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tif" ContentType="image/tif"/>
  <Default Extension="xml" ContentType="application/xml"/>
  <Override PartName="/xl/workbook.xml" ContentType="application/vnd.openxmlformats-officedocument.spreadsheetml.sheet.main+xml"/>
  <Override PartName="/xl/worksheets/sheet5.xml" ContentType="application/vnd.openxmlformats-officedocument.spreadsheetml.worksheet+xml"/>
  <Override PartName="/xl/worksheets/sheet6.xml" ContentType="application/vnd.openxmlformats-officedocument.spreadsheetml.worksheet+xml"/>
  <Override PartName="/xl/worksheets/sheet7.xml" ContentType="application/vnd.openxmlformats-officedocument.spreadsheetml.worksheet+xml"/>
  <Override PartName="/xl/worksheets/sheet8.xml" ContentType="application/vnd.openxmlformats-officedocument.spreadsheetml.worksheet+xml"/>
  <Override PartName="/xl/worksheets/sheet9.xml" ContentType="application/vnd.openxmlformats-officedocument.spreadsheetml.worksheet+xml"/>
  <Override PartName="/xl/worksheets/sheet10.xml" ContentType="application/vnd.openxmlformats-officedocument.spreadsheetml.worksheet+xml"/>
  <Override PartName="/xl/worksheets/sheet11.xml" ContentType="application/vnd.openxmlformats-officedocument.spreadsheetml.worksheet+xml"/>
  <Override PartName="/xl/worksheets/sheet12.xml" ContentType="application/vnd.openxmlformats-officedocument.spreadsheetml.worksheet+xml"/>
  <Override PartName="/xl/worksheets/sheet13.xml" ContentType="application/vnd.openxmlformats-officedocument.spreadsheetml.worksheet+xml"/>
  <Override PartName="/xl/worksheets/sheet14.xml" ContentType="application/vnd.openxmlformats-officedocument.spreadsheetml.worksheet+xml"/>
  <Override PartName="/xl/worksheets/sheet15.xml" ContentType="application/vnd.openxmlformats-officedocument.spreadsheetml.worksheet+xml"/>
  <Override PartName="/xl/worksheets/sheet16.xml" ContentType="application/vnd.openxmlformats-officedocument.spreadsheetml.worksheet+xml"/>
  <Override PartName="/xl/worksheets/sheet17.xml" ContentType="application/vnd.openxmlformats-officedocument.spreadsheetml.worksheet+xml"/>
  <Override PartName="/xl/worksheets/sheet18.xml" ContentType="application/vnd.openxmlformats-officedocument.spreadsheetml.worksheet+xml"/>
  <Override PartName="/xl/worksheets/sheet19.xml" ContentType="application/vnd.openxmlformats-officedocument.spreadsheetml.worksheet+xml"/>
  <Override PartName="/xl/worksheets/sheet20.xml" ContentType="application/vnd.openxmlformats-officedocument.spreadsheetml.worksheet+xml"/>
  <Override PartName="/xl/worksheets/sheet21.xml" ContentType="application/vnd.openxmlformats-officedocument.spreadsheetml.worksheet+xml"/>
  <Override PartName="/xl/worksheets/sheet22.xml" ContentType="application/vnd.openxmlformats-officedocument.spreadsheetml.worksheet+xml"/>
  <Override PartName="/xl/worksheets/sheet23.xml" ContentType="application/vnd.openxmlformats-officedocument.spreadsheetml.worksheet+xml"/>
  <Override PartName="/xl/worksheets/sheet24.xml" ContentType="application/vnd.openxmlformats-officedocument.spreadsheetml.worksheet+xml"/>
  <Override PartName="/xl/worksheets/sheet25.xml" ContentType="application/vnd.openxmlformats-officedocument.spreadsheetml.worksheet+xml"/>
  <Override PartName="/xl/worksheets/sheet26.xml" ContentType="application/vnd.openxmlformats-officedocument.spreadsheetml.worksheet+xml"/>
  <Override PartName="/xl/worksheets/sheet27.xml" ContentType="application/vnd.openxmlformats-officedocument.spreadsheetml.worksheet+xml"/>
  <Override PartName="/xl/worksheets/sheet28.xml" ContentType="application/vnd.openxmlformats-officedocument.spreadsheetml.worksheet+xml"/>
  <Override PartName="/xl/worksheets/sheet29.xml" ContentType="application/vnd.openxmlformats-officedocument.spreadsheetml.worksheet+xml"/>
  <Override PartName="/xl/worksheets/sheet30.xml" ContentType="application/vnd.openxmlformats-officedocument.spreadsheetml.worksheet+xml"/>
  <Override PartName="/xl/worksheets/sheet31.xml" ContentType="application/vnd.openxmlformats-officedocument.spreadsheetml.worksheet+xml"/>
  <Override PartName="/xl/worksheets/sheet32.xml" ContentType="application/vnd.openxmlformats-officedocument.spreadsheetml.worksheet+xml"/>
  <Override PartName="/xl/worksheets/sheet33.xml" ContentType="application/vnd.openxmlformats-officedocument.spreadsheetml.worksheet+xml"/>
  <Override PartName="/xl/worksheets/sheet34.xml" ContentType="application/vnd.openxmlformats-officedocument.spreadsheetml.worksheet+xml"/>
  <Override PartName="/xl/worksheets/sheet35.xml" ContentType="application/vnd.openxmlformats-officedocument.spreadsheetml.worksheet+xml"/>
  <Override PartName="/xl/worksheets/sheet36.xml" ContentType="application/vnd.openxmlformats-officedocument.spreadsheetml.worksheet+xml"/>
  <Override PartName="/xl/worksheets/sheet37.xml" ContentType="application/vnd.openxmlformats-officedocument.spreadsheetml.worksheet+xml"/>
  <Override PartName="/xl/worksheets/sheet38.xml" ContentType="application/vnd.openxmlformats-officedocument.spreadsheetml.worksheet+xml"/>
  <Override PartName="/xl/worksheets/sheet39.xml" ContentType="application/vnd.openxmlformats-officedocument.spreadsheetml.worksheet+xml"/>
  <Override PartName="/xl/worksheets/sheet40.xml" ContentType="application/vnd.openxmlformats-officedocument.spreadsheetml.worksheet+xml"/>
  <Override PartName="/xl/worksheets/sheet41.xml" ContentType="application/vnd.openxmlformats-officedocument.spreadsheetml.worksheet+xml"/>
  <Override PartName="/xl/worksheets/sheet42.xml" ContentType="application/vnd.openxmlformats-officedocument.spreadsheetml.worksheet+xml"/>
  <Override PartName="/xl/worksheets/sheet43.xml" ContentType="application/vnd.openxmlformats-officedocument.spreadsheetml.worksheet+xml"/>
  <Override PartName="/xl/worksheets/sheet44.xml" ContentType="application/vnd.openxmlformats-officedocument.spreadsheetml.worksheet+xml"/>
  <Override PartName="/xl/worksheets/sheet45.xml" ContentType="application/vnd.openxmlformats-officedocument.spreadsheetml.worksheet+xml"/>
  <Override PartName="/xl/worksheets/sheet46.xml" ContentType="application/vnd.openxmlformats-officedocument.spreadsheetml.worksheet+xml"/>
  <Override PartName="/xl/worksheets/sheet47.xml" ContentType="application/vnd.openxmlformats-officedocument.spreadsheetml.worksheet+xml"/>
  <Override PartName="/xl/worksheets/sheet48.xml" ContentType="application/vnd.openxmlformats-officedocument.spreadsheetml.worksheet+xml"/>
  <Override PartName="/xl/worksheets/sheet49.xml" ContentType="application/vnd.openxmlformats-officedocument.spreadsheetml.worksheet+xml"/>
  <Override PartName="/xl/worksheets/sheet50.xml" ContentType="application/vnd.openxmlformats-officedocument.spreadsheetml.worksheet+xml"/>
  <Override PartName="/xl/worksheets/sheet51.xml" ContentType="application/vnd.openxmlformats-officedocument.spreadsheetml.worksheet+xml"/>
  <Override PartName="/xl/worksheets/sheet52.xml" ContentType="application/vnd.openxmlformats-officedocument.spreadsheetml.worksheet+xml"/>
  <Override PartName="/xl/worksheets/sheet53.xml" ContentType="application/vnd.openxmlformats-officedocument.spreadsheetml.worksheet+xml"/>
  <Override PartName="/xl/worksheets/sheet54.xml" ContentType="application/vnd.openxmlformats-officedocument.spreadsheetml.worksheet+xml"/>
  <Override PartName="/xl/worksheets/sheet55.xml" ContentType="application/vnd.openxmlformats-officedocument.spreadsheetml.worksheet+xml"/>
  <Override PartName="/xl/theme/theme1.xml" ContentType="application/vnd.openxmlformats-officedocument.theme+xml"/>
  <Override PartName="/xl/styles.xml" ContentType="application/vnd.openxmlformats-officedocument.spreadsheetml.styles+xml"/>
  <Override PartName="/xl/sharedStrings.xml" ContentType="application/vnd.openxmlformats-officedocument.spreadsheetml.sharedStrings+xml"/>
  <Override PartName="/xl/drawings/drawing1.xml" ContentType="application/vnd.openxmlformats-officedocument.drawing+xml"/>
  <Override PartName="/xl/drawings/drawing2.xml" ContentType="application/vnd.openxmlformats-officedocument.drawing+xml"/>
  <Override PartName="/xl/drawings/drawing3.xml" ContentType="application/vnd.openxmlformats-officedocument.drawing+xml"/>
  <Override PartName="/xl/drawings/drawing4.xml" ContentType="application/vnd.openxmlformats-officedocument.drawing+xml"/>
  <Override PartName="/xl/drawings/drawing5.xml" ContentType="application/vnd.openxmlformats-officedocument.drawing+xml"/>
  <Override PartName="/xl/drawings/drawing6.xml" ContentType="application/vnd.openxmlformats-officedocument.drawing+xml"/>
  <Override PartName="/xl/worksheets/sheet2.xml" ContentType="application/vnd.openxmlformats-officedocument.spreadsheetml.worksheet+xml"/>
  <Override PartName="/xl/worksheets/sheet1.xml" ContentType="application/vnd.openxmlformats-officedocument.spreadsheetml.worksheet+xml"/>
  <Override PartName="/xl/worksheets/sheet4.xml" ContentType="application/vnd.openxmlformats-officedocument.spreadsheetml.worksheet+xml"/>
  <Override PartName="/xl/worksheets/sheet3.xml" ContentType="application/vnd.openxmlformats-officedocument.spreadsheetml.worksheet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xl/workbook.xml"/><Relationship Id="rId4" Type="http://schemas.openxmlformats.org/officeDocument/2006/relationships/custom-properties" Target="docProps/custom.xml"/></Relationships>
</file>

<file path=xl/workbook.xml><?xml version="1.0" encoding="utf-8"?>
<workbook xmlns="http://schemas.openxmlformats.org/spreadsheetml/2006/main" xmlns:r="http://schemas.openxmlformats.org/officeDocument/2006/relationships" xmlns:mc="http://schemas.openxmlformats.org/markup-compatibility/2006" xmlns:x15="http://schemas.microsoft.com/office/spreadsheetml/2010/11/main" xmlns:xr="http://schemas.microsoft.com/office/spreadsheetml/2014/revision" xmlns:xr6="http://schemas.microsoft.com/office/spreadsheetml/2016/revision6" xmlns:xr10="http://schemas.microsoft.com/office/spreadsheetml/2016/revision10" xmlns:xr2="http://schemas.microsoft.com/office/spreadsheetml/2015/revision2" mc:Ignorable="x15 xr xr6 xr10 xr2">
  <fileVersion appName="xl" lastEdited="7" lowestEdited="7" rupBuild="10810"/>
  <workbookPr/>
  <mc:AlternateContent xmlns:mc="http://schemas.openxmlformats.org/markup-compatibility/2006">
    <mc:Choice Requires="x15">
      <x15ac:absPath xmlns:x15ac="http://schemas.microsoft.com/office/spreadsheetml/2010/11/ac" url="/Users/jvalcarcel/Desktop/2025/manuscripts/baeza/proofs/"/>
    </mc:Choice>
  </mc:AlternateContent>
  <xr:revisionPtr revIDLastSave="0" documentId="13_ncr:1_{EA9CD89D-49ED-8A4A-9C9B-9E3257C5E4B0}" xr6:coauthVersionLast="47" xr6:coauthVersionMax="47" xr10:uidLastSave="{00000000-0000-0000-0000-000000000000}"/>
  <bookViews>
    <workbookView xWindow="-30020" yWindow="-1160" windowWidth="27620" windowHeight="23300" firstSheet="25" activeTab="28" xr2:uid="{00000000-000D-0000-FFFF-FFFF00000000}"/>
  </bookViews>
  <sheets>
    <sheet name="Figure 1C" sheetId="1" r:id="rId1"/>
    <sheet name="Figure 1D" sheetId="2" r:id="rId2"/>
    <sheet name="Figure 1E substitutions" sheetId="3" r:id="rId3"/>
    <sheet name="Figure 1E insertions" sheetId="4" r:id="rId4"/>
    <sheet name="Figure 1E deletions" sheetId="5" r:id="rId5"/>
    <sheet name="Figure 1F" sheetId="6" r:id="rId6"/>
    <sheet name="Figure 1G" sheetId="7" r:id="rId7"/>
    <sheet name="Figure 1H" sheetId="8" r:id="rId8"/>
    <sheet name="Figure 2A deletions k1" sheetId="9" r:id="rId9"/>
    <sheet name="Figure 2A deletions K2" sheetId="10" r:id="rId10"/>
    <sheet name="Figure 2A deletions K3" sheetId="11" r:id="rId11"/>
    <sheet name="Figure 2A deletions K4" sheetId="12" r:id="rId12"/>
    <sheet name="Figure 2A deletions K5" sheetId="13" r:id="rId13"/>
    <sheet name="Figure 2A deletions K6" sheetId="14" r:id="rId14"/>
    <sheet name="Figure 2A deletions K7" sheetId="15" r:id="rId15"/>
    <sheet name="Figure 2A deletions K8" sheetId="16" r:id="rId16"/>
    <sheet name="Figure 2A deletions K9" sheetId="17" r:id="rId17"/>
    <sheet name="Figure 2A deletions K10" sheetId="18" r:id="rId18"/>
    <sheet name="Figure 2B" sheetId="19" r:id="rId19"/>
    <sheet name="Figure 2C" sheetId="20" r:id="rId20"/>
    <sheet name="Figure 2D" sheetId="21" r:id="rId21"/>
    <sheet name="Figure 2E" sheetId="22" r:id="rId22"/>
    <sheet name="Figure 2F A" sheetId="23" r:id="rId23"/>
    <sheet name="Figure 2F C" sheetId="24" r:id="rId24"/>
    <sheet name="Figure 2F G" sheetId="25" r:id="rId25"/>
    <sheet name="Figure 2F U" sheetId="26" r:id="rId26"/>
    <sheet name="Figure 3A" sheetId="27" r:id="rId27"/>
    <sheet name="Figure 3B" sheetId="28" r:id="rId28"/>
    <sheet name="Figure 3E" sheetId="29" r:id="rId29"/>
    <sheet name="Figure 3G" sheetId="30" r:id="rId30"/>
    <sheet name="Figure 3I" sheetId="31" r:id="rId31"/>
    <sheet name="Figure 3K" sheetId="32" r:id="rId32"/>
    <sheet name="Figure 3M" sheetId="33" r:id="rId33"/>
    <sheet name="Figure 3L" sheetId="34" r:id="rId34"/>
    <sheet name="Figure 3N" sheetId="35" r:id="rId35"/>
    <sheet name="Figure 3O" sheetId="36" r:id="rId36"/>
    <sheet name="Figure 4A" sheetId="37" r:id="rId37"/>
    <sheet name="Figure 4BC" sheetId="38" r:id="rId38"/>
    <sheet name="Figure 4F" sheetId="39" r:id="rId39"/>
    <sheet name="Figure 5A SMS" sheetId="40" r:id="rId40"/>
    <sheet name="Figure 5A HAL" sheetId="41" r:id="rId41"/>
    <sheet name="Figure 5A MMSPLICE" sheetId="42" r:id="rId42"/>
    <sheet name="Figure 5A SpliceAI" sheetId="43" r:id="rId43"/>
    <sheet name="Figure 5A Pangolin" sheetId="44" r:id="rId44"/>
    <sheet name="Figure 5B DMS" sheetId="45" r:id="rId45"/>
    <sheet name="Figure 5B SpliceAI" sheetId="46" r:id="rId46"/>
    <sheet name="Figure 5C DMS" sheetId="47" r:id="rId47"/>
    <sheet name="Figure 5C SpliceAI" sheetId="48" r:id="rId48"/>
    <sheet name="Figure 6" sheetId="49" r:id="rId49"/>
    <sheet name="Figure 7B" sheetId="50" r:id="rId50"/>
    <sheet name="Figure 7C" sheetId="51" r:id="rId51"/>
    <sheet name="Figure 7D" sheetId="52" r:id="rId52"/>
    <sheet name="Figure 7E" sheetId="53" r:id="rId53"/>
    <sheet name="Figure 7F" sheetId="54" r:id="rId54"/>
    <sheet name="Supplementary Figures 1-18" sheetId="55" r:id="rId55"/>
  </sheets>
  <calcPr calcId="0"/>
</workbook>
</file>

<file path=xl/sharedStrings.xml><?xml version="1.0" encoding="utf-8"?>
<sst xmlns="http://schemas.openxmlformats.org/spreadsheetml/2006/main" count="537772" uniqueCount="215909">
  <si>
    <t>figure_01c</t>
  </si>
  <si>
    <t>library_id</t>
  </si>
  <si>
    <t>experiment_id</t>
  </si>
  <si>
    <t>experimental_psi</t>
  </si>
  <si>
    <t>experimental_psi_max</t>
  </si>
  <si>
    <t>experimental_psi_min</t>
  </si>
  <si>
    <t>library_psi</t>
  </si>
  <si>
    <t>library_psi_max</t>
  </si>
  <si>
    <t>library_psi_min</t>
  </si>
  <si>
    <t>mutation_type</t>
  </si>
  <si>
    <t>Del_k1_1-1</t>
  </si>
  <si>
    <t>Indel1</t>
  </si>
  <si>
    <t>52.50261405454757</t>
  </si>
  <si>
    <t>53.48474407627361</t>
  </si>
  <si>
    <t>51.521100504632805</t>
  </si>
  <si>
    <t>18.071965782406128</t>
  </si>
  <si>
    <t>19.31629394759075</t>
  </si>
  <si>
    <t>16.907795466696815</t>
  </si>
  <si>
    <t>indel</t>
  </si>
  <si>
    <t>Ins_k3_57_AGA</t>
  </si>
  <si>
    <t>Indel3</t>
  </si>
  <si>
    <t>66.28858428755866</t>
  </si>
  <si>
    <t>68.66757694445934</t>
  </si>
  <si>
    <t>63.91318967558609</t>
  </si>
  <si>
    <t>66.04723142024756</t>
  </si>
  <si>
    <t>71.72900720703772</t>
  </si>
  <si>
    <t>60.81551868811777</t>
  </si>
  <si>
    <t>Ins_k2_20_CC</t>
  </si>
  <si>
    <t>Indel4</t>
  </si>
  <si>
    <t>NA</t>
  </si>
  <si>
    <t>98.6466935139169</t>
  </si>
  <si>
    <t>Ins_k3_49_CTG</t>
  </si>
  <si>
    <t>Indel5</t>
  </si>
  <si>
    <t>47.00208180935135</t>
  </si>
  <si>
    <t>48.17656872243505</t>
  </si>
  <si>
    <t>45.82847793991779</t>
  </si>
  <si>
    <t>31.20069050343902</t>
  </si>
  <si>
    <t>33.705142194626504</t>
  </si>
  <si>
    <t>28.882331433883966</t>
  </si>
  <si>
    <t>Del_k37_1-37</t>
  </si>
  <si>
    <t>Indel6</t>
  </si>
  <si>
    <t>1.1626428247897707</t>
  </si>
  <si>
    <t>3.8245261386713594</t>
  </si>
  <si>
    <t>0.26310002090376633</t>
  </si>
  <si>
    <t>0.3596616637962332</t>
  </si>
  <si>
    <t>0.19246316181971473</t>
  </si>
  <si>
    <t>Del_k31_25-55;Del_k31_26-56</t>
  </si>
  <si>
    <t>Indel8</t>
  </si>
  <si>
    <t>20.96478192102937</t>
  </si>
  <si>
    <t>24.62515830659371</t>
  </si>
  <si>
    <t>17.313040796943675</t>
  </si>
  <si>
    <t>6.81114370410461</t>
  </si>
  <si>
    <t>7.434957277937146</t>
  </si>
  <si>
    <t>6.239669822398146</t>
  </si>
  <si>
    <t>Ins_k4_50_ATTT</t>
  </si>
  <si>
    <t>Indel9</t>
  </si>
  <si>
    <t>4.947311531135767</t>
  </si>
  <si>
    <t>6.471568605016174</t>
  </si>
  <si>
    <t>3.4245617213207424</t>
  </si>
  <si>
    <t>3.4284789524106336</t>
  </si>
  <si>
    <t>4.910589124878072</t>
  </si>
  <si>
    <t>2.3936981140556273</t>
  </si>
  <si>
    <t>Ins_k3_61_TAC</t>
  </si>
  <si>
    <t>Indel10</t>
  </si>
  <si>
    <t>44.10958470281431</t>
  </si>
  <si>
    <t>48.21653279733349</t>
  </si>
  <si>
    <t>40.01342387065392</t>
  </si>
  <si>
    <t>41.590372860529115</t>
  </si>
  <si>
    <t>44.462860025705275</t>
  </si>
  <si>
    <t>38.903460408930336</t>
  </si>
  <si>
    <t>Ins_k3_35_ATC</t>
  </si>
  <si>
    <t>Indel13</t>
  </si>
  <si>
    <t>51.50107603069571</t>
  </si>
  <si>
    <t>52.08990267295046</t>
  </si>
  <si>
    <t>50.912471105130024</t>
  </si>
  <si>
    <t>32.73064733359848</t>
  </si>
  <si>
    <t>35.40477433886792</t>
  </si>
  <si>
    <t>30.25849747332842</t>
  </si>
  <si>
    <t>Del_k3_52-54;Del_k3_53-55</t>
  </si>
  <si>
    <t>Indel16</t>
  </si>
  <si>
    <t>61.84774301859968</t>
  </si>
  <si>
    <t>62.24287203731616</t>
  </si>
  <si>
    <t>61.45271352222419</t>
  </si>
  <si>
    <t>50.8674657998615</t>
  </si>
  <si>
    <t>54.19235387133964</t>
  </si>
  <si>
    <t>47.746571094571195</t>
  </si>
  <si>
    <t>Del_k24_24-47;Del_k24_25-48</t>
  </si>
  <si>
    <t>Indel18</t>
  </si>
  <si>
    <t>37.248937043486585</t>
  </si>
  <si>
    <t>39.778887497668975</t>
  </si>
  <si>
    <t>34.72309325991887</t>
  </si>
  <si>
    <t>13.578113698366067</t>
  </si>
  <si>
    <t>14.642880938214274</t>
  </si>
  <si>
    <t>12.59077174660412</t>
  </si>
  <si>
    <t>Del_k29_14-42;Del_k29_15-43</t>
  </si>
  <si>
    <t>Indel19</t>
  </si>
  <si>
    <t>3.587641459232543</t>
  </si>
  <si>
    <t>4.539284415925472</t>
  </si>
  <si>
    <t>2.6365864980332816</t>
  </si>
  <si>
    <t>2.4057997378276106</t>
  </si>
  <si>
    <t>2.7993220125232483</t>
  </si>
  <si>
    <t>2.067597922867879</t>
  </si>
  <si>
    <t>Ins_k3_35_CTC;Ins_k3_36_TCC;Ins_k3_37_CCT</t>
  </si>
  <si>
    <t>Indel20</t>
  </si>
  <si>
    <t>63.562033297568384</t>
  </si>
  <si>
    <t>64.94693336631057</t>
  </si>
  <si>
    <t>62.17835437768389</t>
  </si>
  <si>
    <t>46.859526252946964</t>
  </si>
  <si>
    <t>50.116487638265774</t>
  </si>
  <si>
    <t>43.81422769488021</t>
  </si>
  <si>
    <t>Del_k30_8-37</t>
  </si>
  <si>
    <t>Indel22</t>
  </si>
  <si>
    <t>12.739953665450322</t>
  </si>
  <si>
    <t>15.613667801310449</t>
  </si>
  <si>
    <t>9.871578832616713</t>
  </si>
  <si>
    <t>4.883458832379251</t>
  </si>
  <si>
    <t>5.379397294225696</t>
  </si>
  <si>
    <t>4.433242027530073</t>
  </si>
  <si>
    <t>Ins_k3_14_GGA</t>
  </si>
  <si>
    <t>Indel23</t>
  </si>
  <si>
    <t>78.76972585979236</t>
  </si>
  <si>
    <t>83.96988163533213</t>
  </si>
  <si>
    <t>73.58666308573576</t>
  </si>
  <si>
    <t>90.89017014540899</t>
  </si>
  <si>
    <t>96.10533091395561</t>
  </si>
  <si>
    <t>85.95801034656027</t>
  </si>
  <si>
    <t>Ins_k3_57_CGT</t>
  </si>
  <si>
    <t>Indel24</t>
  </si>
  <si>
    <t>62.351751605789275</t>
  </si>
  <si>
    <t>64.13118833346438</t>
  </si>
  <si>
    <t>60.574331177756335</t>
  </si>
  <si>
    <t>59.74597778926666</t>
  </si>
  <si>
    <t>65.39371475057816</t>
  </si>
  <si>
    <t>54.58600838949872</t>
  </si>
  <si>
    <t>WT</t>
  </si>
  <si>
    <t>49.1</t>
  </si>
  <si>
    <t>26.8307969182895</t>
  </si>
  <si>
    <t>27.867146463407</t>
  </si>
  <si>
    <t>25.832988110777684</t>
  </si>
  <si>
    <t>substitution</t>
  </si>
  <si>
    <t>T21C</t>
  </si>
  <si>
    <t>75.1</t>
  </si>
  <si>
    <t>76.08</t>
  </si>
  <si>
    <t>74.11999999999999</t>
  </si>
  <si>
    <t>58.834666894229514</t>
  </si>
  <si>
    <t>61.83561107270828</t>
  </si>
  <si>
    <t>55.979361544349956</t>
  </si>
  <si>
    <t>T21G</t>
  </si>
  <si>
    <t>2.7</t>
  </si>
  <si>
    <t>3.2880000000000003</t>
  </si>
  <si>
    <t>2.11372620551803</t>
  </si>
  <si>
    <t>2.7640387018230124</t>
  </si>
  <si>
    <t>1.6164167560124616</t>
  </si>
  <si>
    <t>C30T</t>
  </si>
  <si>
    <t>23.8</t>
  </si>
  <si>
    <t>22.624000000000002</t>
  </si>
  <si>
    <t>16.52816763931553</t>
  </si>
  <si>
    <t>18.126081077124507</t>
  </si>
  <si>
    <t>15.071119032898759</t>
  </si>
  <si>
    <t>C36T</t>
  </si>
  <si>
    <t>20.289889947117228</t>
  </si>
  <si>
    <t>22.12019004703045</t>
  </si>
  <si>
    <t>18.611035130839447</t>
  </si>
  <si>
    <t>C33T</t>
  </si>
  <si>
    <t>4.6</t>
  </si>
  <si>
    <t>4.207999999999999</t>
  </si>
  <si>
    <t>6.4970863173572715</t>
  </si>
  <si>
    <t>7.417017249900915</t>
  </si>
  <si>
    <t>5.691254205422668</t>
  </si>
  <si>
    <t>C24G</t>
  </si>
  <si>
    <t>0.9606822248034016</t>
  </si>
  <si>
    <t>1.3905903689266834</t>
  </si>
  <si>
    <t>0.6636823881971472</t>
  </si>
  <si>
    <t>C24A</t>
  </si>
  <si>
    <t>68.8</t>
  </si>
  <si>
    <t>71.74</t>
  </si>
  <si>
    <t>65.86</t>
  </si>
  <si>
    <t>67.28782256773505</t>
  </si>
  <si>
    <t>70.9431906819193</t>
  </si>
  <si>
    <t>63.82079833718161</t>
  </si>
  <si>
    <t>T37G</t>
  </si>
  <si>
    <t>79.9</t>
  </si>
  <si>
    <t>82.05600000000001</t>
  </si>
  <si>
    <t>71.23230367506709</t>
  </si>
  <si>
    <t>75.1258199653333</t>
  </si>
  <si>
    <t>67.54057512048966</t>
  </si>
  <si>
    <t>T39A</t>
  </si>
  <si>
    <t>53.1</t>
  </si>
  <si>
    <t>54.08</t>
  </si>
  <si>
    <t>52.120000000000005</t>
  </si>
  <si>
    <t>42.104316712357836</t>
  </si>
  <si>
    <t>44.76178274963264</t>
  </si>
  <si>
    <t>39.60462199931222</t>
  </si>
  <si>
    <t>A50G</t>
  </si>
  <si>
    <t>54.8</t>
  </si>
  <si>
    <t>57.739999999999995</t>
  </si>
  <si>
    <t>51.86</t>
  </si>
  <si>
    <t>38.520273113463176</t>
  </si>
  <si>
    <t>40.56970283176684</t>
  </si>
  <si>
    <t>36.5743729227896</t>
  </si>
  <si>
    <t>T52C</t>
  </si>
  <si>
    <t>61.8</t>
  </si>
  <si>
    <t>64.93599999999999</t>
  </si>
  <si>
    <t>58.663999999999994</t>
  </si>
  <si>
    <t>53.26590075507282</t>
  </si>
  <si>
    <t>56.15110760436908</t>
  </si>
  <si>
    <t>50.52894420605342</t>
  </si>
  <si>
    <t>C48T</t>
  </si>
  <si>
    <t>21.8</t>
  </si>
  <si>
    <t>19.644000000000002</t>
  </si>
  <si>
    <t>15.842576165464992</t>
  </si>
  <si>
    <t>17.182507252008197</t>
  </si>
  <si>
    <t>14.60713595969677</t>
  </si>
  <si>
    <t>C49A</t>
  </si>
  <si>
    <t>57.9</t>
  </si>
  <si>
    <t>47.4366624910666</t>
  </si>
  <si>
    <t>50.54023130905672</t>
  </si>
  <si>
    <t>44.523677276643696</t>
  </si>
  <si>
    <t>A50C</t>
  </si>
  <si>
    <t>8.2</t>
  </si>
  <si>
    <t>7.4159999999999995</t>
  </si>
  <si>
    <t>3.988348642393865</t>
  </si>
  <si>
    <t>4.665862166474802</t>
  </si>
  <si>
    <t>3.4092144872130126</t>
  </si>
  <si>
    <t>C43G</t>
  </si>
  <si>
    <t>70.1</t>
  </si>
  <si>
    <t>67.55199999999999</t>
  </si>
  <si>
    <t>59.744313861416146</t>
  </si>
  <si>
    <t>63.42437849233269</t>
  </si>
  <si>
    <t>56.27777715161846</t>
  </si>
  <si>
    <t>T59G</t>
  </si>
  <si>
    <t>43.9</t>
  </si>
  <si>
    <t>45.467999999999996</t>
  </si>
  <si>
    <t>45.63557141791575</t>
  </si>
  <si>
    <t>49.493192789707436</t>
  </si>
  <si>
    <t>42.07862255903575</t>
  </si>
  <si>
    <t>A12C</t>
  </si>
  <si>
    <t>61.1</t>
  </si>
  <si>
    <t>60.660451408351896</t>
  </si>
  <si>
    <t>64.73254573131742</t>
  </si>
  <si>
    <t>56.84451806264741</t>
  </si>
  <si>
    <t>G20T</t>
  </si>
  <si>
    <t>19.8</t>
  </si>
  <si>
    <t>23.72</t>
  </si>
  <si>
    <t>15.88</t>
  </si>
  <si>
    <t>6.211679398699622</t>
  </si>
  <si>
    <t>6.910191027897351</t>
  </si>
  <si>
    <t>5.583776308998799</t>
  </si>
  <si>
    <t>G20A</t>
  </si>
  <si>
    <t>77.3</t>
  </si>
  <si>
    <t>71.02799999999999</t>
  </si>
  <si>
    <t>54.13129055813059</t>
  </si>
  <si>
    <t>57.07249472115182</t>
  </si>
  <si>
    <t>51.34165996782314</t>
  </si>
  <si>
    <t>A45G</t>
  </si>
  <si>
    <t>65.3</t>
  </si>
  <si>
    <t>65.88799999999999</t>
  </si>
  <si>
    <t>64.48444800398747</t>
  </si>
  <si>
    <t>68.12287718737059</t>
  </si>
  <si>
    <t>61.040346592258544</t>
  </si>
  <si>
    <t>A45C</t>
  </si>
  <si>
    <t>7.5</t>
  </si>
  <si>
    <t>6.007825698927027</t>
  </si>
  <si>
    <t>7.1509726805493585</t>
  </si>
  <si>
    <t>5.047420993071837</t>
  </si>
  <si>
    <t>A44T</t>
  </si>
  <si>
    <t>47.92</t>
  </si>
  <si>
    <t>40.08</t>
  </si>
  <si>
    <t>28.352270009512686</t>
  </si>
  <si>
    <t>30.617467994413442</t>
  </si>
  <si>
    <t>26.254660079631197</t>
  </si>
  <si>
    <t>A44G</t>
  </si>
  <si>
    <t>85.1</t>
  </si>
  <si>
    <t>89.60799999999999</t>
  </si>
  <si>
    <t>59.594060001292505</t>
  </si>
  <si>
    <t>62.52968574463753</t>
  </si>
  <si>
    <t>56.79625517296348</t>
  </si>
  <si>
    <t>C33A</t>
  </si>
  <si>
    <t>5.4</t>
  </si>
  <si>
    <t>5.204000000000001</t>
  </si>
  <si>
    <t>3.8304139625663387</t>
  </si>
  <si>
    <t>4.561224540111477</t>
  </si>
  <si>
    <t>3.21669564731943</t>
  </si>
  <si>
    <t>C33G</t>
  </si>
  <si>
    <t>12.4</t>
  </si>
  <si>
    <t>9.068000000000001</t>
  </si>
  <si>
    <t>7.723193756291461</t>
  </si>
  <si>
    <t>8.692352831996743</t>
  </si>
  <si>
    <t>6.862091651141312</t>
  </si>
  <si>
    <t>figure_01d</t>
  </si>
  <si>
    <t>id</t>
  </si>
  <si>
    <t>psi</t>
  </si>
  <si>
    <t>mutation_class</t>
  </si>
  <si>
    <t>sequence_length</t>
  </si>
  <si>
    <t>Del_k11_1-11</t>
  </si>
  <si>
    <t>0.846523351764335</t>
  </si>
  <si>
    <t>deletion</t>
  </si>
  <si>
    <t>G1A</t>
  </si>
  <si>
    <t>8.258066412720028</t>
  </si>
  <si>
    <t>Del_k43_1-43</t>
  </si>
  <si>
    <t>0.7913473306722291</t>
  </si>
  <si>
    <t>Del_k52_1-52</t>
  </si>
  <si>
    <t>0.05220789094369205</t>
  </si>
  <si>
    <t>Del_k49_1-49</t>
  </si>
  <si>
    <t>0.18217830691004733</t>
  </si>
  <si>
    <t>Del_k12_1-12</t>
  </si>
  <si>
    <t>0.24316821813212</t>
  </si>
  <si>
    <t>Del_k5_1-5</t>
  </si>
  <si>
    <t>0.6987026040441703</t>
  </si>
  <si>
    <t>Del_k7_1-7</t>
  </si>
  <si>
    <t>7.0180325855889585</t>
  </si>
  <si>
    <t>Del_k44_1-44</t>
  </si>
  <si>
    <t>3.8070494671739015</t>
  </si>
  <si>
    <t>Del_k53_1-53</t>
  </si>
  <si>
    <t>0.1660655973038775</t>
  </si>
  <si>
    <t>Del_k42_1-42</t>
  </si>
  <si>
    <t>4.745629673262323</t>
  </si>
  <si>
    <t>Del_k48_1-48</t>
  </si>
  <si>
    <t>0.12043497846043554</t>
  </si>
  <si>
    <t>Del_k4_1-4</t>
  </si>
  <si>
    <t>80.1177464825123</t>
  </si>
  <si>
    <t>G1C</t>
  </si>
  <si>
    <t>3.187878831474206</t>
  </si>
  <si>
    <t>Del_k41_1-41</t>
  </si>
  <si>
    <t>36.9199154198815</t>
  </si>
  <si>
    <t>Del_k47_1-47</t>
  </si>
  <si>
    <t>0.09736460891923224</t>
  </si>
  <si>
    <t>Del_k3_1-3</t>
  </si>
  <si>
    <t>2.229465240856452</t>
  </si>
  <si>
    <t>Del_k9_1-9</t>
  </si>
  <si>
    <t>0.3720198594254272</t>
  </si>
  <si>
    <t>Del_k50_1-50</t>
  </si>
  <si>
    <t>0.4937493383794371</t>
  </si>
  <si>
    <t>Del_k29_1-29</t>
  </si>
  <si>
    <t>0.35873852511347254</t>
  </si>
  <si>
    <t>Del_k32_1-32</t>
  </si>
  <si>
    <t>0.24769724629726014</t>
  </si>
  <si>
    <t>Del_k13_1-13</t>
  </si>
  <si>
    <t>0.5870630841455571</t>
  </si>
  <si>
    <t>Del_k23_1-23</t>
  </si>
  <si>
    <t>0.45318359444036516</t>
  </si>
  <si>
    <t>Del_k35_1-35</t>
  </si>
  <si>
    <t>0.5291116772019473</t>
  </si>
  <si>
    <t>Ins_k3_1_AAA</t>
  </si>
  <si>
    <t>54.06655990750198</t>
  </si>
  <si>
    <t>insertion</t>
  </si>
  <si>
    <t>Ins_k3_2_AAA</t>
  </si>
  <si>
    <t>Ins_k3_2_AAC</t>
  </si>
  <si>
    <t>72.68192251392976</t>
  </si>
  <si>
    <t>Del_k9_3-11</t>
  </si>
  <si>
    <t>10.902024085300566</t>
  </si>
  <si>
    <t>Ins_k3_2_AAG</t>
  </si>
  <si>
    <t>34.31523854267865</t>
  </si>
  <si>
    <t>Ins_k2_1_AA</t>
  </si>
  <si>
    <t>47.057300195790056</t>
  </si>
  <si>
    <t>Ins_k2_2_AA</t>
  </si>
  <si>
    <t>Del_k41_3-43</t>
  </si>
  <si>
    <t>0.12774263964186777</t>
  </si>
  <si>
    <t>Ins_k3_2_AAT</t>
  </si>
  <si>
    <t>57.61726360430681</t>
  </si>
  <si>
    <t>Del_k50_3-52</t>
  </si>
  <si>
    <t>0.12128509211002547</t>
  </si>
  <si>
    <t>Ins_k3_1_AAC</t>
  </si>
  <si>
    <t>27.70528493669677</t>
  </si>
  <si>
    <t>Ins_k3_2_ACA</t>
  </si>
  <si>
    <t>T3A</t>
  </si>
  <si>
    <t>27.93627166870884</t>
  </si>
  <si>
    <t>Ins_k3_2_ACC</t>
  </si>
  <si>
    <t>56.35661274024162</t>
  </si>
  <si>
    <t>Ins_k3_2_ACG</t>
  </si>
  <si>
    <t>73.28800677532726</t>
  </si>
  <si>
    <t>Del_k47_3-49</t>
  </si>
  <si>
    <t>0.26788522127332415</t>
  </si>
  <si>
    <t>Ins_k4_1_AACT</t>
  </si>
  <si>
    <t>33.184152451457145</t>
  </si>
  <si>
    <t>Ins_k4_2_ACTA</t>
  </si>
  <si>
    <t>Ins_k2_2_AC</t>
  </si>
  <si>
    <t>49.82342038903893</t>
  </si>
  <si>
    <t>Ins_k3_2_ACT</t>
  </si>
  <si>
    <t>57.13952710964929</t>
  </si>
  <si>
    <t>Del_k10_2-11</t>
  </si>
  <si>
    <t>3.643847871556039</t>
  </si>
  <si>
    <t>Del_k10_3-12</t>
  </si>
  <si>
    <t>Ins_k3_1_AAG</t>
  </si>
  <si>
    <t>83.0436710322543</t>
  </si>
  <si>
    <t>Ins_k3_2_AGA</t>
  </si>
  <si>
    <t>Del_k3_3-5</t>
  </si>
  <si>
    <t>4.368756336890245</t>
  </si>
  <si>
    <t>Ins_k3_2_AGC</t>
  </si>
  <si>
    <t>75.24250394978446</t>
  </si>
  <si>
    <t>Ins_k3_2_AGG</t>
  </si>
  <si>
    <t>41.54088629425198</t>
  </si>
  <si>
    <t>Ins_k2_2_AG</t>
  </si>
  <si>
    <t>30.330959961574152</t>
  </si>
  <si>
    <t>Ins_k3_2_AGT</t>
  </si>
  <si>
    <t>85.62648238850907</t>
  </si>
  <si>
    <t>Ins_k4_2_ATAG</t>
  </si>
  <si>
    <t>5.637614679267494</t>
  </si>
  <si>
    <t>Ins_k3_1_AAT</t>
  </si>
  <si>
    <t>54.9813326094715</t>
  </si>
  <si>
    <t>Ins_k3_2_ATA</t>
  </si>
  <si>
    <t>Ins_k1_1_A</t>
  </si>
  <si>
    <t>71.6227541487438</t>
  </si>
  <si>
    <t>Ins_k1_2_A</t>
  </si>
  <si>
    <t>Del_k5_3-7</t>
  </si>
  <si>
    <t>6.7197799760791135</t>
  </si>
  <si>
    <t>Ins_k3_2_ATC</t>
  </si>
  <si>
    <t>68.0918517037593</t>
  </si>
  <si>
    <t>Ins_k3_2_ATG</t>
  </si>
  <si>
    <t>46.59371028159407</t>
  </si>
  <si>
    <t>Del_k42_2-43</t>
  </si>
  <si>
    <t>1.9521519251548203</t>
  </si>
  <si>
    <t>Del_k42_3-44</t>
  </si>
  <si>
    <t>Ins_k2_2_AT</t>
  </si>
  <si>
    <t>59.52146594777845</t>
  </si>
  <si>
    <t>Del_k51_2-52</t>
  </si>
  <si>
    <t>0.10252635201042823</t>
  </si>
  <si>
    <t>Del_k51_3-53</t>
  </si>
  <si>
    <t>Ins_k3_2_ATT</t>
  </si>
  <si>
    <t>48.320162253009784</t>
  </si>
  <si>
    <t>Ins_k3_1_ACA</t>
  </si>
  <si>
    <t>43.28307946812363</t>
  </si>
  <si>
    <t>Ins_k3_2_CAA</t>
  </si>
  <si>
    <t>Del_k40_3-42</t>
  </si>
  <si>
    <t>0.3191654827137867</t>
  </si>
  <si>
    <t>Del_k46_3-48</t>
  </si>
  <si>
    <t>0.07398611827845544</t>
  </si>
  <si>
    <t>Ins_k3_2_CAC</t>
  </si>
  <si>
    <t>6.074305132868789</t>
  </si>
  <si>
    <t>Del_k2_3-4</t>
  </si>
  <si>
    <t>4.313226647547303</t>
  </si>
  <si>
    <t>Ins_k3_2_CAG</t>
  </si>
  <si>
    <t>32.905702014371734</t>
  </si>
  <si>
    <t>Ins_k2_1_AC</t>
  </si>
  <si>
    <t>39.2014503387266</t>
  </si>
  <si>
    <t>Ins_k2_2_CA</t>
  </si>
  <si>
    <t>Ins_k3_2_CAT</t>
  </si>
  <si>
    <t>31.559756977040898</t>
  </si>
  <si>
    <t>Del_k39_3-41</t>
  </si>
  <si>
    <t>0.17552265830892913</t>
  </si>
  <si>
    <t>Del_k45_3-47</t>
  </si>
  <si>
    <t>0.039728782292136035</t>
  </si>
  <si>
    <t>Del_k1_3-3</t>
  </si>
  <si>
    <t>25.627067973347483</t>
  </si>
  <si>
    <t>Ins_k3_1_ACC</t>
  </si>
  <si>
    <t>66.8185052447228</t>
  </si>
  <si>
    <t>Ins_k3_2_CCA</t>
  </si>
  <si>
    <t>T3C</t>
  </si>
  <si>
    <t>34.68533690591117</t>
  </si>
  <si>
    <t>Ins_k3_2_CCC</t>
  </si>
  <si>
    <t>51.40228635934978</t>
  </si>
  <si>
    <t>Ins_k3_2_CCG</t>
  </si>
  <si>
    <t>Ins_k2_2_CC</t>
  </si>
  <si>
    <t>56.574515492416126</t>
  </si>
  <si>
    <t>Ins_k3_2_CCT</t>
  </si>
  <si>
    <t>70.88786093550901</t>
  </si>
  <si>
    <t>Ins_k3_1_ACG</t>
  </si>
  <si>
    <t>85.81978899356427</t>
  </si>
  <si>
    <t>Ins_k3_2_CGA</t>
  </si>
  <si>
    <t>Ins_k3_2_CGC</t>
  </si>
  <si>
    <t>68.43587815499103</t>
  </si>
  <si>
    <t>Ins_k3_2_CGG</t>
  </si>
  <si>
    <t>79.33583762341485</t>
  </si>
  <si>
    <t>Ins_k2_2_CG</t>
  </si>
  <si>
    <t>54.28726640189474</t>
  </si>
  <si>
    <t>Ins_k3_2_CGT</t>
  </si>
  <si>
    <t>93.452105526062</t>
  </si>
  <si>
    <t>Del_k7_3-9</t>
  </si>
  <si>
    <t>2.441196195309315</t>
  </si>
  <si>
    <t>Del_k48_2-49</t>
  </si>
  <si>
    <t>0.43352207425961775</t>
  </si>
  <si>
    <t>Del_k48_3-50</t>
  </si>
  <si>
    <t>Ins_k3_1_ACT</t>
  </si>
  <si>
    <t>41.31681464705032</t>
  </si>
  <si>
    <t>Ins_k3_2_CTA</t>
  </si>
  <si>
    <t>Ins_k1_2_C</t>
  </si>
  <si>
    <t>63.15120463687102</t>
  </si>
  <si>
    <t>Ins_k3_2_CTC</t>
  </si>
  <si>
    <t>63.520390363486854</t>
  </si>
  <si>
    <t>Ins_k3_2_CTG</t>
  </si>
  <si>
    <t>48.27136062850345</t>
  </si>
  <si>
    <t>Ins_k2_2_CT</t>
  </si>
  <si>
    <t>46.70523963200467</t>
  </si>
  <si>
    <t>Del_k27_3-29</t>
  </si>
  <si>
    <t>2.305016628177026</t>
  </si>
  <si>
    <t>Del_k30_3-32</t>
  </si>
  <si>
    <t>0.5484272666261497</t>
  </si>
  <si>
    <t>Del_k11_2-12</t>
  </si>
  <si>
    <t>6.3960771155257525</t>
  </si>
  <si>
    <t>Del_k11_3-13</t>
  </si>
  <si>
    <t>Ins_k3_2_CTT</t>
  </si>
  <si>
    <t>30.68406414887739</t>
  </si>
  <si>
    <t>Del_k21_3-23</t>
  </si>
  <si>
    <t>3.5048496339583624</t>
  </si>
  <si>
    <t>Del_k33_3-35</t>
  </si>
  <si>
    <t>0.36800555521183276</t>
  </si>
  <si>
    <t>Del_k60_3-62</t>
  </si>
  <si>
    <t>0.18091662151703197</t>
  </si>
  <si>
    <t>Ins_k3_1_AGA</t>
  </si>
  <si>
    <t>73.72267418474122</t>
  </si>
  <si>
    <t>Ins_k3_2_GAA</t>
  </si>
  <si>
    <t>Ins_k3_2_GAC</t>
  </si>
  <si>
    <t>68.62450400230755</t>
  </si>
  <si>
    <t>Ins_k3_2_GAG</t>
  </si>
  <si>
    <t>47.53333115207258</t>
  </si>
  <si>
    <t>Ins_k2_1_AG</t>
  </si>
  <si>
    <t>74.31917537056681</t>
  </si>
  <si>
    <t>Ins_k2_2_GA</t>
  </si>
  <si>
    <t>Del_k4_2-5</t>
  </si>
  <si>
    <t>3.7616161715274505</t>
  </si>
  <si>
    <t>Del_k4_3-6</t>
  </si>
  <si>
    <t>Ins_k3_2_GAT</t>
  </si>
  <si>
    <t>90.2213436233437</t>
  </si>
  <si>
    <t>Ins_k3_1_AGC</t>
  </si>
  <si>
    <t>65.51220612826916</t>
  </si>
  <si>
    <t>Ins_k3_2_GCA</t>
  </si>
  <si>
    <t>Del_k38_3-40</t>
  </si>
  <si>
    <t>0.17099815019515172</t>
  </si>
  <si>
    <t>T3G</t>
  </si>
  <si>
    <t>34.24879115987559</t>
  </si>
  <si>
    <t>Ins_k3_2_GCC</t>
  </si>
  <si>
    <t>77.14821734263795</t>
  </si>
  <si>
    <t>Ins_k3_2_GCG</t>
  </si>
  <si>
    <t>93.78529005934658</t>
  </si>
  <si>
    <t>Ins_k2_2_GC</t>
  </si>
  <si>
    <t>59.89143577543666</t>
  </si>
  <si>
    <t>Ins_k3_2_GCT</t>
  </si>
  <si>
    <t>61.23897909054651</t>
  </si>
  <si>
    <t>Del_k20_3-22</t>
  </si>
  <si>
    <t>3.9288905301904906</t>
  </si>
  <si>
    <t>Ins_k3_1_AGG</t>
  </si>
  <si>
    <t>87.51559778236746</t>
  </si>
  <si>
    <t>Ins_k3_2_GGA</t>
  </si>
  <si>
    <t>Ins_k3_2_GGC</t>
  </si>
  <si>
    <t>71.33347115817519</t>
  </si>
  <si>
    <t>Del_k19_3-21</t>
  </si>
  <si>
    <t>4.757882639629037</t>
  </si>
  <si>
    <t>Del_k14_3-16</t>
  </si>
  <si>
    <t>4.322946552165211</t>
  </si>
  <si>
    <t>Ins_k3_2_GGG</t>
  </si>
  <si>
    <t>9.011786532275659</t>
  </si>
  <si>
    <t>Del_k15_3-17</t>
  </si>
  <si>
    <t>1.7781432681297749</t>
  </si>
  <si>
    <t>Ins_k2_2_GG</t>
  </si>
  <si>
    <t>35.90549167678055</t>
  </si>
  <si>
    <t>Del_k16_3-18</t>
  </si>
  <si>
    <t>24.45498594570099</t>
  </si>
  <si>
    <t>Ins_k3_2_GGT</t>
  </si>
  <si>
    <t>70.78230985252141</t>
  </si>
  <si>
    <t>Ins_k3_1_AGT</t>
  </si>
  <si>
    <t>73.46322067647527</t>
  </si>
  <si>
    <t>Ins_k3_2_GTA</t>
  </si>
  <si>
    <t>Ins_k1_2_G</t>
  </si>
  <si>
    <t>60.849694910389246</t>
  </si>
  <si>
    <t>Ins_k4_2_GTCG</t>
  </si>
  <si>
    <t>Ins_k3_2_GTC</t>
  </si>
  <si>
    <t>73.23387753089273</t>
  </si>
  <si>
    <t>Del_k25_3-27</t>
  </si>
  <si>
    <t>6.189275021444298</t>
  </si>
  <si>
    <t>Del_k17_3-19</t>
  </si>
  <si>
    <t>9.160757368741091</t>
  </si>
  <si>
    <t>Ins_k3_2_GTG</t>
  </si>
  <si>
    <t>59.659508393385764</t>
  </si>
  <si>
    <t>Ins_k2_2_GT</t>
  </si>
  <si>
    <t>87.72368960108946</t>
  </si>
  <si>
    <t>Ins_k3_2_GTT</t>
  </si>
  <si>
    <t>74.47413789953549</t>
  </si>
  <si>
    <t>Ins_k3_3_AAA</t>
  </si>
  <si>
    <t>19.50107368939519</t>
  </si>
  <si>
    <t>Ins_k2_3_AA</t>
  </si>
  <si>
    <t>21.835814144289035</t>
  </si>
  <si>
    <t>Ins_k3_3_AAC</t>
  </si>
  <si>
    <t>23.61827680746986</t>
  </si>
  <si>
    <t>Del_k8_3-10</t>
  </si>
  <si>
    <t>4.188417429750552</t>
  </si>
  <si>
    <t>Del_k8_4-11</t>
  </si>
  <si>
    <t>Ins_k3_3_AAG</t>
  </si>
  <si>
    <t>9.899838145619002</t>
  </si>
  <si>
    <t>Ins_k3_1_ATA</t>
  </si>
  <si>
    <t>36.65111811523235</t>
  </si>
  <si>
    <t>Ins_k3_2_TAA</t>
  </si>
  <si>
    <t>Ins_k3_3_AAT</t>
  </si>
  <si>
    <t>Del_k40_4-43</t>
  </si>
  <si>
    <t>0.07098447766258249</t>
  </si>
  <si>
    <t>Del_k49_3-51</t>
  </si>
  <si>
    <t>0.10651812967079459</t>
  </si>
  <si>
    <t>Del_k49_4-52</t>
  </si>
  <si>
    <t>Ins_k3_3_ACA</t>
  </si>
  <si>
    <t>49.096025059389405</t>
  </si>
  <si>
    <t>C4A</t>
  </si>
  <si>
    <t>8.019034227088833</t>
  </si>
  <si>
    <t>Ins_k1_3_A</t>
  </si>
  <si>
    <t>46.15466021753833</t>
  </si>
  <si>
    <t>Ins_k2_3_AC</t>
  </si>
  <si>
    <t>21.95208920304956</t>
  </si>
  <si>
    <t>Ins_k3_3_ACC</t>
  </si>
  <si>
    <t>2.554564731741539</t>
  </si>
  <si>
    <t>Ins_k3_3_ACG</t>
  </si>
  <si>
    <t>76.98362205834395</t>
  </si>
  <si>
    <t>Del_k46_4-49</t>
  </si>
  <si>
    <t>0.03312714450396789</t>
  </si>
  <si>
    <t>Ins_k3_2_TAC</t>
  </si>
  <si>
    <t>57.24492864654787</t>
  </si>
  <si>
    <t>Ins_k3_3_ACT</t>
  </si>
  <si>
    <t>Ins_k4_2_TACT</t>
  </si>
  <si>
    <t>71.79447851169638</t>
  </si>
  <si>
    <t>Ins_k4_3_ACTT</t>
  </si>
  <si>
    <t>Del_k9_4-12</t>
  </si>
  <si>
    <t>6.916415821912519</t>
  </si>
  <si>
    <t>Ins_k3_3_AGA</t>
  </si>
  <si>
    <t>15.066744926547594</t>
  </si>
  <si>
    <t>Del_k2_4-5</t>
  </si>
  <si>
    <t>0.6378898698436974</t>
  </si>
  <si>
    <t>Ins_k2_3_AG</t>
  </si>
  <si>
    <t>3.7875511859034354</t>
  </si>
  <si>
    <t>Ins_k3_3_AGC</t>
  </si>
  <si>
    <t>9.419354425213744</t>
  </si>
  <si>
    <t>Ins_k3_3_AGG</t>
  </si>
  <si>
    <t>2.3106262107174156</t>
  </si>
  <si>
    <t>Ins_k3_2_TAG</t>
  </si>
  <si>
    <t>7.857646391339872</t>
  </si>
  <si>
    <t>Ins_k3_3_AGT</t>
  </si>
  <si>
    <t>Ins_k3_3_ATA</t>
  </si>
  <si>
    <t>28.54533349248624</t>
  </si>
  <si>
    <t>Ins_k2_1_AT</t>
  </si>
  <si>
    <t>48.891797988026596</t>
  </si>
  <si>
    <t>Ins_k2_2_TA</t>
  </si>
  <si>
    <t>Ins_k2_3_AT</t>
  </si>
  <si>
    <t>Ins_k3_3_ATC</t>
  </si>
  <si>
    <t>27.44342968605193</t>
  </si>
  <si>
    <t>Del_k4_4-7</t>
  </si>
  <si>
    <t>2.6303709454624244</t>
  </si>
  <si>
    <t>Ins_k3_3_ATG</t>
  </si>
  <si>
    <t>43.213506481200454</t>
  </si>
  <si>
    <t>Del_k41_4-44</t>
  </si>
  <si>
    <t>0.09327874256422779</t>
  </si>
  <si>
    <t>Ins_k3_2_TAT</t>
  </si>
  <si>
    <t>44.66531094334581</t>
  </si>
  <si>
    <t>Ins_k3_3_ATT</t>
  </si>
  <si>
    <t>Del_k50_4-53</t>
  </si>
  <si>
    <t>0.1522932434669133</t>
  </si>
  <si>
    <t>Del_k59_5-63</t>
  </si>
  <si>
    <t>0.03248890626116566</t>
  </si>
  <si>
    <t>Ins_k3_4_AAA</t>
  </si>
  <si>
    <t>68.40395727361025</t>
  </si>
  <si>
    <t>Ins_k2_4_AA</t>
  </si>
  <si>
    <t>43.68011294648114</t>
  </si>
  <si>
    <t>Ins_k3_3_CAA</t>
  </si>
  <si>
    <t>64.31885215109935</t>
  </si>
  <si>
    <t>Ins_k3_4_AAC</t>
  </si>
  <si>
    <t>Ins_k4_4_AACG</t>
  </si>
  <si>
    <t>Del_k7_5-11</t>
  </si>
  <si>
    <t>46.34012229888845</t>
  </si>
  <si>
    <t>C5A</t>
  </si>
  <si>
    <t>41.3732322071408</t>
  </si>
  <si>
    <t>Ins_k3_4_AAG</t>
  </si>
  <si>
    <t>42.598752004891914</t>
  </si>
  <si>
    <t>Ins_k3_4_AAT</t>
  </si>
  <si>
    <t>7.032651981759048</t>
  </si>
  <si>
    <t>Del_k39_4-42</t>
  </si>
  <si>
    <t>0.13017405329000117</t>
  </si>
  <si>
    <t>Del_k39_5-43</t>
  </si>
  <si>
    <t>Del_k48_5-52</t>
  </si>
  <si>
    <t>0.13973823881234876</t>
  </si>
  <si>
    <t>Ins_k3_4_ACA</t>
  </si>
  <si>
    <t>22.947395427258854</t>
  </si>
  <si>
    <t>Ins_k1_4_A</t>
  </si>
  <si>
    <t>34.378878927471526</t>
  </si>
  <si>
    <t>Ins_k2_3_CA</t>
  </si>
  <si>
    <t>50.199782397156135</t>
  </si>
  <si>
    <t>Ins_k2_4_AC</t>
  </si>
  <si>
    <t>Ins_k3_3_CAC</t>
  </si>
  <si>
    <t>35.273284668998</t>
  </si>
  <si>
    <t>Ins_k3_4_ACC</t>
  </si>
  <si>
    <t>Ins_k3_4_ACG</t>
  </si>
  <si>
    <t>57.46635365391877</t>
  </si>
  <si>
    <t>Del_k45_4-48</t>
  </si>
  <si>
    <t>0.1371580609890391</t>
  </si>
  <si>
    <t>Del_k45_5-49</t>
  </si>
  <si>
    <t>Ins_k3_4_ACT</t>
  </si>
  <si>
    <t>10.774961688058156</t>
  </si>
  <si>
    <t>Del_k8_5-12</t>
  </si>
  <si>
    <t>19.67734074446485</t>
  </si>
  <si>
    <t>Ins_k3_4_AGA</t>
  </si>
  <si>
    <t>10.918382942243129</t>
  </si>
  <si>
    <t>Ins_k4_3_CAGA</t>
  </si>
  <si>
    <t>68.3386165868281</t>
  </si>
  <si>
    <t>Ins_k4_4_AGAC</t>
  </si>
  <si>
    <t>Del_k1_4-4</t>
  </si>
  <si>
    <t>5.350400716303649</t>
  </si>
  <si>
    <t>Del_k1_5-5</t>
  </si>
  <si>
    <t>Ins_k2_4_AG</t>
  </si>
  <si>
    <t>40.08301748439717</t>
  </si>
  <si>
    <t>Ins_k3_3_CAG</t>
  </si>
  <si>
    <t>46.16340717702715</t>
  </si>
  <si>
    <t>Ins_k3_4_AGC</t>
  </si>
  <si>
    <t>Ins_k3_4_AGG</t>
  </si>
  <si>
    <t>9.967180449023347</t>
  </si>
  <si>
    <t>Ins_k3_4_AGT</t>
  </si>
  <si>
    <t>2.3046346857020334</t>
  </si>
  <si>
    <t>Ins_k3_4_ATA</t>
  </si>
  <si>
    <t>11.243635321995292</t>
  </si>
  <si>
    <t>Ins_k4_4_ATAG</t>
  </si>
  <si>
    <t>6.984264771841734</t>
  </si>
  <si>
    <t>Ins_k2_4_AT</t>
  </si>
  <si>
    <t>45.55477674499555</t>
  </si>
  <si>
    <t>Ins_k3_1_ATC</t>
  </si>
  <si>
    <t>57.12547819154524</t>
  </si>
  <si>
    <t>Ins_k3_2_TCA</t>
  </si>
  <si>
    <t>Ins_k3_3_CAT</t>
  </si>
  <si>
    <t>Ins_k3_4_ATC</t>
  </si>
  <si>
    <t>Del_k3_5-7</t>
  </si>
  <si>
    <t>33.18343260978586</t>
  </si>
  <si>
    <t>Ins_k3_4_ATG</t>
  </si>
  <si>
    <t>31.701062697141058</t>
  </si>
  <si>
    <t>Ins_k3_4_ATT</t>
  </si>
  <si>
    <t>5.5970812351411166</t>
  </si>
  <si>
    <t>Del_k40_5-44</t>
  </si>
  <si>
    <t>0.08062291531907291</t>
  </si>
  <si>
    <t>Ins_k4_4_ATTG</t>
  </si>
  <si>
    <t>29.728829334048477</t>
  </si>
  <si>
    <t>Del_k49_5-53</t>
  </si>
  <si>
    <t>0.1442256640740224</t>
  </si>
  <si>
    <t>Del_k58_6-63</t>
  </si>
  <si>
    <t>0.04789603953175231</t>
  </si>
  <si>
    <t>Del_k57_7-63</t>
  </si>
  <si>
    <t>0.043297154646993956</t>
  </si>
  <si>
    <t>Ins_k3_5_AAA</t>
  </si>
  <si>
    <t>22.20751544508607</t>
  </si>
  <si>
    <t>Ins_k3_6_AAA</t>
  </si>
  <si>
    <t>Ins_k3_6_AAC</t>
  </si>
  <si>
    <t>43.71670188279087</t>
  </si>
  <si>
    <t>Del_k5_7-11</t>
  </si>
  <si>
    <t>50.735337999661525</t>
  </si>
  <si>
    <t>Ins_k2_5_AA</t>
  </si>
  <si>
    <t>26.897148916906726</t>
  </si>
  <si>
    <t>Ins_k2_6_AA</t>
  </si>
  <si>
    <t>Ins_k3_6_AAG</t>
  </si>
  <si>
    <t>61.89905213946083</t>
  </si>
  <si>
    <t>G7A</t>
  </si>
  <si>
    <t>17.060059805475138</t>
  </si>
  <si>
    <t>Ins_k3_6_AAT</t>
  </si>
  <si>
    <t>23.872938415264354</t>
  </si>
  <si>
    <t>Del_k37_7-43</t>
  </si>
  <si>
    <t>0.14658377701803238</t>
  </si>
  <si>
    <t>Del_k46_7-52</t>
  </si>
  <si>
    <t>0.07445176737317238</t>
  </si>
  <si>
    <t>Ins_k3_4_CAA</t>
  </si>
  <si>
    <t>62.36711890027386</t>
  </si>
  <si>
    <t>Ins_k3_5_AAC</t>
  </si>
  <si>
    <t>Ins_k3_6_ACA</t>
  </si>
  <si>
    <t>Ins_k3_6_ACC</t>
  </si>
  <si>
    <t>62.29124210477664</t>
  </si>
  <si>
    <t>Ins_k2_6_AC</t>
  </si>
  <si>
    <t>57.19809695780016</t>
  </si>
  <si>
    <t>Ins_k3_6_ACG</t>
  </si>
  <si>
    <t>79.39442702164932</t>
  </si>
  <si>
    <t>Del_k43_7-49</t>
  </si>
  <si>
    <t>0.12356420009714851</t>
  </si>
  <si>
    <t>Ins_k3_6_ACT</t>
  </si>
  <si>
    <t>55.11249855172081</t>
  </si>
  <si>
    <t>Del_k6_6-11</t>
  </si>
  <si>
    <t>50.54342950666542</t>
  </si>
  <si>
    <t>Del_k6_7-12</t>
  </si>
  <si>
    <t>Ins_k3_5_AAG</t>
  </si>
  <si>
    <t>44.80056938380932</t>
  </si>
  <si>
    <t>Ins_k3_6_AGA</t>
  </si>
  <si>
    <t>Ins_k1_5_A</t>
  </si>
  <si>
    <t>72.08246712487711</t>
  </si>
  <si>
    <t>Ins_k1_6_A</t>
  </si>
  <si>
    <t>Ins_k3_6_AGC</t>
  </si>
  <si>
    <t>39.9041787410408</t>
  </si>
  <si>
    <t>Ins_k4_5_AAGG</t>
  </si>
  <si>
    <t>91.9109370562209</t>
  </si>
  <si>
    <t>Ins_k4_6_AGGA</t>
  </si>
  <si>
    <t>Ins_k2_6_AG</t>
  </si>
  <si>
    <t>72.69278719477903</t>
  </si>
  <si>
    <t>Ins_k3_6_AGG</t>
  </si>
  <si>
    <t>31.80851634544959</t>
  </si>
  <si>
    <t>Ins_k3_6_AGT</t>
  </si>
  <si>
    <t>18.322854008526274</t>
  </si>
  <si>
    <t>Ins_k3_5_AAT</t>
  </si>
  <si>
    <t>3.4733512545192764</t>
  </si>
  <si>
    <t>Ins_k3_6_ATA</t>
  </si>
  <si>
    <t>Ins_k3_6_ATC</t>
  </si>
  <si>
    <t>59.14624647963428</t>
  </si>
  <si>
    <t>Del_k1_7-7</t>
  </si>
  <si>
    <t>12.68610372353109</t>
  </si>
  <si>
    <t>Ins_k4_5_AATG</t>
  </si>
  <si>
    <t>30.84423007619071</t>
  </si>
  <si>
    <t>Ins_k4_6_ATGA</t>
  </si>
  <si>
    <t>Ins_k2_6_AT</t>
  </si>
  <si>
    <t>20.08484793020221</t>
  </si>
  <si>
    <t>Ins_k3_6_ATG</t>
  </si>
  <si>
    <t>38.58885556271528</t>
  </si>
  <si>
    <t>Del_k38_4-41</t>
  </si>
  <si>
    <t>0.1448842236989423</t>
  </si>
  <si>
    <t>Del_k38_5-42</t>
  </si>
  <si>
    <t>Del_k38_6-43</t>
  </si>
  <si>
    <t>Del_k38_7-44</t>
  </si>
  <si>
    <t>Ins_k3_6_ATT</t>
  </si>
  <si>
    <t>23.870067811107305</t>
  </si>
  <si>
    <t>Del_k47_6-52</t>
  </si>
  <si>
    <t>0.10828541470875189</t>
  </si>
  <si>
    <t>Del_k47_7-53</t>
  </si>
  <si>
    <t>Ins_k3_5_ACA</t>
  </si>
  <si>
    <t>61.34992206118261</t>
  </si>
  <si>
    <t>Ins_k3_6_CAA</t>
  </si>
  <si>
    <t>Del_k36_7-42</t>
  </si>
  <si>
    <t>0.5015747786215836</t>
  </si>
  <si>
    <t>Ins_k3_6_CAC</t>
  </si>
  <si>
    <t>48.58263690305323</t>
  </si>
  <si>
    <t>Del_k42_7-48</t>
  </si>
  <si>
    <t>0.06870791136140847</t>
  </si>
  <si>
    <t>Ins_k2_4_CA</t>
  </si>
  <si>
    <t>40.42576020269529</t>
  </si>
  <si>
    <t>Ins_k2_5_AC</t>
  </si>
  <si>
    <t>Ins_k2_6_CA</t>
  </si>
  <si>
    <t>Ins_k4_6_CAGC</t>
  </si>
  <si>
    <t>81.96402728464803</t>
  </si>
  <si>
    <t>Ins_k3_6_CAG</t>
  </si>
  <si>
    <t>59.749881997285975</t>
  </si>
  <si>
    <t>G7C</t>
  </si>
  <si>
    <t>27.437072169411742</t>
  </si>
  <si>
    <t>Ins_k3_6_CAT</t>
  </si>
  <si>
    <t>41.09703740461173</t>
  </si>
  <si>
    <t>Del_k35_7-41</t>
  </si>
  <si>
    <t>0.8950043206944955</t>
  </si>
  <si>
    <t>Del_k41_7-47</t>
  </si>
  <si>
    <t>0.2620011846811754</t>
  </si>
  <si>
    <t>Ins_k3_3_CCA</t>
  </si>
  <si>
    <t>63.245732622587624</t>
  </si>
  <si>
    <t>Ins_k3_4_CAC</t>
  </si>
  <si>
    <t>Ins_k3_5_ACC</t>
  </si>
  <si>
    <t>Ins_k3_6_CCA</t>
  </si>
  <si>
    <t>Ins_k3_6_CCC</t>
  </si>
  <si>
    <t>3.3905531714303345</t>
  </si>
  <si>
    <t>Ins_k2_6_CC</t>
  </si>
  <si>
    <t>55.847893993900385</t>
  </si>
  <si>
    <t>Ins_k3_6_CCG</t>
  </si>
  <si>
    <t>93.88842730775806</t>
  </si>
  <si>
    <t>Ins_k3_6_CCT</t>
  </si>
  <si>
    <t>39.98854161387433</t>
  </si>
  <si>
    <t>Ins_k3_5_ACG</t>
  </si>
  <si>
    <t>77.62506309458325</t>
  </si>
  <si>
    <t>Ins_k3_6_CGA</t>
  </si>
  <si>
    <t>Ins_k1_6_C</t>
  </si>
  <si>
    <t>82.77029697551822</t>
  </si>
  <si>
    <t>Ins_k4_6_CGCC</t>
  </si>
  <si>
    <t>Ins_k3_6_CGC</t>
  </si>
  <si>
    <t>75.74533258176578</t>
  </si>
  <si>
    <t>Ins_k2_6_CG</t>
  </si>
  <si>
    <t>88.32321091094857</t>
  </si>
  <si>
    <t>Ins_k3_6_CGG</t>
  </si>
  <si>
    <t>65.1959710995558</t>
  </si>
  <si>
    <t>Ins_k3_6_CGT</t>
  </si>
  <si>
    <t>61.97183628617283</t>
  </si>
  <si>
    <t>Del_k3_7-9</t>
  </si>
  <si>
    <t>21.174862893559734</t>
  </si>
  <si>
    <t>Del_k44_3-46</t>
  </si>
  <si>
    <t>0.07698129932439096</t>
  </si>
  <si>
    <t>Del_k44_4-47</t>
  </si>
  <si>
    <t>Del_k44_5-48</t>
  </si>
  <si>
    <t>Del_k44_6-49</t>
  </si>
  <si>
    <t>Del_k44_7-50</t>
  </si>
  <si>
    <t>Ins_k3_5_ACT</t>
  </si>
  <si>
    <t>12.405862680024592</t>
  </si>
  <si>
    <t>Ins_k3_6_CTA</t>
  </si>
  <si>
    <t>Ins_k4_6_CTCC</t>
  </si>
  <si>
    <t>5.082849735190968</t>
  </si>
  <si>
    <t>Ins_k3_6_CTC</t>
  </si>
  <si>
    <t>37.034940245442925</t>
  </si>
  <si>
    <t>Ins_k2_6_CT</t>
  </si>
  <si>
    <t>41.78954298157376</t>
  </si>
  <si>
    <t>Ins_k3_6_CTG</t>
  </si>
  <si>
    <t>56.72808713372772</t>
  </si>
  <si>
    <t>Del_k23_7-29</t>
  </si>
  <si>
    <t>11.565937362985766</t>
  </si>
  <si>
    <t>Del_k26_7-32</t>
  </si>
  <si>
    <t>4.48828525839628</t>
  </si>
  <si>
    <t>Ins_k3_6_CTT</t>
  </si>
  <si>
    <t>38.377404782583376</t>
  </si>
  <si>
    <t>Del_k7_6-12</t>
  </si>
  <si>
    <t>51.8974880050913</t>
  </si>
  <si>
    <t>Del_k7_7-13</t>
  </si>
  <si>
    <t>Del_k17_7-23</t>
  </si>
  <si>
    <t>19.816054822795728</t>
  </si>
  <si>
    <t>Del_k29_7-35</t>
  </si>
  <si>
    <t>1.9524694797657853</t>
  </si>
  <si>
    <t>Del_k56_7-62</t>
  </si>
  <si>
    <t>0.3242955731883222</t>
  </si>
  <si>
    <t>Del_k56_8-63</t>
  </si>
  <si>
    <t>Del_k55_9-63</t>
  </si>
  <si>
    <t>0.11608018579653318</t>
  </si>
  <si>
    <t>Ins_k3_7_AAA</t>
  </si>
  <si>
    <t>67.17635943300638</t>
  </si>
  <si>
    <t>Ins_k3_8_AAA</t>
  </si>
  <si>
    <t>Ins_k3_8_AAC</t>
  </si>
  <si>
    <t>52.79595389199841</t>
  </si>
  <si>
    <t>Del_k3_9-11</t>
  </si>
  <si>
    <t>75.91970997773267</t>
  </si>
  <si>
    <t>Ins_k3_8_AAG</t>
  </si>
  <si>
    <t>55.02346222046077</t>
  </si>
  <si>
    <t>Ins_k2_7_AA</t>
  </si>
  <si>
    <t>63.21156591297654</t>
  </si>
  <si>
    <t>Ins_k2_8_AA</t>
  </si>
  <si>
    <t>Del_k35_9-43</t>
  </si>
  <si>
    <t>1.796039066695289</t>
  </si>
  <si>
    <t>Ins_k3_8_AAT</t>
  </si>
  <si>
    <t>49.950354025135695</t>
  </si>
  <si>
    <t>Del_k44_9-52</t>
  </si>
  <si>
    <t>0.15909661772514952</t>
  </si>
  <si>
    <t>Ins_k3_7_AAC</t>
  </si>
  <si>
    <t>89.93782381337088</t>
  </si>
  <si>
    <t>Ins_k3_8_ACA</t>
  </si>
  <si>
    <t>Ins_k4_7_AACC</t>
  </si>
  <si>
    <t>Ins_k4_8_ACCA</t>
  </si>
  <si>
    <t>Ins_k3_8_ACC</t>
  </si>
  <si>
    <t>76.56895335795654</t>
  </si>
  <si>
    <t>Ins_k3_8_ACG</t>
  </si>
  <si>
    <t>97.96421054262277</t>
  </si>
  <si>
    <t>T9A</t>
  </si>
  <si>
    <t>49.75159008291046</t>
  </si>
  <si>
    <t>Del_k41_9-49</t>
  </si>
  <si>
    <t>0.19612380370422886</t>
  </si>
  <si>
    <t>Ins_k2_8_AC</t>
  </si>
  <si>
    <t>46.60595633043028</t>
  </si>
  <si>
    <t>Ins_k3_8_ACT</t>
  </si>
  <si>
    <t>65.27801892144586</t>
  </si>
  <si>
    <t>Del_k4_8-11</t>
  </si>
  <si>
    <t>75.001699395185</t>
  </si>
  <si>
    <t>Del_k4_9-12</t>
  </si>
  <si>
    <t>Ins_k4_7_AAGA</t>
  </si>
  <si>
    <t>Ins_k4_8_AGAA</t>
  </si>
  <si>
    <t>Ins_k3_5_AGA</t>
  </si>
  <si>
    <t>Ins_k3_6_GAA</t>
  </si>
  <si>
    <t>Ins_k3_7_AAG</t>
  </si>
  <si>
    <t>Ins_k3_8_AGA</t>
  </si>
  <si>
    <t>Ins_k3_8_AGC</t>
  </si>
  <si>
    <t>87.63243444705941</t>
  </si>
  <si>
    <t>Ins_k3_8_AGG</t>
  </si>
  <si>
    <t>64.70583910274347</t>
  </si>
  <si>
    <t>Ins_k2_8_AG</t>
  </si>
  <si>
    <t>81.15564267234822</t>
  </si>
  <si>
    <t>Ins_k3_8_AGT</t>
  </si>
  <si>
    <t>Ins_k3_7_AAT</t>
  </si>
  <si>
    <t>52.543077904236796</t>
  </si>
  <si>
    <t>Ins_k3_8_ATA</t>
  </si>
  <si>
    <t>Ins_k1_7_A</t>
  </si>
  <si>
    <t>86.66871128702482</t>
  </si>
  <si>
    <t>Ins_k1_8_A</t>
  </si>
  <si>
    <t>Ins_k3_8_ATC</t>
  </si>
  <si>
    <t>55.505294089354564</t>
  </si>
  <si>
    <t>Ins_k3_8_ATG</t>
  </si>
  <si>
    <t>49.26934584977667</t>
  </si>
  <si>
    <t>Ins_k4_8_ATGT</t>
  </si>
  <si>
    <t>62.65283598105264</t>
  </si>
  <si>
    <t>Del_k36_8-43</t>
  </si>
  <si>
    <t>1.2101713515303345</t>
  </si>
  <si>
    <t>Del_k36_9-44</t>
  </si>
  <si>
    <t>Ins_k2_8_AT</t>
  </si>
  <si>
    <t>52.44910278122732</t>
  </si>
  <si>
    <t>Del_k45_8-52</t>
  </si>
  <si>
    <t>0.18745780433274567</t>
  </si>
  <si>
    <t>Del_k45_9-53</t>
  </si>
  <si>
    <t>Ins_k3_8_ATT</t>
  </si>
  <si>
    <t>57.00522717132406</t>
  </si>
  <si>
    <t>Ins_k3_7_ACA</t>
  </si>
  <si>
    <t>33.09444905477176</t>
  </si>
  <si>
    <t>Ins_k3_8_CAA</t>
  </si>
  <si>
    <t>Del_k34_9-42</t>
  </si>
  <si>
    <t>0.9436527740121785</t>
  </si>
  <si>
    <t>Del_k40_9-48</t>
  </si>
  <si>
    <t>0.22109028158929286</t>
  </si>
  <si>
    <t>Ins_k3_8_CAC</t>
  </si>
  <si>
    <t>35.5779224733636</t>
  </si>
  <si>
    <t>Ins_k3_8_CAG</t>
  </si>
  <si>
    <t>45.30896978032371</t>
  </si>
  <si>
    <t>Ins_k4_7_ACAT</t>
  </si>
  <si>
    <t>41.77769656037487</t>
  </si>
  <si>
    <t>Ins_k4_8_CATA</t>
  </si>
  <si>
    <t>Ins_k2_7_AC</t>
  </si>
  <si>
    <t>58.42108395580326</t>
  </si>
  <si>
    <t>Ins_k2_8_CA</t>
  </si>
  <si>
    <t>Ins_k3_8_CAT</t>
  </si>
  <si>
    <t>44.12946396137291</t>
  </si>
  <si>
    <t>Del_k33_9-41</t>
  </si>
  <si>
    <t>2.010196367025633</t>
  </si>
  <si>
    <t>Del_k39_9-47</t>
  </si>
  <si>
    <t>0.30098110155619895</t>
  </si>
  <si>
    <t>Ins_k3_7_ACC</t>
  </si>
  <si>
    <t>73.23027173505574</t>
  </si>
  <si>
    <t>Ins_k3_8_CCA</t>
  </si>
  <si>
    <t>Ins_k3_8_CCC</t>
  </si>
  <si>
    <t>64.16255598641459</t>
  </si>
  <si>
    <t>Ins_k3_8_CCG</t>
  </si>
  <si>
    <t>T9C</t>
  </si>
  <si>
    <t>45.65633065279488</t>
  </si>
  <si>
    <t>Ins_k2_8_CC</t>
  </si>
  <si>
    <t>64.29196488368945</t>
  </si>
  <si>
    <t>Ins_k3_8_CCT</t>
  </si>
  <si>
    <t>73.77444546911272</t>
  </si>
  <si>
    <t>Ins_k3_6_GAC</t>
  </si>
  <si>
    <t>94.67408344002797</t>
  </si>
  <si>
    <t>Ins_k3_7_ACG</t>
  </si>
  <si>
    <t>Ins_k3_8_CGA</t>
  </si>
  <si>
    <t>Ins_k3_8_CGC</t>
  </si>
  <si>
    <t>92.04631275884395</t>
  </si>
  <si>
    <t>Ins_k3_8_CGG</t>
  </si>
  <si>
    <t>88.09723916662539</t>
  </si>
  <si>
    <t>Ins_k2_8_CG</t>
  </si>
  <si>
    <t>Ins_k3_8_CGT</t>
  </si>
  <si>
    <t>Del_k1_9-9</t>
  </si>
  <si>
    <t>37.1818298846957</t>
  </si>
  <si>
    <t>Del_k42_8-49</t>
  </si>
  <si>
    <t>0.15969053969393937</t>
  </si>
  <si>
    <t>Del_k42_9-50</t>
  </si>
  <si>
    <t>Ins_k3_7_ACT</t>
  </si>
  <si>
    <t>39.92924548495948</t>
  </si>
  <si>
    <t>Ins_k3_8_CTA</t>
  </si>
  <si>
    <t>Ins_k1_8_C</t>
  </si>
  <si>
    <t>73.85807373661582</t>
  </si>
  <si>
    <t>Ins_k3_8_CTC</t>
  </si>
  <si>
    <t>46.60872543301932</t>
  </si>
  <si>
    <t>Ins_k3_8_CTG</t>
  </si>
  <si>
    <t>58.65682286785463</t>
  </si>
  <si>
    <t>Ins_k2_8_CT</t>
  </si>
  <si>
    <t>49.749049007069225</t>
  </si>
  <si>
    <t>Del_k21_9-29</t>
  </si>
  <si>
    <t>37.46656715388405</t>
  </si>
  <si>
    <t>Del_k24_9-32</t>
  </si>
  <si>
    <t>18.431433863110087</t>
  </si>
  <si>
    <t>Del_k5_8-12</t>
  </si>
  <si>
    <t>81.20098113734844</t>
  </si>
  <si>
    <t>Del_k5_9-13</t>
  </si>
  <si>
    <t>Ins_k3_8_CTT</t>
  </si>
  <si>
    <t>26.66634741915004</t>
  </si>
  <si>
    <t>Del_k15_9-23</t>
  </si>
  <si>
    <t>44.3104863689173</t>
  </si>
  <si>
    <t>Del_k27_9-35</t>
  </si>
  <si>
    <t>8.405089683907521</t>
  </si>
  <si>
    <t>Del_k54_9-62</t>
  </si>
  <si>
    <t>0.09315373147018259</t>
  </si>
  <si>
    <t>Ins_k3_7_AGA</t>
  </si>
  <si>
    <t>70.70487934070104</t>
  </si>
  <si>
    <t>Ins_k3_8_GAA</t>
  </si>
  <si>
    <t>Ins_k3_8_GAC</t>
  </si>
  <si>
    <t>69.67187045724732</t>
  </si>
  <si>
    <t>Ins_k3_8_GAG</t>
  </si>
  <si>
    <t>58.675414435441475</t>
  </si>
  <si>
    <t>Ins_k2_5_AG</t>
  </si>
  <si>
    <t>52.660149647006115</t>
  </si>
  <si>
    <t>Ins_k2_6_GA</t>
  </si>
  <si>
    <t>Ins_k2_7_AG</t>
  </si>
  <si>
    <t>Ins_k2_8_GA</t>
  </si>
  <si>
    <t>Ins_k3_8_GAT</t>
  </si>
  <si>
    <t>69.0305726679217</t>
  </si>
  <si>
    <t>Ins_k3_7_AGC</t>
  </si>
  <si>
    <t>68.5738314511081</t>
  </si>
  <si>
    <t>Ins_k3_8_GCA</t>
  </si>
  <si>
    <t>Del_k32_9-40</t>
  </si>
  <si>
    <t>12.110370751595998</t>
  </si>
  <si>
    <t>Ins_k4_8_GCCC</t>
  </si>
  <si>
    <t>37.613905932867986</t>
  </si>
  <si>
    <t>Ins_k3_8_GCC</t>
  </si>
  <si>
    <t>65.9644405946699</t>
  </si>
  <si>
    <t>Ins_k3_8_GCG</t>
  </si>
  <si>
    <t>90.1697965453006</t>
  </si>
  <si>
    <t>T9G</t>
  </si>
  <si>
    <t>52.518613002005424</t>
  </si>
  <si>
    <t>Ins_k2_8_GC</t>
  </si>
  <si>
    <t>51.66466757658784</t>
  </si>
  <si>
    <t>Ins_k3_8_GCT</t>
  </si>
  <si>
    <t>66.48286300334702</t>
  </si>
  <si>
    <t>Del_k14_9-22</t>
  </si>
  <si>
    <t>47.46596504146944</t>
  </si>
  <si>
    <t>Del_k53_9-61</t>
  </si>
  <si>
    <t>0.04151454676423188</t>
  </si>
  <si>
    <t>Ins_k3_6_GAG</t>
  </si>
  <si>
    <t>93.17053934051177</t>
  </si>
  <si>
    <t>Ins_k3_7_AGG</t>
  </si>
  <si>
    <t>Ins_k3_8_GGA</t>
  </si>
  <si>
    <t>Ins_k3_8_GGC</t>
  </si>
  <si>
    <t>81.52220774979418</t>
  </si>
  <si>
    <t>Del_k13_9-21</t>
  </si>
  <si>
    <t>77.26240568254309</t>
  </si>
  <si>
    <t>Del_k52_9-60</t>
  </si>
  <si>
    <t>0.04490963388051931</t>
  </si>
  <si>
    <t>Del_k8_9-16</t>
  </si>
  <si>
    <t>82.44930590884644</t>
  </si>
  <si>
    <t>Ins_k3_8_GGG</t>
  </si>
  <si>
    <t>18.24161219206596</t>
  </si>
  <si>
    <t>Del_k9_9-17</t>
  </si>
  <si>
    <t>84.00621314566614</t>
  </si>
  <si>
    <t>Ins_k2_8_GG</t>
  </si>
  <si>
    <t>64.17780632059582</t>
  </si>
  <si>
    <t>Del_k10_9-18</t>
  </si>
  <si>
    <t>81.71178216249685</t>
  </si>
  <si>
    <t>Ins_k3_8_GGT</t>
  </si>
  <si>
    <t>66.11628752861728</t>
  </si>
  <si>
    <t>Ins_k3_7_AGT</t>
  </si>
  <si>
    <t>42.441653070608794</t>
  </si>
  <si>
    <t>Ins_k3_8_GTA</t>
  </si>
  <si>
    <t>Ins_k1_8_G</t>
  </si>
  <si>
    <t>78.14097782320465</t>
  </si>
  <si>
    <t>Ins_k3_8_GTC</t>
  </si>
  <si>
    <t>53.44870053626367</t>
  </si>
  <si>
    <t>Del_k19_9-27</t>
  </si>
  <si>
    <t>57.254101079995415</t>
  </si>
  <si>
    <t>Del_k11_9-19</t>
  </si>
  <si>
    <t>77.14674343083055</t>
  </si>
  <si>
    <t>Ins_k3_8_GTG</t>
  </si>
  <si>
    <t>Ins_k2_8_GT</t>
  </si>
  <si>
    <t>42.62352240965774</t>
  </si>
  <si>
    <t>Ins_k3_8_GTT</t>
  </si>
  <si>
    <t>44.75569914142724</t>
  </si>
  <si>
    <t>Del_k48_9-56</t>
  </si>
  <si>
    <t>0.05343324781000633</t>
  </si>
  <si>
    <t>Del_k54_10-63</t>
  </si>
  <si>
    <t>0.07766161627609046</t>
  </si>
  <si>
    <t>Ins_k3_9_AAA</t>
  </si>
  <si>
    <t>23.17551710084803</t>
  </si>
  <si>
    <t>Ins_k4_9_AAAG</t>
  </si>
  <si>
    <t>20.910322129910547</t>
  </si>
  <si>
    <t>Ins_k3_9_AAC</t>
  </si>
  <si>
    <t>49.25131144171767</t>
  </si>
  <si>
    <t>Ins_k2_9_AA</t>
  </si>
  <si>
    <t>21.12306247767873</t>
  </si>
  <si>
    <t>Ins_k4_8_TAAC</t>
  </si>
  <si>
    <t>31.86417126851982</t>
  </si>
  <si>
    <t>Ins_k4_9_AACT</t>
  </si>
  <si>
    <t>Del_k2_9-10</t>
  </si>
  <si>
    <t>48.456440355895325</t>
  </si>
  <si>
    <t>Del_k2_10-11</t>
  </si>
  <si>
    <t>Ins_k3_9_AAG</t>
  </si>
  <si>
    <t>27.77903952206634</t>
  </si>
  <si>
    <t>Ins_k3_7_ATA</t>
  </si>
  <si>
    <t>27.675708712719082</t>
  </si>
  <si>
    <t>Ins_k3_8_TAA</t>
  </si>
  <si>
    <t>Ins_k3_9_AAT</t>
  </si>
  <si>
    <t>Del_k34_10-43</t>
  </si>
  <si>
    <t>1.4606980087648014</t>
  </si>
  <si>
    <t>Del_k43_9-51</t>
  </si>
  <si>
    <t>0.09548910447567634</t>
  </si>
  <si>
    <t>Del_k43_10-52</t>
  </si>
  <si>
    <t>Ins_k3_9_ACA</t>
  </si>
  <si>
    <t>34.203386440644934</t>
  </si>
  <si>
    <t>Ins_k3_9_ACC</t>
  </si>
  <si>
    <t>52.96913171039306</t>
  </si>
  <si>
    <t>Ins_k2_9_AC</t>
  </si>
  <si>
    <t>59.49345599844034</t>
  </si>
  <si>
    <t>Ins_k3_9_ACG</t>
  </si>
  <si>
    <t>67.57386399258527</t>
  </si>
  <si>
    <t>Ins_k1_9_A</t>
  </si>
  <si>
    <t>41.63846893042267</t>
  </si>
  <si>
    <t>Del_k40_10-49</t>
  </si>
  <si>
    <t>0.1528106150699621</t>
  </si>
  <si>
    <t>Ins_k3_8_TAC</t>
  </si>
  <si>
    <t>31.435096711452932</t>
  </si>
  <si>
    <t>Ins_k3_9_ACT</t>
  </si>
  <si>
    <t>Del_k3_10-12</t>
  </si>
  <si>
    <t>64.02394790026543</t>
  </si>
  <si>
    <t>Ins_k3_9_AGA</t>
  </si>
  <si>
    <t>26.442530770676743</t>
  </si>
  <si>
    <t>Ins_k3_9_AGC</t>
  </si>
  <si>
    <t>33.537592657137054</t>
  </si>
  <si>
    <t>Ins_k2_9_AG</t>
  </si>
  <si>
    <t>9.555954056356514</t>
  </si>
  <si>
    <t>Ins_k3_9_AGG</t>
  </si>
  <si>
    <t>2.5644129337118304</t>
  </si>
  <si>
    <t>Ins_k3_8_TAG</t>
  </si>
  <si>
    <t>6.756424134766598</t>
  </si>
  <si>
    <t>Ins_k3_9_AGT</t>
  </si>
  <si>
    <t>C10A</t>
  </si>
  <si>
    <t>25.81666942450508</t>
  </si>
  <si>
    <t>Ins_k3_9_ATA</t>
  </si>
  <si>
    <t>16.47649112802334</t>
  </si>
  <si>
    <t>Ins_k3_9_ATC</t>
  </si>
  <si>
    <t>42.7840242995954</t>
  </si>
  <si>
    <t>Ins_k2_7_AT</t>
  </si>
  <si>
    <t>34.839079365105604</t>
  </si>
  <si>
    <t>Ins_k2_8_TA</t>
  </si>
  <si>
    <t>Ins_k2_9_AT</t>
  </si>
  <si>
    <t>Ins_k3_9_ATG</t>
  </si>
  <si>
    <t>39.34852674190105</t>
  </si>
  <si>
    <t>Del_k35_10-44</t>
  </si>
  <si>
    <t>1.2760533578953055</t>
  </si>
  <si>
    <t>Ins_k3_8_TAT</t>
  </si>
  <si>
    <t>37.50999247979301</t>
  </si>
  <si>
    <t>Ins_k3_9_ATT</t>
  </si>
  <si>
    <t>Del_k44_10-53</t>
  </si>
  <si>
    <t>0.08752409291333696</t>
  </si>
  <si>
    <t>Del_k53_11-63</t>
  </si>
  <si>
    <t>0.05519800266876294</t>
  </si>
  <si>
    <t>T11A</t>
  </si>
  <si>
    <t>54.85005527770428</t>
  </si>
  <si>
    <t>Ins_k4_10_AAAG</t>
  </si>
  <si>
    <t>51.23807105864819</t>
  </si>
  <si>
    <t>Ins_k3_10_AAA</t>
  </si>
  <si>
    <t>47.02012600792536</t>
  </si>
  <si>
    <t>Ins_k3_9_CAA</t>
  </si>
  <si>
    <t>67.09514972428748</t>
  </si>
  <si>
    <t>Ins_k3_10_AAC</t>
  </si>
  <si>
    <t>Del_k1_11-11</t>
  </si>
  <si>
    <t>79.12251631596037</t>
  </si>
  <si>
    <t>Ins_k3_10_AAG</t>
  </si>
  <si>
    <t>63.6180987647329</t>
  </si>
  <si>
    <t>Ins_k2_10_AA</t>
  </si>
  <si>
    <t>49.42172901876534</t>
  </si>
  <si>
    <t>Ins_k3_10_AAT</t>
  </si>
  <si>
    <t>38.93079396062409</t>
  </si>
  <si>
    <t>Del_k33_10-42</t>
  </si>
  <si>
    <t>2.0136192169107785</t>
  </si>
  <si>
    <t>Del_k33_11-43</t>
  </si>
  <si>
    <t>Del_k42_11-52</t>
  </si>
  <si>
    <t>0.16394291260222865</t>
  </si>
  <si>
    <t>Ins_k3_10_ACA</t>
  </si>
  <si>
    <t>59.38353965808908</t>
  </si>
  <si>
    <t>Ins_k3_9_CAC</t>
  </si>
  <si>
    <t>76.0420576549272</t>
  </si>
  <si>
    <t>Ins_k3_10_ACC</t>
  </si>
  <si>
    <t>Ins_k3_10_ACG</t>
  </si>
  <si>
    <t>62.28181660351209</t>
  </si>
  <si>
    <t>Ins_k2_9_CA</t>
  </si>
  <si>
    <t>32.63195033105075</t>
  </si>
  <si>
    <t>Ins_k2_10_AC</t>
  </si>
  <si>
    <t>Del_k39_10-48</t>
  </si>
  <si>
    <t>0.203215471199515</t>
  </si>
  <si>
    <t>Del_k39_11-49</t>
  </si>
  <si>
    <t>Ins_k3_10_ACT</t>
  </si>
  <si>
    <t>36.20135076956861</t>
  </si>
  <si>
    <t>Del_k2_11-12</t>
  </si>
  <si>
    <t>84.73513386243859</t>
  </si>
  <si>
    <t>Ins_k4_9_CAGA</t>
  </si>
  <si>
    <t>64.42197355514811</t>
  </si>
  <si>
    <t>Ins_k4_10_AGAC</t>
  </si>
  <si>
    <t>Ins_k4_10_AGAG</t>
  </si>
  <si>
    <t>62.67857880716068</t>
  </si>
  <si>
    <t>Ins_k3_10_AGA</t>
  </si>
  <si>
    <t>52.61993812721883</t>
  </si>
  <si>
    <t>Ins_k3_9_CAG</t>
  </si>
  <si>
    <t>59.86433872580416</t>
  </si>
  <si>
    <t>Ins_k3_10_AGC</t>
  </si>
  <si>
    <t>Ins_k3_10_AGG</t>
  </si>
  <si>
    <t>0.5644518315336446</t>
  </si>
  <si>
    <t>Ins_k2_10_AG</t>
  </si>
  <si>
    <t>32.50730063399063</t>
  </si>
  <si>
    <t>Ins_k4_10_AGTG</t>
  </si>
  <si>
    <t>46.84523194536789</t>
  </si>
  <si>
    <t>Ins_k3_10_AGT</t>
  </si>
  <si>
    <t>28.93920813927003</t>
  </si>
  <si>
    <t>Ins_k1_10_A</t>
  </si>
  <si>
    <t>64.95694937623168</t>
  </si>
  <si>
    <t>Ins_k3_10_ATA</t>
  </si>
  <si>
    <t>40.37153318813669</t>
  </si>
  <si>
    <t>Ins_k3_7_ATC</t>
  </si>
  <si>
    <t>70.02868921606392</t>
  </si>
  <si>
    <t>Ins_k3_8_TCA</t>
  </si>
  <si>
    <t>Ins_k3_9_CAT</t>
  </si>
  <si>
    <t>Ins_k3_10_ATC</t>
  </si>
  <si>
    <t>Ins_k3_10_ATG</t>
  </si>
  <si>
    <t>49.89260341552842</t>
  </si>
  <si>
    <t>Ins_k2_10_AT</t>
  </si>
  <si>
    <t>35.92383348625539</t>
  </si>
  <si>
    <t>Del_k34_11-44</t>
  </si>
  <si>
    <t>1.7444077227834227</t>
  </si>
  <si>
    <t>Del_k43_11-53</t>
  </si>
  <si>
    <t>0.11864430442996915</t>
  </si>
  <si>
    <t>Ins_k3_10_ATT</t>
  </si>
  <si>
    <t>34.72961563694733</t>
  </si>
  <si>
    <t>T11C</t>
  </si>
  <si>
    <t>53.637961208466294</t>
  </si>
  <si>
    <t>Ins_k3_10_CAA</t>
  </si>
  <si>
    <t>76.63034103723444</t>
  </si>
  <si>
    <t>Del_k32_10-41</t>
  </si>
  <si>
    <t>2.714424743562366</t>
  </si>
  <si>
    <t>Del_k32_11-42</t>
  </si>
  <si>
    <t>Ins_k3_9_CCA</t>
  </si>
  <si>
    <t>65.30737759260357</t>
  </si>
  <si>
    <t>Ins_k3_10_CAC</t>
  </si>
  <si>
    <t>Del_k38_9-46</t>
  </si>
  <si>
    <t>0.50757622506553</t>
  </si>
  <si>
    <t>Del_k38_10-47</t>
  </si>
  <si>
    <t>Del_k38_11-48</t>
  </si>
  <si>
    <t>Ins_k3_10_CAG</t>
  </si>
  <si>
    <t>87.21722291544907</t>
  </si>
  <si>
    <t>Ins_k2_10_CA</t>
  </si>
  <si>
    <t>75.88488893102645</t>
  </si>
  <si>
    <t>Ins_k3_10_CAT</t>
  </si>
  <si>
    <t>69.7050437233231</t>
  </si>
  <si>
    <t>Del_k31_11-41</t>
  </si>
  <si>
    <t>2.38656213816069</t>
  </si>
  <si>
    <t>Del_k37_11-47</t>
  </si>
  <si>
    <t>0.6253199282553034</t>
  </si>
  <si>
    <t>Ins_k3_10_CCA</t>
  </si>
  <si>
    <t>63.49744895941974</t>
  </si>
  <si>
    <t>Ins_k3_9_CCC</t>
  </si>
  <si>
    <t>67.36053481857776</t>
  </si>
  <si>
    <t>Ins_k3_10_CCC</t>
  </si>
  <si>
    <t>Ins_k3_10_CCG</t>
  </si>
  <si>
    <t>88.51980324888483</t>
  </si>
  <si>
    <t>Ins_k2_9_CC</t>
  </si>
  <si>
    <t>54.13894433505571</t>
  </si>
  <si>
    <t>Ins_k2_10_CC</t>
  </si>
  <si>
    <t>Ins_k3_10_CCT</t>
  </si>
  <si>
    <t>57.70235828438131</t>
  </si>
  <si>
    <t>Ins_k3_10_CGA</t>
  </si>
  <si>
    <t>83.83902587375937</t>
  </si>
  <si>
    <t>Ins_k3_9_CCG</t>
  </si>
  <si>
    <t>78.60719783112975</t>
  </si>
  <si>
    <t>Ins_k3_10_CGC</t>
  </si>
  <si>
    <t>Ins_k3_10_CGG</t>
  </si>
  <si>
    <t>78.83309151996616</t>
  </si>
  <si>
    <t>Ins_k2_10_CG</t>
  </si>
  <si>
    <t>80.94233175133854</t>
  </si>
  <si>
    <t>Ins_k3_10_CGT</t>
  </si>
  <si>
    <t>79.65251612817208</t>
  </si>
  <si>
    <t>Ins_k1_9_C</t>
  </si>
  <si>
    <t>81.54886642698747</t>
  </si>
  <si>
    <t>Ins_k1_10_C</t>
  </si>
  <si>
    <t>Del_k40_11-50</t>
  </si>
  <si>
    <t>0.22465810758444024</t>
  </si>
  <si>
    <t>Ins_k4_9_CCTA</t>
  </si>
  <si>
    <t>42.89695403119513</t>
  </si>
  <si>
    <t>Ins_k4_10_CTAC</t>
  </si>
  <si>
    <t>Ins_k3_10_CTA</t>
  </si>
  <si>
    <t>46.449088425137546</t>
  </si>
  <si>
    <t>Ins_k3_8_TCC</t>
  </si>
  <si>
    <t>55.75111849670394</t>
  </si>
  <si>
    <t>Ins_k3_9_CCT</t>
  </si>
  <si>
    <t>Ins_k3_10_CTC</t>
  </si>
  <si>
    <t>Ins_k3_10_CTG</t>
  </si>
  <si>
    <t>9.991111991808541</t>
  </si>
  <si>
    <t>Ins_k2_10_CT</t>
  </si>
  <si>
    <t>41.56945222211978</t>
  </si>
  <si>
    <t>Del_k19_11-29</t>
  </si>
  <si>
    <t>46.42246886213461</t>
  </si>
  <si>
    <t>Del_k22_11-32</t>
  </si>
  <si>
    <t>24.80319853293672</t>
  </si>
  <si>
    <t>Del_k3_11-13</t>
  </si>
  <si>
    <t>73.90154338520074</t>
  </si>
  <si>
    <t>Ins_k3_10_CTT</t>
  </si>
  <si>
    <t>43.87048217459545</t>
  </si>
  <si>
    <t>Del_k13_11-23</t>
  </si>
  <si>
    <t>49.65568689558362</t>
  </si>
  <si>
    <t>Del_k25_11-35</t>
  </si>
  <si>
    <t>11.529572132086285</t>
  </si>
  <si>
    <t>Del_k52_11-62</t>
  </si>
  <si>
    <t>0.04069615693230947</t>
  </si>
  <si>
    <t>T11G</t>
  </si>
  <si>
    <t>82.6877403406422</t>
  </si>
  <si>
    <t>Ins_k3_10_GAA</t>
  </si>
  <si>
    <t>91.72430380876327</t>
  </si>
  <si>
    <t>Ins_k3_9_CGA</t>
  </si>
  <si>
    <t>90.04867995649924</t>
  </si>
  <si>
    <t>Ins_k3_10_GAC</t>
  </si>
  <si>
    <t>Ins_k4_10_GAGA</t>
  </si>
  <si>
    <t>Ins_k3_10_GAG</t>
  </si>
  <si>
    <t>85.96712775830476</t>
  </si>
  <si>
    <t>Ins_k2_10_GA</t>
  </si>
  <si>
    <t>79.81571407750288</t>
  </si>
  <si>
    <t>Ins_k4_6_GATC</t>
  </si>
  <si>
    <t>97.44910892060885</t>
  </si>
  <si>
    <t>Ins_k4_7_ATCG</t>
  </si>
  <si>
    <t>Ins_k4_8_TCGA</t>
  </si>
  <si>
    <t>Ins_k4_9_CGAT</t>
  </si>
  <si>
    <t>Ins_k4_10_GATC</t>
  </si>
  <si>
    <t>Ins_k3_10_GAT</t>
  </si>
  <si>
    <t>60.359609059393236</t>
  </si>
  <si>
    <t>Ins_k3_10_GCA</t>
  </si>
  <si>
    <t>95.22442765534421</t>
  </si>
  <si>
    <t>Del_k30_11-40</t>
  </si>
  <si>
    <t>14.904957109468844</t>
  </si>
  <si>
    <t>Ins_k3_9_CGC</t>
  </si>
  <si>
    <t>96.54645102505363</t>
  </si>
  <si>
    <t>Ins_k3_10_GCC</t>
  </si>
  <si>
    <t>Ins_k3_10_GCG</t>
  </si>
  <si>
    <t>85.79724906728725</t>
  </si>
  <si>
    <t>Ins_k2_9_CG</t>
  </si>
  <si>
    <t>72.73879698740411</t>
  </si>
  <si>
    <t>Ins_k2_10_GC</t>
  </si>
  <si>
    <t>Ins_k3_10_GCT</t>
  </si>
  <si>
    <t>76.62091583948789</t>
  </si>
  <si>
    <t>Del_k12_11-22</t>
  </si>
  <si>
    <t>60.88414224040029</t>
  </si>
  <si>
    <t>Del_k51_11-61</t>
  </si>
  <si>
    <t>0.1452953063122531</t>
  </si>
  <si>
    <t>Ins_k3_10_GGA</t>
  </si>
  <si>
    <t>91.0965451918891</t>
  </si>
  <si>
    <t>Ins_k3_9_CGG</t>
  </si>
  <si>
    <t>88.09414573865966</t>
  </si>
  <si>
    <t>Ins_k3_10_GGC</t>
  </si>
  <si>
    <t>Del_k11_11-21</t>
  </si>
  <si>
    <t>99.67281899823162</t>
  </si>
  <si>
    <t>Del_k50_11-60</t>
  </si>
  <si>
    <t>0.040921757058555545</t>
  </si>
  <si>
    <t>Ins_k4_9_CGGG</t>
  </si>
  <si>
    <t>63.474590759153486</t>
  </si>
  <si>
    <t>Ins_k4_10_GGGC</t>
  </si>
  <si>
    <t>Del_k6_11-16</t>
  </si>
  <si>
    <t>87.60282732338337</t>
  </si>
  <si>
    <t>Ins_k3_10_GGG</t>
  </si>
  <si>
    <t>21.462976280921318</t>
  </si>
  <si>
    <t>Del_k7_11-17</t>
  </si>
  <si>
    <t>Ins_k4_10_GGGT</t>
  </si>
  <si>
    <t>27.74390399368904</t>
  </si>
  <si>
    <t>Ins_k2_10_GG</t>
  </si>
  <si>
    <t>37.34653604465094</t>
  </si>
  <si>
    <t>Del_k8_11-18</t>
  </si>
  <si>
    <t>88.11008252197031</t>
  </si>
  <si>
    <t>Ins_k3_10_GGT</t>
  </si>
  <si>
    <t>56.1696808684218</t>
  </si>
  <si>
    <t>Ins_k1_10_G</t>
  </si>
  <si>
    <t>86.31900791030154</t>
  </si>
  <si>
    <t>Ins_k3_10_GTA</t>
  </si>
  <si>
    <t>59.70497850505593</t>
  </si>
  <si>
    <t>Ins_k3_8_TCG</t>
  </si>
  <si>
    <t>Ins_k3_9_CGT</t>
  </si>
  <si>
    <t>Ins_k3_10_GTC</t>
  </si>
  <si>
    <t>Del_k17_11-27</t>
  </si>
  <si>
    <t>76.91153623239141</t>
  </si>
  <si>
    <t>Del_k9_11-19</t>
  </si>
  <si>
    <t>82.26300008485258</t>
  </si>
  <si>
    <t>Ins_k3_10_GTG</t>
  </si>
  <si>
    <t>81.28346798591829</t>
  </si>
  <si>
    <t>Ins_k2_10_GT</t>
  </si>
  <si>
    <t>59.693483214447625</t>
  </si>
  <si>
    <t>Ins_k3_10_GTT</t>
  </si>
  <si>
    <t>73.65984114666728</t>
  </si>
  <si>
    <t>Del_k46_11-56</t>
  </si>
  <si>
    <t>0.046887203212840046</t>
  </si>
  <si>
    <t>Del_k52_12-63</t>
  </si>
  <si>
    <t>0.04473074129654423</t>
  </si>
  <si>
    <t>Del_k50_14-63</t>
  </si>
  <si>
    <t>0.059671107413274437</t>
  </si>
  <si>
    <t>Ins_k3_11_AAA</t>
  </si>
  <si>
    <t>46.36746444929582</t>
  </si>
  <si>
    <t>Ins_k3_12_AAA</t>
  </si>
  <si>
    <t>Ins_k3_13_AAA</t>
  </si>
  <si>
    <t>Ins_k3_13_AAC</t>
  </si>
  <si>
    <t>64.43033792341369</t>
  </si>
  <si>
    <t>Ins_k2_11_AA</t>
  </si>
  <si>
    <t>52.7203130884123</t>
  </si>
  <si>
    <t>Ins_k2_12_AA</t>
  </si>
  <si>
    <t>Ins_k2_13_AA</t>
  </si>
  <si>
    <t>Ins_k3_13_AAG</t>
  </si>
  <si>
    <t>68.21070255382803</t>
  </si>
  <si>
    <t>Ins_k3_13_AAT</t>
  </si>
  <si>
    <t>36.55499699762057</t>
  </si>
  <si>
    <t>Del_k30_14-43</t>
  </si>
  <si>
    <t>1.6329663514160835</t>
  </si>
  <si>
    <t>Del_k39_14-52</t>
  </si>
  <si>
    <t>0.1630362067958709</t>
  </si>
  <si>
    <t>Ins_k3_12_AAC</t>
  </si>
  <si>
    <t>55.650532847824465</t>
  </si>
  <si>
    <t>Ins_k3_13_ACA</t>
  </si>
  <si>
    <t>Ins_k3_13_ACC</t>
  </si>
  <si>
    <t>75.88842046911546</t>
  </si>
  <si>
    <t>Ins_k2_13_AC</t>
  </si>
  <si>
    <t>61.596659847344625</t>
  </si>
  <si>
    <t>Ins_k3_13_ACG</t>
  </si>
  <si>
    <t>80.02148753075181</t>
  </si>
  <si>
    <t>Del_k36_14-49</t>
  </si>
  <si>
    <t>0.1318936914191857</t>
  </si>
  <si>
    <t>Ins_k3_13_ACT</t>
  </si>
  <si>
    <t>40.00248490581921</t>
  </si>
  <si>
    <t>Ins_k1_11_A</t>
  </si>
  <si>
    <t>64.97389169717096</t>
  </si>
  <si>
    <t>Ins_k1_12_A</t>
  </si>
  <si>
    <t>Ins_k1_13_A</t>
  </si>
  <si>
    <t>Ins_k3_12_AAG</t>
  </si>
  <si>
    <t>84.51301980037685</t>
  </si>
  <si>
    <t>Ins_k3_13_AGA</t>
  </si>
  <si>
    <t>Ins_k3_13_AGC</t>
  </si>
  <si>
    <t>76.73047396820445</t>
  </si>
  <si>
    <t>Ins_k2_13_AG</t>
  </si>
  <si>
    <t>70.98826987491637</t>
  </si>
  <si>
    <t>Ins_k3_13_AGG</t>
  </si>
  <si>
    <t>74.17301244931431</t>
  </si>
  <si>
    <t>Ins_k3_13_AGT</t>
  </si>
  <si>
    <t>60.73132669050087</t>
  </si>
  <si>
    <t>Ins_k3_12_AAT</t>
  </si>
  <si>
    <t>45.07869939924658</t>
  </si>
  <si>
    <t>Ins_k3_13_ATA</t>
  </si>
  <si>
    <t>Ins_k3_13_ATC</t>
  </si>
  <si>
    <t>67.7179579117668</t>
  </si>
  <si>
    <t>Ins_k2_13_AT</t>
  </si>
  <si>
    <t>49.78408245422066</t>
  </si>
  <si>
    <t>Ins_k3_13_ATG</t>
  </si>
  <si>
    <t>63.576113856263724</t>
  </si>
  <si>
    <t>Del_k31_13-43</t>
  </si>
  <si>
    <t>1.3619573257034592</t>
  </si>
  <si>
    <t>Del_k31_14-44</t>
  </si>
  <si>
    <t>Ins_k3_13_ATT</t>
  </si>
  <si>
    <t>31.04799594476852</t>
  </si>
  <si>
    <t>C14A</t>
  </si>
  <si>
    <t>28.074934415156825</t>
  </si>
  <si>
    <t>Del_k40_13-52</t>
  </si>
  <si>
    <t>0.13273324989100252</t>
  </si>
  <si>
    <t>Del_k40_14-53</t>
  </si>
  <si>
    <t>Del_k49_15-63</t>
  </si>
  <si>
    <t>0.14942203964182352</t>
  </si>
  <si>
    <t>Ins_k4_14_AAAG</t>
  </si>
  <si>
    <t>69.75762677205735</t>
  </si>
  <si>
    <t>Ins_k3_14_AAA</t>
  </si>
  <si>
    <t>40.93313140721332</t>
  </si>
  <si>
    <t>Ins_k3_11_AAC</t>
  </si>
  <si>
    <t>26.7808413405699</t>
  </si>
  <si>
    <t>Ins_k3_12_ACA</t>
  </si>
  <si>
    <t>Ins_k3_13_CAA</t>
  </si>
  <si>
    <t>Ins_k3_14_AAC</t>
  </si>
  <si>
    <t>Ins_k3_14_AAG</t>
  </si>
  <si>
    <t>69.58525777072573</t>
  </si>
  <si>
    <t>Del_k29_14-42</t>
  </si>
  <si>
    <t>Del_k29_15-43</t>
  </si>
  <si>
    <t>Ins_k2_14_AA</t>
  </si>
  <si>
    <t>49.801066530044</t>
  </si>
  <si>
    <t>Del_k38_15-52</t>
  </si>
  <si>
    <t>0.1598072986902427</t>
  </si>
  <si>
    <t>Ins_k3_14_AAT</t>
  </si>
  <si>
    <t>36.19471832328228</t>
  </si>
  <si>
    <t>Ins_k3_14_ACA</t>
  </si>
  <si>
    <t>44.0593250161479</t>
  </si>
  <si>
    <t>Ins_k4_14_ACAT</t>
  </si>
  <si>
    <t>41.33346134255294</t>
  </si>
  <si>
    <t>Ins_k3_13_CAC</t>
  </si>
  <si>
    <t>65.87486599993085</t>
  </si>
  <si>
    <t>Ins_k3_14_ACC</t>
  </si>
  <si>
    <t>Ins_k3_14_ACG</t>
  </si>
  <si>
    <t>80.22264839077833</t>
  </si>
  <si>
    <t>Del_k35_14-48</t>
  </si>
  <si>
    <t>0.2650119093917329</t>
  </si>
  <si>
    <t>Del_k35_15-49</t>
  </si>
  <si>
    <t>Ins_k4_14_ACTA</t>
  </si>
  <si>
    <t>32.45401085391282</t>
  </si>
  <si>
    <t>Ins_k4_13_CACT</t>
  </si>
  <si>
    <t>35.09369619542567</t>
  </si>
  <si>
    <t>Ins_k4_14_ACTC</t>
  </si>
  <si>
    <t>Ins_k2_12_AC</t>
  </si>
  <si>
    <t>49.18825830987305</t>
  </si>
  <si>
    <t>Ins_k2_13_CA</t>
  </si>
  <si>
    <t>Ins_k2_14_AC</t>
  </si>
  <si>
    <t>Ins_k3_14_ACT</t>
  </si>
  <si>
    <t>37.08454467373854</t>
  </si>
  <si>
    <t>Ins_k3_14_AGA</t>
  </si>
  <si>
    <t>73.6880342850088</t>
  </si>
  <si>
    <t>Ins_k3_13_CAG</t>
  </si>
  <si>
    <t>73.9100724717725</t>
  </si>
  <si>
    <t>Ins_k3_14_AGC</t>
  </si>
  <si>
    <t>Ins_k3_14_AGG</t>
  </si>
  <si>
    <t>15.03197726903664</t>
  </si>
  <si>
    <t>Ins_k2_14_AG</t>
  </si>
  <si>
    <t>70.19385750003737</t>
  </si>
  <si>
    <t>Ins_k3_14_AGT</t>
  </si>
  <si>
    <t>48.27212806252198</t>
  </si>
  <si>
    <t>Ins_k3_14_ATA</t>
  </si>
  <si>
    <t>29.795476915861418</t>
  </si>
  <si>
    <t>Ins_k4_14_ATAT</t>
  </si>
  <si>
    <t>31.187674954035508</t>
  </si>
  <si>
    <t>Ins_k3_13_CAT</t>
  </si>
  <si>
    <t>68.97532617750072</t>
  </si>
  <si>
    <t>Ins_k3_14_ATC</t>
  </si>
  <si>
    <t>T15A</t>
  </si>
  <si>
    <t>42.63850765286936</t>
  </si>
  <si>
    <t>Ins_k4_14_ATGG</t>
  </si>
  <si>
    <t>48.44206488407634</t>
  </si>
  <si>
    <t>Ins_k3_14_ATG</t>
  </si>
  <si>
    <t>60.063766233191465</t>
  </si>
  <si>
    <t>Del_k30_15-44</t>
  </si>
  <si>
    <t>1.5697122971817967</t>
  </si>
  <si>
    <t>Ins_k1_14_A</t>
  </si>
  <si>
    <t>49.961247168130456</t>
  </si>
  <si>
    <t>Del_k39_15-53</t>
  </si>
  <si>
    <t>0.1629742124697951</t>
  </si>
  <si>
    <t>Ins_k2_14_AT</t>
  </si>
  <si>
    <t>45.87380436865331</t>
  </si>
  <si>
    <t>Ins_k3_14_ATT</t>
  </si>
  <si>
    <t>29.225121123296947</t>
  </si>
  <si>
    <t>Ins_k4_14_CAAG</t>
  </si>
  <si>
    <t>90.22137374861141</t>
  </si>
  <si>
    <t>Del_k28_14-41</t>
  </si>
  <si>
    <t>2.7648284455483334</t>
  </si>
  <si>
    <t>Del_k28_15-42</t>
  </si>
  <si>
    <t>Ins_k3_14_CAA</t>
  </si>
  <si>
    <t>56.11221676956836</t>
  </si>
  <si>
    <t>Del_k34_14-47</t>
  </si>
  <si>
    <t>1.6345935520241492</t>
  </si>
  <si>
    <t>Del_k34_15-48</t>
  </si>
  <si>
    <t>Ins_k3_12_ACC</t>
  </si>
  <si>
    <t>73.72412198443593</t>
  </si>
  <si>
    <t>Ins_k3_13_CCA</t>
  </si>
  <si>
    <t>Ins_k3_14_CAC</t>
  </si>
  <si>
    <t>Ins_k3_14_CAG</t>
  </si>
  <si>
    <t>85.47008824362484</t>
  </si>
  <si>
    <t>Ins_k4_14_CAGT</t>
  </si>
  <si>
    <t>97.45314832179513</t>
  </si>
  <si>
    <t>Ins_k4_14_CATA</t>
  </si>
  <si>
    <t>65.12246928161213</t>
  </si>
  <si>
    <t>Ins_k2_14_CA</t>
  </si>
  <si>
    <t>71.30629151621238</t>
  </si>
  <si>
    <t>Ins_k3_14_CAT</t>
  </si>
  <si>
    <t>68.21467614078993</t>
  </si>
  <si>
    <t>Del_k27_15-41</t>
  </si>
  <si>
    <t>2.3657369815563776</t>
  </si>
  <si>
    <t>Del_k33_15-47</t>
  </si>
  <si>
    <t>0.6834869327469258</t>
  </si>
  <si>
    <t>Ins_k3_14_CCA</t>
  </si>
  <si>
    <t>73.92183722077556</t>
  </si>
  <si>
    <t>Ins_k3_13_CCC</t>
  </si>
  <si>
    <t>63.120750272986186</t>
  </si>
  <si>
    <t>Ins_k3_14_CCC</t>
  </si>
  <si>
    <t>Ins_k3_14_CCG</t>
  </si>
  <si>
    <t>91.42250078962186</t>
  </si>
  <si>
    <t>Ins_k4_14_CCGT</t>
  </si>
  <si>
    <t>99.16123717684043</t>
  </si>
  <si>
    <t>Ins_k2_13_CC</t>
  </si>
  <si>
    <t>83.99455071688111</t>
  </si>
  <si>
    <t>Ins_k2_14_CC</t>
  </si>
  <si>
    <t>Ins_k3_14_CCT</t>
  </si>
  <si>
    <t>56.89493932662244</t>
  </si>
  <si>
    <t>Ins_k3_14_CGA</t>
  </si>
  <si>
    <t>96.70260791659555</t>
  </si>
  <si>
    <t>Ins_k3_13_CCG</t>
  </si>
  <si>
    <t>Ins_k3_14_CGC</t>
  </si>
  <si>
    <t>Ins_k4_14_CGGA</t>
  </si>
  <si>
    <t>Ins_k3_14_CGG</t>
  </si>
  <si>
    <t>88.8909110560871</t>
  </si>
  <si>
    <t>Ins_k2_14_CG</t>
  </si>
  <si>
    <t>92.59235351451602</t>
  </si>
  <si>
    <t>Ins_k3_14_CGT</t>
  </si>
  <si>
    <t>77.45395678273651</t>
  </si>
  <si>
    <t>Del_k36_15-50</t>
  </si>
  <si>
    <t>0.2577547730128879</t>
  </si>
  <si>
    <t>Ins_k3_14_CTA</t>
  </si>
  <si>
    <t>47.563615187319066</t>
  </si>
  <si>
    <t>Ins_k4_13_CCTC</t>
  </si>
  <si>
    <t>87.2050731227039</t>
  </si>
  <si>
    <t>Ins_k4_14_CTCC</t>
  </si>
  <si>
    <t>Ins_k3_13_CCT</t>
  </si>
  <si>
    <t>56.361623847780656</t>
  </si>
  <si>
    <t>Ins_k3_14_CTC</t>
  </si>
  <si>
    <t>T15C</t>
  </si>
  <si>
    <t>49.43127825898074</t>
  </si>
  <si>
    <t>Ins_k3_14_CTG</t>
  </si>
  <si>
    <t>79.99960691844241</t>
  </si>
  <si>
    <t>Del_k15_15-29</t>
  </si>
  <si>
    <t>11.047814407799722</t>
  </si>
  <si>
    <t>Del_k18_15-32</t>
  </si>
  <si>
    <t>11.280592833402055</t>
  </si>
  <si>
    <t>Ins_k1_13_C</t>
  </si>
  <si>
    <t>68.15735678467311</t>
  </si>
  <si>
    <t>Ins_k1_14_C</t>
  </si>
  <si>
    <t>Ins_k2_14_CT</t>
  </si>
  <si>
    <t>62.13309580067497</t>
  </si>
  <si>
    <t>Del_k9_15-23</t>
  </si>
  <si>
    <t>3.3927081361559064</t>
  </si>
  <si>
    <t>Del_k21_15-35</t>
  </si>
  <si>
    <t>6.307595273883</t>
  </si>
  <si>
    <t>Ins_k3_14_CTT</t>
  </si>
  <si>
    <t>41.56255868051265</t>
  </si>
  <si>
    <t>Del_k48_15-62</t>
  </si>
  <si>
    <t>0.07122023177440989</t>
  </si>
  <si>
    <t>Ins_k3_14_GAA</t>
  </si>
  <si>
    <t>81.41269166605366</t>
  </si>
  <si>
    <t>Ins_k3_12_ACG</t>
  </si>
  <si>
    <t>91.24428385812563</t>
  </si>
  <si>
    <t>Ins_k3_13_CGA</t>
  </si>
  <si>
    <t>Ins_k3_14_GAC</t>
  </si>
  <si>
    <t>Ins_k4_14_GAGG</t>
  </si>
  <si>
    <t>76.29687857287249</t>
  </si>
  <si>
    <t>Ins_k3_14_GAG</t>
  </si>
  <si>
    <t>91.74079541364063</t>
  </si>
  <si>
    <t>Ins_k2_14_GA</t>
  </si>
  <si>
    <t>95.27158824460626</t>
  </si>
  <si>
    <t>Ins_k3_14_GAT</t>
  </si>
  <si>
    <t>74.443340605972</t>
  </si>
  <si>
    <t>Ins_k3_14_GCA</t>
  </si>
  <si>
    <t>73.79151965422547</t>
  </si>
  <si>
    <t>Del_k26_15-40</t>
  </si>
  <si>
    <t>18.87693928745625</t>
  </si>
  <si>
    <t>Ins_k3_13_CGC</t>
  </si>
  <si>
    <t>Ins_k3_14_GCC</t>
  </si>
  <si>
    <t>Ins_k3_14_GCG</t>
  </si>
  <si>
    <t>97.54593466029694</t>
  </si>
  <si>
    <t>Ins_k2_13_CG</t>
  </si>
  <si>
    <t>93.85156451994573</t>
  </si>
  <si>
    <t>Ins_k2_14_GC</t>
  </si>
  <si>
    <t>Ins_k3_14_GCT</t>
  </si>
  <si>
    <t>73.49001220161362</t>
  </si>
  <si>
    <t>Del_k8_15-22</t>
  </si>
  <si>
    <t>12.395132247660662</t>
  </si>
  <si>
    <t>Del_k47_15-61</t>
  </si>
  <si>
    <t>0.06740847685280871</t>
  </si>
  <si>
    <t>Ins_k3_13_CGG</t>
  </si>
  <si>
    <t>Ins_k3_14_GGC</t>
  </si>
  <si>
    <t>Del_k7_15-21</t>
  </si>
  <si>
    <t>66.42952513797545</t>
  </si>
  <si>
    <t>Del_k46_15-60</t>
  </si>
  <si>
    <t>0.09218913856685187</t>
  </si>
  <si>
    <t>Del_k2_15-16</t>
  </si>
  <si>
    <t>83.6792769008383</t>
  </si>
  <si>
    <t>Del_k3_15-17</t>
  </si>
  <si>
    <t>86.07262168542489</t>
  </si>
  <si>
    <t>Ins_k3_14_GGG</t>
  </si>
  <si>
    <t>7.011482872820775</t>
  </si>
  <si>
    <t>Del_k4_15-18</t>
  </si>
  <si>
    <t>80.86656757143079</t>
  </si>
  <si>
    <t>Ins_k2_14_GG</t>
  </si>
  <si>
    <t>72.00037253793148</t>
  </si>
  <si>
    <t>Ins_k3_14_GGT</t>
  </si>
  <si>
    <t>53.487352680411846</t>
  </si>
  <si>
    <t>Ins_k3_14_GTA</t>
  </si>
  <si>
    <t>61.049034068280505</t>
  </si>
  <si>
    <t>Del_k13_15-27</t>
  </si>
  <si>
    <t>46.68679597479384</t>
  </si>
  <si>
    <t>Ins_k3_13_CGT</t>
  </si>
  <si>
    <t>91.8600547854215</t>
  </si>
  <si>
    <t>Ins_k3_14_GTC</t>
  </si>
  <si>
    <t>Del_k5_15-19</t>
  </si>
  <si>
    <t>64.54272805629903</t>
  </si>
  <si>
    <t>T15G</t>
  </si>
  <si>
    <t>48.80163128637854</t>
  </si>
  <si>
    <t>Ins_k3_14_GTG</t>
  </si>
  <si>
    <t>75.09104839140112</t>
  </si>
  <si>
    <t>Ins_k1_14_G</t>
  </si>
  <si>
    <t>92.62258082560413</t>
  </si>
  <si>
    <t>Del_k42_15-56</t>
  </si>
  <si>
    <t>0.07296759106960625</t>
  </si>
  <si>
    <t>Ins_k2_14_GT</t>
  </si>
  <si>
    <t>82.89984685864538</t>
  </si>
  <si>
    <t>Ins_k3_14_GTT</t>
  </si>
  <si>
    <t>51.78466855414112</t>
  </si>
  <si>
    <t>Del_k48_16-63</t>
  </si>
  <si>
    <t>0.969155388191124</t>
  </si>
  <si>
    <t>Ins_k3_15_AAA</t>
  </si>
  <si>
    <t>32.147467883726385</t>
  </si>
  <si>
    <t>Ins_k3_15_AAC</t>
  </si>
  <si>
    <t>31.069997660329918</t>
  </si>
  <si>
    <t>Ins_k3_15_AAG</t>
  </si>
  <si>
    <t>7.799720693061251</t>
  </si>
  <si>
    <t>Ins_k2_15_AA</t>
  </si>
  <si>
    <t>34.2596517124727</t>
  </si>
  <si>
    <t>Ins_k4_15_AATG</t>
  </si>
  <si>
    <t>10.073323633671025</t>
  </si>
  <si>
    <t>Del_k28_16-43</t>
  </si>
  <si>
    <t>1.2994210526648267</t>
  </si>
  <si>
    <t>Ins_k3_14_TAA</t>
  </si>
  <si>
    <t>23.04945838520556</t>
  </si>
  <si>
    <t>Ins_k3_15_AAT</t>
  </si>
  <si>
    <t>Del_k37_13-49</t>
  </si>
  <si>
    <t>0.0878761198588868</t>
  </si>
  <si>
    <t>Del_k37_14-50</t>
  </si>
  <si>
    <t>Del_k37_15-51</t>
  </si>
  <si>
    <t>Del_k37_16-52</t>
  </si>
  <si>
    <t>Ins_k3_15_ACA</t>
  </si>
  <si>
    <t>61.44791619647844</t>
  </si>
  <si>
    <t>Ins_k3_15_ACC</t>
  </si>
  <si>
    <t>85.24816985441191</t>
  </si>
  <si>
    <t>Ins_k4_15_ACGA</t>
  </si>
  <si>
    <t>Ins_k4_15_ACGG</t>
  </si>
  <si>
    <t>69.95211798568839</t>
  </si>
  <si>
    <t>Ins_k3_15_ACG</t>
  </si>
  <si>
    <t>70.65306152742507</t>
  </si>
  <si>
    <t>Del_k34_16-49</t>
  </si>
  <si>
    <t>1.0605283595626223</t>
  </si>
  <si>
    <t>Ins_k2_15_AC</t>
  </si>
  <si>
    <t>85.86406324975816</t>
  </si>
  <si>
    <t>Ins_k3_12_ACT</t>
  </si>
  <si>
    <t>65.00380612769875</t>
  </si>
  <si>
    <t>Ins_k3_13_CTA</t>
  </si>
  <si>
    <t>Ins_k3_14_TAC</t>
  </si>
  <si>
    <t>Ins_k3_15_ACT</t>
  </si>
  <si>
    <t>Ins_k4_15_AGAG</t>
  </si>
  <si>
    <t>21.0833290316861</t>
  </si>
  <si>
    <t>Ins_k3_15_AGA</t>
  </si>
  <si>
    <t>50.5255149817429</t>
  </si>
  <si>
    <t>Ins_k3_15_AGC</t>
  </si>
  <si>
    <t>49.15563228905081</t>
  </si>
  <si>
    <t>T16A</t>
  </si>
  <si>
    <t>23.180725267048857</t>
  </si>
  <si>
    <t>Ins_k3_15_AGG</t>
  </si>
  <si>
    <t>3.275154458075796</t>
  </si>
  <si>
    <t>Ins_k2_15_AG</t>
  </si>
  <si>
    <t>5.691944161419326</t>
  </si>
  <si>
    <t>Ins_k3_14_TAG</t>
  </si>
  <si>
    <t>21.159519516738108</t>
  </si>
  <si>
    <t>Ins_k3_15_AGT</t>
  </si>
  <si>
    <t>Ins_k3_15_ATA</t>
  </si>
  <si>
    <t>25.937923247331923</t>
  </si>
  <si>
    <t>Ins_k3_15_ATC</t>
  </si>
  <si>
    <t>26.738977081045224</t>
  </si>
  <si>
    <t>Ins_k1_15_A</t>
  </si>
  <si>
    <t>49.619965198393345</t>
  </si>
  <si>
    <t>Ins_k3_15_ATG</t>
  </si>
  <si>
    <t>17.624018176594856</t>
  </si>
  <si>
    <t>Del_k29_16-44</t>
  </si>
  <si>
    <t>1.760488362333835</t>
  </si>
  <si>
    <t>Ins_k2_14_TA</t>
  </si>
  <si>
    <t>35.59766480323456</t>
  </si>
  <si>
    <t>Ins_k2_15_AT</t>
  </si>
  <si>
    <t>Del_k38_16-53</t>
  </si>
  <si>
    <t>0.27111609584970636</t>
  </si>
  <si>
    <t>Ins_k3_14_TAT</t>
  </si>
  <si>
    <t>27.294867632070233</t>
  </si>
  <si>
    <t>Ins_k3_15_ATT</t>
  </si>
  <si>
    <t>Ins_k3_15_CAA</t>
  </si>
  <si>
    <t>53.22459653393187</t>
  </si>
  <si>
    <t>Del_k27_16-42</t>
  </si>
  <si>
    <t>3.207546711574504</t>
  </si>
  <si>
    <t>Del_k33_16-48</t>
  </si>
  <si>
    <t>0.6291338290945098</t>
  </si>
  <si>
    <t>Ins_k3_15_CAC</t>
  </si>
  <si>
    <t>59.6959649501102</t>
  </si>
  <si>
    <t>Ins_k3_15_CAG</t>
  </si>
  <si>
    <t>28.94345248640664</t>
  </si>
  <si>
    <t>Ins_k4_15_CATA</t>
  </si>
  <si>
    <t>62.03673520069447</t>
  </si>
  <si>
    <t>Ins_k2_15_CA</t>
  </si>
  <si>
    <t>68.28610201783141</t>
  </si>
  <si>
    <t>Ins_k3_14_TCA</t>
  </si>
  <si>
    <t>51.86419386880188</t>
  </si>
  <si>
    <t>Ins_k3_15_CAT</t>
  </si>
  <si>
    <t>Del_k26_16-41</t>
  </si>
  <si>
    <t>13.676822860435001</t>
  </si>
  <si>
    <t>Del_k32_15-46</t>
  </si>
  <si>
    <t>3.2506582758077642</t>
  </si>
  <si>
    <t>Del_k32_16-47</t>
  </si>
  <si>
    <t>Ins_k3_15_CCA</t>
  </si>
  <si>
    <t>80.39536113978525</t>
  </si>
  <si>
    <t>Ins_k3_15_CCC</t>
  </si>
  <si>
    <t>68.91666341194139</t>
  </si>
  <si>
    <t>Ins_k3_15_CCG</t>
  </si>
  <si>
    <t>94.5536298635487</t>
  </si>
  <si>
    <t>Ins_k2_15_CC</t>
  </si>
  <si>
    <t>90.96096412091468</t>
  </si>
  <si>
    <t>Ins_k3_13_CTC</t>
  </si>
  <si>
    <t>69.19450446529952</t>
  </si>
  <si>
    <t>Ins_k3_14_TCC</t>
  </si>
  <si>
    <t>Ins_k3_15_CCT</t>
  </si>
  <si>
    <t>Ins_k4_15_CGAG</t>
  </si>
  <si>
    <t>77.12441583069528</t>
  </si>
  <si>
    <t>Ins_k3_15_CGA</t>
  </si>
  <si>
    <t>Ins_k3_15_CGC</t>
  </si>
  <si>
    <t>97.36198542165366</t>
  </si>
  <si>
    <t>T16C</t>
  </si>
  <si>
    <t>52.790473639605395</t>
  </si>
  <si>
    <t>Ins_k3_15_CGG</t>
  </si>
  <si>
    <t>46.02892646921543</t>
  </si>
  <si>
    <t>Ins_k2_15_CG</t>
  </si>
  <si>
    <t>74.49415518826926</t>
  </si>
  <si>
    <t>Ins_k3_14_TCG</t>
  </si>
  <si>
    <t>77.77054596212133</t>
  </si>
  <si>
    <t>Ins_k3_15_CGT</t>
  </si>
  <si>
    <t>Del_k35_16-50</t>
  </si>
  <si>
    <t>0.43108846666221934</t>
  </si>
  <si>
    <t>Ins_k3_15_CTA</t>
  </si>
  <si>
    <t>36.298216448027986</t>
  </si>
  <si>
    <t>Ins_k3_15_CTC</t>
  </si>
  <si>
    <t>49.10924562639774</t>
  </si>
  <si>
    <t>Ins_k1_15_C</t>
  </si>
  <si>
    <t>54.34433053425369</t>
  </si>
  <si>
    <t>Ins_k3_15_CTG</t>
  </si>
  <si>
    <t>29.937305720456155</t>
  </si>
  <si>
    <t>Del_k14_15-28</t>
  </si>
  <si>
    <t>10.869571172577416</t>
  </si>
  <si>
    <t>Del_k14_16-29</t>
  </si>
  <si>
    <t>Del_k17_15-31</t>
  </si>
  <si>
    <t>15.845946120270781</t>
  </si>
  <si>
    <t>Del_k17_16-32</t>
  </si>
  <si>
    <t>Ins_k2_13_CT</t>
  </si>
  <si>
    <t>47.307518000176195</t>
  </si>
  <si>
    <t>Ins_k2_14_TC</t>
  </si>
  <si>
    <t>Ins_k2_15_CT</t>
  </si>
  <si>
    <t>Ins_k3_14_TCT</t>
  </si>
  <si>
    <t>31.590523327872393</t>
  </si>
  <si>
    <t>Ins_k3_15_CTT</t>
  </si>
  <si>
    <t>Del_k8_16-23</t>
  </si>
  <si>
    <t>2.0947298650239854</t>
  </si>
  <si>
    <t>Del_k20_15-34</t>
  </si>
  <si>
    <t>5.671959507987829</t>
  </si>
  <si>
    <t>Del_k20_16-35</t>
  </si>
  <si>
    <t>Del_k47_16-62</t>
  </si>
  <si>
    <t>0.05316356690716665</t>
  </si>
  <si>
    <t>Ins_k3_15_GAA</t>
  </si>
  <si>
    <t>88.62253301685267</t>
  </si>
  <si>
    <t>Ins_k3_15_GAC</t>
  </si>
  <si>
    <t>99.7415926922241</t>
  </si>
  <si>
    <t>Ins_k3_15_GAG</t>
  </si>
  <si>
    <t>52.41016132946146</t>
  </si>
  <si>
    <t>Ins_k2_15_GA</t>
  </si>
  <si>
    <t>96.84141996512074</t>
  </si>
  <si>
    <t>Ins_k3_14_TGA</t>
  </si>
  <si>
    <t>80.58054974269253</t>
  </si>
  <si>
    <t>Ins_k3_15_GAT</t>
  </si>
  <si>
    <t>Ins_k3_15_GCA</t>
  </si>
  <si>
    <t>80.27682821571749</t>
  </si>
  <si>
    <t>Del_k25_15-39</t>
  </si>
  <si>
    <t>18.13743232266479</t>
  </si>
  <si>
    <t>Del_k25_16-40</t>
  </si>
  <si>
    <t>Ins_k3_15_GCC</t>
  </si>
  <si>
    <t>95.63820588588159</t>
  </si>
  <si>
    <t>Ins_k3_15_GCG</t>
  </si>
  <si>
    <t>97.50420845068452</t>
  </si>
  <si>
    <t>Ins_k2_15_GC</t>
  </si>
  <si>
    <t>Ins_k3_13_CTG</t>
  </si>
  <si>
    <t>69.92929093811006</t>
  </si>
  <si>
    <t>Ins_k3_14_TGC</t>
  </si>
  <si>
    <t>Ins_k3_15_GCT</t>
  </si>
  <si>
    <t>Ins_k4_14_TGCT</t>
  </si>
  <si>
    <t>79.1011461978419</t>
  </si>
  <si>
    <t>Ins_k4_15_GCTT</t>
  </si>
  <si>
    <t>Del_k7_16-22</t>
  </si>
  <si>
    <t>24.876797514541288</t>
  </si>
  <si>
    <t>Del_k46_16-61</t>
  </si>
  <si>
    <t>0.060232806285621256</t>
  </si>
  <si>
    <t>Ins_k3_15_GGA</t>
  </si>
  <si>
    <t>78.22807290100405</t>
  </si>
  <si>
    <t>Ins_k3_15_GGC</t>
  </si>
  <si>
    <t>86.43909341216202</t>
  </si>
  <si>
    <t>Del_k6_15-20</t>
  </si>
  <si>
    <t>38.43405911629064</t>
  </si>
  <si>
    <t>Del_k6_16-21</t>
  </si>
  <si>
    <t>Del_k45_15-59</t>
  </si>
  <si>
    <t>0.09351272097406281</t>
  </si>
  <si>
    <t>Del_k45_16-60</t>
  </si>
  <si>
    <t>T16G</t>
  </si>
  <si>
    <t>28.630913289656903</t>
  </si>
  <si>
    <t>Del_k1_15-15</t>
  </si>
  <si>
    <t>59.642739843268096</t>
  </si>
  <si>
    <t>Del_k1_16-16</t>
  </si>
  <si>
    <t>Del_k2_16-17</t>
  </si>
  <si>
    <t>75.73757636863353</t>
  </si>
  <si>
    <t>Ins_k3_15_GGG</t>
  </si>
  <si>
    <t>0.7071672413982243</t>
  </si>
  <si>
    <t>Del_k3_16-18</t>
  </si>
  <si>
    <t>76.21153087511134</t>
  </si>
  <si>
    <t>Ins_k2_15_GG</t>
  </si>
  <si>
    <t>33.55154064300327</t>
  </si>
  <si>
    <t>Ins_k3_14_TGG</t>
  </si>
  <si>
    <t>55.53574171737052</t>
  </si>
  <si>
    <t>Ins_k3_15_GGT</t>
  </si>
  <si>
    <t>Ins_k3_15_GTA</t>
  </si>
  <si>
    <t>50.12843941919925</t>
  </si>
  <si>
    <t>Ins_k3_15_GTC</t>
  </si>
  <si>
    <t>59.535437728917024</t>
  </si>
  <si>
    <t>Del_k12_15-26</t>
  </si>
  <si>
    <t>17.51955876402766</t>
  </si>
  <si>
    <t>Del_k12_16-27</t>
  </si>
  <si>
    <t>Ins_k4_13_CTGT</t>
  </si>
  <si>
    <t>64.08893846767148</t>
  </si>
  <si>
    <t>Ins_k4_14_TGTC</t>
  </si>
  <si>
    <t>Ins_k4_15_GTCT</t>
  </si>
  <si>
    <t>Del_k4_16-19</t>
  </si>
  <si>
    <t>62.78741636052205</t>
  </si>
  <si>
    <t>Ins_k1_15_G</t>
  </si>
  <si>
    <t>37.71762476671686</t>
  </si>
  <si>
    <t>Ins_k3_15_GTG</t>
  </si>
  <si>
    <t>42.977230118220554</t>
  </si>
  <si>
    <t>Ins_k2_14_TG</t>
  </si>
  <si>
    <t>74.48436770344112</t>
  </si>
  <si>
    <t>Ins_k2_15_GT</t>
  </si>
  <si>
    <t>Del_k41_15-55</t>
  </si>
  <si>
    <t>0.17891058372199434</t>
  </si>
  <si>
    <t>Del_k41_16-56</t>
  </si>
  <si>
    <t>Ins_k3_14_TGT</t>
  </si>
  <si>
    <t>50.56368547147198</t>
  </si>
  <si>
    <t>Ins_k3_15_GTT</t>
  </si>
  <si>
    <t>Del_k47_17-63</t>
  </si>
  <si>
    <t>0.12710065800798562</t>
  </si>
  <si>
    <t>Ins_k3_16_AAA</t>
  </si>
  <si>
    <t>22.364314032426687</t>
  </si>
  <si>
    <t>Ins_k4_15_TAAA</t>
  </si>
  <si>
    <t>16.776287401848833</t>
  </si>
  <si>
    <t>Ins_k4_16_AAAT</t>
  </si>
  <si>
    <t>Ins_k3_16_AAC</t>
  </si>
  <si>
    <t>41.456235396391314</t>
  </si>
  <si>
    <t>Ins_k3_16_AAG</t>
  </si>
  <si>
    <t>5.674383901178815</t>
  </si>
  <si>
    <t>Ins_k2_16_AA</t>
  </si>
  <si>
    <t>26.473781758129345</t>
  </si>
  <si>
    <t>Ins_k3_15_TAA</t>
  </si>
  <si>
    <t>18.04976781162831</t>
  </si>
  <si>
    <t>Ins_k3_16_AAT</t>
  </si>
  <si>
    <t>Del_k27_17-43</t>
  </si>
  <si>
    <t>0.8242246826230776</t>
  </si>
  <si>
    <t>Del_k36_16-51</t>
  </si>
  <si>
    <t>0.16169028957162307</t>
  </si>
  <si>
    <t>Del_k36_17-52</t>
  </si>
  <si>
    <t>Ins_k3_16_ACA</t>
  </si>
  <si>
    <t>37.527379738720256</t>
  </si>
  <si>
    <t>Ins_k3_16_ACC</t>
  </si>
  <si>
    <t>82.28937959035893</t>
  </si>
  <si>
    <t>Ins_k3_16_ACG</t>
  </si>
  <si>
    <t>48.65073033180495</t>
  </si>
  <si>
    <t>Ins_k2_16_AC</t>
  </si>
  <si>
    <t>79.80623552016041</t>
  </si>
  <si>
    <t>Del_k33_17-49</t>
  </si>
  <si>
    <t>0.2662882792286898</t>
  </si>
  <si>
    <t>Ins_k3_15_TAC</t>
  </si>
  <si>
    <t>46.82464273345647</t>
  </si>
  <si>
    <t>Ins_k3_16_ACT</t>
  </si>
  <si>
    <t>Ins_k3_16_AGA</t>
  </si>
  <si>
    <t>35.5377019474427</t>
  </si>
  <si>
    <t>Ins_k3_16_AGC</t>
  </si>
  <si>
    <t>28.264766739999683</t>
  </si>
  <si>
    <t>Ins_k4_16_AGGA</t>
  </si>
  <si>
    <t>34.56962492389611</t>
  </si>
  <si>
    <t>Ins_k3_16_AGG</t>
  </si>
  <si>
    <t>0.34763845958642364</t>
  </si>
  <si>
    <t>Ins_k2_16_AG</t>
  </si>
  <si>
    <t>2.4497279845623954</t>
  </si>
  <si>
    <t>Ins_k1_16_A</t>
  </si>
  <si>
    <t>10.052336562710558</t>
  </si>
  <si>
    <t>G17A</t>
  </si>
  <si>
    <t>13.52690143411681</t>
  </si>
  <si>
    <t>Ins_k4_15_TAGG</t>
  </si>
  <si>
    <t>1.0469693632879613</t>
  </si>
  <si>
    <t>Ins_k4_16_AGGT</t>
  </si>
  <si>
    <t>Ins_k3_15_TAG</t>
  </si>
  <si>
    <t>1.5031341866738561</t>
  </si>
  <si>
    <t>Ins_k3_16_AGT</t>
  </si>
  <si>
    <t>Ins_k3_16_ATA</t>
  </si>
  <si>
    <t>6.7484384780807805</t>
  </si>
  <si>
    <t>Ins_k3_16_ATC</t>
  </si>
  <si>
    <t>60.730281690245484</t>
  </si>
  <si>
    <t>Ins_k3_16_ATG</t>
  </si>
  <si>
    <t>10.298977723822013</t>
  </si>
  <si>
    <t>Ins_k2_15_TA</t>
  </si>
  <si>
    <t>37.27886903634581</t>
  </si>
  <si>
    <t>Ins_k2_16_AT</t>
  </si>
  <si>
    <t>Del_k28_17-44</t>
  </si>
  <si>
    <t>16.822941325487953</t>
  </si>
  <si>
    <t>Ins_k3_14_TTA</t>
  </si>
  <si>
    <t>27.90337505590155</t>
  </si>
  <si>
    <t>Ins_k3_15_TAT</t>
  </si>
  <si>
    <t>Ins_k3_16_ATT</t>
  </si>
  <si>
    <t>Del_k37_17-53</t>
  </si>
  <si>
    <t>0.1511969277196262</t>
  </si>
  <si>
    <t>Ins_k3_16_CAA</t>
  </si>
  <si>
    <t>78.4779289020032</t>
  </si>
  <si>
    <t>Del_k26_17-42</t>
  </si>
  <si>
    <t>16.48798522655582</t>
  </si>
  <si>
    <t>Ins_k3_16_CAC</t>
  </si>
  <si>
    <t>92.1065584955744</t>
  </si>
  <si>
    <t>Del_k32_17-48</t>
  </si>
  <si>
    <t>2.9599776744542496</t>
  </si>
  <si>
    <t>Ins_k3_16_CAG</t>
  </si>
  <si>
    <t>54.58506224251396</t>
  </si>
  <si>
    <t>Ins_k2_16_CA</t>
  </si>
  <si>
    <t>91.41091392717465</t>
  </si>
  <si>
    <t>Ins_k3_15_TCA</t>
  </si>
  <si>
    <t>83.86261632519796</t>
  </si>
  <si>
    <t>Ins_k3_16_CAT</t>
  </si>
  <si>
    <t>Del_k25_17-41</t>
  </si>
  <si>
    <t>9.497989283377393</t>
  </si>
  <si>
    <t>Del_k31_15-45</t>
  </si>
  <si>
    <t>2.7438722213818787</t>
  </si>
  <si>
    <t>Del_k31_16-46</t>
  </si>
  <si>
    <t>Del_k31_17-47</t>
  </si>
  <si>
    <t>Ins_k3_16_CCA</t>
  </si>
  <si>
    <t>89.41854259207679</t>
  </si>
  <si>
    <t>Ins_k4_15_TCCA</t>
  </si>
  <si>
    <t>Ins_k4_16_CCAT</t>
  </si>
  <si>
    <t>Ins_k3_16_CCC</t>
  </si>
  <si>
    <t>Ins_k3_16_CCG</t>
  </si>
  <si>
    <t>91.21475637735327</t>
  </si>
  <si>
    <t>Ins_k2_16_CC</t>
  </si>
  <si>
    <t>Ins_k4_16_CCTC</t>
  </si>
  <si>
    <t>Ins_k3_15_TCC</t>
  </si>
  <si>
    <t>79.32156154391946</t>
  </si>
  <si>
    <t>Ins_k3_16_CCT</t>
  </si>
  <si>
    <t>Ins_k3_16_CGA</t>
  </si>
  <si>
    <t>86.8862550184153</t>
  </si>
  <si>
    <t>Ins_k3_16_CGC</t>
  </si>
  <si>
    <t>Ins_k3_16_CGG</t>
  </si>
  <si>
    <t>15.669063158663377</t>
  </si>
  <si>
    <t>Ins_k2_16_CG</t>
  </si>
  <si>
    <t>Ins_k1_16_C</t>
  </si>
  <si>
    <t>G17C</t>
  </si>
  <si>
    <t>66.59968777301754</t>
  </si>
  <si>
    <t>Ins_k3_15_TCG</t>
  </si>
  <si>
    <t>87.83488245279972</t>
  </si>
  <si>
    <t>Ins_k3_16_CGT</t>
  </si>
  <si>
    <t>Del_k34_17-50</t>
  </si>
  <si>
    <t>1.4017721705498698</t>
  </si>
  <si>
    <t>Ins_k3_16_CTA</t>
  </si>
  <si>
    <t>34.60504664242765</t>
  </si>
  <si>
    <t>Ins_k3_16_CTC</t>
  </si>
  <si>
    <t>86.11773968414933</t>
  </si>
  <si>
    <t>Ins_k3_16_CTG</t>
  </si>
  <si>
    <t>42.82746952635344</t>
  </si>
  <si>
    <t>Ins_k2_15_TC</t>
  </si>
  <si>
    <t>70.55597086983435</t>
  </si>
  <si>
    <t>Ins_k2_16_CT</t>
  </si>
  <si>
    <t>Del_k13_16-28</t>
  </si>
  <si>
    <t>17.471127616666518</t>
  </si>
  <si>
    <t>Del_k13_17-29</t>
  </si>
  <si>
    <t>Del_k16_14-29</t>
  </si>
  <si>
    <t>19.61913854016242</t>
  </si>
  <si>
    <t>Del_k16_15-30</t>
  </si>
  <si>
    <t>Del_k16_16-31</t>
  </si>
  <si>
    <t>Del_k16_17-32</t>
  </si>
  <si>
    <t>Ins_k3_13_CTT</t>
  </si>
  <si>
    <t>46.264393689475575</t>
  </si>
  <si>
    <t>Ins_k3_14_TTC</t>
  </si>
  <si>
    <t>Ins_k3_15_TCT</t>
  </si>
  <si>
    <t>Ins_k3_16_CTT</t>
  </si>
  <si>
    <t>Del_k7_17-23</t>
  </si>
  <si>
    <t>7.802648760079631</t>
  </si>
  <si>
    <t>Del_k19_14-32</t>
  </si>
  <si>
    <t>18.435695543049327</t>
  </si>
  <si>
    <t>Del_k19_15-33</t>
  </si>
  <si>
    <t>Del_k19_16-34</t>
  </si>
  <si>
    <t>Del_k19_17-35</t>
  </si>
  <si>
    <t>Del_k46_17-62</t>
  </si>
  <si>
    <t>1.1001151394497213</t>
  </si>
  <si>
    <t>Del_k46_18-63</t>
  </si>
  <si>
    <t>Ins_k3_17_AAA</t>
  </si>
  <si>
    <t>52.83297077259151</t>
  </si>
  <si>
    <t>Ins_k3_17_AAC</t>
  </si>
  <si>
    <t>80.75094482405568</t>
  </si>
  <si>
    <t>Ins_k3_16_GAA</t>
  </si>
  <si>
    <t>61.741682864432235</t>
  </si>
  <si>
    <t>Ins_k3_17_AAG</t>
  </si>
  <si>
    <t>Ins_k2_17_AA</t>
  </si>
  <si>
    <t>70.46773178077069</t>
  </si>
  <si>
    <t>Ins_k3_17_AAT</t>
  </si>
  <si>
    <t>55.09383592178133</t>
  </si>
  <si>
    <t>Del_k26_18-43</t>
  </si>
  <si>
    <t>9.621206370302197</t>
  </si>
  <si>
    <t>Del_k35_18-52</t>
  </si>
  <si>
    <t>0.7741536633815533</t>
  </si>
  <si>
    <t>Ins_k3_17_ACA</t>
  </si>
  <si>
    <t>31.560058327079158</t>
  </si>
  <si>
    <t>Ins_k3_17_ACC</t>
  </si>
  <si>
    <t>81.71902979540211</t>
  </si>
  <si>
    <t>Ins_k3_16_GAC</t>
  </si>
  <si>
    <t>56.31655856307925</t>
  </si>
  <si>
    <t>Ins_k3_17_ACG</t>
  </si>
  <si>
    <t>Ins_k2_17_AC</t>
  </si>
  <si>
    <t>86.83267995935907</t>
  </si>
  <si>
    <t>Del_k32_18-49</t>
  </si>
  <si>
    <t>0.6193148147657404</t>
  </si>
  <si>
    <t>Ins_k3_17_ACT</t>
  </si>
  <si>
    <t>63.57596199599327</t>
  </si>
  <si>
    <t>Ins_k3_17_AGA</t>
  </si>
  <si>
    <t>59.24392847646592</t>
  </si>
  <si>
    <t>Ins_k3_17_AGC</t>
  </si>
  <si>
    <t>71.03767162421101</t>
  </si>
  <si>
    <t>Ins_k3_16_GAG</t>
  </si>
  <si>
    <t>26.99252349139422</t>
  </si>
  <si>
    <t>Ins_k3_17_AGG</t>
  </si>
  <si>
    <t>Ins_k2_16_GA</t>
  </si>
  <si>
    <t>50.8914263189338</t>
  </si>
  <si>
    <t>Ins_k2_17_AG</t>
  </si>
  <si>
    <t>Ins_k1_17_A</t>
  </si>
  <si>
    <t>58.47788283126861</t>
  </si>
  <si>
    <t>G18A</t>
  </si>
  <si>
    <t>38.0654079724752</t>
  </si>
  <si>
    <t>Ins_k4_17_AGTC</t>
  </si>
  <si>
    <t>74.26414071686449</t>
  </si>
  <si>
    <t>Ins_k3_17_AGT</t>
  </si>
  <si>
    <t>24.2136654176802</t>
  </si>
  <si>
    <t>Ins_k3_17_ATA</t>
  </si>
  <si>
    <t>5.266516339716293</t>
  </si>
  <si>
    <t>Ins_k3_17_ATC</t>
  </si>
  <si>
    <t>66.02562734572479</t>
  </si>
  <si>
    <t>Ins_k3_15_TGA</t>
  </si>
  <si>
    <t>58.976932328389736</t>
  </si>
  <si>
    <t>Ins_k3_16_GAT</t>
  </si>
  <si>
    <t>Ins_k3_17_ATG</t>
  </si>
  <si>
    <t>Ins_k2_17_AT</t>
  </si>
  <si>
    <t>65.95984258451452</t>
  </si>
  <si>
    <t>Del_k27_18-44</t>
  </si>
  <si>
    <t>3.0229836281036735</t>
  </si>
  <si>
    <t>Ins_k3_17_ATT</t>
  </si>
  <si>
    <t>45.017102776139716</t>
  </si>
  <si>
    <t>Del_k36_18-53</t>
  </si>
  <si>
    <t>0.47411254965396815</t>
  </si>
  <si>
    <t>Ins_k3_17_CAA</t>
  </si>
  <si>
    <t>68.24279805971584</t>
  </si>
  <si>
    <t>Del_k25_18-42</t>
  </si>
  <si>
    <t>6.622401873351032</t>
  </si>
  <si>
    <t>Ins_k3_17_CAC</t>
  </si>
  <si>
    <t>82.23607994533256</t>
  </si>
  <si>
    <t>Del_k31_18-48</t>
  </si>
  <si>
    <t>0.716544633523369</t>
  </si>
  <si>
    <t>Ins_k3_16_GCA</t>
  </si>
  <si>
    <t>58.964044936727205</t>
  </si>
  <si>
    <t>Ins_k3_17_CAG</t>
  </si>
  <si>
    <t>Ins_k2_17_CA</t>
  </si>
  <si>
    <t>55.15473355906452</t>
  </si>
  <si>
    <t>Ins_k3_17_CAT</t>
  </si>
  <si>
    <t>63.45433073567468</t>
  </si>
  <si>
    <t>Del_k24_15-38</t>
  </si>
  <si>
    <t>7.307935726075888</t>
  </si>
  <si>
    <t>Del_k24_16-39</t>
  </si>
  <si>
    <t>Del_k24_17-40</t>
  </si>
  <si>
    <t>Del_k24_18-41</t>
  </si>
  <si>
    <t>Del_k30_18-47</t>
  </si>
  <si>
    <t>1.807680232220393</t>
  </si>
  <si>
    <t>Ins_k3_17_CCA</t>
  </si>
  <si>
    <t>72.38249378017517</t>
  </si>
  <si>
    <t>Ins_k3_17_CCC</t>
  </si>
  <si>
    <t>91.68490163596172</t>
  </si>
  <si>
    <t>Ins_k3_16_GCC</t>
  </si>
  <si>
    <t>Ins_k3_17_CCG</t>
  </si>
  <si>
    <t>Ins_k2_17_CC</t>
  </si>
  <si>
    <t>Ins_k3_17_CCT</t>
  </si>
  <si>
    <t>76.2330742094384</t>
  </si>
  <si>
    <t>Ins_k3_17_CGA</t>
  </si>
  <si>
    <t>88.11080871220486</t>
  </si>
  <si>
    <t>Ins_k3_17_CGC</t>
  </si>
  <si>
    <t>99.66598236668669</t>
  </si>
  <si>
    <t>Ins_k4_16_GCGG</t>
  </si>
  <si>
    <t>9.946089912308965</t>
  </si>
  <si>
    <t>Ins_k4_17_CGGG</t>
  </si>
  <si>
    <t>Ins_k3_16_GCG</t>
  </si>
  <si>
    <t>72.65043658901482</t>
  </si>
  <si>
    <t>Ins_k3_17_CGG</t>
  </si>
  <si>
    <t>Ins_k2_16_GC</t>
  </si>
  <si>
    <t>97.40606572138306</t>
  </si>
  <si>
    <t>Ins_k2_17_CG</t>
  </si>
  <si>
    <t>Ins_k1_17_C</t>
  </si>
  <si>
    <t>G18C</t>
  </si>
  <si>
    <t>60.636372470947556</t>
  </si>
  <si>
    <t>Ins_k3_17_CGT</t>
  </si>
  <si>
    <t>64.6882226075072</t>
  </si>
  <si>
    <t>Del_k33_18-50</t>
  </si>
  <si>
    <t>0.4499831032271201</t>
  </si>
  <si>
    <t>Ins_k3_17_CTA</t>
  </si>
  <si>
    <t>5.714369362909071</t>
  </si>
  <si>
    <t>Ins_k3_17_CTC</t>
  </si>
  <si>
    <t>82.90444714738554</t>
  </si>
  <si>
    <t>Ins_k3_15_TGC</t>
  </si>
  <si>
    <t>86.91676033090368</t>
  </si>
  <si>
    <t>Ins_k3_16_GCT</t>
  </si>
  <si>
    <t>Ins_k3_17_CTG</t>
  </si>
  <si>
    <t>Ins_k2_17_CT</t>
  </si>
  <si>
    <t>96.67087408330991</t>
  </si>
  <si>
    <t>Ins_k4_17_CTTA</t>
  </si>
  <si>
    <t>11.099821842912903</t>
  </si>
  <si>
    <t>Del_k12_18-29</t>
  </si>
  <si>
    <t>11.759719860195075</t>
  </si>
  <si>
    <t>Del_k15_18-32</t>
  </si>
  <si>
    <t>10.307680042415466</t>
  </si>
  <si>
    <t>Ins_k3_17_CTT</t>
  </si>
  <si>
    <t>55.482486040174955</t>
  </si>
  <si>
    <t>Del_k6_17-22</t>
  </si>
  <si>
    <t>3.508105603766968</t>
  </si>
  <si>
    <t>Del_k6_18-23</t>
  </si>
  <si>
    <t>Del_k18_18-35</t>
  </si>
  <si>
    <t>8.942740020952316</t>
  </si>
  <si>
    <t>Del_k45_17-61</t>
  </si>
  <si>
    <t>10.620968395805033</t>
  </si>
  <si>
    <t>Del_k45_18-62</t>
  </si>
  <si>
    <t>Del_k45_19-63</t>
  </si>
  <si>
    <t>Ins_k3_18_AAA</t>
  </si>
  <si>
    <t>78.55642313352845</t>
  </si>
  <si>
    <t>Ins_k4_18_AACA</t>
  </si>
  <si>
    <t>76.28513150776814</t>
  </si>
  <si>
    <t>Ins_k3_18_AAC</t>
  </si>
  <si>
    <t>92.51223280111468</t>
  </si>
  <si>
    <t>Ins_k3_17_GAA</t>
  </si>
  <si>
    <t>97.58451396888671</t>
  </si>
  <si>
    <t>Ins_k3_18_AAG</t>
  </si>
  <si>
    <t>Ins_k2_18_AA</t>
  </si>
  <si>
    <t>98.98347362132859</t>
  </si>
  <si>
    <t>Ins_k3_18_AAT</t>
  </si>
  <si>
    <t>79.67014958934598</t>
  </si>
  <si>
    <t>Del_k25_19-43</t>
  </si>
  <si>
    <t>32.326909943962555</t>
  </si>
  <si>
    <t>Del_k34_19-52</t>
  </si>
  <si>
    <t>4.587470426222204</t>
  </si>
  <si>
    <t>Ins_k3_18_ACA</t>
  </si>
  <si>
    <t>72.06926451064432</t>
  </si>
  <si>
    <t>Ins_k3_18_ACC</t>
  </si>
  <si>
    <t>Ins_k3_17_GAC</t>
  </si>
  <si>
    <t>88.96900553438148</t>
  </si>
  <si>
    <t>Ins_k3_18_ACG</t>
  </si>
  <si>
    <t>Ins_k2_18_AC</t>
  </si>
  <si>
    <t>Del_k31_19-49</t>
  </si>
  <si>
    <t>7.552786692765037</t>
  </si>
  <si>
    <t>Ins_k3_18_ACT</t>
  </si>
  <si>
    <t>94.15796771923343</t>
  </si>
  <si>
    <t>Ins_k3_18_AGA</t>
  </si>
  <si>
    <t>88.00225560968475</t>
  </si>
  <si>
    <t>Ins_k3_18_AGC</t>
  </si>
  <si>
    <t>Ins_k3_16_GGA</t>
  </si>
  <si>
    <t>83.07950020640271</t>
  </si>
  <si>
    <t>Ins_k3_17_GAG</t>
  </si>
  <si>
    <t>Ins_k3_18_AGG</t>
  </si>
  <si>
    <t>Ins_k2_17_GA</t>
  </si>
  <si>
    <t>90.6410528434487</t>
  </si>
  <si>
    <t>Ins_k2_18_AG</t>
  </si>
  <si>
    <t>Ins_k1_18_A</t>
  </si>
  <si>
    <t>91.45392206418411</t>
  </si>
  <si>
    <t>G19A</t>
  </si>
  <si>
    <t>57.24619552421551</t>
  </si>
  <si>
    <t>Ins_k3_18_AGT</t>
  </si>
  <si>
    <t>82.96756257597559</t>
  </si>
  <si>
    <t>Ins_k3_18_ATA</t>
  </si>
  <si>
    <t>59.0856116741728</t>
  </si>
  <si>
    <t>Ins_k3_18_ATC</t>
  </si>
  <si>
    <t>92.24867888109188</t>
  </si>
  <si>
    <t>Ins_k3_17_GAT</t>
  </si>
  <si>
    <t>89.47078474891559</t>
  </si>
  <si>
    <t>Ins_k3_18_ATG</t>
  </si>
  <si>
    <t>Ins_k2_18_AT</t>
  </si>
  <si>
    <t>Del_k26_19-44</t>
  </si>
  <si>
    <t>26.445852464159156</t>
  </si>
  <si>
    <t>Ins_k3_18_ATT</t>
  </si>
  <si>
    <t>80.77079993262466</t>
  </si>
  <si>
    <t>Del_k35_19-53</t>
  </si>
  <si>
    <t>3.023757524814491</t>
  </si>
  <si>
    <t>Ins_k3_18_CAA</t>
  </si>
  <si>
    <t>66.05168268183405</t>
  </si>
  <si>
    <t>Del_k24_19-42</t>
  </si>
  <si>
    <t>17.69721839111907</t>
  </si>
  <si>
    <t>Ins_k3_18_CAC</t>
  </si>
  <si>
    <t>94.439013681738885</t>
  </si>
  <si>
    <t>Del_k30_19-48</t>
  </si>
  <si>
    <t>3.8144001792108586</t>
  </si>
  <si>
    <t>Ins_k3_17_GCA</t>
  </si>
  <si>
    <t>65.53418564454215</t>
  </si>
  <si>
    <t>Ins_k3_18_CAG</t>
  </si>
  <si>
    <t>Ins_k2_18_CA</t>
  </si>
  <si>
    <t>70.64881135398211</t>
  </si>
  <si>
    <t>Ins_k3_18_CAT</t>
  </si>
  <si>
    <t>80.13567352159718</t>
  </si>
  <si>
    <t>Del_k23_18-40</t>
  </si>
  <si>
    <t>27.18874602441621</t>
  </si>
  <si>
    <t>Del_k23_19-41</t>
  </si>
  <si>
    <t>Ins_k4_18_CCAC</t>
  </si>
  <si>
    <t>Del_k29_19-47</t>
  </si>
  <si>
    <t>9.632644491598601</t>
  </si>
  <si>
    <t>Ins_k3_18_CCA</t>
  </si>
  <si>
    <t>78.65971630591606</t>
  </si>
  <si>
    <t>Ins_k3_18_CCC</t>
  </si>
  <si>
    <t>Ins_k3_17_GCC</t>
  </si>
  <si>
    <t>Ins_k3_18_CCG</t>
  </si>
  <si>
    <t>Ins_k2_18_CC</t>
  </si>
  <si>
    <t>Ins_k3_18_CCT</t>
  </si>
  <si>
    <t>89.3157490938289</t>
  </si>
  <si>
    <t>Ins_k3_18_CGA</t>
  </si>
  <si>
    <t>90.48543640561037</t>
  </si>
  <si>
    <t>Ins_k3_18_CGC</t>
  </si>
  <si>
    <t>Ins_k3_16_GGC</t>
  </si>
  <si>
    <t>96.27047432454768</t>
  </si>
  <si>
    <t>Ins_k3_17_GCG</t>
  </si>
  <si>
    <t>Ins_k3_18_CGG</t>
  </si>
  <si>
    <t>Ins_k2_17_GC</t>
  </si>
  <si>
    <t>Ins_k2_18_CG</t>
  </si>
  <si>
    <t>Ins_k1_18_C</t>
  </si>
  <si>
    <t>G19C</t>
  </si>
  <si>
    <t>71.6053511951414</t>
  </si>
  <si>
    <t>Ins_k3_18_CGT</t>
  </si>
  <si>
    <t>98.84131500486227</t>
  </si>
  <si>
    <t>Del_k32_19-50</t>
  </si>
  <si>
    <t>2.288978128900039</t>
  </si>
  <si>
    <t>Ins_k3_18_CTA</t>
  </si>
  <si>
    <t>31.673209984693546</t>
  </si>
  <si>
    <t>Ins_k3_18_CTC</t>
  </si>
  <si>
    <t>96.27284525985974</t>
  </si>
  <si>
    <t>Ins_k3_17_GCT</t>
  </si>
  <si>
    <t>81.2210766557604</t>
  </si>
  <si>
    <t>Ins_k3_18_CTG</t>
  </si>
  <si>
    <t>Ins_k2_18_CT</t>
  </si>
  <si>
    <t>Del_k11_19-29</t>
  </si>
  <si>
    <t>29.04012777473138</t>
  </si>
  <si>
    <t>Del_k14_19-32</t>
  </si>
  <si>
    <t>6.08178133360242</t>
  </si>
  <si>
    <t>Ins_k3_18_CTT</t>
  </si>
  <si>
    <t>89.48097771290448</t>
  </si>
  <si>
    <t>Del_k5_16-20</t>
  </si>
  <si>
    <t>42.34623316700179</t>
  </si>
  <si>
    <t>Del_k5_17-21</t>
  </si>
  <si>
    <t>Del_k5_18-22</t>
  </si>
  <si>
    <t>Del_k5_19-23</t>
  </si>
  <si>
    <t>Del_k17_19-35</t>
  </si>
  <si>
    <t>6.369538766083166</t>
  </si>
  <si>
    <t>Del_k44_15-58</t>
  </si>
  <si>
    <t>11.502997198333434</t>
  </si>
  <si>
    <t>Del_k44_16-59</t>
  </si>
  <si>
    <t>Del_k44_17-60</t>
  </si>
  <si>
    <t>Del_k44_18-61</t>
  </si>
  <si>
    <t>Del_k44_19-62</t>
  </si>
  <si>
    <t>Del_k44_20-63</t>
  </si>
  <si>
    <t>Ins_k3_19_AAA</t>
  </si>
  <si>
    <t>90.13984169948193</t>
  </si>
  <si>
    <t>Ins_k3_19_AAC</t>
  </si>
  <si>
    <t>Ins_k3_18_GAA</t>
  </si>
  <si>
    <t>85.59876513894032</t>
  </si>
  <si>
    <t>Ins_k3_19_AAG</t>
  </si>
  <si>
    <t>Ins_k2_19_AA</t>
  </si>
  <si>
    <t>93.47086905984689</t>
  </si>
  <si>
    <t>Ins_k3_19_AAT</t>
  </si>
  <si>
    <t>65.64295450648619</t>
  </si>
  <si>
    <t>Del_k24_20-43</t>
  </si>
  <si>
    <t>28.801060820795918</t>
  </si>
  <si>
    <t>Del_k33_20-52</t>
  </si>
  <si>
    <t>3.124107294458288</t>
  </si>
  <si>
    <t>Ins_k3_19_ACA</t>
  </si>
  <si>
    <t>88.65647861760704</t>
  </si>
  <si>
    <t>Ins_k3_19_ACC</t>
  </si>
  <si>
    <t>92.71210489061647</t>
  </si>
  <si>
    <t>Ins_k3_18_GAC</t>
  </si>
  <si>
    <t>Ins_k3_19_ACG</t>
  </si>
  <si>
    <t>Ins_k2_19_AC</t>
  </si>
  <si>
    <t>Del_k30_20-49</t>
  </si>
  <si>
    <t>6.843490684405206</t>
  </si>
  <si>
    <t>Ins_k3_19_ACT</t>
  </si>
  <si>
    <t>98.3921106604352</t>
  </si>
  <si>
    <t>Ins_k4_18_GAGA</t>
  </si>
  <si>
    <t>Ins_k4_19_AGAG</t>
  </si>
  <si>
    <t>Ins_k3_19_AGA</t>
  </si>
  <si>
    <t>Ins_k3_19_AGC</t>
  </si>
  <si>
    <t>Ins_k3_17_GGA</t>
  </si>
  <si>
    <t>22.8650005826108</t>
  </si>
  <si>
    <t>Ins_k3_18_GAG</t>
  </si>
  <si>
    <t>Ins_k3_19_AGG</t>
  </si>
  <si>
    <t>Ins_k2_18_GA</t>
  </si>
  <si>
    <t>98.12706155179454</t>
  </si>
  <si>
    <t>Ins_k2_19_AG</t>
  </si>
  <si>
    <t>Ins_k1_19_A</t>
  </si>
  <si>
    <t>82.50062987785451</t>
  </si>
  <si>
    <t>Ins_k3_19_AGT</t>
  </si>
  <si>
    <t>79.7582540231288</t>
  </si>
  <si>
    <t>Ins_k3_19_ATA</t>
  </si>
  <si>
    <t>68.62683128926344</t>
  </si>
  <si>
    <t>Ins_k3_19_ATC</t>
  </si>
  <si>
    <t>Ins_k3_18_GAT</t>
  </si>
  <si>
    <t>87.91495796367634</t>
  </si>
  <si>
    <t>Ins_k3_19_ATG</t>
  </si>
  <si>
    <t>Ins_k2_19_AT</t>
  </si>
  <si>
    <t>92.11127677048165</t>
  </si>
  <si>
    <t>Del_k25_20-44</t>
  </si>
  <si>
    <t>27.541725079808447</t>
  </si>
  <si>
    <t>Ins_k3_19_ATT</t>
  </si>
  <si>
    <t>83.32105350271748</t>
  </si>
  <si>
    <t>Del_k34_20-53</t>
  </si>
  <si>
    <t>3.2813686454007174</t>
  </si>
  <si>
    <t>Ins_k3_19_CAA</t>
  </si>
  <si>
    <t>65.08070398458878</t>
  </si>
  <si>
    <t>Del_k23_20-42</t>
  </si>
  <si>
    <t>20.83503784511645</t>
  </si>
  <si>
    <t>Ins_k4_19_CACA</t>
  </si>
  <si>
    <t>93.35050327901868</t>
  </si>
  <si>
    <t>Ins_k3_19_CAC</t>
  </si>
  <si>
    <t>Del_k29_20-48</t>
  </si>
  <si>
    <t>4.452545358912278</t>
  </si>
  <si>
    <t>Ins_k4_19_CAGC</t>
  </si>
  <si>
    <t>Ins_k3_18_GCA</t>
  </si>
  <si>
    <t>64.20124927669568</t>
  </si>
  <si>
    <t>Ins_k3_19_CAG</t>
  </si>
  <si>
    <t>Ins_k2_19_CA</t>
  </si>
  <si>
    <t>91.49995534472663</t>
  </si>
  <si>
    <t>Ins_k4_19_CATC</t>
  </si>
  <si>
    <t>Ins_k3_19_CAT</t>
  </si>
  <si>
    <t>67.49623483507852</t>
  </si>
  <si>
    <t>Del_k22_19-40</t>
  </si>
  <si>
    <t>32.94845321666651</t>
  </si>
  <si>
    <t>Del_k22_20-41</t>
  </si>
  <si>
    <t>Del_k28_20-47</t>
  </si>
  <si>
    <t>10.083653965521929</t>
  </si>
  <si>
    <t>Ins_k3_19_CCA</t>
  </si>
  <si>
    <t>Ins_k3_19_CCC</t>
  </si>
  <si>
    <t>Ins_k3_18_GCC</t>
  </si>
  <si>
    <t>Ins_k3_19_CCG</t>
  </si>
  <si>
    <t>Ins_k2_19_CC</t>
  </si>
  <si>
    <t>Ins_k4_18_GCCT</t>
  </si>
  <si>
    <t>Ins_k4_19_CCTG</t>
  </si>
  <si>
    <t>Ins_k3_19_CCT</t>
  </si>
  <si>
    <t>59.440748649615166</t>
  </si>
  <si>
    <t>Ins_k3_19_CGA</t>
  </si>
  <si>
    <t>Ins_k3_19_CGC</t>
  </si>
  <si>
    <t>Ins_k3_17_GGC</t>
  </si>
  <si>
    <t>30.831360837413722</t>
  </si>
  <si>
    <t>Ins_k3_18_GCG</t>
  </si>
  <si>
    <t>Ins_k3_19_CGG</t>
  </si>
  <si>
    <t>Ins_k2_18_GC</t>
  </si>
  <si>
    <t>Ins_k2_19_CG</t>
  </si>
  <si>
    <t>Ins_k1_19_C</t>
  </si>
  <si>
    <t>Ins_k3_19_CGT</t>
  </si>
  <si>
    <t>Del_k31_20-50</t>
  </si>
  <si>
    <t>6.2017427789609085</t>
  </si>
  <si>
    <t>Ins_k3_19_CTA</t>
  </si>
  <si>
    <t>55.6986917129296</t>
  </si>
  <si>
    <t>Ins_k4_18_GCTC</t>
  </si>
  <si>
    <t>Ins_k4_19_CTCG</t>
  </si>
  <si>
    <t>Ins_k3_19_CTC</t>
  </si>
  <si>
    <t>G20C</t>
  </si>
  <si>
    <t>48.705586286266694</t>
  </si>
  <si>
    <t>Ins_k3_18_GCT</t>
  </si>
  <si>
    <t>84.87916196356083</t>
  </si>
  <si>
    <t>Ins_k3_19_CTG</t>
  </si>
  <si>
    <t>Ins_k2_19_CT</t>
  </si>
  <si>
    <t>84.76623467467928</t>
  </si>
  <si>
    <t>Del_k10_20-29</t>
  </si>
  <si>
    <t>60.87507014869613</t>
  </si>
  <si>
    <t>Del_k13_20-32</t>
  </si>
  <si>
    <t>35.69838143509757</t>
  </si>
  <si>
    <t>Ins_k3_19_CTT</t>
  </si>
  <si>
    <t>62.18616935630719</t>
  </si>
  <si>
    <t>Del_k4_18-21</t>
  </si>
  <si>
    <t>54.52032218382339</t>
  </si>
  <si>
    <t>Del_k4_19-22</t>
  </si>
  <si>
    <t>Del_k4_20-23</t>
  </si>
  <si>
    <t>Del_k16_20-35</t>
  </si>
  <si>
    <t>20.073759339055513</t>
  </si>
  <si>
    <t>Del_k43_18-60</t>
  </si>
  <si>
    <t>0.16704411003784742</t>
  </si>
  <si>
    <t>Del_k43_19-61</t>
  </si>
  <si>
    <t>Del_k43_20-62</t>
  </si>
  <si>
    <t>Del_k43_21-63</t>
  </si>
  <si>
    <t>Ins_k3_20_AAA</t>
  </si>
  <si>
    <t>65.88906094355531</t>
  </si>
  <si>
    <t>Ins_k3_20_AAC</t>
  </si>
  <si>
    <t>61.08543061589066</t>
  </si>
  <si>
    <t>Ins_k3_19_GAA</t>
  </si>
  <si>
    <t>72.73508246092841</t>
  </si>
  <si>
    <t>Ins_k3_20_AAG</t>
  </si>
  <si>
    <t>Ins_k2_20_AA</t>
  </si>
  <si>
    <t>74.51081572379505</t>
  </si>
  <si>
    <t>Del_k23_21-43</t>
  </si>
  <si>
    <t>31.35723593014147</t>
  </si>
  <si>
    <t>Ins_k3_20_AAT</t>
  </si>
  <si>
    <t>2.0933844810651085</t>
  </si>
  <si>
    <t>Del_k32_21-52</t>
  </si>
  <si>
    <t>3.4088376205995665</t>
  </si>
  <si>
    <t>Ins_k3_20_ACA</t>
  </si>
  <si>
    <t>80.54798520738429</t>
  </si>
  <si>
    <t>Ins_k3_20_ACC</t>
  </si>
  <si>
    <t>Ins_k3_19_GAC</t>
  </si>
  <si>
    <t>88.75537236268856</t>
  </si>
  <si>
    <t>Ins_k3_20_ACG</t>
  </si>
  <si>
    <t>Del_k29_21-49</t>
  </si>
  <si>
    <t>7.628516990121825</t>
  </si>
  <si>
    <t>Ins_k2_20_AC</t>
  </si>
  <si>
    <t>95.91600039016286</t>
  </si>
  <si>
    <t>Ins_k3_20_ACT</t>
  </si>
  <si>
    <t>58.19132645099576</t>
  </si>
  <si>
    <t>Ins_k3_20_AGA</t>
  </si>
  <si>
    <t>83.64353765335869</t>
  </si>
  <si>
    <t>Ins_k3_20_AGC</t>
  </si>
  <si>
    <t>92.03494653439887</t>
  </si>
  <si>
    <t>T21A</t>
  </si>
  <si>
    <t>51.97636031541034</t>
  </si>
  <si>
    <t>Ins_k3_18_GGA</t>
  </si>
  <si>
    <t>66.0856078938713</t>
  </si>
  <si>
    <t>Ins_k3_19_GAG</t>
  </si>
  <si>
    <t>Ins_k3_20_AGG</t>
  </si>
  <si>
    <t>Ins_k2_19_GA</t>
  </si>
  <si>
    <t>Ins_k2_20_AG</t>
  </si>
  <si>
    <t>Ins_k3_20_AGT</t>
  </si>
  <si>
    <t>7.62440214811511</t>
  </si>
  <si>
    <t>Ins_k3_20_ATA</t>
  </si>
  <si>
    <t>72.97125606891315</t>
  </si>
  <si>
    <t>Ins_k3_20_ATC</t>
  </si>
  <si>
    <t>22.248935963951315</t>
  </si>
  <si>
    <t>Ins_k4_20_ATGA</t>
  </si>
  <si>
    <t>99.99307927191663</t>
  </si>
  <si>
    <t>Ins_k1_20_A</t>
  </si>
  <si>
    <t>95.26494647460623</t>
  </si>
  <si>
    <t>Ins_k3_19_GAT</t>
  </si>
  <si>
    <t>76.311477299103</t>
  </si>
  <si>
    <t>Ins_k3_20_ATG</t>
  </si>
  <si>
    <t>Del_k24_21-44</t>
  </si>
  <si>
    <t>28.14085347522782</t>
  </si>
  <si>
    <t>Ins_k2_20_AT</t>
  </si>
  <si>
    <t>3.5277645687176133</t>
  </si>
  <si>
    <t>Del_k33_21-53</t>
  </si>
  <si>
    <t>2.379554685633133</t>
  </si>
  <si>
    <t>Ins_k3_20_ATT</t>
  </si>
  <si>
    <t>37.43373181686815</t>
  </si>
  <si>
    <t>Ins_k3_20_CAA</t>
  </si>
  <si>
    <t>55.27286333415489</t>
  </si>
  <si>
    <t>Del_k22_21-42</t>
  </si>
  <si>
    <t>21.271084148672752</t>
  </si>
  <si>
    <t>Del_k28_21-48</t>
  </si>
  <si>
    <t>4.372195098461007</t>
  </si>
  <si>
    <t>Ins_k3_20_CAC</t>
  </si>
  <si>
    <t>82.0802353423328</t>
  </si>
  <si>
    <t>Ins_k3_19_GCA</t>
  </si>
  <si>
    <t>93.69043883416117</t>
  </si>
  <si>
    <t>Ins_k3_20_CAG</t>
  </si>
  <si>
    <t>Ins_k2_20_CA</t>
  </si>
  <si>
    <t>81.9303543322028</t>
  </si>
  <si>
    <t>Ins_k3_20_CAT</t>
  </si>
  <si>
    <t>38.78639888139006</t>
  </si>
  <si>
    <t>Del_k21_20-40</t>
  </si>
  <si>
    <t>34.22517614296363</t>
  </si>
  <si>
    <t>Del_k21_21-41</t>
  </si>
  <si>
    <t>Del_k27_21-47</t>
  </si>
  <si>
    <t>10.902283045738214</t>
  </si>
  <si>
    <t>Ins_k3_20_CCA</t>
  </si>
  <si>
    <t>98.04188373961078</t>
  </si>
  <si>
    <t>Ins_k3_20_CCC</t>
  </si>
  <si>
    <t>Ins_k4_18_GGCC</t>
  </si>
  <si>
    <t>Ins_k4_19_GCCG</t>
  </si>
  <si>
    <t>Ins_k4_20_CCGG</t>
  </si>
  <si>
    <t>Ins_k3_19_GCC</t>
  </si>
  <si>
    <t>Ins_k3_20_CCG</t>
  </si>
  <si>
    <t>Ins_k3_20_CCT</t>
  </si>
  <si>
    <t>79.3968224229599</t>
  </si>
  <si>
    <t>Ins_k3_20_CGA</t>
  </si>
  <si>
    <t>Ins_k4_20_CGAT</t>
  </si>
  <si>
    <t>98.04411578602294</t>
  </si>
  <si>
    <t>Ins_k4_20_CGCC</t>
  </si>
  <si>
    <t>Ins_k3_20_CGC</t>
  </si>
  <si>
    <t>Ins_k3_18_GGC</t>
  </si>
  <si>
    <t>Ins_k3_19_GCG</t>
  </si>
  <si>
    <t>Ins_k3_20_CGG</t>
  </si>
  <si>
    <t>Ins_k2_19_GC</t>
  </si>
  <si>
    <t>Ins_k2_20_CG</t>
  </si>
  <si>
    <t>Ins_k3_20_CGT</t>
  </si>
  <si>
    <t>77.29550726138517</t>
  </si>
  <si>
    <t>Ins_k4_20_CGTT</t>
  </si>
  <si>
    <t>99.95505170632867</t>
  </si>
  <si>
    <t>Del_k30_21-50</t>
  </si>
  <si>
    <t>2.758487203339581</t>
  </si>
  <si>
    <t>Ins_k3_20_CTA</t>
  </si>
  <si>
    <t>65.65652274367446</t>
  </si>
  <si>
    <t>Ins_k3_20_CTC</t>
  </si>
  <si>
    <t>60.263405509699304</t>
  </si>
  <si>
    <t>Ins_k1_20_C</t>
  </si>
  <si>
    <t>88.5983104257801</t>
  </si>
  <si>
    <t>Ins_k3_19_GCT</t>
  </si>
  <si>
    <t>90.1561456011038</t>
  </si>
  <si>
    <t>Ins_k3_20_CTG</t>
  </si>
  <si>
    <t>Ins_k4_20_CTGT</t>
  </si>
  <si>
    <t>Del_k9_21-29</t>
  </si>
  <si>
    <t>59.032731102524565</t>
  </si>
  <si>
    <t>Del_k12_21-32</t>
  </si>
  <si>
    <t>40.140728778175024</t>
  </si>
  <si>
    <t>Ins_k2_20_CT</t>
  </si>
  <si>
    <t>75.66283047365006</t>
  </si>
  <si>
    <t>Ins_k3_20_CTT</t>
  </si>
  <si>
    <t>49.31816494809714</t>
  </si>
  <si>
    <t>Del_k3_19-21</t>
  </si>
  <si>
    <t>50.18535183069925</t>
  </si>
  <si>
    <t>Del_k3_20-22</t>
  </si>
  <si>
    <t>Del_k3_21-23</t>
  </si>
  <si>
    <t>Del_k15_21-35</t>
  </si>
  <si>
    <t>33.79977050726954</t>
  </si>
  <si>
    <t>Del_k42_19-60</t>
  </si>
  <si>
    <t>0.10796029785313963</t>
  </si>
  <si>
    <t>Del_k42_20-61</t>
  </si>
  <si>
    <t>Del_k42_21-62</t>
  </si>
  <si>
    <t>Ins_k3_20_GAA</t>
  </si>
  <si>
    <t>57.806916740569896</t>
  </si>
  <si>
    <t>Ins_k3_20_GAC</t>
  </si>
  <si>
    <t>75.75113282875682</t>
  </si>
  <si>
    <t>Ins_k3_19_GGA</t>
  </si>
  <si>
    <t>78.40258798379152</t>
  </si>
  <si>
    <t>Ins_k3_20_GAG</t>
  </si>
  <si>
    <t>Ins_k2_20_GA</t>
  </si>
  <si>
    <t>96.49986293586083</t>
  </si>
  <si>
    <t>Ins_k3_20_GAT</t>
  </si>
  <si>
    <t>4.862505017332698</t>
  </si>
  <si>
    <t>Ins_k3_20_GCA</t>
  </si>
  <si>
    <t>78.61721801631693</t>
  </si>
  <si>
    <t>Del_k20_21-40</t>
  </si>
  <si>
    <t>40.146409343326255</t>
  </si>
  <si>
    <t>Ins_k3_20_GCC</t>
  </si>
  <si>
    <t>90.64121144321932</t>
  </si>
  <si>
    <t>Ins_k3_19_GGC</t>
  </si>
  <si>
    <t>97.72664247610017</t>
  </si>
  <si>
    <t>Ins_k3_20_GCG</t>
  </si>
  <si>
    <t>Ins_k2_20_GC</t>
  </si>
  <si>
    <t>84.33131590771016</t>
  </si>
  <si>
    <t>Ins_k4_19_GGCT</t>
  </si>
  <si>
    <t>90.69551019915374</t>
  </si>
  <si>
    <t>Ins_k4_20_GCTG</t>
  </si>
  <si>
    <t>Ins_k3_20_GCT</t>
  </si>
  <si>
    <t>58.21161434188968</t>
  </si>
  <si>
    <t>Del_k2_20-21</t>
  </si>
  <si>
    <t>57.751921128561285</t>
  </si>
  <si>
    <t>Del_k2_21-22</t>
  </si>
  <si>
    <t>Ins_k3_20_GGA</t>
  </si>
  <si>
    <t>21.831386870662765</t>
  </si>
  <si>
    <t>Ins_k3_20_GGC</t>
  </si>
  <si>
    <t>20.908387089661936</t>
  </si>
  <si>
    <t>Del_k1_21-21</t>
  </si>
  <si>
    <t>4.004801454333607</t>
  </si>
  <si>
    <t>Ins_k3_16_GGG</t>
  </si>
  <si>
    <t>1.1266634180110753</t>
  </si>
  <si>
    <t>Ins_k3_17_GGG</t>
  </si>
  <si>
    <t>Ins_k3_18_GGG</t>
  </si>
  <si>
    <t>Ins_k3_19_GGG</t>
  </si>
  <si>
    <t>Ins_k3_20_GGG</t>
  </si>
  <si>
    <t>Ins_k2_16_GG</t>
  </si>
  <si>
    <t>1.90542789991807</t>
  </si>
  <si>
    <t>Ins_k2_17_GG</t>
  </si>
  <si>
    <t>Ins_k2_18_GG</t>
  </si>
  <si>
    <t>Ins_k2_19_GG</t>
  </si>
  <si>
    <t>Ins_k2_20_GG</t>
  </si>
  <si>
    <t>Ins_k3_20_GGT</t>
  </si>
  <si>
    <t>0.6811489360746853</t>
  </si>
  <si>
    <t>Ins_k3_20_GTA</t>
  </si>
  <si>
    <t>23.294406051679495</t>
  </si>
  <si>
    <t>Ins_k3_20_GTC</t>
  </si>
  <si>
    <t>24.981457849499776</t>
  </si>
  <si>
    <t>Del_k7_21-27</t>
  </si>
  <si>
    <t>55.73778771163974</t>
  </si>
  <si>
    <t>Ins_k1_16_G</t>
  </si>
  <si>
    <t>22.10770848068195</t>
  </si>
  <si>
    <t>Ins_k1_17_G</t>
  </si>
  <si>
    <t>Ins_k1_18_G</t>
  </si>
  <si>
    <t>Ins_k1_19_G</t>
  </si>
  <si>
    <t>Ins_k1_20_G</t>
  </si>
  <si>
    <t>Ins_k3_19_GGT</t>
  </si>
  <si>
    <t>50.85440839225813</t>
  </si>
  <si>
    <t>Ins_k3_20_GTG</t>
  </si>
  <si>
    <t>Ins_k2_20_GT</t>
  </si>
  <si>
    <t>3.1365990461043998</t>
  </si>
  <si>
    <t>Ins_k3_20_GTT</t>
  </si>
  <si>
    <t>28.987479819125806</t>
  </si>
  <si>
    <t>Del_k36_21-56</t>
  </si>
  <si>
    <t>0.2318873223605649</t>
  </si>
  <si>
    <t>Del_k42_22-63</t>
  </si>
  <si>
    <t>0.11995747067650978</t>
  </si>
  <si>
    <t>Ins_k3_21_AAA</t>
  </si>
  <si>
    <t>32.713143777204735</t>
  </si>
  <si>
    <t>Ins_k3_21_AAC</t>
  </si>
  <si>
    <t>54.408430002129414</t>
  </si>
  <si>
    <t>Ins_k2_21_AA</t>
  </si>
  <si>
    <t>0.2593093668762388</t>
  </si>
  <si>
    <t>Ins_k3_21_AAG</t>
  </si>
  <si>
    <t>0.3387944256757678</t>
  </si>
  <si>
    <t>Ins_k3_20_TAA</t>
  </si>
  <si>
    <t>26.926851216449634</t>
  </si>
  <si>
    <t>Ins_k3_21_AAT</t>
  </si>
  <si>
    <t>Del_k22_22-43</t>
  </si>
  <si>
    <t>5.654271285473479</t>
  </si>
  <si>
    <t>Del_k31_21-51</t>
  </si>
  <si>
    <t>0.8185515081829077</t>
  </si>
  <si>
    <t>Del_k31_22-52</t>
  </si>
  <si>
    <t>Ins_k3_21_ACA</t>
  </si>
  <si>
    <t>40.69192135089252</t>
  </si>
  <si>
    <t>Ins_k4_21_ACAG</t>
  </si>
  <si>
    <t>9.244548681670807</t>
  </si>
  <si>
    <t>Ins_k3_21_ACC</t>
  </si>
  <si>
    <t>Ins_k4_21_ACGA</t>
  </si>
  <si>
    <t>84.06262220504212</t>
  </si>
  <si>
    <t>Ins_k2_21_AC</t>
  </si>
  <si>
    <t>62.634514918082694</t>
  </si>
  <si>
    <t>Ins_k3_21_ACG</t>
  </si>
  <si>
    <t>31.3749128670661</t>
  </si>
  <si>
    <t>Del_k28_22-49</t>
  </si>
  <si>
    <t>0.9995873491707578</t>
  </si>
  <si>
    <t>Ins_k3_20_TAC</t>
  </si>
  <si>
    <t>49.17437168794074</t>
  </si>
  <si>
    <t>Ins_k3_21_ACT</t>
  </si>
  <si>
    <t>Ins_k3_21_AGA</t>
  </si>
  <si>
    <t>56.054649119269186</t>
  </si>
  <si>
    <t>Ins_k3_21_AGC</t>
  </si>
  <si>
    <t>89.90223051636222</t>
  </si>
  <si>
    <t>G22A</t>
  </si>
  <si>
    <t>18.6273590309636</t>
  </si>
  <si>
    <t>Ins_k4_21_AGGC</t>
  </si>
  <si>
    <t>63.246729361968335</t>
  </si>
  <si>
    <t>Ins_k1_21_A</t>
  </si>
  <si>
    <t>1.8832177917781199</t>
  </si>
  <si>
    <t>Ins_k2_21_AG</t>
  </si>
  <si>
    <t>0.4491889588648298</t>
  </si>
  <si>
    <t>Ins_k3_21_AGG</t>
  </si>
  <si>
    <t>0.5517338291929416</t>
  </si>
  <si>
    <t>Ins_k4_21_AGTC</t>
  </si>
  <si>
    <t>85.65859891209004</t>
  </si>
  <si>
    <t>Ins_k3_19_GTA</t>
  </si>
  <si>
    <t>32.169558519890984</t>
  </si>
  <si>
    <t>Ins_k3_20_TAG</t>
  </si>
  <si>
    <t>Ins_k3_21_AGT</t>
  </si>
  <si>
    <t>Ins_k3_21_ATA</t>
  </si>
  <si>
    <t>3.986135234085683</t>
  </si>
  <si>
    <t>Ins_k3_21_ATC</t>
  </si>
  <si>
    <t>81.73111540055595</t>
  </si>
  <si>
    <t>Ins_k2_20_TA</t>
  </si>
  <si>
    <t>40.22197227755848</t>
  </si>
  <si>
    <t>Ins_k2_21_AT</t>
  </si>
  <si>
    <t>Ins_k3_21_ATG</t>
  </si>
  <si>
    <t>2.85181071459342</t>
  </si>
  <si>
    <t>Ins_k4_21_ATTA</t>
  </si>
  <si>
    <t>2.448862224605941</t>
  </si>
  <si>
    <t>Del_k23_22-44</t>
  </si>
  <si>
    <t>11.089334216640834</t>
  </si>
  <si>
    <t>Ins_k3_20_TAT</t>
  </si>
  <si>
    <t>16.49571408345752</t>
  </si>
  <si>
    <t>Ins_k3_21_ATT</t>
  </si>
  <si>
    <t>Del_k32_22-53</t>
  </si>
  <si>
    <t>0.8200633181637029</t>
  </si>
  <si>
    <t>Ins_k3_21_CAA</t>
  </si>
  <si>
    <t>83.62060759170016</t>
  </si>
  <si>
    <t>Del_k21_22-42</t>
  </si>
  <si>
    <t>19.861615659952587</t>
  </si>
  <si>
    <t>Ins_k3_21_CAC</t>
  </si>
  <si>
    <t>88.30089335887622</t>
  </si>
  <si>
    <t>Del_k27_22-48</t>
  </si>
  <si>
    <t>3.4071223811043785</t>
  </si>
  <si>
    <t>Ins_k2_21_CA</t>
  </si>
  <si>
    <t>40.60425960991179</t>
  </si>
  <si>
    <t>Ins_k3_21_CAG</t>
  </si>
  <si>
    <t>5.258223431068382</t>
  </si>
  <si>
    <t>Ins_k3_20_TCA</t>
  </si>
  <si>
    <t>71.45843185025701</t>
  </si>
  <si>
    <t>Ins_k3_21_CAT</t>
  </si>
  <si>
    <t>Del_k20_22-41</t>
  </si>
  <si>
    <t>21.891187510574</t>
  </si>
  <si>
    <t>Del_k26_21-46</t>
  </si>
  <si>
    <t>10.179576438513909</t>
  </si>
  <si>
    <t>Del_k26_22-47</t>
  </si>
  <si>
    <t>Ins_k3_21_CCA</t>
  </si>
  <si>
    <t>93.72655620406022</t>
  </si>
  <si>
    <t>Ins_k3_21_CCC</t>
  </si>
  <si>
    <t>Ins_k2_21_CC</t>
  </si>
  <si>
    <t>Ins_k3_21_CCG</t>
  </si>
  <si>
    <t>82.99892737748976</t>
  </si>
  <si>
    <t>Ins_k4_19_GTCC</t>
  </si>
  <si>
    <t>Ins_k4_20_TCCG</t>
  </si>
  <si>
    <t>Ins_k4_21_CCGT</t>
  </si>
  <si>
    <t>Ins_k3_20_TCC</t>
  </si>
  <si>
    <t>63.75934020292322</t>
  </si>
  <si>
    <t>Ins_k3_21_CCT</t>
  </si>
  <si>
    <t>Ins_k4_21_CCTG</t>
  </si>
  <si>
    <t>53.882811143656156</t>
  </si>
  <si>
    <t>Ins_k3_21_CGA</t>
  </si>
  <si>
    <t>87.02697059864833</t>
  </si>
  <si>
    <t>Ins_k3_21_CGC</t>
  </si>
  <si>
    <t>G22C</t>
  </si>
  <si>
    <t>55.77942115761604</t>
  </si>
  <si>
    <t>Ins_k1_21_C</t>
  </si>
  <si>
    <t>Ins_k2_21_CG</t>
  </si>
  <si>
    <t>36.124002675372076</t>
  </si>
  <si>
    <t>Ins_k3_21_CGG</t>
  </si>
  <si>
    <t>21.812431926872705</t>
  </si>
  <si>
    <t>Ins_k3_19_GTC</t>
  </si>
  <si>
    <t>98.98924930858605</t>
  </si>
  <si>
    <t>Ins_k3_20_TCG</t>
  </si>
  <si>
    <t>Ins_k3_21_CGT</t>
  </si>
  <si>
    <t>Del_k29_22-50</t>
  </si>
  <si>
    <t>1.6805310338626163</t>
  </si>
  <si>
    <t>Ins_k3_21_CTA</t>
  </si>
  <si>
    <t>15.335865656535333</t>
  </si>
  <si>
    <t>Ins_k3_21_CTC</t>
  </si>
  <si>
    <t>Ins_k2_20_TC</t>
  </si>
  <si>
    <t>17.839634319629575</t>
  </si>
  <si>
    <t>Ins_k2_21_CT</t>
  </si>
  <si>
    <t>Ins_k3_21_CTG</t>
  </si>
  <si>
    <t>1.9215636670146101</t>
  </si>
  <si>
    <t>Del_k8_20-27</t>
  </si>
  <si>
    <t>63.53926411669886</t>
  </si>
  <si>
    <t>Del_k8_21-28</t>
  </si>
  <si>
    <t>Del_k8_22-29</t>
  </si>
  <si>
    <t>Del_k11_21-31</t>
  </si>
  <si>
    <t>57.922988965301776</t>
  </si>
  <si>
    <t>Del_k11_22-32</t>
  </si>
  <si>
    <t>Ins_k3_20_TCT</t>
  </si>
  <si>
    <t>44.027393086541764</t>
  </si>
  <si>
    <t>Ins_k3_21_CTT</t>
  </si>
  <si>
    <t>Del_k2_22-23</t>
  </si>
  <si>
    <t>37.98635483009872</t>
  </si>
  <si>
    <t>Del_k14_21-34</t>
  </si>
  <si>
    <t>28.67034528517298</t>
  </si>
  <si>
    <t>Del_k14_22-35</t>
  </si>
  <si>
    <t>Del_k41_22-62</t>
  </si>
  <si>
    <t>0.16701077984396</t>
  </si>
  <si>
    <t>Del_k41_23-63</t>
  </si>
  <si>
    <t>Ins_k3_22_AAA</t>
  </si>
  <si>
    <t>79.15053764633676</t>
  </si>
  <si>
    <t>Ins_k3_22_AAC</t>
  </si>
  <si>
    <t>89.08496207722771</t>
  </si>
  <si>
    <t>Ins_k2_22_AA</t>
  </si>
  <si>
    <t>Ins_k3_21_GAA</t>
  </si>
  <si>
    <t>93.96251268367098</t>
  </si>
  <si>
    <t>Ins_k3_22_AAG</t>
  </si>
  <si>
    <t>Ins_k3_22_AAT</t>
  </si>
  <si>
    <t>62.05523107858999</t>
  </si>
  <si>
    <t>Del_k21_23-43</t>
  </si>
  <si>
    <t>31.48850313194152</t>
  </si>
  <si>
    <t>Del_k30_23-52</t>
  </si>
  <si>
    <t>3.460635659346459</t>
  </si>
  <si>
    <t>Ins_k3_22_ACA</t>
  </si>
  <si>
    <t>96.37933010359316</t>
  </si>
  <si>
    <t>Ins_k3_22_ACC</t>
  </si>
  <si>
    <t>Ins_k2_22_AC</t>
  </si>
  <si>
    <t>Ins_k3_21_GAC</t>
  </si>
  <si>
    <t>Ins_k3_22_ACG</t>
  </si>
  <si>
    <t>Del_k27_23-49</t>
  </si>
  <si>
    <t>3.7954959437632176</t>
  </si>
  <si>
    <t>Ins_k3_22_ACT</t>
  </si>
  <si>
    <t>84.5669610030545</t>
  </si>
  <si>
    <t>G23A</t>
  </si>
  <si>
    <t>48.96398351992861</t>
  </si>
  <si>
    <t>Ins_k3_22_AGA</t>
  </si>
  <si>
    <t>44.57506279845055</t>
  </si>
  <si>
    <t>Ins_k4_22_AGCA</t>
  </si>
  <si>
    <t>79.55752636284885</t>
  </si>
  <si>
    <t>Ins_k3_22_AGC</t>
  </si>
  <si>
    <t>35.23845709507973</t>
  </si>
  <si>
    <t>Ins_k1_22_A</t>
  </si>
  <si>
    <t>42.74546852496161</t>
  </si>
  <si>
    <t>Ins_k2_21_GA</t>
  </si>
  <si>
    <t>47.85347040712608</t>
  </si>
  <si>
    <t>Ins_k2_22_AG</t>
  </si>
  <si>
    <t>Ins_k3_21_GAG</t>
  </si>
  <si>
    <t>9.252776457845554</t>
  </si>
  <si>
    <t>Ins_k3_22_AGG</t>
  </si>
  <si>
    <t>Ins_k3_22_AGT</t>
  </si>
  <si>
    <t>0.9963738687188427</t>
  </si>
  <si>
    <t>Ins_k3_22_ATA</t>
  </si>
  <si>
    <t>39.07224366807484</t>
  </si>
  <si>
    <t>Ins_k4_22_ATAT</t>
  </si>
  <si>
    <t>70.63140129396828</t>
  </si>
  <si>
    <t>Ins_k4_22_ATCA</t>
  </si>
  <si>
    <t>Ins_k3_22_ATC</t>
  </si>
  <si>
    <t>99.88666480345145</t>
  </si>
  <si>
    <t>Ins_k2_22_AT</t>
  </si>
  <si>
    <t>79.53104362394355</t>
  </si>
  <si>
    <t>Ins_k3_20_TGA</t>
  </si>
  <si>
    <t>89.98886703668197</t>
  </si>
  <si>
    <t>Ins_k3_21_GAT</t>
  </si>
  <si>
    <t>Ins_k3_22_ATG</t>
  </si>
  <si>
    <t>Del_k22_23-44</t>
  </si>
  <si>
    <t>28.873541685613993</t>
  </si>
  <si>
    <t>Ins_k3_22_ATT</t>
  </si>
  <si>
    <t>49.82384670202467</t>
  </si>
  <si>
    <t>Del_k31_23-53</t>
  </si>
  <si>
    <t>2.405014065667924</t>
  </si>
  <si>
    <t>Ins_k3_22_CAA</t>
  </si>
  <si>
    <t>82.47658661820269</t>
  </si>
  <si>
    <t>Del_k20_23-42</t>
  </si>
  <si>
    <t>28.207295712914046</t>
  </si>
  <si>
    <t>Ins_k3_22_CAC</t>
  </si>
  <si>
    <t>88.57080051257593</t>
  </si>
  <si>
    <t>Del_k26_23-48</t>
  </si>
  <si>
    <t>7.985507681486088</t>
  </si>
  <si>
    <t>Ins_k2_22_CA</t>
  </si>
  <si>
    <t>Ins_k3_21_GCA</t>
  </si>
  <si>
    <t>70.02177372531678</t>
  </si>
  <si>
    <t>Ins_k3_22_CAG</t>
  </si>
  <si>
    <t>Ins_k3_22_CAT</t>
  </si>
  <si>
    <t>44.85893263825459</t>
  </si>
  <si>
    <t>Del_k19_21-39</t>
  </si>
  <si>
    <t>42.26592966715342</t>
  </si>
  <si>
    <t>Del_k19_22-40</t>
  </si>
  <si>
    <t>Del_k19_23-41</t>
  </si>
  <si>
    <t>Del_k25_23-47</t>
  </si>
  <si>
    <t>20.622719850770817</t>
  </si>
  <si>
    <t>Ins_k3_22_CCA</t>
  </si>
  <si>
    <t>Ins_k3_22_CCC</t>
  </si>
  <si>
    <t>Ins_k2_22_CC</t>
  </si>
  <si>
    <t>Ins_k3_21_GCC</t>
  </si>
  <si>
    <t>Ins_k3_22_CCG</t>
  </si>
  <si>
    <t>Ins_k3_22_CCT</t>
  </si>
  <si>
    <t>93.50632328793758</t>
  </si>
  <si>
    <t>G23C</t>
  </si>
  <si>
    <t>44.06862084344159</t>
  </si>
  <si>
    <t>Ins_k3_22_CGA</t>
  </si>
  <si>
    <t>88.86526920758506</t>
  </si>
  <si>
    <t>Ins_k3_22_CGC</t>
  </si>
  <si>
    <t>91.57465718137561</t>
  </si>
  <si>
    <t>Ins_k1_22_C</t>
  </si>
  <si>
    <t>78.69060652148453</t>
  </si>
  <si>
    <t>Ins_k2_21_GC</t>
  </si>
  <si>
    <t>Ins_k2_22_CG</t>
  </si>
  <si>
    <t>Ins_k3_21_GCG</t>
  </si>
  <si>
    <t>29.440681362298005</t>
  </si>
  <si>
    <t>Ins_k3_22_CGG</t>
  </si>
  <si>
    <t>Ins_k4_22_CGTC</t>
  </si>
  <si>
    <t>Ins_k3_22_CGT</t>
  </si>
  <si>
    <t>57.64955707101605</t>
  </si>
  <si>
    <t>Del_k28_23-50</t>
  </si>
  <si>
    <t>3.5596821974116524</t>
  </si>
  <si>
    <t>Ins_k3_22_CTA</t>
  </si>
  <si>
    <t>28.33078800268539</t>
  </si>
  <si>
    <t>Ins_k4_22_CTAT</t>
  </si>
  <si>
    <t>50.358335249790905</t>
  </si>
  <si>
    <t>Ins_k3_22_CTC</t>
  </si>
  <si>
    <t>51.10243616060107</t>
  </si>
  <si>
    <t>Ins_k2_22_CT</t>
  </si>
  <si>
    <t>Ins_k3_20_TGC</t>
  </si>
  <si>
    <t>Ins_k3_21_GCT</t>
  </si>
  <si>
    <t>Ins_k3_22_CTG</t>
  </si>
  <si>
    <t>Del_k7_23-29</t>
  </si>
  <si>
    <t>61.21883742129963</t>
  </si>
  <si>
    <t>Del_k10_23-32</t>
  </si>
  <si>
    <t>64.98387018992288</t>
  </si>
  <si>
    <t>Ins_k3_22_CTT</t>
  </si>
  <si>
    <t>54.019000565604244</t>
  </si>
  <si>
    <t>Del_k1_22-22</t>
  </si>
  <si>
    <t>53.149010917791685</t>
  </si>
  <si>
    <t>Del_k1_23-23</t>
  </si>
  <si>
    <t>Del_k13_23-35</t>
  </si>
  <si>
    <t>47.354545064962224</t>
  </si>
  <si>
    <t>Del_k40_22-61</t>
  </si>
  <si>
    <t>0.10836582047273229</t>
  </si>
  <si>
    <t>Del_k40_23-62</t>
  </si>
  <si>
    <t>Del_k40_24-63</t>
  </si>
  <si>
    <t>Ins_k3_23_AAA</t>
  </si>
  <si>
    <t>82.19705797410865</t>
  </si>
  <si>
    <t>Ins_k3_23_AAC</t>
  </si>
  <si>
    <t>Ins_k2_23_AA</t>
  </si>
  <si>
    <t>71.41866028676246</t>
  </si>
  <si>
    <t>Ins_k3_22_GAA</t>
  </si>
  <si>
    <t>90.2795505022429</t>
  </si>
  <si>
    <t>Ins_k3_23_AAG</t>
  </si>
  <si>
    <t>Ins_k3_23_AAT</t>
  </si>
  <si>
    <t>76.21507778762843</t>
  </si>
  <si>
    <t>Del_k20_24-43</t>
  </si>
  <si>
    <t>30.49686773553629</t>
  </si>
  <si>
    <t>Del_k29_24-52</t>
  </si>
  <si>
    <t>3.524266901960218</t>
  </si>
  <si>
    <t>Ins_k3_23_ACA</t>
  </si>
  <si>
    <t>80.73999760060343</t>
  </si>
  <si>
    <t>Ins_k4_22_GACA</t>
  </si>
  <si>
    <t>Ins_k4_23_ACAG</t>
  </si>
  <si>
    <t>Ins_k4_23_ACCA</t>
  </si>
  <si>
    <t>Ins_k3_23_ACC</t>
  </si>
  <si>
    <t>Ins_k2_23_AC</t>
  </si>
  <si>
    <t>Ins_k3_22_GAC</t>
  </si>
  <si>
    <t>Ins_k3_23_ACG</t>
  </si>
  <si>
    <t>Del_k26_24-49</t>
  </si>
  <si>
    <t>9.812390119071102</t>
  </si>
  <si>
    <t>Ins_k3_23_ACT</t>
  </si>
  <si>
    <t>77.79554291701452</t>
  </si>
  <si>
    <t>Ins_k1_23_A</t>
  </si>
  <si>
    <t>Ins_k3_23_AGA</t>
  </si>
  <si>
    <t>94.90619644145693</t>
  </si>
  <si>
    <t>Ins_k3_23_AGC</t>
  </si>
  <si>
    <t>Ins_k2_22_GA</t>
  </si>
  <si>
    <t>90.42676283920821</t>
  </si>
  <si>
    <t>Ins_k2_23_AG</t>
  </si>
  <si>
    <t>Ins_k4_23_AGGA</t>
  </si>
  <si>
    <t>Ins_k3_21_GGA</t>
  </si>
  <si>
    <t>92.48105530668101</t>
  </si>
  <si>
    <t>Ins_k3_22_GAG</t>
  </si>
  <si>
    <t>Ins_k3_23_AGG</t>
  </si>
  <si>
    <t>Ins_k3_23_AGT</t>
  </si>
  <si>
    <t>Ins_k3_23_ATA</t>
  </si>
  <si>
    <t>71.00510417357529</t>
  </si>
  <si>
    <t>Ins_k3_23_ATC</t>
  </si>
  <si>
    <t>65.06768450995054</t>
  </si>
  <si>
    <t>Ins_k2_23_AT</t>
  </si>
  <si>
    <t>95.69725433920844</t>
  </si>
  <si>
    <t>Ins_k3_22_GAT</t>
  </si>
  <si>
    <t>87.45874522599757</t>
  </si>
  <si>
    <t>Ins_k3_23_ATG</t>
  </si>
  <si>
    <t>Del_k21_24-44</t>
  </si>
  <si>
    <t>27.907695088376794</t>
  </si>
  <si>
    <t>Ins_k3_23_ATT</t>
  </si>
  <si>
    <t>77.75938138295913</t>
  </si>
  <si>
    <t>Del_k30_24-53</t>
  </si>
  <si>
    <t>3.3545402591848488</t>
  </si>
  <si>
    <t>Del_k39_25-63</t>
  </si>
  <si>
    <t>0.10800568468095903</t>
  </si>
  <si>
    <t>Ins_k3_24_AAA</t>
  </si>
  <si>
    <t>43.48579039002363</t>
  </si>
  <si>
    <t>Ins_k3_23_CAA</t>
  </si>
  <si>
    <t>71.89512020064123</t>
  </si>
  <si>
    <t>Ins_k3_24_AAC</t>
  </si>
  <si>
    <t>Ins_k3_24_AAG</t>
  </si>
  <si>
    <t>67.25673123971855</t>
  </si>
  <si>
    <t>Del_k19_24-42</t>
  </si>
  <si>
    <t>26.818840344202762</t>
  </si>
  <si>
    <t>Del_k19_25-43</t>
  </si>
  <si>
    <t>Del_k28_25-52</t>
  </si>
  <si>
    <t>2.708190730261791</t>
  </si>
  <si>
    <t>Ins_k2_24_AA</t>
  </si>
  <si>
    <t>52.42092501216955</t>
  </si>
  <si>
    <t>Ins_k3_24_AAT</t>
  </si>
  <si>
    <t>52.987781356733024</t>
  </si>
  <si>
    <t>Ins_k3_24_ACA</t>
  </si>
  <si>
    <t>66.48327506624679</t>
  </si>
  <si>
    <t>Ins_k3_23_CAC</t>
  </si>
  <si>
    <t>95.79882649431923</t>
  </si>
  <si>
    <t>Ins_k3_24_ACC</t>
  </si>
  <si>
    <t>Ins_k3_24_ACG</t>
  </si>
  <si>
    <t>91.62320784906242</t>
  </si>
  <si>
    <t>Del_k25_24-48</t>
  </si>
  <si>
    <t>5.303916775494417</t>
  </si>
  <si>
    <t>Del_k25_25-49</t>
  </si>
  <si>
    <t>Ins_k2_23_CA</t>
  </si>
  <si>
    <t>70.483524897479</t>
  </si>
  <si>
    <t>Ins_k2_24_AC</t>
  </si>
  <si>
    <t>Ins_k3_24_ACT</t>
  </si>
  <si>
    <t>63.03207022979499</t>
  </si>
  <si>
    <t>Ins_k3_24_AGA</t>
  </si>
  <si>
    <t>98.73190089974572</t>
  </si>
  <si>
    <t>Ins_k3_22_GCA</t>
  </si>
  <si>
    <t>87.5297876729121</t>
  </si>
  <si>
    <t>Ins_k3_23_CAG</t>
  </si>
  <si>
    <t>Ins_k3_24_AGC</t>
  </si>
  <si>
    <t>Ins_k3_24_AGG</t>
  </si>
  <si>
    <t>11.075119082978409</t>
  </si>
  <si>
    <t>Ins_k4_24_AGGT</t>
  </si>
  <si>
    <t>48.692114266274416</t>
  </si>
  <si>
    <t>Ins_k2_24_AG</t>
  </si>
  <si>
    <t>Ins_k3_24_AGT</t>
  </si>
  <si>
    <t>89.06824532370692</t>
  </si>
  <si>
    <t>Ins_k4_24_ATAA</t>
  </si>
  <si>
    <t>43.14164708119126</t>
  </si>
  <si>
    <t>Ins_k3_24_ATA</t>
  </si>
  <si>
    <t>51.59558322439822</t>
  </si>
  <si>
    <t>Ins_k3_23_CAT</t>
  </si>
  <si>
    <t>61.8981111044379</t>
  </si>
  <si>
    <t>Ins_k3_24_ATC</t>
  </si>
  <si>
    <t>Ins_k3_24_ATG</t>
  </si>
  <si>
    <t>55.52840272781479</t>
  </si>
  <si>
    <t>Del_k20_25-44</t>
  </si>
  <si>
    <t>23.21072774116203</t>
  </si>
  <si>
    <t>T25A</t>
  </si>
  <si>
    <t>42.863746523971116</t>
  </si>
  <si>
    <t>Del_k29_25-53</t>
  </si>
  <si>
    <t>4.221921540860733</t>
  </si>
  <si>
    <t>Ins_k1_24_A</t>
  </si>
  <si>
    <t>59.85598302148409</t>
  </si>
  <si>
    <t>Ins_k2_24_AT</t>
  </si>
  <si>
    <t>57.509939551392314</t>
  </si>
  <si>
    <t>Ins_k3_24_ATT</t>
  </si>
  <si>
    <t>33.76785658015942</t>
  </si>
  <si>
    <t>Del_k18_23-40</t>
  </si>
  <si>
    <t>35.288416200979384</t>
  </si>
  <si>
    <t>Del_k18_24-41</t>
  </si>
  <si>
    <t>Del_k18_25-42</t>
  </si>
  <si>
    <t>Ins_k3_24_CAA</t>
  </si>
  <si>
    <t>83.1652321006021</t>
  </si>
  <si>
    <t>Del_k24_24-47</t>
  </si>
  <si>
    <t>Del_k24_25-48</t>
  </si>
  <si>
    <t>Ins_k3_23_CCA</t>
  </si>
  <si>
    <t>77.88098957731428</t>
  </si>
  <si>
    <t>Ins_k3_24_CAC</t>
  </si>
  <si>
    <t>Ins_k3_24_CAG</t>
  </si>
  <si>
    <t>93.32237579390942</t>
  </si>
  <si>
    <t>Ins_k2_24_CA</t>
  </si>
  <si>
    <t>96.02524004872205</t>
  </si>
  <si>
    <t>Ins_k3_24_CAT</t>
  </si>
  <si>
    <t>74.35789070779173</t>
  </si>
  <si>
    <t>Del_k17_25-41</t>
  </si>
  <si>
    <t>42.457167276201595</t>
  </si>
  <si>
    <t>Del_k23_25-47</t>
  </si>
  <si>
    <t>20.288316376388682</t>
  </si>
  <si>
    <t>Ins_k4_24_CCAG</t>
  </si>
  <si>
    <t>Ins_k3_24_CCA</t>
  </si>
  <si>
    <t>Ins_k3_23_CCC</t>
  </si>
  <si>
    <t>75.91137410294323</t>
  </si>
  <si>
    <t>Ins_k3_24_CCC</t>
  </si>
  <si>
    <t>Ins_k3_24_CCG</t>
  </si>
  <si>
    <t>Ins_k2_23_CC</t>
  </si>
  <si>
    <t>95.89182388905512</t>
  </si>
  <si>
    <t>Ins_k2_24_CC</t>
  </si>
  <si>
    <t>Ins_k3_24_CCT</t>
  </si>
  <si>
    <t>64.93159321336793</t>
  </si>
  <si>
    <t>Ins_k3_24_CGA</t>
  </si>
  <si>
    <t>Ins_k3_22_GCC</t>
  </si>
  <si>
    <t>Ins_k3_23_CCG</t>
  </si>
  <si>
    <t>Ins_k3_24_CGC</t>
  </si>
  <si>
    <t>Ins_k3_24_CGG</t>
  </si>
  <si>
    <t>96.19810753151874</t>
  </si>
  <si>
    <t>Ins_k2_24_CG</t>
  </si>
  <si>
    <t>Ins_k3_24_CGT</t>
  </si>
  <si>
    <t>Del_k26_25-50</t>
  </si>
  <si>
    <t>10.421859147960312</t>
  </si>
  <si>
    <t>Ins_k3_24_CTA</t>
  </si>
  <si>
    <t>63.781380354931336</t>
  </si>
  <si>
    <t>Ins_k3_23_CCT</t>
  </si>
  <si>
    <t>74.35218522077155</t>
  </si>
  <si>
    <t>Ins_k3_24_CTC</t>
  </si>
  <si>
    <t>Ins_k4_24_CTGG</t>
  </si>
  <si>
    <t>Ins_k3_24_CTG</t>
  </si>
  <si>
    <t>Ins_k4_24_CTGT</t>
  </si>
  <si>
    <t>Del_k5_25-29</t>
  </si>
  <si>
    <t>63.52476222169797</t>
  </si>
  <si>
    <t>Del_k8_25-32</t>
  </si>
  <si>
    <t>62.74578507403024</t>
  </si>
  <si>
    <t>T25C</t>
  </si>
  <si>
    <t>43.5594766463469</t>
  </si>
  <si>
    <t>Ins_k1_23_C</t>
  </si>
  <si>
    <t>94.02753115949837</t>
  </si>
  <si>
    <t>Ins_k1_24_C</t>
  </si>
  <si>
    <t>Del_k11_25-35</t>
  </si>
  <si>
    <t>30.963253726591773</t>
  </si>
  <si>
    <t>Ins_k2_24_CT</t>
  </si>
  <si>
    <t>73.26526073181456</t>
  </si>
  <si>
    <t>Ins_k3_24_CTT</t>
  </si>
  <si>
    <t>50.79699060974642</t>
  </si>
  <si>
    <t>Del_k38_25-62</t>
  </si>
  <si>
    <t>0.15921452824571727</t>
  </si>
  <si>
    <t>Ins_k3_24_GAA</t>
  </si>
  <si>
    <t>Ins_k3_23_CGA</t>
  </si>
  <si>
    <t>94.20307779282496</t>
  </si>
  <si>
    <t>Ins_k3_24_GAC</t>
  </si>
  <si>
    <t>Ins_k4_24_GAGG</t>
  </si>
  <si>
    <t>70.02223251952555</t>
  </si>
  <si>
    <t>Ins_k3_24_GAG</t>
  </si>
  <si>
    <t>Ins_k2_24_GA</t>
  </si>
  <si>
    <t>Ins_k3_24_GAT</t>
  </si>
  <si>
    <t>Ins_k3_24_GCA</t>
  </si>
  <si>
    <t>99.73756995069418</t>
  </si>
  <si>
    <t>Del_k16_25-40</t>
  </si>
  <si>
    <t>60.6670585088469</t>
  </si>
  <si>
    <t>Ins_k3_23_CGC</t>
  </si>
  <si>
    <t>Ins_k3_24_GCC</t>
  </si>
  <si>
    <t>Ins_k3_24_GCG</t>
  </si>
  <si>
    <t>Ins_k2_22_GC</t>
  </si>
  <si>
    <t>Ins_k2_23_CG</t>
  </si>
  <si>
    <t>Ins_k2_24_GC</t>
  </si>
  <si>
    <t>Ins_k3_24_GCT</t>
  </si>
  <si>
    <t>Del_k37_25-61</t>
  </si>
  <si>
    <t>0.2875684316768059</t>
  </si>
  <si>
    <t>Ins_k3_24_GGA</t>
  </si>
  <si>
    <t>Ins_k3_21_GGC</t>
  </si>
  <si>
    <t>Ins_k3_22_GCG</t>
  </si>
  <si>
    <t>Ins_k3_23_CGG</t>
  </si>
  <si>
    <t>Ins_k3_24_GGC</t>
  </si>
  <si>
    <t>Del_k36_25-60</t>
  </si>
  <si>
    <t>0.17482279757991487</t>
  </si>
  <si>
    <t>Ins_k4_24_GGGG</t>
  </si>
  <si>
    <t>1.9064059203422785</t>
  </si>
  <si>
    <t>Ins_k3_24_GGG</t>
  </si>
  <si>
    <t>5.819388318073613</t>
  </si>
  <si>
    <t>Ins_k2_24_GG</t>
  </si>
  <si>
    <t>Ins_k3_24_GGT</t>
  </si>
  <si>
    <t>Ins_k3_24_GTA</t>
  </si>
  <si>
    <t>93.52200012414924</t>
  </si>
  <si>
    <t>Del_k3_25-27</t>
  </si>
  <si>
    <t>85.51635853648405</t>
  </si>
  <si>
    <t>Ins_k3_23_CGT</t>
  </si>
  <si>
    <t>Ins_k3_24_GTC</t>
  </si>
  <si>
    <t>Ins_k3_24_GTG</t>
  </si>
  <si>
    <t>T25G</t>
  </si>
  <si>
    <t>65.98078366067408</t>
  </si>
  <si>
    <t>Del_k32_25-56</t>
  </si>
  <si>
    <t>4.50390128676038</t>
  </si>
  <si>
    <t>Ins_k1_24_G</t>
  </si>
  <si>
    <t>Ins_k2_24_GT</t>
  </si>
  <si>
    <t>Ins_k3_24_GTT</t>
  </si>
  <si>
    <t>Del_k38_26-63</t>
  </si>
  <si>
    <t>0.1319260777973677</t>
  </si>
  <si>
    <t>Ins_k3_25_AAA</t>
  </si>
  <si>
    <t>24.13704532849164</t>
  </si>
  <si>
    <t>Ins_k4_25_AACC</t>
  </si>
  <si>
    <t>32.47950784776235</t>
  </si>
  <si>
    <t>Ins_k3_25_AAC</t>
  </si>
  <si>
    <t>23.192293553497404</t>
  </si>
  <si>
    <t>Ins_k3_25_AAG</t>
  </si>
  <si>
    <t>37.76970092711224</t>
  </si>
  <si>
    <t>Ins_k4_24_TAAG</t>
  </si>
  <si>
    <t>30.53926445313771</t>
  </si>
  <si>
    <t>Ins_k4_25_AAGT</t>
  </si>
  <si>
    <t>Del_k18_26-43</t>
  </si>
  <si>
    <t>13.032426553985221</t>
  </si>
  <si>
    <t>Ins_k2_25_AA</t>
  </si>
  <si>
    <t>33.59134895268505</t>
  </si>
  <si>
    <t>Del_k27_24-50</t>
  </si>
  <si>
    <t>1.3589880002730188</t>
  </si>
  <si>
    <t>Del_k27_25-51</t>
  </si>
  <si>
    <t>Del_k27_26-52</t>
  </si>
  <si>
    <t>Ins_k3_24_TAA</t>
  </si>
  <si>
    <t>22.625268712924655</t>
  </si>
  <si>
    <t>Ins_k3_25_AAT</t>
  </si>
  <si>
    <t>Ins_k3_25_ACA</t>
  </si>
  <si>
    <t>72.83546066269336</t>
  </si>
  <si>
    <t>Ins_k3_25_ACC</t>
  </si>
  <si>
    <t>61.55439175043256</t>
  </si>
  <si>
    <t>Ins_k3_25_ACG</t>
  </si>
  <si>
    <t>97.01124195728671</t>
  </si>
  <si>
    <t>Del_k24_26-49</t>
  </si>
  <si>
    <t>8.9155843495953</t>
  </si>
  <si>
    <t>Ins_k2_25_AC</t>
  </si>
  <si>
    <t>67.62992590741047</t>
  </si>
  <si>
    <t>Ins_k3_23_CTA</t>
  </si>
  <si>
    <t>58.93040988562623</t>
  </si>
  <si>
    <t>Ins_k3_24_TAC</t>
  </si>
  <si>
    <t>Ins_k3_25_ACT</t>
  </si>
  <si>
    <t>Ins_k3_25_AGA</t>
  </si>
  <si>
    <t>42.90813231890486</t>
  </si>
  <si>
    <t>Ins_k3_25_AGC</t>
  </si>
  <si>
    <t>26.90367582854187</t>
  </si>
  <si>
    <t>Ins_k3_25_AGG</t>
  </si>
  <si>
    <t>5.085809698148911</t>
  </si>
  <si>
    <t>Ins_k2_25_AG</t>
  </si>
  <si>
    <t>33.22948023096116</t>
  </si>
  <si>
    <t>Ins_k3_24_TAG</t>
  </si>
  <si>
    <t>14.797820737260476</t>
  </si>
  <si>
    <t>Ins_k3_25_AGT</t>
  </si>
  <si>
    <t>Ins_k3_25_ATA</t>
  </si>
  <si>
    <t>38.581263577477756</t>
  </si>
  <si>
    <t>Ins_k3_25_ATC</t>
  </si>
  <si>
    <t>30.97906475722966</t>
  </si>
  <si>
    <t>Ins_k4_25_ATGG</t>
  </si>
  <si>
    <t>64.34443837866735</t>
  </si>
  <si>
    <t>T26A</t>
  </si>
  <si>
    <t>44.87030103392115</t>
  </si>
  <si>
    <t>Ins_k3_25_ATG</t>
  </si>
  <si>
    <t>56.48902112082584</t>
  </si>
  <si>
    <t>Ins_k4_24_TATG</t>
  </si>
  <si>
    <t>42.74448008349215</t>
  </si>
  <si>
    <t>Ins_k4_25_ATGT</t>
  </si>
  <si>
    <t>Del_k19_26-44</t>
  </si>
  <si>
    <t>20.4012696301845</t>
  </si>
  <si>
    <t>Ins_k1_25_A</t>
  </si>
  <si>
    <t>50.35424896626663</t>
  </si>
  <si>
    <t>Del_k28_26-53</t>
  </si>
  <si>
    <t>1.5392755433343082</t>
  </si>
  <si>
    <t>Ins_k2_24_TA</t>
  </si>
  <si>
    <t>52.78998384597321</t>
  </si>
  <si>
    <t>Ins_k2_25_AT</t>
  </si>
  <si>
    <t>Ins_k3_24_TAT</t>
  </si>
  <si>
    <t>35.258559458092925</t>
  </si>
  <si>
    <t>Ins_k3_25_ATT</t>
  </si>
  <si>
    <t>Del_k17_26-42</t>
  </si>
  <si>
    <t>37.13381946507607</t>
  </si>
  <si>
    <t>Ins_k3_25_CAA</t>
  </si>
  <si>
    <t>67.66047997194397</t>
  </si>
  <si>
    <t>Del_k23_26-48</t>
  </si>
  <si>
    <t>12.115400649646508</t>
  </si>
  <si>
    <t>Ins_k3_25_CAC</t>
  </si>
  <si>
    <t>63.98100412053344</t>
  </si>
  <si>
    <t>Ins_k3_25_CAG</t>
  </si>
  <si>
    <t>80.31053854416479</t>
  </si>
  <si>
    <t>Ins_k2_25_CA</t>
  </si>
  <si>
    <t>82.97900255684729</t>
  </si>
  <si>
    <t>Ins_k3_24_TCA</t>
  </si>
  <si>
    <t>70.39266579556339</t>
  </si>
  <si>
    <t>Ins_k3_25_CAT</t>
  </si>
  <si>
    <t>Del_k16_26-41</t>
  </si>
  <si>
    <t>41.794596337614</t>
  </si>
  <si>
    <t>Del_k22_25-46</t>
  </si>
  <si>
    <t>26.68153270401042</t>
  </si>
  <si>
    <t>Del_k22_26-47</t>
  </si>
  <si>
    <t>Ins_k3_25_CCA</t>
  </si>
  <si>
    <t>87.3108283205859</t>
  </si>
  <si>
    <t>Ins_k4_25_CCCA</t>
  </si>
  <si>
    <t>64.6576055995418</t>
  </si>
  <si>
    <t>Ins_k3_25_CCC</t>
  </si>
  <si>
    <t>60.87702102228759</t>
  </si>
  <si>
    <t>Ins_k4_23_CTCC</t>
  </si>
  <si>
    <t>59.18507332660995</t>
  </si>
  <si>
    <t>Ins_k4_24_TCCC</t>
  </si>
  <si>
    <t>Ins_k4_25_CCCT</t>
  </si>
  <si>
    <t>Ins_k3_25_CCG</t>
  </si>
  <si>
    <t>Ins_k2_25_CC</t>
  </si>
  <si>
    <t>92.9485326706241</t>
  </si>
  <si>
    <t>Ins_k3_23_CTC</t>
  </si>
  <si>
    <t>71.79078536662496</t>
  </si>
  <si>
    <t>Ins_k3_24_TCC</t>
  </si>
  <si>
    <t>Ins_k3_25_CCT</t>
  </si>
  <si>
    <t>Ins_k4_24_TCCT</t>
  </si>
  <si>
    <t>74.37621039297274</t>
  </si>
  <si>
    <t>Ins_k4_25_CCTT</t>
  </si>
  <si>
    <t>Ins_k3_25_CGA</t>
  </si>
  <si>
    <t>99.30646351584657</t>
  </si>
  <si>
    <t>Ins_k3_25_CGC</t>
  </si>
  <si>
    <t>99.73372041990716</t>
  </si>
  <si>
    <t>Ins_k3_25_CGG</t>
  </si>
  <si>
    <t>Ins_k2_25_CG</t>
  </si>
  <si>
    <t>Ins_k3_24_TCG</t>
  </si>
  <si>
    <t>82.35126127197836</t>
  </si>
  <si>
    <t>Ins_k3_25_CGT</t>
  </si>
  <si>
    <t>Del_k25_26-50</t>
  </si>
  <si>
    <t>5.182834378345397</t>
  </si>
  <si>
    <t>Ins_k3_25_CTA</t>
  </si>
  <si>
    <t>39.03913973934436</t>
  </si>
  <si>
    <t>Ins_k3_25_CTC</t>
  </si>
  <si>
    <t>67.97085131089706</t>
  </si>
  <si>
    <t>T26C</t>
  </si>
  <si>
    <t>42.06453332403732</t>
  </si>
  <si>
    <t>Ins_k3_25_CTG</t>
  </si>
  <si>
    <t>66.5323502142514</t>
  </si>
  <si>
    <t>Del_k4_25-28</t>
  </si>
  <si>
    <t>64.04650304205887</t>
  </si>
  <si>
    <t>Del_k4_26-29</t>
  </si>
  <si>
    <t>Del_k7_25-31</t>
  </si>
  <si>
    <t>56.02589202910256</t>
  </si>
  <si>
    <t>Del_k7_26-32</t>
  </si>
  <si>
    <t>Ins_k1_25_C</t>
  </si>
  <si>
    <t>74.0675179094445</t>
  </si>
  <si>
    <t>Ins_k2_23_CT</t>
  </si>
  <si>
    <t>43.604029922098576</t>
  </si>
  <si>
    <t>Ins_k2_24_TC</t>
  </si>
  <si>
    <t>Ins_k2_25_CT</t>
  </si>
  <si>
    <t>Del_k10_25-34</t>
  </si>
  <si>
    <t>27.95348229312643</t>
  </si>
  <si>
    <t>Del_k10_26-35</t>
  </si>
  <si>
    <t>Ins_k3_24_TCT</t>
  </si>
  <si>
    <t>34.16844049042528</t>
  </si>
  <si>
    <t>Ins_k3_25_CTT</t>
  </si>
  <si>
    <t>Del_k37_26-62</t>
  </si>
  <si>
    <t>0.30151597074051373</t>
  </si>
  <si>
    <t>Ins_k3_25_GAA</t>
  </si>
  <si>
    <t>76.55835845269515</t>
  </si>
  <si>
    <t>Ins_k3_25_GAC</t>
  </si>
  <si>
    <t>65.91815647605512</t>
  </si>
  <si>
    <t>Ins_k3_25_GAG</t>
  </si>
  <si>
    <t>80.72142028916437</t>
  </si>
  <si>
    <t>Ins_k2_25_GA</t>
  </si>
  <si>
    <t>85.92222127128973</t>
  </si>
  <si>
    <t>Ins_k3_24_TGA</t>
  </si>
  <si>
    <t>73.08037844201195</t>
  </si>
  <si>
    <t>Ins_k3_25_GAT</t>
  </si>
  <si>
    <t>Ins_k3_25_GCA</t>
  </si>
  <si>
    <t>88.19887721630529</t>
  </si>
  <si>
    <t>Del_k15_25-39</t>
  </si>
  <si>
    <t>51.20706779459268</t>
  </si>
  <si>
    <t>Del_k15_26-40</t>
  </si>
  <si>
    <t>Ins_k3_25_GCC</t>
  </si>
  <si>
    <t>Ins_k3_25_GCG</t>
  </si>
  <si>
    <t>Ins_k4_25_GCTA</t>
  </si>
  <si>
    <t>99.48624871260168</t>
  </si>
  <si>
    <t>Ins_k2_25_GC</t>
  </si>
  <si>
    <t>Ins_k3_22_GCT</t>
  </si>
  <si>
    <t>91.32263732784067</t>
  </si>
  <si>
    <t>Ins_k3_23_CTG</t>
  </si>
  <si>
    <t>Ins_k3_24_TGC</t>
  </si>
  <si>
    <t>Ins_k3_25_GCT</t>
  </si>
  <si>
    <t>Del_k36_26-61</t>
  </si>
  <si>
    <t>0.3088136039029822</t>
  </si>
  <si>
    <t>Ins_k4_25_GGAC</t>
  </si>
  <si>
    <t>Ins_k3_25_GGA</t>
  </si>
  <si>
    <t>Ins_k3_25_GGC</t>
  </si>
  <si>
    <t>81.36471376011214</t>
  </si>
  <si>
    <t>Del_k35_25-59</t>
  </si>
  <si>
    <t>0.5800326658745283</t>
  </si>
  <si>
    <t>Del_k35_26-60</t>
  </si>
  <si>
    <t>Ins_k3_25_GGG</t>
  </si>
  <si>
    <t>8.874488364852386</t>
  </si>
  <si>
    <t>Ins_k2_25_GG</t>
  </si>
  <si>
    <t>94.90518787054995</t>
  </si>
  <si>
    <t>Ins_k3_24_TGG</t>
  </si>
  <si>
    <t>67.39536246447555</t>
  </si>
  <si>
    <t>Ins_k3_25_GGT</t>
  </si>
  <si>
    <t>Ins_k4_25_GTAC</t>
  </si>
  <si>
    <t>84.29060923946638</t>
  </si>
  <si>
    <t>Ins_k3_25_GTA</t>
  </si>
  <si>
    <t>80.54092411643413</t>
  </si>
  <si>
    <t>Del_k2_25-26</t>
  </si>
  <si>
    <t>85.9698183098528</t>
  </si>
  <si>
    <t>Del_k2_26-27</t>
  </si>
  <si>
    <t>Ins_k3_25_GTC</t>
  </si>
  <si>
    <t>89.70796282176045</t>
  </si>
  <si>
    <t>T26G</t>
  </si>
  <si>
    <t>74.07991595277711</t>
  </si>
  <si>
    <t>Ins_k3_25_GTG</t>
  </si>
  <si>
    <t>79.29026107180948</t>
  </si>
  <si>
    <t>Ins_k1_25_G</t>
  </si>
  <si>
    <t>Del_k31_25-55</t>
  </si>
  <si>
    <t>Del_k31_26-56</t>
  </si>
  <si>
    <t>Ins_k2_24_TG</t>
  </si>
  <si>
    <t>Ins_k2_25_GT</t>
  </si>
  <si>
    <t>Ins_k3_24_TGT</t>
  </si>
  <si>
    <t>84.02967161932355</t>
  </si>
  <si>
    <t>Ins_k3_25_GTT</t>
  </si>
  <si>
    <t>Ins_k4_24_TGTT</t>
  </si>
  <si>
    <t>Ins_k4_25_GTTT</t>
  </si>
  <si>
    <t>Del_k37_27-63</t>
  </si>
  <si>
    <t>0.05630084632955228</t>
  </si>
  <si>
    <t>Ins_k4_26_AAAA</t>
  </si>
  <si>
    <t>42.115587669483965</t>
  </si>
  <si>
    <t>Ins_k3_26_AAA</t>
  </si>
  <si>
    <t>41.860715469514616</t>
  </si>
  <si>
    <t>Ins_k3_26_AAC</t>
  </si>
  <si>
    <t>32.20443550929703</t>
  </si>
  <si>
    <t>Ins_k4_26_AAGA</t>
  </si>
  <si>
    <t>68.90469990340553</t>
  </si>
  <si>
    <t>Ins_k3_26_AAG</t>
  </si>
  <si>
    <t>52.59521037215765</t>
  </si>
  <si>
    <t>Ins_k2_26_AA</t>
  </si>
  <si>
    <t>42.57486095271068</t>
  </si>
  <si>
    <t>Del_k17_27-43</t>
  </si>
  <si>
    <t>12.853857629384166</t>
  </si>
  <si>
    <t>Ins_k3_25_TAA</t>
  </si>
  <si>
    <t>34.29533771968186</t>
  </si>
  <si>
    <t>Ins_k3_26_AAT</t>
  </si>
  <si>
    <t>Del_k26_26-51</t>
  </si>
  <si>
    <t>1.7959204973291683</t>
  </si>
  <si>
    <t>Del_k26_27-52</t>
  </si>
  <si>
    <t>Ins_k3_26_ACA</t>
  </si>
  <si>
    <t>55.18406680333803</t>
  </si>
  <si>
    <t>Ins_k3_26_ACC</t>
  </si>
  <si>
    <t>80.3868739215301</t>
  </si>
  <si>
    <t>Ins_k3_26_ACG</t>
  </si>
  <si>
    <t>89.28691269491091</t>
  </si>
  <si>
    <t>Del_k23_27-49</t>
  </si>
  <si>
    <t>3.088661760430609</t>
  </si>
  <si>
    <t>Ins_k2_26_AC</t>
  </si>
  <si>
    <t>54.67035332517646</t>
  </si>
  <si>
    <t>Ins_k3_25_TAC</t>
  </si>
  <si>
    <t>42.743044715645986</t>
  </si>
  <si>
    <t>Ins_k3_26_ACT</t>
  </si>
  <si>
    <t>Ins_k3_26_AGA</t>
  </si>
  <si>
    <t>75.20362060526091</t>
  </si>
  <si>
    <t>Ins_k4_25_TAGA</t>
  </si>
  <si>
    <t>63.34464818525805</t>
  </si>
  <si>
    <t>Ins_k4_26_AGAT</t>
  </si>
  <si>
    <t>Ins_k4_26_AGCC</t>
  </si>
  <si>
    <t>70.39830384293857</t>
  </si>
  <si>
    <t>Ins_k4_26_AGCG</t>
  </si>
  <si>
    <t>75.63602699621114</t>
  </si>
  <si>
    <t>Ins_k3_26_AGC</t>
  </si>
  <si>
    <t>70.49743478110328</t>
  </si>
  <si>
    <t>Ins_k3_26_AGG</t>
  </si>
  <si>
    <t>32.04379291208153</t>
  </si>
  <si>
    <t>T27A</t>
  </si>
  <si>
    <t>32.29411459192329</t>
  </si>
  <si>
    <t>Ins_k2_26_AG</t>
  </si>
  <si>
    <t>41.856714035049656</t>
  </si>
  <si>
    <t>Ins_k3_25_TAG</t>
  </si>
  <si>
    <t>21.653983086824187</t>
  </si>
  <si>
    <t>Ins_k3_26_AGT</t>
  </si>
  <si>
    <t>Ins_k3_26_ATA</t>
  </si>
  <si>
    <t>39.67961522438539</t>
  </si>
  <si>
    <t>Ins_k3_26_ATC</t>
  </si>
  <si>
    <t>35.44709149417841</t>
  </si>
  <si>
    <t>Ins_k1_26_A</t>
  </si>
  <si>
    <t>61.0896317866692</t>
  </si>
  <si>
    <t>Ins_k3_26_ATG</t>
  </si>
  <si>
    <t>56.04185517957436</t>
  </si>
  <si>
    <t>Del_k18_27-44</t>
  </si>
  <si>
    <t>16.004381706346056</t>
  </si>
  <si>
    <t>Ins_k2_25_TA</t>
  </si>
  <si>
    <t>48.02283931245548</t>
  </si>
  <si>
    <t>Ins_k2_26_AT</t>
  </si>
  <si>
    <t>Del_k27_27-53</t>
  </si>
  <si>
    <t>1.7986862748954566</t>
  </si>
  <si>
    <t>Ins_k3_24_TTA</t>
  </si>
  <si>
    <t>36.13934012834839</t>
  </si>
  <si>
    <t>Ins_k3_25_TAT</t>
  </si>
  <si>
    <t>Ins_k3_26_ATT</t>
  </si>
  <si>
    <t>Ins_k3_26_CAA</t>
  </si>
  <si>
    <t>86.41820024300314</t>
  </si>
  <si>
    <t>Del_k16_27-42</t>
  </si>
  <si>
    <t>39.63799776224896</t>
  </si>
  <si>
    <t>Del_k22_27-48</t>
  </si>
  <si>
    <t>19.848637056203415</t>
  </si>
  <si>
    <t>Ins_k3_26_CAC</t>
  </si>
  <si>
    <t>79.36988002825727</t>
  </si>
  <si>
    <t>Ins_k3_26_CAG</t>
  </si>
  <si>
    <t>89.74225014366513</t>
  </si>
  <si>
    <t>Ins_k2_26_CA</t>
  </si>
  <si>
    <t>89.53533393936911</t>
  </si>
  <si>
    <t>Ins_k3_25_TCA</t>
  </si>
  <si>
    <t>73.5769896379916</t>
  </si>
  <si>
    <t>Ins_k3_26_CAT</t>
  </si>
  <si>
    <t>Del_k15_27-41</t>
  </si>
  <si>
    <t>42.74292368144985</t>
  </si>
  <si>
    <t>Del_k21_25-45</t>
  </si>
  <si>
    <t>20.627482273651676</t>
  </si>
  <si>
    <t>Del_k21_26-46</t>
  </si>
  <si>
    <t>Del_k21_27-47</t>
  </si>
  <si>
    <t>Ins_k3_26_CCA</t>
  </si>
  <si>
    <t>82.46952801241538</t>
  </si>
  <si>
    <t>Ins_k3_26_CCC</t>
  </si>
  <si>
    <t>75.15135336764784</t>
  </si>
  <si>
    <t>Ins_k3_26_CCG</t>
  </si>
  <si>
    <t>Ins_k4_26_CCTC</t>
  </si>
  <si>
    <t>76.05190080566689</t>
  </si>
  <si>
    <t>Ins_k2_26_CC</t>
  </si>
  <si>
    <t>Ins_k3_25_TCC</t>
  </si>
  <si>
    <t>72.21068165785906</t>
  </si>
  <si>
    <t>Ins_k3_26_CCT</t>
  </si>
  <si>
    <t>Ins_k3_26_CGA</t>
  </si>
  <si>
    <t>Ins_k3_26_CGC</t>
  </si>
  <si>
    <t>Ins_k4_26_CGGG</t>
  </si>
  <si>
    <t>88.59421798049259</t>
  </si>
  <si>
    <t>Ins_k3_26_CGG</t>
  </si>
  <si>
    <t>T27C</t>
  </si>
  <si>
    <t>56.51904499272721</t>
  </si>
  <si>
    <t>Ins_k2_26_CG</t>
  </si>
  <si>
    <t>Ins_k3_25_TCG</t>
  </si>
  <si>
    <t>Ins_k3_26_CGT</t>
  </si>
  <si>
    <t>Del_k24_27-50</t>
  </si>
  <si>
    <t>9.692253162962672</t>
  </si>
  <si>
    <t>Ins_k3_26_CTA</t>
  </si>
  <si>
    <t>54.88441468676311</t>
  </si>
  <si>
    <t>Ins_k3_26_CTC</t>
  </si>
  <si>
    <t>38.8032395980196</t>
  </si>
  <si>
    <t>Ins_k1_26_C</t>
  </si>
  <si>
    <t>72.14132855239865</t>
  </si>
  <si>
    <t>Ins_k3_26_CTG</t>
  </si>
  <si>
    <t>80.48060260138391</t>
  </si>
  <si>
    <t>Del_k3_26-28</t>
  </si>
  <si>
    <t>64.74823856258367</t>
  </si>
  <si>
    <t>Del_k3_27-29</t>
  </si>
  <si>
    <t>Del_k6_24-29</t>
  </si>
  <si>
    <t>42.65498568193667</t>
  </si>
  <si>
    <t>Del_k6_25-30</t>
  </si>
  <si>
    <t>Del_k6_26-31</t>
  </si>
  <si>
    <t>Del_k6_27-32</t>
  </si>
  <si>
    <t>Ins_k2_25_TC</t>
  </si>
  <si>
    <t>62.68265934635748</t>
  </si>
  <si>
    <t>Ins_k2_26_CT</t>
  </si>
  <si>
    <t>Ins_k3_23_CTT</t>
  </si>
  <si>
    <t>46.496611068130804</t>
  </si>
  <si>
    <t>Ins_k3_24_TTC</t>
  </si>
  <si>
    <t>Ins_k3_25_TCT</t>
  </si>
  <si>
    <t>Ins_k3_26_CTT</t>
  </si>
  <si>
    <t>Del_k9_24-32</t>
  </si>
  <si>
    <t>36.123410941811386</t>
  </si>
  <si>
    <t>Del_k9_25-33</t>
  </si>
  <si>
    <t>Del_k9_26-34</t>
  </si>
  <si>
    <t>Del_k9_27-35</t>
  </si>
  <si>
    <t>Del_k36_27-62</t>
  </si>
  <si>
    <t>0.4437190764843404</t>
  </si>
  <si>
    <t>Ins_k3_26_GAA</t>
  </si>
  <si>
    <t>87.86059265769927</t>
  </si>
  <si>
    <t>Ins_k4_26_GACC</t>
  </si>
  <si>
    <t>Ins_k3_26_GAC</t>
  </si>
  <si>
    <t>83.4322652289082</t>
  </si>
  <si>
    <t>Ins_k3_26_GAG</t>
  </si>
  <si>
    <t>83.2827576005547</t>
  </si>
  <si>
    <t>Ins_k4_25_TGAG</t>
  </si>
  <si>
    <t>98.87591569520099</t>
  </si>
  <si>
    <t>Ins_k4_26_GAGT</t>
  </si>
  <si>
    <t>Ins_k2_26_GA</t>
  </si>
  <si>
    <t>Ins_k3_25_TGA</t>
  </si>
  <si>
    <t>43.08233611824558</t>
  </si>
  <si>
    <t>Ins_k3_26_GAT</t>
  </si>
  <si>
    <t>Ins_k3_26_GCA</t>
  </si>
  <si>
    <t>66.2487174580956</t>
  </si>
  <si>
    <t>Del_k14_25-38</t>
  </si>
  <si>
    <t>41.08694319076825</t>
  </si>
  <si>
    <t>Del_k14_26-39</t>
  </si>
  <si>
    <t>Del_k14_27-40</t>
  </si>
  <si>
    <t>Ins_k3_26_GCC</t>
  </si>
  <si>
    <t>90.82531393682561</t>
  </si>
  <si>
    <t>Ins_k3_26_GCG</t>
  </si>
  <si>
    <t>Ins_k2_26_GC</t>
  </si>
  <si>
    <t>Ins_k3_25_TGC</t>
  </si>
  <si>
    <t>69.96351775084312</t>
  </si>
  <si>
    <t>Ins_k3_26_GCT</t>
  </si>
  <si>
    <t>Ins_k4_22_GCTT</t>
  </si>
  <si>
    <t>60.426409675885076</t>
  </si>
  <si>
    <t>Ins_k4_23_CTTG</t>
  </si>
  <si>
    <t>Ins_k4_24_TTGC</t>
  </si>
  <si>
    <t>Ins_k4_25_TGCT</t>
  </si>
  <si>
    <t>Ins_k4_26_GCTT</t>
  </si>
  <si>
    <t>Del_k35_27-61</t>
  </si>
  <si>
    <t>0.2484344645247977</t>
  </si>
  <si>
    <t>Ins_k3_26_GGA</t>
  </si>
  <si>
    <t>Ins_k3_26_GGC</t>
  </si>
  <si>
    <t>61.14311492961102</t>
  </si>
  <si>
    <t>Del_k34_25-58</t>
  </si>
  <si>
    <t>0.40668919239120527</t>
  </si>
  <si>
    <t>Del_k34_26-59</t>
  </si>
  <si>
    <t>Del_k34_27-60</t>
  </si>
  <si>
    <t>Ins_k3_26_GGG</t>
  </si>
  <si>
    <t>14.122611577521488</t>
  </si>
  <si>
    <t>T27G</t>
  </si>
  <si>
    <t>47.36645805517791</t>
  </si>
  <si>
    <t>Ins_k2_26_GG</t>
  </si>
  <si>
    <t>91.47782371244395</t>
  </si>
  <si>
    <t>Ins_k3_25_TGG</t>
  </si>
  <si>
    <t>52.04250415252923</t>
  </si>
  <si>
    <t>Ins_k3_26_GGT</t>
  </si>
  <si>
    <t>Ins_k3_26_GTA</t>
  </si>
  <si>
    <t>17.786216862464574</t>
  </si>
  <si>
    <t>Ins_k3_26_GTC</t>
  </si>
  <si>
    <t>47.40163495208785</t>
  </si>
  <si>
    <t>Del_k1_25-25</t>
  </si>
  <si>
    <t>62.938339900531155</t>
  </si>
  <si>
    <t>Del_k1_26-26</t>
  </si>
  <si>
    <t>Del_k1_27-27</t>
  </si>
  <si>
    <t>Ins_k1_26_G</t>
  </si>
  <si>
    <t>76.23120823083752</t>
  </si>
  <si>
    <t>Ins_k3_26_GTG</t>
  </si>
  <si>
    <t>64.73965323437741</t>
  </si>
  <si>
    <t>Ins_k2_25_TG</t>
  </si>
  <si>
    <t>69.04549976017093</t>
  </si>
  <si>
    <t>Ins_k2_26_GT</t>
  </si>
  <si>
    <t>Del_k30_25-54</t>
  </si>
  <si>
    <t>2.0449385677905503</t>
  </si>
  <si>
    <t>Del_k30_26-55</t>
  </si>
  <si>
    <t>Del_k30_27-56</t>
  </si>
  <si>
    <t>Ins_k3_24_TTG</t>
  </si>
  <si>
    <t>49.3785339364699</t>
  </si>
  <si>
    <t>Ins_k3_25_TGT</t>
  </si>
  <si>
    <t>Ins_k3_26_GTT</t>
  </si>
  <si>
    <t>Del_k36_28-63</t>
  </si>
  <si>
    <t>0.1507253615903016</t>
  </si>
  <si>
    <t>Ins_k3_27_AAA</t>
  </si>
  <si>
    <t>45.10835050909666</t>
  </si>
  <si>
    <t>Ins_k3_27_AAC</t>
  </si>
  <si>
    <t>59.82697615847307</t>
  </si>
  <si>
    <t>Ins_k3_27_AAG</t>
  </si>
  <si>
    <t>34.56733634975764</t>
  </si>
  <si>
    <t>Ins_k2_27_AA</t>
  </si>
  <si>
    <t>47.83290995852365</t>
  </si>
  <si>
    <t>Ins_k3_26_TAA</t>
  </si>
  <si>
    <t>26.203622782621693</t>
  </si>
  <si>
    <t>Ins_k3_27_AAT</t>
  </si>
  <si>
    <t>Del_k16_28-43</t>
  </si>
  <si>
    <t>10.667057284538854</t>
  </si>
  <si>
    <t>Del_k25_27-51</t>
  </si>
  <si>
    <t>1.291906648482524</t>
  </si>
  <si>
    <t>Del_k25_28-52</t>
  </si>
  <si>
    <t>Ins_k3_27_ACA</t>
  </si>
  <si>
    <t>57.61750302545449</t>
  </si>
  <si>
    <t>Ins_k3_27_ACC</t>
  </si>
  <si>
    <t>81.28986179289362</t>
  </si>
  <si>
    <t>Ins_k3_27_ACG</t>
  </si>
  <si>
    <t>77.87401396702792</t>
  </si>
  <si>
    <t>Ins_k2_27_AC</t>
  </si>
  <si>
    <t>85.33975131596068</t>
  </si>
  <si>
    <t>Del_k22_28-49</t>
  </si>
  <si>
    <t>1.6444020300980364</t>
  </si>
  <si>
    <t>Ins_k3_26_TAC</t>
  </si>
  <si>
    <t>21.03631247242851</t>
  </si>
  <si>
    <t>Ins_k3_27_ACT</t>
  </si>
  <si>
    <t>Ins_k3_27_AGA</t>
  </si>
  <si>
    <t>55.864070036611025</t>
  </si>
  <si>
    <t>Ins_k3_27_AGC</t>
  </si>
  <si>
    <t>50.13399150065357</t>
  </si>
  <si>
    <t>Ins_k3_27_AGG</t>
  </si>
  <si>
    <t>0.9305079039113793</t>
  </si>
  <si>
    <t>Ins_k2_27_AG</t>
  </si>
  <si>
    <t>6.226478457537512</t>
  </si>
  <si>
    <t>Ins_k1_27_A</t>
  </si>
  <si>
    <t>24.094139476110364</t>
  </si>
  <si>
    <t>Ins_k3_26_TAG</t>
  </si>
  <si>
    <t>24.453848490461098</t>
  </si>
  <si>
    <t>Ins_k3_27_AGT</t>
  </si>
  <si>
    <t>Ins_k3_27_ATA</t>
  </si>
  <si>
    <t>16.649342988242868</t>
  </si>
  <si>
    <t>Ins_k3_27_ATC</t>
  </si>
  <si>
    <t>76.8831116973334</t>
  </si>
  <si>
    <t>G28A</t>
  </si>
  <si>
    <t>28.620067726175574</t>
  </si>
  <si>
    <t>Ins_k3_27_ATG</t>
  </si>
  <si>
    <t>40.308622263794554</t>
  </si>
  <si>
    <t>Ins_k2_26_TA</t>
  </si>
  <si>
    <t>40.97809908439497</t>
  </si>
  <si>
    <t>Ins_k2_27_AT</t>
  </si>
  <si>
    <t>Del_k17_28-44</t>
  </si>
  <si>
    <t>11.858452770462053</t>
  </si>
  <si>
    <t>Ins_k3_25_TTA</t>
  </si>
  <si>
    <t>26.483312644065307</t>
  </si>
  <si>
    <t>Ins_k3_26_TAT</t>
  </si>
  <si>
    <t>Ins_k3_27_ATT</t>
  </si>
  <si>
    <t>Del_k26_28-53</t>
  </si>
  <si>
    <t>2.1267384270363956</t>
  </si>
  <si>
    <t>Ins_k3_27_CAA</t>
  </si>
  <si>
    <t>84.66274883785835</t>
  </si>
  <si>
    <t>Del_k15_28-42</t>
  </si>
  <si>
    <t>22.280617885584252</t>
  </si>
  <si>
    <t>Ins_k3_27_CAC</t>
  </si>
  <si>
    <t>80.00445698652159</t>
  </si>
  <si>
    <t>Del_k21_28-48</t>
  </si>
  <si>
    <t>6.132196471970735</t>
  </si>
  <si>
    <t>Ins_k3_27_CAG</t>
  </si>
  <si>
    <t>27.97465807197727</t>
  </si>
  <si>
    <t>Ins_k2_27_CA</t>
  </si>
  <si>
    <t>69.77961300887046</t>
  </si>
  <si>
    <t>Ins_k3_26_TCA</t>
  </si>
  <si>
    <t>45.41484973425754</t>
  </si>
  <si>
    <t>Ins_k3_27_CAT</t>
  </si>
  <si>
    <t>Del_k14_28-41</t>
  </si>
  <si>
    <t>38.57761961950343</t>
  </si>
  <si>
    <t>Del_k20_26-45</t>
  </si>
  <si>
    <t>18.53420099260825</t>
  </si>
  <si>
    <t>Del_k20_27-46</t>
  </si>
  <si>
    <t>Del_k20_28-47</t>
  </si>
  <si>
    <t>Ins_k3_27_CCA</t>
  </si>
  <si>
    <t>99.61057059986761</t>
  </si>
  <si>
    <t>Ins_k3_27_CCC</t>
  </si>
  <si>
    <t>86.30754976524683</t>
  </si>
  <si>
    <t>Ins_k3_27_CCG</t>
  </si>
  <si>
    <t>Ins_k2_27_CC</t>
  </si>
  <si>
    <t>92.55105103676259</t>
  </si>
  <si>
    <t>Ins_k3_26_TCC</t>
  </si>
  <si>
    <t>62.73520335560431</t>
  </si>
  <si>
    <t>Ins_k3_27_CCT</t>
  </si>
  <si>
    <t>Ins_k3_27_CGA</t>
  </si>
  <si>
    <t>98.57957543237406</t>
  </si>
  <si>
    <t>Ins_k3_27_CGC</t>
  </si>
  <si>
    <t>Ins_k3_27_CGG</t>
  </si>
  <si>
    <t>28.087151359878785</t>
  </si>
  <si>
    <t>Ins_k2_27_CG</t>
  </si>
  <si>
    <t>87.77127026423652</t>
  </si>
  <si>
    <t>Ins_k4_26_TCGG</t>
  </si>
  <si>
    <t>Ins_k4_27_CGGT</t>
  </si>
  <si>
    <t>Ins_k1_27_C</t>
  </si>
  <si>
    <t>96.1933954562569</t>
  </si>
  <si>
    <t>Ins_k3_26_TCG</t>
  </si>
  <si>
    <t>92.13503545700534</t>
  </si>
  <si>
    <t>Ins_k3_27_CGT</t>
  </si>
  <si>
    <t>Del_k23_28-50</t>
  </si>
  <si>
    <t>2.908613851574794</t>
  </si>
  <si>
    <t>Ins_k3_27_CTA</t>
  </si>
  <si>
    <t>18.78401195268364</t>
  </si>
  <si>
    <t>Ins_k3_27_CTC</t>
  </si>
  <si>
    <t>84.04696497727083</t>
  </si>
  <si>
    <t>G28C</t>
  </si>
  <si>
    <t>14.191733052955795</t>
  </si>
  <si>
    <t>Ins_k3_27_CTG</t>
  </si>
  <si>
    <t>66.86015585371916</t>
  </si>
  <si>
    <t>Ins_k2_26_TC</t>
  </si>
  <si>
    <t>27.784842235678354</t>
  </si>
  <si>
    <t>Ins_k2_27_CT</t>
  </si>
  <si>
    <t>Del_k2_27-28</t>
  </si>
  <si>
    <t>49.0004134301117</t>
  </si>
  <si>
    <t>Del_k2_28-29</t>
  </si>
  <si>
    <t>Del_k5_26-30</t>
  </si>
  <si>
    <t>42.46120540251884</t>
  </si>
  <si>
    <t>Del_k5_27-31</t>
  </si>
  <si>
    <t>Del_k5_28-32</t>
  </si>
  <si>
    <t>Ins_k3_25_TTC</t>
  </si>
  <si>
    <t>24.462745165320495</t>
  </si>
  <si>
    <t>Ins_k3_26_TCT</t>
  </si>
  <si>
    <t>Ins_k3_27_CTT</t>
  </si>
  <si>
    <t>Del_k8_26-33</t>
  </si>
  <si>
    <t>26.63409904504192</t>
  </si>
  <si>
    <t>Del_k8_27-34</t>
  </si>
  <si>
    <t>Del_k8_28-35</t>
  </si>
  <si>
    <t>Del_k35_28-62</t>
  </si>
  <si>
    <t>0.5800299991380572</t>
  </si>
  <si>
    <t>Del_k35_29-63</t>
  </si>
  <si>
    <t>Ins_k3_28_AAA</t>
  </si>
  <si>
    <t>79.78150679378781</t>
  </si>
  <si>
    <t>Ins_k4_28_AACC</t>
  </si>
  <si>
    <t>96.58008796196026</t>
  </si>
  <si>
    <t>Ins_k3_28_AAC</t>
  </si>
  <si>
    <t>77.5050825130289</t>
  </si>
  <si>
    <t>Ins_k3_27_GAA</t>
  </si>
  <si>
    <t>93.32949333254238</t>
  </si>
  <si>
    <t>Ins_k3_28_AAG</t>
  </si>
  <si>
    <t>Ins_k2_28_AA</t>
  </si>
  <si>
    <t>86.42025095674563</t>
  </si>
  <si>
    <t>Del_k15_29-43</t>
  </si>
  <si>
    <t>33.61071100700332</t>
  </si>
  <si>
    <t>Ins_k3_28_AAT</t>
  </si>
  <si>
    <t>76.23461578145447</t>
  </si>
  <si>
    <t>Del_k24_29-52</t>
  </si>
  <si>
    <t>4.209110700782691</t>
  </si>
  <si>
    <t>Ins_k3_28_ACA</t>
  </si>
  <si>
    <t>90.53495994319272</t>
  </si>
  <si>
    <t>Ins_k3_28_ACC</t>
  </si>
  <si>
    <t>90.11072311292625</t>
  </si>
  <si>
    <t>Ins_k3_27_GAC</t>
  </si>
  <si>
    <t>Ins_k3_28_ACG</t>
  </si>
  <si>
    <t>Del_k21_29-49</t>
  </si>
  <si>
    <t>5.185605303316529</t>
  </si>
  <si>
    <t>Ins_k4_28_ACTA</t>
  </si>
  <si>
    <t>61.925469911616716</t>
  </si>
  <si>
    <t>Ins_k2_28_AC</t>
  </si>
  <si>
    <t>75.34541273294433</t>
  </si>
  <si>
    <t>Ins_k3_28_ACT</t>
  </si>
  <si>
    <t>71.10438945379131</t>
  </si>
  <si>
    <t>T29A</t>
  </si>
  <si>
    <t>69.61336612564466</t>
  </si>
  <si>
    <t>Ins_k3_28_AGA</t>
  </si>
  <si>
    <t>93.64509680459713</t>
  </si>
  <si>
    <t>Ins_k4_28_AGCA</t>
  </si>
  <si>
    <t>Ins_k4_28_AGCC</t>
  </si>
  <si>
    <t>Ins_k3_28_AGC</t>
  </si>
  <si>
    <t>75.10384594085473</t>
  </si>
  <si>
    <t>Ins_k3_27_GAG</t>
  </si>
  <si>
    <t>65.40445201177359</t>
  </si>
  <si>
    <t>Ins_k3_28_AGG</t>
  </si>
  <si>
    <t>Ins_k2_27_GA</t>
  </si>
  <si>
    <t>97.90476814769553</t>
  </si>
  <si>
    <t>Ins_k2_28_AG</t>
  </si>
  <si>
    <t>Ins_k3_28_AGT</t>
  </si>
  <si>
    <t>72.75767056660801</t>
  </si>
  <si>
    <t>Ins_k3_28_ATA</t>
  </si>
  <si>
    <t>64.07601943724832</t>
  </si>
  <si>
    <t>Ins_k3_28_ATC</t>
  </si>
  <si>
    <t>60.80357150749398</t>
  </si>
  <si>
    <t>Ins_k1_28_A</t>
  </si>
  <si>
    <t>96.2501851483253</t>
  </si>
  <si>
    <t>Ins_k3_26_TGA</t>
  </si>
  <si>
    <t>94.33682041737774</t>
  </si>
  <si>
    <t>Ins_k3_27_GAT</t>
  </si>
  <si>
    <t>Ins_k3_28_ATG</t>
  </si>
  <si>
    <t>Del_k16_29-44</t>
  </si>
  <si>
    <t>30.248697093556515</t>
  </si>
  <si>
    <t>Ins_k2_28_AT</t>
  </si>
  <si>
    <t>71.57055586663272</t>
  </si>
  <si>
    <t>Del_k25_29-53</t>
  </si>
  <si>
    <t>3.408329649799822</t>
  </si>
  <si>
    <t>Ins_k3_28_ATT</t>
  </si>
  <si>
    <t>51.529136450617095</t>
  </si>
  <si>
    <t>Ins_k3_28_CAA</t>
  </si>
  <si>
    <t>51.149805136917024</t>
  </si>
  <si>
    <t>Del_k14_29-42</t>
  </si>
  <si>
    <t>25.65786828061107</t>
  </si>
  <si>
    <t>Del_k20_29-48</t>
  </si>
  <si>
    <t>9.852036814639023</t>
  </si>
  <si>
    <t>Ins_k3_28_CAC</t>
  </si>
  <si>
    <t>54.330878015079186</t>
  </si>
  <si>
    <t>Ins_k3_27_GCA</t>
  </si>
  <si>
    <t>85.76024468973199</t>
  </si>
  <si>
    <t>Ins_k3_28_CAG</t>
  </si>
  <si>
    <t>Ins_k2_28_CA</t>
  </si>
  <si>
    <t>76.16519438280105</t>
  </si>
  <si>
    <t>Ins_k3_28_CAT</t>
  </si>
  <si>
    <t>48.61105402510289</t>
  </si>
  <si>
    <t>Del_k13_25-37</t>
  </si>
  <si>
    <t>27.361700928102692</t>
  </si>
  <si>
    <t>Del_k13_26-38</t>
  </si>
  <si>
    <t>Del_k13_27-39</t>
  </si>
  <si>
    <t>Del_k13_28-40</t>
  </si>
  <si>
    <t>Del_k13_29-41</t>
  </si>
  <si>
    <t>Del_k19_29-47</t>
  </si>
  <si>
    <t>2.619802342043045</t>
  </si>
  <si>
    <t>Ins_k4_27_GCCA</t>
  </si>
  <si>
    <t>Ins_k4_28_CCAG</t>
  </si>
  <si>
    <t>Ins_k3_28_CCA</t>
  </si>
  <si>
    <t>39.72710786974017</t>
  </si>
  <si>
    <t>Ins_k3_28_CCC</t>
  </si>
  <si>
    <t>46.837231954246064</t>
  </si>
  <si>
    <t>Ins_k3_27_GCC</t>
  </si>
  <si>
    <t>Ins_k3_28_CCG</t>
  </si>
  <si>
    <t>Ins_k2_28_CC</t>
  </si>
  <si>
    <t>62.78503798674535</t>
  </si>
  <si>
    <t>Ins_k3_28_CCT</t>
  </si>
  <si>
    <t>58.44044377093291</t>
  </si>
  <si>
    <t>T29C</t>
  </si>
  <si>
    <t>34.425923876765985</t>
  </si>
  <si>
    <t>Ins_k3_28_CGA</t>
  </si>
  <si>
    <t>98.74149619754742</t>
  </si>
  <si>
    <t>Ins_k3_28_CGC</t>
  </si>
  <si>
    <t>63.340104498949415</t>
  </si>
  <si>
    <t>Ins_k3_27_GCG</t>
  </si>
  <si>
    <t>85.7955630394599</t>
  </si>
  <si>
    <t>Ins_k3_28_CGG</t>
  </si>
  <si>
    <t>Ins_k2_27_GC</t>
  </si>
  <si>
    <t>91.47516321408354</t>
  </si>
  <si>
    <t>Ins_k2_28_CG</t>
  </si>
  <si>
    <t>Ins_k3_28_CGT</t>
  </si>
  <si>
    <t>64.75664033766029</t>
  </si>
  <si>
    <t>Del_k22_29-50</t>
  </si>
  <si>
    <t>2.9451806210965352</t>
  </si>
  <si>
    <t>Ins_k3_28_CTA</t>
  </si>
  <si>
    <t>22.62758587827107</t>
  </si>
  <si>
    <t>Ins_k3_28_CTC</t>
  </si>
  <si>
    <t>27.460219459367725</t>
  </si>
  <si>
    <t>Ins_k1_28_C</t>
  </si>
  <si>
    <t>56.881682022261124</t>
  </si>
  <si>
    <t>Ins_k4_28_CTGA</t>
  </si>
  <si>
    <t>Ins_k3_26_TGC</t>
  </si>
  <si>
    <t>79.89994103214333</t>
  </si>
  <si>
    <t>Ins_k3_27_GCT</t>
  </si>
  <si>
    <t>Ins_k3_28_CTG</t>
  </si>
  <si>
    <t>Ins_k2_28_CT</t>
  </si>
  <si>
    <t>48.560303408590535</t>
  </si>
  <si>
    <t>Del_k1_29-29</t>
  </si>
  <si>
    <t>44.51699367393738</t>
  </si>
  <si>
    <t>Del_k4_29-32</t>
  </si>
  <si>
    <t>40.70447791661783</t>
  </si>
  <si>
    <t>Ins_k3_28_CTT</t>
  </si>
  <si>
    <t>15.738319442496628</t>
  </si>
  <si>
    <t>Del_k7_29-35</t>
  </si>
  <si>
    <t>38.882983990732626</t>
  </si>
  <si>
    <t>Del_k34_28-61</t>
  </si>
  <si>
    <t>0.6195297050592163</t>
  </si>
  <si>
    <t>Del_k34_29-62</t>
  </si>
  <si>
    <t>Ins_k3_28_GAA</t>
  </si>
  <si>
    <t>82.33391282315293</t>
  </si>
  <si>
    <t>Ins_k3_28_GAC</t>
  </si>
  <si>
    <t>84.4467985683606</t>
  </si>
  <si>
    <t>Ins_k3_27_GGA</t>
  </si>
  <si>
    <t>87.27924709491478</t>
  </si>
  <si>
    <t>Ins_k3_28_GAG</t>
  </si>
  <si>
    <t>Ins_k2_28_GA</t>
  </si>
  <si>
    <t>Ins_k3_28_GAT</t>
  </si>
  <si>
    <t>97.85221272524159</t>
  </si>
  <si>
    <t>Ins_k3_28_GCA</t>
  </si>
  <si>
    <t>3.0517402535116034</t>
  </si>
  <si>
    <t>Del_k12_29-40</t>
  </si>
  <si>
    <t>30.54984827013277</t>
  </si>
  <si>
    <t>Ins_k3_28_GCC</t>
  </si>
  <si>
    <t>38.09301869782055</t>
  </si>
  <si>
    <t>Ins_k3_27_GGC</t>
  </si>
  <si>
    <t>33.6933918852992</t>
  </si>
  <si>
    <t>Ins_k3_28_GCG</t>
  </si>
  <si>
    <t>Ins_k2_28_GC</t>
  </si>
  <si>
    <t>12.48616789598351</t>
  </si>
  <si>
    <t>Ins_k3_28_GCT</t>
  </si>
  <si>
    <t>12.578826049506523</t>
  </si>
  <si>
    <t>T29G</t>
  </si>
  <si>
    <t>6.256829442955131</t>
  </si>
  <si>
    <t>Del_k33_25-57</t>
  </si>
  <si>
    <t>0.5418894362763463</t>
  </si>
  <si>
    <t>Del_k33_26-58</t>
  </si>
  <si>
    <t>Del_k33_27-59</t>
  </si>
  <si>
    <t>Del_k33_28-60</t>
  </si>
  <si>
    <t>Del_k33_29-61</t>
  </si>
  <si>
    <t>Ins_k3_28_GGA</t>
  </si>
  <si>
    <t>47.27892714606957</t>
  </si>
  <si>
    <t>Ins_k3_28_GGC</t>
  </si>
  <si>
    <t>6.039091072308217</t>
  </si>
  <si>
    <t>Del_k32_29-60</t>
  </si>
  <si>
    <t>0.26295206600694</t>
  </si>
  <si>
    <t>Ins_k3_27_GGG</t>
  </si>
  <si>
    <t>1.5057588788965324</t>
  </si>
  <si>
    <t>Ins_k3_28_GGG</t>
  </si>
  <si>
    <t>Ins_k2_27_GG</t>
  </si>
  <si>
    <t>5.9063022459437065</t>
  </si>
  <si>
    <t>Ins_k2_28_GG</t>
  </si>
  <si>
    <t>Ins_k3_28_GGT</t>
  </si>
  <si>
    <t>2.209807701765322</t>
  </si>
  <si>
    <t>Ins_k3_28_GTA</t>
  </si>
  <si>
    <t>18.975889014397563</t>
  </si>
  <si>
    <t>Ins_k3_28_GTC</t>
  </si>
  <si>
    <t>31.14620345254139</t>
  </si>
  <si>
    <t>Ins_k1_27_G</t>
  </si>
  <si>
    <t>42.788421697767824</t>
  </si>
  <si>
    <t>Ins_k1_28_G</t>
  </si>
  <si>
    <t>Ins_k3_26_TGG</t>
  </si>
  <si>
    <t>53.77516422594379</t>
  </si>
  <si>
    <t>Ins_k3_27_GGT</t>
  </si>
  <si>
    <t>Ins_k3_28_GTG</t>
  </si>
  <si>
    <t>Ins_k2_28_GT</t>
  </si>
  <si>
    <t>37.792918621396616</t>
  </si>
  <si>
    <t>Ins_k3_28_GTT</t>
  </si>
  <si>
    <t>17.488655983432015</t>
  </si>
  <si>
    <t>Del_k28_29-56</t>
  </si>
  <si>
    <t>0.7078179481923643</t>
  </si>
  <si>
    <t>Del_k34_30-63</t>
  </si>
  <si>
    <t>0.09517378938877537</t>
  </si>
  <si>
    <t>Ins_k3_29_AAA</t>
  </si>
  <si>
    <t>27.023960762185062</t>
  </si>
  <si>
    <t>Ins_k3_29_AAC</t>
  </si>
  <si>
    <t>32.44979251758961</t>
  </si>
  <si>
    <t>Ins_k2_29_AA</t>
  </si>
  <si>
    <t>28.081573669747822</t>
  </si>
  <si>
    <t>Ins_k3_29_AAG</t>
  </si>
  <si>
    <t>40.735738353010404</t>
  </si>
  <si>
    <t>Ins_k3_28_TAA</t>
  </si>
  <si>
    <t>27.439596170922968</t>
  </si>
  <si>
    <t>Ins_k3_29_AAT</t>
  </si>
  <si>
    <t>Del_k14_30-43</t>
  </si>
  <si>
    <t>9.843642582574713</t>
  </si>
  <si>
    <t>Del_k23_29-51</t>
  </si>
  <si>
    <t>1.111710417719914</t>
  </si>
  <si>
    <t>Del_k23_30-52</t>
  </si>
  <si>
    <t>Ins_k4_29_ACAC</t>
  </si>
  <si>
    <t>47.68578935932173</t>
  </si>
  <si>
    <t>Ins_k3_29_ACA</t>
  </si>
  <si>
    <t>40.06960886670359</t>
  </si>
  <si>
    <t>Ins_k3_29_ACC</t>
  </si>
  <si>
    <t>55.117017732482054</t>
  </si>
  <si>
    <t>Ins_k2_29_AC</t>
  </si>
  <si>
    <t>67.35535813086186</t>
  </si>
  <si>
    <t>Ins_k3_29_ACG</t>
  </si>
  <si>
    <t>72.64806810142228</t>
  </si>
  <si>
    <t>Ins_k4_29_ACGG</t>
  </si>
  <si>
    <t>Del_k20_30-49</t>
  </si>
  <si>
    <t>1.7896404830734727</t>
  </si>
  <si>
    <t>Ins_k3_28_TAC</t>
  </si>
  <si>
    <t>32.67788853338762</t>
  </si>
  <si>
    <t>Ins_k3_29_ACT</t>
  </si>
  <si>
    <t>Ins_k1_29_A</t>
  </si>
  <si>
    <t>50.26476742953614</t>
  </si>
  <si>
    <t>Ins_k3_29_AGA</t>
  </si>
  <si>
    <t>50.440506091879065</t>
  </si>
  <si>
    <t>Ins_k3_29_AGC</t>
  </si>
  <si>
    <t>52.90178035103721</t>
  </si>
  <si>
    <t>Ins_k2_29_AG</t>
  </si>
  <si>
    <t>21.60637470593138</t>
  </si>
  <si>
    <t>Ins_k3_29_AGG</t>
  </si>
  <si>
    <t>10.533972179065758</t>
  </si>
  <si>
    <t>Ins_k3_27_GTA</t>
  </si>
  <si>
    <t>19.421799538281697</t>
  </si>
  <si>
    <t>Ins_k3_28_TAG</t>
  </si>
  <si>
    <t>Ins_k3_29_AGT</t>
  </si>
  <si>
    <t>Ins_k3_29_ATA</t>
  </si>
  <si>
    <t>28.781885050494008</t>
  </si>
  <si>
    <t>Ins_k3_29_ATC</t>
  </si>
  <si>
    <t>35.79487476724025</t>
  </si>
  <si>
    <t>Ins_k2_28_TA</t>
  </si>
  <si>
    <t>34.330612080168045</t>
  </si>
  <si>
    <t>Ins_k2_29_AT</t>
  </si>
  <si>
    <t>Ins_k3_29_ATG</t>
  </si>
  <si>
    <t>37.071851219632734</t>
  </si>
  <si>
    <t>Del_k15_30-44</t>
  </si>
  <si>
    <t>11.632011836148255</t>
  </si>
  <si>
    <t>Ins_k3_28_TAT</t>
  </si>
  <si>
    <t>20.856026499731843</t>
  </si>
  <si>
    <t>Ins_k3_29_ATT</t>
  </si>
  <si>
    <t>C30A</t>
  </si>
  <si>
    <t>18.884320581907353</t>
  </si>
  <si>
    <t>Del_k24_30-53</t>
  </si>
  <si>
    <t>1.2717085251867553</t>
  </si>
  <si>
    <t>Del_k33_31-63</t>
  </si>
  <si>
    <t>0.13951847885300261</t>
  </si>
  <si>
    <t>Ins_k3_30_AAA</t>
  </si>
  <si>
    <t>41.66375197650212</t>
  </si>
  <si>
    <t>Ins_k3_29_CAA</t>
  </si>
  <si>
    <t>68.62560513516792</t>
  </si>
  <si>
    <t>Ins_k3_30_AAC</t>
  </si>
  <si>
    <t>Ins_k3_30_AAG</t>
  </si>
  <si>
    <t>48.73082457375743</t>
  </si>
  <si>
    <t>Del_k13_30-42</t>
  </si>
  <si>
    <t>29.240006260520772</t>
  </si>
  <si>
    <t>Del_k13_31-43</t>
  </si>
  <si>
    <t>Ins_k2_30_AA</t>
  </si>
  <si>
    <t>50.120472140990266</t>
  </si>
  <si>
    <t>Del_k22_31-52</t>
  </si>
  <si>
    <t>6.575958546827879</t>
  </si>
  <si>
    <t>Ins_k3_30_AAT</t>
  </si>
  <si>
    <t>30.431448701119404</t>
  </si>
  <si>
    <t>Ins_k3_30_ACA</t>
  </si>
  <si>
    <t>45.61728316082973</t>
  </si>
  <si>
    <t>Ins_k4_29_CACC</t>
  </si>
  <si>
    <t>13.726352251400497</t>
  </si>
  <si>
    <t>Ins_k4_30_ACCC</t>
  </si>
  <si>
    <t>Ins_k3_29_CAC</t>
  </si>
  <si>
    <t>26.766068384422006</t>
  </si>
  <si>
    <t>Ins_k3_30_ACC</t>
  </si>
  <si>
    <t>Ins_k3_30_ACG</t>
  </si>
  <si>
    <t>81.6720489256778</t>
  </si>
  <si>
    <t>Del_k19_30-48</t>
  </si>
  <si>
    <t>9.403403393516</t>
  </si>
  <si>
    <t>Del_k19_31-49</t>
  </si>
  <si>
    <t>Ins_k4_30_ACTA</t>
  </si>
  <si>
    <t>39.021977605969376</t>
  </si>
  <si>
    <t>Ins_k4_30_ACTG</t>
  </si>
  <si>
    <t>61.541059044931636</t>
  </si>
  <si>
    <t>Ins_k2_29_CA</t>
  </si>
  <si>
    <t>45.57903405858741</t>
  </si>
  <si>
    <t>Ins_k2_30_AC</t>
  </si>
  <si>
    <t>Ins_k3_30_ACT</t>
  </si>
  <si>
    <t>29.83270447369755</t>
  </si>
  <si>
    <t>Ins_k3_30_AGA</t>
  </si>
  <si>
    <t>71.4306769720083</t>
  </si>
  <si>
    <t>Ins_k3_29_CAG</t>
  </si>
  <si>
    <t>78.86167549645704</t>
  </si>
  <si>
    <t>Ins_k3_30_AGC</t>
  </si>
  <si>
    <t>Ins_k3_30_AGG</t>
  </si>
  <si>
    <t>14.0676456591585</t>
  </si>
  <si>
    <t>Ins_k2_30_AG</t>
  </si>
  <si>
    <t>55.37921965810404</t>
  </si>
  <si>
    <t>Ins_k3_30_AGT</t>
  </si>
  <si>
    <t>42.55023302224814</t>
  </si>
  <si>
    <t>Ins_k4_30_AGTT</t>
  </si>
  <si>
    <t>26.35208578003337</t>
  </si>
  <si>
    <t>Ins_k3_30_ATA</t>
  </si>
  <si>
    <t>37.85867254260707</t>
  </si>
  <si>
    <t>Ins_k4_30_ATCA</t>
  </si>
  <si>
    <t>96.88956445517887</t>
  </si>
  <si>
    <t>Ins_k3_28_TCA</t>
  </si>
  <si>
    <t>64.42837908190548</t>
  </si>
  <si>
    <t>Ins_k3_29_CAT</t>
  </si>
  <si>
    <t>Ins_k3_30_ATC</t>
  </si>
  <si>
    <t>T31A</t>
  </si>
  <si>
    <t>56.12513563027018</t>
  </si>
  <si>
    <t>Ins_k3_30_ATG</t>
  </si>
  <si>
    <t>53.86805114747465</t>
  </si>
  <si>
    <t>Del_k14_31-44</t>
  </si>
  <si>
    <t>5.687938559937218</t>
  </si>
  <si>
    <t>Ins_k1_30_A</t>
  </si>
  <si>
    <t>53.96022253864978</t>
  </si>
  <si>
    <t>Del_k23_31-53</t>
  </si>
  <si>
    <t>8.410478960026607</t>
  </si>
  <si>
    <t>Ins_k2_30_AT</t>
  </si>
  <si>
    <t>41.23548512673185</t>
  </si>
  <si>
    <t>Ins_k3_30_ATT</t>
  </si>
  <si>
    <t>26.40042245104593</t>
  </si>
  <si>
    <t>Del_k12_30-41</t>
  </si>
  <si>
    <t>37.837541007593295</t>
  </si>
  <si>
    <t>Del_k12_31-42</t>
  </si>
  <si>
    <t>Ins_k3_30_CAA</t>
  </si>
  <si>
    <t>65.36007679606772</t>
  </si>
  <si>
    <t>Del_k18_29-46</t>
  </si>
  <si>
    <t>2.894864577024539</t>
  </si>
  <si>
    <t>Del_k18_30-47</t>
  </si>
  <si>
    <t>Del_k18_31-48</t>
  </si>
  <si>
    <t>Ins_k3_29_CCA</t>
  </si>
  <si>
    <t>17.95942971961735</t>
  </si>
  <si>
    <t>Ins_k3_30_CAC</t>
  </si>
  <si>
    <t>Ins_k3_30_CAG</t>
  </si>
  <si>
    <t>87.01778804267009</t>
  </si>
  <si>
    <t>Ins_k2_30_CA</t>
  </si>
  <si>
    <t>60.63477224778216</t>
  </si>
  <si>
    <t>Ins_k3_30_CAT</t>
  </si>
  <si>
    <t>55.44219565097492</t>
  </si>
  <si>
    <t>Del_k11_31-41</t>
  </si>
  <si>
    <t>32.05035221647025</t>
  </si>
  <si>
    <t>Del_k17_31-47</t>
  </si>
  <si>
    <t>7.850570299409262</t>
  </si>
  <si>
    <t>Ins_k3_30_CCA</t>
  </si>
  <si>
    <t>47.1916083265123</t>
  </si>
  <si>
    <t>Ins_k3_29_CCC</t>
  </si>
  <si>
    <t>45.44177043694798</t>
  </si>
  <si>
    <t>Ins_k3_30_CCC</t>
  </si>
  <si>
    <t>Ins_k3_30_CCG</t>
  </si>
  <si>
    <t>95.79977743457285</t>
  </si>
  <si>
    <t>Ins_k4_30_CCTA</t>
  </si>
  <si>
    <t>37.263270772008255</t>
  </si>
  <si>
    <t>Ins_k2_29_CC</t>
  </si>
  <si>
    <t>60.050090078732985</t>
  </si>
  <si>
    <t>Ins_k2_30_CC</t>
  </si>
  <si>
    <t>Ins_k3_30_CCT</t>
  </si>
  <si>
    <t>26.772710816961897</t>
  </si>
  <si>
    <t>Ins_k3_30_CGA</t>
  </si>
  <si>
    <t>90.56186396916604</t>
  </si>
  <si>
    <t>Ins_k3_29_CCG</t>
  </si>
  <si>
    <t>72.12361663201555</t>
  </si>
  <si>
    <t>Ins_k3_30_CGC</t>
  </si>
  <si>
    <t>Ins_k3_30_CGG</t>
  </si>
  <si>
    <t>Ins_k2_30_CG</t>
  </si>
  <si>
    <t>95.40966374763512</t>
  </si>
  <si>
    <t>Ins_k3_30_CGT</t>
  </si>
  <si>
    <t>68.33375146680713</t>
  </si>
  <si>
    <t>Del_k20_31-50</t>
  </si>
  <si>
    <t>10.838522086184037</t>
  </si>
  <si>
    <t>Ins_k3_30_CTA</t>
  </si>
  <si>
    <t>38.48556202087003</t>
  </si>
  <si>
    <t>Ins_k3_28_TCC</t>
  </si>
  <si>
    <t>52.49623613425991</t>
  </si>
  <si>
    <t>Ins_k3_29_CCT</t>
  </si>
  <si>
    <t>Ins_k3_30_CTC</t>
  </si>
  <si>
    <t>T31C</t>
  </si>
  <si>
    <t>32.99396327895168</t>
  </si>
  <si>
    <t>Ins_k3_30_CTG</t>
  </si>
  <si>
    <t>74.92230224059283</t>
  </si>
  <si>
    <t>Ins_k1_29_C</t>
  </si>
  <si>
    <t>64.77347679799462</t>
  </si>
  <si>
    <t>Ins_k1_30_C</t>
  </si>
  <si>
    <t>Del_k2_31-32</t>
  </si>
  <si>
    <t>52.881494082165894</t>
  </si>
  <si>
    <t>Ins_k2_30_CT</t>
  </si>
  <si>
    <t>42.30864341938279</t>
  </si>
  <si>
    <t>Ins_k3_30_CTT</t>
  </si>
  <si>
    <t>25.20499280072589</t>
  </si>
  <si>
    <t>Del_k5_31-35</t>
  </si>
  <si>
    <t>37.56502181029992</t>
  </si>
  <si>
    <t>Del_k32_31-62</t>
  </si>
  <si>
    <t>3.300963487044974</t>
  </si>
  <si>
    <t>Ins_k4_30_GAAG</t>
  </si>
  <si>
    <t>Ins_k3_30_GAA</t>
  </si>
  <si>
    <t>82.59155188312097</t>
  </si>
  <si>
    <t>Ins_k4_30_GAAT</t>
  </si>
  <si>
    <t>Ins_k3_29_CGA</t>
  </si>
  <si>
    <t>Ins_k3_30_GAC</t>
  </si>
  <si>
    <t>Ins_k3_30_GAG</t>
  </si>
  <si>
    <t>90.90466259419031</t>
  </si>
  <si>
    <t>Ins_k2_30_GA</t>
  </si>
  <si>
    <t>94.74421271351879</t>
  </si>
  <si>
    <t>Ins_k3_30_GAT</t>
  </si>
  <si>
    <t>82.69027237486962</t>
  </si>
  <si>
    <t>Ins_k4_30_GATT</t>
  </si>
  <si>
    <t>Ins_k3_30_GCA</t>
  </si>
  <si>
    <t>82.31923936816884</t>
  </si>
  <si>
    <t>Del_k10_31-40</t>
  </si>
  <si>
    <t>53.20767372007859</t>
  </si>
  <si>
    <t>Ins_k3_29_CGC</t>
  </si>
  <si>
    <t>89.87710261570096</t>
  </si>
  <si>
    <t>Ins_k3_30_GCC</t>
  </si>
  <si>
    <t>Ins_k3_30_GCG</t>
  </si>
  <si>
    <t>Ins_k2_29_CG</t>
  </si>
  <si>
    <t>94.2640717205916</t>
  </si>
  <si>
    <t>Ins_k2_30_GC</t>
  </si>
  <si>
    <t>Ins_k3_30_GCT</t>
  </si>
  <si>
    <t>57.6976090568448</t>
  </si>
  <si>
    <t>Del_k31_31-61</t>
  </si>
  <si>
    <t>6.112475754976977</t>
  </si>
  <si>
    <t>Ins_k3_30_GGA</t>
  </si>
  <si>
    <t>Ins_k3_29_CGG</t>
  </si>
  <si>
    <t>93.67059616671939</t>
  </si>
  <si>
    <t>Ins_k3_30_GGC</t>
  </si>
  <si>
    <t>Del_k30_31-60</t>
  </si>
  <si>
    <t>2.068377217858453</t>
  </si>
  <si>
    <t>Ins_k3_30_GGG</t>
  </si>
  <si>
    <t>44.384555122635625</t>
  </si>
  <si>
    <t>Ins_k2_30_GG</t>
  </si>
  <si>
    <t>94.90587327299713</t>
  </si>
  <si>
    <t>Ins_k3_30_GGT</t>
  </si>
  <si>
    <t>73.44815544578599</t>
  </si>
  <si>
    <t>Ins_k3_30_GTA</t>
  </si>
  <si>
    <t>56.41864650012951</t>
  </si>
  <si>
    <t>Ins_k4_29_CGTC</t>
  </si>
  <si>
    <t>Ins_k4_30_GTCC</t>
  </si>
  <si>
    <t>Ins_k3_27_GTC</t>
  </si>
  <si>
    <t>83.1852056349697</t>
  </si>
  <si>
    <t>Ins_k3_28_TCG</t>
  </si>
  <si>
    <t>Ins_k3_29_CGT</t>
  </si>
  <si>
    <t>Ins_k3_30_GTC</t>
  </si>
  <si>
    <t>T31G</t>
  </si>
  <si>
    <t>67.40678593979753</t>
  </si>
  <si>
    <t>Ins_k3_30_GTG</t>
  </si>
  <si>
    <t>80.88388271702976</t>
  </si>
  <si>
    <t>Ins_k1_30_G</t>
  </si>
  <si>
    <t>92.00250168274938</t>
  </si>
  <si>
    <t>Ins_k2_30_GT</t>
  </si>
  <si>
    <t>73.25573792784508</t>
  </si>
  <si>
    <t>Del_k26_31-56</t>
  </si>
  <si>
    <t>6.02787063662219</t>
  </si>
  <si>
    <t>Ins_k3_30_GTT</t>
  </si>
  <si>
    <t>56.36375112430305</t>
  </si>
  <si>
    <t>Del_k32_32-63</t>
  </si>
  <si>
    <t>0.06553874679239309</t>
  </si>
  <si>
    <t>Ins_k3_31_AAA</t>
  </si>
  <si>
    <t>21.13922596181049</t>
  </si>
  <si>
    <t>Ins_k3_31_AAC</t>
  </si>
  <si>
    <t>10.644811267676781</t>
  </si>
  <si>
    <t>Ins_k3_31_AAG</t>
  </si>
  <si>
    <t>27.373543733393664</t>
  </si>
  <si>
    <t>Ins_k2_31_AA</t>
  </si>
  <si>
    <t>32.01874304194752</t>
  </si>
  <si>
    <t>Del_k12_32-43</t>
  </si>
  <si>
    <t>13.490602525868011</t>
  </si>
  <si>
    <t>Ins_k3_30_TAA</t>
  </si>
  <si>
    <t>16.552962938821327</t>
  </si>
  <si>
    <t>Ins_k3_31_AAT</t>
  </si>
  <si>
    <t>Del_k21_30-50</t>
  </si>
  <si>
    <t>2.347935271550611</t>
  </si>
  <si>
    <t>Del_k21_31-51</t>
  </si>
  <si>
    <t>Del_k21_32-52</t>
  </si>
  <si>
    <t>Ins_k3_31_ACA</t>
  </si>
  <si>
    <t>70.11335293547845</t>
  </si>
  <si>
    <t>Ins_k3_31_ACC</t>
  </si>
  <si>
    <t>6.7182683318310765</t>
  </si>
  <si>
    <t>Ins_k3_31_ACG</t>
  </si>
  <si>
    <t>96.89162670929021</t>
  </si>
  <si>
    <t>Del_k18_32-49</t>
  </si>
  <si>
    <t>26.671610774727952</t>
  </si>
  <si>
    <t>Ins_k2_31_AC</t>
  </si>
  <si>
    <t>59.4885897464666</t>
  </si>
  <si>
    <t>Ins_k3_29_CTA</t>
  </si>
  <si>
    <t>60.41720398769002</t>
  </si>
  <si>
    <t>Ins_k3_30_TAC</t>
  </si>
  <si>
    <t>Ins_k3_31_ACT</t>
  </si>
  <si>
    <t>T32A</t>
  </si>
  <si>
    <t>39.1806367835441</t>
  </si>
  <si>
    <t>Ins_k3_31_AGA</t>
  </si>
  <si>
    <t>55.38544149207045</t>
  </si>
  <si>
    <t>Ins_k3_31_AGC</t>
  </si>
  <si>
    <t>13.6245683123536</t>
  </si>
  <si>
    <t>Ins_k3_31_AGG</t>
  </si>
  <si>
    <t>3.224955826509545</t>
  </si>
  <si>
    <t>Ins_k2_31_AG</t>
  </si>
  <si>
    <t>21.83794030161582</t>
  </si>
  <si>
    <t>Ins_k3_30_TAG</t>
  </si>
  <si>
    <t>12.370654304665264</t>
  </si>
  <si>
    <t>Ins_k3_31_AGT</t>
  </si>
  <si>
    <t>Ins_k3_31_ATA</t>
  </si>
  <si>
    <t>21.85304617330044</t>
  </si>
  <si>
    <t>Ins_k3_31_ATC</t>
  </si>
  <si>
    <t>8.419203065543341</t>
  </si>
  <si>
    <t>Ins_k1_31_A</t>
  </si>
  <si>
    <t>27.75240758828316</t>
  </si>
  <si>
    <t>Ins_k3_31_ATG</t>
  </si>
  <si>
    <t>31.538024488765572</t>
  </si>
  <si>
    <t>Del_k13_32-44</t>
  </si>
  <si>
    <t>14.866556953706102</t>
  </si>
  <si>
    <t>Ins_k2_30_TA</t>
  </si>
  <si>
    <t>26.95509507057809</t>
  </si>
  <si>
    <t>Ins_k2_31_AT</t>
  </si>
  <si>
    <t>Del_k22_32-53</t>
  </si>
  <si>
    <t>3.737486247680551</t>
  </si>
  <si>
    <t>Ins_k3_30_TAT</t>
  </si>
  <si>
    <t>12.863112126319944</t>
  </si>
  <si>
    <t>Ins_k3_31_ATT</t>
  </si>
  <si>
    <t>Ins_k3_31_CAA</t>
  </si>
  <si>
    <t>49.13168379415095</t>
  </si>
  <si>
    <t>Del_k11_32-42</t>
  </si>
  <si>
    <t>36.048907591168486</t>
  </si>
  <si>
    <t>Del_k17_32-48</t>
  </si>
  <si>
    <t>14.267053991440504</t>
  </si>
  <si>
    <t>Ins_k3_31_CAC</t>
  </si>
  <si>
    <t>26.220160039876003</t>
  </si>
  <si>
    <t>Ins_k4_31_CAGC</t>
  </si>
  <si>
    <t>79.62053242092689</t>
  </si>
  <si>
    <t>Ins_k3_31_CAG</t>
  </si>
  <si>
    <t>56.15316958475101</t>
  </si>
  <si>
    <t>Ins_k4_31_CATC</t>
  </si>
  <si>
    <t>69.6723867804326</t>
  </si>
  <si>
    <t>Ins_k2_31_CA</t>
  </si>
  <si>
    <t>67.87677106552856</t>
  </si>
  <si>
    <t>Ins_k3_30_TCA</t>
  </si>
  <si>
    <t>34.7826130203814</t>
  </si>
  <si>
    <t>Ins_k3_31_CAT</t>
  </si>
  <si>
    <t>Del_k10_32-41</t>
  </si>
  <si>
    <t>67.03011562777066</t>
  </si>
  <si>
    <t>Del_k16_31-46</t>
  </si>
  <si>
    <t>33.01162261587541</t>
  </si>
  <si>
    <t>Del_k16_32-47</t>
  </si>
  <si>
    <t>Ins_k3_31_CCA</t>
  </si>
  <si>
    <t>79.34919687749922</t>
  </si>
  <si>
    <t>Ins_k3_31_CCC</t>
  </si>
  <si>
    <t>32.76938835919191</t>
  </si>
  <si>
    <t>Ins_k3_31_CCG</t>
  </si>
  <si>
    <t>93.39591272700284</t>
  </si>
  <si>
    <t>Ins_k2_31_CC</t>
  </si>
  <si>
    <t>65.92479132165232</t>
  </si>
  <si>
    <t>Ins_k3_29_CTC</t>
  </si>
  <si>
    <t>51.84714666104506</t>
  </si>
  <si>
    <t>Ins_k3_30_TCC</t>
  </si>
  <si>
    <t>Ins_k3_31_CCT</t>
  </si>
  <si>
    <t>T32C</t>
  </si>
  <si>
    <t>31.585063612803275</t>
  </si>
  <si>
    <t>Ins_k3_31_CGA</t>
  </si>
  <si>
    <t>83.96926165572101</t>
  </si>
  <si>
    <t>Ins_k3_31_CGC</t>
  </si>
  <si>
    <t>62.99832483313956</t>
  </si>
  <si>
    <t>Ins_k3_31_CGG</t>
  </si>
  <si>
    <t>99.91116731447549</t>
  </si>
  <si>
    <t>Ins_k2_31_CG</t>
  </si>
  <si>
    <t>96.1907077730885</t>
  </si>
  <si>
    <t>Ins_k3_30_TCG</t>
  </si>
  <si>
    <t>66.31957993692588</t>
  </si>
  <si>
    <t>Ins_k3_31_CGT</t>
  </si>
  <si>
    <t>Del_k19_32-50</t>
  </si>
  <si>
    <t>7.454156360914686</t>
  </si>
  <si>
    <t>Ins_k3_31_CTA</t>
  </si>
  <si>
    <t>14.602634333068304</t>
  </si>
  <si>
    <t>Ins_k4_30_TCTA</t>
  </si>
  <si>
    <t>15.670241127391852</t>
  </si>
  <si>
    <t>Ins_k4_31_CTAT</t>
  </si>
  <si>
    <t>Ins_k3_31_CTC</t>
  </si>
  <si>
    <t>12.685270118280913</t>
  </si>
  <si>
    <t>Ins_k1_31_C</t>
  </si>
  <si>
    <t>29.422667949971125</t>
  </si>
  <si>
    <t>Ins_k3_31_CTG</t>
  </si>
  <si>
    <t>32.00866027083226</t>
  </si>
  <si>
    <t>Ins_k2_28_TC</t>
  </si>
  <si>
    <t>41.52810950599078</t>
  </si>
  <si>
    <t>Ins_k2_29_CT</t>
  </si>
  <si>
    <t>Ins_k2_30_TC</t>
  </si>
  <si>
    <t>Ins_k2_31_CT</t>
  </si>
  <si>
    <t>Del_k1_31-31</t>
  </si>
  <si>
    <t>41.78475076371415</t>
  </si>
  <si>
    <t>Del_k1_32-32</t>
  </si>
  <si>
    <t>Ins_k3_30_TCT</t>
  </si>
  <si>
    <t>7.954461567972874</t>
  </si>
  <si>
    <t>Ins_k3_31_CTT</t>
  </si>
  <si>
    <t>Del_k4_31-34</t>
  </si>
  <si>
    <t>26.626394618158404</t>
  </si>
  <si>
    <t>Del_k4_32-35</t>
  </si>
  <si>
    <t>Del_k31_32-62</t>
  </si>
  <si>
    <t>5.257782636770621</t>
  </si>
  <si>
    <t>Ins_k3_31_GAA</t>
  </si>
  <si>
    <t>71.75856267153806</t>
  </si>
  <si>
    <t>Ins_k3_31_GAC</t>
  </si>
  <si>
    <t>68.73922686373372</t>
  </si>
  <si>
    <t>Ins_k3_31_GAG</t>
  </si>
  <si>
    <t>80.1758254833121</t>
  </si>
  <si>
    <t>Ins_k2_31_GA</t>
  </si>
  <si>
    <t>75.48464744926521</t>
  </si>
  <si>
    <t>Ins_k4_31_GATG</t>
  </si>
  <si>
    <t>81.4109201270628</t>
  </si>
  <si>
    <t>Ins_k3_30_TGA</t>
  </si>
  <si>
    <t>55.92307097144446</t>
  </si>
  <si>
    <t>Ins_k3_31_GAT</t>
  </si>
  <si>
    <t>Ins_k3_31_GCA</t>
  </si>
  <si>
    <t>93.79242386315917</t>
  </si>
  <si>
    <t>Del_k9_31-39</t>
  </si>
  <si>
    <t>45.85328777816815</t>
  </si>
  <si>
    <t>Del_k9_32-40</t>
  </si>
  <si>
    <t>Ins_k3_31_GCC</t>
  </si>
  <si>
    <t>9.663796713120837</t>
  </si>
  <si>
    <t>Ins_k3_31_GCG</t>
  </si>
  <si>
    <t>Ins_k2_31_GC</t>
  </si>
  <si>
    <t>73.01918317874187</t>
  </si>
  <si>
    <t>Ins_k3_29_CTG</t>
  </si>
  <si>
    <t>66.51131672419366</t>
  </si>
  <si>
    <t>Ins_k3_30_TGC</t>
  </si>
  <si>
    <t>Ins_k3_31_GCT</t>
  </si>
  <si>
    <t>T32G</t>
  </si>
  <si>
    <t>54.269134980377416</t>
  </si>
  <si>
    <t>Del_k30_32-61</t>
  </si>
  <si>
    <t>3.312410713618231</t>
  </si>
  <si>
    <t>Ins_k3_31_GGA</t>
  </si>
  <si>
    <t>96.13121223086581</t>
  </si>
  <si>
    <t>Ins_k3_31_GGC</t>
  </si>
  <si>
    <t>63.47837613620032</t>
  </si>
  <si>
    <t>Del_k29_31-59</t>
  </si>
  <si>
    <t>2.533763513414913</t>
  </si>
  <si>
    <t>Del_k29_32-60</t>
  </si>
  <si>
    <t>Ins_k3_31_GGG</t>
  </si>
  <si>
    <t>22.46176389841002</t>
  </si>
  <si>
    <t>Ins_k2_31_GG</t>
  </si>
  <si>
    <t>98.19061658799349</t>
  </si>
  <si>
    <t>Ins_k3_30_TGG</t>
  </si>
  <si>
    <t>60.2168800046049</t>
  </si>
  <si>
    <t>Ins_k3_31_GGT</t>
  </si>
  <si>
    <t>Ins_k3_31_GTA</t>
  </si>
  <si>
    <t>34.28742219207523</t>
  </si>
  <si>
    <t>Ins_k3_31_GTC</t>
  </si>
  <si>
    <t>20.82375031814233</t>
  </si>
  <si>
    <t>Ins_k1_31_G</t>
  </si>
  <si>
    <t>39.24550519669066</t>
  </si>
  <si>
    <t>Ins_k3_31_GTG</t>
  </si>
  <si>
    <t>56.65058430377258</t>
  </si>
  <si>
    <t>Ins_k2_30_TG</t>
  </si>
  <si>
    <t>45.91932080264639</t>
  </si>
  <si>
    <t>Ins_k2_31_GT</t>
  </si>
  <si>
    <t>Ins_k3_30_TGT</t>
  </si>
  <si>
    <t>26.92503011253223</t>
  </si>
  <si>
    <t>Ins_k3_31_GTT</t>
  </si>
  <si>
    <t>Del_k25_31-55</t>
  </si>
  <si>
    <t>4.9538681239172675</t>
  </si>
  <si>
    <t>Del_k25_32-56</t>
  </si>
  <si>
    <t>Del_k31_33-63</t>
  </si>
  <si>
    <t>0.07849563029028137</t>
  </si>
  <si>
    <t>Ins_k3_32_AAA</t>
  </si>
  <si>
    <t>11.982269064296712</t>
  </si>
  <si>
    <t>Ins_k3_32_AAC</t>
  </si>
  <si>
    <t>12.715156681550873</t>
  </si>
  <si>
    <t>Ins_k2_32_AA</t>
  </si>
  <si>
    <t>17.99015579192941</t>
  </si>
  <si>
    <t>Ins_k3_32_AAG</t>
  </si>
  <si>
    <t>22.928980341405918</t>
  </si>
  <si>
    <t>Ins_k3_31_TAA</t>
  </si>
  <si>
    <t>14.49246118928707</t>
  </si>
  <si>
    <t>Ins_k3_32_AAT</t>
  </si>
  <si>
    <t>Del_k11_33-43</t>
  </si>
  <si>
    <t>13.592808794395495</t>
  </si>
  <si>
    <t>Del_k20_32-51</t>
  </si>
  <si>
    <t>2.5580665021987468</t>
  </si>
  <si>
    <t>Del_k20_33-52</t>
  </si>
  <si>
    <t>Ins_k3_32_ACA</t>
  </si>
  <si>
    <t>18.25382541752543</t>
  </si>
  <si>
    <t>Ins_k3_32_ACC</t>
  </si>
  <si>
    <t>6.547147924055117</t>
  </si>
  <si>
    <t>Ins_k2_32_AC</t>
  </si>
  <si>
    <t>27.678270135957494</t>
  </si>
  <si>
    <t>Ins_k3_32_ACG</t>
  </si>
  <si>
    <t>40.696075942296595</t>
  </si>
  <si>
    <t>Del_k17_33-49</t>
  </si>
  <si>
    <t>2.752669011720308</t>
  </si>
  <si>
    <t>Ins_k3_31_TAC</t>
  </si>
  <si>
    <t>19.119432904749335</t>
  </si>
  <si>
    <t>Ins_k3_32_ACT</t>
  </si>
  <si>
    <t>Ins_k1_32_A</t>
  </si>
  <si>
    <t>26.18794744179102</t>
  </si>
  <si>
    <t>Ins_k3_32_AGA</t>
  </si>
  <si>
    <t>23.48090610956985</t>
  </si>
  <si>
    <t>Ins_k4_32_AGCC</t>
  </si>
  <si>
    <t>30.784378829785684</t>
  </si>
  <si>
    <t>Ins_k3_32_AGC</t>
  </si>
  <si>
    <t>22.991761787692322</t>
  </si>
  <si>
    <t>Ins_k2_32_AG</t>
  </si>
  <si>
    <t>4.985630060998895</t>
  </si>
  <si>
    <t>Ins_k3_32_AGG</t>
  </si>
  <si>
    <t>4.3872527967639865</t>
  </si>
  <si>
    <t>Ins_k3_31_TAG</t>
  </si>
  <si>
    <t>10.295352021663613</t>
  </si>
  <si>
    <t>Ins_k3_32_AGT</t>
  </si>
  <si>
    <t>Ins_k3_32_ATA</t>
  </si>
  <si>
    <t>12.399794847157656</t>
  </si>
  <si>
    <t>Ins_k3_32_ATC</t>
  </si>
  <si>
    <t>20.699349873253908</t>
  </si>
  <si>
    <t>Ins_k2_31_TA</t>
  </si>
  <si>
    <t>26.676921357138614</t>
  </si>
  <si>
    <t>Ins_k2_32_AT</t>
  </si>
  <si>
    <t>Ins_k4_32_ATGC</t>
  </si>
  <si>
    <t>39.03165012236373</t>
  </si>
  <si>
    <t>Ins_k3_32_ATG</t>
  </si>
  <si>
    <t>18.332660226632512</t>
  </si>
  <si>
    <t>Del_k12_33-44</t>
  </si>
  <si>
    <t>15.365744926721172</t>
  </si>
  <si>
    <t>Ins_k3_30_TTA</t>
  </si>
  <si>
    <t>18.27108986176141</t>
  </si>
  <si>
    <t>Ins_k3_31_TAT</t>
  </si>
  <si>
    <t>Ins_k3_32_ATT</t>
  </si>
  <si>
    <t>Del_k21_33-53</t>
  </si>
  <si>
    <t>2.192863098813144</t>
  </si>
  <si>
    <t>Del_k30_34-63</t>
  </si>
  <si>
    <t>0.09762932987876617</t>
  </si>
  <si>
    <t>Ins_k3_33_AAA</t>
  </si>
  <si>
    <t>65.21456781208623</t>
  </si>
  <si>
    <t>Ins_k3_32_CAA</t>
  </si>
  <si>
    <t>95.8807625127608</t>
  </si>
  <si>
    <t>Ins_k3_33_AAC</t>
  </si>
  <si>
    <t>Ins_k3_33_AAG</t>
  </si>
  <si>
    <t>84.16981540175072</t>
  </si>
  <si>
    <t>Del_k10_33-42</t>
  </si>
  <si>
    <t>67.46227221469799</t>
  </si>
  <si>
    <t>Del_k10_34-43</t>
  </si>
  <si>
    <t>Ins_k2_33_AA</t>
  </si>
  <si>
    <t>74.5966143494316</t>
  </si>
  <si>
    <t>Del_k19_34-52</t>
  </si>
  <si>
    <t>47.57123849231855</t>
  </si>
  <si>
    <t>Ins_k3_33_AAT</t>
  </si>
  <si>
    <t>48.272584089285594</t>
  </si>
  <si>
    <t>Ins_k4_33_ACAA</t>
  </si>
  <si>
    <t>48.78290379297338</t>
  </si>
  <si>
    <t>Ins_k3_33_ACA</t>
  </si>
  <si>
    <t>55.35016788995676</t>
  </si>
  <si>
    <t>Ins_k3_32_CAC</t>
  </si>
  <si>
    <t>68.9796750615942</t>
  </si>
  <si>
    <t>Ins_k3_33_ACC</t>
  </si>
  <si>
    <t>Ins_k3_33_ACG</t>
  </si>
  <si>
    <t>79.64915386846525</t>
  </si>
  <si>
    <t>Ins_k4_33_ACGT</t>
  </si>
  <si>
    <t>87.42634916673687</t>
  </si>
  <si>
    <t>Del_k16_33-48</t>
  </si>
  <si>
    <t>34.656249327845586</t>
  </si>
  <si>
    <t>Del_k16_34-49</t>
  </si>
  <si>
    <t>Ins_k2_32_CA</t>
  </si>
  <si>
    <t>87.20331891919447</t>
  </si>
  <si>
    <t>Ins_k2_33_AC</t>
  </si>
  <si>
    <t>Ins_k3_33_ACT</t>
  </si>
  <si>
    <t>32.77810315868446</t>
  </si>
  <si>
    <t>Ins_k3_33_AGA</t>
  </si>
  <si>
    <t>67.84913560691002</t>
  </si>
  <si>
    <t>Ins_k4_32_CAGC</t>
  </si>
  <si>
    <t>89.28956121335031</t>
  </si>
  <si>
    <t>Ins_k4_33_AGCC</t>
  </si>
  <si>
    <t>Ins_k3_32_CAG</t>
  </si>
  <si>
    <t>82.88784275250319</t>
  </si>
  <si>
    <t>Ins_k3_33_AGC</t>
  </si>
  <si>
    <t>Ins_k3_33_AGG</t>
  </si>
  <si>
    <t>32.600938595745596</t>
  </si>
  <si>
    <t>Ins_k2_33_AG</t>
  </si>
  <si>
    <t>77.7058850396833</t>
  </si>
  <si>
    <t>Ins_k3_33_AGT</t>
  </si>
  <si>
    <t>61.52552367586373</t>
  </si>
  <si>
    <t>Ins_k3_33_ATA</t>
  </si>
  <si>
    <t>49.5744486591878</t>
  </si>
  <si>
    <t>Ins_k4_33_ATCA</t>
  </si>
  <si>
    <t>67.29158020292962</t>
  </si>
  <si>
    <t>Ins_k3_31_TCA</t>
  </si>
  <si>
    <t>85.148044819795075</t>
  </si>
  <si>
    <t>Ins_k3_32_CAT</t>
  </si>
  <si>
    <t>Ins_k3_33_ATC</t>
  </si>
  <si>
    <t>T34A</t>
  </si>
  <si>
    <t>51.864893699219046</t>
  </si>
  <si>
    <t>Ins_k3_33_ATG</t>
  </si>
  <si>
    <t>50.120376171127745</t>
  </si>
  <si>
    <t>Del_k11_34-44</t>
  </si>
  <si>
    <t>50.94302482084799</t>
  </si>
  <si>
    <t>Ins_k1_33_A</t>
  </si>
  <si>
    <t>57.38325367072167</t>
  </si>
  <si>
    <t>Del_k20_34-53</t>
  </si>
  <si>
    <t>40.48531623934931</t>
  </si>
  <si>
    <t>Ins_k2_33_AT</t>
  </si>
  <si>
    <t>47.648164539832074</t>
  </si>
  <si>
    <t>Ins_k3_33_ATT</t>
  </si>
  <si>
    <t>26.311616132356455</t>
  </si>
  <si>
    <t>Del_k9_33-41</t>
  </si>
  <si>
    <t>55.44155097142432</t>
  </si>
  <si>
    <t>Del_k9_34-42</t>
  </si>
  <si>
    <t>Ins_k3_33_CAA</t>
  </si>
  <si>
    <t>39.99161273243494</t>
  </si>
  <si>
    <t>Del_k15_31-45</t>
  </si>
  <si>
    <t>28.309492586121394</t>
  </si>
  <si>
    <t>Del_k15_32-46</t>
  </si>
  <si>
    <t>Del_k15_33-47</t>
  </si>
  <si>
    <t>Del_k15_34-48</t>
  </si>
  <si>
    <t>Ins_k3_32_CCA</t>
  </si>
  <si>
    <t>47.579846564757666</t>
  </si>
  <si>
    <t>Ins_k3_33_CAC</t>
  </si>
  <si>
    <t>Ins_k3_33_CAG</t>
  </si>
  <si>
    <t>63.73092925491967</t>
  </si>
  <si>
    <t>Ins_k4_31_TCCA</t>
  </si>
  <si>
    <t>67.95843136417999</t>
  </si>
  <si>
    <t>Ins_k4_32_CCAT</t>
  </si>
  <si>
    <t>Ins_k4_33_CATC</t>
  </si>
  <si>
    <t>Ins_k2_33_CA</t>
  </si>
  <si>
    <t>46.55951414313194</t>
  </si>
  <si>
    <t>Ins_k3_33_CAT</t>
  </si>
  <si>
    <t>28.198693103173767</t>
  </si>
  <si>
    <t>Del_k8_34-41</t>
  </si>
  <si>
    <t>26.079452330149817</t>
  </si>
  <si>
    <t>Del_k14_34-47</t>
  </si>
  <si>
    <t>14.154051126225955</t>
  </si>
  <si>
    <t>Ins_k3_33_CCA</t>
  </si>
  <si>
    <t>18.28145359653129</t>
  </si>
  <si>
    <t>Ins_k3_32_CCC</t>
  </si>
  <si>
    <t>4.774238513404587</t>
  </si>
  <si>
    <t>Ins_k3_33_CCC</t>
  </si>
  <si>
    <t>Ins_k3_33_CCG</t>
  </si>
  <si>
    <t>62.881066190233994</t>
  </si>
  <si>
    <t>Ins_k2_32_CC</t>
  </si>
  <si>
    <t>29.014653363829645</t>
  </si>
  <si>
    <t>Ins_k2_33_CC</t>
  </si>
  <si>
    <t>Ins_k3_33_CCT</t>
  </si>
  <si>
    <t>5.636759995053759</t>
  </si>
  <si>
    <t>Ins_k3_33_CGA</t>
  </si>
  <si>
    <t>87.61897056243444</t>
  </si>
  <si>
    <t>Ins_k3_32_CCG</t>
  </si>
  <si>
    <t>77.7712875207913</t>
  </si>
  <si>
    <t>Ins_k3_33_CGC</t>
  </si>
  <si>
    <t>Ins_k3_33_CGG</t>
  </si>
  <si>
    <t>Ins_k2_33_CG</t>
  </si>
  <si>
    <t>66.39505753851824</t>
  </si>
  <si>
    <t>Ins_k3_33_CGT</t>
  </si>
  <si>
    <t>42.74772331405789</t>
  </si>
  <si>
    <t>Del_k17_34-50</t>
  </si>
  <si>
    <t>31.322285341175384</t>
  </si>
  <si>
    <t>Ins_k3_33_CTA</t>
  </si>
  <si>
    <t>17.294871338255806</t>
  </si>
  <si>
    <t>Ins_k3_31_TCC</t>
  </si>
  <si>
    <t>39.37859702782528</t>
  </si>
  <si>
    <t>Ins_k3_32_CCT</t>
  </si>
  <si>
    <t>Ins_k3_33_CTC</t>
  </si>
  <si>
    <t>T34C</t>
  </si>
  <si>
    <t>30.718698741696826</t>
  </si>
  <si>
    <t>Ins_k4_33_CTGG</t>
  </si>
  <si>
    <t>83.93254049517655</t>
  </si>
  <si>
    <t>Ins_k3_33_CTG</t>
  </si>
  <si>
    <t>62.51316783908709</t>
  </si>
  <si>
    <t>Ins_k1_32_C</t>
  </si>
  <si>
    <t>48.08083406668643</t>
  </si>
  <si>
    <t>Ins_k1_33_C</t>
  </si>
  <si>
    <t>Ins_k2_33_CT</t>
  </si>
  <si>
    <t>13.238910644525179</t>
  </si>
  <si>
    <t>Ins_k3_33_CTT</t>
  </si>
  <si>
    <t>5.808409155701174</t>
  </si>
  <si>
    <t>Del_k2_34-35</t>
  </si>
  <si>
    <t>54.27062910575912</t>
  </si>
  <si>
    <t>Del_k29_34-62</t>
  </si>
  <si>
    <t>6.7567535489877235</t>
  </si>
  <si>
    <t>Ins_k3_33_GAA</t>
  </si>
  <si>
    <t>88.81161726263839</t>
  </si>
  <si>
    <t>Ins_k3_32_CGA</t>
  </si>
  <si>
    <t>92.43244825500672</t>
  </si>
  <si>
    <t>Ins_k3_33_GAC</t>
  </si>
  <si>
    <t>Ins_k3_33_GAG</t>
  </si>
  <si>
    <t>81.57499783238558</t>
  </si>
  <si>
    <t>Ins_k2_33_GA</t>
  </si>
  <si>
    <t>Ins_k3_33_GAT</t>
  </si>
  <si>
    <t>60.46593090019973</t>
  </si>
  <si>
    <t>Ins_k4_33_GCAG</t>
  </si>
  <si>
    <t>84.81001571162633</t>
  </si>
  <si>
    <t>Ins_k3_33_GCA</t>
  </si>
  <si>
    <t>85.05359470441316</t>
  </si>
  <si>
    <t>Del_k7_34-40</t>
  </si>
  <si>
    <t>85.88924476171297</t>
  </si>
  <si>
    <t>Ins_k3_32_CGC</t>
  </si>
  <si>
    <t>81.79767564533397</t>
  </si>
  <si>
    <t>Ins_k3_33_GCC</t>
  </si>
  <si>
    <t>Ins_k3_33_GCG</t>
  </si>
  <si>
    <t>90.74492940606699</t>
  </si>
  <si>
    <t>Ins_k2_32_CG</t>
  </si>
  <si>
    <t>Ins_k2_33_GC</t>
  </si>
  <si>
    <t>Ins_k3_33_GCT</t>
  </si>
  <si>
    <t>56.02561858258763</t>
  </si>
  <si>
    <t>Del_k28_34-61</t>
  </si>
  <si>
    <t>6.308662643445069</t>
  </si>
  <si>
    <t>Ins_k3_33_GGA</t>
  </si>
  <si>
    <t>97.24569068242593</t>
  </si>
  <si>
    <t>Ins_k3_32_CGG</t>
  </si>
  <si>
    <t>85.16132801512391</t>
  </si>
  <si>
    <t>Ins_k3_33_GGC</t>
  </si>
  <si>
    <t>Del_k27_34-60</t>
  </si>
  <si>
    <t>3.8092273422284153</t>
  </si>
  <si>
    <t>Ins_k3_33_GGG</t>
  </si>
  <si>
    <t>56.42996922413169</t>
  </si>
  <si>
    <t>Ins_k2_33_GG</t>
  </si>
  <si>
    <t>87.17063197518738</t>
  </si>
  <si>
    <t>Ins_k3_33_GGT</t>
  </si>
  <si>
    <t>74.90524761053432</t>
  </si>
  <si>
    <t>Ins_k3_33_GTA</t>
  </si>
  <si>
    <t>59.51039113353645</t>
  </si>
  <si>
    <t>Ins_k3_31_TCG</t>
  </si>
  <si>
    <t>Ins_k3_32_CGT</t>
  </si>
  <si>
    <t>Ins_k3_33_GTC</t>
  </si>
  <si>
    <t>T34G</t>
  </si>
  <si>
    <t>76.60406951994571</t>
  </si>
  <si>
    <t>Ins_k3_33_GTG</t>
  </si>
  <si>
    <t>81.55445862799317</t>
  </si>
  <si>
    <t>Ins_k1_33_G</t>
  </si>
  <si>
    <t>86.00549102912008</t>
  </si>
  <si>
    <t>Ins_k2_33_GT</t>
  </si>
  <si>
    <t>90.46273692020735</t>
  </si>
  <si>
    <t>Del_k23_34-56</t>
  </si>
  <si>
    <t>33.61225982486976</t>
  </si>
  <si>
    <t>Ins_k3_33_GTT</t>
  </si>
  <si>
    <t>67.66063636551178</t>
  </si>
  <si>
    <t>Del_k29_35-63</t>
  </si>
  <si>
    <t>0.10981617620794276</t>
  </si>
  <si>
    <t>Ins_k3_34_AAA</t>
  </si>
  <si>
    <t>27.628746402206946</t>
  </si>
  <si>
    <t>Ins_k3_34_AAC</t>
  </si>
  <si>
    <t>15.592868610039025</t>
  </si>
  <si>
    <t>Ins_k3_34_AAG</t>
  </si>
  <si>
    <t>37.07473490487638</t>
  </si>
  <si>
    <t>Ins_k2_34_AA</t>
  </si>
  <si>
    <t>30.213732769338293</t>
  </si>
  <si>
    <t>Del_k9_35-43</t>
  </si>
  <si>
    <t>42.277779244801216</t>
  </si>
  <si>
    <t>Ins_k3_33_TAA</t>
  </si>
  <si>
    <t>18.450686529110946</t>
  </si>
  <si>
    <t>Ins_k3_34_AAT</t>
  </si>
  <si>
    <t>Del_k18_33-50</t>
  </si>
  <si>
    <t>28.621784491454278</t>
  </si>
  <si>
    <t>Del_k18_34-51</t>
  </si>
  <si>
    <t>Del_k18_35-52</t>
  </si>
  <si>
    <t>Ins_k4_34_ACAC</t>
  </si>
  <si>
    <t>52.26563660151634</t>
  </si>
  <si>
    <t>Ins_k3_34_ACA</t>
  </si>
  <si>
    <t>73.93258539429867</t>
  </si>
  <si>
    <t>Ins_k3_34_ACC</t>
  </si>
  <si>
    <t>39.327204443909665</t>
  </si>
  <si>
    <t>Ins_k3_34_ACG</t>
  </si>
  <si>
    <t>87.33257243356496</t>
  </si>
  <si>
    <t>Del_k15_35-49</t>
  </si>
  <si>
    <t>28.961912794674546</t>
  </si>
  <si>
    <t>Ins_k2_34_AC</t>
  </si>
  <si>
    <t>60.31060518120696</t>
  </si>
  <si>
    <t>Ins_k3_32_CTA</t>
  </si>
  <si>
    <t>58.135140210178434</t>
  </si>
  <si>
    <t>Ins_k3_33_TAC</t>
  </si>
  <si>
    <t>Ins_k3_34_ACT</t>
  </si>
  <si>
    <t>T35A</t>
  </si>
  <si>
    <t>28.138869572595464</t>
  </si>
  <si>
    <t>Ins_k3_34_AGA</t>
  </si>
  <si>
    <t>28.4185162746295</t>
  </si>
  <si>
    <t>Ins_k3_34_AGC</t>
  </si>
  <si>
    <t>2.0134868539573003</t>
  </si>
  <si>
    <t>Ins_k3_34_AGG</t>
  </si>
  <si>
    <t>0.37208913020443146</t>
  </si>
  <si>
    <t>Ins_k2_34_AG</t>
  </si>
  <si>
    <t>14.641805886032023</t>
  </si>
  <si>
    <t>Ins_k3_33_TAG</t>
  </si>
  <si>
    <t>4.968530603418018</t>
  </si>
  <si>
    <t>Ins_k3_34_AGT</t>
  </si>
  <si>
    <t>Ins_k3_34_ATA</t>
  </si>
  <si>
    <t>22.42212790305937</t>
  </si>
  <si>
    <t>Ins_k4_33_TATA</t>
  </si>
  <si>
    <t>15.573174079954043</t>
  </si>
  <si>
    <t>Ins_k4_34_ATAT</t>
  </si>
  <si>
    <t>Ins_k3_34_ATC</t>
  </si>
  <si>
    <t>9.048805580341494</t>
  </si>
  <si>
    <t>Ins_k1_34_A</t>
  </si>
  <si>
    <t>29.857026192548997</t>
  </si>
  <si>
    <t>Ins_k3_34_ATG</t>
  </si>
  <si>
    <t>27.591986883119596</t>
  </si>
  <si>
    <t>Del_k10_35-44</t>
  </si>
  <si>
    <t>43.978350203555905</t>
  </si>
  <si>
    <t>Ins_k2_33_TA</t>
  </si>
  <si>
    <t>21.615639904777147</t>
  </si>
  <si>
    <t>Ins_k2_34_AT</t>
  </si>
  <si>
    <t>Del_k19_35-53</t>
  </si>
  <si>
    <t>34.67710571934206</t>
  </si>
  <si>
    <t>Ins_k3_33_TAT</t>
  </si>
  <si>
    <t>14.353695626438062</t>
  </si>
  <si>
    <t>Ins_k3_34_ATT</t>
  </si>
  <si>
    <t>Ins_k3_34_CAA</t>
  </si>
  <si>
    <t>37.41642496034884</t>
  </si>
  <si>
    <t>Del_k8_35-42</t>
  </si>
  <si>
    <t>60.17682147377927</t>
  </si>
  <si>
    <t>Del_k14_35-48</t>
  </si>
  <si>
    <t>30.551839106511434</t>
  </si>
  <si>
    <t>Ins_k3_34_CAC</t>
  </si>
  <si>
    <t>30.72667492955155</t>
  </si>
  <si>
    <t>Ins_k3_34_CAG</t>
  </si>
  <si>
    <t>46.11000757832435</t>
  </si>
  <si>
    <t>Ins_k2_34_CA</t>
  </si>
  <si>
    <t>Ins_k3_33_TCA</t>
  </si>
  <si>
    <t>24.66617704498563</t>
  </si>
  <si>
    <t>Ins_k3_34_CAT</t>
  </si>
  <si>
    <t>Del_k7_35-41</t>
  </si>
  <si>
    <t>48.173885017024226</t>
  </si>
  <si>
    <t>Del_k13_34-46</t>
  </si>
  <si>
    <t>42.27984372809109</t>
  </si>
  <si>
    <t>Del_k13_35-47</t>
  </si>
  <si>
    <t>Ins_k3_34_CCA</t>
  </si>
  <si>
    <t>60.441217449216076</t>
  </si>
  <si>
    <t>Ins_k3_34_CCC</t>
  </si>
  <si>
    <t>28.034930279198846</t>
  </si>
  <si>
    <t>Ins_k3_34_CCG</t>
  </si>
  <si>
    <t>97.36198492673623</t>
  </si>
  <si>
    <t>Ins_k2_34_CC</t>
  </si>
  <si>
    <t>46.8242527700256</t>
  </si>
  <si>
    <t>Ins_k3_32_CTC</t>
  </si>
  <si>
    <t>44.12770977346012</t>
  </si>
  <si>
    <t>Ins_k3_33_TCC</t>
  </si>
  <si>
    <t>Ins_k3_34_CCT</t>
  </si>
  <si>
    <t>T35C</t>
  </si>
  <si>
    <t>36.93320254723372</t>
  </si>
  <si>
    <t>Ins_k3_34_CGA</t>
  </si>
  <si>
    <t>69.48616732539543</t>
  </si>
  <si>
    <t>Ins_k3_34_CGC</t>
  </si>
  <si>
    <t>64.67609897968953</t>
  </si>
  <si>
    <t>Ins_k3_34_CGG</t>
  </si>
  <si>
    <t>80.50322214726573</t>
  </si>
  <si>
    <t>Ins_k2_34_CG</t>
  </si>
  <si>
    <t>98.63011676122575</t>
  </si>
  <si>
    <t>Ins_k3_33_TCG</t>
  </si>
  <si>
    <t>59.324436218429874</t>
  </si>
  <si>
    <t>Ins_k3_34_CGT</t>
  </si>
  <si>
    <t>Del_k16_35-50</t>
  </si>
  <si>
    <t>23.028215535830686</t>
  </si>
  <si>
    <t>Ins_k3_34_CTA</t>
  </si>
  <si>
    <t>9.952344638752347</t>
  </si>
  <si>
    <t>Ins_k3_34_CTC</t>
  </si>
  <si>
    <t>8.589287071489247</t>
  </si>
  <si>
    <t>Ins_k1_34_C</t>
  </si>
  <si>
    <t>29.883289153965826</t>
  </si>
  <si>
    <t>Ins_k3_34_CTG</t>
  </si>
  <si>
    <t>25.995200873147745</t>
  </si>
  <si>
    <t>Ins_k2_31_TC</t>
  </si>
  <si>
    <t>67.51470107658295</t>
  </si>
  <si>
    <t>Ins_k2_32_CT</t>
  </si>
  <si>
    <t>Ins_k2_33_TC</t>
  </si>
  <si>
    <t>Ins_k2_34_CT</t>
  </si>
  <si>
    <t>Ins_k3_33_TCT</t>
  </si>
  <si>
    <t>4.444579124391554</t>
  </si>
  <si>
    <t>Ins_k3_34_CTT</t>
  </si>
  <si>
    <t>Del_k1_34-34</t>
  </si>
  <si>
    <t>41.83235961607781</t>
  </si>
  <si>
    <t>Del_k1_35-35</t>
  </si>
  <si>
    <t>Del_k28_35-62</t>
  </si>
  <si>
    <t>6.159787047967209</t>
  </si>
  <si>
    <t>Ins_k4_34_GAAC</t>
  </si>
  <si>
    <t>78.50526002866617</t>
  </si>
  <si>
    <t>Ins_k3_34_GAA</t>
  </si>
  <si>
    <t>77.09243102315912</t>
  </si>
  <si>
    <t>Ins_k3_34_GAC</t>
  </si>
  <si>
    <t>61.99050120050164</t>
  </si>
  <si>
    <t>Ins_k3_34_GAG</t>
  </si>
  <si>
    <t>80.33772864810147</t>
  </si>
  <si>
    <t>Ins_k2_34_GA</t>
  </si>
  <si>
    <t>62.060323324735336</t>
  </si>
  <si>
    <t>Ins_k3_33_TGA</t>
  </si>
  <si>
    <t>59.23189559343144</t>
  </si>
  <si>
    <t>Ins_k3_34_GAT</t>
  </si>
  <si>
    <t>Ins_k4_34_GCAG</t>
  </si>
  <si>
    <t>80.74903860051396</t>
  </si>
  <si>
    <t>Ins_k3_34_GCA</t>
  </si>
  <si>
    <t>71.52987846461208</t>
  </si>
  <si>
    <t>Del_k6_34-39</t>
  </si>
  <si>
    <t>68.83602206486016</t>
  </si>
  <si>
    <t>Del_k6_35-40</t>
  </si>
  <si>
    <t>Ins_k3_34_GCC</t>
  </si>
  <si>
    <t>64.49776037363702</t>
  </si>
  <si>
    <t>Ins_k3_34_GCG</t>
  </si>
  <si>
    <t>86.16728948078654</t>
  </si>
  <si>
    <t>Ins_k2_34_GC</t>
  </si>
  <si>
    <t>66.37749554671741</t>
  </si>
  <si>
    <t>Ins_k3_32_CTG</t>
  </si>
  <si>
    <t>39.7991898311651</t>
  </si>
  <si>
    <t>Ins_k3_33_TGC</t>
  </si>
  <si>
    <t>Ins_k3_34_GCT</t>
  </si>
  <si>
    <t>T35G</t>
  </si>
  <si>
    <t>57.226975727405076</t>
  </si>
  <si>
    <t>Del_k27_35-61</t>
  </si>
  <si>
    <t>5.190356623705014</t>
  </si>
  <si>
    <t>Ins_k3_34_GGA</t>
  </si>
  <si>
    <t>Ins_k3_34_GGC</t>
  </si>
  <si>
    <t>61.58909553914961</t>
  </si>
  <si>
    <t>Del_k26_34-59</t>
  </si>
  <si>
    <t>5.325181626608589</t>
  </si>
  <si>
    <t>Del_k26_35-60</t>
  </si>
  <si>
    <t>Ins_k3_34_GGG</t>
  </si>
  <si>
    <t>43.21017056230329</t>
  </si>
  <si>
    <t>Ins_k2_34_GG</t>
  </si>
  <si>
    <t>85.52185465169408</t>
  </si>
  <si>
    <t>Ins_k3_33_TGG</t>
  </si>
  <si>
    <t>52.90732768199047</t>
  </si>
  <si>
    <t>Ins_k3_34_GGT</t>
  </si>
  <si>
    <t>Ins_k3_34_GTA</t>
  </si>
  <si>
    <t>31.2542714613018</t>
  </si>
  <si>
    <t>Ins_k3_34_GTC</t>
  </si>
  <si>
    <t>25.8254064634727</t>
  </si>
  <si>
    <t>Ins_k1_34_G</t>
  </si>
  <si>
    <t>56.77131528555947</t>
  </si>
  <si>
    <t>Ins_k3_34_GTG</t>
  </si>
  <si>
    <t>49.794843986931085</t>
  </si>
  <si>
    <t>Ins_k2_33_TG</t>
  </si>
  <si>
    <t>36.32853272668</t>
  </si>
  <si>
    <t>Ins_k2_34_GT</t>
  </si>
  <si>
    <t>Ins_k3_33_TGT</t>
  </si>
  <si>
    <t>29.579457979739306</t>
  </si>
  <si>
    <t>Ins_k3_34_GTT</t>
  </si>
  <si>
    <t>Del_k22_34-55</t>
  </si>
  <si>
    <t>25.04920718844777</t>
  </si>
  <si>
    <t>Del_k22_35-56</t>
  </si>
  <si>
    <t>Ins_k3_35_AAA</t>
  </si>
  <si>
    <t>23.607701999379618</t>
  </si>
  <si>
    <t>Ins_k4_35_AACA</t>
  </si>
  <si>
    <t>18.435290890375317</t>
  </si>
  <si>
    <t>Ins_k3_35_AAC</t>
  </si>
  <si>
    <t>27.261954483734073</t>
  </si>
  <si>
    <t>Ins_k2_35_AA</t>
  </si>
  <si>
    <t>23.238522456916925</t>
  </si>
  <si>
    <t>Ins_k3_35_AAG</t>
  </si>
  <si>
    <t>26.1406008316678</t>
  </si>
  <si>
    <t>Ins_k3_34_TAA</t>
  </si>
  <si>
    <t>11.684382780533223</t>
  </si>
  <si>
    <t>Ins_k3_35_AAT</t>
  </si>
  <si>
    <t>Del_k8_36-43</t>
  </si>
  <si>
    <t>32.43582919295158</t>
  </si>
  <si>
    <t>Del_k17_35-51</t>
  </si>
  <si>
    <t>22.860104131132108</t>
  </si>
  <si>
    <t>Del_k17_36-52</t>
  </si>
  <si>
    <t>Ins_k3_35_ACA</t>
  </si>
  <si>
    <t>33.90181435916396</t>
  </si>
  <si>
    <t>Ins_k3_35_ACC</t>
  </si>
  <si>
    <t>24.860039841676734</t>
  </si>
  <si>
    <t>Ins_k2_35_AC</t>
  </si>
  <si>
    <t>38.40535376167585</t>
  </si>
  <si>
    <t>Ins_k3_35_ACG</t>
  </si>
  <si>
    <t>58.35347059258537</t>
  </si>
  <si>
    <t>Del_k14_36-49</t>
  </si>
  <si>
    <t>15.416201046960817</t>
  </si>
  <si>
    <t>Ins_k3_34_TAC</t>
  </si>
  <si>
    <t>12.606230737714187</t>
  </si>
  <si>
    <t>Ins_k3_35_ACT</t>
  </si>
  <si>
    <t>Ins_k1_35_A</t>
  </si>
  <si>
    <t>Ins_k3_35_AGA</t>
  </si>
  <si>
    <t>23.49199683060491</t>
  </si>
  <si>
    <t>Ins_k3_35_AGC</t>
  </si>
  <si>
    <t>19.00631624888311</t>
  </si>
  <si>
    <t>Ins_k2_35_AG</t>
  </si>
  <si>
    <t>4.37545816120374</t>
  </si>
  <si>
    <t>Ins_k3_35_AGG</t>
  </si>
  <si>
    <t>19.477531451809924</t>
  </si>
  <si>
    <t>Ins_k3_34_TAG</t>
  </si>
  <si>
    <t>9.166255485767804</t>
  </si>
  <si>
    <t>Ins_k3_35_AGT</t>
  </si>
  <si>
    <t>Ins_k3_35_ATA</t>
  </si>
  <si>
    <t>19.364491548911932</t>
  </si>
  <si>
    <t>Ins_k2_34_TA</t>
  </si>
  <si>
    <t>17.5293250556747</t>
  </si>
  <si>
    <t>Ins_k2_35_AT</t>
  </si>
  <si>
    <t>Ins_k3_35_ATG</t>
  </si>
  <si>
    <t>28.941761753872058</t>
  </si>
  <si>
    <t>Del_k9_36-44</t>
  </si>
  <si>
    <t>37.639652621098875</t>
  </si>
  <si>
    <t>Ins_k3_33_TTA</t>
  </si>
  <si>
    <t>10.632629546769905</t>
  </si>
  <si>
    <t>Ins_k3_34_TAT</t>
  </si>
  <si>
    <t>Ins_k3_35_ATT</t>
  </si>
  <si>
    <t>Del_k18_36-53</t>
  </si>
  <si>
    <t>25.363721366787104</t>
  </si>
  <si>
    <t>C36A</t>
  </si>
  <si>
    <t>24.400140555882093</t>
  </si>
  <si>
    <t>Del_k27_37-63</t>
  </si>
  <si>
    <t>2.3710320534359726</t>
  </si>
  <si>
    <t>Ins_k3_36_AAA</t>
  </si>
  <si>
    <t>90.23130500395364</t>
  </si>
  <si>
    <t>Ins_k3_35_CAA</t>
  </si>
  <si>
    <t>82.72588546030025</t>
  </si>
  <si>
    <t>Ins_k3_36_AAC</t>
  </si>
  <si>
    <t>Ins_k3_36_AAG</t>
  </si>
  <si>
    <t>88.913612781623</t>
  </si>
  <si>
    <t>Del_k7_36-42</t>
  </si>
  <si>
    <t>61.825231811781585</t>
  </si>
  <si>
    <t>Del_k7_37-43</t>
  </si>
  <si>
    <t>Del_k16_37-52</t>
  </si>
  <si>
    <t>51.08187993360295</t>
  </si>
  <si>
    <t>Ins_k2_36_AA</t>
  </si>
  <si>
    <t>99.73365294721603</t>
  </si>
  <si>
    <t>Ins_k3_36_AAT</t>
  </si>
  <si>
    <t>83.99218182766441</t>
  </si>
  <si>
    <t>Ins_k3_36_ACA</t>
  </si>
  <si>
    <t>66.11514568133563</t>
  </si>
  <si>
    <t>Ins_k3_35_CAC</t>
  </si>
  <si>
    <t>65.17287109660194</t>
  </si>
  <si>
    <t>Ins_k3_36_ACC</t>
  </si>
  <si>
    <t>Ins_k3_36_ACG</t>
  </si>
  <si>
    <t>97.63274689815323</t>
  </si>
  <si>
    <t>Del_k13_36-48</t>
  </si>
  <si>
    <t>49.12252474967173</t>
  </si>
  <si>
    <t>Del_k13_37-49</t>
  </si>
  <si>
    <t>Ins_k2_35_CA</t>
  </si>
  <si>
    <t>63.858454564267475</t>
  </si>
  <si>
    <t>Ins_k2_36_AC</t>
  </si>
  <si>
    <t>Ins_k3_36_ACT</t>
  </si>
  <si>
    <t>55.130209041762605</t>
  </si>
  <si>
    <t>Ins_k3_36_AGA</t>
  </si>
  <si>
    <t>65.5763830679632</t>
  </si>
  <si>
    <t>Ins_k3_35_CAG</t>
  </si>
  <si>
    <t>68.01100596189472</t>
  </si>
  <si>
    <t>Ins_k3_36_AGC</t>
  </si>
  <si>
    <t>Ins_k3_36_AGG</t>
  </si>
  <si>
    <t>26.23975256216198</t>
  </si>
  <si>
    <t>Ins_k2_36_AG</t>
  </si>
  <si>
    <t>75.11771901495311</t>
  </si>
  <si>
    <t>Ins_k3_36_AGT</t>
  </si>
  <si>
    <t>94.27326783360034</t>
  </si>
  <si>
    <t>Ins_k3_36_ATA</t>
  </si>
  <si>
    <t>60.46489418239774</t>
  </si>
  <si>
    <t>Ins_k3_34_TCA</t>
  </si>
  <si>
    <t>68.19181984470875</t>
  </si>
  <si>
    <t>Ins_k3_35_CAT</t>
  </si>
  <si>
    <t>Ins_k3_36_ATC</t>
  </si>
  <si>
    <t>Ins_k4_35_CATG</t>
  </si>
  <si>
    <t>73.84211102052613</t>
  </si>
  <si>
    <t>Ins_k4_36_ATGC</t>
  </si>
  <si>
    <t>Ins_k3_36_ATG</t>
  </si>
  <si>
    <t>73.8434246709711</t>
  </si>
  <si>
    <t>Del_k8_37-44</t>
  </si>
  <si>
    <t>57.257233831445575</t>
  </si>
  <si>
    <t>Del_k17_37-53</t>
  </si>
  <si>
    <t>47.23654858795956</t>
  </si>
  <si>
    <t>T37A</t>
  </si>
  <si>
    <t>55.46353642724113</t>
  </si>
  <si>
    <t>Ins_k1_36_A</t>
  </si>
  <si>
    <t>78.71673120960287</t>
  </si>
  <si>
    <t>Ins_k2_36_AT</t>
  </si>
  <si>
    <t>73.76519651982218</t>
  </si>
  <si>
    <t>Ins_k3_36_ATT</t>
  </si>
  <si>
    <t>54.171204198718215</t>
  </si>
  <si>
    <t>Del_k6_36-41</t>
  </si>
  <si>
    <t>51.307414993161196</t>
  </si>
  <si>
    <t>Del_k6_37-42</t>
  </si>
  <si>
    <t>Ins_k3_36_CAA</t>
  </si>
  <si>
    <t>68.93032230348228</t>
  </si>
  <si>
    <t>Del_k12_34-45</t>
  </si>
  <si>
    <t>46.79457833356943</t>
  </si>
  <si>
    <t>Del_k12_35-46</t>
  </si>
  <si>
    <t>Del_k12_36-47</t>
  </si>
  <si>
    <t>Del_k12_37-48</t>
  </si>
  <si>
    <t>Ins_k3_35_CCA</t>
  </si>
  <si>
    <t>63.137503257601836</t>
  </si>
  <si>
    <t>Ins_k3_36_CAC</t>
  </si>
  <si>
    <t>Ins_k3_36_CAG</t>
  </si>
  <si>
    <t>99.35873410446803</t>
  </si>
  <si>
    <t>Ins_k2_36_CA</t>
  </si>
  <si>
    <t>84.94496722292614</t>
  </si>
  <si>
    <t>Ins_k3_36_CAT</t>
  </si>
  <si>
    <t>95.7996205562204</t>
  </si>
  <si>
    <t>Del_k5_37-41</t>
  </si>
  <si>
    <t>46.524204637971216</t>
  </si>
  <si>
    <t>Del_k11_37-47</t>
  </si>
  <si>
    <t>35.51949714858779</t>
  </si>
  <si>
    <t>Ins_k4_36_CCAG</t>
  </si>
  <si>
    <t>77.56878188645497</t>
  </si>
  <si>
    <t>Ins_k3_36_CCA</t>
  </si>
  <si>
    <t>49.822784592090784</t>
  </si>
  <si>
    <t>Ins_k3_35_CCC</t>
  </si>
  <si>
    <t>26.648901596356694</t>
  </si>
  <si>
    <t>Ins_k3_36_CCC</t>
  </si>
  <si>
    <t>Ins_k3_36_CCG</t>
  </si>
  <si>
    <t>89.97021564998751</t>
  </si>
  <si>
    <t>Ins_k2_35_CC</t>
  </si>
  <si>
    <t>41.48730659997379</t>
  </si>
  <si>
    <t>Ins_k2_36_CC</t>
  </si>
  <si>
    <t>Ins_k3_36_CCT</t>
  </si>
  <si>
    <t>29.436333202098172</t>
  </si>
  <si>
    <t>Ins_k3_36_CGA</t>
  </si>
  <si>
    <t>82.96637204801726</t>
  </si>
  <si>
    <t>Ins_k4_36_CGAT</t>
  </si>
  <si>
    <t>98.79740453167909</t>
  </si>
  <si>
    <t>Ins_k3_35_CCG</t>
  </si>
  <si>
    <t>77.75239677551797</t>
  </si>
  <si>
    <t>Ins_k3_36_CGC</t>
  </si>
  <si>
    <t>Ins_k3_36_CGG</t>
  </si>
  <si>
    <t>Ins_k2_36_CG</t>
  </si>
  <si>
    <t>83.48841117630657</t>
  </si>
  <si>
    <t>Ins_k3_36_CGT</t>
  </si>
  <si>
    <t>92.35985296744344</t>
  </si>
  <si>
    <t>Del_k14_37-50</t>
  </si>
  <si>
    <t>34.44013631817457</t>
  </si>
  <si>
    <t>Ins_k3_36_CTA</t>
  </si>
  <si>
    <t>38.76343193535677</t>
  </si>
  <si>
    <t>Ins_k3_34_TCC</t>
  </si>
  <si>
    <t>35.5808694639967</t>
  </si>
  <si>
    <t>Ins_k3_35_CCT</t>
  </si>
  <si>
    <t>Ins_k3_36_CTC</t>
  </si>
  <si>
    <t>Ins_k3_36_CTG</t>
  </si>
  <si>
    <t>81.315791080811607</t>
  </si>
  <si>
    <t>T37C</t>
  </si>
  <si>
    <t>37.67226096326815</t>
  </si>
  <si>
    <t>Ins_k1_35_C</t>
  </si>
  <si>
    <t>55.581342126203744</t>
  </si>
  <si>
    <t>Ins_k1_36_C</t>
  </si>
  <si>
    <t>Ins_k2_36_CT</t>
  </si>
  <si>
    <t>53.41198306933795</t>
  </si>
  <si>
    <t>Ins_k3_36_CTT</t>
  </si>
  <si>
    <t>30.419882068864247</t>
  </si>
  <si>
    <t>Del_k26_37-62</t>
  </si>
  <si>
    <t>14.80280118363187</t>
  </si>
  <si>
    <t>Ins_k4_35_CGAA</t>
  </si>
  <si>
    <t>Ins_k4_36_GAAC</t>
  </si>
  <si>
    <t>Ins_k3_36_GAA</t>
  </si>
  <si>
    <t>95.42113161075709</t>
  </si>
  <si>
    <t>Ins_k3_35_CGA</t>
  </si>
  <si>
    <t>88.32953590714921</t>
  </si>
  <si>
    <t>Ins_k3_36_GAC</t>
  </si>
  <si>
    <t>Ins_k3_36_GAG</t>
  </si>
  <si>
    <t>Ins_k2_36_GA</t>
  </si>
  <si>
    <t>98.01170187623217</t>
  </si>
  <si>
    <t>Ins_k3_36_GAT</t>
  </si>
  <si>
    <t>89.02357047660848</t>
  </si>
  <si>
    <t>Ins_k3_36_GCA</t>
  </si>
  <si>
    <t>89.36621552085143</t>
  </si>
  <si>
    <t>Del_k4_37-40</t>
  </si>
  <si>
    <t>85.03469049017056</t>
  </si>
  <si>
    <t>Ins_k3_35_CGC</t>
  </si>
  <si>
    <t>92.95667698626806</t>
  </si>
  <si>
    <t>Ins_k3_36_GCC</t>
  </si>
  <si>
    <t>Ins_k3_36_GCG</t>
  </si>
  <si>
    <t>Ins_k2_35_CG</t>
  </si>
  <si>
    <t>93.1305782430441</t>
  </si>
  <si>
    <t>Ins_k2_36_GC</t>
  </si>
  <si>
    <t>Ins_k3_36_GCT</t>
  </si>
  <si>
    <t>69.14284468031259</t>
  </si>
  <si>
    <t>Del_k25_37-61</t>
  </si>
  <si>
    <t>19.691231311334217</t>
  </si>
  <si>
    <t>Ins_k3_36_GGA</t>
  </si>
  <si>
    <t>97.9722498480711</t>
  </si>
  <si>
    <t>Ins_k3_35_CGG</t>
  </si>
  <si>
    <t>81.39371612006664</t>
  </si>
  <si>
    <t>Ins_k3_36_GGC</t>
  </si>
  <si>
    <t>Del_k24_37-60</t>
  </si>
  <si>
    <t>13.402802583420181</t>
  </si>
  <si>
    <t>Ins_k3_36_GGG</t>
  </si>
  <si>
    <t>Ins_k2_36_GG</t>
  </si>
  <si>
    <t>Ins_k3_36_GGT</t>
  </si>
  <si>
    <t>Ins_k3_36_GTA</t>
  </si>
  <si>
    <t>80.6957539058848</t>
  </si>
  <si>
    <t>Ins_k3_34_TCG</t>
  </si>
  <si>
    <t>78.59923963681103</t>
  </si>
  <si>
    <t>Ins_k3_35_CGT</t>
  </si>
  <si>
    <t>Ins_k3_36_GTC</t>
  </si>
  <si>
    <t>Ins_k3_36_GTG</t>
  </si>
  <si>
    <t>84.42040048822821</t>
  </si>
  <si>
    <t>Del_k20_37-56</t>
  </si>
  <si>
    <t>36.390408743670875</t>
  </si>
  <si>
    <t>Ins_k1_36_G</t>
  </si>
  <si>
    <t>99.56306161826409</t>
  </si>
  <si>
    <t>Ins_k2_36_GT</t>
  </si>
  <si>
    <t>91.5962412531678</t>
  </si>
  <si>
    <t>Ins_k3_36_GTT</t>
  </si>
  <si>
    <t>85.98389621494093</t>
  </si>
  <si>
    <t>Del_k26_38-63</t>
  </si>
  <si>
    <t>0.10807830558208416</t>
  </si>
  <si>
    <t>Ins_k3_37_AAA</t>
  </si>
  <si>
    <t>46.603806707302844</t>
  </si>
  <si>
    <t>Ins_k3_37_AAC</t>
  </si>
  <si>
    <t>34.617632275019275</t>
  </si>
  <si>
    <t>Ins_k3_37_AAG</t>
  </si>
  <si>
    <t>53.283183033766704</t>
  </si>
  <si>
    <t>Del_k6_38-43</t>
  </si>
  <si>
    <t>38.976496959987564</t>
  </si>
  <si>
    <t>Del_k15_36-50</t>
  </si>
  <si>
    <t>33.664819171005156</t>
  </si>
  <si>
    <t>Del_k15_37-51</t>
  </si>
  <si>
    <t>Del_k15_38-52</t>
  </si>
  <si>
    <t>Ins_k2_37_AA</t>
  </si>
  <si>
    <t>Ins_k3_36_TAA</t>
  </si>
  <si>
    <t>40.62798471569757</t>
  </si>
  <si>
    <t>Ins_k3_37_AAT</t>
  </si>
  <si>
    <t>Ins_k3_37_ACA</t>
  </si>
  <si>
    <t>75.66306944898732</t>
  </si>
  <si>
    <t>Ins_k3_37_ACC</t>
  </si>
  <si>
    <t>56.49554103496403</t>
  </si>
  <si>
    <t>Ins_k3_37_ACG</t>
  </si>
  <si>
    <t>96.23896512950847</t>
  </si>
  <si>
    <t>Del_k12_38-49</t>
  </si>
  <si>
    <t>47.56721777856278</t>
  </si>
  <si>
    <t>Ins_k2_37_AC</t>
  </si>
  <si>
    <t>72.29110840275213</t>
  </si>
  <si>
    <t>Ins_k3_35_CTA</t>
  </si>
  <si>
    <t>60.04275395697712</t>
  </si>
  <si>
    <t>Ins_k3_36_TAC</t>
  </si>
  <si>
    <t>Ins_k3_37_ACT</t>
  </si>
  <si>
    <t>Ins_k3_37_AGA</t>
  </si>
  <si>
    <t>31.80333131412628</t>
  </si>
  <si>
    <t>Ins_k4_37_AGCA</t>
  </si>
  <si>
    <t>11.484683487756536</t>
  </si>
  <si>
    <t>Ins_k3_37_AGC</t>
  </si>
  <si>
    <t>4.800309275718695</t>
  </si>
  <si>
    <t>Ins_k3_37_AGG</t>
  </si>
  <si>
    <t>0.3858236249879253</t>
  </si>
  <si>
    <t>Ins_k2_37_AG</t>
  </si>
  <si>
    <t>26.29407376246847</t>
  </si>
  <si>
    <t>Ins_k3_36_TAG</t>
  </si>
  <si>
    <t>18.33260802000465</t>
  </si>
  <si>
    <t>Ins_k3_37_AGT</t>
  </si>
  <si>
    <t>Ins_k3_37_ATA</t>
  </si>
  <si>
    <t>44.597588993115</t>
  </si>
  <si>
    <t>Ins_k4_36_TATA</t>
  </si>
  <si>
    <t>36.85212699874571</t>
  </si>
  <si>
    <t>Ins_k4_37_ATAT</t>
  </si>
  <si>
    <t>Ins_k3_37_ATC</t>
  </si>
  <si>
    <t>21.937887658230846</t>
  </si>
  <si>
    <t>Ins_k3_37_ATG</t>
  </si>
  <si>
    <t>52.36568240303256</t>
  </si>
  <si>
    <t>Del_k7_38-44</t>
  </si>
  <si>
    <t>49.10486338220569</t>
  </si>
  <si>
    <t>T38A</t>
  </si>
  <si>
    <t>42.87809501276887</t>
  </si>
  <si>
    <t>Del_k16_38-53</t>
  </si>
  <si>
    <t>41.947207734233714</t>
  </si>
  <si>
    <t>Ins_k1_37_A</t>
  </si>
  <si>
    <t>61.7426184773025</t>
  </si>
  <si>
    <t>Ins_k2_36_TA</t>
  </si>
  <si>
    <t>52.90808002944699</t>
  </si>
  <si>
    <t>Ins_k2_37_AT</t>
  </si>
  <si>
    <t>Ins_k3_36_TAT</t>
  </si>
  <si>
    <t>38.577250834422415</t>
  </si>
  <si>
    <t>Ins_k3_37_ATT</t>
  </si>
  <si>
    <t>Del_k5_38-42</t>
  </si>
  <si>
    <t>55.46588139016821</t>
  </si>
  <si>
    <t>Ins_k3_37_CAA</t>
  </si>
  <si>
    <t>59.92787803669217</t>
  </si>
  <si>
    <t>Del_k11_38-48</t>
  </si>
  <si>
    <t>37.545036797275365</t>
  </si>
  <si>
    <t>Ins_k3_37_CAC</t>
  </si>
  <si>
    <t>45.6031437004941</t>
  </si>
  <si>
    <t>Ins_k3_37_CAG</t>
  </si>
  <si>
    <t>55.280960467916</t>
  </si>
  <si>
    <t>Ins_k2_37_CA</t>
  </si>
  <si>
    <t>74.88912732484859</t>
  </si>
  <si>
    <t>Ins_k3_36_TCA</t>
  </si>
  <si>
    <t>53.07605964598579</t>
  </si>
  <si>
    <t>Ins_k3_37_CAT</t>
  </si>
  <si>
    <t>Del_k4_38-41</t>
  </si>
  <si>
    <t>82.93494600652208</t>
  </si>
  <si>
    <t>Del_k10_37-46</t>
  </si>
  <si>
    <t>74.28615856395596</t>
  </si>
  <si>
    <t>Del_k10_38-47</t>
  </si>
  <si>
    <t>Ins_k3_37_CCA</t>
  </si>
  <si>
    <t>71.42525779744103</t>
  </si>
  <si>
    <t>Ins_k3_37_CCC</t>
  </si>
  <si>
    <t>45.04680793633327</t>
  </si>
  <si>
    <t>Ins_k3_37_CCG</t>
  </si>
  <si>
    <t>82.2147275290596</t>
  </si>
  <si>
    <t>Ins_k2_37_CC</t>
  </si>
  <si>
    <t>67.2994385178122</t>
  </si>
  <si>
    <t>Ins_k3_35_CTC</t>
  </si>
  <si>
    <t>Ins_k3_36_TCC</t>
  </si>
  <si>
    <t>Ins_k3_37_CCT</t>
  </si>
  <si>
    <t>Ins_k3_37_CGA</t>
  </si>
  <si>
    <t>83.05285365421753</t>
  </si>
  <si>
    <t>Ins_k3_37_CGC</t>
  </si>
  <si>
    <t>61.29538875438103</t>
  </si>
  <si>
    <t>Ins_k3_37_CGG</t>
  </si>
  <si>
    <t>76.26609443164463</t>
  </si>
  <si>
    <t>Ins_k2_37_CG</t>
  </si>
  <si>
    <t>81.19540867223681</t>
  </si>
  <si>
    <t>Ins_k3_36_TCG</t>
  </si>
  <si>
    <t>75.18412217097318</t>
  </si>
  <si>
    <t>Ins_k3_37_CGT</t>
  </si>
  <si>
    <t>Ins_k4_36_TCGT</t>
  </si>
  <si>
    <t>85.90733901100583</t>
  </si>
  <si>
    <t>Ins_k4_37_CGTT</t>
  </si>
  <si>
    <t>Del_k13_38-50</t>
  </si>
  <si>
    <t>35.09081760642293</t>
  </si>
  <si>
    <t>Ins_k3_37_CTA</t>
  </si>
  <si>
    <t>28.02746438402409</t>
  </si>
  <si>
    <t>Ins_k3_37_CTC</t>
  </si>
  <si>
    <t>18.37000689422944</t>
  </si>
  <si>
    <t>Ins_k3_37_CTG</t>
  </si>
  <si>
    <t>52.213039084719604</t>
  </si>
  <si>
    <t>T38C</t>
  </si>
  <si>
    <t>43.81338147382736</t>
  </si>
  <si>
    <t>Ins_k1_37_C</t>
  </si>
  <si>
    <t>47.40049470068939</t>
  </si>
  <si>
    <t>Ins_k2_34_TC</t>
  </si>
  <si>
    <t>31.737256724297875</t>
  </si>
  <si>
    <t>Ins_k2_35_CT</t>
  </si>
  <si>
    <t>Ins_k2_36_TC</t>
  </si>
  <si>
    <t>Ins_k2_37_CT</t>
  </si>
  <si>
    <t>Ins_k3_36_TCT</t>
  </si>
  <si>
    <t>14.264265416204355</t>
  </si>
  <si>
    <t>Ins_k3_37_CTT</t>
  </si>
  <si>
    <t>Del_k25_38-62</t>
  </si>
  <si>
    <t>13.464574235941582</t>
  </si>
  <si>
    <t>Ins_k3_37_GAA</t>
  </si>
  <si>
    <t>73.32274485293958</t>
  </si>
  <si>
    <t>Ins_k4_37_GACA</t>
  </si>
  <si>
    <t>35.649475411038</t>
  </si>
  <si>
    <t>Ins_k3_37_GAC</t>
  </si>
  <si>
    <t>33.73470899494474</t>
  </si>
  <si>
    <t>Ins_k3_37_GAG</t>
  </si>
  <si>
    <t>78.19963942875805</t>
  </si>
  <si>
    <t>Ins_k2_37_GA</t>
  </si>
  <si>
    <t>79.91854535974257</t>
  </si>
  <si>
    <t>Ins_k3_36_TGA</t>
  </si>
  <si>
    <t>68.28975404086908</t>
  </si>
  <si>
    <t>Ins_k3_37_GAT</t>
  </si>
  <si>
    <t>Ins_k3_37_GCA</t>
  </si>
  <si>
    <t>78.71772336530256</t>
  </si>
  <si>
    <t>Del_k3_37-39</t>
  </si>
  <si>
    <t>67.20188067738471</t>
  </si>
  <si>
    <t>Del_k3_38-40</t>
  </si>
  <si>
    <t>Ins_k3_37_GCC</t>
  </si>
  <si>
    <t>65.11652236840375</t>
  </si>
  <si>
    <t>Ins_k4_35_CTGC</t>
  </si>
  <si>
    <t>79.2569327348827</t>
  </si>
  <si>
    <t>Ins_k4_36_TGCC</t>
  </si>
  <si>
    <t>Ins_k4_37_GCCT</t>
  </si>
  <si>
    <t>Ins_k3_37_GCG</t>
  </si>
  <si>
    <t>90.23849389542464</t>
  </si>
  <si>
    <t>Ins_k4_37_GCTC</t>
  </si>
  <si>
    <t>70.77084023254297</t>
  </si>
  <si>
    <t>Ins_k2_37_GC</t>
  </si>
  <si>
    <t>73.10721703283585</t>
  </si>
  <si>
    <t>Ins_k3_35_CTG</t>
  </si>
  <si>
    <t>66.80509565809058</t>
  </si>
  <si>
    <t>Ins_k3_36_TGC</t>
  </si>
  <si>
    <t>Ins_k3_37_GCT</t>
  </si>
  <si>
    <t>Del_k24_38-61</t>
  </si>
  <si>
    <t>16.506616136014376</t>
  </si>
  <si>
    <t>Ins_k3_37_GGA</t>
  </si>
  <si>
    <t>Ins_k3_37_GGC</t>
  </si>
  <si>
    <t>55.10952062198975</t>
  </si>
  <si>
    <t>Del_k23_37-59</t>
  </si>
  <si>
    <t>17.965454980607273</t>
  </si>
  <si>
    <t>Del_k23_38-60</t>
  </si>
  <si>
    <t>Ins_k3_37_GGG</t>
  </si>
  <si>
    <t>47.81396795142645</t>
  </si>
  <si>
    <t>Ins_k2_37_GG</t>
  </si>
  <si>
    <t>93.3068331827715</t>
  </si>
  <si>
    <t>Ins_k3_36_TGG</t>
  </si>
  <si>
    <t>83.32809176468027</t>
  </si>
  <si>
    <t>Ins_k3_37_GGT</t>
  </si>
  <si>
    <t>Ins_k3_37_GTA</t>
  </si>
  <si>
    <t>51.82639960007572</t>
  </si>
  <si>
    <t>Ins_k3_37_GTC</t>
  </si>
  <si>
    <t>36.8217293024027</t>
  </si>
  <si>
    <t>Ins_k3_37_GTG</t>
  </si>
  <si>
    <t>52.86106928456025</t>
  </si>
  <si>
    <t>T38G</t>
  </si>
  <si>
    <t>52.631604563997755</t>
  </si>
  <si>
    <t>Ins_k1_37_G</t>
  </si>
  <si>
    <t>65.7310092856487</t>
  </si>
  <si>
    <t>Del_k19_37-55</t>
  </si>
  <si>
    <t>51.31050621312075</t>
  </si>
  <si>
    <t>Del_k19_38-56</t>
  </si>
  <si>
    <t>Ins_k2_36_TG</t>
  </si>
  <si>
    <t>71.65267802902024</t>
  </si>
  <si>
    <t>Ins_k2_37_GT</t>
  </si>
  <si>
    <t>Ins_k3_36_TGT</t>
  </si>
  <si>
    <t>53.68593127565479</t>
  </si>
  <si>
    <t>Ins_k3_37_GTT</t>
  </si>
  <si>
    <t>Del_k25_39-63</t>
  </si>
  <si>
    <t>0.07530252266764287</t>
  </si>
  <si>
    <t>Ins_k3_38_AAA</t>
  </si>
  <si>
    <t>47.483294382746266</t>
  </si>
  <si>
    <t>Ins_k4_37_TAAA</t>
  </si>
  <si>
    <t>37.654919499106754</t>
  </si>
  <si>
    <t>Ins_k4_38_AAAT</t>
  </si>
  <si>
    <t>Ins_k3_38_AAC</t>
  </si>
  <si>
    <t>43.0308438420479</t>
  </si>
  <si>
    <t>Ins_k3_38_AAG</t>
  </si>
  <si>
    <t>51.165473200794935</t>
  </si>
  <si>
    <t>Del_k5_39-43</t>
  </si>
  <si>
    <t>34.1384651116247</t>
  </si>
  <si>
    <t>Ins_k2_38_AA</t>
  </si>
  <si>
    <t>51.80495293481184</t>
  </si>
  <si>
    <t>Del_k14_38-51</t>
  </si>
  <si>
    <t>30.012268206704174</t>
  </si>
  <si>
    <t>Del_k14_39-52</t>
  </si>
  <si>
    <t>Ins_k3_37_TAA</t>
  </si>
  <si>
    <t>32.634529312052166</t>
  </si>
  <si>
    <t>Ins_k3_38_AAT</t>
  </si>
  <si>
    <t>Ins_k3_38_ACA</t>
  </si>
  <si>
    <t>46.73282186090806</t>
  </si>
  <si>
    <t>Ins_k4_38_ACCA</t>
  </si>
  <si>
    <t>76.05739993451877</t>
  </si>
  <si>
    <t>Ins_k3_38_ACC</t>
  </si>
  <si>
    <t>51.74287476063698</t>
  </si>
  <si>
    <t>Ins_k3_38_ACG</t>
  </si>
  <si>
    <t>76.18159141864777</t>
  </si>
  <si>
    <t>Del_k11_39-49</t>
  </si>
  <si>
    <t>23.58144771514901</t>
  </si>
  <si>
    <t>Ins_k2_38_AC</t>
  </si>
  <si>
    <t>56.2111231731834</t>
  </si>
  <si>
    <t>Ins_k3_37_TAC</t>
  </si>
  <si>
    <t>30.95766350171939</t>
  </si>
  <si>
    <t>Ins_k3_38_ACT</t>
  </si>
  <si>
    <t>Ins_k3_38_AGA</t>
  </si>
  <si>
    <t>45.559407627897194</t>
  </si>
  <si>
    <t>Ins_k3_38_AGC</t>
  </si>
  <si>
    <t>10.56472098364967</t>
  </si>
  <si>
    <t>Ins_k3_38_AGG</t>
  </si>
  <si>
    <t>1.2506657205630205</t>
  </si>
  <si>
    <t>Ins_k2_38_AG</t>
  </si>
  <si>
    <t>36.49368191306326</t>
  </si>
  <si>
    <t>Ins_k3_37_TAG</t>
  </si>
  <si>
    <t>15.472683150833221</t>
  </si>
  <si>
    <t>Ins_k3_38_AGT</t>
  </si>
  <si>
    <t>Ins_k3_38_ATA</t>
  </si>
  <si>
    <t>38.507447889149965</t>
  </si>
  <si>
    <t>Ins_k3_38_ATC</t>
  </si>
  <si>
    <t>36.431897151587954</t>
  </si>
  <si>
    <t>Ins_k3_38_ATG</t>
  </si>
  <si>
    <t>53.767680002055464</t>
  </si>
  <si>
    <t>Del_k6_39-44</t>
  </si>
  <si>
    <t>33.188288354715326</t>
  </si>
  <si>
    <t>Ins_k1_38_A</t>
  </si>
  <si>
    <t>72.06279487179384</t>
  </si>
  <si>
    <t>Del_k15_39-53</t>
  </si>
  <si>
    <t>34.689740065441164</t>
  </si>
  <si>
    <t>Ins_k2_37_TA</t>
  </si>
  <si>
    <t>48.29700174637076</t>
  </si>
  <si>
    <t>Ins_k2_38_AT</t>
  </si>
  <si>
    <t>Ins_k3_36_TTA</t>
  </si>
  <si>
    <t>33.986118614927456</t>
  </si>
  <si>
    <t>Ins_k3_37_TAT</t>
  </si>
  <si>
    <t>Ins_k3_38_ATT</t>
  </si>
  <si>
    <t>Del_k4_39-42</t>
  </si>
  <si>
    <t>78.33106155143773</t>
  </si>
  <si>
    <t>Ins_k3_38_CAA</t>
  </si>
  <si>
    <t>83.49166011247925</t>
  </si>
  <si>
    <t>Ins_k4_38_CACC</t>
  </si>
  <si>
    <t>Del_k10_39-48</t>
  </si>
  <si>
    <t>62.379251294825785</t>
  </si>
  <si>
    <t>Ins_k3_38_CAC</t>
  </si>
  <si>
    <t>75.49765369519753</t>
  </si>
  <si>
    <t>Ins_k4_38_CAGA</t>
  </si>
  <si>
    <t>88.53411449669869</t>
  </si>
  <si>
    <t>Ins_k3_38_CAG</t>
  </si>
  <si>
    <t>77.61592632953109</t>
  </si>
  <si>
    <t>Ins_k2_38_CA</t>
  </si>
  <si>
    <t>77.27416065585362</t>
  </si>
  <si>
    <t>Ins_k3_37_TCA</t>
  </si>
  <si>
    <t>87.87394629335601</t>
  </si>
  <si>
    <t>Ins_k3_38_CAT</t>
  </si>
  <si>
    <t>Del_k3_39-41</t>
  </si>
  <si>
    <t>61.22950620694949</t>
  </si>
  <si>
    <t>Del_k9_37-45</t>
  </si>
  <si>
    <t>56.85121547818112</t>
  </si>
  <si>
    <t>Del_k9_38-46</t>
  </si>
  <si>
    <t>Del_k9_39-47</t>
  </si>
  <si>
    <t>Ins_k3_38_CCA</t>
  </si>
  <si>
    <t>71.05874805369952</t>
  </si>
  <si>
    <t>Ins_k3_38_CCC</t>
  </si>
  <si>
    <t>52.35302076748364</t>
  </si>
  <si>
    <t>Ins_k3_38_CCG</t>
  </si>
  <si>
    <t>84.95306068973368</t>
  </si>
  <si>
    <t>Ins_k2_38_CC</t>
  </si>
  <si>
    <t>78.78097694890938</t>
  </si>
  <si>
    <t>Ins_k3_37_TCC</t>
  </si>
  <si>
    <t>50.31946064977817</t>
  </si>
  <si>
    <t>Ins_k3_38_CCT</t>
  </si>
  <si>
    <t>Ins_k4_38_CGAG</t>
  </si>
  <si>
    <t>Ins_k3_38_CGA</t>
  </si>
  <si>
    <t>84.57543307207001</t>
  </si>
  <si>
    <t>Ins_k3_38_CGC</t>
  </si>
  <si>
    <t>91.89860222351923</t>
  </si>
  <si>
    <t>Ins_k3_38_CGG</t>
  </si>
  <si>
    <t>77.5776608330756</t>
  </si>
  <si>
    <t>Ins_k2_38_CG</t>
  </si>
  <si>
    <t>Ins_k3_37_TCG</t>
  </si>
  <si>
    <t>81.591190524242</t>
  </si>
  <si>
    <t>Ins_k3_38_CGT</t>
  </si>
  <si>
    <t>Del_k12_39-50</t>
  </si>
  <si>
    <t>58.83327167850616</t>
  </si>
  <si>
    <t>Ins_k3_38_CTA</t>
  </si>
  <si>
    <t>27.071345446353593</t>
  </si>
  <si>
    <t>Ins_k3_38_CTC</t>
  </si>
  <si>
    <t>45.05005902152099</t>
  </si>
  <si>
    <t>Ins_k4_38_CTGA</t>
  </si>
  <si>
    <t>T39C</t>
  </si>
  <si>
    <t>53.258624832474354</t>
  </si>
  <si>
    <t>Ins_k3_38_CTG</t>
  </si>
  <si>
    <t>74.71990313235837</t>
  </si>
  <si>
    <t>Ins_k1_38_C</t>
  </si>
  <si>
    <t>78.19794137356645</t>
  </si>
  <si>
    <t>Ins_k2_37_TC</t>
  </si>
  <si>
    <t>63.849609159274216</t>
  </si>
  <si>
    <t>Ins_k2_38_CT</t>
  </si>
  <si>
    <t>Ins_k3_28_TCT</t>
  </si>
  <si>
    <t>27.656061315477043</t>
  </si>
  <si>
    <t>Ins_k3_29_CTT</t>
  </si>
  <si>
    <t>Ins_k3_30_TTC</t>
  </si>
  <si>
    <t>Ins_k3_31_TCT</t>
  </si>
  <si>
    <t>Ins_k3_32_CTT</t>
  </si>
  <si>
    <t>Ins_k3_33_TTC</t>
  </si>
  <si>
    <t>Ins_k3_34_TCT</t>
  </si>
  <si>
    <t>Ins_k3_35_CTT</t>
  </si>
  <si>
    <t>Ins_k3_36_TTC</t>
  </si>
  <si>
    <t>Ins_k3_37_TCT</t>
  </si>
  <si>
    <t>Ins_k3_38_CTT</t>
  </si>
  <si>
    <t>Del_k24_39-62</t>
  </si>
  <si>
    <t>16.60205816069608</t>
  </si>
  <si>
    <t>Ins_k3_38_GAA</t>
  </si>
  <si>
    <t>90.27331193335861</t>
  </si>
  <si>
    <t>Ins_k3_38_GAC</t>
  </si>
  <si>
    <t>65.02341081831054</t>
  </si>
  <si>
    <t>Ins_k3_38_GAG</t>
  </si>
  <si>
    <t>76.7126609945947</t>
  </si>
  <si>
    <t>Ins_k2_38_GA</t>
  </si>
  <si>
    <t>77.44075458009078</t>
  </si>
  <si>
    <t>Ins_k3_37_TGA</t>
  </si>
  <si>
    <t>67.81594881417337</t>
  </si>
  <si>
    <t>Ins_k3_38_GAT</t>
  </si>
  <si>
    <t>Ins_k3_38_GCA</t>
  </si>
  <si>
    <t>54.54338943849181</t>
  </si>
  <si>
    <t>Del_k2_37-38</t>
  </si>
  <si>
    <t>64.43069677885174</t>
  </si>
  <si>
    <t>Del_k2_38-39</t>
  </si>
  <si>
    <t>Del_k2_39-40</t>
  </si>
  <si>
    <t>Ins_k3_38_GCC</t>
  </si>
  <si>
    <t>63.29841717418727</t>
  </si>
  <si>
    <t>Ins_k3_38_GCG</t>
  </si>
  <si>
    <t>69.548901339263125</t>
  </si>
  <si>
    <t>Ins_k4_38_GCTC</t>
  </si>
  <si>
    <t>48.905284416902454</t>
  </si>
  <si>
    <t>Ins_k2_38_GC</t>
  </si>
  <si>
    <t>77.44218928893491</t>
  </si>
  <si>
    <t>Ins_k3_37_TGC</t>
  </si>
  <si>
    <t>45.70955626099025</t>
  </si>
  <si>
    <t>Ins_k3_38_GCT</t>
  </si>
  <si>
    <t>Del_k23_39-61</t>
  </si>
  <si>
    <t>19.996427345814915</t>
  </si>
  <si>
    <t>Ins_k4_38_GGAA</t>
  </si>
  <si>
    <t>91.68461673348415</t>
  </si>
  <si>
    <t>Ins_k3_38_GGA</t>
  </si>
  <si>
    <t>96.41885252797037</t>
  </si>
  <si>
    <t>Ins_k3_38_GGC</t>
  </si>
  <si>
    <t>70.88159354544459</t>
  </si>
  <si>
    <t>Del_k22_37-58</t>
  </si>
  <si>
    <t>19.44414532345456</t>
  </si>
  <si>
    <t>Del_k22_38-59</t>
  </si>
  <si>
    <t>Del_k22_39-60</t>
  </si>
  <si>
    <t>Ins_k3_38_GGG</t>
  </si>
  <si>
    <t>49.531634376578424</t>
  </si>
  <si>
    <t>Ins_k2_38_GG</t>
  </si>
  <si>
    <t>91.5994745967634</t>
  </si>
  <si>
    <t>Ins_k3_37_TGG</t>
  </si>
  <si>
    <t>73.19237954060164</t>
  </si>
  <si>
    <t>Ins_k3_38_GGT</t>
  </si>
  <si>
    <t>Ins_k4_38_GTAA</t>
  </si>
  <si>
    <t>39.322624415657714</t>
  </si>
  <si>
    <t>Ins_k3_38_GTA</t>
  </si>
  <si>
    <t>51.636025740624724</t>
  </si>
  <si>
    <t>Ins_k3_38_GTC</t>
  </si>
  <si>
    <t>48.522671508045875</t>
  </si>
  <si>
    <t>T39G</t>
  </si>
  <si>
    <t>60.36693947595451</t>
  </si>
  <si>
    <t>Ins_k3_38_GTG</t>
  </si>
  <si>
    <t>59.87853279527461</t>
  </si>
  <si>
    <t>Ins_k1_38_G</t>
  </si>
  <si>
    <t>67.5585307508676</t>
  </si>
  <si>
    <t>Ins_k2_37_TG</t>
  </si>
  <si>
    <t>61.53295456073419</t>
  </si>
  <si>
    <t>Ins_k2_38_GT</t>
  </si>
  <si>
    <t>Del_k18_37-54</t>
  </si>
  <si>
    <t>35.942905744545996</t>
  </si>
  <si>
    <t>Del_k18_38-55</t>
  </si>
  <si>
    <t>Del_k18_39-56</t>
  </si>
  <si>
    <t>Ins_k3_36_TTG</t>
  </si>
  <si>
    <t>43.82995551155323</t>
  </si>
  <si>
    <t>Ins_k3_37_TGT</t>
  </si>
  <si>
    <t>Ins_k3_38_GTT</t>
  </si>
  <si>
    <t>Del_k24_40-63</t>
  </si>
  <si>
    <t>0.3957810284403398</t>
  </si>
  <si>
    <t>Ins_k3_39_AAA</t>
  </si>
  <si>
    <t>33.778619899015844</t>
  </si>
  <si>
    <t>Ins_k3_39_AAC</t>
  </si>
  <si>
    <t>54.5307202914031</t>
  </si>
  <si>
    <t>Ins_k3_39_AAG</t>
  </si>
  <si>
    <t>55.772787267492376</t>
  </si>
  <si>
    <t>Ins_k2_39_AA</t>
  </si>
  <si>
    <t>40.5216122719769</t>
  </si>
  <si>
    <t>Del_k4_40-43</t>
  </si>
  <si>
    <t>21.760178693744226</t>
  </si>
  <si>
    <t>Ins_k3_38_TAA</t>
  </si>
  <si>
    <t>29.52939334896181</t>
  </si>
  <si>
    <t>Ins_k3_39_AAT</t>
  </si>
  <si>
    <t>Del_k13_39-51</t>
  </si>
  <si>
    <t>23.080279691021268</t>
  </si>
  <si>
    <t>Del_k13_40-52</t>
  </si>
  <si>
    <t>Ins_k3_39_ACA</t>
  </si>
  <si>
    <t>37.21115320753493</t>
  </si>
  <si>
    <t>Ins_k3_39_ACC</t>
  </si>
  <si>
    <t>66.3989674873319</t>
  </si>
  <si>
    <t>Ins_k3_39_ACG</t>
  </si>
  <si>
    <t>72.97089187307175</t>
  </si>
  <si>
    <t>Del_k10_40-49</t>
  </si>
  <si>
    <t>10.592691569591555</t>
  </si>
  <si>
    <t>Ins_k2_39_AC</t>
  </si>
  <si>
    <t>75.6747535507799</t>
  </si>
  <si>
    <t>Ins_k3_38_TAC</t>
  </si>
  <si>
    <t>33.02732133855079</t>
  </si>
  <si>
    <t>Ins_k3_39_ACT</t>
  </si>
  <si>
    <t>Ins_k3_39_AGA</t>
  </si>
  <si>
    <t>56.775817978022424</t>
  </si>
  <si>
    <t>T40A</t>
  </si>
  <si>
    <t>12.740037057818173</t>
  </si>
  <si>
    <t>Ins_k3_39_AGC</t>
  </si>
  <si>
    <t>32.9691647726956</t>
  </si>
  <si>
    <t>Ins_k3_39_AGG</t>
  </si>
  <si>
    <t>1.4291743166377842</t>
  </si>
  <si>
    <t>Ins_k2_39_AG</t>
  </si>
  <si>
    <t>35.03055289153907</t>
  </si>
  <si>
    <t>Ins_k3_38_TAG</t>
  </si>
  <si>
    <t>10.974376262852683</t>
  </si>
  <si>
    <t>Ins_k3_39_AGT</t>
  </si>
  <si>
    <t>Ins_k3_39_ATA</t>
  </si>
  <si>
    <t>32.219865040527324</t>
  </si>
  <si>
    <t>Ins_k3_39_ATC</t>
  </si>
  <si>
    <t>53.3553003334545</t>
  </si>
  <si>
    <t>Ins_k1_39_A</t>
  </si>
  <si>
    <t>45.79906158413765</t>
  </si>
  <si>
    <t>Ins_k3_39_ATG</t>
  </si>
  <si>
    <t>58.92848905410894</t>
  </si>
  <si>
    <t>Del_k5_40-44</t>
  </si>
  <si>
    <t>21.618078533073554</t>
  </si>
  <si>
    <t>Ins_k2_38_TA</t>
  </si>
  <si>
    <t>39.27469827376307</t>
  </si>
  <si>
    <t>Ins_k2_39_AT</t>
  </si>
  <si>
    <t>Del_k14_40-53</t>
  </si>
  <si>
    <t>30.84039073847918</t>
  </si>
  <si>
    <t>Ins_k3_37_TTA</t>
  </si>
  <si>
    <t>25.82096596012726</t>
  </si>
  <si>
    <t>Ins_k3_38_TAT</t>
  </si>
  <si>
    <t>Ins_k3_39_ATT</t>
  </si>
  <si>
    <t>Ins_k3_39_CAA</t>
  </si>
  <si>
    <t>63.629962430478685</t>
  </si>
  <si>
    <t>Del_k3_40-42</t>
  </si>
  <si>
    <t>48.32471887057763</t>
  </si>
  <si>
    <t>Del_k9_40-48</t>
  </si>
  <si>
    <t>21.95473877186826</t>
  </si>
  <si>
    <t>Ins_k3_39_CAC</t>
  </si>
  <si>
    <t>70.17487244298937</t>
  </si>
  <si>
    <t>Ins_k3_39_CAG</t>
  </si>
  <si>
    <t>32.74517375464978</t>
  </si>
  <si>
    <t>Ins_k2_39_CA</t>
  </si>
  <si>
    <t>54.49299499259296</t>
  </si>
  <si>
    <t>Ins_k3_38_TCA</t>
  </si>
  <si>
    <t>41.34138993283172</t>
  </si>
  <si>
    <t>Ins_k3_39_CAT</t>
  </si>
  <si>
    <t>Del_k2_40-41</t>
  </si>
  <si>
    <t>30.797952064205017</t>
  </si>
  <si>
    <t>Del_k8_38-45</t>
  </si>
  <si>
    <t>35.24976980587707</t>
  </si>
  <si>
    <t>Del_k8_39-46</t>
  </si>
  <si>
    <t>Del_k8_40-47</t>
  </si>
  <si>
    <t>Ins_k4_39_CCAG</t>
  </si>
  <si>
    <t>62.92142401250824</t>
  </si>
  <si>
    <t>Ins_k3_39_CCA</t>
  </si>
  <si>
    <t>58.0289044971213</t>
  </si>
  <si>
    <t>Ins_k3_39_CCC</t>
  </si>
  <si>
    <t>64.85123444999769</t>
  </si>
  <si>
    <t>Ins_k3_39_CCG</t>
  </si>
  <si>
    <t>95.27018848110787</t>
  </si>
  <si>
    <t>Ins_k2_39_CC</t>
  </si>
  <si>
    <t>99.11613167822817</t>
  </si>
  <si>
    <t>Ins_k3_38_TCC</t>
  </si>
  <si>
    <t>30.60711572036448</t>
  </si>
  <si>
    <t>Ins_k3_39_CCT</t>
  </si>
  <si>
    <t>Ins_k4_39_CGAA</t>
  </si>
  <si>
    <t>Ins_k3_39_CGA</t>
  </si>
  <si>
    <t>90.37881277185502</t>
  </si>
  <si>
    <t>Ins_k4_38_TCGA</t>
  </si>
  <si>
    <t>77.84909774977821</t>
  </si>
  <si>
    <t>Ins_k4_39_CGAT</t>
  </si>
  <si>
    <t>T40C</t>
  </si>
  <si>
    <t>55.03817041415212</t>
  </si>
  <si>
    <t>Ins_k3_39_CGC</t>
  </si>
  <si>
    <t>85.94661795775387</t>
  </si>
  <si>
    <t>Ins_k3_39_CGG</t>
  </si>
  <si>
    <t>Ins_k2_39_CG</t>
  </si>
  <si>
    <t>92.41105449932378</t>
  </si>
  <si>
    <t>Ins_k3_38_TCG</t>
  </si>
  <si>
    <t>60.73419859722962</t>
  </si>
  <si>
    <t>Ins_k3_39_CGT</t>
  </si>
  <si>
    <t>Del_k11_40-50</t>
  </si>
  <si>
    <t>9.750587008518636</t>
  </si>
  <si>
    <t>Ins_k3_39_CTA</t>
  </si>
  <si>
    <t>18.636751246365186</t>
  </si>
  <si>
    <t>Ins_k3_39_CTC</t>
  </si>
  <si>
    <t>39.618986842616614</t>
  </si>
  <si>
    <t>Ins_k1_39_C</t>
  </si>
  <si>
    <t>71.14678396257118</t>
  </si>
  <si>
    <t>Ins_k3_39_CTG</t>
  </si>
  <si>
    <t>48.209097287655524</t>
  </si>
  <si>
    <t>Ins_k2_38_TC</t>
  </si>
  <si>
    <t>30.721426736965867</t>
  </si>
  <si>
    <t>Ins_k2_39_CT</t>
  </si>
  <si>
    <t>Ins_k3_37_TTC</t>
  </si>
  <si>
    <t>13.220502987615609</t>
  </si>
  <si>
    <t>Ins_k3_38_TCT</t>
  </si>
  <si>
    <t>Ins_k3_39_CTT</t>
  </si>
  <si>
    <t>Del_k23_40-62</t>
  </si>
  <si>
    <t>22.603124766884694</t>
  </si>
  <si>
    <t>Ins_k3_39_GAA</t>
  </si>
  <si>
    <t>82.37857826753952</t>
  </si>
  <si>
    <t>Ins_k4_39_GACC</t>
  </si>
  <si>
    <t>Ins_k3_39_GAC</t>
  </si>
  <si>
    <t>92.05353776096634</t>
  </si>
  <si>
    <t>Ins_k3_39_GAG</t>
  </si>
  <si>
    <t>39.68825840687088</t>
  </si>
  <si>
    <t>Ins_k2_39_GA</t>
  </si>
  <si>
    <t>Ins_k3_38_TGA</t>
  </si>
  <si>
    <t>70.8805702714639</t>
  </si>
  <si>
    <t>Ins_k3_39_GAT</t>
  </si>
  <si>
    <t>Ins_k3_39_GCA</t>
  </si>
  <si>
    <t>32.713335064598994</t>
  </si>
  <si>
    <t>Del_k1_37-37</t>
  </si>
  <si>
    <t>51.58465649257165</t>
  </si>
  <si>
    <t>Del_k1_38-38</t>
  </si>
  <si>
    <t>Del_k1_39-39</t>
  </si>
  <si>
    <t>Del_k1_40-40</t>
  </si>
  <si>
    <t>Ins_k3_39_GCC</t>
  </si>
  <si>
    <t>86.5626821374414</t>
  </si>
  <si>
    <t>Ins_k3_39_GCG</t>
  </si>
  <si>
    <t>86.28495157299496</t>
  </si>
  <si>
    <t>Ins_k2_39_GC</t>
  </si>
  <si>
    <t>Ins_k3_38_TGC</t>
  </si>
  <si>
    <t>42.914371795260855</t>
  </si>
  <si>
    <t>Ins_k3_39_GCT</t>
  </si>
  <si>
    <t>Del_k22_40-61</t>
  </si>
  <si>
    <t>25.489736626828215</t>
  </si>
  <si>
    <t>Ins_k3_39_GGA</t>
  </si>
  <si>
    <t>84.86188051529774</t>
  </si>
  <si>
    <t>T40G</t>
  </si>
  <si>
    <t>54.902203315541534</t>
  </si>
  <si>
    <t>Ins_k4_39_GGCG</t>
  </si>
  <si>
    <t>Ins_k3_39_GGC</t>
  </si>
  <si>
    <t>83.59153493030861</t>
  </si>
  <si>
    <t>Del_k21_37-57</t>
  </si>
  <si>
    <t>17.033869210033654</t>
  </si>
  <si>
    <t>Del_k21_38-58</t>
  </si>
  <si>
    <t>Del_k21_39-59</t>
  </si>
  <si>
    <t>Del_k21_40-60</t>
  </si>
  <si>
    <t>Ins_k4_39_GGGG</t>
  </si>
  <si>
    <t>54.636443907679585</t>
  </si>
  <si>
    <t>Ins_k3_39_GGG</t>
  </si>
  <si>
    <t>61.88183818355893</t>
  </si>
  <si>
    <t>Ins_k2_39_GG</t>
  </si>
  <si>
    <t>Ins_k3_38_TGG</t>
  </si>
  <si>
    <t>62.70166604405224</t>
  </si>
  <si>
    <t>Ins_k3_39_GGT</t>
  </si>
  <si>
    <t>Ins_k3_39_GTA</t>
  </si>
  <si>
    <t>39.27683660758568</t>
  </si>
  <si>
    <t>Ins_k3_39_GTC</t>
  </si>
  <si>
    <t>58.12852376593542</t>
  </si>
  <si>
    <t>Ins_k1_39_G</t>
  </si>
  <si>
    <t>67.6650291640075</t>
  </si>
  <si>
    <t>Ins_k3_39_GTG</t>
  </si>
  <si>
    <t>58.45136323845609</t>
  </si>
  <si>
    <t>Ins_k2_38_TG</t>
  </si>
  <si>
    <t>67.77938050701869</t>
  </si>
  <si>
    <t>Ins_k2_39_GT</t>
  </si>
  <si>
    <t>Ins_k3_37_TTG</t>
  </si>
  <si>
    <t>38.21955513298401</t>
  </si>
  <si>
    <t>Ins_k3_38_TGT</t>
  </si>
  <si>
    <t>Ins_k3_39_GTT</t>
  </si>
  <si>
    <t>Del_k17_38-54</t>
  </si>
  <si>
    <t>41.502910866173025</t>
  </si>
  <si>
    <t>Del_k17_39-55</t>
  </si>
  <si>
    <t>Del_k17_40-56</t>
  </si>
  <si>
    <t>Del_k23_41-63</t>
  </si>
  <si>
    <t>0.10236487506685543</t>
  </si>
  <si>
    <t>Ins_k3_40_AAA</t>
  </si>
  <si>
    <t>22.368637285646905</t>
  </si>
  <si>
    <t>Ins_k3_40_AAC</t>
  </si>
  <si>
    <t>69.98094661666113</t>
  </si>
  <si>
    <t>Ins_k2_40_AA</t>
  </si>
  <si>
    <t>25.75551826895412</t>
  </si>
  <si>
    <t>Ins_k3_40_AAG</t>
  </si>
  <si>
    <t>29.984465876532443</t>
  </si>
  <si>
    <t>Ins_k3_39_TAA</t>
  </si>
  <si>
    <t>26.157424007587856</t>
  </si>
  <si>
    <t>Ins_k3_40_AAT</t>
  </si>
  <si>
    <t>Del_k3_41-43</t>
  </si>
  <si>
    <t>13.010096440051418</t>
  </si>
  <si>
    <t>Del_k12_40-51</t>
  </si>
  <si>
    <t>14.127002791124776</t>
  </si>
  <si>
    <t>Del_k12_41-52</t>
  </si>
  <si>
    <t>Ins_k3_40_ACA</t>
  </si>
  <si>
    <t>1.3756659323206644</t>
  </si>
  <si>
    <t>G41A</t>
  </si>
  <si>
    <t>24.16539887673706</t>
  </si>
  <si>
    <t>Ins_k3_40_ACC</t>
  </si>
  <si>
    <t>90.17344458594252</t>
  </si>
  <si>
    <t>Ins_k2_40_AC</t>
  </si>
  <si>
    <t>87.2285183862851</t>
  </si>
  <si>
    <t>Ins_k3_40_ACG</t>
  </si>
  <si>
    <t>96.74005752407842</t>
  </si>
  <si>
    <t>Del_k9_41-49</t>
  </si>
  <si>
    <t>5.209109838549208</t>
  </si>
  <si>
    <t>Ins_k3_39_TAC</t>
  </si>
  <si>
    <t>56.755582532462896</t>
  </si>
  <si>
    <t>Ins_k3_40_ACT</t>
  </si>
  <si>
    <t>Ins_k4_38_TTAC</t>
  </si>
  <si>
    <t>26.944880342191148</t>
  </si>
  <si>
    <t>Ins_k4_39_TACT</t>
  </si>
  <si>
    <t>Ins_k4_40_ACTT</t>
  </si>
  <si>
    <t>Ins_k3_40_AGA</t>
  </si>
  <si>
    <t>33.47372770692374</t>
  </si>
  <si>
    <t>Ins_k1_40_A</t>
  </si>
  <si>
    <t>2.3516080694331785</t>
  </si>
  <si>
    <t>Ins_k3_40_AGC</t>
  </si>
  <si>
    <t>12.69515504602535</t>
  </si>
  <si>
    <t>Ins_k2_40_AG</t>
  </si>
  <si>
    <t>1.1765323405363264</t>
  </si>
  <si>
    <t>Ins_k3_40_AGG</t>
  </si>
  <si>
    <t>0.5375429207886738</t>
  </si>
  <si>
    <t>Ins_k4_40_AGGG</t>
  </si>
  <si>
    <t>0.9639109047090328</t>
  </si>
  <si>
    <t>Ins_k3_39_TAG</t>
  </si>
  <si>
    <t>10.509137822346046</t>
  </si>
  <si>
    <t>Ins_k3_40_AGT</t>
  </si>
  <si>
    <t>Ins_k3_40_ATA</t>
  </si>
  <si>
    <t>0.899688975493134</t>
  </si>
  <si>
    <t>Ins_k3_40_ATC</t>
  </si>
  <si>
    <t>78.9957038174689</t>
  </si>
  <si>
    <t>Ins_k2_39_TA</t>
  </si>
  <si>
    <t>40.64977107155876</t>
  </si>
  <si>
    <t>Ins_k2_40_AT</t>
  </si>
  <si>
    <t>Ins_k3_40_ATG</t>
  </si>
  <si>
    <t>61.072763206502934</t>
  </si>
  <si>
    <t>Del_k4_41-44</t>
  </si>
  <si>
    <t>15.750514121937375</t>
  </si>
  <si>
    <t>Ins_k3_38_TTA</t>
  </si>
  <si>
    <t>24.330990062335143</t>
  </si>
  <si>
    <t>Ins_k3_39_TAT</t>
  </si>
  <si>
    <t>Ins_k3_40_ATT</t>
  </si>
  <si>
    <t>Del_k13_41-53</t>
  </si>
  <si>
    <t>19.087032667001978</t>
  </si>
  <si>
    <t>Ins_k3_40_CAA</t>
  </si>
  <si>
    <t>73.92081246193011</t>
  </si>
  <si>
    <t>Del_k2_41-42</t>
  </si>
  <si>
    <t>30.620670043979676</t>
  </si>
  <si>
    <t>Ins_k3_40_CAC</t>
  </si>
  <si>
    <t>86.97231685808157</t>
  </si>
  <si>
    <t>Del_k8_41-48</t>
  </si>
  <si>
    <t>13.642309335038254</t>
  </si>
  <si>
    <t>Ins_k2_40_CA</t>
  </si>
  <si>
    <t>6.162921482434854</t>
  </si>
  <si>
    <t>Ins_k3_40_CAG</t>
  </si>
  <si>
    <t>1.241630748212803</t>
  </si>
  <si>
    <t>Ins_k3_39_TCA</t>
  </si>
  <si>
    <t>48.192122934447475</t>
  </si>
  <si>
    <t>Ins_k3_40_CAT</t>
  </si>
  <si>
    <t>Del_k1_41-41</t>
  </si>
  <si>
    <t>17.669107699462515</t>
  </si>
  <si>
    <t>Del_k7_39-45</t>
  </si>
  <si>
    <t>30.370219539868913</t>
  </si>
  <si>
    <t>Del_k7_40-46</t>
  </si>
  <si>
    <t>Del_k7_41-47</t>
  </si>
  <si>
    <t>Ins_k3_40_CCA</t>
  </si>
  <si>
    <t>32.936664381011134</t>
  </si>
  <si>
    <t>G41C</t>
  </si>
  <si>
    <t>13.523261919502206</t>
  </si>
  <si>
    <t>Ins_k3_40_CCC</t>
  </si>
  <si>
    <t>88.82189400103925</t>
  </si>
  <si>
    <t>Ins_k2_40_CC</t>
  </si>
  <si>
    <t>89.61413914009728</t>
  </si>
  <si>
    <t>Ins_k3_40_CCG</t>
  </si>
  <si>
    <t>Ins_k3_39_TCC</t>
  </si>
  <si>
    <t>75.37303455152961</t>
  </si>
  <si>
    <t>Ins_k3_40_CCT</t>
  </si>
  <si>
    <t>Ins_k3_40_CGA</t>
  </si>
  <si>
    <t>90.08337818217282</t>
  </si>
  <si>
    <t>Ins_k1_40_C</t>
  </si>
  <si>
    <t>91.13129581358419</t>
  </si>
  <si>
    <t>Ins_k3_40_CGC</t>
  </si>
  <si>
    <t>87.95967501002008</t>
  </si>
  <si>
    <t>Ins_k2_40_CG</t>
  </si>
  <si>
    <t>Ins_k3_40_CGG</t>
  </si>
  <si>
    <t>81.6891779720462</t>
  </si>
  <si>
    <t>Ins_k3_39_TCG</t>
  </si>
  <si>
    <t>87.32527438410291</t>
  </si>
  <si>
    <t>Ins_k3_40_CGT</t>
  </si>
  <si>
    <t>Del_k10_41-50</t>
  </si>
  <si>
    <t>4.795497787761827</t>
  </si>
  <si>
    <t>Ins_k3_40_CTA</t>
  </si>
  <si>
    <t>0.4153830745010558</t>
  </si>
  <si>
    <t>Ins_k3_40_CTC</t>
  </si>
  <si>
    <t>67.6993986136442</t>
  </si>
  <si>
    <t>Ins_k2_39_TC</t>
  </si>
  <si>
    <t>64.86196135055604</t>
  </si>
  <si>
    <t>Ins_k2_40_CT</t>
  </si>
  <si>
    <t>Ins_k3_40_CTG</t>
  </si>
  <si>
    <t>59.51811765035642</t>
  </si>
  <si>
    <t>Ins_k3_38_TTC</t>
  </si>
  <si>
    <t>15.184630019825287</t>
  </si>
  <si>
    <t>Ins_k3_39_TCT</t>
  </si>
  <si>
    <t>Ins_k3_40_CTT</t>
  </si>
  <si>
    <t>Del_k22_41-62</t>
  </si>
  <si>
    <t>26.869686429440748</t>
  </si>
  <si>
    <t>Del_k22_42-63</t>
  </si>
  <si>
    <t>Ins_k3_41_AAA</t>
  </si>
  <si>
    <t>81.97536622981818</t>
  </si>
  <si>
    <t>Ins_k2_41_AA</t>
  </si>
  <si>
    <t>Ins_k3_41_AAC</t>
  </si>
  <si>
    <t>81.57833420717897</t>
  </si>
  <si>
    <t>Ins_k3_40_GAA</t>
  </si>
  <si>
    <t>56.349595962151014</t>
  </si>
  <si>
    <t>Ins_k3_41_AAG</t>
  </si>
  <si>
    <t>Ins_k3_41_AAT</t>
  </si>
  <si>
    <t>86.6451796846283</t>
  </si>
  <si>
    <t>Del_k2_42-43</t>
  </si>
  <si>
    <t>65.1615869518918</t>
  </si>
  <si>
    <t>Del_k11_42-52</t>
  </si>
  <si>
    <t>34.543159162953884</t>
  </si>
  <si>
    <t>Ins_k4_41_ACAA</t>
  </si>
  <si>
    <t>84.89756664880994</t>
  </si>
  <si>
    <t>C42A</t>
  </si>
  <si>
    <t>19.332830918477793</t>
  </si>
  <si>
    <t>Ins_k3_41_ACA</t>
  </si>
  <si>
    <t>94.03222687646914</t>
  </si>
  <si>
    <t>Ins_k4_40_GACA</t>
  </si>
  <si>
    <t>36.43446783605442</t>
  </si>
  <si>
    <t>Ins_k4_41_ACAG</t>
  </si>
  <si>
    <t>Ins_k1_41_A</t>
  </si>
  <si>
    <t>74.73521582605483</t>
  </si>
  <si>
    <t>Ins_k4_41_ACCA</t>
  </si>
  <si>
    <t>Ins_k2_41_AC</t>
  </si>
  <si>
    <t>70.80742215522547</t>
  </si>
  <si>
    <t>Ins_k3_41_ACC</t>
  </si>
  <si>
    <t>22.959856472481377</t>
  </si>
  <si>
    <t>Ins_k3_40_GAC</t>
  </si>
  <si>
    <t>Ins_k3_41_ACG</t>
  </si>
  <si>
    <t>Del_k8_42-49</t>
  </si>
  <si>
    <t>16.850581469917884</t>
  </si>
  <si>
    <t>Ins_k4_41_ACTA</t>
  </si>
  <si>
    <t>92.16587212693345</t>
  </si>
  <si>
    <t>Ins_k3_41_ACT</t>
  </si>
  <si>
    <t>94.39469981603244</t>
  </si>
  <si>
    <t>Ins_k4_41_ACTC</t>
  </si>
  <si>
    <t>73.3263691504662</t>
  </si>
  <si>
    <t>Ins_k3_41_AGA</t>
  </si>
  <si>
    <t>Ins_k2_40_GA</t>
  </si>
  <si>
    <t>81.84576605230126</t>
  </si>
  <si>
    <t>Ins_k2_41_AG</t>
  </si>
  <si>
    <t>Ins_k3_41_AGC</t>
  </si>
  <si>
    <t>73.55221372637192</t>
  </si>
  <si>
    <t>Ins_k3_40_GAG</t>
  </si>
  <si>
    <t>73.74779473112856</t>
  </si>
  <si>
    <t>Ins_k3_41_AGG</t>
  </si>
  <si>
    <t>Ins_k3_41_AGT</t>
  </si>
  <si>
    <t>76.5847905206553</t>
  </si>
  <si>
    <t>Ins_k3_41_ATA</t>
  </si>
  <si>
    <t>67.99173670792524</t>
  </si>
  <si>
    <t>Ins_k2_41_AT</t>
  </si>
  <si>
    <t>87.9096094002227</t>
  </si>
  <si>
    <t>Ins_k3_41_ATC</t>
  </si>
  <si>
    <t>67.74397171297716</t>
  </si>
  <si>
    <t>Ins_k3_39_TGA</t>
  </si>
  <si>
    <t>87.38928981823523</t>
  </si>
  <si>
    <t>Ins_k3_40_GAT</t>
  </si>
  <si>
    <t>Ins_k3_41_ATG</t>
  </si>
  <si>
    <t>Ins_k3_41_ATT</t>
  </si>
  <si>
    <t>59.46459602190413</t>
  </si>
  <si>
    <t>Del_k3_42-44</t>
  </si>
  <si>
    <t>43.73854060880516</t>
  </si>
  <si>
    <t>Del_k12_42-53</t>
  </si>
  <si>
    <t>24.280773774988006</t>
  </si>
  <si>
    <t>Del_k21_43-63</t>
  </si>
  <si>
    <t>0.5626273121093196</t>
  </si>
  <si>
    <t>Ins_k3_42_AAA</t>
  </si>
  <si>
    <t>59.09923515288618</t>
  </si>
  <si>
    <t>C43A</t>
  </si>
  <si>
    <t>28.40852443722507</t>
  </si>
  <si>
    <t>Ins_k2_42_AA</t>
  </si>
  <si>
    <t>99.01180660988847</t>
  </si>
  <si>
    <t>Ins_k3_41_CAA</t>
  </si>
  <si>
    <t>83.72467659747447</t>
  </si>
  <si>
    <t>Ins_k3_42_AAC</t>
  </si>
  <si>
    <t>Ins_k4_42_AACT</t>
  </si>
  <si>
    <t>93.09169231166116</t>
  </si>
  <si>
    <t>Ins_k3_42_AAG</t>
  </si>
  <si>
    <t>83.95854889712018</t>
  </si>
  <si>
    <t>Ins_k3_42_AAT</t>
  </si>
  <si>
    <t>61.342409951790124</t>
  </si>
  <si>
    <t>Del_k1_42-42</t>
  </si>
  <si>
    <t>32.97387898624841</t>
  </si>
  <si>
    <t>Del_k1_43-43</t>
  </si>
  <si>
    <t>Del_k10_43-52</t>
  </si>
  <si>
    <t>29.071663160497536</t>
  </si>
  <si>
    <t>Ins_k1_42_A</t>
  </si>
  <si>
    <t>39.469526751512404</t>
  </si>
  <si>
    <t>Ins_k3_42_ACA</t>
  </si>
  <si>
    <t>31.358229075738638</t>
  </si>
  <si>
    <t>Ins_k2_41_CA</t>
  </si>
  <si>
    <t>88.42153362229065</t>
  </si>
  <si>
    <t>Ins_k2_42_AC</t>
  </si>
  <si>
    <t>Ins_k3_41_CAC</t>
  </si>
  <si>
    <t>55.9893910669658</t>
  </si>
  <si>
    <t>Ins_k3_42_ACC</t>
  </si>
  <si>
    <t>Ins_k3_42_ACG</t>
  </si>
  <si>
    <t>57.47177141960426</t>
  </si>
  <si>
    <t>Del_k7_42-48</t>
  </si>
  <si>
    <t>21.31512033439799</t>
  </si>
  <si>
    <t>Del_k7_43-49</t>
  </si>
  <si>
    <t>Ins_k3_42_ACT</t>
  </si>
  <si>
    <t>26.23090001178608</t>
  </si>
  <si>
    <t>Ins_k3_42_AGA</t>
  </si>
  <si>
    <t>6.304863982742056</t>
  </si>
  <si>
    <t>Ins_k2_42_AG</t>
  </si>
  <si>
    <t>5.371393370491835</t>
  </si>
  <si>
    <t>Ins_k3_40_GCA</t>
  </si>
  <si>
    <t>7.4390181746858675</t>
  </si>
  <si>
    <t>Ins_k3_41_CAG</t>
  </si>
  <si>
    <t>Ins_k3_42_AGC</t>
  </si>
  <si>
    <t>Ins_k4_41_CAGC</t>
  </si>
  <si>
    <t>12.078134631117575</t>
  </si>
  <si>
    <t>Ins_k4_42_AGCC</t>
  </si>
  <si>
    <t>Ins_k4_42_AGCT</t>
  </si>
  <si>
    <t>2.3854410768496557</t>
  </si>
  <si>
    <t>Ins_k3_42_AGG</t>
  </si>
  <si>
    <t>6.717354962264934</t>
  </si>
  <si>
    <t>Ins_k3_42_AGT</t>
  </si>
  <si>
    <t>27.12193834078944</t>
  </si>
  <si>
    <t>Ins_k3_42_ATA</t>
  </si>
  <si>
    <t>15.293271168733718</t>
  </si>
  <si>
    <t>Ins_k2_42_AT</t>
  </si>
  <si>
    <t>71.86306424526758</t>
  </si>
  <si>
    <t>Ins_k3_41_CAT</t>
  </si>
  <si>
    <t>62.82725080747261</t>
  </si>
  <si>
    <t>Ins_k3_42_ATC</t>
  </si>
  <si>
    <t>Ins_k3_42_ATG</t>
  </si>
  <si>
    <t>11.508157935975309</t>
  </si>
  <si>
    <t>Ins_k3_42_ATT</t>
  </si>
  <si>
    <t>25.372260106920336</t>
  </si>
  <si>
    <t>Del_k2_43-44</t>
  </si>
  <si>
    <t>30.50043306547357</t>
  </si>
  <si>
    <t>Del_k11_43-53</t>
  </si>
  <si>
    <t>31.65173248345756</t>
  </si>
  <si>
    <t>Del_k20_44-63</t>
  </si>
  <si>
    <t>0.8054441398424741</t>
  </si>
  <si>
    <t>Del_k19_45-63</t>
  </si>
  <si>
    <t>1.378818578052558</t>
  </si>
  <si>
    <t>Del_k18_46-63</t>
  </si>
  <si>
    <t>16.974503933706508</t>
  </si>
  <si>
    <t>Ins_k3_43_AAA</t>
  </si>
  <si>
    <t>52.72615242478023</t>
  </si>
  <si>
    <t>Ins_k3_44_AAA</t>
  </si>
  <si>
    <t>Ins_k3_45_AAA</t>
  </si>
  <si>
    <t>Ins_k4_45_AACG</t>
  </si>
  <si>
    <t>99.8551018711087</t>
  </si>
  <si>
    <t>Ins_k3_45_AAC</t>
  </si>
  <si>
    <t>67.46141136222411</t>
  </si>
  <si>
    <t>Ins_k3_45_AAG</t>
  </si>
  <si>
    <t>Ins_k2_43_AA</t>
  </si>
  <si>
    <t>57.21515316979248</t>
  </si>
  <si>
    <t>Ins_k2_44_AA</t>
  </si>
  <si>
    <t>Ins_k2_45_AA</t>
  </si>
  <si>
    <t>Del_k7_46-52</t>
  </si>
  <si>
    <t>34.44357992789805</t>
  </si>
  <si>
    <t>Ins_k3_45_AAT</t>
  </si>
  <si>
    <t>34.93876389880466</t>
  </si>
  <si>
    <t>Ins_k3_44_AAC</t>
  </si>
  <si>
    <t>44.146827196051994</t>
  </si>
  <si>
    <t>Ins_k3_45_ACA</t>
  </si>
  <si>
    <t>Ins_k3_45_ACC</t>
  </si>
  <si>
    <t>59.663459348603354</t>
  </si>
  <si>
    <t>Ins_k3_45_ACG</t>
  </si>
  <si>
    <t>71.3485057252003</t>
  </si>
  <si>
    <t>Del_k4_46-49</t>
  </si>
  <si>
    <t>45.301748500541066</t>
  </si>
  <si>
    <t>Ins_k2_45_AC</t>
  </si>
  <si>
    <t>77.93034631833457</t>
  </si>
  <si>
    <t>Ins_k3_45_ACT</t>
  </si>
  <si>
    <t>21.39704636261515</t>
  </si>
  <si>
    <t>Ins_k3_44_AAG</t>
  </si>
  <si>
    <t>85.63198389770552</t>
  </si>
  <si>
    <t>Ins_k3_45_AGA</t>
  </si>
  <si>
    <t>Ins_k3_45_AGC</t>
  </si>
  <si>
    <t>42.424442840566094</t>
  </si>
  <si>
    <t>Ins_k4_45_AGCT</t>
  </si>
  <si>
    <t>34.92757585225912</t>
  </si>
  <si>
    <t>Ins_k3_45_AGG</t>
  </si>
  <si>
    <t>61.20477579311078</t>
  </si>
  <si>
    <t>Ins_k2_45_AG</t>
  </si>
  <si>
    <t>93.40981656263219</t>
  </si>
  <si>
    <t>Ins_k3_45_AGT</t>
  </si>
  <si>
    <t>59.979664443923326</t>
  </si>
  <si>
    <t>Ins_k3_44_AAT</t>
  </si>
  <si>
    <t>44.17145606775511</t>
  </si>
  <si>
    <t>Ins_k3_45_ATA</t>
  </si>
  <si>
    <t>T46A</t>
  </si>
  <si>
    <t>43.63273892029647</t>
  </si>
  <si>
    <t>Ins_k3_45_ATC</t>
  </si>
  <si>
    <t>58.349305416361084</t>
  </si>
  <si>
    <t>Ins_k4_45_ATGG</t>
  </si>
  <si>
    <t>89.93735107109666</t>
  </si>
  <si>
    <t>Ins_k3_45_ATG</t>
  </si>
  <si>
    <t>52.97427632130106</t>
  </si>
  <si>
    <t>Ins_k1_43_A</t>
  </si>
  <si>
    <t>53.823595032656904</t>
  </si>
  <si>
    <t>Ins_k1_44_A</t>
  </si>
  <si>
    <t>Ins_k1_45_A</t>
  </si>
  <si>
    <t>Del_k8_45-52</t>
  </si>
  <si>
    <t>34.4824379644947</t>
  </si>
  <si>
    <t>Del_k8_46-53</t>
  </si>
  <si>
    <t>Ins_k2_45_AT</t>
  </si>
  <si>
    <t>43.6129996835053</t>
  </si>
  <si>
    <t>Ins_k3_45_ATT</t>
  </si>
  <si>
    <t>22.146624104407486</t>
  </si>
  <si>
    <t>Ins_k3_42_CAA</t>
  </si>
  <si>
    <t>88.14059563862891</t>
  </si>
  <si>
    <t>Ins_k3_43_AAC</t>
  </si>
  <si>
    <t>Ins_k3_44_ACA</t>
  </si>
  <si>
    <t>Ins_k3_45_CAA</t>
  </si>
  <si>
    <t>Del_k3_46-48</t>
  </si>
  <si>
    <t>45.19587114039296</t>
  </si>
  <si>
    <t>Ins_k3_45_CAC</t>
  </si>
  <si>
    <t>77.74304554846448</t>
  </si>
  <si>
    <t>Ins_k3_45_CAG</t>
  </si>
  <si>
    <t>69.118605132722</t>
  </si>
  <si>
    <t>Ins_k2_44_AC</t>
  </si>
  <si>
    <t>81.7865185828399</t>
  </si>
  <si>
    <t>Ins_k2_45_CA</t>
  </si>
  <si>
    <t>Ins_k3_45_CAT</t>
  </si>
  <si>
    <t>65.28675132159053</t>
  </si>
  <si>
    <t>Del_k2_46-47</t>
  </si>
  <si>
    <t>68.04144750974767</t>
  </si>
  <si>
    <t>Ins_k3_44_ACC</t>
  </si>
  <si>
    <t>78.43204091767967</t>
  </si>
  <si>
    <t>Ins_k3_45_CCA</t>
  </si>
  <si>
    <t>Ins_k3_45_CCC</t>
  </si>
  <si>
    <t>19.17526923410896</t>
  </si>
  <si>
    <t>Ins_k3_45_CCG</t>
  </si>
  <si>
    <t>Ins_k2_45_CC</t>
  </si>
  <si>
    <t>83.25282166130995</t>
  </si>
  <si>
    <t>Ins_k3_45_CCT</t>
  </si>
  <si>
    <t>42.489208424651835</t>
  </si>
  <si>
    <t>Ins_k4_45_CGAG</t>
  </si>
  <si>
    <t>Ins_k3_44_ACG</t>
  </si>
  <si>
    <t>Ins_k3_45_CGA</t>
  </si>
  <si>
    <t>Ins_k3_45_CGC</t>
  </si>
  <si>
    <t>Ins_k3_45_CGG</t>
  </si>
  <si>
    <t>Ins_k2_45_CG</t>
  </si>
  <si>
    <t>Ins_k3_45_CGT</t>
  </si>
  <si>
    <t>90.86925720124376</t>
  </si>
  <si>
    <t>Del_k5_45-49</t>
  </si>
  <si>
    <t>56.297090052281824</t>
  </si>
  <si>
    <t>Del_k5_46-50</t>
  </si>
  <si>
    <t>Ins_k4_45_CTAC</t>
  </si>
  <si>
    <t>82.65036597151585</t>
  </si>
  <si>
    <t>Ins_k3_44_ACT</t>
  </si>
  <si>
    <t>57.13098670708999</t>
  </si>
  <si>
    <t>Ins_k3_45_CTA</t>
  </si>
  <si>
    <t>T46C</t>
  </si>
  <si>
    <t>38.47541540193828</t>
  </si>
  <si>
    <t>Ins_k3_45_CTC</t>
  </si>
  <si>
    <t>82.0341389119274</t>
  </si>
  <si>
    <t>Ins_k3_45_CTG</t>
  </si>
  <si>
    <t>80.9028415310693</t>
  </si>
  <si>
    <t>Ins_k1_45_C</t>
  </si>
  <si>
    <t>74.12641305816588</t>
  </si>
  <si>
    <t>Ins_k2_45_CT</t>
  </si>
  <si>
    <t>57.258169411361344</t>
  </si>
  <si>
    <t>Ins_k3_45_CTT</t>
  </si>
  <si>
    <t>50.30511856055859</t>
  </si>
  <si>
    <t>Del_k17_46-62</t>
  </si>
  <si>
    <t>25.030103612976642</t>
  </si>
  <si>
    <t>Ins_k3_43_AAG</t>
  </si>
  <si>
    <t>97.34116038826177</t>
  </si>
  <si>
    <t>Ins_k3_44_AGA</t>
  </si>
  <si>
    <t>Ins_k3_45_GAA</t>
  </si>
  <si>
    <t>Ins_k3_45_GAC</t>
  </si>
  <si>
    <t>Ins_k3_45_GAG</t>
  </si>
  <si>
    <t>Ins_k2_44_AG</t>
  </si>
  <si>
    <t>99.41857730397963</t>
  </si>
  <si>
    <t>Ins_k2_45_GA</t>
  </si>
  <si>
    <t>Ins_k3_45_GAT</t>
  </si>
  <si>
    <t>Ins_k3_44_AGC</t>
  </si>
  <si>
    <t>68.67338706282352</t>
  </si>
  <si>
    <t>Ins_k3_45_GCA</t>
  </si>
  <si>
    <t>Ins_k4_44_AGCC</t>
  </si>
  <si>
    <t>11.026648620053596</t>
  </si>
  <si>
    <t>Ins_k4_45_GCCA</t>
  </si>
  <si>
    <t>Ins_k3_45_GCC</t>
  </si>
  <si>
    <t>92.12882659204844</t>
  </si>
  <si>
    <t>Ins_k3_45_GCG</t>
  </si>
  <si>
    <t>99.0378456416904</t>
  </si>
  <si>
    <t>Ins_k2_45_GC</t>
  </si>
  <si>
    <t>Ins_k3_45_GCT</t>
  </si>
  <si>
    <t>55.03611538422993</t>
  </si>
  <si>
    <t>Del_k16_46-61</t>
  </si>
  <si>
    <t>33.08215347520251</t>
  </si>
  <si>
    <t>Ins_k3_44_AGG</t>
  </si>
  <si>
    <t>Ins_k3_45_GGA</t>
  </si>
  <si>
    <t>Ins_k3_45_GGC</t>
  </si>
  <si>
    <t>75.97490372911584</t>
  </si>
  <si>
    <t>Del_k15_46-60</t>
  </si>
  <si>
    <t>28.623652704003636</t>
  </si>
  <si>
    <t>Ins_k3_45_GGG</t>
  </si>
  <si>
    <t>60.283389138733284</t>
  </si>
  <si>
    <t>Ins_k2_45_GG</t>
  </si>
  <si>
    <t>95.57543461420214</t>
  </si>
  <si>
    <t>Ins_k3_45_GGT</t>
  </si>
  <si>
    <t>55.57331936692568</t>
  </si>
  <si>
    <t>Ins_k3_44_AGT</t>
  </si>
  <si>
    <t>62.871111807355994</t>
  </si>
  <si>
    <t>Ins_k3_45_GTA</t>
  </si>
  <si>
    <t>T46G</t>
  </si>
  <si>
    <t>65.25367698780754</t>
  </si>
  <si>
    <t>Ins_k3_45_GTC</t>
  </si>
  <si>
    <t>90.83871084151801</t>
  </si>
  <si>
    <t>Ins_k3_45_GTG</t>
  </si>
  <si>
    <t>84.9611890924046</t>
  </si>
  <si>
    <t>Ins_k1_45_G</t>
  </si>
  <si>
    <t>80.52176607728744</t>
  </si>
  <si>
    <t>Ins_k4_45_GTTC</t>
  </si>
  <si>
    <t>95.79087686840691</t>
  </si>
  <si>
    <t>Ins_k2_45_GT</t>
  </si>
  <si>
    <t>85.50913746643167</t>
  </si>
  <si>
    <t>Del_k11_46-56</t>
  </si>
  <si>
    <t>52.20175807743111</t>
  </si>
  <si>
    <t>Ins_k3_45_GTT</t>
  </si>
  <si>
    <t>60.4238398388703</t>
  </si>
  <si>
    <t>Del_k17_47-63</t>
  </si>
  <si>
    <t>2.2107240591606527</t>
  </si>
  <si>
    <t>Ins_k3_46_AAA</t>
  </si>
  <si>
    <t>35.97430557474507</t>
  </si>
  <si>
    <t>Ins_k3_46_AAC</t>
  </si>
  <si>
    <t>59.38948680761651</t>
  </si>
  <si>
    <t>Ins_k3_46_AAG</t>
  </si>
  <si>
    <t>51.588018484963904</t>
  </si>
  <si>
    <t>Ins_k2_46_AA</t>
  </si>
  <si>
    <t>49.763444443310874</t>
  </si>
  <si>
    <t>Ins_k3_43_AAT</t>
  </si>
  <si>
    <t>32.200032588323225</t>
  </si>
  <si>
    <t>Ins_k3_44_ATA</t>
  </si>
  <si>
    <t>Ins_k3_45_TAA</t>
  </si>
  <si>
    <t>Ins_k3_46_AAT</t>
  </si>
  <si>
    <t>Del_k6_46-51</t>
  </si>
  <si>
    <t>18.17530441953808</t>
  </si>
  <si>
    <t>Del_k6_47-52</t>
  </si>
  <si>
    <t>Ins_k3_46_ACA</t>
  </si>
  <si>
    <t>58.70657428332182</t>
  </si>
  <si>
    <t>T47A</t>
  </si>
  <si>
    <t>37.57832536347544</t>
  </si>
  <si>
    <t>Ins_k3_46_ACC</t>
  </si>
  <si>
    <t>63.273741855621466</t>
  </si>
  <si>
    <t>Ins_k4_46_ACGC</t>
  </si>
  <si>
    <t>99.67246388342073</t>
  </si>
  <si>
    <t>Ins_k3_46_ACG</t>
  </si>
  <si>
    <t>76.36632416574511</t>
  </si>
  <si>
    <t>Del_k3_47-49</t>
  </si>
  <si>
    <t>10.976990806957694</t>
  </si>
  <si>
    <t>Ins_k2_46_AC</t>
  </si>
  <si>
    <t>63.20448834702678</t>
  </si>
  <si>
    <t>Ins_k3_45_TAC</t>
  </si>
  <si>
    <t>53.56734824972329</t>
  </si>
  <si>
    <t>Ins_k3_46_ACT</t>
  </si>
  <si>
    <t>Ins_k3_46_AGA</t>
  </si>
  <si>
    <t>60.111480308941935</t>
  </si>
  <si>
    <t>Ins_k3_46_AGC</t>
  </si>
  <si>
    <t>38.461758799837376</t>
  </si>
  <si>
    <t>Ins_k3_46_AGG</t>
  </si>
  <si>
    <t>3.6576358042995123</t>
  </si>
  <si>
    <t>Ins_k4_46_AGTA</t>
  </si>
  <si>
    <t>26.44302809009968</t>
  </si>
  <si>
    <t>Ins_k2_46_AG</t>
  </si>
  <si>
    <t>39.92922419416944</t>
  </si>
  <si>
    <t>Ins_k3_45_TAG</t>
  </si>
  <si>
    <t>34.76785178402844</t>
  </si>
  <si>
    <t>Ins_k3_46_AGT</t>
  </si>
  <si>
    <t>Ins_k3_46_ATA</t>
  </si>
  <si>
    <t>36.75757434224569</t>
  </si>
  <si>
    <t>Ins_k1_46_A</t>
  </si>
  <si>
    <t>56.9187641936207</t>
  </si>
  <si>
    <t>Ins_k3_46_ATC</t>
  </si>
  <si>
    <t>69.44549420630642</t>
  </si>
  <si>
    <t>Ins_k3_46_ATG</t>
  </si>
  <si>
    <t>43.28140639043268</t>
  </si>
  <si>
    <t>Ins_k2_44_AT</t>
  </si>
  <si>
    <t>53.31760755012462</t>
  </si>
  <si>
    <t>Ins_k2_45_TA</t>
  </si>
  <si>
    <t>Ins_k2_46_AT</t>
  </si>
  <si>
    <t>Del_k7_47-53</t>
  </si>
  <si>
    <t>33.32511843476678</t>
  </si>
  <si>
    <t>Ins_k3_45_TAT</t>
  </si>
  <si>
    <t>26.327147286709945</t>
  </si>
  <si>
    <t>Ins_k3_46_ATT</t>
  </si>
  <si>
    <t>Ins_k3_46_CAA</t>
  </si>
  <si>
    <t>61.639956768639664</t>
  </si>
  <si>
    <t>Del_k2_47-48</t>
  </si>
  <si>
    <t>33.047976148553474</t>
  </si>
  <si>
    <t>Ins_k3_46_CAC</t>
  </si>
  <si>
    <t>50.33745629173616</t>
  </si>
  <si>
    <t>Ins_k3_46_CAG</t>
  </si>
  <si>
    <t>69.51023516773807</t>
  </si>
  <si>
    <t>Ins_k2_46_CA</t>
  </si>
  <si>
    <t>99.69825914487127</t>
  </si>
  <si>
    <t>Ins_k3_44_ATC</t>
  </si>
  <si>
    <t>47.2983242720747</t>
  </si>
  <si>
    <t>Ins_k3_45_TCA</t>
  </si>
  <si>
    <t>Ins_k3_46_CAT</t>
  </si>
  <si>
    <t>Del_k1_46-46</t>
  </si>
  <si>
    <t>56.15441042431692</t>
  </si>
  <si>
    <t>Del_k1_47-47</t>
  </si>
  <si>
    <t>Ins_k3_46_CCA</t>
  </si>
  <si>
    <t>67.14388225712973</t>
  </si>
  <si>
    <t>T47C</t>
  </si>
  <si>
    <t>18.347845406245685</t>
  </si>
  <si>
    <t>Ins_k3_46_CCC</t>
  </si>
  <si>
    <t>35.15699472918966</t>
  </si>
  <si>
    <t>Ins_k3_46_CCG</t>
  </si>
  <si>
    <t>95.51035944544707</t>
  </si>
  <si>
    <t>Ins_k2_46_CC</t>
  </si>
  <si>
    <t>98.79019026612717</t>
  </si>
  <si>
    <t>Ins_k3_45_TCC</t>
  </si>
  <si>
    <t>62.384992867599905</t>
  </si>
  <si>
    <t>Ins_k3_46_CCT</t>
  </si>
  <si>
    <t>Ins_k3_46_CGA</t>
  </si>
  <si>
    <t>88.86794158303447</t>
  </si>
  <si>
    <t>Ins_k3_46_CGC</t>
  </si>
  <si>
    <t>87.76724272382343</t>
  </si>
  <si>
    <t>Ins_k3_46_CGG</t>
  </si>
  <si>
    <t>80.00954639040862</t>
  </si>
  <si>
    <t>Ins_k2_46_CG</t>
  </si>
  <si>
    <t>94.78929883397666</t>
  </si>
  <si>
    <t>Ins_k3_45_TCG</t>
  </si>
  <si>
    <t>67.42824165121766</t>
  </si>
  <si>
    <t>Ins_k3_46_CGT</t>
  </si>
  <si>
    <t>Del_k4_47-50</t>
  </si>
  <si>
    <t>18.92705684768485</t>
  </si>
  <si>
    <t>Ins_k3_46_CTA</t>
  </si>
  <si>
    <t>47.62674906374752</t>
  </si>
  <si>
    <t>Ins_k1_46_C</t>
  </si>
  <si>
    <t>78.07173644429533</t>
  </si>
  <si>
    <t>Ins_k3_46_CTC</t>
  </si>
  <si>
    <t>67.82207280368112</t>
  </si>
  <si>
    <t>Ins_k3_46_CTG</t>
  </si>
  <si>
    <t>32.55702875441002</t>
  </si>
  <si>
    <t>Ins_k2_45_TC</t>
  </si>
  <si>
    <t>66.89326220129738</t>
  </si>
  <si>
    <t>Ins_k2_46_CT</t>
  </si>
  <si>
    <t>Ins_k3_45_TCT</t>
  </si>
  <si>
    <t>13.918179838578276</t>
  </si>
  <si>
    <t>Ins_k3_46_CTT</t>
  </si>
  <si>
    <t>Del_k16_47-62</t>
  </si>
  <si>
    <t>31.580067355935846</t>
  </si>
  <si>
    <t>Ins_k3_46_GAA</t>
  </si>
  <si>
    <t>92.23990103876194</t>
  </si>
  <si>
    <t>Ins_k4_46_GACG</t>
  </si>
  <si>
    <t>Ins_k3_46_GAC</t>
  </si>
  <si>
    <t>85.64428225754781</t>
  </si>
  <si>
    <t>Ins_k3_46_GAG</t>
  </si>
  <si>
    <t>76.60812124932325</t>
  </si>
  <si>
    <t>Ins_k2_46_GA</t>
  </si>
  <si>
    <t>80.97356352448561</t>
  </si>
  <si>
    <t>Ins_k3_44_ATG</t>
  </si>
  <si>
    <t>71.85165476810742</t>
  </si>
  <si>
    <t>Ins_k3_45_TGA</t>
  </si>
  <si>
    <t>Ins_k3_46_GAT</t>
  </si>
  <si>
    <t>Ins_k3_46_GCA</t>
  </si>
  <si>
    <t>78.18141862854975</t>
  </si>
  <si>
    <t>T47G</t>
  </si>
  <si>
    <t>19.097641414346164</t>
  </si>
  <si>
    <t>Ins_k4_46_GCCA</t>
  </si>
  <si>
    <t>10.650526020462282</t>
  </si>
  <si>
    <t>Ins_k3_46_GCC</t>
  </si>
  <si>
    <t>71.2628455349119</t>
  </si>
  <si>
    <t>Ins_k3_46_GCG</t>
  </si>
  <si>
    <t>94.96153193637002</t>
  </si>
  <si>
    <t>Ins_k2_46_GC</t>
  </si>
  <si>
    <t>88.9906363110375</t>
  </si>
  <si>
    <t>Ins_k3_45_TGC</t>
  </si>
  <si>
    <t>56.42911119612983</t>
  </si>
  <si>
    <t>Ins_k3_46_GCT</t>
  </si>
  <si>
    <t>Del_k15_47-61</t>
  </si>
  <si>
    <t>34.345664136993406</t>
  </si>
  <si>
    <t>Ins_k3_46_GGA</t>
  </si>
  <si>
    <t>Ins_k3_46_GGC</t>
  </si>
  <si>
    <t>74.01393142372831</t>
  </si>
  <si>
    <t>Del_k14_46-59</t>
  </si>
  <si>
    <t>35.619382607565235</t>
  </si>
  <si>
    <t>Del_k14_47-60</t>
  </si>
  <si>
    <t>Ins_k3_46_GGG</t>
  </si>
  <si>
    <t>67.83503743801629</t>
  </si>
  <si>
    <t>Ins_k2_46_GG</t>
  </si>
  <si>
    <t>Ins_k3_45_TGG</t>
  </si>
  <si>
    <t>80.29068099390697</t>
  </si>
  <si>
    <t>Ins_k3_46_GGT</t>
  </si>
  <si>
    <t>Ins_k3_46_GTA</t>
  </si>
  <si>
    <t>54.16555621535751</t>
  </si>
  <si>
    <t>Ins_k1_46_G</t>
  </si>
  <si>
    <t>52.33259586344066</t>
  </si>
  <si>
    <t>Ins_k3_46_GTC</t>
  </si>
  <si>
    <t>79.94421065133744</t>
  </si>
  <si>
    <t>Ins_k3_46_GTG</t>
  </si>
  <si>
    <t>58.135231836234354</t>
  </si>
  <si>
    <t>Ins_k2_45_TG</t>
  </si>
  <si>
    <t>67.84190127785467</t>
  </si>
  <si>
    <t>Ins_k2_46_GT</t>
  </si>
  <si>
    <t>Ins_k3_45_TGT</t>
  </si>
  <si>
    <t>35.21365427211837</t>
  </si>
  <si>
    <t>Ins_k3_46_GTT</t>
  </si>
  <si>
    <t>Del_k10_46-55</t>
  </si>
  <si>
    <t>48.683705465295674</t>
  </si>
  <si>
    <t>Del_k10_47-56</t>
  </si>
  <si>
    <t>Del_k16_48-63</t>
  </si>
  <si>
    <t>0.4196207227218122</t>
  </si>
  <si>
    <t>Ins_k3_47_AAA</t>
  </si>
  <si>
    <t>30.798440615332936</t>
  </si>
  <si>
    <t>Ins_k2_47_AA</t>
  </si>
  <si>
    <t>34.22814819939483</t>
  </si>
  <si>
    <t>Ins_k3_47_AAC</t>
  </si>
  <si>
    <t>14.506749359802896</t>
  </si>
  <si>
    <t>Ins_k3_47_AAG</t>
  </si>
  <si>
    <t>19.215141568113754</t>
  </si>
  <si>
    <t>Ins_k3_46_TAA</t>
  </si>
  <si>
    <t>33.906310731583496</t>
  </si>
  <si>
    <t>Ins_k3_47_AAT</t>
  </si>
  <si>
    <t>Del_k5_47-51</t>
  </si>
  <si>
    <t>15.931944267004729</t>
  </si>
  <si>
    <t>Del_k5_48-52</t>
  </si>
  <si>
    <t>Ins_k3_47_ACA</t>
  </si>
  <si>
    <t>69.63479352663323</t>
  </si>
  <si>
    <t>C48A</t>
  </si>
  <si>
    <t>10.050109944190812</t>
  </si>
  <si>
    <t>Ins_k4_47_ACCA</t>
  </si>
  <si>
    <t>80.2875759047243</t>
  </si>
  <si>
    <t>Ins_k1_47_A</t>
  </si>
  <si>
    <t>42.33516418886297</t>
  </si>
  <si>
    <t>Ins_k2_47_AC</t>
  </si>
  <si>
    <t>23.024867113127307</t>
  </si>
  <si>
    <t>Ins_k3_47_ACC</t>
  </si>
  <si>
    <t>0.5756004987154322</t>
  </si>
  <si>
    <t>Ins_k3_47_ACG</t>
  </si>
  <si>
    <t>70.02359693145678</t>
  </si>
  <si>
    <t>Del_k2_48-49</t>
  </si>
  <si>
    <t>4.624433620644864</t>
  </si>
  <si>
    <t>Ins_k3_46_TAC</t>
  </si>
  <si>
    <t>52.80070203793775</t>
  </si>
  <si>
    <t>Ins_k3_47_ACT</t>
  </si>
  <si>
    <t>Ins_k3_47_AGA</t>
  </si>
  <si>
    <t>61.50374752125171</t>
  </si>
  <si>
    <t>Ins_k2_47_AG</t>
  </si>
  <si>
    <t>14.121436795017143</t>
  </si>
  <si>
    <t>Ins_k3_47_AGC</t>
  </si>
  <si>
    <t>14.05861309248084</t>
  </si>
  <si>
    <t>Ins_k3_47_AGG</t>
  </si>
  <si>
    <t>8.5070540933133465</t>
  </si>
  <si>
    <t>Ins_k3_46_TAG</t>
  </si>
  <si>
    <t>27.96396988434531</t>
  </si>
  <si>
    <t>Ins_k3_47_AGT</t>
  </si>
  <si>
    <t>Ins_k3_47_ATA</t>
  </si>
  <si>
    <t>27.788258070723035</t>
  </si>
  <si>
    <t>Ins_k2_46_TA</t>
  </si>
  <si>
    <t>53.604656013101014</t>
  </si>
  <si>
    <t>Ins_k2_47_AT</t>
  </si>
  <si>
    <t>Ins_k3_47_ATC</t>
  </si>
  <si>
    <t>11.490600689052021</t>
  </si>
  <si>
    <t>Ins_k3_47_ATG</t>
  </si>
  <si>
    <t>30.993666828442024</t>
  </si>
  <si>
    <t>Ins_k3_44_ATT</t>
  </si>
  <si>
    <t>39.331021958441816</t>
  </si>
  <si>
    <t>Ins_k3_45_TTA</t>
  </si>
  <si>
    <t>Ins_k3_46_TAT</t>
  </si>
  <si>
    <t>Ins_k3_47_ATT</t>
  </si>
  <si>
    <t>Del_k6_48-53</t>
  </si>
  <si>
    <t>21.613934798368106</t>
  </si>
  <si>
    <t>Del_k15_49-63</t>
  </si>
  <si>
    <t>0.24363218480362592</t>
  </si>
  <si>
    <t>Ins_k4_48_AAAA</t>
  </si>
  <si>
    <t>20.503579808761145</t>
  </si>
  <si>
    <t>Ins_k3_48_AAA</t>
  </si>
  <si>
    <t>17.89428700000438</t>
  </si>
  <si>
    <t>Ins_k2_48_AA</t>
  </si>
  <si>
    <t>71.94319968195717</t>
  </si>
  <si>
    <t>Ins_k3_47_CAA</t>
  </si>
  <si>
    <t>78.12051298301434</t>
  </si>
  <si>
    <t>Ins_k3_48_AAC</t>
  </si>
  <si>
    <t>Ins_k4_48_AAGA</t>
  </si>
  <si>
    <t>92.29973951178411</t>
  </si>
  <si>
    <t>Ins_k3_48_AAG</t>
  </si>
  <si>
    <t>61.657339339058296</t>
  </si>
  <si>
    <t>Ins_k4_48_AAGT</t>
  </si>
  <si>
    <t>78.8317415683448</t>
  </si>
  <si>
    <t>Ins_k3_48_AAT</t>
  </si>
  <si>
    <t>26.459631538641286</t>
  </si>
  <si>
    <t>Del_k4_49-52</t>
  </si>
  <si>
    <t>30.86784502428234</t>
  </si>
  <si>
    <t>Ins_k3_48_ACA</t>
  </si>
  <si>
    <t>24.419977450855768</t>
  </si>
  <si>
    <t>Ins_k1_48_A</t>
  </si>
  <si>
    <t>27.97566483339032</t>
  </si>
  <si>
    <t>Ins_k2_47_CA</t>
  </si>
  <si>
    <t>77.78075159264924</t>
  </si>
  <si>
    <t>Ins_k2_48_AC</t>
  </si>
  <si>
    <t>Ins_k3_47_CAC</t>
  </si>
  <si>
    <t>45.560777435884816</t>
  </si>
  <si>
    <t>Ins_k3_48_ACC</t>
  </si>
  <si>
    <t>Ins_k3_48_ACG</t>
  </si>
  <si>
    <t>56.76367336058643</t>
  </si>
  <si>
    <t>Del_k1_48-48</t>
  </si>
  <si>
    <t>23.44176910386458</t>
  </si>
  <si>
    <t>Del_k1_49-49</t>
  </si>
  <si>
    <t>Ins_k3_48_ACT</t>
  </si>
  <si>
    <t>26.332067629763483</t>
  </si>
  <si>
    <t>Ins_k3_48_AGA</t>
  </si>
  <si>
    <t>36.90164617153322</t>
  </si>
  <si>
    <t>Ins_k2_48_AG</t>
  </si>
  <si>
    <t>78.63199402842221</t>
  </si>
  <si>
    <t>Ins_k3_47_CAG</t>
  </si>
  <si>
    <t>53.485115521111695</t>
  </si>
  <si>
    <t>Ins_k3_48_AGC</t>
  </si>
  <si>
    <t>Ins_k3_48_AGG</t>
  </si>
  <si>
    <t>12.676442823634508</t>
  </si>
  <si>
    <t>Ins_k3_48_AGT</t>
  </si>
  <si>
    <t>30.317080665388584</t>
  </si>
  <si>
    <t>Ins_k3_48_ATA</t>
  </si>
  <si>
    <t>14.248362815763098</t>
  </si>
  <si>
    <t>Ins_k2_48_AT</t>
  </si>
  <si>
    <t>76.10130749826752</t>
  </si>
  <si>
    <t>Ins_k3_46_TCA</t>
  </si>
  <si>
    <t>67.97110619853329</t>
  </si>
  <si>
    <t>Ins_k3_47_CAT</t>
  </si>
  <si>
    <t>Ins_k3_48_ATC</t>
  </si>
  <si>
    <t>Ins_k3_48_ATG</t>
  </si>
  <si>
    <t>20.951186686187807</t>
  </si>
  <si>
    <t>Ins_k3_48_ATT</t>
  </si>
  <si>
    <t>17.121930227817018</t>
  </si>
  <si>
    <t>Del_k5_49-53</t>
  </si>
  <si>
    <t>37.8098135888704</t>
  </si>
  <si>
    <t>Del_k14_50-63</t>
  </si>
  <si>
    <t>0.9821045672768086</t>
  </si>
  <si>
    <t>Del_k13_51-63</t>
  </si>
  <si>
    <t>0.9594841462536334</t>
  </si>
  <si>
    <t>Ins_k3_49_AAA</t>
  </si>
  <si>
    <t>14.701803851841571</t>
  </si>
  <si>
    <t>Ins_k3_50_AAA</t>
  </si>
  <si>
    <t>Ins_k3_50_AAC</t>
  </si>
  <si>
    <t>18.056246419475862</t>
  </si>
  <si>
    <t>Ins_k2_49_AA</t>
  </si>
  <si>
    <t>8.648755562902842</t>
  </si>
  <si>
    <t>Ins_k2_50_AA</t>
  </si>
  <si>
    <t>Ins_k3_50_AAG</t>
  </si>
  <si>
    <t>31.973288111497144</t>
  </si>
  <si>
    <t>Ins_k3_50_AAT</t>
  </si>
  <si>
    <t>10.723651964921308</t>
  </si>
  <si>
    <t>Del_k2_51-52</t>
  </si>
  <si>
    <t>30.353379962679437</t>
  </si>
  <si>
    <t>Ins_k3_48_CAA</t>
  </si>
  <si>
    <t>52.289034764375835</t>
  </si>
  <si>
    <t>Ins_k3_49_AAC</t>
  </si>
  <si>
    <t>Ins_k3_50_ACA</t>
  </si>
  <si>
    <t>Ins_k3_50_ACC</t>
  </si>
  <si>
    <t>22.86025315642323</t>
  </si>
  <si>
    <t>Ins_k2_50_AC</t>
  </si>
  <si>
    <t>65.11915792172988</t>
  </si>
  <si>
    <t>Ins_k3_50_ACG</t>
  </si>
  <si>
    <t>91.70547181880613</t>
  </si>
  <si>
    <t>Ins_k1_49_A</t>
  </si>
  <si>
    <t>65.67430161253411</t>
  </si>
  <si>
    <t>Ins_k1_50_A</t>
  </si>
  <si>
    <t>Ins_k4_50_ACTC</t>
  </si>
  <si>
    <t>62.157710242075375</t>
  </si>
  <si>
    <t>Ins_k3_50_ACT</t>
  </si>
  <si>
    <t>54.528255635787445</t>
  </si>
  <si>
    <t>Ins_k3_49_AAG</t>
  </si>
  <si>
    <t>50.55789199257102</t>
  </si>
  <si>
    <t>Ins_k3_50_AGA</t>
  </si>
  <si>
    <t>Ins_k3_50_AGC</t>
  </si>
  <si>
    <t>55.965691395222144</t>
  </si>
  <si>
    <t>Ins_k2_50_AG</t>
  </si>
  <si>
    <t>40.30922919682945</t>
  </si>
  <si>
    <t>Ins_k4_49_AAGG</t>
  </si>
  <si>
    <t>90.4927275743922</t>
  </si>
  <si>
    <t>Ins_k4_50_AGGA</t>
  </si>
  <si>
    <t>Ins_k3_50_AGG</t>
  </si>
  <si>
    <t>51.56547856667592</t>
  </si>
  <si>
    <t>Ins_k3_50_AGT</t>
  </si>
  <si>
    <t>16.218223185015624</t>
  </si>
  <si>
    <t>C51A</t>
  </si>
  <si>
    <t>15.0512870265929</t>
  </si>
  <si>
    <t>Ins_k3_49_AAT</t>
  </si>
  <si>
    <t>8.35285563772874</t>
  </si>
  <si>
    <t>Ins_k3_50_ATA</t>
  </si>
  <si>
    <t>Ins_k3_50_ATC</t>
  </si>
  <si>
    <t>24.7006733698856</t>
  </si>
  <si>
    <t>Ins_k2_50_AT</t>
  </si>
  <si>
    <t>16.551924559667214</t>
  </si>
  <si>
    <t>Ins_k3_50_ATG</t>
  </si>
  <si>
    <t>18.219581270420303</t>
  </si>
  <si>
    <t>Ins_k3_50_ATT</t>
  </si>
  <si>
    <t>7.10140686854405</t>
  </si>
  <si>
    <t>Del_k3_50-52</t>
  </si>
  <si>
    <t>27.165493483760034</t>
  </si>
  <si>
    <t>Del_k3_51-53</t>
  </si>
  <si>
    <t>Del_k12_52-63</t>
  </si>
  <si>
    <t>12.182020335218082</t>
  </si>
  <si>
    <t>Ins_k3_51_AAA</t>
  </si>
  <si>
    <t>65.38049027543941</t>
  </si>
  <si>
    <t>T52A</t>
  </si>
  <si>
    <t>56.00253469756967</t>
  </si>
  <si>
    <t>Ins_k4_51_AACG</t>
  </si>
  <si>
    <t>99.68674326969058</t>
  </si>
  <si>
    <t>Ins_k3_49_ACA</t>
  </si>
  <si>
    <t>71.18270414837136</t>
  </si>
  <si>
    <t>Ins_k3_50_CAA</t>
  </si>
  <si>
    <t>Ins_k3_51_AAC</t>
  </si>
  <si>
    <t>Ins_k3_51_AAG</t>
  </si>
  <si>
    <t>67.38559966439192</t>
  </si>
  <si>
    <t>Ins_k2_51_AA</t>
  </si>
  <si>
    <t>70.11850213980833</t>
  </si>
  <si>
    <t>Ins_k3_51_AAT</t>
  </si>
  <si>
    <t>58.58571626193117</t>
  </si>
  <si>
    <t>Del_k1_52-52</t>
  </si>
  <si>
    <t>65.27054584927713</t>
  </si>
  <si>
    <t>Ins_k3_51_ACA</t>
  </si>
  <si>
    <t>71.40302460835652</t>
  </si>
  <si>
    <t>Ins_k3_50_CAC</t>
  </si>
  <si>
    <t>66.00393489586843</t>
  </si>
  <si>
    <t>Ins_k3_51_ACC</t>
  </si>
  <si>
    <t>Ins_k3_51_ACG</t>
  </si>
  <si>
    <t>72.73790389912183</t>
  </si>
  <si>
    <t>Ins_k2_48_CA</t>
  </si>
  <si>
    <t>64.23971822827457</t>
  </si>
  <si>
    <t>Ins_k2_49_AC</t>
  </si>
  <si>
    <t>Ins_k2_50_CA</t>
  </si>
  <si>
    <t>Ins_k2_51_AC</t>
  </si>
  <si>
    <t>Ins_k3_51_ACT</t>
  </si>
  <si>
    <t>47.72130460949053</t>
  </si>
  <si>
    <t>Ins_k3_51_AGA</t>
  </si>
  <si>
    <t>46.03750159863572</t>
  </si>
  <si>
    <t>Ins_k3_50_CAG</t>
  </si>
  <si>
    <t>43.132831151160204</t>
  </si>
  <si>
    <t>Ins_k3_51_AGC</t>
  </si>
  <si>
    <t>Ins_k3_51_AGG</t>
  </si>
  <si>
    <t>9.91122201421296</t>
  </si>
  <si>
    <t>Ins_k4_51_AGGT</t>
  </si>
  <si>
    <t>1.4059308154494499</t>
  </si>
  <si>
    <t>Ins_k2_51_AG</t>
  </si>
  <si>
    <t>53.504301089033845</t>
  </si>
  <si>
    <t>Ins_k4_51_AGTA</t>
  </si>
  <si>
    <t>21.835843445712293</t>
  </si>
  <si>
    <t>Ins_k3_51_AGT</t>
  </si>
  <si>
    <t>37.92544225483369</t>
  </si>
  <si>
    <t>Ins_k1_51_A</t>
  </si>
  <si>
    <t>76.12306880027168</t>
  </si>
  <si>
    <t>Ins_k3_51_ATA</t>
  </si>
  <si>
    <t>52.81651261595367</t>
  </si>
  <si>
    <t>Ins_k4_51_ATCG</t>
  </si>
  <si>
    <t>96.92859039437462</t>
  </si>
  <si>
    <t>Ins_k3_50_CAT</t>
  </si>
  <si>
    <t>72.70166020624102</t>
  </si>
  <si>
    <t>Ins_k3_51_ATC</t>
  </si>
  <si>
    <t>Ins_k3_51_ATG</t>
  </si>
  <si>
    <t>50.84686289082037</t>
  </si>
  <si>
    <t>Ins_k2_51_AT</t>
  </si>
  <si>
    <t>46.4733609544779</t>
  </si>
  <si>
    <t>Del_k2_52-53</t>
  </si>
  <si>
    <t>54.175887704297786</t>
  </si>
  <si>
    <t>Ins_k3_51_ATT</t>
  </si>
  <si>
    <t>40.77262924341003</t>
  </si>
  <si>
    <t>Ins_k3_51_CAA</t>
  </si>
  <si>
    <t>80.57763732972063</t>
  </si>
  <si>
    <t>Ins_k4_50_CCAC</t>
  </si>
  <si>
    <t>77.26757507873133</t>
  </si>
  <si>
    <t>Ins_k4_51_CACC</t>
  </si>
  <si>
    <t>Ins_k3_47_CCA</t>
  </si>
  <si>
    <t>54.33522097498472</t>
  </si>
  <si>
    <t>Ins_k3_48_CAC</t>
  </si>
  <si>
    <t>Ins_k3_49_ACC</t>
  </si>
  <si>
    <t>Ins_k3_50_CCA</t>
  </si>
  <si>
    <t>Ins_k3_51_CAC</t>
  </si>
  <si>
    <t>Ins_k3_51_CAG</t>
  </si>
  <si>
    <t>78.32917942298414</t>
  </si>
  <si>
    <t>Ins_k2_51_CA</t>
  </si>
  <si>
    <t>75.23560630623516</t>
  </si>
  <si>
    <t>Ins_k3_51_CAT</t>
  </si>
  <si>
    <t>63.01978586693417</t>
  </si>
  <si>
    <t>Ins_k4_51_CATT</t>
  </si>
  <si>
    <t>65.17814467193337</t>
  </si>
  <si>
    <t>Ins_k3_51_CCA</t>
  </si>
  <si>
    <t>10.404452207769713</t>
  </si>
  <si>
    <t>Ins_k3_50_CCC</t>
  </si>
  <si>
    <t>0.5719127563506565</t>
  </si>
  <si>
    <t>Ins_k3_51_CCC</t>
  </si>
  <si>
    <t>Ins_k3_51_CCG</t>
  </si>
  <si>
    <t>26.51464727340479</t>
  </si>
  <si>
    <t>Ins_k2_50_CC</t>
  </si>
  <si>
    <t>4.598107380560083</t>
  </si>
  <si>
    <t>Ins_k2_51_CC</t>
  </si>
  <si>
    <t>Ins_k3_51_CCT</t>
  </si>
  <si>
    <t>3.9904861324932264</t>
  </si>
  <si>
    <t>Ins_k4_51_CGAG</t>
  </si>
  <si>
    <t>Ins_k3_51_CGA</t>
  </si>
  <si>
    <t>81.77095759615575</t>
  </si>
  <si>
    <t>Ins_k3_50_CCG</t>
  </si>
  <si>
    <t>83.00635561837838</t>
  </si>
  <si>
    <t>Ins_k3_51_CGC</t>
  </si>
  <si>
    <t>Ins_k3_51_CGG</t>
  </si>
  <si>
    <t>97.10461855977321</t>
  </si>
  <si>
    <t>Ins_k2_51_CG</t>
  </si>
  <si>
    <t>93.39265885068254</t>
  </si>
  <si>
    <t>Ins_k3_51_CGT</t>
  </si>
  <si>
    <t>70.36461057487487</t>
  </si>
  <si>
    <t>Ins_k1_50_C</t>
  </si>
  <si>
    <t>62.05314429118693</t>
  </si>
  <si>
    <t>Ins_k1_51_C</t>
  </si>
  <si>
    <t>Ins_k3_51_CTA</t>
  </si>
  <si>
    <t>32.660940790393795</t>
  </si>
  <si>
    <t>Ins_k3_50_CCT</t>
  </si>
  <si>
    <t>19.23165682244559</t>
  </si>
  <si>
    <t>Ins_k3_51_CTC</t>
  </si>
  <si>
    <t>Ins_k3_51_CTG</t>
  </si>
  <si>
    <t>60.43037925335904</t>
  </si>
  <si>
    <t>Ins_k2_51_CT</t>
  </si>
  <si>
    <t>53.77032106547208</t>
  </si>
  <si>
    <t>Ins_k3_51_CTT</t>
  </si>
  <si>
    <t>41.5959957156344</t>
  </si>
  <si>
    <t>Ins_k4_51_CTTT</t>
  </si>
  <si>
    <t>23.273048186598412</t>
  </si>
  <si>
    <t>Del_k11_52-62</t>
  </si>
  <si>
    <t>52.44674128975243</t>
  </si>
  <si>
    <t>Ins_k3_51_GAA</t>
  </si>
  <si>
    <t>94.20560376363564</t>
  </si>
  <si>
    <t>T52G</t>
  </si>
  <si>
    <t>87.56109841236481</t>
  </si>
  <si>
    <t>Ins_k3_49_ACG</t>
  </si>
  <si>
    <t>Ins_k3_50_CGA</t>
  </si>
  <si>
    <t>Ins_k3_51_GAC</t>
  </si>
  <si>
    <t>Ins_k3_51_GAG</t>
  </si>
  <si>
    <t>Ins_k2_51_GA</t>
  </si>
  <si>
    <t>Ins_k3_51_GAT</t>
  </si>
  <si>
    <t>80.14080443270024</t>
  </si>
  <si>
    <t>Ins_k3_51_GCA</t>
  </si>
  <si>
    <t>94.4941934839334</t>
  </si>
  <si>
    <t>Ins_k3_50_CGC</t>
  </si>
  <si>
    <t>Ins_k3_51_GCC</t>
  </si>
  <si>
    <t>Ins_k3_51_GCG</t>
  </si>
  <si>
    <t>Ins_k2_50_CG</t>
  </si>
  <si>
    <t>93.6792898371152</t>
  </si>
  <si>
    <t>Ins_k2_51_GC</t>
  </si>
  <si>
    <t>Ins_k3_51_GCT</t>
  </si>
  <si>
    <t>84.57371724591968</t>
  </si>
  <si>
    <t>Del_k10_52-61</t>
  </si>
  <si>
    <t>41.57794673627783</t>
  </si>
  <si>
    <t>Ins_k3_51_GGA</t>
  </si>
  <si>
    <t>Ins_k3_50_CGG</t>
  </si>
  <si>
    <t>94.22953806296347</t>
  </si>
  <si>
    <t>Ins_k3_51_GGC</t>
  </si>
  <si>
    <t>Del_k9_52-60</t>
  </si>
  <si>
    <t>40.44993169334423</t>
  </si>
  <si>
    <t>Ins_k3_51_GGG</t>
  </si>
  <si>
    <t>79.89492384851924</t>
  </si>
  <si>
    <t>Ins_k2_51_GG</t>
  </si>
  <si>
    <t>85.3518370673297</t>
  </si>
  <si>
    <t>Ins_k3_51_GGT</t>
  </si>
  <si>
    <t>79.69489893827533</t>
  </si>
  <si>
    <t>Ins_k1_51_G</t>
  </si>
  <si>
    <t>84.56370656331339</t>
  </si>
  <si>
    <t>Ins_k3_51_GTA</t>
  </si>
  <si>
    <t>48.4067574361703</t>
  </si>
  <si>
    <t>Ins_k3_50_CGT</t>
  </si>
  <si>
    <t>86.84492905728695</t>
  </si>
  <si>
    <t>Ins_k3_51_GTC</t>
  </si>
  <si>
    <t>Ins_k3_51_GTG</t>
  </si>
  <si>
    <t>Ins_k2_51_GT</t>
  </si>
  <si>
    <t>89.16408065418695</t>
  </si>
  <si>
    <t>Ins_k3_51_GTT</t>
  </si>
  <si>
    <t>57.17779384358234</t>
  </si>
  <si>
    <t>Del_k5_52-56</t>
  </si>
  <si>
    <t>60.01581208566644</t>
  </si>
  <si>
    <t>Del_k11_53-63</t>
  </si>
  <si>
    <t>0.34527017184831726</t>
  </si>
  <si>
    <t>Del_k10_54-63</t>
  </si>
  <si>
    <t>0.3415828274808785</t>
  </si>
  <si>
    <t>Del_k9_55-63</t>
  </si>
  <si>
    <t>1.0380628745103837</t>
  </si>
  <si>
    <t>Ins_k3_52_AAA</t>
  </si>
  <si>
    <t>53.92509494276111</t>
  </si>
  <si>
    <t>Ins_k3_53_AAA</t>
  </si>
  <si>
    <t>Ins_k3_54_AAA</t>
  </si>
  <si>
    <t>Ins_k3_54_AAC</t>
  </si>
  <si>
    <t>49.49022599941859</t>
  </si>
  <si>
    <t>Ins_k3_54_AAG</t>
  </si>
  <si>
    <t>58.41946279822414</t>
  </si>
  <si>
    <t>Ins_k2_52_AA</t>
  </si>
  <si>
    <t>54.36402045949581</t>
  </si>
  <si>
    <t>Ins_k2_53_AA</t>
  </si>
  <si>
    <t>Ins_k2_54_AA</t>
  </si>
  <si>
    <t>Ins_k3_54_AAT</t>
  </si>
  <si>
    <t>43.980165312685266</t>
  </si>
  <si>
    <t>Ins_k3_53_AAC</t>
  </si>
  <si>
    <t>51.71058329854266</t>
  </si>
  <si>
    <t>Ins_k3_54_ACA</t>
  </si>
  <si>
    <t>Ins_k3_54_ACC</t>
  </si>
  <si>
    <t>46.26460345235955</t>
  </si>
  <si>
    <t>Ins_k3_54_ACG</t>
  </si>
  <si>
    <t>79.12172617482891</t>
  </si>
  <si>
    <t>Ins_k2_54_AC</t>
  </si>
  <si>
    <t>51.67611726893004</t>
  </si>
  <si>
    <t>Ins_k3_54_ACT</t>
  </si>
  <si>
    <t>68.4053730082919</t>
  </si>
  <si>
    <t>Ins_k3_53_AAG</t>
  </si>
  <si>
    <t>85.56554144277602</t>
  </si>
  <si>
    <t>Ins_k3_54_AGA</t>
  </si>
  <si>
    <t>Ins_k3_54_AGC</t>
  </si>
  <si>
    <t>66.1866438841726</t>
  </si>
  <si>
    <t>Ins_k3_54_AGG</t>
  </si>
  <si>
    <t>65.26026852864882</t>
  </si>
  <si>
    <t>Ins_k2_54_AG</t>
  </si>
  <si>
    <t>73.96187850845608</t>
  </si>
  <si>
    <t>Ins_k3_54_AGT</t>
  </si>
  <si>
    <t>61.75471475839338</t>
  </si>
  <si>
    <t>Ins_k3_53_AAT</t>
  </si>
  <si>
    <t>46.336177579182696</t>
  </si>
  <si>
    <t>Ins_k3_54_ATA</t>
  </si>
  <si>
    <t>Ins_k4_54_ATCC</t>
  </si>
  <si>
    <t>55.76877759854484</t>
  </si>
  <si>
    <t>Ins_k3_54_ATC</t>
  </si>
  <si>
    <t>41.013561364678104</t>
  </si>
  <si>
    <t>Ins_k3_54_ATG</t>
  </si>
  <si>
    <t>34.571985286753836</t>
  </si>
  <si>
    <t>T55A</t>
  </si>
  <si>
    <t>55.07158090704022</t>
  </si>
  <si>
    <t>Ins_k1_52_A</t>
  </si>
  <si>
    <t>50.0263919562981</t>
  </si>
  <si>
    <t>Ins_k1_53_A</t>
  </si>
  <si>
    <t>Ins_k1_54_A</t>
  </si>
  <si>
    <t>Ins_k2_54_AT</t>
  </si>
  <si>
    <t>42.62650397697147</t>
  </si>
  <si>
    <t>Ins_k3_54_ATT</t>
  </si>
  <si>
    <t>35.0596517993581</t>
  </si>
  <si>
    <t>Ins_k3_52_AAC</t>
  </si>
  <si>
    <t>40.89560125539864</t>
  </si>
  <si>
    <t>Ins_k3_53_ACA</t>
  </si>
  <si>
    <t>Ins_k3_54_CAA</t>
  </si>
  <si>
    <t>Ins_k3_54_CAC</t>
  </si>
  <si>
    <t>26.394226470514123</t>
  </si>
  <si>
    <t>Ins_k3_54_CAG</t>
  </si>
  <si>
    <t>51.92784661555239</t>
  </si>
  <si>
    <t>Ins_k2_53_AC</t>
  </si>
  <si>
    <t>38.620464160398434</t>
  </si>
  <si>
    <t>Ins_k2_54_CA</t>
  </si>
  <si>
    <t>Ins_k3_54_CAT</t>
  </si>
  <si>
    <t>35.13434143912102</t>
  </si>
  <si>
    <t>Ins_k3_53_ACC</t>
  </si>
  <si>
    <t>46.168019368028155</t>
  </si>
  <si>
    <t>Ins_k3_54_CCA</t>
  </si>
  <si>
    <t>Ins_k3_54_CCC</t>
  </si>
  <si>
    <t>19.60960302889955</t>
  </si>
  <si>
    <t>Ins_k3_54_CCG</t>
  </si>
  <si>
    <t>65.91942561801872</t>
  </si>
  <si>
    <t>Ins_k2_54_CC</t>
  </si>
  <si>
    <t>39.780331942319854</t>
  </si>
  <si>
    <t>Ins_k3_54_CCT</t>
  </si>
  <si>
    <t>27.344064385411443</t>
  </si>
  <si>
    <t>Ins_k4_54_CGAC</t>
  </si>
  <si>
    <t>96.1910654982213</t>
  </si>
  <si>
    <t>Ins_k3_53_ACG</t>
  </si>
  <si>
    <t>59.26679164948489</t>
  </si>
  <si>
    <t>Ins_k3_54_CGA</t>
  </si>
  <si>
    <t>Ins_k3_54_CGC</t>
  </si>
  <si>
    <t>70.41452891942181</t>
  </si>
  <si>
    <t>Ins_k3_54_CGG</t>
  </si>
  <si>
    <t>82.99297956967568</t>
  </si>
  <si>
    <t>Ins_k2_54_CG</t>
  </si>
  <si>
    <t>63.961121820995174</t>
  </si>
  <si>
    <t>Ins_k3_54_CGT</t>
  </si>
  <si>
    <t>59.28390597024553</t>
  </si>
  <si>
    <t>Ins_k4_54_CTAG</t>
  </si>
  <si>
    <t>14.963429437101428</t>
  </si>
  <si>
    <t>Ins_k3_53_ACT</t>
  </si>
  <si>
    <t>26.19765973176113</t>
  </si>
  <si>
    <t>Ins_k3_54_CTA</t>
  </si>
  <si>
    <t>Ins_k3_54_CTC</t>
  </si>
  <si>
    <t>30.6288105909462</t>
  </si>
  <si>
    <t>Ins_k3_54_CTG</t>
  </si>
  <si>
    <t>44.16688750293002</t>
  </si>
  <si>
    <t>T55C</t>
  </si>
  <si>
    <t>49.99473367159158</t>
  </si>
  <si>
    <t>Ins_k1_54_C</t>
  </si>
  <si>
    <t>44.89171234292663</t>
  </si>
  <si>
    <t>Ins_k2_54_CT</t>
  </si>
  <si>
    <t>42.72509070776517</t>
  </si>
  <si>
    <t>Ins_k3_54_CTT</t>
  </si>
  <si>
    <t>23.259204946321884</t>
  </si>
  <si>
    <t>Del_k8_55-62</t>
  </si>
  <si>
    <t>51.559602699274144</t>
  </si>
  <si>
    <t>Ins_k3_52_AAG</t>
  </si>
  <si>
    <t>66.4090104135287</t>
  </si>
  <si>
    <t>Ins_k3_53_AGA</t>
  </si>
  <si>
    <t>Ins_k3_54_GAA</t>
  </si>
  <si>
    <t>Ins_k3_54_GAC</t>
  </si>
  <si>
    <t>62.66740451794661</t>
  </si>
  <si>
    <t>Ins_k3_54_GAG</t>
  </si>
  <si>
    <t>68.6197550893061</t>
  </si>
  <si>
    <t>Ins_k2_53_AG</t>
  </si>
  <si>
    <t>72.09910483789606</t>
  </si>
  <si>
    <t>Ins_k2_54_GA</t>
  </si>
  <si>
    <t>Ins_k3_54_GAT</t>
  </si>
  <si>
    <t>46.42920399584231</t>
  </si>
  <si>
    <t>Ins_k3_53_AGC</t>
  </si>
  <si>
    <t>58.17337480190344</t>
  </si>
  <si>
    <t>Ins_k3_54_GCA</t>
  </si>
  <si>
    <t>Ins_k3_54_GCC</t>
  </si>
  <si>
    <t>54.17225425727486</t>
  </si>
  <si>
    <t>Ins_k4_54_GCGC</t>
  </si>
  <si>
    <t>87.7509730522443</t>
  </si>
  <si>
    <t>Ins_k3_54_GCG</t>
  </si>
  <si>
    <t>81.403069131575</t>
  </si>
  <si>
    <t>Ins_k2_54_GC</t>
  </si>
  <si>
    <t>61.35397649807668</t>
  </si>
  <si>
    <t>Ins_k3_54_GCT</t>
  </si>
  <si>
    <t>40.76109571565022</t>
  </si>
  <si>
    <t>Del_k7_55-61</t>
  </si>
  <si>
    <t>48.70467319490407</t>
  </si>
  <si>
    <t>Ins_k3_53_AGG</t>
  </si>
  <si>
    <t>89.20871319184921</t>
  </si>
  <si>
    <t>Ins_k3_54_GGA</t>
  </si>
  <si>
    <t>Ins_k3_54_GGC</t>
  </si>
  <si>
    <t>55.78744484415106</t>
  </si>
  <si>
    <t>Del_k6_55-60</t>
  </si>
  <si>
    <t>50.705051720176016</t>
  </si>
  <si>
    <t>Ins_k3_54_GGG</t>
  </si>
  <si>
    <t>20.161028387254397</t>
  </si>
  <si>
    <t>Ins_k2_54_GG</t>
  </si>
  <si>
    <t>67.14642086334928</t>
  </si>
  <si>
    <t>Ins_k3_54_GGT</t>
  </si>
  <si>
    <t>59.26211980460447</t>
  </si>
  <si>
    <t>Ins_k3_53_AGT</t>
  </si>
  <si>
    <t>35.391262320556656</t>
  </si>
  <si>
    <t>Ins_k3_54_GTA</t>
  </si>
  <si>
    <t>Ins_k3_54_GTC</t>
  </si>
  <si>
    <t>48.22831046833387</t>
  </si>
  <si>
    <t>Ins_k3_54_GTG</t>
  </si>
  <si>
    <t>41.48823062536347</t>
  </si>
  <si>
    <t>T55G</t>
  </si>
  <si>
    <t>56.04286844320145</t>
  </si>
  <si>
    <t>Ins_k1_54_G</t>
  </si>
  <si>
    <t>56.189812479036014</t>
  </si>
  <si>
    <t>Del_k2_55-56</t>
  </si>
  <si>
    <t>57.655257124172884</t>
  </si>
  <si>
    <t>Ins_k2_54_GT</t>
  </si>
  <si>
    <t>46.627996036446255</t>
  </si>
  <si>
    <t>Ins_k3_54_GTT</t>
  </si>
  <si>
    <t>27.318540665708777</t>
  </si>
  <si>
    <t>Del_k8_56-63</t>
  </si>
  <si>
    <t>0.9497213623962567</t>
  </si>
  <si>
    <t>Ins_k3_55_AAA</t>
  </si>
  <si>
    <t>46.997269040483026</t>
  </si>
  <si>
    <t>Ins_k3_55_AAC</t>
  </si>
  <si>
    <t>38.986024120907665</t>
  </si>
  <si>
    <t>Ins_k3_55_AAG</t>
  </si>
  <si>
    <t>46.8701445410192</t>
  </si>
  <si>
    <t>Ins_k2_55_AA</t>
  </si>
  <si>
    <t>44.06342902980415</t>
  </si>
  <si>
    <t>Ins_k3_51_TAA</t>
  </si>
  <si>
    <t>35.24607194349505</t>
  </si>
  <si>
    <t>Ins_k3_52_AAT</t>
  </si>
  <si>
    <t>Ins_k3_53_ATA</t>
  </si>
  <si>
    <t>Ins_k3_54_TAA</t>
  </si>
  <si>
    <t>Ins_k3_55_AAT</t>
  </si>
  <si>
    <t>Ins_k3_55_ACA</t>
  </si>
  <si>
    <t>54.05991823318154</t>
  </si>
  <si>
    <t>Ins_k3_55_ACC</t>
  </si>
  <si>
    <t>62.173671026511236</t>
  </si>
  <si>
    <t>Ins_k3_55_ACG</t>
  </si>
  <si>
    <t>66.31784328067178</t>
  </si>
  <si>
    <t>Ins_k2_55_AC</t>
  </si>
  <si>
    <t>56.80427070339321</t>
  </si>
  <si>
    <t>Ins_k3_54_TAC</t>
  </si>
  <si>
    <t>31.94718852012768</t>
  </si>
  <si>
    <t>Ins_k3_55_ACT</t>
  </si>
  <si>
    <t>Ins_k3_55_AGA</t>
  </si>
  <si>
    <t>48.95239571272031</t>
  </si>
  <si>
    <t>Ins_k3_55_AGC</t>
  </si>
  <si>
    <t>57.47897113653449</t>
  </si>
  <si>
    <t>Ins_k3_55_AGG</t>
  </si>
  <si>
    <t>33.8702773198394</t>
  </si>
  <si>
    <t>Ins_k2_55_AG</t>
  </si>
  <si>
    <t>42.960823427258106</t>
  </si>
  <si>
    <t>Ins_k3_54_TAG</t>
  </si>
  <si>
    <t>23.332583820029914</t>
  </si>
  <si>
    <t>Ins_k3_55_AGT</t>
  </si>
  <si>
    <t>T56A</t>
  </si>
  <si>
    <t>32.42030817922893</t>
  </si>
  <si>
    <t>Ins_k4_55_ATAG</t>
  </si>
  <si>
    <t>19.150231349188072</t>
  </si>
  <si>
    <t>Ins_k3_55_ATA</t>
  </si>
  <si>
    <t>40.52850169783878</t>
  </si>
  <si>
    <t>Ins_k3_55_ATC</t>
  </si>
  <si>
    <t>36.061824736876716</t>
  </si>
  <si>
    <t>Ins_k3_55_ATG</t>
  </si>
  <si>
    <t>31.114121678444867</t>
  </si>
  <si>
    <t>Ins_k1_55_A</t>
  </si>
  <si>
    <t>51.94839788617287</t>
  </si>
  <si>
    <t>Ins_k2_53_AT</t>
  </si>
  <si>
    <t>36.85117960194325</t>
  </si>
  <si>
    <t>Ins_k2_54_TA</t>
  </si>
  <si>
    <t>Ins_k2_55_AT</t>
  </si>
  <si>
    <t>Ins_k3_54_TAT</t>
  </si>
  <si>
    <t>31.489603212195007</t>
  </si>
  <si>
    <t>Ins_k3_55_ATT</t>
  </si>
  <si>
    <t>Ins_k3_55_CAA</t>
  </si>
  <si>
    <t>55.79251648159269</t>
  </si>
  <si>
    <t>Ins_k3_55_CAC</t>
  </si>
  <si>
    <t>55.26918245016788</t>
  </si>
  <si>
    <t>Ins_k3_55_CAG</t>
  </si>
  <si>
    <t>55.77685477641952</t>
  </si>
  <si>
    <t>Ins_k2_55_CA</t>
  </si>
  <si>
    <t>52.851902900567275</t>
  </si>
  <si>
    <t>Ins_k3_53_ATC</t>
  </si>
  <si>
    <t>53.1788731905054</t>
  </si>
  <si>
    <t>Ins_k3_54_TCA</t>
  </si>
  <si>
    <t>Ins_k3_55_CAT</t>
  </si>
  <si>
    <t>Ins_k3_55_CCA</t>
  </si>
  <si>
    <t>39.49229653250066</t>
  </si>
  <si>
    <t>Ins_k3_55_CCC</t>
  </si>
  <si>
    <t>40.419541210760556</t>
  </si>
  <si>
    <t>Ins_k3_55_CCG</t>
  </si>
  <si>
    <t>79.26090996516413</t>
  </si>
  <si>
    <t>Ins_k2_55_CC</t>
  </si>
  <si>
    <t>75.46761785122453</t>
  </si>
  <si>
    <t>Ins_k3_54_TCC</t>
  </si>
  <si>
    <t>43.76349674638956</t>
  </si>
  <si>
    <t>Ins_k3_55_CCT</t>
  </si>
  <si>
    <t>Ins_k3_55_CGA</t>
  </si>
  <si>
    <t>78.25821050622703</t>
  </si>
  <si>
    <t>Ins_k3_55_CGC</t>
  </si>
  <si>
    <t>95.40290570232182</t>
  </si>
  <si>
    <t>Ins_k3_55_CGG</t>
  </si>
  <si>
    <t>Ins_k2_55_CG</t>
  </si>
  <si>
    <t>91.39181362272456</t>
  </si>
  <si>
    <t>Ins_k3_54_TCG</t>
  </si>
  <si>
    <t>60.17779225851926</t>
  </si>
  <si>
    <t>Ins_k3_55_CGT</t>
  </si>
  <si>
    <t>T56C</t>
  </si>
  <si>
    <t>54.21489534093975</t>
  </si>
  <si>
    <t>Ins_k3_55_CTA</t>
  </si>
  <si>
    <t>28.936679488433175</t>
  </si>
  <si>
    <t>Ins_k3_55_CTC</t>
  </si>
  <si>
    <t>45.71810972750425</t>
  </si>
  <si>
    <t>Ins_k3_55_CTG</t>
  </si>
  <si>
    <t>42.27128442437872</t>
  </si>
  <si>
    <t>Ins_k1_55_C</t>
  </si>
  <si>
    <t>48.72004171436987</t>
  </si>
  <si>
    <t>Ins_k2_54_TC</t>
  </si>
  <si>
    <t>42.31811267656997</t>
  </si>
  <si>
    <t>Ins_k2_55_CT</t>
  </si>
  <si>
    <t>Ins_k3_54_TCT</t>
  </si>
  <si>
    <t>26.11841405637034</t>
  </si>
  <si>
    <t>Ins_k3_55_CTT</t>
  </si>
  <si>
    <t>Ins_k4_54_TCTT</t>
  </si>
  <si>
    <t>13.973806473897401</t>
  </si>
  <si>
    <t>Ins_k4_55_CTTT</t>
  </si>
  <si>
    <t>Del_k7_56-62</t>
  </si>
  <si>
    <t>40.81286212866816</t>
  </si>
  <si>
    <t>Ins_k3_55_GAA</t>
  </si>
  <si>
    <t>68.3128935384756</t>
  </si>
  <si>
    <t>Ins_k4_55_GACA</t>
  </si>
  <si>
    <t>74.43018520849127</t>
  </si>
  <si>
    <t>Ins_k3_55_GAC</t>
  </si>
  <si>
    <t>55.89788711603194</t>
  </si>
  <si>
    <t>Ins_k3_55_GAG</t>
  </si>
  <si>
    <t>63.272086636145886</t>
  </si>
  <si>
    <t>Ins_k2_55_GA</t>
  </si>
  <si>
    <t>75.44585245567049</t>
  </si>
  <si>
    <t>Ins_k3_53_ATG</t>
  </si>
  <si>
    <t>52.252054806958995</t>
  </si>
  <si>
    <t>Ins_k3_54_TGA</t>
  </si>
  <si>
    <t>Ins_k3_55_GAT</t>
  </si>
  <si>
    <t>Ins_k3_55_GCA</t>
  </si>
  <si>
    <t>48.64294872148046</t>
  </si>
  <si>
    <t>Ins_k3_55_GCC</t>
  </si>
  <si>
    <t>72.8713757136022</t>
  </si>
  <si>
    <t>Ins_k3_55_GCG</t>
  </si>
  <si>
    <t>96.47250433065062</t>
  </si>
  <si>
    <t>Ins_k4_55_GCTG</t>
  </si>
  <si>
    <t>78.16845410841448</t>
  </si>
  <si>
    <t>Ins_k2_55_GC</t>
  </si>
  <si>
    <t>71.7024735268966</t>
  </si>
  <si>
    <t>Ins_k3_54_TGC</t>
  </si>
  <si>
    <t>42.337609529705645</t>
  </si>
  <si>
    <t>Ins_k3_55_GCT</t>
  </si>
  <si>
    <t>Del_k6_56-61</t>
  </si>
  <si>
    <t>47.52292554627084</t>
  </si>
  <si>
    <t>Ins_k3_55_GGA</t>
  </si>
  <si>
    <t>98.04505577693291</t>
  </si>
  <si>
    <t>Ins_k3_55_GGC</t>
  </si>
  <si>
    <t>82.4692479092711</t>
  </si>
  <si>
    <t>Del_k5_55-59</t>
  </si>
  <si>
    <t>53.70431181929545</t>
  </si>
  <si>
    <t>Del_k5_56-60</t>
  </si>
  <si>
    <t>Ins_k3_55_GGG</t>
  </si>
  <si>
    <t>57.072717690723884</t>
  </si>
  <si>
    <t>Ins_k4_55_GGTC</t>
  </si>
  <si>
    <t>68.09945336454169</t>
  </si>
  <si>
    <t>Ins_k2_55_GG</t>
  </si>
  <si>
    <t>94.39641208683383</t>
  </si>
  <si>
    <t>Ins_k3_54_TGG</t>
  </si>
  <si>
    <t>49.30141770350769</t>
  </si>
  <si>
    <t>Ins_k3_55_GGT</t>
  </si>
  <si>
    <t>T56G</t>
  </si>
  <si>
    <t>61.08104144283348</t>
  </si>
  <si>
    <t>Ins_k4_55_GTAC</t>
  </si>
  <si>
    <t>39.5690433776144</t>
  </si>
  <si>
    <t>Ins_k3_55_GTA</t>
  </si>
  <si>
    <t>31.518777461219848</t>
  </si>
  <si>
    <t>Ins_k3_55_GTC</t>
  </si>
  <si>
    <t>49.80336071550846</t>
  </si>
  <si>
    <t>Ins_k3_55_GTG</t>
  </si>
  <si>
    <t>43.691127991960364</t>
  </si>
  <si>
    <t>Ins_k1_55_G</t>
  </si>
  <si>
    <t>50.03293362205337</t>
  </si>
  <si>
    <t>Ins_k2_54_TG</t>
  </si>
  <si>
    <t>36.14566547323192</t>
  </si>
  <si>
    <t>Ins_k2_55_GT</t>
  </si>
  <si>
    <t>Del_k1_55-55</t>
  </si>
  <si>
    <t>55.20385871608624</t>
  </si>
  <si>
    <t>Del_k1_56-56</t>
  </si>
  <si>
    <t>Ins_k3_54_TGT</t>
  </si>
  <si>
    <t>30.400091748787872</t>
  </si>
  <si>
    <t>Ins_k3_55_GTT</t>
  </si>
  <si>
    <t>Del_k7_57-63</t>
  </si>
  <si>
    <t>10.941769740776026</t>
  </si>
  <si>
    <t>Ins_k3_56_AAA</t>
  </si>
  <si>
    <t>51.55257383551397</t>
  </si>
  <si>
    <t>Ins_k4_56_AACC</t>
  </si>
  <si>
    <t>50.76521642084651</t>
  </si>
  <si>
    <t>Ins_k3_56_AAC</t>
  </si>
  <si>
    <t>45.09070118845797</t>
  </si>
  <si>
    <t>Ins_k3_56_AAG</t>
  </si>
  <si>
    <t>17.851698893623535</t>
  </si>
  <si>
    <t>Ins_k2_56_AA</t>
  </si>
  <si>
    <t>48.52716391847048</t>
  </si>
  <si>
    <t>Ins_k3_55_TAA</t>
  </si>
  <si>
    <t>25.785039190872794</t>
  </si>
  <si>
    <t>Ins_k3_56_AAT</t>
  </si>
  <si>
    <t>Ins_k3_56_ACA</t>
  </si>
  <si>
    <t>51.85570732212749</t>
  </si>
  <si>
    <t>Ins_k3_56_ACC</t>
  </si>
  <si>
    <t>59.029707369201844</t>
  </si>
  <si>
    <t>Ins_k3_56_ACG</t>
  </si>
  <si>
    <t>47.601460444387655</t>
  </si>
  <si>
    <t>Ins_k2_56_AC</t>
  </si>
  <si>
    <t>68.47809179591962</t>
  </si>
  <si>
    <t>Ins_k3_55_TAC</t>
  </si>
  <si>
    <t>45.9865370973642</t>
  </si>
  <si>
    <t>Ins_k3_56_ACT</t>
  </si>
  <si>
    <t>Ins_k4_56_AGAG</t>
  </si>
  <si>
    <t>27.31828205721472</t>
  </si>
  <si>
    <t>Ins_k3_56_AGA</t>
  </si>
  <si>
    <t>39.18293124501651</t>
  </si>
  <si>
    <t>Ins_k3_56_AGC</t>
  </si>
  <si>
    <t>23.759712308598765</t>
  </si>
  <si>
    <t>Ins_k3_56_AGG</t>
  </si>
  <si>
    <t>3.6305276464271463</t>
  </si>
  <si>
    <t>Ins_k2_56_AG</t>
  </si>
  <si>
    <t>6.488838897825983</t>
  </si>
  <si>
    <t>Ins_k4_56_AGTG</t>
  </si>
  <si>
    <t>13.337656127675485</t>
  </si>
  <si>
    <t>Ins_k3_55_TAG</t>
  </si>
  <si>
    <t>18.421002805444193</t>
  </si>
  <si>
    <t>Ins_k3_56_AGT</t>
  </si>
  <si>
    <t>Ins_k1_56_A</t>
  </si>
  <si>
    <t>22.831618329144092</t>
  </si>
  <si>
    <t>Ins_k3_56_ATA</t>
  </si>
  <si>
    <t>16.94695707336649</t>
  </si>
  <si>
    <t>Ins_k3_56_ATC</t>
  </si>
  <si>
    <t>45.04387877948546</t>
  </si>
  <si>
    <t>Ins_k4_55_TATC</t>
  </si>
  <si>
    <t>27.242637339470782</t>
  </si>
  <si>
    <t>Ins_k4_56_ATCT</t>
  </si>
  <si>
    <t>Ins_k3_56_ATG</t>
  </si>
  <si>
    <t>25.08285060879382</t>
  </si>
  <si>
    <t>Ins_k2_55_TA</t>
  </si>
  <si>
    <t>36.87579236164999</t>
  </si>
  <si>
    <t>Ins_k2_56_AT</t>
  </si>
  <si>
    <t>Ins_k3_53_ATT</t>
  </si>
  <si>
    <t>27.858342762425565</t>
  </si>
  <si>
    <t>Ins_k3_54_TTA</t>
  </si>
  <si>
    <t>Ins_k3_55_TAT</t>
  </si>
  <si>
    <t>Ins_k3_56_ATT</t>
  </si>
  <si>
    <t>G57A</t>
  </si>
  <si>
    <t>48.134086662205895</t>
  </si>
  <si>
    <t>Ins_k4_56_CAAG</t>
  </si>
  <si>
    <t>57.98552020840211</t>
  </si>
  <si>
    <t>Ins_k3_56_CAA</t>
  </si>
  <si>
    <t>73.82618407150409</t>
  </si>
  <si>
    <t>Ins_k3_56_CAC</t>
  </si>
  <si>
    <t>65.90620677569596</t>
  </si>
  <si>
    <t>Ins_k3_56_CAG</t>
  </si>
  <si>
    <t>29.29569145702301</t>
  </si>
  <si>
    <t>Ins_k2_56_CA</t>
  </si>
  <si>
    <t>48.73092248278182</t>
  </si>
  <si>
    <t>Ins_k3_55_TCA</t>
  </si>
  <si>
    <t>48.70859738486367</t>
  </si>
  <si>
    <t>Ins_k3_56_CAT</t>
  </si>
  <si>
    <t>Ins_k3_56_CCA</t>
  </si>
  <si>
    <t>85.2707169376378</t>
  </si>
  <si>
    <t>Ins_k3_56_CCC</t>
  </si>
  <si>
    <t>58.68265304881211</t>
  </si>
  <si>
    <t>Ins_k3_56_CCG</t>
  </si>
  <si>
    <t>76.15638513018058</t>
  </si>
  <si>
    <t>Ins_k2_56_CC</t>
  </si>
  <si>
    <t>67.02320634321576</t>
  </si>
  <si>
    <t>Ins_k3_55_TCC</t>
  </si>
  <si>
    <t>61.17866358127352</t>
  </si>
  <si>
    <t>Ins_k3_56_CCT</t>
  </si>
  <si>
    <t>Ins_k3_56_CGA</t>
  </si>
  <si>
    <t>84.425067280881</t>
  </si>
  <si>
    <t>Ins_k3_56_CGC</t>
  </si>
  <si>
    <t>71.95267311771514</t>
  </si>
  <si>
    <t>Ins_k3_56_CGG</t>
  </si>
  <si>
    <t>29.454364307766777</t>
  </si>
  <si>
    <t>Ins_k2_56_CG</t>
  </si>
  <si>
    <t>50.534610026746</t>
  </si>
  <si>
    <t>Ins_k3_55_TCG</t>
  </si>
  <si>
    <t>78.15491713008626</t>
  </si>
  <si>
    <t>Ins_k3_56_CGT</t>
  </si>
  <si>
    <t>Ins_k1_56_C</t>
  </si>
  <si>
    <t>56.3644304395499</t>
  </si>
  <si>
    <t>Ins_k3_56_CTA</t>
  </si>
  <si>
    <t>18.88357477739138</t>
  </si>
  <si>
    <t>Ins_k3_56_CTC</t>
  </si>
  <si>
    <t>46.00105121256161</t>
  </si>
  <si>
    <t>Ins_k3_56_CTG</t>
  </si>
  <si>
    <t>38.45826925824498</t>
  </si>
  <si>
    <t>Ins_k2_55_TC</t>
  </si>
  <si>
    <t>46.22018149430928</t>
  </si>
  <si>
    <t>Ins_k2_56_CT</t>
  </si>
  <si>
    <t>Ins_k3_54_TTC</t>
  </si>
  <si>
    <t>30.102575617637225</t>
  </si>
  <si>
    <t>Ins_k3_55_TCT</t>
  </si>
  <si>
    <t>Ins_k3_56_CTT</t>
  </si>
  <si>
    <t>G57C</t>
  </si>
  <si>
    <t>33.82089997662584</t>
  </si>
  <si>
    <t>Del_k6_57-62</t>
  </si>
  <si>
    <t>37.46520404401169</t>
  </si>
  <si>
    <t>Del_k6_58-63</t>
  </si>
  <si>
    <t>Ins_k3_57_AAA</t>
  </si>
  <si>
    <t>74.47810016166515</t>
  </si>
  <si>
    <t>Ins_k3_57_AAC</t>
  </si>
  <si>
    <t>67.85429959919617</t>
  </si>
  <si>
    <t>Ins_k3_56_GAA</t>
  </si>
  <si>
    <t>79.1214314626346</t>
  </si>
  <si>
    <t>Ins_k3_57_AAG</t>
  </si>
  <si>
    <t>Ins_k2_57_AA</t>
  </si>
  <si>
    <t>65.14106540425546</t>
  </si>
  <si>
    <t>Ins_k3_57_AAT</t>
  </si>
  <si>
    <t>70.13719124252124</t>
  </si>
  <si>
    <t>Ins_k3_57_ACA</t>
  </si>
  <si>
    <t>59.44425483692307</t>
  </si>
  <si>
    <t>Ins_k3_57_ACC</t>
  </si>
  <si>
    <t>54.473597908451694</t>
  </si>
  <si>
    <t>Ins_k3_56_GAC</t>
  </si>
  <si>
    <t>65.30419699228922</t>
  </si>
  <si>
    <t>Ins_k3_57_ACG</t>
  </si>
  <si>
    <t>Ins_k4_57_ACTC</t>
  </si>
  <si>
    <t>52.62267074849164</t>
  </si>
  <si>
    <t>Ins_k2_57_AC</t>
  </si>
  <si>
    <t>51.136289064068144</t>
  </si>
  <si>
    <t>Ins_k3_57_ACT</t>
  </si>
  <si>
    <t>62.8228863473487</t>
  </si>
  <si>
    <t>Ins_k3_57_AGC</t>
  </si>
  <si>
    <t>63.861901179773895</t>
  </si>
  <si>
    <t>Ins_k4_57_AGGC</t>
  </si>
  <si>
    <t>46.16925263497627</t>
  </si>
  <si>
    <t>Ins_k3_56_GAG</t>
  </si>
  <si>
    <t>34.634112360903764</t>
  </si>
  <si>
    <t>Ins_k3_57_AGG</t>
  </si>
  <si>
    <t>Ins_k2_56_GA</t>
  </si>
  <si>
    <t>58.48216434166306</t>
  </si>
  <si>
    <t>Ins_k2_57_AG</t>
  </si>
  <si>
    <t>Ins_k3_57_AGT</t>
  </si>
  <si>
    <t>53.53474929664499</t>
  </si>
  <si>
    <t>Ins_k3_57_ATA</t>
  </si>
  <si>
    <t>58.56974838838883</t>
  </si>
  <si>
    <t>Ins_k3_57_ATC</t>
  </si>
  <si>
    <t>49.46124839810947</t>
  </si>
  <si>
    <t>Ins_k3_55_TGA</t>
  </si>
  <si>
    <t>56.61876286680839</t>
  </si>
  <si>
    <t>Ins_k3_56_GAT</t>
  </si>
  <si>
    <t>Ins_k3_57_ATG</t>
  </si>
  <si>
    <t>T58A</t>
  </si>
  <si>
    <t>51.79534655524907</t>
  </si>
  <si>
    <t>Ins_k1_57_A</t>
  </si>
  <si>
    <t>60.818142081781914</t>
  </si>
  <si>
    <t>Ins_k2_57_AT</t>
  </si>
  <si>
    <t>50.70852253733039</t>
  </si>
  <si>
    <t>Ins_k3_57_ATT</t>
  </si>
  <si>
    <t>48.07301744802913</t>
  </si>
  <si>
    <t>Ins_k3_57_CAA</t>
  </si>
  <si>
    <t>60.24222384100173</t>
  </si>
  <si>
    <t>Ins_k3_57_CAC</t>
  </si>
  <si>
    <t>52.13665998860905</t>
  </si>
  <si>
    <t>Ins_k3_56_GCA</t>
  </si>
  <si>
    <t>28.281739495810232</t>
  </si>
  <si>
    <t>Ins_k3_57_CAG</t>
  </si>
  <si>
    <t>Ins_k2_57_CA</t>
  </si>
  <si>
    <t>49.542838771177</t>
  </si>
  <si>
    <t>Ins_k3_57_CAT</t>
  </si>
  <si>
    <t>57.51366275508177</t>
  </si>
  <si>
    <t>Ins_k3_57_CCA</t>
  </si>
  <si>
    <t>62.25999271736126</t>
  </si>
  <si>
    <t>Ins_k3_57_CCC</t>
  </si>
  <si>
    <t>8.85827893415448</t>
  </si>
  <si>
    <t>Ins_k3_56_GCC</t>
  </si>
  <si>
    <t>78.08269460168508</t>
  </si>
  <si>
    <t>Ins_k3_57_CCG</t>
  </si>
  <si>
    <t>Ins_k2_57_CC</t>
  </si>
  <si>
    <t>47.99750539034402</t>
  </si>
  <si>
    <t>Ins_k3_57_CCT</t>
  </si>
  <si>
    <t>42.36891008370038</t>
  </si>
  <si>
    <t>Ins_k3_57_CGA</t>
  </si>
  <si>
    <t>94.64392112795545</t>
  </si>
  <si>
    <t>Ins_k3_57_CGC</t>
  </si>
  <si>
    <t>58.17736262040822</t>
  </si>
  <si>
    <t>Ins_k3_56_GCG</t>
  </si>
  <si>
    <t>55.448625921408635</t>
  </si>
  <si>
    <t>Ins_k3_57_CGG</t>
  </si>
  <si>
    <t>Ins_k2_56_GC</t>
  </si>
  <si>
    <t>71.53089716552</t>
  </si>
  <si>
    <t>Ins_k2_57_CG</t>
  </si>
  <si>
    <t>Ins_k3_57_CTA</t>
  </si>
  <si>
    <t>36.402242944140816</t>
  </si>
  <si>
    <t>Ins_k3_57_CTC</t>
  </si>
  <si>
    <t>33.93694894818847</t>
  </si>
  <si>
    <t>Ins_k3_55_TGC</t>
  </si>
  <si>
    <t>73.16798014374643</t>
  </si>
  <si>
    <t>Ins_k3_56_GCT</t>
  </si>
  <si>
    <t>Ins_k3_57_CTG</t>
  </si>
  <si>
    <t>T58C</t>
  </si>
  <si>
    <t>42.54363728571708</t>
  </si>
  <si>
    <t>Ins_k1_57_C</t>
  </si>
  <si>
    <t>41.010660098253275</t>
  </si>
  <si>
    <t>Ins_k2_57_CT</t>
  </si>
  <si>
    <t>36.0832238876905</t>
  </si>
  <si>
    <t>Ins_k3_57_CTT</t>
  </si>
  <si>
    <t>36.59046917486011</t>
  </si>
  <si>
    <t>Del_k5_57-61</t>
  </si>
  <si>
    <t>42.217097833272035</t>
  </si>
  <si>
    <t>Del_k5_58-62</t>
  </si>
  <si>
    <t>Ins_k3_57_GAA</t>
  </si>
  <si>
    <t>55.53177563532094</t>
  </si>
  <si>
    <t>Ins_k3_57_GAC</t>
  </si>
  <si>
    <t>90.36616231348927</t>
  </si>
  <si>
    <t>Ins_k3_56_GGA</t>
  </si>
  <si>
    <t>Ins_k3_57_GAG</t>
  </si>
  <si>
    <t>Ins_k2_57_GA</t>
  </si>
  <si>
    <t>81.77094419342048</t>
  </si>
  <si>
    <t>Ins_k3_57_GAT</t>
  </si>
  <si>
    <t>97.28675741929895</t>
  </si>
  <si>
    <t>Ins_k3_57_GCA</t>
  </si>
  <si>
    <t>63.79631195837825</t>
  </si>
  <si>
    <t>Ins_k3_57_GCC</t>
  </si>
  <si>
    <t>47.50961277371822</t>
  </si>
  <si>
    <t>Ins_k4_56_GGCG</t>
  </si>
  <si>
    <t>68.81313228008858</t>
  </si>
  <si>
    <t>Ins_k4_57_GCGG</t>
  </si>
  <si>
    <t>Ins_k3_56_GGC</t>
  </si>
  <si>
    <t>63.588198624229</t>
  </si>
  <si>
    <t>Ins_k3_57_GCG</t>
  </si>
  <si>
    <t>Ins_k2_57_GC</t>
  </si>
  <si>
    <t>56.418350580169765</t>
  </si>
  <si>
    <t>Ins_k3_57_GCT</t>
  </si>
  <si>
    <t>60.518057792896</t>
  </si>
  <si>
    <t>Del_k4_55-58</t>
  </si>
  <si>
    <t>50.59901321526437</t>
  </si>
  <si>
    <t>Del_k4_56-59</t>
  </si>
  <si>
    <t>Del_k4_57-60</t>
  </si>
  <si>
    <t>Del_k4_58-61</t>
  </si>
  <si>
    <t>Ins_k3_57_GGA</t>
  </si>
  <si>
    <t>75.06567612448951</t>
  </si>
  <si>
    <t>Ins_k3_57_GGC</t>
  </si>
  <si>
    <t>34.78159046209963</t>
  </si>
  <si>
    <t>Del_k3_58-60</t>
  </si>
  <si>
    <t>26.946155867212585</t>
  </si>
  <si>
    <t>Ins_k3_56_GGG</t>
  </si>
  <si>
    <t>8.673264423353597</t>
  </si>
  <si>
    <t>Ins_k3_57_GGG</t>
  </si>
  <si>
    <t>Ins_k2_56_GG</t>
  </si>
  <si>
    <t>15.96642515147074</t>
  </si>
  <si>
    <t>Ins_k2_57_GG</t>
  </si>
  <si>
    <t>Ins_k3_57_GGT</t>
  </si>
  <si>
    <t>15.981765965868917</t>
  </si>
  <si>
    <t>Ins_k3_57_GTA</t>
  </si>
  <si>
    <t>52.39704755339022</t>
  </si>
  <si>
    <t>Ins_k3_57_GTC</t>
  </si>
  <si>
    <t>50.92772875524362</t>
  </si>
  <si>
    <t>Ins_k4_56_GGTG</t>
  </si>
  <si>
    <t>40.338983340539386</t>
  </si>
  <si>
    <t>Ins_k4_57_GTGG</t>
  </si>
  <si>
    <t>Ins_k3_55_TGG</t>
  </si>
  <si>
    <t>57.51973084147029</t>
  </si>
  <si>
    <t>Ins_k3_56_GGT</t>
  </si>
  <si>
    <t>Ins_k3_57_GTG</t>
  </si>
  <si>
    <t>T58G</t>
  </si>
  <si>
    <t>42.656275825219154</t>
  </si>
  <si>
    <t>Ins_k1_56_G</t>
  </si>
  <si>
    <t>43.93610043771381</t>
  </si>
  <si>
    <t>Ins_k1_57_G</t>
  </si>
  <si>
    <t>Ins_k2_57_GT</t>
  </si>
  <si>
    <t>45.03784354665231</t>
  </si>
  <si>
    <t>Ins_k3_57_GTT</t>
  </si>
  <si>
    <t>55.191055056155484</t>
  </si>
  <si>
    <t>Del_k5_59-63</t>
  </si>
  <si>
    <t>0.7979075116969384</t>
  </si>
  <si>
    <t>Ins_k3_58_AAA</t>
  </si>
  <si>
    <t>25.546489877202415</t>
  </si>
  <si>
    <t>Ins_k3_58_AAC</t>
  </si>
  <si>
    <t>25.76797267164757</t>
  </si>
  <si>
    <t>Ins_k3_58_AAG</t>
  </si>
  <si>
    <t>32.20873831062904</t>
  </si>
  <si>
    <t>Ins_k2_58_AA</t>
  </si>
  <si>
    <t>34.20939933688912</t>
  </si>
  <si>
    <t>Ins_k3_57_TAA</t>
  </si>
  <si>
    <t>25.666819420699436</t>
  </si>
  <si>
    <t>Ins_k3_58_AAT</t>
  </si>
  <si>
    <t>Ins_k3_58_ACA</t>
  </si>
  <si>
    <t>31.311528611589598</t>
  </si>
  <si>
    <t>Ins_k3_58_ACC</t>
  </si>
  <si>
    <t>32.368884358528746</t>
  </si>
  <si>
    <t>Ins_k3_58_ACG</t>
  </si>
  <si>
    <t>38.93149791887126</t>
  </si>
  <si>
    <t>Ins_k4_56_GTAC</t>
  </si>
  <si>
    <t>42.72591525218484</t>
  </si>
  <si>
    <t>Ins_k4_57_TACG</t>
  </si>
  <si>
    <t>Ins_k4_58_ACGT</t>
  </si>
  <si>
    <t>Ins_k2_58_AC</t>
  </si>
  <si>
    <t>37.3154735362083</t>
  </si>
  <si>
    <t>Ins_k3_57_TAC</t>
  </si>
  <si>
    <t>30.074212888950502</t>
  </si>
  <si>
    <t>Ins_k3_58_ACT</t>
  </si>
  <si>
    <t>Ins_k3_58_AGA</t>
  </si>
  <si>
    <t>19.040152298401836</t>
  </si>
  <si>
    <t>Ins_k4_58_AGCA</t>
  </si>
  <si>
    <t>14.870353695539231</t>
  </si>
  <si>
    <t>Ins_k3_58_AGC</t>
  </si>
  <si>
    <t>12.297071756696486</t>
  </si>
  <si>
    <t>Ins_k3_58_AGG</t>
  </si>
  <si>
    <t>1.977896597290999</t>
  </si>
  <si>
    <t>Ins_k2_58_AG</t>
  </si>
  <si>
    <t>13.28400233096082</t>
  </si>
  <si>
    <t>Ins_k3_56_GTA</t>
  </si>
  <si>
    <t>9.561788881766857</t>
  </si>
  <si>
    <t>Ins_k3_57_TAG</t>
  </si>
  <si>
    <t>Ins_k3_58_AGT</t>
  </si>
  <si>
    <t>Ins_k3_58_ATA</t>
  </si>
  <si>
    <t>31.698638292780014</t>
  </si>
  <si>
    <t>Ins_k3_58_ATC</t>
  </si>
  <si>
    <t>24.868057882237753</t>
  </si>
  <si>
    <t>T59A</t>
  </si>
  <si>
    <t>47.02219597093724</t>
  </si>
  <si>
    <t>Ins_k3_58_ATG</t>
  </si>
  <si>
    <t>25.782649875237954</t>
  </si>
  <si>
    <t>Ins_k1_58_A</t>
  </si>
  <si>
    <t>43.43262300796704</t>
  </si>
  <si>
    <t>Ins_k2_57_TA</t>
  </si>
  <si>
    <t>41.416709217532</t>
  </si>
  <si>
    <t>Ins_k2_58_AT</t>
  </si>
  <si>
    <t>Ins_k3_57_TAT</t>
  </si>
  <si>
    <t>30.591579727988904</t>
  </si>
  <si>
    <t>Ins_k3_58_ATT</t>
  </si>
  <si>
    <t>Ins_k3_58_CAA</t>
  </si>
  <si>
    <t>39.64919308325556</t>
  </si>
  <si>
    <t>Ins_k3_58_CAC</t>
  </si>
  <si>
    <t>43.359121900710804</t>
  </si>
  <si>
    <t>Ins_k3_58_CAG</t>
  </si>
  <si>
    <t>38.495968674135185</t>
  </si>
  <si>
    <t>Ins_k2_58_CA</t>
  </si>
  <si>
    <t>54.592975297770074</t>
  </si>
  <si>
    <t>Ins_k3_57_TCA</t>
  </si>
  <si>
    <t>50.20301033362829</t>
  </si>
  <si>
    <t>Ins_k3_58_CAT</t>
  </si>
  <si>
    <t>Ins_k3_58_CCA</t>
  </si>
  <si>
    <t>37.86438653429165</t>
  </si>
  <si>
    <t>Ins_k3_58_CCC</t>
  </si>
  <si>
    <t>23.289629695697677</t>
  </si>
  <si>
    <t>Ins_k3_58_CCG</t>
  </si>
  <si>
    <t>53.88263894363569</t>
  </si>
  <si>
    <t>Ins_k2_58_CC</t>
  </si>
  <si>
    <t>30.797644745088444</t>
  </si>
  <si>
    <t>Ins_k3_57_TCC</t>
  </si>
  <si>
    <t>28.365022081377234</t>
  </si>
  <si>
    <t>Ins_k3_58_CCT</t>
  </si>
  <si>
    <t>Ins_k3_58_CGA</t>
  </si>
  <si>
    <t>55.76072221361829</t>
  </si>
  <si>
    <t>Ins_k3_58_CGC</t>
  </si>
  <si>
    <t>50.7977456460533</t>
  </si>
  <si>
    <t>Ins_k3_58_CGG</t>
  </si>
  <si>
    <t>45.74215792008461</t>
  </si>
  <si>
    <t>Ins_k4_58_CGTC</t>
  </si>
  <si>
    <t>73.98007882308272</t>
  </si>
  <si>
    <t>Ins_k2_58_CG</t>
  </si>
  <si>
    <t>56.681361273829054</t>
  </si>
  <si>
    <t>Ins_k3_56_GTC</t>
  </si>
  <si>
    <t>49.3073238265808</t>
  </si>
  <si>
    <t>Ins_k3_57_TCG</t>
  </si>
  <si>
    <t>Ins_k3_58_CGT</t>
  </si>
  <si>
    <t>Ins_k3_58_CTA</t>
  </si>
  <si>
    <t>27.663358730140846</t>
  </si>
  <si>
    <t>Ins_k3_58_CTC</t>
  </si>
  <si>
    <t>30.22457040682486</t>
  </si>
  <si>
    <t>T59C</t>
  </si>
  <si>
    <t>56.2919161459553</t>
  </si>
  <si>
    <t>Ins_k3_58_CTG</t>
  </si>
  <si>
    <t>36.30945888616815</t>
  </si>
  <si>
    <t>Ins_k4_55_TGTC</t>
  </si>
  <si>
    <t>32.61754188399489</t>
  </si>
  <si>
    <t>Ins_k4_56_GTCT</t>
  </si>
  <si>
    <t>Ins_k4_57_TCTG</t>
  </si>
  <si>
    <t>Ins_k4_58_CTGT</t>
  </si>
  <si>
    <t>Ins_k1_58_C</t>
  </si>
  <si>
    <t>37.190925485962254</t>
  </si>
  <si>
    <t>Ins_k2_57_TC</t>
  </si>
  <si>
    <t>38.73917196590921</t>
  </si>
  <si>
    <t>Ins_k2_58_CT</t>
  </si>
  <si>
    <t>Ins_k3_57_TCT</t>
  </si>
  <si>
    <t>28.608540915321928</t>
  </si>
  <si>
    <t>Ins_k3_58_CTT</t>
  </si>
  <si>
    <t>Del_k4_59-62</t>
  </si>
  <si>
    <t>27.010215304962475</t>
  </si>
  <si>
    <t>Ins_k3_58_GAA</t>
  </si>
  <si>
    <t>30.616533175025587</t>
  </si>
  <si>
    <t>Ins_k3_58_GAC</t>
  </si>
  <si>
    <t>58.83248461439917</t>
  </si>
  <si>
    <t>Ins_k3_58_GAG</t>
  </si>
  <si>
    <t>54.0411903422216</t>
  </si>
  <si>
    <t>Ins_k2_58_GA</t>
  </si>
  <si>
    <t>60.33215840670305</t>
  </si>
  <si>
    <t>Ins_k3_57_TGA</t>
  </si>
  <si>
    <t>70.40471497259739</t>
  </si>
  <si>
    <t>Ins_k3_58_GAT</t>
  </si>
  <si>
    <t>Ins_k3_58_GCA</t>
  </si>
  <si>
    <t>47.241979111541994</t>
  </si>
  <si>
    <t>Ins_k4_58_GCCG</t>
  </si>
  <si>
    <t>67.51844391089878</t>
  </si>
  <si>
    <t>Ins_k3_58_GCC</t>
  </si>
  <si>
    <t>48.08073614402495</t>
  </si>
  <si>
    <t>Ins_k3_58_GCG</t>
  </si>
  <si>
    <t>59.58346587497221</t>
  </si>
  <si>
    <t>Ins_k2_58_GC</t>
  </si>
  <si>
    <t>44.9564472183137</t>
  </si>
  <si>
    <t>Ins_k3_57_TGC</t>
  </si>
  <si>
    <t>38.85383787507635</t>
  </si>
  <si>
    <t>Ins_k3_58_GCT</t>
  </si>
  <si>
    <t>Del_k3_59-61</t>
  </si>
  <si>
    <t>38.99797776420744</t>
  </si>
  <si>
    <t>Ins_k3_58_GGA</t>
  </si>
  <si>
    <t>7.6580627834458275</t>
  </si>
  <si>
    <t>Ins_k3_58_GGC</t>
  </si>
  <si>
    <t>42.030108050663756</t>
  </si>
  <si>
    <t>Del_k2_58-59</t>
  </si>
  <si>
    <t>44.58066256734298</t>
  </si>
  <si>
    <t>Del_k2_59-60</t>
  </si>
  <si>
    <t>Ins_k3_58_GGG</t>
  </si>
  <si>
    <t>1.9216009367858937</t>
  </si>
  <si>
    <t>Ins_k2_58_GG</t>
  </si>
  <si>
    <t>22.36954828310647</t>
  </si>
  <si>
    <t>Ins_k3_56_GTG</t>
  </si>
  <si>
    <t>20.40219275964109</t>
  </si>
  <si>
    <t>Ins_k3_57_TGG</t>
  </si>
  <si>
    <t>Ins_k3_58_GGT</t>
  </si>
  <si>
    <t>Ins_k3_58_GTA</t>
  </si>
  <si>
    <t>36.41777723174862</t>
  </si>
  <si>
    <t>Ins_k3_58_GTC</t>
  </si>
  <si>
    <t>32.35552315236148</t>
  </si>
  <si>
    <t>Ins_k3_58_GTG</t>
  </si>
  <si>
    <t>40.2942949872556</t>
  </si>
  <si>
    <t>Ins_k1_58_G</t>
  </si>
  <si>
    <t>43.21406607909752</t>
  </si>
  <si>
    <t>Ins_k2_55_TG</t>
  </si>
  <si>
    <t>45.76854780964499</t>
  </si>
  <si>
    <t>Ins_k2_56_GT</t>
  </si>
  <si>
    <t>Ins_k2_57_TG</t>
  </si>
  <si>
    <t>Ins_k2_58_GT</t>
  </si>
  <si>
    <t>Ins_k3_57_TGT</t>
  </si>
  <si>
    <t>44.49706223841847</t>
  </si>
  <si>
    <t>Ins_k3_58_GTT</t>
  </si>
  <si>
    <t>Del_k4_60-63</t>
  </si>
  <si>
    <t>13.302691280772198</t>
  </si>
  <si>
    <t>Ins_k3_59_AAA</t>
  </si>
  <si>
    <t>38.52641032029822</t>
  </si>
  <si>
    <t>Ins_k3_59_AAC</t>
  </si>
  <si>
    <t>27.96392415752675</t>
  </si>
  <si>
    <t>Ins_k3_59_AAG</t>
  </si>
  <si>
    <t>18.917022877888414</t>
  </si>
  <si>
    <t>Ins_k2_59_AA</t>
  </si>
  <si>
    <t>35.826952533299675</t>
  </si>
  <si>
    <t>Ins_k3_58_TAA</t>
  </si>
  <si>
    <t>24.226996258971138</t>
  </si>
  <si>
    <t>Ins_k3_59_AAT</t>
  </si>
  <si>
    <t>Ins_k3_59_ACA</t>
  </si>
  <si>
    <t>32.175984265242086</t>
  </si>
  <si>
    <t>Ins_k3_59_ACC</t>
  </si>
  <si>
    <t>39.814240485647375</t>
  </si>
  <si>
    <t>Ins_k3_59_ACG</t>
  </si>
  <si>
    <t>35.147245594378596</t>
  </si>
  <si>
    <t>Ins_k2_59_AC</t>
  </si>
  <si>
    <t>39.77657963459184</t>
  </si>
  <si>
    <t>Ins_k3_58_TAC</t>
  </si>
  <si>
    <t>32.48855743081758</t>
  </si>
  <si>
    <t>Ins_k3_59_ACT</t>
  </si>
  <si>
    <t>Ins_k3_59_AGA</t>
  </si>
  <si>
    <t>16.667912491280827</t>
  </si>
  <si>
    <t>Ins_k3_59_AGC</t>
  </si>
  <si>
    <t>15.166233631996633</t>
  </si>
  <si>
    <t>T60A</t>
  </si>
  <si>
    <t>15.962188664906346</t>
  </si>
  <si>
    <t>Ins_k3_59_AGG</t>
  </si>
  <si>
    <t>0.35518534935680907</t>
  </si>
  <si>
    <t>Ins_k2_59_AG</t>
  </si>
  <si>
    <t>6.172309264014719</t>
  </si>
  <si>
    <t>Ins_k4_59_AGTG</t>
  </si>
  <si>
    <t>5.00046390728876</t>
  </si>
  <si>
    <t>Ins_k3_58_TAG</t>
  </si>
  <si>
    <t>9.51435723976903</t>
  </si>
  <si>
    <t>Ins_k3_59_AGT</t>
  </si>
  <si>
    <t>Ins_k3_59_ATA</t>
  </si>
  <si>
    <t>36.41926713318226</t>
  </si>
  <si>
    <t>Ins_k4_59_ATCA</t>
  </si>
  <si>
    <t>25.785241035196734</t>
  </si>
  <si>
    <t>Ins_k3_59_ATC</t>
  </si>
  <si>
    <t>23.358369337842873</t>
  </si>
  <si>
    <t>Ins_k1_59_A</t>
  </si>
  <si>
    <t>38.6047355129909</t>
  </si>
  <si>
    <t>Ins_k3_59_ATG</t>
  </si>
  <si>
    <t>22.753549106817566</t>
  </si>
  <si>
    <t>Ins_k2_58_TA</t>
  </si>
  <si>
    <t>37.774756112087346</t>
  </si>
  <si>
    <t>Ins_k2_59_AT</t>
  </si>
  <si>
    <t>Ins_k3_57_TTA</t>
  </si>
  <si>
    <t>35.63458762288952</t>
  </si>
  <si>
    <t>Ins_k3_58_TAT</t>
  </si>
  <si>
    <t>Ins_k3_59_ATT</t>
  </si>
  <si>
    <t>Ins_k3_59_CAA</t>
  </si>
  <si>
    <t>42.81157516938618</t>
  </si>
  <si>
    <t>Ins_k4_59_CACA</t>
  </si>
  <si>
    <t>42.641129715023965</t>
  </si>
  <si>
    <t>Ins_k3_59_CAC</t>
  </si>
  <si>
    <t>38.44860461192212</t>
  </si>
  <si>
    <t>Ins_k4_59_CAGG</t>
  </si>
  <si>
    <t>3.4179781153382165</t>
  </si>
  <si>
    <t>Ins_k3_59_CAG</t>
  </si>
  <si>
    <t>26.55850891902519</t>
  </si>
  <si>
    <t>Ins_k2_59_CA</t>
  </si>
  <si>
    <t>44.132503301221256</t>
  </si>
  <si>
    <t>Ins_k3_58_TCA</t>
  </si>
  <si>
    <t>42.86633383258033</t>
  </si>
  <si>
    <t>Ins_k3_59_CAT</t>
  </si>
  <si>
    <t>Ins_k3_59_CCA</t>
  </si>
  <si>
    <t>39.90854029348245</t>
  </si>
  <si>
    <t>Ins_k3_59_CCC</t>
  </si>
  <si>
    <t>26.864855004257105</t>
  </si>
  <si>
    <t>Ins_k3_59_CCG</t>
  </si>
  <si>
    <t>44.446576262437944</t>
  </si>
  <si>
    <t>Ins_k2_59_CC</t>
  </si>
  <si>
    <t>44.29767089155337</t>
  </si>
  <si>
    <t>Ins_k3_58_TCC</t>
  </si>
  <si>
    <t>31.367568518605697</t>
  </si>
  <si>
    <t>Ins_k3_59_CCT</t>
  </si>
  <si>
    <t>Ins_k3_59_CGA</t>
  </si>
  <si>
    <t>49.374738419440625</t>
  </si>
  <si>
    <t>Ins_k3_59_CGC</t>
  </si>
  <si>
    <t>44.650284987651304</t>
  </si>
  <si>
    <t>T60C</t>
  </si>
  <si>
    <t>39.703179346251964</t>
  </si>
  <si>
    <t>Ins_k3_59_CGG</t>
  </si>
  <si>
    <t>22.487964560502558</t>
  </si>
  <si>
    <t>Ins_k2_59_CG</t>
  </si>
  <si>
    <t>54.65788182181991</t>
  </si>
  <si>
    <t>Ins_k3_58_TCG</t>
  </si>
  <si>
    <t>43.55023069532111</t>
  </si>
  <si>
    <t>Ins_k3_59_CGT</t>
  </si>
  <si>
    <t>Ins_k3_59_CTA</t>
  </si>
  <si>
    <t>31.734557529277925</t>
  </si>
  <si>
    <t>Ins_k4_58_TCTA</t>
  </si>
  <si>
    <t>18.94966483348363</t>
  </si>
  <si>
    <t>Ins_k4_59_CTAT</t>
  </si>
  <si>
    <t>Ins_k3_59_CTC</t>
  </si>
  <si>
    <t>22.81111686269061</t>
  </si>
  <si>
    <t>Ins_k1_59_C</t>
  </si>
  <si>
    <t>43.03937275658734</t>
  </si>
  <si>
    <t>Ins_k3_59_CTG</t>
  </si>
  <si>
    <t>25.475665328963732</t>
  </si>
  <si>
    <t>Ins_k2_58_TC</t>
  </si>
  <si>
    <t>29.845625432626967</t>
  </si>
  <si>
    <t>Ins_k2_59_CT</t>
  </si>
  <si>
    <t>Ins_k3_57_TTC</t>
  </si>
  <si>
    <t>26.44087917037928</t>
  </si>
  <si>
    <t>Ins_k3_58_TCT</t>
  </si>
  <si>
    <t>Ins_k3_59_CTT</t>
  </si>
  <si>
    <t>Del_k3_60-62</t>
  </si>
  <si>
    <t>28.378410159072683</t>
  </si>
  <si>
    <t>Ins_k3_59_GAA</t>
  </si>
  <si>
    <t>39.910877461517025</t>
  </si>
  <si>
    <t>Ins_k3_59_GAC</t>
  </si>
  <si>
    <t>44.87264746456467</t>
  </si>
  <si>
    <t>Ins_k3_59_GAG</t>
  </si>
  <si>
    <t>26.05252094523361</t>
  </si>
  <si>
    <t>Ins_k4_59_GATC</t>
  </si>
  <si>
    <t>30.758816086758294</t>
  </si>
  <si>
    <t>Ins_k2_59_GA</t>
  </si>
  <si>
    <t>48.1157944299854</t>
  </si>
  <si>
    <t>Ins_k3_58_TGA</t>
  </si>
  <si>
    <t>45.94997438664127</t>
  </si>
  <si>
    <t>Ins_k3_59_GAT</t>
  </si>
  <si>
    <t>Ins_k3_59_GCA</t>
  </si>
  <si>
    <t>27.576594411867813</t>
  </si>
  <si>
    <t>Ins_k4_59_GCCC</t>
  </si>
  <si>
    <t>26.499320158342922</t>
  </si>
  <si>
    <t>Ins_k3_59_GCC</t>
  </si>
  <si>
    <t>49.33553514719493</t>
  </si>
  <si>
    <t>Ins_k3_59_GCG</t>
  </si>
  <si>
    <t>42.929710738709154</t>
  </si>
  <si>
    <t>Ins_k2_59_GC</t>
  </si>
  <si>
    <t>50.3268215045166</t>
  </si>
  <si>
    <t>Ins_k3_58_TGC</t>
  </si>
  <si>
    <t>29.22031522308095</t>
  </si>
  <si>
    <t>Ins_k3_59_GCT</t>
  </si>
  <si>
    <t>Del_k2_60-61</t>
  </si>
  <si>
    <t>50.79717445519872</t>
  </si>
  <si>
    <t>Ins_k3_59_GGA</t>
  </si>
  <si>
    <t>64.45139921182286</t>
  </si>
  <si>
    <t>Ins_k4_59_GGCC</t>
  </si>
  <si>
    <t>45.748642035534125</t>
  </si>
  <si>
    <t>Ins_k3_59_GGC</t>
  </si>
  <si>
    <t>50.33317533623502</t>
  </si>
  <si>
    <t>Del_k1_58-58</t>
  </si>
  <si>
    <t>49.03553476376032</t>
  </si>
  <si>
    <t>Del_k1_59-59</t>
  </si>
  <si>
    <t>Del_k1_60-60</t>
  </si>
  <si>
    <t>T60G</t>
  </si>
  <si>
    <t>26.02225711912029</t>
  </si>
  <si>
    <t>Ins_k3_59_GGG</t>
  </si>
  <si>
    <t>0.8677916838668635</t>
  </si>
  <si>
    <t>Ins_k2_59_GG</t>
  </si>
  <si>
    <t>18.922290237164813</t>
  </si>
  <si>
    <t>Ins_k3_58_TGG</t>
  </si>
  <si>
    <t>28.458446992317796</t>
  </si>
  <si>
    <t>Ins_k3_59_GGT</t>
  </si>
  <si>
    <t>Ins_k3_59_GTA</t>
  </si>
  <si>
    <t>32.866980986253445</t>
  </si>
  <si>
    <t>Ins_k4_59_GTCG</t>
  </si>
  <si>
    <t>38.48713747944777</t>
  </si>
  <si>
    <t>Ins_k3_59_GTC</t>
  </si>
  <si>
    <t>28.63795800882722</t>
  </si>
  <si>
    <t>Ins_k1_59_G</t>
  </si>
  <si>
    <t>36.066058911779216</t>
  </si>
  <si>
    <t>Ins_k3_59_GTG</t>
  </si>
  <si>
    <t>22.833925082588763</t>
  </si>
  <si>
    <t>Ins_k2_58_TG</t>
  </si>
  <si>
    <t>36.03121034784251</t>
  </si>
  <si>
    <t>Ins_k2_59_GT</t>
  </si>
  <si>
    <t>Ins_k3_54_TTG</t>
  </si>
  <si>
    <t>31.185191792742152</t>
  </si>
  <si>
    <t>Ins_k3_55_TGT</t>
  </si>
  <si>
    <t>Ins_k3_56_GTT</t>
  </si>
  <si>
    <t>Ins_k3_57_TTG</t>
  </si>
  <si>
    <t>Ins_k3_58_TGT</t>
  </si>
  <si>
    <t>Ins_k3_59_GTT</t>
  </si>
  <si>
    <t>Del_k3_61-63</t>
  </si>
  <si>
    <t>0.6714968977654554</t>
  </si>
  <si>
    <t>Ins_k3_60_AAA</t>
  </si>
  <si>
    <t>31.592481590372486</t>
  </si>
  <si>
    <t>Ins_k3_60_AAC</t>
  </si>
  <si>
    <t>31.28732141040545</t>
  </si>
  <si>
    <t>Ins_k2_60_AA</t>
  </si>
  <si>
    <t>21.324215013275875</t>
  </si>
  <si>
    <t>Ins_k3_60_AAG</t>
  </si>
  <si>
    <t>8.725404447199553</t>
  </si>
  <si>
    <t>Ins_k3_59_TAA</t>
  </si>
  <si>
    <t>35.06163390583379</t>
  </si>
  <si>
    <t>Ins_k3_60_AAT</t>
  </si>
  <si>
    <t>Ins_k4_60_ACAC</t>
  </si>
  <si>
    <t>24.996362023096115</t>
  </si>
  <si>
    <t>Ins_k3_60_ACA</t>
  </si>
  <si>
    <t>17.83162056730811</t>
  </si>
  <si>
    <t>Ins_k4_60_ACAG</t>
  </si>
  <si>
    <t>6.209338793449704</t>
  </si>
  <si>
    <t>Ins_k3_60_ACC</t>
  </si>
  <si>
    <t>27.68199282192854</t>
  </si>
  <si>
    <t>Ins_k2_60_AC</t>
  </si>
  <si>
    <t>37.00244418978808</t>
  </si>
  <si>
    <t>Ins_k3_60_ACG</t>
  </si>
  <si>
    <t>19.903399152044464</t>
  </si>
  <si>
    <t>Ins_k3_59_TAC</t>
  </si>
  <si>
    <t>30.003774641179707</t>
  </si>
  <si>
    <t>Ins_k3_60_ACT</t>
  </si>
  <si>
    <t>Ins_k3_60_AGA</t>
  </si>
  <si>
    <t>12.541329979619215</t>
  </si>
  <si>
    <t>Ins_k3_60_AGC</t>
  </si>
  <si>
    <t>10.817261881305424</t>
  </si>
  <si>
    <t>G61A</t>
  </si>
  <si>
    <t>22.752979029910357</t>
  </si>
  <si>
    <t>Ins_k1_60_A</t>
  </si>
  <si>
    <t>11.905581574939736</t>
  </si>
  <si>
    <t>Ins_k2_60_AG</t>
  </si>
  <si>
    <t>2.7719165719328416</t>
  </si>
  <si>
    <t>Ins_k3_60_AGG</t>
  </si>
  <si>
    <t>0.4913624142825699</t>
  </si>
  <si>
    <t>Ins_k3_59_TAG</t>
  </si>
  <si>
    <t>3.87840658738233</t>
  </si>
  <si>
    <t>Ins_k3_60_AGT</t>
  </si>
  <si>
    <t>Ins_k4_60_ATAA</t>
  </si>
  <si>
    <t>23.424593161373192</t>
  </si>
  <si>
    <t>Ins_k3_60_ATA</t>
  </si>
  <si>
    <t>11.50177219388354</t>
  </si>
  <si>
    <t>Ins_k3_60_ATC</t>
  </si>
  <si>
    <t>30.325533774200274</t>
  </si>
  <si>
    <t>Ins_k2_59_TA</t>
  </si>
  <si>
    <t>36.402979117744664</t>
  </si>
  <si>
    <t>Ins_k2_60_AT</t>
  </si>
  <si>
    <t>Ins_k3_60_ATG</t>
  </si>
  <si>
    <t>15.726202564295347</t>
  </si>
  <si>
    <t>Ins_k3_58_TTA</t>
  </si>
  <si>
    <t>34.135424835208624</t>
  </si>
  <si>
    <t>Ins_k3_59_TAT</t>
  </si>
  <si>
    <t>Ins_k3_60_ATT</t>
  </si>
  <si>
    <t>Ins_k4_60_CAAC</t>
  </si>
  <si>
    <t>37.334842244610236</t>
  </si>
  <si>
    <t>Ins_k3_60_CAA</t>
  </si>
  <si>
    <t>34.52493189013546</t>
  </si>
  <si>
    <t>Ins_k3_60_CAC</t>
  </si>
  <si>
    <t>35.35556135226009</t>
  </si>
  <si>
    <t>Ins_k2_60_CA</t>
  </si>
  <si>
    <t>19.977344106658673</t>
  </si>
  <si>
    <t>Ins_k3_60_CAG</t>
  </si>
  <si>
    <t>9.522758671568292</t>
  </si>
  <si>
    <t>Ins_k4_60_CATA</t>
  </si>
  <si>
    <t>14.50199671986236</t>
  </si>
  <si>
    <t>Ins_k3_59_TCA</t>
  </si>
  <si>
    <t>36.900217241251106</t>
  </si>
  <si>
    <t>Ins_k3_60_CAT</t>
  </si>
  <si>
    <t>Ins_k3_60_CCA</t>
  </si>
  <si>
    <t>38.40142501248312</t>
  </si>
  <si>
    <t>Ins_k3_60_CCC</t>
  </si>
  <si>
    <t>22.253773753422607</t>
  </si>
  <si>
    <t>Ins_k2_60_CC</t>
  </si>
  <si>
    <t>24.883619572289387</t>
  </si>
  <si>
    <t>Ins_k3_60_CCG</t>
  </si>
  <si>
    <t>34.8795781392286</t>
  </si>
  <si>
    <t>Ins_k4_59_TCCG</t>
  </si>
  <si>
    <t>30.343755581590273</t>
  </si>
  <si>
    <t>Ins_k4_60_CCGT</t>
  </si>
  <si>
    <t>Ins_k3_59_TCC</t>
  </si>
  <si>
    <t>21.705930847141868</t>
  </si>
  <si>
    <t>Ins_k3_60_CCT</t>
  </si>
  <si>
    <t>Ins_k4_60_CCTG</t>
  </si>
  <si>
    <t>6.661811691529562</t>
  </si>
  <si>
    <t>Ins_k3_60_CGA</t>
  </si>
  <si>
    <t>42.79141011158601</t>
  </si>
  <si>
    <t>Ins_k4_60_CGCA</t>
  </si>
  <si>
    <t>28.57445592920739</t>
  </si>
  <si>
    <t>Ins_k3_60_CGC</t>
  </si>
  <si>
    <t>38.97742372145893</t>
  </si>
  <si>
    <t>Ins_k4_59_TCGC</t>
  </si>
  <si>
    <t>41.84821107114318</t>
  </si>
  <si>
    <t>Ins_k4_60_CGCT</t>
  </si>
  <si>
    <t>G61C</t>
  </si>
  <si>
    <t>54.305416399986484</t>
  </si>
  <si>
    <t>Ins_k1_60_C</t>
  </si>
  <si>
    <t>41.936110266078565</t>
  </si>
  <si>
    <t>Ins_k2_60_CG</t>
  </si>
  <si>
    <t>19.760641834550924</t>
  </si>
  <si>
    <t>Ins_k3_60_CGG</t>
  </si>
  <si>
    <t>4.386590094366523</t>
  </si>
  <si>
    <t>Ins_k3_59_TCG</t>
  </si>
  <si>
    <t>42.1253435110416</t>
  </si>
  <si>
    <t>Ins_k3_60_CGT</t>
  </si>
  <si>
    <t>Ins_k3_60_CTA</t>
  </si>
  <si>
    <t>9.451667809363052</t>
  </si>
  <si>
    <t>Ins_k3_60_CTC</t>
  </si>
  <si>
    <t>24.201031169308933</t>
  </si>
  <si>
    <t>Ins_k2_59_TC</t>
  </si>
  <si>
    <t>32.56273853091838</t>
  </si>
  <si>
    <t>Ins_k2_60_CT</t>
  </si>
  <si>
    <t>Ins_k3_60_CTG</t>
  </si>
  <si>
    <t>9.406508911680284</t>
  </si>
  <si>
    <t>Ins_k3_58_TTC</t>
  </si>
  <si>
    <t>24.279694297859354</t>
  </si>
  <si>
    <t>Ins_k3_59_TCT</t>
  </si>
  <si>
    <t>Ins_k3_60_CTT</t>
  </si>
  <si>
    <t>Del_k2_61-62</t>
  </si>
  <si>
    <t>64.05518299165273</t>
  </si>
  <si>
    <t>Del_k2_62-63</t>
  </si>
  <si>
    <t>Ins_k3_61_AAA</t>
  </si>
  <si>
    <t>46.7516333842995</t>
  </si>
  <si>
    <t>Ins_k3_61_AAC</t>
  </si>
  <si>
    <t>39.621398286583606</t>
  </si>
  <si>
    <t>Ins_k4_61_AAGC</t>
  </si>
  <si>
    <t>50.084469766940344</t>
  </si>
  <si>
    <t>Ins_k2_61_AA</t>
  </si>
  <si>
    <t>52.46830740100445</t>
  </si>
  <si>
    <t>Ins_k3_60_GAA</t>
  </si>
  <si>
    <t>42.375317810213375</t>
  </si>
  <si>
    <t>Ins_k3_61_AAG</t>
  </si>
  <si>
    <t>Ins_k3_61_AAT</t>
  </si>
  <si>
    <t>38.74613915175669</t>
  </si>
  <si>
    <t>Ins_k3_61_ACA</t>
  </si>
  <si>
    <t>37.7425757810436</t>
  </si>
  <si>
    <t>Ins_k3_61_ACC</t>
  </si>
  <si>
    <t>54.23473658399861</t>
  </si>
  <si>
    <t>Ins_k2_61_AC</t>
  </si>
  <si>
    <t>53.92785183797556</t>
  </si>
  <si>
    <t>Ins_k3_60_GAC</t>
  </si>
  <si>
    <t>44.65821894533121</t>
  </si>
  <si>
    <t>Ins_k3_61_ACG</t>
  </si>
  <si>
    <t>Ins_k4_61_ACTC</t>
  </si>
  <si>
    <t>46.67041359266522</t>
  </si>
  <si>
    <t>Ins_k3_61_ACT</t>
  </si>
  <si>
    <t>44.370393864998334</t>
  </si>
  <si>
    <t>G62A</t>
  </si>
  <si>
    <t>69.47916735875256</t>
  </si>
  <si>
    <t>Ins_k3_61_AGA</t>
  </si>
  <si>
    <t>49.51573673129902</t>
  </si>
  <si>
    <t>Ins_k3_61_AGC</t>
  </si>
  <si>
    <t>55.7609574336165</t>
  </si>
  <si>
    <t>Ins_k1_61_A</t>
  </si>
  <si>
    <t>45.17470729659976</t>
  </si>
  <si>
    <t>Ins_k2_60_GA</t>
  </si>
  <si>
    <t>33.294567597539995</t>
  </si>
  <si>
    <t>Ins_k2_61_AG</t>
  </si>
  <si>
    <t>Ins_k3_60_GAG</t>
  </si>
  <si>
    <t>15.73407996300752</t>
  </si>
  <si>
    <t>Ins_k3_61_AGG</t>
  </si>
  <si>
    <t>Ins_k4_60_GAGG</t>
  </si>
  <si>
    <t>0.7451895851646844</t>
  </si>
  <si>
    <t>Ins_k4_61_AGGG</t>
  </si>
  <si>
    <t>Ins_k3_61_AGT</t>
  </si>
  <si>
    <t>36.57122902641824</t>
  </si>
  <si>
    <t>Ins_k3_61_ATA</t>
  </si>
  <si>
    <t>14.470857291895282</t>
  </si>
  <si>
    <t>Ins_k3_61_ATC</t>
  </si>
  <si>
    <t>58.43539414254654</t>
  </si>
  <si>
    <t>Ins_k2_61_AT</t>
  </si>
  <si>
    <t>47.560472927438965</t>
  </si>
  <si>
    <t>Ins_k3_59_TGA</t>
  </si>
  <si>
    <t>46.71345278495312</t>
  </si>
  <si>
    <t>Ins_k3_60_GAT</t>
  </si>
  <si>
    <t>Ins_k3_61_ATG</t>
  </si>
  <si>
    <t>Ins_k3_61_ATT</t>
  </si>
  <si>
    <t>49.74272157445279</t>
  </si>
  <si>
    <t>Ins_k3_61_CAA</t>
  </si>
  <si>
    <t>29.069541971126625</t>
  </si>
  <si>
    <t>Ins_k4_61_CACA</t>
  </si>
  <si>
    <t>37.987964691089985</t>
  </si>
  <si>
    <t>Ins_k3_61_CAC</t>
  </si>
  <si>
    <t>45.12927721057581</t>
  </si>
  <si>
    <t>Ins_k2_61_CA</t>
  </si>
  <si>
    <t>31.51916552984661</t>
  </si>
  <si>
    <t>Ins_k3_60_GCA</t>
  </si>
  <si>
    <t>33.176150434926605</t>
  </si>
  <si>
    <t>Ins_k3_61_CAG</t>
  </si>
  <si>
    <t>Ins_k3_61_CAT</t>
  </si>
  <si>
    <t>42.55444631267413</t>
  </si>
  <si>
    <t>Ins_k4_59_TGCA</t>
  </si>
  <si>
    <t>26.08952753402768</t>
  </si>
  <si>
    <t>Ins_k4_60_GCAT</t>
  </si>
  <si>
    <t>Ins_k4_61_CATG</t>
  </si>
  <si>
    <t>Ins_k3_61_CCA</t>
  </si>
  <si>
    <t>28.974529724896264</t>
  </si>
  <si>
    <t>Ins_k3_61_CCC</t>
  </si>
  <si>
    <t>36.58337066554876</t>
  </si>
  <si>
    <t>Ins_k2_61_CC</t>
  </si>
  <si>
    <t>45.303021695880425</t>
  </si>
  <si>
    <t>Ins_k3_60_GCC</t>
  </si>
  <si>
    <t>38.545818254182954</t>
  </si>
  <si>
    <t>Ins_k3_61_CCG</t>
  </si>
  <si>
    <t>Ins_k3_61_CCT</t>
  </si>
  <si>
    <t>33.28939880235709</t>
  </si>
  <si>
    <t>G62C</t>
  </si>
  <si>
    <t>48.2446957721207</t>
  </si>
  <si>
    <t>Ins_k4_61_CGAA</t>
  </si>
  <si>
    <t>55.01632135444301</t>
  </si>
  <si>
    <t>Ins_k3_61_CGA</t>
  </si>
  <si>
    <t>36.74664142416458</t>
  </si>
  <si>
    <t>Ins_k3_61_CGC</t>
  </si>
  <si>
    <t>46.322510279721484</t>
  </si>
  <si>
    <t>Ins_k1_61_C</t>
  </si>
  <si>
    <t>56.72892079074697</t>
  </si>
  <si>
    <t>Ins_k2_60_GC</t>
  </si>
  <si>
    <t>34.94373205375735</t>
  </si>
  <si>
    <t>Ins_k2_61_CG</t>
  </si>
  <si>
    <t>Ins_k3_60_GCG</t>
  </si>
  <si>
    <t>34.42903133977859</t>
  </si>
  <si>
    <t>Ins_k3_61_CGG</t>
  </si>
  <si>
    <t>Ins_k3_61_CGT</t>
  </si>
  <si>
    <t>36.299108887572494</t>
  </si>
  <si>
    <t>Ins_k3_61_CTA</t>
  </si>
  <si>
    <t>9.664781062505545</t>
  </si>
  <si>
    <t>Ins_k3_61_CTC</t>
  </si>
  <si>
    <t>39.367875764992824</t>
  </si>
  <si>
    <t>Ins_k2_61_CT</t>
  </si>
  <si>
    <t>31.264640763476656</t>
  </si>
  <si>
    <t>Ins_k3_59_TGC</t>
  </si>
  <si>
    <t>44.80055803320279</t>
  </si>
  <si>
    <t>Ins_k3_60_GCT</t>
  </si>
  <si>
    <t>Ins_k3_61_CTG</t>
  </si>
  <si>
    <t>Ins_k3_61_CTT</t>
  </si>
  <si>
    <t>31.79059418358039</t>
  </si>
  <si>
    <t>Del_k1_61-61</t>
  </si>
  <si>
    <t>37.892993553685706</t>
  </si>
  <si>
    <t>Del_k1_62-62</t>
  </si>
  <si>
    <t>Del_k1_63-63</t>
  </si>
  <si>
    <t>G63A</t>
  </si>
  <si>
    <t>7.793900746812479</t>
  </si>
  <si>
    <t>Ins_k3_62_AAA</t>
  </si>
  <si>
    <t>91.34451626699003</t>
  </si>
  <si>
    <t>Ins_k3_62_AAC</t>
  </si>
  <si>
    <t>46.335193959619865</t>
  </si>
  <si>
    <t>Ins_k2_62_AA</t>
  </si>
  <si>
    <t>98.62562687369383</t>
  </si>
  <si>
    <t>Ins_k3_61_GAA</t>
  </si>
  <si>
    <t>51.584312873428964</t>
  </si>
  <si>
    <t>Ins_k3_62_AAG</t>
  </si>
  <si>
    <t>Ins_k3_62_AAT</t>
  </si>
  <si>
    <t>30.89459206467125</t>
  </si>
  <si>
    <t>Ins_k3_62_ACA</t>
  </si>
  <si>
    <t>67.70206517515595</t>
  </si>
  <si>
    <t>Ins_k3_62_ACC</t>
  </si>
  <si>
    <t>57.295222315106635</t>
  </si>
  <si>
    <t>Ins_k2_62_AC</t>
  </si>
  <si>
    <t>53.723563483709725</t>
  </si>
  <si>
    <t>Ins_k4_62_ACGA</t>
  </si>
  <si>
    <t>88.4812459924259</t>
  </si>
  <si>
    <t>Ins_k3_61_GAC</t>
  </si>
  <si>
    <t>62.251616633162996</t>
  </si>
  <si>
    <t>Ins_k3_62_ACG</t>
  </si>
  <si>
    <t>Ins_k4_62_ACTC</t>
  </si>
  <si>
    <t>58.69903215934668</t>
  </si>
  <si>
    <t>Ins_k3_62_ACT</t>
  </si>
  <si>
    <t>44.048338886000174</t>
  </si>
  <si>
    <t>Ins_k1_62_A</t>
  </si>
  <si>
    <t>94.3409024020274</t>
  </si>
  <si>
    <t>Ins_k3_62_AGA</t>
  </si>
  <si>
    <t>84.34643374707524</t>
  </si>
  <si>
    <t>Ins_k3_62_AGC</t>
  </si>
  <si>
    <t>51.26313870286274</t>
  </si>
  <si>
    <t>Ins_k2_61_GA</t>
  </si>
  <si>
    <t>64.01808480154612</t>
  </si>
  <si>
    <t>Ins_k2_62_AG</t>
  </si>
  <si>
    <t>Ins_k3_60_GGA</t>
  </si>
  <si>
    <t>46.81712121522015</t>
  </si>
  <si>
    <t>Ins_k3_61_GAG</t>
  </si>
  <si>
    <t>Ins_k3_62_AGG</t>
  </si>
  <si>
    <t>Ins_k3_62_AGT</t>
  </si>
  <si>
    <t>32.04668207813834</t>
  </si>
  <si>
    <t>Ins_k3_62_ATA</t>
  </si>
  <si>
    <t>60.083064446381414</t>
  </si>
  <si>
    <t>Ins_k3_62_ATC</t>
  </si>
  <si>
    <t>59.21319448526183</t>
  </si>
  <si>
    <t>Ins_k2_62_AT</t>
  </si>
  <si>
    <t>51.13584808453548</t>
  </si>
  <si>
    <t>Ins_k3_61_GAT</t>
  </si>
  <si>
    <t>55.835836054921465</t>
  </si>
  <si>
    <t>Ins_k3_62_ATG</t>
  </si>
  <si>
    <t>Ins_k3_62_ATT</t>
  </si>
  <si>
    <t>9.511312260103564</t>
  </si>
  <si>
    <t>G63C</t>
  </si>
  <si>
    <t>0.9011733358819344</t>
  </si>
  <si>
    <t>Ins_k3_62_CAA</t>
  </si>
  <si>
    <t>70.05972685991233</t>
  </si>
  <si>
    <t>Ins_k3_62_CAC</t>
  </si>
  <si>
    <t>43.22968267263051</t>
  </si>
  <si>
    <t>Ins_k2_62_CA</t>
  </si>
  <si>
    <t>74.7295275500055</t>
  </si>
  <si>
    <t>Ins_k3_61_GCA</t>
  </si>
  <si>
    <t>25.878447189937944</t>
  </si>
  <si>
    <t>Ins_k3_62_CAG</t>
  </si>
  <si>
    <t>Ins_k3_62_CAT</t>
  </si>
  <si>
    <t>35.5910690250164</t>
  </si>
  <si>
    <t>Ins_k3_62_CCA</t>
  </si>
  <si>
    <t>55.78287055716253</t>
  </si>
  <si>
    <t>Ins_k4_62_CCAT</t>
  </si>
  <si>
    <t>32.307885401358924</t>
  </si>
  <si>
    <t>Ins_k3_62_CCC</t>
  </si>
  <si>
    <t>41.15623481214383</t>
  </si>
  <si>
    <t>Ins_k4_62_CCCT</t>
  </si>
  <si>
    <t>35.18157275562357</t>
  </si>
  <si>
    <t>Ins_k2_62_CC</t>
  </si>
  <si>
    <t>55.46041395264444</t>
  </si>
  <si>
    <t>Ins_k3_61_GCC</t>
  </si>
  <si>
    <t>49.41280937277066</t>
  </si>
  <si>
    <t>Ins_k3_62_CCG</t>
  </si>
  <si>
    <t>Ins_k3_62_CCT</t>
  </si>
  <si>
    <t>37.111521440565674</t>
  </si>
  <si>
    <t>Ins_k1_62_C</t>
  </si>
  <si>
    <t>43.05154466887046</t>
  </si>
  <si>
    <t>Ins_k3_62_CGA</t>
  </si>
  <si>
    <t>76.4540499748145</t>
  </si>
  <si>
    <t>Ins_k3_62_CGC</t>
  </si>
  <si>
    <t>39.880551177005856</t>
  </si>
  <si>
    <t>Ins_k2_61_GC</t>
  </si>
  <si>
    <t>53.37119172085517</t>
  </si>
  <si>
    <t>Ins_k2_62_CG</t>
  </si>
  <si>
    <t>Ins_k3_60_GGC</t>
  </si>
  <si>
    <t>34.299552440741685</t>
  </si>
  <si>
    <t>Ins_k3_61_GCG</t>
  </si>
  <si>
    <t>Ins_k3_62_CGG</t>
  </si>
  <si>
    <t>Ins_k3_62_CGT</t>
  </si>
  <si>
    <t>24.601800621144537</t>
  </si>
  <si>
    <t>Ins_k4_62_CGTT</t>
  </si>
  <si>
    <t>15.15408313433563</t>
  </si>
  <si>
    <t>Ins_k3_62_CTA</t>
  </si>
  <si>
    <t>48.88090718164566</t>
  </si>
  <si>
    <t>Ins_k4_62_CTCC</t>
  </si>
  <si>
    <t>52.69906250938018</t>
  </si>
  <si>
    <t>Ins_k3_62_CTC</t>
  </si>
  <si>
    <t>47.662754851725516</t>
  </si>
  <si>
    <t>Ins_k2_62_CT</t>
  </si>
  <si>
    <t>43.86131623112675</t>
  </si>
  <si>
    <t>Ins_k3_61_GCT</t>
  </si>
  <si>
    <t>35.46461649925585</t>
  </si>
  <si>
    <t>Ins_k3_62_CTG</t>
  </si>
  <si>
    <t>Ins_k3_62_CTT</t>
  </si>
  <si>
    <t>22.706823159049847</t>
  </si>
  <si>
    <t>Ins_k4_61_GCTT</t>
  </si>
  <si>
    <t>34.454824237830096</t>
  </si>
  <si>
    <t>Ins_k4_62_CTTG</t>
  </si>
  <si>
    <t>Ins_k3_62_GAA</t>
  </si>
  <si>
    <t>89.25671145413814</t>
  </si>
  <si>
    <t>Ins_k4_62_GACC</t>
  </si>
  <si>
    <t>51.75120276798859</t>
  </si>
  <si>
    <t>Ins_k3_62_GAC</t>
  </si>
  <si>
    <t>33.815947187703905</t>
  </si>
  <si>
    <t>Ins_k2_62_GA</t>
  </si>
  <si>
    <t>82.21871730022897</t>
  </si>
  <si>
    <t>Ins_k3_61_GGA</t>
  </si>
  <si>
    <t>7.029880374311188</t>
  </si>
  <si>
    <t>Ins_k3_62_GAG</t>
  </si>
  <si>
    <t>Ins_k3_62_GAT</t>
  </si>
  <si>
    <t>26.51269854665104</t>
  </si>
  <si>
    <t>Ins_k3_62_GCA</t>
  </si>
  <si>
    <t>71.43526984917119</t>
  </si>
  <si>
    <t>Ins_k3_62_GCC</t>
  </si>
  <si>
    <t>47.06009833823731</t>
  </si>
  <si>
    <t>Ins_k2_62_GC</t>
  </si>
  <si>
    <t>24.144121219775</t>
  </si>
  <si>
    <t>Ins_k3_61_GGC</t>
  </si>
  <si>
    <t>19.27061274230987</t>
  </si>
  <si>
    <t>Ins_k3_62_GCG</t>
  </si>
  <si>
    <t>Ins_k3_62_GCT</t>
  </si>
  <si>
    <t>26.277650748066485</t>
  </si>
  <si>
    <t>Ins_k1_60_G</t>
  </si>
  <si>
    <t>18.814120511669962</t>
  </si>
  <si>
    <t>Ins_k1_61_G</t>
  </si>
  <si>
    <t>Ins_k1_62_G</t>
  </si>
  <si>
    <t>Ins_k3_62_GGA</t>
  </si>
  <si>
    <t>55.79692102024659</t>
  </si>
  <si>
    <t>Ins_k3_62_GGC</t>
  </si>
  <si>
    <t>9.07365505331393</t>
  </si>
  <si>
    <t>Ins_k2_60_GG</t>
  </si>
  <si>
    <t>2.777504865157159</t>
  </si>
  <si>
    <t>Ins_k2_61_GG</t>
  </si>
  <si>
    <t>Ins_k2_62_GG</t>
  </si>
  <si>
    <t>Ins_k3_60_GGG</t>
  </si>
  <si>
    <t>0.7116201073875574</t>
  </si>
  <si>
    <t>Ins_k3_61_GGG</t>
  </si>
  <si>
    <t>Ins_k3_62_GGG</t>
  </si>
  <si>
    <t>Ins_k3_62_GGT</t>
  </si>
  <si>
    <t>0.4655628689338704</t>
  </si>
  <si>
    <t>Ins_k3_62_GTA</t>
  </si>
  <si>
    <t>6.885719568864581</t>
  </si>
  <si>
    <t>Ins_k3_62_GTC</t>
  </si>
  <si>
    <t>16.48434416180098</t>
  </si>
  <si>
    <t>Ins_k2_62_GT</t>
  </si>
  <si>
    <t>4.295139727167116</t>
  </si>
  <si>
    <t>Ins_k3_61_GGT</t>
  </si>
  <si>
    <t>1.2913597621366237</t>
  </si>
  <si>
    <t>Ins_k3_62_GTG</t>
  </si>
  <si>
    <t>Ins_k3_62_GTT</t>
  </si>
  <si>
    <t>1.6092401180983054</t>
  </si>
  <si>
    <t>G63T</t>
  </si>
  <si>
    <t>0.6285941209026101</t>
  </si>
  <si>
    <t>Ins_k3_62_TAA</t>
  </si>
  <si>
    <t>32.048966802137414</t>
  </si>
  <si>
    <t>Ins_k3_62_TAC</t>
  </si>
  <si>
    <t>11.645267743559176</t>
  </si>
  <si>
    <t>Ins_k2_62_TA</t>
  </si>
  <si>
    <t>14.375610665481586</t>
  </si>
  <si>
    <t>Ins_k3_61_GTA</t>
  </si>
  <si>
    <t>1.7598146516731912</t>
  </si>
  <si>
    <t>Ins_k3_62_TAG</t>
  </si>
  <si>
    <t>Ins_k3_62_TAT</t>
  </si>
  <si>
    <t>7.448436670252322</t>
  </si>
  <si>
    <t>Ins_k3_62_TCA</t>
  </si>
  <si>
    <t>51.36437040344364</t>
  </si>
  <si>
    <t>Ins_k3_62_TCC</t>
  </si>
  <si>
    <t>41.62745578162196</t>
  </si>
  <si>
    <t>Ins_k2_62_TC</t>
  </si>
  <si>
    <t>31.388433007793353</t>
  </si>
  <si>
    <t>Ins_k3_61_GTC</t>
  </si>
  <si>
    <t>41.5189002337231</t>
  </si>
  <si>
    <t>Ins_k3_62_TCG</t>
  </si>
  <si>
    <t>Ins_k3_62_TCT</t>
  </si>
  <si>
    <t>30.064505578029685</t>
  </si>
  <si>
    <t>Ins_k1_62_T</t>
  </si>
  <si>
    <t>15.633700922708055</t>
  </si>
  <si>
    <t>Ins_k3_62_TGA</t>
  </si>
  <si>
    <t>72.17069642017093</t>
  </si>
  <si>
    <t>Ins_k3_62_TGC</t>
  </si>
  <si>
    <t>31.498583091184386</t>
  </si>
  <si>
    <t>Ins_k4_61_GTGC</t>
  </si>
  <si>
    <t>40.934805460052175</t>
  </si>
  <si>
    <t>Ins_k4_62_TGCG</t>
  </si>
  <si>
    <t>Ins_k2_61_GT</t>
  </si>
  <si>
    <t>9.603834627129771</t>
  </si>
  <si>
    <t>Ins_k2_62_TG</t>
  </si>
  <si>
    <t>Ins_k3_59_TGG</t>
  </si>
  <si>
    <t>11.387806147109263</t>
  </si>
  <si>
    <t>Ins_k3_60_GGT</t>
  </si>
  <si>
    <t>Ins_k3_61_GTG</t>
  </si>
  <si>
    <t>Ins_k3_62_TGG</t>
  </si>
  <si>
    <t>Ins_k3_62_TGT</t>
  </si>
  <si>
    <t>12.256938141309819</t>
  </si>
  <si>
    <t>Ins_k3_62_TTA</t>
  </si>
  <si>
    <t>30.38700152079545</t>
  </si>
  <si>
    <t>Ins_k3_62_TTC</t>
  </si>
  <si>
    <t>32.645501720879835</t>
  </si>
  <si>
    <t>Ins_k2_62_TT</t>
  </si>
  <si>
    <t>16.898579868784456</t>
  </si>
  <si>
    <t>Ins_k3_61_GTT</t>
  </si>
  <si>
    <t>19.47914062757083</t>
  </si>
  <si>
    <t>Ins_k3_62_TTG</t>
  </si>
  <si>
    <t>Ins_k3_62_TTT</t>
  </si>
  <si>
    <t>16.281291348312745</t>
  </si>
  <si>
    <t>Ins_k3_61_TAA</t>
  </si>
  <si>
    <t>30.41314485995464</t>
  </si>
  <si>
    <t>Ins_k2_61_TA</t>
  </si>
  <si>
    <t>13.288921652008343</t>
  </si>
  <si>
    <t>Ins_k3_60_GTA</t>
  </si>
  <si>
    <t>7.100778029043388</t>
  </si>
  <si>
    <t>Ins_k3_61_TAG</t>
  </si>
  <si>
    <t>Ins_k3_61_TAT</t>
  </si>
  <si>
    <t>27.956717829412234</t>
  </si>
  <si>
    <t>Ins_k4_61_TATT</t>
  </si>
  <si>
    <t>25.762964048844296</t>
  </si>
  <si>
    <t>Ins_k3_61_TCA</t>
  </si>
  <si>
    <t>25.551734039722053</t>
  </si>
  <si>
    <t>Ins_k3_61_TCC</t>
  </si>
  <si>
    <t>38.688546547099385</t>
  </si>
  <si>
    <t>Ins_k2_61_TC</t>
  </si>
  <si>
    <t>51.015982613653485</t>
  </si>
  <si>
    <t>Ins_k3_60_GTC</t>
  </si>
  <si>
    <t>33.394098076923584</t>
  </si>
  <si>
    <t>Ins_k3_61_TCG</t>
  </si>
  <si>
    <t>Ins_k3_61_TCT</t>
  </si>
  <si>
    <t>30.3466318136355</t>
  </si>
  <si>
    <t>G62T</t>
  </si>
  <si>
    <t>22.123324391368882</t>
  </si>
  <si>
    <t>Ins_k3_61_TGA</t>
  </si>
  <si>
    <t>29.53282794982952</t>
  </si>
  <si>
    <t>Ins_k3_61_TGC</t>
  </si>
  <si>
    <t>47.704171839206275</t>
  </si>
  <si>
    <t>Ins_k1_61_T</t>
  </si>
  <si>
    <t>30.373822550482192</t>
  </si>
  <si>
    <t>Ins_k2_59_TG</t>
  </si>
  <si>
    <t>39.484493799250295</t>
  </si>
  <si>
    <t>Ins_k2_60_GT</t>
  </si>
  <si>
    <t>Ins_k2_61_TG</t>
  </si>
  <si>
    <t>Ins_k3_60_GTG</t>
  </si>
  <si>
    <t>13.414868000947873</t>
  </si>
  <si>
    <t>Ins_k3_61_TGG</t>
  </si>
  <si>
    <t>Ins_k3_61_TGT</t>
  </si>
  <si>
    <t>22.459933170284675</t>
  </si>
  <si>
    <t>Ins_k4_61_TGTT</t>
  </si>
  <si>
    <t>19.209378758389214</t>
  </si>
  <si>
    <t>Ins_k3_61_TTA</t>
  </si>
  <si>
    <t>8.33736478081779</t>
  </si>
  <si>
    <t>Ins_k3_61_TTC</t>
  </si>
  <si>
    <t>47.38100478828672</t>
  </si>
  <si>
    <t>Ins_k4_61_TTCT</t>
  </si>
  <si>
    <t>22.072221760903386</t>
  </si>
  <si>
    <t>Ins_k2_61_TT</t>
  </si>
  <si>
    <t>33.97569818927906</t>
  </si>
  <si>
    <t>Ins_k3_58_TTG</t>
  </si>
  <si>
    <t>33.28633840991194</t>
  </si>
  <si>
    <t>Ins_k3_59_TGT</t>
  </si>
  <si>
    <t>Ins_k3_60_GTT</t>
  </si>
  <si>
    <t>Ins_k3_61_TTG</t>
  </si>
  <si>
    <t>Ins_k3_61_TTT</t>
  </si>
  <si>
    <t>35.439096048180204</t>
  </si>
  <si>
    <t>Ins_k3_60_TAA</t>
  </si>
  <si>
    <t>24.793401774203318</t>
  </si>
  <si>
    <t>Ins_k3_60_TAC</t>
  </si>
  <si>
    <t>34.69978389139579</t>
  </si>
  <si>
    <t>Ins_k2_60_TA</t>
  </si>
  <si>
    <t>11.167982042170742</t>
  </si>
  <si>
    <t>Ins_k3_60_TAG</t>
  </si>
  <si>
    <t>2.9078930096657074</t>
  </si>
  <si>
    <t>Ins_k3_59_TTA</t>
  </si>
  <si>
    <t>29.951395387502636</t>
  </si>
  <si>
    <t>Ins_k3_60_TAT</t>
  </si>
  <si>
    <t>Ins_k3_60_TCA</t>
  </si>
  <si>
    <t>15.958211807126764</t>
  </si>
  <si>
    <t>Ins_k3_60_TCC</t>
  </si>
  <si>
    <t>17.989624182474923</t>
  </si>
  <si>
    <t>Ins_k2_60_TC</t>
  </si>
  <si>
    <t>34.32144665965442</t>
  </si>
  <si>
    <t>Ins_k3_60_TCG</t>
  </si>
  <si>
    <t>13.571667580660048</t>
  </si>
  <si>
    <t>Ins_k3_59_TTC</t>
  </si>
  <si>
    <t>22.019660598840563</t>
  </si>
  <si>
    <t>Ins_k3_60_TCT</t>
  </si>
  <si>
    <t>Ins_k3_60_TGA</t>
  </si>
  <si>
    <t>24.814571925809016</t>
  </si>
  <si>
    <t>Ins_k3_60_TGC</t>
  </si>
  <si>
    <t>28.796680984675685</t>
  </si>
  <si>
    <t>G61T</t>
  </si>
  <si>
    <t>30.12464927810677</t>
  </si>
  <si>
    <t>Ins_k1_57_T</t>
  </si>
  <si>
    <t>42.60808843306621</t>
  </si>
  <si>
    <t>Ins_k1_58_T</t>
  </si>
  <si>
    <t>Ins_k1_59_T</t>
  </si>
  <si>
    <t>Ins_k1_60_T</t>
  </si>
  <si>
    <t>Ins_k2_60_TG</t>
  </si>
  <si>
    <t>16.932075484617144</t>
  </si>
  <si>
    <t>Ins_k3_60_TGG</t>
  </si>
  <si>
    <t>1.7600279887249677</t>
  </si>
  <si>
    <t>Ins_k3_59_TTG</t>
  </si>
  <si>
    <t>21.493194510980924</t>
  </si>
  <si>
    <t>Ins_k3_60_TGT</t>
  </si>
  <si>
    <t>Ins_k3_60_TTA</t>
  </si>
  <si>
    <t>8.867448831306502</t>
  </si>
  <si>
    <t>Ins_k3_60_TTC</t>
  </si>
  <si>
    <t>26.2422750649841</t>
  </si>
  <si>
    <t>Ins_k2_57_TT</t>
  </si>
  <si>
    <t>32.32458276609877</t>
  </si>
  <si>
    <t>Ins_k2_58_TT</t>
  </si>
  <si>
    <t>Ins_k2_59_TT</t>
  </si>
  <si>
    <t>Ins_k2_60_TT</t>
  </si>
  <si>
    <t>Ins_k3_60_TTG</t>
  </si>
  <si>
    <t>13.061626497599512</t>
  </si>
  <si>
    <t>Ins_k3_57_TTT</t>
  </si>
  <si>
    <t>29.773332772979806</t>
  </si>
  <si>
    <t>Ins_k3_58_TTT</t>
  </si>
  <si>
    <t>Ins_k3_59_TTT</t>
  </si>
  <si>
    <t>Ins_k3_60_TTT</t>
  </si>
  <si>
    <t>Ins_k4_56_TAAG</t>
  </si>
  <si>
    <t>13.858781756316295</t>
  </si>
  <si>
    <t>Ins_k3_56_TAA</t>
  </si>
  <si>
    <t>27.158297949762574</t>
  </si>
  <si>
    <t>Ins_k3_56_TAC</t>
  </si>
  <si>
    <t>39.09593309158118</t>
  </si>
  <si>
    <t>Ins_k3_56_TAG</t>
  </si>
  <si>
    <t>2.2729831406502266</t>
  </si>
  <si>
    <t>Ins_k2_56_TA</t>
  </si>
  <si>
    <t>14.073018231448314</t>
  </si>
  <si>
    <t>Ins_k3_55_TTA</t>
  </si>
  <si>
    <t>32.38503005135291</t>
  </si>
  <si>
    <t>Ins_k3_56_TAT</t>
  </si>
  <si>
    <t>Ins_k3_56_TCA</t>
  </si>
  <si>
    <t>44.030355297073164</t>
  </si>
  <si>
    <t>Ins_k3_56_TCC</t>
  </si>
  <si>
    <t>50.13266283556394</t>
  </si>
  <si>
    <t>Ins_k3_56_TCG</t>
  </si>
  <si>
    <t>41.13718481165824</t>
  </si>
  <si>
    <t>Ins_k2_56_TC</t>
  </si>
  <si>
    <t>55.54888737207544</t>
  </si>
  <si>
    <t>Ins_k3_55_TTC</t>
  </si>
  <si>
    <t>28.474442770803762</t>
  </si>
  <si>
    <t>Ins_k3_56_TCT</t>
  </si>
  <si>
    <t>Ins_k3_56_TGA</t>
  </si>
  <si>
    <t>50.933641333987985</t>
  </si>
  <si>
    <t>Ins_k4_56_TGCA</t>
  </si>
  <si>
    <t>15.068844947330176</t>
  </si>
  <si>
    <t>Ins_k3_56_TGC</t>
  </si>
  <si>
    <t>48.87691368980525</t>
  </si>
  <si>
    <t>Del_k3_55-57</t>
  </si>
  <si>
    <t>34.58317907013988</t>
  </si>
  <si>
    <t>Del_k3_56-58</t>
  </si>
  <si>
    <t>Del_k3_57-59</t>
  </si>
  <si>
    <t>Ins_k3_56_TGG</t>
  </si>
  <si>
    <t>10.051960970326556</t>
  </si>
  <si>
    <t>Ins_k2_56_TG</t>
  </si>
  <si>
    <t>31.862319919833144</t>
  </si>
  <si>
    <t>Ins_k3_55_TTG</t>
  </si>
  <si>
    <t>30.545319418480172</t>
  </si>
  <si>
    <t>Ins_k3_56_TGT</t>
  </si>
  <si>
    <t>Ins_k1_54_T</t>
  </si>
  <si>
    <t>46.65783205146724</t>
  </si>
  <si>
    <t>Ins_k1_55_T</t>
  </si>
  <si>
    <t>Ins_k1_56_T</t>
  </si>
  <si>
    <t>Ins_k3_56_TTA</t>
  </si>
  <si>
    <t>10.097228943391746</t>
  </si>
  <si>
    <t>Ins_k3_56_TTC</t>
  </si>
  <si>
    <t>38.31820159977191</t>
  </si>
  <si>
    <t>Del_k2_56-57</t>
  </si>
  <si>
    <t>62.2409736796291</t>
  </si>
  <si>
    <t>Del_k2_57-58</t>
  </si>
  <si>
    <t>Ins_k3_56_TTG</t>
  </si>
  <si>
    <t>25.203418481689706</t>
  </si>
  <si>
    <t>Ins_k4_55_TTTG</t>
  </si>
  <si>
    <t>21.96010877175775</t>
  </si>
  <si>
    <t>Ins_k4_56_TTGT</t>
  </si>
  <si>
    <t>Ins_k2_54_TT</t>
  </si>
  <si>
    <t>40.22682672350784</t>
  </si>
  <si>
    <t>Ins_k2_55_TT</t>
  </si>
  <si>
    <t>Ins_k2_56_TT</t>
  </si>
  <si>
    <t>Del_k1_57-57</t>
  </si>
  <si>
    <t>49.01860549525132</t>
  </si>
  <si>
    <t>Ins_k3_54_TTT</t>
  </si>
  <si>
    <t>20.430561928211645</t>
  </si>
  <si>
    <t>Ins_k3_55_TTT</t>
  </si>
  <si>
    <t>Ins_k3_56_TTT</t>
  </si>
  <si>
    <t>G57T</t>
  </si>
  <si>
    <t>38.22703220210867</t>
  </si>
  <si>
    <t>Ins_k3_52_ACA</t>
  </si>
  <si>
    <t>80.47216528556028</t>
  </si>
  <si>
    <t>Ins_k3_53_CAA</t>
  </si>
  <si>
    <t>Ins_k2_52_AC</t>
  </si>
  <si>
    <t>77.43978351196064</t>
  </si>
  <si>
    <t>Ins_k2_53_CA</t>
  </si>
  <si>
    <t>Ins_k3_53_CAC</t>
  </si>
  <si>
    <t>63.61786160148023</t>
  </si>
  <si>
    <t>Ins_k3_53_CAG</t>
  </si>
  <si>
    <t>80.7687704014403</t>
  </si>
  <si>
    <t>Ins_k3_53_CAT</t>
  </si>
  <si>
    <t>73.04884723713795</t>
  </si>
  <si>
    <t>Ins_k1_53_C</t>
  </si>
  <si>
    <t>84.33062100219124</t>
  </si>
  <si>
    <t>Ins_k3_52_ACC</t>
  </si>
  <si>
    <t>58.05854274689965</t>
  </si>
  <si>
    <t>Ins_k3_53_CCA</t>
  </si>
  <si>
    <t>Ins_k2_53_CC</t>
  </si>
  <si>
    <t>72.47835569705299</t>
  </si>
  <si>
    <t>Ins_k3_53_CCC</t>
  </si>
  <si>
    <t>48.26022469126757</t>
  </si>
  <si>
    <t>Ins_k3_53_CCG</t>
  </si>
  <si>
    <t>98.71957584292744</t>
  </si>
  <si>
    <t>Ins_k3_53_CCT</t>
  </si>
  <si>
    <t>50.01826447344351</t>
  </si>
  <si>
    <t>Ins_k3_52_ACG</t>
  </si>
  <si>
    <t>81.90632820768244</t>
  </si>
  <si>
    <t>Ins_k3_53_CGA</t>
  </si>
  <si>
    <t>Ins_k2_53_CG</t>
  </si>
  <si>
    <t>Ins_k3_53_CGC</t>
  </si>
  <si>
    <t>Ins_k3_53_CGG</t>
  </si>
  <si>
    <t>Ins_k3_53_CGT</t>
  </si>
  <si>
    <t>90.4200885935992</t>
  </si>
  <si>
    <t>Ins_k3_49_ACT</t>
  </si>
  <si>
    <t>55.22971161440265</t>
  </si>
  <si>
    <t>Ins_k3_50_CTA</t>
  </si>
  <si>
    <t>Ins_k3_51_TAC</t>
  </si>
  <si>
    <t>Ins_k3_52_ACT</t>
  </si>
  <si>
    <t>Ins_k3_53_CTA</t>
  </si>
  <si>
    <t>Ins_k2_53_CT</t>
  </si>
  <si>
    <t>64.77324115914965</t>
  </si>
  <si>
    <t>Ins_k3_53_CTC</t>
  </si>
  <si>
    <t>70.77936732623199</t>
  </si>
  <si>
    <t>Ins_k3_53_CTG</t>
  </si>
  <si>
    <t>86.08338151519601</t>
  </si>
  <si>
    <t>Ins_k3_53_CTT</t>
  </si>
  <si>
    <t>52.634692752942684</t>
  </si>
  <si>
    <t>A54C</t>
  </si>
  <si>
    <t>64.76071843878623</t>
  </si>
  <si>
    <t>Del_k9_54-62</t>
  </si>
  <si>
    <t>44.17225966229321</t>
  </si>
  <si>
    <t>Ins_k3_52_AGA</t>
  </si>
  <si>
    <t>52.64677169934838</t>
  </si>
  <si>
    <t>Ins_k3_53_GAA</t>
  </si>
  <si>
    <t>Ins_k2_52_AG</t>
  </si>
  <si>
    <t>49.785012875747405</t>
  </si>
  <si>
    <t>Ins_k2_53_GA</t>
  </si>
  <si>
    <t>Ins_k3_53_GAC</t>
  </si>
  <si>
    <t>47.151039497635544</t>
  </si>
  <si>
    <t>Ins_k3_53_GAG</t>
  </si>
  <si>
    <t>71.42177408962975</t>
  </si>
  <si>
    <t>Ins_k3_53_GAT</t>
  </si>
  <si>
    <t>28.12154980130961</t>
  </si>
  <si>
    <t>Ins_k1_53_G</t>
  </si>
  <si>
    <t>53.96060828395486</t>
  </si>
  <si>
    <t>Ins_k3_52_AGC</t>
  </si>
  <si>
    <t>35.40000515042667</t>
  </si>
  <si>
    <t>Ins_k3_53_GCA</t>
  </si>
  <si>
    <t>Ins_k2_53_GC</t>
  </si>
  <si>
    <t>33.5714069072108</t>
  </si>
  <si>
    <t>Ins_k3_53_GCC</t>
  </si>
  <si>
    <t>47.495416849425524</t>
  </si>
  <si>
    <t>Ins_k3_53_GCG</t>
  </si>
  <si>
    <t>56.5946978875524</t>
  </si>
  <si>
    <t>Ins_k4_53_GCGT</t>
  </si>
  <si>
    <t>42.37159309704858</t>
  </si>
  <si>
    <t>Ins_k3_53_GCT</t>
  </si>
  <si>
    <t>17.73316815347378</t>
  </si>
  <si>
    <t>Del_k8_54-61</t>
  </si>
  <si>
    <t>29.897078535929094</t>
  </si>
  <si>
    <t>Ins_k3_52_AGG</t>
  </si>
  <si>
    <t>46.81366479096455</t>
  </si>
  <si>
    <t>Ins_k3_53_GGA</t>
  </si>
  <si>
    <t>Ins_k2_53_GG</t>
  </si>
  <si>
    <t>87.8030020789452</t>
  </si>
  <si>
    <t>Ins_k3_53_GGC</t>
  </si>
  <si>
    <t>31.819659095798915</t>
  </si>
  <si>
    <t>Del_k7_54-60</t>
  </si>
  <si>
    <t>29.118992674847746</t>
  </si>
  <si>
    <t>Ins_k3_53_GGG</t>
  </si>
  <si>
    <t>14.538786692066568</t>
  </si>
  <si>
    <t>Ins_k3_53_GGT</t>
  </si>
  <si>
    <t>5.332298154407119</t>
  </si>
  <si>
    <t>Ins_k3_51_TAG</t>
  </si>
  <si>
    <t>18.61732628836011</t>
  </si>
  <si>
    <t>Ins_k3_52_AGT</t>
  </si>
  <si>
    <t>Ins_k3_53_GTA</t>
  </si>
  <si>
    <t>Ins_k2_53_GT</t>
  </si>
  <si>
    <t>30.296580605484408</t>
  </si>
  <si>
    <t>Ins_k3_53_GTC</t>
  </si>
  <si>
    <t>41.616418861163105</t>
  </si>
  <si>
    <t>Ins_k3_53_GTG</t>
  </si>
  <si>
    <t>53.2027702277622</t>
  </si>
  <si>
    <t>Ins_k4_53_GTGG</t>
  </si>
  <si>
    <t>84.2324896907638</t>
  </si>
  <si>
    <t>Ins_k3_53_GTT</t>
  </si>
  <si>
    <t>15.058780277619968</t>
  </si>
  <si>
    <t>Ins_k4_53_GTTC</t>
  </si>
  <si>
    <t>35.93522826965413</t>
  </si>
  <si>
    <t>A54G</t>
  </si>
  <si>
    <t>44.799669208059186</t>
  </si>
  <si>
    <t>Del_k3_54-56</t>
  </si>
  <si>
    <t>31.812577253210215</t>
  </si>
  <si>
    <t>Ins_k3_52_ATA</t>
  </si>
  <si>
    <t>38.13615750517434</t>
  </si>
  <si>
    <t>Ins_k3_53_TAA</t>
  </si>
  <si>
    <t>Ins_k2_51_TA</t>
  </si>
  <si>
    <t>37.75834072465301</t>
  </si>
  <si>
    <t>Ins_k2_52_AT</t>
  </si>
  <si>
    <t>Ins_k2_53_TA</t>
  </si>
  <si>
    <t>Ins_k3_53_TAC</t>
  </si>
  <si>
    <t>50.94753358048505</t>
  </si>
  <si>
    <t>Ins_k3_53_TAG</t>
  </si>
  <si>
    <t>28.06810060610662</t>
  </si>
  <si>
    <t>Ins_k3_53_TAT</t>
  </si>
  <si>
    <t>37.472376884167744</t>
  </si>
  <si>
    <t>Ins_k1_53_T</t>
  </si>
  <si>
    <t>50.984220825641465</t>
  </si>
  <si>
    <t>Ins_k3_52_ATC</t>
  </si>
  <si>
    <t>55.46466970873569</t>
  </si>
  <si>
    <t>Ins_k3_53_TCA</t>
  </si>
  <si>
    <t>Ins_k2_53_TC</t>
  </si>
  <si>
    <t>55.20684529865397</t>
  </si>
  <si>
    <t>Ins_k3_53_TCC</t>
  </si>
  <si>
    <t>52.16176083943509</t>
  </si>
  <si>
    <t>Ins_k3_53_TCG</t>
  </si>
  <si>
    <t>64.98369930768246</t>
  </si>
  <si>
    <t>Ins_k3_53_TCT</t>
  </si>
  <si>
    <t>23.69149493251478</t>
  </si>
  <si>
    <t>Ins_k3_52_ATG</t>
  </si>
  <si>
    <t>66.32325185880713</t>
  </si>
  <si>
    <t>Ins_k3_53_TGA</t>
  </si>
  <si>
    <t>Ins_k2_53_TG</t>
  </si>
  <si>
    <t>75.7564266685878</t>
  </si>
  <si>
    <t>Ins_k4_52_ATGC</t>
  </si>
  <si>
    <t>45.78151643824593</t>
  </si>
  <si>
    <t>Ins_k4_53_TGCA</t>
  </si>
  <si>
    <t>Ins_k3_53_TGC</t>
  </si>
  <si>
    <t>50.39519907094944</t>
  </si>
  <si>
    <t>Ins_k3_53_TGG</t>
  </si>
  <si>
    <t>96.59774842843423</t>
  </si>
  <si>
    <t>Del_k6_54-59</t>
  </si>
  <si>
    <t>45.281944456353436</t>
  </si>
  <si>
    <t>Ins_k4_53_TGGT</t>
  </si>
  <si>
    <t>31.281941735369408</t>
  </si>
  <si>
    <t>Ins_k3_53_TGT</t>
  </si>
  <si>
    <t>33.581098493245044</t>
  </si>
  <si>
    <t>Del_k2_54-55</t>
  </si>
  <si>
    <t>60.244225707696</t>
  </si>
  <si>
    <t>Ins_k3_51_TAT</t>
  </si>
  <si>
    <t>35.49167524474867</t>
  </si>
  <si>
    <t>Ins_k3_52_ATT</t>
  </si>
  <si>
    <t>Ins_k3_53_TTA</t>
  </si>
  <si>
    <t>Ins_k2_53_TT</t>
  </si>
  <si>
    <t>45.08803938109473</t>
  </si>
  <si>
    <t>Ins_k3_53_TTC</t>
  </si>
  <si>
    <t>46.99181790906206</t>
  </si>
  <si>
    <t>Ins_k3_53_TTG</t>
  </si>
  <si>
    <t>52.88338212936599</t>
  </si>
  <si>
    <t>Del_k5_54-58</t>
  </si>
  <si>
    <t>52.06786717106769</t>
  </si>
  <si>
    <t>Del_k1_53-53</t>
  </si>
  <si>
    <t>47.84800890061951</t>
  </si>
  <si>
    <t>Del_k1_54-54</t>
  </si>
  <si>
    <t>Ins_k3_53_TTT</t>
  </si>
  <si>
    <t>27.363825427421972</t>
  </si>
  <si>
    <t>Del_k4_54-57</t>
  </si>
  <si>
    <t>61.922930558857814</t>
  </si>
  <si>
    <t>A54T</t>
  </si>
  <si>
    <t>60.67127829309504</t>
  </si>
  <si>
    <t>Ins_k3_52_CAA</t>
  </si>
  <si>
    <t>50.50219919865978</t>
  </si>
  <si>
    <t>Ins_k2_52_CA</t>
  </si>
  <si>
    <t>57.707118452880934</t>
  </si>
  <si>
    <t>Ins_k1_52_C</t>
  </si>
  <si>
    <t>61.63548093835105</t>
  </si>
  <si>
    <t>Ins_k3_52_CAC</t>
  </si>
  <si>
    <t>55.79534532364532</t>
  </si>
  <si>
    <t>Ins_k3_52_CAG</t>
  </si>
  <si>
    <t>72.91161868851415</t>
  </si>
  <si>
    <t>Ins_k3_51_TCA</t>
  </si>
  <si>
    <t>40.547898288227316</t>
  </si>
  <si>
    <t>Ins_k3_52_CAT</t>
  </si>
  <si>
    <t>A53C</t>
  </si>
  <si>
    <t>51.56792052923844</t>
  </si>
  <si>
    <t>Ins_k3_52_CCA</t>
  </si>
  <si>
    <t>13.724575275465316</t>
  </si>
  <si>
    <t>Ins_k2_52_CC</t>
  </si>
  <si>
    <t>19.393960819648147</t>
  </si>
  <si>
    <t>Ins_k3_52_CCC</t>
  </si>
  <si>
    <t>12.413713413248049</t>
  </si>
  <si>
    <t>Ins_k3_52_CCG</t>
  </si>
  <si>
    <t>46.085067162719376</t>
  </si>
  <si>
    <t>Ins_k3_50_CTC</t>
  </si>
  <si>
    <t>19.376644167831515</t>
  </si>
  <si>
    <t>Ins_k3_51_TCC</t>
  </si>
  <si>
    <t>Ins_k3_52_CCT</t>
  </si>
  <si>
    <t>Ins_k3_52_CGA</t>
  </si>
  <si>
    <t>81.91225223542212</t>
  </si>
  <si>
    <t>Ins_k2_52_CG</t>
  </si>
  <si>
    <t>98.60552072106394</t>
  </si>
  <si>
    <t>Ins_k3_52_CGC</t>
  </si>
  <si>
    <t>81.7968808420561</t>
  </si>
  <si>
    <t>Ins_k3_52_CGG</t>
  </si>
  <si>
    <t>74.10016237072557</t>
  </si>
  <si>
    <t>Ins_k3_51_TCG</t>
  </si>
  <si>
    <t>60.52298990964079</t>
  </si>
  <si>
    <t>Ins_k3_52_CGT</t>
  </si>
  <si>
    <t>Ins_k3_52_CTA</t>
  </si>
  <si>
    <t>20.684785829839317</t>
  </si>
  <si>
    <t>Ins_k2_50_CT</t>
  </si>
  <si>
    <t>38.44446828763074</t>
  </si>
  <si>
    <t>Ins_k2_51_TC</t>
  </si>
  <si>
    <t>Ins_k2_52_CT</t>
  </si>
  <si>
    <t>Ins_k3_52_CTC</t>
  </si>
  <si>
    <t>48.77866841757315</t>
  </si>
  <si>
    <t>Ins_k4_52_CTCC</t>
  </si>
  <si>
    <t>Ins_k3_52_CTG</t>
  </si>
  <si>
    <t>66.86199144887736</t>
  </si>
  <si>
    <t>Ins_k3_51_TCT</t>
  </si>
  <si>
    <t>16.520493686955227</t>
  </si>
  <si>
    <t>Ins_k3_52_CTT</t>
  </si>
  <si>
    <t>Del_k10_53-62</t>
  </si>
  <si>
    <t>36.343795626069266</t>
  </si>
  <si>
    <t>Ins_k3_52_GAA</t>
  </si>
  <si>
    <t>Ins_k2_52_GA</t>
  </si>
  <si>
    <t>88.93160526092647</t>
  </si>
  <si>
    <t>Ins_k1_52_G</t>
  </si>
  <si>
    <t>78.25875919806478</t>
  </si>
  <si>
    <t>Ins_k3_52_GAC</t>
  </si>
  <si>
    <t>72.41738698029334</t>
  </si>
  <si>
    <t>Ins_k4_49_ACTG</t>
  </si>
  <si>
    <t>76.42615030548573</t>
  </si>
  <si>
    <t>Ins_k4_50_CTGA</t>
  </si>
  <si>
    <t>Ins_k4_51_TGAC</t>
  </si>
  <si>
    <t>Ins_k4_52_GACT</t>
  </si>
  <si>
    <t>Ins_k3_52_GAG</t>
  </si>
  <si>
    <t>71.35242028294563</t>
  </si>
  <si>
    <t>Ins_k3_51_TGA</t>
  </si>
  <si>
    <t>69.78495739088791</t>
  </si>
  <si>
    <t>Ins_k3_52_GAT</t>
  </si>
  <si>
    <t>A53G</t>
  </si>
  <si>
    <t>67.84429385749497</t>
  </si>
  <si>
    <t>Ins_k4_52_GCAA</t>
  </si>
  <si>
    <t>Ins_k3_52_GCA</t>
  </si>
  <si>
    <t>88.93432978311637</t>
  </si>
  <si>
    <t>Ins_k2_52_GC</t>
  </si>
  <si>
    <t>92.65758082283796</t>
  </si>
  <si>
    <t>Ins_k3_52_GCC</t>
  </si>
  <si>
    <t>72.26890298384856</t>
  </si>
  <si>
    <t>Ins_k3_52_GCG</t>
  </si>
  <si>
    <t>75.38914864697722</t>
  </si>
  <si>
    <t>Ins_k3_50_CTG</t>
  </si>
  <si>
    <t>67.80330721344582</t>
  </si>
  <si>
    <t>Ins_k3_51_TGC</t>
  </si>
  <si>
    <t>Ins_k3_52_GCT</t>
  </si>
  <si>
    <t>Del_k9_53-61</t>
  </si>
  <si>
    <t>33.76567929565012</t>
  </si>
  <si>
    <t>Ins_k3_52_GGA</t>
  </si>
  <si>
    <t>Ins_k2_52_GG</t>
  </si>
  <si>
    <t>Ins_k3_52_GGC</t>
  </si>
  <si>
    <t>60.36863553564606</t>
  </si>
  <si>
    <t>Ins_k4_52_GGCG</t>
  </si>
  <si>
    <t>Del_k8_52-59</t>
  </si>
  <si>
    <t>41.826190532857744</t>
  </si>
  <si>
    <t>Del_k8_53-60</t>
  </si>
  <si>
    <t>Ins_k3_52_GGG</t>
  </si>
  <si>
    <t>64.19796470129948</t>
  </si>
  <si>
    <t>Ins_k3_51_TGG</t>
  </si>
  <si>
    <t>55.843248320102305</t>
  </si>
  <si>
    <t>Ins_k3_52_GGT</t>
  </si>
  <si>
    <t>Ins_k3_52_GTA</t>
  </si>
  <si>
    <t>39.28167993651856</t>
  </si>
  <si>
    <t>Ins_k2_51_TG</t>
  </si>
  <si>
    <t>49.56165352041371</t>
  </si>
  <si>
    <t>Ins_k2_52_GT</t>
  </si>
  <si>
    <t>Ins_k3_52_GTC</t>
  </si>
  <si>
    <t>72.9519465206903</t>
  </si>
  <si>
    <t>Ins_k3_52_GTG</t>
  </si>
  <si>
    <t>68.7290028442425</t>
  </si>
  <si>
    <t>Ins_k3_51_TGT</t>
  </si>
  <si>
    <t>44.54844782946172</t>
  </si>
  <si>
    <t>Ins_k3_52_GTT</t>
  </si>
  <si>
    <t>Del_k4_52-55</t>
  </si>
  <si>
    <t>57.16067201476941</t>
  </si>
  <si>
    <t>Del_k4_53-56</t>
  </si>
  <si>
    <t>Ins_k3_52_TAA</t>
  </si>
  <si>
    <t>32.673814359793965</t>
  </si>
  <si>
    <t>Ins_k2_52_TA</t>
  </si>
  <si>
    <t>42.294440354583834</t>
  </si>
  <si>
    <t>Ins_k1_51_T</t>
  </si>
  <si>
    <t>43.67256682648435</t>
  </si>
  <si>
    <t>Ins_k1_52_T</t>
  </si>
  <si>
    <t>Ins_k3_52_TAC</t>
  </si>
  <si>
    <t>45.8779326176686</t>
  </si>
  <si>
    <t>Ins_k3_52_TAG</t>
  </si>
  <si>
    <t>23.713260998471114</t>
  </si>
  <si>
    <t>Ins_k3_51_TTA</t>
  </si>
  <si>
    <t>23.993930319404104</t>
  </si>
  <si>
    <t>Ins_k3_52_TAT</t>
  </si>
  <si>
    <t>A53T</t>
  </si>
  <si>
    <t>39.00598978363638</t>
  </si>
  <si>
    <t>Ins_k3_52_TCA</t>
  </si>
  <si>
    <t>74.19814507428231</t>
  </si>
  <si>
    <t>Ins_k2_52_TC</t>
  </si>
  <si>
    <t>94.60560618719244</t>
  </si>
  <si>
    <t>Ins_k4_52_TCCA</t>
  </si>
  <si>
    <t>48.52042394378219</t>
  </si>
  <si>
    <t>Ins_k3_52_TCC</t>
  </si>
  <si>
    <t>48.046972990867765</t>
  </si>
  <si>
    <t>Ins_k3_52_TCG</t>
  </si>
  <si>
    <t>91.57492146008994</t>
  </si>
  <si>
    <t>Ins_k3_50_CTT</t>
  </si>
  <si>
    <t>48.98971269775322</t>
  </si>
  <si>
    <t>Ins_k3_51_TTC</t>
  </si>
  <si>
    <t>Ins_k3_52_TCT</t>
  </si>
  <si>
    <t>Ins_k3_52_TGA</t>
  </si>
  <si>
    <t>82.29300775234599</t>
  </si>
  <si>
    <t>Ins_k2_52_TG</t>
  </si>
  <si>
    <t>80.73346982462081</t>
  </si>
  <si>
    <t>Ins_k3_52_TGC</t>
  </si>
  <si>
    <t>55.61171038263201</t>
  </si>
  <si>
    <t>Ins_k3_52_TGG</t>
  </si>
  <si>
    <t>56.71486695483801</t>
  </si>
  <si>
    <t>Del_k7_52-58</t>
  </si>
  <si>
    <t>49.86483537686747</t>
  </si>
  <si>
    <t>Del_k7_53-59</t>
  </si>
  <si>
    <t>Ins_k3_51_TTG</t>
  </si>
  <si>
    <t>32.424783495075815</t>
  </si>
  <si>
    <t>Ins_k3_52_TGT</t>
  </si>
  <si>
    <t>Del_k3_52-54</t>
  </si>
  <si>
    <t>Del_k3_53-55</t>
  </si>
  <si>
    <t>Ins_k3_52_TTA</t>
  </si>
  <si>
    <t>29.694016688261627</t>
  </si>
  <si>
    <t>Ins_k2_51_TT</t>
  </si>
  <si>
    <t>34.57549563641601</t>
  </si>
  <si>
    <t>Ins_k2_52_TT</t>
  </si>
  <si>
    <t>Ins_k3_52_TTC</t>
  </si>
  <si>
    <t>34.639500487254296</t>
  </si>
  <si>
    <t>Ins_k3_52_TTG</t>
  </si>
  <si>
    <t>57.622827955319224</t>
  </si>
  <si>
    <t>Del_k6_52-57</t>
  </si>
  <si>
    <t>37.898314003638774</t>
  </si>
  <si>
    <t>Del_k6_53-58</t>
  </si>
  <si>
    <t>Del_k2_53-54</t>
  </si>
  <si>
    <t>50.055417099286174</t>
  </si>
  <si>
    <t>Ins_k3_51_TTT</t>
  </si>
  <si>
    <t>17.049538554231937</t>
  </si>
  <si>
    <t>Ins_k3_52_TTT</t>
  </si>
  <si>
    <t>Ins_k4_52_TTTG</t>
  </si>
  <si>
    <t>45.39258116073115</t>
  </si>
  <si>
    <t>Del_k5_53-57</t>
  </si>
  <si>
    <t>45.96536629727327</t>
  </si>
  <si>
    <t>Del_k12_51-62</t>
  </si>
  <si>
    <t>45.75373307482814</t>
  </si>
  <si>
    <t>Ins_k3_49_AGA</t>
  </si>
  <si>
    <t>63.39115156874584</t>
  </si>
  <si>
    <t>Ins_k3_50_GAA</t>
  </si>
  <si>
    <t>Ins_k3_50_GAC</t>
  </si>
  <si>
    <t>75.640937233117</t>
  </si>
  <si>
    <t>Ins_k2_49_AG</t>
  </si>
  <si>
    <t>69.08497970334584</t>
  </si>
  <si>
    <t>Ins_k2_50_GA</t>
  </si>
  <si>
    <t>Ins_k3_50_GAG</t>
  </si>
  <si>
    <t>64.58182044198023</t>
  </si>
  <si>
    <t>Ins_k3_50_GAT</t>
  </si>
  <si>
    <t>63.2670640885161</t>
  </si>
  <si>
    <t>Ins_k3_48_CAG</t>
  </si>
  <si>
    <t>75.846289126601</t>
  </si>
  <si>
    <t>Ins_k3_49_AGC</t>
  </si>
  <si>
    <t>Ins_k3_50_GCA</t>
  </si>
  <si>
    <t>Ins_k3_50_GCC</t>
  </si>
  <si>
    <t>65.93832936490737</t>
  </si>
  <si>
    <t>Ins_k2_50_GC</t>
  </si>
  <si>
    <t>89.59038745754677</t>
  </si>
  <si>
    <t>Ins_k3_50_GCG</t>
  </si>
  <si>
    <t>Ins_k1_50_G</t>
  </si>
  <si>
    <t>81.4310398268715</t>
  </si>
  <si>
    <t>Ins_k3_50_GCT</t>
  </si>
  <si>
    <t>62.8779610688196</t>
  </si>
  <si>
    <t>Del_k11_51-61</t>
  </si>
  <si>
    <t>33.48573051038099</t>
  </si>
  <si>
    <t>Ins_k3_49_AGG</t>
  </si>
  <si>
    <t>72.7802570550435</t>
  </si>
  <si>
    <t>Ins_k3_50_GGA</t>
  </si>
  <si>
    <t>Ins_k3_50_GGC</t>
  </si>
  <si>
    <t>55.36309433082687</t>
  </si>
  <si>
    <t>Ins_k2_50_GG</t>
  </si>
  <si>
    <t>41.81561315067786</t>
  </si>
  <si>
    <t>Del_k10_51-60</t>
  </si>
  <si>
    <t>43.09791060327456</t>
  </si>
  <si>
    <t>Ins_k3_50_GGG</t>
  </si>
  <si>
    <t>21.532566649043638</t>
  </si>
  <si>
    <t>Ins_k3_50_GGT</t>
  </si>
  <si>
    <t>9.975331787894904</t>
  </si>
  <si>
    <t>C51G</t>
  </si>
  <si>
    <t>50.984002913263375</t>
  </si>
  <si>
    <t>Ins_k3_49_AGT</t>
  </si>
  <si>
    <t>53.73519934655203</t>
  </si>
  <si>
    <t>Ins_k3_50_GTA</t>
  </si>
  <si>
    <t>Ins_k3_50_GTC</t>
  </si>
  <si>
    <t>69.3017379836759</t>
  </si>
  <si>
    <t>Ins_k2_50_GT</t>
  </si>
  <si>
    <t>78.37966299473463</t>
  </si>
  <si>
    <t>Ins_k3_50_GTG</t>
  </si>
  <si>
    <t>66.48867974328438</t>
  </si>
  <si>
    <t>Ins_k3_50_GTT</t>
  </si>
  <si>
    <t>49.385017127032874</t>
  </si>
  <si>
    <t>Del_k6_51-56</t>
  </si>
  <si>
    <t>54.38622763811985</t>
  </si>
  <si>
    <t>Ins_k3_49_ATA</t>
  </si>
  <si>
    <t>8.429386335303631</t>
  </si>
  <si>
    <t>Ins_k3_50_TAA</t>
  </si>
  <si>
    <t>Del_k1_51-51</t>
  </si>
  <si>
    <t>28.963080629385427</t>
  </si>
  <si>
    <t>Ins_k3_50_TAC</t>
  </si>
  <si>
    <t>20.195516163816954</t>
  </si>
  <si>
    <t>Ins_k2_49_AT</t>
  </si>
  <si>
    <t>15.078545382658113</t>
  </si>
  <si>
    <t>Ins_k2_50_TA</t>
  </si>
  <si>
    <t>Ins_k3_50_TAG</t>
  </si>
  <si>
    <t>2.317560798713841</t>
  </si>
  <si>
    <t>Ins_k3_50_TAT</t>
  </si>
  <si>
    <t>9.433821534432775</t>
  </si>
  <si>
    <t>Ins_k3_48_CAT</t>
  </si>
  <si>
    <t>57.39722152997657</t>
  </si>
  <si>
    <t>Ins_k3_49_ATC</t>
  </si>
  <si>
    <t>Ins_k3_50_TCA</t>
  </si>
  <si>
    <t>Ins_k3_50_TCC</t>
  </si>
  <si>
    <t>11.684826075229735</t>
  </si>
  <si>
    <t>Ins_k2_50_TC</t>
  </si>
  <si>
    <t>53.546246443484065</t>
  </si>
  <si>
    <t>Ins_k3_50_TCG</t>
  </si>
  <si>
    <t>93.93166369983008</t>
  </si>
  <si>
    <t>Ins_k1_50_T</t>
  </si>
  <si>
    <t>62.0838657400906</t>
  </si>
  <si>
    <t>Ins_k4_49_ATCT</t>
  </si>
  <si>
    <t>83.3645417771928</t>
  </si>
  <si>
    <t>Ins_k4_50_TCTA</t>
  </si>
  <si>
    <t>Ins_k3_50_TCT</t>
  </si>
  <si>
    <t>48.57946944578612</t>
  </si>
  <si>
    <t>Ins_k3_49_ATG</t>
  </si>
  <si>
    <t>38.932111735341</t>
  </si>
  <si>
    <t>Ins_k3_50_TGA</t>
  </si>
  <si>
    <t>Ins_k4_50_TGAG</t>
  </si>
  <si>
    <t>61.18194305156569</t>
  </si>
  <si>
    <t>Ins_k3_50_TGC</t>
  </si>
  <si>
    <t>35.803520374493246</t>
  </si>
  <si>
    <t>Ins_k2_50_TG</t>
  </si>
  <si>
    <t>31.580008045196138</t>
  </si>
  <si>
    <t>Ins_k4_50_TGGC</t>
  </si>
  <si>
    <t>63.044262967405196</t>
  </si>
  <si>
    <t>Ins_k3_50_TGG</t>
  </si>
  <si>
    <t>57.221810390116794</t>
  </si>
  <si>
    <t>Del_k9_51-59</t>
  </si>
  <si>
    <t>44.98361315619278</t>
  </si>
  <si>
    <t>Ins_k3_50_TGT</t>
  </si>
  <si>
    <t>17.443195270734467</t>
  </si>
  <si>
    <t>Del_k5_51-55</t>
  </si>
  <si>
    <t>48.45900865487119</t>
  </si>
  <si>
    <t>C51T</t>
  </si>
  <si>
    <t>23.13089808795115</t>
  </si>
  <si>
    <t>Ins_k3_49_ATT</t>
  </si>
  <si>
    <t>7.350903960332795</t>
  </si>
  <si>
    <t>Ins_k3_50_TTA</t>
  </si>
  <si>
    <t>Ins_k3_50_TTC</t>
  </si>
  <si>
    <t>12.900967571302592</t>
  </si>
  <si>
    <t>Ins_k2_50_TT</t>
  </si>
  <si>
    <t>10.868643755568986</t>
  </si>
  <si>
    <t>Ins_k3_50_TTG</t>
  </si>
  <si>
    <t>16.429804807801055</t>
  </si>
  <si>
    <t>Del_k8_51-58</t>
  </si>
  <si>
    <t>40.45046163880362</t>
  </si>
  <si>
    <t>Del_k4_50-53</t>
  </si>
  <si>
    <t>42.6433233909932</t>
  </si>
  <si>
    <t>Del_k4_51-54</t>
  </si>
  <si>
    <t>Ins_k3_50_TTT</t>
  </si>
  <si>
    <t>2.0669918882203127</t>
  </si>
  <si>
    <t>Del_k7_51-57</t>
  </si>
  <si>
    <t>44.78570565762388</t>
  </si>
  <si>
    <t>Ins_k3_49_CAA</t>
  </si>
  <si>
    <t>0.14357332790066274</t>
  </si>
  <si>
    <t>Ins_k2_49_CA</t>
  </si>
  <si>
    <t>25.065277372526367</t>
  </si>
  <si>
    <t>Ins_k3_48_CCA</t>
  </si>
  <si>
    <t>19.58800377024893</t>
  </si>
  <si>
    <t>Ins_k3_49_CAC</t>
  </si>
  <si>
    <t>Ins_k1_47_C</t>
  </si>
  <si>
    <t>24.61170501582429</t>
  </si>
  <si>
    <t>Ins_k1_48_C</t>
  </si>
  <si>
    <t>Ins_k1_49_C</t>
  </si>
  <si>
    <t>Ins_k3_49_CAG</t>
  </si>
  <si>
    <t>9.04400557237512</t>
  </si>
  <si>
    <t>Ins_k3_49_CAT</t>
  </si>
  <si>
    <t>3.534244735662821</t>
  </si>
  <si>
    <t>Ins_k3_49_CCA</t>
  </si>
  <si>
    <t>1.1022879129231147</t>
  </si>
  <si>
    <t>Ins_k2_47_CC</t>
  </si>
  <si>
    <t>3.4851926315652797</t>
  </si>
  <si>
    <t>Ins_k2_48_CC</t>
  </si>
  <si>
    <t>Ins_k2_49_CC</t>
  </si>
  <si>
    <t>Ins_k3_47_CCC</t>
  </si>
  <si>
    <t>5.327040917561675</t>
  </si>
  <si>
    <t>Ins_k3_48_CCC</t>
  </si>
  <si>
    <t>Ins_k3_49_CCC</t>
  </si>
  <si>
    <t>Ins_k3_49_CCG</t>
  </si>
  <si>
    <t>17.253660777828067</t>
  </si>
  <si>
    <t>Ins_k3_49_CCT</t>
  </si>
  <si>
    <t>5.219012403437343</t>
  </si>
  <si>
    <t>Ins_k3_49_CGA</t>
  </si>
  <si>
    <t>17.976314025872405</t>
  </si>
  <si>
    <t>Ins_k4_48_CCGA</t>
  </si>
  <si>
    <t>75.1743460619019</t>
  </si>
  <si>
    <t>Ins_k4_49_CGAC</t>
  </si>
  <si>
    <t>Ins_k2_49_CG</t>
  </si>
  <si>
    <t>78.81830798286853</t>
  </si>
  <si>
    <t>Ins_k4_49_CGCA</t>
  </si>
  <si>
    <t>83.81706358979396</t>
  </si>
  <si>
    <t>Ins_k3_48_CCG</t>
  </si>
  <si>
    <t>71.52333656458643</t>
  </si>
  <si>
    <t>Ins_k3_49_CGC</t>
  </si>
  <si>
    <t>Ins_k3_49_CGG</t>
  </si>
  <si>
    <t>94.90013481759198</t>
  </si>
  <si>
    <t>Ins_k3_49_CGT</t>
  </si>
  <si>
    <t>36.8640114330014</t>
  </si>
  <si>
    <t>Ins_k3_49_CTA</t>
  </si>
  <si>
    <t>2.130538470130492</t>
  </si>
  <si>
    <t>Del_k1_50-50</t>
  </si>
  <si>
    <t>10.42041960982759</t>
  </si>
  <si>
    <t>Ins_k2_49_CT</t>
  </si>
  <si>
    <t>17.39989205889626</t>
  </si>
  <si>
    <t>Ins_k4_49_CTCA</t>
  </si>
  <si>
    <t>55.411263127125125</t>
  </si>
  <si>
    <t>Ins_k3_48_CCT</t>
  </si>
  <si>
    <t>24.276059392684232</t>
  </si>
  <si>
    <t>Ins_k3_49_CTC</t>
  </si>
  <si>
    <t>Ins_k3_49_CTT</t>
  </si>
  <si>
    <t>2.478672622929985</t>
  </si>
  <si>
    <t>Del_k13_50-62</t>
  </si>
  <si>
    <t>43.503482243771764</t>
  </si>
  <si>
    <t>Ins_k3_49_GAA</t>
  </si>
  <si>
    <t>66.3873853662834</t>
  </si>
  <si>
    <t>Ins_k2_49_GA</t>
  </si>
  <si>
    <t>60.08445293299095</t>
  </si>
  <si>
    <t>Ins_k3_48_CGA</t>
  </si>
  <si>
    <t>64.98044635277508</t>
  </si>
  <si>
    <t>Ins_k3_49_GAC</t>
  </si>
  <si>
    <t>Ins_k1_49_G</t>
  </si>
  <si>
    <t>69.49154796498027</t>
  </si>
  <si>
    <t>Ins_k3_49_GAG</t>
  </si>
  <si>
    <t>90.61088266843518</t>
  </si>
  <si>
    <t>Ins_k3_49_GAT</t>
  </si>
  <si>
    <t>39.56972890798459</t>
  </si>
  <si>
    <t>Ins_k3_49_GCA</t>
  </si>
  <si>
    <t>80.02037445646559</t>
  </si>
  <si>
    <t>Ins_k2_48_CG</t>
  </si>
  <si>
    <t>64.34570067778095</t>
  </si>
  <si>
    <t>Ins_k2_49_GC</t>
  </si>
  <si>
    <t>Ins_k3_47_CCG</t>
  </si>
  <si>
    <t>77.32760372492169</t>
  </si>
  <si>
    <t>Ins_k3_48_CGC</t>
  </si>
  <si>
    <t>Ins_k3_49_GCC</t>
  </si>
  <si>
    <t>Ins_k3_49_GCG</t>
  </si>
  <si>
    <t>96.18863457630877</t>
  </si>
  <si>
    <t>Ins_k3_49_GCT</t>
  </si>
  <si>
    <t>62.53309117415367</t>
  </si>
  <si>
    <t>Del_k12_50-61</t>
  </si>
  <si>
    <t>40.868742007305116</t>
  </si>
  <si>
    <t>Ins_k3_49_GGA</t>
  </si>
  <si>
    <t>96.73222003447995</t>
  </si>
  <si>
    <t>Ins_k2_49_GG</t>
  </si>
  <si>
    <t>Ins_k3_48_CGG</t>
  </si>
  <si>
    <t>58.86199606660865</t>
  </si>
  <si>
    <t>Ins_k3_49_GGC</t>
  </si>
  <si>
    <t>Del_k11_50-60</t>
  </si>
  <si>
    <t>41.50638678100513</t>
  </si>
  <si>
    <t>Ins_k3_49_GGG</t>
  </si>
  <si>
    <t>Ins_k3_49_GGT</t>
  </si>
  <si>
    <t>56.395774122046696</t>
  </si>
  <si>
    <t>Ins_k3_49_GTA</t>
  </si>
  <si>
    <t>15.861759404314855</t>
  </si>
  <si>
    <t>Ins_k2_49_GT</t>
  </si>
  <si>
    <t>22.969335201091276</t>
  </si>
  <si>
    <t>Ins_k3_48_CGT</t>
  </si>
  <si>
    <t>69.2394742453114</t>
  </si>
  <si>
    <t>Ins_k3_49_GTC</t>
  </si>
  <si>
    <t>Ins_k3_49_GTG</t>
  </si>
  <si>
    <t>70.08924607028982</t>
  </si>
  <si>
    <t>Ins_k3_49_GTT</t>
  </si>
  <si>
    <t>15.427987332209621</t>
  </si>
  <si>
    <t>Ins_k4_49_GTTT</t>
  </si>
  <si>
    <t>12.648674100582877</t>
  </si>
  <si>
    <t>Del_k7_50-56</t>
  </si>
  <si>
    <t>75.41483656572092</t>
  </si>
  <si>
    <t>Ins_k3_49_TAA</t>
  </si>
  <si>
    <t>2.991509231531729</t>
  </si>
  <si>
    <t>Ins_k2_49_TA</t>
  </si>
  <si>
    <t>5.965036487693057</t>
  </si>
  <si>
    <t>Del_k2_49-50</t>
  </si>
  <si>
    <t>18.868935901203844</t>
  </si>
  <si>
    <t>Del_k2_50-51</t>
  </si>
  <si>
    <t>Ins_k3_48_CTA</t>
  </si>
  <si>
    <t>44.147645761033864</t>
  </si>
  <si>
    <t>Ins_k3_49_TAC</t>
  </si>
  <si>
    <t>Ins_k1_49_T</t>
  </si>
  <si>
    <t>39.687778994477114</t>
  </si>
  <si>
    <t>Ins_k3_49_TAG</t>
  </si>
  <si>
    <t>12.793095547062979</t>
  </si>
  <si>
    <t>Ins_k4_49_TATA</t>
  </si>
  <si>
    <t>2.352142522657097</t>
  </si>
  <si>
    <t>Ins_k3_49_TAT</t>
  </si>
  <si>
    <t>3.220904157329825</t>
  </si>
  <si>
    <t>Ins_k3_49_TCA</t>
  </si>
  <si>
    <t>62.90369411509367</t>
  </si>
  <si>
    <t>Ins_k2_48_CT</t>
  </si>
  <si>
    <t>46.039841551708065</t>
  </si>
  <si>
    <t>Ins_k2_49_TC</t>
  </si>
  <si>
    <t>Ins_k3_46_TCC</t>
  </si>
  <si>
    <t>71.00261789480803</t>
  </si>
  <si>
    <t>Ins_k3_47_CCT</t>
  </si>
  <si>
    <t>Ins_k3_48_CTC</t>
  </si>
  <si>
    <t>Ins_k3_49_TCC</t>
  </si>
  <si>
    <t>Ins_k3_49_TCG</t>
  </si>
  <si>
    <t>A50T</t>
  </si>
  <si>
    <t>31.68816246291988</t>
  </si>
  <si>
    <t>Ins_k3_49_TCT</t>
  </si>
  <si>
    <t>59.205873493458995</t>
  </si>
  <si>
    <t>Ins_k3_49_TGA</t>
  </si>
  <si>
    <t>58.80027884197262</t>
  </si>
  <si>
    <t>Ins_k2_49_TG</t>
  </si>
  <si>
    <t>77.02688770352611</t>
  </si>
  <si>
    <t>Ins_k3_48_CTG</t>
  </si>
  <si>
    <t>79.0011433749504</t>
  </si>
  <si>
    <t>Ins_k3_49_TGC</t>
  </si>
  <si>
    <t>Ins_k4_49_TGCG</t>
  </si>
  <si>
    <t>Ins_k3_49_TGG</t>
  </si>
  <si>
    <t>Del_k10_50-59</t>
  </si>
  <si>
    <t>48.970703527408595</t>
  </si>
  <si>
    <t>Ins_k3_49_TGT</t>
  </si>
  <si>
    <t>42.1347762987505</t>
  </si>
  <si>
    <t>Del_k6_50-55</t>
  </si>
  <si>
    <t>53.09059652196242</t>
  </si>
  <si>
    <t>Ins_k3_49_TTA</t>
  </si>
  <si>
    <t>2.0354978279040443</t>
  </si>
  <si>
    <t>Ins_k2_49_TT</t>
  </si>
  <si>
    <t>4.163909044755479</t>
  </si>
  <si>
    <t>Ins_k3_48_CTT</t>
  </si>
  <si>
    <t>45.299217335521796</t>
  </si>
  <si>
    <t>Ins_k3_49_TTC</t>
  </si>
  <si>
    <t>Ins_k3_49_TTG</t>
  </si>
  <si>
    <t>21.76057829328697</t>
  </si>
  <si>
    <t>Del_k9_50-58</t>
  </si>
  <si>
    <t>35.17372251165323</t>
  </si>
  <si>
    <t>Del_k5_50-54</t>
  </si>
  <si>
    <t>35.40174195756593</t>
  </si>
  <si>
    <t>Ins_k3_49_TTT</t>
  </si>
  <si>
    <t>1.266459236784611</t>
  </si>
  <si>
    <t>Del_k8_50-57</t>
  </si>
  <si>
    <t>34.89516442470772</t>
  </si>
  <si>
    <t>Del_k14_49-62</t>
  </si>
  <si>
    <t>39.11771291285321</t>
  </si>
  <si>
    <t>Ins_k3_48_GAA</t>
  </si>
  <si>
    <t>60.21971349873799</t>
  </si>
  <si>
    <t>Ins_k2_48_GA</t>
  </si>
  <si>
    <t>91.35520141814685</t>
  </si>
  <si>
    <t>Ins_k3_47_CGA</t>
  </si>
  <si>
    <t>94.39143992559028</t>
  </si>
  <si>
    <t>Ins_k3_48_GAC</t>
  </si>
  <si>
    <t>C49G</t>
  </si>
  <si>
    <t>65.63127226665702</t>
  </si>
  <si>
    <t>Ins_k3_48_GAG</t>
  </si>
  <si>
    <t>62.16364401252756</t>
  </si>
  <si>
    <t>Ins_k3_48_GAT</t>
  </si>
  <si>
    <t>71.39207235243423</t>
  </si>
  <si>
    <t>Ins_k4_46_TCGA</t>
  </si>
  <si>
    <t>91.15715991945879</t>
  </si>
  <si>
    <t>Ins_k4_47_CGAT</t>
  </si>
  <si>
    <t>Ins_k4_48_GATC</t>
  </si>
  <si>
    <t>Ins_k3_48_GCA</t>
  </si>
  <si>
    <t>46.626782205400694</t>
  </si>
  <si>
    <t>Ins_k1_48_G</t>
  </si>
  <si>
    <t>47.16469155775715</t>
  </si>
  <si>
    <t>Ins_k4_48_GCAT</t>
  </si>
  <si>
    <t>79.64192218752423</t>
  </si>
  <si>
    <t>Ins_k2_47_CG</t>
  </si>
  <si>
    <t>74.50394459858946</t>
  </si>
  <si>
    <t>Ins_k2_48_GC</t>
  </si>
  <si>
    <t>Ins_k3_47_CGC</t>
  </si>
  <si>
    <t>75.34318925297713</t>
  </si>
  <si>
    <t>Ins_k3_48_GCC</t>
  </si>
  <si>
    <t>Ins_k4_47_CGCC</t>
  </si>
  <si>
    <t>6.91143004465892</t>
  </si>
  <si>
    <t>Ins_k4_48_GCCC</t>
  </si>
  <si>
    <t>Ins_k3_48_GCG</t>
  </si>
  <si>
    <t>70.51533932976689</t>
  </si>
  <si>
    <t>Ins_k3_48_GCT</t>
  </si>
  <si>
    <t>37.41218530303244</t>
  </si>
  <si>
    <t>Del_k13_49-61</t>
  </si>
  <si>
    <t>43.40889649897151</t>
  </si>
  <si>
    <t>Ins_k3_48_GGA</t>
  </si>
  <si>
    <t>91.50325386912318</t>
  </si>
  <si>
    <t>Ins_k2_48_GG</t>
  </si>
  <si>
    <t>30.51153482348189</t>
  </si>
  <si>
    <t>Ins_k3_47_CGG</t>
  </si>
  <si>
    <t>59.68083300200355</t>
  </si>
  <si>
    <t>Ins_k3_48_GGC</t>
  </si>
  <si>
    <t>Del_k12_49-60</t>
  </si>
  <si>
    <t>33.3869253378814</t>
  </si>
  <si>
    <t>Ins_k3_48_GGG</t>
  </si>
  <si>
    <t>42.00610803654686</t>
  </si>
  <si>
    <t>Ins_k4_47_CGGG</t>
  </si>
  <si>
    <t>71.89395012314438</t>
  </si>
  <si>
    <t>Ins_k4_48_GGGC</t>
  </si>
  <si>
    <t>Ins_k3_48_GGT</t>
  </si>
  <si>
    <t>47.382581431782484</t>
  </si>
  <si>
    <t>Ins_k3_48_GTA</t>
  </si>
  <si>
    <t>37.10483905923488</t>
  </si>
  <si>
    <t>Ins_k2_48_GT</t>
  </si>
  <si>
    <t>91.64943318033838</t>
  </si>
  <si>
    <t>Ins_k3_46_TCG</t>
  </si>
  <si>
    <t>86.43280369844695</t>
  </si>
  <si>
    <t>Ins_k3_47_CGT</t>
  </si>
  <si>
    <t>Ins_k3_48_GTC</t>
  </si>
  <si>
    <t>Ins_k3_48_GTG</t>
  </si>
  <si>
    <t>52.08748210931908</t>
  </si>
  <si>
    <t>Ins_k4_47_CGTG</t>
  </si>
  <si>
    <t>82.3544843355791</t>
  </si>
  <si>
    <t>Ins_k4_48_GTGC</t>
  </si>
  <si>
    <t>Ins_k3_48_GTT</t>
  </si>
  <si>
    <t>36.24996271321742</t>
  </si>
  <si>
    <t>Del_k8_49-56</t>
  </si>
  <si>
    <t>48.726131347255844</t>
  </si>
  <si>
    <t>Ins_k3_48_TAA</t>
  </si>
  <si>
    <t>2.598787130055061</t>
  </si>
  <si>
    <t>Del_k3_48-50</t>
  </si>
  <si>
    <t>5.698129665454221</t>
  </si>
  <si>
    <t>Del_k3_49-51</t>
  </si>
  <si>
    <t>Ins_k2_48_TA</t>
  </si>
  <si>
    <t>66.2171059538643</t>
  </si>
  <si>
    <t>Ins_k3_47_CTA</t>
  </si>
  <si>
    <t>49.38706614670729</t>
  </si>
  <si>
    <t>Ins_k3_48_TAC</t>
  </si>
  <si>
    <t>C49T</t>
  </si>
  <si>
    <t>46.21327410942962</t>
  </si>
  <si>
    <t>Ins_k3_48_TAG</t>
  </si>
  <si>
    <t>0.8914207538886857</t>
  </si>
  <si>
    <t>Ins_k3_48_TAT</t>
  </si>
  <si>
    <t>4.269568301846415</t>
  </si>
  <si>
    <t>Ins_k3_48_TCA</t>
  </si>
  <si>
    <t>16.28492111049679</t>
  </si>
  <si>
    <t>Ins_k1_48_T</t>
  </si>
  <si>
    <t>14.154344075308416</t>
  </si>
  <si>
    <t>Ins_k2_46_TC</t>
  </si>
  <si>
    <t>61.81016467977689</t>
  </si>
  <si>
    <t>Ins_k2_47_CT</t>
  </si>
  <si>
    <t>Ins_k2_48_TC</t>
  </si>
  <si>
    <t>Ins_k3_47_CTC</t>
  </si>
  <si>
    <t>36.220248964258296</t>
  </si>
  <si>
    <t>Ins_k3_48_TCC</t>
  </si>
  <si>
    <t>Ins_k3_48_TCG</t>
  </si>
  <si>
    <t>35.2321558437394</t>
  </si>
  <si>
    <t>Ins_k3_48_TCT</t>
  </si>
  <si>
    <t>6.660402220132921</t>
  </si>
  <si>
    <t>Ins_k3_48_TGA</t>
  </si>
  <si>
    <t>26.94888607324094</t>
  </si>
  <si>
    <t>Ins_k2_48_TG</t>
  </si>
  <si>
    <t>54.860312323275856</t>
  </si>
  <si>
    <t>Ins_k3_47_CTG</t>
  </si>
  <si>
    <t>48.82115015087771</t>
  </si>
  <si>
    <t>Ins_k3_48_TGC</t>
  </si>
  <si>
    <t>Ins_k3_48_TGG</t>
  </si>
  <si>
    <t>10.352776047093698</t>
  </si>
  <si>
    <t>Del_k11_49-59</t>
  </si>
  <si>
    <t>35.63870882642255</t>
  </si>
  <si>
    <t>Ins_k3_48_TGT</t>
  </si>
  <si>
    <t>10.249482963485361</t>
  </si>
  <si>
    <t>Del_k7_49-55</t>
  </si>
  <si>
    <t>34.90002314484125</t>
  </si>
  <si>
    <t>Ins_k3_48_TTA</t>
  </si>
  <si>
    <t>5.617142260884768</t>
  </si>
  <si>
    <t>Ins_k2_48_TT</t>
  </si>
  <si>
    <t>70.30151228599846</t>
  </si>
  <si>
    <t>Ins_k3_45_TTC</t>
  </si>
  <si>
    <t>53.0957498499707</t>
  </si>
  <si>
    <t>Ins_k3_46_TCT</t>
  </si>
  <si>
    <t>Ins_k3_47_CTT</t>
  </si>
  <si>
    <t>Ins_k3_48_TTC</t>
  </si>
  <si>
    <t>Ins_k3_48_TTG</t>
  </si>
  <si>
    <t>10.386809673010395</t>
  </si>
  <si>
    <t>Del_k10_49-58</t>
  </si>
  <si>
    <t>40.11071071841731</t>
  </si>
  <si>
    <t>Del_k6_49-54</t>
  </si>
  <si>
    <t>23.849157400363016</t>
  </si>
  <si>
    <t>Ins_k3_48_TTT</t>
  </si>
  <si>
    <t>2.2346981856064203</t>
  </si>
  <si>
    <t>Del_k9_49-57</t>
  </si>
  <si>
    <t>33.01421698090473</t>
  </si>
  <si>
    <t>Del_k15_48-62</t>
  </si>
  <si>
    <t>31.428059031748738</t>
  </si>
  <si>
    <t>Ins_k3_47_GAA</t>
  </si>
  <si>
    <t>70.0991059863213</t>
  </si>
  <si>
    <t>Ins_k2_47_GA</t>
  </si>
  <si>
    <t>68.25733606436364</t>
  </si>
  <si>
    <t>Ins_k3_47_GAC</t>
  </si>
  <si>
    <t>75.6817311421156</t>
  </si>
  <si>
    <t>Ins_k3_47_GAG</t>
  </si>
  <si>
    <t>46.404615087228265</t>
  </si>
  <si>
    <t>Ins_k3_46_TGA</t>
  </si>
  <si>
    <t>78.98579392403849</t>
  </si>
  <si>
    <t>Ins_k3_47_GAT</t>
  </si>
  <si>
    <t>Ins_k3_47_GCA</t>
  </si>
  <si>
    <t>64.30970732219419</t>
  </si>
  <si>
    <t>C48G</t>
  </si>
  <si>
    <t>19.686349127891603</t>
  </si>
  <si>
    <t>Ins_k1_47_G</t>
  </si>
  <si>
    <t>38.9586144950348</t>
  </si>
  <si>
    <t>Ins_k2_47_GC</t>
  </si>
  <si>
    <t>39.66260247082928</t>
  </si>
  <si>
    <t>Ins_k3_47_GCC</t>
  </si>
  <si>
    <t>1.1378239821847997</t>
  </si>
  <si>
    <t>Ins_k4_47_GCCC</t>
  </si>
  <si>
    <t>4.504267822774294</t>
  </si>
  <si>
    <t>Ins_k3_47_GCG</t>
  </si>
  <si>
    <t>68.96383445557333</t>
  </si>
  <si>
    <t>Ins_k3_46_TGC</t>
  </si>
  <si>
    <t>62.64476014871077</t>
  </si>
  <si>
    <t>Ins_k3_47_GCT</t>
  </si>
  <si>
    <t>Del_k14_48-61</t>
  </si>
  <si>
    <t>31.740406634203854</t>
  </si>
  <si>
    <t>Ins_k3_47_GGA</t>
  </si>
  <si>
    <t>95.54825374884179</t>
  </si>
  <si>
    <t>Ins_k2_47_GG</t>
  </si>
  <si>
    <t>36.02393847273426</t>
  </si>
  <si>
    <t>Ins_k3_47_GGC</t>
  </si>
  <si>
    <t>56.689960923211856</t>
  </si>
  <si>
    <t>Del_k13_46-58</t>
  </si>
  <si>
    <t>38.008498900828094</t>
  </si>
  <si>
    <t>Del_k13_47-59</t>
  </si>
  <si>
    <t>Del_k13_48-60</t>
  </si>
  <si>
    <t>Ins_k3_47_GGG</t>
  </si>
  <si>
    <t>44.2214103921895</t>
  </si>
  <si>
    <t>Ins_k3_46_TGG</t>
  </si>
  <si>
    <t>64.67782629905136</t>
  </si>
  <si>
    <t>Ins_k3_47_GGT</t>
  </si>
  <si>
    <t>Ins_k3_47_GTA</t>
  </si>
  <si>
    <t>38.89965243447937</t>
  </si>
  <si>
    <t>Ins_k2_46_TG</t>
  </si>
  <si>
    <t>52.27810748050609</t>
  </si>
  <si>
    <t>Ins_k2_47_GT</t>
  </si>
  <si>
    <t>Ins_k3_47_GTC</t>
  </si>
  <si>
    <t>29.840166606160032</t>
  </si>
  <si>
    <t>Ins_k3_47_GTG</t>
  </si>
  <si>
    <t>45.27909238989319</t>
  </si>
  <si>
    <t>Ins_k3_45_TTG</t>
  </si>
  <si>
    <t>53.9078100266074</t>
  </si>
  <si>
    <t>Ins_k3_46_TGT</t>
  </si>
  <si>
    <t>Ins_k3_47_GTT</t>
  </si>
  <si>
    <t>Del_k9_44-52</t>
  </si>
  <si>
    <t>38.623635158987994</t>
  </si>
  <si>
    <t>Del_k9_45-53</t>
  </si>
  <si>
    <t>Del_k9_46-54</t>
  </si>
  <si>
    <t>Del_k9_47-55</t>
  </si>
  <si>
    <t>Del_k9_48-56</t>
  </si>
  <si>
    <t>Ins_k3_47_TAA</t>
  </si>
  <si>
    <t>21.221501776084168</t>
  </si>
  <si>
    <t>Del_k4_48-51</t>
  </si>
  <si>
    <t>9.934362119116782</t>
  </si>
  <si>
    <t>Ins_k2_47_TA</t>
  </si>
  <si>
    <t>31.181307420092505</t>
  </si>
  <si>
    <t>Ins_k3_47_TAC</t>
  </si>
  <si>
    <t>12.761094016034614</t>
  </si>
  <si>
    <t>Ins_k3_47_TAG</t>
  </si>
  <si>
    <t>4.026655544123818</t>
  </si>
  <si>
    <t>Ins_k4_47_TATA</t>
  </si>
  <si>
    <t>21.799056417709238</t>
  </si>
  <si>
    <t>Ins_k3_46_TTA</t>
  </si>
  <si>
    <t>32.707360136670346</t>
  </si>
  <si>
    <t>Ins_k3_47_TAT</t>
  </si>
  <si>
    <t>Ins_k3_47_TCA</t>
  </si>
  <si>
    <t>57.308268943200034</t>
  </si>
  <si>
    <t>Ins_k1_45_T</t>
  </si>
  <si>
    <t>40.07564205448212</t>
  </si>
  <si>
    <t>Ins_k1_46_T</t>
  </si>
  <si>
    <t>Ins_k1_47_T</t>
  </si>
  <si>
    <t>Ins_k2_47_TC</t>
  </si>
  <si>
    <t>17.79983088429623</t>
  </si>
  <si>
    <t>Ins_k3_47_TCC</t>
  </si>
  <si>
    <t>3.342265944192765</t>
  </si>
  <si>
    <t>Ins_k3_47_TCG</t>
  </si>
  <si>
    <t>64.44832332977835</t>
  </si>
  <si>
    <t>Ins_k3_46_TTC</t>
  </si>
  <si>
    <t>59.58255466056946</t>
  </si>
  <si>
    <t>Ins_k3_47_TCT</t>
  </si>
  <si>
    <t>Ins_k3_47_TGA</t>
  </si>
  <si>
    <t>63.66210991855107</t>
  </si>
  <si>
    <t>Ins_k2_47_TG</t>
  </si>
  <si>
    <t>16.719175630723353</t>
  </si>
  <si>
    <t>Ins_k3_47_TGC</t>
  </si>
  <si>
    <t>27.514816587005633</t>
  </si>
  <si>
    <t>Ins_k3_47_TGG</t>
  </si>
  <si>
    <t>20.632262807240945</t>
  </si>
  <si>
    <t>Del_k12_46-57</t>
  </si>
  <si>
    <t>35.087975804913214</t>
  </si>
  <si>
    <t>Del_k12_47-58</t>
  </si>
  <si>
    <t>Del_k12_48-59</t>
  </si>
  <si>
    <t>Ins_k3_46_TTG</t>
  </si>
  <si>
    <t>41.868320857645074</t>
  </si>
  <si>
    <t>Ins_k3_47_TGT</t>
  </si>
  <si>
    <t>Del_k8_47-54</t>
  </si>
  <si>
    <t>32.49404565188466</t>
  </si>
  <si>
    <t>Del_k8_48-55</t>
  </si>
  <si>
    <t>Ins_k3_47_TTA</t>
  </si>
  <si>
    <t>21.132594772857274</t>
  </si>
  <si>
    <t>Ins_k2_45_TT</t>
  </si>
  <si>
    <t>30.95924740153786</t>
  </si>
  <si>
    <t>Ins_k2_46_TT</t>
  </si>
  <si>
    <t>Ins_k2_47_TT</t>
  </si>
  <si>
    <t>Ins_k3_47_TTC</t>
  </si>
  <si>
    <t>10.824671371134924</t>
  </si>
  <si>
    <t>Ins_k3_47_TTG</t>
  </si>
  <si>
    <t>26.338765716177114</t>
  </si>
  <si>
    <t>Del_k11_47-57</t>
  </si>
  <si>
    <t>37.085607757373666</t>
  </si>
  <si>
    <t>Del_k11_48-58</t>
  </si>
  <si>
    <t>Del_k7_48-54</t>
  </si>
  <si>
    <t>28.862757714491636</t>
  </si>
  <si>
    <t>Ins_k3_45_TTT</t>
  </si>
  <si>
    <t>13.119288073021874</t>
  </si>
  <si>
    <t>Ins_k3_46_TTT</t>
  </si>
  <si>
    <t>Ins_k3_47_TTT</t>
  </si>
  <si>
    <t>Del_k10_48-57</t>
  </si>
  <si>
    <t>44.75054973513216</t>
  </si>
  <si>
    <t>Ins_k3_43_ACA</t>
  </si>
  <si>
    <t>50.0950022732088</t>
  </si>
  <si>
    <t>Ins_k3_44_CAA</t>
  </si>
  <si>
    <t>Ins_k2_42_CA</t>
  </si>
  <si>
    <t>58.74491374414941</t>
  </si>
  <si>
    <t>Ins_k2_43_AC</t>
  </si>
  <si>
    <t>Ins_k2_44_CA</t>
  </si>
  <si>
    <t>Ins_k3_44_CAC</t>
  </si>
  <si>
    <t>45.40400746791165</t>
  </si>
  <si>
    <t>Del_k4_45-48</t>
  </si>
  <si>
    <t>21.798797603288794</t>
  </si>
  <si>
    <t>Ins_k3_44_CAG</t>
  </si>
  <si>
    <t>49.50552541707148</t>
  </si>
  <si>
    <t>Ins_k3_44_CAT</t>
  </si>
  <si>
    <t>40.115182086583964</t>
  </si>
  <si>
    <t>Ins_k1_44_C</t>
  </si>
  <si>
    <t>45.00509468318312</t>
  </si>
  <si>
    <t>Ins_k3_41_CCA</t>
  </si>
  <si>
    <t>24.730194448899834</t>
  </si>
  <si>
    <t>Ins_k3_42_CAC</t>
  </si>
  <si>
    <t>Ins_k3_43_ACC</t>
  </si>
  <si>
    <t>Ins_k3_44_CCA</t>
  </si>
  <si>
    <t>Del_k3_45-47</t>
  </si>
  <si>
    <t>6.463817048740895</t>
  </si>
  <si>
    <t>Ins_k2_44_CC</t>
  </si>
  <si>
    <t>28.65732108597709</t>
  </si>
  <si>
    <t>Ins_k3_44_CCC</t>
  </si>
  <si>
    <t>7.47570848014295</t>
  </si>
  <si>
    <t>Ins_k3_44_CCG</t>
  </si>
  <si>
    <t>49.467078722847454</t>
  </si>
  <si>
    <t>Ins_k3_44_CCT</t>
  </si>
  <si>
    <t>10.722147750232667</t>
  </si>
  <si>
    <t>Ins_k3_43_ACG</t>
  </si>
  <si>
    <t>97.68603554389092</t>
  </si>
  <si>
    <t>Ins_k3_44_CGA</t>
  </si>
  <si>
    <t>Ins_k2_44_CG</t>
  </si>
  <si>
    <t>Ins_k3_44_CGC</t>
  </si>
  <si>
    <t>79.15084957894727</t>
  </si>
  <si>
    <t>Ins_k3_44_CGG</t>
  </si>
  <si>
    <t>Ins_k3_44_CGT</t>
  </si>
  <si>
    <t>63.660561110395925</t>
  </si>
  <si>
    <t>Ins_k4_44_CGTT</t>
  </si>
  <si>
    <t>66.57608735592315</t>
  </si>
  <si>
    <t>Ins_k3_43_ACT</t>
  </si>
  <si>
    <t>21.44457468191649</t>
  </si>
  <si>
    <t>Ins_k3_44_CTA</t>
  </si>
  <si>
    <t>Del_k6_42-47</t>
  </si>
  <si>
    <t>20.770194056730002</t>
  </si>
  <si>
    <t>Del_k6_43-48</t>
  </si>
  <si>
    <t>Del_k6_44-49</t>
  </si>
  <si>
    <t>Del_k6_45-50</t>
  </si>
  <si>
    <t>Ins_k2_44_CT</t>
  </si>
  <si>
    <t>30.41455153936211</t>
  </si>
  <si>
    <t>Ins_k3_44_CTC</t>
  </si>
  <si>
    <t>6.147245593073166</t>
  </si>
  <si>
    <t>Ins_k3_44_CTG</t>
  </si>
  <si>
    <t>65.18302918710424</t>
  </si>
  <si>
    <t>Ins_k3_44_CTT</t>
  </si>
  <si>
    <t>22.70490900966912</t>
  </si>
  <si>
    <t>Del_k18_45-62</t>
  </si>
  <si>
    <t>44.2332651961134</t>
  </si>
  <si>
    <t>Ins_k3_43_AGA</t>
  </si>
  <si>
    <t>80.59193166504883</t>
  </si>
  <si>
    <t>Ins_k3_44_GAA</t>
  </si>
  <si>
    <t>Ins_k2_43_AG</t>
  </si>
  <si>
    <t>90.35257808328943</t>
  </si>
  <si>
    <t>Ins_k2_44_GA</t>
  </si>
  <si>
    <t>Ins_k3_44_GAC</t>
  </si>
  <si>
    <t>68.48879406797938</t>
  </si>
  <si>
    <t>Ins_k3_44_GAG</t>
  </si>
  <si>
    <t>86.19808769960244</t>
  </si>
  <si>
    <t>Ins_k3_44_GAT</t>
  </si>
  <si>
    <t>54.30910291554566</t>
  </si>
  <si>
    <t>Ins_k1_44_G</t>
  </si>
  <si>
    <t>70.25002923405695</t>
  </si>
  <si>
    <t>Ins_k3_42_CAG</t>
  </si>
  <si>
    <t>64.79707497673373</t>
  </si>
  <si>
    <t>Ins_k3_43_AGC</t>
  </si>
  <si>
    <t>Ins_k3_44_GCA</t>
  </si>
  <si>
    <t>Ins_k2_44_GC</t>
  </si>
  <si>
    <t>77.55763025068119</t>
  </si>
  <si>
    <t>Ins_k3_44_GCC</t>
  </si>
  <si>
    <t>25.406401371487664</t>
  </si>
  <si>
    <t>Ins_k3_44_GCG</t>
  </si>
  <si>
    <t>93.5174529050827</t>
  </si>
  <si>
    <t>Ins_k3_44_GCT</t>
  </si>
  <si>
    <t>48.26855392826362</t>
  </si>
  <si>
    <t>Del_k17_45-61</t>
  </si>
  <si>
    <t>28.153644819918327</t>
  </si>
  <si>
    <t>Ins_k3_43_AGG</t>
  </si>
  <si>
    <t>54.51805644462001</t>
  </si>
  <si>
    <t>Ins_k3_44_GGA</t>
  </si>
  <si>
    <t>Ins_k2_44_GG</t>
  </si>
  <si>
    <t>79.91895906143407</t>
  </si>
  <si>
    <t>Ins_k3_44_GGC</t>
  </si>
  <si>
    <t>17.988369984198194</t>
  </si>
  <si>
    <t>Del_k16_45-60</t>
  </si>
  <si>
    <t>33.20376818029476</t>
  </si>
  <si>
    <t>Ins_k3_44_GGG</t>
  </si>
  <si>
    <t>45.72253794235567</t>
  </si>
  <si>
    <t>Ins_k4_44_GGGT</t>
  </si>
  <si>
    <t>3.068085241689143</t>
  </si>
  <si>
    <t>Ins_k3_44_GGT</t>
  </si>
  <si>
    <t>3.136968969414586</t>
  </si>
  <si>
    <t>Ins_k3_43_AGT</t>
  </si>
  <si>
    <t>49.217430609176986</t>
  </si>
  <si>
    <t>Ins_k3_44_GTA</t>
  </si>
  <si>
    <t>Ins_k2_44_GT</t>
  </si>
  <si>
    <t>59.99108093152149</t>
  </si>
  <si>
    <t>Ins_k3_44_GTC</t>
  </si>
  <si>
    <t>52.35010737157753</t>
  </si>
  <si>
    <t>Ins_k3_44_GTG</t>
  </si>
  <si>
    <t>73.3667743793459</t>
  </si>
  <si>
    <t>Ins_k3_44_GTT</t>
  </si>
  <si>
    <t>51.49342670377666</t>
  </si>
  <si>
    <t>Ins_k4_44_GTTC</t>
  </si>
  <si>
    <t>60.55800559107213</t>
  </si>
  <si>
    <t>Del_k12_45-56</t>
  </si>
  <si>
    <t>44.943276393987986</t>
  </si>
  <si>
    <t>Ins_k3_43_ATA</t>
  </si>
  <si>
    <t>29.60829437854306</t>
  </si>
  <si>
    <t>Ins_k3_44_TAA</t>
  </si>
  <si>
    <t>Ins_k2_43_AT</t>
  </si>
  <si>
    <t>39.182299400323046</t>
  </si>
  <si>
    <t>Ins_k2_44_TA</t>
  </si>
  <si>
    <t>Del_k7_45-51</t>
  </si>
  <si>
    <t>19.693895882426464</t>
  </si>
  <si>
    <t>Ins_k3_44_TAC</t>
  </si>
  <si>
    <t>42.579905500887094</t>
  </si>
  <si>
    <t>Ins_k3_44_TAG</t>
  </si>
  <si>
    <t>40.22195721383002</t>
  </si>
  <si>
    <t>Ins_k3_44_TAT</t>
  </si>
  <si>
    <t>31.217030293489717</t>
  </si>
  <si>
    <t>Ins_k1_44_T</t>
  </si>
  <si>
    <t>45.391254159753906</t>
  </si>
  <si>
    <t>Ins_k3_42_CAT</t>
  </si>
  <si>
    <t>70.25156622284412</t>
  </si>
  <si>
    <t>Ins_k3_43_ATC</t>
  </si>
  <si>
    <t>Ins_k3_44_TCA</t>
  </si>
  <si>
    <t>Ins_k2_44_TC</t>
  </si>
  <si>
    <t>69.36631901720682</t>
  </si>
  <si>
    <t>Del_k2_45-46</t>
  </si>
  <si>
    <t>12.683642458858449</t>
  </si>
  <si>
    <t>Ins_k3_44_TCC</t>
  </si>
  <si>
    <t>15.969157056743954</t>
  </si>
  <si>
    <t>Ins_k4_43_ATCG</t>
  </si>
  <si>
    <t>Ins_k4_44_TCGA</t>
  </si>
  <si>
    <t>Ins_k3_44_TCG</t>
  </si>
  <si>
    <t>97.2769301807831</t>
  </si>
  <si>
    <t>Ins_k3_44_TCT</t>
  </si>
  <si>
    <t>47.033580774576706</t>
  </si>
  <si>
    <t>Ins_k3_43_ATG</t>
  </si>
  <si>
    <t>93.73972886868073</t>
  </si>
  <si>
    <t>Ins_k3_44_TGA</t>
  </si>
  <si>
    <t>Ins_k2_44_TG</t>
  </si>
  <si>
    <t>83.76842252372542</t>
  </si>
  <si>
    <t>Ins_k3_44_TGC</t>
  </si>
  <si>
    <t>54.58251878195826</t>
  </si>
  <si>
    <t>Ins_k4_44_TGCT</t>
  </si>
  <si>
    <t>38.85956826805389</t>
  </si>
  <si>
    <t>Ins_k3_44_TGG</t>
  </si>
  <si>
    <t>Del_k15_45-59</t>
  </si>
  <si>
    <t>30.39329714125731</t>
  </si>
  <si>
    <t>Ins_k3_44_TGT</t>
  </si>
  <si>
    <t>35.93507420475807</t>
  </si>
  <si>
    <t>Del_k11_45-55</t>
  </si>
  <si>
    <t>42.16196412315622</t>
  </si>
  <si>
    <t>Ins_k3_43_ATT</t>
  </si>
  <si>
    <t>25.2117280663368</t>
  </si>
  <si>
    <t>Ins_k3_44_TTA</t>
  </si>
  <si>
    <t>Ins_k2_44_TT</t>
  </si>
  <si>
    <t>37.76548651851829</t>
  </si>
  <si>
    <t>Ins_k3_44_TTC</t>
  </si>
  <si>
    <t>36.61938546716708</t>
  </si>
  <si>
    <t>Del_k1_44-44</t>
  </si>
  <si>
    <t>7.491380269264602</t>
  </si>
  <si>
    <t>Del_k1_45-45</t>
  </si>
  <si>
    <t>Ins_k3_44_TTG</t>
  </si>
  <si>
    <t>31.430871466325183</t>
  </si>
  <si>
    <t>Del_k14_45-58</t>
  </si>
  <si>
    <t>35.83064485852229</t>
  </si>
  <si>
    <t>Ins_k4_44_TTGT</t>
  </si>
  <si>
    <t>30.845985051941526</t>
  </si>
  <si>
    <t>Del_k10_44-53</t>
  </si>
  <si>
    <t>44.88426852879781</t>
  </si>
  <si>
    <t>Del_k10_45-54</t>
  </si>
  <si>
    <t>Ins_k3_44_TTT</t>
  </si>
  <si>
    <t>23.191413998935463</t>
  </si>
  <si>
    <t>A45T</t>
  </si>
  <si>
    <t>27.91111082636032</t>
  </si>
  <si>
    <t>Del_k13_45-57</t>
  </si>
  <si>
    <t>39.09019096296519</t>
  </si>
  <si>
    <t>Ins_k3_43_CAA</t>
  </si>
  <si>
    <t>39.64195018699832</t>
  </si>
  <si>
    <t>Ins_k2_43_CA</t>
  </si>
  <si>
    <t>44.14666091247955</t>
  </si>
  <si>
    <t>Ins_k1_41_C</t>
  </si>
  <si>
    <t>42.73681089682316</t>
  </si>
  <si>
    <t>Ins_k1_42_C</t>
  </si>
  <si>
    <t>Ins_k1_43_C</t>
  </si>
  <si>
    <t>Ins_k3_42_CCA</t>
  </si>
  <si>
    <t>52.982419026935155</t>
  </si>
  <si>
    <t>Ins_k3_43_CAC</t>
  </si>
  <si>
    <t>Ins_k4_41_CCCA</t>
  </si>
  <si>
    <t>85.64263320936658</t>
  </si>
  <si>
    <t>Ins_k4_42_CCAC</t>
  </si>
  <si>
    <t>Ins_k4_43_CACC</t>
  </si>
  <si>
    <t>Del_k5_43-47</t>
  </si>
  <si>
    <t>28.25712039602782</t>
  </si>
  <si>
    <t>Del_k5_44-48</t>
  </si>
  <si>
    <t>Ins_k3_43_CAG</t>
  </si>
  <si>
    <t>81.7064541691434</t>
  </si>
  <si>
    <t>Ins_k3_43_CAT</t>
  </si>
  <si>
    <t>20.015846770701412</t>
  </si>
  <si>
    <t>A44C</t>
  </si>
  <si>
    <t>30.743918679728736</t>
  </si>
  <si>
    <t>Ins_k3_43_CCA</t>
  </si>
  <si>
    <t>3.435390763547927</t>
  </si>
  <si>
    <t>Ins_k2_41_CC</t>
  </si>
  <si>
    <t>5.319604013717951</t>
  </si>
  <si>
    <t>Ins_k2_42_CC</t>
  </si>
  <si>
    <t>Ins_k2_43_CC</t>
  </si>
  <si>
    <t>Del_k4_44-47</t>
  </si>
  <si>
    <t>2.0997022281810023</t>
  </si>
  <si>
    <t>Ins_k3_41_CCC</t>
  </si>
  <si>
    <t>11.930704329463824</t>
  </si>
  <si>
    <t>Ins_k3_42_CCC</t>
  </si>
  <si>
    <t>Ins_k3_43_CCC</t>
  </si>
  <si>
    <t>Ins_k3_43_CCG</t>
  </si>
  <si>
    <t>71.11797587295537</t>
  </si>
  <si>
    <t>Ins_k4_43_CCTA</t>
  </si>
  <si>
    <t>4.693170467013847</t>
  </si>
  <si>
    <t>Ins_k3_43_CCT</t>
  </si>
  <si>
    <t>5.499258269985613</t>
  </si>
  <si>
    <t>Ins_k3_43_CGA</t>
  </si>
  <si>
    <t>95.63329270751093</t>
  </si>
  <si>
    <t>Ins_k2_43_CG</t>
  </si>
  <si>
    <t>Ins_k3_42_CCG</t>
  </si>
  <si>
    <t>82.13772794558366</t>
  </si>
  <si>
    <t>Ins_k3_43_CGC</t>
  </si>
  <si>
    <t>Ins_k3_43_CGG</t>
  </si>
  <si>
    <t>Ins_k3_43_CGT</t>
  </si>
  <si>
    <t>51.22089984965113</t>
  </si>
  <si>
    <t>Ins_k3_43_CTA</t>
  </si>
  <si>
    <t>13.647346492294604</t>
  </si>
  <si>
    <t>Ins_k2_43_CT</t>
  </si>
  <si>
    <t>14.460555541774125</t>
  </si>
  <si>
    <t>Del_k7_44-50</t>
  </si>
  <si>
    <t>7.165118542097918</t>
  </si>
  <si>
    <t>Ins_k3_42_CCT</t>
  </si>
  <si>
    <t>41.17605049602705</t>
  </si>
  <si>
    <t>Ins_k3_43_CTC</t>
  </si>
  <si>
    <t>Ins_k3_43_CTG</t>
  </si>
  <si>
    <t>69.75598328240166</t>
  </si>
  <si>
    <t>Ins_k3_43_CTT</t>
  </si>
  <si>
    <t>6.924144083579614</t>
  </si>
  <si>
    <t>Del_k19_44-62</t>
  </si>
  <si>
    <t>50.895988959398295</t>
  </si>
  <si>
    <t>Ins_k3_43_GAA</t>
  </si>
  <si>
    <t>Ins_k2_43_GA</t>
  </si>
  <si>
    <t>Ins_k1_43_G</t>
  </si>
  <si>
    <t>Ins_k3_42_CGA</t>
  </si>
  <si>
    <t>96.47345437877989</t>
  </si>
  <si>
    <t>Ins_k3_43_GAC</t>
  </si>
  <si>
    <t>Ins_k3_43_GAG</t>
  </si>
  <si>
    <t>Ins_k3_43_GAT</t>
  </si>
  <si>
    <t>68.56252251213635</t>
  </si>
  <si>
    <t>Ins_k3_43_GCA</t>
  </si>
  <si>
    <t>Ins_k2_42_CG</t>
  </si>
  <si>
    <t>99.37864881528303</t>
  </si>
  <si>
    <t>Ins_k2_43_GC</t>
  </si>
  <si>
    <t>Ins_k4_43_GCAG</t>
  </si>
  <si>
    <t>Ins_k3_40_GCC</t>
  </si>
  <si>
    <t>67.6740459803649</t>
  </si>
  <si>
    <t>Ins_k3_41_CCG</t>
  </si>
  <si>
    <t>Ins_k3_42_CGC</t>
  </si>
  <si>
    <t>Ins_k3_43_GCC</t>
  </si>
  <si>
    <t>Ins_k3_43_GCG</t>
  </si>
  <si>
    <t>Ins_k4_43_GCGT</t>
  </si>
  <si>
    <t>Ins_k3_43_GCT</t>
  </si>
  <si>
    <t>75.03310956091886</t>
  </si>
  <si>
    <t>Del_k18_44-61</t>
  </si>
  <si>
    <t>38.23158693913158</t>
  </si>
  <si>
    <t>Ins_k3_43_GGA</t>
  </si>
  <si>
    <t>Ins_k2_43_GG</t>
  </si>
  <si>
    <t>Ins_k3_42_CGG</t>
  </si>
  <si>
    <t>95.73285175874916</t>
  </si>
  <si>
    <t>Ins_k3_43_GGC</t>
  </si>
  <si>
    <t>Del_k17_44-60</t>
  </si>
  <si>
    <t>38.67429705732604</t>
  </si>
  <si>
    <t>Ins_k3_43_GGG</t>
  </si>
  <si>
    <t>97.81144593886044</t>
  </si>
  <si>
    <t>Ins_k3_43_GGT</t>
  </si>
  <si>
    <t>66.1773923320549</t>
  </si>
  <si>
    <t>Ins_k3_43_GTA</t>
  </si>
  <si>
    <t>73.88776157255154</t>
  </si>
  <si>
    <t>Ins_k2_43_GT</t>
  </si>
  <si>
    <t>92.41504668171706</t>
  </si>
  <si>
    <t>Ins_k3_42_CGT</t>
  </si>
  <si>
    <t>Ins_k3_43_GTC</t>
  </si>
  <si>
    <t>Ins_k3_43_GTG</t>
  </si>
  <si>
    <t>Ins_k3_43_GTT</t>
  </si>
  <si>
    <t>77.83748943586716</t>
  </si>
  <si>
    <t>Del_k13_44-56</t>
  </si>
  <si>
    <t>60.09281710226023</t>
  </si>
  <si>
    <t>Ins_k3_43_TAA</t>
  </si>
  <si>
    <t>11.242823593099763</t>
  </si>
  <si>
    <t>Ins_k2_43_TA</t>
  </si>
  <si>
    <t>22.966648600430403</t>
  </si>
  <si>
    <t>Ins_k1_43_T</t>
  </si>
  <si>
    <t>27.29054866320021</t>
  </si>
  <si>
    <t>Del_k8_43-50</t>
  </si>
  <si>
    <t>20.82077472698687</t>
  </si>
  <si>
    <t>Del_k8_44-51</t>
  </si>
  <si>
    <t>Ins_k3_42_CTA</t>
  </si>
  <si>
    <t>32.378414090170196</t>
  </si>
  <si>
    <t>Ins_k3_43_TAC</t>
  </si>
  <si>
    <t>Ins_k4_43_TACG</t>
  </si>
  <si>
    <t>Ins_k3_43_TAG</t>
  </si>
  <si>
    <t>33.12123958223691</t>
  </si>
  <si>
    <t>Ins_k3_43_TAT</t>
  </si>
  <si>
    <t>2.9209901982220163</t>
  </si>
  <si>
    <t>Ins_k3_43_TCA</t>
  </si>
  <si>
    <t>46.73557520566893</t>
  </si>
  <si>
    <t>Ins_k2_42_CT</t>
  </si>
  <si>
    <t>58.825701233148855</t>
  </si>
  <si>
    <t>Ins_k2_43_TC</t>
  </si>
  <si>
    <t>Ins_k3_41_CCT</t>
  </si>
  <si>
    <t>66.17416583333036</t>
  </si>
  <si>
    <t>Ins_k3_42_CTC</t>
  </si>
  <si>
    <t>Ins_k3_43_TCC</t>
  </si>
  <si>
    <t>Del_k3_44-46</t>
  </si>
  <si>
    <t>43.04079896859593</t>
  </si>
  <si>
    <t>Ins_k3_43_TCG</t>
  </si>
  <si>
    <t>90.5153151881576</t>
  </si>
  <si>
    <t>Ins_k3_43_TCT</t>
  </si>
  <si>
    <t>17.154750197224445</t>
  </si>
  <si>
    <t>Ins_k3_43_TGA</t>
  </si>
  <si>
    <t>85.84217335157417</t>
  </si>
  <si>
    <t>Ins_k2_43_TG</t>
  </si>
  <si>
    <t>Ins_k3_42_CTG</t>
  </si>
  <si>
    <t>91.8397429112434</t>
  </si>
  <si>
    <t>Ins_k3_43_TGC</t>
  </si>
  <si>
    <t>Ins_k3_43_TGG</t>
  </si>
  <si>
    <t>Del_k16_44-59</t>
  </si>
  <si>
    <t>44.59423919048842</t>
  </si>
  <si>
    <t>Ins_k3_43_TGT</t>
  </si>
  <si>
    <t>43.81781074292846</t>
  </si>
  <si>
    <t>Del_k12_44-55</t>
  </si>
  <si>
    <t>48.5120098247286</t>
  </si>
  <si>
    <t>Ins_k3_43_TTA</t>
  </si>
  <si>
    <t>12.37422263231397</t>
  </si>
  <si>
    <t>Ins_k2_43_TT</t>
  </si>
  <si>
    <t>14.767250543919301</t>
  </si>
  <si>
    <t>Ins_k3_42_CTT</t>
  </si>
  <si>
    <t>59.0334278845959</t>
  </si>
  <si>
    <t>Ins_k3_43_TTC</t>
  </si>
  <si>
    <t>Del_k2_44-45</t>
  </si>
  <si>
    <t>38.70517718195998</t>
  </si>
  <si>
    <t>Ins_k4_43_TTCT</t>
  </si>
  <si>
    <t>19.261029621704274</t>
  </si>
  <si>
    <t>Ins_k3_43_TTG</t>
  </si>
  <si>
    <t>58.42242615333869</t>
  </si>
  <si>
    <t>Del_k15_44-58</t>
  </si>
  <si>
    <t>29.654302337679518</t>
  </si>
  <si>
    <t>Del_k11_44-54</t>
  </si>
  <si>
    <t>23.330029925834204</t>
  </si>
  <si>
    <t>Ins_k3_43_TTT</t>
  </si>
  <si>
    <t>5.162095997154751</t>
  </si>
  <si>
    <t>Del_k14_44-57</t>
  </si>
  <si>
    <t>30.90719191898394</t>
  </si>
  <si>
    <t>Del_k20_43-62</t>
  </si>
  <si>
    <t>32.57007108003071</t>
  </si>
  <si>
    <t>Ins_k3_42_GAA</t>
  </si>
  <si>
    <t>93.65199329272242</t>
  </si>
  <si>
    <t>Ins_k2_42_GA</t>
  </si>
  <si>
    <t>Ins_k3_41_CGA</t>
  </si>
  <si>
    <t>95.2486305771472</t>
  </si>
  <si>
    <t>Ins_k3_42_GAC</t>
  </si>
  <si>
    <t>Ins_k3_42_GAG</t>
  </si>
  <si>
    <t>94.63127405567168</t>
  </si>
  <si>
    <t>Ins_k3_42_GAT</t>
  </si>
  <si>
    <t>84.21854982618238</t>
  </si>
  <si>
    <t>Ins_k1_42_G</t>
  </si>
  <si>
    <t>61.48042800081724</t>
  </si>
  <si>
    <t>Ins_k3_42_GCA</t>
  </si>
  <si>
    <t>63.45095245275334</t>
  </si>
  <si>
    <t>Ins_k2_40_GC</t>
  </si>
  <si>
    <t>87.89952597161675</t>
  </si>
  <si>
    <t>Ins_k2_41_CG</t>
  </si>
  <si>
    <t>Ins_k2_42_GC</t>
  </si>
  <si>
    <t>Ins_k3_41_CGC</t>
  </si>
  <si>
    <t>75.08583826044524</t>
  </si>
  <si>
    <t>Ins_k3_42_GCC</t>
  </si>
  <si>
    <t>Ins_k3_42_GCG</t>
  </si>
  <si>
    <t>68.12664638839024</t>
  </si>
  <si>
    <t>Ins_k3_42_GCT</t>
  </si>
  <si>
    <t>47.50108860521071</t>
  </si>
  <si>
    <t>Del_k19_43-61</t>
  </si>
  <si>
    <t>36.43419295080866</t>
  </si>
  <si>
    <t>Ins_k3_42_GGA</t>
  </si>
  <si>
    <t>82.11583545102414</t>
  </si>
  <si>
    <t>Ins_k2_42_GG</t>
  </si>
  <si>
    <t>Ins_k3_40_GCG</t>
  </si>
  <si>
    <t>Ins_k3_41_CGG</t>
  </si>
  <si>
    <t>Ins_k3_42_GGC</t>
  </si>
  <si>
    <t>Ins_k4_42_GGCT</t>
  </si>
  <si>
    <t>Del_k18_43-60</t>
  </si>
  <si>
    <t>32.969429577337145</t>
  </si>
  <si>
    <t>Ins_k3_42_GGG</t>
  </si>
  <si>
    <t>69.25099115125799</t>
  </si>
  <si>
    <t>Ins_k3_42_GGT</t>
  </si>
  <si>
    <t>85.48605267568988</t>
  </si>
  <si>
    <t>Ins_k3_42_GTA</t>
  </si>
  <si>
    <t>23.763981141091474</t>
  </si>
  <si>
    <t>Ins_k2_42_GT</t>
  </si>
  <si>
    <t>68.71178424592622</t>
  </si>
  <si>
    <t>Ins_k3_41_CGT</t>
  </si>
  <si>
    <t>76.18507981406606</t>
  </si>
  <si>
    <t>Ins_k3_42_GTC</t>
  </si>
  <si>
    <t>Ins_k3_42_GTG</t>
  </si>
  <si>
    <t>82.85688803892586</t>
  </si>
  <si>
    <t>Ins_k3_42_GTT</t>
  </si>
  <si>
    <t>39.028384379697385</t>
  </si>
  <si>
    <t>Del_k14_43-56</t>
  </si>
  <si>
    <t>40.67510231118267</t>
  </si>
  <si>
    <t>Ins_k3_42_TAA</t>
  </si>
  <si>
    <t>7.233547934093771</t>
  </si>
  <si>
    <t>Ins_k4_41_CTAA</t>
  </si>
  <si>
    <t>9.696428717593673</t>
  </si>
  <si>
    <t>Ins_k4_42_TAAC</t>
  </si>
  <si>
    <t>C43T</t>
  </si>
  <si>
    <t>16.348021441722942</t>
  </si>
  <si>
    <t>Del_k9_42-50</t>
  </si>
  <si>
    <t>9.670637126891677</t>
  </si>
  <si>
    <t>Del_k9_43-51</t>
  </si>
  <si>
    <t>Ins_k2_42_TA</t>
  </si>
  <si>
    <t>28.437103405591923</t>
  </si>
  <si>
    <t>Ins_k3_41_CTA</t>
  </si>
  <si>
    <t>Ins_k3_42_TAC</t>
  </si>
  <si>
    <t>Ins_k3_42_TAG</t>
  </si>
  <si>
    <t>2.7991138844700503</t>
  </si>
  <si>
    <t>Ins_k3_42_TAT</t>
  </si>
  <si>
    <t>4.772172184366763</t>
  </si>
  <si>
    <t>Ins_k1_42_T</t>
  </si>
  <si>
    <t>27.0053174911974</t>
  </si>
  <si>
    <t>Ins_k3_42_TCA</t>
  </si>
  <si>
    <t>29.26324948017922</t>
  </si>
  <si>
    <t>Ins_k4_41_CTCA</t>
  </si>
  <si>
    <t>79.84140345480144</t>
  </si>
  <si>
    <t>Ins_k4_42_TCAC</t>
  </si>
  <si>
    <t>Ins_k2_41_CT</t>
  </si>
  <si>
    <t>73.16726584014086</t>
  </si>
  <si>
    <t>Ins_k2_42_TC</t>
  </si>
  <si>
    <t>Del_k4_43-46</t>
  </si>
  <si>
    <t>47.6621376889076</t>
  </si>
  <si>
    <t>Ins_k3_41_CTC</t>
  </si>
  <si>
    <t>32.637385519076446</t>
  </si>
  <si>
    <t>Ins_k3_42_TCC</t>
  </si>
  <si>
    <t>Ins_k3_42_TCG</t>
  </si>
  <si>
    <t>47.01076737207033</t>
  </si>
  <si>
    <t>Ins_k4_42_TCTA</t>
  </si>
  <si>
    <t>54.763282609996736</t>
  </si>
  <si>
    <t>Ins_k3_42_TCT</t>
  </si>
  <si>
    <t>10.2454838898748</t>
  </si>
  <si>
    <t>Ins_k3_42_TGA</t>
  </si>
  <si>
    <t>72.7073927354584</t>
  </si>
  <si>
    <t>Ins_k2_42_TG</t>
  </si>
  <si>
    <t>94.81943485596035</t>
  </si>
  <si>
    <t>Ins_k3_39_TGC</t>
  </si>
  <si>
    <t>89.6403047347848</t>
  </si>
  <si>
    <t>Ins_k3_40_GCT</t>
  </si>
  <si>
    <t>Ins_k3_41_CTG</t>
  </si>
  <si>
    <t>Ins_k3_42_TGC</t>
  </si>
  <si>
    <t>Ins_k3_42_TGG</t>
  </si>
  <si>
    <t>79.7448839485581</t>
  </si>
  <si>
    <t>Del_k17_43-59</t>
  </si>
  <si>
    <t>37.90781260879125</t>
  </si>
  <si>
    <t>Ins_k4_42_TGGG</t>
  </si>
  <si>
    <t>74.93616762384417</t>
  </si>
  <si>
    <t>Ins_k3_42_TGT</t>
  </si>
  <si>
    <t>60.576009060132485</t>
  </si>
  <si>
    <t>Del_k13_43-55</t>
  </si>
  <si>
    <t>52.66978577919123</t>
  </si>
  <si>
    <t>Ins_k3_42_TTA</t>
  </si>
  <si>
    <t>7.518377282470741</t>
  </si>
  <si>
    <t>Ins_k2_42_TT</t>
  </si>
  <si>
    <t>56.703225659834615</t>
  </si>
  <si>
    <t>Ins_k3_41_CTT</t>
  </si>
  <si>
    <t>30.464635781232868</t>
  </si>
  <si>
    <t>Ins_k3_42_TTC</t>
  </si>
  <si>
    <t>Del_k3_43-45</t>
  </si>
  <si>
    <t>26.931288497622987</t>
  </si>
  <si>
    <t>Ins_k3_42_TTG</t>
  </si>
  <si>
    <t>29.09415793205191</t>
  </si>
  <si>
    <t>Del_k16_43-58</t>
  </si>
  <si>
    <t>28.464131731221443</t>
  </si>
  <si>
    <t>Del_k12_43-54</t>
  </si>
  <si>
    <t>22.34026406255434</t>
  </si>
  <si>
    <t>Ins_k3_42_TTT</t>
  </si>
  <si>
    <t>3.252349261181344</t>
  </si>
  <si>
    <t>Del_k15_43-57</t>
  </si>
  <si>
    <t>20.673074131621387</t>
  </si>
  <si>
    <t>Del_k21_41-61</t>
  </si>
  <si>
    <t>24.442833676835075</t>
  </si>
  <si>
    <t>Del_k21_42-62</t>
  </si>
  <si>
    <t>Ins_k3_41_GAA</t>
  </si>
  <si>
    <t>Ins_k2_41_GA</t>
  </si>
  <si>
    <t>Ins_k3_41_GAC</t>
  </si>
  <si>
    <t>Ins_k4_40_GGAC</t>
  </si>
  <si>
    <t>Ins_k4_41_GACG</t>
  </si>
  <si>
    <t>Ins_k3_40_GGA</t>
  </si>
  <si>
    <t>Ins_k3_41_GAG</t>
  </si>
  <si>
    <t>Ins_k3_41_GAT</t>
  </si>
  <si>
    <t>C42G</t>
  </si>
  <si>
    <t>33.43450343551937</t>
  </si>
  <si>
    <t>Ins_k3_41_GCA</t>
  </si>
  <si>
    <t>87.03048285582726</t>
  </si>
  <si>
    <t>Ins_k1_40_G</t>
  </si>
  <si>
    <t>75.98917908900933</t>
  </si>
  <si>
    <t>Ins_k1_41_G</t>
  </si>
  <si>
    <t>Ins_k2_41_GC</t>
  </si>
  <si>
    <t>85.62189836843086</t>
  </si>
  <si>
    <t>Ins_k3_41_GCC</t>
  </si>
  <si>
    <t>31.558623259967618</t>
  </si>
  <si>
    <t>Ins_k4_40_GGCC</t>
  </si>
  <si>
    <t>96.1974251090902</t>
  </si>
  <si>
    <t>Ins_k4_41_GCCG</t>
  </si>
  <si>
    <t>Ins_k3_40_GGC</t>
  </si>
  <si>
    <t>Ins_k3_41_GCG</t>
  </si>
  <si>
    <t>Ins_k3_41_GCT</t>
  </si>
  <si>
    <t>95.520920688188</t>
  </si>
  <si>
    <t>Del_k20_38-57</t>
  </si>
  <si>
    <t>26.3998920296766</t>
  </si>
  <si>
    <t>Del_k20_39-58</t>
  </si>
  <si>
    <t>Del_k20_40-59</t>
  </si>
  <si>
    <t>Del_k20_41-60</t>
  </si>
  <si>
    <t>Del_k20_42-61</t>
  </si>
  <si>
    <t>Ins_k3_41_GGA</t>
  </si>
  <si>
    <t>Ins_k2_40_GG</t>
  </si>
  <si>
    <t>74.75296969295236</t>
  </si>
  <si>
    <t>Ins_k2_41_GG</t>
  </si>
  <si>
    <t>Ins_k3_41_GGC</t>
  </si>
  <si>
    <t>67.32240447928936</t>
  </si>
  <si>
    <t>Ins_k4_41_GGCT</t>
  </si>
  <si>
    <t>70.7018938358737</t>
  </si>
  <si>
    <t>Del_k19_42-60</t>
  </si>
  <si>
    <t>24.024327442776457</t>
  </si>
  <si>
    <t>Ins_k3_40_GGG</t>
  </si>
  <si>
    <t>50.78978332530589</t>
  </si>
  <si>
    <t>Ins_k3_41_GGG</t>
  </si>
  <si>
    <t>Ins_k3_41_GGT</t>
  </si>
  <si>
    <t>45.761171964378335</t>
  </si>
  <si>
    <t>Ins_k3_41_GTA</t>
  </si>
  <si>
    <t>59.722801682827864</t>
  </si>
  <si>
    <t>Ins_k2_41_GT</t>
  </si>
  <si>
    <t>78.27640304794572</t>
  </si>
  <si>
    <t>Ins_k3_41_GTC</t>
  </si>
  <si>
    <t>56.46375552942252</t>
  </si>
  <si>
    <t>Ins_k4_41_GTCT</t>
  </si>
  <si>
    <t>Ins_k3_39_TGG</t>
  </si>
  <si>
    <t>95.81584817491874</t>
  </si>
  <si>
    <t>Ins_k3_40_GGT</t>
  </si>
  <si>
    <t>Ins_k3_41_GTG</t>
  </si>
  <si>
    <t>Ins_k3_41_GTT</t>
  </si>
  <si>
    <t>56.26011785011459</t>
  </si>
  <si>
    <t>Del_k15_42-56</t>
  </si>
  <si>
    <t>16.54811547970588</t>
  </si>
  <si>
    <t>Ins_k3_41_TAA</t>
  </si>
  <si>
    <t>25.030136016798153</t>
  </si>
  <si>
    <t>Del_k10_42-51</t>
  </si>
  <si>
    <t>6.960753734302429</t>
  </si>
  <si>
    <t>Ins_k2_41_TA</t>
  </si>
  <si>
    <t>43.49466991557897</t>
  </si>
  <si>
    <t>Ins_k3_41_TAC</t>
  </si>
  <si>
    <t>26.324332104784414</t>
  </si>
  <si>
    <t>Ins_k4_41_TACC</t>
  </si>
  <si>
    <t>3.3025744861624906</t>
  </si>
  <si>
    <t>Ins_k3_40_GTA</t>
  </si>
  <si>
    <t>1.3037739474449312</t>
  </si>
  <si>
    <t>Ins_k3_41_TAG</t>
  </si>
  <si>
    <t>Ins_k3_41_TAT</t>
  </si>
  <si>
    <t>19.74772984943448</t>
  </si>
  <si>
    <t>C42T</t>
  </si>
  <si>
    <t>21.095031417981527</t>
  </si>
  <si>
    <t>Ins_k3_41_TCA</t>
  </si>
  <si>
    <t>67.9025895102872</t>
  </si>
  <si>
    <t>Ins_k1_41_T</t>
  </si>
  <si>
    <t>40.428471607032506</t>
  </si>
  <si>
    <t>Del_k5_42-46</t>
  </si>
  <si>
    <t>33.686491062434285</t>
  </si>
  <si>
    <t>Ins_k2_41_TC</t>
  </si>
  <si>
    <t>32.01259295233701</t>
  </si>
  <si>
    <t>Ins_k3_41_TCC</t>
  </si>
  <si>
    <t>14.597550305437148</t>
  </si>
  <si>
    <t>Ins_k3_40_GTC</t>
  </si>
  <si>
    <t>85.30188446816766</t>
  </si>
  <si>
    <t>Ins_k3_41_TCG</t>
  </si>
  <si>
    <t>Ins_k3_41_TCT</t>
  </si>
  <si>
    <t>55.818090038014844</t>
  </si>
  <si>
    <t>Ins_k3_41_TGA</t>
  </si>
  <si>
    <t>90.71191157590256</t>
  </si>
  <si>
    <t>Ins_k2_39_TG</t>
  </si>
  <si>
    <t>63.19134745525069</t>
  </si>
  <si>
    <t>Ins_k2_40_GT</t>
  </si>
  <si>
    <t>Ins_k2_41_TG</t>
  </si>
  <si>
    <t>Ins_k3_41_TGC</t>
  </si>
  <si>
    <t>53.9696300216912</t>
  </si>
  <si>
    <t>Ins_k3_40_GTG</t>
  </si>
  <si>
    <t>64.99118472751744</t>
  </si>
  <si>
    <t>Ins_k3_41_TGG</t>
  </si>
  <si>
    <t>Del_k18_42-59</t>
  </si>
  <si>
    <t>34.1332227796606</t>
  </si>
  <si>
    <t>Ins_k4_41_TGGT</t>
  </si>
  <si>
    <t>67.44784962231867</t>
  </si>
  <si>
    <t>Ins_k3_41_TGT</t>
  </si>
  <si>
    <t>42.758757904497</t>
  </si>
  <si>
    <t>Del_k14_42-55</t>
  </si>
  <si>
    <t>24.065476487272896</t>
  </si>
  <si>
    <t>Ins_k3_41_TTA</t>
  </si>
  <si>
    <t>26.863939975192707</t>
  </si>
  <si>
    <t>Ins_k4_41_TTCA</t>
  </si>
  <si>
    <t>77.13128366723019</t>
  </si>
  <si>
    <t>Ins_k2_41_TT</t>
  </si>
  <si>
    <t>36.67290974616346</t>
  </si>
  <si>
    <t>Del_k4_42-45</t>
  </si>
  <si>
    <t>34.37390297502134</t>
  </si>
  <si>
    <t>Ins_k3_41_TTC</t>
  </si>
  <si>
    <t>21.69486617847174</t>
  </si>
  <si>
    <t>Ins_k3_38_TTG</t>
  </si>
  <si>
    <t>44.51169856022272</t>
  </si>
  <si>
    <t>Ins_k3_39_TGT</t>
  </si>
  <si>
    <t>Ins_k3_40_GTT</t>
  </si>
  <si>
    <t>Ins_k3_41_TTG</t>
  </si>
  <si>
    <t>Del_k17_42-58</t>
  </si>
  <si>
    <t>38.82578850617842</t>
  </si>
  <si>
    <t>Del_k13_42-54</t>
  </si>
  <si>
    <t>20.693653963521633</t>
  </si>
  <si>
    <t>Ins_k3_41_TTT</t>
  </si>
  <si>
    <t>7.052292298915644</t>
  </si>
  <si>
    <t>Del_k16_39-54</t>
  </si>
  <si>
    <t>32.24435252155485</t>
  </si>
  <si>
    <t>Del_k16_40-55</t>
  </si>
  <si>
    <t>Del_k16_41-56</t>
  </si>
  <si>
    <t>Del_k16_42-57</t>
  </si>
  <si>
    <t>Ins_k3_40_TAA</t>
  </si>
  <si>
    <t>18.017997697082127</t>
  </si>
  <si>
    <t>Del_k11_41-51</t>
  </si>
  <si>
    <t>9.265538347620375</t>
  </si>
  <si>
    <t>Ins_k3_40_TAC</t>
  </si>
  <si>
    <t>74.06194335539156</t>
  </si>
  <si>
    <t>Ins_k2_40_TA</t>
  </si>
  <si>
    <t>0.8899318070140728</t>
  </si>
  <si>
    <t>Ins_k3_40_TAG</t>
  </si>
  <si>
    <t>0.48241486581775506</t>
  </si>
  <si>
    <t>Ins_k3_39_TTA</t>
  </si>
  <si>
    <t>24.55344873620339</t>
  </si>
  <si>
    <t>Ins_k3_40_TAT</t>
  </si>
  <si>
    <t>Ins_k3_40_TCA</t>
  </si>
  <si>
    <t>1.84485115940167</t>
  </si>
  <si>
    <t>G41T</t>
  </si>
  <si>
    <t>9.432382454825717</t>
  </si>
  <si>
    <t>Del_k6_40-45</t>
  </si>
  <si>
    <t>15.545704172479743</t>
  </si>
  <si>
    <t>Del_k6_41-46</t>
  </si>
  <si>
    <t>Ins_k3_40_TCC</t>
  </si>
  <si>
    <t>73.09693240912348</t>
  </si>
  <si>
    <t>Ins_k2_40_TC</t>
  </si>
  <si>
    <t>97.6687093408714</t>
  </si>
  <si>
    <t>Ins_k3_40_TCG</t>
  </si>
  <si>
    <t>Ins_k3_39_TTC</t>
  </si>
  <si>
    <t>48.78860597383007</t>
  </si>
  <si>
    <t>Ins_k3_40_TCT</t>
  </si>
  <si>
    <t>Ins_k3_40_TGA</t>
  </si>
  <si>
    <t>69.38725675193136</t>
  </si>
  <si>
    <t>Ins_k1_36_T</t>
  </si>
  <si>
    <t>44.63713069299469</t>
  </si>
  <si>
    <t>Ins_k1_37_T</t>
  </si>
  <si>
    <t>Ins_k1_38_T</t>
  </si>
  <si>
    <t>Ins_k1_39_T</t>
  </si>
  <si>
    <t>Ins_k1_40_T</t>
  </si>
  <si>
    <t>Ins_k3_40_TGC</t>
  </si>
  <si>
    <t>71.19791135013595</t>
  </si>
  <si>
    <t>Ins_k2_40_TG</t>
  </si>
  <si>
    <t>43.49809316658227</t>
  </si>
  <si>
    <t>Del_k19_39-57</t>
  </si>
  <si>
    <t>40.418314800592285</t>
  </si>
  <si>
    <t>Del_k19_40-58</t>
  </si>
  <si>
    <t>Del_k19_41-59</t>
  </si>
  <si>
    <t>Ins_k3_40_TGG</t>
  </si>
  <si>
    <t>61.22107402608433</t>
  </si>
  <si>
    <t>Ins_k3_39_TTG</t>
  </si>
  <si>
    <t>44.70356421436534</t>
  </si>
  <si>
    <t>Ins_k3_40_TGT</t>
  </si>
  <si>
    <t>Del_k15_40-54</t>
  </si>
  <si>
    <t>27.876193657593966</t>
  </si>
  <si>
    <t>Del_k15_41-55</t>
  </si>
  <si>
    <t>Ins_k3_40_TTA</t>
  </si>
  <si>
    <t>0.5486340098711455</t>
  </si>
  <si>
    <t>Del_k5_41-45</t>
  </si>
  <si>
    <t>11.005794245539121</t>
  </si>
  <si>
    <t>Ins_k3_40_TTC</t>
  </si>
  <si>
    <t>77.27541514431314</t>
  </si>
  <si>
    <t>Ins_k2_36_TT</t>
  </si>
  <si>
    <t>35.22504852827879</t>
  </si>
  <si>
    <t>Ins_k2_37_TT</t>
  </si>
  <si>
    <t>Ins_k2_38_TT</t>
  </si>
  <si>
    <t>Ins_k2_39_TT</t>
  </si>
  <si>
    <t>Ins_k2_40_TT</t>
  </si>
  <si>
    <t>Ins_k3_40_TTG</t>
  </si>
  <si>
    <t>38.095996314762274</t>
  </si>
  <si>
    <t>Del_k18_40-57</t>
  </si>
  <si>
    <t>42.676707714342726</t>
  </si>
  <si>
    <t>Del_k18_41-58</t>
  </si>
  <si>
    <t>Del_k14_41-54</t>
  </si>
  <si>
    <t>25.880108142832984</t>
  </si>
  <si>
    <t>Ins_k3_36_TTT</t>
  </si>
  <si>
    <t>10.479897701308088</t>
  </si>
  <si>
    <t>Ins_k3_37_TTT</t>
  </si>
  <si>
    <t>Ins_k3_38_TTT</t>
  </si>
  <si>
    <t>Ins_k3_39_TTT</t>
  </si>
  <si>
    <t>Ins_k3_40_TTT</t>
  </si>
  <si>
    <t>Del_k17_41-57</t>
  </si>
  <si>
    <t>42.33701049059554</t>
  </si>
  <si>
    <t>Del_k27_36-62</t>
  </si>
  <si>
    <t>5.648874338760507</t>
  </si>
  <si>
    <t>Ins_k3_35_GAA</t>
  </si>
  <si>
    <t>84.21761334959079</t>
  </si>
  <si>
    <t>Ins_k3_35_GAC</t>
  </si>
  <si>
    <t>60.651820708228215</t>
  </si>
  <si>
    <t>Ins_k2_35_GA</t>
  </si>
  <si>
    <t>48.69367120271225</t>
  </si>
  <si>
    <t>Ins_k3_35_GAG</t>
  </si>
  <si>
    <t>78.9236732629355</t>
  </si>
  <si>
    <t>Ins_k3_34_TGA</t>
  </si>
  <si>
    <t>57.570311254411045</t>
  </si>
  <si>
    <t>Ins_k3_35_GAT</t>
  </si>
  <si>
    <t>Ins_k3_35_GCA</t>
  </si>
  <si>
    <t>48.30845564903369</t>
  </si>
  <si>
    <t>Del_k5_34-38</t>
  </si>
  <si>
    <t>53.162732417007824</t>
  </si>
  <si>
    <t>Del_k5_35-39</t>
  </si>
  <si>
    <t>Del_k5_36-40</t>
  </si>
  <si>
    <t>Ins_k3_35_GCC</t>
  </si>
  <si>
    <t>56.129981297904955</t>
  </si>
  <si>
    <t>Ins_k2_35_GC</t>
  </si>
  <si>
    <t>59.01063597566699</t>
  </si>
  <si>
    <t>Ins_k3_35_GCG</t>
  </si>
  <si>
    <t>75.73935787677017</t>
  </si>
  <si>
    <t>Ins_k3_34_TGC</t>
  </si>
  <si>
    <t>30.13937423268585</t>
  </si>
  <si>
    <t>Ins_k3_35_GCT</t>
  </si>
  <si>
    <t>Ins_k1_35_G</t>
  </si>
  <si>
    <t>50.1424587704001</t>
  </si>
  <si>
    <t>Del_k26_36-61</t>
  </si>
  <si>
    <t>7.350554930207615</t>
  </si>
  <si>
    <t>Ins_k3_35_GGA</t>
  </si>
  <si>
    <t>81.18417485105734</t>
  </si>
  <si>
    <t>Ins_k3_35_GGC</t>
  </si>
  <si>
    <t>46.32944106743446</t>
  </si>
  <si>
    <t>Ins_k2_35_GG</t>
  </si>
  <si>
    <t>65.65371735731684</t>
  </si>
  <si>
    <t>Del_k25_34-58</t>
  </si>
  <si>
    <t>9.320847698066855</t>
  </si>
  <si>
    <t>Del_k25_35-59</t>
  </si>
  <si>
    <t>Del_k25_36-60</t>
  </si>
  <si>
    <t>Ins_k3_35_GGG</t>
  </si>
  <si>
    <t>49.46775484387495</t>
  </si>
  <si>
    <t>Ins_k3_34_TGG</t>
  </si>
  <si>
    <t>49.50552589997923</t>
  </si>
  <si>
    <t>Ins_k3_35_GGT</t>
  </si>
  <si>
    <t>Ins_k3_35_GTA</t>
  </si>
  <si>
    <t>31.982196145314617</t>
  </si>
  <si>
    <t>Ins_k4_34_TGTA</t>
  </si>
  <si>
    <t>20.424343566838097</t>
  </si>
  <si>
    <t>Ins_k4_35_GTAT</t>
  </si>
  <si>
    <t>Ins_k3_35_GTC</t>
  </si>
  <si>
    <t>42.10384586049956</t>
  </si>
  <si>
    <t>Ins_k2_34_TG</t>
  </si>
  <si>
    <t>42.88409826964847</t>
  </si>
  <si>
    <t>Ins_k2_35_GT</t>
  </si>
  <si>
    <t>Ins_k3_35_GTG</t>
  </si>
  <si>
    <t>45.60477040402903</t>
  </si>
  <si>
    <t>Ins_k3_33_TTG</t>
  </si>
  <si>
    <t>18.061567573285057</t>
  </si>
  <si>
    <t>Ins_k3_34_TGT</t>
  </si>
  <si>
    <t>Ins_k3_35_GTT</t>
  </si>
  <si>
    <t>Del_k21_34-54</t>
  </si>
  <si>
    <t>12.8887536565636</t>
  </si>
  <si>
    <t>Del_k21_35-55</t>
  </si>
  <si>
    <t>Del_k21_36-56</t>
  </si>
  <si>
    <t>C36G</t>
  </si>
  <si>
    <t>35.04977714616846</t>
  </si>
  <si>
    <t>Ins_k3_35_TAA</t>
  </si>
  <si>
    <t>9.782589753859408</t>
  </si>
  <si>
    <t>Del_k16_36-51</t>
  </si>
  <si>
    <t>17.622079157122837</t>
  </si>
  <si>
    <t>Ins_k3_35_TAC</t>
  </si>
  <si>
    <t>20.260771534136474</t>
  </si>
  <si>
    <t>Ins_k2_35_TA</t>
  </si>
  <si>
    <t>19.79689922246653</t>
  </si>
  <si>
    <t>Ins_k4_35_TAGA</t>
  </si>
  <si>
    <t>14.72481890792242</t>
  </si>
  <si>
    <t>Ins_k3_35_TAG</t>
  </si>
  <si>
    <t>1.575355638594034</t>
  </si>
  <si>
    <t>Ins_k3_34_TTA</t>
  </si>
  <si>
    <t>9.40628427267355</t>
  </si>
  <si>
    <t>Ins_k3_35_TAT</t>
  </si>
  <si>
    <t>Ins_k4_35_TATG</t>
  </si>
  <si>
    <t>16.46625456498717</t>
  </si>
  <si>
    <t>Ins_k3_35_TCA</t>
  </si>
  <si>
    <t>26.500833285476883</t>
  </si>
  <si>
    <t>Del_k11_35-45</t>
  </si>
  <si>
    <t>36.327241240163175</t>
  </si>
  <si>
    <t>Del_k11_36-46</t>
  </si>
  <si>
    <t>Ins_k3_35_TCC</t>
  </si>
  <si>
    <t>14.742842634211632</t>
  </si>
  <si>
    <t>Ins_k2_35_TC</t>
  </si>
  <si>
    <t>19.313097632192783</t>
  </si>
  <si>
    <t>Ins_k4_35_TCGC</t>
  </si>
  <si>
    <t>91.0000726542758</t>
  </si>
  <si>
    <t>Ins_k3_35_TCG</t>
  </si>
  <si>
    <t>43.24213002144266</t>
  </si>
  <si>
    <t>Ins_k3_34_TTC</t>
  </si>
  <si>
    <t>4.854679650188574</t>
  </si>
  <si>
    <t>Ins_k3_35_TCT</t>
  </si>
  <si>
    <t>Ins_k1_33_T</t>
  </si>
  <si>
    <t>16.109227798195814</t>
  </si>
  <si>
    <t>Ins_k1_34_T</t>
  </si>
  <si>
    <t>Ins_k1_35_T</t>
  </si>
  <si>
    <t>Ins_k3_35_TGA</t>
  </si>
  <si>
    <t>46.965584528755485</t>
  </si>
  <si>
    <t>Del_k4_34-37</t>
  </si>
  <si>
    <t>61.579527984953835</t>
  </si>
  <si>
    <t>Del_k4_35-38</t>
  </si>
  <si>
    <t>Del_k4_36-39</t>
  </si>
  <si>
    <t>Ins_k3_35_TGC</t>
  </si>
  <si>
    <t>41.52791043405166</t>
  </si>
  <si>
    <t>Ins_k2_35_TG</t>
  </si>
  <si>
    <t>35.08135065299474</t>
  </si>
  <si>
    <t>Ins_k3_35_TGG</t>
  </si>
  <si>
    <t>49.504606810443235</t>
  </si>
  <si>
    <t>Del_k24_34-57</t>
  </si>
  <si>
    <t>11.308721032242541</t>
  </si>
  <si>
    <t>Del_k24_35-58</t>
  </si>
  <si>
    <t>Del_k24_36-59</t>
  </si>
  <si>
    <t>Ins_k3_34_TTG</t>
  </si>
  <si>
    <t>16.860456010198888</t>
  </si>
  <si>
    <t>Ins_k3_35_TGT</t>
  </si>
  <si>
    <t>Del_k20_35-54</t>
  </si>
  <si>
    <t>27.64925472699525</t>
  </si>
  <si>
    <t>Del_k20_36-55</t>
  </si>
  <si>
    <t>Ins_k3_35_TTA</t>
  </si>
  <si>
    <t>8.118466501947205</t>
  </si>
  <si>
    <t>Del_k10_36-45</t>
  </si>
  <si>
    <t>35.58183141218473</t>
  </si>
  <si>
    <t>Ins_k3_35_TTC</t>
  </si>
  <si>
    <t>12.547138619052376</t>
  </si>
  <si>
    <t>Ins_k4_35_TTCG</t>
  </si>
  <si>
    <t>47.52260892273652</t>
  </si>
  <si>
    <t>Ins_k2_33_TT</t>
  </si>
  <si>
    <t>5.537233227172481</t>
  </si>
  <si>
    <t>Ins_k2_34_TT</t>
  </si>
  <si>
    <t>Ins_k2_35_TT</t>
  </si>
  <si>
    <t>Del_k3_29-31</t>
  </si>
  <si>
    <t>51.80687562310976</t>
  </si>
  <si>
    <t>Del_k3_30-32</t>
  </si>
  <si>
    <t>Del_k3_31-33</t>
  </si>
  <si>
    <t>Del_k3_32-34</t>
  </si>
  <si>
    <t>Del_k3_33-35</t>
  </si>
  <si>
    <t>Del_k3_34-36</t>
  </si>
  <si>
    <t>Del_k3_35-37</t>
  </si>
  <si>
    <t>Del_k3_36-38</t>
  </si>
  <si>
    <t>Ins_k3_35_TTG</t>
  </si>
  <si>
    <t>16.643729688738777</t>
  </si>
  <si>
    <t>Del_k23_35-57</t>
  </si>
  <si>
    <t>15.351605344700758</t>
  </si>
  <si>
    <t>Del_k23_36-58</t>
  </si>
  <si>
    <t>Del_k19_36-54</t>
  </si>
  <si>
    <t>31.23776039945337</t>
  </si>
  <si>
    <t>Ins_k3_33_TTT</t>
  </si>
  <si>
    <t>2.301721735693006</t>
  </si>
  <si>
    <t>Ins_k3_34_TTT</t>
  </si>
  <si>
    <t>Ins_k3_35_TTT</t>
  </si>
  <si>
    <t>Del_k2_35-36</t>
  </si>
  <si>
    <t>43.12437520519275</t>
  </si>
  <si>
    <t>Del_k2_36-37</t>
  </si>
  <si>
    <t>Del_k22_36-57</t>
  </si>
  <si>
    <t>22.226463428056995</t>
  </si>
  <si>
    <t>Del_k1_36-36</t>
  </si>
  <si>
    <t>36.1565991077669</t>
  </si>
  <si>
    <t>Del_k30_33-62</t>
  </si>
  <si>
    <t>3.5911930186823335</t>
  </si>
  <si>
    <t>Ins_k3_32_GAA</t>
  </si>
  <si>
    <t>73.76732664382786</t>
  </si>
  <si>
    <t>Ins_k4_32_GACA</t>
  </si>
  <si>
    <t>61.48734039404808</t>
  </si>
  <si>
    <t>Ins_k3_32_GAC</t>
  </si>
  <si>
    <t>69.91041133109874</t>
  </si>
  <si>
    <t>Ins_k2_32_GA</t>
  </si>
  <si>
    <t>29.435046298608892</t>
  </si>
  <si>
    <t>Ins_k3_32_GAG</t>
  </si>
  <si>
    <t>67.4364854165425</t>
  </si>
  <si>
    <t>Ins_k3_31_TGA</t>
  </si>
  <si>
    <t>72.62210937127209</t>
  </si>
  <si>
    <t>Ins_k3_32_GAT</t>
  </si>
  <si>
    <t>Ins_k3_32_GCA</t>
  </si>
  <si>
    <t>40.547749034109884</t>
  </si>
  <si>
    <t>Del_k8_31-38</t>
  </si>
  <si>
    <t>41.77841094983643</t>
  </si>
  <si>
    <t>Del_k8_32-39</t>
  </si>
  <si>
    <t>Del_k8_33-40</t>
  </si>
  <si>
    <t>Ins_k3_32_GCC</t>
  </si>
  <si>
    <t>22.86127917173403</t>
  </si>
  <si>
    <t>Ins_k2_32_GC</t>
  </si>
  <si>
    <t>52.90724695586866</t>
  </si>
  <si>
    <t>Ins_k3_32_GCG</t>
  </si>
  <si>
    <t>70.15393643721018</t>
  </si>
  <si>
    <t>Ins_k3_31_TGC</t>
  </si>
  <si>
    <t>37.41291587258609</t>
  </si>
  <si>
    <t>Ins_k3_32_GCT</t>
  </si>
  <si>
    <t>Ins_k1_32_G</t>
  </si>
  <si>
    <t>39.40700618137523</t>
  </si>
  <si>
    <t>Del_k29_33-61</t>
  </si>
  <si>
    <t>3.251078234302305</t>
  </si>
  <si>
    <t>Ins_k3_32_GGA</t>
  </si>
  <si>
    <t>98.64435592664115</t>
  </si>
  <si>
    <t>Ins_k3_32_GGC</t>
  </si>
  <si>
    <t>56.45685482997218</t>
  </si>
  <si>
    <t>Ins_k2_32_GG</t>
  </si>
  <si>
    <t>37.28387787260566</t>
  </si>
  <si>
    <t>Del_k28_31-58</t>
  </si>
  <si>
    <t>1.3737315995181367</t>
  </si>
  <si>
    <t>Del_k28_32-59</t>
  </si>
  <si>
    <t>Del_k28_33-60</t>
  </si>
  <si>
    <t>Ins_k3_32_GGG</t>
  </si>
  <si>
    <t>20.968785789860128</t>
  </si>
  <si>
    <t>Ins_k3_31_TGG</t>
  </si>
  <si>
    <t>50.48790010171777</t>
  </si>
  <si>
    <t>Ins_k3_32_GGT</t>
  </si>
  <si>
    <t>Ins_k3_32_GTA</t>
  </si>
  <si>
    <t>18.337602890659767</t>
  </si>
  <si>
    <t>Ins_k3_32_GTC</t>
  </si>
  <si>
    <t>37.23291020279358</t>
  </si>
  <si>
    <t>Ins_k2_31_TG</t>
  </si>
  <si>
    <t>46.56756515272232</t>
  </si>
  <si>
    <t>Ins_k2_32_GT</t>
  </si>
  <si>
    <t>Ins_k3_32_GTG</t>
  </si>
  <si>
    <t>42.086332478803676</t>
  </si>
  <si>
    <t>Ins_k3_30_TTG</t>
  </si>
  <si>
    <t>28.100795052537727</t>
  </si>
  <si>
    <t>Ins_k3_31_TGT</t>
  </si>
  <si>
    <t>Ins_k3_32_GTT</t>
  </si>
  <si>
    <t>Del_k24_31-54</t>
  </si>
  <si>
    <t>4.110334943428917</t>
  </si>
  <si>
    <t>Del_k24_32-55</t>
  </si>
  <si>
    <t>Del_k24_33-56</t>
  </si>
  <si>
    <t>Ins_k3_32_TAA</t>
  </si>
  <si>
    <t>5.185890839943922</t>
  </si>
  <si>
    <t>Del_k19_33-51</t>
  </si>
  <si>
    <t>1.7653070911222646</t>
  </si>
  <si>
    <t>Ins_k3_32_TAC</t>
  </si>
  <si>
    <t>10.72570052917153</t>
  </si>
  <si>
    <t>Ins_k2_32_TA</t>
  </si>
  <si>
    <t>9.952848304309477</t>
  </si>
  <si>
    <t>Ins_k4_32_TAGC</t>
  </si>
  <si>
    <t>11.143979767722199</t>
  </si>
  <si>
    <t>Ins_k3_32_TAG</t>
  </si>
  <si>
    <t>0.8311471156461271</t>
  </si>
  <si>
    <t>Ins_k3_31_TTA</t>
  </si>
  <si>
    <t>11.991713761854886</t>
  </si>
  <si>
    <t>Ins_k3_32_TAT</t>
  </si>
  <si>
    <t>Ins_k3_32_TCA</t>
  </si>
  <si>
    <t>11.608169587078212</t>
  </si>
  <si>
    <t>Del_k14_32-45</t>
  </si>
  <si>
    <t>14.029559196698584</t>
  </si>
  <si>
    <t>Del_k14_33-46</t>
  </si>
  <si>
    <t>Ins_k3_32_TCC</t>
  </si>
  <si>
    <t>5.773779174333118</t>
  </si>
  <si>
    <t>Ins_k2_32_TC</t>
  </si>
  <si>
    <t>6.937075734884549</t>
  </si>
  <si>
    <t>Ins_k3_32_TCG</t>
  </si>
  <si>
    <t>28.62621713453974</t>
  </si>
  <si>
    <t>Ins_k3_31_TTC</t>
  </si>
  <si>
    <t>4.429330877482939</t>
  </si>
  <si>
    <t>Ins_k3_32_TCT</t>
  </si>
  <si>
    <t>Ins_k1_30_T</t>
  </si>
  <si>
    <t>15.179055444484517</t>
  </si>
  <si>
    <t>Ins_k1_31_T</t>
  </si>
  <si>
    <t>Ins_k1_32_T</t>
  </si>
  <si>
    <t>Del_k2_32-33</t>
  </si>
  <si>
    <t>8.631395470347364</t>
  </si>
  <si>
    <t>Del_k2_33-34</t>
  </si>
  <si>
    <t>Ins_k3_32_TGA</t>
  </si>
  <si>
    <t>48.46006169489206</t>
  </si>
  <si>
    <t>Del_k7_31-37</t>
  </si>
  <si>
    <t>35.302518008056836</t>
  </si>
  <si>
    <t>Del_k7_32-38</t>
  </si>
  <si>
    <t>Del_k7_33-39</t>
  </si>
  <si>
    <t>Ins_k4_32_TGCC</t>
  </si>
  <si>
    <t>25.403327766787026</t>
  </si>
  <si>
    <t>Ins_k3_32_TGC</t>
  </si>
  <si>
    <t>32.55435710067338</t>
  </si>
  <si>
    <t>Ins_k2_32_TG</t>
  </si>
  <si>
    <t>21.57552645549931</t>
  </si>
  <si>
    <t>Ins_k3_32_TGG</t>
  </si>
  <si>
    <t>16.0013760450633</t>
  </si>
  <si>
    <t>Del_k27_31-57</t>
  </si>
  <si>
    <t>2.304016541000771</t>
  </si>
  <si>
    <t>Del_k27_32-58</t>
  </si>
  <si>
    <t>Del_k27_33-59</t>
  </si>
  <si>
    <t>Ins_k3_31_TTG</t>
  </si>
  <si>
    <t>22.305307735594823</t>
  </si>
  <si>
    <t>Ins_k3_32_TGT</t>
  </si>
  <si>
    <t>Del_k23_32-54</t>
  </si>
  <si>
    <t>3.9621808286468263</t>
  </si>
  <si>
    <t>Del_k23_33-55</t>
  </si>
  <si>
    <t>Ins_k3_32_TTA</t>
  </si>
  <si>
    <t>5.2082403437932525</t>
  </si>
  <si>
    <t>Del_k13_33-45</t>
  </si>
  <si>
    <t>14.052359357138293</t>
  </si>
  <si>
    <t>Ins_k3_32_TTC</t>
  </si>
  <si>
    <t>4.605195085213299</t>
  </si>
  <si>
    <t>Ins_k2_30_TT</t>
  </si>
  <si>
    <t>11.524614939463032</t>
  </si>
  <si>
    <t>Ins_k2_31_TT</t>
  </si>
  <si>
    <t>Ins_k2_32_TT</t>
  </si>
  <si>
    <t>Del_k1_33-33</t>
  </si>
  <si>
    <t>2.5111726892293245</t>
  </si>
  <si>
    <t>Del_k6_29-34</t>
  </si>
  <si>
    <t>29.67496444654898</t>
  </si>
  <si>
    <t>Del_k6_30-35</t>
  </si>
  <si>
    <t>Del_k6_31-36</t>
  </si>
  <si>
    <t>Del_k6_32-37</t>
  </si>
  <si>
    <t>Del_k6_33-38</t>
  </si>
  <si>
    <t>Ins_k3_32_TTG</t>
  </si>
  <si>
    <t>11.171002012865882</t>
  </si>
  <si>
    <t>Del_k26_32-57</t>
  </si>
  <si>
    <t>2.3469467434440268</t>
  </si>
  <si>
    <t>Del_k26_33-58</t>
  </si>
  <si>
    <t>Del_k22_33-54</t>
  </si>
  <si>
    <t>3.129367583151888</t>
  </si>
  <si>
    <t>Ins_k3_30_TTT</t>
  </si>
  <si>
    <t>5.366649693572105</t>
  </si>
  <si>
    <t>Ins_k3_31_TTT</t>
  </si>
  <si>
    <t>Ins_k3_32_TTT</t>
  </si>
  <si>
    <t>Del_k5_32-36</t>
  </si>
  <si>
    <t>22.508554124934246</t>
  </si>
  <si>
    <t>Del_k5_33-37</t>
  </si>
  <si>
    <t>Del_k25_33-57</t>
  </si>
  <si>
    <t>4.123419003206608</t>
  </si>
  <si>
    <t>Del_k4_33-36</t>
  </si>
  <si>
    <t>18.209678734657558</t>
  </si>
  <si>
    <t>Del_k33_30-62</t>
  </si>
  <si>
    <t>0.9973453876418293</t>
  </si>
  <si>
    <t>Ins_k3_29_GAA</t>
  </si>
  <si>
    <t>67.21919869749246</t>
  </si>
  <si>
    <t>Ins_k4_28_TGAA</t>
  </si>
  <si>
    <t>Ins_k4_29_GAAT</t>
  </si>
  <si>
    <t>Ins_k4_29_GACC</t>
  </si>
  <si>
    <t>Ins_k3_29_GAC</t>
  </si>
  <si>
    <t>87.27322305841062</t>
  </si>
  <si>
    <t>Ins_k2_29_GA</t>
  </si>
  <si>
    <t>Ins_k3_29_GAG</t>
  </si>
  <si>
    <t>81.13219294969934</t>
  </si>
  <si>
    <t>Ins_k3_28_TGA</t>
  </si>
  <si>
    <t>79.3878049466865</t>
  </si>
  <si>
    <t>Ins_k3_29_GAT</t>
  </si>
  <si>
    <t>Ins_k3_29_GCA</t>
  </si>
  <si>
    <t>64.43033197691305</t>
  </si>
  <si>
    <t>Del_k11_29-39</t>
  </si>
  <si>
    <t>29.022205234924055</t>
  </si>
  <si>
    <t>Del_k11_30-40</t>
  </si>
  <si>
    <t>Ins_k3_29_GCC</t>
  </si>
  <si>
    <t>64.28379482239305</t>
  </si>
  <si>
    <t>Ins_k4_28_TGCC</t>
  </si>
  <si>
    <t>84.88474914009649</t>
  </si>
  <si>
    <t>Ins_k4_29_GCCT</t>
  </si>
  <si>
    <t>Ins_k2_29_GC</t>
  </si>
  <si>
    <t>83.56308928294588</t>
  </si>
  <si>
    <t>Ins_k4_29_GCGA</t>
  </si>
  <si>
    <t>Ins_k3_29_GCG</t>
  </si>
  <si>
    <t>86.79863065582096</t>
  </si>
  <si>
    <t>Ins_k3_28_TGC</t>
  </si>
  <si>
    <t>52.129627168717064</t>
  </si>
  <si>
    <t>Ins_k3_29_GCT</t>
  </si>
  <si>
    <t>Ins_k1_29_G</t>
  </si>
  <si>
    <t>74.5506232635202</t>
  </si>
  <si>
    <t>Del_k32_30-61</t>
  </si>
  <si>
    <t>1.2163153626673426</t>
  </si>
  <si>
    <t>Ins_k3_29_GGA</t>
  </si>
  <si>
    <t>90.60074177807736</t>
  </si>
  <si>
    <t>Ins_k3_29_GGC</t>
  </si>
  <si>
    <t>75.3152233215264</t>
  </si>
  <si>
    <t>Ins_k2_29_GG</t>
  </si>
  <si>
    <t>70.46274172334782</t>
  </si>
  <si>
    <t>Del_k31_29-59</t>
  </si>
  <si>
    <t>1.3037660978429642</t>
  </si>
  <si>
    <t>Del_k31_30-60</t>
  </si>
  <si>
    <t>Ins_k3_29_GGG</t>
  </si>
  <si>
    <t>4.5593114523648035</t>
  </si>
  <si>
    <t>Ins_k3_27_GTG</t>
  </si>
  <si>
    <t>53.08028880010327</t>
  </si>
  <si>
    <t>Ins_k3_28_TGG</t>
  </si>
  <si>
    <t>Ins_k3_29_GGT</t>
  </si>
  <si>
    <t>Ins_k3_29_GTA</t>
  </si>
  <si>
    <t>42.25010938208638</t>
  </si>
  <si>
    <t>Ins_k3_29_GTC</t>
  </si>
  <si>
    <t>60.42692474109082</t>
  </si>
  <si>
    <t>Ins_k2_26_TG</t>
  </si>
  <si>
    <t>61.90231798069571</t>
  </si>
  <si>
    <t>Ins_k2_27_GT</t>
  </si>
  <si>
    <t>Ins_k2_28_TG</t>
  </si>
  <si>
    <t>Ins_k2_29_GT</t>
  </si>
  <si>
    <t>Ins_k3_29_GTG</t>
  </si>
  <si>
    <t>69.4845727555606</t>
  </si>
  <si>
    <t>Ins_k3_28_TGT</t>
  </si>
  <si>
    <t>45.656358142243604</t>
  </si>
  <si>
    <t>Ins_k3_29_GTT</t>
  </si>
  <si>
    <t>C30G</t>
  </si>
  <si>
    <t>37.924313388672644</t>
  </si>
  <si>
    <t>Del_k27_29-55</t>
  </si>
  <si>
    <t>1.7150112517578793</t>
  </si>
  <si>
    <t>Del_k27_30-56</t>
  </si>
  <si>
    <t>Ins_k3_29_TAA</t>
  </si>
  <si>
    <t>12.584970249641486</t>
  </si>
  <si>
    <t>Del_k22_30-51</t>
  </si>
  <si>
    <t>0.7237413643798059</t>
  </si>
  <si>
    <t>Ins_k3_29_TAC</t>
  </si>
  <si>
    <t>40.56295803209051</t>
  </si>
  <si>
    <t>Ins_k2_29_TA</t>
  </si>
  <si>
    <t>45.87284375328372</t>
  </si>
  <si>
    <t>Ins_k3_29_TAG</t>
  </si>
  <si>
    <t>9.610758467120283</t>
  </si>
  <si>
    <t>Ins_k3_28_TTA</t>
  </si>
  <si>
    <t>27.585303338255304</t>
  </si>
  <si>
    <t>Ins_k3_29_TAT</t>
  </si>
  <si>
    <t>Ins_k3_29_TCA</t>
  </si>
  <si>
    <t>34.63021741404762</t>
  </si>
  <si>
    <t>Del_k17_29-45</t>
  </si>
  <si>
    <t>8.506154062648449</t>
  </si>
  <si>
    <t>Del_k17_30-46</t>
  </si>
  <si>
    <t>Ins_k3_29_TCC</t>
  </si>
  <si>
    <t>39.096513105140154</t>
  </si>
  <si>
    <t>Ins_k2_29_TC</t>
  </si>
  <si>
    <t>61.9718692837981</t>
  </si>
  <si>
    <t>Ins_k3_29_TCG</t>
  </si>
  <si>
    <t>67.45204179282737</t>
  </si>
  <si>
    <t>Ins_k4_29_TCGG</t>
  </si>
  <si>
    <t>Ins_k4_27_GTTC</t>
  </si>
  <si>
    <t>Ins_k4_28_TTCG</t>
  </si>
  <si>
    <t>Ins_k4_29_TCGT</t>
  </si>
  <si>
    <t>Ins_k3_28_TTC</t>
  </si>
  <si>
    <t>18.331835009812707</t>
  </si>
  <si>
    <t>Ins_k3_29_TCT</t>
  </si>
  <si>
    <t>Ins_k1_28_T</t>
  </si>
  <si>
    <t>46.34645377087086</t>
  </si>
  <si>
    <t>Ins_k1_29_T</t>
  </si>
  <si>
    <t>Del_k2_29-30</t>
  </si>
  <si>
    <t>50.14600066248209</t>
  </si>
  <si>
    <t>Del_k2_30-31</t>
  </si>
  <si>
    <t>Del_k5_29-33</t>
  </si>
  <si>
    <t>19.675591845330267</t>
  </si>
  <si>
    <t>Del_k5_30-34</t>
  </si>
  <si>
    <t>Ins_k4_29_TGAA</t>
  </si>
  <si>
    <t>85.03639838329379</t>
  </si>
  <si>
    <t>Ins_k3_29_TGA</t>
  </si>
  <si>
    <t>77.76364312560753</t>
  </si>
  <si>
    <t>Ins_k4_29_TGAG</t>
  </si>
  <si>
    <t>94.2040112870371</t>
  </si>
  <si>
    <t>Del_k10_29-38</t>
  </si>
  <si>
    <t>29.429918434738063</t>
  </si>
  <si>
    <t>Del_k10_30-39</t>
  </si>
  <si>
    <t>Ins_k3_29_TGC</t>
  </si>
  <si>
    <t>68.94225744666913</t>
  </si>
  <si>
    <t>Ins_k2_29_TG</t>
  </si>
  <si>
    <t>44.16870164663958</t>
  </si>
  <si>
    <t>Ins_k3_29_TGG</t>
  </si>
  <si>
    <t>39.86867906301195</t>
  </si>
  <si>
    <t>Del_k30_29-58</t>
  </si>
  <si>
    <t>1.9766835370170766</t>
  </si>
  <si>
    <t>Del_k30_30-59</t>
  </si>
  <si>
    <t>Ins_k3_25_TTG</t>
  </si>
  <si>
    <t>42.306989931405674</t>
  </si>
  <si>
    <t>Ins_k3_26_TGT</t>
  </si>
  <si>
    <t>Ins_k3_27_GTT</t>
  </si>
  <si>
    <t>Ins_k3_28_TTG</t>
  </si>
  <si>
    <t>Ins_k3_29_TGT</t>
  </si>
  <si>
    <t>Del_k26_29-54</t>
  </si>
  <si>
    <t>2.048433417186423</t>
  </si>
  <si>
    <t>Del_k26_30-55</t>
  </si>
  <si>
    <t>Ins_k3_29_TTA</t>
  </si>
  <si>
    <t>20.668114992094104</t>
  </si>
  <si>
    <t>Del_k16_30-45</t>
  </si>
  <si>
    <t>13.123519010309325</t>
  </si>
  <si>
    <t>Ins_k3_29_TTC</t>
  </si>
  <si>
    <t>26.274595231319203</t>
  </si>
  <si>
    <t>Ins_k2_28_TT</t>
  </si>
  <si>
    <t>26.209458601686716</t>
  </si>
  <si>
    <t>Ins_k2_29_TT</t>
  </si>
  <si>
    <t>Del_k1_30-30</t>
  </si>
  <si>
    <t>29.457331156752247</t>
  </si>
  <si>
    <t>Del_k4_30-33</t>
  </si>
  <si>
    <t>11.632242529133407</t>
  </si>
  <si>
    <t>Del_k9_29-37</t>
  </si>
  <si>
    <t>32.18861437130047</t>
  </si>
  <si>
    <t>Del_k9_30-38</t>
  </si>
  <si>
    <t>Ins_k3_29_TTG</t>
  </si>
  <si>
    <t>33.59447825934212</t>
  </si>
  <si>
    <t>Del_k29_26-54</t>
  </si>
  <si>
    <t>2.4645748371169685</t>
  </si>
  <si>
    <t>Del_k29_27-55</t>
  </si>
  <si>
    <t>Del_k29_28-56</t>
  </si>
  <si>
    <t>Del_k29_29-57</t>
  </si>
  <si>
    <t>Del_k29_30-58</t>
  </si>
  <si>
    <t>Del_k25_30-54</t>
  </si>
  <si>
    <t>1.1344142860914064</t>
  </si>
  <si>
    <t>Ins_k3_28_TTT</t>
  </si>
  <si>
    <t>11.543471482979399</t>
  </si>
  <si>
    <t>Ins_k3_29_TTT</t>
  </si>
  <si>
    <t>Del_k8_29-36</t>
  </si>
  <si>
    <t>28.336501883176645</t>
  </si>
  <si>
    <t>Del_k8_30-37</t>
  </si>
  <si>
    <t>Del_k28_30-57</t>
  </si>
  <si>
    <t>1.5175499564339494</t>
  </si>
  <si>
    <t>Del_k7_30-36</t>
  </si>
  <si>
    <t>25.081684750682584</t>
  </si>
  <si>
    <t>Ins_k4_27_TAAC</t>
  </si>
  <si>
    <t>52.10916295609661</t>
  </si>
  <si>
    <t>Ins_k3_27_TAA</t>
  </si>
  <si>
    <t>27.51861684424576</t>
  </si>
  <si>
    <t>Del_k24_28-51</t>
  </si>
  <si>
    <t>1.1168640845405888</t>
  </si>
  <si>
    <t>Ins_k3_27_TAC</t>
  </si>
  <si>
    <t>69.8654477161279</t>
  </si>
  <si>
    <t>Ins_k3_27_TAG</t>
  </si>
  <si>
    <t>2.8695906274910676</t>
  </si>
  <si>
    <t>Ins_k2_27_TA</t>
  </si>
  <si>
    <t>12.92900394772296</t>
  </si>
  <si>
    <t>Ins_k3_26_TTA</t>
  </si>
  <si>
    <t>29.116481806609375</t>
  </si>
  <si>
    <t>Ins_k3_27_TAT</t>
  </si>
  <si>
    <t>Ins_k3_27_TCA</t>
  </si>
  <si>
    <t>51.186969263368276</t>
  </si>
  <si>
    <t>Del_k19_27-45</t>
  </si>
  <si>
    <t>18.97844887720525</t>
  </si>
  <si>
    <t>Del_k19_28-46</t>
  </si>
  <si>
    <t>Ins_k3_27_TCC</t>
  </si>
  <si>
    <t>75.73987485150936</t>
  </si>
  <si>
    <t>Ins_k3_27_TCG</t>
  </si>
  <si>
    <t>46.652556799381536</t>
  </si>
  <si>
    <t>Ins_k2_27_TC</t>
  </si>
  <si>
    <t>93.16952458674675</t>
  </si>
  <si>
    <t>Ins_k3_26_TTC</t>
  </si>
  <si>
    <t>6.980287662003062</t>
  </si>
  <si>
    <t>Ins_k3_27_TCT</t>
  </si>
  <si>
    <t>Del_k1_28-28</t>
  </si>
  <si>
    <t>31.887970522684018</t>
  </si>
  <si>
    <t>Del_k4_27-30</t>
  </si>
  <si>
    <t>36.02571055005021</t>
  </si>
  <si>
    <t>Del_k4_28-31</t>
  </si>
  <si>
    <t>Del_k7_27-33</t>
  </si>
  <si>
    <t>21.847568580341314</t>
  </si>
  <si>
    <t>Del_k7_28-34</t>
  </si>
  <si>
    <t>Ins_k3_27_TGA</t>
  </si>
  <si>
    <t>62.39980712969541</t>
  </si>
  <si>
    <t>Del_k12_24-35</t>
  </si>
  <si>
    <t>21.35424807384704</t>
  </si>
  <si>
    <t>Del_k12_25-36</t>
  </si>
  <si>
    <t>Del_k12_26-37</t>
  </si>
  <si>
    <t>Del_k12_27-38</t>
  </si>
  <si>
    <t>Del_k12_28-39</t>
  </si>
  <si>
    <t>Ins_k3_27_TGC</t>
  </si>
  <si>
    <t>74.13852086623329</t>
  </si>
  <si>
    <t>Del_k32_26-57</t>
  </si>
  <si>
    <t>0.7897561926720851</t>
  </si>
  <si>
    <t>Del_k32_27-58</t>
  </si>
  <si>
    <t>Del_k32_28-59</t>
  </si>
  <si>
    <t>Ins_k3_27_TGG</t>
  </si>
  <si>
    <t>3.097755105649325</t>
  </si>
  <si>
    <t>Ins_k2_27_TG</t>
  </si>
  <si>
    <t>52.996720334770345</t>
  </si>
  <si>
    <t>Ins_k4_27_TGTA</t>
  </si>
  <si>
    <t>18.374775347280163</t>
  </si>
  <si>
    <t>Ins_k1_24_T</t>
  </si>
  <si>
    <t>43.47538847894006</t>
  </si>
  <si>
    <t>Ins_k1_25_T</t>
  </si>
  <si>
    <t>Ins_k1_26_T</t>
  </si>
  <si>
    <t>Ins_k1_27_T</t>
  </si>
  <si>
    <t>Ins_k3_26_TTG</t>
  </si>
  <si>
    <t>45.733881763657564</t>
  </si>
  <si>
    <t>Ins_k3_27_TGT</t>
  </si>
  <si>
    <t>Del_k28_27-54</t>
  </si>
  <si>
    <t>1.2647250690729497</t>
  </si>
  <si>
    <t>Del_k28_28-55</t>
  </si>
  <si>
    <t>Ins_k3_27_TTA</t>
  </si>
  <si>
    <t>8.346087615865924</t>
  </si>
  <si>
    <t>Del_k18_28-45</t>
  </si>
  <si>
    <t>12.802628255129793</t>
  </si>
  <si>
    <t>Ins_k3_27_TTC</t>
  </si>
  <si>
    <t>92.0351269700087</t>
  </si>
  <si>
    <t>G28T</t>
  </si>
  <si>
    <t>10.312408635869101</t>
  </si>
  <si>
    <t>Del_k3_28-30</t>
  </si>
  <si>
    <t>20.885112232872668</t>
  </si>
  <si>
    <t>Del_k6_28-33</t>
  </si>
  <si>
    <t>9.95053481713254</t>
  </si>
  <si>
    <t>Del_k11_26-36</t>
  </si>
  <si>
    <t>22.908822910043035</t>
  </si>
  <si>
    <t>Del_k11_27-37</t>
  </si>
  <si>
    <t>Del_k11_28-38</t>
  </si>
  <si>
    <t>Del_k31_27-57</t>
  </si>
  <si>
    <t>1.8688621091658717</t>
  </si>
  <si>
    <t>Del_k31_28-58</t>
  </si>
  <si>
    <t>Ins_k3_27_TTG</t>
  </si>
  <si>
    <t>40.04358054914705</t>
  </si>
  <si>
    <t>Ins_k2_24_TT</t>
  </si>
  <si>
    <t>33.42700036043202</t>
  </si>
  <si>
    <t>Ins_k2_25_TT</t>
  </si>
  <si>
    <t>Ins_k2_26_TT</t>
  </si>
  <si>
    <t>Ins_k2_27_TT</t>
  </si>
  <si>
    <t>Del_k27_28-54</t>
  </si>
  <si>
    <t>1.1074659714856752</t>
  </si>
  <si>
    <t>Del_k10_27-36</t>
  </si>
  <si>
    <t>19.092174976473608</t>
  </si>
  <si>
    <t>Del_k10_28-37</t>
  </si>
  <si>
    <t>Del_k30_28-57</t>
  </si>
  <si>
    <t>1.728596811925028</t>
  </si>
  <si>
    <t>Ins_k3_24_TTT</t>
  </si>
  <si>
    <t>13.988583727216684</t>
  </si>
  <si>
    <t>Ins_k3_25_TTT</t>
  </si>
  <si>
    <t>Ins_k3_26_TTT</t>
  </si>
  <si>
    <t>Ins_k3_27_TTT</t>
  </si>
  <si>
    <t>Del_k9_28-36</t>
  </si>
  <si>
    <t>23.614944553017096</t>
  </si>
  <si>
    <t>Del_k39_21-59</t>
  </si>
  <si>
    <t>0.16241534478239533</t>
  </si>
  <si>
    <t>Del_k39_22-60</t>
  </si>
  <si>
    <t>Del_k39_23-61</t>
  </si>
  <si>
    <t>Del_k39_24-62</t>
  </si>
  <si>
    <t>Ins_k3_23_GAA</t>
  </si>
  <si>
    <t>3.2144639036760574</t>
  </si>
  <si>
    <t>Ins_k3_23_GAC</t>
  </si>
  <si>
    <t>28.25220876211694</t>
  </si>
  <si>
    <t>Ins_k4_23_GACT</t>
  </si>
  <si>
    <t>5.79025781171869</t>
  </si>
  <si>
    <t>Ins_k2_23_GA</t>
  </si>
  <si>
    <t>8.805614399462009</t>
  </si>
  <si>
    <t>Ins_k3_22_GGA</t>
  </si>
  <si>
    <t>15.523178018782387</t>
  </si>
  <si>
    <t>Ins_k3_23_GAG</t>
  </si>
  <si>
    <t>Ins_k3_23_GAT</t>
  </si>
  <si>
    <t>3.618029854384613</t>
  </si>
  <si>
    <t>Ins_k3_23_GCA</t>
  </si>
  <si>
    <t>1.497626750322801</t>
  </si>
  <si>
    <t>Ins_k4_23_GCAT</t>
  </si>
  <si>
    <t>2.238675599424549</t>
  </si>
  <si>
    <t>Del_k17_24-40</t>
  </si>
  <si>
    <t>5.8467423807955665</t>
  </si>
  <si>
    <t>Ins_k3_23_GCC</t>
  </si>
  <si>
    <t>7.536994015917168</t>
  </si>
  <si>
    <t>Ins_k2_23_GC</t>
  </si>
  <si>
    <t>2.7142187320095905</t>
  </si>
  <si>
    <t>Ins_k3_22_GGC</t>
  </si>
  <si>
    <t>12.897055695491769</t>
  </si>
  <si>
    <t>Ins_k3_23_GCG</t>
  </si>
  <si>
    <t>Ins_k3_23_GCT</t>
  </si>
  <si>
    <t>0.23338654988261912</t>
  </si>
  <si>
    <t>Ins_k1_21_G</t>
  </si>
  <si>
    <t>0.9236595578719172</t>
  </si>
  <si>
    <t>Ins_k1_22_G</t>
  </si>
  <si>
    <t>Ins_k1_23_G</t>
  </si>
  <si>
    <t>Ins_k3_23_GGA</t>
  </si>
  <si>
    <t>2.1106713734704274</t>
  </si>
  <si>
    <t>Ins_k3_23_GGC</t>
  </si>
  <si>
    <t>1.833365216213282</t>
  </si>
  <si>
    <t>Ins_k2_21_GG</t>
  </si>
  <si>
    <t>0.7112430396801069</t>
  </si>
  <si>
    <t>Ins_k2_22_GG</t>
  </si>
  <si>
    <t>Ins_k2_23_GG</t>
  </si>
  <si>
    <t>Ins_k3_21_GGG</t>
  </si>
  <si>
    <t>0.4740585698544199</t>
  </si>
  <si>
    <t>Ins_k3_22_GGG</t>
  </si>
  <si>
    <t>Ins_k3_23_GGG</t>
  </si>
  <si>
    <t>Ins_k3_23_GGT</t>
  </si>
  <si>
    <t>0.38180896344215987</t>
  </si>
  <si>
    <t>Ins_k3_23_GTA</t>
  </si>
  <si>
    <t>0.22581075406626913</t>
  </si>
  <si>
    <t>Ins_k4_23_GTCA</t>
  </si>
  <si>
    <t>0.9064102025635038</t>
  </si>
  <si>
    <t>Ins_k3_23_GTC</t>
  </si>
  <si>
    <t>0.41044048332925065</t>
  </si>
  <si>
    <t>Del_k4_24-27</t>
  </si>
  <si>
    <t>0.6440221580425526</t>
  </si>
  <si>
    <t>Ins_k2_23_GT</t>
  </si>
  <si>
    <t>0.5294888233551551</t>
  </si>
  <si>
    <t>Ins_k3_22_GGT</t>
  </si>
  <si>
    <t>1.0942135684336718</t>
  </si>
  <si>
    <t>Ins_k3_23_GTG</t>
  </si>
  <si>
    <t>Ins_k3_23_GTT</t>
  </si>
  <si>
    <t>0.20013881970036443</t>
  </si>
  <si>
    <t>Del_k33_24-56</t>
  </si>
  <si>
    <t>0.0724607926620838</t>
  </si>
  <si>
    <t>Ins_k3_23_TAA</t>
  </si>
  <si>
    <t>11.17309160737258</t>
  </si>
  <si>
    <t>Del_k28_24-51</t>
  </si>
  <si>
    <t>0.2798692915671452</t>
  </si>
  <si>
    <t>Ins_k3_23_TAC</t>
  </si>
  <si>
    <t>48.30625034405453</t>
  </si>
  <si>
    <t>Ins_k2_23_TA</t>
  </si>
  <si>
    <t>27.44751444526694</t>
  </si>
  <si>
    <t>Ins_k3_22_GTA</t>
  </si>
  <si>
    <t>11.438066768143425</t>
  </si>
  <si>
    <t>Ins_k3_23_TAG</t>
  </si>
  <si>
    <t>Ins_k3_23_TAT</t>
  </si>
  <si>
    <t>8.363174449313764</t>
  </si>
  <si>
    <t>Ins_k3_23_TCA</t>
  </si>
  <si>
    <t>46.43764066058026</t>
  </si>
  <si>
    <t>Del_k23_24-46</t>
  </si>
  <si>
    <t>14.096485617786481</t>
  </si>
  <si>
    <t>Ins_k3_23_TCC</t>
  </si>
  <si>
    <t>49.12220231640931</t>
  </si>
  <si>
    <t>Ins_k2_23_TC</t>
  </si>
  <si>
    <t>70.06611247907573</t>
  </si>
  <si>
    <t>Ins_k3_22_GTC</t>
  </si>
  <si>
    <t>66.1167283104503</t>
  </si>
  <si>
    <t>Ins_k3_23_TCG</t>
  </si>
  <si>
    <t>Ins_k3_23_TCT</t>
  </si>
  <si>
    <t>17.076098717277674</t>
  </si>
  <si>
    <t>Del_k5_23-27</t>
  </si>
  <si>
    <t>52.15534438682446</t>
  </si>
  <si>
    <t>Del_k5_24-28</t>
  </si>
  <si>
    <t>Del_k8_24-31</t>
  </si>
  <si>
    <t>57.27537427063514</t>
  </si>
  <si>
    <t>Ins_k1_23_T</t>
  </si>
  <si>
    <t>33.538710243743516</t>
  </si>
  <si>
    <t>Del_k11_24-34</t>
  </si>
  <si>
    <t>31.899775297012802</t>
  </si>
  <si>
    <t>Ins_k3_23_TGA</t>
  </si>
  <si>
    <t>85.31493201611772</t>
  </si>
  <si>
    <t>Ins_k4_23_TGCA</t>
  </si>
  <si>
    <t>85.82104584800167</t>
  </si>
  <si>
    <t>Del_k16_24-39</t>
  </si>
  <si>
    <t>41.585078967657104</t>
  </si>
  <si>
    <t>Ins_k3_23_TGC</t>
  </si>
  <si>
    <t>74.20200278655065</t>
  </si>
  <si>
    <t>Ins_k2_22_GT</t>
  </si>
  <si>
    <t>61.443279734228376</t>
  </si>
  <si>
    <t>Ins_k2_23_TG</t>
  </si>
  <si>
    <t>Ins_k3_18_GGT</t>
  </si>
  <si>
    <t>40.94301121368687</t>
  </si>
  <si>
    <t>Ins_k3_19_GTG</t>
  </si>
  <si>
    <t>Ins_k3_20_TGG</t>
  </si>
  <si>
    <t>Ins_k3_21_GGT</t>
  </si>
  <si>
    <t>Ins_k3_22_GTG</t>
  </si>
  <si>
    <t>Ins_k3_23_TGG</t>
  </si>
  <si>
    <t>Del_k3_24-26</t>
  </si>
  <si>
    <t>70.8589457243157</t>
  </si>
  <si>
    <t>Ins_k3_23_TGT</t>
  </si>
  <si>
    <t>45.41986509014394</t>
  </si>
  <si>
    <t>Del_k32_24-55</t>
  </si>
  <si>
    <t>1.1283183530655547</t>
  </si>
  <si>
    <t>Ins_k3_23_TTA</t>
  </si>
  <si>
    <t>13.958283124750455</t>
  </si>
  <si>
    <t>Del_k22_24-45</t>
  </si>
  <si>
    <t>10.523877353438827</t>
  </si>
  <si>
    <t>Ins_k3_23_TTC</t>
  </si>
  <si>
    <t>50.51514735837522</t>
  </si>
  <si>
    <t>Del_k7_24-30</t>
  </si>
  <si>
    <t>49.46868626080254</t>
  </si>
  <si>
    <t>Ins_k2_23_TT</t>
  </si>
  <si>
    <t>15.973968004322396</t>
  </si>
  <si>
    <t>Del_k10_24-33</t>
  </si>
  <si>
    <t>23.884134412184892</t>
  </si>
  <si>
    <t>Del_k15_24-38</t>
  </si>
  <si>
    <t>27.654723119297756</t>
  </si>
  <si>
    <t>Ins_k3_22_GTT</t>
  </si>
  <si>
    <t>30.555277931896168</t>
  </si>
  <si>
    <t>Ins_k3_23_TTG</t>
  </si>
  <si>
    <t>Del_k35_24-58</t>
  </si>
  <si>
    <t>0.1416744986881524</t>
  </si>
  <si>
    <t>Del_k2_24-25</t>
  </si>
  <si>
    <t>47.282793070252616</t>
  </si>
  <si>
    <t>Del_k31_24-54</t>
  </si>
  <si>
    <t>0.4402659841928571</t>
  </si>
  <si>
    <t>Ins_k3_23_TTT</t>
  </si>
  <si>
    <t>6.79744342640228</t>
  </si>
  <si>
    <t>Del_k14_24-37</t>
  </si>
  <si>
    <t>28.104950727543258</t>
  </si>
  <si>
    <t>Del_k34_23-56</t>
  </si>
  <si>
    <t>0.27801999241118236</t>
  </si>
  <si>
    <t>Del_k34_24-57</t>
  </si>
  <si>
    <t>Del_k1_24-24</t>
  </si>
  <si>
    <t>31.470638044990018</t>
  </si>
  <si>
    <t>Del_k13_24-36</t>
  </si>
  <si>
    <t>31.67837076026737</t>
  </si>
  <si>
    <t>C24T</t>
  </si>
  <si>
    <t>18.79006595070763</t>
  </si>
  <si>
    <t>Ins_k3_22_TAA</t>
  </si>
  <si>
    <t>28.846303520193587</t>
  </si>
  <si>
    <t>Del_k29_23-51</t>
  </si>
  <si>
    <t>2.095843929753061</t>
  </si>
  <si>
    <t>Ins_k3_22_TAC</t>
  </si>
  <si>
    <t>78.56650266466667</t>
  </si>
  <si>
    <t>Ins_k2_22_TA</t>
  </si>
  <si>
    <t>24.405299352991545</t>
  </si>
  <si>
    <t>Ins_k3_21_GTA</t>
  </si>
  <si>
    <t>9.928763973051042</t>
  </si>
  <si>
    <t>Ins_k3_22_TAG</t>
  </si>
  <si>
    <t>Ins_k3_22_TAT</t>
  </si>
  <si>
    <t>43.549191267210496</t>
  </si>
  <si>
    <t>Ins_k3_22_TCA</t>
  </si>
  <si>
    <t>78.20860337074174</t>
  </si>
  <si>
    <t>Del_k24_23-46</t>
  </si>
  <si>
    <t>18.225890036258257</t>
  </si>
  <si>
    <t>Ins_k3_22_TCC</t>
  </si>
  <si>
    <t>Ins_k2_22_TC</t>
  </si>
  <si>
    <t>93.95676615424458</t>
  </si>
  <si>
    <t>Ins_k3_21_GTC</t>
  </si>
  <si>
    <t>95.03359133925395</t>
  </si>
  <si>
    <t>Ins_k3_22_TCG</t>
  </si>
  <si>
    <t>Ins_k3_22_TCT</t>
  </si>
  <si>
    <t>71.61011945790834</t>
  </si>
  <si>
    <t>Del_k6_21-26</t>
  </si>
  <si>
    <t>50.64377944449601</t>
  </si>
  <si>
    <t>Del_k6_22-27</t>
  </si>
  <si>
    <t>Del_k6_23-28</t>
  </si>
  <si>
    <t>Del_k9_23-31</t>
  </si>
  <si>
    <t>62.47814335622086</t>
  </si>
  <si>
    <t>G23T</t>
  </si>
  <si>
    <t>20.050451341546704</t>
  </si>
  <si>
    <t>Del_k12_23-34</t>
  </si>
  <si>
    <t>42.446167402527394</t>
  </si>
  <si>
    <t>Ins_k3_22_TGA</t>
  </si>
  <si>
    <t>77.08441689780727</t>
  </si>
  <si>
    <t>Del_k17_23-39</t>
  </si>
  <si>
    <t>44.976699305473694</t>
  </si>
  <si>
    <t>Ins_k3_22_TGC</t>
  </si>
  <si>
    <t>82.53684617430022</t>
  </si>
  <si>
    <t>Ins_k1_22_T</t>
  </si>
  <si>
    <t>78.69954680843087</t>
  </si>
  <si>
    <t>Ins_k2_19_GT</t>
  </si>
  <si>
    <t>75.37747519601726</t>
  </si>
  <si>
    <t>Ins_k2_20_TG</t>
  </si>
  <si>
    <t>Ins_k2_21_GT</t>
  </si>
  <si>
    <t>Ins_k2_22_TG</t>
  </si>
  <si>
    <t>Del_k37_23-59</t>
  </si>
  <si>
    <t>0.1476892696898553</t>
  </si>
  <si>
    <t>Ins_k3_21_GTG</t>
  </si>
  <si>
    <t>2.0890883670956555</t>
  </si>
  <si>
    <t>Ins_k3_22_TGG</t>
  </si>
  <si>
    <t>Del_k4_23-26</t>
  </si>
  <si>
    <t>57.45469189993202</t>
  </si>
  <si>
    <t>Ins_k3_22_TGT</t>
  </si>
  <si>
    <t>49.71211270918998</t>
  </si>
  <si>
    <t>Del_k33_23-55</t>
  </si>
  <si>
    <t>0.9727636658947971</t>
  </si>
  <si>
    <t>Ins_k3_22_TTA</t>
  </si>
  <si>
    <t>11.767414558448499</t>
  </si>
  <si>
    <t>Del_k23_23-45</t>
  </si>
  <si>
    <t>21.142703420610456</t>
  </si>
  <si>
    <t>Ins_k3_22_TTC</t>
  </si>
  <si>
    <t>80.86472566069308</t>
  </si>
  <si>
    <t>Del_k8_23-30</t>
  </si>
  <si>
    <t>62.083647719568695</t>
  </si>
  <si>
    <t>Del_k11_23-33</t>
  </si>
  <si>
    <t>37.68117832035298</t>
  </si>
  <si>
    <t>Ins_k4_22_TTGA</t>
  </si>
  <si>
    <t>92.33099599824523</t>
  </si>
  <si>
    <t>Del_k16_23-38</t>
  </si>
  <si>
    <t>43.1955159924289</t>
  </si>
  <si>
    <t>Ins_k2_22_TT</t>
  </si>
  <si>
    <t>64.93086542062534</t>
  </si>
  <si>
    <t>Ins_k3_20_TGT</t>
  </si>
  <si>
    <t>52.16107705266654</t>
  </si>
  <si>
    <t>Ins_k3_21_GTT</t>
  </si>
  <si>
    <t>Ins_k3_22_TTG</t>
  </si>
  <si>
    <t>Del_k36_23-58</t>
  </si>
  <si>
    <t>0.29414152810507416</t>
  </si>
  <si>
    <t>Del_k3_23-25</t>
  </si>
  <si>
    <t>54.515077521093126</t>
  </si>
  <si>
    <t>Del_k32_23-54</t>
  </si>
  <si>
    <t>1.4708698436132128</t>
  </si>
  <si>
    <t>Del_k15_23-37</t>
  </si>
  <si>
    <t>35.97708717022934</t>
  </si>
  <si>
    <t>Ins_k3_22_TTT</t>
  </si>
  <si>
    <t>38.18129388564603</t>
  </si>
  <si>
    <t>Del_k35_21-55</t>
  </si>
  <si>
    <t>0.7201232052015918</t>
  </si>
  <si>
    <t>Del_k35_22-56</t>
  </si>
  <si>
    <t>Del_k35_23-57</t>
  </si>
  <si>
    <t>Del_k2_23-24</t>
  </si>
  <si>
    <t>54.24728138644362</t>
  </si>
  <si>
    <t>Del_k14_23-36</t>
  </si>
  <si>
    <t>36.923171123611716</t>
  </si>
  <si>
    <t>Ins_k3_21_TAA</t>
  </si>
  <si>
    <t>21.980118901529263</t>
  </si>
  <si>
    <t>Del_k30_22-51</t>
  </si>
  <si>
    <t>0.688309369942769</t>
  </si>
  <si>
    <t>Ins_k3_21_TAC</t>
  </si>
  <si>
    <t>86.66654102258613</t>
  </si>
  <si>
    <t>Ins_k2_21_TA</t>
  </si>
  <si>
    <t>2.7558525601371113</t>
  </si>
  <si>
    <t>Ins_k3_21_TAG</t>
  </si>
  <si>
    <t>0.23697146334397315</t>
  </si>
  <si>
    <t>Ins_k3_20_TTA</t>
  </si>
  <si>
    <t>46.584082946535894</t>
  </si>
  <si>
    <t>Ins_k3_21_TAT</t>
  </si>
  <si>
    <t>Ins_k3_21_TCA</t>
  </si>
  <si>
    <t>41.48076072283626</t>
  </si>
  <si>
    <t>Del_k25_21-45</t>
  </si>
  <si>
    <t>11.649958673423978</t>
  </si>
  <si>
    <t>Del_k25_22-46</t>
  </si>
  <si>
    <t>Ins_k4_21_TCCC</t>
  </si>
  <si>
    <t>Ins_k3_21_TCC</t>
  </si>
  <si>
    <t>Ins_k2_21_TC</t>
  </si>
  <si>
    <t>98.25996778545392</t>
  </si>
  <si>
    <t>Ins_k3_21_TCG</t>
  </si>
  <si>
    <t>40.23084409978305</t>
  </si>
  <si>
    <t>Ins_k3_20_TTC</t>
  </si>
  <si>
    <t>49.71392536273384</t>
  </si>
  <si>
    <t>Ins_k3_21_TCT</t>
  </si>
  <si>
    <t>Del_k7_22-28</t>
  </si>
  <si>
    <t>55.65744483031216</t>
  </si>
  <si>
    <t>Del_k10_21-30</t>
  </si>
  <si>
    <t>45.30720036314347</t>
  </si>
  <si>
    <t>Del_k10_22-31</t>
  </si>
  <si>
    <t>Del_k13_21-33</t>
  </si>
  <si>
    <t>29.827682357375547</t>
  </si>
  <si>
    <t>Del_k13_22-34</t>
  </si>
  <si>
    <t>Ins_k3_21_TGA</t>
  </si>
  <si>
    <t>52.19622059461783</t>
  </si>
  <si>
    <t>Del_k18_21-38</t>
  </si>
  <si>
    <t>32.0788387284737</t>
  </si>
  <si>
    <t>Del_k18_22-39</t>
  </si>
  <si>
    <t>Ins_k3_21_TGC</t>
  </si>
  <si>
    <t>97.7634926490592</t>
  </si>
  <si>
    <t>G22T</t>
  </si>
  <si>
    <t>20.415274332340005</t>
  </si>
  <si>
    <t>Ins_k4_21_TGGC</t>
  </si>
  <si>
    <t>64.70877956483424</t>
  </si>
  <si>
    <t>Ins_k1_20_T</t>
  </si>
  <si>
    <t>2.721032074042295</t>
  </si>
  <si>
    <t>Ins_k1_21_T</t>
  </si>
  <si>
    <t>Del_k38_21-58</t>
  </si>
  <si>
    <t>0.10340045839327383</t>
  </si>
  <si>
    <t>Del_k38_22-59</t>
  </si>
  <si>
    <t>Ins_k2_21_TG</t>
  </si>
  <si>
    <t>2.5057894713614552</t>
  </si>
  <si>
    <t>Ins_k3_21_TGG</t>
  </si>
  <si>
    <t>0.9660380417877175</t>
  </si>
  <si>
    <t>Del_k5_21-25</t>
  </si>
  <si>
    <t>49.18136941559132</t>
  </si>
  <si>
    <t>Del_k5_22-26</t>
  </si>
  <si>
    <t>Ins_k3_19_GTT</t>
  </si>
  <si>
    <t>44.58137485612696</t>
  </si>
  <si>
    <t>Ins_k3_20_TTG</t>
  </si>
  <si>
    <t>Ins_k3_21_TGT</t>
  </si>
  <si>
    <t>Del_k34_21-54</t>
  </si>
  <si>
    <t>0.5131960608833385</t>
  </si>
  <si>
    <t>Del_k34_22-55</t>
  </si>
  <si>
    <t>Ins_k3_21_TTA</t>
  </si>
  <si>
    <t>2.1636508221504536</t>
  </si>
  <si>
    <t>Del_k24_22-45</t>
  </si>
  <si>
    <t>12.281355954062041</t>
  </si>
  <si>
    <t>Ins_k3_21_TTC</t>
  </si>
  <si>
    <t>96.85014652715485</t>
  </si>
  <si>
    <t>Del_k9_22-30</t>
  </si>
  <si>
    <t>40.74660209035984</t>
  </si>
  <si>
    <t>Del_k12_22-33</t>
  </si>
  <si>
    <t>20.324937576415756</t>
  </si>
  <si>
    <t>Del_k17_21-37</t>
  </si>
  <si>
    <t>27.69194900895762</t>
  </si>
  <si>
    <t>Del_k17_22-38</t>
  </si>
  <si>
    <t>Ins_k2_20_TT</t>
  </si>
  <si>
    <t>38.98535076950504</t>
  </si>
  <si>
    <t>Ins_k2_21_TT</t>
  </si>
  <si>
    <t>Del_k37_20-56</t>
  </si>
  <si>
    <t>0.1876037145573711</t>
  </si>
  <si>
    <t>Del_k37_21-57</t>
  </si>
  <si>
    <t>Del_k37_22-58</t>
  </si>
  <si>
    <t>Ins_k3_21_TTG</t>
  </si>
  <si>
    <t>4.2742252330434765</t>
  </si>
  <si>
    <t>Del_k4_21-24</t>
  </si>
  <si>
    <t>33.74197301313982</t>
  </si>
  <si>
    <t>Del_k4_22-25</t>
  </si>
  <si>
    <t>Del_k33_22-54</t>
  </si>
  <si>
    <t>0.5309110014089661</t>
  </si>
  <si>
    <t>Del_k16_21-36</t>
  </si>
  <si>
    <t>31.25684623456527</t>
  </si>
  <si>
    <t>Del_k16_22-37</t>
  </si>
  <si>
    <t>Ins_k3_20_TTT</t>
  </si>
  <si>
    <t>26.482850525684576</t>
  </si>
  <si>
    <t>Ins_k3_21_TTT</t>
  </si>
  <si>
    <t>Del_k36_22-57</t>
  </si>
  <si>
    <t>0.2014711612799608</t>
  </si>
  <si>
    <t>Del_k3_22-24</t>
  </si>
  <si>
    <t>39.123167122354374</t>
  </si>
  <si>
    <t>Del_k15_22-36</t>
  </si>
  <si>
    <t>30.105040169797658</t>
  </si>
  <si>
    <t>Ins_k3_19_TAA</t>
  </si>
  <si>
    <t>0.10462755526096928</t>
  </si>
  <si>
    <t>Del_k32_20-51</t>
  </si>
  <si>
    <t>0.26454187664498596</t>
  </si>
  <si>
    <t>Ins_k3_19_TAC</t>
  </si>
  <si>
    <t>21.511130269987074</t>
  </si>
  <si>
    <t>Ins_k3_18_GTA</t>
  </si>
  <si>
    <t>0.6664277229227664</t>
  </si>
  <si>
    <t>Ins_k3_19_TAG</t>
  </si>
  <si>
    <t>Ins_k2_19_TA</t>
  </si>
  <si>
    <t>31.702878064374257</t>
  </si>
  <si>
    <t>Ins_k3_19_TAT</t>
  </si>
  <si>
    <t>8.294879732558321</t>
  </si>
  <si>
    <t>Ins_k3_19_TCA</t>
  </si>
  <si>
    <t>48.80628691788153</t>
  </si>
  <si>
    <t>Del_k27_20-46</t>
  </si>
  <si>
    <t>0.3136495859245737</t>
  </si>
  <si>
    <t>Ins_k3_19_TCC</t>
  </si>
  <si>
    <t>42.225186586912336</t>
  </si>
  <si>
    <t>Ins_k4_19_TCGA</t>
  </si>
  <si>
    <t>Ins_k4_17_GGTC</t>
  </si>
  <si>
    <t>48.32743479930383</t>
  </si>
  <si>
    <t>Ins_k4_18_GTCG</t>
  </si>
  <si>
    <t>Ins_k4_19_TCGG</t>
  </si>
  <si>
    <t>Ins_k3_18_GTC</t>
  </si>
  <si>
    <t>92.59897030101195</t>
  </si>
  <si>
    <t>Ins_k3_19_TCG</t>
  </si>
  <si>
    <t>Ins_k2_19_TC</t>
  </si>
  <si>
    <t>Ins_k4_19_TCTC</t>
  </si>
  <si>
    <t>98.34224960884573</t>
  </si>
  <si>
    <t>Ins_k3_19_TCT</t>
  </si>
  <si>
    <t>29.135171661275574</t>
  </si>
  <si>
    <t>Del_k9_19-27</t>
  </si>
  <si>
    <t>39.16112367273454</t>
  </si>
  <si>
    <t>Del_k9_20-28</t>
  </si>
  <si>
    <t>Del_k12_20-31</t>
  </si>
  <si>
    <t>31.24475980013137</t>
  </si>
  <si>
    <t>Del_k15_20-34</t>
  </si>
  <si>
    <t>13.899124019344368</t>
  </si>
  <si>
    <t>Ins_k3_19_TGA</t>
  </si>
  <si>
    <t>2.8083531820645873</t>
  </si>
  <si>
    <t>Del_k20_20-39</t>
  </si>
  <si>
    <t>39.23984293076521</t>
  </si>
  <si>
    <t>Ins_k3_19_TGC</t>
  </si>
  <si>
    <t>69.84558428928199</t>
  </si>
  <si>
    <t>Del_k1_17-17</t>
  </si>
  <si>
    <t>45.536562956882406</t>
  </si>
  <si>
    <t>Del_k1_18-18</t>
  </si>
  <si>
    <t>Del_k1_19-19</t>
  </si>
  <si>
    <t>Del_k1_20-20</t>
  </si>
  <si>
    <t>Del_k40_20-59</t>
  </si>
  <si>
    <t>0.087942157122954015</t>
  </si>
  <si>
    <t>Ins_k3_17_GGT</t>
  </si>
  <si>
    <t>0.7705470215915211</t>
  </si>
  <si>
    <t>Ins_k3_18_GTG</t>
  </si>
  <si>
    <t>Ins_k3_19_TGG</t>
  </si>
  <si>
    <t>Ins_k2_18_GT</t>
  </si>
  <si>
    <t>72.3714440216399</t>
  </si>
  <si>
    <t>Ins_k2_19_TG</t>
  </si>
  <si>
    <t>Del_k7_20-26</t>
  </si>
  <si>
    <t>70.66861598526943</t>
  </si>
  <si>
    <t>Ins_k1_19_T</t>
  </si>
  <si>
    <t>75.14730599450196</t>
  </si>
  <si>
    <t>Ins_k3_19_TGT</t>
  </si>
  <si>
    <t>55.09384021845633</t>
  </si>
  <si>
    <t>Del_k36_20-55</t>
  </si>
  <si>
    <t>0.3906757107437948</t>
  </si>
  <si>
    <t>Ins_k3_19_TTA</t>
  </si>
  <si>
    <t>8.523657115076285</t>
  </si>
  <si>
    <t>Del_k26_20-45</t>
  </si>
  <si>
    <t>10.167021103472544</t>
  </si>
  <si>
    <t>Ins_k3_19_TTC</t>
  </si>
  <si>
    <t>75.02727268059198</t>
  </si>
  <si>
    <t>Del_k11_20-30</t>
  </si>
  <si>
    <t>38.44323166606201</t>
  </si>
  <si>
    <t>Del_k14_20-33</t>
  </si>
  <si>
    <t>15.489461975982753</t>
  </si>
  <si>
    <t>Del_k19_20-38</t>
  </si>
  <si>
    <t>34.932807128757176</t>
  </si>
  <si>
    <t>Del_k39_20-58</t>
  </si>
  <si>
    <t>0.07390137512412327</t>
  </si>
  <si>
    <t>Ins_k3_18_GTT</t>
  </si>
  <si>
    <t>42.35070661181686</t>
  </si>
  <si>
    <t>Ins_k3_19_TTG</t>
  </si>
  <si>
    <t>Del_k6_20-25</t>
  </si>
  <si>
    <t>42.79548661440713</t>
  </si>
  <si>
    <t>Ins_k2_19_TT</t>
  </si>
  <si>
    <t>52.7447193683764</t>
  </si>
  <si>
    <t>Del_k35_20-54</t>
  </si>
  <si>
    <t>0.2478652448700365</t>
  </si>
  <si>
    <t>Del_k18_20-37</t>
  </si>
  <si>
    <t>21.499843281609895</t>
  </si>
  <si>
    <t>Del_k38_19-56</t>
  </si>
  <si>
    <t>0.15280679442640724</t>
  </si>
  <si>
    <t>Del_k38_20-57</t>
  </si>
  <si>
    <t>Del_k5_20-24</t>
  </si>
  <si>
    <t>27.19863319626407</t>
  </si>
  <si>
    <t>Ins_k3_19_TTT</t>
  </si>
  <si>
    <t>27.76909820731754</t>
  </si>
  <si>
    <t>Del_k17_20-36</t>
  </si>
  <si>
    <t>25.45542449740681</t>
  </si>
  <si>
    <t>Ins_k4_17_GTAA</t>
  </si>
  <si>
    <t>1.9290260192493196</t>
  </si>
  <si>
    <t>Ins_k4_18_TAAG</t>
  </si>
  <si>
    <t>Ins_k3_18_TAA</t>
  </si>
  <si>
    <t>1.1831706819994159</t>
  </si>
  <si>
    <t>Del_k33_19-51</t>
  </si>
  <si>
    <t>0.24729225643910724</t>
  </si>
  <si>
    <t>Ins_k3_18_TAC</t>
  </si>
  <si>
    <t>59.365431811171185</t>
  </si>
  <si>
    <t>Ins_k4_18_TACT</t>
  </si>
  <si>
    <t>84.75399351873432</t>
  </si>
  <si>
    <t>Ins_k3_17_GTA</t>
  </si>
  <si>
    <t>2.456548724914609</t>
  </si>
  <si>
    <t>Ins_k3_18_TAG</t>
  </si>
  <si>
    <t>Ins_k2_18_TA</t>
  </si>
  <si>
    <t>0.26623642729637836</t>
  </si>
  <si>
    <t>Ins_k3_18_TAT</t>
  </si>
  <si>
    <t>47.067636518209945</t>
  </si>
  <si>
    <t>Ins_k3_18_TCA</t>
  </si>
  <si>
    <t>46.87417341169039</t>
  </si>
  <si>
    <t>Del_k28_19-46</t>
  </si>
  <si>
    <t>4.9552699500441815</t>
  </si>
  <si>
    <t>Ins_k3_18_TCC</t>
  </si>
  <si>
    <t>94.91696506839382</t>
  </si>
  <si>
    <t>Ins_k3_17_GTC</t>
  </si>
  <si>
    <t>86.41293232102203</t>
  </si>
  <si>
    <t>Ins_k3_18_TCG</t>
  </si>
  <si>
    <t>Ins_k2_18_TC</t>
  </si>
  <si>
    <t>94.46106208916059</t>
  </si>
  <si>
    <t>Ins_k3_18_TCT</t>
  </si>
  <si>
    <t>5.069448984098325</t>
  </si>
  <si>
    <t>Del_k10_18-27</t>
  </si>
  <si>
    <t>44.45286573744839</t>
  </si>
  <si>
    <t>Del_k10_19-28</t>
  </si>
  <si>
    <t>Del_k13_19-31</t>
  </si>
  <si>
    <t>39.15873526232155</t>
  </si>
  <si>
    <t>Del_k16_19-34</t>
  </si>
  <si>
    <t>14.654883891835594</t>
  </si>
  <si>
    <t>Ins_k3_18_TGA</t>
  </si>
  <si>
    <t>51.948819636239165</t>
  </si>
  <si>
    <t>Del_k21_19-39</t>
  </si>
  <si>
    <t>32.38939586817117</t>
  </si>
  <si>
    <t>Ins_k3_18_TGC</t>
  </si>
  <si>
    <t>94.82819305639856</t>
  </si>
  <si>
    <t>Del_k2_17-18</t>
  </si>
  <si>
    <t>60.00010773986927</t>
  </si>
  <si>
    <t>Del_k2_18-19</t>
  </si>
  <si>
    <t>Del_k2_19-20</t>
  </si>
  <si>
    <t>Del_k41_19-59</t>
  </si>
  <si>
    <t>0.12583606685770887</t>
  </si>
  <si>
    <t>Ins_k3_15_TGG</t>
  </si>
  <si>
    <t>15.705601497690049</t>
  </si>
  <si>
    <t>Ins_k3_16_GGT</t>
  </si>
  <si>
    <t>Ins_k3_17_GTG</t>
  </si>
  <si>
    <t>Ins_k3_18_TGG</t>
  </si>
  <si>
    <t>Ins_k2_17_GT</t>
  </si>
  <si>
    <t>12.610496653196728</t>
  </si>
  <si>
    <t>Ins_k2_18_TG</t>
  </si>
  <si>
    <t>Ins_k1_18_T</t>
  </si>
  <si>
    <t>81.03162002851587</t>
  </si>
  <si>
    <t>Del_k8_19-26</t>
  </si>
  <si>
    <t>66.94902191540444</t>
  </si>
  <si>
    <t>G19T</t>
  </si>
  <si>
    <t>34.77264212679643</t>
  </si>
  <si>
    <t>Ins_k3_18_TGT</t>
  </si>
  <si>
    <t>78.67819935857422</t>
  </si>
  <si>
    <t>Del_k37_19-55</t>
  </si>
  <si>
    <t>0.6276897444957948</t>
  </si>
  <si>
    <t>Ins_k3_18_TTA</t>
  </si>
  <si>
    <t>7.369453067030788</t>
  </si>
  <si>
    <t>Del_k27_19-45</t>
  </si>
  <si>
    <t>5.386545720891075</t>
  </si>
  <si>
    <t>Ins_k3_18_TTC</t>
  </si>
  <si>
    <t>97.37939866729519</t>
  </si>
  <si>
    <t>Del_k12_19-30</t>
  </si>
  <si>
    <t>33.35373923645483</t>
  </si>
  <si>
    <t>Del_k15_19-33</t>
  </si>
  <si>
    <t>12.318278477108025</t>
  </si>
  <si>
    <t>Del_k20_19-38</t>
  </si>
  <si>
    <t>25.99222808095185</t>
  </si>
  <si>
    <t>Del_k40_19-58</t>
  </si>
  <si>
    <t>0.11040371738828739</t>
  </si>
  <si>
    <t>Ins_k3_17_GTT</t>
  </si>
  <si>
    <t>34.534759025215486</t>
  </si>
  <si>
    <t>Ins_k3_18_TTG</t>
  </si>
  <si>
    <t>Ins_k2_18_TT</t>
  </si>
  <si>
    <t>58.5020569084317</t>
  </si>
  <si>
    <t>Del_k7_19-25</t>
  </si>
  <si>
    <t>47.510672562636</t>
  </si>
  <si>
    <t>Del_k36_19-54</t>
  </si>
  <si>
    <t>0.2104989913241704</t>
  </si>
  <si>
    <t>Del_k19_19-37</t>
  </si>
  <si>
    <t>26.355105770493314</t>
  </si>
  <si>
    <t>Del_k39_18-56</t>
  </si>
  <si>
    <t>0.28013260300942094</t>
  </si>
  <si>
    <t>Del_k39_19-57</t>
  </si>
  <si>
    <t>Ins_k3_18_TTT</t>
  </si>
  <si>
    <t>73.10233462438306</t>
  </si>
  <si>
    <t>Del_k6_19-24</t>
  </si>
  <si>
    <t>17.712463446349652</t>
  </si>
  <si>
    <t>Del_k18_19-36</t>
  </si>
  <si>
    <t>15.238690569887979</t>
  </si>
  <si>
    <t>Ins_k3_17_TAA</t>
  </si>
  <si>
    <t>22.66595354688662</t>
  </si>
  <si>
    <t>Del_k34_18-51</t>
  </si>
  <si>
    <t>0.26149024334026794</t>
  </si>
  <si>
    <t>Ins_k3_17_TAC</t>
  </si>
  <si>
    <t>72.76815619020061</t>
  </si>
  <si>
    <t>Ins_k3_16_GTA</t>
  </si>
  <si>
    <t>15.209983167801237</t>
  </si>
  <si>
    <t>Ins_k3_17_TAG</t>
  </si>
  <si>
    <t>Ins_k2_17_TA</t>
  </si>
  <si>
    <t>3.9175397991454908</t>
  </si>
  <si>
    <t>Ins_k3_17_TAT</t>
  </si>
  <si>
    <t>45.765677219299015</t>
  </si>
  <si>
    <t>Ins_k3_17_TCA</t>
  </si>
  <si>
    <t>28.420590795574643</t>
  </si>
  <si>
    <t>Del_k29_18-46</t>
  </si>
  <si>
    <t>3.0291384967809507</t>
  </si>
  <si>
    <t>Ins_k3_17_TCC</t>
  </si>
  <si>
    <t>97.50694193796346</t>
  </si>
  <si>
    <t>Ins_k3_16_GTC</t>
  </si>
  <si>
    <t>84.52207733887407</t>
  </si>
  <si>
    <t>Ins_k3_17_TCG</t>
  </si>
  <si>
    <t>Ins_k2_17_TC</t>
  </si>
  <si>
    <t>84.74487576184161</t>
  </si>
  <si>
    <t>Ins_k3_17_TCT</t>
  </si>
  <si>
    <t>42.33813635931281</t>
  </si>
  <si>
    <t>Del_k11_15-25</t>
  </si>
  <si>
    <t>11.233995745161918</t>
  </si>
  <si>
    <t>Del_k11_16-26</t>
  </si>
  <si>
    <t>Del_k11_17-27</t>
  </si>
  <si>
    <t>Del_k11_18-28</t>
  </si>
  <si>
    <t>Del_k14_18-31</t>
  </si>
  <si>
    <t>13.735160304284262</t>
  </si>
  <si>
    <t>Del_k17_18-34</t>
  </si>
  <si>
    <t>7.141689577910808</t>
  </si>
  <si>
    <t>Ins_k3_17_TGA</t>
  </si>
  <si>
    <t>62.2940771242343</t>
  </si>
  <si>
    <t>Del_k22_18-39</t>
  </si>
  <si>
    <t>18.39629032251359</t>
  </si>
  <si>
    <t>Ins_k3_17_TGC</t>
  </si>
  <si>
    <t>73.12723459047471</t>
  </si>
  <si>
    <t>Del_k3_17-19</t>
  </si>
  <si>
    <t>45.176543984581386</t>
  </si>
  <si>
    <t>Del_k3_18-20</t>
  </si>
  <si>
    <t>Del_k42_18-59</t>
  </si>
  <si>
    <t>0.11143463195617409</t>
  </si>
  <si>
    <t>Ins_k3_16_GTG</t>
  </si>
  <si>
    <t>16.972783375765015</t>
  </si>
  <si>
    <t>Ins_k3_17_TGG</t>
  </si>
  <si>
    <t>Ins_k2_15_TG</t>
  </si>
  <si>
    <t>26.921040338480136</t>
  </si>
  <si>
    <t>Ins_k2_16_GT</t>
  </si>
  <si>
    <t>Ins_k2_17_TG</t>
  </si>
  <si>
    <t>Ins_k1_17_T</t>
  </si>
  <si>
    <t>40.89659572379716</t>
  </si>
  <si>
    <t>G18T</t>
  </si>
  <si>
    <t>32.353513268055316</t>
  </si>
  <si>
    <t>Del_k9_18-26</t>
  </si>
  <si>
    <t>20.443436455474593</t>
  </si>
  <si>
    <t>Ins_k3_17_TGT</t>
  </si>
  <si>
    <t>37.486878998347855</t>
  </si>
  <si>
    <t>Del_k38_18-55</t>
  </si>
  <si>
    <t>0.14557953947121174</t>
  </si>
  <si>
    <t>Ins_k3_17_TTA</t>
  </si>
  <si>
    <t>1.0346326950273268</t>
  </si>
  <si>
    <t>Ins_k4_17_TTCA</t>
  </si>
  <si>
    <t>33.60651420629997</t>
  </si>
  <si>
    <t>Del_k28_18-45</t>
  </si>
  <si>
    <t>3.3349254563693034</t>
  </si>
  <si>
    <t>Ins_k3_17_TTC</t>
  </si>
  <si>
    <t>76.38081062351361</t>
  </si>
  <si>
    <t>Del_k13_18-30</t>
  </si>
  <si>
    <t>9.878286406385527</t>
  </si>
  <si>
    <t>Del_k16_18-33</t>
  </si>
  <si>
    <t>2.5813723790926377</t>
  </si>
  <si>
    <t>Del_k21_18-38</t>
  </si>
  <si>
    <t>14.817611063596711</t>
  </si>
  <si>
    <t>Del_k41_18-58</t>
  </si>
  <si>
    <t>0.1511056168984494</t>
  </si>
  <si>
    <t>Ins_k3_14_TTG</t>
  </si>
  <si>
    <t>48.48364310705261</t>
  </si>
  <si>
    <t>Ins_k3_15_TGT</t>
  </si>
  <si>
    <t>Ins_k3_16_GTT</t>
  </si>
  <si>
    <t>Ins_k3_17_TTG</t>
  </si>
  <si>
    <t>Ins_k2_17_TT</t>
  </si>
  <si>
    <t>54.35658980184657</t>
  </si>
  <si>
    <t>Del_k8_18-25</t>
  </si>
  <si>
    <t>11.168690729846201</t>
  </si>
  <si>
    <t>Del_k37_18-54</t>
  </si>
  <si>
    <t>0.19803322476646953</t>
  </si>
  <si>
    <t>Del_k20_18-37</t>
  </si>
  <si>
    <t>11.744121687144418</t>
  </si>
  <si>
    <t>Del_k40_15-54</t>
  </si>
  <si>
    <t>0.20801314788823194</t>
  </si>
  <si>
    <t>Del_k40_16-55</t>
  </si>
  <si>
    <t>Del_k40_17-56</t>
  </si>
  <si>
    <t>Del_k40_18-57</t>
  </si>
  <si>
    <t>Ins_k3_17_TTT</t>
  </si>
  <si>
    <t>41.80438818491774</t>
  </si>
  <si>
    <t>Del_k7_18-24</t>
  </si>
  <si>
    <t>2.98894781454957</t>
  </si>
  <si>
    <t>Del_k19_18-36</t>
  </si>
  <si>
    <t>8.739213326313005</t>
  </si>
  <si>
    <t>Ins_k3_16_TAA</t>
  </si>
  <si>
    <t>18.881682101510396</t>
  </si>
  <si>
    <t>Del_k35_17-51</t>
  </si>
  <si>
    <t>0.17789302361448</t>
  </si>
  <si>
    <t>Ins_k3_16_TAC</t>
  </si>
  <si>
    <t>62.16796473791072</t>
  </si>
  <si>
    <t>Ins_k3_16_TAG</t>
  </si>
  <si>
    <t>1.7163748049291052</t>
  </si>
  <si>
    <t>Ins_k2_16_TA</t>
  </si>
  <si>
    <t>7.6759396728386635</t>
  </si>
  <si>
    <t>Ins_k3_15_TTA</t>
  </si>
  <si>
    <t>27.18716889843682</t>
  </si>
  <si>
    <t>Ins_k3_16_TAT</t>
  </si>
  <si>
    <t>Ins_k3_16_TCA</t>
  </si>
  <si>
    <t>27.040527364247918</t>
  </si>
  <si>
    <t>Del_k30_16-45</t>
  </si>
  <si>
    <t>1.3533941859413776</t>
  </si>
  <si>
    <t>Del_k30_17-46</t>
  </si>
  <si>
    <t>Ins_k3_16_TCC</t>
  </si>
  <si>
    <t>82.26689321767509</t>
  </si>
  <si>
    <t>Ins_k3_16_TCG</t>
  </si>
  <si>
    <t>32.213357968085994</t>
  </si>
  <si>
    <t>Ins_k2_16_TC</t>
  </si>
  <si>
    <t>Ins_k3_15_TTC</t>
  </si>
  <si>
    <t>30.209690032843387</t>
  </si>
  <si>
    <t>Ins_k3_16_TCT</t>
  </si>
  <si>
    <t>Del_k12_17-28</t>
  </si>
  <si>
    <t>2.4329434028077426</t>
  </si>
  <si>
    <t>Del_k15_16-30</t>
  </si>
  <si>
    <t>3.9182123188952382</t>
  </si>
  <si>
    <t>Del_k15_17-31</t>
  </si>
  <si>
    <t>Del_k18_16-33</t>
  </si>
  <si>
    <t>1.964295104687697</t>
  </si>
  <si>
    <t>Del_k18_17-34</t>
  </si>
  <si>
    <t>Ins_k3_16_TGA</t>
  </si>
  <si>
    <t>58.50560871085614</t>
  </si>
  <si>
    <t>Del_k23_15-37</t>
  </si>
  <si>
    <t>7.859920613071248</t>
  </si>
  <si>
    <t>Del_k23_16-38</t>
  </si>
  <si>
    <t>Del_k23_17-39</t>
  </si>
  <si>
    <t>Ins_k3_16_TGC</t>
  </si>
  <si>
    <t>70.789213888725655</t>
  </si>
  <si>
    <t>Del_k4_17-20</t>
  </si>
  <si>
    <t>30.386985823407766</t>
  </si>
  <si>
    <t>Del_k43_15-57</t>
  </si>
  <si>
    <t>0.09066117493146676</t>
  </si>
  <si>
    <t>Del_k43_16-58</t>
  </si>
  <si>
    <t>Del_k43_17-59</t>
  </si>
  <si>
    <t>Ins_k3_16_TGG</t>
  </si>
  <si>
    <t>0.5421325056724704</t>
  </si>
  <si>
    <t>Ins_k2_16_TG</t>
  </si>
  <si>
    <t>14.382007186104584</t>
  </si>
  <si>
    <t>Ins_k1_14_T</t>
  </si>
  <si>
    <t>43.71246789502544</t>
  </si>
  <si>
    <t>Ins_k1_15_T</t>
  </si>
  <si>
    <t>Ins_k1_16_T</t>
  </si>
  <si>
    <t>G17T</t>
  </si>
  <si>
    <t>37.50137271555558</t>
  </si>
  <si>
    <t>Ins_k4_16_TGTC</t>
  </si>
  <si>
    <t>98.22938341716626</t>
  </si>
  <si>
    <t>Del_k10_14-23</t>
  </si>
  <si>
    <t>4.9579524398996275</t>
  </si>
  <si>
    <t>Del_k10_15-24</t>
  </si>
  <si>
    <t>Del_k10_16-25</t>
  </si>
  <si>
    <t>Del_k10_17-26</t>
  </si>
  <si>
    <t>Ins_k4_16_TGTG</t>
  </si>
  <si>
    <t>12.164463837843648</t>
  </si>
  <si>
    <t>Ins_k3_15_TTG</t>
  </si>
  <si>
    <t>18.350404446961406</t>
  </si>
  <si>
    <t>Ins_k3_16_TGT</t>
  </si>
  <si>
    <t>Del_k39_16-54</t>
  </si>
  <si>
    <t>0.15339905610004725</t>
  </si>
  <si>
    <t>Del_k39_17-55</t>
  </si>
  <si>
    <t>Ins_k3_16_TTA</t>
  </si>
  <si>
    <t>3.4153377283496966</t>
  </si>
  <si>
    <t>Ins_k4_15_TTTA</t>
  </si>
  <si>
    <t>18.266109723774715</t>
  </si>
  <si>
    <t>Ins_k4_16_TTAT</t>
  </si>
  <si>
    <t>Del_k29_17-45</t>
  </si>
  <si>
    <t>1.508255600557269</t>
  </si>
  <si>
    <t>Ins_k3_16_TTC</t>
  </si>
  <si>
    <t>50.38821215156919</t>
  </si>
  <si>
    <t>Del_k14_17-30</t>
  </si>
  <si>
    <t>2.031380145236063</t>
  </si>
  <si>
    <t>Del_k17_17-33</t>
  </si>
  <si>
    <t>0.747588040771616</t>
  </si>
  <si>
    <t>Ins_k4_16_TTGA</t>
  </si>
  <si>
    <t>66.56711718865044</t>
  </si>
  <si>
    <t>Del_k22_14-35</t>
  </si>
  <si>
    <t>6.099528402046155</t>
  </si>
  <si>
    <t>Del_k22_15-36</t>
  </si>
  <si>
    <t>Del_k22_16-37</t>
  </si>
  <si>
    <t>Del_k22_17-38</t>
  </si>
  <si>
    <t>Del_k42_16-57</t>
  </si>
  <si>
    <t>0.12599844339671676</t>
  </si>
  <si>
    <t>Del_k42_17-58</t>
  </si>
  <si>
    <t>Ins_k3_16_TTG</t>
  </si>
  <si>
    <t>7.889537318202612</t>
  </si>
  <si>
    <t>Ins_k2_14_TT</t>
  </si>
  <si>
    <t>32.291684809336424</t>
  </si>
  <si>
    <t>Ins_k2_15_TT</t>
  </si>
  <si>
    <t>Ins_k2_16_TT</t>
  </si>
  <si>
    <t>Del_k9_16-24</t>
  </si>
  <si>
    <t>2.1379888444813746</t>
  </si>
  <si>
    <t>Del_k9_17-25</t>
  </si>
  <si>
    <t>Del_k38_17-54</t>
  </si>
  <si>
    <t>0.15132767734733427</t>
  </si>
  <si>
    <t>Ins_k4_16_TTTC</t>
  </si>
  <si>
    <t>63.6051423261702</t>
  </si>
  <si>
    <t>Del_k21_16-36</t>
  </si>
  <si>
    <t>4.890170099480622</t>
  </si>
  <si>
    <t>Del_k21_17-37</t>
  </si>
  <si>
    <t>Del_k41_17-57</t>
  </si>
  <si>
    <t>0.13711974390507298</t>
  </si>
  <si>
    <t>Ins_k3_14_TTT</t>
  </si>
  <si>
    <t>17.680794737691027</t>
  </si>
  <si>
    <t>Ins_k3_15_TTT</t>
  </si>
  <si>
    <t>Ins_k3_16_TTT</t>
  </si>
  <si>
    <t>Del_k8_17-24</t>
  </si>
  <si>
    <t>1.1188119700479404</t>
  </si>
  <si>
    <t>Del_k20_17-36</t>
  </si>
  <si>
    <t>3.917799324999111</t>
  </si>
  <si>
    <t>Del_k49_14-62</t>
  </si>
  <si>
    <t>0.10312657759526253</t>
  </si>
  <si>
    <t>Ins_k3_11_AAG</t>
  </si>
  <si>
    <t>75.69770389828378</t>
  </si>
  <si>
    <t>Ins_k3_12_AGA</t>
  </si>
  <si>
    <t>Ins_k3_13_GAA</t>
  </si>
  <si>
    <t>Ins_k3_13_GAC</t>
  </si>
  <si>
    <t>81.16157129246515</t>
  </si>
  <si>
    <t>Ins_k2_12_AG</t>
  </si>
  <si>
    <t>79.46554641849937</t>
  </si>
  <si>
    <t>Ins_k2_13_GA</t>
  </si>
  <si>
    <t>Ins_k3_13_GAG</t>
  </si>
  <si>
    <t>81.78879827687351</t>
  </si>
  <si>
    <t>Ins_k3_13_GAT</t>
  </si>
  <si>
    <t>52.47783530372704</t>
  </si>
  <si>
    <t>Ins_k3_12_AGC</t>
  </si>
  <si>
    <t>60.13762733901848</t>
  </si>
  <si>
    <t>Ins_k3_13_GCA</t>
  </si>
  <si>
    <t>Del_k27_14-40</t>
  </si>
  <si>
    <t>4.210303404738455</t>
  </si>
  <si>
    <t>Ins_k3_13_GCC</t>
  </si>
  <si>
    <t>86.61102923271251</t>
  </si>
  <si>
    <t>Ins_k2_13_GC</t>
  </si>
  <si>
    <t>Ins_k3_13_GCG</t>
  </si>
  <si>
    <t>79.03063702600062</t>
  </si>
  <si>
    <t>Ins_k3_13_GCT</t>
  </si>
  <si>
    <t>46.86245085424447</t>
  </si>
  <si>
    <t>Ins_k1_13_G</t>
  </si>
  <si>
    <t>63.60215456739963</t>
  </si>
  <si>
    <t>Del_k9_14-22</t>
  </si>
  <si>
    <t>19.969579816680262</t>
  </si>
  <si>
    <t>Del_k48_14-61</t>
  </si>
  <si>
    <t>0.1152830634167376</t>
  </si>
  <si>
    <t>Ins_k3_12_AGG</t>
  </si>
  <si>
    <t>90.49911066340998</t>
  </si>
  <si>
    <t>Ins_k3_13_GGA</t>
  </si>
  <si>
    <t>Ins_k3_13_GGC</t>
  </si>
  <si>
    <t>90.28236265720464</t>
  </si>
  <si>
    <t>Ins_k2_13_GG</t>
  </si>
  <si>
    <t>74.65537165430025</t>
  </si>
  <si>
    <t>Del_k8_14-21</t>
  </si>
  <si>
    <t>55.10688057661527</t>
  </si>
  <si>
    <t>Del_k47_14-60</t>
  </si>
  <si>
    <t>0.047444521033248935</t>
  </si>
  <si>
    <t>Ins_k3_13_GGG</t>
  </si>
  <si>
    <t>10.548308534121439</t>
  </si>
  <si>
    <t>Del_k3_14-16</t>
  </si>
  <si>
    <t>57.24886597388404</t>
  </si>
  <si>
    <t>Del_k4_14-17</t>
  </si>
  <si>
    <t>63.54914941610468</t>
  </si>
  <si>
    <t>Ins_k3_13_GGT</t>
  </si>
  <si>
    <t>31.059359534184644</t>
  </si>
  <si>
    <t>Del_k5_14-18</t>
  </si>
  <si>
    <t>47.015329036758374</t>
  </si>
  <si>
    <t>Ins_k3_12_AGT</t>
  </si>
  <si>
    <t>35.995954594883145</t>
  </si>
  <si>
    <t>Ins_k3_13_GTA</t>
  </si>
  <si>
    <t>Ins_k3_13_GTC</t>
  </si>
  <si>
    <t>77.76314795841417</t>
  </si>
  <si>
    <t>Del_k14_14-27</t>
  </si>
  <si>
    <t>27.984024751207844</t>
  </si>
  <si>
    <t>Ins_k2_13_GT</t>
  </si>
  <si>
    <t>55.78517803970162</t>
  </si>
  <si>
    <t>Ins_k3_13_GTG</t>
  </si>
  <si>
    <t>61.96823091224435</t>
  </si>
  <si>
    <t>Del_k6_14-19</t>
  </si>
  <si>
    <t>49.537562802697146</t>
  </si>
  <si>
    <t>Ins_k3_13_GTT</t>
  </si>
  <si>
    <t>36.17273877385056</t>
  </si>
  <si>
    <t>C14G</t>
  </si>
  <si>
    <t>41.284014272980116</t>
  </si>
  <si>
    <t>Del_k43_14-56</t>
  </si>
  <si>
    <t>0.09513411265764851</t>
  </si>
  <si>
    <t>Ins_k3_10_TAA</t>
  </si>
  <si>
    <t>27.159578478261114</t>
  </si>
  <si>
    <t>Ins_k3_11_AAT</t>
  </si>
  <si>
    <t>Ins_k3_12_ATA</t>
  </si>
  <si>
    <t>Ins_k3_13_TAA</t>
  </si>
  <si>
    <t>Del_k38_14-51</t>
  </si>
  <si>
    <t>0.18756271531210333</t>
  </si>
  <si>
    <t>Ins_k3_13_TAC</t>
  </si>
  <si>
    <t>56.86743568510784</t>
  </si>
  <si>
    <t>Ins_k2_12_AT</t>
  </si>
  <si>
    <t>46.42160887858789</t>
  </si>
  <si>
    <t>Ins_k2_13_TA</t>
  </si>
  <si>
    <t>Ins_k3_13_TAG</t>
  </si>
  <si>
    <t>22.751182131425775</t>
  </si>
  <si>
    <t>Ins_k3_13_TAT</t>
  </si>
  <si>
    <t>32.97825550913604</t>
  </si>
  <si>
    <t>Ins_k3_12_ATC</t>
  </si>
  <si>
    <t>49.82919482702206</t>
  </si>
  <si>
    <t>Ins_k3_13_TCA</t>
  </si>
  <si>
    <t>Del_k33_14-46</t>
  </si>
  <si>
    <t>1.2512590617983752</t>
  </si>
  <si>
    <t>Ins_k3_13_TCC</t>
  </si>
  <si>
    <t>69.40683847570983</t>
  </si>
  <si>
    <t>Ins_k2_13_TC</t>
  </si>
  <si>
    <t>81.03037828036959</t>
  </si>
  <si>
    <t>Ins_k3_13_TCG</t>
  </si>
  <si>
    <t>Ins_k3_13_TCT</t>
  </si>
  <si>
    <t>37.62347039871323</t>
  </si>
  <si>
    <t>Del_k15_14-28</t>
  </si>
  <si>
    <t>16.647485545573456</t>
  </si>
  <si>
    <t>Del_k18_14-31</t>
  </si>
  <si>
    <t>18.28305461495096</t>
  </si>
  <si>
    <t>Ins_k1_13_T</t>
  </si>
  <si>
    <t>59.315119310992465</t>
  </si>
  <si>
    <t>Del_k21_14-34</t>
  </si>
  <si>
    <t>6.3436304096951535</t>
  </si>
  <si>
    <t>Ins_k3_12_ATG</t>
  </si>
  <si>
    <t>77.3221313327373</t>
  </si>
  <si>
    <t>Ins_k3_13_TGA</t>
  </si>
  <si>
    <t>Del_k26_14-39</t>
  </si>
  <si>
    <t>7.957423488348582</t>
  </si>
  <si>
    <t>Ins_k3_13_TGC</t>
  </si>
  <si>
    <t>84.72753668206009</t>
  </si>
  <si>
    <t>Ins_k2_13_TG</t>
  </si>
  <si>
    <t>75.40985324571228</t>
  </si>
  <si>
    <t>Ins_k4_13_TGGC</t>
  </si>
  <si>
    <t>Ins_k3_13_TGG</t>
  </si>
  <si>
    <t>70.15970463030045</t>
  </si>
  <si>
    <t>Del_k7_14-20</t>
  </si>
  <si>
    <t>50.980816247441204</t>
  </si>
  <si>
    <t>Del_k46_14-59</t>
  </si>
  <si>
    <t>0.09678519985921669</t>
  </si>
  <si>
    <t>Del_k2_14-15</t>
  </si>
  <si>
    <t>55.11926539550876</t>
  </si>
  <si>
    <t>Del_k13_14-26</t>
  </si>
  <si>
    <t>23.65733039110544</t>
  </si>
  <si>
    <t>Ins_k3_13_TGT</t>
  </si>
  <si>
    <t>55.58552485955832</t>
  </si>
  <si>
    <t>Del_k42_14-55</t>
  </si>
  <si>
    <t>0.12371775805779904</t>
  </si>
  <si>
    <t>Ins_k3_12_ATT</t>
  </si>
  <si>
    <t>36.72246277444773</t>
  </si>
  <si>
    <t>Ins_k3_13_TTA</t>
  </si>
  <si>
    <t>Del_k32_12-43</t>
  </si>
  <si>
    <t>1.3836386452839027</t>
  </si>
  <si>
    <t>Del_k32_13-44</t>
  </si>
  <si>
    <t>Del_k32_14-45</t>
  </si>
  <si>
    <t>Ins_k3_13_TTC</t>
  </si>
  <si>
    <t>71.77440791778346</t>
  </si>
  <si>
    <t>Del_k17_14-30</t>
  </si>
  <si>
    <t>20.554666487691915</t>
  </si>
  <si>
    <t>Ins_k2_13_TT</t>
  </si>
  <si>
    <t>39.46311145121976</t>
  </si>
  <si>
    <t>Del_k20_14-33</t>
  </si>
  <si>
    <t>4.99894410701307</t>
  </si>
  <si>
    <t>Del_k25_14-38</t>
  </si>
  <si>
    <t>7.439817961257919</t>
  </si>
  <si>
    <t>Ins_k3_13_TTG</t>
  </si>
  <si>
    <t>61.12385589248469</t>
  </si>
  <si>
    <t>Del_k45_14-58</t>
  </si>
  <si>
    <t>0.07174389165876972</t>
  </si>
  <si>
    <t>Del_k1_14-14</t>
  </si>
  <si>
    <t>42.01039128424044</t>
  </si>
  <si>
    <t>Del_k12_14-25</t>
  </si>
  <si>
    <t>16.539897565858897</t>
  </si>
  <si>
    <t>Del_k41_10-50</t>
  </si>
  <si>
    <t>0.2056254364458483</t>
  </si>
  <si>
    <t>Del_k41_11-51</t>
  </si>
  <si>
    <t>Del_k41_12-52</t>
  </si>
  <si>
    <t>Del_k41_13-53</t>
  </si>
  <si>
    <t>Del_k41_14-54</t>
  </si>
  <si>
    <t>Ins_k3_13_TTT</t>
  </si>
  <si>
    <t>22.629085399377878</t>
  </si>
  <si>
    <t>Del_k24_14-37</t>
  </si>
  <si>
    <t>8.137495003664288</t>
  </si>
  <si>
    <t>Del_k44_14-57</t>
  </si>
  <si>
    <t>0.17407461519269296</t>
  </si>
  <si>
    <t>C14T</t>
  </si>
  <si>
    <t>32.37191519711197</t>
  </si>
  <si>
    <t>Del_k11_14-24</t>
  </si>
  <si>
    <t>13.31781166092445</t>
  </si>
  <si>
    <t>Del_k23_14-36</t>
  </si>
  <si>
    <t>6.480677765268552</t>
  </si>
  <si>
    <t>Ins_k3_11_ACA</t>
  </si>
  <si>
    <t>80.72175751998465</t>
  </si>
  <si>
    <t>Ins_k3_12_CAA</t>
  </si>
  <si>
    <t>Ins_k2_11_AC</t>
  </si>
  <si>
    <t>89.58774200043092</t>
  </si>
  <si>
    <t>Ins_k2_12_CA</t>
  </si>
  <si>
    <t>Del_k30_13-42</t>
  </si>
  <si>
    <t>11.433329872435817</t>
  </si>
  <si>
    <t>Ins_k3_12_CAC</t>
  </si>
  <si>
    <t>61.838802800003606</t>
  </si>
  <si>
    <t>Ins_k4_12_CACG</t>
  </si>
  <si>
    <t>Del_k36_13-48</t>
  </si>
  <si>
    <t>1.4277515488433372</t>
  </si>
  <si>
    <t>Ins_k1_12_C</t>
  </si>
  <si>
    <t>81.88430312415058</t>
  </si>
  <si>
    <t>Ins_k3_12_CAG</t>
  </si>
  <si>
    <t>94.56671409747605</t>
  </si>
  <si>
    <t>Ins_k3_12_CAT</t>
  </si>
  <si>
    <t>80.25141900197198</t>
  </si>
  <si>
    <t>Ins_k3_11_ACC</t>
  </si>
  <si>
    <t>80.23982742889525</t>
  </si>
  <si>
    <t>Ins_k3_12_CCA</t>
  </si>
  <si>
    <t>Del_k29_13-41</t>
  </si>
  <si>
    <t>10.763302786260018</t>
  </si>
  <si>
    <t>Del_k35_13-47</t>
  </si>
  <si>
    <t>1.7019798252971778</t>
  </si>
  <si>
    <t>Ins_k2_12_CC</t>
  </si>
  <si>
    <t>Ins_k4_12_CCAT</t>
  </si>
  <si>
    <t>92.47354562438821</t>
  </si>
  <si>
    <t>Ins_k3_12_CCC</t>
  </si>
  <si>
    <t>53.92721330382886</t>
  </si>
  <si>
    <t>Ins_k3_12_CCG</t>
  </si>
  <si>
    <t>Ins_k4_12_CCGG</t>
  </si>
  <si>
    <t>Ins_k3_12_CCT</t>
  </si>
  <si>
    <t>88.93006070694898</t>
  </si>
  <si>
    <t>A13C</t>
  </si>
  <si>
    <t>67.10255986388827</t>
  </si>
  <si>
    <t>Ins_k3_11_ACG</t>
  </si>
  <si>
    <t>Ins_k3_12_CGA</t>
  </si>
  <si>
    <t>Ins_k2_12_CG</t>
  </si>
  <si>
    <t>Ins_k3_12_CGC</t>
  </si>
  <si>
    <t>Ins_k3_12_CGG</t>
  </si>
  <si>
    <t>Ins_k3_12_CGT</t>
  </si>
  <si>
    <t>Ins_k3_9_CTA</t>
  </si>
  <si>
    <t>47.07521099354209</t>
  </si>
  <si>
    <t>Ins_k3_10_TAC</t>
  </si>
  <si>
    <t>Ins_k3_11_ACT</t>
  </si>
  <si>
    <t>Ins_k3_12_CTA</t>
  </si>
  <si>
    <t>Del_k38_12-49</t>
  </si>
  <si>
    <t>0.953460040258447</t>
  </si>
  <si>
    <t>Del_k38_13-50</t>
  </si>
  <si>
    <t>Ins_k2_12_CT</t>
  </si>
  <si>
    <t>80.12794283343977</t>
  </si>
  <si>
    <t>Ins_k4_11_ACTC</t>
  </si>
  <si>
    <t>Ins_k4_12_CTCA</t>
  </si>
  <si>
    <t>Ins_k3_12_CTC</t>
  </si>
  <si>
    <t>67.93059990429497</t>
  </si>
  <si>
    <t>Ins_k3_12_CTG</t>
  </si>
  <si>
    <t>96.6977003939166</t>
  </si>
  <si>
    <t>Ins_k3_12_CTT</t>
  </si>
  <si>
    <t>66.551010323565</t>
  </si>
  <si>
    <t>Del_k17_13-29</t>
  </si>
  <si>
    <t>58.76438256774604</t>
  </si>
  <si>
    <t>Del_k20_13-32</t>
  </si>
  <si>
    <t>36.72996054775422</t>
  </si>
  <si>
    <t>Del_k1_12-12</t>
  </si>
  <si>
    <t>78.13585174006491</t>
  </si>
  <si>
    <t>Del_k1_13-13</t>
  </si>
  <si>
    <t>Del_k11_13-23</t>
  </si>
  <si>
    <t>67.50956180952043</t>
  </si>
  <si>
    <t>Del_k23_13-35</t>
  </si>
  <si>
    <t>26.443476778698045</t>
  </si>
  <si>
    <t>Del_k50_13-62</t>
  </si>
  <si>
    <t>0.11817140675420357</t>
  </si>
  <si>
    <t>Ins_k3_11_AGA</t>
  </si>
  <si>
    <t>65.96503438407427</t>
  </si>
  <si>
    <t>Ins_k3_12_GAA</t>
  </si>
  <si>
    <t>Ins_k2_11_AG</t>
  </si>
  <si>
    <t>70.4816019282616</t>
  </si>
  <si>
    <t>Ins_k2_12_GA</t>
  </si>
  <si>
    <t>Ins_k3_12_GAC</t>
  </si>
  <si>
    <t>50.14861158794907</t>
  </si>
  <si>
    <t>Ins_k1_12_G</t>
  </si>
  <si>
    <t>58.83263469727072</t>
  </si>
  <si>
    <t>Ins_k3_12_GAG</t>
  </si>
  <si>
    <t>75.6506052762946</t>
  </si>
  <si>
    <t>Ins_k3_12_GAT</t>
  </si>
  <si>
    <t>28.52963757037498</t>
  </si>
  <si>
    <t>Ins_k3_11_AGC</t>
  </si>
  <si>
    <t>56.951432291890406</t>
  </si>
  <si>
    <t>Ins_k3_12_GCA</t>
  </si>
  <si>
    <t>Ins_k2_12_GC</t>
  </si>
  <si>
    <t>46.946852677383674</t>
  </si>
  <si>
    <t>Del_k28_13-40</t>
  </si>
  <si>
    <t>1.8506278152291036</t>
  </si>
  <si>
    <t>Ins_k3_12_GCC</t>
  </si>
  <si>
    <t>63.874853027313165</t>
  </si>
  <si>
    <t>Ins_k4_11_AGCG</t>
  </si>
  <si>
    <t>83.94540066622183</t>
  </si>
  <si>
    <t>Ins_k4_12_GCGA</t>
  </si>
  <si>
    <t>Ins_k3_12_GCG</t>
  </si>
  <si>
    <t>91.01584410721257</t>
  </si>
  <si>
    <t>Ins_k4_9_CTAG</t>
  </si>
  <si>
    <t>17.06814064879209</t>
  </si>
  <si>
    <t>Ins_k4_10_TAGC</t>
  </si>
  <si>
    <t>Ins_k4_11_AGCT</t>
  </si>
  <si>
    <t>Ins_k4_12_GCTA</t>
  </si>
  <si>
    <t>Ins_k3_12_GCT</t>
  </si>
  <si>
    <t>49.75866097255697</t>
  </si>
  <si>
    <t>A13G</t>
  </si>
  <si>
    <t>41.054701526357455</t>
  </si>
  <si>
    <t>Del_k10_13-22</t>
  </si>
  <si>
    <t>13.45447890279081</t>
  </si>
  <si>
    <t>Del_k49_13-61</t>
  </si>
  <si>
    <t>0.10506833697422452</t>
  </si>
  <si>
    <t>Ins_k3_11_AGG</t>
  </si>
  <si>
    <t>56.45419114603717</t>
  </si>
  <si>
    <t>Ins_k3_12_GGA</t>
  </si>
  <si>
    <t>Ins_k2_12_GG</t>
  </si>
  <si>
    <t>76.99940223466021</t>
  </si>
  <si>
    <t>Ins_k3_12_GGC</t>
  </si>
  <si>
    <t>38.46953845787192</t>
  </si>
  <si>
    <t>Del_k9_13-21</t>
  </si>
  <si>
    <t>18.421266280873173</t>
  </si>
  <si>
    <t>Del_k48_13-60</t>
  </si>
  <si>
    <t>0.09106247214303814</t>
  </si>
  <si>
    <t>Ins_k3_12_GGG</t>
  </si>
  <si>
    <t>13.931405769882923</t>
  </si>
  <si>
    <t>Del_k4_13-16</t>
  </si>
  <si>
    <t>46.26896390932169</t>
  </si>
  <si>
    <t>Del_k5_13-17</t>
  </si>
  <si>
    <t>38.314577829548156</t>
  </si>
  <si>
    <t>Ins_k3_12_GGT</t>
  </si>
  <si>
    <t>8.04481814680268</t>
  </si>
  <si>
    <t>Del_k6_13-18</t>
  </si>
  <si>
    <t>38.23254294232932</t>
  </si>
  <si>
    <t>Ins_k3_10_TAG</t>
  </si>
  <si>
    <t>15.802699676024604</t>
  </si>
  <si>
    <t>Ins_k3_11_AGT</t>
  </si>
  <si>
    <t>Ins_k3_12_GTA</t>
  </si>
  <si>
    <t>Ins_k2_12_GT</t>
  </si>
  <si>
    <t>30.962296950297993</t>
  </si>
  <si>
    <t>Ins_k3_12_GTC</t>
  </si>
  <si>
    <t>54.135595861518446</t>
  </si>
  <si>
    <t>Del_k15_13-27</t>
  </si>
  <si>
    <t>16.79635115658612</t>
  </si>
  <si>
    <t>Ins_k3_12_GTG</t>
  </si>
  <si>
    <t>55.48261885536473</t>
  </si>
  <si>
    <t>Del_k7_13-19</t>
  </si>
  <si>
    <t>42.634635985845</t>
  </si>
  <si>
    <t>Ins_k3_12_GTT</t>
  </si>
  <si>
    <t>11.996566346170555</t>
  </si>
  <si>
    <t>Ins_k4_12_GTTT</t>
  </si>
  <si>
    <t>8.276941489610572</t>
  </si>
  <si>
    <t>Del_k44_13-56</t>
  </si>
  <si>
    <t>0.081370684100187</t>
  </si>
  <si>
    <t>Ins_k3_11_ATA</t>
  </si>
  <si>
    <t>29.26775833501942</t>
  </si>
  <si>
    <t>Ins_k3_12_TAA</t>
  </si>
  <si>
    <t>Ins_k2_10_TA</t>
  </si>
  <si>
    <t>30.909829650353622</t>
  </si>
  <si>
    <t>Ins_k2_11_AT</t>
  </si>
  <si>
    <t>Ins_k2_12_TA</t>
  </si>
  <si>
    <t>Del_k39_13-51</t>
  </si>
  <si>
    <t>0.14367312878956748</t>
  </si>
  <si>
    <t>Ins_k3_12_TAC</t>
  </si>
  <si>
    <t>46.7985752111411</t>
  </si>
  <si>
    <t>Ins_k1_12_T</t>
  </si>
  <si>
    <t>45.814846607978104</t>
  </si>
  <si>
    <t>Ins_k3_12_TAG</t>
  </si>
  <si>
    <t>34.67183560649869</t>
  </si>
  <si>
    <t>Ins_k3_12_TAT</t>
  </si>
  <si>
    <t>36.40347415849101</t>
  </si>
  <si>
    <t>Ins_k3_11_ATC</t>
  </si>
  <si>
    <t>75.30420056644658</t>
  </si>
  <si>
    <t>Ins_k3_12_TCA</t>
  </si>
  <si>
    <t>Ins_k2_12_TC</t>
  </si>
  <si>
    <t>60.6938289790825</t>
  </si>
  <si>
    <t>Ins_k4_11_ATCC</t>
  </si>
  <si>
    <t>79.94235115532089</t>
  </si>
  <si>
    <t>Ins_k4_12_TCCA</t>
  </si>
  <si>
    <t>Del_k34_13-46</t>
  </si>
  <si>
    <t>1.3497060754227135</t>
  </si>
  <si>
    <t>Ins_k3_12_TCC</t>
  </si>
  <si>
    <t>66.08252411005265</t>
  </si>
  <si>
    <t>Ins_k3_12_TCG</t>
  </si>
  <si>
    <t>99.727380109495</t>
  </si>
  <si>
    <t>Ins_k3_12_TCT</t>
  </si>
  <si>
    <t>70.0059358791634</t>
  </si>
  <si>
    <t>Del_k16_13-28</t>
  </si>
  <si>
    <t>33.17213539211987</t>
  </si>
  <si>
    <t>Del_k19_13-31</t>
  </si>
  <si>
    <t>30.59205676632729</t>
  </si>
  <si>
    <t>A13T</t>
  </si>
  <si>
    <t>39.83307200895034</t>
  </si>
  <si>
    <t>Del_k22_13-34</t>
  </si>
  <si>
    <t>9.217688043803555</t>
  </si>
  <si>
    <t>Ins_k3_11_ATG</t>
  </si>
  <si>
    <t>56.03623956432012</t>
  </si>
  <si>
    <t>Ins_k3_12_TGA</t>
  </si>
  <si>
    <t>Ins_k2_12_TG</t>
  </si>
  <si>
    <t>67.28259576043185</t>
  </si>
  <si>
    <t>Ins_k3_12_TGC</t>
  </si>
  <si>
    <t>59.76454773347462</t>
  </si>
  <si>
    <t>Del_k27_13-39</t>
  </si>
  <si>
    <t>6.766827695728845</t>
  </si>
  <si>
    <t>Ins_k3_12_TGG</t>
  </si>
  <si>
    <t>48.88855479019587</t>
  </si>
  <si>
    <t>Del_k8_13-20</t>
  </si>
  <si>
    <t>64.60168393060987</t>
  </si>
  <si>
    <t>Del_k47_13-59</t>
  </si>
  <si>
    <t>0.05299823227975869</t>
  </si>
  <si>
    <t>Del_k3_13-15</t>
  </si>
  <si>
    <t>67.99650349527708</t>
  </si>
  <si>
    <t>Ins_k3_12_TGT</t>
  </si>
  <si>
    <t>45.82508008231652</t>
  </si>
  <si>
    <t>Del_k14_13-26</t>
  </si>
  <si>
    <t>39.36433807653527</t>
  </si>
  <si>
    <t>Del_k43_13-55</t>
  </si>
  <si>
    <t>0.16631928686230224</t>
  </si>
  <si>
    <t>Ins_k3_10_TAT</t>
  </si>
  <si>
    <t>20.593159908357173</t>
  </si>
  <si>
    <t>Ins_k3_11_ATT</t>
  </si>
  <si>
    <t>Ins_k3_12_TTA</t>
  </si>
  <si>
    <t>Ins_k2_12_TT</t>
  </si>
  <si>
    <t>50.458552936040135</t>
  </si>
  <si>
    <t>Ins_k3_12_TTC</t>
  </si>
  <si>
    <t>56.802622142835176</t>
  </si>
  <si>
    <t>Del_k33_12-44</t>
  </si>
  <si>
    <t>1.164705059174752</t>
  </si>
  <si>
    <t>Del_k33_13-45</t>
  </si>
  <si>
    <t>Del_k18_13-30</t>
  </si>
  <si>
    <t>24.91106535956822</t>
  </si>
  <si>
    <t>Del_k21_13-33</t>
  </si>
  <si>
    <t>6.446407213742855</t>
  </si>
  <si>
    <t>Ins_k3_12_TTG</t>
  </si>
  <si>
    <t>80.14706832447749</t>
  </si>
  <si>
    <t>Del_k26_13-38</t>
  </si>
  <si>
    <t>9.193539671927548</t>
  </si>
  <si>
    <t>Del_k46_13-58</t>
  </si>
  <si>
    <t>0.12663349666165138</t>
  </si>
  <si>
    <t>Del_k2_13-14</t>
  </si>
  <si>
    <t>57.592796623037245</t>
  </si>
  <si>
    <t>Del_k13_13-25</t>
  </si>
  <si>
    <t>33.51483132865734</t>
  </si>
  <si>
    <t>Del_k42_12-53</t>
  </si>
  <si>
    <t>0.15578432912746962</t>
  </si>
  <si>
    <t>Del_k42_13-54</t>
  </si>
  <si>
    <t>Ins_k3_12_TTT</t>
  </si>
  <si>
    <t>33.57563644061935</t>
  </si>
  <si>
    <t>Del_k25_13-37</t>
  </si>
  <si>
    <t>9.797166896703787</t>
  </si>
  <si>
    <t>Del_k45_13-57</t>
  </si>
  <si>
    <t>0.06545364030105502</t>
  </si>
  <si>
    <t>Del_k12_13-24</t>
  </si>
  <si>
    <t>31.14446918968088</t>
  </si>
  <si>
    <t>Del_k24_13-36</t>
  </si>
  <si>
    <t>7.757279019710678</t>
  </si>
  <si>
    <t>Ins_k3_11_CAA</t>
  </si>
  <si>
    <t>76.01733143777066</t>
  </si>
  <si>
    <t>Ins_k2_11_CA</t>
  </si>
  <si>
    <t>76.85747461351734</t>
  </si>
  <si>
    <t>Ins_k1_11_C</t>
  </si>
  <si>
    <t>Del_k31_12-42</t>
  </si>
  <si>
    <t>3.853230006778136</t>
  </si>
  <si>
    <t>Ins_k3_11_CAC</t>
  </si>
  <si>
    <t>78.07520788760995</t>
  </si>
  <si>
    <t>Del_k37_12-48</t>
  </si>
  <si>
    <t>0.49932617255354317</t>
  </si>
  <si>
    <t>Ins_k3_11_CAG</t>
  </si>
  <si>
    <t>92.09469841703677</t>
  </si>
  <si>
    <t>Ins_k3_10_TCA</t>
  </si>
  <si>
    <t>50.82196792817041</t>
  </si>
  <si>
    <t>Ins_k3_11_CAT</t>
  </si>
  <si>
    <t>Ins_k3_11_CCA</t>
  </si>
  <si>
    <t>89.26584022482835</t>
  </si>
  <si>
    <t>Ins_k2_11_CC</t>
  </si>
  <si>
    <t>Del_k30_12-41</t>
  </si>
  <si>
    <t>10.795062354906232</t>
  </si>
  <si>
    <t>Del_k36_11-46</t>
  </si>
  <si>
    <t>2.1446600158821085</t>
  </si>
  <si>
    <t>Del_k36_12-47</t>
  </si>
  <si>
    <t>Ins_k3_11_CCC</t>
  </si>
  <si>
    <t>78.2379366265866</t>
  </si>
  <si>
    <t>Ins_k3_11_CCG</t>
  </si>
  <si>
    <t>Ins_k3_9_CTC</t>
  </si>
  <si>
    <t>70.46174181002489</t>
  </si>
  <si>
    <t>Ins_k3_10_TCC</t>
  </si>
  <si>
    <t>Ins_k3_11_CCT</t>
  </si>
  <si>
    <t>Ins_k3_11_CGA</t>
  </si>
  <si>
    <t>Ins_k2_11_CG</t>
  </si>
  <si>
    <t>92.71826520884541</t>
  </si>
  <si>
    <t>Ins_k3_11_CGC</t>
  </si>
  <si>
    <t>94.87398350073491</t>
  </si>
  <si>
    <t>Ins_k3_11_CGG</t>
  </si>
  <si>
    <t>Ins_k3_10_TCG</t>
  </si>
  <si>
    <t>71.3665965129245</t>
  </si>
  <si>
    <t>Ins_k3_11_CGT</t>
  </si>
  <si>
    <t>Ins_k3_11_CTA</t>
  </si>
  <si>
    <t>33.3372915423866</t>
  </si>
  <si>
    <t>Ins_k2_8_TC</t>
  </si>
  <si>
    <t>37.35807577385461</t>
  </si>
  <si>
    <t>Ins_k2_9_CT</t>
  </si>
  <si>
    <t>Ins_k2_10_TC</t>
  </si>
  <si>
    <t>Ins_k2_11_CT</t>
  </si>
  <si>
    <t>Del_k39_12-50</t>
  </si>
  <si>
    <t>0.16368446251571545</t>
  </si>
  <si>
    <t>Ins_k3_11_CTC</t>
  </si>
  <si>
    <t>86.4123441926207</t>
  </si>
  <si>
    <t>Ins_k3_11_CTG</t>
  </si>
  <si>
    <t>84.52300884651726</t>
  </si>
  <si>
    <t>Ins_k3_10_TCT</t>
  </si>
  <si>
    <t>39.129380596401276</t>
  </si>
  <si>
    <t>Ins_k3_11_CTT</t>
  </si>
  <si>
    <t>Del_k18_11-28</t>
  </si>
  <si>
    <t>40.05750078105421</t>
  </si>
  <si>
    <t>Del_k18_12-29</t>
  </si>
  <si>
    <t>Del_k21_11-31</t>
  </si>
  <si>
    <t>36.15916488804048</t>
  </si>
  <si>
    <t>Del_k21_12-32</t>
  </si>
  <si>
    <t>Ins_k4_11_CTTG</t>
  </si>
  <si>
    <t>98.68134864304642</t>
  </si>
  <si>
    <t>Del_k2_12-13</t>
  </si>
  <si>
    <t>82.4306510457576</t>
  </si>
  <si>
    <t>Del_k12_12-23</t>
  </si>
  <si>
    <t>30.500428679518386</t>
  </si>
  <si>
    <t>Del_k24_11-34</t>
  </si>
  <si>
    <t>12.006395246367948</t>
  </si>
  <si>
    <t>Del_k24_12-35</t>
  </si>
  <si>
    <t>Del_k51_12-62</t>
  </si>
  <si>
    <t>0.06269864714393507</t>
  </si>
  <si>
    <t>Ins_k3_11_GAA</t>
  </si>
  <si>
    <t>90.65342689796286</t>
  </si>
  <si>
    <t>Ins_k2_11_GA</t>
  </si>
  <si>
    <t>98.18763644627506</t>
  </si>
  <si>
    <t>Ins_k1_11_G</t>
  </si>
  <si>
    <t>86.83145396024013</t>
  </si>
  <si>
    <t>Ins_k3_11_GAC</t>
  </si>
  <si>
    <t>81.7053225245837</t>
  </si>
  <si>
    <t>A12G</t>
  </si>
  <si>
    <t>73.62774043107989</t>
  </si>
  <si>
    <t>Ins_k3_11_GAG</t>
  </si>
  <si>
    <t>91.11331267361837</t>
  </si>
  <si>
    <t>Ins_k3_10_TGA</t>
  </si>
  <si>
    <t>60.08354798676141</t>
  </si>
  <si>
    <t>Ins_k3_11_GAT</t>
  </si>
  <si>
    <t>Ins_k3_11_GCA</t>
  </si>
  <si>
    <t>Ins_k2_11_GC</t>
  </si>
  <si>
    <t>Ins_k3_11_GCC</t>
  </si>
  <si>
    <t>88.432620437866575</t>
  </si>
  <si>
    <t>Del_k29_11-39</t>
  </si>
  <si>
    <t>14.420550668298642</t>
  </si>
  <si>
    <t>Del_k29_12-40</t>
  </si>
  <si>
    <t>Ins_k3_11_GCG</t>
  </si>
  <si>
    <t>Ins_k3_9_CTG</t>
  </si>
  <si>
    <t>76.70054586167856</t>
  </si>
  <si>
    <t>Ins_k3_10_TGC</t>
  </si>
  <si>
    <t>Ins_k3_11_GCT</t>
  </si>
  <si>
    <t>Del_k11_12-22</t>
  </si>
  <si>
    <t>82.56694769513678</t>
  </si>
  <si>
    <t>Del_k50_12-61</t>
  </si>
  <si>
    <t>0.09807614839578298</t>
  </si>
  <si>
    <t>Ins_k3_11_GGA</t>
  </si>
  <si>
    <t>Ins_k2_11_GG</t>
  </si>
  <si>
    <t>Ins_k3_11_GGC</t>
  </si>
  <si>
    <t>81.98880130059814</t>
  </si>
  <si>
    <t>Del_k10_11-20</t>
  </si>
  <si>
    <t>71.35634068133513</t>
  </si>
  <si>
    <t>Del_k10_12-21</t>
  </si>
  <si>
    <t>Del_k49_11-59</t>
  </si>
  <si>
    <t>0.08966704400758546</t>
  </si>
  <si>
    <t>Del_k49_12-60</t>
  </si>
  <si>
    <t>Ins_k3_11_GGG</t>
  </si>
  <si>
    <t>56.66211918968047</t>
  </si>
  <si>
    <t>Del_k5_11-15</t>
  </si>
  <si>
    <t>72.49380763003163</t>
  </si>
  <si>
    <t>Del_k5_12-16</t>
  </si>
  <si>
    <t>Del_k6_12-17</t>
  </si>
  <si>
    <t>75.19416397569533</t>
  </si>
  <si>
    <t>Ins_k3_10_TGG</t>
  </si>
  <si>
    <t>32.63697139457272</t>
  </si>
  <si>
    <t>Ins_k3_11_GGT</t>
  </si>
  <si>
    <t>Del_k7_12-18</t>
  </si>
  <si>
    <t>81.96833800660595</t>
  </si>
  <si>
    <t>Ins_k4_10_TGGT</t>
  </si>
  <si>
    <t>56.144396454901624</t>
  </si>
  <si>
    <t>Ins_k4_11_GGTT</t>
  </si>
  <si>
    <t>Ins_k3_11_GTA</t>
  </si>
  <si>
    <t>32.246162138507444</t>
  </si>
  <si>
    <t>Ins_k2_10_TG</t>
  </si>
  <si>
    <t>41.39344243199274</t>
  </si>
  <si>
    <t>Ins_k2_11_GT</t>
  </si>
  <si>
    <t>Ins_k3_11_GTC</t>
  </si>
  <si>
    <t>81.74928733044274</t>
  </si>
  <si>
    <t>Del_k16_11-26</t>
  </si>
  <si>
    <t>45.077506805286845</t>
  </si>
  <si>
    <t>Del_k16_12-27</t>
  </si>
  <si>
    <t>Ins_k3_11_GTG</t>
  </si>
  <si>
    <t>65.72931809151966</t>
  </si>
  <si>
    <t>Del_k8_12-19</t>
  </si>
  <si>
    <t>72.70821886692228</t>
  </si>
  <si>
    <t>Ins_k3_10_TGT</t>
  </si>
  <si>
    <t>48.76063780218205</t>
  </si>
  <si>
    <t>Ins_k3_11_GTT</t>
  </si>
  <si>
    <t>Del_k45_11-55</t>
  </si>
  <si>
    <t>0.10410894091829204</t>
  </si>
  <si>
    <t>Del_k45_12-56</t>
  </si>
  <si>
    <t>Ins_k3_11_TAA</t>
  </si>
  <si>
    <t>39.50289501605453</t>
  </si>
  <si>
    <t>Ins_k2_11_TA</t>
  </si>
  <si>
    <t>50.273550439862305</t>
  </si>
  <si>
    <t>Ins_k1_10_T</t>
  </si>
  <si>
    <t>42.60378814574077</t>
  </si>
  <si>
    <t>Ins_k1_11_T</t>
  </si>
  <si>
    <t>Del_k40_12-51</t>
  </si>
  <si>
    <t>0.13347766980548428</t>
  </si>
  <si>
    <t>Ins_k3_11_TAC</t>
  </si>
  <si>
    <t>72.59918516478523</t>
  </si>
  <si>
    <t>A12T</t>
  </si>
  <si>
    <t>51.42315634403984</t>
  </si>
  <si>
    <t>Ins_k3_11_TAG</t>
  </si>
  <si>
    <t>52.68469454727034</t>
  </si>
  <si>
    <t>Ins_k3_10_TTA</t>
  </si>
  <si>
    <t>28.53444477757895</t>
  </si>
  <si>
    <t>Ins_k3_11_TAT</t>
  </si>
  <si>
    <t>Ins_k3_11_TCA</t>
  </si>
  <si>
    <t>99.24874091039693</t>
  </si>
  <si>
    <t>Ins_k2_11_TC</t>
  </si>
  <si>
    <t>Ins_k3_11_TCC</t>
  </si>
  <si>
    <t>97.7400641013654</t>
  </si>
  <si>
    <t>Del_k35_11-45</t>
  </si>
  <si>
    <t>2.8008350334548537</t>
  </si>
  <si>
    <t>Del_k35_12-46</t>
  </si>
  <si>
    <t>Ins_k4_11_TCGA</t>
  </si>
  <si>
    <t>Ins_k3_11_TCG</t>
  </si>
  <si>
    <t>Ins_k3_8_TCT</t>
  </si>
  <si>
    <t>69.52682860568218</t>
  </si>
  <si>
    <t>Ins_k3_9_CTT</t>
  </si>
  <si>
    <t>Ins_k3_10_TTC</t>
  </si>
  <si>
    <t>Ins_k3_11_TCT</t>
  </si>
  <si>
    <t>Del_k17_12-28</t>
  </si>
  <si>
    <t>68.04406069412967</t>
  </si>
  <si>
    <t>Del_k20_9-28</t>
  </si>
  <si>
    <t>52.152675563360056</t>
  </si>
  <si>
    <t>Del_k20_10-29</t>
  </si>
  <si>
    <t>Del_k20_11-30</t>
  </si>
  <si>
    <t>Del_k20_12-31</t>
  </si>
  <si>
    <t>Del_k23_9-31</t>
  </si>
  <si>
    <t>38.45784021993556</t>
  </si>
  <si>
    <t>Del_k23_10-32</t>
  </si>
  <si>
    <t>Del_k23_11-33</t>
  </si>
  <si>
    <t>Del_k23_12-34</t>
  </si>
  <si>
    <t>Ins_k3_11_TGA</t>
  </si>
  <si>
    <t>90.15995830768476</t>
  </si>
  <si>
    <t>Ins_k2_11_TG</t>
  </si>
  <si>
    <t>93.29847070293722</t>
  </si>
  <si>
    <t>Ins_k3_11_TGC</t>
  </si>
  <si>
    <t>88.10966744115466</t>
  </si>
  <si>
    <t>Del_k28_11-38</t>
  </si>
  <si>
    <t>8.111071163663397</t>
  </si>
  <si>
    <t>Del_k28_12-39</t>
  </si>
  <si>
    <t>Ins_k3_11_TGG</t>
  </si>
  <si>
    <t>99.36299357198003</t>
  </si>
  <si>
    <t>Del_k9_12-20</t>
  </si>
  <si>
    <t>58.98719720589083</t>
  </si>
  <si>
    <t>Del_k48_11-58</t>
  </si>
  <si>
    <t>0.07093006012237715</t>
  </si>
  <si>
    <t>Del_k48_12-59</t>
  </si>
  <si>
    <t>Del_k4_10-13</t>
  </si>
  <si>
    <t>74.15352709010101</t>
  </si>
  <si>
    <t>Del_k4_11-14</t>
  </si>
  <si>
    <t>Del_k4_12-15</t>
  </si>
  <si>
    <t>Ins_k3_10_TTG</t>
  </si>
  <si>
    <t>35.40918354559997</t>
  </si>
  <si>
    <t>Ins_k3_11_TGT</t>
  </si>
  <si>
    <t>Del_k15_11-25</t>
  </si>
  <si>
    <t>42.30699565635225</t>
  </si>
  <si>
    <t>Del_k15_12-26</t>
  </si>
  <si>
    <t>Del_k44_11-54</t>
  </si>
  <si>
    <t>0.15793098058855543</t>
  </si>
  <si>
    <t>Del_k44_12-55</t>
  </si>
  <si>
    <t>Ins_k3_11_TTA</t>
  </si>
  <si>
    <t>19.814640240835676</t>
  </si>
  <si>
    <t>Ins_k2_10_TT</t>
  </si>
  <si>
    <t>26.154600404606175</t>
  </si>
  <si>
    <t>Ins_k2_11_TT</t>
  </si>
  <si>
    <t>Ins_k3_11_TTC</t>
  </si>
  <si>
    <t>78.56372526413776</t>
  </si>
  <si>
    <t>Ins_k4_11_TTCC</t>
  </si>
  <si>
    <t>79.46787098707733</t>
  </si>
  <si>
    <t>Del_k34_12-45</t>
  </si>
  <si>
    <t>1.2101534220012484</t>
  </si>
  <si>
    <t>Del_k19_12-30</t>
  </si>
  <si>
    <t>35.28395901391657</t>
  </si>
  <si>
    <t>Del_k22_12-33</t>
  </si>
  <si>
    <t>7.665279253281175</t>
  </si>
  <si>
    <t>Ins_k3_11_TTG</t>
  </si>
  <si>
    <t>62.691937729145096</t>
  </si>
  <si>
    <t>Del_k27_11-37</t>
  </si>
  <si>
    <t>8.117246792943734</t>
  </si>
  <si>
    <t>Del_k27_12-38</t>
  </si>
  <si>
    <t>Del_k47_11-57</t>
  </si>
  <si>
    <t>0.07976355546610672</t>
  </si>
  <si>
    <t>Del_k47_12-58</t>
  </si>
  <si>
    <t>Del_k3_12-14</t>
  </si>
  <si>
    <t>63.42298086008923</t>
  </si>
  <si>
    <t>Del_k14_10-23</t>
  </si>
  <si>
    <t>41.248563698421236</t>
  </si>
  <si>
    <t>Del_k14_11-24</t>
  </si>
  <si>
    <t>Del_k14_12-25</t>
  </si>
  <si>
    <t>Del_k43_12-54</t>
  </si>
  <si>
    <t>0.1994601859941106</t>
  </si>
  <si>
    <t>Ins_k3_10_TTT</t>
  </si>
  <si>
    <t>26.579921164532575</t>
  </si>
  <si>
    <t>Ins_k3_11_TTT</t>
  </si>
  <si>
    <t>Ins_k4_11_TTTC</t>
  </si>
  <si>
    <t>93.7665123806284</t>
  </si>
  <si>
    <t>Del_k26_9-34</t>
  </si>
  <si>
    <t>11.554198246239114</t>
  </si>
  <si>
    <t>Del_k26_10-35</t>
  </si>
  <si>
    <t>Del_k26_11-36</t>
  </si>
  <si>
    <t>Del_k26_12-37</t>
  </si>
  <si>
    <t>Del_k46_12-57</t>
  </si>
  <si>
    <t>0.15434114710431354</t>
  </si>
  <si>
    <t>Del_k13_12-24</t>
  </si>
  <si>
    <t>40.229746370909574</t>
  </si>
  <si>
    <t>Del_k25_12-36</t>
  </si>
  <si>
    <t>10.571366176368974</t>
  </si>
  <si>
    <t>Del_k53_10-62</t>
  </si>
  <si>
    <t>0.044641879789525024</t>
  </si>
  <si>
    <t>Ins_k3_9_GAA</t>
  </si>
  <si>
    <t>72.24457297701964</t>
  </si>
  <si>
    <t>Ins_k3_9_GAC</t>
  </si>
  <si>
    <t>86.22298346710737</t>
  </si>
  <si>
    <t>Ins_k2_9_GA</t>
  </si>
  <si>
    <t>70.02447268857264</t>
  </si>
  <si>
    <t>Ins_k4_9_GAGC</t>
  </si>
  <si>
    <t>Ins_k3_9_GAG</t>
  </si>
  <si>
    <t>74.42166403937328</t>
  </si>
  <si>
    <t>Ins_k3_6_GAT</t>
  </si>
  <si>
    <t>83.49054655363554</t>
  </si>
  <si>
    <t>Ins_k3_7_ATG</t>
  </si>
  <si>
    <t>Ins_k3_8_TGA</t>
  </si>
  <si>
    <t>Ins_k3_9_GAT</t>
  </si>
  <si>
    <t>Ins_k3_9_GCA</t>
  </si>
  <si>
    <t>67.16620566864158</t>
  </si>
  <si>
    <t>Del_k31_9-39</t>
  </si>
  <si>
    <t>18.219451783957616</t>
  </si>
  <si>
    <t>Del_k31_10-40</t>
  </si>
  <si>
    <t>Ins_k4_9_GCCC</t>
  </si>
  <si>
    <t>92.5871394037695</t>
  </si>
  <si>
    <t>Ins_k3_9_GCC</t>
  </si>
  <si>
    <t>88.18004801228685</t>
  </si>
  <si>
    <t>Ins_k2_9_GC</t>
  </si>
  <si>
    <t>96.78427007163933</t>
  </si>
  <si>
    <t>Ins_k3_9_GCG</t>
  </si>
  <si>
    <t>93.79571210026202</t>
  </si>
  <si>
    <t>Ins_k1_9_G</t>
  </si>
  <si>
    <t>89.79449825627135</t>
  </si>
  <si>
    <t>Ins_k3_8_TGC</t>
  </si>
  <si>
    <t>83.14520198159508</t>
  </si>
  <si>
    <t>Ins_k3_9_GCT</t>
  </si>
  <si>
    <t>Del_k13_10-22</t>
  </si>
  <si>
    <t>77.3795134800308</t>
  </si>
  <si>
    <t>Del_k52_10-61</t>
  </si>
  <si>
    <t>0.007590057713352011</t>
  </si>
  <si>
    <t>Ins_k3_9_GGA</t>
  </si>
  <si>
    <t>84.88058827200061</t>
  </si>
  <si>
    <t>Ins_k3_9_GGC</t>
  </si>
  <si>
    <t>96.32869411160324</t>
  </si>
  <si>
    <t>Ins_k2_9_GG</t>
  </si>
  <si>
    <t>83.88618755555386</t>
  </si>
  <si>
    <t>Del_k12_9-20</t>
  </si>
  <si>
    <t>72.41882077304822</t>
  </si>
  <si>
    <t>Del_k12_10-21</t>
  </si>
  <si>
    <t>Del_k51_9-59</t>
  </si>
  <si>
    <t>0.10972320078790344</t>
  </si>
  <si>
    <t>Del_k51_10-60</t>
  </si>
  <si>
    <t>Ins_k3_9_GGG</t>
  </si>
  <si>
    <t>29.467340278749575</t>
  </si>
  <si>
    <t>Del_k7_9-15</t>
  </si>
  <si>
    <t>84.25108319309264</t>
  </si>
  <si>
    <t>Del_k7_10-16</t>
  </si>
  <si>
    <t>Del_k8_10-17</t>
  </si>
  <si>
    <t>92.05707539766853</t>
  </si>
  <si>
    <t>Ins_k3_8_TGG</t>
  </si>
  <si>
    <t>67.80935746798862</t>
  </si>
  <si>
    <t>Ins_k3_9_GGT</t>
  </si>
  <si>
    <t>Del_k9_10-18</t>
  </si>
  <si>
    <t>83.50632355589342</t>
  </si>
  <si>
    <t>C10G</t>
  </si>
  <si>
    <t>54.01169388957712</t>
  </si>
  <si>
    <t>Ins_k3_9_GTA</t>
  </si>
  <si>
    <t>52.7805977565074</t>
  </si>
  <si>
    <t>Ins_k3_9_GTC</t>
  </si>
  <si>
    <t>96.56199950642458</t>
  </si>
  <si>
    <t>Ins_k2_8_TG</t>
  </si>
  <si>
    <t>86.6070230672395</t>
  </si>
  <si>
    <t>Ins_k2_9_GT</t>
  </si>
  <si>
    <t>Ins_k4_8_TGTC</t>
  </si>
  <si>
    <t>Ins_k4_9_GTCT</t>
  </si>
  <si>
    <t>Del_k18_9-26</t>
  </si>
  <si>
    <t>68.42237987646998</t>
  </si>
  <si>
    <t>Del_k18_10-27</t>
  </si>
  <si>
    <t>Ins_k3_9_GTG</t>
  </si>
  <si>
    <t>82.58714953007728</t>
  </si>
  <si>
    <t>Del_k10_10-19</t>
  </si>
  <si>
    <t>85.20365409325254</t>
  </si>
  <si>
    <t>Ins_k4_8_TGTG</t>
  </si>
  <si>
    <t>Ins_k4_9_GTGT</t>
  </si>
  <si>
    <t>Ins_k3_8_TGT</t>
  </si>
  <si>
    <t>78.3996435428314</t>
  </si>
  <si>
    <t>Ins_k3_9_GTT</t>
  </si>
  <si>
    <t>Del_k47_9-55</t>
  </si>
  <si>
    <t>0.09239971993573802</t>
  </si>
  <si>
    <t>Del_k47_10-56</t>
  </si>
  <si>
    <t>Ins_k4_9_TAAA</t>
  </si>
  <si>
    <t>10.108426064552978</t>
  </si>
  <si>
    <t>Ins_k3_9_TAA</t>
  </si>
  <si>
    <t>9.870404627092066</t>
  </si>
  <si>
    <t>Del_k1_10-10</t>
  </si>
  <si>
    <t>28.42328247824066</t>
  </si>
  <si>
    <t>Del_k42_10-51</t>
  </si>
  <si>
    <t>0.11406354071245854</t>
  </si>
  <si>
    <t>Ins_k3_9_TAC</t>
  </si>
  <si>
    <t>65.66856709243972</t>
  </si>
  <si>
    <t>Ins_k2_9_TA</t>
  </si>
  <si>
    <t>16.395875098936234</t>
  </si>
  <si>
    <t>Ins_k3_9_TAG</t>
  </si>
  <si>
    <t>3.8922568663658046</t>
  </si>
  <si>
    <t>Ins_k3_7_ATT</t>
  </si>
  <si>
    <t>33.39974687673463</t>
  </si>
  <si>
    <t>Ins_k3_8_TTA</t>
  </si>
  <si>
    <t>Ins_k3_9_TAT</t>
  </si>
  <si>
    <t>Ins_k4_9_TCAA</t>
  </si>
  <si>
    <t>84.01708462622265</t>
  </si>
  <si>
    <t>Ins_k3_9_TCA</t>
  </si>
  <si>
    <t>40.38303016596619</t>
  </si>
  <si>
    <t>Del_k37_8-44</t>
  </si>
  <si>
    <t>0.6492550530313409</t>
  </si>
  <si>
    <t>Del_k37_9-45</t>
  </si>
  <si>
    <t>Del_k37_10-46</t>
  </si>
  <si>
    <t>Ins_k3_9_TCC</t>
  </si>
  <si>
    <t>71.71554013333387</t>
  </si>
  <si>
    <t>Ins_k2_9_TC</t>
  </si>
  <si>
    <t>59.74133553493944</t>
  </si>
  <si>
    <t>Ins_k3_9_TCG</t>
  </si>
  <si>
    <t>75.19135676557796</t>
  </si>
  <si>
    <t>Ins_k1_8_T</t>
  </si>
  <si>
    <t>61.448744685729665</t>
  </si>
  <si>
    <t>Ins_k1_9_T</t>
  </si>
  <si>
    <t>Ins_k3_8_TTC</t>
  </si>
  <si>
    <t>40.36237005795236</t>
  </si>
  <si>
    <t>Ins_k3_9_TCT</t>
  </si>
  <si>
    <t>Del_k19_10-28</t>
  </si>
  <si>
    <t>52.817102167145904</t>
  </si>
  <si>
    <t>Del_k22_9-30</t>
  </si>
  <si>
    <t>36.67621433088668</t>
  </si>
  <si>
    <t>Del_k22_10-31</t>
  </si>
  <si>
    <t>Del_k25_9-33</t>
  </si>
  <si>
    <t>10.581724106601412</t>
  </si>
  <si>
    <t>Del_k25_10-34</t>
  </si>
  <si>
    <t>Ins_k3_9_TGA</t>
  </si>
  <si>
    <t>44.64512361536906</t>
  </si>
  <si>
    <t>Del_k30_9-38</t>
  </si>
  <si>
    <t>6.248857647469098</t>
  </si>
  <si>
    <t>Del_k30_10-39</t>
  </si>
  <si>
    <t>Ins_k3_9_TGC</t>
  </si>
  <si>
    <t>80.00959659707203</t>
  </si>
  <si>
    <t>Ins_k2_9_TG</t>
  </si>
  <si>
    <t>48.371235521698004</t>
  </si>
  <si>
    <t>Ins_k3_9_TGG</t>
  </si>
  <si>
    <t>78.24962475789363</t>
  </si>
  <si>
    <t>Del_k11_10-20</t>
  </si>
  <si>
    <t>61.75123639594656</t>
  </si>
  <si>
    <t>Del_k50_9-58</t>
  </si>
  <si>
    <t>0.08747887421153494</t>
  </si>
  <si>
    <t>Del_k50_10-59</t>
  </si>
  <si>
    <t>Del_k6_9-14</t>
  </si>
  <si>
    <t>53.71094582694418</t>
  </si>
  <si>
    <t>Del_k6_10-15</t>
  </si>
  <si>
    <t>Ins_k3_8_TTG</t>
  </si>
  <si>
    <t>48.769913188409504</t>
  </si>
  <si>
    <t>Ins_k3_9_TGT</t>
  </si>
  <si>
    <t>Del_k17_9-25</t>
  </si>
  <si>
    <t>79.25606764862307</t>
  </si>
  <si>
    <t>Del_k17_10-26</t>
  </si>
  <si>
    <t>Del_k46_8-53</t>
  </si>
  <si>
    <t>0.04561142432997446</t>
  </si>
  <si>
    <t>Del_k46_9-54</t>
  </si>
  <si>
    <t>Del_k46_10-55</t>
  </si>
  <si>
    <t>C10T</t>
  </si>
  <si>
    <t>31.70284852214918</t>
  </si>
  <si>
    <t>Ins_k3_9_TTA</t>
  </si>
  <si>
    <t>14.614058685050248</t>
  </si>
  <si>
    <t>Del_k36_10-45</t>
  </si>
  <si>
    <t>0.9463317179352408</t>
  </si>
  <si>
    <t>Ins_k3_9_TTC</t>
  </si>
  <si>
    <t>62.00478649240446</t>
  </si>
  <si>
    <t>Ins_k2_8_TT</t>
  </si>
  <si>
    <t>29.29203653496484</t>
  </si>
  <si>
    <t>Ins_k2_9_TT</t>
  </si>
  <si>
    <t>Del_k21_10-30</t>
  </si>
  <si>
    <t>38.24482447311635</t>
  </si>
  <si>
    <t>Del_k24_10-33</t>
  </si>
  <si>
    <t>8.909059062014398</t>
  </si>
  <si>
    <t>Del_k29_9-37</t>
  </si>
  <si>
    <t>8.462115177600541</t>
  </si>
  <si>
    <t>Del_k29_10-38</t>
  </si>
  <si>
    <t>Ins_k3_9_TTG</t>
  </si>
  <si>
    <t>43.558588454831124</t>
  </si>
  <si>
    <t>Del_k49_9-57</t>
  </si>
  <si>
    <t>0.13333709688981163</t>
  </si>
  <si>
    <t>Del_k49_10-58</t>
  </si>
  <si>
    <t>Del_k5_10-14</t>
  </si>
  <si>
    <t>55.59077003851346</t>
  </si>
  <si>
    <t>Del_k16_9-24</t>
  </si>
  <si>
    <t>56.440865451632284</t>
  </si>
  <si>
    <t>Del_k16_10-25</t>
  </si>
  <si>
    <t>Del_k45_10-54</t>
  </si>
  <si>
    <t>0.05324606172280744</t>
  </si>
  <si>
    <t>Ins_k3_8_TTT</t>
  </si>
  <si>
    <t>26.315430945665202</t>
  </si>
  <si>
    <t>Ins_k3_9_TTT</t>
  </si>
  <si>
    <t>Del_k28_9-36</t>
  </si>
  <si>
    <t>6.863116593883525</t>
  </si>
  <si>
    <t>Del_k28_10-37</t>
  </si>
  <si>
    <t>Del_k48_10-57</t>
  </si>
  <si>
    <t>0.07903992364167925</t>
  </si>
  <si>
    <t>Del_k15_10-24</t>
  </si>
  <si>
    <t>42.81240737415001</t>
  </si>
  <si>
    <t>Del_k27_10-36</t>
  </si>
  <si>
    <t>6.468207200461029</t>
  </si>
  <si>
    <t>Ins_k3_7_CAA</t>
  </si>
  <si>
    <t>53.30189860429636</t>
  </si>
  <si>
    <t>Ins_k2_7_CA</t>
  </si>
  <si>
    <t>50.52776935496322</t>
  </si>
  <si>
    <t>Del_k35_8-42</t>
  </si>
  <si>
    <t>1.557734402118485</t>
  </si>
  <si>
    <t>Ins_k3_7_CAC</t>
  </si>
  <si>
    <t>69.09359431309066</t>
  </si>
  <si>
    <t>Del_k41_8-48</t>
  </si>
  <si>
    <t>0.2975897466497967</t>
  </si>
  <si>
    <t>Ins_k3_4_CAG</t>
  </si>
  <si>
    <t>72.51013724121665</t>
  </si>
  <si>
    <t>Ins_k3_5_AGC</t>
  </si>
  <si>
    <t>Ins_k3_6_GCA</t>
  </si>
  <si>
    <t>Ins_k3_7_CAG</t>
  </si>
  <si>
    <t>Ins_k3_7_CAT</t>
  </si>
  <si>
    <t>40.519225330038815</t>
  </si>
  <si>
    <t>Ins_k1_7_C</t>
  </si>
  <si>
    <t>69.0076837767622</t>
  </si>
  <si>
    <t>Ins_k3_7_CCA</t>
  </si>
  <si>
    <t>58.95295808079565</t>
  </si>
  <si>
    <t>Del_k34_7-40</t>
  </si>
  <si>
    <t>1.8057628526150056</t>
  </si>
  <si>
    <t>Del_k34_8-41</t>
  </si>
  <si>
    <t>Del_k40_8-47</t>
  </si>
  <si>
    <t>0.25434420661449864</t>
  </si>
  <si>
    <t>Ins_k2_7_CC</t>
  </si>
  <si>
    <t>20.399513619447934</t>
  </si>
  <si>
    <t>Ins_k3_7_CCC</t>
  </si>
  <si>
    <t>49.99002080581556</t>
  </si>
  <si>
    <t>Ins_k3_6_GCC</t>
  </si>
  <si>
    <t>92.67569134703207</t>
  </si>
  <si>
    <t>Ins_k3_7_CCG</t>
  </si>
  <si>
    <t>Ins_k3_7_CCT</t>
  </si>
  <si>
    <t>47.70544260433257</t>
  </si>
  <si>
    <t>Ins_k3_7_CGA</t>
  </si>
  <si>
    <t>92.94682959713468</t>
  </si>
  <si>
    <t>Ins_k2_6_GC</t>
  </si>
  <si>
    <t>70.9349548578132</t>
  </si>
  <si>
    <t>Ins_k2_7_CG</t>
  </si>
  <si>
    <t>Ins_k3_7_CGC</t>
  </si>
  <si>
    <t>91.03797001147693</t>
  </si>
  <si>
    <t>Ins_k3_6_GCG</t>
  </si>
  <si>
    <t>Ins_k3_7_CGG</t>
  </si>
  <si>
    <t>Ins_k3_7_CGT</t>
  </si>
  <si>
    <t>62.56156716086764</t>
  </si>
  <si>
    <t>Del_k2_8-9</t>
  </si>
  <si>
    <t>59.36689117999007</t>
  </si>
  <si>
    <t>Ins_k3_7_CTA</t>
  </si>
  <si>
    <t>29.758337782641966</t>
  </si>
  <si>
    <t>Del_k43_8-50</t>
  </si>
  <si>
    <t>0.1442269174522754</t>
  </si>
  <si>
    <t>Ins_k2_7_CT</t>
  </si>
  <si>
    <t>31.149118724824312</t>
  </si>
  <si>
    <t>Ins_k3_7_CTC</t>
  </si>
  <si>
    <t>83.92704262329822</t>
  </si>
  <si>
    <t>A8C</t>
  </si>
  <si>
    <t>46.66802775443374</t>
  </si>
  <si>
    <t>Ins_k3_6_GCT</t>
  </si>
  <si>
    <t>80.62781618070086</t>
  </si>
  <si>
    <t>Ins_k3_7_CTG</t>
  </si>
  <si>
    <t>Ins_k3_7_CTT</t>
  </si>
  <si>
    <t>30.808986592511932</t>
  </si>
  <si>
    <t>Del_k22_8-29</t>
  </si>
  <si>
    <t>33.81516579390475</t>
  </si>
  <si>
    <t>Del_k25_8-32</t>
  </si>
  <si>
    <t>17.42742747657352</t>
  </si>
  <si>
    <t>Del_k6_8-13</t>
  </si>
  <si>
    <t>66.46078213904397</t>
  </si>
  <si>
    <t>Del_k16_7-22</t>
  </si>
  <si>
    <t>53.44343681160642</t>
  </si>
  <si>
    <t>Del_k16_8-23</t>
  </si>
  <si>
    <t>Del_k28_8-35</t>
  </si>
  <si>
    <t>9.97705966091203</t>
  </si>
  <si>
    <t>Del_k55_7-61</t>
  </si>
  <si>
    <t>0.05525085283536323</t>
  </si>
  <si>
    <t>Del_k55_8-62</t>
  </si>
  <si>
    <t>Ins_k4_7_GAAA</t>
  </si>
  <si>
    <t>92.6749356986131</t>
  </si>
  <si>
    <t>Ins_k3_7_GAA</t>
  </si>
  <si>
    <t>74.30463946124559</t>
  </si>
  <si>
    <t>Ins_k2_7_GA</t>
  </si>
  <si>
    <t>76.68216981794335</t>
  </si>
  <si>
    <t>Ins_k3_7_GAC</t>
  </si>
  <si>
    <t>80.10623345291124</t>
  </si>
  <si>
    <t>Ins_k3_5_AGG</t>
  </si>
  <si>
    <t>79.23474984131536</t>
  </si>
  <si>
    <t>Ins_k3_6_GGA</t>
  </si>
  <si>
    <t>Ins_k3_7_GAG</t>
  </si>
  <si>
    <t>Ins_k4_7_GATA</t>
  </si>
  <si>
    <t>36.217850973347836</t>
  </si>
  <si>
    <t>Ins_k3_7_GAT</t>
  </si>
  <si>
    <t>68.06364057763368</t>
  </si>
  <si>
    <t>Ins_k1_6_G</t>
  </si>
  <si>
    <t>93.65624446703234</t>
  </si>
  <si>
    <t>Ins_k1_7_G</t>
  </si>
  <si>
    <t>Ins_k3_7_GCA</t>
  </si>
  <si>
    <t>38.86544056074811</t>
  </si>
  <si>
    <t>Ins_k2_7_GC</t>
  </si>
  <si>
    <t>61.81506150040016</t>
  </si>
  <si>
    <t>Del_k33_8-40</t>
  </si>
  <si>
    <t>2.9625539706942843</t>
  </si>
  <si>
    <t>Ins_k3_7_GCC</t>
  </si>
  <si>
    <t>32.830430423311704</t>
  </si>
  <si>
    <t>Ins_k3_6_GGC</t>
  </si>
  <si>
    <t>77.06099789055703</t>
  </si>
  <si>
    <t>Ins_k3_7_GCG</t>
  </si>
  <si>
    <t>Ins_k3_7_GCT</t>
  </si>
  <si>
    <t>32.037916208297126</t>
  </si>
  <si>
    <t>Del_k15_7-21</t>
  </si>
  <si>
    <t>43.224275289228046</t>
  </si>
  <si>
    <t>Del_k15_8-22</t>
  </si>
  <si>
    <t>Del_k54_7-60</t>
  </si>
  <si>
    <t>0.10296784282984116</t>
  </si>
  <si>
    <t>Del_k54_8-61</t>
  </si>
  <si>
    <t>Ins_k3_7_GGA</t>
  </si>
  <si>
    <t>29.383587474458075</t>
  </si>
  <si>
    <t>Ins_k2_6_GG</t>
  </si>
  <si>
    <t>41.29937585111915</t>
  </si>
  <si>
    <t>Ins_k2_7_GG</t>
  </si>
  <si>
    <t>Ins_k3_7_GGC</t>
  </si>
  <si>
    <t>22.910027934369396</t>
  </si>
  <si>
    <t>Del_k14_8-21</t>
  </si>
  <si>
    <t>43.275489409167434</t>
  </si>
  <si>
    <t>Del_k53_8-60</t>
  </si>
  <si>
    <t>0.08379759567906746</t>
  </si>
  <si>
    <t>Ins_k3_6_GGG</t>
  </si>
  <si>
    <t>15.337757416379754</t>
  </si>
  <si>
    <t>Ins_k3_7_GGG</t>
  </si>
  <si>
    <t>Del_k9_8-16</t>
  </si>
  <si>
    <t>29.33594470890115</t>
  </si>
  <si>
    <t>Del_k10_7-16</t>
  </si>
  <si>
    <t>65.56890127098585</t>
  </si>
  <si>
    <t>Del_k10_8-17</t>
  </si>
  <si>
    <t>Ins_k3_7_GGT</t>
  </si>
  <si>
    <t>2.9652217730524995</t>
  </si>
  <si>
    <t>Del_k11_7-17</t>
  </si>
  <si>
    <t>69.28631953110816</t>
  </si>
  <si>
    <t>Del_k11_8-18</t>
  </si>
  <si>
    <t>Ins_k3_7_GTA</t>
  </si>
  <si>
    <t>0.48971021343834364</t>
  </si>
  <si>
    <t>Ins_k2_7_GT</t>
  </si>
  <si>
    <t>5.4609587493934795</t>
  </si>
  <si>
    <t>Ins_k3_7_GTC</t>
  </si>
  <si>
    <t>65.78691856170624</t>
  </si>
  <si>
    <t>A8G</t>
  </si>
  <si>
    <t>54.389937965512544</t>
  </si>
  <si>
    <t>Del_k20_8-27</t>
  </si>
  <si>
    <t>31.95680607371642</t>
  </si>
  <si>
    <t>Ins_k3_6_GGT</t>
  </si>
  <si>
    <t>35.310992722717245</t>
  </si>
  <si>
    <t>Ins_k3_7_GTG</t>
  </si>
  <si>
    <t>Del_k12_7-18</t>
  </si>
  <si>
    <t>56.103950228116844</t>
  </si>
  <si>
    <t>Del_k12_8-19</t>
  </si>
  <si>
    <t>Ins_k3_7_GTT</t>
  </si>
  <si>
    <t>12.521706441010027</t>
  </si>
  <si>
    <t>Ins_k4_6_GGTT</t>
  </si>
  <si>
    <t>17.281898627694563</t>
  </si>
  <si>
    <t>Ins_k4_7_GTTG</t>
  </si>
  <si>
    <t>Del_k49_8-56</t>
  </si>
  <si>
    <t>0.012060946441534291</t>
  </si>
  <si>
    <t>Ins_k3_7_TAA</t>
  </si>
  <si>
    <t>23.20918215622462</t>
  </si>
  <si>
    <t>Del_k3_8-10</t>
  </si>
  <si>
    <t>54.13459160353035</t>
  </si>
  <si>
    <t>Ins_k2_7_TA</t>
  </si>
  <si>
    <t>21.832480982806207</t>
  </si>
  <si>
    <t>Del_k44_8-51</t>
  </si>
  <si>
    <t>0.10240164536153709</t>
  </si>
  <si>
    <t>Ins_k3_7_TAC</t>
  </si>
  <si>
    <t>46.988638208910984</t>
  </si>
  <si>
    <t>Ins_k4_7_TACC</t>
  </si>
  <si>
    <t>91.88477452619703</t>
  </si>
  <si>
    <t>Ins_k3_5_AGT</t>
  </si>
  <si>
    <t>17.23790921266152</t>
  </si>
  <si>
    <t>Ins_k3_6_GTA</t>
  </si>
  <si>
    <t>Ins_k3_7_TAG</t>
  </si>
  <si>
    <t>Ins_k3_7_TAT</t>
  </si>
  <si>
    <t>21.208728225956406</t>
  </si>
  <si>
    <t>Ins_k1_7_T</t>
  </si>
  <si>
    <t>37.81536838911407</t>
  </si>
  <si>
    <t>Ins_k3_7_TCA</t>
  </si>
  <si>
    <t>37.23336543521912</t>
  </si>
  <si>
    <t>Ins_k2_7_TC</t>
  </si>
  <si>
    <t>56.1201009417086</t>
  </si>
  <si>
    <t>Del_k39_8-46</t>
  </si>
  <si>
    <t>0.32717485861860046</t>
  </si>
  <si>
    <t>Ins_k3_7_TCC</t>
  </si>
  <si>
    <t>75.79274835301402</t>
  </si>
  <si>
    <t>Ins_k3_6_GTC</t>
  </si>
  <si>
    <t>72.4182610001289</t>
  </si>
  <si>
    <t>Ins_k3_7_TCG</t>
  </si>
  <si>
    <t>Del_k1_8-8</t>
  </si>
  <si>
    <t>36.10692592003379</t>
  </si>
  <si>
    <t>Ins_k3_7_TCT</t>
  </si>
  <si>
    <t>25.141102316515756</t>
  </si>
  <si>
    <t>Del_k21_7-27</t>
  </si>
  <si>
    <t>27.299978445656013</t>
  </si>
  <si>
    <t>Del_k21_8-28</t>
  </si>
  <si>
    <t>Del_k24_8-31</t>
  </si>
  <si>
    <t>16.71347074040605</t>
  </si>
  <si>
    <t>Del_k27_8-34</t>
  </si>
  <si>
    <t>5.793846070481218</t>
  </si>
  <si>
    <t>Ins_k3_7_TGA</t>
  </si>
  <si>
    <t>60.94799013220494</t>
  </si>
  <si>
    <t>Ins_k2_6_GT</t>
  </si>
  <si>
    <t>51.87115780679266</t>
  </si>
  <si>
    <t>Ins_k2_7_TG</t>
  </si>
  <si>
    <t>Ins_k3_7_TGC</t>
  </si>
  <si>
    <t>67.65023556327138</t>
  </si>
  <si>
    <t>Del_k32_8-39</t>
  </si>
  <si>
    <t>4.702596216240263</t>
  </si>
  <si>
    <t>Ins_k4_7_TGCC</t>
  </si>
  <si>
    <t>70.32590377303023</t>
  </si>
  <si>
    <t>Ins_k3_6_GTG</t>
  </si>
  <si>
    <t>63.203535227278145</t>
  </si>
  <si>
    <t>Ins_k3_7_TGG</t>
  </si>
  <si>
    <t>Del_k13_7-19</t>
  </si>
  <si>
    <t>64.02463845102338</t>
  </si>
  <si>
    <t>Del_k13_8-20</t>
  </si>
  <si>
    <t>Del_k52_8-59</t>
  </si>
  <si>
    <t>0.02980379849451762</t>
  </si>
  <si>
    <t>Del_k8_8-15</t>
  </si>
  <si>
    <t>36.57966023999384</t>
  </si>
  <si>
    <t>Ins_k3_7_TGT</t>
  </si>
  <si>
    <t>37.748402899575574</t>
  </si>
  <si>
    <t>Del_k19_8-26</t>
  </si>
  <si>
    <t>49.1744279708542</t>
  </si>
  <si>
    <t>Del_k48_8-55</t>
  </si>
  <si>
    <t>0.12701735122248486</t>
  </si>
  <si>
    <t>Ins_k3_7_TTA</t>
  </si>
  <si>
    <t>15.94156394104561</t>
  </si>
  <si>
    <t>Ins_k2_7_TT</t>
  </si>
  <si>
    <t>28.771266868975175</t>
  </si>
  <si>
    <t>Ins_k3_7_TTC</t>
  </si>
  <si>
    <t>70.42865941692693</t>
  </si>
  <si>
    <t>Del_k38_8-45</t>
  </si>
  <si>
    <t>0.535896827008309</t>
  </si>
  <si>
    <t>A8T</t>
  </si>
  <si>
    <t>37.138958161025464</t>
  </si>
  <si>
    <t>Del_k23_8-30</t>
  </si>
  <si>
    <t>27.202590142270097</t>
  </si>
  <si>
    <t>Del_k26_8-33</t>
  </si>
  <si>
    <t>8.376324159018841</t>
  </si>
  <si>
    <t>Ins_k3_6_GTT</t>
  </si>
  <si>
    <t>56.885111948818</t>
  </si>
  <si>
    <t>Ins_k3_7_TTG</t>
  </si>
  <si>
    <t>Del_k31_8-38</t>
  </si>
  <si>
    <t>4.792949359702596</t>
  </si>
  <si>
    <t>Del_k51_8-58</t>
  </si>
  <si>
    <t>0.05895821607713592</t>
  </si>
  <si>
    <t>Del_k7_8-14</t>
  </si>
  <si>
    <t>72.37794623783789</t>
  </si>
  <si>
    <t>Del_k18_8-25</t>
  </si>
  <si>
    <t>40.874820211568746</t>
  </si>
  <si>
    <t>Del_k47_8-54</t>
  </si>
  <si>
    <t>0.06731290299047307</t>
  </si>
  <si>
    <t>Ins_k3_7_TTT</t>
  </si>
  <si>
    <t>21.606565613238367</t>
  </si>
  <si>
    <t>Del_k50_7-56</t>
  </si>
  <si>
    <t>0.09760645202814425</t>
  </si>
  <si>
    <t>Del_k50_8-57</t>
  </si>
  <si>
    <t>Del_k17_8-24</t>
  </si>
  <si>
    <t>42.17883499305724</t>
  </si>
  <si>
    <t>Del_k29_8-36</t>
  </si>
  <si>
    <t>6.207715200385437</t>
  </si>
  <si>
    <t>Del_k4_7-10</t>
  </si>
  <si>
    <t>25.06682906974752</t>
  </si>
  <si>
    <t>Ins_k3_5_ATA</t>
  </si>
  <si>
    <t>4.6984498686471</t>
  </si>
  <si>
    <t>Ins_k3_6_TAA</t>
  </si>
  <si>
    <t>Ins_k4_6_TAAG</t>
  </si>
  <si>
    <t>6.2808249456348175</t>
  </si>
  <si>
    <t>Del_k45_7-51</t>
  </si>
  <si>
    <t>0.05618106378057145</t>
  </si>
  <si>
    <t>Ins_k3_6_TAC</t>
  </si>
  <si>
    <t>31.34251083809333</t>
  </si>
  <si>
    <t>Ins_k4_5_ATAG</t>
  </si>
  <si>
    <t>40.31675849295711</t>
  </si>
  <si>
    <t>Ins_k4_6_TAGA</t>
  </si>
  <si>
    <t>Ins_k2_5_AT</t>
  </si>
  <si>
    <t>4.832313502127724</t>
  </si>
  <si>
    <t>Ins_k2_6_TA</t>
  </si>
  <si>
    <t>Ins_k3_6_TAG</t>
  </si>
  <si>
    <t>19.967532096145266</t>
  </si>
  <si>
    <t>Ins_k4_6_TAGT</t>
  </si>
  <si>
    <t>2.0347870487357724</t>
  </si>
  <si>
    <t>G7T</t>
  </si>
  <si>
    <t>8.0983475318473</t>
  </si>
  <si>
    <t>Ins_k3_6_TAT</t>
  </si>
  <si>
    <t>16.292416938852597</t>
  </si>
  <si>
    <t>Ins_k3_4_CAT</t>
  </si>
  <si>
    <t>53.53307930009397</t>
  </si>
  <si>
    <t>Ins_k3_5_ATC</t>
  </si>
  <si>
    <t>Ins_k3_6_TCA</t>
  </si>
  <si>
    <t>Del_k40_7-46</t>
  </si>
  <si>
    <t>0.20925888097823733</t>
  </si>
  <si>
    <t>Ins_k3_6_TCC</t>
  </si>
  <si>
    <t>65.47052855963017</t>
  </si>
  <si>
    <t>Ins_k2_6_TC</t>
  </si>
  <si>
    <t>61.779300953974875</t>
  </si>
  <si>
    <t>Ins_k3_6_TCG</t>
  </si>
  <si>
    <t>88.00526712030187</t>
  </si>
  <si>
    <t>Del_k2_6-7</t>
  </si>
  <si>
    <t>35.466532121384546</t>
  </si>
  <si>
    <t>Del_k2_7-8</t>
  </si>
  <si>
    <t>Ins_k3_6_TCT</t>
  </si>
  <si>
    <t>60.08725448269367</t>
  </si>
  <si>
    <t>Del_k22_7-28</t>
  </si>
  <si>
    <t>14.958909677584856</t>
  </si>
  <si>
    <t>Del_k25_7-31</t>
  </si>
  <si>
    <t>7.545325505751586</t>
  </si>
  <si>
    <t>Del_k28_7-34</t>
  </si>
  <si>
    <t>4.018005415171017</t>
  </si>
  <si>
    <t>Ins_k3_5_ATG</t>
  </si>
  <si>
    <t>23.937538107759913</t>
  </si>
  <si>
    <t>Ins_k3_6_TGA</t>
  </si>
  <si>
    <t>Ins_k1_6_T</t>
  </si>
  <si>
    <t>28.74790000717411</t>
  </si>
  <si>
    <t>Del_k33_7-39</t>
  </si>
  <si>
    <t>0.5451266203932287</t>
  </si>
  <si>
    <t>Ins_k3_6_TGC</t>
  </si>
  <si>
    <t>38.796520245657206</t>
  </si>
  <si>
    <t>Ins_k2_6_TG</t>
  </si>
  <si>
    <t>85.23830258420446</t>
  </si>
  <si>
    <t>Del_k14_7-20</t>
  </si>
  <si>
    <t>64.00873575810178</t>
  </si>
  <si>
    <t>Del_k53_7-59</t>
  </si>
  <si>
    <t>0.0663415662045392</t>
  </si>
  <si>
    <t>Ins_k3_6_TGG</t>
  </si>
  <si>
    <t>32.26839887424652</t>
  </si>
  <si>
    <t>Del_k9_7-15</t>
  </si>
  <si>
    <t>51.09474212880677</t>
  </si>
  <si>
    <t>Del_k20_7-26</t>
  </si>
  <si>
    <t>19.924529528579075</t>
  </si>
  <si>
    <t>Ins_k3_6_TGT</t>
  </si>
  <si>
    <t>24.35096138346285</t>
  </si>
  <si>
    <t>Del_k49_7-55</t>
  </si>
  <si>
    <t>0.10689931864104439</t>
  </si>
  <si>
    <t>Ins_k3_5_ATT</t>
  </si>
  <si>
    <t>2.58842411657442</t>
  </si>
  <si>
    <t>Ins_k3_6_TTA</t>
  </si>
  <si>
    <t>Del_k39_6-44</t>
  </si>
  <si>
    <t>0.22319091754370102</t>
  </si>
  <si>
    <t>Del_k39_7-45</t>
  </si>
  <si>
    <t>Ins_k3_6_TTC</t>
  </si>
  <si>
    <t>39.68405868602716</t>
  </si>
  <si>
    <t>Ins_k4_6_TTCG</t>
  </si>
  <si>
    <t>11.867003433035165</t>
  </si>
  <si>
    <t>Ins_k4_6_TTCT</t>
  </si>
  <si>
    <t>20.246388166417752</t>
  </si>
  <si>
    <t>Del_k24_7-30</t>
  </si>
  <si>
    <t>5.817853618225874</t>
  </si>
  <si>
    <t>Del_k27_7-33</t>
  </si>
  <si>
    <t>1.5906914654139188</t>
  </si>
  <si>
    <t>Ins_k2_6_TT</t>
  </si>
  <si>
    <t>28.843323640794527</t>
  </si>
  <si>
    <t>Del_k32_7-38</t>
  </si>
  <si>
    <t>1.0079733639253257</t>
  </si>
  <si>
    <t>Ins_k3_6_TTG</t>
  </si>
  <si>
    <t>33.56979862357152</t>
  </si>
  <si>
    <t>Del_k8_7-14</t>
  </si>
  <si>
    <t>45.95146999544243</t>
  </si>
  <si>
    <t>Del_k19_7-25</t>
  </si>
  <si>
    <t>16.321505655431377</t>
  </si>
  <si>
    <t>Del_k48_6-53</t>
  </si>
  <si>
    <t>0.14240973390472783</t>
  </si>
  <si>
    <t>Del_k48_7-54</t>
  </si>
  <si>
    <t>Ins_k3_6_TTT</t>
  </si>
  <si>
    <t>55.60809130735148</t>
  </si>
  <si>
    <t>Del_k31_7-37</t>
  </si>
  <si>
    <t>1.1887594626113351</t>
  </si>
  <si>
    <t>Del_k51_7-57</t>
  </si>
  <si>
    <t>0.0713090545480747</t>
  </si>
  <si>
    <t>Del_k18_7-24</t>
  </si>
  <si>
    <t>11.15191400982558</t>
  </si>
  <si>
    <t>Del_k30_7-36</t>
  </si>
  <si>
    <t>0.9401438376447667</t>
  </si>
  <si>
    <t>Ins_k3_5_CAA</t>
  </si>
  <si>
    <t>25.806472923078225</t>
  </si>
  <si>
    <t>Ins_k2_5_CA</t>
  </si>
  <si>
    <t>9.48860015924279</t>
  </si>
  <si>
    <t>Del_k37_5-41</t>
  </si>
  <si>
    <t>0.1895410488118935</t>
  </si>
  <si>
    <t>Del_k37_6-42</t>
  </si>
  <si>
    <t>Ins_k3_4_CCA</t>
  </si>
  <si>
    <t>36.22238661454829</t>
  </si>
  <si>
    <t>Ins_k3_5_CAC</t>
  </si>
  <si>
    <t>Del_k43_5-47</t>
  </si>
  <si>
    <t>0.04345713209281138</t>
  </si>
  <si>
    <t>Del_k43_6-48</t>
  </si>
  <si>
    <t>Ins_k3_5_CAG</t>
  </si>
  <si>
    <t>18.469029462189315</t>
  </si>
  <si>
    <t>Ins_k1_3_C</t>
  </si>
  <si>
    <t>42.88791965221569</t>
  </si>
  <si>
    <t>Ins_k1_4_C</t>
  </si>
  <si>
    <t>Ins_k1_5_C</t>
  </si>
  <si>
    <t>Ins_k3_5_CAT</t>
  </si>
  <si>
    <t>4.827187442816808</t>
  </si>
  <si>
    <t>Ins_k3_5_CCA</t>
  </si>
  <si>
    <t>1.9479819534819751</t>
  </si>
  <si>
    <t>Del_k36_6-41</t>
  </si>
  <si>
    <t>0.22129394991362744</t>
  </si>
  <si>
    <t>Del_k42_6-47</t>
  </si>
  <si>
    <t>0.18923016524748812</t>
  </si>
  <si>
    <t>Ins_k2_3_CC</t>
  </si>
  <si>
    <t>9.514610888489623</t>
  </si>
  <si>
    <t>Ins_k2_4_CC</t>
  </si>
  <si>
    <t>Ins_k2_5_CC</t>
  </si>
  <si>
    <t>Ins_k3_3_CCC</t>
  </si>
  <si>
    <t>9.840545355621321</t>
  </si>
  <si>
    <t>Ins_k3_4_CCC</t>
  </si>
  <si>
    <t>Ins_k3_5_CCC</t>
  </si>
  <si>
    <t>Ins_k3_5_CCG</t>
  </si>
  <si>
    <t>7.761275838030115</t>
  </si>
  <si>
    <t>Ins_k3_5_CCT</t>
  </si>
  <si>
    <t>1.5150606161913618</t>
  </si>
  <si>
    <t>Ins_k3_5_CGA</t>
  </si>
  <si>
    <t>Ins_k2_5_CG</t>
  </si>
  <si>
    <t>42.90499580442958</t>
  </si>
  <si>
    <t>Ins_k4_5_CGAT</t>
  </si>
  <si>
    <t>24.68724591096027</t>
  </si>
  <si>
    <t>A6C</t>
  </si>
  <si>
    <t>43.082851380293576</t>
  </si>
  <si>
    <t>Ins_k3_4_CCG</t>
  </si>
  <si>
    <t>70.83104329885327</t>
  </si>
  <si>
    <t>Ins_k3_5_CGC</t>
  </si>
  <si>
    <t>Ins_k3_5_CGG</t>
  </si>
  <si>
    <t>Ins_k3_5_CGT</t>
  </si>
  <si>
    <t>18.88770826364627</t>
  </si>
  <si>
    <t>Del_k4_6-9</t>
  </si>
  <si>
    <t>11.598536918050245</t>
  </si>
  <si>
    <t>Ins_k3_5_CTA</t>
  </si>
  <si>
    <t>1.9477450472536746</t>
  </si>
  <si>
    <t>Del_k45_6-50</t>
  </si>
  <si>
    <t>0.09273426573926444</t>
  </si>
  <si>
    <t>Ins_k2_5_CT</t>
  </si>
  <si>
    <t>2.767127540344114</t>
  </si>
  <si>
    <t>Ins_k3_4_CCT</t>
  </si>
  <si>
    <t>25.054215074372006</t>
  </si>
  <si>
    <t>Ins_k3_5_CTC</t>
  </si>
  <si>
    <t>Ins_k3_5_CTG</t>
  </si>
  <si>
    <t>10.541440776855007</t>
  </si>
  <si>
    <t>Ins_k3_5_CTT</t>
  </si>
  <si>
    <t>1.560897748223948</t>
  </si>
  <si>
    <t>Del_k24_6-29</t>
  </si>
  <si>
    <t>3.2700219123331777</t>
  </si>
  <si>
    <t>Del_k27_6-32</t>
  </si>
  <si>
    <t>1.0846291373335677</t>
  </si>
  <si>
    <t>Del_k8_6-13</t>
  </si>
  <si>
    <t>37.24987672212476</t>
  </si>
  <si>
    <t>Del_k18_6-23</t>
  </si>
  <si>
    <t>5.931698526875353</t>
  </si>
  <si>
    <t>Del_k30_6-35</t>
  </si>
  <si>
    <t>0.5923340887254606</t>
  </si>
  <si>
    <t>Del_k57_6-62</t>
  </si>
  <si>
    <t>0.02255398106033026</t>
  </si>
  <si>
    <t>Ins_k3_5_GAA</t>
  </si>
  <si>
    <t>60.41422659564006</t>
  </si>
  <si>
    <t>Ins_k2_5_GA</t>
  </si>
  <si>
    <t>99.13721198711298</t>
  </si>
  <si>
    <t>Ins_k3_4_CGA</t>
  </si>
  <si>
    <t>73.48945961006574</t>
  </si>
  <si>
    <t>Ins_k3_5_GAC</t>
  </si>
  <si>
    <t>Ins_k3_5_GAG</t>
  </si>
  <si>
    <t>62.26447023635724</t>
  </si>
  <si>
    <t>Ins_k1_5_G</t>
  </si>
  <si>
    <t>75.35546690652579</t>
  </si>
  <si>
    <t>Ins_k3_5_GAT</t>
  </si>
  <si>
    <t>10.99690776805438</t>
  </si>
  <si>
    <t>Del_k1_6-6</t>
  </si>
  <si>
    <t>32.393623487543344</t>
  </si>
  <si>
    <t>Ins_k3_5_GCA</t>
  </si>
  <si>
    <t>85.55744471752404</t>
  </si>
  <si>
    <t>Ins_k2_4_CG</t>
  </si>
  <si>
    <t>63.51093965662953</t>
  </si>
  <si>
    <t>Ins_k2_5_GC</t>
  </si>
  <si>
    <t>Del_k35_6-40</t>
  </si>
  <si>
    <t>1.287593695262183</t>
  </si>
  <si>
    <t>Ins_k3_3_CCG</t>
  </si>
  <si>
    <t>98.36013998545211</t>
  </si>
  <si>
    <t>Ins_k3_4_CGC</t>
  </si>
  <si>
    <t>Ins_k3_5_GCC</t>
  </si>
  <si>
    <t>Ins_k3_5_GCG</t>
  </si>
  <si>
    <t>92.59721786117252</t>
  </si>
  <si>
    <t>Ins_k3_5_GCT</t>
  </si>
  <si>
    <t>22.703273753480612</t>
  </si>
  <si>
    <t>Del_k17_6-22</t>
  </si>
  <si>
    <t>25.728882271204856</t>
  </si>
  <si>
    <t>Del_k56_6-61</t>
  </si>
  <si>
    <t>0.02323860293380021</t>
  </si>
  <si>
    <t>Ins_k3_5_GGA</t>
  </si>
  <si>
    <t>Ins_k4_5_GGAG</t>
  </si>
  <si>
    <t>Ins_k2_5_GG</t>
  </si>
  <si>
    <t>81.66160182187642</t>
  </si>
  <si>
    <t>A6G</t>
  </si>
  <si>
    <t>56.13756883672675</t>
  </si>
  <si>
    <t>Ins_k3_4_CGG</t>
  </si>
  <si>
    <t>86.76598772814214</t>
  </si>
  <si>
    <t>Ins_k3_5_GGC</t>
  </si>
  <si>
    <t>Del_k16_6-21</t>
  </si>
  <si>
    <t>61.42736340793495</t>
  </si>
  <si>
    <t>Del_k55_6-60</t>
  </si>
  <si>
    <t>0.049993499020600914</t>
  </si>
  <si>
    <t>Ins_k3_5_GGG</t>
  </si>
  <si>
    <t>69.96682363133382</t>
  </si>
  <si>
    <t>Ins_k4_4_CGGG</t>
  </si>
  <si>
    <t>71.92164631561063</t>
  </si>
  <si>
    <t>Ins_k4_5_GGGC</t>
  </si>
  <si>
    <t>Del_k11_6-16</t>
  </si>
  <si>
    <t>72.72018443328506</t>
  </si>
  <si>
    <t>Del_k12_6-17</t>
  </si>
  <si>
    <t>78.1019476707377</t>
  </si>
  <si>
    <t>Ins_k3_5_GGT</t>
  </si>
  <si>
    <t>28.431020679819483</t>
  </si>
  <si>
    <t>Del_k13_6-18</t>
  </si>
  <si>
    <t>74.88796644035098</t>
  </si>
  <si>
    <t>Ins_k3_5_GTA</t>
  </si>
  <si>
    <t>6.841588836054238</t>
  </si>
  <si>
    <t>Ins_k2_5_GT</t>
  </si>
  <si>
    <t>43.20394290468704</t>
  </si>
  <si>
    <t>Ins_k3_4_CGT</t>
  </si>
  <si>
    <t>85.52584531695695</t>
  </si>
  <si>
    <t>Ins_k3_5_GTC</t>
  </si>
  <si>
    <t>Del_k22_6-27</t>
  </si>
  <si>
    <t>22.7638097013542</t>
  </si>
  <si>
    <t>Ins_k3_5_GTG</t>
  </si>
  <si>
    <t>36.52783789343546</t>
  </si>
  <si>
    <t>Del_k14_6-19</t>
  </si>
  <si>
    <t>68.63618532205942</t>
  </si>
  <si>
    <t>Ins_k3_5_GTT</t>
  </si>
  <si>
    <t>3.384307455907057</t>
  </si>
  <si>
    <t>Del_k51_6-56</t>
  </si>
  <si>
    <t>0.08098056237430025</t>
  </si>
  <si>
    <t>Ins_k3_5_TAA</t>
  </si>
  <si>
    <t>15.537128117790722</t>
  </si>
  <si>
    <t>Del_k5_5-9</t>
  </si>
  <si>
    <t>24.745064635471437</t>
  </si>
  <si>
    <t>Del_k5_6-10</t>
  </si>
  <si>
    <t>Ins_k2_5_TA</t>
  </si>
  <si>
    <t>5.76546027097011</t>
  </si>
  <si>
    <t>Ins_k3_4_CTA</t>
  </si>
  <si>
    <t>39.54744654383966</t>
  </si>
  <si>
    <t>Ins_k3_5_TAC</t>
  </si>
  <si>
    <t>Ins_k3_5_TAG</t>
  </si>
  <si>
    <t>6.063182601214066</t>
  </si>
  <si>
    <t>Ins_k1_5_T</t>
  </si>
  <si>
    <t>6.116623003689725</t>
  </si>
  <si>
    <t>Ins_k3_5_TAT</t>
  </si>
  <si>
    <t>1.6353799614061064</t>
  </si>
  <si>
    <t>Ins_k3_5_TCA</t>
  </si>
  <si>
    <t>52.86993044279094</t>
  </si>
  <si>
    <t>Ins_k2_4_CT</t>
  </si>
  <si>
    <t>32.06256575343897</t>
  </si>
  <si>
    <t>Ins_k2_5_TC</t>
  </si>
  <si>
    <t>Del_k41_6-46</t>
  </si>
  <si>
    <t>0.2457491061785398</t>
  </si>
  <si>
    <t>Ins_k3_2_TCC</t>
  </si>
  <si>
    <t>69.83336819222797</t>
  </si>
  <si>
    <t>Ins_k3_3_CCT</t>
  </si>
  <si>
    <t>Ins_k3_4_CTC</t>
  </si>
  <si>
    <t>Ins_k3_5_TCC</t>
  </si>
  <si>
    <t>Ins_k3_5_TCG</t>
  </si>
  <si>
    <t>58.213430888159564</t>
  </si>
  <si>
    <t>Del_k3_6-8</t>
  </si>
  <si>
    <t>20.971443289758582</t>
  </si>
  <si>
    <t>Ins_k3_5_TCT</t>
  </si>
  <si>
    <t>7.7275418656981385</t>
  </si>
  <si>
    <t>Del_k23_6-28</t>
  </si>
  <si>
    <t>8.516999378915788</t>
  </si>
  <si>
    <t>Del_k26_6-31</t>
  </si>
  <si>
    <t>4.453632889265553</t>
  </si>
  <si>
    <t>Del_k29_6-34</t>
  </si>
  <si>
    <t>1.3729410437336869</t>
  </si>
  <si>
    <t>Ins_k3_5_TGA</t>
  </si>
  <si>
    <t>Ins_k2_5_TG</t>
  </si>
  <si>
    <t>51.88759267489824</t>
  </si>
  <si>
    <t>A6T</t>
  </si>
  <si>
    <t>43.08099931499636</t>
  </si>
  <si>
    <t>Ins_k3_4_CTG</t>
  </si>
  <si>
    <t>85.87017978905692</t>
  </si>
  <si>
    <t>Ins_k3_5_TGC</t>
  </si>
  <si>
    <t>Del_k34_6-39</t>
  </si>
  <si>
    <t>2.2299927475069867</t>
  </si>
  <si>
    <t>Ins_k3_5_TGG</t>
  </si>
  <si>
    <t>83.75343044557704</t>
  </si>
  <si>
    <t>Del_k15_6-20</t>
  </si>
  <si>
    <t>54.49230103350567</t>
  </si>
  <si>
    <t>Del_k10_6-15</t>
  </si>
  <si>
    <t>60.74205209053093</t>
  </si>
  <si>
    <t>Ins_k3_5_TGT</t>
  </si>
  <si>
    <t>8.481035125273875</t>
  </si>
  <si>
    <t>Del_k21_6-26</t>
  </si>
  <si>
    <t>28.152710040047136</t>
  </si>
  <si>
    <t>Del_k50_6-55</t>
  </si>
  <si>
    <t>0.12033234812132602</t>
  </si>
  <si>
    <t>Ins_k3_5_TTA</t>
  </si>
  <si>
    <t>1.611928116189453</t>
  </si>
  <si>
    <t>Ins_k2_5_TT</t>
  </si>
  <si>
    <t>1.5335511310052492</t>
  </si>
  <si>
    <t>Ins_k3_4_CTT</t>
  </si>
  <si>
    <t>42.80926602683877</t>
  </si>
  <si>
    <t>Ins_k3_5_TTC</t>
  </si>
  <si>
    <t>Del_k40_6-45</t>
  </si>
  <si>
    <t>0.21289932506994239</t>
  </si>
  <si>
    <t>Del_k25_5-29</t>
  </si>
  <si>
    <t>6.347916992139174</t>
  </si>
  <si>
    <t>Del_k25_6-30</t>
  </si>
  <si>
    <t>Del_k28_5-32</t>
  </si>
  <si>
    <t>2.073105231395326</t>
  </si>
  <si>
    <t>Del_k28_6-33</t>
  </si>
  <si>
    <t>Ins_k3_5_TTG</t>
  </si>
  <si>
    <t>4.688891065979008</t>
  </si>
  <si>
    <t>Del_k33_6-38</t>
  </si>
  <si>
    <t>0.5881602011368554</t>
  </si>
  <si>
    <t>Del_k53_6-58</t>
  </si>
  <si>
    <t>0.1328448091270341</t>
  </si>
  <si>
    <t>Del_k9_5-13</t>
  </si>
  <si>
    <t>40.43077417385752</t>
  </si>
  <si>
    <t>Del_k9_6-14</t>
  </si>
  <si>
    <t>Del_k20_6-25</t>
  </si>
  <si>
    <t>11.686182616841776</t>
  </si>
  <si>
    <t>Del_k49_6-54</t>
  </si>
  <si>
    <t>0.11276854315788767</t>
  </si>
  <si>
    <t>Ins_k3_5_TTT</t>
  </si>
  <si>
    <t>1.0789919035774866</t>
  </si>
  <si>
    <t>Del_k32_6-37</t>
  </si>
  <si>
    <t>0.8971795572581167</t>
  </si>
  <si>
    <t>Del_k19_5-23</t>
  </si>
  <si>
    <t>7.8728208571564116</t>
  </si>
  <si>
    <t>Del_k19_6-24</t>
  </si>
  <si>
    <t>Del_k31_5-35</t>
  </si>
  <si>
    <t>0.7002667827606377</t>
  </si>
  <si>
    <t>Del_k31_6-36</t>
  </si>
  <si>
    <t>Del_k58_5-62</t>
  </si>
  <si>
    <t>0.032533752157266706</t>
  </si>
  <si>
    <t>Ins_k3_4_GAA</t>
  </si>
  <si>
    <t>46.54052705358006</t>
  </si>
  <si>
    <t>Ins_k2_4_GA</t>
  </si>
  <si>
    <t>68.39593911577053</t>
  </si>
  <si>
    <t>Ins_k3_3_CGA</t>
  </si>
  <si>
    <t>93.92615799142537</t>
  </si>
  <si>
    <t>Ins_k3_4_GAC</t>
  </si>
  <si>
    <t>C5G</t>
  </si>
  <si>
    <t>43.875835225638056</t>
  </si>
  <si>
    <t>Ins_k3_4_GAG</t>
  </si>
  <si>
    <t>53.43464492654617</t>
  </si>
  <si>
    <t>Ins_k3_4_GAT</t>
  </si>
  <si>
    <t>18.605577449364606</t>
  </si>
  <si>
    <t>Del_k2_5-6</t>
  </si>
  <si>
    <t>26.99091607025481</t>
  </si>
  <si>
    <t>Ins_k3_4_GCA</t>
  </si>
  <si>
    <t>38.23391654362573</t>
  </si>
  <si>
    <t>Ins_k1_4_G</t>
  </si>
  <si>
    <t>64.18475929825655</t>
  </si>
  <si>
    <t>Del_k36_5-40</t>
  </si>
  <si>
    <t>0.9653749497302326</t>
  </si>
  <si>
    <t>Ins_k2_3_CG</t>
  </si>
  <si>
    <t>73.52431656253476</t>
  </si>
  <si>
    <t>Ins_k2_4_GC</t>
  </si>
  <si>
    <t>Ins_k3_3_CGC</t>
  </si>
  <si>
    <t>78.35195919868823</t>
  </si>
  <si>
    <t>Ins_k3_4_GCC</t>
  </si>
  <si>
    <t>Ins_k3_4_GCG</t>
  </si>
  <si>
    <t>85.87327956547585</t>
  </si>
  <si>
    <t>Ins_k3_4_GCT</t>
  </si>
  <si>
    <t>24.99632997163368</t>
  </si>
  <si>
    <t>Ins_k4_4_GCTG</t>
  </si>
  <si>
    <t>Del_k18_5-22</t>
  </si>
  <si>
    <t>11.549279302788005</t>
  </si>
  <si>
    <t>Ins_k3_4_GGA</t>
  </si>
  <si>
    <t>40.55744283175153</t>
  </si>
  <si>
    <t>Ins_k2_4_GG</t>
  </si>
  <si>
    <t>62.83696631394256</t>
  </si>
  <si>
    <t>Ins_k3_3_CGG</t>
  </si>
  <si>
    <t>Ins_k3_4_GGC</t>
  </si>
  <si>
    <t>Del_k17_5-21</t>
  </si>
  <si>
    <t>49.5548312712</t>
  </si>
  <si>
    <t>Del_k56_5-60</t>
  </si>
  <si>
    <t>0.023826729241173218</t>
  </si>
  <si>
    <t>Ins_k3_4_GGG</t>
  </si>
  <si>
    <t>19.162519428033132</t>
  </si>
  <si>
    <t>Del_k12_5-16</t>
  </si>
  <si>
    <t>27.506911929466906</t>
  </si>
  <si>
    <t>Del_k13_5-17</t>
  </si>
  <si>
    <t>47.83496359264642</t>
  </si>
  <si>
    <t>Ins_k3_4_GGT</t>
  </si>
  <si>
    <t>13.325398392717855</t>
  </si>
  <si>
    <t>Del_k14_5-18</t>
  </si>
  <si>
    <t>63.88031588678191</t>
  </si>
  <si>
    <t>Ins_k3_4_GTA</t>
  </si>
  <si>
    <t>25.764348053088895</t>
  </si>
  <si>
    <t>Ins_k2_4_GT</t>
  </si>
  <si>
    <t>73.88791213688582</t>
  </si>
  <si>
    <t>Ins_k3_2_TCG</t>
  </si>
  <si>
    <t>Ins_k3_3_CGT</t>
  </si>
  <si>
    <t>Ins_k3_4_GTC</t>
  </si>
  <si>
    <t>Del_k23_5-27</t>
  </si>
  <si>
    <t>27.717901530252835</t>
  </si>
  <si>
    <t>Ins_k3_4_GTG</t>
  </si>
  <si>
    <t>58.03474052003408</t>
  </si>
  <si>
    <t>Del_k15_5-19</t>
  </si>
  <si>
    <t>51.85542461349821</t>
  </si>
  <si>
    <t>Ins_k3_4_GTT</t>
  </si>
  <si>
    <t>14.902854438356101</t>
  </si>
  <si>
    <t>Del_k52_5-56</t>
  </si>
  <si>
    <t>0.07577258344689132</t>
  </si>
  <si>
    <t>Ins_k3_4_TAA</t>
  </si>
  <si>
    <t>4.69496550758273</t>
  </si>
  <si>
    <t>Del_k6_1-6</t>
  </si>
  <si>
    <t>4.567996014386778</t>
  </si>
  <si>
    <t>Del_k6_2-7</t>
  </si>
  <si>
    <t>Del_k6_3-8</t>
  </si>
  <si>
    <t>Del_k6_4-9</t>
  </si>
  <si>
    <t>Del_k6_5-10</t>
  </si>
  <si>
    <t>Del_k47_4-50</t>
  </si>
  <si>
    <t>0.12141207746401894</t>
  </si>
  <si>
    <t>Del_k47_5-51</t>
  </si>
  <si>
    <t>Ins_k2_4_TA</t>
  </si>
  <si>
    <t>46.55232768385997</t>
  </si>
  <si>
    <t>Ins_k3_3_CTA</t>
  </si>
  <si>
    <t>43.166908508319274</t>
  </si>
  <si>
    <t>Ins_k3_4_TAC</t>
  </si>
  <si>
    <t>C5T</t>
  </si>
  <si>
    <t>6.968727153841046</t>
  </si>
  <si>
    <t>Ins_k3_4_TAG</t>
  </si>
  <si>
    <t>6.832622896578304</t>
  </si>
  <si>
    <t>Ins_k3_4_TAT</t>
  </si>
  <si>
    <t>2.500662637743725</t>
  </si>
  <si>
    <t>Ins_k3_4_TCA</t>
  </si>
  <si>
    <t>18.929150302061988</t>
  </si>
  <si>
    <t>Ins_k1_4_T</t>
  </si>
  <si>
    <t>14.23400912719168</t>
  </si>
  <si>
    <t>Del_k42_5-46</t>
  </si>
  <si>
    <t>2.41262686784838</t>
  </si>
  <si>
    <t>Ins_k2_2_TC</t>
  </si>
  <si>
    <t>57.52944655759073</t>
  </si>
  <si>
    <t>Ins_k2_3_CT</t>
  </si>
  <si>
    <t>Ins_k2_4_TC</t>
  </si>
  <si>
    <t>Ins_k3_3_CTC</t>
  </si>
  <si>
    <t>41.29201179084432</t>
  </si>
  <si>
    <t>Ins_k3_4_TCC</t>
  </si>
  <si>
    <t>Ins_k3_4_TCG</t>
  </si>
  <si>
    <t>65.14058740663842</t>
  </si>
  <si>
    <t>Del_k4_5-8</t>
  </si>
  <si>
    <t>3.7318950130074655</t>
  </si>
  <si>
    <t>Ins_k3_4_TCT</t>
  </si>
  <si>
    <t>6.974031056146627</t>
  </si>
  <si>
    <t>Del_k24_5-28</t>
  </si>
  <si>
    <t>4.588262640585245</t>
  </si>
  <si>
    <t>Del_k27_5-31</t>
  </si>
  <si>
    <t>2.1029384715922688</t>
  </si>
  <si>
    <t>Del_k30_5-34</t>
  </si>
  <si>
    <t>0.561810392574676</t>
  </si>
  <si>
    <t>Ins_k3_4_TGA</t>
  </si>
  <si>
    <t>29.527295092751746</t>
  </si>
  <si>
    <t>Ins_k2_4_TG</t>
  </si>
  <si>
    <t>47.28460123222899</t>
  </si>
  <si>
    <t>Del_k35_5-39</t>
  </si>
  <si>
    <t>0.6780132135482355</t>
  </si>
  <si>
    <t>Ins_k3_3_CTG</t>
  </si>
  <si>
    <t>66.08809276312383</t>
  </si>
  <si>
    <t>Ins_k3_4_TGC</t>
  </si>
  <si>
    <t>Ins_k3_4_TGG</t>
  </si>
  <si>
    <t>49.78374796573942</t>
  </si>
  <si>
    <t>Del_k16_5-20</t>
  </si>
  <si>
    <t>21.24854245406691</t>
  </si>
  <si>
    <t>Del_k11_5-15</t>
  </si>
  <si>
    <t>12.994097455149069</t>
  </si>
  <si>
    <t>Ins_k3_4_TGT</t>
  </si>
  <si>
    <t>6.539298556953046</t>
  </si>
  <si>
    <t>Del_k22_5-26</t>
  </si>
  <si>
    <t>5.379609028716147</t>
  </si>
  <si>
    <t>Del_k51_5-55</t>
  </si>
  <si>
    <t>0.05638496459582011</t>
  </si>
  <si>
    <t>Ins_k3_4_TTA</t>
  </si>
  <si>
    <t>6.842622508282884</t>
  </si>
  <si>
    <t>Ins_k2_4_TT</t>
  </si>
  <si>
    <t>44.054433432457735</t>
  </si>
  <si>
    <t>Del_k41_5-45</t>
  </si>
  <si>
    <t>0.14899357395218463</t>
  </si>
  <si>
    <t>Ins_k3_2_TCT</t>
  </si>
  <si>
    <t>58.93086324294366</t>
  </si>
  <si>
    <t>Ins_k3_3_CTT</t>
  </si>
  <si>
    <t>Ins_k3_4_TTC</t>
  </si>
  <si>
    <t>Del_k26_3-28</t>
  </si>
  <si>
    <t>6.128962196769725</t>
  </si>
  <si>
    <t>Del_k26_4-29</t>
  </si>
  <si>
    <t>Del_k26_5-30</t>
  </si>
  <si>
    <t>Del_k29_3-31</t>
  </si>
  <si>
    <t>2.402385775682957</t>
  </si>
  <si>
    <t>Del_k29_4-32</t>
  </si>
  <si>
    <t>Del_k29_5-33</t>
  </si>
  <si>
    <t>Ins_k3_4_TTG</t>
  </si>
  <si>
    <t>35.22879553901954</t>
  </si>
  <si>
    <t>Del_k34_5-38</t>
  </si>
  <si>
    <t>0.2705137113301368</t>
  </si>
  <si>
    <t>Del_k10_4-13</t>
  </si>
  <si>
    <t>9.853133280968528</t>
  </si>
  <si>
    <t>Del_k10_5-14</t>
  </si>
  <si>
    <t>Del_k21_5-25</t>
  </si>
  <si>
    <t>5.164589654018328</t>
  </si>
  <si>
    <t>Del_k50_5-54</t>
  </si>
  <si>
    <t>0.055267871671395415</t>
  </si>
  <si>
    <t>Ins_k3_4_TTT</t>
  </si>
  <si>
    <t>2.716752761257979</t>
  </si>
  <si>
    <t>Del_k33_5-37</t>
  </si>
  <si>
    <t>0.5466957689644163</t>
  </si>
  <si>
    <t>Del_k20_4-23</t>
  </si>
  <si>
    <t>4.0672885901636775</t>
  </si>
  <si>
    <t>Del_k20_5-24</t>
  </si>
  <si>
    <t>Del_k32_3-34</t>
  </si>
  <si>
    <t>0.5629355983704212</t>
  </si>
  <si>
    <t>Del_k32_4-35</t>
  </si>
  <si>
    <t>Del_k32_5-36</t>
  </si>
  <si>
    <t>Ins_k4_3_GAAA</t>
  </si>
  <si>
    <t>Ins_k3_3_GAA</t>
  </si>
  <si>
    <t>71.55887585109411</t>
  </si>
  <si>
    <t>Ins_k4_3_GAAG</t>
  </si>
  <si>
    <t>79.93558422021995</t>
  </si>
  <si>
    <t>Ins_k2_3_GA</t>
  </si>
  <si>
    <t>50.07083575082516</t>
  </si>
  <si>
    <t>Ins_k3_3_GAC</t>
  </si>
  <si>
    <t>40.887267186088216</t>
  </si>
  <si>
    <t>Ins_k3_3_GAG</t>
  </si>
  <si>
    <t>34.43615629081774</t>
  </si>
  <si>
    <t>Ins_k3_1_ATG</t>
  </si>
  <si>
    <t>74.13857928502067</t>
  </si>
  <si>
    <t>Ins_k3_2_TGA</t>
  </si>
  <si>
    <t>Ins_k3_3_GAT</t>
  </si>
  <si>
    <t>Del_k3_4-6</t>
  </si>
  <si>
    <t>8.474260936048061</t>
  </si>
  <si>
    <t>Ins_k3_3_GCA</t>
  </si>
  <si>
    <t>67.62167234290878</t>
  </si>
  <si>
    <t>C4G</t>
  </si>
  <si>
    <t>23.042870589313413</t>
  </si>
  <si>
    <t>Del_k37_3-39</t>
  </si>
  <si>
    <t>0.2204503559517191</t>
  </si>
  <si>
    <t>Del_k37_4-40</t>
  </si>
  <si>
    <t>Ins_k1_3_G</t>
  </si>
  <si>
    <t>55.00885189435498</t>
  </si>
  <si>
    <t>Ins_k2_3_GC</t>
  </si>
  <si>
    <t>23.291154454097253</t>
  </si>
  <si>
    <t>Ins_k3_3_GCC</t>
  </si>
  <si>
    <t>2.577300999461872</t>
  </si>
  <si>
    <t>Ins_k4_3_GCCC</t>
  </si>
  <si>
    <t>10.616645485934196</t>
  </si>
  <si>
    <t>Ins_k3_3_GCG</t>
  </si>
  <si>
    <t>68.05403227365355</t>
  </si>
  <si>
    <t>Ins_k3_2_TGC</t>
  </si>
  <si>
    <t>78.62491897982228</t>
  </si>
  <si>
    <t>Ins_k3_3_GCT</t>
  </si>
  <si>
    <t>Del_k19_4-22</t>
  </si>
  <si>
    <t>4.264717735212772</t>
  </si>
  <si>
    <t>Del_k58_4-61</t>
  </si>
  <si>
    <t>0.03723658915766914</t>
  </si>
  <si>
    <t>Ins_k3_3_GGA</t>
  </si>
  <si>
    <t>66.06911391844764</t>
  </si>
  <si>
    <t>Ins_k2_3_GG</t>
  </si>
  <si>
    <t>38.41896166444531</t>
  </si>
  <si>
    <t>Ins_k3_3_GGC</t>
  </si>
  <si>
    <t>52.83904839625881</t>
  </si>
  <si>
    <t>Del_k18_3-20</t>
  </si>
  <si>
    <t>6.449468366356768</t>
  </si>
  <si>
    <t>Del_k18_4-21</t>
  </si>
  <si>
    <t>Del_k57_3-59</t>
  </si>
  <si>
    <t>0.07848894022128035</t>
  </si>
  <si>
    <t>Del_k57_4-60</t>
  </si>
  <si>
    <t>Ins_k3_3_GGG</t>
  </si>
  <si>
    <t>6.136058411793642</t>
  </si>
  <si>
    <t>Del_k13_3-15</t>
  </si>
  <si>
    <t>2.1220305956921726</t>
  </si>
  <si>
    <t>Del_k13_4-16</t>
  </si>
  <si>
    <t>Del_k14_4-17</t>
  </si>
  <si>
    <t>4.408687557425205</t>
  </si>
  <si>
    <t>Ins_k3_2_TGG</t>
  </si>
  <si>
    <t>55.83443619261376</t>
  </si>
  <si>
    <t>Ins_k3_3_GGT</t>
  </si>
  <si>
    <t>Del_k15_4-18</t>
  </si>
  <si>
    <t>21.523811723136802</t>
  </si>
  <si>
    <t>Ins_k3_3_GTA</t>
  </si>
  <si>
    <t>59.7278682989054</t>
  </si>
  <si>
    <t>Ins_k2_2_TG</t>
  </si>
  <si>
    <t>37.14965204520134</t>
  </si>
  <si>
    <t>Ins_k2_3_GT</t>
  </si>
  <si>
    <t>Ins_k3_3_GTC</t>
  </si>
  <si>
    <t>32.20775828551432</t>
  </si>
  <si>
    <t>Del_k24_3-26</t>
  </si>
  <si>
    <t>4.300156178051641</t>
  </si>
  <si>
    <t>Del_k24_4-27</t>
  </si>
  <si>
    <t>Ins_k3_3_GTG</t>
  </si>
  <si>
    <t>55.87971106170304</t>
  </si>
  <si>
    <t>Del_k16_4-19</t>
  </si>
  <si>
    <t>12.349855206425854</t>
  </si>
  <si>
    <t>Ins_k3_2_TGT</t>
  </si>
  <si>
    <t>97.7561533730715</t>
  </si>
  <si>
    <t>Ins_k3_3_GTT</t>
  </si>
  <si>
    <t>Del_k53_3-55</t>
  </si>
  <si>
    <t>0.07088233945853055</t>
  </si>
  <si>
    <t>Del_k53_4-56</t>
  </si>
  <si>
    <t>Ins_k3_3_TAA</t>
  </si>
  <si>
    <t>11.599951194275604</t>
  </si>
  <si>
    <t>Del_k7_4-10</t>
  </si>
  <si>
    <t>2.2539893321384055</t>
  </si>
  <si>
    <t>Del_k48_4-51</t>
  </si>
  <si>
    <t>0.033125490359653925</t>
  </si>
  <si>
    <t>Ins_k2_3_TA</t>
  </si>
  <si>
    <t>31.574424328717285</t>
  </si>
  <si>
    <t>Ins_k3_3_TAC</t>
  </si>
  <si>
    <t>23.876639359924383</t>
  </si>
  <si>
    <t>Ins_k3_3_TAG</t>
  </si>
  <si>
    <t>1.2823661334553769</t>
  </si>
  <si>
    <t>Ins_k3_1_ATT</t>
  </si>
  <si>
    <t>47.645355056501515</t>
  </si>
  <si>
    <t>Ins_k3_2_TTA</t>
  </si>
  <si>
    <t>Ins_k3_3_TAT</t>
  </si>
  <si>
    <t>Ins_k3_3_TCA</t>
  </si>
  <si>
    <t>63.349487029607786</t>
  </si>
  <si>
    <t>C4T</t>
  </si>
  <si>
    <t>11.392748555188826</t>
  </si>
  <si>
    <t>Del_k43_2-44</t>
  </si>
  <si>
    <t>1.5219359697440145</t>
  </si>
  <si>
    <t>Del_k43_3-45</t>
  </si>
  <si>
    <t>Del_k43_4-46</t>
  </si>
  <si>
    <t>Ins_k1_2_T</t>
  </si>
  <si>
    <t>75.49285163189658</t>
  </si>
  <si>
    <t>Ins_k1_3_T</t>
  </si>
  <si>
    <t>Ins_k2_3_TC</t>
  </si>
  <si>
    <t>28.8265788317234</t>
  </si>
  <si>
    <t>Ins_k3_3_TCC</t>
  </si>
  <si>
    <t>12.635081550797942</t>
  </si>
  <si>
    <t>Ins_k3_3_TCG</t>
  </si>
  <si>
    <t>79.19533393945218</t>
  </si>
  <si>
    <t>Del_k5_4-8</t>
  </si>
  <si>
    <t>4.206639948563602</t>
  </si>
  <si>
    <t>Ins_k3_2_TTC</t>
  </si>
  <si>
    <t>73.3297807031044</t>
  </si>
  <si>
    <t>Ins_k3_3_TCT</t>
  </si>
  <si>
    <t>Del_k25_4-28</t>
  </si>
  <si>
    <t>4.252926524841175</t>
  </si>
  <si>
    <t>Del_k28_3-30</t>
  </si>
  <si>
    <t>1.7953411498657184</t>
  </si>
  <si>
    <t>Del_k28_4-31</t>
  </si>
  <si>
    <t>Del_k31_3-33</t>
  </si>
  <si>
    <t>0.4718042130476121</t>
  </si>
  <si>
    <t>Del_k31_4-34</t>
  </si>
  <si>
    <t>Ins_k3_3_TGA</t>
  </si>
  <si>
    <t>44.253435376019766</t>
  </si>
  <si>
    <t>Del_k36_3-38</t>
  </si>
  <si>
    <t>0.21862016293264394</t>
  </si>
  <si>
    <t>Del_k36_4-39</t>
  </si>
  <si>
    <t>Ins_k2_3_TG</t>
  </si>
  <si>
    <t>35.06896167908118</t>
  </si>
  <si>
    <t>Ins_k3_3_TGC</t>
  </si>
  <si>
    <t>37.6232709402474</t>
  </si>
  <si>
    <t>Ins_k4_3_TGCC</t>
  </si>
  <si>
    <t>7.476877365816588</t>
  </si>
  <si>
    <t>Ins_k3_3_TGG</t>
  </si>
  <si>
    <t>36.06198389833928</t>
  </si>
  <si>
    <t>Del_k17_4-20</t>
  </si>
  <si>
    <t>1.7237349940631088</t>
  </si>
  <si>
    <t>Del_k56_3-58</t>
  </si>
  <si>
    <t>0.052368422066845895</t>
  </si>
  <si>
    <t>Del_k56_4-59</t>
  </si>
  <si>
    <t>Del_k12_3-14</t>
  </si>
  <si>
    <t>2.262514870245968</t>
  </si>
  <si>
    <t>Del_k12_4-15</t>
  </si>
  <si>
    <t>Ins_k3_2_TTG</t>
  </si>
  <si>
    <t>55.282883800690875</t>
  </si>
  <si>
    <t>Ins_k3_3_TGT</t>
  </si>
  <si>
    <t>Del_k23_3-25</t>
  </si>
  <si>
    <t>5.838846769982044</t>
  </si>
  <si>
    <t>Del_k23_4-26</t>
  </si>
  <si>
    <t>Del_k52_2-53</t>
  </si>
  <si>
    <t>0.12019293457015258</t>
  </si>
  <si>
    <t>Del_k52_3-54</t>
  </si>
  <si>
    <t>Del_k52_4-55</t>
  </si>
  <si>
    <t>Ins_k3_3_TTA</t>
  </si>
  <si>
    <t>34.864710464059144</t>
  </si>
  <si>
    <t>Del_k42_4-45</t>
  </si>
  <si>
    <t>0.08700247881025104</t>
  </si>
  <si>
    <t>Ins_k2_2_TT</t>
  </si>
  <si>
    <t>50.242914181935994</t>
  </si>
  <si>
    <t>Ins_k2_3_TT</t>
  </si>
  <si>
    <t>Ins_k3_3_TTC</t>
  </si>
  <si>
    <t>27.65144340247435</t>
  </si>
  <si>
    <t>Del_k27_4-30</t>
  </si>
  <si>
    <t>1.9484441130020689</t>
  </si>
  <si>
    <t>Del_k30_4-33</t>
  </si>
  <si>
    <t>0.46303426473588266</t>
  </si>
  <si>
    <t>Del_k35_3-37</t>
  </si>
  <si>
    <t>0.3159264988710323</t>
  </si>
  <si>
    <t>Del_k35_4-38</t>
  </si>
  <si>
    <t>Ins_k3_3_TTG</t>
  </si>
  <si>
    <t>45.9927487705941</t>
  </si>
  <si>
    <t>Del_k55_3-57</t>
  </si>
  <si>
    <t>0.1275540833304583</t>
  </si>
  <si>
    <t>Del_k55_4-58</t>
  </si>
  <si>
    <t>Del_k11_4-14</t>
  </si>
  <si>
    <t>3.911624969031526</t>
  </si>
  <si>
    <t>Del_k22_3-24</t>
  </si>
  <si>
    <t>5.097748603221133</t>
  </si>
  <si>
    <t>Del_k22_4-25</t>
  </si>
  <si>
    <t>Del_k51_4-54</t>
  </si>
  <si>
    <t>0.11771793720892969</t>
  </si>
  <si>
    <t>Ins_k3_2_TTT</t>
  </si>
  <si>
    <t>52.21115349066299</t>
  </si>
  <si>
    <t>Ins_k3_3_TTT</t>
  </si>
  <si>
    <t>Ins_k4_3_TTTC</t>
  </si>
  <si>
    <t>22.015543106696164</t>
  </si>
  <si>
    <t>Del_k34_3-36</t>
  </si>
  <si>
    <t>0.5427374919268987</t>
  </si>
  <si>
    <t>Del_k34_4-37</t>
  </si>
  <si>
    <t>Del_k21_4-24</t>
  </si>
  <si>
    <t>4.4100338873755796</t>
  </si>
  <si>
    <t>Del_k33_4-36</t>
  </si>
  <si>
    <t>0.3538556714930189</t>
  </si>
  <si>
    <t>Ins_k3_1_CAA</t>
  </si>
  <si>
    <t>45.69864505709464</t>
  </si>
  <si>
    <t>Ins_k2_1_CA</t>
  </si>
  <si>
    <t>41.1291724949597</t>
  </si>
  <si>
    <t>Del_k41_2-42</t>
  </si>
  <si>
    <t>0.4762034555306558</t>
  </si>
  <si>
    <t>Ins_k3_1_CAC</t>
  </si>
  <si>
    <t>73.87296389221422</t>
  </si>
  <si>
    <t>Del_k47_2-48</t>
  </si>
  <si>
    <t>0.03886725464083141</t>
  </si>
  <si>
    <t>Ins_k3_1_CAG</t>
  </si>
  <si>
    <t>64.66671032728621</t>
  </si>
  <si>
    <t>Del_k3_2-4</t>
  </si>
  <si>
    <t>2.020310850821593</t>
  </si>
  <si>
    <t>Ins_k4_1_CAGC</t>
  </si>
  <si>
    <t>94.66218607330296</t>
  </si>
  <si>
    <t>Ins_k3_1_CAT</t>
  </si>
  <si>
    <t>51.31974884702436</t>
  </si>
  <si>
    <t>Ins_k1_1_C</t>
  </si>
  <si>
    <t>64.80964069539826</t>
  </si>
  <si>
    <t>Ins_k3_1_CCA</t>
  </si>
  <si>
    <t>28.615240510007656</t>
  </si>
  <si>
    <t>Del_k40_1-40</t>
  </si>
  <si>
    <t>12.879804600880156</t>
  </si>
  <si>
    <t>Del_k40_2-41</t>
  </si>
  <si>
    <t>Del_k46_2-47</t>
  </si>
  <si>
    <t>0.07343684307667896</t>
  </si>
  <si>
    <t>Del_k2_2-3</t>
  </si>
  <si>
    <t>7.260502566574897</t>
  </si>
  <si>
    <t>Ins_k2_1_CC</t>
  </si>
  <si>
    <t>2.6194429429174546</t>
  </si>
  <si>
    <t>Ins_k3_1_CCC</t>
  </si>
  <si>
    <t>69.71377189895844</t>
  </si>
  <si>
    <t>Ins_k3_1_CCG</t>
  </si>
  <si>
    <t>88.7543095642605</t>
  </si>
  <si>
    <t>Ins_k3_1_CCT</t>
  </si>
  <si>
    <t>44.75335668312931</t>
  </si>
  <si>
    <t>Ins_k4_1_CCTT</t>
  </si>
  <si>
    <t>66.11969278815302</t>
  </si>
  <si>
    <t>Ins_k3_1_CGA</t>
  </si>
  <si>
    <t>84.79234845369741</t>
  </si>
  <si>
    <t>Ins_k2_1_CG</t>
  </si>
  <si>
    <t>74.92308285931459</t>
  </si>
  <si>
    <t>Ins_k3_1_CGC</t>
  </si>
  <si>
    <t>93.80288850350082</t>
  </si>
  <si>
    <t>Ins_k3_1_CGG</t>
  </si>
  <si>
    <t>96.22303807822166</t>
  </si>
  <si>
    <t>Ins_k3_1_CGT</t>
  </si>
  <si>
    <t>90.23041951542281</t>
  </si>
  <si>
    <t>Ins_k4_1_CGTG</t>
  </si>
  <si>
    <t>72.75835632834307</t>
  </si>
  <si>
    <t>Del_k8_2-9</t>
  </si>
  <si>
    <t>2.877911878952655</t>
  </si>
  <si>
    <t>Ins_k3_1_CTA</t>
  </si>
  <si>
    <t>33.56463085924714</t>
  </si>
  <si>
    <t>Del_k49_2-50</t>
  </si>
  <si>
    <t>0.3921482884742035</t>
  </si>
  <si>
    <t>Ins_k2_1_CT</t>
  </si>
  <si>
    <t>33.80524428314838</t>
  </si>
  <si>
    <t>Ins_k3_1_CTC</t>
  </si>
  <si>
    <t>85.54978476350581</t>
  </si>
  <si>
    <t>A2C</t>
  </si>
  <si>
    <t>49.45205853879523</t>
  </si>
  <si>
    <t>Ins_k3_1_CTG</t>
  </si>
  <si>
    <t>92.71766952698732</t>
  </si>
  <si>
    <t>Ins_k4_1_CTGT</t>
  </si>
  <si>
    <t>Ins_k3_1_CTT</t>
  </si>
  <si>
    <t>47.08390442552418</t>
  </si>
  <si>
    <t>Del_k28_2-29</t>
  </si>
  <si>
    <t>2.1492312535998854</t>
  </si>
  <si>
    <t>Del_k31_2-32</t>
  </si>
  <si>
    <t>0.28420024299990837</t>
  </si>
  <si>
    <t>Del_k12_2-13</t>
  </si>
  <si>
    <t>2.8453257878910505</t>
  </si>
  <si>
    <t>Del_k22_1-22</t>
  </si>
  <si>
    <t>5.637768763241641</t>
  </si>
  <si>
    <t>Del_k22_2-23</t>
  </si>
  <si>
    <t>Del_k34_2-35</t>
  </si>
  <si>
    <t>0.2026535953024854</t>
  </si>
  <si>
    <t>Ins_k3_1_GAA</t>
  </si>
  <si>
    <t>29.236814216981553</t>
  </si>
  <si>
    <t>Ins_k2_1_GA</t>
  </si>
  <si>
    <t>43.94251444228621</t>
  </si>
  <si>
    <t>Ins_k3_1_GAC</t>
  </si>
  <si>
    <t>34.37311636928972</t>
  </si>
  <si>
    <t>Ins_k3_1_GAG</t>
  </si>
  <si>
    <t>69.15204514629357</t>
  </si>
  <si>
    <t>Ins_k3_1_GAT</t>
  </si>
  <si>
    <t>39.50343024890676</t>
  </si>
  <si>
    <t>Ins_k1_1_G</t>
  </si>
  <si>
    <t>43.44341090672889</t>
  </si>
  <si>
    <t>Del_k5_2-6</t>
  </si>
  <si>
    <t>1.1562266569435549</t>
  </si>
  <si>
    <t>Ins_k3_1_GCA</t>
  </si>
  <si>
    <t>43.988982074490934</t>
  </si>
  <si>
    <t>Ins_k2_1_GC</t>
  </si>
  <si>
    <t>56.37920460037077</t>
  </si>
  <si>
    <t>Del_k39_2-40</t>
  </si>
  <si>
    <t>1.0803910236358358</t>
  </si>
  <si>
    <t>Ins_k3_1_GCC</t>
  </si>
  <si>
    <t>1.4840685888190142</t>
  </si>
  <si>
    <t>Ins_k3_1_GCG</t>
  </si>
  <si>
    <t>88.86961723380492</t>
  </si>
  <si>
    <t>Ins_k3_1_GCT</t>
  </si>
  <si>
    <t>28.12315282186857</t>
  </si>
  <si>
    <t>Del_k21_1-21</t>
  </si>
  <si>
    <t>4.9438187921611805</t>
  </si>
  <si>
    <t>Del_k21_2-22</t>
  </si>
  <si>
    <t>Del_k60_1-60</t>
  </si>
  <si>
    <t>0.06149019823854058</t>
  </si>
  <si>
    <t>Del_k60_2-61</t>
  </si>
  <si>
    <t>Ins_k3_1_GGA</t>
  </si>
  <si>
    <t>34.02916726699042</t>
  </si>
  <si>
    <t>Ins_k2_1_GG</t>
  </si>
  <si>
    <t>43.21966369172888</t>
  </si>
  <si>
    <t>Ins_k3_1_GGC</t>
  </si>
  <si>
    <t>53.25088023903169</t>
  </si>
  <si>
    <t>Del_k20_2-21</t>
  </si>
  <si>
    <t>3.718321164026659</t>
  </si>
  <si>
    <t>Del_k59_2-60</t>
  </si>
  <si>
    <t>0.05021508631420324</t>
  </si>
  <si>
    <t>Ins_k3_1_GGG</t>
  </si>
  <si>
    <t>29.67680042063606</t>
  </si>
  <si>
    <t>Del_k15_2-16</t>
  </si>
  <si>
    <t>0.12198911361918234</t>
  </si>
  <si>
    <t>Del_k16_1-16</t>
  </si>
  <si>
    <t>1.1174696694402226</t>
  </si>
  <si>
    <t>Del_k16_2-17</t>
  </si>
  <si>
    <t>Ins_k3_1_GGT</t>
  </si>
  <si>
    <t>41.288194267787524</t>
  </si>
  <si>
    <t>Del_k17_1-17</t>
  </si>
  <si>
    <t>3.1294065644641442</t>
  </si>
  <si>
    <t>Del_k17_2-18</t>
  </si>
  <si>
    <t>Ins_k3_1_GTA</t>
  </si>
  <si>
    <t>26.807623593979702</t>
  </si>
  <si>
    <t>Ins_k2_1_GT</t>
  </si>
  <si>
    <t>45.494942934769874</t>
  </si>
  <si>
    <t>Ins_k3_1_GTC</t>
  </si>
  <si>
    <t>53.778287611358934</t>
  </si>
  <si>
    <t>A2G</t>
  </si>
  <si>
    <t>46.28563112190599</t>
  </si>
  <si>
    <t>Del_k26_2-27</t>
  </si>
  <si>
    <t>8.189370189479808</t>
  </si>
  <si>
    <t>Ins_k3_1_GTG</t>
  </si>
  <si>
    <t>65.87706901278361</t>
  </si>
  <si>
    <t>Del_k18_1-18</t>
  </si>
  <si>
    <t>7.859696641429138</t>
  </si>
  <si>
    <t>Del_k18_2-19</t>
  </si>
  <si>
    <t>Ins_k3_1_GTT</t>
  </si>
  <si>
    <t>25.049612304850797</t>
  </si>
  <si>
    <t>Del_k55_2-56</t>
  </si>
  <si>
    <t>0.1018350614982658</t>
  </si>
  <si>
    <t>Ins_k3_1_TAA</t>
  </si>
  <si>
    <t>41.01219012199476</t>
  </si>
  <si>
    <t>Del_k9_2-10</t>
  </si>
  <si>
    <t>17.01013320781042</t>
  </si>
  <si>
    <t>Ins_k2_1_TA</t>
  </si>
  <si>
    <t>42.02328680364255</t>
  </si>
  <si>
    <t>Del_k50_2-51</t>
  </si>
  <si>
    <t>0.808009346802569</t>
  </si>
  <si>
    <t>Ins_k3_1_TAC</t>
  </si>
  <si>
    <t>66.86954167736351</t>
  </si>
  <si>
    <t>Ins_k3_1_TAG</t>
  </si>
  <si>
    <t>68.67201412590038</t>
  </si>
  <si>
    <t>Ins_k3_1_TAT</t>
  </si>
  <si>
    <t>59.920281404333274</t>
  </si>
  <si>
    <t>Ins_k1_1_T</t>
  </si>
  <si>
    <t>86.10870474895907</t>
  </si>
  <si>
    <t>Ins_k4_1_TATG</t>
  </si>
  <si>
    <t>55.34458991446929</t>
  </si>
  <si>
    <t>Ins_k3_1_TCA</t>
  </si>
  <si>
    <t>90.90473593591499</t>
  </si>
  <si>
    <t>Ins_k2_1_TC</t>
  </si>
  <si>
    <t>80.09757081149394</t>
  </si>
  <si>
    <t>Del_k45_2-46</t>
  </si>
  <si>
    <t>0.8229834761807694</t>
  </si>
  <si>
    <t>Del_k1_2-2</t>
  </si>
  <si>
    <t>65.41238652495167</t>
  </si>
  <si>
    <t>Ins_k3_1_TCC</t>
  </si>
  <si>
    <t>92.19189348030243</t>
  </si>
  <si>
    <t>Ins_k3_1_TCG</t>
  </si>
  <si>
    <t>Del_k7_2-8</t>
  </si>
  <si>
    <t>21.19792992273072</t>
  </si>
  <si>
    <t>Ins_k3_1_TCT</t>
  </si>
  <si>
    <t>72.30221290596505</t>
  </si>
  <si>
    <t>Del_k27_1-27</t>
  </si>
  <si>
    <t>17.264582419533177</t>
  </si>
  <si>
    <t>Del_k27_2-28</t>
  </si>
  <si>
    <t>Del_k30_2-31</t>
  </si>
  <si>
    <t>7.6313468839104575</t>
  </si>
  <si>
    <t>Del_k33_2-34</t>
  </si>
  <si>
    <t>13.92204617912554</t>
  </si>
  <si>
    <t>Ins_k3_1_TGA</t>
  </si>
  <si>
    <t>Ins_k2_1_TG</t>
  </si>
  <si>
    <t>89.9389702515579</t>
  </si>
  <si>
    <t>Ins_k3_1_TGC</t>
  </si>
  <si>
    <t>99.88340247169742</t>
  </si>
  <si>
    <t>Del_k38_2-39</t>
  </si>
  <si>
    <t>5.966816138719194</t>
  </si>
  <si>
    <t>Ins_k3_1_TGG</t>
  </si>
  <si>
    <t>Del_k19_1-19</t>
  </si>
  <si>
    <t>41.77365956406795</t>
  </si>
  <si>
    <t>Del_k19_2-20</t>
  </si>
  <si>
    <t>Del_k58_2-59</t>
  </si>
  <si>
    <t>0.07444610656745618</t>
  </si>
  <si>
    <t>Ins_k4_1_TGGG</t>
  </si>
  <si>
    <t>61.67039174444289</t>
  </si>
  <si>
    <t>Del_k14_2-15</t>
  </si>
  <si>
    <t>13.894816354613402</t>
  </si>
  <si>
    <t>Ins_k3_1_TGT</t>
  </si>
  <si>
    <t>96.55217318665241</t>
  </si>
  <si>
    <t>Del_k25_2-26</t>
  </si>
  <si>
    <t>37.038946411600804</t>
  </si>
  <si>
    <t>Del_k54_2-55</t>
  </si>
  <si>
    <t>0.09745921050508488</t>
  </si>
  <si>
    <t>Ins_k3_1_TTA</t>
  </si>
  <si>
    <t>65.61869132125497</t>
  </si>
  <si>
    <t>Ins_k2_1_TT</t>
  </si>
  <si>
    <t>72.14572973207073</t>
  </si>
  <si>
    <t>Ins_k3_1_TTC</t>
  </si>
  <si>
    <t>Del_k44_2-45</t>
  </si>
  <si>
    <t>0.43793541671323466</t>
  </si>
  <si>
    <t>A2T</t>
  </si>
  <si>
    <t>73.86141722316879</t>
  </si>
  <si>
    <t>Del_k29_2-30</t>
  </si>
  <si>
    <t>18.2166196348543</t>
  </si>
  <si>
    <t>Del_k32_2-33</t>
  </si>
  <si>
    <t>3.393552953820915</t>
  </si>
  <si>
    <t>Ins_k3_1_TTG</t>
  </si>
  <si>
    <t>97.01698013147623</t>
  </si>
  <si>
    <t>Del_k37_2-38</t>
  </si>
  <si>
    <t>4.334132438380401</t>
  </si>
  <si>
    <t>Del_k57_2-58</t>
  </si>
  <si>
    <t>0.13187299494416704</t>
  </si>
  <si>
    <t>Del_k13_2-14</t>
  </si>
  <si>
    <t>0.7081581755113573</t>
  </si>
  <si>
    <t>Del_k24_2-25</t>
  </si>
  <si>
    <t>17.064294786587027</t>
  </si>
  <si>
    <t>Del_k53_2-54</t>
  </si>
  <si>
    <t>0.22520580244075122</t>
  </si>
  <si>
    <t>Ins_k3_1_TTT</t>
  </si>
  <si>
    <t>84.50207163805862</t>
  </si>
  <si>
    <t>Del_k36_2-37</t>
  </si>
  <si>
    <t>17.55335638845718</t>
  </si>
  <si>
    <t>Del_k56_1-56</t>
  </si>
  <si>
    <t>0.283704588740051</t>
  </si>
  <si>
    <t>Del_k56_2-57</t>
  </si>
  <si>
    <t>Del_k23_2-24</t>
  </si>
  <si>
    <t>23.171115696880364</t>
  </si>
  <si>
    <t>Del_k35_2-36</t>
  </si>
  <si>
    <t>10.03361720603436</t>
  </si>
  <si>
    <t>Del_k10_1-10</t>
  </si>
  <si>
    <t>0.5047415262276582</t>
  </si>
  <si>
    <t>Del_k51_1-51</t>
  </si>
  <si>
    <t>0.19895278951857998</t>
  </si>
  <si>
    <t>G1T</t>
  </si>
  <si>
    <t>1.2249869142619123</t>
  </si>
  <si>
    <t>Del_k46_1-46</t>
  </si>
  <si>
    <t>0.058644230186754326</t>
  </si>
  <si>
    <t>Del_k2_1-2</t>
  </si>
  <si>
    <t>Del_k8_1-8</t>
  </si>
  <si>
    <t>0.4252748106024913</t>
  </si>
  <si>
    <t>Del_k28_1-28</t>
  </si>
  <si>
    <t>0.3534695393726462</t>
  </si>
  <si>
    <t>Del_k31_1-31</t>
  </si>
  <si>
    <t>0.04557408758575126</t>
  </si>
  <si>
    <t>Del_k34_1-34</t>
  </si>
  <si>
    <t>0.21114491654632922</t>
  </si>
  <si>
    <t>Del_k39_1-39</t>
  </si>
  <si>
    <t>2.3385471701579648</t>
  </si>
  <si>
    <t>Del_k20_1-20</t>
  </si>
  <si>
    <t>0.4870596326261592</t>
  </si>
  <si>
    <t>Del_k59_1-59</t>
  </si>
  <si>
    <t>0.025377532833885514</t>
  </si>
  <si>
    <t>Del_k26_1-26</t>
  </si>
  <si>
    <t>0.10124737583947277</t>
  </si>
  <si>
    <t>Del_k55_1-55</t>
  </si>
  <si>
    <t>0.08005627603647521</t>
  </si>
  <si>
    <t>Del_k45_1-45</t>
  </si>
  <si>
    <t>0.4022177743423333</t>
  </si>
  <si>
    <t>Del_k30_1-30</t>
  </si>
  <si>
    <t>0.1935857686680014</t>
  </si>
  <si>
    <t>Del_k33_1-33</t>
  </si>
  <si>
    <t>0.9570337139529631</t>
  </si>
  <si>
    <t>Del_k38_1-38</t>
  </si>
  <si>
    <t>0.20845231264782424</t>
  </si>
  <si>
    <t>Del_k58_1-58</t>
  </si>
  <si>
    <t>0.0583690739989252</t>
  </si>
  <si>
    <t>Del_k14_1-14</t>
  </si>
  <si>
    <t>0.24070380808650085</t>
  </si>
  <si>
    <t>Del_k25_1-25</t>
  </si>
  <si>
    <t>0.19533752137744043</t>
  </si>
  <si>
    <t>Del_k54_1-54</t>
  </si>
  <si>
    <t>0.0953593191493932</t>
  </si>
  <si>
    <t>Del_k57_1-57</t>
  </si>
  <si>
    <t>0.485801090589683</t>
  </si>
  <si>
    <t>Del_k24_1-24</t>
  </si>
  <si>
    <t>0.3646219705210007</t>
  </si>
  <si>
    <t>Del_k36_1-36</t>
  </si>
  <si>
    <t>0.4711629137828212</t>
  </si>
  <si>
    <t>figure_01e _substitutions</t>
  </si>
  <si>
    <t>mutation</t>
  </si>
  <si>
    <t>position</t>
  </si>
  <si>
    <t>A</t>
  </si>
  <si>
    <t>C</t>
  </si>
  <si>
    <t>G</t>
  </si>
  <si>
    <t>T</t>
  </si>
  <si>
    <t>figure_01e insertions</t>
  </si>
  <si>
    <t>173.33562467229976</t>
  </si>
  <si>
    <t>101.69967799575178</t>
  </si>
  <si>
    <t>119.97816497620839</t>
  </si>
  <si>
    <t>102.22077465208723</t>
  </si>
  <si>
    <t>102.17098247977025</t>
  </si>
  <si>
    <t>112.32574934060091</t>
  </si>
  <si>
    <t>101.44970829808557</t>
  </si>
  <si>
    <t>113.15390389778293</t>
  </si>
  <si>
    <t>116.94083522178492</t>
  </si>
  <si>
    <t>103.21277147818772</t>
  </si>
  <si>
    <t>100.47197723390745</t>
  </si>
  <si>
    <t>figure_01e_deletions</t>
  </si>
  <si>
    <t>y</t>
  </si>
  <si>
    <t>x</t>
  </si>
  <si>
    <t>width</t>
  </si>
  <si>
    <t>figure_01_f</t>
  </si>
  <si>
    <t>sub_psi</t>
  </si>
  <si>
    <t>sub_psi_max</t>
  </si>
  <si>
    <t>sub_psi_min</t>
  </si>
  <si>
    <t>del_psi</t>
  </si>
  <si>
    <t>del_psi_max</t>
  </si>
  <si>
    <t>del_psi_min</t>
  </si>
  <si>
    <t>3.822370094615937</t>
  </si>
  <si>
    <t>2.6587094374969094</t>
  </si>
  <si>
    <t>1.5497988371835019</t>
  </si>
  <si>
    <t>0.9682501393793768</t>
  </si>
  <si>
    <t>9.000659769171383</t>
  </si>
  <si>
    <t>7.576740219697565</t>
  </si>
  <si>
    <t>78.50867511059435</t>
  </si>
  <si>
    <t>69.48925002911967</t>
  </si>
  <si>
    <t>70.3949249509463</t>
  </si>
  <si>
    <t>60.78251115220715</t>
  </si>
  <si>
    <t>53.69016403818281</t>
  </si>
  <si>
    <t>45.54849361207503</t>
  </si>
  <si>
    <t>49.0392270411498</t>
  </si>
  <si>
    <t>43.68665204603359</t>
  </si>
  <si>
    <t>36.77105872854601</t>
  </si>
  <si>
    <t>32.71792104649403</t>
  </si>
  <si>
    <t>28.29099885412381</t>
  </si>
  <si>
    <t>23.2139775727587</t>
  </si>
  <si>
    <t>36.784417730426156</t>
  </si>
  <si>
    <t>31.887950612917937</t>
  </si>
  <si>
    <t>30.548581132656953</t>
  </si>
  <si>
    <t>25.547349363260796</t>
  </si>
  <si>
    <t>12.517487809258244</t>
  </si>
  <si>
    <t>10.3690709844956</t>
  </si>
  <si>
    <t>6.214569204844944</t>
  </si>
  <si>
    <t>4.6063993949419455</t>
  </si>
  <si>
    <t>8.960924069056185</t>
  </si>
  <si>
    <t>7.17614717407098</t>
  </si>
  <si>
    <t>24.919726997922258</t>
  </si>
  <si>
    <t>21.30737166743907</t>
  </si>
  <si>
    <t>46.929505084278226</t>
  </si>
  <si>
    <t>41.02086551499265</t>
  </si>
  <si>
    <t>7.776844559787323</t>
  </si>
  <si>
    <t>6.244583876061116</t>
  </si>
  <si>
    <t>43.99829876809336</t>
  </si>
  <si>
    <t>38.90478475743508</t>
  </si>
  <si>
    <t>46.012152895356294</t>
  </si>
  <si>
    <t>40.33657164879211</t>
  </si>
  <si>
    <t>34.98698814216359</t>
  </si>
  <si>
    <t>29.992488590011806</t>
  </si>
  <si>
    <t>59.08290816923193</t>
  </si>
  <si>
    <t>53.339057479560125</t>
  </si>
  <si>
    <t>46.3685439618376</t>
  </si>
  <si>
    <t>40.02998421913149</t>
  </si>
  <si>
    <t>18.608704832894215</t>
  </si>
  <si>
    <t>15.640295398308064</t>
  </si>
  <si>
    <t>14.19334264743055</t>
  </si>
  <si>
    <t>11.3389235842428</t>
  </si>
  <si>
    <t>8.935844774325972</t>
  </si>
  <si>
    <t>7.339343330471427</t>
  </si>
  <si>
    <t>29.682927264997563</t>
  </si>
  <si>
    <t>25.36114186140967</t>
  </si>
  <si>
    <t>50.0351335230718</t>
  </si>
  <si>
    <t>43.52751079367739</t>
  </si>
  <si>
    <t>38.965071760941015</t>
  </si>
  <si>
    <t>33.458429318271136</t>
  </si>
  <si>
    <t>40.13741274041781</t>
  </si>
  <si>
    <t>34.364502321233616</t>
  </si>
  <si>
    <t>57.706880882847685</t>
  </si>
  <si>
    <t>51.263650133819546</t>
  </si>
  <si>
    <t>53.78489840421719</t>
  </si>
  <si>
    <t>46.02073796208707</t>
  </si>
  <si>
    <t>40.10649563597314</t>
  </si>
  <si>
    <t>34.470438058777695</t>
  </si>
  <si>
    <t>48.15037450100694</t>
  </si>
  <si>
    <t>43.29147073682148</t>
  </si>
  <si>
    <t>55.96440272607301</t>
  </si>
  <si>
    <t>49.284984334683244</t>
  </si>
  <si>
    <t>27.879582174061717</t>
  </si>
  <si>
    <t>23.90639917101291</t>
  </si>
  <si>
    <t>30.954627665311925</t>
  </si>
  <si>
    <t>26.098940538806243</t>
  </si>
  <si>
    <t>34.120932718736334</t>
  </si>
  <si>
    <t>29.4561292536542</t>
  </si>
  <si>
    <t>57.68662810665575</t>
  </si>
  <si>
    <t>50.570871839271085</t>
  </si>
  <si>
    <t>87.96913647877601</t>
  </si>
  <si>
    <t>77.72342296767992</t>
  </si>
  <si>
    <t>83.81956177408944</t>
  </si>
  <si>
    <t>74.6886819217974</t>
  </si>
  <si>
    <t>58.24496873947053</t>
  </si>
  <si>
    <t>51.653020493913374</t>
  </si>
  <si>
    <t>56.66977513233416</t>
  </si>
  <si>
    <t>50.76834831058617</t>
  </si>
  <si>
    <t>77.6678932977497</t>
  </si>
  <si>
    <t>69.79774950511683</t>
  </si>
  <si>
    <t>82.51244307997355</t>
  </si>
  <si>
    <t>73.99140177231268</t>
  </si>
  <si>
    <t>55.267585826716406</t>
  </si>
  <si>
    <t>47.84614650392939</t>
  </si>
  <si>
    <t>43.54141303356075</t>
  </si>
  <si>
    <t>38.710009620476946</t>
  </si>
  <si>
    <t>42.87556946008618</t>
  </si>
  <si>
    <t>37.00647351511664</t>
  </si>
  <si>
    <t>71.01188998636488</t>
  </si>
  <si>
    <t>63.40844527798501</t>
  </si>
  <si>
    <t>30.481764385592765</t>
  </si>
  <si>
    <t>25.858146938105115</t>
  </si>
  <si>
    <t>44.99574966842021</t>
  </si>
  <si>
    <t>39.22310415673867</t>
  </si>
  <si>
    <t>44.28526069122444</t>
  </si>
  <si>
    <t>38.48616464911912</t>
  </si>
  <si>
    <t>34.63334387503641</t>
  </si>
  <si>
    <t>30.25814940971844</t>
  </si>
  <si>
    <t>52.15861309315083</t>
  </si>
  <si>
    <t>46.84655372168327</t>
  </si>
  <si>
    <t>63.59495602360968</t>
  </si>
  <si>
    <t>55.93614082681533</t>
  </si>
  <si>
    <t>52.31660749436068</t>
  </si>
  <si>
    <t>45.52281446132298</t>
  </si>
  <si>
    <t>45.372670487930215</t>
  </si>
  <si>
    <t>40.06910581442245</t>
  </si>
  <si>
    <t>25.097840571635032</t>
  </si>
  <si>
    <t>21.41005009465606</t>
  </si>
  <si>
    <t>31.0459717488251</t>
  </si>
  <si>
    <t>26.403721630355285</t>
  </si>
  <si>
    <t>55.75061461453366</t>
  </si>
  <si>
    <t>49.98750464658323</t>
  </si>
  <si>
    <t>39.75405483530874</t>
  </si>
  <si>
    <t>35.37633988223819</t>
  </si>
  <si>
    <t>48.099205114765056</t>
  </si>
  <si>
    <t>43.11045392493579</t>
  </si>
  <si>
    <t>14.72043637457521</t>
  </si>
  <si>
    <t>12.430138465483607</t>
  </si>
  <si>
    <t>70.35873075309063</t>
  </si>
  <si>
    <t>63.041478491545774</t>
  </si>
  <si>
    <t>34.15503323576226</t>
  </si>
  <si>
    <t>30.647015143004595</t>
  </si>
  <si>
    <t>63.99276032412708</t>
  </si>
  <si>
    <t>57.45602545994943</t>
  </si>
  <si>
    <t>40.30825130853284</t>
  </si>
  <si>
    <t>35.94736157170493</t>
  </si>
  <si>
    <t>36.6275985467211</t>
  </si>
  <si>
    <t>33.011627528239885</t>
  </si>
  <si>
    <t>75.44126191076488</t>
  </si>
  <si>
    <t>67.96448243196618</t>
  </si>
  <si>
    <t>60.23411003440635</t>
  </si>
  <si>
    <t>54.40649658681407</t>
  </si>
  <si>
    <t>51.56945856053414</t>
  </si>
  <si>
    <t>46.000757070279384</t>
  </si>
  <si>
    <t>55.194432758962265</t>
  </si>
  <si>
    <t>48.94591531423425</t>
  </si>
  <si>
    <t>4.9620277714212495</t>
  </si>
  <si>
    <t>3.2322339630998793</t>
  </si>
  <si>
    <t>59.35296613884457</t>
  </si>
  <si>
    <t>52.42103347287359</t>
  </si>
  <si>
    <t>56.735421080313095</t>
  </si>
  <si>
    <t>49.78930812094979</t>
  </si>
  <si>
    <t>20.10579723546693</t>
  </si>
  <si>
    <t>17.25763472121095</t>
  </si>
  <si>
    <t>21.8055957888326</t>
  </si>
  <si>
    <t>19.11359955952911</t>
  </si>
  <si>
    <t>51.73011473085353</t>
  </si>
  <si>
    <t>46.34576386721042</t>
  </si>
  <si>
    <t>46.76243308098852</t>
  </si>
  <si>
    <t>41.529989247556095</t>
  </si>
  <si>
    <t>21.438082166646343</t>
  </si>
  <si>
    <t>18.75263821990575</t>
  </si>
  <si>
    <t>33.84199605658364</t>
  </si>
  <si>
    <t>29.265444547148693</t>
  </si>
  <si>
    <t>20.220769283756596</t>
  </si>
  <si>
    <t>17.460590815185334</t>
  </si>
  <si>
    <t>69.65198133336051</t>
  </si>
  <si>
    <t>62.503086475611</t>
  </si>
  <si>
    <t>66.4896299330324</t>
  </si>
  <si>
    <t>59.57672848268973</t>
  </si>
  <si>
    <t>45.46809825590563</t>
  </si>
  <si>
    <t>40.40856856890001</t>
  </si>
  <si>
    <t>45.69633581777995</t>
  </si>
  <si>
    <t>41.522541616244254</t>
  </si>
  <si>
    <t>44.336163739940616</t>
  </si>
  <si>
    <t>39.90929332875601</t>
  </si>
  <si>
    <t>78.49011795594902</t>
  </si>
  <si>
    <t>69.91751433792541</t>
  </si>
  <si>
    <t>47.81307159727165</t>
  </si>
  <si>
    <t>42.10865036726887</t>
  </si>
  <si>
    <t>50.4316349254695</t>
  </si>
  <si>
    <t>44.48757911593803</t>
  </si>
  <si>
    <t>34.80253545249779</t>
  </si>
  <si>
    <t>29.966490191490426</t>
  </si>
  <si>
    <t>59.323054167085594</t>
  </si>
  <si>
    <t>53.84757227591097</t>
  </si>
  <si>
    <t>11.287315907756396</t>
  </si>
  <si>
    <t>9.421705987698026</t>
  </si>
  <si>
    <t>34.60623100333706</t>
  </si>
  <si>
    <t>29.383224771212777</t>
  </si>
  <si>
    <t>30.6736102136675</t>
  </si>
  <si>
    <t>26.704006178115268</t>
  </si>
  <si>
    <t>15.628154737179813</t>
  </si>
  <si>
    <t>12.887336376777052</t>
  </si>
  <si>
    <t>73.72377194131303</t>
  </si>
  <si>
    <t>65.73213246876016</t>
  </si>
  <si>
    <t>47.52360466723303</t>
  </si>
  <si>
    <t>41.70059783221332</t>
  </si>
  <si>
    <t>36.159164169909175</t>
  </si>
  <si>
    <t>32.77576409675797</t>
  </si>
  <si>
    <t>7.260528554892873</t>
  </si>
  <si>
    <t>5.391882200070463</t>
  </si>
  <si>
    <t>40.50639759565613</t>
  </si>
  <si>
    <t>35.50682438757508</t>
  </si>
  <si>
    <t>31.790869311974237</t>
  </si>
  <si>
    <t>27.295081187091945</t>
  </si>
  <si>
    <t>20.59196873508273</t>
  </si>
  <si>
    <t>17.318284056670937</t>
  </si>
  <si>
    <t>71.28977212343216</t>
  </si>
  <si>
    <t>63.735296879146986</t>
  </si>
  <si>
    <t>44.75116782031109</t>
  </si>
  <si>
    <t>39.01496835560286</t>
  </si>
  <si>
    <t>34.73052093227737</t>
  </si>
  <si>
    <t>31.34423508865663</t>
  </si>
  <si>
    <t>59.535932032492944</t>
  </si>
  <si>
    <t>52.90974277176059</t>
  </si>
  <si>
    <t>58.029570213164554</t>
  </si>
  <si>
    <t>50.75238366749598</t>
  </si>
  <si>
    <t>41.72285886235694</t>
  </si>
  <si>
    <t>36.793315238257144</t>
  </si>
  <si>
    <t>33.33633452669401</t>
  </si>
  <si>
    <t>29.925792910015055</t>
  </si>
  <si>
    <t>3.2194973817436474</t>
  </si>
  <si>
    <t>1.9586871885312667</t>
  </si>
  <si>
    <t>80.95412867876274</t>
  </si>
  <si>
    <t>72.48776020186006</t>
  </si>
  <si>
    <t>44.875738618512905</t>
  </si>
  <si>
    <t>38.99537623046364</t>
  </si>
  <si>
    <t>55.1045105902095</t>
  </si>
  <si>
    <t>48.8157352205796</t>
  </si>
  <si>
    <t>32.40807776509495</t>
  </si>
  <si>
    <t>29.11738422818368</t>
  </si>
  <si>
    <t>60.55155577682936</t>
  </si>
  <si>
    <t>54.0849315742634</t>
  </si>
  <si>
    <t>32.12653133417764</t>
  </si>
  <si>
    <t>24.64617087314344</t>
  </si>
  <si>
    <t>38.84879953963943</t>
  </si>
  <si>
    <t>35.11206180266057</t>
  </si>
  <si>
    <t>39.54662370055124</t>
  </si>
  <si>
    <t>33.05717496741821</t>
  </si>
  <si>
    <t>37.60543437386196</t>
  </si>
  <si>
    <t>32.667801833714364</t>
  </si>
  <si>
    <t>26.403431955323754</t>
  </si>
  <si>
    <t>22.548843656165598</t>
  </si>
  <si>
    <t>58.83075944025781</t>
  </si>
  <si>
    <t>52.289038970162636</t>
  </si>
  <si>
    <t>54.5291685680611</t>
  </si>
  <si>
    <t>48.79914466576345</t>
  </si>
  <si>
    <t>39.581147946554005</t>
  </si>
  <si>
    <t>35.85543420824748</t>
  </si>
  <si>
    <t>46.235129138097875</t>
  </si>
  <si>
    <t>41.518482417070906</t>
  </si>
  <si>
    <t>45.702675930643984</t>
  </si>
  <si>
    <t>40.22808280885115</t>
  </si>
  <si>
    <t>55.91946462472561</t>
  </si>
  <si>
    <t>49.53705865338693</t>
  </si>
  <si>
    <t>63.93660278329472</t>
  </si>
  <si>
    <t>56.99657509243984</t>
  </si>
  <si>
    <t>55.99711198152264</t>
  </si>
  <si>
    <t>50.65406087339302</t>
  </si>
  <si>
    <t>58.15083464144779</t>
  </si>
  <si>
    <t>51.83505873108502</t>
  </si>
  <si>
    <t>14.182082768025259</t>
  </si>
  <si>
    <t>11.444619728247467</t>
  </si>
  <si>
    <t>57.82296300526661</t>
  </si>
  <si>
    <t>52.38749529769593</t>
  </si>
  <si>
    <t>14.851767305842754</t>
  </si>
  <si>
    <t>12.313592663919076</t>
  </si>
  <si>
    <t>19.345448884070525</t>
  </si>
  <si>
    <t>16.13802650773722</t>
  </si>
  <si>
    <t>10.489061321604474</t>
  </si>
  <si>
    <t>8.482154508035103</t>
  </si>
  <si>
    <t>25.705009011782447</t>
  </si>
  <si>
    <t>22.718004207045055</t>
  </si>
  <si>
    <t>22.562287619566575</t>
  </si>
  <si>
    <t>19.723192879595793</t>
  </si>
  <si>
    <t>35.22002806332499</t>
  </si>
  <si>
    <t>30.87097754280179</t>
  </si>
  <si>
    <t>20.962881467073903</t>
  </si>
  <si>
    <t>17.829531303199314</t>
  </si>
  <si>
    <t>35.792029946838085</t>
  </si>
  <si>
    <t>31.23226097095143</t>
  </si>
  <si>
    <t>17.802207383982154</t>
  </si>
  <si>
    <t>15.012621710019113</t>
  </si>
  <si>
    <t>30.44242663606778</t>
  </si>
  <si>
    <t>26.510510162295624</t>
  </si>
  <si>
    <t>33.39261765390247</t>
  </si>
  <si>
    <t>28.30531423388765</t>
  </si>
  <si>
    <t>8.495631243968521</t>
  </si>
  <si>
    <t>6.605839722453815</t>
  </si>
  <si>
    <t>30.149639275006884</t>
  </si>
  <si>
    <t>25.838787006886676</t>
  </si>
  <si>
    <t>46.743740392018935</t>
  </si>
  <si>
    <t>40.72878827668257</t>
  </si>
  <si>
    <t>59.80591595659029</t>
  </si>
  <si>
    <t>52.72585094075722</t>
  </si>
  <si>
    <t>69.70133332835701</t>
  </si>
  <si>
    <t>61.08982650833737</t>
  </si>
  <si>
    <t>40.615339656914706</t>
  </si>
  <si>
    <t>36.4482385930184</t>
  </si>
  <si>
    <t>40.30339515430497</t>
  </si>
  <si>
    <t>35.03750817311446</t>
  </si>
  <si>
    <t>19.54220726146238</t>
  </si>
  <si>
    <t>17.226479411839954</t>
  </si>
  <si>
    <t>20.953773321917364</t>
  </si>
  <si>
    <t>17.40592980498924</t>
  </si>
  <si>
    <t>11.200320336999562</t>
  </si>
  <si>
    <t>9.01801973972657</t>
  </si>
  <si>
    <t>25.20544969572698</t>
  </si>
  <si>
    <t>21.801497110843382</t>
  </si>
  <si>
    <t>21.421781325298998</t>
  </si>
  <si>
    <t>18.091508642539516</t>
  </si>
  <si>
    <t>69.609575511944</t>
  </si>
  <si>
    <t>61.88033568170466</t>
  </si>
  <si>
    <t>49.049052486583015</t>
  </si>
  <si>
    <t>43.54144668742527</t>
  </si>
  <si>
    <t>11.911942755489124</t>
  </si>
  <si>
    <t>9.115653682506363</t>
  </si>
  <si>
    <t>34.21962789227783</t>
  </si>
  <si>
    <t>29.34396725287021</t>
  </si>
  <si>
    <t>54.41922786858624</t>
  </si>
  <si>
    <t>47.76562724000255</t>
  </si>
  <si>
    <t>31.45393444264622</t>
  </si>
  <si>
    <t>26.669478855622234</t>
  </si>
  <si>
    <t>25.22976937026624</t>
  </si>
  <si>
    <t>21.206632470677086</t>
  </si>
  <si>
    <t>16.798635380893707</t>
  </si>
  <si>
    <t>13.485693094722762</t>
  </si>
  <si>
    <t>92.6446414123116</t>
  </si>
  <si>
    <t>82.7564966338244</t>
  </si>
  <si>
    <t>69.33797153528717</t>
  </si>
  <si>
    <t>61.441718889836345</t>
  </si>
  <si>
    <t>59.597810507127775</t>
  </si>
  <si>
    <t>52.62414618700466</t>
  </si>
  <si>
    <t>71.6056332382733</t>
  </si>
  <si>
    <t>64.28053214341105</t>
  </si>
  <si>
    <t>51.09316688264298</t>
  </si>
  <si>
    <t>44.80896557092284</t>
  </si>
  <si>
    <t>41.76537123515183</t>
  </si>
  <si>
    <t>36.428916923420104</t>
  </si>
  <si>
    <t>55.29747620916895</t>
  </si>
  <si>
    <t>48.0899059054872</t>
  </si>
  <si>
    <t>69.55316584467758</t>
  </si>
  <si>
    <t>60.29848680178633</t>
  </si>
  <si>
    <t>47.581377958448684</t>
  </si>
  <si>
    <t>42.18058507898164</t>
  </si>
  <si>
    <t>64.87706397080463</t>
  </si>
  <si>
    <t>56.73814109982963</t>
  </si>
  <si>
    <t>60.057355824304175</t>
  </si>
  <si>
    <t>52.29672635822166</t>
  </si>
  <si>
    <t>58.515650585685975</t>
  </si>
  <si>
    <t>52.07950328917777</t>
  </si>
  <si>
    <t>59.363810615597444</t>
  </si>
  <si>
    <t>51.08969576160948</t>
  </si>
  <si>
    <t>52.83068930455433</t>
  </si>
  <si>
    <t>47.31101236413175</t>
  </si>
  <si>
    <t>35.00298478005874</t>
  </si>
  <si>
    <t>30.02819299670063</t>
  </si>
  <si>
    <t>57.35126034034377</t>
  </si>
  <si>
    <t>51.2500485496991</t>
  </si>
  <si>
    <t>65.93296275010768</t>
  </si>
  <si>
    <t>56.586166738503614</t>
  </si>
  <si>
    <t>51.156526079921754</t>
  </si>
  <si>
    <t>45.29021957403975</t>
  </si>
  <si>
    <t>52.5058716676168</t>
  </si>
  <si>
    <t>45.762951997253175</t>
  </si>
  <si>
    <t>40.806008980505865</t>
  </si>
  <si>
    <t>35.811049095224156</t>
  </si>
  <si>
    <t>36.326816583888274</t>
  </si>
  <si>
    <t>31.487847898465546</t>
  </si>
  <si>
    <t>45.91576480371506</t>
  </si>
  <si>
    <t>39.62817291741932</t>
  </si>
  <si>
    <t>52.06717802335249</t>
  </si>
  <si>
    <t>46.18041078564925</t>
  </si>
  <si>
    <t>55.23330235521932</t>
  </si>
  <si>
    <t>48.571383755489705</t>
  </si>
  <si>
    <t>44.87879665081399</t>
  </si>
  <si>
    <t>40.32998227606953</t>
  </si>
  <si>
    <t>50.33658581109701</t>
  </si>
  <si>
    <t>43.92604063825439</t>
  </si>
  <si>
    <t>59.34775739027748</t>
  </si>
  <si>
    <t>53.393421465701095</t>
  </si>
  <si>
    <t>28.076290440066277</t>
  </si>
  <si>
    <t>24.11849482107039</t>
  </si>
  <si>
    <t>41.93513495996397</t>
  </si>
  <si>
    <t>37.59001733762401</t>
  </si>
  <si>
    <t>17.862225876092253</t>
  </si>
  <si>
    <t>14.264261841806118</t>
  </si>
  <si>
    <t>24.541523350357632</t>
  </si>
  <si>
    <t>21.094780765840124</t>
  </si>
  <si>
    <t>40.03217718756757</t>
  </si>
  <si>
    <t>35.86812063036119</t>
  </si>
  <si>
    <t>32.156106839727066</t>
  </si>
  <si>
    <t>28.22152876441436</t>
  </si>
  <si>
    <t>57.62537466987444</t>
  </si>
  <si>
    <t>51.176730169142814</t>
  </si>
  <si>
    <t>51.48945931572293</t>
  </si>
  <si>
    <t>45.204410787699516</t>
  </si>
  <si>
    <t>73.24077583140681</t>
  </si>
  <si>
    <t>65.91075315719827</t>
  </si>
  <si>
    <t>23.736011018821017</t>
  </si>
  <si>
    <t>20.62020790846634</t>
  </si>
  <si>
    <t>figure_01g</t>
  </si>
  <si>
    <t>psi_max</t>
  </si>
  <si>
    <t>psi_min</t>
  </si>
  <si>
    <t>insertion_location</t>
  </si>
  <si>
    <t>76.99306504203689</t>
  </si>
  <si>
    <t>66.62702555159484</t>
  </si>
  <si>
    <t>after</t>
  </si>
  <si>
    <t>45.602082296489314</t>
  </si>
  <si>
    <t>41.38692481058453</t>
  </si>
  <si>
    <t>92.49439360226597</t>
  </si>
  <si>
    <t>80.16387528769916</t>
  </si>
  <si>
    <t>69.54086248065663</t>
  </si>
  <si>
    <t>60.4003082106577</t>
  </si>
  <si>
    <t>67.73899148278504</t>
  </si>
  <si>
    <t>58.87413673853524</t>
  </si>
  <si>
    <t>81.69917290624204</t>
  </si>
  <si>
    <t>69.75799686559765</t>
  </si>
  <si>
    <t>66.08116993358338</t>
  </si>
  <si>
    <t>56.03238221128549</t>
  </si>
  <si>
    <t>59.35678288181116</t>
  </si>
  <si>
    <t>50.979410268246504</t>
  </si>
  <si>
    <t>49.76848627103011</t>
  </si>
  <si>
    <t>42.80324396839091</t>
  </si>
  <si>
    <t>46.37349836870083</t>
  </si>
  <si>
    <t>39.664328049409555</t>
  </si>
  <si>
    <t>68.83944671064948</t>
  </si>
  <si>
    <t>59.8448058929244</t>
  </si>
  <si>
    <t>16.416036778485502</t>
  </si>
  <si>
    <t>12.342017660347128</t>
  </si>
  <si>
    <t>37.64166492098641</t>
  </si>
  <si>
    <t>31.398911785402863</t>
  </si>
  <si>
    <t>80.64059414881876</t>
  </si>
  <si>
    <t>70.41672314840804</t>
  </si>
  <si>
    <t>7.574813822647638</t>
  </si>
  <si>
    <t>4.939141455517551</t>
  </si>
  <si>
    <t>77.31387665117637</t>
  </si>
  <si>
    <t>67.20503862782219</t>
  </si>
  <si>
    <t>32.0231561577768</t>
  </si>
  <si>
    <t>25.80762966494107</t>
  </si>
  <si>
    <t>99.57674196479817</t>
  </si>
  <si>
    <t>88.08775979805982</t>
  </si>
  <si>
    <t>88.68272404797602</t>
  </si>
  <si>
    <t>77.25204807318767</t>
  </si>
  <si>
    <t>41.537242209708246</t>
  </si>
  <si>
    <t>34.42698673120341</t>
  </si>
  <si>
    <t>73.40483961215253</t>
  </si>
  <si>
    <t>64.87392991245262</t>
  </si>
  <si>
    <t>92.89743783178756</t>
  </si>
  <si>
    <t>80.85761772843425</t>
  </si>
  <si>
    <t>79.68309577841684</t>
  </si>
  <si>
    <t>68.45887453033593</t>
  </si>
  <si>
    <t>66.59248774695861</t>
  </si>
  <si>
    <t>56.70231509896466</t>
  </si>
  <si>
    <t>84.3633540649571</t>
  </si>
  <si>
    <t>72.37754452561389</t>
  </si>
  <si>
    <t>62.358129006555025</t>
  </si>
  <si>
    <t>27.803305238480174</t>
  </si>
  <si>
    <t>86.99276985380732</t>
  </si>
  <si>
    <t>76.44563596149929</t>
  </si>
  <si>
    <t>95.45244690415069</t>
  </si>
  <si>
    <t>84.47192480243167</t>
  </si>
  <si>
    <t>70.2496306536585</t>
  </si>
  <si>
    <t>60.06302428931822</t>
  </si>
  <si>
    <t>60.06846776498672</t>
  </si>
  <si>
    <t>30.21689801492082</t>
  </si>
  <si>
    <t>92.40248169936731</t>
  </si>
  <si>
    <t>80.63604991541818</t>
  </si>
  <si>
    <t>69.59358773981549</t>
  </si>
  <si>
    <t>60.66085596935618</t>
  </si>
  <si>
    <t>196.91738473663685</t>
  </si>
  <si>
    <t>46.38907994936041</t>
  </si>
  <si>
    <t>92.26994675642598</t>
  </si>
  <si>
    <t>81.71351194937381</t>
  </si>
  <si>
    <t>63.058285068172495</t>
  </si>
  <si>
    <t>54.89015284320695</t>
  </si>
  <si>
    <t>49.230833084772875</t>
  </si>
  <si>
    <t>42.635885647073984</t>
  </si>
  <si>
    <t>86.42439085995079</t>
  </si>
  <si>
    <t>77.58271746448496</t>
  </si>
  <si>
    <t>67.84129113019817</t>
  </si>
  <si>
    <t>59.627905044612866</t>
  </si>
  <si>
    <t>63.76141882365566</t>
  </si>
  <si>
    <t>55.17887531028371</t>
  </si>
  <si>
    <t>73.78557634683594</t>
  </si>
  <si>
    <t>62.958446811297826</t>
  </si>
  <si>
    <t>47.36243214419047</t>
  </si>
  <si>
    <t>40.3437864773591</t>
  </si>
  <si>
    <t>55.21130124142369</t>
  </si>
  <si>
    <t>45.210421824331874</t>
  </si>
  <si>
    <t>99.43559167382763</t>
  </si>
  <si>
    <t>86.2763758366978</t>
  </si>
  <si>
    <t>40.9328534749059</t>
  </si>
  <si>
    <t>34.75494858708049</t>
  </si>
  <si>
    <t>53.72281491565937</t>
  </si>
  <si>
    <t>45.830453042252834</t>
  </si>
  <si>
    <t>58.159420551401176</t>
  </si>
  <si>
    <t>50.779499403817</t>
  </si>
  <si>
    <t>11.48759264563604</t>
  </si>
  <si>
    <t>8.796400907234002</t>
  </si>
  <si>
    <t>24.032446476943687</t>
  </si>
  <si>
    <t>20.337121097334624</t>
  </si>
  <si>
    <t>105.91922338437335</t>
  </si>
  <si>
    <t>94.4047751925667</t>
  </si>
  <si>
    <t>62.47254900961217</t>
  </si>
  <si>
    <t>54.73864656781369</t>
  </si>
  <si>
    <t>106.11996852925637</t>
  </si>
  <si>
    <t>94.22589614780208</t>
  </si>
  <si>
    <t>44.288453287849705</t>
  </si>
  <si>
    <t>37.76450559077335</t>
  </si>
  <si>
    <t>106.26362144705351</t>
  </si>
  <si>
    <t>94.06720882358044</t>
  </si>
  <si>
    <t>85.88306785174751</t>
  </si>
  <si>
    <t>76.45422559636903</t>
  </si>
  <si>
    <t>96.42577450935543</t>
  </si>
  <si>
    <t>86.738425524499</t>
  </si>
  <si>
    <t>87.85129322043822</t>
  </si>
  <si>
    <t>77.47585357866163</t>
  </si>
  <si>
    <t>80.36567498590935</t>
  </si>
  <si>
    <t>70.26778035798776</t>
  </si>
  <si>
    <t>105.86522897625673</t>
  </si>
  <si>
    <t>94.45533134663641</t>
  </si>
  <si>
    <t>100.79133859350604</t>
  </si>
  <si>
    <t>90.04156660138173</t>
  </si>
  <si>
    <t>3.5432822436685925</t>
  </si>
  <si>
    <t>2.089592371930567</t>
  </si>
  <si>
    <t>94.26853087649326</t>
  </si>
  <si>
    <t>83.26915182954528</t>
  </si>
  <si>
    <t>1.3749599471583542</t>
  </si>
  <si>
    <t>0.6204886044945195</t>
  </si>
  <si>
    <t>107.17670697884128</t>
  </si>
  <si>
    <t>93.25132311827973</t>
  </si>
  <si>
    <t>2.559640554476549</t>
  </si>
  <si>
    <t>1.385549719106918</t>
  </si>
  <si>
    <t>83.94540584074713</t>
  </si>
  <si>
    <t>73.76474617880042</t>
  </si>
  <si>
    <t>84.12903507473851</t>
  </si>
  <si>
    <t>73.62046482941491</t>
  </si>
  <si>
    <t>46.06301462961039</t>
  </si>
  <si>
    <t>39.66685841364651</t>
  </si>
  <si>
    <t>100.2808535016312</t>
  </si>
  <si>
    <t>88.16415404568355</t>
  </si>
  <si>
    <t>36.40026388245737</t>
  </si>
  <si>
    <t>30.902113469454562</t>
  </si>
  <si>
    <t>231.7406241541623</t>
  </si>
  <si>
    <t>25.148734225226704</t>
  </si>
  <si>
    <t>64.0397051505131</t>
  </si>
  <si>
    <t>55.9455839942993</t>
  </si>
  <si>
    <t>106.70638731600124</t>
  </si>
  <si>
    <t>93.65735422148846</t>
  </si>
  <si>
    <t>47.57349327456425</t>
  </si>
  <si>
    <t>39.73030511941246</t>
  </si>
  <si>
    <t>54.26711531739448</t>
  </si>
  <si>
    <t>46.72351522882648</t>
  </si>
  <si>
    <t>105.81087474126475</t>
  </si>
  <si>
    <t>94.4988403199129</t>
  </si>
  <si>
    <t>79.45974444674061</t>
  </si>
  <si>
    <t>69.04121385568985</t>
  </si>
  <si>
    <t>65.59467028219532</t>
  </si>
  <si>
    <t>56.89399909742064</t>
  </si>
  <si>
    <t>76.92562645251789</t>
  </si>
  <si>
    <t>67.65458437335589</t>
  </si>
  <si>
    <t>81.12363621974868</t>
  </si>
  <si>
    <t>71.63383422054542</t>
  </si>
  <si>
    <t>26.445709953792694</t>
  </si>
  <si>
    <t>21.951672241304443</t>
  </si>
  <si>
    <t>101.95918571295849</t>
  </si>
  <si>
    <t>90.75366054269885</t>
  </si>
  <si>
    <t>45.92150764085816</t>
  </si>
  <si>
    <t>39.86909675755136</t>
  </si>
  <si>
    <t>101.86446938268062</t>
  </si>
  <si>
    <t>90.94533351255073</t>
  </si>
  <si>
    <t>49.827594390429134</t>
  </si>
  <si>
    <t>43.10851855107932</t>
  </si>
  <si>
    <t>60.97463650180518</t>
  </si>
  <si>
    <t>53.063469260465965</t>
  </si>
  <si>
    <t>54.42888420522072</t>
  </si>
  <si>
    <t>46.41922908467442</t>
  </si>
  <si>
    <t>79.43143231988694</t>
  </si>
  <si>
    <t>69.96972441082161</t>
  </si>
  <si>
    <t>69.73040932082102</t>
  </si>
  <si>
    <t>60.16891822901674</t>
  </si>
  <si>
    <t>98.13009546765156</t>
  </si>
  <si>
    <t>86.25753674798572</t>
  </si>
  <si>
    <t>57.832059335690516</t>
  </si>
  <si>
    <t>50.34760390459892</t>
  </si>
  <si>
    <t>17.386497645635473</t>
  </si>
  <si>
    <t>13.251876765679329</t>
  </si>
  <si>
    <t>30.5724119745891</t>
  </si>
  <si>
    <t>25.192520877527137</t>
  </si>
  <si>
    <t>42.49978020188448</t>
  </si>
  <si>
    <t>36.24041514631596</t>
  </si>
  <si>
    <t>32.16044086670573</t>
  </si>
  <si>
    <t>26.917957775587336</t>
  </si>
  <si>
    <t>28.46184807952225</t>
  </si>
  <si>
    <t>24.095715404630905</t>
  </si>
  <si>
    <t>42.92554860386368</t>
  </si>
  <si>
    <t>36.1768733699811</t>
  </si>
  <si>
    <t>51.72211559287571</t>
  </si>
  <si>
    <t>44.695901899006245</t>
  </si>
  <si>
    <t>91.1331428637879</t>
  </si>
  <si>
    <t>81.16634908790421</t>
  </si>
  <si>
    <t>61.51219541569239</t>
  </si>
  <si>
    <t>53.53146281945832</t>
  </si>
  <si>
    <t>18.402700320690737</t>
  </si>
  <si>
    <t>14.101583774767695</t>
  </si>
  <si>
    <t>32.86433841311943</t>
  </si>
  <si>
    <t>27.17264408107002</t>
  </si>
  <si>
    <t>61.117803172560244</t>
  </si>
  <si>
    <t>52.733934663073825</t>
  </si>
  <si>
    <t>32.7183552767058</t>
  </si>
  <si>
    <t>27.245929861799286</t>
  </si>
  <si>
    <t>53.80390576884626</t>
  </si>
  <si>
    <t>46.730179447252944</t>
  </si>
  <si>
    <t>271.6361292280998</t>
  </si>
  <si>
    <t>36.13958137347246</t>
  </si>
  <si>
    <t>59.74483652190137</t>
  </si>
  <si>
    <t>51.70799306510168</t>
  </si>
  <si>
    <t>84.23997303218881</t>
  </si>
  <si>
    <t>73.55562388365436</t>
  </si>
  <si>
    <t>105.42592331434538</t>
  </si>
  <si>
    <t>94.02624067370543</t>
  </si>
  <si>
    <t>48.4114165132193</t>
  </si>
  <si>
    <t>41.15709846993261</t>
  </si>
  <si>
    <t>50.709393320233126</t>
  </si>
  <si>
    <t>44.30750893983983</t>
  </si>
  <si>
    <t>69.98597258759841</t>
  </si>
  <si>
    <t>61.73473657599272</t>
  </si>
  <si>
    <t>66.5216052665561</t>
  </si>
  <si>
    <t>57.30695946314309</t>
  </si>
  <si>
    <t>72.47318966630675</t>
  </si>
  <si>
    <t>62.97715194033787</t>
  </si>
  <si>
    <t>83.41006417376916</t>
  </si>
  <si>
    <t>73.31151337234864</t>
  </si>
  <si>
    <t>77.50051225436145</t>
  </si>
  <si>
    <t>67.0066074878362</t>
  </si>
  <si>
    <t>75.96259108719964</t>
  </si>
  <si>
    <t>66.63628498935896</t>
  </si>
  <si>
    <t>49.58447958346302</t>
  </si>
  <si>
    <t>42.302632993393175</t>
  </si>
  <si>
    <t>72.27218899403825</t>
  </si>
  <si>
    <t>63.35156351973334</t>
  </si>
  <si>
    <t>80.88572975043564</t>
  </si>
  <si>
    <t>71.38904917391108</t>
  </si>
  <si>
    <t>3.2740521249940784</t>
  </si>
  <si>
    <t>1.6890569548379573</t>
  </si>
  <si>
    <t>96.73008081260711</t>
  </si>
  <si>
    <t>85.85657126403004</t>
  </si>
  <si>
    <t>43.90212311420296</t>
  </si>
  <si>
    <t>37.22966454786015</t>
  </si>
  <si>
    <t>80.1554487970665</t>
  </si>
  <si>
    <t>69.6815072261364</t>
  </si>
  <si>
    <t>46.124615170279256</t>
  </si>
  <si>
    <t>39.59783726949553</t>
  </si>
  <si>
    <t>42.85958076878082</t>
  </si>
  <si>
    <t>36.34761502667558</t>
  </si>
  <si>
    <t>65.69815543379866</t>
  </si>
  <si>
    <t>57.53347262500339</t>
  </si>
  <si>
    <t>29.554064603323088</t>
  </si>
  <si>
    <t>24.676374725064736</t>
  </si>
  <si>
    <t>105.86913632356203</t>
  </si>
  <si>
    <t>94.45479070740645</t>
  </si>
  <si>
    <t>57.95192990699312</t>
  </si>
  <si>
    <t>49.989351293197686</t>
  </si>
  <si>
    <t>29.7729294389087</t>
  </si>
  <si>
    <t>25.01514161939309</t>
  </si>
  <si>
    <t>48.691981481241335</t>
  </si>
  <si>
    <t>42.31427622203331</t>
  </si>
  <si>
    <t>74.9750669205292</t>
  </si>
  <si>
    <t>65.8227702899798</t>
  </si>
  <si>
    <t>48.340732883383986</t>
  </si>
  <si>
    <t>41.89962432568916</t>
  </si>
  <si>
    <t>43.713395410330705</t>
  </si>
  <si>
    <t>36.74061625740057</t>
  </si>
  <si>
    <t>78.94659023270272</t>
  </si>
  <si>
    <t>69.60053748583178</t>
  </si>
  <si>
    <t>85.452478149546</t>
  </si>
  <si>
    <t>75.8755620973158</t>
  </si>
  <si>
    <t>83.06352310535638</t>
  </si>
  <si>
    <t>73.37993626512166</t>
  </si>
  <si>
    <t>55.866639493669204</t>
  </si>
  <si>
    <t>49.02211077357812</t>
  </si>
  <si>
    <t>60.56834352560788</t>
  </si>
  <si>
    <t>53.48909230048956</t>
  </si>
  <si>
    <t>42.007425591394544</t>
  </si>
  <si>
    <t>36.13107973185723</t>
  </si>
  <si>
    <t>27.278925565326304</t>
  </si>
  <si>
    <t>22.205274263290235</t>
  </si>
  <si>
    <t>45.80730069387055</t>
  </si>
  <si>
    <t>39.12621131892645</t>
  </si>
  <si>
    <t>16.09964347206851</t>
  </si>
  <si>
    <t>12.444092724773718</t>
  </si>
  <si>
    <t>30.381724045301514</t>
  </si>
  <si>
    <t>25.76015178411923</t>
  </si>
  <si>
    <t>50.64771822345827</t>
  </si>
  <si>
    <t>43.92119147251245</t>
  </si>
  <si>
    <t>74.2618859054195</t>
  </si>
  <si>
    <t>65.02764075665274</t>
  </si>
  <si>
    <t>42.963226358967724</t>
  </si>
  <si>
    <t>36.66204647560609</t>
  </si>
  <si>
    <t>70.05385221665782</t>
  </si>
  <si>
    <t>61.568546993744114</t>
  </si>
  <si>
    <t>86.7819020079023</t>
  </si>
  <si>
    <t>76.41010503182697</t>
  </si>
  <si>
    <t>66.71895680955197</t>
  </si>
  <si>
    <t>57.77078314092839</t>
  </si>
  <si>
    <t>66.55425488735975</t>
  </si>
  <si>
    <t>57.85644693851401</t>
  </si>
  <si>
    <t>82.16142869669123</t>
  </si>
  <si>
    <t>70.52849123355445</t>
  </si>
  <si>
    <t>47.22399246720843</t>
  </si>
  <si>
    <t>40.38822203646026</t>
  </si>
  <si>
    <t>90.76174843739848</t>
  </si>
  <si>
    <t>78.78892364726181</t>
  </si>
  <si>
    <t>83.74948796365923</t>
  </si>
  <si>
    <t>73.1280099751561</t>
  </si>
  <si>
    <t>65.98652655495165</t>
  </si>
  <si>
    <t>57.5713362839033</t>
  </si>
  <si>
    <t>53.88880895327075</t>
  </si>
  <si>
    <t>46.440809154555865</t>
  </si>
  <si>
    <t>58.69509066312819</t>
  </si>
  <si>
    <t>49.608020253107064</t>
  </si>
  <si>
    <t>54.835448733147324</t>
  </si>
  <si>
    <t>47.40347408931613</t>
  </si>
  <si>
    <t>89.8822397779597</t>
  </si>
  <si>
    <t>79.12190056882724</t>
  </si>
  <si>
    <t>48.463475587999866</t>
  </si>
  <si>
    <t>41.58318842446114</t>
  </si>
  <si>
    <t>60.54679468955799</t>
  </si>
  <si>
    <t>52.146361217264314</t>
  </si>
  <si>
    <t>50.37150509097327</t>
  </si>
  <si>
    <t>43.21795205069305</t>
  </si>
  <si>
    <t>54.02892095104201</t>
  </si>
  <si>
    <t>46.33249013240788</t>
  </si>
  <si>
    <t>56.678594975376704</t>
  </si>
  <si>
    <t>47.61296648430537</t>
  </si>
  <si>
    <t>52.812521131572915</t>
  </si>
  <si>
    <t>44.94469140635108</t>
  </si>
  <si>
    <t>25.265317616764357</t>
  </si>
  <si>
    <t>20.632346817671525</t>
  </si>
  <si>
    <t>48.426211767388146</t>
  </si>
  <si>
    <t>39.862315287954445</t>
  </si>
  <si>
    <t>60.526108163843915</t>
  </si>
  <si>
    <t>52.48890297348827</t>
  </si>
  <si>
    <t>44.303478860645725</t>
  </si>
  <si>
    <t>37.96257731779283</t>
  </si>
  <si>
    <t>65.16893822858529</t>
  </si>
  <si>
    <t>56.75781295232724</t>
  </si>
  <si>
    <t>45.94947132320458</t>
  </si>
  <si>
    <t>39.5096863498228</t>
  </si>
  <si>
    <t>46.926047227185194</t>
  </si>
  <si>
    <t>39.79571298745045</t>
  </si>
  <si>
    <t>40.392936738465536</t>
  </si>
  <si>
    <t>34.24274267201849</t>
  </si>
  <si>
    <t>46.9302434473786</t>
  </si>
  <si>
    <t>40.19567346730985</t>
  </si>
  <si>
    <t>39.1817941856207</t>
  </si>
  <si>
    <t>33.198086827409604</t>
  </si>
  <si>
    <t>46.67786959985223</t>
  </si>
  <si>
    <t>39.68449338326994</t>
  </si>
  <si>
    <t>41.333367544522254</t>
  </si>
  <si>
    <t>36.05623477019325</t>
  </si>
  <si>
    <t>45.02522349702814</t>
  </si>
  <si>
    <t>39.05893647290341</t>
  </si>
  <si>
    <t>13.656249075970184</t>
  </si>
  <si>
    <t>10.379341490406631</t>
  </si>
  <si>
    <t>20.321156834509893</t>
  </si>
  <si>
    <t>17.41884743621081</t>
  </si>
  <si>
    <t>32.95779876342613</t>
  </si>
  <si>
    <t>27.992436720378677</t>
  </si>
  <si>
    <t>48.85645654027504</t>
  </si>
  <si>
    <t>41.77040915055227</t>
  </si>
  <si>
    <t>60.89035069007207</t>
  </si>
  <si>
    <t>52.85189554028227</t>
  </si>
  <si>
    <t>100.87546267354269</t>
  </si>
  <si>
    <t>88.22964108558362</t>
  </si>
  <si>
    <t>46.403274825682814</t>
  </si>
  <si>
    <t>39.941911542629484</t>
  </si>
  <si>
    <t>17.975992098653034</t>
  </si>
  <si>
    <t>13.596612815545067</t>
  </si>
  <si>
    <t>figure_01h</t>
  </si>
  <si>
    <t>figure_02a_deletions_k1</t>
  </si>
  <si>
    <t>figure_02a_deletions_k2</t>
  </si>
  <si>
    <t>1.5</t>
  </si>
  <si>
    <t>2.5</t>
  </si>
  <si>
    <t>3.5</t>
  </si>
  <si>
    <t>4.5</t>
  </si>
  <si>
    <t>5.5</t>
  </si>
  <si>
    <t>6.5</t>
  </si>
  <si>
    <t>8.5</t>
  </si>
  <si>
    <t>9.5</t>
  </si>
  <si>
    <t>10.5</t>
  </si>
  <si>
    <t>11.5</t>
  </si>
  <si>
    <t>12.5</t>
  </si>
  <si>
    <t>13.5</t>
  </si>
  <si>
    <t>14.5</t>
  </si>
  <si>
    <t>15.5</t>
  </si>
  <si>
    <t>16.5</t>
  </si>
  <si>
    <t>17.5</t>
  </si>
  <si>
    <t>18.5</t>
  </si>
  <si>
    <t>19.5</t>
  </si>
  <si>
    <t>20.5</t>
  </si>
  <si>
    <t>21.5</t>
  </si>
  <si>
    <t>22.5</t>
  </si>
  <si>
    <t>23.5</t>
  </si>
  <si>
    <t>24.5</t>
  </si>
  <si>
    <t>25.5</t>
  </si>
  <si>
    <t>26.5</t>
  </si>
  <si>
    <t>27.5</t>
  </si>
  <si>
    <t>28.5</t>
  </si>
  <si>
    <t>29.5</t>
  </si>
  <si>
    <t>30.5</t>
  </si>
  <si>
    <t>31.5</t>
  </si>
  <si>
    <t>32.5</t>
  </si>
  <si>
    <t>33.5</t>
  </si>
  <si>
    <t>34.5</t>
  </si>
  <si>
    <t>35.5</t>
  </si>
  <si>
    <t>36.5</t>
  </si>
  <si>
    <t>37.5</t>
  </si>
  <si>
    <t>38.5</t>
  </si>
  <si>
    <t>39.5</t>
  </si>
  <si>
    <t>40.5</t>
  </si>
  <si>
    <t>41.5</t>
  </si>
  <si>
    <t>42.5</t>
  </si>
  <si>
    <t>43.5</t>
  </si>
  <si>
    <t>44.5</t>
  </si>
  <si>
    <t>45.5</t>
  </si>
  <si>
    <t>46.5</t>
  </si>
  <si>
    <t>47.5</t>
  </si>
  <si>
    <t>48.5</t>
  </si>
  <si>
    <t>49.5</t>
  </si>
  <si>
    <t>50.5</t>
  </si>
  <si>
    <t>51.5</t>
  </si>
  <si>
    <t>52.5</t>
  </si>
  <si>
    <t>53.5</t>
  </si>
  <si>
    <t>54.5</t>
  </si>
  <si>
    <t>55.5</t>
  </si>
  <si>
    <t>56.5</t>
  </si>
  <si>
    <t>57.5</t>
  </si>
  <si>
    <t>58.5</t>
  </si>
  <si>
    <t>59.5</t>
  </si>
  <si>
    <t>60.5</t>
  </si>
  <si>
    <t>61.5</t>
  </si>
  <si>
    <t>62.5</t>
  </si>
  <si>
    <t>figure_02a_deletions_k3</t>
  </si>
  <si>
    <t>figure_02a_deletions_k4</t>
  </si>
  <si>
    <t>figure_02a_deletions_k5</t>
  </si>
  <si>
    <t>figure_02a_deletions_k6</t>
  </si>
  <si>
    <t>figure_02a_deletions_k7</t>
  </si>
  <si>
    <t>figure_02a_deletions_k8</t>
  </si>
  <si>
    <t>figure_02a_deletions_k9</t>
  </si>
  <si>
    <t>figure_02a_deletions_k10</t>
  </si>
  <si>
    <t>figure_02b</t>
  </si>
  <si>
    <t>AA</t>
  </si>
  <si>
    <t>AC</t>
  </si>
  <si>
    <t>AG</t>
  </si>
  <si>
    <t>AT</t>
  </si>
  <si>
    <t>CA</t>
  </si>
  <si>
    <t>CC</t>
  </si>
  <si>
    <t>CG</t>
  </si>
  <si>
    <t>CT</t>
  </si>
  <si>
    <t>GA</t>
  </si>
  <si>
    <t>GC</t>
  </si>
  <si>
    <t>GG</t>
  </si>
  <si>
    <t>GT</t>
  </si>
  <si>
    <t>TA</t>
  </si>
  <si>
    <t>TC</t>
  </si>
  <si>
    <t>TG</t>
  </si>
  <si>
    <t>TT</t>
  </si>
  <si>
    <t>figure_02c</t>
  </si>
  <si>
    <t>AAA</t>
  </si>
  <si>
    <t>AAC</t>
  </si>
  <si>
    <t>AAG</t>
  </si>
  <si>
    <t>AAT</t>
  </si>
  <si>
    <t>ACA</t>
  </si>
  <si>
    <t>ACC</t>
  </si>
  <si>
    <t>ACG</t>
  </si>
  <si>
    <t>ACT</t>
  </si>
  <si>
    <t>AGA</t>
  </si>
  <si>
    <t>AGC</t>
  </si>
  <si>
    <t>AGG</t>
  </si>
  <si>
    <t>AGT</t>
  </si>
  <si>
    <t>ATA</t>
  </si>
  <si>
    <t>ATC</t>
  </si>
  <si>
    <t>ATG</t>
  </si>
  <si>
    <t>ATT</t>
  </si>
  <si>
    <t>CAA</t>
  </si>
  <si>
    <t>CAC</t>
  </si>
  <si>
    <t>CAG</t>
  </si>
  <si>
    <t>CAT</t>
  </si>
  <si>
    <t>CCA</t>
  </si>
  <si>
    <t>CCC</t>
  </si>
  <si>
    <t>CCG</t>
  </si>
  <si>
    <t>CCT</t>
  </si>
  <si>
    <t>CGA</t>
  </si>
  <si>
    <t>CGC</t>
  </si>
  <si>
    <t>CGG</t>
  </si>
  <si>
    <t>CGT</t>
  </si>
  <si>
    <t>CTA</t>
  </si>
  <si>
    <t>CTC</t>
  </si>
  <si>
    <t>CTG</t>
  </si>
  <si>
    <t>CTT</t>
  </si>
  <si>
    <t>GAA</t>
  </si>
  <si>
    <t>GAC</t>
  </si>
  <si>
    <t>GAG</t>
  </si>
  <si>
    <t>GAT</t>
  </si>
  <si>
    <t>GCA</t>
  </si>
  <si>
    <t>GCC</t>
  </si>
  <si>
    <t>GCG</t>
  </si>
  <si>
    <t>GCT</t>
  </si>
  <si>
    <t>GGA</t>
  </si>
  <si>
    <t>GGC</t>
  </si>
  <si>
    <t>GGG</t>
  </si>
  <si>
    <t>GGT</t>
  </si>
  <si>
    <t>GTA</t>
  </si>
  <si>
    <t>GTC</t>
  </si>
  <si>
    <t>GTG</t>
  </si>
  <si>
    <t>GTT</t>
  </si>
  <si>
    <t>TAA</t>
  </si>
  <si>
    <t>TAC</t>
  </si>
  <si>
    <t>TAG</t>
  </si>
  <si>
    <t>TAT</t>
  </si>
  <si>
    <t>TCA</t>
  </si>
  <si>
    <t>TCC</t>
  </si>
  <si>
    <t>TCG</t>
  </si>
  <si>
    <t>TCT</t>
  </si>
  <si>
    <t>TGA</t>
  </si>
  <si>
    <t>TGC</t>
  </si>
  <si>
    <t>TGG</t>
  </si>
  <si>
    <t>TGT</t>
  </si>
  <si>
    <t>TTA</t>
  </si>
  <si>
    <t>TTC</t>
  </si>
  <si>
    <t>TTG</t>
  </si>
  <si>
    <t>TTT</t>
  </si>
  <si>
    <t>figure_02d</t>
  </si>
  <si>
    <t>gtex</t>
  </si>
  <si>
    <t>library</t>
  </si>
  <si>
    <t>kmer</t>
  </si>
  <si>
    <t>kmer_size</t>
  </si>
  <si>
    <t>0.9375</t>
  </si>
  <si>
    <t>0.671875</t>
  </si>
  <si>
    <t>0.40625</t>
  </si>
  <si>
    <t>0.53125</t>
  </si>
  <si>
    <t>0.484375</t>
  </si>
  <si>
    <t>0.5</t>
  </si>
  <si>
    <t>0.71875</t>
  </si>
  <si>
    <t>0.78125</t>
  </si>
  <si>
    <t>AAU</t>
  </si>
  <si>
    <t>0.75</t>
  </si>
  <si>
    <t>0.140625</t>
  </si>
  <si>
    <t>0.359375</t>
  </si>
  <si>
    <t>0.109375</t>
  </si>
  <si>
    <t>0.59375</t>
  </si>
  <si>
    <t>0.65625</t>
  </si>
  <si>
    <t>ACU</t>
  </si>
  <si>
    <t>0.703125</t>
  </si>
  <si>
    <t>0.421875</t>
  </si>
  <si>
    <t>0.46875</t>
  </si>
  <si>
    <t>0.96875</t>
  </si>
  <si>
    <t>0.90625</t>
  </si>
  <si>
    <t>AGU</t>
  </si>
  <si>
    <t>0.765625</t>
  </si>
  <si>
    <t>0.84375</t>
  </si>
  <si>
    <t>AUA</t>
  </si>
  <si>
    <t>0.234375</t>
  </si>
  <si>
    <t>0.4375</t>
  </si>
  <si>
    <t>AUC</t>
  </si>
  <si>
    <t>0.21875</t>
  </si>
  <si>
    <t>0.609375</t>
  </si>
  <si>
    <t>AUG</t>
  </si>
  <si>
    <t>0.828125</t>
  </si>
  <si>
    <t>AUU</t>
  </si>
  <si>
    <t>0.1875</t>
  </si>
  <si>
    <t>0.328125</t>
  </si>
  <si>
    <t>0.546875</t>
  </si>
  <si>
    <t>0.34375</t>
  </si>
  <si>
    <t>0.265625</t>
  </si>
  <si>
    <t>0.515625</t>
  </si>
  <si>
    <t>CAU</t>
  </si>
  <si>
    <t>0.0625</t>
  </si>
  <si>
    <t>0.8125</t>
  </si>
  <si>
    <t>CCU</t>
  </si>
  <si>
    <t>0.09375</t>
  </si>
  <si>
    <t>0.015625</t>
  </si>
  <si>
    <t>0.03125</t>
  </si>
  <si>
    <t>0.046875</t>
  </si>
  <si>
    <t>0.078125</t>
  </si>
  <si>
    <t>0.15625</t>
  </si>
  <si>
    <t>CGU</t>
  </si>
  <si>
    <t>0.796875</t>
  </si>
  <si>
    <t>CUA</t>
  </si>
  <si>
    <t>0.984375</t>
  </si>
  <si>
    <t>0.640625</t>
  </si>
  <si>
    <t>CUC</t>
  </si>
  <si>
    <t>CUG</t>
  </si>
  <si>
    <t>0.859375</t>
  </si>
  <si>
    <t>CUU</t>
  </si>
  <si>
    <t>0.453125</t>
  </si>
  <si>
    <t>0.203125</t>
  </si>
  <si>
    <t>0.171875</t>
  </si>
  <si>
    <t>0.296875</t>
  </si>
  <si>
    <t>GAU</t>
  </si>
  <si>
    <t>0.3125</t>
  </si>
  <si>
    <t>0.25</t>
  </si>
  <si>
    <t>0.28125</t>
  </si>
  <si>
    <t>0.390625</t>
  </si>
  <si>
    <t>GCU</t>
  </si>
  <si>
    <t>0.953125</t>
  </si>
  <si>
    <t>0.578125</t>
  </si>
  <si>
    <t>GGU</t>
  </si>
  <si>
    <t>0.734375</t>
  </si>
  <si>
    <t>GUA</t>
  </si>
  <si>
    <t>GUC</t>
  </si>
  <si>
    <t>GUG</t>
  </si>
  <si>
    <t>GUU</t>
  </si>
  <si>
    <t>0.921875</t>
  </si>
  <si>
    <t>UAA</t>
  </si>
  <si>
    <t>0.6875</t>
  </si>
  <si>
    <t>UAC</t>
  </si>
  <si>
    <t>0.890625</t>
  </si>
  <si>
    <t>UAG</t>
  </si>
  <si>
    <t>UAU</t>
  </si>
  <si>
    <t>0.5625</t>
  </si>
  <si>
    <t>UCA</t>
  </si>
  <si>
    <t>UCC</t>
  </si>
  <si>
    <t>UCG</t>
  </si>
  <si>
    <t>UCU</t>
  </si>
  <si>
    <t>UGA</t>
  </si>
  <si>
    <t>UGC</t>
  </si>
  <si>
    <t>UGG</t>
  </si>
  <si>
    <t>UGU</t>
  </si>
  <si>
    <t>UUA</t>
  </si>
  <si>
    <t>UUC</t>
  </si>
  <si>
    <t>UUG</t>
  </si>
  <si>
    <t>UUU</t>
  </si>
  <si>
    <t>AU</t>
  </si>
  <si>
    <t>CU</t>
  </si>
  <si>
    <t>GU</t>
  </si>
  <si>
    <t>UA</t>
  </si>
  <si>
    <t>UC</t>
  </si>
  <si>
    <t>UG</t>
  </si>
  <si>
    <t>UU</t>
  </si>
  <si>
    <t>figure_02e</t>
  </si>
  <si>
    <t>nucleotide</t>
  </si>
  <si>
    <t>counts</t>
  </si>
  <si>
    <t>figure_02f_A</t>
  </si>
  <si>
    <t>percentage_group</t>
  </si>
  <si>
    <t>inclusion_group</t>
  </si>
  <si>
    <t>proportion</t>
  </si>
  <si>
    <t>0.2532467532467532</t>
  </si>
  <si>
    <t>0.03896103896103896</t>
  </si>
  <si>
    <t>0.01948051948051948</t>
  </si>
  <si>
    <t>0.07142857142857142</t>
  </si>
  <si>
    <t>0.6168831168831169</t>
  </si>
  <si>
    <t>0.3557475582268971</t>
  </si>
  <si>
    <t>0.049774605559729526</t>
  </si>
  <si>
    <t>0.03512396694214876</t>
  </si>
  <si>
    <t>0.059541697971450036</t>
  </si>
  <si>
    <t>0.4998121712997746</t>
  </si>
  <si>
    <t>0.33582342954159594</t>
  </si>
  <si>
    <t>0.04567062818336163</t>
  </si>
  <si>
    <t>0.0333616298811545</t>
  </si>
  <si>
    <t>0.05806451612903226</t>
  </si>
  <si>
    <t>0.5270797962648557</t>
  </si>
  <si>
    <t>0.3089471082550667</t>
  </si>
  <si>
    <t>0.04300543746910529</t>
  </si>
  <si>
    <t>0.03246004284066568</t>
  </si>
  <si>
    <t>0.055528093590377324</t>
  </si>
  <si>
    <t>0.560059317844785</t>
  </si>
  <si>
    <t>0.308411214953271</t>
  </si>
  <si>
    <t>0.04392523364485981</t>
  </si>
  <si>
    <t>0.03177570093457944</t>
  </si>
  <si>
    <t>0.0514018691588785</t>
  </si>
  <si>
    <t>0.5644859813084112</t>
  </si>
  <si>
    <t>0.4740740740740741</t>
  </si>
  <si>
    <t>0.02962962962962963</t>
  </si>
  <si>
    <t>0.07407407407407407</t>
  </si>
  <si>
    <t>0.3925925925925926</t>
  </si>
  <si>
    <t>figure_02f_C</t>
  </si>
  <si>
    <t>0.4746192893401015</t>
  </si>
  <si>
    <t>0.04568527918781726</t>
  </si>
  <si>
    <t>0.03553299492385787</t>
  </si>
  <si>
    <t>0.027918781725888325</t>
  </si>
  <si>
    <t>0.41624365482233505</t>
  </si>
  <si>
    <t>0.3227265872417433</t>
  </si>
  <si>
    <t>0.04267832906047354</t>
  </si>
  <si>
    <t>0.02880410194540793</t>
  </si>
  <si>
    <t>0.05217915849796411</t>
  </si>
  <si>
    <t>0.553611823254411</t>
  </si>
  <si>
    <t>0.34069508645779834</t>
  </si>
  <si>
    <t>0.04819380243109057</t>
  </si>
  <si>
    <t>0.035952747817154594</t>
  </si>
  <si>
    <t>0.05795240541003253</t>
  </si>
  <si>
    <t>0.517205957883924</t>
  </si>
  <si>
    <t>0.32531959549704254</t>
  </si>
  <si>
    <t>0.04178591871780195</t>
  </si>
  <si>
    <t>0.03186414806334669</t>
  </si>
  <si>
    <t>0.06296508299942759</t>
  </si>
  <si>
    <t>0.5380652547223812</t>
  </si>
  <si>
    <t>0.24817518248175183</t>
  </si>
  <si>
    <t>0.05656934306569343</t>
  </si>
  <si>
    <t>0.04562043795620438</t>
  </si>
  <si>
    <t>0.08394160583941605</t>
  </si>
  <si>
    <t>0.5656934306569343</t>
  </si>
  <si>
    <t>0.2777777777777778</t>
  </si>
  <si>
    <t>0.19444444444444445</t>
  </si>
  <si>
    <t>0.027777777777777776</t>
  </si>
  <si>
    <t>0.1111111111111111</t>
  </si>
  <si>
    <t>0.3888888888888889</t>
  </si>
  <si>
    <t>figure_02f_G</t>
  </si>
  <si>
    <t>0.5842696629213483</t>
  </si>
  <si>
    <t>0.033707865168539325</t>
  </si>
  <si>
    <t>0.02247191011235955</t>
  </si>
  <si>
    <t>0.3258426966292135</t>
  </si>
  <si>
    <t>0.36940661478599224</t>
  </si>
  <si>
    <t>0.04669260700389105</t>
  </si>
  <si>
    <t>0.032830739299610896</t>
  </si>
  <si>
    <t>0.05933852140077821</t>
  </si>
  <si>
    <t>0.4917315175097276</t>
  </si>
  <si>
    <t>0.3437775517124449</t>
  </si>
  <si>
    <t>0.04530349270939302</t>
  </si>
  <si>
    <t>0.03255340793489318</t>
  </si>
  <si>
    <t>0.05534079348931841</t>
  </si>
  <si>
    <t>0.5230247541539504</t>
  </si>
  <si>
    <t>0.2658925408384176</t>
  </si>
  <si>
    <t>0.04408580987994489</t>
  </si>
  <si>
    <t>0.03562290887620547</t>
  </si>
  <si>
    <t>0.06101161188742373</t>
  </si>
  <si>
    <t>0.5933871285180082</t>
  </si>
  <si>
    <t>0.31057268722466963</t>
  </si>
  <si>
    <t>0.06387665198237885</t>
  </si>
  <si>
    <t>0.04185022026431718</t>
  </si>
  <si>
    <t>0.08149779735682819</t>
  </si>
  <si>
    <t>0.5022026431718062</t>
  </si>
  <si>
    <t>0.5098039215686274</t>
  </si>
  <si>
    <t>0.09803921568627451</t>
  </si>
  <si>
    <t>0.0196078431372549</t>
  </si>
  <si>
    <t>0.0784313725490196</t>
  </si>
  <si>
    <t>0.29411764705882354</t>
  </si>
  <si>
    <t>figure_02f_U</t>
  </si>
  <si>
    <t>0.2927461139896373</t>
  </si>
  <si>
    <t>0.054404145077720206</t>
  </si>
  <si>
    <t>0.04404145077720207</t>
  </si>
  <si>
    <t>0.09067357512953368</t>
  </si>
  <si>
    <t>0.5181347150259067</t>
  </si>
  <si>
    <t>0.23618551966937087</t>
  </si>
  <si>
    <t>0.0454615031379152</t>
  </si>
  <si>
    <t>0.0396448798408082</t>
  </si>
  <si>
    <t>0.06995254859941834</t>
  </si>
  <si>
    <t>0.6087555487524874</t>
  </si>
  <si>
    <t>0.3560367077717235</t>
  </si>
  <si>
    <t>0.045526240321193005</t>
  </si>
  <si>
    <t>0.03176082592486378</t>
  </si>
  <si>
    <t>0.05355606538571838</t>
  </si>
  <si>
    <t>0.5131201605965013</t>
  </si>
  <si>
    <t>0.41143530798703215</t>
  </si>
  <si>
    <t>0.04332449160035367</t>
  </si>
  <si>
    <t>0.027998821102269377</t>
  </si>
  <si>
    <t>0.04804008252284114</t>
  </si>
  <si>
    <t>0.46920129678750366</t>
  </si>
  <si>
    <t>0.08</t>
  </si>
  <si>
    <t>0.36</t>
  </si>
  <si>
    <t>0.6818181818181818</t>
  </si>
  <si>
    <t>0.045454545454545456</t>
  </si>
  <si>
    <t>0.22727272727272727</t>
  </si>
  <si>
    <t>figure_03a</t>
  </si>
  <si>
    <t>exon_length</t>
  </si>
  <si>
    <t>figure_03b</t>
  </si>
  <si>
    <t>length_group</t>
  </si>
  <si>
    <t>0.6044776119402985</t>
  </si>
  <si>
    <t>0.05970149253731343</t>
  </si>
  <si>
    <t>0.21641791044776118</t>
  </si>
  <si>
    <t>0.6130434782608696</t>
  </si>
  <si>
    <t>0.08260869565217391</t>
  </si>
  <si>
    <t>0.0391304347826087</t>
  </si>
  <si>
    <t>0.0782608695652174</t>
  </si>
  <si>
    <t>0.18695652173913044</t>
  </si>
  <si>
    <t>0.4801587301587302</t>
  </si>
  <si>
    <t>0.06746031746031746</t>
  </si>
  <si>
    <t>0.05357142857142857</t>
  </si>
  <si>
    <t>0.06547619047619048</t>
  </si>
  <si>
    <t>0.3333333333333333</t>
  </si>
  <si>
    <t>0.4099099099099099</t>
  </si>
  <si>
    <t>0.0731981981981982</t>
  </si>
  <si>
    <t>0.04617117117117117</t>
  </si>
  <si>
    <t>0.08108108108108109</t>
  </si>
  <si>
    <t>0.38963963963963966</t>
  </si>
  <si>
    <t>0.3838120104438642</t>
  </si>
  <si>
    <t>0.07658833768494343</t>
  </si>
  <si>
    <t>0.047867711053089644</t>
  </si>
  <si>
    <t>0.08181026979982593</t>
  </si>
  <si>
    <t>0.40992167101827676</t>
  </si>
  <si>
    <t>0.36730769230769234</t>
  </si>
  <si>
    <t>0.06666666666666667</t>
  </si>
  <si>
    <t>0.04294871794871795</t>
  </si>
  <si>
    <t>0.06538461538461539</t>
  </si>
  <si>
    <t>0.4576923076923077</t>
  </si>
  <si>
    <t>0.3336745138178096</t>
  </si>
  <si>
    <t>0.06141248720573183</t>
  </si>
  <si>
    <t>0.042988741044012284</t>
  </si>
  <si>
    <t>0.05834186284544524</t>
  </si>
  <si>
    <t>0.503582395087001</t>
  </si>
  <si>
    <t>0.32790028763183127</t>
  </si>
  <si>
    <t>0.058485139022051776</t>
  </si>
  <si>
    <t>0.03978906999041227</t>
  </si>
  <si>
    <t>0.0738255033557047</t>
  </si>
  <si>
    <t>0.34102787456445993</t>
  </si>
  <si>
    <t>0.05139372822299652</t>
  </si>
  <si>
    <t>0.042682926829268296</t>
  </si>
  <si>
    <t>0.0627177700348432</t>
  </si>
  <si>
    <t>0.502177700348432</t>
  </si>
  <si>
    <t>0.3144010514457379</t>
  </si>
  <si>
    <t>0.05252534735260984</t>
  </si>
  <si>
    <t>0.04323131806233571</t>
  </si>
  <si>
    <t>0.06576229815996996</t>
  </si>
  <si>
    <t>0.5240799849793466</t>
  </si>
  <si>
    <t>figure_03e</t>
  </si>
  <si>
    <t>Figure 3E. Images of electrophoretic analysis of RT-PCR products corresponding to of FAS exon 6 inclusion / skipping derived from mini genes, either displaying WT exonic sequence or the following variants:</t>
  </si>
  <si>
    <t>Molecular weight marker (Thermo Fischer Sci Cat no. SM0373): sizes from bottom: 50 bp, 100 bp, 150 bp, 2000 bp, 250 bp.</t>
  </si>
  <si>
    <t>Expected length of spliced products amplification: exon 6 inclusion=213 bp; exon 6 skipping=150 bp; activation of 3’ splice site after position 40=173 bp.</t>
  </si>
  <si>
    <t>The Figures show results of 3 technical replicates per construct tested. In addition, each of these experiments was repeated at least three times (3 biological replicates).</t>
  </si>
  <si>
    <t>- CAG after exon position 40: image 1, lanes 4,5,6. Image 2, lanes 2,,3,4 (1st 3 lanes after after molecular weight marker) correspond to wild type mini gene results.</t>
  </si>
  <si>
    <t>Image 1</t>
  </si>
  <si>
    <t>- CUA after position 40: image 2, lanes 5,6,7 (lanes 4-6 after the molecular weight marker). Lanes 2,3,4 (1st 3 lanes after after the molecular weight marker) correspond to the wild type mini gene results</t>
  </si>
  <si>
    <t>- GAC after position 40: image 3, lanes 2,3,4 (1,2,3 after the molecular weight marker).</t>
  </si>
  <si>
    <t>Image 2</t>
  </si>
  <si>
    <t>Image 3</t>
  </si>
  <si>
    <t>figure_03g</t>
  </si>
  <si>
    <t>Figure 3G. Images of electrophoretic analysis of RT-PCR products corresponding to of FAS exon 6 inclusion / skipping derived from mini genes, either displaying WT exonic sequence or variant containing CAG after position 40, both constructs combined with either a weak or a strong 3’ splice site:</t>
  </si>
  <si>
    <t>Molecular weight marker (Thermo Fischer Sci Cat no. SM0373): sizes from bottom: 50 bp, 100 bp, 150 bp, 200 bp, 250 bp.</t>
  </si>
  <si>
    <t>The Figure shows results of 3 technical replicates per construct tested. In addition, each of these experiments was repeated at least three times (3 biological replicates).</t>
  </si>
  <si>
    <t>Lane 1: MWM</t>
  </si>
  <si>
    <t>Lanes 2-4: wild type exon, weak 3’ ss</t>
  </si>
  <si>
    <t>Lanes 5-7: wild type exon, strong 3’ ss</t>
  </si>
  <si>
    <t>Lanes 8-10: CAG after position 40, weak 3’ ss</t>
  </si>
  <si>
    <t>Lanes 11-13: CAG after position 40, strong 3’ ss</t>
  </si>
  <si>
    <t>figure_03i</t>
  </si>
  <si>
    <t>Figure 3I. Images of electrophoretic analysis of RT-PCR products corresponding to of FAS exon 6 inclusion / skipping derived from mini genes, either displaying WT exonic sequence or variant containing CAG after position 40, in both cases without or with ectopic expression of PTB.</t>
  </si>
  <si>
    <t>The Figure shows results of 2 technical replicates per construct tested. In addition, each of these experiments was repeated at least three times (3 biological replicates).</t>
  </si>
  <si>
    <t>Lanes 2-3: wild type exon, no ectopic PTB</t>
  </si>
  <si>
    <t>Lanes 4-5: wild type exon, ectopic expression of PTB</t>
  </si>
  <si>
    <t>Lanes 6-7: exon with CAG insertion after position 40, no ectopic PTB</t>
  </si>
  <si>
    <t>Lanes 8-9: exon with CAG insertion after position 40, ectopic expression of PTB</t>
  </si>
  <si>
    <t>figure_3k</t>
  </si>
  <si>
    <t>Figure 3K. Images of electrophoretic analysis of RT-PCR products corresponding to of FAS exon 6 inclusion / skipping derived from mini genes, either displaying WT exonic sequence or variant containing CAG after position 40, in both cases without or with ectopic expression of SRRM4.</t>
  </si>
  <si>
    <t>Lanes 2-4: wild type exon, no ectopic expression of SRRM4. Lanes 2 and 3 are shown in Figure 3K.</t>
  </si>
  <si>
    <t>Lanes 5-7: wild type exon, ectopic expression of SRRM4. Lanes 5 and 6 are shown in Figure 3K.</t>
  </si>
  <si>
    <t>Lanes 8-10: exon with CAG insertion after position 40, no ectopic expression of SRRM4.</t>
  </si>
  <si>
    <t>Lanes 11-13: exon with CAG insertion after position 40, ectopic expression of SRRM4.</t>
  </si>
  <si>
    <t>Figure 3M</t>
  </si>
  <si>
    <t>(A/H)*100</t>
  </si>
  <si>
    <t>average</t>
  </si>
  <si>
    <t>std</t>
  </si>
  <si>
    <t>Figure 3L</t>
  </si>
  <si>
    <t>Spliceosome assembly assays using different fluorescently-labeled RNAs (wild type or mutant Fas exon 6 sequences) and HeLa nuclear extracts. The right side part of the gel is presented in Figure 3L. The left side part corresponds to another biological replicate.</t>
  </si>
  <si>
    <t>figure_03n</t>
  </si>
  <si>
    <t>sequence</t>
  </si>
  <si>
    <t>es</t>
  </si>
  <si>
    <t>standard.error</t>
  </si>
  <si>
    <t>branchpoint</t>
  </si>
  <si>
    <t>AAACCAGATCTAACTTGGGGTGGCTTTGTCTTCTTCTTTTGCCAATTCCACTAATTGTTTGGG</t>
  </si>
  <si>
    <t>G-1-A;T-3-A</t>
  </si>
  <si>
    <t>-1.4927320009751637</t>
  </si>
  <si>
    <t>0.35641919021883195</t>
  </si>
  <si>
    <t>11.035606876763982</t>
  </si>
  <si>
    <t>CTAACT</t>
  </si>
  <si>
    <t>AACCCAGATCTAACTTGGGGTGGCTTTGTCTTCTTCTTTTGCCAATTCCACTAATTGTTTGGG</t>
  </si>
  <si>
    <t>G-1-A;T-3-C</t>
  </si>
  <si>
    <t>-2.563678320026437</t>
  </si>
  <si>
    <t>0.4683223697245965</t>
  </si>
  <si>
    <t>3.781726739714248</t>
  </si>
  <si>
    <t>AAGCCAGATCTAACTTGGGGTGGCTTTGTCTTCTTCTTTTGCCAATTCCACTAATTGTTTGGG</t>
  </si>
  <si>
    <t>G-1-A;T-3-G</t>
  </si>
  <si>
    <t>-2.369500522731316</t>
  </si>
  <si>
    <t>0.6238968780366773</t>
  </si>
  <si>
    <t>4.592196785430694</t>
  </si>
  <si>
    <t>AATACAGATCTAACTTGGGGTGGCTTTGTCTTCTTCTTTTGCCAATTCCACTAATTGTTTGGG</t>
  </si>
  <si>
    <t>G-1-A;C-4-A</t>
  </si>
  <si>
    <t>-2.5566869308823144</t>
  </si>
  <si>
    <t>0.527010481085465</t>
  </si>
  <si>
    <t>3.8082589032551977</t>
  </si>
  <si>
    <t>AATCAAGATCTAACTTGGGGTGGCTTTGTCTTCTTCTTTTGCCAATTCCACTAATTGTTTGGG</t>
  </si>
  <si>
    <t>G-1-A;C-5-A</t>
  </si>
  <si>
    <t>-1.167092960805862</t>
  </si>
  <si>
    <t>0.17024949749994994</t>
  </si>
  <si>
    <t>15.283381689268966</t>
  </si>
  <si>
    <t>AATCCAAATCTAACTTGGGGTGGCTTTGTCTTCTTCTTTTGCCAATTCCACTAATTGTTTGGG</t>
  </si>
  <si>
    <t>G-1-A;G-7-A</t>
  </si>
  <si>
    <t>-2.7515433894352865</t>
  </si>
  <si>
    <t>0.5630701577569676</t>
  </si>
  <si>
    <t>3.1340172415333067</t>
  </si>
  <si>
    <t>AATCCACATCTAACTTGGGGTGGCTTTGTCTTCTTCTTTTGCCAATTCCACTAATTGTTTGGG</t>
  </si>
  <si>
    <t>G-1-A;G-7-C</t>
  </si>
  <si>
    <t>-1.9331170910871012</t>
  </si>
  <si>
    <t>0.3943801530252421</t>
  </si>
  <si>
    <t>7.10459632074562</t>
  </si>
  <si>
    <t>AATCCAGAACTAACTTGGGGTGGCTTTGTCTTCTTCTTTTGCCAATTCCACTAATTGTTTGGG</t>
  </si>
  <si>
    <t>G-1-A;T-9-A</t>
  </si>
  <si>
    <t>-0.6068344549477893</t>
  </si>
  <si>
    <t>0.2576705353246685</t>
  </si>
  <si>
    <t>26.76311356241909</t>
  </si>
  <si>
    <t>AATCCAGACCTAACTTGGGGTGGCTTTGTCTTCTTCTTTTGCCAATTCCACTAATTGTTTGGG</t>
  </si>
  <si>
    <t>G-1-A;T-9-C</t>
  </si>
  <si>
    <t>-0.80272593869877</t>
  </si>
  <si>
    <t>0.20482047751638555</t>
  </si>
  <si>
    <t>22.001994230734468</t>
  </si>
  <si>
    <t>AATCCAGAGCTAACTTGGGGTGGCTTTGTCTTCTTCTTTTGCCAATTCCACTAATTGTTTGGG</t>
  </si>
  <si>
    <t>G-1-A;T-9-G</t>
  </si>
  <si>
    <t>-0.8397681222306947</t>
  </si>
  <si>
    <t>0.14629302148135975</t>
  </si>
  <si>
    <t>21.201902380256307</t>
  </si>
  <si>
    <t>AATCCAGATATAACTTGGGGTGGCTTTGTCTTCTTCTTTTGCCAATTCCACTAATTGTTTGGG</t>
  </si>
  <si>
    <t>G-1-A;C-10-A</t>
  </si>
  <si>
    <t>-1.7524988394930536</t>
  </si>
  <si>
    <t>0.2638625260386102</t>
  </si>
  <si>
    <t>8.511006390168415</t>
  </si>
  <si>
    <t>AATCCAGATCAAACTTGGGGTGGCTTTGTCTTCTTCTTTTGCCAATTCCACTAATTGTTTGGG</t>
  </si>
  <si>
    <t>G-1-A;T-11-A</t>
  </si>
  <si>
    <t>-0.5956876666114904</t>
  </si>
  <si>
    <t>0.13502570242504505</t>
  </si>
  <si>
    <t>27.063105189927825</t>
  </si>
  <si>
    <t>AATCCAGATCCAACTTGGGGTGGCTTTGTCTTCTTCTTTTGCCAATTCCACTAATTGTTTGGG</t>
  </si>
  <si>
    <t>G-1-A;T-11-C</t>
  </si>
  <si>
    <t>-0.08949989041639522</t>
  </si>
  <si>
    <t>0.10905369250629428</t>
  </si>
  <si>
    <t>44.896468737519974</t>
  </si>
  <si>
    <t>AATCCAGATCGAACTTGGGGTGGCTTTGTCTTCTTCTTTTGCCAATTCCACTAATTGTTTGGG</t>
  </si>
  <si>
    <t>G-1-A;T-11-G</t>
  </si>
  <si>
    <t>0.16960073998611164</t>
  </si>
  <si>
    <t>0.09937003977375922</t>
  </si>
  <si>
    <t>58.17523651665789</t>
  </si>
  <si>
    <t>AATCCAGATCTAAATTGGGGTGGCTTTGTCTTCTTCTTTTGCCAATTCCACTAATTGTTTGGG</t>
  </si>
  <si>
    <t>G-1-A;C-14-A</t>
  </si>
  <si>
    <t>-1.933185134703246</t>
  </si>
  <si>
    <t>0.27277421003033636</t>
  </si>
  <si>
    <t>7.104112914767239</t>
  </si>
  <si>
    <t>AATCCAGATCTAACATGGGGTGGCTTTGTCTTCTTCTTTTGCCAATTCCACTAATTGTTTGGG</t>
  </si>
  <si>
    <t>G-1-A;T-15-A</t>
  </si>
  <si>
    <t>-1.454802064404124</t>
  </si>
  <si>
    <t>0.22135885075119197</t>
  </si>
  <si>
    <t>11.462226425642552</t>
  </si>
  <si>
    <t>AATCCAGATCTAACCTGGGGTGGCTTTGTCTTCTTCTTTTGCCAATTCCACTAATTGTTTGGG</t>
  </si>
  <si>
    <t>G-1-A;T-15-C</t>
  </si>
  <si>
    <t>-0.6430172913720927</t>
  </si>
  <si>
    <t>0.1497695848343603</t>
  </si>
  <si>
    <t>25.81205790553876</t>
  </si>
  <si>
    <t>AATCCAGATCTAACGTGGGGTGGCTTTGTCTTCTTCTTTTGCCAATTCCACTAATTGTTTGGG</t>
  </si>
  <si>
    <t>G-1-A;T-15-G</t>
  </si>
  <si>
    <t>-1.201205977296704</t>
  </si>
  <si>
    <t>0.17506284222045518</t>
  </si>
  <si>
    <t>14.770811795694657</t>
  </si>
  <si>
    <t>AATCCAGATCTAACTAGGGGTGGCTTTGTCTTCTTCTTTTGCCAATTCCACTAATTGTTTGGG</t>
  </si>
  <si>
    <t>G-1-A;T-16-A</t>
  </si>
  <si>
    <t>-2.8711917000961473</t>
  </si>
  <si>
    <t>0.7471059771191657</t>
  </si>
  <si>
    <t>2.7806016765661163</t>
  </si>
  <si>
    <t>AATCCAGATCTAACTCGGGGTGGCTTTGTCTTCTTCTTTTGCCAATTCCACTAATTGTTTGGG</t>
  </si>
  <si>
    <t>G-1-A;T-16-C</t>
  </si>
  <si>
    <t>-0.476872207066068</t>
  </si>
  <si>
    <t>0.12588230381534643</t>
  </si>
  <si>
    <t>30.477442741280953</t>
  </si>
  <si>
    <t>AATCCAGATCTAACTGGGGGTGGCTTTGTCTTCTTCTTTTGCCAATTCCACTAATTGTTTGGG</t>
  </si>
  <si>
    <t>G-1-A;T-16-G</t>
  </si>
  <si>
    <t>-1.94696892051756</t>
  </si>
  <si>
    <t>0.3052467637733314</t>
  </si>
  <si>
    <t>7.006863118852886</t>
  </si>
  <si>
    <t>AATCCAGATCTAACTTAGGGTGGCTTTGTCTTCTTCTTTTGCCAATTCCACTAATTGTTTGGG</t>
  </si>
  <si>
    <t>G-1-A;G-17-A</t>
  </si>
  <si>
    <t>-2.8831713783688766</t>
  </si>
  <si>
    <t>0.5734207493429685</t>
  </si>
  <si>
    <t>2.7474896945203744</t>
  </si>
  <si>
    <t>AATCCAGATCTAACTTCGGGTGGCTTTGTCTTCTTCTTTTGCCAATTCCACTAATTGTTTGGG</t>
  </si>
  <si>
    <t>G-1-A;G-17-C</t>
  </si>
  <si>
    <t>0.44198944419766995</t>
  </si>
  <si>
    <t>0.08586114899054596</t>
  </si>
  <si>
    <t>76.38974649599476</t>
  </si>
  <si>
    <t>AATCCAGATCTAACTTGAGGTGGCTTTGTCTTCTTCTTTTGCCAATTCCACTAATTGTTTGGG</t>
  </si>
  <si>
    <t>G-1-A;G-18-A</t>
  </si>
  <si>
    <t>-0.594583928423678</t>
  </si>
  <si>
    <t>0.10708007844710424</t>
  </si>
  <si>
    <t>27.092992263324717</t>
  </si>
  <si>
    <t>AATCCAGATCTAACTTGCGGTGGCTTTGTCTTCTTCTTTTGCCAATTCCACTAATTGTTTGGG</t>
  </si>
  <si>
    <t>G-1-A;G-18-C</t>
  </si>
  <si>
    <t>0.3484643044892817</t>
  </si>
  <si>
    <t>0.1023926672671562</t>
  </si>
  <si>
    <t>69.56929730162102</t>
  </si>
  <si>
    <t>AATCCAGATCTAACTTGGAGTGGCTTTGTCTTCTTCTTTTGCCAATTCCACTAATTGTTTGGG</t>
  </si>
  <si>
    <t>G-1-A;G-19-A</t>
  </si>
  <si>
    <t>0.16140542434249266</t>
  </si>
  <si>
    <t>0.08121352458624383</t>
  </si>
  <si>
    <t>57.70042038231969</t>
  </si>
  <si>
    <t>AATCCAGATCTAACTTGGCGTGGCTTTGTCTTCTTCTTTTGCCAATTCCACTAATTGTTTGGG</t>
  </si>
  <si>
    <t>G-1-A;G-19-C</t>
  </si>
  <si>
    <t>0.6101442728710392</t>
  </si>
  <si>
    <t>0.08645473026837748</t>
  </si>
  <si>
    <t>90.37821986488693</t>
  </si>
  <si>
    <t>AATCCAGATCTAACTTGGGATGGCTTTGTCTTCTTCTTTTGCCAATTCCACTAATTGTTTGGG</t>
  </si>
  <si>
    <t>G-1-A;G-20-A</t>
  </si>
  <si>
    <t>0.1932853633167449</t>
  </si>
  <si>
    <t>0.07565955229971282</t>
  </si>
  <si>
    <t>59.569541698575456</t>
  </si>
  <si>
    <t>AATCCAGATCTAACTTGGGCTGGCTTTGTCTTCTTCTTTTGCCAATTCCACTAATTGTTTGGG</t>
  </si>
  <si>
    <t>G-1-A;G-20-C</t>
  </si>
  <si>
    <t>-0.037646462764644104</t>
  </si>
  <si>
    <t>0.13372559295960892</t>
  </si>
  <si>
    <t>47.2859197763552</t>
  </si>
  <si>
    <t>AATCCAGATCTAACTTGGGGAGGCTTTGTCTTCTTCTTTTGCCAATTCCACTAATTGTTTGGG</t>
  </si>
  <si>
    <t>G-1-A;T-21-A</t>
  </si>
  <si>
    <t>-0.539778653433725</t>
  </si>
  <si>
    <t>0.13198866416834948</t>
  </si>
  <si>
    <t>28.619273268391197</t>
  </si>
  <si>
    <t>AATCCAGATCTAACTTGGGGCGGCTTTGTCTTCTTCTTTTGCCAATTCCACTAATTGTTTGGG</t>
  </si>
  <si>
    <t>G-1-A;T-21-C</t>
  </si>
  <si>
    <t>-0.40575018323014406</t>
  </si>
  <si>
    <t>0.14820783430401785</t>
  </si>
  <si>
    <t>32.72400320429755</t>
  </si>
  <si>
    <t>AATCCAGATCTAACTTGGGGTAGCTTTGTCTTCTTCTTTTGCCAATTCCACTAATTGTTTGGG</t>
  </si>
  <si>
    <t>G-1-A;G-22-A</t>
  </si>
  <si>
    <t>-2.75057353680762</t>
  </si>
  <si>
    <t>0.5448226187619012</t>
  </si>
  <si>
    <t>3.137058250817215</t>
  </si>
  <si>
    <t>AATCCAGATCTAACTTGGGGTCGCTTTGTCTTCTTCTTTTGCCAATTCCACTAATTGTTTGGG</t>
  </si>
  <si>
    <t>G-1-A;G-22-C</t>
  </si>
  <si>
    <t>-0.29912138206733274</t>
  </si>
  <si>
    <t>0.16592030896569682</t>
  </si>
  <si>
    <t>36.40614768158203</t>
  </si>
  <si>
    <t>AATCCAGATCTAACTTGGGGTGACTTTGTCTTCTTCTTTTGCCAATTCCACTAATTGTTTGGG</t>
  </si>
  <si>
    <t>G-1-A;G-23-A</t>
  </si>
  <si>
    <t>-0.4214119250006836</t>
  </si>
  <si>
    <t>0.1150923589684382</t>
  </si>
  <si>
    <t>32.21548088363303</t>
  </si>
  <si>
    <t>AATCCAGATCTAACTTGGGGTGCCTTTGTCTTCTTCTTTTGCCAATTCCACTAATTGTTTGGG</t>
  </si>
  <si>
    <t>G-1-A;G-23-C</t>
  </si>
  <si>
    <t>-1.0433452051735723</t>
  </si>
  <si>
    <t>0.19132884315715087</t>
  </si>
  <si>
    <t>17.29666709761942</t>
  </si>
  <si>
    <t>AATCCAGATCTAACTTGGGGTGGATTTGTCTTCTTCTTTTGCCAATTCCACTAATTGTTTGGG</t>
  </si>
  <si>
    <t>G-1-A;C-24-A</t>
  </si>
  <si>
    <t>-0.06864934161176353</t>
  </si>
  <si>
    <t>0.0853218593447607</t>
  </si>
  <si>
    <t>45.84241220012267</t>
  </si>
  <si>
    <t>AATCCAGATCTAACTTGGGGTGGCATTGTCTTCTTCTTTTGCCAATTCCACTAATTGTTTGGG</t>
  </si>
  <si>
    <t>G-1-A;T-25-A</t>
  </si>
  <si>
    <t>-1.0721713669899755</t>
  </si>
  <si>
    <t>0.19068121181175324</t>
  </si>
  <si>
    <t>16.80518832853006</t>
  </si>
  <si>
    <t>AATCCAGATCTAACTTGGGGTGGCCTTGTCTTCTTCTTTTGCCAATTCCACTAATTGTTTGGG</t>
  </si>
  <si>
    <t>G-1-A;T-25-C</t>
  </si>
  <si>
    <t>-0.5387000981441732</t>
  </si>
  <si>
    <t>0.1215826161484351</t>
  </si>
  <si>
    <t>28.650157389079904</t>
  </si>
  <si>
    <t>AATCCAGATCTAACTTGGGGTGGCGTTGTCTTCTTCTTTTGCCAATTCCACTAATTGTTTGGG</t>
  </si>
  <si>
    <t>G-1-A;T-25-G</t>
  </si>
  <si>
    <t>-0.2417236876306848</t>
  </si>
  <si>
    <t>0.10774317429178312</t>
  </si>
  <si>
    <t>38.55691059736939</t>
  </si>
  <si>
    <t>AATCCAGATCTAACTTGGGGTGGCTATGTCTTCTTCTTTTGCCAATTCCACTAATTGTTTGGG</t>
  </si>
  <si>
    <t>G-1-A;T-26-A</t>
  </si>
  <si>
    <t>-1.0895432064695503</t>
  </si>
  <si>
    <t>0.16723515370274988</t>
  </si>
  <si>
    <t>16.51577241615977</t>
  </si>
  <si>
    <t>AATCCAGATCTAACTTGGGGTGGCTCTGTCTTCTTCTTTTGCCAATTCCACTAATTGTTTGGG</t>
  </si>
  <si>
    <t>G-1-A;T-26-C</t>
  </si>
  <si>
    <t>-1.0692607867926103</t>
  </si>
  <si>
    <t>0.20223564762466817</t>
  </si>
  <si>
    <t>16.854172428386953</t>
  </si>
  <si>
    <t>AATCCAGATCTAACTTGGGGTGGCTGTGTCTTCTTCTTTTGCCAATTCCACTAATTGTTTGGG</t>
  </si>
  <si>
    <t>G-1-A;T-26-G</t>
  </si>
  <si>
    <t>0.007351758822846749</t>
  </si>
  <si>
    <t>0.09958297346873472</t>
  </si>
  <si>
    <t>49.46230150302216</t>
  </si>
  <si>
    <t>AATCCAGATCTAACTTGGGGTGGCTTAGTCTTCTTCTTTTGCCAATTCCACTAATTGTTTGGG</t>
  </si>
  <si>
    <t>G-1-A;T-27-A</t>
  </si>
  <si>
    <t>-1.728756462848005</t>
  </si>
  <si>
    <t>0.3942951825960515</t>
  </si>
  <si>
    <t>8.715495836429605</t>
  </si>
  <si>
    <t>AATCCAGATCTAACTTGGGGTGGCTTCGTCTTCTTCTTTTGCCAATTCCACTAATTGTTTGGG</t>
  </si>
  <si>
    <t>G-1-A;T-27-C</t>
  </si>
  <si>
    <t>0.44981348242445685</t>
  </si>
  <si>
    <t>0.10092819381047433</t>
  </si>
  <si>
    <t>76.98976702360612</t>
  </si>
  <si>
    <t>AATCCAGATCTAACTTGGGGTGGCTTGGTCTTCTTCTTTTGCCAATTCCACTAATTGTTTGGG</t>
  </si>
  <si>
    <t>G-1-A;T-27-G</t>
  </si>
  <si>
    <t>-1.1616480002954266</t>
  </si>
  <si>
    <t>0.15298027244075757</t>
  </si>
  <si>
    <t>15.366826068547615</t>
  </si>
  <si>
    <t>AATCCAGATCTAACTTGGGGTGGCTTTATCTTCTTCTTTTGCCAATTCCACTAATTGTTTGGG</t>
  </si>
  <si>
    <t>G-1-A;G-28-A</t>
  </si>
  <si>
    <t>-1.9172698383533935</t>
  </si>
  <si>
    <t>0.34799681324369003</t>
  </si>
  <si>
    <t>7.218081493314804</t>
  </si>
  <si>
    <t>AATCCAGATCTAACTTGGGGTGGCTTTCTCTTCTTCTTTTGCCAATTCCACTAATTGTTTGGG</t>
  </si>
  <si>
    <t>G-1-A;G-28-C</t>
  </si>
  <si>
    <t>-1.0936747321825835</t>
  </si>
  <si>
    <t>0.5084011219552943</t>
  </si>
  <si>
    <t>16.44767784185582</t>
  </si>
  <si>
    <t>AATCCAGATCTAACTTGGGGTGGCTTTGACTTCTTCTTTTGCCAATTCCACTAATTGTTTGGG</t>
  </si>
  <si>
    <t>G-1-A;T-29-A</t>
  </si>
  <si>
    <t>-0.6338769029559675</t>
  </si>
  <si>
    <t>0.14188719432658328</t>
  </si>
  <si>
    <t>26.049071689496575</t>
  </si>
  <si>
    <t>AATCCAGATCTAACTTGGGGTGGCTTTGCCTTCTTCTTTTGCCAATTCCACTAATTGTTTGGG</t>
  </si>
  <si>
    <t>G-1-A;T-29-C</t>
  </si>
  <si>
    <t>-0.9708654452397045</t>
  </si>
  <si>
    <t>0.1658979830199145</t>
  </si>
  <si>
    <t>18.596875626894914</t>
  </si>
  <si>
    <t>AATCCAGATCTAACTTGGGGTGGCTTTGGCTTCTTCTTTTGCCAATTCCACTAATTGTTTGGG</t>
  </si>
  <si>
    <t>G-1-A;T-29-G</t>
  </si>
  <si>
    <t>-3.0580184604915677</t>
  </si>
  <si>
    <t>0.8068849248801369</t>
  </si>
  <si>
    <t>2.3067522302416688</t>
  </si>
  <si>
    <t>AATCCAGATCTAACTTGGGGTGGCTTTGTATTCTTCTTTTGCCAATTCCACTAATTGTTTGGG</t>
  </si>
  <si>
    <t>G-1-A;C-30-A</t>
  </si>
  <si>
    <t>-2.2830097109789604</t>
  </si>
  <si>
    <t>0.7248079135693062</t>
  </si>
  <si>
    <t>5.007062039486199</t>
  </si>
  <si>
    <t>AATCCAGATCTAACTTGGGGTGGCTTTGTCATCTTCTTTTGCCAATTCCACTAATTGTTTGGG</t>
  </si>
  <si>
    <t>G-1-A;T-31-A</t>
  </si>
  <si>
    <t>-0.5877841203494685</t>
  </si>
  <si>
    <t>0.1435430303142769</t>
  </si>
  <si>
    <t>27.27784718760783</t>
  </si>
  <si>
    <t>AATCCAGATCTAACTTGGGGTGGCTTTGTCCTCTTCTTTTGCCAATTCCACTAATTGTTTGGG</t>
  </si>
  <si>
    <t>G-1-A;T-31-C</t>
  </si>
  <si>
    <t>-1.1950340360413638</t>
  </si>
  <si>
    <t>0.1961969377186163</t>
  </si>
  <si>
    <t>14.862258289296616</t>
  </si>
  <si>
    <t>AATCCAGATCTAACTTGGGGTGGCTTTGTCGTCTTCTTTTGCCAATTCCACTAATTGTTTGGG</t>
  </si>
  <si>
    <t>G-1-A;T-31-G</t>
  </si>
  <si>
    <t>0.12888196151910306</t>
  </si>
  <si>
    <t>0.0897460078962649</t>
  </si>
  <si>
    <t>55.85399178707039</t>
  </si>
  <si>
    <t>AATCCAGATCTAACTTGGGGTGGCTTTGTCTACTTCTTTTGCCAATTCCACTAATTGTTTGGG</t>
  </si>
  <si>
    <t>G-1-A;T-32-A</t>
  </si>
  <si>
    <t>-1.594154710028804</t>
  </si>
  <si>
    <t>0.25534138104745174</t>
  </si>
  <si>
    <t>9.971233772087698</t>
  </si>
  <si>
    <t>AATCCAGATCTAACTTGGGGTGGCTTTGTCTCCTTCTTTTGCCAATTCCACTAATTGTTTGGG</t>
  </si>
  <si>
    <t>G-1-A;T-32-C</t>
  </si>
  <si>
    <t>-1.8733090980398013</t>
  </si>
  <si>
    <t>0.31134496487718083</t>
  </si>
  <si>
    <t>7.5424716757753</t>
  </si>
  <si>
    <t>AATCCAGATCTAACTTGGGGTGGCTTTGTCTGCTTCTTTTGCCAATTCCACTAATTGTTTGGG</t>
  </si>
  <si>
    <t>G-1-A;T-32-G</t>
  </si>
  <si>
    <t>-0.5584843016786272</t>
  </si>
  <si>
    <t>0.13907361299732865</t>
  </si>
  <si>
    <t>28.088907095701483</t>
  </si>
  <si>
    <t>AATCCAGATCTAACTTGGGGTGGCTTTGTCTTATTCTTTTGCCAATTCCACTAATTGTTTGGG</t>
  </si>
  <si>
    <t>G-1-A;C-33-A</t>
  </si>
  <si>
    <t>-2.7857840583257305</t>
  </si>
  <si>
    <t>1.3708829102553506</t>
  </si>
  <si>
    <t>3.028522801770999</t>
  </si>
  <si>
    <t>AATCCAGATCTAACTTGGGGTGGCTTTGTCTTCATCTTTTGCCAATTCCACTAATTGTTTGGG</t>
  </si>
  <si>
    <t>G-1-A;T-34-A</t>
  </si>
  <si>
    <t>-0.3818433506935658</t>
  </si>
  <si>
    <t>0.1345534759168807</t>
  </si>
  <si>
    <t>33.515756921260795</t>
  </si>
  <si>
    <t>AATCCAGATCTAACTTGGGGTGGCTTTGTCTTCCTCTTTTGCCAATTCCACTAATTGTTTGGG</t>
  </si>
  <si>
    <t>G-1-A;T-34-C</t>
  </si>
  <si>
    <t>-1.6816300846583583</t>
  </si>
  <si>
    <t>0.3045319270038424</t>
  </si>
  <si>
    <t>9.136057531660375</t>
  </si>
  <si>
    <t>AATCCAGATCTAACTTGGGGTGGCTTTGTCTTCGTCTTTTGCCAATTCCACTAATTGTTTGGG</t>
  </si>
  <si>
    <t>G-1-A;T-34-G</t>
  </si>
  <si>
    <t>-0.1874896309577248</t>
  </si>
  <si>
    <t>0.10413162700340073</t>
  </si>
  <si>
    <t>40.705751780130434</t>
  </si>
  <si>
    <t>AATCCAGATCTAACTTGGGGTGGCTTTGTCTTCTACTTTTGCCAATTCCACTAATTGTTTGGG</t>
  </si>
  <si>
    <t>G-1-A;T-35-A</t>
  </si>
  <si>
    <t>-0.9517651714855295</t>
  </si>
  <si>
    <t>0.17185103870670282</t>
  </si>
  <si>
    <t>18.955495003904023</t>
  </si>
  <si>
    <t>AATCCAGATCTAACTTGGGGTGGCTTTGTCTTCTCCTTTTGCCAATTCCACTAATTGTTTGGG</t>
  </si>
  <si>
    <t>G-1-A;T-35-C</t>
  </si>
  <si>
    <t>-1.1794435134951595</t>
  </si>
  <si>
    <t>0.2312775241969995</t>
  </si>
  <si>
    <t>15.09578432859757</t>
  </si>
  <si>
    <t>AATCCAGATCTAACTTGGGGTGGCTTTGTCTTCTGCTTTTGCCAATTCCACTAATTGTTTGGG</t>
  </si>
  <si>
    <t>G-1-A;T-35-G</t>
  </si>
  <si>
    <t>-0.6844861246170207</t>
  </si>
  <si>
    <t>0.11154437265334434</t>
  </si>
  <si>
    <t>24.76355238301892</t>
  </si>
  <si>
    <t>AATCCAGATCTAACTTGGGGTGGCTTTGTCTTCTTATTTTGCCAATTCCACTAATTGTTTGGG</t>
  </si>
  <si>
    <t>G-1-A;C-36-A</t>
  </si>
  <si>
    <t>-2.1909542104257995</t>
  </si>
  <si>
    <t>0.3934894421231286</t>
  </si>
  <si>
    <t>5.489871364511311</t>
  </si>
  <si>
    <t>AATCCAGATCTAACTTGGGGTGGCTTTGTCTTCTTCATTTGCCAATTCCACTAATTGTTTGGG</t>
  </si>
  <si>
    <t>G-1-A;T-37-A</t>
  </si>
  <si>
    <t>-0.3511792522210425</t>
  </si>
  <si>
    <t>0.1364301045344101</t>
  </si>
  <si>
    <t>34.55940690861118</t>
  </si>
  <si>
    <t>AATCCAGATCTAACTTGGGGTGGCTTTGTCTTCTTCCTTTGCCAATTCCACTAATTGTTTGGG</t>
  </si>
  <si>
    <t>G-1-A;T-37-C</t>
  </si>
  <si>
    <t>-1.0897982955734205</t>
  </si>
  <si>
    <t>0.16864487187279523</t>
  </si>
  <si>
    <t>16.511559959873097</t>
  </si>
  <si>
    <t>AATCCAGATCTAACTTGGGGTGGCTTTGTCTTCTTCGTTTGCCAATTCCACTAATTGTTTGGG</t>
  </si>
  <si>
    <t>G-1-A;T-37-G</t>
  </si>
  <si>
    <t>0.27557754911192905</t>
  </si>
  <si>
    <t>0.07970004876750034</t>
  </si>
  <si>
    <t>64.67900065020264</t>
  </si>
  <si>
    <t>AATCCAGATCTAACTTGGGGTGGCTTTGTCTTCTTCTATTGCCAATTCCACTAATTGTTTGGG</t>
  </si>
  <si>
    <t>G-1-A;T-38-A</t>
  </si>
  <si>
    <t>-0.887512328858923</t>
  </si>
  <si>
    <t>0.17402579597508333</t>
  </si>
  <si>
    <t>20.213419306392524</t>
  </si>
  <si>
    <t>AATCCAGATCTAACTTGGGGTGGCTTTGTCTTCTTCTCTTGCCAATTCCACTAATTGTTTGGG</t>
  </si>
  <si>
    <t>G-1-A;T-38-C</t>
  </si>
  <si>
    <t>-1.2817806096079276</t>
  </si>
  <si>
    <t>0.20030379507819637</t>
  </si>
  <si>
    <t>13.627344855015123</t>
  </si>
  <si>
    <t>AATCCAGATCTAACTTGGGGTGGCTTTGTCTTCTTCTGTTGCCAATTCCACTAATTGTTTGGG</t>
  </si>
  <si>
    <t>G-1-A;T-38-G</t>
  </si>
  <si>
    <t>-0.7521170624775442</t>
  </si>
  <si>
    <t>0.13458557919883968</t>
  </si>
  <si>
    <t>23.144148229673377</t>
  </si>
  <si>
    <t>AATCCAGATCTAACTTGGGGTGGCTTTGTCTTCTTCTTATGCCAATTCCACTAATTGTTTGGG</t>
  </si>
  <si>
    <t>G-1-A;T-39-A</t>
  </si>
  <si>
    <t>-0.8189640833416256</t>
  </si>
  <si>
    <t>0.1661135920025888</t>
  </si>
  <si>
    <t>21.647607742452326</t>
  </si>
  <si>
    <t>AATCCAGATCTAACTTGGGGTGGCTTTGTCTTCTTCTTCTGCCAATTCCACTAATTGTTTGGG</t>
  </si>
  <si>
    <t>G-1-A;T-39-C</t>
  </si>
  <si>
    <t>-0.13054564493157086</t>
  </si>
  <si>
    <t>0.12483911685178944</t>
  </si>
  <si>
    <t>43.09096687465891</t>
  </si>
  <si>
    <t>AATCCAGATCTAACTTGGGGTGGCTTTGTCTTCTTCTTGTGCCAATTCCACTAATTGTTTGGG</t>
  </si>
  <si>
    <t>G-1-A;T-39-G</t>
  </si>
  <si>
    <t>-0.5755641669067493</t>
  </si>
  <si>
    <t>0.10376083816819769</t>
  </si>
  <si>
    <t>27.61322619475918</t>
  </si>
  <si>
    <t>AATCCAGATCTAACTTGGGGTGGCTTTGTCTTCTTCTTTAGCCAATTCCACTAATTGTTTGGG</t>
  </si>
  <si>
    <t>G-1-A;T-40-A</t>
  </si>
  <si>
    <t>-2.2888176197886008</t>
  </si>
  <si>
    <t>0.6673646811369934</t>
  </si>
  <si>
    <t>4.978065765123319</t>
  </si>
  <si>
    <t>AATCCAGATCTAACTTGGGGTGGCTTTGTCTTCTTCTTTCGCCAATTCCACTAATTGTTTGGG</t>
  </si>
  <si>
    <t>G-1-A;T-40-C</t>
  </si>
  <si>
    <t>-0.2224958717415706</t>
  </si>
  <si>
    <t>0.12604677839195208</t>
  </si>
  <si>
    <t>39.30544909415285</t>
  </si>
  <si>
    <t>AATCCAGATCTAACTTGGGGTGGCTTTGTCTTCTTCTTTGGCCAATTCCACTAATTGTTTGGG</t>
  </si>
  <si>
    <t>G-1-A;T-40-G</t>
  </si>
  <si>
    <t>-0.416276484061262</t>
  </si>
  <si>
    <t>0.12515239453386734</t>
  </si>
  <si>
    <t>32.381347116638764</t>
  </si>
  <si>
    <t>AATCCAGATCTAACTTGGGGTGGCTTTGTCTTCTTCTTTTACCAATTCCACTAATTGTTTGGG</t>
  </si>
  <si>
    <t>G-1-A;G-41-A</t>
  </si>
  <si>
    <t>-2.0049513336201916</t>
  </si>
  <si>
    <t>0.2822084762589609</t>
  </si>
  <si>
    <t>6.612142299847822</t>
  </si>
  <si>
    <t>AATCCAGATCTAACTTGGGGTGGCTTTGTCTTCTTCTTTTCCCAATTCCACTAATTGTTTGGG</t>
  </si>
  <si>
    <t>G-1-A;G-41-C</t>
  </si>
  <si>
    <t>-2.0020471686760413</t>
  </si>
  <si>
    <t>0.8788811775685207</t>
  </si>
  <si>
    <t>6.631372962713019</t>
  </si>
  <si>
    <t>AATCCAGATCTAACTTGGGGTGGCTTTGTCTTCTTCTTTTGACAATTCCACTAATTGTTTGGG</t>
  </si>
  <si>
    <t>G-1-A;C-42-A</t>
  </si>
  <si>
    <t>-2.165661787354034</t>
  </si>
  <si>
    <t>0.45443681613480547</t>
  </si>
  <si>
    <t>5.630494365513597</t>
  </si>
  <si>
    <t>AATCCAGATCTAACTTGGGGTGGCTTTGTCTTCTTCTTTTGCAAATTCCACTAATTGTTTGGG</t>
  </si>
  <si>
    <t>G-1-A;C-43-A</t>
  </si>
  <si>
    <t>-1.9804098717743104</t>
  </si>
  <si>
    <t>0.30396204205137345</t>
  </si>
  <si>
    <t>6.776421518773657</t>
  </si>
  <si>
    <t>AATCCAGATCTAACTTGGGGTGGCTTTGTCTTCTTCTTTTGCCAAATCCACTAATTGTTTGGG</t>
  </si>
  <si>
    <t>G-1-A;T-46-A</t>
  </si>
  <si>
    <t>-0.5852204238394203</t>
  </si>
  <si>
    <t>0.18419595711361253</t>
  </si>
  <si>
    <t>27.347869028266818</t>
  </si>
  <si>
    <t>AATCCAGATCTAACTTGGGGTGGCTTTGTCTTCTTCTTTTGCCAACTCCACTAATTGTTTGGG</t>
  </si>
  <si>
    <t>G-1-A;T-46-C</t>
  </si>
  <si>
    <t>-1.2444547690090224</t>
  </si>
  <si>
    <t>0.23612412577467437</t>
  </si>
  <si>
    <t>14.1456091114958</t>
  </si>
  <si>
    <t>AATCCAGATCTAACTTGGGGTGGCTTTGTCTTCTTCTTTTGCCAAGTCCACTAATTGTTTGGG</t>
  </si>
  <si>
    <t>G-1-A;T-46-G</t>
  </si>
  <si>
    <t>-0.31257681460381936</t>
  </si>
  <si>
    <t>0.11207264568533824</t>
  </si>
  <si>
    <t>35.919568127910885</t>
  </si>
  <si>
    <t>AATCCAGATCTAACTTGGGGTGGCTTTGTCTTCTTCTTTTGCCAATACCACTAATTGTTTGGG</t>
  </si>
  <si>
    <t>G-1-A;T-47-A</t>
  </si>
  <si>
    <t>-1.7706092143894367</t>
  </si>
  <si>
    <t>0.29296762947105226</t>
  </si>
  <si>
    <t>8.358256229995982</t>
  </si>
  <si>
    <t>AATCCAGATCTAACTTGGGGTGGCTTTGTCTTCTTCTTTTGCCAATCCCACTAATTGTTTGGG</t>
  </si>
  <si>
    <t>G-1-A;T-47-C</t>
  </si>
  <si>
    <t>-1.9560478443461242</t>
  </si>
  <si>
    <t>0.45385737816015914</t>
  </si>
  <si>
    <t>6.943536247227197</t>
  </si>
  <si>
    <t>AATCCAGATCTAACTTGGGGTGGCTTTGTCTTCTTCTTTTGCCAATGCCACTAATTGTTTGGG</t>
  </si>
  <si>
    <t>G-1-A;T-47-G</t>
  </si>
  <si>
    <t>-1.2644745315749997</t>
  </si>
  <si>
    <t>0.618624347325645</t>
  </si>
  <si>
    <t>13.865233268909252</t>
  </si>
  <si>
    <t>AATCCAGATCTAACTTGGGGTGGCTTTGTCTTCTTCTTTTGCCAATTACACTAATTGTTTGGG</t>
  </si>
  <si>
    <t>G-1-A;C-48-A</t>
  </si>
  <si>
    <t>-3.0473503759235743</t>
  </si>
  <si>
    <t>0.7044340650200985</t>
  </si>
  <si>
    <t>2.3314925895970355</t>
  </si>
  <si>
    <t>AATCCAGATCTAACTTGGGGTGGCTTTGTCTTCTTCTTTTGCCAATTCAACTAATTGTTTGGG</t>
  </si>
  <si>
    <t>G-1-A;C-49-A</t>
  </si>
  <si>
    <t>-0.9241450081118646</t>
  </si>
  <si>
    <t>0.15414099348909077</t>
  </si>
  <si>
    <t>19.48634622419468</t>
  </si>
  <si>
    <t>AATCCAGATCTAACTTGGGGTGGCTTTGTCTTCTTCTTTTGCCAATTCCAATAATTGTTTGGG</t>
  </si>
  <si>
    <t>G-1-A;C-51-A</t>
  </si>
  <si>
    <t>-2.596527588761115</t>
  </si>
  <si>
    <t>0.7927264659365878</t>
  </si>
  <si>
    <t>3.659518004711889</t>
  </si>
  <si>
    <t>AATCCAGATCTAACTTGGGGTGGCTTTGTCTTCTTCTTTTGCCAATTCCACAAATTGTTTGGG</t>
  </si>
  <si>
    <t>G-1-A;T-52-A</t>
  </si>
  <si>
    <t>-0.9628036154735122</t>
  </si>
  <si>
    <t>0.2010410660200026</t>
  </si>
  <si>
    <t>18.747406433964816</t>
  </si>
  <si>
    <t>AATCCAGATCTAACTTGGGGTGGCTTTGTCTTCTTCTTTTGCCAATTCCACCAATTGTTTGGG</t>
  </si>
  <si>
    <t>G-1-A;T-52-C</t>
  </si>
  <si>
    <t>-0.3155587476035441</t>
  </si>
  <si>
    <t>0.13782800470202783</t>
  </si>
  <si>
    <t>35.81261792079978</t>
  </si>
  <si>
    <t>AATCCAGATCTAACTTGGGGTGGCTTTGTCTTCTTCTTTTGCCAATTCCACGAATTGTTTGGG</t>
  </si>
  <si>
    <t>G-1-A;T-52-G</t>
  </si>
  <si>
    <t>0.05715969767000259</t>
  </si>
  <si>
    <t>0.10246016467023059</t>
  </si>
  <si>
    <t>51.98830203821941</t>
  </si>
  <si>
    <t>AATCCAGATCTAACTTGGGGTGGCTTTGTCTTCTTCTTTTGCCAATTCCACTAAATGTTTGGG</t>
  </si>
  <si>
    <t>G-1-A;T-55-A</t>
  </si>
  <si>
    <t>-1.0462965790663055</t>
  </si>
  <si>
    <t>0.18584562604637653</t>
  </si>
  <si>
    <t>17.245693424101795</t>
  </si>
  <si>
    <t>AATCCAGATCTAACTTGGGGTGGCTTTGTCTTCTTCTTTTGCCAATTCCACTAACTGTTTGGG</t>
  </si>
  <si>
    <t>G-1-A;T-55-C</t>
  </si>
  <si>
    <t>-1.366458066548385</t>
  </si>
  <si>
    <t>0.22516611550393884</t>
  </si>
  <si>
    <t>12.520921538216701</t>
  </si>
  <si>
    <t>AATCCAGATCTAACTTGGGGTGGCTTTGTCTTCTTCTTTTGCCAATTCCACTAAGTGTTTGGG</t>
  </si>
  <si>
    <t>G-1-A;T-55-G</t>
  </si>
  <si>
    <t>-0.9954372726462475</t>
  </si>
  <si>
    <t>0.22914541828956372</t>
  </si>
  <si>
    <t>18.14548486789959</t>
  </si>
  <si>
    <t>AATCCAGATCTAACTTGGGGTGGCTTTGTCTTCTTCTTTTGCCAATTCCACTAATAGTTTGGG</t>
  </si>
  <si>
    <t>G-1-A;T-56-A</t>
  </si>
  <si>
    <t>-1.560818623085863</t>
  </si>
  <si>
    <t>0.26764172691441634</t>
  </si>
  <si>
    <t>10.309238260241433</t>
  </si>
  <si>
    <t>AATCCAGATCTAACTTGGGGTGGCTTTGTCTTCTTCTTTTGCCAATTCCACTAATCGTTTGGG</t>
  </si>
  <si>
    <t>G-1-A;T-56-C</t>
  </si>
  <si>
    <t>-1.122424588029559</t>
  </si>
  <si>
    <t>0.17918446101935484</t>
  </si>
  <si>
    <t>15.981542247213133</t>
  </si>
  <si>
    <t>AATCCAGATCTAACTTGGGGTGGCTTTGTCTTCTTCTTTTGCCAATTCCACTAATGGTTTGGG</t>
  </si>
  <si>
    <t>G-1-A;T-56-G</t>
  </si>
  <si>
    <t>-1.484536046872185</t>
  </si>
  <si>
    <t>0.26095026143004324</t>
  </si>
  <si>
    <t>11.126425869988052</t>
  </si>
  <si>
    <t>AATCCAGATCTAACTTGGGGTGGCTTTGTCTTCTTCTTTTGCCAATTCCACTAATTATTTGGG</t>
  </si>
  <si>
    <t>G-1-A;G-57-A</t>
  </si>
  <si>
    <t>-1.4276206421915862</t>
  </si>
  <si>
    <t>0.2090631172969457</t>
  </si>
  <si>
    <t>11.778058985390611</t>
  </si>
  <si>
    <t>AATCCAGATCTAACTTGGGGTGGCTTTGTCTTCTTCTTTTGCCAATTCCACTAATTCTTTGGG</t>
  </si>
  <si>
    <t>G-1-A;G-57-C</t>
  </si>
  <si>
    <t>-1.7288363416817527</t>
  </si>
  <si>
    <t>0.34840480883837543</t>
  </si>
  <si>
    <t>8.714799680591087</t>
  </si>
  <si>
    <t>AATCCAGATCTAACTTGGGGTGGCTTTGTCTTCTTCTTTTGCCAATTCCACTAATTGATTGGG</t>
  </si>
  <si>
    <t>G-1-A;T-58-A</t>
  </si>
  <si>
    <t>-0.9047609194259347</t>
  </si>
  <si>
    <t>0.1794300403164441</t>
  </si>
  <si>
    <t>19.86775598529412</t>
  </si>
  <si>
    <t>AATCCAGATCTAACTTGGGGTGGCTTTGTCTTCTTCTTTTGCCAATTCCACTAATTGCTTGGG</t>
  </si>
  <si>
    <t>G-1-A;T-58-C</t>
  </si>
  <si>
    <t>-1.4013219761190536</t>
  </si>
  <si>
    <t>0.24744586287862716</t>
  </si>
  <si>
    <t>12.091915135790622</t>
  </si>
  <si>
    <t>AATCCAGATCTAACTTGGGGTGGCTTTGTCTTCTTCTTTTGCCAATTCCACTAATTGGTTGGG</t>
  </si>
  <si>
    <t>G-1-A;T-58-G</t>
  </si>
  <si>
    <t>-1.4960363032266562</t>
  </si>
  <si>
    <t>0.3755934855410757</t>
  </si>
  <si>
    <t>10.999202075471493</t>
  </si>
  <si>
    <t>AATCCAGATCTAACTTGGGGTGGCTTTGTCTTCTTCTTTTGCCAATTCCACTAATTGTATGGG</t>
  </si>
  <si>
    <t>G-1-A;T-59-A</t>
  </si>
  <si>
    <t>-1.3733192320370506</t>
  </si>
  <si>
    <t>0.1952815279771286</t>
  </si>
  <si>
    <t>12.435307465493786</t>
  </si>
  <si>
    <t>AATCCAGATCTAACTTGGGGTGGCTTTGTCTTCTTCTTTTGCCAATTCCACTAATTGTCTGGG</t>
  </si>
  <si>
    <t>G-1-A;T-59-C</t>
  </si>
  <si>
    <t>-1.1987536929481941</t>
  </si>
  <si>
    <t>0.21058003010687062</t>
  </si>
  <si>
    <t>14.807078476207785</t>
  </si>
  <si>
    <t>AATCCAGATCTAACTTGGGGTGGCTTTGTCTTCTTCTTTTGCCAATTCCACTAATTGTGTGGG</t>
  </si>
  <si>
    <t>G-1-A;T-59-G</t>
  </si>
  <si>
    <t>-1.7957751678964187</t>
  </si>
  <si>
    <t>0.34962642038743624</t>
  </si>
  <si>
    <t>8.150537425876616</t>
  </si>
  <si>
    <t>AATCCAGATCTAACTTGGGGTGGCTTTGTCTTCTTCTTTTGCCAATTCCACTAATTGTTAGGG</t>
  </si>
  <si>
    <t>G-1-A;T-60-A</t>
  </si>
  <si>
    <t>-2.0105754834803244</t>
  </si>
  <si>
    <t>0.47667631505376595</t>
  </si>
  <si>
    <t>6.575058999425027</t>
  </si>
  <si>
    <t>AATCCAGATCTAACTTGGGGTGGCTTTGTCTTCTTCTTTTGCCAATTCCACTAATTGTTCGGG</t>
  </si>
  <si>
    <t>G-1-A;T-60-C</t>
  </si>
  <si>
    <t>-1.0982825443628306</t>
  </si>
  <si>
    <t>0.17962615994970124</t>
  </si>
  <si>
    <t>16.37206437167874</t>
  </si>
  <si>
    <t>AATCCAGATCTAACTTGGGGTGGCTTTGTCTTCTTCTTTTGCCAATTCCACTAATTGTTGGGG</t>
  </si>
  <si>
    <t>G-1-A;T-60-G</t>
  </si>
  <si>
    <t>-1.8592718614867763</t>
  </si>
  <si>
    <t>0.26820298161171</t>
  </si>
  <si>
    <t>7.649093723572089</t>
  </si>
  <si>
    <t>AATCCAGATCTAACTTGGGGTGGCTTTGTCTTCTTCTTTTGCCAATTCCACTAATTGTTTAGG</t>
  </si>
  <si>
    <t>G-1-A;G-61-A</t>
  </si>
  <si>
    <t>-2.3750209723500784</t>
  </si>
  <si>
    <t>0.32900318171597015</t>
  </si>
  <si>
    <t>4.56691564028563</t>
  </si>
  <si>
    <t>AATCCAGATCTAACTTGGGGTGGCTTTGTCTTCTTCTTTTGCCAATTCCACTAATTGTTTCGG</t>
  </si>
  <si>
    <t>G-1-A;G-61-C</t>
  </si>
  <si>
    <t>-0.8475296727564579</t>
  </si>
  <si>
    <t>0.16614264648544164</t>
  </si>
  <si>
    <t>21.037979713633035</t>
  </si>
  <si>
    <t>AATCCAGATCTAACTTGGGGTGGCTTTGTCTTCTTCTTTTGCCAATTCCACTAATTGTTTGAG</t>
  </si>
  <si>
    <t>G-1-A;G-62-A</t>
  </si>
  <si>
    <t>-0.27216110618698947</t>
  </si>
  <si>
    <t>0.0893638674539761</t>
  </si>
  <si>
    <t>37.401018198677924</t>
  </si>
  <si>
    <t>AATCCAGATCTAACTTGGGGTGGCTTTGTCTTCTTCTTTTGCCAATTCCACTAATTGTTTGCG</t>
  </si>
  <si>
    <t>G-1-A;G-62-C</t>
  </si>
  <si>
    <t>-1.0138176860703954</t>
  </si>
  <si>
    <t>0.18319848891377463</t>
  </si>
  <si>
    <t>17.81500979241436</t>
  </si>
  <si>
    <t>AATCCAGATCTAACTTGGGGTGGCTTTGTCTTCTTCTTTTGCCAATTCCACTAATTGTTTGGG</t>
  </si>
  <si>
    <t>G-1-A</t>
  </si>
  <si>
    <t>-1.6202362633536018</t>
  </si>
  <si>
    <t>0.029676366110295536</t>
  </si>
  <si>
    <t>9.714530666255891</t>
  </si>
  <si>
    <t>AATCCAGATCTAACTTGGGGTGGCTTTGTCTTCTTCTTTTGCCAATTCCACTAATTGTTTGTG</t>
  </si>
  <si>
    <t>G-1-A;G-62-T</t>
  </si>
  <si>
    <t>-2.257627596367309</t>
  </si>
  <si>
    <t>0.38626720006290005</t>
  </si>
  <si>
    <t>5.135778499602182</t>
  </si>
  <si>
    <t>AATCCAGATCTAACTTGGGGTGGCTTTGTCTTCTTCTTTTGCCAATTCCACTAATTGTTTTGG</t>
  </si>
  <si>
    <t>G-1-A;G-61-T</t>
  </si>
  <si>
    <t>-1.344079021342052</t>
  </si>
  <si>
    <t>0.20493110361936365</t>
  </si>
  <si>
    <t>12.804286702065536</t>
  </si>
  <si>
    <t>AATCCAGATCTAACTTGGGGTGGCTTTGTCTTCTTCTTTTGCCAATTCCACTAATTTTTTGGG</t>
  </si>
  <si>
    <t>G-1-A;G-57-T</t>
  </si>
  <si>
    <t>-0.965098393152169</t>
  </si>
  <si>
    <t>0.21749903148214156</t>
  </si>
  <si>
    <t>18.70443462837506</t>
  </si>
  <si>
    <t>AATCCAGATCTAACTTGGGGTGGCTTTGTCTTCTTCTTTTGCCAATTCCACTACTTGTTTGGG</t>
  </si>
  <si>
    <t>G-1-A;A-54-C</t>
  </si>
  <si>
    <t>-0.8046204825851789</t>
  </si>
  <si>
    <t>0.15408131559819382</t>
  </si>
  <si>
    <t>21.9603499479926</t>
  </si>
  <si>
    <t>AATCCAGATCTAACTTGGGGTGGCTTTGTCTTCTTCTTTTGCCAATTCCACTAGTTGTTTGGG</t>
  </si>
  <si>
    <t>G-1-A;A-54-G</t>
  </si>
  <si>
    <t>-1.8227754776626284</t>
  </si>
  <si>
    <t>0.4262398317146375</t>
  </si>
  <si>
    <t>7.93341477043763</t>
  </si>
  <si>
    <t>AATCCAGATCTAACTTGGGGTGGCTTTGTCTTCTTCTTTTGCCAATTCCACTATTTGTTTGGG</t>
  </si>
  <si>
    <t>G-1-A;A-54-T</t>
  </si>
  <si>
    <t>-1.6980816698954024</t>
  </si>
  <si>
    <t>0.2432757203672521</t>
  </si>
  <si>
    <t>8.986984508481903</t>
  </si>
  <si>
    <t>AATCCAGATCTAACTTGGGGTGGCTTTGTCTTCTTCTTTTGCCAATTCCACTCATTGTTTGGG</t>
  </si>
  <si>
    <t>G-1-A;A-53-C</t>
  </si>
  <si>
    <t>-0.743545267195487</t>
  </si>
  <si>
    <t>0.1980485352066158</t>
  </si>
  <si>
    <t>23.343387830875336</t>
  </si>
  <si>
    <t>AATCCAGATCTAACTTGGGGTGGCTTTGTCTTCTTCTTTTGCCAATTCCACTGATTGTTTGGG</t>
  </si>
  <si>
    <t>G-1-A;A-53-G</t>
  </si>
  <si>
    <t>-0.603921138732013</t>
  </si>
  <si>
    <t>0.16411968432356597</t>
  </si>
  <si>
    <t>26.84119666029582</t>
  </si>
  <si>
    <t>AATCCAGATCTAACTTGGGGTGGCTTTGTCTTCTTCTTTTGCCAATTCCACTTATTGTTTGGG</t>
  </si>
  <si>
    <t>G-1-A;A-53-T</t>
  </si>
  <si>
    <t>-1.7483780762795191</t>
  </si>
  <si>
    <t>0.287818524872333</t>
  </si>
  <si>
    <t>8.54615059294912</t>
  </si>
  <si>
    <t>AATCCAGATCTAACTTGGGGTGGCTTTGTCTTCTTCTTTTGCCAATTCCAGTAATTGTTTGGG</t>
  </si>
  <si>
    <t>G-1-A;C-51-G</t>
  </si>
  <si>
    <t>-1.0705310474699936</t>
  </si>
  <si>
    <t>0.17598193951056967</t>
  </si>
  <si>
    <t>16.832776827773326</t>
  </si>
  <si>
    <t>AATCCAGATCTAACTTGGGGTGGCTTTGTCTTCTTCTTTTGCCAATTCCATTAATTGTTTGGG</t>
  </si>
  <si>
    <t>G-1-A;C-51-T</t>
  </si>
  <si>
    <t>-2.4710363519206657</t>
  </si>
  <si>
    <t>0.587907819504687</t>
  </si>
  <si>
    <t>4.148814716141423</t>
  </si>
  <si>
    <t>AATCCAGATCTAACTTGGGGTGGCTTTGTCTTCTTCTTTTGCCAATTCCGCTAATTGTTTGGG</t>
  </si>
  <si>
    <t>G-1-A;A-50-G</t>
  </si>
  <si>
    <t>-1.3284950543393428</t>
  </si>
  <si>
    <t>0.18992674062014867</t>
  </si>
  <si>
    <t>13.005391216578701</t>
  </si>
  <si>
    <t>AATCCAGATCTAACTTGGGGTGGCTTTGTCTTCTTCTTTTGCCAATTCCTCTAATTGTTTGGG</t>
  </si>
  <si>
    <t>G-1-A;A-50-T</t>
  </si>
  <si>
    <t>-1.7716886200223454</t>
  </si>
  <si>
    <t>0.3352832226535837</t>
  </si>
  <si>
    <t>8.349239148559773</t>
  </si>
  <si>
    <t>AATCCAGATCTAACTTGGGGTGGCTTTGTCTTCTTCTTTTGCCAATTCGACTAATTGTTTGGG</t>
  </si>
  <si>
    <t>G-1-A;C-49-G</t>
  </si>
  <si>
    <t>-0.33369111198618606</t>
  </si>
  <si>
    <t>0.1049649709752137</t>
  </si>
  <si>
    <t>35.16910234392554</t>
  </si>
  <si>
    <t>AATCCAGATCTAACTTGGGGTGGCTTTGTCTTCTTCTTTTGCCAATTCTACTAATTGTTTGGG</t>
  </si>
  <si>
    <t>G-1-A;C-49-T</t>
  </si>
  <si>
    <t>-1.040699078860304</t>
  </si>
  <si>
    <t>0.2013120569548373</t>
  </si>
  <si>
    <t>17.342496872503286</t>
  </si>
  <si>
    <t>AATCCAGATCTAACTTGGGGTGGCTTTGTCTTCTTCTTTTGCCAATTGCACTAATTGTTTGGG</t>
  </si>
  <si>
    <t>G-1-A;C-48-G</t>
  </si>
  <si>
    <t>-2.432183092246941</t>
  </si>
  <si>
    <t>0.40770742137220534</t>
  </si>
  <si>
    <t>4.313182119786169</t>
  </si>
  <si>
    <t>AATCCAGATCTAACTTGGGGTGGCTTTGTCTTCTTCTTTTGCCAATTTCACTAATTGTTTGGG</t>
  </si>
  <si>
    <t>G-1-A;C-48-T</t>
  </si>
  <si>
    <t>-2.3901977062101785</t>
  </si>
  <si>
    <t>0.4183582542432921</t>
  </si>
  <si>
    <t>4.498128082612741</t>
  </si>
  <si>
    <t>AATCCAGATCTAACTTGGGGTGGCTTTGTCTTCTTCTTTTGCCACTTCCACTAATTGTTTGGG</t>
  </si>
  <si>
    <t>G-1-A;A-45-C</t>
  </si>
  <si>
    <t>-2.969820852437141</t>
  </si>
  <si>
    <t>1.024903855490932</t>
  </si>
  <si>
    <t>2.5194438490956435</t>
  </si>
  <si>
    <t>AATCCAGATCTAACTTGGGGTGGCTTTGTCTTCTTCTTTTGCCAGTTCCACTAATTGTTTGGG</t>
  </si>
  <si>
    <t>G-1-A;A-45-G</t>
  </si>
  <si>
    <t>-0.7366195252678404</t>
  </si>
  <si>
    <t>0.14766182693637775</t>
  </si>
  <si>
    <t>23.505619248711024</t>
  </si>
  <si>
    <t>AATCCAGATCTAACTTGGGGTGGCTTTGTCTTCTTCTTTTGCCATTTCCACTAATTGTTTGGG</t>
  </si>
  <si>
    <t>G-1-A;A-45-T</t>
  </si>
  <si>
    <t>-2.187093119886532</t>
  </si>
  <si>
    <t>0.403961643271224</t>
  </si>
  <si>
    <t>5.511109229173244</t>
  </si>
  <si>
    <t>AATCCAGATCTAACTTGGGGTGGCTTTGTCTTCTTCTTTTGCCCATTCCACTAATTGTTTGGG</t>
  </si>
  <si>
    <t>G-1-A;A-44-C</t>
  </si>
  <si>
    <t>-2.055579854498675</t>
  </si>
  <si>
    <t>0.5028213281037269</t>
  </si>
  <si>
    <t>6.2857123713302165</t>
  </si>
  <si>
    <t>AATCCAGATCTAACTTGGGGTGGCTTTGTCTTCTTCTTTTGCCGATTCCACTAATTGTTTGGG</t>
  </si>
  <si>
    <t>G-1-A;A-44-G</t>
  </si>
  <si>
    <t>-0.24551791062087872</t>
  </si>
  <si>
    <t>0.09125158283716879</t>
  </si>
  <si>
    <t>38.410894265184695</t>
  </si>
  <si>
    <t>AATCCAGATCTAACTTGGGGTGGCTTTGTCTTCTTCTTTTGCCTATTCCACTAATTGTTTGGG</t>
  </si>
  <si>
    <t>G-1-A;A-44-T</t>
  </si>
  <si>
    <t>-2.392343347393277</t>
  </si>
  <si>
    <t>0.49815281648222987</t>
  </si>
  <si>
    <t>4.488487060537598</t>
  </si>
  <si>
    <t>AATCCAGATCTAACTTGGGGTGGCTTTGTCTTCTTCTTTTGCGAATTCCACTAATTGTTTGGG</t>
  </si>
  <si>
    <t>G-1-A;C-43-G</t>
  </si>
  <si>
    <t>-0.3102219841851336</t>
  </si>
  <si>
    <t>0.11351076953195653</t>
  </si>
  <si>
    <t>36.00425228885089</t>
  </si>
  <si>
    <t>AATCCAGATCTAACTTGGGGTGGCTTTGTCTTCTTCTTTTGCTAATTCCACTAATTGTTTGGG</t>
  </si>
  <si>
    <t>G-1-A;C-43-T</t>
  </si>
  <si>
    <t>-3.0451550050111473</t>
  </si>
  <si>
    <t>0.7861961010345263</t>
  </si>
  <si>
    <t>2.336616703217736</t>
  </si>
  <si>
    <t>AATCCAGATCTAACTTGGGGTGGCTTTGTCTTCTTCTTTTGGCAATTCCACTAATTGTTTGGG</t>
  </si>
  <si>
    <t>G-1-A;C-42-G</t>
  </si>
  <si>
    <t>-1.7188251990621977</t>
  </si>
  <si>
    <t>0.24175746494933292</t>
  </si>
  <si>
    <t>8.802482955658348</t>
  </si>
  <si>
    <t>AATCCAGATCTAACTTGGGGTGGCTTTGTCTTCTTCTTTTGTCAATTCCACTAATTGTTTGGG</t>
  </si>
  <si>
    <t>G-1-A;C-42-T</t>
  </si>
  <si>
    <t>-2.17247127534755</t>
  </si>
  <si>
    <t>0.411388091454577</t>
  </si>
  <si>
    <t>5.592283826486435</t>
  </si>
  <si>
    <t>AATCCAGATCTAACTTGGGGTGGCTTTGTCTTCTTCTTTTTCCAATTCCACTAATTGTTTGGG</t>
  </si>
  <si>
    <t>G-1-A;G-41-T</t>
  </si>
  <si>
    <t>-2.230832634477702</t>
  </si>
  <si>
    <t>0.671437963795158</t>
  </si>
  <si>
    <t>5.27525173407384</t>
  </si>
  <si>
    <t>AATCCAGATCTAACTTGGGGTGGCTTTGTCTTCTTGTTTTGCCAATTCCACTAATTGTTTGGG</t>
  </si>
  <si>
    <t>G-1-A;C-36-G</t>
  </si>
  <si>
    <t>-1.1864953823845814</t>
  </si>
  <si>
    <t>0.2052155207980761</t>
  </si>
  <si>
    <t>14.98970530401462</t>
  </si>
  <si>
    <t>AATCCAGATCTAACTTGGGGTGGCTTTGTCTTCTTTTTTTGCCAATTCCACTAATTGTTTGGG</t>
  </si>
  <si>
    <t>G-1-A;C-36-T</t>
  </si>
  <si>
    <t>-2.275365501588395</t>
  </si>
  <si>
    <t>0.4592197818466406</t>
  </si>
  <si>
    <t>5.045483734795562</t>
  </si>
  <si>
    <t>AATCCAGATCTAACTTGGGGTGGCTTTGTCTTGTTCTTTTGCCAATTCCACTAATTGTTTGGG</t>
  </si>
  <si>
    <t>G-1-A;C-33-G</t>
  </si>
  <si>
    <t>-3.1717607192141215</t>
  </si>
  <si>
    <t>1.6513567177258381</t>
  </si>
  <si>
    <t>2.0587485857970194</t>
  </si>
  <si>
    <t>AATCCAGATCTAACTTGGGGTGGCTTTGTGTTCTTCTTTTGCCAATTCCACTAATTGTTTGGG</t>
  </si>
  <si>
    <t>G-1-A;C-30-G</t>
  </si>
  <si>
    <t>-1.6720157093888153</t>
  </si>
  <si>
    <t>0.22727274014001236</t>
  </si>
  <si>
    <t>9.224318625014787</t>
  </si>
  <si>
    <t>AATCCAGATCTAACTTGGGGTGGCTTTGTTTTCTTCTTTTGCCAATTCCACTAATTGTTTGGG</t>
  </si>
  <si>
    <t>G-1-A;C-30-T</t>
  </si>
  <si>
    <t>-2.556965370016355</t>
  </si>
  <si>
    <t>0.47604441993723806</t>
  </si>
  <si>
    <t>3.80719868255429</t>
  </si>
  <si>
    <t>AATCCAGATCTAACTTGGGGTGGCTTTTTCTTCTTCTTTTGCCAATTCCACTAATTGTTTGGG</t>
  </si>
  <si>
    <t>G-1-A;G-28-T</t>
  </si>
  <si>
    <t>-2.612299393987326</t>
  </si>
  <si>
    <t>0.6039209013313307</t>
  </si>
  <si>
    <t>3.602253568326651</t>
  </si>
  <si>
    <t>AATCCAGATCTAACTTGGGGTGGGTTTGTCTTCTTCTTTTGCCAATTCCACTAATTGTTTGGG</t>
  </si>
  <si>
    <t>G-1-A;C-24-G</t>
  </si>
  <si>
    <t>-2.347276983751778</t>
  </si>
  <si>
    <t>1.1703271348648978</t>
  </si>
  <si>
    <t>4.695394107274002</t>
  </si>
  <si>
    <t>AATCCAGATCTAACTTGGGGTGGTTTTGTCTTCTTCTTTTGCCAATTCCACTAATTGTTTGGG</t>
  </si>
  <si>
    <t>G-1-A;C-24-T</t>
  </si>
  <si>
    <t>-2.507900287931552</t>
  </si>
  <si>
    <t>0.5137516083460737</t>
  </si>
  <si>
    <t>3.99865776824478</t>
  </si>
  <si>
    <t>AATCCAGATCTAACTTGGGGTGTCTTTGTCTTCTTCTTTTGCCAATTCCACTAATTGTTTGGG</t>
  </si>
  <si>
    <t>G-1-A;G-23-T</t>
  </si>
  <si>
    <t>-1.4121263379934432</t>
  </si>
  <si>
    <t>0.3098836063169301</t>
  </si>
  <si>
    <t>11.961972944195578</t>
  </si>
  <si>
    <t>AATCCAGATCTAACTTGGGGTTGCTTTGTCTTCTTCTTTTGCCAATTCCACTAATTGTTTGGG</t>
  </si>
  <si>
    <t>G-1-A;G-22-T</t>
  </si>
  <si>
    <t>-1.6692694269577506</t>
  </si>
  <si>
    <t>0.28385212979087743</t>
  </si>
  <si>
    <t>9.249686026273855</t>
  </si>
  <si>
    <t>AATCCAGATCTAACTTGGGTTGGCTTTGTCTTCTTCTTTTGCCAATTCCACTAATTGTTTGGG</t>
  </si>
  <si>
    <t>G-1-A;G-20-T</t>
  </si>
  <si>
    <t>-1.6657087905866736</t>
  </si>
  <si>
    <t>0.743818869093437</t>
  </si>
  <si>
    <t>9.2826794987812</t>
  </si>
  <si>
    <t>AATCCAGATCTAACTTGGTGTGGCTTTGTCTTCTTCTTTTGCCAATTCCACTAATTGTTTGGG</t>
  </si>
  <si>
    <t>G-1-A;G-19-T</t>
  </si>
  <si>
    <t>-0.34597616183375707</t>
  </si>
  <si>
    <t>0.1303550183366329</t>
  </si>
  <si>
    <t>34.7396912375937</t>
  </si>
  <si>
    <t>AATCCAGATCTAACTTGTGGTGGCTTTGTCTTCTTCTTTTGCCAATTCCACTAATTGTTTGGG</t>
  </si>
  <si>
    <t>G-1-A;G-18-T</t>
  </si>
  <si>
    <t>-0.4628619286703719</t>
  </si>
  <si>
    <t>0.10707764490251467</t>
  </si>
  <si>
    <t>30.907445393640252</t>
  </si>
  <si>
    <t>AATCCAGATCTAACTTTGGGTGGCTTTGTCTTCTTCTTTTGCCAATTCCACTAATTGTTTGGG</t>
  </si>
  <si>
    <t>G-1-A;G-17-T</t>
  </si>
  <si>
    <t>-2.076446055183352</t>
  </si>
  <si>
    <t>0.32843009210218865</t>
  </si>
  <si>
    <t>6.155912361594685</t>
  </si>
  <si>
    <t>AATCCAGATCTAAGTTGGGGTGGCTTTGTCTTCTTCTTTTGCCAATTCCACTAATTGTTTGGG</t>
  </si>
  <si>
    <t>G-1-A;C-14-G</t>
  </si>
  <si>
    <t>-1.3228496154540872</t>
  </si>
  <si>
    <t>0.2581448714915319</t>
  </si>
  <si>
    <t>13.079019995705435</t>
  </si>
  <si>
    <t>AATCCAGATCTAATTTGGGGTGGCTTTGTCTTCTTCTTTTGCCAATTCCACTAATTGTTTGGG</t>
  </si>
  <si>
    <t>G-1-A;C-14-T</t>
  </si>
  <si>
    <t>-1.9382189074764082</t>
  </si>
  <si>
    <t>0.31113212024191617</t>
  </si>
  <si>
    <t>7.068442278858431</t>
  </si>
  <si>
    <t>AATCCAGATCTACCTTGGGGTGGCTTTGTCTTCTTCTTTTGCCAATTCCACTAATTGTTTGGG</t>
  </si>
  <si>
    <t>G-1-A;A-13-C</t>
  </si>
  <si>
    <t>-0.07941122100288492</t>
  </si>
  <si>
    <t>0.11107497617378133</t>
  </si>
  <si>
    <t>45.351706880793685</t>
  </si>
  <si>
    <t>CTAXCT</t>
  </si>
  <si>
    <t>AATCCAGATCTAGCTTGGGGTGGCTTTGTCTTCTTCTTTTGCCAATTCCACTAATTGTTTGGG</t>
  </si>
  <si>
    <t>G-1-A;A-13-G</t>
  </si>
  <si>
    <t>-1.9682740068328781</t>
  </si>
  <si>
    <t>0.3286211030816629</t>
  </si>
  <si>
    <t>6.859160292933351</t>
  </si>
  <si>
    <t>AATCCAGATCTATCTTGGGGTGGCTTTGTCTTCTTCTTTTGCCAATTCCACTAATTGTTTGGG</t>
  </si>
  <si>
    <t>G-1-A;A-13-T</t>
  </si>
  <si>
    <t>-1.6897363020937461</t>
  </si>
  <si>
    <t>0.2328671783398365</t>
  </si>
  <si>
    <t>9.062298022017089</t>
  </si>
  <si>
    <t>AATCCAGATCTCACTTGGGGTGGCTTTGTCTTCTTCTTTTGCCAATTCCACTAATTGTTTGGG</t>
  </si>
  <si>
    <t>G-1-A;A-12-C</t>
  </si>
  <si>
    <t>-0.6561088225605569</t>
  </si>
  <si>
    <t>0.14704719953804887</t>
  </si>
  <si>
    <t>25.476340864302156</t>
  </si>
  <si>
    <t>CTXACT</t>
  </si>
  <si>
    <t>AATCCAGATCTGACTTGGGGTGGCTTTGTCTTCTTCTTTTGCCAATTCCACTAATTGTTTGGG</t>
  </si>
  <si>
    <t>G-1-A;A-12-G</t>
  </si>
  <si>
    <t>-0.04730902861193326</t>
  </si>
  <si>
    <t>0.11198327419885326</t>
  </si>
  <si>
    <t>46.83121679937444</t>
  </si>
  <si>
    <t>AATCCAGATCTTACTTGGGGTGGCTTTGTCTTCTTCTTTTGCCAATTCCACTAATTGTTTGGG</t>
  </si>
  <si>
    <t>G-1-A;A-12-T</t>
  </si>
  <si>
    <t>-1.44567990397228</t>
  </si>
  <si>
    <t>0.21003217484877693</t>
  </si>
  <si>
    <t>11.567265055230994</t>
  </si>
  <si>
    <t>AATCCAGATGTAACTTGGGGTGGCTTTGTCTTCTTCTTTTGCCAATTCCACTAATTGTTTGGG</t>
  </si>
  <si>
    <t>G-1-A;C-10-G</t>
  </si>
  <si>
    <t>-0.8719262013080205</t>
  </si>
  <si>
    <t>0.12849801268938205</t>
  </si>
  <si>
    <t>20.53093623988416</t>
  </si>
  <si>
    <t>AATCCAGATTTAACTTGGGGTGGCTTTGTCTTCTTCTTTTGCCAATTCCACTAATTGTTTGGG</t>
  </si>
  <si>
    <t>G-1-A;C-10-T</t>
  </si>
  <si>
    <t>-2.535274351937995</t>
  </si>
  <si>
    <t>0.3494914350944523</t>
  </si>
  <si>
    <t>3.8906828530801856</t>
  </si>
  <si>
    <t>AATCCAGCTCTAACTTGGGGTGGCTTTGTCTTCTTCTTTTGCCAATTCCACTAATTGTTTGGG</t>
  </si>
  <si>
    <t>G-1-A;A-8-C</t>
  </si>
  <si>
    <t>-0.9870378669730331</t>
  </si>
  <si>
    <t>0.16767916914272776</t>
  </si>
  <si>
    <t>18.298538034435687</t>
  </si>
  <si>
    <t>AATCCAGGTCTAACTTGGGGTGGCTTTGTCTTCTTCTTTTGCCAATTCCACTAATTGTTTGGG</t>
  </si>
  <si>
    <t>G-1-A;A-8-G</t>
  </si>
  <si>
    <t>-2.174700247333208</t>
  </si>
  <si>
    <t>0.367473149488762</t>
  </si>
  <si>
    <t>5.579832664302304</t>
  </si>
  <si>
    <t>AATCCAGTTCTAACTTGGGGTGGCTTTGTCTTCTTCTTTTGCCAATTCCACTAATTGTTTGGG</t>
  </si>
  <si>
    <t>G-1-A;A-8-T</t>
  </si>
  <si>
    <t>-1.4578033474786545</t>
  </si>
  <si>
    <t>0.24357913430224956</t>
  </si>
  <si>
    <t>11.427876612016355</t>
  </si>
  <si>
    <t>AATCCATATCTAACTTGGGGTGGCTTTGTCTTCTTCTTTTGCCAATTCCACTAATTGTTTGGG</t>
  </si>
  <si>
    <t>G-1-A;G-7-T</t>
  </si>
  <si>
    <t>-2.226331905835151</t>
  </si>
  <si>
    <t>0.7658774224971169</t>
  </si>
  <si>
    <t>5.2990477201193205</t>
  </si>
  <si>
    <t>AATCCCGATCTAACTTGGGGTGGCTTTGTCTTCTTCTTTTGCCAATTCCACTAATTGTTTGGG</t>
  </si>
  <si>
    <t>G-1-A;A-6-C</t>
  </si>
  <si>
    <t>-1.2524506496450674</t>
  </si>
  <si>
    <t>0.3030237285414232</t>
  </si>
  <si>
    <t>14.032953500137516</t>
  </si>
  <si>
    <t>AATCCGGATCTAACTTGGGGTGGCTTTGTCTTCTTCTTTTGCCAATTCCACTAATTGTTTGGG</t>
  </si>
  <si>
    <t>G-1-A;A-6-G</t>
  </si>
  <si>
    <t>-0.034252841698387326</t>
  </si>
  <si>
    <t>0.09581847843748711</t>
  </si>
  <si>
    <t>47.4466628661448</t>
  </si>
  <si>
    <t>AATCCTGATCTAACTTGGGGTGGCTTTGTCTTCTTCTTTTGCCAATTCCACTAATTGTTTGGG</t>
  </si>
  <si>
    <t>G-1-A;A-6-T</t>
  </si>
  <si>
    <t>-1.2181522282576471</t>
  </si>
  <si>
    <t>0.2231506093131104</t>
  </si>
  <si>
    <t>14.522610889270688</t>
  </si>
  <si>
    <t>AATCGAGATCTAACTTGGGGTGGCTTTGTCTTCTTCTTTTGCCAATTCCACTAATTGTTTGGG</t>
  </si>
  <si>
    <t>G-1-A;C-5-G</t>
  </si>
  <si>
    <t>-1.249977790819328</t>
  </si>
  <si>
    <t>0.24219995222662533</t>
  </si>
  <si>
    <t>14.06769795441144</t>
  </si>
  <si>
    <t>AATCTAGATCTAACTTGGGGTGGCTTTGTCTTCTTCTTTTGCCAATTCCACTAATTGTTTGGG</t>
  </si>
  <si>
    <t>G-1-A;C-5-T</t>
  </si>
  <si>
    <t>-3.5381831317364436</t>
  </si>
  <si>
    <t>1.051694888932424</t>
  </si>
  <si>
    <t>1.4271449400006966</t>
  </si>
  <si>
    <t>AATGCAGATCTAACTTGGGGTGGCTTTGTCTTCTTCTTTTGCCAATTCCACTAATTGTTTGGG</t>
  </si>
  <si>
    <t>G-1-A;C-4-G</t>
  </si>
  <si>
    <t>-1.8103512463369842</t>
  </si>
  <si>
    <t>0.33958265358408596</t>
  </si>
  <si>
    <t>8.032596201455796</t>
  </si>
  <si>
    <t>AATTCAGATCTAACTTGGGGTGGCTTTGTCTTCTTCTTTTGCCAATTCCACTAATTGTTTGGG</t>
  </si>
  <si>
    <t>G-1-A;C-4-T</t>
  </si>
  <si>
    <t>-3.367159273503518</t>
  </si>
  <si>
    <t>0.7361897991100502</t>
  </si>
  <si>
    <t>1.6933346683149777</t>
  </si>
  <si>
    <t>ACTCCAGATCTAACTTGGGGTGGCTTTGTCTTCTTCTTTTGCCAATTCCACTAATTGTTTGGG</t>
  </si>
  <si>
    <t>G-1-A;A-2-C</t>
  </si>
  <si>
    <t>-1.5247179581509058</t>
  </si>
  <si>
    <t>0.3703882971621317</t>
  </si>
  <si>
    <t>10.688207988956934</t>
  </si>
  <si>
    <t>AGTCCAGATCTAACTTGGGGTGGCTTTGTCTTCTTCTTTTGCCAATTCCACTAATTGTTTGGG</t>
  </si>
  <si>
    <t>G-1-A;A-2-G</t>
  </si>
  <si>
    <t>-1.3552316189702354</t>
  </si>
  <si>
    <t>0.22999870688698726</t>
  </si>
  <si>
    <t>12.66227899388818</t>
  </si>
  <si>
    <t>ATTCCAGATCTAACTTGGGGTGGCTTTGTCTTCTTCTTTTGCCAATTCCACTAATTGTTTGGG</t>
  </si>
  <si>
    <t>G-1-A;A-2-T</t>
  </si>
  <si>
    <t>0.09488285327342214</t>
  </si>
  <si>
    <t>0.11533446803246748</t>
  </si>
  <si>
    <t>53.98692502469166</t>
  </si>
  <si>
    <t>CAACCAGATCTAACTTGGGGTGGCTTTGTCTTCTTCTTTTGCCAATTCCACTAATTGTTTGGG</t>
  </si>
  <si>
    <t>G-1-C;T-3-A</t>
  </si>
  <si>
    <t>-2.5881418481025094</t>
  </si>
  <si>
    <t>0.9604044387883829</t>
  </si>
  <si>
    <t>3.6903348038899266</t>
  </si>
  <si>
    <t>CACCCAGATCTAACTTGGGGTGGCTTTGTCTTCTTCTTTTGCCAATTCCACTAATTGTTTGGG</t>
  </si>
  <si>
    <t>G-1-C;T-3-C</t>
  </si>
  <si>
    <t>-2.7437339899366897</t>
  </si>
  <si>
    <t>1.6525778564352296</t>
  </si>
  <si>
    <t>3.1585878501840923</t>
  </si>
  <si>
    <t>CAGCCAGATCTAACTTGGGGTGGCTTTGTCTTCTTCTTTTGCCAATTCCACTAATTGTTTGGG</t>
  </si>
  <si>
    <t>G-1-C;T-3-G</t>
  </si>
  <si>
    <t>-3.0632876350890776</t>
  </si>
  <si>
    <t>1.3240426993527499</t>
  </si>
  <si>
    <t>2.294629516383396</t>
  </si>
  <si>
    <t>CATACAGATCTAACTTGGGGTGGCTTTGTCTTCTTCTTTTGCCAATTCCACTAATTGTTTGGG</t>
  </si>
  <si>
    <t>G-1-C;C-4-A</t>
  </si>
  <si>
    <t>-3.240744112271733</t>
  </si>
  <si>
    <t>1.311100849032512</t>
  </si>
  <si>
    <t>1.9215168929529982</t>
  </si>
  <si>
    <t>CATCAAGATCTAACTTGGGGTGGCTTTGTCTTCTTCTTTTGCCAATTCCACTAATTGTTTGGG</t>
  </si>
  <si>
    <t>G-1-C;C-5-A</t>
  </si>
  <si>
    <t>-1.2109287342773583</t>
  </si>
  <si>
    <t>0.21594462632048336</t>
  </si>
  <si>
    <t>14.627894682231075</t>
  </si>
  <si>
    <t>CATCCACATCTAACTTGGGGTGGCTTTGTCTTCTTCTTTTGCCAATTCCACTAATTGTTTGGG</t>
  </si>
  <si>
    <t>G-1-C;G-7-C</t>
  </si>
  <si>
    <t>-3.460776323603866</t>
  </si>
  <si>
    <t>1.6417181197354176</t>
  </si>
  <si>
    <t>1.542003756402112</t>
  </si>
  <si>
    <t>CATCCAGAACTAACTTGGGGTGGCTTTGTCTTCTTCTTTTGCCAATTCCACTAATTGTTTGGG</t>
  </si>
  <si>
    <t>G-1-C;T-9-A</t>
  </si>
  <si>
    <t>-1.8104161502381309</t>
  </si>
  <si>
    <t>0.4540183674420949</t>
  </si>
  <si>
    <t>8.032074871544342</t>
  </si>
  <si>
    <t>CATCCAGACCTAACTTGGGGTGGCTTTGTCTTCTTCTTTTGCCAATTCCACTAATTGTTTGGG</t>
  </si>
  <si>
    <t>G-1-C;T-9-C</t>
  </si>
  <si>
    <t>-1.0900034471591806</t>
  </si>
  <si>
    <t>0.2201977676491416</t>
  </si>
  <si>
    <t>16.508172934602637</t>
  </si>
  <si>
    <t>CATCCAGAGCTAACTTGGGGTGGCTTTGTCTTCTTCTTTTGCCAATTCCACTAATTGTTTGGG</t>
  </si>
  <si>
    <t>G-1-C;T-9-G</t>
  </si>
  <si>
    <t>-1.4108245548354514</t>
  </si>
  <si>
    <t>0.24757430671995118</t>
  </si>
  <si>
    <t>11.97755497912551</t>
  </si>
  <si>
    <t>CATCCAGATATAACTTGGGGTGGCTTTGTCTTCTTCTTTTGCCAATTCCACTAATTGTTTGGG</t>
  </si>
  <si>
    <t>G-1-C;C-10-A</t>
  </si>
  <si>
    <t>-2.162903110542262</t>
  </si>
  <si>
    <t>0.735956947893223</t>
  </si>
  <si>
    <t>5.646048524342883</t>
  </si>
  <si>
    <t>CATCCAGATCAAACTTGGGGTGGCTTTGTCTTCTTCTTTTGCCAATTCCACTAATTGTTTGGG</t>
  </si>
  <si>
    <t>G-1-C;T-11-A</t>
  </si>
  <si>
    <t>-0.9824335038889854</t>
  </si>
  <si>
    <t>0.21917915946695252</t>
  </si>
  <si>
    <t>18.382985411454698</t>
  </si>
  <si>
    <t>CATCCAGATCCAACTTGGGGTGGCTTTGTCTTCTTCTTTTGCCAATTCCACTAATTGTTTGGG</t>
  </si>
  <si>
    <t>G-1-C;T-11-C</t>
  </si>
  <si>
    <t>-0.020247611243920535</t>
  </si>
  <si>
    <t>0.14050733539155688</t>
  </si>
  <si>
    <t>48.11583936138038</t>
  </si>
  <si>
    <t>CATCCAGATCGAACTTGGGGTGGCTTTGTCTTCTTCTTTTGCCAATTCCACTAATTGTTTGGG</t>
  </si>
  <si>
    <t>G-1-C;T-11-G</t>
  </si>
  <si>
    <t>-0.2680957664944876</t>
  </si>
  <si>
    <t>0.1407820630395264</t>
  </si>
  <si>
    <t>37.55337552480978</t>
  </si>
  <si>
    <t>CATCCAGATCTAAATTGGGGTGGCTTTGTCTTCTTCTTTTGCCAATTCCACTAATTGTTTGGG</t>
  </si>
  <si>
    <t>G-1-C;C-14-A</t>
  </si>
  <si>
    <t>-3.0119153548569444</t>
  </si>
  <si>
    <t>0.7388269220154686</t>
  </si>
  <si>
    <t>2.415590280833438</t>
  </si>
  <si>
    <t>CATCCAGATCTAACATGGGGTGGCTTTGTCTTCTTCTTTTGCCAATTCCACTAATTGTTTGGG</t>
  </si>
  <si>
    <t>G-1-C;T-15-A</t>
  </si>
  <si>
    <t>-1.337520710362232</t>
  </si>
  <si>
    <t>0.32441436084470265</t>
  </si>
  <si>
    <t>12.888537164521333</t>
  </si>
  <si>
    <t>CATCCAGATCTAACCTGGGGTGGCTTTGTCTTCTTCTTTTGCCAATTCCACTAATTGTTTGGG</t>
  </si>
  <si>
    <t>G-1-C;T-15-C</t>
  </si>
  <si>
    <t>-0.6569989913057971</t>
  </si>
  <si>
    <t>0.2452972791074417</t>
  </si>
  <si>
    <t>25.45367271265858</t>
  </si>
  <si>
    <t>CATCCAGATCTAACGTGGGGTGGCTTTGTCTTCTTCTTTTGCCAATTCCACTAATTGTTTGGG</t>
  </si>
  <si>
    <t>G-1-C;T-15-G</t>
  </si>
  <si>
    <t>-2.0512358606431915</t>
  </si>
  <si>
    <t>0.5042419070694828</t>
  </si>
  <si>
    <t>6.313076859802216</t>
  </si>
  <si>
    <t>CATCCAGATCTAACTAGGGGTGGCTTTGTCTTCTTCTTTTGCCAATTCCACTAATTGTTTGGG</t>
  </si>
  <si>
    <t>G-1-C;T-16-A</t>
  </si>
  <si>
    <t>-2.1575087911465944</t>
  </si>
  <si>
    <t>0.9647963478704503</t>
  </si>
  <si>
    <t>5.676587407598358</t>
  </si>
  <si>
    <t>CATCCAGATCTAACTCGGGGTGGCTTTGTCTTCTTCTTTTGCCAATTCCACTAATTGTTTGGG</t>
  </si>
  <si>
    <t>G-1-C;T-16-C</t>
  </si>
  <si>
    <t>-1.2052438979718167</t>
  </si>
  <si>
    <t>0.2545501460959652</t>
  </si>
  <si>
    <t>14.711288685032246</t>
  </si>
  <si>
    <t>CATCCAGATCTAACTGGGGGTGGCTTTGTCTTCTTCTTTTGCCAATTCCACTAATTGTTTGGG</t>
  </si>
  <si>
    <t>G-1-C;T-16-G</t>
  </si>
  <si>
    <t>-1.3486827368489134</t>
  </si>
  <si>
    <t>0.6026910970966721</t>
  </si>
  <si>
    <t>12.745474889120947</t>
  </si>
  <si>
    <t>CATCCAGATCTAACTTAGGGTGGCTTTGTCTTCTTCTTTTGCCAATTCCACTAATTGTTTGGG</t>
  </si>
  <si>
    <t>G-1-C;G-17-A</t>
  </si>
  <si>
    <t>-2.6518782421089933</t>
  </si>
  <si>
    <t>1.1623258063173147</t>
  </si>
  <si>
    <t>3.462465102254775</t>
  </si>
  <si>
    <t>CATCCAGATCTAACTTCGGGTGGCTTTGTCTTCTTCTTTTGCCAATTCCACTAATTGTTTGGG</t>
  </si>
  <si>
    <t>G-1-C;G-17-C</t>
  </si>
  <si>
    <t>0.09842714220417931</t>
  </si>
  <si>
    <t>0.1322319841118057</t>
  </si>
  <si>
    <t>54.17860977787505</t>
  </si>
  <si>
    <t>CATCCAGATCTAACTTGAGGTGGCTTTGTCTTCTTCTTTTGCCAATTCCACTAATTGTTTGGG</t>
  </si>
  <si>
    <t>G-1-C;G-18-A</t>
  </si>
  <si>
    <t>-0.7444927970890509</t>
  </si>
  <si>
    <t>0.15099215384876144</t>
  </si>
  <si>
    <t>23.321279748776938</t>
  </si>
  <si>
    <t>CATCCAGATCTAACTTGCGGTGGCTTTGTCTTCTTCTTTTGCCAATTCCACTAATTGTTTGGG</t>
  </si>
  <si>
    <t>G-1-C;G-18-C</t>
  </si>
  <si>
    <t>-0.2121880520626614</t>
  </si>
  <si>
    <t>0.14554133379908454</t>
  </si>
  <si>
    <t>39.71269789352685</t>
  </si>
  <si>
    <t>CATCCAGATCTAACTTGGAGTGGCTTTGTCTTCTTCTTTTGCCAATTCCACTAATTGTTTGGG</t>
  </si>
  <si>
    <t>G-1-C;G-19-A</t>
  </si>
  <si>
    <t>-0.36192451224555566</t>
  </si>
  <si>
    <t>0.11279469631389248</t>
  </si>
  <si>
    <t>34.19004509334756</t>
  </si>
  <si>
    <t>CATCCAGATCTAACTTGGCGTGGCTTTGTCTTCTTCTTTTGCCAATTCCACTAATTGTTTGGG</t>
  </si>
  <si>
    <t>G-1-C;G-19-C</t>
  </si>
  <si>
    <t>-0.1647716066866719</t>
  </si>
  <si>
    <t>0.1448568179715409</t>
  </si>
  <si>
    <t>41.64109033131809</t>
  </si>
  <si>
    <t>CATCCAGATCTAACTTGGGATGGCTTTGTCTTCTTCTTTTGCCAATTCCACTAATTGTTTGGG</t>
  </si>
  <si>
    <t>G-1-C;G-20-A</t>
  </si>
  <si>
    <t>-0.7882209332785998</t>
  </si>
  <si>
    <t>0.1588172402452132</t>
  </si>
  <si>
    <t>22.323459064683977</t>
  </si>
  <si>
    <t>CATCCAGATCTAACTTGGGCTGGCTTTGTCTTCTTCTTTTGCCAATTCCACTAATTGTTTGGG</t>
  </si>
  <si>
    <t>G-1-C;G-20-C</t>
  </si>
  <si>
    <t>-0.40903353340702964</t>
  </si>
  <si>
    <t>0.20022504148221404</t>
  </si>
  <si>
    <t>32.616735038430036</t>
  </si>
  <si>
    <t>CATCCAGATCTAACTTGGGGAGGCTTTGTCTTCTTCTTTTGCCAATTCCACTAATTGTTTGGG</t>
  </si>
  <si>
    <t>G-1-C;T-21-A</t>
  </si>
  <si>
    <t>-0.8259767367651651</t>
  </si>
  <si>
    <t>0.17328387358798053</t>
  </si>
  <si>
    <t>21.496331615376548</t>
  </si>
  <si>
    <t>CATCCAGATCTAACTTGGGGCGGCTTTGTCTTCTTCTTTTGCCAATTCCACTAATTGTTTGGG</t>
  </si>
  <si>
    <t>G-1-C;T-21-C</t>
  </si>
  <si>
    <t>0.008229217861336499</t>
  </si>
  <si>
    <t>0.19285775911919803</t>
  </si>
  <si>
    <t>49.50572169347388</t>
  </si>
  <si>
    <t>CATCCAGATCTAACTTGGGGTAGCTTTGTCTTCTTCTTTTGCCAATTCCACTAATTGTTTGGG</t>
  </si>
  <si>
    <t>G-1-C;G-22-A</t>
  </si>
  <si>
    <t>-2.3344290700988424</t>
  </si>
  <si>
    <t>1.1834880621367105</t>
  </si>
  <si>
    <t>4.756109322068877</t>
  </si>
  <si>
    <t>CATCCAGATCTAACTTGGGGTCGCTTTGTCTTCTTCTTTTGCCAATTCCACTAATTGTTTGGG</t>
  </si>
  <si>
    <t>G-1-C;G-22-C</t>
  </si>
  <si>
    <t>0.010501358958934198</t>
  </si>
  <si>
    <t>0.2642157182145907</t>
  </si>
  <si>
    <t>49.618333564882676</t>
  </si>
  <si>
    <t>CATCCAGATCTAACTTGGGGTGACTTTGTCTTCTTCTTTTGCCAATTCCACTAATTGTTTGGG</t>
  </si>
  <si>
    <t>G-1-C;G-23-A</t>
  </si>
  <si>
    <t>-1.0031888269249893</t>
  </si>
  <si>
    <t>0.16957137127499108</t>
  </si>
  <si>
    <t>18.005372901359046</t>
  </si>
  <si>
    <t>CATCCAGATCTAACTTGGGGTGCCTTTGTCTTCTTCTTTTGCCAATTCCACTAATTGTTTGGG</t>
  </si>
  <si>
    <t>G-1-C;G-23-C</t>
  </si>
  <si>
    <t>-0.6538348830690291</t>
  </si>
  <si>
    <t>0.30014965718690734</t>
  </si>
  <si>
    <t>25.534338438389028</t>
  </si>
  <si>
    <t>CATCCAGATCTAACTTGGGGTGGATTTGTCTTCTTCTTTTGCCAATTCCACTAATTGTTTGGG</t>
  </si>
  <si>
    <t>G-1-C;C-24-A</t>
  </si>
  <si>
    <t>-0.5975994651700185</t>
  </si>
  <si>
    <t>0.1503576338389115</t>
  </si>
  <si>
    <t>27.01141541040315</t>
  </si>
  <si>
    <t>CATCCAGATCTAACTTGGGGTGGCATTGTCTTCTTCTTTTGCCAATTCCACTAATTGTTTGGG</t>
  </si>
  <si>
    <t>G-1-C;T-25-A</t>
  </si>
  <si>
    <t>-1.7976260083095263</t>
  </si>
  <si>
    <t>0.349157245700201</t>
  </si>
  <si>
    <t>8.135466033493701</t>
  </si>
  <si>
    <t>CATCCAGATCTAACTTGGGGTGGCCTTGTCTTCTTCTTTTGCCAATTCCACTAATTGTTTGGG</t>
  </si>
  <si>
    <t>G-1-C;T-25-C</t>
  </si>
  <si>
    <t>-0.7304984861602949</t>
  </si>
  <si>
    <t>0.1858063704256125</t>
  </si>
  <si>
    <t>23.649939307135806</t>
  </si>
  <si>
    <t>CATCCAGATCTAACTTGGGGTGGCGTTGTCTTCTTCTTTTGCCAATTCCACTAATTGTTTGGG</t>
  </si>
  <si>
    <t>G-1-C;T-25-G</t>
  </si>
  <si>
    <t>-0.42742525793718</t>
  </si>
  <si>
    <t>0.15694098927579808</t>
  </si>
  <si>
    <t>32.02233976429856</t>
  </si>
  <si>
    <t>CATCCAGATCTAACTTGGGGTGGCTATGTCTTCTTCTTTTGCCAATTCCACTAATTGTTTGGG</t>
  </si>
  <si>
    <t>G-1-C;T-26-A</t>
  </si>
  <si>
    <t>-1.1884334959911227</t>
  </si>
  <si>
    <t>0.5605671224070957</t>
  </si>
  <si>
    <t>14.960681686825637</t>
  </si>
  <si>
    <t>CATCCAGATCTAACTTGGGGTGGCTCTGTCTTCTTCTTTTGCCAATTCCACTAATTGTTTGGG</t>
  </si>
  <si>
    <t>G-1-C;T-26-C</t>
  </si>
  <si>
    <t>-1.6940152734285394</t>
  </si>
  <si>
    <t>0.33356314882496196</t>
  </si>
  <si>
    <t>9.023603553853555</t>
  </si>
  <si>
    <t>CATCCAGATCTAACTTGGGGTGGCTGTGTCTTCTTCTTTTGCCAATTCCACTAATTGTTTGGG</t>
  </si>
  <si>
    <t>G-1-C;T-26-G</t>
  </si>
  <si>
    <t>-0.18746360134890683</t>
  </si>
  <si>
    <t>0.12011659172375996</t>
  </si>
  <si>
    <t>40.70681134871594</t>
  </si>
  <si>
    <t>CATCCAGATCTAACTTGGGGTGGCTTAGTCTTCTTCTTTTGCCAATTCCACTAATTGTTTGGG</t>
  </si>
  <si>
    <t>G-1-C;T-27-A</t>
  </si>
  <si>
    <t>-3.045522540249998</t>
  </si>
  <si>
    <t>1.3703529299492243</t>
  </si>
  <si>
    <t>2.335758072037889</t>
  </si>
  <si>
    <t>CATCCAGATCTAACTTGGGGTGGCTTCGTCTTCTTCTTTTGCCAATTCCACTAATTGTTTGGG</t>
  </si>
  <si>
    <t>G-1-C;T-27-C</t>
  </si>
  <si>
    <t>-0.19743891791913473</t>
  </si>
  <si>
    <t>0.13603879369756242</t>
  </si>
  <si>
    <t>40.30276660648654</t>
  </si>
  <si>
    <t>CATCCAGATCTAACTTGGGGTGGCTTGGTCTTCTTCTTTTGCCAATTCCACTAATTGTTTGGG</t>
  </si>
  <si>
    <t>G-1-C;T-27-G</t>
  </si>
  <si>
    <t>-1.2937968303000216</t>
  </si>
  <si>
    <t>0.20653919583699373</t>
  </si>
  <si>
    <t>13.464575566149225</t>
  </si>
  <si>
    <t>CATCCAGATCTAACTTGGGGTGGCTTTATCTTCTTCTTTTGCCAATTCCACTAATTGTTTGGG</t>
  </si>
  <si>
    <t>G-1-C;G-28-A</t>
  </si>
  <si>
    <t>-3.219605421165728</t>
  </si>
  <si>
    <t>1.3700668149210473</t>
  </si>
  <si>
    <t>1.9625675954737163</t>
  </si>
  <si>
    <t>CATCCAGATCTAACTTGGGGTGGCTTTGACTTCTTCTTTTGCCAATTCCACTAATTGTTTGGG</t>
  </si>
  <si>
    <t>G-1-C;T-29-A</t>
  </si>
  <si>
    <t>-0.9240786960904</t>
  </si>
  <si>
    <t>0.21301302398857813</t>
  </si>
  <si>
    <t>19.487638446048216</t>
  </si>
  <si>
    <t>CATCCAGATCTAACTTGGGGTGGCTTTGCCTTCTTCTTTTGCCAATTCCACTAATTGTTTGGG</t>
  </si>
  <si>
    <t>G-1-C;T-29-C</t>
  </si>
  <si>
    <t>-1.6212013660665432</t>
  </si>
  <si>
    <t>0.4314096610337963</t>
  </si>
  <si>
    <t>9.705159669069703</t>
  </si>
  <si>
    <t>CATCCAGATCTAACTTGGGGTGGCTTTGGCTTCTTCTTTTGCCAATTCCACTAATTGTTTGGG</t>
  </si>
  <si>
    <t>G-1-C;T-29-G</t>
  </si>
  <si>
    <t>-2.283193059325246</t>
  </si>
  <si>
    <t>1.1706023769683904</t>
  </si>
  <si>
    <t>5.006144087096608</t>
  </si>
  <si>
    <t>CATCCAGATCTAACTTGGGGTGGCTTTGTATTCTTCTTTTGCCAATTCCACTAATTGTTTGGG</t>
  </si>
  <si>
    <t>G-1-C;C-30-A</t>
  </si>
  <si>
    <t>-3.5811269072052054</t>
  </si>
  <si>
    <t>0.6622984962428362</t>
  </si>
  <si>
    <t>1.3671552588058689</t>
  </si>
  <si>
    <t>CATCCAGATCTAACTTGGGGTGGCTTTGTCATCTTCTTTTGCCAATTCCACTAATTGTTTGGG</t>
  </si>
  <si>
    <t>G-1-C;T-31-A</t>
  </si>
  <si>
    <t>-0.9091259390566252</t>
  </si>
  <si>
    <t>0.2122535833408166</t>
  </si>
  <si>
    <t>19.781221839420677</t>
  </si>
  <si>
    <t>CATCCAGATCTAACTTGGGGTGGCTTTGTCCTCTTCTTTTGCCAATTCCACTAATTGTTTGGG</t>
  </si>
  <si>
    <t>G-1-C;T-31-C</t>
  </si>
  <si>
    <t>-2.3777162833583643</t>
  </si>
  <si>
    <t>0.823506314775311</t>
  </si>
  <si>
    <t>4.554622956031938</t>
  </si>
  <si>
    <t>CATCCAGATCTAACTTGGGGTGGCTTTGTCGTCTTCTTTTGCCAATTCCACTAATTGTTTGGG</t>
  </si>
  <si>
    <t>G-1-C;T-31-G</t>
  </si>
  <si>
    <t>-0.25657084690467136</t>
  </si>
  <si>
    <t>0.14418135913954358</t>
  </si>
  <si>
    <t>37.988678757227355</t>
  </si>
  <si>
    <t>CATCCAGATCTAACTTGGGGTGGCTTTGTCTACTTCTTTTGCCAATTCCACTAATTGTTTGGG</t>
  </si>
  <si>
    <t>G-1-C;T-32-A</t>
  </si>
  <si>
    <t>-2.0003933076342664</t>
  </si>
  <si>
    <t>0.6303190418213853</t>
  </si>
  <si>
    <t>6.642349406363846</t>
  </si>
  <si>
    <t>CATCCAGATCTAACTTGGGGTGGCTTTGTCTCCTTCTTTTGCCAATTCCACTAATTGTTTGGG</t>
  </si>
  <si>
    <t>G-1-C;T-32-C</t>
  </si>
  <si>
    <t>-2.0786328041458124</t>
  </si>
  <si>
    <t>0.4991709496600486</t>
  </si>
  <si>
    <t>6.142465634291836</t>
  </si>
  <si>
    <t>CATCCAGATCTAACTTGGGGTGGCTTTGTCTGCTTCTTTTGCCAATTCCACTAATTGTTTGGG</t>
  </si>
  <si>
    <t>G-1-C;T-32-G</t>
  </si>
  <si>
    <t>-1.2766082878722276</t>
  </si>
  <si>
    <t>0.24247735041253796</t>
  </si>
  <si>
    <t>13.698012467275083</t>
  </si>
  <si>
    <t>CATCCAGATCTAACTTGGGGTGGCTTTGTCTTCATCTTTTGCCAATTCCACTAATTGTTTGGG</t>
  </si>
  <si>
    <t>G-1-C;T-34-A</t>
  </si>
  <si>
    <t>-1.0032883500618388</t>
  </si>
  <si>
    <t>0.29400562064399693</t>
  </si>
  <si>
    <t>18.0035810393351</t>
  </si>
  <si>
    <t>CATCCAGATCTAACTTGGGGTGGCTTTGTCTTCCTCTTTTGCCAATTCCACTAATTGTTTGGG</t>
  </si>
  <si>
    <t>G-1-C;T-34-C</t>
  </si>
  <si>
    <t>-1.320367265221584</t>
  </si>
  <si>
    <t>0.6603880542395923</t>
  </si>
  <si>
    <t>13.111527034267523</t>
  </si>
  <si>
    <t>CATCCAGATCTAACTTGGGGTGGCTTTGTCTTCGTCTTTTGCCAATTCCACTAATTGTTTGGG</t>
  </si>
  <si>
    <t>G-1-C;T-34-G</t>
  </si>
  <si>
    <t>-0.4487361100588735</t>
  </si>
  <si>
    <t>0.13182613785546057</t>
  </si>
  <si>
    <t>31.34713654850393</t>
  </si>
  <si>
    <t>CATCCAGATCTAACTTGGGGTGGCTTTGTCTTCTACTTTTGCCAATTCCACTAATTGTTTGGG</t>
  </si>
  <si>
    <t>G-1-C;T-35-A</t>
  </si>
  <si>
    <t>-1.159658405456114</t>
  </si>
  <si>
    <t>0.37427147602965416</t>
  </si>
  <si>
    <t>15.397430261266631</t>
  </si>
  <si>
    <t>CATCCAGATCTAACTTGGGGTGGCTTTGTCTTCTCCTTTTGCCAATTCCACTAATTGTTTGGG</t>
  </si>
  <si>
    <t>G-1-C;T-35-C</t>
  </si>
  <si>
    <t>-1.7574372727349912</t>
  </si>
  <si>
    <t>0.421098785224139</t>
  </si>
  <si>
    <t>8.469078966391425</t>
  </si>
  <si>
    <t>CATCCAGATCTAACTTGGGGTGGCTTTGTCTTCTGCTTTTGCCAATTCCACTAATTGTTTGGG</t>
  </si>
  <si>
    <t>G-1-C;T-35-G</t>
  </si>
  <si>
    <t>-1.2213113328429719</t>
  </si>
  <si>
    <t>0.19232348873440674</t>
  </si>
  <si>
    <t>14.476804833774622</t>
  </si>
  <si>
    <t>CATCCAGATCTAACTTGGGGTGGCTTTGTCTTCTTATTTTGCCAATTCCACTAATTGTTTGGG</t>
  </si>
  <si>
    <t>G-1-C;C-36-A</t>
  </si>
  <si>
    <t>-2.740594086723534</t>
  </si>
  <si>
    <t>0.8139532536523927</t>
  </si>
  <si>
    <t>3.1685210968795468</t>
  </si>
  <si>
    <t>CATCCAGATCTAACTTGGGGTGGCTTTGTCTTCTTCATTTGCCAATTCCACTAATTGTTTGGG</t>
  </si>
  <si>
    <t>G-1-C;T-37-A</t>
  </si>
  <si>
    <t>-1.4961839747159271</t>
  </si>
  <si>
    <t>0.2459821954125481</t>
  </si>
  <si>
    <t>10.99757792684339</t>
  </si>
  <si>
    <t>CATCCAGATCTAACTTGGGGTGGCTTTGTCTTCTTCCTTTGCCAATTCCACTAATTGTTTGGG</t>
  </si>
  <si>
    <t>G-1-C;T-37-C</t>
  </si>
  <si>
    <t>-2.12552081509045</t>
  </si>
  <si>
    <t>0.3313693062128463</t>
  </si>
  <si>
    <t>5.861105394714021</t>
  </si>
  <si>
    <t>CATCCAGATCTAACTTGGGGTGGCTTTGTCTTCTTCGTTTGCCAATTCCACTAATTGTTTGGG</t>
  </si>
  <si>
    <t>G-1-C;T-37-G</t>
  </si>
  <si>
    <t>-0.7150890673958636</t>
  </si>
  <si>
    <t>0.14035500900413977</t>
  </si>
  <si>
    <t>24.017193445056737</t>
  </si>
  <si>
    <t>CATCCAGATCTAACTTGGGGTGGCTTTGTCTTCTTCTATTGCCAATTCCACTAATTGTTTGGG</t>
  </si>
  <si>
    <t>G-1-C;T-38-A</t>
  </si>
  <si>
    <t>-0.8888368732162252</t>
  </si>
  <si>
    <t>0.35193278092745717</t>
  </si>
  <si>
    <t>20.186663459473234</t>
  </si>
  <si>
    <t>CATCCAGATCTAACTTGGGGTGGCTTTGTCTTCTTCTCTTGCCAATTCCACTAATTGTTTGGG</t>
  </si>
  <si>
    <t>G-1-C;T-38-C</t>
  </si>
  <si>
    <t>-1.6543436557109468</t>
  </si>
  <si>
    <t>0.33683133318265696</t>
  </si>
  <si>
    <t>9.388780185550543</t>
  </si>
  <si>
    <t>CATCCAGATCTAACTTGGGGTGGCTTTGTCTTCTTCTGTTGCCAATTCCACTAATTGTTTGGG</t>
  </si>
  <si>
    <t>G-1-C;T-38-G</t>
  </si>
  <si>
    <t>-0.7993500142164554</t>
  </si>
  <si>
    <t>0.15133383768539185</t>
  </si>
  <si>
    <t>22.076396819815745</t>
  </si>
  <si>
    <t>CATCCAGATCTAACTTGGGGTGGCTTTGTCTTCTTCTTATGCCAATTCCACTAATTGTTTGGG</t>
  </si>
  <si>
    <t>G-1-C;T-39-A</t>
  </si>
  <si>
    <t>-1.3685737277761636</t>
  </si>
  <si>
    <t>0.3306586760948519</t>
  </si>
  <si>
    <t>12.494459512193853</t>
  </si>
  <si>
    <t>CATCCAGATCTAACTTGGGGTGGCTTTGTCTTCTTCTTCTGCCAATTCCACTAATTGTTTGGG</t>
  </si>
  <si>
    <t>G-1-C;T-39-C</t>
  </si>
  <si>
    <t>-0.5000560234268531</t>
  </si>
  <si>
    <t>0.13846801224055671</t>
  </si>
  <si>
    <t>29.77898702425559</t>
  </si>
  <si>
    <t>CATCCAGATCTAACTTGGGGTGGCTTTGTCTTCTTCTTGTGCCAATTCCACTAATTGTTTGGG</t>
  </si>
  <si>
    <t>G-1-C;T-39-G</t>
  </si>
  <si>
    <t>-1.016249652364082</t>
  </si>
  <si>
    <t>0.19877554508755502</t>
  </si>
  <si>
    <t>17.771736929477527</t>
  </si>
  <si>
    <t>CATCCAGATCTAACTTGGGGTGGCTTTGTCTTCTTCTTTCGCCAATTCCACTAATTGTTTGGG</t>
  </si>
  <si>
    <t>G-1-C;T-40-C</t>
  </si>
  <si>
    <t>-0.7331036662645432</t>
  </si>
  <si>
    <t>0.2008608578987389</t>
  </si>
  <si>
    <t>23.58840714177404</t>
  </si>
  <si>
    <t>CATCCAGATCTAACTTGGGGTGGCTTTGTCTTCTTCTTTGGCCAATTCCACTAATTGTTTGGG</t>
  </si>
  <si>
    <t>G-1-C;T-40-G</t>
  </si>
  <si>
    <t>-1.146431877306242</t>
  </si>
  <si>
    <t>0.2194577716984197</t>
  </si>
  <si>
    <t>15.602437584947493</t>
  </si>
  <si>
    <t>CATCCAGATCTAACTTGGGGTGGCTTTGTCTTCTTCTTTTACCAATTCCACTAATTGTTTGGG</t>
  </si>
  <si>
    <t>G-1-C;G-41-A</t>
  </si>
  <si>
    <t>-2.4815294630451223</t>
  </si>
  <si>
    <t>0.5604656878007465</t>
  </si>
  <si>
    <t>4.105508348906676</t>
  </si>
  <si>
    <t>CATCCAGATCTAACTTGGGGTGGCTTTGTCTTCTTCTTTTCCCAATTCCACTAATTGTTTGGG</t>
  </si>
  <si>
    <t>G-1-C;G-41-C</t>
  </si>
  <si>
    <t>-2.3016414860666434</t>
  </si>
  <si>
    <t>1.37232010397807</t>
  </si>
  <si>
    <t>4.914635296618608</t>
  </si>
  <si>
    <t>CATCCAGATCTAACTTGGGGTGGCTTTGTCTTCTTCTTTTGACAATTCCACTAATTGTTTGGG</t>
  </si>
  <si>
    <t>G-1-C;C-42-A</t>
  </si>
  <si>
    <t>-2.4785858420012583</t>
  </si>
  <si>
    <t>0.6437830296043239</t>
  </si>
  <si>
    <t>4.1176112140633805</t>
  </si>
  <si>
    <t>CATCCAGATCTAACTTGGGGTGGCTTTGTCTTCTTCTTTTGCAAATTCCACTAATTGTTTGGG</t>
  </si>
  <si>
    <t>G-1-C;C-43-A</t>
  </si>
  <si>
    <t>-2.1306435018251304</t>
  </si>
  <si>
    <t>0.6371205618205256</t>
  </si>
  <si>
    <t>5.831157560036368</t>
  </si>
  <si>
    <t>CATCCAGATCTAACTTGGGGTGGCTTTGTCTTCTTCTTTTGCCAAATCCACTAATTGTTTGGG</t>
  </si>
  <si>
    <t>G-1-C;T-46-A</t>
  </si>
  <si>
    <t>-2.1545909240892387</t>
  </si>
  <si>
    <t>0.535562585715115</t>
  </si>
  <si>
    <t>5.693175123599317</t>
  </si>
  <si>
    <t>CATCCAGATCTAACTTGGGGTGGCTTTGTCTTCTTCTTTTGCCAACTCCACTAATTGTTTGGG</t>
  </si>
  <si>
    <t>G-1-C;T-46-C</t>
  </si>
  <si>
    <t>-1.228721112815269</t>
  </si>
  <si>
    <t>0.4832660404542355</t>
  </si>
  <si>
    <t>14.369931338784728</t>
  </si>
  <si>
    <t>CATCCAGATCTAACTTGGGGTGGCTTTGTCTTCTTCTTTTGCCAAGTCCACTAATTGTTTGGG</t>
  </si>
  <si>
    <t>G-1-C;T-46-G</t>
  </si>
  <si>
    <t>-0.8404711073727474</t>
  </si>
  <si>
    <t>0.18574072353342458</t>
  </si>
  <si>
    <t>21.187002995536368</t>
  </si>
  <si>
    <t>CATCCAGATCTAACTTGGGGTGGCTTTGTCTTCTTCTTTTGCCAATACCACTAATTGTTTGGG</t>
  </si>
  <si>
    <t>G-1-C;T-47-A</t>
  </si>
  <si>
    <t>-2.217836461207367</t>
  </si>
  <si>
    <t>0.5853749595767035</t>
  </si>
  <si>
    <t>5.344257252236902</t>
  </si>
  <si>
    <t>CATCCAGATCTAACTTGGGGTGGCTTTGTCTTCTTCTTTTGCCAATCCCACTAATTGTTTGGG</t>
  </si>
  <si>
    <t>G-1-C;T-47-C</t>
  </si>
  <si>
    <t>-1.2497225357770112</t>
  </si>
  <si>
    <t>0.5178377862631237</t>
  </si>
  <si>
    <t>14.07128926357848</t>
  </si>
  <si>
    <t>CATCCAGATCTAACTTGGGGTGGCTTTGTCTTCTTCTTTTGCCAATGCCACTAATTGTTTGGG</t>
  </si>
  <si>
    <t>G-1-C;T-47-G</t>
  </si>
  <si>
    <t>-2.355382987685701</t>
  </si>
  <si>
    <t>1.2043526882165385</t>
  </si>
  <si>
    <t>4.657487069033539</t>
  </si>
  <si>
    <t>CATCCAGATCTAACTTGGGGTGGCTTTGTCTTCTTCTTTTGCCAATTACACTAATTGTTTGGG</t>
  </si>
  <si>
    <t>G-1-C;C-48-A</t>
  </si>
  <si>
    <t>-2.547637867135775</t>
  </si>
  <si>
    <t>1.1625417723103266</t>
  </si>
  <si>
    <t>3.8428764729084315</t>
  </si>
  <si>
    <t>CATCCAGATCTAACTTGGGGTGGCTTTGTCTTCTTCTTTTGCCAATTCAACTAATTGTTTGGG</t>
  </si>
  <si>
    <t>G-1-C;C-49-A</t>
  </si>
  <si>
    <t>-1.385371490503309</t>
  </si>
  <si>
    <t>0.219274562834227</t>
  </si>
  <si>
    <t>12.286333465675384</t>
  </si>
  <si>
    <t>CATCCAGATCTAACTTGGGGTGGCTTTGTCTTCTTCTTTTGCCAATTCCAATAATTGTTTGGG</t>
  </si>
  <si>
    <t>G-1-C;C-51-A</t>
  </si>
  <si>
    <t>-2.9537759577706746</t>
  </si>
  <si>
    <t>1.370524779855532</t>
  </si>
  <si>
    <t>2.5601941028163258</t>
  </si>
  <si>
    <t>CATCCAGATCTAACTTGGGGTGGCTTTGTCTTCTTCTTTTGCCAATTCCACAAATTGTTTGGG</t>
  </si>
  <si>
    <t>G-1-C;T-52-A</t>
  </si>
  <si>
    <t>-0.8070157748981042</t>
  </si>
  <si>
    <t>0.3326754638737458</t>
  </si>
  <si>
    <t>21.907811438236944</t>
  </si>
  <si>
    <t>CATCCAGATCTAACTTGGGGTGGCTTTGTCTTCTTCTTTTGCCAATTCCACCAATTGTTTGGG</t>
  </si>
  <si>
    <t>G-1-C;T-52-C</t>
  </si>
  <si>
    <t>-0.8927474164631048</t>
  </si>
  <si>
    <t>0.18198904567766327</t>
  </si>
  <si>
    <t>20.107876788749074</t>
  </si>
  <si>
    <t>CATCCAGATCTAACTTGGGGTGGCTTTGTCTTCTTCTTTTGCCAATTCCACGAATTGTTTGGG</t>
  </si>
  <si>
    <t>G-1-C;T-52-G</t>
  </si>
  <si>
    <t>-0.6918950077809758</t>
  </si>
  <si>
    <t>0.1569042653248252</t>
  </si>
  <si>
    <t>24.580760096182104</t>
  </si>
  <si>
    <t>CATCCAGATCTAACTTGGGGTGGCTTTGTCTTCTTCTTTTGCCAATTCCACTAAATGTTTGGG</t>
  </si>
  <si>
    <t>G-1-C;T-55-A</t>
  </si>
  <si>
    <t>-1.9605298865727094</t>
  </si>
  <si>
    <t>0.36679489255748865</t>
  </si>
  <si>
    <t>6.912484663801509</t>
  </si>
  <si>
    <t>CATCCAGATCTAACTTGGGGTGGCTTTGTCTTCTTCTTTTGCCAATTCCACTAACTGTTTGGG</t>
  </si>
  <si>
    <t>G-1-C;T-55-C</t>
  </si>
  <si>
    <t>-2.2247528550500864</t>
  </si>
  <si>
    <t>0.4729520133032799</t>
  </si>
  <si>
    <t>5.307421795386938</t>
  </si>
  <si>
    <t>CATCCAGATCTAACTTGGGGTGGCTTTGTCTTCTTCTTTTGCCAATTCCACTAAGTGTTTGGG</t>
  </si>
  <si>
    <t>G-1-C;T-55-G</t>
  </si>
  <si>
    <t>-1.662239061949306</t>
  </si>
  <si>
    <t>0.45483110801842475</t>
  </si>
  <si>
    <t>9.314943819519224</t>
  </si>
  <si>
    <t>CATCCAGATCTAACTTGGGGTGGCTTTGTCTTCTTCTTTTGCCAATTCCACTAATAGTTTGGG</t>
  </si>
  <si>
    <t>G-1-C;T-56-A</t>
  </si>
  <si>
    <t>-1.6042706123613042</t>
  </si>
  <si>
    <t>0.7440105628539941</t>
  </si>
  <si>
    <t>9.8708742146822</t>
  </si>
  <si>
    <t>CATCCAGATCTAACTTGGGGTGGCTTTGTCTTCTTCTTTTGCCAATTCCACTAATCGTTTGGG</t>
  </si>
  <si>
    <t>G-1-C;T-56-C</t>
  </si>
  <si>
    <t>-2.0313932255783294</t>
  </si>
  <si>
    <t>0.43368568342487046</t>
  </si>
  <si>
    <t>6.439596025712856</t>
  </si>
  <si>
    <t>CATCCAGATCTAACTTGGGGTGGCTTTGTCTTCTTCTTTTGCCAATTCCACTAATGGTTTGGG</t>
  </si>
  <si>
    <t>G-1-C;T-56-G</t>
  </si>
  <si>
    <t>-2.10632821267148</t>
  </si>
  <si>
    <t>0.642872955185698</t>
  </si>
  <si>
    <t>5.974681686240006</t>
  </si>
  <si>
    <t>CATCCAGATCTAACTTGGGGTGGCTTTGTCTTCTTCTTTTGCCAATTCCACTAATTATTTGGG</t>
  </si>
  <si>
    <t>G-1-C;G-57-A</t>
  </si>
  <si>
    <t>-1.7359546917318303</t>
  </si>
  <si>
    <t>0.3306784192677294</t>
  </si>
  <si>
    <t>8.65298495628838</t>
  </si>
  <si>
    <t>CATCCAGATCTAACTTGGGGTGGCTTTGTCTTCTTCTTTTGCCAATTCCACTAATTCTTTGGG</t>
  </si>
  <si>
    <t>G-1-C;G-57-C</t>
  </si>
  <si>
    <t>-2.665677337856644</t>
  </si>
  <si>
    <t>1.3247779305151044</t>
  </si>
  <si>
    <t>3.415014356420656</t>
  </si>
  <si>
    <t>CATCCAGATCTAACTTGGGGTGGCTTTGTCTTCTTCTTTTGCCAATTCCACTAATTGATTGGG</t>
  </si>
  <si>
    <t>G-1-C;T-58-A</t>
  </si>
  <si>
    <t>-1.5644855724670528</t>
  </si>
  <si>
    <t>0.3393246655745263</t>
  </si>
  <si>
    <t>10.271504032417008</t>
  </si>
  <si>
    <t>CATCCAGATCTAACTTGGGGTGGCTTTGTCTTCTTCTTTTGCCAATTCCACTAATTGCTTGGG</t>
  </si>
  <si>
    <t>G-1-C;T-58-C</t>
  </si>
  <si>
    <t>-1.8537564823393737</t>
  </si>
  <si>
    <t>0.4683554515332263</t>
  </si>
  <si>
    <t>7.691397930222189</t>
  </si>
  <si>
    <t>CATCCAGATCTAACTTGGGGTGGCTTTGTCTTCTTCTTTTGCCAATTCCACTAATTGGTTGGG</t>
  </si>
  <si>
    <t>G-1-C;T-58-G</t>
  </si>
  <si>
    <t>-2.2310580418039985</t>
  </si>
  <si>
    <t>0.6381475941376861</t>
  </si>
  <si>
    <t>5.274062787688567</t>
  </si>
  <si>
    <t>CATCCAGATCTAACTTGGGGTGGCTTTGTCTTCTTCTTTTGCCAATTCCACTAATTGTATGGG</t>
  </si>
  <si>
    <t>G-1-C;T-59-A</t>
  </si>
  <si>
    <t>-1.5382759782172304</t>
  </si>
  <si>
    <t>0.8995621635058556</t>
  </si>
  <si>
    <t>10.544274978696238</t>
  </si>
  <si>
    <t>CATCCAGATCTAACTTGGGGTGGCTTTGTCTTCTTCTTTTGCCAATTCCACTAATTGTCTGGG</t>
  </si>
  <si>
    <t>G-1-C;T-59-C</t>
  </si>
  <si>
    <t>-0.8859093294299805</t>
  </si>
  <si>
    <t>0.3107179520089247</t>
  </si>
  <si>
    <t>20.24584739015357</t>
  </si>
  <si>
    <t>CATCCAGATCTAACTTGGGGTGGCTTTGTCTTCTTCTTTTGCCAATTCCACTAATTGTGTGGG</t>
  </si>
  <si>
    <t>G-1-C;T-59-G</t>
  </si>
  <si>
    <t>-0.5854262426791405</t>
  </si>
  <si>
    <t>0.45334938305303235</t>
  </si>
  <si>
    <t>27.342240900801805</t>
  </si>
  <si>
    <t>CATCCAGATCTAACTTGGGGTGGCTTTGTCTTCTTCTTTTGCCAATTCCACTAATTGTTAGGG</t>
  </si>
  <si>
    <t>G-1-C;T-60-A</t>
  </si>
  <si>
    <t>-1.9704620723586335</t>
  </si>
  <si>
    <t>0.9401380618707793</t>
  </si>
  <si>
    <t>6.844168408354959</t>
  </si>
  <si>
    <t>CATCCAGATCTAACTTGGGGTGGCTTTGTCTTCTTCTTTTGCCAATTCCACTAATTGTTCGGG</t>
  </si>
  <si>
    <t>G-1-C;T-60-C</t>
  </si>
  <si>
    <t>-2.336486565535925</t>
  </si>
  <si>
    <t>0.4217069915737258</t>
  </si>
  <si>
    <t>4.74633370892875</t>
  </si>
  <si>
    <t>CATCCAGATCTAACTTGGGGTGGCTTTGTCTTCTTCTTTTGCCAATTCCACTAATTGTTGGGG</t>
  </si>
  <si>
    <t>G-1-C;T-60-G</t>
  </si>
  <si>
    <t>-1.9547831842753156</t>
  </si>
  <si>
    <t>0.5558581399343466</t>
  </si>
  <si>
    <t>6.9523230152355</t>
  </si>
  <si>
    <t>CATCCAGATCTAACTTGGGGTGGCTTTGTCTTCTTCTTTTGCCAATTCCACTAATTGTTTAGG</t>
  </si>
  <si>
    <t>G-1-C;G-61-A</t>
  </si>
  <si>
    <t>-3.355459284199068</t>
  </si>
  <si>
    <t>0.7702553852773086</t>
  </si>
  <si>
    <t>1.713263019237714</t>
  </si>
  <si>
    <t>CATCCAGATCTAACTTGGGGTGGCTTTGTCTTCTTCTTTTGCCAATTCCACTAATTGTTTCGG</t>
  </si>
  <si>
    <t>G-1-C;G-61-C</t>
  </si>
  <si>
    <t>-1.5854082061464216</t>
  </si>
  <si>
    <t>0.3872689479852476</t>
  </si>
  <si>
    <t>10.058829727737276</t>
  </si>
  <si>
    <t>CATCCAGATCTAACTTGGGGTGGCTTTGTCTTCTTCTTTTGCCAATTCCACTAATTGTTTGAG</t>
  </si>
  <si>
    <t>G-1-C;G-62-A</t>
  </si>
  <si>
    <t>-0.537130294296229</t>
  </si>
  <si>
    <t>0.13948089097050734</t>
  </si>
  <si>
    <t>28.695167835936612</t>
  </si>
  <si>
    <t>CATCCAGATCTAACTTGGGGTGGCTTTGTCTTCTTCTTTTGCCAATTCCACTAATTGTTTGCG</t>
  </si>
  <si>
    <t>G-1-C;G-62-C</t>
  </si>
  <si>
    <t>-1.2535314495957512</t>
  </si>
  <si>
    <t>0.37360398246713705</t>
  </si>
  <si>
    <t>14.017794877881316</t>
  </si>
  <si>
    <t>CATCCAGATCTAACTTGGGGTGGCTTTGTCTTCTTCTTTTGCCAATTCCACTAATTGTTTGGG</t>
  </si>
  <si>
    <t>G-1-C</t>
  </si>
  <si>
    <t>-2.5265570438304397</t>
  </si>
  <si>
    <t>0.053090387367216746</t>
  </si>
  <si>
    <t>3.9247473940914577</t>
  </si>
  <si>
    <t>CATCCAGATCTAACTTGGGGTGGCTTTGTCTTCTTCTTTTGCCAATTCCACTAATTGTTTGTG</t>
  </si>
  <si>
    <t>G-1-C;G-62-T</t>
  </si>
  <si>
    <t>-1.7245045272938309</t>
  </si>
  <si>
    <t>0.7154668594435266</t>
  </si>
  <si>
    <t>8.75263245836109</t>
  </si>
  <si>
    <t>CATCCAGATCTAACTTGGGGTGGCTTTGTCTTCTTCTTTTGCCAATTCCACTAATTGTTTTGG</t>
  </si>
  <si>
    <t>G-1-C;G-61-T</t>
  </si>
  <si>
    <t>-1.737882297914036</t>
  </si>
  <si>
    <t>0.46691726520033944</t>
  </si>
  <si>
    <t>8.636321474467053</t>
  </si>
  <si>
    <t>CATCCAGATCTAACTTGGGGTGGCTTTGTCTTCTTCTTTTGCCAATTCCACTAATTTTTTGGG</t>
  </si>
  <si>
    <t>G-1-C;G-57-T</t>
  </si>
  <si>
    <t>-0.9483762097425003</t>
  </si>
  <si>
    <t>0.506360373899554</t>
  </si>
  <si>
    <t>19.019843426877152</t>
  </si>
  <si>
    <t>CATCCAGATCTAACTTGGGGTGGCTTTGTCTTCTTCTTTTGCCAATTCCACTACTTGTTTGGG</t>
  </si>
  <si>
    <t>G-1-C;A-54-C</t>
  </si>
  <si>
    <t>-1.2534062538764952</t>
  </si>
  <si>
    <t>0.22573056583140824</t>
  </si>
  <si>
    <t>14.019549955655254</t>
  </si>
  <si>
    <t>CATCCAGATCTAACTTGGGGTGGCTTTGTCTTCTTCTTTTGCCAATTCCACTAGTTGTTTGGG</t>
  </si>
  <si>
    <t>G-1-C;A-54-G</t>
  </si>
  <si>
    <t>-1.2123075062213757</t>
  </si>
  <si>
    <t>0.5157888273299186</t>
  </si>
  <si>
    <t>14.60774004895747</t>
  </si>
  <si>
    <t>CATCCAGATCTAACTTGGGGTGGCTTTGTCTTCTTCTTTTGCCAATTCCACTATTTGTTTGGG</t>
  </si>
  <si>
    <t>G-1-C;A-54-T</t>
  </si>
  <si>
    <t>-3.025921368013407</t>
  </si>
  <si>
    <t>0.8874891375696524</t>
  </si>
  <si>
    <t>2.381993320533496</t>
  </si>
  <si>
    <t>CATCCAGATCTAACTTGGGGTGGCTTTGTCTTCTTCTTTTGCCAATTCCACTCATTGTTTGGG</t>
  </si>
  <si>
    <t>G-1-C;A-53-C</t>
  </si>
  <si>
    <t>-2.8049234670206284</t>
  </si>
  <si>
    <t>0.9525166397319834</t>
  </si>
  <si>
    <t>2.9711098437609667</t>
  </si>
  <si>
    <t>CATCCAGATCTAACTTGGGGTGGCTTTGTCTTCTTCTTTTGCCAATTCCACTGATTGTTTGGG</t>
  </si>
  <si>
    <t>G-1-C;A-53-G</t>
  </si>
  <si>
    <t>-2.1199878728921453</t>
  </si>
  <si>
    <t>0.4275526162123551</t>
  </si>
  <si>
    <t>5.893624432098293</t>
  </si>
  <si>
    <t>CATCCAGATCTAACTTGGGGTGGCTTTGTCTTCTTCTTTTGCCAATTCCACTTATTGTTTGGG</t>
  </si>
  <si>
    <t>G-1-C;A-53-T</t>
  </si>
  <si>
    <t>-2.1600863480645196</t>
  </si>
  <si>
    <t>0.5773413069412133</t>
  </si>
  <si>
    <t>5.66197452131918</t>
  </si>
  <si>
    <t>CATCCAGATCTAACTTGGGGTGGCTTTGTCTTCTTCTTTTGCCAATTCCAGTAATTGTTTGGG</t>
  </si>
  <si>
    <t>G-1-C;C-51-G</t>
  </si>
  <si>
    <t>-1.7686233447234252</t>
  </si>
  <si>
    <t>0.43467536847815325</t>
  </si>
  <si>
    <t>8.374871129556086</t>
  </si>
  <si>
    <t>CATCCAGATCTAACTTGGGGTGGCTTTGTCTTCTTCTTTTGCCAATTCCGCTAATTGTTTGGG</t>
  </si>
  <si>
    <t>G-1-C;A-50-G</t>
  </si>
  <si>
    <t>-1.9840967486999717</t>
  </si>
  <si>
    <t>0.4311555391150457</t>
  </si>
  <si>
    <t>6.751483686245648</t>
  </si>
  <si>
    <t>CATCCAGATCTAACTTGGGGTGGCTTTGTCTTCTTCTTTTGCCAATTCCTCTAATTGTTTGGG</t>
  </si>
  <si>
    <t>G-1-C;A-50-T</t>
  </si>
  <si>
    <t>-1.7867953407823434</t>
  </si>
  <si>
    <t>0.6188192265639378</t>
  </si>
  <si>
    <t>8.224057447351614</t>
  </si>
  <si>
    <t>CATCCAGATCTAACTTGGGGTGGCTTTGTCTTCTTCTTTTGCCAATTCGACTAATTGTTTGGG</t>
  </si>
  <si>
    <t>G-1-C;C-49-G</t>
  </si>
  <si>
    <t>-0.9017063483179376</t>
  </si>
  <si>
    <t>0.16947301686730953</t>
  </si>
  <si>
    <t>19.92853624025421</t>
  </si>
  <si>
    <t>CATCCAGATCTAACTTGGGGTGGCTTTGTCTTCTTCTTTTGCCAATTCTACTAATTGTTTGGG</t>
  </si>
  <si>
    <t>G-1-C;C-49-T</t>
  </si>
  <si>
    <t>-1.585992182614756</t>
  </si>
  <si>
    <t>0.4134692303706728</t>
  </si>
  <si>
    <t>10.052957322717354</t>
  </si>
  <si>
    <t>CATCCAGATCTAACTTGGGGTGGCTTTGTCTTCTTCTTTTGCCAATTGCACTAATTGTTTGGG</t>
  </si>
  <si>
    <t>G-1-C;C-48-G</t>
  </si>
  <si>
    <t>-2.063932180934085</t>
  </si>
  <si>
    <t>0.5583662481026039</t>
  </si>
  <si>
    <t>6.233430690494636</t>
  </si>
  <si>
    <t>CATCCAGATCTAACTTGGGGTGGCTTTGTCTTCTTCTTTTGCCACTTCCACTAATTGTTTGGG</t>
  </si>
  <si>
    <t>G-1-C;A-45-C</t>
  </si>
  <si>
    <t>-1.3430381606428605</t>
  </si>
  <si>
    <t>0.6216570033771431</t>
  </si>
  <si>
    <t>12.817621119306455</t>
  </si>
  <si>
    <t>CATCCAGATCTAACTTGGGGTGGCTTTGTCTTCTTCTTTTGCCAGTTCCACTAATTGTTTGGG</t>
  </si>
  <si>
    <t>G-1-C;A-45-G</t>
  </si>
  <si>
    <t>-1.1077826766692225</t>
  </si>
  <si>
    <t>0.2353735962372226</t>
  </si>
  <si>
    <t>16.217264069950716</t>
  </si>
  <si>
    <t>CATCCAGATCTAACTTGGGGTGGCTTTGTCTTCTTCTTTTGCCATTTCCACTAATTGTTTGGG</t>
  </si>
  <si>
    <t>G-1-C;A-45-T</t>
  </si>
  <si>
    <t>-2.9777667989514716</t>
  </si>
  <si>
    <t>1.0309073693256121</t>
  </si>
  <si>
    <t>2.499503809184702</t>
  </si>
  <si>
    <t>CATCCAGATCTAACTTGGGGTGGCTTTGTCTTCTTCTTTTGCCCATTCCACTAATTGTTTGGG</t>
  </si>
  <si>
    <t>G-1-C;A-44-C</t>
  </si>
  <si>
    <t>-2.3602277905837754</t>
  </si>
  <si>
    <t>1.204322141976737</t>
  </si>
  <si>
    <t>4.634977034553708</t>
  </si>
  <si>
    <t>CATCCAGATCTAACTTGGGGTGGCTTTGTCTTCTTCTTTTGCCGATTCCACTAATTGTTTGGG</t>
  </si>
  <si>
    <t>G-1-C;A-44-G</t>
  </si>
  <si>
    <t>-0.2625849687051788</t>
  </si>
  <si>
    <t>0.10661401392593918</t>
  </si>
  <si>
    <t>37.76089585975455</t>
  </si>
  <si>
    <t>CATCCAGATCTAACTTGGGGTGGCTTTGTCTTCTTCTTTTGCCTATTCCACTAATTGTTTGGG</t>
  </si>
  <si>
    <t>G-1-C;A-44-T</t>
  </si>
  <si>
    <t>-2.4181884877871975</t>
  </si>
  <si>
    <t>0.8437444548511643</t>
  </si>
  <si>
    <t>4.373967740813519</t>
  </si>
  <si>
    <t>CATCCAGATCTAACTTGGGGTGGCTTTGTCTTCTTCTTTTGCGAATTCCACTAATTGTTTGGG</t>
  </si>
  <si>
    <t>G-1-C;C-43-G</t>
  </si>
  <si>
    <t>-0.5285017565311512</t>
  </si>
  <si>
    <t>0.14555554486885744</t>
  </si>
  <si>
    <t>28.943836455758674</t>
  </si>
  <si>
    <t>CATCCAGATCTAACTTGGGGTGGCTTTGTCTTCTTCTTTTGCTAATTCCACTAATTGTTTGGG</t>
  </si>
  <si>
    <t>G-1-C;C-43-T</t>
  </si>
  <si>
    <t>-3.0406386712672515</t>
  </si>
  <si>
    <t>1.3703616898103457</t>
  </si>
  <si>
    <t>2.3471935102982284</t>
  </si>
  <si>
    <t>CATCCAGATCTAACTTGGGGTGGCTTTGTCTTCTTCTTTTGGCAATTCCACTAATTGTTTGGG</t>
  </si>
  <si>
    <t>G-1-C;C-42-G</t>
  </si>
  <si>
    <t>-1.1653854458713633</t>
  </si>
  <si>
    <t>0.26163649545564505</t>
  </si>
  <si>
    <t>15.309500584608934</t>
  </si>
  <si>
    <t>CATCCAGATCTAACTTGGGGTGGCTTTGTCTTCTTCTTTTTCCAATTCCACTAATTGTTTGGG</t>
  </si>
  <si>
    <t>G-1-C;G-41-T</t>
  </si>
  <si>
    <t>-2.5205547240611748</t>
  </si>
  <si>
    <t>1.3715847431495112</t>
  </si>
  <si>
    <t>3.948375824722458</t>
  </si>
  <si>
    <t>CATCCAGATCTAACTTGGGGTGGCTTTGTCTTCTTGTTTTGCCAATTCCACTAATTGTTTGGG</t>
  </si>
  <si>
    <t>G-1-C;C-36-G</t>
  </si>
  <si>
    <t>-1.5546067847704057</t>
  </si>
  <si>
    <t>0.6174545270039453</t>
  </si>
  <si>
    <t>10.373476894911462</t>
  </si>
  <si>
    <t>CATCCAGATCTAACTTGGGGTGGCTTTGTCTTCTTTTTTTGCCAATTCCACTAATTGTTTGGG</t>
  </si>
  <si>
    <t>G-1-C;C-36-T</t>
  </si>
  <si>
    <t>-2.576344804164446</t>
  </si>
  <si>
    <t>1.1657224446181993</t>
  </si>
  <si>
    <t>3.7341276509004975</t>
  </si>
  <si>
    <t>CATCCAGATCTAACTTGGGGTGGCTTTGTGTTCTTCTTTTGCCAATTCCACTAATTGTTTGGG</t>
  </si>
  <si>
    <t>G-1-C;C-30-G</t>
  </si>
  <si>
    <t>-2.5266790710871705</t>
  </si>
  <si>
    <t>0.4514585154330133</t>
  </si>
  <si>
    <t>3.9242684971534296</t>
  </si>
  <si>
    <t>CATCCAGATCTAACTTGGGGTGGCTTTTTCTTCTTCTTTTGCCAATTCCACTAATTGTTTGGG</t>
  </si>
  <si>
    <t>G-1-C;G-28-T</t>
  </si>
  <si>
    <t>-1.9734628857100693</t>
  </si>
  <si>
    <t>1.1885827034743615</t>
  </si>
  <si>
    <t>6.823661121075231</t>
  </si>
  <si>
    <t>CATCCAGATCTAACTTGGGGTGTCTTTGTCTTCTTCTTTTGCCAATTCCACTAATTGTTTGGG</t>
  </si>
  <si>
    <t>G-1-C;G-23-T</t>
  </si>
  <si>
    <t>-2.4587784545542717</t>
  </si>
  <si>
    <t>1.1627447764819914</t>
  </si>
  <si>
    <t>4.1999834308515815</t>
  </si>
  <si>
    <t>CATCCAGATCTAACTTGGGGTTGCTTTGTCTTCTTCTTTTGCCAATTCCACTAATTGTTTGGG</t>
  </si>
  <si>
    <t>G-1-C;G-22-T</t>
  </si>
  <si>
    <t>-2.5884674912918464</t>
  </si>
  <si>
    <t>1.027857139033995</t>
  </si>
  <si>
    <t>3.6891332671414143</t>
  </si>
  <si>
    <t>CATCCAGATCTAACTTGGTGTGGCTTTGTCTTCTTCTTTTGCCAATTCCACTAATTGTTTGGG</t>
  </si>
  <si>
    <t>G-1-C;G-19-T</t>
  </si>
  <si>
    <t>-0.814675660356948</t>
  </si>
  <si>
    <t>0.15930729407947508</t>
  </si>
  <si>
    <t>21.740641181850137</t>
  </si>
  <si>
    <t>CATCCAGATCTAACTTGTGGTGGCTTTGTCTTCTTCTTTTGCCAATTCCACTAATTGTTTGGG</t>
  </si>
  <si>
    <t>G-1-C;G-18-T</t>
  </si>
  <si>
    <t>-1.119385366862363</t>
  </si>
  <si>
    <t>0.19723409803845945</t>
  </si>
  <si>
    <t>16.030187573203328</t>
  </si>
  <si>
    <t>CATCCAGATCTAACTTTGGGTGGCTTTGTCTTCTTCTTTTGCCAATTCCACTAATTGTTTGGG</t>
  </si>
  <si>
    <t>G-1-C;G-17-T</t>
  </si>
  <si>
    <t>-2.1407890202041573</t>
  </si>
  <si>
    <t>0.7458327153983932</t>
  </si>
  <si>
    <t>5.7722965365250705</t>
  </si>
  <si>
    <t>CATCCAGATCTAAGTTGGGGTGGCTTTGTCTTCTTCTTTTGCCAATTCCACTAATTGTTTGGG</t>
  </si>
  <si>
    <t>G-1-C;C-14-G</t>
  </si>
  <si>
    <t>-1.9993399635092315</t>
  </si>
  <si>
    <t>0.4614849013482146</t>
  </si>
  <si>
    <t>6.649349772337393</t>
  </si>
  <si>
    <t>CATCCAGATCTAATTTGGGGTGGCTTTGTCTTCTTCTTTTGCCAATTCCACTAATTGTTTGGG</t>
  </si>
  <si>
    <t>G-1-C;C-14-T</t>
  </si>
  <si>
    <t>-2.1173140735053595</t>
  </si>
  <si>
    <t>0.4130466114014076</t>
  </si>
  <si>
    <t>5.909403887639181</t>
  </si>
  <si>
    <t>CATCCAGATCTACCTTGGGGTGGCTTTGTCTTCTTCTTTTGCCAATTCCACTAATTGTTTGGG</t>
  </si>
  <si>
    <t>G-1-C;A-13-C</t>
  </si>
  <si>
    <t>-0.7191227095782148</t>
  </si>
  <si>
    <t>0.19548165025966033</t>
  </si>
  <si>
    <t>23.920511801139977</t>
  </si>
  <si>
    <t>CATCCAGATCTAGCTTGGGGTGGCTTTGTCTTCTTCTTTTGCCAATTCCACTAATTGTTTGGG</t>
  </si>
  <si>
    <t>G-1-C;A-13-G</t>
  </si>
  <si>
    <t>-1.6254711075166748</t>
  </si>
  <si>
    <t>0.5651291829066452</t>
  </si>
  <si>
    <t>9.663809486664608</t>
  </si>
  <si>
    <t>CATCCAGATCTATCTTGGGGTGGCTTTGTCTTCTTCTTTTGCCAATTCCACTAATTGTTTGGG</t>
  </si>
  <si>
    <t>G-1-C;A-13-T</t>
  </si>
  <si>
    <t>-1.7541935994740807</t>
  </si>
  <si>
    <t>0.5582756954476378</t>
  </si>
  <si>
    <t>8.496594492942927</t>
  </si>
  <si>
    <t>CATCCAGATCTCACTTGGGGTGGCTTTGTCTTCTTCTTTTGCCAATTCCACTAATTGTTTGGG</t>
  </si>
  <si>
    <t>G-1-C;A-12-C</t>
  </si>
  <si>
    <t>-1.2876393539768898</t>
  </si>
  <si>
    <t>0.2905006045373032</t>
  </si>
  <si>
    <t>13.547739147531727</t>
  </si>
  <si>
    <t>CATCCAGATCTGACTTGGGGTGGCTTTGTCTTCTTCTTTTGCCAATTCCACTAATTGTTTGGG</t>
  </si>
  <si>
    <t>G-1-C;A-12-G</t>
  </si>
  <si>
    <t>-0.9475823005805399</t>
  </si>
  <si>
    <t>0.14762369608065828</t>
  </si>
  <si>
    <t>19.034949450444625</t>
  </si>
  <si>
    <t>CATCCAGATCTTACTTGGGGTGGCTTTGTCTTCTTCTTTTGCCAATTCCACTAATTGTTTGGG</t>
  </si>
  <si>
    <t>G-1-C;A-12-T</t>
  </si>
  <si>
    <t>-2.2417770650155453</t>
  </si>
  <si>
    <t>0.656815987246472</t>
  </si>
  <si>
    <t>5.217831894769242</t>
  </si>
  <si>
    <t>CATCCAGATGTAACTTGGGGTGGCTTTGTCTTCTTCTTTTGCCAATTCCACTAATTGTTTGGG</t>
  </si>
  <si>
    <t>G-1-C;C-10-G</t>
  </si>
  <si>
    <t>-2.2889410035215794</t>
  </si>
  <si>
    <t>0.35538527119006846</t>
  </si>
  <si>
    <t>4.977451590676553</t>
  </si>
  <si>
    <t>CATCCAGATTTAACTTGGGGTGGCTTTGTCTTCTTCTTTTGCCAATTCCACTAATTGTTTGGG</t>
  </si>
  <si>
    <t>G-1-C;C-10-T</t>
  </si>
  <si>
    <t>-2.859563832181264</t>
  </si>
  <si>
    <t>0.4860053665830767</t>
  </si>
  <si>
    <t>2.8131228551453384</t>
  </si>
  <si>
    <t>CATCCAGCTCTAACTTGGGGTGGCTTTGTCTTCTTCTTTTGCCAATTCCACTAATTGTTTGGG</t>
  </si>
  <si>
    <t>G-1-C;A-8-C</t>
  </si>
  <si>
    <t>-1.1654899519999136</t>
  </si>
  <si>
    <t>0.373981322158123</t>
  </si>
  <si>
    <t>15.307900731571477</t>
  </si>
  <si>
    <t>CATCCAGGTCTAACTTGGGGTGGCTTTGTCTTCTTCTTTTGCCAATTCCACTAATTGTTTGGG</t>
  </si>
  <si>
    <t>G-1-C;A-8-G</t>
  </si>
  <si>
    <t>-2.6837704151076167</t>
  </si>
  <si>
    <t>1.5409177124103683</t>
  </si>
  <si>
    <t>3.3537818504975383</t>
  </si>
  <si>
    <t>CATCCAGTTCTAACTTGGGGTGGCTTTGTCTTCTTCTTTTGCCAATTCCACTAATTGTTTGGG</t>
  </si>
  <si>
    <t>G-1-C;A-8-T</t>
  </si>
  <si>
    <t>-2.2105171062963085</t>
  </si>
  <si>
    <t>0.7680268562463642</t>
  </si>
  <si>
    <t>5.383517271536774</t>
  </si>
  <si>
    <t>CATCCATATCTAACTTGGGGTGGCTTTGTCTTCTTCTTTTGCCAATTCCACTAATTGTTTGGG</t>
  </si>
  <si>
    <t>G-1-C;G-7-T</t>
  </si>
  <si>
    <t>-2.913197441256024</t>
  </si>
  <si>
    <t>1.311611031648653</t>
  </si>
  <si>
    <t>2.666219612231434</t>
  </si>
  <si>
    <t>CATCCGGATCTAACTTGGGGTGGCTTTGTCTTCTTCTTTTGCCAATTCCACTAATTGTTTGGG</t>
  </si>
  <si>
    <t>G-1-C;A-6-G</t>
  </si>
  <si>
    <t>-1.3528824718021233</t>
  </si>
  <si>
    <t>0.2610370813622579</t>
  </si>
  <si>
    <t>12.692059516448337</t>
  </si>
  <si>
    <t>CATCCTGATCTAACTTGGGGTGGCTTTGTCTTCTTCTTTTGCCAATTCCACTAATTGTTTGGG</t>
  </si>
  <si>
    <t>G-1-C;A-6-T</t>
  </si>
  <si>
    <t>-1.5193382460353078</t>
  </si>
  <si>
    <t>0.4690261565771303</t>
  </si>
  <si>
    <t>10.745862414024238</t>
  </si>
  <si>
    <t>CATCGAGATCTAACTTGGGGTGGCTTTGTCTTCTTCTTTTGCCAATTCCACTAATTGTTTGGG</t>
  </si>
  <si>
    <t>G-1-C;C-5-G</t>
  </si>
  <si>
    <t>-1.9350533525104268</t>
  </si>
  <si>
    <t>0.362514176723192</t>
  </si>
  <si>
    <t>7.090853274320456</t>
  </si>
  <si>
    <t>CATGCAGATCTAACTTGGGGTGGCTTTGTCTTCTTCTTTTGCCAATTCCACTAATTGTTTGGG</t>
  </si>
  <si>
    <t>G-1-C;C-4-G</t>
  </si>
  <si>
    <t>-0.6178529999689173</t>
  </si>
  <si>
    <t>0.4216350670773912</t>
  </si>
  <si>
    <t>26.469841672618248</t>
  </si>
  <si>
    <t>CCTCCAGATCTAACTTGGGGTGGCTTTGTCTTCTTCTTTTGCCAATTCCACTAATTGTTTGGG</t>
  </si>
  <si>
    <t>G-1-C;A-2-C</t>
  </si>
  <si>
    <t>-1.723157225706032</t>
  </si>
  <si>
    <t>0.562691755135508</t>
  </si>
  <si>
    <t>8.76443284152212</t>
  </si>
  <si>
    <t>CGTCCAGATCTAACTTGGGGTGGCTTTGTCTTCTTCTTTTGCCAATTCCACTAATTGTTTGGG</t>
  </si>
  <si>
    <t>G-1-C;A-2-G</t>
  </si>
  <si>
    <t>-1.594133058622157</t>
  </si>
  <si>
    <t>0.4014530533342248</t>
  </si>
  <si>
    <t>9.971449665662062</t>
  </si>
  <si>
    <t>CTTCCAGATCTAACTTGGGGTGGCTTTGTCTTCTTCTTTTGCCAATTCCACTAATTGTTTGGG</t>
  </si>
  <si>
    <t>G-1-C;A-2-T</t>
  </si>
  <si>
    <t>-1.8699939763103601</t>
  </si>
  <si>
    <t>0.4240424219852022</t>
  </si>
  <si>
    <t>7.567517379361697</t>
  </si>
  <si>
    <t>GAAACAGATCTAACTTGGGGTGGCTTTGTCTTCTTCTTTTGCCAATTCCACTAATTGTTTGGG</t>
  </si>
  <si>
    <t>T-3-A;C-4-A</t>
  </si>
  <si>
    <t>-1.2335184915072026</t>
  </si>
  <si>
    <t>0.19372890468296936</t>
  </si>
  <si>
    <t>14.301158433111372</t>
  </si>
  <si>
    <t>GAACAAGATCTAACTTGGGGTGGCTTTGTCTTCTTCTTTTGCCAATTCCACTAATTGTTTGGG</t>
  </si>
  <si>
    <t>T-3-A;C-5-A</t>
  </si>
  <si>
    <t>-0.47528801056960485</t>
  </si>
  <si>
    <t>0.24898618940101006</t>
  </si>
  <si>
    <t>30.525763263788328</t>
  </si>
  <si>
    <t>GAACCAAATCTAACTTGGGGTGGCTTTGTCTTCTTCTTTTGCCAATTCCACTAATTGTTTGGG</t>
  </si>
  <si>
    <t>T-3-A;G-7-A</t>
  </si>
  <si>
    <t>-1.578581661072267</t>
  </si>
  <si>
    <t>0.2837428492699637</t>
  </si>
  <si>
    <t>10.127731695883583</t>
  </si>
  <si>
    <t>GAACCACATCTAACTTGGGGTGGCTTTGTCTTCTTCTTTTGCCAATTCCACTAATTGTTTGGG</t>
  </si>
  <si>
    <t>T-3-A;G-7-C</t>
  </si>
  <si>
    <t>-0.5527157350823588</t>
  </si>
  <si>
    <t>0.21672893628965442</t>
  </si>
  <si>
    <t>28.251408075140507</t>
  </si>
  <si>
    <t>GAACCAGAACTAACTTGGGGTGGCTTTGTCTTCTTCTTTTGCCAATTCCACTAATTGTTTGGG</t>
  </si>
  <si>
    <t>T-3-A;T-9-A</t>
  </si>
  <si>
    <t>-0.7230474683961239</t>
  </si>
  <si>
    <t>0.2251114322497313</t>
  </si>
  <si>
    <t>23.826813553306952</t>
  </si>
  <si>
    <t>GAACCAGACCTAACTTGGGGTGGCTTTGTCTTCTTCTTTTGCCAATTCCACTAATTGTTTGGG</t>
  </si>
  <si>
    <t>T-3-A;T-9-C</t>
  </si>
  <si>
    <t>-0.09366620245774959</t>
  </si>
  <si>
    <t>0.14812161822155567</t>
  </si>
  <si>
    <t>44.70980515857409</t>
  </si>
  <si>
    <t>GAACCAGAGCTAACTTGGGGTGGCTTTGTCTTCTTCTTTTGCCAATTCCACTAATTGTTTGGG</t>
  </si>
  <si>
    <t>T-3-A;T-9-G</t>
  </si>
  <si>
    <t>-0.24166542984132755</t>
  </si>
  <si>
    <t>0.14439841821937519</t>
  </si>
  <si>
    <t>38.559156903177</t>
  </si>
  <si>
    <t>GAACCAGATATAACTTGGGGTGGCTTTGTCTTCTTCTTTTGCCAATTCCACTAATTGTTTGGG</t>
  </si>
  <si>
    <t>T-3-A;C-10-A</t>
  </si>
  <si>
    <t>-0.5402412034704109</t>
  </si>
  <si>
    <t>0.1994466412976323</t>
  </si>
  <si>
    <t>28.606038483602042</t>
  </si>
  <si>
    <t>GAACCAGATCAAACTTGGGGTGGCTTTGTCTTCTTCTTTTGCCAATTCCACTAATTGTTTGGG</t>
  </si>
  <si>
    <t>T-3-A;T-11-A</t>
  </si>
  <si>
    <t>-0.04596757320988122</t>
  </si>
  <si>
    <t>0.19096049190961978</t>
  </si>
  <si>
    <t>46.89408094343044</t>
  </si>
  <si>
    <t>GAACCAGATCCAACTTGGGGTGGCTTTGTCTTCTTCTTTTGCCAATTCCACTAATTGTTTGGG</t>
  </si>
  <si>
    <t>T-3-A;T-11-C</t>
  </si>
  <si>
    <t>0.7150992994244257</t>
  </si>
  <si>
    <t>0.09637137144732799</t>
  </si>
  <si>
    <t>GAACCAGATCGAACTTGGGGTGGCTTTGTCTTCTTCTTTTGCCAATTCCACTAATTGTTTGGG</t>
  </si>
  <si>
    <t>T-3-A;T-11-G</t>
  </si>
  <si>
    <t>0.1372418862457766</t>
  </si>
  <si>
    <t>0.11170466327557063</t>
  </si>
  <si>
    <t>56.32288417579242</t>
  </si>
  <si>
    <t>GAACCAGATCTAAATTGGGGTGGCTTTGTCTTCTTCTTTTGCCAATTCCACTAATTGTTTGGG</t>
  </si>
  <si>
    <t>T-3-A;C-14-A</t>
  </si>
  <si>
    <t>-0.6007272432846196</t>
  </si>
  <si>
    <t>0.22728656571180192</t>
  </si>
  <si>
    <t>26.92706168507541</t>
  </si>
  <si>
    <t>GAACCAGATCTAACATGGGGTGGCTTTGTCTTCTTCTTTTGCCAATTCCACTAATTGTTTGGG</t>
  </si>
  <si>
    <t>T-3-A;T-15-A</t>
  </si>
  <si>
    <t>-0.5361177888775444</t>
  </si>
  <si>
    <t>0.18080876980095129</t>
  </si>
  <si>
    <t>28.72423656249879</t>
  </si>
  <si>
    <t>GAACCAGATCTAACCTGGGGTGGCTTTGTCTTCTTCTTTTGCCAATTCCACTAATTGTTTGGG</t>
  </si>
  <si>
    <t>T-3-A;T-15-C</t>
  </si>
  <si>
    <t>-0.3643722282677253</t>
  </si>
  <si>
    <t>0.16482049372442778</t>
  </si>
  <si>
    <t>34.10645991030183</t>
  </si>
  <si>
    <t>GAACCAGATCTAACGTGGGGTGGCTTTGTCTTCTTCTTTTGCCAATTCCACTAATTGTTTGGG</t>
  </si>
  <si>
    <t>T-3-A;T-15-G</t>
  </si>
  <si>
    <t>-0.24507285751478736</t>
  </si>
  <si>
    <t>0.15309544908041636</t>
  </si>
  <si>
    <t>38.42799295761602</t>
  </si>
  <si>
    <t>GAACCAGATCTAACTAGGGGTGGCTTTGTCTTCTTCTTTTGCCAATTCCACTAATTGTTTGGG</t>
  </si>
  <si>
    <t>T-3-A;T-16-A</t>
  </si>
  <si>
    <t>-1.3054650627253988</t>
  </si>
  <si>
    <t>0.29990940314158593</t>
  </si>
  <si>
    <t>13.308380799480057</t>
  </si>
  <si>
    <t>GAACCAGATCTAACTCGGGGTGGCTTTGTCTTCTTCTTTTGCCAATTCCACTAATTGTTTGGG</t>
  </si>
  <si>
    <t>T-3-A;T-16-C</t>
  </si>
  <si>
    <t>-0.5706104448157846</t>
  </si>
  <si>
    <t>0.14360415199285775</t>
  </si>
  <si>
    <t>27.750353808990337</t>
  </si>
  <si>
    <t>GAACCAGATCTAACTGGGGGTGGCTTTGTCTTCTTCTTTTGCCAATTCCACTAATTGTTTGGG</t>
  </si>
  <si>
    <t>T-3-A;T-16-G</t>
  </si>
  <si>
    <t>-0.8340401298430732</t>
  </si>
  <si>
    <t>0.23816630153454177</t>
  </si>
  <si>
    <t>21.323695196856054</t>
  </si>
  <si>
    <t>GAACCAGATCTAACTTAGGGTGGCTTTGTCTTCTTCTTTTGCCAATTCCACTAATTGTTTGGG</t>
  </si>
  <si>
    <t>T-3-A;G-17-A</t>
  </si>
  <si>
    <t>-1.7887058824791442</t>
  </si>
  <si>
    <t>0.4238272683237233</t>
  </si>
  <si>
    <t>8.208360042729442</t>
  </si>
  <si>
    <t>GAACCAGATCTAACTTCGGGTGGCTTTGTCTTCTTCTTTTGCCAATTCCACTAATTGTTTGGG</t>
  </si>
  <si>
    <t>T-3-A;G-17-C</t>
  </si>
  <si>
    <t>0.4377817319463123</t>
  </si>
  <si>
    <t>0.12617032011522075</t>
  </si>
  <si>
    <t>76.06899571052698</t>
  </si>
  <si>
    <t>GAACCAGATCTAACTTGAGGTGGCTTTGTCTTCTTCTTTTGCCAATTCCACTAATTGTTTGGG</t>
  </si>
  <si>
    <t>T-3-A;G-18-A</t>
  </si>
  <si>
    <t>-0.13608805548047256</t>
  </si>
  <si>
    <t>0.11549111915408034</t>
  </si>
  <si>
    <t>42.8527996651918</t>
  </si>
  <si>
    <t>GAACCAGATCTAACTTGCGGTGGCTTTGTCTTCTTCTTTTGCCAATTCCACTAATTGTTTGGG</t>
  </si>
  <si>
    <t>T-3-A;G-18-C</t>
  </si>
  <si>
    <t>0.4167954616797427</t>
  </si>
  <si>
    <t>0.13641975096501172</t>
  </si>
  <si>
    <t>74.48922592569551</t>
  </si>
  <si>
    <t>GAACCAGATCTAACTTGGAGTGGCTTTGTCTTCTTCTTTTGCCAATTCCACTAATTGTTTGGG</t>
  </si>
  <si>
    <t>T-3-A;G-19-A</t>
  </si>
  <si>
    <t>0.11242804452600269</t>
  </si>
  <si>
    <t>0.11336511919661098</t>
  </si>
  <si>
    <t>54.94249425896226</t>
  </si>
  <si>
    <t>GAACCAGATCTAACTTGGCGTGGCTTTGTCTTCTTCTTTTGCCAATTCCACTAATTGTTTGGG</t>
  </si>
  <si>
    <t>T-3-A;G-19-C</t>
  </si>
  <si>
    <t>0.4631714555956944</t>
  </si>
  <si>
    <t>0.13812923488695217</t>
  </si>
  <si>
    <t>78.02509380477981</t>
  </si>
  <si>
    <t>GAACCAGATCTAACTTGGGATGGCTTTGTCTTCTTCTTTTGCCAATTCCACTAATTGTTTGGG</t>
  </si>
  <si>
    <t>T-3-A;G-20-A</t>
  </si>
  <si>
    <t>0.2510093081278466</t>
  </si>
  <si>
    <t>0.09091541527574555</t>
  </si>
  <si>
    <t>63.10931256747746</t>
  </si>
  <si>
    <t>GAACCAGATCTAACTTGGGCTGGCTTTGTCTTCTTCTTTTGCCAATTCCACTAATTGTTTGGG</t>
  </si>
  <si>
    <t>T-3-A;G-20-C</t>
  </si>
  <si>
    <t>0.4985001365684212</t>
  </si>
  <si>
    <t>0.14733496260331694</t>
  </si>
  <si>
    <t>80.8308881344579</t>
  </si>
  <si>
    <t>GAACCAGATCTAACTTGGGGAGGCTTTGTCTTCTTCTTTTGCCAATTCCACTAATTGTTTGGG</t>
  </si>
  <si>
    <t>T-3-A;T-21-A</t>
  </si>
  <si>
    <t>-0.18914391707085632</t>
  </si>
  <si>
    <t>0.12565231758699957</t>
  </si>
  <si>
    <t>40.6384684884878</t>
  </si>
  <si>
    <t>GAACCAGATCTAACTTGGGGCGGCTTTGTCTTCTTCTTTTGCCAATTCCACTAATTGTTTGGG</t>
  </si>
  <si>
    <t>T-3-A;T-21-C</t>
  </si>
  <si>
    <t>0.16057098290002075</t>
  </si>
  <si>
    <t>0.1374683579717436</t>
  </si>
  <si>
    <t>57.65229284290391</t>
  </si>
  <si>
    <t>GAACCAGATCTAACTTGGGGGGGCTTTGTCTTCTTCTTTTGCCAATTCCACTAATTGTTTGGG</t>
  </si>
  <si>
    <t>T-3-A;T-21-G</t>
  </si>
  <si>
    <t>-2.2703820380260598</t>
  </si>
  <si>
    <t>0.8707798294022077</t>
  </si>
  <si>
    <t>5.070690475411727</t>
  </si>
  <si>
    <t>GAACCAGATCTAACTTGGGGTAGCTTTGTCTTCTTCTTTTGCCAATTCCACTAATTGTTTGGG</t>
  </si>
  <si>
    <t>T-3-A;G-22-A</t>
  </si>
  <si>
    <t>-0.9625721140303387</t>
  </si>
  <si>
    <t>0.25573435536166467</t>
  </si>
  <si>
    <t>18.751746988012915</t>
  </si>
  <si>
    <t>GAACCAGATCTAACTTGGGGTCGCTTTGTCTTCTTCTTTTGCCAATTCCACTAATTGTTTGGG</t>
  </si>
  <si>
    <t>T-3-A;G-22-C</t>
  </si>
  <si>
    <t>0.21734553798719913</t>
  </si>
  <si>
    <t>0.11167258933595525</t>
  </si>
  <si>
    <t>61.0201765615736</t>
  </si>
  <si>
    <t>GAACCAGATCTAACTTGGGGTGACTTTGTCTTCTTCTTTTGCCAATTCCACTAATTGTTTGGG</t>
  </si>
  <si>
    <t>T-3-A;G-23-A</t>
  </si>
  <si>
    <t>0.006167512902543373</t>
  </si>
  <si>
    <t>0.1026697127189299</t>
  </si>
  <si>
    <t>49.4037606444865</t>
  </si>
  <si>
    <t>GAACCAGATCTAACTTGGGGTGCCTTTGTCTTCTTCTTTTGCCAATTCCACTAATTGTTTGGG</t>
  </si>
  <si>
    <t>T-3-A;G-23-C</t>
  </si>
  <si>
    <t>-0.4376993687592907</t>
  </si>
  <si>
    <t>0.18901706428712886</t>
  </si>
  <si>
    <t>31.695023020247064</t>
  </si>
  <si>
    <t>GAACCAGATCTAACTTGGGGTGGATTTGTCTTCTTCTTTTGCCAATTCCACTAATTGTTTGGG</t>
  </si>
  <si>
    <t>T-3-A;C-24-A</t>
  </si>
  <si>
    <t>-0.07724092472227576</t>
  </si>
  <si>
    <t>0.09980398817805475</t>
  </si>
  <si>
    <t>45.450240406352435</t>
  </si>
  <si>
    <t>GAACCAGATCTAACTTGGGGTGGCATTGTCTTCTTCTTTTGCCAATTCCACTAATTGTTTGGG</t>
  </si>
  <si>
    <t>T-3-A;T-25-A</t>
  </si>
  <si>
    <t>-0.38891654314164453</t>
  </si>
  <si>
    <t>0.1705356549572058</t>
  </si>
  <si>
    <t>33.27952994680937</t>
  </si>
  <si>
    <t>GAACCAGATCTAACTTGGGGTGGCCTTGTCTTCTTCTTTTGCCAATTCCACTAATTGTTTGGG</t>
  </si>
  <si>
    <t>T-3-A;T-25-C</t>
  </si>
  <si>
    <t>-0.006124797151686498</t>
  </si>
  <si>
    <t>0.12792187204781594</t>
  </si>
  <si>
    <t>48.80019153011258</t>
  </si>
  <si>
    <t>GAACCAGATCTAACTTGGGGTGGCGTTGTCTTCTTCTTTTGCCAATTCCACTAATTGTTTGGG</t>
  </si>
  <si>
    <t>T-3-A;T-25-G</t>
  </si>
  <si>
    <t>0.043840629648093876</t>
  </si>
  <si>
    <t>0.12162188832953086</t>
  </si>
  <si>
    <t>51.300457201582994</t>
  </si>
  <si>
    <t>GAACCAGATCTAACTTGGGGTGGCTATGTCTTCTTCTTTTGCCAATTCCACTAATTGTTTGGG</t>
  </si>
  <si>
    <t>T-3-A;T-26-A</t>
  </si>
  <si>
    <t>-0.3683240168483155</t>
  </si>
  <si>
    <t>0.1485811539117908</t>
  </si>
  <si>
    <t>33.971944355078094</t>
  </si>
  <si>
    <t>GAACCAGATCTAACTTGGGGTGGCTCTGTCTTCTTCTTTTGCCAATTCCACTAATTGTTTGGG</t>
  </si>
  <si>
    <t>T-3-A;T-26-C</t>
  </si>
  <si>
    <t>-0.47805379188751923</t>
  </si>
  <si>
    <t>0.19801820106180879</t>
  </si>
  <si>
    <t>30.441452324593556</t>
  </si>
  <si>
    <t>GAACCAGATCTAACTTGGGGTGGCTGTGTCTTCTTCTTTTGCCAATTCCACTAATTGTTTGGG</t>
  </si>
  <si>
    <t>T-3-A;T-26-G</t>
  </si>
  <si>
    <t>0.32086249016870316</t>
  </si>
  <si>
    <t>0.11942186832493054</t>
  </si>
  <si>
    <t>67.67531736054606</t>
  </si>
  <si>
    <t>GAACCAGATCTAACTTGGGGTGGCTTAGTCTTCTTCTTTTGCCAATTCCACTAATTGTTTGGG</t>
  </si>
  <si>
    <t>T-3-A;T-27-A</t>
  </si>
  <si>
    <t>-0.7719506483503947</t>
  </si>
  <si>
    <t>0.2384679112003865</t>
  </si>
  <si>
    <t>22.68963895184007</t>
  </si>
  <si>
    <t>GAACCAGATCTAACTTGGGGTGGCTTCGTCTTCTTCTTTTGCCAATTCCACTAATTGTTTGGG</t>
  </si>
  <si>
    <t>T-3-A;T-27-C</t>
  </si>
  <si>
    <t>-0.1235350425269635</t>
  </si>
  <si>
    <t>0.12541190114869166</t>
  </si>
  <si>
    <t>43.394121918753015</t>
  </si>
  <si>
    <t>GAACCAGATCTAACTTGGGGTGGCTTGGTCTTCTTCTTTTGCCAATTCCACTAATTGTTTGGG</t>
  </si>
  <si>
    <t>T-3-A;T-27-G</t>
  </si>
  <si>
    <t>-0.17469174762917694</t>
  </si>
  <si>
    <t>0.13434365348410876</t>
  </si>
  <si>
    <t>41.23004702088294</t>
  </si>
  <si>
    <t>GAACCAGATCTAACTTGGGGTGGCTTTATCTTCTTCTTTTGCCAATTCCACTAATTGTTTGGG</t>
  </si>
  <si>
    <t>T-3-A;G-28-A</t>
  </si>
  <si>
    <t>-0.8758348113178036</t>
  </si>
  <si>
    <t>0.19262028858202898</t>
  </si>
  <si>
    <t>20.45084544080001</t>
  </si>
  <si>
    <t>GAACCAGATCTAACTTGGGGTGGCTTTCTCTTCTTCTTTTGCCAATTCCACTAATTGTTTGGG</t>
  </si>
  <si>
    <t>T-3-A;G-28-C</t>
  </si>
  <si>
    <t>-0.9523321863390711</t>
  </si>
  <si>
    <t>0.4474573873460796</t>
  </si>
  <si>
    <t>18.94475000325594</t>
  </si>
  <si>
    <t>GAACCAGATCTAACTTGGGGTGGCTTTGACTTCTTCTTTTGCCAATTCCACTAATTGTTTGGG</t>
  </si>
  <si>
    <t>T-3-A;T-29-A</t>
  </si>
  <si>
    <t>0.06628679131383816</t>
  </si>
  <si>
    <t>0.11256848476378806</t>
  </si>
  <si>
    <t>52.464976154895794</t>
  </si>
  <si>
    <t>GAACCAGATCTAACTTGGGGTGGCTTTGCCTTCTTCTTTTGCCAATTCCACTAATTGTTTGGG</t>
  </si>
  <si>
    <t>T-3-A;T-29-C</t>
  </si>
  <si>
    <t>-0.429081228747863</t>
  </si>
  <si>
    <t>0.16887603328897788</t>
  </si>
  <si>
    <t>31.969355586592904</t>
  </si>
  <si>
    <t>GAACCAGATCTAACTTGGGGTGGCTTTGGCTTCTTCTTTTGCCAATTCCACTAATTGTTTGGG</t>
  </si>
  <si>
    <t>T-3-A;T-29-G</t>
  </si>
  <si>
    <t>-1.3299177879661674</t>
  </si>
  <si>
    <t>0.6033408521061818</t>
  </si>
  <si>
    <t>12.986901165492505</t>
  </si>
  <si>
    <t>GAACCAGATCTAACTTGGGGTGGCTTTGTATTCTTCTTTTGCCAATTCCACTAATTGTTTGGG</t>
  </si>
  <si>
    <t>T-3-A;C-30-A</t>
  </si>
  <si>
    <t>-1.3090438039805554</t>
  </si>
  <si>
    <t>0.2803285469953937</t>
  </si>
  <si>
    <t>13.2608386693058</t>
  </si>
  <si>
    <t>GAACCAGATCTAACTTGGGGTGGCTTTGTCATCTTCTTTTGCCAATTCCACTAATTGTTTGGG</t>
  </si>
  <si>
    <t>T-3-A;T-31-A</t>
  </si>
  <si>
    <t>0.4895359409367721</t>
  </si>
  <si>
    <t>0.13806256519056415</t>
  </si>
  <si>
    <t>80.10954221353187</t>
  </si>
  <si>
    <t>GAACCAGATCTAACTTGGGGTGGCTTTGTCCTCTTCTTTTGCCAATTCCACTAATTGTTTGGG</t>
  </si>
  <si>
    <t>T-3-A;T-31-C</t>
  </si>
  <si>
    <t>-0.36699712234332854</t>
  </si>
  <si>
    <t>0.1849145396884788</t>
  </si>
  <si>
    <t>34.01705146093387</t>
  </si>
  <si>
    <t>GAACCAGATCTAACTTGGGGTGGCTTTGTCGTCTTCTTTTGCCAATTCCACTAATTGTTTGGG</t>
  </si>
  <si>
    <t>T-3-A;T-31-G</t>
  </si>
  <si>
    <t>0.37785036860260224</t>
  </si>
  <si>
    <t>0.11273588092311136</t>
  </si>
  <si>
    <t>71.64399950136242</t>
  </si>
  <si>
    <t>GAACCAGATCTAACTTGGGGTGGCTTTGTCTACTTCTTTTGCCAATTCCACTAATTGTTTGGG</t>
  </si>
  <si>
    <t>T-3-A;T-32-A</t>
  </si>
  <si>
    <t>-0.8566512296364565</t>
  </si>
  <si>
    <t>0.24060304041965985</t>
  </si>
  <si>
    <t>20.846953139409706</t>
  </si>
  <si>
    <t>GAACCAGATCTAACTTGGGGTGGCTTTGTCTCCTTCTTTTGCCAATTCCACTAATTGTTTGGG</t>
  </si>
  <si>
    <t>T-3-A;T-32-C</t>
  </si>
  <si>
    <t>-0.036533231473336314</t>
  </si>
  <si>
    <t>0.1739031555333053</t>
  </si>
  <si>
    <t>47.33858925310395</t>
  </si>
  <si>
    <t>GAACCAGATCTAACTTGGGGTGGCTTTGTCTGCTTCTTTTGCCAATTCCACTAATTGTTTGGG</t>
  </si>
  <si>
    <t>T-3-A;T-32-G</t>
  </si>
  <si>
    <t>-0.3360915341791619</t>
  </si>
  <si>
    <t>0.17681895644680526</t>
  </si>
  <si>
    <t>35.08478289178183</t>
  </si>
  <si>
    <t>GAACCAGATCTAACTTGGGGTGGCTTTGTCTTATTCTTTTGCCAATTCCACTAATTGTTTGGG</t>
  </si>
  <si>
    <t>T-3-A;C-33-A</t>
  </si>
  <si>
    <t>-2.1373309747009137</t>
  </si>
  <si>
    <t>0.8877392353401528</t>
  </si>
  <si>
    <t>5.792291953211408</t>
  </si>
  <si>
    <t>GAACCAGATCTAACTTGGGGTGGCTTTGTCTTCATCTTTTGCCAATTCCACTAATTGTTTGGG</t>
  </si>
  <si>
    <t>T-3-A;T-34-A</t>
  </si>
  <si>
    <t>0.3039749072231755</t>
  </si>
  <si>
    <t>0.13099028052427536</t>
  </si>
  <si>
    <t>66.54204090847173</t>
  </si>
  <si>
    <t>GAACCAGATCTAACTTGGGGTGGCTTTGTCTTCCTCTTTTGCCAATTCCACTAATTGTTTGGG</t>
  </si>
  <si>
    <t>T-3-A;T-34-C</t>
  </si>
  <si>
    <t>-0.5639291771045489</t>
  </si>
  <si>
    <t>0.21489995418419836</t>
  </si>
  <si>
    <t>27.936382112303352</t>
  </si>
  <si>
    <t>GAACCAGATCTAACTTGGGGTGGCTTTGTCTTCGTCTTTTGCCAATTCCACTAATTGTTTGGG</t>
  </si>
  <si>
    <t>T-3-A;T-34-G</t>
  </si>
  <si>
    <t>0.4228710199316691</t>
  </si>
  <si>
    <t>0.08644090461401575</t>
  </si>
  <si>
    <t>74.94316713373644</t>
  </si>
  <si>
    <t>GAACCAGATCTAACTTGGGGTGGCTTTGTCTTCTACTTTTGCCAATTCCACTAATTGTTTGGG</t>
  </si>
  <si>
    <t>T-3-A;T-35-A</t>
  </si>
  <si>
    <t>0.11492486890842074</t>
  </si>
  <si>
    <t>0.12373748836669687</t>
  </si>
  <si>
    <t>55.0798474202635</t>
  </si>
  <si>
    <t>GAACCAGATCTAACTTGGGGTGGCTTTGTCTTCTCCTTTTGCCAATTCCACTAATTGTTTGGG</t>
  </si>
  <si>
    <t>T-3-A;T-35-C</t>
  </si>
  <si>
    <t>-0.5556528257968768</t>
  </si>
  <si>
    <t>0.20236263481302563</t>
  </si>
  <si>
    <t>28.168552863010596</t>
  </si>
  <si>
    <t>GAACCAGATCTAACTTGGGGTGGCTTTGTCTTCTGCTTTTGCCAATTCCACTAATTGTTTGGG</t>
  </si>
  <si>
    <t>T-3-A;T-35-G</t>
  </si>
  <si>
    <t>0.05299603333196448</t>
  </si>
  <si>
    <t>0.1278456779313519</t>
  </si>
  <si>
    <t>51.77229021146436</t>
  </si>
  <si>
    <t>GAACCAGATCTAACTTGGGGTGGCTTTGTCTTCTTATTTTGCCAATTCCACTAATTGTTTGGG</t>
  </si>
  <si>
    <t>T-3-A;C-36-A</t>
  </si>
  <si>
    <t>-1.2998253872009347</t>
  </si>
  <si>
    <t>0.21985711660612162</t>
  </si>
  <si>
    <t>13.383647790153006</t>
  </si>
  <si>
    <t>GAACCAGATCTAACTTGGGGTGGCTTTGTCTTCTTCATTTGCCAATTCCACTAATTGTTTGGG</t>
  </si>
  <si>
    <t>T-3-A;T-37-A</t>
  </si>
  <si>
    <t>-0.44831828932224277</t>
  </si>
  <si>
    <t>0.12873309643803316</t>
  </si>
  <si>
    <t>31.36023676876915</t>
  </si>
  <si>
    <t>GAACCAGATCTAACTTGGGGTGGCTTTGTCTTCTTCCTTTGCCAATTCCACTAATTGTTTGGG</t>
  </si>
  <si>
    <t>T-3-A;T-37-C</t>
  </si>
  <si>
    <t>-0.13106416640084756</t>
  </si>
  <si>
    <t>0.15435250795915065</t>
  </si>
  <si>
    <t>43.06862907501735</t>
  </si>
  <si>
    <t>GAACCAGATCTAACTTGGGGTGGCTTTGTCTTCTTCGTTTGCCAATTCCACTAATTGTTTGGG</t>
  </si>
  <si>
    <t>T-3-A;T-37-G</t>
  </si>
  <si>
    <t>0.4167907326438218</t>
  </si>
  <si>
    <t>0.10627875099094568</t>
  </si>
  <si>
    <t>74.48887366430331</t>
  </si>
  <si>
    <t>GAACCAGATCTAACTTGGGGTGGCTTTGTCTTCTTCTATTGCCAATTCCACTAATTGTTTGGG</t>
  </si>
  <si>
    <t>T-3-A;T-38-A</t>
  </si>
  <si>
    <t>-0.5147367414433622</t>
  </si>
  <si>
    <t>0.16072257099287368</t>
  </si>
  <si>
    <t>29.34500350223249</t>
  </si>
  <si>
    <t>GAACCAGATCTAACTTGGGGTGGCTTTGTCTTCTTCTCTTGCCAATTCCACTAATTGTTTGGG</t>
  </si>
  <si>
    <t>T-3-A;T-38-C</t>
  </si>
  <si>
    <t>-0.23997782873490833</t>
  </si>
  <si>
    <t>0.16025701685027083</t>
  </si>
  <si>
    <t>38.62428431812126</t>
  </si>
  <si>
    <t>GAACCAGATCTAACTTGGGGTGGCTTTGTCTTCTTCTGTTGCCAATTCCACTAATTGTTTGGG</t>
  </si>
  <si>
    <t>T-3-A;T-38-G</t>
  </si>
  <si>
    <t>0.136917270222096</t>
  </si>
  <si>
    <t>0.12472076014470163</t>
  </si>
  <si>
    <t>56.30460383229578</t>
  </si>
  <si>
    <t>GAACCAGATCTAACTTGGGGTGGCTTTGTCTTCTTCTTATGCCAATTCCACTAATTGTTTGGG</t>
  </si>
  <si>
    <t>T-3-A;T-39-A</t>
  </si>
  <si>
    <t>0.06342074710923454</t>
  </si>
  <si>
    <t>0.1397461669947529</t>
  </si>
  <si>
    <t>52.314824487481914</t>
  </si>
  <si>
    <t>GAACCAGATCTAACTTGGGGTGGCTTTGTCTTCTTCTTCTGCCAATTCCACTAATTGTTTGGG</t>
  </si>
  <si>
    <t>T-3-A;T-39-C</t>
  </si>
  <si>
    <t>0.07909022441336125</t>
  </si>
  <si>
    <t>0.12182820839592862</t>
  </si>
  <si>
    <t>53.14102661531494</t>
  </si>
  <si>
    <t>GAACCAGATCTAACTTGGGGTGGCTTTGTCTTCTTCTTGTGCCAATTCCACTAATTGTTTGGG</t>
  </si>
  <si>
    <t>T-3-A;T-39-G</t>
  </si>
  <si>
    <t>-0.08985770386182187</t>
  </si>
  <si>
    <t>0.11660565698299577</t>
  </si>
  <si>
    <t>44.88040705106856</t>
  </si>
  <si>
    <t>GAACCAGATCTAACTTGGGGTGGCTTTGTCTTCTTCTTTAGCCAATTCCACTAATTGTTTGGG</t>
  </si>
  <si>
    <t>T-3-A;T-40-A</t>
  </si>
  <si>
    <t>-1.3498558759852022</t>
  </si>
  <si>
    <t>0.4275240027102649</t>
  </si>
  <si>
    <t>12.730531440803793</t>
  </si>
  <si>
    <t>GAACCAGATCTAACTTGGGGTGGCTTTGTCTTCTTCTTTCGCCAATTCCACTAATTGTTTGGG</t>
  </si>
  <si>
    <t>T-3-A;T-40-C</t>
  </si>
  <si>
    <t>0.16433808674540468</t>
  </si>
  <si>
    <t>0.1012224956809023</t>
  </si>
  <si>
    <t>57.8698846050279</t>
  </si>
  <si>
    <t>GAACCAGATCTAACTTGGGGTGGCTTTGTCTTCTTCTTTGGCCAATTCCACTAATTGTTTGGG</t>
  </si>
  <si>
    <t>T-3-A;T-40-G</t>
  </si>
  <si>
    <t>-0.3047842723280826</t>
  </si>
  <si>
    <t>0.1559757677795941</t>
  </si>
  <si>
    <t>36.20056630422166</t>
  </si>
  <si>
    <t>GAACCAGATCTAACTTGGGGTGGCTTTGTCTTCTTCTTTTACCAATTCCACTAATTGTTTGGG</t>
  </si>
  <si>
    <t>T-3-A;G-41-A</t>
  </si>
  <si>
    <t>-0.9187521408565789</t>
  </si>
  <si>
    <t>0.246831317415234</t>
  </si>
  <si>
    <t>19.59171737360717</t>
  </si>
  <si>
    <t>GAACCAGATCTAACTTGGGGTGGCTTTGTCTTCTTCTTTTCCCAATTCCACTAATTGTTTGGG</t>
  </si>
  <si>
    <t>T-3-A;G-41-C</t>
  </si>
  <si>
    <t>-2.0016799881345264</t>
  </si>
  <si>
    <t>1.314325818070198</t>
  </si>
  <si>
    <t>6.633808320909163</t>
  </si>
  <si>
    <t>GAACCAGATCTAACTTGGGGTGGCTTTGTCTTCTTCTTTTGACAATTCCACTAATTGTTTGGG</t>
  </si>
  <si>
    <t>T-3-A;C-42-A</t>
  </si>
  <si>
    <t>-0.6639907552877442</t>
  </si>
  <si>
    <t>0.18794655854778403</t>
  </si>
  <si>
    <t>25.276327341523697</t>
  </si>
  <si>
    <t>GAACCAGATCTAACTTGGGGTGGCTTTGTCTTCTTCTTTTGCAAATTCCACTAATTGTTTGGG</t>
  </si>
  <si>
    <t>T-3-A;C-43-A</t>
  </si>
  <si>
    <t>-0.517974831752954</t>
  </si>
  <si>
    <t>0.1749361882921662</t>
  </si>
  <si>
    <t>29.25013540937585</t>
  </si>
  <si>
    <t>GAACCAGATCTAACTTGGGGTGGCTTTGTCTTCTTCTTTTGCCAAATCCACTAATTGTTTGGG</t>
  </si>
  <si>
    <t>T-3-A;T-46-A</t>
  </si>
  <si>
    <t>-0.3463452981392364</t>
  </si>
  <si>
    <t>0.16915838856807974</t>
  </si>
  <si>
    <t>34.72686992286873</t>
  </si>
  <si>
    <t>GAACCAGATCTAACTTGGGGTGGCTTTGTCTTCTTCTTTTGCCAACTCCACTAATTGTTTGGG</t>
  </si>
  <si>
    <t>T-3-A;T-46-C</t>
  </si>
  <si>
    <t>-0.2753922042238661</t>
  </si>
  <si>
    <t>0.2166475929911611</t>
  </si>
  <si>
    <t>37.28036686530878</t>
  </si>
  <si>
    <t>GAACCAGATCTAACTTGGGGTGGCTTTGTCTTCTTCTTTTGCCAAGTCCACTAATTGTTTGGG</t>
  </si>
  <si>
    <t>T-3-A;T-46-G</t>
  </si>
  <si>
    <t>0.14143861436752386</t>
  </si>
  <si>
    <t>0.11874496540027311</t>
  </si>
  <si>
    <t>56.55975269644744</t>
  </si>
  <si>
    <t>GAACCAGATCTAACTTGGGGTGGCTTTGTCTTCTTCTTTTGCCAATACCACTAATTGTTTGGG</t>
  </si>
  <si>
    <t>T-3-A;T-47-A</t>
  </si>
  <si>
    <t>-0.23876867440183164</t>
  </si>
  <si>
    <t>0.17872415109095668</t>
  </si>
  <si>
    <t>38.67101528564884</t>
  </si>
  <si>
    <t>GAACCAGATCTAACTTGGGGTGGCTTTGTCTTCTTCTTTTGCCAATCCCACTAATTGTTTGGG</t>
  </si>
  <si>
    <t>T-3-A;T-47-C</t>
  </si>
  <si>
    <t>-1.6092552671019082</t>
  </si>
  <si>
    <t>0.4693742084691611</t>
  </si>
  <si>
    <t>9.821793740966347</t>
  </si>
  <si>
    <t>GAACCAGATCTAACTTGGGGTGGCTTTGTCTTCTTCTTTTGCCAATGCCACTAATTGTTTGGG</t>
  </si>
  <si>
    <t>T-3-A;T-47-G</t>
  </si>
  <si>
    <t>-0.6042706043496966</t>
  </si>
  <si>
    <t>0.189484508177653</t>
  </si>
  <si>
    <t>26.83181822374157</t>
  </si>
  <si>
    <t>GAACCAGATCTAACTTGGGGTGGCTTTGTCTTCTTCTTTTGCCAATTACACTAATTGTTTGGG</t>
  </si>
  <si>
    <t>T-3-A;C-48-A</t>
  </si>
  <si>
    <t>-1.3405638512938</t>
  </si>
  <si>
    <t>0.4384605226094793</t>
  </si>
  <si>
    <t>12.849375147518716</t>
  </si>
  <si>
    <t>GAACCAGATCTAACTTGGGGTGGCTTTGTCTTCTTCTTTTGCCAATTCAACTAATTGTTTGGG</t>
  </si>
  <si>
    <t>T-3-A;C-49-A</t>
  </si>
  <si>
    <t>0.1991164677810061</t>
  </si>
  <si>
    <t>0.11973633217314271</t>
  </si>
  <si>
    <t>59.91791262563997</t>
  </si>
  <si>
    <t>GAACCAGATCTAACTTGGGGTGGCTTTGTCTTCTTCTTTTGCCAATTCCAATAATTGTTTGGG</t>
  </si>
  <si>
    <t>T-3-A;C-51-A</t>
  </si>
  <si>
    <t>-1.0697541321584239</t>
  </si>
  <si>
    <t>0.30057118711350733</t>
  </si>
  <si>
    <t>16.845859551253096</t>
  </si>
  <si>
    <t>GAACCAGATCTAACTTGGGGTGGCTTTGTCTTCTTCTTTTGCCAATTCCACAAATTGTTTGGG</t>
  </si>
  <si>
    <t>T-3-A;T-52-A</t>
  </si>
  <si>
    <t>-0.11772917700976163</t>
  </si>
  <si>
    <t>0.15263181595214298</t>
  </si>
  <si>
    <t>43.64679513845682</t>
  </si>
  <si>
    <t>GAACCAGATCTAACTTGGGGTGGCTTTGTCTTCTTCTTTTGCCAATTCCACCAATTGTTTGGG</t>
  </si>
  <si>
    <t>T-3-A;T-52-C</t>
  </si>
  <si>
    <t>0.1482006597465088</t>
  </si>
  <si>
    <t>0.14400817769279028</t>
  </si>
  <si>
    <t>56.94350833505032</t>
  </si>
  <si>
    <t>GAACCAGATCTAACTTGGGGTGGCTTTGTCTTCTTCTTTTGCCAATTCCACGAATTGTTTGGG</t>
  </si>
  <si>
    <t>T-3-A;T-52-G</t>
  </si>
  <si>
    <t>0.35412770309706565</t>
  </si>
  <si>
    <t>0.1086773066800968</t>
  </si>
  <si>
    <t>69.96441375801543</t>
  </si>
  <si>
    <t>GAACCAGATCTAACTTGGGGTGGCTTTGTCTTCTTCTTTTGCCAATTCCACTAAATGTTTGGG</t>
  </si>
  <si>
    <t>T-3-A;T-55-A</t>
  </si>
  <si>
    <t>-0.29517124769931535</t>
  </si>
  <si>
    <t>0.20001037543099104</t>
  </si>
  <si>
    <t>36.55024126388763</t>
  </si>
  <si>
    <t>GAACCAGATCTAACTTGGGGTGGCTTTGTCTTCTTCTTTTGCCAATTCCACTAACTGTTTGGG</t>
  </si>
  <si>
    <t>T-3-A;T-55-C</t>
  </si>
  <si>
    <t>-0.5232304309144415</t>
  </si>
  <si>
    <t>0.2006913262654097</t>
  </si>
  <si>
    <t>29.096811679195678</t>
  </si>
  <si>
    <t>GAACCAGATCTAACTTGGGGTGGCTTTGTCTTCTTCTTTTGCCAATTCCACTAAGTGTTTGGG</t>
  </si>
  <si>
    <t>T-3-A;T-55-G</t>
  </si>
  <si>
    <t>-0.1907594244762415</t>
  </si>
  <si>
    <t>0.2509327017515638</t>
  </si>
  <si>
    <t>40.572869743597195</t>
  </si>
  <si>
    <t>GAACCAGATCTAACTTGGGGTGGCTTTGTCTTCTTCTTTTGCCAATTCCACTAATAGTTTGGG</t>
  </si>
  <si>
    <t>T-3-A;T-56-A</t>
  </si>
  <si>
    <t>-0.48238607573346426</t>
  </si>
  <si>
    <t>0.3105702507505568</t>
  </si>
  <si>
    <t>30.309856573337477</t>
  </si>
  <si>
    <t>GAACCAGATCTAACTTGGGGTGGCTTTGTCTTCTTCTTTTGCCAATTCCACTAATCGTTTGGG</t>
  </si>
  <si>
    <t>T-3-A;T-56-C</t>
  </si>
  <si>
    <t>-0.5280392731856864</t>
  </si>
  <si>
    <t>0.19860710432288095</t>
  </si>
  <si>
    <t>28.957225593961383</t>
  </si>
  <si>
    <t>GAACCAGATCTAACTTGGGGTGGCTTTGTCTTCTTCTTTTGCCAATTCCACTAATGGTTTGGG</t>
  </si>
  <si>
    <t>T-3-A;T-56-G</t>
  </si>
  <si>
    <t>-0.49649472011882856</t>
  </si>
  <si>
    <t>0.22686855855071886</t>
  </si>
  <si>
    <t>29.885228095306697</t>
  </si>
  <si>
    <t>GAACCAGATCTAACTTGGGGTGGCTTTGTCTTCTTCTTTTGCCAATTCCACTAATTATTTGGG</t>
  </si>
  <si>
    <t>T-3-A;G-57-A</t>
  </si>
  <si>
    <t>-0.36984195254909114</t>
  </si>
  <si>
    <t>0.13250944920609628</t>
  </si>
  <si>
    <t>33.920416245988896</t>
  </si>
  <si>
    <t>GAACCAGATCTAACTTGGGGTGGCTTTGTCTTCTTCTTTTGCCAATTCCACTAATTCTTTGGG</t>
  </si>
  <si>
    <t>T-3-A;G-57-C</t>
  </si>
  <si>
    <t>-0.7740337456552305</t>
  </si>
  <si>
    <t>0.24350572263899464</t>
  </si>
  <si>
    <t>22.64242342043841</t>
  </si>
  <si>
    <t>GAACCAGATCTAACTTGGGGTGGCTTTGTCTTCTTCTTTTGCCAATTCCACTAATTGATTGGG</t>
  </si>
  <si>
    <t>T-3-A;T-58-A</t>
  </si>
  <si>
    <t>-0.2530871107475836</t>
  </si>
  <si>
    <t>0.15836349284193807</t>
  </si>
  <si>
    <t>38.121252082136216</t>
  </si>
  <si>
    <t>GAACCAGATCTAACTTGGGGTGGCTTTGTCTTCTTCTTTTGCCAATTCCACTAATTGCTTGGG</t>
  </si>
  <si>
    <t>T-3-A;T-58-C</t>
  </si>
  <si>
    <t>-0.392816113911804</t>
  </si>
  <si>
    <t>0.21834518498259348</t>
  </si>
  <si>
    <t>33.15000677111359</t>
  </si>
  <si>
    <t>GAACCAGATCTAACTTGGGGTGGCTTTGTCTTCTTCTTTTGCCAATTCCACTAATTGGTTGGG</t>
  </si>
  <si>
    <t>T-3-A;T-58-G</t>
  </si>
  <si>
    <t>-0.9860810448041752</t>
  </si>
  <si>
    <t>0.2577797998104303</t>
  </si>
  <si>
    <t>18.31605486019193</t>
  </si>
  <si>
    <t>GAACCAGATCTAACTTGGGGTGGCTTTGTCTTCTTCTTTTGCCAATTCCACTAATTGTATGGG</t>
  </si>
  <si>
    <t>T-3-A;T-59-A</t>
  </si>
  <si>
    <t>-0.6197243744853753</t>
  </si>
  <si>
    <t>0.17892163853134796</t>
  </si>
  <si>
    <t>26.420353005815006</t>
  </si>
  <si>
    <t>GAACCAGATCTAACTTGGGGTGGCTTTGTCTTCTTCTTTTGCCAATTCCACTAATTGTCTGGG</t>
  </si>
  <si>
    <t>T-3-A;T-59-C</t>
  </si>
  <si>
    <t>-0.4899759189539154</t>
  </si>
  <si>
    <t>0.20062233310505637</t>
  </si>
  <si>
    <t>30.080680319982097</t>
  </si>
  <si>
    <t>GAACCAGATCTAACTTGGGGTGGCTTTGTCTTCTTCTTTTGCCAATTCCACTAATTGTGTGGG</t>
  </si>
  <si>
    <t>T-3-A;T-59-G</t>
  </si>
  <si>
    <t>-1.1297907936004472</t>
  </si>
  <si>
    <t>0.3524080928790119</t>
  </si>
  <si>
    <t>15.864251446115606</t>
  </si>
  <si>
    <t>GAACCAGATCTAACTTGGGGTGGCTTTGTCTTCTTCTTTTGCCAATTCCACTAATTGTTAGGG</t>
  </si>
  <si>
    <t>T-3-A;T-60-A</t>
  </si>
  <si>
    <t>-2.264637435570793</t>
  </si>
  <si>
    <t>0.48635993955525725</t>
  </si>
  <si>
    <t>5.099903404361738</t>
  </si>
  <si>
    <t>GAACCAGATCTAACTTGGGGTGGCTTTGTCTTCTTCTTTTGCCAATTCCACTAATTGTTCGGG</t>
  </si>
  <si>
    <t>T-3-A;T-60-C</t>
  </si>
  <si>
    <t>-0.33812209592783854</t>
  </si>
  <si>
    <t>0.1384541755574489</t>
  </si>
  <si>
    <t>35.013613355204214</t>
  </si>
  <si>
    <t>GAACCAGATCTAACTTGGGGTGGCTTTGTCTTCTTCTTTTGCCAATTCCACTAATTGTTGGGG</t>
  </si>
  <si>
    <t>T-3-A;T-60-G</t>
  </si>
  <si>
    <t>-0.8649647774026362</t>
  </si>
  <si>
    <t>0.16809775236839974</t>
  </si>
  <si>
    <t>20.674359425814803</t>
  </si>
  <si>
    <t>GAACCAGATCTAACTTGGGGTGGCTTTGTCTTCTTCTTTTGCCAATTCCACTAATTGTTTAGG</t>
  </si>
  <si>
    <t>T-3-A;G-61-A</t>
  </si>
  <si>
    <t>-1.6182977776151461</t>
  </si>
  <si>
    <t>0.24883918409569336</t>
  </si>
  <si>
    <t>9.733380409484747</t>
  </si>
  <si>
    <t>GAACCAGATCTAACTTGGGGTGGCTTTGTCTTCTTCTTTTGCCAATTCCACTAATTGTTTCGG</t>
  </si>
  <si>
    <t>T-3-A;G-61-C</t>
  </si>
  <si>
    <t>0.14042611837340324</t>
  </si>
  <si>
    <t>0.13400728338242715</t>
  </si>
  <si>
    <t>56.50251515469445</t>
  </si>
  <si>
    <t>GAACCAGATCTAACTTGGGGTGGCTTTGTCTTCTTCTTTTGCCAATTCCACTAATTGTTTGAG</t>
  </si>
  <si>
    <t>T-3-A;G-62-A</t>
  </si>
  <si>
    <t>0.11298506310709083</t>
  </si>
  <si>
    <t>0.09407284545660402</t>
  </si>
  <si>
    <t>54.973106774234225</t>
  </si>
  <si>
    <t>GAACCAGATCTAACTTGGGGTGGCTTTGTCTTCTTCTTTTGCCAATTCCACTAATTGTTTGCG</t>
  </si>
  <si>
    <t>T-3-A;G-62-C</t>
  </si>
  <si>
    <t>-0.4875332387558304</t>
  </si>
  <si>
    <t>0.15327894416304577</t>
  </si>
  <si>
    <t>30.154247616254146</t>
  </si>
  <si>
    <t>GAACCAGATCTAACTTGGGGTGGCTTTGTCTTCTTCTTTTGCCAATTCCACTAATTGTTTGGA</t>
  </si>
  <si>
    <t>T-3-A;G-63-A</t>
  </si>
  <si>
    <t>-2.8019718061458</t>
  </si>
  <si>
    <t>1.3118258639947558</t>
  </si>
  <si>
    <t>2.9798925077880725</t>
  </si>
  <si>
    <t>GAACCAGATCTAACTTGGGGTGGCTTTGTCTTCTTCTTTTGCCAATTCCACTAATTGTTTGGG</t>
  </si>
  <si>
    <t>T-3-A</t>
  </si>
  <si>
    <t>-0.5023520643560571</t>
  </si>
  <si>
    <t>0.023846486798696352</t>
  </si>
  <si>
    <t>29.7106916856673</t>
  </si>
  <si>
    <t>GAACCAGATCTAACTTGGGGTGGCTTTGTCTTCTTCTTTTGCCAATTCCACTAATTGTTTGTG</t>
  </si>
  <si>
    <t>T-3-A;G-62-T</t>
  </si>
  <si>
    <t>-0.7267102945169558</t>
  </si>
  <si>
    <t>0.2535337216371745</t>
  </si>
  <si>
    <t>23.739699717060542</t>
  </si>
  <si>
    <t>GAACCAGATCTAACTTGGGGTGGCTTTGTCTTCTTCTTTTGCCAATTCCACTAATTGTTTTGG</t>
  </si>
  <si>
    <t>T-3-A;G-61-T</t>
  </si>
  <si>
    <t>-0.24806096216942056</t>
  </si>
  <si>
    <t>0.19297783455642484</t>
  </si>
  <si>
    <t>38.31333747958596</t>
  </si>
  <si>
    <t>GAACCAGATCTAACTTGGGGTGGCTTTGTCTTCTTCTTTTGCCAATTCCACTAATTTTTTGGG</t>
  </si>
  <si>
    <t>T-3-A;G-57-T</t>
  </si>
  <si>
    <t>-0.3729938244964203</t>
  </si>
  <si>
    <t>0.19816298926569836</t>
  </si>
  <si>
    <t>33.81367174844438</t>
  </si>
  <si>
    <t>GAACCAGATCTAACTTGGGGTGGCTTTGTCTTCTTCTTTTGCCAATTCCACTACTTGTTTGGG</t>
  </si>
  <si>
    <t>T-3-A;A-54-C</t>
  </si>
  <si>
    <t>-0.3194549183110015</t>
  </si>
  <si>
    <t>0.15041170059953868</t>
  </si>
  <si>
    <t>35.67335731561103</t>
  </si>
  <si>
    <t>GAACCAGATCTAACTTGGGGTGGCTTTGTCTTCTTCTTTTGCCAATTCCACTAGTTGTTTGGG</t>
  </si>
  <si>
    <t>T-3-A;A-54-G</t>
  </si>
  <si>
    <t>-1.2560461306230108</t>
  </si>
  <si>
    <t>0.25438138814181127</t>
  </si>
  <si>
    <t>13.982588879538376</t>
  </si>
  <si>
    <t>GAACCAGATCTAACTTGGGGTGGCTTTGTCTTCTTCTTTTGCCAATTCCACTATTTGTTTGGG</t>
  </si>
  <si>
    <t>T-3-A;A-54-T</t>
  </si>
  <si>
    <t>-0.4946810622695199</t>
  </si>
  <si>
    <t>0.20596228420377463</t>
  </si>
  <si>
    <t>29.93947885510747</t>
  </si>
  <si>
    <t>GAACCAGATCTAACTTGGGGTGGCTTTGTCTTCTTCTTTTGCCAATTCCACTCATTGTTTGGG</t>
  </si>
  <si>
    <t>T-3-A;A-53-C</t>
  </si>
  <si>
    <t>-0.9167666372320344</t>
  </si>
  <si>
    <t>0.19065141618456918</t>
  </si>
  <si>
    <t>19.630655442510104</t>
  </si>
  <si>
    <t>GAACCAGATCTAACTTGGGGTGGCTTTGTCTTCTTCTTTTGCCAATTCCACTGATTGTTTGGG</t>
  </si>
  <si>
    <t>T-3-A;A-53-G</t>
  </si>
  <si>
    <t>-0.056407884193255355</t>
  </si>
  <si>
    <t>0.14523046971149547</t>
  </si>
  <si>
    <t>46.4070390136658</t>
  </si>
  <si>
    <t>GAACCAGATCTAACTTGGGGTGGCTTTGTCTTCTTCTTTTGCCAATTCCACTTATTGTTTGGG</t>
  </si>
  <si>
    <t>T-3-A;A-53-T</t>
  </si>
  <si>
    <t>-0.8463168330437337</t>
  </si>
  <si>
    <t>0.2104507820079351</t>
  </si>
  <si>
    <t>21.0635108903881</t>
  </si>
  <si>
    <t>GAACCAGATCTAACTTGGGGTGGCTTTGTCTTCTTCTTTTGCCAATTCCAGTAATTGTTTGGG</t>
  </si>
  <si>
    <t>T-3-A;C-51-G</t>
  </si>
  <si>
    <t>0.1395846609928681</t>
  </si>
  <si>
    <t>0.11363291628810585</t>
  </si>
  <si>
    <t>56.45499069400698</t>
  </si>
  <si>
    <t>GAACCAGATCTAACTTGGGGTGGCTTTGTCTTCTTCTTTTGCCAATTCCATTAATTGTTTGGG</t>
  </si>
  <si>
    <t>T-3-A;C-51-T</t>
  </si>
  <si>
    <t>-1.5013397806085662</t>
  </si>
  <si>
    <t>0.38154654601027377</t>
  </si>
  <si>
    <t>10.94102246952475</t>
  </si>
  <si>
    <t>GAACCAGATCTAACTTGGGGTGGCTTTGTCTTCTTCTTTTGCCAATTCCCCTAATTGTTTGGG</t>
  </si>
  <si>
    <t>T-3-A;A-50-C</t>
  </si>
  <si>
    <t>-3.124720391489437</t>
  </si>
  <si>
    <t>1.6422079411459218</t>
  </si>
  <si>
    <t>2.1579067256490934</t>
  </si>
  <si>
    <t>GAACCAGATCTAACTTGGGGTGGCTTTGTCTTCTTCTTTTGCCAATTCCGCTAATTGTTTGGG</t>
  </si>
  <si>
    <t>T-3-A;A-50-G</t>
  </si>
  <si>
    <t>0.09867144983680573</t>
  </si>
  <si>
    <t>0.1461091629751745</t>
  </si>
  <si>
    <t>54.191847642758745</t>
  </si>
  <si>
    <t>GAACCAGATCTAACTTGGGGTGGCTTTGTCTTCTTCTTTTGCCAATTCCTCTAATTGTTTGGG</t>
  </si>
  <si>
    <t>T-3-A;A-50-T</t>
  </si>
  <si>
    <t>-1.2735920175034958</t>
  </si>
  <si>
    <t>0.26364595792683776</t>
  </si>
  <si>
    <t>13.739391750571686</t>
  </si>
  <si>
    <t>GAACCAGATCTAACTTGGGGTGGCTTTGTCTTCTTCTTTTGCCAATTCGACTAATTGTTTGGG</t>
  </si>
  <si>
    <t>T-3-A;C-49-G</t>
  </si>
  <si>
    <t>0.13781582415167137</t>
  </si>
  <si>
    <t>0.12371537296550177</t>
  </si>
  <si>
    <t>56.35521929227713</t>
  </si>
  <si>
    <t>GAACCAGATCTAACTTGGGGTGGCTTTGTCTTCTTCTTTTGCCAATTCTACTAATTGTTTGGG</t>
  </si>
  <si>
    <t>T-3-A;C-49-T</t>
  </si>
  <si>
    <t>-0.490786728437482</t>
  </si>
  <si>
    <t>0.13685682891133796</t>
  </si>
  <si>
    <t>30.056300504135102</t>
  </si>
  <si>
    <t>GAACCAGATCTAACTTGGGGTGGCTTTGTCTTCTTCTTTTGCCAATTGCACTAATTGTTTGGG</t>
  </si>
  <si>
    <t>T-3-A;C-48-G</t>
  </si>
  <si>
    <t>-1.2704726781715656</t>
  </si>
  <si>
    <t>0.23015536974285883</t>
  </si>
  <si>
    <t>13.782316489263103</t>
  </si>
  <si>
    <t>GAACCAGATCTAACTTGGGGTGGCTTTGTCTTCTTCTTTTGCCAATTTCACTAATTGTTTGGG</t>
  </si>
  <si>
    <t>T-3-A;C-48-T</t>
  </si>
  <si>
    <t>-1.29160878493646</t>
  </si>
  <si>
    <t>0.3754311828871091</t>
  </si>
  <si>
    <t>13.494068922923612</t>
  </si>
  <si>
    <t>GAACCAGATCTAACTTGGGGTGGCTTTGTCTTCTTCTTTTGCCACTTCCACTAATTGTTTGGG</t>
  </si>
  <si>
    <t>T-3-A;A-45-C</t>
  </si>
  <si>
    <t>-2.33345448674799</t>
  </si>
  <si>
    <t>1.6545065354833939</t>
  </si>
  <si>
    <t>4.76074680646948</t>
  </si>
  <si>
    <t>GAACCAGATCTAACTTGGGGTGGCTTTGTCTTCTTCTTTTGCCAGTTCCACTAATTGTTTGGG</t>
  </si>
  <si>
    <t>T-3-A;A-45-G</t>
  </si>
  <si>
    <t>-0.03036260387880134</t>
  </si>
  <si>
    <t>0.13770850786268898</t>
  </si>
  <si>
    <t>47.63160116217939</t>
  </si>
  <si>
    <t>GAACCAGATCTAACTTGGGGTGGCTTTGTCTTCTTCTTTTGCCATTTCCACTAATTGTTTGGG</t>
  </si>
  <si>
    <t>T-3-A;A-45-T</t>
  </si>
  <si>
    <t>-1.5298749794603532</t>
  </si>
  <si>
    <t>0.31813383335450435</t>
  </si>
  <si>
    <t>10.633230554342086</t>
  </si>
  <si>
    <t>GAACCAGATCTAACTTGGGGTGGCTTTGTCTTCTTCTTTTGCCCATTCCACTAATTGTTTGGG</t>
  </si>
  <si>
    <t>T-3-A;A-44-C</t>
  </si>
  <si>
    <t>-1.08822182980849</t>
  </si>
  <si>
    <t>0.23419177642861547</t>
  </si>
  <si>
    <t>16.53761039729167</t>
  </si>
  <si>
    <t>GAACCAGATCTAACTTGGGGTGGCTTTGTCTTCTTCTTTTGCCGATTCCACTAATTGTTTGGG</t>
  </si>
  <si>
    <t>T-3-A;A-44-G</t>
  </si>
  <si>
    <t>-0.13014939667537503</t>
  </si>
  <si>
    <t>0.1278716439235205</t>
  </si>
  <si>
    <t>43.108044978501766</t>
  </si>
  <si>
    <t>GAACCAGATCTAACTTGGGGTGGCTTTGTCTTCTTCTTTTGCCTATTCCACTAATTGTTTGGG</t>
  </si>
  <si>
    <t>T-3-A;A-44-T</t>
  </si>
  <si>
    <t>-1.2986497406753912</t>
  </si>
  <si>
    <t>0.2740732424556057</t>
  </si>
  <si>
    <t>13.399391481871492</t>
  </si>
  <si>
    <t>GAACCAGATCTAACTTGGGGTGGCTTTGTCTTCTTCTTTTGCGAATTCCACTAATTGTTTGGG</t>
  </si>
  <si>
    <t>T-3-A;C-43-G</t>
  </si>
  <si>
    <t>0.08245901912069331</t>
  </si>
  <si>
    <t>0.10792953121352042</t>
  </si>
  <si>
    <t>53.320349706267194</t>
  </si>
  <si>
    <t>GAACCAGATCTAACTTGGGGTGGCTTTGTCTTCTTCTTTTGCTAATTCCACTAATTGTTTGGG</t>
  </si>
  <si>
    <t>T-3-A;C-43-T</t>
  </si>
  <si>
    <t>-1.9969504763087933</t>
  </si>
  <si>
    <t>0.5793514143188392</t>
  </si>
  <si>
    <t>6.665257306365236</t>
  </si>
  <si>
    <t>GAACCAGATCTAACTTGGGGTGGCTTTGTCTTCTTCTTTTGGCAATTCCACTAATTGTTTGGG</t>
  </si>
  <si>
    <t>T-3-A;C-42-G</t>
  </si>
  <si>
    <t>-0.4978348344945126</t>
  </si>
  <si>
    <t>0.18641295594029578</t>
  </si>
  <si>
    <t>29.845205295070322</t>
  </si>
  <si>
    <t>GAACCAGATCTAACTTGGGGTGGCTTTGTCTTCTTCTTTTGTCAATTCCACTAATTGTTTGGG</t>
  </si>
  <si>
    <t>T-3-A;C-42-T</t>
  </si>
  <si>
    <t>-1.617790340642382</t>
  </si>
  <si>
    <t>0.27787289751493405</t>
  </si>
  <si>
    <t>9.738320739921653</t>
  </si>
  <si>
    <t>GAACCAGATCTAACTTGGGGTGGCTTTGTCTTCTTCTTTTTCCAATTCCACTAATTGTTTGGG</t>
  </si>
  <si>
    <t>T-3-A;G-41-T</t>
  </si>
  <si>
    <t>-2.0429453436106195</t>
  </si>
  <si>
    <t>0.4168863347305709</t>
  </si>
  <si>
    <t>6.365633089166534</t>
  </si>
  <si>
    <t>GAACCAGATCTAACTTGGGGTGGCTTTGTCTTCTTGTTTTGCCAATTCCACTAATTGTTTGGG</t>
  </si>
  <si>
    <t>T-3-A;C-36-G</t>
  </si>
  <si>
    <t>-0.44235958865450387</t>
  </si>
  <si>
    <t>0.1749302146579476</t>
  </si>
  <si>
    <t>31.5476608800741</t>
  </si>
  <si>
    <t>GAACCAGATCTAACTTGGGGTGGCTTTGTCTTCTTTTTTTGCCAATTCCACTAATTGTTTGGG</t>
  </si>
  <si>
    <t>T-3-A;C-36-T</t>
  </si>
  <si>
    <t>-0.5925002278286654</t>
  </si>
  <si>
    <t>0.32782556078994024</t>
  </si>
  <si>
    <t>27.149504804585185</t>
  </si>
  <si>
    <t>GAACCAGATCTAACTTGGGGTGGCTTTGTCTTGTTCTTTTGCCAATTCCACTAATTGTTTGGG</t>
  </si>
  <si>
    <t>T-3-A;C-33-G</t>
  </si>
  <si>
    <t>-1.063435604382228</t>
  </si>
  <si>
    <t>0.28061920266432766</t>
  </si>
  <si>
    <t>16.952637567423732</t>
  </si>
  <si>
    <t>GAACCAGATCTAACTTGGGGTGGCTTTGTCTTTTTCTTTTGCCAATTCCACTAATTGTTTGGG</t>
  </si>
  <si>
    <t>T-3-A;C-33-T</t>
  </si>
  <si>
    <t>-2.0705577045066645</t>
  </si>
  <si>
    <t>0.6903540393781998</t>
  </si>
  <si>
    <t>6.1922674630638905</t>
  </si>
  <si>
    <t>GAACCAGATCTAACTTGGGGTGGCTTTGTGTTCTTCTTTTGCCAATTCCACTAATTGTTTGGG</t>
  </si>
  <si>
    <t>T-3-A;C-30-G</t>
  </si>
  <si>
    <t>-0.9508889744858329</t>
  </si>
  <si>
    <t>0.1894315442413829</t>
  </si>
  <si>
    <t>18.97211103014734</t>
  </si>
  <si>
    <t>GAACCAGATCTAACTTGGGGTGGCTTTGTTTTCTTCTTTTGCCAATTCCACTAATTGTTTGGG</t>
  </si>
  <si>
    <t>T-3-A;C-30-T</t>
  </si>
  <si>
    <t>-1.570145543573934</t>
  </si>
  <si>
    <t>0.30772573172091705</t>
  </si>
  <si>
    <t>10.21353183162292</t>
  </si>
  <si>
    <t>GAACCAGATCTAACTTGGGGTGGCTTTTTCTTCTTCTTTTGCCAATTCCACTAATTGTTTGGG</t>
  </si>
  <si>
    <t>T-3-A;G-28-T</t>
  </si>
  <si>
    <t>-1.880774846201238</t>
  </si>
  <si>
    <t>0.5332924851096442</t>
  </si>
  <si>
    <t>7.486371158470639</t>
  </si>
  <si>
    <t>GAACCAGATCTAACTTGGGGTGGGTTTGTCTTCTTCTTTTGCCAATTCCACTAATTGTTTGGG</t>
  </si>
  <si>
    <t>T-3-A;C-24-G</t>
  </si>
  <si>
    <t>-2.407145096242691</t>
  </si>
  <si>
    <t>1.3128134696213212</t>
  </si>
  <si>
    <t>4.422538880606108</t>
  </si>
  <si>
    <t>GAACCAGATCTAACTTGGGGTGGTTTTGTCTTCTTCTTTTGCCAATTCCACTAATTGTTTGGG</t>
  </si>
  <si>
    <t>T-3-A;C-24-T</t>
  </si>
  <si>
    <t>-0.5307136052530703</t>
  </si>
  <si>
    <t>0.1496152537756891</t>
  </si>
  <si>
    <t>28.87988781651575</t>
  </si>
  <si>
    <t>GAACCAGATCTAACTTGGGGTGTCTTTGTCTTCTTCTTTTGCCAATTCCACTAATTGTTTGGG</t>
  </si>
  <si>
    <t>T-3-A;G-23-T</t>
  </si>
  <si>
    <t>-0.7533681362426522</t>
  </si>
  <si>
    <t>0.17069392072136136</t>
  </si>
  <si>
    <t>23.115211297899858</t>
  </si>
  <si>
    <t>GAACCAGATCTAACTTGGGGTTGCTTTGTCTTCTTCTTTTGCCAATTCCACTAATTGTTTGGG</t>
  </si>
  <si>
    <t>T-3-A;G-22-T</t>
  </si>
  <si>
    <t>-0.46853018672271796</t>
  </si>
  <si>
    <t>0.1903229884414815</t>
  </si>
  <si>
    <t>30.73274959557771</t>
  </si>
  <si>
    <t>GAACCAGATCTAACTTGGGTTGGCTTTGTCTTCTTCTTTTGCCAATTCCACTAATTGTTTGGG</t>
  </si>
  <si>
    <t>T-3-A;G-20-T</t>
  </si>
  <si>
    <t>-1.4242831161592304</t>
  </si>
  <si>
    <t>0.4521643458493679</t>
  </si>
  <si>
    <t>11.817434235275405</t>
  </si>
  <si>
    <t>GAACCAGATCTAACTTGGTGTGGCTTTGTCTTCTTCTTTTGCCAATTCCACTAATTGTTTGGG</t>
  </si>
  <si>
    <t>T-3-A;G-19-T</t>
  </si>
  <si>
    <t>0.22674165803206509</t>
  </si>
  <si>
    <t>0.10231962524064606</t>
  </si>
  <si>
    <t>61.596231568526036</t>
  </si>
  <si>
    <t>GAACCAGATCTAACTTGTGGTGGCTTTGTCTTCTTCTTTTGCCAATTCCACTAATTGTTTGGG</t>
  </si>
  <si>
    <t>T-3-A;G-18-T</t>
  </si>
  <si>
    <t>-0.1690678364553565</t>
  </si>
  <si>
    <t>0.11575934240266951</t>
  </si>
  <si>
    <t>41.462574386774854</t>
  </si>
  <si>
    <t>GAACCAGATCTAACTTTGGGTGGCTTTGTCTTCTTCTTTTGCCAATTCCACTAATTGTTTGGG</t>
  </si>
  <si>
    <t>T-3-A;G-17-T</t>
  </si>
  <si>
    <t>-0.5038726609658082</t>
  </si>
  <si>
    <t>0.21146789020387483</t>
  </si>
  <si>
    <t>29.665548039952512</t>
  </si>
  <si>
    <t>GAACCAGATCTAAGTTGGGGTGGCTTTGTCTTCTTCTTTTGCCAATTCCACTAATTGTTTGGG</t>
  </si>
  <si>
    <t>T-3-A;C-14-G</t>
  </si>
  <si>
    <t>-0.5216918421011669</t>
  </si>
  <si>
    <t>0.15090578941377059</t>
  </si>
  <si>
    <t>29.141614165611205</t>
  </si>
  <si>
    <t>GAACCAGATCTAATTTGGGGTGGCTTTGTCTTCTTCTTTTGCCAATTCCACTAATTGTTTGGG</t>
  </si>
  <si>
    <t>T-3-A;C-14-T</t>
  </si>
  <si>
    <t>-0.9268617828336853</t>
  </si>
  <si>
    <t>0.2179177636704362</t>
  </si>
  <si>
    <t>19.433478059316837</t>
  </si>
  <si>
    <t>GAACCAGATCTACCTTGGGGTGGCTTTGTCTTCTTCTTTTGCCAATTCCACTAATTGTTTGGG</t>
  </si>
  <si>
    <t>T-3-A;A-13-C</t>
  </si>
  <si>
    <t>0.4886613084157676</t>
  </si>
  <si>
    <t>0.10850337304659576</t>
  </si>
  <si>
    <t>80.03950643491861</t>
  </si>
  <si>
    <t>GAACCAGATCTAGCTTGGGGTGGCTTTGTCTTCTTCTTTTGCCAATTCCACTAATTGTTTGGG</t>
  </si>
  <si>
    <t>T-3-A;A-13-G</t>
  </si>
  <si>
    <t>-1.2005701484676434</t>
  </si>
  <si>
    <t>0.2734917175461132</t>
  </si>
  <si>
    <t>14.78020649005524</t>
  </si>
  <si>
    <t>GAACCAGATCTATCTTGGGGTGGCTTTGTCTTCTTCTTTTGCCAATTCCACTAATTGTTTGGG</t>
  </si>
  <si>
    <t>T-3-A;A-13-T</t>
  </si>
  <si>
    <t>-0.9666319082171284</t>
  </si>
  <si>
    <t>0.18812692067241743</t>
  </si>
  <si>
    <t>18.675773078167285</t>
  </si>
  <si>
    <t>GAACCAGATCTCACTTGGGGTGGCTTTGTCTTCTTCTTTTGCCAATTCCACTAATTGTTTGGG</t>
  </si>
  <si>
    <t>T-3-A;A-12-C</t>
  </si>
  <si>
    <t>-0.13087247762674561</t>
  </si>
  <si>
    <t>0.15568033762646272</t>
  </si>
  <si>
    <t>43.07688563904702</t>
  </si>
  <si>
    <t>GAACCAGATCTGACTTGGGGTGGCTTTGTCTTCTTCTTTTGCCAATTCCACTAATTGTTTGGG</t>
  </si>
  <si>
    <t>T-3-A;A-12-G</t>
  </si>
  <si>
    <t>0.3582011967648655</t>
  </si>
  <si>
    <t>0.10073529767671599</t>
  </si>
  <si>
    <t>70.24999461544205</t>
  </si>
  <si>
    <t>GAACCAGATCTTACTTGGGGTGGCTTTGTCTTCTTCTTTTGCCAATTCCACTAATTGTTTGGG</t>
  </si>
  <si>
    <t>T-3-A;A-12-T</t>
  </si>
  <si>
    <t>-0.5832268385004984</t>
  </si>
  <si>
    <t>0.14645779173177007</t>
  </si>
  <si>
    <t>27.40244372059052</t>
  </si>
  <si>
    <t>GAACCAGATGTAACTTGGGGTGGCTTTGTCTTCTTCTTTTGCCAATTCCACTAATTGTTTGGG</t>
  </si>
  <si>
    <t>T-3-A;C-10-G</t>
  </si>
  <si>
    <t>-0.207104004756503</t>
  </si>
  <si>
    <t>0.14541555768842726</t>
  </si>
  <si>
    <t>39.915113236868585</t>
  </si>
  <si>
    <t>GAACCAGATTTAACTTGGGGTGGCTTTGTCTTCTTCTTTTGCCAATTCCACTAATTGTTTGGG</t>
  </si>
  <si>
    <t>T-3-A;C-10-T</t>
  </si>
  <si>
    <t>-1.2011302981266314</t>
  </si>
  <si>
    <t>0.1994867401123003</t>
  </si>
  <si>
    <t>14.771929680772427</t>
  </si>
  <si>
    <t>GAACCAGCTCTAACTTGGGGTGGCTTTGTCTTCTTCTTTTGCCAATTCCACTAATTGTTTGGG</t>
  </si>
  <si>
    <t>T-3-A;A-8-C</t>
  </si>
  <si>
    <t>-0.020607931955154618</t>
  </si>
  <si>
    <t>0.16027593995423822</t>
  </si>
  <si>
    <t>48.098505351009074</t>
  </si>
  <si>
    <t>GAACCAGGTCTAACTTGGGGTGGCTTTGTCTTCTTCTTTTGCCAATTCCACTAATTGTTTGGG</t>
  </si>
  <si>
    <t>T-3-A;A-8-G</t>
  </si>
  <si>
    <t>-1.1096114180543377</t>
  </si>
  <si>
    <t>0.21664501158412736</t>
  </si>
  <si>
    <t>16.18763398912782</t>
  </si>
  <si>
    <t>GAACCAGTTCTAACTTGGGGTGGCTTTGTCTTCTTCTTTTGCCAATTCCACTAATTGTTTGGG</t>
  </si>
  <si>
    <t>T-3-A;A-8-T</t>
  </si>
  <si>
    <t>-0.9593591212575002</t>
  </si>
  <si>
    <t>0.2377358900032693</t>
  </si>
  <si>
    <t>18.812093109475196</t>
  </si>
  <si>
    <t>GAACCATATCTAACTTGGGGTGGCTTTGTCTTCTTCTTTTGCCAATTCCACTAATTGTTTGGG</t>
  </si>
  <si>
    <t>T-3-A;G-7-T</t>
  </si>
  <si>
    <t>-2.165639592124156</t>
  </si>
  <si>
    <t>0.6776432730253219</t>
  </si>
  <si>
    <t>5.630619337017247</t>
  </si>
  <si>
    <t>GAACCCGATCTAACTTGGGGTGGCTTTGTCTTCTTCTTTTGCCAATTCCACTAATTGTTTGGG</t>
  </si>
  <si>
    <t>T-3-A;A-6-C</t>
  </si>
  <si>
    <t>-0.4752317657338478</t>
  </si>
  <si>
    <t>0.18072352325192456</t>
  </si>
  <si>
    <t>30.52748022861421</t>
  </si>
  <si>
    <t>GAACCGGATCTAACTTGGGGTGGCTTTGTCTTCTTCTTTTGCCAATTCCACTAATTGTTTGGG</t>
  </si>
  <si>
    <t>T-3-A;A-6-G</t>
  </si>
  <si>
    <t>0.6152298030188237</t>
  </si>
  <si>
    <t>0.11335986018652629</t>
  </si>
  <si>
    <t>90.83901171903949</t>
  </si>
  <si>
    <t>GAACCTGATCTAACTTGGGGTGGCTTTGTCTTCTTCTTTTGCCAATTCCACTAATTGTTTGGG</t>
  </si>
  <si>
    <t>T-3-A;A-6-T</t>
  </si>
  <si>
    <t>-0.5563655498431925</t>
  </si>
  <si>
    <t>0.1801139059001772</t>
  </si>
  <si>
    <t>28.148483610804092</t>
  </si>
  <si>
    <t>GAACGAGATCTAACTTGGGGTGGCTTTGTCTTCTTCTTTTGCCAATTCCACTAATTGTTTGGG</t>
  </si>
  <si>
    <t>T-3-A;C-5-G</t>
  </si>
  <si>
    <t>-0.8237360300439899</t>
  </si>
  <si>
    <t>0.24897735593697085</t>
  </si>
  <si>
    <t>21.544552594468186</t>
  </si>
  <si>
    <t>GAACTAGATCTAACTTGGGGTGGCTTTGTCTTCTTCTTTTGCCAATTCCACTAATTGTTTGGG</t>
  </si>
  <si>
    <t>T-3-A;C-5-T</t>
  </si>
  <si>
    <t>-1.9291928043693203</t>
  </si>
  <si>
    <t>1.172566866664909</t>
  </si>
  <si>
    <t>7.132531570837475</t>
  </si>
  <si>
    <t>GAAGCAGATCTAACTTGGGGTGGCTTTGTCTTCTTCTTTTGCCAATTCCACTAATTGTTTGGG</t>
  </si>
  <si>
    <t>T-3-A;C-4-G</t>
  </si>
  <si>
    <t>-0.30067612614949935</t>
  </si>
  <si>
    <t>0.1412015851873287</t>
  </si>
  <si>
    <t>36.34958941712594</t>
  </si>
  <si>
    <t>GAATCAGATCTAACTTGGGGTGGCTTTGTCTTCTTCTTTTGCCAATTCCACTAATTGTTTGGG</t>
  </si>
  <si>
    <t>T-3-A;C-4-T</t>
  </si>
  <si>
    <t>-1.4625245845622787</t>
  </si>
  <si>
    <t>0.2233515998248718</t>
  </si>
  <si>
    <t>11.374050061105882</t>
  </si>
  <si>
    <t>GACACAGATCTAACTTGGGGTGGCTTTGTCTTCTTCTTTTGCCAATTCCACTAATTGTTTGGG</t>
  </si>
  <si>
    <t>T-3-C;C-4-A</t>
  </si>
  <si>
    <t>-1.6244397627127787</t>
  </si>
  <si>
    <t>0.2758568023120569</t>
  </si>
  <si>
    <t>9.67378134769415</t>
  </si>
  <si>
    <t>GACCAAGATCTAACTTGGGGTGGCTTTGTCTTCTTCTTTTGCCAATTCCACTAATTGTTTGGG</t>
  </si>
  <si>
    <t>T-3-C;C-5-A</t>
  </si>
  <si>
    <t>-0.35934032748077877</t>
  </si>
  <si>
    <t>0.1222067232597591</t>
  </si>
  <si>
    <t>34.27851274613275</t>
  </si>
  <si>
    <t>GACCCAAATCTAACTTGGGGTGGCTTTGTCTTCTTCTTTTGCCAATTCCACTAATTGTTTGGG</t>
  </si>
  <si>
    <t>T-3-C;G-7-A</t>
  </si>
  <si>
    <t>-1.7609245293562028</t>
  </si>
  <si>
    <t>0.28279030295119223</t>
  </si>
  <si>
    <t>8.439596550942417</t>
  </si>
  <si>
    <t>GACCCACATCTAACTTGGGGTGGCTTTGTCTTCTTCTTTTGCCAATTCCACTAATTGTTTGGG</t>
  </si>
  <si>
    <t>T-3-C;G-7-C</t>
  </si>
  <si>
    <t>-0.09696524075835555</t>
  </si>
  <si>
    <t>0.16225767966291685</t>
  </si>
  <si>
    <t>44.56254883462689</t>
  </si>
  <si>
    <t>GACCCAGAACTAACTTGGGGTGGCTTTGTCTTCTTCTTTTGCCAATTCCACTAATTGTTTGGG</t>
  </si>
  <si>
    <t>T-3-C;T-9-A</t>
  </si>
  <si>
    <t>-0.6132704501977867</t>
  </si>
  <si>
    <t>0.1764180055088972</t>
  </si>
  <si>
    <t>26.59141939473978</t>
  </si>
  <si>
    <t>GACCCAGACCTAACTTGGGGTGGCTTTGTCTTCTTCTTTTGCCAATTCCACTAATTGTTTGGG</t>
  </si>
  <si>
    <t>T-3-C;T-9-C</t>
  </si>
  <si>
    <t>-0.008149926416680275</t>
  </si>
  <si>
    <t>0.11313511270703976</t>
  </si>
  <si>
    <t>48.70146483500846</t>
  </si>
  <si>
    <t>GACCCAGAGCTAACTTGGGGTGGCTTTGTCTTCTTCTTTTGCCAATTCCACTAATTGTTTGGG</t>
  </si>
  <si>
    <t>T-3-C;T-9-G</t>
  </si>
  <si>
    <t>-0.20707936416990752</t>
  </si>
  <si>
    <t>0.11665605708434104</t>
  </si>
  <si>
    <t>39.91609678079027</t>
  </si>
  <si>
    <t>GACCCAGATATAACTTGGGGTGGCTTTGTCTTCTTCTTTTGCCAATTCCACTAATTGTTTGGG</t>
  </si>
  <si>
    <t>T-3-C;C-10-A</t>
  </si>
  <si>
    <t>-0.8221718999493391</t>
  </si>
  <si>
    <t>0.13978359675047836</t>
  </si>
  <si>
    <t>21.5782774457087</t>
  </si>
  <si>
    <t>GACCCAGATCAAACTTGGGGTGGCTTTGTCTTCTTCTTTTGCCAATTCCACTAATTGTTTGGG</t>
  </si>
  <si>
    <t>T-3-C;T-11-A</t>
  </si>
  <si>
    <t>0.13963300648771965</t>
  </si>
  <si>
    <t>0.11647122757510588</t>
  </si>
  <si>
    <t>56.45772010444574</t>
  </si>
  <si>
    <t>GACCCAGATCCAACTTGGGGTGGCTTTGTCTTCTTCTTTTGCCAATTCCACTAATTGTTTGGG</t>
  </si>
  <si>
    <t>T-3-C;T-11-C</t>
  </si>
  <si>
    <t>0.6180184441241251</t>
  </si>
  <si>
    <t>0.10045039344375922</t>
  </si>
  <si>
    <t>91.09268265529447</t>
  </si>
  <si>
    <t>GACCCAGATCGAACTTGGGGTGGCTTTGTCTTCTTCTTTTGCCAATTCCACTAATTGTTTGGG</t>
  </si>
  <si>
    <t>T-3-C;T-11-G</t>
  </si>
  <si>
    <t>0.4553531778806341</t>
  </si>
  <si>
    <t>0.0982879375049554</t>
  </si>
  <si>
    <t>77.41745041027939</t>
  </si>
  <si>
    <t>GACCCAGATCTAAATTGGGGTGGCTTTGTCTTCTTCTTTTGCCAATTCCACTAATTGTTTGGG</t>
  </si>
  <si>
    <t>T-3-C;C-14-A</t>
  </si>
  <si>
    <t>-0.4275092063936333</t>
  </si>
  <si>
    <t>0.1484109135250146</t>
  </si>
  <si>
    <t>32.01965165113638</t>
  </si>
  <si>
    <t>GACCCAGATCTAACATGGGGTGGCTTTGTCTTCTTCTTTTGCCAATTCCACTAATTGTTTGGG</t>
  </si>
  <si>
    <t>T-3-C;T-15-A</t>
  </si>
  <si>
    <t>-0.7486687837673589</t>
  </si>
  <si>
    <t>0.16869703834629118</t>
  </si>
  <si>
    <t>23.22409346078178</t>
  </si>
  <si>
    <t>GACCCAGATCTAACCTGGGGTGGCTTTGTCTTCTTCTTTTGCCAATTCCACTAATTGTTTGGG</t>
  </si>
  <si>
    <t>T-3-C;T-15-C</t>
  </si>
  <si>
    <t>-0.7543183589384606</t>
  </si>
  <si>
    <t>0.15801612304759902</t>
  </si>
  <si>
    <t>23.093257131831532</t>
  </si>
  <si>
    <t>GACCCAGATCTAACGTGGGGTGGCTTTGTCTTCTTCTTTTGCCAATTCCACTAATTGTTTGGG</t>
  </si>
  <si>
    <t>T-3-C;T-15-G</t>
  </si>
  <si>
    <t>-0.29484713481231195</t>
  </si>
  <si>
    <t>0.11719058222709001</t>
  </si>
  <si>
    <t>36.5620895880979</t>
  </si>
  <si>
    <t>GACCCAGATCTAACTAGGGGTGGCTTTGTCTTCTTCTTTTGCCAATTCCACTAATTGTTTGGG</t>
  </si>
  <si>
    <t>T-3-C;T-16-A</t>
  </si>
  <si>
    <t>-1.1534826616704132</t>
  </si>
  <si>
    <t>0.23422380860874215</t>
  </si>
  <si>
    <t>15.492815078451349</t>
  </si>
  <si>
    <t>GACCCAGATCTAACTCGGGGTGGCTTTGTCTTCTTCTTTTGCCAATTCCACTAATTGTTTGGG</t>
  </si>
  <si>
    <t>T-3-C;T-16-C</t>
  </si>
  <si>
    <t>-0.28204871867058623</t>
  </si>
  <si>
    <t>0.14862154788883555</t>
  </si>
  <si>
    <t>37.03303366645683</t>
  </si>
  <si>
    <t>GACCCAGATCTAACTGGGGGTGGCTTTGTCTTCTTCTTTTGCCAATTCCACTAATTGTTTGGG</t>
  </si>
  <si>
    <t>T-3-C;T-16-G</t>
  </si>
  <si>
    <t>-1.0341276999093694</t>
  </si>
  <si>
    <t>0.20007278715921062</t>
  </si>
  <si>
    <t>17.456836263682398</t>
  </si>
  <si>
    <t>GACCCAGATCTAACTTAGGGTGGCTTTGTCTTCTTCTTTTGCCAATTCCACTAATTGTTTGGG</t>
  </si>
  <si>
    <t>T-3-C;G-17-A</t>
  </si>
  <si>
    <t>-1.9151872589930088</t>
  </si>
  <si>
    <t>0.3352286459785853</t>
  </si>
  <si>
    <t>7.233129384629561</t>
  </si>
  <si>
    <t>GACCCAGATCTAACTTCGGGTGGCTTTGTCTTCTTCTTTTGCCAATTCCACTAATTGTTTGGG</t>
  </si>
  <si>
    <t>T-3-C;G-17-C</t>
  </si>
  <si>
    <t>0.18033964214097925</t>
  </si>
  <si>
    <t>0.12158900020741631</t>
  </si>
  <si>
    <t>58.803341230695</t>
  </si>
  <si>
    <t>GACCCAGATCTAACTTGAGGTGGCTTTGTCTTCTTCTTTTGCCAATTCCACTAATTGTTTGGG</t>
  </si>
  <si>
    <t>T-3-C;G-18-A</t>
  </si>
  <si>
    <t>-0.052472953300142816</t>
  </si>
  <si>
    <t>0.09954297656012248</t>
  </si>
  <si>
    <t>46.59000725274166</t>
  </si>
  <si>
    <t>GACCCAGATCTAACTTGCGGTGGCTTTGTCTTCTTCTTTTGCCAATTCCACTAATTGTTTGGG</t>
  </si>
  <si>
    <t>T-3-C;G-18-C</t>
  </si>
  <si>
    <t>0.6119970440306044</t>
  </si>
  <si>
    <t>0.10499450964845303</t>
  </si>
  <si>
    <t>90.5458252433654</t>
  </si>
  <si>
    <t>GACCCAGATCTAACTTGGAGTGGCTTTGTCTTCTTCTTTTGCCAATTCCACTAATTGTTTGGG</t>
  </si>
  <si>
    <t>T-3-C;G-19-A</t>
  </si>
  <si>
    <t>0.5394909788584034</t>
  </si>
  <si>
    <t>0.07098104682917661</t>
  </si>
  <si>
    <t>84.21305979368356</t>
  </si>
  <si>
    <t>GACCCAGATCTAACTTGGCGTGGCTTTGTCTTCTTCTTTTGCCAATTCCACTAATTGTTTGGG</t>
  </si>
  <si>
    <t>T-3-C;G-19-C</t>
  </si>
  <si>
    <t>0.21873656602265124</t>
  </si>
  <si>
    <t>0.11071816447785135</t>
  </si>
  <si>
    <t>61.105116401051745</t>
  </si>
  <si>
    <t>GACCCAGATCTAACTTGGGATGGCTTTGTCTTCTTCTTTTGCCAATTCCACTAATTGTTTGGG</t>
  </si>
  <si>
    <t>T-3-C;G-20-A</t>
  </si>
  <si>
    <t>0.5931606701326146</t>
  </si>
  <si>
    <t>0.0825124328358671</t>
  </si>
  <si>
    <t>88.85623307565994</t>
  </si>
  <si>
    <t>GACCCAGATCTAACTTGGGCTGGCTTTGTCTTCTTCTTTTGCCAATTCCACTAATTGTTTGGG</t>
  </si>
  <si>
    <t>T-3-C;G-20-C</t>
  </si>
  <si>
    <t>-0.3783839747696721</t>
  </si>
  <si>
    <t>0.15209132464397274</t>
  </si>
  <si>
    <t>33.63190130153399</t>
  </si>
  <si>
    <t>GACCCAGATCTAACTTGGGGAGGCTTTGTCTTCTTCTTTTGCCAATTCCACTAATTGTTTGGG</t>
  </si>
  <si>
    <t>T-3-C;T-21-A</t>
  </si>
  <si>
    <t>-0.012894177597646606</t>
  </si>
  <si>
    <t>0.11816674535389661</t>
  </si>
  <si>
    <t>48.470960071546706</t>
  </si>
  <si>
    <t>GACCCAGATCTAACTTGGGGCGGCTTTGTCTTCTTCTTTTGCCAATTCCACTAATTGTTTGGG</t>
  </si>
  <si>
    <t>T-3-C;T-21-C</t>
  </si>
  <si>
    <t>0.19525096473141523</t>
  </si>
  <si>
    <t>0.10117339486273108</t>
  </si>
  <si>
    <t>59.686746825555105</t>
  </si>
  <si>
    <t>GACCCAGATCTAACTTGGGGGGGCTTTGTCTTCTTCTTTTGCCAATTCCACTAATTGTTTGGG</t>
  </si>
  <si>
    <t>T-3-C;T-21-G</t>
  </si>
  <si>
    <t>-2.1943188092555492</t>
  </si>
  <si>
    <t>0.8913567520526208</t>
  </si>
  <si>
    <t>5.47143118903525</t>
  </si>
  <si>
    <t>GACCCAGATCTAACTTGGGGTAGCTTTGTCTTCTTCTTTTGCCAATTCCACTAATTGTTTGGG</t>
  </si>
  <si>
    <t>T-3-C;G-22-A</t>
  </si>
  <si>
    <t>-2.1377184014134323</t>
  </si>
  <si>
    <t>0.27084672642063656</t>
  </si>
  <si>
    <t>5.790048299235835</t>
  </si>
  <si>
    <t>GACCCAGATCTAACTTGGGGTCGCTTTGTCTTCTTCTTTTGCCAATTCCACTAATTGTTTGGG</t>
  </si>
  <si>
    <t>T-3-C;G-22-C</t>
  </si>
  <si>
    <t>-0.6302816671764182</t>
  </si>
  <si>
    <t>0.203543149957709</t>
  </si>
  <si>
    <t>26.142892797502128</t>
  </si>
  <si>
    <t>GACCCAGATCTAACTTGGGGTGACTTTGTCTTCTTCTTTTGCCAATTCCACTAATTGTTTGGG</t>
  </si>
  <si>
    <t>T-3-C;G-23-A</t>
  </si>
  <si>
    <t>0.19815469894789167</t>
  </si>
  <si>
    <t>0.08930345932852518</t>
  </si>
  <si>
    <t>59.86031314786258</t>
  </si>
  <si>
    <t>GACCCAGATCTAACTTGGGGTGCCTTTGTCTTCTTCTTTTGCCAATTCCACTAATTGTTTGGG</t>
  </si>
  <si>
    <t>T-3-C;G-23-C</t>
  </si>
  <si>
    <t>-0.36080097943682127</t>
  </si>
  <si>
    <t>0.166974161830985</t>
  </si>
  <si>
    <t>34.228480318317025</t>
  </si>
  <si>
    <t>GACCCAGATCTAACTTGGGGTGGATTTGTCTTCTTCTTTTGCCAATTCCACTAATTGTTTGGG</t>
  </si>
  <si>
    <t>T-3-C;C-24-A</t>
  </si>
  <si>
    <t>0.41242992368660314</t>
  </si>
  <si>
    <t>0.09155775038985614</t>
  </si>
  <si>
    <t>74.1647491529978</t>
  </si>
  <si>
    <t>GACCCAGATCTAACTTGGGGTGGCATTGTCTTCTTCTTTTGCCAATTCCACTAATTGTTTGGG</t>
  </si>
  <si>
    <t>T-3-C;T-25-A</t>
  </si>
  <si>
    <t>-0.05099307203714748</t>
  </si>
  <si>
    <t>0.15696757557189084</t>
  </si>
  <si>
    <t>46.65900597388255</t>
  </si>
  <si>
    <t>GACCCAGATCTAACTTGGGGTGGCCTTGTCTTCTTCTTTTGCCAATTCCACTAATTGTTTGGG</t>
  </si>
  <si>
    <t>T-3-C;T-25-C</t>
  </si>
  <si>
    <t>0.10227580161606553</t>
  </si>
  <si>
    <t>0.10744910166219383</t>
  </si>
  <si>
    <t>54.38752656121582</t>
  </si>
  <si>
    <t>GACCCAGATCTAACTTGGGGTGGCGTTGTCTTCTTCTTTTGCCAATTCCACTAATTGTTTGGG</t>
  </si>
  <si>
    <t>T-3-C;T-25-G</t>
  </si>
  <si>
    <t>0.1635365295147836</t>
  </si>
  <si>
    <t>0.0944434570201624</t>
  </si>
  <si>
    <t>57.82351716614805</t>
  </si>
  <si>
    <t>GACCCAGATCTAACTTGGGGTGGCTATGTCTTCTTCTTTTGCCAATTCCACTAATTGTTTGGG</t>
  </si>
  <si>
    <t>T-3-C;T-26-A</t>
  </si>
  <si>
    <t>-0.07403195617435815</t>
  </si>
  <si>
    <t>0.12553286766194408</t>
  </si>
  <si>
    <t>45.596323060275736</t>
  </si>
  <si>
    <t>GACCCAGATCTAACTTGGGGTGGCTCTGTCTTCTTCTTTTGCCAATTCCACTAATTGTTTGGG</t>
  </si>
  <si>
    <t>T-3-C;T-26-C</t>
  </si>
  <si>
    <t>-0.2457272406326522</t>
  </si>
  <si>
    <t>0.15336239443492833</t>
  </si>
  <si>
    <t>38.40285455374174</t>
  </si>
  <si>
    <t>GACCCAGATCTAACTTGGGGTGGCTGTGTCTTCTTCTTTTGCCAATTCCACTAATTGTTTGGG</t>
  </si>
  <si>
    <t>T-3-C;T-26-G</t>
  </si>
  <si>
    <t>0.21216593535987815</t>
  </si>
  <si>
    <t>0.0954406809466146</t>
  </si>
  <si>
    <t>60.704933416632294</t>
  </si>
  <si>
    <t>GACCCAGATCTAACTTGGGGTGGCTTAGTCTTCTTCTTTTGCCAATTCCACTAATTGTTTGGG</t>
  </si>
  <si>
    <t>T-3-C;T-27-A</t>
  </si>
  <si>
    <t>-0.9129935615584426</t>
  </si>
  <si>
    <t>0.1732711147292799</t>
  </si>
  <si>
    <t>19.704863298909938</t>
  </si>
  <si>
    <t>GACCCAGATCTAACTTGGGGTGGCTTCGTCTTCTTCTTTTGCCAATTCCACTAATTGTTTGGG</t>
  </si>
  <si>
    <t>T-3-C;T-27-C</t>
  </si>
  <si>
    <t>0.6443071585367401</t>
  </si>
  <si>
    <t>0.11673653114253789</t>
  </si>
  <si>
    <t>93.51914674362905</t>
  </si>
  <si>
    <t>GACCCAGATCTAACTTGGGGTGGCTTGGTCTTCTTCTTTTGCCAATTCCACTAATTGTTTGGG</t>
  </si>
  <si>
    <t>T-3-C;T-27-G</t>
  </si>
  <si>
    <t>-0.5549131653149708</t>
  </si>
  <si>
    <t>0.12191291875410558</t>
  </si>
  <si>
    <t>28.18939573577024</t>
  </si>
  <si>
    <t>GACCCAGATCTAACTTGGGGTGGCTTTATCTTCTTCTTTTGCCAATTCCACTAATTGTTTGGG</t>
  </si>
  <si>
    <t>T-3-C;G-28-A</t>
  </si>
  <si>
    <t>-0.7003834779396366</t>
  </si>
  <si>
    <t>0.1361625534075473</t>
  </si>
  <si>
    <t>24.372990119806126</t>
  </si>
  <si>
    <t>GACCCAGATCTAACTTGGGGTGGCTTTCTCTTCTTCTTTTGCCAATTCCACTAATTGTTTGGG</t>
  </si>
  <si>
    <t>T-3-C;G-28-C</t>
  </si>
  <si>
    <t>-0.7200870585351231</t>
  </si>
  <si>
    <t>0.3221941904958586</t>
  </si>
  <si>
    <t>23.897455199627473</t>
  </si>
  <si>
    <t>GACCCAGATCTAACTTGGGGTGGCTTTGACTTCTTCTTTTGCCAATTCCACTAATTGTTTGGG</t>
  </si>
  <si>
    <t>T-3-C;T-29-A</t>
  </si>
  <si>
    <t>0.4201762204718751</t>
  </si>
  <si>
    <t>0.11875128249735005</t>
  </si>
  <si>
    <t>74.74148219970687</t>
  </si>
  <si>
    <t>GACCCAGATCTAACTTGGGGTGGCTTTGCCTTCTTCTTTTGCCAATTCCACTAATTGTTTGGG</t>
  </si>
  <si>
    <t>T-3-C;T-29-C</t>
  </si>
  <si>
    <t>0.1142214493180741</t>
  </si>
  <si>
    <t>0.13694275115662513</t>
  </si>
  <si>
    <t>55.04111680009025</t>
  </si>
  <si>
    <t>GACCCAGATCTAACTTGGGGTGGCTTTGGCTTCTTCTTTTGCCAATTCCACTAATTGTTTGGG</t>
  </si>
  <si>
    <t>T-3-C;T-29-G</t>
  </si>
  <si>
    <t>-1.5815502712261713</t>
  </si>
  <si>
    <t>0.3776537610661835</t>
  </si>
  <si>
    <t>10.097710990667148</t>
  </si>
  <si>
    <t>GACCCAGATCTAACTTGGGGTGGCTTTGTATTCTTCTTTTGCCAATTCCACTAATTGTTTGGG</t>
  </si>
  <si>
    <t>T-3-C;C-30-A</t>
  </si>
  <si>
    <t>-1.1339026863642747</t>
  </si>
  <si>
    <t>0.20459314238751322</t>
  </si>
  <si>
    <t>15.799153275460673</t>
  </si>
  <si>
    <t>GACCCAGATCTAACTTGGGGTGGCTTTGTCATCTTCTTTTGCCAATTCCACTAATTGTTTGGG</t>
  </si>
  <si>
    <t>T-3-C;T-31-A</t>
  </si>
  <si>
    <t>0.29450671161288544</t>
  </si>
  <si>
    <t>0.12156983618602975</t>
  </si>
  <si>
    <t>65.91498109580661</t>
  </si>
  <si>
    <t>GACCCAGATCTAACTTGGGGTGGCTTTGTCCTCTTCTTTTGCCAATTCCACTAATTGTTTGGG</t>
  </si>
  <si>
    <t>T-3-C;T-31-C</t>
  </si>
  <si>
    <t>-0.6895114683671192</t>
  </si>
  <si>
    <t>0.1657661387895615</t>
  </si>
  <si>
    <t>24.63941918704998</t>
  </si>
  <si>
    <t>GACCCAGATCTAACTTGGGGTGGCTTTGTCGTCTTCTTTTGCCAATTCCACTAATTGTTTGGG</t>
  </si>
  <si>
    <t>T-3-C;T-31-G</t>
  </si>
  <si>
    <t>0.367623813729291</t>
  </si>
  <si>
    <t>0.0889407218898772</t>
  </si>
  <si>
    <t>70.91506182253222</t>
  </si>
  <si>
    <t>GACCCAGATCTAACTTGGGGTGGCTTTGTCTACTTCTTTTGCCAATTCCACTAATTGTTTGGG</t>
  </si>
  <si>
    <t>T-3-C;T-32-A</t>
  </si>
  <si>
    <t>-0.6596483099986866</t>
  </si>
  <si>
    <t>0.1467712805988728</t>
  </si>
  <si>
    <t>25.38632707116265</t>
  </si>
  <si>
    <t>GACCCAGATCTAACTTGGGGTGGCTTTGTCTCCTTCTTTTGCCAATTCCACTAATTGTTTGGG</t>
  </si>
  <si>
    <t>T-3-C;T-32-C</t>
  </si>
  <si>
    <t>-0.25745166230894256</t>
  </si>
  <si>
    <t>0.15824519434141987</t>
  </si>
  <si>
    <t>37.955232475952364</t>
  </si>
  <si>
    <t>GACCCAGATCTAACTTGGGGTGGCTTTGTCTGCTTCTTTTGCCAATTCCACTAATTGTTTGGG</t>
  </si>
  <si>
    <t>T-3-C;T-32-G</t>
  </si>
  <si>
    <t>-0.2952717547360837</t>
  </si>
  <si>
    <t>0.13113378489184768</t>
  </si>
  <si>
    <t>36.54656789204798</t>
  </si>
  <si>
    <t>GACCCAGATCTAACTTGGGGTGGCTTTGTCTTATTCTTTTGCCAATTCCACTAATTGTTTGGG</t>
  </si>
  <si>
    <t>T-3-C;C-33-A</t>
  </si>
  <si>
    <t>-2.478152037400796</t>
  </si>
  <si>
    <t>0.7401446432589665</t>
  </si>
  <si>
    <t>4.119397840246267</t>
  </si>
  <si>
    <t>GACCCAGATCTAACTTGGGGTGGCTTTGTCTTCATCTTTTGCCAATTCCACTAATTGTTTGGG</t>
  </si>
  <si>
    <t>T-3-C;T-34-A</t>
  </si>
  <si>
    <t>-0.041922168490014594</t>
  </si>
  <si>
    <t>0.11266382492653029</t>
  </si>
  <si>
    <t>47.084170715603975</t>
  </si>
  <si>
    <t>GACCCAGATCTAACTTGGGGTGGCTTTGTCTTCCTCTTTTGCCAATTCCACTAATTGTTTGGG</t>
  </si>
  <si>
    <t>T-3-C;T-34-C</t>
  </si>
  <si>
    <t>-0.6744676944568831</t>
  </si>
  <si>
    <t>0.1557145833433858</t>
  </si>
  <si>
    <t>25.012891209408256</t>
  </si>
  <si>
    <t>GACCCAGATCTAACTTGGGGTGGCTTTGTCTTCGTCTTTTGCCAATTCCACTAATTGTTTGGG</t>
  </si>
  <si>
    <t>T-3-C;T-34-G</t>
  </si>
  <si>
    <t>0.37499592921629804</t>
  </si>
  <si>
    <t>0.0912485474898029</t>
  </si>
  <si>
    <t>71.43978764123855</t>
  </si>
  <si>
    <t>GACCCAGATCTAACTTGGGGTGGCTTTGTCTTCTACTTTTGCCAATTCCACTAATTGTTTGGG</t>
  </si>
  <si>
    <t>T-3-C;T-35-A</t>
  </si>
  <si>
    <t>-0.318178428330268</t>
  </si>
  <si>
    <t>0.13337099444057354</t>
  </si>
  <si>
    <t>35.71892307473386</t>
  </si>
  <si>
    <t>GACCCAGATCTAACTTGGGGTGGCTTTGTCTTCTCCTTTTGCCAATTCCACTAATTGTTTGGG</t>
  </si>
  <si>
    <t>T-3-C;T-35-C</t>
  </si>
  <si>
    <t>-0.04599304590206389</t>
  </si>
  <si>
    <t>0.1224301062861966</t>
  </si>
  <si>
    <t>46.892886440155046</t>
  </si>
  <si>
    <t>GACCCAGATCTAACTTGGGGTGGCTTTGTCTTCTGCTTTTGCCAATTCCACTAATTGTTTGGG</t>
  </si>
  <si>
    <t>T-3-C;T-35-G</t>
  </si>
  <si>
    <t>0.2319875613501074</t>
  </si>
  <si>
    <t>0.10104677917465615</t>
  </si>
  <si>
    <t>61.920208476886295</t>
  </si>
  <si>
    <t>GACCCAGATCTAACTTGGGGTGGCTTTGTCTTCTTATTTTGCCAATTCCACTAATTGTTTGGG</t>
  </si>
  <si>
    <t>T-3-C;C-36-A</t>
  </si>
  <si>
    <t>-0.9503162590325759</t>
  </si>
  <si>
    <t>0.1963550704443282</t>
  </si>
  <si>
    <t>18.982979763363865</t>
  </si>
  <si>
    <t>GACCCAGATCTAACTTGGGGTGGCTTTGTCTTCTTCATTTGCCAATTCCACTAATTGTTTGGG</t>
  </si>
  <si>
    <t>T-3-C;T-37-A</t>
  </si>
  <si>
    <t>-0.23951898027424579</t>
  </si>
  <si>
    <t>0.10758450048797381</t>
  </si>
  <si>
    <t>38.642011078162085</t>
  </si>
  <si>
    <t>GACCCAGATCTAACTTGGGGTGGCTTTGTCTTCTTCCTTTGCCAATTCCACTAATTGTTTGGG</t>
  </si>
  <si>
    <t>T-3-C;T-37-C</t>
  </si>
  <si>
    <t>-0.35264743076149263</t>
  </si>
  <si>
    <t>0.13851009386684165</t>
  </si>
  <si>
    <t>34.50870475802957</t>
  </si>
  <si>
    <t>GACCCAGATCTAACTTGGGGTGGCTTTGTCTTCTTCGTTTGCCAATTCCACTAATTGTTTGGG</t>
  </si>
  <si>
    <t>T-3-C;T-37-G</t>
  </si>
  <si>
    <t>0.21879833422791656</t>
  </si>
  <si>
    <t>0.09187545083954986</t>
  </si>
  <si>
    <t>61.108890870994294</t>
  </si>
  <si>
    <t>GACCCAGATCTAACTTGGGGTGGCTTTGTCTTCTTCTATTGCCAATTCCACTAATTGTTTGGG</t>
  </si>
  <si>
    <t>T-3-C;T-38-A</t>
  </si>
  <si>
    <t>-0.47824553351415694</t>
  </si>
  <si>
    <t>0.1486870427077401</t>
  </si>
  <si>
    <t>30.43561599055959</t>
  </si>
  <si>
    <t>GACCCAGATCTAACTTGGGGTGGCTTTGTCTTCTTCTCTTGCCAATTCCACTAATTGTTTGGG</t>
  </si>
  <si>
    <t>T-3-C;T-38-C</t>
  </si>
  <si>
    <t>-0.4121659287437576</t>
  </si>
  <si>
    <t>0.15227921877946585</t>
  </si>
  <si>
    <t>32.5147263788294</t>
  </si>
  <si>
    <t>GACCCAGATCTAACTTGGGGTGGCTTTGTCTTCTTCTGTTGCCAATTCCACTAATTGTTTGGG</t>
  </si>
  <si>
    <t>T-3-C;T-38-G</t>
  </si>
  <si>
    <t>-0.08944453800199584</t>
  </si>
  <si>
    <t>0.10280840665983612</t>
  </si>
  <si>
    <t>44.89895393424278</t>
  </si>
  <si>
    <t>GACCCAGATCTAACTTGGGGTGGCTTTGTCTTCTTCTTATGCCAATTCCACTAATTGTTTGGG</t>
  </si>
  <si>
    <t>T-3-C;T-39-A</t>
  </si>
  <si>
    <t>-0.1067073364053201</t>
  </si>
  <si>
    <t>0.14147916144636394</t>
  </si>
  <si>
    <t>44.13052405187912</t>
  </si>
  <si>
    <t>GACCCAGATCTAACTTGGGGTGGCTTTGTCTTCTTCTTCTGCCAATTCCACTAATTGTTTGGG</t>
  </si>
  <si>
    <t>T-3-C;T-39-C</t>
  </si>
  <si>
    <t>0.46039002628252035</t>
  </si>
  <si>
    <t>0.1066384168485094</t>
  </si>
  <si>
    <t>77.80837405675628</t>
  </si>
  <si>
    <t>GACCCAGATCTAACTTGGGGTGGCTTTGTCTTCTTCTTGTGCCAATTCCACTAATTGTTTGGG</t>
  </si>
  <si>
    <t>T-3-C;T-39-G</t>
  </si>
  <si>
    <t>0.11907134519176135</t>
  </si>
  <si>
    <t>0.10250819190189185</t>
  </si>
  <si>
    <t>55.30870885763656</t>
  </si>
  <si>
    <t>GACCCAGATCTAACTTGGGGTGGCTTTGTCTTCTTCTTTAGCCAATTCCACTAATTGTTTGGG</t>
  </si>
  <si>
    <t>T-3-C;T-40-A</t>
  </si>
  <si>
    <t>-1.4749848890666406</t>
  </si>
  <si>
    <t>0.3144630792754469</t>
  </si>
  <si>
    <t>11.233205240853739</t>
  </si>
  <si>
    <t>GACCCAGATCTAACTTGGGGTGGCTTTGTCTTCTTCTTTCGCCAATTCCACTAATTGTTTGGG</t>
  </si>
  <si>
    <t>T-3-C;T-40-C</t>
  </si>
  <si>
    <t>0.3018690858723683</t>
  </si>
  <si>
    <t>0.100567726396454</t>
  </si>
  <si>
    <t>66.40206269428401</t>
  </si>
  <si>
    <t>GACCCAGATCTAACTTGGGGTGGCTTTGTCTTCTTCTTTGGCCAATTCCACTAATTGTTTGGG</t>
  </si>
  <si>
    <t>T-3-C;T-40-G</t>
  </si>
  <si>
    <t>-0.6768581186183698</t>
  </si>
  <si>
    <t>0.15840198799760594</t>
  </si>
  <si>
    <t>24.953171196430933</t>
  </si>
  <si>
    <t>GACCCAGATCTAACTTGGGGTGGCTTTGTCTTCTTCTTTTACCAATTCCACTAATTGTTTGGG</t>
  </si>
  <si>
    <t>T-3-C;G-41-A</t>
  </si>
  <si>
    <t>-1.0285231227764637</t>
  </si>
  <si>
    <t>0.19685367683523528</t>
  </si>
  <si>
    <t>17.554949132769167</t>
  </si>
  <si>
    <t>GACCCAGATCTAACTTGGGGTGGCTTTGTCTTCTTCTTTTCCCAATTCCACTAATTGTTTGGG</t>
  </si>
  <si>
    <t>T-3-C;G-41-C</t>
  </si>
  <si>
    <t>-1.0644800938195775</t>
  </si>
  <si>
    <t>0.2811337816423203</t>
  </si>
  <si>
    <t>16.934939960639962</t>
  </si>
  <si>
    <t>GACCCAGATCTAACTTGGGGTGGCTTTGTCTTCTTCTTTTGACAATTCCACTAATTGTTTGGG</t>
  </si>
  <si>
    <t>T-3-C;C-42-A</t>
  </si>
  <si>
    <t>-0.6282564233762395</t>
  </si>
  <si>
    <t>0.1591367079273477</t>
  </si>
  <si>
    <t>26.195892179278438</t>
  </si>
  <si>
    <t>GACCCAGATCTAACTTGGGGTGGCTTTGTCTTCTTCTTTTGCAAATTCCACTAATTGTTTGGG</t>
  </si>
  <si>
    <t>T-3-C;C-43-A</t>
  </si>
  <si>
    <t>-0.47845682627325453</t>
  </si>
  <si>
    <t>0.14931780706360334</t>
  </si>
  <si>
    <t>30.42918584462767</t>
  </si>
  <si>
    <t>GACCCAGATCTAACTTGGGGTGGCTTTGTCTTCTTCTTTTGCCAAATCCACTAATTGTTTGGG</t>
  </si>
  <si>
    <t>T-3-C;T-46-A</t>
  </si>
  <si>
    <t>-0.3851698907217353</t>
  </si>
  <si>
    <t>0.160649505863509</t>
  </si>
  <si>
    <t>33.40445064931403</t>
  </si>
  <si>
    <t>GACCCAGATCTAACTTGGGGTGGCTTTGTCTTCTTCTTTTGCCAACTCCACTAATTGTTTGGG</t>
  </si>
  <si>
    <t>T-3-C;T-46-C</t>
  </si>
  <si>
    <t>-0.47896238498305205</t>
  </si>
  <si>
    <t>0.17737083347659727</t>
  </si>
  <si>
    <t>30.4138059927285</t>
  </si>
  <si>
    <t>GACCCAGATCTAACTTGGGGTGGCTTTGTCTTCTTCTTTTGCCAAGTCCACTAATTGTTTGGG</t>
  </si>
  <si>
    <t>T-3-C;T-46-G</t>
  </si>
  <si>
    <t>-0.23402591099815684</t>
  </si>
  <si>
    <t>0.11820543517558868</t>
  </si>
  <si>
    <t>38.85485837926603</t>
  </si>
  <si>
    <t>GACCCAGATCTAACTTGGGGTGGCTTTGTCTTCTTCTTTTGCCAATACCACTAATTGTTTGGG</t>
  </si>
  <si>
    <t>T-3-C;T-47-A</t>
  </si>
  <si>
    <t>-0.576298207274939</t>
  </si>
  <si>
    <t>0.1675634210636018</t>
  </si>
  <si>
    <t>27.592964409430238</t>
  </si>
  <si>
    <t>GACCCAGATCTAACTTGGGGTGGCTTTGTCTTCTTCTTTTGCCAATCCCACTAATTGTTTGGG</t>
  </si>
  <si>
    <t>T-3-C;T-47-C</t>
  </si>
  <si>
    <t>-2.0056930690611035</t>
  </si>
  <si>
    <t>0.33857060185569343</t>
  </si>
  <si>
    <t>6.607239658020047</t>
  </si>
  <si>
    <t>GACCCAGATCTAACTTGGGGTGGCTTTGTCTTCTTCTTTTGCCAATGCCACTAATTGTTTGGG</t>
  </si>
  <si>
    <t>T-3-C;T-47-G</t>
  </si>
  <si>
    <t>-0.8529396716402915</t>
  </si>
  <si>
    <t>0.22324081830169137</t>
  </si>
  <si>
    <t>20.924471583140825</t>
  </si>
  <si>
    <t>GACCCAGATCTAACTTGGGGTGGCTTTGTCTTCTTCTTTTGCCAATTACACTAATTGTTTGGG</t>
  </si>
  <si>
    <t>T-3-C;C-48-A</t>
  </si>
  <si>
    <t>-1.787640221775206</t>
  </si>
  <si>
    <t>0.27243088040246577</t>
  </si>
  <si>
    <t>8.217112031968007</t>
  </si>
  <si>
    <t>GACCCAGATCTAACTTGGGGTGGCTTTGTCTTCTTCTTTTGCCAATTCAACTAATTGTTTGGG</t>
  </si>
  <si>
    <t>T-3-C;C-49-A</t>
  </si>
  <si>
    <t>0.2987121056393826</t>
  </si>
  <si>
    <t>0.10080958498365662</t>
  </si>
  <si>
    <t>66.19276324587169</t>
  </si>
  <si>
    <t>GACCCAGATCTAACTTGGGGTGGCTTTGTCTTCTTCTTTTGCCAATTCCAATAATTGTTTGGG</t>
  </si>
  <si>
    <t>T-3-C;C-51-A</t>
  </si>
  <si>
    <t>-1.0875198590441741</t>
  </si>
  <si>
    <t>0.2151058968317874</t>
  </si>
  <si>
    <t>16.549223391816664</t>
  </si>
  <si>
    <t>GACCCAGATCTAACTTGGGGTGGCTTTGTCTTCTTCTTTTGCCAATTCCACAAATTGTTTGGG</t>
  </si>
  <si>
    <t>T-3-C;T-52-A</t>
  </si>
  <si>
    <t>-0.18700606252982224</t>
  </si>
  <si>
    <t>0.12759654951051855</t>
  </si>
  <si>
    <t>40.72544055657702</t>
  </si>
  <si>
    <t>GACCCAGATCTAACTTGGGGTGGCTTTGTCTTCTTCTTTTGCCAATTCCACCAATTGTTTGGG</t>
  </si>
  <si>
    <t>T-3-C;T-52-C</t>
  </si>
  <si>
    <t>0.11225870260122517</t>
  </si>
  <si>
    <t>0.1146296283414249</t>
  </si>
  <si>
    <t>54.93319097897227</t>
  </si>
  <si>
    <t>GACCCAGATCTAACTTGGGGTGGCTTTGTCTTCTTCTTTTGCCAATTCCACGAATTGTTTGGG</t>
  </si>
  <si>
    <t>T-3-C;T-52-G</t>
  </si>
  <si>
    <t>0.1461210120385325</t>
  </si>
  <si>
    <t>0.10560490705861438</t>
  </si>
  <si>
    <t>56.82520895161443</t>
  </si>
  <si>
    <t>GACCCAGATCTAACTTGGGGTGGCTTTGTCTTCTTCTTTTGCCAATTCCACTAAATGTTTGGG</t>
  </si>
  <si>
    <t>T-3-C;T-55-A</t>
  </si>
  <si>
    <t>-0.12367223234484677</t>
  </si>
  <si>
    <t>0.15592891636731615</t>
  </si>
  <si>
    <t>43.38816909541249</t>
  </si>
  <si>
    <t>GACCCAGATCTAACTTGGGGTGGCTTTGTCTTCTTCTTTTGCCAATTCCACTAACTGTTTGGG</t>
  </si>
  <si>
    <t>T-3-C;T-55-C</t>
  </si>
  <si>
    <t>-0.5693159581210876</t>
  </si>
  <si>
    <t>0.18998253580777102</t>
  </si>
  <si>
    <t>27.78629953338068</t>
  </si>
  <si>
    <t>GACCCAGATCTAACTTGGGGTGGCTTTGTCTTCTTCTTTTGCCAATTCCACTAAGTGTTTGGG</t>
  </si>
  <si>
    <t>T-3-C;T-55-G</t>
  </si>
  <si>
    <t>-0.024463707226577522</t>
  </si>
  <si>
    <t>0.15797025515910992</t>
  </si>
  <si>
    <t>47.9134054047055</t>
  </si>
  <si>
    <t>GACCCAGATCTAACTTGGGGTGGCTTTGTCTTCTTCTTTTGCCAATTCCACTAATAGTTTGGG</t>
  </si>
  <si>
    <t>T-3-C;T-56-A</t>
  </si>
  <si>
    <t>-0.7091652212813967</t>
  </si>
  <si>
    <t>0.1691820939031865</t>
  </si>
  <si>
    <t>24.159889841582668</t>
  </si>
  <si>
    <t>GACCCAGATCTAACTTGGGGTGGCTTTGTCTTCTTCTTTTGCCAATTCCACTAATCGTTTGGG</t>
  </si>
  <si>
    <t>T-3-C;T-56-C</t>
  </si>
  <si>
    <t>-0.18184246996428782</t>
  </si>
  <si>
    <t>0.14351042226384694</t>
  </si>
  <si>
    <t>40.936273999212894</t>
  </si>
  <si>
    <t>GACCCAGATCTAACTTGGGGTGGCTTTGTCTTCTTCTTTTGCCAATTCCACTAATGGTTTGGG</t>
  </si>
  <si>
    <t>T-3-C;T-56-G</t>
  </si>
  <si>
    <t>-0.4271780371699535</t>
  </si>
  <si>
    <t>0.18243081126043267</t>
  </si>
  <si>
    <t>32.03025733035653</t>
  </si>
  <si>
    <t>GACCCAGATCTAACTTGGGGTGGCTTTGTCTTCTTCTTTTGCCAATTCCACTAATTATTTGGG</t>
  </si>
  <si>
    <t>T-3-C;G-57-A</t>
  </si>
  <si>
    <t>-0.23499015613832186</t>
  </si>
  <si>
    <t>0.09555233529898997</t>
  </si>
  <si>
    <t>38.81741082811308</t>
  </si>
  <si>
    <t>GACCCAGATCTAACTTGGGGTGGCTTTGTCTTCTTCTTTTGCCAATTCCACTAATTCTTTGGG</t>
  </si>
  <si>
    <t>T-3-C;G-57-C</t>
  </si>
  <si>
    <t>-0.6456143542933077</t>
  </si>
  <si>
    <t>0.19113645366887103</t>
  </si>
  <si>
    <t>25.745109339480496</t>
  </si>
  <si>
    <t>GACCCAGATCTAACTTGGGGTGGCTTTGTCTTCTTCTTTTGCCAATTCCACTAATTGATTGGG</t>
  </si>
  <si>
    <t>T-3-C;T-58-A</t>
  </si>
  <si>
    <t>-0.5114910800075307</t>
  </si>
  <si>
    <t>0.15709602603920808</t>
  </si>
  <si>
    <t>29.44040218059307</t>
  </si>
  <si>
    <t>GACCCAGATCTAACTTGGGGTGGCTTTGTCTTCTTCTTTTGCCAATTCCACTAATTGCTTGGG</t>
  </si>
  <si>
    <t>T-3-C;T-58-C</t>
  </si>
  <si>
    <t>-0.19113240534844084</t>
  </si>
  <si>
    <t>0.12670792487287735</t>
  </si>
  <si>
    <t>40.5577396610437</t>
  </si>
  <si>
    <t>GACCCAGATCTAACTTGGGGTGGCTTTGTCTTCTTCTTTTGCCAATTCCACTAATTGGTTGGG</t>
  </si>
  <si>
    <t>T-3-C;T-58-G</t>
  </si>
  <si>
    <t>-0.41452211420865676</t>
  </si>
  <si>
    <t>0.19263531322078484</t>
  </si>
  <si>
    <t>32.43820583683585</t>
  </si>
  <si>
    <t>GACCCAGATCTAACTTGGGGTGGCTTTGTCTTCTTCTTTTGCCAATTCCACTAATTGTATGGG</t>
  </si>
  <si>
    <t>T-3-C;T-59-A</t>
  </si>
  <si>
    <t>-0.6409389502071358</t>
  </si>
  <si>
    <t>0.1654833321986678</t>
  </si>
  <si>
    <t>25.865759954294873</t>
  </si>
  <si>
    <t>GACCCAGATCTAACTTGGGGTGGCTTTGTCTTCTTCTTTTGCCAATTCCACTAATTGTCTGGG</t>
  </si>
  <si>
    <t>T-3-C;T-59-C</t>
  </si>
  <si>
    <t>-0.2821902750506845</t>
  </si>
  <si>
    <t>0.1565812595172968</t>
  </si>
  <si>
    <t>37.02779177528727</t>
  </si>
  <si>
    <t>GACCCAGATCTAACTTGGGGTGGCTTTGTCTTCTTCTTTTGCCAATTCCACTAATTGTGTGGG</t>
  </si>
  <si>
    <t>T-3-C;T-59-G</t>
  </si>
  <si>
    <t>-0.27571236950358874</t>
  </si>
  <si>
    <t>0.18852972577451718</t>
  </si>
  <si>
    <t>37.26843289674631</t>
  </si>
  <si>
    <t>GACCCAGATCTAACTTGGGGTGGCTTTGTCTTCTTCTTTTGCCAATTCCACTAATTGTTAGGG</t>
  </si>
  <si>
    <t>T-3-C;T-60-A</t>
  </si>
  <si>
    <t>-1.8036626402717946</t>
  </si>
  <si>
    <t>0.3487037518402045</t>
  </si>
  <si>
    <t>8.08650315333925</t>
  </si>
  <si>
    <t>GACCCAGATCTAACTTGGGGTGGCTTTGTCTTCTTCTTTTGCCAATTCCACTAATTGTTCGGG</t>
  </si>
  <si>
    <t>T-3-C;T-60-C</t>
  </si>
  <si>
    <t>-0.2430692634337551</t>
  </si>
  <si>
    <t>0.12098310348577045</t>
  </si>
  <si>
    <t>38.50506424085246</t>
  </si>
  <si>
    <t>GACCCAGATCTAACTTGGGGTGGCTTTGTCTTCTTCTTTTGCCAATTCCACTAATTGTTGGGG</t>
  </si>
  <si>
    <t>T-3-C;T-60-G</t>
  </si>
  <si>
    <t>-0.817512993091767</t>
  </si>
  <si>
    <t>0.16915530041588678</t>
  </si>
  <si>
    <t>21.679043177290627</t>
  </si>
  <si>
    <t>GACCCAGATCTAACTTGGGGTGGCTTTGTCTTCTTCTTTTGCCAATTCCACTAATTGTTTAGG</t>
  </si>
  <si>
    <t>T-3-C;G-61-A</t>
  </si>
  <si>
    <t>-1.015535882665283</t>
  </si>
  <si>
    <t>0.15350620921423852</t>
  </si>
  <si>
    <t>17.784426384928476</t>
  </si>
  <si>
    <t>GACCCAGATCTAACTTGGGGTGGCTTTGTCTTCTTCTTTTGCCAATTCCACTAATTGTTTCGG</t>
  </si>
  <si>
    <t>T-3-C;G-61-C</t>
  </si>
  <si>
    <t>0.029708525434561595</t>
  </si>
  <si>
    <t>0.1078482453104901</t>
  </si>
  <si>
    <t>50.5805725179171</t>
  </si>
  <si>
    <t>GACCCAGATCTAACTTGGGGTGGCTTTGTCTTCTTCTTTTGCCAATTCCACTAATTGTTTGAG</t>
  </si>
  <si>
    <t>T-3-C;G-62-A</t>
  </si>
  <si>
    <t>0.25915397425321285</t>
  </si>
  <si>
    <t>0.0809597172379142</t>
  </si>
  <si>
    <t>63.62541573875169</t>
  </si>
  <si>
    <t>GACCCAGATCTAACTTGGGGTGGCTTTGTCTTCTTCTTTTGCCAATTCCACTAATTGTTTGCG</t>
  </si>
  <si>
    <t>T-3-C;G-62-C</t>
  </si>
  <si>
    <t>0.0028478247901677495</t>
  </si>
  <si>
    <t>0.11707497983430852</t>
  </si>
  <si>
    <t>49.24002748943863</t>
  </si>
  <si>
    <t>GACCCAGATCTAACTTGGGGTGGCTTTGTCTTCTTCTTTTGCCAATTCCACTAATTGTTTGGA</t>
  </si>
  <si>
    <t>T-3-C;G-63-A</t>
  </si>
  <si>
    <t>-2.7967681811664673</t>
  </si>
  <si>
    <t>0.5956004050396891</t>
  </si>
  <si>
    <t>2.995439165284326</t>
  </si>
  <si>
    <t>GACCCAGATCTAACTTGGGGTGGCTTTGTCTTCTTCTTTTGCCAATTCCACTAATTGTTTGGG</t>
  </si>
  <si>
    <t>T-3-C</t>
  </si>
  <si>
    <t>-0.5094061382893629</t>
  </si>
  <si>
    <t>0.021609979588845578</t>
  </si>
  <si>
    <t>29.50184773624165</t>
  </si>
  <si>
    <t>GACCCAGATCTAACTTGGGGTGGCTTTGTCTTCTTCTTTTGCCAATTCCACTAATTGTTTGTG</t>
  </si>
  <si>
    <t>T-3-C;G-62-T</t>
  </si>
  <si>
    <t>-0.9009997517919294</t>
  </si>
  <si>
    <t>0.17394002460748745</t>
  </si>
  <si>
    <t>19.942622650848314</t>
  </si>
  <si>
    <t>GACCCAGATCTAACTTGGGGTGGCTTTGTCTTCTTCTTTTGCCAATTCCACTAATTGTTTTGG</t>
  </si>
  <si>
    <t>T-3-C;G-61-T</t>
  </si>
  <si>
    <t>-0.41155421795575764</t>
  </si>
  <si>
    <t>0.16122762920449374</t>
  </si>
  <si>
    <t>32.53462207230897</t>
  </si>
  <si>
    <t>GACCCAGATCTAACTTGGGGTGGCTTTGTCTTCTTCTTTTGCCAATTCCACTAATTTTTTGGG</t>
  </si>
  <si>
    <t>T-3-C;G-57-T</t>
  </si>
  <si>
    <t>-0.028210273588083493</t>
  </si>
  <si>
    <t>0.1683041753054047</t>
  </si>
  <si>
    <t>47.73423050666015</t>
  </si>
  <si>
    <t>GACCCAGATCTAACTTGGGGTGGCTTTGTCTTCTTCTTTTGCCAATTCCACTACTTGTTTGGG</t>
  </si>
  <si>
    <t>T-3-C;A-54-C</t>
  </si>
  <si>
    <t>-0.19845379499645724</t>
  </si>
  <si>
    <t>0.13104711585095544</t>
  </si>
  <si>
    <t>40.261885000916045</t>
  </si>
  <si>
    <t>GACCCAGATCTAACTTGGGGTGGCTTTGTCTTCTTCTTTTGCCAATTCCACTAGTTGTTTGGG</t>
  </si>
  <si>
    <t>T-3-C;A-54-G</t>
  </si>
  <si>
    <t>-0.9520567236528659</t>
  </si>
  <si>
    <t>0.22457342459449003</t>
  </si>
  <si>
    <t>18.94996929380822</t>
  </si>
  <si>
    <t>GACCCAGATCTAACTTGGGGTGGCTTTGTCTTCTTCTTTTGCCAATTCCACTATTTGTTTGGG</t>
  </si>
  <si>
    <t>T-3-C;A-54-T</t>
  </si>
  <si>
    <t>-0.16151237644330507</t>
  </si>
  <si>
    <t>0.13201177990246354</t>
  </si>
  <si>
    <t>41.77702964071139</t>
  </si>
  <si>
    <t>GACCCAGATCTAACTTGGGGTGGCTTTGTCTTCTTCTTTTGCCAATTCCACTCATTGTTTGGG</t>
  </si>
  <si>
    <t>T-3-C;A-53-C</t>
  </si>
  <si>
    <t>-0.6453442935366521</t>
  </si>
  <si>
    <t>0.1428506217654204</t>
  </si>
  <si>
    <t>25.75206302210503</t>
  </si>
  <si>
    <t>GACCCAGATCTAACTTGGGGTGGCTTTGTCTTCTTCTTTTGCCAATTCCACTGATTGTTTGGG</t>
  </si>
  <si>
    <t>T-3-C;A-53-G</t>
  </si>
  <si>
    <t>0.05559388600380069</t>
  </si>
  <si>
    <t>0.11790087844734425</t>
  </si>
  <si>
    <t>51.90696184671127</t>
  </si>
  <si>
    <t>GACCCAGATCTAACTTGGGGTGGCTTTGTCTTCTTCTTTTGCCAATTCCACTTATTGTTTGGG</t>
  </si>
  <si>
    <t>T-3-C;A-53-T</t>
  </si>
  <si>
    <t>-0.3733885591173503</t>
  </si>
  <si>
    <t>0.1550175035194345</t>
  </si>
  <si>
    <t>33.800326955543675</t>
  </si>
  <si>
    <t>GACCCAGATCTAACTTGGGGTGGCTTTGTCTTCTTCTTTTGCCAATTCCAGTAATTGTTTGGG</t>
  </si>
  <si>
    <t>T-3-C;C-51-G</t>
  </si>
  <si>
    <t>-0.0748439235214079</t>
  </si>
  <si>
    <t>0.11060297557266296</t>
  </si>
  <si>
    <t>45.55931536136005</t>
  </si>
  <si>
    <t>GACCCAGATCTAACTTGGGGTGGCTTTGTCTTCTTCTTTTGCCAATTCCATTAATTGTTTGGG</t>
  </si>
  <si>
    <t>T-3-C;C-51-T</t>
  </si>
  <si>
    <t>-1.1792192605441965</t>
  </si>
  <si>
    <t>0.26670408833851744</t>
  </si>
  <si>
    <t>15.0991699823876</t>
  </si>
  <si>
    <t>GACCCAGATCTAACTTGGGGTGGCTTTGTCTTCTTCTTTTGCCAATTCCCCTAATTGTTTGGG</t>
  </si>
  <si>
    <t>T-3-C;A-50-C</t>
  </si>
  <si>
    <t>-2.348621073640504</t>
  </si>
  <si>
    <t>0.9631005438595643</t>
  </si>
  <si>
    <t>4.68908731492822</t>
  </si>
  <si>
    <t>GACCCAGATCTAACTTGGGGTGGCTTTGTCTTCTTCTTTTGCCAATTCCGCTAATTGTTTGGG</t>
  </si>
  <si>
    <t>T-3-C;A-50-G</t>
  </si>
  <si>
    <t>-0.23665609099413343</t>
  </si>
  <si>
    <t>0.13655595140158525</t>
  </si>
  <si>
    <t>38.75279738623834</t>
  </si>
  <si>
    <t>GACCCAGATCTAACTTGGGGTGGCTTTGTCTTCTTCTTTTGCCAATTCCTCTAATTGTTTGGG</t>
  </si>
  <si>
    <t>T-3-C;A-50-T</t>
  </si>
  <si>
    <t>-0.8428150737198397</t>
  </si>
  <si>
    <t>0.1640378692369275</t>
  </si>
  <si>
    <t>21.137399530656133</t>
  </si>
  <si>
    <t>GACCCAGATCTAACTTGGGGTGGCTTTGTCTTCTTCTTTTGCCAATTCGACTAATTGTTTGGG</t>
  </si>
  <si>
    <t>T-3-C;C-49-G</t>
  </si>
  <si>
    <t>0.10909072081405674</t>
  </si>
  <si>
    <t>0.09314307025670972</t>
  </si>
  <si>
    <t>54.75943899731265</t>
  </si>
  <si>
    <t>GACCCAGATCTAACTTGGGGTGGCTTTGTCTTCTTCTTTTGCCAATTCTACTAATTGTTTGGG</t>
  </si>
  <si>
    <t>T-3-C;C-49-T</t>
  </si>
  <si>
    <t>-0.455944074226773</t>
  </si>
  <si>
    <t>0.15040900404530308</t>
  </si>
  <si>
    <t>31.121999874777018</t>
  </si>
  <si>
    <t>GACCCAGATCTAACTTGGGGTGGCTTTGTCTTCTTCTTTTGCCAATTGCACTAATTGTTTGGG</t>
  </si>
  <si>
    <t>T-3-C;C-48-G</t>
  </si>
  <si>
    <t>-0.879166167391573</t>
  </si>
  <si>
    <t>0.19431872870020966</t>
  </si>
  <si>
    <t>20.382829747775904</t>
  </si>
  <si>
    <t>GACCCAGATCTAACTTGGGGTGGCTTTGTCTTCTTCTTTTGCCAATTTCACTAATTGTTTGGG</t>
  </si>
  <si>
    <t>T-3-C;C-48-T</t>
  </si>
  <si>
    <t>-1.606483413056029</t>
  </si>
  <si>
    <t>0.2607301157389625</t>
  </si>
  <si>
    <t>9.849056085850409</t>
  </si>
  <si>
    <t>GACCCAGATCTAACTTGGGGTGGCTTTGTCTTCTTCTTTTGCCACTTCCACTAATTGTTTGGG</t>
  </si>
  <si>
    <t>T-3-C;A-45-C</t>
  </si>
  <si>
    <t>-1.0322627640212514</t>
  </si>
  <si>
    <t>0.30836840478563743</t>
  </si>
  <si>
    <t>17.489422520318723</t>
  </si>
  <si>
    <t>GACCCAGATCTAACTTGGGGTGGCTTTGTCTTCTTCTTTTGCCAGTTCCACTAATTGTTTGGG</t>
  </si>
  <si>
    <t>T-3-C;A-45-G</t>
  </si>
  <si>
    <t>0.12977054378935418</t>
  </si>
  <si>
    <t>0.11080710510908408</t>
  </si>
  <si>
    <t>55.90364471098198</t>
  </si>
  <si>
    <t>GACCCAGATCTAACTTGGGGTGGCTTTGTCTTCTTCTTTTGCCATTTCCACTAATTGTTTGGG</t>
  </si>
  <si>
    <t>T-3-C;A-45-T</t>
  </si>
  <si>
    <t>-0.8730024467519524</t>
  </si>
  <si>
    <t>0.15653805015908456</t>
  </si>
  <si>
    <t>20.50885179956717</t>
  </si>
  <si>
    <t>GACCCAGATCTAACTTGGGGTGGCTTTGTCTTCTTCTTTTGCCCATTCCACTAATTGTTTGGG</t>
  </si>
  <si>
    <t>T-3-C;A-44-C</t>
  </si>
  <si>
    <t>-0.6334417776132429</t>
  </si>
  <si>
    <t>0.1740055216680632</t>
  </si>
  <si>
    <t>26.060408767089132</t>
  </si>
  <si>
    <t>GACCCAGATCTAACTTGGGGTGGCTTTGTCTTCTTCTTTTGCCGATTCCACTAATTGTTTGGG</t>
  </si>
  <si>
    <t>T-3-C;A-44-G</t>
  </si>
  <si>
    <t>0.2678151764219975</t>
  </si>
  <si>
    <t>0.08823524097501342</t>
  </si>
  <si>
    <t>64.17888170794893</t>
  </si>
  <si>
    <t>GACCCAGATCTAACTTGGGGTGGCTTTGTCTTCTTCTTTTGCCTATTCCACTAATTGTTTGGG</t>
  </si>
  <si>
    <t>T-3-C;A-44-T</t>
  </si>
  <si>
    <t>-0.9300228252174191</t>
  </si>
  <si>
    <t>0.20936240796002492</t>
  </si>
  <si>
    <t>19.37214500077771</t>
  </si>
  <si>
    <t>GACCCAGATCTAACTTGGGGTGGCTTTGTCTTCTTCTTTTGCGAATTCCACTAATTGTTTGGG</t>
  </si>
  <si>
    <t>T-3-C;C-43-G</t>
  </si>
  <si>
    <t>0.26333240311497813</t>
  </si>
  <si>
    <t>0.09976086586397102</t>
  </si>
  <si>
    <t>63.891826213213214</t>
  </si>
  <si>
    <t>GACCCAGATCTAACTTGGGGTGGCTTTGTCTTCTTCTTTTGCTAATTCCACTAATTGTTTGGG</t>
  </si>
  <si>
    <t>T-3-C;C-43-T</t>
  </si>
  <si>
    <t>-1.0451256463726577</t>
  </si>
  <si>
    <t>0.2503949031236266</t>
  </si>
  <si>
    <t>17.265898797614312</t>
  </si>
  <si>
    <t>GACCCAGATCTAACTTGGGGTGGCTTTGTCTTCTTCTTTTGGCAATTCCACTAATTGTTTGGG</t>
  </si>
  <si>
    <t>T-3-C;C-42-G</t>
  </si>
  <si>
    <t>-0.39313933228121867</t>
  </si>
  <si>
    <t>0.1381025779144261</t>
  </si>
  <si>
    <t>33.1392938113849</t>
  </si>
  <si>
    <t>GACCCAGATCTAACTTGGGGTGGCTTTGTCTTCTTCTTTTGTCAATTCCACTAATTGTTTGGG</t>
  </si>
  <si>
    <t>T-3-C;C-42-T</t>
  </si>
  <si>
    <t>-0.863796339464882</t>
  </si>
  <si>
    <t>0.15585279739916943</t>
  </si>
  <si>
    <t>20.698530250010748</t>
  </si>
  <si>
    <t>GACCCAGATCTAACTTGGGGTGGCTTTGTCTTCTTCTTTTTCCAATTCCACTAATTGTTTGGG</t>
  </si>
  <si>
    <t>T-3-C;G-41-T</t>
  </si>
  <si>
    <t>-1.0116131003213655</t>
  </si>
  <si>
    <t>0.23005157480051563</t>
  </si>
  <si>
    <t>17.85432783319328</t>
  </si>
  <si>
    <t>GACCCAGATCTAACTTGGGGTGGCTTTGTCTTCTTGTTTTGCCAATTCCACTAATTGTTTGGG</t>
  </si>
  <si>
    <t>T-3-C;C-36-G</t>
  </si>
  <si>
    <t>-0.6911041898354772</t>
  </si>
  <si>
    <t>0.13934118371333282</t>
  </si>
  <si>
    <t>24.60020669072465</t>
  </si>
  <si>
    <t>GACCCAGATCTAACTTGGGGTGGCTTTGTCTTCTTTTTTTGCCAATTCCACTAATTGTTTGGG</t>
  </si>
  <si>
    <t>T-3-C;C-36-T</t>
  </si>
  <si>
    <t>-1.4348570368704727</t>
  </si>
  <si>
    <t>0.2559784695444313</t>
  </si>
  <si>
    <t>11.693135940940108</t>
  </si>
  <si>
    <t>GACCCAGATCTAACTTGGGGTGGCTTTGTCTTGTTCTTTTGCCAATTCCACTAATTGTTTGGG</t>
  </si>
  <si>
    <t>T-3-C;C-33-G</t>
  </si>
  <si>
    <t>-1.942386755154249</t>
  </si>
  <si>
    <t>0.3003571543254307</t>
  </si>
  <si>
    <t>7.039043395711175</t>
  </si>
  <si>
    <t>GACCCAGATCTAACTTGGGGTGGCTTTGTCTTTTTCTTTTGCCAATTCCACTAATTGTTTGGG</t>
  </si>
  <si>
    <t>T-3-C;C-33-T</t>
  </si>
  <si>
    <t>-2.545518660439519</t>
  </si>
  <si>
    <t>0.5354115178898492</t>
  </si>
  <si>
    <t>3.851028957811911</t>
  </si>
  <si>
    <t>GACCCAGATCTAACTTGGGGTGGCTTTGTGTTCTTCTTTTGCCAATTCCACTAATTGTTTGGG</t>
  </si>
  <si>
    <t>T-3-C;C-30-G</t>
  </si>
  <si>
    <t>-0.46167862408272425</t>
  </si>
  <si>
    <t>0.12322009191318525</t>
  </si>
  <si>
    <t>30.944039962557653</t>
  </si>
  <si>
    <t>GACCCAGATCTAACTTGGGGTGGCTTTGTTTTCTTCTTTTGCCAATTCCACTAATTGTTTGGG</t>
  </si>
  <si>
    <t>T-3-C;C-30-T</t>
  </si>
  <si>
    <t>-1.2747362306054426</t>
  </si>
  <si>
    <t>0.25489567623409987</t>
  </si>
  <si>
    <t>13.723679949056665</t>
  </si>
  <si>
    <t>GACCCAGATCTAACTTGGGGTGGCTTTTTCTTCTTCTTTTGCCAATTCCACTAATTGTTTGGG</t>
  </si>
  <si>
    <t>T-3-C;G-28-T</t>
  </si>
  <si>
    <t>-1.2352591057361013</t>
  </si>
  <si>
    <t>0.3593400041424817</t>
  </si>
  <si>
    <t>14.27628728506947</t>
  </si>
  <si>
    <t>GACCCAGATCTAACTTGGGGTGGTTTTGTCTTCTTCTTTTGCCAATTCCACTAATTGTTTGGG</t>
  </si>
  <si>
    <t>T-3-C;C-24-T</t>
  </si>
  <si>
    <t>-1.0970763903752387</t>
  </si>
  <si>
    <t>0.2056046331209098</t>
  </si>
  <si>
    <t>16.391823516295805</t>
  </si>
  <si>
    <t>GACCCAGATCTAACTTGGGGTGTCTTTGTCTTCTTCTTTTGCCAATTCCACTAATTGTTTGGG</t>
  </si>
  <si>
    <t>T-3-C;G-23-T</t>
  </si>
  <si>
    <t>-0.22491533602974578</t>
  </si>
  <si>
    <t>0.1462839344540133</t>
  </si>
  <si>
    <t>39.210465914279126</t>
  </si>
  <si>
    <t>GACCCAGATCTAACTTGGGGTTGCTTTGTCTTCTTCTTTTGCCAATTCCACTAATTGTTTGGG</t>
  </si>
  <si>
    <t>T-3-C;G-22-T</t>
  </si>
  <si>
    <t>-0.46578883566068385</t>
  </si>
  <si>
    <t>0.18121638517429225</t>
  </si>
  <si>
    <t>30.81711443530876</t>
  </si>
  <si>
    <t>GACCCAGATCTAACTTGGGTTGGCTTTGTCTTCTTCTTTTGCCAATTCCACTAATTGTTTGGG</t>
  </si>
  <si>
    <t>T-3-C;G-20-T</t>
  </si>
  <si>
    <t>-1.6966602753231181</t>
  </si>
  <si>
    <t>0.404156688482668</t>
  </si>
  <si>
    <t>8.999767642269738</t>
  </si>
  <si>
    <t>GACCCAGATCTAACTTGGTGTGGCTTTGTCTTCTTCTTTTGCCAATTCCACTAATTGTTTGGG</t>
  </si>
  <si>
    <t>T-3-C;G-19-T</t>
  </si>
  <si>
    <t>0.39799432837358906</t>
  </si>
  <si>
    <t>0.09713659732773224</t>
  </si>
  <si>
    <t>73.1018272610174</t>
  </si>
  <si>
    <t>GACCCAGATCTAACTTGTGGTGGCTTTGTCTTCTTCTTTTGCCAATTCCACTAATTGTTTGGG</t>
  </si>
  <si>
    <t>T-3-C;G-18-T</t>
  </si>
  <si>
    <t>-0.18811683923516292</t>
  </si>
  <si>
    <t>0.12154577553391491</t>
  </si>
  <si>
    <t>40.68022880062331</t>
  </si>
  <si>
    <t>GACCCAGATCTAACTTTGGGTGGCTTTGTCTTCTTCTTTTGCCAATTCCACTAATTGTTTGGG</t>
  </si>
  <si>
    <t>T-3-C;G-17-T</t>
  </si>
  <si>
    <t>-0.5016907416545627</t>
  </si>
  <si>
    <t>0.1712416023750249</t>
  </si>
  <si>
    <t>29.73034653894013</t>
  </si>
  <si>
    <t>GACCCAGATCTAAGTTGGGGTGGCTTTGTCTTCTTCTTTTGCCAATTCCACTAATTGTTTGGG</t>
  </si>
  <si>
    <t>T-3-C;C-14-G</t>
  </si>
  <si>
    <t>-0.3705614333963072</t>
  </si>
  <si>
    <t>0.1383092777481665</t>
  </si>
  <si>
    <t>33.89601993356248</t>
  </si>
  <si>
    <t>GACCCAGATCTAATTTGGGGTGGCTTTGTCTTCTTCTTTTGCCAATTCCACTAATTGTTTGGG</t>
  </si>
  <si>
    <t>T-3-C;C-14-T</t>
  </si>
  <si>
    <t>-0.7828867040994326</t>
  </si>
  <si>
    <t>0.16009231523925047</t>
  </si>
  <si>
    <t>22.4428556727329</t>
  </si>
  <si>
    <t>GACCCAGATCTACCTTGGGGTGGCTTTGTCTTCTTCTTTTGCCAATTCCACTAATTGTTTGGG</t>
  </si>
  <si>
    <t>T-3-C;A-13-C</t>
  </si>
  <si>
    <t>0.1638580416943708</t>
  </si>
  <si>
    <t>0.10284520408055037</t>
  </si>
  <si>
    <t>57.8421111201147</t>
  </si>
  <si>
    <t>GACCCAGATCTAGCTTGGGGTGGCTTTGTCTTCTTCTTTTGCCAATTCCACTAATTGTTTGGG</t>
  </si>
  <si>
    <t>T-3-C;A-13-G</t>
  </si>
  <si>
    <t>-0.7597234576506323</t>
  </si>
  <si>
    <t>0.18035431602703342</t>
  </si>
  <si>
    <t>22.96877252630787</t>
  </si>
  <si>
    <t>GACCCAGATCTATCTTGGGGTGGCTTTGTCTTCTTCTTTTGCCAATTCCACTAATTGTTTGGG</t>
  </si>
  <si>
    <t>T-3-C;A-13-T</t>
  </si>
  <si>
    <t>-0.30709531391361933</t>
  </si>
  <si>
    <t>0.113454897053249</t>
  </si>
  <si>
    <t>36.11700188768599</t>
  </si>
  <si>
    <t>GACCCAGATCTCACTTGGGGTGGCTTTGTCTTCTTCTTTTGCCAATTCCACTAATTGTTTGGG</t>
  </si>
  <si>
    <t>T-3-C;A-12-C</t>
  </si>
  <si>
    <t>-0.061041987927948994</t>
  </si>
  <si>
    <t>0.13980995888313008</t>
  </si>
  <si>
    <t>46.19248150569791</t>
  </si>
  <si>
    <t>GACCCAGATCTGACTTGGGGTGGCTTTGTCTTCTTCTTTTGCCAATTCCACTAATTGTTTGGG</t>
  </si>
  <si>
    <t>T-3-C;A-12-G</t>
  </si>
  <si>
    <t>0.1531533616354378</t>
  </si>
  <si>
    <t>0.1149981617106309</t>
  </si>
  <si>
    <t>57.22623210169338</t>
  </si>
  <si>
    <t>GACCCAGATCTTACTTGGGGTGGCTTTGTCTTCTTCTTTTGCCAATTCCACTAATTGTTTGGG</t>
  </si>
  <si>
    <t>T-3-C;A-12-T</t>
  </si>
  <si>
    <t>-0.526575074620167</t>
  </si>
  <si>
    <t>0.1556742515789484</t>
  </si>
  <si>
    <t>28.999655777664113</t>
  </si>
  <si>
    <t>GACCCAGATGTAACTTGGGGTGGCTTTGTCTTCTTCTTTTGCCAATTCCACTAATTGTTTGGG</t>
  </si>
  <si>
    <t>T-3-C;C-10-G</t>
  </si>
  <si>
    <t>0.10837569500268349</t>
  </si>
  <si>
    <t>0.10923428082202674</t>
  </si>
  <si>
    <t>54.720298579885196</t>
  </si>
  <si>
    <t>GACCCAGATTTAACTTGGGGTGGCTTTGTCTTCTTCTTTTGCCAATTCCACTAATTGTTTGGG</t>
  </si>
  <si>
    <t>T-3-C;C-10-T</t>
  </si>
  <si>
    <t>-0.7209793034964808</t>
  </si>
  <si>
    <t>0.13712092388287722</t>
  </si>
  <si>
    <t>23.876142325202675</t>
  </si>
  <si>
    <t>GACCCAGCTCTAACTTGGGGTGGCTTTGTCTTCTTCTTTTGCCAATTCCACTAATTGTTTGGG</t>
  </si>
  <si>
    <t>T-3-C;A-8-C</t>
  </si>
  <si>
    <t>-0.620231556527082</t>
  </si>
  <si>
    <t>0.16711456215134482</t>
  </si>
  <si>
    <t>26.40695647476206</t>
  </si>
  <si>
    <t>GACCCAGGTCTAACTTGGGGTGGCTTTGTCTTCTTCTTTTGCCAATTCCACTAATTGTTTGGG</t>
  </si>
  <si>
    <t>T-3-C;A-8-G</t>
  </si>
  <si>
    <t>-1.0025940624663896</t>
  </si>
  <si>
    <t>0.24630745087129116</t>
  </si>
  <si>
    <t>18.016085042509243</t>
  </si>
  <si>
    <t>GACCCAGTTCTAACTTGGGGTGGCTTTGTCTTCTTCTTTTGCCAATTCCACTAATTGTTTGGG</t>
  </si>
  <si>
    <t>T-3-C;A-8-T</t>
  </si>
  <si>
    <t>-0.83695119966076</t>
  </si>
  <si>
    <t>0.1646543089320091</t>
  </si>
  <si>
    <t>21.261710695745183</t>
  </si>
  <si>
    <t>GACCCATATCTAACTTGGGGTGGCTTTGTCTTCTTCTTTTGCCAATTCCACTAATTGTTTGGG</t>
  </si>
  <si>
    <t>T-3-C;G-7-T</t>
  </si>
  <si>
    <t>-1.6826294169152889</t>
  </si>
  <si>
    <t>0.3197863584444693</t>
  </si>
  <si>
    <t>9.12693213507883</t>
  </si>
  <si>
    <t>GACCCCGATCTAACTTGGGGTGGCTTTGTCTTCTTCTTTTGCCAATTCCACTAATTGTTTGGG</t>
  </si>
  <si>
    <t>T-3-C;A-6-C</t>
  </si>
  <si>
    <t>-1.186221065428183</t>
  </si>
  <si>
    <t>0.28943870661287546</t>
  </si>
  <si>
    <t>14.993817798388607</t>
  </si>
  <si>
    <t>GACCCGGATCTAACTTGGGGTGGCTTTGTCTTCTTCTTTTGCCAATTCCACTAATTGTTTGGG</t>
  </si>
  <si>
    <t>T-3-C;A-6-G</t>
  </si>
  <si>
    <t>0.3163913729147392</t>
  </si>
  <si>
    <t>0.10349343005640464</t>
  </si>
  <si>
    <t>67.37340851929447</t>
  </si>
  <si>
    <t>GACCCTGATCTAACTTGGGGTGGCTTTGTCTTCTTCTTTTGCCAATTCCACTAATTGTTTGGG</t>
  </si>
  <si>
    <t>T-3-C;A-6-T</t>
  </si>
  <si>
    <t>-0.28412517057963915</t>
  </si>
  <si>
    <t>0.17252099654195346</t>
  </si>
  <si>
    <t>36.95621613455835</t>
  </si>
  <si>
    <t>GACCGAGATCTAACTTGGGGTGGCTTTGTCTTCTTCTTTTGCCAATTCCACTAATTGTTTGGG</t>
  </si>
  <si>
    <t>T-3-C;C-5-G</t>
  </si>
  <si>
    <t>0.07749854953256757</t>
  </si>
  <si>
    <t>0.1223111602038322</t>
  </si>
  <si>
    <t>53.05651065691869</t>
  </si>
  <si>
    <t>GACCTAGATCTAACTTGGGGTGGCTTTGTCTTCTTCTTTTGCCAATTCCACTAATTGTTTGGG</t>
  </si>
  <si>
    <t>T-3-C;C-5-T</t>
  </si>
  <si>
    <t>-2.0917569641593863</t>
  </si>
  <si>
    <t>0.3763028940914515</t>
  </si>
  <si>
    <t>6.062377625898618</t>
  </si>
  <si>
    <t>GACGCAGATCTAACTTGGGGTGGCTTTGTCTTCTTCTTTTGCCAATTCCACTAATTGTTTGGG</t>
  </si>
  <si>
    <t>T-3-C;C-4-G</t>
  </si>
  <si>
    <t>-0.25206670720880586</t>
  </si>
  <si>
    <t>0.10182036958760642</t>
  </si>
  <si>
    <t>38.16017099578514</t>
  </si>
  <si>
    <t>GACTCAGATCTAACTTGGGGTGGCTTTGTCTTCTTCTTTTGCCAATTCCACTAATTGTTTGGG</t>
  </si>
  <si>
    <t>T-3-C;C-4-T</t>
  </si>
  <si>
    <t>-1.3034994490212186</t>
  </si>
  <si>
    <t>0.2160939931060159</t>
  </si>
  <si>
    <t>13.334565661390938</t>
  </si>
  <si>
    <t>GAGACAGATCTAACTTGGGGTGGCTTTGTCTTCTTCTTTTGCCAATTCCACTAATTGTTTGGG</t>
  </si>
  <si>
    <t>T-3-G;C-4-A</t>
  </si>
  <si>
    <t>-1.1807353013185289</t>
  </si>
  <si>
    <t>0.1446847618324112</t>
  </si>
  <si>
    <t>15.076296368082716</t>
  </si>
  <si>
    <t>GAGCAAGATCTAACTTGGGGTGGCTTTGTCTTCTTCTTTTGCCAATTCCACTAATTGTTTGGG</t>
  </si>
  <si>
    <t>T-3-G;C-5-A</t>
  </si>
  <si>
    <t>-0.011692351820136074</t>
  </si>
  <si>
    <t>0.08447160909449945</t>
  </si>
  <si>
    <t>48.5292487402177</t>
  </si>
  <si>
    <t>GAGCCAAATCTAACTTGGGGTGGCTTTGTCTTCTTCTTTTGCCAATTCCACTAATTGTTTGGG</t>
  </si>
  <si>
    <t>T-3-G;G-7-A</t>
  </si>
  <si>
    <t>-1.5077956194848672</t>
  </si>
  <si>
    <t>0.20768966809348668</t>
  </si>
  <si>
    <t>10.870616500645664</t>
  </si>
  <si>
    <t>GAGCCACATCTAACTTGGGGTGGCTTTGTCTTCTTCTTTTGCCAATTCCACTAATTGTTTGGG</t>
  </si>
  <si>
    <t>T-3-G;G-7-C</t>
  </si>
  <si>
    <t>-2.1741586953852106</t>
  </si>
  <si>
    <t>0.4979641790232692</t>
  </si>
  <si>
    <t>5.582855251921393</t>
  </si>
  <si>
    <t>GAGCCAGAACTAACTTGGGGTGGCTTTGTCTTCTTCTTTTGCCAATTCCACTAATTGTTTGGG</t>
  </si>
  <si>
    <t>T-3-G;T-9-A</t>
  </si>
  <si>
    <t>-0.30847643183055395</t>
  </si>
  <si>
    <t>0.1241196990781014</t>
  </si>
  <si>
    <t>36.06715447977064</t>
  </si>
  <si>
    <t>GAGCCAGACCTAACTTGGGGTGGCTTTGTCTTCTTCTTTTGCCAATTCCACTAATTGTTTGGG</t>
  </si>
  <si>
    <t>T-3-G;T-9-C</t>
  </si>
  <si>
    <t>-0.534555048830839</t>
  </si>
  <si>
    <t>0.15583227979889838</t>
  </si>
  <si>
    <t>28.769160170103827</t>
  </si>
  <si>
    <t>GAGCCAGAGCTAACTTGGGGTGGCTTTGTCTTCTTCTTTTGCCAATTCCACTAATTGTTTGGG</t>
  </si>
  <si>
    <t>T-3-G;T-9-G</t>
  </si>
  <si>
    <t>-0.23058594169219554</t>
  </si>
  <si>
    <t>0.1104596002850815</t>
  </si>
  <si>
    <t>38.98874805563603</t>
  </si>
  <si>
    <t>GAGCCAGATATAACTTGGGGTGGCTTTGTCTTCTTCTTTTGCCAATTCCACTAATTGTTTGGG</t>
  </si>
  <si>
    <t>T-3-G;C-10-A</t>
  </si>
  <si>
    <t>-0.5318616667206664</t>
  </si>
  <si>
    <t>0.10940108484960573</t>
  </si>
  <si>
    <t>28.846750955341502</t>
  </si>
  <si>
    <t>GAGCCAGATCAAACTTGGGGTGGCTTTGTCTTCTTCTTTTGCCAATTCCACTAATTGTTTGGG</t>
  </si>
  <si>
    <t>T-3-G;T-11-A</t>
  </si>
  <si>
    <t>0.009727259908607039</t>
  </si>
  <si>
    <t>0.11932202835204266</t>
  </si>
  <si>
    <t>49.57993892253664</t>
  </si>
  <si>
    <t>GAGCCAGATCCAACTTGGGGTGGCTTTGTCTTCTTCTTTTGCCAATTCCACTAATTGTTTGGG</t>
  </si>
  <si>
    <t>T-3-G;T-11-C</t>
  </si>
  <si>
    <t>0.2195026188911539</t>
  </si>
  <si>
    <t>0.09795640054020785</t>
  </si>
  <si>
    <t>61.15194408470164</t>
  </si>
  <si>
    <t>GAGCCAGATCGAACTTGGGGTGGCTTTGTCTTCTTCTTTTGCCAATTCCACTAATTGTTTGGG</t>
  </si>
  <si>
    <t>T-3-G;T-11-G</t>
  </si>
  <si>
    <t>0.36747338400560453</t>
  </si>
  <si>
    <t>0.07454454589783498</t>
  </si>
  <si>
    <t>70.9043948917089</t>
  </si>
  <si>
    <t>GAGCCAGATCTAAATTGGGGTGGCTTTGTCTTCTTCTTTTGCCAATTCCACTAATTGTTTGGG</t>
  </si>
  <si>
    <t>T-3-G;C-14-A</t>
  </si>
  <si>
    <t>-0.5035496300035277</t>
  </si>
  <si>
    <t>0.12462531071944326</t>
  </si>
  <si>
    <t>29.675132478434282</t>
  </si>
  <si>
    <t>GAGCCAGATCTAACATGGGGTGGCTTTGTCTTCTTCTTTTGCCAATTCCACTAATTGTTTGGG</t>
  </si>
  <si>
    <t>T-3-G;T-15-A</t>
  </si>
  <si>
    <t>-0.3039407511486955</t>
  </si>
  <si>
    <t>0.11719715604674125</t>
  </si>
  <si>
    <t>36.231115131084955</t>
  </si>
  <si>
    <t>GAGCCAGATCTAACCTGGGGTGGCTTTGTCTTCTTCTTTTGCCAATTCCACTAATTGTTTGGG</t>
  </si>
  <si>
    <t>T-3-G;T-15-C</t>
  </si>
  <si>
    <t>-0.24488880279396047</t>
  </si>
  <si>
    <t>0.10095498466973692</t>
  </si>
  <si>
    <t>38.435066462067745</t>
  </si>
  <si>
    <t>GAGCCAGATCTAACGTGGGGTGGCTTTGTCTTCTTCTTTTGCCAATTCCACTAATTGTTTGGG</t>
  </si>
  <si>
    <t>T-3-G;T-15-G</t>
  </si>
  <si>
    <t>0.10821640519222411</t>
  </si>
  <si>
    <t>0.09788656144986049</t>
  </si>
  <si>
    <t>54.711582888075014</t>
  </si>
  <si>
    <t>GAGCCAGATCTAACTAGGGGTGGCTTTGTCTTCTTCTTTTGCCAATTCCACTAATTGTTTGGG</t>
  </si>
  <si>
    <t>T-3-G;T-16-A</t>
  </si>
  <si>
    <t>-0.9727417671759055</t>
  </si>
  <si>
    <t>0.17221359000952208</t>
  </si>
  <si>
    <t>18.562014616678052</t>
  </si>
  <si>
    <t>GAGCCAGATCTAACTCGGGGTGGCTTTGTCTTCTTCTTTTGCCAATTCCACTAATTGTTTGGG</t>
  </si>
  <si>
    <t>T-3-G;T-16-C</t>
  </si>
  <si>
    <t>0.15120431008004886</t>
  </si>
  <si>
    <t>0.09198450991248554</t>
  </si>
  <si>
    <t>57.11480384998466</t>
  </si>
  <si>
    <t>GAGCCAGATCTAACTGGGGGTGGCTTTGTCTTCTTCTTTTGCCAATTCCACTAATTGTTTGGG</t>
  </si>
  <si>
    <t>T-3-G;T-16-G</t>
  </si>
  <si>
    <t>-0.7538093171826293</t>
  </si>
  <si>
    <t>0.16226747745212636</t>
  </si>
  <si>
    <t>23.105015556500444</t>
  </si>
  <si>
    <t>GAGCCAGATCTAACTTAGGGTGGCTTTGTCTTCTTCTTTTGCCAATTCCACTAATTGTTTGGG</t>
  </si>
  <si>
    <t>T-3-G;G-17-A</t>
  </si>
  <si>
    <t>-1.9343649012344335</t>
  </si>
  <si>
    <t>0.2825139584125263</t>
  </si>
  <si>
    <t>7.095736662099438</t>
  </si>
  <si>
    <t>GAGCCAGATCTAACTTCGGGTGGCTTTGTCTTCTTCTTTTGCCAATTCCACTAATTGTTTGGG</t>
  </si>
  <si>
    <t>T-3-G;G-17-C</t>
  </si>
  <si>
    <t>0.422772575392643</t>
  </si>
  <si>
    <t>0.09270478690559296</t>
  </si>
  <si>
    <t>74.93578975133227</t>
  </si>
  <si>
    <t>GAGCCAGATCTAACTTGAGGTGGCTTTGTCTTCTTCTTTTGCCAATTCCACTAATTGTTTGGG</t>
  </si>
  <si>
    <t>T-3-G;G-18-A</t>
  </si>
  <si>
    <t>0.01837853042817253</t>
  </si>
  <si>
    <t>0.08429500448195494</t>
  </si>
  <si>
    <t>50.010729141005086</t>
  </si>
  <si>
    <t>GAGCCAGATCTAACTTGCGGTGGCTTTGTCTTCTTCTTTTGCCAATTCCACTAATTGTTTGGG</t>
  </si>
  <si>
    <t>T-3-G;G-18-C</t>
  </si>
  <si>
    <t>0.2558368832618843</t>
  </si>
  <si>
    <t>0.0955436603206997</t>
  </si>
  <si>
    <t>63.4147140968417</t>
  </si>
  <si>
    <t>GAGCCAGATCTAACTTGGAGTGGCTTTGTCTTCTTCTTTTGCCAATTCCACTAATTGTTTGGG</t>
  </si>
  <si>
    <t>T-3-G;G-19-A</t>
  </si>
  <si>
    <t>0.25090277578144426</t>
  </si>
  <si>
    <t>0.06611057420403912</t>
  </si>
  <si>
    <t>63.10258974243533</t>
  </si>
  <si>
    <t>GAGCCAGATCTAACTTGGCGTGGCTTTGTCTTCTTCTTTTGCCAATTCCACTAATTGTTTGGG</t>
  </si>
  <si>
    <t>T-3-G;G-19-C</t>
  </si>
  <si>
    <t>-0.09304048590746031</t>
  </si>
  <si>
    <t>0.11315346891025616</t>
  </si>
  <si>
    <t>44.73778957786613</t>
  </si>
  <si>
    <t>GAGCCAGATCTAACTTGGGATGGCTTTGTCTTCTTCTTTTGCCAATTCCACTAATTGTTTGGG</t>
  </si>
  <si>
    <t>T-3-G;G-20-A</t>
  </si>
  <si>
    <t>-0.18075253668675756</t>
  </si>
  <si>
    <t>0.08673691937969134</t>
  </si>
  <si>
    <t>40.980916130555606</t>
  </si>
  <si>
    <t>GAGCCAGATCTAACTTGGGCTGGCTTTGTCTTCTTCTTTTGCCAATTCCACTAATTGTTTGGG</t>
  </si>
  <si>
    <t>T-3-G;G-20-C</t>
  </si>
  <si>
    <t>-2.550124674658865</t>
  </si>
  <si>
    <t>0.5999473200393783</t>
  </si>
  <si>
    <t>3.833331851522261</t>
  </si>
  <si>
    <t>GAGCCAGATCTAACTTGGGGAGGCTTTGTCTTCTTCTTTTGCCAATTCCACTAATTGTTTGGG</t>
  </si>
  <si>
    <t>T-3-G;T-21-A</t>
  </si>
  <si>
    <t>-0.1837108653539806</t>
  </si>
  <si>
    <t>0.10373201572404894</t>
  </si>
  <si>
    <t>40.859860261368716</t>
  </si>
  <si>
    <t>GAGCCAGATCTAACTTGGGGCGGCTTTGTCTTCTTCTTTTGCCAATTCCACTAATTGTTTGGG</t>
  </si>
  <si>
    <t>T-3-G;T-21-C</t>
  </si>
  <si>
    <t>0.2705300574929338</t>
  </si>
  <si>
    <t>0.11325630799364807</t>
  </si>
  <si>
    <t>64.35335647100248</t>
  </si>
  <si>
    <t>GAGCCAGATCTAACTTGGGGGGGCTTTGTCTTCTTCTTTTGCCAATTCCACTAATTGTTTGGG</t>
  </si>
  <si>
    <t>T-3-G;T-21-G</t>
  </si>
  <si>
    <t>-2.617982403217929</t>
  </si>
  <si>
    <t>1.5413523854547033</t>
  </si>
  <si>
    <t>3.581839988269554</t>
  </si>
  <si>
    <t>GAGCCAGATCTAACTTGGGGTAGCTTTGTCTTCTTCTTTTGCCAATTCCACTAATTGTTTGGG</t>
  </si>
  <si>
    <t>T-3-G;G-22-A</t>
  </si>
  <si>
    <t>-1.5793192373985347</t>
  </si>
  <si>
    <t>0.1718111224249254</t>
  </si>
  <si>
    <t>10.12026447490714</t>
  </si>
  <si>
    <t>GAGCCAGATCTAACTTGGGGTCGCTTTGTCTTCTTCTTTTGCCAATTCCACTAATTGTTTGGG</t>
  </si>
  <si>
    <t>T-3-G;G-22-C</t>
  </si>
  <si>
    <t>0.013806689962093499</t>
  </si>
  <si>
    <t>0.13851985314852042</t>
  </si>
  <si>
    <t>49.7826099254508</t>
  </si>
  <si>
    <t>GAGCCAGATCTAACTTGGGGTGACTTTGTCTTCTTCTTTTGCCAATTCCACTAATTGTTTGGG</t>
  </si>
  <si>
    <t>T-3-G;G-23-A</t>
  </si>
  <si>
    <t>-0.10305946655651808</t>
  </si>
  <si>
    <t>0.08399126393701617</t>
  </si>
  <si>
    <t>44.29180043877292</t>
  </si>
  <si>
    <t>GAGCCAGATCTAACTTGGGGTGCCTTTGTCTTCTTCTTTTGCCAATTCCACTAATTGTTTGGG</t>
  </si>
  <si>
    <t>T-3-G;G-23-C</t>
  </si>
  <si>
    <t>-0.06904726702307892</t>
  </si>
  <si>
    <t>0.11116701766146543</t>
  </si>
  <si>
    <t>45.824173968360846</t>
  </si>
  <si>
    <t>GAGCCAGATCTAACTTGGGGTGGATTTGTCTTCTTCTTTTGCCAATTCCACTAATTGTTTGGG</t>
  </si>
  <si>
    <t>T-3-G;C-24-A</t>
  </si>
  <si>
    <t>0.3306744176943482</t>
  </si>
  <si>
    <t>0.08022232644834403</t>
  </si>
  <si>
    <t>68.34261103477469</t>
  </si>
  <si>
    <t>GAGCCAGATCTAACTTGGGGTGGCATTGTCTTCTTCTTTTGCCAATTCCACTAATTGTTTGGG</t>
  </si>
  <si>
    <t>T-3-G;T-25-A</t>
  </si>
  <si>
    <t>-0.27860877507322285</t>
  </si>
  <si>
    <t>0.10926966964971563</t>
  </si>
  <si>
    <t>37.160644574835096</t>
  </si>
  <si>
    <t>GAGCCAGATCTAACTTGGGGTGGCCTTGTCTTCTTCTTTTGCCAATTCCACTAATTGTTTGGG</t>
  </si>
  <si>
    <t>T-3-G;T-25-C</t>
  </si>
  <si>
    <t>0.22069622649451637</t>
  </si>
  <si>
    <t>0.08418285229299545</t>
  </si>
  <si>
    <t>61.22497908901869</t>
  </si>
  <si>
    <t>GAGCCAGATCTAACTTGGGGTGGCGTTGTCTTCTTCTTTTGCCAATTCCACTAATTGTTTGGG</t>
  </si>
  <si>
    <t>T-3-G;T-25-G</t>
  </si>
  <si>
    <t>0.32857494626816314</t>
  </si>
  <si>
    <t>0.07406207755652207</t>
  </si>
  <si>
    <t>68.19927818997067</t>
  </si>
  <si>
    <t>GAGCCAGATCTAACTTGGGGTGGCTATGTCTTCTTCTTTTGCCAATTCCACTAATTGTTTGGG</t>
  </si>
  <si>
    <t>T-3-G;T-26-A</t>
  </si>
  <si>
    <t>-0.4299853799708687</t>
  </si>
  <si>
    <t>0.1299307932938063</t>
  </si>
  <si>
    <t>31.940463518008396</t>
  </si>
  <si>
    <t>GAGCCAGATCTAACTTGGGGTGGCTCTGTCTTCTTCTTTTGCCAATTCCACTAATTGTTTGGG</t>
  </si>
  <si>
    <t>T-3-G;T-26-C</t>
  </si>
  <si>
    <t>-0.8017835732044187</t>
  </si>
  <si>
    <t>0.18470562663248155</t>
  </si>
  <si>
    <t>22.02273792343942</t>
  </si>
  <si>
    <t>GAGCCAGATCTAACTTGGGGTGGCTGTGTCTTCTTCTTTTGCCAATTCCACTAATTGTTTGGG</t>
  </si>
  <si>
    <t>T-3-G;T-26-G</t>
  </si>
  <si>
    <t>0.008660453748375652</t>
  </si>
  <si>
    <t>0.0832700350452694</t>
  </si>
  <si>
    <t>49.52707494109431</t>
  </si>
  <si>
    <t>GAGCCAGATCTAACTTGGGGTGGCTTAGTCTTCTTCTTTTGCCAATTCCACTAATTGTTTGGG</t>
  </si>
  <si>
    <t>T-3-G;T-27-A</t>
  </si>
  <si>
    <t>-0.9848883998769155</t>
  </si>
  <si>
    <t>0.16002895965917305</t>
  </si>
  <si>
    <t>18.337912441684338</t>
  </si>
  <si>
    <t>GAGCCAGATCTAACTTGGGGTGGCTTCGTCTTCTTCTTTTGCCAATTCCACTAATTGTTTGGG</t>
  </si>
  <si>
    <t>T-3-G;T-27-C</t>
  </si>
  <si>
    <t>0.24690599852959016</t>
  </si>
  <si>
    <t>0.08702612676587075</t>
  </si>
  <si>
    <t>62.850886084012</t>
  </si>
  <si>
    <t>GAGCCAGATCTAACTTGGGGTGGCTTGGTCTTCTTCTTTTGCCAATTCCACTAATTGTTTGGG</t>
  </si>
  <si>
    <t>T-3-G;T-27-G</t>
  </si>
  <si>
    <t>-0.19742023923734328</t>
  </si>
  <si>
    <t>0.10110136164655273</t>
  </si>
  <si>
    <t>40.303519416070024</t>
  </si>
  <si>
    <t>GAGCCAGATCTAACTTGGGGTGGCTTTATCTTCTTCTTTTGCCAATTCCACTAATTGTTTGGG</t>
  </si>
  <si>
    <t>T-3-G;G-28-A</t>
  </si>
  <si>
    <t>-0.8122648289288708</t>
  </si>
  <si>
    <t>0.14651595961565725</t>
  </si>
  <si>
    <t>21.793117433159367</t>
  </si>
  <si>
    <t>GAGCCAGATCTAACTTGGGGTGGCTTTCTCTTCTTCTTTTGCCAATTCCACTAATTGTTTGGG</t>
  </si>
  <si>
    <t>T-3-G;G-28-C</t>
  </si>
  <si>
    <t>-0.9892357417561968</t>
  </si>
  <si>
    <t>0.2415963634848137</t>
  </si>
  <si>
    <t>18.25836430370801</t>
  </si>
  <si>
    <t>GAGCCAGATCTAACTTGGGGTGGCTTTGACTTCTTCTTTTGCCAATTCCACTAATTGTTTGGG</t>
  </si>
  <si>
    <t>T-3-G;T-29-A</t>
  </si>
  <si>
    <t>0.14487715466897466</t>
  </si>
  <si>
    <t>0.0972683467194543</t>
  </si>
  <si>
    <t>56.75457043790877</t>
  </si>
  <si>
    <t>GAGCCAGATCTAACTTGGGGTGGCTTTGCCTTCTTCTTTTGCCAATTCCACTAATTGTTTGGG</t>
  </si>
  <si>
    <t>T-3-G;T-29-C</t>
  </si>
  <si>
    <t>0.11078759615058947</t>
  </si>
  <si>
    <t>0.09249678812427611</t>
  </si>
  <si>
    <t>54.85243782017903</t>
  </si>
  <si>
    <t>GAGCCAGATCTAACTTGGGGTGGCTTTGGCTTCTTCTTTTGCCAATTCCACTAATTGTTTGGG</t>
  </si>
  <si>
    <t>T-3-G;T-29-G</t>
  </si>
  <si>
    <t>-2.6019786569763106</t>
  </si>
  <si>
    <t>0.4544526775800103</t>
  </si>
  <si>
    <t>3.639623993500664</t>
  </si>
  <si>
    <t>GAGCCAGATCTAACTTGGGGTGGCTTTGTATTCTTCTTTTGCCAATTCCACTAATTGTTTGGG</t>
  </si>
  <si>
    <t>T-3-G;C-30-A</t>
  </si>
  <si>
    <t>-1.0062232121341994</t>
  </si>
  <si>
    <t>0.15331451081543218</t>
  </si>
  <si>
    <t>17.950820472540002</t>
  </si>
  <si>
    <t>GAGCCAGATCTAACTTGGGGTGGCTTTGTCATCTTCTTTTGCCAATTCCACTAATTGTTTGGG</t>
  </si>
  <si>
    <t>T-3-G;T-31-A</t>
  </si>
  <si>
    <t>0.09064758112024038</t>
  </si>
  <si>
    <t>0.10964645936781064</t>
  </si>
  <si>
    <t>53.75875921770382</t>
  </si>
  <si>
    <t>GAGCCAGATCTAACTTGGGGTGGCTTTGTCCTCTTCTTTTGCCAATTCCACTAATTGTTTGGG</t>
  </si>
  <si>
    <t>T-3-G;T-31-C</t>
  </si>
  <si>
    <t>-0.2023221213391617</t>
  </si>
  <si>
    <t>0.11084965882307919</t>
  </si>
  <si>
    <t>40.10643974089668</t>
  </si>
  <si>
    <t>GAGCCAGATCTAACTTGGGGTGGCTTTGTCGTCTTCTTTTGCCAATTCCACTAATTGTTTGGG</t>
  </si>
  <si>
    <t>T-3-G;T-31-G</t>
  </si>
  <si>
    <t>0.26095127436819243</t>
  </si>
  <si>
    <t>0.0879968687677067</t>
  </si>
  <si>
    <t>63.73987253156732</t>
  </si>
  <si>
    <t>GAGCCAGATCTAACTTGGGGTGGCTTTGTCTACTTCTTTTGCCAATTCCACTAATTGTTTGGG</t>
  </si>
  <si>
    <t>T-3-G;T-32-A</t>
  </si>
  <si>
    <t>-0.6575949788395206</t>
  </si>
  <si>
    <t>0.13229031367051625</t>
  </si>
  <si>
    <t>25.438507160723205</t>
  </si>
  <si>
    <t>GAGCCAGATCTAACTTGGGGTGGCTTTGTCTCCTTCTTTTGCCAATTCCACTAATTGTTTGGG</t>
  </si>
  <si>
    <t>T-3-G;T-32-C</t>
  </si>
  <si>
    <t>-0.4489007557339432</t>
  </si>
  <si>
    <t>0.14216825329364724</t>
  </si>
  <si>
    <t>31.341975802904273</t>
  </si>
  <si>
    <t>GAGCCAGATCTAACTTGGGGTGGCTTTGTCTGCTTCTTTTGCCAATTCCACTAATTGTTTGGG</t>
  </si>
  <si>
    <t>T-3-G;T-32-G</t>
  </si>
  <si>
    <t>-0.4830081828692817</t>
  </si>
  <si>
    <t>0.11353301897183886</t>
  </si>
  <si>
    <t>30.291006459280773</t>
  </si>
  <si>
    <t>GAGCCAGATCTAACTTGGGGTGGCTTTGTCTTATTCTTTTGCCAATTCCACTAATTGTTTGGG</t>
  </si>
  <si>
    <t>T-3-G;C-33-A</t>
  </si>
  <si>
    <t>-1.583684240301131</t>
  </si>
  <si>
    <t>0.43219418033479917</t>
  </si>
  <si>
    <t>10.076185762938842</t>
  </si>
  <si>
    <t>GAGCCAGATCTAACTTGGGGTGGCTTTGTCTTCATCTTTTGCCAATTCCACTAATTGTTTGGG</t>
  </si>
  <si>
    <t>T-3-G;T-34-A</t>
  </si>
  <si>
    <t>0.16943636757723174</t>
  </si>
  <si>
    <t>0.09999782101258692</t>
  </si>
  <si>
    <t>58.1656748987491</t>
  </si>
  <si>
    <t>GAGCCAGATCTAACTTGGGGTGGCTTTGTCTTCCTCTTTTGCCAATTCCACTAATTGTTTGGG</t>
  </si>
  <si>
    <t>T-3-G;T-34-C</t>
  </si>
  <si>
    <t>-0.3941724271524259</t>
  </si>
  <si>
    <t>0.12795988913253362</t>
  </si>
  <si>
    <t>33.10507545536038</t>
  </si>
  <si>
    <t>GAGCCAGATCTAACTTGGGGTGGCTTTGTCTTCGTCTTTTGCCAATTCCACTAATTGTTTGGG</t>
  </si>
  <si>
    <t>T-3-G;T-34-G</t>
  </si>
  <si>
    <t>0.3208933169236637</t>
  </si>
  <si>
    <t>0.08452760020243007</t>
  </si>
  <si>
    <t>67.67740360312709</t>
  </si>
  <si>
    <t>GAGCCAGATCTAACTTGGGGTGGCTTTGTCTTCTACTTTTGCCAATTCCACTAATTGTTTGGG</t>
  </si>
  <si>
    <t>T-3-G;T-35-A</t>
  </si>
  <si>
    <t>-0.5181039961146823</t>
  </si>
  <si>
    <t>0.12475368441953652</t>
  </si>
  <si>
    <t>29.246357578291054</t>
  </si>
  <si>
    <t>GAGCCAGATCTAACTTGGGGTGGCTTTGTCTTCTCCTTTTGCCAATTCCACTAATTGTTTGGG</t>
  </si>
  <si>
    <t>T-3-G;T-35-C</t>
  </si>
  <si>
    <t>-0.36251620092337866</t>
  </si>
  <si>
    <t>0.1094102219174825</t>
  </si>
  <si>
    <t>34.169821214481665</t>
  </si>
  <si>
    <t>GAGCCAGATCTAACTTGGGGTGGCTTTGTCTTCTGCTTTTGCCAATTCCACTAATTGTTTGGG</t>
  </si>
  <si>
    <t>T-3-G;T-35-G</t>
  </si>
  <si>
    <t>0.28372730793036455</t>
  </si>
  <si>
    <t>0.08631807921633111</t>
  </si>
  <si>
    <t>65.20827269642785</t>
  </si>
  <si>
    <t>GAGCCAGATCTAACTTGGGGTGGCTTTGTCTTCTTATTTTGCCAATTCCACTAATTGTTTGGG</t>
  </si>
  <si>
    <t>T-3-G;C-36-A</t>
  </si>
  <si>
    <t>-0.7200257141106141</t>
  </si>
  <si>
    <t>0.13664144459489144</t>
  </si>
  <si>
    <t>23.898921220229557</t>
  </si>
  <si>
    <t>GAGCCAGATCTAACTTGGGGTGGCTTTGTCTTCTTCATTTGCCAATTCCACTAATTGTTTGGG</t>
  </si>
  <si>
    <t>T-3-G;T-37-A</t>
  </si>
  <si>
    <t>-0.12056938348715587</t>
  </si>
  <si>
    <t>0.09443072237830201</t>
  </si>
  <si>
    <t>43.523005106028535</t>
  </si>
  <si>
    <t>GAGCCAGATCTAACTTGGGGTGGCTTTGTCTTCTTCCTTTGCCAATTCCACTAATTGTTTGGG</t>
  </si>
  <si>
    <t>T-3-G;T-37-C</t>
  </si>
  <si>
    <t>-0.33061494783264805</t>
  </si>
  <si>
    <t>0.1092410451601078</t>
  </si>
  <si>
    <t>35.27745484546559</t>
  </si>
  <si>
    <t>GAGCCAGATCTAACTTGGGGTGGCTTTGTCTTCTTCGTTTGCCAATTCCACTAATTGTTTGGG</t>
  </si>
  <si>
    <t>T-3-G;T-37-G</t>
  </si>
  <si>
    <t>0.43591454954205944</t>
  </si>
  <si>
    <t>0.07524916275698026</t>
  </si>
  <si>
    <t>75.92709354007195</t>
  </si>
  <si>
    <t>GAGCCAGATCTAACTTGGGGTGGCTTTGTCTTCTTCTATTGCCAATTCCACTAATTGTTTGGG</t>
  </si>
  <si>
    <t>T-3-G;T-38-A</t>
  </si>
  <si>
    <t>-0.33708819581453364</t>
  </si>
  <si>
    <t>0.11647714437514274</t>
  </si>
  <si>
    <t>35.04983265436174</t>
  </si>
  <si>
    <t>GAGCCAGATCTAACTTGGGGTGGCTTTGTCTTCTTCTCTTGCCAATTCCACTAATTGTTTGGG</t>
  </si>
  <si>
    <t>T-3-G;T-38-C</t>
  </si>
  <si>
    <t>-0.4223935230534539</t>
  </si>
  <si>
    <t>0.11907561504118577</t>
  </si>
  <si>
    <t>32.183873745619046</t>
  </si>
  <si>
    <t>GAGCCAGATCTAACTTGGGGTGGCTTTGTCTTCTTCTGTTGCCAATTCCACTAATTGTTTGGG</t>
  </si>
  <si>
    <t>T-3-G;T-38-G</t>
  </si>
  <si>
    <t>-0.05729958362682481</t>
  </si>
  <si>
    <t>0.09228690543353155</t>
  </si>
  <si>
    <t>46.36567632754629</t>
  </si>
  <si>
    <t>GAGCCAGATCTAACTTGGGGTGGCTTTGTCTTCTTCTTATGCCAATTCCACTAATTGTTTGGG</t>
  </si>
  <si>
    <t>T-3-G;T-39-A</t>
  </si>
  <si>
    <t>-0.5518782272756897</t>
  </si>
  <si>
    <t>0.12107393769649268</t>
  </si>
  <si>
    <t>28.27507876076124</t>
  </si>
  <si>
    <t>GAGCCAGATCTAACTTGGGGTGGCTTTGTCTTCTTCTTCTGCCAATTCCACTAATTGTTTGGG</t>
  </si>
  <si>
    <t>T-3-G;T-39-C</t>
  </si>
  <si>
    <t>0.17675431492015564</t>
  </si>
  <si>
    <t>0.09766629030230183</t>
  </si>
  <si>
    <t>58.59288950529393</t>
  </si>
  <si>
    <t>GAGCCAGATCTAACTTGGGGTGGCTTTGTCTTCTTCTTGTGCCAATTCCACTAATTGTTTGGG</t>
  </si>
  <si>
    <t>T-3-G;T-39-G</t>
  </si>
  <si>
    <t>0.3447562490719129</t>
  </si>
  <si>
    <t>0.08564666302659847</t>
  </si>
  <si>
    <t>69.31180817888003</t>
  </si>
  <si>
    <t>GAGCCAGATCTAACTTGGGGTGGCTTTGTCTTCTTCTTTAGCCAATTCCACTAATTGTTTGGG</t>
  </si>
  <si>
    <t>T-3-G;T-40-A</t>
  </si>
  <si>
    <t>-1.6814103341893465</t>
  </si>
  <si>
    <t>0.29039218357710433</t>
  </si>
  <si>
    <t>9.138065405195372</t>
  </si>
  <si>
    <t>GAGCCAGATCTAACTTGGGGTGGCTTTGTCTTCTTCTTTCGCCAATTCCACTAATTGTTTGGG</t>
  </si>
  <si>
    <t>T-3-G;T-40-C</t>
  </si>
  <si>
    <t>0.16397851390999268</t>
  </si>
  <si>
    <t>0.10336566084953445</t>
  </si>
  <si>
    <t>57.849079907161766</t>
  </si>
  <si>
    <t>GAGCCAGATCTAACTTGGGGTGGCTTTGTCTTCTTCTTTGGCCAATTCCACTAATTGTTTGGG</t>
  </si>
  <si>
    <t>T-3-G;T-40-G</t>
  </si>
  <si>
    <t>0.009254853051897688</t>
  </si>
  <si>
    <t>0.09941902317115593</t>
  </si>
  <si>
    <t>49.55652255089715</t>
  </si>
  <si>
    <t>GAGCCAGATCTAACTTGGGGTGGCTTTGTCTTCTTCTTTTACCAATTCCACTAATTGTTTGGG</t>
  </si>
  <si>
    <t>T-3-G;G-41-A</t>
  </si>
  <si>
    <t>-0.8493215661753496</t>
  </si>
  <si>
    <t>0.13869764966460083</t>
  </si>
  <si>
    <t>21.000315651308004</t>
  </si>
  <si>
    <t>GAGCCAGATCTAACTTGGGGTGGCTTTGTCTTCTTCTTTTCCCAATTCCACTAATTGTTTGGG</t>
  </si>
  <si>
    <t>T-3-G;G-41-C</t>
  </si>
  <si>
    <t>-1.0557895885674093</t>
  </si>
  <si>
    <t>0.22259027488435187</t>
  </si>
  <si>
    <t>17.082754506551684</t>
  </si>
  <si>
    <t>GAGCCAGATCTAACTTGGGGTGGCTTTGTCTTCTTCTTTTGACAATTCCACTAATTGTTTGGG</t>
  </si>
  <si>
    <t>T-3-G;C-42-A</t>
  </si>
  <si>
    <t>-0.9926179932167456</t>
  </si>
  <si>
    <t>0.13709721674556932</t>
  </si>
  <si>
    <t>18.19671424115274</t>
  </si>
  <si>
    <t>GAGCCAGATCTAACTTGGGGTGGCTTTGTCTTCTTCTTTTGCAAATTCCACTAATTGTTTGGG</t>
  </si>
  <si>
    <t>T-3-G;C-43-A</t>
  </si>
  <si>
    <t>-0.1979148810253975</t>
  </si>
  <si>
    <t>0.11012216697367662</t>
  </si>
  <si>
    <t>40.28358854088942</t>
  </si>
  <si>
    <t>GAGCCAGATCTAACTTGGGGTGGCTTTGTCTTCTTCTTTTGCCAAATCCACTAATTGTTTGGG</t>
  </si>
  <si>
    <t>T-3-G;T-46-A</t>
  </si>
  <si>
    <t>-0.2434622443238846</t>
  </si>
  <si>
    <t>0.1275471723264201</t>
  </si>
  <si>
    <t>38.48993545928832</t>
  </si>
  <si>
    <t>GAGCCAGATCTAACTTGGGGTGGCTTTGTCTTCTTCTTTTGCCAACTCCACTAATTGTTTGGG</t>
  </si>
  <si>
    <t>T-3-G;T-46-C</t>
  </si>
  <si>
    <t>-0.4629474276234621</t>
  </si>
  <si>
    <t>0.1274654148517951</t>
  </si>
  <si>
    <t>30.904802952380997</t>
  </si>
  <si>
    <t>GAGCCAGATCTAACTTGGGGTGGCTTTGTCTTCTTCTTTTGCCAAGTCCACTAATTGTTTGGG</t>
  </si>
  <si>
    <t>T-3-G;T-46-G</t>
  </si>
  <si>
    <t>-0.1278951566007124</t>
  </si>
  <si>
    <t>0.08779430330167134</t>
  </si>
  <si>
    <t>43.20533047226488</t>
  </si>
  <si>
    <t>GAGCCAGATCTAACTTGGGGTGGCTTTGTCTTCTTCTTTTGCCAATACCACTAATTGTTTGGG</t>
  </si>
  <si>
    <t>T-3-G;T-47-A</t>
  </si>
  <si>
    <t>-0.220046773739155</t>
  </si>
  <si>
    <t>0.14127797964432925</t>
  </si>
  <si>
    <t>39.401829965938646</t>
  </si>
  <si>
    <t>GAGCCAGATCTAACTTGGGGTGGCTTTGTCTTCTTCTTTTGCCAATCCCACTAATTGTTTGGG</t>
  </si>
  <si>
    <t>T-3-G;T-47-C</t>
  </si>
  <si>
    <t>-1.885481059536827</t>
  </si>
  <si>
    <t>0.2613750696343076</t>
  </si>
  <si>
    <t>7.451221474521025</t>
  </si>
  <si>
    <t>GAGCCAGATCTAACTTGGGGTGGCTTTGTCTTCTTCTTTTGCCAATGCCACTAATTGTTTGGG</t>
  </si>
  <si>
    <t>T-3-G;T-47-G</t>
  </si>
  <si>
    <t>-0.917648357165182</t>
  </si>
  <si>
    <t>0.1761644738774038</t>
  </si>
  <si>
    <t>19.613354330794092</t>
  </si>
  <si>
    <t>GAGCCAGATCTAACTTGGGGTGGCTTTGTCTTCTTCTTTTGCCAATTACACTAATTGTTTGGG</t>
  </si>
  <si>
    <t>T-3-G;C-48-A</t>
  </si>
  <si>
    <t>-1.2179647360838506</t>
  </si>
  <si>
    <t>0.17557315729517392</t>
  </si>
  <si>
    <t>14.525334020430432</t>
  </si>
  <si>
    <t>GAGCCAGATCTAACTTGGGGTGGCTTTGTCTTCTTCTTTTGCCAATTCAACTAATTGTTTGGG</t>
  </si>
  <si>
    <t>T-3-G;C-49-A</t>
  </si>
  <si>
    <t>0.44386264002632614</t>
  </si>
  <si>
    <t>0.08892838574971045</t>
  </si>
  <si>
    <t>76.53297355476734</t>
  </si>
  <si>
    <t>GAGCCAGATCTAACTTGGGGTGGCTTTGTCTTCTTCTTTTGCCAATTCCAATAATTGTTTGGG</t>
  </si>
  <si>
    <t>T-3-G;C-51-A</t>
  </si>
  <si>
    <t>-1.0598089288024184</t>
  </si>
  <si>
    <t>0.1719371900921312</t>
  </si>
  <si>
    <t>17.014230906121266</t>
  </si>
  <si>
    <t>GAGCCAGATCTAACTTGGGGTGGCTTTGTCTTCTTCTTTTGCCAATTCCACAAATTGTTTGGG</t>
  </si>
  <si>
    <t>T-3-G;T-52-A</t>
  </si>
  <si>
    <t>-0.04091942382896725</t>
  </si>
  <si>
    <t>0.11478711909554246</t>
  </si>
  <si>
    <t>47.13140779581582</t>
  </si>
  <si>
    <t>GAGCCAGATCTAACTTGGGGTGGCTTTGTCTTCTTCTTTTGCCAATTCCACCAATTGTTTGGG</t>
  </si>
  <si>
    <t>T-3-G;T-52-C</t>
  </si>
  <si>
    <t>0.0560937678248864</t>
  </si>
  <si>
    <t>0.109762083455079</t>
  </si>
  <si>
    <t>51.932915679710426</t>
  </si>
  <si>
    <t>GAGCCAGATCTAACTTGGGGTGGCTTTGTCTTCTTCTTTTGCCAATTCCACGAATTGTTTGGG</t>
  </si>
  <si>
    <t>T-3-G;T-52-G</t>
  </si>
  <si>
    <t>0.5621059140052873</t>
  </si>
  <si>
    <t>0.0789337239910335</t>
  </si>
  <si>
    <t>86.139230702583</t>
  </si>
  <si>
    <t>GAGCCAGATCTAACTTGGGGTGGCTTTGTCTTCTTCTTTTGCCAATTCCACTAAATGTTTGGG</t>
  </si>
  <si>
    <t>T-3-G;T-55-A</t>
  </si>
  <si>
    <t>-0.23927497948798196</t>
  </si>
  <si>
    <t>0.1106262610169117</t>
  </si>
  <si>
    <t>38.651440909644336</t>
  </si>
  <si>
    <t>GAGCCAGATCTAACTTGGGGTGGCTTTGTCTTCTTCTTTTGCCAATTCCACTAACTGTTTGGG</t>
  </si>
  <si>
    <t>T-3-G;T-55-C</t>
  </si>
  <si>
    <t>-0.3769567813059387</t>
  </si>
  <si>
    <t>0.13530186804917022</t>
  </si>
  <si>
    <t>33.67993479963853</t>
  </si>
  <si>
    <t>GAGCCAGATCTAACTTGGGGTGGCTTTGTCTTCTTCTTTTGCCAATTCCACTAAGTGTTTGGG</t>
  </si>
  <si>
    <t>T-3-G;T-55-G</t>
  </si>
  <si>
    <t>-0.15727960034375232</t>
  </si>
  <si>
    <t>0.13052551061976586</t>
  </si>
  <si>
    <t>41.95423722872986</t>
  </si>
  <si>
    <t>GAGCCAGATCTAACTTGGGGTGGCTTTGTCTTCTTCTTTTGCCAATTCCACTAATAGTTTGGG</t>
  </si>
  <si>
    <t>T-3-G;T-56-A</t>
  </si>
  <si>
    <t>-0.9603928809415168</t>
  </si>
  <si>
    <t>0.17647604187326085</t>
  </si>
  <si>
    <t>18.792655974440915</t>
  </si>
  <si>
    <t>GAGCCAGATCTAACTTGGGGTGGCTTTGTCTTCTTCTTTTGCCAATTCCACTAATCGTTTGGG</t>
  </si>
  <si>
    <t>T-3-G;T-56-C</t>
  </si>
  <si>
    <t>0.010158366323881063</t>
  </si>
  <si>
    <t>0.09832703359243841</t>
  </si>
  <si>
    <t>49.60131776022097</t>
  </si>
  <si>
    <t>GAGCCAGATCTAACTTGGGGTGGCTTTGTCTTCTTCTTTTGCCAATTCCACTAATGGTTTGGG</t>
  </si>
  <si>
    <t>T-3-G;T-56-G</t>
  </si>
  <si>
    <t>-0.6647143121606108</t>
  </si>
  <si>
    <t>0.13360863925889516</t>
  </si>
  <si>
    <t>25.2580450960747</t>
  </si>
  <si>
    <t>GAGCCAGATCTAACTTGGGGTGGCTTTGTCTTCTTCTTTTGCCAATTCCACTAATTATTTGGG</t>
  </si>
  <si>
    <t>T-3-G;G-57-A</t>
  </si>
  <si>
    <t>-0.2222954394355452</t>
  </si>
  <si>
    <t>0.09249192052709618</t>
  </si>
  <si>
    <t>39.31332796551795</t>
  </si>
  <si>
    <t>GAGCCAGATCTAACTTGGGGTGGCTTTGTCTTCTTCTTTTGCCAATTCCACTAATTCTTTGGG</t>
  </si>
  <si>
    <t>T-3-G;G-57-C</t>
  </si>
  <si>
    <t>-0.4487699003633508</t>
  </si>
  <si>
    <t>0.12619459380318382</t>
  </si>
  <si>
    <t>31.3460773371111</t>
  </si>
  <si>
    <t>GAGCCAGATCTAACTTGGGGTGGCTTTGTCTTCTTCTTTTGCCAATTCCACTAATTGATTGGG</t>
  </si>
  <si>
    <t>T-3-G;T-58-A</t>
  </si>
  <si>
    <t>-0.1415061278610175</t>
  </si>
  <si>
    <t>0.10579834942862613</t>
  </si>
  <si>
    <t>42.62124794333417</t>
  </si>
  <si>
    <t>GAGCCAGATCTAACTTGGGGTGGCTTTGTCTTCTTCTTTTGCCAATTCCACTAATTGCTTGGG</t>
  </si>
  <si>
    <t>T-3-G;T-58-C</t>
  </si>
  <si>
    <t>-0.2540715884693273</t>
  </si>
  <si>
    <t>0.1322147371163596</t>
  </si>
  <si>
    <t>38.08374102616547</t>
  </si>
  <si>
    <t>GAGCCAGATCTAACTTGGGGTGGCTTTGTCTTCTTCTTTTGCCAATTCCACTAATTGGTTGGG</t>
  </si>
  <si>
    <t>T-3-G;T-58-G</t>
  </si>
  <si>
    <t>-0.5067231220869202</t>
  </si>
  <si>
    <t>0.1751433009864282</t>
  </si>
  <si>
    <t>29.581107952395342</t>
  </si>
  <si>
    <t>GAGCCAGATCTAACTTGGGGTGGCTTTGTCTTCTTCTTTTGCCAATTCCACTAATTGTATGGG</t>
  </si>
  <si>
    <t>T-3-G;T-59-A</t>
  </si>
  <si>
    <t>-0.6434155106306185</t>
  </si>
  <si>
    <t>0.12956267048537998</t>
  </si>
  <si>
    <t>25.80178109332667</t>
  </si>
  <si>
    <t>GAGCCAGATCTAACTTGGGGTGGCTTTGTCTTCTTCTTTTGCCAATTCCACTAATTGTCTGGG</t>
  </si>
  <si>
    <t>T-3-G;T-59-C</t>
  </si>
  <si>
    <t>-0.0689322683508932</t>
  </si>
  <si>
    <t>0.10753114953747299</t>
  </si>
  <si>
    <t>45.82944399053818</t>
  </si>
  <si>
    <t>GAGCCAGATCTAACTTGGGGTGGCTTTGTCTTCTTCTTTTGCCAATTCCACTAATTGTGTGGG</t>
  </si>
  <si>
    <t>T-3-G;T-59-G</t>
  </si>
  <si>
    <t>-0.741605912685471</t>
  </si>
  <si>
    <t>0.16091317818986434</t>
  </si>
  <si>
    <t>23.38870286209643</t>
  </si>
  <si>
    <t>GAGCCAGATCTAACTTGGGGTGGCTTTGTCTTCTTCTTTTGCCAATTCCACTAATTGTTAGGG</t>
  </si>
  <si>
    <t>T-3-G;T-60-A</t>
  </si>
  <si>
    <t>-2.060205945103325</t>
  </si>
  <si>
    <t>0.2979251033114674</t>
  </si>
  <si>
    <t>6.256701252156798</t>
  </si>
  <si>
    <t>GAGCCAGATCTAACTTGGGGTGGCTTTGTCTTCTTCTTTTGCCAATTCCACTAATTGTTCGGG</t>
  </si>
  <si>
    <t>T-3-G;T-60-C</t>
  </si>
  <si>
    <t>-0.6113429611719272</t>
  </si>
  <si>
    <t>0.11249914072916263</t>
  </si>
  <si>
    <t>26.64272349196355</t>
  </si>
  <si>
    <t>GAGCCAGATCTAACTTGGGGTGGCTTTGTCTTCTTCTTTTGCCAATTCCACTAATTGTTGGGG</t>
  </si>
  <si>
    <t>T-3-G;T-60-G</t>
  </si>
  <si>
    <t>-1.0505289140739178</t>
  </si>
  <si>
    <t>0.15924527231339103</t>
  </si>
  <si>
    <t>17.1728581125347</t>
  </si>
  <si>
    <t>GAGCCAGATCTAACTTGGGGTGGCTTTGTCTTCTTCTTTTGCCAATTCCACTAATTGTTTAGG</t>
  </si>
  <si>
    <t>T-3-G;G-61-A</t>
  </si>
  <si>
    <t>-1.2549266713355238</t>
  </si>
  <si>
    <t>0.13964347234358232</t>
  </si>
  <si>
    <t>13.99825058320691</t>
  </si>
  <si>
    <t>GAGCCAGATCTAACTTGGGGTGGCTTTGTCTTCTTCTTTTGCCAATTCCACTAATTGTTTCGG</t>
  </si>
  <si>
    <t>T-3-G;G-61-C</t>
  </si>
  <si>
    <t>-0.1357115366322081</t>
  </si>
  <si>
    <t>0.10839302537309643</t>
  </si>
  <si>
    <t>42.86893758989241</t>
  </si>
  <si>
    <t>GAGCCAGATCTAACTTGGGGTGGCTTTGTCTTCTTCTTTTGCCAATTCCACTAATTGTTTGAG</t>
  </si>
  <si>
    <t>T-3-G;G-62-A</t>
  </si>
  <si>
    <t>0.4810776052723489</t>
  </si>
  <si>
    <t>0.0606658365382414</t>
  </si>
  <si>
    <t>79.43480640926389</t>
  </si>
  <si>
    <t>GAGCCAGATCTAACTTGGGGTGGCTTTGTCTTCTTCTTTTGCCAATTCCACTAATTGTTTGCG</t>
  </si>
  <si>
    <t>T-3-G;G-62-C</t>
  </si>
  <si>
    <t>0.12413413988097313</t>
  </si>
  <si>
    <t>0.10202383599225442</t>
  </si>
  <si>
    <t>55.589435526222246</t>
  </si>
  <si>
    <t>GAGCCAGATCTAACTTGGGGTGGCTTTGTCTTCTTCTTTTGCCAATTCCACTAATTGTTTGGA</t>
  </si>
  <si>
    <t>T-3-G;G-63-A</t>
  </si>
  <si>
    <t>-2.5494524178445666</t>
  </si>
  <si>
    <t>0.49023070641586003</t>
  </si>
  <si>
    <t>3.835909701372395</t>
  </si>
  <si>
    <t>GAGCCAGATCTAACTTGGGGTGGCTTTGTCTTCTTCTTTTGCCAATTCCACTAATTGTTTGGC</t>
  </si>
  <si>
    <t>T-3-G;G-63-C</t>
  </si>
  <si>
    <t>-2.7206958642788757</t>
  </si>
  <si>
    <t>1.3710384825872584</t>
  </si>
  <si>
    <t>3.2322004867344267</t>
  </si>
  <si>
    <t>GAGCCAGATCTAACTTGGGGTGGCTTTGTCTTCTTCTTTTGCCAATTCCACTAATTGTTTGGG</t>
  </si>
  <si>
    <t>T-3-G</t>
  </si>
  <si>
    <t>-0.418770584028961</t>
  </si>
  <si>
    <t>0.019027711572873963</t>
  </si>
  <si>
    <t>32.30068543080835</t>
  </si>
  <si>
    <t>GAGCCAGATCTAACTTGGGGTGGCTTTGTCTTCTTCTTTTGCCAATTCCACTAATTGTTTGGT</t>
  </si>
  <si>
    <t>T-3-G;G-63-T</t>
  </si>
  <si>
    <t>-2.0936633507927374</t>
  </si>
  <si>
    <t>0.5101539932354646</t>
  </si>
  <si>
    <t>6.050831399508986</t>
  </si>
  <si>
    <t>GAGCCAGATCTAACTTGGGGTGGCTTTGTCTTCTTCTTTTGCCAATTCCACTAATTGTTTGTG</t>
  </si>
  <si>
    <t>T-3-G;G-62-T</t>
  </si>
  <si>
    <t>-0.32870650533350204</t>
  </si>
  <si>
    <t>0.1276975624891104</t>
  </si>
  <si>
    <t>35.34484412338186</t>
  </si>
  <si>
    <t>GAGCCAGATCTAACTTGGGGTGGCTTTGTCTTCTTCTTTTGCCAATTCCACTAATTGTTTTGG</t>
  </si>
  <si>
    <t>T-3-G;G-61-T</t>
  </si>
  <si>
    <t>-0.10333386576177021</t>
  </si>
  <si>
    <t>0.09975524249631192</t>
  </si>
  <si>
    <t>44.279648471254696</t>
  </si>
  <si>
    <t>GAGCCAGATCTAACTTGGGGTGGCTTTGTCTTCTTCTTTTGCCAATTCCACTAATTTTTTGGG</t>
  </si>
  <si>
    <t>T-3-G;G-57-T</t>
  </si>
  <si>
    <t>0.09150821322814828</t>
  </si>
  <si>
    <t>0.12039468522024412</t>
  </si>
  <si>
    <t>53.80504564690444</t>
  </si>
  <si>
    <t>GAGCCAGATCTAACTTGGGGTGGCTTTGTCTTCTTCTTTTGCCAATTCCACTACTTGTTTGGG</t>
  </si>
  <si>
    <t>T-3-G;A-54-C</t>
  </si>
  <si>
    <t>0.10932378512005422</t>
  </si>
  <si>
    <t>0.10270461229430337</t>
  </si>
  <si>
    <t>54.772202955313105</t>
  </si>
  <si>
    <t>GAGCCAGATCTAACTTGGGGTGGCTTTGTCTTCTTCTTTTGCCAATTCCACTAGTTGTTTGGG</t>
  </si>
  <si>
    <t>T-3-G;A-54-G</t>
  </si>
  <si>
    <t>-0.9511664606266083</t>
  </si>
  <si>
    <t>0.15584265726821972</t>
  </si>
  <si>
    <t>18.966847262620266</t>
  </si>
  <si>
    <t>GAGCCAGATCTAACTTGGGGTGGCTTTGTCTTCTTCTTTTGCCAATTCCACTATTTGTTTGGG</t>
  </si>
  <si>
    <t>T-3-G;A-54-T</t>
  </si>
  <si>
    <t>-0.4138992184859501</t>
  </si>
  <si>
    <t>0.12436205297438756</t>
  </si>
  <si>
    <t>32.458417750807754</t>
  </si>
  <si>
    <t>GAGCCAGATCTAACTTGGGGTGGCTTTGTCTTCTTCTTTTGCCAATTCCACTCATTGTTTGGG</t>
  </si>
  <si>
    <t>T-3-G;A-53-C</t>
  </si>
  <si>
    <t>-0.5394886294759114</t>
  </si>
  <si>
    <t>0.13238599012012878</t>
  </si>
  <si>
    <t>28.62757474704991</t>
  </si>
  <si>
    <t>GAGCCAGATCTAACTTGGGGTGGCTTTGTCTTCTTCTTTTGCCAATTCCACTGATTGTTTGGG</t>
  </si>
  <si>
    <t>T-3-G;A-53-G</t>
  </si>
  <si>
    <t>-0.14292310355826168</t>
  </si>
  <si>
    <t>0.11176945799381945</t>
  </si>
  <si>
    <t>42.560897438509315</t>
  </si>
  <si>
    <t>GAGCCAGATCTAACTTGGGGTGGCTTTGTCTTCTTCTTTTGCCAATTCCACTTATTGTTTGGG</t>
  </si>
  <si>
    <t>T-3-G;A-53-T</t>
  </si>
  <si>
    <t>-0.6166652976555871</t>
  </si>
  <si>
    <t>0.13382672388619718</t>
  </si>
  <si>
    <t>26.50129864186601</t>
  </si>
  <si>
    <t>GAGCCAGATCTAACTTGGGGTGGCTTTGTCTTCTTCTTTTGCCAATTCCAGTAATTGTTTGGG</t>
  </si>
  <si>
    <t>T-3-G;C-51-G</t>
  </si>
  <si>
    <t>-0.01235696273234417</t>
  </si>
  <si>
    <t>0.09617566049110851</t>
  </si>
  <si>
    <t>48.49700638744025</t>
  </si>
  <si>
    <t>GAGCCAGATCTAACTTGGGGTGGCTTTGTCTTCTTCTTTTGCCAATTCCATTAATTGTTTGGG</t>
  </si>
  <si>
    <t>T-3-G;C-51-T</t>
  </si>
  <si>
    <t>-1.1821965737165567</t>
  </si>
  <si>
    <t>0.2694714124302583</t>
  </si>
  <si>
    <t>15.054281880834163</t>
  </si>
  <si>
    <t>GAGCCAGATCTAACTTGGGGTGGCTTTGTCTTCTTCTTTTGCCAATTCCCCTAATTGTTTGGG</t>
  </si>
  <si>
    <t>T-3-G;A-50-C</t>
  </si>
  <si>
    <t>-2.5270759927505955</t>
  </si>
  <si>
    <t>0.5007730206705046</t>
  </si>
  <si>
    <t>3.922711179060903</t>
  </si>
  <si>
    <t>GAGCCAGATCTAACTTGGGGTGGCTTTGTCTTCTTCTTTTGCCAATTCCGCTAATTGTTTGGG</t>
  </si>
  <si>
    <t>T-3-G;A-50-G</t>
  </si>
  <si>
    <t>-0.10549133965624033</t>
  </si>
  <si>
    <t>0.11994176866261788</t>
  </si>
  <si>
    <t>44.18421926564772</t>
  </si>
  <si>
    <t>GAGCCAGATCTAACTTGGGGTGGCTTTGTCTTCTTCTTTTGCCAATTCCTCTAATTGTTTGGG</t>
  </si>
  <si>
    <t>T-3-G;A-50-T</t>
  </si>
  <si>
    <t>-0.5638559570797143</t>
  </si>
  <si>
    <t>0.13699880144105922</t>
  </si>
  <si>
    <t>27.938427689783108</t>
  </si>
  <si>
    <t>GAGCCAGATCTAACTTGGGGTGGCTTTGTCTTCTTCTTTTGCCAATTCGACTAATTGTTTGGG</t>
  </si>
  <si>
    <t>T-3-G;C-49-G</t>
  </si>
  <si>
    <t>0.16703264235813786</t>
  </si>
  <si>
    <t>0.0770044227261691</t>
  </si>
  <si>
    <t>58.02602850213052</t>
  </si>
  <si>
    <t>GAGCCAGATCTAACTTGGGGTGGCTTTGTCTTCTTCTTTTGCCAATTCTACTAATTGTTTGGG</t>
  </si>
  <si>
    <t>T-3-G;C-49-T</t>
  </si>
  <si>
    <t>0.0543664907840222</t>
  </si>
  <si>
    <t>0.09963525025511853</t>
  </si>
  <si>
    <t>51.843290572769426</t>
  </si>
  <si>
    <t>GAGCCAGATCTAACTTGGGGTGGCTTTGTCTTCTTCTTTTGCCAATTGCACTAATTGTTTGGG</t>
  </si>
  <si>
    <t>T-3-G;C-48-G</t>
  </si>
  <si>
    <t>-1.127209082220106</t>
  </si>
  <si>
    <t>0.1521181872891034</t>
  </si>
  <si>
    <t>15.90526127961322</t>
  </si>
  <si>
    <t>GAGCCAGATCTAACTTGGGGTGGCTTTGTCTTCTTCTTTTGCCAATTTCACTAATTGTTTGGG</t>
  </si>
  <si>
    <t>T-3-G;C-48-T</t>
  </si>
  <si>
    <t>-1.2659402780797768</t>
  </si>
  <si>
    <t>0.192677625006801</t>
  </si>
  <si>
    <t>13.844925238555518</t>
  </si>
  <si>
    <t>GAGCCAGATCTAACTTGGGGTGGCTTTGTCTTCTTCTTTTGCCACTTCCACTAATTGTTTGGG</t>
  </si>
  <si>
    <t>T-3-G;A-45-C</t>
  </si>
  <si>
    <t>-1.594563444226329</t>
  </si>
  <si>
    <t>0.3237758987071376</t>
  </si>
  <si>
    <t>9.967159020655387</t>
  </si>
  <si>
    <t>GAGCCAGATCTAACTTGGGGTGGCTTTGTCTTCTTCTTTTGCCAGTTCCACTAATTGTTTGGG</t>
  </si>
  <si>
    <t>T-3-G;A-45-G</t>
  </si>
  <si>
    <t>0.10521156121449154</t>
  </si>
  <si>
    <t>0.09227065240290448</t>
  </si>
  <si>
    <t>54.54742986834059</t>
  </si>
  <si>
    <t>GAGCCAGATCTAACTTGGGGTGGCTTTGTCTTCTTCTTTTGCCATTTCCACTAATTGTTTGGG</t>
  </si>
  <si>
    <t>T-3-G;A-45-T</t>
  </si>
  <si>
    <t>-0.6932832617983855</t>
  </si>
  <si>
    <t>0.1407546212851912</t>
  </si>
  <si>
    <t>24.5466594328957</t>
  </si>
  <si>
    <t>GAGCCAGATCTAACTTGGGGTGGCTTTGTCTTCTTCTTTTGCCCATTCCACTAATTGTTTGGG</t>
  </si>
  <si>
    <t>T-3-G;A-44-C</t>
  </si>
  <si>
    <t>-0.7697853306426464</t>
  </si>
  <si>
    <t>0.17164251600395067</t>
  </si>
  <si>
    <t>22.738822458587133</t>
  </si>
  <si>
    <t>GAGCCAGATCTAACTTGGGGTGGCTTTGTCTTCTTCTTTTGCCGATTCCACTAATTGTTTGGG</t>
  </si>
  <si>
    <t>T-3-G;A-44-G</t>
  </si>
  <si>
    <t>0.21949229118458669</t>
  </si>
  <si>
    <t>0.07974563174445805</t>
  </si>
  <si>
    <t>61.15131252862838</t>
  </si>
  <si>
    <t>GAGCCAGATCTAACTTGGGGTGGCTTTGTCTTCTTCTTTTGCCTATTCCACTAATTGTTTGGG</t>
  </si>
  <si>
    <t>T-3-G;A-44-T</t>
  </si>
  <si>
    <t>-0.8248210868447432</t>
  </si>
  <si>
    <t>0.1345818433701129</t>
  </si>
  <si>
    <t>21.521188209291225</t>
  </si>
  <si>
    <t>GAGCCAGATCTAACTTGGGGTGGCTTTGTCTTCTTCTTTTGCGAATTCCACTAATTGTTTGGG</t>
  </si>
  <si>
    <t>T-3-G;C-43-G</t>
  </si>
  <si>
    <t>0.35250250689426477</t>
  </si>
  <si>
    <t>0.08695332161300899</t>
  </si>
  <si>
    <t>69.85080020560862</t>
  </si>
  <si>
    <t>GAGCCAGATCTAACTTGGGGTGGCTTTGTCTTCTTCTTTTGCTAATTCCACTAATTGTTTGGG</t>
  </si>
  <si>
    <t>T-3-G;C-43-T</t>
  </si>
  <si>
    <t>-1.8113616152896914</t>
  </si>
  <si>
    <t>0.25448450871655154</t>
  </si>
  <si>
    <t>8.02448441428324</t>
  </si>
  <si>
    <t>GAGCCAGATCTAACTTGGGGTGGCTTTGTCTTCTTCTTTTGGCAATTCCACTAATTGTTTGGG</t>
  </si>
  <si>
    <t>T-3-G;C-42-G</t>
  </si>
  <si>
    <t>-0.5590871191977954</t>
  </si>
  <si>
    <t>0.10916091779048816</t>
  </si>
  <si>
    <t>28.071979712983932</t>
  </si>
  <si>
    <t>GAGCCAGATCTAACTTGGGGTGGCTTTGTCTTCTTCTTTTGTCAATTCCACTAATTGTTTGGG</t>
  </si>
  <si>
    <t>T-3-G;C-42-T</t>
  </si>
  <si>
    <t>-0.8938607289927075</t>
  </si>
  <si>
    <t>0.14077474911372817</t>
  </si>
  <si>
    <t>20.08550289445585</t>
  </si>
  <si>
    <t>GAGCCAGATCTAACTTGGGGTGGCTTTGTCTTCTTCTTTTTCCAATTCCACTAATTGTTTGGG</t>
  </si>
  <si>
    <t>T-3-G;G-41-T</t>
  </si>
  <si>
    <t>-1.8324130636519769</t>
  </si>
  <si>
    <t>0.33106752784312826</t>
  </si>
  <si>
    <t>7.857323062555598</t>
  </si>
  <si>
    <t>GAGCCAGATCTAACTTGGGGTGGCTTTGTCTTCTTGTTTTGCCAATTCCACTAATTGTTTGGG</t>
  </si>
  <si>
    <t>T-3-G;C-36-G</t>
  </si>
  <si>
    <t>-0.4760542454632987</t>
  </si>
  <si>
    <t>0.1275615878166167</t>
  </si>
  <si>
    <t>30.502382317611325</t>
  </si>
  <si>
    <t>GAGCCAGATCTAACTTGGGGTGGCTTTGTCTTCTTTTTTTGCCAATTCCACTAATTGTTTGGG</t>
  </si>
  <si>
    <t>T-3-G;C-36-T</t>
  </si>
  <si>
    <t>-0.8864322818509071</t>
  </si>
  <si>
    <t>0.17621529667378558</t>
  </si>
  <si>
    <t>20.235262543174084</t>
  </si>
  <si>
    <t>GAGCCAGATCTAACTTGGGGTGGCTTTGTCTTGTTCTTTTGCCAATTCCACTAATTGTTTGGG</t>
  </si>
  <si>
    <t>T-3-G;C-33-G</t>
  </si>
  <si>
    <t>-1.650843965434224</t>
  </si>
  <si>
    <t>0.2500858074030217</t>
  </si>
  <si>
    <t>9.421695571509128</t>
  </si>
  <si>
    <t>GAGCCAGATCTAACTTGGGGTGGCTTTGTCTTTTTCTTTTGCCAATTCCACTAATTGTTTGGG</t>
  </si>
  <si>
    <t>T-3-G;C-33-T</t>
  </si>
  <si>
    <t>-3.0069176463743785</t>
  </si>
  <si>
    <t>0.7705438420742572</t>
  </si>
  <si>
    <t>2.42769291439687</t>
  </si>
  <si>
    <t>GAGCCAGATCTAACTTGGGGTGGCTTTGTGTTCTTCTTTTGCCAATTCCACTAATTGTTTGGG</t>
  </si>
  <si>
    <t>T-3-G;C-30-G</t>
  </si>
  <si>
    <t>-0.6442927001982564</t>
  </si>
  <si>
    <t>0.10724570637514273</t>
  </si>
  <si>
    <t>25.779157963962298</t>
  </si>
  <si>
    <t>GAGCCAGATCTAACTTGGGGTGGCTTTGTTTTCTTCTTTTGCCAATTCCACTAATTGTTTGGG</t>
  </si>
  <si>
    <t>T-3-G;C-30-T</t>
  </si>
  <si>
    <t>-1.2810292594075923</t>
  </si>
  <si>
    <t>0.1716980104198581</t>
  </si>
  <si>
    <t>13.63758761076841</t>
  </si>
  <si>
    <t>GAGCCAGATCTAACTTGGGGTGGCTTTTTCTTCTTCTTTTGCCAATTCCACTAATTGTTTGGG</t>
  </si>
  <si>
    <t>T-3-G;G-28-T</t>
  </si>
  <si>
    <t>-1.4934510806620376</t>
  </si>
  <si>
    <t>0.2784218699374597</t>
  </si>
  <si>
    <t>11.027674248464324</t>
  </si>
  <si>
    <t>GAGCCAGATCTAACTTGGGGTGGGTTTGTCTTCTTCTTTTGCCAATTCCACTAATTGTTTGGG</t>
  </si>
  <si>
    <t>T-3-G;C-24-G</t>
  </si>
  <si>
    <t>-3.7260783398365196</t>
  </si>
  <si>
    <t>1.6414336382073085</t>
  </si>
  <si>
    <t>1.1826772151361848</t>
  </si>
  <si>
    <t>GAGCCAGATCTAACTTGGGGTGGTTTTGTCTTCTTCTTTTGCCAATTCCACTAATTGTTTGGG</t>
  </si>
  <si>
    <t>T-3-G;C-24-T</t>
  </si>
  <si>
    <t>-1.0701551653831811</t>
  </si>
  <si>
    <t>0.15259332745558352</t>
  </si>
  <si>
    <t>16.839105156332362</t>
  </si>
  <si>
    <t>GAGCCAGATCTAACTTGGGGTGTCTTTGTCTTCTTCTTTTGCCAATTCCACTAATTGTTTGGG</t>
  </si>
  <si>
    <t>T-3-G;G-23-T</t>
  </si>
  <si>
    <t>-0.33400210543592646</t>
  </si>
  <si>
    <t>0.14811681199641416</t>
  </si>
  <si>
    <t>35.158166684010766</t>
  </si>
  <si>
    <t>GAGCCAGATCTAACTTGGGGTTGCTTTGTCTTCTTCTTTTGCCAATTCCACTAATTGTTTGGG</t>
  </si>
  <si>
    <t>T-3-G;G-22-T</t>
  </si>
  <si>
    <t>-0.9091800784048685</t>
  </si>
  <si>
    <t>0.13420634773107765</t>
  </si>
  <si>
    <t>19.780150925952377</t>
  </si>
  <si>
    <t>GAGCCAGATCTAACTTGGGTTGGCTTTGTCTTCTTCTTTTGCCAATTCCACTAATTGTTTGGG</t>
  </si>
  <si>
    <t>T-3-G;G-20-T</t>
  </si>
  <si>
    <t>-1.0599303976400254</t>
  </si>
  <si>
    <t>0.1741124597900697</t>
  </si>
  <si>
    <t>17.012164332784998</t>
  </si>
  <si>
    <t>GAGCCAGATCTAACTTGGTGTGGCTTTGTCTTCTTCTTTTGCCAATTCCACTAATTGTTTGGG</t>
  </si>
  <si>
    <t>T-3-G;G-19-T</t>
  </si>
  <si>
    <t>-0.039028456645017306</t>
  </si>
  <si>
    <t>0.10207534083739206</t>
  </si>
  <si>
    <t>47.220616059658546</t>
  </si>
  <si>
    <t>GAGCCAGATCTAACTTGTGGTGGCTTTGTCTTCTTCTTTTGCCAATTCCACTAATTGTTTGGG</t>
  </si>
  <si>
    <t>T-3-G;G-18-T</t>
  </si>
  <si>
    <t>-0.12295829138374591</t>
  </si>
  <si>
    <t>0.09068504306115324</t>
  </si>
  <si>
    <t>43.419156746917494</t>
  </si>
  <si>
    <t>GAGCCAGATCTAACTTTGGGTGGCTTTGTCTTCTTCTTTTGCCAATTCCACTAATTGTTTGGG</t>
  </si>
  <si>
    <t>T-3-G;G-17-T</t>
  </si>
  <si>
    <t>-0.1674456068487562</t>
  </si>
  <si>
    <t>0.1141098990762932</t>
  </si>
  <si>
    <t>41.52989078907871</t>
  </si>
  <si>
    <t>GAGCCAGATCTAAGTTGGGGTGGCTTTGTCTTCTTCTTTTGCCAATTCCACTAATTGTTTGGG</t>
  </si>
  <si>
    <t>T-3-G;C-14-G</t>
  </si>
  <si>
    <t>-0.2901545230537792</t>
  </si>
  <si>
    <t>0.11408515647725975</t>
  </si>
  <si>
    <t>36.73406446970888</t>
  </si>
  <si>
    <t>GAGCCAGATCTAATTTGGGGTGGCTTTGTCTTCTTCTTTTGCCAATTCCACTAATTGTTTGGG</t>
  </si>
  <si>
    <t>T-3-G;C-14-T</t>
  </si>
  <si>
    <t>-0.3352576970758394</t>
  </si>
  <si>
    <t>0.10565333543799175</t>
  </si>
  <si>
    <t>35.114050085859425</t>
  </si>
  <si>
    <t>GAGCCAGATCTACCTTGGGGTGGCTTTGTCTTCTTCTTTTGCCAATTCCACTAATTGTTTGGG</t>
  </si>
  <si>
    <t>T-3-G;A-13-C</t>
  </si>
  <si>
    <t>0.24481085369667388</t>
  </si>
  <si>
    <t>0.11583161057227906</t>
  </si>
  <si>
    <t>62.71934222462661</t>
  </si>
  <si>
    <t>GAGCCAGATCTAGCTTGGGGTGGCTTTGTCTTCTTCTTTTGCCAATTCCACTAATTGTTTGGG</t>
  </si>
  <si>
    <t>T-3-G;A-13-G</t>
  </si>
  <si>
    <t>-0.42628369158640855</t>
  </si>
  <si>
    <t>0.1408469154300879</t>
  </si>
  <si>
    <t>32.058916263124466</t>
  </si>
  <si>
    <t>GAGCCAGATCTATCTTGGGGTGGCTTTGTCTTCTTCTTTTGCCAATTCCACTAATTGTTTGGG</t>
  </si>
  <si>
    <t>T-3-G;A-13-T</t>
  </si>
  <si>
    <t>-0.6537436211590425</t>
  </si>
  <si>
    <t>0.13172402021854165</t>
  </si>
  <si>
    <t>25.53666885722278</t>
  </si>
  <si>
    <t>GAGCCAGATCTCACTTGGGGTGGCTTTGTCTTCTTCTTTTGCCAATTCCACTAATTGTTTGGG</t>
  </si>
  <si>
    <t>T-3-G;A-12-C</t>
  </si>
  <si>
    <t>-0.17278597976294013</t>
  </si>
  <si>
    <t>0.11417677346668857</t>
  </si>
  <si>
    <t>41.30869683996337</t>
  </si>
  <si>
    <t>GAGCCAGATCTGACTTGGGGTGGCTTTGTCTTCTTCTTTTGCCAATTCCACTAATTGTTTGGG</t>
  </si>
  <si>
    <t>T-3-G;A-12-G</t>
  </si>
  <si>
    <t>0.15834244617620358</t>
  </si>
  <si>
    <t>0.0882034506194933</t>
  </si>
  <si>
    <t>57.52395564628332</t>
  </si>
  <si>
    <t>GAGCCAGATCTTACTTGGGGTGGCTTTGTCTTCTTCTTTTGCCAATTCCACTAATTGTTTGGG</t>
  </si>
  <si>
    <t>T-3-G;A-12-T</t>
  </si>
  <si>
    <t>-0.3189151634183346</t>
  </si>
  <si>
    <t>0.10392135846393273</t>
  </si>
  <si>
    <t>35.69261738214997</t>
  </si>
  <si>
    <t>GAGCCAGATGTAACTTGGGGTGGCTTTGTCTTCTTCTTTTGCCAATTCCACTAATTGTTTGGG</t>
  </si>
  <si>
    <t>T-3-G;C-10-G</t>
  </si>
  <si>
    <t>0.32640095396599716</t>
  </si>
  <si>
    <t>0.08447095759843679</t>
  </si>
  <si>
    <t>68.05117453061122</t>
  </si>
  <si>
    <t>GAGCCAGATTTAACTTGGGGTGGCTTTGTCTTCTTCTTTTGCCAATTCCACTAATTGTTTGGG</t>
  </si>
  <si>
    <t>T-3-G;C-10-T</t>
  </si>
  <si>
    <t>-0.543060503582888</t>
  </si>
  <si>
    <t>0.11257004605953295</t>
  </si>
  <si>
    <t>28.525503056201796</t>
  </si>
  <si>
    <t>GAGCCAGCTCTAACTTGGGGTGGCTTTGTCTTCTTCTTTTGCCAATTCCACTAATTGTTTGGG</t>
  </si>
  <si>
    <t>T-3-G;A-8-C</t>
  </si>
  <si>
    <t>-1.0060739085166077</t>
  </si>
  <si>
    <t>0.23682568513263502</t>
  </si>
  <si>
    <t>17.95350079506124</t>
  </si>
  <si>
    <t>GAGCCAGGTCTAACTTGGGGTGGCTTTGTCTTCTTCTTTTGCCAATTCCACTAATTGTTTGGG</t>
  </si>
  <si>
    <t>T-3-G;A-8-G</t>
  </si>
  <si>
    <t>-1.1718437975344982</t>
  </si>
  <si>
    <t>0.17812911558739433</t>
  </si>
  <si>
    <t>15.210945041788419</t>
  </si>
  <si>
    <t>GAGCCAGTTCTAACTTGGGGTGGCTTTGTCTTCTTCTTTTGCCAATTCCACTAATTGTTTGGG</t>
  </si>
  <si>
    <t>T-3-G;A-8-T</t>
  </si>
  <si>
    <t>-0.635153468196013</t>
  </si>
  <si>
    <t>0.14528739706426855</t>
  </si>
  <si>
    <t>26.015839566042107</t>
  </si>
  <si>
    <t>GAGCCATATCTAACTTGGGGTGGCTTTGTCTTCTTCTTTTGCCAATTCCACTAATTGTTTGGG</t>
  </si>
  <si>
    <t>T-3-G;G-7-T</t>
  </si>
  <si>
    <t>-1.5554393546643144</t>
  </si>
  <si>
    <t>0.21657978628235222</t>
  </si>
  <si>
    <t>10.36484384466115</t>
  </si>
  <si>
    <t>GAGCCCGATCTAACTTGGGGTGGCTTTGTCTTCTTCTTTTGCCAATTCCACTAATTGTTTGGG</t>
  </si>
  <si>
    <t>T-3-G;A-6-C</t>
  </si>
  <si>
    <t>-0.22462092158950658</t>
  </si>
  <si>
    <t>0.11458738342176777</t>
  </si>
  <si>
    <t>39.222011741198486</t>
  </si>
  <si>
    <t>GAGCCGGATCTAACTTGGGGTGGCTTTGTCTTCTTCTTTTGCCAATTCCACTAATTGTTTGGG</t>
  </si>
  <si>
    <t>T-3-G;A-6-G</t>
  </si>
  <si>
    <t>0.2232818093843088</t>
  </si>
  <si>
    <t>0.08852028823129508</t>
  </si>
  <si>
    <t>61.383486175679955</t>
  </si>
  <si>
    <t>GAGCCTGATCTAACTTGGGGTGGCTTTGTCTTCTTCTTTTGCCAATTCCACTAATTGTTTGGG</t>
  </si>
  <si>
    <t>T-3-G;A-6-T</t>
  </si>
  <si>
    <t>-0.2501424776464575</t>
  </si>
  <si>
    <t>0.10878229933658459</t>
  </si>
  <si>
    <t>38.2336706173131</t>
  </si>
  <si>
    <t>GAGCGAGATCTAACTTGGGGTGGCTTTGTCTTCTTCTTTTGCCAATTCCACTAATTGTTTGGG</t>
  </si>
  <si>
    <t>T-3-G;C-5-G</t>
  </si>
  <si>
    <t>-0.5353577124292532</t>
  </si>
  <si>
    <t>0.1168692462910361</t>
  </si>
  <si>
    <t>28.74607747753616</t>
  </si>
  <si>
    <t>GAGCTAGATCTAACTTGGGGTGGCTTTGTCTTCTTCTTTTGCCAATTCCACTAATTGTTTGGG</t>
  </si>
  <si>
    <t>T-3-G;C-5-T</t>
  </si>
  <si>
    <t>-2.217021589170893</t>
  </si>
  <si>
    <t>0.332259844915841</t>
  </si>
  <si>
    <t>5.348613912846852</t>
  </si>
  <si>
    <t>GAGGCAGATCTAACTTGGGGTGGCTTTGTCTTCTTCTTTTGCCAATTCCACTAATTGTTTGGG</t>
  </si>
  <si>
    <t>T-3-G;C-4-G</t>
  </si>
  <si>
    <t>-1.5531638208397527</t>
  </si>
  <si>
    <t>0.17121774269264842</t>
  </si>
  <si>
    <t>10.388456252643639</t>
  </si>
  <si>
    <t>GAGTCAGATCTAACTTGGGGTGGCTTTGTCTTCTTCTTTTGCCAATTCCACTAATTGTTTGGG</t>
  </si>
  <si>
    <t>T-3-G;C-4-T</t>
  </si>
  <si>
    <t>-2.6243713743462878</t>
  </si>
  <si>
    <t>0.31476488588583823</t>
  </si>
  <si>
    <t>3.559028664038531</t>
  </si>
  <si>
    <t>GATAAAGATCTAACTTGGGGTGGCTTTGTCTTCTTCTTTTGCCAATTCCACTAATTGTTTGGG</t>
  </si>
  <si>
    <t>C-4-A;C-5-A</t>
  </si>
  <si>
    <t>-2.3159134965154755</t>
  </si>
  <si>
    <t>0.2969960379421446</t>
  </si>
  <si>
    <t>4.8449917293123566</t>
  </si>
  <si>
    <t>GATACAAATCTAACTTGGGGTGGCTTTGTCTTCTTCTTTTGCCAATTCCACTAATTGTTTGGG</t>
  </si>
  <si>
    <t>C-4-A;G-7-A</t>
  </si>
  <si>
    <t>-2.0159643492152606</t>
  </si>
  <si>
    <t>0.31528024313444436</t>
  </si>
  <si>
    <t>6.539722187460104</t>
  </si>
  <si>
    <t>GATACACATCTAACTTGGGGTGGCTTTGTCTTCTTCTTTTGCCAATTCCACTAATTGTTTGGG</t>
  </si>
  <si>
    <t>C-4-A;G-7-C</t>
  </si>
  <si>
    <t>-1.4208591349595434</t>
  </si>
  <si>
    <t>0.24192771904269345</t>
  </si>
  <si>
    <t>11.857966258770155</t>
  </si>
  <si>
    <t>GATACAGAACTAACTTGGGGTGGCTTTGTCTTCTTCTTTTGCCAATTCCACTAATTGTTTGGG</t>
  </si>
  <si>
    <t>C-4-A;T-9-A</t>
  </si>
  <si>
    <t>-0.6081857825881021</t>
  </si>
  <si>
    <t>0.18381870548639812</t>
  </si>
  <si>
    <t>26.726972252196855</t>
  </si>
  <si>
    <t>GATACAGACCTAACTTGGGGTGGCTTTGTCTTCTTCTTTTGCCAATTCCACTAATTGTTTGGG</t>
  </si>
  <si>
    <t>C-4-A;T-9-C</t>
  </si>
  <si>
    <t>-0.556559107317163</t>
  </si>
  <si>
    <t>0.1260982248675339</t>
  </si>
  <si>
    <t>28.14303578867064</t>
  </si>
  <si>
    <t>GATACAGAGCTAACTTGGGGTGGCTTTGTCTTCTTCTTTTGCCAATTCCACTAATTGTTTGGG</t>
  </si>
  <si>
    <t>C-4-A;T-9-G</t>
  </si>
  <si>
    <t>-0.7755081137935492</t>
  </si>
  <si>
    <t>0.14475937710223627</t>
  </si>
  <si>
    <t>22.609064750296003</t>
  </si>
  <si>
    <t>GATACAGATATAACTTGGGGTGGCTTTGTCTTCTTCTTTTGCCAATTCCACTAATTGTTTGGG</t>
  </si>
  <si>
    <t>C-4-A;C-10-A</t>
  </si>
  <si>
    <t>-1.5193859128522482</t>
  </si>
  <si>
    <t>0.21680828011652523</t>
  </si>
  <si>
    <t>10.745350205175463</t>
  </si>
  <si>
    <t>GATACAGATCAAACTTGGGGTGGCTTTGTCTTCTTCTTTTGCCAATTCCACTAATTGTTTGGG</t>
  </si>
  <si>
    <t>C-4-A;T-11-A</t>
  </si>
  <si>
    <t>-0.8765614400955214</t>
  </si>
  <si>
    <t>0.12459232089552189</t>
  </si>
  <si>
    <t>20.43599066558124</t>
  </si>
  <si>
    <t>GATACAGATCCAACTTGGGGTGGCTTTGTCTTCTTCTTTTGCCAATTCCACTAATTGTTTGGG</t>
  </si>
  <si>
    <t>C-4-A;T-11-C</t>
  </si>
  <si>
    <t>-0.038362037520604214</t>
  </si>
  <si>
    <t>0.10616184325159518</t>
  </si>
  <si>
    <t>47.2520952692759</t>
  </si>
  <si>
    <t>GATACAGATCGAACTTGGGGTGGCTTTGTCTTCTTCTTTTGCCAATTCCACTAATTGTTTGGG</t>
  </si>
  <si>
    <t>C-4-A;T-11-G</t>
  </si>
  <si>
    <t>0.22836288020133438</t>
  </si>
  <si>
    <t>0.07788362061704258</t>
  </si>
  <si>
    <t>61.696173737027635</t>
  </si>
  <si>
    <t>GATACAGATCTAAATTGGGGTGGCTTTGTCTTCTTCTTTTGCCAATTCCACTAATTGTTTGGG</t>
  </si>
  <si>
    <t>C-4-A;C-14-A</t>
  </si>
  <si>
    <t>-2.010184946008527</t>
  </si>
  <si>
    <t>0.2694186522336573</t>
  </si>
  <si>
    <t>6.577627307821273</t>
  </si>
  <si>
    <t>GATACAGATCTAACATGGGGTGGCTTTGTCTTCTTCTTTTGCCAATTCCACTAATTGTTTGGG</t>
  </si>
  <si>
    <t>C-4-A;T-15-A</t>
  </si>
  <si>
    <t>-0.8957789408685934</t>
  </si>
  <si>
    <t>0.18596005536877686</t>
  </si>
  <si>
    <t>20.047011573327737</t>
  </si>
  <si>
    <t>GATACAGATCTAACCTGGGGTGGCTTTGTCTTCTTCTTTTGCCAATTCCACTAATTGTTTGGG</t>
  </si>
  <si>
    <t>C-4-A;T-15-C</t>
  </si>
  <si>
    <t>-0.632256630788141</t>
  </si>
  <si>
    <t>0.11878132458919172</t>
  </si>
  <si>
    <t>26.091312486905814</t>
  </si>
  <si>
    <t>GATACAGATCTAACGTGGGGTGGCTTTGTCTTCTTCTTTTGCCAATTCCACTAATTGTTTGGG</t>
  </si>
  <si>
    <t>C-4-A;T-15-G</t>
  </si>
  <si>
    <t>-0.7661696824406219</t>
  </si>
  <si>
    <t>0.12605658584672916</t>
  </si>
  <si>
    <t>22.821186851732154</t>
  </si>
  <si>
    <t>GATACAGATCTAACTAGGGGTGGCTTTGTCTTCTTCTTTTGCCAATTCCACTAATTGTTTGGG</t>
  </si>
  <si>
    <t>C-4-A;T-16-A</t>
  </si>
  <si>
    <t>-1.6274416049876586</t>
  </si>
  <si>
    <t>0.3838877347817507</t>
  </si>
  <si>
    <t>9.644785723804919</t>
  </si>
  <si>
    <t>GATACAGATCTAACTCGGGGTGGCTTTGTCTTCTTCTTTTGCCAATTCCACTAATTGTTTGGG</t>
  </si>
  <si>
    <t>C-4-A;T-16-C</t>
  </si>
  <si>
    <t>-0.11247743350633757</t>
  </si>
  <si>
    <t>0.11012242154668747</t>
  </si>
  <si>
    <t>43.87661987332049</t>
  </si>
  <si>
    <t>GATACAGATCTAACTGGGGGTGGCTTTGTCTTCTTCTTTTGCCAATTCCACTAATTGTTTGGG</t>
  </si>
  <si>
    <t>C-4-A;T-16-G</t>
  </si>
  <si>
    <t>-1.8347763597628757</t>
  </si>
  <si>
    <t>0.2670722496636586</t>
  </si>
  <si>
    <t>7.838775806481322</t>
  </si>
  <si>
    <t>GATACAGATCTAACTTAGGGTGGCTTTGTCTTCTTCTTTTGCCAATTCCACTAATTGTTTGGG</t>
  </si>
  <si>
    <t>C-4-A;G-17-A</t>
  </si>
  <si>
    <t>-2.5112080089419604</t>
  </si>
  <si>
    <t>0.4827596796507239</t>
  </si>
  <si>
    <t>3.9854531745266684</t>
  </si>
  <si>
    <t>GATACAGATCTAACTTCGGGTGGCTTTGTCTTCTTCTTTTGCCAATTCCACTAATTGTTTGGG</t>
  </si>
  <si>
    <t>C-4-A;G-17-C</t>
  </si>
  <si>
    <t>0.504965641977998</t>
  </si>
  <si>
    <t>0.09235202281776042</t>
  </si>
  <si>
    <t>81.35519380306972</t>
  </si>
  <si>
    <t>GATACAGATCTAACTTGAGGTGGCTTTGTCTTCTTCTTTTGCCAATTCCACTAATTGTTTGGG</t>
  </si>
  <si>
    <t>C-4-A;G-18-A</t>
  </si>
  <si>
    <t>-0.3978637410308175</t>
  </si>
  <si>
    <t>0.08916825860359445</t>
  </si>
  <si>
    <t>32.983099495165774</t>
  </si>
  <si>
    <t>GATACAGATCTAACTTGCGGTGGCTTTGTCTTCTTCTTTTGCCAATTCCACTAATTGTTTGGG</t>
  </si>
  <si>
    <t>C-4-A;G-18-C</t>
  </si>
  <si>
    <t>0.11870762592508535</t>
  </si>
  <si>
    <t>0.12019015356215423</t>
  </si>
  <si>
    <t>55.28859567260825</t>
  </si>
  <si>
    <t>GATACAGATCTAACTTGGAGTGGCTTTGTCTTCTTCTTTTGCCAATTCCACTAATTGTTTGGG</t>
  </si>
  <si>
    <t>C-4-A;G-19-A</t>
  </si>
  <si>
    <t>0.09027501650220862</t>
  </si>
  <si>
    <t>0.07693795352748753</t>
  </si>
  <si>
    <t>53.73873433662272</t>
  </si>
  <si>
    <t>GATACAGATCTAACTTGGCGTGGCTTTGTCTTCTTCTTTTGCCAATTCCACTAATTGTTTGGG</t>
  </si>
  <si>
    <t>C-4-A;G-19-C</t>
  </si>
  <si>
    <t>0.0037629899957530855</t>
  </si>
  <si>
    <t>0.12068978643375725</t>
  </si>
  <si>
    <t>49.28511087554564</t>
  </si>
  <si>
    <t>GATACAGATCTAACTTGGGATGGCTTTGTCTTCTTCTTTTGCCAATTCCACTAATTGTTTGGG</t>
  </si>
  <si>
    <t>C-4-A;G-20-A</t>
  </si>
  <si>
    <t>0.08588780357509962</t>
  </si>
  <si>
    <t>0.07809164935985934</t>
  </si>
  <si>
    <t>53.503487483001976</t>
  </si>
  <si>
    <t>GATACAGATCTAACTTGGGCTGGCTTTGTCTTCTTCTTTTGCCAATTCCACTAATTGTTTGGG</t>
  </si>
  <si>
    <t>C-4-A;G-20-C</t>
  </si>
  <si>
    <t>0.1817777649911123</t>
  </si>
  <si>
    <t>0.10380352578759977</t>
  </si>
  <si>
    <t>58.887968497000244</t>
  </si>
  <si>
    <t>GATACAGATCTAACTTGGGGAGGCTTTGTCTTCTTCTTTTGCCAATTCCACTAATTGTTTGGG</t>
  </si>
  <si>
    <t>C-4-A;T-21-A</t>
  </si>
  <si>
    <t>-0.35714268157563495</t>
  </si>
  <si>
    <t>0.11925628013818212</t>
  </si>
  <si>
    <t>34.353927616542016</t>
  </si>
  <si>
    <t>GATACAGATCTAACTTGGGGCGGCTTTGTCTTCTTCTTTTGCCAATTCCACTAATTGTTTGGG</t>
  </si>
  <si>
    <t>C-4-A;T-21-C</t>
  </si>
  <si>
    <t>0.14604650449271522</t>
  </si>
  <si>
    <t>0.09269350708680821</t>
  </si>
  <si>
    <t>56.82097520247998</t>
  </si>
  <si>
    <t>GATACAGATCTAACTTGGGGTAGCTTTGTCTTCTTCTTTTGCCAATTCCACTAATTGTTTGGG</t>
  </si>
  <si>
    <t>C-4-A;G-22-A</t>
  </si>
  <si>
    <t>-2.910053686939794</t>
  </si>
  <si>
    <t>0.588703759616375</t>
  </si>
  <si>
    <t>2.6746147408420855</t>
  </si>
  <si>
    <t>GATACAGATCTAACTTGGGGTCGCTTTGTCTTCTTCTTTTGCCAATTCCACTAATTGTTTGGG</t>
  </si>
  <si>
    <t>C-4-A;G-22-C</t>
  </si>
  <si>
    <t>-0.5252557028564298</t>
  </si>
  <si>
    <t>0.15648604423120485</t>
  </si>
  <si>
    <t>29.03794235621668</t>
  </si>
  <si>
    <t>GATACAGATCTAACTTGGGGTGACTTTGTCTTCTTCTTTTGCCAATTCCACTAATTGTTTGGG</t>
  </si>
  <si>
    <t>C-4-A;G-23-A</t>
  </si>
  <si>
    <t>-0.17328671308769056</t>
  </si>
  <si>
    <t>0.0837004883800436</t>
  </si>
  <si>
    <t>41.28801737673386</t>
  </si>
  <si>
    <t>GATACAGATCTAACTTGGGGTGCCTTTGTCTTCTTCTTTTGCCAATTCCACTAATTGTTTGGG</t>
  </si>
  <si>
    <t>C-4-A;G-23-C</t>
  </si>
  <si>
    <t>-0.556702609026813</t>
  </si>
  <si>
    <t>0.14560683635976965</t>
  </si>
  <si>
    <t>28.13899750467748</t>
  </si>
  <si>
    <t>GATACAGATCTAACTTGGGGTGGATTTGTCTTCTTCTTTTGCCAATTCCACTAATTGTTTGGG</t>
  </si>
  <si>
    <t>C-4-A;C-24-A</t>
  </si>
  <si>
    <t>0.279950947010559</t>
  </si>
  <si>
    <t>0.0808227354580104</t>
  </si>
  <si>
    <t>64.9624871034167</t>
  </si>
  <si>
    <t>GATACAGATCTAACTTGGGGTGGCATTGTCTTCTTCTTTTGCCAATTCCACTAATTGTTTGGG</t>
  </si>
  <si>
    <t>C-4-A;T-25-A</t>
  </si>
  <si>
    <t>-0.6556243811348088</t>
  </si>
  <si>
    <t>0.13558972392836335</t>
  </si>
  <si>
    <t>25.488685649114455</t>
  </si>
  <si>
    <t>GATACAGATCTAACTTGGGGTGGCCTTGTCTTCTTCTTTTGCCAATTCCACTAATTGTTTGGG</t>
  </si>
  <si>
    <t>C-4-A;T-25-C</t>
  </si>
  <si>
    <t>-0.5393634893514943</t>
  </si>
  <si>
    <t>0.1201108925507779</t>
  </si>
  <si>
    <t>28.631157429479497</t>
  </si>
  <si>
    <t>GATACAGATCTAACTTGGGGTGGCGTTGTCTTCTTCTTTTGCCAATTCCACTAATTGTTTGGG</t>
  </si>
  <si>
    <t>C-4-A;T-25-G</t>
  </si>
  <si>
    <t>0.053529246026900984</t>
  </si>
  <si>
    <t>0.0806883236203679</t>
  </si>
  <si>
    <t>51.799903214998835</t>
  </si>
  <si>
    <t>GATACAGATCTAACTTGGGGTGGCTATGTCTTCTTCTTTTGCCAATTCCACTAATTGTTTGGG</t>
  </si>
  <si>
    <t>C-4-A;T-26-A</t>
  </si>
  <si>
    <t>-1.1886921262880648</t>
  </si>
  <si>
    <t>0.1678048204781404</t>
  </si>
  <si>
    <t>14.956812901592619</t>
  </si>
  <si>
    <t>GATACAGATCTAACTTGGGGTGGCTCTGTCTTCTTCTTTTGCCAATTCCACTAATTGTTTGGG</t>
  </si>
  <si>
    <t>C-4-A;T-26-C</t>
  </si>
  <si>
    <t>-0.7037535545167439</t>
  </si>
  <si>
    <t>0.13916656008945566</t>
  </si>
  <si>
    <t>24.290989528435002</t>
  </si>
  <si>
    <t>GATACAGATCTAACTTGGGGTGGCTGTGTCTTCTTCTTTTGCCAATTCCACTAATTGTTTGGG</t>
  </si>
  <si>
    <t>C-4-A;T-26-G</t>
  </si>
  <si>
    <t>-0.17342281374574128</t>
  </si>
  <si>
    <t>0.09059098483840032</t>
  </si>
  <si>
    <t>41.28239843277893</t>
  </si>
  <si>
    <t>GATACAGATCTAACTTGGGGTGGCTTAGTCTTCTTCTTTTGCCAATTCCACTAATTGTTTGGG</t>
  </si>
  <si>
    <t>C-4-A;T-27-A</t>
  </si>
  <si>
    <t>-2.753329062803223</t>
  </si>
  <si>
    <t>0.38049605827080474</t>
  </si>
  <si>
    <t>3.1284259040473916</t>
  </si>
  <si>
    <t>GATACAGATCTAACTTGGGGTGGCTTCGTCTTCTTCTTTTGCCAATTCCACTAATTGTTTGGG</t>
  </si>
  <si>
    <t>C-4-A;T-27-C</t>
  </si>
  <si>
    <t>0.22502636701187617</t>
  </si>
  <si>
    <t>0.08245051993569337</t>
  </si>
  <si>
    <t>61.490666668784314</t>
  </si>
  <si>
    <t>GATACAGATCTAACTTGGGGTGGCTTGGTCTTCTTCTTTTGCCAATTCCACTAATTGTTTGGG</t>
  </si>
  <si>
    <t>C-4-A;T-27-G</t>
  </si>
  <si>
    <t>-0.9786369392612757</t>
  </si>
  <si>
    <t>0.13835257328978684</t>
  </si>
  <si>
    <t>18.452910256725797</t>
  </si>
  <si>
    <t>GATACAGATCTAACTTGGGGTGGCTTTATCTTCTTCTTTTGCCAATTCCACTAATTGTTTGGG</t>
  </si>
  <si>
    <t>C-4-A;G-28-A</t>
  </si>
  <si>
    <t>-2.1810795021361034</t>
  </si>
  <si>
    <t>0.30974454177700644</t>
  </si>
  <si>
    <t>5.54435078428349</t>
  </si>
  <si>
    <t>GATACAGATCTAACTTGGGGTGGCTTTCTCTTCTTCTTTTGCCAATTCCACTAATTGTTTGGG</t>
  </si>
  <si>
    <t>C-4-A;G-28-C</t>
  </si>
  <si>
    <t>-1.6981806579079632</t>
  </si>
  <si>
    <t>0.4948389555127369</t>
  </si>
  <si>
    <t>8.986094948775094</t>
  </si>
  <si>
    <t>GATACAGATCTAACTTGGGGTGGCTTTGACTTCTTCTTTTGCCAATTCCACTAATTGTTTGGG</t>
  </si>
  <si>
    <t>C-4-A;T-29-A</t>
  </si>
  <si>
    <t>-0.7228508198574244</t>
  </si>
  <si>
    <t>0.1083660111821316</t>
  </si>
  <si>
    <t>23.83149952210343</t>
  </si>
  <si>
    <t>GATACAGATCTAACTTGGGGTGGCTTTGCCTTCTTCTTTTGCCAATTCCACTAATTGTTTGGG</t>
  </si>
  <si>
    <t>C-4-A;T-29-C</t>
  </si>
  <si>
    <t>-0.6886287055127799</t>
  </si>
  <si>
    <t>0.152891071078535</t>
  </si>
  <si>
    <t>24.66117955426964</t>
  </si>
  <si>
    <t>GATACAGATCTAACTTGGGGTGGCTTTGGCTTCTTCTTTTGCCAATTCCACTAATTGTTTGGG</t>
  </si>
  <si>
    <t>C-4-A;T-29-G</t>
  </si>
  <si>
    <t>-2.6271089946395207</t>
  </si>
  <si>
    <t>0.9283577573982554</t>
  </si>
  <si>
    <t>3.549298719467324</t>
  </si>
  <si>
    <t>GATACAGATCTAACTTGGGGTGGCTTTGTATTCTTCTTTTGCCAATTCCACTAATTGTTTGGG</t>
  </si>
  <si>
    <t>C-4-A;C-30-A</t>
  </si>
  <si>
    <t>-1.9995501130837132</t>
  </si>
  <si>
    <t>0.33580242465658633</t>
  </si>
  <si>
    <t>6.647952561128968</t>
  </si>
  <si>
    <t>GATACAGATCTAACTTGGGGTGGCTTTGTCATCTTCTTTTGCCAATTCCACTAATTGTTTGGG</t>
  </si>
  <si>
    <t>C-4-A;T-31-A</t>
  </si>
  <si>
    <t>-1.0777585255012827</t>
  </si>
  <si>
    <t>0.1747169770770387</t>
  </si>
  <si>
    <t>16.711556887945402</t>
  </si>
  <si>
    <t>GATACAGATCTAACTTGGGGTGGCTTTGTCCTCTTCTTTTGCCAATTCCACTAATTGTTTGGG</t>
  </si>
  <si>
    <t>C-4-A;T-31-C</t>
  </si>
  <si>
    <t>-1.0477108487515774</t>
  </si>
  <si>
    <t>0.17101669164010644</t>
  </si>
  <si>
    <t>17.22132060162504</t>
  </si>
  <si>
    <t>GATACAGATCTAACTTGGGGTGGCTTTGTCGTCTTCTTTTGCCAATTCCACTAATTGTTTGGG</t>
  </si>
  <si>
    <t>C-4-A;T-31-G</t>
  </si>
  <si>
    <t>-0.19691038772888808</t>
  </si>
  <si>
    <t>0.09349821108797289</t>
  </si>
  <si>
    <t>40.32407346555168</t>
  </si>
  <si>
    <t>GATACAGATCTAACTTGGGGTGGCTTTGTCTACTTCTTTTGCCAATTCCACTAATTGTTTGGG</t>
  </si>
  <si>
    <t>C-4-A;T-32-A</t>
  </si>
  <si>
    <t>-1.2145464455897264</t>
  </si>
  <si>
    <t>0.19758812092061323</t>
  </si>
  <si>
    <t>14.575070790570768</t>
  </si>
  <si>
    <t>GATACAGATCTAACTTGGGGTGGCTTTGTCTCCTTCTTTTGCCAATTCCACTAATTGTTTGGG</t>
  </si>
  <si>
    <t>C-4-A;T-32-C</t>
  </si>
  <si>
    <t>-1.5428235820584524</t>
  </si>
  <si>
    <t>0.22425173968275816</t>
  </si>
  <si>
    <t>10.496432659708049</t>
  </si>
  <si>
    <t>GATACAGATCTAACTTGGGGTGGCTTTGTCTGCTTCTTTTGCCAATTCCACTAATTGTTTGGG</t>
  </si>
  <si>
    <t>C-4-A;T-32-G</t>
  </si>
  <si>
    <t>-0.9157924769461407</t>
  </si>
  <si>
    <t>0.14600816847234419</t>
  </si>
  <si>
    <t>19.64978816508445</t>
  </si>
  <si>
    <t>GATACAGATCTAACTTGGGGTGGCTTTGTCTTATTCTTTTGCCAATTCCACTAATTGTTTGGG</t>
  </si>
  <si>
    <t>C-4-A;C-33-A</t>
  </si>
  <si>
    <t>-3.6285238650748752</t>
  </si>
  <si>
    <t>1.36956046498516</t>
  </si>
  <si>
    <t>1.303867919601939</t>
  </si>
  <si>
    <t>GATACAGATCTAACTTGGGGTGGCTTTGTCTTCATCTTTTGCCAATTCCACTAATTGTTTGGG</t>
  </si>
  <si>
    <t>C-4-A;T-34-A</t>
  </si>
  <si>
    <t>-0.2917736367379017</t>
  </si>
  <si>
    <t>0.11917316850272452</t>
  </si>
  <si>
    <t>36.67463596698633</t>
  </si>
  <si>
    <t>GATACAGATCTAACTTGGGGTGGCTTTGTCTTCCTCTTTTGCCAATTCCACTAATTGTTTGGG</t>
  </si>
  <si>
    <t>C-4-A;T-34-C</t>
  </si>
  <si>
    <t>-1.6697468397723085</t>
  </si>
  <si>
    <t>0.27273897191667645</t>
  </si>
  <si>
    <t>9.24527116157462</t>
  </si>
  <si>
    <t>GATACAGATCTAACTTGGGGTGGCTTTGTCTTCGTCTTTTGCCAATTCCACTAATTGTTTGGG</t>
  </si>
  <si>
    <t>C-4-A;T-34-G</t>
  </si>
  <si>
    <t>0.011758473419520327</t>
  </si>
  <si>
    <t>0.0806337031654933</t>
  </si>
  <si>
    <t>49.68074871279003</t>
  </si>
  <si>
    <t>GATACAGATCTAACTTGGGGTGGCTTTGTCTTCTACTTTTGCCAATTCCACTAATTGTTTGGG</t>
  </si>
  <si>
    <t>C-4-A;T-35-A</t>
  </si>
  <si>
    <t>-1.2728783152415228</t>
  </si>
  <si>
    <t>0.17135656706335498</t>
  </si>
  <si>
    <t>13.749201085598118</t>
  </si>
  <si>
    <t>GATACAGATCTAACTTGGGGTGGCTTTGTCTTCTCCTTTTGCCAATTCCACTAATTGTTTGGG</t>
  </si>
  <si>
    <t>C-4-A;T-35-C</t>
  </si>
  <si>
    <t>-0.9368291529498146</t>
  </si>
  <si>
    <t>0.17836665728862255</t>
  </si>
  <si>
    <t>19.240739534648554</t>
  </si>
  <si>
    <t>GATACAGATCTAACTTGGGGTGGCTTTGTCTTCTGCTTTTGCCAATTCCACTAATTGTTTGGG</t>
  </si>
  <si>
    <t>C-4-A;T-35-G</t>
  </si>
  <si>
    <t>-0.46886044707806773</t>
  </si>
  <si>
    <t>0.1026776404039731</t>
  </si>
  <si>
    <t>30.722601462630635</t>
  </si>
  <si>
    <t>GATACAGATCTAACTTGGGGTGGCTTTGTCTTCTTATTTTGCCAATTCCACTAATTGTTTGGG</t>
  </si>
  <si>
    <t>C-4-A;C-36-A</t>
  </si>
  <si>
    <t>-1.9880598099674331</t>
  </si>
  <si>
    <t>0.29711787372806364</t>
  </si>
  <si>
    <t>6.7247800916916525</t>
  </si>
  <si>
    <t>GATACAGATCTAACTTGGGGTGGCTTTGTCTTCTTCATTTGCCAATTCCACTAATTGTTTGGG</t>
  </si>
  <si>
    <t>C-4-A;T-37-A</t>
  </si>
  <si>
    <t>-0.49765848768163834</t>
  </si>
  <si>
    <t>0.10634214871136863</t>
  </si>
  <si>
    <t>29.850468865997026</t>
  </si>
  <si>
    <t>GATACAGATCTAACTTGGGGTGGCTTTGTCTTCTTCCTTTGCCAATTCCACTAATTGTTTGGG</t>
  </si>
  <si>
    <t>C-4-A;T-37-C</t>
  </si>
  <si>
    <t>-0.7582185666889159</t>
  </si>
  <si>
    <t>0.16953546034889405</t>
  </si>
  <si>
    <t>23.00336404618897</t>
  </si>
  <si>
    <t>GATACAGATCTAACTTGGGGTGGCTTTGTCTTCTTCGTTTGCCAATTCCACTAATTGTTTGGG</t>
  </si>
  <si>
    <t>C-4-A;T-37-G</t>
  </si>
  <si>
    <t>-0.24695684276160954</t>
  </si>
  <si>
    <t>0.08555510909327466</t>
  </si>
  <si>
    <t>38.355663341177916</t>
  </si>
  <si>
    <t>GATACAGATCTAACTTGGGGTGGCTTTGTCTTCTTCTATTGCCAATTCCACTAATTGTTTGGG</t>
  </si>
  <si>
    <t>C-4-A;T-38-A</t>
  </si>
  <si>
    <t>-1.0802912496578592</t>
  </si>
  <si>
    <t>0.14919698301577516</t>
  </si>
  <si>
    <t>16.66928467864106</t>
  </si>
  <si>
    <t>GATACAGATCTAACTTGGGGTGGCTTTGTCTTCTTCTCTTGCCAATTCCACTAATTGTTTGGG</t>
  </si>
  <si>
    <t>C-4-A;T-38-C</t>
  </si>
  <si>
    <t>-1.0961868243068356</t>
  </si>
  <si>
    <t>0.16443572365718773</t>
  </si>
  <si>
    <t>16.40641161387146</t>
  </si>
  <si>
    <t>GATACAGATCTAACTTGGGGTGGCTTTGTCTTCTTCTGTTGCCAATTCCACTAATTGTTTGGG</t>
  </si>
  <si>
    <t>C-4-A;T-38-G</t>
  </si>
  <si>
    <t>-0.614758702087952</t>
  </si>
  <si>
    <t>0.11041349797425884</t>
  </si>
  <si>
    <t>26.551874098543337</t>
  </si>
  <si>
    <t>GATACAGATCTAACTTGGGGTGGCTTTGTCTTCTTCTTATGCCAATTCCACTAATTGTTTGGG</t>
  </si>
  <si>
    <t>C-4-A;T-39-A</t>
  </si>
  <si>
    <t>-0.6191723813365984</t>
  </si>
  <si>
    <t>0.12919753928364291</t>
  </si>
  <si>
    <t>26.434940885496896</t>
  </si>
  <si>
    <t>GATACAGATCTAACTTGGGGTGGCTTTGTCTTCTTCTTCTGCCAATTCCACTAATTGTTTGGG</t>
  </si>
  <si>
    <t>C-4-A;T-39-C</t>
  </si>
  <si>
    <t>-0.3180268531426408</t>
  </si>
  <si>
    <t>0.10626110865356232</t>
  </si>
  <si>
    <t>35.72433758754328</t>
  </si>
  <si>
    <t>GATACAGATCTAACTTGGGGTGGCTTTGTCTTCTTCTTGTGCCAATTCCACTAATTGTTTGGG</t>
  </si>
  <si>
    <t>C-4-A;T-39-G</t>
  </si>
  <si>
    <t>-0.45219818359544967</t>
  </si>
  <si>
    <t>0.1007143193795537</t>
  </si>
  <si>
    <t>31.238798102656695</t>
  </si>
  <si>
    <t>GATACAGATCTAACTTGGGGTGGCTTTGTCTTCTTCTTTAGCCAATTCCACTAATTGTTTGGG</t>
  </si>
  <si>
    <t>C-4-A;T-40-A</t>
  </si>
  <si>
    <t>-2.0792659272621</t>
  </si>
  <si>
    <t>0.6482468122616141</t>
  </si>
  <si>
    <t>6.1385779281359465</t>
  </si>
  <si>
    <t>GATACAGATCTAACTTGGGGTGGCTTTGTCTTCTTCTTTCGCCAATTCCACTAATTGTTTGGG</t>
  </si>
  <si>
    <t>C-4-A;T-40-C</t>
  </si>
  <si>
    <t>-0.2768384312800054</t>
  </si>
  <si>
    <t>0.10372327262711169</t>
  </si>
  <si>
    <t>37.22648995859608</t>
  </si>
  <si>
    <t>GATACAGATCTAACTTGGGGTGGCTTTGTCTTCTTCTTTGGCCAATTCCACTAATTGTTTGGG</t>
  </si>
  <si>
    <t>C-4-A;T-40-G</t>
  </si>
  <si>
    <t>-0.8880610093517568</t>
  </si>
  <si>
    <t>0.1354043877375054</t>
  </si>
  <si>
    <t>20.202331639597038</t>
  </si>
  <si>
    <t>GATACAGATCTAACTTGGGGTGGCTTTGTCTTCTTCTTTTACCAATTCCACTAATTGTTTGGG</t>
  </si>
  <si>
    <t>C-4-A;G-41-A</t>
  </si>
  <si>
    <t>-1.8074889789493613</t>
  </si>
  <si>
    <t>0.24186268828560487</t>
  </si>
  <si>
    <t>8.05562057483862</t>
  </si>
  <si>
    <t>GATACAGATCTAACTTGGGGTGGCTTTGTCTTCTTCTTTTCCCAATTCCACTAATTGTTTGGG</t>
  </si>
  <si>
    <t>C-4-A;G-41-C</t>
  </si>
  <si>
    <t>-1.58782823185393</t>
  </si>
  <si>
    <t>0.5425041733181605</t>
  </si>
  <si>
    <t>10.034516532353534</t>
  </si>
  <si>
    <t>GATACAGATCTAACTTGGGGTGGCTTTGTCTTCTTCTTTTGACAATTCCACTAATTGTTTGGG</t>
  </si>
  <si>
    <t>C-4-A;C-42-A</t>
  </si>
  <si>
    <t>-1.6282888178038797</t>
  </si>
  <si>
    <t>0.2617521088877767</t>
  </si>
  <si>
    <t>9.636617998119489</t>
  </si>
  <si>
    <t>GATACAGATCTAACTTGGGGTGGCTTTGTCTTCTTCTTTTGCAAATTCCACTAATTGTTTGGG</t>
  </si>
  <si>
    <t>C-4-A;C-43-A</t>
  </si>
  <si>
    <t>-1.7127570562886734</t>
  </si>
  <si>
    <t>0.2349591714025977</t>
  </si>
  <si>
    <t>8.85606007138574</t>
  </si>
  <si>
    <t>GATACAGATCTAACTTGGGGTGGCTTTGTCTTCTTCTTTTGCCAAATCCACTAATTGTTTGGG</t>
  </si>
  <si>
    <t>C-4-A;T-46-A</t>
  </si>
  <si>
    <t>-1.4610855681359127</t>
  </si>
  <si>
    <t>0.219046974879909</t>
  </si>
  <si>
    <t>11.390429288140034</t>
  </si>
  <si>
    <t>GATACAGATCTAACTTGGGGTGGCTTTGTCTTCTTCTTTTGCCAACTCCACTAATTGTTTGGG</t>
  </si>
  <si>
    <t>C-4-A;T-46-C</t>
  </si>
  <si>
    <t>-1.1806197010434325</t>
  </si>
  <si>
    <t>0.16517492062467054</t>
  </si>
  <si>
    <t>15.078039292829649</t>
  </si>
  <si>
    <t>GATACAGATCTAACTTGGGGTGGCTTTGTCTTCTTCTTTTGCCAAGTCCACTAATTGTTTGGG</t>
  </si>
  <si>
    <t>C-4-A;T-46-G</t>
  </si>
  <si>
    <t>-0.48494371937243314</t>
  </si>
  <si>
    <t>0.10931467982052913</t>
  </si>
  <si>
    <t>30.232433813594447</t>
  </si>
  <si>
    <t>GATACAGATCTAACTTGGGGTGGCTTTGTCTTCTTCTTTTGCCAATACCACTAATTGTTTGGG</t>
  </si>
  <si>
    <t>C-4-A;T-47-A</t>
  </si>
  <si>
    <t>-1.54142905018992</t>
  </si>
  <si>
    <t>0.2161684746212813</t>
  </si>
  <si>
    <t>10.51108048061062</t>
  </si>
  <si>
    <t>GATACAGATCTAACTTGGGGTGGCTTTGTCTTCTTCTTTTGCCAATCCCACTAATTGTTTGGG</t>
  </si>
  <si>
    <t>C-4-A;T-47-C</t>
  </si>
  <si>
    <t>-2.932497035800474</t>
  </si>
  <si>
    <t>0.7766034067294565</t>
  </si>
  <si>
    <t>2.61525602491075</t>
  </si>
  <si>
    <t>GATACAGATCTAACTTGGGGTGGCTTTGTCTTCTTCTTTTGCCAATGCCACTAATTGTTTGGG</t>
  </si>
  <si>
    <t>C-4-A;T-47-G</t>
  </si>
  <si>
    <t>-1.868799438243911</t>
  </si>
  <si>
    <t>0.3251367202908245</t>
  </si>
  <si>
    <t>7.5765624682157835</t>
  </si>
  <si>
    <t>GATACAGATCTAACTTGGGGTGGCTTTGTCTTCTTCTTTTGCCAATTACACTAATTGTTTGGG</t>
  </si>
  <si>
    <t>C-4-A;C-48-A</t>
  </si>
  <si>
    <t>-2.090051988952914</t>
  </si>
  <si>
    <t>0.3963126756524848</t>
  </si>
  <si>
    <t>6.072722645938357</t>
  </si>
  <si>
    <t>GATACAGATCTAACTTGGGGTGGCTTTGTCTTCTTCTTTTGCCAATTCAACTAATTGTTTGGG</t>
  </si>
  <si>
    <t>C-4-A;C-49-A</t>
  </si>
  <si>
    <t>-0.3697562413170387</t>
  </si>
  <si>
    <t>0.0987023293259948</t>
  </si>
  <si>
    <t>33.92332373125736</t>
  </si>
  <si>
    <t>GATACAGATCTAACTTGGGGTGGCTTTGTCTTCTTCTTTTGCCAATTCCAATAATTGTTTGGG</t>
  </si>
  <si>
    <t>C-4-A;C-51-A</t>
  </si>
  <si>
    <t>-2.8672740409343627</t>
  </si>
  <si>
    <t>0.6898455146739612</t>
  </si>
  <si>
    <t>2.7915164925038236</t>
  </si>
  <si>
    <t>GATACAGATCTAACTTGGGGTGGCTTTGTCTTCTTCTTTTGCCAATTCCACAAATTGTTTGGG</t>
  </si>
  <si>
    <t>C-4-A;T-52-A</t>
  </si>
  <si>
    <t>-1.0738146832083468</t>
  </si>
  <si>
    <t>0.18086299384888366</t>
  </si>
  <si>
    <t>16.777594768678888</t>
  </si>
  <si>
    <t>GATACAGATCTAACTTGGGGTGGCTTTGTCTTCTTCTTTTGCCAATTCCACCAATTGTTTGGG</t>
  </si>
  <si>
    <t>C-4-A;T-52-C</t>
  </si>
  <si>
    <t>-0.4815441949585888</t>
  </si>
  <si>
    <t>0.14415902754660143</t>
  </si>
  <si>
    <t>30.335384603146785</t>
  </si>
  <si>
    <t>GATACAGATCTAACTTGGGGTGGCTTTGTCTTCTTCTTTTGCCAATTCCACGAATTGTTTGGG</t>
  </si>
  <si>
    <t>C-4-A;T-52-G</t>
  </si>
  <si>
    <t>0.03175082228338333</t>
  </si>
  <si>
    <t>0.09656768544372313</t>
  </si>
  <si>
    <t>50.683978618817015</t>
  </si>
  <si>
    <t>GATACAGATCTAACTTGGGGTGGCTTTGTCTTCTTCTTTTGCCAATTCCACTAAATGTTTGGG</t>
  </si>
  <si>
    <t>C-4-A;T-55-A</t>
  </si>
  <si>
    <t>-0.8394072138039567</t>
  </si>
  <si>
    <t>0.1587794449934752</t>
  </si>
  <si>
    <t>21.20955570648011</t>
  </si>
  <si>
    <t>GATACAGATCTAACTTGGGGTGGCTTTGTCTTCTTCTTTTGCCAATTCCACTAACTGTTTGGG</t>
  </si>
  <si>
    <t>C-4-A;T-55-C</t>
  </si>
  <si>
    <t>-1.1152879620053697</t>
  </si>
  <si>
    <t>0.18083574082961804</t>
  </si>
  <si>
    <t>16.096004488817318</t>
  </si>
  <si>
    <t>GATACAGATCTAACTTGGGGTGGCTTTGTCTTCTTCTTTTGCCAATTCCACTAAGTGTTTGGG</t>
  </si>
  <si>
    <t>C-4-A;T-55-G</t>
  </si>
  <si>
    <t>-1.1456998590694139</t>
  </si>
  <si>
    <t>0.2070537207207661</t>
  </si>
  <si>
    <t>15.613863035107395</t>
  </si>
  <si>
    <t>GATACAGATCTAACTTGGGGTGGCTTTGTCTTCTTCTTTTGCCAATTCCACTAATAGTTTGGG</t>
  </si>
  <si>
    <t>C-4-A;T-56-A</t>
  </si>
  <si>
    <t>-1.66913363823272</t>
  </si>
  <si>
    <t>0.27150456221038566</t>
  </si>
  <si>
    <t>9.250942114625683</t>
  </si>
  <si>
    <t>GATACAGATCTAACTTGGGGTGGCTTTGTCTTCTTCTTTTGCCAATTCCACTAATCGTTTGGG</t>
  </si>
  <si>
    <t>C-4-A;T-56-C</t>
  </si>
  <si>
    <t>-0.9274507407699224</t>
  </si>
  <si>
    <t>0.162039065865721</t>
  </si>
  <si>
    <t>19.422035927982886</t>
  </si>
  <si>
    <t>GATACAGATCTAACTTGGGGTGGCTTTGTCTTCTTCTTTTGCCAATTCCACTAATGGTTTGGG</t>
  </si>
  <si>
    <t>C-4-A;T-56-G</t>
  </si>
  <si>
    <t>-1.0774352900672293</t>
  </si>
  <si>
    <t>0.20208627394909878</t>
  </si>
  <si>
    <t>16.716959528405166</t>
  </si>
  <si>
    <t>GATACAGATCTAACTTGGGGTGGCTTTGTCTTCTTCTTTTGCCAATTCCACTAATTATTTGGG</t>
  </si>
  <si>
    <t>C-4-A;G-57-A</t>
  </si>
  <si>
    <t>-0.8783553379496057</t>
  </si>
  <si>
    <t>0.14243008041102925</t>
  </si>
  <si>
    <t>20.39936344834578</t>
  </si>
  <si>
    <t>GATACAGATCTAACTTGGGGTGGCTTTGTCTTCTTCTTTTGCCAATTCCACTAATTCTTTGGG</t>
  </si>
  <si>
    <t>C-4-A;G-57-C</t>
  </si>
  <si>
    <t>-1.3775640919800651</t>
  </si>
  <si>
    <t>0.2759374710500933</t>
  </si>
  <si>
    <t>12.382633203480914</t>
  </si>
  <si>
    <t>GATACAGATCTAACTTGGGGTGGCTTTGTCTTCTTCTTTTGCCAATTCCACTAATTGATTGGG</t>
  </si>
  <si>
    <t>C-4-A;T-58-A</t>
  </si>
  <si>
    <t>-0.789876859215488</t>
  </si>
  <si>
    <t>0.15096281839132905</t>
  </si>
  <si>
    <t>22.286523659405518</t>
  </si>
  <si>
    <t>GATACAGATCTAACTTGGGGTGGCTTTGTCTTCTTCTTTTGCCAATTCCACTAATTGCTTGGG</t>
  </si>
  <si>
    <t>C-4-A;T-58-C</t>
  </si>
  <si>
    <t>-1.2250526978502367</t>
  </si>
  <si>
    <t>0.17845941325596834</t>
  </si>
  <si>
    <t>14.422743018307091</t>
  </si>
  <si>
    <t>GATACAGATCTAACTTGGGGTGGCTTTGTCTTCTTCTTTTGCCAATTCCACTAATTGGTTGGG</t>
  </si>
  <si>
    <t>C-4-A;T-58-G</t>
  </si>
  <si>
    <t>-1.6373127543495047</t>
  </si>
  <si>
    <t>0.2518252718505911</t>
  </si>
  <si>
    <t>9.55004895302753</t>
  </si>
  <si>
    <t>GATACAGATCTAACTTGGGGTGGCTTTGTCTTCTTCTTTTGCCAATTCCACTAATTGTATGGG</t>
  </si>
  <si>
    <t>C-4-A;T-59-A</t>
  </si>
  <si>
    <t>-1.1487507411806908</t>
  </si>
  <si>
    <t>0.21161308964829417</t>
  </si>
  <si>
    <t>15.566299571838192</t>
  </si>
  <si>
    <t>GATACAGATCTAACTTGGGGTGGCTTTGTCTTCTTCTTTTGCCAATTCCACTAATTGTCTGGG</t>
  </si>
  <si>
    <t>C-4-A;T-59-C</t>
  </si>
  <si>
    <t>-1.2575362558998593</t>
  </si>
  <si>
    <t>0.18391863315340098</t>
  </si>
  <si>
    <t>13.961768586688093</t>
  </si>
  <si>
    <t>GATACAGATCTAACTTGGGGTGGCTTTGTCTTCTTCTTTTGCCAATTCCACTAATTGTGTGGG</t>
  </si>
  <si>
    <t>C-4-A;T-59-G</t>
  </si>
  <si>
    <t>-1.556268086768118</t>
  </si>
  <si>
    <t>0.2287979645369438</t>
  </si>
  <si>
    <t>10.356257724104456</t>
  </si>
  <si>
    <t>GATACAGATCTAACTTGGGGTGGCTTTGTCTTCTTCTTTTGCCAATTCCACTAATTGTTAGGG</t>
  </si>
  <si>
    <t>C-4-A;T-60-A</t>
  </si>
  <si>
    <t>-2.2512956732214633</t>
  </si>
  <si>
    <t>0.5002677935731473</t>
  </si>
  <si>
    <t>5.1684010270288026</t>
  </si>
  <si>
    <t>GATACAGATCTAACTTGGGGTGGCTTTGTCTTCTTCTTTTGCCAATTCCACTAATTGTTCGGG</t>
  </si>
  <si>
    <t>C-4-A;T-60-C</t>
  </si>
  <si>
    <t>-1.028247661977662</t>
  </si>
  <si>
    <t>0.1534565138999506</t>
  </si>
  <si>
    <t>17.5597854991643</t>
  </si>
  <si>
    <t>GATACAGATCTAACTTGGGGTGGCTTTGTCTTCTTCTTTTGCCAATTCCACTAATTGTTGGGG</t>
  </si>
  <si>
    <t>C-4-A;T-60-G</t>
  </si>
  <si>
    <t>-2.535456751192048</t>
  </si>
  <si>
    <t>0.3169825439996143</t>
  </si>
  <si>
    <t>3.8899732601466055</t>
  </si>
  <si>
    <t>GATACAGATCTAACTTGGGGTGGCTTTGTCTTCTTCTTTTGCCAATTCCACTAATTGTTTAGG</t>
  </si>
  <si>
    <t>C-4-A;G-61-A</t>
  </si>
  <si>
    <t>-2.058274506294131</t>
  </si>
  <si>
    <t>0.21682849519719272</t>
  </si>
  <si>
    <t>6.268797365463754</t>
  </si>
  <si>
    <t>GATACAGATCTAACTTGGGGTGGCTTTGTCTTCTTCTTTTGCCAATTCCACTAATTGTTTCGG</t>
  </si>
  <si>
    <t>C-4-A;G-61-C</t>
  </si>
  <si>
    <t>-0.7301194795953715</t>
  </si>
  <si>
    <t>0.14708718977997898</t>
  </si>
  <si>
    <t>23.65890448821718</t>
  </si>
  <si>
    <t>GATACAGATCTAACTTGGGGTGGCTTTGTCTTCTTCTTTTGCCAATTCCACTAATTGTTTGAG</t>
  </si>
  <si>
    <t>C-4-A;G-62-A</t>
  </si>
  <si>
    <t>-0.11044575265381351</t>
  </si>
  <si>
    <t>0.0736296996787783</t>
  </si>
  <si>
    <t>43.965853778504446</t>
  </si>
  <si>
    <t>GATACAGATCTAACTTGGGGTGGCTTTGTCTTCTTCTTTTGCCAATTCCACTAATTGTTTGCG</t>
  </si>
  <si>
    <t>C-4-A;G-62-C</t>
  </si>
  <si>
    <t>-0.8737854683477296</t>
  </si>
  <si>
    <t>0.15275514679622484</t>
  </si>
  <si>
    <t>20.492799211285348</t>
  </si>
  <si>
    <t>GATACAGATCTAACTTGGGGTGGCTTTGTCTTCTTCTTTTGCCAATTCCACTAATTGTTTGGA</t>
  </si>
  <si>
    <t>C-4-A;G-63-A</t>
  </si>
  <si>
    <t>-3.9566048298511705</t>
  </si>
  <si>
    <t>1.6412415826094697</t>
  </si>
  <si>
    <t>0.9391821881071699</t>
  </si>
  <si>
    <t>GATACAGATCTAACTTGGGGTGGCTTTGTCTTCTTCTTTTGCCAATTCCACTAATTGTTTGGG</t>
  </si>
  <si>
    <t>C-4-A</t>
  </si>
  <si>
    <t>-1.3850867544857433</t>
  </si>
  <si>
    <t>0.025456423899874858</t>
  </si>
  <si>
    <t>12.289832325438942</t>
  </si>
  <si>
    <t>GATACAGATCTAACTTGGGGTGGCTTTGTCTTCTTCTTTTGCCAATTCCACTAATTGTTTGTG</t>
  </si>
  <si>
    <t>C-4-A;G-62-T</t>
  </si>
  <si>
    <t>-1.161956249057588</t>
  </si>
  <si>
    <t>0.18020727145637477</t>
  </si>
  <si>
    <t>15.362089993415783</t>
  </si>
  <si>
    <t>GATACAGATCTAACTTGGGGTGGCTTTGTCTTCTTCTTTTGCCAATTCCACTAATTGTTTTGG</t>
  </si>
  <si>
    <t>C-4-A;G-61-T</t>
  </si>
  <si>
    <t>-1.3012637606600366</t>
  </si>
  <si>
    <t>0.17355749593000366</t>
  </si>
  <si>
    <t>13.364410944586353</t>
  </si>
  <si>
    <t>GATACAGATCTAACTTGGGGTGGCTTTGTCTTCTTCTTTTGCCAATTCCACTAATTTTTTGGG</t>
  </si>
  <si>
    <t>C-4-A;G-57-T</t>
  </si>
  <si>
    <t>-1.0242267866395285</t>
  </si>
  <si>
    <t>0.24380971049393493</t>
  </si>
  <si>
    <t>17.630533346440377</t>
  </si>
  <si>
    <t>GATACAGATCTAACTTGGGGTGGCTTTGTCTTCTTCTTTTGCCAATTCCACTACTTGTTTGGG</t>
  </si>
  <si>
    <t>C-4-A;A-54-C</t>
  </si>
  <si>
    <t>-0.7149194349999837</t>
  </si>
  <si>
    <t>0.14193366626675805</t>
  </si>
  <si>
    <t>24.02126788469184</t>
  </si>
  <si>
    <t>GATACAGATCTAACTTGGGGTGGCTTTGTCTTCTTCTTTTGCCAATTCCACTAGTTGTTTGGG</t>
  </si>
  <si>
    <t>C-4-A;A-54-G</t>
  </si>
  <si>
    <t>-1.43921265646142</t>
  </si>
  <si>
    <t>0.21489394156837863</t>
  </si>
  <si>
    <t>11.642315845801237</t>
  </si>
  <si>
    <t>GATACAGATCTAACTTGGGGTGGCTTTGTCTTCTTCTTTTGCCAATTCCACTATTTGTTTGGG</t>
  </si>
  <si>
    <t>C-4-A;A-54-T</t>
  </si>
  <si>
    <t>-1.1541497730052162</t>
  </si>
  <si>
    <t>0.20202198682227543</t>
  </si>
  <si>
    <t>15.48248309258013</t>
  </si>
  <si>
    <t>GATACAGATCTAACTTGGGGTGGCTTTGTCTTCTTCTTTTGCCAATTCCACTCATTGTTTGGG</t>
  </si>
  <si>
    <t>C-4-A;A-53-C</t>
  </si>
  <si>
    <t>-1.2438235937530762</t>
  </si>
  <si>
    <t>0.202799392787217</t>
  </si>
  <si>
    <t>14.154540288219637</t>
  </si>
  <si>
    <t>GATACAGATCTAACTTGGGGTGGCTTTGTCTTCTTCTTTTGCCAATTCCACTGATTGTTTGGG</t>
  </si>
  <si>
    <t>C-4-A;A-53-G</t>
  </si>
  <si>
    <t>-0.5698644153538847</t>
  </si>
  <si>
    <t>0.1588577690831801</t>
  </si>
  <si>
    <t>27.771064114798598</t>
  </si>
  <si>
    <t>GATACAGATCTAACTTGGGGTGGCTTTGTCTTCTTCTTTTGCCAATTCCACTTATTGTTTGGG</t>
  </si>
  <si>
    <t>C-4-A;A-53-T</t>
  </si>
  <si>
    <t>-1.3073317518009968</t>
  </si>
  <si>
    <t>0.19756375625615194</t>
  </si>
  <si>
    <t>13.283561362720501</t>
  </si>
  <si>
    <t>GATACAGATCTAACTTGGGGTGGCTTTGTCTTCTTCTTTTGCCAATTCCAGTAATTGTTTGGG</t>
  </si>
  <si>
    <t>C-4-A;C-51-G</t>
  </si>
  <si>
    <t>-0.8056306264482161</t>
  </si>
  <si>
    <t>0.1354212804417804</t>
  </si>
  <si>
    <t>21.938178035558458</t>
  </si>
  <si>
    <t>GATACAGATCTAACTTGGGGTGGCTTTGTCTTCTTCTTTTGCCAATTCCATTAATTGTTTGGG</t>
  </si>
  <si>
    <t>C-4-A;C-51-T</t>
  </si>
  <si>
    <t>-1.9792897500357718</t>
  </si>
  <si>
    <t>0.357362928449813</t>
  </si>
  <si>
    <t>6.784016188509601</t>
  </si>
  <si>
    <t>GATACAGATCTAACTTGGGGTGGCTTTGTCTTCTTCTTTTGCCAATTCCCCTAATTGTTTGGG</t>
  </si>
  <si>
    <t>C-4-A;A-50-C</t>
  </si>
  <si>
    <t>-3.3995997632233124</t>
  </si>
  <si>
    <t>1.6417953181725786</t>
  </si>
  <si>
    <t>1.6392835253257934</t>
  </si>
  <si>
    <t>GATACAGATCTAACTTGGGGTGGCTTTGTCTTCTTCTTTTGCCAATTCCGCTAATTGTTTGGG</t>
  </si>
  <si>
    <t>C-4-A;A-50-G</t>
  </si>
  <si>
    <t>-0.7147231507838248</t>
  </si>
  <si>
    <t>0.14473226293522798</t>
  </si>
  <si>
    <t>24.02598334319963</t>
  </si>
  <si>
    <t>GATACAGATCTAACTTGGGGTGGCTTTGTCTTCTTCTTTTGCCAATTCCTCTAATTGTTTGGG</t>
  </si>
  <si>
    <t>C-4-A;A-50-T</t>
  </si>
  <si>
    <t>-2.4002329371470545</t>
  </si>
  <si>
    <t>0.6686746061059488</t>
  </si>
  <si>
    <t>4.453214066705789</t>
  </si>
  <si>
    <t>GATACAGATCTAACTTGGGGTGGCTTTGTCTTCTTCTTTTGCCAATTCGACTAATTGTTTGGG</t>
  </si>
  <si>
    <t>C-4-A;C-49-G</t>
  </si>
  <si>
    <t>-0.426070332283465</t>
  </si>
  <si>
    <t>0.09797958568930754</t>
  </si>
  <si>
    <t>32.065757060899465</t>
  </si>
  <si>
    <t>GATACAGATCTAACTTGGGGTGGCTTTGTCTTCTTCTTTTGCCAATTCTACTAATTGTTTGGG</t>
  </si>
  <si>
    <t>C-4-A;C-49-T</t>
  </si>
  <si>
    <t>-0.7969421940918551</t>
  </si>
  <si>
    <t>0.13556390862985762</t>
  </si>
  <si>
    <t>22.12961685878523</t>
  </si>
  <si>
    <t>GATACAGATCTAACTTGGGGTGGCTTTGTCTTCTTCTTTTGCCAATTGCACTAATTGTTTGGG</t>
  </si>
  <si>
    <t>C-4-A;C-48-G</t>
  </si>
  <si>
    <t>-2.0162543810745133</t>
  </si>
  <si>
    <t>0.2947345154479658</t>
  </si>
  <si>
    <t>6.537825734704232</t>
  </si>
  <si>
    <t>GATACAGATCTAACTTGGGGTGGCTTTGTCTTCTTCTTTTGCCAATTTCACTAATTGTTTGGG</t>
  </si>
  <si>
    <t>C-4-A;C-48-T</t>
  </si>
  <si>
    <t>-1.5975286419935655</t>
  </si>
  <si>
    <t>0.332289535614928</t>
  </si>
  <si>
    <t>9.937648197317955</t>
  </si>
  <si>
    <t>GATACAGATCTAACTTGGGGTGGCTTTGTCTTCTTCTTTTGCCACTTCCACTAATTGTTTGGG</t>
  </si>
  <si>
    <t>C-4-A;A-45-C</t>
  </si>
  <si>
    <t>-2.356169196457039</t>
  </si>
  <si>
    <t>0.9709860953478662</t>
  </si>
  <si>
    <t>4.653826750923117</t>
  </si>
  <si>
    <t>GATACAGATCTAACTTGGGGTGGCTTTGTCTTCTTCTTTTGCCAGTTCCACTAATTGTTTGGG</t>
  </si>
  <si>
    <t>C-4-A;A-45-G</t>
  </si>
  <si>
    <t>-0.7009935428419071</t>
  </si>
  <si>
    <t>0.12338850599206938</t>
  </si>
  <si>
    <t>24.35812554860826</t>
  </si>
  <si>
    <t>GATACAGATCTAACTTGGGGTGGCTTTGTCTTCTTCTTTTGCCATTTCCACTAATTGTTTGGG</t>
  </si>
  <si>
    <t>C-4-A;A-45-T</t>
  </si>
  <si>
    <t>-2.0529118521715173</t>
  </si>
  <si>
    <t>0.2971175978275042</t>
  </si>
  <si>
    <t>6.3025050580672275</t>
  </si>
  <si>
    <t>GATACAGATCTAACTTGGGGTGGCTTTGTCTTCTTCTTTTGCCCATTCCACTAATTGTTTGGG</t>
  </si>
  <si>
    <t>C-4-A;A-44-C</t>
  </si>
  <si>
    <t>-1.690873103622914</t>
  </si>
  <si>
    <t>0.2344806478805423</t>
  </si>
  <si>
    <t>9.052001841233743</t>
  </si>
  <si>
    <t>GATACAGATCTAACTTGGGGTGGCTTTGTCTTCTTCTTTTGCCGATTCCACTAATTGTTTGGG</t>
  </si>
  <si>
    <t>C-4-A;A-44-G</t>
  </si>
  <si>
    <t>0.18421084105942725</t>
  </si>
  <si>
    <t>0.07548812956033499</t>
  </si>
  <si>
    <t>59.03142184955286</t>
  </si>
  <si>
    <t>GATACAGATCTAACTTGGGGTGGCTTTGTCTTCTTCTTTTGCCTATTCCACTAATTGTTTGGG</t>
  </si>
  <si>
    <t>C-4-A;A-44-T</t>
  </si>
  <si>
    <t>-2.0858432044271082</t>
  </si>
  <si>
    <t>0.34112545166794483</t>
  </si>
  <si>
    <t>6.098335288278231</t>
  </si>
  <si>
    <t>GATACAGATCTAACTTGGGGTGGCTTTGTCTTCTTCTTTTGCGAATTCCACTAATTGTTTGGG</t>
  </si>
  <si>
    <t>C-4-A;C-43-G</t>
  </si>
  <si>
    <t>-0.24877578265096115</t>
  </si>
  <si>
    <t>0.08888695845717302</t>
  </si>
  <si>
    <t>38.28596010735833</t>
  </si>
  <si>
    <t>GATACAGATCTAACTTGGGGTGGCTTTGTCTTCTTCTTTTGCTAATTCCACTAATTGTTTGGG</t>
  </si>
  <si>
    <t>C-4-A;C-43-T</t>
  </si>
  <si>
    <t>-2.72722347983546</t>
  </si>
  <si>
    <t>0.7494081346411102</t>
  </si>
  <si>
    <t>3.2111706366166377</t>
  </si>
  <si>
    <t>GATACAGATCTAACTTGGGGTGGCTTTGTCTTCTTCTTTTGGCAATTCCACTAATTGTTTGGG</t>
  </si>
  <si>
    <t>C-4-A;C-42-G</t>
  </si>
  <si>
    <t>-0.9569498305042466</t>
  </si>
  <si>
    <t>0.1344084119553016</t>
  </si>
  <si>
    <t>18.857471554436504</t>
  </si>
  <si>
    <t>GATACAGATCTAACTTGGGGTGGCTTTGTCTTCTTCTTTTGTCAATTCCACTAATTGTTTGGG</t>
  </si>
  <si>
    <t>C-4-A;C-42-T</t>
  </si>
  <si>
    <t>-2.2287364029435968</t>
  </si>
  <si>
    <t>0.2902009101751709</t>
  </si>
  <si>
    <t>5.2863214814323465</t>
  </si>
  <si>
    <t>GATACAGATCTAACTTGGGGTGGCTTTGTCTTCTTCTTTTTCCAATTCCACTAATTGTTTGGG</t>
  </si>
  <si>
    <t>C-4-A;G-41-T</t>
  </si>
  <si>
    <t>-2.459498764442156</t>
  </si>
  <si>
    <t>0.5834368033141248</t>
  </si>
  <si>
    <t>4.1969592305688295</t>
  </si>
  <si>
    <t>GATACAGATCTAACTTGGGGTGGCTTTGTCTTCTTGTTTTGCCAATTCCACTAATTGTTTGGG</t>
  </si>
  <si>
    <t>C-4-A;C-36-G</t>
  </si>
  <si>
    <t>-1.4489494788174153</t>
  </si>
  <si>
    <t>0.15369386492607048</t>
  </si>
  <si>
    <t>11.52950677677482</t>
  </si>
  <si>
    <t>GATACAGATCTAACTTGGGGTGGCTTTGTCTTCTTTTTTTGCCAATTCCACTAATTGTTTGGG</t>
  </si>
  <si>
    <t>C-4-A;C-36-T</t>
  </si>
  <si>
    <t>-2.2697875929180955</t>
  </si>
  <si>
    <t>0.5833715351640408</t>
  </si>
  <si>
    <t>5.07370561863862</t>
  </si>
  <si>
    <t>GATACAGATCTAACTTGGGGTGGCTTTGTCTTGTTCTTTTGCCAATTCCACTAATTGTTTGGG</t>
  </si>
  <si>
    <t>C-4-A;C-33-G</t>
  </si>
  <si>
    <t>-3.2024155369358067</t>
  </si>
  <si>
    <t>0.8137627079418421</t>
  </si>
  <si>
    <t>1.996595535496541</t>
  </si>
  <si>
    <t>GATACAGATCTAACTTGGGGTGGCTTTGTCTTTTTCTTTTGCCAATTCCACTAATTGTTTGGG</t>
  </si>
  <si>
    <t>C-4-A;C-33-T</t>
  </si>
  <si>
    <t>-3.4081982133620095</t>
  </si>
  <si>
    <t>0.7786844145938453</t>
  </si>
  <si>
    <t>1.6252486532144315</t>
  </si>
  <si>
    <t>GATACAGATCTAACTTGGGGTGGCTTTGTGTTCTTCTTTTGCCAATTCCACTAATTGTTTGGG</t>
  </si>
  <si>
    <t>C-4-A;C-30-G</t>
  </si>
  <si>
    <t>-1.442530117512969</t>
  </si>
  <si>
    <t>0.17430419070919775</t>
  </si>
  <si>
    <t>11.603756910679198</t>
  </si>
  <si>
    <t>GATACAGATCTAACTTGGGGTGGCTTTGTTTTCTTCTTTTGCCAATTCCACTAATTGTTTGGG</t>
  </si>
  <si>
    <t>C-4-A;C-30-T</t>
  </si>
  <si>
    <t>-1.4210358638083938</t>
  </si>
  <si>
    <t>0.3822888321606308</t>
  </si>
  <si>
    <t>11.855870799213067</t>
  </si>
  <si>
    <t>GATACAGATCTAACTTGGGGTGGCTTTTTCTTCTTCTTTTGCCAATTCCACTAATTGTTTGGG</t>
  </si>
  <si>
    <t>C-4-A;G-28-T</t>
  </si>
  <si>
    <t>-1.816985492828883</t>
  </si>
  <si>
    <t>0.42155817224734377</t>
  </si>
  <si>
    <t>7.979482358258557</t>
  </si>
  <si>
    <t>GATACAGATCTAACTTGGGGTGGTTTTGTCTTCTTCTTTTGCCAATTCCACTAATTGTTTGGG</t>
  </si>
  <si>
    <t>C-4-A;C-24-T</t>
  </si>
  <si>
    <t>-2.9950641878830124</t>
  </si>
  <si>
    <t>0.5098623274957275</t>
  </si>
  <si>
    <t>2.4566406983247475</t>
  </si>
  <si>
    <t>GATACAGATCTAACTTGGGGTGTCTTTGTCTTCTTCTTTTGCCAATTCCACTAATTGTTTGGG</t>
  </si>
  <si>
    <t>C-4-A;G-23-T</t>
  </si>
  <si>
    <t>-1.201335179540079</t>
  </si>
  <si>
    <t>0.21078301109672995</t>
  </si>
  <si>
    <t>14.768903496955076</t>
  </si>
  <si>
    <t>GATACAGATCTAACTTGGGGTTGCTTTGTCTTCTTCTTTTGCCAATTCCACTAATTGTTTGGG</t>
  </si>
  <si>
    <t>C-4-A;G-22-T</t>
  </si>
  <si>
    <t>-1.2301820904162428</t>
  </si>
  <si>
    <t>0.23332530647990168</t>
  </si>
  <si>
    <t>14.3489525194953</t>
  </si>
  <si>
    <t>GATACAGATCTAACTTGGGTTGGCTTTGTCTTCTTCTTTTGCCAATTCCACTAATTGTTTGGG</t>
  </si>
  <si>
    <t>C-4-A;G-20-T</t>
  </si>
  <si>
    <t>-2.9901620166167366</t>
  </si>
  <si>
    <t>1.0271216962289653</t>
  </si>
  <si>
    <t>2.468713138175171</t>
  </si>
  <si>
    <t>GATACAGATCTAACTTGGTGTGGCTTTGTCTTCTTCTTTTGCCAATTCCACTAATTGTTTGGG</t>
  </si>
  <si>
    <t>C-4-A;G-19-T</t>
  </si>
  <si>
    <t>0.02723821166944984</t>
  </si>
  <si>
    <t>0.0838191489897091</t>
  </si>
  <si>
    <t>50.45577683908375</t>
  </si>
  <si>
    <t>GATACAGATCTAACTTGTGGTGGCTTTGTCTTCTTCTTTTGCCAATTCCACTAATTGTTTGGG</t>
  </si>
  <si>
    <t>C-4-A;G-18-T</t>
  </si>
  <si>
    <t>-0.5246078633075145</t>
  </si>
  <si>
    <t>0.1101460880789428</t>
  </si>
  <si>
    <t>29.05676037856556</t>
  </si>
  <si>
    <t>GATACAGATCTAACTTTGGGTGGCTTTGTCTTCTTCTTTTGCCAATTCCACTAATTGTTTGGG</t>
  </si>
  <si>
    <t>C-4-A;G-17-T</t>
  </si>
  <si>
    <t>-0.7998122363428479</t>
  </si>
  <si>
    <t>0.14076501478002929</t>
  </si>
  <si>
    <t>22.06619497867459</t>
  </si>
  <si>
    <t>GATACAGATCTAAGTTGGGGTGGCTTTGTCTTCTTCTTTTGCCAATTCCACTAATTGTTTGGG</t>
  </si>
  <si>
    <t>C-4-A;C-14-G</t>
  </si>
  <si>
    <t>-1.0497271571572417</t>
  </si>
  <si>
    <t>0.1680437972922867</t>
  </si>
  <si>
    <t>17.186632091259035</t>
  </si>
  <si>
    <t>GATACAGATCTAATTTGGGGTGGCTTTGTCTTCTTCTTTTGCCAATTCCACTAATTGTTTGGG</t>
  </si>
  <si>
    <t>C-4-A;C-14-T</t>
  </si>
  <si>
    <t>-1.6486670391348226</t>
  </si>
  <si>
    <t>0.22081780104280668</t>
  </si>
  <si>
    <t>9.44222824933817</t>
  </si>
  <si>
    <t>GATACAGATCTACCTTGGGGTGGCTTTGTCTTCTTCTTTTGCCAATTCCACTAATTGTTTGGG</t>
  </si>
  <si>
    <t>C-4-A;A-13-C</t>
  </si>
  <si>
    <t>0.04405364647387239</t>
  </si>
  <si>
    <t>0.1055638201112</t>
  </si>
  <si>
    <t>51.311386226128796</t>
  </si>
  <si>
    <t>GATACAGATCTAGCTTGGGGTGGCTTTGTCTTCTTCTTTTGCCAATTCCACTAATTGTTTGGG</t>
  </si>
  <si>
    <t>C-4-A;A-13-G</t>
  </si>
  <si>
    <t>-1.6041708207061056</t>
  </si>
  <si>
    <t>0.2787384017999526</t>
  </si>
  <si>
    <t>9.871859294708905</t>
  </si>
  <si>
    <t>GATACAGATCTATCTTGGGGTGGCTTTGTCTTCTTCTTTTGCCAATTCCACTAATTGTTTGGG</t>
  </si>
  <si>
    <t>C-4-A;A-13-T</t>
  </si>
  <si>
    <t>-1.382417752525829</t>
  </si>
  <si>
    <t>0.1993807597100014</t>
  </si>
  <si>
    <t>12.322677724722046</t>
  </si>
  <si>
    <t>GATACAGATCTCACTTGGGGTGGCTTTGTCTTCTTCTTTTGCCAATTCCACTAATTGTTTGGG</t>
  </si>
  <si>
    <t>C-4-A;A-12-C</t>
  </si>
  <si>
    <t>-0.39370185608596064</t>
  </si>
  <si>
    <t>0.11497423242158548</t>
  </si>
  <si>
    <t>33.12065741194425</t>
  </si>
  <si>
    <t>GATACAGATCTGACTTGGGGTGGCTTTGTCTTCTTCTTTTGCCAATTCCACTAATTGTTTGGG</t>
  </si>
  <si>
    <t>C-4-A;A-12-G</t>
  </si>
  <si>
    <t>0.06710332406449018</t>
  </si>
  <si>
    <t>0.09448614132367117</t>
  </si>
  <si>
    <t>52.50783302082461</t>
  </si>
  <si>
    <t>GATACAGATCTTACTTGGGGTGGCTTTGTCTTCTTCTTTTGCCAATTCCACTAATTGTTTGGG</t>
  </si>
  <si>
    <t>C-4-A;A-12-T</t>
  </si>
  <si>
    <t>-0.7033368724339004</t>
  </si>
  <si>
    <t>0.1529793733810951</t>
  </si>
  <si>
    <t>24.301113257587836</t>
  </si>
  <si>
    <t>GATACAGATGTAACTTGGGGTGGCTTTGTCTTCTTCTTTTGCCAATTCCACTAATTGTTTGGG</t>
  </si>
  <si>
    <t>C-4-A;C-10-G</t>
  </si>
  <si>
    <t>-1.163503365942089</t>
  </si>
  <si>
    <t>0.14908388530148348</t>
  </si>
  <si>
    <t>15.338341420251998</t>
  </si>
  <si>
    <t>GATACAGATTTAACTTGGGGTGGCTTTGTCTTCTTCTTTTGCCAATTCCACTAATTGTTTGGG</t>
  </si>
  <si>
    <t>C-4-A;C-10-T</t>
  </si>
  <si>
    <t>-1.4727374813559568</t>
  </si>
  <si>
    <t>0.1974491115638409</t>
  </si>
  <si>
    <t>11.25847922276073</t>
  </si>
  <si>
    <t>GATACAGCTCTAACTTGGGGTGGCTTTGTCTTCTTCTTTTGCCAATTCCACTAATTGTTTGGG</t>
  </si>
  <si>
    <t>C-4-A;A-8-C</t>
  </si>
  <si>
    <t>-1.2453948136141364</t>
  </si>
  <si>
    <t>0.18949549068424143</t>
  </si>
  <si>
    <t>14.132317856129712</t>
  </si>
  <si>
    <t>GATACAGGTCTAACTTGGGGTGGCTTTGTCTTCTTCTTTTGCCAATTCCACTAATTGTTTGGG</t>
  </si>
  <si>
    <t>C-4-A;A-8-G</t>
  </si>
  <si>
    <t>-1.8766023682444373</t>
  </si>
  <si>
    <t>0.342437816407405</t>
  </si>
  <si>
    <t>7.517673135096702</t>
  </si>
  <si>
    <t>GATACAGTTCTAACTTGGGGTGGCTTTGTCTTCTTCTTTTGCCAATTCCACTAATTGTTTGGG</t>
  </si>
  <si>
    <t>C-4-A;A-8-T</t>
  </si>
  <si>
    <t>-1.5937116653969219</t>
  </si>
  <si>
    <t>0.22981284922058587</t>
  </si>
  <si>
    <t>9.975652452447694</t>
  </si>
  <si>
    <t>GATACATATCTAACTTGGGGTGGCTTTGTCTTCTTCTTTTGCCAATTCCACTAATTGTTTGGG</t>
  </si>
  <si>
    <t>C-4-A;G-7-T</t>
  </si>
  <si>
    <t>-2.5129689643217916</t>
  </si>
  <si>
    <t>0.6054331874268531</t>
  </si>
  <si>
    <t>3.9784411450654256</t>
  </si>
  <si>
    <t>GATACCGATCTAACTTGGGGTGGCTTTGTCTTCTTCTTTTGCCAATTCCACTAATTGTTTGGG</t>
  </si>
  <si>
    <t>C-4-A;A-6-C</t>
  </si>
  <si>
    <t>-0.37912784785755593</t>
  </si>
  <si>
    <t>0.12208433718606647</t>
  </si>
  <si>
    <t>33.6068927380133</t>
  </si>
  <si>
    <t>GATACGGATCTAACTTGGGGTGGCTTTGTCTTCTTCTTTTGCCAATTCCACTAATTGTTTGGG</t>
  </si>
  <si>
    <t>C-4-A;A-6-G</t>
  </si>
  <si>
    <t>-0.09140775246547032</t>
  </si>
  <si>
    <t>0.09469926932569092</t>
  </si>
  <si>
    <t>44.81089412691133</t>
  </si>
  <si>
    <t>GATACTGATCTAACTTGGGGTGGCTTTGTCTTCTTCTTTTGCCAATTCCACTAATTGTTTGGG</t>
  </si>
  <si>
    <t>C-4-A;A-6-T</t>
  </si>
  <si>
    <t>-1.3538855569141504</t>
  </si>
  <si>
    <t>0.17308527671737192</t>
  </si>
  <si>
    <t>12.679334683618563</t>
  </si>
  <si>
    <t>GATAGAGATCTAACTTGGGGTGGCTTTGTCTTCTTCTTTTGCCAATTCCACTAATTGTTTGGG</t>
  </si>
  <si>
    <t>C-4-A;C-5-G</t>
  </si>
  <si>
    <t>-2.0621326974932725</t>
  </si>
  <si>
    <t>0.26165637275435827</t>
  </si>
  <si>
    <t>6.244657744220702</t>
  </si>
  <si>
    <t>GATATAGATCTAACTTGGGGTGGCTTTGTCTTCTTCTTTTGCCAATTCCACTAATTGTTTGGG</t>
  </si>
  <si>
    <t>C-4-A;C-5-T</t>
  </si>
  <si>
    <t>-2.913544941830967</t>
  </si>
  <si>
    <t>0.6890809571992421</t>
  </si>
  <si>
    <t>2.6652932603464876</t>
  </si>
  <si>
    <t>GATCAAAATCTAACTTGGGGTGGCTTTGTCTTCTTCTTTTGCCAATTCCACTAATTGTTTGGG</t>
  </si>
  <si>
    <t>C-5-A;G-7-A</t>
  </si>
  <si>
    <t>-1.1569293036375021</t>
  </si>
  <si>
    <t>0.22049952436446332</t>
  </si>
  <si>
    <t>15.439508808397619</t>
  </si>
  <si>
    <t>GATCAACATCTAACTTGGGGTGGCTTTGTCTTCTTCTTTTGCCAATTCCACTAATTGTTTGGG</t>
  </si>
  <si>
    <t>C-5-A;G-7-C</t>
  </si>
  <si>
    <t>-0.11853018270264414</t>
  </si>
  <si>
    <t>0.1300607323376497</t>
  </si>
  <si>
    <t>43.61184780544973</t>
  </si>
  <si>
    <t>GATCAAGAACTAACTTGGGGTGGCTTTGTCTTCTTCTTTTGCCAATTCCACTAATTGTTTGGG</t>
  </si>
  <si>
    <t>C-5-A;T-9-A</t>
  </si>
  <si>
    <t>0.10449849561640154</t>
  </si>
  <si>
    <t>0.11600416868085148</t>
  </si>
  <si>
    <t>54.508547837004215</t>
  </si>
  <si>
    <t>GATCAAGACCTAACTTGGGGTGGCTTTGTCTTCTTCTTTTGCCAATTCCACTAATTGTTTGGG</t>
  </si>
  <si>
    <t>C-5-A;T-9-C</t>
  </si>
  <si>
    <t>-0.10488523605538537</t>
  </si>
  <si>
    <t>0.10853009778025982</t>
  </si>
  <si>
    <t>44.2110075974777</t>
  </si>
  <si>
    <t>GATCAAGAGCTAACTTGGGGTGGCTTTGTCTTCTTCTTTTGCCAATTCCACTAATTGTTTGGG</t>
  </si>
  <si>
    <t>C-5-A;T-9-G</t>
  </si>
  <si>
    <t>-0.3182779189249104</t>
  </si>
  <si>
    <t>0.12759787056400973</t>
  </si>
  <si>
    <t>35.71536955461101</t>
  </si>
  <si>
    <t>GATCAAGATATAACTTGGGGTGGCTTTGTCTTCTTCTTTTGCCAATTCCACTAATTGTTTGGG</t>
  </si>
  <si>
    <t>C-5-A;C-10-A</t>
  </si>
  <si>
    <t>-0.022177562092574946</t>
  </si>
  <si>
    <t>0.09125887270023435</t>
  </si>
  <si>
    <t>48.023067707532824</t>
  </si>
  <si>
    <t>GATCAAGATCAAACTTGGGGTGGCTTTGTCTTCTTCTTTTGCCAATTCCACTAATTGTTTGGG</t>
  </si>
  <si>
    <t>C-5-A;T-11-A</t>
  </si>
  <si>
    <t>0.4108184055074179</t>
  </si>
  <si>
    <t>0.09915678832105747</t>
  </si>
  <si>
    <t>74.0453275623599</t>
  </si>
  <si>
    <t>GATCAAGATCCAACTTGGGGTGGCTTTGTCTTCTTCTTTTGCCAATTCCACTAATTGTTTGGG</t>
  </si>
  <si>
    <t>C-5-A;T-11-C</t>
  </si>
  <si>
    <t>0.5660453551017824</t>
  </si>
  <si>
    <t>0.07930952623966209</t>
  </si>
  <si>
    <t>86.47924041242231</t>
  </si>
  <si>
    <t>GATCAAGATCGAACTTGGGGTGGCTTTGTCTTCTTCTTTTGCCAATTCCACTAATTGTTTGGG</t>
  </si>
  <si>
    <t>C-5-A;T-11-G</t>
  </si>
  <si>
    <t>0.6373648373915253</t>
  </si>
  <si>
    <t>0.08412774441528002</t>
  </si>
  <si>
    <t>92.87215520375437</t>
  </si>
  <si>
    <t>GATCAAGATCTAAATTGGGGTGGCTTTGTCTTCTTCTTTTGCCAATTCCACTAATTGTTTGGG</t>
  </si>
  <si>
    <t>C-5-A;C-14-A</t>
  </si>
  <si>
    <t>-0.31778416142683413</t>
  </si>
  <si>
    <t>0.08773942796585382</t>
  </si>
  <si>
    <t>35.733008640482254</t>
  </si>
  <si>
    <t>GATCAAGATCTAACATGGGGTGGCTTTGTCTTCTTCTTTTGCCAATTCCACTAATTGTTTGGG</t>
  </si>
  <si>
    <t>C-5-A;T-15-A</t>
  </si>
  <si>
    <t>0.3746456185218918</t>
  </si>
  <si>
    <t>0.07959409557677109</t>
  </si>
  <si>
    <t>71.41476590256893</t>
  </si>
  <si>
    <t>GATCAAGATCTAACCTGGGGTGGCTTTGTCTTCTTCTTTTGCCAATTCCACTAATTGTTTGGG</t>
  </si>
  <si>
    <t>C-5-A;T-15-C</t>
  </si>
  <si>
    <t>0.42622220257967636</t>
  </si>
  <si>
    <t>0.09754787020900899</t>
  </si>
  <si>
    <t>75.19473666731355</t>
  </si>
  <si>
    <t>GATCAAGATCTAACGTGGGGTGGCTTTGTCTTCTTCTTTTGCCAATTCCACTAATTGTTTGGG</t>
  </si>
  <si>
    <t>C-5-A;T-15-G</t>
  </si>
  <si>
    <t>0.1514182212681821</t>
  </si>
  <si>
    <t>0.10963673811524118</t>
  </si>
  <si>
    <t>57.12702265235889</t>
  </si>
  <si>
    <t>GATCAAGATCTAACTAGGGGTGGCTTTGTCTTCTTCTTTTGCCAATTCCACTAATTGTTTGGG</t>
  </si>
  <si>
    <t>C-5-A;T-16-A</t>
  </si>
  <si>
    <t>-0.12759674939548957</t>
  </si>
  <si>
    <t>0.12045722791536617</t>
  </si>
  <si>
    <t>43.21822517802271</t>
  </si>
  <si>
    <t>GATCAAGATCTAACTCGGGGTGGCTTTGTCTTCTTCTTTTGCCAATTCCACTAATTGTTTGGG</t>
  </si>
  <si>
    <t>C-5-A;T-16-C</t>
  </si>
  <si>
    <t>0.0990775147000478</t>
  </si>
  <si>
    <t>0.09492211895691711</t>
  </si>
  <si>
    <t>54.213857516376365</t>
  </si>
  <si>
    <t>GATCAAGATCTAACTGGGGGTGGCTTTGTCTTCTTCTTTTGCCAATTCCACTAATTGTTTGGG</t>
  </si>
  <si>
    <t>C-5-A;T-16-G</t>
  </si>
  <si>
    <t>-0.2554048061419203</t>
  </si>
  <si>
    <t>0.10761778260565133</t>
  </si>
  <si>
    <t>38.033000940895874</t>
  </si>
  <si>
    <t>GATCAAGATCTAACTTAGGGTGGCTTTGTCTTCTTCTTTTGCCAATTCCACTAATTGTTTGGG</t>
  </si>
  <si>
    <t>C-5-A;G-17-A</t>
  </si>
  <si>
    <t>-0.872859028427604</t>
  </si>
  <si>
    <t>0.12530513142030147</t>
  </si>
  <si>
    <t>20.511793355658057</t>
  </si>
  <si>
    <t>GATCAAGATCTAACTTCGGGTGGCTTTGTCTTCTTCTTTTGCCAATTCCACTAATTGTTTGGG</t>
  </si>
  <si>
    <t>C-5-A;G-17-C</t>
  </si>
  <si>
    <t>0.646048761533159</t>
  </si>
  <si>
    <t>0.07831451406016551</t>
  </si>
  <si>
    <t>93.68216188244287</t>
  </si>
  <si>
    <t>GATCAAGATCTAACTTGAGGTGGCTTTGTCTTCTTCTTTTGCCAATTCCACTAATTGTTTGGG</t>
  </si>
  <si>
    <t>C-5-A;G-18-A</t>
  </si>
  <si>
    <t>0.5351289114874799</t>
  </si>
  <si>
    <t>0.07273667873647627</t>
  </si>
  <si>
    <t>83.84651677722158</t>
  </si>
  <si>
    <t>GATCAAGATCTAACTTGCGGTGGCTTTGTCTTCTTCTTTTGCCAATTCCACTAATTGTTTGGG</t>
  </si>
  <si>
    <t>C-5-A;G-18-C</t>
  </si>
  <si>
    <t>0.14730503679898133</t>
  </si>
  <si>
    <t>0.0924248880310086</t>
  </si>
  <si>
    <t>56.89253125380216</t>
  </si>
  <si>
    <t>GATCAAGATCTAACTTGGAGTGGCTTTGTCTTCTTCTTTTGCCAATTCCACTAATTGTTTGGG</t>
  </si>
  <si>
    <t>C-5-A;G-19-A</t>
  </si>
  <si>
    <t>0.46798670214105775</t>
  </si>
  <si>
    <t>0.06457475642173421</t>
  </si>
  <si>
    <t>78.4017098901233</t>
  </si>
  <si>
    <t>GATCAAGATCTAACTTGGCGTGGCTTTGTCTTCTTCTTTTGCCAATTCCACTAATTGTTTGGG</t>
  </si>
  <si>
    <t>C-5-A;G-19-C</t>
  </si>
  <si>
    <t>0.5792482250656681</t>
  </si>
  <si>
    <t>0.0880709418331566</t>
  </si>
  <si>
    <t>87.62858520740346</t>
  </si>
  <si>
    <t>GATCAAGATCTAACTTGGGATGGCTTTGTCTTCTTCTTTTGCCAATTCCACTAATTGTTTGGG</t>
  </si>
  <si>
    <t>C-5-A;G-20-A</t>
  </si>
  <si>
    <t>0.2175405628987509</t>
  </si>
  <si>
    <t>0.06520616604980288</t>
  </si>
  <si>
    <t>61.03207817662838</t>
  </si>
  <si>
    <t>GATCAAGATCTAACTTGGGCTGGCTTTGTCTTCTTCTTTTGCCAATTCCACTAATTGTTTGGG</t>
  </si>
  <si>
    <t>C-5-A;G-20-C</t>
  </si>
  <si>
    <t>0.40486846932893217</t>
  </si>
  <si>
    <t>0.09164941485360231</t>
  </si>
  <si>
    <t>73.60607066018655</t>
  </si>
  <si>
    <t>GATCAAGATCTAACTTGGGGAGGCTTTGTCTTCTTCTTTTGCCAATTCCACTAATTGTTTGGG</t>
  </si>
  <si>
    <t>C-5-A;T-21-A</t>
  </si>
  <si>
    <t>0.06986790444243918</t>
  </si>
  <si>
    <t>0.0888198212810649</t>
  </si>
  <si>
    <t>52.65319598690152</t>
  </si>
  <si>
    <t>GATCAAGATCTAACTTGGGGCGGCTTTGTCTTCTTCTTTTGCCAATTCCACTAATTGTTTGGG</t>
  </si>
  <si>
    <t>C-5-A;T-21-C</t>
  </si>
  <si>
    <t>0.37793160691433775</t>
  </si>
  <si>
    <t>0.08775595963466656</t>
  </si>
  <si>
    <t>71.64981997534743</t>
  </si>
  <si>
    <t>GATCAAGATCTAACTTGGGGGGGCTTTGTCTTCTTCTTTTGCCAATTCCACTAATTGTTTGGG</t>
  </si>
  <si>
    <t>C-5-A;T-21-G</t>
  </si>
  <si>
    <t>-2.521752142874293</t>
  </si>
  <si>
    <t>0.7959103878408871</t>
  </si>
  <si>
    <t>3.943650794713154</t>
  </si>
  <si>
    <t>GATCAAGATCTAACTTGGGGTAGCTTTGTCTTCTTCTTTTGCCAATTCCACTAATTGTTTGGG</t>
  </si>
  <si>
    <t>C-5-A;G-22-A</t>
  </si>
  <si>
    <t>-0.3134891323010963</t>
  </si>
  <si>
    <t>0.09913982456644362</t>
  </si>
  <si>
    <t>35.88681301403618</t>
  </si>
  <si>
    <t>GATCAAGATCTAACTTGGGGTCGCTTTGTCTTCTTCTTTTGCCAATTCCACTAATTGTTTGGG</t>
  </si>
  <si>
    <t>C-5-A;G-22-C</t>
  </si>
  <si>
    <t>0.29172849945933066</t>
  </si>
  <si>
    <t>0.1035606378693209</t>
  </si>
  <si>
    <t>65.73210943997728</t>
  </si>
  <si>
    <t>GATCAAGATCTAACTTGGGGTGACTTTGTCTTCTTCTTTTGCCAATTCCACTAATTGTTTGGG</t>
  </si>
  <si>
    <t>C-5-A;G-23-A</t>
  </si>
  <si>
    <t>0.5016848430263677</t>
  </si>
  <si>
    <t>0.07126360068351782</t>
  </si>
  <si>
    <t>81.0887211291835</t>
  </si>
  <si>
    <t>GATCAAGATCTAACTTGGGGTGCCTTTGTCTTCTTCTTTTGCCAATTCCACTAATTGTTTGGG</t>
  </si>
  <si>
    <t>C-5-A;G-23-C</t>
  </si>
  <si>
    <t>-0.017245792012161865</t>
  </si>
  <si>
    <t>0.11726232162264683</t>
  </si>
  <si>
    <t>48.26049141436422</t>
  </si>
  <si>
    <t>GATCAAGATCTAACTTGGGGTGGATTTGTCTTCTTCTTTTGCCAATTCCACTAATTGTTTGGG</t>
  </si>
  <si>
    <t>C-5-A;C-24-A</t>
  </si>
  <si>
    <t>0.57570052048582</t>
  </si>
  <si>
    <t>0.06351498436623372</t>
  </si>
  <si>
    <t>87.31825567857214</t>
  </si>
  <si>
    <t>GATCAAGATCTAACTTGGGGTGGCATTGTCTTCTTCTTTTGCCAATTCCACTAATTGTTTGGG</t>
  </si>
  <si>
    <t>C-5-A;T-25-A</t>
  </si>
  <si>
    <t>0.0979689724445856</t>
  </si>
  <si>
    <t>0.08797429725408594</t>
  </si>
  <si>
    <t>54.15379246296374</t>
  </si>
  <si>
    <t>GATCAAGATCTAACTTGGGGTGGCCTTGTCTTCTTCTTTTGCCAATTCCACTAATTGTTTGGG</t>
  </si>
  <si>
    <t>C-5-A;T-25-C</t>
  </si>
  <si>
    <t>0.32277681028690663</t>
  </si>
  <si>
    <t>0.0897209766200153</t>
  </si>
  <si>
    <t>67.8049936634517</t>
  </si>
  <si>
    <t>GATCAAGATCTAACTTGGGGTGGCGTTGTCTTCTTCTTTTGCCAATTCCACTAATTGTTTGGG</t>
  </si>
  <si>
    <t>C-5-A;T-25-G</t>
  </si>
  <si>
    <t>0.4426464647119609</t>
  </si>
  <si>
    <t>0.0778053595138083</t>
  </si>
  <si>
    <t>76.43995261794407</t>
  </si>
  <si>
    <t>GATCAAGATCTAACTTGGGGTGGCTATGTCTTCTTCTTTTGCCAATTCCACTAATTGTTTGGG</t>
  </si>
  <si>
    <t>C-5-A;T-26-A</t>
  </si>
  <si>
    <t>-0.2689089352460039</t>
  </si>
  <si>
    <t>0.09403840247838222</t>
  </si>
  <si>
    <t>37.52285070591551</t>
  </si>
  <si>
    <t>GATCAAGATCTAACTTGGGGTGGCTCTGTCTTCTTCTTTTGCCAATTCCACTAATTGTTTGGG</t>
  </si>
  <si>
    <t>C-5-A;T-26-C</t>
  </si>
  <si>
    <t>0.17232099090299208</t>
  </si>
  <si>
    <t>0.11590960271486553</t>
  </si>
  <si>
    <t>58.33370319397619</t>
  </si>
  <si>
    <t>GATCAAGATCTAACTTGGGGTGGCTGTGTCTTCTTCTTTTGCCAATTCCACTAATTGTTTGGG</t>
  </si>
  <si>
    <t>C-5-A;T-26-G</t>
  </si>
  <si>
    <t>0.2900890319041819</t>
  </si>
  <si>
    <t>0.07224775977536149</t>
  </si>
  <si>
    <t>65.62443207011452</t>
  </si>
  <si>
    <t>GATCAAGATCTAACTTGGGGTGGCTTAGTCTTCTTCTTTTGCCAATTCCACTAATTGTTTGGG</t>
  </si>
  <si>
    <t>C-5-A;T-27-A</t>
  </si>
  <si>
    <t>-0.1652485152999104</t>
  </si>
  <si>
    <t>0.0978794862221798</t>
  </si>
  <si>
    <t>41.62123607138454</t>
  </si>
  <si>
    <t>GATCAAGATCTAACTTGGGGTGGCTTCGTCTTCTTCTTTTGCCAATTCCACTAATTGTTTGGG</t>
  </si>
  <si>
    <t>C-5-A;T-27-C</t>
  </si>
  <si>
    <t>0.536605713993553</t>
  </si>
  <si>
    <t>0.07999850427105162</t>
  </si>
  <si>
    <t>83.97043300069716</t>
  </si>
  <si>
    <t>GATCAAGATCTAACTTGGGGTGGCTTGGTCTTCTTCTTTTGCCAATTCCACTAATTGTTTGGG</t>
  </si>
  <si>
    <t>C-5-A;T-27-G</t>
  </si>
  <si>
    <t>0.2523745180696872</t>
  </si>
  <si>
    <t>0.08232268920818214</t>
  </si>
  <si>
    <t>63.195528866700904</t>
  </si>
  <si>
    <t>GATCAAGATCTAACTTGGGGTGGCTTTATCTTCTTCTTTTGCCAATTCCACTAATTGTTTGGG</t>
  </si>
  <si>
    <t>C-5-A;G-28-A</t>
  </si>
  <si>
    <t>-0.2852446613561508</t>
  </si>
  <si>
    <t>0.09403036632345906</t>
  </si>
  <si>
    <t>36.91486714068799</t>
  </si>
  <si>
    <t>GATCAAGATCTAACTTGGGGTGGCTTTCTCTTCTTCTTTTGCCAATTCCACTAATTGTTTGGG</t>
  </si>
  <si>
    <t>C-5-A;G-28-C</t>
  </si>
  <si>
    <t>-0.19621809559118641</t>
  </si>
  <si>
    <t>0.1303000776309612</t>
  </si>
  <si>
    <t>40.35199916982941</t>
  </si>
  <si>
    <t>GATCAAGATCTAACTTGGGGTGGCTTTGACTTCTTCTTTTGCCAATTCCACTAATTGTTTGGG</t>
  </si>
  <si>
    <t>C-5-A;T-29-A</t>
  </si>
  <si>
    <t>0.439177239110638</t>
  </si>
  <si>
    <t>0.09221962446683445</t>
  </si>
  <si>
    <t>76.17522464340297</t>
  </si>
  <si>
    <t>GATCAAGATCTAACTTGGGGTGGCTTTGCCTTCTTCTTTTGCCAATTCCACTAATTGTTTGGG</t>
  </si>
  <si>
    <t>C-5-A;T-29-C</t>
  </si>
  <si>
    <t>0.0056967382877201045</t>
  </si>
  <si>
    <t>0.1061224149659361</t>
  </si>
  <si>
    <t>49.38050808188583</t>
  </si>
  <si>
    <t>GATCAAGATCTAACTTGGGGTGGCTTTGGCTTCTTCTTTTGCCAATTCCACTAATTGTTTGGG</t>
  </si>
  <si>
    <t>C-5-A;T-29-G</t>
  </si>
  <si>
    <t>-1.4394744302410998</t>
  </si>
  <si>
    <t>0.21675967776792177</t>
  </si>
  <si>
    <t>11.639268591641077</t>
  </si>
  <si>
    <t>GATCAAGATCTAACTTGGGGTGGCTTTGTATTCTTCTTTTGCCAATTCCACTAATTGTTTGGG</t>
  </si>
  <si>
    <t>C-5-A;C-30-A</t>
  </si>
  <si>
    <t>-0.5708768652568041</t>
  </si>
  <si>
    <t>0.11743674904542635</t>
  </si>
  <si>
    <t>27.74296153226064</t>
  </si>
  <si>
    <t>GATCAAGATCTAACTTGGGGTGGCTTTGTCATCTTCTTTTGCCAATTCCACTAATTGTTTGGG</t>
  </si>
  <si>
    <t>C-5-A;T-31-A</t>
  </si>
  <si>
    <t>0.23667039370442777</t>
  </si>
  <si>
    <t>0.09759295444246452</t>
  </si>
  <si>
    <t>62.210850415142346</t>
  </si>
  <si>
    <t>GATCAAGATCTAACTTGGGGTGGCTTTGTCCTCTTCTTTTGCCAATTCCACTAATTGTTTGGG</t>
  </si>
  <si>
    <t>C-5-A;T-31-C</t>
  </si>
  <si>
    <t>-0.2648840216811791</t>
  </si>
  <si>
    <t>0.11030411637612529</t>
  </si>
  <si>
    <t>37.674181278654814</t>
  </si>
  <si>
    <t>GATCAAGATCTAACTTGGGGTGGCTTTGTCGTCTTCTTTTGCCAATTCCACTAATTGTTTGGG</t>
  </si>
  <si>
    <t>C-5-A;T-31-G</t>
  </si>
  <si>
    <t>0.038157636918163734</t>
  </si>
  <si>
    <t>0.07581760384914527</t>
  </si>
  <si>
    <t>51.0097439194146</t>
  </si>
  <si>
    <t>GATCAAGATCTAACTTGGGGTGGCTTTGTCTACTTCTTTTGCCAATTCCACTAATTGTTTGGG</t>
  </si>
  <si>
    <t>C-5-A;T-32-A</t>
  </si>
  <si>
    <t>-0.0031686662784636555</t>
  </si>
  <si>
    <t>0.08747433508295188</t>
  </si>
  <si>
    <t>48.944664718531165</t>
  </si>
  <si>
    <t>GATCAAGATCTAACTTGGGGTGGCTTTGTCTCCTTCTTTTGCCAATTCCACTAATTGTTTGGG</t>
  </si>
  <si>
    <t>C-5-A;T-32-C</t>
  </si>
  <si>
    <t>-0.1177154329404219</t>
  </si>
  <si>
    <t>0.11121899512956662</t>
  </si>
  <si>
    <t>43.6473950271581</t>
  </si>
  <si>
    <t>GATCAAGATCTAACTTGGGGTGGCTTTGTCTGCTTCTTTTGCCAATTCCACTAATTGTTTGGG</t>
  </si>
  <si>
    <t>C-5-A;T-32-G</t>
  </si>
  <si>
    <t>-0.014983368275170716</t>
  </si>
  <si>
    <t>0.1049103083768811</t>
  </si>
  <si>
    <t>48.369800701035835</t>
  </si>
  <si>
    <t>GATCAAGATCTAACTTGGGGTGGCTTTGTCTTATTCTTTTGCCAATTCCACTAATTGTTTGGG</t>
  </si>
  <si>
    <t>C-5-A;C-33-A</t>
  </si>
  <si>
    <t>-1.2102854198590196</t>
  </si>
  <si>
    <t>0.17352219250115397</t>
  </si>
  <si>
    <t>14.637308045341555</t>
  </si>
  <si>
    <t>GATCAAGATCTAACTTGGGGTGGCTTTGTCTTCATCTTTTGCCAATTCCACTAATTGTTTGGG</t>
  </si>
  <si>
    <t>C-5-A;T-34-A</t>
  </si>
  <si>
    <t>-0.1285183921331477</t>
  </si>
  <si>
    <t>0.11290519386089878</t>
  </si>
  <si>
    <t>43.178411764342904</t>
  </si>
  <si>
    <t>GATCAAGATCTAACTTGGGGTGGCTTTGTCTTCCTCTTTTGCCAATTCCACTAATTGTTTGGG</t>
  </si>
  <si>
    <t>C-5-A;T-34-C</t>
  </si>
  <si>
    <t>-0.15562764875489343</t>
  </si>
  <si>
    <t>0.10813509766680358</t>
  </si>
  <si>
    <t>42.02360087449751</t>
  </si>
  <si>
    <t>GATCAAGATCTAACTTGGGGTGGCTTTGTCTTCGTCTTTTGCCAATTCCACTAATTGTTTGGG</t>
  </si>
  <si>
    <t>C-5-A;T-34-G</t>
  </si>
  <si>
    <t>0.48224910467477045</t>
  </si>
  <si>
    <t>0.07050923495771173</t>
  </si>
  <si>
    <t>79.52791876739072</t>
  </si>
  <si>
    <t>GATCAAGATCTAACTTGGGGTGGCTTTGTCTTCTACTTTTGCCAATTCCACTAATTGTTTGGG</t>
  </si>
  <si>
    <t>C-5-A;T-35-A</t>
  </si>
  <si>
    <t>-0.3040041847218692</t>
  </si>
  <si>
    <t>0.11251294539866141</t>
  </si>
  <si>
    <t>36.228816934884286</t>
  </si>
  <si>
    <t>GATCAAGATCTAACTTGGGGTGGCTTTGTCTTCTCCTTTTGCCAATTCCACTAATTGTTTGGG</t>
  </si>
  <si>
    <t>C-5-A;T-35-C</t>
  </si>
  <si>
    <t>0.07041776606604633</t>
  </si>
  <si>
    <t>0.09849907216532587</t>
  </si>
  <si>
    <t>52.68215591998324</t>
  </si>
  <si>
    <t>GATCAAGATCTAACTTGGGGTGGCTTTGTCTTCTGCTTTTGCCAATTCCACTAATTGTTTGGG</t>
  </si>
  <si>
    <t>C-5-A;T-35-G</t>
  </si>
  <si>
    <t>0.19310088306777284</t>
  </si>
  <si>
    <t>0.07511602471945632</t>
  </si>
  <si>
    <t>59.5585533082934</t>
  </si>
  <si>
    <t>GATCAAGATCTAACTTGGGGTGGCTTTGTCTTCTTATTTTGCCAATTCCACTAATTGTTTGGG</t>
  </si>
  <si>
    <t>C-5-A;C-36-A</t>
  </si>
  <si>
    <t>-0.3192233525860968</t>
  </si>
  <si>
    <t>0.10865777990992338</t>
  </si>
  <si>
    <t>35.68161899898204</t>
  </si>
  <si>
    <t>GATCAAGATCTAACTTGGGGTGGCTTTGTCTTCTTCATTTGCCAATTCCACTAATTGTTTGGG</t>
  </si>
  <si>
    <t>C-5-A;T-37-A</t>
  </si>
  <si>
    <t>0.04698962597377382</t>
  </si>
  <si>
    <t>0.11241587142516139</t>
  </si>
  <si>
    <t>51.46225677224047</t>
  </si>
  <si>
    <t>GATCAAGATCTAACTTGGGGTGGCTTTGTCTTCTTCCTTTGCCAATTCCACTAATTGTTTGGG</t>
  </si>
  <si>
    <t>C-5-A;T-37-C</t>
  </si>
  <si>
    <t>-0.06204785535771348</t>
  </si>
  <si>
    <t>0.09820143361351259</t>
  </si>
  <si>
    <t>46.14604135328526</t>
  </si>
  <si>
    <t>GATCAAGATCTAACTTGGGGTGGCTTTGTCTTCTTCGTTTGCCAATTCCACTAATTGTTTGGG</t>
  </si>
  <si>
    <t>C-5-A;T-37-G</t>
  </si>
  <si>
    <t>0.2789792511750182</t>
  </si>
  <si>
    <t>0.07153339443291126</t>
  </si>
  <si>
    <t>64.89939398385704</t>
  </si>
  <si>
    <t>GATCAAGATCTAACTTGGGGTGGCTTTGTCTTCTTCTATTGCCAATTCCACTAATTGTTTGGG</t>
  </si>
  <si>
    <t>C-5-A;T-38-A</t>
  </si>
  <si>
    <t>0.43085822330540013</t>
  </si>
  <si>
    <t>0.09188180941521068</t>
  </si>
  <si>
    <t>75.54415034367156</t>
  </si>
  <si>
    <t>GATCAAGATCTAACTTGGGGTGGCTTTGTCTTCTTCTCTTGCCAATTCCACTAATTGTTTGGG</t>
  </si>
  <si>
    <t>C-5-A;T-38-C</t>
  </si>
  <si>
    <t>0.034051686518356494</t>
  </si>
  <si>
    <t>0.08988881243404011</t>
  </si>
  <si>
    <t>50.80072983534995</t>
  </si>
  <si>
    <t>GATCAAGATCTAACTTGGGGTGGCTTTGTCTTCTTCTGTTGCCAATTCCACTAATTGTTTGGG</t>
  </si>
  <si>
    <t>C-5-A;T-38-G</t>
  </si>
  <si>
    <t>-0.19690559104966432</t>
  </si>
  <si>
    <t>0.08994342676016813</t>
  </si>
  <si>
    <t>40.32426688766098</t>
  </si>
  <si>
    <t>GATCAAGATCTAACTTGGGGTGGCTTTGTCTTCTTCTTATGCCAATTCCACTAATTGTTTGGG</t>
  </si>
  <si>
    <t>C-5-A;T-39-A</t>
  </si>
  <si>
    <t>-0.12381069363093233</t>
  </si>
  <si>
    <t>0.10482283616341816</t>
  </si>
  <si>
    <t>43.38216192960819</t>
  </si>
  <si>
    <t>GATCAAGATCTAACTTGGGGTGGCTTTGTCTTCTTCTTCTGCCAATTCCACTAATTGTTTGGG</t>
  </si>
  <si>
    <t>C-5-A;T-39-C</t>
  </si>
  <si>
    <t>0.3338220274785644</t>
  </si>
  <si>
    <t>0.10151389856065964</t>
  </si>
  <si>
    <t>68.55806581184494</t>
  </si>
  <si>
    <t>GATCAAGATCTAACTTGGGGTGGCTTTGTCTTCTTCTTGTGCCAATTCCACTAATTGTTTGGG</t>
  </si>
  <si>
    <t>C-5-A;T-39-G</t>
  </si>
  <si>
    <t>-0.08516980416490644</t>
  </si>
  <si>
    <t>0.08253285485857141</t>
  </si>
  <si>
    <t>45.091295824173876</t>
  </si>
  <si>
    <t>GATCAAGATCTAACTTGGGGTGGCTTTGTCTTCTTCTTTAGCCAATTCCACTAATTGTTTGGG</t>
  </si>
  <si>
    <t>C-5-A;T-40-A</t>
  </si>
  <si>
    <t>-1.0365649865588562</t>
  </si>
  <si>
    <t>0.1694862770920313</t>
  </si>
  <si>
    <t>17.414340757616017</t>
  </si>
  <si>
    <t>GATCAAGATCTAACTTGGGGTGGCTTTGTCTTCTTCTTTCGCCAATTCCACTAATTGTTTGGG</t>
  </si>
  <si>
    <t>C-5-A;T-40-C</t>
  </si>
  <si>
    <t>0.2639532957222551</t>
  </si>
  <si>
    <t>0.07886856382285484</t>
  </si>
  <si>
    <t>63.93150849371691</t>
  </si>
  <si>
    <t>GATCAAGATCTAACTTGGGGTGGCTTTGTCTTCTTCTTTGGCCAATTCCACTAATTGTTTGGG</t>
  </si>
  <si>
    <t>C-5-A;T-40-G</t>
  </si>
  <si>
    <t>0.07885092460508622</t>
  </si>
  <si>
    <t>0.08836611135962973</t>
  </si>
  <si>
    <t>53.12831149925745</t>
  </si>
  <si>
    <t>GATCAAGATCTAACTTGGGGTGGCTTTGTCTTCTTCTTTTACCAATTCCACTAATTGTTTGGG</t>
  </si>
  <si>
    <t>C-5-A;G-41-A</t>
  </si>
  <si>
    <t>0.11560835539389663</t>
  </si>
  <si>
    <t>0.08114153028478598</t>
  </si>
  <si>
    <t>55.117506619908276</t>
  </si>
  <si>
    <t>GATCAAGATCTAACTTGGGGTGGCTTTGTCTTCTTCTTTTCCCAATTCCACTAATTGTTTGGG</t>
  </si>
  <si>
    <t>C-5-A;G-41-C</t>
  </si>
  <si>
    <t>-0.23218899934391665</t>
  </si>
  <si>
    <t>0.16344029589806003</t>
  </si>
  <si>
    <t>38.926296914498124</t>
  </si>
  <si>
    <t>GATCAAGATCTAACTTGGGGTGGCTTTGTCTTCTTCTTTTGACAATTCCACTAATTGTTTGGG</t>
  </si>
  <si>
    <t>C-5-A;C-42-A</t>
  </si>
  <si>
    <t>-0.07387410122422844</t>
  </si>
  <si>
    <t>0.09795171586013744</t>
  </si>
  <si>
    <t>45.603521233697215</t>
  </si>
  <si>
    <t>GATCAAGATCTAACTTGGGGTGGCTTTGTCTTCTTCTTTTGCAAATTCCACTAATTGTTTGGG</t>
  </si>
  <si>
    <t>C-5-A;C-43-A</t>
  </si>
  <si>
    <t>0.0435498667044083</t>
  </si>
  <si>
    <t>0.09233524394075437</t>
  </si>
  <si>
    <t>51.285543097974056</t>
  </si>
  <si>
    <t>GATCAAGATCTAACTTGGGGTGGCTTTGTCTTCTTCTTTTGCCAAATCCACTAATTGTTTGGG</t>
  </si>
  <si>
    <t>C-5-A;T-46-A</t>
  </si>
  <si>
    <t>0.10351259259638473</t>
  </si>
  <si>
    <t>0.09835056427210129</t>
  </si>
  <si>
    <t>54.45483417765529</t>
  </si>
  <si>
    <t>GATCAAGATCTAACTTGGGGTGGCTTTGTCTTCTTCTTTTGCCAACTCCACTAATTGTTTGGG</t>
  </si>
  <si>
    <t>C-5-A;T-46-C</t>
  </si>
  <si>
    <t>-0.065661712030096</t>
  </si>
  <si>
    <t>0.1079328505432009</t>
  </si>
  <si>
    <t>45.97957714390151</t>
  </si>
  <si>
    <t>GATCAAGATCTAACTTGGGGTGGCTTTGTCTTCTTCTTTTGCCAAGTCCACTAATTGTTTGGG</t>
  </si>
  <si>
    <t>C-5-A;T-46-G</t>
  </si>
  <si>
    <t>0.09621591517440406</t>
  </si>
  <si>
    <t>0.0890091986472599</t>
  </si>
  <si>
    <t>54.058940927756886</t>
  </si>
  <si>
    <t>GATCAAGATCTAACTTGGGGTGGCTTTGTCTTCTTCTTTTGCCAATACCACTAATTGTTTGGG</t>
  </si>
  <si>
    <t>C-5-A;T-47-A</t>
  </si>
  <si>
    <t>-0.24012580398992495</t>
  </si>
  <si>
    <t>0.09591055490568294</t>
  </si>
  <si>
    <t>38.61856930265032</t>
  </si>
  <si>
    <t>GATCAAGATCTAACTTGGGGTGGCTTTGTCTTCTTCTTTTGCCAATCCCACTAATTGTTTGGG</t>
  </si>
  <si>
    <t>C-5-A;T-47-C</t>
  </si>
  <si>
    <t>-0.7980017702051414</t>
  </si>
  <si>
    <t>0.14565273835588657</t>
  </si>
  <si>
    <t>22.106181263456584</t>
  </si>
  <si>
    <t>GATCAAGATCTAACTTGGGGTGGCTTTGTCTTCTTCTTTTGCCAATGCCACTAATTGTTTGGG</t>
  </si>
  <si>
    <t>C-5-A;T-47-G</t>
  </si>
  <si>
    <t>-0.37370915344588845</t>
  </si>
  <si>
    <t>0.13356081665152045</t>
  </si>
  <si>
    <t>33.78949249924441</t>
  </si>
  <si>
    <t>GATCAAGATCTAACTTGGGGTGGCTTTGTCTTCTTCTTTTGCCAATTACACTAATTGTTTGGG</t>
  </si>
  <si>
    <t>C-5-A;C-48-A</t>
  </si>
  <si>
    <t>-0.3772454084811986</t>
  </si>
  <si>
    <t>0.11958569010116339</t>
  </si>
  <si>
    <t>33.67021525792378</t>
  </si>
  <si>
    <t>GATCAAGATCTAACTTGGGGTGGCTTTGTCTTCTTCTTTTGCCAATTCAACTAATTGTTTGGG</t>
  </si>
  <si>
    <t>C-5-A;C-49-A</t>
  </si>
  <si>
    <t>0.5128277521963056</t>
  </si>
  <si>
    <t>0.06763948049837189</t>
  </si>
  <si>
    <t>81.9973383012672</t>
  </si>
  <si>
    <t>GATCAAGATCTAACTTGGGGTGGCTTTGTCTTCTTCTTTTGCCAATTCCAATAATTGTTTGGG</t>
  </si>
  <si>
    <t>C-5-A;C-51-A</t>
  </si>
  <si>
    <t>-0.06197459337556338</t>
  </si>
  <si>
    <t>0.1161992611703733</t>
  </si>
  <si>
    <t>46.14942222758645</t>
  </si>
  <si>
    <t>GATCAAGATCTAACTTGGGGTGGCTTTGTCTTCTTCTTTTGCCAATTCCACAAATTGTTTGGG</t>
  </si>
  <si>
    <t>C-5-A;T-52-A</t>
  </si>
  <si>
    <t>0.27325796665200147</t>
  </si>
  <si>
    <t>0.09684519163696151</t>
  </si>
  <si>
    <t>64.52914624178793</t>
  </si>
  <si>
    <t>GATCAAGATCTAACTTGGGGTGGCTTTGTCTTCTTCTTTTGCCAATTCCACCAATTGTTTGGG</t>
  </si>
  <si>
    <t>C-5-A;T-52-C</t>
  </si>
  <si>
    <t>0.2605175785056132</t>
  </si>
  <si>
    <t>0.10370627682327338</t>
  </si>
  <si>
    <t>63.712234806185826</t>
  </si>
  <si>
    <t>GATCAAGATCTAACTTGGGGTGGCTTTGTCTTCTTCTTTTGCCAATTCCACGAATTGTTTGGG</t>
  </si>
  <si>
    <t>C-5-A;T-52-G</t>
  </si>
  <si>
    <t>0.6586239004902049</t>
  </si>
  <si>
    <t>0.0804245974514064</t>
  </si>
  <si>
    <t>94.86766640561592</t>
  </si>
  <si>
    <t>GATCAAGATCTAACTTGGGGTGGCTTTGTCTTCTTCTTTTGCCAATTCCACTAAATGTTTGGG</t>
  </si>
  <si>
    <t>C-5-A;T-55-A</t>
  </si>
  <si>
    <t>0.19450459297040407</t>
  </si>
  <si>
    <t>0.095536966553822</t>
  </si>
  <si>
    <t>59.64221494395461</t>
  </si>
  <si>
    <t>GATCAAGATCTAACTTGGGGTGGCTTTGTCTTCTTCTTTTGCCAATTCCACTAACTGTTTGGG</t>
  </si>
  <si>
    <t>C-5-A;T-55-C</t>
  </si>
  <si>
    <t>0.1823104548525561</t>
  </si>
  <si>
    <t>0.09543753052037864</t>
  </si>
  <si>
    <t>58.91934587724382</t>
  </si>
  <si>
    <t>GATCAAGATCTAACTTGGGGTGGCTTTGTCTTCTTCTTTTGCCAATTCCACTAAGTGTTTGGG</t>
  </si>
  <si>
    <t>C-5-A;T-55-G</t>
  </si>
  <si>
    <t>0.26790612602127056</t>
  </si>
  <si>
    <t>0.09362231107099708</t>
  </si>
  <si>
    <t>64.18471901696849</t>
  </si>
  <si>
    <t>GATCAAGATCTAACTTGGGGTGGCTTTGTCTTCTTCTTTTGCCAATTCCACTAATAGTTTGGG</t>
  </si>
  <si>
    <t>C-5-A;T-56-A</t>
  </si>
  <si>
    <t>-0.33718879417481173</t>
  </si>
  <si>
    <t>0.12690290818076674</t>
  </si>
  <si>
    <t>35.04630687601542</t>
  </si>
  <si>
    <t>GATCAAGATCTAACTTGGGGTGGCTTTGTCTTCTTCTTTTGCCAATTCCACTAATCGTTTGGG</t>
  </si>
  <si>
    <t>C-5-A;T-56-C</t>
  </si>
  <si>
    <t>0.14532542980527785</t>
  </si>
  <si>
    <t>0.08362326499237484</t>
  </si>
  <si>
    <t>56.780017803992266</t>
  </si>
  <si>
    <t>GATCAAGATCTAACTTGGGGTGGCTTTGTCTTCTTCTTTTGCCAATTCCACTAATGGTTTGGG</t>
  </si>
  <si>
    <t>C-5-A;T-56-G</t>
  </si>
  <si>
    <t>-0.3425542801156063</t>
  </si>
  <si>
    <t>0.12400913352970874</t>
  </si>
  <si>
    <t>34.8587699724129</t>
  </si>
  <si>
    <t>GATCAAGATCTAACTTGGGGTGGCTTTGTCTTCTTCTTTTGCCAATTCCACTAATTATTTGGG</t>
  </si>
  <si>
    <t>C-5-A;G-57-A</t>
  </si>
  <si>
    <t>0.31006806863762665</t>
  </si>
  <si>
    <t>0.08165859464983447</t>
  </si>
  <si>
    <t>66.94873005764121</t>
  </si>
  <si>
    <t>GATCAAGATCTAACTTGGGGTGGCTTTGTCTTCTTCTTTTGCCAATTCCACTAATTCTTTGGG</t>
  </si>
  <si>
    <t>C-5-A;G-57-C</t>
  </si>
  <si>
    <t>0.1059728865669714</t>
  </si>
  <si>
    <t>0.08644915979955278</t>
  </si>
  <si>
    <t>54.58897402191402</t>
  </si>
  <si>
    <t>GATCAAGATCTAACTTGGGGTGGCTTTGTCTTCTTCTTTTGCCAATTCCACTAATTGATTGGG</t>
  </si>
  <si>
    <t>C-5-A;T-58-A</t>
  </si>
  <si>
    <t>0.12691678049323527</t>
  </si>
  <si>
    <t>0.10100912009245905</t>
  </si>
  <si>
    <t>55.744336363860185</t>
  </si>
  <si>
    <t>GATCAAGATCTAACTTGGGGTGGCTTTGTCTTCTTCTTTTGCCAATTCCACTAATTGCTTGGG</t>
  </si>
  <si>
    <t>C-5-A;T-58-C</t>
  </si>
  <si>
    <t>0.00543247302351417</t>
  </si>
  <si>
    <t>0.10297391367347206</t>
  </si>
  <si>
    <t>49.36746025299086</t>
  </si>
  <si>
    <t>GATCAAGATCTAACTTGGGGTGGCTTTGTCTTCTTCTTTTGCCAATTCCACTAATTGGTTGGG</t>
  </si>
  <si>
    <t>C-5-A;T-58-G</t>
  </si>
  <si>
    <t>-0.27167981004665626</t>
  </si>
  <si>
    <t>0.12064047703884741</t>
  </si>
  <si>
    <t>37.4190234969742</t>
  </si>
  <si>
    <t>GATCAAGATCTAACTTGGGGTGGCTTTGTCTTCTTCTTTTGCCAATTCCACTAATTGTATGGG</t>
  </si>
  <si>
    <t>C-5-A;T-59-A</t>
  </si>
  <si>
    <t>0.15173795014036184</t>
  </si>
  <si>
    <t>0.10104373509669354</t>
  </si>
  <si>
    <t>57.145290731143</t>
  </si>
  <si>
    <t>GATCAAGATCTAACTTGGGGTGGCTTTGTCTTCTTCTTTTGCCAATTCCACTAATTGTCTGGG</t>
  </si>
  <si>
    <t>C-5-A;T-59-C</t>
  </si>
  <si>
    <t>0.49311496483988193</t>
  </si>
  <si>
    <t>0.08075948851211895</t>
  </si>
  <si>
    <t>80.39676987070521</t>
  </si>
  <si>
    <t>GATCAAGATCTAACTTGGGGTGGCTTTGTCTTCTTCTTTTGCCAATTCCACTAATTGTGTGGG</t>
  </si>
  <si>
    <t>C-5-A;T-59-G</t>
  </si>
  <si>
    <t>-0.13095989814562245</t>
  </si>
  <si>
    <t>0.10567060124253139</t>
  </si>
  <si>
    <t>43.07311999995232</t>
  </si>
  <si>
    <t>GATCAAGATCTAACTTGGGGTGGCTTTGTCTTCTTCTTTTGCCAATTCCACTAATTGTTAGGG</t>
  </si>
  <si>
    <t>C-5-A;T-60-A</t>
  </si>
  <si>
    <t>-1.4981675964543621</t>
  </si>
  <si>
    <t>0.18817364534646736</t>
  </si>
  <si>
    <t>10.975784514286998</t>
  </si>
  <si>
    <t>GATCAAGATCTAACTTGGGGTGGCTTTGTCTTCTTCTTTTGCCAATTCCACTAATTGTTCGGG</t>
  </si>
  <si>
    <t>C-5-A;T-60-C</t>
  </si>
  <si>
    <t>0.13633150794550036</t>
  </si>
  <si>
    <t>0.08811747045338629</t>
  </si>
  <si>
    <t>56.27163237703227</t>
  </si>
  <si>
    <t>GATCAAGATCTAACTTGGGGTGGCTTTGTCTTCTTCTTTTGCCAATTCCACTAATTGTTGGGG</t>
  </si>
  <si>
    <t>C-5-A;T-60-G</t>
  </si>
  <si>
    <t>-0.524840647247102</t>
  </si>
  <si>
    <t>0.1145973011313287</t>
  </si>
  <si>
    <t>29.049997218621034</t>
  </si>
  <si>
    <t>GATCAAGATCTAACTTGGGGTGGCTTTGTCTTCTTCTTTTGCCAATTCCACTAATTGTTTAGG</t>
  </si>
  <si>
    <t>C-5-A;G-61-A</t>
  </si>
  <si>
    <t>-0.23911091965538522</t>
  </si>
  <si>
    <t>0.08402301347091161</t>
  </si>
  <si>
    <t>38.65778257876195</t>
  </si>
  <si>
    <t>GATCAAGATCTAACTTGGGGTGGCTTTGTCTTCTTCTTTTGCCAATTCCACTAATTGTTTCGG</t>
  </si>
  <si>
    <t>C-5-A;G-61-C</t>
  </si>
  <si>
    <t>0.0540258309520282</t>
  </si>
  <si>
    <t>0.1024938351945783</t>
  </si>
  <si>
    <t>51.82563265395548</t>
  </si>
  <si>
    <t>GATCAAGATCTAACTTGGGGTGGCTTTGTCTTCTTCTTTTGCCAATTCCACTAATTGTTTGAG</t>
  </si>
  <si>
    <t>C-5-A;G-62-A</t>
  </si>
  <si>
    <t>0.2890434564269497</t>
  </si>
  <si>
    <t>0.06298783877128336</t>
  </si>
  <si>
    <t>65.55585263197185</t>
  </si>
  <si>
    <t>GATCAAGATCTAACTTGGGGTGGCTTTGTCTTCTTCTTTTGCCAATTCCACTAATTGTTTGCG</t>
  </si>
  <si>
    <t>C-5-A;G-62-C</t>
  </si>
  <si>
    <t>0.2112183988877207</t>
  </si>
  <si>
    <t>0.08951602800328295</t>
  </si>
  <si>
    <t>60.647440520789544</t>
  </si>
  <si>
    <t>GATCAAGATCTAACTTGGGGTGGCTTTGTCTTCTTCTTTTGCCAATTCCACTAATTGTTTGGA</t>
  </si>
  <si>
    <t>C-5-A;G-63-A</t>
  </si>
  <si>
    <t>-2.449248001200095</t>
  </si>
  <si>
    <t>0.40433984091622194</t>
  </si>
  <si>
    <t>4.240202525708334</t>
  </si>
  <si>
    <t>GATCAAGATCTAACTTGGGGTGGCTTTGTCTTCTTCTTTTGCCAATTCCACTAATTGTTTGGC</t>
  </si>
  <si>
    <t>C-5-A;G-63-C</t>
  </si>
  <si>
    <t>-3.168450432845395</t>
  </si>
  <si>
    <t>1.030683217725567</t>
  </si>
  <si>
    <t>2.065574925513291</t>
  </si>
  <si>
    <t>GATCAAGATCTAACTTGGGGTGGCTTTGTCTTCTTCTTTTGCCAATTCCACTAATTGTTTGGG</t>
  </si>
  <si>
    <t>C-5-A</t>
  </si>
  <si>
    <t>-0.0019409825759566651</t>
  </si>
  <si>
    <t>0.01712668025681895</t>
  </si>
  <si>
    <t>49.00479018570706</t>
  </si>
  <si>
    <t>GATCAAGATCTAACTTGGGGTGGCTTTGTCTTCTTCTTTTGCCAATTCCACTAATTGTTTGTG</t>
  </si>
  <si>
    <t>C-5-A;G-62-T</t>
  </si>
  <si>
    <t>-0.030258278658124596</t>
  </si>
  <si>
    <t>0.10119560087363448</t>
  </si>
  <si>
    <t>47.636570598696096</t>
  </si>
  <si>
    <t>GATCAAGATCTAACTTGGGGTGGCTTTGTCTTCTTCTTTTGCCAATTCCACTAATTGTTTTGG</t>
  </si>
  <si>
    <t>C-5-A;G-61-T</t>
  </si>
  <si>
    <t>-0.09148025116701197</t>
  </si>
  <si>
    <t>0.09374290840595989</t>
  </si>
  <si>
    <t>44.807645513033776</t>
  </si>
  <si>
    <t>GATCAAGATCTAACTTGGGGTGGCTTTGTCTTCTTCTTTTGCCAATTCCACTAATTTTTTGGG</t>
  </si>
  <si>
    <t>C-5-A;G-57-T</t>
  </si>
  <si>
    <t>0.2904410477351757</t>
  </si>
  <si>
    <t>0.09964071345767019</t>
  </si>
  <si>
    <t>65.64753697551083</t>
  </si>
  <si>
    <t>GATCAAGATCTAACTTGGGGTGGCTTTGTCTTCTTCTTTTGCCAATTCCACTACTTGTTTGGG</t>
  </si>
  <si>
    <t>C-5-A;A-54-C</t>
  </si>
  <si>
    <t>0.15008703785124056</t>
  </si>
  <si>
    <t>0.08866667499719152</t>
  </si>
  <si>
    <t>57.05102670064254</t>
  </si>
  <si>
    <t>GATCAAGATCTAACTTGGGGTGGCTTTGTCTTCTTCTTTTGCCAATTCCACTAGTTGTTTGGG</t>
  </si>
  <si>
    <t>C-5-A;A-54-G</t>
  </si>
  <si>
    <t>-0.1504962693323612</t>
  </si>
  <si>
    <t>0.10848854712633332</t>
  </si>
  <si>
    <t>42.23979412570306</t>
  </si>
  <si>
    <t>GATCAAGATCTAACTTGGGGTGGCTTTGTCTTCTTCTTTTGCCAATTCCACTATTTGTTTGGG</t>
  </si>
  <si>
    <t>C-5-A;A-54-T</t>
  </si>
  <si>
    <t>0.19250220040269483</t>
  </si>
  <si>
    <t>0.08093650164676175</t>
  </si>
  <si>
    <t>59.52290730625704</t>
  </si>
  <si>
    <t>GATCAAGATCTAACTTGGGGTGGCTTTGTCTTCTTCTTTTGCCAATTCCACTCATTGTTTGGG</t>
  </si>
  <si>
    <t>C-5-A;A-53-C</t>
  </si>
  <si>
    <t>-0.08219391690060227</t>
  </si>
  <si>
    <t>0.09230711979171781</t>
  </si>
  <si>
    <t>45.225682297469056</t>
  </si>
  <si>
    <t>GATCAAGATCTAACTTGGGGTGGCTTTGTCTTCTTCTTTTGCCAATTCCACTGATTGTTTGGG</t>
  </si>
  <si>
    <t>C-5-A;A-53-G</t>
  </si>
  <si>
    <t>0.5775545701503684</t>
  </si>
  <si>
    <t>0.09493847230393793</t>
  </si>
  <si>
    <t>87.48029823227468</t>
  </si>
  <si>
    <t>GATCAAGATCTAACTTGGGGTGGCTTTGTCTTCTTCTTTTGCCAATTCCACTTATTGTTTGGG</t>
  </si>
  <si>
    <t>C-5-A;A-53-T</t>
  </si>
  <si>
    <t>0.012944819711273287</t>
  </si>
  <si>
    <t>0.09407875663416224</t>
  </si>
  <si>
    <t>49.739722259404424</t>
  </si>
  <si>
    <t>GATCAAGATCTAACTTGGGGTGGCTTTGTCTTCTTCTTTTGCCAATTCCAGTAATTGTTTGGG</t>
  </si>
  <si>
    <t>C-5-A;C-51-G</t>
  </si>
  <si>
    <t>0.05891797047705452</t>
  </si>
  <si>
    <t>0.08585979894944255</t>
  </si>
  <si>
    <t>52.07979206462049</t>
  </si>
  <si>
    <t>GATCAAGATCTAACTTGGGGTGGCTTTGTCTTCTTCTTTTGCCAATTCCATTAATTGTTTGGG</t>
  </si>
  <si>
    <t>C-5-A;C-51-T</t>
  </si>
  <si>
    <t>-0.36847104338356146</t>
  </si>
  <si>
    <t>0.14740793611648054</t>
  </si>
  <si>
    <t>33.966949944968405</t>
  </si>
  <si>
    <t>GATCAAGATCTAACTTGGGGTGGCTTTGTCTTCTTCTTTTGCCAATTCCCCTAATTGTTTGGG</t>
  </si>
  <si>
    <t>C-5-A;A-50-C</t>
  </si>
  <si>
    <t>-1.435638315350489</t>
  </si>
  <si>
    <t>0.25988656305558666</t>
  </si>
  <si>
    <t>11.684003913258413</t>
  </si>
  <si>
    <t>GATCAAGATCTAACTTGGGGTGGCTTTGTCTTCTTCTTTTGCCAATTCCGCTAATTGTTTGGG</t>
  </si>
  <si>
    <t>C-5-A;A-50-G</t>
  </si>
  <si>
    <t>0.04130981283053067</t>
  </si>
  <si>
    <t>0.09223170495192728</t>
  </si>
  <si>
    <t>51.17078929381998</t>
  </si>
  <si>
    <t>GATCAAGATCTAACTTGGGGTGGCTTTGTCTTCTTCTTTTGCCAATTCCTCTAATTGTTTGGG</t>
  </si>
  <si>
    <t>C-5-A;A-50-T</t>
  </si>
  <si>
    <t>-0.23786254391755057</t>
  </si>
  <si>
    <t>0.101275594768089</t>
  </si>
  <si>
    <t>38.70607215210627</t>
  </si>
  <si>
    <t>GATCAAGATCTAACTTGGGGTGGCTTTGTCTTCTTCTTTTGCCAATTCGACTAATTGTTTGGG</t>
  </si>
  <si>
    <t>C-5-A;C-49-G</t>
  </si>
  <si>
    <t>0.40786252756895036</t>
  </si>
  <si>
    <t>0.0737809650258732</t>
  </si>
  <si>
    <t>73.82678176864026</t>
  </si>
  <si>
    <t>GATCAAGATCTAACTTGGGGTGGCTTTGTCTTCTTCTTTTGCCAATTCTACTAATTGTTTGGG</t>
  </si>
  <si>
    <t>C-5-A;C-49-T</t>
  </si>
  <si>
    <t>0.4156783760686392</t>
  </si>
  <si>
    <t>0.08698784842981004</t>
  </si>
  <si>
    <t>74.40606154274771</t>
  </si>
  <si>
    <t>GATCAAGATCTAACTTGGGGTGGCTTTGTCTTCTTCTTTTGCCAATTGCACTAATTGTTTGGG</t>
  </si>
  <si>
    <t>C-5-A;C-48-G</t>
  </si>
  <si>
    <t>-0.3607111896208893</t>
  </si>
  <si>
    <t>0.0921114785496828</t>
  </si>
  <si>
    <t>34.23155382524719</t>
  </si>
  <si>
    <t>GATCAAGATCTAACTTGGGGTGGCTTTGTCTTCTTCTTTTGCCAATTTCACTAATTGTTTGGG</t>
  </si>
  <si>
    <t>C-5-A;C-48-T</t>
  </si>
  <si>
    <t>-0.5995632259099832</t>
  </si>
  <si>
    <t>0.12393267438659386</t>
  </si>
  <si>
    <t>26.958423502033558</t>
  </si>
  <si>
    <t>GATCAAGATCTAACTTGGGGTGGCTTTGTCTTCTTCTTTTGCCACTTCCACTAATTGTTTGGG</t>
  </si>
  <si>
    <t>C-5-A;A-45-C</t>
  </si>
  <si>
    <t>-1.3591549508070997</t>
  </si>
  <si>
    <t>0.25095693181564566</t>
  </si>
  <si>
    <t>12.612697996534985</t>
  </si>
  <si>
    <t>GATCAAGATCTAACTTGGGGTGGCTTTGTCTTCTTCTTTTGCCAGTTCCACTAATTGTTTGGG</t>
  </si>
  <si>
    <t>C-5-A;A-45-G</t>
  </si>
  <si>
    <t>0.4327512512084226</t>
  </si>
  <si>
    <t>0.08197094219942984</t>
  </si>
  <si>
    <t>75.68729297193035</t>
  </si>
  <si>
    <t>GATCAAGATCTAACTTGGGGTGGCTTTGTCTTCTTCTTTTGCCATTTCCACTAATTGTTTGGG</t>
  </si>
  <si>
    <t>C-5-A;A-45-T</t>
  </si>
  <si>
    <t>-0.4516562503456945</t>
  </si>
  <si>
    <t>0.12913154321810688</t>
  </si>
  <si>
    <t>31.255732034146728</t>
  </si>
  <si>
    <t>GATCAAGATCTAACTTGGGGTGGCTTTGTCTTCTTCTTTTGCCCATTCCACTAATTGTTTGGG</t>
  </si>
  <si>
    <t>C-5-A;A-44-C</t>
  </si>
  <si>
    <t>0.032699064560898855</t>
  </si>
  <si>
    <t>0.11016041110003917</t>
  </si>
  <si>
    <t>50.73206210392988</t>
  </si>
  <si>
    <t>GATCAAGATCTAACTTGGGGTGGCTTTGTCTTCTTCTTTTGCCGATTCCACTAATTGTTTGGG</t>
  </si>
  <si>
    <t>C-5-A;A-44-G</t>
  </si>
  <si>
    <t>0.5115627640052407</t>
  </si>
  <si>
    <t>0.06661115650053313</t>
  </si>
  <si>
    <t>81.893678214833</t>
  </si>
  <si>
    <t>GATCAAGATCTAACTTGGGGTGGCTTTGTCTTCTTCTTTTGCCTATTCCACTAATTGTTTGGG</t>
  </si>
  <si>
    <t>C-5-A;A-44-T</t>
  </si>
  <si>
    <t>-0.22856781670424986</t>
  </si>
  <si>
    <t>0.09810102830822919</t>
  </si>
  <si>
    <t>39.06751167301546</t>
  </si>
  <si>
    <t>GATCAAGATCTAACTTGGGGTGGCTTTGTCTTCTTCTTTTGCGAATTCCACTAATTGTTTGGG</t>
  </si>
  <si>
    <t>C-5-A;C-43-G</t>
  </si>
  <si>
    <t>0.38165129608109544</t>
  </si>
  <si>
    <t>0.07454761215380858</t>
  </si>
  <si>
    <t>71.9168313262586</t>
  </si>
  <si>
    <t>GATCAAGATCTAACTTGGGGTGGCTTTGTCTTCTTCTTTTGCTAATTCCACTAATTGTTTGGG</t>
  </si>
  <si>
    <t>C-5-A;C-43-T</t>
  </si>
  <si>
    <t>-0.8303118453699788</t>
  </si>
  <si>
    <t>0.14325936859240238</t>
  </si>
  <si>
    <t>21.403344383719844</t>
  </si>
  <si>
    <t>GATCAAGATCTAACTTGGGGTGGCTTTGTCTTCTTCTTTTGGCAATTCCACTAATTGTTTGGG</t>
  </si>
  <si>
    <t>C-5-A;C-42-G</t>
  </si>
  <si>
    <t>0.09557972774306564</t>
  </si>
  <si>
    <t>0.0913443760526933</t>
  </si>
  <si>
    <t>54.02456024642544</t>
  </si>
  <si>
    <t>GATCAAGATCTAACTTGGGGTGGCTTTGTCTTCTTCTTTTGTCAATTCCACTAATTGTTTGGG</t>
  </si>
  <si>
    <t>C-5-A;C-42-T</t>
  </si>
  <si>
    <t>-0.17786212200856483</t>
  </si>
  <si>
    <t>0.09319320695509654</t>
  </si>
  <si>
    <t>41.09953932458934</t>
  </si>
  <si>
    <t>GATCAAGATCTAACTTGGGGTGGCTTTGTCTTCTTCTTTTTCCAATTCCACTAATTGTTTGGG</t>
  </si>
  <si>
    <t>C-5-A;G-41-T</t>
  </si>
  <si>
    <t>-0.46352586394642764</t>
  </si>
  <si>
    <t>0.1673285132026167</t>
  </si>
  <si>
    <t>30.886931660999576</t>
  </si>
  <si>
    <t>GATCAAGATCTAACTTGGGGTGGCTTTGTCTTCTTGTTTTGCCAATTCCACTAATTGTTTGGG</t>
  </si>
  <si>
    <t>C-5-A;C-36-G</t>
  </si>
  <si>
    <t>0.07180899117878348</t>
  </si>
  <si>
    <t>0.08072156464806178</t>
  </si>
  <si>
    <t>52.75549966529264</t>
  </si>
  <si>
    <t>GATCAAGATCTAACTTGGGGTGGCTTTGTCTTCTTTTTTTGCCAATTCCACTAATTGTTTGGG</t>
  </si>
  <si>
    <t>C-5-A;C-36-T</t>
  </si>
  <si>
    <t>-0.33945915364060075</t>
  </si>
  <si>
    <t>0.13860296685363294</t>
  </si>
  <si>
    <t>34.966829416798525</t>
  </si>
  <si>
    <t>GATCAAGATCTAACTTGGGGTGGCTTTGTCTTGTTCTTTTGCCAATTCCACTAATTGTTTGGG</t>
  </si>
  <si>
    <t>C-5-A;C-33-G</t>
  </si>
  <si>
    <t>-0.9229309859430359</t>
  </si>
  <si>
    <t>0.14986069105396757</t>
  </si>
  <si>
    <t>19.510017446287197</t>
  </si>
  <si>
    <t>GATCAAGATCTAACTTGGGGTGGCTTTGTCTTTTTCTTTTGCCAATTCCACTAATTGTTTGGG</t>
  </si>
  <si>
    <t>C-5-A;C-33-T</t>
  </si>
  <si>
    <t>-1.997528846475658</t>
  </si>
  <si>
    <t>0.28540058821229286</t>
  </si>
  <si>
    <t>6.661403434974308</t>
  </si>
  <si>
    <t>GATCAAGATCTAACTTGGGGTGGCTTTGTGTTCTTCTTTTGCCAATTCCACTAATTGTTTGGG</t>
  </si>
  <si>
    <t>C-5-A;C-30-G</t>
  </si>
  <si>
    <t>0.05317034656108091</t>
  </si>
  <si>
    <t>0.08230251725341259</t>
  </si>
  <si>
    <t>51.78131559314873</t>
  </si>
  <si>
    <t>GATCAAGATCTAACTTGGGGTGGCTTTGTTTTCTTCTTTTGCCAATTCCACTAATTGTTTGGG</t>
  </si>
  <si>
    <t>C-5-A;C-30-T</t>
  </si>
  <si>
    <t>-0.09021524334243447</t>
  </si>
  <si>
    <t>0.10314341696209423</t>
  </si>
  <si>
    <t>44.86436340193174</t>
  </si>
  <si>
    <t>GATCAAGATCTAACTTGGGGTGGCTTTTTCTTCTTCTTTTGCCAATTCCACTAATTGTTTGGG</t>
  </si>
  <si>
    <t>C-5-A;G-28-T</t>
  </si>
  <si>
    <t>-0.24949599310109685</t>
  </si>
  <si>
    <t>0.13027464750581053</t>
  </si>
  <si>
    <t>38.258396085935125</t>
  </si>
  <si>
    <t>GATCAAGATCTAACTTGGGGTGGGTTTGTCTTCTTCTTTTGCCAATTCCACTAATTGTTTGGG</t>
  </si>
  <si>
    <t>C-5-A;C-24-G</t>
  </si>
  <si>
    <t>-2.554469810999549</t>
  </si>
  <si>
    <t>0.9284871382656233</t>
  </si>
  <si>
    <t>3.8167116366874656</t>
  </si>
  <si>
    <t>GATCAAGATCTAACTTGGGGTGGTTTTGTCTTCTTCTTTTGCCAATTCCACTAATTGTTTGGG</t>
  </si>
  <si>
    <t>C-5-A;C-24-T</t>
  </si>
  <si>
    <t>-0.48303679534469085</t>
  </si>
  <si>
    <t>0.10154504865604914</t>
  </si>
  <si>
    <t>30.290139771002448</t>
  </si>
  <si>
    <t>GATCAAGATCTAACTTGGGGTGTCTTTGTCTTCTTCTTTTGCCAATTCCACTAATTGTTTGGG</t>
  </si>
  <si>
    <t>C-5-A;G-23-T</t>
  </si>
  <si>
    <t>-0.10673125549903781</t>
  </si>
  <si>
    <t>0.1095948212268025</t>
  </si>
  <si>
    <t>44.12946850236246</t>
  </si>
  <si>
    <t>GATCAAGATCTAACTTGGGGTTGCTTTGTCTTCTTCTTTTGCCAATTCCACTAATTGTTTGGG</t>
  </si>
  <si>
    <t>C-5-A;G-22-T</t>
  </si>
  <si>
    <t>0.206866302735159</t>
  </si>
  <si>
    <t>0.10155712002981192</t>
  </si>
  <si>
    <t>60.38407054965707</t>
  </si>
  <si>
    <t>GATCAAGATCTAACTTGGGTTGGCTTTGTCTTCTTCTTTTGCCAATTCCACTAATTGTTTGGG</t>
  </si>
  <si>
    <t>C-5-A;G-20-T</t>
  </si>
  <si>
    <t>-0.6746688136998387</t>
  </si>
  <si>
    <t>0.1361501620728958</t>
  </si>
  <si>
    <t>25.00786114150277</t>
  </si>
  <si>
    <t>GATCAAGATCTAACTTGGTGTGGCTTTGTCTTCTTCTTTTGCCAATTCCACTAATTGTTTGGG</t>
  </si>
  <si>
    <t>C-5-A;G-19-T</t>
  </si>
  <si>
    <t>0.31224079543882594</t>
  </si>
  <si>
    <t>0.07222492548691992</t>
  </si>
  <si>
    <t>67.09434949608607</t>
  </si>
  <si>
    <t>GATCAAGATCTAACTTGTGGTGGCTTTGTCTTCTTCTTTTGCCAATTCCACTAATTGTTTGGG</t>
  </si>
  <si>
    <t>C-5-A;G-18-T</t>
  </si>
  <si>
    <t>0.3511668169166918</t>
  </si>
  <si>
    <t>0.07643840948215307</t>
  </si>
  <si>
    <t>69.75756347339464</t>
  </si>
  <si>
    <t>GATCAAGATCTAACTTTGGGTGGCTTTGTCTTCTTCTTTTGCCAATTCCACTAATTGTTTGGG</t>
  </si>
  <si>
    <t>C-5-A;G-17-T</t>
  </si>
  <si>
    <t>0.33246341347942404</t>
  </si>
  <si>
    <t>0.09741158751818506</t>
  </si>
  <si>
    <t>68.46498510856985</t>
  </si>
  <si>
    <t>GATCAAGATCTAAGTTGGGGTGGCTTTGTCTTCTTCTTTTGCCAATTCCACTAATTGTTTGGG</t>
  </si>
  <si>
    <t>C-5-A;C-14-G</t>
  </si>
  <si>
    <t>0.17679987355227622</t>
  </si>
  <si>
    <t>0.09439161473265505</t>
  </si>
  <si>
    <t>58.595558978000085</t>
  </si>
  <si>
    <t>GATCAAGATCTAATTTGGGGTGGCTTTGTCTTCTTCTTTTGCCAATTCCACTAATTGTTTGGG</t>
  </si>
  <si>
    <t>C-5-A;C-14-T</t>
  </si>
  <si>
    <t>0.02869067742678183</t>
  </si>
  <si>
    <t>0.0817225497797527</t>
  </si>
  <si>
    <t>50.52911537516501</t>
  </si>
  <si>
    <t>GATCAAGATCTACCTTGGGGTGGCTTTGTCTTCTTCTTTTGCCAATTCCACTAATTGTTTGGG</t>
  </si>
  <si>
    <t>C-5-A;A-13-C</t>
  </si>
  <si>
    <t>0.5514276076040522</t>
  </si>
  <si>
    <t>0.09007309532985176</t>
  </si>
  <si>
    <t>85.2243032356815</t>
  </si>
  <si>
    <t>GATCAAGATCTAGCTTGGGGTGGCTTTGTCTTCTTCTTTTGCCAATTCCACTAATTGTTTGGG</t>
  </si>
  <si>
    <t>C-5-A;A-13-G</t>
  </si>
  <si>
    <t>-0.07103583943331528</t>
  </si>
  <si>
    <t>0.1023620185188058</t>
  </si>
  <si>
    <t>45.733139824278084</t>
  </si>
  <si>
    <t>GATCAAGATCTATCTTGGGGTGGCTTTGTCTTCTTCTTTTGCCAATTCCACTAATTGTTTGGG</t>
  </si>
  <si>
    <t>C-5-A;A-13-T</t>
  </si>
  <si>
    <t>0.19260788514832178</t>
  </si>
  <si>
    <t>0.08864436652671437</t>
  </si>
  <si>
    <t>59.52919830199997</t>
  </si>
  <si>
    <t>GATCAAGATCTCACTTGGGGTGGCTTTGTCTTCTTCTTTTGCCAATTCCACTAATTGTTTGGG</t>
  </si>
  <si>
    <t>C-5-A;A-12-C</t>
  </si>
  <si>
    <t>0.19851109115929588</t>
  </si>
  <si>
    <t>0.0968160743648119</t>
  </si>
  <si>
    <t>59.88165069928341</t>
  </si>
  <si>
    <t>GATCAAGATCTGACTTGGGGTGGCTTTGTCTTCTTCTTTTGCCAATTCCACTAATTGTTTGGG</t>
  </si>
  <si>
    <t>C-5-A;A-12-G</t>
  </si>
  <si>
    <t>0.6535756856694871</t>
  </si>
  <si>
    <t>0.08108812931100955</t>
  </si>
  <si>
    <t>94.38996084072228</t>
  </si>
  <si>
    <t>GATCAAGATCTTACTTGGGGTGGCTTTGTCTTCTTCTTTTGCCAATTCCACTAATTGTTTGGG</t>
  </si>
  <si>
    <t>C-5-A;A-12-T</t>
  </si>
  <si>
    <t>-0.0011328901910639538</t>
  </si>
  <si>
    <t>0.09246213035551223</t>
  </si>
  <si>
    <t>49.04440658818013</t>
  </si>
  <si>
    <t>GATCAAGATGTAACTTGGGGTGGCTTTGTCTTCTTCTTTTGCCAATTCCACTAATTGTTTGGG</t>
  </si>
  <si>
    <t>C-5-A;C-10-G</t>
  </si>
  <si>
    <t>0.2702824237413146</t>
  </si>
  <si>
    <t>0.09305951775812288</t>
  </si>
  <si>
    <t>64.33742238090096</t>
  </si>
  <si>
    <t>GATCAAGATTTAACTTGGGGTGGCTTTGTCTTCTTCTTTTGCCAATTCCACTAATTGTTTGGG</t>
  </si>
  <si>
    <t>C-5-A;C-10-T</t>
  </si>
  <si>
    <t>0.12174850712204077</t>
  </si>
  <si>
    <t>0.07841673856143114</t>
  </si>
  <si>
    <t>55.456977608574945</t>
  </si>
  <si>
    <t>GATCAAGCTCTAACTTGGGGTGGCTTTGTCTTCTTCTTTTGCCAATTCCACTAATTGTTTGGG</t>
  </si>
  <si>
    <t>C-5-A;A-8-C</t>
  </si>
  <si>
    <t>-0.36830821937327896</t>
  </si>
  <si>
    <t>0.13228901206771174</t>
  </si>
  <si>
    <t>33.97248103026003</t>
  </si>
  <si>
    <t>GATCAAGGTCTAACTTGGGGTGGCTTTGTCTTCTTCTTTTGCCAATTCCACTAATTGTTTGGG</t>
  </si>
  <si>
    <t>C-5-A;A-8-G</t>
  </si>
  <si>
    <t>-0.4681113818251372</t>
  </si>
  <si>
    <t>0.1260355695118628</t>
  </si>
  <si>
    <t>30.74562331722513</t>
  </si>
  <si>
    <t>GATCAAGTTCTAACTTGGGGTGGCTTTGTCTTCTTCTTTTGCCAATTCCACTAATTGTTTGGG</t>
  </si>
  <si>
    <t>C-5-A;A-8-T</t>
  </si>
  <si>
    <t>-0.7866096105697066</t>
  </si>
  <si>
    <t>0.14522606535873095</t>
  </si>
  <si>
    <t>22.359458356665357</t>
  </si>
  <si>
    <t>GATCAATATCTAACTTGGGGTGGCTTTGTCTTCTTCTTTTGCCAATTCCACTAATTGTTTGGG</t>
  </si>
  <si>
    <t>C-5-A;G-7-T</t>
  </si>
  <si>
    <t>-2.062375679520707</t>
  </si>
  <si>
    <t>0.3160018131156348</t>
  </si>
  <si>
    <t>6.243140588949573</t>
  </si>
  <si>
    <t>GATCACGATCTAACTTGGGGTGGCTTTGTCTTCTTCTTTTGCCAATTCCACTAATTGTTTGGG</t>
  </si>
  <si>
    <t>C-5-A;A-6-C</t>
  </si>
  <si>
    <t>-0.48281176406582943</t>
  </si>
  <si>
    <t>0.13579680778640266</t>
  </si>
  <si>
    <t>30.29695676688189</t>
  </si>
  <si>
    <t>GATCAGGATCTAACTTGGGGTGGCTTTGTCTTCTTCTTTTGCCAATTCCACTAATTGTTTGGG</t>
  </si>
  <si>
    <t>C-5-A;A-6-G</t>
  </si>
  <si>
    <t>-0.7441761841380818</t>
  </si>
  <si>
    <t>0.1302879100948711</t>
  </si>
  <si>
    <t>23.328664737008342</t>
  </si>
  <si>
    <t>GATCATGATCTAACTTGGGGTGGCTTTGTCTTCTTCTTTTGCCAATTCCACTAATTGTTTGGG</t>
  </si>
  <si>
    <t>C-5-A;A-6-T</t>
  </si>
  <si>
    <t>-1.5927860660980682</t>
  </si>
  <si>
    <t>0.2419033558906722</t>
  </si>
  <si>
    <t>9.984890183922651</t>
  </si>
  <si>
    <t>GATCCAAAACTAACTTGGGGTGGCTTTGTCTTCTTCTTTTGCCAATTCCACTAATTGTTTGGG</t>
  </si>
  <si>
    <t>G-7-A;T-9-A</t>
  </si>
  <si>
    <t>-0.848108806608218</t>
  </si>
  <si>
    <t>0.20166344045525114</t>
  </si>
  <si>
    <t>21.02579943475457</t>
  </si>
  <si>
    <t>GATCCAAACCTAACTTGGGGTGGCTTTGTCTTCTTCTTTTGCCAATTCCACTAATTGTTTGGG</t>
  </si>
  <si>
    <t>G-7-A;T-9-C</t>
  </si>
  <si>
    <t>-0.46025227037474004</t>
  </si>
  <si>
    <t>0.15323712403200934</t>
  </si>
  <si>
    <t>30.988208601260688</t>
  </si>
  <si>
    <t>GATCCAAAGCTAACTTGGGGTGGCTTTGTCTTCTTCTTTTGCCAATTCCACTAATTGTTTGGG</t>
  </si>
  <si>
    <t>G-7-A;T-9-G</t>
  </si>
  <si>
    <t>-0.5872757416344323</t>
  </si>
  <si>
    <t>0.18698272336478794</t>
  </si>
  <si>
    <t>27.29171819007248</t>
  </si>
  <si>
    <t>GATCCAAATATAACTTGGGGTGGCTTTGTCTTCTTCTTTTGCCAATTCCACTAATTGTTTGGG</t>
  </si>
  <si>
    <t>G-7-A;C-10-A</t>
  </si>
  <si>
    <t>-1.2483844935448967</t>
  </si>
  <si>
    <t>0.23808414738094458</t>
  </si>
  <si>
    <t>14.090129844809182</t>
  </si>
  <si>
    <t>GATCCAAATCAAACTTGGGGTGGCTTTGTCTTCTTCTTTTGCCAATTCCACTAATTGTTTGGG</t>
  </si>
  <si>
    <t>G-7-A;T-11-A</t>
  </si>
  <si>
    <t>0.003313602064995577</t>
  </si>
  <si>
    <t>0.12334529417704515</t>
  </si>
  <si>
    <t>49.26296771735879</t>
  </si>
  <si>
    <t>GATCCAAATCCAACTTGGGGTGGCTTTGTCTTCTTCTTTTGCCAATTCCACTAATTGTTTGGG</t>
  </si>
  <si>
    <t>G-7-A;T-11-C</t>
  </si>
  <si>
    <t>0.5329641243362359</t>
  </si>
  <si>
    <t>0.10065597987302469</t>
  </si>
  <si>
    <t>83.66520323844274</t>
  </si>
  <si>
    <t>GATCCAAATCGAACTTGGGGTGGCTTTGTCTTCTTCTTTTGCCAATTCCACTAATTGTTTGGG</t>
  </si>
  <si>
    <t>G-7-A;T-11-G</t>
  </si>
  <si>
    <t>0.4327434237348273</t>
  </si>
  <si>
    <t>0.10115277157187395</t>
  </si>
  <si>
    <t>75.68670053396175</t>
  </si>
  <si>
    <t>GATCCAAATCTAAATTGGGGTGGCTTTGTCTTCTTCTTTTGCCAATTCCACTAATTGTTTGGG</t>
  </si>
  <si>
    <t>G-7-A;C-14-A</t>
  </si>
  <si>
    <t>-1.3009219705556596</t>
  </si>
  <si>
    <t>0.2147636217553604</t>
  </si>
  <si>
    <t>13.368979548705404</t>
  </si>
  <si>
    <t>GATCCAAATCTAACATGGGGTGGCTTTGTCTTCTTCTTTTGCCAATTCCACTAATTGTTTGGG</t>
  </si>
  <si>
    <t>G-7-A;T-15-A</t>
  </si>
  <si>
    <t>-0.7646886209336716</t>
  </si>
  <si>
    <t>0.19767008913456413</t>
  </si>
  <si>
    <t>22.85501147511203</t>
  </si>
  <si>
    <t>GATCCAAATCTAACCTGGGGTGGCTTTGTCTTCTTCTTTTGCCAATTCCACTAATTGTTTGGG</t>
  </si>
  <si>
    <t>G-7-A;T-15-C</t>
  </si>
  <si>
    <t>-0.801071119045204</t>
  </si>
  <si>
    <t>0.1527099520894822</t>
  </si>
  <si>
    <t>22.03843370526887</t>
  </si>
  <si>
    <t>GATCCAAATCTAACGTGGGGTGGCTTTGTCTTCTTCTTTTGCCAATTCCACTAATTGTTTGGG</t>
  </si>
  <si>
    <t>G-7-A;T-15-G</t>
  </si>
  <si>
    <t>-0.3404434941775585</t>
  </si>
  <si>
    <t>0.13356119682174067</t>
  </si>
  <si>
    <t>34.93242708373796</t>
  </si>
  <si>
    <t>GATCCAAATCTAACTAGGGGTGGCTTTGTCTTCTTCTTTTGCCAATTCCACTAATTGTTTGGG</t>
  </si>
  <si>
    <t>G-7-A;T-16-A</t>
  </si>
  <si>
    <t>-1.513076567340618</t>
  </si>
  <si>
    <t>0.28945572492997096</t>
  </si>
  <si>
    <t>10.813360657371748</t>
  </si>
  <si>
    <t>GATCCAAATCTAACTCGGGGTGGCTTTGTCTTCTTCTTTTGCCAATTCCACTAATTGTTTGGG</t>
  </si>
  <si>
    <t>G-7-A;T-16-C</t>
  </si>
  <si>
    <t>-0.22087454658757893</t>
  </si>
  <si>
    <t>0.1310523381555621</t>
  </si>
  <si>
    <t>39.36922769641299</t>
  </si>
  <si>
    <t>GATCCAAATCTAACTGGGGGTGGCTTTGTCTTCTTCTTTTGCCAATTCCACTAATTGTTTGGG</t>
  </si>
  <si>
    <t>G-7-A;T-16-G</t>
  </si>
  <si>
    <t>-0.9472024766526888</t>
  </si>
  <si>
    <t>0.25069802989373535</t>
  </si>
  <si>
    <t>19.042180752935263</t>
  </si>
  <si>
    <t>GATCCAAATCTAACTTAGGGTGGCTTTGTCTTCTTCTTTTGCCAATTCCACTAATTGTTTGGG</t>
  </si>
  <si>
    <t>G-7-A;G-17-A</t>
  </si>
  <si>
    <t>-2.5807253556680947</t>
  </si>
  <si>
    <t>0.4970212412046258</t>
  </si>
  <si>
    <t>3.7178058876669327</t>
  </si>
  <si>
    <t>GATCCAAATCTAACTTCGGGTGGCTTTGTCTTCTTCTTTTGCCAATTCCACTAATTGTTTGGG</t>
  </si>
  <si>
    <t>G-7-A;G-17-C</t>
  </si>
  <si>
    <t>0.4509640282140518</t>
  </si>
  <si>
    <t>0.11859410895788534</t>
  </si>
  <si>
    <t>77.0783982532639</t>
  </si>
  <si>
    <t>GATCCAAATCTAACTTGAGGTGGCTTTGTCTTCTTCTTTTGCCAATTCCACTAATTGTTTGGG</t>
  </si>
  <si>
    <t>G-7-A;G-18-A</t>
  </si>
  <si>
    <t>0.163164444346665</t>
  </si>
  <si>
    <t>0.10108928179927495</t>
  </si>
  <si>
    <t>57.80200589530267</t>
  </si>
  <si>
    <t>GATCCAAATCTAACTTGCGGTGGCTTTGTCTTCTTCTTTTGCCAATTCCACTAATTGTTTGGG</t>
  </si>
  <si>
    <t>G-7-A;G-18-C</t>
  </si>
  <si>
    <t>0.27780385066657876</t>
  </si>
  <si>
    <t>0.11412574677965716</t>
  </si>
  <si>
    <t>64.8231560170208</t>
  </si>
  <si>
    <t>GATCCAAATCTAACTTGGAGTGGCTTTGTCTTCTTCTTTTGCCAATTCCACTAATTGTTTGGG</t>
  </si>
  <si>
    <t>G-7-A;G-19-A</t>
  </si>
  <si>
    <t>0.40239409269369664</t>
  </si>
  <si>
    <t>0.06879833109595129</t>
  </si>
  <si>
    <t>73.42416666104567</t>
  </si>
  <si>
    <t>GATCCAAATCTAACTTGGCGTGGCTTTGTCTTCTTCTTTTGCCAATTCCACTAATTGTTTGGG</t>
  </si>
  <si>
    <t>G-7-A;G-19-C</t>
  </si>
  <si>
    <t>0.524861317161093</t>
  </si>
  <si>
    <t>0.11305646178780931</t>
  </si>
  <si>
    <t>82.99001936581928</t>
  </si>
  <si>
    <t>GATCCAAATCTAACTTGGGATGGCTTTGTCTTCTTCTTTTGCCAATTCCACTAATTGTTTGGG</t>
  </si>
  <si>
    <t>G-7-A;G-20-A</t>
  </si>
  <si>
    <t>0.4500305196643213</t>
  </si>
  <si>
    <t>0.07569055663041384</t>
  </si>
  <si>
    <t>77.0064784835777</t>
  </si>
  <si>
    <t>GATCCAAATCTAACTTGGGCTGGCTTTGTCTTCTTCTTTTGCCAATTCCACTAATTGTTTGGG</t>
  </si>
  <si>
    <t>G-7-A;G-20-C</t>
  </si>
  <si>
    <t>0.18471542722430745</t>
  </si>
  <si>
    <t>0.11957567147322432</t>
  </si>
  <si>
    <t>59.061215804487944</t>
  </si>
  <si>
    <t>GATCCAAATCTAACTTGGGGAGGCTTTGTCTTCTTCTTTTGCCAATTCCACTAATTGTTTGGG</t>
  </si>
  <si>
    <t>G-7-A;T-21-A</t>
  </si>
  <si>
    <t>-0.2213448486957839</t>
  </si>
  <si>
    <t>0.15428399438599755</t>
  </si>
  <si>
    <t>39.35071661886956</t>
  </si>
  <si>
    <t>GATCCAAATCTAACTTGGGGCGGCTTTGTCTTCTTCTTTTGCCAATTCCACTAATTGTTTGGG</t>
  </si>
  <si>
    <t>G-7-A;T-21-C</t>
  </si>
  <si>
    <t>0.4936495183623948</t>
  </si>
  <si>
    <t>0.09558762602080663</t>
  </si>
  <si>
    <t>80.43975773587199</t>
  </si>
  <si>
    <t>GATCCAAATCTAACTTGGGGTAGCTTTGTCTTCTTCTTTTGCCAATTCCACTAATTGTTTGGG</t>
  </si>
  <si>
    <t>G-7-A;G-22-A</t>
  </si>
  <si>
    <t>-2.09816684778529</t>
  </si>
  <si>
    <t>0.4774518232561274</t>
  </si>
  <si>
    <t>6.02364276641468</t>
  </si>
  <si>
    <t>GATCCAAATCTAACTTGGGGTCGCTTTGTCTTCTTCTTTTGCCAATTCCACTAATTGTTTGGG</t>
  </si>
  <si>
    <t>G-7-A;G-22-C</t>
  </si>
  <si>
    <t>0.6202591404902855</t>
  </si>
  <si>
    <t>0.15351290090211472</t>
  </si>
  <si>
    <t>91.2970225446333</t>
  </si>
  <si>
    <t>GATCCAAATCTAACTTGGGGTGACTTTGTCTTCTTCTTTTGCCAATTCCACTAATTGTTTGGG</t>
  </si>
  <si>
    <t>G-7-A;G-23-A</t>
  </si>
  <si>
    <t>-0.14605494044140127</t>
  </si>
  <si>
    <t>0.10044485091881764</t>
  </si>
  <si>
    <t>42.42781215960389</t>
  </si>
  <si>
    <t>GATCCAAATCTAACTTGGGGTGCCTTTGTCTTCTTCTTTTGCCAATTCCACTAATTGTTTGGG</t>
  </si>
  <si>
    <t>G-7-A;G-23-C</t>
  </si>
  <si>
    <t>-0.3665676465456875</t>
  </si>
  <si>
    <t>0.19642665656410763</t>
  </si>
  <si>
    <t>34.03166409890601</t>
  </si>
  <si>
    <t>GATCCAAATCTAACTTGGGGTGGATTTGTCTTCTTCTTTTGCCAATTCCACTAATTGTTTGGG</t>
  </si>
  <si>
    <t>G-7-A;C-24-A</t>
  </si>
  <si>
    <t>0.42681284556631327</t>
  </si>
  <si>
    <t>0.10101127252725825</t>
  </si>
  <si>
    <t>75.2391630299263</t>
  </si>
  <si>
    <t>GATCCAAATCTAACTTGGGGTGGCATTGTCTTCTTCTTTTGCCAATTCCACTAATTGTTTGGG</t>
  </si>
  <si>
    <t>G-7-A;T-25-A</t>
  </si>
  <si>
    <t>-0.6380552295146887</t>
  </si>
  <si>
    <t>0.14547705698038552</t>
  </si>
  <si>
    <t>25.94045723278052</t>
  </si>
  <si>
    <t>GATCCAAATCTAACTTGGGGTGGCCTTGTCTTCTTCTTTTGCCAATTCCACTAATTGTTTGGG</t>
  </si>
  <si>
    <t>G-7-A;T-25-C</t>
  </si>
  <si>
    <t>-0.05535108692859444</t>
  </si>
  <si>
    <t>0.12527540867609288</t>
  </si>
  <si>
    <t>46.45610776885283</t>
  </si>
  <si>
    <t>GATCCAAATCTAACTTGGGGTGGCGTTGTCTTCTTCTTTTGCCAATTCCACTAATTGTTTGGG</t>
  </si>
  <si>
    <t>G-7-A;T-25-G</t>
  </si>
  <si>
    <t>0.42496078516347413</t>
  </si>
  <si>
    <t>0.08919458754627237</t>
  </si>
  <si>
    <t>75.09994451567938</t>
  </si>
  <si>
    <t>GATCCAAATCTAACTTGGGGTGGCTATGTCTTCTTCTTTTGCCAATTCCACTAATTGTTTGGG</t>
  </si>
  <si>
    <t>G-7-A;T-26-A</t>
  </si>
  <si>
    <t>-0.5524513617254381</t>
  </si>
  <si>
    <t>0.14855043675638416</t>
  </si>
  <si>
    <t>28.258877982109752</t>
  </si>
  <si>
    <t>GATCCAAATCTAACTTGGGGTGGCTCTGTCTTCTTCTTTTGCCAATTCCACTAATTGTTTGGG</t>
  </si>
  <si>
    <t>G-7-A;T-26-C</t>
  </si>
  <si>
    <t>-0.8919158283674329</t>
  </si>
  <si>
    <t>0.2006839060938236</t>
  </si>
  <si>
    <t>20.12460521433159</t>
  </si>
  <si>
    <t>GATCCAAATCTAACTTGGGGTGGCTGTGTCTTCTTCTTTTGCCAATTCCACTAATTGTTTGGG</t>
  </si>
  <si>
    <t>G-7-A;T-26-G</t>
  </si>
  <si>
    <t>0.04648022793995443</t>
  </si>
  <si>
    <t>0.10132721236231408</t>
  </si>
  <si>
    <t>51.43604867556796</t>
  </si>
  <si>
    <t>GATCCAAATCTAACTTGGGGTGGCTTAGTCTTCTTCTTTTGCCAATTCCACTAATTGTTTGGG</t>
  </si>
  <si>
    <t>G-7-A;T-27-A</t>
  </si>
  <si>
    <t>-1.3971871108075569</t>
  </si>
  <si>
    <t>0.24255465432626405</t>
  </si>
  <si>
    <t>12.142017087262555</t>
  </si>
  <si>
    <t>GATCCAAATCTAACTTGGGGTGGCTTCGTCTTCTTCTTTTGCCAATTCCACTAATTGTTTGGG</t>
  </si>
  <si>
    <t>G-7-A;T-27-C</t>
  </si>
  <si>
    <t>0.6692883356385635</t>
  </si>
  <si>
    <t>0.08616735910097856</t>
  </si>
  <si>
    <t>95.8847903681538</t>
  </si>
  <si>
    <t>GATCCAAATCTAACTTGGGGTGGCTTGGTCTTCTTCTTTTGCCAATTCCACTAATTGTTTGGG</t>
  </si>
  <si>
    <t>G-7-A;T-27-G</t>
  </si>
  <si>
    <t>-0.7534704599793356</t>
  </si>
  <si>
    <t>0.1546653987941276</t>
  </si>
  <si>
    <t>23.112846184111334</t>
  </si>
  <si>
    <t>GATCCAAATCTAACTTGGGGTGGCTTTATCTTCTTCTTTTGCCAATTCCACTAATTGTTTGGG</t>
  </si>
  <si>
    <t>G-7-A;G-28-A</t>
  </si>
  <si>
    <t>-1.6418778448576867</t>
  </si>
  <si>
    <t>0.2519084050194847</t>
  </si>
  <si>
    <t>9.506551475700608</t>
  </si>
  <si>
    <t>GATCCAAATCTAACTTGGGGTGGCTTTCTCTTCTTCTTTTGCCAATTCCACTAATTGTTTGGG</t>
  </si>
  <si>
    <t>G-7-A;G-28-C</t>
  </si>
  <si>
    <t>-1.9716176676850543</t>
  </si>
  <si>
    <t>0.7982829752839341</t>
  </si>
  <si>
    <t>6.836263887422392</t>
  </si>
  <si>
    <t>GATCCAAATCTAACTTGGGGTGGCTTTGACTTCTTCTTTTGCCAATTCCACTAATTGTTTGGG</t>
  </si>
  <si>
    <t>G-7-A;T-29-A</t>
  </si>
  <si>
    <t>-0.10893418416701146</t>
  </si>
  <si>
    <t>0.1337006649976906</t>
  </si>
  <si>
    <t>44.03236143034343</t>
  </si>
  <si>
    <t>GATCCAAATCTAACTTGGGGTGGCTTTGCCTTCTTCTTTTGCCAATTCCACTAATTGTTTGGG</t>
  </si>
  <si>
    <t>G-7-A;T-29-C</t>
  </si>
  <si>
    <t>-0.9949325155609824</t>
  </si>
  <si>
    <t>0.16842146447963496</t>
  </si>
  <si>
    <t>18.15464624189194</t>
  </si>
  <si>
    <t>GATCCAAATCTAACTTGGGGTGGCTTTGGCTTCTTCTTTTGCCAATTCCACTAATTGTTTGGG</t>
  </si>
  <si>
    <t>G-7-A;T-29-G</t>
  </si>
  <si>
    <t>-2.2759595937975874</t>
  </si>
  <si>
    <t>0.8375906962862354</t>
  </si>
  <si>
    <t>5.042487142431339</t>
  </si>
  <si>
    <t>GATCCAAATCTAACTTGGGGTGGCTTTGTATTCTTCTTTTGCCAATTCCACTAATTGTTTGGG</t>
  </si>
  <si>
    <t>G-7-A;C-30-A</t>
  </si>
  <si>
    <t>-1.801569648750227</t>
  </si>
  <si>
    <t>0.3925099281134432</t>
  </si>
  <si>
    <t>8.103445860164232</t>
  </si>
  <si>
    <t>GATCCAAATCTAACTTGGGGTGGCTTTGTCATCTTCTTTTGCCAATTCCACTAATTGTTTGGG</t>
  </si>
  <si>
    <t>G-7-A;T-31-A</t>
  </si>
  <si>
    <t>-0.4574478573335125</t>
  </si>
  <si>
    <t>0.14271025373117244</t>
  </si>
  <si>
    <t>31.07523430856443</t>
  </si>
  <si>
    <t>GATCCAAATCTAACTTGGGGTGGCTTTGTCCTCTTCTTTTGCCAATTCCACTAATTGTTTGGG</t>
  </si>
  <si>
    <t>G-7-A;T-31-C</t>
  </si>
  <si>
    <t>-0.8749803368346025</t>
  </si>
  <si>
    <t>0.1931664283675278</t>
  </si>
  <si>
    <t>20.468327634369537</t>
  </si>
  <si>
    <t>GATCCAAATCTAACTTGGGGTGGCTTTGTCGTCTTCTTTTGCCAATTCCACTAATTGTTTGGG</t>
  </si>
  <si>
    <t>G-7-A;T-31-G</t>
  </si>
  <si>
    <t>0.29609854721350803</t>
  </si>
  <si>
    <t>0.10084683829515886</t>
  </si>
  <si>
    <t>66.01999046598225</t>
  </si>
  <si>
    <t>GATCCAAATCTAACTTGGGGTGGCTTTGTCTACTTCTTTTGCCAATTCCACTAATTGTTTGGG</t>
  </si>
  <si>
    <t>G-7-A;T-32-A</t>
  </si>
  <si>
    <t>-0.15001195800932987</t>
  </si>
  <si>
    <t>0.21435882565815412</t>
  </si>
  <si>
    <t>42.26025629090984</t>
  </si>
  <si>
    <t>GATCCAAATCTAACTTGGGGTGGCTTTGTCTCCTTCTTTTGCCAATTCCACTAATTGTTTGGG</t>
  </si>
  <si>
    <t>G-7-A;T-32-C</t>
  </si>
  <si>
    <t>-1.0712085432201048</t>
  </si>
  <si>
    <t>0.21695501007377307</t>
  </si>
  <si>
    <t>16.821376555264088</t>
  </si>
  <si>
    <t>GATCCAAATCTAACTTGGGGTGGCTTTGTCTGCTTCTTTTGCCAATTCCACTAATTGTTTGGG</t>
  </si>
  <si>
    <t>G-7-A;T-32-G</t>
  </si>
  <si>
    <t>-0.637259800641215</t>
  </si>
  <si>
    <t>0.16768172837388828</t>
  </si>
  <si>
    <t>25.961099229986512</t>
  </si>
  <si>
    <t>GATCCAAATCTAACTTGGGGTGGCTTTGTCTTATTCTTTTGCCAATTCCACTAATTGTTTGGG</t>
  </si>
  <si>
    <t>G-7-A;C-33-A</t>
  </si>
  <si>
    <t>-2.9644907356435755</t>
  </si>
  <si>
    <t>1.3115197172454587</t>
  </si>
  <si>
    <t>2.53290863161986</t>
  </si>
  <si>
    <t>GATCCAAATCTAACTTGGGGTGGCTTTGTCTTCATCTTTTGCCAATTCCACTAATTGTTTGGG</t>
  </si>
  <si>
    <t>G-7-A;T-34-A</t>
  </si>
  <si>
    <t>-0.10604451883517048</t>
  </si>
  <si>
    <t>0.12070661733335988</t>
  </si>
  <si>
    <t>44.15978423461099</t>
  </si>
  <si>
    <t>GATCCAAATCTAACTTGGGGTGGCTTTGTCTTCCTCTTTTGCCAATTCCACTAATTGTTTGGG</t>
  </si>
  <si>
    <t>G-7-A;T-34-C</t>
  </si>
  <si>
    <t>-1.1908966530614324</t>
  </si>
  <si>
    <t>0.2186330693386781</t>
  </si>
  <si>
    <t>14.92387652500787</t>
  </si>
  <si>
    <t>GATCCAAATCTAACTTGGGGTGGCTTTGTCTTCGTCTTTTGCCAATTCCACTAATTGTTTGGG</t>
  </si>
  <si>
    <t>G-7-A;T-34-G</t>
  </si>
  <si>
    <t>0.43198932050689076</t>
  </si>
  <si>
    <t>0.10182671107457328</t>
  </si>
  <si>
    <t>75.62964646381022</t>
  </si>
  <si>
    <t>GATCCAAATCTAACTTGGGGTGGCTTTGTCTTCTACTTTTGCCAATTCCACTAATTGTTTGGG</t>
  </si>
  <si>
    <t>G-7-A;T-35-A</t>
  </si>
  <si>
    <t>-0.30417467787985725</t>
  </si>
  <si>
    <t>0.1427714449330643</t>
  </si>
  <si>
    <t>36.222640695993086</t>
  </si>
  <si>
    <t>GATCCAAATCTAACTTGGGGTGGCTTTGTCTTCTCCTTTTGCCAATTCCACTAATTGTTTGGG</t>
  </si>
  <si>
    <t>G-7-A;T-35-C</t>
  </si>
  <si>
    <t>-0.7390052129232328</t>
  </si>
  <si>
    <t>0.19323665333172196</t>
  </si>
  <si>
    <t>23.449609021056574</t>
  </si>
  <si>
    <t>GATCCAAATCTAACTTGGGGTGGCTTTGTCTTCTGCTTTTGCCAATTCCACTAATTGTTTGGG</t>
  </si>
  <si>
    <t>G-7-A;T-35-G</t>
  </si>
  <si>
    <t>0.0813119677943788</t>
  </si>
  <si>
    <t>0.09296816416291266</t>
  </si>
  <si>
    <t>53.259223592514104</t>
  </si>
  <si>
    <t>GATCCAAATCTAACTTGGGGTGGCTTTGTCTTCTTATTTTGCCAATTCCACTAATTGTTTGGG</t>
  </si>
  <si>
    <t>G-7-A;C-36-A</t>
  </si>
  <si>
    <t>-1.2010786548219619</t>
  </si>
  <si>
    <t>0.2511199695232461</t>
  </si>
  <si>
    <t>14.772692571736425</t>
  </si>
  <si>
    <t>GATCCAAATCTAACTTGGGGTGGCTTTGTCTTCTTCATTTGCCAATTCCACTAATTGTTTGGG</t>
  </si>
  <si>
    <t>G-7-A;T-37-A</t>
  </si>
  <si>
    <t>0.1305299575899525</t>
  </si>
  <si>
    <t>0.11904662155285733</t>
  </si>
  <si>
    <t>55.9461148344371</t>
  </si>
  <si>
    <t>GATCCAAATCTAACTTGGGGTGGCTTTGTCTTCTTCCTTTGCCAATTCCACTAATTGTTTGGG</t>
  </si>
  <si>
    <t>G-7-A;T-37-C</t>
  </si>
  <si>
    <t>-0.8277731260756777</t>
  </si>
  <si>
    <t>0.16107771403117208</t>
  </si>
  <si>
    <t>21.45775049877533</t>
  </si>
  <si>
    <t>GATCCAAATCTAACTTGGGGTGGCTTTGTCTTCTTCGTTTGCCAATTCCACTAATTGTTTGGG</t>
  </si>
  <si>
    <t>G-7-A;T-37-G</t>
  </si>
  <si>
    <t>0.49415245085083437</t>
  </si>
  <si>
    <t>0.09747691968485898</t>
  </si>
  <si>
    <t>80.48022367836519</t>
  </si>
  <si>
    <t>GATCCAAATCTAACTTGGGGTGGCTTTGTCTTCTTCTATTGCCAATTCCACTAATTGTTTGGG</t>
  </si>
  <si>
    <t>G-7-A;T-38-A</t>
  </si>
  <si>
    <t>-0.4983667326953315</t>
  </si>
  <si>
    <t>0.1573761773351269</t>
  </si>
  <si>
    <t>29.829334905160888</t>
  </si>
  <si>
    <t>GATCCAAATCTAACTTGGGGTGGCTTTGTCTTCTTCTCTTGCCAATTCCACTAATTGTTTGGG</t>
  </si>
  <si>
    <t>G-7-A;T-38-C</t>
  </si>
  <si>
    <t>-0.9054654699604135</t>
  </si>
  <si>
    <t>0.16116557587394134</t>
  </si>
  <si>
    <t>19.85376307713008</t>
  </si>
  <si>
    <t>GATCCAAATCTAACTTGGGGTGGCTTTGTCTTCTTCTGTTGCCAATTCCACTAATTGTTTGGG</t>
  </si>
  <si>
    <t>G-7-A;T-38-G</t>
  </si>
  <si>
    <t>-0.03700518777092085</t>
  </si>
  <si>
    <t>0.1184648885286156</t>
  </si>
  <si>
    <t>47.31625277912156</t>
  </si>
  <si>
    <t>GATCCAAATCTAACTTGGGGTGGCTTTGTCTTCTTCTTATGCCAATTCCACTAATTGTTTGGG</t>
  </si>
  <si>
    <t>G-7-A;T-39-A</t>
  </si>
  <si>
    <t>-0.47657036025434063</t>
  </si>
  <si>
    <t>0.16418875035660485</t>
  </si>
  <si>
    <t>30.486643648764442</t>
  </si>
  <si>
    <t>GATCCAAATCTAACTTGGGGTGGCTTTGTCTTCTTCTTCTGCCAATTCCACTAATTGTTTGGG</t>
  </si>
  <si>
    <t>G-7-A;T-39-C</t>
  </si>
  <si>
    <t>0.07464966482571317</t>
  </si>
  <si>
    <t>0.10767880126395532</t>
  </si>
  <si>
    <t>52.90557387793519</t>
  </si>
  <si>
    <t>GATCCAAATCTAACTTGGGGTGGCTTTGTCTTCTTCTTGTGCCAATTCCACTAATTGTTTGGG</t>
  </si>
  <si>
    <t>G-7-A;T-39-G</t>
  </si>
  <si>
    <t>-0.2249368975655939</t>
  </si>
  <si>
    <t>0.11166532472707555</t>
  </si>
  <si>
    <t>39.209620485527104</t>
  </si>
  <si>
    <t>GATCCAAATCTAACTTGGGGTGGCTTTGTCTTCTTCTTTAGCCAATTCCACTAATTGTTTGGG</t>
  </si>
  <si>
    <t>G-7-A;T-40-A</t>
  </si>
  <si>
    <t>-2.345620992742472</t>
  </si>
  <si>
    <t>0.49088205559817405</t>
  </si>
  <si>
    <t>4.703176079360323</t>
  </si>
  <si>
    <t>GATCCAAATCTAACTTGGGGTGGCTTTGTCTTCTTCTTTCGCCAATTCCACTAATTGTTTGGG</t>
  </si>
  <si>
    <t>G-7-A;T-40-C</t>
  </si>
  <si>
    <t>0.049562762687537454</t>
  </si>
  <si>
    <t>0.12069948851518278</t>
  </si>
  <si>
    <t>51.59484670737239</t>
  </si>
  <si>
    <t>GATCCAAATCTAACTTGGGGTGGCTTTGTCTTCTTCTTTGGCCAATTCCACTAATTGTTTGGG</t>
  </si>
  <si>
    <t>G-7-A;T-40-G</t>
  </si>
  <si>
    <t>-0.3638037238810933</t>
  </si>
  <si>
    <t>0.10774551340523089</t>
  </si>
  <si>
    <t>34.12585509497474</t>
  </si>
  <si>
    <t>GATCCAAATCTAACTTGGGGTGGCTTTGTCTTCTTCTTTTACCAATTCCACTAATTGTTTGGG</t>
  </si>
  <si>
    <t>G-7-A;G-41-A</t>
  </si>
  <si>
    <t>-1.5887966040174528</t>
  </si>
  <si>
    <t>0.24924780854950024</t>
  </si>
  <si>
    <t>10.024804089257943</t>
  </si>
  <si>
    <t>GATCCAAATCTAACTTGGGGTGGCTTTGTCTTCTTCTTTTCCCAATTCCACTAATTGTTTGGG</t>
  </si>
  <si>
    <t>G-7-A;G-41-C</t>
  </si>
  <si>
    <t>-2.3403501785257044</t>
  </si>
  <si>
    <t>0.5500585746743799</t>
  </si>
  <si>
    <t>4.728031092238596</t>
  </si>
  <si>
    <t>GATCCAAATCTAACTTGGGGTGGCTTTGTCTTCTTCTTTTGACAATTCCACTAATTGTTTGGG</t>
  </si>
  <si>
    <t>G-7-A;C-42-A</t>
  </si>
  <si>
    <t>-1.8998593277207902</t>
  </si>
  <si>
    <t>0.3329643169830328</t>
  </si>
  <si>
    <t>7.3448523482825765</t>
  </si>
  <si>
    <t>GATCCAAATCTAACTTGGGGTGGCTTTGTCTTCTTCTTTTGCAAATTCCACTAATTGTTTGGG</t>
  </si>
  <si>
    <t>G-7-A;C-43-A</t>
  </si>
  <si>
    <t>-1.2283955836052491</t>
  </si>
  <si>
    <t>0.23464202312210258</t>
  </si>
  <si>
    <t>14.37460993264965</t>
  </si>
  <si>
    <t>GATCCAAATCTAACTTGGGGTGGCTTTGTCTTCTTCTTTTGCCAAATCCACTAATTGTTTGGG</t>
  </si>
  <si>
    <t>G-7-A;T-46-A</t>
  </si>
  <si>
    <t>-0.5445692428288622</t>
  </si>
  <si>
    <t>0.1650811267921694</t>
  </si>
  <si>
    <t>28.48249796012555</t>
  </si>
  <si>
    <t>GATCCAAATCTAACTTGGGGTGGCTTTGTCTTCTTCTTTTGCCAACTCCACTAATTGTTTGGG</t>
  </si>
  <si>
    <t>G-7-A;T-46-C</t>
  </si>
  <si>
    <t>-0.5549528550118787</t>
  </si>
  <si>
    <t>0.16484375644515437</t>
  </si>
  <si>
    <t>28.18827692940016</t>
  </si>
  <si>
    <t>GATCCAAATCTAACTTGGGGTGGCTTTGTCTTCTTCTTTTGCCAAGTCCACTAATTGTTTGGG</t>
  </si>
  <si>
    <t>G-7-A;T-46-G</t>
  </si>
  <si>
    <t>0.10195729024562242</t>
  </si>
  <si>
    <t>0.11325668190384067</t>
  </si>
  <si>
    <t>54.37020627409643</t>
  </si>
  <si>
    <t>GATCCAAATCTAACTTGGGGTGGCTTTGTCTTCTTCTTTTGCCAATACCACTAATTGTTTGGG</t>
  </si>
  <si>
    <t>G-7-A;T-47-A</t>
  </si>
  <si>
    <t>-1.5517096827827974</t>
  </si>
  <si>
    <t>0.2998045755909098</t>
  </si>
  <si>
    <t>10.40357349084551</t>
  </si>
  <si>
    <t>GATCCAAATCTAACTTGGGGTGGCTTTGTCTTCTTCTTTTGCCAATCCCACTAATTGTTTGGG</t>
  </si>
  <si>
    <t>G-7-A;T-47-C</t>
  </si>
  <si>
    <t>-1.7007125757587656</t>
  </si>
  <si>
    <t>0.41330265146782846</t>
  </si>
  <si>
    <t>8.96337167343768</t>
  </si>
  <si>
    <t>GATCCAAATCTAACTTGGGGTGGCTTTGTCTTCTTCTTTTGCCAATGCCACTAATTGTTTGGG</t>
  </si>
  <si>
    <t>G-7-A;T-47-G</t>
  </si>
  <si>
    <t>-1.088080449019528</t>
  </si>
  <si>
    <t>0.32827686859434774</t>
  </si>
  <si>
    <t>16.539948662986216</t>
  </si>
  <si>
    <t>GATCCAAATCTAACTTGGGGTGGCTTTGTCTTCTTCTTTTGCCAATTACACTAATTGTTTGGG</t>
  </si>
  <si>
    <t>G-7-A;C-48-A</t>
  </si>
  <si>
    <t>-2.0298193614095923</t>
  </si>
  <si>
    <t>0.4639020636651742</t>
  </si>
  <si>
    <t>6.449739054940267</t>
  </si>
  <si>
    <t>GATCCAAATCTAACTTGGGGTGGCTTTGTCTTCTTCTTTTGCCAATTCAACTAATTGTTTGGG</t>
  </si>
  <si>
    <t>G-7-A;C-49-A</t>
  </si>
  <si>
    <t>-0.1658880576857746</t>
  </si>
  <si>
    <t>0.11665246011987296</t>
  </si>
  <si>
    <t>41.59462603679432</t>
  </si>
  <si>
    <t>GATCCAAATCTAACTTGGGGTGGCTTTGTCTTCTTCTTTTGCCAATTCCAATAATTGTTTGGG</t>
  </si>
  <si>
    <t>G-7-A;C-51-A</t>
  </si>
  <si>
    <t>-2.46562060050516</t>
  </si>
  <si>
    <t>0.5102027159827872</t>
  </si>
  <si>
    <t>4.171344618420625</t>
  </si>
  <si>
    <t>GATCCAAATCTAACTTGGGGTGGCTTTGTCTTCTTCTTTTGCCAATTCCACAAATTGTTTGGG</t>
  </si>
  <si>
    <t>G-7-A;T-52-A</t>
  </si>
  <si>
    <t>-0.12169683532349919</t>
  </si>
  <si>
    <t>0.13987827442656567</t>
  </si>
  <si>
    <t>43.47396266568829</t>
  </si>
  <si>
    <t>GATCCAAATCTAACTTGGGGTGGCTTTGTCTTCTTCTTTTGCCAATTCCACCAATTGTTTGGG</t>
  </si>
  <si>
    <t>G-7-A;T-52-C</t>
  </si>
  <si>
    <t>-0.16154585528300786</t>
  </si>
  <si>
    <t>0.1191805951393601</t>
  </si>
  <si>
    <t>41.77563101764507</t>
  </si>
  <si>
    <t>GATCCAAATCTAACTTGGGGTGGCTTTGTCTTCTTCTTTTGCCAATTCCACGAATTGTTTGGG</t>
  </si>
  <si>
    <t>G-7-A;T-52-G</t>
  </si>
  <si>
    <t>0.008223610465276684</t>
  </si>
  <si>
    <t>0.1211091857798716</t>
  </si>
  <si>
    <t>49.50544409606343</t>
  </si>
  <si>
    <t>GATCCAAATCTAACTTGGGGTGGCTTTGTCTTCTTCTTTTGCCAATTCCACTAAATGTTTGGG</t>
  </si>
  <si>
    <t>G-7-A;T-55-A</t>
  </si>
  <si>
    <t>-0.935869900631785</t>
  </si>
  <si>
    <t>0.1987914818979306</t>
  </si>
  <si>
    <t>19.259205113806626</t>
  </si>
  <si>
    <t>GATCCAAATCTAACTTGGGGTGGCTTTGTCTTCTTCTTTTGCCAATTCCACTAACTGTTTGGG</t>
  </si>
  <si>
    <t>G-7-A;T-55-C</t>
  </si>
  <si>
    <t>-0.6177331878933114</t>
  </si>
  <si>
    <t>0.1818199666800953</t>
  </si>
  <si>
    <t>26.473013269284</t>
  </si>
  <si>
    <t>GATCCAAATCTAACTTGGGGTGGCTTTGTCTTCTTCTTTTGCCAATTCCACTAAGTGTTTGGG</t>
  </si>
  <si>
    <t>G-7-A;T-55-G</t>
  </si>
  <si>
    <t>-0.8970640486424207</t>
  </si>
  <si>
    <t>0.2059492472591712</t>
  </si>
  <si>
    <t>20.021265549663728</t>
  </si>
  <si>
    <t>GATCCAAATCTAACTTGGGGTGGCTTTGTCTTCTTCTTTTGCCAATTCCACTAATAGTTTGGG</t>
  </si>
  <si>
    <t>G-7-A;T-56-A</t>
  </si>
  <si>
    <t>-1.826968567334248</t>
  </si>
  <si>
    <t>0.4548681174066214</t>
  </si>
  <si>
    <t>7.900218896179258</t>
  </si>
  <si>
    <t>GATCCAAATCTAACTTGGGGTGGCTTTGTCTTCTTCTTTTGCCAATTCCACTAATCGTTTGGG</t>
  </si>
  <si>
    <t>G-7-A;T-56-C</t>
  </si>
  <si>
    <t>-0.7472854597206519</t>
  </si>
  <si>
    <t>0.18642518673846323</t>
  </si>
  <si>
    <t>23.25624213862201</t>
  </si>
  <si>
    <t>GATCCAAATCTAACTTGGGGTGGCTTTGTCTTCTTCTTTTGCCAATTCCACTAATGGTTTGGG</t>
  </si>
  <si>
    <t>G-7-A;T-56-G</t>
  </si>
  <si>
    <t>-0.73746869634033</t>
  </si>
  <si>
    <t>0.1928714715812272</t>
  </si>
  <si>
    <t>23.485667429256953</t>
  </si>
  <si>
    <t>GATCCAAATCTAACTTGGGGTGGCTTTGTCTTCTTCTTTTGCCAATTCCACTAATTATTTGGG</t>
  </si>
  <si>
    <t>G-7-A;G-57-A</t>
  </si>
  <si>
    <t>-0.6033024974590262</t>
  </si>
  <si>
    <t>0.16579805306625273</t>
  </si>
  <si>
    <t>26.85780686971703</t>
  </si>
  <si>
    <t>GATCCAAATCTAACTTGGGGTGGCTTTGTCTTCTTCTTTTGCCAATTCCACTAATTCTTTGGG</t>
  </si>
  <si>
    <t>G-7-A;G-57-C</t>
  </si>
  <si>
    <t>-0.7850510033629373</t>
  </si>
  <si>
    <t>0.2664740726290189</t>
  </si>
  <si>
    <t>22.394335142143724</t>
  </si>
  <si>
    <t>GATCCAAATCTAACTTGGGGTGGCTTTGTCTTCTTCTTTTGCCAATTCCACTAATTGATTGGG</t>
  </si>
  <si>
    <t>G-7-A;T-58-A</t>
  </si>
  <si>
    <t>-0.6557953936865831</t>
  </si>
  <si>
    <t>0.17912137226606933</t>
  </si>
  <si>
    <t>25.484327136631023</t>
  </si>
  <si>
    <t>GATCCAAATCTAACTTGGGGTGGCTTTGTCTTCTTCTTTTGCCAATTCCACTAATTGCTTGGG</t>
  </si>
  <si>
    <t>G-7-A;T-58-C</t>
  </si>
  <si>
    <t>-0.40291514033096143</t>
  </si>
  <si>
    <t>0.17662905245078434</t>
  </si>
  <si>
    <t>32.81690879064904</t>
  </si>
  <si>
    <t>GATCCAAATCTAACTTGGGGTGGCTTTGTCTTCTTCTTTTGCCAATTCCACTAATTGGTTGGG</t>
  </si>
  <si>
    <t>G-7-A;T-58-G</t>
  </si>
  <si>
    <t>-1.1838334675120943</t>
  </si>
  <si>
    <t>0.2218551627725117</t>
  </si>
  <si>
    <t>15.029659777608899</t>
  </si>
  <si>
    <t>GATCCAAATCTAACTTGGGGTGGCTTTGTCTTCTTCTTTTGCCAATTCCACTAATTGTATGGG</t>
  </si>
  <si>
    <t>G-7-A;T-59-A</t>
  </si>
  <si>
    <t>-0.8420537040557765</t>
  </si>
  <si>
    <t>0.19803461210606177</t>
  </si>
  <si>
    <t>21.15349903349477</t>
  </si>
  <si>
    <t>GATCCAAATCTAACTTGGGGTGGCTTTGTCTTCTTCTTTTGCCAATTCCACTAATTGTCTGGG</t>
  </si>
  <si>
    <t>G-7-A;T-59-C</t>
  </si>
  <si>
    <t>-0.4659429669540563</t>
  </si>
  <si>
    <t>0.16698846587129842</t>
  </si>
  <si>
    <t>30.812364919636735</t>
  </si>
  <si>
    <t>GATCCAAATCTAACTTGGGGTGGCTTTGTCTTCTTCTTTTGCCAATTCCACTAATTGTGTGGG</t>
  </si>
  <si>
    <t>G-7-A;T-59-G</t>
  </si>
  <si>
    <t>-1.701381506437085</t>
  </si>
  <si>
    <t>0.32689911090004076</t>
  </si>
  <si>
    <t>8.95737780410918</t>
  </si>
  <si>
    <t>GATCCAAATCTAACTTGGGGTGGCTTTGTCTTCTTCTTTTGCCAATTCCACTAATTGTTAGGG</t>
  </si>
  <si>
    <t>G-7-A;T-60-A</t>
  </si>
  <si>
    <t>-2.2093194110295404</t>
  </si>
  <si>
    <t>0.49834552586597364</t>
  </si>
  <si>
    <t>5.389968947491104</t>
  </si>
  <si>
    <t>GATCCAAATCTAACTTGGGGTGGCTTTGTCTTCTTCTTTTGCCAATTCCACTAATTGTTCGGG</t>
  </si>
  <si>
    <t>G-7-A;T-60-C</t>
  </si>
  <si>
    <t>-0.7787149625695168</t>
  </si>
  <si>
    <t>0.18170172272042978</t>
  </si>
  <si>
    <t>22.536677028949082</t>
  </si>
  <si>
    <t>GATCCAAATCTAACTTGGGGTGGCTTTGTCTTCTTCTTTTGCCAATTCCACTAATTGTTGGGG</t>
  </si>
  <si>
    <t>G-7-A;T-60-G</t>
  </si>
  <si>
    <t>-1.8507843726043012</t>
  </si>
  <si>
    <t>0.34312927635576707</t>
  </si>
  <si>
    <t>7.71429161330361</t>
  </si>
  <si>
    <t>GATCCAAATCTAACTTGGGGTGGCTTTGTCTTCTTCTTTTGCCAATTCCACTAATTGTTTAGG</t>
  </si>
  <si>
    <t>G-7-A;G-61-A</t>
  </si>
  <si>
    <t>-1.5488463727080124</t>
  </si>
  <si>
    <t>0.25157262544246467</t>
  </si>
  <si>
    <t>10.433404835449258</t>
  </si>
  <si>
    <t>GATCCAAATCTAACTTGGGGTGGCTTTGTCTTCTTCTTTTGCCAATTCCACTAATTGTTTCGG</t>
  </si>
  <si>
    <t>G-7-A;G-61-C</t>
  </si>
  <si>
    <t>-0.015803310202190862</t>
  </si>
  <si>
    <t>0.16755261641044816</t>
  </si>
  <si>
    <t>48.330156528620094</t>
  </si>
  <si>
    <t>GATCCAAATCTAACTTGGGGTGGCTTTGTCTTCTTCTTTTGCCAATTCCACTAATTGTTTGAG</t>
  </si>
  <si>
    <t>G-7-A;G-62-A</t>
  </si>
  <si>
    <t>0.216195389943118</t>
  </si>
  <si>
    <t>0.079380200621011393</t>
  </si>
  <si>
    <t>60.95003466936409</t>
  </si>
  <si>
    <t>GATCCAAATCTAACTTGGGGTGGCTTTGTCTTCTTCTTTTGCCAATTCCACTAATTGTTTGCG</t>
  </si>
  <si>
    <t>G-7-A;G-62-C</t>
  </si>
  <si>
    <t>-0.28734506919344704</t>
  </si>
  <si>
    <t>0.13948651862851788</t>
  </si>
  <si>
    <t>36.83741223635272</t>
  </si>
  <si>
    <t>GATCCAAATCTAACTTGGGGTGGCTTTGTCTTCTTCTTTTGCCAATTCCACTAATTGTTTGGA</t>
  </si>
  <si>
    <t>G-7-A;G-63-A</t>
  </si>
  <si>
    <t>-2.275558642475744</t>
  </si>
  <si>
    <t>0.7405548121280721</t>
  </si>
  <si>
    <t>5.044509339690717</t>
  </si>
  <si>
    <t>GATCCAAATCTAACTTGGGGTGGCTTTGTCTTCTTCTTTTGCCAATTCCACTAATTGTTTGGG</t>
  </si>
  <si>
    <t>G-7-A</t>
  </si>
  <si>
    <t>-0.9970510090844819</t>
  </si>
  <si>
    <t>0.02548563128438702</t>
  </si>
  <si>
    <t>18.11622645181434</t>
  </si>
  <si>
    <t>GATCCAAATCTAACTTGGGGTGGCTTTGTCTTCTTCTTTTGCCAATTCCACTAATTGTTTGGT</t>
  </si>
  <si>
    <t>G-7-A;G-63-T</t>
  </si>
  <si>
    <t>-2.3674395526649192</t>
  </si>
  <si>
    <t>0.8916457536955993</t>
  </si>
  <si>
    <t>4.601670925150125</t>
  </si>
  <si>
    <t>GATCCAAATCTAACTTGGGGTGGCTTTGTCTTCTTCTTTTGCCAATTCCACTAATTGTTTGTG</t>
  </si>
  <si>
    <t>G-7-A;G-62-T</t>
  </si>
  <si>
    <t>-0.7582239838781293</t>
  </si>
  <si>
    <t>0.2079410113148216</t>
  </si>
  <si>
    <t>23.00323943295091</t>
  </si>
  <si>
    <t>GATCCAAATCTAACTTGGGGTGGCTTTGTCTTCTTCTTTTGCCAATTCCACTAATTGTTTTGG</t>
  </si>
  <si>
    <t>G-7-A;G-61-T</t>
  </si>
  <si>
    <t>-0.6886059743207932</t>
  </si>
  <si>
    <t>0.17491373612867225</t>
  </si>
  <si>
    <t>24.661740138648064</t>
  </si>
  <si>
    <t>GATCCAAATCTAACTTGGGGTGGCTTTGTCTTCTTCTTTTGCCAATTCCACTAATTTTTTGGG</t>
  </si>
  <si>
    <t>G-7-A;G-57-T</t>
  </si>
  <si>
    <t>-0.9233060997472843</t>
  </si>
  <si>
    <t>0.3018940591051904</t>
  </si>
  <si>
    <t>19.502700341881205</t>
  </si>
  <si>
    <t>GATCCAAATCTAACTTGGGGTGGCTTTGTCTTCTTCTTTTGCCAATTCCACTACTTGTTTGGG</t>
  </si>
  <si>
    <t>G-7-A;A-54-C</t>
  </si>
  <si>
    <t>-0.19292439890579488</t>
  </si>
  <si>
    <t>0.13539164131080095</t>
  </si>
  <si>
    <t>40.48512553432567</t>
  </si>
  <si>
    <t>GATCCAAATCTAACTTGGGGTGGCTTTGTCTTCTTCTTTTGCCAATTCCACTAGTTGTTTGGG</t>
  </si>
  <si>
    <t>G-7-A;A-54-G</t>
  </si>
  <si>
    <t>-1.4629991440403975</t>
  </si>
  <si>
    <t>0.28144721276634665</t>
  </si>
  <si>
    <t>11.368653678398342</t>
  </si>
  <si>
    <t>GATCCAAATCTAACTTGGGGTGGCTTTGTCTTCTTCTTTTGCCAATTCCACTATTTGTTTGGG</t>
  </si>
  <si>
    <t>G-7-A;A-54-T</t>
  </si>
  <si>
    <t>-0.8491096760534016</t>
  </si>
  <si>
    <t>0.19251028488859082</t>
  </si>
  <si>
    <t>21.00476588221564</t>
  </si>
  <si>
    <t>GATCCAAATCTAACTTGGGGTGGCTTTGTCTTCTTCTTTTGCCAATTCCACTCATTGTTTGGG</t>
  </si>
  <si>
    <t>G-7-A;A-53-C</t>
  </si>
  <si>
    <t>-0.9263220977829072</t>
  </si>
  <si>
    <t>0.16755717896757014</t>
  </si>
  <si>
    <t>19.443968847516228</t>
  </si>
  <si>
    <t>GATCCAAATCTAACTTGGGGTGGCTTTGTCTTCTTCTTTTGCCAATTCCACTGATTGTTTGGG</t>
  </si>
  <si>
    <t>G-7-A;A-53-G</t>
  </si>
  <si>
    <t>-0.10025946688624852</t>
  </si>
  <si>
    <t>0.14264981117286182</t>
  </si>
  <si>
    <t>44.415991251376326</t>
  </si>
  <si>
    <t>GATCCAAATCTAACTTGGGGTGGCTTTGTCTTCTTCTTTTGCCAATTCCACTTATTGTTTGGG</t>
  </si>
  <si>
    <t>G-7-A;A-53-T</t>
  </si>
  <si>
    <t>-1.0140796939123033</t>
  </si>
  <si>
    <t>0.17879632428311804</t>
  </si>
  <si>
    <t>17.81034273157505</t>
  </si>
  <si>
    <t>GATCCAAATCTAACTTGGGGTGGCTTTGTCTTCTTCTTTTGCCAATTCCAGTAATTGTTTGGG</t>
  </si>
  <si>
    <t>G-7-A;C-51-G</t>
  </si>
  <si>
    <t>-0.43476671503660863</t>
  </si>
  <si>
    <t>0.1331165195469842</t>
  </si>
  <si>
    <t>31.78810997668669</t>
  </si>
  <si>
    <t>GATCCAAATCTAACTTGGGGTGGCTTTGTCTTCTTCTTTTGCCAATTCCATTAATTGTTTGGG</t>
  </si>
  <si>
    <t>G-7-A;C-51-T</t>
  </si>
  <si>
    <t>-2.332473973657277</t>
  </si>
  <si>
    <t>0.39428660709633334</t>
  </si>
  <si>
    <t>4.7654170702880325</t>
  </si>
  <si>
    <t>GATCCAAATCTAACTTGGGGTGGCTTTGTCTTCTTCTTTTGCCAATTCCCCTAATTGTTTGGG</t>
  </si>
  <si>
    <t>G-7-A;A-50-C</t>
  </si>
  <si>
    <t>GATCCAAATCTAACTTGGGGTGGCTTTGTCTTCTTCTTTTGCCAATTCCGCTAATTGTTTGGG</t>
  </si>
  <si>
    <t>G-7-A;A-50-G</t>
  </si>
  <si>
    <t>-0.46484515426852524</t>
  </si>
  <si>
    <t>0.162466850727853</t>
  </si>
  <si>
    <t>30.846209698931627</t>
  </si>
  <si>
    <t>GATCCAAATCTAACTTGGGGTGGCTTTGTCTTCTTCTTTTGCCAATTCCTCTAATTGTTTGGG</t>
  </si>
  <si>
    <t>G-7-A;A-50-T</t>
  </si>
  <si>
    <t>-1.6945269669819734</t>
  </si>
  <si>
    <t>0.2698670079755068</t>
  </si>
  <si>
    <t>9.018987415211217</t>
  </si>
  <si>
    <t>GATCCAAATCTAACTTGGGGTGGCTTTGTCTTCTTCTTTTGCCAATTCGACTAATTGTTTGGG</t>
  </si>
  <si>
    <t>G-7-A;C-49-G</t>
  </si>
  <si>
    <t>0.21213613824184596</t>
  </si>
  <si>
    <t>0.09885231443724342</t>
  </si>
  <si>
    <t>60.703124611514866</t>
  </si>
  <si>
    <t>GATCCAAATCTAACTTGGGGTGGCTTTGTCTTCTTCTTTTGCCAATTCTACTAATTGTTTGGG</t>
  </si>
  <si>
    <t>G-7-A;C-49-T</t>
  </si>
  <si>
    <t>-0.568288831934253</t>
  </si>
  <si>
    <t>0.16294294552770688</t>
  </si>
  <si>
    <t>27.814854231395284</t>
  </si>
  <si>
    <t>GATCCAAATCTAACTTGGGGTGGCTTTGTCTTCTTCTTTTGCCAATTGCACTAATTGTTTGGG</t>
  </si>
  <si>
    <t>G-7-A;C-48-G</t>
  </si>
  <si>
    <t>-1.4251695249102023</t>
  </si>
  <si>
    <t>0.2367588865478269</t>
  </si>
  <si>
    <t>11.806963799383793</t>
  </si>
  <si>
    <t>GATCCAAATCTAACTTGGGGTGGCTTTGTCTTCTTCTTTTGCCAATTTCACTAATTGTTTGGG</t>
  </si>
  <si>
    <t>G-7-A;C-48-T</t>
  </si>
  <si>
    <t>-1.8242856481082927</t>
  </si>
  <si>
    <t>0.3500997378713372</t>
  </si>
  <si>
    <t>7.921443003897372</t>
  </si>
  <si>
    <t>GATCCAAATCTAACTTGGGGTGGCTTTGTCTTCTTCTTTTGCCACTTCCACTAATTGTTTGGG</t>
  </si>
  <si>
    <t>G-7-A;A-45-C</t>
  </si>
  <si>
    <t>-2.770492083296497</t>
  </si>
  <si>
    <t>0.9320915955116053</t>
  </si>
  <si>
    <t>3.075190810424757</t>
  </si>
  <si>
    <t>GATCCAAATCTAACTTGGGGTGGCTTTGTCTTCTTCTTTTGCCAGTTCCACTAATTGTTTGGG</t>
  </si>
  <si>
    <t>G-7-A;A-45-G</t>
  </si>
  <si>
    <t>-0.2623011728792533</t>
  </si>
  <si>
    <t>0.13377477276586636</t>
  </si>
  <si>
    <t>37.77161376515922</t>
  </si>
  <si>
    <t>GATCCAAATCTAACTTGGGGTGGCTTTGTCTTCTTCTTTTGCCATTTCCACTAATTGTTTGGG</t>
  </si>
  <si>
    <t>G-7-A;A-45-T</t>
  </si>
  <si>
    <t>-1.7138535810307596</t>
  </si>
  <si>
    <t>0.3380436582593449</t>
  </si>
  <si>
    <t>8.84635450456961</t>
  </si>
  <si>
    <t>GATCCAAATCTAACTTGGGGTGGCTTTGTCTTCTTCTTTTGCCCATTCCACTAATTGTTTGGG</t>
  </si>
  <si>
    <t>G-7-A;A-44-C</t>
  </si>
  <si>
    <t>-2.015249038569652</t>
  </si>
  <si>
    <t>0.4447125906879268</t>
  </si>
  <si>
    <t>6.544401793846714</t>
  </si>
  <si>
    <t>GATCCAAATCTAACTTGGGGTGGCTTTGTCTTCTTCTTTTGCCGATTCCACTAATTGTTTGGG</t>
  </si>
  <si>
    <t>G-7-A;A-44-G</t>
  </si>
  <si>
    <t>0.2570106914566018</t>
  </si>
  <si>
    <t>0.11324685811643823</t>
  </si>
  <si>
    <t>63.489194512223456</t>
  </si>
  <si>
    <t>GATCCAAATCTAACTTGGGGTGGCTTTGTCTTCTTCTTTTGCCTATTCCACTAATTGTTTGGG</t>
  </si>
  <si>
    <t>G-7-A;A-44-T</t>
  </si>
  <si>
    <t>-1.4918988718089008</t>
  </si>
  <si>
    <t>0.30013054747037776</t>
  </si>
  <si>
    <t>11.044804793714839</t>
  </si>
  <si>
    <t>GATCCAAATCTAACTTGGGGTGGCTTTGTCTTCTTCTTTTGCGAATTCCACTAATTGTTTGGG</t>
  </si>
  <si>
    <t>G-7-A;C-43-G</t>
  </si>
  <si>
    <t>0.08515020893856598</t>
  </si>
  <si>
    <t>0.09221443120705361</t>
  </si>
  <si>
    <t>53.46403814819606</t>
  </si>
  <si>
    <t>GATCCAAATCTAACTTGGGGTGGCTTTGTCTTCTTCTTTTGCTAATTCCACTAATTGTTTGGG</t>
  </si>
  <si>
    <t>G-7-A;C-43-T</t>
  </si>
  <si>
    <t>-2.5383717552914002</t>
  </si>
  <si>
    <t>0.46924506838974755</t>
  </si>
  <si>
    <t>3.8786504831353126</t>
  </si>
  <si>
    <t>GATCCAAATCTAACTTGGGGTGGCTTTGTCTTCTTCTTTTGGCAATTCCACTAATTGTTTGGG</t>
  </si>
  <si>
    <t>G-7-A;C-42-G</t>
  </si>
  <si>
    <t>-0.6445330199657279</t>
  </si>
  <si>
    <t>0.1561099205716741</t>
  </si>
  <si>
    <t>25.77296346707462</t>
  </si>
  <si>
    <t>GATCCAAATCTAACTTGGGGTGGCTTTGTCTTCTTCTTTTGTCAATTCCACTAATTGTTTGGG</t>
  </si>
  <si>
    <t>G-7-A;C-42-T</t>
  </si>
  <si>
    <t>-1.8105211373337713</t>
  </si>
  <si>
    <t>0.27555885395172064</t>
  </si>
  <si>
    <t>8.031231651595993</t>
  </si>
  <si>
    <t>GATCCAAATCTAACTTGGGGTGGCTTTGTCTTCTTCTTTTTCCAATTCCACTAATTGTTTGGG</t>
  </si>
  <si>
    <t>G-7-A;G-41-T</t>
  </si>
  <si>
    <t>-1.8452032927757416</t>
  </si>
  <si>
    <t>0.5292971900156436</t>
  </si>
  <si>
    <t>7.757466058562982</t>
  </si>
  <si>
    <t>GATCCAAATCTAACTTGGGGTGGCTTTGTCTTCTTGTTTTGCCAATTCCACTAATTGTTTGGG</t>
  </si>
  <si>
    <t>G-7-A;C-36-G</t>
  </si>
  <si>
    <t>-0.735879187107849</t>
  </si>
  <si>
    <t>0.1482803986770367</t>
  </si>
  <si>
    <t>23.523027798926954</t>
  </si>
  <si>
    <t>GATCCAAATCTAACTTGGGGTGGCTTTGTCTTCTTTTTTTGCCAATTCCACTAATTGTTTGGG</t>
  </si>
  <si>
    <t>G-7-A;C-36-T</t>
  </si>
  <si>
    <t>-1.7334557292205173</t>
  </si>
  <si>
    <t>0.36826766663250865</t>
  </si>
  <si>
    <t>8.67463548196415</t>
  </si>
  <si>
    <t>GATCCAAATCTAACTTGGGGTGGCTTTGTCTTGTTCTTTTGCCAATTCCACTAATTGTTTGGG</t>
  </si>
  <si>
    <t>G-7-A;C-33-G</t>
  </si>
  <si>
    <t>-1.9167680780459255</t>
  </si>
  <si>
    <t>0.4796076564899195</t>
  </si>
  <si>
    <t>7.221704148880599</t>
  </si>
  <si>
    <t>GATCCAAATCTAACTTGGGGTGGCTTTGTCTTTTTCTTTTGCCAATTCCACTAATTGTTTGGG</t>
  </si>
  <si>
    <t>G-7-A;C-33-T</t>
  </si>
  <si>
    <t>-1.9239101287600753</t>
  </si>
  <si>
    <t>0.742034372119406</t>
  </si>
  <si>
    <t>7.170310119451509</t>
  </si>
  <si>
    <t>GATCCAAATCTAACTTGGGGTGGCTTTGTGTTCTTCTTTTGCCAATTCCACTAATTGTTTGGG</t>
  </si>
  <si>
    <t>G-7-A;C-30-G</t>
  </si>
  <si>
    <t>-0.9357179736046398</t>
  </si>
  <si>
    <t>0.18116873658225816</t>
  </si>
  <si>
    <t>19.262131329864772</t>
  </si>
  <si>
    <t>GATCCAAATCTAACTTGGGGTGGCTTTGTTTTCTTCTTTTGCCAATTCCACTAATTGTTTGGG</t>
  </si>
  <si>
    <t>G-7-A;C-30-T</t>
  </si>
  <si>
    <t>-2.328518366163836</t>
  </si>
  <si>
    <t>0.43721135162301633</t>
  </si>
  <si>
    <t>4.784304520803642</t>
  </si>
  <si>
    <t>GATCCAAATCTAACTTGGGGTGGCTTTTTCTTCTTCTTTTGCCAATTCCACTAATTGTTTGGG</t>
  </si>
  <si>
    <t>G-7-A;G-28-T</t>
  </si>
  <si>
    <t>-2.1568676981230293</t>
  </si>
  <si>
    <t>0.5971368984557358</t>
  </si>
  <si>
    <t>5.6802277949718185</t>
  </si>
  <si>
    <t>GATCCAAATCTAACTTGGGGTGGTTTTGTCTTCTTCTTTTGCCAATTCCACTAATTGTTTGGG</t>
  </si>
  <si>
    <t>G-7-A;C-24-T</t>
  </si>
  <si>
    <t>-2.033005753773285</t>
  </si>
  <si>
    <t>0.38652583898505855</t>
  </si>
  <si>
    <t>6.429220363329611</t>
  </si>
  <si>
    <t>GATCCAAATCTAACTTGGGGTGTCTTTGTCTTCTTCTTTTGCCAATTCCACTAATTGTTTGGG</t>
  </si>
  <si>
    <t>G-7-A;G-23-T</t>
  </si>
  <si>
    <t>-1.0019234596365925</t>
  </si>
  <si>
    <t>0.21348215581948107</t>
  </si>
  <si>
    <t>18.028170732016488</t>
  </si>
  <si>
    <t>GATCCAAATCTAACTTGGGGTTGCTTTGTCTTCTTCTTTTGCCAATTCCACTAATTGTTTGGG</t>
  </si>
  <si>
    <t>G-7-A;G-22-T</t>
  </si>
  <si>
    <t>-1.1155217577248124</t>
  </si>
  <si>
    <t>0.257401204702289</t>
  </si>
  <si>
    <t>16.09224175174075</t>
  </si>
  <si>
    <t>GATCCAAATCTAACTTGGGTTGGCTTTGTCTTCTTCTTTTGCCAATTCCACTAATTGTTTGGG</t>
  </si>
  <si>
    <t>G-7-A;G-20-T</t>
  </si>
  <si>
    <t>-1.8990723059824952</t>
  </si>
  <si>
    <t>0.5768219816784189</t>
  </si>
  <si>
    <t>7.350635182054694</t>
  </si>
  <si>
    <t>GATCCAAATCTAACTTGGTGTGGCTTTGTCTTCTTCTTTTGCCAATTCCACTAATTGTTTGGG</t>
  </si>
  <si>
    <t>G-7-A;G-19-T</t>
  </si>
  <si>
    <t>0.15354822484496916</t>
  </si>
  <si>
    <t>0.08768477991811091</t>
  </si>
  <si>
    <t>57.2488330972276</t>
  </si>
  <si>
    <t>GATCCAAATCTAACTTGTGGTGGCTTTGTCTTCTTCTTTTGCCAATTCCACTAATTGTTTGGG</t>
  </si>
  <si>
    <t>G-7-A;G-18-T</t>
  </si>
  <si>
    <t>0.25167812973704806</t>
  </si>
  <si>
    <t>0.12291953440649778</t>
  </si>
  <si>
    <t>63.15153555771463</t>
  </si>
  <si>
    <t>GATCCAAATCTAACTTTGGGTGGCTTTGTCTTCTTCTTTTGCCAATTCCACTAATTGTTTGGG</t>
  </si>
  <si>
    <t>G-7-A;G-17-T</t>
  </si>
  <si>
    <t>-0.683072138848177</t>
  </si>
  <si>
    <t>0.17800123670820853</t>
  </si>
  <si>
    <t>24.798592460922144</t>
  </si>
  <si>
    <t>GATCCAAATCTAAGTTGGGGTGGCTTTGTCTTCTTCTTTTGCCAATTCCACTAATTGTTTGGG</t>
  </si>
  <si>
    <t>G-7-A;C-14-G</t>
  </si>
  <si>
    <t>-0.9804301833064397</t>
  </si>
  <si>
    <t>0.17285838676340506</t>
  </si>
  <si>
    <t>18.41984933729999</t>
  </si>
  <si>
    <t>GATCCAAATCTAATTTGGGGTGGCTTTGTCTTCTTCTTTTGCCAATTCCACTAATTGTTTGGG</t>
  </si>
  <si>
    <t>G-7-A;C-14-T</t>
  </si>
  <si>
    <t>-1.1446054921206519</t>
  </si>
  <si>
    <t>0.20021417423873922</t>
  </si>
  <si>
    <t>15.63095968405298</t>
  </si>
  <si>
    <t>GATCCAAATCTACCTTGGGGTGGCTTTGTCTTCTTCTTTTGCCAATTCCACTAATTGTTTGGG</t>
  </si>
  <si>
    <t>G-7-A;A-13-C</t>
  </si>
  <si>
    <t>0.30754645801060004</t>
  </si>
  <si>
    <t>0.1414963007227122</t>
  </si>
  <si>
    <t>66.78012409709324</t>
  </si>
  <si>
    <t>GATCCAAATCTAGCTTGGGGTGGCTTTGTCTTCTTCTTTTGCCAATTCCACTAATTGTTTGGG</t>
  </si>
  <si>
    <t>G-7-A;A-13-G</t>
  </si>
  <si>
    <t>-1.0814367559715552</t>
  </si>
  <si>
    <t>0.24403434918462039</t>
  </si>
  <si>
    <t>16.650200840212378</t>
  </si>
  <si>
    <t>GATCCAAATCTATCTTGGGGTGGCTTTGTCTTCTTCTTTTGCCAATTCCACTAATTGTTTGGG</t>
  </si>
  <si>
    <t>G-7-A;A-13-T</t>
  </si>
  <si>
    <t>-1.1467567825949347</t>
  </si>
  <si>
    <t>0.19399002771563326</t>
  </si>
  <si>
    <t>15.597369093894006</t>
  </si>
  <si>
    <t>GATCCAAATCTCACTTGGGGTGGCTTTGTCTTCTTCTTTTGCCAATTCCACTAATTGTTTGGG</t>
  </si>
  <si>
    <t>G-7-A;A-12-C</t>
  </si>
  <si>
    <t>-0.20989117668625296</t>
  </si>
  <si>
    <t>0.14301824154676132</t>
  </si>
  <si>
    <t>39.80401784657744</t>
  </si>
  <si>
    <t>GATCCAAATCTGACTTGGGGTGGCTTTGTCTTCTTCTTTTGCCAATTCCACTAATTGTTTGGG</t>
  </si>
  <si>
    <t>G-7-A;A-12-G</t>
  </si>
  <si>
    <t>0.23299605966541181</t>
  </si>
  <si>
    <t>0.0971054963710931</t>
  </si>
  <si>
    <t>61.98268640196426</t>
  </si>
  <si>
    <t>GATCCAAATCTTACTTGGGGTGGCTTTGTCTTCTTCTTTTGCCAATTCCACTAATTGTTTGGG</t>
  </si>
  <si>
    <t>G-7-A;A-12-T</t>
  </si>
  <si>
    <t>-0.85548051240333145</t>
  </si>
  <si>
    <t>0.17969112393521522</t>
  </si>
  <si>
    <t>20.871373318481254</t>
  </si>
  <si>
    <t>GATCCAAATGTAACTTGGGGTGGCTTTGTCTTCTTCTTTTGCCAATTCCACTAATTGTTTGGG</t>
  </si>
  <si>
    <t>G-7-A;C-10-G</t>
  </si>
  <si>
    <t>-0.778431571176882</t>
  </si>
  <si>
    <t>0.14160759578056956</t>
  </si>
  <si>
    <t>22.543064634291113</t>
  </si>
  <si>
    <t>GATCCAAATTTAACTTGGGGTGGCTTTGTCTTCTTCTTTTGCCAATTCCACTAATTGTTTGGG</t>
  </si>
  <si>
    <t>G-7-A;C-10-T</t>
  </si>
  <si>
    <t>-1.3114966229294847</t>
  </si>
  <si>
    <t>0.19606444103151638</t>
  </si>
  <si>
    <t>13.228352091073841</t>
  </si>
  <si>
    <t>GATCCAACTCTAACTTGGGGTGGCTTTGTCTTCTTCTTTTGCCAATTCCACTAATTGTTTGGG</t>
  </si>
  <si>
    <t>G-7-A;A-8-C</t>
  </si>
  <si>
    <t>-0.3015258486194587</t>
  </si>
  <si>
    <t>0.1393263196697893</t>
  </si>
  <si>
    <t>36.318715473224</t>
  </si>
  <si>
    <t>GATCCAAGTCTAACTTGGGGTGGCTTTGTCTTCTTCTTTTGCCAATTCCACTAATTGTTTGGG</t>
  </si>
  <si>
    <t>G-7-A;A-8-G</t>
  </si>
  <si>
    <t>-0.601014560465281</t>
  </si>
  <si>
    <t>0.11358590719208123</t>
  </si>
  <si>
    <t>26.91932618895224</t>
  </si>
  <si>
    <t>GATCCAATTCTAACTTGGGGTGGCTTTGTCTTCTTCTTTTGCCAATTCCACTAATTGTTTGGG</t>
  </si>
  <si>
    <t>G-7-A;A-8-T</t>
  </si>
  <si>
    <t>-1.0531891889734688</t>
  </si>
  <si>
    <t>0.1895216826203855</t>
  </si>
  <si>
    <t>17.127234301990256</t>
  </si>
  <si>
    <t>GATCCACAACTAACTTGGGGTGGCTTTGTCTTCTTCTTTTGCCAATTCCACTAATTGTTTGGG</t>
  </si>
  <si>
    <t>G-7-C;T-9-A</t>
  </si>
  <si>
    <t>-0.20602069550669372</t>
  </si>
  <si>
    <t>0.15783408156600284</t>
  </si>
  <si>
    <t>39.958377078073894</t>
  </si>
  <si>
    <t>GATCCACACCTAACTTGGGGTGGCTTTGTCTTCTTCTTTTGCCAATTCCACTAATTGTTTGGG</t>
  </si>
  <si>
    <t>G-7-C;T-9-C</t>
  </si>
  <si>
    <t>-0.37616658443188</t>
  </si>
  <si>
    <t>0.1993896881707641</t>
  </si>
  <si>
    <t>33.70655909666847</t>
  </si>
  <si>
    <t>GATCCACAGCTAACTTGGGGTGGCTTTGTCTTCTTCTTTTGCCAATTCCACTAATTGTTTGGG</t>
  </si>
  <si>
    <t>G-7-C;T-9-G</t>
  </si>
  <si>
    <t>-0.2648368876649188</t>
  </si>
  <si>
    <t>0.14552632942321558</t>
  </si>
  <si>
    <t>37.67595705597722</t>
  </si>
  <si>
    <t>GATCCACATATAACTTGGGGTGGCTTTGTCTTCTTCTTTTGCCAATTCCACTAATTGTTTGGG</t>
  </si>
  <si>
    <t>G-7-C;C-10-A</t>
  </si>
  <si>
    <t>-0.7363550985247954</t>
  </si>
  <si>
    <t>0.22297190523485894</t>
  </si>
  <si>
    <t>23.51183558489876</t>
  </si>
  <si>
    <t>GATCCACATCAAACTTGGGGTGGCTTTGTCTTCTTCTTTTGCCAATTCCACTAATTGTTTGGG</t>
  </si>
  <si>
    <t>G-7-C;T-11-A</t>
  </si>
  <si>
    <t>0.2700858738641878</t>
  </si>
  <si>
    <t>0.12726355141203058</t>
  </si>
  <si>
    <t>64.3247781110929</t>
  </si>
  <si>
    <t>GATCCACATCCAACTTGGGGTGGCTTTGTCTTCTTCTTTTGCCAATTCCACTAATTGTTTGGG</t>
  </si>
  <si>
    <t>G-7-C;T-11-C</t>
  </si>
  <si>
    <t>0.6268721042103512</t>
  </si>
  <si>
    <t>0.11605911360155102</t>
  </si>
  <si>
    <t>91.90276711841835</t>
  </si>
  <si>
    <t>GATCCACATCGAACTTGGGGTGGCTTTGTCTTCTTCTTTTGCCAATTCCACTAATTGTTTGGG</t>
  </si>
  <si>
    <t>G-7-C;T-11-G</t>
  </si>
  <si>
    <t>0.47997029246028755</t>
  </si>
  <si>
    <t>0.11253268921228098</t>
  </si>
  <si>
    <t>79.34689591159605</t>
  </si>
  <si>
    <t>GATCCACATCTAAATTGGGGTGGCTTTGTCTTCTTCTTTTGCCAATTCCACTAATTGTTTGGG</t>
  </si>
  <si>
    <t>G-7-C;C-14-A</t>
  </si>
  <si>
    <t>-0.864786222350912</t>
  </si>
  <si>
    <t>0.18597061163747866</t>
  </si>
  <si>
    <t>20.678051266720058</t>
  </si>
  <si>
    <t>GATCCACATCTAACATGGGGTGGCTTTGTCTTCTTCTTTTGCCAATTCCACTAATTGTTTGGG</t>
  </si>
  <si>
    <t>G-7-C;T-15-A</t>
  </si>
  <si>
    <t>-0.06083021031792064</t>
  </si>
  <si>
    <t>0.15216039267490042</t>
  </si>
  <si>
    <t>46.202265074966355</t>
  </si>
  <si>
    <t>GATCCACATCTAACCTGGGGTGGCTTTGTCTTCTTCTTTTGCCAATTCCACTAATTGTTTGGG</t>
  </si>
  <si>
    <t>G-7-C;T-15-C</t>
  </si>
  <si>
    <t>0.5286782820053304</t>
  </si>
  <si>
    <t>0.13527851317941667</t>
  </si>
  <si>
    <t>83.30739467202851</t>
  </si>
  <si>
    <t>GATCCACATCTAACGTGGGGTGGCTTTGTCTTCTTCTTTTGCCAATTCCACTAATTGTTTGGG</t>
  </si>
  <si>
    <t>G-7-C;T-15-G</t>
  </si>
  <si>
    <t>-0.3457844431902596</t>
  </si>
  <si>
    <t>0.17686107214321942</t>
  </si>
  <si>
    <t>34.746352122560815</t>
  </si>
  <si>
    <t>GATCCACATCTAACTAGGGGTGGCTTTGTCTTCTTCTTTTGCCAATTCCACTAATTGTTTGGG</t>
  </si>
  <si>
    <t>G-7-C;T-16-A</t>
  </si>
  <si>
    <t>-1.0986658105516152</t>
  </si>
  <si>
    <t>0.2405001703284848</t>
  </si>
  <si>
    <t>16.365790715281452</t>
  </si>
  <si>
    <t>GATCCACATCTAACTCGGGGTGGCTTTGTCTTCTTCTTTTGCCAATTCCACTAATTGTTTGGG</t>
  </si>
  <si>
    <t>G-7-C;T-16-C</t>
  </si>
  <si>
    <t>0.637471808825876</t>
  </si>
  <si>
    <t>0.12163281507457586</t>
  </si>
  <si>
    <t>92.88209040278954</t>
  </si>
  <si>
    <t>GATCCACATCTAACTGGGGGTGGCTTTGTCTTCTTCTTTTGCCAATTCCACTAATTGTTTGGG</t>
  </si>
  <si>
    <t>G-7-C;T-16-G</t>
  </si>
  <si>
    <t>-0.8736793227459525</t>
  </si>
  <si>
    <t>0.1924258834723823</t>
  </si>
  <si>
    <t>20.494974547238854</t>
  </si>
  <si>
    <t>GATCCACATCTAACTTAGGGTGGCTTTGTCTTCTTCTTTTGCCAATTCCACTAATTGTTTGGG</t>
  </si>
  <si>
    <t>G-7-C;G-17-A</t>
  </si>
  <si>
    <t>-1.4678322688567147</t>
  </si>
  <si>
    <t>0.2712224743235412</t>
  </si>
  <si>
    <t>11.313840123253527</t>
  </si>
  <si>
    <t>GATCCACATCTAACTTCGGGTGGCTTTGTCTTCTTCTTTTGCCAATTCCACTAATTGTTTGGG</t>
  </si>
  <si>
    <t>G-7-C;G-17-C</t>
  </si>
  <si>
    <t>0.019501512707429697</t>
  </si>
  <si>
    <t>0.14560185886216065</t>
  </si>
  <si>
    <t>50.06692184940571</t>
  </si>
  <si>
    <t>GATCCACATCTAACTTGAGGTGGCTTTGTCTTCTTCTTTTGCCAATTCCACTAATTGTTTGGG</t>
  </si>
  <si>
    <t>G-7-C;G-18-A</t>
  </si>
  <si>
    <t>0.2791306007643378</t>
  </si>
  <si>
    <t>0.08943617959786211</t>
  </si>
  <si>
    <t>64.9092172238365</t>
  </si>
  <si>
    <t>GATCCACATCTAACTTGCGGTGGCTTTGTCTTCTTCTTTTGCCAATTCCACTAATTGTTTGGG</t>
  </si>
  <si>
    <t>G-7-C;G-18-C</t>
  </si>
  <si>
    <t>0.34474330888515</t>
  </si>
  <si>
    <t>0.11643878852040364</t>
  </si>
  <si>
    <t>69.31091127694037</t>
  </si>
  <si>
    <t>GATCCACATCTAACTTGGAGTGGCTTTGTCTTCTTCTTTTGCCAATTCCACTAATTGTTTGGG</t>
  </si>
  <si>
    <t>G-7-C;G-19-A</t>
  </si>
  <si>
    <t>0.38856860926071324</t>
  </si>
  <si>
    <t>0.09433644105595515</t>
  </si>
  <si>
    <t>72.41602712776728</t>
  </si>
  <si>
    <t>GATCCACATCTAACTTGGCGTGGCTTTGTCTTCTTCTTTTGCCAATTCCACTAATTGTTTGGG</t>
  </si>
  <si>
    <t>G-7-C;G-19-C</t>
  </si>
  <si>
    <t>0.5981631978568139</t>
  </si>
  <si>
    <t>0.12301760634370648</t>
  </si>
  <si>
    <t>89.30185252760788</t>
  </si>
  <si>
    <t>GATCCACATCTAACTTGGGATGGCTTTGTCTTCTTCTTTTGCCAATTCCACTAATTGTTTGGG</t>
  </si>
  <si>
    <t>G-7-C;G-20-A</t>
  </si>
  <si>
    <t>0.29044214677251134</t>
  </si>
  <si>
    <t>0.09784778942466894</t>
  </si>
  <si>
    <t>65.6476091246446</t>
  </si>
  <si>
    <t>GATCCACATCTAACTTGGGCTGGCTTTGTCTTCTTCTTTTGCCAATTCCACTAATTGTTTGGG</t>
  </si>
  <si>
    <t>G-7-C;G-20-C</t>
  </si>
  <si>
    <t>0.7884942635075257</t>
  </si>
  <si>
    <t>0.10630095406766625</t>
  </si>
  <si>
    <t>GATCCACATCTAACTTGGGGAGGCTTTGTCTTCTTCTTTTGCCAATTCCACTAATTGTTTGGG</t>
  </si>
  <si>
    <t>G-7-C;T-21-A</t>
  </si>
  <si>
    <t>0.1314257853749153</t>
  </si>
  <si>
    <t>0.11147406994060105</t>
  </si>
  <si>
    <t>55.996255373857515</t>
  </si>
  <si>
    <t>GATCCACATCTAACTTGGGGCGGCTTTGTCTTCTTCTTTTGCCAATTCCACTAATTGTTTGGG</t>
  </si>
  <si>
    <t>G-7-C;T-21-C</t>
  </si>
  <si>
    <t>0.5650178548947361</t>
  </si>
  <si>
    <t>0.12117625451681681</t>
  </si>
  <si>
    <t>86.39042860987973</t>
  </si>
  <si>
    <t>GATCCACATCTAACTTGGGGTAGCTTTGTCTTCTTCTTTTGCCAATTCCACTAATTGTTTGGG</t>
  </si>
  <si>
    <t>G-7-C;G-22-A</t>
  </si>
  <si>
    <t>-1.243851748164658</t>
  </si>
  <si>
    <t>0.22741370310886785</t>
  </si>
  <si>
    <t>14.154141781076506</t>
  </si>
  <si>
    <t>GATCCACATCTAACTTGGGGTCGCTTTGTCTTCTTCTTTTGCCAATTCCACTAATTGTTTGGG</t>
  </si>
  <si>
    <t>G-7-C;G-22-C</t>
  </si>
  <si>
    <t>0.5927832008038783</t>
  </si>
  <si>
    <t>0.2019602723964506</t>
  </si>
  <si>
    <t>88.82269890246593</t>
  </si>
  <si>
    <t>GATCCACATCTAACTTGGGGTGACTTTGTCTTCTTCTTTTGCCAATTCCACTAATTGTTTGGG</t>
  </si>
  <si>
    <t>G-7-C;G-23-A</t>
  </si>
  <si>
    <t>-0.1908856957278363</t>
  </si>
  <si>
    <t>0.09962486851092427</t>
  </si>
  <si>
    <t>40.56774687999588</t>
  </si>
  <si>
    <t>GATCCACATCTAACTTGGGGTGCCTTTGTCTTCTTCTTTTGCCAATTCCACTAATTGTTTGGG</t>
  </si>
  <si>
    <t>G-7-C;G-23-C</t>
  </si>
  <si>
    <t>0.4087462189710933</t>
  </si>
  <si>
    <t>0.15078539373255082</t>
  </si>
  <si>
    <t>73.89205069548439</t>
  </si>
  <si>
    <t>GATCCACATCTAACTTGGGGTGGATTTGTCTTCTTCTTTTGCCAATTCCACTAATTGTTTGGG</t>
  </si>
  <si>
    <t>G-7-C;C-24-A</t>
  </si>
  <si>
    <t>0.3872984580953178</t>
  </si>
  <si>
    <t>0.1095613183602446</t>
  </si>
  <si>
    <t>72.32410621560237</t>
  </si>
  <si>
    <t>GATCCACATCTAACTTGGGGTGGCATTGTCTTCTTCTTTTGCCAATTCCACTAATTGTTTGGG</t>
  </si>
  <si>
    <t>G-7-C;T-25-A</t>
  </si>
  <si>
    <t>0.5062602500290563</t>
  </si>
  <si>
    <t>0.16279331595630375</t>
  </si>
  <si>
    <t>81.46058509745197</t>
  </si>
  <si>
    <t>GATCCACATCTAACTTGGGGTGGCCTTGTCTTCTTCTTTTGCCAATTCCACTAATTGTTTGGG</t>
  </si>
  <si>
    <t>G-7-C;T-25-C</t>
  </si>
  <si>
    <t>0.008150870119139786</t>
  </si>
  <si>
    <t>0.12275336647823583</t>
  </si>
  <si>
    <t>49.5018431838916</t>
  </si>
  <si>
    <t>GATCCACATCTAACTTGGGGTGGCGTTGTCTTCTTCTTTTGCCAATTCCACTAATTGTTTGGG</t>
  </si>
  <si>
    <t>G-7-C;T-25-G</t>
  </si>
  <si>
    <t>0.3459601526615218</t>
  </si>
  <si>
    <t>0.08950545800226295</t>
  </si>
  <si>
    <t>69.39530316341997</t>
  </si>
  <si>
    <t>GATCCACATCTAACTTGGGGTGGCTATGTCTTCTTCTTTTGCCAATTCCACTAATTGTTTGGG</t>
  </si>
  <si>
    <t>G-7-C;T-26-A</t>
  </si>
  <si>
    <t>-0.4506745954931647</t>
  </si>
  <si>
    <t>0.1416879978946144</t>
  </si>
  <si>
    <t>31.28642943983093</t>
  </si>
  <si>
    <t>GATCCACATCTAACTTGGGGTGGCTCTGTCTTCTTCTTTTGCCAATTCCACTAATTGTTTGGG</t>
  </si>
  <si>
    <t>G-7-C;T-26-C</t>
  </si>
  <si>
    <t>-0.22933081530802493</t>
  </si>
  <si>
    <t>0.14514964512631118</t>
  </si>
  <si>
    <t>39.037714585169766</t>
  </si>
  <si>
    <t>GATCCACATCTAACTTGGGGTGGCTGTGTCTTCTTCTTTTGCCAATTCCACTAATTGTTTGGG</t>
  </si>
  <si>
    <t>G-7-C;T-26-G</t>
  </si>
  <si>
    <t>0.22438149978312533</t>
  </si>
  <si>
    <t>0.09220260914255243</t>
  </si>
  <si>
    <t>61.451026135789625</t>
  </si>
  <si>
    <t>GATCCACATCTAACTTGGGGTGGCTTAGTCTTCTTCTTTTGCCAATTCCACTAATTGTTTGGG</t>
  </si>
  <si>
    <t>G-7-C;T-27-A</t>
  </si>
  <si>
    <t>-1.0809631243256201</t>
  </si>
  <si>
    <t>0.24712777701731867</t>
  </si>
  <si>
    <t>16.658088770080628</t>
  </si>
  <si>
    <t>GATCCACATCTAACTTGGGGTGGCTTCGTCTTCTTCTTTTGCCAATTCCACTAATTGTTTGGG</t>
  </si>
  <si>
    <t>G-7-C;T-27-C</t>
  </si>
  <si>
    <t>0.5267615364712833</t>
  </si>
  <si>
    <t>0.128117449480487</t>
  </si>
  <si>
    <t>83.14786852968867</t>
  </si>
  <si>
    <t>GATCCACATCTAACTTGGGGTGGCTTGGTCTTCTTCTTTTGCCAATTCCACTAATTGTTTGGG</t>
  </si>
  <si>
    <t>G-7-C;T-27-G</t>
  </si>
  <si>
    <t>0.09376219038233377</t>
  </si>
  <si>
    <t>0.12248585902274917</t>
  </si>
  <si>
    <t>53.9264577692455</t>
  </si>
  <si>
    <t>GATCCACATCTAACTTGGGGTGGCTTTATCTTCTTCTTTTGCCAATTCCACTAATTGTTTGGG</t>
  </si>
  <si>
    <t>G-7-C;G-28-A</t>
  </si>
  <si>
    <t>-1.275650440861738</t>
  </si>
  <si>
    <t>0.2218563518508062</t>
  </si>
  <si>
    <t>13.71113935333717</t>
  </si>
  <si>
    <t>GATCCACATCTAACTTGGGGTGGCTTTCTCTTCTTCTTTTGCCAATTCCACTAATTGTTTGGG</t>
  </si>
  <si>
    <t>G-7-C;G-28-C</t>
  </si>
  <si>
    <t>-0.9637365077302148</t>
  </si>
  <si>
    <t>0.3348152300142461</t>
  </si>
  <si>
    <t>18.72992527895419</t>
  </si>
  <si>
    <t>GATCCACATCTAACTTGGGGTGGCTTTGACTTCTTCTTTTGCCAATTCCACTAATTGTTTGGG</t>
  </si>
  <si>
    <t>G-7-C;T-29-A</t>
  </si>
  <si>
    <t>-0.034795996291452996</t>
  </si>
  <si>
    <t>0.12676215956539652</t>
  </si>
  <si>
    <t>47.42089899080043</t>
  </si>
  <si>
    <t>GATCCACATCTAACTTGGGGTGGCTTTGCCTTCTTCTTTTGCCAATTCCACTAATTGTTTGGG</t>
  </si>
  <si>
    <t>G-7-C;T-29-C</t>
  </si>
  <si>
    <t>-0.7041199047020258</t>
  </si>
  <si>
    <t>0.1734902319019198</t>
  </si>
  <si>
    <t>24.28209214979825</t>
  </si>
  <si>
    <t>GATCCACATCTAACTTGGGGTGGCTTTGGCTTCTTCTTTTGCCAATTCCACTAATTGTTTGGG</t>
  </si>
  <si>
    <t>G-7-C;T-29-G</t>
  </si>
  <si>
    <t>-1.5585955610104936</t>
  </si>
  <si>
    <t>0.47820000553874825</t>
  </si>
  <si>
    <t>10.33218182988456</t>
  </si>
  <si>
    <t>GATCCACATCTAACTTGGGGTGGCTTTGTATTCTTCTTTTGCCAATTCCACTAATTGTTTGGG</t>
  </si>
  <si>
    <t>G-7-C;C-30-A</t>
  </si>
  <si>
    <t>-0.8065924436846483</t>
  </si>
  <si>
    <t>0.19161071786209358</t>
  </si>
  <si>
    <t>21.917087661956245</t>
  </si>
  <si>
    <t>GATCCACATCTAACTTGGGGTGGCTTTGTCATCTTCTTTTGCCAATTCCACTAATTGTTTGGG</t>
  </si>
  <si>
    <t>G-7-C;T-31-A</t>
  </si>
  <si>
    <t>-0.35882039975132884</t>
  </si>
  <si>
    <t>0.15648768733923474</t>
  </si>
  <si>
    <t>34.29633972940365</t>
  </si>
  <si>
    <t>GATCCACATCTAACTTGGGGTGGCTTTGTCCTCTTCTTTTGCCAATTCCACTAATTGTTTGGG</t>
  </si>
  <si>
    <t>G-7-C;T-31-C</t>
  </si>
  <si>
    <t>-0.18478856251558579</t>
  </si>
  <si>
    <t>0.13872939943400614</t>
  </si>
  <si>
    <t>40.8158494253776</t>
  </si>
  <si>
    <t>GATCCACATCTAACTTGGGGTGGCTTTGTCGTCTTCTTTTGCCAATTCCACTAATTGTTTGGG</t>
  </si>
  <si>
    <t>G-7-C;T-31-G</t>
  </si>
  <si>
    <t>0.6696654404150985</t>
  </si>
  <si>
    <t>0.09187971865974211</t>
  </si>
  <si>
    <t>95.92095579924852</t>
  </si>
  <si>
    <t>GATCCACATCTAACTTGGGGTGGCTTTGTCTACTTCTTTTGCCAATTCCACTAATTGTTTGGG</t>
  </si>
  <si>
    <t>G-7-C;T-32-A</t>
  </si>
  <si>
    <t>-0.3494700358899039</t>
  </si>
  <si>
    <t>0.19278447322827602</t>
  </si>
  <si>
    <t>34.61852692134661</t>
  </si>
  <si>
    <t>GATCCACATCTAACTTGGGGTGGCTTTGTCTCCTTCTTTTGCCAATTCCACTAATTGTTTGGG</t>
  </si>
  <si>
    <t>G-7-C;T-32-C</t>
  </si>
  <si>
    <t>-0.3530756342889969</t>
  </si>
  <si>
    <t>0.15844845641275054</t>
  </si>
  <si>
    <t>34.493931172199105</t>
  </si>
  <si>
    <t>GATCCACATCTAACTTGGGGTGGCTTTGTCTGCTTCTTTTGCCAATTCCACTAATTGTTTGGG</t>
  </si>
  <si>
    <t>G-7-C;T-32-G</t>
  </si>
  <si>
    <t>0.14827350337934697</t>
  </si>
  <si>
    <t>0.1069749300151786</t>
  </si>
  <si>
    <t>56.94765645814434</t>
  </si>
  <si>
    <t>GATCCACATCTAACTTGGGGTGGCTTTGTCTTATTCTTTTGCCAATTCCACTAATTGTTTGGG</t>
  </si>
  <si>
    <t>G-7-C;C-33-A</t>
  </si>
  <si>
    <t>-1.2413637369596697</t>
  </si>
  <si>
    <t>0.6294686257055082</t>
  </si>
  <si>
    <t>14.189401289261925</t>
  </si>
  <si>
    <t>GATCCACATCTAACTTGGGGTGGCTTTGTCTTCATCTTTTGCCAATTCCACTAATTGTTTGGG</t>
  </si>
  <si>
    <t>G-7-C;T-34-A</t>
  </si>
  <si>
    <t>0.10627835285892687</t>
  </si>
  <si>
    <t>0.13162447672830996</t>
  </si>
  <si>
    <t>54.605651660488675</t>
  </si>
  <si>
    <t>GATCCACATCTAACTTGGGGTGGCTTTGTCTTCCTCTTTTGCCAATTCCACTAATTGTTTGGG</t>
  </si>
  <si>
    <t>G-7-C;T-34-C</t>
  </si>
  <si>
    <t>-0.8611917538577352</t>
  </si>
  <si>
    <t>0.1766897595148831</t>
  </si>
  <si>
    <t>20.752511613012725</t>
  </si>
  <si>
    <t>GATCCACATCTAACTTGGGGTGGCTTTGTCTTCGTCTTTTGCCAATTCCACTAATTGTTTGGG</t>
  </si>
  <si>
    <t>G-7-C;T-34-G</t>
  </si>
  <si>
    <t>0.402632530012633</t>
  </si>
  <si>
    <t>0.11466796117835489</t>
  </si>
  <si>
    <t>73.44167580982378</t>
  </si>
  <si>
    <t>GATCCACATCTAACTTGGGGTGGCTTTGTCTTCTACTTTTGCCAATTCCACTAATTGTTTGGG</t>
  </si>
  <si>
    <t>G-7-C;T-35-A</t>
  </si>
  <si>
    <t>-0.32090944226211304</t>
  </si>
  <si>
    <t>0.1429015732693643</t>
  </si>
  <si>
    <t>35.62150728067908</t>
  </si>
  <si>
    <t>GATCCACATCTAACTTGGGGTGGCTTTGTCTTCTCCTTTTGCCAATTCCACTAATTGTTTGGG</t>
  </si>
  <si>
    <t>G-7-C;T-35-C</t>
  </si>
  <si>
    <t>-0.30155379553791883</t>
  </si>
  <si>
    <t>0.18070206972269676</t>
  </si>
  <si>
    <t>36.31770049122697</t>
  </si>
  <si>
    <t>GATCCACATCTAACTTGGGGTGGCTTTGTCTTCTGCTTTTGCCAATTCCACTAATTGTTTGGG</t>
  </si>
  <si>
    <t>G-7-C;T-35-G</t>
  </si>
  <si>
    <t>0.358719722895551</t>
  </si>
  <si>
    <t>0.10561002068828636</t>
  </si>
  <si>
    <t>70.28643051899834</t>
  </si>
  <si>
    <t>GATCCACATCTAACTTGGGGTGGCTTTGTCTTCTTATTTTGCCAATTCCACTAATTGTTTGGG</t>
  </si>
  <si>
    <t>G-7-C;C-36-A</t>
  </si>
  <si>
    <t>-0.7355001904655157</t>
  </si>
  <si>
    <t>0.22121333584932887</t>
  </si>
  <si>
    <t>23.53194463709939</t>
  </si>
  <si>
    <t>GATCCACATCTAACTTGGGGTGGCTTTGTCTTCTTCATTTGCCAATTCCACTAATTGTTTGGG</t>
  </si>
  <si>
    <t>G-7-C;T-37-A</t>
  </si>
  <si>
    <t>-0.14564862375460905</t>
  </si>
  <si>
    <t>0.13964423247162708</t>
  </si>
  <si>
    <t>42.44505479041551</t>
  </si>
  <si>
    <t>GATCCACATCTAACTTGGGGTGGCTTTGTCTTCTTCCTTTGCCAATTCCACTAATTGTTTGGG</t>
  </si>
  <si>
    <t>G-7-C;T-37-C</t>
  </si>
  <si>
    <t>-0.09883689236617525</t>
  </si>
  <si>
    <t>0.10898864445719167</t>
  </si>
  <si>
    <t>44.47922127285975</t>
  </si>
  <si>
    <t>GATCCACATCTAACTTGGGGTGGCTTTGTCTTCTTCGTTTGCCAATTCCACTAATTGTTTGGG</t>
  </si>
  <si>
    <t>G-7-C;T-37-G</t>
  </si>
  <si>
    <t>0.07921723524459168</t>
  </si>
  <si>
    <t>0.10543289561180225</t>
  </si>
  <si>
    <t>53.147776529924855</t>
  </si>
  <si>
    <t>GATCCACATCTAACTTGGGGTGGCTTTGTCTTCTTCTATTGCCAATTCCACTAATTGTTTGGG</t>
  </si>
  <si>
    <t>G-7-C;T-38-A</t>
  </si>
  <si>
    <t>-0.4324331853629058</t>
  </si>
  <si>
    <t>0.1485872298983115</t>
  </si>
  <si>
    <t>31.86237509081196</t>
  </si>
  <si>
    <t>GATCCACATCTAACTTGGGGTGGCTTTGTCTTCTTCTCTTGCCAATTCCACTAATTGTTTGGG</t>
  </si>
  <si>
    <t>G-7-C;T-38-C</t>
  </si>
  <si>
    <t>-0.3282980270846829</t>
  </si>
  <si>
    <t>0.14129333084870846</t>
  </si>
  <si>
    <t>35.35928467253849</t>
  </si>
  <si>
    <t>GATCCACATCTAACTTGGGGTGGCTTTGTCTTCTTCTGTTGCCAATTCCACTAATTGTTTGGG</t>
  </si>
  <si>
    <t>G-7-C;T-38-G</t>
  </si>
  <si>
    <t>-0.4004803919229367</t>
  </si>
  <si>
    <t>0.143208962726165</t>
  </si>
  <si>
    <t>32.896907055388084</t>
  </si>
  <si>
    <t>GATCCACATCTAACTTGGGGTGGCTTTGTCTTCTTCTTATGCCAATTCCACTAATTGTTTGGG</t>
  </si>
  <si>
    <t>G-7-C;T-39-A</t>
  </si>
  <si>
    <t>-0.07595848697654461</t>
  </si>
  <si>
    <t>0.14876412766477512</t>
  </si>
  <si>
    <t>45.5085649009752</t>
  </si>
  <si>
    <t>GATCCACATCTAACTTGGGGTGGCTTTGTCTTCTTCTTCTGCCAATTCCACTAATTGTTTGGG</t>
  </si>
  <si>
    <t>G-7-C;T-39-C</t>
  </si>
  <si>
    <t>0.17049155107152575</t>
  </si>
  <si>
    <t>0.1088302260502087</t>
  </si>
  <si>
    <t>58.227082751415324</t>
  </si>
  <si>
    <t>GATCCACATCTAACTTGGGGTGGCTTTGTCTTCTTCTTGTGCCAATTCCACTAATTGTTTGGG</t>
  </si>
  <si>
    <t>G-7-C;T-39-G</t>
  </si>
  <si>
    <t>-0.38696346369513057</t>
  </si>
  <si>
    <t>0.12111157600642211</t>
  </si>
  <si>
    <t>33.344591026785764</t>
  </si>
  <si>
    <t>GATCCACATCTAACTTGGGGTGGCTTTGTCTTCTTCTTTAGCCAATTCCACTAATTGTTTGGG</t>
  </si>
  <si>
    <t>G-7-C;T-40-A</t>
  </si>
  <si>
    <t>-1.256010780804113</t>
  </si>
  <si>
    <t>0.27973247474696844</t>
  </si>
  <si>
    <t>13.983083170259484</t>
  </si>
  <si>
    <t>GATCCACATCTAACTTGGGGTGGCTTTGTCTTCTTCTTTCGCCAATTCCACTAATTGTTTGGG</t>
  </si>
  <si>
    <t>G-7-C;T-40-C</t>
  </si>
  <si>
    <t>0.029896356392364182</t>
  </si>
  <si>
    <t>0.1293713870480803</t>
  </si>
  <si>
    <t>50.59007400760836</t>
  </si>
  <si>
    <t>GATCCACATCTAACTTGGGGTGGCTTTGTCTTCTTCTTTGGCCAATTCCACTAATTGTTTGGG</t>
  </si>
  <si>
    <t>G-7-C;T-40-G</t>
  </si>
  <si>
    <t>0.25564019939480775</t>
  </si>
  <si>
    <t>0.12794090812992978</t>
  </si>
  <si>
    <t>63.4022426721478</t>
  </si>
  <si>
    <t>GATCCACATCTAACTTGGGGTGGCTTTGTCTTCTTCTTTTACCAATTCCACTAATTGTTTGGG</t>
  </si>
  <si>
    <t>G-7-C;G-41-A</t>
  </si>
  <si>
    <t>-0.803553723762329</t>
  </si>
  <si>
    <t>0.16932916655095762</t>
  </si>
  <si>
    <t>21.983788844654658</t>
  </si>
  <si>
    <t>GATCCACATCTAACTTGGGGTGGCTTTGTCTTCTTCTTTTCCCAATTCCACTAATTGTTTGGG</t>
  </si>
  <si>
    <t>G-7-C;G-41-C</t>
  </si>
  <si>
    <t>-0.653736712185693</t>
  </si>
  <si>
    <t>0.2702645599795433</t>
  </si>
  <si>
    <t>25.536845289996833</t>
  </si>
  <si>
    <t>GATCCACATCTAACTTGGGGTGGCTTTGTCTTCTTCTTTTGACAATTCCACTAATTGTTTGGG</t>
  </si>
  <si>
    <t>G-7-C;C-42-A</t>
  </si>
  <si>
    <t>-0.9673941327829462</t>
  </si>
  <si>
    <t>0.21553452285564256</t>
  </si>
  <si>
    <t>18.661543368947374</t>
  </si>
  <si>
    <t>GATCCACATCTAACTTGGGGTGGCTTTGTCTTCTTCTTTTGCAAATTCCACTAATTGTTTGGG</t>
  </si>
  <si>
    <t>G-7-C;C-43-A</t>
  </si>
  <si>
    <t>-0.3277337812052401</t>
  </si>
  <si>
    <t>0.14327000021982308</t>
  </si>
  <si>
    <t>35.37924163300189</t>
  </si>
  <si>
    <t>GATCCACATCTAACTTGGGGTGGCTTTGTCTTCTTCTTTTGCCAAATCCACTAATTGTTTGGG</t>
  </si>
  <si>
    <t>G-7-C;T-46-A</t>
  </si>
  <si>
    <t>-0.19900407003554216</t>
  </si>
  <si>
    <t>0.14243341681532432</t>
  </si>
  <si>
    <t>40.239735985157694</t>
  </si>
  <si>
    <t>GATCCACATCTAACTTGGGGTGGCTTTGTCTTCTTCTTTTGCCAACTCCACTAATTGTTTGGG</t>
  </si>
  <si>
    <t>G-7-C;T-46-C</t>
  </si>
  <si>
    <t>-0.19648774692332402</t>
  </si>
  <si>
    <t>0.16781501167763538</t>
  </si>
  <si>
    <t>40.34111966640107</t>
  </si>
  <si>
    <t>GATCCACATCTAACTTGGGGTGGCTTTGTCTTCTTCTTTTGCCAAGTCCACTAATTGTTTGGG</t>
  </si>
  <si>
    <t>G-7-C;T-46-G</t>
  </si>
  <si>
    <t>0.09243987705722786</t>
  </si>
  <si>
    <t>0.1306923166825314</t>
  </si>
  <si>
    <t>53.85519722033149</t>
  </si>
  <si>
    <t>GATCCACATCTAACTTGGGGTGGCTTTGTCTTCTTCTTTTGCCAATACCACTAATTGTTTGGG</t>
  </si>
  <si>
    <t>G-7-C;T-47-A</t>
  </si>
  <si>
    <t>-0.2517223356287098</t>
  </si>
  <si>
    <t>0.2060607589351744</t>
  </si>
  <si>
    <t>38.17331453716885</t>
  </si>
  <si>
    <t>GATCCACATCTAACTTGGGGTGGCTTTGTCTTCTTCTTTTGCCAATCCCACTAATTGTTTGGG</t>
  </si>
  <si>
    <t>G-7-C;T-47-C</t>
  </si>
  <si>
    <t>-1.723154395468505</t>
  </si>
  <si>
    <t>0.426343976724213</t>
  </si>
  <si>
    <t>8.764457646983953</t>
  </si>
  <si>
    <t>GATCCACATCTAACTTGGGGTGGCTTTGTCTTCTTCTTTTGCCAATGCCACTAATTGTTTGGG</t>
  </si>
  <si>
    <t>G-7-C;T-47-G</t>
  </si>
  <si>
    <t>-1.1205818877957718</t>
  </si>
  <si>
    <t>0.22389281373821898</t>
  </si>
  <si>
    <t>16.011018588538192</t>
  </si>
  <si>
    <t>GATCCACATCTAACTTGGGGTGGCTTTGTCTTCTTCTTTTGCCAATTACACTAATTGTTTGGG</t>
  </si>
  <si>
    <t>G-7-C;C-48-A</t>
  </si>
  <si>
    <t>-1.5906789756873956</t>
  </si>
  <si>
    <t>0.3119885297800829</t>
  </si>
  <si>
    <t>10.005951431464817</t>
  </si>
  <si>
    <t>GATCCACATCTAACTTGGGGTGGCTTTGTCTTCTTCTTTTGCCAATTCAACTAATTGTTTGGG</t>
  </si>
  <si>
    <t>G-7-C;C-49-A</t>
  </si>
  <si>
    <t>-0.0219237244330778</t>
  </si>
  <si>
    <t>0.11413906188580128</t>
  </si>
  <si>
    <t>48.03525931792104</t>
  </si>
  <si>
    <t>GATCCACATCTAACTTGGGGTGGCTTTGTCTTCTTCTTTTGCCAATTCCAATAATTGTTTGGG</t>
  </si>
  <si>
    <t>G-7-C;C-51-A</t>
  </si>
  <si>
    <t>-0.543893871490289</t>
  </si>
  <si>
    <t>0.24415841607636493</t>
  </si>
  <si>
    <t>28.501740720171664</t>
  </si>
  <si>
    <t>GATCCACATCTAACTTGGGGTGGCTTTGTCTTCTTCTTTTGCCAATTCCACAAATTGTTTGGG</t>
  </si>
  <si>
    <t>G-7-C;T-52-A</t>
  </si>
  <si>
    <t>-0.0767922586539398</t>
  </si>
  <si>
    <t>0.14881315850552101</t>
  </si>
  <si>
    <t>45.47063696229961</t>
  </si>
  <si>
    <t>GATCCACATCTAACTTGGGGTGGCTTTGTCTTCTTCTTTTGCCAATTCCACCAATTGTTTGGG</t>
  </si>
  <si>
    <t>G-7-C;T-52-C</t>
  </si>
  <si>
    <t>0.1497518016352566</t>
  </si>
  <si>
    <t>0.13321180999350862</t>
  </si>
  <si>
    <t>57.031904335767116</t>
  </si>
  <si>
    <t>GATCCACATCTAACTTGGGGTGGCTTTGTCTTCTTCTTTTGCCAATTCCACGAATTGTTTGGG</t>
  </si>
  <si>
    <t>G-7-C;T-52-G</t>
  </si>
  <si>
    <t>0.4694499926474639</t>
  </si>
  <si>
    <t>0.10217134621441423</t>
  </si>
  <si>
    <t>78.5165183464678</t>
  </si>
  <si>
    <t>GATCCACATCTAACTTGGGGTGGCTTTGTCTTCTTCTTTTGCCAATTCCACTAAATGTTTGGG</t>
  </si>
  <si>
    <t>G-7-C;T-55-A</t>
  </si>
  <si>
    <t>0.028899405057525196</t>
  </si>
  <si>
    <t>0.1582669752458007</t>
  </si>
  <si>
    <t>50.539663298484065</t>
  </si>
  <si>
    <t>GATCCACATCTAACTTGGGGTGGCTTTGTCTTCTTCTTTTGCCAATTCCACTAACTGTTTGGG</t>
  </si>
  <si>
    <t>G-7-C;T-55-C</t>
  </si>
  <si>
    <t>-0.19559297773149886</t>
  </si>
  <si>
    <t>0.15813822418724216</t>
  </si>
  <si>
    <t>40.37723181105022</t>
  </si>
  <si>
    <t>GATCCACATCTAACTTGGGGTGGCTTTGTCTTCTTCTTTTGCCAATTCCACTAAGTGTTTGGG</t>
  </si>
  <si>
    <t>G-7-C;T-55-G</t>
  </si>
  <si>
    <t>0.17185469200311976</t>
  </si>
  <si>
    <t>0.15043646916891495</t>
  </si>
  <si>
    <t>58.30650859325032</t>
  </si>
  <si>
    <t>GATCCACATCTAACTTGGGGTGGCTTTGTCTTCTTCTTTTGCCAATTCCACTAATAGTTTGGG</t>
  </si>
  <si>
    <t>G-7-C;T-56-A</t>
  </si>
  <si>
    <t>-1.06582842211622</t>
  </si>
  <si>
    <t>0.20528743785971043</t>
  </si>
  <si>
    <t>16.912121488741743</t>
  </si>
  <si>
    <t>GATCCACATCTAACTTGGGGTGGCTTTGTCTTCTTCTTTTGCCAATTCCACTAATCGTTTGGG</t>
  </si>
  <si>
    <t>G-7-C;T-56-C</t>
  </si>
  <si>
    <t>-0.46327726495511345</t>
  </si>
  <si>
    <t>0.17527100316968305</t>
  </si>
  <si>
    <t>30.894611075563095</t>
  </si>
  <si>
    <t>GATCCACATCTAACTTGGGGTGGCTTTGTCTTCTTCTTTTGCCAATTCCACTAATGGTTTGGG</t>
  </si>
  <si>
    <t>G-7-C;T-56-G</t>
  </si>
  <si>
    <t>-0.9452251328100709</t>
  </si>
  <si>
    <t>0.22080700348342525</t>
  </si>
  <si>
    <t>19.0798709427491</t>
  </si>
  <si>
    <t>GATCCACATCTAACTTGGGGTGGCTTTGTCTTCTTCTTTTGCCAATTCCACTAATTATTTGGG</t>
  </si>
  <si>
    <t>G-7-C;G-57-A</t>
  </si>
  <si>
    <t>-0.6540993560990114</t>
  </si>
  <si>
    <t>0.14797900048842363</t>
  </si>
  <si>
    <t>25.527586187467122</t>
  </si>
  <si>
    <t>GATCCACATCTAACTTGGGGTGGCTTTGTCTTCTTCTTTTGCCAATTCCACTAATTCTTTGGG</t>
  </si>
  <si>
    <t>G-7-C;G-57-C</t>
  </si>
  <si>
    <t>-0.9145628114453513</t>
  </si>
  <si>
    <t>0.26121871812533076</t>
  </si>
  <si>
    <t>19.67396569377881</t>
  </si>
  <si>
    <t>GATCCACATCTAACTTGGGGTGGCTTTGTCTTCTTCTTTTGCCAATTCCACTAATTGATTGGG</t>
  </si>
  <si>
    <t>G-7-C;T-58-A</t>
  </si>
  <si>
    <t>-0.4309339544263389</t>
  </si>
  <si>
    <t>0.14066781432594375</t>
  </si>
  <si>
    <t>31.91017997558746</t>
  </si>
  <si>
    <t>GATCCACATCTAACTTGGGGTGGCTTTGTCTTCTTCTTTTGCCAATTCCACTAATTGCTTGGG</t>
  </si>
  <si>
    <t>G-7-C;T-58-C</t>
  </si>
  <si>
    <t>-0.2891084791261944</t>
  </si>
  <si>
    <t>0.16599143807713337</t>
  </si>
  <si>
    <t>36.77251001914408</t>
  </si>
  <si>
    <t>GATCCACATCTAACTTGGGGTGGCTTTGTCTTCTTCTTTTGCCAATTCCACTAATTGGTTGGG</t>
  </si>
  <si>
    <t>G-7-C;T-58-G</t>
  </si>
  <si>
    <t>-0.7388678248844893</t>
  </si>
  <si>
    <t>0.2216432848695439</t>
  </si>
  <si>
    <t>23.452830938170646</t>
  </si>
  <si>
    <t>GATCCACATCTAACTTGGGGTGGCTTTGTCTTCTTCTTTTGCCAATTCCACTAATTGTATGGG</t>
  </si>
  <si>
    <t>G-7-C;T-59-A</t>
  </si>
  <si>
    <t>-0.8628387648012132</t>
  </si>
  <si>
    <t>0.19954407411534805</t>
  </si>
  <si>
    <t>20.718360130933867</t>
  </si>
  <si>
    <t>GATCCACATCTAACTTGGGGTGGCTTTGTCTTCTTCTTTTGCCAATTCCACTAATTGTCTGGG</t>
  </si>
  <si>
    <t>G-7-C;T-59-C</t>
  </si>
  <si>
    <t>-0.31760637136920067</t>
  </si>
  <si>
    <t>0.1624279137472103</t>
  </si>
  <si>
    <t>35.73936217892911</t>
  </si>
  <si>
    <t>GATCCACATCTAACTTGGGGTGGCTTTGTCTTCTTCTTTTGCCAATTCCACTAATTGTGTGGG</t>
  </si>
  <si>
    <t>G-7-C;T-59-G</t>
  </si>
  <si>
    <t>-0.7754218812311119</t>
  </si>
  <si>
    <t>0.23916635492886656</t>
  </si>
  <si>
    <t>22.611014471947275</t>
  </si>
  <si>
    <t>GATCCACATCTAACTTGGGGTGGCTTTGTCTTCTTCTTTTGCCAATTCCACTAATTGTTAGGG</t>
  </si>
  <si>
    <t>G-7-C;T-60-A</t>
  </si>
  <si>
    <t>-1.7710706130137976</t>
  </si>
  <si>
    <t>0.4790216222118549</t>
  </si>
  <si>
    <t>8.3544006316217</t>
  </si>
  <si>
    <t>GATCCACATCTAACTTGGGGTGGCTTTGTCTTCTTCTTTTGCCAATTCCACTAATTGTTCGGG</t>
  </si>
  <si>
    <t>G-7-C;T-60-C</t>
  </si>
  <si>
    <t>-1.0340804370363414</t>
  </si>
  <si>
    <t>0.17511577976060005</t>
  </si>
  <si>
    <t>17.457661343415865</t>
  </si>
  <si>
    <t>GATCCACATCTAACTTGGGGTGGCTTTGTCTTCTTCTTTTGCCAATTCCACTAATTGTTGGGG</t>
  </si>
  <si>
    <t>G-7-C;T-60-G</t>
  </si>
  <si>
    <t>-1.4214121865736713</t>
  </si>
  <si>
    <t>0.268808463600141</t>
  </si>
  <si>
    <t>11.851410004531072</t>
  </si>
  <si>
    <t>GATCCACATCTAACTTGGGGTGGCTTTGTCTTCTTCTTTTGCCAATTCCACTAATTGTTTAGG</t>
  </si>
  <si>
    <t>G-7-C;G-61-A</t>
  </si>
  <si>
    <t>-0.9391609478347763</t>
  </si>
  <si>
    <t>0.16329192572648937</t>
  </si>
  <si>
    <t>19.19592634450766</t>
  </si>
  <si>
    <t>GATCCACATCTAACTTGGGGTGGCTTTGTCTTCTTCTTTTGCCAATTCCACTAATTGTTTCGG</t>
  </si>
  <si>
    <t>G-7-C;G-61-C</t>
  </si>
  <si>
    <t>0.18400087597171005</t>
  </si>
  <si>
    <t>0.12485080988095276</t>
  </si>
  <si>
    <t>59.01902861300518</t>
  </si>
  <si>
    <t>GATCCACATCTAACTTGGGGTGGCTTTGTCTTCTTCTTTTGCCAATTCCACTAATTGTTTGAG</t>
  </si>
  <si>
    <t>G-7-C;G-62-A</t>
  </si>
  <si>
    <t>-0.05929774104672873</t>
  </si>
  <si>
    <t>0.10446267632146529</t>
  </si>
  <si>
    <t>46.27312290631055</t>
  </si>
  <si>
    <t>GATCCACATCTAACTTGGGGTGGCTTTGTCTTCTTCTTTTGCCAATTCCACTAATTGTTTGCG</t>
  </si>
  <si>
    <t>G-7-C;G-62-C</t>
  </si>
  <si>
    <t>-0.37576083024884854</t>
  </si>
  <si>
    <t>0.17105453770673665</t>
  </si>
  <si>
    <t>33.72023844905709</t>
  </si>
  <si>
    <t>GATCCACATCTAACTTGGGGTGGCTTTGTCTTCTTCTTTTGCCAATTCCACTAATTGTTTGGA</t>
  </si>
  <si>
    <t>G-7-C;G-63-A</t>
  </si>
  <si>
    <t>-1.981952994377104</t>
  </si>
  <si>
    <t>0.448785814720178</t>
  </si>
  <si>
    <t>6.765972733513745</t>
  </si>
  <si>
    <t>GATCCACATCTAACTTGGGGTGGCTTTGTCTTCTTCTTTTGCCAATTCCACTAATTGTTTGGG</t>
  </si>
  <si>
    <t>G-7-C</t>
  </si>
  <si>
    <t>-0.510092784208807</t>
  </si>
  <si>
    <t>0.02280796227265645</t>
  </si>
  <si>
    <t>29.481597366090153</t>
  </si>
  <si>
    <t>GATCCACATCTAACTTGGGGTGGCTTTGTCTTCTTCTTTTGCCAATTCCACTAATTGTTTGTG</t>
  </si>
  <si>
    <t>G-7-C;G-62-T</t>
  </si>
  <si>
    <t>-0.4222401790938671</t>
  </si>
  <si>
    <t>0.16295544617628915</t>
  </si>
  <si>
    <t>32.18880932666514</t>
  </si>
  <si>
    <t>GATCCACATCTAACTTGGGGTGGCTTTGTCTTCTTCTTTTGCCAATTCCACTAATTGTTTTGG</t>
  </si>
  <si>
    <t>G-7-C;G-61-T</t>
  </si>
  <si>
    <t>-0.21450967718124014</t>
  </si>
  <si>
    <t>0.12365992456526329</t>
  </si>
  <si>
    <t>39.62060683838791</t>
  </si>
  <si>
    <t>GATCCACATCTAACTTGGGGTGGCTTTGTCTTCTTCTTTTGCCAATTCCACTAATTTTTTGGG</t>
  </si>
  <si>
    <t>G-7-C;G-57-T</t>
  </si>
  <si>
    <t>-0.46355440779653057</t>
  </si>
  <si>
    <t>0.1802177352241681</t>
  </si>
  <si>
    <t>30.886050041634572</t>
  </si>
  <si>
    <t>GATCCACATCTAACTTGGGGTGGCTTTGTCTTCTTCTTTTGCCAATTCCACTACTTGTTTGGG</t>
  </si>
  <si>
    <t>G-7-C;A-54-C</t>
  </si>
  <si>
    <t>0.3578388423509584</t>
  </si>
  <si>
    <t>0.1400848819067463</t>
  </si>
  <si>
    <t>70.22454383119667</t>
  </si>
  <si>
    <t>GATCCACATCTAACTTGGGGTGGCTTTGTCTTCTTCTTTTGCCAATTCCACTAGTTGTTTGGG</t>
  </si>
  <si>
    <t>G-7-C;A-54-G</t>
  </si>
  <si>
    <t>-0.3454519947132877</t>
  </si>
  <si>
    <t>0.1740591891659965</t>
  </si>
  <si>
    <t>34.75790541473508</t>
  </si>
  <si>
    <t>GATCCACATCTAACTTGGGGTGGCTTTGTCTTCTTCTTTTGCCAATTCCACTATTTGTTTGGG</t>
  </si>
  <si>
    <t>G-7-C;A-54-T</t>
  </si>
  <si>
    <t>-0.488578288154611</t>
  </si>
  <si>
    <t>0.17557312235299966</t>
  </si>
  <si>
    <t>30.122751398330394</t>
  </si>
  <si>
    <t>GATCCACATCTAACTTGGGGTGGCTTTGTCTTCTTCTTTTGCCAATTCCACTCATTGTTTGGG</t>
  </si>
  <si>
    <t>G-7-C;A-53-C</t>
  </si>
  <si>
    <t>-0.44016375934467283</t>
  </si>
  <si>
    <t>0.15427511269742142</t>
  </si>
  <si>
    <t>31.61701027033809</t>
  </si>
  <si>
    <t>GATCCACATCTAACTTGGGGTGGCTTTGTCTTCTTCTTTTGCCAATTCCACTGATTGTTTGGG</t>
  </si>
  <si>
    <t>G-7-C;A-53-G</t>
  </si>
  <si>
    <t>-0.0506784044625322</t>
  </si>
  <si>
    <t>0.13159295462177306</t>
  </si>
  <si>
    <t>46.67369036035528</t>
  </si>
  <si>
    <t>GATCCACATCTAACTTGGGGTGGCTTTGTCTTCTTCTTTTGCCAATTCCACTTATTGTTTGGG</t>
  </si>
  <si>
    <t>G-7-C;A-53-T</t>
  </si>
  <si>
    <t>-0.5627584512937454</t>
  </si>
  <si>
    <t>0.19686576643638742</t>
  </si>
  <si>
    <t>27.96910710816361</t>
  </si>
  <si>
    <t>GATCCACATCTAACTTGGGGTGGCTTTGTCTTCTTCTTTTGCCAATTCCAGTAATTGTTTGGG</t>
  </si>
  <si>
    <t>G-7-C;C-51-G</t>
  </si>
  <si>
    <t>-0.18755303875894486</t>
  </si>
  <si>
    <t>0.16012289052768972</t>
  </si>
  <si>
    <t>40.70317079974106</t>
  </si>
  <si>
    <t>GATCCACATCTAACTTGGGGTGGCTTTGTCTTCTTCTTTTGCCAATTCCATTAATTGTTTGGG</t>
  </si>
  <si>
    <t>G-7-C;C-51-T</t>
  </si>
  <si>
    <t>-0.9079494247669848</t>
  </si>
  <si>
    <t>0.27333281182686175</t>
  </si>
  <si>
    <t>19.804508425395802</t>
  </si>
  <si>
    <t>GATCCACATCTAACTTGGGGTGGCTTTGTCTTCTTCTTTTGCCAATTCCCCTAATTGTTTGGG</t>
  </si>
  <si>
    <t>G-7-C;A-50-C</t>
  </si>
  <si>
    <t>-2.159669975998229</t>
  </si>
  <si>
    <t>1.3728895240820178</t>
  </si>
  <si>
    <t>5.664332500214112</t>
  </si>
  <si>
    <t>GATCCACATCTAACTTGGGGTGGCTTTGTCTTCTTCTTTTGCCAATTCCGCTAATTGTTTGGG</t>
  </si>
  <si>
    <t>G-7-C;A-50-G</t>
  </si>
  <si>
    <t>-0.4836461039889784</t>
  </si>
  <si>
    <t>0.1615917259298428</t>
  </si>
  <si>
    <t>30.271689348575062</t>
  </si>
  <si>
    <t>GATCCACATCTAACTTGGGGTGGCTTTGTCTTCTTCTTTTGCCAATTCCTCTAATTGTTTGGG</t>
  </si>
  <si>
    <t>G-7-C;A-50-T</t>
  </si>
  <si>
    <t>-0.4659482716979622</t>
  </si>
  <si>
    <t>0.1904243568512191</t>
  </si>
  <si>
    <t>30.812201468365238</t>
  </si>
  <si>
    <t>GATCCACATCTAACTTGGGGTGGCTTTGTCTTCTTCTTTTGCCAATTCGACTAATTGTTTGGG</t>
  </si>
  <si>
    <t>G-7-C;C-49-G</t>
  </si>
  <si>
    <t>0.003812220006273709</t>
  </si>
  <si>
    <t>0.11154111674365347</t>
  </si>
  <si>
    <t>49.28753724179708</t>
  </si>
  <si>
    <t>GATCCACATCTAACTTGGGGTGGCTTTGTCTTCTTCTTTTGCCAATTCTACTAATTGTTTGGG</t>
  </si>
  <si>
    <t>G-7-C;C-49-T</t>
  </si>
  <si>
    <t>-0.5739354781039216</t>
  </si>
  <si>
    <t>0.1366256680371072</t>
  </si>
  <si>
    <t>27.65823619076122</t>
  </si>
  <si>
    <t>GATCCACATCTAACTTGGGGTGGCTTTGTCTTCTTCTTTTGCCAATTGCACTAATTGTTTGGG</t>
  </si>
  <si>
    <t>G-7-C;C-48-G</t>
  </si>
  <si>
    <t>-0.9868042249300722</t>
  </si>
  <si>
    <t>0.24985108850126184</t>
  </si>
  <si>
    <t>18.302813841729975</t>
  </si>
  <si>
    <t>GATCCACATCTAACTTGGGGTGGCTTTGTCTTCTTCTTTTGCCAATTTCACTAATTGTTTGGG</t>
  </si>
  <si>
    <t>G-7-C;C-48-T</t>
  </si>
  <si>
    <t>-1.7075952862466421</t>
  </si>
  <si>
    <t>0.3348494187576354</t>
  </si>
  <si>
    <t>8.901891200066316</t>
  </si>
  <si>
    <t>GATCCACATCTAACTTGGGGTGGCTTTGTCTTCTTCTTTTGCCACTTCCACTAATTGTTTGGG</t>
  </si>
  <si>
    <t>G-7-C;A-45-C</t>
  </si>
  <si>
    <t>-1.6330471674132176</t>
  </si>
  <si>
    <t>0.5661362073541298</t>
  </si>
  <si>
    <t>9.590872523427253</t>
  </si>
  <si>
    <t>GATCCACATCTAACTTGGGGTGGCTTTGTCTTCTTCTTTTGCCAGTTCCACTAATTGTTTGGG</t>
  </si>
  <si>
    <t>G-7-C;A-45-G</t>
  </si>
  <si>
    <t>-0.13726477849286678</t>
  </si>
  <si>
    <t>0.13640449327284004</t>
  </si>
  <si>
    <t>42.80240344669049</t>
  </si>
  <si>
    <t>GATCCACATCTAACTTGGGGTGGCTTTGTCTTCTTCTTTTGCCATTTCCACTAATTGTTTGGG</t>
  </si>
  <si>
    <t>G-7-C;A-45-T</t>
  </si>
  <si>
    <t>-0.6107068181891218</t>
  </si>
  <si>
    <t>0.19313257016500404</t>
  </si>
  <si>
    <t>26.65967746555971</t>
  </si>
  <si>
    <t>GATCCACATCTAACTTGGGGTGGCTTTGTCTTCTTCTTTTGCCCATTCCACTAATTGTTTGGG</t>
  </si>
  <si>
    <t>G-7-C;A-44-C</t>
  </si>
  <si>
    <t>-0.9509100074695189</t>
  </si>
  <si>
    <t>0.19833208782228262</t>
  </si>
  <si>
    <t>18.971711994242025</t>
  </si>
  <si>
    <t>GATCCACATCTAACTTGGGGTGGCTTTGTCTTCTTCTTTTGCCGATTCCACTAATTGTTTGGG</t>
  </si>
  <si>
    <t>G-7-C;A-44-G</t>
  </si>
  <si>
    <t>0.629216302950803</t>
  </si>
  <si>
    <t>0.09260937924690568</t>
  </si>
  <si>
    <t>92.11845818192775</t>
  </si>
  <si>
    <t>GATCCACATCTAACTTGGGGTGGCTTTGTCTTCTTCTTTTGCCTATTCCACTAATTGTTTGGG</t>
  </si>
  <si>
    <t>G-7-C;A-44-T</t>
  </si>
  <si>
    <t>-1.1589747442941534</t>
  </si>
  <si>
    <t>0.22181207020696195</t>
  </si>
  <si>
    <t>15.407960485472772</t>
  </si>
  <si>
    <t>GATCCACATCTAACTTGGGGTGGCTTTGTCTTCTTCTTTTGCGAATTCCACTAATTGTTTGGG</t>
  </si>
  <si>
    <t>G-7-C;C-43-G</t>
  </si>
  <si>
    <t>0.14976096029558622</t>
  </si>
  <si>
    <t>0.12093227483820794</t>
  </si>
  <si>
    <t>57.03242667399884</t>
  </si>
  <si>
    <t>GATCCACATCTAACTTGGGGTGGCTTTGTCTTCTTCTTTTGCTAATTCCACTAATTGTTTGGG</t>
  </si>
  <si>
    <t>G-7-C;C-43-T</t>
  </si>
  <si>
    <t>-1.932273039588848</t>
  </si>
  <si>
    <t>0.459379703965465</t>
  </si>
  <si>
    <t>7.110595497365473</t>
  </si>
  <si>
    <t>GATCCACATCTAACTTGGGGTGGCTTTGTCTTCTTCTTTTGGCAATTCCACTAATTGTTTGGG</t>
  </si>
  <si>
    <t>G-7-C;C-42-G</t>
  </si>
  <si>
    <t>-0.4354588676540101</t>
  </si>
  <si>
    <t>0.1464507373225815</t>
  </si>
  <si>
    <t>31.7661153658559</t>
  </si>
  <si>
    <t>GATCCACATCTAACTTGGGGTGGCTTTGTCTTCTTCTTTTGTCAATTCCACTAATTGTTTGGG</t>
  </si>
  <si>
    <t>G-7-C;C-42-T</t>
  </si>
  <si>
    <t>-1.1023478692378323</t>
  </si>
  <si>
    <t>0.18311763703505565</t>
  </si>
  <si>
    <t>16.305641717447514</t>
  </si>
  <si>
    <t>GATCCACATCTAACTTGGGGTGGCTTTGTCTTCTTCTTTTTCCAATTCCACTAATTGTTTGGG</t>
  </si>
  <si>
    <t>G-7-C;G-41-T</t>
  </si>
  <si>
    <t>-1.235362528528303</t>
  </si>
  <si>
    <t>0.24847739565060942</t>
  </si>
  <si>
    <t>14.274810867925083</t>
  </si>
  <si>
    <t>GATCCACATCTAACTTGGGGTGGCTTTGTCTTCTTGTTTTGCCAATTCCACTAATTGTTTGGG</t>
  </si>
  <si>
    <t>G-7-C;C-36-G</t>
  </si>
  <si>
    <t>-0.42753289186528354</t>
  </si>
  <si>
    <t>0.12931725793814727</t>
  </si>
  <si>
    <t>32.01889325956641</t>
  </si>
  <si>
    <t>GATCCACATCTAACTTGGGGTGGCTTTGTCTTCTTTTTTTGCCAATTCCACTAATTGTTTGGG</t>
  </si>
  <si>
    <t>G-7-C;C-36-T</t>
  </si>
  <si>
    <t>-0.8638750548423131</t>
  </si>
  <si>
    <t>0.23562990300770065</t>
  </si>
  <si>
    <t>20.69690102151336</t>
  </si>
  <si>
    <t>GATCCACATCTAACTTGGGGTGGCTTTGTCTTGTTCTTTTGCCAATTCCACTAATTGTTTGGG</t>
  </si>
  <si>
    <t>G-7-C;C-33-G</t>
  </si>
  <si>
    <t>-1.6256913435109515</t>
  </si>
  <si>
    <t>0.26525222427086786</t>
  </si>
  <si>
    <t>9.661681402322797</t>
  </si>
  <si>
    <t>GATCCACATCTAACTTGGGGTGGCTTTGTCTTTTTCTTTTGCCAATTCCACTAATTGTTTGGG</t>
  </si>
  <si>
    <t>G-7-C;C-33-T</t>
  </si>
  <si>
    <t>-2.4917066005223902</t>
  </si>
  <si>
    <t>1.6536492336055004</t>
  </si>
  <si>
    <t>4.063937918817914</t>
  </si>
  <si>
    <t>GATCCACATCTAACTTGGGGTGGCTTTGTGTTCTTCTTTTGCCAATTCCACTAATTGTTTGGG</t>
  </si>
  <si>
    <t>G-7-C;C-30-G</t>
  </si>
  <si>
    <t>-0.22374681688619902</t>
  </si>
  <si>
    <t>0.13036406847737828</t>
  </si>
  <si>
    <t>39.25631087446763</t>
  </si>
  <si>
    <t>GATCCACATCTAACTTGGGGTGGCTTTGTTTTCTTCTTTTGCCAATTCCACTAATTGTTTGGG</t>
  </si>
  <si>
    <t>G-7-C;C-30-T</t>
  </si>
  <si>
    <t>-0.9108481014229659</t>
  </si>
  <si>
    <t>0.25579699625691327</t>
  </si>
  <si>
    <t>19.74718468077783</t>
  </si>
  <si>
    <t>GATCCACATCTAACTTGGGGTGGCTTTTTCTTCTTCTTTTGCCAATTCCACTAATTGTTTGGG</t>
  </si>
  <si>
    <t>G-7-C;G-28-T</t>
  </si>
  <si>
    <t>-0.7953023228536035</t>
  </si>
  <si>
    <t>0.298762768319228</t>
  </si>
  <si>
    <t>22.165936352492906</t>
  </si>
  <si>
    <t>GATCCACATCTAACTTGGGGTGGTTTTGTCTTCTTCTTTTGCCAATTCCACTAATTGTTTGGG</t>
  </si>
  <si>
    <t>G-7-C;C-24-T</t>
  </si>
  <si>
    <t>-0.6816872479335925</t>
  </si>
  <si>
    <t>0.1808861024444558</t>
  </si>
  <si>
    <t>24.83295959819105</t>
  </si>
  <si>
    <t>GATCCACATCTAACTTGGGGTGTCTTTGTCTTCTTCTTTTGCCAATTCCACTAATTGTTTGGG</t>
  </si>
  <si>
    <t>G-7-C;G-23-T</t>
  </si>
  <si>
    <t>-0.9526118180433468</t>
  </si>
  <si>
    <t>0.19440856824447236</t>
  </si>
  <si>
    <t>18.93945319113827</t>
  </si>
  <si>
    <t>GATCCACATCTAACTTGGGGTTGCTTTGTCTTCTTCTTTTGCCAATTCCACTAATTGTTTGGG</t>
  </si>
  <si>
    <t>G-7-C;G-22-T</t>
  </si>
  <si>
    <t>-0.533633630862237</t>
  </si>
  <si>
    <t>0.16826345623988384</t>
  </si>
  <si>
    <t>28.795680807645773</t>
  </si>
  <si>
    <t>GATCCACATCTAACTTGGGTTGGCTTTGTCTTCTTCTTTTGCCAATTCCACTAATTGTTTGGG</t>
  </si>
  <si>
    <t>G-7-C;G-20-T</t>
  </si>
  <si>
    <t>-0.7241226693655463</t>
  </si>
  <si>
    <t>0.23544281388569732</t>
  </si>
  <si>
    <t>23.8012087079202</t>
  </si>
  <si>
    <t>GATCCACATCTAACTTGGTGTGGCTTTGTCTTCTTCTTTTGCCAATTCCACTAATTGTTTGGG</t>
  </si>
  <si>
    <t>G-7-C;G-19-T</t>
  </si>
  <si>
    <t>-1.6072052557789656</t>
  </si>
  <si>
    <t>0.4516909647245808</t>
  </si>
  <si>
    <t>9.841949181729147</t>
  </si>
  <si>
    <t>GATCCACATCTAACTTGTGGTGGCTTTGTCTTCTTCTTTTGCCAATTCCACTAATTGTTTGGG</t>
  </si>
  <si>
    <t>G-7-C;G-18-T</t>
  </si>
  <si>
    <t>-0.22459311832870796</t>
  </si>
  <si>
    <t>0.12561841791902129</t>
  </si>
  <si>
    <t>39.223102256179835</t>
  </si>
  <si>
    <t>GATCCACATCTAACTTTGGGTGGCTTTGTCTTCTTCTTTTGCCAATTCCACTAATTGTTTGGG</t>
  </si>
  <si>
    <t>G-7-C;G-17-T</t>
  </si>
  <si>
    <t>-0.40365305067754115</t>
  </si>
  <si>
    <t>0.17493421765866024</t>
  </si>
  <si>
    <t>32.79270178650747</t>
  </si>
  <si>
    <t>GATCCACATCTAAGTTGGGGTGGCTTTGTCTTCTTCTTTTGCCAATTCCACTAATTGTTTGGG</t>
  </si>
  <si>
    <t>G-7-C;C-14-G</t>
  </si>
  <si>
    <t>-0.10311478824312949</t>
  </si>
  <si>
    <t>0.1344771178762844</t>
  </si>
  <si>
    <t>44.28935020944562</t>
  </si>
  <si>
    <t>GATCCACATCTAATTTGGGGTGGCTTTGTCTTCTTCTTTTGCCAATTCCACTAATTGTTTGGG</t>
  </si>
  <si>
    <t>G-7-C;C-14-T</t>
  </si>
  <si>
    <t>-0.5468769067695785</t>
  </si>
  <si>
    <t>0.15293758595981166</t>
  </si>
  <si>
    <t>28.41684570744441</t>
  </si>
  <si>
    <t>GATCCACATCTACCTTGGGGTGGCTTTGTCTTCTTCTTTTGCCAATTCCACTAATTGTTTGGG</t>
  </si>
  <si>
    <t>G-7-C;A-13-C</t>
  </si>
  <si>
    <t>-0.19785438120168458</t>
  </si>
  <si>
    <t>0.1450363978683867</t>
  </si>
  <si>
    <t>40.28602576461973</t>
  </si>
  <si>
    <t>GATCCACATCTAGCTTGGGGTGGCTTTGTCTTCTTCTTTTGCCAATTCCACTAATTGTTTGGG</t>
  </si>
  <si>
    <t>G-7-C;A-13-G</t>
  </si>
  <si>
    <t>-0.5981519596171232</t>
  </si>
  <si>
    <t>0.14707456401714175</t>
  </si>
  <si>
    <t>26.996495875240146</t>
  </si>
  <si>
    <t>GATCCACATCTATCTTGGGGTGGCTTTGTCTTCTTCTTTTGCCAATTCCACTAATTGTTTGGG</t>
  </si>
  <si>
    <t>G-7-C;A-13-T</t>
  </si>
  <si>
    <t>-0.15127848144641287</t>
  </si>
  <si>
    <t>0.14572241069479</t>
  </si>
  <si>
    <t>42.20676656600554</t>
  </si>
  <si>
    <t>GATCCACATCTCACTTGGGGTGGCTTTGTCTTCTTCTTTTGCCAATTCCACTAATTGTTTGGG</t>
  </si>
  <si>
    <t>G-7-C;A-12-C</t>
  </si>
  <si>
    <t>-0.11960868487878067</t>
  </si>
  <si>
    <t>0.16246019038154444</t>
  </si>
  <si>
    <t>43.56483768750019</t>
  </si>
  <si>
    <t>GATCCACATCTGACTTGGGGTGGCTTTGTCTTCTTCTTTTGCCAATTCCACTAATTGTTTGGG</t>
  </si>
  <si>
    <t>G-7-C;A-12-G</t>
  </si>
  <si>
    <t>0.3829131489649908</t>
  </si>
  <si>
    <t>0.11115488330140595</t>
  </si>
  <si>
    <t>72.00763706696219</t>
  </si>
  <si>
    <t>GATCCACATCTTACTTGGGGTGGCTTTGTCTTCTTCTTTTGCCAATTCCACTAATTGTTTGGG</t>
  </si>
  <si>
    <t>G-7-C;A-12-T</t>
  </si>
  <si>
    <t>-0.28365772568072967</t>
  </si>
  <si>
    <t>0.146761965227785</t>
  </si>
  <si>
    <t>36.97349516745671</t>
  </si>
  <si>
    <t>GATCCACATGTAACTTGGGGTGGCTTTGTCTTCTTCTTTTGCCAATTCCACTAATTGTTTGGG</t>
  </si>
  <si>
    <t>G-7-C;C-10-G</t>
  </si>
  <si>
    <t>-1.044816042904483</t>
  </si>
  <si>
    <t>0.16550550453936663</t>
  </si>
  <si>
    <t>17.271245207354</t>
  </si>
  <si>
    <t>GATCCACATTTAACTTGGGGTGGCTTTGTCTTCTTCTTTTGCCAATTCCACTAATTGTTTGGG</t>
  </si>
  <si>
    <t>G-7-C;C-10-T</t>
  </si>
  <si>
    <t>-0.8621406662162829</t>
  </si>
  <si>
    <t>0.2158542445260455</t>
  </si>
  <si>
    <t>20.732828638458074</t>
  </si>
  <si>
    <t>GATCCACCTCTAACTTGGGGTGGCTTTGTCTTCTTCTTTTGCCAATTCCACTAATTGTTTGGG</t>
  </si>
  <si>
    <t>G-7-C;A-8-C</t>
  </si>
  <si>
    <t>-2.533333844791951</t>
  </si>
  <si>
    <t>0.7711382151072843</t>
  </si>
  <si>
    <t>3.8982400810155475</t>
  </si>
  <si>
    <t>GATCCACGTCTAACTTGGGGTGGCTTTGTCTTCTTCTTTTGCCAATTCCACTAATTGTTTGGG</t>
  </si>
  <si>
    <t>G-7-C;A-8-G</t>
  </si>
  <si>
    <t>-0.0014322087811796114</t>
  </si>
  <si>
    <t>0.12129264633512402</t>
  </si>
  <si>
    <t>49.029728882311794</t>
  </si>
  <si>
    <t>GATCCACTTCTAACTTGGGGTGGCTTTGTCTTCTTCTTTTGCCAATTCCACTAATTGTTTGGG</t>
  </si>
  <si>
    <t>G-7-C;A-8-T</t>
  </si>
  <si>
    <t>-1.4421041223330728</t>
  </si>
  <si>
    <t>0.35541048099273875</t>
  </si>
  <si>
    <t>11.608701108219226</t>
  </si>
  <si>
    <t>GATCCAGAAATAACTTGGGGTGGCTTTGTCTTCTTCTTTTGCCAATTCCACTAATTGTTTGGG</t>
  </si>
  <si>
    <t>T-9-A;C-10-A</t>
  </si>
  <si>
    <t>-0.155602162107541</t>
  </si>
  <si>
    <t>0.10331575417670125</t>
  </si>
  <si>
    <t>42.02467192884221</t>
  </si>
  <si>
    <t>GATCCAGAACAAACTTGGGGTGGCTTTGTCTTCTTCTTTTGCCAATTCCACTAATTGTTTGGG</t>
  </si>
  <si>
    <t>T-9-A;T-11-A</t>
  </si>
  <si>
    <t>0.5490832398400843</t>
  </si>
  <si>
    <t>0.16307100916483283</t>
  </si>
  <si>
    <t>85.02474014251129</t>
  </si>
  <si>
    <t>GATCCAGAACCAACTTGGGGTGGCTTTGTCTTCTTCTTTTGCCAATTCCACTAATTGTTTGGG</t>
  </si>
  <si>
    <t>T-9-A;T-11-C</t>
  </si>
  <si>
    <t>0.3271754062499668</t>
  </si>
  <si>
    <t>0.1335654567112513</t>
  </si>
  <si>
    <t>68.10389733116476</t>
  </si>
  <si>
    <t>GATCCAGAACGAACTTGGGGTGGCTTTGTCTTCTTCTTTTGCCAATTCCACTAATTGTTTGGG</t>
  </si>
  <si>
    <t>T-9-A;T-11-G</t>
  </si>
  <si>
    <t>0.5811393808983035</t>
  </si>
  <si>
    <t>0.101750979898697</t>
  </si>
  <si>
    <t>87.79446131677231</t>
  </si>
  <si>
    <t>GATCCAGAACTAAATTGGGGTGGCTTTGTCTTCTTCTTTTGCCAATTCCACTAATTGTTTGGG</t>
  </si>
  <si>
    <t>T-9-A;C-14-A</t>
  </si>
  <si>
    <t>-0.16289945810192397</t>
  </si>
  <si>
    <t>0.15412665637712722</t>
  </si>
  <si>
    <t>41.719121659978725</t>
  </si>
  <si>
    <t>GATCCAGAACTAACATGGGGTGGCTTTGTCTTCTTCTTTTGCCAATTCCACTAATTGTTTGGG</t>
  </si>
  <si>
    <t>T-9-A;T-15-A</t>
  </si>
  <si>
    <t>-0.05492988259735377</t>
  </si>
  <si>
    <t>0.14066985568600393</t>
  </si>
  <si>
    <t>46.47567940419709</t>
  </si>
  <si>
    <t>GATCCAGAACTAACCTGGGGTGGCTTTGTCTTCTTCTTTTGCCAATTCCACTAATTGTTTGGG</t>
  </si>
  <si>
    <t>T-9-A;T-15-C</t>
  </si>
  <si>
    <t>0.14241538482026334</t>
  </si>
  <si>
    <t>0.11770150993057589</t>
  </si>
  <si>
    <t>56.61502558176163</t>
  </si>
  <si>
    <t>GATCCAGAACTAACGTGGGGTGGCTTTGTCTTCTTCTTTTGCCAATTCCACTAATTGTTTGGG</t>
  </si>
  <si>
    <t>T-9-A;T-15-G</t>
  </si>
  <si>
    <t>0.33046570339134057</t>
  </si>
  <si>
    <t>0.13140763153720972</t>
  </si>
  <si>
    <t>68.3283484428021</t>
  </si>
  <si>
    <t>GATCCAGAACTAACTAGGGGTGGCTTTGTCTTCTTCTTTTGCCAATTCCACTAATTGTTTGGG</t>
  </si>
  <si>
    <t>T-9-A;T-16-A</t>
  </si>
  <si>
    <t>-0.13618033368404528</t>
  </si>
  <si>
    <t>0.17773796380333828</t>
  </si>
  <si>
    <t>42.84884546826654</t>
  </si>
  <si>
    <t>GATCCAGAACTAACTCGGGGTGGCTTTGTCTTCTTCTTTTGCCAATTCCACTAATTGTTTGGG</t>
  </si>
  <si>
    <t>T-9-A;T-16-C</t>
  </si>
  <si>
    <t>0.22568885259973737</t>
  </si>
  <si>
    <t>0.11776493013043986</t>
  </si>
  <si>
    <t>61.5314168459525</t>
  </si>
  <si>
    <t>GATCCAGAACTAACTGGGGGTGGCTTTGTCTTCTTCTTTTGCCAATTCCACTAATTGTTTGGG</t>
  </si>
  <si>
    <t>T-9-A;T-16-G</t>
  </si>
  <si>
    <t>-0.14264421836796298</t>
  </si>
  <si>
    <t>0.1542353733254559</t>
  </si>
  <si>
    <t>42.57276869777299</t>
  </si>
  <si>
    <t>GATCCAGAACTAACTTAGGGTGGCTTTGTCTTCTTCTTTTGCCAATTCCACTAATTGTTTGGG</t>
  </si>
  <si>
    <t>T-9-A;G-17-A</t>
  </si>
  <si>
    <t>-1.119961891758639</t>
  </si>
  <si>
    <t>0.24219480865115486</t>
  </si>
  <si>
    <t>16.020948434528048</t>
  </si>
  <si>
    <t>GATCCAGAACTAACTTCGGGTGGCTTTGTCTTCTTCTTTTGCCAATTCCACTAATTGTTTGGG</t>
  </si>
  <si>
    <t>T-9-A;G-17-C</t>
  </si>
  <si>
    <t>0.6241383855637211</t>
  </si>
  <si>
    <t>0.12454705928694283</t>
  </si>
  <si>
    <t>91.65187390224979</t>
  </si>
  <si>
    <t>GATCCAGAACTAACTTGAGGTGGCTTTGTCTTCTTCTTTTGCCAATTCCACTAATTGTTTGGG</t>
  </si>
  <si>
    <t>T-9-A;G-18-A</t>
  </si>
  <si>
    <t>-0.09748147248335923</t>
  </si>
  <si>
    <t>0.09627850624563625</t>
  </si>
  <si>
    <t>44.53955017000234</t>
  </si>
  <si>
    <t>GATCCAGAACTAACTTGCGGTGGCTTTGTCTTCTTCTTTTGCCAATTCCACTAATTGTTTGGG</t>
  </si>
  <si>
    <t>T-9-A;G-18-C</t>
  </si>
  <si>
    <t>0.34116030481435256</t>
  </si>
  <si>
    <t>0.1418179070444394</t>
  </si>
  <si>
    <t>69.06301437269956</t>
  </si>
  <si>
    <t>GATCCAGAACTAACTTGGAGTGGCTTTGTCTTCTTCTTTTGCCAATTCCACTAATTGTTTGGG</t>
  </si>
  <si>
    <t>T-9-A;G-19-A</t>
  </si>
  <si>
    <t>0.4232655398788513</t>
  </si>
  <si>
    <t>0.09578662576391334</t>
  </si>
  <si>
    <t>74.97273954114443</t>
  </si>
  <si>
    <t>GATCCAGAACTAACTTGGCGTGGCTTTGTCTTCTTCTTTTGCCAATTCCACTAATTGTTTGGG</t>
  </si>
  <si>
    <t>T-9-A;G-19-C</t>
  </si>
  <si>
    <t>0.19128519095299867</t>
  </si>
  <si>
    <t>0.11295816141852007</t>
  </si>
  <si>
    <t>59.45051142776159</t>
  </si>
  <si>
    <t>GATCCAGAACTAACTTGGGATGGCTTTGTCTTCTTCTTTTGCCAATTCCACTAATTGTTTGGG</t>
  </si>
  <si>
    <t>T-9-A;G-20-A</t>
  </si>
  <si>
    <t>0.33792015132044523</t>
  </si>
  <si>
    <t>0.1102714908938524</t>
  </si>
  <si>
    <t>68.8396017464407</t>
  </si>
  <si>
    <t>GATCCAGAACTAACTTGGGCTGGCTTTGTCTTCTTCTTTTGCCAATTCCACTAATTGTTTGGG</t>
  </si>
  <si>
    <t>T-9-A;G-20-C</t>
  </si>
  <si>
    <t>0.4938597194851986</t>
  </si>
  <si>
    <t>0.10603122224636012</t>
  </si>
  <si>
    <t>80.45666804048638</t>
  </si>
  <si>
    <t>GATCCAGAACTAACTTGGGGAGGCTTTGTCTTCTTCTTTTGCCAATTCCACTAATTGTTTGGG</t>
  </si>
  <si>
    <t>T-9-A;T-21-A</t>
  </si>
  <si>
    <t>0.14998762483101363</t>
  </si>
  <si>
    <t>0.12906629689884608</t>
  </si>
  <si>
    <t>57.04535536767803</t>
  </si>
  <si>
    <t>GATCCAGAACTAACTTGGGGCGGCTTTGTCTTCTTCTTTTGCCAATTCCACTAATTGTTTGGG</t>
  </si>
  <si>
    <t>T-9-A;T-21-C</t>
  </si>
  <si>
    <t>0.6896955765010381</t>
  </si>
  <si>
    <t>0.1175954223309633</t>
  </si>
  <si>
    <t>97.86163676529857</t>
  </si>
  <si>
    <t>GATCCAGAACTAACTTGGGGGGGCTTTGTCTTCTTCTTTTGCCAATTCCACTAATTGTTTGGG</t>
  </si>
  <si>
    <t>T-9-A;T-21-G</t>
  </si>
  <si>
    <t>-2.4460588418452094</t>
  </si>
  <si>
    <t>1.5426653195720812</t>
  </si>
  <si>
    <t>4.253746793193887</t>
  </si>
  <si>
    <t>GATCCAGAACTAACTTGGGGTAGCTTTGTCTTCTTCTTTTGCCAATTCCACTAATTGTTTGGG</t>
  </si>
  <si>
    <t>T-9-A;G-22-A</t>
  </si>
  <si>
    <t>-0.642690310651682</t>
  </si>
  <si>
    <t>0.20759341459373132</t>
  </si>
  <si>
    <t>25.82049933084445</t>
  </si>
  <si>
    <t>GATCCAGAACTAACTTGGGGTCGCTTTGTCTTCTTCTTTTGCCAATTCCACTAATTGTTTGGG</t>
  </si>
  <si>
    <t>T-9-A;G-22-C</t>
  </si>
  <si>
    <t>0.9454751038630349</t>
  </si>
  <si>
    <t>0.1751340260726783</t>
  </si>
  <si>
    <t>GATCCAGAACTAACTTGGGGTGACTTTGTCTTCTTCTTTTGCCAATTCCACTAATTGTTTGGG</t>
  </si>
  <si>
    <t>T-9-A;G-23-A</t>
  </si>
  <si>
    <t>0.3025259050790758</t>
  </si>
  <si>
    <t>0.10837680142742147</t>
  </si>
  <si>
    <t>66.44569117086881</t>
  </si>
  <si>
    <t>GATCCAGAACTAACTTGGGGTGCCTTTGTCTTCTTCTTTTGCCAATTCCACTAATTGTTTGGG</t>
  </si>
  <si>
    <t>T-9-A;G-23-C</t>
  </si>
  <si>
    <t>0.01274100115389007</t>
  </si>
  <si>
    <t>0.14677090892047787</t>
  </si>
  <si>
    <t>49.72958541404257</t>
  </si>
  <si>
    <t>GATCCAGAACTAACTTGGGGTGGATTTGTCTTCTTCTTTTGCCAATTCCACTAATTGTTTGGG</t>
  </si>
  <si>
    <t>T-9-A;C-24-A</t>
  </si>
  <si>
    <t>0.4730592165826134</t>
  </si>
  <si>
    <t>0.09652283352135096</t>
  </si>
  <si>
    <t>78.80041405720512</t>
  </si>
  <si>
    <t>GATCCAGAACTAACTTGGGGTGGCATTGTCTTCTTCTTTTGCCAATTCCACTAATTGTTTGGG</t>
  </si>
  <si>
    <t>T-9-A;T-25-A</t>
  </si>
  <si>
    <t>-0.28168417868313644</t>
  </si>
  <si>
    <t>0.17390087083606834</t>
  </si>
  <si>
    <t>37.04653614903272</t>
  </si>
  <si>
    <t>GATCCAGAACTAACTTGGGGTGGCCTTGTCTTCTTCTTTTGCCAATTCCACTAATTGTTTGGG</t>
  </si>
  <si>
    <t>T-9-A;T-25-C</t>
  </si>
  <si>
    <t>0.20331836779656698</t>
  </si>
  <si>
    <t>0.1292275126723006</t>
  </si>
  <si>
    <t>60.170211399530274</t>
  </si>
  <si>
    <t>GATCCAGAACTAACTTGGGGTGGCGTTGTCTTCTTCTTTTGCCAATTCCACTAATTGTTTGGG</t>
  </si>
  <si>
    <t>T-9-A;T-25-G</t>
  </si>
  <si>
    <t>0.4392618258955654</t>
  </si>
  <si>
    <t>0.10134237218762554</t>
  </si>
  <si>
    <t>76.18166833326835</t>
  </si>
  <si>
    <t>GATCCAGAACTAACTTGGGGTGGCTATGTCTTCTTCTTTTGCCAATTCCACTAATTGTTTGGG</t>
  </si>
  <si>
    <t>T-9-A;T-26-A</t>
  </si>
  <si>
    <t>0.309669624632174</t>
  </si>
  <si>
    <t>0.12360057159841756</t>
  </si>
  <si>
    <t>66.92206005108203</t>
  </si>
  <si>
    <t>GATCCAGAACTAACTTGGGGTGGCTCTGTCTTCTTCTTTTGCCAATTCCACTAATTGTTTGGG</t>
  </si>
  <si>
    <t>T-9-A;T-26-C</t>
  </si>
  <si>
    <t>-0.07139994969931132</t>
  </si>
  <si>
    <t>0.15921325778201884</t>
  </si>
  <si>
    <t>45.71649094976883</t>
  </si>
  <si>
    <t>GATCCAGAACTAACTTGGGGTGGCTGTGTCTTCTTCTTTTGCCAATTCCACTAATTGTTTGGG</t>
  </si>
  <si>
    <t>T-9-A;T-26-G</t>
  </si>
  <si>
    <t>0.18415340505174282</t>
  </si>
  <si>
    <t>0.11514462816560585</t>
  </si>
  <si>
    <t>59.02803141772126</t>
  </si>
  <si>
    <t>GATCCAGAACTAACTTGGGGTGGCTTAGTCTTCTTCTTTTGCCAATTCCACTAATTGTTTGGG</t>
  </si>
  <si>
    <t>T-9-A;T-27-A</t>
  </si>
  <si>
    <t>0.005004379365242409</t>
  </si>
  <si>
    <t>0.12916589574754592</t>
  </si>
  <si>
    <t>49.346330879329685</t>
  </si>
  <si>
    <t>GATCCAGAACTAACTTGGGGTGGCTTCGTCTTCTTCTTTTGCCAATTCCACTAATTGTTTGGG</t>
  </si>
  <si>
    <t>T-9-A;T-27-C</t>
  </si>
  <si>
    <t>0.6025403652486165</t>
  </si>
  <si>
    <t>0.1283531179928424</t>
  </si>
  <si>
    <t>89.69359842773507</t>
  </si>
  <si>
    <t>GATCCAGAACTAACTTGGGGTGGCTTGGTCTTCTTCTTTTGCCAATTCCACTAATTGTTTGGG</t>
  </si>
  <si>
    <t>T-9-A;T-27-G</t>
  </si>
  <si>
    <t>0.3072941942053474</t>
  </si>
  <si>
    <t>0.11003501524193336</t>
  </si>
  <si>
    <t>66.76328001353889</t>
  </si>
  <si>
    <t>GATCCAGAACTAACTTGGGGTGGCTTTATCTTCTTCTTTTGCCAATTCCACTAATTGTTTGGG</t>
  </si>
  <si>
    <t>T-9-A;G-28-A</t>
  </si>
  <si>
    <t>-0.24579250478573708</t>
  </si>
  <si>
    <t>0.15765906487328674</t>
  </si>
  <si>
    <t>38.40034830574821</t>
  </si>
  <si>
    <t>GATCCAGAACTAACTTGGGGTGGCTTTCTCTTCTTCTTTTGCCAATTCCACTAATTGTTTGGG</t>
  </si>
  <si>
    <t>T-9-A;G-28-C</t>
  </si>
  <si>
    <t>-1.3316230754011018</t>
  </si>
  <si>
    <t>0.45038144923419937</t>
  </si>
  <si>
    <t>12.964773638375481</t>
  </si>
  <si>
    <t>GATCCAGAACTAACTTGGGGTGGCTTTGACTTCTTCTTTTGCCAATTCCACTAATTGTTTGGG</t>
  </si>
  <si>
    <t>T-9-A;T-29-A</t>
  </si>
  <si>
    <t>-0.007243195627097854</t>
  </si>
  <si>
    <t>0.1398500487736715</t>
  </si>
  <si>
    <t>48.745643978940294</t>
  </si>
  <si>
    <t>GATCCAGAACTAACTTGGGGTGGCTTTGCCTTCTTCTTTTGCCAATTCCACTAATTGTTTGGG</t>
  </si>
  <si>
    <t>T-9-A;T-29-C</t>
  </si>
  <si>
    <t>0.527734589355204</t>
  </si>
  <si>
    <t>0.13331674171830873</t>
  </si>
  <si>
    <t>83.22881517925184</t>
  </si>
  <si>
    <t>GATCCAGAACTAACTTGGGGTGGCTTTGGCTTCTTCTTTTGCCAATTCCACTAATTGTTTGGG</t>
  </si>
  <si>
    <t>T-9-A;T-29-G</t>
  </si>
  <si>
    <t>-1.8423229085193744</t>
  </si>
  <si>
    <t>0.5073309265774854</t>
  </si>
  <si>
    <t>7.779842752935563</t>
  </si>
  <si>
    <t>GATCCAGAACTAACTTGGGGTGGCTTTGTATTCTTCTTTTGCCAATTCCACTAATTGTTTGGG</t>
  </si>
  <si>
    <t>T-9-A;C-30-A</t>
  </si>
  <si>
    <t>-0.5296042035268912</t>
  </si>
  <si>
    <t>0.19090348114266611</t>
  </si>
  <si>
    <t>28.91194499276666</t>
  </si>
  <si>
    <t>GATCCAGAACTAACTTGGGGTGGCTTTGTCATCTTCTTTTGCCAATTCCACTAATTGTTTGGG</t>
  </si>
  <si>
    <t>T-9-A;T-31-A</t>
  </si>
  <si>
    <t>0.3588597152346837</t>
  </si>
  <si>
    <t>0.10996160997444518</t>
  </si>
  <si>
    <t>70.29627076957976</t>
  </si>
  <si>
    <t>GATCCAGAACTAACTTGGGGTGGCTTTGTCCTCTTCTTTTGCCAATTCCACTAATTGTTTGGG</t>
  </si>
  <si>
    <t>T-9-A;T-31-C</t>
  </si>
  <si>
    <t>0.0727074556325126</t>
  </si>
  <si>
    <t>0.11880402500206165</t>
  </si>
  <si>
    <t>52.80291990599099</t>
  </si>
  <si>
    <t>GATCCAGAACTAACTTGGGGTGGCTTTGTCGTCTTCTTTTGCCAATTCCACTAATTGTTTGGG</t>
  </si>
  <si>
    <t>T-9-A;T-31-G</t>
  </si>
  <si>
    <t>-0.04158725535512142</t>
  </si>
  <si>
    <t>0.13895620244702878</t>
  </si>
  <si>
    <t>47.099942463757564</t>
  </si>
  <si>
    <t>GATCCAGAACTAACTTGGGGTGGCTTTGTCTACTTCTTTTGCCAATTCCACTAATTGTTTGGG</t>
  </si>
  <si>
    <t>T-9-A;T-32-A</t>
  </si>
  <si>
    <t>0.03225980079120233</t>
  </si>
  <si>
    <t>0.15072360135386262</t>
  </si>
  <si>
    <t>50.70978224081221</t>
  </si>
  <si>
    <t>GATCCAGAACTAACTTGGGGTGGCTTTGTCTCCTTCTTTTGCCAATTCCACTAATTGTTTGGG</t>
  </si>
  <si>
    <t>T-9-A;T-32-C</t>
  </si>
  <si>
    <t>0.03251853749493258</t>
  </si>
  <si>
    <t>0.16070757358125387</t>
  </si>
  <si>
    <t>50.72290442023758</t>
  </si>
  <si>
    <t>GATCCAGAACTAACTTGGGGTGGCTTTGTCTGCTTCTTTTGCCAATTCCACTAATTGTTTGGG</t>
  </si>
  <si>
    <t>T-9-A;T-32-G</t>
  </si>
  <si>
    <t>0.2522312423389655</t>
  </si>
  <si>
    <t>0.13919719281660636</t>
  </si>
  <si>
    <t>63.18647512973007</t>
  </si>
  <si>
    <t>GATCCAGAACTAACTTGGGGTGGCTTTGTCTTATTCTTTTGCCAATTCCACTAATTGTTTGGG</t>
  </si>
  <si>
    <t>T-9-A;C-33-A</t>
  </si>
  <si>
    <t>-1.8645298472297134</t>
  </si>
  <si>
    <t>0.39083477780713505</t>
  </si>
  <si>
    <t>7.608980447758965</t>
  </si>
  <si>
    <t>GATCCAGAACTAACTTGGGGTGGCTTTGTCTTCATCTTTTGCCAATTCCACTAATTGTTTGGG</t>
  </si>
  <si>
    <t>T-9-A;T-34-A</t>
  </si>
  <si>
    <t>0.40932337349725467</t>
  </si>
  <si>
    <t>0.12211924232601576</t>
  </si>
  <si>
    <t>73.93471013635114</t>
  </si>
  <si>
    <t>GATCCAGAACTAACTTGGGGTGGCTTTGTCTTCCTCTTTTGCCAATTCCACTAATTGTTTGGG</t>
  </si>
  <si>
    <t>T-9-A;T-34-C</t>
  </si>
  <si>
    <t>0.1699283958250813</t>
  </si>
  <si>
    <t>0.14884591060430238</t>
  </si>
  <si>
    <t>58.19430109572577</t>
  </si>
  <si>
    <t>GATCCAGAACTAACTTGGGGTGGCTTTGTCTTCGTCTTTTGCCAATTCCACTAATTGTTTGGG</t>
  </si>
  <si>
    <t>T-9-A;T-34-G</t>
  </si>
  <si>
    <t>1.0711121490511983</t>
  </si>
  <si>
    <t>0.1122456604944425</t>
  </si>
  <si>
    <t>GATCCAGAACTAACTTGGGGTGGCTTTGTCTTCTACTTTTGCCAATTCCACTAATTGTTTGGG</t>
  </si>
  <si>
    <t>T-9-A;T-35-A</t>
  </si>
  <si>
    <t>-0.22367038595022792</t>
  </si>
  <si>
    <t>0.1580020222562121</t>
  </si>
  <si>
    <t>39.25931138571501</t>
  </si>
  <si>
    <t>GATCCAGAACTAACTTGGGGTGGCTTTGTCTTCTCCTTTTGCCAATTCCACTAATTGTTTGGG</t>
  </si>
  <si>
    <t>T-9-A;T-35-C</t>
  </si>
  <si>
    <t>0.14098176876151758</t>
  </si>
  <si>
    <t>0.15048348241604753</t>
  </si>
  <si>
    <t>56.53391952328639</t>
  </si>
  <si>
    <t>GATCCAGAACTAACTTGGGGTGGCTTTGTCTTCTGCTTTTGCCAATTCCACTAATTGTTTGGG</t>
  </si>
  <si>
    <t>T-9-A;T-35-G</t>
  </si>
  <si>
    <t>0.06909113588297061</t>
  </si>
  <si>
    <t>0.12729134397663933</t>
  </si>
  <si>
    <t>52.61231252025477</t>
  </si>
  <si>
    <t>GATCCAGAACTAACTTGGGGTGGCTTTGTCTTCTTATTTTGCCAATTCCACTAATTGTTTGGG</t>
  </si>
  <si>
    <t>T-9-A;C-36-A</t>
  </si>
  <si>
    <t>-0.21164790453833698</t>
  </si>
  <si>
    <t>0.16296466949028487</t>
  </si>
  <si>
    <t>39.73415440329692</t>
  </si>
  <si>
    <t>GATCCAGAACTAACTTGGGGTGGCTTTGTCTTCTTCATTTGCCAATTCCACTAATTGTTTGGG</t>
  </si>
  <si>
    <t>T-9-A;T-37-A</t>
  </si>
  <si>
    <t>0.15657637779069467</t>
  </si>
  <si>
    <t>0.1333636636809215</t>
  </si>
  <si>
    <t>57.422454062557975</t>
  </si>
  <si>
    <t>GATCCAGAACTAACTTGGGGTGGCTTTGTCTTCTTCCTTTGCCAATTCCACTAATTGTTTGGG</t>
  </si>
  <si>
    <t>T-9-A;T-37-C</t>
  </si>
  <si>
    <t>0.07352492338733696</t>
  </si>
  <si>
    <t>0.1293670814038296</t>
  </si>
  <si>
    <t>52.846102238052005</t>
  </si>
  <si>
    <t>GATCCAGAACTAACTTGGGGTGGCTTTGTCTTCTTCGTTTGCCAATTCCACTAATTGTTTGGG</t>
  </si>
  <si>
    <t>T-9-A;T-37-G</t>
  </si>
  <si>
    <t>0.38984573693358726</t>
  </si>
  <si>
    <t>0.1045875806404337</t>
  </si>
  <si>
    <t>72.50857072238591</t>
  </si>
  <si>
    <t>GATCCAGAACTAACTTGGGGTGGCTTTGTCTTCTTCTATTGCCAATTCCACTAATTGTTTGGG</t>
  </si>
  <si>
    <t>T-9-A;T-38-A</t>
  </si>
  <si>
    <t>-0.10577613899473115</t>
  </si>
  <si>
    <t>0.12835557742073886</t>
  </si>
  <si>
    <t>44.17163742096469</t>
  </si>
  <si>
    <t>GATCCAGAACTAACTTGGGGTGGCTTTGTCTTCTTCTCTTGCCAATTCCACTAATTGTTTGGG</t>
  </si>
  <si>
    <t>T-9-A;T-38-C</t>
  </si>
  <si>
    <t>-0.14825152446392803</t>
  </si>
  <si>
    <t>0.17737368794135747</t>
  </si>
  <si>
    <t>42.33471818710102</t>
  </si>
  <si>
    <t>GATCCAGAACTAACTTGGGGTGGCTTTGTCTTCTTCTGTTGCCAATTCCACTAATTGTTTGGG</t>
  </si>
  <si>
    <t>T-9-A;T-38-G</t>
  </si>
  <si>
    <t>0.031458012482951325</t>
  </si>
  <si>
    <t>0.10625669992961177</t>
  </si>
  <si>
    <t>50.669140025701296</t>
  </si>
  <si>
    <t>GATCCAGAACTAACTTGGGGTGGCTTTGTCTTCTTCTTATGCCAATTCCACTAATTGTTTGGG</t>
  </si>
  <si>
    <t>T-9-A;T-39-A</t>
  </si>
  <si>
    <t>0.2247973879952106</t>
  </si>
  <si>
    <t>0.12270445021467889</t>
  </si>
  <si>
    <t>61.47658820829391</t>
  </si>
  <si>
    <t>GATCCAGAACTAACTTGGGGTGGCTTTGTCTTCTTCTTCTGCCAATTCCACTAATTGTTTGGG</t>
  </si>
  <si>
    <t>T-9-A;T-39-C</t>
  </si>
  <si>
    <t>0.4263142162270529</t>
  </si>
  <si>
    <t>0.11263627732935978</t>
  </si>
  <si>
    <t>75.20165592762612</t>
  </si>
  <si>
    <t>GATCCAGAACTAACTTGGGGTGGCTTTGTCTTCTTCTTGTGCCAATTCCACTAATTGTTTGGG</t>
  </si>
  <si>
    <t>T-9-A;T-39-G</t>
  </si>
  <si>
    <t>0.5316745198292714</t>
  </si>
  <si>
    <t>0.10263369312294807</t>
  </si>
  <si>
    <t>83.55737775632772</t>
  </si>
  <si>
    <t>GATCCAGAACTAACTTGGGGTGGCTTTGTCTTCTTCTTTAGCCAATTCCACTAATTGTTTGGG</t>
  </si>
  <si>
    <t>T-9-A;T-40-A</t>
  </si>
  <si>
    <t>-1.5225566166375781</t>
  </si>
  <si>
    <t>0.4283281771333151</t>
  </si>
  <si>
    <t>10.711333839013927</t>
  </si>
  <si>
    <t>GATCCAGAACTAACTTGGGGTGGCTTTGTCTTCTTCTTTCGCCAATTCCACTAATTGTTTGGG</t>
  </si>
  <si>
    <t>T-9-A;T-40-C</t>
  </si>
  <si>
    <t>0.5821430865777832</t>
  </si>
  <si>
    <t>0.12215871006308615</t>
  </si>
  <si>
    <t>87.8826253541938</t>
  </si>
  <si>
    <t>GATCCAGAACTAACTTGGGGTGGCTTTGTCTTCTTCTTTGGCCAATTCCACTAATTGTTTGGG</t>
  </si>
  <si>
    <t>T-9-A;T-40-G</t>
  </si>
  <si>
    <t>0.1804279512317311</t>
  </si>
  <si>
    <t>0.10381421137819698</t>
  </si>
  <si>
    <t>58.8085343295878</t>
  </si>
  <si>
    <t>GATCCAGAACTAACTTGGGGTGGCTTTGTCTTCTTCTTTTACCAATTCCACTAATTGTTTGGG</t>
  </si>
  <si>
    <t>T-9-A;G-41-A</t>
  </si>
  <si>
    <t>0.15014896303774306</t>
  </si>
  <si>
    <t>0.18973489027974821</t>
  </si>
  <si>
    <t>57.054559705501006</t>
  </si>
  <si>
    <t>GATCCAGAACTAACTTGGGGTGGCTTTGTCTTCTTCTTTTCCCAATTCCACTAATTGTTTGGG</t>
  </si>
  <si>
    <t>T-9-A;G-41-C</t>
  </si>
  <si>
    <t>-0.3545304450470517</t>
  </si>
  <si>
    <t>0.2989162586541327</t>
  </si>
  <si>
    <t>34.44378551510722</t>
  </si>
  <si>
    <t>GATCCAGAACTAACTTGGGGTGGCTTTGTCTTCTTCTTTTGACAATTCCACTAATTGTTTGGG</t>
  </si>
  <si>
    <t>T-9-A;C-42-A</t>
  </si>
  <si>
    <t>-0.20410792803534067</t>
  </si>
  <si>
    <t>0.15642923178019985</t>
  </si>
  <si>
    <t>40.034881306030854</t>
  </si>
  <si>
    <t>GATCCAGAACTAACTTGGGGTGGCTTTGTCTTCTTCTTTTGCAAATTCCACTAATTGTTTGGG</t>
  </si>
  <si>
    <t>T-9-A;C-43-A</t>
  </si>
  <si>
    <t>-0.0370799843511717</t>
  </si>
  <si>
    <t>0.1507882526195438</t>
  </si>
  <si>
    <t>47.31271381757616</t>
  </si>
  <si>
    <t>GATCCAGAACTAACTTGGGGTGGCTTTGTCTTCTTCTTTTGCCAAATCCACTAATTGTTTGGG</t>
  </si>
  <si>
    <t>T-9-A;T-46-A</t>
  </si>
  <si>
    <t>0.28950641818914863</t>
  </si>
  <si>
    <t>0.11910956867924025</t>
  </si>
  <si>
    <t>65.58620951152382</t>
  </si>
  <si>
    <t>GATCCAGAACTAACTTGGGGTGGCTTTGTCTTCTTCTTTTGCCAACTCCACTAATTGTTTGGG</t>
  </si>
  <si>
    <t>T-9-A;T-46-C</t>
  </si>
  <si>
    <t>0.020669473053456566</t>
  </si>
  <si>
    <t>0.13772762160131313</t>
  </si>
  <si>
    <t>50.12543219100153</t>
  </si>
  <si>
    <t>GATCCAGAACTAACTTGGGGTGGCTTTGTCTTCTTCTTTTGCCAAGTCCACTAATTGTTTGGG</t>
  </si>
  <si>
    <t>T-9-A;T-46-G</t>
  </si>
  <si>
    <t>0.20399032563564645</t>
  </si>
  <si>
    <t>0.13803054265050804</t>
  </si>
  <si>
    <t>60.21065683205012</t>
  </si>
  <si>
    <t>GATCCAGAACTAACTTGGGGTGGCTTTGTCTTCTTCTTTTGCCAATACCACTAATTGTTTGGG</t>
  </si>
  <si>
    <t>T-9-A;T-47-A</t>
  </si>
  <si>
    <t>-0.08254297583403597</t>
  </si>
  <si>
    <t>0.14728839862527415</t>
  </si>
  <si>
    <t>45.209898623918875</t>
  </si>
  <si>
    <t>GATCCAGAACTAACTTGGGGTGGCTTTGTCTTCTTCTTTTGCCAATCCCACTAATTGTTTGGG</t>
  </si>
  <si>
    <t>T-9-A;T-47-C</t>
  </si>
  <si>
    <t>-0.4062590529933394</t>
  </si>
  <si>
    <t>0.24712152459604542</t>
  </si>
  <si>
    <t>32.707355184732315</t>
  </si>
  <si>
    <t>GATCCAGAACTAACTTGGGGTGGCTTTGTCTTCTTCTTTTGCCAATGCCACTAATTGTTTGGG</t>
  </si>
  <si>
    <t>T-9-A;T-47-G</t>
  </si>
  <si>
    <t>-0.2750022008329943</t>
  </si>
  <si>
    <t>0.20855812509261812</t>
  </si>
  <si>
    <t>37.29490917038901</t>
  </si>
  <si>
    <t>GATCCAGAACTAACTTGGGGTGGCTTTGTCTTCTTCTTTTGCCAATTACACTAATTGTTTGGG</t>
  </si>
  <si>
    <t>T-9-A;C-48-A</t>
  </si>
  <si>
    <t>-0.9108766906427382</t>
  </si>
  <si>
    <t>0.21400224657539355</t>
  </si>
  <si>
    <t>19.74662013224515</t>
  </si>
  <si>
    <t>GATCCAGAACTAACTTGGGGTGGCTTTGTCTTCTTCTTTTGCCAATTCAACTAATTGTTTGGG</t>
  </si>
  <si>
    <t>T-9-A;C-49-A</t>
  </si>
  <si>
    <t>0.502443854652822</t>
  </si>
  <si>
    <t>0.1005861359966396</t>
  </si>
  <si>
    <t>81.15029177475688</t>
  </si>
  <si>
    <t>GATCCAGAACTAACTTGGGGTGGCTTTGTCTTCTTCTTTTGCCAATTCCAATAATTGTTTGGG</t>
  </si>
  <si>
    <t>T-9-A;C-51-A</t>
  </si>
  <si>
    <t>-0.5786202072047981</t>
  </si>
  <si>
    <t>0.19210491147072967</t>
  </si>
  <si>
    <t>27.528967876733233</t>
  </si>
  <si>
    <t>GATCCAGAACTAACTTGGGGTGGCTTTGTCTTCTTCTTTTGCCAATTCCACAAATTGTTTGGG</t>
  </si>
  <si>
    <t>T-9-A;T-52-A</t>
  </si>
  <si>
    <t>0.4591448937531608</t>
  </si>
  <si>
    <t>0.14701508871938043</t>
  </si>
  <si>
    <t>77.7115526094374</t>
  </si>
  <si>
    <t>GATCCAGAACTAACTTGGGGTGGCTTTGTCTTCTTCTTTTGCCAATTCCACCAATTGTTTGGG</t>
  </si>
  <si>
    <t>T-9-A;T-52-C</t>
  </si>
  <si>
    <t>0.24079245003023314</t>
  </si>
  <si>
    <t>0.12860988084140115</t>
  </si>
  <si>
    <t>62.467816294694856</t>
  </si>
  <si>
    <t>GATCCAGAACTAACTTGGGGTGGCTTTGTCTTCTTCTTTTGCCAATTCCACGAATTGTTTGGG</t>
  </si>
  <si>
    <t>T-9-A;T-52-G</t>
  </si>
  <si>
    <t>0.7775493982622675</t>
  </si>
  <si>
    <t>0.13728761840330342</t>
  </si>
  <si>
    <t>GATCCAGAACTAACTTGGGGTGGCTTTGTCTTCTTCTTTTGCCAATTCCACTAAATGTTTGGG</t>
  </si>
  <si>
    <t>T-9-A;T-55-A</t>
  </si>
  <si>
    <t>0.03486955914718434</t>
  </si>
  <si>
    <t>0.12159358471240277</t>
  </si>
  <si>
    <t>50.842295357141055</t>
  </si>
  <si>
    <t>GATCCAGAACTAACTTGGGGTGGCTTTGTCTTCTTCTTTTGCCAATTCCACTAACTGTTTGGG</t>
  </si>
  <si>
    <t>T-9-A;T-55-C</t>
  </si>
  <si>
    <t>-0.1820704752520001</t>
  </si>
  <si>
    <t>0.172241763852934</t>
  </si>
  <si>
    <t>40.92694137626596</t>
  </si>
  <si>
    <t>GATCCAGAACTAACTTGGGGTGGCTTTGTCTTCTTCTTTTGCCAATTCCACTAAGTGTTTGGG</t>
  </si>
  <si>
    <t>T-9-A;T-55-G</t>
  </si>
  <si>
    <t>0.9698834554636429</t>
  </si>
  <si>
    <t>0.16811765750752952</t>
  </si>
  <si>
    <t>GATCCAGAACTAACTTGGGGTGGCTTTGTCTTCTTCTTTTGCCAATTCCACTAATAGTTTGGG</t>
  </si>
  <si>
    <t>T-9-A;T-56-A</t>
  </si>
  <si>
    <t>-0.32358678323011036</t>
  </si>
  <si>
    <t>0.190550703664296</t>
  </si>
  <si>
    <t>35.526263916268704</t>
  </si>
  <si>
    <t>GATCCAGAACTAACTTGGGGTGGCTTTGTCTTCTTCTTTTGCCAATTCCACTAATCGTTTGGG</t>
  </si>
  <si>
    <t>T-9-A;T-56-C</t>
  </si>
  <si>
    <t>0.06940313831054404</t>
  </si>
  <si>
    <t>0.15704566678519372</t>
  </si>
  <si>
    <t>52.628730250534</t>
  </si>
  <si>
    <t>GATCCAGAACTAACTTGGGGTGGCTTTGTCTTCTTCTTTTGCCAATTCCACTAATGGTTTGGG</t>
  </si>
  <si>
    <t>T-9-A;T-56-G</t>
  </si>
  <si>
    <t>0.0030413927318064943</t>
  </si>
  <si>
    <t>0.1688183146365958</t>
  </si>
  <si>
    <t>49.24955970274169</t>
  </si>
  <si>
    <t>GATCCAGAACTAACTTGGGGTGGCTTTGTCTTCTTCTTTTGCCAATTCCACTAATTATTTGGG</t>
  </si>
  <si>
    <t>T-9-A;G-57-A</t>
  </si>
  <si>
    <t>0.073603348085992</t>
  </si>
  <si>
    <t>0.12226474436491927</t>
  </si>
  <si>
    <t>52.850246840212584</t>
  </si>
  <si>
    <t>GATCCAGAACTAACTTGGGGTGGCTTTGTCTTCTTCTTTTGCCAATTCCACTAATTCTTTGGG</t>
  </si>
  <si>
    <t>T-9-A;G-57-C</t>
  </si>
  <si>
    <t>0.22236617562913363</t>
  </si>
  <si>
    <t>0.19104469894046655</t>
  </si>
  <si>
    <t>61.32730710737778</t>
  </si>
  <si>
    <t>GATCCAGAACTAACTTGGGGTGGCTTTGTCTTCTTCTTTTGCCAATTCCACTAATTGATTGGG</t>
  </si>
  <si>
    <t>T-9-A;T-58-A</t>
  </si>
  <si>
    <t>0.04719533482501792</t>
  </si>
  <si>
    <t>0.128971945885446</t>
  </si>
  <si>
    <t>51.47284410288</t>
  </si>
  <si>
    <t>GATCCAGAACTAACTTGGGGTGGCTTTGTCTTCTTCTTTTGCCAATTCCACTAATTGCTTGGG</t>
  </si>
  <si>
    <t>T-9-A;T-58-C</t>
  </si>
  <si>
    <t>-0.19986522301625126</t>
  </si>
  <si>
    <t>0.18724097462878414</t>
  </si>
  <si>
    <t>40.20509833287045</t>
  </si>
  <si>
    <t>GATCCAGAACTAACTTGGGGTGGCTTTGTCTTCTTCTTTTGCCAATTCCACTAATTGGTTGGG</t>
  </si>
  <si>
    <t>T-9-A;T-58-G</t>
  </si>
  <si>
    <t>-0.26672480905060714</t>
  </si>
  <si>
    <t>0.15025918350983442</t>
  </si>
  <si>
    <t>37.60489491190265</t>
  </si>
  <si>
    <t>GATCCAGAACTAACTTGGGGTGGCTTTGTCTTCTTCTTTTGCCAATTCCACTAATTGTATGGG</t>
  </si>
  <si>
    <t>T-9-A;T-59-A</t>
  </si>
  <si>
    <t>0.01716740105761566</t>
  </si>
  <si>
    <t>0.12229818773792676</t>
  </si>
  <si>
    <t>49.950196342024114</t>
  </si>
  <si>
    <t>GATCCAGAACTAACTTGGGGTGGCTTTGTCTTCTTCTTTTGCCAATTCCACTAATTGTCTGGG</t>
  </si>
  <si>
    <t>T-9-A;T-59-C</t>
  </si>
  <si>
    <t>0.22637523623344452</t>
  </si>
  <si>
    <t>0.14290335077663588</t>
  </si>
  <si>
    <t>61.57366550116842</t>
  </si>
  <si>
    <t>GATCCAGAACTAACTTGGGGTGGCTTTGTCTTCTTCTTTTGCCAATTCCACTAATTGTGTGGG</t>
  </si>
  <si>
    <t>T-9-A;T-59-G</t>
  </si>
  <si>
    <t>-0.5500859332477102</t>
  </si>
  <si>
    <t>0.20282612969496955</t>
  </si>
  <si>
    <t>28.325801456979445</t>
  </si>
  <si>
    <t>GATCCAGAACTAACTTGGGGTGGCTTTGTCTTCTTCTTTTGCCAATTCCACTAATTGTTAGGG</t>
  </si>
  <si>
    <t>T-9-A;T-60-A</t>
  </si>
  <si>
    <t>-1.1381548316921235</t>
  </si>
  <si>
    <t>0.2499389317253854</t>
  </si>
  <si>
    <t>15.732115607636992</t>
  </si>
  <si>
    <t>GATCCAGAACTAACTTGGGGTGGCTTTGTCTTCTTCTTTTGCCAATTCCACTAATTGTTCGGG</t>
  </si>
  <si>
    <t>T-9-A;T-60-C</t>
  </si>
  <si>
    <t>-0.023623224362760348</t>
  </si>
  <si>
    <t>0.13157330953184565</t>
  </si>
  <si>
    <t>47.95369272892648</t>
  </si>
  <si>
    <t>GATCCAGAACTAACTTGGGGTGGCTTTGTCTTCTTCTTTTGCCAATTCCACTAATTGTTGGGG</t>
  </si>
  <si>
    <t>T-9-A;T-60-G</t>
  </si>
  <si>
    <t>-0.4855238924369282</t>
  </si>
  <si>
    <t>0.14098442941405456</t>
  </si>
  <si>
    <t>30.214898856968286</t>
  </si>
  <si>
    <t>GATCCAGAACTAACTTGGGGTGGCTTTGTCTTCTTCTTTTGCCAATTCCACTAATTGTTTAGG</t>
  </si>
  <si>
    <t>T-9-A;G-61-A</t>
  </si>
  <si>
    <t>-0.4992885858567488</t>
  </si>
  <si>
    <t>0.13338445173319882</t>
  </si>
  <si>
    <t>29.801849309263797</t>
  </si>
  <si>
    <t>GATCCAGAACTAACTTGGGGTGGCTTTGTCTTCTTCTTTTGCCAATTCCACTAATTGTTTCGG</t>
  </si>
  <si>
    <t>T-9-A;G-61-C</t>
  </si>
  <si>
    <t>0.3112631209774379</t>
  </si>
  <si>
    <t>0.11289105763305719</t>
  </si>
  <si>
    <t>67.02878511961099</t>
  </si>
  <si>
    <t>GATCCAGAACTAACTTGGGGTGGCTTTGTCTTCTTCTTTTGCCAATTCCACTAATTGTTTGAG</t>
  </si>
  <si>
    <t>T-9-A;G-62-A</t>
  </si>
  <si>
    <t>0.7787885647599647</t>
  </si>
  <si>
    <t>0.0838641147227926</t>
  </si>
  <si>
    <t>GATCCAGAACTAACTTGGGGTGGCTTTGTCTTCTTCTTTTGCCAATTCCACTAATTGTTTGCG</t>
  </si>
  <si>
    <t>T-9-A;G-62-C</t>
  </si>
  <si>
    <t>-0.007647788700799837</t>
  </si>
  <si>
    <t>0.14473492094208762</t>
  </si>
  <si>
    <t>48.72592581819789</t>
  </si>
  <si>
    <t>GATCCAGAACTAACTTGGGGTGGCTTTGTCTTCTTCTTTTGCCAATTCCACTAATTGTTTGGA</t>
  </si>
  <si>
    <t>T-9-A;G-63-A</t>
  </si>
  <si>
    <t>-2.753733217725316</t>
  </si>
  <si>
    <t>0.6967902071026454</t>
  </si>
  <si>
    <t>3.127161790785873</t>
  </si>
  <si>
    <t>GATCCAGAACTAACTTGGGGTGGCTTTGTCTTCTTCTTTTGCCAATTCCACTAATTGTTTGGG</t>
  </si>
  <si>
    <t>T-9-A</t>
  </si>
  <si>
    <t>-0.05767220667459625</t>
  </si>
  <si>
    <t>0.021008398378492037</t>
  </si>
  <si>
    <t>46.34840262641058</t>
  </si>
  <si>
    <t>GATCCAGAACTAACTTGGGGTGGCTTTGTCTTCTTCTTTTGCCAATTCCACTAATTGTTTGTG</t>
  </si>
  <si>
    <t>T-9-A;G-62-T</t>
  </si>
  <si>
    <t>0.10618441941179027</t>
  </si>
  <si>
    <t>0.1477411606328142</t>
  </si>
  <si>
    <t>54.6005226042938</t>
  </si>
  <si>
    <t>GATCCAGAACTAACTTGGGGTGGCTTTGTCTTCTTCTTTTGCCAATTCCACTAATTGTTTTGG</t>
  </si>
  <si>
    <t>T-9-A;G-61-T</t>
  </si>
  <si>
    <t>-0.021063590600247734</t>
  </si>
  <si>
    <t>0.15851183131401111</t>
  </si>
  <si>
    <t>48.076593843692805</t>
  </si>
  <si>
    <t>GATCCAGAACTAACTTGGGGTGGCTTTGTCTTCTTCTTTTGCCAATTCCACTAATTTTTTGGG</t>
  </si>
  <si>
    <t>T-9-A;G-57-T</t>
  </si>
  <si>
    <t>0.501348288854202</t>
  </si>
  <si>
    <t>0.1361170531664252</t>
  </si>
  <si>
    <t>81.06143497366419</t>
  </si>
  <si>
    <t>GATCCAGAACTAACTTGGGGTGGCTTTGTCTTCTTCTTTTGCCAATTCCACTACTTGTTTGGG</t>
  </si>
  <si>
    <t>T-9-A;A-54-C</t>
  </si>
  <si>
    <t>0.24498876691522314</t>
  </si>
  <si>
    <t>0.13963995734228957</t>
  </si>
  <si>
    <t>62.73050181735718</t>
  </si>
  <si>
    <t>GATCCAGAACTAACTTGGGGTGGCTTTGTCTTCTTCTTTTGCCAATTCCACTAGTTGTTTGGG</t>
  </si>
  <si>
    <t>T-9-A;A-54-G</t>
  </si>
  <si>
    <t>0.028436424587705927</t>
  </si>
  <si>
    <t>0.16542674270861302</t>
  </si>
  <si>
    <t>50.516269837201335</t>
  </si>
  <si>
    <t>GATCCAGAACTAACTTGGGGTGGCTTTGTCTTCTTCTTTTGCCAATTCCACTATTTGTTTGGG</t>
  </si>
  <si>
    <t>T-9-A;A-54-T</t>
  </si>
  <si>
    <t>0.45368463983299545</t>
  </si>
  <si>
    <t>0.14580416024889184</t>
  </si>
  <si>
    <t>77.28838415464134</t>
  </si>
  <si>
    <t>GATCCAGAACTAACTTGGGGTGGCTTTGTCTTCTTCTTTTGCCAATTCCACTCATTGTTTGGG</t>
  </si>
  <si>
    <t>T-9-A;A-53-C</t>
  </si>
  <si>
    <t>0.167804290898951</t>
  </si>
  <si>
    <t>0.14738428792754565</t>
  </si>
  <si>
    <t>58.07082148234965</t>
  </si>
  <si>
    <t>GATCCAGAACTAACTTGGGGTGGCTTTGTCTTCTTCTTTTGCCAATTCCACTGATTGTTTGGG</t>
  </si>
  <si>
    <t>T-9-A;A-53-G</t>
  </si>
  <si>
    <t>0.5261467146820796</t>
  </si>
  <si>
    <t>0.1451368952769</t>
  </si>
  <si>
    <t>83.09676312036024</t>
  </si>
  <si>
    <t>GATCCAGAACTAACTTGGGGTGGCTTTGTCTTCTTCTTTTGCCAATTCCACTTATTGTTTGGG</t>
  </si>
  <si>
    <t>T-9-A;A-53-T</t>
  </si>
  <si>
    <t>-0.16449449979936018</t>
  </si>
  <si>
    <t>0.15918195974648372</t>
  </si>
  <si>
    <t>41.652630963164505</t>
  </si>
  <si>
    <t>GATCCAGAACTAACTTGGGGTGGCTTTGTCTTCTTCTTTTGCCAATTCCAGTAATTGTTTGGG</t>
  </si>
  <si>
    <t>T-9-A;C-51-G</t>
  </si>
  <si>
    <t>0.37883681668510066</t>
  </si>
  <si>
    <t>0.11554636952307844</t>
  </si>
  <si>
    <t>71.7147074564227</t>
  </si>
  <si>
    <t>GATCCAGAACTAACTTGGGGTGGCTTTGTCTTCTTCTTTTGCCAATTCCATTAATTGTTTGGG</t>
  </si>
  <si>
    <t>T-9-A;C-51-T</t>
  </si>
  <si>
    <t>-0.5592267970752098</t>
  </si>
  <si>
    <t>0.256076877217474</t>
  </si>
  <si>
    <t>28.068058952270945</t>
  </si>
  <si>
    <t>GATCCAGAACTAACTTGGGGTGGCTTTGTCTTCTTCTTTTGCCAATTCCCCTAATTGTTTGGG</t>
  </si>
  <si>
    <t>T-9-A;A-50-C</t>
  </si>
  <si>
    <t>-0.8897304081050534</t>
  </si>
  <si>
    <t>0.4327942767427684</t>
  </si>
  <si>
    <t>20.168634027545952</t>
  </si>
  <si>
    <t>GATCCAGAACTAACTTGGGGTGGCTTTGTCTTCTTCTTTTGCCAATTCCGCTAATTGTTTGGG</t>
  </si>
  <si>
    <t>T-9-A;A-50-G</t>
  </si>
  <si>
    <t>0.48236123896255756</t>
  </si>
  <si>
    <t>0.1339071051675995</t>
  </si>
  <si>
    <t>79.53683707393553</t>
  </si>
  <si>
    <t>GATCCAGAACTAACTTGGGGTGGCTTTGTCTTCTTCTTTTGCCAATTCCTCTAATTGTTTGGG</t>
  </si>
  <si>
    <t>T-9-A;A-50-T</t>
  </si>
  <si>
    <t>-0.5814357090935437</t>
  </si>
  <si>
    <t>0.2070432241233705</t>
  </si>
  <si>
    <t>27.451569025116246</t>
  </si>
  <si>
    <t>GATCCAGAACTAACTTGGGGTGGCTTTGTCTTCTTCTTTTGCCAATTCGACTAATTGTTTGGG</t>
  </si>
  <si>
    <t>T-9-A;C-49-G</t>
  </si>
  <si>
    <t>0.580757528194512</t>
  </si>
  <si>
    <t>0.1406877336288014</t>
  </si>
  <si>
    <t>87.76094316424644</t>
  </si>
  <si>
    <t>GATCCAGAACTAACTTGGGGTGGCTTTGTCTTCTTCTTTTGCCAATTCTACTAATTGTTTGGG</t>
  </si>
  <si>
    <t>T-9-A;C-49-T</t>
  </si>
  <si>
    <t>0.03248801291785075</t>
  </si>
  <si>
    <t>0.11709436145365933</t>
  </si>
  <si>
    <t>50.72135614866209</t>
  </si>
  <si>
    <t>GATCCAGAACTAACTTGGGGTGGCTTTGTCTTCTTCTTTTGCCAATTGCACTAATTGTTTGGG</t>
  </si>
  <si>
    <t>T-9-A;C-48-G</t>
  </si>
  <si>
    <t>-0.8317138274474598</t>
  </si>
  <si>
    <t>0.15723755671554435</t>
  </si>
  <si>
    <t>21.373358303380925</t>
  </si>
  <si>
    <t>GATCCAGAACTAACTTGGGGTGGCTTTGTCTTCTTCTTTTGCCAATTTCACTAATTGTTTGGG</t>
  </si>
  <si>
    <t>T-9-A;C-48-T</t>
  </si>
  <si>
    <t>-0.7168542064043302</t>
  </si>
  <si>
    <t>0.20180570550841045</t>
  </si>
  <si>
    <t>23.97483715340182</t>
  </si>
  <si>
    <t>GATCCAGAACTAACTTGGGGTGGCTTTGTCTTCTTCTTTTGCCACTTCCACTAATTGTTTGGG</t>
  </si>
  <si>
    <t>T-9-A;A-45-C</t>
  </si>
  <si>
    <t>-2.123389941105981</t>
  </si>
  <si>
    <t>0.5329160589275816</t>
  </si>
  <si>
    <t>5.873607987714132</t>
  </si>
  <si>
    <t>GATCCAGAACTAACTTGGGGTGGCTTTGTCTTCTTCTTTTGCCAGTTCCACTAATTGTTTGGG</t>
  </si>
  <si>
    <t>T-9-A;A-45-G</t>
  </si>
  <si>
    <t>0.40423663092098927</t>
  </si>
  <si>
    <t>0.10283655403637441</t>
  </si>
  <si>
    <t>73.55957820709118</t>
  </si>
  <si>
    <t>GATCCAGAACTAACTTGGGGTGGCTTTGTCTTCTTCTTTTGCCATTTCCACTAATTGTTTGGG</t>
  </si>
  <si>
    <t>T-9-A;A-45-T</t>
  </si>
  <si>
    <t>-0.3680990204299023</t>
  </si>
  <si>
    <t>0.1503812947479659</t>
  </si>
  <si>
    <t>33.97958878083648</t>
  </si>
  <si>
    <t>GATCCAGAACTAACTTGGGGTGGCTTTGTCTTCTTCTTTTGCCCATTCCACTAATTGTTTGGG</t>
  </si>
  <si>
    <t>T-9-A;A-44-C</t>
  </si>
  <si>
    <t>-0.12275075763977532</t>
  </si>
  <si>
    <t>0.24449009841283528</t>
  </si>
  <si>
    <t>43.42816862217899</t>
  </si>
  <si>
    <t>GATCCAGAACTAACTTGGGGTGGCTTTGTCTTCTTCTTTTGCCGATTCCACTAATTGTTTGGG</t>
  </si>
  <si>
    <t>T-9-A;A-44-G</t>
  </si>
  <si>
    <t>0.44347036591430045</t>
  </si>
  <si>
    <t>0.11602534806382774</t>
  </si>
  <si>
    <t>76.50295753816349</t>
  </si>
  <si>
    <t>GATCCAGAACTAACTTGGGGTGGCTTTGTCTTCTTCTTTTGCCTATTCCACTAATTGTTTGGG</t>
  </si>
  <si>
    <t>T-9-A;A-44-T</t>
  </si>
  <si>
    <t>-0.8279408778044607</t>
  </si>
  <si>
    <t>0.1870141826564591</t>
  </si>
  <si>
    <t>21.454151225933927</t>
  </si>
  <si>
    <t>GATCCAGAACTAACTTGGGGTGGCTTTGTCTTCTTCTTTTGCGAATTCCACTAATTGTTTGGG</t>
  </si>
  <si>
    <t>T-9-A;C-43-G</t>
  </si>
  <si>
    <t>-0.0128617692663371</t>
  </si>
  <si>
    <t>0.1337966727280054</t>
  </si>
  <si>
    <t>48.472530959934396</t>
  </si>
  <si>
    <t>GATCCAGAACTAACTTGGGGTGGCTTTGTCTTCTTCTTTTGCTAATTCCACTAATTGTTTGGG</t>
  </si>
  <si>
    <t>T-9-A;C-43-T</t>
  </si>
  <si>
    <t>-1.5211849132571105</t>
  </si>
  <si>
    <t>0.295081862443407</t>
  </si>
  <si>
    <t>10.726036693522463</t>
  </si>
  <si>
    <t>GATCCAGAACTAACTTGGGGTGGCTTTGTCTTCTTCTTTTGGCAATTCCACTAATTGTTTGGG</t>
  </si>
  <si>
    <t>T-9-A;C-42-G</t>
  </si>
  <si>
    <t>-0.3773623080104289</t>
  </si>
  <si>
    <t>0.14562031853314386</t>
  </si>
  <si>
    <t>33.66627945566224</t>
  </si>
  <si>
    <t>GATCCAGAACTAACTTGGGGTGGCTTTGTCTTCTTCTTTTGTCAATTCCACTAATTGTTTGGG</t>
  </si>
  <si>
    <t>T-9-A;C-42-T</t>
  </si>
  <si>
    <t>-0.21510743178079675</t>
  </si>
  <si>
    <t>0.1288984168659069</t>
  </si>
  <si>
    <t>39.596930515433485</t>
  </si>
  <si>
    <t>GATCCAGAACTAACTTGGGGTGGCTTTGTCTTCTTCTTTTTCCAATTCCACTAATTGTTTGGG</t>
  </si>
  <si>
    <t>T-9-A;G-41-T</t>
  </si>
  <si>
    <t>-0.47884848563548904</t>
  </si>
  <si>
    <t>0.30807920816600437</t>
  </si>
  <si>
    <t>30.41727030267555</t>
  </si>
  <si>
    <t>GATCCAGAACTAACTTGGGGTGGCTTTGTCTTCTTGTTTTGCCAATTCCACTAATTGTTTGGG</t>
  </si>
  <si>
    <t>T-9-A;C-36-G</t>
  </si>
  <si>
    <t>0.07979651355750636</t>
  </si>
  <si>
    <t>0.11799117379315197</t>
  </si>
  <si>
    <t>53.17857280319371</t>
  </si>
  <si>
    <t>GATCCAGAACTAACTTGGGGTGGCTTTGTCTTCTTTTTTTGCCAATTCCACTAATTGTTTGGG</t>
  </si>
  <si>
    <t>T-9-A;C-36-T</t>
  </si>
  <si>
    <t>-0.5277119710246809</t>
  </si>
  <si>
    <t>0.20837948775423712</t>
  </si>
  <si>
    <t>28.96670490769032</t>
  </si>
  <si>
    <t>GATCCAGAACTAACTTGGGGTGGCTTTGTCTTGTTCTTTTGCCAATTCCACTAATTGTTTGGG</t>
  </si>
  <si>
    <t>T-9-A;C-33-G</t>
  </si>
  <si>
    <t>-0.9802794380467391</t>
  </si>
  <si>
    <t>0.22870817947006444</t>
  </si>
  <si>
    <t>18.42262625157006</t>
  </si>
  <si>
    <t>GATCCAGAACTAACTTGGGGTGGCTTTGTCTTTTTCTTTTGCCAATTCCACTAATTGTTTGGG</t>
  </si>
  <si>
    <t>T-9-A;C-33-T</t>
  </si>
  <si>
    <t>-1.4124279058375313</t>
  </si>
  <si>
    <t>0.5512065429411576</t>
  </si>
  <si>
    <t>11.958366141678919</t>
  </si>
  <si>
    <t>GATCCAGAACTAACTTGGGGTGGCTTTGTGTTCTTCTTTTGCCAATTCCACTAATTGTTTGGG</t>
  </si>
  <si>
    <t>T-9-A;C-30-G</t>
  </si>
  <si>
    <t>0.34498862905829764</t>
  </si>
  <si>
    <t>0.12537349193808908</t>
  </si>
  <si>
    <t>69.32791672750061</t>
  </si>
  <si>
    <t>GATCCAGAACTAACTTGGGGTGGCTTTGTTTTCTTCTTTTGCCAATTCCACTAATTGTTTGGG</t>
  </si>
  <si>
    <t>T-9-A;C-30-T</t>
  </si>
  <si>
    <t>-1.2551828426451315</t>
  </si>
  <si>
    <t>0.21486445648535735</t>
  </si>
  <si>
    <t>13.994665092292356</t>
  </si>
  <si>
    <t>GATCCAGAACTAACTTGGGGTGGCTTTTTCTTCTTCTTTTGCCAATTCCACTAATTGTTTGGG</t>
  </si>
  <si>
    <t>T-9-A;G-28-T</t>
  </si>
  <si>
    <t>-0.726158821272533</t>
  </si>
  <si>
    <t>0.30844676292944645</t>
  </si>
  <si>
    <t>23.752795136840064</t>
  </si>
  <si>
    <t>GATCCAGAACTAACTTGGGGTGGGTTTGTCTTCTTCTTTTGCCAATTCCACTAATTGTTTGGG</t>
  </si>
  <si>
    <t>T-9-A;C-24-G</t>
  </si>
  <si>
    <t>-2.47201579622299</t>
  </si>
  <si>
    <t>1.1820440015810365</t>
  </si>
  <si>
    <t>4.1447531725588505</t>
  </si>
  <si>
    <t>GATCCAGAACTAACTTGGGGTGGTTTTGTCTTCTTCTTTTGCCAATTCCACTAATTGTTTGGG</t>
  </si>
  <si>
    <t>T-9-A;C-24-T</t>
  </si>
  <si>
    <t>-0.6537350178537072</t>
  </si>
  <si>
    <t>0.17047308691013638</t>
  </si>
  <si>
    <t>25.536888557927277</t>
  </si>
  <si>
    <t>GATCCAGAACTAACTTGGGGTGTCTTTGTCTTCTTCTTTTGCCAATTCCACTAATTGTTTGGG</t>
  </si>
  <si>
    <t>T-9-A;G-23-T</t>
  </si>
  <si>
    <t>-0.2896316112179752</t>
  </si>
  <si>
    <t>0.17224149681819464</t>
  </si>
  <si>
    <t>36.75327816989508</t>
  </si>
  <si>
    <t>GATCCAGAACTAACTTGGGGTTGCTTTGTCTTCTTCTTTTGCCAATTCCACTAATTGTTTGGG</t>
  </si>
  <si>
    <t>T-9-A;G-22-T</t>
  </si>
  <si>
    <t>0.11536313938798776</t>
  </si>
  <si>
    <t>0.13125350486130372</t>
  </si>
  <si>
    <t>55.103992582076195</t>
  </si>
  <si>
    <t>GATCCAGAACTAACTTGGGTTGGCTTTGTCTTCTTCTTTTGCCAATTCCACTAATTGTTTGGG</t>
  </si>
  <si>
    <t>T-9-A;G-20-T</t>
  </si>
  <si>
    <t>-0.5801394834046896</t>
  </si>
  <si>
    <t>0.2218941907142586</t>
  </si>
  <si>
    <t>27.4871755261311</t>
  </si>
  <si>
    <t>GATCCAGAACTAACTTGGTGTGGCTTTGTCTTCTTCTTTTGCCAATTCCACTAATTGTTTGGG</t>
  </si>
  <si>
    <t>T-9-A;G-19-T</t>
  </si>
  <si>
    <t>0.4607882665917554</t>
  </si>
  <si>
    <t>0.1096931402955118</t>
  </si>
  <si>
    <t>77.83936665854377</t>
  </si>
  <si>
    <t>GATCCAGAACTAACTTGTGGTGGCTTTGTCTTCTTCTTTTGCCAATTCCACTAATTGTTTGGG</t>
  </si>
  <si>
    <t>T-9-A;G-18-T</t>
  </si>
  <si>
    <t>0.5133063885838643</t>
  </si>
  <si>
    <t>0.09657520862350732</t>
  </si>
  <si>
    <t>82.03659460505943</t>
  </si>
  <si>
    <t>GATCCAGAACTAACTTTGGGTGGCTTTGTCTTCTTCTTTTGCCAATTCCACTAATTGTTTGGG</t>
  </si>
  <si>
    <t>T-9-A;G-17-T</t>
  </si>
  <si>
    <t>-0.07709180797423096</t>
  </si>
  <si>
    <t>0.1470786551119132</t>
  </si>
  <si>
    <t>45.457018303736135</t>
  </si>
  <si>
    <t>GATCCAGAACTAAGTTGGGGTGGCTTTGTCTTCTTCTTTTGCCAATTCCACTAATTGTTTGGG</t>
  </si>
  <si>
    <t>T-9-A;C-14-G</t>
  </si>
  <si>
    <t>0.005796140349569767</t>
  </si>
  <si>
    <t>0.1318535704636757</t>
  </si>
  <si>
    <t>49.38541685017115</t>
  </si>
  <si>
    <t>GATCCAGAACTAATTTGGGGTGGCTTTGTCTTCTTCTTTTGCCAATTCCACTAATTGTTTGGG</t>
  </si>
  <si>
    <t>T-9-A;C-14-T</t>
  </si>
  <si>
    <t>-0.25933759409464197</t>
  </si>
  <si>
    <t>0.14171466133383134</t>
  </si>
  <si>
    <t>37.883718952601996</t>
  </si>
  <si>
    <t>GATCCAGAACTACCTTGGGGTGGCTTTGTCTTCTTCTTTTGCCAATTCCACTAATTGTTTGGG</t>
  </si>
  <si>
    <t>T-9-A;A-13-C</t>
  </si>
  <si>
    <t>0.21260858878068856</t>
  </si>
  <si>
    <t>0.1321421250670641</t>
  </si>
  <si>
    <t>60.73181061127145</t>
  </si>
  <si>
    <t>GATCCAGAACTAGCTTGGGGTGGCTTTGTCTTCTTCTTTTGCCAATTCCACTAATTGTTTGGG</t>
  </si>
  <si>
    <t>T-9-A;A-13-G</t>
  </si>
  <si>
    <t>-0.4783957190988268</t>
  </si>
  <si>
    <t>0.13687641501771272</t>
  </si>
  <si>
    <t>30.431045343008545</t>
  </si>
  <si>
    <t>GATCCAGAACTATCTTGGGGTGGCTTTGTCTTCTTCTTTTGCCAATTCCACTAATTGTTTGGG</t>
  </si>
  <si>
    <t>T-9-A;A-13-T</t>
  </si>
  <si>
    <t>0.09598277385004056</t>
  </si>
  <si>
    <t>0.12227158896152777</t>
  </si>
  <si>
    <t>54.04633902374468</t>
  </si>
  <si>
    <t>GATCCAGAACTCACTTGGGGTGGCTTTGTCTTCTTCTTTTGCCAATTCCACTAATTGTTTGGG</t>
  </si>
  <si>
    <t>T-9-A;A-12-C</t>
  </si>
  <si>
    <t>0.7477499352727153</t>
  </si>
  <si>
    <t>0.12935212676634938</t>
  </si>
  <si>
    <t>GATCCAGAACTGACTTGGGGTGGCTTTGTCTTCTTCTTTTGCCAATTCCACTAATTGTTTGGG</t>
  </si>
  <si>
    <t>T-9-A;A-12-G</t>
  </si>
  <si>
    <t>0.6482962952710543</t>
  </si>
  <si>
    <t>0.0966592607725547</t>
  </si>
  <si>
    <t>93.89295249268426</t>
  </si>
  <si>
    <t>GATCCAGAACTTACTTGGGGTGGCTTTGTCTTCTTCTTTTGCCAATTCCACTAATTGTTTGGG</t>
  </si>
  <si>
    <t>T-9-A;A-12-T</t>
  </si>
  <si>
    <t>0.4541034474344434</t>
  </si>
  <si>
    <t>0.11539340932390182</t>
  </si>
  <si>
    <t>77.32075989655911</t>
  </si>
  <si>
    <t>GATCCAGAAGTAACTTGGGGTGGCTTTGTCTTCTTCTTTTGCCAATTCCACTAATTGTTTGGG</t>
  </si>
  <si>
    <t>T-9-A;C-10-G</t>
  </si>
  <si>
    <t>0.5999756123063101</t>
  </si>
  <si>
    <t>0.09695087618039311</t>
  </si>
  <si>
    <t>89.4638512555683</t>
  </si>
  <si>
    <t>GATCCAGAATTAACTTGGGGTGGCTTTGTCTTCTTCTTTTGCCAATTCCACTAATTGTTTGGG</t>
  </si>
  <si>
    <t>T-9-A;C-10-T</t>
  </si>
  <si>
    <t>0.34605131536167943</t>
  </si>
  <si>
    <t>0.08864902489226112</t>
  </si>
  <si>
    <t>69.40162971500298</t>
  </si>
  <si>
    <t>GATCCAGACATAACTTGGGGTGGCTTTGTCTTCTTCTTTTGCCAATTCCACTAATTGTTTGGG</t>
  </si>
  <si>
    <t>T-9-C;C-10-A</t>
  </si>
  <si>
    <t>0.03774982804451582</t>
  </si>
  <si>
    <t>0.10730738545605026</t>
  </si>
  <si>
    <t>50.98894593429145</t>
  </si>
  <si>
    <t>GATCCAGACCAAACTTGGGGTGGCTTTGTCTTCTTCTTTTGCCAATTCCACTAATTGTTTGGG</t>
  </si>
  <si>
    <t>T-9-C;T-11-A</t>
  </si>
  <si>
    <t>0.11939042766500096</t>
  </si>
  <si>
    <t>0.11621060152794012</t>
  </si>
  <si>
    <t>55.32635971314011</t>
  </si>
  <si>
    <t>GATCCAGACCCAACTTGGGGTGGCTTTGTCTTCTTCTTTTGCCAATTCCACTAATTGTTTGGG</t>
  </si>
  <si>
    <t>T-9-C;T-11-C</t>
  </si>
  <si>
    <t>0.5585269958743025</t>
  </si>
  <si>
    <t>0.10079821234292641</t>
  </si>
  <si>
    <t>85.83149645434447</t>
  </si>
  <si>
    <t>GATCCAGACCGAACTTGGGGTGGCTTTGTCTTCTTCTTTTGCCAATTCCACTAATTGTTTGGG</t>
  </si>
  <si>
    <t>T-9-C;T-11-G</t>
  </si>
  <si>
    <t>0.38251845971002935</t>
  </si>
  <si>
    <t>0.10500266629167024</t>
  </si>
  <si>
    <t>71.9792220342596</t>
  </si>
  <si>
    <t>GATCCAGACCTAAATTGGGGTGGCTTTGTCTTCTTCTTTTGCCAATTCCACTAATTGTTTGGG</t>
  </si>
  <si>
    <t>T-9-C;C-14-A</t>
  </si>
  <si>
    <t>0.23126307019567838</t>
  </si>
  <si>
    <t>0.09706127840272685</t>
  </si>
  <si>
    <t>61.87536408021026</t>
  </si>
  <si>
    <t>GATCCAGACCTAACATGGGGTGGCTTTGTCTTCTTCTTTTGCCAATTCCACTAATTGTTTGGG</t>
  </si>
  <si>
    <t>T-9-C;T-15-A</t>
  </si>
  <si>
    <t>-0.09584888285823064</t>
  </si>
  <si>
    <t>0.13841098517112035</t>
  </si>
  <si>
    <t>44.61232436655286</t>
  </si>
  <si>
    <t>GATCCAGACCTAACCTGGGGTGGCTTTGTCTTCTTCTTTTGCCAATTCCACTAATTGTTTGGG</t>
  </si>
  <si>
    <t>T-9-C;T-15-C</t>
  </si>
  <si>
    <t>0.5151535251998794</t>
  </si>
  <si>
    <t>0.10622845966547988</t>
  </si>
  <si>
    <t>82.18826743990653</t>
  </si>
  <si>
    <t>GATCCAGACCTAACGTGGGGTGGCTTTGTCTTCTTCTTTTGCCAATTCCACTAATTGTTTGGG</t>
  </si>
  <si>
    <t>T-9-C;T-15-G</t>
  </si>
  <si>
    <t>0.22757199233210296</t>
  </si>
  <si>
    <t>0.11406894303761526</t>
  </si>
  <si>
    <t>61.64739827214522</t>
  </si>
  <si>
    <t>GATCCAGACCTAACTAGGGGTGGCTTTGTCTTCTTCTTTTGCCAATTCCACTAATTGTTTGGG</t>
  </si>
  <si>
    <t>T-9-C;T-16-A</t>
  </si>
  <si>
    <t>-0.15190810123793758</t>
  </si>
  <si>
    <t>0.133002041295445</t>
  </si>
  <si>
    <t>42.180200714509866</t>
  </si>
  <si>
    <t>GATCCAGACCTAACTCGGGGTGGCTTTGTCTTCTTCTTTTGCCAATTCCACTAATTGTTTGGG</t>
  </si>
  <si>
    <t>T-9-C;T-16-C</t>
  </si>
  <si>
    <t>0.2583297511171096</t>
  </si>
  <si>
    <t>0.11053694450012193</t>
  </si>
  <si>
    <t>63.57299580488436</t>
  </si>
  <si>
    <t>GATCCAGACCTAACTGGGGGTGGCTTTGTCTTCTTCTTTTGCCAATTCCACTAATTGTTTGGG</t>
  </si>
  <si>
    <t>T-9-C;T-16-G</t>
  </si>
  <si>
    <t>0.48283460005242584</t>
  </si>
  <si>
    <t>0.1240802572330558</t>
  </si>
  <si>
    <t>79.57449563016195</t>
  </si>
  <si>
    <t>GATCCAGACCTAACTTAGGGTGGCTTTGTCTTCTTCTTTTGCCAATTCCACTAATTGTTTGGG</t>
  </si>
  <si>
    <t>T-9-C;G-17-A</t>
  </si>
  <si>
    <t>-0.5413156303769711</t>
  </si>
  <si>
    <t>0.13626106731370205</t>
  </si>
  <si>
    <t>28.57531989156119</t>
  </si>
  <si>
    <t>GATCCAGACCTAACTTCGGGTGGCTTTGTCTTCTTCTTTTGCCAATTCCACTAATTGTTTGGG</t>
  </si>
  <si>
    <t>T-9-C;G-17-C</t>
  </si>
  <si>
    <t>0.6911360345347429</t>
  </si>
  <si>
    <t>0.09679239211346055</t>
  </si>
  <si>
    <t>98.00270392243664</t>
  </si>
  <si>
    <t>GATCCAGACCTAACTTGAGGTGGCTTTGTCTTCTTCTTTTGCCAATTCCACTAATTGTTTGGG</t>
  </si>
  <si>
    <t>T-9-C;G-18-A</t>
  </si>
  <si>
    <t>0.2558733160313546</t>
  </si>
  <si>
    <t>0.09201191930435407</t>
  </si>
  <si>
    <t>63.41702451258858</t>
  </si>
  <si>
    <t>GATCCAGACCTAACTTGCGGTGGCTTTGTCTTCTTCTTTTGCCAATTCCACTAATTGTTTGGG</t>
  </si>
  <si>
    <t>T-9-C;G-18-C</t>
  </si>
  <si>
    <t>0.6071105565429871</t>
  </si>
  <si>
    <t>0.09967897667736486</t>
  </si>
  <si>
    <t>90.10445345835723</t>
  </si>
  <si>
    <t>GATCCAGACCTAACTTGGAGTGGCTTTGTCTTCTTCTTTTGCCAATTCCACTAATTGTTTGGG</t>
  </si>
  <si>
    <t>T-9-C;G-19-A</t>
  </si>
  <si>
    <t>0.32740205816030715</t>
  </si>
  <si>
    <t>0.09584987293893006</t>
  </si>
  <si>
    <t>68.11933495901432</t>
  </si>
  <si>
    <t>GATCCAGACCTAACTTGGCGTGGCTTTGTCTTCTTCTTTTGCCAATTCCACTAATTGTTTGGG</t>
  </si>
  <si>
    <t>T-9-C;G-19-C</t>
  </si>
  <si>
    <t>0.6855385303425038</t>
  </si>
  <si>
    <t>0.07911390328256244</t>
  </si>
  <si>
    <t>97.45566582870964</t>
  </si>
  <si>
    <t>GATCCAGACCTAACTTGGGATGGCTTTGTCTTCTTCTTTTGCCAATTCCACTAATTGTTTGGG</t>
  </si>
  <si>
    <t>T-9-C;G-20-A</t>
  </si>
  <si>
    <t>0.5833680988024517</t>
  </si>
  <si>
    <t>0.08880160534452491</t>
  </si>
  <si>
    <t>87.99034861227138</t>
  </si>
  <si>
    <t>GATCCAGACCTAACTTGGGCTGGCTTTGTCTTCTTCTTTTGCCAATTCCACTAATTGTTTGGG</t>
  </si>
  <si>
    <t>T-9-C;G-20-C</t>
  </si>
  <si>
    <t>0.5421240525295222</t>
  </si>
  <si>
    <t>0.1184865891199655</t>
  </si>
  <si>
    <t>84.43509116839408</t>
  </si>
  <si>
    <t>GATCCAGACCTAACTTGGGGAGGCTTTGTCTTCTTCTTTTGCCAATTCCACTAATTGTTTGGG</t>
  </si>
  <si>
    <t>T-9-C;T-21-A</t>
  </si>
  <si>
    <t>0.12140364148481925</t>
  </si>
  <si>
    <t>0.1189361652401022</t>
  </si>
  <si>
    <t>55.437855700087674</t>
  </si>
  <si>
    <t>GATCCAGACCTAACTTGGGGCGGCTTTGTCTTCTTCTTTTGCCAATTCCACTAATTGTTTGGG</t>
  </si>
  <si>
    <t>T-9-C;T-21-C</t>
  </si>
  <si>
    <t>0.6155432536215948</t>
  </si>
  <si>
    <t>0.08856317123950173</t>
  </si>
  <si>
    <t>90.86748972500885</t>
  </si>
  <si>
    <t>GATCCAGACCTAACTTGGGGGGGCTTTGTCTTCTTCTTTTGCCAATTCCACTAATTGTTTGGG</t>
  </si>
  <si>
    <t>T-9-C;T-21-G</t>
  </si>
  <si>
    <t>-2.6255828147587996</t>
  </si>
  <si>
    <t>0.9992490452088465</t>
  </si>
  <si>
    <t>3.554719723425003</t>
  </si>
  <si>
    <t>GATCCAGACCTAACTTGGGGTAGCTTTGTCTTCTTCTTTTGCCAATTCCACTAATTGTTTGGG</t>
  </si>
  <si>
    <t>T-9-C;G-22-A</t>
  </si>
  <si>
    <t>-0.5379761300800213</t>
  </si>
  <si>
    <t>0.14277115981604072</t>
  </si>
  <si>
    <t>28.67090669807478</t>
  </si>
  <si>
    <t>GATCCAGACCTAACTTGGGGTCGCTTTGTCTTCTTCTTTTGCCAATTCCACTAATTGTTTGGG</t>
  </si>
  <si>
    <t>T-9-C;G-22-C</t>
  </si>
  <si>
    <t>0.2159299709324624</t>
  </si>
  <si>
    <t>0.14201204062582573</t>
  </si>
  <si>
    <t>60.933859518154</t>
  </si>
  <si>
    <t>GATCCAGACCTAACTTGGGGTGACTTTGTCTTCTTCTTTTGCCAATTCCACTAATTGTTTGGG</t>
  </si>
  <si>
    <t>T-9-C;G-23-A</t>
  </si>
  <si>
    <t>0.26283775060371917</t>
  </si>
  <si>
    <t>0.09056875382252828</t>
  </si>
  <si>
    <t>63.86022977620065</t>
  </si>
  <si>
    <t>GATCCAGACCTAACTTGGGGTGCCTTTGTCTTCTTCTTTTGCCAATTCCACTAATTGTTTGGG</t>
  </si>
  <si>
    <t>T-9-C;G-23-C</t>
  </si>
  <si>
    <t>0.27378445639277793</t>
  </si>
  <si>
    <t>0.1083039156989606</t>
  </si>
  <si>
    <t>64.56312912029877</t>
  </si>
  <si>
    <t>GATCCAGACCTAACTTGGGGTGGATTTGTCTTCTTCTTTTGCCAATTCCACTAATTGTTTGGG</t>
  </si>
  <si>
    <t>T-9-C;C-24-A</t>
  </si>
  <si>
    <t>0.654388815820526</t>
  </si>
  <si>
    <t>0.09298106132059443</t>
  </si>
  <si>
    <t>94.4667433767042</t>
  </si>
  <si>
    <t>GATCCAGACCTAACTTGGGGTGGCATTGTCTTCTTCTTTTGCCAATTCCACTAATTGTTTGGG</t>
  </si>
  <si>
    <t>T-9-C;T-25-A</t>
  </si>
  <si>
    <t>0.40996710171129935</t>
  </si>
  <si>
    <t>0.09350094215428315</t>
  </si>
  <si>
    <t>73.9823193173056</t>
  </si>
  <si>
    <t>GATCCAGACCTAACTTGGGGTGGCCTTGTCTTCTTCTTTTGCCAATTCCACTAATTGTTTGGG</t>
  </si>
  <si>
    <t>T-9-C;T-25-C</t>
  </si>
  <si>
    <t>0.6794411382596984</t>
  </si>
  <si>
    <t>0.09484788764761351</t>
  </si>
  <si>
    <t>96.86324835967018</t>
  </si>
  <si>
    <t>GATCCAGACCTAACTTGGGGTGGCGTTGTCTTCTTCTTTTGCCAATTCCACTAATTGTTTGGG</t>
  </si>
  <si>
    <t>T-9-C;T-25-G</t>
  </si>
  <si>
    <t>0.3785923449668628</t>
  </si>
  <si>
    <t>0.105885833941003</t>
  </si>
  <si>
    <t>71.69717738155896</t>
  </si>
  <si>
    <t>GATCCAGACCTAACTTGGGGTGGCTATGTCTTCTTCTTTTGCCAATTCCACTAATTGTTTGGG</t>
  </si>
  <si>
    <t>T-9-C;T-26-A</t>
  </si>
  <si>
    <t>-0.18162847437354906</t>
  </si>
  <si>
    <t>0.11164156385434655</t>
  </si>
  <si>
    <t>40.945035118737046</t>
  </si>
  <si>
    <t>GATCCAGACCTAACTTGGGGTGGCTCTGTCTTCTTCTTTTGCCAATTCCACTAATTGTTTGGG</t>
  </si>
  <si>
    <t>T-9-C;T-26-C</t>
  </si>
  <si>
    <t>0.6020395947264</t>
  </si>
  <si>
    <t>0.1008964893401384</t>
  </si>
  <si>
    <t>89.64869376201577</t>
  </si>
  <si>
    <t>GATCCAGACCTAACTTGGGGTGGCTGTGTCTTCTTCTTTTGCCAATTCCACTAATTGTTTGGG</t>
  </si>
  <si>
    <t>T-9-C;T-26-G</t>
  </si>
  <si>
    <t>0.4466967460173952</t>
  </si>
  <si>
    <t>0.09120253881378859</t>
  </si>
  <si>
    <t>76.75018376662575</t>
  </si>
  <si>
    <t>GATCCAGACCTAACTTGGGGTGGCTTAGTCTTCTTCTTTTGCCAATTCCACTAATTGTTTGGG</t>
  </si>
  <si>
    <t>T-9-C;T-27-A</t>
  </si>
  <si>
    <t>-0.029361174924876332</t>
  </si>
  <si>
    <t>0.11871227886937015</t>
  </si>
  <si>
    <t>47.67932471859226</t>
  </si>
  <si>
    <t>GATCCAGACCTAACTTGGGGTGGCTTCGTCTTCTTCTTTTGCCAATTCCACTAATTGTTTGGG</t>
  </si>
  <si>
    <t>T-9-C;T-27-C</t>
  </si>
  <si>
    <t>0.36921575646607796</t>
  </si>
  <si>
    <t>0.08991173964955787</t>
  </si>
  <si>
    <t>71.02804444720296</t>
  </si>
  <si>
    <t>GATCCAGACCTAACTTGGGGTGGCTTGGTCTTCTTCTTTTGCCAATTCCACTAATTGTTTGGG</t>
  </si>
  <si>
    <t>T-9-C;T-27-G</t>
  </si>
  <si>
    <t>0.11187014156653646</t>
  </si>
  <si>
    <t>0.1015707792502592</t>
  </si>
  <si>
    <t>54.91185022780741</t>
  </si>
  <si>
    <t>GATCCAGACCTAACTTGGGGTGGCTTTATCTTCTTCTTTTGCCAATTCCACTAATTGTTTGGG</t>
  </si>
  <si>
    <t>T-9-C;G-28-A</t>
  </si>
  <si>
    <t>-0.07276109810118189</t>
  </si>
  <si>
    <t>0.10990258869449215</t>
  </si>
  <si>
    <t>45.65430635200727</t>
  </si>
  <si>
    <t>GATCCAGACCTAACTTGGGGTGGCTTTCTCTTCTTCTTTTGCCAATTCCACTAATTGTTTGGG</t>
  </si>
  <si>
    <t>T-9-C;G-28-C</t>
  </si>
  <si>
    <t>-0.17994235547720638</t>
  </si>
  <si>
    <t>0.17959701251515098</t>
  </si>
  <si>
    <t>41.01413155219314</t>
  </si>
  <si>
    <t>GATCCAGACCTAACTTGGGGTGGCTTTGACTTCTTCTTTTGCCAATTCCACTAATTGTTTGGG</t>
  </si>
  <si>
    <t>T-9-C;T-29-A</t>
  </si>
  <si>
    <t>0.4542576887548243</t>
  </si>
  <si>
    <t>0.10851530287927588</t>
  </si>
  <si>
    <t>77.33268687245102</t>
  </si>
  <si>
    <t>GATCCAGACCTAACTTGGGGTGGCTTTGCCTTCTTCTTTTGCCAATTCCACTAATTGTTTGGG</t>
  </si>
  <si>
    <t>T-9-C;T-29-C</t>
  </si>
  <si>
    <t>0.33615678892979556</t>
  </si>
  <si>
    <t>0.11653194770280591</t>
  </si>
  <si>
    <t>68.71831954539643</t>
  </si>
  <si>
    <t>GATCCAGACCTAACTTGGGGTGGCTTTGGCTTCTTCTTTTGCCAATTCCACTAATTGTTTGGG</t>
  </si>
  <si>
    <t>T-9-C;T-29-G</t>
  </si>
  <si>
    <t>-1.80790157040285</t>
  </si>
  <si>
    <t>0.4399866121207571</t>
  </si>
  <si>
    <t>8.052297580203629</t>
  </si>
  <si>
    <t>GATCCAGACCTAACTTGGGGTGGCTTTGTATTCTTCTTTTGCCAATTCCACTAATTGTTTGGG</t>
  </si>
  <si>
    <t>T-9-C;C-30-A</t>
  </si>
  <si>
    <t>-0.23710141249604538</t>
  </si>
  <si>
    <t>0.13208490859721364</t>
  </si>
  <si>
    <t>38.735543774290335</t>
  </si>
  <si>
    <t>GATCCAGACCTAACTTGGGGTGGCTTTGTCATCTTCTTTTGCCAATTCCACTAATTGTTTGGG</t>
  </si>
  <si>
    <t>T-9-C;T-31-A</t>
  </si>
  <si>
    <t>0.2974506677508074</t>
  </si>
  <si>
    <t>0.09428154793492573</t>
  </si>
  <si>
    <t>66.10931782803475</t>
  </si>
  <si>
    <t>GATCCAGACCTAACTTGGGGTGGCTTTGTCCTCTTCTTTTGCCAATTCCACTAATTGTTTGGG</t>
  </si>
  <si>
    <t>T-9-C;T-31-C</t>
  </si>
  <si>
    <t>0.10272238312430407</t>
  </si>
  <si>
    <t>0.1113158597466085</t>
  </si>
  <si>
    <t>54.41182044905368</t>
  </si>
  <si>
    <t>GATCCAGACCTAACTTGGGGTGGCTTTGTCGTCTTCTTTTGCCAATTCCACTAATTGTTTGGG</t>
  </si>
  <si>
    <t>T-9-C;T-31-G</t>
  </si>
  <si>
    <t>0.4772006327409367</t>
  </si>
  <si>
    <t>0.09303706789216407</t>
  </si>
  <si>
    <t>79.12743606497274</t>
  </si>
  <si>
    <t>GATCCAGACCTAACTTGGGGTGGCTTTGTCTACTTCTTTTGCCAATTCCACTAATTGTTTGGG</t>
  </si>
  <si>
    <t>T-9-C;T-32-A</t>
  </si>
  <si>
    <t>0.22617634705385092</t>
  </si>
  <si>
    <t>0.10223128275776715</t>
  </si>
  <si>
    <t>61.56142038310344</t>
  </si>
  <si>
    <t>GATCCAGACCTAACTTGGGGTGGCTTTGTCTCCTTCTTTTGCCAATTCCACTAATTGTTTGGG</t>
  </si>
  <si>
    <t>T-9-C;T-32-C</t>
  </si>
  <si>
    <t>0.41194028107001057</t>
  </si>
  <si>
    <t>0.11069708926802484</t>
  </si>
  <si>
    <t>74.12844382020802</t>
  </si>
  <si>
    <t>GATCCAGACCTAACTTGGGGTGGCTTTGTCTGCTTCTTTTGCCAATTCCACTAATTGTTTGGG</t>
  </si>
  <si>
    <t>T-9-C;T-32-G</t>
  </si>
  <si>
    <t>0.16127615997534217</t>
  </si>
  <si>
    <t>0.11513893208983747</t>
  </si>
  <si>
    <t>57.692962256040026</t>
  </si>
  <si>
    <t>GATCCAGACCTAACTTGGGGTGGCTTTGTCTTATTCTTTTGCCAATTCCACTAATTGTTTGGG</t>
  </si>
  <si>
    <t>T-9-C;C-33-A</t>
  </si>
  <si>
    <t>-1.28682293755722</t>
  </si>
  <si>
    <t>0.28592221666559714</t>
  </si>
  <si>
    <t>13.558804260476514</t>
  </si>
  <si>
    <t>GATCCAGACCTAACTTGGGGTGGCTTTGTCTTCATCTTTTGCCAATTCCACTAATTGTTTGGG</t>
  </si>
  <si>
    <t>T-9-C;T-34-A</t>
  </si>
  <si>
    <t>0.4001192376557152</t>
  </si>
  <si>
    <t>0.10646940217079062</t>
  </si>
  <si>
    <t>73.25732716538987</t>
  </si>
  <si>
    <t>GATCCAGACCTAACTTGGGGTGGCTTTGTCTTCCTCTTTTGCCAATTCCACTAATTGTTTGGG</t>
  </si>
  <si>
    <t>T-9-C;T-34-C</t>
  </si>
  <si>
    <t>-0.15283969936334416</t>
  </si>
  <si>
    <t>0.10684223301210534</t>
  </si>
  <si>
    <t>42.14092401648468</t>
  </si>
  <si>
    <t>GATCCAGACCTAACTTGGGGTGGCTTTGTCTTCGTCTTTTGCCAATTCCACTAATTGTTTGGG</t>
  </si>
  <si>
    <t>T-9-C;T-34-G</t>
  </si>
  <si>
    <t>0.30999944275078883</t>
  </si>
  <si>
    <t>0.10140922436018841</t>
  </si>
  <si>
    <t>66.94413579931268</t>
  </si>
  <si>
    <t>GATCCAGACCTAACTTGGGGTGGCTTTGTCTTCTACTTTTGCCAATTCCACTAATTGTTTGGG</t>
  </si>
  <si>
    <t>T-9-C;T-35-A</t>
  </si>
  <si>
    <t>-0.09959016263101038</t>
  </si>
  <si>
    <t>0.1599806058187035</t>
  </si>
  <si>
    <t>44.4457290140169</t>
  </si>
  <si>
    <t>GATCCAGACCTAACTTGGGGTGGCTTTGTCTTCTCCTTTTGCCAATTCCACTAATTGTTTGGG</t>
  </si>
  <si>
    <t>T-9-C;T-35-C</t>
  </si>
  <si>
    <t>0.674713471627626</t>
  </si>
  <si>
    <t>0.11953930562388174</t>
  </si>
  <si>
    <t>96.40639199574602</t>
  </si>
  <si>
    <t>GATCCAGACCTAACTTGGGGTGGCTTTGTCTTCTGCTTTTGCCAATTCCACTAATTGTTTGGG</t>
  </si>
  <si>
    <t>T-9-C;T-35-G</t>
  </si>
  <si>
    <t>0.19547619767161895</t>
  </si>
  <si>
    <t>0.09865129226319602</t>
  </si>
  <si>
    <t>59.70019176109817</t>
  </si>
  <si>
    <t>GATCCAGACCTAACTTGGGGTGGCTTTGTCTTCTTATTTTGCCAATTCCACTAATTGTTTGGG</t>
  </si>
  <si>
    <t>T-9-C;C-36-A</t>
  </si>
  <si>
    <t>0.01217356652167595</t>
  </si>
  <si>
    <t>0.1185267006862115</t>
  </si>
  <si>
    <t>49.70137512953613</t>
  </si>
  <si>
    <t>GATCCAGACCTAACTTGGGGTGGCTTTGTCTTCTTCATTTGCCAATTCCACTAATTGTTTGGG</t>
  </si>
  <si>
    <t>T-9-C;T-37-A</t>
  </si>
  <si>
    <t>0.22995156326963123</t>
  </si>
  <si>
    <t>0.11240326398138081</t>
  </si>
  <si>
    <t>61.79426730278423</t>
  </si>
  <si>
    <t>GATCCAGACCTAACTTGGGGTGGCTTTGTCTTCTTCCTTTGCCAATTCCACTAATTGTTTGGG</t>
  </si>
  <si>
    <t>T-9-C;T-37-C</t>
  </si>
  <si>
    <t>0.840756440923105</t>
  </si>
  <si>
    <t>0.10927331480517499</t>
  </si>
  <si>
    <t>GATCCAGACCTAACTTGGGGTGGCTTTGTCTTCTTCGTTTGCCAATTCCACTAATTGTTTGGG</t>
  </si>
  <si>
    <t>T-9-C;T-37-G</t>
  </si>
  <si>
    <t>0.2754197761324795</t>
  </si>
  <si>
    <t>0.09559894729626886</t>
  </si>
  <si>
    <t>64.66879685652486</t>
  </si>
  <si>
    <t>GATCCAGACCTAACTTGGGGTGGCTTTGTCTTCTTCTATTGCCAATTCCACTAATTGTTTGGG</t>
  </si>
  <si>
    <t>T-9-C;T-38-A</t>
  </si>
  <si>
    <t>0.28554874838156785</t>
  </si>
  <si>
    <t>0.11798585609874343</t>
  </si>
  <si>
    <t>65.32715391673486</t>
  </si>
  <si>
    <t>GATCCAGACCTAACTTGGGGTGGCTTTGTCTTCTTCTCTTGCCAATTCCACTAATTGTTTGGG</t>
  </si>
  <si>
    <t>T-9-C;T-38-C</t>
  </si>
  <si>
    <t>0.24743004378445288</t>
  </si>
  <si>
    <t>0.11345988618764902</t>
  </si>
  <si>
    <t>62.8838314242989</t>
  </si>
  <si>
    <t>GATCCAGACCTAACTTGGGGTGGCTTTGTCTTCTTCTGTTGCCAATTCCACTAATTGTTTGGG</t>
  </si>
  <si>
    <t>T-9-C;T-38-G</t>
  </si>
  <si>
    <t>0.41820602302761645</t>
  </si>
  <si>
    <t>0.0969537966885314</t>
  </si>
  <si>
    <t>74.59437168845984</t>
  </si>
  <si>
    <t>GATCCAGACCTAACTTGGGGTGGCTTTGTCTTCTTCTTATGCCAATTCCACTAATTGTTTGGG</t>
  </si>
  <si>
    <t>T-9-C;T-39-A</t>
  </si>
  <si>
    <t>0.3624381350364595</t>
  </si>
  <si>
    <t>0.12299740198526438</t>
  </si>
  <si>
    <t>70.54827094920203</t>
  </si>
  <si>
    <t>GATCCAGACCTAACTTGGGGTGGCTTTGTCTTCTTCTTCTGCCAATTCCACTAATTGTTTGGG</t>
  </si>
  <si>
    <t>T-9-C;T-39-C</t>
  </si>
  <si>
    <t>0.5405022340615847</t>
  </si>
  <si>
    <t>0.0875266310282581</t>
  </si>
  <si>
    <t>84.29826376279323</t>
  </si>
  <si>
    <t>GATCCAGACCTAACTTGGGGTGGCTTTGTCTTCTTCTTGTGCCAATTCCACTAATTGTTTGGG</t>
  </si>
  <si>
    <t>T-9-C;T-39-G</t>
  </si>
  <si>
    <t>0.3124041819261612</t>
  </si>
  <si>
    <t>0.0932809487203079</t>
  </si>
  <si>
    <t>67.10531270176574</t>
  </si>
  <si>
    <t>GATCCAGACCTAACTTGGGGTGGCTTTGTCTTCTTCTTTAGCCAATTCCACTAATTGTTTGGG</t>
  </si>
  <si>
    <t>T-9-C;T-40-A</t>
  </si>
  <si>
    <t>-0.3470147471832732</t>
  </si>
  <si>
    <t>0.1639705732864095</t>
  </si>
  <si>
    <t>34.703629832892425</t>
  </si>
  <si>
    <t>GATCCAGACCTAACTTGGGGTGGCTTTGTCTTCTTCTTTCGCCAATTCCACTAATTGTTTGGG</t>
  </si>
  <si>
    <t>T-9-C;T-40-C</t>
  </si>
  <si>
    <t>0.4006674877372943</t>
  </si>
  <si>
    <t>0.10912506518549979</t>
  </si>
  <si>
    <t>73.29750151277288</t>
  </si>
  <si>
    <t>GATCCAGACCTAACTTGGGGTGGCTTTGTCTTCTTCTTTGGCCAATTCCACTAATTGTTTGGG</t>
  </si>
  <si>
    <t>T-9-C;T-40-G</t>
  </si>
  <si>
    <t>0.8115997875797062</t>
  </si>
  <si>
    <t>0.08745636981825859</t>
  </si>
  <si>
    <t>GATCCAGACCTAACTTGGGGTGGCTTTGTCTTCTTCTTTTACCAATTCCACTAATTGTTTGGG</t>
  </si>
  <si>
    <t>T-9-C;G-41-A</t>
  </si>
  <si>
    <t>0.27982772041648307</t>
  </si>
  <si>
    <t>0.10896429714886419</t>
  </si>
  <si>
    <t>64.95448249058896</t>
  </si>
  <si>
    <t>GATCCAGACCTAACTTGGGGTGGCTTTGTCTTCTTCTTTTCCCAATTCCACTAATTGTTTGGG</t>
  </si>
  <si>
    <t>T-9-C;G-41-C</t>
  </si>
  <si>
    <t>-0.32804956392439316</t>
  </si>
  <si>
    <t>0.19526716597143784</t>
  </si>
  <si>
    <t>35.36807124367823</t>
  </si>
  <si>
    <t>GATCCAGACCTAACTTGGGGTGGCTTTGTCTTCTTCTTTTGACAATTCCACTAATTGTTTGGG</t>
  </si>
  <si>
    <t>T-9-C;C-42-A</t>
  </si>
  <si>
    <t>-0.06599499206944301</t>
  </si>
  <si>
    <t>0.10678871289021287</t>
  </si>
  <si>
    <t>45.96425562194237</t>
  </si>
  <si>
    <t>GATCCAGACCTAACTTGGGGTGGCTTTGTCTTCTTCTTTTGCAAATTCCACTAATTGTTTGGG</t>
  </si>
  <si>
    <t>T-9-C;C-43-A</t>
  </si>
  <si>
    <t>0.4616954321753357</t>
  </si>
  <si>
    <t>0.115075422212874</t>
  </si>
  <si>
    <t>77.91001189164135</t>
  </si>
  <si>
    <t>GATCCAGACCTAACTTGGGGTGGCTTTGTCTTCTTCTTTTGCCAAATCCACTAATTGTTTGGG</t>
  </si>
  <si>
    <t>T-9-C;T-46-A</t>
  </si>
  <si>
    <t>0.42064369840671334</t>
  </si>
  <si>
    <t>0.10821461999070597</t>
  </si>
  <si>
    <t>74.77643036156316</t>
  </si>
  <si>
    <t>GATCCAGACCTAACTTGGGGTGGCTTTGTCTTCTTCTTTTGCCAACTCCACTAATTGTTTGGG</t>
  </si>
  <si>
    <t>T-9-C;T-46-C</t>
  </si>
  <si>
    <t>0.1891262035285345</t>
  </si>
  <si>
    <t>0.11297868840714843</t>
  </si>
  <si>
    <t>59.3222969777068</t>
  </si>
  <si>
    <t>GATCCAGACCTAACTTGGGGTGGCTTTGTCTTCTTCTTTTGCCAAGTCCACTAATTGTTTGGG</t>
  </si>
  <si>
    <t>T-9-C;T-46-G</t>
  </si>
  <si>
    <t>0.45421941155115464</t>
  </si>
  <si>
    <t>0.10900504628364652</t>
  </si>
  <si>
    <t>77.32972685009634</t>
  </si>
  <si>
    <t>GATCCAGACCTAACTTGGGGTGGCTTTGTCTTCTTCTTTTGCCAATACCACTAATTGTTTGGG</t>
  </si>
  <si>
    <t>T-9-C;T-47-A</t>
  </si>
  <si>
    <t>0.10491447348314209</t>
  </si>
  <si>
    <t>0.10783557071889614</t>
  </si>
  <si>
    <t>54.53122690312033</t>
  </si>
  <si>
    <t>GATCCAGACCTAACTTGGGGTGGCTTTGTCTTCTTCTTTTGCCAATCCCACTAATTGTTTGGG</t>
  </si>
  <si>
    <t>T-9-C;T-47-C</t>
  </si>
  <si>
    <t>-0.2792630693810737</t>
  </si>
  <si>
    <t>0.19852176899273524</t>
  </si>
  <si>
    <t>37.13633852913451</t>
  </si>
  <si>
    <t>GATCCAGACCTAACTTGGGGTGGCTTTGTCTTCTTCTTTTGCCAATGCCACTAATTGTTTGGG</t>
  </si>
  <si>
    <t>T-9-C;T-47-G</t>
  </si>
  <si>
    <t>-0.049781459437614084</t>
  </si>
  <si>
    <t>0.13400062609602373</t>
  </si>
  <si>
    <t>46.71557287506727</t>
  </si>
  <si>
    <t>GATCCAGACCTAACTTGGGGTGGCTTTGTCTTCTTCTTTTGCCAATTACACTAATTGTTTGGG</t>
  </si>
  <si>
    <t>T-9-C;C-48-A</t>
  </si>
  <si>
    <t>-0.5070269530463073</t>
  </si>
  <si>
    <t>0.1394136999558597</t>
  </si>
  <si>
    <t>29.572121661212297</t>
  </si>
  <si>
    <t>GATCCAGACCTAACTTGGGGTGGCTTTGTCTTCTTCTTTTGCCAATTCAACTAATTGTTTGGG</t>
  </si>
  <si>
    <t>T-9-C;C-49-A</t>
  </si>
  <si>
    <t>0.6036917623563676</t>
  </si>
  <si>
    <t>0.10541341505501958</t>
  </si>
  <si>
    <t>89.7969308544614</t>
  </si>
  <si>
    <t>GATCCAGACCTAACTTGGGGTGGCTTTGTCTTCTTCTTTTGCCAATTCCAATAATTGTTTGGG</t>
  </si>
  <si>
    <t>T-9-C;C-51-A</t>
  </si>
  <si>
    <t>0.10594013326810753</t>
  </si>
  <si>
    <t>0.14265893141741962</t>
  </si>
  <si>
    <t>54.58718608221383</t>
  </si>
  <si>
    <t>GATCCAGACCTAACTTGGGGTGGCTTTGTCTTCTTCTTTTGCCAATTCCACAAATTGTTTGGG</t>
  </si>
  <si>
    <t>T-9-C;T-52-A</t>
  </si>
  <si>
    <t>0.6392549241587862</t>
  </si>
  <si>
    <t>0.09092563275407312</t>
  </si>
  <si>
    <t>93.04785762945987</t>
  </si>
  <si>
    <t>GATCCAGACCTAACTTGGGGTGGCTTTGTCTTCTTCTTTTGCCAATTCCACCAATTGTTTGGG</t>
  </si>
  <si>
    <t>T-9-C;T-52-C</t>
  </si>
  <si>
    <t>0.5658619564141311</t>
  </si>
  <si>
    <t>0.11591513540982572</t>
  </si>
  <si>
    <t>86.46338168750071</t>
  </si>
  <si>
    <t>GATCCAGACCTAACTTGGGGTGGCTTTGTCTTCTTCTTTTGCCAATTCCACGAATTGTTTGGG</t>
  </si>
  <si>
    <t>T-9-C;T-52-G</t>
  </si>
  <si>
    <t>0.7622000566151081</t>
  </si>
  <si>
    <t>0.09880779125773154</t>
  </si>
  <si>
    <t>GATCCAGACCTAACTTGGGGTGGCTTTGTCTTCTTCTTTTGCCAATTCCACTAAATGTTTGGG</t>
  </si>
  <si>
    <t>T-9-C;T-55-A</t>
  </si>
  <si>
    <t>0.36311861190360006</t>
  </si>
  <si>
    <t>0.12027026857556591</t>
  </si>
  <si>
    <t>70.59629375295017</t>
  </si>
  <si>
    <t>GATCCAGACCTAACTTGGGGTGGCTTTGTCTTCTTCTTTTGCCAATTCCACTAACTGTTTGGG</t>
  </si>
  <si>
    <t>T-9-C;T-55-C</t>
  </si>
  <si>
    <t>-0.09416538922528934</t>
  </si>
  <si>
    <t>0.11458687212754949</t>
  </si>
  <si>
    <t>44.68749218509355</t>
  </si>
  <si>
    <t>GATCCAGACCTAACTTGGGGTGGCTTTGTCTTCTTCTTTTGCCAATTCCACTAAGTGTTTGGG</t>
  </si>
  <si>
    <t>T-9-C;T-55-G</t>
  </si>
  <si>
    <t>0.5495977956569835</t>
  </si>
  <si>
    <t>0.12029001972231912</t>
  </si>
  <si>
    <t>85.06850137496477</t>
  </si>
  <si>
    <t>GATCCAGACCTAACTTGGGGTGGCTTTGTCTTCTTCTTTTGCCAATTCCACTAATAGTTTGGG</t>
  </si>
  <si>
    <t>T-9-C;T-56-A</t>
  </si>
  <si>
    <t>-0.003670581818125157</t>
  </si>
  <si>
    <t>0.1424378198292686</t>
  </si>
  <si>
    <t>48.92010479474471</t>
  </si>
  <si>
    <t>GATCCAGACCTAACTTGGGGTGGCTTTGTCTTCTTCTTTTGCCAATTCCACTAATCGTTTGGG</t>
  </si>
  <si>
    <t>T-9-C;T-56-C</t>
  </si>
  <si>
    <t>0.2853916463736816</t>
  </si>
  <si>
    <t>0.11509376451168532</t>
  </si>
  <si>
    <t>65.31689169581391</t>
  </si>
  <si>
    <t>GATCCAGACCTAACTTGGGGTGGCTTTGTCTTCTTCTTTTGCCAATTCCACTAATGGTTTGGG</t>
  </si>
  <si>
    <t>T-9-C;T-56-G</t>
  </si>
  <si>
    <t>0.10677676121481819</t>
  </si>
  <si>
    <t>0.1422489967069769</t>
  </si>
  <si>
    <t>54.63287435700132</t>
  </si>
  <si>
    <t>GATCCAGACCTAACTTGGGGTGGCTTTGTCTTCTTCTTTTGCCAATTCCACTAATTATTTGGG</t>
  </si>
  <si>
    <t>T-9-C;G-57-A</t>
  </si>
  <si>
    <t>0.2951450545061665</t>
  </si>
  <si>
    <t>0.09130785920069587</t>
  </si>
  <si>
    <t>65.95707088798049</t>
  </si>
  <si>
    <t>GATCCAGACCTAACTTGGGGTGGCTTTGTCTTCTTCTTTTGCCAATTCCACTAATTCTTTGGG</t>
  </si>
  <si>
    <t>T-9-C;G-57-C</t>
  </si>
  <si>
    <t>-0.0919507925997997</t>
  </si>
  <si>
    <t>0.1390543482078309</t>
  </si>
  <si>
    <t>44.786566618949664</t>
  </si>
  <si>
    <t>GATCCAGACCTAACTTGGGGTGGCTTTGTCTTCTTCTTTTGCCAATTCCACTAATTGATTGGG</t>
  </si>
  <si>
    <t>T-9-C;T-58-A</t>
  </si>
  <si>
    <t>0.4578774561754555</t>
  </si>
  <si>
    <t>0.12122589173656144</t>
  </si>
  <si>
    <t>77.61312045891836</t>
  </si>
  <si>
    <t>GATCCAGACCTAACTTGGGGTGGCTTTGTCTTCTTCTTTTGCCAATTCCACTAATTGCTTGGG</t>
  </si>
  <si>
    <t>T-9-C;T-58-C</t>
  </si>
  <si>
    <t>-0.15825078431863493</t>
  </si>
  <si>
    <t>0.12273181602897137</t>
  </si>
  <si>
    <t>41.913511725034184</t>
  </si>
  <si>
    <t>GATCCAGACCTAACTTGGGGTGGCTTTGTCTTCTTCTTTTGCCAATTCCACTAATTGGTTGGG</t>
  </si>
  <si>
    <t>T-9-C;T-58-G</t>
  </si>
  <si>
    <t>0.09301983841591513</t>
  </si>
  <si>
    <t>0.15127280535026555</t>
  </si>
  <si>
    <t>53.88644021267218</t>
  </si>
  <si>
    <t>GATCCAGACCTAACTTGGGGTGGCTTTGTCTTCTTCTTTTGCCAATTCCACTAATTGTATGGG</t>
  </si>
  <si>
    <t>T-9-C;T-59-A</t>
  </si>
  <si>
    <t>0.2620443206214917</t>
  </si>
  <si>
    <t>0.12500002710153818</t>
  </si>
  <si>
    <t>63.8095812509106</t>
  </si>
  <si>
    <t>GATCCAGACCTAACTTGGGGTGGCTTTGTCTTCTTCTTTTGCCAATTCCACTAATTGTCTGGG</t>
  </si>
  <si>
    <t>T-9-C;T-59-C</t>
  </si>
  <si>
    <t>0.27986176039803534</t>
  </si>
  <si>
    <t>0.10440675359273642</t>
  </si>
  <si>
    <t>64.95669357760714</t>
  </si>
  <si>
    <t>GATCCAGACCTAACTTGGGGTGGCTTTGTCTTCTTCTTTTGCCAATTCCACTAATTGTGTGGG</t>
  </si>
  <si>
    <t>T-9-C;T-59-G</t>
  </si>
  <si>
    <t>-0.07096766855338121</t>
  </si>
  <si>
    <t>0.15376171244041303</t>
  </si>
  <si>
    <t>45.736257598931566</t>
  </si>
  <si>
    <t>GATCCAGACCTAACTTGGGGTGGCTTTGTCTTCTTCTTTTGCCAATTCCACTAATTGTTAGGG</t>
  </si>
  <si>
    <t>T-9-C;T-60-A</t>
  </si>
  <si>
    <t>-0.8320112092370142</t>
  </si>
  <si>
    <t>0.19284453776337723</t>
  </si>
  <si>
    <t>21.3670032008326</t>
  </si>
  <si>
    <t>GATCCAGACCTAACTTGGGGTGGCTTTGTCTTCTTCTTTTGCCAATTCCACTAATTGTTCGGG</t>
  </si>
  <si>
    <t>T-9-C;T-60-C</t>
  </si>
  <si>
    <t>0.1783890106574484</t>
  </si>
  <si>
    <t>0.10644681283994693</t>
  </si>
  <si>
    <t>58.688749381522776</t>
  </si>
  <si>
    <t>GATCCAGACCTAACTTGGGGTGGCTTTGTCTTCTTCTTTTGCCAATTCCACTAATTGTTGGGG</t>
  </si>
  <si>
    <t>T-9-C;T-60-G</t>
  </si>
  <si>
    <t>-0.1374673113375488</t>
  </si>
  <si>
    <t>0.13528906129792523</t>
  </si>
  <si>
    <t>42.79373543196967</t>
  </si>
  <si>
    <t>GATCCAGACCTAACTTGGGGTGGCTTTGTCTTCTTCTTTTGCCAATTCCACTAATTGTTTAGG</t>
  </si>
  <si>
    <t>T-9-C;G-61-A</t>
  </si>
  <si>
    <t>-0.4437113677758349</t>
  </si>
  <si>
    <t>0.11119586547964468</t>
  </si>
  <si>
    <t>31.50504422141376</t>
  </si>
  <si>
    <t>GATCCAGACCTAACTTGGGGTGGCTTTGTCTTCTTCTTTTGCCAATTCCACTAATTGTTTCGG</t>
  </si>
  <si>
    <t>T-9-C;G-61-C</t>
  </si>
  <si>
    <t>0.3793919163146567</t>
  </si>
  <si>
    <t>0.11577226060986952</t>
  </si>
  <si>
    <t>71.75452731493733</t>
  </si>
  <si>
    <t>GATCCAGACCTAACTTGGGGTGGCTTTGTCTTCTTCTTTTGCCAATTCCACTAATTGTTTGAG</t>
  </si>
  <si>
    <t>T-9-C;G-62-A</t>
  </si>
  <si>
    <t>0.48202391813740175</t>
  </si>
  <si>
    <t>0.07409179086813603</t>
  </si>
  <si>
    <t>79.51001216697769</t>
  </si>
  <si>
    <t>GATCCAGACCTAACTTGGGGTGGCTTTGTCTTCTTCTTTTGCCAATTCCACTAATTGTTTGCG</t>
  </si>
  <si>
    <t>T-9-C;G-62-C</t>
  </si>
  <si>
    <t>0.257857708909537</t>
  </si>
  <si>
    <t>0.11777536327778942</t>
  </si>
  <si>
    <t>63.542993749278004</t>
  </si>
  <si>
    <t>GATCCAGACCTAACTTGGGGTGGCTTTGTCTTCTTCTTTTGCCAATTCCACTAATTGTTTGGA</t>
  </si>
  <si>
    <t>T-9-C;G-63-A</t>
  </si>
  <si>
    <t>-2.395990530442161</t>
  </si>
  <si>
    <t>0.42677232582343777</t>
  </si>
  <si>
    <t>4.4721465431576535</t>
  </si>
  <si>
    <t>GATCCAGACCTAACTTGGGGTGGCTTTGTCTTCTTCTTTTGCCAATTCCACTAATTGTTTGGG</t>
  </si>
  <si>
    <t>T-9-C</t>
  </si>
  <si>
    <t>0.13168790427468816</t>
  </si>
  <si>
    <t>0.01872216444202187</t>
  </si>
  <si>
    <t>56.01093497452384</t>
  </si>
  <si>
    <t>GATCCAGACCTAACTTGGGGTGGCTTTGTCTTCTTCTTTTGCCAATTCCACTAATTGTTTGTG</t>
  </si>
  <si>
    <t>T-9-C;G-62-T</t>
  </si>
  <si>
    <t>0.07173932285517842</t>
  </si>
  <si>
    <t>0.1480939719990442</t>
  </si>
  <si>
    <t>52.75182440609607</t>
  </si>
  <si>
    <t>GATCCAGACCTAACTTGGGGTGGCTTTGTCTTCTTCTTTTGCCAATTCCACTAATTGTTTTGG</t>
  </si>
  <si>
    <t>T-9-C;G-61-T</t>
  </si>
  <si>
    <t>0.5523889413051594</t>
  </si>
  <si>
    <t>0.10716937040288717</t>
  </si>
  <si>
    <t>85.30627162370958</t>
  </si>
  <si>
    <t>GATCCAGACCTAACTTGGGGTGGCTTTGTCTTCTTCTTTTGCCAATTCCACTAATTTTTTGGG</t>
  </si>
  <si>
    <t>T-9-C;G-57-T</t>
  </si>
  <si>
    <t>0.48868749737850503</t>
  </si>
  <si>
    <t>0.11096762459683138</t>
  </si>
  <si>
    <t>80.0416026140184</t>
  </si>
  <si>
    <t>GATCCAGACCTAACTTGGGGTGGCTTTGTCTTCTTCTTTTGCCAATTCCACTACTTGTTTGGG</t>
  </si>
  <si>
    <t>T-9-C;A-54-C</t>
  </si>
  <si>
    <t>0.3906264531922665</t>
  </si>
  <si>
    <t>0.10423143431212915</t>
  </si>
  <si>
    <t>72.5652014458293</t>
  </si>
  <si>
    <t>GATCCAGACCTAACTTGGGGTGGCTTTGTCTTCTTCTTTTGCCAATTCCACTAGTTGTTTGGG</t>
  </si>
  <si>
    <t>T-9-C;A-54-G</t>
  </si>
  <si>
    <t>0.49903505587963526</t>
  </si>
  <si>
    <t>0.13390722971441604</t>
  </si>
  <si>
    <t>80.87413770394728</t>
  </si>
  <si>
    <t>GATCCAGACCTAACTTGGGGTGGCTTTGTCTTCTTCTTTTGCCAATTCCACTATTTGTTTGGG</t>
  </si>
  <si>
    <t>T-9-C;A-54-T</t>
  </si>
  <si>
    <t>0.31219880997597993</t>
  </si>
  <si>
    <t>0.12574234899861686</t>
  </si>
  <si>
    <t>67.09153256790356</t>
  </si>
  <si>
    <t>GATCCAGACCTAACTTGGGGTGGCTTTGTCTTCTTCTTTTGCCAATTCCACTCATTGTTTGGG</t>
  </si>
  <si>
    <t>T-9-C;A-53-C</t>
  </si>
  <si>
    <t>-0.01740292100502283</t>
  </si>
  <si>
    <t>0.09968136082717935</t>
  </si>
  <si>
    <t>48.252908887686296</t>
  </si>
  <si>
    <t>GATCCAGACCTAACTTGGGGTGGCTTTGTCTTCTTCTTTTGCCAATTCCACTGATTGTTTGGG</t>
  </si>
  <si>
    <t>T-9-C;A-53-G</t>
  </si>
  <si>
    <t>0.810702763727419</t>
  </si>
  <si>
    <t>0.10105106117652428</t>
  </si>
  <si>
    <t>GATCCAGACCTAACTTGGGGTGGCTTTGTCTTCTTCTTTTGCCAATTCCACTTATTGTTTGGG</t>
  </si>
  <si>
    <t>T-9-C;A-53-T</t>
  </si>
  <si>
    <t>0.493499696022463</t>
  </si>
  <si>
    <t>0.11440810066951919</t>
  </si>
  <si>
    <t>80.42770696590428</t>
  </si>
  <si>
    <t>GATCCAGACCTAACTTGGGGTGGCTTTGTCTTCTTCTTTTGCCAATTCCAGTAATTGTTTGGG</t>
  </si>
  <si>
    <t>T-9-C;C-51-G</t>
  </si>
  <si>
    <t>0.12389968733409387</t>
  </si>
  <si>
    <t>0.11162891823002685</t>
  </si>
  <si>
    <t>55.576403969184106</t>
  </si>
  <si>
    <t>GATCCAGACCTAACTTGGGGTGGCTTTGTCTTCTTCTTTTGCCAATTCCATTAATTGTTTGGG</t>
  </si>
  <si>
    <t>T-9-C;C-51-T</t>
  </si>
  <si>
    <t>-0.2067220516139432</t>
  </si>
  <si>
    <t>0.152702870485719</t>
  </si>
  <si>
    <t>39.93036185174784</t>
  </si>
  <si>
    <t>GATCCAGACCTAACTTGGGGTGGCTTTGTCTTCTTCTTTTGCCAATTCCCCTAATTGTTTGGG</t>
  </si>
  <si>
    <t>T-9-C;A-50-C</t>
  </si>
  <si>
    <t>-0.725048893175856</t>
  </si>
  <si>
    <t>0.2897402360457525</t>
  </si>
  <si>
    <t>23.779173667965413</t>
  </si>
  <si>
    <t>GATCCAGACCTAACTTGGGGTGGCTTTGTCTTCTTCTTTTGCCAATTCCGCTAATTGTTTGGG</t>
  </si>
  <si>
    <t>T-9-C;A-50-G</t>
  </si>
  <si>
    <t>0.20123382920685878</t>
  </si>
  <si>
    <t>0.11609409638625547</t>
  </si>
  <si>
    <t>60.04491490997177</t>
  </si>
  <si>
    <t>GATCCAGACCTAACTTGGGGTGGCTTTGTCTTCTTCTTTTGCCAATTCCTCTAATTGTTTGGG</t>
  </si>
  <si>
    <t>T-9-C;A-50-T</t>
  </si>
  <si>
    <t>0.0914296108914728</t>
  </si>
  <si>
    <t>0.13119558721700203</t>
  </si>
  <si>
    <t>53.800816610799906</t>
  </si>
  <si>
    <t>GATCCAGACCTAACTTGGGGTGGCTTTGTCTTCTTCTTTTGCCAATTCGACTAATTGTTTGGG</t>
  </si>
  <si>
    <t>T-9-C;C-49-G</t>
  </si>
  <si>
    <t>0.4285766421440672</t>
  </si>
  <si>
    <t>0.10355296857481255</t>
  </si>
  <si>
    <t>75.37198671073409</t>
  </si>
  <si>
    <t>GATCCAGACCTAACTTGGGGTGGCTTTGTCTTCTTCTTTTGCCAATTCTACTAATTGTTTGGG</t>
  </si>
  <si>
    <t>T-9-C;C-49-T</t>
  </si>
  <si>
    <t>0.3844108136344535</t>
  </si>
  <si>
    <t>0.08008938944697536</t>
  </si>
  <si>
    <t>72.11556115780499</t>
  </si>
  <si>
    <t>GATCCAGACCTAACTTGGGGTGGCTTTGTCTTCTTCTTTTGCCAATTGCACTAATTGTTTGGG</t>
  </si>
  <si>
    <t>T-9-C;C-48-G</t>
  </si>
  <si>
    <t>-0.0865649552160356</t>
  </si>
  <si>
    <t>0.11033927042755665</t>
  </si>
  <si>
    <t>45.02843051890336</t>
  </si>
  <si>
    <t>GATCCAGACCTAACTTGGGGTGGCTTTGTCTTCTTCTTTTGCCAATTTCACTAATTGTTTGGG</t>
  </si>
  <si>
    <t>T-9-C;C-48-T</t>
  </si>
  <si>
    <t>-0.5103373506462643</t>
  </si>
  <si>
    <t>0.14084925892297057</t>
  </si>
  <si>
    <t>29.4743880384675</t>
  </si>
  <si>
    <t>GATCCAGACCTAACTTGGGGTGGCTTTGTCTTCTTCTTTTGCCACTTCCACTAATTGTTTGGG</t>
  </si>
  <si>
    <t>T-9-C;A-45-C</t>
  </si>
  <si>
    <t>-0.9338996525963235</t>
  </si>
  <si>
    <t>0.30754974167837384</t>
  </si>
  <si>
    <t>19.297187930344435</t>
  </si>
  <si>
    <t>GATCCAGACCTAACTTGGGGTGGCTTTGTCTTCTTCTTTTGCCAGTTCCACTAATTGTTTGGG</t>
  </si>
  <si>
    <t>T-9-C;A-45-G</t>
  </si>
  <si>
    <t>0.590480654086892</t>
  </si>
  <si>
    <t>0.08886997912309891</t>
  </si>
  <si>
    <t>88.61841576470265</t>
  </si>
  <si>
    <t>GATCCAGACCTAACTTGGGGTGGCTTTGTCTTCTTCTTTTGCCATTTCCACTAATTGTTTGGG</t>
  </si>
  <si>
    <t>T-9-C;A-45-T</t>
  </si>
  <si>
    <t>-0.05610787269564488</t>
  </si>
  <si>
    <t>0.1291364032148702</t>
  </si>
  <si>
    <t>46.420963747625656</t>
  </si>
  <si>
    <t>GATCCAGACCTAACTTGGGGTGGCTTTGTCTTCTTCTTTTGCCCATTCCACTAATTGTTTGGG</t>
  </si>
  <si>
    <t>T-9-C;A-44-C</t>
  </si>
  <si>
    <t>0.10382135386092711</t>
  </si>
  <si>
    <t>0.13340280736584728</t>
  </si>
  <si>
    <t>54.471650317069084</t>
  </si>
  <si>
    <t>GATCCAGACCTAACTTGGGGTGGCTTTGTCTTCTTCTTTTGCCGATTCCACTAATTGTTTGGG</t>
  </si>
  <si>
    <t>T-9-C;A-44-G</t>
  </si>
  <si>
    <t>0.806647677431266</t>
  </si>
  <si>
    <t>0.0941074378525212</t>
  </si>
  <si>
    <t>GATCCAGACCTAACTTGGGGTGGCTTTGTCTTCTTCTTTTGCCTATTCCACTAATTGTTTGGG</t>
  </si>
  <si>
    <t>T-9-C;A-44-T</t>
  </si>
  <si>
    <t>-0.010842191991581276</t>
  </si>
  <si>
    <t>0.13926086250331735</t>
  </si>
  <si>
    <t>48.57052390076225</t>
  </si>
  <si>
    <t>GATCCAGACCTAACTTGGGGTGGCTTTGTCTTCTTCTTTTGCGAATTCCACTAATTGTTTGGG</t>
  </si>
  <si>
    <t>T-9-C;C-43-G</t>
  </si>
  <si>
    <t>0.46828355812909217</t>
  </si>
  <si>
    <t>0.09224578399447086</t>
  </si>
  <si>
    <t>78.42498736203385</t>
  </si>
  <si>
    <t>GATCCAGACCTAACTTGGGGTGGCTTTGTCTTCTTCTTTTGCTAATTCCACTAATTGTTTGGG</t>
  </si>
  <si>
    <t>T-9-C;C-43-T</t>
  </si>
  <si>
    <t>-0.8152589971324392</t>
  </si>
  <si>
    <t>0.14950719482856406</t>
  </si>
  <si>
    <t>21.72796276457905</t>
  </si>
  <si>
    <t>GATCCAGACCTAACTTGGGGTGGCTTTGTCTTCTTCTTTTGGCAATTCCACTAATTGTTTGGG</t>
  </si>
  <si>
    <t>T-9-C;C-42-G</t>
  </si>
  <si>
    <t>0.39410406935398734</t>
  </si>
  <si>
    <t>0.10551242994350263</t>
  </si>
  <si>
    <t>72.81799466728262</t>
  </si>
  <si>
    <t>GATCCAGACCTAACTTGGGGTGGCTTTGTCTTCTTCTTTTGTCAATTCCACTAATTGTTTGGG</t>
  </si>
  <si>
    <t>T-9-C;C-42-T</t>
  </si>
  <si>
    <t>-0.19476612825818884</t>
  </si>
  <si>
    <t>0.11778557870357347</t>
  </si>
  <si>
    <t>40.410631510265866</t>
  </si>
  <si>
    <t>GATCCAGACCTAACTTGGGGTGGCTTTGTCTTCTTCTTTTTCCAATTCCACTAATTGTTTGGG</t>
  </si>
  <si>
    <t>T-9-C;G-41-T</t>
  </si>
  <si>
    <t>-0.3748226414006017</t>
  </si>
  <si>
    <t>0.14521608877160927</t>
  </si>
  <si>
    <t>33.75188924562082</t>
  </si>
  <si>
    <t>GATCCAGACCTAACTTGGGGTGGCTTTGTCTTCTTGTTTTGCCAATTCCACTAATTGTTTGGG</t>
  </si>
  <si>
    <t>T-9-C;C-36-G</t>
  </si>
  <si>
    <t>0.1266280570926641</t>
  </si>
  <si>
    <t>0.11560113313015277</t>
  </si>
  <si>
    <t>55.72824399273648</t>
  </si>
  <si>
    <t>GATCCAGACCTAACTTGGGGTGGCTTTGTCTTCTTTTTTTGCCAATTCCACTAATTGTTTGGG</t>
  </si>
  <si>
    <t>T-9-C;C-36-T</t>
  </si>
  <si>
    <t>-0.3348343832208468</t>
  </si>
  <si>
    <t>0.13265278319836885</t>
  </si>
  <si>
    <t>35.12891749633408</t>
  </si>
  <si>
    <t>GATCCAGACCTAACTTGGGGTGGCTTTGTCTTGTTCTTTTGCCAATTCCACTAATTGTTTGGG</t>
  </si>
  <si>
    <t>T-9-C;C-33-G</t>
  </si>
  <si>
    <t>-0.5888953686095668</t>
  </si>
  <si>
    <t>0.17848387442713914</t>
  </si>
  <si>
    <t>27.247551563478776</t>
  </si>
  <si>
    <t>GATCCAGACCTAACTTGGGGTGGCTTTGTCTTTTTCTTTTGCCAATTCCACTAATTGTTTGGG</t>
  </si>
  <si>
    <t>T-9-C;C-33-T</t>
  </si>
  <si>
    <t>-1.0412841119084075</t>
  </si>
  <si>
    <t>0.28382012882169444</t>
  </si>
  <si>
    <t>17.33235390597085</t>
  </si>
  <si>
    <t>GATCCAGACCTAACTTGGGGTGGCTTTGTGTTCTTCTTTTGCCAATTCCACTAATTGTTTGGG</t>
  </si>
  <si>
    <t>T-9-C;C-30-G</t>
  </si>
  <si>
    <t>0.07496920509227215</t>
  </si>
  <si>
    <t>0.10692861476282892</t>
  </si>
  <si>
    <t>52.9224820403901</t>
  </si>
  <si>
    <t>GATCCAGACCTAACTTGGGGTGGCTTTGTTTTCTTCTTTTGCCAATTCCACTAATTGTTTGGG</t>
  </si>
  <si>
    <t>T-9-C;C-30-T</t>
  </si>
  <si>
    <t>-0.240095430138621</t>
  </si>
  <si>
    <t>0.1355596984649383</t>
  </si>
  <si>
    <t>38.619742315146254</t>
  </si>
  <si>
    <t>GATCCAGACCTAACTTGGGGTGGCTTTTTCTTCTTCTTTTGCCAATTCCACTAATTGTTTGGG</t>
  </si>
  <si>
    <t>T-9-C;G-28-T</t>
  </si>
  <si>
    <t>-0.3134247843011527</t>
  </si>
  <si>
    <t>0.1752111664031322</t>
  </si>
  <si>
    <t>35.889122332977216</t>
  </si>
  <si>
    <t>GATCCAGACCTAACTTGGGGTGGGTTTGTCTTCTTCTTTTGCCAATTCCACTAATTGTTTGGG</t>
  </si>
  <si>
    <t>T-9-C;C-24-G</t>
  </si>
  <si>
    <t>-2.7486114773401855</t>
  </si>
  <si>
    <t>1.5405217525166226</t>
  </si>
  <si>
    <t>3.1432193879403028</t>
  </si>
  <si>
    <t>GATCCAGACCTAACTTGGGGTGGTTTTGTCTTCTTCTTTTGCCAATTCCACTAATTGTTTGGG</t>
  </si>
  <si>
    <t>T-9-C;C-24-T</t>
  </si>
  <si>
    <t>-0.24434624841409774</t>
  </si>
  <si>
    <t>0.13385479162390954</t>
  </si>
  <si>
    <t>38.45592523371434</t>
  </si>
  <si>
    <t>GATCCAGACCTAACTTGGGGTGTCTTTGTCTTCTTCTTTTGCCAATTCCACTAATTGTTTGGG</t>
  </si>
  <si>
    <t>T-9-C;G-23-T</t>
  </si>
  <si>
    <t>0.40419537532779504</t>
  </si>
  <si>
    <t>0.10070063878236263</t>
  </si>
  <si>
    <t>73.55654352565635</t>
  </si>
  <si>
    <t>GATCCAGACCTAACTTGGGGTTGCTTTGTCTTCTTCTTTTGCCAATTCCACTAATTGTTTGGG</t>
  </si>
  <si>
    <t>T-9-C;G-22-T</t>
  </si>
  <si>
    <t>0.15679706089692008</t>
  </si>
  <si>
    <t>0.1232888909446012</t>
  </si>
  <si>
    <t>57.435127626456875</t>
  </si>
  <si>
    <t>GATCCAGACCTAACTTGGGTTGGCTTTGTCTTCTTCTTTTGCCAATTCCACTAATTGTTTGGG</t>
  </si>
  <si>
    <t>T-9-C;G-20-T</t>
  </si>
  <si>
    <t>-0.2719367005141905</t>
  </si>
  <si>
    <t>0.14779006196583533</t>
  </si>
  <si>
    <t>37.40941214111909</t>
  </si>
  <si>
    <t>GATCCAGACCTAACTTGGTGTGGCTTTGTCTTCTTCTTTTGCCAATTCCACTAATTGTTTGGG</t>
  </si>
  <si>
    <t>T-9-C;G-19-T</t>
  </si>
  <si>
    <t>0.4400044785768792</t>
  </si>
  <si>
    <t>0.09499955433813341</t>
  </si>
  <si>
    <t>76.23826586707685</t>
  </si>
  <si>
    <t>GATCCAGACCTAACTTGTGGTGGCTTTGTCTTCTTCTTTTGCCAATTCCACTAATTGTTTGGG</t>
  </si>
  <si>
    <t>T-9-C;G-18-T</t>
  </si>
  <si>
    <t>0.4190989189266462</t>
  </si>
  <si>
    <t>0.10011444790238229</t>
  </si>
  <si>
    <t>74.66100644155294</t>
  </si>
  <si>
    <t>GATCCAGACCTAACTTTGGGTGGCTTTGTCTTCTTCTTTTGCCAATTCCACTAATTGTTTGGG</t>
  </si>
  <si>
    <t>T-9-C;G-17-T</t>
  </si>
  <si>
    <t>0.31505101630994287</t>
  </si>
  <si>
    <t>0.14193896870110428</t>
  </si>
  <si>
    <t>67.28316461921244</t>
  </si>
  <si>
    <t>GATCCAGACCTAAGTTGGGGTGGCTTTGTCTTCTTCTTTTGCCAATTCCACTAATTGTTTGGG</t>
  </si>
  <si>
    <t>T-9-C;C-14-G</t>
  </si>
  <si>
    <t>0.24781861638932245</t>
  </si>
  <si>
    <t>0.11983995709474289</t>
  </si>
  <si>
    <t>62.90827110646759</t>
  </si>
  <si>
    <t>GATCCAGACCTAATTTGGGGTGGCTTTGTCTTCTTCTTTTGCCAATTCCACTAATTGTTTGGG</t>
  </si>
  <si>
    <t>T-9-C;C-14-T</t>
  </si>
  <si>
    <t>0.30842242960658783</t>
  </si>
  <si>
    <t>0.08916015009826662</t>
  </si>
  <si>
    <t>66.83864721753224</t>
  </si>
  <si>
    <t>GATCCAGACCTACCTTGGGGTGGCTTTGTCTTCTTCTTTTGCCAATTCCACTAATTGTTTGGG</t>
  </si>
  <si>
    <t>T-9-C;A-13-C</t>
  </si>
  <si>
    <t>0.2038504618650382</t>
  </si>
  <si>
    <t>0.12194324543946976</t>
  </si>
  <si>
    <t>60.20223613144398</t>
  </si>
  <si>
    <t>GATCCAGACCTAGCTTGGGGTGGCTTTGTCTTCTTCTTTTGCCAATTCCACTAATTGTTTGGG</t>
  </si>
  <si>
    <t>T-9-C;A-13-G</t>
  </si>
  <si>
    <t>0.22889978846452752</t>
  </si>
  <si>
    <t>0.14211114119630072</t>
  </si>
  <si>
    <t>61.72930781669907</t>
  </si>
  <si>
    <t>GATCCAGACCTATCTTGGGGTGGCTTTGTCTTCTTCTTTTGCCAATTCCACTAATTGTTTGGG</t>
  </si>
  <si>
    <t>T-9-C;A-13-T</t>
  </si>
  <si>
    <t>0.1886261757118427</t>
  </si>
  <si>
    <t>0.10995059838322827</t>
  </si>
  <si>
    <t>59.292641593944175</t>
  </si>
  <si>
    <t>GATCCAGACCTCACTTGGGGTGGCTTTGTCTTCTTCTTTTGCCAATTCCACTAATTGTTTGGG</t>
  </si>
  <si>
    <t>T-9-C;A-12-C</t>
  </si>
  <si>
    <t>0.5613368552773186</t>
  </si>
  <si>
    <t>0.13267577229571328</t>
  </si>
  <si>
    <t>86.07301004244286</t>
  </si>
  <si>
    <t>GATCCAGACCTGACTTGGGGTGGCTTTGTCTTCTTCTTTTGCCAATTCCACTAATTGTTTGGG</t>
  </si>
  <si>
    <t>T-9-C;A-12-G</t>
  </si>
  <si>
    <t>0.3932586989069622</t>
  </si>
  <si>
    <t>0.10657961632963817</t>
  </si>
  <si>
    <t>72.75646249898207</t>
  </si>
  <si>
    <t>GATCCAGACCTTACTTGGGGTGGCTTTGTCTTCTTCTTTTGCCAATTCCACTAATTGTTTGGG</t>
  </si>
  <si>
    <t>T-9-C;A-12-T</t>
  </si>
  <si>
    <t>0.3131804768071967</t>
  </si>
  <si>
    <t>0.0999438672154296</t>
  </si>
  <si>
    <t>67.15742643770248</t>
  </si>
  <si>
    <t>GATCCAGACGTAACTTGGGGTGGCTTTGTCTTCTTCTTTTGCCAATTCCACTAATTGTTTGGG</t>
  </si>
  <si>
    <t>T-9-C;C-10-G</t>
  </si>
  <si>
    <t>0.17465540685474468</t>
  </si>
  <si>
    <t>0.09137721779616433</t>
  </si>
  <si>
    <t>58.47003738968489</t>
  </si>
  <si>
    <t>GATCCAGACTTAACTTGGGGTGGCTTTGTCTTCTTCTTTTGCCAATTCCACTAATTGTTTGGG</t>
  </si>
  <si>
    <t>T-9-C;C-10-T</t>
  </si>
  <si>
    <t>-0.03267283893769757</t>
  </si>
  <si>
    <t>0.10244329303407815</t>
  </si>
  <si>
    <t>47.5216879787936</t>
  </si>
  <si>
    <t>GATCCAGAGATAACTTGGGGTGGCTTTGTCTTCTTCTTTTGCCAATTCCACTAATTGTTTGGG</t>
  </si>
  <si>
    <t>T-9-G;C-10-A</t>
  </si>
  <si>
    <t>0.06383300487671292</t>
  </si>
  <si>
    <t>0.09254297198458755</t>
  </si>
  <si>
    <t>52.336396126463484</t>
  </si>
  <si>
    <t>GATCCAGAGCAAACTTGGGGTGGCTTTGTCTTCTTCTTTTGCCAATTCCACTAATTGTTTGGG</t>
  </si>
  <si>
    <t>T-9-G;T-11-A</t>
  </si>
  <si>
    <t>0.35057199365384234</t>
  </si>
  <si>
    <t>0.10763842214702138</t>
  </si>
  <si>
    <t>69.71608239006068</t>
  </si>
  <si>
    <t>GATCCAGAGCCAACTTGGGGTGGCTTTGTCTTCTTCTTTTGCCAATTCCACTAATTGTTTGGG</t>
  </si>
  <si>
    <t>T-9-G;T-11-C</t>
  </si>
  <si>
    <t>0.28384868974834904</t>
  </si>
  <si>
    <t>0.10990749719936727</t>
  </si>
  <si>
    <t>65.21618827550934</t>
  </si>
  <si>
    <t>GATCCAGAGCGAACTTGGGGTGGCTTTGTCTTCTTCTTTTGCCAATTCCACTAATTGTTTGGG</t>
  </si>
  <si>
    <t>T-9-G;T-11-G</t>
  </si>
  <si>
    <t>0.9380886396979771</t>
  </si>
  <si>
    <t>0.10464742991372715</t>
  </si>
  <si>
    <t>GATCCAGAGCTAAATTGGGGTGGCTTTGTCTTCTTCTTTTGCCAATTCCACTAATTGTTTGGG</t>
  </si>
  <si>
    <t>T-9-G;C-14-A</t>
  </si>
  <si>
    <t>-0.2481658869031476</t>
  </si>
  <si>
    <t>0.10300446862822903</t>
  </si>
  <si>
    <t>38.309317673744935</t>
  </si>
  <si>
    <t>GATCCAGAGCTAACATGGGGTGGCTTTGTCTTCTTCTTTTGCCAATTCCACTAATTGTTTGGG</t>
  </si>
  <si>
    <t>T-9-G;T-15-A</t>
  </si>
  <si>
    <t>0.22622384053786376</t>
  </si>
  <si>
    <t>0.10720118555244634</t>
  </si>
  <si>
    <t>61.56434421886924</t>
  </si>
  <si>
    <t>GATCCAGAGCTAACCTGGGGTGGCTTTGTCTTCTTCTTTTGCCAATTCCACTAATTGTTTGGG</t>
  </si>
  <si>
    <t>T-9-G;T-15-C</t>
  </si>
  <si>
    <t>0.13120647669921454</t>
  </si>
  <si>
    <t>0.09434549969793068</t>
  </si>
  <si>
    <t>55.98397625575505</t>
  </si>
  <si>
    <t>GATCCAGAGCTAACGTGGGGTGGCTTTGTCTTCTTCTTTTGCCAATTCCACTAATTGTTTGGG</t>
  </si>
  <si>
    <t>T-9-G;T-15-G</t>
  </si>
  <si>
    <t>0.337516645059989</t>
  </si>
  <si>
    <t>0.10189184124351121</t>
  </si>
  <si>
    <t>68.81183013955413</t>
  </si>
  <si>
    <t>GATCCAGAGCTAACTAGGGGTGGCTTTGTCTTCTTCTTTTGCCAATTCCACTAATTGTTTGGG</t>
  </si>
  <si>
    <t>T-9-G;T-16-A</t>
  </si>
  <si>
    <t>-0.2794000603325232</t>
  </si>
  <si>
    <t>0.13086203980831937</t>
  </si>
  <si>
    <t>37.13125153523008</t>
  </si>
  <si>
    <t>GATCCAGAGCTAACTCGGGGTGGCTTTGTCTTCTTCTTTTGCCAATTCCACTAATTGTTTGGG</t>
  </si>
  <si>
    <t>T-9-G;T-16-C</t>
  </si>
  <si>
    <t>0.7008482974192984</t>
  </si>
  <si>
    <t>0.09047983606290112</t>
  </si>
  <si>
    <t>98.959169148741</t>
  </si>
  <si>
    <t>GATCCAGAGCTAACTGGGGGTGGCTTTGTCTTCTTCTTTTGCCAATTCCACTAATTGTTTGGG</t>
  </si>
  <si>
    <t>T-9-G;T-16-G</t>
  </si>
  <si>
    <t>-0.42322786296298587</t>
  </si>
  <si>
    <t>0.13571551186924508</t>
  </si>
  <si>
    <t>32.1570326541637</t>
  </si>
  <si>
    <t>GATCCAGAGCTAACTTAGGGTGGCTTTGTCTTCTTCTTTTGCCAATTCCACTAATTGTTTGGG</t>
  </si>
  <si>
    <t>T-9-G;G-17-A</t>
  </si>
  <si>
    <t>-1.1976940292369624</t>
  </si>
  <si>
    <t>0.18354894980688694</t>
  </si>
  <si>
    <t>14.822777316214912</t>
  </si>
  <si>
    <t>GATCCAGAGCTAACTTCGGGTGGCTTTGTCTTCTTCTTTTGCCAATTCCACTAATTGTTTGGG</t>
  </si>
  <si>
    <t>T-9-G;G-17-C</t>
  </si>
  <si>
    <t>0.4510447121813872</t>
  </si>
  <si>
    <t>0.09285070872047567</t>
  </si>
  <si>
    <t>77.08461749512401</t>
  </si>
  <si>
    <t>GATCCAGAGCTAACTTGAGGTGGCTTTGTCTTCTTCTTTTGCCAATTCCACTAATTGTTTGGG</t>
  </si>
  <si>
    <t>T-9-G;G-18-A</t>
  </si>
  <si>
    <t>0.4351842466439446</t>
  </si>
  <si>
    <t>0.08109826381005485</t>
  </si>
  <si>
    <t>75.87166400625237</t>
  </si>
  <si>
    <t>GATCCAGAGCTAACTTGCGGTGGCTTTGTCTTCTTCTTTTGCCAATTCCACTAATTGTTTGGG</t>
  </si>
  <si>
    <t>T-9-G;G-18-C</t>
  </si>
  <si>
    <t>0.8310629127070209</t>
  </si>
  <si>
    <t>0.10537881249292161</t>
  </si>
  <si>
    <t>GATCCAGAGCTAACTTGGAGTGGCTTTGTCTTCTTCTTTTGCCAATTCCACTAATTGTTTGGG</t>
  </si>
  <si>
    <t>T-9-G;G-19-A</t>
  </si>
  <si>
    <t>0.5515126028107901</t>
  </si>
  <si>
    <t>0.07388753035221582</t>
  </si>
  <si>
    <t>85.2315472008009</t>
  </si>
  <si>
    <t>GATCCAGAGCTAACTTGGCGTGGCTTTGTCTTCTTCTTTTGCCAATTCCACTAATTGTTTGGG</t>
  </si>
  <si>
    <t>T-9-G;G-19-C</t>
  </si>
  <si>
    <t>0.6811662643747188</t>
  </si>
  <si>
    <t>0.09231160120419135</t>
  </si>
  <si>
    <t>97.03049389734575</t>
  </si>
  <si>
    <t>GATCCAGAGCTAACTTGGGATGGCTTTGTCTTCTTCTTTTGCCAATTCCACTAATTGTTTGGG</t>
  </si>
  <si>
    <t>T-9-G;G-20-A</t>
  </si>
  <si>
    <t>0.5148491032055309</t>
  </si>
  <si>
    <t>0.08363926514243822</t>
  </si>
  <si>
    <t>82.16325133154041</t>
  </si>
  <si>
    <t>GATCCAGAGCTAACTTGGGCTGGCTTTGTCTTCTTCTTTTGCCAATTCCACTAATTGTTTGGG</t>
  </si>
  <si>
    <t>T-9-G;G-20-C</t>
  </si>
  <si>
    <t>0.2294894577609808</t>
  </si>
  <si>
    <t>0.12412738626000448</t>
  </si>
  <si>
    <t>61.76571842826472</t>
  </si>
  <si>
    <t>GATCCAGAGCTAACTTGGGGAGGCTTTGTCTTCTTCTTTTGCCAATTCCACTAATTGTTTGGG</t>
  </si>
  <si>
    <t>T-9-G;T-21-A</t>
  </si>
  <si>
    <t>0.43036653016019566</t>
  </si>
  <si>
    <t>0.1021265581012432</t>
  </si>
  <si>
    <t>75.50701493314885</t>
  </si>
  <si>
    <t>GATCCAGAGCTAACTTGGGGCGGCTTTGTCTTCTTCTTTTGCCAATTCCACTAATTGTTTGGG</t>
  </si>
  <si>
    <t>T-9-G;T-21-C</t>
  </si>
  <si>
    <t>0.2870210839965064</t>
  </si>
  <si>
    <t>0.11726089853014757</t>
  </si>
  <si>
    <t>65.42340825402536</t>
  </si>
  <si>
    <t>GATCCAGAGCTAACTTGGGGGGGCTTTGTCTTCTTCTTTTGCCAATTCCACTAATTGTTTGGG</t>
  </si>
  <si>
    <t>T-9-G;T-21-G</t>
  </si>
  <si>
    <t>-2.260247638469066</t>
  </si>
  <si>
    <t>0.6683783906673902</t>
  </si>
  <si>
    <t>5.122340155908479</t>
  </si>
  <si>
    <t>GATCCAGAGCTAACTTGGGGTAGCTTTGTCTTCTTCTTTTGCCAATTCCACTAATTGTTTGGG</t>
  </si>
  <si>
    <t>T-9-G;G-22-A</t>
  </si>
  <si>
    <t>-0.24632545762491803</t>
  </si>
  <si>
    <t>0.11349052441158183</t>
  </si>
  <si>
    <t>38.37988818371748</t>
  </si>
  <si>
    <t>GATCCAGAGCTAACTTGGGGTCGCTTTGTCTTCTTCTTTTGCCAATTCCACTAATTGTTTGGG</t>
  </si>
  <si>
    <t>T-9-G;G-22-C</t>
  </si>
  <si>
    <t>0.6391491025199744</t>
  </si>
  <si>
    <t>0.12030344919106668</t>
  </si>
  <si>
    <t>93.03801167364438</t>
  </si>
  <si>
    <t>GATCCAGAGCTAACTTGGGGTGACTTTGTCTTCTTCTTTTGCCAATTCCACTAATTGTTTGGG</t>
  </si>
  <si>
    <t>T-9-G;G-23-A</t>
  </si>
  <si>
    <t>0.031359928029561</t>
  </si>
  <si>
    <t>0.08648692308144222</t>
  </si>
  <si>
    <t>50.66417041452291</t>
  </si>
  <si>
    <t>GATCCAGAGCTAACTTGGGGTGCCTTTGTCTTCTTCTTTTGCCAATTCCACTAATTGTTTGGG</t>
  </si>
  <si>
    <t>T-9-G;G-23-C</t>
  </si>
  <si>
    <t>0.36890278139452165</t>
  </si>
  <si>
    <t>0.10394869985872754</t>
  </si>
  <si>
    <t>71.00581791826576</t>
  </si>
  <si>
    <t>GATCCAGAGCTAACTTGGGGTGGATTTGTCTTCTTCTTTTGCCAATTCCACTAATTGTTTGGG</t>
  </si>
  <si>
    <t>T-9-G;C-24-A</t>
  </si>
  <si>
    <t>0.6486708854007313</t>
  </si>
  <si>
    <t>0.07863552720231863</t>
  </si>
  <si>
    <t>93.92813045418148</t>
  </si>
  <si>
    <t>GATCCAGAGCTAACTTGGGGTGGCATTGTCTTCTTCTTTTGCCAATTCCACTAATTGTTTGGG</t>
  </si>
  <si>
    <t>T-9-G;T-25-A</t>
  </si>
  <si>
    <t>-0.18785753631165975</t>
  </si>
  <si>
    <t>0.09990839843703767</t>
  </si>
  <si>
    <t>40.69077867062705</t>
  </si>
  <si>
    <t>GATCCAGAGCTAACTTGGGGTGGCCTTGTCTTCTTCTTTTGCCAATTCCACTAATTGTTTGGG</t>
  </si>
  <si>
    <t>T-9-G;T-25-C</t>
  </si>
  <si>
    <t>0.03629136602609817</t>
  </si>
  <si>
    <t>0.10343141114025936</t>
  </si>
  <si>
    <t>50.9146346965184</t>
  </si>
  <si>
    <t>GATCCAGAGCTAACTTGGGGTGGCGTTGTCTTCTTCTTTTGCCAATTCCACTAATTGTTTGGG</t>
  </si>
  <si>
    <t>T-9-G;T-25-G</t>
  </si>
  <si>
    <t>0.33783532529970384</t>
  </si>
  <si>
    <t>0.0793676475192759</t>
  </si>
  <si>
    <t>68.83376260461422</t>
  </si>
  <si>
    <t>GATCCAGAGCTAACTTGGGGTGGCTATGTCTTCTTCTTTTGCCAATTCCACTAATTGTTTGGG</t>
  </si>
  <si>
    <t>T-9-G;T-26-A</t>
  </si>
  <si>
    <t>0.05214078405867795</t>
  </si>
  <si>
    <t>0.1023733293017552</t>
  </si>
  <si>
    <t>51.72803092694288</t>
  </si>
  <si>
    <t>GATCCAGAGCTAACTTGGGGTGGCTCTGTCTTCTTCTTTTGCCAATTCCACTAATTGTTTGGG</t>
  </si>
  <si>
    <t>T-9-G;T-26-C</t>
  </si>
  <si>
    <t>-0.737031874219738</t>
  </si>
  <si>
    <t>0.17418523273517836</t>
  </si>
  <si>
    <t>23.495928729325176</t>
  </si>
  <si>
    <t>GATCCAGAGCTAACTTGGGGTGGCTGTGTCTTCTTCTTTTGCCAATTCCACTAATTGTTTGGG</t>
  </si>
  <si>
    <t>T-9-G;T-26-G</t>
  </si>
  <si>
    <t>0.3760279373380628</t>
  </si>
  <si>
    <t>0.08681720622264147</t>
  </si>
  <si>
    <t>71.51355213853478</t>
  </si>
  <si>
    <t>GATCCAGAGCTAACTTGGGGTGGCTTAGTCTTCTTCTTTTGCCAATTCCACTAATTGTTTGGG</t>
  </si>
  <si>
    <t>T-9-G;T-27-A</t>
  </si>
  <si>
    <t>-0.3863181773367366</t>
  </si>
  <si>
    <t>0.12576099463726126</t>
  </si>
  <si>
    <t>33.36611478024696</t>
  </si>
  <si>
    <t>GATCCAGAGCTAACTTGGGGTGGCTTCGTCTTCTTCTTTTGCCAATTCCACTAATTGTTTGGG</t>
  </si>
  <si>
    <t>T-9-G;T-27-C</t>
  </si>
  <si>
    <t>0.7573054306973713</t>
  </si>
  <si>
    <t>0.0888735779966615</t>
  </si>
  <si>
    <t>GATCCAGAGCTAACTTGGGGTGGCTTGGTCTTCTTCTTTTGCCAATTCCACTAATTGTTTGGG</t>
  </si>
  <si>
    <t>T-9-G;T-27-G</t>
  </si>
  <si>
    <t>-0.016336053963665956</t>
  </si>
  <si>
    <t>0.09411453154529763</t>
  </si>
  <si>
    <t>48.30441579645439</t>
  </si>
  <si>
    <t>GATCCAGAGCTAACTTGGGGTGGCTTTATCTTCTTCTTTTGCCAATTCCACTAATTGTTTGGG</t>
  </si>
  <si>
    <t>T-9-G;G-28-A</t>
  </si>
  <si>
    <t>-0.04561575238421767</t>
  </si>
  <si>
    <t>0.12575452258128983</t>
  </si>
  <si>
    <t>46.91058216027235</t>
  </si>
  <si>
    <t>GATCCAGAGCTAACTTGGGGTGGCTTTCTCTTCTTCTTTTGCCAATTCCACTAATTGTTTGGG</t>
  </si>
  <si>
    <t>T-9-G;G-28-C</t>
  </si>
  <si>
    <t>-0.22976665023076848</t>
  </si>
  <si>
    <t>0.16483755135404415</t>
  </si>
  <si>
    <t>39.020704292958406</t>
  </si>
  <si>
    <t>GATCCAGAGCTAACTTGGGGTGGCTTTGACTTCTTCTTTTGCCAATTCCACTAATTGTTTGGG</t>
  </si>
  <si>
    <t>T-9-G;T-29-A</t>
  </si>
  <si>
    <t>0.4543018091188683</t>
  </si>
  <si>
    <t>0.10804628062008284</t>
  </si>
  <si>
    <t>77.3360988940176</t>
  </si>
  <si>
    <t>GATCCAGAGCTAACTTGGGGTGGCTTTGCCTTCTTCTTTTGCCAATTCCACTAATTGTTTGGG</t>
  </si>
  <si>
    <t>T-9-G;T-29-C</t>
  </si>
  <si>
    <t>0.11916530016777493</t>
  </si>
  <si>
    <t>0.09561814875599572</t>
  </si>
  <si>
    <t>55.31390563017812</t>
  </si>
  <si>
    <t>GATCCAGAGCTAACTTGGGGTGGCTTTGGCTTCTTCTTTTGCCAATTCCACTAATTGTTTGGG</t>
  </si>
  <si>
    <t>T-9-G;T-29-G</t>
  </si>
  <si>
    <t>-1.6651183901488331</t>
  </si>
  <si>
    <t>0.30133634670715903</t>
  </si>
  <si>
    <t>9.288161614984274</t>
  </si>
  <si>
    <t>GATCCAGAGCTAACTTGGGGTGGCTTTGTATTCTTCTTTTGCCAATTCCACTAATTGTTTGGG</t>
  </si>
  <si>
    <t>T-9-G;C-30-A</t>
  </si>
  <si>
    <t>-0.46249520919918596</t>
  </si>
  <si>
    <t>0.11918600567042527</t>
  </si>
  <si>
    <t>30.918781834190412</t>
  </si>
  <si>
    <t>GATCCAGAGCTAACTTGGGGTGGCTTTGTCATCTTCTTTTGCCAATTCCACTAATTGTTTGGG</t>
  </si>
  <si>
    <t>T-9-G;T-31-A</t>
  </si>
  <si>
    <t>0.4132390544844732</t>
  </si>
  <si>
    <t>0.11319455373773905</t>
  </si>
  <si>
    <t>74.22478241976103</t>
  </si>
  <si>
    <t>GATCCAGAGCTAACTTGGGGTGGCTTTGTCCTCTTCTTTTGCCAATTCCACTAATTGTTTGGG</t>
  </si>
  <si>
    <t>T-9-G;T-31-C</t>
  </si>
  <si>
    <t>0.28723580652107733</t>
  </si>
  <si>
    <t>0.09604580668687497</t>
  </si>
  <si>
    <t>65.43745764171771</t>
  </si>
  <si>
    <t>GATCCAGAGCTAACTTGGGGTGGCTTTGTCGTCTTCTTTTGCCAATTCCACTAATTGTTTGGG</t>
  </si>
  <si>
    <t>T-9-G;T-31-G</t>
  </si>
  <si>
    <t>0.7326060595138636</t>
  </si>
  <si>
    <t>0.08222410890660956</t>
  </si>
  <si>
    <t>GATCCAGAGCTAACTTGGGGTGGCTTTGTCTACTTCTTTTGCCAATTCCACTAATTGTTTGGG</t>
  </si>
  <si>
    <t>T-9-G;T-32-A</t>
  </si>
  <si>
    <t>-0.17513948077265737</t>
  </si>
  <si>
    <t>0.09650299845167591</t>
  </si>
  <si>
    <t>41.21159109429777</t>
  </si>
  <si>
    <t>GATCCAGAGCTAACTTGGGGTGGCTTTGTCTCCTTCTTTTGCCAATTCCACTAATTGTTTGGG</t>
  </si>
  <si>
    <t>T-9-G;T-32-C</t>
  </si>
  <si>
    <t>0.146432584896253</t>
  </si>
  <si>
    <t>0.1364143433685544</t>
  </si>
  <si>
    <t>56.84291690287328</t>
  </si>
  <si>
    <t>GATCCAGAGCTAACTTGGGGTGGCTTTGTCTGCTTCTTTTGCCAATTCCACTAATTGTTTGGG</t>
  </si>
  <si>
    <t>T-9-G;T-32-G</t>
  </si>
  <si>
    <t>0.3855580855902886</t>
  </si>
  <si>
    <t>0.10948768194259263</t>
  </si>
  <si>
    <t>72.19834479729442</t>
  </si>
  <si>
    <t>GATCCAGAGCTAACTTGGGGTGGCTTTGTCTTATTCTTTTGCCAATTCCACTAATTGTTTGGG</t>
  </si>
  <si>
    <t>T-9-G;C-33-A</t>
  </si>
  <si>
    <t>-1.52030337359648</t>
  </si>
  <si>
    <t>0.28626942658542387</t>
  </si>
  <si>
    <t>10.73549628916095</t>
  </si>
  <si>
    <t>GATCCAGAGCTAACTTGGGGTGGCTTTGTCTTCATCTTTTGCCAATTCCACTAATTGTTTGGG</t>
  </si>
  <si>
    <t>T-9-G;T-34-A</t>
  </si>
  <si>
    <t>0.41739133381352067</t>
  </si>
  <si>
    <t>0.1018655287756542</t>
  </si>
  <si>
    <t>74.5336252065247</t>
  </si>
  <si>
    <t>GATCCAGAGCTAACTTGGGGTGGCTTTGTCTTCCTCTTTTGCCAATTCCACTAATTGTTTGGG</t>
  </si>
  <si>
    <t>T-9-G;T-34-C</t>
  </si>
  <si>
    <t>0.27689070922012443</t>
  </si>
  <si>
    <t>0.11322752177951026</t>
  </si>
  <si>
    <t>64.7639903240061</t>
  </si>
  <si>
    <t>GATCCAGAGCTAACTTGGGGTGGCTTTGTCTTCGTCTTTTGCCAATTCCACTAATTGTTTGGG</t>
  </si>
  <si>
    <t>T-9-G;T-34-G</t>
  </si>
  <si>
    <t>0.26418821422715705</t>
  </si>
  <si>
    <t>0.0919369059475454</t>
  </si>
  <si>
    <t>63.94652895233114</t>
  </si>
  <si>
    <t>GATCCAGAGCTAACTTGGGGTGGCTTTGTCTTCTACTTTTGCCAATTCCACTAATTGTTTGGG</t>
  </si>
  <si>
    <t>T-9-G;T-35-A</t>
  </si>
  <si>
    <t>0.12804404784131634</t>
  </si>
  <si>
    <t>0.11747779355151057</t>
  </si>
  <si>
    <t>55.80721056544283</t>
  </si>
  <si>
    <t>GATCCAGAGCTAACTTGGGGTGGCTTTGTCTTCTCCTTTTGCCAATTCCACTAATTGTTTGGG</t>
  </si>
  <si>
    <t>T-9-G;T-35-C</t>
  </si>
  <si>
    <t>0.0960960228449241</t>
  </si>
  <si>
    <t>0.10604489323569528</t>
  </si>
  <si>
    <t>54.05246006391053</t>
  </si>
  <si>
    <t>GATCCAGAGCTAACTTGGGGTGGCTTTGTCTTCTGCTTTTGCCAATTCCACTAATTGTTTGGG</t>
  </si>
  <si>
    <t>T-9-G;T-35-G</t>
  </si>
  <si>
    <t>0.18358135987701552</t>
  </si>
  <si>
    <t>0.09482336469219992</t>
  </si>
  <si>
    <t>58.99427437337281</t>
  </si>
  <si>
    <t>GATCCAGAGCTAACTTGGGGTGGCTTTGTCTTCTTATTTTGCCAATTCCACTAATTGTTTGGG</t>
  </si>
  <si>
    <t>T-9-G;C-36-A</t>
  </si>
  <si>
    <t>-0.15223281068183336</t>
  </si>
  <si>
    <t>0.1206554482140483</t>
  </si>
  <si>
    <t>42.16650662841231</t>
  </si>
  <si>
    <t>GATCCAGAGCTAACTTGGGGTGGCTTTGTCTTCTTCATTTGCCAATTCCACTAATTGTTTGGG</t>
  </si>
  <si>
    <t>T-9-G;T-37-A</t>
  </si>
  <si>
    <t>0.02268967953116338</t>
  </si>
  <si>
    <t>0.10491300985417638</t>
  </si>
  <si>
    <t>50.226798269541</t>
  </si>
  <si>
    <t>GATCCAGAGCTAACTTGGGGTGGCTTTGTCTTCTTCCTTTGCCAATTCCACTAATTGTTTGGG</t>
  </si>
  <si>
    <t>T-9-G;T-37-C</t>
  </si>
  <si>
    <t>-0.15996637818025022</t>
  </si>
  <si>
    <t>0.1115303840245573</t>
  </si>
  <si>
    <t>41.84166680757121</t>
  </si>
  <si>
    <t>GATCCAGAGCTAACTTGGGGTGGCTTTGTCTTCTTCGTTTGCCAATTCCACTAATTGTTTGGG</t>
  </si>
  <si>
    <t>T-9-G;T-37-G</t>
  </si>
  <si>
    <t>0.18020485935348618</t>
  </si>
  <si>
    <t>0.08958227836473545</t>
  </si>
  <si>
    <t>58.79541608654853</t>
  </si>
  <si>
    <t>GATCCAGAGCTAACTTGGGGTGGCTTTGTCTTCTTCTATTGCCAATTCCACTAATTGTTTGGG</t>
  </si>
  <si>
    <t>T-9-G;T-38-A</t>
  </si>
  <si>
    <t>0.5671292528321431</t>
  </si>
  <si>
    <t>0.10103545721395937</t>
  </si>
  <si>
    <t>86.5730258825759</t>
  </si>
  <si>
    <t>GATCCAGAGCTAACTTGGGGTGGCTTTGTCTTCTTCTCTTGCCAATTCCACTAATTGTTTGGG</t>
  </si>
  <si>
    <t>T-9-G;T-38-C</t>
  </si>
  <si>
    <t>0.041443613242510974</t>
  </si>
  <si>
    <t>0.11857417225839521</t>
  </si>
  <si>
    <t>51.177636424573095</t>
  </si>
  <si>
    <t>GATCCAGAGCTAACTTGGGGTGGCTTTGTCTTCTTCTGTTGCCAATTCCACTAATTGTTTGGG</t>
  </si>
  <si>
    <t>T-9-G;T-38-G</t>
  </si>
  <si>
    <t>0.04106907887856093</t>
  </si>
  <si>
    <t>0.09397157386015945</t>
  </si>
  <si>
    <t>51.158472230115066</t>
  </si>
  <si>
    <t>GATCCAGAGCTAACTTGGGGTGGCTTTGTCTTCTTCTTATGCCAATTCCACTAATTGTTTGGG</t>
  </si>
  <si>
    <t>T-9-G;T-39-A</t>
  </si>
  <si>
    <t>0.26057121757914836</t>
  </si>
  <si>
    <t>0.09424380861052224</t>
  </si>
  <si>
    <t>63.71565236309016</t>
  </si>
  <si>
    <t>GATCCAGAGCTAACTTGGGGTGGCTTTGTCTTCTTCTTCTGCCAATTCCACTAATTGTTTGGG</t>
  </si>
  <si>
    <t>T-9-G;T-39-C</t>
  </si>
  <si>
    <t>0.3187019974023206</t>
  </si>
  <si>
    <t>0.08787511632793099</t>
  </si>
  <si>
    <t>67.5292631582615</t>
  </si>
  <si>
    <t>GATCCAGAGCTAACTTGGGGTGGCTTTGTCTTCTTCTTGTGCCAATTCCACTAATTGTTTGGG</t>
  </si>
  <si>
    <t>T-9-G;T-39-G</t>
  </si>
  <si>
    <t>0.43233246427884</t>
  </si>
  <si>
    <t>0.07388646833408666</t>
  </si>
  <si>
    <t>75.65560275908483</t>
  </si>
  <si>
    <t>GATCCAGAGCTAACTTGGGGTGGCTTTGTCTTCTTCTTTAGCCAATTCCACTAATTGTTTGGG</t>
  </si>
  <si>
    <t>T-9-G;T-40-A</t>
  </si>
  <si>
    <t>-0.9129005440150142</t>
  </si>
  <si>
    <t>0.20282917675517217</t>
  </si>
  <si>
    <t>19.706696282136072</t>
  </si>
  <si>
    <t>GATCCAGAGCTAACTTGGGGTGGCTTTGTCTTCTTCTTTCGCCAATTCCACTAATTGTTTGGG</t>
  </si>
  <si>
    <t>T-9-G;T-40-C</t>
  </si>
  <si>
    <t>0.23561184053144374</t>
  </si>
  <si>
    <t>0.10369765395937348</t>
  </si>
  <si>
    <t>62.14503176445813</t>
  </si>
  <si>
    <t>GATCCAGAGCTAACTTGGGGTGGCTTTGTCTTCTTCTTTGGCCAATTCCACTAATTGTTTGGG</t>
  </si>
  <si>
    <t>T-9-G;T-40-G</t>
  </si>
  <si>
    <t>0.5561111235908586</t>
  </si>
  <si>
    <t>0.09258490836992715</t>
  </si>
  <si>
    <t>85.6243887945723</t>
  </si>
  <si>
    <t>GATCCAGAGCTAACTTGGGGTGGCTTTGTCTTCTTCTTTTACCAATTCCACTAATTGTTTGGG</t>
  </si>
  <si>
    <t>T-9-G;G-41-A</t>
  </si>
  <si>
    <t>-0.22101084064471527</t>
  </si>
  <si>
    <t>0.1208128027527998</t>
  </si>
  <si>
    <t>39.36386227029008</t>
  </si>
  <si>
    <t>GATCCAGAGCTAACTTGGGGTGGCTTTGTCTTCTTCTTTTCCCAATTCCACTAATTGTTTGGG</t>
  </si>
  <si>
    <t>T-9-G;G-41-C</t>
  </si>
  <si>
    <t>-0.5034243206104647</t>
  </si>
  <si>
    <t>0.2617201174551561</t>
  </si>
  <si>
    <t>29.67885128427</t>
  </si>
  <si>
    <t>GATCCAGAGCTAACTTGGGGTGGCTTTGTCTTCTTCTTTTGACAATTCCACTAATTGTTTGGG</t>
  </si>
  <si>
    <t>T-9-G;C-42-A</t>
  </si>
  <si>
    <t>-0.17372448654556302</t>
  </si>
  <si>
    <t>0.11187217674970076</t>
  </si>
  <si>
    <t>41.269946534354325</t>
  </si>
  <si>
    <t>GATCCAGAGCTAACTTGGGGTGGCTTTGTCTTCTTCTTTTGCAAATTCCACTAATTGTTTGGG</t>
  </si>
  <si>
    <t>T-9-G;C-43-A</t>
  </si>
  <si>
    <t>0.29279700515398943</t>
  </si>
  <si>
    <t>0.10622004298809985</t>
  </si>
  <si>
    <t>65.80238210992395</t>
  </si>
  <si>
    <t>GATCCAGAGCTAACTTGGGGTGGCTTTGTCTTCTTCTTTTGCCAAATCCACTAATTGTTTGGG</t>
  </si>
  <si>
    <t>T-9-G;T-46-A</t>
  </si>
  <si>
    <t>0.05366693880825957</t>
  </si>
  <si>
    <t>0.09922201220041546</t>
  </si>
  <si>
    <t>51.807036178814165</t>
  </si>
  <si>
    <t>GATCCAGAGCTAACTTGGGGTGGCTTTGTCTTCTTCTTTTGCCAACTCCACTAATTGTTTGGG</t>
  </si>
  <si>
    <t>T-9-G;T-46-C</t>
  </si>
  <si>
    <t>-0.5277483509036317</t>
  </si>
  <si>
    <t>0.14519758064956695</t>
  </si>
  <si>
    <t>28.965651121640594</t>
  </si>
  <si>
    <t>GATCCAGAGCTAACTTGGGGTGGCTTTGTCTTCTTCTTTTGCCAAGTCCACTAATTGTTTGGG</t>
  </si>
  <si>
    <t>T-9-G;T-46-G</t>
  </si>
  <si>
    <t>0.22177865352542758</t>
  </si>
  <si>
    <t>0.10708292906004141</t>
  </si>
  <si>
    <t>61.29128654136692</t>
  </si>
  <si>
    <t>GATCCAGAGCTAACTTGGGGTGGCTTTGTCTTCTTCTTTTGCCAATACCACTAATTGTTTGGG</t>
  </si>
  <si>
    <t>T-9-G;T-47-A</t>
  </si>
  <si>
    <t>-0.18137242184805838</t>
  </si>
  <si>
    <t>0.12673569077678462</t>
  </si>
  <si>
    <t>40.9555205407376</t>
  </si>
  <si>
    <t>GATCCAGAGCTAACTTGGGGTGGCTTTGTCTTCTTCTTTTGCCAATCCCACTAATTGTTTGGG</t>
  </si>
  <si>
    <t>T-9-G;T-47-C</t>
  </si>
  <si>
    <t>-1.0170799171398799</t>
  </si>
  <si>
    <t>0.2240721610530045</t>
  </si>
  <si>
    <t>17.756987805986352</t>
  </si>
  <si>
    <t>GATCCAGAGCTAACTTGGGGTGGCTTTGTCTTCTTCTTTTGCCAATGCCACTAATTGTTTGGG</t>
  </si>
  <si>
    <t>T-9-G;T-47-G</t>
  </si>
  <si>
    <t>-0.39887486007477085</t>
  </si>
  <si>
    <t>0.15434150206682684</t>
  </si>
  <si>
    <t>32.94976650978562</t>
  </si>
  <si>
    <t>GATCCAGAGCTAACTTGGGGTGGCTTTGTCTTCTTCTTTTGCCAATTACACTAATTGTTTGGG</t>
  </si>
  <si>
    <t>T-9-G;C-48-A</t>
  </si>
  <si>
    <t>-0.3028840516005361</t>
  </si>
  <si>
    <t>0.1375788857244303</t>
  </si>
  <si>
    <t>36.26942076928418</t>
  </si>
  <si>
    <t>GATCCAGAGCTAACTTGGGGTGGCTTTGTCTTCTTCTTTTGCCAATTCAACTAATTGTTTGGG</t>
  </si>
  <si>
    <t>T-9-G;C-49-A</t>
  </si>
  <si>
    <t>0.40253944000150566</t>
  </si>
  <si>
    <t>0.08730407831586559</t>
  </si>
  <si>
    <t>73.43483944160916</t>
  </si>
  <si>
    <t>GATCCAGAGCTAACTTGGGGTGGCTTTGTCTTCTTCTTTTGCCAATTCCAATAATTGTTTGGG</t>
  </si>
  <si>
    <t>T-9-G;C-51-A</t>
  </si>
  <si>
    <t>-0.3224670929336749</t>
  </si>
  <si>
    <t>0.1837309258583497</t>
  </si>
  <si>
    <t>35.566064607309926</t>
  </si>
  <si>
    <t>GATCCAGAGCTAACTTGGGGTGGCTTTGTCTTCTTCTTTTGCCAATTCCACAAATTGTTTGGG</t>
  </si>
  <si>
    <t>T-9-G;T-52-A</t>
  </si>
  <si>
    <t>0.5561141324988158</t>
  </si>
  <si>
    <t>0.11153585288349706</t>
  </si>
  <si>
    <t>85.62464643086467</t>
  </si>
  <si>
    <t>GATCCAGAGCTAACTTGGGGTGGCTTTGTCTTCTTCTTTTGCCAATTCCACCAATTGTTTGGG</t>
  </si>
  <si>
    <t>T-9-G;T-52-C</t>
  </si>
  <si>
    <t>0.3771893118608369</t>
  </si>
  <si>
    <t>0.10008346046151778</t>
  </si>
  <si>
    <t>71.59665440310735</t>
  </si>
  <si>
    <t>GATCCAGAGCTAACTTGGGGTGGCTTTGTCTTCTTCTTTTGCCAATTCCACGAATTGTTTGGG</t>
  </si>
  <si>
    <t>T-9-G;T-52-G</t>
  </si>
  <si>
    <t>0.5124507676233827</t>
  </si>
  <si>
    <t>0.08644439790882605</t>
  </si>
  <si>
    <t>81.96643239559774</t>
  </si>
  <si>
    <t>GATCCAGAGCTAACTTGGGGTGGCTTTGTCTTCTTCTTTTGCCAATTCCACTAAATGTTTGGG</t>
  </si>
  <si>
    <t>T-9-G;T-55-A</t>
  </si>
  <si>
    <t>0.20163136093678097</t>
  </si>
  <si>
    <t>0.12338944542995024</t>
  </si>
  <si>
    <t>60.068789413991</t>
  </si>
  <si>
    <t>GATCCAGAGCTAACTTGGGGTGGCTTTGTCTTCTTCTTTTGCCAATTCCACTAACTGTTTGGG</t>
  </si>
  <si>
    <t>T-9-G;T-55-C</t>
  </si>
  <si>
    <t>-0.033805228873235546</t>
  </si>
  <si>
    <t>0.11905410741351292</t>
  </si>
  <si>
    <t>47.46790535480485</t>
  </si>
  <si>
    <t>GATCCAGAGCTAACTTGGGGTGGCTTTGTCTTCTTCTTTTGCCAATTCCACTAAGTGTTTGGG</t>
  </si>
  <si>
    <t>T-9-G;T-55-G</t>
  </si>
  <si>
    <t>0.297291524057738</t>
  </si>
  <si>
    <t>0.11730843537298132</t>
  </si>
  <si>
    <t>66.09879778417081</t>
  </si>
  <si>
    <t>GATCCAGAGCTAACTTGGGGTGGCTTTGTCTTCTTCTTTTGCCAATTCCACTAATAGTTTGGG</t>
  </si>
  <si>
    <t>T-9-G;T-56-A</t>
  </si>
  <si>
    <t>-0.3473279589835393</t>
  </si>
  <si>
    <t>0.15958409927038658</t>
  </si>
  <si>
    <t>34.69276194858035</t>
  </si>
  <si>
    <t>GATCCAGAGCTAACTTGGGGTGGCTTTGTCTTCTTCTTTTGCCAATTCCACTAATCGTTTGGG</t>
  </si>
  <si>
    <t>T-9-G;T-56-C</t>
  </si>
  <si>
    <t>0.3033181192022462</t>
  </si>
  <si>
    <t>0.11669907419543513</t>
  </si>
  <si>
    <t>66.49835124211015</t>
  </si>
  <si>
    <t>GATCCAGAGCTAACTTGGGGTGGCTTTGTCTTCTTCTTTTGCCAATTCCACTAATGGTTTGGG</t>
  </si>
  <si>
    <t>T-9-G;T-56-G</t>
  </si>
  <si>
    <t>0.5996895279965273</t>
  </si>
  <si>
    <t>0.11561533690704605</t>
  </si>
  <si>
    <t>89.43826071213235</t>
  </si>
  <si>
    <t>GATCCAGAGCTAACTTGGGGTGGCTTTGTCTTCTTCTTTTGCCAATTCCACTAATTATTTGGG</t>
  </si>
  <si>
    <t>T-9-G;G-57-A</t>
  </si>
  <si>
    <t>0.32533668857892345</t>
  </si>
  <si>
    <t>0.07947057940794325</t>
  </si>
  <si>
    <t>67.97878854678952</t>
  </si>
  <si>
    <t>GATCCAGAGCTAACTTGGGGTGGCTTTGTCTTCTTCTTTTGCCAATTCCACTAATTCTTTGGG</t>
  </si>
  <si>
    <t>T-9-G;G-57-C</t>
  </si>
  <si>
    <t>-0.16463890030129294</t>
  </si>
  <si>
    <t>0.13214167275564667</t>
  </si>
  <si>
    <t>41.64661673658572</t>
  </si>
  <si>
    <t>GATCCAGAGCTAACTTGGGGTGGCTTTGTCTTCTTCTTTTGCCAATTCCACTAATTGATTGGG</t>
  </si>
  <si>
    <t>T-9-G;T-58-A</t>
  </si>
  <si>
    <t>0.37795953292489626</t>
  </si>
  <si>
    <t>0.10846132440564174</t>
  </si>
  <si>
    <t>71.65182089691532</t>
  </si>
  <si>
    <t>GATCCAGAGCTAACTTGGGGTGGCTTTGTCTTCTTCTTTTGCCAATTCCACTAATTGCTTGGG</t>
  </si>
  <si>
    <t>T-9-G;T-58-C</t>
  </si>
  <si>
    <t>-0.010534280070804952</t>
  </si>
  <si>
    <t>0.10587165912744555</t>
  </si>
  <si>
    <t>48.58548164678562</t>
  </si>
  <si>
    <t>GATCCAGAGCTAACTTGGGGTGGCTTTGTCTTCTTCTTTTGCCAATTCCACTAATTGGTTGGG</t>
  </si>
  <si>
    <t>T-9-G;T-58-G</t>
  </si>
  <si>
    <t>-0.2834310305817914</t>
  </si>
  <si>
    <t>0.1402198258667314</t>
  </si>
  <si>
    <t>36.981877827719885</t>
  </si>
  <si>
    <t>GATCCAGAGCTAACTTGGGGTGGCTTTGTCTTCTTCTTTTGCCAATTCCACTAATTGTATGGG</t>
  </si>
  <si>
    <t>T-9-G;T-59-A</t>
  </si>
  <si>
    <t>-0.14276542724070942</t>
  </si>
  <si>
    <t>0.1118161592107237</t>
  </si>
  <si>
    <t>42.567608813187654</t>
  </si>
  <si>
    <t>GATCCAGAGCTAACTTGGGGTGGCTTTGTCTTCTTCTTTTGCCAATTCCACTAATTGTCTGGG</t>
  </si>
  <si>
    <t>T-9-G;T-59-C</t>
  </si>
  <si>
    <t>0.08883892238795077</t>
  </si>
  <si>
    <t>0.10880758703215421</t>
  </si>
  <si>
    <t>53.661615844494435</t>
  </si>
  <si>
    <t>GATCCAGAGCTAACTTGGGGTGGCTTTGTCTTCTTCTTTTGCCAATTCCACTAATTGTGTGGG</t>
  </si>
  <si>
    <t>T-9-G;T-59-G</t>
  </si>
  <si>
    <t>-0.14566735428448913</t>
  </si>
  <si>
    <t>0.15451419652751794</t>
  </si>
  <si>
    <t>42.44425977949401</t>
  </si>
  <si>
    <t>GATCCAGAGCTAACTTGGGGTGGCTTTGTCTTCTTCTTTTGCCAATTCCACTAATTGTTAGGG</t>
  </si>
  <si>
    <t>T-9-G;T-60-A</t>
  </si>
  <si>
    <t>-1.2955349765202344</t>
  </si>
  <si>
    <t>0.21275182498581519</t>
  </si>
  <si>
    <t>13.441192492509671</t>
  </si>
  <si>
    <t>GATCCAGAGCTAACTTGGGGTGGCTTTGTCTTCTTCTTTTGCCAATTCCACTAATTGTTCGGG</t>
  </si>
  <si>
    <t>T-9-G;T-60-C</t>
  </si>
  <si>
    <t>-0.017824735309374687</t>
  </si>
  <si>
    <t>0.11519238925900571</t>
  </si>
  <si>
    <t>48.23255941264244</t>
  </si>
  <si>
    <t>GATCCAGAGCTAACTTGGGGTGGCTTTGTCTTCTTCTTTTGCCAATTCCACTAATTGTTGGGG</t>
  </si>
  <si>
    <t>T-9-G;T-60-G</t>
  </si>
  <si>
    <t>-0.054990754971351</t>
  </si>
  <si>
    <t>0.1081525630131783</t>
  </si>
  <si>
    <t>46.47285040536343</t>
  </si>
  <si>
    <t>GATCCAGAGCTAACTTGGGGTGGCTTTGTCTTCTTCTTTTGCCAATTCCACTAATTGTTTAGG</t>
  </si>
  <si>
    <t>T-9-G;G-61-A</t>
  </si>
  <si>
    <t>-0.3867420388095741</t>
  </si>
  <si>
    <t>0.10893209859990338</t>
  </si>
  <si>
    <t>33.35197516652378</t>
  </si>
  <si>
    <t>GATCCAGAGCTAACTTGGGGTGGCTTTGTCTTCTTCTTTTGCCAATTCCACTAATTGTTTCGG</t>
  </si>
  <si>
    <t>T-9-G;G-61-C</t>
  </si>
  <si>
    <t>0.35503762533133587</t>
  </si>
  <si>
    <t>0.10365853756835913</t>
  </si>
  <si>
    <t>70.02810490630303</t>
  </si>
  <si>
    <t>GATCCAGAGCTAACTTGGGGTGGCTTTGTCTTCTTCTTTTGCCAATTCCACTAATTGTTTGAG</t>
  </si>
  <si>
    <t>T-9-G;G-62-A</t>
  </si>
  <si>
    <t>0.39733967980771157</t>
  </si>
  <si>
    <t>0.06926823482013306</t>
  </si>
  <si>
    <t>73.05398691565325</t>
  </si>
  <si>
    <t>GATCCAGAGCTAACTTGGGGTGGCTTTGTCTTCTTCTTTTGCCAATTCCACTAATTGTTTGCG</t>
  </si>
  <si>
    <t>T-9-G;G-62-C</t>
  </si>
  <si>
    <t>0.2629577817706863</t>
  </si>
  <si>
    <t>0.10096401386664336</t>
  </si>
  <si>
    <t>63.8678954541544</t>
  </si>
  <si>
    <t>GATCCAGAGCTAACTTGGGGTGGCTTTGTCTTCTTCTTTTGCCAATTCCACTAATTGTTTGGA</t>
  </si>
  <si>
    <t>T-9-G;G-63-A</t>
  </si>
  <si>
    <t>-2.322076496227702</t>
  </si>
  <si>
    <t>0.9499660895684884</t>
  </si>
  <si>
    <t>4.815223870552925</t>
  </si>
  <si>
    <t>GATCCAGAGCTAACTTGGGGTGGCTTTGTCTTCTTCTTTTGCCAATTCCACTAATTGTTTGGC</t>
  </si>
  <si>
    <t>T-9-G;G-63-C</t>
  </si>
  <si>
    <t>-2.3186842011214677</t>
  </si>
  <si>
    <t>1.5438292919676657</t>
  </si>
  <si>
    <t>4.831586268274203</t>
  </si>
  <si>
    <t>GATCCAGAGCTAACTTGGGGTGGCTTTGTCTTCTTCTTTTGCCAATTCCACTAATTGTTTGGG</t>
  </si>
  <si>
    <t>T-9-G</t>
  </si>
  <si>
    <t>0.046102415266373153</t>
  </si>
  <si>
    <t>0.01831074826392937</t>
  </si>
  <si>
    <t>51.416619155090054</t>
  </si>
  <si>
    <t>GATCCAGAGCTAACTTGGGGTGGCTTTGTCTTCTTCTTTTGCCAATTCCACTAATTGTTTGTG</t>
  </si>
  <si>
    <t>T-9-G;G-62-T</t>
  </si>
  <si>
    <t>-0.10602718937293915</t>
  </si>
  <si>
    <t>0.12529703265773362</t>
  </si>
  <si>
    <t>44.16054950655489</t>
  </si>
  <si>
    <t>GATCCAGAGCTAACTTGGGGTGGCTTTGTCTTCTTCTTTTGCCAATTCCACTAATTGTTTTGG</t>
  </si>
  <si>
    <t>T-9-G;G-61-T</t>
  </si>
  <si>
    <t>0.24722334964882758</t>
  </si>
  <si>
    <t>0.11397819429371796</t>
  </si>
  <si>
    <t>62.870835048301466</t>
  </si>
  <si>
    <t>GATCCAGAGCTAACTTGGGGTGGCTTTGTCTTCTTCTTTTGCCAATTCCACTAATTTTTTGGG</t>
  </si>
  <si>
    <t>T-9-G;G-57-T</t>
  </si>
  <si>
    <t>0.5670647757354604</t>
  </si>
  <si>
    <t>0.10203174171496728</t>
  </si>
  <si>
    <t>86.56744408516694</t>
  </si>
  <si>
    <t>GATCCAGAGCTAACTTGGGGTGGCTTTGTCTTCTTCTTTTGCCAATTCCACTACTTGTTTGGG</t>
  </si>
  <si>
    <t>T-9-G;A-54-C</t>
  </si>
  <si>
    <t>0.45131302448737665</t>
  </si>
  <si>
    <t>0.09750267439317108</t>
  </si>
  <si>
    <t>77.105303021567</t>
  </si>
  <si>
    <t>GATCCAGAGCTAACTTGGGGTGGCTTTGTCTTCTTCTTTTGCCAATTCCACTAGTTGTTTGGG</t>
  </si>
  <si>
    <t>T-9-G;A-54-G</t>
  </si>
  <si>
    <t>0.12049057824679679</t>
  </si>
  <si>
    <t>0.12289509089537902</t>
  </si>
  <si>
    <t>55.38726053386132</t>
  </si>
  <si>
    <t>GATCCAGAGCTAACTTGGGGTGGCTTTGTCTTCTTCTTTTGCCAATTCCACTATTTGTTTGGG</t>
  </si>
  <si>
    <t>T-9-G;A-54-T</t>
  </si>
  <si>
    <t>0.3283574453813836</t>
  </si>
  <si>
    <t>0.10919710814324064</t>
  </si>
  <si>
    <t>68.18444639950889</t>
  </si>
  <si>
    <t>GATCCAGAGCTAACTTGGGGTGGCTTTGTCTTCTTCTTTTGCCAATTCCACTCATTGTTTGGG</t>
  </si>
  <si>
    <t>T-9-G;A-53-C</t>
  </si>
  <si>
    <t>0.12172828780000286</t>
  </si>
  <si>
    <t>0.1089834688732074</t>
  </si>
  <si>
    <t>55.455856317421336</t>
  </si>
  <si>
    <t>GATCCAGAGCTAACTTGGGGTGGCTTTGTCTTCTTCTTTTGCCAATTCCACTGATTGTTTGGG</t>
  </si>
  <si>
    <t>T-9-G;A-53-G</t>
  </si>
  <si>
    <t>0.48930021987305794</t>
  </si>
  <si>
    <t>0.09172186714476153</t>
  </si>
  <si>
    <t>80.09066093247289</t>
  </si>
  <si>
    <t>GATCCAGAGCTAACTTGGGGTGGCTTTGTCTTCTTCTTTTGCCAATTCCACTTATTGTTTGGG</t>
  </si>
  <si>
    <t>T-9-G;A-53-T</t>
  </si>
  <si>
    <t>-0.041407521528043445</t>
  </si>
  <si>
    <t>0.11041636868235659</t>
  </si>
  <si>
    <t>47.108408677481435</t>
  </si>
  <si>
    <t>GATCCAGAGCTAACTTGGGGTGGCTTTGTCTTCTTCTTTTGCCAATTCCAGTAATTGTTTGGG</t>
  </si>
  <si>
    <t>T-9-G;C-51-G</t>
  </si>
  <si>
    <t>0.05216776670053516</t>
  </si>
  <si>
    <t>0.10831178417049496</t>
  </si>
  <si>
    <t>51.729426704706164</t>
  </si>
  <si>
    <t>GATCCAGAGCTAACTTGGGGTGGCTTTGTCTTCTTCTTTTGCCAATTCCATTAATTGTTTGGG</t>
  </si>
  <si>
    <t>T-9-G;C-51-T</t>
  </si>
  <si>
    <t>-0.43789018642665795</t>
  </si>
  <si>
    <t>0.19156399989299414</t>
  </si>
  <si>
    <t>31.688975626880286</t>
  </si>
  <si>
    <t>GATCCAGAGCTAACTTGGGGTGGCTTTGTCTTCTTCTTTTGCCAATTCCCCTAATTGTTTGGG</t>
  </si>
  <si>
    <t>T-9-G;A-50-C</t>
  </si>
  <si>
    <t>-1.6693042982213382</t>
  </si>
  <si>
    <t>0.3506887136992534</t>
  </si>
  <si>
    <t>9.249363483658096</t>
  </si>
  <si>
    <t>GATCCAGAGCTAACTTGGGGTGGCTTTGTCTTCTTCTTTTGCCAATTCCGCTAATTGTTTGGG</t>
  </si>
  <si>
    <t>T-9-G;A-50-G</t>
  </si>
  <si>
    <t>0.2563459570798224</t>
  </si>
  <si>
    <t>0.12265208122812313</t>
  </si>
  <si>
    <t>63.44700508601164</t>
  </si>
  <si>
    <t>GATCCAGAGCTAACTTGGGGTGGCTTTGTCTTCTTCTTTTGCCAATTCCTCTAATTGTTTGGG</t>
  </si>
  <si>
    <t>T-9-G;A-50-T</t>
  </si>
  <si>
    <t>-0.11677408246254131</t>
  </si>
  <si>
    <t>0.12032590349374572</t>
  </si>
  <si>
    <t>43.68850186826188</t>
  </si>
  <si>
    <t>GATCCAGAGCTAACTTGGGGTGGCTTTGTCTTCTTCTTTTGCCAATTCGACTAATTGTTTGGG</t>
  </si>
  <si>
    <t>T-9-G;C-49-G</t>
  </si>
  <si>
    <t>0.24980633067440383</t>
  </si>
  <si>
    <t>0.09255488128857947</t>
  </si>
  <si>
    <t>63.03343913352173</t>
  </si>
  <si>
    <t>GATCCAGAGCTAACTTGGGGTGGCTTTGTCTTCTTCTTTTGCCAATTCTACTAATTGTTTGGG</t>
  </si>
  <si>
    <t>T-9-G;C-49-T</t>
  </si>
  <si>
    <t>0.1894804065742704</t>
  </si>
  <si>
    <t>0.10397806481030455</t>
  </si>
  <si>
    <t>59.34331283769744</t>
  </si>
  <si>
    <t>GATCCAGAGCTAACTTGGGGTGGCTTTGTCTTCTTCTTTTGCCAATTGCACTAATTGTTTGGG</t>
  </si>
  <si>
    <t>T-9-G;C-48-G</t>
  </si>
  <si>
    <t>-0.5322557576672315</t>
  </si>
  <si>
    <t>0.15796730650587507</t>
  </si>
  <si>
    <t>28.83538495171885</t>
  </si>
  <si>
    <t>GATCCAGAGCTAACTTGGGGTGGCTTTGTCTTCTTCTTTTGCCAATTTCACTAATTGTTTGGG</t>
  </si>
  <si>
    <t>T-9-G;C-48-T</t>
  </si>
  <si>
    <t>-0.8111679826922108</t>
  </si>
  <si>
    <t>0.16229659769285437</t>
  </si>
  <si>
    <t>21.817034246136366</t>
  </si>
  <si>
    <t>GATCCAGAGCTAACTTGGGGTGGCTTTGTCTTCTTCTTTTGCCACTTCCACTAATTGTTTGGG</t>
  </si>
  <si>
    <t>T-9-G;A-45-C</t>
  </si>
  <si>
    <t>-1.1737258399558574</t>
  </si>
  <si>
    <t>0.2643214177765936</t>
  </si>
  <si>
    <t>15.18234432027857</t>
  </si>
  <si>
    <t>GATCCAGAGCTAACTTGGGGTGGCTTTGTCTTCTTCTTTTGCCAGTTCCACTAATTGTTTGGG</t>
  </si>
  <si>
    <t>T-9-G;A-45-G</t>
  </si>
  <si>
    <t>0.049250261094413356</t>
  </si>
  <si>
    <t>0.10227843570033578</t>
  </si>
  <si>
    <t>51.57872575462225</t>
  </si>
  <si>
    <t>GATCCAGAGCTAACTTGGGGTGGCTTTGTCTTCTTCTTTTGCCATTTCCACTAATTGTTTGGG</t>
  </si>
  <si>
    <t>T-9-G;A-45-T</t>
  </si>
  <si>
    <t>-0.04495046955829109</t>
  </si>
  <si>
    <t>0.1364263426285897</t>
  </si>
  <si>
    <t>46.94180134858124</t>
  </si>
  <si>
    <t>GATCCAGAGCTAACTTGGGGTGGCTTTGTCTTCTTCTTTTGCCCATTCCACTAATTGTTTGGG</t>
  </si>
  <si>
    <t>T-9-G;A-44-C</t>
  </si>
  <si>
    <t>-0.03349009827175023</t>
  </si>
  <si>
    <t>0.14368277182261002</t>
  </si>
  <si>
    <t>47.48286630157282</t>
  </si>
  <si>
    <t>GATCCAGAGCTAACTTGGGGTGGCTTTGTCTTCTTCTTTTGCCGATTCCACTAATTGTTTGGG</t>
  </si>
  <si>
    <t>T-9-G;A-44-G</t>
  </si>
  <si>
    <t>0.5868011364578214</t>
  </si>
  <si>
    <t>0.07626554611902048</t>
  </si>
  <si>
    <t>88.29294190225518</t>
  </si>
  <si>
    <t>GATCCAGAGCTAACTTGGGGTGGCTTTGTCTTCTTCTTTTGCCTATTCCACTAATTGTTTGGG</t>
  </si>
  <si>
    <t>T-9-G;A-44-T</t>
  </si>
  <si>
    <t>-0.5864308270280041</t>
  </si>
  <si>
    <t>0.14995833538604317</t>
  </si>
  <si>
    <t>27.314787105665296</t>
  </si>
  <si>
    <t>GATCCAGAGCTAACTTGGGGTGGCTTTGTCTTCTTCTTTTGCGAATTCCACTAATTGTTTGGG</t>
  </si>
  <si>
    <t>T-9-G;C-43-G</t>
  </si>
  <si>
    <t>0.6451685136283327</t>
  </si>
  <si>
    <t>0.08233872728034441</t>
  </si>
  <si>
    <t>93.59973463925262</t>
  </si>
  <si>
    <t>GATCCAGAGCTAACTTGGGGTGGCTTTGTCTTCTTCTTTTGCTAATTCCACTAATTGTTTGGG</t>
  </si>
  <si>
    <t>T-9-G;C-43-T</t>
  </si>
  <si>
    <t>-0.8371909732536036</t>
  </si>
  <si>
    <t>0.19397056135097013</t>
  </si>
  <si>
    <t>21.256613310115316</t>
  </si>
  <si>
    <t>GATCCAGAGCTAACTTGGGGTGGCTTTGTCTTCTTCTTTTGGCAATTCCACTAATTGTTTGGG</t>
  </si>
  <si>
    <t>T-9-G;C-42-G</t>
  </si>
  <si>
    <t>0.31754698999577713</t>
  </si>
  <si>
    <t>0.07856861749876384</t>
  </si>
  <si>
    <t>67.45131138525879</t>
  </si>
  <si>
    <t>GATCCAGAGCTAACTTGGGGTGGCTTTGTCTTCTTCTTTTGTCAATTCCACTAATTGTTTGGG</t>
  </si>
  <si>
    <t>T-9-G;C-42-T</t>
  </si>
  <si>
    <t>-0.2885457368407507</t>
  </si>
  <si>
    <t>0.1415208947715572</t>
  </si>
  <si>
    <t>36.793209289104745</t>
  </si>
  <si>
    <t>GATCCAGAGCTAACTTGGGGTGGCTTTGTCTTCTTCTTTTTCCAATTCCACTAATTGTTTGGG</t>
  </si>
  <si>
    <t>T-9-G;G-41-T</t>
  </si>
  <si>
    <t>-0.8529098195183773</t>
  </si>
  <si>
    <t>0.21913427088293858</t>
  </si>
  <si>
    <t>20.925096232341023</t>
  </si>
  <si>
    <t>GATCCAGAGCTAACTTGGGGTGGCTTTGTCTTCTTGTTTTGCCAATTCCACTAATTGTTTGGG</t>
  </si>
  <si>
    <t>T-9-G;C-36-G</t>
  </si>
  <si>
    <t>-0.10828048686618721</t>
  </si>
  <si>
    <t>0.10116714409942452</t>
  </si>
  <si>
    <t>44.06115467616757</t>
  </si>
  <si>
    <t>GATCCAGAGCTAACTTGGGGTGGCTTTGTCTTCTTTTTTTGCCAATTCCACTAATTGTTTGGG</t>
  </si>
  <si>
    <t>T-9-G;C-36-T</t>
  </si>
  <si>
    <t>-0.4567041410000253</t>
  </si>
  <si>
    <t>0.15734795448807923</t>
  </si>
  <si>
    <t>31.098354064090906</t>
  </si>
  <si>
    <t>GATCCAGAGCTAACTTGGGGTGGCTTTGTCTTGTTCTTTTGCCAATTCCACTAATTGTTTGGG</t>
  </si>
  <si>
    <t>T-9-G;C-33-G</t>
  </si>
  <si>
    <t>-1.505677752320859</t>
  </si>
  <si>
    <t>0.2339907565604887</t>
  </si>
  <si>
    <t>10.893663418926154</t>
  </si>
  <si>
    <t>GATCCAGAGCTAACTTGGGGTGGCTTTGTCTTTTTCTTTTGCCAATTCCACTAATTGTTTGGG</t>
  </si>
  <si>
    <t>T-9-G;C-33-T</t>
  </si>
  <si>
    <t>-2.069860664707668</t>
  </si>
  <si>
    <t>0.3861751232357953</t>
  </si>
  <si>
    <t>6.19658522458267</t>
  </si>
  <si>
    <t>GATCCAGAGCTAACTTGGGGTGGCTTTGTGTTCTTCTTTTGCCAATTCCACTAATTGTTTGGG</t>
  </si>
  <si>
    <t>T-9-G;C-30-G</t>
  </si>
  <si>
    <t>0.08146371359306956</t>
  </si>
  <si>
    <t>0.10528462179812806</t>
  </si>
  <si>
    <t>53.26730606916123</t>
  </si>
  <si>
    <t>GATCCAGAGCTAACTTGGGGTGGCTTTGTTTTCTTCTTTTGCCAATTCCACTAATTGTTTGGG</t>
  </si>
  <si>
    <t>T-9-G;C-30-T</t>
  </si>
  <si>
    <t>-0.2527623136598738</t>
  </si>
  <si>
    <t>0.13474257558943217</t>
  </si>
  <si>
    <t>38.13363576477551</t>
  </si>
  <si>
    <t>GATCCAGAGCTAACTTGGGGTGGCTTTTTCTTCTTCTTTTGCCAATTCCACTAATTGTTTGGG</t>
  </si>
  <si>
    <t>T-9-G;G-28-T</t>
  </si>
  <si>
    <t>-0.3158450447770958</t>
  </si>
  <si>
    <t>0.16703732210034639</t>
  </si>
  <si>
    <t>35.80236633708132</t>
  </si>
  <si>
    <t>GATCCAGAGCTAACTTGGGGTGGGTTTGTCTTCTTCTTTTGCCAATTCCACTAATTGTTTGGG</t>
  </si>
  <si>
    <t>T-9-G;C-24-G</t>
  </si>
  <si>
    <t>-3.203071985737732</t>
  </si>
  <si>
    <t>1.370091918312588</t>
  </si>
  <si>
    <t>1.995285302846713</t>
  </si>
  <si>
    <t>GATCCAGAGCTAACTTGGGGTGGTTTTGTCTTCTTCTTTTGCCAATTCCACTAATTGTTTGGG</t>
  </si>
  <si>
    <t>T-9-G;C-24-T</t>
  </si>
  <si>
    <t>-0.22818514727955241</t>
  </si>
  <si>
    <t>0.1254481359852771</t>
  </si>
  <si>
    <t>39.082464476039526</t>
  </si>
  <si>
    <t>GATCCAGAGCTAACTTGGGGTGTCTTTGTCTTCTTCTTTTGCCAATTCCACTAATTGTTTGGG</t>
  </si>
  <si>
    <t>T-9-G;G-23-T</t>
  </si>
  <si>
    <t>0.07493592113541497</t>
  </si>
  <si>
    <t>0.10418592593332168</t>
  </si>
  <si>
    <t>52.92072060009511</t>
  </si>
  <si>
    <t>GATCCAGAGCTAACTTGGGGTTGCTTTGTCTTCTTCTTTTGCCAATTCCACTAATTGTTTGGG</t>
  </si>
  <si>
    <t>T-9-G;G-22-T</t>
  </si>
  <si>
    <t>0.10845107744447344</t>
  </si>
  <si>
    <t>0.1115682433787615</t>
  </si>
  <si>
    <t>54.724423685085924</t>
  </si>
  <si>
    <t>GATCCAGAGCTAACTTGGGTTGGCTTTGTCTTCTTCTTTTGCCAATTCCACTAATTGTTTGGG</t>
  </si>
  <si>
    <t>T-9-G;G-20-T</t>
  </si>
  <si>
    <t>-0.20055145338664532</t>
  </si>
  <si>
    <t>0.17027764440484172</t>
  </si>
  <si>
    <t>40.17751783771879</t>
  </si>
  <si>
    <t>GATCCAGAGCTAACTTGGTGTGGCTTTGTCTTCTTCTTTTGCCAATTCCACTAATTGTTTGGG</t>
  </si>
  <si>
    <t>T-9-G;G-19-T</t>
  </si>
  <si>
    <t>0.518489040974655</t>
  </si>
  <si>
    <t>0.08723795081315512</t>
  </si>
  <si>
    <t>82.46286541079523</t>
  </si>
  <si>
    <t>GATCCAGAGCTAACTTGTGGTGGCTTTGTCTTCTTCTTTTGCCAATTCCACTAATTGTTTGGG</t>
  </si>
  <si>
    <t>T-9-G;G-18-T</t>
  </si>
  <si>
    <t>0.5563932878636172</t>
  </si>
  <si>
    <t>0.0820176051426318</t>
  </si>
  <si>
    <t>85.64855234685217</t>
  </si>
  <si>
    <t>GATCCAGAGCTAACTTTGGGTGGCTTTGTCTTCTTCTTTTGCCAATTCCACTAATTGTTTGGG</t>
  </si>
  <si>
    <t>T-9-G;G-17-T</t>
  </si>
  <si>
    <t>0.2023277268070719</t>
  </si>
  <si>
    <t>0.10586231268560467</t>
  </si>
  <si>
    <t>60.11063383663154</t>
  </si>
  <si>
    <t>GATCCAGAGCTAAGTTGGGGTGGCTTTGTCTTCTTCTTTTGCCAATTCCACTAATTGTTTGGG</t>
  </si>
  <si>
    <t>T-9-G;C-14-G</t>
  </si>
  <si>
    <t>-0.36128622541672695</t>
  </si>
  <si>
    <t>0.11223603734156024</t>
  </si>
  <si>
    <t>34.21187511497419</t>
  </si>
  <si>
    <t>GATCCAGAGCTAATTTGGGGTGGCTTTGTCTTCTTCTTTTGCCAATTCCACTAATTGTTTGGG</t>
  </si>
  <si>
    <t>T-9-G;C-14-T</t>
  </si>
  <si>
    <t>0.21156296170454753</t>
  </si>
  <si>
    <t>0.09611806381293633</t>
  </si>
  <si>
    <t>60.66834097428151</t>
  </si>
  <si>
    <t>GATCCAGAGCTACCTTGGGGTGGCTTTGTCTTCTTCTTTTGCCAATTCCACTAATTGTTTGGG</t>
  </si>
  <si>
    <t>T-9-G;A-13-C</t>
  </si>
  <si>
    <t>-0.15984407448120408</t>
  </si>
  <si>
    <t>0.18060855717111726</t>
  </si>
  <si>
    <t>41.84678451114669</t>
  </si>
  <si>
    <t>GATCCAGAGCTAGCTTGGGGTGGCTTTGTCTTCTTCTTTTGCCAATTCCACTAATTGTTTGGG</t>
  </si>
  <si>
    <t>T-9-G;A-13-G</t>
  </si>
  <si>
    <t>-0.09397973728877489</t>
  </si>
  <si>
    <t>0.11620661682021266</t>
  </si>
  <si>
    <t>44.69578927471723</t>
  </si>
  <si>
    <t>GATCCAGAGCTATCTTGGGGTGGCTTTGTCTTCTTCTTTTGCCAATTCCACTAATTGTTTGGG</t>
  </si>
  <si>
    <t>T-9-G;A-13-T</t>
  </si>
  <si>
    <t>0.4238769706399079</t>
  </si>
  <si>
    <t>0.10950321737622778</t>
  </si>
  <si>
    <t>75.01859419738571</t>
  </si>
  <si>
    <t>GATCCAGAGCTCACTTGGGGTGGCTTTGTCTTCTTCTTTTGCCAATTCCACTAATTGTTTGGG</t>
  </si>
  <si>
    <t>T-9-G;A-12-C</t>
  </si>
  <si>
    <t>-0.058140114325393386</t>
  </si>
  <si>
    <t>0.11509813299595277</t>
  </si>
  <si>
    <t>46.326720927131525</t>
  </si>
  <si>
    <t>GATCCAGAGCTGACTTGGGGTGGCTTTGTCTTCTTCTTTTGCCAATTCCACTAATTGTTTGGG</t>
  </si>
  <si>
    <t>T-9-G;A-12-G</t>
  </si>
  <si>
    <t>0.7306373357714675</t>
  </si>
  <si>
    <t>0.08720859157897928</t>
  </si>
  <si>
    <t>GATCCAGAGCTTACTTGGGGTGGCTTTGTCTTCTTCTTTTGCCAATTCCACTAATTGTTTGGG</t>
  </si>
  <si>
    <t>T-9-G;A-12-T</t>
  </si>
  <si>
    <t>0.07561290606649931</t>
  </si>
  <si>
    <t>0.10411492434316293</t>
  </si>
  <si>
    <t>52.95655926023117</t>
  </si>
  <si>
    <t>GATCCAGAGGTAACTTGGGGTGGCTTTGTCTTCTTCTTTTGCCAATTCCACTAATTGTTTGGG</t>
  </si>
  <si>
    <t>T-9-G;C-10-G</t>
  </si>
  <si>
    <t>-1.3102636926508915</t>
  </si>
  <si>
    <t>0.17727140408175834</t>
  </si>
  <si>
    <t>13.244671785358106</t>
  </si>
  <si>
    <t>GATCCAGAGTTAACTTGGGGTGGCTTTGTCTTCTTCTTTTGCCAATTCCACTAATTGTTTGGG</t>
  </si>
  <si>
    <t>T-9-G;C-10-T</t>
  </si>
  <si>
    <t>-0.3487782438122611</t>
  </si>
  <si>
    <t>0.10423609261332967</t>
  </si>
  <si>
    <t>34.64248402972391</t>
  </si>
  <si>
    <t>GATCCAGATAAAACTTGGGGTGGCTTTGTCTTCTTCTTTTGCCAATTCCACTAATTGTTTGGG</t>
  </si>
  <si>
    <t>C-10-A;T-11-A</t>
  </si>
  <si>
    <t>-0.14892078341073522</t>
  </si>
  <si>
    <t>0.1215702404806993</t>
  </si>
  <si>
    <t>42.3063947770987</t>
  </si>
  <si>
    <t>GATCCAGATACAACTTGGGGTGGCTTTGTCTTCTTCTTTTGCCAATTCCACTAATTGTTTGGG</t>
  </si>
  <si>
    <t>C-10-A;T-11-C</t>
  </si>
  <si>
    <t>0.23446801735594763</t>
  </si>
  <si>
    <t>0.09754977722252546</t>
  </si>
  <si>
    <t>62.073989474538394</t>
  </si>
  <si>
    <t>GATCCAGATAGAACTTGGGGTGGCTTTGTCTTCTTCTTTTGCCAATTCCACTAATTGTTTGGG</t>
  </si>
  <si>
    <t>C-10-A;T-11-G</t>
  </si>
  <si>
    <t>-0.48775857570001374</t>
  </si>
  <si>
    <t>0.14430365382116833</t>
  </si>
  <si>
    <t>30.14745351575182</t>
  </si>
  <si>
    <t>GATCCAGATATAAATTGGGGTGGCTTTGTCTTCTTCTTTTGCCAATTCCACTAATTGTTTGGG</t>
  </si>
  <si>
    <t>C-10-A;C-14-A</t>
  </si>
  <si>
    <t>-0.5508305758587282</t>
  </si>
  <si>
    <t>0.12539615385845398</t>
  </si>
  <si>
    <t>28.304716709498326</t>
  </si>
  <si>
    <t>GATCCAGATATAACATGGGGTGGCTTTGTCTTCTTCTTTTGCCAATTCCACTAATTGTTTGGG</t>
  </si>
  <si>
    <t>C-10-A;T-15-A</t>
  </si>
  <si>
    <t>-0.19837017365874537</t>
  </si>
  <si>
    <t>0.11846201112158154</t>
  </si>
  <si>
    <t>40.26525189436873</t>
  </si>
  <si>
    <t>GATCCAGATATAACCTGGGGTGGCTTTGTCTTCTTCTTTTGCCAATTCCACTAATTGTTTGGG</t>
  </si>
  <si>
    <t>C-10-A;T-15-C</t>
  </si>
  <si>
    <t>-0.012503329741031424</t>
  </si>
  <si>
    <t>0.11283498012607066</t>
  </si>
  <si>
    <t>48.489908545142676</t>
  </si>
  <si>
    <t>GATCCAGATATAACGTGGGGTGGCTTTGTCTTCTTCTTTTGCCAATTCCACTAATTGTTTGGG</t>
  </si>
  <si>
    <t>C-10-A;T-15-G</t>
  </si>
  <si>
    <t>-0.1933036288204756</t>
  </si>
  <si>
    <t>0.11119221824436532</t>
  </si>
  <si>
    <t>40.46977527444629</t>
  </si>
  <si>
    <t>GATCCAGATATAACTAGGGGTGGCTTTGTCTTCTTCTTTTGCCAATTCCACTAATTGTTTGGG</t>
  </si>
  <si>
    <t>C-10-A;T-16-A</t>
  </si>
  <si>
    <t>-1.0168456138674455</t>
  </si>
  <si>
    <t>0.21601355668953068</t>
  </si>
  <si>
    <t>17.76114881378771</t>
  </si>
  <si>
    <t>GATCCAGATATAACTCGGGGTGGCTTTGTCTTCTTCTTTTGCCAATTCCACTAATTGTTTGGG</t>
  </si>
  <si>
    <t>C-10-A;T-16-C</t>
  </si>
  <si>
    <t>0.2959246492689144</t>
  </si>
  <si>
    <t>0.0906314485031186</t>
  </si>
  <si>
    <t>66.00851072351885</t>
  </si>
  <si>
    <t>GATCCAGATATAACTGGGGGTGGCTTTGTCTTCTTCTTTTGCCAATTCCACTAATTGTTTGGG</t>
  </si>
  <si>
    <t>C-10-A;T-16-G</t>
  </si>
  <si>
    <t>-0.9741955017351492</t>
  </si>
  <si>
    <t>0.1587100926478871</t>
  </si>
  <si>
    <t>18.53504997900223</t>
  </si>
  <si>
    <t>GATCCAGATATAACTTAGGGTGGCTTTGTCTTCTTCTTTTGCCAATTCCACTAATTGTTTGGG</t>
  </si>
  <si>
    <t>C-10-A;G-17-A</t>
  </si>
  <si>
    <t>-1.5792353233009837</t>
  </si>
  <si>
    <t>0.2359286102096889</t>
  </si>
  <si>
    <t>10.12111374339983</t>
  </si>
  <si>
    <t>GATCCAGATATAACTTCGGGTGGCTTTGTCTTCTTCTTTTGCCAATTCCACTAATTGTTTGGG</t>
  </si>
  <si>
    <t>C-10-A;G-17-C</t>
  </si>
  <si>
    <t>0.42436409458981905</t>
  </si>
  <si>
    <t>0.09330922969486205</t>
  </si>
  <si>
    <t>75.05514645332478</t>
  </si>
  <si>
    <t>GATCCAGATATAACTTGAGGTGGCTTTGTCTTCTTCTTTTGCCAATTCCACTAATTGTTTGGG</t>
  </si>
  <si>
    <t>C-10-A;G-18-A</t>
  </si>
  <si>
    <t>-0.1455428320918775</t>
  </si>
  <si>
    <t>0.08543259858462245</t>
  </si>
  <si>
    <t>42.449545360864796</t>
  </si>
  <si>
    <t>GATCCAGATATAACTTGCGGTGGCTTTGTCTTCTTCTTTTGCCAATTCCACTAATTGTTTGGG</t>
  </si>
  <si>
    <t>C-10-A;G-18-C</t>
  </si>
  <si>
    <t>0.5954250575238271</t>
  </si>
  <si>
    <t>0.09972569806978575</t>
  </si>
  <si>
    <t>89.0576659844668</t>
  </si>
  <si>
    <t>GATCCAGATATAACTTGGAGTGGCTTTGTCTTCTTCTTTTGCCAATTCCACTAATTGTTTGGG</t>
  </si>
  <si>
    <t>C-10-A;G-19-A</t>
  </si>
  <si>
    <t>0.47926198767486305</t>
  </si>
  <si>
    <t>0.06776186310899164</t>
  </si>
  <si>
    <t>79.29071402481176</t>
  </si>
  <si>
    <t>GATCCAGATATAACTTGGCGTGGCTTTGTCTTCTTCTTTTGCCAATTCCACTAATTGTTTGGG</t>
  </si>
  <si>
    <t>C-10-A;G-19-C</t>
  </si>
  <si>
    <t>0.5393131354570115</t>
  </si>
  <si>
    <t>0.08586446590893823</t>
  </si>
  <si>
    <t>84.19808438836621</t>
  </si>
  <si>
    <t>GATCCAGATATAACTTGGGATGGCTTTGTCTTCTTCTTTTGCCAATTCCACTAATTGTTTGGG</t>
  </si>
  <si>
    <t>C-10-A;G-20-A</t>
  </si>
  <si>
    <t>0.2644873400157282</t>
  </si>
  <si>
    <t>0.08298253446142762</t>
  </si>
  <si>
    <t>63.96565986936308</t>
  </si>
  <si>
    <t>GATCCAGATATAACTTGGGCTGGCTTTGTCTTCTTCTTTTGCCAATTCCACTAATTGTTTGGG</t>
  </si>
  <si>
    <t>C-10-A;G-20-C</t>
  </si>
  <si>
    <t>0.24952788772286072</t>
  </si>
  <si>
    <t>0.11738309110174178</t>
  </si>
  <si>
    <t>63.015890359963024</t>
  </si>
  <si>
    <t>GATCCAGATATAACTTGGGGAGGCTTTGTCTTCTTCTTTTGCCAATTCCACTAATTGTTTGGG</t>
  </si>
  <si>
    <t>C-10-A;T-21-A</t>
  </si>
  <si>
    <t>0.24296230790681378</t>
  </si>
  <si>
    <t>0.09480896152705016</t>
  </si>
  <si>
    <t>62.6035097424226</t>
  </si>
  <si>
    <t>GATCCAGATATAACTTGGGGCGGCTTTGTCTTCTTCTTTTGCCAATTCCACTAATTGTTTGGG</t>
  </si>
  <si>
    <t>C-10-A;T-21-C</t>
  </si>
  <si>
    <t>0.20837119242748098</t>
  </si>
  <si>
    <t>0.09750590523457922</t>
  </si>
  <si>
    <t>60.475010325010416</t>
  </si>
  <si>
    <t>GATCCAGATATAACTTGGGGGGGCTTTGTCTTCTTCTTTTGCCAATTCCACTAATTGTTTGGG</t>
  </si>
  <si>
    <t>C-10-A;T-21-G</t>
  </si>
  <si>
    <t>-1.8208111365585098</t>
  </si>
  <si>
    <t>0.6845559257417402</t>
  </si>
  <si>
    <t>7.949014019274078</t>
  </si>
  <si>
    <t>GATCCAGATATAACTTGGGGTAGCTTTGTCTTCTTCTTTTGCCAATTCCACTAATTGTTTGGG</t>
  </si>
  <si>
    <t>C-10-A;G-22-A</t>
  </si>
  <si>
    <t>-1.3141398753802054</t>
  </si>
  <si>
    <t>0.1795076085693257</t>
  </si>
  <si>
    <t>13.193432388116687</t>
  </si>
  <si>
    <t>GATCCAGATATAACTTGGGGTCGCTTTGTCTTCTTCTTTTGCCAATTCCACTAATTGTTTGGG</t>
  </si>
  <si>
    <t>C-10-A;G-22-C</t>
  </si>
  <si>
    <t>0.9080186470884877</t>
  </si>
  <si>
    <t>0.11086279749734657</t>
  </si>
  <si>
    <t>GATCCAGATATAACTTGGGGTGACTTTGTCTTCTTCTTTTGCCAATTCCACTAATTGTTTGGG</t>
  </si>
  <si>
    <t>C-10-A;G-23-A</t>
  </si>
  <si>
    <t>0.4508429836527097</t>
  </si>
  <si>
    <t>0.07458522604472484</t>
  </si>
  <si>
    <t>77.06906889700369</t>
  </si>
  <si>
    <t>GATCCAGATATAACTTGGGGTGCCTTTGTCTTCTTCTTTTGCCAATTCCACTAATTGTTTGGG</t>
  </si>
  <si>
    <t>C-10-A;G-23-C</t>
  </si>
  <si>
    <t>0.07719590354777184</t>
  </si>
  <si>
    <t>0.13016734723799853</t>
  </si>
  <si>
    <t>53.04045574660072</t>
  </si>
  <si>
    <t>GATCCAGATATAACTTGGGGTGGATTTGTCTTCTTCTTTTGCCAATTCCACTAATTGTTTGGG</t>
  </si>
  <si>
    <t>C-10-A;C-24-A</t>
  </si>
  <si>
    <t>0.24107902779067636</t>
  </si>
  <si>
    <t>0.08563347926260334</t>
  </si>
  <si>
    <t>62.48572074697474</t>
  </si>
  <si>
    <t>GATCCAGATATAACTTGGGGTGGCATTGTCTTCTTCTTTTGCCAATTCCACTAATTGTTTGGG</t>
  </si>
  <si>
    <t>C-10-A;T-25-A</t>
  </si>
  <si>
    <t>0.12235232974489205</t>
  </si>
  <si>
    <t>0.12234859489788497</t>
  </si>
  <si>
    <t>55.490473898140934</t>
  </si>
  <si>
    <t>GATCCAGATATAACTTGGGGTGGCCTTGTCTTCTTCTTTTGCCAATTCCACTAATTGTTTGGG</t>
  </si>
  <si>
    <t>C-10-A;T-25-C</t>
  </si>
  <si>
    <t>0.20887143043296713</t>
  </si>
  <si>
    <t>0.09656917633447479</t>
  </si>
  <si>
    <t>60.50526979139371</t>
  </si>
  <si>
    <t>GATCCAGATATAACTTGGGGTGGCGTTGTCTTCTTCTTTTGCCAATTCCACTAATTGTTTGGG</t>
  </si>
  <si>
    <t>C-10-A;T-25-G</t>
  </si>
  <si>
    <t>0.2974163457931007</t>
  </si>
  <si>
    <t>0.07601133048263559</t>
  </si>
  <si>
    <t>66.10704886576207</t>
  </si>
  <si>
    <t>GATCCAGATATAACTTGGGGTGGCTATGTCTTCTTCTTTTGCCAATTCCACTAATTGTTTGGG</t>
  </si>
  <si>
    <t>C-10-A;T-26-A</t>
  </si>
  <si>
    <t>-0.44059494704784313</t>
  </si>
  <si>
    <t>0.11927715566734444</t>
  </si>
  <si>
    <t>31.603380343038207</t>
  </si>
  <si>
    <t>GATCCAGATATAACTTGGGGTGGCTCTGTCTTCTTCTTTTGCCAATTCCACTAATTGTTTGGG</t>
  </si>
  <si>
    <t>C-10-A;T-26-C</t>
  </si>
  <si>
    <t>0.42713696958484204</t>
  </si>
  <si>
    <t>0.10860134992821337</t>
  </si>
  <si>
    <t>75.26355380240237</t>
  </si>
  <si>
    <t>GATCCAGATATAACTTGGGGTGGCTGTGTCTTCTTCTTTTGCCAATTCCACTAATTGTTTGGG</t>
  </si>
  <si>
    <t>C-10-A;T-26-G</t>
  </si>
  <si>
    <t>0.3021382691108939</t>
  </si>
  <si>
    <t>0.08141738718945553</t>
  </si>
  <si>
    <t>66.41993942251469</t>
  </si>
  <si>
    <t>GATCCAGATATAACTTGGGGTGGCTTAGTCTTCTTCTTTTGCCAATTCCACTAATTGTTTGGG</t>
  </si>
  <si>
    <t>C-10-A;T-27-A</t>
  </si>
  <si>
    <t>-1.4219849285840627</t>
  </si>
  <si>
    <t>0.2284476988486556</t>
  </si>
  <si>
    <t>11.844624147597274</t>
  </si>
  <si>
    <t>GATCCAGATATAACTTGGGGTGGCTTCGTCTTCTTCTTTTGCCAATTCCACTAATTGTTTGGG</t>
  </si>
  <si>
    <t>C-10-A;T-27-C</t>
  </si>
  <si>
    <t>0.7877131929990485</t>
  </si>
  <si>
    <t>0.09053445460415281</t>
  </si>
  <si>
    <t>GATCCAGATATAACTTGGGGTGGCTTGGTCTTCTTCTTTTGCCAATTCCACTAATTGTTTGGG</t>
  </si>
  <si>
    <t>C-10-A;T-27-G</t>
  </si>
  <si>
    <t>-0.02349511269253729</t>
  </si>
  <si>
    <t>0.09229133923021172</t>
  </si>
  <si>
    <t>47.95983655013454</t>
  </si>
  <si>
    <t>GATCCAGATATAACTTGGGGTGGCTTTATCTTCTTCTTTTGCCAATTCCACTAATTGTTTGGG</t>
  </si>
  <si>
    <t>C-10-A;G-28-A</t>
  </si>
  <si>
    <t>-0.7251916774064497</t>
  </si>
  <si>
    <t>0.17121510878791252</t>
  </si>
  <si>
    <t>23.77577861933455</t>
  </si>
  <si>
    <t>GATCCAGATATAACTTGGGGTGGCTTTCTCTTCTTCTTTTGCCAATTCCACTAATTGTTTGGG</t>
  </si>
  <si>
    <t>C-10-A;G-28-C</t>
  </si>
  <si>
    <t>-0.8576838677197388</t>
  </si>
  <si>
    <t>0.21253653234580897</t>
  </si>
  <si>
    <t>20.82543689283733</t>
  </si>
  <si>
    <t>GATCCAGATATAACTTGGGGTGGCTTTGACTTCTTCTTTTGCCAATTCCACTAATTGTTTGGG</t>
  </si>
  <si>
    <t>C-10-A;T-29-A</t>
  </si>
  <si>
    <t>0.11884454612241657</t>
  </si>
  <si>
    <t>0.09509270418324481</t>
  </si>
  <si>
    <t>55.296166316313105</t>
  </si>
  <si>
    <t>GATCCAGATATAACTTGGGGTGGCTTTGCCTTCTTCTTTTGCCAATTCCACTAATTGTTTGGG</t>
  </si>
  <si>
    <t>C-10-A;T-29-C</t>
  </si>
  <si>
    <t>-0.05050001342450587</t>
  </si>
  <si>
    <t>0.10520224977328732</t>
  </si>
  <si>
    <t>46.68201727112824</t>
  </si>
  <si>
    <t>GATCCAGATATAACTTGGGGTGGCTTTGGCTTCTTCTTTTGCCAATTCCACTAATTGTTTGGG</t>
  </si>
  <si>
    <t>C-10-A;T-29-G</t>
  </si>
  <si>
    <t>-2.357201443747487</t>
  </si>
  <si>
    <t>0.43146014837893654</t>
  </si>
  <si>
    <t>4.649025329422769</t>
  </si>
  <si>
    <t>GATCCAGATATAACTTGGGGTGGCTTTGTATTCTTCTTTTGCCAATTCCACTAATTGTTTGGG</t>
  </si>
  <si>
    <t>C-10-A;C-30-A</t>
  </si>
  <si>
    <t>-0.7973551141212226</t>
  </si>
  <si>
    <t>0.15259369186517963</t>
  </si>
  <si>
    <t>22.12048098306485</t>
  </si>
  <si>
    <t>GATCCAGATATAACTTGGGGTGGCTTTGTCATCTTCTTTTGCCAATTCCACTAATTGTTTGGG</t>
  </si>
  <si>
    <t>C-10-A;T-31-A</t>
  </si>
  <si>
    <t>-0.4411251301942807</t>
  </si>
  <si>
    <t>0.12417442489600221</t>
  </si>
  <si>
    <t>31.58662920438796</t>
  </si>
  <si>
    <t>GATCCAGATATAACTTGGGGTGGCTTTGTCCTCTTCTTTTGCCAATTCCACTAATTGTTTGGG</t>
  </si>
  <si>
    <t>C-10-A;T-31-C</t>
  </si>
  <si>
    <t>-0.26301424859627276</t>
  </si>
  <si>
    <t>0.11781609165396356</t>
  </si>
  <si>
    <t>37.744689345306526</t>
  </si>
  <si>
    <t>GATCCAGATATAACTTGGGGTGGCTTTGTCGTCTTCTTTTGCCAATTCCACTAATTGTTTGGG</t>
  </si>
  <si>
    <t>C-10-A;T-31-G</t>
  </si>
  <si>
    <t>0.09195088646134333</t>
  </si>
  <si>
    <t>0.09195673446699441</t>
  </si>
  <si>
    <t>53.828868973008525</t>
  </si>
  <si>
    <t>GATCCAGATATAACTTGGGGTGGCTTTGTCTACTTCTTTTGCCAATTCCACTAATTGTTTGGG</t>
  </si>
  <si>
    <t>C-10-A;T-32-A</t>
  </si>
  <si>
    <t>-0.05386218168306761</t>
  </si>
  <si>
    <t>0.13084600271368196</t>
  </si>
  <si>
    <t>46.52532802981395</t>
  </si>
  <si>
    <t>GATCCAGATATAACTTGGGGTGGCTTTGTCTCCTTCTTTTGCCAATTCCACTAATTGTTTGGG</t>
  </si>
  <si>
    <t>C-10-A;T-32-C</t>
  </si>
  <si>
    <t>-0.3012510117929113</t>
  </si>
  <si>
    <t>0.13223931964919738</t>
  </si>
  <si>
    <t>36.32869856552681</t>
  </si>
  <si>
    <t>GATCCAGATATAACTTGGGGTGGCTTTGTCTGCTTCTTTTGCCAATTCCACTAATTGTTTGGG</t>
  </si>
  <si>
    <t>C-10-A;T-32-G</t>
  </si>
  <si>
    <t>-0.43256299467797754</t>
  </si>
  <si>
    <t>0.13948676618084976</t>
  </si>
  <si>
    <t>31.85823932616106</t>
  </si>
  <si>
    <t>GATCCAGATATAACTTGGGGTGGCTTTGTCTTATTCTTTTGCCAATTCCACTAATTGTTTGGG</t>
  </si>
  <si>
    <t>C-10-A;C-33-A</t>
  </si>
  <si>
    <t>-1.987751380118437</t>
  </si>
  <si>
    <t>0.45430419555168505</t>
  </si>
  <si>
    <t>6.72685453449346</t>
  </si>
  <si>
    <t>GATCCAGATATAACTTGGGGTGGCTTTGTCTTCATCTTTTGCCAATTCCACTAATTGTTTGGG</t>
  </si>
  <si>
    <t>C-10-A;T-34-A</t>
  </si>
  <si>
    <t>0.18686263749533155</t>
  </si>
  <si>
    <t>0.09995856970338315</t>
  </si>
  <si>
    <t>59.18816890240384</t>
  </si>
  <si>
    <t>GATCCAGATATAACTTGGGGTGGCTTTGTCTTCCTCTTTTGCCAATTCCACTAATTGTTTGGG</t>
  </si>
  <si>
    <t>C-10-A;T-34-C</t>
  </si>
  <si>
    <t>-0.5257461199821742</t>
  </si>
  <si>
    <t>0.12764459057403282</t>
  </si>
  <si>
    <t>29.02370514336066</t>
  </si>
  <si>
    <t>GATCCAGATATAACTTGGGGTGGCTTTGTCTTCGTCTTTTGCCAATTCCACTAATTGTTTGGG</t>
  </si>
  <si>
    <t>C-10-A;T-34-G</t>
  </si>
  <si>
    <t>0.4610978768052064</t>
  </si>
  <si>
    <t>0.07727077724457637</t>
  </si>
  <si>
    <t>77.86347025263673</t>
  </si>
  <si>
    <t>GATCCAGATATAACTTGGGGTGGCTTTGTCTTCTACTTTTGCCAATTCCACTAATTGTTTGGG</t>
  </si>
  <si>
    <t>C-10-A;T-35-A</t>
  </si>
  <si>
    <t>-0.46599307010052854</t>
  </si>
  <si>
    <t>0.1303274009333923</t>
  </si>
  <si>
    <t>30.810821161877897</t>
  </si>
  <si>
    <t>GATCCAGATATAACTTGGGGTGGCTTTGTCTTCTCCTTTTGCCAATTCCACTAATTGTTTGGG</t>
  </si>
  <si>
    <t>C-10-A;T-35-C</t>
  </si>
  <si>
    <t>-0.141589358298881</t>
  </si>
  <si>
    <t>0.11898407693010309</t>
  </si>
  <si>
    <t>42.61770070582667</t>
  </si>
  <si>
    <t>GATCCAGATATAACTTGGGGTGGCTTTGTCTTCTGCTTTTGCCAATTCCACTAATTGTTTGGG</t>
  </si>
  <si>
    <t>C-10-A;T-35-G</t>
  </si>
  <si>
    <t>0.1506745699516434</t>
  </si>
  <si>
    <t>0.09473660060608044</t>
  </si>
  <si>
    <t>57.084555858954005</t>
  </si>
  <si>
    <t>GATCCAGATATAACTTGGGGTGGCTTTGTCTTCTTATTTTGCCAATTCCACTAATTGTTTGGG</t>
  </si>
  <si>
    <t>C-10-A;C-36-A</t>
  </si>
  <si>
    <t>-0.9496198299134615</t>
  </si>
  <si>
    <t>0.16672349246636992</t>
  </si>
  <si>
    <t>18.996204667808385</t>
  </si>
  <si>
    <t>GATCCAGATATAACTTGGGGTGGCTTTGTCTTCTTCATTTGCCAATTCCACTAATTGTTTGGG</t>
  </si>
  <si>
    <t>C-10-A;T-37-A</t>
  </si>
  <si>
    <t>0.3678739646821308</t>
  </si>
  <si>
    <t>0.09180015239069453</t>
  </si>
  <si>
    <t>70.93280351177555</t>
  </si>
  <si>
    <t>GATCCAGATATAACTTGGGGTGGCTTTGTCTTCTTCCTTTGCCAATTCCACTAATTGTTTGGG</t>
  </si>
  <si>
    <t>C-10-A;T-37-C</t>
  </si>
  <si>
    <t>-0.16073347124629406</t>
  </si>
  <si>
    <t>0.11113987371218421</t>
  </si>
  <si>
    <t>41.80958266242732</t>
  </si>
  <si>
    <t>GATCCAGATATAACTTGGGGTGGCTTTGTCTTCTTCGTTTGCCAATTCCACTAATTGTTTGGG</t>
  </si>
  <si>
    <t>C-10-A;T-37-G</t>
  </si>
  <si>
    <t>0.21849200278469433</t>
  </si>
  <si>
    <t>0.08179878242111739</t>
  </si>
  <si>
    <t>61.09017416316449</t>
  </si>
  <si>
    <t>GATCCAGATATAACTTGGGGTGGCTTTGTCTTCTTCTATTGCCAATTCCACTAATTGTTTGGG</t>
  </si>
  <si>
    <t>C-10-A;T-38-A</t>
  </si>
  <si>
    <t>-0.3211654211156205</t>
  </si>
  <si>
    <t>0.11055597756049235</t>
  </si>
  <si>
    <t>35.61239009503832</t>
  </si>
  <si>
    <t>GATCCAGATATAACTTGGGGTGGCTTTGTCTTCTTCTCTTGCCAATTCCACTAATTGTTTGGG</t>
  </si>
  <si>
    <t>C-10-A;T-38-C</t>
  </si>
  <si>
    <t>0.014372125122754903</t>
  </si>
  <si>
    <t>0.10680960466945598</t>
  </si>
  <si>
    <t>49.810766723163674</t>
  </si>
  <si>
    <t>GATCCAGATATAACTTGGGGTGGCTTTGTCTTCTTCTGTTGCCAATTCCACTAATTGTTTGGG</t>
  </si>
  <si>
    <t>C-10-A;T-38-G</t>
  </si>
  <si>
    <t>-0.002115655449392656</t>
  </si>
  <si>
    <t>0.10722073676213993</t>
  </si>
  <si>
    <t>48.99623112573275</t>
  </si>
  <si>
    <t>GATCCAGATATAACTTGGGGTGGCTTTGTCTTCTTCTTATGCCAATTCCACTAATTGTTTGGG</t>
  </si>
  <si>
    <t>C-10-A;T-39-A</t>
  </si>
  <si>
    <t>-0.28496837416538506</t>
  </si>
  <si>
    <t>0.12681115417567948</t>
  </si>
  <si>
    <t>36.92506765469857</t>
  </si>
  <si>
    <t>GATCCAGATATAACTTGGGGTGGCTTTGTCTTCTTCTTCTGCCAATTCCACTAATTGTTTGGG</t>
  </si>
  <si>
    <t>C-10-A;T-39-C</t>
  </si>
  <si>
    <t>0.1838350848123117</t>
  </si>
  <si>
    <t>0.10052477189368864</t>
  </si>
  <si>
    <t>59.00924459089946</t>
  </si>
  <si>
    <t>GATCCAGATATAACTTGGGGTGGCTTTGTCTTCTTCTTGTGCCAATTCCACTAATTGTTTGGG</t>
  </si>
  <si>
    <t>C-10-A;T-39-G</t>
  </si>
  <si>
    <t>0.0037669658958773</t>
  </si>
  <si>
    <t>0.09068267870651037</t>
  </si>
  <si>
    <t>49.28530682861364</t>
  </si>
  <si>
    <t>GATCCAGATATAACTTGGGGTGGCTTTGTCTTCTTCTTTAGCCAATTCCACTAATTGTTTGGG</t>
  </si>
  <si>
    <t>C-10-A;T-40-A</t>
  </si>
  <si>
    <t>-0.7663841289941784</t>
  </si>
  <si>
    <t>0.19580347905196302</t>
  </si>
  <si>
    <t>22.816293451568882</t>
  </si>
  <si>
    <t>GATCCAGATATAACTTGGGGTGGCTTTGTCTTCTTCTTTCGCCAATTCCACTAATTGTTTGGG</t>
  </si>
  <si>
    <t>C-10-A;T-40-C</t>
  </si>
  <si>
    <t>0.7003762908303518</t>
  </si>
  <si>
    <t>0.10242926481037423</t>
  </si>
  <si>
    <t>98.91247079069943</t>
  </si>
  <si>
    <t>GATCCAGATATAACTTGGGGTGGCTTTGTCTTCTTCTTTGGCCAATTCCACTAATTGTTTGGG</t>
  </si>
  <si>
    <t>C-10-A;T-40-G</t>
  </si>
  <si>
    <t>0.21924854412286082</t>
  </si>
  <si>
    <t>0.08822261993901206</t>
  </si>
  <si>
    <t>61.13640889231143</t>
  </si>
  <si>
    <t>GATCCAGATATAACTTGGGGTGGCTTTGTCTTCTTCTTTTACCAATTCCACTAATTGTTTGGG</t>
  </si>
  <si>
    <t>C-10-A;G-41-A</t>
  </si>
  <si>
    <t>-0.49382346966862123</t>
  </si>
  <si>
    <t>0.12907853369004732</t>
  </si>
  <si>
    <t>29.965165743516774</t>
  </si>
  <si>
    <t>GATCCAGATATAACTTGGGGTGGCTTTGTCTTCTTCTTTTCCCAATTCCACTAATTGTTTGGG</t>
  </si>
  <si>
    <t>C-10-A;G-41-C</t>
  </si>
  <si>
    <t>-0.8048213122136911</t>
  </si>
  <si>
    <t>0.21874440010188337</t>
  </si>
  <si>
    <t>21.955940101899245</t>
  </si>
  <si>
    <t>GATCCAGATATAACTTGGGGTGGCTTTGTCTTCTTCTTTTGACAATTCCACTAATTGTTTGGG</t>
  </si>
  <si>
    <t>C-10-A;C-42-A</t>
  </si>
  <si>
    <t>-0.6441987430800631</t>
  </si>
  <si>
    <t>0.1487876711476847</t>
  </si>
  <si>
    <t>25.781580213146032</t>
  </si>
  <si>
    <t>GATCCAGATATAACTTGGGGTGGCTTTGTCTTCTTCTTTTGCAAATTCCACTAATTGTTTGGG</t>
  </si>
  <si>
    <t>C-10-A;C-43-A</t>
  </si>
  <si>
    <t>-0.30245630419659947</t>
  </si>
  <si>
    <t>0.13831451995462696</t>
  </si>
  <si>
    <t>36.284938238402496</t>
  </si>
  <si>
    <t>GATCCAGATATAACTTGGGGTGGCTTTGTCTTCTTCTTTTGCCAAATCCACTAATTGTTTGGG</t>
  </si>
  <si>
    <t>C-10-A;T-46-A</t>
  </si>
  <si>
    <t>-0.1332482187228797</t>
  </si>
  <si>
    <t>0.12962783867823024</t>
  </si>
  <si>
    <t>42.97466758143879</t>
  </si>
  <si>
    <t>GATCCAGATATAACTTGGGGTGGCTTTGTCTTCTTCTTTTGCCAACTCCACTAATTGTTTGGG</t>
  </si>
  <si>
    <t>C-10-A;T-46-C</t>
  </si>
  <si>
    <t>-0.4958779875535994</t>
  </si>
  <si>
    <t>0.13348605288111262</t>
  </si>
  <si>
    <t>29.903664973419552</t>
  </si>
  <si>
    <t>GATCCAGATATAACTTGGGGTGGCTTTGTCTTCTTCTTTTGCCAAGTCCACTAATTGTTTGGG</t>
  </si>
  <si>
    <t>C-10-A;T-46-G</t>
  </si>
  <si>
    <t>0.0637404083178034</t>
  </si>
  <si>
    <t>0.09427274064205016</t>
  </si>
  <si>
    <t>52.33155018063887</t>
  </si>
  <si>
    <t>GATCCAGATATAACTTGGGGTGGCTTTGTCTTCTTCTTTTGCCAATACCACTAATTGTTTGGG</t>
  </si>
  <si>
    <t>C-10-A;T-47-A</t>
  </si>
  <si>
    <t>-0.6406784208884927</t>
  </si>
  <si>
    <t>0.14586745534363943</t>
  </si>
  <si>
    <t>25.87249962101422</t>
  </si>
  <si>
    <t>GATCCAGATATAACTTGGGGTGGCTTTGTCTTCTTCTTTTGCCAATCCCACTAATTGTTTGGG</t>
  </si>
  <si>
    <t>C-10-A;T-47-C</t>
  </si>
  <si>
    <t>-1.6288209642902753</t>
  </si>
  <si>
    <t>0.26390785207148953</t>
  </si>
  <si>
    <t>9.631491269917234</t>
  </si>
  <si>
    <t>GATCCAGATATAACTTGGGGTGGCTTTGTCTTCTTCTTTTGCCAATGCCACTAATTGTTTGGG</t>
  </si>
  <si>
    <t>C-10-A;T-47-G</t>
  </si>
  <si>
    <t>-1.1382539655794395</t>
  </si>
  <si>
    <t>0.2587260272334374</t>
  </si>
  <si>
    <t>15.730556099162447</t>
  </si>
  <si>
    <t>GATCCAGATATAACTTGGGGTGGCTTTGTCTTCTTCTTTTGCCAATTACACTAATTGTTTGGG</t>
  </si>
  <si>
    <t>C-10-A;C-48-A</t>
  </si>
  <si>
    <t>-1.1231082993195924</t>
  </si>
  <si>
    <t>0.21414270609216116</t>
  </si>
  <si>
    <t>15.97061922087029</t>
  </si>
  <si>
    <t>GATCCAGATATAACTTGGGGTGGCTTTGTCTTCTTCTTTTGCCAATTCAACTAATTGTTTGGG</t>
  </si>
  <si>
    <t>C-10-A;C-49-A</t>
  </si>
  <si>
    <t>0.19932082858275862</t>
  </si>
  <si>
    <t>0.09536545145717833</t>
  </si>
  <si>
    <t>59.930158749574716</t>
  </si>
  <si>
    <t>GATCCAGATATAACTTGGGGTGGCTTTGTCTTCTTCTTTTGCCAATTCCAATAATTGTTTGGG</t>
  </si>
  <si>
    <t>C-10-A;C-51-A</t>
  </si>
  <si>
    <t>-0.6601563992127476</t>
  </si>
  <si>
    <t>0.1826540950047598</t>
  </si>
  <si>
    <t>25.373431828437457</t>
  </si>
  <si>
    <t>GATCCAGATATAACTTGGGGTGGCTTTGTCTTCTTCTTTTGCCAATTCCACAAATTGTTTGGG</t>
  </si>
  <si>
    <t>C-10-A;T-52-A</t>
  </si>
  <si>
    <t>0.13183151203907723</t>
  </si>
  <si>
    <t>0.11241721619435265</t>
  </si>
  <si>
    <t>56.0189791572666</t>
  </si>
  <si>
    <t>GATCCAGATATAACTTGGGGTGGCTTTGTCTTCTTCTTTTGCCAATTCCACCAATTGTTTGGG</t>
  </si>
  <si>
    <t>C-10-A;T-52-C</t>
  </si>
  <si>
    <t>0.1110932758288895</t>
  </si>
  <si>
    <t>0.09743734584038209</t>
  </si>
  <si>
    <t>54.86920765869471</t>
  </si>
  <si>
    <t>GATCCAGATATAACTTGGGGTGGCTTTGTCTTCTTCTTTTGCCAATTCCACGAATTGTTTGGG</t>
  </si>
  <si>
    <t>C-10-A;T-52-G</t>
  </si>
  <si>
    <t>0.5202831487979883</t>
  </si>
  <si>
    <t>0.09627458288448072</t>
  </si>
  <si>
    <t>82.61094547884721</t>
  </si>
  <si>
    <t>GATCCAGATATAACTTGGGGTGGCTTTGTCTTCTTCTTTTGCCAATTCCACTAAATGTTTGGG</t>
  </si>
  <si>
    <t>C-10-A;T-55-A</t>
  </si>
  <si>
    <t>-0.3319476331714462</t>
  </si>
  <si>
    <t>0.11471880604009047</t>
  </si>
  <si>
    <t>35.23047241195668</t>
  </si>
  <si>
    <t>GATCCAGATATAACTTGGGGTGGCTTTGTCTTCTTCTTTTGCCAATTCCACTAACTGTTTGGG</t>
  </si>
  <si>
    <t>C-10-A;T-55-C</t>
  </si>
  <si>
    <t>0.1306238908856866</t>
  </si>
  <si>
    <t>0.12419764201854819</t>
  </si>
  <si>
    <t>55.95137028421401</t>
  </si>
  <si>
    <t>GATCCAGATATAACTTGGGGTGGCTTTGTCTTCTTCTTTTGCCAATTCCACTAAGTGTTTGGG</t>
  </si>
  <si>
    <t>C-10-A;T-55-G</t>
  </si>
  <si>
    <t>0.07673573797885438</t>
  </si>
  <si>
    <t>0.1481085375969923</t>
  </si>
  <si>
    <t>53.01605396996575</t>
  </si>
  <si>
    <t>GATCCAGATATAACTTGGGGTGGCTTTGTCTTCTTCTTTTGCCAATTCCACTAATAGTTTGGG</t>
  </si>
  <si>
    <t>C-10-A;T-56-A</t>
  </si>
  <si>
    <t>-0.8062574544696892</t>
  </si>
  <si>
    <t>0.1624613220555735</t>
  </si>
  <si>
    <t>21.92443087982704</t>
  </si>
  <si>
    <t>GATCCAGATATAACTTGGGGTGGCTTTGTCTTCTTCTTTTGCCAATTCCACTAATCGTTTGGG</t>
  </si>
  <si>
    <t>C-10-A;T-56-C</t>
  </si>
  <si>
    <t>-0.06227871879813928</t>
  </si>
  <si>
    <t>0.12074340907588714</t>
  </si>
  <si>
    <t>46.135389149065986</t>
  </si>
  <si>
    <t>GATCCAGATATAACTTGGGGTGGCTTTGTCTTCTTCTTTTGCCAATTCCACTAATGGTTTGGG</t>
  </si>
  <si>
    <t>C-10-A;T-56-G</t>
  </si>
  <si>
    <t>-0.5269295779082455</t>
  </si>
  <si>
    <t>0.15765604800741317</t>
  </si>
  <si>
    <t>28.989377126353276</t>
  </si>
  <si>
    <t>GATCCAGATATAACTTGGGGTGGCTTTGTCTTCTTCTTTTGCCAATTCCACTAATTATTTGGG</t>
  </si>
  <si>
    <t>C-10-A;G-57-A</t>
  </si>
  <si>
    <t>-0.054889299033803865</t>
  </si>
  <si>
    <t>0.09897043493426914</t>
  </si>
  <si>
    <t>46.477565591159554</t>
  </si>
  <si>
    <t>GATCCAGATATAACTTGGGGTGGCTTTGTCTTCTTCTTTTGCCAATTCCACTAATTCTTTGGG</t>
  </si>
  <si>
    <t>C-10-A;G-57-C</t>
  </si>
  <si>
    <t>-0.11908912915276361</t>
  </si>
  <si>
    <t>0.12463609249603173</t>
  </si>
  <si>
    <t>43.587477929298075</t>
  </si>
  <si>
    <t>GATCCAGATATAACTTGGGGTGGCTTTGTCTTCTTCTTTTGCCAATTCCACTAATTGATTGGG</t>
  </si>
  <si>
    <t>C-10-A;T-58-A</t>
  </si>
  <si>
    <t>0.013713791211861392</t>
  </si>
  <si>
    <t>0.12336800235505266</t>
  </si>
  <si>
    <t>49.77798539801516</t>
  </si>
  <si>
    <t>GATCCAGATATAACTTGGGGTGGCTTTGTCTTCTTCTTTTGCCAATTCCACTAATTGCTTGGG</t>
  </si>
  <si>
    <t>C-10-A;T-58-C</t>
  </si>
  <si>
    <t>-0.05472174952542112</t>
  </si>
  <si>
    <t>0.11455526197207676</t>
  </si>
  <si>
    <t>46.485353536840194</t>
  </si>
  <si>
    <t>GATCCAGATATAACTTGGGGTGGCTTTGTCTTCTTCTTTTGCCAATTCCACTAATTGGTTGGG</t>
  </si>
  <si>
    <t>C-10-A;T-58-G</t>
  </si>
  <si>
    <t>-0.18211331257718424</t>
  </si>
  <si>
    <t>0.14299282485268222</t>
  </si>
  <si>
    <t>40.92518821312011</t>
  </si>
  <si>
    <t>GATCCAGATATAACTTGGGGTGGCTTTGTCTTCTTCTTTTGCCAATTCCACTAATTGTATGGG</t>
  </si>
  <si>
    <t>C-10-A;T-59-A</t>
  </si>
  <si>
    <t>-0.05261859263723247</t>
  </si>
  <si>
    <t>0.09960427273837266</t>
  </si>
  <si>
    <t>46.583222409052425</t>
  </si>
  <si>
    <t>GATCCAGATATAACTTGGGGTGGCTTTGTCTTCTTCTTTTGCCAATTCCACTAATTGTCTGGG</t>
  </si>
  <si>
    <t>C-10-A;T-59-C</t>
  </si>
  <si>
    <t>-0.15163517753788383</t>
  </si>
  <si>
    <t>0.11603940351442574</t>
  </si>
  <si>
    <t>42.19171426204641</t>
  </si>
  <si>
    <t>GATCCAGATATAACTTGGGGTGGCTTTGTCTTCTTCTTTTGCCAATTCCACTAATTGTGTGGG</t>
  </si>
  <si>
    <t>C-10-A;T-59-G</t>
  </si>
  <si>
    <t>-0.41797157741761054</t>
  </si>
  <si>
    <t>0.14845212674843203</t>
  </si>
  <si>
    <t>32.3265042053309</t>
  </si>
  <si>
    <t>GATCCAGATATAACTTGGGGTGGCTTTGTCTTCTTCTTTTGCCAATTCCACTAATTGTTAGGG</t>
  </si>
  <si>
    <t>C-10-A;T-60-A</t>
  </si>
  <si>
    <t>-2.0844612533450024</t>
  </si>
  <si>
    <t>0.29554994386372746</t>
  </si>
  <si>
    <t>6.106768715278523</t>
  </si>
  <si>
    <t>GATCCAGATATAACTTGGGGTGGCTTTGTCTTCTTCTTTTGCCAATTCCACTAATTGTTCGGG</t>
  </si>
  <si>
    <t>C-10-A;T-60-C</t>
  </si>
  <si>
    <t>-0.4045736445586554</t>
  </si>
  <si>
    <t>0.11035323284783374</t>
  </si>
  <si>
    <t>32.762526917428616</t>
  </si>
  <si>
    <t>GATCCAGATATAACTTGGGGTGGCTTTGTCTTCTTCTTTTGCCAATTCCACTAATTGTTGGGG</t>
  </si>
  <si>
    <t>C-10-A;T-60-G</t>
  </si>
  <si>
    <t>-0.8370999777032653</t>
  </si>
  <si>
    <t>0.1569585819784441</t>
  </si>
  <si>
    <t>21.25854765534887</t>
  </si>
  <si>
    <t>GATCCAGATATAACTTGGGGTGGCTTTGTCTTCTTCTTTTGCCAATTCCACTAATTGTTTAGG</t>
  </si>
  <si>
    <t>C-10-A;G-61-A</t>
  </si>
  <si>
    <t>-0.7566563143005747</t>
  </si>
  <si>
    <t>0.11809599875310935</t>
  </si>
  <si>
    <t>23.03932919261315</t>
  </si>
  <si>
    <t>GATCCAGATATAACTTGGGGTGGCTTTGTCTTCTTCTTTTGCCAATTCCACTAATTGTTTCGG</t>
  </si>
  <si>
    <t>C-10-A;G-61-C</t>
  </si>
  <si>
    <t>0.14236800391555565</t>
  </si>
  <si>
    <t>0.10267913477461327</t>
  </si>
  <si>
    <t>56.61234317417746</t>
  </si>
  <si>
    <t>GATCCAGATATAACTTGGGGTGGCTTTGTCTTCTTCTTTTGCCAATTCCACTAATTGTTTGAG</t>
  </si>
  <si>
    <t>C-10-A;G-62-A</t>
  </si>
  <si>
    <t>0.4367267296880937</t>
  </si>
  <si>
    <t>0.06872825636441947</t>
  </si>
  <si>
    <t>75.98878506691676</t>
  </si>
  <si>
    <t>GATCCAGATATAACTTGGGGTGGCTTTGTCTTCTTCTTTTGCCAATTCCACTAATTGTTTGCG</t>
  </si>
  <si>
    <t>C-10-A;G-62-C</t>
  </si>
  <si>
    <t>0.1787703534855043</t>
  </si>
  <si>
    <t>0.11222804537113422</t>
  </si>
  <si>
    <t>58.71113418305749</t>
  </si>
  <si>
    <t>GATCCAGATATAACTTGGGGTGGCTTTGTCTTCTTCTTTTGCCAATTCCACTAATTGTTTGGA</t>
  </si>
  <si>
    <t>C-10-A;G-63-A</t>
  </si>
  <si>
    <t>-2.520860034634123</t>
  </si>
  <si>
    <t>0.5308541925945853</t>
  </si>
  <si>
    <t>3.9471705278415</t>
  </si>
  <si>
    <t>GATCCAGATATAACTTGGGGTGGCTTTGTCTTCTTCTTTTGCCAATTCCACTAATTGTTTGGG</t>
  </si>
  <si>
    <t>C-10-A</t>
  </si>
  <si>
    <t>-0.27236125027864433</t>
  </si>
  <si>
    <t>0.019178338732631695</t>
  </si>
  <si>
    <t>37.393533354912194</t>
  </si>
  <si>
    <t>GATCCAGATATAACTTGGGGTGGCTTTGTCTTCTTCTTTTGCCAATTCCACTAATTGTTTGTG</t>
  </si>
  <si>
    <t>C-10-A;G-62-T</t>
  </si>
  <si>
    <t>-0.32632717997068406</t>
  </si>
  <si>
    <t>0.1379244924201243</t>
  </si>
  <si>
    <t>35.42904113376935</t>
  </si>
  <si>
    <t>GATCCAGATATAACTTGGGGTGGCTTTGTCTTCTTCTTTTGCCAATTCCACTAATTGTTTTGG</t>
  </si>
  <si>
    <t>C-10-A;G-61-T</t>
  </si>
  <si>
    <t>-0.5127246099228742</t>
  </si>
  <si>
    <t>0.12033917169699548</t>
  </si>
  <si>
    <t>29.40410895277665</t>
  </si>
  <si>
    <t>GATCCAGATATAACTTGGGGTGGCTTTGTCTTCTTCTTTTGCCAATTCCACTAATTTTTTGGG</t>
  </si>
  <si>
    <t>C-10-A;G-57-T</t>
  </si>
  <si>
    <t>-0.15959302938781245</t>
  </si>
  <si>
    <t>0.13829320529413802</t>
  </si>
  <si>
    <t>41.8572912598511</t>
  </si>
  <si>
    <t>GATCCAGATATAACTTGGGGTGGCTTTGTCTTCTTCTTTTGCCAATTCCACTACTTGTTTGGG</t>
  </si>
  <si>
    <t>C-10-A;A-54-C</t>
  </si>
  <si>
    <t>0.03386144141856692</t>
  </si>
  <si>
    <t>0.09466552727857047</t>
  </si>
  <si>
    <t>50.79106616469517</t>
  </si>
  <si>
    <t>GATCCAGATATAACTTGGGGTGGCTTTGTCTTCTTCTTTTGCCAATTCCACTAGTTGTTTGGG</t>
  </si>
  <si>
    <t>C-10-A;A-54-G</t>
  </si>
  <si>
    <t>-0.37989723564963956</t>
  </si>
  <si>
    <t>0.12731921960653447</t>
  </si>
  <si>
    <t>33.58104594938765</t>
  </si>
  <si>
    <t>GATCCAGATATAACTTGGGGTGGCTTTGTCTTCTTCTTTTGCCAATTCCACTATTTGTTTGGG</t>
  </si>
  <si>
    <t>C-10-A;A-54-T</t>
  </si>
  <si>
    <t>-0.24447645972721854</t>
  </si>
  <si>
    <t>0.11447580512330066</t>
  </si>
  <si>
    <t>38.45091816318807</t>
  </si>
  <si>
    <t>GATCCAGATATAACTTGGGGTGGCTTTGTCTTCTTCTTTTGCCAATTCCACTCATTGTTTGGG</t>
  </si>
  <si>
    <t>C-10-A;A-53-C</t>
  </si>
  <si>
    <t>0.16243674712572437</t>
  </si>
  <si>
    <t>0.09877290936652848</t>
  </si>
  <si>
    <t>57.75995883686713</t>
  </si>
  <si>
    <t>GATCCAGATATAACTTGGGGTGGCTTTGTCTTCTTCTTTTGCCAATTCCACTGATTGTTTGGG</t>
  </si>
  <si>
    <t>C-10-A;A-53-G</t>
  </si>
  <si>
    <t>0.3302460985382116</t>
  </si>
  <si>
    <t>0.10602255390873015</t>
  </si>
  <si>
    <t>68.31334485336859</t>
  </si>
  <si>
    <t>GATCCAGATATAACTTGGGGTGGCTTTGTCTTCTTCTTTTGCCAATTCCACTTATTGTTTGGG</t>
  </si>
  <si>
    <t>C-10-A;A-53-T</t>
  </si>
  <si>
    <t>-0.32510409769385673</t>
  </si>
  <si>
    <t>0.11978222607811836</t>
  </si>
  <si>
    <t>35.47240027655941</t>
  </si>
  <si>
    <t>GATCCAGATATAACTTGGGGTGGCTTTGTCTTCTTCTTTTGCCAATTCCAGTAATTGTTTGGG</t>
  </si>
  <si>
    <t>C-10-A;C-51-G</t>
  </si>
  <si>
    <t>-0.007919118665712196</t>
  </si>
  <si>
    <t>0.1046545742621584</t>
  </si>
  <si>
    <t>48.71270680789321</t>
  </si>
  <si>
    <t>GATCCAGATATAACTTGGGGTGGCTTTGTCTTCTTCTTTTGCCAATTCCATTAATTGTTTGGG</t>
  </si>
  <si>
    <t>C-10-A;C-51-T</t>
  </si>
  <si>
    <t>-1.0450611137060661</t>
  </si>
  <si>
    <t>0.2034539143154075</t>
  </si>
  <si>
    <t>17.267013048057212</t>
  </si>
  <si>
    <t>GATCCAGATATAACTTGGGGTGGCTTTGTCTTCTTCTTTTGCCAATTCCCCTAATTGTTTGGG</t>
  </si>
  <si>
    <t>C-10-A;A-50-C</t>
  </si>
  <si>
    <t>-1.5117453573409771</t>
  </si>
  <si>
    <t>0.45961362360597197</t>
  </si>
  <si>
    <t>10.827765096748232</t>
  </si>
  <si>
    <t>GATCCAGATATAACTTGGGGTGGCTTTGTCTTCTTCTTTTGCCAATTCCGCTAATTGTTTGGG</t>
  </si>
  <si>
    <t>C-10-A;A-50-G</t>
  </si>
  <si>
    <t>-0.1410658624804726</t>
  </si>
  <si>
    <t>0.11815056163140984</t>
  </si>
  <si>
    <t>42.64001673460058</t>
  </si>
  <si>
    <t>GATCCAGATATAACTTGGGGTGGCTTTGTCTTCTTCTTTTGCCAATTCCTCTAATTGTTTGGG</t>
  </si>
  <si>
    <t>C-10-A;A-50-T</t>
  </si>
  <si>
    <t>-1.1221727158187926</t>
  </si>
  <si>
    <t>0.18712475671013046</t>
  </si>
  <si>
    <t>15.985568060564367</t>
  </si>
  <si>
    <t>GATCCAGATATAACTTGGGGTGGCTTTGTCTTCTTCTTTTGCCAATTCGACTAATTGTTTGGG</t>
  </si>
  <si>
    <t>C-10-A;C-49-G</t>
  </si>
  <si>
    <t>0.5014466984008569</t>
  </si>
  <si>
    <t>0.07906076710524199</t>
  </si>
  <si>
    <t>81.06941258526126</t>
  </si>
  <si>
    <t>GATCCAGATATAACTTGGGGTGGCTTTGTCTTCTTCTTTTGCCAATTCTACTAATTGTTTGGG</t>
  </si>
  <si>
    <t>C-10-A;C-49-T</t>
  </si>
  <si>
    <t>-0.011546074779720653</t>
  </si>
  <si>
    <t>0.11671069898249402</t>
  </si>
  <si>
    <t>48.53634797431183</t>
  </si>
  <si>
    <t>GATCCAGATATAACTTGGGGTGGCTTTGTCTTCTTCTTTTGCCAATTGCACTAATTGTTTGGG</t>
  </si>
  <si>
    <t>C-10-A;C-48-G</t>
  </si>
  <si>
    <t>-0.7328113533639279</t>
  </si>
  <si>
    <t>0.1529087752102033</t>
  </si>
  <si>
    <t>23.59530334536208</t>
  </si>
  <si>
    <t>GATCCAGATATAACTTGGGGTGGCTTTGTCTTCTTCTTTTGCCAATTTCACTAATTGTTTGGG</t>
  </si>
  <si>
    <t>C-10-A;C-48-T</t>
  </si>
  <si>
    <t>-1.4077702295495331</t>
  </si>
  <si>
    <t>0.22096535776615334</t>
  </si>
  <si>
    <t>12.014194253809611</t>
  </si>
  <si>
    <t>GATCCAGATATAACTTGGGGTGGCTTTGTCTTCTTCTTTTGCCACTTCCACTAATTGTTTGGG</t>
  </si>
  <si>
    <t>C-10-A;A-45-C</t>
  </si>
  <si>
    <t>-2.21752084806389</t>
  </si>
  <si>
    <t>0.4207495182071104</t>
  </si>
  <si>
    <t>5.345944236270994</t>
  </si>
  <si>
    <t>GATCCAGATATAACTTGGGGTGGCTTTGTCTTCTTCTTTTGCCAGTTCCACTAATTGTTTGGG</t>
  </si>
  <si>
    <t>C-10-A;A-45-G</t>
  </si>
  <si>
    <t>0.09505329183081795</t>
  </si>
  <si>
    <t>0.09662163452022156</t>
  </si>
  <si>
    <t>53.9961272624969</t>
  </si>
  <si>
    <t>GATCCAGATATAACTTGGGGTGGCTTTGTCTTCTTCTTTTGCCATTTCCACTAATTGTTTGGG</t>
  </si>
  <si>
    <t>C-10-A;A-45-T</t>
  </si>
  <si>
    <t>-1.1266341699365898</t>
  </si>
  <si>
    <t>0.19155488624275</t>
  </si>
  <si>
    <t>15.914408038735553</t>
  </si>
  <si>
    <t>GATCCAGATATAACTTGGGGTGGCTTTGTCTTCTTCTTTTGCCCATTCCACTAATTGTTTGGG</t>
  </si>
  <si>
    <t>C-10-A;A-44-C</t>
  </si>
  <si>
    <t>-0.2879677004583455</t>
  </si>
  <si>
    <t>0.13941867684220516</t>
  </si>
  <si>
    <t>36.81448325066883</t>
  </si>
  <si>
    <t>GATCCAGATATAACTTGGGGTGGCTTTGTCTTCTTCTTTTGCCGATTCCACTAATTGTTTGGG</t>
  </si>
  <si>
    <t>C-10-A;A-44-G</t>
  </si>
  <si>
    <t>0.5110767022836364</t>
  </si>
  <si>
    <t>0.07895876175342723</t>
  </si>
  <si>
    <t>81.8538825049805</t>
  </si>
  <si>
    <t>GATCCAGATATAACTTGGGGTGGCTTTGTCTTCTTCTTTTGCCTATTCCACTAATTGTTTGGG</t>
  </si>
  <si>
    <t>C-10-A;A-44-T</t>
  </si>
  <si>
    <t>-0.6957796275376088</t>
  </si>
  <si>
    <t>0.1509055108353599</t>
  </si>
  <si>
    <t>24.48545841511995</t>
  </si>
  <si>
    <t>GATCCAGATATAACTTGGGGTGGCTTTGTCTTCTTCTTTTGCGAATTCCACTAATTGTTTGGG</t>
  </si>
  <si>
    <t>C-10-A;C-43-G</t>
  </si>
  <si>
    <t>0.13635197417228112</t>
  </si>
  <si>
    <t>0.09190171607743862</t>
  </si>
  <si>
    <t>56.27278405680705</t>
  </si>
  <si>
    <t>GATCCAGATATAACTTGGGGTGGCTTTGTCTTCTTCTTTTGCTAATTCCACTAATTGTTTGGG</t>
  </si>
  <si>
    <t>C-10-A;C-43-T</t>
  </si>
  <si>
    <t>-1.8131147718059972</t>
  </si>
  <si>
    <t>0.3653620325817681</t>
  </si>
  <si>
    <t>8.010428561797157</t>
  </si>
  <si>
    <t>GATCCAGATATAACTTGGGGTGGCTTTGTCTTCTTCTTTTGGCAATTCCACTAATTGTTTGGG</t>
  </si>
  <si>
    <t>C-10-A;C-42-G</t>
  </si>
  <si>
    <t>-0.38152762047471994</t>
  </si>
  <si>
    <t>0.13195923567335238</t>
  </si>
  <si>
    <t>33.526340529222836</t>
  </si>
  <si>
    <t>GATCCAGATATAACTTGGGGTGGCTTTGTCTTCTTCTTTTGTCAATTCCACTAATTGTTTGGG</t>
  </si>
  <si>
    <t>C-10-A;C-42-T</t>
  </si>
  <si>
    <t>-1.1361479783315724</t>
  </si>
  <si>
    <t>0.15856189440688082</t>
  </si>
  <si>
    <t>15.763719358152315</t>
  </si>
  <si>
    <t>GATCCAGATATAACTTGGGGTGGCTTTGTCTTCTTCTTTTTCCAATTCCACTAATTGTTTGGG</t>
  </si>
  <si>
    <t>C-10-A;G-41-T</t>
  </si>
  <si>
    <t>-1.5033260075732953</t>
  </si>
  <si>
    <t>0.21820046620359157</t>
  </si>
  <si>
    <t>10.919312683092945</t>
  </si>
  <si>
    <t>GATCCAGATATAACTTGGGGTGGCTTTGTCTTCTTGTTTTGCCAATTCCACTAATTGTTTGGG</t>
  </si>
  <si>
    <t>C-10-A;C-36-G</t>
  </si>
  <si>
    <t>-0.622753886669909</t>
  </si>
  <si>
    <t>0.10808180428832138</t>
  </si>
  <si>
    <t>26.34043334438309</t>
  </si>
  <si>
    <t>GATCCAGATATAACTTGGGGTGGCTTTGTCTTCTTTTTTTGCCAATTCCACTAATTGTTTGGG</t>
  </si>
  <si>
    <t>C-10-A;C-36-T</t>
  </si>
  <si>
    <t>-1.130535105287436</t>
  </si>
  <si>
    <t>0.2564925220669526</t>
  </si>
  <si>
    <t>15.852447891665626</t>
  </si>
  <si>
    <t>GATCCAGATATAACTTGGGGTGGCTTTGTCTTGTTCTTTTGCCAATTCCACTAATTGTTTGGG</t>
  </si>
  <si>
    <t>C-10-A;C-33-G</t>
  </si>
  <si>
    <t>-1.6857503700339949</t>
  </si>
  <si>
    <t>0.22849562445768817</t>
  </si>
  <si>
    <t>9.098491811311101</t>
  </si>
  <si>
    <t>GATCCAGATATAACTTGGGGTGGCTTTGTCTTTTTCTTTTGCCAATTCCACTAATTGTTTGGG</t>
  </si>
  <si>
    <t>C-10-A;C-33-T</t>
  </si>
  <si>
    <t>-2.012344205786027</t>
  </si>
  <si>
    <t>0.38517916030044863</t>
  </si>
  <si>
    <t>6.563439824487474</t>
  </si>
  <si>
    <t>GATCCAGATATAACTTGGGGTGGCTTTGTGTTCTTCTTTTGCCAATTCCACTAATTGTTTGGG</t>
  </si>
  <si>
    <t>C-10-A;C-30-G</t>
  </si>
  <si>
    <t>-0.17566237065209656</t>
  </si>
  <si>
    <t>0.1036537857950264</t>
  </si>
  <si>
    <t>41.19004760332653</t>
  </si>
  <si>
    <t>GATCCAGATATAACTTGGGGTGGCTTTGTTTTCTTCTTTTGCCAATTCCACTAATTGTTTGGG</t>
  </si>
  <si>
    <t>C-10-A;C-30-T</t>
  </si>
  <si>
    <t>-1.166522055846824</t>
  </si>
  <si>
    <t>0.1952723648169796</t>
  </si>
  <si>
    <t>15.292109538815478</t>
  </si>
  <si>
    <t>GATCCAGATATAACTTGGGGTGGCTTTTTCTTCTTCTTTTGCCAATTCCACTAATTGTTTGGG</t>
  </si>
  <si>
    <t>C-10-A;G-28-T</t>
  </si>
  <si>
    <t>-1.2424868915054068</t>
  </si>
  <si>
    <t>0.20555472714055928</t>
  </si>
  <si>
    <t>14.173473345148416</t>
  </si>
  <si>
    <t>GATCCAGATATAACTTGGGGTGGTTTTGTCTTCTTCTTTTGCCAATTCCACTAATTGTTTGGG</t>
  </si>
  <si>
    <t>C-10-A;C-24-T</t>
  </si>
  <si>
    <t>-1.1475726699672437</t>
  </si>
  <si>
    <t>0.16753246295077076</t>
  </si>
  <si>
    <t>15.584648587365018</t>
  </si>
  <si>
    <t>GATCCAGATATAACTTGGGGTGTCTTTGTCTTCTTCTTTTGCCAATTCCACTAATTGTTTGGG</t>
  </si>
  <si>
    <t>C-10-A;G-23-T</t>
  </si>
  <si>
    <t>-7.801747080623672e-4</t>
  </si>
  <si>
    <t>0.12839459632101516</t>
  </si>
  <si>
    <t>49.061708360860585</t>
  </si>
  <si>
    <t>GATCCAGATATAACTTGGGGTTGCTTTGTCTTCTTCTTTTGCCAATTCCACTAATTGTTTGGG</t>
  </si>
  <si>
    <t>C-10-A;G-22-T</t>
  </si>
  <si>
    <t>-0.4888598841382901</t>
  </si>
  <si>
    <t>0.1662474234146705</t>
  </si>
  <si>
    <t>30.114270146718496</t>
  </si>
  <si>
    <t>GATCCAGATATAACTTGGGTTGGCTTTGTCTTCTTCTTTTGCCAATTCCACTAATTGTTTGGG</t>
  </si>
  <si>
    <t>C-10-A;G-20-T</t>
  </si>
  <si>
    <t>-1.6218852906514862</t>
  </si>
  <si>
    <t>0.2552255389247754</t>
  </si>
  <si>
    <t>9.698524341061844</t>
  </si>
  <si>
    <t>GATCCAGATATAACTTGGTGTGGCTTTGTCTTCTTCTTTTGCCAATTCCACTAATTGTTTGGG</t>
  </si>
  <si>
    <t>C-10-A;G-19-T</t>
  </si>
  <si>
    <t>0.369373112797945</t>
  </si>
  <si>
    <t>0.09300246587923099</t>
  </si>
  <si>
    <t>71.03922203914622</t>
  </si>
  <si>
    <t>GATCCAGATATAACTTGTGGTGGCTTTGTCTTCTTCTTTTGCCAATTCCACTAATTGTTTGGG</t>
  </si>
  <si>
    <t>C-10-A;G-18-T</t>
  </si>
  <si>
    <t>0.1537546475895974</t>
  </si>
  <si>
    <t>0.08898602756437421</t>
  </si>
  <si>
    <t>57.26065177826261</t>
  </si>
  <si>
    <t>GATCCAGATATAACTTTGGGTGGCTTTGTCTTCTTCTTTTGCCAATTCCACTAATTGTTTGGG</t>
  </si>
  <si>
    <t>C-10-A;G-17-T</t>
  </si>
  <si>
    <t>-0.054106093059088</t>
  </si>
  <si>
    <t>0.11586746667629848</t>
  </si>
  <si>
    <t>46.51398135688195</t>
  </si>
  <si>
    <t>GATCCAGATATAAGTTGGGGTGGCTTTGTCTTCTTCTTTTGCCAATTCCACTAATTGTTTGGG</t>
  </si>
  <si>
    <t>C-10-A;C-14-G</t>
  </si>
  <si>
    <t>-0.2575084266318469</t>
  </si>
  <si>
    <t>0.11344382884083225</t>
  </si>
  <si>
    <t>37.953078034028486</t>
  </si>
  <si>
    <t>GATCCAGATATAATTTGGGGTGGCTTTGTCTTCTTCTTTTGCCAATTCCACTAATTGTTTGGG</t>
  </si>
  <si>
    <t>C-10-A;C-14-T</t>
  </si>
  <si>
    <t>-1.0022923388293938</t>
  </si>
  <si>
    <t>0.13288433396699248</t>
  </si>
  <si>
    <t>18.021521741361724</t>
  </si>
  <si>
    <t>GATCCAGATATACCTTGGGGTGGCTTTGTCTTCTTCTTTTGCCAATTCCACTAATTGTTTGGG</t>
  </si>
  <si>
    <t>C-10-A;A-13-C</t>
  </si>
  <si>
    <t>0.10726207130870918</t>
  </si>
  <si>
    <t>0.11930103512859944</t>
  </si>
  <si>
    <t>54.65939467715406</t>
  </si>
  <si>
    <t>GATCCAGATATAGCTTGGGGTGGCTTTGTCTTCTTCTTTTGCCAATTCCACTAATTGTTTGGG</t>
  </si>
  <si>
    <t>C-10-A;A-13-G</t>
  </si>
  <si>
    <t>-0.25648237660594586</t>
  </si>
  <si>
    <t>0.13680715534876375</t>
  </si>
  <si>
    <t>37.99203977565816</t>
  </si>
  <si>
    <t>GATCCAGATATATCTTGGGGTGGCTTTGTCTTCTTCTTTTGCCAATTCCACTAATTGTTTGGG</t>
  </si>
  <si>
    <t>C-10-A;A-13-T</t>
  </si>
  <si>
    <t>-0.41216693653225117</t>
  </si>
  <si>
    <t>0.10644585711335512</t>
  </si>
  <si>
    <t>32.514693610878794</t>
  </si>
  <si>
    <t>GATCCAGATATCACTTGGGGTGGCTTTGTCTTCTTCTTTTGCCAATTCCACTAATTGTTTGGG</t>
  </si>
  <si>
    <t>C-10-A;A-12-C</t>
  </si>
  <si>
    <t>0.19609963397384073</t>
  </si>
  <si>
    <t>0.10123105118117283</t>
  </si>
  <si>
    <t>59.73742263222405</t>
  </si>
  <si>
    <t>GATCCAGATATGACTTGGGGTGGCTTTGTCTTCTTCTTTTGCCAATTCCACTAATTGTTTGGG</t>
  </si>
  <si>
    <t>C-10-A;A-12-G</t>
  </si>
  <si>
    <t>0.34010490230576496</t>
  </si>
  <si>
    <t>0.08380221445234463</t>
  </si>
  <si>
    <t>68.99016354431572</t>
  </si>
  <si>
    <t>GATCCAGATATTACTTGGGGTGGCTTTGTCTTCTTCTTTTGCCAATTCCACTAATTGTTTGGG</t>
  </si>
  <si>
    <t>C-10-A;A-12-T</t>
  </si>
  <si>
    <t>-0.12945774902886986</t>
  </si>
  <si>
    <t>0.11734177253849164</t>
  </si>
  <si>
    <t>43.1378708696713</t>
  </si>
  <si>
    <t>GATCCAGATCAAAATTGGGGTGGCTTTGTCTTCTTCTTTTGCCAATTCCACTAATTGTTTGGG</t>
  </si>
  <si>
    <t>T-11-A;C-14-A</t>
  </si>
  <si>
    <t>0.252847959349529</t>
  </si>
  <si>
    <t>0.09077959230775406</t>
  </si>
  <si>
    <t>63.2254553224186</t>
  </si>
  <si>
    <t>GATCCAGATCAAACATGGGGTGGCTTTGTCTTCTTCTTTTGCCAATTCCACTAATTGTTTGGG</t>
  </si>
  <si>
    <t>T-11-A;T-15-A</t>
  </si>
  <si>
    <t>0.14797358420003143</t>
  </si>
  <si>
    <t>0.12580624171395216</t>
  </si>
  <si>
    <t>56.930579324763386</t>
  </si>
  <si>
    <t>GATCCAGATCAAACCTGGGGTGGCTTTGTCTTCTTCTTTTGCCAATTCCACTAATTGTTTGGG</t>
  </si>
  <si>
    <t>T-11-A;T-15-C</t>
  </si>
  <si>
    <t>0.7442616536874276</t>
  </si>
  <si>
    <t>0.09508826287668638</t>
  </si>
  <si>
    <t>GATCCAGATCAAACGTGGGGTGGCTTTGTCTTCTTCTTTTGCCAATTCCACTAATTGTTTGGG</t>
  </si>
  <si>
    <t>T-11-A;T-15-G</t>
  </si>
  <si>
    <t>0.008428602286635195</t>
  </si>
  <si>
    <t>0.10535599182386471</t>
  </si>
  <si>
    <t>49.51559334743706</t>
  </si>
  <si>
    <t>GATCCAGATCAAACTAGGGGTGGCTTTGTCTTCTTCTTTTGCCAATTCCACTAATTGTTTGGG</t>
  </si>
  <si>
    <t>T-11-A;T-16-A</t>
  </si>
  <si>
    <t>-0.32905657453520504</t>
  </si>
  <si>
    <t>0.1662999619282713</t>
  </si>
  <si>
    <t>35.33247314749043</t>
  </si>
  <si>
    <t>GATCCAGATCAAACTCGGGGTGGCTTTGTCTTCTTCTTTTGCCAATTCCACTAATTGTTTGGG</t>
  </si>
  <si>
    <t>T-11-A;T-16-C</t>
  </si>
  <si>
    <t>0.3997664731649485</t>
  </si>
  <si>
    <t>0.1115787058108509</t>
  </si>
  <si>
    <t>73.23148913931443</t>
  </si>
  <si>
    <t>GATCCAGATCAAACTGGGGGTGGCTTTGTCTTCTTCTTTTGCCAATTCCACTAATTGTTTGGG</t>
  </si>
  <si>
    <t>T-11-A;T-16-G</t>
  </si>
  <si>
    <t>0.1691386113044699</t>
  </si>
  <si>
    <t>0.11967371616541256</t>
  </si>
  <si>
    <t>58.148358282382084</t>
  </si>
  <si>
    <t>GATCCAGATCAAACTTAGGGTGGCTTTGTCTTCTTCTTTTGCCAATTCCACTAATTGTTTGGG</t>
  </si>
  <si>
    <t>T-11-A;G-17-A</t>
  </si>
  <si>
    <t>-0.9797991949121349</t>
  </si>
  <si>
    <t>0.1752368387017987</t>
  </si>
  <si>
    <t>18.43147571612597</t>
  </si>
  <si>
    <t>GATCCAGATCAAACTTCGGGTGGCTTTGTCTTCTTCTTTTGCCAATTCCACTAATTGTTTGGG</t>
  </si>
  <si>
    <t>T-11-A;G-17-C</t>
  </si>
  <si>
    <t>0.9796245433285762</t>
  </si>
  <si>
    <t>0.0871139602142633</t>
  </si>
  <si>
    <t>GATCCAGATCAAACTTGAGGTGGCTTTGTCTTCTTCTTTTGCCAATTCCACTAATTGTTTGGG</t>
  </si>
  <si>
    <t>T-11-A;G-18-A</t>
  </si>
  <si>
    <t>0.42758515369284034</t>
  </si>
  <si>
    <t>0.0829871263824195</t>
  </si>
  <si>
    <t>75.29729329131467</t>
  </si>
  <si>
    <t>GATCCAGATCAAACTTGCGGTGGCTTTGTCTTCTTCTTTTGCCAATTCCACTAATTGTTTGGG</t>
  </si>
  <si>
    <t>T-11-A;G-18-C</t>
  </si>
  <si>
    <t>1.1508063746274997</t>
  </si>
  <si>
    <t>0.0860992163436241</t>
  </si>
  <si>
    <t>GATCCAGATCAAACTTGGAGTGGCTTTGTCTTCTTCTTTTGCCAATTCCACTAATTGTTTGGG</t>
  </si>
  <si>
    <t>T-11-A;G-19-A</t>
  </si>
  <si>
    <t>0.3874320983934607</t>
  </si>
  <si>
    <t>0.07702071268946403</t>
  </si>
  <si>
    <t>72.3337722765932</t>
  </si>
  <si>
    <t>GATCCAGATCAAACTTGGCGTGGCTTTGTCTTCTTCTTTTGCCAATTCCACTAATTGTTTGGG</t>
  </si>
  <si>
    <t>T-11-A;G-19-C</t>
  </si>
  <si>
    <t>0.2934100029972585</t>
  </si>
  <si>
    <t>0.10745972716207103</t>
  </si>
  <si>
    <t>65.84273119392655</t>
  </si>
  <si>
    <t>GATCCAGATCAAACTTGGGATGGCTTTGTCTTCTTCTTTTGCCAATTCCACTAATTGTTTGGG</t>
  </si>
  <si>
    <t>T-11-A;G-20-A</t>
  </si>
  <si>
    <t>0.6759430991733396</t>
  </si>
  <si>
    <t>0.07940197260495153</t>
  </si>
  <si>
    <t>96.52500886326514</t>
  </si>
  <si>
    <t>GATCCAGATCAAACTTGGGCTGGCTTTGTCTTCTTCTTTTGCCAATTCCACTAATTGTTTGGG</t>
  </si>
  <si>
    <t>T-11-A;G-20-C</t>
  </si>
  <si>
    <t>0.5573083849746858</t>
  </si>
  <si>
    <t>0.09704236048164767</t>
  </si>
  <si>
    <t>85.72696496177878</t>
  </si>
  <si>
    <t>GATCCAGATCAAACTTGGGGAGGCTTTGTCTTCTTCTTTTGCCAATTCCACTAATTGTTTGGG</t>
  </si>
  <si>
    <t>T-11-A;T-21-A</t>
  </si>
  <si>
    <t>0.5514075933952884</t>
  </si>
  <si>
    <t>0.10538602453158934</t>
  </si>
  <si>
    <t>85.22259755575377</t>
  </si>
  <si>
    <t>GATCCAGATCAAACTTGGGGCGGCTTTGTCTTCTTCTTTTGCCAATTCCACTAATTGTTTGGG</t>
  </si>
  <si>
    <t>T-11-A;T-21-C</t>
  </si>
  <si>
    <t>0.5849031177094285</t>
  </si>
  <si>
    <t>0.09158909623991172</t>
  </si>
  <si>
    <t>88.12551917916895</t>
  </si>
  <si>
    <t>GATCCAGATCAAACTTGGGGGGGCTTTGTCTTCTTCTTTTGCCAATTCCACTAATTGTTTGGG</t>
  </si>
  <si>
    <t>T-11-A;T-21-G</t>
  </si>
  <si>
    <t>-2.6745250822633464</t>
  </si>
  <si>
    <t>0.9609544558347428</t>
  </si>
  <si>
    <t>3.384932456969106</t>
  </si>
  <si>
    <t>GATCCAGATCAAACTTGGGGTAGCTTTGTCTTCTTCTTTTGCCAATTCCACTAATTGTTTGGG</t>
  </si>
  <si>
    <t>T-11-A;G-22-A</t>
  </si>
  <si>
    <t>-0.2656638017175589</t>
  </si>
  <si>
    <t>0.11665675996650571</t>
  </si>
  <si>
    <t>37.64481515525318</t>
  </si>
  <si>
    <t>GATCCAGATCAAACTTGGGGTCGCTTTGTCTTCTTCTTTTGCCAATTCCACTAATTGTTTGGG</t>
  </si>
  <si>
    <t>T-11-A;G-22-C</t>
  </si>
  <si>
    <t>0.5859769651277046</t>
  </si>
  <si>
    <t>0.15492118315748207</t>
  </si>
  <si>
    <t>88.22020336951167</t>
  </si>
  <si>
    <t>GATCCAGATCAAACTTGGGGTGACTTTGTCTTCTTCTTTTGCCAATTCCACTAATTGTTTGGG</t>
  </si>
  <si>
    <t>T-11-A;G-23-A</t>
  </si>
  <si>
    <t>0.7389381872701424</t>
  </si>
  <si>
    <t>0.07610446891489848</t>
  </si>
  <si>
    <t>GATCCAGATCAAACTTGGGGTGCCTTTGTCTTCTTCTTTTGCCAATTCCACTAATTGTTTGGG</t>
  </si>
  <si>
    <t>T-11-A;G-23-C</t>
  </si>
  <si>
    <t>0.2445405541419191</t>
  </si>
  <si>
    <t>0.12970001898408656</t>
  </si>
  <si>
    <t>62.702391505337914</t>
  </si>
  <si>
    <t>GATCCAGATCAAACTTGGGGTGGATTTGTCTTCTTCTTTTGCCAATTCCACTAATTGTTTGGG</t>
  </si>
  <si>
    <t>T-11-A;C-24-A</t>
  </si>
  <si>
    <t>0.5837693117130924</t>
  </si>
  <si>
    <t>0.08591287051122842</t>
  </si>
  <si>
    <t>88.02565855907599</t>
  </si>
  <si>
    <t>GATCCAGATCAAACTTGGGGTGGCATTGTCTTCTTCTTTTGCCAATTCCACTAATTGTTTGGG</t>
  </si>
  <si>
    <t>T-11-A;T-25-A</t>
  </si>
  <si>
    <t>0.25989749198779205</t>
  </si>
  <si>
    <t>0.09637313465128995</t>
  </si>
  <si>
    <t>63.672739954740216</t>
  </si>
  <si>
    <t>GATCCAGATCAAACTTGGGGTGGCCTTGTCTTCTTCTTTTGCCAATTCCACTAATTGTTTGGG</t>
  </si>
  <si>
    <t>T-11-A;T-25-C</t>
  </si>
  <si>
    <t>0.3132314599618139</t>
  </si>
  <si>
    <t>0.09427837477891822</t>
  </si>
  <si>
    <t>67.16085042244029</t>
  </si>
  <si>
    <t>GATCCAGATCAAACTTGGGGTGGCGTTGTCTTCTTCTTTTGCCAATTCCACTAATTGTTTGGG</t>
  </si>
  <si>
    <t>T-11-A;T-25-G</t>
  </si>
  <si>
    <t>0.13865667045288205</t>
  </si>
  <si>
    <t>0.08835577902359097</t>
  </si>
  <si>
    <t>56.40262529776205</t>
  </si>
  <si>
    <t>GATCCAGATCAAACTTGGGGTGGCTATGTCTTCTTCTTTTGCCAATTCCACTAATTGTTTGGG</t>
  </si>
  <si>
    <t>T-11-A;T-26-A</t>
  </si>
  <si>
    <t>-1.5156046915255905e-4</t>
  </si>
  <si>
    <t>0.1188957573488481</t>
  </si>
  <si>
    <t>49.092558944863754</t>
  </si>
  <si>
    <t>GATCCAGATCAAACTTGGGGTGGCTCTGTCTTCTTCTTTTGCCAATTCCACTAATTGTTTGGG</t>
  </si>
  <si>
    <t>T-11-A;T-26-C</t>
  </si>
  <si>
    <t>0.517519163013984</t>
  </si>
  <si>
    <t>0.10168296515421209</t>
  </si>
  <si>
    <t>82.38292526741753</t>
  </si>
  <si>
    <t>GATCCAGATCAAACTTGGGGTGGCTGTGTCTTCTTCTTTTGCCAATTCCACTAATTGTTTGGG</t>
  </si>
  <si>
    <t>T-11-A;T-26-G</t>
  </si>
  <si>
    <t>0.37056454410541945</t>
  </si>
  <si>
    <t>0.09414798537276402</t>
  </si>
  <si>
    <t>71.12391083276431</t>
  </si>
  <si>
    <t>GATCCAGATCAAACTTGGGGTGGCTTAGTCTTCTTCTTTTGCCAATTCCACTAATTGTTTGGG</t>
  </si>
  <si>
    <t>T-11-A;T-27-A</t>
  </si>
  <si>
    <t>-0.17326926584303148</t>
  </si>
  <si>
    <t>0.11736203467501792</t>
  </si>
  <si>
    <t>41.28873774515872</t>
  </si>
  <si>
    <t>GATCCAGATCAAACTTGGGGTGGCTTCGTCTTCTTCTTTTGCCAATTCCACTAATTGTTTGGG</t>
  </si>
  <si>
    <t>T-11-A;T-27-C</t>
  </si>
  <si>
    <t>0.531917427248575</t>
  </si>
  <si>
    <t>0.08965126407306749</t>
  </si>
  <si>
    <t>83.57767692863227</t>
  </si>
  <si>
    <t>GATCCAGATCAAACTTGGGGTGGCTTGGTCTTCTTCTTTTGCCAATTCCACTAATTGTTTGGG</t>
  </si>
  <si>
    <t>T-11-A;T-27-G</t>
  </si>
  <si>
    <t>0.07611736982206305</t>
  </si>
  <si>
    <t>0.0977835684441202</t>
  </si>
  <si>
    <t>52.98328066442058</t>
  </si>
  <si>
    <t>GATCCAGATCAAACTTGGGGTGGCTTTATCTTCTTCTTTTGCCAATTCCACTAATTGTTTGGG</t>
  </si>
  <si>
    <t>T-11-A;G-28-A</t>
  </si>
  <si>
    <t>-0.1522418113009336</t>
  </si>
  <si>
    <t>0.10029870879759827</t>
  </si>
  <si>
    <t>42.166127105455324</t>
  </si>
  <si>
    <t>GATCCAGATCAAACTTGGGGTGGCTTTCTCTTCTTCTTTTGCCAATTCCACTAATTGTTTGGG</t>
  </si>
  <si>
    <t>T-11-A;G-28-C</t>
  </si>
  <si>
    <t>0.07215115967394195</t>
  </si>
  <si>
    <t>0.15700621181099453</t>
  </si>
  <si>
    <t>52.77355402386464</t>
  </si>
  <si>
    <t>GATCCAGATCAAACTTGGGGTGGCTTTGACTTCTTCTTTTGCCAATTCCACTAATTGTTTGGG</t>
  </si>
  <si>
    <t>T-11-A;T-29-A</t>
  </si>
  <si>
    <t>0.4248992827231728</t>
  </si>
  <si>
    <t>0.11890925166218264</t>
  </si>
  <si>
    <t>75.09532582785691</t>
  </si>
  <si>
    <t>GATCCAGATCAAACTTGGGGTGGCTTTGCCTTCTTCTTTTGCCAATTCCACTAATTGTTTGGG</t>
  </si>
  <si>
    <t>T-11-A;T-29-C</t>
  </si>
  <si>
    <t>0.6024052232601738</t>
  </si>
  <si>
    <t>0.08537262048513908</t>
  </si>
  <si>
    <t>89.68147787550916</t>
  </si>
  <si>
    <t>GATCCAGATCAAACTTGGGGTGGCTTTGGCTTCTTCTTTTGCCAATTCCACTAATTGTTTGGG</t>
  </si>
  <si>
    <t>T-11-A;T-29-G</t>
  </si>
  <si>
    <t>-1.3525826450693252</t>
  </si>
  <si>
    <t>0.2751346291093521</t>
  </si>
  <si>
    <t>12.695865505725786</t>
  </si>
  <si>
    <t>GATCCAGATCAAACTTGGGGTGGCTTTGTATTCTTCTTTTGCCAATTCCACTAATTGTTTGGG</t>
  </si>
  <si>
    <t>T-11-A;C-30-A</t>
  </si>
  <si>
    <t>-0.12765460081473592</t>
  </si>
  <si>
    <t>0.13064171939711966</t>
  </si>
  <si>
    <t>43.21572501467855</t>
  </si>
  <si>
    <t>GATCCAGATCAAACTTGGGGTGGCTTTGTCATCTTCTTTTGCCAATTCCACTAATTGTTTGGG</t>
  </si>
  <si>
    <t>T-11-A;T-31-A</t>
  </si>
  <si>
    <t>0.33326877629375046</t>
  </si>
  <si>
    <t>0.11731032391919563</t>
  </si>
  <si>
    <t>68.5201464711333</t>
  </si>
  <si>
    <t>GATCCAGATCAAACTTGGGGTGGCTTTGTCCTCTTCTTTTGCCAATTCCACTAATTGTTTGGG</t>
  </si>
  <si>
    <t>T-11-A;T-31-C</t>
  </si>
  <si>
    <t>-0.177368272122744</t>
  </si>
  <si>
    <t>0.13711148706418413</t>
  </si>
  <si>
    <t>41.11984134005346</t>
  </si>
  <si>
    <t>GATCCAGATCAAACTTGGGGTGGCTTTGTCGTCTTCTTTTGCCAATTCCACTAATTGTTTGGG</t>
  </si>
  <si>
    <t>T-11-A;T-31-G</t>
  </si>
  <si>
    <t>0.6367095615721088</t>
  </si>
  <si>
    <t>0.09483428718691186</t>
  </si>
  <si>
    <t>92.81131826081796</t>
  </si>
  <si>
    <t>GATCCAGATCAAACTTGGGGTGGCTTTGTCTACTTCTTTTGCCAATTCCACTAATTGTTTGGG</t>
  </si>
  <si>
    <t>T-11-A;T-32-A</t>
  </si>
  <si>
    <t>0.12409044446664827</t>
  </si>
  <si>
    <t>0.15626910406774777</t>
  </si>
  <si>
    <t>55.58700657587222</t>
  </si>
  <si>
    <t>GATCCAGATCAAACTTGGGGTGGCTTTGTCTCCTTCTTTTGCCAATTCCACTAATTGTTTGGG</t>
  </si>
  <si>
    <t>T-11-A;T-32-C</t>
  </si>
  <si>
    <t>0.7250377231973922</t>
  </si>
  <si>
    <t>0.1097520046488906</t>
  </si>
  <si>
    <t>GATCCAGATCAAACTTGGGGTGGCTTTGTCTGCTTCTTTTGCCAATTCCACTAATTGTTTGGG</t>
  </si>
  <si>
    <t>T-11-A;T-32-G</t>
  </si>
  <si>
    <t>0.4415548036377599</t>
  </si>
  <si>
    <t>0.09745866767594288</t>
  </si>
  <si>
    <t>76.35655162824688</t>
  </si>
  <si>
    <t>GATCCAGATCAAACTTGGGGTGGCTTTGTCTTATTCTTTTGCCAATTCCACTAATTGTTTGGG</t>
  </si>
  <si>
    <t>T-11-A;C-33-A</t>
  </si>
  <si>
    <t>-0.9329908046277446</t>
  </si>
  <si>
    <t>0.20926594967482648</t>
  </si>
  <si>
    <t>19.31473411259249</t>
  </si>
  <si>
    <t>GATCCAGATCAAACTTGGGGTGGCTTTGTCTTCATCTTTTGCCAATTCCACTAATTGTTTGGG</t>
  </si>
  <si>
    <t>T-11-A;T-34-A</t>
  </si>
  <si>
    <t>0.1812687300116887</t>
  </si>
  <si>
    <t>0.09965720249935912</t>
  </si>
  <si>
    <t>58.85800008929909</t>
  </si>
  <si>
    <t>GATCCAGATCAAACTTGGGGTGGCTTTGTCTTCCTCTTTTGCCAATTCCACTAATTGTTTGGG</t>
  </si>
  <si>
    <t>T-11-A;T-34-C</t>
  </si>
  <si>
    <t>-0.04670955954366936</t>
  </si>
  <si>
    <t>0.1206455885932897</t>
  </si>
  <si>
    <t>46.85929908166365</t>
  </si>
  <si>
    <t>GATCCAGATCAAACTTGGGGTGGCTTTGTCTTCGTCTTTTGCCAATTCCACTAATTGTTTGGG</t>
  </si>
  <si>
    <t>T-11-A;T-34-G</t>
  </si>
  <si>
    <t>0.8277144025090357</t>
  </si>
  <si>
    <t>0.09589235621586692</t>
  </si>
  <si>
    <t>GATCCAGATCAAACTTGGGGTGGCTTTGTCTTCTACTTTTGCCAATTCCACTAATTGTTTGGG</t>
  </si>
  <si>
    <t>T-11-A;T-35-A</t>
  </si>
  <si>
    <t>0.20856572385093064</t>
  </si>
  <si>
    <t>0.09768234797942174</t>
  </si>
  <si>
    <t>60.4867757591883</t>
  </si>
  <si>
    <t>GATCCAGATCAAACTTGGGGTGGCTTTGTCTTCTCCTTTTGCCAATTCCACTAATTGTTTGGG</t>
  </si>
  <si>
    <t>T-11-A;T-35-C</t>
  </si>
  <si>
    <t>-0.027614467879825008</t>
  </si>
  <si>
    <t>0.11088907459218966</t>
  </si>
  <si>
    <t>47.76267930781283</t>
  </si>
  <si>
    <t>GATCCAGATCAAACTTGGGGTGGCTTTGTCTTCTGCTTTTGCCAATTCCACTAATTGTTTGGG</t>
  </si>
  <si>
    <t>T-11-A;T-35-G</t>
  </si>
  <si>
    <t>0.37324363021025453</t>
  </si>
  <si>
    <t>0.09137677599235483</t>
  </si>
  <si>
    <t>71.31471338811149</t>
  </si>
  <si>
    <t>GATCCAGATCAAACTTGGGGTGGCTTTGTCTTCTTATTTTGCCAATTCCACTAATTGTTTGGG</t>
  </si>
  <si>
    <t>T-11-A;C-36-A</t>
  </si>
  <si>
    <t>0.26841440001672023</t>
  </si>
  <si>
    <t>0.10957990782073442</t>
  </si>
  <si>
    <t>64.21735073277382</t>
  </si>
  <si>
    <t>GATCCAGATCAAACTTGGGGTGGCTTTGTCTTCTTCATTTGCCAATTCCACTAATTGTTTGGG</t>
  </si>
  <si>
    <t>T-11-A;T-37-A</t>
  </si>
  <si>
    <t>0.3236984681773098</t>
  </si>
  <si>
    <t>0.09834311908448115</t>
  </si>
  <si>
    <t>67.86751547830657</t>
  </si>
  <si>
    <t>GATCCAGATCAAACTTGGGGTGGCTTTGTCTTCTTCCTTTGCCAATTCCACTAATTGTTTGGG</t>
  </si>
  <si>
    <t>T-11-A;T-37-C</t>
  </si>
  <si>
    <t>0.18504730775947925</t>
  </si>
  <si>
    <t>0.11396210202971056</t>
  </si>
  <si>
    <t>59.08082032539653</t>
  </si>
  <si>
    <t>GATCCAGATCAAACTTGGGGTGGCTTTGTCTTCTTCGTTTGCCAATTCCACTAATTGTTTGGG</t>
  </si>
  <si>
    <t>T-11-A;T-37-G</t>
  </si>
  <si>
    <t>0.0404038113924616</t>
  </si>
  <si>
    <t>0.0882901883093431</t>
  </si>
  <si>
    <t>51.12444948027131</t>
  </si>
  <si>
    <t>GATCCAGATCAAACTTGGGGTGGCTTTGTCTTCTTCTATTGCCAATTCCACTAATTGTTTGGG</t>
  </si>
  <si>
    <t>T-11-A;T-38-A</t>
  </si>
  <si>
    <t>0.11384976208135689</t>
  </si>
  <si>
    <t>0.09068861496537152</t>
  </si>
  <si>
    <t>55.02066252101372</t>
  </si>
  <si>
    <t>GATCCAGATCAAACTTGGGGTGGCTTTGTCTTCTTCTCTTGCCAATTCCACTAATTGTTTGGG</t>
  </si>
  <si>
    <t>T-11-A;T-38-C</t>
  </si>
  <si>
    <t>0.026499389846799837</t>
  </si>
  <si>
    <t>0.10238292375814421</t>
  </si>
  <si>
    <t>50.41851277752229</t>
  </si>
  <si>
    <t>GATCCAGATCAAACTTGGGGTGGCTTTGTCTTCTTCTGTTGCCAATTCCACTAATTGTTTGGG</t>
  </si>
  <si>
    <t>T-11-A;T-38-G</t>
  </si>
  <si>
    <t>0.359261282535367</t>
  </si>
  <si>
    <t>0.08798262276887524</t>
  </si>
  <si>
    <t>70.32450512189772</t>
  </si>
  <si>
    <t>GATCCAGATCAAACTTGGGGTGGCTTTGTCTTCTTCTTATGCCAATTCCACTAATTGTTTGGG</t>
  </si>
  <si>
    <t>T-11-A;T-39-A</t>
  </si>
  <si>
    <t>0.33985505593855925</t>
  </si>
  <si>
    <t>0.09616431812694447</t>
  </si>
  <si>
    <t>68.97292875569556</t>
  </si>
  <si>
    <t>GATCCAGATCAAACTTGGGGTGGCTTTGTCTTCTTCTTCTGCCAATTCCACTAATTGTTTGGG</t>
  </si>
  <si>
    <t>T-11-A;T-39-C</t>
  </si>
  <si>
    <t>0.39139969622591164</t>
  </si>
  <si>
    <t>0.09649344020144636</t>
  </si>
  <si>
    <t>72.62133368146561</t>
  </si>
  <si>
    <t>GATCCAGATCAAACTTGGGGTGGCTTTGTCTTCTTCTTGTGCCAATTCCACTAATTGTTTGGG</t>
  </si>
  <si>
    <t>T-11-A;T-39-G</t>
  </si>
  <si>
    <t>0.4117479688751877</t>
  </si>
  <si>
    <t>0.07866271568231566</t>
  </si>
  <si>
    <t>74.11418938717273</t>
  </si>
  <si>
    <t>GATCCAGATCAAACTTGGGGTGGCTTTGTCTTCTTCTTTAGCCAATTCCACTAATTGTTTGGG</t>
  </si>
  <si>
    <t>T-11-A;T-40-A</t>
  </si>
  <si>
    <t>0.04818361198258583</t>
  </si>
  <si>
    <t>0.1347187941755221</t>
  </si>
  <si>
    <t>51.52373868377544</t>
  </si>
  <si>
    <t>GATCCAGATCAAACTTGGGGTGGCTTTGTCTTCTTCTTTCGCCAATTCCACTAATTGTTTGGG</t>
  </si>
  <si>
    <t>T-11-A;T-40-C</t>
  </si>
  <si>
    <t>0.381711444232619</t>
  </si>
  <si>
    <t>0.10205886953686284</t>
  </si>
  <si>
    <t>71.92115712081927</t>
  </si>
  <si>
    <t>GATCCAGATCAAACTTGGGGTGGCTTTGTCTTCTTCTTTGGCCAATTCCACTAATTGTTTGGG</t>
  </si>
  <si>
    <t>T-11-A;T-40-G</t>
  </si>
  <si>
    <t>0.14132797461643637</t>
  </si>
  <si>
    <t>0.09349738922858906</t>
  </si>
  <si>
    <t>56.553495285653106</t>
  </si>
  <si>
    <t>GATCCAGATCAAACTTGGGGTGGCTTTGTCTTCTTCTTTTACCAATTCCACTAATTGTTTGGG</t>
  </si>
  <si>
    <t>T-11-A;G-41-A</t>
  </si>
  <si>
    <t>0.058476262962682546</t>
  </si>
  <si>
    <t>0.10848345438442107</t>
  </si>
  <si>
    <t>52.05679310889834</t>
  </si>
  <si>
    <t>GATCCAGATCAAACTTGGGGTGGCTTTGTCTTCTTCTTTTCCCAATTCCACTAATTGTTTGGG</t>
  </si>
  <si>
    <t>T-11-A;G-41-C</t>
  </si>
  <si>
    <t>0.13042182823515788</t>
  </si>
  <si>
    <t>0.1499847686646492</t>
  </si>
  <si>
    <t>55.94006574418479</t>
  </si>
  <si>
    <t>GATCCAGATCAAACTTGGGGTGGCTTTGTCTTCTTCTTTTGACAATTCCACTAATTGTTTGGG</t>
  </si>
  <si>
    <t>T-11-A;C-42-A</t>
  </si>
  <si>
    <t>-0.3229864441881285</t>
  </si>
  <si>
    <t>0.14540485144320647</t>
  </si>
  <si>
    <t>35.54759812275118</t>
  </si>
  <si>
    <t>GATCCAGATCAAACTTGGGGTGGCTTTGTCTTCTTCTTTTGCAAATTCCACTAATTGTTTGGG</t>
  </si>
  <si>
    <t>T-11-A;C-43-A</t>
  </si>
  <si>
    <t>0.4479444711744681</t>
  </si>
  <si>
    <t>0.09966607045468807</t>
  </si>
  <si>
    <t>76.84600666961312</t>
  </si>
  <si>
    <t>GATCCAGATCAAACTTGGGGTGGCTTTGTCTTCTTCTTTTGCCAAATCCACTAATTGTTTGGG</t>
  </si>
  <si>
    <t>T-11-A;T-46-A</t>
  </si>
  <si>
    <t>-0.053809717490125704</t>
  </si>
  <si>
    <t>0.10880640673769548</t>
  </si>
  <si>
    <t>46.5277690076318</t>
  </si>
  <si>
    <t>GATCCAGATCAAACTTGGGGTGGCTTTGTCTTCTTCTTTTGCCAACTCCACTAATTGTTTGGG</t>
  </si>
  <si>
    <t>T-11-A;T-46-C</t>
  </si>
  <si>
    <t>0.2973892020405942</t>
  </si>
  <si>
    <t>0.1205513619423662</t>
  </si>
  <si>
    <t>66.1052544967418</t>
  </si>
  <si>
    <t>GATCCAGATCAAACTTGGGGTGGCTTTGTCTTCTTCTTTTGCCAAGTCCACTAATTGTTTGGG</t>
  </si>
  <si>
    <t>T-11-A;T-46-G</t>
  </si>
  <si>
    <t>0.1759277879108328</t>
  </si>
  <si>
    <t>0.10080244525266151</t>
  </si>
  <si>
    <t>58.54448090782603</t>
  </si>
  <si>
    <t>GATCCAGATCAAACTTGGGGTGGCTTTGTCTTCTTCTTTTGCCAATACCACTAATTGTTTGGG</t>
  </si>
  <si>
    <t>T-11-A;T-47-A</t>
  </si>
  <si>
    <t>0.12798387637217915</t>
  </si>
  <si>
    <t>0.11406771778150133</t>
  </si>
  <si>
    <t>55.803852664620585</t>
  </si>
  <si>
    <t>GATCCAGATCAAACTTGGGGTGGCTTTGTCTTCTTCTTTTGCCAATCCCACTAATTGTTTGGG</t>
  </si>
  <si>
    <t>T-11-A;T-47-C</t>
  </si>
  <si>
    <t>-0.5172921652978001</t>
  </si>
  <si>
    <t>0.21674029821077243</t>
  </si>
  <si>
    <t>29.2701103129511</t>
  </si>
  <si>
    <t>GATCCAGATCAAACTTGGGGTGGCTTTGTCTTCTTCTTTTGCCAATGCCACTAATTGTTTGGG</t>
  </si>
  <si>
    <t>T-11-A;T-47-G</t>
  </si>
  <si>
    <t>0.052677011922657835</t>
  </si>
  <si>
    <t>0.13127065204421842</t>
  </si>
  <si>
    <t>51.755776376751534</t>
  </si>
  <si>
    <t>GATCCAGATCAAACTTGGGGTGGCTTTGTCTTCTTCTTTTGCCAATTACACTAATTGTTTGGG</t>
  </si>
  <si>
    <t>T-11-A;C-48-A</t>
  </si>
  <si>
    <t>-0.24060250210738932</t>
  </si>
  <si>
    <t>0.13564881202569382</t>
  </si>
  <si>
    <t>38.60016429053042</t>
  </si>
  <si>
    <t>GATCCAGATCAAACTTGGGGTGGCTTTGTCTTCTTCTTTTGCCAATTCAACTAATTGTTTGGG</t>
  </si>
  <si>
    <t>T-11-A;C-49-A</t>
  </si>
  <si>
    <t>0.8747951823113876</t>
  </si>
  <si>
    <t>0.08405813031959435</t>
  </si>
  <si>
    <t>GATCCAGATCAAACTTGGGGTGGCTTTGTCTTCTTCTTTTGCCAATTCCAATAATTGTTTGGG</t>
  </si>
  <si>
    <t>T-11-A;C-51-A</t>
  </si>
  <si>
    <t>-0.1473552241121727</t>
  </si>
  <si>
    <t>0.12107931106923635</t>
  </si>
  <si>
    <t>42.3726798198746</t>
  </si>
  <si>
    <t>GATCCAGATCAAACTTGGGGTGGCTTTGTCTTCTTCTTTTGCCAATTCCACAAATTGTTTGGG</t>
  </si>
  <si>
    <t>T-11-A;T-52-A</t>
  </si>
  <si>
    <t>0.5148851269554728</t>
  </si>
  <si>
    <t>0.1001891296363534</t>
  </si>
  <si>
    <t>82.1662112132735</t>
  </si>
  <si>
    <t>GATCCAGATCAAACTTGGGGTGGCTTTGTCTTCTTCTTTTGCCAATTCCACCAATTGTTTGGG</t>
  </si>
  <si>
    <t>T-11-A;T-52-C</t>
  </si>
  <si>
    <t>0.7559895416415148</t>
  </si>
  <si>
    <t>0.09985806286824465</t>
  </si>
  <si>
    <t>GATCCAGATCAAACTTGGGGTGGCTTTGTCTTCTTCTTTTGCCAATTCCACGAATTGTTTGGG</t>
  </si>
  <si>
    <t>T-11-A;T-52-G</t>
  </si>
  <si>
    <t>0.5855739053088496</t>
  </si>
  <si>
    <t>0.08695181270505255</t>
  </si>
  <si>
    <t>88.18465251536391</t>
  </si>
  <si>
    <t>GATCCAGATCAAACTTGGGGTGGCTTTGTCTTCTTCTTTTGCCAATTCCACTAAATGTTTGGG</t>
  </si>
  <si>
    <t>T-11-A;T-55-A</t>
  </si>
  <si>
    <t>0.6621984161882245</t>
  </si>
  <si>
    <t>0.10147445907119185</t>
  </si>
  <si>
    <t>95.20737916099206</t>
  </si>
  <si>
    <t>GATCCAGATCAAACTTGGGGTGGCTTTGTCTTCTTCTTTTGCCAATTCCACTAACTGTTTGGG</t>
  </si>
  <si>
    <t>T-11-A;T-55-C</t>
  </si>
  <si>
    <t>0.27987297186279675</t>
  </si>
  <si>
    <t>0.11430807488559433</t>
  </si>
  <si>
    <t>64.95742184137066</t>
  </si>
  <si>
    <t>GATCCAGATCAAACTTGGGGTGGCTTTGTCTTCTTCTTTTGCCAATTCCACTAAGTGTTTGGG</t>
  </si>
  <si>
    <t>T-11-A;T-55-G</t>
  </si>
  <si>
    <t>0.4316577243914681</t>
  </si>
  <si>
    <t>0.11588419969890353</t>
  </si>
  <si>
    <t>75.60457212433857</t>
  </si>
  <si>
    <t>GATCCAGATCAAACTTGGGGTGGCTTTGTCTTCTTCTTTTGCCAATTCCACTAATAGTTTGGG</t>
  </si>
  <si>
    <t>T-11-A;T-56-A</t>
  </si>
  <si>
    <t>-0.2310680433172232</t>
  </si>
  <si>
    <t>0.14946749484804636</t>
  </si>
  <si>
    <t>38.96995604703353</t>
  </si>
  <si>
    <t>GATCCAGATCAAACTTGGGGTGGCTTTGTCTTCTTCTTTTGCCAATTCCACTAATCGTTTGGG</t>
  </si>
  <si>
    <t>T-11-A;T-56-C</t>
  </si>
  <si>
    <t>0.12203475289413879</t>
  </si>
  <si>
    <t>0.11944600015570807</t>
  </si>
  <si>
    <t>55.472854206144795</t>
  </si>
  <si>
    <t>GATCCAGATCAAACTTGGGGTGGCTTTGTCTTCTTCTTTTGCCAATTCCACTAATGGTTTGGG</t>
  </si>
  <si>
    <t>T-11-A;T-56-G</t>
  </si>
  <si>
    <t>0.34032739143673735</t>
  </si>
  <si>
    <t>0.12229155303061719</t>
  </si>
  <si>
    <t>69.00551481353028</t>
  </si>
  <si>
    <t>GATCCAGATCAAACTTGGGGTGGCTTTGTCTTCTTCTTTTGCCAATTCCACTAATTATTTGGG</t>
  </si>
  <si>
    <t>T-11-A;G-57-A</t>
  </si>
  <si>
    <t>0.514529260378812</t>
  </si>
  <si>
    <t>0.09632893004011263</t>
  </si>
  <si>
    <t>82.13697620716113</t>
  </si>
  <si>
    <t>GATCCAGATCAAACTTGGGGTGGCTTTGTCTTCTTCTTTTGCCAATTCCACTAATTCTTTGGG</t>
  </si>
  <si>
    <t>T-11-A;G-57-C</t>
  </si>
  <si>
    <t>0.10301709432178913</t>
  </si>
  <si>
    <t>0.10386627011232125</t>
  </si>
  <si>
    <t>54.42785858500861</t>
  </si>
  <si>
    <t>GATCCAGATCAAACTTGGGGTGGCTTTGTCTTCTTCTTTTGCCAATTCCACTAATTGATTGGG</t>
  </si>
  <si>
    <t>T-11-A;T-58-A</t>
  </si>
  <si>
    <t>0.49397764691054125</t>
  </si>
  <si>
    <t>0.10646530067325218</t>
  </si>
  <si>
    <t>80.46615664767256</t>
  </si>
  <si>
    <t>GATCCAGATCAAACTTGGGGTGGCTTTGTCTTCTTCTTTTGCCAATTCCACTAATTGCTTGGG</t>
  </si>
  <si>
    <t>T-11-A;T-58-C</t>
  </si>
  <si>
    <t>0.40750667257920414</t>
  </si>
  <si>
    <t>0.10296930607694865</t>
  </si>
  <si>
    <t>73.80051481386162</t>
  </si>
  <si>
    <t>GATCCAGATCAAACTTGGGGTGGCTTTGTCTTCTTCTTTTGCCAATTCCACTAATTGGTTGGG</t>
  </si>
  <si>
    <t>T-11-A;T-58-G</t>
  </si>
  <si>
    <t>0.21624024121017066</t>
  </si>
  <si>
    <t>0.1351966649332505</t>
  </si>
  <si>
    <t>60.952768416951486</t>
  </si>
  <si>
    <t>GATCCAGATCAAACTTGGGGTGGCTTTGTCTTCTTCTTTTGCCAATTCCACTAATTGTATGGG</t>
  </si>
  <si>
    <t>T-11-A;T-59-A</t>
  </si>
  <si>
    <t>-0.19059938544202842</t>
  </si>
  <si>
    <t>0.1427606322228827</t>
  </si>
  <si>
    <t>40.579363506100094</t>
  </si>
  <si>
    <t>GATCCAGATCAAACTTGGGGTGGCTTTGTCTTCTTCTTTTGCCAATTCCACTAATTGTCTGGG</t>
  </si>
  <si>
    <t>T-11-A;T-59-C</t>
  </si>
  <si>
    <t>0.6255681648683136</t>
  </si>
  <si>
    <t>0.09571793438930665</t>
  </si>
  <si>
    <t>91.78300957998168</t>
  </si>
  <si>
    <t>GATCCAGATCAAACTTGGGGTGGCTTTGTCTTCTTCTTTTGCCAATTCCACTAATTGTGTGGG</t>
  </si>
  <si>
    <t>T-11-A;T-59-G</t>
  </si>
  <si>
    <t>-0.05579609934963956</t>
  </si>
  <si>
    <t>0.1333062720512214</t>
  </si>
  <si>
    <t>46.43543882317216</t>
  </si>
  <si>
    <t>GATCCAGATCAAACTTGGGGTGGCTTTGTCTTCTTCTTTTGCCAATTCCACTAATTGTTAGGG</t>
  </si>
  <si>
    <t>T-11-A;T-60-A</t>
  </si>
  <si>
    <t>-0.4727995012981323</t>
  </si>
  <si>
    <t>0.14360068554961383</t>
  </si>
  <si>
    <t>30.60182150525823</t>
  </si>
  <si>
    <t>GATCCAGATCAAACTTGGGGTGGCTTTGTCTTCTTCTTTTGCCAATTCCACTAATTGTTCGGG</t>
  </si>
  <si>
    <t>T-11-A;T-60-C</t>
  </si>
  <si>
    <t>0.4875382374934458</t>
  </si>
  <si>
    <t>0.09188009527072549</t>
  </si>
  <si>
    <t>79.94966685016001</t>
  </si>
  <si>
    <t>GATCCAGATCAAACTTGGGGTGGCTTTGTCTTCTTCTTTTGCCAATTCCACTAATTGTTGGGG</t>
  </si>
  <si>
    <t>T-11-A;T-60-G</t>
  </si>
  <si>
    <t>-0.1257916683806402</t>
  </si>
  <si>
    <t>0.1310214927872386</t>
  </si>
  <si>
    <t>43.29630802752009</t>
  </si>
  <si>
    <t>GATCCAGATCAAACTTGGGGTGGCTTTGTCTTCTTCTTTTGCCAATTCCACTAATTGTTTAGG</t>
  </si>
  <si>
    <t>T-11-A;G-61-A</t>
  </si>
  <si>
    <t>-0.31971145391814604</t>
  </si>
  <si>
    <t>0.09805347563897406</t>
  </si>
  <si>
    <t>35.664207002973875</t>
  </si>
  <si>
    <t>GATCCAGATCAAACTTGGGGTGGCTTTGTCTTCTTCTTTTGCCAATTCCACTAATTGTTTCGG</t>
  </si>
  <si>
    <t>T-11-A;G-61-C</t>
  </si>
  <si>
    <t>0.49603677759612064</t>
  </si>
  <si>
    <t>0.09591060349905346</t>
  </si>
  <si>
    <t>80.63201768614886</t>
  </si>
  <si>
    <t>GATCCAGATCAAACTTGGGGTGGCTTTGTCTTCTTCTTTTGCCAATTCCACTAATTGTTTGAG</t>
  </si>
  <si>
    <t>T-11-A;G-62-A</t>
  </si>
  <si>
    <t>0.721082351128256</t>
  </si>
  <si>
    <t>0.07092410215660976</t>
  </si>
  <si>
    <t>GATCCAGATCAAACTTGGGGTGGCTTTGTCTTCTTCTTTTGCCAATTCCACTAATTGTTTGCG</t>
  </si>
  <si>
    <t>T-11-A;G-62-C</t>
  </si>
  <si>
    <t>0.2857663576851469</t>
  </si>
  <si>
    <t>0.1125421162236996</t>
  </si>
  <si>
    <t>65.34137126006047</t>
  </si>
  <si>
    <t>GATCCAGATCAAACTTGGGGTGGCTTTGTCTTCTTCTTTTGCCAATTCCACTAATTGTTTGGA</t>
  </si>
  <si>
    <t>T-11-A;G-63-A</t>
  </si>
  <si>
    <t>-1.903722084443338</t>
  </si>
  <si>
    <t>0.3664488814017477</t>
  </si>
  <si>
    <t>7.3165356958769765</t>
  </si>
  <si>
    <t>GATCCAGATCAAACTTGGGGTGGCTTTGTCTTCTTCTTTTGCCAATTCCACTAATTGTTTGGC</t>
  </si>
  <si>
    <t>T-11-A;G-63-C</t>
  </si>
  <si>
    <t>-1.8424028080298767</t>
  </si>
  <si>
    <t>1.2087481091208288</t>
  </si>
  <si>
    <t>7.77922117214015</t>
  </si>
  <si>
    <t>GATCCAGATCAAACTTGGGGTGGCTTTGTCTTCTTCTTTTGCCAATTCCACTAATTGTTTGGG</t>
  </si>
  <si>
    <t>T-11-A</t>
  </si>
  <si>
    <t>0.2014226474389273</t>
  </si>
  <si>
    <t>0.017830177504897755</t>
  </si>
  <si>
    <t>60.05625355508756</t>
  </si>
  <si>
    <t>GATCCAGATCAAACTTGGGGTGGCTTTGTCTTCTTCTTTTGCCAATTCCACTAATTGTTTGTG</t>
  </si>
  <si>
    <t>T-11-A;G-62-T</t>
  </si>
  <si>
    <t>0.005315575491490379</t>
  </si>
  <si>
    <t>0.13667419426308497</t>
  </si>
  <si>
    <t>49.361689656015834</t>
  </si>
  <si>
    <t>GATCCAGATCAAACTTGGGGTGGCTTTGTCTTCTTCTTTTGCCAATTCCACTAATTGTTTTGG</t>
  </si>
  <si>
    <t>T-11-A;G-61-T</t>
  </si>
  <si>
    <t>0.5102052198826037</t>
  </si>
  <si>
    <t>0.09379070895699453</t>
  </si>
  <si>
    <t>81.78257936115149</t>
  </si>
  <si>
    <t>GATCCAGATCAAACTTGGGGTGGCTTTGTCTTCTTCTTTTGCCAATTCCACTAATTTTTTGGG</t>
  </si>
  <si>
    <t>T-11-A;G-57-T</t>
  </si>
  <si>
    <t>0.45804176372444916</t>
  </si>
  <si>
    <t>0.1222454360496986</t>
  </si>
  <si>
    <t>77.62587392822766</t>
  </si>
  <si>
    <t>GATCCAGATCAAACTTGGGGTGGCTTTGTCTTCTTCTTTTGCCAATTCCACTACTTGTTTGGG</t>
  </si>
  <si>
    <t>T-11-A;A-54-C</t>
  </si>
  <si>
    <t>0.366701242939196</t>
  </si>
  <si>
    <t>0.09360573866770103</t>
  </si>
  <si>
    <t>70.84966782784991</t>
  </si>
  <si>
    <t>GATCCAGATCAAACTTGGGGTGGCTTTGTCTTCTTCTTTTGCCAATTCCACTAGTTGTTTGGG</t>
  </si>
  <si>
    <t>T-11-A;A-54-G</t>
  </si>
  <si>
    <t>0.27587517263429207</t>
  </si>
  <si>
    <t>0.1180554037305014</t>
  </si>
  <si>
    <t>64.69825350710849</t>
  </si>
  <si>
    <t>GATCCAGATCAAACTTGGGGTGGCTTTGTCTTCTTCTTTTGCCAATTCCACTATTTGTTTGGG</t>
  </si>
  <si>
    <t>T-11-A;A-54-T</t>
  </si>
  <si>
    <t>0.44107969862997576</t>
  </si>
  <si>
    <t>0.0952102640273907</t>
  </si>
  <si>
    <t>76.32028286460901</t>
  </si>
  <si>
    <t>GATCCAGATCAAACTTGGGGTGGCTTTGTCTTCTTCTTTTGCCAATTCCACTCATTGTTTGGG</t>
  </si>
  <si>
    <t>T-11-A;A-53-C</t>
  </si>
  <si>
    <t>0.23773901860904523</t>
  </si>
  <si>
    <t>0.10822545719920874</t>
  </si>
  <si>
    <t>62.27736601301577</t>
  </si>
  <si>
    <t>GATCCAGATCAAACTTGGGGTGGCTTTGTCTTCTTCTTTTGCCAATTCCACTGATTGTTTGGG</t>
  </si>
  <si>
    <t>T-11-A;A-53-G</t>
  </si>
  <si>
    <t>0.49325307509351046</t>
  </si>
  <si>
    <t>0.11747506253169644</t>
  </si>
  <si>
    <t>80.40787425578004</t>
  </si>
  <si>
    <t>GATCCAGATCAAACTTGGGGTGGCTTTGTCTTCTTCTTTTGCCAATTCCACTTATTGTTTGGG</t>
  </si>
  <si>
    <t>T-11-A;A-53-T</t>
  </si>
  <si>
    <t>0.05996233223555458</t>
  </si>
  <si>
    <t>0.12622301561495688</t>
  </si>
  <si>
    <t>52.13421061922596</t>
  </si>
  <si>
    <t>GATCCAGATCAAACTTGGGGTGGCTTTGTCTTCTTCTTTTGCCAATTCCAGTAATTGTTTGGG</t>
  </si>
  <si>
    <t>T-11-A;C-51-G</t>
  </si>
  <si>
    <t>0.5028294167248967</t>
  </si>
  <si>
    <t>0.08013563971336772</t>
  </si>
  <si>
    <t>81.18158628200287</t>
  </si>
  <si>
    <t>GATCCAGATCAAACTTGGGGTGGCTTTGTCTTCTTCTTTTGCCAATTCCATTAATTGTTTGGG</t>
  </si>
  <si>
    <t>T-11-A;C-51-T</t>
  </si>
  <si>
    <t>-0.1787298485260843</t>
  </si>
  <si>
    <t>0.1452738821235475</t>
  </si>
  <si>
    <t>41.06389163291997</t>
  </si>
  <si>
    <t>GATCCAGATCAAACTTGGGGTGGCTTTGTCTTCTTCTTTTGCCAATTCCCCTAATTGTTTGGG</t>
  </si>
  <si>
    <t>T-11-A;A-50-C</t>
  </si>
  <si>
    <t>-1.2761746451611593</t>
  </si>
  <si>
    <t>0.2691499260130733</t>
  </si>
  <si>
    <t>13.703953798652057</t>
  </si>
  <si>
    <t>GATCCAGATCAAACTTGGGGTGGCTTTGTCTTCTTCTTTTGCCAATTCCGCTAATTGTTTGGG</t>
  </si>
  <si>
    <t>T-11-A;A-50-G</t>
  </si>
  <si>
    <t>0.29011064902673483</t>
  </si>
  <si>
    <t>0.10296643434532146</t>
  </si>
  <si>
    <t>65.62585069683831</t>
  </si>
  <si>
    <t>GATCCAGATCAAACTTGGGGTGGCTTTGTCTTCTTCTTTTGCCAATTCCTCTAATTGTTTGGG</t>
  </si>
  <si>
    <t>T-11-A;A-50-T</t>
  </si>
  <si>
    <t>-0.34474947584935944</t>
  </si>
  <si>
    <t>0.1263284352513862</t>
  </si>
  <si>
    <t>34.78233207805082</t>
  </si>
  <si>
    <t>GATCCAGATCAAACTTGGGGTGGCTTTGTCTTCTTCTTTTGCCAATTCGACTAATTGTTTGGG</t>
  </si>
  <si>
    <t>T-11-A;C-49-G</t>
  </si>
  <si>
    <t>0.5273940081367049</t>
  </si>
  <si>
    <t>0.09012253709510197</t>
  </si>
  <si>
    <t>83.20047383450267</t>
  </si>
  <si>
    <t>GATCCAGATCAAACTTGGGGTGGCTTTGTCTTCTTCTTTTGCCAATTCTACTAATTGTTTGGG</t>
  </si>
  <si>
    <t>T-11-A;C-49-T</t>
  </si>
  <si>
    <t>0.39206061848849283</t>
  </si>
  <si>
    <t>0.0936128627215502</t>
  </si>
  <si>
    <t>72.66934660229042</t>
  </si>
  <si>
    <t>GATCCAGATCAAACTTGGGGTGGCTTTGTCTTCTTCTTTTGCCAATTGCACTAATTGTTTGGG</t>
  </si>
  <si>
    <t>T-11-A;C-48-G</t>
  </si>
  <si>
    <t>-0.20530333640422976</t>
  </si>
  <si>
    <t>0.12000275056146714</t>
  </si>
  <si>
    <t>39.987051867421435</t>
  </si>
  <si>
    <t>GATCCAGATCAAACTTGGGGTGGCTTTGTCTTCTTCTTTTGCCAATTTCACTAATTGTTTGGG</t>
  </si>
  <si>
    <t>T-11-A;C-48-T</t>
  </si>
  <si>
    <t>-0.4376729724832069</t>
  </si>
  <si>
    <t>0.13826385103090685</t>
  </si>
  <si>
    <t>31.69585966186725</t>
  </si>
  <si>
    <t>GATCCAGATCAAACTTGGGGTGGCTTTGTCTTCTTCTTTTGCCACTTCCACTAATTGTTTGGG</t>
  </si>
  <si>
    <t>T-11-A;A-45-C</t>
  </si>
  <si>
    <t>-0.9121108820166571</t>
  </si>
  <si>
    <t>0.2995485678984483</t>
  </si>
  <si>
    <t>19.722264057134435</t>
  </si>
  <si>
    <t>GATCCAGATCAAACTTGGGGTGGCTTTGTCTTCTTCTTTTGCCAGTTCCACTAATTGTTTGGG</t>
  </si>
  <si>
    <t>T-11-A;A-45-G</t>
  </si>
  <si>
    <t>0.6101014482610427</t>
  </si>
  <si>
    <t>0.08822828431474489</t>
  </si>
  <si>
    <t>90.37434953574231</t>
  </si>
  <si>
    <t>GATCCAGATCAAACTTGGGGTGGCTTTGTCTTCTTCTTTTGCCATTTCCACTAATTGTTTGGG</t>
  </si>
  <si>
    <t>T-11-A;A-45-T</t>
  </si>
  <si>
    <t>-0.17179250204591096</t>
  </si>
  <si>
    <t>0.11470879881068967</t>
  </si>
  <si>
    <t>41.34975650234606</t>
  </si>
  <si>
    <t>GATCCAGATCAAACTTGGGGTGGCTTTGTCTTCTTCTTTTGCCCATTCCACTAATTGTTTGGG</t>
  </si>
  <si>
    <t>T-11-A;A-44-C</t>
  </si>
  <si>
    <t>0.1487667764852778</t>
  </si>
  <si>
    <t>0.1344152121863928</t>
  </si>
  <si>
    <t>56.975754134865326</t>
  </si>
  <si>
    <t>GATCCAGATCAAACTTGGGGTGGCTTTGTCTTCTTCTTTTGCCGATTCCACTAATTGTTTGGG</t>
  </si>
  <si>
    <t>T-11-A;A-44-G</t>
  </si>
  <si>
    <t>0.6801774403293399</t>
  </si>
  <si>
    <t>0.08316650261015844</t>
  </si>
  <si>
    <t>96.93459523311155</t>
  </si>
  <si>
    <t>GATCCAGATCAAACTTGGGGTGGCTTTGTCTTCTTCTTTTGCCTATTCCACTAATTGTTTGGG</t>
  </si>
  <si>
    <t>T-11-A;A-44-T</t>
  </si>
  <si>
    <t>-0.24930547934089875</t>
  </si>
  <si>
    <t>0.1310986359368874</t>
  </si>
  <si>
    <t>38.26568553118037</t>
  </si>
  <si>
    <t>GATCCAGATCAAACTTGGGGTGGCTTTGTCTTCTTCTTTTGCGAATTCCACTAATTGTTTGGG</t>
  </si>
  <si>
    <t>T-11-A;C-43-G</t>
  </si>
  <si>
    <t>-0.03948139924739387</t>
  </si>
  <si>
    <t>0.09511891045081827</t>
  </si>
  <si>
    <t>47.199232674023406</t>
  </si>
  <si>
    <t>GATCCAGATCAAACTTGGGGTGGCTTTGTCTTCTTCTTTTGCTAATTCCACTAATTGTTTGGG</t>
  </si>
  <si>
    <t>T-11-A;C-43-T</t>
  </si>
  <si>
    <t>-0.40040960002737663</t>
  </si>
  <si>
    <t>0.15088506760901138</t>
  </si>
  <si>
    <t>32.899235972229846</t>
  </si>
  <si>
    <t>GATCCAGATCAAACTTGGGGTGGCTTTGTCTTCTTCTTTTGGCAATTCCACTAATTGTTTGGG</t>
  </si>
  <si>
    <t>T-11-A;C-42-G</t>
  </si>
  <si>
    <t>0.328407971774007</t>
  </si>
  <si>
    <t>0.10942540060940821</t>
  </si>
  <si>
    <t>68.18789160065452</t>
  </si>
  <si>
    <t>GATCCAGATCAAACTTGGGGTGGCTTTGTCTTCTTCTTTTGTCAATTCCACTAATTGTTTGGG</t>
  </si>
  <si>
    <t>T-11-A;C-42-T</t>
  </si>
  <si>
    <t>-0.005363018453738766</t>
  </si>
  <si>
    <t>0.10625167536466182</t>
  </si>
  <si>
    <t>48.83738063961327</t>
  </si>
  <si>
    <t>GATCCAGATCAAACTTGGGGTGGCTTTGTCTTCTTCTTTTTCCAATTCCACTAATTGTTTGGG</t>
  </si>
  <si>
    <t>T-11-A;G-41-T</t>
  </si>
  <si>
    <t>-0.2862449854491265</t>
  </si>
  <si>
    <t>0.13910570769728878</t>
  </si>
  <si>
    <t>36.877958772940595</t>
  </si>
  <si>
    <t>GATCCAGATCAAACTTGGGGTGGCTTTGTCTTCTTGTTTTGCCAATTCCACTAATTGTTTGGG</t>
  </si>
  <si>
    <t>T-11-A;C-36-G</t>
  </si>
  <si>
    <t>0.08743603717481596</t>
  </si>
  <si>
    <t>0.10380082373557363</t>
  </si>
  <si>
    <t>53.586387537790806</t>
  </si>
  <si>
    <t>GATCCAGATCAAACTTGGGGTGGCTTTGTCTTCTTTTTTTGCCAATTCCACTAATTGTTTGGG</t>
  </si>
  <si>
    <t>T-11-A;C-36-T</t>
  </si>
  <si>
    <t>-0.20570990565362687</t>
  </si>
  <si>
    <t>0.1334606769782533</t>
  </si>
  <si>
    <t>39.97079766621118</t>
  </si>
  <si>
    <t>GATCCAGATCAAACTTGGGGTGGCTTTGTCTTGTTCTTTTGCCAATTCCACTAATTGTTTGGG</t>
  </si>
  <si>
    <t>T-11-A;C-33-G</t>
  </si>
  <si>
    <t>-0.7606717236896102</t>
  </si>
  <si>
    <t>0.16290523916010471</t>
  </si>
  <si>
    <t>22.94700234295826</t>
  </si>
  <si>
    <t>GATCCAGATCAAACTTGGGGTGGCTTTGTCTTTTTCTTTTGCCAATTCCACTAATTGTTTGGG</t>
  </si>
  <si>
    <t>T-11-A;C-33-T</t>
  </si>
  <si>
    <t>-1.5489086211393437</t>
  </si>
  <si>
    <t>0.2732815380503297</t>
  </si>
  <si>
    <t>10.432755392578416</t>
  </si>
  <si>
    <t>GATCCAGATCAAACTTGGGGTGGCTTTGTGTTCTTCTTTTGCCAATTCCACTAATTGTTTGGG</t>
  </si>
  <si>
    <t>T-11-A;C-30-G</t>
  </si>
  <si>
    <t>0.1898430751513812</t>
  </si>
  <si>
    <t>0.08873816586794998</t>
  </si>
  <si>
    <t>59.364838695665526</t>
  </si>
  <si>
    <t>GATCCAGATCAAACTTGGGGTGGCTTTGTTTTCTTCTTTTGCCAATTCCACTAATTGTTTGGG</t>
  </si>
  <si>
    <t>T-11-A;C-30-T</t>
  </si>
  <si>
    <t>-0.08940852501243636</t>
  </si>
  <si>
    <t>0.126385355427589</t>
  </si>
  <si>
    <t>44.90057090891792</t>
  </si>
  <si>
    <t>GATCCAGATCAAACTTGGGGTGGCTTTTTCTTCTTCTTTTGCCAATTCCACTAATTGTTTGGG</t>
  </si>
  <si>
    <t>T-11-A;G-28-T</t>
  </si>
  <si>
    <t>0.060163672313456235</t>
  </si>
  <si>
    <t>0.15280134254657746</t>
  </si>
  <si>
    <t>52.14470838202811</t>
  </si>
  <si>
    <t>GATCCAGATCAAACTTGGGGTGGGTTTGTCTTCTTCTTTTGCCAATTCCACTAATTGTTTGGG</t>
  </si>
  <si>
    <t>T-11-A;C-24-G</t>
  </si>
  <si>
    <t>-3.0375284236616995</t>
  </si>
  <si>
    <t>1.6423647589438406</t>
  </si>
  <si>
    <t>2.3545052280254346</t>
  </si>
  <si>
    <t>GATCCAGATCAAACTTGGGGTGGTTTTGTCTTCTTCTTTTGCCAATTCCACTAATTGTTTGGG</t>
  </si>
  <si>
    <t>T-11-A;C-24-T</t>
  </si>
  <si>
    <t>-0.2222395378774704</t>
  </si>
  <si>
    <t>0.11833587376063291</t>
  </si>
  <si>
    <t>39.31552570323224</t>
  </si>
  <si>
    <t>GATCCAGATCAAACTTGGGGTGTCTTTGTCTTCTTCTTTTGCCAATTCCACTAATTGTTTGGG</t>
  </si>
  <si>
    <t>T-11-A;G-23-T</t>
  </si>
  <si>
    <t>0.17214678048887666</t>
  </si>
  <si>
    <t>0.10167033967091096</t>
  </si>
  <si>
    <t>58.3235417405271</t>
  </si>
  <si>
    <t>GATCCAGATCAAACTTGGGGTTGCTTTGTCTTCTTCTTTTGCCAATTCCACTAATTGTTTGGG</t>
  </si>
  <si>
    <t>T-11-A;G-22-T</t>
  </si>
  <si>
    <t>-0.07520889178202597</t>
  </si>
  <si>
    <t>0.1397736573762411</t>
  </si>
  <si>
    <t>45.542690691200676</t>
  </si>
  <si>
    <t>GATCCAGATCAAACTTGGGTTGGCTTTGTCTTCTTCTTTTGCCAATTCCACTAATTGTTTGGG</t>
  </si>
  <si>
    <t>T-11-A;G-20-T</t>
  </si>
  <si>
    <t>-0.5248047415042427</t>
  </si>
  <si>
    <t>0.1770348031434778</t>
  </si>
  <si>
    <t>29.051040299077407</t>
  </si>
  <si>
    <t>GATCCAGATCAAACTTGGTGTGGCTTTGTCTTCTTCTTTTGCCAATTCCACTAATTGTTTGGG</t>
  </si>
  <si>
    <t>T-11-A;G-19-T</t>
  </si>
  <si>
    <t>0.11133329317467211</t>
  </si>
  <si>
    <t>0.09125120330513388</t>
  </si>
  <si>
    <t>54.882378800870214</t>
  </si>
  <si>
    <t>GATCCAGATCAAACTTGTGGTGGCTTTGTCTTCTTCTTTTGCCAATTCCACTAATTGTTTGGG</t>
  </si>
  <si>
    <t>T-11-A;G-18-T</t>
  </si>
  <si>
    <t>0.3539961078367767</t>
  </si>
  <si>
    <t>0.10483961545302128</t>
  </si>
  <si>
    <t>69.9552073785472</t>
  </si>
  <si>
    <t>GATCCAGATCAAACTTTGGGTGGCTTTGTCTTCTTCTTTTGCCAATTCCACTAATTGTTTGGG</t>
  </si>
  <si>
    <t>T-11-A;G-17-T</t>
  </si>
  <si>
    <t>0.03116246431955219</t>
  </si>
  <si>
    <t>0.1076806167520551</t>
  </si>
  <si>
    <t>50.65416706714988</t>
  </si>
  <si>
    <t>GATCCAGATCAAAGTTGGGGTGGCTTTGTCTTCTTCTTTTGCCAATTCCACTAATTGTTTGGG</t>
  </si>
  <si>
    <t>T-11-A;C-14-G</t>
  </si>
  <si>
    <t>0.0679920076189656</t>
  </si>
  <si>
    <t>0.10206020979488181</t>
  </si>
  <si>
    <t>52.554516608907456</t>
  </si>
  <si>
    <t>GATCCAGATCAAATTTGGGGTGGCTTTGTCTTCTTCTTTTGCCAATTCCACTAATTGTTTGGG</t>
  </si>
  <si>
    <t>T-11-A;C-14-T</t>
  </si>
  <si>
    <t>0.04775440073745965</t>
  </si>
  <si>
    <t>0.11074341260493153</t>
  </si>
  <si>
    <t>51.50162886097314</t>
  </si>
  <si>
    <t>GATCCAGATCAACCTTGGGGTGGCTTTGTCTTCTTCTTTTGCCAATTCCACTAATTGTTTGGG</t>
  </si>
  <si>
    <t>T-11-A;A-13-C</t>
  </si>
  <si>
    <t>0.027419701211373965</t>
  </si>
  <si>
    <t>0.134839888357192</t>
  </si>
  <si>
    <t>50.46493486592761</t>
  </si>
  <si>
    <t>GATCCAGATCAAGCTTGGGGTGGCTTTGTCTTCTTCTTTTGCCAATTCCACTAATTGTTTGGG</t>
  </si>
  <si>
    <t>T-11-A;A-13-G</t>
  </si>
  <si>
    <t>0.23587406942671013</t>
  </si>
  <si>
    <t>0.09559632023153915</t>
  </si>
  <si>
    <t>62.16133012434107</t>
  </si>
  <si>
    <t>GATCCAGATCAATCTTGGGGTGGCTTTGTCTTCTTCTTTTGCCAATTCCACTAATTGTTTGGG</t>
  </si>
  <si>
    <t>T-11-A;A-13-T</t>
  </si>
  <si>
    <t>0.19286541200359636</t>
  </si>
  <si>
    <t>0.0884385310625829</t>
  </si>
  <si>
    <t>59.544530643395795</t>
  </si>
  <si>
    <t>GATCCAGATCACACTTGGGGTGGCTTTGTCTTCTTCTTTTGCCAATTCCACTAATTGTTTGGG</t>
  </si>
  <si>
    <t>T-11-A;A-12-C</t>
  </si>
  <si>
    <t>0.17968069401112946</t>
  </si>
  <si>
    <t>0.10834680638394198</t>
  </si>
  <si>
    <t>58.764605642735354</t>
  </si>
  <si>
    <t>GATCCAGATCAGACTTGGGGTGGCTTTGTCTTCTTCTTTTGCCAATTCCACTAATTGTTTGGG</t>
  </si>
  <si>
    <t>T-11-A;A-12-G</t>
  </si>
  <si>
    <t>0.3700848158814061</t>
  </si>
  <si>
    <t>0.09444524709079917</t>
  </si>
  <si>
    <t>71.08979886822591</t>
  </si>
  <si>
    <t>GATCCAGATCATACTTGGGGTGGCTTTGTCTTCTTCTTTTGCCAATTCCACTAATTGTTTGGG</t>
  </si>
  <si>
    <t>T-11-A;A-12-T</t>
  </si>
  <si>
    <t>0.13182083384649299</t>
  </si>
  <si>
    <t>0.10241127700453952</t>
  </si>
  <si>
    <t>56.01838097901253</t>
  </si>
  <si>
    <t>GATCCAGATCCAAATTGGGGTGGCTTTGTCTTCTTCTTTTGCCAATTCCACTAATTGTTTGGG</t>
  </si>
  <si>
    <t>T-11-C;C-14-A</t>
  </si>
  <si>
    <t>0.31227955792742856</t>
  </si>
  <si>
    <t>0.11257392164148135</t>
  </si>
  <si>
    <t>67.09695029045002</t>
  </si>
  <si>
    <t>GATCCAGATCCAACATGGGGTGGCTTTGTCTTCTTCTTTTGCCAATTCCACTAATTGTTTGGG</t>
  </si>
  <si>
    <t>T-11-C;T-15-A</t>
  </si>
  <si>
    <t>0.3467764587206914</t>
  </si>
  <si>
    <t>0.09770009821390363</t>
  </si>
  <si>
    <t>69.45197409713656</t>
  </si>
  <si>
    <t>GATCCAGATCCAACCTGGGGTGGCTTTGTCTTCTTCTTTTGCCAATTCCACTAATTGTTTGGG</t>
  </si>
  <si>
    <t>T-11-C;T-15-C</t>
  </si>
  <si>
    <t>0.3483614933812676</t>
  </si>
  <si>
    <t>0.09992944280275536</t>
  </si>
  <si>
    <t>69.56214517274712</t>
  </si>
  <si>
    <t>GATCCAGATCCAACGTGGGGTGGCTTTGTCTTCTTCTTTTGCCAATTCCACTAATTGTTTGGG</t>
  </si>
  <si>
    <t>T-11-C;T-15-G</t>
  </si>
  <si>
    <t>0.5223892499284813</t>
  </si>
  <si>
    <t>0.1130006906153909</t>
  </si>
  <si>
    <t>82.78511583031832</t>
  </si>
  <si>
    <t>GATCCAGATCCAACTAGGGGTGGCTTTGTCTTCTTCTTTTGCCAATTCCACTAATTGTTTGGG</t>
  </si>
  <si>
    <t>T-11-C;T-16-A</t>
  </si>
  <si>
    <t>0.386889703573569</t>
  </si>
  <si>
    <t>0.0989797010024669</t>
  </si>
  <si>
    <t>72.29454945129736</t>
  </si>
  <si>
    <t>GATCCAGATCCAACTCGGGGTGGCTTTGTCTTCTTCTTTTGCCAATTCCACTAATTGTTTGGG</t>
  </si>
  <si>
    <t>T-11-C;T-16-C</t>
  </si>
  <si>
    <t>0.9995894758705244</t>
  </si>
  <si>
    <t>0.09056787787179878</t>
  </si>
  <si>
    <t>GATCCAGATCCAACTGGGGGTGGCTTTGTCTTCTTCTTTTGCCAATTCCACTAATTGTTTGGG</t>
  </si>
  <si>
    <t>T-11-C;T-16-G</t>
  </si>
  <si>
    <t>0.011526792102022732</t>
  </si>
  <si>
    <t>0.1222950122166782</t>
  </si>
  <si>
    <t>49.669239944708735</t>
  </si>
  <si>
    <t>GATCCAGATCCAACTTAGGGTGGCTTTGTCTTCTTCTTTTGCCAATTCCACTAATTGTTTGGG</t>
  </si>
  <si>
    <t>T-11-C;G-17-A</t>
  </si>
  <si>
    <t>0.0628760037475333</t>
  </si>
  <si>
    <t>0.11250278132691802</t>
  </si>
  <si>
    <t>52.28633409480447</t>
  </si>
  <si>
    <t>GATCCAGATCCAACTTCGGGTGGCTTTGTCTTCTTCTTTTGCCAATTCCACTAATTGTTTGGG</t>
  </si>
  <si>
    <t>T-11-C;G-17-C</t>
  </si>
  <si>
    <t>0.6911674100575566</t>
  </si>
  <si>
    <t>0.10333260897856873</t>
  </si>
  <si>
    <t>98.00577885674794</t>
  </si>
  <si>
    <t>GATCCAGATCCAACTTGAGGTGGCTTTGTCTTCTTCTTTTGCCAATTCCACTAATTGTTTGGG</t>
  </si>
  <si>
    <t>T-11-C;G-18-A</t>
  </si>
  <si>
    <t>0.2632142111807019</t>
  </si>
  <si>
    <t>0.08347957325164941</t>
  </si>
  <si>
    <t>63.88427516093416</t>
  </si>
  <si>
    <t>GATCCAGATCCAACTTGCGGTGGCTTTGTCTTCTTCTTTTGCCAATTCCACTAATTGTTTGGG</t>
  </si>
  <si>
    <t>T-11-C;G-18-C</t>
  </si>
  <si>
    <t>0.6120951512710531</t>
  </si>
  <si>
    <t>0.09634358055994285</t>
  </si>
  <si>
    <t>90.5547088801816</t>
  </si>
  <si>
    <t>GATCCAGATCCAACTTGGAGTGGCTTTGTCTTCTTCTTTTGCCAATTCCACTAATTGTTTGGG</t>
  </si>
  <si>
    <t>T-11-C;G-19-A</t>
  </si>
  <si>
    <t>0.4708777636217658</t>
  </si>
  <si>
    <t>0.08468464821767341</t>
  </si>
  <si>
    <t>78.6287020196048</t>
  </si>
  <si>
    <t>GATCCAGATCCAACTTGGCGTGGCTTTGTCTTCTTCTTTTGCCAATTCCACTAATTGTTTGGG</t>
  </si>
  <si>
    <t>T-11-C;G-19-C</t>
  </si>
  <si>
    <t>1.044126699047322</t>
  </si>
  <si>
    <t>0.11793068213316756</t>
  </si>
  <si>
    <t>GATCCAGATCCAACTTGGGATGGCTTTGTCTTCTTCTTTTGCCAATTCCACTAATTGTTTGGG</t>
  </si>
  <si>
    <t>T-11-C;G-20-A</t>
  </si>
  <si>
    <t>0.6963933125659462</t>
  </si>
  <si>
    <t>0.07873716833031628</t>
  </si>
  <si>
    <t>98.51928810829156</t>
  </si>
  <si>
    <t>GATCCAGATCCAACTTGGGCTGGCTTTGTCTTCTTCTTTTGCCAATTCCACTAATTGTTTGGG</t>
  </si>
  <si>
    <t>T-11-C;G-20-C</t>
  </si>
  <si>
    <t>0.3843843269489443</t>
  </si>
  <si>
    <t>0.09771282216826746</t>
  </si>
  <si>
    <t>72.11365108091219</t>
  </si>
  <si>
    <t>GATCCAGATCCAACTTGGGGAGGCTTTGTCTTCTTCTTTTGCCAATTCCACTAATTGTTTGGG</t>
  </si>
  <si>
    <t>T-11-C;T-21-A</t>
  </si>
  <si>
    <t>0.6073646190796607</t>
  </si>
  <si>
    <t>0.09786379513138138</t>
  </si>
  <si>
    <t>90.12734853263562</t>
  </si>
  <si>
    <t>GATCCAGATCCAACTTGGGGCGGCTTTGTCTTCTTCTTTTGCCAATTCCACTAATTGTTTGGG</t>
  </si>
  <si>
    <t>T-11-C;T-21-C</t>
  </si>
  <si>
    <t>0.667307171645648</t>
  </si>
  <si>
    <t>0.09306467954302429</t>
  </si>
  <si>
    <t>95.69501492421885</t>
  </si>
  <si>
    <t>GATCCAGATCCAACTTGGGGGGGCTTTGTCTTCTTCTTTTGCCAATTCCACTAATTGTTTGGG</t>
  </si>
  <si>
    <t>T-11-C;T-21-G</t>
  </si>
  <si>
    <t>-0.9371589190379332</t>
  </si>
  <si>
    <t>0.27177711533012827</t>
  </si>
  <si>
    <t>19.2343956372983</t>
  </si>
  <si>
    <t>GATCCAGATCCAACTTGGGGTAGCTTTGTCTTCTTCTTTTGCCAATTCCACTAATTGTTTGGG</t>
  </si>
  <si>
    <t>T-11-C;G-22-A</t>
  </si>
  <si>
    <t>0.20468855829663662</t>
  </si>
  <si>
    <t>0.10124960046975956</t>
  </si>
  <si>
    <t>60.25271255982266</t>
  </si>
  <si>
    <t>GATCCAGATCCAACTTGGGGTCGCTTTGTCTTCTTCTTTTGCCAATTCCACTAATTGTTTGGG</t>
  </si>
  <si>
    <t>T-11-C;G-22-C</t>
  </si>
  <si>
    <t>0.22952213479721068</t>
  </si>
  <si>
    <t>0.1394169161435663</t>
  </si>
  <si>
    <t>61.767736781860286</t>
  </si>
  <si>
    <t>GATCCAGATCCAACTTGGGGTGACTTTGTCTTCTTCTTTTGCCAATTCCACTAATTGTTTGGG</t>
  </si>
  <si>
    <t>T-11-C;G-23-A</t>
  </si>
  <si>
    <t>0.6024995530013135</t>
  </si>
  <si>
    <t>0.0744168981079236</t>
  </si>
  <si>
    <t>89.68993790511212</t>
  </si>
  <si>
    <t>GATCCAGATCCAACTTGGGGTGCCTTTGTCTTCTTCTTTTGCCAATTCCACTAATTGTTTGGG</t>
  </si>
  <si>
    <t>T-11-C;G-23-C</t>
  </si>
  <si>
    <t>0.7094546154885023</t>
  </si>
  <si>
    <t>0.11873181875798024</t>
  </si>
  <si>
    <t>99.8145186597287</t>
  </si>
  <si>
    <t>GATCCAGATCCAACTTGGGGTGGATTTGTCTTCTTCTTTTGCCAATTCCACTAATTGTTTGGG</t>
  </si>
  <si>
    <t>T-11-C;C-24-A</t>
  </si>
  <si>
    <t>0.9400908949526203</t>
  </si>
  <si>
    <t>0.07950662981398122</t>
  </si>
  <si>
    <t>GATCCAGATCCAACTTGGGGTGGCATTGTCTTCTTCTTTTGCCAATTCCACTAATTGTTTGGG</t>
  </si>
  <si>
    <t>T-11-C;T-25-A</t>
  </si>
  <si>
    <t>0.08974884009378714</t>
  </si>
  <si>
    <t>0.11081143519329106</t>
  </si>
  <si>
    <t>53.710465720188104</t>
  </si>
  <si>
    <t>GATCCAGATCCAACTTGGGGTGGCCTTGTCTTCTTCTTTTGCCAATTCCACTAATTGTTTGGG</t>
  </si>
  <si>
    <t>T-11-C;T-25-C</t>
  </si>
  <si>
    <t>0.7095972534140353</t>
  </si>
  <si>
    <t>0.09744978153931169</t>
  </si>
  <si>
    <t>99.82875701104872</t>
  </si>
  <si>
    <t>GATCCAGATCCAACTTGGGGTGGCGTTGTCTTCTTCTTTTGCCAATTCCACTAATTGTTTGGG</t>
  </si>
  <si>
    <t>T-11-C;T-25-G</t>
  </si>
  <si>
    <t>0.4301162991698976</t>
  </si>
  <si>
    <t>0.09732441284575596</t>
  </si>
  <si>
    <t>75.48812310178708</t>
  </si>
  <si>
    <t>GATCCAGATCCAACTTGGGGTGGCTATGTCTTCTTCTTTTGCCAATTCCACTAATTGTTTGGG</t>
  </si>
  <si>
    <t>T-11-C;T-26-A</t>
  </si>
  <si>
    <t>0.531274131212165</t>
  </si>
  <si>
    <t>0.09235205302440323</t>
  </si>
  <si>
    <t>83.523929030090315</t>
  </si>
  <si>
    <t>GATCCAGATCCAACTTGGGGTGGCTCTGTCTTCTTCTTTTGCCAATTCCACTAATTGTTTGGG</t>
  </si>
  <si>
    <t>T-11-C;T-26-C</t>
  </si>
  <si>
    <t>1.1602455430654346</t>
  </si>
  <si>
    <t>0.10097875263699069</t>
  </si>
  <si>
    <t>GATCCAGATCCAACTTGGGGTGGCTGTGTCTTCTTCTTTTGCCAATTCCACTAATTGTTTGGG</t>
  </si>
  <si>
    <t>T-11-C;T-26-G</t>
  </si>
  <si>
    <t>0.684271136220446</t>
  </si>
  <si>
    <t>0.08902055006803454</t>
  </si>
  <si>
    <t>97.33222932854737</t>
  </si>
  <si>
    <t>GATCCAGATCCAACTTGGGGTGGCTTAGTCTTCTTCTTTTGCCAATTCCACTAATTGTTTGGG</t>
  </si>
  <si>
    <t>T-11-C;T-27-A</t>
  </si>
  <si>
    <t>0.501124575244267</t>
  </si>
  <si>
    <t>0.10845484548988714</t>
  </si>
  <si>
    <t>81.04330245574086</t>
  </si>
  <si>
    <t>GATCCAGATCCAACTTGGGGTGGCTTCGTCTTCTTCTTTTGCCAATTCCACTAATTGTTTGGG</t>
  </si>
  <si>
    <t>T-11-C;T-27-C</t>
  </si>
  <si>
    <t>0.7533197542446001</t>
  </si>
  <si>
    <t>0.09705392129507995</t>
  </si>
  <si>
    <t>GATCCAGATCCAACTTGGGGTGGCTTGGTCTTCTTCTTTTGCCAATTCCACTAATTGTTTGGG</t>
  </si>
  <si>
    <t>T-11-C;T-27-G</t>
  </si>
  <si>
    <t>0.7896944346908994</t>
  </si>
  <si>
    <t>0.09085137120483457</t>
  </si>
  <si>
    <t>GATCCAGATCCAACTTGGGGTGGCTTTATCTTCTTCTTTTGCCAATTCCACTAATTGTTTGGG</t>
  </si>
  <si>
    <t>T-11-C;G-28-A</t>
  </si>
  <si>
    <t>0.15241165053915495</t>
  </si>
  <si>
    <t>0.10378676901836352</t>
  </si>
  <si>
    <t>57.18380250754066</t>
  </si>
  <si>
    <t>GATCCAGATCCAACTTGGGGTGGCTTTCTCTTCTTCTTTTGCCAATTCCACTAATTGTTTGGG</t>
  </si>
  <si>
    <t>T-11-C;G-28-C</t>
  </si>
  <si>
    <t>0.8931783908139728</t>
  </si>
  <si>
    <t>0.12969488479952762</t>
  </si>
  <si>
    <t>GATCCAGATCCAACTTGGGGTGGCTTTGACTTCTTCTTTTGCCAATTCCACTAATTGTTTGGG</t>
  </si>
  <si>
    <t>T-11-C;T-29-A</t>
  </si>
  <si>
    <t>0.7514289723650278</t>
  </si>
  <si>
    <t>0.09361819469978021</t>
  </si>
  <si>
    <t>GATCCAGATCCAACTTGGGGTGGCTTTGCCTTCTTCTTTTGCCAATTCCACTAATTGTTTGGG</t>
  </si>
  <si>
    <t>T-11-C;T-29-C</t>
  </si>
  <si>
    <t>0.669418823866906</t>
  </si>
  <si>
    <t>0.0732372973579472</t>
  </si>
  <si>
    <t>95.89730302093312</t>
  </si>
  <si>
    <t>GATCCAGATCCAACTTGGGGTGGCTTTGGCTTCTTCTTTTGCCAATTCCACTAATTGTTTGGG</t>
  </si>
  <si>
    <t>T-11-C;T-29-G</t>
  </si>
  <si>
    <t>-0.6500793303184091</t>
  </si>
  <si>
    <t>0.16810578827619715</t>
  </si>
  <si>
    <t>25.630414289387286</t>
  </si>
  <si>
    <t>GATCCAGATCCAACTTGGGGTGGCTTTGTATTCTTCTTTTGCCAATTCCACTAATTGTTTGGG</t>
  </si>
  <si>
    <t>T-11-C;C-30-A</t>
  </si>
  <si>
    <t>-0.10237969746562332</t>
  </si>
  <si>
    <t>0.12213282781832296</t>
  </si>
  <si>
    <t>44.32191887132125</t>
  </si>
  <si>
    <t>GATCCAGATCCAACTTGGGGTGGCTTTGTCATCTTCTTTTGCCAATTCCACTAATTGTTTGGG</t>
  </si>
  <si>
    <t>T-11-C;T-31-A</t>
  </si>
  <si>
    <t>0.4915038509413182</t>
  </si>
  <si>
    <t>0.08810255270604714</t>
  </si>
  <si>
    <t>80.26734580381876</t>
  </si>
  <si>
    <t>GATCCAGATCCAACTTGGGGTGGCTTTGTCCTCTTCTTTTGCCAATTCCACTAATTGTTTGGG</t>
  </si>
  <si>
    <t>T-11-C;T-31-C</t>
  </si>
  <si>
    <t>0.9827482023394218</t>
  </si>
  <si>
    <t>0.11273153729851479</t>
  </si>
  <si>
    <t>GATCCAGATCCAACTTGGGGTGGCTTTGTCGTCTTCTTTTGCCAATTCCACTAATTGTTTGGG</t>
  </si>
  <si>
    <t>T-11-C;T-31-G</t>
  </si>
  <si>
    <t>0.2871961094976499</t>
  </si>
  <si>
    <t>0.0936287214118374</t>
  </si>
  <si>
    <t>65.43486002098793</t>
  </si>
  <si>
    <t>GATCCAGATCCAACTTGGGGTGGCTTTGTCTACTTCTTTTGCCAATTCCACTAATTGTTTGGG</t>
  </si>
  <si>
    <t>T-11-C;T-32-A</t>
  </si>
  <si>
    <t>0.8638667806950283</t>
  </si>
  <si>
    <t>0.1108267424858036</t>
  </si>
  <si>
    <t>GATCCAGATCCAACTTGGGGTGGCTTTGTCTCCTTCTTTTGCCAATTCCACTAATTGTTTGGG</t>
  </si>
  <si>
    <t>T-11-C;T-32-C</t>
  </si>
  <si>
    <t>0.5419960461577316</t>
  </si>
  <si>
    <t>0.09995829866515324</t>
  </si>
  <si>
    <t>84.42428363045342</t>
  </si>
  <si>
    <t>GATCCAGATCCAACTTGGGGTGGCTTTGTCTGCTTCTTTTGCCAATTCCACTAATTGTTTGGG</t>
  </si>
  <si>
    <t>T-11-C;T-32-G</t>
  </si>
  <si>
    <t>0.6654399612737648</t>
  </si>
  <si>
    <t>0.08835144181757694</t>
  </si>
  <si>
    <t>95.51649891515262</t>
  </si>
  <si>
    <t>GATCCAGATCCAACTTGGGGTGGCTTTGTCTTATTCTTTTGCCAATTCCACTAATTGTTTGGG</t>
  </si>
  <si>
    <t>T-11-C;C-33-A</t>
  </si>
  <si>
    <t>-0.3256476109063224</t>
  </si>
  <si>
    <t>0.12471903444326678</t>
  </si>
  <si>
    <t>35.45312579677292</t>
  </si>
  <si>
    <t>GATCCAGATCCAACTTGGGGTGGCTTTGTCTTCATCTTTTGCCAATTCCACTAATTGTTTGGG</t>
  </si>
  <si>
    <t>T-11-C;T-34-A</t>
  </si>
  <si>
    <t>0.6561327088032823</t>
  </si>
  <si>
    <t>0.10406742084717674</t>
  </si>
  <si>
    <t>94.63162699548907</t>
  </si>
  <si>
    <t>GATCCAGATCCAACTTGGGGTGGCTTTGTCTTCCTCTTTTGCCAATTCCACTAATTGTTTGGG</t>
  </si>
  <si>
    <t>T-11-C;T-34-C</t>
  </si>
  <si>
    <t>0.20433055757493335</t>
  </si>
  <si>
    <t>0.1173056507254081</t>
  </si>
  <si>
    <t>60.231145905910836</t>
  </si>
  <si>
    <t>GATCCAGATCCAACTTGGGGTGGCTTTGTCTTCGTCTTTTGCCAATTCCACTAATTGTTTGGG</t>
  </si>
  <si>
    <t>T-11-C;T-34-G</t>
  </si>
  <si>
    <t>0.5205078710139259</t>
  </si>
  <si>
    <t>0.08568219136925612</t>
  </si>
  <si>
    <t>82.62951207966164</t>
  </si>
  <si>
    <t>GATCCAGATCCAACTTGGGGTGGCTTTGTCTTCTACTTTTGCCAATTCCACTAATTGTTTGGG</t>
  </si>
  <si>
    <t>T-11-C;T-35-A</t>
  </si>
  <si>
    <t>0.6073332689159036</t>
  </si>
  <si>
    <t>0.10331486147163704</t>
  </si>
  <si>
    <t>90.12452306978972</t>
  </si>
  <si>
    <t>GATCCAGATCCAACTTGGGGTGGCTTTGTCTTCTCCTTTTGCCAATTCCACTAATTGTTTGGG</t>
  </si>
  <si>
    <t>T-11-C;T-35-C</t>
  </si>
  <si>
    <t>0.2978915755785074</t>
  </si>
  <si>
    <t>0.08710679395137526</t>
  </si>
  <si>
    <t>66.13847237050972</t>
  </si>
  <si>
    <t>GATCCAGATCCAACTTGGGGTGGCTTTGTCTTCTGCTTTTGCCAATTCCACTAATTGTTTGGG</t>
  </si>
  <si>
    <t>T-11-C;T-35-G</t>
  </si>
  <si>
    <t>0.6409951336995646</t>
  </si>
  <si>
    <t>0.08112746834605676</t>
  </si>
  <si>
    <t>93.2099213705914</t>
  </si>
  <si>
    <t>GATCCAGATCCAACTTGGGGTGGCTTTGTCTTCTTATTTTGCCAATTCCACTAATTGTTTGGG</t>
  </si>
  <si>
    <t>T-11-C;C-36-A</t>
  </si>
  <si>
    <t>0.013873145529152087</t>
  </si>
  <si>
    <t>0.11494533879463596</t>
  </si>
  <si>
    <t>49.785918366954014</t>
  </si>
  <si>
    <t>GATCCAGATCCAACTTGGGGTGGCTTTGTCTTCTTCATTTGCCAATTCCACTAATTGTTTGGG</t>
  </si>
  <si>
    <t>T-11-C;T-37-A</t>
  </si>
  <si>
    <t>0.09563951335842533</t>
  </si>
  <si>
    <t>0.09833370719670932</t>
  </si>
  <si>
    <t>54.02779023455676</t>
  </si>
  <si>
    <t>GATCCAGATCCAACTTGGGGTGGCTTTGTCTTCTTCCTTTGCCAATTCCACTAATTGTTTGGG</t>
  </si>
  <si>
    <t>T-11-C;T-37-C</t>
  </si>
  <si>
    <t>0.3549647922446412</t>
  </si>
  <si>
    <t>0.09101920536379406</t>
  </si>
  <si>
    <t>70.02300472900042</t>
  </si>
  <si>
    <t>GATCCAGATCCAACTTGGGGTGGCTTTGTCTTCTTCGTTTGCCAATTCCACTAATTGTTTGGG</t>
  </si>
  <si>
    <t>T-11-C;T-37-G</t>
  </si>
  <si>
    <t>0.5452992231964782</t>
  </si>
  <si>
    <t>0.08058237391792816</t>
  </si>
  <si>
    <t>84.7036130689682</t>
  </si>
  <si>
    <t>GATCCAGATCCAACTTGGGGTGGCTTTGTCTTCTTCTATTGCCAATTCCACTAATTGTTTGGG</t>
  </si>
  <si>
    <t>T-11-C;T-38-A</t>
  </si>
  <si>
    <t>0.0860103847095986</t>
  </si>
  <si>
    <t>0.11418779649820826</t>
  </si>
  <si>
    <t>53.510046403189016</t>
  </si>
  <si>
    <t>GATCCAGATCCAACTTGGGGTGGCTTTGTCTTCTTCTCTTGCCAATTCCACTAATTGTTTGGG</t>
  </si>
  <si>
    <t>T-11-C;T-38-C</t>
  </si>
  <si>
    <t>0.5374970589829348</t>
  </si>
  <si>
    <t>0.10417519758570536</t>
  </si>
  <si>
    <t>84.04531299240361</t>
  </si>
  <si>
    <t>GATCCAGATCCAACTTGGGGTGGCTTTGTCTTCTTCTGTTGCCAATTCCACTAATTGTTTGGG</t>
  </si>
  <si>
    <t>T-11-C;T-38-G</t>
  </si>
  <si>
    <t>0.21801598506847197</t>
  </si>
  <si>
    <t>0.08871814268686196</t>
  </si>
  <si>
    <t>61.061101078176456</t>
  </si>
  <si>
    <t>GATCCAGATCCAACTTGGGGTGGCTTTGTCTTCTTCTTATGCCAATTCCACTAATTGTTTGGG</t>
  </si>
  <si>
    <t>T-11-C;T-39-A</t>
  </si>
  <si>
    <t>0.7522775513393539</t>
  </si>
  <si>
    <t>0.10689391568455447</t>
  </si>
  <si>
    <t>GATCCAGATCCAACTTGGGGTGGCTTTGTCTTCTTCTTCTGCCAATTCCACTAATTGTTTGGG</t>
  </si>
  <si>
    <t>T-11-C;T-39-C</t>
  </si>
  <si>
    <t>0.31713773432355974</t>
  </si>
  <si>
    <t>0.10446220481587984</t>
  </si>
  <si>
    <t>67.42371220142235</t>
  </si>
  <si>
    <t>GATCCAGATCCAACTTGGGGTGGCTTTGTCTTCTTCTTGTGCCAATTCCACTAATTGTTTGGG</t>
  </si>
  <si>
    <t>T-11-C;T-39-G</t>
  </si>
  <si>
    <t>0.4380679158380426</t>
  </si>
  <si>
    <t>0.09622523836545986</t>
  </si>
  <si>
    <t>76.09076854712838</t>
  </si>
  <si>
    <t>GATCCAGATCCAACTTGGGGTGGCTTTGTCTTCTTCTTTAGCCAATTCCACTAATTGTTTGGG</t>
  </si>
  <si>
    <t>T-11-C;T-40-A</t>
  </si>
  <si>
    <t>-0.1623847625356394</t>
  </si>
  <si>
    <t>0.1494657299488028</t>
  </si>
  <si>
    <t>41.740599833812674</t>
  </si>
  <si>
    <t>GATCCAGATCCAACTTGGGGTGGCTTTGTCTTCTTCTTTCGCCAATTCCACTAATTGTTTGGG</t>
  </si>
  <si>
    <t>T-11-C;T-40-C</t>
  </si>
  <si>
    <t>1.0500740558366355</t>
  </si>
  <si>
    <t>0.10315903090435588</t>
  </si>
  <si>
    <t>GATCCAGATCCAACTTGGGGTGGCTTTGTCTTCTTCTTTGGCCAATTCCACTAATTGTTTGGG</t>
  </si>
  <si>
    <t>T-11-C;T-40-G</t>
  </si>
  <si>
    <t>0.7938304158175403</t>
  </si>
  <si>
    <t>0.08170758903972784</t>
  </si>
  <si>
    <t>GATCCAGATCCAACTTGGGGTGGCTTTGTCTTCTTCTTTTACCAATTCCACTAATTGTTTGGG</t>
  </si>
  <si>
    <t>T-11-C;G-41-A</t>
  </si>
  <si>
    <t>0.4650621215418338</t>
  </si>
  <si>
    <t>0.09661886691656885</t>
  </si>
  <si>
    <t>78.17275273545143</t>
  </si>
  <si>
    <t>GATCCAGATCCAACTTGGGGTGGCTTTGTCTTCTTCTTTTCCCAATTCCACTAATTGTTTGGG</t>
  </si>
  <si>
    <t>T-11-C;G-41-C</t>
  </si>
  <si>
    <t>-0.007481000965924564</t>
  </si>
  <si>
    <t>0.1387157051441415</t>
  </si>
  <si>
    <t>48.734053382765005</t>
  </si>
  <si>
    <t>GATCCAGATCCAACTTGGGGTGGCTTTGTCTTCTTCTTTTGACAATTCCACTAATTGTTTGGG</t>
  </si>
  <si>
    <t>T-11-C;C-42-A</t>
  </si>
  <si>
    <t>0.5009295886979511</t>
  </si>
  <si>
    <t>0.10409646232394595</t>
  </si>
  <si>
    <t>81.02750164261603</t>
  </si>
  <si>
    <t>GATCCAGATCCAACTTGGGGTGGCTTTGTCTTCTTCTTTTGCAAATTCCACTAATTGTTTGGG</t>
  </si>
  <si>
    <t>T-11-C;C-43-A</t>
  </si>
  <si>
    <t>0.5113075941161807</t>
  </si>
  <si>
    <t>0.09112127468653931</t>
  </si>
  <si>
    <t>81.87278407993861</t>
  </si>
  <si>
    <t>GATCCAGATCCAACTTGGGGTGGCTTTGTCTTCTTCTTTTGCCAAATCCACTAATTGTTTGGG</t>
  </si>
  <si>
    <t>T-11-C;T-46-A</t>
  </si>
  <si>
    <t>0.5592529388049827</t>
  </si>
  <si>
    <t>0.11296899742984873</t>
  </si>
  <si>
    <t>85.89382784420377</t>
  </si>
  <si>
    <t>GATCCAGATCCAACTTGGGGTGGCTTTGTCTTCTTCTTTTGCCAACTCCACTAATTGTTTGGG</t>
  </si>
  <si>
    <t>T-11-C;T-46-C</t>
  </si>
  <si>
    <t>0.5005698161710036</t>
  </si>
  <si>
    <t>0.10973406357094516</t>
  </si>
  <si>
    <t>80.99835541691785</t>
  </si>
  <si>
    <t>GATCCAGATCCAACTTGGGGTGGCTTTGTCTTCTTCTTTTGCCAAGTCCACTAATTGTTTGGG</t>
  </si>
  <si>
    <t>T-11-C;T-46-G</t>
  </si>
  <si>
    <t>0.7711809207336133</t>
  </si>
  <si>
    <t>0.08769762313457528</t>
  </si>
  <si>
    <t>GATCCAGATCCAACTTGGGGTGGCTTTGTCTTCTTCTTTTGCCAATACCACTAATTGTTTGGG</t>
  </si>
  <si>
    <t>T-11-C;T-47-A</t>
  </si>
  <si>
    <t>0.34028530500291176</t>
  </si>
  <si>
    <t>0.10600091706481012</t>
  </si>
  <si>
    <t>69.00261067861025</t>
  </si>
  <si>
    <t>GATCCAGATCCAACTTGGGGTGGCTTTGTCTTCTTCTTTTGCCAATCCCACTAATTGTTTGGG</t>
  </si>
  <si>
    <t>T-11-C;T-47-C</t>
  </si>
  <si>
    <t>-0.04722126853612696</t>
  </si>
  <si>
    <t>0.13718886759478444</t>
  </si>
  <si>
    <t>46.83532689085919</t>
  </si>
  <si>
    <t>GATCCAGATCCAACTTGGGGTGGCTTTGTCTTCTTCTTTTGCCAATGCCACTAATTGTTTGGG</t>
  </si>
  <si>
    <t>T-11-C;T-47-G</t>
  </si>
  <si>
    <t>-0.05867765182489494</t>
  </si>
  <si>
    <t>0.13139804917248502</t>
  </si>
  <si>
    <t>46.301825269178565</t>
  </si>
  <si>
    <t>GATCCAGATCCAACTTGGGGTGGCTTTGTCTTCTTCTTTTGCCAATTACACTAATTGTTTGGG</t>
  </si>
  <si>
    <t>T-11-C;C-48-A</t>
  </si>
  <si>
    <t>0.5548305459694819</t>
  </si>
  <si>
    <t>0.10547595798076818</t>
  </si>
  <si>
    <t>85.51481029529951</t>
  </si>
  <si>
    <t>GATCCAGATCCAACTTGGGGTGGCTTTGTCTTCTTCTTTTGCCAATTCAACTAATTGTTTGGG</t>
  </si>
  <si>
    <t>T-11-C;C-49-A</t>
  </si>
  <si>
    <t>0.8424990988817065</t>
  </si>
  <si>
    <t>0.07283271935804765</t>
  </si>
  <si>
    <t>GATCCAGATCCAACTTGGGGTGGCTTTGTCTTCTTCTTTTGCCAATTCCAATAATTGTTTGGG</t>
  </si>
  <si>
    <t>T-11-C;C-51-A</t>
  </si>
  <si>
    <t>0.21433724376206897</t>
  </si>
  <si>
    <t>0.11830005446525815</t>
  </si>
  <si>
    <t>60.83688575137917</t>
  </si>
  <si>
    <t>GATCCAGATCCAACTTGGGGTGGCTTTGTCTTCTTCTTTTGCCAATTCCACAAATTGTTTGGG</t>
  </si>
  <si>
    <t>T-11-C;T-52-A</t>
  </si>
  <si>
    <t>0.5329345546320111</t>
  </si>
  <si>
    <t>0.11198238824991247</t>
  </si>
  <si>
    <t>83.66272931970579</t>
  </si>
  <si>
    <t>GATCCAGATCCAACTTGGGGTGGCTTTGTCTTCTTCTTTTGCCAATTCCACCAATTGTTTGGG</t>
  </si>
  <si>
    <t>T-11-C;T-52-C</t>
  </si>
  <si>
    <t>0.4611377503278822</t>
  </si>
  <si>
    <t>0.08803437195032261</t>
  </si>
  <si>
    <t>77.86657500538176</t>
  </si>
  <si>
    <t>GATCCAGATCCAACTTGGGGTGGCTTTGTCTTCTTCTTTTGCCAATTCCACGAATTGTTTGGG</t>
  </si>
  <si>
    <t>T-11-C;T-52-G</t>
  </si>
  <si>
    <t>0.4474628349429687</t>
  </si>
  <si>
    <t>0.109345448905555</t>
  </si>
  <si>
    <t>76.80900376024121</t>
  </si>
  <si>
    <t>GATCCAGATCCAACTTGGGGTGGCTTTGTCTTCTTCTTTTGCCAATTCCACTAAATGTTTGGG</t>
  </si>
  <si>
    <t>T-11-C;T-55-A</t>
  </si>
  <si>
    <t>0.5864103524486061</t>
  </si>
  <si>
    <t>0.11058268238144163</t>
  </si>
  <si>
    <t>88.25844517325724</t>
  </si>
  <si>
    <t>GATCCAGATCCAACTTGGGGTGGCTTTGTCTTCTTCTTTTGCCAATTCCACTAACTGTTTGGG</t>
  </si>
  <si>
    <t>T-11-C;T-55-C</t>
  </si>
  <si>
    <t>0.8898972193621049</t>
  </si>
  <si>
    <t>0.10173712028042427</t>
  </si>
  <si>
    <t>GATCCAGATCCAACTTGGGGTGGCTTTGTCTTCTTCTTTTGCCAATTCCACTAAGTGTTTGGG</t>
  </si>
  <si>
    <t>T-11-C;T-55-G</t>
  </si>
  <si>
    <t>0.359388947921469</t>
  </si>
  <si>
    <t>0.11328505121519294</t>
  </si>
  <si>
    <t>70.33348370011116</t>
  </si>
  <si>
    <t>GATCCAGATCCAACTTGGGGTGGCTTTGTCTTCTTCTTTTGCCAATTCCACTAATAGTTTGGG</t>
  </si>
  <si>
    <t>T-11-C;T-56-A</t>
  </si>
  <si>
    <t>0.6321364728827363</t>
  </si>
  <si>
    <t>0.08751205207881782</t>
  </si>
  <si>
    <t>92.38785288140112</t>
  </si>
  <si>
    <t>GATCCAGATCCAACTTGGGGTGGCTTTGTCTTCTTCTTTTGCCAATTCCACTAATCGTTTGGG</t>
  </si>
  <si>
    <t>T-11-C;T-56-C</t>
  </si>
  <si>
    <t>0.2037538000816269</t>
  </si>
  <si>
    <t>0.11051594746034148</t>
  </si>
  <si>
    <t>60.19641715717492</t>
  </si>
  <si>
    <t>GATCCAGATCCAACTTGGGGTGGCTTTGTCTTCTTCTTTTGCCAATTCCACTAATGGTTTGGG</t>
  </si>
  <si>
    <t>T-11-C;T-56-G</t>
  </si>
  <si>
    <t>0.24731908431616267</t>
  </si>
  <si>
    <t>0.12167058777086759</t>
  </si>
  <si>
    <t>62.87685425489867</t>
  </si>
  <si>
    <t>GATCCAGATCCAACTTGGGGTGGCTTTGTCTTCTTCTTTTGCCAATTCCACTAATTATTTGGG</t>
  </si>
  <si>
    <t>T-11-C;G-57-A</t>
  </si>
  <si>
    <t>0.6940908653356258</t>
  </si>
  <si>
    <t>0.08629751398388703</t>
  </si>
  <si>
    <t>98.2927135842904</t>
  </si>
  <si>
    <t>GATCCAGATCCAACTTGGGGTGGCTTTGTCTTCTTCTTTTGCCAATTCCACTAATTCTTTGGG</t>
  </si>
  <si>
    <t>T-11-C;G-57-C</t>
  </si>
  <si>
    <t>0.5822590986563781</t>
  </si>
  <si>
    <t>0.1001685827260765</t>
  </si>
  <si>
    <t>87.89282139165384</t>
  </si>
  <si>
    <t>GATCCAGATCCAACTTGGGGTGGCTTTGTCTTCTTCTTTTGCCAATTCCACTAATTGATTGGG</t>
  </si>
  <si>
    <t>T-11-C;T-58-A</t>
  </si>
  <si>
    <t>0.5310878485405095</t>
  </si>
  <si>
    <t>0.13314610529647766</t>
  </si>
  <si>
    <t>83.50837141854514</t>
  </si>
  <si>
    <t>GATCCAGATCCAACTTGGGGTGGCTTTGTCTTCTTCTTTTGCCAATTCCACTAATTGCTTGGG</t>
  </si>
  <si>
    <t>T-11-C;T-58-C</t>
  </si>
  <si>
    <t>0.7532613902627039</t>
  </si>
  <si>
    <t>0.09056364770142981</t>
  </si>
  <si>
    <t>GATCCAGATCCAACTTGGGGTGGCTTTGTCTTCTTCTTTTGCCAATTCCACTAATTGGTTGGG</t>
  </si>
  <si>
    <t>T-11-C;T-58-G</t>
  </si>
  <si>
    <t>0.4091163014907119</t>
  </si>
  <si>
    <t>0.12520388888863074</t>
  </si>
  <si>
    <t>73.91940191257706</t>
  </si>
  <si>
    <t>GATCCAGATCCAACTTGGGGTGGCTTTGTCTTCTTCTTTTGCCAATTCCACTAATTGTATGGG</t>
  </si>
  <si>
    <t>T-11-C;T-59-A</t>
  </si>
  <si>
    <t>0.6939220631181492</t>
  </si>
  <si>
    <t>0.09533369705286811</t>
  </si>
  <si>
    <t>98.27612295658234</t>
  </si>
  <si>
    <t>GATCCAGATCCAACTTGGGGTGGCTTTGTCTTCTTCTTTTGCCAATTCCACTAATTGTCTGGG</t>
  </si>
  <si>
    <t>T-11-C;T-59-C</t>
  </si>
  <si>
    <t>0.40334590703622675</t>
  </si>
  <si>
    <t>0.09924348556027589</t>
  </si>
  <si>
    <t>73.49408610584855</t>
  </si>
  <si>
    <t>GATCCAGATCCAACTTGGGGTGGCTTTGTCTTCTTCTTTTGCCAATTCCACTAATTGTGTGGG</t>
  </si>
  <si>
    <t>T-11-C;T-59-G</t>
  </si>
  <si>
    <t>0.13017468799899712</t>
  </si>
  <si>
    <t>0.12045607216731591</t>
  </si>
  <si>
    <t>55.92624241134716</t>
  </si>
  <si>
    <t>GATCCAGATCCAACTTGGGGTGGCTTTGTCTTCTTCTTTTGCCAATTCCACTAATTGTTAGGG</t>
  </si>
  <si>
    <t>T-11-C;T-60-A</t>
  </si>
  <si>
    <t>0.11328577330103048</t>
  </si>
  <si>
    <t>0.10812895328649925</t>
  </si>
  <si>
    <t>54.98964023359907</t>
  </si>
  <si>
    <t>GATCCAGATCCAACTTGGGGTGGCTTTGTCTTCTTCTTTTGCCAATTCCACTAATTGTTCGGG</t>
  </si>
  <si>
    <t>T-11-C;T-60-C</t>
  </si>
  <si>
    <t>0.36530024496429453</t>
  </si>
  <si>
    <t>0.0871656376723815</t>
  </si>
  <si>
    <t>70.7504770859392</t>
  </si>
  <si>
    <t>GATCCAGATCCAACTTGGGGTGGCTTTGTCTTCTTCTTTTGCCAATTCCACTAATTGTTGGGG</t>
  </si>
  <si>
    <t>T-11-C;T-60-G</t>
  </si>
  <si>
    <t>0.1968556489407084</t>
  </si>
  <si>
    <t>0.09168630932564631</t>
  </si>
  <si>
    <t>59.78260209383881</t>
  </si>
  <si>
    <t>GATCCAGATCCAACTTGGGGTGGCTTTGTCTTCTTCTTTTGCCAATTCCACTAATTGTTTAGG</t>
  </si>
  <si>
    <t>T-11-C;G-61-A</t>
  </si>
  <si>
    <t>-0.0068438657979352086</t>
  </si>
  <si>
    <t>0.09078010186916935</t>
  </si>
  <si>
    <t>48.76511345573552</t>
  </si>
  <si>
    <t>GATCCAGATCCAACTTGGGGTGGCTTTGTCTTCTTCTTTTGCCAATTCCACTAATTGTTTCGG</t>
  </si>
  <si>
    <t>T-11-C;G-61-C</t>
  </si>
  <si>
    <t>0.7001528382219541</t>
  </si>
  <si>
    <t>0.0994718378748672</t>
  </si>
  <si>
    <t>98.89037101031694</t>
  </si>
  <si>
    <t>GATCCAGATCCAACTTGGGGTGGCTTTGTCTTCTTCTTTTGCCAATTCCACTAATTGTTTGAG</t>
  </si>
  <si>
    <t>T-11-C;G-62-A</t>
  </si>
  <si>
    <t>0.538824007213986</t>
  </si>
  <si>
    <t>0.07659181222661834</t>
  </si>
  <si>
    <t>84.15691079768713</t>
  </si>
  <si>
    <t>GATCCAGATCCAACTTGGGGTGGCTTTGTCTTCTTCTTTTGCCAATTCCACTAATTGTTTGCG</t>
  </si>
  <si>
    <t>T-11-C;G-62-C</t>
  </si>
  <si>
    <t>0.5797435433081357</t>
  </si>
  <si>
    <t>0.10318812718902207</t>
  </si>
  <si>
    <t>87.67199999539893</t>
  </si>
  <si>
    <t>GATCCAGATCCAACTTGGGGTGGCTTTGTCTTCTTCTTTTGCCAATTCCACTAATTGTTTGGA</t>
  </si>
  <si>
    <t>T-11-C;G-63-A</t>
  </si>
  <si>
    <t>-1.846654409730695</t>
  </si>
  <si>
    <t>0.30022381146243143</t>
  </si>
  <si>
    <t>7.7462172316935485</t>
  </si>
  <si>
    <t>GATCCAGATCCAACTTGGGGTGGCTTTGTCTTCTTCTTTTGCCAATTCCACTAATTGTTTGGC</t>
  </si>
  <si>
    <t>T-11-C;G-63-C</t>
  </si>
  <si>
    <t>-2.3857771258675027</t>
  </si>
  <si>
    <t>0.7713888841798954</t>
  </si>
  <si>
    <t>4.5180564341806475</t>
  </si>
  <si>
    <t>GATCCAGATCCAACTTGGGGTGGCTTTGTCTTCTTCTTTTGCCAATTCCACTAATTGTTTGGG</t>
  </si>
  <si>
    <t>T-11-C</t>
  </si>
  <si>
    <t>0.47106074999157876</t>
  </si>
  <si>
    <t>0.017346882177835265</t>
  </si>
  <si>
    <t>78.64309131683295</t>
  </si>
  <si>
    <t>GATCCAGATCCAACTTGGGGTGGCTTTGTCTTCTTCTTTTGCCAATTCCACTAATTGTTTGTG</t>
  </si>
  <si>
    <t>T-11-C;G-62-T</t>
  </si>
  <si>
    <t>0.44815374217274007</t>
  </si>
  <si>
    <t>0.09971049082455405</t>
  </si>
  <si>
    <t>76.86208999296996</t>
  </si>
  <si>
    <t>GATCCAGATCCAACTTGGGGTGGCTTTGTCTTCTTCTTTTGCCAATTCCACTAATTGTTTTGG</t>
  </si>
  <si>
    <t>T-11-C;G-61-T</t>
  </si>
  <si>
    <t>0.5421594964840715</t>
  </si>
  <si>
    <t>0.07933533564360246</t>
  </si>
  <si>
    <t>84.43808393496523</t>
  </si>
  <si>
    <t>GATCCAGATCCAACTTGGGGTGGCTTTGTCTTCTTCTTTTGCCAATTCCACTAATTTTTTGGG</t>
  </si>
  <si>
    <t>T-11-C;G-57-T</t>
  </si>
  <si>
    <t>1.0864552732392847</t>
  </si>
  <si>
    <t>0.09881718705668323</t>
  </si>
  <si>
    <t>GATCCAGATCCAACTTGGGGTGGCTTTGTCTTCTTCTTTTGCCAATTCCACTACTTGTTTGGG</t>
  </si>
  <si>
    <t>T-11-C;A-54-C</t>
  </si>
  <si>
    <t>0.3844053744165925</t>
  </si>
  <si>
    <t>0.12203476870703191</t>
  </si>
  <si>
    <t>72.11516890662344</t>
  </si>
  <si>
    <t>GATCCAGATCCAACTTGGGGTGGCTTTGTCTTCTTCTTTTGCCAATTCCACTAGTTGTTTGGG</t>
  </si>
  <si>
    <t>T-11-C;A-54-G</t>
  </si>
  <si>
    <t>0.4682371834569631</t>
  </si>
  <si>
    <t>0.11369015025670928</t>
  </si>
  <si>
    <t>78.42135051328769</t>
  </si>
  <si>
    <t>GATCCAGATCCAACTTGGGGTGGCTTTGTCTTCTTCTTTTGCCAATTCCACTATTTGTTTGGG</t>
  </si>
  <si>
    <t>T-11-C;A-54-T</t>
  </si>
  <si>
    <t>0.24890440820035536</t>
  </si>
  <si>
    <t>0.10648667386606013</t>
  </si>
  <si>
    <t>62.97661348816611</t>
  </si>
  <si>
    <t>GATCCAGATCCAACTTGGGGTGGCTTTGTCTTCTTCTTTTGCCAATTCCACTCATTGTTTGGG</t>
  </si>
  <si>
    <t>T-11-C;A-53-C</t>
  </si>
  <si>
    <t>0.6176907167146155</t>
  </si>
  <si>
    <t>0.10557014356692623</t>
  </si>
  <si>
    <t>91.06283397776461</t>
  </si>
  <si>
    <t>GATCCAGATCCAACTTGGGGTGGCTTTGTCTTCTTCTTTTGCCAATTCCACTGATTGTTTGGG</t>
  </si>
  <si>
    <t>T-11-C;A-53-G</t>
  </si>
  <si>
    <t>1.074448694693837</t>
  </si>
  <si>
    <t>0.07913206924336438</t>
  </si>
  <si>
    <t>GATCCAGATCCAACTTGGGGTGGCTTTGTCTTCTTCTTTTGCCAATTCCACTTATTGTTTGGG</t>
  </si>
  <si>
    <t>T-11-C;A-53-T</t>
  </si>
  <si>
    <t>0.5124782374011094</t>
  </si>
  <si>
    <t>0.0926149015774041</t>
  </si>
  <si>
    <t>81.96868402620245</t>
  </si>
  <si>
    <t>GATCCAGATCCAACTTGGGGTGGCTTTGTCTTCTTCTTTTGCCAATTCCAGTAATTGTTTGGG</t>
  </si>
  <si>
    <t>T-11-C;C-51-G</t>
  </si>
  <si>
    <t>0.5307072649952906</t>
  </si>
  <si>
    <t>0.08564921848921492</t>
  </si>
  <si>
    <t>83.47659555356444</t>
  </si>
  <si>
    <t>GATCCAGATCCAACTTGGGGTGGCTTTGTCTTCTTCTTTTGCCAATTCCATTAATTGTTTGGG</t>
  </si>
  <si>
    <t>T-11-C;C-51-T</t>
  </si>
  <si>
    <t>0.10694922277088661</t>
  </si>
  <si>
    <t>0.10972294989665067</t>
  </si>
  <si>
    <t>54.642297240044606</t>
  </si>
  <si>
    <t>GATCCAGATCCAACTTGGGGTGGCTTTGTCTTCTTCTTTTGCCAATTCCCCTAATTGTTTGGG</t>
  </si>
  <si>
    <t>T-11-C;A-50-C</t>
  </si>
  <si>
    <t>-0.44476551211687676</t>
  </si>
  <si>
    <t>0.1789602532173127</t>
  </si>
  <si>
    <t>31.471850855706553</t>
  </si>
  <si>
    <t>GATCCAGATCCAACTTGGGGTGGCTTTGTCTTCTTCTTTTGCCAATTCCGCTAATTGTTTGGG</t>
  </si>
  <si>
    <t>T-11-C;A-50-G</t>
  </si>
  <si>
    <t>0.005473199523147412</t>
  </si>
  <si>
    <t>0.11633969744333944</t>
  </si>
  <si>
    <t>49.369470857784904</t>
  </si>
  <si>
    <t>GATCCAGATCCAACTTGGGGTGGCTTTGTCTTCTTCTTTTGCCAATTCCTCTAATTGTTTGGG</t>
  </si>
  <si>
    <t>T-11-C;A-50-T</t>
  </si>
  <si>
    <t>0.302423040705387</t>
  </si>
  <si>
    <t>0.1192183432601309</t>
  </si>
  <si>
    <t>66.43885662798372</t>
  </si>
  <si>
    <t>GATCCAGATCCAACTTGGGGTGGCTTTGTCTTCTTCTTTTGCCAATTCGACTAATTGTTTGGG</t>
  </si>
  <si>
    <t>T-11-C;C-49-G</t>
  </si>
  <si>
    <t>0.7145404895711482</t>
  </si>
  <si>
    <t>0.08928723792954857</t>
  </si>
  <si>
    <t>GATCCAGATCCAACTTGGGGTGGCTTTGTCTTCTTCTTTTGCCAATTCTACTAATTGTTTGGG</t>
  </si>
  <si>
    <t>T-11-C;C-49-T</t>
  </si>
  <si>
    <t>0.517102231738695</t>
  </si>
  <si>
    <t>0.08436074674671803</t>
  </si>
  <si>
    <t>82.34858440871022</t>
  </si>
  <si>
    <t>GATCCAGATCCAACTTGGGGTGGCTTTGTCTTCTTCTTTTGCCAATTGCACTAATTGTTTGGG</t>
  </si>
  <si>
    <t>T-11-C;C-48-G</t>
  </si>
  <si>
    <t>0.21273479374622145</t>
  </si>
  <si>
    <t>0.09222027132433477</t>
  </si>
  <si>
    <t>60.73947575101556</t>
  </si>
  <si>
    <t>GATCCAGATCCAACTTGGGGTGGCTTTGTCTTCTTCTTTTGCCAATTTCACTAATTGTTTGGG</t>
  </si>
  <si>
    <t>T-11-C;C-48-T</t>
  </si>
  <si>
    <t>0.07823371123192033</t>
  </si>
  <si>
    <t>0.09840752017263313</t>
  </si>
  <si>
    <t>53.09553011250222</t>
  </si>
  <si>
    <t>GATCCAGATCCAACTTGGGGTGGCTTTGTCTTCTTCTTTTGCCACTTCCACTAATTGTTTGGG</t>
  </si>
  <si>
    <t>T-11-C;A-45-C</t>
  </si>
  <si>
    <t>-0.35393375755037637</t>
  </si>
  <si>
    <t>0.20543101101647068</t>
  </si>
  <si>
    <t>34.46434382409526</t>
  </si>
  <si>
    <t>GATCCAGATCCAACTTGGGGTGGCTTTGTCTTCTTCTTTTGCCAGTTCCACTAATTGTTTGGG</t>
  </si>
  <si>
    <t>T-11-C;A-45-G</t>
  </si>
  <si>
    <t>0.6274354954990873</t>
  </si>
  <si>
    <t>0.08336628494802772</t>
  </si>
  <si>
    <t>91.95455892497999</t>
  </si>
  <si>
    <t>GATCCAGATCCAACTTGGGGTGGCTTTGTCTTCTTCTTTTGCCATTTCCACTAATTGTTTGGG</t>
  </si>
  <si>
    <t>T-11-C;A-45-T</t>
  </si>
  <si>
    <t>-0.08738855324997322</t>
  </si>
  <si>
    <t>0.10099436409983598</t>
  </si>
  <si>
    <t>44.99136045956612</t>
  </si>
  <si>
    <t>GATCCAGATCCAACTTGGGGTGGCTTTGTCTTCTTCTTTTGCCCATTCCACTAATTGTTTGGG</t>
  </si>
  <si>
    <t>T-11-C;A-44-C</t>
  </si>
  <si>
    <t>0.6975101319441318</t>
  </si>
  <si>
    <t>0.10315702515753851</t>
  </si>
  <si>
    <t>98.62937782209606</t>
  </si>
  <si>
    <t>GATCCAGATCCAACTTGGGGTGGCTTTGTCTTCTTCTTTTGCCGATTCCACTAATTGTTTGGG</t>
  </si>
  <si>
    <t>T-11-C;A-44-G</t>
  </si>
  <si>
    <t>0.9591144540828016</t>
  </si>
  <si>
    <t>0.07233339533722524</t>
  </si>
  <si>
    <t>GATCCAGATCCAACTTGGGGTGGCTTTGTCTTCTTCTTTTGCCTATTCCACTAATTGTTTGGG</t>
  </si>
  <si>
    <t>T-11-C;A-44-T</t>
  </si>
  <si>
    <t>0.5519234159459566</t>
  </si>
  <si>
    <t>0.106862034692674</t>
  </si>
  <si>
    <t>85.26656863306121</t>
  </si>
  <si>
    <t>GATCCAGATCCAACTTGGGGTGGCTTTGTCTTCTTCTTTTGCGAATTCCACTAATTGTTTGGG</t>
  </si>
  <si>
    <t>T-11-C;C-43-G</t>
  </si>
  <si>
    <t>0.8847034851155313</t>
  </si>
  <si>
    <t>0.08968081282610633</t>
  </si>
  <si>
    <t>GATCCAGATCCAACTTGGGGTGGCTTTGTCTTCTTCTTTTGCTAATTCCACTAATTGTTTGGG</t>
  </si>
  <si>
    <t>T-11-C;C-43-T</t>
  </si>
  <si>
    <t>0.19189888184415133</t>
  </si>
  <si>
    <t>0.11003817805191898</t>
  </si>
  <si>
    <t>59.48700686241168</t>
  </si>
  <si>
    <t>GATCCAGATCCAACTTGGGGTGGCTTTGTCTTCTTCTTTTGGCAATTCCACTAATTGTTTGGG</t>
  </si>
  <si>
    <t>T-11-C;C-42-G</t>
  </si>
  <si>
    <t>0.27051752242926674</t>
  </si>
  <si>
    <t>0.08574058983641786</t>
  </si>
  <si>
    <t>64.35254980263777</t>
  </si>
  <si>
    <t>GATCCAGATCCAACTTGGGGTGGCTTTGTCTTCTTCTTTTGTCAATTCCACTAATTGTTTGGG</t>
  </si>
  <si>
    <t>T-11-C;C-42-T</t>
  </si>
  <si>
    <t>0.6309539149836836</t>
  </si>
  <si>
    <t>0.08390738957475746</t>
  </si>
  <si>
    <t>92.27866347032457</t>
  </si>
  <si>
    <t>GATCCAGATCCAACTTGGGGTGGCTTTGTCTTCTTCTTTTTCCAATTCCACTAATTGTTTGGG</t>
  </si>
  <si>
    <t>T-11-C;G-41-T</t>
  </si>
  <si>
    <t>0.5562490366752911</t>
  </si>
  <si>
    <t>0.10247032683478768</t>
  </si>
  <si>
    <t>85.63619833245978</t>
  </si>
  <si>
    <t>GATCCAGATCCAACTTGGGGTGGCTTTGTCTTCTTGTTTTGCCAATTCCACTAATTGTTTGGG</t>
  </si>
  <si>
    <t>T-11-C;C-36-G</t>
  </si>
  <si>
    <t>0.5122879502895076</t>
  </si>
  <si>
    <t>0.09480226938000365</t>
  </si>
  <si>
    <t>81.95308792599279</t>
  </si>
  <si>
    <t>GATCCAGATCCAACTTGGGGTGGCTTTGTCTTCTTTTTTTGCCAATTCCACTAATTGTTTGGG</t>
  </si>
  <si>
    <t>T-11-C;C-36-T</t>
  </si>
  <si>
    <t>0.13605304081394626</t>
  </si>
  <si>
    <t>0.12810298250408494</t>
  </si>
  <si>
    <t>56.255964758535995</t>
  </si>
  <si>
    <t>GATCCAGATCCAACTTGGGGTGGCTTTGTCTTGTTCTTTTGCCAATTCCACTAATTGTTTGGG</t>
  </si>
  <si>
    <t>T-11-C;C-33-G</t>
  </si>
  <si>
    <t>0.030909080596461913</t>
  </si>
  <si>
    <t>0.09020092844351156</t>
  </si>
  <si>
    <t>50.64133375165367</t>
  </si>
  <si>
    <t>GATCCAGATCCAACTTGGGGTGGCTTTGTCTTTTTCTTTTGCCAATTCCACTAATTGTTTGGG</t>
  </si>
  <si>
    <t>T-11-C;C-33-T</t>
  </si>
  <si>
    <t>-0.17854248078177837</t>
  </si>
  <si>
    <t>0.1660556510218012</t>
  </si>
  <si>
    <t>41.07158640252096</t>
  </si>
  <si>
    <t>GATCCAGATCCAACTTGGGGTGGCTTTGTGTTCTTCTTTTGCCAATTCCACTAATTGTTTGGG</t>
  </si>
  <si>
    <t>T-11-C;C-30-G</t>
  </si>
  <si>
    <t>0.759864754070951</t>
  </si>
  <si>
    <t>0.08084876517457888</t>
  </si>
  <si>
    <t>GATCCAGATCCAACTTGGGGTGGCTTTGTTTTCTTCTTTTGCCAATTCCACTAATTGTTTGGG</t>
  </si>
  <si>
    <t>T-11-C;C-30-T</t>
  </si>
  <si>
    <t>0.43394078552111826</t>
  </si>
  <si>
    <t>0.0979864731324902</t>
  </si>
  <si>
    <t>75.77737917364693</t>
  </si>
  <si>
    <t>GATCCAGATCCAACTTGGGGTGGCTTTTTCTTCTTCTTTTGCCAATTCCACTAATTGTTTGGG</t>
  </si>
  <si>
    <t>T-11-C;G-28-T</t>
  </si>
  <si>
    <t>0.3102492993648</t>
  </si>
  <si>
    <t>0.11271761309971291</t>
  </si>
  <si>
    <t>66.96086432419067</t>
  </si>
  <si>
    <t>GATCCAGATCCAACTTGGGGTGGGTTTGTCTTCTTCTTTTGCCAATTCCACTAATTGTTTGGG</t>
  </si>
  <si>
    <t>T-11-C;C-24-G</t>
  </si>
  <si>
    <t>-1.637110464318737</t>
  </si>
  <si>
    <t>0.3068543683624411</t>
  </si>
  <si>
    <t>9.551981028137249</t>
  </si>
  <si>
    <t>GATCCAGATCCAACTTGGGGTGGTTTTGTCTTCTTCTTTTGCCAATTCCACTAATTGTTTGGG</t>
  </si>
  <si>
    <t>T-11-C;C-24-T</t>
  </si>
  <si>
    <t>0.3392522611392221</t>
  </si>
  <si>
    <t>0.08462521795448726</t>
  </si>
  <si>
    <t>68.93136476148491</t>
  </si>
  <si>
    <t>GATCCAGATCCAACTTGGGGTGTCTTTGTCTTCTTCTTTTGCCAATTCCACTAATTGTTTGGG</t>
  </si>
  <si>
    <t>T-11-C;G-23-T</t>
  </si>
  <si>
    <t>0.6458016290883046</t>
  </si>
  <si>
    <t>0.09583576788179154</t>
  </si>
  <si>
    <t>93.659012841295</t>
  </si>
  <si>
    <t>GATCCAGATCCAACTTGGGGTTGCTTTGTCTTCTTCTTTTGCCAATTCCACTAATTGTTTGGG</t>
  </si>
  <si>
    <t>T-11-C;G-22-T</t>
  </si>
  <si>
    <t>0.6069791047366544</t>
  </si>
  <si>
    <t>0.11330956606283353</t>
  </si>
  <si>
    <t>90.09260984364083</t>
  </si>
  <si>
    <t>GATCCAGATCCAACTTGGGTTGGCTTTGTCTTCTTCTTTTGCCAATTCCACTAATTGTTTGGG</t>
  </si>
  <si>
    <t>T-11-C;G-20-T</t>
  </si>
  <si>
    <t>-0.02501187576113409</t>
  </si>
  <si>
    <t>0.12758745012948633</t>
  </si>
  <si>
    <t>47.887147980883455</t>
  </si>
  <si>
    <t>GATCCAGATCCAACTTGGTGTGGCTTTGTCTTCTTCTTTTGCCAATTCCACTAATTGTTTGGG</t>
  </si>
  <si>
    <t>T-11-C;G-19-T</t>
  </si>
  <si>
    <t>0.814806883161249</t>
  </si>
  <si>
    <t>0.11037128773436727</t>
  </si>
  <si>
    <t>GATCCAGATCCAACTTGTGGTGGCTTTGTCTTCTTCTTTTGCCAATTCCACTAATTGTTTGGG</t>
  </si>
  <si>
    <t>T-11-C;G-18-T</t>
  </si>
  <si>
    <t>0.39955679849757186</t>
  </si>
  <si>
    <t>0.09033074337883026</t>
  </si>
  <si>
    <t>73.2161359608302</t>
  </si>
  <si>
    <t>GATCCAGATCCAACTTTGGGTGGCTTTGTCTTCTTCTTTTGCCAATTCCACTAATTGTTTGGG</t>
  </si>
  <si>
    <t>T-11-C;G-17-T</t>
  </si>
  <si>
    <t>0.3641846007967447</t>
  </si>
  <si>
    <t>0.10664157770401227</t>
  </si>
  <si>
    <t>70.67158874266937</t>
  </si>
  <si>
    <t>GATCCAGATCCAAGTTGGGGTGGCTTTGTCTTCTTCTTTTGCCAATTCCACTAATTGTTTGGG</t>
  </si>
  <si>
    <t>T-11-C;C-14-G</t>
  </si>
  <si>
    <t>0.1271974275165466</t>
  </si>
  <si>
    <t>0.11196057068968428</t>
  </si>
  <si>
    <t>55.75998304142121</t>
  </si>
  <si>
    <t>GATCCAGATCCAATTTGGGGTGGCTTTGTCTTCTTCTTTTGCCAATTCCACTAATTGTTTGGG</t>
  </si>
  <si>
    <t>T-11-C;C-14-T</t>
  </si>
  <si>
    <t>0.6255922247353367</t>
  </si>
  <si>
    <t>0.08561124492452453</t>
  </si>
  <si>
    <t>91.78521789355293</t>
  </si>
  <si>
    <t>GATCCAGATCCACCTTGGGGTGGCTTTGTCTTCTTCTTTTGCCAATTCCACTAATTGTTTGGG</t>
  </si>
  <si>
    <t>T-11-C;A-13-C</t>
  </si>
  <si>
    <t>0.5660915324047195</t>
  </si>
  <si>
    <t>0.09792809991584055</t>
  </si>
  <si>
    <t>86.48323388270775</t>
  </si>
  <si>
    <t>GATCCAGATCCAGCTTGGGGTGGCTTTGTCTTCTTCTTTTGCCAATTCCACTAATTGTTTGGG</t>
  </si>
  <si>
    <t>T-11-C;A-13-G</t>
  </si>
  <si>
    <t>0.5742614327674918</t>
  </si>
  <si>
    <t>0.10323308425320814</t>
  </si>
  <si>
    <t>87.19268742277734</t>
  </si>
  <si>
    <t>GATCCAGATCCATCTTGGGGTGGCTTTGTCTTCTTCTTTTGCCAATTCCACTAATTGTTTGGG</t>
  </si>
  <si>
    <t>T-11-C;A-13-T</t>
  </si>
  <si>
    <t>0.25374278708458653</t>
  </si>
  <si>
    <t>0.1060080270011428</t>
  </si>
  <si>
    <t>63.282056533792826</t>
  </si>
  <si>
    <t>GATCCAGATCCCACTTGGGGTGGCTTTGTCTTCTTCTTTTGCCAATTCCACTAATTGTTTGGG</t>
  </si>
  <si>
    <t>T-11-C;A-12-C</t>
  </si>
  <si>
    <t>0.4413354379423231</t>
  </si>
  <si>
    <t>0.10226862754481529</t>
  </si>
  <si>
    <t>76.33980345725205</t>
  </si>
  <si>
    <t>GATCCAGATCCGACTTGGGGTGGCTTTGTCTTCTTCTTTTGCCAATTCCACTAATTGTTTGGG</t>
  </si>
  <si>
    <t>T-11-C;A-12-G</t>
  </si>
  <si>
    <t>0.7847527922269458</t>
  </si>
  <si>
    <t>0.08075454220810778</t>
  </si>
  <si>
    <t>GATCCAGATCCTACTTGGGGTGGCTTTGTCTTCTTCTTTTGCCAATTCCACTAATTGTTTGGG</t>
  </si>
  <si>
    <t>T-11-C;A-12-T</t>
  </si>
  <si>
    <t>0.19061772690961803</t>
  </si>
  <si>
    <t>0.09670235226814182</t>
  </si>
  <si>
    <t>59.410843588923726</t>
  </si>
  <si>
    <t>GATCCAGATCGAAATTGGGGTGGCTTTGTCTTCTTCTTTTGCCAATTCCACTAATTGTTTGGG</t>
  </si>
  <si>
    <t>T-11-G;C-14-A</t>
  </si>
  <si>
    <t>0.44430678232319987</t>
  </si>
  <si>
    <t>0.09039019935355563</t>
  </si>
  <si>
    <t>76.56697263508444</t>
  </si>
  <si>
    <t>GATCCAGATCGAACATGGGGTGGCTTTGTCTTCTTCTTTTGCCAATTCCACTAATTGTTTGGG</t>
  </si>
  <si>
    <t>T-11-G;T-15-A</t>
  </si>
  <si>
    <t>-0.022098779040842717</t>
  </si>
  <si>
    <t>0.1281387031081618</t>
  </si>
  <si>
    <t>48.02685126039833</t>
  </si>
  <si>
    <t>GATCCAGATCGAACCTGGGGTGGCTTTGTCTTCTTCTTTTGCCAATTCCACTAATTGTTTGGG</t>
  </si>
  <si>
    <t>T-11-G;T-15-C</t>
  </si>
  <si>
    <t>0.5237572637171188</t>
  </si>
  <si>
    <t>0.08701291260881547</t>
  </si>
  <si>
    <t>82.89844451019232</t>
  </si>
  <si>
    <t>GATCCAGATCGAACGTGGGGTGGCTTTGTCTTCTTCTTTTGCCAATTCCACTAATTGTTTGGG</t>
  </si>
  <si>
    <t>T-11-G;T-15-G</t>
  </si>
  <si>
    <t>0.23526296524951357</t>
  </si>
  <si>
    <t>0.10318534604538022</t>
  </si>
  <si>
    <t>62.1233546805</t>
  </si>
  <si>
    <t>GATCCAGATCGAACTAGGGGTGGCTTTGTCTTCTTCTTTTGCCAATTCCACTAATTGTTTGGG</t>
  </si>
  <si>
    <t>T-11-G;T-16-A</t>
  </si>
  <si>
    <t>-0.06658139158238449</t>
  </si>
  <si>
    <t>0.12346405871857813</t>
  </si>
  <si>
    <t>45.93731010602379</t>
  </si>
  <si>
    <t>GATCCAGATCGAACTCGGGGTGGCTTTGTCTTCTTCTTTTGCCAATTCCACTAATTGTTTGGG</t>
  </si>
  <si>
    <t>T-11-G;T-16-C</t>
  </si>
  <si>
    <t>0.3333552793015381</t>
  </si>
  <si>
    <t>0.09338736473378262</t>
  </si>
  <si>
    <t>68.52607392626474</t>
  </si>
  <si>
    <t>GATCCAGATCGAACTGGGGGTGGCTTTGTCTTCTTCTTTTGCCAATTCCACTAATTGTTTGGG</t>
  </si>
  <si>
    <t>T-11-G;T-16-G</t>
  </si>
  <si>
    <t>0.19464193846780942</t>
  </si>
  <si>
    <t>0.10534796392749796</t>
  </si>
  <si>
    <t>59.650407096197185</t>
  </si>
  <si>
    <t>GATCCAGATCGAACTTAGGGTGGCTTTGTCTTCTTCTTTTGCCAATTCCACTAATTGTTTGGG</t>
  </si>
  <si>
    <t>T-11-G;G-17-A</t>
  </si>
  <si>
    <t>0.428738975791478</t>
  </si>
  <si>
    <t>0.09816815495794509</t>
  </si>
  <si>
    <t>75.3842231134125</t>
  </si>
  <si>
    <t>GATCCAGATCGAACTTCGGGTGGCTTTGTCTTCTTCTTTTGCCAATTCCACTAATTGTTTGGG</t>
  </si>
  <si>
    <t>T-11-G;G-17-C</t>
  </si>
  <si>
    <t>0.8645381926457317</t>
  </si>
  <si>
    <t>0.08639364144244405</t>
  </si>
  <si>
    <t>GATCCAGATCGAACTTGAGGTGGCTTTGTCTTCTTCTTTTGCCAATTCCACTAATTGTTTGGG</t>
  </si>
  <si>
    <t>T-11-G;G-18-A</t>
  </si>
  <si>
    <t>0.37096236990581766</t>
  </si>
  <si>
    <t>0.08092643138773815</t>
  </si>
  <si>
    <t>71.15221138849117</t>
  </si>
  <si>
    <t>GATCCAGATCGAACTTGCGGTGGCTTTGTCTTCTTCTTTTGCCAATTCCACTAATTGTTTGGG</t>
  </si>
  <si>
    <t>T-11-G;G-18-C</t>
  </si>
  <si>
    <t>0.817262380388414</t>
  </si>
  <si>
    <t>0.07628645913177146</t>
  </si>
  <si>
    <t>GATCCAGATCGAACTTGGAGTGGCTTTGTCTTCTTCTTTTGCCAATTCCACTAATTGTTTGGG</t>
  </si>
  <si>
    <t>T-11-G;G-19-A</t>
  </si>
  <si>
    <t>0.6492796327457184</t>
  </si>
  <si>
    <t>0.08500900043549624</t>
  </si>
  <si>
    <t>93.98532636137713</t>
  </si>
  <si>
    <t>GATCCAGATCGAACTTGGCGTGGCTTTGTCTTCTTCTTTTGCCAATTCCACTAATTGTTTGGG</t>
  </si>
  <si>
    <t>T-11-G;G-19-C</t>
  </si>
  <si>
    <t>0.2638073254211542</t>
  </si>
  <si>
    <t>0.09570833779506709</t>
  </si>
  <si>
    <t>63.92217707324395</t>
  </si>
  <si>
    <t>GATCCAGATCGAACTTGGGATGGCTTTGTCTTCTTCTTTTGCCAATTCCACTAATTGTTTGGG</t>
  </si>
  <si>
    <t>T-11-G;G-20-A</t>
  </si>
  <si>
    <t>0.5330762286521762</t>
  </si>
  <si>
    <t>0.08388294327357877</t>
  </si>
  <si>
    <t>83.67458299456555</t>
  </si>
  <si>
    <t>GATCCAGATCGAACTTGGGCTGGCTTTGTCTTCTTCTTTTGCCAATTCCACTAATTGTTTGGG</t>
  </si>
  <si>
    <t>T-11-G;G-20-C</t>
  </si>
  <si>
    <t>0.8441028238186755</t>
  </si>
  <si>
    <t>0.07566324052147821</t>
  </si>
  <si>
    <t>GATCCAGATCGAACTTGGGGAGGCTTTGTCTTCTTCTTTTGCCAATTCCACTAATTGTTTGGG</t>
  </si>
  <si>
    <t>T-11-G;T-21-A</t>
  </si>
  <si>
    <t>0.8699435850645247</t>
  </si>
  <si>
    <t>0.08918131344013955</t>
  </si>
  <si>
    <t>GATCCAGATCGAACTTGGGGCGGCTTTGTCTTCTTCTTTTGCCAATTCCACTAATTGTTTGGG</t>
  </si>
  <si>
    <t>T-11-G;T-21-C</t>
  </si>
  <si>
    <t>0.6861741543503105</t>
  </si>
  <si>
    <t>0.09487278284133019</t>
  </si>
  <si>
    <t>97.5176306806947</t>
  </si>
  <si>
    <t>GATCCAGATCGAACTTGGGGGGGCTTTGTCTTCTTCTTTTGCCAATTCCACTAATTGTTTGGG</t>
  </si>
  <si>
    <t>T-11-G;T-21-G</t>
  </si>
  <si>
    <t>-0.8104198754306821</t>
  </si>
  <si>
    <t>0.1853378116831663</t>
  </si>
  <si>
    <t>21.833361834513138</t>
  </si>
  <si>
    <t>GATCCAGATCGAACTTGGGGTAGCTTTGTCTTCTTCTTTTGCCAATTCCACTAATTGTTTGGG</t>
  </si>
  <si>
    <t>T-11-G;G-22-A</t>
  </si>
  <si>
    <t>0.1368165087784327</t>
  </si>
  <si>
    <t>0.0898958199940702</t>
  </si>
  <si>
    <t>56.29893078494577</t>
  </si>
  <si>
    <t>GATCCAGATCGAACTTGGGGTCGCTTTGTCTTCTTCTTTTGCCAATTCCACTAATTGTTTGGG</t>
  </si>
  <si>
    <t>T-11-G;G-22-C</t>
  </si>
  <si>
    <t>0.6062253647519511</t>
  </si>
  <si>
    <t>0.10553370016117958</t>
  </si>
  <si>
    <t>90.02472902673209</t>
  </si>
  <si>
    <t>GATCCAGATCGAACTTGGGGTGACTTTGTCTTCTTCTTTTGCCAATTCCACTAATTGTTTGGG</t>
  </si>
  <si>
    <t>T-11-G;G-23-A</t>
  </si>
  <si>
    <t>0.5353017715948637</t>
  </si>
  <si>
    <t>0.0773318880064116</t>
  </si>
  <si>
    <t>83.86101174788044</t>
  </si>
  <si>
    <t>GATCCAGATCGAACTTGGGGTGCCTTTGTCTTCTTCTTTTGCCAATTCCACTAATTGTTTGGG</t>
  </si>
  <si>
    <t>T-11-G;G-23-C</t>
  </si>
  <si>
    <t>0.20608450587003013</t>
  </si>
  <si>
    <t>0.11599575522353382</t>
  </si>
  <si>
    <t>60.33688092135292</t>
  </si>
  <si>
    <t>GATCCAGATCGAACTTGGGGTGGATTTGTCTTCTTCTTTTGCCAATTCCACTAATTGTTTGGG</t>
  </si>
  <si>
    <t>T-11-G;C-24-A</t>
  </si>
  <si>
    <t>0.7028016612926349</t>
  </si>
  <si>
    <t>0.07997299387168685</t>
  </si>
  <si>
    <t>99.15266133348872</t>
  </si>
  <si>
    <t>GATCCAGATCGAACTTGGGGTGGCATTGTCTTCTTCTTTTGCCAATTCCACTAATTGTTTGGG</t>
  </si>
  <si>
    <t>T-11-G;T-25-A</t>
  </si>
  <si>
    <t>0.6874160542290263</t>
  </si>
  <si>
    <t>0.08348651106583095</t>
  </si>
  <si>
    <t>97.6388130470176</t>
  </si>
  <si>
    <t>GATCCAGATCGAACTTGGGGTGGCCTTGTCTTCTTCTTTTGCCAATTCCACTAATTGTTTGGG</t>
  </si>
  <si>
    <t>T-11-G;T-25-C</t>
  </si>
  <si>
    <t>0.5859989576702619</t>
  </si>
  <si>
    <t>0.08990187571632964</t>
  </si>
  <si>
    <t>88.22214357742365</t>
  </si>
  <si>
    <t>GATCCAGATCGAACTTGGGGTGGCGTTGTCTTCTTCTTTTGCCAATTCCACTAATTGTTTGGG</t>
  </si>
  <si>
    <t>T-11-G;T-25-G</t>
  </si>
  <si>
    <t>0.9976179367176505</t>
  </si>
  <si>
    <t>0.09203923763640813</t>
  </si>
  <si>
    <t>GATCCAGATCGAACTTGGGGTGGCTATGTCTTCTTCTTTTGCCAATTCCACTAATTGTTTGGG</t>
  </si>
  <si>
    <t>T-11-G;T-26-A</t>
  </si>
  <si>
    <t>-0.0699066591878132</t>
  </si>
  <si>
    <t>0.09858182347147465</t>
  </si>
  <si>
    <t>45.78480994928451</t>
  </si>
  <si>
    <t>GATCCAGATCGAACTTGGGGTGGCTCTGTCTTCTTCTTTTGCCAATTCCACTAATTGTTTGGG</t>
  </si>
  <si>
    <t>T-11-G;T-26-C</t>
  </si>
  <si>
    <t>0.4712952983485549</t>
  </si>
  <si>
    <t>0.09029929266498592</t>
  </si>
  <si>
    <t>78.66153908805147</t>
  </si>
  <si>
    <t>GATCCAGATCGAACTTGGGGTGGCTGTGTCTTCTTCTTTTGCCAATTCCACTAATTGTTTGGG</t>
  </si>
  <si>
    <t>T-11-G;T-26-G</t>
  </si>
  <si>
    <t>0.49763676322389516</t>
  </si>
  <si>
    <t>0.08589169364470137</t>
  </si>
  <si>
    <t>80.76113101777896</t>
  </si>
  <si>
    <t>GATCCAGATCGAACTTGGGGTGGCTTAGTCTTCTTCTTTTGCCAATTCCACTAATTGTTTGGG</t>
  </si>
  <si>
    <t>T-11-G;T-27-A</t>
  </si>
  <si>
    <t>0.28829048868290624</t>
  </si>
  <si>
    <t>0.11016288537939171</t>
  </si>
  <si>
    <t>65.50650976863024</t>
  </si>
  <si>
    <t>GATCCAGATCGAACTTGGGGTGGCTTCGTCTTCTTCTTTTGCCAATTCCACTAATTGTTTGGG</t>
  </si>
  <si>
    <t>T-11-G;T-27-C</t>
  </si>
  <si>
    <t>0.5256715912402028</t>
  </si>
  <si>
    <t>0.09191081260995065</t>
  </si>
  <si>
    <t>83.057291277999</t>
  </si>
  <si>
    <t>GATCCAGATCGAACTTGGGGTGGCTTGGTCTTCTTCTTTTGCCAATTCCACTAATTGTTTGGG</t>
  </si>
  <si>
    <t>T-11-G;T-27-G</t>
  </si>
  <si>
    <t>0.5683562181476819</t>
  </si>
  <si>
    <t>0.07858142025208253</t>
  </si>
  <si>
    <t>86.67931317467138</t>
  </si>
  <si>
    <t>GATCCAGATCGAACTTGGGGTGGCTTTATCTTCTTCTTTTGCCAATTCCACTAATTGTTTGGG</t>
  </si>
  <si>
    <t>T-11-G;G-28-A</t>
  </si>
  <si>
    <t>0.541175213330617</t>
  </si>
  <si>
    <t>0.0834898943087316</t>
  </si>
  <si>
    <t>84.35501384039203</t>
  </si>
  <si>
    <t>GATCCAGATCGAACTTGGGGTGGCTTTCTCTTCTTCTTTTGCCAATTCCACTAATTGTTTGGG</t>
  </si>
  <si>
    <t>T-11-G;G-28-C</t>
  </si>
  <si>
    <t>0.6357389965588811</t>
  </si>
  <si>
    <t>0.12948323209613824</t>
  </si>
  <si>
    <t>92.72128254230941</t>
  </si>
  <si>
    <t>GATCCAGATCGAACTTGGGGTGGCTTTGACTTCTTCTTTTGCCAATTCCACTAATTGTTTGGG</t>
  </si>
  <si>
    <t>T-11-G;T-29-A</t>
  </si>
  <si>
    <t>0.5929179831193793</t>
  </si>
  <si>
    <t>0.1037639755860488</t>
  </si>
  <si>
    <t>88.83467143831797</t>
  </si>
  <si>
    <t>GATCCAGATCGAACTTGGGGTGGCTTTGCCTTCTTCTTTTGCCAATTCCACTAATTGTTTGGG</t>
  </si>
  <si>
    <t>T-11-G;T-29-C</t>
  </si>
  <si>
    <t>0.04595029100240339</t>
  </si>
  <si>
    <t>0.11285975753991992</t>
  </si>
  <si>
    <t>51.40879803465145</t>
  </si>
  <si>
    <t>GATCCAGATCGAACTTGGGGTGGCTTTGGCTTCTTCTTTTGCCAATTCCACTAATTGTTTGGG</t>
  </si>
  <si>
    <t>T-11-G;T-29-G</t>
  </si>
  <si>
    <t>-0.34404757800266067</t>
  </si>
  <si>
    <t>0.15899831128443664</t>
  </si>
  <si>
    <t>34.8067542919866</t>
  </si>
  <si>
    <t>GATCCAGATCGAACTTGGGGTGGCTTTGTATTCTTCTTTTGCCAATTCCACTAATTGTTTGGG</t>
  </si>
  <si>
    <t>T-11-G;C-30-A</t>
  </si>
  <si>
    <t>0.4029708869666391</t>
  </si>
  <si>
    <t>0.0885076381950091</t>
  </si>
  <si>
    <t>73.46652951602293</t>
  </si>
  <si>
    <t>GATCCAGATCGAACTTGGGGTGGCTTTGTCATCTTCTTTTGCCAATTCCACTAATTGTTTGGG</t>
  </si>
  <si>
    <t>T-11-G;T-31-A</t>
  </si>
  <si>
    <t>0.731336681088625</t>
  </si>
  <si>
    <t>0.09225342061361651</t>
  </si>
  <si>
    <t>GATCCAGATCGAACTTGGGGTGGCTTTGTCCTCTTCTTTTGCCAATTCCACTAATTGTTTGGG</t>
  </si>
  <si>
    <t>T-11-G;T-31-C</t>
  </si>
  <si>
    <t>0.3173383332905791</t>
  </si>
  <si>
    <t>0.08910321609220859</t>
  </si>
  <si>
    <t>67.43723868509653</t>
  </si>
  <si>
    <t>GATCCAGATCGAACTTGGGGTGGCTTTGTCGTCTTCTTTTGCCAATTCCACTAATTGTTTGGG</t>
  </si>
  <si>
    <t>T-11-G;T-31-G</t>
  </si>
  <si>
    <t>0.2524646398919657</t>
  </si>
  <si>
    <t>0.09288635389166199</t>
  </si>
  <si>
    <t>63.20122441956517</t>
  </si>
  <si>
    <t>GATCCAGATCGAACTTGGGGTGGCTTTGTCTACTTCTTTTGCCAATTCCACTAATTGTTTGGG</t>
  </si>
  <si>
    <t>T-11-G;T-32-A</t>
  </si>
  <si>
    <t>0.2176783076872752</t>
  </si>
  <si>
    <t>0.08831379411233387</t>
  </si>
  <si>
    <t>61.04048560635655</t>
  </si>
  <si>
    <t>GATCCAGATCGAACTTGGGGTGGCTTTGTCTCCTTCTTTTGCCAATTCCACTAATTGTTTGGG</t>
  </si>
  <si>
    <t>T-11-G;T-32-C</t>
  </si>
  <si>
    <t>0.5412131787055788</t>
  </si>
  <si>
    <t>0.10597303902449128</t>
  </si>
  <si>
    <t>84.35821647091653</t>
  </si>
  <si>
    <t>GATCCAGATCGAACTTGGGGTGGCTTTGTCTGCTTCTTTTGCCAATTCCACTAATTGTTTGGG</t>
  </si>
  <si>
    <t>T-11-G;T-32-G</t>
  </si>
  <si>
    <t>0.4282714276467655</t>
  </si>
  <si>
    <t>0.09259668598037289</t>
  </si>
  <si>
    <t>75.34898559801462</t>
  </si>
  <si>
    <t>GATCCAGATCGAACTTGGGGTGGCTTTGTCTTATTCTTTTGCCAATTCCACTAATTGTTTGGG</t>
  </si>
  <si>
    <t>T-11-G;C-33-A</t>
  </si>
  <si>
    <t>0.11105989622799425</t>
  </si>
  <si>
    <t>0.13164788093656873</t>
  </si>
  <si>
    <t>54.86737617700886</t>
  </si>
  <si>
    <t>GATCCAGATCGAACTTGGGGTGGCTTTGTCTTCATCTTTTGCCAATTCCACTAATTGTTTGGG</t>
  </si>
  <si>
    <t>T-11-G;T-34-A</t>
  </si>
  <si>
    <t>0.6226749104321492</t>
  </si>
  <si>
    <t>0.09354047364202583</t>
  </si>
  <si>
    <t>91.51784176430428</t>
  </si>
  <si>
    <t>GATCCAGATCGAACTTGGGGTGGCTTTGTCTTCCTCTTTTGCCAATTCCACTAATTGTTTGGG</t>
  </si>
  <si>
    <t>T-11-G;T-34-C</t>
  </si>
  <si>
    <t>0.2869739668070117</t>
  </si>
  <si>
    <t>0.09217225656174337</t>
  </si>
  <si>
    <t>65.42032575952106</t>
  </si>
  <si>
    <t>GATCCAGATCGAACTTGGGGTGGCTTTGTCTTCGTCTTTTGCCAATTCCACTAATTGTTTGGG</t>
  </si>
  <si>
    <t>T-11-G;T-34-G</t>
  </si>
  <si>
    <t>0.7869406715479511</t>
  </si>
  <si>
    <t>0.08353321654648584</t>
  </si>
  <si>
    <t>GATCCAGATCGAACTTGGGGTGGCTTTGTCTTCTACTTTTGCCAATTCCACTAATTGTTTGGG</t>
  </si>
  <si>
    <t>T-11-G;T-35-A</t>
  </si>
  <si>
    <t>-0.01138510495409803</t>
  </si>
  <si>
    <t>0.10115417819565395</t>
  </si>
  <si>
    <t>48.54416149063492</t>
  </si>
  <si>
    <t>GATCCAGATCGAACTTGGGGTGGCTTTGTCTTCTCCTTTTGCCAATTCCACTAATTGTTTGGG</t>
  </si>
  <si>
    <t>T-11-G;T-35-C</t>
  </si>
  <si>
    <t>0.6425113779090127</t>
  </si>
  <si>
    <t>0.10069413280672539</t>
  </si>
  <si>
    <t>93.3513575729473</t>
  </si>
  <si>
    <t>GATCCAGATCGAACTTGGGGTGGCTTTGTCTTCTGCTTTTGCCAATTCCACTAATTGTTTGGG</t>
  </si>
  <si>
    <t>T-11-G;T-35-G</t>
  </si>
  <si>
    <t>0.5057820158919949</t>
  </si>
  <si>
    <t>0.082949358787184</t>
  </si>
  <si>
    <t>81.42163717868783</t>
  </si>
  <si>
    <t>GATCCAGATCGAACTTGGGGTGGCTTTGTCTTCTTATTTTGCCAATTCCACTAATTGTTTGGG</t>
  </si>
  <si>
    <t>T-11-G;C-36-A</t>
  </si>
  <si>
    <t>0.5543111260455733</t>
  </si>
  <si>
    <t>0.08230241225308574</t>
  </si>
  <si>
    <t>85.47040373286791</t>
  </si>
  <si>
    <t>GATCCAGATCGAACTTGGGGTGGCTTTGTCTTCTTCATTTGCCAATTCCACTAATTGTTTGGG</t>
  </si>
  <si>
    <t>T-11-G;T-37-A</t>
  </si>
  <si>
    <t>0.7261968689828163</t>
  </si>
  <si>
    <t>0.09750909438819161</t>
  </si>
  <si>
    <t>GATCCAGATCGAACTTGGGGTGGCTTTGTCTTCTTCCTTTGCCAATTCCACTAATTGTTTGGG</t>
  </si>
  <si>
    <t>T-11-G;T-37-C</t>
  </si>
  <si>
    <t>0.5991395040694648</t>
  </si>
  <si>
    <t>0.0890152636349245</t>
  </si>
  <si>
    <t>89.38908105497975</t>
  </si>
  <si>
    <t>GATCCAGATCGAACTTGGGGTGGCTTTGTCTTCTTCGTTTGCCAATTCCACTAATTGTTTGGG</t>
  </si>
  <si>
    <t>T-11-G;T-37-G</t>
  </si>
  <si>
    <t>0.749448683208272</t>
  </si>
  <si>
    <t>0.070228832594619</t>
  </si>
  <si>
    <t>GATCCAGATCGAACTTGGGGTGGCTTTGTCTTCTTCTATTGCCAATTCCACTAATTGTTTGGG</t>
  </si>
  <si>
    <t>T-11-G;T-38-A</t>
  </si>
  <si>
    <t>0.36579682088092214</t>
  </si>
  <si>
    <t>0.09254361810196107</t>
  </si>
  <si>
    <t>70.78561879349067</t>
  </si>
  <si>
    <t>GATCCAGATCGAACTTGGGGTGGCTTTGTCTTCTTCTCTTGCCAATTCCACTAATTGTTTGGG</t>
  </si>
  <si>
    <t>T-11-G;T-38-C</t>
  </si>
  <si>
    <t>0.1529834445094409</t>
  </si>
  <si>
    <t>0.1001635585455836</t>
  </si>
  <si>
    <t>57.216509210869255</t>
  </si>
  <si>
    <t>GATCCAGATCGAACTTGGGGTGGCTTTGTCTTCTTCTGTTGCCAATTCCACTAATTGTTTGGG</t>
  </si>
  <si>
    <t>T-11-G;T-38-G</t>
  </si>
  <si>
    <t>0.5850142016886973</t>
  </si>
  <si>
    <t>0.0980988720434801</t>
  </si>
  <si>
    <t>88.13530905625369</t>
  </si>
  <si>
    <t>GATCCAGATCGAACTTGGGGTGGCTTTGTCTTCTTCTTATGCCAATTCCACTAATTGTTTGGG</t>
  </si>
  <si>
    <t>T-11-G;T-39-A</t>
  </si>
  <si>
    <t>0.48588926686174205</t>
  </si>
  <si>
    <t>0.09612990558882772</t>
  </si>
  <si>
    <t>79.8179408335241</t>
  </si>
  <si>
    <t>GATCCAGATCGAACTTGGGGTGGCTTTGTCTTCTTCTTCTGCCAATTCCACTAATTGTTTGGG</t>
  </si>
  <si>
    <t>T-11-G;T-39-C</t>
  </si>
  <si>
    <t>0.6240571144436073</t>
  </si>
  <si>
    <t>0.08419026711104326</t>
  </si>
  <si>
    <t>91.64442555446911</t>
  </si>
  <si>
    <t>GATCCAGATCGAACTTGGGGTGGCTTTGTCTTCTTCTTGTGCCAATTCCACTAATTGTTTGGG</t>
  </si>
  <si>
    <t>T-11-G;T-39-G</t>
  </si>
  <si>
    <t>0.37930416779410653</t>
  </si>
  <si>
    <t>0.07897971653042582</t>
  </si>
  <si>
    <t>71.74823123756245</t>
  </si>
  <si>
    <t>GATCCAGATCGAACTTGGGGTGGCTTTGTCTTCTTCTTTAGCCAATTCCACTAATTGTTTGGG</t>
  </si>
  <si>
    <t>T-11-G;T-40-A</t>
  </si>
  <si>
    <t>0.07896779015608374</t>
  </si>
  <si>
    <t>0.12667123319093712</t>
  </si>
  <si>
    <t>53.13452073146999</t>
  </si>
  <si>
    <t>GATCCAGATCGAACTTGGGGTGGCTTTGTCTTCTTCTTTCGCCAATTCCACTAATTGTTTGGG</t>
  </si>
  <si>
    <t>T-11-G;T-40-C</t>
  </si>
  <si>
    <t>0.8923813784588972</t>
  </si>
  <si>
    <t>0.07976621267439897</t>
  </si>
  <si>
    <t>GATCCAGATCGAACTTGGGGTGGCTTTGTCTTCTTCTTTGGCCAATTCCACTAATTGTTTGGG</t>
  </si>
  <si>
    <t>T-11-G;T-40-G</t>
  </si>
  <si>
    <t>0.01928981232044938</t>
  </si>
  <si>
    <t>0.09866197762331612</t>
  </si>
  <si>
    <t>50.05632378452208</t>
  </si>
  <si>
    <t>GATCCAGATCGAACTTGGGGTGGCTTTGTCTTCTTCTTTTACCAATTCCACTAATTGTTTGGG</t>
  </si>
  <si>
    <t>T-11-G;G-41-A</t>
  </si>
  <si>
    <t>0.7272496115315131</t>
  </si>
  <si>
    <t>0.08435176280622479</t>
  </si>
  <si>
    <t>GATCCAGATCGAACTTGGGGTGGCTTTGTCTTCTTCTTTTCCCAATTCCACTAATTGTTTGGG</t>
  </si>
  <si>
    <t>T-11-G;G-41-C</t>
  </si>
  <si>
    <t>-0.10542108201504727</t>
  </si>
  <si>
    <t>0.1694033269993544</t>
  </si>
  <si>
    <t>44.1873236537235</t>
  </si>
  <si>
    <t>GATCCAGATCGAACTTGGGGTGGCTTTGTCTTCTTCTTTTGACAATTCCACTAATTGTTTGGG</t>
  </si>
  <si>
    <t>T-11-G;C-42-A</t>
  </si>
  <si>
    <t>0.0900085386305772</t>
  </si>
  <si>
    <t>0.12160027905445236</t>
  </si>
  <si>
    <t>53.72441606090908</t>
  </si>
  <si>
    <t>GATCCAGATCGAACTTGGGGTGGCTTTGTCTTCTTCTTTTGCAAATTCCACTAATTGTTTGGG</t>
  </si>
  <si>
    <t>T-11-G;C-43-A</t>
  </si>
  <si>
    <t>0.4472932804827666</t>
  </si>
  <si>
    <t>0.08265917849619024</t>
  </si>
  <si>
    <t>76.79598155508766</t>
  </si>
  <si>
    <t>GATCCAGATCGAACTTGGGGTGGCTTTGTCTTCTTCTTTTGCCAAATCCACTAATTGTTTGGG</t>
  </si>
  <si>
    <t>T-11-G;T-46-A</t>
  </si>
  <si>
    <t>0.5442263115549615</t>
  </si>
  <si>
    <t>0.1161851098528944</t>
  </si>
  <si>
    <t>84.61278231182958</t>
  </si>
  <si>
    <t>GATCCAGATCGAACTTGGGGTGGCTTTGTCTTCTTCTTTTGCCAACTCCACTAATTGTTTGGG</t>
  </si>
  <si>
    <t>T-11-G;T-46-C</t>
  </si>
  <si>
    <t>0.6376448785884243</t>
  </si>
  <si>
    <t>0.09632177568529535</t>
  </si>
  <si>
    <t>92.89816687525605</t>
  </si>
  <si>
    <t>GATCCAGATCGAACTTGGGGTGGCTTTGTCTTCTTCTTTTGCCAAGTCCACTAATTGTTTGGG</t>
  </si>
  <si>
    <t>T-11-G;T-46-G</t>
  </si>
  <si>
    <t>0.39205539731100436</t>
  </si>
  <si>
    <t>0.09615223938041828</t>
  </si>
  <si>
    <t>72.66896718372435</t>
  </si>
  <si>
    <t>GATCCAGATCGAACTTGGGGTGGCTTTGTCTTCTTCTTTTGCCAATACCACTAATTGTTTGGG</t>
  </si>
  <si>
    <t>T-11-G;T-47-A</t>
  </si>
  <si>
    <t>0.7354815531791953</t>
  </si>
  <si>
    <t>0.09234049307439786</t>
  </si>
  <si>
    <t>GATCCAGATCGAACTTGGGGTGGCTTTGTCTTCTTCTTTTGCCAATCCCACTAATTGTTTGGG</t>
  </si>
  <si>
    <t>T-11-G;T-47-C</t>
  </si>
  <si>
    <t>-0.27101979429903433</t>
  </si>
  <si>
    <t>0.12083488723869</t>
  </si>
  <si>
    <t>37.443728793788466</t>
  </si>
  <si>
    <t>GATCCAGATCGAACTTGGGGTGGCTTTGTCTTCTTCTTTTGCCAATGCCACTAATTGTTTGGG</t>
  </si>
  <si>
    <t>T-11-G;T-47-G</t>
  </si>
  <si>
    <t>0.09915947351588836</t>
  </si>
  <si>
    <t>0.12072155092115629</t>
  </si>
  <si>
    <t>54.218301002029484</t>
  </si>
  <si>
    <t>GATCCAGATCGAACTTGGGGTGGCTTTGTCTTCTTCTTTTGCCAATTACACTAATTGTTTGGG</t>
  </si>
  <si>
    <t>T-11-G;C-48-A</t>
  </si>
  <si>
    <t>0.5526119290284975</t>
  </si>
  <si>
    <t>0.08139447216537528</t>
  </si>
  <si>
    <t>85.32529599602732</t>
  </si>
  <si>
    <t>GATCCAGATCGAACTTGGGGTGGCTTTGTCTTCTTCTTTTGCCAATTCAACTAATTGTTTGGG</t>
  </si>
  <si>
    <t>T-11-G;C-49-A</t>
  </si>
  <si>
    <t>0.5718337294190718</t>
  </si>
  <si>
    <t>0.08906707372740519</t>
  </si>
  <si>
    <t>86.98126618142965</t>
  </si>
  <si>
    <t>GATCCAGATCGAACTTGGGGTGGCTTTGTCTTCTTCTTTTGCCAATTCCAATAATTGTTTGGG</t>
  </si>
  <si>
    <t>T-11-G;C-51-A</t>
  </si>
  <si>
    <t>0.6915257446838476</t>
  </si>
  <si>
    <t>0.10421047583507943</t>
  </si>
  <si>
    <t>98.0409040137931</t>
  </si>
  <si>
    <t>GATCCAGATCGAACTTGGGGTGGCTTTGTCTTCTTCTTTTGCCAATTCCACAAATTGTTTGGG</t>
  </si>
  <si>
    <t>T-11-G;T-52-A</t>
  </si>
  <si>
    <t>0.7555264325161737</t>
  </si>
  <si>
    <t>0.08664504547417361</t>
  </si>
  <si>
    <t>GATCCAGATCGAACTTGGGGTGGCTTTGTCTTCTTCTTTTGCCAATTCCACCAATTGTTTGGG</t>
  </si>
  <si>
    <t>T-11-G;T-52-C</t>
  </si>
  <si>
    <t>0.6687940751015546</t>
  </si>
  <si>
    <t>0.08190882059416325</t>
  </si>
  <si>
    <t>95.8374100102606</t>
  </si>
  <si>
    <t>GATCCAGATCGAACTTGGGGTGGCTTTGTCTTCTTCTTTTGCCAATTCCACGAATTGTTTGGG</t>
  </si>
  <si>
    <t>T-11-G;T-52-G</t>
  </si>
  <si>
    <t>0.32695337039430267</t>
  </si>
  <si>
    <t>0.10496214295857524</t>
  </si>
  <si>
    <t>68.08877750268093</t>
  </si>
  <si>
    <t>GATCCAGATCGAACTTGGGGTGGCTTTGTCTTCTTCTTTTGCCAATTCCACTAAATGTTTGGG</t>
  </si>
  <si>
    <t>T-11-G;T-55-A</t>
  </si>
  <si>
    <t>0.8423792497659629</t>
  </si>
  <si>
    <t>0.09516503951902004</t>
  </si>
  <si>
    <t>GATCCAGATCGAACTTGGGGTGGCTTTGTCTTCTTCTTTTGCCAATTCCACTAACTGTTTGGG</t>
  </si>
  <si>
    <t>T-11-G;T-55-C</t>
  </si>
  <si>
    <t>0.8084131809112054</t>
  </si>
  <si>
    <t>0.08933216709107675</t>
  </si>
  <si>
    <t>GATCCAGATCGAACTTGGGGTGGCTTTGTCTTCTTCTTTTGCCAATTCCACTAAGTGTTTGGG</t>
  </si>
  <si>
    <t>T-11-G;T-55-G</t>
  </si>
  <si>
    <t>0.5560684607366306</t>
  </si>
  <si>
    <t>0.10285962536113234</t>
  </si>
  <si>
    <t>85.62073589167699</t>
  </si>
  <si>
    <t>GATCCAGATCGAACTTGGGGTGGCTTTGTCTTCTTCTTTTGCCAATTCCACTAATAGTTTGGG</t>
  </si>
  <si>
    <t>T-11-G;T-56-A</t>
  </si>
  <si>
    <t>0.31771291400804763</t>
  </si>
  <si>
    <t>0.09840163568656904</t>
  </si>
  <si>
    <t>67.46250410602163</t>
  </si>
  <si>
    <t>GATCCAGATCGAACTTGGGGTGGCTTTGTCTTCTTCTTTTGCCAATTCCACTAATCGTTTGGG</t>
  </si>
  <si>
    <t>T-11-G;T-56-C</t>
  </si>
  <si>
    <t>0.6171934592903666</t>
  </si>
  <si>
    <t>0.0948558926019822</t>
  </si>
  <si>
    <t>91.01756356395352</t>
  </si>
  <si>
    <t>GATCCAGATCGAACTTGGGGTGGCTTTGTCTTCTTCTTTTGCCAATTCCACTAATGGTTTGGG</t>
  </si>
  <si>
    <t>T-11-G;T-56-G</t>
  </si>
  <si>
    <t>0.6205698767055516</t>
  </si>
  <si>
    <t>0.10467953198860827</t>
  </si>
  <si>
    <t>91.32539624402355</t>
  </si>
  <si>
    <t>GATCCAGATCGAACTTGGGGTGGCTTTGTCTTCTTCTTTTGCCAATTCCACTAATTATTTGGG</t>
  </si>
  <si>
    <t>T-11-G;G-57-A</t>
  </si>
  <si>
    <t>0.47907735309051613</t>
  </si>
  <si>
    <t>0.08374581641623548</t>
  </si>
  <si>
    <t>79.27607556820948</t>
  </si>
  <si>
    <t>GATCCAGATCGAACTTGGGGTGGCTTTGTCTTCTTCTTTTGCCAATTCCACTAATTCTTTGGG</t>
  </si>
  <si>
    <t>T-11-G;G-57-C</t>
  </si>
  <si>
    <t>0.5619348334078074</t>
  </si>
  <si>
    <t>0.10304627144774353</t>
  </si>
  <si>
    <t>86.12449521204215</t>
  </si>
  <si>
    <t>GATCCAGATCGAACTTGGGGTGGCTTTGTCTTCTTCTTTTGCCAATTCCACTAATTGATTGGG</t>
  </si>
  <si>
    <t>T-11-G;T-58-A</t>
  </si>
  <si>
    <t>0.29496988523782713</t>
  </si>
  <si>
    <t>0.10152796206334487</t>
  </si>
  <si>
    <t>65.94551824799453</t>
  </si>
  <si>
    <t>GATCCAGATCGAACTTGGGGTGGCTTTGTCTTCTTCTTTTGCCAATTCCACTAATTGCTTGGG</t>
  </si>
  <si>
    <t>T-11-G;T-58-C</t>
  </si>
  <si>
    <t>0.7192801053845596</t>
  </si>
  <si>
    <t>0.0998423016964133</t>
  </si>
  <si>
    <t>GATCCAGATCGAACTTGGGGTGGCTTTGTCTTCTTCTTTTGCCAATTCCACTAATTGGTTGGG</t>
  </si>
  <si>
    <t>T-11-G;T-58-G</t>
  </si>
  <si>
    <t>0.41604124276636234</t>
  </si>
  <si>
    <t>0.12093869053489952</t>
  </si>
  <si>
    <t>74.43306592378927</t>
  </si>
  <si>
    <t>GATCCAGATCGAACTTGGGGTGGCTTTGTCTTCTTCTTTTGCCAATTCCACTAATTGTATGGG</t>
  </si>
  <si>
    <t>T-11-G;T-59-A</t>
  </si>
  <si>
    <t>0.3734312148222543</t>
  </si>
  <si>
    <t>0.09716106484656786</t>
  </si>
  <si>
    <t>71.32809218574133</t>
  </si>
  <si>
    <t>GATCCAGATCGAACTTGGGGTGGCTTTGTCTTCTTCTTTTGCCAATTCCACTAATTGTCTGGG</t>
  </si>
  <si>
    <t>T-11-G;T-59-C</t>
  </si>
  <si>
    <t>0.5365103922683132</t>
  </si>
  <si>
    <t>0.09648453904251446</t>
  </si>
  <si>
    <t>83.96242917562967</t>
  </si>
  <si>
    <t>GATCCAGATCGAACTTGGGGTGGCTTTGTCTTCTTCTTTTGCCAATTCCACTAATTGTGTGGG</t>
  </si>
  <si>
    <t>T-11-G;T-59-G</t>
  </si>
  <si>
    <t>0.5462846150255913</t>
  </si>
  <si>
    <t>0.10324208056808977</t>
  </si>
  <si>
    <t>84.78712045417312</t>
  </si>
  <si>
    <t>GATCCAGATCGAACTTGGGGTGGCTTTGTCTTCTTCTTTTGCCAATTCCACTAATTGTTAGGG</t>
  </si>
  <si>
    <t>T-11-G;T-60-A</t>
  </si>
  <si>
    <t>0.17662646609626065</t>
  </si>
  <si>
    <t>0.10881115485391134</t>
  </si>
  <si>
    <t>58.58539895212147</t>
  </si>
  <si>
    <t>GATCCAGATCGAACTTGGGGTGGCTTTGTCTTCTTCTTTTGCCAATTCCACTAATTGTTCGGG</t>
  </si>
  <si>
    <t>T-11-G;T-60-C</t>
  </si>
  <si>
    <t>0.22256444901230765</t>
  </si>
  <si>
    <t>0.10451678797743091</t>
  </si>
  <si>
    <t>61.339467885578394</t>
  </si>
  <si>
    <t>GATCCAGATCGAACTTGGGGTGGCTTTGTCTTCTTCTTTTGCCAATTCCACTAATTGTTGGGG</t>
  </si>
  <si>
    <t>T-11-G;T-60-G</t>
  </si>
  <si>
    <t>0.39087602900784646</t>
  </si>
  <si>
    <t>0.0966182296524899</t>
  </si>
  <si>
    <t>72.58331422532471</t>
  </si>
  <si>
    <t>GATCCAGATCGAACTTGGGGTGGCTTTGTCTTCTTCTTTTGCCAATTCCACTAATTGTTTAGG</t>
  </si>
  <si>
    <t>T-11-G;G-61-A</t>
  </si>
  <si>
    <t>0.38704366079794106</t>
  </si>
  <si>
    <t>0.08250570403361229</t>
  </si>
  <si>
    <t>72.30568057630468</t>
  </si>
  <si>
    <t>GATCCAGATCGAACTTGGGGTGGCTTTGTCTTCTTCTTTTGCCAATTCCACTAATTGTTTCGG</t>
  </si>
  <si>
    <t>T-11-G;G-61-C</t>
  </si>
  <si>
    <t>0.49537454892426225</t>
  </si>
  <si>
    <t>0.09258172522103099</t>
  </si>
  <si>
    <t>80.57863852872234</t>
  </si>
  <si>
    <t>GATCCAGATCGAACTTGGGGTGGCTTTGTCTTCTTCTTTTGCCAATTCCACTAATTGTTTGAG</t>
  </si>
  <si>
    <t>T-11-G;G-62-A</t>
  </si>
  <si>
    <t>0.5589755245930715</t>
  </si>
  <si>
    <t>0.06739466141869221</t>
  </si>
  <si>
    <t>85.87000298047502</t>
  </si>
  <si>
    <t>GATCCAGATCGAACTTGGGGTGGCTTTGTCTTCTTCTTTTGCCAATTCCACTAATTGTTTGCG</t>
  </si>
  <si>
    <t>T-11-G;G-62-C</t>
  </si>
  <si>
    <t>0.689171495712974</t>
  </si>
  <si>
    <t>0.09449897497298713</t>
  </si>
  <si>
    <t>97.8103627986054</t>
  </si>
  <si>
    <t>GATCCAGATCGAACTTGGGGTGGCTTTGTCTTCTTCTTTTGCCAATTCCACTAATTGTTTGGA</t>
  </si>
  <si>
    <t>T-11-G;G-63-A</t>
  </si>
  <si>
    <t>-2.2559898124425257</t>
  </si>
  <si>
    <t>0.30523533599705904</t>
  </si>
  <si>
    <t>5.14419668677419</t>
  </si>
  <si>
    <t>GATCCAGATCGAACTTGGGGTGGCTTTGTCTTCTTCTTTTGCCAATTCCACTAATTGTTTGGC</t>
  </si>
  <si>
    <t>T-11-G;G-63-C</t>
  </si>
  <si>
    <t>-1.8149342149078196</t>
  </si>
  <si>
    <t>0.7163190189911033</t>
  </si>
  <si>
    <t>7.995867293524246</t>
  </si>
  <si>
    <t>GATCCAGATCGAACTTGGGGTGGCTTTGTCTTCTTCTTTTGCCAATTCCACTAATTGTTTGGG</t>
  </si>
  <si>
    <t>T-11-G</t>
  </si>
  <si>
    <t>0.44508570819475346</t>
  </si>
  <si>
    <t>0.016848413858039153</t>
  </si>
  <si>
    <t>76.62663586457637</t>
  </si>
  <si>
    <t>GATCCAGATCGAACTTGGGGTGGCTTTGTCTTCTTCTTTTGCCAATTCCACTAATTGTTTGGT</t>
  </si>
  <si>
    <t>T-11-G;G-63-T</t>
  </si>
  <si>
    <t>-1.918789075931851</t>
  </si>
  <si>
    <t>0.7704194394153822</t>
  </si>
  <si>
    <t>7.2071238384139376</t>
  </si>
  <si>
    <t>GATCCAGATCGAACTTGGGGTGGCTTTGTCTTCTTCTTTTGCCAATTCCACTAATTGTTTGTG</t>
  </si>
  <si>
    <t>T-11-G;G-62-T</t>
  </si>
  <si>
    <t>0.3002254747165476</t>
  </si>
  <si>
    <t>0.11252165238842818</t>
  </si>
  <si>
    <t>66.29301316533073</t>
  </si>
  <si>
    <t>GATCCAGATCGAACTTGGGGTGGCTTTGTCTTCTTCTTTTGCCAATTCCACTAATTGTTTTGG</t>
  </si>
  <si>
    <t>T-11-G;G-61-T</t>
  </si>
  <si>
    <t>0.33240082965450146</t>
  </si>
  <si>
    <t>0.09826709111144631</t>
  </si>
  <si>
    <t>68.4607004420053</t>
  </si>
  <si>
    <t>GATCCAGATCGAACTTGGGGTGGCTTTGTCTTCTTCTTTTGCCAATTCCACTAATTTTTTGGG</t>
  </si>
  <si>
    <t>T-11-G;G-57-T</t>
  </si>
  <si>
    <t>1.1307117933304933</t>
  </si>
  <si>
    <t>0.09162059443254189</t>
  </si>
  <si>
    <t>GATCCAGATCGAACTTGGGGTGGCTTTGTCTTCTTCTTTTGCCAATTCCACTACTTGTTTGGG</t>
  </si>
  <si>
    <t>T-11-G;A-54-C</t>
  </si>
  <si>
    <t>0.6920855389390108</t>
  </si>
  <si>
    <t>0.09138873389587263</t>
  </si>
  <si>
    <t>98.0958021130177</t>
  </si>
  <si>
    <t>GATCCAGATCGAACTTGGGGTGGCTTTGTCTTCTTCTTTTGCCAATTCCACTAGTTGTTTGGG</t>
  </si>
  <si>
    <t>T-11-G;A-54-G</t>
  </si>
  <si>
    <t>0.7649675174035262</t>
  </si>
  <si>
    <t>0.0991145580653697</t>
  </si>
  <si>
    <t>GATCCAGATCGAACTTGGGGTGGCTTTGTCTTCTTCTTTTGCCAATTCCACTATTTGTTTGGG</t>
  </si>
  <si>
    <t>T-11-G;A-54-T</t>
  </si>
  <si>
    <t>0.6718540991654364</t>
  </si>
  <si>
    <t>0.08102725847697784</t>
  </si>
  <si>
    <t>96.13112394778189</t>
  </si>
  <si>
    <t>GATCCAGATCGAACTTGGGGTGGCTTTGTCTTCTTCTTTTGCCAATTCCACTCATTGTTTGGG</t>
  </si>
  <si>
    <t>T-11-G;A-53-C</t>
  </si>
  <si>
    <t>0.1819282652506818</t>
  </si>
  <si>
    <t>0.09819567484748717</t>
  </si>
  <si>
    <t>58.896831818493936</t>
  </si>
  <si>
    <t>GATCCAGATCGAACTTGGGGTGGCTTTGTCTTCTTCTTTTGCCAATTCCACTGATTGTTTGGG</t>
  </si>
  <si>
    <t>T-11-G;A-53-G</t>
  </si>
  <si>
    <t>0.7807612058016876</t>
  </si>
  <si>
    <t>0.09268609338714255</t>
  </si>
  <si>
    <t>GATCCAGATCGAACTTGGGGTGGCTTTGTCTTCTTCTTTTGCCAATTCCACTTATTGTTTGGG</t>
  </si>
  <si>
    <t>T-11-G;A-53-T</t>
  </si>
  <si>
    <t>0.35472444746180193</t>
  </si>
  <si>
    <t>0.09859317256723238</t>
  </si>
  <si>
    <t>70.006177087434</t>
  </si>
  <si>
    <t>GATCCAGATCGAACTTGGGGTGGCTTTGTCTTCTTCTTTTGCCAATTCCAGTAATTGTTTGGG</t>
  </si>
  <si>
    <t>T-11-G;C-51-G</t>
  </si>
  <si>
    <t>0.6822881357926744</t>
  </si>
  <si>
    <t>0.08061634974105254</t>
  </si>
  <si>
    <t>97.13941071903038</t>
  </si>
  <si>
    <t>GATCCAGATCGAACTTGGGGTGGCTTTGTCTTCTTCTTTTGCCAATTCCATTAATTGTTTGGG</t>
  </si>
  <si>
    <t>T-11-G;C-51-T</t>
  </si>
  <si>
    <t>0.29011523226887176</t>
  </si>
  <si>
    <t>0.11371442090632844</t>
  </si>
  <si>
    <t>65.62615147669176</t>
  </si>
  <si>
    <t>GATCCAGATCGAACTTGGGGTGGCTTTGTCTTCTTCTTTTGCCAATTCCCCTAATTGTTTGGG</t>
  </si>
  <si>
    <t>T-11-G;A-50-C</t>
  </si>
  <si>
    <t>-0.6690592441295748</t>
  </si>
  <si>
    <t>0.17434742818190385</t>
  </si>
  <si>
    <t>25.148538679703627</t>
  </si>
  <si>
    <t>GATCCAGATCGAACTTGGGGTGGCTTTGTCTTCTTCTTTTGCCAATTCCGCTAATTGTTTGGG</t>
  </si>
  <si>
    <t>T-11-G;A-50-G</t>
  </si>
  <si>
    <t>0.3892572838386341</t>
  </si>
  <si>
    <t>0.10602067523395217</t>
  </si>
  <si>
    <t>72.46591538109838</t>
  </si>
  <si>
    <t>GATCCAGATCGAACTTGGGGTGGCTTTGTCTTCTTCTTTTGCCAATTCCTCTAATTGTTTGGG</t>
  </si>
  <si>
    <t>T-11-G;A-50-T</t>
  </si>
  <si>
    <t>0.2924815854507067</t>
  </si>
  <si>
    <t>0.09776736910243128</t>
  </si>
  <si>
    <t>65.7816300150654</t>
  </si>
  <si>
    <t>GATCCAGATCGAACTTGGGGTGGCTTTGTCTTCTTCTTTTGCCAATTCGACTAATTGTTTGGG</t>
  </si>
  <si>
    <t>T-11-G;C-49-G</t>
  </si>
  <si>
    <t>0.45078477256167016</t>
  </si>
  <si>
    <t>0.0833169312050596</t>
  </si>
  <si>
    <t>77.06458275299073</t>
  </si>
  <si>
    <t>GATCCAGATCGAACTTGGGGTGGCTTTGTCTTCTTCTTTTGCCAATTCTACTAATTGTTTGGG</t>
  </si>
  <si>
    <t>T-11-G;C-49-T</t>
  </si>
  <si>
    <t>0.8097343504551165</t>
  </si>
  <si>
    <t>0.08582918477921773</t>
  </si>
  <si>
    <t>GATCCAGATCGAACTTGGGGTGGCTTTGTCTTCTTCTTTTGCCAATTGCACTAATTGTTTGGG</t>
  </si>
  <si>
    <t>T-11-G;C-48-G</t>
  </si>
  <si>
    <t>0.3405574392401236</t>
  </si>
  <si>
    <t>0.0855121745733137</t>
  </si>
  <si>
    <t>69.02139120672935</t>
  </si>
  <si>
    <t>GATCCAGATCGAACTTGGGGTGGCTTTGTCTTCTTCTTTTGCCAATTTCACTAATTGTTTGGG</t>
  </si>
  <si>
    <t>T-11-G;C-48-T</t>
  </si>
  <si>
    <t>0.465743410329301</t>
  </si>
  <si>
    <t>0.10144073174811148</t>
  </si>
  <si>
    <t>78.22602910161028</t>
  </si>
  <si>
    <t>GATCCAGATCGAACTTGGGGTGGCTTTGTCTTCTTCTTTTGCCACTTCCACTAATTGTTTGGG</t>
  </si>
  <si>
    <t>T-11-G;A-45-C</t>
  </si>
  <si>
    <t>-0.5524458314540963</t>
  </si>
  <si>
    <t>0.16321989484183105</t>
  </si>
  <si>
    <t>28.259034261804942</t>
  </si>
  <si>
    <t>GATCCAGATCGAACTTGGGGTGGCTTTGTCTTCTTCTTTTGCCAGTTCCACTAATTGTTTGGG</t>
  </si>
  <si>
    <t>T-11-G;A-45-G</t>
  </si>
  <si>
    <t>0.7339685494174599</t>
  </si>
  <si>
    <t>0.07749058522798336</t>
  </si>
  <si>
    <t>GATCCAGATCGAACTTGGGGTGGCTTTGTCTTCTTCTTTTGCCATTTCCACTAATTGTTTGGG</t>
  </si>
  <si>
    <t>T-11-G;A-45-T</t>
  </si>
  <si>
    <t>0.39527267373109887</t>
  </si>
  <si>
    <t>0.08815487855318785</t>
  </si>
  <si>
    <t>72.90313983540159</t>
  </si>
  <si>
    <t>GATCCAGATCGAACTTGGGGTGGCTTTGTCTTCTTCTTTTGCCCATTCCACTAATTGTTTGGG</t>
  </si>
  <si>
    <t>T-11-G;A-44-C</t>
  </si>
  <si>
    <t>0.43032882267789774</t>
  </si>
  <si>
    <t>0.08364906339863075</t>
  </si>
  <si>
    <t>75.5041678073992</t>
  </si>
  <si>
    <t>GATCCAGATCGAACTTGGGGTGGCTTTGTCTTCTTCTTTTGCCGATTCCACTAATTGTTTGGG</t>
  </si>
  <si>
    <t>T-11-G;A-44-G</t>
  </si>
  <si>
    <t>0.6839003915596497</t>
  </si>
  <si>
    <t>0.08606668106906269</t>
  </si>
  <si>
    <t>97.29615061260931</t>
  </si>
  <si>
    <t>GATCCAGATCGAACTTGGGGTGGCTTTGTCTTCTTCTTTTGCCTATTCCACTAATTGTTTGGG</t>
  </si>
  <si>
    <t>T-11-G;A-44-T</t>
  </si>
  <si>
    <t>0.4575903023672474</t>
  </si>
  <si>
    <t>0.09540360149789524</t>
  </si>
  <si>
    <t>77.59083675538994</t>
  </si>
  <si>
    <t>GATCCAGATCGAACTTGGGGTGGCTTTGTCTTCTTCTTTTGCGAATTCCACTAATTGTTTGGG</t>
  </si>
  <si>
    <t>T-11-G;C-43-G</t>
  </si>
  <si>
    <t>0.6347403284992884</t>
  </si>
  <si>
    <t>0.07889928306101485</t>
  </si>
  <si>
    <t>92.62873098082619</t>
  </si>
  <si>
    <t>GATCCAGATCGAACTTGGGGTGGCTTTGTCTTCTTCTTTTGCTAATTCCACTAATTGTTTGGG</t>
  </si>
  <si>
    <t>T-11-G;C-43-T</t>
  </si>
  <si>
    <t>0.1713075273894013</t>
  </si>
  <si>
    <t>0.09859784305850737</t>
  </si>
  <si>
    <t>58.274614061573914</t>
  </si>
  <si>
    <t>GATCCAGATCGAACTTGGGGTGGCTTTGTCTTCTTCTTTTGGCAATTCCACTAATTGTTTGGG</t>
  </si>
  <si>
    <t>T-11-G;C-42-G</t>
  </si>
  <si>
    <t>0.4038179563980493</t>
  </si>
  <si>
    <t>0.0965056649912401</t>
  </si>
  <si>
    <t>73.52878713194679</t>
  </si>
  <si>
    <t>GATCCAGATCGAACTTGGGGTGGCTTTGTCTTCTTCTTTTGTCAATTCCACTAATTGTTTGGG</t>
  </si>
  <si>
    <t>T-11-G;C-42-T</t>
  </si>
  <si>
    <t>0.5569585907407884</t>
  </si>
  <si>
    <t>0.0832405486670217</t>
  </si>
  <si>
    <t>85.69698340773867</t>
  </si>
  <si>
    <t>GATCCAGATCGAACTTGGGGTGGCTTTGTCTTCTTCTTTTTCCAATTCCACTAATTGTTTGGG</t>
  </si>
  <si>
    <t>T-11-G;G-41-T</t>
  </si>
  <si>
    <t>0.4387695302208753</t>
  </si>
  <si>
    <t>0.097199337187307</t>
  </si>
  <si>
    <t>76.14417365744782</t>
  </si>
  <si>
    <t>GATCCAGATCGAACTTGGGGTGGCTTTGTCTTCTTGTTTTGCCAATTCCACTAATTGTTTGGG</t>
  </si>
  <si>
    <t>T-11-G;C-36-G</t>
  </si>
  <si>
    <t>0.7890770377369317</t>
  </si>
  <si>
    <t>0.07172499492885456</t>
  </si>
  <si>
    <t>GATCCAGATCGAACTTGGGGTGGCTTTGTCTTCTTTTTTTGCCAATTCCACTAATTGTTTGGG</t>
  </si>
  <si>
    <t>T-11-G;C-36-T</t>
  </si>
  <si>
    <t>0.4471323085688086</t>
  </si>
  <si>
    <t>0.11104495988597538</t>
  </si>
  <si>
    <t>76.78362055386616</t>
  </si>
  <si>
    <t>GATCCAGATCGAACTTGGGGTGGCTTTGTCTTGTTCTTTTGCCAATTCCACTAATTGTTTGGG</t>
  </si>
  <si>
    <t>T-11-G;C-33-G</t>
  </si>
  <si>
    <t>0.1259326835838352</t>
  </si>
  <si>
    <t>0.10178211422160346</t>
  </si>
  <si>
    <t>55.6895055185857</t>
  </si>
  <si>
    <t>GATCCAGATCGAACTTGGGGTGGCTTTGTCTTTTTCTTTTGCCAATTCCACTAATTGTTTGGG</t>
  </si>
  <si>
    <t>T-11-G;C-33-T</t>
  </si>
  <si>
    <t>-0.33041534305442766</t>
  </si>
  <si>
    <t>0.14391061305938307</t>
  </si>
  <si>
    <t>35.28449709682633</t>
  </si>
  <si>
    <t>GATCCAGATCGAACTTGGGGTGGCTTTGTGTTCTTCTTTTGCCAATTCCACTAATTGTTTGGG</t>
  </si>
  <si>
    <t>T-11-G;C-30-G</t>
  </si>
  <si>
    <t>0.33247236800674995</t>
  </si>
  <si>
    <t>0.08825605015629714</t>
  </si>
  <si>
    <t>68.46559818289477</t>
  </si>
  <si>
    <t>GATCCAGATCGAACTTGGGGTGGCTTTGTTTTCTTCTTTTGCCAATTCCACTAATTGTTTGGG</t>
  </si>
  <si>
    <t>T-11-G;C-30-T</t>
  </si>
  <si>
    <t>0.39108778886763895</t>
  </si>
  <si>
    <t>0.08527193652278169</t>
  </si>
  <si>
    <t>72.59868608528234</t>
  </si>
  <si>
    <t>GATCCAGATCGAACTTGGGGTGGCTTTTTCTTCTTCTTTTGCCAATTCCACTAATTGTTTGGG</t>
  </si>
  <si>
    <t>T-11-G;G-28-T</t>
  </si>
  <si>
    <t>1.0800359287709937</t>
  </si>
  <si>
    <t>0.1143697047187766</t>
  </si>
  <si>
    <t>GATCCAGATCGAACTTGGGGTGGGTTTGTCTTCTTCTTTTGCCAATTCCACTAATTGTTTGGG</t>
  </si>
  <si>
    <t>T-11-G;C-24-G</t>
  </si>
  <si>
    <t>-1.223479589972189</t>
  </si>
  <si>
    <t>0.25881257019947995</t>
  </si>
  <si>
    <t>14.44544940408686</t>
  </si>
  <si>
    <t>GATCCAGATCGAACTTGGGGTGGTTTTGTCTTCTTCTTTTGCCAATTCCACTAATTGTTTGGG</t>
  </si>
  <si>
    <t>T-11-G;C-24-T</t>
  </si>
  <si>
    <t>0.5437730835974836</t>
  </si>
  <si>
    <t>0.07084150981715315</t>
  </si>
  <si>
    <t>84.57444212240505</t>
  </si>
  <si>
    <t>GATCCAGATCGAACTTGGGGTGTCTTTGTCTTCTTCTTTTGCCAATTCCACTAATTGTTTGGG</t>
  </si>
  <si>
    <t>T-11-G;G-23-T</t>
  </si>
  <si>
    <t>0.4995368476316028</t>
  </si>
  <si>
    <t>0.08433354362905213</t>
  </si>
  <si>
    <t>80.9147298627481</t>
  </si>
  <si>
    <t>GATCCAGATCGAACTTGGGGTTGCTTTGTCTTCTTCTTTTGCCAATTCCACTAATTGTTTGGG</t>
  </si>
  <si>
    <t>T-11-G;G-22-T</t>
  </si>
  <si>
    <t>0.6493656705942489</t>
  </si>
  <si>
    <t>0.08679949503105587</t>
  </si>
  <si>
    <t>93.9934130045244</t>
  </si>
  <si>
    <t>GATCCAGATCGAACTTGGGTTGGCTTTGTCTTCTTCTTTTGCCAATTCCACTAATTGTTTGGG</t>
  </si>
  <si>
    <t>T-11-G;G-20-T</t>
  </si>
  <si>
    <t>0.22463241403711803</t>
  </si>
  <si>
    <t>0.10918003103650088</t>
  </si>
  <si>
    <t>61.466447008747075</t>
  </si>
  <si>
    <t>GATCCAGATCGAACTTGGTGTGGCTTTGTCTTCTTCTTTTGCCAATTCCACTAATTGTTTGGG</t>
  </si>
  <si>
    <t>T-11-G;G-19-T</t>
  </si>
  <si>
    <t>0.4138108191863151</t>
  </si>
  <si>
    <t>0.08570608075348236</t>
  </si>
  <si>
    <t>74.26723366525592</t>
  </si>
  <si>
    <t>GATCCAGATCGAACTTGTGGTGGCTTTGTCTTCTTCTTTTGCCAATTCCACTAATTGTTTGGG</t>
  </si>
  <si>
    <t>T-11-G;G-18-T</t>
  </si>
  <si>
    <t>1.0942004826653677</t>
  </si>
  <si>
    <t>0.07792634702445692</t>
  </si>
  <si>
    <t>GATCCAGATCGAACTTTGGGTGGCTTTGTCTTCTTCTTTTGCCAATTCCACTAATTGTTTGGG</t>
  </si>
  <si>
    <t>T-11-G;G-17-T</t>
  </si>
  <si>
    <t>0.6596698463473974</t>
  </si>
  <si>
    <t>0.10477005323642116</t>
  </si>
  <si>
    <t>94.96694475911478</t>
  </si>
  <si>
    <t>GATCCAGATCGAAGTTGGGGTGGCTTTGTCTTCTTCTTTTGCCAATTCCACTAATTGTTTGGG</t>
  </si>
  <si>
    <t>T-11-G;C-14-G</t>
  </si>
  <si>
    <t>0.7763171454345213</t>
  </si>
  <si>
    <t>0.07890330633569193</t>
  </si>
  <si>
    <t>GATCCAGATCGAATTTGGGGTGGCTTTGTCTTCTTCTTTTGCCAATTCCACTAATTGTTTGGG</t>
  </si>
  <si>
    <t>T-11-G;C-14-T</t>
  </si>
  <si>
    <t>0.3873342817401221</t>
  </si>
  <si>
    <t>0.08056825407983413</t>
  </si>
  <si>
    <t>72.32669717510275</t>
  </si>
  <si>
    <t>GATCCAGATCGACCTTGGGGTGGCTTTGTCTTCTTCTTTTGCCAATTCCACTAATTGTTTGGG</t>
  </si>
  <si>
    <t>T-11-G;A-13-C</t>
  </si>
  <si>
    <t>0.2441382601991529</t>
  </si>
  <si>
    <t>0.10559801771168538</t>
  </si>
  <si>
    <t>62.677171786248614</t>
  </si>
  <si>
    <t>GATCCAGATCGAGCTTGGGGTGGCTTTGTCTTCTTCTTTTGCCAATTCCACTAATTGTTTGGG</t>
  </si>
  <si>
    <t>T-11-G;A-13-G</t>
  </si>
  <si>
    <t>0.8346505275333967</t>
  </si>
  <si>
    <t>0.0951077799496132</t>
  </si>
  <si>
    <t>GATCCAGATCGATCTTGGGGTGGCTTTGTCTTCTTCTTTTGCCAATTCCACTAATTGTTTGGG</t>
  </si>
  <si>
    <t>T-11-G;A-13-T</t>
  </si>
  <si>
    <t>0.5151474292613399</t>
  </si>
  <si>
    <t>0.09948225610720628</t>
  </si>
  <si>
    <t>82.18776642680662</t>
  </si>
  <si>
    <t>GATCCAGATCGCACTTGGGGTGGCTTTGTCTTCTTCTTTTGCCAATTCCACTAATTGTTTGGG</t>
  </si>
  <si>
    <t>T-11-G;A-12-C</t>
  </si>
  <si>
    <t>0.6805311754698624</t>
  </si>
  <si>
    <t>0.07803422998610926</t>
  </si>
  <si>
    <t>96.96889047113564</t>
  </si>
  <si>
    <t>GATCCAGATCGGACTTGGGGTGGCTTTGTCTTCTTCTTTTGCCAATTCCACTAATTGTTTGGG</t>
  </si>
  <si>
    <t>T-11-G;A-12-G</t>
  </si>
  <si>
    <t>0.7590889537084986</t>
  </si>
  <si>
    <t>0.0838564926519013</t>
  </si>
  <si>
    <t>GATCCAGATCGTACTTGGGGTGGCTTTGTCTTCTTCTTTTGCCAATTCCACTAATTGTTTGGG</t>
  </si>
  <si>
    <t>T-11-G;A-12-T</t>
  </si>
  <si>
    <t>0.32990089372995246</t>
  </si>
  <si>
    <t>0.08227860498644197</t>
  </si>
  <si>
    <t>68.28976682811494</t>
  </si>
  <si>
    <t>GATCCAGATCTAAAATGGGGTGGCTTTGTCTTCTTCTTTTGCCAATTCCACTAATTGTTTGGG</t>
  </si>
  <si>
    <t>C-14-A;T-15-A</t>
  </si>
  <si>
    <t>-0.11994673948016261</t>
  </si>
  <si>
    <t>0.12683643099072525</t>
  </si>
  <si>
    <t>43.55011288269571</t>
  </si>
  <si>
    <t>GATCCAGATCTAAACTGGGGTGGCTTTGTCTTCTTCTTTTGCCAATTCCACTAATTGTTTGGG</t>
  </si>
  <si>
    <t>C-14-A;T-15-C</t>
  </si>
  <si>
    <t>0.3553408315644078</t>
  </si>
  <si>
    <t>0.1033771370612718</t>
  </si>
  <si>
    <t>70.04934108350879</t>
  </si>
  <si>
    <t>GATCCAGATCTAAAGTGGGGTGGCTTTGTCTTCTTCTTTTGCCAATTCCACTAATTGTTTGGG</t>
  </si>
  <si>
    <t>C-14-A;T-15-G</t>
  </si>
  <si>
    <t>-0.9468230127133308</t>
  </si>
  <si>
    <t>0.16231523712013673</t>
  </si>
  <si>
    <t>19.0494079450004</t>
  </si>
  <si>
    <t>GATCCAGATCTAAATAGGGGTGGCTTTGTCTTCTTCTTTTGCCAATTCCACTAATTGTTTGGG</t>
  </si>
  <si>
    <t>C-14-A;T-16-A</t>
  </si>
  <si>
    <t>-0.4211588699714424</t>
  </si>
  <si>
    <t>0.1709996889347197</t>
  </si>
  <si>
    <t>32.22363420466599</t>
  </si>
  <si>
    <t>GATCCAGATCTAAATCGGGGTGGCTTTGTCTTCTTCTTTTGCCAATTCCACTAATTGTTTGGG</t>
  </si>
  <si>
    <t>C-14-A;T-16-C</t>
  </si>
  <si>
    <t>-0.21405567638928905</t>
  </si>
  <si>
    <t>0.09339991812230565</t>
  </si>
  <si>
    <t>39.63859870912286</t>
  </si>
  <si>
    <t>GATCCAGATCTAAATGGGGGTGGCTTTGTCTTCTTCTTTTGCCAATTCCACTAATTGTTTGGG</t>
  </si>
  <si>
    <t>C-14-A;T-16-G</t>
  </si>
  <si>
    <t>-0.5235386979207248</t>
  </si>
  <si>
    <t>0.1375017422454503</t>
  </si>
  <si>
    <t>29.087843474538765</t>
  </si>
  <si>
    <t>GATCCAGATCTAAATTAGGGTGGCTTTGTCTTCTTCTTTTGCCAATTCCACTAATTGTTTGGG</t>
  </si>
  <si>
    <t>C-14-A;G-17-A</t>
  </si>
  <si>
    <t>-1.5303127445707152</t>
  </si>
  <si>
    <t>0.23776437959628022</t>
  </si>
  <si>
    <t>10.628576715713372</t>
  </si>
  <si>
    <t>GATCCAGATCTAAATTCGGGTGGCTTTGTCTTCTTCTTTTGCCAATTCCACTAATTGTTTGGG</t>
  </si>
  <si>
    <t>C-14-A;G-17-C</t>
  </si>
  <si>
    <t>0.6691648082619704</t>
  </si>
  <si>
    <t>0.10069107419619029</t>
  </si>
  <si>
    <t>95.87294670306795</t>
  </si>
  <si>
    <t>GATCCAGATCTAAATTGAGGTGGCTTTGTCTTCTTCTTTTGCCAATTCCACTAATTGTTTGGG</t>
  </si>
  <si>
    <t>C-14-A;G-18-A</t>
  </si>
  <si>
    <t>0.16430971628026375</t>
  </si>
  <si>
    <t>0.08202709091074147</t>
  </si>
  <si>
    <t>57.86824283277304</t>
  </si>
  <si>
    <t>GATCCAGATCTAAATTGCGGTGGCTTTGTCTTCTTCTTTTGCCAATTCCACTAATTGTTTGGG</t>
  </si>
  <si>
    <t>C-14-A;G-18-C</t>
  </si>
  <si>
    <t>0.18757657565520247</t>
  </si>
  <si>
    <t>0.1083932493197427</t>
  </si>
  <si>
    <t>59.23044068271915</t>
  </si>
  <si>
    <t>GATCCAGATCTAAATTGGAGTGGCTTTGTCTTCTTCTTTTGCCAATTCCACTAATTGTTTGGG</t>
  </si>
  <si>
    <t>C-14-A;G-19-A</t>
  </si>
  <si>
    <t>0.4242777380822038</t>
  </si>
  <si>
    <t>0.0702441184403687</t>
  </si>
  <si>
    <t>75.04866523285033</t>
  </si>
  <si>
    <t>GATCCAGATCTAAATTGGCGTGGCTTTGTCTTCTTCTTTTGCCAATTCCACTAATTGTTTGGG</t>
  </si>
  <si>
    <t>C-14-A;G-19-C</t>
  </si>
  <si>
    <t>0.4186855001133807</t>
  </si>
  <si>
    <t>0.08960130159840372</t>
  </si>
  <si>
    <t>74.63014655634076</t>
  </si>
  <si>
    <t>GATCCAGATCTAAATTGGGATGGCTTTGTCTTCTTCTTTTGCCAATTCCACTAATTGTTTGGG</t>
  </si>
  <si>
    <t>C-14-A;G-20-A</t>
  </si>
  <si>
    <t>0.7498748538899987</t>
  </si>
  <si>
    <t>0.07271264074516244</t>
  </si>
  <si>
    <t>GATCCAGATCTAAATTGGGCTGGCTTTGTCTTCTTCTTTTGCCAATTCCACTAATTGTTTGGG</t>
  </si>
  <si>
    <t>C-14-A;G-20-C</t>
  </si>
  <si>
    <t>0.42538115787171016</t>
  </si>
  <si>
    <t>0.09239513916137997</t>
  </si>
  <si>
    <t>75.13152111925</t>
  </si>
  <si>
    <t>GATCCAGATCTAAATTGGGGAGGCTTTGTCTTCTTCTTTTGCCAATTCCACTAATTGTTTGGG</t>
  </si>
  <si>
    <t>C-14-A;T-21-A</t>
  </si>
  <si>
    <t>0.055347781222597536</t>
  </si>
  <si>
    <t>0.1108974463488363</t>
  </si>
  <si>
    <t>51.894188867033215</t>
  </si>
  <si>
    <t>GATCCAGATCTAAATTGGGGCGGCTTTGTCTTCTTCTTTTGCCAATTCCACTAATTGTTTGGG</t>
  </si>
  <si>
    <t>C-14-A;T-21-C</t>
  </si>
  <si>
    <t>0.26035650791681236</t>
  </si>
  <si>
    <t>0.0998226898966079</t>
  </si>
  <si>
    <t>63.701973465434065</t>
  </si>
  <si>
    <t>GATCCAGATCTAAATTGGGGGGGCTTTGTCTTCTTCTTTTGCCAATTCCACTAATTGTTTGGG</t>
  </si>
  <si>
    <t>C-14-A;T-21-G</t>
  </si>
  <si>
    <t>-1.6605308048222371</t>
  </si>
  <si>
    <t>0.9595383635825233</t>
  </si>
  <si>
    <t>9.330869737595851</t>
  </si>
  <si>
    <t>GATCCAGATCTAAATTGGGGTAGCTTTGTCTTCTTCTTTTGCCAATTCCACTAATTGTTTGGG</t>
  </si>
  <si>
    <t>C-14-A;G-22-A</t>
  </si>
  <si>
    <t>-1.5577479464550958</t>
  </si>
  <si>
    <t>0.21758134464968054</t>
  </si>
  <si>
    <t>10.340943250221734</t>
  </si>
  <si>
    <t>GATCCAGATCTAAATTGGGGTCGCTTTGTCTTCTTCTTTTGCCAATTCCACTAATTGTTTGGG</t>
  </si>
  <si>
    <t>C-14-A;G-22-C</t>
  </si>
  <si>
    <t>0.12754655568080345</t>
  </si>
  <si>
    <t>0.12956062874641183</t>
  </si>
  <si>
    <t>55.77945382064038</t>
  </si>
  <si>
    <t>GATCCAGATCTAAATTGGGGTGACTTTGTCTTCTTCTTTTGCCAATTCCACTAATTGTTTGGG</t>
  </si>
  <si>
    <t>C-14-A;G-23-A</t>
  </si>
  <si>
    <t>0.2517504395310889</t>
  </si>
  <si>
    <t>0.07503634543787842</t>
  </si>
  <si>
    <t>63.15610219734857</t>
  </si>
  <si>
    <t>GATCCAGATCTAAATTGGGGTGCCTTTGTCTTCTTCTTTTGCCAATTCCACTAATTGTTTGGG</t>
  </si>
  <si>
    <t>C-14-A;G-23-C</t>
  </si>
  <si>
    <t>0.020321555687881937</t>
  </si>
  <si>
    <t>0.13956193560518423</t>
  </si>
  <si>
    <t>50.107995716087444</t>
  </si>
  <si>
    <t>GATCCAGATCTAAATTGGGGTGGATTTGTCTTCTTCTTTTGCCAATTCCACTAATTGTTTGGG</t>
  </si>
  <si>
    <t>C-14-A;C-24-A</t>
  </si>
  <si>
    <t>0.34279835842980305</t>
  </si>
  <si>
    <t>0.08224454328853548</t>
  </si>
  <si>
    <t>69.17623599931754</t>
  </si>
  <si>
    <t>GATCCAGATCTAAATTGGGGTGGCATTGTCTTCTTCTTTTGCCAATTCCACTAATTGTTTGGG</t>
  </si>
  <si>
    <t>C-14-A;T-25-A</t>
  </si>
  <si>
    <t>-0.03870524399896125</t>
  </si>
  <si>
    <t>0.09709470289335523</t>
  </si>
  <si>
    <t>47.235880826673565</t>
  </si>
  <si>
    <t>GATCCAGATCTAAATTGGGGTGGCCTTGTCTTCTTCTTTTGCCAATTCCACTAATTGTTTGGG</t>
  </si>
  <si>
    <t>C-14-A;T-25-C</t>
  </si>
  <si>
    <t>0.15773805294969773</t>
  </si>
  <si>
    <t>0.0962129026303845</t>
  </si>
  <si>
    <t>57.489199061509105</t>
  </si>
  <si>
    <t>GATCCAGATCTAAATTGGGGTGGCGTTGTCTTCTTCTTTTGCCAATTCCACTAATTGTTTGGG</t>
  </si>
  <si>
    <t>C-14-A;T-25-G</t>
  </si>
  <si>
    <t>0.27096326199357096</t>
  </si>
  <si>
    <t>0.08099484440530304</t>
  </si>
  <si>
    <t>64.38124067400187</t>
  </si>
  <si>
    <t>GATCCAGATCTAAATTGGGGTGGCTATGTCTTCTTCTTTTGCCAATTCCACTAATTGTTTGGG</t>
  </si>
  <si>
    <t>C-14-A;T-26-A</t>
  </si>
  <si>
    <t>-0.4002488743664828</t>
  </si>
  <si>
    <t>0.12030856040720131</t>
  </si>
  <si>
    <t>32.90452414863582</t>
  </si>
  <si>
    <t>GATCCAGATCTAAATTGGGGTGGCTCTGTCTTCTTCTTTTGCCAATTCCACTAATTGTTTGGG</t>
  </si>
  <si>
    <t>C-14-A;T-26-C</t>
  </si>
  <si>
    <t>-0.13264540257898125</t>
  </si>
  <si>
    <t>0.12304331222713828</t>
  </si>
  <si>
    <t>43.00058121462904</t>
  </si>
  <si>
    <t>GATCCAGATCTAAATTGGGGTGGCTGTGTCTTCTTCTTTTGCCAATTCCACTAATTGTTTGGG</t>
  </si>
  <si>
    <t>C-14-A;T-26-G</t>
  </si>
  <si>
    <t>0.23423722365056132</t>
  </si>
  <si>
    <t>0.08533829507292783</t>
  </si>
  <si>
    <t>62.059664841580606</t>
  </si>
  <si>
    <t>GATCCAGATCTAAATTGGGGTGGCTTAGTCTTCTTCTTTTGCCAATTCCACTAATTGTTTGGG</t>
  </si>
  <si>
    <t>C-14-A;T-27-A</t>
  </si>
  <si>
    <t>-0.9465546416446122</t>
  </si>
  <si>
    <t>0.18502199699902955</t>
  </si>
  <si>
    <t>19.05452094102847</t>
  </si>
  <si>
    <t>GATCCAGATCTAAATTGGGGTGGCTTCGTCTTCTTCTTTTGCCAATTCCACTAATTGTTTGGG</t>
  </si>
  <si>
    <t>C-14-A;T-27-C</t>
  </si>
  <si>
    <t>0.44354817263388824</t>
  </si>
  <si>
    <t>0.08196416109257144</t>
  </si>
  <si>
    <t>76.50891021390439</t>
  </si>
  <si>
    <t>GATCCAGATCTAAATTGGGGTGGCTTGGTCTTCTTCTTTTGCCAATTCCACTAATTGTTTGGG</t>
  </si>
  <si>
    <t>C-14-A;T-27-G</t>
  </si>
  <si>
    <t>-0.37991714631069856</t>
  </si>
  <si>
    <t>0.10800857318071203</t>
  </si>
  <si>
    <t>33.58037733522004</t>
  </si>
  <si>
    <t>GATCCAGATCTAAATTGGGGTGGCTTTATCTTCTTCTTTTGCCAATTCCACTAATTGTTTGGG</t>
  </si>
  <si>
    <t>C-14-A;G-28-A</t>
  </si>
  <si>
    <t>-1.1882156494831118</t>
  </si>
  <si>
    <t>0.15529164079424723</t>
  </si>
  <si>
    <t>14.963941174109646</t>
  </si>
  <si>
    <t>GATCCAGATCTAAATTGGGGTGGCTTTCTCTTCTTCTTTTGCCAATTCCACTAATTGTTTGGG</t>
  </si>
  <si>
    <t>C-14-A;G-28-C</t>
  </si>
  <si>
    <t>-0.8988731451791239</t>
  </si>
  <si>
    <t>0.19774515478865987</t>
  </si>
  <si>
    <t>19.9850778908512</t>
  </si>
  <si>
    <t>GATCCAGATCTAAATTGGGGTGGCTTTGACTTCTTCTTTTGCCAATTCCACTAATTGTTTGGG</t>
  </si>
  <si>
    <t>C-14-A;T-29-A</t>
  </si>
  <si>
    <t>8.087087832885781e-4</t>
  </si>
  <si>
    <t>0.10239358716225604</t>
  </si>
  <si>
    <t>49.13972366153149</t>
  </si>
  <si>
    <t>GATCCAGATCTAAATTGGGGTGGCTTTGCCTTCTTCTTTTGCCAATTCCACTAATTGTTTGGG</t>
  </si>
  <si>
    <t>C-14-A;T-29-C</t>
  </si>
  <si>
    <t>-0.006246721685965212</t>
  </si>
  <si>
    <t>0.09871860335936124</t>
  </si>
  <si>
    <t>48.79424195219469</t>
  </si>
  <si>
    <t>GATCCAGATCTAAATTGGGGTGGCTTTGGCTTCTTCTTTTGCCAATTCCACTAATTGTTTGGG</t>
  </si>
  <si>
    <t>C-14-A;T-29-G</t>
  </si>
  <si>
    <t>-2.0310154990425504</t>
  </si>
  <si>
    <t>0.47673603099999623</t>
  </si>
  <si>
    <t>6.442028891461512</t>
  </si>
  <si>
    <t>GATCCAGATCTAAATTGGGGTGGCTTTGTATTCTTCTTTTGCCAATTCCACTAATTGTTTGGG</t>
  </si>
  <si>
    <t>C-14-A;C-30-A</t>
  </si>
  <si>
    <t>-1.1012970598587517</t>
  </si>
  <si>
    <t>0.1619090407678296</t>
  </si>
  <si>
    <t>16.32278484419787</t>
  </si>
  <si>
    <t>GATCCAGATCTAAATTGGGGTGGCTTTGTCATCTTCTTTTGCCAATTCCACTAATTGTTTGGG</t>
  </si>
  <si>
    <t>C-14-A;T-31-A</t>
  </si>
  <si>
    <t>-0.13649586826206123</t>
  </si>
  <si>
    <t>0.11699252001636684</t>
  </si>
  <si>
    <t>42.83532730872878</t>
  </si>
  <si>
    <t>GATCCAGATCTAAATTGGGGTGGCTTTGTCCTCTTCTTTTGCCAATTCCACTAATTGTTTGGG</t>
  </si>
  <si>
    <t>C-14-A;T-31-C</t>
  </si>
  <si>
    <t>-0.31156704919533856</t>
  </si>
  <si>
    <t>0.11856895253954967</t>
  </si>
  <si>
    <t>35.955856783725295</t>
  </si>
  <si>
    <t>GATCCAGATCTAAATTGGGGTGGCTTTGTCGTCTTCTTTTGCCAATTCCACTAATTGTTTGGG</t>
  </si>
  <si>
    <t>C-14-A;T-31-G</t>
  </si>
  <si>
    <t>0.4170447402056392</t>
  </si>
  <si>
    <t>0.07792872655272351</t>
  </si>
  <si>
    <t>74.50779680469394</t>
  </si>
  <si>
    <t>GATCCAGATCTAAATTGGGGTGGCTTTGTCTACTTCTTTTGCCAATTCCACTAATTGTTTGGG</t>
  </si>
  <si>
    <t>C-14-A;T-32-A</t>
  </si>
  <si>
    <t>-0.059529986673292845</t>
  </si>
  <si>
    <t>0.1275514771204049</t>
  </si>
  <si>
    <t>46.262377423732055</t>
  </si>
  <si>
    <t>GATCCAGATCTAAATTGGGGTGGCTTTGTCTCCTTCTTTTGCCAATTCCACTAATTGTTTGGG</t>
  </si>
  <si>
    <t>C-14-A;T-32-C</t>
  </si>
  <si>
    <t>-0.6543368553090879</t>
  </si>
  <si>
    <t>0.14671756254363538</t>
  </si>
  <si>
    <t>25.52152412580836</t>
  </si>
  <si>
    <t>GATCCAGATCTAAATTGGGGTGGCTTTGTCTGCTTCTTTTGCCAATTCCACTAATTGTTTGGG</t>
  </si>
  <si>
    <t>C-14-A;T-32-G</t>
  </si>
  <si>
    <t>-0.16592724980981868</t>
  </si>
  <si>
    <t>0.10829368519402179</t>
  </si>
  <si>
    <t>41.592995886995844</t>
  </si>
  <si>
    <t>GATCCAGATCTAAATTGGGGTGGCTTTGTCTTATTCTTTTGCCAATTCCACTAATTGTTTGGG</t>
  </si>
  <si>
    <t>C-14-A;C-33-A</t>
  </si>
  <si>
    <t>-1.797154732116694</t>
  </si>
  <si>
    <t>0.5762326040882126</t>
  </si>
  <si>
    <t>8.139300988543411</t>
  </si>
  <si>
    <t>GATCCAGATCTAAATTGGGGTGGCTTTGTCTTCATCTTTTGCCAATTCCACTAATTGTTTGGG</t>
  </si>
  <si>
    <t>C-14-A;T-34-A</t>
  </si>
  <si>
    <t>0.07991964725202688</t>
  </si>
  <si>
    <t>0.09353596142340774</t>
  </si>
  <si>
    <t>53.18512128049312</t>
  </si>
  <si>
    <t>GATCCAGATCTAAATTGGGGTGGCTTTGTCTTCCTCTTTTGCCAATTCCACTAATTGTTTGGG</t>
  </si>
  <si>
    <t>C-14-A;T-34-C</t>
  </si>
  <si>
    <t>-0.6911491715673491</t>
  </si>
  <si>
    <t>0.15190044040489778</t>
  </si>
  <si>
    <t>24.59910015571041</t>
  </si>
  <si>
    <t>GATCCAGATCTAAATTGGGGTGGCTTTGTCTTCGTCTTTTGCCAATTCCACTAATTGTTTGGG</t>
  </si>
  <si>
    <t>C-14-A;T-34-G</t>
  </si>
  <si>
    <t>0.2329181609102947</t>
  </si>
  <si>
    <t>0.07831992436859313</t>
  </si>
  <si>
    <t>61.97785821591201</t>
  </si>
  <si>
    <t>GATCCAGATCTAAATTGGGGTGGCTTTGTCTTCTACTTTTGCCAATTCCACTAATTGTTTGGG</t>
  </si>
  <si>
    <t>C-14-A;T-35-A</t>
  </si>
  <si>
    <t>0.03725247677628524</t>
  </si>
  <si>
    <t>0.10834278140512646</t>
  </si>
  <si>
    <t>50.96359282258902</t>
  </si>
  <si>
    <t>GATCCAGATCTAAATTGGGGTGGCTTTGTCTTCTCCTTTTGCCAATTCCACTAATTGTTTGGG</t>
  </si>
  <si>
    <t>C-14-A;T-35-C</t>
  </si>
  <si>
    <t>-0.17794634565018844</t>
  </si>
  <si>
    <t>0.10982477342194119</t>
  </si>
  <si>
    <t>41.09607791748657</t>
  </si>
  <si>
    <t>GATCCAGATCTAAATTGGGGTGGCTTTGTCTTCTGCTTTTGCCAATTCCACTAATTGTTTGGG</t>
  </si>
  <si>
    <t>C-14-A;T-35-G</t>
  </si>
  <si>
    <t>-0.116992725783257</t>
  </si>
  <si>
    <t>0.08831267646140467</t>
  </si>
  <si>
    <t>43.67895071332248</t>
  </si>
  <si>
    <t>GATCCAGATCTAAATTGGGGTGGCTTTGTCTTCTTATTTTGCCAATTCCACTAATTGTTTGGG</t>
  </si>
  <si>
    <t>C-14-A;C-36-A</t>
  </si>
  <si>
    <t>-0.785779778261532</t>
  </si>
  <si>
    <t>0.14226633520038132</t>
  </si>
  <si>
    <t>22.378020658336624</t>
  </si>
  <si>
    <t>GATCCAGATCTAAATTGGGGTGGCTTTGTCTTCTTCATTTGCCAATTCCACTAATTGTTTGGG</t>
  </si>
  <si>
    <t>C-14-A;T-37-A</t>
  </si>
  <si>
    <t>0.2449317325672164</t>
  </si>
  <si>
    <t>0.09920258916853365</t>
  </si>
  <si>
    <t>62.72692412611249</t>
  </si>
  <si>
    <t>GATCCAGATCTAAATTGGGGTGGCTTTGTCTTCTTCCTTTGCCAATTCCACTAATTGTTTGGG</t>
  </si>
  <si>
    <t>C-14-A;T-37-C</t>
  </si>
  <si>
    <t>-0.40718797401241147</t>
  </si>
  <si>
    <t>0.10635786322668521</t>
  </si>
  <si>
    <t>32.676986742149005</t>
  </si>
  <si>
    <t>GATCCAGATCTAAATTGGGGTGGCTTTGTCTTCTTCGTTTGCCAATTCCACTAATTGTTTGGG</t>
  </si>
  <si>
    <t>C-14-A;T-37-G</t>
  </si>
  <si>
    <t>0.31959358722982373</t>
  </si>
  <si>
    <t>0.08815993620020941</t>
  </si>
  <si>
    <t>67.58949841093121</t>
  </si>
  <si>
    <t>GATCCAGATCTAAATTGGGGTGGCTTTGTCTTCTTCTATTGCCAATTCCACTAATTGTTTGGG</t>
  </si>
  <si>
    <t>C-14-A;T-38-A</t>
  </si>
  <si>
    <t>-0.18326451683287054</t>
  </si>
  <si>
    <t>0.10692867142892966</t>
  </si>
  <si>
    <t>40.87810207036852</t>
  </si>
  <si>
    <t>GATCCAGATCTAAATTGGGGTGGCTTTGTCTTCTTCTCTTGCCAATTCCACTAATTGTTTGGG</t>
  </si>
  <si>
    <t>C-14-A;T-38-C</t>
  </si>
  <si>
    <t>-0.21000421596484986</t>
  </si>
  <si>
    <t>0.10556076622549097</t>
  </si>
  <si>
    <t>39.799518683410675</t>
  </si>
  <si>
    <t>GATCCAGATCTAAATTGGGGTGGCTTTGTCTTCTTCTGTTGCCAATTCCACTAATTGTTTGGG</t>
  </si>
  <si>
    <t>C-14-A;T-38-G</t>
  </si>
  <si>
    <t>-0.13146414160333642</t>
  </si>
  <si>
    <t>0.08554189759290277</t>
  </si>
  <si>
    <t>43.05140613598603</t>
  </si>
  <si>
    <t>GATCCAGATCTAAATTGGGGTGGCTTTGTCTTCTTCTTATGCCAATTCCACTAATTGTTTGGG</t>
  </si>
  <si>
    <t>C-14-A;T-39-A</t>
  </si>
  <si>
    <t>-0.49201681138066466</t>
  </si>
  <si>
    <t>0.13429917765580474</t>
  </si>
  <si>
    <t>30.01935149138394</t>
  </si>
  <si>
    <t>GATCCAGATCTAAATTGGGGTGGCTTTGTCTTCTTCTTCTGCCAATTCCACTAATTGTTTGGG</t>
  </si>
  <si>
    <t>C-14-A;T-39-C</t>
  </si>
  <si>
    <t>0.5190653963585616</t>
  </si>
  <si>
    <t>0.0804448157423489</t>
  </si>
  <si>
    <t>82.5104070263641</t>
  </si>
  <si>
    <t>GATCCAGATCTAAATTGGGGTGGCTTTGTCTTCTTCTTGTGCCAATTCCACTAATTGTTTGGG</t>
  </si>
  <si>
    <t>C-14-A;T-39-G</t>
  </si>
  <si>
    <t>0.003959977328456557</t>
  </si>
  <si>
    <t>0.09800027012454725</t>
  </si>
  <si>
    <t>49.29482037437175</t>
  </si>
  <si>
    <t>GATCCAGATCTAAATTGGGGTGGCTTTGTCTTCTTCTTTAGCCAATTCCACTAATTGTTTGGG</t>
  </si>
  <si>
    <t>C-14-A;T-40-A</t>
  </si>
  <si>
    <t>-1.5635217799260863</t>
  </si>
  <si>
    <t>0.2861716257405473</t>
  </si>
  <si>
    <t>10.281408403500768</t>
  </si>
  <si>
    <t>GATCCAGATCTAAATTGGGGTGGCTTTGTCTTCTTCTTTCGCCAATTCCACTAATTGTTTGGG</t>
  </si>
  <si>
    <t>C-14-A;T-40-C</t>
  </si>
  <si>
    <t>0.4661443860748671</t>
  </si>
  <si>
    <t>0.09514834394524853</t>
  </si>
  <si>
    <t>78.25740213144364</t>
  </si>
  <si>
    <t>GATCCAGATCTAAATTGGGGTGGCTTTGTCTTCTTCTTTGGCCAATTCCACTAATTGTTTGGG</t>
  </si>
  <si>
    <t>C-14-A;T-40-G</t>
  </si>
  <si>
    <t>0.2064921254046696</t>
  </si>
  <si>
    <t>0.09210249024799294</t>
  </si>
  <si>
    <t>60.361480425954376</t>
  </si>
  <si>
    <t>GATCCAGATCTAAATTGGGGTGGCTTTGTCTTCTTCTTTTACCAATTCCACTAATTGTTTGGG</t>
  </si>
  <si>
    <t>C-14-A;G-41-A</t>
  </si>
  <si>
    <t>-0.6035971615438807</t>
  </si>
  <si>
    <t>0.12088684285807832</t>
  </si>
  <si>
    <t>26.849894004510418</t>
  </si>
  <si>
    <t>GATCCAGATCTAAATTGGGGTGGCTTTGTCTTCTTCTTTTCCCAATTCCACTAATTGTTTGGG</t>
  </si>
  <si>
    <t>C-14-A;G-41-C</t>
  </si>
  <si>
    <t>-1.024093409794073</t>
  </si>
  <si>
    <t>0.2956811993900106</t>
  </si>
  <si>
    <t>17.632885008186946</t>
  </si>
  <si>
    <t>GATCCAGATCTAAATTGGGGTGGCTTTGTCTTCTTCTTTTGACAATTCCACTAATTGTTTGGG</t>
  </si>
  <si>
    <t>C-14-A;C-42-A</t>
  </si>
  <si>
    <t>-0.6073336237970852</t>
  </si>
  <si>
    <t>0.14726268067916534</t>
  </si>
  <si>
    <t>26.74975758354019</t>
  </si>
  <si>
    <t>GATCCAGATCTAAATTGGGGTGGCTTTGTCTTCTTCTTTTGCAAATTCCACTAATTGTTTGGG</t>
  </si>
  <si>
    <t>C-14-A;C-43-A</t>
  </si>
  <si>
    <t>-0.3494187939788682</t>
  </si>
  <si>
    <t>0.11822774502771773</t>
  </si>
  <si>
    <t>34.62030088627359</t>
  </si>
  <si>
    <t>GATCCAGATCTAAATTGGGGTGGCTTTGTCTTCTTCTTTTGCCAAATCCACTAATTGTTTGGG</t>
  </si>
  <si>
    <t>C-14-A;T-46-A</t>
  </si>
  <si>
    <t>-0.45791179356507733</t>
  </si>
  <si>
    <t>0.1405458273355488</t>
  </si>
  <si>
    <t>31.060820725214622</t>
  </si>
  <si>
    <t>GATCCAGATCTAAATTGGGGTGGCTTTGTCTTCTTCTTTTGCCAACTCCACTAATTGTTTGGG</t>
  </si>
  <si>
    <t>C-14-A;T-46-C</t>
  </si>
  <si>
    <t>-0.4039673531890961</t>
  </si>
  <si>
    <t>0.13499894377932037</t>
  </si>
  <si>
    <t>32.782396577536666</t>
  </si>
  <si>
    <t>GATCCAGATCTAAATTGGGGTGGCTTTGTCTTCTTCTTTTGCCAAGTCCACTAATTGTTTGGG</t>
  </si>
  <si>
    <t>C-14-A;T-46-G</t>
  </si>
  <si>
    <t>0.23766726102755653</t>
  </si>
  <si>
    <t>0.08863442494925393</t>
  </si>
  <si>
    <t>62.272897300183125</t>
  </si>
  <si>
    <t>GATCCAGATCTAAATTGGGGTGGCTTTGTCTTCTTCTTTTGCCAATACCACTAATTGTTTGGG</t>
  </si>
  <si>
    <t>C-14-A;T-47-A</t>
  </si>
  <si>
    <t>-0.36226923428440483</t>
  </si>
  <si>
    <t>0.138027371231762</t>
  </si>
  <si>
    <t>34.17826106251889</t>
  </si>
  <si>
    <t>GATCCAGATCTAAATTGGGGTGGCTTTGTCTTCTTCTTTTGCCAATCCCACTAATTGTTTGGG</t>
  </si>
  <si>
    <t>C-14-A;T-47-C</t>
  </si>
  <si>
    <t>-1.5394646549847695</t>
  </si>
  <si>
    <t>0.29160161216362845</t>
  </si>
  <si>
    <t>10.531748690327422</t>
  </si>
  <si>
    <t>GATCCAGATCTAAATTGGGGTGGCTTTGTCTTCTTCTTTTGCCAATGCCACTAATTGTTTGGG</t>
  </si>
  <si>
    <t>C-14-A;T-47-G</t>
  </si>
  <si>
    <t>-0.9354441441829461</t>
  </si>
  <si>
    <t>0.18297680925074178</t>
  </si>
  <si>
    <t>19.26740659037522</t>
  </si>
  <si>
    <t>GATCCAGATCTAAATTGGGGTGGCTTTGTCTTCTTCTTTTGCCAATTACACTAATTGTTTGGG</t>
  </si>
  <si>
    <t>C-14-A;C-48-A</t>
  </si>
  <si>
    <t>-1.3062511106154413</t>
  </si>
  <si>
    <t>0.2716081475240494</t>
  </si>
  <si>
    <t>13.29792388518887</t>
  </si>
  <si>
    <t>GATCCAGATCTAAATTGGGGTGGCTTTGTCTTCTTCTTTTGCCAATTCAACTAATTGTTTGGG</t>
  </si>
  <si>
    <t>C-14-A;C-49-A</t>
  </si>
  <si>
    <t>-0.056739524017385856</t>
  </si>
  <si>
    <t>0.08581084738399401</t>
  </si>
  <si>
    <t>46.39165114316526</t>
  </si>
  <si>
    <t>GATCCAGATCTAAATTGGGGTGGCTTTGTCTTCTTCTTTTGCCAATTCCAATAATTGTTTGGG</t>
  </si>
  <si>
    <t>C-14-A;C-51-A</t>
  </si>
  <si>
    <t>-0.8927584718377569</t>
  </si>
  <si>
    <t>0.18598609629402937</t>
  </si>
  <si>
    <t>20.10765448986652</t>
  </si>
  <si>
    <t>GATCCAGATCTAAATTGGGGTGGCTTTGTCTTCTTCTTTTGCCAATTCCACAAATTGTTTGGG</t>
  </si>
  <si>
    <t>C-14-A;T-52-A</t>
  </si>
  <si>
    <t>-0.19464929601903513</t>
  </si>
  <si>
    <t>0.11066688703565221</t>
  </si>
  <si>
    <t>40.415353050639524</t>
  </si>
  <si>
    <t>GATCCAGATCTAAATTGGGGTGGCTTTGTCTTCTTCTTTTGCCAATTCCACCAATTGTTTGGG</t>
  </si>
  <si>
    <t>C-14-A;T-52-C</t>
  </si>
  <si>
    <t>0.10706500244541406</t>
  </si>
  <si>
    <t>0.1105247269684692</t>
  </si>
  <si>
    <t>54.64862407368679</t>
  </si>
  <si>
    <t>GATCCAGATCTAAATTGGGGTGGCTTTGTCTTCTTCTTTTGCCAATTCCACGAATTGTTTGGG</t>
  </si>
  <si>
    <t>C-14-A;T-52-G</t>
  </si>
  <si>
    <t>0.27181713048089684</t>
  </si>
  <si>
    <t>0.09687490457189751</t>
  </si>
  <si>
    <t>64.43623726317409</t>
  </si>
  <si>
    <t>GATCCAGATCTAAATTGGGGTGGCTTTGTCTTCTTCTTTTGCCAATTCCACTAAATGTTTGGG</t>
  </si>
  <si>
    <t>C-14-A;T-55-A</t>
  </si>
  <si>
    <t>-0.17885103104877326</t>
  </si>
  <si>
    <t>0.1347295146905026</t>
  </si>
  <si>
    <t>41.0589157084441</t>
  </si>
  <si>
    <t>GATCCAGATCTAAATTGGGGTGGCTTTGTCTTCTTCTTTTGCCAATTCCACTAACTGTTTGGG</t>
  </si>
  <si>
    <t>C-14-A;T-55-C</t>
  </si>
  <si>
    <t>-0.3686502589633455</t>
  </si>
  <si>
    <t>0.10851292723860154</t>
  </si>
  <si>
    <t>33.96086308378698</t>
  </si>
  <si>
    <t>GATCCAGATCTAAATTGGGGTGGCTTTGTCTTCTTCTTTTGCCAATTCCACTAAGTGTTTGGG</t>
  </si>
  <si>
    <t>C-14-A;T-55-G</t>
  </si>
  <si>
    <t>-0.1747011723589249</t>
  </si>
  <si>
    <t>0.1367242199050567</t>
  </si>
  <si>
    <t>41.229658440663414</t>
  </si>
  <si>
    <t>GATCCAGATCTAAATTGGGGTGGCTTTGTCTTCTTCTTTTGCCAATTCCACTAATAGTTTGGG</t>
  </si>
  <si>
    <t>C-14-A;T-56-A</t>
  </si>
  <si>
    <t>-1.1019996251081214</t>
  </si>
  <si>
    <t>0.18282178771459895</t>
  </si>
  <si>
    <t>16.311321050296552</t>
  </si>
  <si>
    <t>GATCCAGATCTAAATTGGGGTGGCTTTGTCTTCTTCTTTTGCCAATTCCACTAATCGTTTGGG</t>
  </si>
  <si>
    <t>C-14-A;T-56-C</t>
  </si>
  <si>
    <t>-0.36722825828828737</t>
  </si>
  <si>
    <t>0.13555418245737688</t>
  </si>
  <si>
    <t>34.009189806190236</t>
  </si>
  <si>
    <t>GATCCAGATCTAAATTGGGGTGGCTTTGTCTTCTTCTTTTGCCAATTCCACTAATGGTTTGGG</t>
  </si>
  <si>
    <t>C-14-A;T-56-G</t>
  </si>
  <si>
    <t>-0.34655660549316714</t>
  </si>
  <si>
    <t>0.12986976293995164</t>
  </si>
  <si>
    <t>34.71953265511165</t>
  </si>
  <si>
    <t>GATCCAGATCTAAATTGGGGTGGCTTTGTCTTCTTCTTTTGCCAATTCCACTAATTATTTGGG</t>
  </si>
  <si>
    <t>C-14-A;G-57-A</t>
  </si>
  <si>
    <t>-0.22610016274900668</t>
  </si>
  <si>
    <t>0.09337350104883303</t>
  </si>
  <si>
    <t>39.16403581783025</t>
  </si>
  <si>
    <t>GATCCAGATCTAAATTGGGGTGGCTTTGTCTTCTTCTTTTGCCAATTCCACTAATTCTTTGGG</t>
  </si>
  <si>
    <t>C-14-A;G-57-C</t>
  </si>
  <si>
    <t>-0.25664287000285047</t>
  </si>
  <si>
    <t>0.13506761389634686</t>
  </si>
  <si>
    <t>37.985942793415006</t>
  </si>
  <si>
    <t>GATCCAGATCTAAATTGGGGTGGCTTTGTCTTCTTCTTTTGCCAATTCCACTAATTGATTGGG</t>
  </si>
  <si>
    <t>C-14-A;T-58-A</t>
  </si>
  <si>
    <t>-0.17546791390533348</t>
  </si>
  <si>
    <t>0.12018395941518277</t>
  </si>
  <si>
    <t>41.19805806480139</t>
  </si>
  <si>
    <t>GATCCAGATCTAAATTGGGGTGGCTTTGTCTTCTTCTTTTGCCAATTCCACTAATTGCTTGGG</t>
  </si>
  <si>
    <t>C-14-A;T-58-C</t>
  </si>
  <si>
    <t>-0.14743715584453726</t>
  </si>
  <si>
    <t>0.10952121090540222</t>
  </si>
  <si>
    <t>42.369208295027995</t>
  </si>
  <si>
    <t>GATCCAGATCTAAATTGGGGTGGCTTTGTCTTCTTCTTTTGCCAATTCCACTAATTGGTTGGG</t>
  </si>
  <si>
    <t>C-14-A;T-58-G</t>
  </si>
  <si>
    <t>-0.4290015431540047</t>
  </si>
  <si>
    <t>0.15089322380681902</t>
  </si>
  <si>
    <t>31.97190318518019</t>
  </si>
  <si>
    <t>GATCCAGATCTAAATTGGGGTGGCTTTGTCTTCTTCTTTTGCCAATTCCACTAATTGTATGGG</t>
  </si>
  <si>
    <t>C-14-A;T-59-A</t>
  </si>
  <si>
    <t>-0.2617366071480516</t>
  </si>
  <si>
    <t>0.12001158769247565</t>
  </si>
  <si>
    <t>37.79294434459375</t>
  </si>
  <si>
    <t>GATCCAGATCTAAATTGGGGTGGCTTTGTCTTCTTCTTTTGCCAATTCCACTAATTGTCTGGG</t>
  </si>
  <si>
    <t>C-14-A;T-59-C</t>
  </si>
  <si>
    <t>-0.08635078125704398</t>
  </si>
  <si>
    <t>0.11295668516395528</t>
  </si>
  <si>
    <t>45.038075468946474</t>
  </si>
  <si>
    <t>GATCCAGATCTAAATTGGGGTGGCTTTGTCTTCTTCTTTTGCCAATTCCACTAATTGTGTGGG</t>
  </si>
  <si>
    <t>C-14-A;T-59-G</t>
  </si>
  <si>
    <t>-0.5666918214118617</t>
  </si>
  <si>
    <t>0.15728371993945567</t>
  </si>
  <si>
    <t>27.859310335265874</t>
  </si>
  <si>
    <t>GATCCAGATCTAAATTGGGGTGGCTTTGTCTTCTTCTTTTGCCAATTCCACTAATTGTTAGGG</t>
  </si>
  <si>
    <t>C-14-A;T-60-A</t>
  </si>
  <si>
    <t>-1.8577482113640604</t>
  </si>
  <si>
    <t>0.2979075371790071</t>
  </si>
  <si>
    <t>7.660757149396372</t>
  </si>
  <si>
    <t>GATCCAGATCTAAATTGGGGTGGCTTTGTCTTCTTCTTTTGCCAATTCCACTAATTGTTCGGG</t>
  </si>
  <si>
    <t>C-14-A;T-60-C</t>
  </si>
  <si>
    <t>-0.4108977426460043</t>
  </si>
  <si>
    <t>0.11571972530911644</t>
  </si>
  <si>
    <t>32.55598726050357</t>
  </si>
  <si>
    <t>GATCCAGATCTAAATTGGGGTGGCTTTGTCTTCTTCTTTTGCCAATTCCACTAATTGTTGGGG</t>
  </si>
  <si>
    <t>C-14-A;T-60-G</t>
  </si>
  <si>
    <t>-0.9561716622205383</t>
  </si>
  <si>
    <t>0.1656539031232702</t>
  </si>
  <si>
    <t>18.872151551724464</t>
  </si>
  <si>
    <t>GATCCAGATCTAAATTGGGGTGGCTTTGTCTTCTTCTTTTGCCAATTCCACTAATTGTTTAGG</t>
  </si>
  <si>
    <t>C-14-A;G-61-A</t>
  </si>
  <si>
    <t>-0.9070108280215562</t>
  </si>
  <si>
    <t>0.11365006429707285</t>
  </si>
  <si>
    <t>19.823105598806624</t>
  </si>
  <si>
    <t>GATCCAGATCTAAATTGGGGTGGCTTTGTCTTCTTCTTTTGCCAATTCCACTAATTGTTTCGG</t>
  </si>
  <si>
    <t>C-14-A;G-61-C</t>
  </si>
  <si>
    <t>0.3348208534300376</t>
  </si>
  <si>
    <t>0.09784323305023133</t>
  </si>
  <si>
    <t>68.62657759713926</t>
  </si>
  <si>
    <t>GATCCAGATCTAAATTGGGGTGGCTTTGTCTTCTTCTTTTGCCAATTCCACTAATTGTTTGAG</t>
  </si>
  <si>
    <t>C-14-A;G-62-A</t>
  </si>
  <si>
    <t>0.45145312386333747</t>
  </si>
  <si>
    <t>0.059956160656748435</t>
  </si>
  <si>
    <t>77.11610618314401</t>
  </si>
  <si>
    <t>GATCCAGATCTAAATTGGGGTGGCTTTGTCTTCTTCTTTTGCCAATTCCACTAATTGTTTGCG</t>
  </si>
  <si>
    <t>C-14-A;G-62-C</t>
  </si>
  <si>
    <t>0.03310606913160874</t>
  </si>
  <si>
    <t>0.11788809591537336</t>
  </si>
  <si>
    <t>50.7527144876099</t>
  </si>
  <si>
    <t>GATCCAGATCTAAATTGGGGTGGCTTTGTCTTCTTCTTTTGCCAATTCCACTAATTGTTTGGA</t>
  </si>
  <si>
    <t>C-14-A;G-63-A</t>
  </si>
  <si>
    <t>-2.7789554725639705</t>
  </si>
  <si>
    <t>0.7622184461365437</t>
  </si>
  <si>
    <t>3.049274099828261</t>
  </si>
  <si>
    <t>GATCCAGATCTAAATTGGGGTGGCTTTGTCTTCTTCTTTTGCCAATTCCACTAATTGTTTGGC</t>
  </si>
  <si>
    <t>C-14-A;G-63-C</t>
  </si>
  <si>
    <t>-3.11292166866026</t>
  </si>
  <si>
    <t>0.9316689571617488</t>
  </si>
  <si>
    <t>2.1835180624162813</t>
  </si>
  <si>
    <t>GATCCAGATCTAAATTGGGGTGGCTTTGTCTTCTTCTTTTGCCAATTCCACTAATTGTTTGGG</t>
  </si>
  <si>
    <t>C-14-A</t>
  </si>
  <si>
    <t>-0.3845804842003306</t>
  </si>
  <si>
    <t>0.019262353256289565</t>
  </si>
  <si>
    <t>33.424145253864694</t>
  </si>
  <si>
    <t>GATCCAGATCTAAATTGGGGTGGCTTTGTCTTCTTCTTTTGCCAATTCCACTAATTGTTTGGT</t>
  </si>
  <si>
    <t>C-14-A;G-63-T</t>
  </si>
  <si>
    <t>-2.807635347596239</t>
  </si>
  <si>
    <t>1.1266727728043147</t>
  </si>
  <si>
    <t>2.9630634640294033</t>
  </si>
  <si>
    <t>GATCCAGATCTAAATTGGGGTGGCTTTGTCTTCTTCTTTTGCCAATTCCACTAATTGTTTGTG</t>
  </si>
  <si>
    <t>C-14-A;G-62-T</t>
  </si>
  <si>
    <t>-0.2819755070511607</t>
  </si>
  <si>
    <t>0.12760285825796883</t>
  </si>
  <si>
    <t>37.03574501407366</t>
  </si>
  <si>
    <t>GATCCAGATCTAAATTGGGGTGGCTTTGTCTTCTTCTTTTGCCAATTCCACTAATTGTTTTGG</t>
  </si>
  <si>
    <t>C-14-A;G-61-T</t>
  </si>
  <si>
    <t>-0.1328830416901289</t>
  </si>
  <si>
    <t>0.11058904637795722</t>
  </si>
  <si>
    <t>42.99036380880606</t>
  </si>
  <si>
    <t>GATCCAGATCTAAATTGGGGTGGCTTTGTCTTCTTCTTTTGCCAATTCCACTAATTTTTTGGG</t>
  </si>
  <si>
    <t>C-14-A;G-57-T</t>
  </si>
  <si>
    <t>-0.10359047803167272</t>
  </si>
  <si>
    <t>0.15294828326127408</t>
  </si>
  <si>
    <t>44.26828722792956</t>
  </si>
  <si>
    <t>GATCCAGATCTAAATTGGGGTGGCTTTGTCTTCTTCTTTTGCCAATTCCACTACTTGTTTGGG</t>
  </si>
  <si>
    <t>C-14-A;A-54-C</t>
  </si>
  <si>
    <t>0.12295077558761675</t>
  </si>
  <si>
    <t>0.10499826844722089</t>
  </si>
  <si>
    <t>55.52369188014634</t>
  </si>
  <si>
    <t>GATCCAGATCTAAATTGGGGTGGCTTTGTCTTCTTCTTTTGCCAATTCCACTAGTTGTTTGGG</t>
  </si>
  <si>
    <t>C-14-A;A-54-G</t>
  </si>
  <si>
    <t>-0.7192402829588745</t>
  </si>
  <si>
    <t>0.16695038442092647</t>
  </si>
  <si>
    <t>23.917699551026523</t>
  </si>
  <si>
    <t>GATCCAGATCTAAATTGGGGTGGCTTTGTCTTCTTCTTTTGCCAATTCCACTATTTGTTTGGG</t>
  </si>
  <si>
    <t>C-14-A;A-54-T</t>
  </si>
  <si>
    <t>-0.5695842962155819</t>
  </si>
  <si>
    <t>0.1665792455227076</t>
  </si>
  <si>
    <t>27.778844411002243</t>
  </si>
  <si>
    <t>GATCCAGATCTAAATTGGGGTGGCTTTGTCTTCTTCTTTTGCCAATTCCACTCATTGTTTGGG</t>
  </si>
  <si>
    <t>C-14-A;A-53-C</t>
  </si>
  <si>
    <t>0.043867756788262546</t>
  </si>
  <si>
    <t>0.10839620264411097</t>
  </si>
  <si>
    <t>51.301848855151924</t>
  </si>
  <si>
    <t>GATCCAGATCTAAATTGGGGTGGCTTTGTCTTCTTCTTTTGCCAATTCCACTGATTGTTTGGG</t>
  </si>
  <si>
    <t>C-14-A;A-53-G</t>
  </si>
  <si>
    <t>-0.21094475428956516</t>
  </si>
  <si>
    <t>0.11396450333287331</t>
  </si>
  <si>
    <t>39.76210330883874</t>
  </si>
  <si>
    <t>GATCCAGATCTAAATTGGGGTGGCTTTGTCTTCTTCTTTTGCCAATTCCACTTATTGTTTGGG</t>
  </si>
  <si>
    <t>C-14-A;A-53-T</t>
  </si>
  <si>
    <t>-0.6012297791717736</t>
  </si>
  <si>
    <t>0.13170826249521123</t>
  </si>
  <si>
    <t>26.91353326978485</t>
  </si>
  <si>
    <t>GATCCAGATCTAAATTGGGGTGGCTTTGTCTTCTTCTTTTGCCAATTCCAGTAATTGTTTGGG</t>
  </si>
  <si>
    <t>C-14-A;C-51-G</t>
  </si>
  <si>
    <t>-0.1783006048839798</t>
  </si>
  <si>
    <t>0.10765000354609157</t>
  </si>
  <si>
    <t>41.08152183087796</t>
  </si>
  <si>
    <t>GATCCAGATCTAAATTGGGGTGGCTTTGTCTTCTTCTTTTGCCAATTCCATTAATTGTTTGGG</t>
  </si>
  <si>
    <t>C-14-A;C-51-T</t>
  </si>
  <si>
    <t>-1.1484553716847405</t>
  </si>
  <si>
    <t>0.2136163066110583</t>
  </si>
  <si>
    <t>15.570898060989817</t>
  </si>
  <si>
    <t>GATCCAGATCTAAATTGGGGTGGCTTTGTCTTCTTCTTTTGCCAATTCCCCTAATTGTTTGGG</t>
  </si>
  <si>
    <t>C-14-A;A-50-C</t>
  </si>
  <si>
    <t>-2.5676965289691065</t>
  </si>
  <si>
    <t>0.780383240886408</t>
  </si>
  <si>
    <t>3.7665614605450646</t>
  </si>
  <si>
    <t>GATCCAGATCTAAATTGGGGTGGCTTTGTCTTCTTCTTTTGCCAATTCCGCTAATTGTTTGGG</t>
  </si>
  <si>
    <t>C-14-A;A-50-G</t>
  </si>
  <si>
    <t>-0.1390113296876536</t>
  </si>
  <si>
    <t>0.11310844540794157</t>
  </si>
  <si>
    <t>42.727712102925565</t>
  </si>
  <si>
    <t>GATCCAGATCTAAATTGGGGTGGCTTTGTCTTCTTCTTTTGCCAATTCCTCTAATTGTTTGGG</t>
  </si>
  <si>
    <t>C-14-A;A-50-T</t>
  </si>
  <si>
    <t>-0.9160068044878892</t>
  </si>
  <si>
    <t>0.1637444466195447</t>
  </si>
  <si>
    <t>19.645577125578143</t>
  </si>
  <si>
    <t>GATCCAGATCTAAATTGGGGTGGCTTTGTCTTCTTCTTTTGCCAATTCGACTAATTGTTTGGG</t>
  </si>
  <si>
    <t>C-14-A;C-49-G</t>
  </si>
  <si>
    <t>0.18202194494899399</t>
  </si>
  <si>
    <t>0.09867119632679833</t>
  </si>
  <si>
    <t>58.90234951437424</t>
  </si>
  <si>
    <t>GATCCAGATCTAAATTGGGGTGGCTTTGTCTTCTTCTTTTGCCAATTCTACTAATTGTTTGGG</t>
  </si>
  <si>
    <t>C-14-A;C-49-T</t>
  </si>
  <si>
    <t>-0.27953522242688655</t>
  </si>
  <si>
    <t>0.10555920910502217</t>
  </si>
  <si>
    <t>37.12623313666251</t>
  </si>
  <si>
    <t>GATCCAGATCTAAATTGGGGTGGCTTTGTCTTCTTCTTTTGCCAATTGCACTAATTGTTTGGG</t>
  </si>
  <si>
    <t>C-14-A;C-48-G</t>
  </si>
  <si>
    <t>-0.9472185317381709</t>
  </si>
  <si>
    <t>0.1621843230204016</t>
  </si>
  <si>
    <t>19.041875031549704</t>
  </si>
  <si>
    <t>GATCCAGATCTAAATTGGGGTGGCTTTGTCTTCTTCTTTTGCCAATTTCACTAATTGTTTGGG</t>
  </si>
  <si>
    <t>C-14-A;C-48-T</t>
  </si>
  <si>
    <t>-1.2137320600574302</t>
  </si>
  <si>
    <t>0.17646720114839717</t>
  </si>
  <si>
    <t>14.586945351934002</t>
  </si>
  <si>
    <t>GATCCAGATCTAAATTGGGGTGGCTTTGTCTTCTTCTTTTGCCACTTCCACTAATTGTTTGGG</t>
  </si>
  <si>
    <t>C-14-A;A-45-C</t>
  </si>
  <si>
    <t>-2.25633151853559</t>
  </si>
  <si>
    <t>0.45180568074150623</t>
  </si>
  <si>
    <t>5.142439183714252</t>
  </si>
  <si>
    <t>GATCCAGATCTAAATTGGGGTGGCTTTGTCTTCTTCTTTTGCCAGTTCCACTAATTGTTTGGG</t>
  </si>
  <si>
    <t>C-14-A;A-45-G</t>
  </si>
  <si>
    <t>0.1082477763129995</t>
  </si>
  <si>
    <t>0.09685686586289759</t>
  </si>
  <si>
    <t>54.71329927867202</t>
  </si>
  <si>
    <t>GATCCAGATCTAAATTGGGGTGGCTTTGTCTTCTTCTTTTGCCATTTCCACTAATTGTTTGGG</t>
  </si>
  <si>
    <t>C-14-A;A-45-T</t>
  </si>
  <si>
    <t>-0.7021812383435283</t>
  </si>
  <si>
    <t>0.1930143473680896</t>
  </si>
  <si>
    <t>24.329212685703617</t>
  </si>
  <si>
    <t>GATCCAGATCTAAATTGGGGTGGCTTTGTCTTCTTCTTTTGCCCATTCCACTAATTGTTTGGG</t>
  </si>
  <si>
    <t>C-14-A;A-44-C</t>
  </si>
  <si>
    <t>-0.377483788150831</t>
  </si>
  <si>
    <t>0.13790460103381116</t>
  </si>
  <si>
    <t>33.66218991971088</t>
  </si>
  <si>
    <t>GATCCAGATCTAAATTGGGGTGGCTTTGTCTTCTTCTTTTGCCGATTCCACTAATTGTTTGGG</t>
  </si>
  <si>
    <t>C-14-A;A-44-G</t>
  </si>
  <si>
    <t>0.6669747802267314</t>
  </si>
  <si>
    <t>0.07738245670254232</t>
  </si>
  <si>
    <t>95.66321200822594</t>
  </si>
  <si>
    <t>GATCCAGATCTAAATTGGGGTGGCTTTGTCTTCTTCTTTTGCCTATTCCACTAATTGTTTGGG</t>
  </si>
  <si>
    <t>C-14-A;A-44-T</t>
  </si>
  <si>
    <t>-0.8791767611193012</t>
  </si>
  <si>
    <t>0.15118079961404665</t>
  </si>
  <si>
    <t>20.382613818770977</t>
  </si>
  <si>
    <t>GATCCAGATCTAAATTGGGGTGGCTTTGTCTTCTTCTTTTGCGAATTCCACTAATTGTTTGGG</t>
  </si>
  <si>
    <t>C-14-A;C-43-G</t>
  </si>
  <si>
    <t>0.2784226217804881</t>
  </si>
  <si>
    <t>0.08082136827475571</t>
  </si>
  <si>
    <t>64.86327912570673</t>
  </si>
  <si>
    <t>GATCCAGATCTAAATTGGGGTGGCTTTGTCTTCTTCTTTTGCTAATTCCACTAATTGTTTGGG</t>
  </si>
  <si>
    <t>C-14-A;C-43-T</t>
  </si>
  <si>
    <t>-1.9562569218646906</t>
  </si>
  <si>
    <t>0.3109711505141535</t>
  </si>
  <si>
    <t>6.942084661650794</t>
  </si>
  <si>
    <t>GATCCAGATCTAAATTGGGGTGGCTTTGTCTTCTTCTTTTGGCAATTCCACTAATTGTTTGGG</t>
  </si>
  <si>
    <t>C-14-A;C-42-G</t>
  </si>
  <si>
    <t>-0.21157503221221624</t>
  </si>
  <si>
    <t>0.09748395826138721</t>
  </si>
  <si>
    <t>39.73705002905894</t>
  </si>
  <si>
    <t>GATCCAGATCTAAATTGGGGTGGCTTTGTCTTCTTCTTTTGTCAATTCCACTAATTGTTTGGG</t>
  </si>
  <si>
    <t>C-14-A;C-42-T</t>
  </si>
  <si>
    <t>-0.9702895833894164</t>
  </si>
  <si>
    <t>0.1464527576193533</t>
  </si>
  <si>
    <t>18.607587942213822</t>
  </si>
  <si>
    <t>GATCCAGATCTAAATTGGGGTGGCTTTGTCTTCTTCTTTTTCCAATTCCACTAATTGTTTGGG</t>
  </si>
  <si>
    <t>C-14-A;G-41-T</t>
  </si>
  <si>
    <t>-1.180176786254322</t>
  </si>
  <si>
    <t>0.18654951998622932</t>
  </si>
  <si>
    <t>15.084719058597559</t>
  </si>
  <si>
    <t>GATCCAGATCTAAATTGGGGTGGCTTTGTCTTCTTGTTTTGCCAATTCCACTAATTGTTTGGG</t>
  </si>
  <si>
    <t>C-14-A;C-36-G</t>
  </si>
  <si>
    <t>-0.45842845595109466</t>
  </si>
  <si>
    <t>0.12027700024747516</t>
  </si>
  <si>
    <t>31.044776912441264</t>
  </si>
  <si>
    <t>GATCCAGATCTAAATTGGGGTGGCTTTGTCTTCTTTTTTTGCCAATTCCACTAATTGTTTGGG</t>
  </si>
  <si>
    <t>C-14-A;C-36-T</t>
  </si>
  <si>
    <t>-1.4854703715454878</t>
  </si>
  <si>
    <t>0.2272832680252516</t>
  </si>
  <si>
    <t>11.116035030736695</t>
  </si>
  <si>
    <t>GATCCAGATCTAAATTGGGGTGGCTTTGTCTTGTTCTTTTGCCAATTCCACTAATTGTTTGGG</t>
  </si>
  <si>
    <t>C-14-A;C-33-G</t>
  </si>
  <si>
    <t>-1.1993429385067151</t>
  </si>
  <si>
    <t>0.243619835187107</t>
  </si>
  <si>
    <t>14.798356041061469</t>
  </si>
  <si>
    <t>GATCCAGATCTAAATTGGGGTGGCTTTGTCTTTTTCTTTTGCCAATTCCACTAATTGTTTGGG</t>
  </si>
  <si>
    <t>C-14-A;C-33-T</t>
  </si>
  <si>
    <t>-2.4563003916577606</t>
  </si>
  <si>
    <t>0.6427236765087017</t>
  </si>
  <si>
    <t>4.210404160236328</t>
  </si>
  <si>
    <t>GATCCAGATCTAAATTGGGGTGGCTTTGTGTTCTTCTTTTGCCAATTCCACTAATTGTTTGGG</t>
  </si>
  <si>
    <t>C-14-A;C-30-G</t>
  </si>
  <si>
    <t>-0.8349774237078436</t>
  </si>
  <si>
    <t>0.13283070677876627</t>
  </si>
  <si>
    <t>21.303717991892164</t>
  </si>
  <si>
    <t>GATCCAGATCTAAATTGGGGTGGCTTTGTTTTCTTCTTTTGCCAATTCCACTAATTGTTTGGG</t>
  </si>
  <si>
    <t>C-14-A;C-30-T</t>
  </si>
  <si>
    <t>-1.6249667414545896</t>
  </si>
  <si>
    <t>0.2190895292899766</t>
  </si>
  <si>
    <t>9.668684813571504</t>
  </si>
  <si>
    <t>GATCCAGATCTAAATTGGGGTGGCTTTTTCTTCTTCTTTTGCCAATTCCACTAATTGTTTGGG</t>
  </si>
  <si>
    <t>C-14-A;G-28-T</t>
  </si>
  <si>
    <t>-1.4565946696638985</t>
  </si>
  <si>
    <t>0.26782393804141175</t>
  </si>
  <si>
    <t>11.441697583815474</t>
  </si>
  <si>
    <t>GATCCAGATCTAAATTGGGGTGGGTTTGTCTTCTTCTTTTGCCAATTCCACTAATTGTTTGGG</t>
  </si>
  <si>
    <t>C-14-A;C-24-G</t>
  </si>
  <si>
    <t>-2.5160092396930906</t>
  </si>
  <si>
    <t>0.8133692712948939</t>
  </si>
  <si>
    <t>3.966363956727778</t>
  </si>
  <si>
    <t>GATCCAGATCTAAATTGGGGTGGTTTTGTCTTCTTCTTTTGCCAATTCCACTAATTGTTTGGG</t>
  </si>
  <si>
    <t>C-14-A;C-24-T</t>
  </si>
  <si>
    <t>-1.2715289099586988</t>
  </si>
  <si>
    <t>0.19779953547186602</t>
  </si>
  <si>
    <t>13.767766853733242</t>
  </si>
  <si>
    <t>GATCCAGATCTAAATTGGGGTGTCTTTGTCTTCTTCTTTTGCCAATTCCACTAATTGTTTGGG</t>
  </si>
  <si>
    <t>C-14-A;G-23-T</t>
  </si>
  <si>
    <t>-0.431031445275898</t>
  </si>
  <si>
    <t>0.13779257823396676</t>
  </si>
  <si>
    <t>31.907069176671737</t>
  </si>
  <si>
    <t>GATCCAGATCTAAATTGGGGTTGCTTTGTCTTCTTCTTTTGCCAATTCCACTAATTGTTTGGG</t>
  </si>
  <si>
    <t>C-14-A;G-22-T</t>
  </si>
  <si>
    <t>-0.477053699517522</t>
  </si>
  <si>
    <t>0.13974881765109315</t>
  </si>
  <si>
    <t>30.47191181740943</t>
  </si>
  <si>
    <t>GATCCAGATCTAAATTGGGTTGGCTTTGTCTTCTTCTTTTGCCAATTCCACTAATTGTTTGGG</t>
  </si>
  <si>
    <t>C-14-A;G-20-T</t>
  </si>
  <si>
    <t>-1.7095514987827047</t>
  </si>
  <si>
    <t>0.25990038661363307</t>
  </si>
  <si>
    <t>8.884494230538866</t>
  </si>
  <si>
    <t>GATCCAGATCTAAATTGGTGTGGCTTTGTCTTCTTCTTTTGCCAATTCCACTAATTGTTTGGG</t>
  </si>
  <si>
    <t>C-14-A;G-19-T</t>
  </si>
  <si>
    <t>0.4961510651283425</t>
  </si>
  <si>
    <t>0.07806462072247149</t>
  </si>
  <si>
    <t>80.64123344708153</t>
  </si>
  <si>
    <t>GATCCAGATCTAAATTGTGGTGGCTTTGTCTTCTTCTTTTGCCAATTCCACTAATTGTTTGGG</t>
  </si>
  <si>
    <t>C-14-A;G-18-T</t>
  </si>
  <si>
    <t>0.27211678959317903</t>
  </si>
  <si>
    <t>0.08610602186029405</t>
  </si>
  <si>
    <t>64.45554906216493</t>
  </si>
  <si>
    <t>GATCCAGATCTAAATTTGGGTGGCTTTGTCTTCTTCTTTTGCCAATTCCACTAATTGTTTGGG</t>
  </si>
  <si>
    <t>C-14-A;G-17-T</t>
  </si>
  <si>
    <t>0.10731677621719041</t>
  </si>
  <si>
    <t>0.0968342114052084</t>
  </si>
  <si>
    <t>54.6623848961266</t>
  </si>
  <si>
    <t>GATCCAGATCTAACAAGGGGTGGCTTTGTCTTCTTCTTTTGCCAATTCCACTAATTGTTTGGG</t>
  </si>
  <si>
    <t>T-15-A;T-16-A</t>
  </si>
  <si>
    <t>-0.41271976849085334</t>
  </si>
  <si>
    <t>0.1275531805647557</t>
  </si>
  <si>
    <t>32.496723416833014</t>
  </si>
  <si>
    <t>GATCCAGATCTAACACGGGGTGGCTTTGTCTTCTTCTTTTGCCAATTCCACTAATTGTTTGGG</t>
  </si>
  <si>
    <t>T-15-A;T-16-C</t>
  </si>
  <si>
    <t>0.15510543709664337</t>
  </si>
  <si>
    <t>0.11371465165209592</t>
  </si>
  <si>
    <t>57.33805112919808</t>
  </si>
  <si>
    <t>GATCCAGATCTAACAGGGGGTGGCTTTGTCTTCTTCTTTTGCCAATTCCACTAATTGTTTGGG</t>
  </si>
  <si>
    <t>T-15-A;T-16-G</t>
  </si>
  <si>
    <t>-0.46711422464102725</t>
  </si>
  <si>
    <t>0.1561489948790812</t>
  </si>
  <si>
    <t>30.77629682700955</t>
  </si>
  <si>
    <t>GATCCAGATCTAACATAGGGTGGCTTTGTCTTCTTCTTTTGCCAATTCCACTAATTGTTTGGG</t>
  </si>
  <si>
    <t>T-15-A;G-17-A</t>
  </si>
  <si>
    <t>-1.0769659928641393</t>
  </si>
  <si>
    <t>0.20418820682069727</t>
  </si>
  <si>
    <t>16.724806591914472</t>
  </si>
  <si>
    <t>GATCCAGATCTAACATCGGGTGGCTTTGTCTTCTTCTTTTGCCAATTCCACTAATTGTTTGGG</t>
  </si>
  <si>
    <t>T-15-A;G-17-C</t>
  </si>
  <si>
    <t>0.6506814392029137</t>
  </si>
  <si>
    <t>0.10705655519617237</t>
  </si>
  <si>
    <t>94.1171679853823</t>
  </si>
  <si>
    <t>GATCCAGATCTAACATGAGGTGGCTTTGTCTTCTTCTTTTGCCAATTCCACTAATTGTTTGGG</t>
  </si>
  <si>
    <t>T-15-A;G-18-A</t>
  </si>
  <si>
    <t>-0.1774004207144693</t>
  </si>
  <si>
    <t>0.09207515033807458</t>
  </si>
  <si>
    <t>41.11851941631152</t>
  </si>
  <si>
    <t>GATCCAGATCTAACATGCGGTGGCTTTGTCTTCTTCTTTTGCCAATTCCACTAATTGTTTGGG</t>
  </si>
  <si>
    <t>T-15-A;G-18-C</t>
  </si>
  <si>
    <t>0.7965993392354871</t>
  </si>
  <si>
    <t>0.09362507710105407</t>
  </si>
  <si>
    <t>GATCCAGATCTAACATGGAGTGGCTTTGTCTTCTTCTTTTGCCAATTCCACTAATTGTTTGGG</t>
  </si>
  <si>
    <t>T-15-A;G-19-A</t>
  </si>
  <si>
    <t>0.1515124156690163</t>
  </si>
  <si>
    <t>0.07469249178086712</t>
  </si>
  <si>
    <t>57.13240395146921</t>
  </si>
  <si>
    <t>GATCCAGATCTAACATGGCGTGGCTTTGTCTTCTTCTTTTGCCAATTCCACTAATTGTTTGGG</t>
  </si>
  <si>
    <t>T-15-A;G-19-C</t>
  </si>
  <si>
    <t>0.06989023688878815</t>
  </si>
  <si>
    <t>0.10791663695342932</t>
  </si>
  <si>
    <t>52.65437187470617</t>
  </si>
  <si>
    <t>GATCCAGATCTAACATGGGATGGCTTTGTCTTCTTCTTTTGCCAATTCCACTAATTGTTTGGG</t>
  </si>
  <si>
    <t>T-15-A;G-20-A</t>
  </si>
  <si>
    <t>0.6287849734746332</t>
  </si>
  <si>
    <t>0.08414069894963819</t>
  </si>
  <si>
    <t>92.07873334347734</t>
  </si>
  <si>
    <t>GATCCAGATCTAACATGGGCTGGCTTTGTCTTCTTCTTTTGCCAATTCCACTAATTGTTTGGG</t>
  </si>
  <si>
    <t>T-15-A;G-20-C</t>
  </si>
  <si>
    <t>0.26271321241196754</t>
  </si>
  <si>
    <t>0.1200915299064481</t>
  </si>
  <si>
    <t>63.85227723386737</t>
  </si>
  <si>
    <t>GATCCAGATCTAACATGGGGAGGCTTTGTCTTCTTCTTTTGCCAATTCCACTAATTGTTTGGG</t>
  </si>
  <si>
    <t>T-15-A;T-21-A</t>
  </si>
  <si>
    <t>0.15873334876819478</t>
  </si>
  <si>
    <t>0.09770904120476354</t>
  </si>
  <si>
    <t>57.54644630518907</t>
  </si>
  <si>
    <t>GATCCAGATCTAACATGGGGCGGCTTTGTCTTCTTCTTTTGCCAATTCCACTAATTGTTTGGG</t>
  </si>
  <si>
    <t>T-15-A;T-21-C</t>
  </si>
  <si>
    <t>0.32379928979204725</t>
  </si>
  <si>
    <t>0.10778759510604678</t>
  </si>
  <si>
    <t>67.87435833575348</t>
  </si>
  <si>
    <t>GATCCAGATCTAACATGGGGGGGCTTTGTCTTCTTCTTTTGCCAATTCCACTAATTGTTTGGG</t>
  </si>
  <si>
    <t>T-15-A;T-21-G</t>
  </si>
  <si>
    <t>-1.7516035600384505</t>
  </si>
  <si>
    <t>0.563110335089118</t>
  </si>
  <si>
    <t>8.51862953123914</t>
  </si>
  <si>
    <t>GATCCAGATCTAACATGGGGTAGCTTTGTCTTCTTCTTTTGCCAATTCCACTAATTGTTTGGG</t>
  </si>
  <si>
    <t>T-15-A;G-22-A</t>
  </si>
  <si>
    <t>-0.991416209750326</t>
  </si>
  <si>
    <t>0.1861162811353551</t>
  </si>
  <si>
    <t>18.218595897343626</t>
  </si>
  <si>
    <t>GATCCAGATCTAACATGGGGTCGCTTTGTCTTCTTCTTTTGCCAATTCCACTAATTGTTTGGG</t>
  </si>
  <si>
    <t>T-15-A;G-22-C</t>
  </si>
  <si>
    <t>0.7276615392738551</t>
  </si>
  <si>
    <t>0.10545586980974869</t>
  </si>
  <si>
    <t>GATCCAGATCTAACATGGGGTGACTTTGTCTTCTTCTTTTGCCAATTCCACTAATTGTTTGGG</t>
  </si>
  <si>
    <t>T-15-A;G-23-A</t>
  </si>
  <si>
    <t>0.15461284034686046</t>
  </si>
  <si>
    <t>0.07785942930456331</t>
  </si>
  <si>
    <t>57.309813547014535</t>
  </si>
  <si>
    <t>GATCCAGATCTAACATGGGGTGCCTTTGTCTTCTTCTTTTGCCAATTCCACTAATTGTTTGGG</t>
  </si>
  <si>
    <t>T-15-A;G-23-C</t>
  </si>
  <si>
    <t>0.3910059897228191</t>
  </si>
  <si>
    <t>0.11705276857401212</t>
  </si>
  <si>
    <t>72.59274781772143</t>
  </si>
  <si>
    <t>GATCCAGATCTAACATGGGGTGGATTTGTCTTCTTCTTTTGCCAATTCCACTAATTGTTTGGG</t>
  </si>
  <si>
    <t>T-15-A;C-24-A</t>
  </si>
  <si>
    <t>0.34710111553519574</t>
  </si>
  <si>
    <t>0.08287737356661676</t>
  </si>
  <si>
    <t>69.47452581439423</t>
  </si>
  <si>
    <t>GATCCAGATCTAACATGGGGTGGCATTGTCTTCTTCTTTTGCCAATTCCACTAATTGTTTGGG</t>
  </si>
  <si>
    <t>T-15-A;T-25-A</t>
  </si>
  <si>
    <t>0.30877615370309675</t>
  </si>
  <si>
    <t>0.13316432510367304</t>
  </si>
  <si>
    <t>66.86229383957459</t>
  </si>
  <si>
    <t>GATCCAGATCTAACATGGGGTGGCCTTGTCTTCTTCTTTTGCCAATTCCACTAATTGTTTGGG</t>
  </si>
  <si>
    <t>T-15-A;T-25-C</t>
  </si>
  <si>
    <t>0.37237423475452125</t>
  </si>
  <si>
    <t>0.09887034678769069</t>
  </si>
  <si>
    <t>71.2527396441142</t>
  </si>
  <si>
    <t>GATCCAGATCTAACATGGGGTGGCGTTGTCTTCTTCTTTTGCCAATTCCACTAATTGTTTGGG</t>
  </si>
  <si>
    <t>T-15-A;T-25-G</t>
  </si>
  <si>
    <t>0.47548899923370935</t>
  </si>
  <si>
    <t>0.08831910247367804</t>
  </si>
  <si>
    <t>78.99211473735969</t>
  </si>
  <si>
    <t>GATCCAGATCTAACATGGGGTGGCTATGTCTTCTTCTTTTGCCAATTCCACTAATTGTTTGGG</t>
  </si>
  <si>
    <t>T-15-A;T-26-A</t>
  </si>
  <si>
    <t>-0.26819117626764377</t>
  </si>
  <si>
    <t>0.13693204603390433</t>
  </si>
  <si>
    <t>37.54979273668893</t>
  </si>
  <si>
    <t>GATCCAGATCTAACATGGGGTGGCTCTGTCTTCTTCTTTTGCCAATTCCACTAATTGTTTGGG</t>
  </si>
  <si>
    <t>T-15-A;T-26-C</t>
  </si>
  <si>
    <t>-0.05067990562432101</t>
  </si>
  <si>
    <t>0.12435902747164655</t>
  </si>
  <si>
    <t>46.67362029564736</t>
  </si>
  <si>
    <t>GATCCAGATCTAACATGGGGTGGCTGTGTCTTCTTCTTTTGCCAATTCCACTAATTGTTTGGG</t>
  </si>
  <si>
    <t>T-15-A;T-26-G</t>
  </si>
  <si>
    <t>0.1451115586542409</t>
  </si>
  <si>
    <t>0.08330294232182003</t>
  </si>
  <si>
    <t>56.76787549471974</t>
  </si>
  <si>
    <t>GATCCAGATCTAACATGGGGTGGCTTAGTCTTCTTCTTTTGCCAATTCCACTAATTGTTTGGG</t>
  </si>
  <si>
    <t>T-15-A;T-27-A</t>
  </si>
  <si>
    <t>-0.5667076943217906</t>
  </si>
  <si>
    <t>0.14870126335314554</t>
  </si>
  <si>
    <t>27.85886813045179</t>
  </si>
  <si>
    <t>GATCCAGATCTAACATGGGGTGGCTTCGTCTTCTTCTTTTGCCAATTCCACTAATTGTTTGGG</t>
  </si>
  <si>
    <t>T-15-A;T-27-C</t>
  </si>
  <si>
    <t>0.6159023938100587</t>
  </si>
  <si>
    <t>0.0831813443750963</t>
  </si>
  <si>
    <t>90.90012975321604</t>
  </si>
  <si>
    <t>GATCCAGATCTAACATGGGGTGGCTTGGTCTTCTTCTTTTGCCAATTCCACTAATTGTTTGGG</t>
  </si>
  <si>
    <t>T-15-A;T-27-G</t>
  </si>
  <si>
    <t>0.11816483002924272</t>
  </si>
  <si>
    <t>0.10681693659919725</t>
  </si>
  <si>
    <t>55.25859339308398</t>
  </si>
  <si>
    <t>GATCCAGATCTAACATGGGGTGGCTTTATCTTCTTCTTTTGCCAATTCCACTAATTGTTTGGG</t>
  </si>
  <si>
    <t>T-15-A;G-28-A</t>
  </si>
  <si>
    <t>-0.2988387659952746</t>
  </si>
  <si>
    <t>0.14367987891884432</t>
  </si>
  <si>
    <t>36.416438098088626</t>
  </si>
  <si>
    <t>GATCCAGATCTAACATGGGGTGGCTTTCTCTTCTTCTTTTGCCAATTCCACTAATTGTTTGGG</t>
  </si>
  <si>
    <t>T-15-A;G-28-C</t>
  </si>
  <si>
    <t>-0.20134822050721723</t>
  </si>
  <si>
    <t>0.19748708998078082</t>
  </si>
  <si>
    <t>40.1455184622375</t>
  </si>
  <si>
    <t>GATCCAGATCTAACATGGGGTGGCTTTGACTTCTTCTTTTGCCAATTCCACTAATTGTTTGGG</t>
  </si>
  <si>
    <t>T-15-A;T-29-A</t>
  </si>
  <si>
    <t>0.3889261972351884</t>
  </si>
  <si>
    <t>0.1097669245388244</t>
  </si>
  <si>
    <t>72.44192685866761</t>
  </si>
  <si>
    <t>GATCCAGATCTAACATGGGGTGGCTTTGCCTTCTTCTTTTGCCAATTCCACTAATTGTTTGGG</t>
  </si>
  <si>
    <t>T-15-A;T-29-C</t>
  </si>
  <si>
    <t>0.1436004451204611</t>
  </si>
  <si>
    <t>0.10595555148743444</t>
  </si>
  <si>
    <t>56.68215757084432</t>
  </si>
  <si>
    <t>GATCCAGATCTAACATGGGGTGGCTTTGGCTTCTTCTTTTGCCAATTCCACTAATTGTTTGGG</t>
  </si>
  <si>
    <t>T-15-A;T-29-G</t>
  </si>
  <si>
    <t>-2.2642898026684453</t>
  </si>
  <si>
    <t>0.48404810966975165</t>
  </si>
  <si>
    <t>5.101676606777782</t>
  </si>
  <si>
    <t>GATCCAGATCTAACATGGGGTGGCTTTGTATTCTTCTTTTGCCAATTCCACTAATTGTTTGGG</t>
  </si>
  <si>
    <t>T-15-A;C-30-A</t>
  </si>
  <si>
    <t>-0.36129366744262886</t>
  </si>
  <si>
    <t>0.1413998603247655</t>
  </si>
  <si>
    <t>34.21162051026082</t>
  </si>
  <si>
    <t>GATCCAGATCTAACATGGGGTGGCTTTGTCATCTTCTTTTGCCAATTCCACTAATTGTTTGGG</t>
  </si>
  <si>
    <t>T-15-A;T-31-A</t>
  </si>
  <si>
    <t>-0.03725082532820281</t>
  </si>
  <si>
    <t>0.12749330535617323</t>
  </si>
  <si>
    <t>47.30463155773182</t>
  </si>
  <si>
    <t>GATCCAGATCTAACATGGGGTGGCTTTGTCCTCTTCTTTTGCCAATTCCACTAATTGTTTGGG</t>
  </si>
  <si>
    <t>T-15-A;T-31-C</t>
  </si>
  <si>
    <t>0.12264316907399053</t>
  </si>
  <si>
    <t>0.11767848970434333</t>
  </si>
  <si>
    <t>55.50661505746902</t>
  </si>
  <si>
    <t>GATCCAGATCTAACATGGGGTGGCTTTGTCGTCTTCTTTTGCCAATTCCACTAATTGTTTGGG</t>
  </si>
  <si>
    <t>T-15-A;T-31-G</t>
  </si>
  <si>
    <t>0.34060854294863036</t>
  </si>
  <si>
    <t>0.0850660858911189</t>
  </si>
  <si>
    <t>69.0249185459156</t>
  </si>
  <si>
    <t>GATCCAGATCTAACATGGGGTGGCTTTGTCTACTTCTTTTGCCAATTCCACTAATTGTTTGGG</t>
  </si>
  <si>
    <t>T-15-A;T-32-A</t>
  </si>
  <si>
    <t>0.5203020096538132</t>
  </si>
  <si>
    <t>0.11185413425769059</t>
  </si>
  <si>
    <t>82.61250360667322</t>
  </si>
  <si>
    <t>GATCCAGATCTAACATGGGGTGGCTTTGTCTCCTTCTTTTGCCAATTCCACTAATTGTTTGGG</t>
  </si>
  <si>
    <t>T-15-A;T-32-C</t>
  </si>
  <si>
    <t>0.12883424156942097</t>
  </si>
  <si>
    <t>0.10892182389317823</t>
  </si>
  <si>
    <t>55.85132650098693</t>
  </si>
  <si>
    <t>GATCCAGATCTAACATGGGGTGGCTTTGTCTGCTTCTTTTGCCAATTCCACTAATTGTTTGGG</t>
  </si>
  <si>
    <t>T-15-A;T-32-G</t>
  </si>
  <si>
    <t>-0.4866949408742195</t>
  </si>
  <si>
    <t>0.12422628315014363</t>
  </si>
  <si>
    <t>30.179536456462046</t>
  </si>
  <si>
    <t>GATCCAGATCTAACATGGGGTGGCTTTGTCTTATTCTTTTGCCAATTCCACTAATTGTTTGGG</t>
  </si>
  <si>
    <t>T-15-A;C-33-A</t>
  </si>
  <si>
    <t>-1.480752571734621</t>
  </si>
  <si>
    <t>0.30056653303033637</t>
  </si>
  <si>
    <t>11.168602161801157</t>
  </si>
  <si>
    <t>GATCCAGATCTAACATGGGGTGGCTTTGTCTTCATCTTTTGCCAATTCCACTAATTGTTTGGG</t>
  </si>
  <si>
    <t>T-15-A;T-34-A</t>
  </si>
  <si>
    <t>0.2634661210289733</t>
  </si>
  <si>
    <t>0.1345838635554542</t>
  </si>
  <si>
    <t>63.90037026616953</t>
  </si>
  <si>
    <t>GATCCAGATCTAACATGGGGTGGCTTTGTCTTCCTCTTTTGCCAATTCCACTAATTGTTTGGG</t>
  </si>
  <si>
    <t>T-15-A;T-34-C</t>
  </si>
  <si>
    <t>-0.31626440337566475</t>
  </si>
  <si>
    <t>0.15783739902074834</t>
  </si>
  <si>
    <t>35.787355454600046</t>
  </si>
  <si>
    <t>GATCCAGATCTAACATGGGGTGGCTTTGTCTTCGTCTTTTGCCAATTCCACTAATTGTTTGGG</t>
  </si>
  <si>
    <t>T-15-A;T-34-G</t>
  </si>
  <si>
    <t>0.4767176296138198</t>
  </si>
  <si>
    <t>0.09017112052810365</t>
  </si>
  <si>
    <t>79.0892264943265</t>
  </si>
  <si>
    <t>GATCCAGATCTAACATGGGGTGGCTTTGTCTTCTACTTTTGCCAATTCCACTAATTGTTTGGG</t>
  </si>
  <si>
    <t>T-15-A;T-35-A</t>
  </si>
  <si>
    <t>0.22480956036463373</t>
  </si>
  <si>
    <t>0.12042671853383778</t>
  </si>
  <si>
    <t>61.47733652859087</t>
  </si>
  <si>
    <t>GATCCAGATCTAACATGGGGTGGCTTTGTCTTCTCCTTTTGCCAATTCCACTAATTGTTTGGG</t>
  </si>
  <si>
    <t>T-15-A;T-35-C</t>
  </si>
  <si>
    <t>-0.46519391195691606</t>
  </si>
  <si>
    <t>0.12703440485269646</t>
  </si>
  <si>
    <t>30.835453721865285</t>
  </si>
  <si>
    <t>GATCCAGATCTAACATGGGGTGGCTTTGTCTTCTGCTTTTGCCAATTCCACTAATTGTTTGGG</t>
  </si>
  <si>
    <t>T-15-A;T-35-G</t>
  </si>
  <si>
    <t>-0.032680392360504545</t>
  </si>
  <si>
    <t>0.10260031872689271</t>
  </si>
  <si>
    <t>47.521329028747445</t>
  </si>
  <si>
    <t>GATCCAGATCTAACATGGGGTGGCTTTGTCTTCTTATTTTGCCAATTCCACTAATTGTTTGGG</t>
  </si>
  <si>
    <t>T-15-A;C-36-A</t>
  </si>
  <si>
    <t>-0.611011219505998</t>
  </si>
  <si>
    <t>0.14393982022451332</t>
  </si>
  <si>
    <t>26.651563459651396</t>
  </si>
  <si>
    <t>GATCCAGATCTAACATGGGGTGGCTTTGTCTTCTTCATTTGCCAATTCCACTAATTGTTTGGG</t>
  </si>
  <si>
    <t>T-15-A;T-37-A</t>
  </si>
  <si>
    <t>0.26999130974051194</t>
  </si>
  <si>
    <t>0.10641922872414648</t>
  </si>
  <si>
    <t>64.31869558241921</t>
  </si>
  <si>
    <t>GATCCAGATCTAACATGGGGTGGCTTTGTCTTCTTCCTTTGCCAATTCCACTAATTGTTTGGG</t>
  </si>
  <si>
    <t>T-15-A;T-37-C</t>
  </si>
  <si>
    <t>-0.018289356409768753</t>
  </si>
  <si>
    <t>0.10319908041739882</t>
  </si>
  <si>
    <t>48.21015475305516</t>
  </si>
  <si>
    <t>GATCCAGATCTAACATGGGGTGGCTTTGTCTTCTTCGTTTGCCAATTCCACTAATTGTTTGGG</t>
  </si>
  <si>
    <t>T-15-A;T-37-G</t>
  </si>
  <si>
    <t>0.3257322469303189</t>
  </si>
  <si>
    <t>0.0703820296527398</t>
  </si>
  <si>
    <t>68.00568344321672</t>
  </si>
  <si>
    <t>GATCCAGATCTAACATGGGGTGGCTTTGTCTTCTTCTATTGCCAATTCCACTAATTGTTTGGG</t>
  </si>
  <si>
    <t>T-15-A;T-38-A</t>
  </si>
  <si>
    <t>-0.17285325390617987</t>
  </si>
  <si>
    <t>0.1264071717015756</t>
  </si>
  <si>
    <t>41.30591792625068</t>
  </si>
  <si>
    <t>GATCCAGATCTAACATGGGGTGGCTTTGTCTTCTTCTCTTGCCAATTCCACTAATTGTTTGGG</t>
  </si>
  <si>
    <t>T-15-A;T-38-C</t>
  </si>
  <si>
    <t>0.18493904657826282</t>
  </si>
  <si>
    <t>0.1132824893264395</t>
  </si>
  <si>
    <t>59.074424512216254</t>
  </si>
  <si>
    <t>GATCCAGATCTAACATGGGGTGGCTTTGTCTTCTTCTGTTGCCAATTCCACTAATTGTTTGGG</t>
  </si>
  <si>
    <t>T-15-A;T-38-G</t>
  </si>
  <si>
    <t>0.13043777495237593</t>
  </si>
  <si>
    <t>0.08427206244119906</t>
  </si>
  <si>
    <t>55.94095781170713</t>
  </si>
  <si>
    <t>GATCCAGATCTAACATGGGGTGGCTTTGTCTTCTTCTTATGCCAATTCCACTAATTGTTTGGG</t>
  </si>
  <si>
    <t>T-15-A;T-39-A</t>
  </si>
  <si>
    <t>0.03471811680366793</t>
  </si>
  <si>
    <t>0.10749332206503504</t>
  </si>
  <si>
    <t>50.8345962637815</t>
  </si>
  <si>
    <t>GATCCAGATCTAACATGGGGTGGCTTTGTCTTCTTCTTCTGCCAATTCCACTAATTGTTTGGG</t>
  </si>
  <si>
    <t>T-15-A;T-39-C</t>
  </si>
  <si>
    <t>0.22372132219918728</t>
  </si>
  <si>
    <t>0.10247762316446066</t>
  </si>
  <si>
    <t>61.41047093411525</t>
  </si>
  <si>
    <t>GATCCAGATCTAACATGGGGTGGCTTTGTCTTCTTCTTGTGCCAATTCCACTAATTGTTTGGG</t>
  </si>
  <si>
    <t>T-15-A;T-39-G</t>
  </si>
  <si>
    <t>0.6253137202470536</t>
  </si>
  <si>
    <t>0.08042656269899973</t>
  </si>
  <si>
    <t>91.75965885772982</t>
  </si>
  <si>
    <t>GATCCAGATCTAACATGGGGTGGCTTTGTCTTCTTCTTTAGCCAATTCCACTAATTGTTTGGG</t>
  </si>
  <si>
    <t>T-15-A;T-40-A</t>
  </si>
  <si>
    <t>-0.7094758582887054</t>
  </si>
  <si>
    <t>0.24417610280149507</t>
  </si>
  <si>
    <t>24.152386051243194</t>
  </si>
  <si>
    <t>GATCCAGATCTAACATGGGGTGGCTTTGTCTTCTTCTTTCGCCAATTCCACTAATTGTTTGGG</t>
  </si>
  <si>
    <t>T-15-A;T-40-C</t>
  </si>
  <si>
    <t>0.09814840794381738</t>
  </si>
  <si>
    <t>0.09922491462315494</t>
  </si>
  <si>
    <t>54.163510447599265</t>
  </si>
  <si>
    <t>GATCCAGATCTAACATGGGGTGGCTTTGTCTTCTTCTTTGGCCAATTCCACTAATTGTTTGGG</t>
  </si>
  <si>
    <t>T-15-A;T-40-G</t>
  </si>
  <si>
    <t>0.125172578222488</t>
  </si>
  <si>
    <t>0.09784756643342364</t>
  </si>
  <si>
    <t>55.64719171038375</t>
  </si>
  <si>
    <t>GATCCAGATCTAACATGGGGTGGCTTTGTCTTCTTCTTTTACCAATTCCACTAATTGTTTGGG</t>
  </si>
  <si>
    <t>T-15-A;G-41-A</t>
  </si>
  <si>
    <t>-0.29192266117032983</t>
  </si>
  <si>
    <t>0.11563798808757833</t>
  </si>
  <si>
    <t>36.66917095739693</t>
  </si>
  <si>
    <t>GATCCAGATCTAACATGGGGTGGCTTTGTCTTCTTCTTTTCCCAATTCCACTAATTGTTTGGG</t>
  </si>
  <si>
    <t>T-15-A;G-41-C</t>
  </si>
  <si>
    <t>-0.9611947571679251</t>
  </si>
  <si>
    <t>0.26766667901229596</t>
  </si>
  <si>
    <t>18.777592630659726</t>
  </si>
  <si>
    <t>GATCCAGATCTAACATGGGGTGGCTTTGTCTTCTTCTTTTGACAATTCCACTAATTGTTTGGG</t>
  </si>
  <si>
    <t>T-15-A;C-42-A</t>
  </si>
  <si>
    <t>-0.6697658094539506</t>
  </si>
  <si>
    <t>0.15437448725272723</t>
  </si>
  <si>
    <t>25.130775870345392</t>
  </si>
  <si>
    <t>GATCCAGATCTAACATGGGGTGGCTTTGTCTTCTTCTTTTGCAAATTCCACTAATTGTTTGGG</t>
  </si>
  <si>
    <t>T-15-A;C-43-A</t>
  </si>
  <si>
    <t>-0.11540054394392077</t>
  </si>
  <si>
    <t>0.10540431723089372</t>
  </si>
  <si>
    <t>43.748550938813715</t>
  </si>
  <si>
    <t>GATCCAGATCTAACATGGGGTGGCTTTGTCTTCTTCTTTTGCCAAATCCACTAATTGTTTGGG</t>
  </si>
  <si>
    <t>T-15-A;T-46-A</t>
  </si>
  <si>
    <t>0.3111748677894797</t>
  </si>
  <si>
    <t>0.11873403827579443</t>
  </si>
  <si>
    <t>67.02286987666258</t>
  </si>
  <si>
    <t>GATCCAGATCTAACATGGGGTGGCTTTGTCTTCTTCTTTTGCCAACTCCACTAATTGTTTGGG</t>
  </si>
  <si>
    <t>T-15-A;T-46-C</t>
  </si>
  <si>
    <t>-0.2716224241376406</t>
  </si>
  <si>
    <t>0.1496306797890962</t>
  </si>
  <si>
    <t>37.42117088326631</t>
  </si>
  <si>
    <t>GATCCAGATCTAACATGGGGTGGCTTTGTCTTCTTCTTTTGCCAAGTCCACTAATTGTTTGGG</t>
  </si>
  <si>
    <t>T-15-A;T-46-G</t>
  </si>
  <si>
    <t>0.21060123768978867</t>
  </si>
  <si>
    <t>0.10506066326803924</t>
  </si>
  <si>
    <t>60.61002282131001</t>
  </si>
  <si>
    <t>GATCCAGATCTAACATGGGGTGGCTTTGTCTTCTTCTTTTGCCAATACCACTAATTGTTTGGG</t>
  </si>
  <si>
    <t>T-15-A;T-47-A</t>
  </si>
  <si>
    <t>-0.02126980646170995</t>
  </si>
  <si>
    <t>0.11868741564023863</t>
  </si>
  <si>
    <t>48.06668070963503</t>
  </si>
  <si>
    <t>GATCCAGATCTAACATGGGGTGGCTTTGTCTTCTTCTTTTGCCAATCCCACTAATTGTTTGGG</t>
  </si>
  <si>
    <t>T-15-A;T-47-C</t>
  </si>
  <si>
    <t>-1.203235872510529</t>
  </si>
  <si>
    <t>0.24906972838046434</t>
  </si>
  <si>
    <t>14.740859006323134</t>
  </si>
  <si>
    <t>GATCCAGATCTAACATGGGGTGGCTTTGTCTTCTTCTTTTGCCAATGCCACTAATTGTTTGGG</t>
  </si>
  <si>
    <t>T-15-A;T-47-G</t>
  </si>
  <si>
    <t>-0.7613351801698754</t>
  </si>
  <si>
    <t>0.18548222186329247</t>
  </si>
  <si>
    <t>22.931783054777107</t>
  </si>
  <si>
    <t>GATCCAGATCTAACATGGGGTGGCTTTGTCTTCTTCTTTTGCCAATTACACTAATTGTTTGGG</t>
  </si>
  <si>
    <t>T-15-A;C-48-A</t>
  </si>
  <si>
    <t>-1.0208748753069217</t>
  </si>
  <si>
    <t>0.16648081777123977</t>
  </si>
  <si>
    <t>17.689728483967404</t>
  </si>
  <si>
    <t>GATCCAGATCTAACATGGGGTGGCTTTGTCTTCTTCTTTTGCCAATTCAACTAATTGTTTGGG</t>
  </si>
  <si>
    <t>T-15-A;C-49-A</t>
  </si>
  <si>
    <t>0.3416110249825391</t>
  </si>
  <si>
    <t>0.09090055011511057</t>
  </si>
  <si>
    <t>69.0941494822369</t>
  </si>
  <si>
    <t>GATCCAGATCTAACATGGGGTGGCTTTGTCTTCTTCTTTTGCCAATTCCAATAATTGTTTGGG</t>
  </si>
  <si>
    <t>T-15-A;C-51-A</t>
  </si>
  <si>
    <t>-0.47667307793978</t>
  </si>
  <si>
    <t>0.13807947443133217</t>
  </si>
  <si>
    <t>30.483512292117638</t>
  </si>
  <si>
    <t>GATCCAGATCTAACATGGGGTGGCTTTGTCTTCTTCTTTTGCCAATTCCACAAATTGTTTGGG</t>
  </si>
  <si>
    <t>T-15-A;T-52-A</t>
  </si>
  <si>
    <t>0.3141836034782876</t>
  </si>
  <si>
    <t>0.1149435029504296</t>
  </si>
  <si>
    <t>67.2248276436457</t>
  </si>
  <si>
    <t>GATCCAGATCTAACATGGGGTGGCTTTGTCTTCTTCTTTTGCCAATTCCACCAATTGTTTGGG</t>
  </si>
  <si>
    <t>T-15-A;T-52-C</t>
  </si>
  <si>
    <t>0.45433626755979284</t>
  </si>
  <si>
    <t>0.09600503097013253</t>
  </si>
  <si>
    <t>77.33876382132702</t>
  </si>
  <si>
    <t>GATCCAGATCTAACATGGGGTGGCTTTGTCTTCTTCTTTTGCCAATTCCACGAATTGTTTGGG</t>
  </si>
  <si>
    <t>T-15-A;T-52-G</t>
  </si>
  <si>
    <t>0.5742469028540758</t>
  </si>
  <si>
    <t>0.09043796662844363</t>
  </si>
  <si>
    <t>87.19142052978252</t>
  </si>
  <si>
    <t>GATCCAGATCTAACATGGGGTGGCTTTGTCTTCTTCTTTTGCCAATTCCACTAAATGTTTGGG</t>
  </si>
  <si>
    <t>T-15-A;T-55-A</t>
  </si>
  <si>
    <t>-0.0494511669964873</t>
  </si>
  <si>
    <t>0.1279002150191221</t>
  </si>
  <si>
    <t>46.73100522412463</t>
  </si>
  <si>
    <t>GATCCAGATCTAACATGGGGTGGCTTTGTCTTCTTCTTTTGCCAATTCCACTAACTGTTTGGG</t>
  </si>
  <si>
    <t>T-15-A;T-55-C</t>
  </si>
  <si>
    <t>-0.09837849926617234</t>
  </si>
  <si>
    <t>0.11733313627135704</t>
  </si>
  <si>
    <t>44.499614914780004</t>
  </si>
  <si>
    <t>GATCCAGATCTAACATGGGGTGGCTTTGTCTTCTTCTTTTGCCAATTCCACTAAGTGTTTGGG</t>
  </si>
  <si>
    <t>T-15-A;T-55-G</t>
  </si>
  <si>
    <t>0.21050607335015314</t>
  </si>
  <si>
    <t>0.1348398611468187</t>
  </si>
  <si>
    <t>60.60425518295402</t>
  </si>
  <si>
    <t>GATCCAGATCTAACATGGGGTGGCTTTGTCTTCTTCTTTTGCCAATTCCACTAATAGTTTGGG</t>
  </si>
  <si>
    <t>T-15-A;T-56-A</t>
  </si>
  <si>
    <t>-0.45400241987509493</t>
  </si>
  <si>
    <t>0.14926417794657945</t>
  </si>
  <si>
    <t>31.182486744560702</t>
  </si>
  <si>
    <t>GATCCAGATCTAACATGGGGTGGCTTTGTCTTCTTCTTTTGCCAATTCCACTAATCGTTTGGG</t>
  </si>
  <si>
    <t>T-15-A;T-56-C</t>
  </si>
  <si>
    <t>0.215203885117892</t>
  </si>
  <si>
    <t>0.09587559390837833</t>
  </si>
  <si>
    <t>60.88963236542801</t>
  </si>
  <si>
    <t>GATCCAGATCTAACATGGGGTGGCTTTGTCTTCTTCTTTTGCCAATTCCACTAATGGTTTGGG</t>
  </si>
  <si>
    <t>T-15-A;T-56-G</t>
  </si>
  <si>
    <t>-0.21887839453596336</t>
  </si>
  <si>
    <t>0.12432292451597667</t>
  </si>
  <si>
    <t>39.44789314903101</t>
  </si>
  <si>
    <t>GATCCAGATCTAACATGGGGTGGCTTTGTCTTCTTCTTTTGCCAATTCCACTAATTATTTGGG</t>
  </si>
  <si>
    <t>T-15-A;G-57-A</t>
  </si>
  <si>
    <t>0.32375873925439774</t>
  </si>
  <si>
    <t>0.08938515216633075</t>
  </si>
  <si>
    <t>67.87160604983407</t>
  </si>
  <si>
    <t>GATCCAGATCTAACATGGGGTGGCTTTGTCTTCTTCTTTTGCCAATTCCACTAATTCTTTGGG</t>
  </si>
  <si>
    <t>T-15-A;G-57-C</t>
  </si>
  <si>
    <t>-0.13664239182755952</t>
  </si>
  <si>
    <t>0.14068186326422838</t>
  </si>
  <si>
    <t>42.829051383638905</t>
  </si>
  <si>
    <t>GATCCAGATCTAACATGGGGTGGCTTTGTCTTCTTCTTTTGCCAATTCCACTAATTGATTGGG</t>
  </si>
  <si>
    <t>T-15-A;T-58-A</t>
  </si>
  <si>
    <t>0.021992749012548524</t>
  </si>
  <si>
    <t>0.1385125245294535</t>
  </si>
  <si>
    <t>50.191805876024475</t>
  </si>
  <si>
    <t>GATCCAGATCTAACATGGGGTGGCTTTGTCTTCTTCTTTTGCCAATTCCACTAATTGCTTGGG</t>
  </si>
  <si>
    <t>T-15-A;T-58-C</t>
  </si>
  <si>
    <t>0.1414302665809511</t>
  </si>
  <si>
    <t>0.11316886549858092</t>
  </si>
  <si>
    <t>56.559280549674014</t>
  </si>
  <si>
    <t>GATCCAGATCTAACATGGGGTGGCTTTGTCTTCTTCTTTTGCCAATTCCACTAATTGGTTGGG</t>
  </si>
  <si>
    <t>T-15-A;T-58-G</t>
  </si>
  <si>
    <t>-0.2883656615077148</t>
  </si>
  <si>
    <t>0.16415872965073663</t>
  </si>
  <si>
    <t>36.799835435105756</t>
  </si>
  <si>
    <t>GATCCAGATCTAACATGGGGTGGCTTTGTCTTCTTCTTTTGCCAATTCCACTAATTGTATGGG</t>
  </si>
  <si>
    <t>T-15-A;T-59-A</t>
  </si>
  <si>
    <t>-0.14905995782312437</t>
  </si>
  <si>
    <t>0.10024485164294707</t>
  </si>
  <si>
    <t>42.30050721917351</t>
  </si>
  <si>
    <t>GATCCAGATCTAACATGGGGTGGCTTTGTCTTCTTCTTTTGCCAATTCCACTAATTGTCTGGG</t>
  </si>
  <si>
    <t>T-15-A;T-59-C</t>
  </si>
  <si>
    <t>0.4473303273750284</t>
  </si>
  <si>
    <t>0.10598924698595112</t>
  </si>
  <si>
    <t>76.7988266602433</t>
  </si>
  <si>
    <t>GATCCAGATCTAACATGGGGTGGCTTTGTCTTCTTCTTTTGCCAATTCCACTAATTGTGTGGG</t>
  </si>
  <si>
    <t>T-15-A;T-59-G</t>
  </si>
  <si>
    <t>-0.3593181730420678</t>
  </si>
  <si>
    <t>0.14917797859779314</t>
  </si>
  <si>
    <t>34.279272175754826</t>
  </si>
  <si>
    <t>GATCCAGATCTAACATGGGGTGGCTTTGTCTTCTTCTTTTGCCAATTCCACTAATTGTTAGGG</t>
  </si>
  <si>
    <t>T-15-A;T-60-A</t>
  </si>
  <si>
    <t>-1.1765731865774287</t>
  </si>
  <si>
    <t>0.22247144033773153</t>
  </si>
  <si>
    <t>15.13917640963785</t>
  </si>
  <si>
    <t>GATCCAGATCTAACATGGGGTGGCTTTGTCTTCTTCTTTTGCCAATTCCACTAATTGTTCGGG</t>
  </si>
  <si>
    <t>T-15-A;T-60-C</t>
  </si>
  <si>
    <t>0.20918570688102145</t>
  </si>
  <si>
    <t>0.09611055280489794</t>
  </si>
  <si>
    <t>60.5242881610286</t>
  </si>
  <si>
    <t>GATCCAGATCTAACATGGGGTGGCTTTGTCTTCTTCTTTTGCCAATTCCACTAATTGTTGGGG</t>
  </si>
  <si>
    <t>T-15-A;T-60-G</t>
  </si>
  <si>
    <t>-0.13669236716230745</t>
  </si>
  <si>
    <t>0.13524921851705973</t>
  </si>
  <si>
    <t>42.82691104094169</t>
  </si>
  <si>
    <t>GATCCAGATCTAACATGGGGTGGCTTTGTCTTCTTCTTTTGCCAATTCCACTAATTGTTTAGG</t>
  </si>
  <si>
    <t>T-15-A;G-61-A</t>
  </si>
  <si>
    <t>-0.33838748860168355</t>
  </si>
  <si>
    <t>0.08912418247595072</t>
  </si>
  <si>
    <t>35.00432223168749</t>
  </si>
  <si>
    <t>GATCCAGATCTAACATGGGGTGGCTTTGTCTTCTTCTTTTGCCAATTCCACTAATTGTTTCGG</t>
  </si>
  <si>
    <t>T-15-A;G-61-C</t>
  </si>
  <si>
    <t>0.060172004636044246</t>
  </si>
  <si>
    <t>0.11989935233149392</t>
  </si>
  <si>
    <t>52.14514287036974</t>
  </si>
  <si>
    <t>GATCCAGATCTAACATGGGGTGGCTTTGTCTTCTTCTTTTGCCAATTCCACTAATTGTTTGAG</t>
  </si>
  <si>
    <t>T-15-A;G-62-A</t>
  </si>
  <si>
    <t>0.4736896775510181</t>
  </si>
  <si>
    <t>0.07618013729172905</t>
  </si>
  <si>
    <t>78.85011030668899</t>
  </si>
  <si>
    <t>GATCCAGATCTAACATGGGGTGGCTTTGTCTTCTTCTTTTGCCAATTCCACTAATTGTTTGCG</t>
  </si>
  <si>
    <t>T-15-A;G-62-C</t>
  </si>
  <si>
    <t>0.23622639463480444</t>
  </si>
  <si>
    <t>0.10688776823515009</t>
  </si>
  <si>
    <t>62.18323498650352</t>
  </si>
  <si>
    <t>GATCCAGATCTAACATGGGGTGGCTTTGTCTTCTTCTTTTGCCAATTCCACTAATTGTTTGGA</t>
  </si>
  <si>
    <t>T-15-A;G-63-A</t>
  </si>
  <si>
    <t>-2.783677366174146</t>
  </si>
  <si>
    <t>0.5578722666911778</t>
  </si>
  <si>
    <t>3.0349096922322225</t>
  </si>
  <si>
    <t>GATCCAGATCTAACATGGGGTGGCTTTGTCTTCTTCTTTTGCCAATTCCACTAATTGTTTGGG</t>
  </si>
  <si>
    <t>T-15-A</t>
  </si>
  <si>
    <t>-0.11262677158475613</t>
  </si>
  <si>
    <t>0.01890840210464075</t>
  </si>
  <si>
    <t>43.87006791246191</t>
  </si>
  <si>
    <t>GATCCAGATCTAACATGGGGTGGCTTTGTCTTCTTCTTTTGCCAATTCCACTAATTGTTTGTG</t>
  </si>
  <si>
    <t>T-15-A;G-62-T</t>
  </si>
  <si>
    <t>-0.4249122881744045</t>
  </si>
  <si>
    <t>0.134019512275526</t>
  </si>
  <si>
    <t>32.102912131419394</t>
  </si>
  <si>
    <t>GATCCAGATCTAACATGGGGTGGCTTTGTCTTCTTCTTTTGCCAATTCCACTAATTGTTTTGG</t>
  </si>
  <si>
    <t>T-15-A;G-61-T</t>
  </si>
  <si>
    <t>0.025148080140901863</t>
  </si>
  <si>
    <t>0.09382876667912605</t>
  </si>
  <si>
    <t>50.35042776417925</t>
  </si>
  <si>
    <t>GATCCAGATCTAACATGGGGTGGCTTTGTCTTCTTCTTTTGCCAATTCCACTAATTTTTTGGG</t>
  </si>
  <si>
    <t>T-15-A;G-57-T</t>
  </si>
  <si>
    <t>0.19920894329957178</t>
  </si>
  <si>
    <t>0.13722556526633709</t>
  </si>
  <si>
    <t>59.92345382188994</t>
  </si>
  <si>
    <t>GATCCAGATCTAACATGGGGTGGCTTTGTCTTCTTCTTTTGCCAATTCCACTACTTGTTTGGG</t>
  </si>
  <si>
    <t>T-15-A;A-54-C</t>
  </si>
  <si>
    <t>-0.30562710508768337</t>
  </si>
  <si>
    <t>0.13128755691273697</t>
  </si>
  <si>
    <t>36.17006813525773</t>
  </si>
  <si>
    <t>GATCCAGATCTAACATGGGGTGGCTTTGTCTTCTTCTTTTGCCAATTCCACTAGTTGTTTGGG</t>
  </si>
  <si>
    <t>T-15-A;A-54-G</t>
  </si>
  <si>
    <t>-0.17387764754136914</t>
  </si>
  <si>
    <t>0.13538131732085107</t>
  </si>
  <si>
    <t>41.26362607228275</t>
  </si>
  <si>
    <t>GATCCAGATCTAACATGGGGTGGCTTTGTCTTCTTCTTTTGCCAATTCCACTATTTGTTTGGG</t>
  </si>
  <si>
    <t>T-15-A;A-54-T</t>
  </si>
  <si>
    <t>0.2897498412071704</t>
  </si>
  <si>
    <t>0.10208881382821862</t>
  </si>
  <si>
    <t>65.60217664788915</t>
  </si>
  <si>
    <t>GATCCAGATCTAACATGGGGTGGCTTTGTCTTCTTCTTTTGCCAATTCCACTCATTGTTTGGG</t>
  </si>
  <si>
    <t>T-15-A;A-53-C</t>
  </si>
  <si>
    <t>0.058625155603263146</t>
  </si>
  <si>
    <t>0.11770616309308199</t>
  </si>
  <si>
    <t>52.06454455933712</t>
  </si>
  <si>
    <t>GATCCAGATCTAACATGGGGTGGCTTTGTCTTCTTCTTTTGCCAATTCCACTGATTGTTTGGG</t>
  </si>
  <si>
    <t>T-15-A;A-53-G</t>
  </si>
  <si>
    <t>0.328712976675954</t>
  </si>
  <si>
    <t>0.11461795006607607</t>
  </si>
  <si>
    <t>68.2086924138599</t>
  </si>
  <si>
    <t>GATCCAGATCTAACATGGGGTGGCTTTGTCTTCTTCTTTTGCCAATTCCACTTATTGTTTGGG</t>
  </si>
  <si>
    <t>T-15-A;A-53-T</t>
  </si>
  <si>
    <t>0.18286751367260523</t>
  </si>
  <si>
    <t>0.11079318768752058</t>
  </si>
  <si>
    <t>58.95217656199854</t>
  </si>
  <si>
    <t>GATCCAGATCTAACATGGGGTGGCTTTGTCTTCTTCTTTTGCCAATTCCAGTAATTGTTTGGG</t>
  </si>
  <si>
    <t>T-15-A;C-51-G</t>
  </si>
  <si>
    <t>0.047415013999018846</t>
  </si>
  <si>
    <t>0.10147355112814307</t>
  </si>
  <si>
    <t>51.48415285685938</t>
  </si>
  <si>
    <t>GATCCAGATCTAACATGGGGTGGCTTTGTCTTCTTCTTTTGCCAATTCCATTAATTGTTTGGG</t>
  </si>
  <si>
    <t>T-15-A;C-51-T</t>
  </si>
  <si>
    <t>-0.46695299039576127</t>
  </si>
  <si>
    <t>0.1493734393882918</t>
  </si>
  <si>
    <t>30.781259420059754</t>
  </si>
  <si>
    <t>GATCCAGATCTAACATGGGGTGGCTTTGTCTTCTTCTTTTGCCAATTCCCCTAATTGTTTGGG</t>
  </si>
  <si>
    <t>T-15-A;A-50-C</t>
  </si>
  <si>
    <t>-1.5178118480423008</t>
  </si>
  <si>
    <t>0.38636700163675913</t>
  </si>
  <si>
    <t>10.762277401561056</t>
  </si>
  <si>
    <t>GATCCAGATCTAACATGGGGTGGCTTTGTCTTCTTCTTTTGCCAATTCCGCTAATTGTTTGGG</t>
  </si>
  <si>
    <t>T-15-A;A-50-G</t>
  </si>
  <si>
    <t>0.05409625863042883</t>
  </si>
  <si>
    <t>0.11141792679361455</t>
  </si>
  <si>
    <t>51.82928274147702</t>
  </si>
  <si>
    <t>GATCCAGATCTAACATGGGGTGGCTTTGTCTTCTTCTTTTGCCAATTCCTCTAATTGTTTGGG</t>
  </si>
  <si>
    <t>T-15-A;A-50-T</t>
  </si>
  <si>
    <t>-0.19141006825603507</t>
  </si>
  <si>
    <t>0.1399289269225029</t>
  </si>
  <si>
    <t>40.546479844413014</t>
  </si>
  <si>
    <t>GATCCAGATCTAACATGGGGTGGCTTTGTCTTCTTCTTTTGCCAATTCGACTAATTGTTTGGG</t>
  </si>
  <si>
    <t>T-15-A;C-49-G</t>
  </si>
  <si>
    <t>0.003405906269515771</t>
  </si>
  <si>
    <t>0.10039153978584572</t>
  </si>
  <si>
    <t>49.26751510627458</t>
  </si>
  <si>
    <t>GATCCAGATCTAACATGGGGTGGCTTTGTCTTCTTCTTTTGCCAATTCTACTAATTGTTTGGG</t>
  </si>
  <si>
    <t>T-15-A;C-49-T</t>
  </si>
  <si>
    <t>0.36035963047785396</t>
  </si>
  <si>
    <t>0.10657380863033979</t>
  </si>
  <si>
    <t>70.40178833156259</t>
  </si>
  <si>
    <t>GATCCAGATCTAACATGGGGTGGCTTTGTCTTCTTCTTTTGCCAATTGCACTAATTGTTTGGG</t>
  </si>
  <si>
    <t>T-15-A;C-48-G</t>
  </si>
  <si>
    <t>-0.6310019966148597</t>
  </si>
  <si>
    <t>0.13504577356651698</t>
  </si>
  <si>
    <t>26.12406808302604</t>
  </si>
  <si>
    <t>GATCCAGATCTAACATGGGGTGGCTTTGTCTTCTTCTTTTGCCAATTTCACTAATTGTTTGGG</t>
  </si>
  <si>
    <t>T-15-A;C-48-T</t>
  </si>
  <si>
    <t>-1.2331909821129705</t>
  </si>
  <si>
    <t>0.17596658618272626</t>
  </si>
  <si>
    <t>14.30584296391867</t>
  </si>
  <si>
    <t>GATCCAGATCTAACATGGGGTGGCTTTGTCTTCTTCTTTTGCCACTTCCACTAATTGTTTGGG</t>
  </si>
  <si>
    <t>T-15-A;A-45-C</t>
  </si>
  <si>
    <t>-0.9104496172970986</t>
  </si>
  <si>
    <t>0.31097788820631916</t>
  </si>
  <si>
    <t>19.755055188435726</t>
  </si>
  <si>
    <t>GATCCAGATCTAACATGGGGTGGCTTTGTCTTCTTCTTTTGCCAGTTCCACTAATTGTTTGGG</t>
  </si>
  <si>
    <t>T-15-A;A-45-G</t>
  </si>
  <si>
    <t>0.4131099887726172</t>
  </si>
  <si>
    <t>0.09640484565996578</t>
  </si>
  <si>
    <t>74.21520316357072</t>
  </si>
  <si>
    <t>GATCCAGATCTAACATGGGGTGGCTTTGTCTTCTTCTTTTGCCATTTCCACTAATTGTTTGGG</t>
  </si>
  <si>
    <t>T-15-A;A-45-T</t>
  </si>
  <si>
    <t>-0.2790314446165485</t>
  </si>
  <si>
    <t>0.14379293321593994</t>
  </si>
  <si>
    <t>37.14494122106144</t>
  </si>
  <si>
    <t>GATCCAGATCTAACATGGGGTGGCTTTGTCTTCTTCTTTTGCCCATTCCACTAATTGTTTGGG</t>
  </si>
  <si>
    <t>T-15-A;A-44-C</t>
  </si>
  <si>
    <t>-0.4496819426592136</t>
  </si>
  <si>
    <t>0.14915799166165972</t>
  </si>
  <si>
    <t>31.317501421972732</t>
  </si>
  <si>
    <t>GATCCAGATCTAACATGGGGTGGCTTTGTCTTCTTCTTTTGCCGATTCCACTAATTGTTTGGG</t>
  </si>
  <si>
    <t>T-15-A;A-44-G</t>
  </si>
  <si>
    <t>0.43363186937967835</t>
  </si>
  <si>
    <t>0.08569115301150883</t>
  </si>
  <si>
    <t>75.75397393337856</t>
  </si>
  <si>
    <t>GATCCAGATCTAACATGGGGTGGCTTTGTCTTCTTCTTTTGCCTATTCCACTAATTGTTTGGG</t>
  </si>
  <si>
    <t>T-15-A;A-44-T</t>
  </si>
  <si>
    <t>-0.7934848872834815</t>
  </si>
  <si>
    <t>0.15964075282783655</t>
  </si>
  <si>
    <t>22.206258143694964</t>
  </si>
  <si>
    <t>GATCCAGATCTAACATGGGGTGGCTTTGTCTTCTTCTTTTGCGAATTCCACTAATTGTTTGGG</t>
  </si>
  <si>
    <t>T-15-A;C-43-G</t>
  </si>
  <si>
    <t>0.8352101577867006</t>
  </si>
  <si>
    <t>0.08065344523743948</t>
  </si>
  <si>
    <t>GATCCAGATCTAACATGGGGTGGCTTTGTCTTCTTCTTTTGCTAATTCCACTAATTGTTTGGG</t>
  </si>
  <si>
    <t>T-15-A;C-43-T</t>
  </si>
  <si>
    <t>-1.3934422417924976</t>
  </si>
  <si>
    <t>0.24177764882384756</t>
  </si>
  <si>
    <t>12.187572597302612</t>
  </si>
  <si>
    <t>GATCCAGATCTAACATGGGGTGGCTTTGTCTTCTTCTTTTGGCAATTCCACTAATTGTTTGGG</t>
  </si>
  <si>
    <t>T-15-A;C-42-G</t>
  </si>
  <si>
    <t>0.36484929362416807</t>
  </si>
  <si>
    <t>0.09839486614236176</t>
  </si>
  <si>
    <t>70.71857925620779</t>
  </si>
  <si>
    <t>GATCCAGATCTAACATGGGGTGGCTTTGTCTTCTTCTTTTGTCAATTCCACTAATTGTTTGGG</t>
  </si>
  <si>
    <t>T-15-A;C-42-T</t>
  </si>
  <si>
    <t>0.023231449551650962</t>
  </si>
  <si>
    <t>0.09968375697711979</t>
  </si>
  <si>
    <t>50.254017015553046</t>
  </si>
  <si>
    <t>GATCCAGATCTAACATGGGGTGGCTTTGTCTTCTTCTTTTTCCAATTCCACTAATTGTTTGGG</t>
  </si>
  <si>
    <t>T-15-A;G-41-T</t>
  </si>
  <si>
    <t>-1.0961028011864675</t>
  </si>
  <si>
    <t>0.2121676733851813</t>
  </si>
  <si>
    <t>16.407790189684608</t>
  </si>
  <si>
    <t>GATCCAGATCTAACATGGGGTGGCTTTGTCTTCTTGTTTTGCCAATTCCACTAATTGTTTGGG</t>
  </si>
  <si>
    <t>T-15-A;C-36-G</t>
  </si>
  <si>
    <t>-0.22569838409299733</t>
  </si>
  <si>
    <t>0.09326046075298493</t>
  </si>
  <si>
    <t>39.17977425297698</t>
  </si>
  <si>
    <t>GATCCAGATCTAACATGGGGTGGCTTTGTCTTCTTTTTTTGCCAATTCCACTAATTGTTTGGG</t>
  </si>
  <si>
    <t>T-15-A;C-36-T</t>
  </si>
  <si>
    <t>-0.38090755798664166</t>
  </si>
  <si>
    <t>0.15694313985781108</t>
  </si>
  <si>
    <t>33.54713540174148</t>
  </si>
  <si>
    <t>GATCCAGATCTAACATGGGGTGGCTTTGTCTTGTTCTTTTGCCAATTCCACTAATTGTTTGGG</t>
  </si>
  <si>
    <t>T-15-A;C-33-G</t>
  </si>
  <si>
    <t>-1.0425457029409082</t>
  </si>
  <si>
    <t>0.1729466164629468</t>
  </si>
  <si>
    <t>17.310501351102978</t>
  </si>
  <si>
    <t>GATCCAGATCTAACATGGGGTGGCTTTGTCTTTTTCTTTTGCCAATTCCACTAATTGTTTGGG</t>
  </si>
  <si>
    <t>T-15-A;C-33-T</t>
  </si>
  <si>
    <t>-2.01121302833739</t>
  </si>
  <si>
    <t>0.41503638909765855</t>
  </si>
  <si>
    <t>6.570868440351677</t>
  </si>
  <si>
    <t>GATCCAGATCTAACATGGGGTGGCTTTGTGTTCTTCTTTTGCCAATTCCACTAATTGTTTGGG</t>
  </si>
  <si>
    <t>T-15-A;C-30-G</t>
  </si>
  <si>
    <t>-0.001940171842354635</t>
  </si>
  <si>
    <t>0.0917516638473843</t>
  </si>
  <si>
    <t>49.00482991555322</t>
  </si>
  <si>
    <t>GATCCAGATCTAACATGGGGTGGCTTTGTTTTCTTCTTTTGCCAATTCCACTAATTGTTTGGG</t>
  </si>
  <si>
    <t>T-15-A;C-30-T</t>
  </si>
  <si>
    <t>-0.9945883350038575</t>
  </si>
  <si>
    <t>0.15715400765328527</t>
  </si>
  <si>
    <t>18.160895793575275</t>
  </si>
  <si>
    <t>GATCCAGATCTAACATGGGGTGGCTTTTTCTTCTTCTTTTGCCAATTCCACTAATTGTTTGGG</t>
  </si>
  <si>
    <t>T-15-A;G-28-T</t>
  </si>
  <si>
    <t>-0.7377059417409486</t>
  </si>
  <si>
    <t>0.1939518302546722</t>
  </si>
  <si>
    <t>23.480096223576492</t>
  </si>
  <si>
    <t>GATCCAGATCTAACATGGGGTGGTTTTGTCTTCTTCTTTTGCCAATTCCACTAATTGTTTGGG</t>
  </si>
  <si>
    <t>T-15-A;C-24-T</t>
  </si>
  <si>
    <t>-0.3351717088351819</t>
  </si>
  <si>
    <t>0.14436133348581287</t>
  </si>
  <si>
    <t>35.117069611068636</t>
  </si>
  <si>
    <t>GATCCAGATCTAACATGGGGTGTCTTTGTCTTCTTCTTTTGCCAATTCCACTAATTGTTTGGG</t>
  </si>
  <si>
    <t>T-15-A;G-23-T</t>
  </si>
  <si>
    <t>-0.2661884770549163</t>
  </si>
  <si>
    <t>0.1262376809808486</t>
  </si>
  <si>
    <t>37.625069029767346</t>
  </si>
  <si>
    <t>GATCCAGATCTAACATGGGGTTGCTTTGTCTTCTTCTTTTGCCAATTCCACTAATTGTTTGGG</t>
  </si>
  <si>
    <t>T-15-A;G-22-T</t>
  </si>
  <si>
    <t>0.2908133751647042</t>
  </si>
  <si>
    <t>0.10976831609031998</t>
  </si>
  <si>
    <t>65.6719839050566</t>
  </si>
  <si>
    <t>GATCCAGATCTAACATGGGTTGGCTTTGTCTTCTTCTTTTGCCAATTCCACTAATTGTTTGGG</t>
  </si>
  <si>
    <t>T-15-A;G-20-T</t>
  </si>
  <si>
    <t>-1.1967490718502527</t>
  </si>
  <si>
    <t>0.21528045330970927</t>
  </si>
  <si>
    <t>14.83679082917494</t>
  </si>
  <si>
    <t>GATCCAGATCTAACATGGTGTGGCTTTGTCTTCTTCTTTTGCCAATTCCACTAATTGTTTGGG</t>
  </si>
  <si>
    <t>T-15-A;G-19-T</t>
  </si>
  <si>
    <t>0.3431552878210828</t>
  </si>
  <si>
    <t>0.08078320352074514</t>
  </si>
  <si>
    <t>69.20093143812558</t>
  </si>
  <si>
    <t>GATCCAGATCTAACATGTGGTGGCTTTGTCTTCTTCTTTTGCCAATTCCACTAATTGTTTGGG</t>
  </si>
  <si>
    <t>T-15-A;G-18-T</t>
  </si>
  <si>
    <t>0.6443539160059996</t>
  </si>
  <si>
    <t>0.10323913602837159</t>
  </si>
  <si>
    <t>93.52351956448831</t>
  </si>
  <si>
    <t>GATCCAGATCTAACATTGGGTGGCTTTGTCTTCTTCTTTTGCCAATTCCACTAATTGTTTGGG</t>
  </si>
  <si>
    <t>T-15-A;G-17-T</t>
  </si>
  <si>
    <t>0.18544893576746063</t>
  </si>
  <si>
    <t>0.2063532813145357</t>
  </si>
  <si>
    <t>59.10455360322924</t>
  </si>
  <si>
    <t>GATCCAGATCTAACCAGGGGTGGCTTTGTCTTCTTCTTTTGCCAATTCCACTAATTGTTTGGG</t>
  </si>
  <si>
    <t>T-15-C;T-16-A</t>
  </si>
  <si>
    <t>0.4057115873369096</t>
  </si>
  <si>
    <t>0.08263143392377391</t>
  </si>
  <si>
    <t>73.66815543257368</t>
  </si>
  <si>
    <t>GATCCAGATCTAACCCGGGGTGGCTTTGTCTTCTTCTTTTGCCAATTCCACTAATTGTTTGGG</t>
  </si>
  <si>
    <t>T-15-C;T-16-C</t>
  </si>
  <si>
    <t>0.11619458999893367</t>
  </si>
  <si>
    <t>0.10305268052485095</t>
  </si>
  <si>
    <t>55.1498278826279</t>
  </si>
  <si>
    <t>GATCCAGATCTAACCGGGGGTGGCTTTGTCTTCTTCTTTTGCCAATTCCACTAATTGTTTGGG</t>
  </si>
  <si>
    <t>T-15-C;T-16-G</t>
  </si>
  <si>
    <t>0.27247145195637384</t>
  </si>
  <si>
    <t>0.10571681661075613</t>
  </si>
  <si>
    <t>64.47841307377888</t>
  </si>
  <si>
    <t>GATCCAGATCTAACCTAGGGTGGCTTTGTCTTCTTCTTTTGCCAATTCCACTAATTGTTTGGG</t>
  </si>
  <si>
    <t>T-15-C;G-17-A</t>
  </si>
  <si>
    <t>-0.1111689377647615</t>
  </si>
  <si>
    <t>0.12204144342732334</t>
  </si>
  <si>
    <t>43.934069821889054</t>
  </si>
  <si>
    <t>GATCCAGATCTAACCTCGGGTGGCTTTGTCTTCTTCTTTTGCCAATTCCACTAATTGTTTGGG</t>
  </si>
  <si>
    <t>T-15-C;G-17-C</t>
  </si>
  <si>
    <t>0.3504955704954159</t>
  </si>
  <si>
    <t>0.10714928920715663</t>
  </si>
  <si>
    <t>69.7107546704345</t>
  </si>
  <si>
    <t>GATCCAGATCTAACCTGAGGTGGCTTTGTCTTCTTCTTTTGCCAATTCCACTAATTGTTTGGG</t>
  </si>
  <si>
    <t>T-15-C;G-18-A</t>
  </si>
  <si>
    <t>0.21503441529232703</t>
  </si>
  <si>
    <t>0.10089520155964118</t>
  </si>
  <si>
    <t>60.879314284378715</t>
  </si>
  <si>
    <t>GATCCAGATCTAACCTGCGGTGGCTTTGTCTTCTTCTTTTGCCAATTCCACTAATTGTTTGGG</t>
  </si>
  <si>
    <t>T-15-C;G-18-C</t>
  </si>
  <si>
    <t>0.5797396648039789</t>
  </si>
  <si>
    <t>0.09634880096184995</t>
  </si>
  <si>
    <t>87.67165995984193</t>
  </si>
  <si>
    <t>GATCCAGATCTAACCTGGAGTGGCTTTGTCTTCTTCTTTTGCCAATTCCACTAATTGTTTGGG</t>
  </si>
  <si>
    <t>T-15-C;G-19-A</t>
  </si>
  <si>
    <t>0.36145897446956177</t>
  </si>
  <si>
    <t>0.07997342396037029</t>
  </si>
  <si>
    <t>70.47922667245872</t>
  </si>
  <si>
    <t>GATCCAGATCTAACCTGGCGTGGCTTTGTCTTCTTCTTTTGCCAATTCCACTAATTGTTTGGG</t>
  </si>
  <si>
    <t>T-15-C;G-19-C</t>
  </si>
  <si>
    <t>0.9846836446821972</t>
  </si>
  <si>
    <t>0.0856320121234196</t>
  </si>
  <si>
    <t>GATCCAGATCTAACCTGGGATGGCTTTGTCTTCTTCTTTTGCCAATTCCACTAATTGTTTGGG</t>
  </si>
  <si>
    <t>T-15-C;G-20-A</t>
  </si>
  <si>
    <t>0.6812110377212534</t>
  </si>
  <si>
    <t>0.07308536578154115</t>
  </si>
  <si>
    <t>97.0348383745311</t>
  </si>
  <si>
    <t>GATCCAGATCTAACCTGGGCTGGCTTTGTCTTCTTCTTTTGCCAATTCCACTAATTGTTTGGG</t>
  </si>
  <si>
    <t>T-15-C;G-20-C</t>
  </si>
  <si>
    <t>0.47257209969712244</t>
  </si>
  <si>
    <t>0.10861400904627953</t>
  </si>
  <si>
    <t>78.76203839241016</t>
  </si>
  <si>
    <t>GATCCAGATCTAACCTGGGGAGGCTTTGTCTTCTTCTTTTGCCAATTCCACTAATTGTTTGGG</t>
  </si>
  <si>
    <t>T-15-C;T-21-A</t>
  </si>
  <si>
    <t>0.3735160298784969</t>
  </si>
  <si>
    <t>0.0899478043271465</t>
  </si>
  <si>
    <t>71.33414213845165</t>
  </si>
  <si>
    <t>GATCCAGATCTAACCTGGGGCGGCTTTGTCTTCTTCTTTTGCCAATTCCACTAATTGTTTGGG</t>
  </si>
  <si>
    <t>T-15-C;T-21-C</t>
  </si>
  <si>
    <t>0.5531584184866802</t>
  </si>
  <si>
    <t>0.09810161708060368</t>
  </si>
  <si>
    <t>85.37193811435765</t>
  </si>
  <si>
    <t>GATCCAGATCTAACCTGGGGGGGCTTTGTCTTCTTCTTTTGCCAATTCCACTAATTGTTTGGG</t>
  </si>
  <si>
    <t>T-15-C;T-21-G</t>
  </si>
  <si>
    <t>-1.9350358441473339</t>
  </si>
  <si>
    <t>0.40120559958084917</t>
  </si>
  <si>
    <t>7.0909774246410535</t>
  </si>
  <si>
    <t>GATCCAGATCTAACCTGGGGTAGCTTTGTCTTCTTCTTTTGCCAATTCCACTAATTGTTTGGG</t>
  </si>
  <si>
    <t>T-15-C;G-22-A</t>
  </si>
  <si>
    <t>-0.08498385374869843</t>
  </si>
  <si>
    <t>0.12689719472328476</t>
  </si>
  <si>
    <t>45.099681349021495</t>
  </si>
  <si>
    <t>GATCCAGATCTAACCTGGGGTCGCTTTGTCTTCTTCTTTTGCCAATTCCACTAATTGTTTGGG</t>
  </si>
  <si>
    <t>T-15-C;G-22-C</t>
  </si>
  <si>
    <t>0.779789964006484</t>
  </si>
  <si>
    <t>0.11077235354536501</t>
  </si>
  <si>
    <t>GATCCAGATCTAACCTGGGGTGACTTTGTCTTCTTCTTTTGCCAATTCCACTAATTGTTTGGG</t>
  </si>
  <si>
    <t>T-15-C;G-23-A</t>
  </si>
  <si>
    <t>0.25123256402701094</t>
  </si>
  <si>
    <t>0.08127026657240576</t>
  </si>
  <si>
    <t>63.12340366670234</t>
  </si>
  <si>
    <t>GATCCAGATCTAACCTGGGGTGCCTTTGTCTTCTTCTTTTGCCAATTCCACTAATTGTTTGGG</t>
  </si>
  <si>
    <t>T-15-C;G-23-C</t>
  </si>
  <si>
    <t>0.408651128967216</t>
  </si>
  <si>
    <t>0.16222445609159497</t>
  </si>
  <si>
    <t>73.88502463415665</t>
  </si>
  <si>
    <t>GATCCAGATCTAACCTGGGGTGGATTTGTCTTCTTCTTTTGCCAATTCCACTAATTGTTTGGG</t>
  </si>
  <si>
    <t>T-15-C;C-24-A</t>
  </si>
  <si>
    <t>0.38769666165197225</t>
  </si>
  <si>
    <t>0.08204697084006397</t>
  </si>
  <si>
    <t>72.3529116667652</t>
  </si>
  <si>
    <t>GATCCAGATCTAACCTGGGGTGGCATTGTCTTCTTCTTTTGCCAATTCCACTAATTGTTTGGG</t>
  </si>
  <si>
    <t>T-15-C;T-25-A</t>
  </si>
  <si>
    <t>0.13401073015184384</t>
  </si>
  <si>
    <t>0.10879665442538275</t>
  </si>
  <si>
    <t>56.14118984481197</t>
  </si>
  <si>
    <t>GATCCAGATCTAACCTGGGGTGGCCTTGTCTTCTTCTTTTGCCAATTCCACTAATTGTTTGGG</t>
  </si>
  <si>
    <t>T-15-C;T-25-C</t>
  </si>
  <si>
    <t>0.5080179884826617</t>
  </si>
  <si>
    <t>0.09926150157341183</t>
  </si>
  <si>
    <t>81.60389741621906</t>
  </si>
  <si>
    <t>GATCCAGATCTAACCTGGGGTGGCGTTGTCTTCTTCTTTTGCCAATTCCACTAATTGTTTGGG</t>
  </si>
  <si>
    <t>T-15-C;T-25-G</t>
  </si>
  <si>
    <t>0.27723724087819923</t>
  </si>
  <si>
    <t>0.08882211457356082</t>
  </si>
  <si>
    <t>64.7864369859715</t>
  </si>
  <si>
    <t>GATCCAGATCTAACCTGGGGTGGCTATGTCTTCTTCTTTTGCCAATTCCACTAATTGTTTGGG</t>
  </si>
  <si>
    <t>T-15-C;T-26-A</t>
  </si>
  <si>
    <t>0.4506812752002922</t>
  </si>
  <si>
    <t>0.09636348656647577</t>
  </si>
  <si>
    <t>77.05660718475237</t>
  </si>
  <si>
    <t>GATCCAGATCTAACCTGGGGTGGCTCTGTCTTCTTCTTTTGCCAATTCCACTAATTGTTTGGG</t>
  </si>
  <si>
    <t>T-15-C;T-26-C</t>
  </si>
  <si>
    <t>0.16987727200052993</t>
  </si>
  <si>
    <t>0.1139057462320201</t>
  </si>
  <si>
    <t>58.191326056535</t>
  </si>
  <si>
    <t>GATCCAGATCTAACCTGGGGTGGCTGTGTCTTCTTCTTTTGCCAATTCCACTAATTGTTTGGG</t>
  </si>
  <si>
    <t>T-15-C;T-26-G</t>
  </si>
  <si>
    <t>0.41460756778819374</t>
  </si>
  <si>
    <t>0.08136187842755604</t>
  </si>
  <si>
    <t>74.326429558835315</t>
  </si>
  <si>
    <t>GATCCAGATCTAACCTGGGGTGGCTTAGTCTTCTTCTTTTGCCAATTCCACTAATTGTTTGGG</t>
  </si>
  <si>
    <t>T-15-C;T-27-A</t>
  </si>
  <si>
    <t>-0.19762025599643446</t>
  </si>
  <si>
    <t>0.09801381132431256</t>
  </si>
  <si>
    <t>40.29545884288819</t>
  </si>
  <si>
    <t>GATCCAGATCTAACCTGGGGTGGCTTCGTCTTCTTCTTTTGCCAATTCCACTAATTGTTTGGG</t>
  </si>
  <si>
    <t>T-15-C;T-27-C</t>
  </si>
  <si>
    <t>0.7110767474892725</t>
  </si>
  <si>
    <t>0.08648751192100532</t>
  </si>
  <si>
    <t>99.97656237720565</t>
  </si>
  <si>
    <t>GATCCAGATCTAACCTGGGGTGGCTTGGTCTTCTTCTTTTGCCAATTCCACTAATTGTTTGGG</t>
  </si>
  <si>
    <t>T-15-C;T-27-G</t>
  </si>
  <si>
    <t>0.15679237977587562</t>
  </si>
  <si>
    <t>0.09147894088465887</t>
  </si>
  <si>
    <t>57.43485876630153</t>
  </si>
  <si>
    <t>GATCCAGATCTAACCTGGGGTGGCTTTATCTTCTTCTTTTGCCAATTCCACTAATTGTTTGGG</t>
  </si>
  <si>
    <t>T-15-C;G-28-A</t>
  </si>
  <si>
    <t>0.031921703430731335</t>
  </si>
  <si>
    <t>0.09550345519194896</t>
  </si>
  <si>
    <t>50.692640295273094</t>
  </si>
  <si>
    <t>GATCCAGATCTAACCTGGGGTGGCTTTCTCTTCTTCTTTTGCCAATTCCACTAATTGTTTGGG</t>
  </si>
  <si>
    <t>T-15-C;G-28-C</t>
  </si>
  <si>
    <t>-0.20768832762137568</t>
  </si>
  <si>
    <t>0.16111675973738201</t>
  </si>
  <si>
    <t>39.8917967363959</t>
  </si>
  <si>
    <t>GATCCAGATCTAACCTGGGGTGGCTTTGACTTCTTCTTTTGCCAATTCCACTAATTGTTTGGG</t>
  </si>
  <si>
    <t>T-15-C;T-29-A</t>
  </si>
  <si>
    <t>0.4214154445872583</t>
  </si>
  <si>
    <t>0.10157580606072894</t>
  </si>
  <si>
    <t>74.83416105994715</t>
  </si>
  <si>
    <t>GATCCAGATCTAACCTGGGGTGGCTTTGCCTTCTTCTTTTGCCAATTCCACTAATTGTTTGGG</t>
  </si>
  <si>
    <t>T-15-C;T-29-C</t>
  </si>
  <si>
    <t>0.2869388625734098</t>
  </si>
  <si>
    <t>0.09883750263972785</t>
  </si>
  <si>
    <t>65.4180292694318</t>
  </si>
  <si>
    <t>GATCCAGATCTAACCTGGGGTGGCTTTGGCTTCTTCTTTTGCCAATTCCACTAATTGTTTGGG</t>
  </si>
  <si>
    <t>T-15-C;T-29-G</t>
  </si>
  <si>
    <t>-1.2314495965091508</t>
  </si>
  <si>
    <t>0.23060625905695445</t>
  </si>
  <si>
    <t>14.330776656192137</t>
  </si>
  <si>
    <t>GATCCAGATCTAACCTGGGGTGGCTTTGTATTCTTCTTTTGCCAATTCCACTAATTGTTTGGG</t>
  </si>
  <si>
    <t>T-15-C;C-30-A</t>
  </si>
  <si>
    <t>0.2265343800620065</t>
  </si>
  <si>
    <t>0.11017922802754543</t>
  </si>
  <si>
    <t>61.583465349806914</t>
  </si>
  <si>
    <t>GATCCAGATCTAACCTGGGGTGGCTTTGTCATCTTCTTTTGCCAATTCCACTAATTGTTTGGG</t>
  </si>
  <si>
    <t>T-15-C;T-31-A</t>
  </si>
  <si>
    <t>0.4778556014130294</t>
  </si>
  <si>
    <t>0.10476775731726509</t>
  </si>
  <si>
    <t>79.17927903260484</t>
  </si>
  <si>
    <t>GATCCAGATCTAACCTGGGGTGGCTTTGTCCTCTTCTTTTGCCAATTCCACTAATTGTTTGGG</t>
  </si>
  <si>
    <t>T-15-C;T-31-C</t>
  </si>
  <si>
    <t>0.5187902931644812</t>
  </si>
  <si>
    <t>0.11919806757810181</t>
  </si>
  <si>
    <t>82.4877112718267</t>
  </si>
  <si>
    <t>GATCCAGATCTAACCTGGGGTGGCTTTGTCGTCTTCTTTTGCCAATTCCACTAATTGTTTGGG</t>
  </si>
  <si>
    <t>T-15-C;T-31-G</t>
  </si>
  <si>
    <t>0.5633786194966641</t>
  </si>
  <si>
    <t>0.07409972036263131</t>
  </si>
  <si>
    <t>86.24893036739664</t>
  </si>
  <si>
    <t>GATCCAGATCTAACCTGGGGTGGCTTTGTCTACTTCTTTTGCCAATTCCACTAATTGTTTGGG</t>
  </si>
  <si>
    <t>T-15-C;T-32-A</t>
  </si>
  <si>
    <t>0.054929711044248875</t>
  </si>
  <si>
    <t>0.10549072058479553</t>
  </si>
  <si>
    <t>51.872497988708936</t>
  </si>
  <si>
    <t>GATCCAGATCTAACCTGGGGTGGCTTTGTCTCCTTCTTTTGCCAATTCCACTAATTGTTTGGG</t>
  </si>
  <si>
    <t>T-15-C;T-32-C</t>
  </si>
  <si>
    <t>0.16419055340358069</t>
  </si>
  <si>
    <t>0.10193425653179491</t>
  </si>
  <si>
    <t>57.861347497330655</t>
  </si>
  <si>
    <t>GATCCAGATCTAACCTGGGGTGGCTTTGTCTGCTTCTTTTGCCAATTCCACTAATTGTTTGGG</t>
  </si>
  <si>
    <t>T-15-C;T-32-G</t>
  </si>
  <si>
    <t>0.33668199906264745</t>
  </si>
  <si>
    <t>0.1120374379461055</t>
  </si>
  <si>
    <t>68.75442058261964</t>
  </si>
  <si>
    <t>GATCCAGATCTAACCTGGGGTGGCTTTGTCTTATTCTTTTGCCAATTCCACTAATTGTTTGGG</t>
  </si>
  <si>
    <t>T-15-C;C-33-A</t>
  </si>
  <si>
    <t>-0.9113490994598499</t>
  </si>
  <si>
    <t>0.21168564013476293</t>
  </si>
  <si>
    <t>19.73729385786709</t>
  </si>
  <si>
    <t>GATCCAGATCTAACCTGGGGTGGCTTTGTCTTCATCTTTTGCCAATTCCACTAATTGTTTGGG</t>
  </si>
  <si>
    <t>T-15-C;T-34-A</t>
  </si>
  <si>
    <t>0.5490594191453539</t>
  </si>
  <si>
    <t>0.095788397134991</t>
  </si>
  <si>
    <t>85.02271481825423</t>
  </si>
  <si>
    <t>GATCCAGATCTAACCTGGGGTGGCTTTGTCTTCCTCTTTTGCCAATTCCACTAATTGTTTGGG</t>
  </si>
  <si>
    <t>T-15-C;T-34-C</t>
  </si>
  <si>
    <t>0.044948338424648515</t>
  </si>
  <si>
    <t>0.11266547499094628</t>
  </si>
  <si>
    <t>51.357314653201776</t>
  </si>
  <si>
    <t>GATCCAGATCTAACCTGGGGTGGCTTTGTCTTCGTCTTTTGCCAATTCCACTAATTGTTTGGG</t>
  </si>
  <si>
    <t>T-15-C;T-34-G</t>
  </si>
  <si>
    <t>0.293790702258816</t>
  </si>
  <si>
    <t>0.08605488163524452</t>
  </si>
  <si>
    <t>65.86780224503353</t>
  </si>
  <si>
    <t>GATCCAGATCTAACCTGGGGTGGCTTTGTCTTCTACTTTTGCCAATTCCACTAATTGTTTGGG</t>
  </si>
  <si>
    <t>T-15-C;T-35-A</t>
  </si>
  <si>
    <t>0.08289554178606617</t>
  </si>
  <si>
    <t>0.10766908076203585</t>
  </si>
  <si>
    <t>53.34363032832951</t>
  </si>
  <si>
    <t>GATCCAGATCTAACCTGGGGTGGCTTTGTCTTCTCCTTTTGCCAATTCCACTAATTGTTTGGG</t>
  </si>
  <si>
    <t>T-15-C;T-35-C</t>
  </si>
  <si>
    <t>0.3804808173378686</t>
  </si>
  <si>
    <t>0.09319828692892577</t>
  </si>
  <si>
    <t>71.83270344846207</t>
  </si>
  <si>
    <t>GATCCAGATCTAACCTGGGGTGGCTTTGTCTTCTGCTTTTGCCAATTCCACTAATTGTTTGGG</t>
  </si>
  <si>
    <t>T-15-C;T-35-G</t>
  </si>
  <si>
    <t>0.2770919077439944</t>
  </si>
  <si>
    <t>0.09492427979082985</t>
  </si>
  <si>
    <t>64.7770220541977</t>
  </si>
  <si>
    <t>GATCCAGATCTAACCTGGGGTGGCTTTGTCTTCTTATTTTGCCAATTCCACTAATTGTTTGGG</t>
  </si>
  <si>
    <t>T-15-C;C-36-A</t>
  </si>
  <si>
    <t>-0.19801989608780785</t>
  </si>
  <si>
    <t>0.11803355069618714</t>
  </si>
  <si>
    <t>40.27935837944391</t>
  </si>
  <si>
    <t>GATCCAGATCTAACCTGGGGTGGCTTTGTCTTCTTCATTTGCCAATTCCACTAATTGTTTGGG</t>
  </si>
  <si>
    <t>T-15-C;T-37-A</t>
  </si>
  <si>
    <t>0.35258563607917925</t>
  </si>
  <si>
    <t>0.09363703317610676</t>
  </si>
  <si>
    <t>69.85660708705265</t>
  </si>
  <si>
    <t>GATCCAGATCTAACCTGGGGTGGCTTTGTCTTCTTCCTTTGCCAATTCCACTAATTGTTTGGG</t>
  </si>
  <si>
    <t>T-15-C;T-37-C</t>
  </si>
  <si>
    <t>0.2518605733416621</t>
  </si>
  <si>
    <t>0.10308635941933497</t>
  </si>
  <si>
    <t>63.163058202583166</t>
  </si>
  <si>
    <t>GATCCAGATCTAACCTGGGGTGGCTTTGTCTTCTTCGTTTGCCAATTCCACTAATTGTTTGGG</t>
  </si>
  <si>
    <t>T-15-C;T-37-G</t>
  </si>
  <si>
    <t>0.37415428474347956</t>
  </si>
  <si>
    <t>0.07763850987827006</t>
  </si>
  <si>
    <t>71.37968603447139</t>
  </si>
  <si>
    <t>GATCCAGATCTAACCTGGGGTGGCTTTGTCTTCTTCTATTGCCAATTCCACTAATTGTTTGGG</t>
  </si>
  <si>
    <t>T-15-C;T-38-A</t>
  </si>
  <si>
    <t>0.34312700271234015</t>
  </si>
  <si>
    <t>0.10330838646280985</t>
  </si>
  <si>
    <t>69.19897410993651</t>
  </si>
  <si>
    <t>GATCCAGATCTAACCTGGGGTGGCTTTGTCTTCTTCTCTTGCCAATTCCACTAATTGTTTGGG</t>
  </si>
  <si>
    <t>T-15-C;T-38-C</t>
  </si>
  <si>
    <t>0.09187427254166522</t>
  </si>
  <si>
    <t>0.10885453628897619</t>
  </si>
  <si>
    <t>53.824745090340095</t>
  </si>
  <si>
    <t>GATCCAGATCTAACCTGGGGTGGCTTTGTCTTCTTCTGTTGCCAATTCCACTAATTGTTTGGG</t>
  </si>
  <si>
    <t>T-15-C;T-38-G</t>
  </si>
  <si>
    <t>0.4569518238917587</t>
  </si>
  <si>
    <t>0.0862721528731682</t>
  </si>
  <si>
    <t>77.54131248799824</t>
  </si>
  <si>
    <t>GATCCAGATCTAACCTGGGGTGGCTTTGTCTTCTTCTTATGCCAATTCCACTAATTGTTTGGG</t>
  </si>
  <si>
    <t>T-15-C;T-39-A</t>
  </si>
  <si>
    <t>0.2972907596253047</t>
  </si>
  <si>
    <t>0.08536836250959236</t>
  </si>
  <si>
    <t>66.098747256125293</t>
  </si>
  <si>
    <t>GATCCAGATCTAACCTGGGGTGGCTTTGTCTTCTTCTTCTGCCAATTCCACTAATTGTTTGGG</t>
  </si>
  <si>
    <t>T-15-C;T-39-C</t>
  </si>
  <si>
    <t>0.2714652757236008</t>
  </si>
  <si>
    <t>0.09804217429420387</t>
  </si>
  <si>
    <t>64.41356905474314</t>
  </si>
  <si>
    <t>GATCCAGATCTAACCTGGGGTGGCTTTGTCTTCTTCTTGTGCCAATTCCACTAATTGTTTGGG</t>
  </si>
  <si>
    <t>T-15-C;T-39-G</t>
  </si>
  <si>
    <t>0.37860855504012225</t>
  </si>
  <si>
    <t>0.08612400531802913</t>
  </si>
  <si>
    <t>71.69833960747668</t>
  </si>
  <si>
    <t>GATCCAGATCTAACCTGGGGTGGCTTTGTCTTCTTCTTTAGCCAATTCCACTAATTGTTTGGG</t>
  </si>
  <si>
    <t>T-15-C;T-40-A</t>
  </si>
  <si>
    <t>-0.636601056005731</t>
  </si>
  <si>
    <t>0.16004749327807646</t>
  </si>
  <si>
    <t>25.978206598910653</t>
  </si>
  <si>
    <t>GATCCAGATCTAACCTGGGGTGGCTTTGTCTTCTTCTTTCGCCAATTCCACTAATTGTTTGGG</t>
  </si>
  <si>
    <t>T-15-C;T-40-C</t>
  </si>
  <si>
    <t>0.42694954547116304</t>
  </si>
  <si>
    <t>0.0976776782802266</t>
  </si>
  <si>
    <t>75.24944891937751</t>
  </si>
  <si>
    <t>GATCCAGATCTAACCTGGGGTGGCTTTGTCTTCTTCTTTGGCCAATTCCACTAATTGTTTGGG</t>
  </si>
  <si>
    <t>T-15-C;T-40-G</t>
  </si>
  <si>
    <t>0.4539721956448721</t>
  </si>
  <si>
    <t>0.10507413628799592</t>
  </si>
  <si>
    <t>77.31061207442616</t>
  </si>
  <si>
    <t>GATCCAGATCTAACCTGGGGTGGCTTTGTCTTCTTCTTTTACCAATTCCACTAATTGTTTGGG</t>
  </si>
  <si>
    <t>T-15-C;G-41-A</t>
  </si>
  <si>
    <t>-0.36755851023144226</t>
  </si>
  <si>
    <t>0.12580590448335982</t>
  </si>
  <si>
    <t>33.997960059596494</t>
  </si>
  <si>
    <t>GATCCAGATCTAACCTGGGGTGGCTTTGTCTTCTTCTTTTCCCAATTCCACTAATTGTTTGGG</t>
  </si>
  <si>
    <t>T-15-C;G-41-C</t>
  </si>
  <si>
    <t>-0.2820299331145524</t>
  </si>
  <si>
    <t>0.15576270063348682</t>
  </si>
  <si>
    <t>37.03372935912034</t>
  </si>
  <si>
    <t>GATCCAGATCTAACCTGGGGTGGCTTTGTCTTCTTCTTTTGACAATTCCACTAATTGTTTGGG</t>
  </si>
  <si>
    <t>T-15-C;C-42-A</t>
  </si>
  <si>
    <t>-0.36393385102484255</t>
  </si>
  <si>
    <t>0.10745121211409508</t>
  </si>
  <si>
    <t>34.1214146838385</t>
  </si>
  <si>
    <t>GATCCAGATCTAACCTGGGGTGGCTTTGTCTTCTTCTTTTGCAAATTCCACTAATTGTTTGGG</t>
  </si>
  <si>
    <t>T-15-C;C-43-A</t>
  </si>
  <si>
    <t>-0.036469588434710015</t>
  </si>
  <si>
    <t>0.10169534475821597</t>
  </si>
  <si>
    <t>47.3416021206413</t>
  </si>
  <si>
    <t>GATCCAGATCTAACCTGGGGTGGCTTTGTCTTCTTCTTTTGCCAAATCCACTAATTGTTTGGG</t>
  </si>
  <si>
    <t>T-15-C;T-46-A</t>
  </si>
  <si>
    <t>0.38874580644976997</t>
  </si>
  <si>
    <t>0.12688687532064366</t>
  </si>
  <si>
    <t>72.42886018117389</t>
  </si>
  <si>
    <t>GATCCAGATCTAACCTGGGGTGGCTTTGTCTTCTTCTTTTGCCAACTCCACTAATTGTTTGGG</t>
  </si>
  <si>
    <t>T-15-C;T-46-C</t>
  </si>
  <si>
    <t>0.21935913226437326</t>
  </si>
  <si>
    <t>0.10826470659598178</t>
  </si>
  <si>
    <t>61.14317022800445</t>
  </si>
  <si>
    <t>GATCCAGATCTAACCTGGGGTGGCTTTGTCTTCTTCTTTTGCCAAGTCCACTAATTGTTTGGG</t>
  </si>
  <si>
    <t>T-15-C;T-46-G</t>
  </si>
  <si>
    <t>-0.022508368127636402</t>
  </si>
  <si>
    <t>0.10555389782941245</t>
  </si>
  <si>
    <t>48.00718401426865</t>
  </si>
  <si>
    <t>GATCCAGATCTAACCTGGGGTGGCTTTGTCTTCTTCTTTTGCCAATACCACTAATTGTTTGGG</t>
  </si>
  <si>
    <t>T-15-C;T-47-A</t>
  </si>
  <si>
    <t>0.5223108645834598</t>
  </si>
  <si>
    <t>0.09653806290034067</t>
  </si>
  <si>
    <t>82.7786269447714</t>
  </si>
  <si>
    <t>GATCCAGATCTAACCTGGGGTGGCTTTGTCTTCTTCTTTTGCCAATCCCACTAATTGTTTGGG</t>
  </si>
  <si>
    <t>T-15-C;T-47-C</t>
  </si>
  <si>
    <t>-0.7709734072553842</t>
  </si>
  <si>
    <t>0.15434725077946604</t>
  </si>
  <si>
    <t>22.711823037289257</t>
  </si>
  <si>
    <t>GATCCAGATCTAACCTGGGGTGGCTTTGTCTTCTTCTTTTGCCAATGCCACTAATTGTTTGGG</t>
  </si>
  <si>
    <t>T-15-C;T-47-G</t>
  </si>
  <si>
    <t>-0.49865219661611704</t>
  </si>
  <si>
    <t>0.15144884528587932</t>
  </si>
  <si>
    <t>29.820820921539827</t>
  </si>
  <si>
    <t>GATCCAGATCTAACCTGGGGTGGCTTTGTCTTCTTCTTTTGCCAATTACACTAATTGTTTGGG</t>
  </si>
  <si>
    <t>T-15-C;C-48-A</t>
  </si>
  <si>
    <t>-0.08389681070273552</t>
  </si>
  <si>
    <t>0.1203149372036302</t>
  </si>
  <si>
    <t>45.14873329996794</t>
  </si>
  <si>
    <t>GATCCAGATCTAACCTGGGGTGGCTTTGTCTTCTTCTTTTGCCAATTCAACTAATTGTTTGGG</t>
  </si>
  <si>
    <t>T-15-C;C-49-A</t>
  </si>
  <si>
    <t>0.4610346085790825</t>
  </si>
  <si>
    <t>0.08432871138177672</t>
  </si>
  <si>
    <t>77.85854412482931</t>
  </si>
  <si>
    <t>GATCCAGATCTAACCTGGGGTGGCTTTGTCTTCTTCTTTTGCCAATTCCAATAATTGTTTGGG</t>
  </si>
  <si>
    <t>T-15-C;C-51-A</t>
  </si>
  <si>
    <t>-0.007918440692094436</t>
  </si>
  <si>
    <t>0.14194115352003972</t>
  </si>
  <si>
    <t>48.71273983383447</t>
  </si>
  <si>
    <t>GATCCAGATCTAACCTGGGGTGGCTTTGTCTTCTTCTTTTGCCAATTCCACAAATTGTTTGGG</t>
  </si>
  <si>
    <t>T-15-C;T-52-A</t>
  </si>
  <si>
    <t>0.17520903582607722</t>
  </si>
  <si>
    <t>0.11551634879098222</t>
  </si>
  <si>
    <t>58.502417058673096</t>
  </si>
  <si>
    <t>GATCCAGATCTAACCTGGGGTGGCTTTGTCTTCTTCTTTTGCCAATTCCACCAATTGTTTGGG</t>
  </si>
  <si>
    <t>T-15-C;T-52-C</t>
  </si>
  <si>
    <t>0.5103257981104368</t>
  </si>
  <si>
    <t>0.10709387980862985</t>
  </si>
  <si>
    <t>81.79244115418528</t>
  </si>
  <si>
    <t>GATCCAGATCTAACCTGGGGTGGCTTTGTCTTCTTCTTTTGCCAATTCCACGAATTGTTTGGG</t>
  </si>
  <si>
    <t>T-15-C;T-52-G</t>
  </si>
  <si>
    <t>0.7844532412968087</t>
  </si>
  <si>
    <t>0.07874613134288222</t>
  </si>
  <si>
    <t>GATCCAGATCTAACCTGGGGTGGCTTTGTCTTCTTCTTTTGCCAATTCCACTAAATGTTTGGG</t>
  </si>
  <si>
    <t>T-15-C;T-55-A</t>
  </si>
  <si>
    <t>0.5420927123055465</t>
  </si>
  <si>
    <t>0.11916968782977239</t>
  </si>
  <si>
    <t>84.4324449951915</t>
  </si>
  <si>
    <t>GATCCAGATCTAACCTGGGGTGGCTTTGTCTTCTTCTTTTGCCAATTCCACTAACTGTTTGGG</t>
  </si>
  <si>
    <t>T-15-C;T-55-C</t>
  </si>
  <si>
    <t>0.36867201897179264</t>
  </si>
  <si>
    <t>0.10515328547047424</t>
  </si>
  <si>
    <t>70.98943433412556</t>
  </si>
  <si>
    <t>GATCCAGATCTAACCTGGGGTGGCTTTGTCTTCTTCTTTTGCCAATTCCACTAAGTGTTTGGG</t>
  </si>
  <si>
    <t>T-15-C;T-55-G</t>
  </si>
  <si>
    <t>0.6907735816125916</t>
  </si>
  <si>
    <t>0.1120829486831512</t>
  </si>
  <si>
    <t>97.96718899265507</t>
  </si>
  <si>
    <t>GATCCAGATCTAACCTGGGGTGGCTTTGTCTTCTTCTTTTGCCAATTCCACTAATAGTTTGGG</t>
  </si>
  <si>
    <t>T-15-C;T-56-A</t>
  </si>
  <si>
    <t>-0.16683770695124184</t>
  </si>
  <si>
    <t>0.14414351864399202</t>
  </si>
  <si>
    <t>41.555144480513704</t>
  </si>
  <si>
    <t>GATCCAGATCTAACCTGGGGTGGCTTTGTCTTCTTCTTTTGCCAATTCCACTAATCGTTTGGG</t>
  </si>
  <si>
    <t>T-15-C;T-56-C</t>
  </si>
  <si>
    <t>0.41948525346654997</t>
  </si>
  <si>
    <t>0.10080270567319458</t>
  </si>
  <si>
    <t>74.68985613958387</t>
  </si>
  <si>
    <t>GATCCAGATCTAACCTGGGGTGGCTTTGTCTTCTTCTTTTGCCAATTCCACTAATGGTTTGGG</t>
  </si>
  <si>
    <t>T-15-C;T-56-G</t>
  </si>
  <si>
    <t>-0.18059397262922017</t>
  </si>
  <si>
    <t>0.10891742516997396</t>
  </si>
  <si>
    <t>40.98741474610867</t>
  </si>
  <si>
    <t>GATCCAGATCTAACCTGGGGTGGCTTTGTCTTCTTCTTTTGCCAATTCCACTAATTATTTGGG</t>
  </si>
  <si>
    <t>T-15-C;G-57-A</t>
  </si>
  <si>
    <t>0.5443118331098704</t>
  </si>
  <si>
    <t>0.08431809709433004</t>
  </si>
  <si>
    <t>84.62001883797313</t>
  </si>
  <si>
    <t>GATCCAGATCTAACCTGGGGTGGCTTTGTCTTCTTCTTTTGCCAATTCCACTAATTCTTTGGG</t>
  </si>
  <si>
    <t>T-15-C;G-57-C</t>
  </si>
  <si>
    <t>0.4083381751469981</t>
  </si>
  <si>
    <t>0.10700836729204531</t>
  </si>
  <si>
    <t>73.8619056512162</t>
  </si>
  <si>
    <t>GATCCAGATCTAACCTGGGGTGGCTTTGTCTTCTTCTTTTGCCAATTCCACTAATTGATTGGG</t>
  </si>
  <si>
    <t>T-15-C;T-58-A</t>
  </si>
  <si>
    <t>0.5775048496900561</t>
  </si>
  <si>
    <t>0.09496193002106273</t>
  </si>
  <si>
    <t>87.47594877970761</t>
  </si>
  <si>
    <t>GATCCAGATCTAACCTGGGGTGGCTTTGTCTTCTTCTTTTGCCAATTCCACTAATTGCTTGGG</t>
  </si>
  <si>
    <t>T-15-C;T-58-C</t>
  </si>
  <si>
    <t>0.3363274334209694</t>
  </si>
  <si>
    <t>0.1137272981033317</t>
  </si>
  <si>
    <t>68.7300469486495</t>
  </si>
  <si>
    <t>GATCCAGATCTAACCTGGGGTGGCTTTGTCTTCTTCTTTTGCCAATTCCACTAATTGGTTGGG</t>
  </si>
  <si>
    <t>T-15-C;T-58-G</t>
  </si>
  <si>
    <t>-0.0687960911329622</t>
  </si>
  <si>
    <t>0.149552403498261</t>
  </si>
  <si>
    <t>45.83568534167541</t>
  </si>
  <si>
    <t>GATCCAGATCTAACCTGGGGTGGCTTTGTCTTCTTCTTTTGCCAATTCCACTAATTGTATGGG</t>
  </si>
  <si>
    <t>T-15-C;T-59-A</t>
  </si>
  <si>
    <t>0.3888528198158947</t>
  </si>
  <si>
    <t>0.09164206417515432</t>
  </si>
  <si>
    <t>72.43661145204385</t>
  </si>
  <si>
    <t>GATCCAGATCTAACCTGGGGTGGCTTTGTCTTCTTCTTTTGCCAATTCCACTAATTGTCTGGG</t>
  </si>
  <si>
    <t>T-15-C;T-59-C</t>
  </si>
  <si>
    <t>0.7526219020703029</t>
  </si>
  <si>
    <t>0.09584118638339574</t>
  </si>
  <si>
    <t>GATCCAGATCTAACCTGGGGTGGCTTTGTCTTCTTCTTTTGCCAATTCCACTAATTGTGTGGG</t>
  </si>
  <si>
    <t>T-15-C;T-59-G</t>
  </si>
  <si>
    <t>-0.09045269070959375</t>
  </si>
  <si>
    <t>0.1401105832033767</t>
  </si>
  <si>
    <t>44.85371174161707</t>
  </si>
  <si>
    <t>GATCCAGATCTAACCTGGGGTGGCTTTGTCTTCTTCTTTTGCCAATTCCACTAATTGTTAGGG</t>
  </si>
  <si>
    <t>T-15-C;T-60-A</t>
  </si>
  <si>
    <t>-1.1193665874877403</t>
  </si>
  <si>
    <t>0.22304319869825778</t>
  </si>
  <si>
    <t>16.030488612927698</t>
  </si>
  <si>
    <t>GATCCAGATCTAACCTGGGGTGGCTTTGTCTTCTTCTTTTGCCAATTCCACTAATTGTTCGGG</t>
  </si>
  <si>
    <t>T-15-C;T-60-C</t>
  </si>
  <si>
    <t>0.543902853746061</t>
  </si>
  <si>
    <t>0.09098374238133143</t>
  </si>
  <si>
    <t>84.58541807248506</t>
  </si>
  <si>
    <t>GATCCAGATCTAACCTGGGGTGGCTTTGTCTTCTTCTTTTGCCAATTCCACTAATTGTTGGGG</t>
  </si>
  <si>
    <t>T-15-C;T-60-G</t>
  </si>
  <si>
    <t>-0.09902659598760906</t>
  </si>
  <si>
    <t>0.1123935993009244</t>
  </si>
  <si>
    <t>44.47078420380232</t>
  </si>
  <si>
    <t>GATCCAGATCTAACCTGGGGTGGCTTTGTCTTCTTCTTTTGCCAATTCCACTAATTGTTTAGG</t>
  </si>
  <si>
    <t>T-15-C;G-61-A</t>
  </si>
  <si>
    <t>-0.38356119492829027</t>
  </si>
  <si>
    <t>0.10738944374862724</t>
  </si>
  <si>
    <t>33.458231495468105</t>
  </si>
  <si>
    <t>GATCCAGATCTAACCTGGGGTGGCTTTGTCTTCTTCTTTTGCCAATTCCACTAATTGTTTCGG</t>
  </si>
  <si>
    <t>T-15-C;G-61-C</t>
  </si>
  <si>
    <t>0.4990397473361706</t>
  </si>
  <si>
    <t>0.10342609028772058</t>
  </si>
  <si>
    <t>80.87451712233916</t>
  </si>
  <si>
    <t>GATCCAGATCTAACCTGGGGTGGCTTTGTCTTCTTCTTTTGCCAATTCCACTAATTGTTTGAG</t>
  </si>
  <si>
    <t>T-15-C;G-62-A</t>
  </si>
  <si>
    <t>0.6548847884558393</t>
  </si>
  <si>
    <t>0.06867167974470395</t>
  </si>
  <si>
    <t>94.51360791717035</t>
  </si>
  <si>
    <t>GATCCAGATCTAACCTGGGGTGGCTTTGTCTTCTTCTTTTGCCAATTCCACTAATTGTTTGCG</t>
  </si>
  <si>
    <t>T-15-C;G-62-C</t>
  </si>
  <si>
    <t>0.4822881332374891</t>
  </si>
  <si>
    <t>0.09767028769570285</t>
  </si>
  <si>
    <t>79.53102268832662</t>
  </si>
  <si>
    <t>GATCCAGATCTAACCTGGGGTGGCTTTGTCTTCTTCTTTTGCCAATTCCACTAATTGTTTGGA</t>
  </si>
  <si>
    <t>T-15-C;G-63-A</t>
  </si>
  <si>
    <t>-2.608689370173224</t>
  </si>
  <si>
    <t>0.5216707479540332</t>
  </si>
  <si>
    <t>3.615281290538058</t>
  </si>
  <si>
    <t>GATCCAGATCTAACCTGGGGTGGCTTTGTCTTCTTCTTTTGCCAATTCCACTAATTGTTTGGC</t>
  </si>
  <si>
    <t>T-15-C;G-63-C</t>
  </si>
  <si>
    <t>-2.137698391212565</t>
  </si>
  <si>
    <t>1.185999110532566</t>
  </si>
  <si>
    <t>5.790164160424533</t>
  </si>
  <si>
    <t>GATCCAGATCTAACCTGGGGTGGCTTTGTCTTCTTCTTTTGCCAATTCCACTAATTGTTTGGG</t>
  </si>
  <si>
    <t>T-15-C</t>
  </si>
  <si>
    <t>0.1719028927180285</t>
  </si>
  <si>
    <t>0.017676101858944106</t>
  </si>
  <si>
    <t>58.30931907638144</t>
  </si>
  <si>
    <t>GATCCAGATCTAACCTGGGGTGGCTTTGTCTTCTTCTTTTGCCAATTCCACTAATTGTTTGTG</t>
  </si>
  <si>
    <t>T-15-C;G-62-T</t>
  </si>
  <si>
    <t>0.08605688103844394</t>
  </si>
  <si>
    <t>0.12520194105194052</t>
  </si>
  <si>
    <t>53.51253448174592</t>
  </si>
  <si>
    <t>GATCCAGATCTAACCTGGGGTGGCTTTGTCTTCTTCTTTTGCCAATTCCACTAATTGTTTTGG</t>
  </si>
  <si>
    <t>T-15-C;G-61-T</t>
  </si>
  <si>
    <t>-0.10896441700595877</t>
  </si>
  <si>
    <t>0.11578765541531531</t>
  </si>
  <si>
    <t>44.03103022717496</t>
  </si>
  <si>
    <t>GATCCAGATCTAACCTGGGGTGGCTTTGTCTTCTTCTTTTGCCAATTCCACTAATTTTTTGGG</t>
  </si>
  <si>
    <t>T-15-C;G-57-T</t>
  </si>
  <si>
    <t>0.37548012230984096</t>
  </si>
  <si>
    <t>0.10531874743256595</t>
  </si>
  <si>
    <t>71.47438666864772</t>
  </si>
  <si>
    <t>GATCCAGATCTAACCTGGGGTGGCTTTGTCTTCTTCTTTTGCCAATTCCACTACTTGTTTGGG</t>
  </si>
  <si>
    <t>T-15-C;A-54-C</t>
  </si>
  <si>
    <t>0.2728605726269906</t>
  </si>
  <si>
    <t>0.09808670677589072</t>
  </si>
  <si>
    <t>64.5035078392438</t>
  </si>
  <si>
    <t>GATCCAGATCTAACCTGGGGTGGCTTTGTCTTCTTCTTTTGCCAATTCCACTAGTTGTTTGGG</t>
  </si>
  <si>
    <t>T-15-C;A-54-G</t>
  </si>
  <si>
    <t>0.17961923404840674</t>
  </si>
  <si>
    <t>0.12316119767928714</t>
  </si>
  <si>
    <t>58.760994083247425</t>
  </si>
  <si>
    <t>GATCCAGATCTAACCTGGGGTGGCTTTGTCTTCTTCTTTTGCCAATTCCACTATTTGTTTGGG</t>
  </si>
  <si>
    <t>T-15-C;A-54-T</t>
  </si>
  <si>
    <t>0.002530479477593023</t>
  </si>
  <si>
    <t>0.12174195466088895</t>
  </si>
  <si>
    <t>49.22440387669506</t>
  </si>
  <si>
    <t>GATCCAGATCTAACCTGGGGTGGCTTTGTCTTCTTCTTTTGCCAATTCCACTCATTGTTTGGG</t>
  </si>
  <si>
    <t>T-15-C;A-53-C</t>
  </si>
  <si>
    <t>0.6566057469465338</t>
  </si>
  <si>
    <t>0.10682592115766325</t>
  </si>
  <si>
    <t>94.67640195391256</t>
  </si>
  <si>
    <t>GATCCAGATCTAACCTGGGGTGGCTTTGTCTTCTTCTTTTGCCAATTCCACTGATTGTTTGGG</t>
  </si>
  <si>
    <t>T-15-C;A-53-G</t>
  </si>
  <si>
    <t>0.5412693521321742</t>
  </si>
  <si>
    <t>0.09776533479500783</t>
  </si>
  <si>
    <t>84.36295529409391</t>
  </si>
  <si>
    <t>GATCCAGATCTAACCTGGGGTGGCTTTGTCTTCTTCTTTTGCCAATTCCACTTATTGTTTGGG</t>
  </si>
  <si>
    <t>T-15-C;A-53-T</t>
  </si>
  <si>
    <t>0.10155326005831197</t>
  </si>
  <si>
    <t>0.10420010621243075</t>
  </si>
  <si>
    <t>54.348243506580694</t>
  </si>
  <si>
    <t>GATCCAGATCTAACCTGGGGTGGCTTTGTCTTCTTCTTTTGCCAATTCCAGTAATTGTTTGGG</t>
  </si>
  <si>
    <t>T-15-C;C-51-G</t>
  </si>
  <si>
    <t>0.275352229065286</t>
  </si>
  <si>
    <t>0.09771708225847517</t>
  </si>
  <si>
    <t>64.66442881648409</t>
  </si>
  <si>
    <t>GATCCAGATCTAACCTGGGGTGGCTTTGTCTTCTTCTTTTGCCAATTCCATTAATTGTTTGGG</t>
  </si>
  <si>
    <t>T-15-C;C-51-T</t>
  </si>
  <si>
    <t>-0.017698077061366696</t>
  </si>
  <si>
    <t>0.11833874682031735</t>
  </si>
  <si>
    <t>48.2386688510118</t>
  </si>
  <si>
    <t>GATCCAGATCTAACCTGGGGTGGCTTTGTCTTCTTCTTTTGCCAATTCCCCTAATTGTTTGGG</t>
  </si>
  <si>
    <t>T-15-C;A-50-C</t>
  </si>
  <si>
    <t>-1.1275328384534202</t>
  </si>
  <si>
    <t>0.30311675186900316</t>
  </si>
  <si>
    <t>15.90011268562112</t>
  </si>
  <si>
    <t>GATCCAGATCTAACCTGGGGTGGCTTTGTCTTCTTCTTTTGCCAATTCCGCTAATTGTTTGGG</t>
  </si>
  <si>
    <t>T-15-C;A-50-G</t>
  </si>
  <si>
    <t>0.5830555891875779</t>
  </si>
  <si>
    <t>0.0956254926868129</t>
  </si>
  <si>
    <t>87.96285507853453</t>
  </si>
  <si>
    <t>GATCCAGATCTAACCTGGGGTGGCTTTGTCTTCTTCTTTTGCCAATTCCTCTAATTGTTTGGG</t>
  </si>
  <si>
    <t>T-15-C;A-50-T</t>
  </si>
  <si>
    <t>0.13695114363485283</t>
  </si>
  <si>
    <t>0.10457912360053233</t>
  </si>
  <si>
    <t>56.306511093684044</t>
  </si>
  <si>
    <t>GATCCAGATCTAACCTGGGGTGGCTTTGTCTTCTTCTTTTGCCAATTCGACTAATTGTTTGGG</t>
  </si>
  <si>
    <t>T-15-C;C-49-G</t>
  </si>
  <si>
    <t>0.568892928079555</t>
  </si>
  <si>
    <t>0.08118720877443528</t>
  </si>
  <si>
    <t>86.72584730948928</t>
  </si>
  <si>
    <t>GATCCAGATCTAACCTGGGGTGGCTTTGTCTTCTTCTTTTGCCAATTCTACTAATTGTTTGGG</t>
  </si>
  <si>
    <t>T-15-C;C-49-T</t>
  </si>
  <si>
    <t>0.07122514146085696</t>
  </si>
  <si>
    <t>0.09761427775070536</t>
  </si>
  <si>
    <t>52.72470737160469</t>
  </si>
  <si>
    <t>GATCCAGATCTAACCTGGGGTGGCTTTGTCTTCTTCTTTTGCCAATTGCACTAATTGTTTGGG</t>
  </si>
  <si>
    <t>T-15-C;C-48-G</t>
  </si>
  <si>
    <t>0.33844056683065965</t>
  </si>
  <si>
    <t>0.10475967621918056</t>
  </si>
  <si>
    <t>68.8754362665178</t>
  </si>
  <si>
    <t>GATCCAGATCTAACCTGGGGTGGCTTTGTCTTCTTCTTTTGCCAATTTCACTAATTGTTTGGG</t>
  </si>
  <si>
    <t>T-15-C;C-48-T</t>
  </si>
  <si>
    <t>-0.2304566771931639</t>
  </si>
  <si>
    <t>0.11343350665200103</t>
  </si>
  <si>
    <t>38.9937882423729</t>
  </si>
  <si>
    <t>GATCCAGATCTAACCTGGGGTGGCTTTGTCTTCTTCTTTTGCCACTTCCACTAATTGTTTGGG</t>
  </si>
  <si>
    <t>T-15-C;A-45-C</t>
  </si>
  <si>
    <t>-0.8559552593853605</t>
  </si>
  <si>
    <t>0.2445922912828947</t>
  </si>
  <si>
    <t>20.861467048659414</t>
  </si>
  <si>
    <t>GATCCAGATCTAACCTGGGGTGGCTTTGTCTTCTTCTTTTGCCAGTTCCACTAATTGTTTGGG</t>
  </si>
  <si>
    <t>T-15-C;A-45-G</t>
  </si>
  <si>
    <t>0.6107958666307439</t>
  </si>
  <si>
    <t>0.08661603098017738</t>
  </si>
  <si>
    <t>90.43712893927247</t>
  </si>
  <si>
    <t>GATCCAGATCTAACCTGGGGTGGCTTTGTCTTCTTCTTTTGCCATTTCCACTAATTGTTTGGG</t>
  </si>
  <si>
    <t>T-15-C;A-45-T</t>
  </si>
  <si>
    <t>0.09135211738835727</t>
  </si>
  <si>
    <t>0.11218080050705743</t>
  </si>
  <si>
    <t>53.79664755858958</t>
  </si>
  <si>
    <t>GATCCAGATCTAACCTGGGGTGGCTTTGTCTTCTTCTTTTGCCCATTCCACTAATTGTTTGGG</t>
  </si>
  <si>
    <t>T-15-C;A-44-C</t>
  </si>
  <si>
    <t>0.025775799937456073</t>
  </si>
  <si>
    <t>0.11601794953440164</t>
  </si>
  <si>
    <t>50.38204364637123</t>
  </si>
  <si>
    <t>GATCCAGATCTAACCTGGGGTGGCTTTGTCTTCTTCTTTTGCCGATTCCACTAATTGTTTGGG</t>
  </si>
  <si>
    <t>T-15-C;A-44-G</t>
  </si>
  <si>
    <t>0.7723064513521988</t>
  </si>
  <si>
    <t>0.08692192321186552</t>
  </si>
  <si>
    <t>GATCCAGATCTAACCTGGGGTGGCTTTGTCTTCTTCTTTTGCCTATTCCACTAATTGTTTGGG</t>
  </si>
  <si>
    <t>T-15-C;A-44-T</t>
  </si>
  <si>
    <t>0.40062926899874507</t>
  </si>
  <si>
    <t>0.10752758438538212</t>
  </si>
  <si>
    <t>73.29470022825737</t>
  </si>
  <si>
    <t>GATCCAGATCTAACCTGGGGTGGCTTTGTCTTCTTCTTTTGCGAATTCCACTAATTGTTTGGG</t>
  </si>
  <si>
    <t>T-15-C;C-43-G</t>
  </si>
  <si>
    <t>0.5518368176664203</t>
  </si>
  <si>
    <t>0.0802475346492243</t>
  </si>
  <si>
    <t>85.25918501462456</t>
  </si>
  <si>
    <t>GATCCAGATCTAACCTGGGGTGGCTTTGTCTTCTTCTTTTGCTAATTCCACTAATTGTTTGGG</t>
  </si>
  <si>
    <t>T-15-C;C-43-T</t>
  </si>
  <si>
    <t>-0.2642725289381973</t>
  </si>
  <si>
    <t>0.13141881681596645</t>
  </si>
  <si>
    <t>37.697225812168924</t>
  </si>
  <si>
    <t>GATCCAGATCTAACCTGGGGTGGCTTTGTCTTCTTCTTTTGGCAATTCCACTAATTGTTTGGG</t>
  </si>
  <si>
    <t>T-15-C;C-42-G</t>
  </si>
  <si>
    <t>0.23114564346221822</t>
  </si>
  <si>
    <t>0.08819289139011444</t>
  </si>
  <si>
    <t>61.86809868490884</t>
  </si>
  <si>
    <t>GATCCAGATCTAACCTGGGGTGGCTTTGTCTTCTTCTTTTGTCAATTCCACTAATTGTTTGGG</t>
  </si>
  <si>
    <t>T-15-C;C-42-T</t>
  </si>
  <si>
    <t>0.07687366154856953</t>
  </si>
  <si>
    <t>0.09425661159780054</t>
  </si>
  <si>
    <t>53.02336663766452</t>
  </si>
  <si>
    <t>GATCCAGATCTAACCTGGGGTGGCTTTGTCTTCTTCTTTTTCCAATTCCACTAATTGTTTGGG</t>
  </si>
  <si>
    <t>T-15-C;G-41-T</t>
  </si>
  <si>
    <t>-0.1312878989972801</t>
  </si>
  <si>
    <t>0.16851374800842261</t>
  </si>
  <si>
    <t>43.058994296656785</t>
  </si>
  <si>
    <t>GATCCAGATCTAACCTGGGGTGGCTTTGTCTTCTTGTTTTGCCAATTCCACTAATTGTTTGGG</t>
  </si>
  <si>
    <t>T-15-C;C-36-G</t>
  </si>
  <si>
    <t>-0.06376006986913606</t>
  </si>
  <si>
    <t>0.09668474687901343</t>
  </si>
  <si>
    <t>46.06709703572514</t>
  </si>
  <si>
    <t>GATCCAGATCTAACCTGGGGTGGCTTTGTCTTCTTTTTTTGCCAATTCCACTAATTGTTTGGG</t>
  </si>
  <si>
    <t>T-15-C;C-36-T</t>
  </si>
  <si>
    <t>0.21650188971981826</t>
  </si>
  <si>
    <t>0.12631893015782317</t>
  </si>
  <si>
    <t>60.968718704560175</t>
  </si>
  <si>
    <t>GATCCAGATCTAACCTGGGGTGGCTTTGTCTTGTTCTTTTGCCAATTCCACTAATTGTTTGGG</t>
  </si>
  <si>
    <t>T-15-C;C-33-G</t>
  </si>
  <si>
    <t>-0.6053238142438799</t>
  </si>
  <si>
    <t>0.1503104554459405</t>
  </si>
  <si>
    <t>26.803573563697974</t>
  </si>
  <si>
    <t>GATCCAGATCTAACCTGGGGTGGCTTTGTCTTTTTCTTTTGCCAATTCCACTAATTGTTTGGG</t>
  </si>
  <si>
    <t>T-15-C;C-33-T</t>
  </si>
  <si>
    <t>-1.2788898865402452</t>
  </si>
  <si>
    <t>0.23583970293271847</t>
  </si>
  <si>
    <t>13.666794726995075</t>
  </si>
  <si>
    <t>GATCCAGATCTAACCTGGGGTGGCTTTGTGTTCTTCTTTTGCCAATTCCACTAATTGTTTGGG</t>
  </si>
  <si>
    <t>T-15-C;C-30-G</t>
  </si>
  <si>
    <t>-0.44189360263664645</t>
  </si>
  <si>
    <t>0.08420712255973146</t>
  </si>
  <si>
    <t>31.56236507464878</t>
  </si>
  <si>
    <t>GATCCAGATCTAACCTGGGGTGGCTTTGTTTTCTTCTTTTGCCAATTCCACTAATTGTTTGGG</t>
  </si>
  <si>
    <t>T-15-C;C-30-T</t>
  </si>
  <si>
    <t>-0.15428056227055847</t>
  </si>
  <si>
    <t>0.11736127337287151</t>
  </si>
  <si>
    <t>42.080248445280866</t>
  </si>
  <si>
    <t>GATCCAGATCTAACCTGGGGTGGCTTTTTCTTCTTCTTTTGCCAATTCCACTAATTGTTTGGG</t>
  </si>
  <si>
    <t>T-15-C;G-28-T</t>
  </si>
  <si>
    <t>0.2565579262726401</t>
  </si>
  <si>
    <t>0.14566303476995401</t>
  </si>
  <si>
    <t>63.46045532193389</t>
  </si>
  <si>
    <t>GATCCAGATCTAACCTGGGGTGGGTTTGTCTTCTTCTTTTGCCAATTCCACTAATTGTTTGGG</t>
  </si>
  <si>
    <t>T-15-C;C-24-G</t>
  </si>
  <si>
    <t>-2.351743494524794</t>
  </si>
  <si>
    <t>0.6205699796609516</t>
  </si>
  <si>
    <t>4.6744688451524015</t>
  </si>
  <si>
    <t>GATCCAGATCTAACCTGGGGTGGTTTTGTCTTCTTCTTTTGCCAATTCCACTAATTGTTTGGG</t>
  </si>
  <si>
    <t>T-15-C;C-24-T</t>
  </si>
  <si>
    <t>0.06629815625848709</t>
  </si>
  <si>
    <t>0.10178753552841849</t>
  </si>
  <si>
    <t>52.46557241983406</t>
  </si>
  <si>
    <t>GATCCAGATCTAACCTGGGGTGTCTTTGTCTTCTTCTTTTGCCAATTCCACTAATTGTTTGGG</t>
  </si>
  <si>
    <t>T-15-C;G-23-T</t>
  </si>
  <si>
    <t>0.08210046860053319</t>
  </si>
  <si>
    <t>0.1046622904523102</t>
  </si>
  <si>
    <t>53.301235094126746</t>
  </si>
  <si>
    <t>GATCCAGATCTAACCTGGGGTTGCTTTGTCTTCTTCTTTTGCCAATTCCACTAATTGTTTGGG</t>
  </si>
  <si>
    <t>T-15-C;G-22-T</t>
  </si>
  <si>
    <t>-0.006595171905573363</t>
  </si>
  <si>
    <t>0.15962692772443537</t>
  </si>
  <si>
    <t>48.77724254976559</t>
  </si>
  <si>
    <t>GATCCAGATCTAACCTGGGTTGGCTTTGTCTTCTTCTTTTGCCAATTCCACTAATTGTTTGGG</t>
  </si>
  <si>
    <t>T-15-C;G-20-T</t>
  </si>
  <si>
    <t>-0.7798153742566188</t>
  </si>
  <si>
    <t>0.1854852711647855</t>
  </si>
  <si>
    <t>22.511891046051733</t>
  </si>
  <si>
    <t>GATCCAGATCTAACCTGGTGTGGCTTTGTCTTCTTCTTTTGCCAATTCCACTAATTGTTTGGG</t>
  </si>
  <si>
    <t>T-15-C;G-19-T</t>
  </si>
  <si>
    <t>0.42529514551321834</t>
  </si>
  <si>
    <t>0.07836063557853114</t>
  </si>
  <si>
    <t>75.12505915782971</t>
  </si>
  <si>
    <t>GATCCAGATCTAACCTGTGGTGGCTTTGTCTTCTTCTTTTGCCAATTCCACTAATTGTTTGGG</t>
  </si>
  <si>
    <t>T-15-C;G-18-T</t>
  </si>
  <si>
    <t>-0.0457290372966344</t>
  </si>
  <si>
    <t>0.1046812208170357</t>
  </si>
  <si>
    <t>46.90526820008234</t>
  </si>
  <si>
    <t>GATCCAGATCTAACCTTGGGTGGCTTTGTCTTCTTCTTTTGCCAATTCCACTAATTGTTTGGG</t>
  </si>
  <si>
    <t>T-15-C;G-17-T</t>
  </si>
  <si>
    <t>0.11799977884765625</t>
  </si>
  <si>
    <t>0.13482044269705043</t>
  </si>
  <si>
    <t>55.24947364958457</t>
  </si>
  <si>
    <t>GATCCAGATCTAACGAGGGGTGGCTTTGTCTTCTTCTTTTGCCAATTCCACTAATTGTTTGGG</t>
  </si>
  <si>
    <t>T-15-G;T-16-A</t>
  </si>
  <si>
    <t>0.24598772520260836</t>
  </si>
  <si>
    <t>0.08887628347914589</t>
  </si>
  <si>
    <t>62.7931982823823</t>
  </si>
  <si>
    <t>GATCCAGATCTAACGCGGGGTGGCTTTGTCTTCTTCTTTTGCCAATTCCACTAATTGTTTGGG</t>
  </si>
  <si>
    <t>T-15-G;T-16-C</t>
  </si>
  <si>
    <t>0.09185009817870662</t>
  </si>
  <si>
    <t>0.10908618366502439</t>
  </si>
  <si>
    <t>53.823443927143586</t>
  </si>
  <si>
    <t>GATCCAGATCTAACGGGGGGTGGCTTTGTCTTCTTCTTTTGCCAATTCCACTAATTGTTTGGG</t>
  </si>
  <si>
    <t>T-15-G;T-16-G</t>
  </si>
  <si>
    <t>-1.8658627138686537</t>
  </si>
  <si>
    <t>0.40658077989999275</t>
  </si>
  <si>
    <t>7.598845447366184</t>
  </si>
  <si>
    <t>GATCCAGATCTAACGTAGGGTGGCTTTGTCTTCTTCTTTTGCCAATTCCACTAATTGTTTGGG</t>
  </si>
  <si>
    <t>T-15-G;G-17-A</t>
  </si>
  <si>
    <t>-1.1526691002700626</t>
  </si>
  <si>
    <t>0.19262081942906986</t>
  </si>
  <si>
    <t>15.505424563381556</t>
  </si>
  <si>
    <t>GATCCAGATCTAACGTCGGGTGGCTTTGTCTTCTTCTTTTGCCAATTCCACTAATTGTTTGGG</t>
  </si>
  <si>
    <t>T-15-G;G-17-C</t>
  </si>
  <si>
    <t>0.3846428758211903</t>
  </si>
  <si>
    <t>0.11713599029783327</t>
  </si>
  <si>
    <t>72.13229839458978</t>
  </si>
  <si>
    <t>GATCCAGATCTAACGTGAGGTGGCTTTGTCTTCTTCTTTTGCCAATTCCACTAATTGTTTGGG</t>
  </si>
  <si>
    <t>T-15-G;G-18-A</t>
  </si>
  <si>
    <t>-0.026704187187635092</t>
  </si>
  <si>
    <t>0.08181833694548045</t>
  </si>
  <si>
    <t>47.806176546938936</t>
  </si>
  <si>
    <t>GATCCAGATCTAACGTGCGGTGGCTTTGTCTTCTTCTTTTGCCAATTCCACTAATTGTTTGGG</t>
  </si>
  <si>
    <t>T-15-G;G-18-C</t>
  </si>
  <si>
    <t>0.48467917646158776</t>
  </si>
  <si>
    <t>0.0973679991541501</t>
  </si>
  <si>
    <t>79.72141232545088</t>
  </si>
  <si>
    <t>GATCCAGATCTAACGTGGAGTGGCTTTGTCTTCTTCTTTTGCCAATTCCACTAATTGTTTGGG</t>
  </si>
  <si>
    <t>T-15-G;G-19-A</t>
  </si>
  <si>
    <t>-0.16956193074387957</t>
  </si>
  <si>
    <t>0.11164287401780522</t>
  </si>
  <si>
    <t>41.44209302586129</t>
  </si>
  <si>
    <t>GATCCAGATCTAACGTGGCGTGGCTTTGTCTTCTTCTTTTGCCAATTCCACTAATTGTTTGGG</t>
  </si>
  <si>
    <t>T-15-G;G-19-C</t>
  </si>
  <si>
    <t>0.6895856969041779</t>
  </si>
  <si>
    <t>0.09381365436320245</t>
  </si>
  <si>
    <t>97.85088435884859</t>
  </si>
  <si>
    <t>GATCCAGATCTAACGTGGGATGGCTTTGTCTTCTTCTTTTGCCAATTCCACTAATTGTTTGGG</t>
  </si>
  <si>
    <t>T-15-G;G-20-A</t>
  </si>
  <si>
    <t>-0.24715656161048463</t>
  </si>
  <si>
    <t>0.09139680204434322</t>
  </si>
  <si>
    <t>38.34800375715469</t>
  </si>
  <si>
    <t>GATCCAGATCTAACGTGGGCTGGCTTTGTCTTCTTCTTTTGCCAATTCCACTAATTGTTTGGG</t>
  </si>
  <si>
    <t>T-15-G;G-20-C</t>
  </si>
  <si>
    <t>0.16633848085174474</t>
  </si>
  <si>
    <t>0.13034346895560095</t>
  </si>
  <si>
    <t>57.98576304375795</t>
  </si>
  <si>
    <t>GATCCAGATCTAACGTGGGGAGGCTTTGTCTTCTTCTTTTGCCAATTCCACTAATTGTTTGGG</t>
  </si>
  <si>
    <t>T-15-G;T-21-A</t>
  </si>
  <si>
    <t>0.5112725305471495</t>
  </si>
  <si>
    <t>0.08534770276451503</t>
  </si>
  <si>
    <t>81.86991337825106</t>
  </si>
  <si>
    <t>GATCCAGATCTAACGTGGGGCGGCTTTGTCTTCTTCTTTTGCCAATTCCACTAATTGTTTGGG</t>
  </si>
  <si>
    <t>T-15-G;T-21-C</t>
  </si>
  <si>
    <t>0.5741074085894299</t>
  </si>
  <si>
    <t>0.08181692424017686</t>
  </si>
  <si>
    <t>87.17925867496652</t>
  </si>
  <si>
    <t>GATCCAGATCTAACGTGGGGGGGCTTTGTCTTCTTCTTTTGCCAATTCCACTAATTGTTTGGG</t>
  </si>
  <si>
    <t>T-15-G;T-21-G</t>
  </si>
  <si>
    <t>-1.2830319107836936</t>
  </si>
  <si>
    <t>0.41541725212942476</t>
  </si>
  <si>
    <t>13.610303606466179</t>
  </si>
  <si>
    <t>GATCCAGATCTAACGTGGGGTAGCTTTGTCTTCTTCTTTTGCCAATTCCACTAATTGTTTGGG</t>
  </si>
  <si>
    <t>T-15-G;G-22-A</t>
  </si>
  <si>
    <t>0.06549874131038089</t>
  </si>
  <si>
    <t>0.10480166367427353</t>
  </si>
  <si>
    <t>52.42364741695043</t>
  </si>
  <si>
    <t>GATCCAGATCTAACGTGGGGTCGCTTTGTCTTCTTCTTTTGCCAATTCCACTAATTGTTTGGG</t>
  </si>
  <si>
    <t>T-15-G;G-22-C</t>
  </si>
  <si>
    <t>0.41044849279600704</t>
  </si>
  <si>
    <t>0.09939052512039843</t>
  </si>
  <si>
    <t>74.01794231986092</t>
  </si>
  <si>
    <t>GATCCAGATCTAACGTGGGGTGACTTTGTCTTCTTCTTTTGCCAATTCCACTAATTGTTTGGG</t>
  </si>
  <si>
    <t>T-15-G;G-23-A</t>
  </si>
  <si>
    <t>0.3181884730242925</t>
  </si>
  <si>
    <t>0.0749421227258071</t>
  </si>
  <si>
    <t>67.4945941378549</t>
  </si>
  <si>
    <t>GATCCAGATCTAACGTGGGGTGCCTTTGTCTTCTTCTTTTGCCAATTCCACTAATTGTTTGGG</t>
  </si>
  <si>
    <t>T-15-G;G-23-C</t>
  </si>
  <si>
    <t>0.25094875780048653</t>
  </si>
  <si>
    <t>0.10995006194394041</t>
  </si>
  <si>
    <t>63.105491393629855</t>
  </si>
  <si>
    <t>GATCCAGATCTAACGTGGGGTGGATTTGTCTTCTTCTTTTGCCAATTCCACTAATTGTTTGGG</t>
  </si>
  <si>
    <t>T-15-G;C-24-A</t>
  </si>
  <si>
    <t>0.9219238591070797</t>
  </si>
  <si>
    <t>0.0791734314062022</t>
  </si>
  <si>
    <t>GATCCAGATCTAACGTGGGGTGGCATTGTCTTCTTCTTTTGCCAATTCCACTAATTGTTTGGG</t>
  </si>
  <si>
    <t>T-15-G;T-25-A</t>
  </si>
  <si>
    <t>-0.3937973662807108</t>
  </si>
  <si>
    <t>0.15570068260026224</t>
  </si>
  <si>
    <t>33.117494202566355</t>
  </si>
  <si>
    <t>GATCCAGATCTAACGTGGGGTGGCCTTGTCTTCTTCTTTTGCCAATTCCACTAATTGTTTGGG</t>
  </si>
  <si>
    <t>T-15-G;T-25-C</t>
  </si>
  <si>
    <t>0.17711514968546777</t>
  </si>
  <si>
    <t>0.09573961231769981</t>
  </si>
  <si>
    <t>58.61403567173409</t>
  </si>
  <si>
    <t>GATCCAGATCTAACGTGGGGTGGCGTTGTCTTCTTCTTTTGCCAATTCCACTAATTGTTTGGG</t>
  </si>
  <si>
    <t>T-15-G;T-25-G</t>
  </si>
  <si>
    <t>0.4652334620636547</t>
  </si>
  <si>
    <t>0.09289465238371668</t>
  </si>
  <si>
    <t>78.18614804324403</t>
  </si>
  <si>
    <t>GATCCAGATCTAACGTGGGGTGGCTATGTCTTCTTCTTTTGCCAATTCCACTAATTGTTTGGG</t>
  </si>
  <si>
    <t>T-15-G;T-26-A</t>
  </si>
  <si>
    <t>0.052668381848164886</t>
  </si>
  <si>
    <t>0.10334066976118884</t>
  </si>
  <si>
    <t>51.7553297224733</t>
  </si>
  <si>
    <t>GATCCAGATCTAACGTGGGGTGGCTCTGTCTTCTTCTTTTGCCAATTCCACTAATTGTTTGGG</t>
  </si>
  <si>
    <t>T-15-G;T-26-C</t>
  </si>
  <si>
    <t>-0.11187158523836697</t>
  </si>
  <si>
    <t>0.12079114269969538</t>
  </si>
  <si>
    <t>43.90321050160485</t>
  </si>
  <si>
    <t>GATCCAGATCTAACGTGGGGTGGCTGTGTCTTCTTCTTTTGCCAATTCCACTAATTGTTTGGG</t>
  </si>
  <si>
    <t>T-15-G;T-26-G</t>
  </si>
  <si>
    <t>0.2033683690117225</t>
  </si>
  <si>
    <t>0.0971266849460944</t>
  </si>
  <si>
    <t>60.173220058434076</t>
  </si>
  <si>
    <t>GATCCAGATCTAACGTGGGGTGGCTTAGTCTTCTTCTTTTGCCAATTCCACTAATTGTTTGGG</t>
  </si>
  <si>
    <t>T-15-G;T-27-A</t>
  </si>
  <si>
    <t>-0.4095766598785612</t>
  </si>
  <si>
    <t>0.15294842309656345</t>
  </si>
  <si>
    <t>32.59902483609094</t>
  </si>
  <si>
    <t>GATCCAGATCTAACGTGGGGTGGCTTCGTCTTCTTCTTTTGCCAATTCCACTAATTGTTTGGG</t>
  </si>
  <si>
    <t>T-15-G;T-27-C</t>
  </si>
  <si>
    <t>0.09033189419917148</t>
  </si>
  <si>
    <t>0.09902816907833736</t>
  </si>
  <si>
    <t>53.74179095899549</t>
  </si>
  <si>
    <t>GATCCAGATCTAACGTGGGGTGGCTTGGTCTTCTTCTTTTGCCAATTCCACTAATTGTTTGGG</t>
  </si>
  <si>
    <t>T-15-G;T-27-G</t>
  </si>
  <si>
    <t>-0.09466001948700156</t>
  </si>
  <si>
    <t>0.0952958299989409</t>
  </si>
  <si>
    <t>44.665393864838286</t>
  </si>
  <si>
    <t>GATCCAGATCTAACGTGGGGTGGCTTTATCTTCTTCTTTTGCCAATTCCACTAATTGTTTGGG</t>
  </si>
  <si>
    <t>T-15-G;G-28-A</t>
  </si>
  <si>
    <t>-0.2610179973570389</t>
  </si>
  <si>
    <t>0.11555470176146493</t>
  </si>
  <si>
    <t>37.820112484907646</t>
  </si>
  <si>
    <t>GATCCAGATCTAACGTGGGGTGGCTTTCTCTTCTTCTTTTGCCAATTCCACTAATTGTTTGGG</t>
  </si>
  <si>
    <t>T-15-G;G-28-C</t>
  </si>
  <si>
    <t>-0.2161028209621658</t>
  </si>
  <si>
    <t>0.16320768218893336</t>
  </si>
  <si>
    <t>39.557535768987904</t>
  </si>
  <si>
    <t>GATCCAGATCTAACGTGGGGTGGCTTTGACTTCTTCTTTTGCCAATTCCACTAATTGTTTGGG</t>
  </si>
  <si>
    <t>T-15-G;T-29-A</t>
  </si>
  <si>
    <t>0.11657273637423071</t>
  </si>
  <si>
    <t>0.11117242357151509</t>
  </si>
  <si>
    <t>55.17068653370307</t>
  </si>
  <si>
    <t>GATCCAGATCTAACGTGGGGTGGCTTTGCCTTCTTCTTTTGCCAATTCCACTAATTGTTTGGG</t>
  </si>
  <si>
    <t>T-15-G;T-29-C</t>
  </si>
  <si>
    <t>0.5133053197879066</t>
  </si>
  <si>
    <t>0.1082480288621996</t>
  </si>
  <si>
    <t>82.03650692472559</t>
  </si>
  <si>
    <t>GATCCAGATCTAACGTGGGGTGGCTTTGGCTTCTTCTTTTGCCAATTCCACTAATTGTTTGGG</t>
  </si>
  <si>
    <t>T-15-G;T-29-G</t>
  </si>
  <si>
    <t>-0.6609620992217538</t>
  </si>
  <si>
    <t>0.16523605488108137</t>
  </si>
  <si>
    <t>25.35299668758681</t>
  </si>
  <si>
    <t>GATCCAGATCTAACGTGGGGTGGCTTTGTATTCTTCTTTTGCCAATTCCACTAATTGTTTGGG</t>
  </si>
  <si>
    <t>T-15-G;C-30-A</t>
  </si>
  <si>
    <t>-0.48855221232095053</t>
  </si>
  <si>
    <t>0.14686387707545753</t>
  </si>
  <si>
    <t>30.123536884426304</t>
  </si>
  <si>
    <t>GATCCAGATCTAACGTGGGGTGGCTTTGTCATCTTCTTTTGCCAATTCCACTAATTGTTTGGG</t>
  </si>
  <si>
    <t>T-15-G;T-31-A</t>
  </si>
  <si>
    <t>0.2737064135758352</t>
  </si>
  <si>
    <t>0.09486543756766505</t>
  </si>
  <si>
    <t>64.5580906284432</t>
  </si>
  <si>
    <t>GATCCAGATCTAACGTGGGGTGGCTTTGTCCTCTTCTTTTGCCAATTCCACTAATTGTTTGGG</t>
  </si>
  <si>
    <t>T-15-G;T-31-C</t>
  </si>
  <si>
    <t>-0.08482487354971624</t>
  </si>
  <si>
    <t>0.10582326948679889</t>
  </si>
  <si>
    <t>45.10685187530714</t>
  </si>
  <si>
    <t>GATCCAGATCTAACGTGGGGTGGCTTTGTCGTCTTCTTTTGCCAATTCCACTAATTGTTTGGG</t>
  </si>
  <si>
    <t>T-15-G;T-31-G</t>
  </si>
  <si>
    <t>0.10855223532495978</t>
  </si>
  <si>
    <t>0.08648402817091523</t>
  </si>
  <si>
    <t>54.72995977180142</t>
  </si>
  <si>
    <t>GATCCAGATCTAACGTGGGGTGGCTTTGTCTACTTCTTTTGCCAATTCCACTAATTGTTTGGG</t>
  </si>
  <si>
    <t>T-15-G;T-32-A</t>
  </si>
  <si>
    <t>-0.17208874494386878</t>
  </si>
  <si>
    <t>0.16277797156614135</t>
  </si>
  <si>
    <t>41.3375087448951</t>
  </si>
  <si>
    <t>GATCCAGATCTAACGTGGGGTGGCTTTGTCTCCTTCTTTTGCCAATTCCACTAATTGTTTGGG</t>
  </si>
  <si>
    <t>T-15-G;T-32-C</t>
  </si>
  <si>
    <t>-0.10135064549926004</t>
  </si>
  <si>
    <t>0.1215345797338458</t>
  </si>
  <si>
    <t>44.3675519044431</t>
  </si>
  <si>
    <t>GATCCAGATCTAACGTGGGGTGGCTTTGTCTGCTTCTTTTGCCAATTCCACTAATTGTTTGGG</t>
  </si>
  <si>
    <t>T-15-G;T-32-G</t>
  </si>
  <si>
    <t>0.18391341222427837</t>
  </si>
  <si>
    <t>0.09248151331016106</t>
  </si>
  <si>
    <t>59.01386681333137</t>
  </si>
  <si>
    <t>GATCCAGATCTAACGTGGGGTGGCTTTGTCTTATTCTTTTGCCAATTCCACTAATTGTTTGGG</t>
  </si>
  <si>
    <t>T-15-G;C-33-A</t>
  </si>
  <si>
    <t>-1.3629085608218385</t>
  </si>
  <si>
    <t>0.2841124440731584</t>
  </si>
  <si>
    <t>12.565443589812388</t>
  </si>
  <si>
    <t>GATCCAGATCTAACGTGGGGTGGCTTTGTCTTCATCTTTTGCCAATTCCACTAATTGTTTGGG</t>
  </si>
  <si>
    <t>T-15-G;T-34-A</t>
  </si>
  <si>
    <t>0.4065675567251291</t>
  </si>
  <si>
    <t>0.11360520435364134</t>
  </si>
  <si>
    <t>73.73124011393686</t>
  </si>
  <si>
    <t>GATCCAGATCTAACGTGGGGTGGCTTTGTCTTCCTCTTTTGCCAATTCCACTAATTGTTTGGG</t>
  </si>
  <si>
    <t>T-15-G;T-34-C</t>
  </si>
  <si>
    <t>-0.4011650081051693</t>
  </si>
  <si>
    <t>0.1425764598274744</t>
  </si>
  <si>
    <t>32.874393008092476</t>
  </si>
  <si>
    <t>GATCCAGATCTAACGTGGGGTGGCTTTGTCTTCGTCTTTTGCCAATTCCACTAATTGTTTGGG</t>
  </si>
  <si>
    <t>T-15-G;T-34-G</t>
  </si>
  <si>
    <t>0.14590792257413132</t>
  </si>
  <si>
    <t>0.09328107097990684</t>
  </si>
  <si>
    <t>56.81310138831735</t>
  </si>
  <si>
    <t>GATCCAGATCTAACGTGGGGTGGCTTTGTCTTCTACTTTTGCCAATTCCACTAATTGTTTGGG</t>
  </si>
  <si>
    <t>T-15-G;T-35-A</t>
  </si>
  <si>
    <t>-0.30918141820971123</t>
  </si>
  <si>
    <t>0.11200148111667672</t>
  </si>
  <si>
    <t>36.041736587813986</t>
  </si>
  <si>
    <t>GATCCAGATCTAACGTGGGGTGGCTTTGTCTTCTCCTTTTGCCAATTCCACTAATTGTTTGGG</t>
  </si>
  <si>
    <t>T-15-G;T-35-C</t>
  </si>
  <si>
    <t>0.13553327707657836</t>
  </si>
  <si>
    <t>0.1059720755291375</t>
  </si>
  <si>
    <t>56.22673254562408</t>
  </si>
  <si>
    <t>GATCCAGATCTAACGTGGGGTGGCTTTGTCTTCTGCTTTTGCCAATTCCACTAATTGTTTGGG</t>
  </si>
  <si>
    <t>T-15-G;T-35-G</t>
  </si>
  <si>
    <t>0.21338832943354158</t>
  </si>
  <si>
    <t>0.09542338968177408</t>
  </si>
  <si>
    <t>60.77918414005932</t>
  </si>
  <si>
    <t>GATCCAGATCTAACGTGGGGTGGCTTTGTCTTCTTATTTTGCCAATTCCACTAATTGTTTGGG</t>
  </si>
  <si>
    <t>T-15-G;C-36-A</t>
  </si>
  <si>
    <t>-0.2609698856259508</t>
  </si>
  <si>
    <t>0.10364698397168025</t>
  </si>
  <si>
    <t>37.82193211976179</t>
  </si>
  <si>
    <t>GATCCAGATCTAACGTGGGGTGGCTTTGTCTTCTTCATTTGCCAATTCCACTAATTGTTTGGG</t>
  </si>
  <si>
    <t>T-15-G;T-37-A</t>
  </si>
  <si>
    <t>-0.37189756789585604</t>
  </si>
  <si>
    <t>0.11871024467038711</t>
  </si>
  <si>
    <t>33.85076053498708</t>
  </si>
  <si>
    <t>GATCCAGATCTAACGTGGGGTGGCTTTGTCTTCTTCCTTTGCCAATTCCACTAATTGTTTGGG</t>
  </si>
  <si>
    <t>T-15-G;T-37-C</t>
  </si>
  <si>
    <t>-0.028879704720695384</t>
  </si>
  <si>
    <t>0.10713193860516411</t>
  </si>
  <si>
    <t>47.702286420043706</t>
  </si>
  <si>
    <t>GATCCAGATCTAACGTGGGGTGGCTTTGTCTTCTTCGTTTGCCAATTCCACTAATTGTTTGGG</t>
  </si>
  <si>
    <t>T-15-G;T-37-G</t>
  </si>
  <si>
    <t>0.42397532631790347</t>
  </si>
  <si>
    <t>0.08548779957036004</t>
  </si>
  <si>
    <t>75.02597306495107</t>
  </si>
  <si>
    <t>GATCCAGATCTAACGTGGGGTGGCTTTGTCTTCTTCTATTGCCAATTCCACTAATTGTTTGGG</t>
  </si>
  <si>
    <t>T-15-G;T-38-A</t>
  </si>
  <si>
    <t>-0.4949964864022247</t>
  </si>
  <si>
    <t>0.13071926531550188</t>
  </si>
  <si>
    <t>29.93003671017444</t>
  </si>
  <si>
    <t>GATCCAGATCTAACGTGGGGTGGCTTTGTCTTCTTCTCTTGCCAATTCCACTAATTGTTTGGG</t>
  </si>
  <si>
    <t>T-15-G;T-38-C</t>
  </si>
  <si>
    <t>-0.6212902757477706</t>
  </si>
  <si>
    <t>0.12612229757361976</t>
  </si>
  <si>
    <t>26.379013716759886</t>
  </si>
  <si>
    <t>GATCCAGATCTAACGTGGGGTGGCTTTGTCTTCTTCTGTTGCCAATTCCACTAATTGTTTGGG</t>
  </si>
  <si>
    <t>T-15-G;T-38-G</t>
  </si>
  <si>
    <t>-0.009741508982833408</t>
  </si>
  <si>
    <t>0.08714189817935955</t>
  </si>
  <si>
    <t>48.624014083613204</t>
  </si>
  <si>
    <t>GATCCAGATCTAACGTGGGGTGGCTTTGTCTTCTTCTTATGCCAATTCCACTAATTGTTTGGG</t>
  </si>
  <si>
    <t>T-15-G;T-39-A</t>
  </si>
  <si>
    <t>-0.3642485085741188</t>
  </si>
  <si>
    <t>0.10854722235224336</t>
  </si>
  <si>
    <t>34.110679812109034</t>
  </si>
  <si>
    <t>GATCCAGATCTAACGTGGGGTGGCTTTGTCTTCTTCTTCTGCCAATTCCACTAATTGTTTGGG</t>
  </si>
  <si>
    <t>T-15-G;T-39-C</t>
  </si>
  <si>
    <t>0.344276346498595</t>
  </si>
  <si>
    <t>0.08953749499031675</t>
  </si>
  <si>
    <t>69.27855324397632</t>
  </si>
  <si>
    <t>GATCCAGATCTAACGTGGGGTGGCTTTGTCTTCTTCTTGTGCCAATTCCACTAATTGTTTGGG</t>
  </si>
  <si>
    <t>T-15-G;T-39-G</t>
  </si>
  <si>
    <t>0.13428797123266928</t>
  </si>
  <si>
    <t>0.10450731962184313</t>
  </si>
  <si>
    <t>56.15675664674215</t>
  </si>
  <si>
    <t>GATCCAGATCTAACGTGGGGTGGCTTTGTCTTCTTCTTTAGCCAATTCCACTAATTGTTTGGG</t>
  </si>
  <si>
    <t>T-15-G;T-40-A</t>
  </si>
  <si>
    <t>-0.6965164533671041</t>
  </si>
  <si>
    <t>0.22030624644297017</t>
  </si>
  <si>
    <t>24.46742354200877</t>
  </si>
  <si>
    <t>GATCCAGATCTAACGTGGGGTGGCTTTGTCTTCTTCTTTCGCCAATTCCACTAATTGTTTGGG</t>
  </si>
  <si>
    <t>T-15-G;T-40-C</t>
  </si>
  <si>
    <t>0.42216245282666476</t>
  </si>
  <si>
    <t>0.10541174350737581</t>
  </si>
  <si>
    <t>74.8900836795763</t>
  </si>
  <si>
    <t>GATCCAGATCTAACGTGGGGTGGCTTTGTCTTCTTCTTTGGCCAATTCCACTAATTGTTTGGG</t>
  </si>
  <si>
    <t>T-15-G;T-40-G</t>
  </si>
  <si>
    <t>0.32255323067318614</t>
  </si>
  <si>
    <t>0.10751760052030056</t>
  </si>
  <si>
    <t>67.78983554374652</t>
  </si>
  <si>
    <t>GATCCAGATCTAACGTGGGGTGGCTTTGTCTTCTTCTTTTACCAATTCCACTAATTGTTTGGG</t>
  </si>
  <si>
    <t>T-15-G;G-41-A</t>
  </si>
  <si>
    <t>0.03748335401731892</t>
  </si>
  <si>
    <t>0.0905665794738155</t>
  </si>
  <si>
    <t>50.97536051468693</t>
  </si>
  <si>
    <t>GATCCAGATCTAACGTGGGGTGGCTTTGTCTTCTTCTTTTCCCAATTCCACTAATTGTTTGGG</t>
  </si>
  <si>
    <t>T-15-G;G-41-C</t>
  </si>
  <si>
    <t>-0.22305241821626057</t>
  </si>
  <si>
    <t>0.15315422479513602</t>
  </si>
  <si>
    <t>39.283579871207344</t>
  </si>
  <si>
    <t>GATCCAGATCTAACGTGGGGTGGCTTTGTCTTCTTCTTTTGACAATTCCACTAATTGTTTGGG</t>
  </si>
  <si>
    <t>T-15-G;C-42-A</t>
  </si>
  <si>
    <t>-0.11515005582568823</t>
  </si>
  <si>
    <t>0.10540912245375363</t>
  </si>
  <si>
    <t>43.759510803614425</t>
  </si>
  <si>
    <t>GATCCAGATCTAACGTGGGGTGGCTTTGTCTTCTTCTTTTGCAAATTCCACTAATTGTTTGGG</t>
  </si>
  <si>
    <t>T-15-G;C-43-A</t>
  </si>
  <si>
    <t>0.06052165249488711</t>
  </si>
  <si>
    <t>0.09168466194285026</t>
  </si>
  <si>
    <t>52.16337849576133</t>
  </si>
  <si>
    <t>GATCCAGATCTAACGTGGGGTGGCTTTGTCTTCTTCTTTTGCCAAATCCACTAATTGTTTGGG</t>
  </si>
  <si>
    <t>T-15-G;T-46-A</t>
  </si>
  <si>
    <t>0.25440244398865713</t>
  </si>
  <si>
    <t>0.12004030968380346</t>
  </si>
  <si>
    <t>63.32381475082296</t>
  </si>
  <si>
    <t>GATCCAGATCTAACGTGGGGTGGCTTTGTCTTCTTCTTTTGCCAACTCCACTAATTGTTTGGG</t>
  </si>
  <si>
    <t>T-15-G;T-46-C</t>
  </si>
  <si>
    <t>-0.7020048732292145</t>
  </si>
  <si>
    <t>0.15543120026316287</t>
  </si>
  <si>
    <t>24.33350388847821</t>
  </si>
  <si>
    <t>GATCCAGATCTAACGTGGGGTGGCTTTGTCTTCTTCTTTTGCCAAGTCCACTAATTGTTTGGG</t>
  </si>
  <si>
    <t>T-15-G;T-46-G</t>
  </si>
  <si>
    <t>0.3883550576308271</t>
  </si>
  <si>
    <t>0.10520786326464804</t>
  </si>
  <si>
    <t>72.40056421826779</t>
  </si>
  <si>
    <t>GATCCAGATCTAACGTGGGGTGGCTTTGTCTTCTTCTTTTGCCAATACCACTAATTGTTTGGG</t>
  </si>
  <si>
    <t>T-15-G;T-47-A</t>
  </si>
  <si>
    <t>-0.2135122424848443</t>
  </si>
  <si>
    <t>0.13476235665281025</t>
  </si>
  <si>
    <t>39.660145521690055</t>
  </si>
  <si>
    <t>GATCCAGATCTAACGTGGGGTGGCTTTGTCTTCTTCTTTTGCCAATCCCACTAATTGTTTGGG</t>
  </si>
  <si>
    <t>T-15-G;T-47-C</t>
  </si>
  <si>
    <t>-1.4517843479718184</t>
  </si>
  <si>
    <t>0.2805546006740694</t>
  </si>
  <si>
    <t>11.496868418243917</t>
  </si>
  <si>
    <t>GATCCAGATCTAACGTGGGGTGGCTTTGTCTTCTTCTTTTGCCAATGCCACTAATTGTTTGGG</t>
  </si>
  <si>
    <t>T-15-G;T-47-G</t>
  </si>
  <si>
    <t>-0.7502682135901448</t>
  </si>
  <si>
    <t>0.16953370664043443</t>
  </si>
  <si>
    <t>23.186977842918843</t>
  </si>
  <si>
    <t>GATCCAGATCTAACGTGGGGTGGCTTTGTCTTCTTCTTTTGCCAATTACACTAATTGTTTGGG</t>
  </si>
  <si>
    <t>T-15-G;C-48-A</t>
  </si>
  <si>
    <t>0.021588240099725903</t>
  </si>
  <si>
    <t>0.1036185846782896</t>
  </si>
  <si>
    <t>50.1715069490222</t>
  </si>
  <si>
    <t>GATCCAGATCTAACGTGGGGTGGCTTTGTCTTCTTCTTTTGCCAATTCAACTAATTGTTTGGG</t>
  </si>
  <si>
    <t>T-15-G;C-49-A</t>
  </si>
  <si>
    <t>0.3234554103943632</t>
  </si>
  <si>
    <t>0.08393683697506737</t>
  </si>
  <si>
    <t>67.85102175500542</t>
  </si>
  <si>
    <t>GATCCAGATCTAACGTGGGGTGGCTTTGTCTTCTTCTTTTGCCAATTCCAATAATTGTTTGGG</t>
  </si>
  <si>
    <t>T-15-G;C-51-A</t>
  </si>
  <si>
    <t>0.2777814065434011</t>
  </si>
  <si>
    <t>0.10594006917587614</t>
  </si>
  <si>
    <t>64.82170113444924</t>
  </si>
  <si>
    <t>GATCCAGATCTAACGTGGGGTGGCTTTGTCTTCTTCTTTTGCCAATTCCACAAATTGTTTGGG</t>
  </si>
  <si>
    <t>T-15-G;T-52-A</t>
  </si>
  <si>
    <t>0.08906960769162409</t>
  </si>
  <si>
    <t>0.11697269236288717</t>
  </si>
  <si>
    <t>53.673996218571396</t>
  </si>
  <si>
    <t>GATCCAGATCTAACGTGGGGTGGCTTTGTCTTCTTCTTTTGCCAATTCCACCAATTGTTTGGG</t>
  </si>
  <si>
    <t>T-15-G;T-52-C</t>
  </si>
  <si>
    <t>0.4714845148706023</t>
  </si>
  <si>
    <t>0.09631505416645547</t>
  </si>
  <si>
    <t>78.67642455914074</t>
  </si>
  <si>
    <t>GATCCAGATCTAACGTGGGGTGGCTTTGTCTTCTTCTTTTGCCAATTCCACGAATTGTTTGGG</t>
  </si>
  <si>
    <t>T-15-G;T-52-G</t>
  </si>
  <si>
    <t>0.5673148226584912</t>
  </si>
  <si>
    <t>0.09074152403560352</t>
  </si>
  <si>
    <t>86.58909271466888</t>
  </si>
  <si>
    <t>GATCCAGATCTAACGTGGGGTGGCTTTGTCTTCTTCTTTTGCCAATTCCACTAAATGTTTGGG</t>
  </si>
  <si>
    <t>T-15-G;T-55-A</t>
  </si>
  <si>
    <t>0.15059123890296067</t>
  </si>
  <si>
    <t>0.1464749958727211</t>
  </si>
  <si>
    <t>57.07979914124458</t>
  </si>
  <si>
    <t>GATCCAGATCTAACGTGGGGTGGCTTTGTCTTCTTCTTTTGCCAATTCCACTAACTGTTTGGG</t>
  </si>
  <si>
    <t>T-15-G;T-55-C</t>
  </si>
  <si>
    <t>0.2075360789730763</t>
  </si>
  <si>
    <t>0.1163692147062564</t>
  </si>
  <si>
    <t>60.42452791243765</t>
  </si>
  <si>
    <t>GATCCAGATCTAACGTGGGGTGGCTTTGTCTTCTTCTTTTGCCAATTCCACTAAGTGTTTGGG</t>
  </si>
  <si>
    <t>T-15-G;T-55-G</t>
  </si>
  <si>
    <t>0.036938963644579714</t>
  </si>
  <si>
    <t>0.11995860267088158</t>
  </si>
  <si>
    <t>50.947617571356616</t>
  </si>
  <si>
    <t>GATCCAGATCTAACGTGGGGTGGCTTTGTCTTCTTCTTTTGCCAATTCCACTAATAGTTTGGG</t>
  </si>
  <si>
    <t>T-15-G;T-56-A</t>
  </si>
  <si>
    <t>-0.20371732093356576</t>
  </si>
  <si>
    <t>0.12922212405981195</t>
  </si>
  <si>
    <t>40.05052226952455</t>
  </si>
  <si>
    <t>GATCCAGATCTAACGTGGGGTGGCTTTGTCTTCTTCTTTTGCCAATTCCACTAATCGTTTGGG</t>
  </si>
  <si>
    <t>T-15-G;T-56-C</t>
  </si>
  <si>
    <t>-0.30499650377453885</t>
  </si>
  <si>
    <t>0.1387274975348576</t>
  </si>
  <si>
    <t>36.192884220891045</t>
  </si>
  <si>
    <t>GATCCAGATCTAACGTGGGGTGGCTTTGTCTTCTTCTTTTGCCAATTCCACTAATGGTTTGGG</t>
  </si>
  <si>
    <t>T-15-G;T-56-G</t>
  </si>
  <si>
    <t>-0.16213411811587117</t>
  </si>
  <si>
    <t>0.11299938647018393</t>
  </si>
  <si>
    <t>41.751063193475375</t>
  </si>
  <si>
    <t>GATCCAGATCTAACGTGGGGTGGCTTTGTCTTCTTCTTTTGCCAATTCCACTAATTATTTGGG</t>
  </si>
  <si>
    <t>T-15-G;G-57-A</t>
  </si>
  <si>
    <t>-0.04094328540127333</t>
  </si>
  <si>
    <t>0.09934454280797589</t>
  </si>
  <si>
    <t>47.13028317973842</t>
  </si>
  <si>
    <t>GATCCAGATCTAACGTGGGGTGGCTTTGTCTTCTTCTTTTGCCAATTCCACTAATTCTTTGGG</t>
  </si>
  <si>
    <t>T-15-G;G-57-C</t>
  </si>
  <si>
    <t>-0.10968883740214816</t>
  </si>
  <si>
    <t>0.13328905863769047</t>
  </si>
  <si>
    <t>43.99914480143396</t>
  </si>
  <si>
    <t>GATCCAGATCTAACGTGGGGTGGCTTTGTCTTCTTCTTTTGCCAATTCCACTAATTGATTGGG</t>
  </si>
  <si>
    <t>T-15-G;T-58-A</t>
  </si>
  <si>
    <t>0.3847659758948726</t>
  </si>
  <si>
    <t>0.110645842381396</t>
  </si>
  <si>
    <t>72.14117843239246</t>
  </si>
  <si>
    <t>GATCCAGATCTAACGTGGGGTGGCTTTGTCTTCTTCTTTTGCCAATTCCACTAATTGCTTGGG</t>
  </si>
  <si>
    <t>T-15-G;T-58-C</t>
  </si>
  <si>
    <t>-0.03594194835647656</t>
  </si>
  <si>
    <t>0.11669364753068279</t>
  </si>
  <si>
    <t>47.36658803849408</t>
  </si>
  <si>
    <t>GATCCAGATCTAACGTGGGGTGGCTTTGTCTTCTTCTTTTGCCAATTCCACTAATTGGTTGGG</t>
  </si>
  <si>
    <t>T-15-G;T-58-G</t>
  </si>
  <si>
    <t>-0.3601144195117104</t>
  </si>
  <si>
    <t>0.14686691744228486</t>
  </si>
  <si>
    <t>34.251988290093294</t>
  </si>
  <si>
    <t>GATCCAGATCTAACGTGGGGTGGCTTTGTCTTCTTCTTTTGCCAATTCCACTAATTGTATGGG</t>
  </si>
  <si>
    <t>T-15-G;T-59-A</t>
  </si>
  <si>
    <t>-0.45846861896135416</t>
  </si>
  <si>
    <t>0.12850944892918495</t>
  </si>
  <si>
    <t>31.04353008578595</t>
  </si>
  <si>
    <t>GATCCAGATCTAACGTGGGGTGGCTTTGTCTTCTTCTTTTGCCAATTCCACTAATTGTCTGGG</t>
  </si>
  <si>
    <t>T-15-G;T-59-C</t>
  </si>
  <si>
    <t>-0.017570855540375838</t>
  </si>
  <si>
    <t>0.1149409848497452</t>
  </si>
  <si>
    <t>48.24480623822919</t>
  </si>
  <si>
    <t>GATCCAGATCTAACGTGGGGTGGCTTTGTCTTCTTCTTTTGCCAATTCCACTAATTGTGTGGG</t>
  </si>
  <si>
    <t>T-15-G;T-59-G</t>
  </si>
  <si>
    <t>-0.3009349812771438</t>
  </si>
  <si>
    <t>0.1361949163342597</t>
  </si>
  <si>
    <t>36.34018135723235</t>
  </si>
  <si>
    <t>GATCCAGATCTAACGTGGGGTGGCTTTGTCTTCTTCTTTTGCCAATTCCACTAATTGTTAGGG</t>
  </si>
  <si>
    <t>T-15-G;T-60-A</t>
  </si>
  <si>
    <t>-1.2153888044786902</t>
  </si>
  <si>
    <t>0.16974079326825173</t>
  </si>
  <si>
    <t>14.562798519686956</t>
  </si>
  <si>
    <t>GATCCAGATCTAACGTGGGGTGGCTTTGTCTTCTTCTTTTGCCAATTCCACTAATTGTTCGGG</t>
  </si>
  <si>
    <t>T-15-G;T-60-C</t>
  </si>
  <si>
    <t>0.12472018424390116</t>
  </si>
  <si>
    <t>0.09627686295313913</t>
  </si>
  <si>
    <t>55.62202294945591</t>
  </si>
  <si>
    <t>GATCCAGATCTAACGTGGGGTGGCTTTGTCTTCTTCTTTTGCCAATTCCACTAATTGTTGGGG</t>
  </si>
  <si>
    <t>T-15-G;T-60-G</t>
  </si>
  <si>
    <t>-0.1861853553208712</t>
  </si>
  <si>
    <t>0.12758245190903836</t>
  </si>
  <si>
    <t>40.75887793850286</t>
  </si>
  <si>
    <t>GATCCAGATCTAACGTGGGGTGGCTTTGTCTTCTTCTTTTGCCAATTCCACTAATTGTTTAGG</t>
  </si>
  <si>
    <t>T-15-G;G-61-A</t>
  </si>
  <si>
    <t>-0.6824319874914114</t>
  </si>
  <si>
    <t>0.12523570954252944</t>
  </si>
  <si>
    <t>24.814472395770505</t>
  </si>
  <si>
    <t>GATCCAGATCTAACGTGGGGTGGCTTTGTCTTCTTCTTTTGCCAATTCCACTAATTGTTTCGG</t>
  </si>
  <si>
    <t>T-15-G;G-61-C</t>
  </si>
  <si>
    <t>0.25575004587002026</t>
  </si>
  <si>
    <t>0.1116349185704861</t>
  </si>
  <si>
    <t>63.40920756755351</t>
  </si>
  <si>
    <t>GATCCAGATCTAACGTGGGGTGGCTTTGTCTTCTTCTTTTGCCAATTCCACTAATTGTTTGAG</t>
  </si>
  <si>
    <t>T-15-G;G-62-A</t>
  </si>
  <si>
    <t>0.12771028560087744</t>
  </si>
  <si>
    <t>0.07455792609535106</t>
  </si>
  <si>
    <t>55.7885873338505</t>
  </si>
  <si>
    <t>GATCCAGATCTAACGTGGGGTGGCTTTGTCTTCTTCTTTTGCCAATTCCACTAATTGTTTGCG</t>
  </si>
  <si>
    <t>T-15-G;G-62-C</t>
  </si>
  <si>
    <t>0.029757015909525147</t>
  </si>
  <si>
    <t>0.1250112040118567</t>
  </si>
  <si>
    <t>50.58302525336909</t>
  </si>
  <si>
    <t>GATCCAGATCTAACGTGGGGTGGCTTTGTCTTCTTCTTTTGCCAATTCCACTAATTGTTTGGA</t>
  </si>
  <si>
    <t>T-15-G;G-63-A</t>
  </si>
  <si>
    <t>-1.6074204116363948</t>
  </si>
  <si>
    <t>0.4365831565219846</t>
  </si>
  <si>
    <t>9.839831856499806</t>
  </si>
  <si>
    <t>GATCCAGATCTAACGTGGGGTGGCTTTGTCTTCTTCTTTTGCCAATTCCACTAATTGTTTGGC</t>
  </si>
  <si>
    <t>T-15-G;G-63-C</t>
  </si>
  <si>
    <t>-3.141269115350007</t>
  </si>
  <si>
    <t>1.64217971235194</t>
  </si>
  <si>
    <t>2.122489982348115</t>
  </si>
  <si>
    <t>GATCCAGATCTAACGTGGGGTGGCTTTGTCTTCTTCTTTTGCCAATTCCACTAATTGTTTGGG</t>
  </si>
  <si>
    <t>T-15-G</t>
  </si>
  <si>
    <t>-0.13502022109717537</t>
  </si>
  <si>
    <t>0.018735828700592042</t>
  </si>
  <si>
    <t>42.89858379868029</t>
  </si>
  <si>
    <t>GATCCAGATCTAACGTGGGGTGGCTTTGTCTTCTTCTTTTGCCAATTCCACTAATTGTTTGGT</t>
  </si>
  <si>
    <t>T-15-G;G-63-T</t>
  </si>
  <si>
    <t>-2.7638200401814235</t>
  </si>
  <si>
    <t>1.311905223712116</t>
  </si>
  <si>
    <t>3.095777216424276</t>
  </si>
  <si>
    <t>GATCCAGATCTAACGTGGGGTGGCTTTGTCTTCTTCTTTTGCCAATTCCACTAATTGTTTGTG</t>
  </si>
  <si>
    <t>T-15-G;G-62-T</t>
  </si>
  <si>
    <t>-0.534991128195651</t>
  </si>
  <si>
    <t>0.15920655092549607</t>
  </si>
  <si>
    <t>28.756617268059824</t>
  </si>
  <si>
    <t>GATCCAGATCTAACGTGGGGTGGCTTTGTCTTCTTCTTTTGCCAATTCCACTAATTGTTTTGG</t>
  </si>
  <si>
    <t>T-15-G;G-61-T</t>
  </si>
  <si>
    <t>-0.23407651368777516</t>
  </si>
  <si>
    <t>0.12244452326607091</t>
  </si>
  <si>
    <t>38.85289226867295</t>
  </si>
  <si>
    <t>GATCCAGATCTAACGTGGGGTGGCTTTGTCTTCTTCTTTTGCCAATTCCACTAATTTTTTGGG</t>
  </si>
  <si>
    <t>T-15-G;G-57-T</t>
  </si>
  <si>
    <t>0.3133574017898704</t>
  </si>
  <si>
    <t>0.12523077697619536</t>
  </si>
  <si>
    <t>67.16930931536936</t>
  </si>
  <si>
    <t>GATCCAGATCTAACGTGGGGTGGCTTTGTCTTCTTCTTTTGCCAATTCCACTACTTGTTTGGG</t>
  </si>
  <si>
    <t>T-15-G;A-54-C</t>
  </si>
  <si>
    <t>0.3574105867779472</t>
  </si>
  <si>
    <t>0.09364122058459128</t>
  </si>
  <si>
    <t>70.19447621770985</t>
  </si>
  <si>
    <t>GATCCAGATCTAACGTGGGGTGGCTTTGTCTTCTTCTTTTGCCAATTCCACTAGTTGTTTGGG</t>
  </si>
  <si>
    <t>T-15-G;A-54-G</t>
  </si>
  <si>
    <t>-0.19720223033334222</t>
  </si>
  <si>
    <t>0.12439107964835773</t>
  </si>
  <si>
    <t>40.312306900005375</t>
  </si>
  <si>
    <t>GATCCAGATCTAACGTGGGGTGGCTTTGTCTTCTTCTTTTGCCAATTCCACTATTTGTTTGGG</t>
  </si>
  <si>
    <t>T-15-G;A-54-T</t>
  </si>
  <si>
    <t>0.08155665184601046</t>
  </si>
  <si>
    <t>0.09954503452696771</t>
  </si>
  <si>
    <t>53.27225686958197</t>
  </si>
  <si>
    <t>GATCCAGATCTAACGTGGGGTGGCTTTGTCTTCTTCTTTTGCCAATTCCACTCATTGTTTGGG</t>
  </si>
  <si>
    <t>T-15-G;A-53-C</t>
  </si>
  <si>
    <t>0.08022175485294367</t>
  </si>
  <si>
    <t>0.10400557367264981</t>
  </si>
  <si>
    <t>53.201191337208556</t>
  </si>
  <si>
    <t>GATCCAGATCTAACGTGGGGTGGCTTTGTCTTCTTCTTTTGCCAATTCCACTGATTGTTTGGG</t>
  </si>
  <si>
    <t>T-15-G;A-53-G</t>
  </si>
  <si>
    <t>0.3408872140633262</t>
  </si>
  <si>
    <t>0.09337702840515118</t>
  </si>
  <si>
    <t>69.04415647731197</t>
  </si>
  <si>
    <t>GATCCAGATCTAACGTGGGGTGGCTTTGTCTTCTTCTTTTGCCAATTCCACTTATTGTTTGGG</t>
  </si>
  <si>
    <t>T-15-G;A-53-T</t>
  </si>
  <si>
    <t>-0.15187577328439122</t>
  </si>
  <si>
    <t>0.12770251519372053</t>
  </si>
  <si>
    <t>42.181564336120566</t>
  </si>
  <si>
    <t>GATCCAGATCTAACGTGGGGTGGCTTTGTCTTCTTCTTTTGCCAATTCCAGTAATTGTTTGGG</t>
  </si>
  <si>
    <t>T-15-G;C-51-G</t>
  </si>
  <si>
    <t>0.080256136990246</t>
  </si>
  <si>
    <t>0.10336532899103651</t>
  </si>
  <si>
    <t>53.20302053931952</t>
  </si>
  <si>
    <t>GATCCAGATCTAACGTGGGGTGGCTTTGTCTTCTTCTTTTGCCAATTCCATTAATTGTTTGGG</t>
  </si>
  <si>
    <t>T-15-G;C-51-T</t>
  </si>
  <si>
    <t>-0.32777716519620614</t>
  </si>
  <si>
    <t>0.12958740679450562</t>
  </si>
  <si>
    <t>35.377706773596906</t>
  </si>
  <si>
    <t>GATCCAGATCTAACGTGGGGTGGCTTTGTCTTCTTCTTTTGCCAATTCCCCTAATTGTTTGGG</t>
  </si>
  <si>
    <t>T-15-G;A-50-C</t>
  </si>
  <si>
    <t>-1.48625745861974</t>
  </si>
  <si>
    <t>0.31436575565180747</t>
  </si>
  <si>
    <t>11.10728918556942</t>
  </si>
  <si>
    <t>GATCCAGATCTAACGTGGGGTGGCTTTGTCTTCTTCTTTTGCCAATTCCGCTAATTGTTTGGG</t>
  </si>
  <si>
    <t>T-15-G;A-50-G</t>
  </si>
  <si>
    <t>0.36949360243889523</t>
  </si>
  <si>
    <t>0.09004876739256461</t>
  </si>
  <si>
    <t>71.04778204518877</t>
  </si>
  <si>
    <t>GATCCAGATCTAACGTGGGGTGGCTTTGTCTTCTTCTTTTGCCAATTCCTCTAATTGTTTGGG</t>
  </si>
  <si>
    <t>T-15-G;A-50-T</t>
  </si>
  <si>
    <t>0.04245492355708119</t>
  </si>
  <si>
    <t>0.10060768389929867</t>
  </si>
  <si>
    <t>51.229419075915914</t>
  </si>
  <si>
    <t>GATCCAGATCTAACGTGGGGTGGCTTTGTCTTCTTCTTTTGCCAATTCGACTAATTGTTTGGG</t>
  </si>
  <si>
    <t>T-15-G;C-49-G</t>
  </si>
  <si>
    <t>0.5087545032658335</t>
  </si>
  <si>
    <t>0.07620508317817891</t>
  </si>
  <si>
    <t>81.66402203164668</t>
  </si>
  <si>
    <t>GATCCAGATCTAACGTGGGGTGGCTTTGTCTTCTTCTTTTGCCAATTCTACTAATTGTTTGGG</t>
  </si>
  <si>
    <t>T-15-G;C-49-T</t>
  </si>
  <si>
    <t>0.08040279410867068</t>
  </si>
  <si>
    <t>0.10002158675402976</t>
  </si>
  <si>
    <t>53.21082371318482</t>
  </si>
  <si>
    <t>GATCCAGATCTAACGTGGGGTGGCTTTGTCTTCTTCTTTTGCCAATTGCACTAATTGTTTGGG</t>
  </si>
  <si>
    <t>T-15-G;C-48-G</t>
  </si>
  <si>
    <t>0.003333685276950993</t>
  </si>
  <si>
    <t>0.10843681295063243</t>
  </si>
  <si>
    <t>49.263957085915834</t>
  </si>
  <si>
    <t>GATCCAGATCTAACGTGGGGTGGCTTTGTCTTCTTCTTTTGCCAATTTCACTAATTGTTTGGG</t>
  </si>
  <si>
    <t>T-15-G;C-48-T</t>
  </si>
  <si>
    <t>-0.5678516031396768</t>
  </si>
  <si>
    <t>0.12733912271147743</t>
  </si>
  <si>
    <t>27.827018345638912</t>
  </si>
  <si>
    <t>GATCCAGATCTAACGTGGGGTGGCTTTGTCTTCTTCTTTTGCCACTTCCACTAATTGTTTGGG</t>
  </si>
  <si>
    <t>T-15-G;A-45-C</t>
  </si>
  <si>
    <t>-2.694630094805649</t>
  </si>
  <si>
    <t>0.6564487796028963</t>
  </si>
  <si>
    <t>3.3175579000717232</t>
  </si>
  <si>
    <t>GATCCAGATCTAACGTGGGGTGGCTTTGTCTTCTTCTTTTGCCAGTTCCACTAATTGTTTGGG</t>
  </si>
  <si>
    <t>T-15-G;A-45-G</t>
  </si>
  <si>
    <t>0.31745264325946265</t>
  </si>
  <si>
    <t>0.09060654176941274</t>
  </si>
  <si>
    <t>67.44494787436241</t>
  </si>
  <si>
    <t>GATCCAGATCTAACGTGGGGTGGCTTTGTCTTCTTCTTTTGCCATTTCCACTAATTGTTTGGG</t>
  </si>
  <si>
    <t>T-15-G;A-45-T</t>
  </si>
  <si>
    <t>-1.800595334260833</t>
  </si>
  <si>
    <t>0.2680878314517034</t>
  </si>
  <si>
    <t>8.11134501238416</t>
  </si>
  <si>
    <t>GATCCAGATCTAACGTGGGGTGGCTTTGTCTTCTTCTTTTGCCCATTCCACTAATTGTTTGGG</t>
  </si>
  <si>
    <t>T-15-G;A-44-C</t>
  </si>
  <si>
    <t>-0.3735179126362467</t>
  </si>
  <si>
    <t>0.16664335186762103</t>
  </si>
  <si>
    <t>33.7959550470791</t>
  </si>
  <si>
    <t>GATCCAGATCTAACGTGGGGTGGCTTTGTCTTCTTCTTTTGCCGATTCCACTAATTGTTTGGG</t>
  </si>
  <si>
    <t>T-15-G;A-44-G</t>
  </si>
  <si>
    <t>0.3952522663328194</t>
  </si>
  <si>
    <t>0.08752059742509209</t>
  </si>
  <si>
    <t>72.90165208717173</t>
  </si>
  <si>
    <t>GATCCAGATCTAACGTGGGGTGGCTTTGTCTTCTTCTTTTGCCTATTCCACTAATTGTTTGGG</t>
  </si>
  <si>
    <t>T-15-G;A-44-T</t>
  </si>
  <si>
    <t>-0.6016129600480089</t>
  </si>
  <si>
    <t>0.1527316921481588</t>
  </si>
  <si>
    <t>26.90322249409613</t>
  </si>
  <si>
    <t>GATCCAGATCTAACGTGGGGTGGCTTTGTCTTCTTCTTTTGCGAATTCCACTAATTGTTTGGG</t>
  </si>
  <si>
    <t>T-15-G;C-43-G</t>
  </si>
  <si>
    <t>0.44620299851391354</t>
  </si>
  <si>
    <t>0.0819240070260721</t>
  </si>
  <si>
    <t>76.71229790879276</t>
  </si>
  <si>
    <t>GATCCAGATCTAACGTGGGGTGGCTTTGTCTTCTTCTTTTGCTAATTCCACTAATTGTTTGGG</t>
  </si>
  <si>
    <t>T-15-G;C-43-T</t>
  </si>
  <si>
    <t>-0.4567395269938869</t>
  </si>
  <si>
    <t>0.14199036652869518</t>
  </si>
  <si>
    <t>31.097253637394846</t>
  </si>
  <si>
    <t>GATCCAGATCTAACGTGGGGTGGCTTTGTCTTCTTCTTTTGGCAATTCCACTAATTGTTTGGG</t>
  </si>
  <si>
    <t>T-15-G;C-42-G</t>
  </si>
  <si>
    <t>0.15136832394365168</t>
  </si>
  <si>
    <t>0.08326280560264752</t>
  </si>
  <si>
    <t>57.124172237884764</t>
  </si>
  <si>
    <t>GATCCAGATCTAACGTGGGGTGGCTTTGTCTTCTTCTTTTGTCAATTCCACTAATTGTTTGGG</t>
  </si>
  <si>
    <t>T-15-G;C-42-T</t>
  </si>
  <si>
    <t>-0.17385583785887182</t>
  </si>
  <si>
    <t>0.10888374278007251</t>
  </si>
  <si>
    <t>41.26452602867992</t>
  </si>
  <si>
    <t>GATCCAGATCTAACGTGGGGTGGCTTTGTCTTCTTCTTTTTCCAATTCCACTAATTGTTTGGG</t>
  </si>
  <si>
    <t>T-15-G;G-41-T</t>
  </si>
  <si>
    <t>-0.3961331771791023</t>
  </si>
  <si>
    <t>0.14679316231450257</t>
  </si>
  <si>
    <t>33.040228273110955</t>
  </si>
  <si>
    <t>GATCCAGATCTAACGTGGGGTGGCTTTGTCTTCTTGTTTTGCCAATTCCACTAATTGTTTGGG</t>
  </si>
  <si>
    <t>T-15-G;C-36-G</t>
  </si>
  <si>
    <t>-0.29062090398452534</t>
  </si>
  <si>
    <t>0.10344418306573874</t>
  </si>
  <si>
    <t>36.71693639694513</t>
  </si>
  <si>
    <t>GATCCAGATCTAACGTGGGGTGGCTTTGTCTTCTTTTTTTGCCAATTCCACTAATTGTTTGGG</t>
  </si>
  <si>
    <t>T-15-G;C-36-T</t>
  </si>
  <si>
    <t>-0.508495175424974</t>
  </si>
  <si>
    <t>0.14773635993039894</t>
  </si>
  <si>
    <t>29.52873506878157</t>
  </si>
  <si>
    <t>GATCCAGATCTAACGTGGGGTGGCTTTGTCTTGTTCTTTTGCCAATTCCACTAATTGTTTGGG</t>
  </si>
  <si>
    <t>T-15-G;C-33-G</t>
  </si>
  <si>
    <t>-0.7821638309331694</t>
  </si>
  <si>
    <t>0.14734183123045444</t>
  </si>
  <si>
    <t>22.4590848759941</t>
  </si>
  <si>
    <t>GATCCAGATCTAACGTGGGGTGGCTTTGTCTTTTTCTTTTGCCAATTCCACTAATTGTTTGGG</t>
  </si>
  <si>
    <t>T-15-G;C-33-T</t>
  </si>
  <si>
    <t>-2.045790953336338</t>
  </si>
  <si>
    <t>0.5037935602825963</t>
  </si>
  <si>
    <t>6.347544730148681</t>
  </si>
  <si>
    <t>GATCCAGATCTAACGTGGGGTGGCTTTGTGTTCTTCTTTTGCCAATTCCACTAATTGTTTGGG</t>
  </si>
  <si>
    <t>T-15-G;C-30-G</t>
  </si>
  <si>
    <t>-0.22722151532876766</t>
  </si>
  <si>
    <t>0.10227286772685709</t>
  </si>
  <si>
    <t>39.12014373907922</t>
  </si>
  <si>
    <t>GATCCAGATCTAACGTGGGGTGGCTTTGTTTTCTTCTTTTGCCAATTCCACTAATTGTTTGGG</t>
  </si>
  <si>
    <t>T-15-G;C-30-T</t>
  </si>
  <si>
    <t>-0.6637458557912789</t>
  </si>
  <si>
    <t>0.14626915483171846</t>
  </si>
  <si>
    <t>25.28251825940752</t>
  </si>
  <si>
    <t>GATCCAGATCTAACGTGGGGTGGCTTTTTCTTCTTCTTTTGCCAATTCCACTAATTGTTTGGG</t>
  </si>
  <si>
    <t>T-15-G;G-28-T</t>
  </si>
  <si>
    <t>-0.47529558765092317</t>
  </si>
  <si>
    <t>0.1659806194968917</t>
  </si>
  <si>
    <t>30.52553196847405</t>
  </si>
  <si>
    <t>GATCCAGATCTAACGTGGGGTGGGTTTGTCTTCTTCTTTTGCCAATTCCACTAATTGTTTGGG</t>
  </si>
  <si>
    <t>T-15-G;C-24-G</t>
  </si>
  <si>
    <t>-2.2890706172648727</t>
  </si>
  <si>
    <t>0.5583744263557091</t>
  </si>
  <si>
    <t>4.97680648635192</t>
  </si>
  <si>
    <t>GATCCAGATCTAACGTGGGGTGGTTTTGTCTTCTTCTTTTGCCAATTCCACTAATTGTTTGGG</t>
  </si>
  <si>
    <t>T-15-G;C-24-T</t>
  </si>
  <si>
    <t>0.1728856301629686</t>
  </si>
  <si>
    <t>0.10688691682535073</t>
  </si>
  <si>
    <t>58.36664999363228</t>
  </si>
  <si>
    <t>GATCCAGATCTAACGTGGGGTGTCTTTGTCTTCTTCTTTTGCCAATTCCACTAATTGTTTGGG</t>
  </si>
  <si>
    <t>T-15-G;G-23-T</t>
  </si>
  <si>
    <t>0.3567032980104813</t>
  </si>
  <si>
    <t>0.1087020677221593</t>
  </si>
  <si>
    <t>70.1448460066573</t>
  </si>
  <si>
    <t>GATCCAGATCTAACGTGGGGTTGCTTTGTCTTCTTCTTTTGCCAATTCCACTAATTGTTTGGG</t>
  </si>
  <si>
    <t>T-15-G;G-22-T</t>
  </si>
  <si>
    <t>0.25746508969226894</t>
  </si>
  <si>
    <t>0.10287525895440523</t>
  </si>
  <si>
    <t>63.51805044573986</t>
  </si>
  <si>
    <t>GATCCAGATCTAACGTGGGTTGGCTTTGTCTTCTTCTTTTGCCAATTCCACTAATTGTTTGGG</t>
  </si>
  <si>
    <t>T-15-G;G-20-T</t>
  </si>
  <si>
    <t>-2.9452336533689967</t>
  </si>
  <si>
    <t>0.8746298191983186</t>
  </si>
  <si>
    <t>2.582157736634083</t>
  </si>
  <si>
    <t>GATCCAGATCTAACGTGGTGTGGCTTTGTCTTCTTCTTTTGCCAATTCCACTAATTGTTTGGG</t>
  </si>
  <si>
    <t>T-15-G;G-19-T</t>
  </si>
  <si>
    <t>0.340706004820457</t>
  </si>
  <si>
    <t>0.0803796655486698</t>
  </si>
  <si>
    <t>69.03164617151793</t>
  </si>
  <si>
    <t>GATCCAGATCTAACGTGTGGTGGCTTTGTCTTCTTCTTTTGCCAATTCCACTAATTGTTTGGG</t>
  </si>
  <si>
    <t>T-15-G;G-18-T</t>
  </si>
  <si>
    <t>0.42050055798199426</t>
  </si>
  <si>
    <t>0.08291706905543772</t>
  </si>
  <si>
    <t>74.76572759757958</t>
  </si>
  <si>
    <t>GATCCAGATCTAACGTTGGGTGGCTTTGTCTTCTTCTTTTGCCAATTCCACTAATTGTTTGGG</t>
  </si>
  <si>
    <t>T-15-G;G-17-T</t>
  </si>
  <si>
    <t>0.4408093429997548</t>
  </si>
  <si>
    <t>0.09117986677997467</t>
  </si>
  <si>
    <t>76.2996520353926</t>
  </si>
  <si>
    <t>GATCCAGATCTAACTAAGGGTGGCTTTGTCTTCTTCTTTTGCCAATTCCACTAATTGTTTGGG</t>
  </si>
  <si>
    <t>T-16-A;G-17-A</t>
  </si>
  <si>
    <t>0.27203743881035586</t>
  </si>
  <si>
    <t>0.08544341589834513</t>
  </si>
  <si>
    <t>64.45043466680788</t>
  </si>
  <si>
    <t>GATCCAGATCTAACTACGGGTGGCTTTGTCTTCTTCTTTTGCCAATTCCACTAATTGTTTGGG</t>
  </si>
  <si>
    <t>T-16-A;G-17-C</t>
  </si>
  <si>
    <t>0.5694355484928961</t>
  </si>
  <si>
    <t>0.10808580422914539</t>
  </si>
  <si>
    <t>86.77291929455873</t>
  </si>
  <si>
    <t>GATCCAGATCTAACTAGAGGTGGCTTTGTCTTCTTCTTTTGCCAATTCCACTAATTGTTTGGG</t>
  </si>
  <si>
    <t>T-16-A;G-18-A</t>
  </si>
  <si>
    <t>-0.03656339511136576</t>
  </si>
  <si>
    <t>0.10108081110492632</t>
  </si>
  <si>
    <t>47.33716137056806</t>
  </si>
  <si>
    <t>GATCCAGATCTAACTAGCGGTGGCTTTGTCTTCTTCTTTTGCCAATTCCACTAATTGTTTGGG</t>
  </si>
  <si>
    <t>T-16-A;G-18-C</t>
  </si>
  <si>
    <t>0.2727517633997245</t>
  </si>
  <si>
    <t>0.11709193743908558</t>
  </si>
  <si>
    <t>64.49648964422897</t>
  </si>
  <si>
    <t>GATCCAGATCTAACTAGGAGTGGCTTTGTCTTCTTCTTTTGCCAATTCCACTAATTGTTTGGG</t>
  </si>
  <si>
    <t>T-16-A;G-19-A</t>
  </si>
  <si>
    <t>0.3995482647578549</t>
  </si>
  <si>
    <t>0.07946763197671694</t>
  </si>
  <si>
    <t>73.21551115604879</t>
  </si>
  <si>
    <t>GATCCAGATCTAACTAGGCGTGGCTTTGTCTTCTTCTTTTGCCAATTCCACTAATTGTTTGGG</t>
  </si>
  <si>
    <t>T-16-A;G-19-C</t>
  </si>
  <si>
    <t>0.009457233168881085</t>
  </si>
  <si>
    <t>0.10307089240045426</t>
  </si>
  <si>
    <t>49.56655282065764</t>
  </si>
  <si>
    <t>GATCCAGATCTAACTAGGGATGGCTTTGTCTTCTTCTTTTGCCAATTCCACTAATTGTTTGGG</t>
  </si>
  <si>
    <t>T-16-A;G-20-A</t>
  </si>
  <si>
    <t>0.1755814004504785</t>
  </si>
  <si>
    <t>0.09751176084780815</t>
  </si>
  <si>
    <t>58.52420534556959</t>
  </si>
  <si>
    <t>GATCCAGATCTAACTAGGGCTGGCTTTGTCTTCTTCTTTTGCCAATTCCACTAATTGTTTGGG</t>
  </si>
  <si>
    <t>T-16-A;G-20-C</t>
  </si>
  <si>
    <t>-0.1921640851815646</t>
  </si>
  <si>
    <t>0.13894596465364686</t>
  </si>
  <si>
    <t>40.51591863562197</t>
  </si>
  <si>
    <t>GATCCAGATCTAACTAGGGGAGGCTTTGTCTTCTTCTTTTGCCAATTCCACTAATTGTTTGGG</t>
  </si>
  <si>
    <t>T-16-A;T-21-A</t>
  </si>
  <si>
    <t>-0.13922570439375193</t>
  </si>
  <si>
    <t>0.12439701355493615</t>
  </si>
  <si>
    <t>42.718553343939455</t>
  </si>
  <si>
    <t>GATCCAGATCTAACTAGGGGCGGCTTTGTCTTCTTCTTTTGCCAATTCCACTAATTGTTTGGG</t>
  </si>
  <si>
    <t>T-16-A;T-21-C</t>
  </si>
  <si>
    <t>0.28407531263123015</t>
  </si>
  <si>
    <t>0.10912188000157184</t>
  </si>
  <si>
    <t>65.23096943091763</t>
  </si>
  <si>
    <t>GATCCAGATCTAACTAGGGGTAGCTTTGTCTTCTTCTTTTGCCAATTCCACTAATTGTTTGGG</t>
  </si>
  <si>
    <t>T-16-A;G-22-A</t>
  </si>
  <si>
    <t>-2.291518832466278</t>
  </si>
  <si>
    <t>0.5362697755726583</t>
  </si>
  <si>
    <t>4.964637095779441</t>
  </si>
  <si>
    <t>GATCCAGATCTAACTAGGGGTCGCTTTGTCTTCTTCTTTTGCCAATTCCACTAATTGTTTGGG</t>
  </si>
  <si>
    <t>T-16-A;G-22-C</t>
  </si>
  <si>
    <t>-0.5307989422448616</t>
  </si>
  <si>
    <t>0.15015495954223515</t>
  </si>
  <si>
    <t>28.877423398920705</t>
  </si>
  <si>
    <t>GATCCAGATCTAACTAGGGGTGACTTTGTCTTCTTCTTTTGCCAATTCCACTAATTGTTTGGG</t>
  </si>
  <si>
    <t>T-16-A;G-23-A</t>
  </si>
  <si>
    <t>-0.402294917832385</t>
  </si>
  <si>
    <t>0.1082542704044108</t>
  </si>
  <si>
    <t>32.837268889057604</t>
  </si>
  <si>
    <t>GATCCAGATCTAACTAGGGGTGCCTTTGTCTTCTTCTTTTGCCAATTCCACTAATTGTTTGGG</t>
  </si>
  <si>
    <t>T-16-A;G-23-C</t>
  </si>
  <si>
    <t>-1.3913004797734798</t>
  </si>
  <si>
    <t>0.3057894903738318</t>
  </si>
  <si>
    <t>12.213703450441093</t>
  </si>
  <si>
    <t>GATCCAGATCTAACTAGGGGTGGATTTGTCTTCTTCTTTTGCCAATTCCACTAATTGTTTGGG</t>
  </si>
  <si>
    <t>T-16-A;C-24-A</t>
  </si>
  <si>
    <t>-0.1193548041082929</t>
  </si>
  <si>
    <t>0.10160274766498624</t>
  </si>
  <si>
    <t>43.5758993661728</t>
  </si>
  <si>
    <t>GATCCAGATCTAACTAGGGGTGGCATTGTCTTCTTCTTTTGCCAATTCCACTAATTGTTTGGG</t>
  </si>
  <si>
    <t>T-16-A;T-25-A</t>
  </si>
  <si>
    <t>-0.7378183235202391</t>
  </si>
  <si>
    <t>0.13112201917172728</t>
  </si>
  <si>
    <t>23.47745763685229</t>
  </si>
  <si>
    <t>GATCCAGATCTAACTAGGGGTGGCCTTGTCTTCTTCTTTTGCCAATTCCACTAATTGTTTGGG</t>
  </si>
  <si>
    <t>T-16-A;T-25-C</t>
  </si>
  <si>
    <t>-0.09611247683156572</t>
  </si>
  <si>
    <t>0.12064682755059916</t>
  </si>
  <si>
    <t>44.600566376449116</t>
  </si>
  <si>
    <t>GATCCAGATCTAACTAGGGGTGGCGTTGTCTTCTTCTTTTGCCAATTCCACTAATTGTTTGGG</t>
  </si>
  <si>
    <t>T-16-A;T-25-G</t>
  </si>
  <si>
    <t>0.164282822947855</t>
  </si>
  <si>
    <t>0.1048336382279318</t>
  </si>
  <si>
    <t>57.866686583809084</t>
  </si>
  <si>
    <t>GATCCAGATCTAACTAGGGGTGGCTATGTCTTCTTCTTTTGCCAATTCCACTAATTGTTTGGG</t>
  </si>
  <si>
    <t>T-16-A;T-26-A</t>
  </si>
  <si>
    <t>-0.38091268542655343</t>
  </si>
  <si>
    <t>0.1349540473511946</t>
  </si>
  <si>
    <t>33.546963391261485</t>
  </si>
  <si>
    <t>GATCCAGATCTAACTAGGGGTGGCTCTGTCTTCTTCTTTTGCCAATTCCACTAATTGTTTGGG</t>
  </si>
  <si>
    <t>T-16-A;T-26-C</t>
  </si>
  <si>
    <t>-0.21532533839570273</t>
  </si>
  <si>
    <t>0.14608939088533154</t>
  </si>
  <si>
    <t>39.588303022372244</t>
  </si>
  <si>
    <t>GATCCAGATCTAACTAGGGGTGGCTGTGTCTTCTTCTTTTGCCAATTCCACTAATTGTTTGGG</t>
  </si>
  <si>
    <t>T-16-A;T-26-G</t>
  </si>
  <si>
    <t>-0.03136066791049964</t>
  </si>
  <si>
    <t>0.09330194178767243</t>
  </si>
  <si>
    <t>47.584085490073186</t>
  </si>
  <si>
    <t>GATCCAGATCTAACTAGGGGTGGCTTAGTCTTCTTCTTTTGCCAATTCCACTAATTGTTTGGG</t>
  </si>
  <si>
    <t>T-16-A;T-27-A</t>
  </si>
  <si>
    <t>-1.2725067050899594</t>
  </si>
  <si>
    <t>0.24894296270915828</t>
  </si>
  <si>
    <t>13.754311377756828</t>
  </si>
  <si>
    <t>GATCCAGATCTAACTAGGGGTGGCTTCGTCTTCTTCTTTTGCCAATTCCACTAATTGTTTGGG</t>
  </si>
  <si>
    <t>T-16-A;T-27-C</t>
  </si>
  <si>
    <t>0.04465254057721857</t>
  </si>
  <si>
    <t>0.10236173848235809</t>
  </si>
  <si>
    <t>51.342125516645275</t>
  </si>
  <si>
    <t>GATCCAGATCTAACTAGGGGTGGCTTGGTCTTCTTCTTTTGCCAATTCCACTAATTGTTTGGG</t>
  </si>
  <si>
    <t>T-16-A;T-27-G</t>
  </si>
  <si>
    <t>-0.5901413558861015</t>
  </si>
  <si>
    <t>0.12723882093541736</t>
  </si>
  <si>
    <t>27.213622602830114</t>
  </si>
  <si>
    <t>GATCCAGATCTAACTAGGGGTGGCTTTATCTTCTTCTTTTGCCAATTCCACTAATTGTTTGGG</t>
  </si>
  <si>
    <t>T-16-A;G-28-A</t>
  </si>
  <si>
    <t>-1.188045890308659</t>
  </si>
  <si>
    <t>0.1789309320569048</t>
  </si>
  <si>
    <t>14.96648165603888</t>
  </si>
  <si>
    <t>GATCCAGATCTAACTAGGGGTGGCTTTCTCTTCTTCTTTTGCCAATTCCACTAATTGTTTGGG</t>
  </si>
  <si>
    <t>T-16-A;G-28-C</t>
  </si>
  <si>
    <t>-1.098982786762746</t>
  </si>
  <si>
    <t>0.32440798955678907</t>
  </si>
  <si>
    <t>16.36060397102906</t>
  </si>
  <si>
    <t>GATCCAGATCTAACTAGGGGTGGCTTTGACTTCTTCTTTTGCCAATTCCACTAATTGTTTGGG</t>
  </si>
  <si>
    <t>T-16-A;T-29-A</t>
  </si>
  <si>
    <t>0.14111590183710931</t>
  </si>
  <si>
    <t>0.10975300215255993</t>
  </si>
  <si>
    <t>56.54150310038019</t>
  </si>
  <si>
    <t>GATCCAGATCTAACTAGGGGTGGCTTTGCCTTCTTCTTTTGCCAATTCCACTAATTGTTTGGG</t>
  </si>
  <si>
    <t>T-16-A;T-29-C</t>
  </si>
  <si>
    <t>-0.6502734087236497</t>
  </si>
  <si>
    <t>0.15087876968383077</t>
  </si>
  <si>
    <t>25.62544046212819</t>
  </si>
  <si>
    <t>GATCCAGATCTAACTAGGGGTGGCTTTGTATTCTTCTTTTGCCAATTCCACTAATTGTTTGGG</t>
  </si>
  <si>
    <t>T-16-A;C-30-A</t>
  </si>
  <si>
    <t>-1.2675233405703676</t>
  </si>
  <si>
    <t>0.2855246967454053</t>
  </si>
  <si>
    <t>13.823025195867006</t>
  </si>
  <si>
    <t>GATCCAGATCTAACTAGGGGTGGCTTTGTCATCTTCTTTTGCCAATTCCACTAATTGTTTGGG</t>
  </si>
  <si>
    <t>T-16-A;T-31-A</t>
  </si>
  <si>
    <t>-0.28474386116646816</t>
  </si>
  <si>
    <t>0.17171526655099775</t>
  </si>
  <si>
    <t>36.93335874306667</t>
  </si>
  <si>
    <t>GATCCAGATCTAACTAGGGGTGGCTTTGTCCTCTTCTTTTGCCAATTCCACTAATTGTTTGGG</t>
  </si>
  <si>
    <t>T-16-A;T-31-C</t>
  </si>
  <si>
    <t>-0.31879991590338214</t>
  </si>
  <si>
    <t>0.13502089670091513</t>
  </si>
  <si>
    <t>35.696731104649004</t>
  </si>
  <si>
    <t>GATCCAGATCTAACTAGGGGTGGCTTTGTCGTCTTCTTTTGCCAATTCCACTAATTGTTTGGG</t>
  </si>
  <si>
    <t>T-16-A;T-31-G</t>
  </si>
  <si>
    <t>0.28249741770709264</t>
  </si>
  <si>
    <t>0.1052394495502178</t>
  </si>
  <si>
    <t>65.1281229771432</t>
  </si>
  <si>
    <t>GATCCAGATCTAACTAGGGGTGGCTTTGTCTACTTCTTTTGCCAATTCCACTAATTGTTTGGG</t>
  </si>
  <si>
    <t>T-16-A;T-32-A</t>
  </si>
  <si>
    <t>-0.7397865140513233</t>
  </si>
  <si>
    <t>0.20878033203664814</t>
  </si>
  <si>
    <t>23.43129497040098</t>
  </si>
  <si>
    <t>GATCCAGATCTAACTAGGGGTGGCTTTGTCTCCTTCTTTTGCCAATTCCACTAATTGTTTGGG</t>
  </si>
  <si>
    <t>T-16-A;T-32-C</t>
  </si>
  <si>
    <t>-0.9881073407563257</t>
  </si>
  <si>
    <t>0.13999235470454796</t>
  </si>
  <si>
    <t>18.278978688703305</t>
  </si>
  <si>
    <t>GATCCAGATCTAACTAGGGGTGGCTTTGTCTGCTTCTTTTGCCAATTCCACTAATTGTTTGGG</t>
  </si>
  <si>
    <t>T-16-A;T-32-G</t>
  </si>
  <si>
    <t>-0.15887519993703497</t>
  </si>
  <si>
    <t>0.12375612654661923</t>
  </si>
  <si>
    <t>41.88734844292215</t>
  </si>
  <si>
    <t>GATCCAGATCTAACTAGGGGTGGCTTTGTCTTATTCTTTTGCCAATTCCACTAATTGTTTGGG</t>
  </si>
  <si>
    <t>T-16-A;C-33-A</t>
  </si>
  <si>
    <t>-2.561745013904356</t>
  </si>
  <si>
    <t>0.8369674675720048</t>
  </si>
  <si>
    <t>3.7890450471570127</t>
  </si>
  <si>
    <t>GATCCAGATCTAACTAGGGGTGGCTTTGTCTTCATCTTTTGCCAATTCCACTAATTGTTTGGG</t>
  </si>
  <si>
    <t>T-16-A;T-34-A</t>
  </si>
  <si>
    <t>-0.34637870218343525</t>
  </si>
  <si>
    <t>0.13506783060975547</t>
  </si>
  <si>
    <t>34.72570992434537</t>
  </si>
  <si>
    <t>GATCCAGATCTAACTAGGGGTGGCTTTGTCTTCCTCTTTTGCCAATTCCACTAATTGTTTGGG</t>
  </si>
  <si>
    <t>T-16-A;T-34-C</t>
  </si>
  <si>
    <t>-1.0949119562600467</t>
  </si>
  <si>
    <t>0.23936407399673656</t>
  </si>
  <si>
    <t>16.42734096204438</t>
  </si>
  <si>
    <t>GATCCAGATCTAACTAGGGGTGGCTTTGTCTTCGTCTTTTGCCAATTCCACTAATTGTTTGGG</t>
  </si>
  <si>
    <t>T-16-A;T-34-G</t>
  </si>
  <si>
    <t>0.2706240374624752</t>
  </si>
  <si>
    <t>0.10279106438779421</t>
  </si>
  <si>
    <t>64.3594046816844</t>
  </si>
  <si>
    <t>GATCCAGATCTAACTAGGGGTGGCTTTGTCTTCTACTTTTGCCAATTCCACTAATTGTTTGGG</t>
  </si>
  <si>
    <t>T-16-A;T-35-A</t>
  </si>
  <si>
    <t>-0.17584782996764922</t>
  </si>
  <si>
    <t>0.13425778569549876</t>
  </si>
  <si>
    <t>41.182409233615736</t>
  </si>
  <si>
    <t>GATCCAGATCTAACTAGGGGTGGCTTTGTCTTCTCCTTTTGCCAATTCCACTAATTGTTTGGG</t>
  </si>
  <si>
    <t>T-16-A;T-35-C</t>
  </si>
  <si>
    <t>-1.0252261744150233</t>
  </si>
  <si>
    <t>0.22270426109809718</t>
  </si>
  <si>
    <t>17.612922408482326</t>
  </si>
  <si>
    <t>GATCCAGATCTAACTAGGGGTGGCTTTGTCTTCTGCTTTTGCCAATTCCACTAATTGTTTGGG</t>
  </si>
  <si>
    <t>T-16-A;T-35-G</t>
  </si>
  <si>
    <t>-0.4312705503282729</t>
  </si>
  <si>
    <t>0.12092259441847747</t>
  </si>
  <si>
    <t>31.89944094723556</t>
  </si>
  <si>
    <t>GATCCAGATCTAACTAGGGGTGGCTTTGTCTTCTTATTTTGCCAATTCCACTAATTGTTTGGG</t>
  </si>
  <si>
    <t>T-16-A;C-36-A</t>
  </si>
  <si>
    <t>-1.3693872151711466</t>
  </si>
  <si>
    <t>0.23893908975409406</t>
  </si>
  <si>
    <t>12.484299559930399</t>
  </si>
  <si>
    <t>GATCCAGATCTAACTAGGGGTGGCTTTGTCTTCTTCATTTGCCAATTCCACTAATTGTTTGGG</t>
  </si>
  <si>
    <t>T-16-A;T-37-A</t>
  </si>
  <si>
    <t>-0.3176231358179242</t>
  </si>
  <si>
    <t>0.15250525924277797</t>
  </si>
  <si>
    <t>35.73876303324664</t>
  </si>
  <si>
    <t>GATCCAGATCTAACTAGGGGTGGCTTTGTCTTCTTCCTTTGCCAATTCCACTAATTGTTTGGG</t>
  </si>
  <si>
    <t>T-16-A;T-37-C</t>
  </si>
  <si>
    <t>-0.5454107849513501</t>
  </si>
  <si>
    <t>0.16613465603490596</t>
  </si>
  <si>
    <t>28.45853882106477</t>
  </si>
  <si>
    <t>GATCCAGATCTAACTAGGGGTGGCTTTGTCTTCTTCGTTTGCCAATTCCACTAATTGTTTGGG</t>
  </si>
  <si>
    <t>T-16-A;T-37-G</t>
  </si>
  <si>
    <t>-0.32641401722336727</t>
  </si>
  <si>
    <t>0.12118858227440549</t>
  </si>
  <si>
    <t>35.42596470674826</t>
  </si>
  <si>
    <t>GATCCAGATCTAACTAGGGGTGGCTTTGTCTTCTTCTATTGCCAATTCCACTAATTGTTTGGG</t>
  </si>
  <si>
    <t>T-16-A;T-38-A</t>
  </si>
  <si>
    <t>-0.700729720101345</t>
  </si>
  <si>
    <t>0.15538137684398276</t>
  </si>
  <si>
    <t>24.364552623812468</t>
  </si>
  <si>
    <t>GATCCAGATCTAACTAGGGGTGGCTTTGTCTTCTTCTCTTGCCAATTCCACTAATTGTTTGGG</t>
  </si>
  <si>
    <t>T-16-A;T-38-C</t>
  </si>
  <si>
    <t>-0.5798496120509421</t>
  </si>
  <si>
    <t>0.1606762626289834</t>
  </si>
  <si>
    <t>27.495144425833626</t>
  </si>
  <si>
    <t>GATCCAGATCTAACTAGGGGTGGCTTTGTCTTCTTCTGTTGCCAATTCCACTAATTGTTTGGG</t>
  </si>
  <si>
    <t>T-16-A;T-38-G</t>
  </si>
  <si>
    <t>-0.5546426040284864</t>
  </si>
  <si>
    <t>0.1367799659368937</t>
  </si>
  <si>
    <t>28.197023726818735</t>
  </si>
  <si>
    <t>GATCCAGATCTAACTAGGGGTGGCTTTGTCTTCTTCTTATGCCAATTCCACTAATTGTTTGGG</t>
  </si>
  <si>
    <t>T-16-A;T-39-A</t>
  </si>
  <si>
    <t>-0.521612299119338</t>
  </si>
  <si>
    <t>0.14600935301323534</t>
  </si>
  <si>
    <t>29.14393226869044</t>
  </si>
  <si>
    <t>GATCCAGATCTAACTAGGGGTGGCTTTGTCTTCTTCTTCTGCCAATTCCACTAATTGTTTGGG</t>
  </si>
  <si>
    <t>T-16-A;T-39-C</t>
  </si>
  <si>
    <t>0.2079580157697012</t>
  </si>
  <si>
    <t>0.10166784314390398</t>
  </si>
  <si>
    <t>60.450028623648464</t>
  </si>
  <si>
    <t>GATCCAGATCTAACTAGGGGTGGCTTTGTCTTCTTCTTGTGCCAATTCCACTAATTGTTTGGG</t>
  </si>
  <si>
    <t>T-16-A;T-39-G</t>
  </si>
  <si>
    <t>-0.2508185786589767</t>
  </si>
  <si>
    <t>0.09751682945270918</t>
  </si>
  <si>
    <t>38.20782953047326</t>
  </si>
  <si>
    <t>GATCCAGATCTAACTAGGGGTGGCTTTGTCTTCTTCTTTAGCCAATTCCACTAATTGTTTGGG</t>
  </si>
  <si>
    <t>T-16-A;T-40-A</t>
  </si>
  <si>
    <t>-2.344017307463656</t>
  </si>
  <si>
    <t>0.4923006088842695</t>
  </si>
  <si>
    <t>4.710724544666052</t>
  </si>
  <si>
    <t>GATCCAGATCTAACTAGGGGTGGCTTTGTCTTCTTCTTTCGCCAATTCCACTAATTGTTTGGG</t>
  </si>
  <si>
    <t>T-16-A;T-40-C</t>
  </si>
  <si>
    <t>0.30370022769746713</t>
  </si>
  <si>
    <t>0.10741579495856805</t>
  </si>
  <si>
    <t>66.52376568226546</t>
  </si>
  <si>
    <t>GATCCAGATCTAACTAGGGGTGGCTTTGTCTTCTTCTTTGGCCAATTCCACTAATTGTTTGGG</t>
  </si>
  <si>
    <t>T-16-A;T-40-G</t>
  </si>
  <si>
    <t>-0.18280438218219325</t>
  </si>
  <si>
    <t>0.11297299279045149</t>
  </si>
  <si>
    <t>40.89691582968437</t>
  </si>
  <si>
    <t>GATCCAGATCTAACTAGGGGTGGCTTTGTCTTCTTCTTTTACCAATTCCACTAATTGTTTGGG</t>
  </si>
  <si>
    <t>T-16-A;G-41-A</t>
  </si>
  <si>
    <t>-1.0400569580272998</t>
  </si>
  <si>
    <t>0.18818481646511012</t>
  </si>
  <si>
    <t>17.353636427128723</t>
  </si>
  <si>
    <t>GATCCAGATCTAACTAGGGGTGGCTTTGTCTTCTTCTTTTCCCAATTCCACTAATTGTTTGGG</t>
  </si>
  <si>
    <t>T-16-A;G-41-C</t>
  </si>
  <si>
    <t>-1.5932731939553209</t>
  </si>
  <si>
    <t>0.4421746948591296</t>
  </si>
  <si>
    <t>9.98002745024513</t>
  </si>
  <si>
    <t>GATCCAGATCTAACTAGGGGTGGCTTTGTCTTCTTCTTTTGACAATTCCACTAATTGTTTGGG</t>
  </si>
  <si>
    <t>T-16-A;C-42-A</t>
  </si>
  <si>
    <t>-1.687926968338292</t>
  </si>
  <si>
    <t>0.27807307733381376</t>
  </si>
  <si>
    <t>9.078709586251689</t>
  </si>
  <si>
    <t>GATCCAGATCTAACTAGGGGTGGCTTTGTCTTCTTCTTTTGCAAATTCCACTAATTGTTTGGG</t>
  </si>
  <si>
    <t>T-16-A;C-43-A</t>
  </si>
  <si>
    <t>-0.5547871354406271</t>
  </si>
  <si>
    <t>0.17423820600098822</t>
  </si>
  <si>
    <t>28.192948665655596</t>
  </si>
  <si>
    <t>GATCCAGATCTAACTAGGGGTGGCTTTGTCTTCTTCTTTTGCCAAATCCACTAATTGTTTGGG</t>
  </si>
  <si>
    <t>T-16-A;T-46-A</t>
  </si>
  <si>
    <t>-0.13720629047407829</t>
  </si>
  <si>
    <t>0.16034255353120772</t>
  </si>
  <si>
    <t>42.804906947679164</t>
  </si>
  <si>
    <t>GATCCAGATCTAACTAGGGGTGGCTTTGTCTTCTTCTTTTGCCAACTCCACTAATTGTTTGGG</t>
  </si>
  <si>
    <t>T-16-A;T-46-C</t>
  </si>
  <si>
    <t>-0.6263318809270179</t>
  </si>
  <si>
    <t>0.14432776642533393</t>
  </si>
  <si>
    <t>26.246355829915718</t>
  </si>
  <si>
    <t>GATCCAGATCTAACTAGGGGTGGCTTTGTCTTCTTCTTTTGCCAAGTCCACTAATTGTTTGGG</t>
  </si>
  <si>
    <t>T-16-A;T-46-G</t>
  </si>
  <si>
    <t>-0.3800918507908639</t>
  </si>
  <si>
    <t>0.1286434136330721</t>
  </si>
  <si>
    <t>33.574511205288445</t>
  </si>
  <si>
    <t>GATCCAGATCTAACTAGGGGTGGCTTTGTCTTCTTCTTTTGCCAATACCACTAATTGTTTGGG</t>
  </si>
  <si>
    <t>T-16-A;T-47-A</t>
  </si>
  <si>
    <t>-0.46162122549049095</t>
  </si>
  <si>
    <t>0.15448224394701357</t>
  </si>
  <si>
    <t>30.94581615786458</t>
  </si>
  <si>
    <t>GATCCAGATCTAACTAGGGGTGGCTTTGTCTTCTTCTTTTGCCAATCCCACTAATTGTTTGGG</t>
  </si>
  <si>
    <t>T-16-A;T-47-C</t>
  </si>
  <si>
    <t>-1.9184234812412198</t>
  </si>
  <si>
    <t>0.3112602971056281</t>
  </si>
  <si>
    <t>7.2097592063328895</t>
  </si>
  <si>
    <t>GATCCAGATCTAACTAGGGGTGGCTTTGTCTTCTTCTTTTGCCAATGCCACTAATTGTTTGGG</t>
  </si>
  <si>
    <t>T-16-A;T-47-G</t>
  </si>
  <si>
    <t>-1.8716515640420683</t>
  </si>
  <si>
    <t>0.35853074704727556</t>
  </si>
  <si>
    <t>7.554983945896688</t>
  </si>
  <si>
    <t>GATCCAGATCTAACTAGGGGTGGCTTTGTCTTCTTCTTTTGCCAATTACACTAATTGTTTGGG</t>
  </si>
  <si>
    <t>T-16-A;C-48-A</t>
  </si>
  <si>
    <t>-1.765545348106189</t>
  </si>
  <si>
    <t>0.35794063961441686</t>
  </si>
  <si>
    <t>8.40068866732653</t>
  </si>
  <si>
    <t>GATCCAGATCTAACTAGGGGTGGCTTTGTCTTCTTCTTTTGCCAATTCAACTAATTGTTTGGG</t>
  </si>
  <si>
    <t>T-16-A;C-49-A</t>
  </si>
  <si>
    <t>0.018176824048748735</t>
  </si>
  <si>
    <t>0.10086904628213077</t>
  </si>
  <si>
    <t>50.00064267518416</t>
  </si>
  <si>
    <t>GATCCAGATCTAACTAGGGGTGGCTTTGTCTTCTTCTTTTGCCAATTCCAATAATTGTTTGGG</t>
  </si>
  <si>
    <t>T-16-A;C-51-A</t>
  </si>
  <si>
    <t>-1.8022474663285224</t>
  </si>
  <si>
    <t>0.4306908060142256</t>
  </si>
  <si>
    <t>8.09795506320502</t>
  </si>
  <si>
    <t>GATCCAGATCTAACTAGGGGTGGCTTTGTCTTCTTCTTTTGCCAATTCCACAAATTGTTTGGG</t>
  </si>
  <si>
    <t>T-16-A;T-52-A</t>
  </si>
  <si>
    <t>-0.03131921799424471</t>
  </si>
  <si>
    <t>0.148119904052212</t>
  </si>
  <si>
    <t>47.58605788730938</t>
  </si>
  <si>
    <t>GATCCAGATCTAACTAGGGGTGGCTTTGTCTTCTTCTTTTGCCAATTCCACCAATTGTTTGGG</t>
  </si>
  <si>
    <t>T-16-A;T-52-C</t>
  </si>
  <si>
    <t>-0.004461546259117238</t>
  </si>
  <si>
    <t>0.12278231499072477</t>
  </si>
  <si>
    <t>48.88142603018269</t>
  </si>
  <si>
    <t>GATCCAGATCTAACTAGGGGTGGCTTTGTCTTCTTCTTTTGCCAATTCCACGAATTGTTTGGG</t>
  </si>
  <si>
    <t>T-16-A;T-52-G</t>
  </si>
  <si>
    <t>0.3359887634097636</t>
  </si>
  <si>
    <t>0.09350540857125586</t>
  </si>
  <si>
    <t>68.70677408401234</t>
  </si>
  <si>
    <t>GATCCAGATCTAACTAGGGGTGGCTTTGTCTTCTTCTTTTGCCAATTCCACTAAATGTTTGGG</t>
  </si>
  <si>
    <t>T-16-A;T-55-A</t>
  </si>
  <si>
    <t>-0.5004039193912859</t>
  </si>
  <si>
    <t>0.16236925024138324</t>
  </si>
  <si>
    <t>29.768628836735243</t>
  </si>
  <si>
    <t>GATCCAGATCTAACTAGGGGTGGCTTTGTCTTCTTCTTTTGCCAATTCCACTAACTGTTTGGG</t>
  </si>
  <si>
    <t>T-16-A;T-55-C</t>
  </si>
  <si>
    <t>-0.4515137721718303</t>
  </si>
  <si>
    <t>0.1777843452689353</t>
  </si>
  <si>
    <t>31.260185611030963</t>
  </si>
  <si>
    <t>GATCCAGATCTAACTAGGGGTGGCTTTGTCTTCTTCTTTTGCCAATTCCACTAAGTGTTTGGG</t>
  </si>
  <si>
    <t>T-16-A;T-55-G</t>
  </si>
  <si>
    <t>-0.8431318375779997</t>
  </si>
  <si>
    <t>0.20589703220540884</t>
  </si>
  <si>
    <t>21.130705026773747</t>
  </si>
  <si>
    <t>GATCCAGATCTAACTAGGGGTGGCTTTGTCTTCTTCTTTTGCCAATTCCACTAATAGTTTGGG</t>
  </si>
  <si>
    <t>T-16-A;T-56-A</t>
  </si>
  <si>
    <t>-1.73877284811292</t>
  </si>
  <si>
    <t>0.38079525246002577</t>
  </si>
  <si>
    <t>8.628633820289396</t>
  </si>
  <si>
    <t>GATCCAGATCTAACTAGGGGTGGCTTTGTCTTCTTCTTTTGCCAATTCCACTAATCGTTTGGG</t>
  </si>
  <si>
    <t>T-16-A;T-56-C</t>
  </si>
  <si>
    <t>-0.561843883344721</t>
  </si>
  <si>
    <t>0.15166634108992796</t>
  </si>
  <si>
    <t>27.994698457817858</t>
  </si>
  <si>
    <t>GATCCAGATCTAACTAGGGGTGGCTTTGTCTTCTTCTTTTGCCAATTCCACTAATGGTTTGGG</t>
  </si>
  <si>
    <t>T-16-A;T-56-G</t>
  </si>
  <si>
    <t>-0.4484674264186014</t>
  </si>
  <si>
    <t>0.16459959507274965</t>
  </si>
  <si>
    <t>31.355560142854205</t>
  </si>
  <si>
    <t>GATCCAGATCTAACTAGGGGTGGCTTTGTCTTCTTCTTTTGCCAATTCCACTAATTATTTGGG</t>
  </si>
  <si>
    <t>T-16-A;G-57-A</t>
  </si>
  <si>
    <t>-0.4159163400738059</t>
  </si>
  <si>
    <t>0.12144629487984311</t>
  </si>
  <si>
    <t>32.39301116435081</t>
  </si>
  <si>
    <t>GATCCAGATCTAACTAGGGGTGGCTTTGTCTTCTTCTTTTGCCAATTCCACTAATTCTTTGGG</t>
  </si>
  <si>
    <t>T-16-A;G-57-C</t>
  </si>
  <si>
    <t>-0.4834119717945105</t>
  </si>
  <si>
    <t>0.16510141643272283</t>
  </si>
  <si>
    <t>30.278777755412236</t>
  </si>
  <si>
    <t>GATCCAGATCTAACTAGGGGTGGCTTTGTCTTCTTCTTTTGCCAATTCCACTAATTGATTGGG</t>
  </si>
  <si>
    <t>T-16-A;T-58-A</t>
  </si>
  <si>
    <t>-0.03787414623448236</t>
  </si>
  <si>
    <t>0.15687187699160401</t>
  </si>
  <si>
    <t>47.27515477961843</t>
  </si>
  <si>
    <t>GATCCAGATCTAACTAGGGGTGGCTTTGTCTTCTTCTTTTGCCAATTCCACTAATTGCTTGGG</t>
  </si>
  <si>
    <t>T-16-A;T-58-C</t>
  </si>
  <si>
    <t>-0.5336800833377344</t>
  </si>
  <si>
    <t>0.14925673933681516</t>
  </si>
  <si>
    <t>28.794343208056276</t>
  </si>
  <si>
    <t>GATCCAGATCTAACTAGGGGTGGCTTTGTCTTCTTCTTTTGCCAATTCCACTAATTGGTTGGG</t>
  </si>
  <si>
    <t>T-16-A;T-58-G</t>
  </si>
  <si>
    <t>-0.8393798655875967</t>
  </si>
  <si>
    <t>0.2566201042717906</t>
  </si>
  <si>
    <t>21.210135757930118</t>
  </si>
  <si>
    <t>GATCCAGATCTAACTAGGGGTGGCTTTGTCTTCTTCTTTTGCCAATTCCACTAATTGTATGGG</t>
  </si>
  <si>
    <t>T-16-A;T-59-A</t>
  </si>
  <si>
    <t>-0.9555524854100471</t>
  </si>
  <si>
    <t>0.1805620992120413</t>
  </si>
  <si>
    <t>18.88384036867813</t>
  </si>
  <si>
    <t>GATCCAGATCTAACTAGGGGTGGCTTTGTCTTCTTCTTTTGCCAATTCCACTAATTGTCTGGG</t>
  </si>
  <si>
    <t>T-16-A;T-59-C</t>
  </si>
  <si>
    <t>-0.8106364484929814</t>
  </si>
  <si>
    <t>0.18940907784434752</t>
  </si>
  <si>
    <t>21.8286338284782</t>
  </si>
  <si>
    <t>GATCCAGATCTAACTAGGGGTGGCTTTGTCTTCTTCTTTTGCCAATTCCACTAATTGTGTGGG</t>
  </si>
  <si>
    <t>T-16-A;T-59-G</t>
  </si>
  <si>
    <t>-1.3580075916676346</t>
  </si>
  <si>
    <t>0.2058691949316812</t>
  </si>
  <si>
    <t>12.627177595916514</t>
  </si>
  <si>
    <t>GATCCAGATCTAACTAGGGGTGGCTTTGTCTTCTTCTTTTGCCAATTCCACTAATTGTTAGGG</t>
  </si>
  <si>
    <t>T-16-A;T-60-A</t>
  </si>
  <si>
    <t>-1.721994532512121</t>
  </si>
  <si>
    <t>0.3318847638967553</t>
  </si>
  <si>
    <t>8.774629114355303</t>
  </si>
  <si>
    <t>GATCCAGATCTAACTAGGGGTGGCTTTGTCTTCTTCTTTTGCCAATTCCACTAATTGTTCGGG</t>
  </si>
  <si>
    <t>T-16-A;T-60-C</t>
  </si>
  <si>
    <t>-0.7722201215070996</t>
  </si>
  <si>
    <t>0.16287738523113038</t>
  </si>
  <si>
    <t>22.68352552694617</t>
  </si>
  <si>
    <t>GATCCAGATCTAACTAGGGGTGGCTTTGTCTTCTTCTTTTGCCAATTCCACTAATTGTTGGGG</t>
  </si>
  <si>
    <t>T-16-A;T-60-G</t>
  </si>
  <si>
    <t>-1.8512250654208369</t>
  </si>
  <si>
    <t>0.2834078771343383</t>
  </si>
  <si>
    <t>7.710892729391836</t>
  </si>
  <si>
    <t>GATCCAGATCTAACTAGGGGTGGCTTTGTCTTCTTCTTTTGCCAATTCCACTAATTGTTTAGG</t>
  </si>
  <si>
    <t>T-16-A;G-61-A</t>
  </si>
  <si>
    <t>-1.769040827481631</t>
  </si>
  <si>
    <t>0.2132110828848127</t>
  </si>
  <si>
    <t>8.371375494991652</t>
  </si>
  <si>
    <t>GATCCAGATCTAACTAGGGGTGGCTTTGTCTTCTTCTTTTGCCAATTCCACTAATTGTTTCGG</t>
  </si>
  <si>
    <t>T-16-A;G-61-C</t>
  </si>
  <si>
    <t>-0.40107444963067074</t>
  </si>
  <si>
    <t>0.151541663933128</t>
  </si>
  <si>
    <t>32.877370197776195</t>
  </si>
  <si>
    <t>GATCCAGATCTAACTAGGGGTGGCTTTGTCTTCTTCTTTTGCCAATTCCACTAATTGTTTGAG</t>
  </si>
  <si>
    <t>T-16-A;G-62-A</t>
  </si>
  <si>
    <t>0.3237558318179926</t>
  </si>
  <si>
    <t>0.08068742336205358</t>
  </si>
  <si>
    <t>67.87140871774263</t>
  </si>
  <si>
    <t>GATCCAGATCTAACTAGGGGTGGCTTTGTCTTCTTCTTTTGCCAATTCCACTAATTGTTTGCG</t>
  </si>
  <si>
    <t>T-16-A;G-62-C</t>
  </si>
  <si>
    <t>-0.37783365373607936</t>
  </si>
  <si>
    <t>0.13679741103523788</t>
  </si>
  <si>
    <t>33.65041473791943</t>
  </si>
  <si>
    <t>GATCCAGATCTAACTAGGGGTGGCTTTGTCTTCTTCTTTTGCCAATTCCACTAATTGTTTGGA</t>
  </si>
  <si>
    <t>T-16-A;G-63-A</t>
  </si>
  <si>
    <t>-3.2892755654231305</t>
  </si>
  <si>
    <t>0.7405124704086682</t>
  </si>
  <si>
    <t>1.8304895950999902</t>
  </si>
  <si>
    <t>GATCCAGATCTAACTAGGGGTGGCTTTGTCTTCTTCTTTTGCCAATTCCACTAATTGTTTGGC</t>
  </si>
  <si>
    <t>T-16-A;G-63-C</t>
  </si>
  <si>
    <t>-2.430675593652885</t>
  </si>
  <si>
    <t>1.3127430854297082</t>
  </si>
  <si>
    <t>4.319689139196665</t>
  </si>
  <si>
    <t>GATCCAGATCTAACTAGGGGTGGCTTTGTCTTCTTCTTTTGCCAATTCCACTAATTGTTTGGG</t>
  </si>
  <si>
    <t>T-16-A</t>
  </si>
  <si>
    <t>-0.7249346794355378</t>
  </si>
  <si>
    <t>0.02273950381141785</t>
  </si>
  <si>
    <t>23.78188973143464</t>
  </si>
  <si>
    <t>GATCCAGATCTAACTAGGGGTGGCTTTGTCTTCTTCTTTTGCCAATTCCACTAATTGTTTGGT</t>
  </si>
  <si>
    <t>T-16-A;G-63-T</t>
  </si>
  <si>
    <t>-2.4860605840963856</t>
  </si>
  <si>
    <t>1.2035847242767557</t>
  </si>
  <si>
    <t>4.086947875232803</t>
  </si>
  <si>
    <t>GATCCAGATCTAACTAGGGGTGGCTTTGTCTTCTTCTTTTGCCAATTCCACTAATTGTTTGTG</t>
  </si>
  <si>
    <t>T-16-A;G-62-T</t>
  </si>
  <si>
    <t>-0.7024012470581197</t>
  </si>
  <si>
    <t>0.17157861229230842</t>
  </si>
  <si>
    <t>24.323860635664026</t>
  </si>
  <si>
    <t>GATCCAGATCTAACTAGGGGTGGCTTTGTCTTCTTCTTTTGCCAATTCCACTAATTGTTTTGG</t>
  </si>
  <si>
    <t>T-16-A;G-61-T</t>
  </si>
  <si>
    <t>-0.6720401941639697</t>
  </si>
  <si>
    <t>0.1509202560945919</t>
  </si>
  <si>
    <t>25.073683767268733</t>
  </si>
  <si>
    <t>GATCCAGATCTAACTAGGGGTGGCTTTGTCTTCTTCTTTTGCCAATTCCACTAATTTTTTGGG</t>
  </si>
  <si>
    <t>T-16-A;G-57-T</t>
  </si>
  <si>
    <t>-0.012561651505634625</t>
  </si>
  <si>
    <t>0.15727895744574136</t>
  </si>
  <si>
    <t>48.48708061057675</t>
  </si>
  <si>
    <t>GATCCAGATCTAACTAGGGGTGGCTTTGTCTTCTTCTTTTGCCAATTCCACTACTTGTTTGGG</t>
  </si>
  <si>
    <t>T-16-A;A-54-C</t>
  </si>
  <si>
    <t>-0.13728529120676772</t>
  </si>
  <si>
    <t>0.12439161829791671</t>
  </si>
  <si>
    <t>42.80152546223926</t>
  </si>
  <si>
    <t>GATCCAGATCTAACTAGGGGTGGCTTTGTCTTCTTCTTTTGCCAATTCCACTAGTTGTTTGGG</t>
  </si>
  <si>
    <t>T-16-A;A-54-G</t>
  </si>
  <si>
    <t>-1.2127364717357727</t>
  </si>
  <si>
    <t>0.21161911515891432</t>
  </si>
  <si>
    <t>14.601475176036478</t>
  </si>
  <si>
    <t>GATCCAGATCTAACTAGGGGTGGCTTTGTCTTCTTCTTTTGCCAATTCCACTATTTGTTTGGG</t>
  </si>
  <si>
    <t>T-16-A;A-54-T</t>
  </si>
  <si>
    <t>-0.24152658302668478</t>
  </si>
  <si>
    <t>0.17504248379222784</t>
  </si>
  <si>
    <t>38.564511090985675</t>
  </si>
  <si>
    <t>GATCCAGATCTAACTAGGGGTGGCTTTGTCTTCTTCTTTTGCCAATTCCACTCATTGTTTGGG</t>
  </si>
  <si>
    <t>T-16-A;A-53-C</t>
  </si>
  <si>
    <t>-0.5497685457831809</t>
  </si>
  <si>
    <t>0.17674531564748466</t>
  </si>
  <si>
    <t>28.334793138132593</t>
  </si>
  <si>
    <t>GATCCAGATCTAACTAGGGGTGGCTTTGTCTTCTTCTTTTGCCAATTCCACTGATTGTTTGGG</t>
  </si>
  <si>
    <t>T-16-A;A-53-G</t>
  </si>
  <si>
    <t>-0.09179166819041396</t>
  </si>
  <si>
    <t>0.1198719223494625</t>
  </si>
  <si>
    <t>44.79369382195226</t>
  </si>
  <si>
    <t>GATCCAGATCTAACTAGGGGTGGCTTTGTCTTCTTCTTTTGCCAATTCCACTTATTGTTTGGG</t>
  </si>
  <si>
    <t>T-16-A;A-53-T</t>
  </si>
  <si>
    <t>-0.6310150008695815</t>
  </si>
  <si>
    <t>0.15363621052667334</t>
  </si>
  <si>
    <t>26.123728361199237</t>
  </si>
  <si>
    <t>GATCCAGATCTAACTAGGGGTGGCTTTGTCTTCTTCTTTTGCCAATTCCAGTAATTGTTTGGG</t>
  </si>
  <si>
    <t>T-16-A;C-51-G</t>
  </si>
  <si>
    <t>-0.4675930135743573</t>
  </si>
  <si>
    <t>0.16049706125370267</t>
  </si>
  <si>
    <t>30.761565003678314</t>
  </si>
  <si>
    <t>GATCCAGATCTAACTAGGGGTGGCTTTGTCTTCTTCTTTTGCCAATTCCATTAATTGTTTGGG</t>
  </si>
  <si>
    <t>T-16-A;C-51-T</t>
  </si>
  <si>
    <t>-2.1865143649930263</t>
  </si>
  <si>
    <t>0.5073233663356309</t>
  </si>
  <si>
    <t>5.514299733779294</t>
  </si>
  <si>
    <t>GATCCAGATCTAACTAGGGGTGGCTTTGTCTTCTTCTTTTGCCAATTCCCCTAATTGTTTGGG</t>
  </si>
  <si>
    <t>T-16-A;A-50-C</t>
  </si>
  <si>
    <t>-1.5715570488772208</t>
  </si>
  <si>
    <t>0.7958369566423592</t>
  </si>
  <si>
    <t>10.199125546942767</t>
  </si>
  <si>
    <t>GATCCAGATCTAACTAGGGGTGGCTTTGTCTTCTTCTTTTGCCAATTCCGCTAATTGTTTGGG</t>
  </si>
  <si>
    <t>T-16-A;A-50-G</t>
  </si>
  <si>
    <t>-0.5150781027093542</t>
  </si>
  <si>
    <t>0.1510495397864118</t>
  </si>
  <si>
    <t>29.33498796424205</t>
  </si>
  <si>
    <t>GATCCAGATCTAACTAGGGGTGGCTTTGTCTTCTTCTTTTGCCAATTCCTCTAATTGTTTGGG</t>
  </si>
  <si>
    <t>T-16-A;A-50-T</t>
  </si>
  <si>
    <t>-1.1313913210473796</t>
  </si>
  <si>
    <t>0.24330175703512438</t>
  </si>
  <si>
    <t>15.838880585046825</t>
  </si>
  <si>
    <t>GATCCAGATCTAACTAGGGGTGGCTTTGTCTTCTTCTTTTGCCAATTCGACTAATTGTTTGGG</t>
  </si>
  <si>
    <t>T-16-A;C-49-G</t>
  </si>
  <si>
    <t>0.2545526041552888</t>
  </si>
  <si>
    <t>0.09194084528278922</t>
  </si>
  <si>
    <t>63.33332417934852</t>
  </si>
  <si>
    <t>GATCCAGATCTAACTAGGGGTGGCTTTGTCTTCTTCTTTTGCCAATTCTACTAATTGTTTGGG</t>
  </si>
  <si>
    <t>T-16-A;C-49-T</t>
  </si>
  <si>
    <t>-0.49425112201165927</t>
  </si>
  <si>
    <t>0.14199066132277563</t>
  </si>
  <si>
    <t>29.952353809899012</t>
  </si>
  <si>
    <t>GATCCAGATCTAACTAGGGGTGGCTTTGTCTTCTTCTTTTGCCAATTGCACTAATTGTTTGGG</t>
  </si>
  <si>
    <t>T-16-A;C-48-G</t>
  </si>
  <si>
    <t>-1.3179580396389223</t>
  </si>
  <si>
    <t>0.22460797461585552</t>
  </si>
  <si>
    <t>13.143153743266694</t>
  </si>
  <si>
    <t>GATCCAGATCTAACTAGGGGTGGCTTTGTCTTCTTCTTTTGCCAATTTCACTAATTGTTTGGG</t>
  </si>
  <si>
    <t>T-16-A;C-48-T</t>
  </si>
  <si>
    <t>-1.662640566616561</t>
  </si>
  <si>
    <t>0.30396472979267186</t>
  </si>
  <si>
    <t>9.311204576812399</t>
  </si>
  <si>
    <t>GATCCAGATCTAACTAGGGGTGGCTTTGTCTTCTTCTTTTGCCACTTCCACTAATTGTTTGGG</t>
  </si>
  <si>
    <t>T-16-A;A-45-C</t>
  </si>
  <si>
    <t>-2.3140852136731223</t>
  </si>
  <si>
    <t>0.4857918040879966</t>
  </si>
  <si>
    <t>4.853857846978135</t>
  </si>
  <si>
    <t>GATCCAGATCTAACTAGGGGTGGCTTTGTCTTCTTCTTTTGCCAGTTCCACTAATTGTTTGGG</t>
  </si>
  <si>
    <t>T-16-A;A-45-G</t>
  </si>
  <si>
    <t>0.05207641154961537</t>
  </si>
  <si>
    <t>0.10598874989809394</t>
  </si>
  <si>
    <t>51.72470117097677</t>
  </si>
  <si>
    <t>GATCCAGATCTAACTAGGGGTGGCTTTGTCTTCTTCTTTTGCCATTTCCACTAATTGTTTGGG</t>
  </si>
  <si>
    <t>T-16-A;A-45-T</t>
  </si>
  <si>
    <t>-0.8012609564956312</t>
  </si>
  <si>
    <t>0.19343231861805188</t>
  </si>
  <si>
    <t>22.0342503822911</t>
  </si>
  <si>
    <t>GATCCAGATCTAACTAGGGGTGGCTTTGTCTTCTTCTTTTGCCCATTCCACTAATTGTTTGGG</t>
  </si>
  <si>
    <t>T-16-A;A-44-C</t>
  </si>
  <si>
    <t>-1.1638971074012565</t>
  </si>
  <si>
    <t>0.21009181199610613</t>
  </si>
  <si>
    <t>15.332303268133401</t>
  </si>
  <si>
    <t>GATCCAGATCTAACTAGGGGTGGCTTTGTCTTCTTCTTTTGCCGATTCCACTAATTGTTTGGG</t>
  </si>
  <si>
    <t>T-16-A;A-44-G</t>
  </si>
  <si>
    <t>-0.0407644889632853</t>
  </si>
  <si>
    <t>0.10778100953040905</t>
  </si>
  <si>
    <t>47.138710659871585</t>
  </si>
  <si>
    <t>GATCCAGATCTAACTAGGGGTGGCTTTGTCTTCTTCTTTTGCCTATTCCACTAATTGTTTGGG</t>
  </si>
  <si>
    <t>T-16-A;A-44-T</t>
  </si>
  <si>
    <t>-1.6002410076225333</t>
  </si>
  <si>
    <t>0.2650462027916222</t>
  </si>
  <si>
    <t>9.910730184164436</t>
  </si>
  <si>
    <t>GATCCAGATCTAACTAGGGGTGGCTTTGTCTTCTTCTTTTGCGAATTCCACTAATTGTTTGGG</t>
  </si>
  <si>
    <t>T-16-A;C-43-G</t>
  </si>
  <si>
    <t>-0.11626325007164354</t>
  </si>
  <si>
    <t>0.09316982637476733</t>
  </si>
  <si>
    <t>43.710825071348154</t>
  </si>
  <si>
    <t>GATCCAGATCTAACTAGGGGTGGCTTTGTCTTCTTCTTTTGCTAATTCCACTAATTGTTTGGG</t>
  </si>
  <si>
    <t>T-16-A;C-43-T</t>
  </si>
  <si>
    <t>-1.9407694386750836</t>
  </si>
  <si>
    <t>0.3819243607525759</t>
  </si>
  <si>
    <t>7.0504369676148935</t>
  </si>
  <si>
    <t>GATCCAGATCTAACTAGGGGTGGCTTTGTCTTCTTCTTTTGGCAATTCCACTAATTGTTTGGG</t>
  </si>
  <si>
    <t>T-16-A;C-42-G</t>
  </si>
  <si>
    <t>-0.6803718130107504</t>
  </si>
  <si>
    <t>0.13583244177521986</t>
  </si>
  <si>
    <t>24.86564723500006</t>
  </si>
  <si>
    <t>GATCCAGATCTAACTAGGGGTGGCTTTGTCTTCTTCTTTTGTCAATTCCACTAATTGTTTGGG</t>
  </si>
  <si>
    <t>T-16-A;C-42-T</t>
  </si>
  <si>
    <t>-1.1614270345987106</t>
  </si>
  <si>
    <t>0.22065583403468367</t>
  </si>
  <si>
    <t>15.370221985152888</t>
  </si>
  <si>
    <t>GATCCAGATCTAACTAGGGGTGGCTTTGTCTTCTTCTTTTTCCAATTCCACTAATTGTTTGGG</t>
  </si>
  <si>
    <t>T-16-A;G-41-T</t>
  </si>
  <si>
    <t>-1.627258277469235</t>
  </si>
  <si>
    <t>0.27544343431150836</t>
  </si>
  <si>
    <t>9.646554040522995</t>
  </si>
  <si>
    <t>GATCCAGATCTAACTAGGGGTGGCTTTGTCTTCTTGTTTTGCCAATTCCACTAATTGTTTGGG</t>
  </si>
  <si>
    <t>T-16-A;C-36-G</t>
  </si>
  <si>
    <t>-0.5692249900579283</t>
  </si>
  <si>
    <t>0.13557952541898932</t>
  </si>
  <si>
    <t>27.788827314203516</t>
  </si>
  <si>
    <t>GATCCAGATCTAACTAGGGGTGGCTTTGTCTTCTTTTTTTGCCAATTCCACTAATTGTTTGGG</t>
  </si>
  <si>
    <t>T-16-A;C-36-T</t>
  </si>
  <si>
    <t>-1.7908937099067757</t>
  </si>
  <si>
    <t>0.3196433333396243</t>
  </si>
  <si>
    <t>8.19042119819562</t>
  </si>
  <si>
    <t>GATCCAGATCTAACTAGGGGTGGCTTTGTCTTGTTCTTTTGCCAATTCCACTAATTGTTTGGG</t>
  </si>
  <si>
    <t>T-16-A;C-33-G</t>
  </si>
  <si>
    <t>-1.2316264219647253</t>
  </si>
  <si>
    <t>0.34206439452684817</t>
  </si>
  <si>
    <t>14.328242834109892</t>
  </si>
  <si>
    <t>GATCCAGATCTAACTAGGGGTGGCTTTGTCTTTTTCTTTTGCCAATTCCACTAATTGTTTGGG</t>
  </si>
  <si>
    <t>T-16-A;C-33-T</t>
  </si>
  <si>
    <t>-2.554768212731618</t>
  </si>
  <si>
    <t>0.830677056886863</t>
  </si>
  <si>
    <t>3.81557289323423</t>
  </si>
  <si>
    <t>GATCCAGATCTAACTAGGGGTGGCTTTGTGTTCTTCTTTTGCCAATTCCACTAATTGTTTGGG</t>
  </si>
  <si>
    <t>T-16-A;C-30-G</t>
  </si>
  <si>
    <t>-1.0102975123912858</t>
  </si>
  <si>
    <t>0.16348848838648972</t>
  </si>
  <si>
    <t>17.87783222905</t>
  </si>
  <si>
    <t>GATCCAGATCTAACTAGGGGTGGCTTTGTTTTCTTCTTTTGCCAATTCCACTAATTGTTTGGG</t>
  </si>
  <si>
    <t>T-16-A;C-30-T</t>
  </si>
  <si>
    <t>-1.9323000063208609</t>
  </si>
  <si>
    <t>0.30476656066276003</t>
  </si>
  <si>
    <t>7.1104037504276505</t>
  </si>
  <si>
    <t>GATCCAGATCTAACTAGGGGTGGCTTTTTCTTCTTCTTTTGCCAATTCCACTAATTGTTTGGG</t>
  </si>
  <si>
    <t>T-16-A;G-28-T</t>
  </si>
  <si>
    <t>-1.1443774190947713</t>
  </si>
  <si>
    <t>0.36869748213483605</t>
  </si>
  <si>
    <t>15.634525090896648</t>
  </si>
  <si>
    <t>GATCCAGATCTAACTAGGGGTGGTTTTGTCTTCTTCTTTTGCCAATTCCACTAATTGTTTGGG</t>
  </si>
  <si>
    <t>T-16-A;C-24-T</t>
  </si>
  <si>
    <t>-1.8296743482580682</t>
  </si>
  <si>
    <t>0.24360839084109973</t>
  </si>
  <si>
    <t>7.87887152827052</t>
  </si>
  <si>
    <t>GATCCAGATCTAACTAGGGGTGTCTTTGTCTTCTTCTTTTGCCAATTCCACTAATTGTTTGGG</t>
  </si>
  <si>
    <t>T-16-A;G-23-T</t>
  </si>
  <si>
    <t>-0.647091578925625</t>
  </si>
  <si>
    <t>0.19889311842386093</t>
  </si>
  <si>
    <t>25.707106106369412</t>
  </si>
  <si>
    <t>GATCCAGATCTAACTAGGGGTTGCTTTGTCTTCTTCTTTTGCCAATTCCACTAATTGTTTGGG</t>
  </si>
  <si>
    <t>T-16-A;G-22-T</t>
  </si>
  <si>
    <t>-1.543566194044352</t>
  </si>
  <si>
    <t>0.31420388494368096</t>
  </si>
  <si>
    <t>10.488640776536766</t>
  </si>
  <si>
    <t>GATCCAGATCTAACTAGGGTTGGCTTTGTCTTCTTCTTTTGCCAATTCCACTAATTGTTTGGG</t>
  </si>
  <si>
    <t>T-16-A;G-20-T</t>
  </si>
  <si>
    <t>-2.143693490240816</t>
  </si>
  <si>
    <t>0.35777135031080637</t>
  </si>
  <si>
    <t>5.755555398028541</t>
  </si>
  <si>
    <t>GATCCAGATCTAACTAGGTGTGGCTTTGTCTTCTTCTTTTGCCAATTCCACTAATTGTTTGGG</t>
  </si>
  <si>
    <t>T-16-A;G-19-T</t>
  </si>
  <si>
    <t>-0.263678068823247</t>
  </si>
  <si>
    <t>0.12302871166500132</t>
  </si>
  <si>
    <t>37.71964197145472</t>
  </si>
  <si>
    <t>GATCCAGATCTAACTAGTGGTGGCTTTGTCTTCTTCTTTTGCCAATTCCACTAATTGTTTGGG</t>
  </si>
  <si>
    <t>T-16-A;G-18-T</t>
  </si>
  <si>
    <t>-0.9153020414366019</t>
  </si>
  <si>
    <t>0.17933848826257767</t>
  </si>
  <si>
    <t>19.659427482494085</t>
  </si>
  <si>
    <t>GATCCAGATCTAACTATGGGTGGCTTTGTCTTCTTCTTTTGCCAATTCCACTAATTGTTTGGG</t>
  </si>
  <si>
    <t>T-16-A;G-17-T</t>
  </si>
  <si>
    <t>0.37146595495437496</t>
  </si>
  <si>
    <t>0.09464491225791934</t>
  </si>
  <si>
    <t>71.18805160185858</t>
  </si>
  <si>
    <t>GATCCAGATCTAACTCAGGGTGGCTTTGTCTTCTTCTTTTGCCAATTCCACTAATTGTTTGGG</t>
  </si>
  <si>
    <t>T-16-C;G-17-A</t>
  </si>
  <si>
    <t>-0.0973382951733359</t>
  </si>
  <si>
    <t>0.0804204277578263</t>
  </si>
  <si>
    <t>44.545927679531765</t>
  </si>
  <si>
    <t>GATCCAGATCTAACTCCGGGTGGCTTTGTCTTCTTCTTTTGCCAATTCCACTAATTGTTTGGG</t>
  </si>
  <si>
    <t>T-16-C;G-17-C</t>
  </si>
  <si>
    <t>0.7543733127401785</t>
  </si>
  <si>
    <t>0.09193390218387375</t>
  </si>
  <si>
    <t>GATCCAGATCTAACTCGAGGTGGCTTTGTCTTCTTCTTTTGCCAATTCCACTAATTGTTTGGG</t>
  </si>
  <si>
    <t>T-16-C;G-18-A</t>
  </si>
  <si>
    <t>0.2732970492556471</t>
  </si>
  <si>
    <t>0.08013219988122247</t>
  </si>
  <si>
    <t>64.53166825811725</t>
  </si>
  <si>
    <t>GATCCAGATCTAACTCGCGGTGGCTTTGTCTTCTTCTTTTGCCAATTCCACTAATTGTTTGGG</t>
  </si>
  <si>
    <t>T-16-C;G-18-C</t>
  </si>
  <si>
    <t>0.7572269493421283</t>
  </si>
  <si>
    <t>0.10608881866057648</t>
  </si>
  <si>
    <t>GATCCAGATCTAACTCGGAGTGGCTTTGTCTTCTTCTTTTGCCAATTCCACTAATTGTTTGGG</t>
  </si>
  <si>
    <t>T-16-C;G-19-A</t>
  </si>
  <si>
    <t>0.490862080685489</t>
  </si>
  <si>
    <t>0.08040320822531137</t>
  </si>
  <si>
    <t>80.21584913505014</t>
  </si>
  <si>
    <t>GATCCAGATCTAACTCGGCGTGGCTTTGTCTTCTTCTTTTGCCAATTCCACTAATTGTTTGGG</t>
  </si>
  <si>
    <t>T-16-C;G-19-C</t>
  </si>
  <si>
    <t>0.7797570235646161</t>
  </si>
  <si>
    <t>0.09195293563761216</t>
  </si>
  <si>
    <t>GATCCAGATCTAACTCGGGATGGCTTTGTCTTCTTCTTTTGCCAATTCCACTAATTGTTTGGG</t>
  </si>
  <si>
    <t>T-16-C;G-20-A</t>
  </si>
  <si>
    <t>0.8509857116242161</t>
  </si>
  <si>
    <t>0.07278361222749884</t>
  </si>
  <si>
    <t>GATCCAGATCTAACTCGGGCTGGCTTTGTCTTCTTCTTTTGCCAATTCCACTAATTGTTTGGG</t>
  </si>
  <si>
    <t>T-16-C;G-20-C</t>
  </si>
  <si>
    <t>0.3497838031872488</t>
  </si>
  <si>
    <t>0.10830383188650866</t>
  </si>
  <si>
    <t>69.66115448822052</t>
  </si>
  <si>
    <t>GATCCAGATCTAACTCGGGGAGGCTTTGTCTTCTTCTTTTGCCAATTCCACTAATTGTTTGGG</t>
  </si>
  <si>
    <t>T-16-C;T-21-A</t>
  </si>
  <si>
    <t>0.22733794408989783</t>
  </si>
  <si>
    <t>0.0989249656645303</t>
  </si>
  <si>
    <t>61.63297149528984</t>
  </si>
  <si>
    <t>GATCCAGATCTAACTCGGGGCGGCTTTGTCTTCTTCTTTTGCCAATTCCACTAATTGTTTGGG</t>
  </si>
  <si>
    <t>T-16-C;T-21-C</t>
  </si>
  <si>
    <t>0.8478779511515466</t>
  </si>
  <si>
    <t>0.08913467220717228</t>
  </si>
  <si>
    <t>GATCCAGATCTAACTCGGGGGGGCTTTGTCTTCTTCTTTTGCCAATTCCACTAATTGTTTGGG</t>
  </si>
  <si>
    <t>T-16-C;T-21-G</t>
  </si>
  <si>
    <t>-1.9101238654027712</t>
  </si>
  <si>
    <t>0.8387107356766468</t>
  </si>
  <si>
    <t>7.26984644360777</t>
  </si>
  <si>
    <t>GATCCAGATCTAACTCGGGGTAGCTTTGTCTTCTTCTTTTGCCAATTCCACTAATTGTTTGGG</t>
  </si>
  <si>
    <t>T-16-C;G-22-A</t>
  </si>
  <si>
    <t>-0.13672467347253303</t>
  </si>
  <si>
    <t>0.12809638904210455</t>
  </si>
  <si>
    <t>42.825527483816536</t>
  </si>
  <si>
    <t>GATCCAGATCTAACTCGGGGTCGCTTTGTCTTCTTCTTTTGCCAATTCCACTAATTGTTTGGG</t>
  </si>
  <si>
    <t>T-16-C;G-22-C</t>
  </si>
  <si>
    <t>0.4233743417283764</t>
  </si>
  <si>
    <t>0.12856489055929768</t>
  </si>
  <si>
    <t>74.980897157644307</t>
  </si>
  <si>
    <t>GATCCAGATCTAACTCGGGGTGACTTTGTCTTCTTCTTTTGCCAATTCCACTAATTGTTTGGG</t>
  </si>
  <si>
    <t>T-16-C;G-23-A</t>
  </si>
  <si>
    <t>-0.05710535301294675</t>
  </si>
  <si>
    <t>0.08270054318239882</t>
  </si>
  <si>
    <t>46.37468283596377</t>
  </si>
  <si>
    <t>GATCCAGATCTAACTCGGGGTGCCTTTGTCTTCTTCTTTTGCCAATTCCACTAATTGTTTGGG</t>
  </si>
  <si>
    <t>T-16-C;G-23-C</t>
  </si>
  <si>
    <t>0.5699416869376114</t>
  </si>
  <si>
    <t>0.09966640795354993</t>
  </si>
  <si>
    <t>86.81684952142442</t>
  </si>
  <si>
    <t>GATCCAGATCTAACTCGGGGTGGATTTGTCTTCTTCTTTTGCCAATTCCACTAATTGTTTGGG</t>
  </si>
  <si>
    <t>T-16-C;C-24-A</t>
  </si>
  <si>
    <t>0.37627049172523264</t>
  </si>
  <si>
    <t>0.09576361100676327</t>
  </si>
  <si>
    <t>71.53090016818336</t>
  </si>
  <si>
    <t>GATCCAGATCTAACTCGGGGTGGCATTGTCTTCTTCTTTTGCCAATTCCACTAATTGTTTGGG</t>
  </si>
  <si>
    <t>T-16-C;T-25-A</t>
  </si>
  <si>
    <t>0.3764142735316143</t>
  </si>
  <si>
    <t>0.1000277530291394</t>
  </si>
  <si>
    <t>71.54118574964367</t>
  </si>
  <si>
    <t>GATCCAGATCTAACTCGGGGTGGCCTTGTCTTCTTCTTTTGCCAATTCCACTAATTGTTTGGG</t>
  </si>
  <si>
    <t>T-16-C;T-25-C</t>
  </si>
  <si>
    <t>0.05958031867342822</t>
  </si>
  <si>
    <t>0.11580330331708649</t>
  </si>
  <si>
    <t>52.11429844732068</t>
  </si>
  <si>
    <t>GATCCAGATCTAACTCGGGGTGGCGTTGTCTTCTTCTTTTGCCAATTCCACTAATTGTTTGGG</t>
  </si>
  <si>
    <t>T-16-C;T-25-G</t>
  </si>
  <si>
    <t>0.6094624101235833</t>
  </si>
  <si>
    <t>0.08934092349280105</t>
  </si>
  <si>
    <t>90.31661532888562</t>
  </si>
  <si>
    <t>GATCCAGATCTAACTCGGGGTGGCTATGTCTTCTTCTTTTGCCAATTCCACTAATTGTTTGGG</t>
  </si>
  <si>
    <t>T-16-C;T-26-A</t>
  </si>
  <si>
    <t>0.5264311802424708</t>
  </si>
  <si>
    <t>0.09459365794122493</t>
  </si>
  <si>
    <t>83.12040465008903</t>
  </si>
  <si>
    <t>GATCCAGATCTAACTCGGGGTGGCTCTGTCTTCTTCTTTTGCCAATTCCACTAATTGTTTGGG</t>
  </si>
  <si>
    <t>T-16-C;T-26-C</t>
  </si>
  <si>
    <t>0.38587766710532234</t>
  </si>
  <si>
    <t>0.11221102724022676</t>
  </si>
  <si>
    <t>72.22142174099358</t>
  </si>
  <si>
    <t>GATCCAGATCTAACTCGGGGTGGCTGTGTCTTCTTCTTTTGCCAATTCCACTAATTGTTTGGG</t>
  </si>
  <si>
    <t>T-16-C;T-26-G</t>
  </si>
  <si>
    <t>0.7037079463847241</t>
  </si>
  <si>
    <t>0.08389559184522674</t>
  </si>
  <si>
    <t>99.24256264425169</t>
  </si>
  <si>
    <t>GATCCAGATCTAACTCGGGGTGGCTTAGTCTTCTTCTTTTGCCAATTCCACTAATTGTTTGGG</t>
  </si>
  <si>
    <t>T-16-C;T-27-A</t>
  </si>
  <si>
    <t>0.2875536537452516</t>
  </si>
  <si>
    <t>0.10835302533468559</t>
  </si>
  <si>
    <t>65.45826006180677</t>
  </si>
  <si>
    <t>GATCCAGATCTAACTCGGGGTGGCTTCGTCTTCTTCTTTTGCCAATTCCACTAATTGTTTGGG</t>
  </si>
  <si>
    <t>T-16-C;T-27-C</t>
  </si>
  <si>
    <t>0.6525374994035755</t>
  </si>
  <si>
    <t>0.08502236125512669</t>
  </si>
  <si>
    <t>94.29201733033838</t>
  </si>
  <si>
    <t>GATCCAGATCTAACTCGGGGTGGCTTGGTCTTCTTCTTTTGCCAATTCCACTAATTGTTTGGG</t>
  </si>
  <si>
    <t>T-16-C;T-27-G</t>
  </si>
  <si>
    <t>0.3044998811981132</t>
  </si>
  <si>
    <t>0.08235511666929834</t>
  </si>
  <si>
    <t>66.57698291920856</t>
  </si>
  <si>
    <t>GATCCAGATCTAACTCGGGGTGGCTTTATCTTCTTCTTTTGCCAATTCCACTAATTGTTTGGG</t>
  </si>
  <si>
    <t>T-16-C;G-28-A</t>
  </si>
  <si>
    <t>-0.028321029902073344</t>
  </si>
  <si>
    <t>0.09783652618931328</t>
  </si>
  <si>
    <t>47.728943932004256</t>
  </si>
  <si>
    <t>GATCCAGATCTAACTCGGGGTGGCTTTCTCTTCTTCTTTTGCCAATTCCACTAATTGTTTGGG</t>
  </si>
  <si>
    <t>T-16-C;G-28-C</t>
  </si>
  <si>
    <t>-0.29181486473233476</t>
  </si>
  <si>
    <t>0.2097173612962728</t>
  </si>
  <si>
    <t>36.673123976467224</t>
  </si>
  <si>
    <t>GATCCAGATCTAACTCGGGGTGGCTTTGACTTCTTCTTTTGCCAATTCCACTAATTGTTTGGG</t>
  </si>
  <si>
    <t>T-16-C;T-29-A</t>
  </si>
  <si>
    <t>0.4253480927557248</t>
  </si>
  <si>
    <t>0.09728241931071638</t>
  </si>
  <si>
    <t>75.1290369278603</t>
  </si>
  <si>
    <t>GATCCAGATCTAACTCGGGGTGGCTTTGCCTTCTTCTTTTGCCAATTCCACTAATTGTTTGGG</t>
  </si>
  <si>
    <t>T-16-C;T-29-C</t>
  </si>
  <si>
    <t>0.42178114135571854</t>
  </si>
  <si>
    <t>0.09285627096720524</t>
  </si>
  <si>
    <t>74.8615326753678</t>
  </si>
  <si>
    <t>GATCCAGATCTAACTCGGGGTGGCTTTGGCTTCTTCTTTTGCCAATTCCACTAATTGTTTGGG</t>
  </si>
  <si>
    <t>T-16-C;T-29-G</t>
  </si>
  <si>
    <t>-1.3710343998116468</t>
  </si>
  <si>
    <t>0.23804675110615245</t>
  </si>
  <si>
    <t>12.463752540461025</t>
  </si>
  <si>
    <t>GATCCAGATCTAACTCGGGGTGGCTTTGTATTCTTCTTTTGCCAATTCCACTAATTGTTTGGG</t>
  </si>
  <si>
    <t>T-16-C;C-30-A</t>
  </si>
  <si>
    <t>-0.016802940468571004</t>
  </si>
  <si>
    <t>0.09733312365485706</t>
  </si>
  <si>
    <t>48.281868380543386</t>
  </si>
  <si>
    <t>GATCCAGATCTAACTCGGGGTGGCTTTGTCATCTTCTTTTGCCAATTCCACTAATTGTTTGGG</t>
  </si>
  <si>
    <t>T-16-C;T-31-A</t>
  </si>
  <si>
    <t>0.20442535373034704</t>
  </si>
  <si>
    <t>0.09867189626654221</t>
  </si>
  <si>
    <t>60.236855857615346</t>
  </si>
  <si>
    <t>GATCCAGATCTAACTCGGGGTGGCTTTGTCCTCTTCTTTTGCCAATTCCACTAATTGTTTGGG</t>
  </si>
  <si>
    <t>T-16-C;T-31-C</t>
  </si>
  <si>
    <t>0.23071053951513776</t>
  </si>
  <si>
    <t>0.09946871493088066</t>
  </si>
  <si>
    <t>61.8411854864167</t>
  </si>
  <si>
    <t>GATCCAGATCTAACTCGGGGTGGCTTTGTCGTCTTCTTTTGCCAATTCCACTAATTGTTTGGG</t>
  </si>
  <si>
    <t>T-16-C;T-31-G</t>
  </si>
  <si>
    <t>0.3337952050225751</t>
  </si>
  <si>
    <t>0.0849620042997575</t>
  </si>
  <si>
    <t>68.55622694080363</t>
  </si>
  <si>
    <t>GATCCAGATCTAACTCGGGGTGGCTTTGTCTACTTCTTTTGCCAATTCCACTAATTGTTTGGG</t>
  </si>
  <si>
    <t>T-16-C;T-32-A</t>
  </si>
  <si>
    <t>0.31295028005733877</t>
  </si>
  <si>
    <t>0.11078405066286176</t>
  </si>
  <si>
    <t>67.14196879562544</t>
  </si>
  <si>
    <t>GATCCAGATCTAACTCGGGGTGGCTTTGTCTCCTTCTTTTGCCAATTCCACTAATTGTTTGGG</t>
  </si>
  <si>
    <t>T-16-C;T-32-C</t>
  </si>
  <si>
    <t>0.6801020531263412</t>
  </si>
  <si>
    <t>0.10884026852224288</t>
  </si>
  <si>
    <t>96.92728788054701</t>
  </si>
  <si>
    <t>GATCCAGATCTAACTCGGGGTGGCTTTGTCTGCTTCTTTTGCCAATTCCACTAATTGTTTGGG</t>
  </si>
  <si>
    <t>T-16-C;T-32-G</t>
  </si>
  <si>
    <t>0.018226375101769277</t>
  </si>
  <si>
    <t>0.10106322430548562</t>
  </si>
  <si>
    <t>50.0031203210649</t>
  </si>
  <si>
    <t>GATCCAGATCTAACTCGGGGTGGCTTTGTCTTATTCTTTTGCCAATTCCACTAATTGTTTGGG</t>
  </si>
  <si>
    <t>T-16-C;C-33-A</t>
  </si>
  <si>
    <t>-1.3214599827094464</t>
  </si>
  <si>
    <t>0.19308154541498523</t>
  </si>
  <si>
    <t>13.09720766432239</t>
  </si>
  <si>
    <t>GATCCAGATCTAACTCGGGGTGGCTTTGTCTTCATCTTTTGCCAATTCCACTAATTGTTTGGG</t>
  </si>
  <si>
    <t>T-16-C;T-34-A</t>
  </si>
  <si>
    <t>0.5323835952847373</t>
  </si>
  <si>
    <t>0.09172643225062588</t>
  </si>
  <si>
    <t>83.61664725280713</t>
  </si>
  <si>
    <t>GATCCAGATCTAACTCGGGGTGGCTTTGTCTTCCTCTTTTGCCAATTCCACTAATTGTTTGGG</t>
  </si>
  <si>
    <t>T-16-C;T-34-C</t>
  </si>
  <si>
    <t>0.3212053187687888</t>
  </si>
  <si>
    <t>0.10698917358905835</t>
  </si>
  <si>
    <t>67.69852237230069</t>
  </si>
  <si>
    <t>GATCCAGATCTAACTCGGGGTGGCTTTGTCTTCGTCTTTTGCCAATTCCACTAATTGTTTGGG</t>
  </si>
  <si>
    <t>T-16-C;T-34-G</t>
  </si>
  <si>
    <t>0.480035290148904</t>
  </si>
  <si>
    <t>0.09274544255991055</t>
  </si>
  <si>
    <t>79.35205344404122</t>
  </si>
  <si>
    <t>GATCCAGATCTAACTCGGGGTGGCTTTGTCTTCTACTTTTGCCAATTCCACTAATTGTTTGGG</t>
  </si>
  <si>
    <t>T-16-C;T-35-A</t>
  </si>
  <si>
    <t>0.2456466725005011</t>
  </si>
  <si>
    <t>0.11396986436540187</t>
  </si>
  <si>
    <t>62.771786143975504</t>
  </si>
  <si>
    <t>GATCCAGATCTAACTCGGGGTGGCTTTGTCTTCTCCTTTTGCCAATTCCACTAATTGTTTGGG</t>
  </si>
  <si>
    <t>T-16-C;T-35-C</t>
  </si>
  <si>
    <t>0.2027084132936634</t>
  </si>
  <si>
    <t>0.10273207678529597</t>
  </si>
  <si>
    <t>60.133521498869044</t>
  </si>
  <si>
    <t>GATCCAGATCTAACTCGGGGTGGCTTTGTCTTCTGCTTTTGCCAATTCCACTAATTGTTTGGG</t>
  </si>
  <si>
    <t>T-16-C;T-35-G</t>
  </si>
  <si>
    <t>0.05253114268729511</t>
  </si>
  <si>
    <t>0.09877866354505337</t>
  </si>
  <si>
    <t>51.74822735182449</t>
  </si>
  <si>
    <t>GATCCAGATCTAACTCGGGGTGGCTTTGTCTTCTTATTTTGCCAATTCCACTAATTGTTTGGG</t>
  </si>
  <si>
    <t>T-16-C;C-36-A</t>
  </si>
  <si>
    <t>0.1947638981176057</t>
  </si>
  <si>
    <t>0.09745219894475</t>
  </si>
  <si>
    <t>59.65768248259961</t>
  </si>
  <si>
    <t>GATCCAGATCTAACTCGGGGTGGCTTTGTCTTCTTCATTTGCCAATTCCACTAATTGTTTGGG</t>
  </si>
  <si>
    <t>T-16-C;T-37-A</t>
  </si>
  <si>
    <t>0.3213029576098204</t>
  </si>
  <si>
    <t>0.09033514176720348</t>
  </si>
  <si>
    <t>67.70513270027182</t>
  </si>
  <si>
    <t>GATCCAGATCTAACTCGGGGTGGCTTTGTCTTCTTCCTTTGCCAATTCCACTAATTGTTTGGG</t>
  </si>
  <si>
    <t>T-16-C;T-37-C</t>
  </si>
  <si>
    <t>0.2851854401514164</t>
  </si>
  <si>
    <t>0.10660533844684218</t>
  </si>
  <si>
    <t>65.30342433490173</t>
  </si>
  <si>
    <t>GATCCAGATCTAACTCGGGGTGGCTTTGTCTTCTTCGTTTGCCAATTCCACTAATTGTTTGGG</t>
  </si>
  <si>
    <t>T-16-C;T-37-G</t>
  </si>
  <si>
    <t>0.6705406088282669</t>
  </si>
  <si>
    <t>0.06760951594990013</t>
  </si>
  <si>
    <t>96.00493953452072</t>
  </si>
  <si>
    <t>GATCCAGATCTAACTCGGGGTGGCTTTGTCTTCTTCTATTGCCAATTCCACTAATTGTTTGGG</t>
  </si>
  <si>
    <t>T-16-C;T-38-A</t>
  </si>
  <si>
    <t>0.21447544774225158</t>
  </si>
  <si>
    <t>0.10996453364527857</t>
  </si>
  <si>
    <t>60.8452942321613</t>
  </si>
  <si>
    <t>GATCCAGATCTAACTCGGGGTGGCTTTGTCTTCTTCTCTTGCCAATTCCACTAATTGTTTGGG</t>
  </si>
  <si>
    <t>T-16-C;T-38-C</t>
  </si>
  <si>
    <t>0.0695267270164184</t>
  </si>
  <si>
    <t>0.1064895873189608</t>
  </si>
  <si>
    <t>52.63523496914408</t>
  </si>
  <si>
    <t>GATCCAGATCTAACTCGGGGTGGCTTTGTCTTCTTCTGTTGCCAATTCCACTAATTGTTTGGG</t>
  </si>
  <si>
    <t>T-16-C;T-38-G</t>
  </si>
  <si>
    <t>-0.28370973093221297</t>
  </si>
  <si>
    <t>0.10734490910167356</t>
  </si>
  <si>
    <t>36.9715724015397</t>
  </si>
  <si>
    <t>GATCCAGATCTAACTCGGGGTGGCTTTGTCTTCTTCTTATGCCAATTCCACTAATTGTTTGGG</t>
  </si>
  <si>
    <t>T-16-C;T-39-A</t>
  </si>
  <si>
    <t>0.43638549766446266</t>
  </si>
  <si>
    <t>0.10204293292744925</t>
  </si>
  <si>
    <t>75.96285968355218</t>
  </si>
  <si>
    <t>GATCCAGATCTAACTCGGGGTGGCTTTGTCTTCTTCTTCTGCCAATTCCACTAATTGTTTGGG</t>
  </si>
  <si>
    <t>T-16-C;T-39-C</t>
  </si>
  <si>
    <t>0.3689539882127576</t>
  </si>
  <si>
    <t>0.09275405304350785</t>
  </si>
  <si>
    <t>71.00945399337272</t>
  </si>
  <si>
    <t>GATCCAGATCTAACTCGGGGTGGCTTTGTCTTCTTCTTGTGCCAATTCCACTAATTGTTTGGG</t>
  </si>
  <si>
    <t>T-16-C;T-39-G</t>
  </si>
  <si>
    <t>0.43300716442262577</t>
  </si>
  <si>
    <t>0.09071198705130304</t>
  </si>
  <si>
    <t>75.70666482900052</t>
  </si>
  <si>
    <t>GATCCAGATCTAACTCGGGGTGGCTTTGTCTTCTTCTTTAGCCAATTCCACTAATTGTTTGGG</t>
  </si>
  <si>
    <t>T-16-C;T-40-A</t>
  </si>
  <si>
    <t>-0.3437126159358787</t>
  </si>
  <si>
    <t>0.13409730524964922</t>
  </si>
  <si>
    <t>34.81841518721197</t>
  </si>
  <si>
    <t>GATCCAGATCTAACTCGGGGTGGCTTTGTCTTCTTCTTTCGCCAATTCCACTAATTGTTTGGG</t>
  </si>
  <si>
    <t>T-16-C;T-40-C</t>
  </si>
  <si>
    <t>0.5398445827485842</t>
  </si>
  <si>
    <t>0.11588723366700053</t>
  </si>
  <si>
    <t>84.24284312467114</t>
  </si>
  <si>
    <t>GATCCAGATCTAACTCGGGGTGGCTTTGTCTTCTTCTTTGGCCAATTCCACTAATTGTTTGGG</t>
  </si>
  <si>
    <t>T-16-C;T-40-G</t>
  </si>
  <si>
    <t>0.2707626077962178</t>
  </si>
  <si>
    <t>0.09653106693902806</t>
  </si>
  <si>
    <t>64.36832360380535</t>
  </si>
  <si>
    <t>GATCCAGATCTAACTCGGGGTGGCTTTGTCTTCTTCTTTTACCAATTCCACTAATTGTTTGGG</t>
  </si>
  <si>
    <t>T-16-C;G-41-A</t>
  </si>
  <si>
    <t>0.11995119546517422</t>
  </si>
  <si>
    <t>0.09917976613866658</t>
  </si>
  <si>
    <t>55.35739365477238</t>
  </si>
  <si>
    <t>GATCCAGATCTAACTCGGGGTGGCTTTGTCTTCTTCTTTTCCCAATTCCACTAATTGTTTGGG</t>
  </si>
  <si>
    <t>T-16-C;G-41-C</t>
  </si>
  <si>
    <t>-0.12361911297487418</t>
  </si>
  <si>
    <t>0.15285929737262818</t>
  </si>
  <si>
    <t>43.39047390883368</t>
  </si>
  <si>
    <t>GATCCAGATCTAACTCGGGGTGGCTTTGTCTTCTTCTTTTGACAATTCCACTAATTGTTTGGG</t>
  </si>
  <si>
    <t>T-16-C;C-42-A</t>
  </si>
  <si>
    <t>-0.11098633400967879</t>
  </si>
  <si>
    <t>0.10481554837702808</t>
  </si>
  <si>
    <t>43.942093080530874</t>
  </si>
  <si>
    <t>GATCCAGATCTAACTCGGGGTGGCTTTGTCTTCTTCTTTTGCAAATTCCACTAATTGTTTGGG</t>
  </si>
  <si>
    <t>T-16-C;C-43-A</t>
  </si>
  <si>
    <t>0.28761406542018275</t>
  </si>
  <si>
    <t>0.09367520540686038</t>
  </si>
  <si>
    <t>65.46221462438484</t>
  </si>
  <si>
    <t>GATCCAGATCTAACTCGGGGTGGCTTTGTCTTCTTCTTTTGCCAAATCCACTAATTGTTTGGG</t>
  </si>
  <si>
    <t>T-16-C;T-46-A</t>
  </si>
  <si>
    <t>0.13997647301369803</t>
  </si>
  <si>
    <t>0.11826410756941504</t>
  </si>
  <si>
    <t>56.47711477195354</t>
  </si>
  <si>
    <t>GATCCAGATCTAACTCGGGGTGGCTTTGTCTTCTTCTTTTGCCAACTCCACTAATTGTTTGGG</t>
  </si>
  <si>
    <t>T-16-C;T-46-C</t>
  </si>
  <si>
    <t>0.15833364525889426</t>
  </si>
  <si>
    <t>0.11293712546029512</t>
  </si>
  <si>
    <t>57.52344938493415</t>
  </si>
  <si>
    <t>GATCCAGATCTAACTCGGGGTGGCTTTGTCTTCTTCTTTTGCCAAGTCCACTAATTGTTTGGG</t>
  </si>
  <si>
    <t>T-16-C;T-46-G</t>
  </si>
  <si>
    <t>0.23835661863172053</t>
  </si>
  <si>
    <t>0.09395092945123278</t>
  </si>
  <si>
    <t>62.31584039534433</t>
  </si>
  <si>
    <t>GATCCAGATCTAACTCGGGGTGGCTTTGTCTTCTTCTTTTGCCAATACCACTAATTGTTTGGG</t>
  </si>
  <si>
    <t>T-16-C;T-47-A</t>
  </si>
  <si>
    <t>0.17957532683574912</t>
  </si>
  <si>
    <t>0.11864620403695461</t>
  </si>
  <si>
    <t>58.75841410842441</t>
  </si>
  <si>
    <t>GATCCAGATCTAACTCGGGGTGGCTTTGTCTTCTTCTTTTGCCAATCCCACTAATTGTTTGGG</t>
  </si>
  <si>
    <t>T-16-C;T-47-C</t>
  </si>
  <si>
    <t>-0.5065574685039191</t>
  </si>
  <si>
    <t>0.1727495979851471</t>
  </si>
  <si>
    <t>29.586008574808417</t>
  </si>
  <si>
    <t>GATCCAGATCTAACTCGGGGTGGCTTTGTCTTCTTCTTTTGCCAATGCCACTAATTGTTTGGG</t>
  </si>
  <si>
    <t>T-16-C;T-47-G</t>
  </si>
  <si>
    <t>-0.36679192297247043</t>
  </si>
  <si>
    <t>0.14978063428651744</t>
  </si>
  <si>
    <t>34.024032454715375</t>
  </si>
  <si>
    <t>GATCCAGATCTAACTCGGGGTGGCTTTGTCTTCTTCTTTTGCCAATTACACTAATTGTTTGGG</t>
  </si>
  <si>
    <t>T-16-C;C-48-A</t>
  </si>
  <si>
    <t>-0.20485564827100822</t>
  </si>
  <si>
    <t>0.11720746642582439</t>
  </si>
  <si>
    <t>40.00495760381878</t>
  </si>
  <si>
    <t>GATCCAGATCTAACTCGGGGTGGCTTTGTCTTCTTCTTTTGCCAATTCAACTAATTGTTTGGG</t>
  </si>
  <si>
    <t>T-16-C;C-49-A</t>
  </si>
  <si>
    <t>0.735688787281194</t>
  </si>
  <si>
    <t>0.0896945986423216</t>
  </si>
  <si>
    <t>GATCCAGATCTAACTCGGGGTGGCTTTGTCTTCTTCTTTTGCCAATTCCAATAATTGTTTGGG</t>
  </si>
  <si>
    <t>T-16-C;C-51-A</t>
  </si>
  <si>
    <t>0.1549370113315408</t>
  </si>
  <si>
    <t>0.1181005919985561</t>
  </si>
  <si>
    <t>57.32839473728257</t>
  </si>
  <si>
    <t>GATCCAGATCTAACTCGGGGTGGCTTTGTCTTCTTCTTTTGCCAATTCCACAAATTGTTTGGG</t>
  </si>
  <si>
    <t>T-16-C;T-52-A</t>
  </si>
  <si>
    <t>0.1717081743762648</t>
  </si>
  <si>
    <t>0.11616540384799239</t>
  </si>
  <si>
    <t>58.29796628779548</t>
  </si>
  <si>
    <t>GATCCAGATCTAACTCGGGGTGGCTTTGTCTTCTTCTTTTGCCAATTCCACCAATTGTTTGGG</t>
  </si>
  <si>
    <t>T-16-C;T-52-C</t>
  </si>
  <si>
    <t>0.7101442808765124</t>
  </si>
  <si>
    <t>0.10618350785575373</t>
  </si>
  <si>
    <t>99.88338102173354</t>
  </si>
  <si>
    <t>GATCCAGATCTAACTCGGGGTGGCTTTGTCTTCTTCTTTTGCCAATTCCACGAATTGTTTGGG</t>
  </si>
  <si>
    <t>T-16-C;T-52-G</t>
  </si>
  <si>
    <t>0.537052841769311</t>
  </si>
  <si>
    <t>0.10034423303278285</t>
  </si>
  <si>
    <t>84.007986908706215</t>
  </si>
  <si>
    <t>GATCCAGATCTAACTCGGGGTGGCTTTGTCTTCTTCTTTTGCCAATTCCACTAAATGTTTGGG</t>
  </si>
  <si>
    <t>T-16-C;T-55-A</t>
  </si>
  <si>
    <t>0.46933853627482214</t>
  </si>
  <si>
    <t>0.10504806139210651</t>
  </si>
  <si>
    <t>78.50776766780895</t>
  </si>
  <si>
    <t>GATCCAGATCTAACTCGGGGTGGCTTTGTCTTCTTCTTTTGCCAATTCCACTAACTGTTTGGG</t>
  </si>
  <si>
    <t>T-16-C;T-55-C</t>
  </si>
  <si>
    <t>0.4320481214211418</t>
  </si>
  <si>
    <t>0.10989088793390069</t>
  </si>
  <si>
    <t>75.63409368691588</t>
  </si>
  <si>
    <t>GATCCAGATCTAACTCGGGGTGGCTTTGTCTTCTTCTTTTGCCAATTCCACTAAGTGTTTGGG</t>
  </si>
  <si>
    <t>T-16-C;T-55-G</t>
  </si>
  <si>
    <t>0.9030312910797917</t>
  </si>
  <si>
    <t>0.10722461685883482</t>
  </si>
  <si>
    <t>GATCCAGATCTAACTCGGGGTGGCTTTGTCTTCTTCTTTTGCCAATTCCACTAATAGTTTGGG</t>
  </si>
  <si>
    <t>T-16-C;T-56-A</t>
  </si>
  <si>
    <t>0.45298497351499245</t>
  </si>
  <si>
    <t>0.10650956103693524</t>
  </si>
  <si>
    <t>77.23432698866982</t>
  </si>
  <si>
    <t>GATCCAGATCTAACTCGGGGTGGCTTTGTCTTCTTCTTTTGCCAATTCCACTAATCGTTTGGG</t>
  </si>
  <si>
    <t>T-16-C;T-56-C</t>
  </si>
  <si>
    <t>0.3341367445828034</t>
  </si>
  <si>
    <t>0.12039230282367852</t>
  </si>
  <si>
    <t>68.57964560337611</t>
  </si>
  <si>
    <t>GATCCAGATCTAACTCGGGGTGGCTTTGTCTTCTTCTTTTGCCAATTCCACTAATGGTTTGGG</t>
  </si>
  <si>
    <t>T-16-C;T-56-G</t>
  </si>
  <si>
    <t>-0.3527733564928023</t>
  </si>
  <si>
    <t>0.14134939985960943</t>
  </si>
  <si>
    <t>34.50435949774215</t>
  </si>
  <si>
    <t>GATCCAGATCTAACTCGGGGTGGCTTTGTCTTCTTCTTTTGCCAATTCCACTAATTATTTGGG</t>
  </si>
  <si>
    <t>T-16-C;G-57-A</t>
  </si>
  <si>
    <t>0.6413958801035822</t>
  </si>
  <si>
    <t>0.08481330517749175</t>
  </si>
  <si>
    <t>93.24728239704791</t>
  </si>
  <si>
    <t>GATCCAGATCTAACTCGGGGTGGCTTTGTCTTCTTCTTTTGCCAATTCCACTAATTCTTTGGG</t>
  </si>
  <si>
    <t>T-16-C;G-57-C</t>
  </si>
  <si>
    <t>0.3473371652341617</t>
  </si>
  <si>
    <t>0.1245774530903235</t>
  </si>
  <si>
    <t>69.49092719099237</t>
  </si>
  <si>
    <t>GATCCAGATCTAACTCGGGGTGGCTTTGTCTTCTTCTTTTGCCAATTCCACTAATTGATTGGG</t>
  </si>
  <si>
    <t>T-16-C;T-58-A</t>
  </si>
  <si>
    <t>0.2218863870233801</t>
  </si>
  <si>
    <t>0.09617375998627119</t>
  </si>
  <si>
    <t>61.29789002176166</t>
  </si>
  <si>
    <t>GATCCAGATCTAACTCGGGGTGGCTTTGTCTTCTTCTTTTGCCAATTCCACTAATTGCTTGGG</t>
  </si>
  <si>
    <t>T-16-C;T-58-C</t>
  </si>
  <si>
    <t>0.4469553600668704</t>
  </si>
  <si>
    <t>0.11441534846629454</t>
  </si>
  <si>
    <t>76.7700350092421</t>
  </si>
  <si>
    <t>GATCCAGATCTAACTCGGGGTGGCTTTGTCTTCTTCTTTTGCCAATTCCACTAATTGGTTGGG</t>
  </si>
  <si>
    <t>T-16-C;T-58-G</t>
  </si>
  <si>
    <t>0.1634231327613359</t>
  </si>
  <si>
    <t>0.13405543984089657</t>
  </si>
  <si>
    <t>57.81696053878564</t>
  </si>
  <si>
    <t>GATCCAGATCTAACTCGGGGTGGCTTTGTCTTCTTCTTTTGCCAATTCCACTAATTGTATGGG</t>
  </si>
  <si>
    <t>T-16-C;T-59-A</t>
  </si>
  <si>
    <t>0.38587838398796903</t>
  </si>
  <si>
    <t>0.09632014939190987</t>
  </si>
  <si>
    <t>72.2214735152961</t>
  </si>
  <si>
    <t>GATCCAGATCTAACTCGGGGTGGCTTTGTCTTCTTCTTTTGCCAATTCCACTAATTGTCTGGG</t>
  </si>
  <si>
    <t>T-16-C;T-59-C</t>
  </si>
  <si>
    <t>0.5010665341539586</t>
  </si>
  <si>
    <t>0.09683020796034708</t>
  </si>
  <si>
    <t>81.03859875060954</t>
  </si>
  <si>
    <t>GATCCAGATCTAACTCGGGGTGGCTTTGTCTTCTTCTTTTGCCAATTCCACTAATTGTGTGGG</t>
  </si>
  <si>
    <t>T-16-C;T-59-G</t>
  </si>
  <si>
    <t>0.20828069347134331</t>
  </si>
  <si>
    <t>0.13379459211200323</t>
  </si>
  <si>
    <t>60.46953764734313</t>
  </si>
  <si>
    <t>GATCCAGATCTAACTCGGGGTGGCTTTGTCTTCTTCTTTTGCCAATTCCACTAATTGTTAGGG</t>
  </si>
  <si>
    <t>T-16-C;T-60-A</t>
  </si>
  <si>
    <t>-0.2890643234778434</t>
  </si>
  <si>
    <t>0.15524658684116216</t>
  </si>
  <si>
    <t>36.774133769014064</t>
  </si>
  <si>
    <t>GATCCAGATCTAACTCGGGGTGGCTTTGTCTTCTTCTTTTGCCAATTCCACTAATTGTTCGGG</t>
  </si>
  <si>
    <t>T-16-C;T-60-C</t>
  </si>
  <si>
    <t>0.1241986739026443</t>
  </si>
  <si>
    <t>0.09295206468187751</t>
  </si>
  <si>
    <t>55.59302305181667</t>
  </si>
  <si>
    <t>GATCCAGATCTAACTCGGGGTGGCTTTGTCTTCTTCTTTTGCCAATTCCACTAATTGTTGGGG</t>
  </si>
  <si>
    <t>T-16-C;T-60-G</t>
  </si>
  <si>
    <t>-0.16862458346230988</t>
  </si>
  <si>
    <t>0.11410868374749204</t>
  </si>
  <si>
    <t>41.48095687071575</t>
  </si>
  <si>
    <t>GATCCAGATCTAACTCGGGGTGGCTTTGTCTTCTTCTTTTGCCAATTCCACTAATTGTTTAGG</t>
  </si>
  <si>
    <t>T-16-C;G-61-A</t>
  </si>
  <si>
    <t>-0.15083675752478115</t>
  </si>
  <si>
    <t>0.09986547105501514</t>
  </si>
  <si>
    <t>42.22541442275146</t>
  </si>
  <si>
    <t>GATCCAGATCTAACTCGGGGTGGCTTTGTCTTCTTCTTTTGCCAATTCCACTAATTGTTTCGG</t>
  </si>
  <si>
    <t>T-16-C;G-61-C</t>
  </si>
  <si>
    <t>0.47436298416918565</t>
  </si>
  <si>
    <t>0.09306645711930031</t>
  </si>
  <si>
    <t>78.9032184848393</t>
  </si>
  <si>
    <t>GATCCAGATCTAACTCGGGGTGGCTTTGTCTTCTTCTTTTGCCAATTCCACTAATTGTTTGAG</t>
  </si>
  <si>
    <t>T-16-C;G-62-A</t>
  </si>
  <si>
    <t>0.7019529104468618</t>
  </si>
  <si>
    <t>0.07006067234415413</t>
  </si>
  <si>
    <t>99.06854113191724</t>
  </si>
  <si>
    <t>GATCCAGATCTAACTCGGGGTGGCTTTGTCTTCTTCTTTTGCCAATTCCACTAATTGTTTGCG</t>
  </si>
  <si>
    <t>T-16-C;G-62-C</t>
  </si>
  <si>
    <t>0.67892778182154645</t>
  </si>
  <si>
    <t>0.0870867884443513</t>
  </si>
  <si>
    <t>96.8135357487406</t>
  </si>
  <si>
    <t>GATCCAGATCTAACTCGGGGTGGCTTTGTCTTCTTCTTTTGCCAATTCCACTAATTGTTTGGA</t>
  </si>
  <si>
    <t>T-16-C;G-63-A</t>
  </si>
  <si>
    <t>-1.7277522480837721</t>
  </si>
  <si>
    <t>0.33677254739692053</t>
  </si>
  <si>
    <t>8.724252462056645</t>
  </si>
  <si>
    <t>GATCCAGATCTAACTCGGGGTGGCTTTGTCTTCTTCTTTTGCCAATTCCACTAATTGTTTGGG</t>
  </si>
  <si>
    <t>T-16-C</t>
  </si>
  <si>
    <t>0.25735969687289945</t>
  </si>
  <si>
    <t>0.01745727646132664</t>
  </si>
  <si>
    <t>63.51135645207816</t>
  </si>
  <si>
    <t>GATCCAGATCTAACTCGGGGTGGCTTTGTCTTCTTCTTTTGCCAATTCCACTAATTGTTTGTG</t>
  </si>
  <si>
    <t>T-16-C;G-62-T</t>
  </si>
  <si>
    <t>0.20963770445977348</t>
  </si>
  <si>
    <t>0.11395974805070205</t>
  </si>
  <si>
    <t>60.55165117627553</t>
  </si>
  <si>
    <t>GATCCAGATCTAACTCGGGGTGGCTTTGTCTTCTTCTTTTGCCAATTCCACTAATTGTTTTGG</t>
  </si>
  <si>
    <t>T-16-C;G-61-T</t>
  </si>
  <si>
    <t>0.06389347092673353</t>
  </si>
  <si>
    <t>0.10498474258280266</t>
  </si>
  <si>
    <t>52.33956079728618</t>
  </si>
  <si>
    <t>GATCCAGATCTAACTCGGGGTGGCTTTGTCTTCTTCTTTTGCCAATTCCACTAATTTTTTGGG</t>
  </si>
  <si>
    <t>T-16-C;G-57-T</t>
  </si>
  <si>
    <t>0.6163608131450976</t>
  </si>
  <si>
    <t>0.10041648997817189</t>
  </si>
  <si>
    <t>90.94180968296538</t>
  </si>
  <si>
    <t>GATCCAGATCTAACTCGGGGTGGCTTTGTCTTCTTCTTTTGCCAATTCCACTACTTGTTTGGG</t>
  </si>
  <si>
    <t>T-16-C;A-54-C</t>
  </si>
  <si>
    <t>0.08636263865059421</t>
  </si>
  <si>
    <t>0.11811816504434158</t>
  </si>
  <si>
    <t>53.52889884814647</t>
  </si>
  <si>
    <t>GATCCAGATCTAACTCGGGGTGGCTTTGTCTTCTTCTTTTGCCAATTCCACTAGTTGTTTGGG</t>
  </si>
  <si>
    <t>T-16-C;A-54-G</t>
  </si>
  <si>
    <t>0.4324740903351212</t>
  </si>
  <si>
    <t>0.10451890015818373</t>
  </si>
  <si>
    <t>75.66631832252277</t>
  </si>
  <si>
    <t>GATCCAGATCTAACTCGGGGTGGCTTTGTCTTCTTCTTTTGCCAATTCCACTATTTGTTTGGG</t>
  </si>
  <si>
    <t>T-16-C;A-54-T</t>
  </si>
  <si>
    <t>0.6817076530871555</t>
  </si>
  <si>
    <t>0.11023458672222021</t>
  </si>
  <si>
    <t>97.08303933397364</t>
  </si>
  <si>
    <t>GATCCAGATCTAACTCGGGGTGGCTTTGTCTTCTTCTTTTGCCAATTCCACTCATTGTTTGGG</t>
  </si>
  <si>
    <t>T-16-C;A-53-C</t>
  </si>
  <si>
    <t>0.06014317540162403</t>
  </si>
  <si>
    <t>0.10128728315142668</t>
  </si>
  <si>
    <t>52.143639587491414</t>
  </si>
  <si>
    <t>GATCCAGATCTAACTCGGGGTGGCTTTGTCTTCTTCTTTTGCCAATTCCACTGATTGTTTGGG</t>
  </si>
  <si>
    <t>T-16-C;A-53-G</t>
  </si>
  <si>
    <t>0.24421180065712284</t>
  </si>
  <si>
    <t>0.10994609611561315</t>
  </si>
  <si>
    <t>62.681781263655495</t>
  </si>
  <si>
    <t>GATCCAGATCTAACTCGGGGTGGCTTTGTCTTCTTCTTTTGCCAATTCCACTTATTGTTTGGG</t>
  </si>
  <si>
    <t>T-16-C;A-53-T</t>
  </si>
  <si>
    <t>0.03412218536668671</t>
  </si>
  <si>
    <t>0.1068289716114519</t>
  </si>
  <si>
    <t>50.80431135454267</t>
  </si>
  <si>
    <t>GATCCAGATCTAACTCGGGGTGGCTTTGTCTTCTTCTTTTGCCAATTCCAGTAATTGTTTGGG</t>
  </si>
  <si>
    <t>T-16-C;C-51-G</t>
  </si>
  <si>
    <t>0.2333556944617201</t>
  </si>
  <si>
    <t>0.09204074814125397</t>
  </si>
  <si>
    <t>62.00498154157676</t>
  </si>
  <si>
    <t>GATCCAGATCTAACTCGGGGTGGCTTTGTCTTCTTCTTTTGCCAATTCCATTAATTGTTTGGG</t>
  </si>
  <si>
    <t>T-16-C;C-51-T</t>
  </si>
  <si>
    <t>-0.34917886448832675</t>
  </si>
  <si>
    <t>0.15386267230327416</t>
  </si>
  <si>
    <t>34.62860831398622</t>
  </si>
  <si>
    <t>GATCCAGATCTAACTCGGGGTGGCTTTGTCTTCTTCTTTTGCCAATTCCCCTAATTGTTTGGG</t>
  </si>
  <si>
    <t>T-16-C;A-50-C</t>
  </si>
  <si>
    <t>-1.0960682749428825</t>
  </si>
  <si>
    <t>0.2381423981105844</t>
  </si>
  <si>
    <t>16.408356698825052</t>
  </si>
  <si>
    <t>GATCCAGATCTAACTCGGGGTGGCTTTGTCTTCTTCTTTTGCCAATTCCGCTAATTGTTTGGG</t>
  </si>
  <si>
    <t>T-16-C;A-50-G</t>
  </si>
  <si>
    <t>0.198828749163793</t>
  </si>
  <si>
    <t>0.09263034152773582</t>
  </si>
  <si>
    <t>59.900675606497586</t>
  </si>
  <si>
    <t>GATCCAGATCTAACTCGGGGTGGCTTTGTCTTCTTCTTTTGCCAATTCCTCTAATTGTTTGGG</t>
  </si>
  <si>
    <t>T-16-C;A-50-T</t>
  </si>
  <si>
    <t>0.406886543220666</t>
  </si>
  <si>
    <t>0.1027364596264849</t>
  </si>
  <si>
    <t>73.75476313539602</t>
  </si>
  <si>
    <t>GATCCAGATCTAACTCGGGGTGGCTTTGTCTTCTTCTTTTGCCAATTCGACTAATTGTTTGGG</t>
  </si>
  <si>
    <t>T-16-C;C-49-G</t>
  </si>
  <si>
    <t>0.3115887090225158</t>
  </si>
  <si>
    <t>0.0908541107878979</t>
  </si>
  <si>
    <t>67.05061244388713</t>
  </si>
  <si>
    <t>GATCCAGATCTAACTCGGGGTGGCTTTGTCTTCTTCTTTTGCCAATTCTACTAATTGTTTGGG</t>
  </si>
  <si>
    <t>T-16-C;C-49-T</t>
  </si>
  <si>
    <t>0.4873286991425586</t>
  </si>
  <si>
    <t>0.09424890797142317</t>
  </si>
  <si>
    <t>79.93291608383953</t>
  </si>
  <si>
    <t>GATCCAGATCTAACTCGGGGTGGCTTTGTCTTCTTCTTTTGCCAATTGCACTAATTGTTTGGG</t>
  </si>
  <si>
    <t>T-16-C;C-48-G</t>
  </si>
  <si>
    <t>-0.006509581634099218</t>
  </si>
  <si>
    <t>0.09607860903695088</t>
  </si>
  <si>
    <t>48.781417585865874</t>
  </si>
  <si>
    <t>GATCCAGATCTAACTCGGGGTGGCTTTGTCTTCTTCTTTTGCCAATTTCACTAATTGTTTGGG</t>
  </si>
  <si>
    <t>T-16-C;C-48-T</t>
  </si>
  <si>
    <t>-0.08705380050153894</t>
  </si>
  <si>
    <t>0.12428749404481144</t>
  </si>
  <si>
    <t>45.00642396226956</t>
  </si>
  <si>
    <t>GATCCAGATCTAACTCGGGGTGGCTTTGTCTTCTTCTTTTGCCACTTCCACTAATTGTTTGGG</t>
  </si>
  <si>
    <t>T-16-C;A-45-C</t>
  </si>
  <si>
    <t>-1.195600679991133</t>
  </si>
  <si>
    <t>0.20999160630630487</t>
  </si>
  <si>
    <t>14.853839066133286</t>
  </si>
  <si>
    <t>GATCCAGATCTAACTCGGGGTGGCTTTGTCTTCTTCTTTTGCCAGTTCCACTAATTGTTTGGG</t>
  </si>
  <si>
    <t>T-16-C;A-45-G</t>
  </si>
  <si>
    <t>0.1373078814796279</t>
  </si>
  <si>
    <t>0.11096693901519789</t>
  </si>
  <si>
    <t>56.326601340361</t>
  </si>
  <si>
    <t>GATCCAGATCTAACTCGGGGTGGCTTTGTCTTCTTCTTTTGCCATTTCCACTAATTGTTTGGG</t>
  </si>
  <si>
    <t>T-16-C;A-45-T</t>
  </si>
  <si>
    <t>0.40604429458068236</t>
  </si>
  <si>
    <t>0.09631911305932123</t>
  </si>
  <si>
    <t>73.69266943928915</t>
  </si>
  <si>
    <t>GATCCAGATCTAACTCGGGGTGGCTTTGTCTTCTTCTTTTGCCCATTCCACTAATTGTTTGGG</t>
  </si>
  <si>
    <t>T-16-C;A-44-C</t>
  </si>
  <si>
    <t>0.17942060003630422</t>
  </si>
  <si>
    <t>0.10530073066558684</t>
  </si>
  <si>
    <t>58.74932331038214</t>
  </si>
  <si>
    <t>GATCCAGATCTAACTCGGGGTGGCTTTGTCTTCTTCTTTTGCCGATTCCACTAATTGTTTGGG</t>
  </si>
  <si>
    <t>T-16-C;A-44-G</t>
  </si>
  <si>
    <t>0.5973840676506438</t>
  </si>
  <si>
    <t>0.08281597358521925</t>
  </si>
  <si>
    <t>89.23230185487002</t>
  </si>
  <si>
    <t>GATCCAGATCTAACTCGGGGTGGCTTTGTCTTCTTCTTTTGCCTATTCCACTAATTGTTTGGG</t>
  </si>
  <si>
    <t>T-16-C;A-44-T</t>
  </si>
  <si>
    <t>0.02175278338747383</t>
  </si>
  <si>
    <t>0.10094965257960117</t>
  </si>
  <si>
    <t>50.17976301294818</t>
  </si>
  <si>
    <t>GATCCAGATCTAACTCGGGGTGGCTTTGTCTTCTTCTTTTGCGAATTCCACTAATTGTTTGGG</t>
  </si>
  <si>
    <t>T-16-C;C-43-G</t>
  </si>
  <si>
    <t>0.958370114995774</t>
  </si>
  <si>
    <t>0.08062042334447674</t>
  </si>
  <si>
    <t>GATCCAGATCTAACTCGGGGTGGCTTTGTCTTCTTCTTTTGCTAATTCCACTAATTGTTTGGG</t>
  </si>
  <si>
    <t>T-16-C;C-43-T</t>
  </si>
  <si>
    <t>-0.1310683708246113</t>
  </si>
  <si>
    <t>0.13049267081724028</t>
  </si>
  <si>
    <t>43.06844799663046</t>
  </si>
  <si>
    <t>GATCCAGATCTAACTCGGGGTGGCTTTGTCTTCTTCTTTTGGCAATTCCACTAATTGTTTGGG</t>
  </si>
  <si>
    <t>T-16-C;C-42-G</t>
  </si>
  <si>
    <t>0.5129681980773302</t>
  </si>
  <si>
    <t>0.08827973555411169</t>
  </si>
  <si>
    <t>82.00885529842508</t>
  </si>
  <si>
    <t>GATCCAGATCTAACTCGGGGTGGCTTTGTCTTCTTCTTTTGTCAATTCCACTAATTGTTTGGG</t>
  </si>
  <si>
    <t>T-16-C;C-42-T</t>
  </si>
  <si>
    <t>-0.006309354477645718</t>
  </si>
  <si>
    <t>0.08967263210588454</t>
  </si>
  <si>
    <t>48.79118592830794</t>
  </si>
  <si>
    <t>GATCCAGATCTAACTCGGGGTGGCTTTGTCTTCTTCTTTTTCCAATTCCACTAATTGTTTGGG</t>
  </si>
  <si>
    <t>T-16-C;G-41-T</t>
  </si>
  <si>
    <t>0.014018907577660472</t>
  </si>
  <si>
    <t>0.13131634778918383</t>
  </si>
  <si>
    <t>49.793175793317864</t>
  </si>
  <si>
    <t>GATCCAGATCTAACTCGGGGTGGCTTTGTCTTCTTGTTTTGCCAATTCCACTAATTGTTTGGG</t>
  </si>
  <si>
    <t>T-16-C;C-36-G</t>
  </si>
  <si>
    <t>0.08149384198291651</t>
  </si>
  <si>
    <t>0.09031203670935256</t>
  </si>
  <si>
    <t>53.268910951500715</t>
  </si>
  <si>
    <t>GATCCAGATCTAACTCGGGGTGGCTTTGTCTTCTTTTTTTGCCAATTCCACTAATTGTTTGGG</t>
  </si>
  <si>
    <t>T-16-C;C-36-T</t>
  </si>
  <si>
    <t>0.401817378612079</t>
  </si>
  <si>
    <t>0.11708878209195955</t>
  </si>
  <si>
    <t>73.3818341182613</t>
  </si>
  <si>
    <t>GATCCAGATCTAACTCGGGGTGGCTTTGTCTTGTTCTTTTGCCAATTCCACTAATTGTTTGGG</t>
  </si>
  <si>
    <t>T-16-C;C-33-G</t>
  </si>
  <si>
    <t>-0.44378986453304226</t>
  </si>
  <si>
    <t>0.1298185864402903</t>
  </si>
  <si>
    <t>31.50257127466712</t>
  </si>
  <si>
    <t>GATCCAGATCTAACTCGGGGTGGCTTTGTCTTTTTCTTTTGCCAATTCCACTAATTGTTTGGG</t>
  </si>
  <si>
    <t>T-16-C;C-33-T</t>
  </si>
  <si>
    <t>-1.1349982520993678</t>
  </si>
  <si>
    <t>0.25878610105997973</t>
  </si>
  <si>
    <t>15.781853742606643</t>
  </si>
  <si>
    <t>GATCCAGATCTAACTCGGGGTGGCTTTGTGTTCTTCTTTTGCCAATTCCACTAATTGTTTGGG</t>
  </si>
  <si>
    <t>T-16-C;C-30-G</t>
  </si>
  <si>
    <t>0.42602348886222696</t>
  </si>
  <si>
    <t>0.08956203286663188</t>
  </si>
  <si>
    <t>75.17979592617203</t>
  </si>
  <si>
    <t>GATCCAGATCTAACTCGGGGTGGCTTTGTTTTCTTCTTTTGCCAATTCCACTAATTGTTTGGG</t>
  </si>
  <si>
    <t>T-16-C;C-30-T</t>
  </si>
  <si>
    <t>-0.27231295899537106</t>
  </si>
  <si>
    <t>0.12436741109495195</t>
  </si>
  <si>
    <t>37.395339180226486</t>
  </si>
  <si>
    <t>GATCCAGATCTAACTCGGGGTGGCTTTTTCTTCTTCTTTTGCCAATTCCACTAATTGTTTGGG</t>
  </si>
  <si>
    <t>T-16-C;G-28-T</t>
  </si>
  <si>
    <t>0.20966269199572768</t>
  </si>
  <si>
    <t>0.11320606471865836</t>
  </si>
  <si>
    <t>60.55316423174008</t>
  </si>
  <si>
    <t>GATCCAGATCTAACTCGGGGTGGGTTTGTCTTCTTCTTTTGCCAATTCCACTAATTGTTTGGG</t>
  </si>
  <si>
    <t>T-16-C;C-24-G</t>
  </si>
  <si>
    <t>-1.8277598944475184</t>
  </si>
  <si>
    <t>0.5918339544143175</t>
  </si>
  <si>
    <t>7.893969711666612</t>
  </si>
  <si>
    <t>GATCCAGATCTAACTCGGGGTGGTTTTGTCTTCTTCTTTTGCCAATTCCACTAATTGTTTGGG</t>
  </si>
  <si>
    <t>T-16-C;C-24-T</t>
  </si>
  <si>
    <t>0.12964414122843226</t>
  </si>
  <si>
    <t>0.08469432951052477</t>
  </si>
  <si>
    <t>55.89657879371007</t>
  </si>
  <si>
    <t>GATCCAGATCTAACTCGGGGTGTCTTTGTCTTCTTCTTTTGCCAATTCCACTAATTGTTTGGG</t>
  </si>
  <si>
    <t>T-16-C;G-23-T</t>
  </si>
  <si>
    <t>-0.10836611950959275</t>
  </si>
  <si>
    <t>0.1328792692668925</t>
  </si>
  <si>
    <t>44.057381764565655</t>
  </si>
  <si>
    <t>GATCCAGATCTAACTCGGGGTTGCTTTGTCTTCTTCTTTTGCCAATTCCACTAATTGTTTGGG</t>
  </si>
  <si>
    <t>T-16-C;G-22-T</t>
  </si>
  <si>
    <t>0.1354680134402585</t>
  </si>
  <si>
    <t>0.10986985851865538</t>
  </si>
  <si>
    <t>56.22306310434162</t>
  </si>
  <si>
    <t>GATCCAGATCTAACTCGGGTTGGCTTTGTCTTCTTCTTTTGCCAATTCCACTAATTGTTTGGG</t>
  </si>
  <si>
    <t>T-16-C;G-20-T</t>
  </si>
  <si>
    <t>-0.2927298525192056</t>
  </si>
  <si>
    <t>0.18330552535189315</t>
  </si>
  <si>
    <t>36.6395838626596</t>
  </si>
  <si>
    <t>GATCCAGATCTAACTCGGTGTGGCTTTGTCTTCTTCTTTTGCCAATTCCACTAATTGTTTGGG</t>
  </si>
  <si>
    <t>T-16-C;G-19-T</t>
  </si>
  <si>
    <t>0.5414653730617671</t>
  </si>
  <si>
    <t>0.08639479956059884</t>
  </si>
  <si>
    <t>84.3794938199095</t>
  </si>
  <si>
    <t>GATCCAGATCTAACTCGTGGTGGCTTTGTCTTCTTCTTTTGCCAATTCCACTAATTGTTTGGG</t>
  </si>
  <si>
    <t>T-16-C;G-18-T</t>
  </si>
  <si>
    <t>0.7351606192081176</t>
  </si>
  <si>
    <t>0.08561647894511126</t>
  </si>
  <si>
    <t>GATCCAGATCTAACTCTGGGTGGCTTTGTCTTCTTCTTTTGCCAATTCCACTAATTGTTTGGG</t>
  </si>
  <si>
    <t>T-16-C;G-17-T</t>
  </si>
  <si>
    <t>-0.3140745820810654</t>
  </si>
  <si>
    <t>0.14001443201739944</t>
  </si>
  <si>
    <t>35.8658092361818</t>
  </si>
  <si>
    <t>GATCCAGATCTAACTGAGGGTGGCTTTGTCTTCTTCTTTTGCCAATTCCACTAATTGTTTGGG</t>
  </si>
  <si>
    <t>T-16-G;G-17-A</t>
  </si>
  <si>
    <t>0.29409558633837557</t>
  </si>
  <si>
    <t>0.08207715894222847</t>
  </si>
  <si>
    <t>65.88788735095255</t>
  </si>
  <si>
    <t>GATCCAGATCTAACTGCGGGTGGCTTTGTCTTCTTCTTTTGCCAATTCCACTAATTGTTTGGG</t>
  </si>
  <si>
    <t>T-16-G;G-17-C</t>
  </si>
  <si>
    <t>0.6731395096030951</t>
  </si>
  <si>
    <t>0.10072261940584508</t>
  </si>
  <si>
    <t>96.25477134969373</t>
  </si>
  <si>
    <t>GATCCAGATCTAACTGGAGGTGGCTTTGTCTTCTTCTTTTGCCAATTCCACTAATTGTTTGGG</t>
  </si>
  <si>
    <t>T-16-G;G-18-A</t>
  </si>
  <si>
    <t>0.0959764890445855</t>
  </si>
  <si>
    <t>0.07435844089505793</t>
  </si>
  <si>
    <t>54.04599935408573</t>
  </si>
  <si>
    <t>GATCCAGATCTAACTGGCGGTGGCTTTGTCTTCTTCTTTTGCCAATTCCACTAATTGTTTGGG</t>
  </si>
  <si>
    <t>T-16-G;G-18-C</t>
  </si>
  <si>
    <t>0.7714169513672907</t>
  </si>
  <si>
    <t>0.10610276796239788</t>
  </si>
  <si>
    <t>GATCCAGATCTAACTGGGAGTGGCTTTGTCTTCTTCTTTTGCCAATTCCACTAATTGTTTGGG</t>
  </si>
  <si>
    <t>T-16-G;G-19-A</t>
  </si>
  <si>
    <t>0.13359991030499427</t>
  </si>
  <si>
    <t>0.08024933421594847</t>
  </si>
  <si>
    <t>56.118130666706286</t>
  </si>
  <si>
    <t>GATCCAGATCTAACTGGGCGTGGCTTTGTCTTCTTCTTTTGCCAATTCCACTAATTGTTTGGG</t>
  </si>
  <si>
    <t>T-16-G;G-19-C</t>
  </si>
  <si>
    <t>0.5523053967308517</t>
  </si>
  <si>
    <t>0.0896827173847048</t>
  </si>
  <si>
    <t>85.29914504525863</t>
  </si>
  <si>
    <t>GATCCAGATCTAACTGGGGATGGCTTTGTCTTCTTCTTTTGCCAATTCCACTAATTGTTTGGG</t>
  </si>
  <si>
    <t>T-16-G;G-20-A</t>
  </si>
  <si>
    <t>0.2857898040875147</t>
  </si>
  <si>
    <t>0.06587828311691607</t>
  </si>
  <si>
    <t>65.34290329810261</t>
  </si>
  <si>
    <t>GATCCAGATCTAACTGGGGCTGGCTTTGTCTTCTTCTTTTGCCAATTCCACTAATTGTTTGGG</t>
  </si>
  <si>
    <t>T-16-G;G-20-C</t>
  </si>
  <si>
    <t>0.5833193014539124</t>
  </si>
  <si>
    <t>0.09272200234163774</t>
  </si>
  <si>
    <t>87.98605502132082</t>
  </si>
  <si>
    <t>GATCCAGATCTAACTGGGGGAGGCTTTGTCTTCTTCTTTTGCCAATTCCACTAATTGTTTGGG</t>
  </si>
  <si>
    <t>T-16-G;T-21-A</t>
  </si>
  <si>
    <t>0.08700519080965008</t>
  </si>
  <si>
    <t>0.10059700519924557</t>
  </si>
  <si>
    <t>53.563305010366356</t>
  </si>
  <si>
    <t>GATCCAGATCTAACTGGGGGCGGCTTTGTCTTCTTCTTTTGCCAATTCCACTAATTGTTTGGG</t>
  </si>
  <si>
    <t>T-16-G;T-21-C</t>
  </si>
  <si>
    <t>0.4268813896396313</t>
  </si>
  <si>
    <t>0.10395366155134138</t>
  </si>
  <si>
    <t>75.24432040538515</t>
  </si>
  <si>
    <t>GATCCAGATCTAACTGGGGGTAGCTTTGTCTTCTTCTTTTGCCAATTCCACTAATTGTTTGGG</t>
  </si>
  <si>
    <t>T-16-G;G-22-A</t>
  </si>
  <si>
    <t>-0.8858896674137701</t>
  </si>
  <si>
    <t>0.1595884738914909</t>
  </si>
  <si>
    <t>20.246245468246645</t>
  </si>
  <si>
    <t>GATCCAGATCTAACTGGGGGTCGCTTTGTCTTCTTCTTTTGCCAATTCCACTAATTGTTTGGG</t>
  </si>
  <si>
    <t>T-16-G;G-22-C</t>
  </si>
  <si>
    <t>0.36470556150111877</t>
  </si>
  <si>
    <t>0.1334537061511079</t>
  </si>
  <si>
    <t>70.70841545512211</t>
  </si>
  <si>
    <t>GATCCAGATCTAACTGGGGGTGACTTTGTCTTCTTCTTTTGCCAATTCCACTAATTGTTTGGG</t>
  </si>
  <si>
    <t>T-16-G;G-23-A</t>
  </si>
  <si>
    <t>0.0302299153042023</t>
  </si>
  <si>
    <t>0.08600700690260364</t>
  </si>
  <si>
    <t>50.606951592322055</t>
  </si>
  <si>
    <t>GATCCAGATCTAACTGGGGGTGCCTTTGTCTTCTTCTTTTGCCAATTCCACTAATTGTTTGGG</t>
  </si>
  <si>
    <t>T-16-G;G-23-C</t>
  </si>
  <si>
    <t>0.284207797274384</t>
  </si>
  <si>
    <t>0.14939540605676557</t>
  </si>
  <si>
    <t>65.23961210512341</t>
  </si>
  <si>
    <t>GATCCAGATCTAACTGGGGGTGGATTTGTCTTCTTCTTTTGCCAATTCCACTAATTGTTTGGG</t>
  </si>
  <si>
    <t>T-16-G;C-24-A</t>
  </si>
  <si>
    <t>0.4892796963049644</t>
  </si>
  <si>
    <t>0.08631333507902528</t>
  </si>
  <si>
    <t>80.08901720320723</t>
  </si>
  <si>
    <t>GATCCAGATCTAACTGGGGGTGGCATTGTCTTCTTCTTTTGCCAATTCCACTAATTGTTTGGG</t>
  </si>
  <si>
    <t>T-16-G;T-25-A</t>
  </si>
  <si>
    <t>-0.23204160878380145</t>
  </si>
  <si>
    <t>0.12964837163697449</t>
  </si>
  <si>
    <t>38.93203470604133</t>
  </si>
  <si>
    <t>GATCCAGATCTAACTGGGGGTGGCCTTGTCTTCTTCTTTTGCCAATTCCACTAATTGTTTGGG</t>
  </si>
  <si>
    <t>T-16-G;T-25-C</t>
  </si>
  <si>
    <t>-0.10590786424975929</t>
  </si>
  <si>
    <t>0.12904989416317345</t>
  </si>
  <si>
    <t>44.165819283966606</t>
  </si>
  <si>
    <t>GATCCAGATCTAACTGGGGGTGGCGTTGTCTTCTTCTTTTGCCAATTCCACTAATTGTTTGGG</t>
  </si>
  <si>
    <t>T-16-G;T-25-G</t>
  </si>
  <si>
    <t>0.3231185835271052</t>
  </si>
  <si>
    <t>0.08464199719419709</t>
  </si>
  <si>
    <t>67.82817155640387</t>
  </si>
  <si>
    <t>GATCCAGATCTAACTGGGGGTGGCTATGTCTTCTTCTTTTGCCAATTCCACTAATTGTTTGGG</t>
  </si>
  <si>
    <t>T-16-G;T-26-A</t>
  </si>
  <si>
    <t>-0.28363921009514126</t>
  </si>
  <si>
    <t>0.1196612245359552</t>
  </si>
  <si>
    <t>36.97417975970878</t>
  </si>
  <si>
    <t>GATCCAGATCTAACTGGGGGTGGCTCTGTCTTCTTCTTTTGCCAATTCCACTAATTGTTTGGG</t>
  </si>
  <si>
    <t>T-16-G;T-26-C</t>
  </si>
  <si>
    <t>0.14204597290200072</t>
  </si>
  <si>
    <t>0.10761402858384173</t>
  </si>
  <si>
    <t>56.59411517907275</t>
  </si>
  <si>
    <t>GATCCAGATCTAACTGGGGGTGGCTGTGTCTTCTTCTTTTGCCAATTCCACTAATTGTTTGGG</t>
  </si>
  <si>
    <t>T-16-G;T-26-G</t>
  </si>
  <si>
    <t>0.3607355299943606</t>
  </si>
  <si>
    <t>0.10222067722445254</t>
  </si>
  <si>
    <t>70.42825730428298</t>
  </si>
  <si>
    <t>GATCCAGATCTAACTGGGGGTGGCTTAGTCTTCTTCTTTTGCCAATTCCACTAATTGTTTGGG</t>
  </si>
  <si>
    <t>T-16-G;T-27-A</t>
  </si>
  <si>
    <t>-1.2439938411640727</t>
  </si>
  <si>
    <t>0.19069542601669962</t>
  </si>
  <si>
    <t>14.152130719498961</t>
  </si>
  <si>
    <t>GATCCAGATCTAACTGGGGGTGGCTTCGTCTTCTTCTTTTGCCAATTCCACTAATTGTTTGGG</t>
  </si>
  <si>
    <t>T-16-G;T-27-C</t>
  </si>
  <si>
    <t>0.15925504782701172</t>
  </si>
  <si>
    <t>0.08914615755315135</t>
  </si>
  <si>
    <t>57.576476064632274</t>
  </si>
  <si>
    <t>GATCCAGATCTAACTGGGGGTGGCTTGGTCTTCTTCTTTTGCCAATTCCACTAATTGTTTGGG</t>
  </si>
  <si>
    <t>T-16-G;T-27-G</t>
  </si>
  <si>
    <t>-0.4547072881535485</t>
  </si>
  <si>
    <t>0.11527704117209438</t>
  </si>
  <si>
    <t>31.16051494333372</t>
  </si>
  <si>
    <t>GATCCAGATCTAACTGGGGGTGGCTTTATCTTCTTCTTTTGCCAATTCCACTAATTGTTTGGG</t>
  </si>
  <si>
    <t>T-16-G;G-28-A</t>
  </si>
  <si>
    <t>-0.6252662219478076</t>
  </si>
  <si>
    <t>0.1433268332646167</t>
  </si>
  <si>
    <t>26.274340403034884</t>
  </si>
  <si>
    <t>GATCCAGATCTAACTGGGGGTGGCTTTCTCTTCTTCTTTTGCCAATTCCACTAATTGTTTGGG</t>
  </si>
  <si>
    <t>T-16-G;G-28-C</t>
  </si>
  <si>
    <t>-0.9369629071786906</t>
  </si>
  <si>
    <t>0.29021306721598983</t>
  </si>
  <si>
    <t>19.2381661764717</t>
  </si>
  <si>
    <t>GATCCAGATCTAACTGGGGGTGGCTTTGACTTCTTCTTTTGCCAATTCCACTAATTGTTTGGG</t>
  </si>
  <si>
    <t>T-16-G;T-29-A</t>
  </si>
  <si>
    <t>0.25697821480363026</t>
  </si>
  <si>
    <t>0.11250478827772831</t>
  </si>
  <si>
    <t>63.48713262916754</t>
  </si>
  <si>
    <t>GATCCAGATCTAACTGGGGGTGGCTTTGCCTTCTTCTTTTGCCAATTCCACTAATTGTTTGGG</t>
  </si>
  <si>
    <t>T-16-G;T-29-C</t>
  </si>
  <si>
    <t>0.0013163694703464263</t>
  </si>
  <si>
    <t>0.12148552748175037</t>
  </si>
  <si>
    <t>49.164676300608384</t>
  </si>
  <si>
    <t>GATCCAGATCTAACTGGGGGTGGCTTTGGCTTCTTCTTTTGCCAATTCCACTAATTGTTTGGG</t>
  </si>
  <si>
    <t>T-16-G;T-29-G</t>
  </si>
  <si>
    <t>-1.7323807492566066</t>
  </si>
  <si>
    <t>0.30532540806630204</t>
  </si>
  <si>
    <t>8.683965555223926</t>
  </si>
  <si>
    <t>GATCCAGATCTAACTGGGGGTGGCTTTGTATTCTTCTTTTGCCAATTCCACTAATTGTTTGGG</t>
  </si>
  <si>
    <t>T-16-G;C-30-A</t>
  </si>
  <si>
    <t>-1.040354819842892</t>
  </si>
  <si>
    <t>0.20524075173468023</t>
  </si>
  <si>
    <t>17.34846821122071</t>
  </si>
  <si>
    <t>GATCCAGATCTAACTGGGGGTGGCTTTGTCATCTTCTTTTGCCAATTCCACTAATTGTTTGGG</t>
  </si>
  <si>
    <t>T-16-G;T-31-A</t>
  </si>
  <si>
    <t>0.003317385391165842</t>
  </si>
  <si>
    <t>0.12832932781897696</t>
  </si>
  <si>
    <t>49.26315409558635</t>
  </si>
  <si>
    <t>GATCCAGATCTAACTGGGGGTGGCTTTGTCCTCTTCTTTTGCCAATTCCACTAATTGTTTGGG</t>
  </si>
  <si>
    <t>T-16-G;T-31-C</t>
  </si>
  <si>
    <t>-0.5391959318499393</t>
  </si>
  <si>
    <t>0.17615027396758962</t>
  </si>
  <si>
    <t>28.63595519662472</t>
  </si>
  <si>
    <t>GATCCAGATCTAACTGGGGGTGGCTTTGTCGTCTTCTTTTGCCAATTCCACTAATTGTTTGGG</t>
  </si>
  <si>
    <t>T-16-G;T-31-G</t>
  </si>
  <si>
    <t>0.4611690447518467</t>
  </si>
  <si>
    <t>0.08440612281858223</t>
  </si>
  <si>
    <t>77.869011833122</t>
  </si>
  <si>
    <t>GATCCAGATCTAACTGGGGGTGGCTTTGTCTACTTCTTTTGCCAATTCCACTAATTGTTTGGG</t>
  </si>
  <si>
    <t>T-16-G;T-32-A</t>
  </si>
  <si>
    <t>-0.17739761183132718</t>
  </si>
  <si>
    <t>0.12077261582058521</t>
  </si>
  <si>
    <t>41.118634913589744</t>
  </si>
  <si>
    <t>GATCCAGATCTAACTGGGGGTGGCTTTGTCTCCTTCTTTTGCCAATTCCACTAATTGTTTGGG</t>
  </si>
  <si>
    <t>T-16-G;T-32-C</t>
  </si>
  <si>
    <t>-0.40774846208110227</t>
  </si>
  <si>
    <t>0.1301095834671292</t>
  </si>
  <si>
    <t>32.6586768126871</t>
  </si>
  <si>
    <t>GATCCAGATCTAACTGGGGGTGGCTTTGTCTGCTTCTTTTGCCAATTCCACTAATTGTTTGGG</t>
  </si>
  <si>
    <t>T-16-G;T-32-G</t>
  </si>
  <si>
    <t>0.18396483658585783</t>
  </si>
  <si>
    <t>0.10970444269550235</t>
  </si>
  <si>
    <t>59.01690164178797</t>
  </si>
  <si>
    <t>GATCCAGATCTAACTGGGGGTGGCTTTGTCTTATTCTTTTGCCAATTCCACTAATTGTTTGGG</t>
  </si>
  <si>
    <t>T-16-G;C-33-A</t>
  </si>
  <si>
    <t>-2.5963916817027415</t>
  </si>
  <si>
    <t>1.1624379201545023</t>
  </si>
  <si>
    <t>3.660015392837487</t>
  </si>
  <si>
    <t>GATCCAGATCTAACTGGGGGTGGCTTTGTCTTCATCTTTTGCCAATTCCACTAATTGTTTGGG</t>
  </si>
  <si>
    <t>T-16-G;T-34-A</t>
  </si>
  <si>
    <t>0.33527658314385117</t>
  </si>
  <si>
    <t>0.10951878081855548</t>
  </si>
  <si>
    <t>68.65785989530261</t>
  </si>
  <si>
    <t>GATCCAGATCTAACTGGGGGTGGCTTTGTCTTCCTCTTTTGCCAATTCCACTAATTGTTTGGG</t>
  </si>
  <si>
    <t>T-16-G;T-34-C</t>
  </si>
  <si>
    <t>-0.8715096886609301</t>
  </si>
  <si>
    <t>0.14710356972878114</t>
  </si>
  <si>
    <t>20.539489415613954</t>
  </si>
  <si>
    <t>GATCCAGATCTAACTGGGGGTGGCTTTGTCTTCGTCTTTTGCCAATTCCACTAATTGTTTGGG</t>
  </si>
  <si>
    <t>T-16-G;T-34-G</t>
  </si>
  <si>
    <t>0.08515685659491426</t>
  </si>
  <si>
    <t>0.10034858876707507</t>
  </si>
  <si>
    <t>53.464393559929995</t>
  </si>
  <si>
    <t>GATCCAGATCTAACTGGGGGTGGCTTTGTCTTCTACTTTTGCCAATTCCACTAATTGTTTGGG</t>
  </si>
  <si>
    <t>T-16-G;T-35-A</t>
  </si>
  <si>
    <t>0.039719001950206445</t>
  </si>
  <si>
    <t>0.11191937397112596</t>
  </si>
  <si>
    <t>51.089450959563585</t>
  </si>
  <si>
    <t>GATCCAGATCTAACTGGGGGTGGCTTTGTCTTCTCCTTTTGCCAATTCCACTAATTGTTTGGG</t>
  </si>
  <si>
    <t>T-16-G;T-35-C</t>
  </si>
  <si>
    <t>-0.045707360046321366</t>
  </si>
  <si>
    <t>0.1414498342947447</t>
  </si>
  <si>
    <t>46.90628498834266</t>
  </si>
  <si>
    <t>GATCCAGATCTAACTGGGGGTGGCTTTGTCTTCTGCTTTTGCCAATTCCACTAATTGTTTGGG</t>
  </si>
  <si>
    <t>T-16-G;T-35-G</t>
  </si>
  <si>
    <t>0.18701979984987976</t>
  </si>
  <si>
    <t>0.100363657415939</t>
  </si>
  <si>
    <t>59.197471785402286</t>
  </si>
  <si>
    <t>GATCCAGATCTAACTGGGGGTGGCTTTGTCTTCTTATTTTGCCAATTCCACTAATTGTTTGGG</t>
  </si>
  <si>
    <t>T-16-G;C-36-A</t>
  </si>
  <si>
    <t>-1.3138054736052793</t>
  </si>
  <si>
    <t>0.18840666235890088</t>
  </si>
  <si>
    <t>13.197845033081673</t>
  </si>
  <si>
    <t>GATCCAGATCTAACTGGGGGTGGCTTTGTCTTCTTCATTTGCCAATTCCACTAATTGTTTGGG</t>
  </si>
  <si>
    <t>T-16-G;T-37-A</t>
  </si>
  <si>
    <t>0.1723511465649064</t>
  </si>
  <si>
    <t>0.09197945830178979</t>
  </si>
  <si>
    <t>58.33546231193147</t>
  </si>
  <si>
    <t>GATCCAGATCTAACTGGGGGTGGCTTTGTCTTCTTCCTTTGCCAATTCCACTAATTGTTTGGG</t>
  </si>
  <si>
    <t>T-16-G;T-37-C</t>
  </si>
  <si>
    <t>-0.3846972700388704</t>
  </si>
  <si>
    <t>0.13946025405149737</t>
  </si>
  <si>
    <t>33.4202420149597</t>
  </si>
  <si>
    <t>GATCCAGATCTAACTGGGGGTGGCTTTGTCTTCTTCGTTTGCCAATTCCACTAATTGTTTGGG</t>
  </si>
  <si>
    <t>T-16-G;T-37-G</t>
  </si>
  <si>
    <t>0.47159337277051816</t>
  </si>
  <si>
    <t>0.08507414965099037</t>
  </si>
  <si>
    <t>78.68498957566753</t>
  </si>
  <si>
    <t>GATCCAGATCTAACTGGGGGTGGCTTTGTCTTCTTCTATTGCCAATTCCACTAATTGTTTGGG</t>
  </si>
  <si>
    <t>T-16-G;T-38-A</t>
  </si>
  <si>
    <t>-0.554022919981868</t>
  </si>
  <si>
    <t>0.1568180803973753</t>
  </si>
  <si>
    <t>28.214502387648672</t>
  </si>
  <si>
    <t>GATCCAGATCTAACTGGGGGTGGCTTTGTCTTCTTCTCTTGCCAATTCCACTAATTGTTTGGG</t>
  </si>
  <si>
    <t>T-16-G;T-38-C</t>
  </si>
  <si>
    <t>-0.5759724015563785</t>
  </si>
  <si>
    <t>0.12416327596822202</t>
  </si>
  <si>
    <t>27.601955819673762</t>
  </si>
  <si>
    <t>GATCCAGATCTAACTGGGGGTGGCTTTGTCTTCTTCTGTTGCCAATTCCACTAATTGTTTGGG</t>
  </si>
  <si>
    <t>T-16-G;T-38-G</t>
  </si>
  <si>
    <t>-0.05021753530139281</t>
  </si>
  <si>
    <t>0.09037845816492039</t>
  </si>
  <si>
    <t>46.69520578239537</t>
  </si>
  <si>
    <t>GATCCAGATCTAACTGGGGGTGGCTTTGTCTTCTTCTTATGCCAATTCCACTAATTGTTTGGG</t>
  </si>
  <si>
    <t>T-16-G;T-39-A</t>
  </si>
  <si>
    <t>-0.39171072167961823</t>
  </si>
  <si>
    <t>0.11683140485558492</t>
  </si>
  <si>
    <t>33.18667079142362</t>
  </si>
  <si>
    <t>GATCCAGATCTAACTGGGGGTGGCTTTGTCTTCTTCTTCTGCCAATTCCACTAATTGTTTGGG</t>
  </si>
  <si>
    <t>T-16-G;T-39-C</t>
  </si>
  <si>
    <t>0.5927708278992962</t>
  </si>
  <si>
    <t>0.08559218684129793</t>
  </si>
  <si>
    <t>88.82159991448654</t>
  </si>
  <si>
    <t>GATCCAGATCTAACTGGGGGTGGCTTTGTCTTCTTCTTGTGCCAATTCCACTAATTGTTTGGG</t>
  </si>
  <si>
    <t>T-16-G;T-39-G</t>
  </si>
  <si>
    <t>0.20150304291242238</t>
  </si>
  <si>
    <t>0.09464361165406637</t>
  </si>
  <si>
    <t>60.06108200011842</t>
  </si>
  <si>
    <t>GATCCAGATCTAACTGGGGGTGGCTTTGTCTTCTTCTTTAGCCAATTCCACTAATTGTTTGGG</t>
  </si>
  <si>
    <t>T-16-G;T-40-A</t>
  </si>
  <si>
    <t>-1.4160084177983217</t>
  </si>
  <si>
    <t>0.2808542203845517</t>
  </si>
  <si>
    <t>11.915625630793684</t>
  </si>
  <si>
    <t>GATCCAGATCTAACTGGGGGTGGCTTTGTCTTCTTCTTTCGCCAATTCCACTAATTGTTTGGG</t>
  </si>
  <si>
    <t>T-16-G;T-40-C</t>
  </si>
  <si>
    <t>0.21522413002991547</t>
  </si>
  <si>
    <t>0.10840029457933156</t>
  </si>
  <si>
    <t>60.89086508315648</t>
  </si>
  <si>
    <t>GATCCAGATCTAACTGGGGGTGGCTTTGTCTTCTTCTTTGGCCAATTCCACTAATTGTTTGGG</t>
  </si>
  <si>
    <t>T-16-G;T-40-G</t>
  </si>
  <si>
    <t>-0.33107623819994025</t>
  </si>
  <si>
    <t>0.10503667643877143</t>
  </si>
  <si>
    <t>35.26118544810943</t>
  </si>
  <si>
    <t>GATCCAGATCTAACTGGGGGTGGCTTTGTCTTCTTCTTTTACCAATTCCACTAATTGTTTGGG</t>
  </si>
  <si>
    <t>T-16-G;G-41-A</t>
  </si>
  <si>
    <t>-0.8133389777164582</t>
  </si>
  <si>
    <t>0.14956798874730234</t>
  </si>
  <si>
    <t>21.76972095039215</t>
  </si>
  <si>
    <t>GATCCAGATCTAACTGGGGGTGGCTTTGTCTTCTTCTTTTCCCAATTCCACTAATTGTTTGGG</t>
  </si>
  <si>
    <t>T-16-G;G-41-C</t>
  </si>
  <si>
    <t>-0.7710970696649678</t>
  </si>
  <si>
    <t>0.2646489741536128</t>
  </si>
  <si>
    <t>22.709014612178315</t>
  </si>
  <si>
    <t>GATCCAGATCTAACTGGGGGTGGCTTTGTCTTCTTCTTTTGACAATTCCACTAATTGTTTGGG</t>
  </si>
  <si>
    <t>T-16-G;C-42-A</t>
  </si>
  <si>
    <t>-0.6097735938842795</t>
  </si>
  <si>
    <t>0.15571629046222282</t>
  </si>
  <si>
    <t>26.68456853719986</t>
  </si>
  <si>
    <t>GATCCAGATCTAACTGGGGGTGGCTTTGTCTTCTTCTTTTGCAAATTCCACTAATTGTTTGGG</t>
  </si>
  <si>
    <t>T-16-G;C-43-A</t>
  </si>
  <si>
    <t>-0.8250999699198187</t>
  </si>
  <si>
    <t>0.16796915182826302</t>
  </si>
  <si>
    <t>21.51518715097983</t>
  </si>
  <si>
    <t>GATCCAGATCTAACTGGGGGTGGCTTTGTCTTCTTCTTTTGCCAAATCCACTAATTGTTTGGG</t>
  </si>
  <si>
    <t>T-16-G;T-46-A</t>
  </si>
  <si>
    <t>-0.14288204771172797</t>
  </si>
  <si>
    <t>0.1482244887319383</t>
  </si>
  <si>
    <t>42.56264484805333</t>
  </si>
  <si>
    <t>GATCCAGATCTAACTGGGGGTGGCTTTGTCTTCTTCTTTTGCCAACTCCACTAATTGTTTGGG</t>
  </si>
  <si>
    <t>T-16-G;T-46-C</t>
  </si>
  <si>
    <t>-0.3005201742418897</t>
  </si>
  <si>
    <t>0.1493620030464778</t>
  </si>
  <si>
    <t>36.35525864698849</t>
  </si>
  <si>
    <t>GATCCAGATCTAACTGGGGGTGGCTTTGTCTTCTTCTTTTGCCAAGTCCACTAATTGTTTGGG</t>
  </si>
  <si>
    <t>T-16-G;T-46-G</t>
  </si>
  <si>
    <t>0.1247877724560269</t>
  </si>
  <si>
    <t>0.10993183479802657</t>
  </si>
  <si>
    <t>55.62578246959008</t>
  </si>
  <si>
    <t>GATCCAGATCTAACTGGGGGTGGCTTTGTCTTCTTCTTTTGCCAATACCACTAATTGTTTGGG</t>
  </si>
  <si>
    <t>T-16-G;T-47-A</t>
  </si>
  <si>
    <t>-0.4725666192354703</t>
  </si>
  <si>
    <t>0.16141189956013804</t>
  </si>
  <si>
    <t>30.608948950466445</t>
  </si>
  <si>
    <t>GATCCAGATCTAACTGGGGGTGGCTTTGTCTTCTTCTTTTGCCAATCCCACTAATTGTTTGGG</t>
  </si>
  <si>
    <t>T-16-G;T-47-C</t>
  </si>
  <si>
    <t>-1.466622576564894</t>
  </si>
  <si>
    <t>0.29226747013312276</t>
  </si>
  <si>
    <t>11.327534669865258</t>
  </si>
  <si>
    <t>GATCCAGATCTAACTGGGGGTGGCTTTGTCTTCTTCTTTTGCCAATGCCACTAATTGTTTGGG</t>
  </si>
  <si>
    <t>T-16-G;T-47-G</t>
  </si>
  <si>
    <t>-0.8905111862356756</t>
  </si>
  <si>
    <t>0.23604602242660944</t>
  </si>
  <si>
    <t>20.152892945118843</t>
  </si>
  <si>
    <t>GATCCAGATCTAACTGGGGGTGGCTTTGTCTTCTTCTTTTGCCAATTACACTAATTGTTTGGG</t>
  </si>
  <si>
    <t>T-16-G;C-48-A</t>
  </si>
  <si>
    <t>-1.3363238268057671</t>
  </si>
  <si>
    <t>0.3066552584311036</t>
  </si>
  <si>
    <t>12.903972478014259</t>
  </si>
  <si>
    <t>GATCCAGATCTAACTGGGGGTGGCTTTGTCTTCTTCTTTTGCCAATTCAACTAATTGTTTGGG</t>
  </si>
  <si>
    <t>T-16-G;C-49-A</t>
  </si>
  <si>
    <t>0.12234888480012834</t>
  </si>
  <si>
    <t>0.10945960663482955</t>
  </si>
  <si>
    <t>55.49028273685271</t>
  </si>
  <si>
    <t>GATCCAGATCTAACTGGGGGTGGCTTTGTCTTCTTCTTTTGCCAATTCCAATAATTGTTTGGG</t>
  </si>
  <si>
    <t>T-16-G;C-51-A</t>
  </si>
  <si>
    <t>-1.5088882427344645</t>
  </si>
  <si>
    <t>0.23724373536795415</t>
  </si>
  <si>
    <t>10.858745498766917</t>
  </si>
  <si>
    <t>GATCCAGATCTAACTGGGGGTGGCTTTGTCTTCTTCTTTTGCCAATTCCACAAATTGTTTGGG</t>
  </si>
  <si>
    <t>T-16-G;T-52-A</t>
  </si>
  <si>
    <t>0.15951441272525613</t>
  </si>
  <si>
    <t>0.10151045257191738</t>
  </si>
  <si>
    <t>57.59141131824459</t>
  </si>
  <si>
    <t>GATCCAGATCTAACTGGGGGTGGCTTTGTCTTCTTCTTTTGCCAATTCCACCAATTGTTTGGG</t>
  </si>
  <si>
    <t>T-16-G;T-52-C</t>
  </si>
  <si>
    <t>0.12585724198527656</t>
  </si>
  <si>
    <t>0.10532725799867156</t>
  </si>
  <si>
    <t>55.68530437173905</t>
  </si>
  <si>
    <t>GATCCAGATCTAACTGGGGGTGGCTTTGTCTTCTTCTTTTGCCAATTCCACGAATTGTTTGGG</t>
  </si>
  <si>
    <t>T-16-G;T-52-G</t>
  </si>
  <si>
    <t>0.1343906271323136</t>
  </si>
  <si>
    <t>0.1075989104793211</t>
  </si>
  <si>
    <t>56.16252176502346</t>
  </si>
  <si>
    <t>GATCCAGATCTAACTGGGGGTGGCTTTGTCTTCTTCTTTTGCCAATTCCACTAAATGTTTGGG</t>
  </si>
  <si>
    <t>T-16-G;T-55-A</t>
  </si>
  <si>
    <t>0.11280097171124198</t>
  </si>
  <si>
    <t>0.11144121077682377</t>
  </si>
  <si>
    <t>54.962987629726314</t>
  </si>
  <si>
    <t>GATCCAGATCTAACTGGGGGTGGCTTTGTCTTCTTCTTTTGCCAATTCCACTAACTGTTTGGG</t>
  </si>
  <si>
    <t>T-16-G;T-55-C</t>
  </si>
  <si>
    <t>-0.5603030626265489</t>
  </si>
  <si>
    <t>0.15885576271681495</t>
  </si>
  <si>
    <t>28.037866517780678</t>
  </si>
  <si>
    <t>GATCCAGATCTAACTGGGGGTGGCTTTGTCTTCTTCTTTTGCCAATTCCACTAAGTGTTTGGG</t>
  </si>
  <si>
    <t>T-16-G;T-55-G</t>
  </si>
  <si>
    <t>0.013024243571398447</t>
  </si>
  <si>
    <t>0.16886240292520208</t>
  </si>
  <si>
    <t>49.74367293703478</t>
  </si>
  <si>
    <t>GATCCAGATCTAACTGGGGGTGGCTTTGTCTTCTTCTTTTGCCAATTCCACTAATAGTTTGGG</t>
  </si>
  <si>
    <t>T-16-G;T-56-A</t>
  </si>
  <si>
    <t>-0.8888153717600228</t>
  </si>
  <si>
    <t>0.17770134109751878</t>
  </si>
  <si>
    <t>20.18709750679979</t>
  </si>
  <si>
    <t>GATCCAGATCTAACTGGGGGTGGCTTTGTCTTCTTCTTTTGCCAATTCCACTAATCGTTTGGG</t>
  </si>
  <si>
    <t>T-16-G;T-56-C</t>
  </si>
  <si>
    <t>0.10756543807767219</t>
  </si>
  <si>
    <t>0.13210219682962276</t>
  </si>
  <si>
    <t>54.675979036555326</t>
  </si>
  <si>
    <t>GATCCAGATCTAACTGGGGGTGGCTTTGTCTTCTTCTTTTGCCAATTCCACTAATGGTTTGGG</t>
  </si>
  <si>
    <t>T-16-G;T-56-G</t>
  </si>
  <si>
    <t>-0.44104931297403066</t>
  </si>
  <si>
    <t>0.18661886181573786</t>
  </si>
  <si>
    <t>31.589024105597534</t>
  </si>
  <si>
    <t>GATCCAGATCTAACTGGGGGTGGCTTTGTCTTCTTCTTTTGCCAATTCCACTAATTATTTGGG</t>
  </si>
  <si>
    <t>T-16-G;G-57-A</t>
  </si>
  <si>
    <t>-0.35631175274962</t>
  </si>
  <si>
    <t>0.12372301990713039</t>
  </si>
  <si>
    <t>34.38248514828047</t>
  </si>
  <si>
    <t>GATCCAGATCTAACTGGGGGTGGCTTTGTCTTCTTCTTTTGCCAATTCCACTAATTCTTTGGG</t>
  </si>
  <si>
    <t>T-16-G;G-57-C</t>
  </si>
  <si>
    <t>-0.5620360868664735</t>
  </si>
  <si>
    <t>0.17885996365687562</t>
  </si>
  <si>
    <t>27.989318295243528</t>
  </si>
  <si>
    <t>GATCCAGATCTAACTGGGGGTGGCTTTGTCTTCTTCTTTTGCCAATTCCACTAATTGATTGGG</t>
  </si>
  <si>
    <t>T-16-G;T-58-A</t>
  </si>
  <si>
    <t>-0.056802373084591844</t>
  </si>
  <si>
    <t>0.13537912955325682</t>
  </si>
  <si>
    <t>46.38873556278648</t>
  </si>
  <si>
    <t>GATCCAGATCTAACTGGGGGTGGCTTTGTCTTCTTCTTTTGCCAATTCCACTAATTGCTTGGG</t>
  </si>
  <si>
    <t>T-16-G;T-58-C</t>
  </si>
  <si>
    <t>-0.47150619333874705</t>
  </si>
  <si>
    <t>0.13190893417486774</t>
  </si>
  <si>
    <t>30.64142468861862</t>
  </si>
  <si>
    <t>GATCCAGATCTAACTGGGGGTGGCTTTGTCTTCTTCTTTTGCCAATTCCACTAATTGGTTGGG</t>
  </si>
  <si>
    <t>T-16-G;T-58-G</t>
  </si>
  <si>
    <t>-1.088465247933256</t>
  </si>
  <si>
    <t>0.19886935850745943</t>
  </si>
  <si>
    <t>16.533585333087316</t>
  </si>
  <si>
    <t>GATCCAGATCTAACTGGGGGTGGCTTTGTCTTCTTCTTTTGCCAATTCCACTAATTGTATGGG</t>
  </si>
  <si>
    <t>T-16-G;T-59-A</t>
  </si>
  <si>
    <t>-0.16537821213435935</t>
  </si>
  <si>
    <t>0.12048155542783491</t>
  </si>
  <si>
    <t>41.615838278866086</t>
  </si>
  <si>
    <t>GATCCAGATCTAACTGGGGGTGGCTTTGTCTTCTTCTTTTGCCAATTCCACTAATTGTCTGGG</t>
  </si>
  <si>
    <t>T-16-G;T-59-C</t>
  </si>
  <si>
    <t>0.029936521145646378</t>
  </si>
  <si>
    <t>0.11016127685841179</t>
  </si>
  <si>
    <t>50.592105986256094</t>
  </si>
  <si>
    <t>GATCCAGATCTAACTGGGGGTGGCTTTGTCTTCTTCTTTTGCCAATTCCACTAATTGTGTGGG</t>
  </si>
  <si>
    <t>T-16-G;T-59-G</t>
  </si>
  <si>
    <t>-0.9446001474109966</t>
  </si>
  <si>
    <t>0.19186517389953642</t>
  </si>
  <si>
    <t>19.091799310644152</t>
  </si>
  <si>
    <t>GATCCAGATCTAACTGGGGGTGGCTTTGTCTTCTTCTTTTGCCAATTCCACTAATTGTTAGGG</t>
  </si>
  <si>
    <t>T-16-G;T-60-A</t>
  </si>
  <si>
    <t>-1.007563333225705</t>
  </si>
  <si>
    <t>0.2480857254997614</t>
  </si>
  <si>
    <t>17.92678031137629</t>
  </si>
  <si>
    <t>GATCCAGATCTAACTGGGGGTGGCTTTGTCTTCTTCTTTTGCCAATTCCACTAATTGTTCGGG</t>
  </si>
  <si>
    <t>T-16-G;T-60-C</t>
  </si>
  <si>
    <t>-0.5284683464791289</t>
  </si>
  <si>
    <t>0.13923749361962573</t>
  </si>
  <si>
    <t>28.94480348699458</t>
  </si>
  <si>
    <t>GATCCAGATCTAACTGGGGGTGGCTTTGTCTTCTTCTTTTGCCAATTCCACTAATTGTTGGGG</t>
  </si>
  <si>
    <t>T-16-G;T-60-G</t>
  </si>
  <si>
    <t>-0.4875191784499141</t>
  </si>
  <si>
    <t>0.14389731363703945</t>
  </si>
  <si>
    <t>30.15467159718095</t>
  </si>
  <si>
    <t>GATCCAGATCTAACTGGGGGTGGCTTTGTCTTCTTCTTTTGCCAATTCCACTAATTGTTTAGG</t>
  </si>
  <si>
    <t>T-16-G;G-61-A</t>
  </si>
  <si>
    <t>-1.0704881339359944</t>
  </si>
  <si>
    <t>0.15101196340280865</t>
  </si>
  <si>
    <t>16.83349919721363</t>
  </si>
  <si>
    <t>GATCCAGATCTAACTGGGGGTGGCTTTGTCTTCTTCTTTTGCCAATTCCACTAATTGTTTCGG</t>
  </si>
  <si>
    <t>T-16-G;G-61-C</t>
  </si>
  <si>
    <t>0.181755254408541</t>
  </si>
  <si>
    <t>0.11582479309575981</t>
  </si>
  <si>
    <t>58.88664290944288</t>
  </si>
  <si>
    <t>GATCCAGATCTAACTGGGGGTGGCTTTGTCTTCTTCTTTTGCCAATTCCACTAATTGTTTGAG</t>
  </si>
  <si>
    <t>T-16-G;G-62-A</t>
  </si>
  <si>
    <t>0.12379718568572387</t>
  </si>
  <si>
    <t>0.09033083636805739</t>
  </si>
  <si>
    <t>55.570707588116</t>
  </si>
  <si>
    <t>GATCCAGATCTAACTGGGGGTGGCTTTGTCTTCTTCTTTTGCCAATTCCACTAATTGTTTGCG</t>
  </si>
  <si>
    <t>T-16-G;G-62-C</t>
  </si>
  <si>
    <t>0.25902317806731184</t>
  </si>
  <si>
    <t>0.11048577532524904</t>
  </si>
  <si>
    <t>63.6170943212634</t>
  </si>
  <si>
    <t>GATCCAGATCTAACTGGGGGTGGCTTTGTCTTCTTCTTTTGCCAATTCCACTAATTGTTTGGA</t>
  </si>
  <si>
    <t>T-16-G;G-63-A</t>
  </si>
  <si>
    <t>-2.281958006079122</t>
  </si>
  <si>
    <t>0.5609372252724313</t>
  </si>
  <si>
    <t>5.0123307612515315</t>
  </si>
  <si>
    <t>GATCCAGATCTAACTGGGGGTGGCTTTGTCTTCTTCTTTTGCCAATTCCACTAATTGTTTGGG</t>
  </si>
  <si>
    <t>T-16-G</t>
  </si>
  <si>
    <t>-0.4686058804857067</t>
  </si>
  <si>
    <t>0.02070869408252191</t>
  </si>
  <si>
    <t>30.730423406153953</t>
  </si>
  <si>
    <t>GATCCAGATCTAACTGGGGGTGGCTTTGTCTTCTTCTTTTGCCAATTCCACTAATTGTTTGTG</t>
  </si>
  <si>
    <t>T-16-G;G-62-T</t>
  </si>
  <si>
    <t>-0.5629529526940658</t>
  </si>
  <si>
    <t>0.1581351877675966</t>
  </si>
  <si>
    <t>27.963667606677838</t>
  </si>
  <si>
    <t>GATCCAGATCTAACTGGGGGTGGCTTTGTCTTCTTCTTTTGCCAATTCCACTAATTGTTTTGG</t>
  </si>
  <si>
    <t>T-16-G;G-61-T</t>
  </si>
  <si>
    <t>-0.5502129457025187</t>
  </si>
  <si>
    <t>0.1327000227226646</t>
  </si>
  <si>
    <t>28.322203955870535</t>
  </si>
  <si>
    <t>GATCCAGATCTAACTGGGGGTGGCTTTGTCTTCTTCTTTTGCCAATTCCACTAATTTTTTGGG</t>
  </si>
  <si>
    <t>T-16-G;G-57-T</t>
  </si>
  <si>
    <t>-0.0649490756028468</t>
  </si>
  <si>
    <t>0.14824659692656678</t>
  </si>
  <si>
    <t>46.01235554363739</t>
  </si>
  <si>
    <t>GATCCAGATCTAACTGGGGGTGGCTTTGTCTTCTTCTTTTGCCAATTCCACTACTTGTTTGGG</t>
  </si>
  <si>
    <t>T-16-G;A-54-C</t>
  </si>
  <si>
    <t>-0.05514338681009754</t>
  </si>
  <si>
    <t>0.1289259046272917</t>
  </si>
  <si>
    <t>46.4657577100536</t>
  </si>
  <si>
    <t>GATCCAGATCTAACTGGGGGTGGCTTTGTCTTCTTCTTTTGCCAATTCCACTAGTTGTTTGGG</t>
  </si>
  <si>
    <t>T-16-G;A-54-G</t>
  </si>
  <si>
    <t>-0.2614000246766081</t>
  </si>
  <si>
    <t>0.1397954515965895</t>
  </si>
  <si>
    <t>37.80566692818358</t>
  </si>
  <si>
    <t>GATCCAGATCTAACTGGGGGTGGCTTTGTCTTCTTCTTTTGCCAATTCCACTATTTGTTTGGG</t>
  </si>
  <si>
    <t>T-16-G;A-54-T</t>
  </si>
  <si>
    <t>-0.5113931957080559</t>
  </si>
  <si>
    <t>0.15687803133515668</t>
  </si>
  <si>
    <t>29.443284074780568</t>
  </si>
  <si>
    <t>GATCCAGATCTAACTGGGGGTGGCTTTGTCTTCTTCTTTTGCCAATTCCACTCATTGTTTGGG</t>
  </si>
  <si>
    <t>T-16-G;A-53-C</t>
  </si>
  <si>
    <t>-0.1517029462227591</t>
  </si>
  <si>
    <t>0.13351745639325174</t>
  </si>
  <si>
    <t>42.188855081940766</t>
  </si>
  <si>
    <t>GATCCAGATCTAACTGGGGGTGGCTTTGTCTTCTTCTTTTGCCAATTCCACTGATTGTTTGGG</t>
  </si>
  <si>
    <t>T-16-G;A-53-G</t>
  </si>
  <si>
    <t>0.2343013574473174</t>
  </si>
  <si>
    <t>0.11209362383754637</t>
  </si>
  <si>
    <t>62.0636450911452</t>
  </si>
  <si>
    <t>GATCCAGATCTAACTGGGGGTGGCTTTGTCTTCTTCTTTTGCCAATTCCACTTATTGTTTGGG</t>
  </si>
  <si>
    <t>T-16-G;A-53-T</t>
  </si>
  <si>
    <t>-0.9740413026367307</t>
  </si>
  <si>
    <t>0.19841277330027224</t>
  </si>
  <si>
    <t>18.537908287366758</t>
  </si>
  <si>
    <t>GATCCAGATCTAACTGGGGGTGGCTTTGTCTTCTTCTTTTGCCAATTCCAGTAATTGTTTGGG</t>
  </si>
  <si>
    <t>T-16-G;C-51-G</t>
  </si>
  <si>
    <t>-0.44825957990872944</t>
  </si>
  <si>
    <t>0.11995416928992206</t>
  </si>
  <si>
    <t>31.362077963924694</t>
  </si>
  <si>
    <t>GATCCAGATCTAACTGGGGGTGGCTTTGTCTTCTTCTTTTGCCAATTCCATTAATTGTTTGGG</t>
  </si>
  <si>
    <t>T-16-G;C-51-T</t>
  </si>
  <si>
    <t>-1.4679066601954032</t>
  </si>
  <si>
    <t>0.32293466473348276</t>
  </si>
  <si>
    <t>11.312998502846073</t>
  </si>
  <si>
    <t>GATCCAGATCTAACTGGGGGTGGCTTTGTCTTCTTCTTTTGCCAATTCCCCTAATTGTTTGGG</t>
  </si>
  <si>
    <t>T-16-G;A-50-C</t>
  </si>
  <si>
    <t>-1.848319738958909</t>
  </si>
  <si>
    <t>0.9389682423552087</t>
  </si>
  <si>
    <t>7.733327965144511</t>
  </si>
  <si>
    <t>GATCCAGATCTAACTGGGGGTGGCTTTGTCTTCTTCTTTTGCCAATTCCGCTAATTGTTTGGG</t>
  </si>
  <si>
    <t>T-16-G;A-50-G</t>
  </si>
  <si>
    <t>-0.367038826382232</t>
  </si>
  <si>
    <t>0.10861183276047119</t>
  </si>
  <si>
    <t>34.015632842077636</t>
  </si>
  <si>
    <t>GATCCAGATCTAACTGGGGGTGGCTTTGTCTTCTTCTTTTGCCAATTCCTCTAATTGTTTGGG</t>
  </si>
  <si>
    <t>T-16-G;A-50-T</t>
  </si>
  <si>
    <t>-0.920710799421968</t>
  </si>
  <si>
    <t>0.16062295026037124</t>
  </si>
  <si>
    <t>19.55338144431662</t>
  </si>
  <si>
    <t>GATCCAGATCTAACTGGGGGTGGCTTTGTCTTCTTCTTTTGCCAATTCGACTAATTGTTTGGG</t>
  </si>
  <si>
    <t>T-16-G;C-49-G</t>
  </si>
  <si>
    <t>0.26742522384126255</t>
  </si>
  <si>
    <t>0.1124500356297129</t>
  </si>
  <si>
    <t>64.15385986638115</t>
  </si>
  <si>
    <t>GATCCAGATCTAACTGGGGGTGGCTTTGTCTTCTTCTTTTGCCAATTCTACTAATTGTTTGGG</t>
  </si>
  <si>
    <t>T-16-G;C-49-T</t>
  </si>
  <si>
    <t>-0.16881067279039244</t>
  </si>
  <si>
    <t>0.11868717408150836</t>
  </si>
  <si>
    <t>41.473238425505876</t>
  </si>
  <si>
    <t>GATCCAGATCTAACTGGGGGTGGCTTTGTCTTCTTCTTTTGCCAATTGCACTAATTGTTTGGG</t>
  </si>
  <si>
    <t>T-16-G;C-48-G</t>
  </si>
  <si>
    <t>-1.059631519646409</t>
  </si>
  <si>
    <t>0.18806890007111418</t>
  </si>
  <si>
    <t>17.017249654235336</t>
  </si>
  <si>
    <t>GATCCAGATCTAACTGGGGGTGGCTTTGTCTTCTTCTTTTGCCAATTTCACTAATTGTTTGGG</t>
  </si>
  <si>
    <t>T-16-G;C-48-T</t>
  </si>
  <si>
    <t>-1.2244400036034027</t>
  </si>
  <si>
    <t>0.23793718702434843</t>
  </si>
  <si>
    <t>14.431582457638262</t>
  </si>
  <si>
    <t>GATCCAGATCTAACTGGGGGTGGCTTTGTCTTCTTCTTTTGCCACTTCCACTAATTGTTTGGG</t>
  </si>
  <si>
    <t>T-16-G;A-45-C</t>
  </si>
  <si>
    <t>-2.1439364520767907</t>
  </si>
  <si>
    <t>0.7962662794386616</t>
  </si>
  <si>
    <t>5.754157187584747</t>
  </si>
  <si>
    <t>GATCCAGATCTAACTGGGGGTGGCTTTGTCTTCTTCTTTTGCCAGTTCCACTAATTGTTTGGG</t>
  </si>
  <si>
    <t>T-16-G;A-45-G</t>
  </si>
  <si>
    <t>-0.15392486797253402</t>
  </si>
  <si>
    <t>0.12401828232844307</t>
  </si>
  <si>
    <t>42.09521881199151</t>
  </si>
  <si>
    <t>GATCCAGATCTAACTGGGGGTGGCTTTGTCTTCTTCTTTTGCCATTTCCACTAATTGTTTGGG</t>
  </si>
  <si>
    <t>T-16-G;A-45-T</t>
  </si>
  <si>
    <t>-0.968494680318958</t>
  </si>
  <si>
    <t>0.2320666993259416</t>
  </si>
  <si>
    <t>18.64101675070589</t>
  </si>
  <si>
    <t>GATCCAGATCTAACTGGGGGTGGCTTTGTCTTCTTCTTTTGCCCATTCCACTAATTGTTTGGG</t>
  </si>
  <si>
    <t>T-16-G;A-44-C</t>
  </si>
  <si>
    <t>-0.9860571895640606</t>
  </si>
  <si>
    <t>0.23851799603346788</t>
  </si>
  <si>
    <t>18.316491799290194</t>
  </si>
  <si>
    <t>GATCCAGATCTAACTGGGGGTGGCTTTGTCTTCTTCTTTTGCCGATTCCACTAATTGTTTGGG</t>
  </si>
  <si>
    <t>T-16-G;A-44-G</t>
  </si>
  <si>
    <t>0.6203114666715615</t>
  </si>
  <si>
    <t>0.08410104744481238</t>
  </si>
  <si>
    <t>91.30179989417405</t>
  </si>
  <si>
    <t>GATCCAGATCTAACTGGGGGTGGCTTTGTCTTCTTCTTTTGCCTATTCCACTAATTGTTTGGG</t>
  </si>
  <si>
    <t>T-16-G;A-44-T</t>
  </si>
  <si>
    <t>-1.1418836481612993</t>
  </si>
  <si>
    <t>0.21661371359005543</t>
  </si>
  <si>
    <t>15.673562670286485</t>
  </si>
  <si>
    <t>GATCCAGATCTAACTGGGGGTGGCTTTGTCTTCTTCTTTTGCGAATTCCACTAATTGTTTGGG</t>
  </si>
  <si>
    <t>T-16-G;C-43-G</t>
  </si>
  <si>
    <t>0.5129935492213997</t>
  </si>
  <si>
    <t>0.0876793041182178</t>
  </si>
  <si>
    <t>82.01093434308369</t>
  </si>
  <si>
    <t>GATCCAGATCTAACTGGGGGTGGCTTTGTCTTCTTCTTTTGCTAATTCCACTAATTGTTTGGG</t>
  </si>
  <si>
    <t>T-16-G;C-43-T</t>
  </si>
  <si>
    <t>-1.8077249195950569</t>
  </si>
  <si>
    <t>0.29399782062740587</t>
  </si>
  <si>
    <t>8.053720150721178</t>
  </si>
  <si>
    <t>GATCCAGATCTAACTGGGGGTGGCTTTGTCTTCTTCTTTTGGCAATTCCACTAATTGTTTGGG</t>
  </si>
  <si>
    <t>T-16-G;C-42-G</t>
  </si>
  <si>
    <t>-0.5209877510029876</t>
  </si>
  <si>
    <t>0.13129271266454337</t>
  </si>
  <si>
    <t>29.162139741821584</t>
  </si>
  <si>
    <t>GATCCAGATCTAACTGGGGGTGGCTTTGTCTTCTTCTTTTGTCAATTCCACTAATTGTTTGGG</t>
  </si>
  <si>
    <t>T-16-G;C-42-T</t>
  </si>
  <si>
    <t>-1.216164602817113</t>
  </si>
  <si>
    <t>0.19242768445570652</t>
  </si>
  <si>
    <t>14.551505106064786</t>
  </si>
  <si>
    <t>GATCCAGATCTAACTGGGGGTGGCTTTGTCTTCTTCTTTTTCCAATTCCACTAATTGTTTGGG</t>
  </si>
  <si>
    <t>T-16-G;G-41-T</t>
  </si>
  <si>
    <t>-1.3482145960542324</t>
  </si>
  <si>
    <t>0.27206504921589647</t>
  </si>
  <si>
    <t>12.751442962704486</t>
  </si>
  <si>
    <t>GATCCAGATCTAACTGGGGGTGGCTTTGTCTTCTTGTTTTGCCAATTCCACTAATTGTTTGGG</t>
  </si>
  <si>
    <t>T-16-G;C-36-G</t>
  </si>
  <si>
    <t>-0.5407352118493636</t>
  </si>
  <si>
    <t>0.11446303803034466</t>
  </si>
  <si>
    <t>28.591910350897795</t>
  </si>
  <si>
    <t>GATCCAGATCTAACTGGGGGTGGCTTTGTCTTCTTTTTTTGCCAATTCCACTAATTGTTTGGG</t>
  </si>
  <si>
    <t>T-16-G;C-36-T</t>
  </si>
  <si>
    <t>-1.360337426804468</t>
  </si>
  <si>
    <t>0.2718885880269509</t>
  </si>
  <si>
    <t>12.59779259826666</t>
  </si>
  <si>
    <t>GATCCAGATCTAACTGGGGGTGGCTTTGTCTTGTTCTTTTGCCAATTCCACTAATTGTTTGGG</t>
  </si>
  <si>
    <t>T-16-G;C-33-G</t>
  </si>
  <si>
    <t>-2.304373411580343</t>
  </si>
  <si>
    <t>0.3873431584971262</t>
  </si>
  <si>
    <t>4.90122720235783</t>
  </si>
  <si>
    <t>GATCCAGATCTAACTGGGGGTGGCTTTGTGTTCTTCTTTTGCCAATTCCACTAATTGTTTGGG</t>
  </si>
  <si>
    <t>T-16-G;C-30-G</t>
  </si>
  <si>
    <t>-0.6111864564909955</t>
  </si>
  <si>
    <t>0.12643560949116844</t>
  </si>
  <si>
    <t>26.646893529209475</t>
  </si>
  <si>
    <t>GATCCAGATCTAACTGGGGGTGGCTTTGTTTTCTTCTTTTGCCAATTCCACTAATTGTTTGGG</t>
  </si>
  <si>
    <t>T-16-G;C-30-T</t>
  </si>
  <si>
    <t>-1.1877751298520411</t>
  </si>
  <si>
    <t>0.2520190482027919</t>
  </si>
  <si>
    <t>14.970534536101098</t>
  </si>
  <si>
    <t>GATCCAGATCTAACTGGGGGTGGCTTTTTCTTCTTCTTTTGCCAATTCCACTAATTGTTTGGG</t>
  </si>
  <si>
    <t>T-16-G;G-28-T</t>
  </si>
  <si>
    <t>-1.781209930450708</t>
  </si>
  <si>
    <t>0.41925791340142177</t>
  </si>
  <si>
    <t>8.270120704129015</t>
  </si>
  <si>
    <t>GATCCAGATCTAACTGGGGGTGGTTTTGTCTTCTTCTTTTGCCAATTCCACTAATTGTTTGGG</t>
  </si>
  <si>
    <t>T-16-G;C-24-T</t>
  </si>
  <si>
    <t>-1.6227015461109129</t>
  </si>
  <si>
    <t>0.24479827012445435</t>
  </si>
  <si>
    <t>9.690611097673496</t>
  </si>
  <si>
    <t>GATCCAGATCTAACTGGGGGTGTCTTTGTCTTCTTCTTTTGCCAATTCCACTAATTGTTTGGG</t>
  </si>
  <si>
    <t>T-16-G;G-23-T</t>
  </si>
  <si>
    <t>-0.5143531528079661</t>
  </si>
  <si>
    <t>0.1444804526883785</t>
  </si>
  <si>
    <t>29.35626207127312</t>
  </si>
  <si>
    <t>GATCCAGATCTAACTGGGGGTTGCTTTGTCTTCTTCTTTTGCCAATTCCACTAATTGTTTGGG</t>
  </si>
  <si>
    <t>T-16-G;G-22-T</t>
  </si>
  <si>
    <t>-0.2286762906483271</t>
  </si>
  <si>
    <t>0.12785369485933815</t>
  </si>
  <si>
    <t>39.063274095776514</t>
  </si>
  <si>
    <t>GATCCAGATCTAACTGGGGTTGGCTTTGTCTTCTTCTTTTGCCAATTCCACTAATTGTTTGGG</t>
  </si>
  <si>
    <t>T-16-G;G-20-T</t>
  </si>
  <si>
    <t>-2.1009645970633217</t>
  </si>
  <si>
    <t>0.4011811750997281</t>
  </si>
  <si>
    <t>6.0068136769775675</t>
  </si>
  <si>
    <t>GATCCAGATCTAACTGGGTGTGGCTTTGTCTTCTTCTTTTGCCAATTCCACTAATTGTTTGGG</t>
  </si>
  <si>
    <t>T-16-G;G-19-T</t>
  </si>
  <si>
    <t>0.15086123654257338</t>
  </si>
  <si>
    <t>0.08258125713572236</t>
  </si>
  <si>
    <t>57.095212632991846</t>
  </si>
  <si>
    <t>GATCCAGATCTAACTGGTGGTGGCTTTGTCTTCTTCTTTTGCCAATTCCACTAATTGTTTGGG</t>
  </si>
  <si>
    <t>T-16-G;G-18-T</t>
  </si>
  <si>
    <t>0.536228225292883</t>
  </si>
  <si>
    <t>0.08415041266654331</t>
  </si>
  <si>
    <t>83.93874109309388</t>
  </si>
  <si>
    <t>GATCCAGATCTAACTGTGGGTGGCTTTGTCTTCTTCTTTTGCCAATTCCACTAATTGTTTGGG</t>
  </si>
  <si>
    <t>T-16-G;G-17-T</t>
  </si>
  <si>
    <t>-0.09409357023686585</t>
  </si>
  <si>
    <t>0.1106333751664981</t>
  </si>
  <si>
    <t>44.690701710828534</t>
  </si>
  <si>
    <t>GATCCAGATCTAACTTAAGGTGGCTTTGTCTTCTTCTTTTGCCAATTCCACTAATTGTTTGGG</t>
  </si>
  <si>
    <t>G-17-A;G-18-A</t>
  </si>
  <si>
    <t>-0.270343892638356</t>
  </si>
  <si>
    <t>0.09271631157683603</t>
  </si>
  <si>
    <t>37.46904562714321</t>
  </si>
  <si>
    <t>GATCCAGATCTAACTTACGGTGGCTTTGTCTTCTTCTTTTGCCAATTCCACTAATTGTTTGGG</t>
  </si>
  <si>
    <t>G-17-A;G-18-C</t>
  </si>
  <si>
    <t>0.35328792196571235</t>
  </si>
  <si>
    <t>0.09205732285919761</t>
  </si>
  <si>
    <t>69.90568362715464</t>
  </si>
  <si>
    <t>GATCCAGATCTAACTTAGAGTGGCTTTGTCTTCTTCTTTTGCCAATTCCACTAATTGTTTGGG</t>
  </si>
  <si>
    <t>G-17-A;G-19-A</t>
  </si>
  <si>
    <t>-0.07841127010667459</t>
  </si>
  <si>
    <t>0.079481864581648</t>
  </si>
  <si>
    <t>45.39707904191976</t>
  </si>
  <si>
    <t>GATCCAGATCTAACTTAGCGTGGCTTTGTCTTCTTCTTTTGCCAATTCCACTAATTGTTTGGG</t>
  </si>
  <si>
    <t>G-17-A;G-19-C</t>
  </si>
  <si>
    <t>-0.04793988847601914</t>
  </si>
  <si>
    <t>0.11693283048935321</t>
  </si>
  <si>
    <t>46.801682181391485</t>
  </si>
  <si>
    <t>GATCCAGATCTAACTTAGGATGGCTTTGTCTTCTTCTTTTGCCAATTCCACTAATTGTTTGGG</t>
  </si>
  <si>
    <t>G-17-A;G-20-A</t>
  </si>
  <si>
    <t>0.5014696308050763</t>
  </si>
  <si>
    <t>0.07894039602329153</t>
  </si>
  <si>
    <t>81.07127172311768</t>
  </si>
  <si>
    <t>GATCCAGATCTAACTTAGGCTGGCTTTGTCTTCTTCTTTTGCCAATTCCACTAATTGTTTGGG</t>
  </si>
  <si>
    <t>G-17-A;G-20-C</t>
  </si>
  <si>
    <t>-0.34296546858604604</t>
  </si>
  <si>
    <t>0.17612304007227428</t>
  </si>
  <si>
    <t>34.84443939459264</t>
  </si>
  <si>
    <t>GATCCAGATCTAACTTAGGGAGGCTTTGTCTTCTTCTTTTGCCAATTCCACTAATTGTTTGGG</t>
  </si>
  <si>
    <t>G-17-A;T-21-A</t>
  </si>
  <si>
    <t>-0.9938872920587343</t>
  </si>
  <si>
    <t>0.19515574374232855</t>
  </si>
  <si>
    <t>18.173631825179424</t>
  </si>
  <si>
    <t>GATCCAGATCTAACTTAGGGCGGCTTTGTCTTCTTCTTTTGCCAATTCCACTAATTGTTTGGG</t>
  </si>
  <si>
    <t>G-17-A;T-21-C</t>
  </si>
  <si>
    <t>-0.33393781604384054</t>
  </si>
  <si>
    <t>0.12385901046110456</t>
  </si>
  <si>
    <t>35.16042705383186</t>
  </si>
  <si>
    <t>GATCCAGATCTAACTTAGGGGGGCTTTGTCTTCTTCTTTTGCCAATTCCACTAATTGTTTGGG</t>
  </si>
  <si>
    <t>G-17-A;T-21-G</t>
  </si>
  <si>
    <t>-1.8560192031754188</t>
  </si>
  <si>
    <t>0.7428179252415744</t>
  </si>
  <si>
    <t>7.674014118640455</t>
  </si>
  <si>
    <t>GATCCAGATCTAACTTAGGGTAGCTTTGTCTTCTTCTTTTGCCAATTCCACTAATTGTTTGGG</t>
  </si>
  <si>
    <t>G-17-A;G-22-A</t>
  </si>
  <si>
    <t>-3.250311023183331</t>
  </si>
  <si>
    <t>0.7758590632628967</t>
  </si>
  <si>
    <t>1.903221566443357</t>
  </si>
  <si>
    <t>GATCCAGATCTAACTTAGGGTCGCTTTGTCTTCTTCTTTTGCCAATTCCACTAATTGTTTGGG</t>
  </si>
  <si>
    <t>G-17-A;G-22-C</t>
  </si>
  <si>
    <t>-1.3711878129304857</t>
  </si>
  <si>
    <t>0.29499716790641395</t>
  </si>
  <si>
    <t>12.46184058397471</t>
  </si>
  <si>
    <t>GATCCAGATCTAACTTAGGGTGACTTTGTCTTCTTCTTTTGCCAATTCCACTAATTGTTTGGG</t>
  </si>
  <si>
    <t>G-17-A;G-23-A</t>
  </si>
  <si>
    <t>-1.5713616685379472</t>
  </si>
  <si>
    <t>0.19921175038658312</t>
  </si>
  <si>
    <t>10.201118450233144</t>
  </si>
  <si>
    <t>GATCCAGATCTAACTTAGGGTGCCTTTGTCTTCTTCTTTTGCCAATTCCACTAATTGTTTGGG</t>
  </si>
  <si>
    <t>G-17-A;G-23-C</t>
  </si>
  <si>
    <t>-1.23792555384161</t>
  </si>
  <si>
    <t>0.3236333919467176</t>
  </si>
  <si>
    <t>14.238271012617794</t>
  </si>
  <si>
    <t>GATCCAGATCTAACTTAGGGTGGATTTGTCTTCTTCTTTTGCCAATTCCACTAATTGTTTGGG</t>
  </si>
  <si>
    <t>G-17-A;C-24-A</t>
  </si>
  <si>
    <t>-0.21099715470229607</t>
  </si>
  <si>
    <t>0.09191500136687758</t>
  </si>
  <si>
    <t>39.76001981280281</t>
  </si>
  <si>
    <t>GATCCAGATCTAACTTAGGGTGGCATTGTCTTCTTCTTTTGCCAATTCCACTAATTGTTTGGG</t>
  </si>
  <si>
    <t>G-17-A;T-25-A</t>
  </si>
  <si>
    <t>-1.713968868191236</t>
  </si>
  <si>
    <t>0.25186390797868247</t>
  </si>
  <si>
    <t>8.845334692264974</t>
  </si>
  <si>
    <t>GATCCAGATCTAACTTAGGGTGGCCTTGTCTTCTTCTTTTGCCAATTCCACTAATTGTTTGGG</t>
  </si>
  <si>
    <t>G-17-A;T-25-C</t>
  </si>
  <si>
    <t>-0.5025457381694074</t>
  </si>
  <si>
    <t>0.16266798963134924</t>
  </si>
  <si>
    <t>29.70493805989257</t>
  </si>
  <si>
    <t>GATCCAGATCTAACTTAGGGTGGCGTTGTCTTCTTCTTTTGCCAATTCCACTAATTGTTTGGG</t>
  </si>
  <si>
    <t>G-17-A;T-25-G</t>
  </si>
  <si>
    <t>-0.2242418463458331</t>
  </si>
  <si>
    <t>0.09590558682520835</t>
  </si>
  <si>
    <t>39.23688265327588</t>
  </si>
  <si>
    <t>GATCCAGATCTAACTTAGGGTGGCTATGTCTTCTTCTTTTGCCAATTCCACTAATTGTTTGGG</t>
  </si>
  <si>
    <t>G-17-A;T-26-A</t>
  </si>
  <si>
    <t>-1.2415947392925275</t>
  </si>
  <si>
    <t>0.20084312153621736</t>
  </si>
  <si>
    <t>14.186123883021068</t>
  </si>
  <si>
    <t>GATCCAGATCTAACTTAGGGTGGCTCTGTCTTCTTCTTTTGCCAATTCCACTAATTGTTTGGG</t>
  </si>
  <si>
    <t>G-17-A;T-26-C</t>
  </si>
  <si>
    <t>-1.2521004337099442</t>
  </si>
  <si>
    <t>0.1996783489910803</t>
  </si>
  <si>
    <t>14.037868924749883</t>
  </si>
  <si>
    <t>GATCCAGATCTAACTTAGGGTGGCTGTGTCTTCTTCTTTTGCCAATTCCACTAATTGTTTGGG</t>
  </si>
  <si>
    <t>G-17-A;T-26-G</t>
  </si>
  <si>
    <t>-0.14085682695734697</t>
  </si>
  <si>
    <t>0.0971714531813243</t>
  </si>
  <si>
    <t>42.64893094446559</t>
  </si>
  <si>
    <t>GATCCAGATCTAACTTAGGGTGGCTTAGTCTTCTTCTTTTGCCAATTCCACTAATTGTTTGGG</t>
  </si>
  <si>
    <t>G-17-A;T-27-A</t>
  </si>
  <si>
    <t>-2.4721307637629137</t>
  </si>
  <si>
    <t>0.624236959533919</t>
  </si>
  <si>
    <t>4.144276687873671</t>
  </si>
  <si>
    <t>GATCCAGATCTAACTTAGGGTGGCTTCGTCTTCTTCTTTTGCCAATTCCACTAATTGTTTGGG</t>
  </si>
  <si>
    <t>G-17-A;T-27-C</t>
  </si>
  <si>
    <t>0.24859104129745702</t>
  </si>
  <si>
    <t>0.08224950980590323</t>
  </si>
  <si>
    <t>62.95688179363377</t>
  </si>
  <si>
    <t>GATCCAGATCTAACTTAGGGTGGCTTGGTCTTCTTCTTTTGCCAATTCCACTAATTGTTTGGG</t>
  </si>
  <si>
    <t>G-17-A;T-27-G</t>
  </si>
  <si>
    <t>-1.2052878490333507</t>
  </si>
  <si>
    <t>0.15132456045942586</t>
  </si>
  <si>
    <t>14.710642122486666</t>
  </si>
  <si>
    <t>GATCCAGATCTAACTTAGGGTGGCTTTATCTTCTTCTTTTGCCAATTCCACTAATTGTTTGGG</t>
  </si>
  <si>
    <t>G-17-A;G-28-A</t>
  </si>
  <si>
    <t>-1.9273929348768868</t>
  </si>
  <si>
    <t>0.28546815577502493</t>
  </si>
  <si>
    <t>7.145380756775753</t>
  </si>
  <si>
    <t>GATCCAGATCTAACTTAGGGTGGCTTTCTCTTCTTCTTTTGCCAATTCCACTAATTGTTTGGG</t>
  </si>
  <si>
    <t>G-17-A;G-28-C</t>
  </si>
  <si>
    <t>-1.7599748103018946</t>
  </si>
  <si>
    <t>0.5371257427957842</t>
  </si>
  <si>
    <t>8.447615603918482</t>
  </si>
  <si>
    <t>GATCCAGATCTAACTTAGGGTGGCTTTGACTTCTTCTTTTGCCAATTCCACTAATTGTTTGGG</t>
  </si>
  <si>
    <t>G-17-A;T-29-A</t>
  </si>
  <si>
    <t>-0.2953883450116055</t>
  </si>
  <si>
    <t>0.1309307146132122</t>
  </si>
  <si>
    <t>36.542307166012506</t>
  </si>
  <si>
    <t>GATCCAGATCTAACTTAGGGTGGCTTTGCCTTCTTCTTTTGCCAATTCCACTAATTGTTTGGG</t>
  </si>
  <si>
    <t>G-17-A;T-29-C</t>
  </si>
  <si>
    <t>-1.3445742567594923</t>
  </si>
  <si>
    <t>0.1982259771244137</t>
  </si>
  <si>
    <t>12.797947135714077</t>
  </si>
  <si>
    <t>GATCCAGATCTAACTTAGGGTGGCTTTGTATTCTTCTTTTGCCAATTCCACTAATTGTTTGGG</t>
  </si>
  <si>
    <t>G-17-A;C-30-A</t>
  </si>
  <si>
    <t>-1.8941476941016533</t>
  </si>
  <si>
    <t>0.3919873117234995</t>
  </si>
  <si>
    <t>7.386923486974712</t>
  </si>
  <si>
    <t>GATCCAGATCTAACTTAGGGTGGCTTTGTCATCTTCTTTTGCCAATTCCACTAATTGTTTGGG</t>
  </si>
  <si>
    <t>G-17-A;T-31-A</t>
  </si>
  <si>
    <t>-1.4946658624062215</t>
  </si>
  <si>
    <t>0.18963035226235303</t>
  </si>
  <si>
    <t>11.01428616455284</t>
  </si>
  <si>
    <t>GATCCAGATCTAACTTAGGGTGGCTTTGTCCTCTTCTTTTGCCAATTCCACTAATTGTTTGGG</t>
  </si>
  <si>
    <t>G-17-A;T-31-C</t>
  </si>
  <si>
    <t>-0.9820934902128696</t>
  </si>
  <si>
    <t>0.1921256986492199</t>
  </si>
  <si>
    <t>18.38923694064491</t>
  </si>
  <si>
    <t>GATCCAGATCTAACTTAGGGTGGCTTTGTCGTCTTCTTTTGCCAATTCCACTAATTGTTTGGG</t>
  </si>
  <si>
    <t>G-17-A;T-31-G</t>
  </si>
  <si>
    <t>-0.4898765969569708</t>
  </si>
  <si>
    <t>0.113367874937544</t>
  </si>
  <si>
    <t>30.083668141596682</t>
  </si>
  <si>
    <t>GATCCAGATCTAACTTAGGGTGGCTTTGTCTACTTCTTTTGCCAATTCCACTAATTGTTTGGG</t>
  </si>
  <si>
    <t>G-17-A;T-32-A</t>
  </si>
  <si>
    <t>-1.0416075415983592</t>
  </si>
  <si>
    <t>0.17855468470443375</t>
  </si>
  <si>
    <t>17.326749014563912</t>
  </si>
  <si>
    <t>GATCCAGATCTAACTTAGGGTGGCTTTGTCTCCTTCTTTTGCCAATTCCACTAATTGTTTGGG</t>
  </si>
  <si>
    <t>G-17-A;T-32-C</t>
  </si>
  <si>
    <t>-1.7384303470245328</t>
  </si>
  <si>
    <t>0.28168832438764313</t>
  </si>
  <si>
    <t>8.63158964292148</t>
  </si>
  <si>
    <t>GATCCAGATCTAACTTAGGGTGGCTTTGTCTGCTTCTTTTGCCAATTCCACTAATTGTTTGGG</t>
  </si>
  <si>
    <t>G-17-A;T-32-G</t>
  </si>
  <si>
    <t>-0.9312281666608485</t>
  </si>
  <si>
    <t>0.16773158693144377</t>
  </si>
  <si>
    <t>19.348809018298855</t>
  </si>
  <si>
    <t>GATCCAGATCTAACTTAGGGTGGCTTTGTCTTATTCTTTTGCCAATTCCACTAATTGTTTGGG</t>
  </si>
  <si>
    <t>G-17-A;C-33-A</t>
  </si>
  <si>
    <t>-2.3591200216807584</t>
  </si>
  <si>
    <t>0.8156304039717023</t>
  </si>
  <si>
    <t>4.640114362939744</t>
  </si>
  <si>
    <t>GATCCAGATCTAACTTAGGGTGGCTTTGTCTTCATCTTTTGCCAATTCCACTAATTGTTTGGG</t>
  </si>
  <si>
    <t>G-17-A;T-34-A</t>
  </si>
  <si>
    <t>-0.44018628929618614</t>
  </si>
  <si>
    <t>0.14435770033946813</t>
  </si>
  <si>
    <t>31.616297948654022</t>
  </si>
  <si>
    <t>GATCCAGATCTAACTTAGGGTGGCTTTGTCTTCCTCTTTTGCCAATTCCACTAATTGTTTGGG</t>
  </si>
  <si>
    <t>G-17-A;T-34-C</t>
  </si>
  <si>
    <t>-1.0910184271206922</t>
  </si>
  <si>
    <t>0.2015554694330368</t>
  </si>
  <si>
    <t>16.49142597022718</t>
  </si>
  <si>
    <t>GATCCAGATCTAACTTAGGGTGGCTTTGTCTTCGTCTTTTGCCAATTCCACTAATTGTTTGGG</t>
  </si>
  <si>
    <t>G-17-A;T-34-G</t>
  </si>
  <si>
    <t>-0.5079851297490454</t>
  </si>
  <si>
    <t>0.1112038218586987</t>
  </si>
  <si>
    <t>29.543799913972034</t>
  </si>
  <si>
    <t>GATCCAGATCTAACTTAGGGTGGCTTTGTCTTCTACTTTTGCCAATTCCACTAATTGTTTGGG</t>
  </si>
  <si>
    <t>G-17-A;T-35-A</t>
  </si>
  <si>
    <t>-1.4852043967108322</t>
  </si>
  <si>
    <t>0.19495094252722106</t>
  </si>
  <si>
    <t>11.118992009539562</t>
  </si>
  <si>
    <t>GATCCAGATCTAACTTAGGGTGGCTTTGTCTTCTCCTTTTGCCAATTCCACTAATTGTTTGGG</t>
  </si>
  <si>
    <t>G-17-A;T-35-C</t>
  </si>
  <si>
    <t>-1.066114485916446</t>
  </si>
  <si>
    <t>0.1788818856567424</t>
  </si>
  <si>
    <t>16.90728423491338</t>
  </si>
  <si>
    <t>GATCCAGATCTAACTTAGGGTGGCTTTGTCTTCTGCTTTTGCCAATTCCACTAATTGTTTGGG</t>
  </si>
  <si>
    <t>G-17-A;T-35-G</t>
  </si>
  <si>
    <t>-0.8602865649871003</t>
  </si>
  <si>
    <t>0.13111969170954596</t>
  </si>
  <si>
    <t>20.771305060088885</t>
  </si>
  <si>
    <t>GATCCAGATCTAACTTAGGGTGGCTTTGTCTTCTTATTTTGCCAATTCCACTAATTGTTTGGG</t>
  </si>
  <si>
    <t>G-17-A;C-36-A</t>
  </si>
  <si>
    <t>-2.3356284002959464</t>
  </si>
  <si>
    <t>0.3132956637197202</t>
  </si>
  <si>
    <t>4.750408595748127</t>
  </si>
  <si>
    <t>GATCCAGATCTAACTTAGGGTGGCTTTGTCTTCTTCATTTGCCAATTCCACTAATTGTTTGGG</t>
  </si>
  <si>
    <t>G-17-A;T-37-A</t>
  </si>
  <si>
    <t>-0.8879010846072395</t>
  </si>
  <si>
    <t>0.14553884649969095</t>
  </si>
  <si>
    <t>20.205562750683576</t>
  </si>
  <si>
    <t>GATCCAGATCTAACTTAGGGTGGCTTTGTCTTCTTCCTTTGCCAATTCCACTAATTGTTTGGG</t>
  </si>
  <si>
    <t>G-17-A;T-37-C</t>
  </si>
  <si>
    <t>-1.3505124825765271</t>
  </si>
  <si>
    <t>0.16923334393623765</t>
  </si>
  <si>
    <t>12.722175233619268</t>
  </si>
  <si>
    <t>GATCCAGATCTAACTTAGGGTGGCTTTGTCTTCTTCGTTTGCCAATTCCACTAATTGTTTGGG</t>
  </si>
  <si>
    <t>G-17-A;T-37-G</t>
  </si>
  <si>
    <t>-0.30553687679254937</t>
  </si>
  <si>
    <t>0.10488964332926509</t>
  </si>
  <si>
    <t>36.173331846077765</t>
  </si>
  <si>
    <t>GATCCAGATCTAACTTAGGGTGGCTTTGTCTTCTTCTATTGCCAATTCCACTAATTGTTTGGG</t>
  </si>
  <si>
    <t>G-17-A;T-38-A</t>
  </si>
  <si>
    <t>-1.4938923690429566</t>
  </si>
  <si>
    <t>0.1885835516282765</t>
  </si>
  <si>
    <t>11.022808937531464</t>
  </si>
  <si>
    <t>GATCCAGATCTAACTTAGGGTGGCTTTGTCTTCTTCTCTTGCCAATTCCACTAATTGTTTGGG</t>
  </si>
  <si>
    <t>G-17-A;T-38-C</t>
  </si>
  <si>
    <t>-1.1139943625949775</t>
  </si>
  <si>
    <t>0.1741470120213667</t>
  </si>
  <si>
    <t>16.116839744065196</t>
  </si>
  <si>
    <t>GATCCAGATCTAACTTAGGGTGGCTTTGTCTTCTTCTGTTGCCAATTCCACTAATTGTTTGGG</t>
  </si>
  <si>
    <t>G-17-A;T-38-G</t>
  </si>
  <si>
    <t>-0.5434538269017288</t>
  </si>
  <si>
    <t>0.11263399818340003</t>
  </si>
  <si>
    <t>28.514285516872643</t>
  </si>
  <si>
    <t>GATCCAGATCTAACTTAGGGTGGCTTTGTCTTCTTCTTATGCCAATTCCACTAATTGTTTGGG</t>
  </si>
  <si>
    <t>G-17-A;T-39-A</t>
  </si>
  <si>
    <t>-1.2367528688436662</t>
  </si>
  <si>
    <t>0.1698189445286224</t>
  </si>
  <si>
    <t>14.254977813423698</t>
  </si>
  <si>
    <t>GATCCAGATCTAACTTAGGGTGGCTTTGTCTTCTTCTTCTGCCAATTCCACTAATTGTTTGGG</t>
  </si>
  <si>
    <t>G-17-A;T-39-C</t>
  </si>
  <si>
    <t>-0.07456298270776876</t>
  </si>
  <si>
    <t>0.10128092541727561</t>
  </si>
  <si>
    <t>45.57211663060181</t>
  </si>
  <si>
    <t>GATCCAGATCTAACTTAGGGTGGCTTTGTCTTCTTCTTGTGCCAATTCCACTAATTGTTTGGG</t>
  </si>
  <si>
    <t>G-17-A;T-39-G</t>
  </si>
  <si>
    <t>-0.8601750590021062</t>
  </si>
  <si>
    <t>0.12521189578973652</t>
  </si>
  <si>
    <t>20.773621314054914</t>
  </si>
  <si>
    <t>GATCCAGATCTAACTTAGGGTGGCTTTGTCTTCTTCTTTAGCCAATTCCACTAATTGTTTGGG</t>
  </si>
  <si>
    <t>G-17-A;T-40-A</t>
  </si>
  <si>
    <t>-2.557340576133815</t>
  </si>
  <si>
    <t>0.7498776346814381</t>
  </si>
  <si>
    <t>3.805770466272708</t>
  </si>
  <si>
    <t>GATCCAGATCTAACTTAGGGTGGCTTTGTCTTCTTCTTTCGCCAATTCCACTAATTGTTTGGG</t>
  </si>
  <si>
    <t>G-17-A;T-40-C</t>
  </si>
  <si>
    <t>-0.007099131227797428</t>
  </si>
  <si>
    <t>0.10060022691228782</t>
  </si>
  <si>
    <t>48.75266699672991</t>
  </si>
  <si>
    <t>GATCCAGATCTAACTTAGGGTGGCTTTGTCTTCTTCTTTGGCCAATTCCACTAATTGTTTGGG</t>
  </si>
  <si>
    <t>G-17-A;T-40-G</t>
  </si>
  <si>
    <t>-0.7682896346997045</t>
  </si>
  <si>
    <t>0.14666865216240305</t>
  </si>
  <si>
    <t>22.772858270353364</t>
  </si>
  <si>
    <t>GATCCAGATCTAACTTAGGGTGGCTTTGTCTTCTTCTTTTACCAATTCCACTAATTGTTTGGG</t>
  </si>
  <si>
    <t>G-17-A;G-41-A</t>
  </si>
  <si>
    <t>-1.9368267518715276</t>
  </si>
  <si>
    <t>0.2864959207388253</t>
  </si>
  <si>
    <t>7.078289503238619</t>
  </si>
  <si>
    <t>GATCCAGATCTAACTTAGGGTGGCTTTGTCTTCTTCTTTTCCCAATTCCACTAATTGTTTGGG</t>
  </si>
  <si>
    <t>G-17-A;G-41-C</t>
  </si>
  <si>
    <t>-1.6773081339877491</t>
  </si>
  <si>
    <t>0.3994716239467375</t>
  </si>
  <si>
    <t>9.17562857208195</t>
  </si>
  <si>
    <t>GATCCAGATCTAACTTAGGGTGGCTTTGTCTTCTTCTTTTGACAATTCCACTAATTGTTTGGG</t>
  </si>
  <si>
    <t>G-17-A;C-42-A</t>
  </si>
  <si>
    <t>-1.520712820268536</t>
  </si>
  <si>
    <t>0.30310785426761677</t>
  </si>
  <si>
    <t>10.73110157569428</t>
  </si>
  <si>
    <t>GATCCAGATCTAACTTAGGGTGGCTTTGTCTTCTTCTTTTGCAAATTCCACTAATTGTTTGGG</t>
  </si>
  <si>
    <t>G-17-A;C-43-A</t>
  </si>
  <si>
    <t>-1.2062956218079792</t>
  </si>
  <si>
    <t>0.19999334246668324</t>
  </si>
  <si>
    <t>14.695824605457508</t>
  </si>
  <si>
    <t>GATCCAGATCTAACTTAGGGTGGCTTTGTCTTCTTCTTTTGCCAAATCCACTAATTGTTTGGG</t>
  </si>
  <si>
    <t>G-17-A;T-46-A</t>
  </si>
  <si>
    <t>-0.9075750745259186</t>
  </si>
  <si>
    <t>0.16412390613670166</t>
  </si>
  <si>
    <t>19.811923635755342</t>
  </si>
  <si>
    <t>GATCCAGATCTAACTTAGGGTGGCTTTGTCTTCTTCTTTTGCCAACTCCACTAATTGTTTGGG</t>
  </si>
  <si>
    <t>G-17-A;T-46-C</t>
  </si>
  <si>
    <t>-0.7156866718584303</t>
  </si>
  <si>
    <t>0.15022972252741226</t>
  </si>
  <si>
    <t>24.00284495086475</t>
  </si>
  <si>
    <t>GATCCAGATCTAACTTAGGGTGGCTTTGTCTTCTTCTTTTGCCAAGTCCACTAATTGTTTGGG</t>
  </si>
  <si>
    <t>G-17-A;T-46-G</t>
  </si>
  <si>
    <t>-0.2994591495445553</t>
  </si>
  <si>
    <t>0.12503445316328743</t>
  </si>
  <si>
    <t>36.393852945422125</t>
  </si>
  <si>
    <t>GATCCAGATCTAACTTAGGGTGGCTTTGTCTTCTTCTTTTGCCAATACCACTAATTGTTTGGG</t>
  </si>
  <si>
    <t>G-17-A;T-47-A</t>
  </si>
  <si>
    <t>-1.89726927221816</t>
  </si>
  <si>
    <t>0.3031156742797153</t>
  </si>
  <si>
    <t>7.363900580864484</t>
  </si>
  <si>
    <t>GATCCAGATCTAACTTAGGGTGGCTTTGTCTTCTTCTTTTGCCAATCCCACTAATTGTTTGGG</t>
  </si>
  <si>
    <t>G-17-A;T-47-C</t>
  </si>
  <si>
    <t>-1.3302604191642762</t>
  </si>
  <si>
    <t>0.2616559668749373</t>
  </si>
  <si>
    <t>12.982452210205414</t>
  </si>
  <si>
    <t>GATCCAGATCTAACTTAGGGTGGCTTTGTCTTCTTCTTTTGCCAATGCCACTAATTGTTTGGG</t>
  </si>
  <si>
    <t>G-17-A;T-47-G</t>
  </si>
  <si>
    <t>-2.2061962447210295</t>
  </si>
  <si>
    <t>0.6019386246003287</t>
  </si>
  <si>
    <t>5.406829031630528</t>
  </si>
  <si>
    <t>GATCCAGATCTAACTTAGGGTGGCTTTGTCTTCTTCTTTTGCCAATTACACTAATTGTTTGGG</t>
  </si>
  <si>
    <t>G-17-A;C-48-A</t>
  </si>
  <si>
    <t>-2.369725428972241</t>
  </si>
  <si>
    <t>0.4827251027494999</t>
  </si>
  <si>
    <t>4.5911640878485125</t>
  </si>
  <si>
    <t>GATCCAGATCTAACTTAGGGTGGCTTTGTCTTCTTCTTTTGCCAATTCAACTAATTGTTTGGG</t>
  </si>
  <si>
    <t>G-17-A;C-49-A</t>
  </si>
  <si>
    <t>-0.19362237842117114</t>
  </si>
  <si>
    <t>0.10608500582537438</t>
  </si>
  <si>
    <t>40.45687760540995</t>
  </si>
  <si>
    <t>GATCCAGATCTAACTTAGGGTGGCTTTGTCTTCTTCTTTTGCCAATTCCAATAATTGTTTGGG</t>
  </si>
  <si>
    <t>G-17-A;C-51-A</t>
  </si>
  <si>
    <t>-1.879816862633426</t>
  </si>
  <si>
    <t>0.33109852178448235</t>
  </si>
  <si>
    <t>7.493546415363347</t>
  </si>
  <si>
    <t>GATCCAGATCTAACTTAGGGTGGCTTTGTCTTCTTCTTTTGCCAATTCCACAAATTGTTTGGG</t>
  </si>
  <si>
    <t>G-17-A;T-52-A</t>
  </si>
  <si>
    <t>-0.5075385127419245</t>
  </si>
  <si>
    <t>0.13386071981133893</t>
  </si>
  <si>
    <t>29.556997624410183</t>
  </si>
  <si>
    <t>GATCCAGATCTAACTTAGGGTGGCTTTGTCTTCTTCTTTTGCCAATTCCACCAATTGTTTGGG</t>
  </si>
  <si>
    <t>G-17-A;T-52-C</t>
  </si>
  <si>
    <t>-0.5918035456405274</t>
  </si>
  <si>
    <t>0.14078620013708693</t>
  </si>
  <si>
    <t>27.168425971253896</t>
  </si>
  <si>
    <t>GATCCAGATCTAACTTAGGGTGGCTTTGTCTTCTTCTTTTGCCAATTCCACGAATTGTTTGGG</t>
  </si>
  <si>
    <t>G-17-A;T-52-G</t>
  </si>
  <si>
    <t>0.17021277832284598</t>
  </si>
  <si>
    <t>0.10563508796453525</t>
  </si>
  <si>
    <t>58.21085288983577</t>
  </si>
  <si>
    <t>GATCCAGATCTAACTTAGGGTGGCTTTGTCTTCTTCTTTTGCCAATTCCACTAAATGTTTGGG</t>
  </si>
  <si>
    <t>G-17-A;T-55-A</t>
  </si>
  <si>
    <t>-1.2835059929672274</t>
  </si>
  <si>
    <t>0.256091329925627</t>
  </si>
  <si>
    <t>13.60385273325672</t>
  </si>
  <si>
    <t>GATCCAGATCTAACTTAGGGTGGCTTTGTCTTCTTCTTTTGCCAATTCCACTAACTGTTTGGG</t>
  </si>
  <si>
    <t>G-17-A;T-55-C</t>
  </si>
  <si>
    <t>-1.1499800734849255</t>
  </si>
  <si>
    <t>0.1700673082956809</t>
  </si>
  <si>
    <t>15.547175174445387</t>
  </si>
  <si>
    <t>GATCCAGATCTAACTTAGGGTGGCTTTGTCTTCTTCTTTTGCCAATTCCACTAAGTGTTTGGG</t>
  </si>
  <si>
    <t>G-17-A;T-55-G</t>
  </si>
  <si>
    <t>-1.7140729124596328</t>
  </si>
  <si>
    <t>0.26335353964330754</t>
  </si>
  <si>
    <t>8.844414433762832</t>
  </si>
  <si>
    <t>GATCCAGATCTAACTTAGGGTGGCTTTGTCTTCTTCTTTTGCCAATTCCACTAATAGTTTGGG</t>
  </si>
  <si>
    <t>G-17-A;T-56-A</t>
  </si>
  <si>
    <t>-2.1665677582426746</t>
  </si>
  <si>
    <t>0.3683638249554959</t>
  </si>
  <si>
    <t>5.6253956115398696</t>
  </si>
  <si>
    <t>GATCCAGATCTAACTTAGGGTGGCTTTGTCTTCTTCTTTTGCCAATTCCACTAATCGTTTGGG</t>
  </si>
  <si>
    <t>G-17-A;T-56-C</t>
  </si>
  <si>
    <t>-0.8289986345470888</t>
  </si>
  <si>
    <t>0.1408625012600301</t>
  </si>
  <si>
    <t>21.43146995056805</t>
  </si>
  <si>
    <t>GATCCAGATCTAACTTAGGGTGGCTTTGTCTTCTTCTTTTGCCAATTCCACTAATGGTTTGGG</t>
  </si>
  <si>
    <t>G-17-A;T-56-G</t>
  </si>
  <si>
    <t>-1.601041956798007</t>
  </si>
  <si>
    <t>0.23570527540020733</t>
  </si>
  <si>
    <t>9.902795371110269</t>
  </si>
  <si>
    <t>GATCCAGATCTAACTTAGGGTGGCTTTGTCTTCTTCTTTTGCCAATTCCACTAATTATTTGGG</t>
  </si>
  <si>
    <t>G-17-A;G-57-A</t>
  </si>
  <si>
    <t>-1.2107967187565687</t>
  </si>
  <si>
    <t>0.1655446149448034</t>
  </si>
  <si>
    <t>14.629825918839403</t>
  </si>
  <si>
    <t>GATCCAGATCTAACTTAGGGTGGCTTTGTCTTCTTCTTTTGCCAATTCCACTAATTCTTTGGG</t>
  </si>
  <si>
    <t>G-17-A;G-57-C</t>
  </si>
  <si>
    <t>-1.1930358584844678</t>
  </si>
  <si>
    <t>0.2219315208523435</t>
  </si>
  <si>
    <t>14.891985410397197</t>
  </si>
  <si>
    <t>GATCCAGATCTAACTTAGGGTGGCTTTGTCTTCTTCTTTTGCCAATTCCACTAATTGATTGGG</t>
  </si>
  <si>
    <t>G-17-A;T-58-A</t>
  </si>
  <si>
    <t>-0.8693393424109428</t>
  </si>
  <si>
    <t>0.16482398577267268</t>
  </si>
  <si>
    <t>20.584115629094043</t>
  </si>
  <si>
    <t>GATCCAGATCTAACTTAGGGTGGCTTTGTCTTCTTCTTTTGCCAATTCCACTAATTGCTTGGG</t>
  </si>
  <si>
    <t>G-17-A;T-58-C</t>
  </si>
  <si>
    <t>-1.091619844816372</t>
  </si>
  <si>
    <t>0.19393570435075536</t>
  </si>
  <si>
    <t>16.481510716725015</t>
  </si>
  <si>
    <t>GATCCAGATCTAACTTAGGGTGGCTTTGTCTTCTTCTTTTGCCAATTCCACTAATTGGTTGGG</t>
  </si>
  <si>
    <t>G-17-A;T-58-G</t>
  </si>
  <si>
    <t>-1.3868900110433398</t>
  </si>
  <si>
    <t>0.28428244379007406</t>
  </si>
  <si>
    <t>12.267690574335196</t>
  </si>
  <si>
    <t>GATCCAGATCTAACTTAGGGTGGCTTTGTCTTCTTCTTTTGCCAATTCCACTAATTGTATGGG</t>
  </si>
  <si>
    <t>G-17-A;T-59-A</t>
  </si>
  <si>
    <t>-1.3326586429821574</t>
  </si>
  <si>
    <t>0.2210505953135612</t>
  </si>
  <si>
    <t>12.951354688413836</t>
  </si>
  <si>
    <t>GATCCAGATCTAACTTAGGGTGGCTTTGTCTTCTTCTTTTGCCAATTCCACTAATTGTCTGGG</t>
  </si>
  <si>
    <t>G-17-A;T-59-C</t>
  </si>
  <si>
    <t>-1.2948647087828236</t>
  </si>
  <si>
    <t>0.19806164617403713</t>
  </si>
  <si>
    <t>13.45020471015169</t>
  </si>
  <si>
    <t>GATCCAGATCTAACTTAGGGTGGCTTTGTCTTCTTCTTTTGCCAATTCCACTAATTGTGTGGG</t>
  </si>
  <si>
    <t>G-17-A;T-59-G</t>
  </si>
  <si>
    <t>-1.8676824203432107</t>
  </si>
  <si>
    <t>0.3074573019980695</t>
  </si>
  <si>
    <t>7.58503035262732</t>
  </si>
  <si>
    <t>GATCCAGATCTAACTTAGGGTGGCTTTGTCTTCTTCTTTTGCCAATTCCACTAATTGTTAGGG</t>
  </si>
  <si>
    <t>G-17-A;T-60-A</t>
  </si>
  <si>
    <t>-2.7986655647192107</t>
  </si>
  <si>
    <t>0.9505207482468165</t>
  </si>
  <si>
    <t>2.9897610567572</t>
  </si>
  <si>
    <t>GATCCAGATCTAACTTAGGGTGGCTTTGTCTTCTTCTTTTGCCAATTCCACTAATTGTTCGGG</t>
  </si>
  <si>
    <t>G-17-A;T-60-C</t>
  </si>
  <si>
    <t>-0.7857760211704731</t>
  </si>
  <si>
    <t>0.14519911452951365</t>
  </si>
  <si>
    <t>22.378104734755894</t>
  </si>
  <si>
    <t>GATCCAGATCTAACTTAGGGTGGCTTTGTCTTCTTCTTTTGCCAATTCCACTAATTGTTGGGG</t>
  </si>
  <si>
    <t>G-17-A;T-60-G</t>
  </si>
  <si>
    <t>-2.047787882134835</t>
  </si>
  <si>
    <t>0.3311303552777928</t>
  </si>
  <si>
    <t>6.334881782987258</t>
  </si>
  <si>
    <t>GATCCAGATCTAACTTAGGGTGGCTTTGTCTTCTTCTTTTGCCAATTCCACTAATTGTTTAGG</t>
  </si>
  <si>
    <t>G-17-A;G-61-A</t>
  </si>
  <si>
    <t>-2.122499866548862</t>
  </si>
  <si>
    <t>0.23177155047860282</t>
  </si>
  <si>
    <t>5.878838264065142</t>
  </si>
  <si>
    <t>GATCCAGATCTAACTTAGGGTGGCTTTGTCTTCTTCTTTTGCCAATTCCACTAATTGTTTCGG</t>
  </si>
  <si>
    <t>G-17-A;G-61-C</t>
  </si>
  <si>
    <t>-0.9255171501902133</t>
  </si>
  <si>
    <t>0.184910654295179</t>
  </si>
  <si>
    <t>19.459626524391666</t>
  </si>
  <si>
    <t>GATCCAGATCTAACTTAGGGTGGCTTTGTCTTCTTCTTTTGCCAATTCCACTAATTGTTTGAG</t>
  </si>
  <si>
    <t>G-17-A;G-62-A</t>
  </si>
  <si>
    <t>-0.45637786604867214</t>
  </si>
  <si>
    <t>0.08583427896000258</t>
  </si>
  <si>
    <t>31.108502333523354</t>
  </si>
  <si>
    <t>GATCCAGATCTAACTTAGGGTGGCTTTGTCTTCTTCTTTTGCCAATTCCACTAATTGTTTGCG</t>
  </si>
  <si>
    <t>G-17-A;G-62-C</t>
  </si>
  <si>
    <t>-1.1826982795129912</t>
  </si>
  <si>
    <t>0.20569037173060248</t>
  </si>
  <si>
    <t>15.046730954683483</t>
  </si>
  <si>
    <t>GATCCAGATCTAACTTAGGGTGGCTTTGTCTTCTTCTTTTGCCAATTCCACTAATTGTTTGGA</t>
  </si>
  <si>
    <t>G-17-A;G-63-A</t>
  </si>
  <si>
    <t>-2.5568539054864834</t>
  </si>
  <si>
    <t>0.7288436352259983</t>
  </si>
  <si>
    <t>3.8076230738174144</t>
  </si>
  <si>
    <t>GATCCAGATCTAACTTAGGGTGGCTTTGTCTTCTTCTTTTGCCAATTCCACTAATTGTTTGGC</t>
  </si>
  <si>
    <t>G-17-A;G-63-C</t>
  </si>
  <si>
    <t>-2.2368187814956886</t>
  </si>
  <si>
    <t>1.1846622405807803</t>
  </si>
  <si>
    <t>5.243767629891577</t>
  </si>
  <si>
    <t>GATCCAGATCTAACTTAGGGTGGCTTTGTCTTCTTCTTTTGCCAATTCCACTAATTGTTTGGG</t>
  </si>
  <si>
    <t>G-17-A</t>
  </si>
  <si>
    <t>-1.4826681628532576</t>
  </si>
  <si>
    <t>0.02712111830768728</t>
  </si>
  <si>
    <t>11.147228165147476</t>
  </si>
  <si>
    <t>GATCCAGATCTAACTTAGGGTGGCTTTGTCTTCTTCTTTTGCCAATTCCACTAATTGTTTGTG</t>
  </si>
  <si>
    <t>G-17-A;G-62-T</t>
  </si>
  <si>
    <t>-1.3566230617130282</t>
  </si>
  <si>
    <t>0.2906849350492485</t>
  </si>
  <si>
    <t>12.644672409792443</t>
  </si>
  <si>
    <t>GATCCAGATCTAACTTAGGGTGGCTTTGTCTTCTTCTTTTGCCAATTCCACTAATTGTTTTGG</t>
  </si>
  <si>
    <t>G-17-A;G-61-T</t>
  </si>
  <si>
    <t>-1.4224083640452603</t>
  </si>
  <si>
    <t>0.206112777731138</t>
  </si>
  <si>
    <t>11.839609775415047</t>
  </si>
  <si>
    <t>GATCCAGATCTAACTTAGGGTGGCTTTGTCTTCTTCTTTTGCCAATTCCACTAATTTTTTGGG</t>
  </si>
  <si>
    <t>G-17-A;G-57-T</t>
  </si>
  <si>
    <t>-0.9850225368790871</t>
  </si>
  <si>
    <t>0.1935939325979193</t>
  </si>
  <si>
    <t>18.335452814050548</t>
  </si>
  <si>
    <t>GATCCAGATCTAACTTAGGGTGGCTTTGTCTTCTTCTTTTGCCAATTCCACTACTTGTTTGGG</t>
  </si>
  <si>
    <t>G-17-A;A-54-C</t>
  </si>
  <si>
    <t>-0.9878741195733917</t>
  </si>
  <si>
    <t>0.16212837722030482</t>
  </si>
  <si>
    <t>18.28324223089076</t>
  </si>
  <si>
    <t>GATCCAGATCTAACTTAGGGTGGCTTTGTCTTCTTCTTTTGCCAATTCCACTAGTTGTTTGGG</t>
  </si>
  <si>
    <t>G-17-A;A-54-G</t>
  </si>
  <si>
    <t>-1.4117535389750324</t>
  </si>
  <si>
    <t>0.2670065808873494</t>
  </si>
  <si>
    <t>11.9664331873029</t>
  </si>
  <si>
    <t>GATCCAGATCTAACTTAGGGTGGCTTTGTCTTCTTCTTTTGCCAATTCCACTATTTGTTTGGG</t>
  </si>
  <si>
    <t>G-17-A;A-54-T</t>
  </si>
  <si>
    <t>-1.4858576390495861</t>
  </si>
  <si>
    <t>0.20098085415352618</t>
  </si>
  <si>
    <t>11.111730985057177</t>
  </si>
  <si>
    <t>GATCCAGATCTAACTTAGGGTGGCTTTGTCTTCTTCTTTTGCCAATTCCACTCATTGTTTGGG</t>
  </si>
  <si>
    <t>G-17-A;A-53-C</t>
  </si>
  <si>
    <t>-1.0285805355978241</t>
  </si>
  <si>
    <t>0.14572199683287232</t>
  </si>
  <si>
    <t>17.553941282542656</t>
  </si>
  <si>
    <t>GATCCAGATCTAACTTAGGGTGGCTTTGTCTTCTTCTTTTGCCAATTCCACTGATTGTTTGGG</t>
  </si>
  <si>
    <t>G-17-A;A-53-G</t>
  </si>
  <si>
    <t>-0.4606336694255111</t>
  </si>
  <si>
    <t>0.15259188959669281</t>
  </si>
  <si>
    <t>30.9763919814821</t>
  </si>
  <si>
    <t>GATCCAGATCTAACTTAGGGTGGCTTTGTCTTCTTCTTTTGCCAATTCCACTTATTGTTTGGG</t>
  </si>
  <si>
    <t>G-17-A;A-53-T</t>
  </si>
  <si>
    <t>-1.9390401971184419</t>
  </si>
  <si>
    <t>0.2730443084533073</t>
  </si>
  <si>
    <t>7.0626394236681005</t>
  </si>
  <si>
    <t>GATCCAGATCTAACTTAGGGTGGCTTTGTCTTCTTCTTTTGCCAATTCCAGTAATTGTTTGGG</t>
  </si>
  <si>
    <t>G-17-A;C-51-G</t>
  </si>
  <si>
    <t>-0.6900689158261659</t>
  </si>
  <si>
    <t>0.1342191347888084</t>
  </si>
  <si>
    <t>24.625687833041557</t>
  </si>
  <si>
    <t>GATCCAGATCTAACTTAGGGTGGCTTTGTCTTCTTCTTTTGCCAATTCCATTAATTGTTTGGG</t>
  </si>
  <si>
    <t>G-17-A;C-51-T</t>
  </si>
  <si>
    <t>-2.579567290926756</t>
  </si>
  <si>
    <t>0.6849502625512006</t>
  </si>
  <si>
    <t>3.7221138415438726</t>
  </si>
  <si>
    <t>GATCCAGATCTAACTTAGGGTGGCTTTGTCTTCTTCTTTTGCCAATTCCGCTAATTGTTTGGG</t>
  </si>
  <si>
    <t>G-17-A;A-50-G</t>
  </si>
  <si>
    <t>-0.53537259461265</t>
  </si>
  <si>
    <t>0.1417950854677675</t>
  </si>
  <si>
    <t>28.745649676322522</t>
  </si>
  <si>
    <t>GATCCAGATCTAACTTAGGGTGGCTTTGTCTTCTTCTTTTGCCAATTCCTCTAATTGTTTGGG</t>
  </si>
  <si>
    <t>G-17-A;A-50-T</t>
  </si>
  <si>
    <t>-2.455557883240187</t>
  </si>
  <si>
    <t>0.31197554527732846</t>
  </si>
  <si>
    <t>4.213531581691384</t>
  </si>
  <si>
    <t>GATCCAGATCTAACTTAGGGTGGCTTTGTCTTCTTCTTTTGCCAATTCGACTAATTGTTTGGG</t>
  </si>
  <si>
    <t>G-17-A;C-49-G</t>
  </si>
  <si>
    <t>-0.7352659059603408</t>
  </si>
  <si>
    <t>0.11775623098371461</t>
  </si>
  <si>
    <t>23.53745845298009</t>
  </si>
  <si>
    <t>GATCCAGATCTAACTTAGGGTGGCTTTGTCTTCTTCTTTTGCCAATTCTACTAATTGTTTGGG</t>
  </si>
  <si>
    <t>G-17-A;C-49-T</t>
  </si>
  <si>
    <t>-1.4641114278438871</t>
  </si>
  <si>
    <t>0.22062446117516107</t>
  </si>
  <si>
    <t>11.356015538946252</t>
  </si>
  <si>
    <t>GATCCAGATCTAACTTAGGGTGGCTTTGTCTTCTTCTTTTGCCAATTGCACTAATTGTTTGGG</t>
  </si>
  <si>
    <t>G-17-A;C-48-G</t>
  </si>
  <si>
    <t>-2.0971868085111556</t>
  </si>
  <si>
    <t>0.36167292297670767</t>
  </si>
  <si>
    <t>6.02954906662947</t>
  </si>
  <si>
    <t>GATCCAGATCTAACTTAGGGTGGCTTTGTCTTCTTCTTTTGCCAATTTCACTAATTGTTTGGG</t>
  </si>
  <si>
    <t>G-17-A;C-48-T</t>
  </si>
  <si>
    <t>-2.6880450757473793</t>
  </si>
  <si>
    <t>0.43418266302609954</t>
  </si>
  <si>
    <t>3.339476168977366</t>
  </si>
  <si>
    <t>GATCCAGATCTAACTTAGGGTGGCTTTGTCTTCTTCTTTTGCCACTTCCACTAATTGTTTGGG</t>
  </si>
  <si>
    <t>G-17-A;A-45-C</t>
  </si>
  <si>
    <t>-1.1405145497124607</t>
  </si>
  <si>
    <t>0.22207985664294647</t>
  </si>
  <si>
    <t>15.695036016834683</t>
  </si>
  <si>
    <t>GATCCAGATCTAACTTAGGGTGGCTTTGTCTTCTTCTTTTGCCAGTTCCACTAATTGTTTGGG</t>
  </si>
  <si>
    <t>G-17-A;A-45-G</t>
  </si>
  <si>
    <t>-0.6075579414861233</t>
  </si>
  <si>
    <t>0.14490492606172556</t>
  </si>
  <si>
    <t>26.743757812689246</t>
  </si>
  <si>
    <t>GATCCAGATCTAACTTAGGGTGGCTTTGTCTTCTTCTTTTGCCATTTCCACTAATTGTTTGGG</t>
  </si>
  <si>
    <t>G-17-A;A-45-T</t>
  </si>
  <si>
    <t>-2.0042001369686435</t>
  </si>
  <si>
    <t>0.2614395751071235</t>
  </si>
  <si>
    <t>6.617111185074339</t>
  </si>
  <si>
    <t>GATCCAGATCTAACTTAGGGTGGCTTTGTCTTCTTCTTTTGCCCATTCCACTAATTGTTTGGG</t>
  </si>
  <si>
    <t>G-17-A;A-44-C</t>
  </si>
  <si>
    <t>-1.237602301616143</t>
  </si>
  <si>
    <t>0.21485777241668488</t>
  </si>
  <si>
    <t>14.242874309382302</t>
  </si>
  <si>
    <t>GATCCAGATCTAACTTAGGGTGGCTTTGTCTTCTTCTTTTGCCGATTCCACTAATTGTTTGGG</t>
  </si>
  <si>
    <t>G-17-A;A-44-G</t>
  </si>
  <si>
    <t>0.06993156319323193</t>
  </si>
  <si>
    <t>0.1032583667774031</t>
  </si>
  <si>
    <t>52.656547930272424</t>
  </si>
  <si>
    <t>GATCCAGATCTAACTTAGGGTGGCTTTGTCTTCTTCTTTTGCCTATTCCACTAATTGTTTGGG</t>
  </si>
  <si>
    <t>G-17-A;A-44-T</t>
  </si>
  <si>
    <t>-1.7856234465611702</t>
  </si>
  <si>
    <t>0.2833340251152408</t>
  </si>
  <si>
    <t>8.233700822152729</t>
  </si>
  <si>
    <t>GATCCAGATCTAACTTAGGGTGGCTTTGTCTTCTTCTTTTGCGAATTCCACTAATTGTTTGGG</t>
  </si>
  <si>
    <t>G-17-A;C-43-G</t>
  </si>
  <si>
    <t>-0.2821653123654793</t>
  </si>
  <si>
    <t>0.09372008010894002</t>
  </si>
  <si>
    <t>37.02871609993397</t>
  </si>
  <si>
    <t>GATCCAGATCTAACTTAGGGTGGCTTTGTCTTCTTCTTTTGCTAATTCCACTAATTGTTTGGG</t>
  </si>
  <si>
    <t>G-17-A;C-43-T</t>
  </si>
  <si>
    <t>-2.6950998054725144</t>
  </si>
  <si>
    <t>0.5900030314674061</t>
  </si>
  <si>
    <t>3.3159999736540886</t>
  </si>
  <si>
    <t>GATCCAGATCTAACTTAGGGTGGCTTTGTCTTCTTCTTTTGGCAATTCCACTAATTGTTTGGG</t>
  </si>
  <si>
    <t>G-17-A;C-42-G</t>
  </si>
  <si>
    <t>-1.2365934465084372</t>
  </si>
  <si>
    <t>0.1634948180691136</t>
  </si>
  <si>
    <t>14.257250556433537</t>
  </si>
  <si>
    <t>GATCCAGATCTAACTTAGGGTGGCTTTGTCTTCTTCTTTTGTCAATTCCACTAATTGTTTGGG</t>
  </si>
  <si>
    <t>G-17-A;C-42-T</t>
  </si>
  <si>
    <t>-2.064700129836064</t>
  </si>
  <si>
    <t>0.25206650598829483</t>
  </si>
  <si>
    <t>6.228645571838784</t>
  </si>
  <si>
    <t>GATCCAGATCTAACTTAGGGTGGCTTTGTCTTCTTCTTTTTCCAATTCCACTAATTGTTTGGG</t>
  </si>
  <si>
    <t>G-17-A;G-41-T</t>
  </si>
  <si>
    <t>-2.0602421687194186</t>
  </si>
  <si>
    <t>0.4259852007496646</t>
  </si>
  <si>
    <t>6.256474615917446</t>
  </si>
  <si>
    <t>GATCCAGATCTAACTTAGGGTGGCTTTGTCTTCTTGTTTTGCCAATTCCACTAATTGTTTGGG</t>
  </si>
  <si>
    <t>G-17-A;C-36-G</t>
  </si>
  <si>
    <t>-1.6568013461693125</t>
  </si>
  <si>
    <t>0.18640843669334634</t>
  </si>
  <si>
    <t>9.365733802111636</t>
  </si>
  <si>
    <t>GATCCAGATCTAACTTAGGGTGGCTTTGTCTTCTTTTTTTGCCAATTCCACTAATTGTTTGGG</t>
  </si>
  <si>
    <t>G-17-A;C-36-T</t>
  </si>
  <si>
    <t>-2.1516182194319264</t>
  </si>
  <si>
    <t>0.49081285479277104</t>
  </si>
  <si>
    <t>5.710124431966382</t>
  </si>
  <si>
    <t>GATCCAGATCTAACTTAGGGTGGCTTTGTCTTGTTCTTTTGCCAATTCCACTAATTGTTTGGG</t>
  </si>
  <si>
    <t>G-17-A;C-33-G</t>
  </si>
  <si>
    <t>-2.474567119278408</t>
  </si>
  <si>
    <t>0.7324180357767548</t>
  </si>
  <si>
    <t>4.134192046381788</t>
  </si>
  <si>
    <t>GATCCAGATCTAACTTAGGGTGGCTTTGTCTTTTTCTTTTGCCAATTCCACTAATTGTTTGGG</t>
  </si>
  <si>
    <t>G-17-A;C-33-T</t>
  </si>
  <si>
    <t>-3.36447152456088</t>
  </si>
  <si>
    <t>1.3698635842637215</t>
  </si>
  <si>
    <t>1.697892048582731</t>
  </si>
  <si>
    <t>GATCCAGATCTAACTTAGGGTGGCTTTGTGTTCTTCTTTTGCCAATTCCACTAATTGTTTGGG</t>
  </si>
  <si>
    <t>G-17-A;C-30-G</t>
  </si>
  <si>
    <t>-1.2752876574650134</t>
  </si>
  <si>
    <t>0.16471743063079844</t>
  </si>
  <si>
    <t>13.716114429427673</t>
  </si>
  <si>
    <t>GATCCAGATCTAACTTAGGGTGGCTTTGTTTTCTTCTTTTGCCAATTCCACTAATTGTTTGGG</t>
  </si>
  <si>
    <t>G-17-A;C-30-T</t>
  </si>
  <si>
    <t>-1.5432415887569046</t>
  </si>
  <si>
    <t>0.2918063508429126</t>
  </si>
  <si>
    <t>10.492045997437417</t>
  </si>
  <si>
    <t>GATCCAGATCTAACTTAGGGTGGCTTTTTCTTCTTCTTTTGCCAATTCCACTAATTGTTTGGG</t>
  </si>
  <si>
    <t>G-17-A;G-28-T</t>
  </si>
  <si>
    <t>-2.1331988329792377</t>
  </si>
  <si>
    <t>0.747854274885938</t>
  </si>
  <si>
    <t>5.816276043158221</t>
  </si>
  <si>
    <t>GATCCAGATCTAACTTAGGGTGGGTTTGTCTTCTTCTTTTGCCAATTCCACTAATTGTTTGGG</t>
  </si>
  <si>
    <t>G-17-A;C-24-G</t>
  </si>
  <si>
    <t>-2.9692278870548927</t>
  </si>
  <si>
    <t>0.9502807383841237</t>
  </si>
  <si>
    <t>2.5209382350964717</t>
  </si>
  <si>
    <t>GATCCAGATCTAACTTAGGGTGGTTTTGTCTTCTTCTTTTGCCAATTCCACTAATTGTTTGGG</t>
  </si>
  <si>
    <t>G-17-A;C-24-T</t>
  </si>
  <si>
    <t>-2.4377261403405006</t>
  </si>
  <si>
    <t>0.3823149854540247</t>
  </si>
  <si>
    <t>4.289340083682572</t>
  </si>
  <si>
    <t>GATCCAGATCTAACTTAGGGTGTCTTTGTCTTCTTCTTTTGCCAATTCCACTAATTGTTTGGG</t>
  </si>
  <si>
    <t>G-17-A;G-23-T</t>
  </si>
  <si>
    <t>-2.000982591389559</t>
  </si>
  <si>
    <t>0.5374125138499438</t>
  </si>
  <si>
    <t>6.638436330830857</t>
  </si>
  <si>
    <t>GATCCAGATCTAACTTAGGGTTGCTTTGTCTTCTTCTTTTGCCAATTCCACTAATTGTTTGGG</t>
  </si>
  <si>
    <t>G-17-A;G-22-T</t>
  </si>
  <si>
    <t>-2.2526088021413426</t>
  </si>
  <si>
    <t>0.41030253459650734</t>
  </si>
  <si>
    <t>5.161618704177385</t>
  </si>
  <si>
    <t>GATCCAGATCTAACTTAGGTTGGCTTTGTCTTCTTCTTTTGCCAATTCCACTAATTGTTTGGG</t>
  </si>
  <si>
    <t>G-17-A;G-20-T</t>
  </si>
  <si>
    <t>-1.8645203244429447</t>
  </si>
  <si>
    <t>0.3377154656042043</t>
  </si>
  <si>
    <t>7.609052906802302</t>
  </si>
  <si>
    <t>GATCCAGATCTAACTTAGTGTGGCTTTGTCTTCTTCTTTTGCCAATTCCACTAATTGTTTGGG</t>
  </si>
  <si>
    <t>G-17-A;G-19-T</t>
  </si>
  <si>
    <t>-0.3853551542489506</t>
  </si>
  <si>
    <t>0.11180617875425523</t>
  </si>
  <si>
    <t>33.398262596190015</t>
  </si>
  <si>
    <t>GATCCAGATCTAACTTATGGTGGCTTTGTCTTCTTCTTTTGCCAATTCCACTAATTGTTTGGG</t>
  </si>
  <si>
    <t>G-17-A;G-18-T</t>
  </si>
  <si>
    <t>0.10710102399909921</t>
  </si>
  <si>
    <t>0.079826734162509</t>
  </si>
  <si>
    <t>54.650592637487826</t>
  </si>
  <si>
    <t>GATCCAGATCTAACTTCAGGTGGCTTTGTCTTCTTCTTTTGCCAATTCCACTAATTGTTTGGG</t>
  </si>
  <si>
    <t>G-17-C;G-18-A</t>
  </si>
  <si>
    <t>0.15300364940837513</t>
  </si>
  <si>
    <t>0.08924443137665447</t>
  </si>
  <si>
    <t>57.21766527633429</t>
  </si>
  <si>
    <t>GATCCAGATCTAACTTCCGGTGGCTTTGTCTTCTTCTTTTGCCAATTCCACTAATTGTTTGGG</t>
  </si>
  <si>
    <t>G-17-C;G-18-C</t>
  </si>
  <si>
    <t>0.8282159531701606</t>
  </si>
  <si>
    <t>0.11071851003226109</t>
  </si>
  <si>
    <t>GATCCAGATCTAACTTCGAGTGGCTTTGTCTTCTTCTTTTGCCAATTCCACTAATTGTTTGGG</t>
  </si>
  <si>
    <t>G-17-C;G-19-A</t>
  </si>
  <si>
    <t>0.37472618589430157</t>
  </si>
  <si>
    <t>0.0797126868156816</t>
  </si>
  <si>
    <t>71.42051983439544</t>
  </si>
  <si>
    <t>GATCCAGATCTAACTTCGCGTGGCTTTGTCTTCTTCTTTTGCCAATTCCACTAATTGTTTGGG</t>
  </si>
  <si>
    <t>G-17-C;G-19-C</t>
  </si>
  <si>
    <t>0.12899129348952496</t>
  </si>
  <si>
    <t>0.1484812801102184</t>
  </si>
  <si>
    <t>55.86009874788534</t>
  </si>
  <si>
    <t>GATCCAGATCTAACTTCGGATGGCTTTGTCTTCTTCTTTTGCCAATTCCACTAATTGTTTGGG</t>
  </si>
  <si>
    <t>G-17-C;G-20-A</t>
  </si>
  <si>
    <t>0.5111090797063979</t>
  </si>
  <si>
    <t>0.08976020384251657</t>
  </si>
  <si>
    <t>81.85653276564311</t>
  </si>
  <si>
    <t>GATCCAGATCTAACTTCGGCTGGCTTTGTCTTCTTCTTTTGCCAATTCCACTAATTGTTTGGG</t>
  </si>
  <si>
    <t>G-17-C;G-20-C</t>
  </si>
  <si>
    <t>0.525571888834612</t>
  </si>
  <si>
    <t>0.11416705886740525</t>
  </si>
  <si>
    <t>83.04901067906141</t>
  </si>
  <si>
    <t>GATCCAGATCTAACTTCGGGAGGCTTTGTCTTCTTCTTTTGCCAATTCCACTAATTGTTTGGG</t>
  </si>
  <si>
    <t>G-17-C;T-21-A</t>
  </si>
  <si>
    <t>0.79116242870299</t>
  </si>
  <si>
    <t>0.09047130191527401</t>
  </si>
  <si>
    <t>GATCCAGATCTAACTTCGGGCGGCTTTGTCTTCTTCTTTTGCCAATTCCACTAATTGTTTGGG</t>
  </si>
  <si>
    <t>G-17-C;T-21-C</t>
  </si>
  <si>
    <t>0.10437057062525448</t>
  </si>
  <si>
    <t>0.11175012695714913</t>
  </si>
  <si>
    <t>54.50157527749655</t>
  </si>
  <si>
    <t>GATCCAGATCTAACTTCGGGGGGCTTTGTCTTCTTCTTTTGCCAATTCCACTAATTGTTTGGG</t>
  </si>
  <si>
    <t>G-17-C;T-21-G</t>
  </si>
  <si>
    <t>-0.1249159315463503</t>
  </si>
  <si>
    <t>0.15513600015176798</t>
  </si>
  <si>
    <t>43.33424080639012</t>
  </si>
  <si>
    <t>GATCCAGATCTAACTTCGGGTAGCTTTGTCTTCTTCTTTTGCCAATTCCACTAATTGTTTGGG</t>
  </si>
  <si>
    <t>G-17-C;G-22-A</t>
  </si>
  <si>
    <t>-0.16793547699507672</t>
  </si>
  <si>
    <t>0.11370003655801135</t>
  </si>
  <si>
    <t>41.50955151760888</t>
  </si>
  <si>
    <t>GATCCAGATCTAACTTCGGGTCGCTTTGTCTTCTTCTTTTGCCAATTCCACTAATTGTTTGGG</t>
  </si>
  <si>
    <t>G-17-C;G-22-C</t>
  </si>
  <si>
    <t>0.5226664686059396</t>
  </si>
  <si>
    <t>0.1372281508473181</t>
  </si>
  <si>
    <t>82.80806859196215</t>
  </si>
  <si>
    <t>GATCCAGATCTAACTTCGGGTGACTTTGTCTTCTTCTTTTGCCAATTCCACTAATTGTTTGGG</t>
  </si>
  <si>
    <t>G-17-C;G-23-A</t>
  </si>
  <si>
    <t>0.6460607003866419</t>
  </si>
  <si>
    <t>0.0807794873712423</t>
  </si>
  <si>
    <t>93.68328034672412</t>
  </si>
  <si>
    <t>GATCCAGATCTAACTTCGGGTGCCTTTGTCTTCTTCTTTTGCCAATTCCACTAATTGTTTGGG</t>
  </si>
  <si>
    <t>G-17-C;G-23-C</t>
  </si>
  <si>
    <t>0.7365567176372741</t>
  </si>
  <si>
    <t>0.10296389807599277</t>
  </si>
  <si>
    <t>GATCCAGATCTAACTTCGGGTGGATTTGTCTTCTTCTTTTGCCAATTCCACTAATTGTTTGGG</t>
  </si>
  <si>
    <t>G-17-C;C-24-A</t>
  </si>
  <si>
    <t>0.8669813359324978</t>
  </si>
  <si>
    <t>0.09201613302866891</t>
  </si>
  <si>
    <t>GATCCAGATCTAACTTCGGGTGGCATTGTCTTCTTCTTTTGCCAATTCCACTAATTGTTTGGG</t>
  </si>
  <si>
    <t>G-17-C;T-25-A</t>
  </si>
  <si>
    <t>0.44722535626721815</t>
  </si>
  <si>
    <t>0.10414405127721357</t>
  </si>
  <si>
    <t>76.79076542543602</t>
  </si>
  <si>
    <t>GATCCAGATCTAACTTCGGGTGGCCTTGTCTTCTTCTTTTGCCAATTCCACTAATTGTTTGGG</t>
  </si>
  <si>
    <t>G-17-C;T-25-C</t>
  </si>
  <si>
    <t>0.8479363854242833</t>
  </si>
  <si>
    <t>0.09506308045055985</t>
  </si>
  <si>
    <t>GATCCAGATCTAACTTCGGGTGGCGTTGTCTTCTTCTTTTGCCAATTCCACTAATTGTTTGGG</t>
  </si>
  <si>
    <t>G-17-C;T-25-G</t>
  </si>
  <si>
    <t>0.1834211331738878</t>
  </si>
  <si>
    <t>0.09352295126374809</t>
  </si>
  <si>
    <t>58.9848226725142</t>
  </si>
  <si>
    <t>GATCCAGATCTAACTTCGGGTGGCTATGTCTTCTTCTTTTGCCAATTCCACTAATTGTTTGGG</t>
  </si>
  <si>
    <t>G-17-C;T-26-A</t>
  </si>
  <si>
    <t>0.5594530279764257</t>
  </si>
  <si>
    <t>0.08646479109561815</t>
  </si>
  <si>
    <t>85.91101598857261</t>
  </si>
  <si>
    <t>GATCCAGATCTAACTTCGGGTGGCTCTGTCTTCTTCTTTTGCCAATTCCACTAATTGTTTGGG</t>
  </si>
  <si>
    <t>G-17-C;T-26-C</t>
  </si>
  <si>
    <t>0.6103820824460116</t>
  </si>
  <si>
    <t>0.10579750994234742</t>
  </si>
  <si>
    <t>90.39971522673989</t>
  </si>
  <si>
    <t>GATCCAGATCTAACTTCGGGTGGCTGTGTCTTCTTCTTTTGCCAATTCCACTAATTGTTTGGG</t>
  </si>
  <si>
    <t>G-17-C;T-26-G</t>
  </si>
  <si>
    <t>0.26685976052002547</t>
  </si>
  <si>
    <t>0.09346611253689245</t>
  </si>
  <si>
    <t>64.11759346633679</t>
  </si>
  <si>
    <t>GATCCAGATCTAACTTCGGGTGGCTTAGTCTTCTTCTTTTGCCAATTCCACTAATTGTTTGGG</t>
  </si>
  <si>
    <t>G-17-C;T-27-A</t>
  </si>
  <si>
    <t>0.38462374641859065</t>
  </si>
  <si>
    <t>0.09615719169994112</t>
  </si>
  <si>
    <t>72.13091856001111</t>
  </si>
  <si>
    <t>GATCCAGATCTAACTTCGGGTGGCTTCGTCTTCTTCTTTTGCCAATTCCACTAATTGTTTGGG</t>
  </si>
  <si>
    <t>G-17-C;T-27-C</t>
  </si>
  <si>
    <t>0.5575634836072682</t>
  </si>
  <si>
    <t>0.10014054873569952</t>
  </si>
  <si>
    <t>85.74883658290767</t>
  </si>
  <si>
    <t>GATCCAGATCTAACTTCGGGTGGCTTGGTCTTCTTCTTTTGCCAATTCCACTAATTGTTTGGG</t>
  </si>
  <si>
    <t>G-17-C;T-27-G</t>
  </si>
  <si>
    <t>0.505766257040382</t>
  </si>
  <si>
    <t>0.09252179898945641</t>
  </si>
  <si>
    <t>81.42035407729959</t>
  </si>
  <si>
    <t>GATCCAGATCTAACTTCGGGTGGCTTTATCTTCTTCTTTTGCCAATTCCACTAATTGTTTGGG</t>
  </si>
  <si>
    <t>G-17-C;G-28-A</t>
  </si>
  <si>
    <t>0.49677063337777594</t>
  </si>
  <si>
    <t>0.10833176508447946</t>
  </si>
  <si>
    <t>80.69121167578359</t>
  </si>
  <si>
    <t>GATCCAGATCTAACTTCGGGTGGCTTTCTCTTCTTCTTTTGCCAATTCCACTAATTGTTTGGG</t>
  </si>
  <si>
    <t>G-17-C;G-28-C</t>
  </si>
  <si>
    <t>0.714134618515981</t>
  </si>
  <si>
    <t>0.12057268484325638</t>
  </si>
  <si>
    <t>GATCCAGATCTAACTTCGGGTGGCTTTGACTTCTTCTTTTGCCAATTCCACTAATTGTTTGGG</t>
  </si>
  <si>
    <t>G-17-C;T-29-A</t>
  </si>
  <si>
    <t>0.6690552572905465</t>
  </si>
  <si>
    <t>0.08903241283871663</t>
  </si>
  <si>
    <t>95.86244430390788</t>
  </si>
  <si>
    <t>GATCCAGATCTAACTTCGGGTGGCTTTGCCTTCTTCTTTTGCCAATTCCACTAATTGTTTGGG</t>
  </si>
  <si>
    <t>G-17-C;T-29-C</t>
  </si>
  <si>
    <t>0.552742631895782</t>
  </si>
  <si>
    <t>0.0985629542557629</t>
  </si>
  <si>
    <t>85.33644898571389</t>
  </si>
  <si>
    <t>GATCCAGATCTAACTTCGGGTGGCTTTGGCTTCTTCTTTTGCCAATTCCACTAATTGTTTGGG</t>
  </si>
  <si>
    <t>G-17-C;T-29-G</t>
  </si>
  <si>
    <t>-0.9407263054739824</t>
  </si>
  <si>
    <t>0.18875501791445035</t>
  </si>
  <si>
    <t>19.165901360612565</t>
  </si>
  <si>
    <t>GATCCAGATCTAACTTCGGGTGGCTTTGTATTCTTCTTTTGCCAATTCCACTAATTGTTTGGG</t>
  </si>
  <si>
    <t>G-17-C;C-30-A</t>
  </si>
  <si>
    <t>0.3655191588998382</t>
  </si>
  <si>
    <t>0.09486389198759854</t>
  </si>
  <si>
    <t>70.76596704674195</t>
  </si>
  <si>
    <t>GATCCAGATCTAACTTCGGGTGGCTTTGTCATCTTCTTTTGCCAATTCCACTAATTGTTTGGG</t>
  </si>
  <si>
    <t>G-17-C;T-31-A</t>
  </si>
  <si>
    <t>0.514026592957061</t>
  </si>
  <si>
    <t>0.14028249172343885</t>
  </si>
  <si>
    <t>82.09569900032336</t>
  </si>
  <si>
    <t>GATCCAGATCTAACTTCGGGTGGCTTTGTCCTCTTCTTTTGCCAATTCCACTAATTGTTTGGG</t>
  </si>
  <si>
    <t>G-17-C;T-31-C</t>
  </si>
  <si>
    <t>0.4291734581573019</t>
  </si>
  <si>
    <t>0.09692440854668151</t>
  </si>
  <si>
    <t>75.4169833453728</t>
  </si>
  <si>
    <t>GATCCAGATCTAACTTCGGGTGGCTTTGTCGTCTTCTTTTGCCAATTCCACTAATTGTTTGGG</t>
  </si>
  <si>
    <t>G-17-C;T-31-G</t>
  </si>
  <si>
    <t>0.7115437942938896</t>
  </si>
  <si>
    <t>0.08677255203565785</t>
  </si>
  <si>
    <t>GATCCAGATCTAACTTCGGGTGGCTTTGTCTACTTCTTTTGCCAATTCCACTAATTGTTTGGG</t>
  </si>
  <si>
    <t>G-17-C;T-32-A</t>
  </si>
  <si>
    <t>0.4271775878386521</t>
  </si>
  <si>
    <t>0.11039570217261174</t>
  </si>
  <si>
    <t>75.26661093862072</t>
  </si>
  <si>
    <t>GATCCAGATCTAACTTCGGGTGGCTTTGTCTCCTTCTTTTGCCAATTCCACTAATTGTTTGGG</t>
  </si>
  <si>
    <t>G-17-C;T-32-C</t>
  </si>
  <si>
    <t>-0.2457085673735506</t>
  </si>
  <si>
    <t>0.12484671168142891</t>
  </si>
  <si>
    <t>38.40357166689046</t>
  </si>
  <si>
    <t>GATCCAGATCTAACTTCGGGTGGCTTTGTCTGCTTCTTTTGCCAATTCCACTAATTGTTTGGG</t>
  </si>
  <si>
    <t>G-17-C;T-32-G</t>
  </si>
  <si>
    <t>0.9225059665134181</t>
  </si>
  <si>
    <t>0.08423808946694161</t>
  </si>
  <si>
    <t>GATCCAGATCTAACTTCGGGTGGCTTTGTCTTATTCTTTTGCCAATTCCACTAATTGTTTGGG</t>
  </si>
  <si>
    <t>G-17-C;C-33-A</t>
  </si>
  <si>
    <t>0.4632877472216351</t>
  </si>
  <si>
    <t>0.10613111880133971</t>
  </si>
  <si>
    <t>78.03416799741863</t>
  </si>
  <si>
    <t>GATCCAGATCTAACTTCGGGTGGCTTTGTCTTCATCTTTTGCCAATTCCACTAATTGTTTGGG</t>
  </si>
  <si>
    <t>G-17-C;T-34-A</t>
  </si>
  <si>
    <t>0.348427025321939</t>
  </si>
  <si>
    <t>0.12068172138452751</t>
  </si>
  <si>
    <t>69.56670386448589</t>
  </si>
  <si>
    <t>GATCCAGATCTAACTTCGGGTGGCTTTGTCTTCCTCTTTTGCCAATTCCACTAATTGTTTGGG</t>
  </si>
  <si>
    <t>G-17-C;T-34-C</t>
  </si>
  <si>
    <t>1.026749427179649</t>
  </si>
  <si>
    <t>0.08784547040403937</t>
  </si>
  <si>
    <t>GATCCAGATCTAACTTCGGGTGGCTTTGTCTTCGTCTTTTGCCAATTCCACTAATTGTTTGGG</t>
  </si>
  <si>
    <t>G-17-C;T-34-G</t>
  </si>
  <si>
    <t>-0.1587185826514449</t>
  </si>
  <si>
    <t>0.12424178035061918</t>
  </si>
  <si>
    <t>41.89390923948951</t>
  </si>
  <si>
    <t>GATCCAGATCTAACTTCGGGTGGCTTTGTCTTCTACTTTTGCCAATTCCACTAATTGTTTGGG</t>
  </si>
  <si>
    <t>G-17-C;T-35-A</t>
  </si>
  <si>
    <t>0.28782086153764297</t>
  </si>
  <si>
    <t>0.12078425811022868</t>
  </si>
  <si>
    <t>65.47575335603985</t>
  </si>
  <si>
    <t>GATCCAGATCTAACTTCGGGTGGCTTTGTCTTCTCCTTTTGCCAATTCCACTAATTGTTTGGG</t>
  </si>
  <si>
    <t>G-17-C;T-35-C</t>
  </si>
  <si>
    <t>0.4120714806734088</t>
  </si>
  <si>
    <t>0.09578921409883036</t>
  </si>
  <si>
    <t>74.13817008066455</t>
  </si>
  <si>
    <t>GATCCAGATCTAACTTCGGGTGGCTTTGTCTTCTGCTTTTGCCAATTCCACTAATTGTTTGGG</t>
  </si>
  <si>
    <t>G-17-C;T-35-G</t>
  </si>
  <si>
    <t>0.9988126902919212</t>
  </si>
  <si>
    <t>0.08477025916132608</t>
  </si>
  <si>
    <t>GATCCAGATCTAACTTCGGGTGGCTTTGTCTTCTTATTTTGCCAATTCCACTAATTGTTTGGG</t>
  </si>
  <si>
    <t>G-17-C;C-36-A</t>
  </si>
  <si>
    <t>0.3408649226341185</t>
  </si>
  <si>
    <t>0.0894257310634678</t>
  </si>
  <si>
    <t>69.04261740153981</t>
  </si>
  <si>
    <t>GATCCAGATCTAACTTCGGGTGGCTTTGTCTTCTTCATTTGCCAATTCCACTAATTGTTTGGG</t>
  </si>
  <si>
    <t>G-17-C;T-37-A</t>
  </si>
  <si>
    <t>0.4514672664691848</t>
  </si>
  <si>
    <t>0.09086748714733252</t>
  </si>
  <si>
    <t>77.11719681355041</t>
  </si>
  <si>
    <t>GATCCAGATCTAACTTCGGGTGGCTTTGTCTTCTTCCTTTGCCAATTCCACTAATTGTTTGGG</t>
  </si>
  <si>
    <t>G-17-C;T-37-C</t>
  </si>
  <si>
    <t>0.5923526323173011</t>
  </si>
  <si>
    <t>0.08924648838826171</t>
  </si>
  <si>
    <t>88.78446287962974</t>
  </si>
  <si>
    <t>GATCCAGATCTAACTTCGGGTGGCTTTGTCTTCTTCGTTTGCCAATTCCACTAATTGTTTGGG</t>
  </si>
  <si>
    <t>G-17-C;T-37-G</t>
  </si>
  <si>
    <t>0.679223365711593</t>
  </si>
  <si>
    <t>0.0885987183787501</t>
  </si>
  <si>
    <t>96.8421564999545</t>
  </si>
  <si>
    <t>GATCCAGATCTAACTTCGGGTGGCTTTGTCTTCTTCTATTGCCAATTCCACTAATTGTTTGGG</t>
  </si>
  <si>
    <t>G-17-C;T-38-A</t>
  </si>
  <si>
    <t>0.3291604763594372</t>
  </si>
  <si>
    <t>0.0984050059396312</t>
  </si>
  <si>
    <t>68.23922261274359</t>
  </si>
  <si>
    <t>GATCCAGATCTAACTTCGGGTGGCTTTGTCTTCTTCTCTTGCCAATTCCACTAATTGTTTGGG</t>
  </si>
  <si>
    <t>G-17-C;T-38-C</t>
  </si>
  <si>
    <t>0.34032183197752597</t>
  </si>
  <si>
    <t>0.12040351069780193</t>
  </si>
  <si>
    <t>69.00513118125171</t>
  </si>
  <si>
    <t>GATCCAGATCTAACTTCGGGTGGCTTTGTCTTCTTCTGTTGCCAATTCCACTAATTGTTTGGG</t>
  </si>
  <si>
    <t>G-17-C;T-38-G</t>
  </si>
  <si>
    <t>0.19102316125791552</t>
  </si>
  <si>
    <t>0.09290765371843737</t>
  </si>
  <si>
    <t>59.43493566912441</t>
  </si>
  <si>
    <t>GATCCAGATCTAACTTCGGGTGGCTTTGTCTTCTTCTTATGCCAATTCCACTAATTGTTTGGG</t>
  </si>
  <si>
    <t>G-17-C;T-39-A</t>
  </si>
  <si>
    <t>0.4363318279718118</t>
  </si>
  <si>
    <t>0.0983471110643455</t>
  </si>
  <si>
    <t>75.9587828896212</t>
  </si>
  <si>
    <t>GATCCAGATCTAACTTCGGGTGGCTTTGTCTTCTTCTTCTGCCAATTCCACTAATTGTTTGGG</t>
  </si>
  <si>
    <t>G-17-C;T-39-C</t>
  </si>
  <si>
    <t>0.5360265277849282</t>
  </si>
  <si>
    <t>0.09494338098500003</t>
  </si>
  <si>
    <t>83.92181256547283</t>
  </si>
  <si>
    <t>GATCCAGATCTAACTTCGGGTGGCTTTGTCTTCTTCTTGTGCCAATTCCACTAATTGTTTGGG</t>
  </si>
  <si>
    <t>G-17-C;T-39-G</t>
  </si>
  <si>
    <t>0.37384748687674973</t>
  </si>
  <si>
    <t>0.10995325936776511</t>
  </si>
  <si>
    <t>71.35779025802866</t>
  </si>
  <si>
    <t>GATCCAGATCTAACTTCGGGTGGCTTTGTCTTCTTCTTTAGCCAATTCCACTAATTGTTTGGG</t>
  </si>
  <si>
    <t>G-17-C;T-40-A</t>
  </si>
  <si>
    <t>0.09379949608687116</t>
  </si>
  <si>
    <t>0.11057373244272692</t>
  </si>
  <si>
    <t>53.9284695712714</t>
  </si>
  <si>
    <t>GATCCAGATCTAACTTCGGGTGGCTTTGTCTTCTTCTTTCGCCAATTCCACTAATTGTTTGGG</t>
  </si>
  <si>
    <t>G-17-C;T-40-C</t>
  </si>
  <si>
    <t>0.7916524254302</t>
  </si>
  <si>
    <t>0.10374329030967207</t>
  </si>
  <si>
    <t>GATCCAGATCTAACTTCGGGTGGCTTTGTCTTCTTCTTTGGCCAATTCCACTAATTGTTTGGG</t>
  </si>
  <si>
    <t>G-17-C;T-40-G</t>
  </si>
  <si>
    <t>0.3780527400928809</t>
  </si>
  <si>
    <t>0.10587253495721739</t>
  </si>
  <si>
    <t>71.65849967147207</t>
  </si>
  <si>
    <t>GATCCAGATCTAACTTCGGGTGGCTTTGTCTTCTTCTTTTACCAATTCCACTAATTGTTTGGG</t>
  </si>
  <si>
    <t>G-17-C;G-41-A</t>
  </si>
  <si>
    <t>0.8382627687710488</t>
  </si>
  <si>
    <t>0.08095399599656007</t>
  </si>
  <si>
    <t>GATCCAGATCTAACTTCGGGTGGCTTTGTCTTCTTCTTTTCCCAATTCCACTAATTGTTTGGG</t>
  </si>
  <si>
    <t>G-17-C;G-41-C</t>
  </si>
  <si>
    <t>0.30239197377305493</t>
  </si>
  <si>
    <t>0.12158277140160759</t>
  </si>
  <si>
    <t>66.43679260858218</t>
  </si>
  <si>
    <t>GATCCAGATCTAACTTCGGGTGGCTTTGTCTTCTTCTTTTGACAATTCCACTAATTGTTTGGG</t>
  </si>
  <si>
    <t>G-17-C;C-42-A</t>
  </si>
  <si>
    <t>0.04468278112482382</t>
  </si>
  <si>
    <t>0.10913507640340614</t>
  </si>
  <si>
    <t>51.343678154112304</t>
  </si>
  <si>
    <t>GATCCAGATCTAACTTCGGGTGGCTTTGTCTTCTTCTTTTGCAAATTCCACTAATTGTTTGGG</t>
  </si>
  <si>
    <t>G-17-C;C-43-A</t>
  </si>
  <si>
    <t>0.6828437855383944</t>
  </si>
  <si>
    <t>0.09709236002369244</t>
  </si>
  <si>
    <t>97.19340120640696</t>
  </si>
  <si>
    <t>GATCCAGATCTAACTTCGGGTGGCTTTGTCTTCTTCTTTTGCCAAATCCACTAATTGTTTGGG</t>
  </si>
  <si>
    <t>G-17-C;T-46-A</t>
  </si>
  <si>
    <t>0.6095496918201534</t>
  </si>
  <si>
    <t>0.1059986308571084</t>
  </si>
  <si>
    <t>90.32449866033026</t>
  </si>
  <si>
    <t>GATCCAGATCTAACTTCGGGTGGCTTTGTCTTCTTCTTTTGCCAACTCCACTAATTGTTTGGG</t>
  </si>
  <si>
    <t>G-17-C;T-46-C</t>
  </si>
  <si>
    <t>0.7390072282219161</t>
  </si>
  <si>
    <t>0.08731312829945616</t>
  </si>
  <si>
    <t>GATCCAGATCTAACTTCGGGTGGCTTTGTCTTCTTCTTTTGCCAAGTCCACTAATTGTTTGGG</t>
  </si>
  <si>
    <t>G-17-C;T-46-G</t>
  </si>
  <si>
    <t>0.6609093114802919</t>
  </si>
  <si>
    <t>0.08365127345071563</t>
  </si>
  <si>
    <t>95.08472595368453</t>
  </si>
  <si>
    <t>GATCCAGATCTAACTTCGGGTGGCTTTGTCTTCTTCTTTTGCCAATACCACTAATTGTTTGGG</t>
  </si>
  <si>
    <t>G-17-C;T-47-A</t>
  </si>
  <si>
    <t>0.32598146359220004</t>
  </si>
  <si>
    <t>0.0897842099158149</t>
  </si>
  <si>
    <t>68.02263370468944</t>
  </si>
  <si>
    <t>GATCCAGATCTAACTTCGGGTGGCTTTGTCTTCTTCTTTTGCCAATCCCACTAATTGTTTGGG</t>
  </si>
  <si>
    <t>G-17-C;T-47-C</t>
  </si>
  <si>
    <t>0.5923337175991908</t>
  </si>
  <si>
    <t>0.09810597749340531</t>
  </si>
  <si>
    <t>88.78278356242376</t>
  </si>
  <si>
    <t>GATCCAGATCTAACTTCGGGTGGCTTTGTCTTCTTCTTTTGCCAATGCCACTAATTGTTTGGG</t>
  </si>
  <si>
    <t>G-17-C;T-47-G</t>
  </si>
  <si>
    <t>-0.4675896537608321</t>
  </si>
  <si>
    <t>0.14898613163086571</t>
  </si>
  <si>
    <t>30.761668356974088</t>
  </si>
  <si>
    <t>GATCCAGATCTAACTTCGGGTGGCTTTGTCTTCTTCTTTTGCCAATTACACTAATTGTTTGGG</t>
  </si>
  <si>
    <t>G-17-C;C-48-A</t>
  </si>
  <si>
    <t>0.42966381022469113</t>
  </si>
  <si>
    <t>0.0964254808570299</t>
  </si>
  <si>
    <t>75.45397328737856</t>
  </si>
  <si>
    <t>GATCCAGATCTAACTTCGGGTGGCTTTGTCTTCTTCTTTTGCCAATTCAACTAATTGTTTGGG</t>
  </si>
  <si>
    <t>G-17-C;C-49-A</t>
  </si>
  <si>
    <t>0.48992000980635375</t>
  </si>
  <si>
    <t>0.0897321116389645</t>
  </si>
  <si>
    <t>80.1403157040441</t>
  </si>
  <si>
    <t>GATCCAGATCTAACTTCGGGTGGCTTTGTCTTCTTCTTTTGCCAATTCCAATAATTGTTTGGG</t>
  </si>
  <si>
    <t>G-17-C;C-51-A</t>
  </si>
  <si>
    <t>0.6221329446709842</t>
  </si>
  <si>
    <t>0.09906983725915107</t>
  </si>
  <si>
    <t>91.46825566572988</t>
  </si>
  <si>
    <t>GATCCAGATCTAACTTCGGGTGGCTTTGTCTTCTTCTTTTGCCAATTCCACAAATTGTTTGGG</t>
  </si>
  <si>
    <t>G-17-C;T-52-A</t>
  </si>
  <si>
    <t>0.33330232359680684</t>
  </si>
  <si>
    <t>0.11314291992499237</t>
  </si>
  <si>
    <t>68.52244517580988</t>
  </si>
  <si>
    <t>GATCCAGATCTAACTTCGGGTGGCTTTGTCTTCTTCTTTTGCCAATTCCACCAATTGTTTGGG</t>
  </si>
  <si>
    <t>G-17-C;T-52-C</t>
  </si>
  <si>
    <t>0.7614208569905061</t>
  </si>
  <si>
    <t>0.10012550863013132</t>
  </si>
  <si>
    <t>GATCCAGATCTAACTTCGGGTGGCTTTGTCTTCTTCTTTTGCCAATTCCACGAATTGTTTGGG</t>
  </si>
  <si>
    <t>G-17-C;T-52-G</t>
  </si>
  <si>
    <t>1.0016758825669136</t>
  </si>
  <si>
    <t>0.08973526540848267</t>
  </si>
  <si>
    <t>GATCCAGATCTAACTTCGGGTGGCTTTGTCTTCTTCTTTTGCCAATTCCACTAAATGTTTGGG</t>
  </si>
  <si>
    <t>G-17-C;T-55-A</t>
  </si>
  <si>
    <t>0.38732048859043167</t>
  </si>
  <si>
    <t>0.11696091793625167</t>
  </si>
  <si>
    <t>72.32569956902209</t>
  </si>
  <si>
    <t>GATCCAGATCTAACTTCGGGTGGCTTTGTCTTCTTCTTTTGCCAATTCCACTAACTGTTTGGG</t>
  </si>
  <si>
    <t>G-17-C;T-55-C</t>
  </si>
  <si>
    <t>0.5509346849951963</t>
  </si>
  <si>
    <t>0.09648934953194911</t>
  </si>
  <si>
    <t>85.18230460168114</t>
  </si>
  <si>
    <t>GATCCAGATCTAACTTCGGGTGGCTTTGTCTTCTTCTTTTGCCAATTCCACTAAGTGTTTGGG</t>
  </si>
  <si>
    <t>G-17-C;T-55-G</t>
  </si>
  <si>
    <t>0.8450830284867046</t>
  </si>
  <si>
    <t>0.106637940099223</t>
  </si>
  <si>
    <t>GATCCAGATCTAACTTCGGGTGGCTTTGTCTTCTTCTTTTGCCAATTCCACTAATAGTTTGGG</t>
  </si>
  <si>
    <t>G-17-C;T-56-A</t>
  </si>
  <si>
    <t>0.5860733313602042</t>
  </si>
  <si>
    <t>0.11555333469387344</t>
  </si>
  <si>
    <t>88.22870522778018</t>
  </si>
  <si>
    <t>GATCCAGATCTAACTTCGGGTGGCTTTGTCTTCTTCTTTTGCCAATTCCACTAATCGTTTGGG</t>
  </si>
  <si>
    <t>G-17-C;T-56-C</t>
  </si>
  <si>
    <t>0.9638730009257424</t>
  </si>
  <si>
    <t>0.08557762976736716</t>
  </si>
  <si>
    <t>GATCCAGATCTAACTTCGGGTGGCTTTGTCTTCTTCTTTTGCCAATTCCACTAATGGTTTGGG</t>
  </si>
  <si>
    <t>G-17-C;T-56-G</t>
  </si>
  <si>
    <t>0.2444615970545274</t>
  </si>
  <si>
    <t>0.11200780112510231</t>
  </si>
  <si>
    <t>62.69744090257732</t>
  </si>
  <si>
    <t>GATCCAGATCTAACTTCGGGTGGCTTTGTCTTCTTCTTTTGCCAATTCCACTAATTATTTGGG</t>
  </si>
  <si>
    <t>G-17-C;G-57-A</t>
  </si>
  <si>
    <t>0.6626194973462091</t>
  </si>
  <si>
    <t>0.08146698579897042</t>
  </si>
  <si>
    <t>95.24747763622155</t>
  </si>
  <si>
    <t>GATCCAGATCTAACTTCGGGTGGCTTTGTCTTCTTCTTTTGCCAATTCCACTAATTCTTTGGG</t>
  </si>
  <si>
    <t>G-17-C;G-57-C</t>
  </si>
  <si>
    <t>0.8563952767258789</t>
  </si>
  <si>
    <t>0.10312543234583815</t>
  </si>
  <si>
    <t>GATCCAGATCTAACTTCGGGTGGCTTTGTCTTCTTCTTTTGCCAATTCCACTAATTGATTGGG</t>
  </si>
  <si>
    <t>G-17-C;T-58-A</t>
  </si>
  <si>
    <t>0.2827022115375481</t>
  </si>
  <si>
    <t>0.1263846978749199</t>
  </si>
  <si>
    <t>65.14146218076475</t>
  </si>
  <si>
    <t>GATCCAGATCTAACTTCGGGTGGCTTTGTCTTCTTCTTTTGCCAATTCCACTAATTGCTTGGG</t>
  </si>
  <si>
    <t>G-17-C;T-58-C</t>
  </si>
  <si>
    <t>0.7636290034730838</t>
  </si>
  <si>
    <t>0.10080588311423415</t>
  </si>
  <si>
    <t>GATCCAGATCTAACTTCGGGTGGCTTTGTCTTCTTCTTTTGCCAATTCCACTAATTGGTTGGG</t>
  </si>
  <si>
    <t>G-17-C;T-58-G</t>
  </si>
  <si>
    <t>0.4583490166405886</t>
  </si>
  <si>
    <t>0.1374641840029192</t>
  </si>
  <si>
    <t>77.64972836884553</t>
  </si>
  <si>
    <t>GATCCAGATCTAACTTCGGGTGGCTTTGTCTTCTTCTTTTGCCAATTCCACTAATTGTATGGG</t>
  </si>
  <si>
    <t>G-17-C;T-59-A</t>
  </si>
  <si>
    <t>0.5406324312167722</t>
  </si>
  <si>
    <t>0.09894203782952857</t>
  </si>
  <si>
    <t>84.30923987143593</t>
  </si>
  <si>
    <t>GATCCAGATCTAACTTCGGGTGGCTTTGTCTTCTTCTTTTGCCAATTCCACTAATTGTCTGGG</t>
  </si>
  <si>
    <t>G-17-C;T-59-C</t>
  </si>
  <si>
    <t>0.5690906001499357</t>
  </si>
  <si>
    <t>0.10150523375852648</t>
  </si>
  <si>
    <t>86.74299228176774</t>
  </si>
  <si>
    <t>GATCCAGATCTAACTTCGGGTGGCTTTGTCTTCTTCTTTTGCCAATTCCACTAATTGTGTGGG</t>
  </si>
  <si>
    <t>G-17-C;T-59-G</t>
  </si>
  <si>
    <t>0.8648471461076365</t>
  </si>
  <si>
    <t>0.1010527140227681</t>
  </si>
  <si>
    <t>GATCCAGATCTAACTTCGGGTGGCTTTGTCTTCTTCTTTTGCCAATTCCACTAATTGTTAGGG</t>
  </si>
  <si>
    <t>G-17-C;T-60-A</t>
  </si>
  <si>
    <t>-0.0812376453873154</t>
  </si>
  <si>
    <t>0.12333413016303442</t>
  </si>
  <si>
    <t>45.2689510141424</t>
  </si>
  <si>
    <t>GATCCAGATCTAACTTCGGGTGGCTTTGTCTTCTTCTTTTGCCAATTCCACTAATTGTTCGGG</t>
  </si>
  <si>
    <t>G-17-C;T-60-C</t>
  </si>
  <si>
    <t>0.38871472131980034</t>
  </si>
  <si>
    <t>0.09924915499521873</t>
  </si>
  <si>
    <t>72.42660875563472</t>
  </si>
  <si>
    <t>GATCCAGATCTAACTTCGGGTGGCTTTGTCTTCTTCTTTTGCCAATTCCACTAATTGTTGGGG</t>
  </si>
  <si>
    <t>G-17-C;T-60-G</t>
  </si>
  <si>
    <t>0.6126381476909717</t>
  </si>
  <si>
    <t>0.10276244247160382</t>
  </si>
  <si>
    <t>90.60389311513357</t>
  </si>
  <si>
    <t>GATCCAGATCTAACTTCGGGTGGCTTTGTCTTCTTCTTTTGCCAATTCCACTAATTGTTTAGG</t>
  </si>
  <si>
    <t>G-17-C;G-61-A</t>
  </si>
  <si>
    <t>0.42550006165892773</t>
  </si>
  <si>
    <t>0.07569466931775033</t>
  </si>
  <si>
    <t>75.14045507278041</t>
  </si>
  <si>
    <t>GATCCAGATCTAACTTCGGGTGGCTTTGTCTTCTTCTTTTGCCAATTCCACTAATTGTTTCGG</t>
  </si>
  <si>
    <t>G-17-C;G-61-C</t>
  </si>
  <si>
    <t>0.7395092600757476</t>
  </si>
  <si>
    <t>0.09054868055591905</t>
  </si>
  <si>
    <t>GATCCAGATCTAACTTCGGGTGGCTTTGTCTTCTTCTTTTGCCAATTCCACTAATTGTTTGAG</t>
  </si>
  <si>
    <t>G-17-C;G-62-A</t>
  </si>
  <si>
    <t>0.90597765832981</t>
  </si>
  <si>
    <t>0.0680050764531882</t>
  </si>
  <si>
    <t>GATCCAGATCTAACTTCGGGTGGCTTTGTCTTCTTCTTTTGCCAATTCCACTAATTGTTTGCG</t>
  </si>
  <si>
    <t>G-17-C;G-62-C</t>
  </si>
  <si>
    <t>0.8314817887874154</t>
  </si>
  <si>
    <t>0.10154167953879743</t>
  </si>
  <si>
    <t>GATCCAGATCTAACTTCGGGTGGCTTTGTCTTCTTCTTTTGCCAATTCCACTAATTGTTTGGA</t>
  </si>
  <si>
    <t>G-17-C;G-63-A</t>
  </si>
  <si>
    <t>-1.580934119385184</t>
  </si>
  <si>
    <t>0.3158575883233292</t>
  </si>
  <si>
    <t>10.103934631040644</t>
  </si>
  <si>
    <t>GATCCAGATCTAACTTCGGGTGGCTTTGTCTTCTTCTTTTGCCAATTCCACTAATTGTTTGGC</t>
  </si>
  <si>
    <t>G-17-C;G-63-C</t>
  </si>
  <si>
    <t>-0.8566635019237231</t>
  </si>
  <si>
    <t>0.7128551941675288</t>
  </si>
  <si>
    <t>20.846697301182008</t>
  </si>
  <si>
    <t>GATCCAGATCTAACTTCGGGTGGCTTTGTCTTCTTCTTTTGCCAATTCCACTAATTGTTTGGG</t>
  </si>
  <si>
    <t>G-17-C</t>
  </si>
  <si>
    <t>0.516644767599553</t>
  </si>
  <si>
    <t>0.01711524634518216</t>
  </si>
  <si>
    <t>82.31092149980606</t>
  </si>
  <si>
    <t>GATCCAGATCTAACTTCGGGTGGCTTTGTCTTCTTCTTTTGCCAATTCCACTAATTGTTTGGT</t>
  </si>
  <si>
    <t>G-17-C;G-63-T</t>
  </si>
  <si>
    <t>-2.18047933190862</t>
  </si>
  <si>
    <t>0.6361718931444835</t>
  </si>
  <si>
    <t>5.547679337304238</t>
  </si>
  <si>
    <t>GATCCAGATCTAACTTCGGGTGGCTTTGTCTTCTTCTTTTGCCAATTCCACTAATTGTTTGTG</t>
  </si>
  <si>
    <t>G-17-C;G-62-T</t>
  </si>
  <si>
    <t>0.2998987303599047</t>
  </si>
  <si>
    <t>0.11347174854866961</t>
  </si>
  <si>
    <t>66.2713558357919</t>
  </si>
  <si>
    <t>GATCCAGATCTAACTTCGGGTGGCTTTGTCTTCTTCTTTTGCCAATTCCACTAATTGTTTTGG</t>
  </si>
  <si>
    <t>G-17-C;G-61-T</t>
  </si>
  <si>
    <t>0.6124496178455366</t>
  </si>
  <si>
    <t>0.0990015451175914</t>
  </si>
  <si>
    <t>90.58681318725743</t>
  </si>
  <si>
    <t>GATCCAGATCTAACTTCGGGTGGCTTTGTCTTCTTCTTTTGCCAATTCCACTAATTTTTTGGG</t>
  </si>
  <si>
    <t>G-17-C;G-57-T</t>
  </si>
  <si>
    <t>0.8649978370963607</t>
  </si>
  <si>
    <t>0.10611783761149947</t>
  </si>
  <si>
    <t>GATCCAGATCTAACTTCGGGTGGCTTTGTCTTCTTCTTTTGCCAATTCCACTACTTGTTTGGG</t>
  </si>
  <si>
    <t>G-17-C;A-54-C</t>
  </si>
  <si>
    <t>0.49919659621583534</t>
  </si>
  <si>
    <t>0.10961109915682136</t>
  </si>
  <si>
    <t>80.88720319461534</t>
  </si>
  <si>
    <t>GATCCAGATCTAACTTCGGGTGGCTTTGTCTTCTTCTTTTGCCAATTCCACTAGTTGTTTGGG</t>
  </si>
  <si>
    <t>G-17-C;A-54-G</t>
  </si>
  <si>
    <t>0.17097281638125356</t>
  </si>
  <si>
    <t>0.11099317620596758</t>
  </si>
  <si>
    <t>58.25511217068279</t>
  </si>
  <si>
    <t>GATCCAGATCTAACTTCGGGTGGCTTTGTCTTCTTCTTTTGCCAATTCCACTATTTGTTTGGG</t>
  </si>
  <si>
    <t>G-17-C;A-54-T</t>
  </si>
  <si>
    <t>0.9161801552320843</t>
  </si>
  <si>
    <t>0.09363009770534697</t>
  </si>
  <si>
    <t>GATCCAGATCTAACTTCGGGTGGCTTTGTCTTCTTCTTTTGCCAATTCCACTCATTGTTTGGG</t>
  </si>
  <si>
    <t>G-17-C;A-53-C</t>
  </si>
  <si>
    <t>0.2172851760620576</t>
  </si>
  <si>
    <t>0.12031536597149094</t>
  </si>
  <si>
    <t>61.01649337740702</t>
  </si>
  <si>
    <t>GATCCAGATCTAACTTCGGGTGGCTTTGTCTTCTTCTTTTGCCAATTCCACTGATTGTTTGGG</t>
  </si>
  <si>
    <t>G-17-C;A-53-G</t>
  </si>
  <si>
    <t>0.8952402027989932</t>
  </si>
  <si>
    <t>0.09834903800079609</t>
  </si>
  <si>
    <t>GATCCAGATCTAACTTCGGGTGGCTTTGTCTTCTTCTTTTGCCAATTCCACTTATTGTTTGGG</t>
  </si>
  <si>
    <t>G-17-C;A-53-T</t>
  </si>
  <si>
    <t>0.8093186332294783</t>
  </si>
  <si>
    <t>0.09800639122284224</t>
  </si>
  <si>
    <t>GATCCAGATCTAACTTCGGGTGGCTTTGTCTTCTTCTTTTGCCAATTCCAGTAATTGTTTGGG</t>
  </si>
  <si>
    <t>G-17-C;C-51-G</t>
  </si>
  <si>
    <t>0.6246854595291991</t>
  </si>
  <si>
    <t>0.0885589019766811</t>
  </si>
  <si>
    <t>91.70202797409158</t>
  </si>
  <si>
    <t>GATCCAGATCTAACTTCGGGTGGCTTTGTCTTCTTCTTTTGCCAATTCCATTAATTGTTTGGG</t>
  </si>
  <si>
    <t>G-17-C;C-51-T</t>
  </si>
  <si>
    <t>0.4494357744845746</t>
  </si>
  <si>
    <t>0.10342989365719722</t>
  </si>
  <si>
    <t>76.9606928684269</t>
  </si>
  <si>
    <t>GATCCAGATCTAACTTCGGGTGGCTTTGTCTTCTTCTTTTGCCAATTCCCCTAATTGTTTGGG</t>
  </si>
  <si>
    <t>G-17-C;A-50-C</t>
  </si>
  <si>
    <t>0.08964316269201641</t>
  </si>
  <si>
    <t>0.13444605312348248</t>
  </si>
  <si>
    <t>53.70479003762387</t>
  </si>
  <si>
    <t>GATCCAGATCTAACTTCGGGTGGCTTTGTCTTCTTCTTTTGCCAATTCCGCTAATTGTTTGGG</t>
  </si>
  <si>
    <t>G-17-C;A-50-G</t>
  </si>
  <si>
    <t>0.6716825273331828</t>
  </si>
  <si>
    <t>0.10496240493235866</t>
  </si>
  <si>
    <t>96.1146319695295</t>
  </si>
  <si>
    <t>GATCCAGATCTAACTTCGGGTGGCTTTGTCTTCTTCTTTTGCCAATTCCTCTAATTGTTTGGG</t>
  </si>
  <si>
    <t>G-17-C;A-50-T</t>
  </si>
  <si>
    <t>0.3113000900607776</t>
  </si>
  <si>
    <t>0.09631379899414877</t>
  </si>
  <si>
    <t>67.03126315815936</t>
  </si>
  <si>
    <t>GATCCAGATCTAACTTCGGGTGGCTTTGTCTTCTTCTTTTGCCAATTCGACTAATTGTTTGGG</t>
  </si>
  <si>
    <t>G-17-C;C-49-G</t>
  </si>
  <si>
    <t>0.36103974976911035</t>
  </si>
  <si>
    <t>0.11042844761541204</t>
  </si>
  <si>
    <t>70.44968623224266</t>
  </si>
  <si>
    <t>GATCCAGATCTAACTTCGGGTGGCTTTGTCTTCTTCTTTTGCCAATTCTACTAATTGTTTGGG</t>
  </si>
  <si>
    <t>G-17-C;C-49-T</t>
  </si>
  <si>
    <t>1.087586520152937</t>
  </si>
  <si>
    <t>0.07564571889800155</t>
  </si>
  <si>
    <t>GATCCAGATCTAACTTCGGGTGGCTTTGTCTTCTTCTTTTGCCAATTGCACTAATTGTTTGGG</t>
  </si>
  <si>
    <t>G-17-C;C-48-G</t>
  </si>
  <si>
    <t>0.6094562333937004</t>
  </si>
  <si>
    <t>0.09287320402013091</t>
  </si>
  <si>
    <t>90.31605746927168</t>
  </si>
  <si>
    <t>GATCCAGATCTAACTTCGGGTGGCTTTGTCTTCTTCTTTTGCCAATTTCACTAATTGTTTGGG</t>
  </si>
  <si>
    <t>G-17-C;C-48-T</t>
  </si>
  <si>
    <t>0.37419730637493404</t>
  </si>
  <si>
    <t>0.09582612974242519</t>
  </si>
  <si>
    <t>71.38275697107517</t>
  </si>
  <si>
    <t>GATCCAGATCTAACTTCGGGTGGCTTTGTCTTCTTCTTTTGCCACTTCCACTAATTGTTTGGG</t>
  </si>
  <si>
    <t>G-17-C;A-45-C</t>
  </si>
  <si>
    <t>0.8109496293948989</t>
  </si>
  <si>
    <t>0.09179013709622752</t>
  </si>
  <si>
    <t>GATCCAGATCTAACTTCGGGTGGCTTTGTCTTCTTCTTTTGCCAGTTCCACTAATTGTTTGGG</t>
  </si>
  <si>
    <t>G-17-C;A-45-G</t>
  </si>
  <si>
    <t>0.8411142377675075</t>
  </si>
  <si>
    <t>0.08697449669840353</t>
  </si>
  <si>
    <t>GATCCAGATCTAACTTCGGGTGGCTTTGTCTTCTTCTTTTGCCATTTCCACTAATTGTTTGGG</t>
  </si>
  <si>
    <t>G-17-C;A-45-T</t>
  </si>
  <si>
    <t>0.25523738245586497</t>
  </si>
  <si>
    <t>0.09735744270098996</t>
  </si>
  <si>
    <t>63.37670831801295</t>
  </si>
  <si>
    <t>GATCCAGATCTAACTTCGGGTGGCTTTGTCTTCTTCTTTTGCCCATTCCACTAATTGTTTGGG</t>
  </si>
  <si>
    <t>G-17-C;A-44-C</t>
  </si>
  <si>
    <t>0.5271725359363891</t>
  </si>
  <si>
    <t>0.11624181057151563</t>
  </si>
  <si>
    <t>83.18204928283355</t>
  </si>
  <si>
    <t>GATCCAGATCTAACTTCGGGTGGCTTTGTCTTCTTCTTTTGCCGATTCCACTAATTGTTTGGG</t>
  </si>
  <si>
    <t>G-17-C;A-44-G</t>
  </si>
  <si>
    <t>0.36560027552392077</t>
  </si>
  <si>
    <t>0.08942154104926975</t>
  </si>
  <si>
    <t>70.77170757591175</t>
  </si>
  <si>
    <t>GATCCAGATCTAACTTCGGGTGGCTTTGTCTTCTTCTTTTGCCTATTCCACTAATTGTTTGGG</t>
  </si>
  <si>
    <t>G-17-C;A-44-T</t>
  </si>
  <si>
    <t>0.5199227989955926</t>
  </si>
  <si>
    <t>0.07988031542245923</t>
  </si>
  <si>
    <t>82.58118200392141</t>
  </si>
  <si>
    <t>GATCCAGATCTAACTTCGGGTGGCTTTGTCTTCTTCTTTTGCGAATTCCACTAATTGTTTGGG</t>
  </si>
  <si>
    <t>G-17-C;C-43-G</t>
  </si>
  <si>
    <t>0.5238096671872599</t>
  </si>
  <si>
    <t>0.09214231331115214</t>
  </si>
  <si>
    <t>82.90278879018062</t>
  </si>
  <si>
    <t>GATCCAGATCTAACTTCGGGTGGCTTTGTCTTCTTCTTTTGCTAATTCCACTAATTGTTTGGG</t>
  </si>
  <si>
    <t>G-17-C;C-43-T</t>
  </si>
  <si>
    <t>0.21718817338085722</t>
  </si>
  <si>
    <t>0.10263533296327787</t>
  </si>
  <si>
    <t>61.010574901010656</t>
  </si>
  <si>
    <t>GATCCAGATCTAACTTCGGGTGGCTTTGTCTTCTTCTTTTGGCAATTCCACTAATTGTTTGGG</t>
  </si>
  <si>
    <t>G-17-C;C-42-G</t>
  </si>
  <si>
    <t>0.4950950411895394</t>
  </si>
  <si>
    <t>0.0969163688018105</t>
  </si>
  <si>
    <t>80.55611932329278</t>
  </si>
  <si>
    <t>GATCCAGATCTAACTTCGGGTGGCTTTGTCTTCTTCTTTTGTCAATTCCACTAATTGTTTGGG</t>
  </si>
  <si>
    <t>G-17-C;C-42-T</t>
  </si>
  <si>
    <t>0.5102752136644845</t>
  </si>
  <si>
    <t>0.08204823993358698</t>
  </si>
  <si>
    <t>81.78830383350935</t>
  </si>
  <si>
    <t>GATCCAGATCTAACTTCGGGTGGCTTTGTCTTCTTCTTTTTCCAATTCCACTAATTGTTTGGG</t>
  </si>
  <si>
    <t>G-17-C;G-41-T</t>
  </si>
  <si>
    <t>0.6985898469522079</t>
  </si>
  <si>
    <t>0.11042668794711956</t>
  </si>
  <si>
    <t>98.73592695256431</t>
  </si>
  <si>
    <t>GATCCAGATCTAACTTCGGGTGGCTTTGTCTTCTTGTTTTGCCAATTCCACTAATTGTTTGGG</t>
  </si>
  <si>
    <t>G-17-C;C-36-G</t>
  </si>
  <si>
    <t>0.5923396053238136</t>
  </si>
  <si>
    <t>0.08181565869959148</t>
  </si>
  <si>
    <t>88.78330629254347</t>
  </si>
  <si>
    <t>GATCCAGATCTAACTTCGGGTGGCTTTGTCTTCTTTTTTTGCCAATTCCACTAATTGTTTGGG</t>
  </si>
  <si>
    <t>G-17-C;C-36-T</t>
  </si>
  <si>
    <t>1.2044303513411576</t>
  </si>
  <si>
    <t>0.10243559237241179</t>
  </si>
  <si>
    <t>GATCCAGATCTAACTTCGGGTGGCTTTGTCTTGTTCTTTTGCCAATTCCACTAATTGTTTGGG</t>
  </si>
  <si>
    <t>G-17-C;C-33-G</t>
  </si>
  <si>
    <t>0.39642601432168667</t>
  </si>
  <si>
    <t>0.09930095173936265</t>
  </si>
  <si>
    <t>72.98727049207984</t>
  </si>
  <si>
    <t>GATCCAGATCTAACTTCGGGTGGCTTTGTCTTTTTCTTTTGCCAATTCCACTAATTGTTTGGG</t>
  </si>
  <si>
    <t>G-17-C;C-33-T</t>
  </si>
  <si>
    <t>-0.24080770004735816</t>
  </si>
  <si>
    <t>0.14036531554175596</t>
  </si>
  <si>
    <t>38.592244428932986</t>
  </si>
  <si>
    <t>GATCCAGATCTAACTTCGGGTGGCTTTGTGTTCTTCTTTTGCCAATTCCACTAATTGTTTGGG</t>
  </si>
  <si>
    <t>G-17-C;C-30-G</t>
  </si>
  <si>
    <t>0.3477264626018927</t>
  </si>
  <si>
    <t>0.09269226355771415</t>
  </si>
  <si>
    <t>69.51798509247219</t>
  </si>
  <si>
    <t>GATCCAGATCTAACTTCGGGTGGCTTTGTTTTCTTCTTTTGCCAATTCCACTAATTGTTTGGG</t>
  </si>
  <si>
    <t>G-17-C;C-30-T</t>
  </si>
  <si>
    <t>0.6865346296085743</t>
  </si>
  <si>
    <t>0.07581114748269306</t>
  </si>
  <si>
    <t>97.55278971039903</t>
  </si>
  <si>
    <t>GATCCAGATCTAACTTCGGGTGGCTTTTTCTTCTTCTTTTGCCAATTCCACTAATTGTTTGGG</t>
  </si>
  <si>
    <t>G-17-C;G-28-T</t>
  </si>
  <si>
    <t>0.6111325003662081</t>
  </si>
  <si>
    <t>0.13137897249690011</t>
  </si>
  <si>
    <t>90.467578252657475</t>
  </si>
  <si>
    <t>GATCCAGATCTAACTTCGGGTGGGTTTGTCTTCTTCTTTTGCCAATTCCACTAATTGTTTGGG</t>
  </si>
  <si>
    <t>G-17-C;C-24-G</t>
  </si>
  <si>
    <t>-1.404214445933636</t>
  </si>
  <si>
    <t>0.22567625828086293</t>
  </si>
  <si>
    <t>12.056990170313693</t>
  </si>
  <si>
    <t>GATCCAGATCTAACTTCGGGTGGTTTTGTCTTCTTCTTTTGCCAATTCCACTAATTGTTTGGG</t>
  </si>
  <si>
    <t>G-17-C;C-24-T</t>
  </si>
  <si>
    <t>0.28278374476553025</t>
  </si>
  <si>
    <t>0.0998056691493797</t>
  </si>
  <si>
    <t>65.14677359097709</t>
  </si>
  <si>
    <t>GATCCAGATCTAACTTCGGGTGTCTTTGTCTTCTTCTTTTGCCAATTCCACTAATTGTTTGGG</t>
  </si>
  <si>
    <t>G-17-C;G-23-T</t>
  </si>
  <si>
    <t>0.411306502183155</t>
  </si>
  <si>
    <t>0.12095409911948098</t>
  </si>
  <si>
    <t>74.08147766225106</t>
  </si>
  <si>
    <t>GATCCAGATCTAACTTCGGGTTGCTTTGTCTTCTTCTTTTGCCAATTCCACTAATTGTTTGGG</t>
  </si>
  <si>
    <t>G-17-C;G-22-T</t>
  </si>
  <si>
    <t>0.0620781645731365</t>
  </si>
  <si>
    <t>0.12094477832895907</t>
  </si>
  <si>
    <t>52.244634646116864</t>
  </si>
  <si>
    <t>GATCCAGATCTAACTTCGGTTGGCTTTGTCTTCTTCTTTTGCCAATTCCACTAATTGTTTGGG</t>
  </si>
  <si>
    <t>G-17-C;G-20-T</t>
  </si>
  <si>
    <t>0.3359957855959905</t>
  </si>
  <si>
    <t>0.11654624154396974</t>
  </si>
  <si>
    <t>68.70725655746901</t>
  </si>
  <si>
    <t>GATCCAGATCTAACTTCGTGTGGCTTTGTCTTCTTCTTTTGCCAATTCCACTAATTGTTTGGG</t>
  </si>
  <si>
    <t>G-17-C;G-19-T</t>
  </si>
  <si>
    <t>0.12016695461606536</t>
  </si>
  <si>
    <t>0.12375692102279026</t>
  </si>
  <si>
    <t>55.369338807614554</t>
  </si>
  <si>
    <t>GATCCAGATCTAACTTCTGGTGGCTTTGTCTTCTTCTTTTGCCAATTCCACTAATTGTTTGGG</t>
  </si>
  <si>
    <t>G-17-C;G-18-T</t>
  </si>
  <si>
    <t>0.017947146538676767</t>
  </si>
  <si>
    <t>0.11356927782004797</t>
  </si>
  <si>
    <t>49.989159970782474</t>
  </si>
  <si>
    <t>GATCCAGATCTAACTTGAAGTGGCTTTGTCTTCTTCTTTTGCCAATTCCACTAATTGTTTGGG</t>
  </si>
  <si>
    <t>G-18-A;G-19-A</t>
  </si>
  <si>
    <t>0.009838421781121404</t>
  </si>
  <si>
    <t>0.08157609518775315</t>
  </si>
  <si>
    <t>49.58545062772647</t>
  </si>
  <si>
    <t>GATCCAGATCTAACTTGACGTGGCTTTGTCTTCTTCTTTTGCCAATTCCACTAATTGTTTGGG</t>
  </si>
  <si>
    <t>G-18-A;G-19-C</t>
  </si>
  <si>
    <t>0.21589216499377373</t>
  </si>
  <si>
    <t>0.08643037667001338</t>
  </si>
  <si>
    <t>60.931555899942495</t>
  </si>
  <si>
    <t>GATCCAGATCTAACTTGAGATGGCTTTGTCTTCTTCTTTTGCCAATTCCACTAATTGTTTGGG</t>
  </si>
  <si>
    <t>G-18-A;G-20-A</t>
  </si>
  <si>
    <t>0.3688935226668644</t>
  </si>
  <si>
    <t>0.07142500421248285</t>
  </si>
  <si>
    <t>71.00516049777902</t>
  </si>
  <si>
    <t>GATCCAGATCTAACTTGAGCTGGCTTTGTCTTCTTCTTTTGCCAATTCCACTAATTGTTTGGG</t>
  </si>
  <si>
    <t>G-18-A;G-20-C</t>
  </si>
  <si>
    <t>0.24474311662909787</t>
  </si>
  <si>
    <t>0.09874764762179858</t>
  </si>
  <si>
    <t>62.715093944188666</t>
  </si>
  <si>
    <t>GATCCAGATCTAACTTGAGGAGGCTTTGTCTTCTTCTTTTGCCAATTCCACTAATTGTTTGGG</t>
  </si>
  <si>
    <t>G-18-A;T-21-A</t>
  </si>
  <si>
    <t>0.021286036396413882</t>
  </si>
  <si>
    <t>0.09269287867761863</t>
  </si>
  <si>
    <t>50.15634722459927</t>
  </si>
  <si>
    <t>GATCCAGATCTAACTTGAGGCGGCTTTGTCTTCTTCTTTTGCCAATTCCACTAATTGTTTGGG</t>
  </si>
  <si>
    <t>G-18-A;T-21-C</t>
  </si>
  <si>
    <t>0.25088636991068375</t>
  </si>
  <si>
    <t>0.09151891437362772</t>
  </si>
  <si>
    <t>63.10155449799542</t>
  </si>
  <si>
    <t>GATCCAGATCTAACTTGAGGGGGCTTTGTCTTCTTCTTTTGCCAATTCCACTAATTGTTTGGG</t>
  </si>
  <si>
    <t>G-18-A;T-21-G</t>
  </si>
  <si>
    <t>-0.0670879180773572</t>
  </si>
  <si>
    <t>0.09548210318395624</t>
  </si>
  <si>
    <t>45.91404753339936</t>
  </si>
  <si>
    <t>GATCCAGATCTAACTTGAGGTAGCTTTGTCTTCTTCTTTTGCCAATTCCACTAATTGTTTGGG</t>
  </si>
  <si>
    <t>G-18-A;G-22-A</t>
  </si>
  <si>
    <t>-1.924822648056658</t>
  </si>
  <si>
    <t>0.22707311889610424</t>
  </si>
  <si>
    <t>7.163770057525204</t>
  </si>
  <si>
    <t>GATCCAGATCTAACTTGAGGTCGCTTTGTCTTCTTCTTTTGCCAATTCCACTAATTGTTTGGG</t>
  </si>
  <si>
    <t>G-18-A;G-22-C</t>
  </si>
  <si>
    <t>0.12367843198771178</t>
  </si>
  <si>
    <t>0.12102527744418048</t>
  </si>
  <si>
    <t>55.564108752914564</t>
  </si>
  <si>
    <t>GATCCAGATCTAACTTGAGGTGACTTTGTCTTCTTCTTTTGCCAATTCCACTAATTGTTTGGG</t>
  </si>
  <si>
    <t>G-18-A;G-23-A</t>
  </si>
  <si>
    <t>-0.1988525429986137</t>
  </si>
  <si>
    <t>0.0942267222452418</t>
  </si>
  <si>
    <t>40.245833855102724</t>
  </si>
  <si>
    <t>GATCCAGATCTAACTTGAGGTGCCTTTGTCTTCTTCTTTTGCCAATTCCACTAATTGTTTGGG</t>
  </si>
  <si>
    <t>G-18-A;G-23-C</t>
  </si>
  <si>
    <t>-0.21108873382622892</t>
  </si>
  <si>
    <t>0.1374607779627488</t>
  </si>
  <si>
    <t>39.7563787917441</t>
  </si>
  <si>
    <t>GATCCAGATCTAACTTGAGGTGGATTTGTCTTCTTCTTTTGCCAATTCCACTAATTGTTTGGG</t>
  </si>
  <si>
    <t>G-18-A;C-24-A</t>
  </si>
  <si>
    <t>0.27201961433455435</t>
  </si>
  <si>
    <t>0.08115338555730149</t>
  </si>
  <si>
    <t>64.44928588183305</t>
  </si>
  <si>
    <t>GATCCAGATCTAACTTGAGGTGGCATTGTCTTCTTCTTTTGCCAATTCCACTAATTGTTTGGG</t>
  </si>
  <si>
    <t>G-18-A;T-25-A</t>
  </si>
  <si>
    <t>-0.3960377089432597</t>
  </si>
  <si>
    <t>0.09250569331547082</t>
  </si>
  <si>
    <t>33.04338271598818</t>
  </si>
  <si>
    <t>GATCCAGATCTAACTTGAGGTGGCCTTGTCTTCTTCTTTTGCCAATTCCACTAATTGTTTGGG</t>
  </si>
  <si>
    <t>G-18-A;T-25-C</t>
  </si>
  <si>
    <t>0.09003768945954241</t>
  </si>
  <si>
    <t>0.08729051557237746</t>
  </si>
  <si>
    <t>53.72598219499987</t>
  </si>
  <si>
    <t>GATCCAGATCTAACTTGAGGTGGCGTTGTCTTCTTCTTTTGCCAATTCCACTAATTGTTTGGG</t>
  </si>
  <si>
    <t>G-18-A;T-25-G</t>
  </si>
  <si>
    <t>0.11993158707468021</t>
  </si>
  <si>
    <t>0.07956852659569112</t>
  </si>
  <si>
    <t>55.356308196022944</t>
  </si>
  <si>
    <t>GATCCAGATCTAACTTGAGGTGGCTATGTCTTCTTCTTTTGCCAATTCCACTAATTGTTTGGG</t>
  </si>
  <si>
    <t>G-18-A;T-26-A</t>
  </si>
  <si>
    <t>-0.2579400636065293</t>
  </si>
  <si>
    <t>0.10216552990815266</t>
  </si>
  <si>
    <t>37.93669961726541</t>
  </si>
  <si>
    <t>GATCCAGATCTAACTTGAGGTGGCTCTGTCTTCTTCTTTTGCCAATTCCACTAATTGTTTGGG</t>
  </si>
  <si>
    <t>G-18-A;T-26-C</t>
  </si>
  <si>
    <t>0.3920075695992006</t>
  </si>
  <si>
    <t>0.09702389584388968</t>
  </si>
  <si>
    <t>72.66549167641826</t>
  </si>
  <si>
    <t>GATCCAGATCTAACTTGAGGTGGCTGTGTCTTCTTCTTTTGCCAATTCCACTAATTGTTTGGG</t>
  </si>
  <si>
    <t>G-18-A;T-26-G</t>
  </si>
  <si>
    <t>-0.0336302821244453</t>
  </si>
  <si>
    <t>0.09147113853664544</t>
  </si>
  <si>
    <t>47.47621043697093</t>
  </si>
  <si>
    <t>GATCCAGATCTAACTTGAGGTGGCTTAGTCTTCTTCTTTTGCCAATTCCACTAATTGTTTGGG</t>
  </si>
  <si>
    <t>G-18-A;T-27-A</t>
  </si>
  <si>
    <t>-0.5477657284327546</t>
  </si>
  <si>
    <t>0.09951146471421063</t>
  </si>
  <si>
    <t>28.391599420765807</t>
  </si>
  <si>
    <t>GATCCAGATCTAACTTGAGGTGGCTTCGTCTTCTTCTTTTGCCAATTCCACTAATTGTTTGGG</t>
  </si>
  <si>
    <t>G-18-A;T-27-C</t>
  </si>
  <si>
    <t>0.17381048347141698</t>
  </si>
  <si>
    <t>0.08619587612486049</t>
  </si>
  <si>
    <t>58.42065555274246</t>
  </si>
  <si>
    <t>GATCCAGATCTAACTTGAGGTGGCTTGGTCTTCTTCTTTTGCCAATTCCACTAATTGTTTGGG</t>
  </si>
  <si>
    <t>G-18-A;T-27-G</t>
  </si>
  <si>
    <t>-0.19903974618280762</t>
  </si>
  <si>
    <t>0.08603347691608854</t>
  </si>
  <si>
    <t>40.23830041201877</t>
  </si>
  <si>
    <t>GATCCAGATCTAACTTGAGGTGGCTTTATCTTCTTCTTTTGCCAATTCCACTAATTGTTTGGG</t>
  </si>
  <si>
    <t>G-18-A;G-28-A</t>
  </si>
  <si>
    <t>-0.27991444782402586</t>
  </si>
  <si>
    <t>0.08372650713950039</t>
  </si>
  <si>
    <t>37.11215659541664</t>
  </si>
  <si>
    <t>GATCCAGATCTAACTTGAGGTGGCTTTCTCTTCTTCTTTTGCCAATTCCACTAATTGTTTGGG</t>
  </si>
  <si>
    <t>G-18-A;G-28-C</t>
  </si>
  <si>
    <t>-0.0880611333011206</t>
  </si>
  <si>
    <t>0.12390642051371595</t>
  </si>
  <si>
    <t>44.96111034200018</t>
  </si>
  <si>
    <t>GATCCAGATCTAACTTGAGGTGGCTTTGACTTCTTCTTTTGCCAATTCCACTAATTGTTTGGG</t>
  </si>
  <si>
    <t>G-18-A;T-29-A</t>
  </si>
  <si>
    <t>0.6104171056023353</t>
  </si>
  <si>
    <t>0.07939453481698387</t>
  </si>
  <si>
    <t>90.40288136554166</t>
  </si>
  <si>
    <t>GATCCAGATCTAACTTGAGGTGGCTTTGCCTTCTTCTTTTGCCAATTCCACTAATTGTTTGGG</t>
  </si>
  <si>
    <t>G-18-A;T-29-C</t>
  </si>
  <si>
    <t>-0.12692560092594737</t>
  </si>
  <si>
    <t>0.0839051899111026</t>
  </si>
  <si>
    <t>43.24724075949967</t>
  </si>
  <si>
    <t>GATCCAGATCTAACTTGAGGTGGCTTTGGCTTCTTCTTTTGCCAATTCCACTAATTGTTTGGG</t>
  </si>
  <si>
    <t>G-18-A;T-29-G</t>
  </si>
  <si>
    <t>-2.6329391422249215</t>
  </si>
  <si>
    <t>0.37957844605237306</t>
  </si>
  <si>
    <t>3.528665988484759</t>
  </si>
  <si>
    <t>GATCCAGATCTAACTTGAGGTGGCTTTGTATTCTTCTTTTGCCAATTCCACTAATTGTTTGGG</t>
  </si>
  <si>
    <t>G-18-A;C-30-A</t>
  </si>
  <si>
    <t>-0.11316826320738263</t>
  </si>
  <si>
    <t>0.09513811219326757</t>
  </si>
  <si>
    <t>43.84631906868352</t>
  </si>
  <si>
    <t>GATCCAGATCTAACTTGAGGTGGCTTTGTCATCTTCTTTTGCCAATTCCACTAATTGTTTGGG</t>
  </si>
  <si>
    <t>G-18-A;T-31-A</t>
  </si>
  <si>
    <t>-0.2616780682268023</t>
  </si>
  <si>
    <t>0.11001237741027667</t>
  </si>
  <si>
    <t>37.79515676754231</t>
  </si>
  <si>
    <t>GATCCAGATCTAACTTGAGGTGGCTTTGTCCTCTTCTTTTGCCAATTCCACTAATTGTTTGGG</t>
  </si>
  <si>
    <t>G-18-A;T-31-C</t>
  </si>
  <si>
    <t>-0.29896208551446024</t>
  </si>
  <si>
    <t>0.09476890543181166</t>
  </si>
  <si>
    <t>36.41194751734573</t>
  </si>
  <si>
    <t>GATCCAGATCTAACTTGAGGTGGCTTTGTCGTCTTCTTTTGCCAATTCCACTAATTGTTTGGG</t>
  </si>
  <si>
    <t>G-18-A;T-31-G</t>
  </si>
  <si>
    <t>0.17283570550010358</t>
  </si>
  <si>
    <t>0.07113659909950648</t>
  </si>
  <si>
    <t>58.3637361310462</t>
  </si>
  <si>
    <t>GATCCAGATCTAACTTGAGGTGGCTTTGTCTACTTCTTTTGCCAATTCCACTAATTGTTTGGG</t>
  </si>
  <si>
    <t>G-18-A;T-32-A</t>
  </si>
  <si>
    <t>-0.17439124510212234</t>
  </si>
  <si>
    <t>0.102308071401851</t>
  </si>
  <si>
    <t>41.24243861596287</t>
  </si>
  <si>
    <t>GATCCAGATCTAACTTGAGGTGGCTTTGTCTCCTTCTTTTGCCAATTCCACTAATTGTTTGGG</t>
  </si>
  <si>
    <t>G-18-A;T-32-C</t>
  </si>
  <si>
    <t>0.007966886406855056</t>
  </si>
  <si>
    <t>0.08411188296115894</t>
  </si>
  <si>
    <t>49.49273648878516</t>
  </si>
  <si>
    <t>GATCCAGATCTAACTTGAGGTGGCTTTGTCTGCTTCTTTTGCCAATTCCACTAATTGTTTGGG</t>
  </si>
  <si>
    <t>G-18-A;T-32-G</t>
  </si>
  <si>
    <t>0.4351866620739999</t>
  </si>
  <si>
    <t>0.0947958104225698</t>
  </si>
  <si>
    <t>75.87184726917128</t>
  </si>
  <si>
    <t>GATCCAGATCTAACTTGAGGTGGCTTTGTCTTATTCTTTTGCCAATTCCACTAATTGTTTGGG</t>
  </si>
  <si>
    <t>G-18-A;C-33-A</t>
  </si>
  <si>
    <t>-1.0871856852104613</t>
  </si>
  <si>
    <t>0.16585169887578166</t>
  </si>
  <si>
    <t>16.554754633389102</t>
  </si>
  <si>
    <t>GATCCAGATCTAACTTGAGGTGGCTTTGTCTTCATCTTTTGCCAATTCCACTAATTGTTTGGG</t>
  </si>
  <si>
    <t>G-18-A;T-34-A</t>
  </si>
  <si>
    <t>0.02783015329586791</t>
  </si>
  <si>
    <t>0.08542529171678379</t>
  </si>
  <si>
    <t>50.485652555155696</t>
  </si>
  <si>
    <t>GATCCAGATCTAACTTGAGGTGGCTTTGTCTTCCTCTTTTGCCAATTCCACTAATTGTTTGGG</t>
  </si>
  <si>
    <t>G-18-A;T-34-C</t>
  </si>
  <si>
    <t>-0.4945634684926327</t>
  </si>
  <si>
    <t>0.13529957979759547</t>
  </si>
  <si>
    <t>29.942999758518184</t>
  </si>
  <si>
    <t>GATCCAGATCTAACTTGAGGTGGCTTTGTCTTCGTCTTTTGCCAATTCCACTAATTGTTTGGG</t>
  </si>
  <si>
    <t>G-18-A;T-34-G</t>
  </si>
  <si>
    <t>0.42752930747889695</t>
  </si>
  <si>
    <t>0.07398590884765888</t>
  </si>
  <si>
    <t>75.29308833998057</t>
  </si>
  <si>
    <t>GATCCAGATCTAACTTGAGGTGGCTTTGTCTTCTACTTTTGCCAATTCCACTAATTGTTTGGG</t>
  </si>
  <si>
    <t>G-18-A;T-35-A</t>
  </si>
  <si>
    <t>-0.2741019209791873</t>
  </si>
  <si>
    <t>0.1039199693554853</t>
  </si>
  <si>
    <t>37.32850014413434</t>
  </si>
  <si>
    <t>GATCCAGATCTAACTTGAGGTGGCTTTGTCTTCTCCTTTTGCCAATTCCACTAATTGTTTGGG</t>
  </si>
  <si>
    <t>G-18-A;T-35-C</t>
  </si>
  <si>
    <t>-0.1564232330840367</t>
  </si>
  <si>
    <t>0.10668786911519751</t>
  </si>
  <si>
    <t>41.99018085217339</t>
  </si>
  <si>
    <t>GATCCAGATCTAACTTGAGGTGGCTTTGTCTTCTGCTTTTGCCAATTCCACTAATTGTTTGGG</t>
  </si>
  <si>
    <t>G-18-A;T-35-G</t>
  </si>
  <si>
    <t>-0.011870217420225482</t>
  </si>
  <si>
    <t>0.07934863097538399</t>
  </si>
  <si>
    <t>48.52061782386295</t>
  </si>
  <si>
    <t>GATCCAGATCTAACTTGAGGTGGCTTTGTCTTCTTATTTTGCCAATTCCACTAATTGTTTGGG</t>
  </si>
  <si>
    <t>G-18-A;C-36-A</t>
  </si>
  <si>
    <t>-0.25458597047530257</t>
  </si>
  <si>
    <t>0.09157902017580324</t>
  </si>
  <si>
    <t>38.06415647246422</t>
  </si>
  <si>
    <t>GATCCAGATCTAACTTGAGGTGGCTTTGTCTTCTTCATTTGCCAATTCCACTAATTGTTTGGG</t>
  </si>
  <si>
    <t>G-18-A;T-37-A</t>
  </si>
  <si>
    <t>-0.08376454897480409</t>
  </si>
  <si>
    <t>0.0900525274455536</t>
  </si>
  <si>
    <t>45.15470514436263</t>
  </si>
  <si>
    <t>GATCCAGATCTAACTTGAGGTGGCTTTGTCTTCTTCCTTTGCCAATTCCACTAATTGTTTGGG</t>
  </si>
  <si>
    <t>G-18-A;T-37-C</t>
  </si>
  <si>
    <t>0.05550789443679416</t>
  </si>
  <si>
    <t>0.0906650565775383</t>
  </si>
  <si>
    <t>51.90249847763233</t>
  </si>
  <si>
    <t>GATCCAGATCTAACTTGAGGTGGCTTTGTCTTCTTCGTTTGCCAATTCCACTAATTGTTTGGG</t>
  </si>
  <si>
    <t>G-18-A;T-37-G</t>
  </si>
  <si>
    <t>0.1357292727999348</t>
  </si>
  <si>
    <t>0.0821990583942235</t>
  </si>
  <si>
    <t>56.23775382476785</t>
  </si>
  <si>
    <t>GATCCAGATCTAACTTGAGGTGGCTTTGTCTTCTTCTATTGCCAATTCCACTAATTGTTTGGG</t>
  </si>
  <si>
    <t>G-18-A;T-38-A</t>
  </si>
  <si>
    <t>-0.044743399312187584</t>
  </si>
  <si>
    <t>0.0883421992219638</t>
  </si>
  <si>
    <t>46.95152260539581</t>
  </si>
  <si>
    <t>GATCCAGATCTAACTTGAGGTGGCTTTGTCTTCTTCTCTTGCCAATTCCACTAATTGTTTGGG</t>
  </si>
  <si>
    <t>G-18-A;T-38-C</t>
  </si>
  <si>
    <t>-0.14619871428190284</t>
  </si>
  <si>
    <t>0.09915437606488917</t>
  </si>
  <si>
    <t>42.421712588595504</t>
  </si>
  <si>
    <t>GATCCAGATCTAACTTGAGGTGGCTTTGTCTTCTTCTGTTGCCAATTCCACTAATTGTTTGGG</t>
  </si>
  <si>
    <t>G-18-A;T-38-G</t>
  </si>
  <si>
    <t>-0.11462122942936684</t>
  </si>
  <si>
    <t>0.07440983502480235</t>
  </si>
  <si>
    <t>43.78265810793081</t>
  </si>
  <si>
    <t>GATCCAGATCTAACTTGAGGTGGCTTTGTCTTCTTCTTATGCCAATTCCACTAATTGTTTGGG</t>
  </si>
  <si>
    <t>G-18-A;T-39-A</t>
  </si>
  <si>
    <t>-0.042261780069299426</t>
  </si>
  <si>
    <t>0.07998857409652195</t>
  </si>
  <si>
    <t>47.06818310097112</t>
  </si>
  <si>
    <t>GATCCAGATCTAACTTGAGGTGGCTTTGTCTTCTTCTTCTGCCAATTCCACTAATTGTTTGGG</t>
  </si>
  <si>
    <t>G-18-A;T-39-C</t>
  </si>
  <si>
    <t>0.40265105205846297</t>
  </si>
  <si>
    <t>0.09111560100454584</t>
  </si>
  <si>
    <t>73.4430361125067</t>
  </si>
  <si>
    <t>GATCCAGATCTAACTTGAGGTGGCTTTGTCTTCTTCTTGTGCCAATTCCACTAATTGTTTGGG</t>
  </si>
  <si>
    <t>G-18-A;T-39-G</t>
  </si>
  <si>
    <t>0.21865787766391936</t>
  </si>
  <si>
    <t>0.06714750817527139</t>
  </si>
  <si>
    <t>61.10030832890417</t>
  </si>
  <si>
    <t>GATCCAGATCTAACTTGAGGTGGCTTTGTCTTCTTCTTTAGCCAATTCCACTAATTGTTTGGG</t>
  </si>
  <si>
    <t>G-18-A;T-40-A</t>
  </si>
  <si>
    <t>-0.33549653363964804</t>
  </si>
  <si>
    <t>0.0998694510493658</t>
  </si>
  <si>
    <t>35.10566456821948</t>
  </si>
  <si>
    <t>GATCCAGATCTAACTTGAGGTGGCTTTGTCTTCTTCTTTCGCCAATTCCACTAATTGTTTGGG</t>
  </si>
  <si>
    <t>G-18-A;T-40-C</t>
  </si>
  <si>
    <t>0.045180434757082916</t>
  </si>
  <si>
    <t>0.08149763084536851</t>
  </si>
  <si>
    <t>51.369235880959565</t>
  </si>
  <si>
    <t>GATCCAGATCTAACTTGAGGTGGCTTTGTCTTCTTCTTTGGCCAATTCCACTAATTGTTTGGG</t>
  </si>
  <si>
    <t>G-18-A;T-40-G</t>
  </si>
  <si>
    <t>0.2646489974695571</t>
  </si>
  <si>
    <t>0.07623327278377301</t>
  </si>
  <si>
    <t>63.976001230926606</t>
  </si>
  <si>
    <t>GATCCAGATCTAACTTGAGGTGGCTTTGTCTTCTTCTTTTACCAATTCCACTAATTGTTTGGG</t>
  </si>
  <si>
    <t>G-18-A;G-41-A</t>
  </si>
  <si>
    <t>-0.05824735001877285</t>
  </si>
  <si>
    <t>0.08387643023201088</t>
  </si>
  <si>
    <t>46.321753315448305</t>
  </si>
  <si>
    <t>GATCCAGATCTAACTTGAGGTGGCTTTGTCTTCTTCTTTTCCCAATTCCACTAATTGTTTGGG</t>
  </si>
  <si>
    <t>G-18-A;G-41-C</t>
  </si>
  <si>
    <t>-0.623659151177663</t>
  </si>
  <si>
    <t>0.1499027421729169</t>
  </si>
  <si>
    <t>26.316599074744435</t>
  </si>
  <si>
    <t>GATCCAGATCTAACTTGAGGTGGCTTTGTCTTCTTCTTTTGACAATTCCACTAATTGTTTGGG</t>
  </si>
  <si>
    <t>G-18-A;C-42-A</t>
  </si>
  <si>
    <t>-0.40270211511348736</t>
  </si>
  <si>
    <t>0.12730691593328425</t>
  </si>
  <si>
    <t>32.823900364445315</t>
  </si>
  <si>
    <t>GATCCAGATCTAACTTGAGGTGGCTTTGTCTTCTTCTTTTGCAAATTCCACTAATTGTTTGGG</t>
  </si>
  <si>
    <t>G-18-A;C-43-A</t>
  </si>
  <si>
    <t>-0.0010564397892852823</t>
  </si>
  <si>
    <t>0.08650596626268568</t>
  </si>
  <si>
    <t>49.048156196096485</t>
  </si>
  <si>
    <t>GATCCAGATCTAACTTGAGGTGGCTTTGTCTTCTTCTTTTGCCAAATCCACTAATTGTTTGGG</t>
  </si>
  <si>
    <t>G-18-A;T-46-A</t>
  </si>
  <si>
    <t>-0.05158675316960594</t>
  </si>
  <si>
    <t>0.10564593742625303</t>
  </si>
  <si>
    <t>46.63131362340295</t>
  </si>
  <si>
    <t>GATCCAGATCTAACTTGAGGTGGCTTTGTCTTCTTCTTTTGCCAACTCCACTAATTGTTTGGG</t>
  </si>
  <si>
    <t>G-18-A;T-46-C</t>
  </si>
  <si>
    <t>0.18849872063330397</t>
  </si>
  <si>
    <t>0.0827089153712648</t>
  </si>
  <si>
    <t>59.285084927231054</t>
  </si>
  <si>
    <t>GATCCAGATCTAACTTGAGGTGGCTTTGTCTTCTTCTTTTGCCAAGTCCACTAATTGTTTGGG</t>
  </si>
  <si>
    <t>G-18-A;T-46-G</t>
  </si>
  <si>
    <t>0.14212552840878662</t>
  </si>
  <si>
    <t>0.09071543410392362</t>
  </si>
  <si>
    <t>56.598617731685984</t>
  </si>
  <si>
    <t>GATCCAGATCTAACTTGAGGTGGCTTTGTCTTCTTCTTTTGCCAATACCACTAATTGTTTGGG</t>
  </si>
  <si>
    <t>G-18-A;T-47-A</t>
  </si>
  <si>
    <t>0.1912849784986757</t>
  </si>
  <si>
    <t>0.09816313175197273</t>
  </si>
  <si>
    <t>59.45049879724478</t>
  </si>
  <si>
    <t>GATCCAGATCTAACTTGAGGTGGCTTTGTCTTCTTCTTTTGCCAATCCCACTAATTGTTTGGG</t>
  </si>
  <si>
    <t>G-18-A;T-47-C</t>
  </si>
  <si>
    <t>0.09655193166320294</t>
  </si>
  <si>
    <t>0.09766477635683199</t>
  </si>
  <si>
    <t>54.07710867543607</t>
  </si>
  <si>
    <t>GATCCAGATCTAACTTGAGGTGGCTTTGTCTTCTTCTTTTGCCAATGCCACTAATTGTTTGGG</t>
  </si>
  <si>
    <t>G-18-A;T-47-G</t>
  </si>
  <si>
    <t>-1.0428534830060328</t>
  </si>
  <si>
    <t>0.13580759132020398</t>
  </si>
  <si>
    <t>17.30517434368519</t>
  </si>
  <si>
    <t>GATCCAGATCTAACTTGAGGTGGCTTTGTCTTCTTCTTTTGCCAATTACACTAATTGTTTGGG</t>
  </si>
  <si>
    <t>G-18-A;C-48-A</t>
  </si>
  <si>
    <t>-0.494186146118075</t>
  </si>
  <si>
    <t>0.11306912499043356</t>
  </si>
  <si>
    <t>29.954300054081557</t>
  </si>
  <si>
    <t>GATCCAGATCTAACTTGAGGTGGCTTTGTCTTCTTCTTTTGCCAATTCAACTAATTGTTTGGG</t>
  </si>
  <si>
    <t>G-18-A;C-49-A</t>
  </si>
  <si>
    <t>0.16633733239924559</t>
  </si>
  <si>
    <t>0.07872096885657513</t>
  </si>
  <si>
    <t>57.98569644990171</t>
  </si>
  <si>
    <t>GATCCAGATCTAACTTGAGGTGGCTTTGTCTTCTTCTTTTGCCAATTCCAATAATTGTTTGGG</t>
  </si>
  <si>
    <t>G-18-A;C-51-A</t>
  </si>
  <si>
    <t>-0.35521664401177067</t>
  </si>
  <si>
    <t>0.11939864203912089</t>
  </si>
  <si>
    <t>34.42015833254697</t>
  </si>
  <si>
    <t>GATCCAGATCTAACTTGAGGTGGCTTTGTCTTCTTCTTTTGCCAATTCCACAAATTGTTTGGG</t>
  </si>
  <si>
    <t>G-18-A;T-52-A</t>
  </si>
  <si>
    <t>-0.13930251285978149</t>
  </si>
  <si>
    <t>0.09182214959904272</t>
  </si>
  <si>
    <t>42.715272323392796</t>
  </si>
  <si>
    <t>GATCCAGATCTAACTTGAGGTGGCTTTGTCTTCTTCTTTTGCCAATTCCACCAATTGTTTGGG</t>
  </si>
  <si>
    <t>G-18-A;T-52-C</t>
  </si>
  <si>
    <t>-0.03457866526410373</t>
  </si>
  <si>
    <t>0.10419969785387653</t>
  </si>
  <si>
    <t>47.4312061434874</t>
  </si>
  <si>
    <t>GATCCAGATCTAACTTGAGGTGGCTTTGTCTTCTTCTTTTGCCAATTCCACGAATTGTTTGGG</t>
  </si>
  <si>
    <t>G-18-A;T-52-G</t>
  </si>
  <si>
    <t>0.4229775501723473</t>
  </si>
  <si>
    <t>0.0895182861175387</t>
  </si>
  <si>
    <t>74.95115127263695</t>
  </si>
  <si>
    <t>GATCCAGATCTAACTTGAGGTGGCTTTGTCTTCTTCTTTTGCCAATTCCACTAAATGTTTGGG</t>
  </si>
  <si>
    <t>G-18-A;T-55-A</t>
  </si>
  <si>
    <t>-0.11153802268499406</t>
  </si>
  <si>
    <t>0.09949148858710032</t>
  </si>
  <si>
    <t>43.91785741129553</t>
  </si>
  <si>
    <t>GATCCAGATCTAACTTGAGGTGGCTTTGTCTTCTTCTTTTGCCAATTCCACTAACTGTTTGGG</t>
  </si>
  <si>
    <t>G-18-A;T-55-C</t>
  </si>
  <si>
    <t>-0.09602846319392377</t>
  </si>
  <si>
    <t>0.10727999941007912</t>
  </si>
  <si>
    <t>44.604313589677595</t>
  </si>
  <si>
    <t>GATCCAGATCTAACTTGAGGTGGCTTTGTCTTCTTCTTTTGCCAATTCCACTAAGTGTTTGGG</t>
  </si>
  <si>
    <t>G-18-A;T-55-G</t>
  </si>
  <si>
    <t>0.07699611868695824</t>
  </si>
  <si>
    <t>0.10361784262600728</t>
  </si>
  <si>
    <t>53.02986012498953</t>
  </si>
  <si>
    <t>GATCCAGATCTAACTTGAGGTGGCTTTGTCTTCTTCTTTTGCCAATTCCACTAATAGTTTGGG</t>
  </si>
  <si>
    <t>G-18-A;T-56-A</t>
  </si>
  <si>
    <t>-0.24428352587193056</t>
  </si>
  <si>
    <t>0.10352616937572615</t>
  </si>
  <si>
    <t>38.458337362753035</t>
  </si>
  <si>
    <t>GATCCAGATCTAACTTGAGGTGGCTTTGTCTTCTTCTTTTGCCAATTCCACTAATCGTTTGGG</t>
  </si>
  <si>
    <t>G-18-A;T-56-C</t>
  </si>
  <si>
    <t>0.07385749972965619</t>
  </si>
  <si>
    <t>0.09830124651190615</t>
  </si>
  <si>
    <t>52.863680524339216</t>
  </si>
  <si>
    <t>GATCCAGATCTAACTTGAGGTGGCTTTGTCTTCTTCTTTTGCCAATTCCACTAATGGTTTGGG</t>
  </si>
  <si>
    <t>G-18-A;T-56-G</t>
  </si>
  <si>
    <t>0.1196680536564794</t>
  </si>
  <si>
    <t>0.09902543520072649</t>
  </si>
  <si>
    <t>55.341721880980224</t>
  </si>
  <si>
    <t>GATCCAGATCTAACTTGAGGTGGCTTTGTCTTCTTCTTTTGCCAATTCCACTAATTATTTGGG</t>
  </si>
  <si>
    <t>G-18-A;G-57-A</t>
  </si>
  <si>
    <t>0.33470208983237726</t>
  </si>
  <si>
    <t>0.07277721090032073</t>
  </si>
  <si>
    <t>68.61842774185136</t>
  </si>
  <si>
    <t>GATCCAGATCTAACTTGAGGTGGCTTTGTCTTCTTCTTTTGCCAATTCCACTAATTCTTTGGG</t>
  </si>
  <si>
    <t>G-18-A;G-57-C</t>
  </si>
  <si>
    <t>-0.10187799247103989</t>
  </si>
  <si>
    <t>0.09617464873993375</t>
  </si>
  <si>
    <t>44.34416097841009</t>
  </si>
  <si>
    <t>GATCCAGATCTAACTTGAGGTGGCTTTGTCTTCTTCTTTTGCCAATTCCACTAATTGATTGGG</t>
  </si>
  <si>
    <t>G-18-A;T-58-A</t>
  </si>
  <si>
    <t>-0.10830322542994196</t>
  </si>
  <si>
    <t>0.08537577160970469</t>
  </si>
  <si>
    <t>44.060152800183516</t>
  </si>
  <si>
    <t>GATCCAGATCTAACTTGAGGTGGCTTTGTCTTCTTCTTTTGCCAATTCCACTAATTGCTTGGG</t>
  </si>
  <si>
    <t>G-18-A;T-58-C</t>
  </si>
  <si>
    <t>0.08742456506746676</t>
  </si>
  <si>
    <t>0.08589392905157979</t>
  </si>
  <si>
    <t>53.585772792526726</t>
  </si>
  <si>
    <t>GATCCAGATCTAACTTGAGGTGGCTTTGTCTTCTTCTTTTGCCAATTCCACTAATTGGTTGGG</t>
  </si>
  <si>
    <t>G-18-A;T-58-G</t>
  </si>
  <si>
    <t>-0.14682037420539293</t>
  </si>
  <si>
    <t>0.11441832188521393</t>
  </si>
  <si>
    <t>42.39534890546503</t>
  </si>
  <si>
    <t>GATCCAGATCTAACTTGAGGTGGCTTTGTCTTCTTCTTTTGCCAATTCCACTAATTGTATGGG</t>
  </si>
  <si>
    <t>G-18-A;T-59-A</t>
  </si>
  <si>
    <t>0.23645691903057597</t>
  </si>
  <si>
    <t>0.08689134213213219</t>
  </si>
  <si>
    <t>62.19757139155798</t>
  </si>
  <si>
    <t>GATCCAGATCTAACTTGAGGTGGCTTTGTCTTCTTCTTTTGCCAATTCCACTAATTGTCTGGG</t>
  </si>
  <si>
    <t>G-18-A;T-59-C</t>
  </si>
  <si>
    <t>0.16723822126079846</t>
  </si>
  <si>
    <t>0.09410981290716745</t>
  </si>
  <si>
    <t>58.03795865564766</t>
  </si>
  <si>
    <t>GATCCAGATCTAACTTGAGGTGGCTTTGTCTTCTTCTTTTGCCAATTCCACTAATTGTGTGGG</t>
  </si>
  <si>
    <t>G-18-A;T-59-G</t>
  </si>
  <si>
    <t>-0.07958980143377356</t>
  </si>
  <si>
    <t>0.09448627197413861</t>
  </si>
  <si>
    <t>45.34360867654931</t>
  </si>
  <si>
    <t>GATCCAGATCTAACTTGAGGTGGCTTTGTCTTCTTCTTTTGCCAATTCCACTAATTGTTAGGG</t>
  </si>
  <si>
    <t>G-18-A;T-60-A</t>
  </si>
  <si>
    <t>-0.8030928142318294</t>
  </si>
  <si>
    <t>0.12738160918620575</t>
  </si>
  <si>
    <t>21.993923717900067</t>
  </si>
  <si>
    <t>GATCCAGATCTAACTTGAGGTGGCTTTGTCTTCTTCTTTTGCCAATTCCACTAATTGTTCGGG</t>
  </si>
  <si>
    <t>G-18-A;T-60-C</t>
  </si>
  <si>
    <t>-0.12850778845550054</t>
  </si>
  <si>
    <t>0.0807035112400649</t>
  </si>
  <si>
    <t>43.17886961673003</t>
  </si>
  <si>
    <t>GATCCAGATCTAACTTGAGGTGGCTTTGTCTTCTTCTTTTGCCAATTCCACTAATTGTTGGGG</t>
  </si>
  <si>
    <t>G-18-A;T-60-G</t>
  </si>
  <si>
    <t>-0.1453057457810888</t>
  </si>
  <si>
    <t>0.09146130588311191</t>
  </si>
  <si>
    <t>42.459610760106095</t>
  </si>
  <si>
    <t>GATCCAGATCTAACTTGAGGTGGCTTTGTCTTCTTCTTTTGCCAATTCCACTAATTGTTTAGG</t>
  </si>
  <si>
    <t>G-18-A;G-61-A</t>
  </si>
  <si>
    <t>-0.5201664019098737</t>
  </si>
  <si>
    <t>0.07984907827229448</t>
  </si>
  <si>
    <t>29.18610187814416</t>
  </si>
  <si>
    <t>GATCCAGATCTAACTTGAGGTGGCTTTGTCTTCTTCTTTTGCCAATTCCACTAATTGTTTCGG</t>
  </si>
  <si>
    <t>G-18-A;G-61-C</t>
  </si>
  <si>
    <t>0.014088489707332202</t>
  </si>
  <si>
    <t>0.09346527030743376</t>
  </si>
  <si>
    <t>49.79664062907661</t>
  </si>
  <si>
    <t>GATCCAGATCTAACTTGAGGTGGCTTTGTCTTCTTCTTTTGCCAATTCCACTAATTGTTTGAG</t>
  </si>
  <si>
    <t>G-18-A;G-62-A</t>
  </si>
  <si>
    <t>0.22411083465818887</t>
  </si>
  <si>
    <t>0.06370784584782796</t>
  </si>
  <si>
    <t>61.43439573685914</t>
  </si>
  <si>
    <t>GATCCAGATCTAACTTGAGGTGGCTTTGTCTTCTTCTTTTGCCAATTCCACTAATTGTTTGCG</t>
  </si>
  <si>
    <t>G-18-A;G-62-C</t>
  </si>
  <si>
    <t>-0.014243082950351468</t>
  </si>
  <si>
    <t>0.09627071581030937</t>
  </si>
  <si>
    <t>48.405621411796616</t>
  </si>
  <si>
    <t>GATCCAGATCTAACTTGAGGTGGCTTTGTCTTCTTCTTTTGCCAATTCCACTAATTGTTTGGA</t>
  </si>
  <si>
    <t>G-18-A;G-63-A</t>
  </si>
  <si>
    <t>-2.947692265381086</t>
  </si>
  <si>
    <t>0.44284708193987177</t>
  </si>
  <si>
    <t>2.5758170104924343</t>
  </si>
  <si>
    <t>GATCCAGATCTAACTTGAGGTGGCTTTGTCTTCTTCTTTTGCCAATTCCACTAATTGTTTGGC</t>
  </si>
  <si>
    <t>G-18-A;G-63-C</t>
  </si>
  <si>
    <t>-2.63345822231818</t>
  </si>
  <si>
    <t>1.312200376769172</t>
  </si>
  <si>
    <t>3.526834803521327</t>
  </si>
  <si>
    <t>GATCCAGATCTAACTTGAGGTGGCTTTGTCTTCTTCTTTTGCCAATTCCACTAATTGTTTGGG</t>
  </si>
  <si>
    <t>G-18-A</t>
  </si>
  <si>
    <t>-0.04081746730803698</t>
  </si>
  <si>
    <t>0.016733202798336344</t>
  </si>
  <si>
    <t>47.13621339515816</t>
  </si>
  <si>
    <t>GATCCAGATCTAACTTGAGGTGGCTTTGTCTTCTTCTTTTGCCAATTCCACTAATTGTTTGGT</t>
  </si>
  <si>
    <t>G-18-A;G-63-T</t>
  </si>
  <si>
    <t>-3.033280590285699</t>
  </si>
  <si>
    <t>0.7083057890812248</t>
  </si>
  <si>
    <t>2.364528046477332</t>
  </si>
  <si>
    <t>GATCCAGATCTAACTTGAGGTGGCTTTGTCTTCTTCTTTTGCCAATTCCACTAATTGTTTGTG</t>
  </si>
  <si>
    <t>G-18-A;G-62-T</t>
  </si>
  <si>
    <t>-0.27066687002217693</t>
  </si>
  <si>
    <t>0.10190688082714651</t>
  </si>
  <si>
    <t>37.456945926882234</t>
  </si>
  <si>
    <t>GATCCAGATCTAACTTGAGGTGGCTTTGTCTTCTTCTTTTGCCAATTCCACTAATTGTTTTGG</t>
  </si>
  <si>
    <t>G-18-A;G-61-T</t>
  </si>
  <si>
    <t>0.13335090204644653</t>
  </si>
  <si>
    <t>0.08182079238402734</t>
  </si>
  <si>
    <t>56.104158528377134</t>
  </si>
  <si>
    <t>GATCCAGATCTAACTTGAGGTGGCTTTGTCTTCTTCTTTTGCCAATTCCACTAATTTTTTGGG</t>
  </si>
  <si>
    <t>G-18-A;G-57-T</t>
  </si>
  <si>
    <t>0.492081861965566</t>
  </si>
  <si>
    <t>0.08955382290713067</t>
  </si>
  <si>
    <t>80.31375462569372</t>
  </si>
  <si>
    <t>GATCCAGATCTAACTTGAGGTGGCTTTGTCTTCTTCTTTTGCCAATTCCACTACTTGTTTGGG</t>
  </si>
  <si>
    <t>G-18-A;A-54-C</t>
  </si>
  <si>
    <t>0.3368162334777116</t>
  </si>
  <si>
    <t>0.09126539488614478</t>
  </si>
  <si>
    <t>68.76365041151611</t>
  </si>
  <si>
    <t>GATCCAGATCTAACTTGAGGTGGCTTTGTCTTCTTCTTTTGCCAATTCCACTAGTTGTTTGGG</t>
  </si>
  <si>
    <t>G-18-A;A-54-G</t>
  </si>
  <si>
    <t>-0.051116365378549494</t>
  </si>
  <si>
    <t>0.09809732143968262</t>
  </si>
  <si>
    <t>46.653253583752516</t>
  </si>
  <si>
    <t>GATCCAGATCTAACTTGAGGTGGCTTTGTCTTCTTCTTTTGCCAATTCCACTATTTGTTTGGG</t>
  </si>
  <si>
    <t>G-18-A;A-54-T</t>
  </si>
  <si>
    <t>0.06092724690425602</t>
  </si>
  <si>
    <t>0.0835192616478692</t>
  </si>
  <si>
    <t>52.18453996164903</t>
  </si>
  <si>
    <t>GATCCAGATCTAACTTGAGGTGGCTTTGTCTTCTTCTTTTGCCAATTCCACTCATTGTTTGGG</t>
  </si>
  <si>
    <t>G-18-A;A-53-C</t>
  </si>
  <si>
    <t>0.11660754521999706</t>
  </si>
  <si>
    <t>0.0862612488984566</t>
  </si>
  <si>
    <t>55.17260699504577</t>
  </si>
  <si>
    <t>GATCCAGATCTAACTTGAGGTGGCTTTGTCTTCTTCTTTTGCCAATTCCACTGATTGTTTGGG</t>
  </si>
  <si>
    <t>G-18-A;A-53-G</t>
  </si>
  <si>
    <t>0.48929320429326684</t>
  </si>
  <si>
    <t>0.08526714374780481</t>
  </si>
  <si>
    <t>80.09009905202156</t>
  </si>
  <si>
    <t>GATCCAGATCTAACTTGAGGTGGCTTTGTCTTCTTCTTTTGCCAATTCCACTTATTGTTTGGG</t>
  </si>
  <si>
    <t>G-18-A;A-53-T</t>
  </si>
  <si>
    <t>-0.2888458362850994</t>
  </si>
  <si>
    <t>0.09137622732296014</t>
  </si>
  <si>
    <t>36.782169324067816</t>
  </si>
  <si>
    <t>GATCCAGATCTAACTTGAGGTGGCTTTGTCTTCTTCTTTTGCCAATTCCAGTAATTGTTTGGG</t>
  </si>
  <si>
    <t>G-18-A;C-51-G</t>
  </si>
  <si>
    <t>-0.01788469235031208</t>
  </si>
  <si>
    <t>0.08539416247622827</t>
  </si>
  <si>
    <t>48.22966761779582</t>
  </si>
  <si>
    <t>GATCCAGATCTAACTTGAGGTGGCTTTGTCTTCTTCTTTTGCCAATTCCATTAATTGTTTGGG</t>
  </si>
  <si>
    <t>G-18-A;C-51-T</t>
  </si>
  <si>
    <t>-0.14683137244816447</t>
  </si>
  <si>
    <t>0.09860646792191469</t>
  </si>
  <si>
    <t>42.39488263368947</t>
  </si>
  <si>
    <t>GATCCAGATCTAACTTGAGGTGGCTTTGTCTTCTTCTTTTGCCAATTCCCCTAATTGTTTGGG</t>
  </si>
  <si>
    <t>G-18-A;A-50-C</t>
  </si>
  <si>
    <t>-1.0036060455224507</t>
  </si>
  <si>
    <t>0.14643897322397667</t>
  </si>
  <si>
    <t>17.997862291822308</t>
  </si>
  <si>
    <t>GATCCAGATCTAACTTGAGGTGGCTTTGTCTTCTTCTTTTGCCAATTCCGCTAATTGTTTGGG</t>
  </si>
  <si>
    <t>G-18-A;A-50-G</t>
  </si>
  <si>
    <t>0.17136206087516692</t>
  </si>
  <si>
    <t>0.08905518354006425</t>
  </si>
  <si>
    <t>58.27779206606338</t>
  </si>
  <si>
    <t>GATCCAGATCTAACTTGAGGTGGCTTTGTCTTCTTCTTTTGCCAATTCCTCTAATTGTTTGGG</t>
  </si>
  <si>
    <t>G-18-A;A-50-T</t>
  </si>
  <si>
    <t>-0.2045086250657025</t>
  </si>
  <si>
    <t>0.09103906487950261</t>
  </si>
  <si>
    <t>40.018842661513844</t>
  </si>
  <si>
    <t>GATCCAGATCTAACTTGAGGTGGCTTTGTCTTCTTCTTTTGCCAATTCGACTAATTGTTTGGG</t>
  </si>
  <si>
    <t>G-18-A;C-49-G</t>
  </si>
  <si>
    <t>-0.008506587686419792</t>
  </si>
  <si>
    <t>0.08699068342794321</t>
  </si>
  <si>
    <t>48.68409800594398</t>
  </si>
  <si>
    <t>GATCCAGATCTAACTTGAGGTGGCTTTGTCTTCTTCTTTTGCCAATTCTACTAATTGTTTGGG</t>
  </si>
  <si>
    <t>G-18-A;C-49-T</t>
  </si>
  <si>
    <t>0.046404040267441465</t>
  </si>
  <si>
    <t>0.08015816759280112</t>
  </si>
  <si>
    <t>51.432130032014165</t>
  </si>
  <si>
    <t>GATCCAGATCTAACTTGAGGTGGCTTTGTCTTCTTCTTTTGCCAATTGCACTAATTGTTTGGG</t>
  </si>
  <si>
    <t>G-18-A;C-48-G</t>
  </si>
  <si>
    <t>-0.15308377952583918</t>
  </si>
  <si>
    <t>0.09223341601624425</t>
  </si>
  <si>
    <t>42.13063950807636</t>
  </si>
  <si>
    <t>GATCCAGATCTAACTTGAGGTGGCTTTGTCTTCTTCTTTTGCCAATTTCACTAATTGTTTGGG</t>
  </si>
  <si>
    <t>G-18-A;C-48-T</t>
  </si>
  <si>
    <t>-0.14179803270811278</t>
  </si>
  <si>
    <t>0.095104816872633</t>
  </si>
  <si>
    <t>42.60880841013861</t>
  </si>
  <si>
    <t>GATCCAGATCTAACTTGAGGTGGCTTTGTCTTCTTCTTTTGCCACTTCCACTAATTGTTTGGG</t>
  </si>
  <si>
    <t>G-18-A;A-45-C</t>
  </si>
  <si>
    <t>-1.092974492306398</t>
  </si>
  <si>
    <t>0.18900835723421908</t>
  </si>
  <si>
    <t>16.45919919513606</t>
  </si>
  <si>
    <t>GATCCAGATCTAACTTGAGGTGGCTTTGTCTTCTTCTTTTGCCAGTTCCACTAATTGTTTGGG</t>
  </si>
  <si>
    <t>G-18-A;A-45-G</t>
  </si>
  <si>
    <t>0.3342118470738443</t>
  </si>
  <si>
    <t>0.07473565574271078</t>
  </si>
  <si>
    <t>68.58479629900823</t>
  </si>
  <si>
    <t>GATCCAGATCTAACTTGAGGTGGCTTTGTCTTCTTCTTTTGCCATTTCCACTAATTGTTTGGG</t>
  </si>
  <si>
    <t>G-18-A;A-45-T</t>
  </si>
  <si>
    <t>0.11151514422320827</t>
  </si>
  <si>
    <t>0.09289025413055088</t>
  </si>
  <si>
    <t>54.89236012653107</t>
  </si>
  <si>
    <t>GATCCAGATCTAACTTGAGGTGGCTTTGTCTTCTTCTTTTGCCCATTCCACTAATTGTTTGGG</t>
  </si>
  <si>
    <t>G-18-A;A-44-C</t>
  </si>
  <si>
    <t>0.033412769560422106</t>
  </si>
  <si>
    <t>0.10301666969217795</t>
  </si>
  <si>
    <t>50.76828275418167</t>
  </si>
  <si>
    <t>GATCCAGATCTAACTTGAGGTGGCTTTGTCTTCTTCTTTTGCCGATTCCACTAATTGTTTGGG</t>
  </si>
  <si>
    <t>G-18-A;A-44-G</t>
  </si>
  <si>
    <t>0.131485445228281</t>
  </si>
  <si>
    <t>0.07777430158054044</t>
  </si>
  <si>
    <t>55.99959620189781</t>
  </si>
  <si>
    <t>GATCCAGATCTAACTTGAGGTGGCTTTGTCTTCTTCTTTTGCCTATTCCACTAATTGTTTGGG</t>
  </si>
  <si>
    <t>G-18-A;A-44-T</t>
  </si>
  <si>
    <t>-0.1725046743390356</t>
  </si>
  <si>
    <t>0.0993092955019352</t>
  </si>
  <si>
    <t>41.32031883502736</t>
  </si>
  <si>
    <t>GATCCAGATCTAACTTGAGGTGGCTTTGTCTTCTTCTTTTGCGAATTCCACTAATTGTTTGGG</t>
  </si>
  <si>
    <t>G-18-A;C-43-G</t>
  </si>
  <si>
    <t>0.20766413200637635</t>
  </si>
  <si>
    <t>0.07532736787192774</t>
  </si>
  <si>
    <t>60.43226595195169</t>
  </si>
  <si>
    <t>GATCCAGATCTAACTTGAGGTGGCTTTGTCTTCTTCTTTTGCTAATTCCACTAATTGTTTGGG</t>
  </si>
  <si>
    <t>G-18-A;C-43-T</t>
  </si>
  <si>
    <t>-0.5406337650426779</t>
  </si>
  <si>
    <t>0.10019999645293517</t>
  </si>
  <si>
    <t>28.594811056031084</t>
  </si>
  <si>
    <t>GATCCAGATCTAACTTGAGGTGGCTTTGTCTTCTTCTTTTGGCAATTCCACTAATTGTTTGGG</t>
  </si>
  <si>
    <t>G-18-A;C-42-G</t>
  </si>
  <si>
    <t>-0.1383350762526538</t>
  </si>
  <si>
    <t>0.08707763999073022</t>
  </si>
  <si>
    <t>42.75661663729863</t>
  </si>
  <si>
    <t>GATCCAGATCTAACTTGAGGTGGCTTTGTCTTCTTCTTTTGTCAATTCCACTAATTGTTTGGG</t>
  </si>
  <si>
    <t>G-18-A;C-42-T</t>
  </si>
  <si>
    <t>-0.10045097908757133</t>
  </si>
  <si>
    <t>0.07866626562994791</t>
  </si>
  <si>
    <t>44.4074858615868</t>
  </si>
  <si>
    <t>GATCCAGATCTAACTTGAGGTGGCTTTGTCTTCTTCTTTTTCCAATTCCACTAATTGTTTGGG</t>
  </si>
  <si>
    <t>G-18-A;G-41-T</t>
  </si>
  <si>
    <t>-0.3108760268206313</t>
  </si>
  <si>
    <t>0.11195233621915848</t>
  </si>
  <si>
    <t>35.980711671917504</t>
  </si>
  <si>
    <t>GATCCAGATCTAACTTGAGGTGGCTTTGTCTTCTTGTTTTGCCAATTCCACTAATTGTTTGGG</t>
  </si>
  <si>
    <t>G-18-A;C-36-G</t>
  </si>
  <si>
    <t>-0.3215974973106951</t>
  </si>
  <si>
    <t>0.09687004624725717</t>
  </si>
  <si>
    <t>35.5970061527855</t>
  </si>
  <si>
    <t>GATCCAGATCTAACTTGAGGTGGCTTTGTCTTCTTTTTTTGCCAATTCCACTAATTGTTTGGG</t>
  </si>
  <si>
    <t>G-18-A;C-36-T</t>
  </si>
  <si>
    <t>-0.30583012033785506</t>
  </si>
  <si>
    <t>0.10978376842180979</t>
  </si>
  <si>
    <t>36.16272580515423</t>
  </si>
  <si>
    <t>GATCCAGATCTAACTTGAGGTGGCTTTGTCTTGTTCTTTTGCCAATTCCACTAATTGTTTGGG</t>
  </si>
  <si>
    <t>G-18-A;C-33-G</t>
  </si>
  <si>
    <t>-0.8998301405754944</t>
  </si>
  <si>
    <t>0.12446188217381964</t>
  </si>
  <si>
    <t>19.965961411963665</t>
  </si>
  <si>
    <t>GATCCAGATCTAACTTGAGGTGGCTTTGTCTTTTTCTTTTGCCAATTCCACTAATTGTTTGGG</t>
  </si>
  <si>
    <t>G-18-A;C-33-T</t>
  </si>
  <si>
    <t>-1.3439435357813823</t>
  </si>
  <si>
    <t>0.18652648351399762</t>
  </si>
  <si>
    <t>12.80602161555355</t>
  </si>
  <si>
    <t>GATCCAGATCTAACTTGAGGTGGCTTTGTGTTCTTCTTTTGCCAATTCCACTAATTGTTTGGG</t>
  </si>
  <si>
    <t>G-18-A;C-30-G</t>
  </si>
  <si>
    <t>0.007706885463553803</t>
  </si>
  <si>
    <t>0.07742439213173985</t>
  </si>
  <si>
    <t>49.479870003333176</t>
  </si>
  <si>
    <t>GATCCAGATCTAACTTGAGGTGGCTTTGTTTTCTTCTTTTGCCAATTCCACTAATTGTTTGGG</t>
  </si>
  <si>
    <t>G-18-A;C-30-T</t>
  </si>
  <si>
    <t>-0.07201734039191812</t>
  </si>
  <si>
    <t>0.09208585370988108</t>
  </si>
  <si>
    <t>45.688274724871384</t>
  </si>
  <si>
    <t>GATCCAGATCTAACTTGAGGTGGCTTTTTCTTCTTCTTTTGCCAATTCCACTAATTGTTTGGG</t>
  </si>
  <si>
    <t>G-18-A;G-28-T</t>
  </si>
  <si>
    <t>-0.1319935621217224</t>
  </si>
  <si>
    <t>0.12319321635815875</t>
  </si>
  <si>
    <t>43.028619870522725</t>
  </si>
  <si>
    <t>GATCCAGATCTAACTTGAGGTGGGTTTGTCTTCTTCTTTTGCCAATTCCACTAATTGTTTGGG</t>
  </si>
  <si>
    <t>G-18-A;C-24-G</t>
  </si>
  <si>
    <t>-2.7581548958020172</t>
  </si>
  <si>
    <t>1.1796897285129695</t>
  </si>
  <si>
    <t>3.1133650129868844</t>
  </si>
  <si>
    <t>GATCCAGATCTAACTTGAGGTGGTTTTGTCTTCTTCTTTTGCCAATTCCACTAATTGTTTGGG</t>
  </si>
  <si>
    <t>G-18-A;C-24-T</t>
  </si>
  <si>
    <t>-0.03432752438695824</t>
  </si>
  <si>
    <t>0.08829440247806268</t>
  </si>
  <si>
    <t>47.443119554111924</t>
  </si>
  <si>
    <t>GATCCAGATCTAACTTGAGGTGTCTTTGTCTTCTTCTTTTGCCAATTCCACTAATTGTTTGGG</t>
  </si>
  <si>
    <t>G-18-A;G-23-T</t>
  </si>
  <si>
    <t>-0.45151427960427154</t>
  </si>
  <si>
    <t>0.10501046774223306</t>
  </si>
  <si>
    <t>31.26016974860269</t>
  </si>
  <si>
    <t>GATCCAGATCTAACTTGAGGTTGCTTTGTCTTCTTCTTTTGCCAATTCCACTAATTGTTTGGG</t>
  </si>
  <si>
    <t>G-18-A;G-22-T</t>
  </si>
  <si>
    <t>-0.25735597347985784</t>
  </si>
  <si>
    <t>0.13091278167700834</t>
  </si>
  <si>
    <t>37.958864541476906</t>
  </si>
  <si>
    <t>GATCCAGATCTAACTTGAGTTGGCTTTGTCTTCTTCTTTTGCCAATTCCACTAATTGTTTGGG</t>
  </si>
  <si>
    <t>G-18-A;G-20-T</t>
  </si>
  <si>
    <t>-0.4107213618323367</t>
  </si>
  <si>
    <t>0.1421331482459863</t>
  </si>
  <si>
    <t>32.56173001846761</t>
  </si>
  <si>
    <t>GATCCAGATCTAACTTGATGTGGCTTTGTCTTCTTCTTTTGCCAATTCCACTAATTGTTTGGG</t>
  </si>
  <si>
    <t>G-18-A;G-19-T</t>
  </si>
  <si>
    <t>0.2614369190161358</t>
  </si>
  <si>
    <t>0.08399647493274524</t>
  </si>
  <si>
    <t>63.77083497728735</t>
  </si>
  <si>
    <t>GATCCAGATCTAACTTGCAGTGGCTTTGTCTTCTTCTTTTGCCAATTCCACTAATTGTTTGGG</t>
  </si>
  <si>
    <t>G-18-C;G-19-A</t>
  </si>
  <si>
    <t>0.25719708094135896</t>
  </si>
  <si>
    <t>0.07851259596547094</t>
  </si>
  <si>
    <t>63.50102933338508</t>
  </si>
  <si>
    <t>GATCCAGATCTAACTTGCCGTGGCTTTGTCTTCTTCTTTTGCCAATTCCACTAATTGTTTGGG</t>
  </si>
  <si>
    <t>G-18-C;G-19-C</t>
  </si>
  <si>
    <t>0.5448872885135987</t>
  </si>
  <si>
    <t>0.09791761687990398</t>
  </si>
  <si>
    <t>84.66872789867897</t>
  </si>
  <si>
    <t>GATCCAGATCTAACTTGCGATGGCTTTGTCTTCTTCTTTTGCCAATTCCACTAATTGTTTGGG</t>
  </si>
  <si>
    <t>G-18-C;G-20-A</t>
  </si>
  <si>
    <t>0.6705480627606554</t>
  </si>
  <si>
    <t>0.0883013964294391</t>
  </si>
  <si>
    <t>96.00565515151604</t>
  </si>
  <si>
    <t>GATCCAGATCTAACTTGCGCTGGCTTTGTCTTCTTCTTTTGCCAATTCCACTAATTGTTTGGG</t>
  </si>
  <si>
    <t>G-18-C;G-20-C</t>
  </si>
  <si>
    <t>-0.01605041078811821</t>
  </si>
  <si>
    <t>0.12878220152867784</t>
  </si>
  <si>
    <t>48.31821559399064</t>
  </si>
  <si>
    <t>GATCCAGATCTAACTTGCGGAGGCTTTGTCTTCTTCTTTTGCCAATTCCACTAATTGTTTGGG</t>
  </si>
  <si>
    <t>G-18-C;T-21-A</t>
  </si>
  <si>
    <t>0.2937879003803819</t>
  </si>
  <si>
    <t>0.11258318866312765</t>
  </si>
  <si>
    <t>65.86761769171747</t>
  </si>
  <si>
    <t>GATCCAGATCTAACTTGCGGCGGCTTTGTCTTCTTCTTTTGCCAATTCCACTAATTGTTTGGG</t>
  </si>
  <si>
    <t>G-18-C;T-21-C</t>
  </si>
  <si>
    <t>0.5301263537140591</t>
  </si>
  <si>
    <t>0.112962997265966</t>
  </si>
  <si>
    <t>83.42811713968061</t>
  </si>
  <si>
    <t>GATCCAGATCTAACTTGCGGGGGCTTTGTCTTCTTCTTTTGCCAATTCCACTAATTGTTTGGG</t>
  </si>
  <si>
    <t>G-18-C;T-21-G</t>
  </si>
  <si>
    <t>0.3153041639501643</t>
  </si>
  <si>
    <t>0.11460141274783456</t>
  </si>
  <si>
    <t>67.30019934962236</t>
  </si>
  <si>
    <t>GATCCAGATCTAACTTGCGGTAGCTTTGTCTTCTTCTTTTGCCAATTCCACTAATTGTTTGGG</t>
  </si>
  <si>
    <t>G-18-C;G-22-A</t>
  </si>
  <si>
    <t>-0.3252444558431847</t>
  </si>
  <si>
    <t>0.11102461846744989</t>
  </si>
  <si>
    <t>35.467421785498445</t>
  </si>
  <si>
    <t>GATCCAGATCTAACTTGCGGTCGCTTTGTCTTCTTCTTTTGCCAATTCCACTAATTGTTTGGG</t>
  </si>
  <si>
    <t>G-18-C;G-22-C</t>
  </si>
  <si>
    <t>0.7203846533341786</t>
  </si>
  <si>
    <t>0.11988636891497115</t>
  </si>
  <si>
    <t>GATCCAGATCTAACTTGCGGTGACTTTGTCTTCTTCTTTTGCCAATTCCACTAATTGTTTGGG</t>
  </si>
  <si>
    <t>G-18-C;G-23-A</t>
  </si>
  <si>
    <t>0.4522842531170157</t>
  </si>
  <si>
    <t>0.09126033164198172</t>
  </si>
  <si>
    <t>77.18022627727453</t>
  </si>
  <si>
    <t>GATCCAGATCTAACTTGCGGTGCCTTTGTCTTCTTCTTTTGCCAATTCCACTAATTGTTTGGG</t>
  </si>
  <si>
    <t>G-18-C;G-23-C</t>
  </si>
  <si>
    <t>0.6489079466765664</t>
  </si>
  <si>
    <t>0.11648093328978427</t>
  </si>
  <si>
    <t>93.95039981612115</t>
  </si>
  <si>
    <t>GATCCAGATCTAACTTGCGGTGGATTTGTCTTCTTCTTTTGCCAATTCCACTAATTGTTTGGG</t>
  </si>
  <si>
    <t>G-18-C;C-24-A</t>
  </si>
  <si>
    <t>0.6964731366406696</t>
  </si>
  <si>
    <t>0.10728453434607674</t>
  </si>
  <si>
    <t>98.52715263319226</t>
  </si>
  <si>
    <t>GATCCAGATCTAACTTGCGGTGGCATTGTCTTCTTCTTTTGCCAATTCCACTAATTGTTTGGG</t>
  </si>
  <si>
    <t>G-18-C;T-25-A</t>
  </si>
  <si>
    <t>0.08518055933316612</t>
  </si>
  <si>
    <t>0.11388191712925234</t>
  </si>
  <si>
    <t>53.46566082747513</t>
  </si>
  <si>
    <t>GATCCAGATCTAACTTGCGGTGGCCTTGTCTTCTTCTTTTGCCAATTCCACTAATTGTTTGGG</t>
  </si>
  <si>
    <t>G-18-C;T-25-C</t>
  </si>
  <si>
    <t>-0.0196452370373653</t>
  </si>
  <si>
    <t>0.1233495630555045</t>
  </si>
  <si>
    <t>48.144831833220366</t>
  </si>
  <si>
    <t>GATCCAGATCTAACTTGCGGTGGCGTTGTCTTCTTCTTTTGCCAATTCCACTAATTGTTTGGG</t>
  </si>
  <si>
    <t>G-18-C;T-25-G</t>
  </si>
  <si>
    <t>0.633364548394745</t>
  </si>
  <si>
    <t>0.0860047068961361</t>
  </si>
  <si>
    <t>92.50138183792913</t>
  </si>
  <si>
    <t>GATCCAGATCTAACTTGCGGTGGCTATGTCTTCTTCTTTTGCCAATTCCACTAATTGTTTGGG</t>
  </si>
  <si>
    <t>G-18-C;T-26-A</t>
  </si>
  <si>
    <t>0.7524433499959967</t>
  </si>
  <si>
    <t>0.08438907090591745</t>
  </si>
  <si>
    <t>GATCCAGATCTAACTTGCGGTGGCTCTGTCTTCTTCTTTTGCCAATTCCACTAATTGTTTGGG</t>
  </si>
  <si>
    <t>G-18-C;T-26-C</t>
  </si>
  <si>
    <t>0.3115930055418494</t>
  </si>
  <si>
    <t>0.11848379145546303</t>
  </si>
  <si>
    <t>67.05090052875872</t>
  </si>
  <si>
    <t>GATCCAGATCTAACTTGCGGTGGCTGTGTCTTCTTCTTTTGCCAATTCCACTAATTGTTTGGG</t>
  </si>
  <si>
    <t>G-18-C;T-26-G</t>
  </si>
  <si>
    <t>0.25449696441402453</t>
  </si>
  <si>
    <t>0.09639961408719243</t>
  </si>
  <si>
    <t>63.32980042760901</t>
  </si>
  <si>
    <t>GATCCAGATCTAACTTGCGGTGGCTTAGTCTTCTTCTTTTGCCAATTCCACTAATTGTTTGGG</t>
  </si>
  <si>
    <t>G-18-C;T-27-A</t>
  </si>
  <si>
    <t>0.9271430793698217</t>
  </si>
  <si>
    <t>0.09536675418633583</t>
  </si>
  <si>
    <t>GATCCAGATCTAACTTGCGGTGGCTTCGTCTTCTTCTTTTGCCAATTCCACTAATTGTTTGGG</t>
  </si>
  <si>
    <t>G-18-C;T-27-C</t>
  </si>
  <si>
    <t>-0.06560357120713899</t>
  </si>
  <si>
    <t>0.10191321098436651</t>
  </si>
  <si>
    <t>45.982250512071026</t>
  </si>
  <si>
    <t>GATCCAGATCTAACTTGCGGTGGCTTGGTCTTCTTCTTTTGCCAATTCCACTAATTGTTTGGG</t>
  </si>
  <si>
    <t>G-18-C;T-27-G</t>
  </si>
  <si>
    <t>0.27636934289509973</t>
  </si>
  <si>
    <t>0.09974389733995263</t>
  </si>
  <si>
    <t>64.73023336101348</t>
  </si>
  <si>
    <t>GATCCAGATCTAACTTGCGGTGGCTTTATCTTCTTCTTTTGCCAATTCCACTAATTGTTTGGG</t>
  </si>
  <si>
    <t>G-18-C;G-28-A</t>
  </si>
  <si>
    <t>0.24579077995435328</t>
  </si>
  <si>
    <t>0.10606277938993776</t>
  </si>
  <si>
    <t>62.78083267807131</t>
  </si>
  <si>
    <t>GATCCAGATCTAACTTGCGGTGGCTTTCTCTTCTTCTTTTGCCAATTCCACTAATTGTTTGGG</t>
  </si>
  <si>
    <t>G-18-C;G-28-C</t>
  </si>
  <si>
    <t>0.5702314559018514</t>
  </si>
  <si>
    <t>0.11990654833461037</t>
  </si>
  <si>
    <t>86.84200999517499</t>
  </si>
  <si>
    <t>GATCCAGATCTAACTTGCGGTGGCTTTGACTTCTTCTTTTGCCAATTCCACTAATTGTTTGGG</t>
  </si>
  <si>
    <t>G-18-C;T-29-A</t>
  </si>
  <si>
    <t>0.9805737506432959</t>
  </si>
  <si>
    <t>0.09427362478936631</t>
  </si>
  <si>
    <t>GATCCAGATCTAACTTGCGGTGGCTTTGCCTTCTTCTTTTGCCAATTCCACTAATTGTTTGGG</t>
  </si>
  <si>
    <t>G-18-C;T-29-C</t>
  </si>
  <si>
    <t>0.607343074071548</t>
  </si>
  <si>
    <t>0.09234800947156248</t>
  </si>
  <si>
    <t>90.12540675909814</t>
  </si>
  <si>
    <t>GATCCAGATCTAACTTGCGGTGGCTTTGGCTTCTTCTTTTGCCAATTCCACTAATTGTTTGGG</t>
  </si>
  <si>
    <t>G-18-C;T-29-G</t>
  </si>
  <si>
    <t>-1.7090498920081794</t>
  </si>
  <si>
    <t>0.32639770082717917</t>
  </si>
  <si>
    <t>8.88895187093098</t>
  </si>
  <si>
    <t>GATCCAGATCTAACTTGCGGTGGCTTTGTATTCTTCTTTTGCCAATTCCACTAATTGTTTGGG</t>
  </si>
  <si>
    <t>G-18-C;C-30-A</t>
  </si>
  <si>
    <t>0.5792875685372326</t>
  </si>
  <si>
    <t>0.083110135322943507</t>
  </si>
  <si>
    <t>87.63203288797521</t>
  </si>
  <si>
    <t>GATCCAGATCTAACTTGCGGTGGCTTTGTCATCTTCTTTTGCCAATTCCACTAATTGTTTGGG</t>
  </si>
  <si>
    <t>G-18-C;T-31-A</t>
  </si>
  <si>
    <t>0.15230276360763656</t>
  </si>
  <si>
    <t>0.10671303337809088</t>
  </si>
  <si>
    <t>57.17757627773674</t>
  </si>
  <si>
    <t>GATCCAGATCTAACTTGCGGTGGCTTTGTCCTCTTCTTTTGCCAATTCCACTAATTGTTTGGG</t>
  </si>
  <si>
    <t>G-18-C;T-31-C</t>
  </si>
  <si>
    <t>0.4737567311578236</t>
  </si>
  <si>
    <t>0.11299947803044386</t>
  </si>
  <si>
    <t>78.85539766824841</t>
  </si>
  <si>
    <t>GATCCAGATCTAACTTGCGGTGGCTTTGTCGTCTTCTTTTGCCAATTCCACTAATTGTTTGGG</t>
  </si>
  <si>
    <t>G-18-C;T-31-G</t>
  </si>
  <si>
    <t>0.16462615811330217</t>
  </si>
  <si>
    <t>0.09303508369476281</t>
  </si>
  <si>
    <t>57.88655766324619</t>
  </si>
  <si>
    <t>GATCCAGATCTAACTTGCGGTGGCTTTGTCTACTTCTTTTGCCAATTCCACTAATTGTTTGGG</t>
  </si>
  <si>
    <t>G-18-C;T-32-A</t>
  </si>
  <si>
    <t>0.43887477184316126</t>
  </si>
  <si>
    <t>0.10440127964472037</t>
  </si>
  <si>
    <t>76.15218761550473</t>
  </si>
  <si>
    <t>GATCCAGATCTAACTTGCGGTGGCTTTGTCTCCTTCTTTTGCCAATTCCACTAATTGTTTGGG</t>
  </si>
  <si>
    <t>G-18-C;T-32-C</t>
  </si>
  <si>
    <t>0.7584628167275616</t>
  </si>
  <si>
    <t>0.11261958056327728</t>
  </si>
  <si>
    <t>GATCCAGATCTAACTTGCGGTGGCTTTGTCTGCTTCTTTTGCCAATTCCACTAATTGTTTGGG</t>
  </si>
  <si>
    <t>G-18-C;T-32-G</t>
  </si>
  <si>
    <t>0.14922628613847716</t>
  </si>
  <si>
    <t>0.12287636463146039</t>
  </si>
  <si>
    <t>57.001941060000284</t>
  </si>
  <si>
    <t>GATCCAGATCTAACTTGCGGTGGCTTTGTCTTATTCTTTTGCCAATTCCACTAATTGTTTGGG</t>
  </si>
  <si>
    <t>G-18-C;C-33-A</t>
  </si>
  <si>
    <t>0.42601849894690547</t>
  </si>
  <si>
    <t>0.10697785673084859</t>
  </si>
  <si>
    <t>75.17942078629243</t>
  </si>
  <si>
    <t>GATCCAGATCTAACTTGCGGTGGCTTTGTCTTCATCTTTTGCCAATTCCACTAATTGTTTGGG</t>
  </si>
  <si>
    <t>G-18-C;T-34-A</t>
  </si>
  <si>
    <t>0.3896911362572688</t>
  </si>
  <si>
    <t>0.08747438164839583</t>
  </si>
  <si>
    <t>72.49736171479576</t>
  </si>
  <si>
    <t>GATCCAGATCTAACTTGCGGTGGCTTTGTCTTCCTCTTTTGCCAATTCCACTAATTGTTTGGG</t>
  </si>
  <si>
    <t>G-18-C;T-34-C</t>
  </si>
  <si>
    <t>0.6095098325619308</t>
  </si>
  <si>
    <t>0.1258171215709728</t>
  </si>
  <si>
    <t>90.32089846456537</t>
  </si>
  <si>
    <t>GATCCAGATCTAACTTGCGGTGGCTTTGTCTTCGTCTTTTGCCAATTCCACTAATTGTTTGGG</t>
  </si>
  <si>
    <t>G-18-C;T-34-G</t>
  </si>
  <si>
    <t>0.4733547761435992</t>
  </si>
  <si>
    <t>0.07814670316264108</t>
  </si>
  <si>
    <t>78.82370771515146</t>
  </si>
  <si>
    <t>GATCCAGATCTAACTTGCGGTGGCTTTGTCTTCTACTTTTGCCAATTCCACTAATTGTTTGGG</t>
  </si>
  <si>
    <t>G-18-C;T-35-A</t>
  </si>
  <si>
    <t>0.33752601824152917</t>
  </si>
  <si>
    <t>0.09578901307594706</t>
  </si>
  <si>
    <t>68.81247512835294</t>
  </si>
  <si>
    <t>GATCCAGATCTAACTTGCGGTGGCTTTGTCTTCTCCTTTTGCCAATTCCACTAATTGTTTGGG</t>
  </si>
  <si>
    <t>G-18-C;T-35-C</t>
  </si>
  <si>
    <t>0.07706210987346307</t>
  </si>
  <si>
    <t>0.1168391992987168</t>
  </si>
  <si>
    <t>53.0333597438501</t>
  </si>
  <si>
    <t>GATCCAGATCTAACTTGCGGTGGCTTTGTCTTCTGCTTTTGCCAATTCCACTAATTGTTTGGG</t>
  </si>
  <si>
    <t>G-18-C;T-35-G</t>
  </si>
  <si>
    <t>0.24298093357885758</t>
  </si>
  <si>
    <t>0.10809558845430342</t>
  </si>
  <si>
    <t>62.60467578572299</t>
  </si>
  <si>
    <t>GATCCAGATCTAACTTGCGGTGGCTTTGTCTTCTTATTTTGCCAATTCCACTAATTGTTTGGG</t>
  </si>
  <si>
    <t>G-18-C;C-36-A</t>
  </si>
  <si>
    <t>0.33928822032706346</t>
  </si>
  <si>
    <t>0.08839123436926813</t>
  </si>
  <si>
    <t>68.93384352194538</t>
  </si>
  <si>
    <t>GATCCAGATCTAACTTGCGGTGGCTTTGTCTTCTTCATTTGCCAATTCCACTAATTGTTTGGG</t>
  </si>
  <si>
    <t>G-18-C;T-37-A</t>
  </si>
  <si>
    <t>0.31442371973275063</t>
  </si>
  <si>
    <t>0.10667506734708732</t>
  </si>
  <si>
    <t>67.24097135557268</t>
  </si>
  <si>
    <t>GATCCAGATCTAACTTGCGGTGGCTTTGTCTTCTTCCTTTGCCAATTCCACTAATTGTTTGGG</t>
  </si>
  <si>
    <t>G-18-C;T-37-C</t>
  </si>
  <si>
    <t>-0.1546089892426929</t>
  </si>
  <si>
    <t>0.12173698778268242</t>
  </si>
  <si>
    <t>42.06643042592665</t>
  </si>
  <si>
    <t>GATCCAGATCTAACTTGCGGTGGCTTTGTCTTCTTCGTTTGCCAATTCCACTAATTGTTTGGG</t>
  </si>
  <si>
    <t>G-18-C;T-37-G</t>
  </si>
  <si>
    <t>0.1915155361409822</t>
  </si>
  <si>
    <t>0.07951375519293132</t>
  </si>
  <si>
    <t>59.46420714430278</t>
  </si>
  <si>
    <t>GATCCAGATCTAACTTGCGGTGGCTTTGTCTTCTTCTATTGCCAATTCCACTAATTGTTTGGG</t>
  </si>
  <si>
    <t>G-18-C;T-38-A</t>
  </si>
  <si>
    <t>0.43635234254655175</t>
  </si>
  <si>
    <t>0.11240466798360034</t>
  </si>
  <si>
    <t>75.9603411677336</t>
  </si>
  <si>
    <t>GATCCAGATCTAACTTGCGGTGGCTTTGTCTTCTTCTCTTGCCAATTCCACTAATTGTTTGGG</t>
  </si>
  <si>
    <t>G-18-C;T-38-C</t>
  </si>
  <si>
    <t>0.2857960652298159</t>
  </si>
  <si>
    <t>0.09974263814119606</t>
  </si>
  <si>
    <t>65.34331242059932</t>
  </si>
  <si>
    <t>GATCCAGATCTAACTTGCGGTGGCTTTGTCTTCTTCTGTTGCCAATTCCACTAATTGTTTGGG</t>
  </si>
  <si>
    <t>G-18-C;T-38-G</t>
  </si>
  <si>
    <t>0.5108274099272039</t>
  </si>
  <si>
    <t>0.07481391662287572</t>
  </si>
  <si>
    <t>81.83347950098982</t>
  </si>
  <si>
    <t>GATCCAGATCTAACTTGCGGTGGCTTTGTCTTCTTCTTATGCCAATTCCACTAATTGTTTGGG</t>
  </si>
  <si>
    <t>G-18-C;T-39-A</t>
  </si>
  <si>
    <t>0.32703075524761466</t>
  </si>
  <si>
    <t>0.1099095358652737</t>
  </si>
  <si>
    <t>68.09404674661737</t>
  </si>
  <si>
    <t>GATCCAGATCTAACTTGCGGTGGCTTTGTCTTCTTCTTCTGCCAATTCCACTAATTGTTTGGG</t>
  </si>
  <si>
    <t>G-18-C;T-39-C</t>
  </si>
  <si>
    <t>0.4349595326035002</t>
  </si>
  <si>
    <t>0.10394851760630922</t>
  </si>
  <si>
    <t>75.85461649355774</t>
  </si>
  <si>
    <t>GATCCAGATCTAACTTGCGGTGGCTTTGTCTTCTTCTTGTGCCAATTCCACTAATTGTTTGGG</t>
  </si>
  <si>
    <t>G-18-C;T-39-G</t>
  </si>
  <si>
    <t>0.5259424058556043</t>
  </si>
  <si>
    <t>0.09305739484738883</t>
  </si>
  <si>
    <t>83.07978745240165</t>
  </si>
  <si>
    <t>GATCCAGATCTAACTTGCGGTGGCTTTGTCTTCTTCTTTAGCCAATTCCACTAATTGTTTGGG</t>
  </si>
  <si>
    <t>G-18-C;T-40-A</t>
  </si>
  <si>
    <t>0.5821555178789884</t>
  </si>
  <si>
    <t>0.11104447156507341</t>
  </si>
  <si>
    <t>87.88371785637088</t>
  </si>
  <si>
    <t>GATCCAGATCTAACTTGCGGTGGCTTTGTCTTCTTCTTTCGCCAATTCCACTAATTGTTTGGG</t>
  </si>
  <si>
    <t>G-18-C;T-40-C</t>
  </si>
  <si>
    <t>0.47206022881433196</t>
  </si>
  <si>
    <t>0.09651513174409011</t>
  </si>
  <si>
    <t>78.72173271481928</t>
  </si>
  <si>
    <t>GATCCAGATCTAACTTGCGGTGGCTTTGTCTTCTTCTTTGGCCAATTCCACTAATTGTTTGGG</t>
  </si>
  <si>
    <t>G-18-C;T-40-G</t>
  </si>
  <si>
    <t>0.6664315345013326</t>
  </si>
  <si>
    <t>0.10559776802231702</t>
  </si>
  <si>
    <t>95.61125749053711</t>
  </si>
  <si>
    <t>GATCCAGATCTAACTTGCGGTGGCTTTGTCTTCTTCTTTTACCAATTCCACTAATTGTTTGGG</t>
  </si>
  <si>
    <t>G-18-C;G-41-A</t>
  </si>
  <si>
    <t>0.6262737000574723</t>
  </si>
  <si>
    <t>0.0909659670824536</t>
  </si>
  <si>
    <t>91.8477885722494</t>
  </si>
  <si>
    <t>GATCCAGATCTAACTTGCGGTGGCTTTGTCTTCTTCTTTTCCCAATTCCACTAATTGTTTGGG</t>
  </si>
  <si>
    <t>G-18-C;G-41-C</t>
  </si>
  <si>
    <t>0.2981781841498625</t>
  </si>
  <si>
    <t>0.15397066557379008</t>
  </si>
  <si>
    <t>66.15743094030196</t>
  </si>
  <si>
    <t>GATCCAGATCTAACTTGCGGTGGCTTTGTCTTCTTCTTTTGACAATTCCACTAATTGTTTGGG</t>
  </si>
  <si>
    <t>G-18-C;C-42-A</t>
  </si>
  <si>
    <t>-0.29093351005074486</t>
  </si>
  <si>
    <t>0.13351039342304977</t>
  </si>
  <si>
    <t>36.705460253743894</t>
  </si>
  <si>
    <t>GATCCAGATCTAACTTGCGGTGGCTTTGTCTTCTTCTTTTGCAAATTCCACTAATTGTTTGGG</t>
  </si>
  <si>
    <t>G-18-C;C-43-A</t>
  </si>
  <si>
    <t>0.4259631966990851</t>
  </si>
  <si>
    <t>0.09508890457943221</t>
  </si>
  <si>
    <t>75.17526331029305</t>
  </si>
  <si>
    <t>GATCCAGATCTAACTTGCGGTGGCTTTGTCTTCTTCTTTTGCCAAATCCACTAATTGTTTGGG</t>
  </si>
  <si>
    <t>G-18-C;T-46-A</t>
  </si>
  <si>
    <t>0.14058045746511355</t>
  </si>
  <si>
    <t>0.12904632118029538</t>
  </si>
  <si>
    <t>56.51123637455804</t>
  </si>
  <si>
    <t>GATCCAGATCTAACTTGCGGTGGCTTTGTCTTCTTCTTTTGCCAACTCCACTAATTGTTTGGG</t>
  </si>
  <si>
    <t>G-18-C;T-46-C</t>
  </si>
  <si>
    <t>0.4685831622537642</t>
  </si>
  <si>
    <t>0.11076175729453991</t>
  </si>
  <si>
    <t>78.44848733189302</t>
  </si>
  <si>
    <t>GATCCAGATCTAACTTGCGGTGGCTTTGTCTTCTTCTTTTGCCAAGTCCACTAATTGTTTGGG</t>
  </si>
  <si>
    <t>G-18-C;T-46-G</t>
  </si>
  <si>
    <t>-0.07386168831877593</t>
  </si>
  <si>
    <t>0.09649381688075326</t>
  </si>
  <si>
    <t>45.60408730940791</t>
  </si>
  <si>
    <t>GATCCAGATCTAACTTGCGGTGGCTTTGTCTTCTTCTTTTGCCAATACCACTAATTGTTTGGG</t>
  </si>
  <si>
    <t>G-18-C;T-47-A</t>
  </si>
  <si>
    <t>-0.03324644942032355</t>
  </si>
  <si>
    <t>0.11611084262480276</t>
  </si>
  <si>
    <t>47.494436856928665</t>
  </si>
  <si>
    <t>GATCCAGATCTAACTTGCGGTGGCTTTGTCTTCTTCTTTTGCCAATCCCACTAATTGTTTGGG</t>
  </si>
  <si>
    <t>G-18-C;T-47-C</t>
  </si>
  <si>
    <t>0.4848102888792667</t>
  </si>
  <si>
    <t>0.11862015041980283</t>
  </si>
  <si>
    <t>79.73186547781572</t>
  </si>
  <si>
    <t>GATCCAGATCTAACTTGCGGTGGCTTTGTCTTCTTCTTTTGCCAATGCCACTAATTGTTTGGG</t>
  </si>
  <si>
    <t>G-18-C;T-47-G</t>
  </si>
  <si>
    <t>-0.44830259483082907</t>
  </si>
  <si>
    <t>0.1799407049720603</t>
  </si>
  <si>
    <t>31.360728955598148</t>
  </si>
  <si>
    <t>GATCCAGATCTAACTTGCGGTGGCTTTGTCTTCTTCTTTTGCCAATTACACTAATTGTTTGGG</t>
  </si>
  <si>
    <t>G-18-C;C-48-A</t>
  </si>
  <si>
    <t>0.5625659632492439</t>
  </si>
  <si>
    <t>0.09942025749951124</t>
  </si>
  <si>
    <t>86.1788681074227</t>
  </si>
  <si>
    <t>GATCCAGATCTAACTTGCGGTGGCTTTGTCTTCTTCTTTTGCCAATTCAACTAATTGTTTGGG</t>
  </si>
  <si>
    <t>G-18-C;C-49-A</t>
  </si>
  <si>
    <t>1.237779083162068</t>
  </si>
  <si>
    <t>0.09426025721716878</t>
  </si>
  <si>
    <t>GATCCAGATCTAACTTGCGGTGGCTTTGTCTTCTTCTTTTGCCAATTCCAATAATTGTTTGGG</t>
  </si>
  <si>
    <t>G-18-C;C-51-A</t>
  </si>
  <si>
    <t>0.28631763998746246</t>
  </si>
  <si>
    <t>0.11163660495225221</t>
  </si>
  <si>
    <t>65.37740273248917</t>
  </si>
  <si>
    <t>GATCCAGATCTAACTTGCGGTGGCTTTGTCTTCTTCTTTTGCCAATTCCACAAATTGTTTGGG</t>
  </si>
  <si>
    <t>G-18-C;T-52-A</t>
  </si>
  <si>
    <t>0.4506696706958089</t>
  </si>
  <si>
    <t>0.10338973559277626</t>
  </si>
  <si>
    <t>77.0557129861972</t>
  </si>
  <si>
    <t>GATCCAGATCTAACTTGCGGTGGCTTTGTCTTCTTCTTTTGCCAATTCCACCAATTGTTTGGG</t>
  </si>
  <si>
    <t>G-18-C;T-52-C</t>
  </si>
  <si>
    <t>0.18829073387333867</t>
  </si>
  <si>
    <t>0.1041850439817171</t>
  </si>
  <si>
    <t>59.27275569670557</t>
  </si>
  <si>
    <t>GATCCAGATCTAACTTGCGGTGGCTTTGTCTTCTTCTTTTGCCAATTCCACGAATTGTTTGGG</t>
  </si>
  <si>
    <t>G-18-C;T-52-G</t>
  </si>
  <si>
    <t>0.6860924951924254</t>
  </si>
  <si>
    <t>0.0952907787297335</t>
  </si>
  <si>
    <t>97.50966779821992</t>
  </si>
  <si>
    <t>GATCCAGATCTAACTTGCGGTGGCTTTGTCTTCTTCTTTTGCCAATTCCACTAAATGTTTGGG</t>
  </si>
  <si>
    <t>G-18-C;T-55-A</t>
  </si>
  <si>
    <t>0.5770263395527844</t>
  </si>
  <si>
    <t>0.12618409189503293</t>
  </si>
  <si>
    <t>87.43410066462121</t>
  </si>
  <si>
    <t>GATCCAGATCTAACTTGCGGTGGCTTTGTCTTCTTCTTTTGCCAATTCCACTAACTGTTTGGG</t>
  </si>
  <si>
    <t>G-18-C;T-55-C</t>
  </si>
  <si>
    <t>0.029673219459100564</t>
  </si>
  <si>
    <t>0.11904120330124603</t>
  </si>
  <si>
    <t>50.578786752989245</t>
  </si>
  <si>
    <t>GATCCAGATCTAACTTGCGGTGGCTTTGTCTTCTTCTTTTGCCAATTCCACTAAGTGTTTGGG</t>
  </si>
  <si>
    <t>G-18-C;T-55-G</t>
  </si>
  <si>
    <t>0.2428351226255827</t>
  </si>
  <si>
    <t>0.1162570409710485</t>
  </si>
  <si>
    <t>62.595548003748675</t>
  </si>
  <si>
    <t>GATCCAGATCTAACTTGCGGTGGCTTTGTCTTCTTCTTTTGCCAATTCCACTAATAGTTTGGG</t>
  </si>
  <si>
    <t>G-18-C;T-56-A</t>
  </si>
  <si>
    <t>0.3700610842999314</t>
  </si>
  <si>
    <t>0.1490978072806112</t>
  </si>
  <si>
    <t>71.08811181489035</t>
  </si>
  <si>
    <t>GATCCAGATCTAACTTGCGGTGGCTTTGTCTTCTTCTTTTGCCAATTCCACTAATCGTTTGGG</t>
  </si>
  <si>
    <t>G-18-C;T-56-C</t>
  </si>
  <si>
    <t>0.48071500954719193</t>
  </si>
  <si>
    <t>0.0928127035695133</t>
  </si>
  <si>
    <t>79.40600890927193</t>
  </si>
  <si>
    <t>GATCCAGATCTAACTTGCGGTGGCTTTGTCTTCTTCTTTTGCCAATTCCACTAATGGTTTGGG</t>
  </si>
  <si>
    <t>G-18-C;T-56-G</t>
  </si>
  <si>
    <t>0.7033277076806608</t>
  </si>
  <si>
    <t>0.09184314502435494</t>
  </si>
  <si>
    <t>99.20483395425258</t>
  </si>
  <si>
    <t>GATCCAGATCTAACTTGCGGTGGCTTTGTCTTCTTCTTTTGCCAATTCCACTAATTATTTGGG</t>
  </si>
  <si>
    <t>G-18-C;G-57-A</t>
  </si>
  <si>
    <t>0.859553278783159</t>
  </si>
  <si>
    <t>0.07194434683781259</t>
  </si>
  <si>
    <t>GATCCAGATCTAACTTGCGGTGGCTTTGTCTTCTTCTTTTGCCAATTCCACTAATTCTTTGGG</t>
  </si>
  <si>
    <t>G-18-C;G-57-C</t>
  </si>
  <si>
    <t>0.3229765691819695</t>
  </si>
  <si>
    <t>0.12678382590124776</t>
  </si>
  <si>
    <t>67.81853966698796</t>
  </si>
  <si>
    <t>GATCCAGATCTAACTTGCGGTGGCTTTGTCTTCTTCTTTTGCCAATTCCACTAATTGATTGGG</t>
  </si>
  <si>
    <t>G-18-C;T-58-A</t>
  </si>
  <si>
    <t>0.10934693869650927</t>
  </si>
  <si>
    <t>0.12749788689628083</t>
  </si>
  <si>
    <t>54.773471142383315</t>
  </si>
  <si>
    <t>GATCCAGATCTAACTTGCGGTGGCTTTGTCTTCTTCTTTTGCCAATTCCACTAATTGCTTGGG</t>
  </si>
  <si>
    <t>G-18-C;T-58-C</t>
  </si>
  <si>
    <t>0.47035117377110824</t>
  </si>
  <si>
    <t>0.1120914877169353</t>
  </si>
  <si>
    <t>78.58730784298407</t>
  </si>
  <si>
    <t>GATCCAGATCTAACTTGCGGTGGCTTTGTCTTCTTCTTTTGCCAATTCCACTAATTGGTTGGG</t>
  </si>
  <si>
    <t>G-18-C;T-58-G</t>
  </si>
  <si>
    <t>0.4158899398472832</t>
  </si>
  <si>
    <t>0.14132131088517105</t>
  </si>
  <si>
    <t>74.42180483557824</t>
  </si>
  <si>
    <t>GATCCAGATCTAACTTGCGGTGGCTTTGTCTTCTTCTTTTGCCAATTCCACTAATTGTATGGG</t>
  </si>
  <si>
    <t>G-18-C;T-59-A</t>
  </si>
  <si>
    <t>0.43394191515779423</t>
  </si>
  <si>
    <t>0.09989406743440457</t>
  </si>
  <si>
    <t>75.77746477460201</t>
  </si>
  <si>
    <t>GATCCAGATCTAACTTGCGGTGGCTTTGTCTTCTTCTTTTGCCAATTCCACTAATTGTCTGGG</t>
  </si>
  <si>
    <t>G-18-C;T-59-C</t>
  </si>
  <si>
    <t>0.7590520503197432</t>
  </si>
  <si>
    <t>0.1003307966010909</t>
  </si>
  <si>
    <t>GATCCAGATCTAACTTGCGGTGGCTTTGTCTTCTTCTTTTGCCAATTCCACTAATTGTGTGGG</t>
  </si>
  <si>
    <t>G-18-C;T-59-G</t>
  </si>
  <si>
    <t>0.5060310518470614</t>
  </si>
  <si>
    <t>0.10950445005533778</t>
  </si>
  <si>
    <t>81.44191661891578</t>
  </si>
  <si>
    <t>GATCCAGATCTAACTTGCGGTGGCTTTGTCTTCTTCTTTTGCCAATTCCACTAATTGTTAGGG</t>
  </si>
  <si>
    <t>G-18-C;T-60-A</t>
  </si>
  <si>
    <t>0.34434212474264014</t>
  </si>
  <si>
    <t>0.1260593186567651</t>
  </si>
  <si>
    <t>69.28311041543841</t>
  </si>
  <si>
    <t>GATCCAGATCTAACTTGCGGTGGCTTTGTCTTCTTCTTTTGCCAATTCCACTAATTGTTCGGG</t>
  </si>
  <si>
    <t>G-18-C;T-60-C</t>
  </si>
  <si>
    <t>0.2498077990620322</t>
  </si>
  <si>
    <t>0.09549610076806529</t>
  </si>
  <si>
    <t>63.03353169111189</t>
  </si>
  <si>
    <t>GATCCAGATCTAACTTGCGGTGGCTTTGTCTTCTTCTTTTGCCAATTCCACTAATTGTTGGGG</t>
  </si>
  <si>
    <t>G-18-C;T-60-G</t>
  </si>
  <si>
    <t>0.06225727091709257</t>
  </si>
  <si>
    <t>0.11503114238580656</t>
  </si>
  <si>
    <t>52.253992829649654</t>
  </si>
  <si>
    <t>GATCCAGATCTAACTTGCGGTGGCTTTGTCTTCTTCTTTTGCCAATTCCACTAATTGTTTAGG</t>
  </si>
  <si>
    <t>G-18-C;G-61-A</t>
  </si>
  <si>
    <t>0.29964298686087726</t>
  </si>
  <si>
    <t>0.08592746858598195</t>
  </si>
  <si>
    <t>66.25440953441073</t>
  </si>
  <si>
    <t>GATCCAGATCTAACTTGCGGTGGCTTTGTCTTCTTCTTTTGCCAATTCCACTAATTGTTTCGG</t>
  </si>
  <si>
    <t>G-18-C;G-61-C</t>
  </si>
  <si>
    <t>0.638681975811798</t>
  </si>
  <si>
    <t>0.11731497717170383</t>
  </si>
  <si>
    <t>92.99456128272513</t>
  </si>
  <si>
    <t>GATCCAGATCTAACTTGCGGTGGCTTTGTCTTCTTCTTTTGCCAATTCCACTAATTGTTTGAG</t>
  </si>
  <si>
    <t>G-18-C;G-62-A</t>
  </si>
  <si>
    <t>0.5989709389968064</t>
  </si>
  <si>
    <t>0.07030919129211</t>
  </si>
  <si>
    <t>89.37401444792438</t>
  </si>
  <si>
    <t>GATCCAGATCTAACTTGCGGTGGCTTTGTCTTCTTCTTTTGCCAATTCCACTAATTGTTTGCG</t>
  </si>
  <si>
    <t>G-18-C;G-62-C</t>
  </si>
  <si>
    <t>0.30854467288528936</t>
  </si>
  <si>
    <t>0.11380057734707892</t>
  </si>
  <si>
    <t>66.8468182923314</t>
  </si>
  <si>
    <t>GATCCAGATCTAACTTGCGGTGGCTTTGTCTTCTTCTTTTGCCAATTCCACTAATTGTTTGGA</t>
  </si>
  <si>
    <t>G-18-C;G-63-A</t>
  </si>
  <si>
    <t>-1.6167327306671497</t>
  </si>
  <si>
    <t>0.2885051519324247</t>
  </si>
  <si>
    <t>9.748625533343835</t>
  </si>
  <si>
    <t>GATCCAGATCTAACTTGCGGTGGCTTTGTCTTCTTCTTTTGCCAATTCCACTAATTGTTTGGC</t>
  </si>
  <si>
    <t>G-18-C;G-63-C</t>
  </si>
  <si>
    <t>-0.2573456301586158</t>
  </si>
  <si>
    <t>0.2810484201876971</t>
  </si>
  <si>
    <t>37.95925716423735</t>
  </si>
  <si>
    <t>GATCCAGATCTAACTTGCGGTGGCTTTGTCTTCTTCTTTTGCCAATTCCACTAATTGTTTGGG</t>
  </si>
  <si>
    <t>G-18-C</t>
  </si>
  <si>
    <t>0.45315802711664166</t>
  </si>
  <si>
    <t>0.017367645166655152</t>
  </si>
  <si>
    <t>77.24769382368228</t>
  </si>
  <si>
    <t>GATCCAGATCTAACTTGCGGTGGCTTTGTCTTCTTCTTTTGCCAATTCCACTAATTGTTTGGT</t>
  </si>
  <si>
    <t>G-18-C;G-63-T</t>
  </si>
  <si>
    <t>-1.3543313942718636</t>
  </si>
  <si>
    <t>0.6212265143739129</t>
  </si>
  <si>
    <t>12.673683022500104</t>
  </si>
  <si>
    <t>GATCCAGATCTAACTTGCGGTGGCTTTGTCTTCTTCTTTTGCCAATTCCACTAATTGTTTGTG</t>
  </si>
  <si>
    <t>G-18-C;G-62-T</t>
  </si>
  <si>
    <t>0.6709361801751678</t>
  </si>
  <si>
    <t>0.10343382620546415</t>
  </si>
  <si>
    <t>96.04292385001963</t>
  </si>
  <si>
    <t>GATCCAGATCTAACTTGCGGTGGCTTTGTCTTCTTCTTTTGCCAATTCCACTAATTGTTTTGG</t>
  </si>
  <si>
    <t>G-18-C;G-61-T</t>
  </si>
  <si>
    <t>0.2905001380973741</t>
  </si>
  <si>
    <t>0.1094269677289994</t>
  </si>
  <si>
    <t>65.65141622686019</t>
  </si>
  <si>
    <t>GATCCAGATCTAACTTGCGGTGGCTTTGTCTTCTTCTTTTGCCAATTCCACTAATTTTTTGGG</t>
  </si>
  <si>
    <t>G-18-C;G-57-T</t>
  </si>
  <si>
    <t>1.2883642949465117</t>
  </si>
  <si>
    <t>0.08560019560107711</t>
  </si>
  <si>
    <t>GATCCAGATCTAACTTGCGGTGGCTTTGTCTTCTTCTTTTGCCAATTCCACTACTTGTTTGGG</t>
  </si>
  <si>
    <t>G-18-C;A-54-C</t>
  </si>
  <si>
    <t>0.44291813207627395</t>
  </si>
  <si>
    <t>0.11172885462834567</t>
  </si>
  <si>
    <t>76.46072167941037</t>
  </si>
  <si>
    <t>GATCCAGATCTAACTTGCGGTGGCTTTGTCTTCTTCTTTTGCCAATTCCACTAGTTGTTTGGG</t>
  </si>
  <si>
    <t>G-18-C;A-54-G</t>
  </si>
  <si>
    <t>0.681148478399796</t>
  </si>
  <si>
    <t>0.09134732471260502</t>
  </si>
  <si>
    <t>97.0287681307618</t>
  </si>
  <si>
    <t>GATCCAGATCTAACTTGCGGTGGCTTTGTCTTCTTCTTTTGCCAATTCCACTATTTGTTTGGG</t>
  </si>
  <si>
    <t>G-18-C;A-54-T</t>
  </si>
  <si>
    <t>0.7268470164037225</t>
  </si>
  <si>
    <t>0.09823749107481158</t>
  </si>
  <si>
    <t>GATCCAGATCTAACTTGCGGTGGCTTTGTCTTCTTCTTTTGCCAATTCCACTCATTGTTTGGG</t>
  </si>
  <si>
    <t>G-18-C;A-53-C</t>
  </si>
  <si>
    <t>0.32577230112098543</t>
  </si>
  <si>
    <t>0.12232292060503959</t>
  </si>
  <si>
    <t>68.00840741038054</t>
  </si>
  <si>
    <t>GATCCAGATCTAACTTGCGGTGGCTTTGTCTTCTTCTTTTGCCAATTCCACTGATTGTTTGGG</t>
  </si>
  <si>
    <t>G-18-C;A-53-G</t>
  </si>
  <si>
    <t>0.5278719274121586</t>
  </si>
  <si>
    <t>0.0984343469257724</t>
  </si>
  <si>
    <t>83.24024644796734</t>
  </si>
  <si>
    <t>GATCCAGATCTAACTTGCGGTGGCTTTGTCTTCTTCTTTTGCCAATTCCACTTATTGTTTGGG</t>
  </si>
  <si>
    <t>G-18-C;A-53-T</t>
  </si>
  <si>
    <t>0.5817571412389073</t>
  </si>
  <si>
    <t>0.09878644467307031</t>
  </si>
  <si>
    <t>87.84871400895393</t>
  </si>
  <si>
    <t>GATCCAGATCTAACTTGCGGTGGCTTTGTCTTCTTCTTTTGCCAATTCCAGTAATTGTTTGGG</t>
  </si>
  <si>
    <t>G-18-C;C-51-G</t>
  </si>
  <si>
    <t>0.4692909994534208</t>
  </si>
  <si>
    <t>0.08765176521018951</t>
  </si>
  <si>
    <t>78.50403574678124</t>
  </si>
  <si>
    <t>GATCCAGATCTAACTTGCGGTGGCTTTGTCTTCTTCTTTTGCCAATTCCATTAATTGTTTGGG</t>
  </si>
  <si>
    <t>G-18-C;C-51-T</t>
  </si>
  <si>
    <t>0.8071134242341139</t>
  </si>
  <si>
    <t>0.0946830730435245</t>
  </si>
  <si>
    <t>GATCCAGATCTAACTTGCGGTGGCTTTGTCTTCTTCTTTTGCCAATTCCCCTAATTGTTTGGG</t>
  </si>
  <si>
    <t>G-18-C;A-50-C</t>
  </si>
  <si>
    <t>0.6185334600030261</t>
  </si>
  <si>
    <t>0.10936253066458926</t>
  </si>
  <si>
    <t>91.13960891616114</t>
  </si>
  <si>
    <t>GATCCAGATCTAACTTGCGGTGGCTTTGTCTTCTTCTTTTGCCAATTCCGCTAATTGTTTGGG</t>
  </si>
  <si>
    <t>G-18-C;A-50-G</t>
  </si>
  <si>
    <t>0.5205428355548218</t>
  </si>
  <si>
    <t>0.09865038131031575</t>
  </si>
  <si>
    <t>82.63240123312461</t>
  </si>
  <si>
    <t>GATCCAGATCTAACTTGCGGTGGCTTTGTCTTCTTCTTTTGCCAATTCCTCTAATTGTTTGGG</t>
  </si>
  <si>
    <t>G-18-C;A-50-T</t>
  </si>
  <si>
    <t>0.6209862718471547</t>
  </si>
  <si>
    <t>0.09152929850901254</t>
  </si>
  <si>
    <t>91.36343161364654</t>
  </si>
  <si>
    <t>GATCCAGATCTAACTTGCGGTGGCTTTGTCTTCTTCTTTTGCCAATTCGACTAATTGTTTGGG</t>
  </si>
  <si>
    <t>G-18-C;C-49-G</t>
  </si>
  <si>
    <t>0.8278557002542305</t>
  </si>
  <si>
    <t>0.08245435113711734</t>
  </si>
  <si>
    <t>GATCCAGATCTAACTTGCGGTGGCTTTGTCTTCTTCTTTTGCCAATTCTACTAATTGTTTGGG</t>
  </si>
  <si>
    <t>G-18-C;C-49-T</t>
  </si>
  <si>
    <t>0.6331141986199069</t>
  </si>
  <si>
    <t>0.07917506369739515</t>
  </si>
  <si>
    <t>92.4782270363344</t>
  </si>
  <si>
    <t>GATCCAGATCTAACTTGCGGTGGCTTTGTCTTCTTCTTTTGCCAATTGCACTAATTGTTTGGG</t>
  </si>
  <si>
    <t>G-18-C;C-48-G</t>
  </si>
  <si>
    <t>0.5017580656099211</t>
  </si>
  <si>
    <t>0.08945465563276621</t>
  </si>
  <si>
    <t>81.0946588722274</t>
  </si>
  <si>
    <t>GATCCAGATCTAACTTGCGGTGGCTTTGTCTTCTTCTTTTGCCAATTTCACTAATTGTTTGGG</t>
  </si>
  <si>
    <t>G-18-C;C-48-T</t>
  </si>
  <si>
    <t>0.45423426246481224</t>
  </si>
  <si>
    <t>0.09940957126244324</t>
  </si>
  <si>
    <t>77.33087527572052</t>
  </si>
  <si>
    <t>GATCCAGATCTAACTTGCGGTGGCTTTGTCTTCTTCTTTTGCCACTTCCACTAATTGTTTGGG</t>
  </si>
  <si>
    <t>G-18-C;A-45-C</t>
  </si>
  <si>
    <t>0.6226734329744406</t>
  </si>
  <si>
    <t>0.12099127891292012</t>
  </si>
  <si>
    <t>91.51770655066338</t>
  </si>
  <si>
    <t>GATCCAGATCTAACTTGCGGTGGCTTTGTCTTCTTCTTTTGCCAGTTCCACTAATTGTTTGGG</t>
  </si>
  <si>
    <t>G-18-C;A-45-G</t>
  </si>
  <si>
    <t>0.4668964999410655</t>
  </si>
  <si>
    <t>0.08023022435438433</t>
  </si>
  <si>
    <t>78.31628274840799</t>
  </si>
  <si>
    <t>GATCCAGATCTAACTTGCGGTGGCTTTGTCTTCTTCTTTTGCCATTTCCACTAATTGTTTGGG</t>
  </si>
  <si>
    <t>G-18-C;A-45-T</t>
  </si>
  <si>
    <t>0.3969010611967221</t>
  </si>
  <si>
    <t>0.0907955450333852</t>
  </si>
  <si>
    <t>73.02195110365035</t>
  </si>
  <si>
    <t>GATCCAGATCTAACTTGCGGTGGCTTTGTCTTCTTCTTTTGCCCATTCCACTAATTGTTTGGG</t>
  </si>
  <si>
    <t>G-18-C;A-44-C</t>
  </si>
  <si>
    <t>0.606597653776065</t>
  </si>
  <si>
    <t>0.11171451293430835</t>
  </si>
  <si>
    <t>90.05825048469583</t>
  </si>
  <si>
    <t>GATCCAGATCTAACTTGCGGTGGCTTTGTCTTCTTCTTTTGCCGATTCCACTAATTGTTTGGG</t>
  </si>
  <si>
    <t>G-18-C;A-44-G</t>
  </si>
  <si>
    <t>0.7184974842799099</t>
  </si>
  <si>
    <t>0.08523576917373354</t>
  </si>
  <si>
    <t>GATCCAGATCTAACTTGCGGTGGCTTTGTCTTCTTCTTTTGCCTATTCCACTAATTGTTTGGG</t>
  </si>
  <si>
    <t>G-18-C;A-44-T</t>
  </si>
  <si>
    <t>0.5948951056844587</t>
  </si>
  <si>
    <t>0.10163871154552932</t>
  </si>
  <si>
    <t>89.01048221423567</t>
  </si>
  <si>
    <t>GATCCAGATCTAACTTGCGGTGGCTTTGTCTTCTTCTTTTGCGAATTCCACTAATTGTTTGGG</t>
  </si>
  <si>
    <t>G-18-C;C-43-G</t>
  </si>
  <si>
    <t>0.7396172453499054</t>
  </si>
  <si>
    <t>0.07063315293292477</t>
  </si>
  <si>
    <t>GATCCAGATCTAACTTGCGGTGGCTTTGTCTTCTTCTTTTGCTAATTCCACTAATTGTTTGGG</t>
  </si>
  <si>
    <t>G-18-C;C-43-T</t>
  </si>
  <si>
    <t>0.3056238927992339</t>
  </si>
  <si>
    <t>0.08837601554446826</t>
  </si>
  <si>
    <t>66.65185829288855</t>
  </si>
  <si>
    <t>GATCCAGATCTAACTTGCGGTGGCTTTGTCTTCTTCTTTTGGCAATTCCACTAATTGTTTGGG</t>
  </si>
  <si>
    <t>G-18-C;C-42-G</t>
  </si>
  <si>
    <t>0.3478142584524083</t>
  </si>
  <si>
    <t>0.10009374209378064</t>
  </si>
  <si>
    <t>69.52408875103355</t>
  </si>
  <si>
    <t>GATCCAGATCTAACTTGCGGTGGCTTTGTCTTCTTCTTTTGTCAATTCCACTAATTGTTTGGG</t>
  </si>
  <si>
    <t>G-18-C;C-42-T</t>
  </si>
  <si>
    <t>0.6825574719498264</t>
  </si>
  <si>
    <t>0.07870656678200953</t>
  </si>
  <si>
    <t>97.16557739827968</t>
  </si>
  <si>
    <t>GATCCAGATCTAACTTGCGGTGGCTTTGTCTTCTTCTTTTTCCAATTCCACTAATTGTTTGGG</t>
  </si>
  <si>
    <t>G-18-C;G-41-T</t>
  </si>
  <si>
    <t>0.8383881963844176</t>
  </si>
  <si>
    <t>0.09009468668797808</t>
  </si>
  <si>
    <t>GATCCAGATCTAACTTGCGGTGGCTTTGTCTTCTTGTTTTGCCAATTCCACTAATTGTTTGGG</t>
  </si>
  <si>
    <t>G-18-C;C-36-G</t>
  </si>
  <si>
    <t>0.22218681417790487</t>
  </si>
  <si>
    <t>0.1040211349071173</t>
  </si>
  <si>
    <t>61.31630833898207</t>
  </si>
  <si>
    <t>GATCCAGATCTAACTTGCGGTGGCTTTGTCTTCTTTTTTTGCCAATTCCACTAATTGTTTGGG</t>
  </si>
  <si>
    <t>G-18-C;C-36-T</t>
  </si>
  <si>
    <t>0.5554532998666093</t>
  </si>
  <si>
    <t>0.12042931028476467</t>
  </si>
  <si>
    <t>85.56808156239596</t>
  </si>
  <si>
    <t>GATCCAGATCTAACTTGCGGTGGCTTTGTCTTGTTCTTTTGCCAATTCCACTAATTGTTTGGG</t>
  </si>
  <si>
    <t>G-18-C;C-33-G</t>
  </si>
  <si>
    <t>0.25099478553888666</t>
  </si>
  <si>
    <t>0.11191198114434942</t>
  </si>
  <si>
    <t>63.10839606352651</t>
  </si>
  <si>
    <t>GATCCAGATCTAACTTGCGGTGGCTTTGTCTTTTTCTTTTGCCAATTCCACTAATTGTTTGGG</t>
  </si>
  <si>
    <t>G-18-C;C-33-T</t>
  </si>
  <si>
    <t>0.10351193938088651</t>
  </si>
  <si>
    <t>0.10958078845463133</t>
  </si>
  <si>
    <t>54.45479860692529</t>
  </si>
  <si>
    <t>GATCCAGATCTAACTTGCGGTGGCTTTGTGTTCTTCTTTTGCCAATTCCACTAATTGTTTGGG</t>
  </si>
  <si>
    <t>G-18-C;C-30-G</t>
  </si>
  <si>
    <t>0.5357758432070865</t>
  </si>
  <si>
    <t>0.08490761917753167</t>
  </si>
  <si>
    <t>83.90077729803689</t>
  </si>
  <si>
    <t>GATCCAGATCTAACTTGCGGTGGCTTTGTTTTCTTCTTTTGCCAATTCCACTAATTGTTTGGG</t>
  </si>
  <si>
    <t>G-18-C;C-30-T</t>
  </si>
  <si>
    <t>0.41885076615701544</t>
  </si>
  <si>
    <t>0.08248584361526239</t>
  </si>
  <si>
    <t>74.64248140463572</t>
  </si>
  <si>
    <t>GATCCAGATCTAACTTGCGGTGGCTTTTTCTTCTTCTTTTGCCAATTCCACTAATTGTTTGGG</t>
  </si>
  <si>
    <t>G-18-C;G-28-T</t>
  </si>
  <si>
    <t>0.4672571751186301</t>
  </si>
  <si>
    <t>0.10416831412984734</t>
  </si>
  <si>
    <t>78.34453458215579</t>
  </si>
  <si>
    <t>GATCCAGATCTAACTTGCGGTGGGTTTGTCTTCTTCTTTTGCCAATTCCACTAATTGTTTGGG</t>
  </si>
  <si>
    <t>G-18-C;C-24-G</t>
  </si>
  <si>
    <t>-0.39109601644840414</t>
  </si>
  <si>
    <t>0.14295291647043568</t>
  </si>
  <si>
    <t>33.20707708285017</t>
  </si>
  <si>
    <t>GATCCAGATCTAACTTGCGGTGGTTTTGTCTTCTTCTTTTGCCAATTCCACTAATTGTTTGGG</t>
  </si>
  <si>
    <t>G-18-C;C-24-T</t>
  </si>
  <si>
    <t>0.37735428070027194</t>
  </si>
  <si>
    <t>0.09546758315129053</t>
  </si>
  <si>
    <t>71.60846659438661</t>
  </si>
  <si>
    <t>GATCCAGATCTAACTTGCGGTGTCTTTGTCTTCTTCTTTTGCCAATTCCACTAATTGTTTGGG</t>
  </si>
  <si>
    <t>G-18-C;G-23-T</t>
  </si>
  <si>
    <t>-0.08533622902710813</t>
  </si>
  <si>
    <t>0.11923333766909366</t>
  </si>
  <si>
    <t>45.083792135897305</t>
  </si>
  <si>
    <t>GATCCAGATCTAACTTGCGGTTGCTTTGTCTTCTTCTTTTGCCAATTCCACTAATTGTTTGGG</t>
  </si>
  <si>
    <t>G-18-C;G-22-T</t>
  </si>
  <si>
    <t>0.31276819536188966</t>
  </si>
  <si>
    <t>0.1431858630999676</t>
  </si>
  <si>
    <t>67.12974438365839</t>
  </si>
  <si>
    <t>GATCCAGATCTAACTTGCGTTGGCTTTGTCTTCTTCTTTTGCCAATTCCACTAATTGTTTGGG</t>
  </si>
  <si>
    <t>G-18-C;G-20-T</t>
  </si>
  <si>
    <t>-0.046702859162730995</t>
  </si>
  <si>
    <t>0.09788908667482075</t>
  </si>
  <si>
    <t>46.85961305786988</t>
  </si>
  <si>
    <t>GATCCAGATCTAACTTGCTGTGGCTTTGTCTTCTTCTTTTGCCAATTCCACTAATTGTTTGGG</t>
  </si>
  <si>
    <t>G-18-C;G-19-T</t>
  </si>
  <si>
    <t>0.1605433357245008</t>
  </si>
  <si>
    <t>0.10030399751159594</t>
  </si>
  <si>
    <t>57.65069894187808</t>
  </si>
  <si>
    <t>GATCCAGATCTAACTTGGAATGGCTTTGTCTTCTTCTTTTGCCAATTCCACTAATTGTTTGGG</t>
  </si>
  <si>
    <t>G-19-A;G-20-A</t>
  </si>
  <si>
    <t>-0.015262085745356549</t>
  </si>
  <si>
    <t>0.07634204519323938</t>
  </si>
  <si>
    <t>48.35632107114248</t>
  </si>
  <si>
    <t>GATCCAGATCTAACTTGGACTGGCTTTGTCTTCTTCTTTTGCCAATTCCACTAATTGTTTGGG</t>
  </si>
  <si>
    <t>G-19-A;G-20-C</t>
  </si>
  <si>
    <t>0.4192152372046327</t>
  </si>
  <si>
    <t>0.08683899871849413</t>
  </si>
  <si>
    <t>74.66969138635409</t>
  </si>
  <si>
    <t>GATCCAGATCTAACTTGGAGAGGCTTTGTCTTCTTCTTTTGCCAATTCCACTAATTGTTTGGG</t>
  </si>
  <si>
    <t>G-19-A;T-21-A</t>
  </si>
  <si>
    <t>0.3550565128754773</t>
  </si>
  <si>
    <t>0.08354463181138083</t>
  </si>
  <si>
    <t>70.02942757771656</t>
  </si>
  <si>
    <t>GATCCAGATCTAACTTGGAGCGGCTTTGTCTTCTTCTTTTGCCAATTCCACTAATTGTTTGGG</t>
  </si>
  <si>
    <t>G-19-A;T-21-C</t>
  </si>
  <si>
    <t>0.5444432969132056</t>
  </si>
  <si>
    <t>0.07357227643078502</t>
  </si>
  <si>
    <t>84.63114403875244</t>
  </si>
  <si>
    <t>GATCCAGATCTAACTTGGAGGGGCTTTGTCTTCTTCTTTTGCCAATTCCACTAATTGTTTGGG</t>
  </si>
  <si>
    <t>G-19-A;T-21-G</t>
  </si>
  <si>
    <t>0.2828738935092858</t>
  </si>
  <si>
    <t>0.07163611048965286</t>
  </si>
  <si>
    <t>65.15264675550127</t>
  </si>
  <si>
    <t>GATCCAGATCTAACTTGGAGTAGCTTTGTCTTCTTCTTTTGCCAATTCCACTAATTGTTTGGG</t>
  </si>
  <si>
    <t>G-19-A;G-22-A</t>
  </si>
  <si>
    <t>0.010696342608234072</t>
  </si>
  <si>
    <t>0.07499909034344582</t>
  </si>
  <si>
    <t>49.628009271905015</t>
  </si>
  <si>
    <t>GATCCAGATCTAACTTGGAGTCGCTTTGTCTTCTTCTTTTGCCAATTCCACTAATTGTTTGGG</t>
  </si>
  <si>
    <t>G-19-A;G-22-C</t>
  </si>
  <si>
    <t>0.3147625518443463</t>
  </si>
  <si>
    <t>0.08943348317255342</t>
  </si>
  <si>
    <t>67.26375861619263</t>
  </si>
  <si>
    <t>GATCCAGATCTAACTTGGAGTGACTTTGTCTTCTTCTTTTGCCAATTCCACTAATTGTTTGGG</t>
  </si>
  <si>
    <t>G-19-A;G-23-A</t>
  </si>
  <si>
    <t>0.5896898931682499</t>
  </si>
  <si>
    <t>0.07359376698331935</t>
  </si>
  <si>
    <t>88.54836748421536</t>
  </si>
  <si>
    <t>GATCCAGATCTAACTTGGAGTGCCTTTGTCTTCTTCTTTTGCCAATTCCACTAATTGTTTGGG</t>
  </si>
  <si>
    <t>G-19-A;G-23-C</t>
  </si>
  <si>
    <t>0.3646822650000421</t>
  </si>
  <si>
    <t>0.08907322370442532</t>
  </si>
  <si>
    <t>70.70676821563286</t>
  </si>
  <si>
    <t>GATCCAGATCTAACTTGGAGTGGATTTGTCTTCTTCTTTTGCCAATTCCACTAATTGTTTGGG</t>
  </si>
  <si>
    <t>G-19-A;C-24-A</t>
  </si>
  <si>
    <t>0.34806958399087556</t>
  </si>
  <si>
    <t>0.06761160401871723</t>
  </si>
  <si>
    <t>69.54184229280021</t>
  </si>
  <si>
    <t>GATCCAGATCTAACTTGGAGTGGCATTGTCTTCTTCTTTTGCCAATTCCACTAATTGTTTGGG</t>
  </si>
  <si>
    <t>G-19-A;T-25-A</t>
  </si>
  <si>
    <t>0.44647822567242845</t>
  </si>
  <si>
    <t>0.0835237716606598</t>
  </si>
  <si>
    <t>76.73341412231377</t>
  </si>
  <si>
    <t>GATCCAGATCTAACTTGGAGTGGCCTTGTCTTCTTCTTTTGCCAATTCCACTAATTGTTTGGG</t>
  </si>
  <si>
    <t>G-19-A;T-25-C</t>
  </si>
  <si>
    <t>0.7000662458758151</t>
  </si>
  <si>
    <t>0.07647721240458176</t>
  </si>
  <si>
    <t>98.88180823182148</t>
  </si>
  <si>
    <t>GATCCAGATCTAACTTGGAGTGGCGTTGTCTTCTTCTTTTGCCAATTCCACTAATTGTTTGGG</t>
  </si>
  <si>
    <t>G-19-A;T-25-G</t>
  </si>
  <si>
    <t>0.5800716664003072</t>
  </si>
  <si>
    <t>0.06998524014753021</t>
  </si>
  <si>
    <t>87.7007719232431</t>
  </si>
  <si>
    <t>GATCCAGATCTAACTTGGAGTGGCTATGTCTTCTTCTTTTGCCAATTCCACTAATTGTTTGGG</t>
  </si>
  <si>
    <t>G-19-A;T-26-A</t>
  </si>
  <si>
    <t>0.40989313175632025</t>
  </si>
  <si>
    <t>0.06645579723359567</t>
  </si>
  <si>
    <t>73.97684705087059</t>
  </si>
  <si>
    <t>GATCCAGATCTAACTTGGAGTGGCTCTGTCTTCTTCTTTTGCCAATTCCACTAATTGTTTGGG</t>
  </si>
  <si>
    <t>G-19-A;T-26-C</t>
  </si>
  <si>
    <t>0.3890668465254362</t>
  </si>
  <si>
    <t>0.08598871945722732</t>
  </si>
  <si>
    <t>72.45211648082923</t>
  </si>
  <si>
    <t>GATCCAGATCTAACTTGGAGTGGCTGTGTCTTCTTCTTTTGCCAATTCCACTAATTGTTTGGG</t>
  </si>
  <si>
    <t>G-19-A;T-26-G</t>
  </si>
  <si>
    <t>0.8898610598078762</t>
  </si>
  <si>
    <t>0.06398078011995695</t>
  </si>
  <si>
    <t>GATCCAGATCTAACTTGGAGTGGCTTAGTCTTCTTCTTTTGCCAATTCCACTAATTGTTTGGG</t>
  </si>
  <si>
    <t>G-19-A;T-27-A</t>
  </si>
  <si>
    <t>0.1457886563901875</t>
  </si>
  <si>
    <t>0.07736869595523524</t>
  </si>
  <si>
    <t>56.80632591056747</t>
  </si>
  <si>
    <t>GATCCAGATCTAACTTGGAGTGGCTTCGTCTTCTTCTTTTGCCAATTCCACTAATTGTTTGGG</t>
  </si>
  <si>
    <t>G-19-A;T-27-C</t>
  </si>
  <si>
    <t>0.5776909262550776</t>
  </si>
  <si>
    <t>0.06739732129267736</t>
  </si>
  <si>
    <t>87.49222751827743</t>
  </si>
  <si>
    <t>GATCCAGATCTAACTTGGAGTGGCTTGGTCTTCTTCTTTTGCCAATTCCACTAATTGTTTGGG</t>
  </si>
  <si>
    <t>G-19-A;T-27-G</t>
  </si>
  <si>
    <t>0.3425544419420953</t>
  </si>
  <si>
    <t>0.07807367061957346</t>
  </si>
  <si>
    <t>69.15936483246126</t>
  </si>
  <si>
    <t>GATCCAGATCTAACTTGGAGTGGCTTTATCTTCTTCTTTTGCCAATTCCACTAATTGTTTGGG</t>
  </si>
  <si>
    <t>G-19-A;G-28-A</t>
  </si>
  <si>
    <t>0.5412682900461001</t>
  </si>
  <si>
    <t>0.07346171523863902</t>
  </si>
  <si>
    <t>84.36286569342148</t>
  </si>
  <si>
    <t>GATCCAGATCTAACTTGGAGTGGCTTTCTCTTCTTCTTTTGCCAATTCCACTAATTGTTTGGG</t>
  </si>
  <si>
    <t>G-19-A;G-28-C</t>
  </si>
  <si>
    <t>0.3439523670959844</t>
  </si>
  <si>
    <t>0.10220022537060279</t>
  </si>
  <si>
    <t>69.25611205512037</t>
  </si>
  <si>
    <t>GATCCAGATCTAACTTGGAGTGGCTTTGACTTCTTCTTTTGCCAATTCCACTAATTGTTTGGG</t>
  </si>
  <si>
    <t>G-19-A;T-29-A</t>
  </si>
  <si>
    <t>0.36178050385552535</t>
  </si>
  <si>
    <t>0.07756760360862265</t>
  </si>
  <si>
    <t>70.501891458436</t>
  </si>
  <si>
    <t>GATCCAGATCTAACTTGGAGTGGCTTTGCCTTCTTCTTTTGCCAATTCCACTAATTGTTTGGG</t>
  </si>
  <si>
    <t>G-19-A;T-29-C</t>
  </si>
  <si>
    <t>0.2694568851839126</t>
  </si>
  <si>
    <t>0.08178486495150487</t>
  </si>
  <si>
    <t>64.28433127543418</t>
  </si>
  <si>
    <t>GATCCAGATCTAACTTGGAGTGGCTTTGGCTTCTTCTTTTGCCAATTCCACTAATTGTTTGGG</t>
  </si>
  <si>
    <t>G-19-A;T-29-G</t>
  </si>
  <si>
    <t>-1.353927282946301</t>
  </si>
  <si>
    <t>0.24824478689738094</t>
  </si>
  <si>
    <t>12.678805636329507</t>
  </si>
  <si>
    <t>GATCCAGATCTAACTTGGAGTGGCTTTGTATTCTTCTTTTGCCAATTCCACTAATTGTTTGGG</t>
  </si>
  <si>
    <t>G-19-A;C-30-A</t>
  </si>
  <si>
    <t>0.4539730887813336</t>
  </si>
  <si>
    <t>0.07277225110048344</t>
  </si>
  <si>
    <t>77.31068112338349</t>
  </si>
  <si>
    <t>GATCCAGATCTAACTTGGAGTGGCTTTGTCATCTTCTTTTGCCAATTCCACTAATTGTTTGGG</t>
  </si>
  <si>
    <t>G-19-A;T-31-A</t>
  </si>
  <si>
    <t>0.2551903615568162</t>
  </si>
  <si>
    <t>0.08185030453905486</t>
  </si>
  <si>
    <t>63.37372835826983</t>
  </si>
  <si>
    <t>GATCCAGATCTAACTTGGAGTGGCTTTGTCCTCTTCTTTTGCCAATTCCACTAATTGTTTGGG</t>
  </si>
  <si>
    <t>G-19-A;T-31-C</t>
  </si>
  <si>
    <t>0.32173563347470435</t>
  </si>
  <si>
    <t>0.0775930548045987</t>
  </si>
  <si>
    <t>67.73443341551904</t>
  </si>
  <si>
    <t>GATCCAGATCTAACTTGGAGTGGCTTTGTCGTCTTCTTTTGCCAATTCCACTAATTGTTTGGG</t>
  </si>
  <si>
    <t>G-19-A;T-31-G</t>
  </si>
  <si>
    <t>0.5600900697306168</t>
  </si>
  <si>
    <t>0.059030891791728886</t>
  </si>
  <si>
    <t>85.96576232890322</t>
  </si>
  <si>
    <t>GATCCAGATCTAACTTGGAGTGGCTTTGTCTACTTCTTTTGCCAATTCCACTAATTGTTTGGG</t>
  </si>
  <si>
    <t>G-19-A;T-32-A</t>
  </si>
  <si>
    <t>0.01850037337234378</t>
  </si>
  <si>
    <t>0.10801106565480095</t>
  </si>
  <si>
    <t>50.01682296672107</t>
  </si>
  <si>
    <t>GATCCAGATCTAACTTGGAGTGGCTTTGTCTCCTTCTTTTGCCAATTCCACTAATTGTTTGGG</t>
  </si>
  <si>
    <t>G-19-A;T-32-C</t>
  </si>
  <si>
    <t>0.38461933159279693</t>
  </si>
  <si>
    <t>0.08704893060066536</t>
  </si>
  <si>
    <t>72.13060011527426</t>
  </si>
  <si>
    <t>GATCCAGATCTAACTTGGAGTGGCTTTGTCTGCTTCTTTTGCCAATTCCACTAATTGTTTGGG</t>
  </si>
  <si>
    <t>G-19-A;T-32-G</t>
  </si>
  <si>
    <t>0.43281734728447196</t>
  </si>
  <si>
    <t>0.08170616155435023</t>
  </si>
  <si>
    <t>75.69229577033344</t>
  </si>
  <si>
    <t>GATCCAGATCTAACTTGGAGTGGCTTTGTCTTATTCTTTTGCCAATTCCACTAATTGTTTGGG</t>
  </si>
  <si>
    <t>G-19-A;C-33-A</t>
  </si>
  <si>
    <t>0.025351993621530566</t>
  </si>
  <si>
    <t>0.09648318913649558</t>
  </si>
  <si>
    <t>50.36069594203015</t>
  </si>
  <si>
    <t>GATCCAGATCTAACTTGGAGTGGCTTTGTCTTCATCTTTTGCCAATTCCACTAATTGTTTGGG</t>
  </si>
  <si>
    <t>G-19-A;T-34-A</t>
  </si>
  <si>
    <t>0.5061470311509649</t>
  </si>
  <si>
    <t>0.08448878529023042</t>
  </si>
  <si>
    <t>81.4513627434807</t>
  </si>
  <si>
    <t>GATCCAGATCTAACTTGGAGTGGCTTTGTCTTCCTCTTTTGCCAATTCCACTAATTGTTTGGG</t>
  </si>
  <si>
    <t>G-19-A;T-34-C</t>
  </si>
  <si>
    <t>0.5973689407609619</t>
  </si>
  <si>
    <t>0.08196474312571092</t>
  </si>
  <si>
    <t>89.23095205789295</t>
  </si>
  <si>
    <t>GATCCAGATCTAACTTGGAGTGGCTTTGTCTTCGTCTTTTGCCAATTCCACTAATTGTTTGGG</t>
  </si>
  <si>
    <t>G-19-A;T-34-G</t>
  </si>
  <si>
    <t>0.5846512016004005</t>
  </si>
  <si>
    <t>0.06449727455896849</t>
  </si>
  <si>
    <t>88.10332173733524</t>
  </si>
  <si>
    <t>GATCCAGATCTAACTTGGAGTGGCTTTGTCTTCTACTTTTGCCAATTCCACTAATTGTTTGGG</t>
  </si>
  <si>
    <t>G-19-A;T-35-A</t>
  </si>
  <si>
    <t>0.7010508540508328</t>
  </si>
  <si>
    <t>0.0753552999699866</t>
  </si>
  <si>
    <t>98.9792160149475</t>
  </si>
  <si>
    <t>GATCCAGATCTAACTTGGAGTGGCTTTGTCTTCTCCTTTTGCCAATTCCACTAATTGTTTGGG</t>
  </si>
  <si>
    <t>G-19-A;T-35-C</t>
  </si>
  <si>
    <t>0.2766684112120191</t>
  </si>
  <si>
    <t>0.08261319785197987</t>
  </si>
  <si>
    <t>64.74959501804334</t>
  </si>
  <si>
    <t>GATCCAGATCTAACTTGGAGTGGCTTTGTCTTCTGCTTTTGCCAATTCCACTAATTGTTTGGG</t>
  </si>
  <si>
    <t>G-19-A;T-35-G</t>
  </si>
  <si>
    <t>0.7188503662041814</t>
  </si>
  <si>
    <t>0.07648530388950327</t>
  </si>
  <si>
    <t>GATCCAGATCTAACTTGGAGTGGCTTTGTCTTCTTATTTTGCCAATTCCACTAATTGTTTGGG</t>
  </si>
  <si>
    <t>G-19-A;C-36-A</t>
  </si>
  <si>
    <t>0.2754721818961418</t>
  </si>
  <si>
    <t>0.07802468968264059</t>
  </si>
  <si>
    <t>64.67218596301284</t>
  </si>
  <si>
    <t>GATCCAGATCTAACTTGGAGTGGCTTTGTCTTCTTCATTTGCCAATTCCACTAATTGTTTGGG</t>
  </si>
  <si>
    <t>G-19-A;T-37-A</t>
  </si>
  <si>
    <t>0.14920957700365317</t>
  </si>
  <si>
    <t>0.08643826077233059</t>
  </si>
  <si>
    <t>57.00098861483917</t>
  </si>
  <si>
    <t>GATCCAGATCTAACTTGGAGTGGCTTTGTCTTCTTCCTTTGCCAATTCCACTAATTGTTTGGG</t>
  </si>
  <si>
    <t>G-19-A;T-37-C</t>
  </si>
  <si>
    <t>0.340902154372968</t>
  </si>
  <si>
    <t>0.07852182439005674</t>
  </si>
  <si>
    <t>69.04518802609451</t>
  </si>
  <si>
    <t>GATCCAGATCTAACTTGGAGTGGCTTTGTCTTCTTCGTTTGCCAATTCCACTAATTGTTTGGG</t>
  </si>
  <si>
    <t>G-19-A;T-37-G</t>
  </si>
  <si>
    <t>0.39153963064127417</t>
  </si>
  <si>
    <t>0.07398114344237261</t>
  </si>
  <si>
    <t>72.63149661639278</t>
  </si>
  <si>
    <t>GATCCAGATCTAACTTGGAGTGGCTTTGTCTTCTTCTATTGCCAATTCCACTAATTGTTTGGG</t>
  </si>
  <si>
    <t>G-19-A;T-38-A</t>
  </si>
  <si>
    <t>0.2851841256492167</t>
  </si>
  <si>
    <t>0.07349238153477679</t>
  </si>
  <si>
    <t>65.30333849346322</t>
  </si>
  <si>
    <t>GATCCAGATCTAACTTGGAGTGGCTTTGTCTTCTTCTCTTGCCAATTCCACTAATTGTTTGGG</t>
  </si>
  <si>
    <t>G-19-A;T-38-C</t>
  </si>
  <si>
    <t>0.40088770210722346</t>
  </si>
  <si>
    <t>0.05889704385801522</t>
  </si>
  <si>
    <t>73.31364445327439</t>
  </si>
  <si>
    <t>GATCCAGATCTAACTTGGAGTGGCTTTGTCTTCTTCTGTTGCCAATTCCACTAATTGTTTGGG</t>
  </si>
  <si>
    <t>G-19-A;T-38-G</t>
  </si>
  <si>
    <t>0.25968044551711916</t>
  </si>
  <si>
    <t>0.0713252849329899</t>
  </si>
  <si>
    <t>63.65892151093145</t>
  </si>
  <si>
    <t>GATCCAGATCTAACTTGGAGTGGCTTTGTCTTCTTCTTATGCCAATTCCACTAATTGTTTGGG</t>
  </si>
  <si>
    <t>G-19-A;T-39-A</t>
  </si>
  <si>
    <t>0.6924034937852548</t>
  </si>
  <si>
    <t>0.06741848518350088</t>
  </si>
  <si>
    <t>98.12699710773279</t>
  </si>
  <si>
    <t>GATCCAGATCTAACTTGGAGTGGCTTTGTCTTCTTCTTCTGCCAATTCCACTAATTGTTTGGG</t>
  </si>
  <si>
    <t>G-19-A;T-39-C</t>
  </si>
  <si>
    <t>0.4619636432122869</t>
  </si>
  <si>
    <t>0.06643193010623659</t>
  </si>
  <si>
    <t>77.93091101928276</t>
  </si>
  <si>
    <t>GATCCAGATCTAACTTGGAGTGGCTTTGTCTTCTTCTTGTGCCAATTCCACTAATTGTTTGGG</t>
  </si>
  <si>
    <t>G-19-A;T-39-G</t>
  </si>
  <si>
    <t>0.40356294492060485</t>
  </si>
  <si>
    <t>0.06718039862872524</t>
  </si>
  <si>
    <t>73.51003883792225</t>
  </si>
  <si>
    <t>GATCCAGATCTAACTTGGAGTGGCTTTGTCTTCTTCTTTAGCCAATTCCACTAATTGTTTGGG</t>
  </si>
  <si>
    <t>G-19-A;T-40-A</t>
  </si>
  <si>
    <t>0.07152323449538764</t>
  </si>
  <si>
    <t>0.09110850185467469</t>
  </si>
  <si>
    <t>52.74042658239705</t>
  </si>
  <si>
    <t>GATCCAGATCTAACTTGGAGTGGCTTTGTCTTCTTCTTTCGCCAATTCCACTAATTGTTTGGG</t>
  </si>
  <si>
    <t>G-19-A;T-40-C</t>
  </si>
  <si>
    <t>0.7125697227996676</t>
  </si>
  <si>
    <t>0.0693765106957504</t>
  </si>
  <si>
    <t>GATCCAGATCTAACTTGGAGTGGCTTTGTCTTCTTCTTTGGCCAATTCCACTAATTGTTTGGG</t>
  </si>
  <si>
    <t>G-19-A;T-40-G</t>
  </si>
  <si>
    <t>0.5815848266315852</t>
  </si>
  <si>
    <t>0.06764076544011952</t>
  </si>
  <si>
    <t>87.83357769643703</t>
  </si>
  <si>
    <t>GATCCAGATCTAACTTGGAGTGGCTTTGTCTTCTTCTTTTACCAATTCCACTAATTGTTTGGG</t>
  </si>
  <si>
    <t>G-19-A;G-41-A</t>
  </si>
  <si>
    <t>0.5056666194857588</t>
  </si>
  <si>
    <t>0.06807163849283088</t>
  </si>
  <si>
    <t>81.41224195646542</t>
  </si>
  <si>
    <t>GATCCAGATCTAACTTGGAGTGGCTTTGTCTTCTTCTTTTCCCAATTCCACTAATTGTTTGGG</t>
  </si>
  <si>
    <t>G-19-A;G-41-C</t>
  </si>
  <si>
    <t>0.04148714706937659</t>
  </si>
  <si>
    <t>0.10821221256830285</t>
  </si>
  <si>
    <t>51.179864431433074</t>
  </si>
  <si>
    <t>GATCCAGATCTAACTTGGAGTGGCTTTGTCTTCTTCTTTTGACAATTCCACTAATTGTTTGGG</t>
  </si>
  <si>
    <t>G-19-A;C-42-A</t>
  </si>
  <si>
    <t>-0.25380084423386895</t>
  </si>
  <si>
    <t>0.0933968226845604</t>
  </si>
  <si>
    <t>38.094053375454564</t>
  </si>
  <si>
    <t>GATCCAGATCTAACTTGGAGTGGCTTTGTCTTCTTCTTTTGCAAATTCCACTAATTGTTTGGG</t>
  </si>
  <si>
    <t>G-19-A;C-43-A</t>
  </si>
  <si>
    <t>0.30556198893482756</t>
  </si>
  <si>
    <t>0.06720377424283891</t>
  </si>
  <si>
    <t>66.64773241299562</t>
  </si>
  <si>
    <t>GATCCAGATCTAACTTGGAGTGGCTTTGTCTTCTTCTTTTGCCAAATCCACTAATTGTTTGGG</t>
  </si>
  <si>
    <t>G-19-A;T-46-A</t>
  </si>
  <si>
    <t>0.21125748970966746</t>
  </si>
  <si>
    <t>0.08099611208676052</t>
  </si>
  <si>
    <t>60.649811325426526</t>
  </si>
  <si>
    <t>GATCCAGATCTAACTTGGAGTGGCTTTGTCTTCTTCTTTTGCCAACTCCACTAATTGTTTGGG</t>
  </si>
  <si>
    <t>G-19-A;T-46-C</t>
  </si>
  <si>
    <t>-0.18190816233542667</t>
  </si>
  <si>
    <t>0.10434461672038281</t>
  </si>
  <si>
    <t>40.93358488663635</t>
  </si>
  <si>
    <t>GATCCAGATCTAACTTGGAGTGGCTTTGTCTTCTTCTTTTGCCAAGTCCACTAATTGTTTGGG</t>
  </si>
  <si>
    <t>G-19-A;T-46-G</t>
  </si>
  <si>
    <t>0.7874475636243916</t>
  </si>
  <si>
    <t>0.0683049877204199</t>
  </si>
  <si>
    <t>GATCCAGATCTAACTTGGAGTGGCTTTGTCTTCTTCTTTTGCCAATACCACTAATTGTTTGGG</t>
  </si>
  <si>
    <t>G-19-A;T-47-A</t>
  </si>
  <si>
    <t>0.4220802899886348</t>
  </si>
  <si>
    <t>0.07961517706918267</t>
  </si>
  <si>
    <t>74.88393075053541</t>
  </si>
  <si>
    <t>GATCCAGATCTAACTTGGAGTGGCTTTGTCTTCTTCTTTTGCCAATCCCACTAATTGTTTGGG</t>
  </si>
  <si>
    <t>G-19-A;T-47-C</t>
  </si>
  <si>
    <t>0.5094889599290837</t>
  </si>
  <si>
    <t>0.08320470441317855</t>
  </si>
  <si>
    <t>81.72402274804145</t>
  </si>
  <si>
    <t>GATCCAGATCTAACTTGGAGTGGCTTTGTCTTCTTCTTTTGCCAATGCCACTAATTGTTTGGG</t>
  </si>
  <si>
    <t>G-19-A;T-47-G</t>
  </si>
  <si>
    <t>-0.4658199949225342</t>
  </si>
  <si>
    <t>0.13751494944766135</t>
  </si>
  <si>
    <t>30.816154211730606</t>
  </si>
  <si>
    <t>GATCCAGATCTAACTTGGAGTGGCTTTGTCTTCTTCTTTTGCCAATTACACTAATTGTTTGGG</t>
  </si>
  <si>
    <t>G-19-A;C-48-A</t>
  </si>
  <si>
    <t>0.3709541161281686</t>
  </si>
  <si>
    <t>0.06753735220683907</t>
  </si>
  <si>
    <t>71.15162411638273</t>
  </si>
  <si>
    <t>GATCCAGATCTAACTTGGAGTGGCTTTGTCTTCTTCTTTTGCCAATTCAACTAATTGTTTGGG</t>
  </si>
  <si>
    <t>G-19-A;C-49-A</t>
  </si>
  <si>
    <t>0.28606565437532977</t>
  </si>
  <si>
    <t>0.07295688826435547</t>
  </si>
  <si>
    <t>65.36093064309391</t>
  </si>
  <si>
    <t>GATCCAGATCTAACTTGGAGTGGCTTTGTCTTCTTCTTTTGCCAATTCCAATAATTGTTTGGG</t>
  </si>
  <si>
    <t>G-19-A;C-51-A</t>
  </si>
  <si>
    <t>0.40253752156656253</t>
  </si>
  <si>
    <t>0.08912999859533777</t>
  </si>
  <si>
    <t>73.43469856178226</t>
  </si>
  <si>
    <t>GATCCAGATCTAACTTGGAGTGGCTTTGTCTTCTTCTTTTGCCAATTCCACAAATTGTTTGGG</t>
  </si>
  <si>
    <t>G-19-A;T-52-A</t>
  </si>
  <si>
    <t>0.5494691929105704</t>
  </si>
  <si>
    <t>0.07713487375861315</t>
  </si>
  <si>
    <t>85.05756203548432</t>
  </si>
  <si>
    <t>GATCCAGATCTAACTTGGAGTGGCTTTGTCTTCTTCTTTTGCCAATTCCACCAATTGTTTGGG</t>
  </si>
  <si>
    <t>G-19-A;T-52-C</t>
  </si>
  <si>
    <t>0.8261373806595823</t>
  </si>
  <si>
    <t>0.07710386923462816</t>
  </si>
  <si>
    <t>GATCCAGATCTAACTTGGAGTGGCTTTGTCTTCTTCTTTTGCCAATTCCACGAATTGTTTGGG</t>
  </si>
  <si>
    <t>G-19-A;T-52-G</t>
  </si>
  <si>
    <t>0.5028657239351202</t>
  </si>
  <si>
    <t>0.07869742618082061</t>
  </si>
  <si>
    <t>81.18453381243026</t>
  </si>
  <si>
    <t>GATCCAGATCTAACTTGGAGTGGCTTTGTCTTCTTCTTTTGCCAATTCCACTAAATGTTTGGG</t>
  </si>
  <si>
    <t>G-19-A;T-55-A</t>
  </si>
  <si>
    <t>0.6633142016031189</t>
  </si>
  <si>
    <t>0.0813454578947651</t>
  </si>
  <si>
    <t>95.31366945360193</t>
  </si>
  <si>
    <t>GATCCAGATCTAACTTGGAGTGGCTTTGTCTTCTTCTTTTGCCAATTCCACTAACTGTTTGGG</t>
  </si>
  <si>
    <t>G-19-A;T-55-C</t>
  </si>
  <si>
    <t>0.5646257358607992</t>
  </si>
  <si>
    <t>0.08567168375423713</t>
  </si>
  <si>
    <t>86.35655991918493</t>
  </si>
  <si>
    <t>GATCCAGATCTAACTTGGAGTGGCTTTGTCTTCTTCTTTTGCCAATTCCACTAAGTGTTTGGG</t>
  </si>
  <si>
    <t>G-19-A;T-55-G</t>
  </si>
  <si>
    <t>0.11191166974080538</t>
  </si>
  <si>
    <t>0.0967725331245699</t>
  </si>
  <si>
    <t>54.914130664043945</t>
  </si>
  <si>
    <t>GATCCAGATCTAACTTGGAGTGGCTTTGTCTTCTTCTTTTGCCAATTCCACTAATAGTTTGGG</t>
  </si>
  <si>
    <t>G-19-A;T-56-A</t>
  </si>
  <si>
    <t>0.10889551954728502</t>
  </si>
  <si>
    <t>0.11329577879380523</t>
  </si>
  <si>
    <t>54.74875092864888</t>
  </si>
  <si>
    <t>GATCCAGATCTAACTTGGAGTGGCTTTGTCTTCTTCTTTTGCCAATTCCACTAATCGTTTGGG</t>
  </si>
  <si>
    <t>G-19-A;T-56-C</t>
  </si>
  <si>
    <t>0.6012880215670032</t>
  </si>
  <si>
    <t>0.08743291100847943</t>
  </si>
  <si>
    <t>89.5813415232471</t>
  </si>
  <si>
    <t>GATCCAGATCTAACTTGGAGTGGCTTTGTCTTCTTCTTTTGCCAATTCCACTAATGGTTTGGG</t>
  </si>
  <si>
    <t>G-19-A;T-56-G</t>
  </si>
  <si>
    <t>0.394903031760909</t>
  </si>
  <si>
    <t>0.08057879000442372</t>
  </si>
  <si>
    <t>72.87619675511323</t>
  </si>
  <si>
    <t>GATCCAGATCTAACTTGGAGTGGCTTTGTCTTCTTCTTTTGCCAATTCCACTAATTATTTGGG</t>
  </si>
  <si>
    <t>G-19-A;G-57-A</t>
  </si>
  <si>
    <t>0.5908978052235548</t>
  </si>
  <si>
    <t>0.057298930865843374</t>
  </si>
  <si>
    <t>88.65539074911035</t>
  </si>
  <si>
    <t>GATCCAGATCTAACTTGGAGTGGCTTTGTCTTCTTCTTTTGCCAATTCCACTAATTCTTTGGG</t>
  </si>
  <si>
    <t>G-19-A;G-57-C</t>
  </si>
  <si>
    <t>0.8730177155273604</t>
  </si>
  <si>
    <t>0.07334467126694055</t>
  </si>
  <si>
    <t>GATCCAGATCTAACTTGGAGTGGCTTTGTCTTCTTCTTTTGCCAATTCCACTAATTGATTGGG</t>
  </si>
  <si>
    <t>G-19-A;T-58-A</t>
  </si>
  <si>
    <t>0.24527167827746144</t>
  </si>
  <si>
    <t>0.08117001027501447</t>
  </si>
  <si>
    <t>62.74825149975524</t>
  </si>
  <si>
    <t>GATCCAGATCTAACTTGGAGTGGCTTTGTCTTCTTCTTTTGCCAATTCCACTAATTGCTTGGG</t>
  </si>
  <si>
    <t>G-19-A;T-58-C</t>
  </si>
  <si>
    <t>0.5268460327368961</t>
  </si>
  <si>
    <t>0.07491492957260243</t>
  </si>
  <si>
    <t>83.1548945109035</t>
  </si>
  <si>
    <t>GATCCAGATCTAACTTGGAGTGGCTTTGTCTTCTTCTTTTGCCAATTCCACTAATTGGTTGGG</t>
  </si>
  <si>
    <t>G-19-A;T-58-G</t>
  </si>
  <si>
    <t>0.6121320054516536</t>
  </si>
  <si>
    <t>0.09746560231034462</t>
  </si>
  <si>
    <t>90.55804626127474</t>
  </si>
  <si>
    <t>GATCCAGATCTAACTTGGAGTGGCTTTGTCTTCTTCTTTTGCCAATTCCACTAATTGTATGGG</t>
  </si>
  <si>
    <t>G-19-A;T-59-A</t>
  </si>
  <si>
    <t>0.6428736987998359</t>
  </si>
  <si>
    <t>0.07080619405896423</t>
  </si>
  <si>
    <t>93.38518684813917</t>
  </si>
  <si>
    <t>GATCCAGATCTAACTTGGAGTGGCTTTGTCTTCTTCTTTTGCCAATTCCACTAATTGTCTGGG</t>
  </si>
  <si>
    <t>G-19-A;T-59-C</t>
  </si>
  <si>
    <t>0.5218223737090082</t>
  </si>
  <si>
    <t>0.0729804040336969</t>
  </si>
  <si>
    <t>82.73820021575725</t>
  </si>
  <si>
    <t>GATCCAGATCTAACTTGGAGTGGCTTTGTCTTCTTCTTTTGCCAATTCCACTAATTGTGTGGG</t>
  </si>
  <si>
    <t>G-19-A;T-59-G</t>
  </si>
  <si>
    <t>0.40536325697410436</t>
  </si>
  <si>
    <t>0.09015358370252274</t>
  </si>
  <si>
    <t>73.64249904597331</t>
  </si>
  <si>
    <t>GATCCAGATCTAACTTGGAGTGGCTTTGTCTTCTTCTTTTGCCAATTCCACTAATTGTTAGGG</t>
  </si>
  <si>
    <t>G-19-A;T-60-A</t>
  </si>
  <si>
    <t>-0.0037447095686219956</t>
  </si>
  <si>
    <t>0.08223796746827511</t>
  </si>
  <si>
    <t>48.91647859182499</t>
  </si>
  <si>
    <t>GATCCAGATCTAACTTGGAGTGGCTTTGTCTTCTTCTTTTGCCAATTCCACTAATTGTTCGGG</t>
  </si>
  <si>
    <t>G-19-A;T-60-C</t>
  </si>
  <si>
    <t>0.19278096079712254</t>
  </si>
  <si>
    <t>0.06724727005028065</t>
  </si>
  <si>
    <t>59.53950224827404</t>
  </si>
  <si>
    <t>GATCCAGATCTAACTTGGAGTGGCTTTGTCTTCTTCTTTTGCCAATTCCACTAATTGTTGGGG</t>
  </si>
  <si>
    <t>G-19-A;T-60-G</t>
  </si>
  <si>
    <t>0.26685497695057286</t>
  </si>
  <si>
    <t>0.08465825678224376</t>
  </si>
  <si>
    <t>64.1172867561089</t>
  </si>
  <si>
    <t>GATCCAGATCTAACTTGGAGTGGCTTTGTCTTCTTCTTTTGCCAATTCCACTAATTGTTTAGG</t>
  </si>
  <si>
    <t>G-19-A;G-61-A</t>
  </si>
  <si>
    <t>0.3615817675633656</t>
  </si>
  <si>
    <t>0.05886298093835996</t>
  </si>
  <si>
    <t>70.48788156612044</t>
  </si>
  <si>
    <t>GATCCAGATCTAACTTGGAGTGGCTTTGTCTTCTTCTTTTGCCAATTCCACTAATTGTTTCGG</t>
  </si>
  <si>
    <t>G-19-A;G-61-C</t>
  </si>
  <si>
    <t>0.4113177150903612</t>
  </si>
  <si>
    <t>0.08076571984178067</t>
  </si>
  <si>
    <t>74.08230833564289</t>
  </si>
  <si>
    <t>GATCCAGATCTAACTTGGAGTGGCTTTGTCTTCTTCTTTTGCCAATTCCACTAATTGTTTGAG</t>
  </si>
  <si>
    <t>G-19-A;G-62-A</t>
  </si>
  <si>
    <t>0.42598459069054206</t>
  </si>
  <si>
    <t>0.05744077005892381</t>
  </si>
  <si>
    <t>75.17687162643819</t>
  </si>
  <si>
    <t>GATCCAGATCTAACTTGGAGTGGCTTTGTCTTCTTCTTTTGCCAATTCCACTAATTGTTTGCG</t>
  </si>
  <si>
    <t>G-19-A;G-62-C</t>
  </si>
  <si>
    <t>0.6595028495220343</t>
  </si>
  <si>
    <t>0.06850943603118889</t>
  </si>
  <si>
    <t>94.95108690496808</t>
  </si>
  <si>
    <t>GATCCAGATCTAACTTGGAGTGGCTTTGTCTTCTTCTTTTGCCAATTCCACTAATTGTTTGGA</t>
  </si>
  <si>
    <t>G-19-A;G-63-A</t>
  </si>
  <si>
    <t>-1.4675573089459628</t>
  </si>
  <si>
    <t>0.21632788503772132</t>
  </si>
  <si>
    <t>11.316951403443138</t>
  </si>
  <si>
    <t>GATCCAGATCTAACTTGGAGTGGCTTTGTCTTCTTCTTTTGCCAATTCCACTAATTGTTTGGC</t>
  </si>
  <si>
    <t>G-19-A;G-63-C</t>
  </si>
  <si>
    <t>-1.2244565881490754</t>
  </si>
  <si>
    <t>0.2676664867132799</t>
  </si>
  <si>
    <t>14.431343118384538</t>
  </si>
  <si>
    <t>GATCCAGATCTAACTTGGAGTGGCTTTGTCTTCTTCTTTTGCCAATTCCACTAATTGTTTGGG</t>
  </si>
  <si>
    <t>G-19-A</t>
  </si>
  <si>
    <t>0.38834249984114866</t>
  </si>
  <si>
    <t>0.01545285457558305</t>
  </si>
  <si>
    <t>72.39965503291843</t>
  </si>
  <si>
    <t>GATCCAGATCTAACTTGGAGTGGCTTTGTCTTCTTCTTTTGCCAATTCCACTAATTGTTTGGT</t>
  </si>
  <si>
    <t>G-19-A;G-63-T</t>
  </si>
  <si>
    <t>-1.7868948321878004</t>
  </si>
  <si>
    <t>0.43513633083683306</t>
  </si>
  <si>
    <t>8.223239265019346</t>
  </si>
  <si>
    <t>GATCCAGATCTAACTTGGAGTGGCTTTGTCTTCTTCTTTTGCCAATTCCACTAATTGTTTGTG</t>
  </si>
  <si>
    <t>G-19-A;G-62-T</t>
  </si>
  <si>
    <t>0.4990953652076604</t>
  </si>
  <si>
    <t>0.07406016463959406</t>
  </si>
  <si>
    <t>80.87901531592809</t>
  </si>
  <si>
    <t>GATCCAGATCTAACTTGGAGTGGCTTTGTCTTCTTCTTTTGCCAATTCCACTAATTGTTTTGG</t>
  </si>
  <si>
    <t>G-19-A;G-61-T</t>
  </si>
  <si>
    <t>0.4873920297823865</t>
  </si>
  <si>
    <t>0.062714326912736</t>
  </si>
  <si>
    <t>79.93797844685807</t>
  </si>
  <si>
    <t>GATCCAGATCTAACTTGGAGTGGCTTTGTCTTCTTCTTTTGCCAATTCCACTAATTTTTTGGG</t>
  </si>
  <si>
    <t>G-19-A;G-57-T</t>
  </si>
  <si>
    <t>0.932538906211738</t>
  </si>
  <si>
    <t>0.07370545069940306</t>
  </si>
  <si>
    <t>GATCCAGATCTAACTTGGAGTGGCTTTGTCTTCTTCTTTTGCCAATTCCACTACTTGTTTGGG</t>
  </si>
  <si>
    <t>G-19-A;A-54-C</t>
  </si>
  <si>
    <t>0.5367528375860786</t>
  </si>
  <si>
    <t>0.07541435580378926</t>
  </si>
  <si>
    <t>83.9827879412955</t>
  </si>
  <si>
    <t>GATCCAGATCTAACTTGGAGTGGCTTTGTCTTCTTCTTTTGCCAATTCCACTAGTTGTTTGGG</t>
  </si>
  <si>
    <t>G-19-A;A-54-G</t>
  </si>
  <si>
    <t>0.518456595845375</t>
  </si>
  <si>
    <t>0.08028565971652735</t>
  </si>
  <si>
    <t>82.46018993586948</t>
  </si>
  <si>
    <t>GATCCAGATCTAACTTGGAGTGGCTTTGTCTTCTTCTTTTGCCAATTCCACTATTTGTTTGGG</t>
  </si>
  <si>
    <t>G-19-A;A-54-T</t>
  </si>
  <si>
    <t>0.49497532665707555</t>
  </si>
  <si>
    <t>0.08676228095610981</t>
  </si>
  <si>
    <t>80.54647616235566</t>
  </si>
  <si>
    <t>GATCCAGATCTAACTTGGAGTGGCTTTGTCTTCTTCTTTTGCCAATTCCACTCATTGTTTGGG</t>
  </si>
  <si>
    <t>G-19-A;A-53-C</t>
  </si>
  <si>
    <t>0.11817982597544657</t>
  </si>
  <si>
    <t>0.0761918521974016</t>
  </si>
  <si>
    <t>55.25942205419107</t>
  </si>
  <si>
    <t>GATCCAGATCTAACTTGGAGTGGCTTTGTCTTCTTCTTTTGCCAATTCCACTGATTGTTTGGG</t>
  </si>
  <si>
    <t>G-19-A;A-53-G</t>
  </si>
  <si>
    <t>0.4983010406074211</t>
  </si>
  <si>
    <t>0.07637453822907808</t>
  </si>
  <si>
    <t>80.8147966330359</t>
  </si>
  <si>
    <t>GATCCAGATCTAACTTGGAGTGGCTTTGTCTTCTTCTTTTGCCAATTCCACTTATTGTTTGGG</t>
  </si>
  <si>
    <t>G-19-A;A-53-T</t>
  </si>
  <si>
    <t>0.061653840728532555</t>
  </si>
  <si>
    <t>0.08796310468334569</t>
  </si>
  <si>
    <t>52.22247070456089</t>
  </si>
  <si>
    <t>GATCCAGATCTAACTTGGAGTGGCTTTGTCTTCTTCTTTTGCCAATTCCAGTAATTGTTTGGG</t>
  </si>
  <si>
    <t>G-19-A;C-51-G</t>
  </si>
  <si>
    <t>0.43419650595182757</t>
  </si>
  <si>
    <t>0.07344778689139993</t>
  </si>
  <si>
    <t>75.7967594755512</t>
  </si>
  <si>
    <t>GATCCAGATCTAACTTGGAGTGGCTTTGTCTTCTTCTTTTGCCAATTCCATTAATTGTTTGGG</t>
  </si>
  <si>
    <t>G-19-A;C-51-T</t>
  </si>
  <si>
    <t>0.3178876237121184</t>
  </si>
  <si>
    <t>0.08445312232653165</t>
  </si>
  <si>
    <t>67.47429148980505</t>
  </si>
  <si>
    <t>GATCCAGATCTAACTTGGAGTGGCTTTGTCTTCTTCTTTTGCCAATTCCCCTAATTGTTTGGG</t>
  </si>
  <si>
    <t>G-19-A;A-50-C</t>
  </si>
  <si>
    <t>-0.022206303539922645</t>
  </si>
  <si>
    <t>0.09795508619846006</t>
  </si>
  <si>
    <t>48.02168747489587</t>
  </si>
  <si>
    <t>GATCCAGATCTAACTTGGAGTGGCTTTGTCTTCTTCTTTTGCCAATTCCGCTAATTGTTTGGG</t>
  </si>
  <si>
    <t>G-19-A;A-50-G</t>
  </si>
  <si>
    <t>0.42565757311108465</t>
  </si>
  <si>
    <t>0.06455295153842981</t>
  </si>
  <si>
    <t>75.1522914871356</t>
  </si>
  <si>
    <t>GATCCAGATCTAACTTGGAGTGGCTTTGTCTTCTTCTTTTGCCAATTCCTCTAATTGTTTGGG</t>
  </si>
  <si>
    <t>G-19-A;A-50-T</t>
  </si>
  <si>
    <t>0.4744482457715047</t>
  </si>
  <si>
    <t>0.06954255936638107</t>
  </si>
  <si>
    <t>78.90994618647868</t>
  </si>
  <si>
    <t>GATCCAGATCTAACTTGGAGTGGCTTTGTCTTCTTCTTTTGCCAATTCGACTAATTGTTTGGG</t>
  </si>
  <si>
    <t>G-19-A;C-49-G</t>
  </si>
  <si>
    <t>0.7087977527149107</t>
  </si>
  <si>
    <t>0.061078635890886766</t>
  </si>
  <si>
    <t>99.7489757468636</t>
  </si>
  <si>
    <t>GATCCAGATCTAACTTGGAGTGGCTTTGTCTTCTTCTTTTGCCAATTCTACTAATTGTTTGGG</t>
  </si>
  <si>
    <t>G-19-A;C-49-T</t>
  </si>
  <si>
    <t>0.8776035509347417</t>
  </si>
  <si>
    <t>0.06903623971719108</t>
  </si>
  <si>
    <t>GATCCAGATCTAACTTGGAGTGGCTTTGTCTTCTTCTTTTGCCAATTGCACTAATTGTTTGGG</t>
  </si>
  <si>
    <t>G-19-A;C-48-G</t>
  </si>
  <si>
    <t>0.36859826775723753</t>
  </si>
  <si>
    <t>0.07272893360350861</t>
  </si>
  <si>
    <t>70.98419897018245</t>
  </si>
  <si>
    <t>GATCCAGATCTAACTTGGAGTGGCTTTGTCTTCTTCTTTTGCCAATTTCACTAATTGTTTGGG</t>
  </si>
  <si>
    <t>G-19-A;C-48-T</t>
  </si>
  <si>
    <t>0.5568674250660898</t>
  </si>
  <si>
    <t>0.06531659285340129</t>
  </si>
  <si>
    <t>85.6891711405374</t>
  </si>
  <si>
    <t>GATCCAGATCTAACTTGGAGTGGCTTTGTCTTCTTCTTTTGCCACTTCCACTAATTGTTTGGG</t>
  </si>
  <si>
    <t>G-19-A;A-45-C</t>
  </si>
  <si>
    <t>-1.0394177902349782</t>
  </si>
  <si>
    <t>0.1925157327466153</t>
  </si>
  <si>
    <t>17.364731858155942</t>
  </si>
  <si>
    <t>GATCCAGATCTAACTTGGAGTGGCTTTGTCTTCTTCTTTTGCCAGTTCCACTAATTGTTTGGG</t>
  </si>
  <si>
    <t>G-19-A;A-45-G</t>
  </si>
  <si>
    <t>0.4079956048017028</t>
  </si>
  <si>
    <t>0.07548895499903213</t>
  </si>
  <si>
    <t>73.83660708620958</t>
  </si>
  <si>
    <t>GATCCAGATCTAACTTGGAGTGGCTTTGTCTTCTTCTTTTGCCATTTCCACTAATTGTTTGGG</t>
  </si>
  <si>
    <t>G-19-A;A-45-T</t>
  </si>
  <si>
    <t>0.15762890197861257</t>
  </si>
  <si>
    <t>0.07676206827612489</t>
  </si>
  <si>
    <t>57.48292440205345</t>
  </si>
  <si>
    <t>GATCCAGATCTAACTTGGAGTGGCTTTGTCTTCTTCTTTTGCCCATTCCACTAATTGTTTGGG</t>
  </si>
  <si>
    <t>G-19-A;A-44-C</t>
  </si>
  <si>
    <t>0.48778242634165325</t>
  </si>
  <si>
    <t>0.08368116279200559</t>
  </si>
  <si>
    <t>79.96919205104386</t>
  </si>
  <si>
    <t>GATCCAGATCTAACTTGGAGTGGCTTTGTCTTCTTCTTTTGCCGATTCCACTAATTGTTTGGG</t>
  </si>
  <si>
    <t>G-19-A;A-44-G</t>
  </si>
  <si>
    <t>0.43288084225293144</t>
  </si>
  <si>
    <t>0.0678702032259044</t>
  </si>
  <si>
    <t>75.69710200285019</t>
  </si>
  <si>
    <t>GATCCAGATCTAACTTGGAGTGGCTTTGTCTTCTTCTTTTGCCTATTCCACTAATTGTTTGGG</t>
  </si>
  <si>
    <t>G-19-A;A-44-T</t>
  </si>
  <si>
    <t>0.3895255804285743</t>
  </si>
  <si>
    <t>0.070771048114463</t>
  </si>
  <si>
    <t>72.48536034747447</t>
  </si>
  <si>
    <t>GATCCAGATCTAACTTGGAGTGGCTTTGTCTTCTTCTTTTGCGAATTCCACTAATTGTTTGGG</t>
  </si>
  <si>
    <t>G-19-A;C-43-G</t>
  </si>
  <si>
    <t>0.7786027761135241</t>
  </si>
  <si>
    <t>0.06537229668706523</t>
  </si>
  <si>
    <t>GATCCAGATCTAACTTGGAGTGGCTTTGTCTTCTTCTTTTGCTAATTCCACTAATTGTTTGGG</t>
  </si>
  <si>
    <t>G-19-A;C-43-T</t>
  </si>
  <si>
    <t>0.15556973769757587</t>
  </si>
  <si>
    <t>0.07486454122458198</t>
  </si>
  <si>
    <t>57.36467940207684</t>
  </si>
  <si>
    <t>GATCCAGATCTAACTTGGAGTGGCTTTGTCTTCTTCTTTTGGCAATTCCACTAATTGTTTGGG</t>
  </si>
  <si>
    <t>G-19-A;C-42-G</t>
  </si>
  <si>
    <t>0.33254764066900483</t>
  </si>
  <si>
    <t>0.06772467246443149</t>
  </si>
  <si>
    <t>68.47075196470988</t>
  </si>
  <si>
    <t>GATCCAGATCTAACTTGGAGTGGCTTTGTCTTCTTCTTTTGTCAATTCCACTAATTGTTTGGG</t>
  </si>
  <si>
    <t>G-19-A;C-42-T</t>
  </si>
  <si>
    <t>0.28188390735759455</t>
  </si>
  <si>
    <t>0.0717169832913441</t>
  </si>
  <si>
    <t>65.0881784540954</t>
  </si>
  <si>
    <t>GATCCAGATCTAACTTGGAGTGGCTTTGTCTTCTTCTTTTTCCAATTCCACTAATTGTTTGGG</t>
  </si>
  <si>
    <t>G-19-A;G-41-T</t>
  </si>
  <si>
    <t>0.4737429507406804</t>
  </si>
  <si>
    <t>0.08263316493148865</t>
  </si>
  <si>
    <t>78.85431101546185</t>
  </si>
  <si>
    <t>GATCCAGATCTAACTTGGAGTGGCTTTGTCTTCTTGTTTTGCCAATTCCACTAATTGTTTGGG</t>
  </si>
  <si>
    <t>G-19-A;C-36-G</t>
  </si>
  <si>
    <t>0.42784528910157127</t>
  </si>
  <si>
    <t>0.07219525658994225</t>
  </si>
  <si>
    <t>75.31688333140242</t>
  </si>
  <si>
    <t>GATCCAGATCTAACTTGGAGTGGCTTTGTCTTCTTTTTTTGCCAATTCCACTAATTGTTTGGG</t>
  </si>
  <si>
    <t>G-19-A;C-36-T</t>
  </si>
  <si>
    <t>0.5160323599107737</t>
  </si>
  <si>
    <t>0.07954306858664038</t>
  </si>
  <si>
    <t>82.26052909053345</t>
  </si>
  <si>
    <t>GATCCAGATCTAACTTGGAGTGGCTTTGTCTTGTTCTTTTGCCAATTCCACTAATTGTTTGGG</t>
  </si>
  <si>
    <t>G-19-A;C-33-G</t>
  </si>
  <si>
    <t>0.0664689418766077</t>
  </si>
  <si>
    <t>0.07877113081627514</t>
  </si>
  <si>
    <t>52.474533550244146</t>
  </si>
  <si>
    <t>GATCCAGATCTAACTTGGAGTGGCTTTGTCTTTTTCTTTTGCCAATTCCACTAATTGTTTGGG</t>
  </si>
  <si>
    <t>G-19-A;C-33-T</t>
  </si>
  <si>
    <t>0.11373387695279166</t>
  </si>
  <si>
    <t>0.08094593353929738</t>
  </si>
  <si>
    <t>55.01428681389569</t>
  </si>
  <si>
    <t>GATCCAGATCTAACTTGGAGTGGCTTTGTGTTCTTCTTTTGCCAATTCCACTAATTGTTTGGG</t>
  </si>
  <si>
    <t>G-19-A;C-30-G</t>
  </si>
  <si>
    <t>0.267812895947382</t>
  </si>
  <si>
    <t>0.07453923727233616</t>
  </si>
  <si>
    <t>64.17873534980522</t>
  </si>
  <si>
    <t>GATCCAGATCTAACTTGGAGTGGCTTTGTTTTCTTCTTTTGCCAATTCCACTAATTGTTTGGG</t>
  </si>
  <si>
    <t>G-19-A;C-30-T</t>
  </si>
  <si>
    <t>0.4305421587352707</t>
  </si>
  <si>
    <t>0.06854778502055549</t>
  </si>
  <si>
    <t>75.52027728717981</t>
  </si>
  <si>
    <t>GATCCAGATCTAACTTGGAGTGGCTTTTTCTTCTTCTTTTGCCAATTCCACTAATTGTTTGGG</t>
  </si>
  <si>
    <t>G-19-A;G-28-T</t>
  </si>
  <si>
    <t>0.7510459777855096</t>
  </si>
  <si>
    <t>0.08087829473830212</t>
  </si>
  <si>
    <t>GATCCAGATCTAACTTGGAGTGGGTTTGTCTTCTTCTTTTGCCAATTCCACTAATTGTTTGGG</t>
  </si>
  <si>
    <t>G-19-A;C-24-G</t>
  </si>
  <si>
    <t>0.33648801921841454</t>
  </si>
  <si>
    <t>0.07738315811713735</t>
  </si>
  <si>
    <t>68.74108490429292</t>
  </si>
  <si>
    <t>GATCCAGATCTAACTTGGAGTGGTTTTGTCTTCTTCTTTTGCCAATTCCACTAATTGTTTGGG</t>
  </si>
  <si>
    <t>G-19-A;C-24-T</t>
  </si>
  <si>
    <t>0.6987361315918309</t>
  </si>
  <si>
    <t>0.06421097136515566</t>
  </si>
  <si>
    <t>98.75037155854264</t>
  </si>
  <si>
    <t>GATCCAGATCTAACTTGGAGTGTCTTTGTCTTCTTCTTTTGCCAATTCCACTAATTGTTTGGG</t>
  </si>
  <si>
    <t>G-19-A;G-23-T</t>
  </si>
  <si>
    <t>0.6910358980913377</t>
  </si>
  <si>
    <t>0.06456842031479082</t>
  </si>
  <si>
    <t>97.99289077155696</t>
  </si>
  <si>
    <t>GATCCAGATCTAACTTGGAGTTGCTTTGTCTTCTTCTTTTGCCAATTCCACTAATTGTTTGGG</t>
  </si>
  <si>
    <t>G-19-A;G-22-T</t>
  </si>
  <si>
    <t>0.2579409239396601</t>
  </si>
  <si>
    <t>0.07912471488205865</t>
  </si>
  <si>
    <t>63.54828170143246</t>
  </si>
  <si>
    <t>GATCCAGATCTAACTTGGATTGGCTTTGTCTTCTTCTTTTGCCAATTCCACTAATTGTTTGGG</t>
  </si>
  <si>
    <t>G-19-A;G-20-T</t>
  </si>
  <si>
    <t>-0.552128019545741</t>
  </si>
  <si>
    <t>0.10298998183559764</t>
  </si>
  <si>
    <t>28.26801674670669</t>
  </si>
  <si>
    <t>GATCCAGATCTAACTTGGCATGGCTTTGTCTTCTTCTTTTGCCAATTCCACTAATTGTTTGGG</t>
  </si>
  <si>
    <t>G-19-C;G-20-A</t>
  </si>
  <si>
    <t>0.3621970464390202</t>
  </si>
  <si>
    <t>0.1047347312958695</t>
  </si>
  <si>
    <t>70.53126461560605</t>
  </si>
  <si>
    <t>GATCCAGATCTAACTTGGCCTGGCTTTGTCTTCTTCTTTTGCCAATTCCACTAATTGTTTGGG</t>
  </si>
  <si>
    <t>G-19-C;G-20-C</t>
  </si>
  <si>
    <t>0.06472248992150767</t>
  </si>
  <si>
    <t>0.11501376257006107</t>
  </si>
  <si>
    <t>52.38296927810672</t>
  </si>
  <si>
    <t>GATCCAGATCTAACTTGGCGAGGCTTTGTCTTCTTCTTTTGCCAATTCCACTAATTGTTTGGG</t>
  </si>
  <si>
    <t>G-19-C;T-21-A</t>
  </si>
  <si>
    <t>0.4150619981138334</t>
  </si>
  <si>
    <t>0.131042705149644</t>
  </si>
  <si>
    <t>74.36021341804707</t>
  </si>
  <si>
    <t>GATCCAGATCTAACTTGGCGCGGCTTTGTCTTCTTCTTTTGCCAATTCCACTAATTGTTTGGG</t>
  </si>
  <si>
    <t>G-19-C;T-21-C</t>
  </si>
  <si>
    <t>0.6078218430588522</t>
  </si>
  <si>
    <t>0.10495251835401107</t>
  </si>
  <si>
    <t>90.16856633973252</t>
  </si>
  <si>
    <t>GATCCAGATCTAACTTGGCGGGGCTTTGTCTTCTTCTTTTGCCAATTCCACTAATTGTTTGGG</t>
  </si>
  <si>
    <t>G-19-C;T-21-G</t>
  </si>
  <si>
    <t>0.5287906979178089</t>
  </si>
  <si>
    <t>0.1069552392187797</t>
  </si>
  <si>
    <t>83.31676027522832</t>
  </si>
  <si>
    <t>GATCCAGATCTAACTTGGCGTAGCTTTGTCTTCTTCTTTTGCCAATTCCACTAATTGTTTGGG</t>
  </si>
  <si>
    <t>G-19-C;G-22-A</t>
  </si>
  <si>
    <t>-0.020912091176246497</t>
  </si>
  <si>
    <t>0.09667939045302333</t>
  </si>
  <si>
    <t>48.08387797172474</t>
  </si>
  <si>
    <t>GATCCAGATCTAACTTGGCGTCGCTTTGTCTTCTTCTTTTGCCAATTCCACTAATTGTTTGGG</t>
  </si>
  <si>
    <t>G-19-C;G-22-C</t>
  </si>
  <si>
    <t>0.9534944179054687</t>
  </si>
  <si>
    <t>0.14306721202659092</t>
  </si>
  <si>
    <t>GATCCAGATCTAACTTGGCGTGACTTTGTCTTCTTCTTTTGCCAATTCCACTAATTGTTTGGG</t>
  </si>
  <si>
    <t>G-19-C;G-23-A</t>
  </si>
  <si>
    <t>0.717105632265739</t>
  </si>
  <si>
    <t>0.07282943497118</t>
  </si>
  <si>
    <t>GATCCAGATCTAACTTGGCGTGCCTTTGTCTTCTTCTTTTGCCAATTCCACTAATTGTTTGGG</t>
  </si>
  <si>
    <t>G-19-C;G-23-C</t>
  </si>
  <si>
    <t>0.6691803314383931</t>
  </si>
  <si>
    <t>0.1149080273663787</t>
  </si>
  <si>
    <t>95.87443496728504</t>
  </si>
  <si>
    <t>GATCCAGATCTAACTTGGCGTGGATTTGTCTTCTTCTTTTGCCAATTCCACTAATTGTTTGGG</t>
  </si>
  <si>
    <t>G-19-C;C-24-A</t>
  </si>
  <si>
    <t>0.7446612316769349</t>
  </si>
  <si>
    <t>0.10010550997107669</t>
  </si>
  <si>
    <t>GATCCAGATCTAACTTGGCGTGGCATTGTCTTCTTCTTTTGCCAATTCCACTAATTGTTTGGG</t>
  </si>
  <si>
    <t>G-19-C;T-25-A</t>
  </si>
  <si>
    <t>0.951575720367023</t>
  </si>
  <si>
    <t>0.08900888399513422</t>
  </si>
  <si>
    <t>GATCCAGATCTAACTTGGCGTGGCCTTGTCTTCTTCTTTTGCCAATTCCACTAATTGTTTGGG</t>
  </si>
  <si>
    <t>G-19-C;T-25-C</t>
  </si>
  <si>
    <t>0.45763481426388</t>
  </si>
  <si>
    <t>0.10322406580204933</t>
  </si>
  <si>
    <t>77.5942905475621</t>
  </si>
  <si>
    <t>GATCCAGATCTAACTTGGCGTGGCGTTGTCTTCTTCTTTTGCCAATTCCACTAATTGTTTGGG</t>
  </si>
  <si>
    <t>G-19-C;T-25-G</t>
  </si>
  <si>
    <t>0.3473581774359605</t>
  </si>
  <si>
    <t>0.08719308909213914</t>
  </si>
  <si>
    <t>69.49238736371835</t>
  </si>
  <si>
    <t>GATCCAGATCTAACTTGGCGTGGCTATGTCTTCTTCTTTTGCCAATTCCACTAATTGTTTGGG</t>
  </si>
  <si>
    <t>G-19-C;T-26-A</t>
  </si>
  <si>
    <t>0.24898736329948273</t>
  </si>
  <si>
    <t>0.10211251808258201</t>
  </si>
  <si>
    <t>62.98183793607503</t>
  </si>
  <si>
    <t>GATCCAGATCTAACTTGGCGTGGCTCTGTCTTCTTCTTTTGCCAATTCCACTAATTGTTTGGG</t>
  </si>
  <si>
    <t>G-19-C;T-26-C</t>
  </si>
  <si>
    <t>0.5340364524126265</t>
  </si>
  <si>
    <t>0.0992362251504135</t>
  </si>
  <si>
    <t>83.7549679048767</t>
  </si>
  <si>
    <t>GATCCAGATCTAACTTGGCGTGGCTGTGTCTTCTTCTTTTGCCAATTCCACTAATTGTTTGGG</t>
  </si>
  <si>
    <t>G-19-C;T-26-G</t>
  </si>
  <si>
    <t>0.682673437770725</t>
  </si>
  <si>
    <t>0.08929171311854243</t>
  </si>
  <si>
    <t>97.17684593759583</t>
  </si>
  <si>
    <t>GATCCAGATCTAACTTGGCGTGGCTTAGTCTTCTTCTTTTGCCAATTCCACTAATTGTTTGGG</t>
  </si>
  <si>
    <t>G-19-C;T-27-A</t>
  </si>
  <si>
    <t>0.25975175388477184</t>
  </si>
  <si>
    <t>0.09246106540100475</t>
  </si>
  <si>
    <t>63.663461086563856</t>
  </si>
  <si>
    <t>GATCCAGATCTAACTTGGCGTGGCTTCGTCTTCTTCTTTTGCCAATTCCACTAATTGTTTGGG</t>
  </si>
  <si>
    <t>G-19-C;T-27-C</t>
  </si>
  <si>
    <t>0.5840870183434057</t>
  </si>
  <si>
    <t>0.09748105426475893</t>
  </si>
  <si>
    <t>88.05362933745351</t>
  </si>
  <si>
    <t>GATCCAGATCTAACTTGGCGTGGCTTGGTCTTCTTCTTTTGCCAATTCCACTAATTGTTTGGG</t>
  </si>
  <si>
    <t>G-19-C;T-27-G</t>
  </si>
  <si>
    <t>0.4312877995379085</t>
  </si>
  <si>
    <t>0.08952887284834336</t>
  </si>
  <si>
    <t>75.57660928646027</t>
  </si>
  <si>
    <t>GATCCAGATCTAACTTGGCGTGGCTTTATCTTCTTCTTTTGCCAATTCCACTAATTGTTTGGG</t>
  </si>
  <si>
    <t>G-19-C;G-28-A</t>
  </si>
  <si>
    <t>0.7776431441488433</t>
  </si>
  <si>
    <t>0.07910036462816704</t>
  </si>
  <si>
    <t>GATCCAGATCTAACTTGGCGTGGCTTTCTCTTCTTCTTTTGCCAATTCCACTAATTGTTTGGG</t>
  </si>
  <si>
    <t>G-19-C;G-28-C</t>
  </si>
  <si>
    <t>0.4690000507566827</t>
  </si>
  <si>
    <t>0.11418404211363976</t>
  </si>
  <si>
    <t>78.48119842229804</t>
  </si>
  <si>
    <t>GATCCAGATCTAACTTGGCGTGGCTTTGACTTCTTCTTTTGCCAATTCCACTAATTGTTTGGG</t>
  </si>
  <si>
    <t>G-19-C;T-29-A</t>
  </si>
  <si>
    <t>0.32712252994452984</t>
  </si>
  <si>
    <t>0.08696139004471633</t>
  </si>
  <si>
    <t>68.10029634389232</t>
  </si>
  <si>
    <t>GATCCAGATCTAACTTGGCGTGGCTTTGCCTTCTTCTTTTGCCAATTCCACTAATTGTTTGGG</t>
  </si>
  <si>
    <t>G-19-C;T-29-C</t>
  </si>
  <si>
    <t>0.44929145720373864</t>
  </si>
  <si>
    <t>0.11068652688965716</t>
  </si>
  <si>
    <t>76.94958691191087</t>
  </si>
  <si>
    <t>GATCCAGATCTAACTTGGCGTGGCTTTGGCTTCTTCTTTTGCCAATTCCACTAATTGTTTGGG</t>
  </si>
  <si>
    <t>G-19-C;T-29-G</t>
  </si>
  <si>
    <t>-0.783763364421641</t>
  </si>
  <si>
    <t>0.19233906024827435</t>
  </si>
  <si>
    <t>22.423189533169197</t>
  </si>
  <si>
    <t>GATCCAGATCTAACTTGGCGTGGCTTTGTATTCTTCTTTTGCCAATTCCACTAATTGTTTGGG</t>
  </si>
  <si>
    <t>G-19-C;C-30-A</t>
  </si>
  <si>
    <t>0.2941504560012123</t>
  </si>
  <si>
    <t>0.09136696231479147</t>
  </si>
  <si>
    <t>65.891502696302</t>
  </si>
  <si>
    <t>GATCCAGATCTAACTTGGCGTGGCTTTGTCATCTTCTTTTGCCAATTCCACTAATTGTTTGGG</t>
  </si>
  <si>
    <t>G-19-C;T-31-A</t>
  </si>
  <si>
    <t>0.28647432518875826</t>
  </si>
  <si>
    <t>0.10422238254696047</t>
  </si>
  <si>
    <t>65.38764720655429</t>
  </si>
  <si>
    <t>GATCCAGATCTAACTTGGCGTGGCTTTGTCCTCTTCTTTTGCCAATTCCACTAATTGTTTGGG</t>
  </si>
  <si>
    <t>G-19-C;T-31-C</t>
  </si>
  <si>
    <t>0.4576834301106232</t>
  </si>
  <si>
    <t>0.10416816363416467</t>
  </si>
  <si>
    <t>77.59806295139806</t>
  </si>
  <si>
    <t>GATCCAGATCTAACTTGGCGTGGCTTTGTCGTCTTCTTTTGCCAATTCCACTAATTGTTTGGG</t>
  </si>
  <si>
    <t>G-19-C;T-31-G</t>
  </si>
  <si>
    <t>0.7440304388299864</t>
  </si>
  <si>
    <t>0.07428116420140878</t>
  </si>
  <si>
    <t>GATCCAGATCTAACTTGGCGTGGCTTTGTCTACTTCTTTTGCCAATTCCACTAATTGTTTGGG</t>
  </si>
  <si>
    <t>G-19-C;T-32-A</t>
  </si>
  <si>
    <t>0.7488203400031767</t>
  </si>
  <si>
    <t>0.10965641797022584</t>
  </si>
  <si>
    <t>GATCCAGATCTAACTTGGCGTGGCTTTGTCTCCTTCTTTTGCCAATTCCACTAATTGTTTGGG</t>
  </si>
  <si>
    <t>G-19-C;T-32-C</t>
  </si>
  <si>
    <t>0.725847639800548</t>
  </si>
  <si>
    <t>0.10677081894426878</t>
  </si>
  <si>
    <t>GATCCAGATCTAACTTGGCGTGGCTTTGTCTGCTTCTTTTGCCAATTCCACTAATTGTTTGGG</t>
  </si>
  <si>
    <t>G-19-C;T-32-G</t>
  </si>
  <si>
    <t>0.6935895317104378</t>
  </si>
  <si>
    <t>0.0757592474764232</t>
  </si>
  <si>
    <t>98.24344849201509</t>
  </si>
  <si>
    <t>GATCCAGATCTAACTTGGCGTGGCTTTGTCTTATTCTTTTGCCAATTCCACTAATTGTTTGGG</t>
  </si>
  <si>
    <t>G-19-C;C-33-A</t>
  </si>
  <si>
    <t>0.5472894002186492</t>
  </si>
  <si>
    <t>0.0985169313622963</t>
  </si>
  <si>
    <t>84.87235611195982</t>
  </si>
  <si>
    <t>GATCCAGATCTAACTTGGCGTGGCTTTGTCTTCATCTTTTGCCAATTCCACTAATTGTTTGGG</t>
  </si>
  <si>
    <t>G-19-C;T-34-A</t>
  </si>
  <si>
    <t>0.29362122278250413</t>
  </si>
  <si>
    <t>0.10093468134068086</t>
  </si>
  <si>
    <t>65.85663995031989</t>
  </si>
  <si>
    <t>GATCCAGATCTAACTTGGCGTGGCTTTGTCTTCCTCTTTTGCCAATTCCACTAATTGTTTGGG</t>
  </si>
  <si>
    <t>G-19-C;T-34-C</t>
  </si>
  <si>
    <t>0.44120995622572234</t>
  </si>
  <si>
    <t>0.10854362944319314</t>
  </si>
  <si>
    <t>76.33022480865446</t>
  </si>
  <si>
    <t>GATCCAGATCTAACTTGGCGTGGCTTTGTCTTCGTCTTTTGCCAATTCCACTAATTGTTTGGG</t>
  </si>
  <si>
    <t>G-19-C;T-34-G</t>
  </si>
  <si>
    <t>0.23997086865455897</t>
  </si>
  <si>
    <t>0.10755573752556574</t>
  </si>
  <si>
    <t>62.416514977237256</t>
  </si>
  <si>
    <t>GATCCAGATCTAACTTGGCGTGGCTTTGTCTTCTACTTTTGCCAATTCCACTAATTGTTTGGG</t>
  </si>
  <si>
    <t>G-19-C;T-35-A</t>
  </si>
  <si>
    <t>0.5224394523120801</t>
  </si>
  <si>
    <t>0.12126502461713615</t>
  </si>
  <si>
    <t>82.78927194478206</t>
  </si>
  <si>
    <t>GATCCAGATCTAACTTGGCGTGGCTTTGTCTTCTCCTTTTGCCAATTCCACTAATTGTTTGGG</t>
  </si>
  <si>
    <t>G-19-C;T-35-C</t>
  </si>
  <si>
    <t>0.7087726100947684</t>
  </si>
  <si>
    <t>0.090323405663063</t>
  </si>
  <si>
    <t>99.74646782778477</t>
  </si>
  <si>
    <t>GATCCAGATCTAACTTGGCGTGGCTTTGTCTTCTGCTTTTGCCAATTCCACTAATTGTTTGGG</t>
  </si>
  <si>
    <t>G-19-C;T-35-G</t>
  </si>
  <si>
    <t>0.3446079774020972</t>
  </si>
  <si>
    <t>0.10723654161762214</t>
  </si>
  <si>
    <t>69.30153196319806</t>
  </si>
  <si>
    <t>GATCCAGATCTAACTTGGCGTGGCTTTGTCTTCTTATTTTGCCAATTCCACTAATTGTTTGGG</t>
  </si>
  <si>
    <t>G-19-C;C-36-A</t>
  </si>
  <si>
    <t>0.4482868572776889</t>
  </si>
  <si>
    <t>0.09298688897020879</t>
  </si>
  <si>
    <t>76.87232217916012</t>
  </si>
  <si>
    <t>GATCCAGATCTAACTTGGCGTGGCTTTGTCTTCTTCATTTGCCAATTCCACTAATTGTTTGGG</t>
  </si>
  <si>
    <t>G-19-C;T-37-A</t>
  </si>
  <si>
    <t>0.6050372543624515</t>
  </si>
  <si>
    <t>0.11709288115003444</t>
  </si>
  <si>
    <t>89.91783322544416</t>
  </si>
  <si>
    <t>GATCCAGATCTAACTTGGCGTGGCTTTGTCTTCTTCCTTTGCCAATTCCACTAATTGTTTGGG</t>
  </si>
  <si>
    <t>G-19-C;T-37-C</t>
  </si>
  <si>
    <t>0.8689751837267721</t>
  </si>
  <si>
    <t>0.0906864171389009</t>
  </si>
  <si>
    <t>GATCCAGATCTAACTTGGCGTGGCTTTGTCTTCTTCGTTTGCCAATTCCACTAATTGTTTGGG</t>
  </si>
  <si>
    <t>G-19-C;T-37-G</t>
  </si>
  <si>
    <t>0.6098121388370099</t>
  </si>
  <si>
    <t>0.08123691344688272</t>
  </si>
  <si>
    <t>90.34820716653002</t>
  </si>
  <si>
    <t>GATCCAGATCTAACTTGGCGTGGCTTTGTCTTCTTCTATTGCCAATTCCACTAATTGTTTGGG</t>
  </si>
  <si>
    <t>G-19-C;T-38-A</t>
  </si>
  <si>
    <t>0.4117753785995075</t>
  </si>
  <si>
    <t>0.10086406690490221</t>
  </si>
  <si>
    <t>74.116220864513</t>
  </si>
  <si>
    <t>GATCCAGATCTAACTTGGCGTGGCTTTGTCTTCTTCTCTTGCCAATTCCACTAATTGTTTGGG</t>
  </si>
  <si>
    <t>G-19-C;T-38-C</t>
  </si>
  <si>
    <t>0.45638014588888043</t>
  </si>
  <si>
    <t>0.09516725751653328</t>
  </si>
  <si>
    <t>77.49699649378101</t>
  </si>
  <si>
    <t>GATCCAGATCTAACTTGGCGTGGCTTTGTCTTCTTCTGTTGCCAATTCCACTAATTGTTTGGG</t>
  </si>
  <si>
    <t>G-19-C;T-38-G</t>
  </si>
  <si>
    <t>0.5758660308352263</t>
  </si>
  <si>
    <t>0.08935956921555613</t>
  </si>
  <si>
    <t>87.33270894962902</t>
  </si>
  <si>
    <t>GATCCAGATCTAACTTGGCGTGGCTTTGTCTTCTTCTTATGCCAATTCCACTAATTGTTTGGG</t>
  </si>
  <si>
    <t>G-19-C;T-39-A</t>
  </si>
  <si>
    <t>0.9536598061111425</t>
  </si>
  <si>
    <t>0.10997677355476725</t>
  </si>
  <si>
    <t>GATCCAGATCTAACTTGGCGTGGCTTTGTCTTCTTCTTCTGCCAATTCCACTAATTGTTTGGG</t>
  </si>
  <si>
    <t>G-19-C;T-39-C</t>
  </si>
  <si>
    <t>0.8124004774494492</t>
  </si>
  <si>
    <t>0.09154226443516507</t>
  </si>
  <si>
    <t>GATCCAGATCTAACTTGGCGTGGCTTTGTCTTCTTCTTGTGCCAATTCCACTAATTGTTTGGG</t>
  </si>
  <si>
    <t>G-19-C;T-39-G</t>
  </si>
  <si>
    <t>0.5785875323159579</t>
  </si>
  <si>
    <t>0.07940127118783627</t>
  </si>
  <si>
    <t>87.57070875787018</t>
  </si>
  <si>
    <t>GATCCAGATCTAACTTGGCGTGGCTTTGTCTTCTTCTTTAGCCAATTCCACTAATTGTTTGGG</t>
  </si>
  <si>
    <t>G-19-C;T-40-A</t>
  </si>
  <si>
    <t>0.23338753766673326</t>
  </si>
  <si>
    <t>0.11191837684156575</t>
  </si>
  <si>
    <t>62.006956010352376</t>
  </si>
  <si>
    <t>GATCCAGATCTAACTTGGCGTGGCTTTGTCTTCTTCTTTCGCCAATTCCACTAATTGTTTGGG</t>
  </si>
  <si>
    <t>G-19-C;T-40-C</t>
  </si>
  <si>
    <t>0.6455961597007233</t>
  </si>
  <si>
    <t>0.08589700068756402</t>
  </si>
  <si>
    <t>93.63977075818224</t>
  </si>
  <si>
    <t>GATCCAGATCTAACTTGGCGTGGCTTTGTCTTCTTCTTTGGCCAATTCCACTAATTGTTTGGG</t>
  </si>
  <si>
    <t>G-19-C;T-40-G</t>
  </si>
  <si>
    <t>0.9223950732895176</t>
  </si>
  <si>
    <t>0.09712041504488567</t>
  </si>
  <si>
    <t>GATCCAGATCTAACTTGGCGTGGCTTTGTCTTCTTCTTTTACCAATTCCACTAATTGTTTGGG</t>
  </si>
  <si>
    <t>G-19-C;G-41-A</t>
  </si>
  <si>
    <t>0.6047591010506231</t>
  </si>
  <si>
    <t>0.07627593497426018</t>
  </si>
  <si>
    <t>89.8928257604559</t>
  </si>
  <si>
    <t>GATCCAGATCTAACTTGGCGTGGCTTTGTCTTCTTCTTTTCCCAATTCCACTAATTGTTTGGG</t>
  </si>
  <si>
    <t>G-19-C;G-41-C</t>
  </si>
  <si>
    <t>0.9799968441516067</t>
  </si>
  <si>
    <t>0.12316096088005453</t>
  </si>
  <si>
    <t>GATCCAGATCTAACTTGGCGTGGCTTTGTCTTCTTCTTTTGACAATTCCACTAATTGTTTGGG</t>
  </si>
  <si>
    <t>G-19-C;C-42-A</t>
  </si>
  <si>
    <t>0.2088324279705599</t>
  </si>
  <si>
    <t>0.09546173274772471</t>
  </si>
  <si>
    <t>60.50290998290269</t>
  </si>
  <si>
    <t>GATCCAGATCTAACTTGGCGTGGCTTTGTCTTCTTCTTTTGCAAATTCCACTAATTGTTTGGG</t>
  </si>
  <si>
    <t>G-19-C;C-43-A</t>
  </si>
  <si>
    <t>0.4368712360203404</t>
  </si>
  <si>
    <t>0.09741234429156048</t>
  </si>
  <si>
    <t>75.99976672097883</t>
  </si>
  <si>
    <t>GATCCAGATCTAACTTGGCGTGGCTTTGTCTTCTTCTTTTGCCAAATCCACTAATTGTTTGGG</t>
  </si>
  <si>
    <t>G-19-C;T-46-A</t>
  </si>
  <si>
    <t>0.36724047752874894</t>
  </si>
  <si>
    <t>0.11470357910915122</t>
  </si>
  <si>
    <t>70.88788272187138</t>
  </si>
  <si>
    <t>GATCCAGATCTAACTTGGCGTGGCTTTGTCTTCTTCTTTTGCCAACTCCACTAATTGTTTGGG</t>
  </si>
  <si>
    <t>G-19-C;T-46-C</t>
  </si>
  <si>
    <t>0.37432075813849197</t>
  </si>
  <si>
    <t>0.10052379626427486</t>
  </si>
  <si>
    <t>71.39156984228192</t>
  </si>
  <si>
    <t>GATCCAGATCTAACTTGGCGTGGCTTTGTCTTCTTCTTTTGCCAAGTCCACTAATTGTTTGGG</t>
  </si>
  <si>
    <t>G-19-C;T-46-G</t>
  </si>
  <si>
    <t>0.17634253690517093</t>
  </si>
  <si>
    <t>0.11883171339878297</t>
  </si>
  <si>
    <t>58.56876720841783</t>
  </si>
  <si>
    <t>GATCCAGATCTAACTTGGCGTGGCTTTGTCTTCTTCTTTTGCCAATACCACTAATTGTTTGGG</t>
  </si>
  <si>
    <t>G-19-C;T-47-A</t>
  </si>
  <si>
    <t>0.6747884693519979</t>
  </si>
  <si>
    <t>0.1079716641645158</t>
  </si>
  <si>
    <t>96.41362252689392</t>
  </si>
  <si>
    <t>GATCCAGATCTAACTTGGCGTGGCTTTGTCTTCTTCTTTTGCCAATCCCACTAATTGTTTGGG</t>
  </si>
  <si>
    <t>G-19-C;T-47-C</t>
  </si>
  <si>
    <t>0.7293813207173975</t>
  </si>
  <si>
    <t>0.10832213909079169</t>
  </si>
  <si>
    <t>GATCCAGATCTAACTTGGCGTGGCTTTGTCTTCTTCTTTTGCCAATGCCACTAATTGTTTGGG</t>
  </si>
  <si>
    <t>G-19-C;T-47-G</t>
  </si>
  <si>
    <t>0.26921047344246785</t>
  </si>
  <si>
    <t>0.1515917081892661</t>
  </si>
  <si>
    <t>64.2684928128887</t>
  </si>
  <si>
    <t>GATCCAGATCTAACTTGGCGTGGCTTTGTCTTCTTCTTTTGCCAATTACACTAATTGTTTGGG</t>
  </si>
  <si>
    <t>G-19-C;C-48-A</t>
  </si>
  <si>
    <t>0.15076128776992526</t>
  </si>
  <si>
    <t>0.09268982616024925</t>
  </si>
  <si>
    <t>57.08950632173924</t>
  </si>
  <si>
    <t>GATCCAGATCTAACTTGGCGTGGCTTTGTCTTCTTCTTTTGCCAATTCAACTAATTGTTTGGG</t>
  </si>
  <si>
    <t>G-19-C;C-49-A</t>
  </si>
  <si>
    <t>0.8885663217785156</t>
  </si>
  <si>
    <t>0.08421106773556888</t>
  </si>
  <si>
    <t>GATCCAGATCTAACTTGGCGTGGCTTTGTCTTCTTCTTTTGCCAATTCCAATAATTGTTTGGG</t>
  </si>
  <si>
    <t>G-19-C;C-51-A</t>
  </si>
  <si>
    <t>0.6980927865928305</t>
  </si>
  <si>
    <t>0.0970931167981081</t>
  </si>
  <si>
    <t>98.68686143250252</t>
  </si>
  <si>
    <t>GATCCAGATCTAACTTGGCGTGGCTTTGTCTTCTTCTTTTGCCAATTCCACAAATTGTTTGGG</t>
  </si>
  <si>
    <t>G-19-C;T-52-A</t>
  </si>
  <si>
    <t>0.363702481447479</t>
  </si>
  <si>
    <t>0.10898316644525959</t>
  </si>
  <si>
    <t>70.63752481439245</t>
  </si>
  <si>
    <t>GATCCAGATCTAACTTGGCGTGGCTTTGTCTTCTTCTTTTGCCAATTCCACCAATTGTTTGGG</t>
  </si>
  <si>
    <t>G-19-C;T-52-C</t>
  </si>
  <si>
    <t>0.553114156067552</t>
  </si>
  <si>
    <t>0.0925152807298373</t>
  </si>
  <si>
    <t>85.36815942947852</t>
  </si>
  <si>
    <t>GATCCAGATCTAACTTGGCGTGGCTTTGTCTTCTTCTTTTGCCAATTCCACGAATTGTTTGGG</t>
  </si>
  <si>
    <t>G-19-C;T-52-G</t>
  </si>
  <si>
    <t>0.6349213856141148</t>
  </si>
  <si>
    <t>0.1028945046940279</t>
  </si>
  <si>
    <t>92.6455035899619</t>
  </si>
  <si>
    <t>GATCCAGATCTAACTTGGCGTGGCTTTGTCTTCTTCTTTTGCCAATTCCACTAAATGTTTGGG</t>
  </si>
  <si>
    <t>G-19-C;T-55-A</t>
  </si>
  <si>
    <t>0.49065747115272706</t>
  </si>
  <si>
    <t>0.11983546706804096</t>
  </si>
  <si>
    <t>80.19943788664472</t>
  </si>
  <si>
    <t>GATCCAGATCTAACTTGGCGTGGCTTTGTCTTCTTCTTTTGCCAATTCCACTAACTGTTTGGG</t>
  </si>
  <si>
    <t>G-19-C;T-55-C</t>
  </si>
  <si>
    <t>0.5599566510486381</t>
  </si>
  <si>
    <t>0.10427641612014504</t>
  </si>
  <si>
    <t>85.95429365528268</t>
  </si>
  <si>
    <t>GATCCAGATCTAACTTGGCGTGGCTTTGTCTTCTTCTTTTGCCAATTCCACTAAGTGTTTGGG</t>
  </si>
  <si>
    <t>G-19-C;T-55-G</t>
  </si>
  <si>
    <t>0.6255851387084665</t>
  </si>
  <si>
    <t>0.09315548581417984</t>
  </si>
  <si>
    <t>91.78456750333699</t>
  </si>
  <si>
    <t>GATCCAGATCTAACTTGGCGTGGCTTTGTCTTCTTCTTTTGCCAATTCCACTAATAGTTTGGG</t>
  </si>
  <si>
    <t>G-19-C;T-56-A</t>
  </si>
  <si>
    <t>0.20127880612444066</t>
  </si>
  <si>
    <t>0.11153047098610917</t>
  </si>
  <si>
    <t>60.047615605894926</t>
  </si>
  <si>
    <t>GATCCAGATCTAACTTGGCGTGGCTTTGTCTTCTTCTTTTGCCAATTCCACTAATCGTTTGGG</t>
  </si>
  <si>
    <t>G-19-C;T-56-C</t>
  </si>
  <si>
    <t>0.8285960659188272</t>
  </si>
  <si>
    <t>0.08754237955901903</t>
  </si>
  <si>
    <t>GATCCAGATCTAACTTGGCGTGGCTTTGTCTTCTTCTTTTGCCAATTCCACTAATGGTTTGGG</t>
  </si>
  <si>
    <t>G-19-C;T-56-G</t>
  </si>
  <si>
    <t>0.1174957244293893</t>
  </si>
  <si>
    <t>0.12351820187942797</t>
  </si>
  <si>
    <t>55.22163192574601</t>
  </si>
  <si>
    <t>GATCCAGATCTAACTTGGCGTGGCTTTGTCTTCTTCTTTTGCCAATTCCACTAATTATTTGGG</t>
  </si>
  <si>
    <t>G-19-C;G-57-A</t>
  </si>
  <si>
    <t>0.9266100264996349</t>
  </si>
  <si>
    <t>0.07560613068457485</t>
  </si>
  <si>
    <t>GATCCAGATCTAACTTGGCGTGGCTTTGTCTTCTTCTTTTGCCAATTCCACTAATTCTTTGGG</t>
  </si>
  <si>
    <t>G-19-C;G-57-C</t>
  </si>
  <si>
    <t>0.2809129360346612</t>
  </si>
  <si>
    <t>0.11888956162268566</t>
  </si>
  <si>
    <t>65.02501037151569</t>
  </si>
  <si>
    <t>GATCCAGATCTAACTTGGCGTGGCTTTGTCTTCTTCTTTTGCCAATTCCACTAATTGATTGGG</t>
  </si>
  <si>
    <t>G-19-C;T-58-A</t>
  </si>
  <si>
    <t>0.41767943024847787</t>
  </si>
  <si>
    <t>0.10678658774893131</t>
  </si>
  <si>
    <t>74.55510117165709</t>
  </si>
  <si>
    <t>GATCCAGATCTAACTTGGCGTGGCTTTGTCTTCTTCTTTTGCCAATTCCACTAATTGCTTGGG</t>
  </si>
  <si>
    <t>G-19-C;T-58-C</t>
  </si>
  <si>
    <t>0.9812996932291556</t>
  </si>
  <si>
    <t>0.09528447485186928</t>
  </si>
  <si>
    <t>GATCCAGATCTAACTTGGCGTGGCTTTGTCTTCTTCTTTTGCCAATTCCACTAATTGGTTGGG</t>
  </si>
  <si>
    <t>G-19-C;T-58-G</t>
  </si>
  <si>
    <t>0.9309613497487885</t>
  </si>
  <si>
    <t>0.09995407859634142</t>
  </si>
  <si>
    <t>GATCCAGATCTAACTTGGCGTGGCTTTGTCTTCTTCTTTTGCCAATTCCACTAATTGTATGGG</t>
  </si>
  <si>
    <t>G-19-C;T-59-A</t>
  </si>
  <si>
    <t>0.5948700523877303</t>
  </si>
  <si>
    <t>0.10261630775159153</t>
  </si>
  <si>
    <t>89.00825223614709</t>
  </si>
  <si>
    <t>GATCCAGATCTAACTTGGCGTGGCTTTGTCTTCTTCTTTTGCCAATTCCACTAATTGTCTGGG</t>
  </si>
  <si>
    <t>G-19-C;T-59-C</t>
  </si>
  <si>
    <t>0.8633696196945623</t>
  </si>
  <si>
    <t>0.10009361492694976</t>
  </si>
  <si>
    <t>GATCCAGATCTAACTTGGCGTGGCTTTGTCTTCTTCTTTTGCCAATTCCACTAATTGTGTGGG</t>
  </si>
  <si>
    <t>G-19-C;T-59-G</t>
  </si>
  <si>
    <t>0.5172594667075908</t>
  </si>
  <si>
    <t>0.11364025914044787</t>
  </si>
  <si>
    <t>82.36153350381694</t>
  </si>
  <si>
    <t>GATCCAGATCTAACTTGGCGTGGCTTTGTCTTCTTCTTTTGCCAATTCCACTAATTGTTAGGG</t>
  </si>
  <si>
    <t>G-19-C;T-60-A</t>
  </si>
  <si>
    <t>-0.02483521729767492</t>
  </si>
  <si>
    <t>0.11429500415478581</t>
  </si>
  <si>
    <t>47.895608398145356</t>
  </si>
  <si>
    <t>GATCCAGATCTAACTTGGCGTGGCTTTGTCTTCTTCTTTTGCCAATTCCACTAATTGTTCGGG</t>
  </si>
  <si>
    <t>G-19-C;T-60-C</t>
  </si>
  <si>
    <t>0.2479804664973339</t>
  </si>
  <si>
    <t>0.08958640700712062</t>
  </si>
  <si>
    <t>62.91845364094091</t>
  </si>
  <si>
    <t>GATCCAGATCTAACTTGGCGTGGCTTTGTCTTCTTCTTTTGCCAATTCCACTAATTGTTGGGG</t>
  </si>
  <si>
    <t>G-19-C;T-60-G</t>
  </si>
  <si>
    <t>0.06401943368505794</t>
  </si>
  <si>
    <t>0.1039761751116056</t>
  </si>
  <si>
    <t>52.346154047976995</t>
  </si>
  <si>
    <t>GATCCAGATCTAACTTGGCGTGGCTTTGTCTTCTTCTTTTGCCAATTCCACTAATTGTTTAGG</t>
  </si>
  <si>
    <t>G-19-C;G-61-A</t>
  </si>
  <si>
    <t>0.5060006695929934</t>
  </si>
  <si>
    <t>0.07231306282043876</t>
  </si>
  <si>
    <t>81.43944226750166</t>
  </si>
  <si>
    <t>GATCCAGATCTAACTTGGCGTGGCTTTGTCTTCTTCTTTTGCCAATTCCACTAATTGTTTCGG</t>
  </si>
  <si>
    <t>G-19-C;G-61-C</t>
  </si>
  <si>
    <t>0.6572447273879314</t>
  </si>
  <si>
    <t>0.1152877970051267</t>
  </si>
  <si>
    <t>94.73691765513873</t>
  </si>
  <si>
    <t>GATCCAGATCTAACTTGGCGTGGCTTTGTCTTCTTCTTTTGCCAATTCCACTAATTGTTTGAG</t>
  </si>
  <si>
    <t>G-19-C;G-62-A</t>
  </si>
  <si>
    <t>0.6406509521452184</t>
  </si>
  <si>
    <t>0.07221228835868358</t>
  </si>
  <si>
    <t>93.1778457552078</t>
  </si>
  <si>
    <t>GATCCAGATCTAACTTGGCGTGGCTTTGTCTTCTTCTTTTGCCAATTCCACTAATTGTTTGCG</t>
  </si>
  <si>
    <t>G-19-C;G-62-C</t>
  </si>
  <si>
    <t>0.6329930094876026</t>
  </si>
  <si>
    <t>0.08456921075550353</t>
  </si>
  <si>
    <t>92.46702035932029</t>
  </si>
  <si>
    <t>GATCCAGATCTAACTTGGCGTGGCTTTGTCTTCTTCTTTTGCCAATTCCACTAATTGTTTGGA</t>
  </si>
  <si>
    <t>G-19-C;G-63-A</t>
  </si>
  <si>
    <t>-1.5820831690885715</t>
  </si>
  <si>
    <t>0.2495680434595037</t>
  </si>
  <si>
    <t>10.092331375585083</t>
  </si>
  <si>
    <t>GATCCAGATCTAACTTGGCGTGGCTTTGTCTTCTTCTTTTGCCAATTCCACTAATTGTTTGGC</t>
  </si>
  <si>
    <t>G-19-C;G-63-C</t>
  </si>
  <si>
    <t>-1.6998804405987935</t>
  </si>
  <si>
    <t>0.43042465255820367</t>
  </si>
  <si>
    <t>8.970833514358558</t>
  </si>
  <si>
    <t>GATCCAGATCTAACTTGGCGTGGCTTTGTCTTCTTCTTTTGCCAATTCCACTAATTGTTTGGG</t>
  </si>
  <si>
    <t>G-19-C</t>
  </si>
  <si>
    <t>0.4912589791264148</t>
  </si>
  <si>
    <t>0.01712389907667535</t>
  </si>
  <si>
    <t>80.24769299948143</t>
  </si>
  <si>
    <t>GATCCAGATCTAACTTGGCGTGGCTTTGTCTTCTTCTTTTGCCAATTCCACTAATTGTTTGGT</t>
  </si>
  <si>
    <t>G-19-C;G-63-T</t>
  </si>
  <si>
    <t>-2.473706680450849</t>
  </si>
  <si>
    <t>0.6650825315011314</t>
  </si>
  <si>
    <t>4.137750796562935</t>
  </si>
  <si>
    <t>GATCCAGATCTAACTTGGCGTGGCTTTGTCTTCTTCTTTTGCCAATTCCACTAATTGTTTGTG</t>
  </si>
  <si>
    <t>G-19-C;G-62-T</t>
  </si>
  <si>
    <t>0.937297838855486</t>
  </si>
  <si>
    <t>0.09486013745004918</t>
  </si>
  <si>
    <t>GATCCAGATCTAACTTGGCGTGGCTTTGTCTTCTTCTTTTGCCAATTCCACTAATTGTTTTGG</t>
  </si>
  <si>
    <t>G-19-C;G-61-T</t>
  </si>
  <si>
    <t>0.5902214344773543</t>
  </si>
  <si>
    <t>0.09186432169861594</t>
  </si>
  <si>
    <t>88.59544711066165</t>
  </si>
  <si>
    <t>GATCCAGATCTAACTTGGCGTGGCTTTGTCTTCTTCTTTTGCCAATTCCACTAATTTTTTGGG</t>
  </si>
  <si>
    <t>G-19-C;G-57-T</t>
  </si>
  <si>
    <t>1.0156426659083546</t>
  </si>
  <si>
    <t>0.09927453749532206</t>
  </si>
  <si>
    <t>GATCCAGATCTAACTTGGCGTGGCTTTGTCTTCTTCTTTTGCCAATTCCACTACTTGTTTGGG</t>
  </si>
  <si>
    <t>G-19-C;A-54-C</t>
  </si>
  <si>
    <t>0.8912265657111784</t>
  </si>
  <si>
    <t>0.0945349619082119</t>
  </si>
  <si>
    <t>GATCCAGATCTAACTTGGCGTGGCTTTGTCTTCTTCTTTTGCCAATTCCACTAGTTGTTTGGG</t>
  </si>
  <si>
    <t>G-19-C;A-54-G</t>
  </si>
  <si>
    <t>0.5197488086745393</t>
  </si>
  <si>
    <t>0.09537216173948436</t>
  </si>
  <si>
    <t>82.56681492745396</t>
  </si>
  <si>
    <t>GATCCAGATCTAACTTGGCGTGGCTTTGTCTTCTTCTTTTGCCAATTCCACTATTTGTTTGGG</t>
  </si>
  <si>
    <t>G-19-C;A-54-T</t>
  </si>
  <si>
    <t>0.7897293719799754</t>
  </si>
  <si>
    <t>0.08966392121709431</t>
  </si>
  <si>
    <t>GATCCAGATCTAACTTGGCGTGGCTTTGTCTTCTTCTTTTGCCAATTCCACTCATTGTTTGGG</t>
  </si>
  <si>
    <t>G-19-C;A-53-C</t>
  </si>
  <si>
    <t>0.5070320154001572</t>
  </si>
  <si>
    <t>0.10419453090777163</t>
  </si>
  <si>
    <t>81.52347782223164</t>
  </si>
  <si>
    <t>GATCCAGATCTAACTTGGCGTGGCTTTGTCTTCTTCTTTTGCCAATTCCACTGATTGTTTGGG</t>
  </si>
  <si>
    <t>G-19-C;A-53-G</t>
  </si>
  <si>
    <t>0.7092831407388824</t>
  </si>
  <si>
    <t>0.1023086916182929</t>
  </si>
  <si>
    <t>99.79740445750181</t>
  </si>
  <si>
    <t>GATCCAGATCTAACTTGGCGTGGCTTTGTCTTCTTCTTTTGCCAATTCCACTTATTGTTTGGG</t>
  </si>
  <si>
    <t>G-19-C;A-53-T</t>
  </si>
  <si>
    <t>0.5998265786834842</t>
  </si>
  <si>
    <t>0.09525031408378049</t>
  </si>
  <si>
    <t>89.45051912719609</t>
  </si>
  <si>
    <t>GATCCAGATCTAACTTGGCGTGGCTTTGTCTTCTTCTTTTGCCAATTCCAGTAATTGTTTGGG</t>
  </si>
  <si>
    <t>G-19-C;C-51-G</t>
  </si>
  <si>
    <t>0.4735909850978809</t>
  </si>
  <si>
    <t>0.08838728916766395</t>
  </si>
  <si>
    <t>78.842328779868</t>
  </si>
  <si>
    <t>GATCCAGATCTAACTTGGCGTGGCTTTGTCTTCTTCTTTTGCCAATTCCATTAATTGTTTGGG</t>
  </si>
  <si>
    <t>G-19-C;C-51-T</t>
  </si>
  <si>
    <t>0.6725357497608901</t>
  </si>
  <si>
    <t>0.10352459476856088</t>
  </si>
  <si>
    <t>96.19667412428281</t>
  </si>
  <si>
    <t>GATCCAGATCTAACTTGGCGTGGCTTTGTCTTCTTCTTTTGCCAATTCCCCTAATTGTTTGGG</t>
  </si>
  <si>
    <t>G-19-C;A-50-C</t>
  </si>
  <si>
    <t>0.4274719267797169</t>
  </si>
  <si>
    <t>0.14464399777012682</t>
  </si>
  <si>
    <t>75.28876809387876</t>
  </si>
  <si>
    <t>GATCCAGATCTAACTTGGCGTGGCTTTGTCTTCTTCTTTTGCCAATTCCGCTAATTGTTTGGG</t>
  </si>
  <si>
    <t>G-19-C;A-50-G</t>
  </si>
  <si>
    <t>0.6846600813721524</t>
  </si>
  <si>
    <t>0.08169293017430529</t>
  </si>
  <si>
    <t>97.37009359033266</t>
  </si>
  <si>
    <t>GATCCAGATCTAACTTGGCGTGGCTTTGTCTTCTTCTTTTGCCAATTCCTCTAATTGTTTGGG</t>
  </si>
  <si>
    <t>G-19-C;A-50-T</t>
  </si>
  <si>
    <t>0.613487650612153</t>
  </si>
  <si>
    <t>0.08985529739976611</t>
  </si>
  <si>
    <t>90.68089408865056</t>
  </si>
  <si>
    <t>GATCCAGATCTAACTTGGCGTGGCTTTGTCTTCTTCTTTTGCCAATTCGACTAATTGTTTGGG</t>
  </si>
  <si>
    <t>G-19-C;C-49-G</t>
  </si>
  <si>
    <t>0.5285332100165046</t>
  </si>
  <si>
    <t>0.07598752573797023</t>
  </si>
  <si>
    <t>83.29530997919595</t>
  </si>
  <si>
    <t>GATCCAGATCTAACTTGGCGTGGCTTTGTCTTCTTCTTTTGCCAATTCTACTAATTGTTTGGG</t>
  </si>
  <si>
    <t>G-19-C;C-49-T</t>
  </si>
  <si>
    <t>0.534657069320934</t>
  </si>
  <si>
    <t>0.0952240700984377</t>
  </si>
  <si>
    <t>83.80696378720617</t>
  </si>
  <si>
    <t>GATCCAGATCTAACTTGGCGTGGCTTTGTCTTCTTCTTTTGCCAATTGCACTAATTGTTTGGG</t>
  </si>
  <si>
    <t>G-19-C;C-48-G</t>
  </si>
  <si>
    <t>0.2763318516784717</t>
  </si>
  <si>
    <t>0.07904390843941024</t>
  </si>
  <si>
    <t>64.72780659130372</t>
  </si>
  <si>
    <t>GATCCAGATCTAACTTGGCGTGGCTTTGTCTTCTTCTTTTGCCAATTTCACTAATTGTTTGGG</t>
  </si>
  <si>
    <t>G-19-C;C-48-T</t>
  </si>
  <si>
    <t>0.4231383800191091</t>
  </si>
  <si>
    <t>0.09517717015723466</t>
  </si>
  <si>
    <t>74.96320662421493</t>
  </si>
  <si>
    <t>GATCCAGATCTAACTTGGCGTGGCTTTGTCTTCTTCTTTTGCCACTTCCACTAATTGTTTGGG</t>
  </si>
  <si>
    <t>G-19-C;A-45-C</t>
  </si>
  <si>
    <t>0.6236384610220908</t>
  </si>
  <si>
    <t>0.1082952780265334</t>
  </si>
  <si>
    <t>91.60606633231788</t>
  </si>
  <si>
    <t>GATCCAGATCTAACTTGGCGTGGCTTTGTCTTCTTCTTTTGCCAGTTCCACTAATTGTTTGGG</t>
  </si>
  <si>
    <t>G-19-C;A-45-G</t>
  </si>
  <si>
    <t>0.5909520628318085</t>
  </si>
  <si>
    <t>0.08990419350060054</t>
  </si>
  <si>
    <t>88.66020110906932</t>
  </si>
  <si>
    <t>GATCCAGATCTAACTTGGCGTGGCTTTGTCTTCTTCTTTTGCCATTTCCACTAATTGTTTGGG</t>
  </si>
  <si>
    <t>G-19-C;A-45-T</t>
  </si>
  <si>
    <t>0.4275085382194207</t>
  </si>
  <si>
    <t>0.08699318542251244</t>
  </si>
  <si>
    <t>75.29152457453125</t>
  </si>
  <si>
    <t>GATCCAGATCTAACTTGGCGTGGCTTTGTCTTCTTCTTTTGCCCATTCCACTAATTGTTTGGG</t>
  </si>
  <si>
    <t>G-19-C;A-44-C</t>
  </si>
  <si>
    <t>0.3226138613358287</t>
  </si>
  <si>
    <t>0.09580491811770049</t>
  </si>
  <si>
    <t>67.79394581099882</t>
  </si>
  <si>
    <t>GATCCAGATCTAACTTGGCGTGGCTTTGTCTTCTTCTTTTGCCGATTCCACTAATTGTTTGGG</t>
  </si>
  <si>
    <t>G-19-C;A-44-G</t>
  </si>
  <si>
    <t>0.3339649071080772</t>
  </si>
  <si>
    <t>0.09594711329708863</t>
  </si>
  <si>
    <t>68.56786206271394</t>
  </si>
  <si>
    <t>GATCCAGATCTAACTTGGCGTGGCTTTGTCTTCTTCTTTTGCCTATTCCACTAATTGTTTGGG</t>
  </si>
  <si>
    <t>G-19-C;A-44-T</t>
  </si>
  <si>
    <t>0.6607513165171066</t>
  </si>
  <si>
    <t>0.08569515881465722</t>
  </si>
  <si>
    <t>95.06970423261737</t>
  </si>
  <si>
    <t>GATCCAGATCTAACTTGGCGTGGCTTTGTCTTCTTCTTTTGCGAATTCCACTAATTGTTTGGG</t>
  </si>
  <si>
    <t>G-19-C;C-43-G</t>
  </si>
  <si>
    <t>0.46315193543890376</t>
  </si>
  <si>
    <t>0.08727077780675908</t>
  </si>
  <si>
    <t>78.02357075758026</t>
  </si>
  <si>
    <t>GATCCAGATCTAACTTGGCGTGGCTTTGTCTTCTTCTTTTGCTAATTCCACTAATTGTTTGGG</t>
  </si>
  <si>
    <t>G-19-C;C-43-T</t>
  </si>
  <si>
    <t>0.802442683763466</t>
  </si>
  <si>
    <t>0.09020875869566629</t>
  </si>
  <si>
    <t>GATCCAGATCTAACTTGGCGTGGCTTTGTCTTCTTCTTTTGGCAATTCCACTAATTGTTTGGG</t>
  </si>
  <si>
    <t>G-19-C;C-42-G</t>
  </si>
  <si>
    <t>0.5815361737863404</t>
  </si>
  <si>
    <t>0.08691797396481098</t>
  </si>
  <si>
    <t>87.8293044469278</t>
  </si>
  <si>
    <t>GATCCAGATCTAACTTGGCGTGGCTTTGTCTTCTTCTTTTGTCAATTCCACTAATTGTTTGGG</t>
  </si>
  <si>
    <t>G-19-C;C-42-T</t>
  </si>
  <si>
    <t>0.6647164763864143</t>
  </si>
  <si>
    <t>0.08560715812114952</t>
  </si>
  <si>
    <t>95.44741916378615</t>
  </si>
  <si>
    <t>GATCCAGATCTAACTTGGCGTGGCTTTGTCTTCTTCTTTTTCCAATTCCACTAATTGTTTGGG</t>
  </si>
  <si>
    <t>G-19-C;G-41-T</t>
  </si>
  <si>
    <t>0.919411763285936</t>
  </si>
  <si>
    <t>0.09214704661196019</t>
  </si>
  <si>
    <t>GATCCAGATCTAACTTGGCGTGGCTTTGTCTTCTTGTTTTGCCAATTCCACTAATTGTTTGGG</t>
  </si>
  <si>
    <t>G-19-C;C-36-G</t>
  </si>
  <si>
    <t>0.2717280671420046</t>
  </si>
  <si>
    <t>0.08067006709259907</t>
  </si>
  <si>
    <t>64.43049861229328</t>
  </si>
  <si>
    <t>GATCCAGATCTAACTTGGCGTGGCTTTGTCTTCTTTTTTTGCCAATTCCACTAATTGTTTGGG</t>
  </si>
  <si>
    <t>G-19-C;C-36-T</t>
  </si>
  <si>
    <t>0.9649781268421527</t>
  </si>
  <si>
    <t>0.09308426418462248</t>
  </si>
  <si>
    <t>GATCCAGATCTAACTTGGCGTGGCTTTGTCTTGTTCTTTTGCCAATTCCACTAATTGTTTGGG</t>
  </si>
  <si>
    <t>G-19-C;C-33-G</t>
  </si>
  <si>
    <t>0.21366978490695954</t>
  </si>
  <si>
    <t>0.09990034660295137</t>
  </si>
  <si>
    <t>60.796293181709174</t>
  </si>
  <si>
    <t>GATCCAGATCTAACTTGGCGTGGCTTTGTCTTTTTCTTTTGCCAATTCCACTAATTGTTTGGG</t>
  </si>
  <si>
    <t>G-19-C;C-33-T</t>
  </si>
  <si>
    <t>0.237085784745046</t>
  </si>
  <si>
    <t>0.11851420958255943</t>
  </si>
  <si>
    <t>62.23669761300958</t>
  </si>
  <si>
    <t>GATCCAGATCTAACTTGGCGTGGCTTTGTGTTCTTCTTTTGCCAATTCCACTAATTGTTTGGG</t>
  </si>
  <si>
    <t>G-19-C;C-30-G</t>
  </si>
  <si>
    <t>0.20594676144491225</t>
  </si>
  <si>
    <t>0.1018699291650853</t>
  </si>
  <si>
    <t>60.328570424752435</t>
  </si>
  <si>
    <t>GATCCAGATCTAACTTGGCGTGGCTTTGTTTTCTTCTTTTGCCAATTCCACTAATTGTTTGGG</t>
  </si>
  <si>
    <t>G-19-C;C-30-T</t>
  </si>
  <si>
    <t>0.6592096361664733</t>
  </si>
  <si>
    <t>0.082065866603656</t>
  </si>
  <si>
    <t>94.92325005942939</t>
  </si>
  <si>
    <t>GATCCAGATCTAACTTGGCGTGGCTTTTTCTTCTTCTTTTGCCAATTCCACTAATTGTTTGGG</t>
  </si>
  <si>
    <t>G-19-C;G-28-T</t>
  </si>
  <si>
    <t>0.8925957990046449</t>
  </si>
  <si>
    <t>0.11695750174023407</t>
  </si>
  <si>
    <t>GATCCAGATCTAACTTGGCGTGGGTTTGTCTTCTTCTTTTGCCAATTCCACTAATTGTTTGGG</t>
  </si>
  <si>
    <t>G-19-C;C-24-G</t>
  </si>
  <si>
    <t>0.03291560274091085</t>
  </si>
  <si>
    <t>0.11907105045872188</t>
  </si>
  <si>
    <t>50.74304872179431</t>
  </si>
  <si>
    <t>GATCCAGATCTAACTTGGCGTGGTTTTGTCTTCTTCTTTTGCCAATTCCACTAATTGTTTGGG</t>
  </si>
  <si>
    <t>G-19-C;C-24-T</t>
  </si>
  <si>
    <t>0.6288451794806725</t>
  </si>
  <si>
    <t>0.07598587605452574</t>
  </si>
  <si>
    <t>92.08427720313826</t>
  </si>
  <si>
    <t>GATCCAGATCTAACTTGGCGTGTCTTTGTCTTCTTCTTTTGCCAATTCCACTAATTGTTTGGG</t>
  </si>
  <si>
    <t>G-19-C;G-23-T</t>
  </si>
  <si>
    <t>0.03477607693439988</t>
  </si>
  <si>
    <t>0.14139764282788336</t>
  </si>
  <si>
    <t>50.83754272901459</t>
  </si>
  <si>
    <t>GATCCAGATCTAACTTGGCGTTGCTTTGTCTTCTTCTTTTGCCAATTCCACTAATTGTTTGGG</t>
  </si>
  <si>
    <t>G-19-C;G-22-T</t>
  </si>
  <si>
    <t>0.5116142959044518</t>
  </si>
  <si>
    <t>0.11287402984190656</t>
  </si>
  <si>
    <t>81.89789846034249</t>
  </si>
  <si>
    <t>GATCCAGATCTAACTTGGCTTGGCTTTGTCTTCTTCTTTTGCCAATTCCACTAATTGTTTGGG</t>
  </si>
  <si>
    <t>G-19-C;G-20-T</t>
  </si>
  <si>
    <t>-0.09649692870216856</t>
  </si>
  <si>
    <t>0.11198292760691715</t>
  </si>
  <si>
    <t>44.583422900907514</t>
  </si>
  <si>
    <t>GATCCAGATCTAACTTGGGAAGGCTTTGTCTTCTTCTTTTGCCAATTCCACTAATTGTTTGGG</t>
  </si>
  <si>
    <t>G-20-A;T-21-A</t>
  </si>
  <si>
    <t>0.33278070637027296</t>
  </si>
  <si>
    <t>0.08309615777817005</t>
  </si>
  <si>
    <t>68.48671200833002</t>
  </si>
  <si>
    <t>GATCCAGATCTAACTTGGGACGGCTTTGTCTTCTTCTTTTGCCAATTCCACTAATTGTTTGGG</t>
  </si>
  <si>
    <t>G-20-A;T-21-C</t>
  </si>
  <si>
    <t>0.5659787977603622</t>
  </si>
  <si>
    <t>0.0735060431338828</t>
  </si>
  <si>
    <t>86.47348477563449</t>
  </si>
  <si>
    <t>GATCCAGATCTAACTTGGGAGGGCTTTGTCTTCTTCTTTTGCCAATTCCACTAATTGTTTGGG</t>
  </si>
  <si>
    <t>G-20-A;T-21-G</t>
  </si>
  <si>
    <t>-0.2549523011897214</t>
  </si>
  <si>
    <t>0.09619182487232454</t>
  </si>
  <si>
    <t>38.05021495658856</t>
  </si>
  <si>
    <t>GATCCAGATCTAACTTGGGATAGCTTTGTCTTCTTCTTTTGCCAATTCCACTAATTGTTTGGG</t>
  </si>
  <si>
    <t>G-20-A;G-22-A</t>
  </si>
  <si>
    <t>-0.013838338852694546</t>
  </si>
  <si>
    <t>0.08882121901249981</t>
  </si>
  <si>
    <t>48.42521726674226</t>
  </si>
  <si>
    <t>GATCCAGATCTAACTTGGGATCGCTTTGTCTTCTTCTTTTGCCAATTCCACTAATTGTTTGGG</t>
  </si>
  <si>
    <t>G-20-A;G-22-C</t>
  </si>
  <si>
    <t>0.6265246040259175</t>
  </si>
  <si>
    <t>0.08819766479093001</t>
  </si>
  <si>
    <t>91.87083643817469</t>
  </si>
  <si>
    <t>GATCCAGATCTAACTTGGGATGACTTTGTCTTCTTCTTTTGCCAATTCCACTAATTGTTTGGG</t>
  </si>
  <si>
    <t>G-20-A;G-23-A</t>
  </si>
  <si>
    <t>0.7289164062016646</t>
  </si>
  <si>
    <t>0.0662498282999811</t>
  </si>
  <si>
    <t>GATCCAGATCTAACTTGGGATGCCTTTGTCTTCTTCTTTTGCCAATTCCACTAATTGTTTGGG</t>
  </si>
  <si>
    <t>G-20-A;G-23-C</t>
  </si>
  <si>
    <t>0.8110950895316557</t>
  </si>
  <si>
    <t>0.08595420686912443</t>
  </si>
  <si>
    <t>GATCCAGATCTAACTTGGGATGGATTTGTCTTCTTCTTTTGCCAATTCCACTAATTGTTTGGG</t>
  </si>
  <si>
    <t>G-20-A;C-24-A</t>
  </si>
  <si>
    <t>0.9280990667401692</t>
  </si>
  <si>
    <t>0.06945663661835105</t>
  </si>
  <si>
    <t>GATCCAGATCTAACTTGGGATGGCATTGTCTTCTTCTTTTGCCAATTCCACTAATTGTTTGGG</t>
  </si>
  <si>
    <t>G-20-A;T-25-A</t>
  </si>
  <si>
    <t>0.22937761380691224</t>
  </si>
  <si>
    <t>0.09193200220134161</t>
  </si>
  <si>
    <t>61.758810692391265</t>
  </si>
  <si>
    <t>GATCCAGATCTAACTTGGGATGGCCTTGTCTTCTTCTTTTGCCAATTCCACTAATTGTTTGGG</t>
  </si>
  <si>
    <t>G-20-A;T-25-C</t>
  </si>
  <si>
    <t>0.5497337022729516</t>
  </si>
  <si>
    <t>0.06850806127081373</t>
  </si>
  <si>
    <t>85.08006353278118</t>
  </si>
  <si>
    <t>GATCCAGATCTAACTTGGGATGGCGTTGTCTTCTTCTTTTGCCAATTCCACTAATTGTTTGGG</t>
  </si>
  <si>
    <t>G-20-A;T-25-G</t>
  </si>
  <si>
    <t>0.5110058435141088</t>
  </si>
  <si>
    <t>0.07674167497429181</t>
  </si>
  <si>
    <t>81.84808264507303</t>
  </si>
  <si>
    <t>GATCCAGATCTAACTTGGGATGGCTATGTCTTCTTCTTTTGCCAATTCCACTAATTGTTTGGG</t>
  </si>
  <si>
    <t>G-20-A;T-26-A</t>
  </si>
  <si>
    <t>0.16805499819901082</t>
  </si>
  <si>
    <t>0.09001835173426873</t>
  </si>
  <si>
    <t>58.08538208636435</t>
  </si>
  <si>
    <t>GATCCAGATCTAACTTGGGATGGCTCTGTCTTCTTCTTTTGCCAATTCCACTAATTGTTTGGG</t>
  </si>
  <si>
    <t>G-20-A;T-26-C</t>
  </si>
  <si>
    <t>0.5375266531981271</t>
  </si>
  <si>
    <t>0.09023515494388705</t>
  </si>
  <si>
    <t>84.04780028428675</t>
  </si>
  <si>
    <t>GATCCAGATCTAACTTGGGATGGCTGTGTCTTCTTCTTTTGCCAATTCCACTAATTGTTTGGG</t>
  </si>
  <si>
    <t>G-20-A;T-26-G</t>
  </si>
  <si>
    <t>0.11404752653100791</t>
  </si>
  <si>
    <t>0.07788655250779711</t>
  </si>
  <si>
    <t>55.031544728077996</t>
  </si>
  <si>
    <t>GATCCAGATCTAACTTGGGATGGCTTAGTCTTCTTCTTTTGCCAATTCCACTAATTGTTTGGG</t>
  </si>
  <si>
    <t>G-20-A;T-27-A</t>
  </si>
  <si>
    <t>0.17598797089995738</t>
  </si>
  <si>
    <t>0.08583639756290133</t>
  </si>
  <si>
    <t>58.54800439570976</t>
  </si>
  <si>
    <t>GATCCAGATCTAACTTGGGATGGCTTCGTCTTCTTCTTTTGCCAATTCCACTAATTGTTTGGG</t>
  </si>
  <si>
    <t>G-20-A;T-27-C</t>
  </si>
  <si>
    <t>0.44268251114795987</t>
  </si>
  <si>
    <t>0.07683189149117585</t>
  </si>
  <si>
    <t>76.44270805546543</t>
  </si>
  <si>
    <t>GATCCAGATCTAACTTGGGATGGCTTGGTCTTCTTCTTTTGCCAATTCCACTAATTGTTTGGG</t>
  </si>
  <si>
    <t>G-20-A;T-27-G</t>
  </si>
  <si>
    <t>0.4133388080398589</t>
  </si>
  <si>
    <t>0.0686963159393777</t>
  </si>
  <si>
    <t>74.23218697501434</t>
  </si>
  <si>
    <t>GATCCAGATCTAACTTGGGATGGCTTTATCTTCTTCTTTTGCCAATTCCACTAATTGTTTGGG</t>
  </si>
  <si>
    <t>G-20-A;G-28-A</t>
  </si>
  <si>
    <t>0.24658055418332753</t>
  </si>
  <si>
    <t>0.07555518813677436</t>
  </si>
  <si>
    <t>62.8304349465124</t>
  </si>
  <si>
    <t>GATCCAGATCTAACTTGGGATGGCTTTCTCTTCTTCTTTTGCCAATTCCACTAATTGTTTGGG</t>
  </si>
  <si>
    <t>G-20-A;G-28-C</t>
  </si>
  <si>
    <t>0.20258737500773288</t>
  </si>
  <si>
    <t>0.1071983297991402</t>
  </si>
  <si>
    <t>60.12624348096815</t>
  </si>
  <si>
    <t>GATCCAGATCTAACTTGGGATGGCTTTGACTTCTTCTTTTGCCAATTCCACTAATTGTTTGGG</t>
  </si>
  <si>
    <t>G-20-A;T-29-A</t>
  </si>
  <si>
    <t>0.3976254487088232</t>
  </si>
  <si>
    <t>0.07874512822763884</t>
  </si>
  <si>
    <t>73.07486645643559</t>
  </si>
  <si>
    <t>GATCCAGATCTAACTTGGGATGGCTTTGCCTTCTTCTTTTGCCAATTCCACTAATTGTTTGGG</t>
  </si>
  <si>
    <t>G-20-A;T-29-C</t>
  </si>
  <si>
    <t>0.24262808599943542</t>
  </si>
  <si>
    <t>0.07530469093289788</t>
  </si>
  <si>
    <t>62.5825897741385</t>
  </si>
  <si>
    <t>GATCCAGATCTAACTTGGGATGGCTTTGGCTTCTTCTTTTGCCAATTCCACTAATTGTTTGGG</t>
  </si>
  <si>
    <t>G-20-A;T-29-G</t>
  </si>
  <si>
    <t>0.15996843885968975</t>
  </si>
  <si>
    <t>0.0776888447967371</t>
  </si>
  <si>
    <t>57.61756526093946</t>
  </si>
  <si>
    <t>GATCCAGATCTAACTTGGGATGGCTTTGTATTCTTCTTTTGCCAATTCCACTAATTGTTTGGG</t>
  </si>
  <si>
    <t>G-20-A;C-30-A</t>
  </si>
  <si>
    <t>0.572843187099675</t>
  </si>
  <si>
    <t>0.07448133276959153</t>
  </si>
  <si>
    <t>87.0691144207252</t>
  </si>
  <si>
    <t>GATCCAGATCTAACTTGGGATGGCTTTGTCATCTTCTTTTGCCAATTCCACTAATTGTTTGGG</t>
  </si>
  <si>
    <t>G-20-A;T-31-A</t>
  </si>
  <si>
    <t>0.4427051569706423</t>
  </si>
  <si>
    <t>0.07913430563659785</t>
  </si>
  <si>
    <t>76.44443918307876</t>
  </si>
  <si>
    <t>GATCCAGATCTAACTTGGGATGGCTTTGTCCTCTTCTTTTGCCAATTCCACTAATTGTTTGGG</t>
  </si>
  <si>
    <t>G-20-A;T-31-C</t>
  </si>
  <si>
    <t>0.5563676311391713</t>
  </si>
  <si>
    <t>0.07995076693608615</t>
  </si>
  <si>
    <t>85.64635491373502</t>
  </si>
  <si>
    <t>GATCCAGATCTAACTTGGGATGGCTTTGTCGTCTTCTTTTGCCAATTCCACTAATTGTTTGGG</t>
  </si>
  <si>
    <t>G-20-A;T-31-G</t>
  </si>
  <si>
    <t>0.8617649868130017</t>
  </si>
  <si>
    <t>0.06653492758507797</t>
  </si>
  <si>
    <t>GATCCAGATCTAACTTGGGATGGCTTTGTCTACTTCTTTTGCCAATTCCACTAATTGTTTGGG</t>
  </si>
  <si>
    <t>G-20-A;T-32-A</t>
  </si>
  <si>
    <t>0.5433759547991779</t>
  </si>
  <si>
    <t>0.08475277571417786</t>
  </si>
  <si>
    <t>84.54086184412671</t>
  </si>
  <si>
    <t>GATCCAGATCTAACTTGGGATGGCTTTGTCTCCTTCTTTTGCCAATTCCACTAATTGTTTGGG</t>
  </si>
  <si>
    <t>G-20-A;T-32-C</t>
  </si>
  <si>
    <t>0.2200088763368574</t>
  </si>
  <si>
    <t>0.0940530385891591</t>
  </si>
  <si>
    <t>61.18291054955408</t>
  </si>
  <si>
    <t>GATCCAGATCTAACTTGGGATGGCTTTGTCTGCTTCTTTTGCCAATTCCACTAATTGTTTGGG</t>
  </si>
  <si>
    <t>G-20-A;T-32-G</t>
  </si>
  <si>
    <t>0.43025125005066434</t>
  </si>
  <si>
    <t>0.07701207588340817</t>
  </si>
  <si>
    <t>75.49831097790307</t>
  </si>
  <si>
    <t>GATCCAGATCTAACTTGGGATGGCTTTGTCTTATTCTTTTGCCAATTCCACTAATTGTTTGGG</t>
  </si>
  <si>
    <t>G-20-A;C-33-A</t>
  </si>
  <si>
    <t>-0.11639443052602988</t>
  </si>
  <si>
    <t>0.09912435372738704</t>
  </si>
  <si>
    <t>43.705091441532</t>
  </si>
  <si>
    <t>GATCCAGATCTAACTTGGGATGGCTTTGTCTTCATCTTTTGCCAATTCCACTAATTGTTTGGG</t>
  </si>
  <si>
    <t>G-20-A;T-34-A</t>
  </si>
  <si>
    <t>0.45315414939495624</t>
  </si>
  <si>
    <t>0.08173277024006595</t>
  </si>
  <si>
    <t>77.24739427920557</t>
  </si>
  <si>
    <t>GATCCAGATCTAACTTGGGATGGCTTTGTCTTCCTCTTTTGCCAATTCCACTAATTGTTTGGG</t>
  </si>
  <si>
    <t>G-20-A;T-34-C</t>
  </si>
  <si>
    <t>0.19368395371928504</t>
  </si>
  <si>
    <t>0.08505082766091093</t>
  </si>
  <si>
    <t>59.59329027884388</t>
  </si>
  <si>
    <t>GATCCAGATCTAACTTGGGATGGCTTTGTCTTCGTCTTTTGCCAATTCCACTAATTGTTTGGG</t>
  </si>
  <si>
    <t>G-20-A;T-34-G</t>
  </si>
  <si>
    <t>0.5249719484542962</t>
  </si>
  <si>
    <t>0.06865243826064707</t>
  </si>
  <si>
    <t>82.99920116687258</t>
  </si>
  <si>
    <t>GATCCAGATCTAACTTGGGATGGCTTTGTCTTCTACTTTTGCCAATTCCACTAATTGTTTGGG</t>
  </si>
  <si>
    <t>G-20-A;T-35-A</t>
  </si>
  <si>
    <t>0.5772261067234119</t>
  </si>
  <si>
    <t>0.07456742269116635</t>
  </si>
  <si>
    <t>87.45156887225646</t>
  </si>
  <si>
    <t>GATCCAGATCTAACTTGGGATGGCTTTGTCTTCTCCTTTTGCCAATTCCACTAATTGTTTGGG</t>
  </si>
  <si>
    <t>G-20-A;T-35-C</t>
  </si>
  <si>
    <t>0.18550861168795701</t>
  </si>
  <si>
    <t>0.07914644743216565</t>
  </si>
  <si>
    <t>59.10808082711517</t>
  </si>
  <si>
    <t>GATCCAGATCTAACTTGGGATGGCTTTGTCTTCTGCTTTTGCCAATTCCACTAATTGTTTGGG</t>
  </si>
  <si>
    <t>G-20-A;T-35-G</t>
  </si>
  <si>
    <t>0.47741183571631784</t>
  </si>
  <si>
    <t>0.07332485055346384</t>
  </si>
  <si>
    <t>79.14414977983496</t>
  </si>
  <si>
    <t>GATCCAGATCTAACTTGGGATGGCTTTGTCTTCTTATTTTGCCAATTCCACTAATTGTTTGGG</t>
  </si>
  <si>
    <t>G-20-A;C-36-A</t>
  </si>
  <si>
    <t>0.3831291726241003</t>
  </si>
  <si>
    <t>0.07533225360987049</t>
  </si>
  <si>
    <t>72.02319410048837</t>
  </si>
  <si>
    <t>GATCCAGATCTAACTTGGGATGGCTTTGTCTTCTTCATTTGCCAATTCCACTAATTGTTTGGG</t>
  </si>
  <si>
    <t>G-20-A;T-37-A</t>
  </si>
  <si>
    <t>0.5453487502474158</t>
  </si>
  <si>
    <t>0.07401971392699694</t>
  </si>
  <si>
    <t>84.70780829301493</t>
  </si>
  <si>
    <t>GATCCAGATCTAACTTGGGATGGCTTTGTCTTCTTCCTTTGCCAATTCCACTAATTGTTTGGG</t>
  </si>
  <si>
    <t>G-20-A;T-37-C</t>
  </si>
  <si>
    <t>0.16969381198476324</t>
  </si>
  <si>
    <t>0.07360211286892133</t>
  </si>
  <si>
    <t>58.180651254168836</t>
  </si>
  <si>
    <t>GATCCAGATCTAACTTGGGATGGCTTTGTCTTCTTCGTTTGCCAATTCCACTAATTGTTTGGG</t>
  </si>
  <si>
    <t>G-20-A;T-37-G</t>
  </si>
  <si>
    <t>0.4854409487096283</t>
  </si>
  <si>
    <t>0.060865790436969595</t>
  </si>
  <si>
    <t>79.78216502185619</t>
  </si>
  <si>
    <t>GATCCAGATCTAACTTGGGATGGCTTTGTCTTCTTCTATTGCCAATTCCACTAATTGTTTGGG</t>
  </si>
  <si>
    <t>G-20-A;T-38-A</t>
  </si>
  <si>
    <t>0.2500908436954892</t>
  </si>
  <si>
    <t>0.07858163726718305</t>
  </si>
  <si>
    <t>63.05137551916566</t>
  </si>
  <si>
    <t>GATCCAGATCTAACTTGGGATGGCTTTGTCTTCTTCTCTTGCCAATTCCACTAATTGTTTGGG</t>
  </si>
  <si>
    <t>G-20-A;T-38-C</t>
  </si>
  <si>
    <t>0.4331278275981034</t>
  </si>
  <si>
    <t>0.07205801704475606</t>
  </si>
  <si>
    <t>75.71580038673521</t>
  </si>
  <si>
    <t>GATCCAGATCTAACTTGGGATGGCTTTGTCTTCTTCTGTTGCCAATTCCACTAATTGTTTGGG</t>
  </si>
  <si>
    <t>G-20-A;T-38-G</t>
  </si>
  <si>
    <t>0.5531519500057234</t>
  </si>
  <si>
    <t>0.07023606401031746</t>
  </si>
  <si>
    <t>85.37138588938774</t>
  </si>
  <si>
    <t>GATCCAGATCTAACTTGGGATGGCTTTGTCTTCTTCTTATGCCAATTCCACTAATTGTTTGGG</t>
  </si>
  <si>
    <t>G-20-A;T-39-A</t>
  </si>
  <si>
    <t>0.4973385111764145</t>
  </si>
  <si>
    <t>0.0744395342146126</t>
  </si>
  <si>
    <t>80.73704743676326</t>
  </si>
  <si>
    <t>GATCCAGATCTAACTTGGGATGGCTTTGTCTTCTTCTTCTGCCAATTCCACTAATTGTTTGGG</t>
  </si>
  <si>
    <t>G-20-A;T-39-C</t>
  </si>
  <si>
    <t>0.8706046161148251</t>
  </si>
  <si>
    <t>0.06924664667154823</t>
  </si>
  <si>
    <t>GATCCAGATCTAACTTGGGATGGCTTTGTCTTCTTCTTGTGCCAATTCCACTAATTGTTTGGG</t>
  </si>
  <si>
    <t>G-20-A;T-39-G</t>
  </si>
  <si>
    <t>0.28949284430345085</t>
  </si>
  <si>
    <t>0.0746242594191755</t>
  </si>
  <si>
    <t>65.58531925785468</t>
  </si>
  <si>
    <t>GATCCAGATCTAACTTGGGATGGCTTTGTCTTCTTCTTTAGCCAATTCCACTAATTGTTTGGG</t>
  </si>
  <si>
    <t>G-20-A;T-40-A</t>
  </si>
  <si>
    <t>-0.29604954003776973</t>
  </si>
  <si>
    <t>0.10860177324005765</t>
  </si>
  <si>
    <t>36.51815356027172</t>
  </si>
  <si>
    <t>GATCCAGATCTAACTTGGGATGGCTTTGTCTTCTTCTTTCGCCAATTCCACTAATTGTTTGGG</t>
  </si>
  <si>
    <t>G-20-A;T-40-C</t>
  </si>
  <si>
    <t>0.695884713024487</t>
  </si>
  <si>
    <t>0.06418192062821838</t>
  </si>
  <si>
    <t>98.46919398353909</t>
  </si>
  <si>
    <t>GATCCAGATCTAACTTGGGATGGCTTTGTCTTCTTCTTTGGCCAATTCCACTAATTGTTTGGG</t>
  </si>
  <si>
    <t>G-20-A;T-40-G</t>
  </si>
  <si>
    <t>0.3033622272174444</t>
  </si>
  <si>
    <t>0.070829043541842</t>
  </si>
  <si>
    <t>66.50128441708517</t>
  </si>
  <si>
    <t>GATCCAGATCTAACTTGGGATGGCTTTGTCTTCTTCTTTTACCAATTCCACTAATTGTTTGGG</t>
  </si>
  <si>
    <t>G-20-A;G-41-A</t>
  </si>
  <si>
    <t>0.5276196067710627</t>
  </si>
  <si>
    <t>0.06876406943568499</t>
  </si>
  <si>
    <t>83.21924586517028</t>
  </si>
  <si>
    <t>GATCCAGATCTAACTTGGGATGGCTTTGTCTTCTTCTTTTCCCAATTCCACTAATTGTTTGGG</t>
  </si>
  <si>
    <t>G-20-A;G-41-C</t>
  </si>
  <si>
    <t>0.3467056750674995</t>
  </si>
  <si>
    <t>0.11623079765009371</t>
  </si>
  <si>
    <t>69.44705820667296</t>
  </si>
  <si>
    <t>GATCCAGATCTAACTTGGGATGGCTTTGTCTTCTTCTTTTGACAATTCCACTAATTGTTTGGG</t>
  </si>
  <si>
    <t>G-20-A;C-42-A</t>
  </si>
  <si>
    <t>0.669769323028091</t>
  </si>
  <si>
    <t>0.07214004268571171</t>
  </si>
  <si>
    <t>95.93092083636577</t>
  </si>
  <si>
    <t>GATCCAGATCTAACTTGGGATGGCTTTGTCTTCTTCTTTTGCAAATTCCACTAATTGTTTGGG</t>
  </si>
  <si>
    <t>G-20-A;C-43-A</t>
  </si>
  <si>
    <t>0.45433794684164874</t>
  </si>
  <si>
    <t>0.07218132210147019</t>
  </si>
  <si>
    <t>77.33889369501891</t>
  </si>
  <si>
    <t>GATCCAGATCTAACTTGGGATGGCTTTGTCTTCTTCTTTTGCCAAATCCACTAATTGTTTGGG</t>
  </si>
  <si>
    <t>G-20-A;T-46-A</t>
  </si>
  <si>
    <t>0.5671986962727326</t>
  </si>
  <si>
    <t>0.08592516128896192</t>
  </si>
  <si>
    <t>86.57903802010478</t>
  </si>
  <si>
    <t>GATCCAGATCTAACTTGGGATGGCTTTGTCTTCTTCTTTTGCCAACTCCACTAATTGTTTGGG</t>
  </si>
  <si>
    <t>G-20-A;T-46-C</t>
  </si>
  <si>
    <t>0.7503870535292241</t>
  </si>
  <si>
    <t>0.08029141472761019</t>
  </si>
  <si>
    <t>GATCCAGATCTAACTTGGGATGGCTTTGTCTTCTTCTTTTGCCAAGTCCACTAATTGTTTGGG</t>
  </si>
  <si>
    <t>G-20-A;T-46-G</t>
  </si>
  <si>
    <t>0.6324575305216212</t>
  </si>
  <si>
    <t>0.06915063686688956</t>
  </si>
  <si>
    <t>92.4175194693964</t>
  </si>
  <si>
    <t>GATCCAGATCTAACTTGGGATGGCTTTGTCTTCTTCTTTTGCCAATACCACTAATTGTTTGGG</t>
  </si>
  <si>
    <t>G-20-A;T-47-A</t>
  </si>
  <si>
    <t>0.15863237616091863</t>
  </si>
  <si>
    <t>0.09305291705851075</t>
  </si>
  <si>
    <t>57.540635983812756</t>
  </si>
  <si>
    <t>GATCCAGATCTAACTTGGGATGGCTTTGTCTTCTTCTTTTGCCAATCCCACTAATTGTTTGGG</t>
  </si>
  <si>
    <t>G-20-A;T-47-C</t>
  </si>
  <si>
    <t>-0.7218979811393571</t>
  </si>
  <si>
    <t>0.15834136420877645</t>
  </si>
  <si>
    <t>23.854217919323098</t>
  </si>
  <si>
    <t>GATCCAGATCTAACTTGGGATGGCTTTGTCTTCTTCTTTTGCCAATGCCACTAATTGTTTGGG</t>
  </si>
  <si>
    <t>G-20-A;T-47-G</t>
  </si>
  <si>
    <t>0.3982114048413943</t>
  </si>
  <si>
    <t>0.07707021101220551</t>
  </si>
  <si>
    <t>73.11769766995316</t>
  </si>
  <si>
    <t>GATCCAGATCTAACTTGGGATGGCTTTGTCTTCTTCTTTTGCCAATTACACTAATTGTTTGGG</t>
  </si>
  <si>
    <t>G-20-A;C-48-A</t>
  </si>
  <si>
    <t>0.49250226333865454</t>
  </si>
  <si>
    <t>0.07044141243669326</t>
  </si>
  <si>
    <t>80.34752573662958</t>
  </si>
  <si>
    <t>GATCCAGATCTAACTTGGGATGGCTTTGTCTTCTTCTTTTGCCAATTCAACTAATTGTTTGGG</t>
  </si>
  <si>
    <t>G-20-A;C-49-A</t>
  </si>
  <si>
    <t>0.5663025955777156</t>
  </si>
  <si>
    <t>0.07499076427156001</t>
  </si>
  <si>
    <t>86.5014892349105</t>
  </si>
  <si>
    <t>GATCCAGATCTAACTTGGGATGGCTTTGTCTTCTTCTTTTGCCAATTCCAATAATTGTTTGGG</t>
  </si>
  <si>
    <t>G-20-A;C-51-A</t>
  </si>
  <si>
    <t>0.003508359730156174</t>
  </si>
  <si>
    <t>0.08597363981946364</t>
  </si>
  <si>
    <t>49.272562992276654</t>
  </si>
  <si>
    <t>GATCCAGATCTAACTTGGGATGGCTTTGTCTTCTTCTTTTGCCAATTCCACAAATTGTTTGGG</t>
  </si>
  <si>
    <t>G-20-A;T-52-A</t>
  </si>
  <si>
    <t>0.2989598379319499</t>
  </si>
  <si>
    <t>0.08854926338337084</t>
  </si>
  <si>
    <t>66.2091633621973</t>
  </si>
  <si>
    <t>GATCCAGATCTAACTTGGGATGGCTTTGTCTTCTTCTTTTGCCAATTCCACCAATTGTTTGGG</t>
  </si>
  <si>
    <t>G-20-A;T-52-C</t>
  </si>
  <si>
    <t>0.5657471663306299</t>
  </si>
  <si>
    <t>0.07190393889772807</t>
  </si>
  <si>
    <t>86.45345711832897</t>
  </si>
  <si>
    <t>GATCCAGATCTAACTTGGGATGGCTTTGTCTTCTTCTTTTGCCAATTCCACGAATTGTTTGGG</t>
  </si>
  <si>
    <t>G-20-A;T-52-G</t>
  </si>
  <si>
    <t>0.48920175188077053</t>
  </si>
  <si>
    <t>0.08153011248229823</t>
  </si>
  <si>
    <t>80.0827749541545</t>
  </si>
  <si>
    <t>GATCCAGATCTAACTTGGGATGGCTTTGTCTTCTTCTTTTGCCAATTCCACTAAATGTTTGGG</t>
  </si>
  <si>
    <t>G-20-A;T-55-A</t>
  </si>
  <si>
    <t>0.6390547165857661</t>
  </si>
  <si>
    <t>0.08350712316339479</t>
  </si>
  <si>
    <t>93.02923060840672</t>
  </si>
  <si>
    <t>GATCCAGATCTAACTTGGGATGGCTTTGTCTTCTTCTTTTGCCAATTCCACTAACTGTTTGGG</t>
  </si>
  <si>
    <t>G-20-A;T-55-C</t>
  </si>
  <si>
    <t>0.3120619463969814</t>
  </si>
  <si>
    <t>0.099453479111216</t>
  </si>
  <si>
    <t>67.08235080897434</t>
  </si>
  <si>
    <t>GATCCAGATCTAACTTGGGATGGCTTTGTCTTCTTCTTTTGCCAATTCCACTAAGTGTTTGGG</t>
  </si>
  <si>
    <t>G-20-A;T-55-G</t>
  </si>
  <si>
    <t>0.534306708535262</t>
  </si>
  <si>
    <t>0.09865314880420954</t>
  </si>
  <si>
    <t>83.77760625669293</t>
  </si>
  <si>
    <t>GATCCAGATCTAACTTGGGATGGCTTTGTCTTCTTCTTTTGCCAATTCCACTAATAGTTTGGG</t>
  </si>
  <si>
    <t>G-20-A;T-56-A</t>
  </si>
  <si>
    <t>-0.22501926151571738</t>
  </si>
  <si>
    <t>0.10073701911814976</t>
  </si>
  <si>
    <t>39.20639115929293</t>
  </si>
  <si>
    <t>GATCCAGATCTAACTTGGGATGGCTTTGTCTTCTTCTTTTGCCAATTCCACTAATCGTTTGGG</t>
  </si>
  <si>
    <t>G-20-A;T-56-C</t>
  </si>
  <si>
    <t>0.4887809266904629</t>
  </si>
  <si>
    <t>0.08854468148574264</t>
  </si>
  <si>
    <t>80.04908119523256</t>
  </si>
  <si>
    <t>GATCCAGATCTAACTTGGGATGGCTTTGTCTTCTTCTTTTGCCAATTCCACTAATGGTTTGGG</t>
  </si>
  <si>
    <t>G-20-A;T-56-G</t>
  </si>
  <si>
    <t>0.6066973836434527</t>
  </si>
  <si>
    <t>0.07712046989581811</t>
  </si>
  <si>
    <t>90.06723242995051</t>
  </si>
  <si>
    <t>GATCCAGATCTAACTTGGGATGGCTTTGTCTTCTTCTTTTGCCAATTCCACTAATTATTTGGG</t>
  </si>
  <si>
    <t>G-20-A;G-57-A</t>
  </si>
  <si>
    <t>0.42556020522024496</t>
  </si>
  <si>
    <t>0.06941385773851838</t>
  </si>
  <si>
    <t>75.14497442325104</t>
  </si>
  <si>
    <t>GATCCAGATCTAACTTGGGATGGCTTTGTCTTCTTCTTTTGCCAATTCCACTAATTCTTTGGG</t>
  </si>
  <si>
    <t>G-20-A;G-57-C</t>
  </si>
  <si>
    <t>0.17587685679923593</t>
  </si>
  <si>
    <t>0.0892404081172708</t>
  </si>
  <si>
    <t>58.54149924826579</t>
  </si>
  <si>
    <t>GATCCAGATCTAACTTGGGATGGCTTTGTCTTCTTCTTTTGCCAATTCCACTAATTGATTGGG</t>
  </si>
  <si>
    <t>G-20-A;T-58-A</t>
  </si>
  <si>
    <t>0.43636400836964395</t>
  </si>
  <si>
    <t>0.07073032185422544</t>
  </si>
  <si>
    <t>75.96122731280448</t>
  </si>
  <si>
    <t>GATCCAGATCTAACTTGGGATGGCTTTGTCTTCTTCTTTTGCCAATTCCACTAATTGCTTGGG</t>
  </si>
  <si>
    <t>G-20-A;T-58-C</t>
  </si>
  <si>
    <t>0.47803798175713164</t>
  </si>
  <si>
    <t>0.0794943236539687</t>
  </si>
  <si>
    <t>79.19372109369456</t>
  </si>
  <si>
    <t>GATCCAGATCTAACTTGGGATGGCTTTGTCTTCTTCTTTTGCCAATTCCACTAATTGGTTGGG</t>
  </si>
  <si>
    <t>G-20-A;T-58-G</t>
  </si>
  <si>
    <t>0.293840648245492</t>
  </si>
  <si>
    <t>0.09905120229298854</t>
  </si>
  <si>
    <t>65.87109215956517</t>
  </si>
  <si>
    <t>GATCCAGATCTAACTTGGGATGGCTTTGTCTTCTTCTTTTGCCAATTCCACTAATTGTATGGG</t>
  </si>
  <si>
    <t>G-20-A;T-59-A</t>
  </si>
  <si>
    <t>0.2675571907759821</t>
  </si>
  <si>
    <t>0.08279567119687045</t>
  </si>
  <si>
    <t>64.16232661327118</t>
  </si>
  <si>
    <t>GATCCAGATCTAACTTGGGATGGCTTTGTCTTCTTCTTTTGCCAATTCCACTAATTGTCTGGG</t>
  </si>
  <si>
    <t>G-20-A;T-59-C</t>
  </si>
  <si>
    <t>0.6852788217025958</t>
  </si>
  <si>
    <t>0.07702646724786436</t>
  </si>
  <si>
    <t>97.43035903662447</t>
  </si>
  <si>
    <t>GATCCAGATCTAACTTGGGATGGCTTTGTCTTCTTCTTTTGCCAATTCCACTAATTGTGTGGG</t>
  </si>
  <si>
    <t>G-20-A;T-59-G</t>
  </si>
  <si>
    <t>0.47106173994041534</t>
  </si>
  <si>
    <t>0.08439300553350586</t>
  </si>
  <si>
    <t>78.64316916950823</t>
  </si>
  <si>
    <t>GATCCAGATCTAACTTGGGATGGCTTTGTCTTCTTCTTTTGCCAATTCCACTAATTGTTAGGG</t>
  </si>
  <si>
    <t>G-20-A;T-60-A</t>
  </si>
  <si>
    <t>-0.1510558707583824</t>
  </si>
  <si>
    <t>0.09720680138203594</t>
  </si>
  <si>
    <t>42.21616328921704</t>
  </si>
  <si>
    <t>GATCCAGATCTAACTTGGGATGGCTTTGTCTTCTTCTTTTGCCAATTCCACTAATTGTTCGGG</t>
  </si>
  <si>
    <t>G-20-A;T-60-C</t>
  </si>
  <si>
    <t>0.5447551448763389</t>
  </si>
  <si>
    <t>0.06371531544885278</t>
  </si>
  <si>
    <t>84.65754020421987</t>
  </si>
  <si>
    <t>GATCCAGATCTAACTTGGGATGGCTTTGTCTTCTTCTTTTGCCAATTCCACTAATTGTTGGGG</t>
  </si>
  <si>
    <t>G-20-A;T-60-G</t>
  </si>
  <si>
    <t>0.3247489771677433</t>
  </si>
  <si>
    <t>0.07725650345308609</t>
  </si>
  <si>
    <t>67.93884837483941</t>
  </si>
  <si>
    <t>GATCCAGATCTAACTTGGGATGGCTTTGTCTTCTTCTTTTGCCAATTCCACTAATTGTTTAGG</t>
  </si>
  <si>
    <t>G-20-A;G-61-A</t>
  </si>
  <si>
    <t>0.03965127419533496</t>
  </si>
  <si>
    <t>0.06786679573904245</t>
  </si>
  <si>
    <t>51.085990902924735</t>
  </si>
  <si>
    <t>GATCCAGATCTAACTTGGGATGGCTTTGTCTTCTTCTTTTGCCAATTCCACTAATTGTTTCGG</t>
  </si>
  <si>
    <t>G-20-A;G-61-C</t>
  </si>
  <si>
    <t>0.6191734817858915</t>
  </si>
  <si>
    <t>0.07183274757641427</t>
  </si>
  <si>
    <t>91.19795892179482</t>
  </si>
  <si>
    <t>GATCCAGATCTAACTTGGGATGGCTTTGTCTTCTTCTTTTGCCAATTCCACTAATTGTTTGAG</t>
  </si>
  <si>
    <t>G-20-A;G-62-A</t>
  </si>
  <si>
    <t>0.5330798258780366</t>
  </si>
  <si>
    <t>0.05564587714438095</t>
  </si>
  <si>
    <t>83.67488399148074</t>
  </si>
  <si>
    <t>GATCCAGATCTAACTTGGGATGGCTTTGTCTTCTTCTTTTGCCAATTCCACTAATTGTTTGCG</t>
  </si>
  <si>
    <t>G-20-A;G-62-C</t>
  </si>
  <si>
    <t>0.3390813577774314</t>
  </si>
  <si>
    <t>0.0865860316641485</t>
  </si>
  <si>
    <t>68.91958516612925</t>
  </si>
  <si>
    <t>GATCCAGATCTAACTTGGGATGGCTTTGTCTTCTTCTTTTGCCAATTCCACTAATTGTTTGGA</t>
  </si>
  <si>
    <t>G-20-A;G-63-A</t>
  </si>
  <si>
    <t>-2.016428347577574</t>
  </si>
  <si>
    <t>0.2380740643788178</t>
  </si>
  <si>
    <t>6.536688470949311</t>
  </si>
  <si>
    <t>GATCCAGATCTAACTTGGGATGGCTTTGTCTTCTTCTTTTGCCAATTCCACTAATTGTTTGGC</t>
  </si>
  <si>
    <t>G-20-A;G-63-C</t>
  </si>
  <si>
    <t>-1.5741804987883294</t>
  </si>
  <si>
    <t>0.2601879349466251</t>
  </si>
  <si>
    <t>10.172403718947951</t>
  </si>
  <si>
    <t>GATCCAGATCTAACTTGGGATGGCTTTGTCTTCTTCTTTTGCCAATTCCACTAATTGTTTGGG</t>
  </si>
  <si>
    <t>G-20-A</t>
  </si>
  <si>
    <t>0.3369863012388044</t>
  </si>
  <si>
    <t>0.015581641023681056</t>
  </si>
  <si>
    <t>68.77534588606956</t>
  </si>
  <si>
    <t>GATCCAGATCTAACTTGGGATGGCTTTGTCTTCTTCTTTTGCCAATTCCACTAATTGTTTGGT</t>
  </si>
  <si>
    <t>G-20-A;G-63-T</t>
  </si>
  <si>
    <t>-2.3238526853802313</t>
  </si>
  <si>
    <t>0.618677523678508</t>
  </si>
  <si>
    <t>4.806678713301414</t>
  </si>
  <si>
    <t>GATCCAGATCTAACTTGGGATGGCTTTGTCTTCTTCTTTTGCCAATTCCACTAATTGTTTGTG</t>
  </si>
  <si>
    <t>G-20-A;G-62-T</t>
  </si>
  <si>
    <t>-0.02363226820923152</t>
  </si>
  <si>
    <t>0.09025985491256248</t>
  </si>
  <si>
    <t>47.953259045052796</t>
  </si>
  <si>
    <t>GATCCAGATCTAACTTGGGATGGCTTTGTCTTCTTCTTTTGCCAATTCCACTAATTGTTTTGG</t>
  </si>
  <si>
    <t>G-20-A;G-61-T</t>
  </si>
  <si>
    <t>0.397348387428482</t>
  </si>
  <si>
    <t>0.0731962927510828</t>
  </si>
  <si>
    <t>73.05462304483666</t>
  </si>
  <si>
    <t>GATCCAGATCTAACTTGGGATGGCTTTGTCTTCTTCTTTTGCCAATTCCACTAATTTTTTGGG</t>
  </si>
  <si>
    <t>G-20-A;G-57-T</t>
  </si>
  <si>
    <t>1.0351137150285612</t>
  </si>
  <si>
    <t>0.07996694131186959</t>
  </si>
  <si>
    <t>GATCCAGATCTAACTTGGGATGGCTTTGTCTTCTTCTTTTGCCAATTCCACTACTTGTTTGGG</t>
  </si>
  <si>
    <t>G-20-A;A-54-C</t>
  </si>
  <si>
    <t>0.5807481448476729</t>
  </si>
  <si>
    <t>0.07396039294271006</t>
  </si>
  <si>
    <t>87.76011967674134</t>
  </si>
  <si>
    <t>GATCCAGATCTAACTTGGGATGGCTTTGTCTTCTTCTTTTGCCAATTCCACTAGTTGTTTGGG</t>
  </si>
  <si>
    <t>G-20-A;A-54-G</t>
  </si>
  <si>
    <t>0.1446076652338456</t>
  </si>
  <si>
    <t>0.0952711693046842</t>
  </si>
  <si>
    <t>56.73927774148307</t>
  </si>
  <si>
    <t>GATCCAGATCTAACTTGGGATGGCTTTGTCTTCTTCTTTTGCCAATTCCACTATTTGTTTGGG</t>
  </si>
  <si>
    <t>G-20-A;A-54-T</t>
  </si>
  <si>
    <t>0.33551564494091585</t>
  </si>
  <si>
    <t>0.08214446134905914</t>
  </si>
  <si>
    <t>68.67427532874511</t>
  </si>
  <si>
    <t>GATCCAGATCTAACTTGGGATGGCTTTGTCTTCTTCTTTTGCCAATTCCACTCATTGTTTGGG</t>
  </si>
  <si>
    <t>G-20-A;A-53-C</t>
  </si>
  <si>
    <t>0.5670301417771736</t>
  </si>
  <si>
    <t>0.0746415597215166</t>
  </si>
  <si>
    <t>86.5644459638382</t>
  </si>
  <si>
    <t>GATCCAGATCTAACTTGGGATGGCTTTGTCTTCTTCTTTTGCCAATTCCACTGATTGTTTGGG</t>
  </si>
  <si>
    <t>G-20-A;A-53-G</t>
  </si>
  <si>
    <t>0.37961875611298024</t>
  </si>
  <si>
    <t>0.08672037929642312</t>
  </si>
  <si>
    <t>71.77080594369289</t>
  </si>
  <si>
    <t>GATCCAGATCTAACTTGGGATGGCTTTGTCTTCTTCTTTTGCCAATTCCACTTATTGTTTGGG</t>
  </si>
  <si>
    <t>G-20-A;A-53-T</t>
  </si>
  <si>
    <t>0.34052598408359985</t>
  </si>
  <si>
    <t>0.08288726955127038</t>
  </si>
  <si>
    <t>69.0192201622109</t>
  </si>
  <si>
    <t>GATCCAGATCTAACTTGGGATGGCTTTGTCTTCTTCTTTTGCCAATTCCAGTAATTGTTTGGG</t>
  </si>
  <si>
    <t>G-20-A;C-51-G</t>
  </si>
  <si>
    <t>0.28561883736248084</t>
  </si>
  <si>
    <t>0.09492027702946237</t>
  </si>
  <si>
    <t>65.33173279084126</t>
  </si>
  <si>
    <t>GATCCAGATCTAACTTGGGATGGCTTTGTCTTCTTCTTTTGCCAATTCCATTAATTGTTTGGG</t>
  </si>
  <si>
    <t>G-20-A;C-51-T</t>
  </si>
  <si>
    <t>0.17388186063191935</t>
  </si>
  <si>
    <t>0.08489114576349298</t>
  </si>
  <si>
    <t>58.42482560207187</t>
  </si>
  <si>
    <t>GATCCAGATCTAACTTGGGATGGCTTTGTCTTCTTCTTTTGCCAATTCCCCTAATTGTTTGGG</t>
  </si>
  <si>
    <t>G-20-A;A-50-C</t>
  </si>
  <si>
    <t>0.04534961197154755</t>
  </si>
  <si>
    <t>0.1064932661967235</t>
  </si>
  <si>
    <t>51.37792712035419</t>
  </si>
  <si>
    <t>GATCCAGATCTAACTTGGGATGGCTTTGTCTTCTTCTTTTGCCAATTCCGCTAATTGTTTGGG</t>
  </si>
  <si>
    <t>G-20-A;A-50-G</t>
  </si>
  <si>
    <t>0.4157184578422589</t>
  </si>
  <si>
    <t>0.07137747397769971</t>
  </si>
  <si>
    <t>74.40904392943166</t>
  </si>
  <si>
    <t>GATCCAGATCTAACTTGGGATGGCTTTGTCTTCTTCTTTTGCCAATTCCTCTAATTGTTTGGG</t>
  </si>
  <si>
    <t>G-20-A;A-50-T</t>
  </si>
  <si>
    <t>0.36868057539660426</t>
  </si>
  <si>
    <t>0.0755364383861156</t>
  </si>
  <si>
    <t>70.99004175248153</t>
  </si>
  <si>
    <t>GATCCAGATCTAACTTGGGATGGCTTTGTCTTCTTCTTTTGCCAATTCGACTAATTGTTTGGG</t>
  </si>
  <si>
    <t>G-20-A;C-49-G</t>
  </si>
  <si>
    <t>0.6666342735323098</t>
  </si>
  <si>
    <t>0.07576105475832802</t>
  </si>
  <si>
    <t>95.63064358932428</t>
  </si>
  <si>
    <t>GATCCAGATCTAACTTGGGATGGCTTTGTCTTCTTCTTTTGCCAATTCTACTAATTGTTTGGG</t>
  </si>
  <si>
    <t>G-20-A;C-49-T</t>
  </si>
  <si>
    <t>0.6917400414179212</t>
  </si>
  <si>
    <t>0.07669715571068843</t>
  </si>
  <si>
    <t>98.06191611066033</t>
  </si>
  <si>
    <t>GATCCAGATCTAACTTGGGATGGCTTTGTCTTCTTCTTTTGCCAATTGCACTAATTGTTTGGG</t>
  </si>
  <si>
    <t>G-20-A;C-48-G</t>
  </si>
  <si>
    <t>0.15137677882120293</t>
  </si>
  <si>
    <t>0.07001054785879393</t>
  </si>
  <si>
    <t>57.12465521780802</t>
  </si>
  <si>
    <t>GATCCAGATCTAACTTGGGATGGCTTTGTCTTCTTCTTTTGCCAATTTCACTAATTGTTTGGG</t>
  </si>
  <si>
    <t>G-20-A;C-48-T</t>
  </si>
  <si>
    <t>0.1979687421915171</t>
  </si>
  <si>
    <t>0.06736766406361708</t>
  </si>
  <si>
    <t>59.84918275311217</t>
  </si>
  <si>
    <t>GATCCAGATCTAACTTGGGATGGCTTTGTCTTCTTCTTTTGCCACTTCCACTAATTGTTTGGG</t>
  </si>
  <si>
    <t>G-20-A;A-45-C</t>
  </si>
  <si>
    <t>0.5193451402874106</t>
  </si>
  <si>
    <t>0.08542833729947033</t>
  </si>
  <si>
    <t>82.53349204059234</t>
  </si>
  <si>
    <t>GATCCAGATCTAACTTGGGATGGCTTTGTCTTCTTCTTTTGCCAGTTCCACTAATTGTTTGGG</t>
  </si>
  <si>
    <t>G-20-A;A-45-G</t>
  </si>
  <si>
    <t>0.5197158048682332</t>
  </si>
  <si>
    <t>0.06745866650640836</t>
  </si>
  <si>
    <t>82.56408995325428</t>
  </si>
  <si>
    <t>GATCCAGATCTAACTTGGGATGGCTTTGTCTTCTTCTTTTGCCATTTCCACTAATTGTTTGGG</t>
  </si>
  <si>
    <t>G-20-A;A-45-T</t>
  </si>
  <si>
    <t>0.012626160357822325</t>
  </si>
  <si>
    <t>0.0873481760850725</t>
  </si>
  <si>
    <t>49.72387475677999</t>
  </si>
  <si>
    <t>GATCCAGATCTAACTTGGGATGGCTTTGTCTTCTTCTTTTGCCCATTCCACTAATTGTTTGGG</t>
  </si>
  <si>
    <t>G-20-A;A-44-C</t>
  </si>
  <si>
    <t>0.29370600823921245</t>
  </si>
  <si>
    <t>0.09663493549789257</t>
  </si>
  <si>
    <t>65.8622238723297</t>
  </si>
  <si>
    <t>GATCCAGATCTAACTTGGGATGGCTTTGTCTTCTTCTTTTGCCGATTCCACTAATTGTTTGGG</t>
  </si>
  <si>
    <t>G-20-A;A-44-G</t>
  </si>
  <si>
    <t>0.7571435943729586</t>
  </si>
  <si>
    <t>0.06863153047342319</t>
  </si>
  <si>
    <t>GATCCAGATCTAACTTGGGATGGCTTTGTCTTCTTCTTTTGCCTATTCCACTAATTGTTTGGG</t>
  </si>
  <si>
    <t>G-20-A;A-44-T</t>
  </si>
  <si>
    <t>0.2407967831708296</t>
  </si>
  <si>
    <t>0.07781937569989848</t>
  </si>
  <si>
    <t>62.46808697711206</t>
  </si>
  <si>
    <t>GATCCAGATCTAACTTGGGATGGCTTTGTCTTCTTCTTTTGCGAATTCCACTAATTGTTTGGG</t>
  </si>
  <si>
    <t>G-20-A;C-43-G</t>
  </si>
  <si>
    <t>0.5167944494015735</t>
  </si>
  <si>
    <t>0.06976474978990196</t>
  </si>
  <si>
    <t>82.32324286898147</t>
  </si>
  <si>
    <t>GATCCAGATCTAACTTGGGATGGCTTTGTCTTCTTCTTTTGCTAATTCCACTAATTGTTTGGG</t>
  </si>
  <si>
    <t>G-20-A;C-43-T</t>
  </si>
  <si>
    <t>-0.39921540848248827</t>
  </si>
  <si>
    <t>0.07508445299582045</t>
  </si>
  <si>
    <t>32.93854742969441</t>
  </si>
  <si>
    <t>GATCCAGATCTAACTTGGGATGGCTTTGTCTTCTTCTTTTGGCAATTCCACTAATTGTTTGGG</t>
  </si>
  <si>
    <t>G-20-A;C-42-G</t>
  </si>
  <si>
    <t>0.3387577170758661</t>
  </si>
  <si>
    <t>0.07597053959203441</t>
  </si>
  <si>
    <t>68.89728359227766</t>
  </si>
  <si>
    <t>GATCCAGATCTAACTTGGGATGGCTTTGTCTTCTTCTTTTGTCAATTCCACTAATTGTTTGGG</t>
  </si>
  <si>
    <t>G-20-A;C-42-T</t>
  </si>
  <si>
    <t>0.33399357826666554</t>
  </si>
  <si>
    <t>0.0627490008921955</t>
  </si>
  <si>
    <t>68.56982801094408</t>
  </si>
  <si>
    <t>GATCCAGATCTAACTTGGGATGGCTTTGTCTTCTTCTTTTTCCAATTCCACTAATTGTTTGGG</t>
  </si>
  <si>
    <t>G-20-A;G-41-T</t>
  </si>
  <si>
    <t>0.36558076939653217</t>
  </si>
  <si>
    <t>0.08107368222872988</t>
  </si>
  <si>
    <t>70.7703271074321</t>
  </si>
  <si>
    <t>GATCCAGATCTAACTTGGGATGGCTTTGTCTTCTTGTTTTGCCAATTCCACTAATTGTTTGGG</t>
  </si>
  <si>
    <t>G-20-A;C-36-G</t>
  </si>
  <si>
    <t>0.22831140803146543</t>
  </si>
  <si>
    <t>0.06460836405314795</t>
  </si>
  <si>
    <t>61.69299818281982</t>
  </si>
  <si>
    <t>GATCCAGATCTAACTTGGGATGGCTTTGTCTTCTTTTTTTGCCAATTCCACTAATTGTTTGGG</t>
  </si>
  <si>
    <t>G-20-A;C-36-T</t>
  </si>
  <si>
    <t>0.5520571676485785</t>
  </si>
  <si>
    <t>0.08190902786797714</t>
  </si>
  <si>
    <t>85.27797394451552</t>
  </si>
  <si>
    <t>GATCCAGATCTAACTTGGGATGGCTTTGTCTTGTTCTTTTGCCAATTCCACTAATTGTTTGGG</t>
  </si>
  <si>
    <t>G-20-A;C-33-G</t>
  </si>
  <si>
    <t>0.23814930510888993</t>
  </si>
  <si>
    <t>0.08180209327861193</t>
  </si>
  <si>
    <t>62.30292281798432</t>
  </si>
  <si>
    <t>GATCCAGATCTAACTTGGGATGGCTTTGTCTTTTTCTTTTGCCAATTCCACTAATTGTTTGGG</t>
  </si>
  <si>
    <t>G-20-A;C-33-T</t>
  </si>
  <si>
    <t>-0.36319338153258385</t>
  </si>
  <si>
    <t>0.1050911850713839</t>
  </si>
  <si>
    <t>34.14668990705559</t>
  </si>
  <si>
    <t>GATCCAGATCTAACTTGGGATGGCTTTGTGTTCTTCTTTTGCCAATTCCACTAATTGTTTGGG</t>
  </si>
  <si>
    <t>G-20-A;C-30-G</t>
  </si>
  <si>
    <t>0.2366212438322346</t>
  </si>
  <si>
    <t>0.06909112958548248</t>
  </si>
  <si>
    <t>62.207792834935866</t>
  </si>
  <si>
    <t>GATCCAGATCTAACTTGGGATGGCTTTGTTTTCTTCTTTTGCCAATTCCACTAATTGTTTGGG</t>
  </si>
  <si>
    <t>G-20-A;C-30-T</t>
  </si>
  <si>
    <t>0.1654286106685433</t>
  </si>
  <si>
    <t>0.08611899376499249</t>
  </si>
  <si>
    <t>57.93302752179192</t>
  </si>
  <si>
    <t>GATCCAGATCTAACTTGGGATGGCTTTTTCTTCTTCTTTTGCCAATTCCACTAATTGTTTGGG</t>
  </si>
  <si>
    <t>G-20-A;G-28-T</t>
  </si>
  <si>
    <t>0.5012906020648739</t>
  </si>
  <si>
    <t>0.10241380520841185</t>
  </si>
  <si>
    <t>81.05675893461635</t>
  </si>
  <si>
    <t>GATCCAGATCTAACTTGGGATGGGTTTGTCTTCTTCTTTTGCCAATTCCACTAATTGTTTGGG</t>
  </si>
  <si>
    <t>G-20-A;C-24-G</t>
  </si>
  <si>
    <t>0.12448395525085726</t>
  </si>
  <si>
    <t>0.10134532155960023</t>
  </si>
  <si>
    <t>55.6088849668308</t>
  </si>
  <si>
    <t>GATCCAGATCTAACTTGGGATGGTTTTGTCTTCTTCTTTTGCCAATTCCACTAATTGTTTGGG</t>
  </si>
  <si>
    <t>G-20-A;C-24-T</t>
  </si>
  <si>
    <t>0.5616803668214667</t>
  </si>
  <si>
    <t>0.06942617974584356</t>
  </si>
  <si>
    <t>86.10258219392894</t>
  </si>
  <si>
    <t>GATCCAGATCTAACTTGGGATGTCTTTGTCTTCTTCTTTTGCCAATTCCACTAATTGTTTGGG</t>
  </si>
  <si>
    <t>G-20-A;G-23-T</t>
  </si>
  <si>
    <t>0.4894355090827476</t>
  </si>
  <si>
    <t>0.08546119833488615</t>
  </si>
  <si>
    <t>80.10149706768352</t>
  </si>
  <si>
    <t>GATCCAGATCTAACTTGGGATTGCTTTGTCTTCTTCTTTTGCCAATTCCACTAATTGTTTGGG</t>
  </si>
  <si>
    <t>G-20-A;G-22-T</t>
  </si>
  <si>
    <t>0.6234353346865831</t>
  </si>
  <si>
    <t>0.08923518902113793</t>
  </si>
  <si>
    <t>91.58746061747284</t>
  </si>
  <si>
    <t>GATCCAGATCTAACTTGGGCAGGCTTTGTCTTCTTCTTTTGCCAATTCCACTAATTGTTTGGG</t>
  </si>
  <si>
    <t>G-20-C;T-21-A</t>
  </si>
  <si>
    <t>-0.23417201400734747</t>
  </si>
  <si>
    <t>0.15680452633521733</t>
  </si>
  <si>
    <t>38.84918198221458</t>
  </si>
  <si>
    <t>GATCCAGATCTAACTTGGGCCGGCTTTGTCTTCTTCTTTTGCCAATTCCACTAATTGTTTGGG</t>
  </si>
  <si>
    <t>G-20-C;T-21-C</t>
  </si>
  <si>
    <t>0.5205340521991527</t>
  </si>
  <si>
    <t>0.10593906613456677</t>
  </si>
  <si>
    <t>82.63167544654222</t>
  </si>
  <si>
    <t>GATCCAGATCTAACTTGGGCGGGCTTTGTCTTCTTCTTTTGCCAATTCCACTAATTGTTTGGG</t>
  </si>
  <si>
    <t>G-20-C;T-21-G</t>
  </si>
  <si>
    <t>0.3651676796484993</t>
  </si>
  <si>
    <t>0.11378818671464701</t>
  </si>
  <si>
    <t>70.74109864824314</t>
  </si>
  <si>
    <t>GATCCAGATCTAACTTGGGCTAGCTTTGTCTTCTTCTTTTGCCAATTCCACTAATTGTTTGGG</t>
  </si>
  <si>
    <t>G-20-C;G-22-A</t>
  </si>
  <si>
    <t>0.011454260256891446</t>
  </si>
  <si>
    <t>0.1245448015026987</t>
  </si>
  <si>
    <t>49.66563747373779</t>
  </si>
  <si>
    <t>GATCCAGATCTAACTTGGGCTCGCTTTGTCTTCTTCTTTTGCCAATTCCACTAATTGTTTGGG</t>
  </si>
  <si>
    <t>G-20-C;G-22-C</t>
  </si>
  <si>
    <t>0.4316129913997666</t>
  </si>
  <si>
    <t>0.13972606457614195</t>
  </si>
  <si>
    <t>75.60119018128391</t>
  </si>
  <si>
    <t>GATCCAGATCTAACTTGGGCTGACTTTGTCTTCTTCTTTTGCCAATTCCACTAATTGTTTGGG</t>
  </si>
  <si>
    <t>G-20-C;G-23-A</t>
  </si>
  <si>
    <t>0.5555384559590318</t>
  </si>
  <si>
    <t>0.08633022778968824</t>
  </si>
  <si>
    <t>85.57536851611776</t>
  </si>
  <si>
    <t>GATCCAGATCTAACTTGGGCTGCCTTTGTCTTCTTCTTTTGCCAATTCCACTAATTGTTTGGG</t>
  </si>
  <si>
    <t>G-20-C;G-23-C</t>
  </si>
  <si>
    <t>0.8842616932947824</t>
  </si>
  <si>
    <t>0.11036561803477811</t>
  </si>
  <si>
    <t>GATCCAGATCTAACTTGGGCTGGATTTGTCTTCTTCTTTTGCCAATTCCACTAATTGTTTGGG</t>
  </si>
  <si>
    <t>G-20-C;C-24-A</t>
  </si>
  <si>
    <t>0.28511828879788487</t>
  </si>
  <si>
    <t>0.0921775869038471</t>
  </si>
  <si>
    <t>65.29903926880061</t>
  </si>
  <si>
    <t>GATCCAGATCTAACTTGGGCTGGCATTGTCTTCTTCTTTTGCCAATTCCACTAATTGTTTGGG</t>
  </si>
  <si>
    <t>G-20-C;T-25-A</t>
  </si>
  <si>
    <t>0.7050555281801248</t>
  </si>
  <si>
    <t>0.12706849876386514</t>
  </si>
  <si>
    <t>99.37639026658147</t>
  </si>
  <si>
    <t>GATCCAGATCTAACTTGGGCTGGCCTTGTCTTCTTCTTTTGCCAATTCCACTAATTGTTTGGG</t>
  </si>
  <si>
    <t>G-20-C;T-25-C</t>
  </si>
  <si>
    <t>0.03402016492763954</t>
  </si>
  <si>
    <t>0.113243180142401</t>
  </si>
  <si>
    <t>50.79912854077376</t>
  </si>
  <si>
    <t>GATCCAGATCTAACTTGGGCTGGCGTTGTCTTCTTCTTTTGCCAATTCCACTAATTGTTTGGG</t>
  </si>
  <si>
    <t>G-20-C;T-25-G</t>
  </si>
  <si>
    <t>0.42664850239746577</t>
  </si>
  <si>
    <t>0.09408722142614039</t>
  </si>
  <si>
    <t>75.226799003452</t>
  </si>
  <si>
    <t>GATCCAGATCTAACTTGGGCTGGCTATGTCTTCTTCTTTTGCCAATTCCACTAATTGTTTGGG</t>
  </si>
  <si>
    <t>G-20-C;T-26-A</t>
  </si>
  <si>
    <t>0.46032228997795077</t>
  </si>
  <si>
    <t>0.11754676368861276</t>
  </si>
  <si>
    <t>77.80310378352954</t>
  </si>
  <si>
    <t>GATCCAGATCTAACTTGGGCTGGCTCTGTCTTCTTCTTTTGCCAATTCCACTAATTGTTTGGG</t>
  </si>
  <si>
    <t>G-20-C;T-26-C</t>
  </si>
  <si>
    <t>0.09494277297099613</t>
  </si>
  <si>
    <t>0.14551858347149726</t>
  </si>
  <si>
    <t>53.990160001830546</t>
  </si>
  <si>
    <t>GATCCAGATCTAACTTGGGCTGGCTGTGTCTTCTTCTTTTGCCAATTCCACTAATTGTTTGGG</t>
  </si>
  <si>
    <t>G-20-C;T-26-G</t>
  </si>
  <si>
    <t>0.4167703433250597</t>
  </si>
  <si>
    <t>0.09001209614990337</t>
  </si>
  <si>
    <t>74.48735490239724</t>
  </si>
  <si>
    <t>GATCCAGATCTAACTTGGGCTGGCTTAGTCTTCTTCTTTTGCCAATTCCACTAATTGTTTGGG</t>
  </si>
  <si>
    <t>G-20-C;T-27-A</t>
  </si>
  <si>
    <t>-0.1540678098448746</t>
  </si>
  <si>
    <t>0.1366947386639959</t>
  </si>
  <si>
    <t>42.08920207263017</t>
  </si>
  <si>
    <t>GATCCAGATCTAACTTGGGCTGGCTTCGTCTTCTTCTTTTGCCAATTCCACTAATTGTTTGGG</t>
  </si>
  <si>
    <t>G-20-C;T-27-C</t>
  </si>
  <si>
    <t>0.7964565206739389</t>
  </si>
  <si>
    <t>0.1145801414758502</t>
  </si>
  <si>
    <t>GATCCAGATCTAACTTGGGCTGGCTTGGTCTTCTTCTTTTGCCAATTCCACTAATTGTTTGGG</t>
  </si>
  <si>
    <t>G-20-C;T-27-G</t>
  </si>
  <si>
    <t>0.9196989624763825</t>
  </si>
  <si>
    <t>0.09186256940752914</t>
  </si>
  <si>
    <t>GATCCAGATCTAACTTGGGCTGGCTTTATCTTCTTCTTTTGCCAATTCCACTAATTGTTTGGG</t>
  </si>
  <si>
    <t>G-20-C;G-28-A</t>
  </si>
  <si>
    <t>-0.022337574466098478</t>
  </si>
  <si>
    <t>0.10377109260351328</t>
  </si>
  <si>
    <t>48.01538403724261</t>
  </si>
  <si>
    <t>GATCCAGATCTAACTTGGGCTGGCTTTCTCTTCTTCTTTTGCCAATTCCACTAATTGTTTGGG</t>
  </si>
  <si>
    <t>G-20-C;G-28-C</t>
  </si>
  <si>
    <t>0.35186570877359336</t>
  </si>
  <si>
    <t>0.1304151369025229</t>
  </si>
  <si>
    <t>69.806333506968</t>
  </si>
  <si>
    <t>GATCCAGATCTAACTTGGGCTGGCTTTGACTTCTTCTTTTGCCAATTCCACTAATTGTTTGGG</t>
  </si>
  <si>
    <t>G-20-C;T-29-A</t>
  </si>
  <si>
    <t>0.6609275300140842</t>
  </si>
  <si>
    <t>0.12716022449119813</t>
  </si>
  <si>
    <t>95.08645827375757</t>
  </si>
  <si>
    <t>GATCCAGATCTAACTTGGGCTGGCTTTGCCTTCTTCTTTTGCCAATTCCACTAATTGTTTGGG</t>
  </si>
  <si>
    <t>G-20-C;T-29-C</t>
  </si>
  <si>
    <t>0.44306636150773704</t>
  </si>
  <si>
    <t>0.10408266224743488</t>
  </si>
  <si>
    <t>76.4720562487518</t>
  </si>
  <si>
    <t>GATCCAGATCTAACTTGGGCTGGCTTTGGCTTCTTCTTTTGCCAATTCCACTAATTGTTTGGG</t>
  </si>
  <si>
    <t>G-20-C;T-29-G</t>
  </si>
  <si>
    <t>0.3665882748884176</t>
  </si>
  <si>
    <t>0.11224599179170082</t>
  </si>
  <si>
    <t>70.84166453104403</t>
  </si>
  <si>
    <t>GATCCAGATCTAACTTGGGCTGGCTTTGTATTCTTCTTTTGCCAATTCCACTAATTGTTTGGG</t>
  </si>
  <si>
    <t>G-20-C;C-30-A</t>
  </si>
  <si>
    <t>0.6010625247884958</t>
  </si>
  <si>
    <t>0.1169641242479868</t>
  </si>
  <si>
    <t>89.56114349669977</t>
  </si>
  <si>
    <t>GATCCAGATCTAACTTGGGCTGGCTTTGTCATCTTCTTTTGCCAATTCCACTAATTGTTTGGG</t>
  </si>
  <si>
    <t>G-20-C;T-31-A</t>
  </si>
  <si>
    <t>0.4968932530118997</t>
  </si>
  <si>
    <t>0.11514363897941791</t>
  </si>
  <si>
    <t>80.70110660928044</t>
  </si>
  <si>
    <t>GATCCAGATCTAACTTGGGCTGGCTTTGTCCTCTTCTTTTGCCAATTCCACTAATTGTTTGGG</t>
  </si>
  <si>
    <t>G-20-C;T-31-C</t>
  </si>
  <si>
    <t>0.3918143891098651</t>
  </si>
  <si>
    <t>0.10657433195372874</t>
  </si>
  <si>
    <t>72.65145547698198</t>
  </si>
  <si>
    <t>GATCCAGATCTAACTTGGGCTGGCTTTGTCGTCTTCTTTTGCCAATTCCACTAATTGTTTGGG</t>
  </si>
  <si>
    <t>G-20-C;T-31-G</t>
  </si>
  <si>
    <t>0.2571609878246275</t>
  </si>
  <si>
    <t>0.11808470309431028</t>
  </si>
  <si>
    <t>63.49873742468209</t>
  </si>
  <si>
    <t>GATCCAGATCTAACTTGGGCTGGCTTTGTCTACTTCTTTTGCCAATTCCACTAATTGTTTGGG</t>
  </si>
  <si>
    <t>G-20-C;T-32-A</t>
  </si>
  <si>
    <t>0.6249493416126205</t>
  </si>
  <si>
    <t>0.12149898808059519</t>
  </si>
  <si>
    <t>91.72622968934644</t>
  </si>
  <si>
    <t>GATCCAGATCTAACTTGGGCTGGCTTTGTCTCCTTCTTTTGCCAATTCCACTAATTGTTTGGG</t>
  </si>
  <si>
    <t>G-20-C;T-32-C</t>
  </si>
  <si>
    <t>0.48292446361842145</t>
  </si>
  <si>
    <t>0.09754069241927224</t>
  </si>
  <si>
    <t>79.58164679941154</t>
  </si>
  <si>
    <t>GATCCAGATCTAACTTGGGCTGGCTTTGTCTGCTTCTTTTGCCAATTCCACTAATTGTTTGGG</t>
  </si>
  <si>
    <t>G-20-C;T-32-G</t>
  </si>
  <si>
    <t>0.08217180921379558</t>
  </si>
  <si>
    <t>0.10824080580811524</t>
  </si>
  <si>
    <t>53.30503777256709</t>
  </si>
  <si>
    <t>GATCCAGATCTAACTTGGGCTGGCTTTGTCTTATTCTTTTGCCAATTCCACTAATTGTTTGGG</t>
  </si>
  <si>
    <t>G-20-C;C-33-A</t>
  </si>
  <si>
    <t>-0.06730261296333637</t>
  </si>
  <si>
    <t>0.1176200345436355</t>
  </si>
  <si>
    <t>45.90419108030223</t>
  </si>
  <si>
    <t>GATCCAGATCTAACTTGGGCTGGCTTTGTCTTCATCTTTTGCCAATTCCACTAATTGTTTGGG</t>
  </si>
  <si>
    <t>G-20-C;T-34-A</t>
  </si>
  <si>
    <t>0.3618962829908032</t>
  </si>
  <si>
    <t>0.1077694204190035</t>
  </si>
  <si>
    <t>70.51005457901492</t>
  </si>
  <si>
    <t>GATCCAGATCTAACTTGGGCTGGCTTTGTCTTCCTCTTTTGCCAATTCCACTAATTGTTTGGG</t>
  </si>
  <si>
    <t>G-20-C;T-34-C</t>
  </si>
  <si>
    <t>-0.15780656386748984</t>
  </si>
  <si>
    <t>0.13480486274886422</t>
  </si>
  <si>
    <t>41.932134700168724</t>
  </si>
  <si>
    <t>GATCCAGATCTAACTTGGGCTGGCTTTGTCTTCGTCTTTTGCCAATTCCACTAATTGTTTGGG</t>
  </si>
  <si>
    <t>G-20-C;T-34-G</t>
  </si>
  <si>
    <t>0.4946445854102458</t>
  </si>
  <si>
    <t>0.09194977006387532</t>
  </si>
  <si>
    <t>80.51984052539667</t>
  </si>
  <si>
    <t>GATCCAGATCTAACTTGGGCTGGCTTTGTCTTCTACTTTTGCCAATTCCACTAATTGTTTGGG</t>
  </si>
  <si>
    <t>G-20-C;T-35-A</t>
  </si>
  <si>
    <t>0.26355102896179633</t>
  </si>
  <si>
    <t>0.10017649989400543</t>
  </si>
  <si>
    <t>63.905796144862265</t>
  </si>
  <si>
    <t>GATCCAGATCTAACTTGGGCTGGCTTTGTCTTCTCCTTTTGCCAATTCCACTAATTGTTTGGG</t>
  </si>
  <si>
    <t>G-20-C;T-35-C</t>
  </si>
  <si>
    <t>0.5859783656760269</t>
  </si>
  <si>
    <t>0.11167516773968972</t>
  </si>
  <si>
    <t>88.22032692625602</t>
  </si>
  <si>
    <t>GATCCAGATCTAACTTGGGCTGGCTTTGTCTTCTGCTTTTGCCAATTCCACTAATTGTTTGGG</t>
  </si>
  <si>
    <t>G-20-C;T-35-G</t>
  </si>
  <si>
    <t>-0.09898666623942405</t>
  </si>
  <si>
    <t>0.12002561693866935</t>
  </si>
  <si>
    <t>44.47255994646941</t>
  </si>
  <si>
    <t>GATCCAGATCTAACTTGGGCTGGCTTTGTCTTCTTATTTTGCCAATTCCACTAATTGTTTGGG</t>
  </si>
  <si>
    <t>G-20-C;C-36-A</t>
  </si>
  <si>
    <t>0.16466880428698638</t>
  </si>
  <si>
    <t>0.10615595447531151</t>
  </si>
  <si>
    <t>57.88902635607805</t>
  </si>
  <si>
    <t>GATCCAGATCTAACTTGGGCTGGCTTTGTCTTCTTCATTTGCCAATTCCACTAATTGTTTGGG</t>
  </si>
  <si>
    <t>G-20-C;T-37-A</t>
  </si>
  <si>
    <t>0.21041073120791565</t>
  </si>
  <si>
    <t>0.1231639307492888</t>
  </si>
  <si>
    <t>60.59847731887752</t>
  </si>
  <si>
    <t>GATCCAGATCTAACTTGGGCTGGCTTTGTCTTCTTCCTTTGCCAATTCCACTAATTGTTTGGG</t>
  </si>
  <si>
    <t>G-20-C;T-37-C</t>
  </si>
  <si>
    <t>0.004810638772340031</t>
  </si>
  <si>
    <t>0.12994793693886228</t>
  </si>
  <si>
    <t>49.336771417985325</t>
  </si>
  <si>
    <t>GATCCAGATCTAACTTGGGCTGGCTTTGTCTTCTTCGTTTGCCAATTCCACTAATTGTTTGGG</t>
  </si>
  <si>
    <t>G-20-C;T-37-G</t>
  </si>
  <si>
    <t>0.4426458954188667</t>
  </si>
  <si>
    <t>0.0782816999769105</t>
  </si>
  <si>
    <t>76.43990910121931</t>
  </si>
  <si>
    <t>GATCCAGATCTAACTTGGGCTGGCTTTGTCTTCTTCTATTGCCAATTCCACTAATTGTTTGGG</t>
  </si>
  <si>
    <t>G-20-C;T-38-A</t>
  </si>
  <si>
    <t>0.43542546176776853</t>
  </si>
  <si>
    <t>0.10164402770211985</t>
  </si>
  <si>
    <t>75.88996760654422</t>
  </si>
  <si>
    <t>GATCCAGATCTAACTTGGGCTGGCTTTGTCTTCTTCTCTTGCCAATTCCACTAATTGTTTGGG</t>
  </si>
  <si>
    <t>G-20-C;T-38-C</t>
  </si>
  <si>
    <t>0.056978212134593115</t>
  </si>
  <si>
    <t>0.1296998376176694</t>
  </si>
  <si>
    <t>51.97886776950653</t>
  </si>
  <si>
    <t>GATCCAGATCTAACTTGGGCTGGCTTTGTCTTCTTCTGTTGCCAATTCCACTAATTGTTTGGG</t>
  </si>
  <si>
    <t>G-20-C;T-38-G</t>
  </si>
  <si>
    <t>0.46366403328083616</t>
  </si>
  <si>
    <t>0.09400416702004548</t>
  </si>
  <si>
    <t>78.06353669214609</t>
  </si>
  <si>
    <t>GATCCAGATCTAACTTGGGCTGGCTTTGTCTTCTTCTTATGCCAATTCCACTAATTGTTTGGG</t>
  </si>
  <si>
    <t>G-20-C;T-39-A</t>
  </si>
  <si>
    <t>0.2972586036707475</t>
  </si>
  <si>
    <t>0.1297123196708736</t>
  </si>
  <si>
    <t>66.09662182198511</t>
  </si>
  <si>
    <t>GATCCAGATCTAACTTGGGCTGGCTTTGTCTTCTTCTTCTGCCAATTCCACTAATTGTTTGGG</t>
  </si>
  <si>
    <t>G-20-C;T-39-C</t>
  </si>
  <si>
    <t>0.7843779852505521</t>
  </si>
  <si>
    <t>0.09438749848623049</t>
  </si>
  <si>
    <t>GATCCAGATCTAACTTGGGCTGGCTTTGTCTTCTTCTTGTGCCAATTCCACTAATTGTTTGGG</t>
  </si>
  <si>
    <t>G-20-C;T-39-G</t>
  </si>
  <si>
    <t>0.2455247233699675</t>
  </si>
  <si>
    <t>0.08741823721359901</t>
  </si>
  <si>
    <t>62.764131645972384</t>
  </si>
  <si>
    <t>GATCCAGATCTAACTTGGGCTGGCTTTGTCTTCTTCTTTAGCCAATTCCACTAATTGTTTGGG</t>
  </si>
  <si>
    <t>G-20-C;T-40-A</t>
  </si>
  <si>
    <t>0.07274383872963994</t>
  </si>
  <si>
    <t>0.1561773805718627</t>
  </si>
  <si>
    <t>52.80484107470336</t>
  </si>
  <si>
    <t>GATCCAGATCTAACTTGGGCTGGCTTTGTCTTCTTCTTTCGCCAATTCCACTAATTGTTTGGG</t>
  </si>
  <si>
    <t>G-20-C;T-40-C</t>
  </si>
  <si>
    <t>0.4639427248145591</t>
  </si>
  <si>
    <t>0.10365802787935745</t>
  </si>
  <si>
    <t>78.08529537075358</t>
  </si>
  <si>
    <t>GATCCAGATCTAACTTGGGCTGGCTTTGTCTTCTTCTTTGGCCAATTCCACTAATTGTTTGGG</t>
  </si>
  <si>
    <t>G-20-C;T-40-G</t>
  </si>
  <si>
    <t>0.443309505035705</t>
  </si>
  <si>
    <t>0.09621794455425457</t>
  </si>
  <si>
    <t>76.49065219494945</t>
  </si>
  <si>
    <t>GATCCAGATCTAACTTGGGCTGGCTTTGTCTTCTTCTTTTACCAATTCCACTAATTGTTTGGG</t>
  </si>
  <si>
    <t>G-20-C;G-41-A</t>
  </si>
  <si>
    <t>0.49632578410547246</t>
  </si>
  <si>
    <t>0.09441517041274056</t>
  </si>
  <si>
    <t>80.65532423183181</t>
  </si>
  <si>
    <t>GATCCAGATCTAACTTGGGCTGGCTTTGTCTTCTTCTTTTCCCAATTCCACTAATTGTTTGGG</t>
  </si>
  <si>
    <t>G-20-C;G-41-C</t>
  </si>
  <si>
    <t>0.3914333614838331</t>
  </si>
  <si>
    <t>0.15229122277706503</t>
  </si>
  <si>
    <t>72.62377853854774</t>
  </si>
  <si>
    <t>GATCCAGATCTAACTTGGGCTGGCTTTGTCTTCTTCTTTTGACAATTCCACTAATTGTTTGGG</t>
  </si>
  <si>
    <t>G-20-C;C-42-A</t>
  </si>
  <si>
    <t>0.4832274294780218</t>
  </si>
  <si>
    <t>0.10240494151801592</t>
  </si>
  <si>
    <t>79.60576097414393</t>
  </si>
  <si>
    <t>GATCCAGATCTAACTTGGGCTGGCTTTGTCTTCTTCTTTTGCAAATTCCACTAATTGTTTGGG</t>
  </si>
  <si>
    <t>G-20-C;C-43-A</t>
  </si>
  <si>
    <t>0.7507028058037747</t>
  </si>
  <si>
    <t>0.10032428573198654</t>
  </si>
  <si>
    <t>GATCCAGATCTAACTTGGGCTGGCTTTGTCTTCTTCTTTTGCCAAATCCACTAATTGTTTGGG</t>
  </si>
  <si>
    <t>G-20-C;T-46-A</t>
  </si>
  <si>
    <t>0.4225114586810105</t>
  </si>
  <si>
    <t>0.11243784708194622</t>
  </si>
  <si>
    <t>74.91622531874013</t>
  </si>
  <si>
    <t>GATCCAGATCTAACTTGGGCTGGCTTTGTCTTCTTCTTTTGCCAACTCCACTAATTGTTTGGG</t>
  </si>
  <si>
    <t>G-20-C;T-46-C</t>
  </si>
  <si>
    <t>0.3197832303194144</t>
  </si>
  <si>
    <t>0.10210090707803864</t>
  </si>
  <si>
    <t>67.60231750772189</t>
  </si>
  <si>
    <t>GATCCAGATCTAACTTGGGCTGGCTTTGTCTTCTTCTTTTGCCAAGTCCACTAATTGTTTGGG</t>
  </si>
  <si>
    <t>G-20-C;T-46-G</t>
  </si>
  <si>
    <t>-0.5191091510900148</t>
  </si>
  <si>
    <t>0.1749745582950044</t>
  </si>
  <si>
    <t>29.216975225843594</t>
  </si>
  <si>
    <t>GATCCAGATCTAACTTGGGCTGGCTTTGTCTTCTTCTTTTGCCAATACCACTAATTGTTTGGG</t>
  </si>
  <si>
    <t>G-20-C;T-47-A</t>
  </si>
  <si>
    <t>0.638845779558733</t>
  </si>
  <si>
    <t>0.13582150513805236</t>
  </si>
  <si>
    <t>93.00979538797552</t>
  </si>
  <si>
    <t>GATCCAGATCTAACTTGGGCTGGCTTTGTCTTCTTCTTTTGCCAATCCCACTAATTGTTTGGG</t>
  </si>
  <si>
    <t>G-20-C;T-47-C</t>
  </si>
  <si>
    <t>-0.2791734441296462</t>
  </si>
  <si>
    <t>0.13569874425941186</t>
  </si>
  <si>
    <t>37.139667031969005</t>
  </si>
  <si>
    <t>GATCCAGATCTAACTTGGGCTGGCTTTGTCTTCTTCTTTTGCCAATGCCACTAATTGTTTGGG</t>
  </si>
  <si>
    <t>G-20-C;T-47-G</t>
  </si>
  <si>
    <t>0.2112113262371098</t>
  </si>
  <si>
    <t>0.13688415744411306</t>
  </si>
  <si>
    <t>60.64701158414916</t>
  </si>
  <si>
    <t>GATCCAGATCTAACTTGGGCTGGCTTTGTCTTCTTCTTTTGCCAATTACACTAATTGTTTGGG</t>
  </si>
  <si>
    <t>G-20-C;C-48-A</t>
  </si>
  <si>
    <t>0.21114824037335256</t>
  </si>
  <si>
    <t>0.10917095788879229</t>
  </si>
  <si>
    <t>60.643185735718824</t>
  </si>
  <si>
    <t>GATCCAGATCTAACTTGGGCTGGCTTTGTCTTCTTCTTTTGCCAATTCAACTAATTGTTTGGG</t>
  </si>
  <si>
    <t>G-20-C;C-49-A</t>
  </si>
  <si>
    <t>0.2866514742828754</t>
  </si>
  <si>
    <t>0.08907013237523499</t>
  </si>
  <si>
    <t>65.39923159507505</t>
  </si>
  <si>
    <t>GATCCAGATCTAACTTGGGCTGGCTTTGTCTTCTTCTTTTGCCAATTCCAATAATTGTTTGGG</t>
  </si>
  <si>
    <t>G-20-C;C-51-A</t>
  </si>
  <si>
    <t>0.3732847095833638</t>
  </si>
  <si>
    <t>0.10656572937589318</t>
  </si>
  <si>
    <t>71.31764301200408</t>
  </si>
  <si>
    <t>GATCCAGATCTAACTTGGGCTGGCTTTGTCTTCTTCTTTTGCCAATTCCACAAATTGTTTGGG</t>
  </si>
  <si>
    <t>G-20-C;T-52-A</t>
  </si>
  <si>
    <t>0.39642239641575105</t>
  </si>
  <si>
    <t>0.11167884362918527</t>
  </si>
  <si>
    <t>72.98700643147838</t>
  </si>
  <si>
    <t>GATCCAGATCTAACTTGGGCTGGCTTTGTCTTCTTCTTTTGCCAATTCCACCAATTGTTTGGG</t>
  </si>
  <si>
    <t>G-20-C;T-52-C</t>
  </si>
  <si>
    <t>0.37684819219573795</t>
  </si>
  <si>
    <t>0.10621391700924387</t>
  </si>
  <si>
    <t>71.57223554144889</t>
  </si>
  <si>
    <t>GATCCAGATCTAACTTGGGCTGGCTTTGTCTTCTTCTTTTGCCAATTCCACGAATTGTTTGGG</t>
  </si>
  <si>
    <t>G-20-C;T-52-G</t>
  </si>
  <si>
    <t>0.37275990861698105</t>
  </si>
  <si>
    <t>0.1156916084717838</t>
  </si>
  <si>
    <t>71.28022526332538</t>
  </si>
  <si>
    <t>GATCCAGATCTAACTTGGGCTGGCTTTGTCTTCTTCTTTTGCCAATTCCACTAAATGTTTGGG</t>
  </si>
  <si>
    <t>G-20-C;T-55-A</t>
  </si>
  <si>
    <t>0.38101480578086133</t>
  </si>
  <si>
    <t>0.1316515098671</t>
  </si>
  <si>
    <t>71.87107152507551</t>
  </si>
  <si>
    <t>GATCCAGATCTAACTTGGGCTGGCTTTGTCTTCTTCTTTTGCCAATTCCACTAACTGTTTGGG</t>
  </si>
  <si>
    <t>G-20-C;T-55-C</t>
  </si>
  <si>
    <t>0.12123563774069732</t>
  </si>
  <si>
    <t>0.15278848704187503</t>
  </si>
  <si>
    <t>55.428542715094046</t>
  </si>
  <si>
    <t>GATCCAGATCTAACTTGGGCTGGCTTTGTCTTCTTCTTTTGCCAATTCCACTAAGTGTTTGGG</t>
  </si>
  <si>
    <t>G-20-C;T-55-G</t>
  </si>
  <si>
    <t>0.5162797042266991</t>
  </si>
  <si>
    <t>0.13416036430827075</t>
  </si>
  <si>
    <t>82.28087828135361</t>
  </si>
  <si>
    <t>GATCCAGATCTAACTTGGGCTGGCTTTGTCTTCTTCTTTTGCCAATTCCACTAATAGTTTGGG</t>
  </si>
  <si>
    <t>G-20-C;T-56-A</t>
  </si>
  <si>
    <t>0.0121559126073498</t>
  </si>
  <si>
    <t>0.15568611309973296</t>
  </si>
  <si>
    <t>49.70049771346264</t>
  </si>
  <si>
    <t>GATCCAGATCTAACTTGGGCTGGCTTTGTCTTCTTCTTTTGCCAATTCCACTAATCGTTTGGG</t>
  </si>
  <si>
    <t>G-20-C;T-56-C</t>
  </si>
  <si>
    <t>0.2138498938161711</t>
  </si>
  <si>
    <t>0.10315595914117409</t>
  </si>
  <si>
    <t>60.80724412190959</t>
  </si>
  <si>
    <t>GATCCAGATCTAACTTGGGCTGGCTTTGTCTTCTTCTTTTGCCAATTCCACTAATGGTTTGGG</t>
  </si>
  <si>
    <t>G-20-C;T-56-G</t>
  </si>
  <si>
    <t>0.5101489343517501</t>
  </si>
  <si>
    <t>0.12396785365826744</t>
  </si>
  <si>
    <t>81.77797631480125</t>
  </si>
  <si>
    <t>GATCCAGATCTAACTTGGGCTGGCTTTGTCTTCTTCTTTTGCCAATTCCACTAATTATTTGGG</t>
  </si>
  <si>
    <t>G-20-C;G-57-A</t>
  </si>
  <si>
    <t>0.4979909362774415</t>
  </si>
  <si>
    <t>0.08335268680290461</t>
  </si>
  <si>
    <t>80.78973950003709</t>
  </si>
  <si>
    <t>GATCCAGATCTAACTTGGGCTGGCTTTGTCTTCTTCTTTTGCCAATTCCACTAATTCTTTGGG</t>
  </si>
  <si>
    <t>G-20-C;G-57-C</t>
  </si>
  <si>
    <t>0.3274239748831481</t>
  </si>
  <si>
    <t>0.13562447961817223</t>
  </si>
  <si>
    <t>68.12082792795917</t>
  </si>
  <si>
    <t>GATCCAGATCTAACTTGGGCTGGCTTTGTCTTCTTCTTTTGCCAATTCCACTAATTGATTGGG</t>
  </si>
  <si>
    <t>G-20-C;T-58-A</t>
  </si>
  <si>
    <t>0.11843013284536588</t>
  </si>
  <si>
    <t>0.12786405221662897</t>
  </si>
  <si>
    <t>55.27325559840234</t>
  </si>
  <si>
    <t>GATCCAGATCTAACTTGGGCTGGCTTTGTCTTCTTCTTTTGCCAATTCCACTAATTGCTTGGG</t>
  </si>
  <si>
    <t>G-20-C;T-58-C</t>
  </si>
  <si>
    <t>0.5732515851309785</t>
  </si>
  <si>
    <t>0.11930938889138733</t>
  </si>
  <si>
    <t>87.1046805377137</t>
  </si>
  <si>
    <t>GATCCAGATCTAACTTGGGCTGGCTTTGTCTTCTTCTTTTGCCAATTCCACTAATTGGTTGGG</t>
  </si>
  <si>
    <t>G-20-C;T-58-G</t>
  </si>
  <si>
    <t>0.011114115692553383</t>
  </si>
  <si>
    <t>0.14209529436334303</t>
  </si>
  <si>
    <t>49.64874684990651</t>
  </si>
  <si>
    <t>GATCCAGATCTAACTTGGGCTGGCTTTGTCTTCTTCTTTTGCCAATTCCACTAATTGTATGGG</t>
  </si>
  <si>
    <t>G-20-C;T-59-A</t>
  </si>
  <si>
    <t>0.4219246811974724</t>
  </si>
  <si>
    <t>0.11210278083057282</t>
  </si>
  <si>
    <t>74.87227905917014</t>
  </si>
  <si>
    <t>GATCCAGATCTAACTTGGGCTGGCTTTGTCTTCTTCTTTTGCCAATTCCACTAATTGTCTGGG</t>
  </si>
  <si>
    <t>G-20-C;T-59-C</t>
  </si>
  <si>
    <t>0.2926724647375163</t>
  </si>
  <si>
    <t>0.11070713588658097</t>
  </si>
  <si>
    <t>65.79418756413772</t>
  </si>
  <si>
    <t>GATCCAGATCTAACTTGGGCTGGCTTTGTCTTCTTCTTTTGCCAATTCCACTAATTGTGTGGG</t>
  </si>
  <si>
    <t>G-20-C;T-59-G</t>
  </si>
  <si>
    <t>0.4397109423034755</t>
  </si>
  <si>
    <t>0.1291545631874031</t>
  </si>
  <si>
    <t>76.2158904547817</t>
  </si>
  <si>
    <t>GATCCAGATCTAACTTGGGCTGGCTTTGTCTTCTTCTTTTGCCAATTCCACTAATTGTTAGGG</t>
  </si>
  <si>
    <t>G-20-C;T-60-A</t>
  </si>
  <si>
    <t>-0.2741662562265148</t>
  </si>
  <si>
    <t>0.1266980976437945</t>
  </si>
  <si>
    <t>37.326098683095324</t>
  </si>
  <si>
    <t>GATCCAGATCTAACTTGGGCTGGCTTTGTCTTCTTCTTTTGCCAATTCCACTAATTGTTCGGG</t>
  </si>
  <si>
    <t>G-20-C;T-60-C</t>
  </si>
  <si>
    <t>0.34912240016594</t>
  </si>
  <si>
    <t>0.09990348267081867</t>
  </si>
  <si>
    <t>69.61509562358931</t>
  </si>
  <si>
    <t>GATCCAGATCTAACTTGGGCTGGCTTTGTCTTCTTCTTTTGCCAATTCCACTAATTGTTGGGG</t>
  </si>
  <si>
    <t>G-20-C;T-60-G</t>
  </si>
  <si>
    <t>-0.38922092250224966</t>
  </si>
  <si>
    <t>0.13340034656925265</t>
  </si>
  <si>
    <t>33.26940188622741</t>
  </si>
  <si>
    <t>GATCCAGATCTAACTTGGGCTGGCTTTGTCTTCTTCTTTTGCCAATTCCACTAATTGTTTAGG</t>
  </si>
  <si>
    <t>G-20-C;G-61-A</t>
  </si>
  <si>
    <t>0.0658450811139068</t>
  </si>
  <si>
    <t>0.08850889810097601</t>
  </si>
  <si>
    <t>52.4418069572012</t>
  </si>
  <si>
    <t>GATCCAGATCTAACTTGGGCTGGCTTTGTCTTCTTCTTTTGCCAATTCCACTAATTGTTTCGG</t>
  </si>
  <si>
    <t>G-20-C;G-61-C</t>
  </si>
  <si>
    <t>0.370779691471943</t>
  </si>
  <si>
    <t>0.10925392234006193</t>
  </si>
  <si>
    <t>71.13921460110053</t>
  </si>
  <si>
    <t>GATCCAGATCTAACTTGGGCTGGCTTTGTCTTCTTCTTTTGCCAATTCCACTAATTGTTTGAG</t>
  </si>
  <si>
    <t>G-20-C;G-62-A</t>
  </si>
  <si>
    <t>0.5009092603511389</t>
  </si>
  <si>
    <t>0.07022348221732748</t>
  </si>
  <si>
    <t>81.02585450420317</t>
  </si>
  <si>
    <t>GATCCAGATCTAACTTGGGCTGGCTTTGTCTTCTTCTTTTGCCAATTCCACTAATTGTTTGCG</t>
  </si>
  <si>
    <t>G-20-C;G-62-C</t>
  </si>
  <si>
    <t>0.27465987491507554</t>
  </si>
  <si>
    <t>0.11289081995574637</t>
  </si>
  <si>
    <t>64.6196736258308</t>
  </si>
  <si>
    <t>GATCCAGATCTAACTTGGGCTGGCTTTGTCTTCTTCTTTTGCCAATTCCACTAATTGTTTGGA</t>
  </si>
  <si>
    <t>G-20-C;G-63-A</t>
  </si>
  <si>
    <t>-2.6049954424036015</t>
  </si>
  <si>
    <t>0.5328578515329344</t>
  </si>
  <si>
    <t>3.6286605743326756</t>
  </si>
  <si>
    <t>GATCCAGATCTAACTTGGGCTGGCTTTGTCTTCTTCTTTTGCCAATTCCACTAATTGTTTGGC</t>
  </si>
  <si>
    <t>G-20-C;G-63-C</t>
  </si>
  <si>
    <t>-1.558133214228205</t>
  </si>
  <si>
    <t>1.1977942091090308</t>
  </si>
  <si>
    <t>10.336959985404928</t>
  </si>
  <si>
    <t>GATCCAGATCTAACTTGGGCTGGCTTTGTCTTCTTCTTTTGCCAATTCCACTAATTGTTTGGG</t>
  </si>
  <si>
    <t>G-20-C</t>
  </si>
  <si>
    <t>0.315727440956349</t>
  </si>
  <si>
    <t>0.018069675384537957</t>
  </si>
  <si>
    <t>67.3286920062365</t>
  </si>
  <si>
    <t>GATCCAGATCTAACTTGGGCTGGCTTTGTCTTCTTCTTTTGCCAATTCCACTAATTGTTTGGT</t>
  </si>
  <si>
    <t>G-20-C;G-63-T</t>
  </si>
  <si>
    <t>-1.953982356391177</t>
  </si>
  <si>
    <t>0.6568313401606014</t>
  </si>
  <si>
    <t>6.957892859311188</t>
  </si>
  <si>
    <t>GATCCAGATCTAACTTGGGCTGGCTTTGTCTTCTTCTTTTGCCAATTCCACTAATTGTTTGTG</t>
  </si>
  <si>
    <t>G-20-C;G-62-T</t>
  </si>
  <si>
    <t>-0.0036558260843221474</t>
  </si>
  <si>
    <t>0.11659570353332478</t>
  </si>
  <si>
    <t>48.92082665211442</t>
  </si>
  <si>
    <t>GATCCAGATCTAACTTGGGCTGGCTTTGTCTTCTTCTTTTGCCAATTCCACTAATTGTTTTGG</t>
  </si>
  <si>
    <t>G-20-C;G-61-T</t>
  </si>
  <si>
    <t>0.05197461480834986</t>
  </si>
  <si>
    <t>0.13204767561551825</t>
  </si>
  <si>
    <t>51.71943603294613</t>
  </si>
  <si>
    <t>GATCCAGATCTAACTTGGGCTGGCTTTGTCTTCTTCTTTTGCCAATTCCACTAATTTTTTGGG</t>
  </si>
  <si>
    <t>G-20-C;G-57-T</t>
  </si>
  <si>
    <t>0.8064570769174515</t>
  </si>
  <si>
    <t>0.1125160026055788</t>
  </si>
  <si>
    <t>GATCCAGATCTAACTTGGGCTGGCTTTGTCTTCTTCTTTTGCCAATTCCACTACTTGTTTGGG</t>
  </si>
  <si>
    <t>G-20-C;A-54-C</t>
  </si>
  <si>
    <t>0.8685808840072194</t>
  </si>
  <si>
    <t>0.09726294082361404</t>
  </si>
  <si>
    <t>GATCCAGATCTAACTTGGGCTGGCTTTGTCTTCTTCTTTTGCCAATTCCACTAGTTGTTTGGG</t>
  </si>
  <si>
    <t>G-20-C;A-54-G</t>
  </si>
  <si>
    <t>0.3356580047594459</t>
  </si>
  <si>
    <t>0.1281445094906947</t>
  </si>
  <si>
    <t>68.68405248203896</t>
  </si>
  <si>
    <t>GATCCAGATCTAACTTGGGCTGGCTTTGTCTTCTTCTTTTGCCAATTCCACTATTTGTTTGGG</t>
  </si>
  <si>
    <t>G-20-C;A-54-T</t>
  </si>
  <si>
    <t>1.0135271456067598</t>
  </si>
  <si>
    <t>0.09867641748512022</t>
  </si>
  <si>
    <t>GATCCAGATCTAACTTGGGCTGGCTTTGTCTTCTTCTTTTGCCAATTCCACTCATTGTTTGGG</t>
  </si>
  <si>
    <t>G-20-C;A-53-C</t>
  </si>
  <si>
    <t>-0.19618467014442892</t>
  </si>
  <si>
    <t>0.14248913782836775</t>
  </si>
  <si>
    <t>40.353347975971325</t>
  </si>
  <si>
    <t>GATCCAGATCTAACTTGGGCTGGCTTTGTCTTCTTCTTTTGCCAATTCCACTGATTGTTTGGG</t>
  </si>
  <si>
    <t>G-20-C;A-53-G</t>
  </si>
  <si>
    <t>0.5787692069361741</t>
  </si>
  <si>
    <t>0.08432840427646388</t>
  </si>
  <si>
    <t>87.5866195783782</t>
  </si>
  <si>
    <t>GATCCAGATCTAACTTGGGCTGGCTTTGTCTTCTTCTTTTGCCAATTCCACTTATTGTTTGGG</t>
  </si>
  <si>
    <t>G-20-C;A-53-T</t>
  </si>
  <si>
    <t>0.17650700155313326</t>
  </si>
  <si>
    <t>0.1438077657920853</t>
  </si>
  <si>
    <t>58.578400492243944</t>
  </si>
  <si>
    <t>GATCCAGATCTAACTTGGGCTGGCTTTGTCTTCTTCTTTTGCCAATTCCAGTAATTGTTTGGG</t>
  </si>
  <si>
    <t>G-20-C;C-51-G</t>
  </si>
  <si>
    <t>0.16236477187349285</t>
  </si>
  <si>
    <t>0.11384575149467814</t>
  </si>
  <si>
    <t>57.75580169886829</t>
  </si>
  <si>
    <t>GATCCAGATCTAACTTGGGCTGGCTTTGTCTTCTTCTTTTGCCAATTCCATTAATTGTTTGGG</t>
  </si>
  <si>
    <t>G-20-C;C-51-T</t>
  </si>
  <si>
    <t>0.14892967995613277</t>
  </si>
  <si>
    <t>0.11656379453713031</t>
  </si>
  <si>
    <t>56.985036439007736</t>
  </si>
  <si>
    <t>GATCCAGATCTAACTTGGGCTGGCTTTGTCTTCTTCTTTTGCCAATTCCCCTAATTGTTTGGG</t>
  </si>
  <si>
    <t>G-20-C;A-50-C</t>
  </si>
  <si>
    <t>0.017434874428295694</t>
  </si>
  <si>
    <t>0.18343983604654804</t>
  </si>
  <si>
    <t>49.96355847633373</t>
  </si>
  <si>
    <t>GATCCAGATCTAACTTGGGCTGGCTTTGTCTTCTTCTTTTGCCAATTCCGCTAATTGTTTGGG</t>
  </si>
  <si>
    <t>G-20-C;A-50-G</t>
  </si>
  <si>
    <t>0.5022124895492525</t>
  </si>
  <si>
    <t>0.09905955248771142</t>
  </si>
  <si>
    <t>81.13151860090811</t>
  </si>
  <si>
    <t>GATCCAGATCTAACTTGGGCTGGCTTTGTCTTCTTCTTTTGCCAATTCCTCTAATTGTTTGGG</t>
  </si>
  <si>
    <t>G-20-C;A-50-T</t>
  </si>
  <si>
    <t>0.09182288820118664</t>
  </si>
  <si>
    <t>0.11925651080184461</t>
  </si>
  <si>
    <t>53.821979412369075</t>
  </si>
  <si>
    <t>GATCCAGATCTAACTTGGGCTGGCTTTGTCTTCTTCTTTTGCCAATTCGACTAATTGTTTGGG</t>
  </si>
  <si>
    <t>G-20-C;C-49-G</t>
  </si>
  <si>
    <t>0.7002468902391272</t>
  </si>
  <si>
    <t>0.08721092936658184</t>
  </si>
  <si>
    <t>98.8996722865845</t>
  </si>
  <si>
    <t>GATCCAGATCTAACTTGGGCTGGCTTTGTCTTCTTCTTTTGCCAATTCTACTAATTGTTTGGG</t>
  </si>
  <si>
    <t>G-20-C;C-49-T</t>
  </si>
  <si>
    <t>0.5269093080302181</t>
  </si>
  <si>
    <t>0.09372770155228774</t>
  </si>
  <si>
    <t>83.16015632771459</t>
  </si>
  <si>
    <t>GATCCAGATCTAACTTGGGCTGGCTTTGTCTTCTTCTTTTGCCAATTGCACTAATTGTTTGGG</t>
  </si>
  <si>
    <t>G-20-C;C-48-G</t>
  </si>
  <si>
    <t>0.12181311012486501</t>
  </si>
  <si>
    <t>0.12421665523352109</t>
  </si>
  <si>
    <t>55.46056041158468</t>
  </si>
  <si>
    <t>GATCCAGATCTAACTTGGGCTGGCTTTGTCTTCTTCTTTTGCCAATTTCACTAATTGTTTGGG</t>
  </si>
  <si>
    <t>G-20-C;C-48-T</t>
  </si>
  <si>
    <t>-0.06144496323530177</t>
  </si>
  <si>
    <t>0.12012269337311825</t>
  </si>
  <si>
    <t>46.17387082633973</t>
  </si>
  <si>
    <t>GATCCAGATCTAACTTGGGCTGGCTTTGTCTTCTTCTTTTGCCACTTCCACTAATTGTTTGGG</t>
  </si>
  <si>
    <t>G-20-C;A-45-C</t>
  </si>
  <si>
    <t>0.42617320753183285</t>
  </si>
  <si>
    <t>0.10172066661939337</t>
  </si>
  <si>
    <t>75.19105258784451</t>
  </si>
  <si>
    <t>GATCCAGATCTAACTTGGGCTGGCTTTGTCTTCTTCTTTTGCCAGTTCCACTAATTGTTTGGG</t>
  </si>
  <si>
    <t>G-20-C;A-45-G</t>
  </si>
  <si>
    <t>-1.0971310991877639</t>
  </si>
  <si>
    <t>0.24765806527184817</t>
  </si>
  <si>
    <t>16.390926763626467</t>
  </si>
  <si>
    <t>GATCCAGATCTAACTTGGGCTGGCTTTGTCTTCTTCTTTTGCCATTTCCACTAATTGTTTGGG</t>
  </si>
  <si>
    <t>G-20-C;A-45-T</t>
  </si>
  <si>
    <t>0.37029848927652165</t>
  </si>
  <si>
    <t>0.10238612060812706</t>
  </si>
  <si>
    <t>71.10499048987306</t>
  </si>
  <si>
    <t>GATCCAGATCTAACTTGGGCTGGCTTTGTCTTCTTCTTTTGCCCATTCCACTAATTGTTTGGG</t>
  </si>
  <si>
    <t>G-20-C;A-44-C</t>
  </si>
  <si>
    <t>0.10191666341979061</t>
  </si>
  <si>
    <t>0.1235813488697557</t>
  </si>
  <si>
    <t>54.36799743006515</t>
  </si>
  <si>
    <t>GATCCAGATCTAACTTGGGCTGGCTTTGTCTTCTTCTTTTGCCGATTCCACTAATTGTTTGGG</t>
  </si>
  <si>
    <t>G-20-C;A-44-G</t>
  </si>
  <si>
    <t>0.9970567965436676</t>
  </si>
  <si>
    <t>0.08400801308412133</t>
  </si>
  <si>
    <t>GATCCAGATCTAACTTGGGCTGGCTTTGTCTTCTTCTTTTGCCTATTCCACTAATTGTTTGGG</t>
  </si>
  <si>
    <t>G-20-C;A-44-T</t>
  </si>
  <si>
    <t>0.055291336373451405</t>
  </si>
  <si>
    <t>0.12568773281335868</t>
  </si>
  <si>
    <t>51.891259790037495</t>
  </si>
  <si>
    <t>GATCCAGATCTAACTTGGGCTGGCTTTGTCTTCTTCTTTTGCGAATTCCACTAATTGTTTGGG</t>
  </si>
  <si>
    <t>G-20-C;C-43-G</t>
  </si>
  <si>
    <t>0.5866655955260879</t>
  </si>
  <si>
    <t>0.08416814762319566</t>
  </si>
  <si>
    <t>88.28097540563763</t>
  </si>
  <si>
    <t>GATCCAGATCTAACTTGGGCTGGCTTTGTCTTCTTCTTTTGCTAATTCCACTAATTGTTTGGG</t>
  </si>
  <si>
    <t>G-20-C;C-43-T</t>
  </si>
  <si>
    <t>-0.10813144612715478</t>
  </si>
  <si>
    <t>0.11940964885384729</t>
  </si>
  <si>
    <t>44.06772207261578</t>
  </si>
  <si>
    <t>GATCCAGATCTAACTTGGGCTGGCTTTGTCTTCTTCTTTTGGCAATTCCACTAATTGTTTGGG</t>
  </si>
  <si>
    <t>G-20-C;C-42-G</t>
  </si>
  <si>
    <t>0.3590697387115215</t>
  </si>
  <si>
    <t>0.08910021774981242</t>
  </si>
  <si>
    <t>70.31103618726343</t>
  </si>
  <si>
    <t>GATCCAGATCTAACTTGGGCTGGCTTTGTCTTCTTCTTTTGTCAATTCCACTAATTGTTTGGG</t>
  </si>
  <si>
    <t>G-20-C;C-42-T</t>
  </si>
  <si>
    <t>0.04841441824089707</t>
  </si>
  <si>
    <t>0.09519365930120864</t>
  </si>
  <si>
    <t>51.535632057595</t>
  </si>
  <si>
    <t>GATCCAGATCTAACTTGGGCTGGCTTTGTCTTCTTCTTTTTCCAATTCCACTAATTGTTTGGG</t>
  </si>
  <si>
    <t>G-20-C;G-41-T</t>
  </si>
  <si>
    <t>-0.13336551702859528</t>
  </si>
  <si>
    <t>0.1520215866763682</t>
  </si>
  <si>
    <t>42.96962702137315</t>
  </si>
  <si>
    <t>GATCCAGATCTAACTTGGGCTGGCTTTGTCTTCTTGTTTTGCCAATTCCACTAATTGTTTGGG</t>
  </si>
  <si>
    <t>G-20-C;C-36-G</t>
  </si>
  <si>
    <t>-0.11043894516614605</t>
  </si>
  <si>
    <t>0.11725832017702982</t>
  </si>
  <si>
    <t>43.96615307653057</t>
  </si>
  <si>
    <t>GATCCAGATCTAACTTGGGCTGGCTTTGTCTTCTTTTTTTGCCAATTCCACTAATTGTTTGGG</t>
  </si>
  <si>
    <t>G-20-C;C-36-T</t>
  </si>
  <si>
    <t>0.48906625723444774</t>
  </si>
  <si>
    <t>0.11187325413370607</t>
  </si>
  <si>
    <t>80.07192490196412</t>
  </si>
  <si>
    <t>GATCCAGATCTAACTTGGGCTGGCTTTGTCTTGTTCTTTTGCCAATTCCACTAATTGTTTGGG</t>
  </si>
  <si>
    <t>G-20-C;C-33-G</t>
  </si>
  <si>
    <t>-0.12793362942801775</t>
  </si>
  <si>
    <t>0.12224297041559723</t>
  </si>
  <si>
    <t>43.20366827302191</t>
  </si>
  <si>
    <t>GATCCAGATCTAACTTGGGCTGGCTTTGTCTTTTTCTTTTGCCAATTCCACTAATTGTTTGGG</t>
  </si>
  <si>
    <t>G-20-C;C-33-T</t>
  </si>
  <si>
    <t>-0.6808437672307012</t>
  </si>
  <si>
    <t>0.18248261124873813</t>
  </si>
  <si>
    <t>24.85391455671699</t>
  </si>
  <si>
    <t>GATCCAGATCTAACTTGGGCTGGCTTTGTGTTCTTCTTTTGCCAATTCCACTAATTGTTTGGG</t>
  </si>
  <si>
    <t>G-20-C;C-30-G</t>
  </si>
  <si>
    <t>0.3189097752749733</t>
  </si>
  <si>
    <t>0.09198602762850484</t>
  </si>
  <si>
    <t>67.54329570267795</t>
  </si>
  <si>
    <t>GATCCAGATCTAACTTGGGCTGGCTTTGTTTTCTTCTTTTGCCAATTCCACTAATTGTTTGGG</t>
  </si>
  <si>
    <t>G-20-C;C-30-T</t>
  </si>
  <si>
    <t>0.02672670880283695</t>
  </si>
  <si>
    <t>0.11994308496297516</t>
  </si>
  <si>
    <t>50.42997516397132</t>
  </si>
  <si>
    <t>GATCCAGATCTAACTTGGGCTGGCTTTTTCTTCTTCTTTTGCCAATTCCACTAATTGTTTGGG</t>
  </si>
  <si>
    <t>G-20-C;G-28-T</t>
  </si>
  <si>
    <t>0.06576172886466064</t>
  </si>
  <si>
    <t>0.16720211909279548</t>
  </si>
  <si>
    <t>52.437435996804005</t>
  </si>
  <si>
    <t>GATCCAGATCTAACTTGGGCTGGGTTTGTCTTCTTCTTTTGCCAATTCCACTAATTGTTTGGG</t>
  </si>
  <si>
    <t>G-20-C;C-24-G</t>
  </si>
  <si>
    <t>-0.43699577491401176</t>
  </si>
  <si>
    <t>0.1653021366765405</t>
  </si>
  <si>
    <t>31.717331290430586</t>
  </si>
  <si>
    <t>GATCCAGATCTAACTTGGGCTGGTTTTGTCTTCTTCTTTTGCCAATTCCACTAATTGTTTGGG</t>
  </si>
  <si>
    <t>G-20-C;C-24-T</t>
  </si>
  <si>
    <t>0.26452571609799325</t>
  </si>
  <si>
    <t>0.09430393115985258</t>
  </si>
  <si>
    <t>63.96811466789083</t>
  </si>
  <si>
    <t>GATCCAGATCTAACTTGGGCTGTCTTTGTCTTCTTCTTTTGCCAATTCCACTAATTGTTTGGG</t>
  </si>
  <si>
    <t>G-20-C;G-23-T</t>
  </si>
  <si>
    <t>0.319839651012049</t>
  </si>
  <si>
    <t>0.10504509267304858</t>
  </si>
  <si>
    <t>67.60613178490044</t>
  </si>
  <si>
    <t>GATCCAGATCTAACTTGGGCTTGCTTTGTCTTCTTCTTTTGCCAATTCCACTAATTGTTTGGG</t>
  </si>
  <si>
    <t>G-20-C;G-22-T</t>
  </si>
  <si>
    <t>0.25831963835230726</t>
  </si>
  <si>
    <t>0.13512684790366083</t>
  </si>
  <si>
    <t>63.57235290938074</t>
  </si>
  <si>
    <t>GATCCAGATCTAACTTGGGGAAGCTTTGTCTTCTTCTTTTGCCAATTCCACTAATTGTTTGGG</t>
  </si>
  <si>
    <t>T-21-A;G-22-A</t>
  </si>
  <si>
    <t>-0.04789904819339845</t>
  </si>
  <si>
    <t>0.11867005744392528</t>
  </si>
  <si>
    <t>46.803593614350355</t>
  </si>
  <si>
    <t>GATCCAGATCTAACTTGGGGACGCTTTGTCTTCTTCTTTTGCCAATTCCACTAATTGTTTGGG</t>
  </si>
  <si>
    <t>T-21-A;G-22-C</t>
  </si>
  <si>
    <t>0.6038245122451216</t>
  </si>
  <si>
    <t>0.10731541802037847</t>
  </si>
  <si>
    <t>89.80885217830247</t>
  </si>
  <si>
    <t>GATCCAGATCTAACTTGGGGAGACTTTGTCTTCTTCTTTTGCCAATTCCACTAATTGTTTGGG</t>
  </si>
  <si>
    <t>T-21-A;G-23-A</t>
  </si>
  <si>
    <t>0.43451940600011607</t>
  </si>
  <si>
    <t>0.094301806133856525</t>
  </si>
  <si>
    <t>75.8212382047247</t>
  </si>
  <si>
    <t>GATCCAGATCTAACTTGGGGAGCCTTTGTCTTCTTCTTTTGCCAATTCCACTAATTGTTTGGG</t>
  </si>
  <si>
    <t>T-21-A;G-23-C</t>
  </si>
  <si>
    <t>0.3496544207642399</t>
  </si>
  <si>
    <t>0.11825719135495077</t>
  </si>
  <si>
    <t>69.65214214229538</t>
  </si>
  <si>
    <t>GATCCAGATCTAACTTGGGGAGGATTTGTCTTCTTCTTTTGCCAATTCCACTAATTGTTTGGG</t>
  </si>
  <si>
    <t>T-21-A;C-24-A</t>
  </si>
  <si>
    <t>0.7395668936651388</t>
  </si>
  <si>
    <t>0.07882306171556963</t>
  </si>
  <si>
    <t>GATCCAGATCTAACTTGGGGAGGCATTGTCTTCTTCTTTTGCCAATTCCACTAATTGTTTGGG</t>
  </si>
  <si>
    <t>T-21-A;T-25-A</t>
  </si>
  <si>
    <t>0.1986695409035728</t>
  </si>
  <si>
    <t>0.09506615773600542</t>
  </si>
  <si>
    <t>59.891139683267284</t>
  </si>
  <si>
    <t>GATCCAGATCTAACTTGGGGAGGCCTTGTCTTCTTCTTTTGCCAATTCCACTAATTGTTTGGG</t>
  </si>
  <si>
    <t>T-21-A;T-25-C</t>
  </si>
  <si>
    <t>0.010097401745002982</t>
  </si>
  <si>
    <t>0.09310284518399255</t>
  </si>
  <si>
    <t>49.598293928946156</t>
  </si>
  <si>
    <t>GATCCAGATCTAACTTGGGGAGGCGTTGTCTTCTTCTTTTGCCAATTCCACTAATTGTTTGGG</t>
  </si>
  <si>
    <t>T-21-A;T-25-G</t>
  </si>
  <si>
    <t>0.3585249494383249</t>
  </si>
  <si>
    <t>0.1011872406341008</t>
  </si>
  <si>
    <t>70.27274192106113</t>
  </si>
  <si>
    <t>GATCCAGATCTAACTTGGGGAGGCTATGTCTTCTTCTTTTGCCAATTCCACTAATTGTTTGGG</t>
  </si>
  <si>
    <t>T-21-A;T-26-A</t>
  </si>
  <si>
    <t>0.19282424323097946</t>
  </si>
  <si>
    <t>0.11320863059387058</t>
  </si>
  <si>
    <t>59.542079318612515</t>
  </si>
  <si>
    <t>GATCCAGATCTAACTTGGGGAGGCTCTGTCTTCTTCTTTTGCCAATTCCACTAATTGTTTGGG</t>
  </si>
  <si>
    <t>T-21-A;T-26-C</t>
  </si>
  <si>
    <t>-0.09584202200469544</t>
  </si>
  <si>
    <t>0.12609819926515556</t>
  </si>
  <si>
    <t>44.612630446226184</t>
  </si>
  <si>
    <t>GATCCAGATCTAACTTGGGGAGGCTGTGTCTTCTTCTTTTGCCAATTCCACTAATTGTTTGGG</t>
  </si>
  <si>
    <t>T-21-A;T-26-G</t>
  </si>
  <si>
    <t>0.43439257476148774</t>
  </si>
  <si>
    <t>0.08650870519651632</t>
  </si>
  <si>
    <t>75.81162231297947</t>
  </si>
  <si>
    <t>GATCCAGATCTAACTTGGGGAGGCTTAGTCTTCTTCTTTTGCCAATTCCACTAATTGTTTGGG</t>
  </si>
  <si>
    <t>T-21-A;T-27-A</t>
  </si>
  <si>
    <t>0.09405420998626235</t>
  </si>
  <si>
    <t>0.11115240672180629</t>
  </si>
  <si>
    <t>53.94220765160982</t>
  </si>
  <si>
    <t>GATCCAGATCTAACTTGGGGAGGCTTCGTCTTCTTCTTTTGCCAATTCCACTAATTGTTTGGG</t>
  </si>
  <si>
    <t>T-21-A;T-27-C</t>
  </si>
  <si>
    <t>0.8544020704388345</t>
  </si>
  <si>
    <t>0.08770362640700353</t>
  </si>
  <si>
    <t>GATCCAGATCTAACTTGGGGAGGCTTGGTCTTCTTCTTTTGCCAATTCCACTAATTGTTTGGG</t>
  </si>
  <si>
    <t>T-21-A;T-27-G</t>
  </si>
  <si>
    <t>-0.06658780046024386</t>
  </si>
  <si>
    <t>0.10352702659978723</t>
  </si>
  <si>
    <t>45.93701570035753</t>
  </si>
  <si>
    <t>GATCCAGATCTAACTTGGGGAGGCTTTATCTTCTTCTTTTGCCAATTCCACTAATTGTTTGGG</t>
  </si>
  <si>
    <t>T-21-A;G-28-A</t>
  </si>
  <si>
    <t>0.0707080849806643</t>
  </si>
  <si>
    <t>0.09181434141660097</t>
  </si>
  <si>
    <t>52.69745276668418</t>
  </si>
  <si>
    <t>GATCCAGATCTAACTTGGGGAGGCTTTCTCTTCTTCTTTTGCCAATTCCACTAATTGTTTGGG</t>
  </si>
  <si>
    <t>T-21-A;G-28-C</t>
  </si>
  <si>
    <t>0.3416448842021648</t>
  </si>
  <si>
    <t>0.139041652737551</t>
  </si>
  <si>
    <t>69.0964889958259</t>
  </si>
  <si>
    <t>GATCCAGATCTAACTTGGGGAGGCTTTGACTTCTTCTTTTGCCAATTCCACTAATTGTTTGGG</t>
  </si>
  <si>
    <t>T-21-A;T-29-A</t>
  </si>
  <si>
    <t>0.4547350205951455</t>
  </si>
  <si>
    <t>0.10128187460939925</t>
  </si>
  <si>
    <t>77.3696090375543</t>
  </si>
  <si>
    <t>GATCCAGATCTAACTTGGGGAGGCTTTGCCTTCTTCTTTTGCCAATTCCACTAATTGTTTGGG</t>
  </si>
  <si>
    <t>T-21-A;T-29-C</t>
  </si>
  <si>
    <t>0.0010553160636132541</t>
  </si>
  <si>
    <t>0.116087284333628</t>
  </si>
  <si>
    <t>49.15184336948225</t>
  </si>
  <si>
    <t>GATCCAGATCTAACTTGGGGAGGCTTTGGCTTCTTCTTTTGCCAATTCCACTAATTGTTTGGG</t>
  </si>
  <si>
    <t>T-21-A;T-29-G</t>
  </si>
  <si>
    <t>-0.4002619879610481</t>
  </si>
  <si>
    <t>0.1288680383544338</t>
  </si>
  <si>
    <t>32.904092654875996</t>
  </si>
  <si>
    <t>GATCCAGATCTAACTTGGGGAGGCTTTGTATTCTTCTTTTGCCAATTCCACTAATTGTTTGGG</t>
  </si>
  <si>
    <t>T-21-A;C-30-A</t>
  </si>
  <si>
    <t>0.2914451533696607</t>
  </si>
  <si>
    <t>0.09190242461263297</t>
  </si>
  <si>
    <t>65.71348714220392</t>
  </si>
  <si>
    <t>GATCCAGATCTAACTTGGGGAGGCTTTGTCATCTTCTTTTGCCAATTCCACTAATTGTTTGGG</t>
  </si>
  <si>
    <t>T-21-A;T-31-A</t>
  </si>
  <si>
    <t>0.3230764038787268</t>
  </si>
  <si>
    <t>0.09395675015791921</t>
  </si>
  <si>
    <t>67.82531064831394</t>
  </si>
  <si>
    <t>GATCCAGATCTAACTTGGGGAGGCTTTGTCCTCTTCTTTTGCCAATTCCACTAATTGTTTGGG</t>
  </si>
  <si>
    <t>T-21-A;T-31-C</t>
  </si>
  <si>
    <t>-0.7218069719497676</t>
  </si>
  <si>
    <t>0.16653988220715374</t>
  </si>
  <si>
    <t>23.85638897115556</t>
  </si>
  <si>
    <t>GATCCAGATCTAACTTGGGGAGGCTTTGTCGTCTTCTTTTGCCAATTCCACTAATTGTTTGGG</t>
  </si>
  <si>
    <t>T-21-A;T-31-G</t>
  </si>
  <si>
    <t>0.535134143075041</t>
  </si>
  <si>
    <t>0.07716367121241081</t>
  </si>
  <si>
    <t>83.84695542876322</t>
  </si>
  <si>
    <t>GATCCAGATCTAACTTGGGGAGGCTTTGTCTACTTCTTTTGCCAATTCCACTAATTGTTTGGG</t>
  </si>
  <si>
    <t>T-21-A;T-32-A</t>
  </si>
  <si>
    <t>-0.2531214116260396</t>
  </si>
  <si>
    <t>0.11393056268947624</t>
  </si>
  <si>
    <t>38.11994451212749</t>
  </si>
  <si>
    <t>GATCCAGATCTAACTTGGGGAGGCTTTGTCTCCTTCTTTTGCCAATTCCACTAATTGTTTGGG</t>
  </si>
  <si>
    <t>T-21-A;T-32-C</t>
  </si>
  <si>
    <t>-0.20731147915040574</t>
  </si>
  <si>
    <t>0.14140355965945048</t>
  </si>
  <si>
    <t>39.90683273196828</t>
  </si>
  <si>
    <t>GATCCAGATCTAACTTGGGGAGGCTTTGTCTGCTTCTTTTGCCAATTCCACTAATTGTTTGGG</t>
  </si>
  <si>
    <t>T-21-A;T-32-G</t>
  </si>
  <si>
    <t>0.5466000848795617</t>
  </si>
  <si>
    <t>0.09316526469405893</t>
  </si>
  <si>
    <t>84.81387245418426</t>
  </si>
  <si>
    <t>GATCCAGATCTAACTTGGGGAGGCTTTGTCTTATTCTTTTGCCAATTCCACTAATTGTTTGGG</t>
  </si>
  <si>
    <t>T-21-A;C-33-A</t>
  </si>
  <si>
    <t>-0.7166500551223715</t>
  </si>
  <si>
    <t>0.17922691172763716</t>
  </si>
  <si>
    <t>23.979732146784023</t>
  </si>
  <si>
    <t>GATCCAGATCTAACTTGGGGAGGCTTTGTCTTCATCTTTTGCCAATTCCACTAATTGTTTGGG</t>
  </si>
  <si>
    <t>T-21-A;T-34-A</t>
  </si>
  <si>
    <t>0.024079504217706077</t>
  </si>
  <si>
    <t>0.09598781573574701</t>
  </si>
  <si>
    <t>50.29665324554268</t>
  </si>
  <si>
    <t>GATCCAGATCTAACTTGGGGAGGCTTTGTCTTCCTCTTTTGCCAATTCCACTAATTGTTTGGG</t>
  </si>
  <si>
    <t>T-21-A;T-34-C</t>
  </si>
  <si>
    <t>-0.704380526212503</t>
  </si>
  <si>
    <t>0.19825577357989996</t>
  </si>
  <si>
    <t>24.275764538856198</t>
  </si>
  <si>
    <t>GATCCAGATCTAACTTGGGGAGGCTTTGTCTTCGTCTTTTGCCAATTCCACTAATTGTTTGGG</t>
  </si>
  <si>
    <t>T-21-A;T-34-G</t>
  </si>
  <si>
    <t>0.8218756953151382</t>
  </si>
  <si>
    <t>0.07212579441351241</t>
  </si>
  <si>
    <t>GATCCAGATCTAACTTGGGGAGGCTTTGTCTTCTACTTTTGCCAATTCCACTAATTGTTTGGG</t>
  </si>
  <si>
    <t>T-21-A;T-35-A</t>
  </si>
  <si>
    <t>0.024307806535935117</t>
  </si>
  <si>
    <t>0.10054491517831872</t>
  </si>
  <si>
    <t>50.308137398957335</t>
  </si>
  <si>
    <t>GATCCAGATCTAACTTGGGGAGGCTTTGTCTTCTCCTTTTGCCAATTCCACTAATTGTTTGGG</t>
  </si>
  <si>
    <t>T-21-A;T-35-C</t>
  </si>
  <si>
    <t>-0.7352988346320039</t>
  </si>
  <si>
    <t>0.1552558627754603</t>
  </si>
  <si>
    <t>23.53668340849957</t>
  </si>
  <si>
    <t>GATCCAGATCTAACTTGGGGAGGCTTTGTCTTCTGCTTTTGCCAATTCCACTAATTGTTTGGG</t>
  </si>
  <si>
    <t>T-21-A;T-35-G</t>
  </si>
  <si>
    <t>0.48644047764688747</t>
  </si>
  <si>
    <t>0.09144808518820263</t>
  </si>
  <si>
    <t>79.86194947126324</t>
  </si>
  <si>
    <t>GATCCAGATCTAACTTGGGGAGGCTTTGTCTTCTTATTTTGCCAATTCCACTAATTGTTTGGG</t>
  </si>
  <si>
    <t>T-21-A;C-36-A</t>
  </si>
  <si>
    <t>-0.017165968976892806</t>
  </si>
  <si>
    <t>0.09840578031117593</t>
  </si>
  <si>
    <t>48.26434386702768</t>
  </si>
  <si>
    <t>GATCCAGATCTAACTTGGGGAGGCTTTGTCTTCTTCATTTGCCAATTCCACTAATTGTTTGGG</t>
  </si>
  <si>
    <t>T-21-A;T-37-A</t>
  </si>
  <si>
    <t>0.18002924071484344</t>
  </si>
  <si>
    <t>0.09964906524004044</t>
  </si>
  <si>
    <t>58.78509142224526</t>
  </si>
  <si>
    <t>GATCCAGATCTAACTTGGGGAGGCTTTGTCTTCTTCCTTTGCCAATTCCACTAATTGTTTGGG</t>
  </si>
  <si>
    <t>T-21-A;T-37-C</t>
  </si>
  <si>
    <t>0.15641850611811026</t>
  </si>
  <si>
    <t>0.08896564740372542</t>
  </si>
  <si>
    <t>57.41338939923682</t>
  </si>
  <si>
    <t>GATCCAGATCTAACTTGGGGAGGCTTTGTCTTCTTCGTTTGCCAATTCCACTAATTGTTTGGG</t>
  </si>
  <si>
    <t>T-21-A;T-37-G</t>
  </si>
  <si>
    <t>0.5210121401039558</t>
  </si>
  <si>
    <t>0.07993184217405142</t>
  </si>
  <si>
    <t>82.67119009611218</t>
  </si>
  <si>
    <t>GATCCAGATCTAACTTGGGGAGGCTTTGTCTTCTTCTATTGCCAATTCCACTAATTGTTTGGG</t>
  </si>
  <si>
    <t>T-21-A;T-38-A</t>
  </si>
  <si>
    <t>0.12865914785549526</t>
  </si>
  <si>
    <t>0.10405606035904366</t>
  </si>
  <si>
    <t>55.84154814089186</t>
  </si>
  <si>
    <t>GATCCAGATCTAACTTGGGGAGGCTTTGTCTTCTTCTCTTGCCAATTCCACTAATTGTTTGGG</t>
  </si>
  <si>
    <t>T-21-A;T-38-C</t>
  </si>
  <si>
    <t>-0.14154854087812635</t>
  </si>
  <si>
    <t>0.12661483419250716</t>
  </si>
  <si>
    <t>42.61944028595032</t>
  </si>
  <si>
    <t>GATCCAGATCTAACTTGGGGAGGCTTTGTCTTCTTCTGTTGCCAATTCCACTAATTGTTTGGG</t>
  </si>
  <si>
    <t>T-21-A;T-38-G</t>
  </si>
  <si>
    <t>0.15521831006613623</t>
  </si>
  <si>
    <t>0.09812749112727437</t>
  </si>
  <si>
    <t>57.3445234105599</t>
  </si>
  <si>
    <t>GATCCAGATCTAACTTGGGGAGGCTTTGTCTTCTTCTTATGCCAATTCCACTAATTGTTTGGG</t>
  </si>
  <si>
    <t>T-21-A;T-39-A</t>
  </si>
  <si>
    <t>0.5185163994124513</t>
  </si>
  <si>
    <t>0.0833353784522064</t>
  </si>
  <si>
    <t>82.46512149683043</t>
  </si>
  <si>
    <t>GATCCAGATCTAACTTGGGGAGGCTTTGTCTTCTTCTTCTGCCAATTCCACTAATTGTTTGGG</t>
  </si>
  <si>
    <t>T-21-A;T-39-C</t>
  </si>
  <si>
    <t>0.4537359731567222</t>
  </si>
  <si>
    <t>0.09358969532938086</t>
  </si>
  <si>
    <t>77.29235172611891</t>
  </si>
  <si>
    <t>GATCCAGATCTAACTTGGGGAGGCTTTGTCTTCTTCTTGTGCCAATTCCACTAATTGTTTGGG</t>
  </si>
  <si>
    <t>T-21-A;T-39-G</t>
  </si>
  <si>
    <t>0.10699395785744736</t>
  </si>
  <si>
    <t>0.10000065775496994</t>
  </si>
  <si>
    <t>54.64474172261817</t>
  </si>
  <si>
    <t>GATCCAGATCTAACTTGGGGAGGCTTTGTCTTCTTCTTTAGCCAATTCCACTAATTGTTTGGG</t>
  </si>
  <si>
    <t>T-21-A;T-40-A</t>
  </si>
  <si>
    <t>-0.46615673701835103</t>
  </si>
  <si>
    <t>0.12300684542473796</t>
  </si>
  <si>
    <t>30.805778862382812</t>
  </si>
  <si>
    <t>GATCCAGATCTAACTTGGGGAGGCTTTGTCTTCTTCTTTCGCCAATTCCACTAATTGTTTGGG</t>
  </si>
  <si>
    <t>T-21-A;T-40-C</t>
  </si>
  <si>
    <t>0.62852376049609</t>
  </si>
  <si>
    <t>0.08746305344937014</t>
  </si>
  <si>
    <t>92.0546843243749</t>
  </si>
  <si>
    <t>GATCCAGATCTAACTTGGGGAGGCTTTGTCTTCTTCTTTGGCCAATTCCACTAATTGTTTGGG</t>
  </si>
  <si>
    <t>T-21-A;T-40-G</t>
  </si>
  <si>
    <t>0.513017127995414</t>
  </si>
  <si>
    <t>0.08503578285360079</t>
  </si>
  <si>
    <t>82.01286808316878</t>
  </si>
  <si>
    <t>GATCCAGATCTAACTTGGGGAGGCTTTGTCTTCTTCTTTTACCAATTCCACTAATTGTTTGGG</t>
  </si>
  <si>
    <t>T-21-A;G-41-A</t>
  </si>
  <si>
    <t>0.3292941248351122</t>
  </si>
  <si>
    <t>0.09893397164474424</t>
  </si>
  <si>
    <t>68.24834329029578</t>
  </si>
  <si>
    <t>GATCCAGATCTAACTTGGGGAGGCTTTGTCTTCTTCTTTTCCCAATTCCACTAATTGTTTGGG</t>
  </si>
  <si>
    <t>T-21-A;G-41-C</t>
  </si>
  <si>
    <t>0.4430210228296596</t>
  </si>
  <si>
    <t>0.12422633154605991</t>
  </si>
  <si>
    <t>76.46858918540825</t>
  </si>
  <si>
    <t>GATCCAGATCTAACTTGGGGAGGCTTTGTCTTCTTCTTTTGACAATTCCACTAATTGTTTGGG</t>
  </si>
  <si>
    <t>T-21-A;C-42-A</t>
  </si>
  <si>
    <t>0.1649793571865525</t>
  </si>
  <si>
    <t>0.10430509243232378</t>
  </si>
  <si>
    <t>57.907006752853654</t>
  </si>
  <si>
    <t>GATCCAGATCTAACTTGGGGAGGCTTTGTCTTCTTCTTTTGCAAATTCCACTAATTGTTTGGG</t>
  </si>
  <si>
    <t>T-21-A;C-43-A</t>
  </si>
  <si>
    <t>0.2447593262222465</t>
  </si>
  <si>
    <t>0.10395155800845458</t>
  </si>
  <si>
    <t>62.71611053858505</t>
  </si>
  <si>
    <t>GATCCAGATCTAACTTGGGGAGGCTTTGTCTTCTTCTTTTGCCAAATCCACTAATTGTTTGGG</t>
  </si>
  <si>
    <t>T-21-A;T-46-A</t>
  </si>
  <si>
    <t>-0.24099841030941788</t>
  </si>
  <si>
    <t>0.14251513203662683</t>
  </si>
  <si>
    <t>38.584885193647615</t>
  </si>
  <si>
    <t>GATCCAGATCTAACTTGGGGAGGCTTTGTCTTCTTCTTTTGCCAACTCCACTAATTGTTTGGG</t>
  </si>
  <si>
    <t>T-21-A;T-46-C</t>
  </si>
  <si>
    <t>0.6809731132930443</t>
  </si>
  <si>
    <t>0.10322036998480778</t>
  </si>
  <si>
    <t>97.01175416235237</t>
  </si>
  <si>
    <t>GATCCAGATCTAACTTGGGGAGGCTTTGTCTTCTTCTTTTGCCAAGTCCACTAATTGTTTGGG</t>
  </si>
  <si>
    <t>T-21-A;T-46-G</t>
  </si>
  <si>
    <t>-0.04821850074167092</t>
  </si>
  <si>
    <t>0.10423708291629183</t>
  </si>
  <si>
    <t>46.7886444749994</t>
  </si>
  <si>
    <t>GATCCAGATCTAACTTGGGGAGGCTTTGTCTTCTTCTTTTGCCAATACCACTAATTGTTTGGG</t>
  </si>
  <si>
    <t>T-21-A;T-47-A</t>
  </si>
  <si>
    <t>0.4819761523777971</t>
  </si>
  <si>
    <t>0.0928029998633419</t>
  </si>
  <si>
    <t>79.50621440155267</t>
  </si>
  <si>
    <t>GATCCAGATCTAACTTGGGGAGGCTTTGTCTTCTTCTTTTGCCAATCCCACTAATTGTTTGGG</t>
  </si>
  <si>
    <t>T-21-A;T-47-C</t>
  </si>
  <si>
    <t>0.18466407027405551</t>
  </si>
  <si>
    <t>0.12713225903707986</t>
  </si>
  <si>
    <t>59.05818267845276</t>
  </si>
  <si>
    <t>GATCCAGATCTAACTTGGGGAGGCTTTGTCTTCTTCTTTTGCCAATGCCACTAATTGTTTGGG</t>
  </si>
  <si>
    <t>T-21-A;T-47-G</t>
  </si>
  <si>
    <t>0.13863116131854214</t>
  </si>
  <si>
    <t>0.11359455938896755</t>
  </si>
  <si>
    <t>56.4011865339671</t>
  </si>
  <si>
    <t>GATCCAGATCTAACTTGGGGAGGCTTTGTCTTCTTCTTTTGCCAATTACACTAATTGTTTGGG</t>
  </si>
  <si>
    <t>T-21-A;C-48-A</t>
  </si>
  <si>
    <t>0.0895623233296452</t>
  </si>
  <si>
    <t>0.09584369553457313</t>
  </si>
  <si>
    <t>53.7004487521167</t>
  </si>
  <si>
    <t>GATCCAGATCTAACTTGGGGAGGCTTTGTCTTCTTCTTTTGCCAATTCAACTAATTGTTTGGG</t>
  </si>
  <si>
    <t>T-21-A;C-49-A</t>
  </si>
  <si>
    <t>0.42649946685164963</t>
  </si>
  <si>
    <t>0.0915343099391058</t>
  </si>
  <si>
    <t>75.21558837181458</t>
  </si>
  <si>
    <t>GATCCAGATCTAACTTGGGGAGGCTTTGTCTTCTTCTTTTGCCAATTCCAATAATTGTTTGGG</t>
  </si>
  <si>
    <t>T-21-A;C-51-A</t>
  </si>
  <si>
    <t>-0.05066903225975587</t>
  </si>
  <si>
    <t>0.11301385753565078</t>
  </si>
  <si>
    <t>46.67412779769553</t>
  </si>
  <si>
    <t>GATCCAGATCTAACTTGGGGAGGCTTTGTCTTCTTCTTTTGCCAATTCCACAAATTGTTTGGG</t>
  </si>
  <si>
    <t>T-21-A;T-52-A</t>
  </si>
  <si>
    <t>0.479711517242423</t>
  </si>
  <si>
    <t>0.10077250306337146</t>
  </si>
  <si>
    <t>79.3263655578076</t>
  </si>
  <si>
    <t>GATCCAGATCTAACTTGGGGAGGCTTTGTCTTCTTCTTTTGCCAATTCCACCAATTGTTTGGG</t>
  </si>
  <si>
    <t>T-21-A;T-52-C</t>
  </si>
  <si>
    <t>0.4855916143462562</t>
  </si>
  <si>
    <t>0.10415201357801947</t>
  </si>
  <si>
    <t>79.79418635811916</t>
  </si>
  <si>
    <t>GATCCAGATCTAACTTGGGGAGGCTTTGTCTTCTTCTTTTGCCAATTCCACGAATTGTTTGGG</t>
  </si>
  <si>
    <t>T-21-A;T-52-G</t>
  </si>
  <si>
    <t>0.6536614303462894</t>
  </si>
  <si>
    <t>0.09685214266851098</t>
  </si>
  <si>
    <t>94.39805462440242</t>
  </si>
  <si>
    <t>GATCCAGATCTAACTTGGGGAGGCTTTGTCTTCTTCTTTTGCCAATTCCACTAAATGTTTGGG</t>
  </si>
  <si>
    <t>T-21-A;T-55-A</t>
  </si>
  <si>
    <t>0.28194643174453177</t>
  </si>
  <si>
    <t>0.14122040055731122</t>
  </si>
  <si>
    <t>65.09224817977733</t>
  </si>
  <si>
    <t>GATCCAGATCTAACTTGGGGAGGCTTTGTCTTCTTCTTTTGCCAATTCCACTAACTGTTTGGG</t>
  </si>
  <si>
    <t>T-21-A;T-55-C</t>
  </si>
  <si>
    <t>0.10796238950015233</t>
  </si>
  <si>
    <t>0.10382641485232207</t>
  </si>
  <si>
    <t>54.69768705243822</t>
  </si>
  <si>
    <t>GATCCAGATCTAACTTGGGGAGGCTTTGTCTTCTTCTTTTGCCAATTCCACTAAGTGTTTGGG</t>
  </si>
  <si>
    <t>T-21-A;T-55-G</t>
  </si>
  <si>
    <t>0.24819143171502944</t>
  </si>
  <si>
    <t>0.10900316307246236</t>
  </si>
  <si>
    <t>62.93172864644331</t>
  </si>
  <si>
    <t>GATCCAGATCTAACTTGGGGAGGCTTTGTCTTCTTCTTTTGCCAATTCCACTAATAGTTTGGG</t>
  </si>
  <si>
    <t>T-21-A;T-56-A</t>
  </si>
  <si>
    <t>-0.24413885810657</t>
  </si>
  <si>
    <t>0.14403084688245</t>
  </si>
  <si>
    <t>38.463901446940895</t>
  </si>
  <si>
    <t>GATCCAGATCTAACTTGGGGAGGCTTTGTCTTCTTCTTTTGCCAATTCCACTAATCGTTTGGG</t>
  </si>
  <si>
    <t>T-21-A;T-56-C</t>
  </si>
  <si>
    <t>0.4483579166398399</t>
  </si>
  <si>
    <t>0.1008245887701612</t>
  </si>
  <si>
    <t>76.87778487142664</t>
  </si>
  <si>
    <t>GATCCAGATCTAACTTGGGGAGGCTTTGTCTTCTTCTTTTGCCAATTCCACTAATGGTTTGGG</t>
  </si>
  <si>
    <t>T-21-A;T-56-G</t>
  </si>
  <si>
    <t>0.2944568374647767</t>
  </si>
  <si>
    <t>0.11403049840823963</t>
  </si>
  <si>
    <t>65.91169372425496</t>
  </si>
  <si>
    <t>GATCCAGATCTAACTTGGGGAGGCTTTGTCTTCTTCTTTTGCCAATTCCACTAATTATTTGGG</t>
  </si>
  <si>
    <t>T-21-A;G-57-A</t>
  </si>
  <si>
    <t>0.43310702855832106</t>
  </si>
  <si>
    <t>0.07660147522832736</t>
  </si>
  <si>
    <t>75.71422558716804</t>
  </si>
  <si>
    <t>GATCCAGATCTAACTTGGGGAGGCTTTGTCTTCTTCTTTTGCCAATTCCACTAATTCTTTGGG</t>
  </si>
  <si>
    <t>T-21-A;G-57-C</t>
  </si>
  <si>
    <t>0.4201028797283298</t>
  </si>
  <si>
    <t>0.11027281711055359</t>
  </si>
  <si>
    <t>74.73600080483591</t>
  </si>
  <si>
    <t>GATCCAGATCTAACTTGGGGAGGCTTTGTCTTCTTCTTTTGCCAATTCCACTAATTGATTGGG</t>
  </si>
  <si>
    <t>T-21-A;T-58-A</t>
  </si>
  <si>
    <t>-0.010536846753257334</t>
  </si>
  <si>
    <t>0.12726165994633873</t>
  </si>
  <si>
    <t>48.58535694344247</t>
  </si>
  <si>
    <t>GATCCAGATCTAACTTGGGGAGGCTTTGTCTTCTTCTTTTGCCAATTCCACTAATTGCTTGGG</t>
  </si>
  <si>
    <t>T-21-A;T-58-C</t>
  </si>
  <si>
    <t>0.3576059115701171</t>
  </si>
  <si>
    <t>0.09388811920226803</t>
  </si>
  <si>
    <t>70.20818827829765</t>
  </si>
  <si>
    <t>GATCCAGATCTAACTTGGGGAGGCTTTGTCTTCTTCTTTTGCCAATTCCACTAATTGGTTGGG</t>
  </si>
  <si>
    <t>T-21-A;T-58-G</t>
  </si>
  <si>
    <t>0.32404922015920884</t>
  </si>
  <si>
    <t>0.11306061741078853</t>
  </si>
  <si>
    <t>67.8913243191221</t>
  </si>
  <si>
    <t>GATCCAGATCTAACTTGGGGAGGCTTTGTCTTCTTCTTTTGCCAATTCCACTAATTGTATGGG</t>
  </si>
  <si>
    <t>T-21-A;T-59-A</t>
  </si>
  <si>
    <t>0.18993508158900502</t>
  </si>
  <si>
    <t>0.1098375467605372</t>
  </si>
  <si>
    <t>59.37030089426889</t>
  </si>
  <si>
    <t>GATCCAGATCTAACTTGGGGAGGCTTTGTCTTCTTCTTTTGCCAATTCCACTAATTGTCTGGG</t>
  </si>
  <si>
    <t>T-21-A;T-59-C</t>
  </si>
  <si>
    <t>0.2471105261621132</t>
  </si>
  <si>
    <t>0.10049196493284587</t>
  </si>
  <si>
    <t>62.86374214160943</t>
  </si>
  <si>
    <t>GATCCAGATCTAACTTGGGGAGGCTTTGTCTTCTTCTTTTGCCAATTCCACTAATTGTGTGGG</t>
  </si>
  <si>
    <t>T-21-A;T-59-G</t>
  </si>
  <si>
    <t>0.39438848614908206</t>
  </si>
  <si>
    <t>0.11311697370638592</t>
  </si>
  <si>
    <t>72.83870827346021</t>
  </si>
  <si>
    <t>GATCCAGATCTAACTTGGGGAGGCTTTGTCTTCTTCTTTTGCCAATTCCACTAATTGTTAGGG</t>
  </si>
  <si>
    <t>T-21-A;T-60-A</t>
  </si>
  <si>
    <t>-0.5050435671768334</t>
  </si>
  <si>
    <t>0.15465445155502824</t>
  </si>
  <si>
    <t>29.63083279361412</t>
  </si>
  <si>
    <t>GATCCAGATCTAACTTGGGGAGGCTTTGTCTTCTTCTTTTGCCAATTCCACTAATTGTTCGGG</t>
  </si>
  <si>
    <t>T-21-A;T-60-C</t>
  </si>
  <si>
    <t>-0.12815661298127062</t>
  </si>
  <si>
    <t>0.09890746464256191</t>
  </si>
  <si>
    <t>43.19403563955616</t>
  </si>
  <si>
    <t>GATCCAGATCTAACTTGGGGAGGCTTTGTCTTCTTCTTTTGCCAATTCCACTAATTGTTGGGG</t>
  </si>
  <si>
    <t>T-21-A;T-60-G</t>
  </si>
  <si>
    <t>-0.1318091558435942</t>
  </si>
  <si>
    <t>0.11573001076762268</t>
  </si>
  <si>
    <t>43.03655534981966</t>
  </si>
  <si>
    <t>GATCCAGATCTAACTTGGGGAGGCTTTGTCTTCTTCTTTTGCCAATTCCACTAATTGTTTAGG</t>
  </si>
  <si>
    <t>T-21-A;G-61-A</t>
  </si>
  <si>
    <t>-0.005093837247398342</t>
  </si>
  <si>
    <t>0.08948160116093115</t>
  </si>
  <si>
    <t>48.850528514149325</t>
  </si>
  <si>
    <t>GATCCAGATCTAACTTGGGGAGGCTTTGTCTTCTTCTTTTGCCAATTCCACTAATTGTTTCGG</t>
  </si>
  <si>
    <t>T-21-A;G-61-C</t>
  </si>
  <si>
    <t>0.20821619535547237</t>
  </si>
  <si>
    <t>0.09730852606435134</t>
  </si>
  <si>
    <t>60.465637601871435</t>
  </si>
  <si>
    <t>GATCCAGATCTAACTTGGGGAGGCTTTGTCTTCTTCTTTTGCCAATTCCACTAATTGTTTGAG</t>
  </si>
  <si>
    <t>T-21-A;G-62-A</t>
  </si>
  <si>
    <t>0.0588977040886943</t>
  </si>
  <si>
    <t>0.07429779562866146</t>
  </si>
  <si>
    <t>52.078736606023995</t>
  </si>
  <si>
    <t>GATCCAGATCTAACTTGGGGAGGCTTTGTCTTCTTCTTTTGCCAATTCCACTAATTGTTTGCG</t>
  </si>
  <si>
    <t>T-21-A;G-62-C</t>
  </si>
  <si>
    <t>0.550748351674856</t>
  </si>
  <si>
    <t>0.09945510596423131</t>
  </si>
  <si>
    <t>85.16643377870797</t>
  </si>
  <si>
    <t>GATCCAGATCTAACTTGGGGAGGCTTTGTCTTCTTCTTTTGCCAATTCCACTAATTGTTTGGA</t>
  </si>
  <si>
    <t>T-21-A;G-63-A</t>
  </si>
  <si>
    <t>-2.5493352330648364</t>
  </si>
  <si>
    <t>0.44200390600276207</t>
  </si>
  <si>
    <t>3.8363592379447224</t>
  </si>
  <si>
    <t>GATCCAGATCTAACTTGGGGAGGCTTTGTCTTCTTCTTTTGCCAATTCCACTAATTGTTTGGC</t>
  </si>
  <si>
    <t>T-21-A;G-63-C</t>
  </si>
  <si>
    <t>-2.49272038317039</t>
  </si>
  <si>
    <t>0.9325594583998964</t>
  </si>
  <si>
    <t>4.059820056734512</t>
  </si>
  <si>
    <t>GATCCAGATCTAACTTGGGGAGGCTTTGTCTTCTTCTTTTGCCAATTCCACTAATTGTTTGGG</t>
  </si>
  <si>
    <t>T-21-A</t>
  </si>
  <si>
    <t>0.22841619171698896</t>
  </si>
  <si>
    <t>0.017502749386834476</t>
  </si>
  <si>
    <t>61.699462941235105</t>
  </si>
  <si>
    <t>GATCCAGATCTAACTTGGGGAGGCTTTGTCTTCTTCTTTTGCCAATTCCACTAATTGTTTGTG</t>
  </si>
  <si>
    <t>T-21-A;G-62-T</t>
  </si>
  <si>
    <t>0.4981186417438348</t>
  </si>
  <si>
    <t>0.11182761213155522</t>
  </si>
  <si>
    <t>80.80005745021504</t>
  </si>
  <si>
    <t>GATCCAGATCTAACTTGGGGAGGCTTTGTCTTCTTCTTTTGCCAATTCCACTAATTGTTTTGG</t>
  </si>
  <si>
    <t>T-21-A;G-61-T</t>
  </si>
  <si>
    <t>0.07989248272321067</t>
  </si>
  <si>
    <t>0.11318500065083169</t>
  </si>
  <si>
    <t>53.18367655135629</t>
  </si>
  <si>
    <t>GATCCAGATCTAACTTGGGGAGGCTTTGTCTTCTTCTTTTGCCAATTCCACTAATTTTTTGGG</t>
  </si>
  <si>
    <t>T-21-A;G-57-T</t>
  </si>
  <si>
    <t>0.45290853921397944</t>
  </si>
  <si>
    <t>0.09841731834589124</t>
  </si>
  <si>
    <t>77.22842386247576</t>
  </si>
  <si>
    <t>GATCCAGATCTAACTTGGGGAGGCTTTGTCTTCTTCTTTTGCCAATTCCACTACTTGTTTGGG</t>
  </si>
  <si>
    <t>T-21-A;A-54-C</t>
  </si>
  <si>
    <t>0.43335130851601367</t>
  </si>
  <si>
    <t>0.09928850696858621</t>
  </si>
  <si>
    <t>75.73272331421121</t>
  </si>
  <si>
    <t>GATCCAGATCTAACTTGGGGAGGCTTTGTCTTCTTCTTTTGCCAATTCCACTAGTTGTTTGGG</t>
  </si>
  <si>
    <t>T-21-A;A-54-G</t>
  </si>
  <si>
    <t>0.2063621565219782</t>
  </si>
  <si>
    <t>0.1088068540765812</t>
  </si>
  <si>
    <t>60.353635821574095</t>
  </si>
  <si>
    <t>GATCCAGATCTAACTTGGGGAGGCTTTGTCTTCTTCTTTTGCCAATTCCACTATTTGTTTGGG</t>
  </si>
  <si>
    <t>T-21-A;A-54-T</t>
  </si>
  <si>
    <t>0.3441610560247382</t>
  </si>
  <si>
    <t>0.10178845350741585</t>
  </si>
  <si>
    <t>69.27056654714858</t>
  </si>
  <si>
    <t>GATCCAGATCTAACTTGGGGAGGCTTTGTCTTCTTCTTTTGCCAATTCCACTCATTGTTTGGG</t>
  </si>
  <si>
    <t>T-21-A;A-53-C</t>
  </si>
  <si>
    <t>0.11905058238459285</t>
  </si>
  <si>
    <t>0.09059932193209733</t>
  </si>
  <si>
    <t>55.30756050550136</t>
  </si>
  <si>
    <t>GATCCAGATCTAACTTGGGGAGGCTTTGTCTTCTTCTTTTGCCAATTCCACTGATTGTTTGGG</t>
  </si>
  <si>
    <t>T-21-A;A-53-G</t>
  </si>
  <si>
    <t>0.6838978032864668</t>
  </si>
  <si>
    <t>0.10271287264911909</t>
  </si>
  <si>
    <t>97.29589878391778</t>
  </si>
  <si>
    <t>GATCCAGATCTAACTTGGGGAGGCTTTGTCTTCTTCTTTTGCCAATTCCACTTATTGTTTGGG</t>
  </si>
  <si>
    <t>T-21-A;A-53-T</t>
  </si>
  <si>
    <t>0.002077629096674735</t>
  </si>
  <si>
    <t>0.098651200014592</t>
  </si>
  <si>
    <t>49.20211763319681</t>
  </si>
  <si>
    <t>GATCCAGATCTAACTTGGGGAGGCTTTGTCTTCTTCTTTTGCCAATTCCAGTAATTGTTTGGG</t>
  </si>
  <si>
    <t>T-21-A;C-51-G</t>
  </si>
  <si>
    <t>0.5985888011037942</t>
  </si>
  <si>
    <t>0.09519969635368156</t>
  </si>
  <si>
    <t>89.33986777513753</t>
  </si>
  <si>
    <t>GATCCAGATCTAACTTGGGGAGGCTTTGTCTTCTTCTTTTGCCAATTCCATTAATTGTTTGGG</t>
  </si>
  <si>
    <t>T-21-A;C-51-T</t>
  </si>
  <si>
    <t>-0.3647328491490602</t>
  </si>
  <si>
    <t>0.14601248935312058</t>
  </si>
  <si>
    <t>34.09416262613176</t>
  </si>
  <si>
    <t>GATCCAGATCTAACTTGGGGAGGCTTTGTCTTCTTCTTTTGCCAATTCCCCTAATTGTTTGGG</t>
  </si>
  <si>
    <t>T-21-A;A-50-C</t>
  </si>
  <si>
    <t>-1.0177570164221776</t>
  </si>
  <si>
    <t>0.21757268090300794</t>
  </si>
  <si>
    <t>17.74496863183344</t>
  </si>
  <si>
    <t>GATCCAGATCTAACTTGGGGAGGCTTTGTCTTCTTCTTTTGCCAATTCCGCTAATTGTTTGGG</t>
  </si>
  <si>
    <t>T-21-A;A-50-G</t>
  </si>
  <si>
    <t>0.06292350500789612</t>
  </si>
  <si>
    <t>0.1052149640060598</t>
  </si>
  <si>
    <t>52.28881782056331</t>
  </si>
  <si>
    <t>GATCCAGATCTAACTTGGGGAGGCTTTGTCTTCTTCTTTTGCCAATTCCTCTAATTGTTTGGG</t>
  </si>
  <si>
    <t>T-21-A;A-50-T</t>
  </si>
  <si>
    <t>0.319533523866704</t>
  </si>
  <si>
    <t>0.11077702562778469</t>
  </si>
  <si>
    <t>67.58543888026082</t>
  </si>
  <si>
    <t>GATCCAGATCTAACTTGGGGAGGCTTTGTCTTCTTCTTTTGCCAATTCGACTAATTGTTTGGG</t>
  </si>
  <si>
    <t>T-21-A;C-49-G</t>
  </si>
  <si>
    <t>0.4966200633417689</t>
  </si>
  <si>
    <t>0.08251512387600364</t>
  </si>
  <si>
    <t>80.67906291177898</t>
  </si>
  <si>
    <t>GATCCAGATCTAACTTGGGGAGGCTTTGTCTTCTTCTTTTGCCAATTCTACTAATTGTTTGGG</t>
  </si>
  <si>
    <t>T-21-A;C-49-T</t>
  </si>
  <si>
    <t>0.49411777796919254</t>
  </si>
  <si>
    <t>0.08008593354957257</t>
  </si>
  <si>
    <t>80.47743324547154</t>
  </si>
  <si>
    <t>GATCCAGATCTAACTTGGGGAGGCTTTGTCTTCTTCTTTTGCCAATTGCACTAATTGTTTGGG</t>
  </si>
  <si>
    <t>T-21-A;C-48-G</t>
  </si>
  <si>
    <t>0.19667277557689217</t>
  </si>
  <si>
    <t>0.10280461733775474</t>
  </si>
  <si>
    <t>59.77167044788012</t>
  </si>
  <si>
    <t>GATCCAGATCTAACTTGGGGAGGCTTTGTCTTCTTCTTTTGCCAATTTCACTAATTGTTTGGG</t>
  </si>
  <si>
    <t>T-21-A;C-48-T</t>
  </si>
  <si>
    <t>-0.41576942000160705</t>
  </si>
  <si>
    <t>0.11589751572880207</t>
  </si>
  <si>
    <t>32.39777069751673</t>
  </si>
  <si>
    <t>GATCCAGATCTAACTTGGGGAGGCTTTGTCTTCTTCTTTTGCCACTTCCACTAATTGTTTGGG</t>
  </si>
  <si>
    <t>T-21-A;A-45-C</t>
  </si>
  <si>
    <t>0.09481673956294406</t>
  </si>
  <si>
    <t>0.12085517262702206</t>
  </si>
  <si>
    <t>53.98335586674742</t>
  </si>
  <si>
    <t>GATCCAGATCTAACTTGGGGAGGCTTTGTCTTCTTCTTTTGCCAGTTCCACTAATTGTTTGGG</t>
  </si>
  <si>
    <t>T-21-A;A-45-G</t>
  </si>
  <si>
    <t>0.39729266251499173</t>
  </si>
  <si>
    <t>0.09085615115744954</t>
  </si>
  <si>
    <t>73.05055219571234</t>
  </si>
  <si>
    <t>GATCCAGATCTAACTTGGGGAGGCTTTGTCTTCTTCTTTTGCCATTTCCACTAATTGTTTGGG</t>
  </si>
  <si>
    <t>T-21-A;A-45-T</t>
  </si>
  <si>
    <t>0.4730001128186416</t>
  </si>
  <si>
    <t>0.10747336254703103</t>
  </si>
  <si>
    <t>78.79575679376407</t>
  </si>
  <si>
    <t>GATCCAGATCTAACTTGGGGAGGCTTTGTCTTCTTCTTTTGCCCATTCCACTAATTGTTTGGG</t>
  </si>
  <si>
    <t>T-21-A;A-44-C</t>
  </si>
  <si>
    <t>0.22759177684264215</t>
  </si>
  <si>
    <t>0.09243618443524043</t>
  </si>
  <si>
    <t>61.64861794781135</t>
  </si>
  <si>
    <t>GATCCAGATCTAACTTGGGGAGGCTTTGTCTTCTTCTTTTGCCGATTCCACTAATTGTTTGGG</t>
  </si>
  <si>
    <t>T-21-A;A-44-G</t>
  </si>
  <si>
    <t>0.5343541070479164</t>
  </si>
  <si>
    <t>0.08523405829431417</t>
  </si>
  <si>
    <t>83.78157728473292</t>
  </si>
  <si>
    <t>GATCCAGATCTAACTTGGGGAGGCTTTGTCTTCTTCTTTTGCCTATTCCACTAATTGTTTGGG</t>
  </si>
  <si>
    <t>T-21-A;A-44-T</t>
  </si>
  <si>
    <t>0.18364122487382672</t>
  </si>
  <si>
    <t>0.12068628288314483</t>
  </si>
  <si>
    <t>58.99780617113453</t>
  </si>
  <si>
    <t>GATCCAGATCTAACTTGGGGAGGCTTTGTCTTCTTCTTTTGCGAATTCCACTAATTGTTTGGG</t>
  </si>
  <si>
    <t>T-21-A;C-43-G</t>
  </si>
  <si>
    <t>0.46932013998183797</t>
  </si>
  <si>
    <t>0.0829398764188222</t>
  </si>
  <si>
    <t>78.50632342919776</t>
  </si>
  <si>
    <t>GATCCAGATCTAACTTGGGGAGGCTTTGTCTTCTTCTTTTGCTAATTCCACTAATTGTTTGGG</t>
  </si>
  <si>
    <t>T-21-A;C-43-T</t>
  </si>
  <si>
    <t>-0.16709333260444115</t>
  </si>
  <si>
    <t>0.10818442155490068</t>
  </si>
  <si>
    <t>41.54452327714594</t>
  </si>
  <si>
    <t>GATCCAGATCTAACTTGGGGAGGCTTTGTCTTCTTCTTTTGGCAATTCCACTAATTGTTTGGG</t>
  </si>
  <si>
    <t>T-21-A;C-42-G</t>
  </si>
  <si>
    <t>0.2760306084733223</t>
  </si>
  <si>
    <t>0.08093364252884826</t>
  </si>
  <si>
    <t>64.70831071603126</t>
  </si>
  <si>
    <t>GATCCAGATCTAACTTGGGGAGGCTTTGTCTTCTTCTTTTGTCAATTCCACTAATTGTTTGGG</t>
  </si>
  <si>
    <t>T-21-A;C-42-T</t>
  </si>
  <si>
    <t>0.3419004512940822</t>
  </si>
  <si>
    <t>0.0998009278422968</t>
  </si>
  <si>
    <t>69.11415004127514</t>
  </si>
  <si>
    <t>GATCCAGATCTAACTTGGGGAGGCTTTGTCTTCTTCTTTTTCCAATTCCACTAATTGTTTGGG</t>
  </si>
  <si>
    <t>T-21-A;G-41-T</t>
  </si>
  <si>
    <t>-0.15923502290383745</t>
  </si>
  <si>
    <t>0.12423799655590215</t>
  </si>
  <si>
    <t>41.872279124239995</t>
  </si>
  <si>
    <t>GATCCAGATCTAACTTGGGGAGGCTTTGTCTTCTTGTTTTGCCAATTCCACTAATTGTTTGGG</t>
  </si>
  <si>
    <t>T-21-A;C-36-G</t>
  </si>
  <si>
    <t>-0.16163788218409497</t>
  </si>
  <si>
    <t>0.11049047222559952</t>
  </si>
  <si>
    <t>41.771786712674</t>
  </si>
  <si>
    <t>GATCCAGATCTAACTTGGGGAGGCTTTGTCTTCTTTTTTTGCCAATTCCACTAATTGTTTGGG</t>
  </si>
  <si>
    <t>T-21-A;C-36-T</t>
  </si>
  <si>
    <t>0.3068423802730181</t>
  </si>
  <si>
    <t>0.1022420632107281</t>
  </si>
  <si>
    <t>66.73312224682338</t>
  </si>
  <si>
    <t>GATCCAGATCTAACTTGGGGAGGCTTTGTCTTGTTCTTTTGCCAATTCCACTAATTGTTTGGG</t>
  </si>
  <si>
    <t>T-21-A;C-33-G</t>
  </si>
  <si>
    <t>-0.769764924746064</t>
  </si>
  <si>
    <t>0.12152128384049049</t>
  </si>
  <si>
    <t>22.739286469380893</t>
  </si>
  <si>
    <t>GATCCAGATCTAACTTGGGGAGGCTTTGTCTTTTTCTTTTGCCAATTCCACTAATTGTTTGGG</t>
  </si>
  <si>
    <t>T-21-A;C-33-T</t>
  </si>
  <si>
    <t>-1.0416205200670468</t>
  </si>
  <si>
    <t>0.24239663969726713</t>
  </si>
  <si>
    <t>17.32652414135363</t>
  </si>
  <si>
    <t>GATCCAGATCTAACTTGGGGAGGCTTTGTGTTCTTCTTTTGCCAATTCCACTAATTGTTTGGG</t>
  </si>
  <si>
    <t>T-21-A;C-30-G</t>
  </si>
  <si>
    <t>-0.25450451710346766</t>
  </si>
  <si>
    <t>0.09772855332995943</t>
  </si>
  <si>
    <t>38.06725705262959</t>
  </si>
  <si>
    <t>GATCCAGATCTAACTTGGGGAGGCTTTGTTTTCTTCTTTTGCCAATTCCACTAATTGTTTGGG</t>
  </si>
  <si>
    <t>T-21-A;C-30-T</t>
  </si>
  <si>
    <t>-0.483319736459374</t>
  </si>
  <si>
    <t>0.11626771786016933</t>
  </si>
  <si>
    <t>30.281570657426172</t>
  </si>
  <si>
    <t>GATCCAGATCTAACTTGGGGAGGCTTTTTCTTCTTCTTTTGCCAATTCCACTAATTGTTTGGG</t>
  </si>
  <si>
    <t>T-21-A;G-28-T</t>
  </si>
  <si>
    <t>0.2618310938515031</t>
  </si>
  <si>
    <t>0.11685454856067361</t>
  </si>
  <si>
    <t>63.795976790475265</t>
  </si>
  <si>
    <t>GATCCAGATCTAACTTGGGGAGGGTTTGTCTTCTTCTTTTGCCAATTCCACTAATTGTTTGGG</t>
  </si>
  <si>
    <t>T-21-A;C-24-G</t>
  </si>
  <si>
    <t>-1.7569515265994038</t>
  </si>
  <si>
    <t>0.33920798638226995</t>
  </si>
  <si>
    <t>8.473193788069791</t>
  </si>
  <si>
    <t>GATCCAGATCTAACTTGGGGAGGTTTTGTCTTCTTCTTTTGCCAATTCCACTAATTGTTTGGG</t>
  </si>
  <si>
    <t>T-21-A;C-24-T</t>
  </si>
  <si>
    <t>0.07584279649386913</t>
  </si>
  <si>
    <t>0.10839286512331926</t>
  </si>
  <si>
    <t>52.96873486574549</t>
  </si>
  <si>
    <t>GATCCAGATCTAACTTGGGGAGTCTTTGTCTTCTTCTTTTGCCAATTCCACTAATTGTTTGGG</t>
  </si>
  <si>
    <t>T-21-A;G-23-T</t>
  </si>
  <si>
    <t>0.9555242997971978</t>
  </si>
  <si>
    <t>0.0921756570306685</t>
  </si>
  <si>
    <t>GATCCAGATCTAACTTGGGGATGCTTTGTCTTCTTCTTTTGCCAATTCCACTAATTGTTTGGG</t>
  </si>
  <si>
    <t>T-21-A;G-22-T</t>
  </si>
  <si>
    <t>0.6384261411804281</t>
  </si>
  <si>
    <t>0.09673852528129306</t>
  </si>
  <si>
    <t>92.97077309647064</t>
  </si>
  <si>
    <t>GATCCAGATCTAACTTGGGGCAGCTTTGTCTTCTTCTTTTGCCAATTCCACTAATTGTTTGGG</t>
  </si>
  <si>
    <t>T-21-C;G-22-A</t>
  </si>
  <si>
    <t>0.11949756590199795</t>
  </si>
  <si>
    <t>0.10282111905690469</t>
  </si>
  <si>
    <t>55.3322875993252</t>
  </si>
  <si>
    <t>GATCCAGATCTAACTTGGGGCCGCTTTGTCTTCTTCTTTTGCCAATTCCACTAATTGTTTGGG</t>
  </si>
  <si>
    <t>T-21-C;G-22-C</t>
  </si>
  <si>
    <t>-0.04944036073362054</t>
  </si>
  <si>
    <t>0.1535871195908914</t>
  </si>
  <si>
    <t>46.73151021437963</t>
  </si>
  <si>
    <t>GATCCAGATCTAACTTGGGGCGACTTTGTCTTCTTCTTTTGCCAATTCCACTAATTGTTTGGG</t>
  </si>
  <si>
    <t>T-21-C;G-23-A</t>
  </si>
  <si>
    <t>0.5761749114689738</t>
  </si>
  <si>
    <t>0.08486574112065162</t>
  </si>
  <si>
    <t>87.35968849863187</t>
  </si>
  <si>
    <t>GATCCAGATCTAACTTGGGGCGCCTTTGTCTTCTTCTTTTGCCAATTCCACTAATTGTTTGGG</t>
  </si>
  <si>
    <t>T-21-C;G-23-C</t>
  </si>
  <si>
    <t>0.4804330404518473</t>
  </si>
  <si>
    <t>0.12091787850906842</t>
  </si>
  <si>
    <t>79.38362202512792</t>
  </si>
  <si>
    <t>GATCCAGATCTAACTTGGGGCGGATTTGTCTTCTTCTTTTGCCAATTCCACTAATTGTTTGGG</t>
  </si>
  <si>
    <t>T-21-C;C-24-A</t>
  </si>
  <si>
    <t>0.5818777986203584</t>
  </si>
  <si>
    <t>0.08011521378619771</t>
  </si>
  <si>
    <t>87.85931424423555</t>
  </si>
  <si>
    <t>GATCCAGATCTAACTTGGGGCGGCATTGTCTTCTTCTTTTGCCAATTCCACTAATTGTTTGGG</t>
  </si>
  <si>
    <t>T-21-C;T-25-A</t>
  </si>
  <si>
    <t>0.4464432678938295</t>
  </si>
  <si>
    <t>0.10151204558952227</t>
  </si>
  <si>
    <t>76.73073173949709</t>
  </si>
  <si>
    <t>GATCCAGATCTAACTTGGGGCGGCCTTGTCTTCTTCTTTTGCCAATTCCACTAATTGTTTGGG</t>
  </si>
  <si>
    <t>T-21-C;T-25-C</t>
  </si>
  <si>
    <t>0.11479845440644226</t>
  </si>
  <si>
    <t>0.10097380341462778</t>
  </si>
  <si>
    <t>55.0728849688695</t>
  </si>
  <si>
    <t>GATCCAGATCTAACTTGGGGCGGCGTTGTCTTCTTCTTTTGCCAATTCCACTAATTGTTTGGG</t>
  </si>
  <si>
    <t>T-21-C;T-25-G</t>
  </si>
  <si>
    <t>0.6367873450748991</t>
  </si>
  <si>
    <t>0.08651268324340874</t>
  </si>
  <si>
    <t>92.81853773102507</t>
  </si>
  <si>
    <t>GATCCAGATCTAACTTGGGGCGGCTATGTCTTCTTCTTTTGCCAATTCCACTAATTGTTTGGG</t>
  </si>
  <si>
    <t>T-21-C;T-26-A</t>
  </si>
  <si>
    <t>0.13694710474435356</t>
  </si>
  <si>
    <t>0.08872390326832369</t>
  </si>
  <si>
    <t>56.30628367831059</t>
  </si>
  <si>
    <t>GATCCAGATCTAACTTGGGGCGGCTCTGTCTTCTTCTTTTGCCAATTCCACTAATTGTTTGGG</t>
  </si>
  <si>
    <t>T-21-C;T-26-C</t>
  </si>
  <si>
    <t>0.23542026731631144</t>
  </si>
  <si>
    <t>0.09967895176457096</t>
  </si>
  <si>
    <t>62.13312758121626</t>
  </si>
  <si>
    <t>GATCCAGATCTAACTTGGGGCGGCTGTGTCTTCTTCTTTTGCCAATTCCACTAATTGTTTGGG</t>
  </si>
  <si>
    <t>T-21-C;T-26-G</t>
  </si>
  <si>
    <t>0.43760755122914086</t>
  </si>
  <si>
    <t>0.08697536701649275</t>
  </si>
  <si>
    <t>76.05574711215829</t>
  </si>
  <si>
    <t>GATCCAGATCTAACTTGGGGCGGCTTAGTCTTCTTCTTTTGCCAATTCCACTAATTGTTTGGG</t>
  </si>
  <si>
    <t>T-21-C;T-27-A</t>
  </si>
  <si>
    <t>0.6087716278300481</t>
  </si>
  <si>
    <t>0.09581668970313306</t>
  </si>
  <si>
    <t>90.2542477538927</t>
  </si>
  <si>
    <t>GATCCAGATCTAACTTGGGGCGGCTTCGTCTTCTTCTTTTGCCAATTCCACTAATTGTTTGGG</t>
  </si>
  <si>
    <t>T-21-C;T-27-C</t>
  </si>
  <si>
    <t>0.48178130863042246</t>
  </si>
  <si>
    <t>0.10323273609353528</t>
  </si>
  <si>
    <t>79.49072462189146</t>
  </si>
  <si>
    <t>GATCCAGATCTAACTTGGGGCGGCTTGGTCTTCTTCTTTTGCCAATTCCACTAATTGTTTGGG</t>
  </si>
  <si>
    <t>T-21-C;T-27-G</t>
  </si>
  <si>
    <t>0.7605758463805992</t>
  </si>
  <si>
    <t>0.09075143694552698</t>
  </si>
  <si>
    <t>GATCCAGATCTAACTTGGGGCGGCTTTATCTTCTTCTTTTGCCAATTCCACTAATTGTTTGGG</t>
  </si>
  <si>
    <t>T-21-C;G-28-A</t>
  </si>
  <si>
    <t>0.38230625101958327</t>
  </si>
  <si>
    <t>0.09575549557024947</t>
  </si>
  <si>
    <t>71.96394903840094</t>
  </si>
  <si>
    <t>GATCCAGATCTAACTTGGGGCGGCTTTCTCTTCTTCTTTTGCCAATTCCACTAATTGTTTGGG</t>
  </si>
  <si>
    <t>T-21-C;G-28-C</t>
  </si>
  <si>
    <t>0.4378401575134728</t>
  </si>
  <si>
    <t>0.11724247189253038</t>
  </si>
  <si>
    <t>76.07344021457976</t>
  </si>
  <si>
    <t>GATCCAGATCTAACTTGGGGCGGCTTTGACTTCTTCTTTTGCCAATTCCACTAATTGTTTGGG</t>
  </si>
  <si>
    <t>T-21-C;T-29-A</t>
  </si>
  <si>
    <t>0.47919297177202036</t>
  </si>
  <si>
    <t>0.1233778274670432</t>
  </si>
  <si>
    <t>79.28524189343052</t>
  </si>
  <si>
    <t>GATCCAGATCTAACTTGGGGCGGCTTTGCCTTCTTCTTTTGCCAATTCCACTAATTGTTTGGG</t>
  </si>
  <si>
    <t>T-21-C;T-29-C</t>
  </si>
  <si>
    <t>0.30252173747608824</t>
  </si>
  <si>
    <t>0.10734685997451883</t>
  </si>
  <si>
    <t>66.44541425218483</t>
  </si>
  <si>
    <t>GATCCAGATCTAACTTGGGGCGGCTTTGGCTTCTTCTTTTGCCAATTCCACTAATTGTTTGGG</t>
  </si>
  <si>
    <t>T-21-C;T-29-G</t>
  </si>
  <si>
    <t>0.19560718210369832</t>
  </si>
  <si>
    <t>0.09845626757977627</t>
  </si>
  <si>
    <t>59.70801206896913</t>
  </si>
  <si>
    <t>GATCCAGATCTAACTTGGGGCGGCTTTGTATTCTTCTTTTGCCAATTCCACTAATTGTTTGGG</t>
  </si>
  <si>
    <t>T-21-C;C-30-A</t>
  </si>
  <si>
    <t>0.06291706226846944</t>
  </si>
  <si>
    <t>0.10730965984747776</t>
  </si>
  <si>
    <t>52.288480938420385</t>
  </si>
  <si>
    <t>GATCCAGATCTAACTTGGGGCGGCTTTGTCATCTTCTTTTGCCAATTCCACTAATTGTTTGGG</t>
  </si>
  <si>
    <t>T-21-C;T-31-A</t>
  </si>
  <si>
    <t>0.347532806231652</t>
  </si>
  <si>
    <t>0.10740623378321473</t>
  </si>
  <si>
    <t>69.5045237952878</t>
  </si>
  <si>
    <t>GATCCAGATCTAACTTGGGGCGGCTTTGTCCTCTTCTTTTGCCAATTCCACTAATTGTTTGGG</t>
  </si>
  <si>
    <t>T-21-C;T-31-C</t>
  </si>
  <si>
    <t>0.6951892179240696</t>
  </si>
  <si>
    <t>0.10767281125078441</t>
  </si>
  <si>
    <t>98.4007329514973</t>
  </si>
  <si>
    <t>GATCCAGATCTAACTTGGGGCGGCTTTGTCGTCTTCTTTTGCCAATTCCACTAATTGTTTGGG</t>
  </si>
  <si>
    <t>T-21-C;T-31-G</t>
  </si>
  <si>
    <t>0.314127307027239</t>
  </si>
  <si>
    <t>0.07936829612783</t>
  </si>
  <si>
    <t>67.2210432309525</t>
  </si>
  <si>
    <t>GATCCAGATCTAACTTGGGGCGGCTTTGTCTACTTCTTTTGCCAATTCCACTAATTGTTTGGG</t>
  </si>
  <si>
    <t>T-21-C;T-32-A</t>
  </si>
  <si>
    <t>0.6077842635957786</t>
  </si>
  <si>
    <t>0.11965322669886316</t>
  </si>
  <si>
    <t>90.16517791709131</t>
  </si>
  <si>
    <t>GATCCAGATCTAACTTGGGGCGGCTTTGTCTCCTTCTTTTGCCAATTCCACTAATTGTTTGGG</t>
  </si>
  <si>
    <t>T-21-C;T-32-C</t>
  </si>
  <si>
    <t>0.408151347366966</t>
  </si>
  <si>
    <t>0.11963340129106131</t>
  </si>
  <si>
    <t>73.84810748433503</t>
  </si>
  <si>
    <t>GATCCAGATCTAACTTGGGGCGGCTTTGTCTGCTTCTTTTGCCAATTCCACTAATTGTTTGGG</t>
  </si>
  <si>
    <t>T-21-C;T-32-G</t>
  </si>
  <si>
    <t>0.2411452693226379</t>
  </si>
  <si>
    <t>0.12327160972811727</t>
  </si>
  <si>
    <t>62.48986003393758</t>
  </si>
  <si>
    <t>GATCCAGATCTAACTTGGGGCGGCTTTGTCTTATTCTTTTGCCAATTCCACTAATTGTTTGGG</t>
  </si>
  <si>
    <t>T-21-C;C-33-A</t>
  </si>
  <si>
    <t>-0.10729087031077642</t>
  </si>
  <si>
    <t>0.14830917323487652</t>
  </si>
  <si>
    <t>44.10477990685055</t>
  </si>
  <si>
    <t>GATCCAGATCTAACTTGGGGCGGCTTTGTCTTCATCTTTTGCCAATTCCACTAATTGTTTGGG</t>
  </si>
  <si>
    <t>T-21-C;T-34-A</t>
  </si>
  <si>
    <t>0.4797001089158861</t>
  </si>
  <si>
    <t>0.08893870272715408</t>
  </si>
  <si>
    <t>79.32546058188848</t>
  </si>
  <si>
    <t>GATCCAGATCTAACTTGGGGCGGCTTTGTCTTCCTCTTTTGCCAATTCCACTAATTGTTTGGG</t>
  </si>
  <si>
    <t>T-21-C;T-34-C</t>
  </si>
  <si>
    <t>0.26403165556220354</t>
  </si>
  <si>
    <t>0.1182884764382612</t>
  </si>
  <si>
    <t>63.936518352773454</t>
  </si>
  <si>
    <t>GATCCAGATCTAACTTGGGGCGGCTTTGTCTTCGTCTTTTGCCAATTCCACTAATTGTTTGGG</t>
  </si>
  <si>
    <t>T-21-C;T-34-G</t>
  </si>
  <si>
    <t>0.5621158663819241</t>
  </si>
  <si>
    <t>0.09433597327209953</t>
  </si>
  <si>
    <t>86.14008799691622</t>
  </si>
  <si>
    <t>GATCCAGATCTAACTTGGGGCGGCTTTGTCTTCTACTTTTGCCAATTCCACTAATTGTTTGGG</t>
  </si>
  <si>
    <t>T-21-C;T-35-A</t>
  </si>
  <si>
    <t>0.2456281366512848</t>
  </si>
  <si>
    <t>0.11050655576539015</t>
  </si>
  <si>
    <t>62.770622626395934</t>
  </si>
  <si>
    <t>GATCCAGATCTAACTTGGGGCGGCTTTGTCTTCTCCTTTTGCCAATTCCACTAATTGTTTGGG</t>
  </si>
  <si>
    <t>T-21-C;T-35-C</t>
  </si>
  <si>
    <t>0.1171182103617284</t>
  </si>
  <si>
    <t>0.11726876641294723</t>
  </si>
  <si>
    <t>55.20078891736683</t>
  </si>
  <si>
    <t>GATCCAGATCTAACTTGGGGCGGCTTTGTCTTCTGCTTTTGCCAATTCCACTAATTGTTTGGG</t>
  </si>
  <si>
    <t>T-21-C;T-35-G</t>
  </si>
  <si>
    <t>0.6879499771354791</t>
  </si>
  <si>
    <t>0.09573586035158146</t>
  </si>
  <si>
    <t>97.69095856546689</t>
  </si>
  <si>
    <t>GATCCAGATCTAACTTGGGGCGGCTTTGTCTTCTTATTTTGCCAATTCCACTAATTGTTTGGG</t>
  </si>
  <si>
    <t>T-21-C;C-36-A</t>
  </si>
  <si>
    <t>0.2786293329570917</t>
  </si>
  <si>
    <t>0.09235434209302801</t>
  </si>
  <si>
    <t>64.87668847633674</t>
  </si>
  <si>
    <t>GATCCAGATCTAACTTGGGGCGGCTTTGTCTTCTTCATTTGCCAATTCCACTAATTGTTTGGG</t>
  </si>
  <si>
    <t>T-21-C;T-37-A</t>
  </si>
  <si>
    <t>0.2648072395668845</t>
  </si>
  <si>
    <t>0.10421028715763497</t>
  </si>
  <si>
    <t>63.98612572857976</t>
  </si>
  <si>
    <t>GATCCAGATCTAACTTGGGGCGGCTTTGTCTTCTTCCTTTGCCAATTCCACTAATTGTTTGGG</t>
  </si>
  <si>
    <t>T-21-C;T-37-C</t>
  </si>
  <si>
    <t>0.23006869997312268</t>
  </si>
  <si>
    <t>0.12107028206779168</t>
  </si>
  <si>
    <t>61.801506103507094</t>
  </si>
  <si>
    <t>GATCCAGATCTAACTTGGGGCGGCTTTGTCTTCTTCGTTTGCCAATTCCACTAATTGTTTGGG</t>
  </si>
  <si>
    <t>T-21-C;T-37-G</t>
  </si>
  <si>
    <t>0.4122406217321253</t>
  </si>
  <si>
    <t>0.0924377866572963</t>
  </si>
  <si>
    <t>74.15071094980134</t>
  </si>
  <si>
    <t>GATCCAGATCTAACTTGGGGCGGCTTTGTCTTCTTCTATTGCCAATTCCACTAATTGTTTGGG</t>
  </si>
  <si>
    <t>T-21-C;T-38-A</t>
  </si>
  <si>
    <t>0.4244686010201354</t>
  </si>
  <si>
    <t>0.09729093490177736</t>
  </si>
  <si>
    <t>75.06299060863267</t>
  </si>
  <si>
    <t>GATCCAGATCTAACTTGGGGCGGCTTTGTCTTCTTCTCTTGCCAATTCCACTAATTGTTTGGG</t>
  </si>
  <si>
    <t>T-21-C;T-38-C</t>
  </si>
  <si>
    <t>0.3262097121286673</t>
  </si>
  <si>
    <t>0.10588256196158743</t>
  </si>
  <si>
    <t>68.038161543315</t>
  </si>
  <si>
    <t>GATCCAGATCTAACTTGGGGCGGCTTTGTCTTCTTCTGTTGCCAATTCCACTAATTGTTTGGG</t>
  </si>
  <si>
    <t>T-21-C;T-38-G</t>
  </si>
  <si>
    <t>0.5876007683797789</t>
  </si>
  <si>
    <t>0.07936646221838567</t>
  </si>
  <si>
    <t>88.36357199235763</t>
  </si>
  <si>
    <t>GATCCAGATCTAACTTGGGGCGGCTTTGTCTTCTTCTTATGCCAATTCCACTAATTGTTTGGG</t>
  </si>
  <si>
    <t>T-21-C;T-39-A</t>
  </si>
  <si>
    <t>0.2869838672750191</t>
  </si>
  <si>
    <t>0.11051668189764975</t>
  </si>
  <si>
    <t>65.42097345456952</t>
  </si>
  <si>
    <t>GATCCAGATCTAACTTGGGGCGGCTTTGTCTTCTTCTTCTGCCAATTCCACTAATTGTTTGGG</t>
  </si>
  <si>
    <t>T-21-C;T-39-C</t>
  </si>
  <si>
    <t>0.5597385707009717</t>
  </si>
  <si>
    <t>0.09585009381412736</t>
  </si>
  <si>
    <t>85.9355507568421</t>
  </si>
  <si>
    <t>GATCCAGATCTAACTTGGGGCGGCTTTGTCTTCTTCTTGTGCCAATTCCACTAATTGTTTGGG</t>
  </si>
  <si>
    <t>T-21-C;T-39-G</t>
  </si>
  <si>
    <t>0.8179497022937589</t>
  </si>
  <si>
    <t>0.0858572672840474</t>
  </si>
  <si>
    <t>GATCCAGATCTAACTTGGGGCGGCTTTGTCTTCTTCTTTAGCCAATTCCACTAATTGTTTGGG</t>
  </si>
  <si>
    <t>T-21-C;T-40-A</t>
  </si>
  <si>
    <t>-0.05698558186728646</t>
  </si>
  <si>
    <t>0.12916679452397134</t>
  </si>
  <si>
    <t>46.38023751749531</t>
  </si>
  <si>
    <t>GATCCAGATCTAACTTGGGGCGGCTTTGTCTTCTTCTTTCGCCAATTCCACTAATTGTTTGGG</t>
  </si>
  <si>
    <t>T-21-C;T-40-C</t>
  </si>
  <si>
    <t>0.3410266017104874</t>
  </si>
  <si>
    <t>0.10642752504272805</t>
  </si>
  <si>
    <t>69.0537810505913</t>
  </si>
  <si>
    <t>GATCCAGATCTAACTTGGGGCGGCTTTGTCTTCTTCTTTGGCCAATTCCACTAATTGTTTGGG</t>
  </si>
  <si>
    <t>T-21-C;T-40-G</t>
  </si>
  <si>
    <t>0.4850577467824623</t>
  </si>
  <si>
    <t>0.08858229938322998</t>
  </si>
  <si>
    <t>79.75159819947301</t>
  </si>
  <si>
    <t>GATCCAGATCTAACTTGGGGCGGCTTTGTCTTCTTCTTTTACCAATTCCACTAATTGTTTGGG</t>
  </si>
  <si>
    <t>T-21-C;G-41-A</t>
  </si>
  <si>
    <t>0.4550700543638121</t>
  </si>
  <si>
    <t>0.08021887493371568</t>
  </si>
  <si>
    <t>77.39553481201285</t>
  </si>
  <si>
    <t>GATCCAGATCTAACTTGGGGCGGCTTTGTCTTCTTCTTTTCCCAATTCCACTAATTGTTTGGG</t>
  </si>
  <si>
    <t>T-21-C;G-41-C</t>
  </si>
  <si>
    <t>0.0018018424948168937</t>
  </si>
  <si>
    <t>0.14798565622397028</t>
  </si>
  <si>
    <t>49.18855021931202</t>
  </si>
  <si>
    <t>GATCCAGATCTAACTTGGGGCGGCTTTGTCTTCTTCTTTTGACAATTCCACTAATTGTTTGGG</t>
  </si>
  <si>
    <t>T-21-C;C-42-A</t>
  </si>
  <si>
    <t>0.4079647873015002</t>
  </si>
  <si>
    <t>0.09726387320334653</t>
  </si>
  <si>
    <t>73.83433166161737</t>
  </si>
  <si>
    <t>GATCCAGATCTAACTTGGGGCGGCTTTGTCTTCTTCTTTTGCAAATTCCACTAATTGTTTGGG</t>
  </si>
  <si>
    <t>T-21-C;C-43-A</t>
  </si>
  <si>
    <t>0.552982286386093</t>
  </si>
  <si>
    <t>0.09173788720821305</t>
  </si>
  <si>
    <t>85.35690269971482</t>
  </si>
  <si>
    <t>GATCCAGATCTAACTTGGGGCGGCTTTGTCTTCTTCTTTTGCCAAATCCACTAATTGTTTGGG</t>
  </si>
  <si>
    <t>T-21-C;T-46-A</t>
  </si>
  <si>
    <t>0.4134463654493825</t>
  </si>
  <si>
    <t>0.10421093739710627</t>
  </si>
  <si>
    <t>74.24017162614516</t>
  </si>
  <si>
    <t>GATCCAGATCTAACTTGGGGCGGCTTTGTCTTCTTCTTTTGCCAACTCCACTAATTGTTTGGG</t>
  </si>
  <si>
    <t>T-21-C;T-46-C</t>
  </si>
  <si>
    <t>0.7193264507140019</t>
  </si>
  <si>
    <t>0.11383072310610917</t>
  </si>
  <si>
    <t>GATCCAGATCTAACTTGGGGCGGCTTTGTCTTCTTCTTTTGCCAAGTCCACTAATTGTTTGGG</t>
  </si>
  <si>
    <t>T-21-C;T-46-G</t>
  </si>
  <si>
    <t>0.5068972779451089</t>
  </si>
  <si>
    <t>0.09925861479189282</t>
  </si>
  <si>
    <t>81.51249429626597</t>
  </si>
  <si>
    <t>GATCCAGATCTAACTTGGGGCGGCTTTGTCTTCTTCTTTTGCCAATACCACTAATTGTTTGGG</t>
  </si>
  <si>
    <t>T-21-C;T-47-A</t>
  </si>
  <si>
    <t>0.3705740622631321</t>
  </si>
  <si>
    <t>0.10230331139505944</t>
  </si>
  <si>
    <t>71.12458780458651</t>
  </si>
  <si>
    <t>GATCCAGATCTAACTTGGGGCGGCTTTGTCTTCTTCTTTTGCCAATCCCACTAATTGTTTGGG</t>
  </si>
  <si>
    <t>T-21-C;T-47-C</t>
  </si>
  <si>
    <t>0.5926890449830772</t>
  </si>
  <si>
    <t>0.10171831992758971</t>
  </si>
  <si>
    <t>88.8143361220534</t>
  </si>
  <si>
    <t>GATCCAGATCTAACTTGGGGCGGCTTTGTCTTCTTCTTTTGCCAATGCCACTAATTGTTTGGG</t>
  </si>
  <si>
    <t>T-21-C;T-47-G</t>
  </si>
  <si>
    <t>-0.04263667070337701</t>
  </si>
  <si>
    <t>0.1342027418778134</t>
  </si>
  <si>
    <t>47.05054098710177</t>
  </si>
  <si>
    <t>GATCCAGATCTAACTTGGGGCGGCTTTGTCTTCTTCTTTTGCCAATTACACTAATTGTTTGGG</t>
  </si>
  <si>
    <t>T-21-C;C-48-A</t>
  </si>
  <si>
    <t>0.23938767491372387</t>
  </si>
  <si>
    <t>0.09942609127103436</t>
  </si>
  <si>
    <t>62.38012466870928</t>
  </si>
  <si>
    <t>GATCCAGATCTAACTTGGGGCGGCTTTGTCTTCTTCTTTTGCCAATTCAACTAATTGTTTGGG</t>
  </si>
  <si>
    <t>T-21-C;C-49-A</t>
  </si>
  <si>
    <t>0.5223349542058419</t>
  </si>
  <si>
    <t>0.08624094707294144</t>
  </si>
  <si>
    <t>82.78062107465463</t>
  </si>
  <si>
    <t>GATCCAGATCTAACTTGGGGCGGCTTTGTCTTCTTCTTTTGCCAATTCCAATAATTGTTTGGG</t>
  </si>
  <si>
    <t>T-21-C;C-51-A</t>
  </si>
  <si>
    <t>0.09670588743008976</t>
  </si>
  <si>
    <t>0.11698377053757675</t>
  </si>
  <si>
    <t>54.085434799084155</t>
  </si>
  <si>
    <t>GATCCAGATCTAACTTGGGGCGGCTTTGTCTTCTTCTTTTGCCAATTCCACAAATTGTTTGGG</t>
  </si>
  <si>
    <t>T-21-C;T-52-A</t>
  </si>
  <si>
    <t>0.1888600209575163</t>
  </si>
  <si>
    <t>0.10403312532071941</t>
  </si>
  <si>
    <t>59.30650851757824</t>
  </si>
  <si>
    <t>GATCCAGATCTAACTTGGGGCGGCTTTGTCTTCTTCTTTTGCCAATTCCACCAATTGTTTGGG</t>
  </si>
  <si>
    <t>T-21-C;T-52-C</t>
  </si>
  <si>
    <t>0.7575947496342804</t>
  </si>
  <si>
    <t>0.09936778238550066</t>
  </si>
  <si>
    <t>GATCCAGATCTAACTTGGGGCGGCTTTGTCTTCTTCTTTTGCCAATTCCACGAATTGTTTGGG</t>
  </si>
  <si>
    <t>T-21-C;T-52-G</t>
  </si>
  <si>
    <t>0.7969876323636704</t>
  </si>
  <si>
    <t>0.09962999509867396</t>
  </si>
  <si>
    <t>GATCCAGATCTAACTTGGGGCGGCTTTGTCTTCTTCTTTTGCCAATTCCACTAAATGTTTGGG</t>
  </si>
  <si>
    <t>T-21-C;T-55-A</t>
  </si>
  <si>
    <t>0.5882859554818866</t>
  </si>
  <si>
    <t>0.1016478123209365</t>
  </si>
  <si>
    <t>88.42413831944647</t>
  </si>
  <si>
    <t>GATCCAGATCTAACTTGGGGCGGCTTTGTCTTCTTCTTTTGCCAATTCCACTAACTGTTTGGG</t>
  </si>
  <si>
    <t>T-21-C;T-55-C</t>
  </si>
  <si>
    <t>0.16332127529771012</t>
  </si>
  <si>
    <t>0.11751472457980074</t>
  </si>
  <si>
    <t>57.81107174974426</t>
  </si>
  <si>
    <t>GATCCAGATCTAACTTGGGGCGGCTTTGTCTTCTTCTTTTGCCAATTCCACTAAGTGTTTGGG</t>
  </si>
  <si>
    <t>T-21-C;T-55-G</t>
  </si>
  <si>
    <t>0.33505243058483747</t>
  </si>
  <si>
    <t>0.119937278910153</t>
  </si>
  <si>
    <t>68.64247178501725</t>
  </si>
  <si>
    <t>GATCCAGATCTAACTTGGGGCGGCTTTGTCTTCTTCTTTTGCCAATTCCACTAATAGTTTGGG</t>
  </si>
  <si>
    <t>T-21-C;T-56-A</t>
  </si>
  <si>
    <t>0.5365615379859636</t>
  </si>
  <si>
    <t>0.12543732270964617</t>
  </si>
  <si>
    <t>83.96672360414541</t>
  </si>
  <si>
    <t>GATCCAGATCTAACTTGGGGCGGCTTTGTCTTCTTCTTTTGCCAATTCCACTAATCGTTTGGG</t>
  </si>
  <si>
    <t>T-21-C;T-56-C</t>
  </si>
  <si>
    <t>0.23260164051568832</t>
  </si>
  <si>
    <t>0.11337681915737777</t>
  </si>
  <si>
    <t>61.95824406407595</t>
  </si>
  <si>
    <t>GATCCAGATCTAACTTGGGGCGGCTTTGTCTTCTTCTTTTGCCAATTCCACTAATGGTTTGGG</t>
  </si>
  <si>
    <t>T-21-C;T-56-G</t>
  </si>
  <si>
    <t>0.40813708015917316</t>
  </si>
  <si>
    <t>0.11106469521158072</t>
  </si>
  <si>
    <t>73.8470538855564</t>
  </si>
  <si>
    <t>GATCCAGATCTAACTTGGGGCGGCTTTGTCTTCTTCTTTTGCCAATTCCACTAATTATTTGGG</t>
  </si>
  <si>
    <t>T-21-C;G-57-A</t>
  </si>
  <si>
    <t>0.4659100376285056</t>
  </si>
  <si>
    <t>0.08022501986519506</t>
  </si>
  <si>
    <t>78.23906477958673</t>
  </si>
  <si>
    <t>GATCCAGATCTAACTTGGGGCGGCTTTGTCTTCTTCTTTTGCCAATTCCACTAATTCTTTGGG</t>
  </si>
  <si>
    <t>T-21-C;G-57-C</t>
  </si>
  <si>
    <t>0.8085754162582477</t>
  </si>
  <si>
    <t>0.09786831072481354</t>
  </si>
  <si>
    <t>GATCCAGATCTAACTTGGGGCGGCTTTGTCTTCTTCTTTTGCCAATTCCACTAATTGATTGGG</t>
  </si>
  <si>
    <t>T-21-C;T-58-A</t>
  </si>
  <si>
    <t>0.5208449767641004</t>
  </si>
  <si>
    <t>0.09391787003181837</t>
  </si>
  <si>
    <t>82.65737165886614</t>
  </si>
  <si>
    <t>GATCCAGATCTAACTTGGGGCGGCTTTGTCTTCTTCTTTTGCCAATTCCACTAATTGCTTGGG</t>
  </si>
  <si>
    <t>T-21-C;T-58-C</t>
  </si>
  <si>
    <t>0.6402660490718903</t>
  </si>
  <si>
    <t>0.10046654184739341</t>
  </si>
  <si>
    <t>93.1419882172915</t>
  </si>
  <si>
    <t>GATCCAGATCTAACTTGGGGCGGCTTTGTCTTCTTCTTTTGCCAATTCCACTAATTGGTTGGG</t>
  </si>
  <si>
    <t>T-21-C;T-58-G</t>
  </si>
  <si>
    <t>0.10754714498303822</t>
  </si>
  <si>
    <t>0.1396863083633677</t>
  </si>
  <si>
    <t>54.67497885284486</t>
  </si>
  <si>
    <t>GATCCAGATCTAACTTGGGGCGGCTTTGTCTTCTTCTTTTGCCAATTCCACTAATTGTATGGG</t>
  </si>
  <si>
    <t>T-21-C;T-59-A</t>
  </si>
  <si>
    <t>0.07333001482547055</t>
  </si>
  <si>
    <t>0.10526332478590507</t>
  </si>
  <si>
    <t>52.8358030839938</t>
  </si>
  <si>
    <t>GATCCAGATCTAACTTGGGGCGGCTTTGTCTTCTTCTTTTGCCAATTCCACTAATTGTCTGGG</t>
  </si>
  <si>
    <t>T-21-C;T-59-C</t>
  </si>
  <si>
    <t>0.1766916916635915</t>
  </si>
  <si>
    <t>0.10751883764395212</t>
  </si>
  <si>
    <t>58.589220342630256</t>
  </si>
  <si>
    <t>GATCCAGATCTAACTTGGGGCGGCTTTGTCTTCTTCTTTTGCCAATTCCACTAATTGTGTGGG</t>
  </si>
  <si>
    <t>T-21-C;T-59-G</t>
  </si>
  <si>
    <t>0.45712856031885873</t>
  </si>
  <si>
    <t>0.12765761184455546</t>
  </si>
  <si>
    <t>77.55501807362246</t>
  </si>
  <si>
    <t>GATCCAGATCTAACTTGGGGCGGCTTTGTCTTCTTCTTTTGCCAATTCCACTAATTGTTAGGG</t>
  </si>
  <si>
    <t>T-21-C;T-60-A</t>
  </si>
  <si>
    <t>-0.17195847236899892</t>
  </si>
  <si>
    <t>0.12367369404576761</t>
  </si>
  <si>
    <t>41.34289423938151</t>
  </si>
  <si>
    <t>GATCCAGATCTAACTTGGGGCGGCTTTGTCTTCTTCTTTTGCCAATTCCACTAATTGTTCGGG</t>
  </si>
  <si>
    <t>T-21-C;T-60-C</t>
  </si>
  <si>
    <t>0.5971069778032508</t>
  </si>
  <si>
    <t>0.08244314981151156</t>
  </si>
  <si>
    <t>89.20757991522396</t>
  </si>
  <si>
    <t>GATCCAGATCTAACTTGGGGCGGCTTTGTCTTCTTCTTTTGCCAATTCCACTAATTGTTGGGG</t>
  </si>
  <si>
    <t>T-21-C;T-60-G</t>
  </si>
  <si>
    <t>0.14033034001675715</t>
  </si>
  <si>
    <t>0.1034897013291467</t>
  </si>
  <si>
    <t>56.497103695801016</t>
  </si>
  <si>
    <t>GATCCAGATCTAACTTGGGGCGGCTTTGTCTTCTTCTTTTGCCAATTCCACTAATTGTTTAGG</t>
  </si>
  <si>
    <t>T-21-C;G-61-A</t>
  </si>
  <si>
    <t>0.2452168604548578</t>
  </si>
  <si>
    <t>0.0795429168778768</t>
  </si>
  <si>
    <t>62.744811871513164</t>
  </si>
  <si>
    <t>GATCCAGATCTAACTTGGGGCGGCTTTGTCTTCTTCTTTTGCCAATTCCACTAATTGTTTCGG</t>
  </si>
  <si>
    <t>T-21-C;G-61-C</t>
  </si>
  <si>
    <t>0.45752920564993416</t>
  </si>
  <si>
    <t>0.12355607716192392</t>
  </si>
  <si>
    <t>77.58609635478354</t>
  </si>
  <si>
    <t>GATCCAGATCTAACTTGGGGCGGCTTTGTCTTCTTCTTTTGCCAATTCCACTAATTGTTTGAG</t>
  </si>
  <si>
    <t>T-21-C;G-62-A</t>
  </si>
  <si>
    <t>0.4220647383541897</t>
  </si>
  <si>
    <t>0.06732256777502894</t>
  </si>
  <si>
    <t>74.88276619207397</t>
  </si>
  <si>
    <t>GATCCAGATCTAACTTGGGGCGGCTTTGTCTTCTTCTTTTGCCAATTCCACTAATTGTTTGCG</t>
  </si>
  <si>
    <t>T-21-C;G-62-C</t>
  </si>
  <si>
    <t>0.6413285944429052</t>
  </si>
  <si>
    <t>0.10741295510496697</t>
  </si>
  <si>
    <t>93.24100840312278</t>
  </si>
  <si>
    <t>GATCCAGATCTAACTTGGGGCGGCTTTGTCTTCTTCTTTTGCCAATTCCACTAATTGTTTGGA</t>
  </si>
  <si>
    <t>T-21-C;G-63-A</t>
  </si>
  <si>
    <t>-1.7739297047190998</t>
  </si>
  <si>
    <t>0.28689478721773637</t>
  </si>
  <si>
    <t>8.330548747682732</t>
  </si>
  <si>
    <t>GATCCAGATCTAACTTGGGGCGGCTTTGTCTTCTTCTTTTGCCAATTCCACTAATTGTTTGGC</t>
  </si>
  <si>
    <t>T-21-C;G-63-C</t>
  </si>
  <si>
    <t>-1.906930546004495</t>
  </si>
  <si>
    <t>0.45100474838111876</t>
  </si>
  <si>
    <t>7.2930984911268455</t>
  </si>
  <si>
    <t>GATCCAGATCTAACTTGGGGCGGCTTTGTCTTCTTCTTTTGCCAATTCCACTAATTGTTTGGG</t>
  </si>
  <si>
    <t>T-21-C</t>
  </si>
  <si>
    <t>0.4428653096563048</t>
  </si>
  <si>
    <t>0.017271793669591383</t>
  </si>
  <si>
    <t>76.45668294572745</t>
  </si>
  <si>
    <t>GATCCAGATCTAACTTGGGGCGGCTTTGTCTTCTTCTTTTGCCAATTCCACTAATTGTTTGGT</t>
  </si>
  <si>
    <t>T-21-C;G-63-T</t>
  </si>
  <si>
    <t>-1.9238478499197436</t>
  </si>
  <si>
    <t>0.8057393512881865</t>
  </si>
  <si>
    <t>7.170756691956432</t>
  </si>
  <si>
    <t>GATCCAGATCTAACTTGGGGCGGCTTTGTCTTCTTCTTTTGCCAATTCCACTAATTGTTTGTG</t>
  </si>
  <si>
    <t>T-21-C;G-62-T</t>
  </si>
  <si>
    <t>0.24180344687283511</t>
  </si>
  <si>
    <t>0.1136741028880914</t>
  </si>
  <si>
    <t>62.53100299512834</t>
  </si>
  <si>
    <t>GATCCAGATCTAACTTGGGGCGGCTTTGTCTTCTTCTTTTGCCAATTCCACTAATTGTTTTGG</t>
  </si>
  <si>
    <t>T-21-C;G-61-T</t>
  </si>
  <si>
    <t>0.13419685821179617</t>
  </si>
  <si>
    <t>0.11961126474109227</t>
  </si>
  <si>
    <t>56.15164026808953</t>
  </si>
  <si>
    <t>GATCCAGATCTAACTTGGGGCGGCTTTGTCTTCTTCTTTTGCCAATTCCACTAATTTTTTGGG</t>
  </si>
  <si>
    <t>T-21-C;G-57-T</t>
  </si>
  <si>
    <t>0.7704945391303626</t>
  </si>
  <si>
    <t>0.10766628417815297</t>
  </si>
  <si>
    <t>GATCCAGATCTAACTTGGGGCGGCTTTGTCTTCTTCTTTTGCCAATTCCACTACTTGTTTGGG</t>
  </si>
  <si>
    <t>T-21-C;A-54-C</t>
  </si>
  <si>
    <t>0.690612748951609</t>
  </si>
  <si>
    <t>0.08740709595279446</t>
  </si>
  <si>
    <t>97.95143393595819</t>
  </si>
  <si>
    <t>GATCCAGATCTAACTTGGGGCGGCTTTGTCTTCTTCTTTTGCCAATTCCACTAGTTGTTTGGG</t>
  </si>
  <si>
    <t>T-21-C;A-54-G</t>
  </si>
  <si>
    <t>0.2631841259524321</t>
  </si>
  <si>
    <t>0.12339265842136211</t>
  </si>
  <si>
    <t>63.88235321684431</t>
  </si>
  <si>
    <t>GATCCAGATCTAACTTGGGGCGGCTTTGTCTTCTTCTTTTGCCAATTCCACTATTTGTTTGGG</t>
  </si>
  <si>
    <t>T-21-C;A-54-T</t>
  </si>
  <si>
    <t>0.5001424691800002</t>
  </si>
  <si>
    <t>0.1190464722187653</t>
  </si>
  <si>
    <t>80.96374840858131</t>
  </si>
  <si>
    <t>GATCCAGATCTAACTTGGGGCGGCTTTGTCTTCTTCTTTTGCCAATTCCACTCATTGTTTGGG</t>
  </si>
  <si>
    <t>T-21-C;A-53-C</t>
  </si>
  <si>
    <t>0.47975967381815443</t>
  </si>
  <si>
    <t>0.11228701634931622</t>
  </si>
  <si>
    <t>79.3301857359207</t>
  </si>
  <si>
    <t>GATCCAGATCTAACTTGGGGCGGCTTTGTCTTCTTCTTTTGCCAATTCCACTGATTGTTTGGG</t>
  </si>
  <si>
    <t>T-21-C;A-53-G</t>
  </si>
  <si>
    <t>0.4934904107527883</t>
  </si>
  <si>
    <t>0.11198573302045385</t>
  </si>
  <si>
    <t>80.42696017642287</t>
  </si>
  <si>
    <t>GATCCAGATCTAACTTGGGGCGGCTTTGTCTTCTTCTTTTGCCAATTCCACTTATTGTTTGGG</t>
  </si>
  <si>
    <t>T-21-C;A-53-T</t>
  </si>
  <si>
    <t>0.15613587173305793</t>
  </si>
  <si>
    <t>0.10655597070861061</t>
  </si>
  <si>
    <t>57.397164694167984</t>
  </si>
  <si>
    <t>GATCCAGATCTAACTTGGGGCGGCTTTGTCTTCTTCTTTTGCCAATTCCAGTAATTGTTTGGG</t>
  </si>
  <si>
    <t>T-21-C;C-51-G</t>
  </si>
  <si>
    <t>0.5224504708223576</t>
  </si>
  <si>
    <t>0.09650741200749145</t>
  </si>
  <si>
    <t>82.79018416425149</t>
  </si>
  <si>
    <t>GATCCAGATCTAACTTGGGGCGGCTTTGTCTTCTTCTTTTGCCAATTCCATTAATTGTTTGGG</t>
  </si>
  <si>
    <t>T-21-C;C-51-T</t>
  </si>
  <si>
    <t>0.31788972972981133</t>
  </si>
  <si>
    <t>0.1168524906715725</t>
  </si>
  <si>
    <t>67.47443359200638</t>
  </si>
  <si>
    <t>GATCCAGATCTAACTTGGGGCGGCTTTGTCTTCTTCTTTTGCCAATTCCCCTAATTGTTTGGG</t>
  </si>
  <si>
    <t>T-21-C;A-50-C</t>
  </si>
  <si>
    <t>-0.3890788554868699</t>
  </si>
  <si>
    <t>0.1812684414083383</t>
  </si>
  <si>
    <t>33.27412870661154</t>
  </si>
  <si>
    <t>GATCCAGATCTAACTTGGGGCGGCTTTGTCTTCTTCTTTTGCCAATTCCGCTAATTGTTTGGG</t>
  </si>
  <si>
    <t>T-21-C;A-50-G</t>
  </si>
  <si>
    <t>0.09733575151524584</t>
  </si>
  <si>
    <t>0.10605843084689673</t>
  </si>
  <si>
    <t>54.11951200287092</t>
  </si>
  <si>
    <t>GATCCAGATCTAACTTGGGGCGGCTTTGTCTTCTTCTTTTGCCAATTCCTCTAATTGTTTGGG</t>
  </si>
  <si>
    <t>T-21-C;A-50-T</t>
  </si>
  <si>
    <t>0.431412826611133</t>
  </si>
  <si>
    <t>0.10417994016144937</t>
  </si>
  <si>
    <t>75.58605899944625</t>
  </si>
  <si>
    <t>GATCCAGATCTAACTTGGGGCGGCTTTGTCTTCTTCTTTTGCCAATTCGACTAATTGTTTGGG</t>
  </si>
  <si>
    <t>T-21-C;C-49-G</t>
  </si>
  <si>
    <t>0.3328124390652004</t>
  </si>
  <si>
    <t>0.0882729076869423</t>
  </si>
  <si>
    <t>68.48888531075096</t>
  </si>
  <si>
    <t>GATCCAGATCTAACTTGGGGCGGCTTTGTCTTCTTCTTTTGCCAATTCTACTAATTGTTTGGG</t>
  </si>
  <si>
    <t>T-21-C;C-49-T</t>
  </si>
  <si>
    <t>0.1371530402188359</t>
  </si>
  <si>
    <t>0.0987847051557153</t>
  </si>
  <si>
    <t>56.3178803335966</t>
  </si>
  <si>
    <t>GATCCAGATCTAACTTGGGGCGGCTTTGTCTTCTTCTTTTGCCAATTGCACTAATTGTTTGGG</t>
  </si>
  <si>
    <t>T-21-C;C-48-G</t>
  </si>
  <si>
    <t>0.2395201405446779</t>
  </si>
  <si>
    <t>0.09642600714100459</t>
  </si>
  <si>
    <t>62.38838843860318</t>
  </si>
  <si>
    <t>GATCCAGATCTAACTTGGGGCGGCTTTGTCTTCTTCTTTTGCCAATTTCACTAATTGTTTGGG</t>
  </si>
  <si>
    <t>T-21-C;C-48-T</t>
  </si>
  <si>
    <t>0.09978161389063742</t>
  </si>
  <si>
    <t>0.10127702095173506</t>
  </si>
  <si>
    <t>54.25204289114057</t>
  </si>
  <si>
    <t>GATCCAGATCTAACTTGGGGCGGCTTTGTCTTCTTCTTTTGCCACTTCCACTAATTGTTTGGG</t>
  </si>
  <si>
    <t>T-21-C;A-45-C</t>
  </si>
  <si>
    <t>0.25232984585428947</t>
  </si>
  <si>
    <t>0.12129992284771379</t>
  </si>
  <si>
    <t>63.192705845478976</t>
  </si>
  <si>
    <t>GATCCAGATCTAACTTGGGGCGGCTTTGTCTTCTTCTTTTGCCAGTTCCACTAATTGTTTGGG</t>
  </si>
  <si>
    <t>T-21-C;A-45-G</t>
  </si>
  <si>
    <t>0.40241818953815356</t>
  </si>
  <si>
    <t>0.09534233210163702</t>
  </si>
  <si>
    <t>73.42593597308642</t>
  </si>
  <si>
    <t>GATCCAGATCTAACTTGGGGCGGCTTTGTCTTCTTCTTTTGCCATTTCCACTAATTGTTTGGG</t>
  </si>
  <si>
    <t>T-21-C;A-45-T</t>
  </si>
  <si>
    <t>0.47514494418547726</t>
  </si>
  <si>
    <t>0.09624070513350437</t>
  </si>
  <si>
    <t>78.96494177627903</t>
  </si>
  <si>
    <t>GATCCAGATCTAACTTGGGGCGGCTTTGTCTTCTTCTTTTGCCCATTCCACTAATTGTTTGGG</t>
  </si>
  <si>
    <t>T-21-C;A-44-C</t>
  </si>
  <si>
    <t>0.23826966820013756</t>
  </si>
  <si>
    <t>0.1210262928855759</t>
  </si>
  <si>
    <t>62.31042224168632</t>
  </si>
  <si>
    <t>GATCCAGATCTAACTTGGGGCGGCTTTGTCTTCTTCTTTTGCCGATTCCACTAATTGTTTGGG</t>
  </si>
  <si>
    <t>T-21-C;A-44-G</t>
  </si>
  <si>
    <t>0.6154584661583578</t>
  </si>
  <si>
    <t>0.10084798958178612</t>
  </si>
  <si>
    <t>90.8597856276744</t>
  </si>
  <si>
    <t>GATCCAGATCTAACTTGGGGCGGCTTTGTCTTCTTCTTTTGCCTATTCCACTAATTGTTTGGG</t>
  </si>
  <si>
    <t>T-21-C;A-44-T</t>
  </si>
  <si>
    <t>0.10840107422190925</t>
  </si>
  <si>
    <t>0.10155362130340459</t>
  </si>
  <si>
    <t>54.72168735596191</t>
  </si>
  <si>
    <t>GATCCAGATCTAACTTGGGGCGGCTTTGTCTTCTTCTTTTGCGAATTCCACTAATTGTTTGGG</t>
  </si>
  <si>
    <t>T-21-C;C-43-G</t>
  </si>
  <si>
    <t>0.45390491466646177</t>
  </si>
  <si>
    <t>0.10236237550852507</t>
  </si>
  <si>
    <t>77.3054107157825</t>
  </si>
  <si>
    <t>GATCCAGATCTAACTTGGGGCGGCTTTGTCTTCTTCTTTTGCTAATTCCACTAATTGTTTGGG</t>
  </si>
  <si>
    <t>T-21-C;C-43-T</t>
  </si>
  <si>
    <t>0.05198708718149225</t>
  </si>
  <si>
    <t>0.12003505011978073</t>
  </si>
  <si>
    <t>51.72008110107381</t>
  </si>
  <si>
    <t>GATCCAGATCTAACTTGGGGCGGCTTTGTCTTCTTCTTTTGGCAATTCCACTAATTGTTTGGG</t>
  </si>
  <si>
    <t>T-21-C;C-42-G</t>
  </si>
  <si>
    <t>0.6179223264603644</t>
  </si>
  <si>
    <t>0.0924431069392517</t>
  </si>
  <si>
    <t>91.08392746022312</t>
  </si>
  <si>
    <t>GATCCAGATCTAACTTGGGGCGGCTTTGTCTTCTTCTTTTGTCAATTCCACTAATTGTTTGGG</t>
  </si>
  <si>
    <t>T-21-C;C-42-T</t>
  </si>
  <si>
    <t>0.20898708778181213</t>
  </si>
  <si>
    <t>0.08385524107661971</t>
  </si>
  <si>
    <t>60.5122680751826</t>
  </si>
  <si>
    <t>GATCCAGATCTAACTTGGGGCGGCTTTGTCTTCTTCTTTTTCCAATTCCACTAATTGTTTGGG</t>
  </si>
  <si>
    <t>T-21-C;G-41-T</t>
  </si>
  <si>
    <t>0.21384097137573482</t>
  </si>
  <si>
    <t>0.13701723524921103</t>
  </si>
  <si>
    <t>60.80670157531624</t>
  </si>
  <si>
    <t>GATCCAGATCTAACTTGGGGCGGCTTTGTCTTCTTGTTTTGCCAATTCCACTAATTGTTTGGG</t>
  </si>
  <si>
    <t>T-21-C;C-36-G</t>
  </si>
  <si>
    <t>0.21132514772706767</t>
  </si>
  <si>
    <t>0.09342619437816928</t>
  </si>
  <si>
    <t>60.653914910235144</t>
  </si>
  <si>
    <t>GATCCAGATCTAACTTGGGGCGGCTTTGTCTTCTTTTTTTGCCAATTCCACTAATTGTTTGGG</t>
  </si>
  <si>
    <t>T-21-C;C-36-T</t>
  </si>
  <si>
    <t>0.4836826728315534</t>
  </si>
  <si>
    <t>0.11287068472551698</t>
  </si>
  <si>
    <t>79.64200921799026</t>
  </si>
  <si>
    <t>GATCCAGATCTAACTTGGGGCGGCTTTGTCTTGTTCTTTTGCCAATTCCACTAATTGTTTGGG</t>
  </si>
  <si>
    <t>T-21-C;C-33-G</t>
  </si>
  <si>
    <t>0.1333714559825065</t>
  </si>
  <si>
    <t>0.10636219357139844</t>
  </si>
  <si>
    <t>56.1053117015153</t>
  </si>
  <si>
    <t>GATCCAGATCTAACTTGGGGCGGCTTTGTCTTTTTCTTTTGCCAATTCCACTAATTGTTTGGG</t>
  </si>
  <si>
    <t>T-21-C;C-33-T</t>
  </si>
  <si>
    <t>-0.27255513275632504</t>
  </si>
  <si>
    <t>0.15896166678978094</t>
  </si>
  <si>
    <t>37.386284106789915</t>
  </si>
  <si>
    <t>GATCCAGATCTAACTTGGGGCGGCTTTGTGTTCTTCTTTTGCCAATTCCACTAATTGTTTGGG</t>
  </si>
  <si>
    <t>T-21-C;C-30-G</t>
  </si>
  <si>
    <t>0.3129094660335393</t>
  </si>
  <si>
    <t>0.08428480888401446</t>
  </si>
  <si>
    <t>67.13922851763435</t>
  </si>
  <si>
    <t>GATCCAGATCTAACTTGGGGCGGCTTTGTTTTCTTCTTTTGCCAATTCCACTAATTGTTTGGG</t>
  </si>
  <si>
    <t>T-21-C;C-30-T</t>
  </si>
  <si>
    <t>0.44533904094810384</t>
  </si>
  <si>
    <t>0.09367605736331505</t>
  </si>
  <si>
    <t>76.64605036027992</t>
  </si>
  <si>
    <t>GATCCAGATCTAACTTGGGGCGGCTTTTTCTTCTTCTTTTGCCAATTCCACTAATTGTTTGGG</t>
  </si>
  <si>
    <t>T-21-C;G-28-T</t>
  </si>
  <si>
    <t>0.27078683270329446</t>
  </si>
  <si>
    <t>0.15098940012152948</t>
  </si>
  <si>
    <t>64.36988293935063</t>
  </si>
  <si>
    <t>GATCCAGATCTAACTTGGGGCGGGTTTGTCTTCTTCTTTTGCCAATTCCACTAATTGTTTGGG</t>
  </si>
  <si>
    <t>T-21-C;C-24-G</t>
  </si>
  <si>
    <t>-1.8277487093017246</t>
  </si>
  <si>
    <t>0.4081630257989454</t>
  </si>
  <si>
    <t>7.894058007362529</t>
  </si>
  <si>
    <t>GATCCAGATCTAACTTGGGGCGGTTTTGTCTTCTTCTTTTGCCAATTCCACTAATTGTTTGGG</t>
  </si>
  <si>
    <t>T-21-C;C-24-T</t>
  </si>
  <si>
    <t>0.31133568084474783</t>
  </si>
  <si>
    <t>0.09517156336096326</t>
  </si>
  <si>
    <t>67.03364889582056</t>
  </si>
  <si>
    <t>GATCCAGATCTAACTTGGGGCGTCTTTGTCTTCTTCTTTTGCCAATTCCACTAATTGTTTGGG</t>
  </si>
  <si>
    <t>T-21-C;G-23-T</t>
  </si>
  <si>
    <t>0.38518628382329756</t>
  </si>
  <si>
    <t>0.09830733325261017</t>
  </si>
  <si>
    <t>72.17150631473176</t>
  </si>
  <si>
    <t>GATCCAGATCTAACTTGGGGCTGCTTTGTCTTCTTCTTTTGCCAATTCCACTAATTGTTTGGG</t>
  </si>
  <si>
    <t>T-21-C;G-22-T</t>
  </si>
  <si>
    <t>0.3693929553649931</t>
  </si>
  <si>
    <t>0.10895131272377148</t>
  </si>
  <si>
    <t>71.04063165365773</t>
  </si>
  <si>
    <t>GATCCAGATCTAACTTGGGGGAGCTTTGTCTTCTTCTTTTGCCAATTCCACTAATTGTTTGGG</t>
  </si>
  <si>
    <t>T-21-G;G-22-A</t>
  </si>
  <si>
    <t>0.4274896645283073</t>
  </si>
  <si>
    <t>0.09008804515984864</t>
  </si>
  <si>
    <t>75.29010355896293</t>
  </si>
  <si>
    <t>GATCCAGATCTAACTTGGGGGCGCTTTGTCTTCTTCTTTTGCCAATTCCACTAATTGTTTGGG</t>
  </si>
  <si>
    <t>T-21-G;G-22-C</t>
  </si>
  <si>
    <t>0.6353815982242911</t>
  </si>
  <si>
    <t>0.12977699313762175</t>
  </si>
  <si>
    <t>92.68815003145252</t>
  </si>
  <si>
    <t>GATCCAGATCTAACTTGGGGGGACTTTGTCTTCTTCTTTTGCCAATTCCACTAATTGTTTGGG</t>
  </si>
  <si>
    <t>T-21-G;G-23-A</t>
  </si>
  <si>
    <t>-0.6821226992996215</t>
  </si>
  <si>
    <t>0.13250108031130686</t>
  </si>
  <si>
    <t>24.822148406056495</t>
  </si>
  <si>
    <t>GATCCAGATCTAACTTGGGGGGCCTTTGTCTTCTTCTTTTGCCAATTCCACTAATTGTTTGGG</t>
  </si>
  <si>
    <t>T-21-G;G-23-C</t>
  </si>
  <si>
    <t>-0.9229961149304292</t>
  </si>
  <si>
    <t>0.22820670127309806</t>
  </si>
  <si>
    <t>19.508746819984648</t>
  </si>
  <si>
    <t>GATCCAGATCTAACTTGGGGGGGATTTGTCTTCTTCTTTTGCCAATTCCACTAATTGTTTGGG</t>
  </si>
  <si>
    <t>T-21-G;C-24-A</t>
  </si>
  <si>
    <t>-1.820051675329578</t>
  </si>
  <si>
    <t>0.45670096182105013</t>
  </si>
  <si>
    <t>7.95505328023195</t>
  </si>
  <si>
    <t>GATCCAGATCTAACTTGGGGGGGCATTGTCTTCTTCTTTTGCCAATTCCACTAATTGTTTGGG</t>
  </si>
  <si>
    <t>T-21-G;T-25-A</t>
  </si>
  <si>
    <t>-2.9546533718770682</t>
  </si>
  <si>
    <t>1.0547997817160206</t>
  </si>
  <si>
    <t>2.5579487375970182</t>
  </si>
  <si>
    <t>GATCCAGATCTAACTTGGGGGGGCCTTGTCTTCTTCTTTTGCCAATTCCACTAATTGTTTGGG</t>
  </si>
  <si>
    <t>T-21-G;T-25-C</t>
  </si>
  <si>
    <t>-1.8172793569159227</t>
  </si>
  <si>
    <t>0.4123133753384153</t>
  </si>
  <si>
    <t>7.977137819465047</t>
  </si>
  <si>
    <t>GATCCAGATCTAACTTGGGGGGGCGTTGTCTTCTTCTTTTGCCAATTCCACTAATTGTTTGGG</t>
  </si>
  <si>
    <t>T-21-G;T-25-G</t>
  </si>
  <si>
    <t>-1.3080133697623946</t>
  </si>
  <si>
    <t>0.24948009761225667</t>
  </si>
  <si>
    <t>13.27451013379488</t>
  </si>
  <si>
    <t>GATCCAGATCTAACTTGGGGGGGCTATGTCTTCTTCTTTTGCCAATTCCACTAATTGTTTGGG</t>
  </si>
  <si>
    <t>T-21-G;T-26-A</t>
  </si>
  <si>
    <t>-3.2548071604281525</t>
  </si>
  <si>
    <t>1.64199830981032</t>
  </si>
  <si>
    <t>1.8946836293248996</t>
  </si>
  <si>
    <t>GATCCAGATCTAACTTGGGGGGGCTCTGTCTTCTTCTTTTGCCAATTCCACTAATTGTTTGGG</t>
  </si>
  <si>
    <t>T-21-G;T-26-C</t>
  </si>
  <si>
    <t>-2.9215561971416184</t>
  </si>
  <si>
    <t>1.6425960378684437</t>
  </si>
  <si>
    <t>2.644026217159918</t>
  </si>
  <si>
    <t>GATCCAGATCTAACTTGGGGGGGCTGTGTCTTCTTCTTTTGCCAATTCCACTAATTGTTTGGG</t>
  </si>
  <si>
    <t>T-21-G;T-26-G</t>
  </si>
  <si>
    <t>-2.426932953034061</t>
  </si>
  <si>
    <t>0.43077259615452895</t>
  </si>
  <si>
    <t>4.3358864747258306</t>
  </si>
  <si>
    <t>GATCCAGATCTAACTTGGGGGGGCTTAGTCTTCTTCTTTTGCCAATTCCACTAATTGTTTGGG</t>
  </si>
  <si>
    <t>T-21-G;T-27-A</t>
  </si>
  <si>
    <t>GATCCAGATCTAACTTGGGGGGGCTTCGTCTTCTTCTTTTGCCAATTCCACTAATTGTTTGGG</t>
  </si>
  <si>
    <t>T-21-G;T-27-C</t>
  </si>
  <si>
    <t>-1.0197354988140659</t>
  </si>
  <si>
    <t>0.1892602768402815</t>
  </si>
  <si>
    <t>17.709895231344316</t>
  </si>
  <si>
    <t>GATCCAGATCTAACTTGGGGGGGCTTGGTCTTCTTCTTTTGCCAATTCCACTAATTGTTTGGG</t>
  </si>
  <si>
    <t>T-21-G;T-27-G</t>
  </si>
  <si>
    <t>-2.2078563372317555</t>
  </si>
  <si>
    <t>0.5197575130316533</t>
  </si>
  <si>
    <t>5.397860641486669</t>
  </si>
  <si>
    <t>GATCCAGATCTAACTTGGGGGGGCTTTATCTTCTTCTTTTGCCAATTCCACTAATTGTTTGGG</t>
  </si>
  <si>
    <t>T-21-G;G-28-A</t>
  </si>
  <si>
    <t>-3.263769274494285</t>
  </si>
  <si>
    <t>1.0519495122423101</t>
  </si>
  <si>
    <t>1.8777791217289417</t>
  </si>
  <si>
    <t>GATCCAGATCTAACTTGGGGGGGCTTTCTCTTCTTCTTTTGCCAATTCCACTAATTGTTTGGG</t>
  </si>
  <si>
    <t>T-21-G;G-28-C</t>
  </si>
  <si>
    <t>-2.131099841935713</t>
  </si>
  <si>
    <t>1.1272909406112048</t>
  </si>
  <si>
    <t>5.828497176016733</t>
  </si>
  <si>
    <t>GATCCAGATCTAACTTGGGGGGGCTTTGACTTCTTCTTTTGCCAATTCCACTAATTGTTTGGG</t>
  </si>
  <si>
    <t>T-21-G;T-29-A</t>
  </si>
  <si>
    <t>-1.7847790119769755</t>
  </si>
  <si>
    <t>0.41731329726550526</t>
  </si>
  <si>
    <t>8.240656580310912</t>
  </si>
  <si>
    <t>GATCCAGATCTAACTTGGGGGGGCTTTGCCTTCTTCTTTTGCCAATTCCACTAATTGTTTGGG</t>
  </si>
  <si>
    <t>T-21-G;T-29-C</t>
  </si>
  <si>
    <t>-1.2987277025882489</t>
  </si>
  <si>
    <t>0.448150419268564</t>
  </si>
  <si>
    <t>13.398346880400531</t>
  </si>
  <si>
    <t>GATCCAGATCTAACTTGGGGGGGCTTTGGCTTCTTCTTTTGCCAATTCCACTAATTGTTTGGG</t>
  </si>
  <si>
    <t>T-21-G;T-29-G</t>
  </si>
  <si>
    <t>-2.4990241014802264</t>
  </si>
  <si>
    <t>0.778126974569037</t>
  </si>
  <si>
    <t>4.0343085877440865</t>
  </si>
  <si>
    <t>GATCCAGATCTAACTTGGGGGGGCTTTGTATTCTTCTTTTGCCAATTCCACTAATTGTTTGGG</t>
  </si>
  <si>
    <t>T-21-G;C-30-A</t>
  </si>
  <si>
    <t>-2.0762130399970937</t>
  </si>
  <si>
    <t>0.9296188259255278</t>
  </si>
  <si>
    <t>6.157346949794138</t>
  </si>
  <si>
    <t>GATCCAGATCTAACTTGGGGGGGCTTTGTCATCTTCTTTTGCCAATTCCACTAATTGTTTGGG</t>
  </si>
  <si>
    <t>T-21-G;T-31-A</t>
  </si>
  <si>
    <t>-1.866741784464617</t>
  </si>
  <si>
    <t>0.5398290684151112</t>
  </si>
  <si>
    <t>7.592168460971316</t>
  </si>
  <si>
    <t>GATCCAGATCTAACTTGGGGGGGCTTTGTCCTCTTCTTTTGCCAATTCCACTAATTGTTTGGG</t>
  </si>
  <si>
    <t>T-21-G;T-31-C</t>
  </si>
  <si>
    <t>-2.40715070377532</t>
  </si>
  <si>
    <t>0.939009792681667</t>
  </si>
  <si>
    <t>4.422514081144565</t>
  </si>
  <si>
    <t>GATCCAGATCTAACTTGGGGGGGCTTTGTCGTCTTCTTTTGCCAATTCCACTAATTGTTTGGG</t>
  </si>
  <si>
    <t>T-21-G;T-31-G</t>
  </si>
  <si>
    <t>-1.3960288783869816</t>
  </si>
  <si>
    <t>0.25313214575248555</t>
  </si>
  <si>
    <t>12.1560885125216</t>
  </si>
  <si>
    <t>GATCCAGATCTAACTTGGGGGGGCTTTGTCTCCTTCTTTTGCCAATTCCACTAATTGTTTGGG</t>
  </si>
  <si>
    <t>T-21-G;T-32-C</t>
  </si>
  <si>
    <t>-2.474088523451639</t>
  </si>
  <si>
    <t>1.0252269727222902</t>
  </si>
  <si>
    <t>4.136171126994332</t>
  </si>
  <si>
    <t>GATCCAGATCTAACTTGGGGGGGCTTTGTCTGCTTCTTTTGCCAATTCCACTAATTGTTTGGG</t>
  </si>
  <si>
    <t>T-21-G;T-32-G</t>
  </si>
  <si>
    <t>-2.420911119169605</t>
  </si>
  <si>
    <t>0.9389056992497626</t>
  </si>
  <si>
    <t>4.362075235776774</t>
  </si>
  <si>
    <t>GATCCAGATCTAACTTGGGGGGGCTTTGTCTTCATCTTTTGCCAATTCCACTAATTGTTTGGG</t>
  </si>
  <si>
    <t>T-21-G;T-34-A</t>
  </si>
  <si>
    <t>-2.4641312337031014</t>
  </si>
  <si>
    <t>0.905159001843294</t>
  </si>
  <si>
    <t>4.177561909379351</t>
  </si>
  <si>
    <t>GATCCAGATCTAACTTGGGGGGGCTTTGTCTTCCTCTTTTGCCAATTCCACTAATTGTTTGGG</t>
  </si>
  <si>
    <t>T-21-G;T-34-C</t>
  </si>
  <si>
    <t>-1.4874257549078718</t>
  </si>
  <si>
    <t>0.8350927326205551</t>
  </si>
  <si>
    <t>11.094320158151143</t>
  </si>
  <si>
    <t>GATCCAGATCTAACTTGGGGGGGCTTTGTCTTCGTCTTTTGCCAATTCCACTAATTGTTTGGG</t>
  </si>
  <si>
    <t>T-21-G;T-34-G</t>
  </si>
  <si>
    <t>-1.4603776120015053</t>
  </si>
  <si>
    <t>0.2681635354646376</t>
  </si>
  <si>
    <t>11.398496067554168</t>
  </si>
  <si>
    <t>GATCCAGATCTAACTTGGGGGGGCTTTGTCTTCTACTTTTGCCAATTCCACTAATTGTTTGGG</t>
  </si>
  <si>
    <t>T-21-G;T-35-A</t>
  </si>
  <si>
    <t>-1.849987407980258</t>
  </si>
  <si>
    <t>0.7530903289178771</t>
  </si>
  <si>
    <t>7.7204420813461505</t>
  </si>
  <si>
    <t>GATCCAGATCTAACTTGGGGGGGCTTTGTCTTCTCCTTTTGCCAATTCCACTAATTGTTTGGG</t>
  </si>
  <si>
    <t>T-21-G;T-35-C</t>
  </si>
  <si>
    <t>-1.9005707983174582</t>
  </si>
  <si>
    <t>0.5955815714407994</t>
  </si>
  <si>
    <t>7.339628560306033</t>
  </si>
  <si>
    <t>GATCCAGATCTAACTTGGGGGGGCTTTGTCTTCTGCTTTTGCCAATTCCACTAATTGTTTGGG</t>
  </si>
  <si>
    <t>T-21-G;T-35-G</t>
  </si>
  <si>
    <t>-1.4915084013629172</t>
  </si>
  <si>
    <t>0.34329942042827416</t>
  </si>
  <si>
    <t>11.049118305663104</t>
  </si>
  <si>
    <t>GATCCAGATCTAACTTGGGGGGGCTTTGTCTTCTTATTTTGCCAATTCCACTAATTGTTTGGG</t>
  </si>
  <si>
    <t>T-21-G;C-36-A</t>
  </si>
  <si>
    <t>-2.620054193191409</t>
  </si>
  <si>
    <t>0.9532185029413573</t>
  </si>
  <si>
    <t>3.5744268499796634</t>
  </si>
  <si>
    <t>GATCCAGATCTAACTTGGGGGGGCTTTGTCTTCTTCATTTGCCAATTCCACTAATTGTTTGGG</t>
  </si>
  <si>
    <t>T-21-G;T-37-A</t>
  </si>
  <si>
    <t>-1.4969363739736434</t>
  </si>
  <si>
    <t>0.4277339988778528</t>
  </si>
  <si>
    <t>10.989306469483953</t>
  </si>
  <si>
    <t>GATCCAGATCTAACTTGGGGGGGCTTTGTCTTCTTCCTTTGCCAATTCCACTAATTGTTTGGG</t>
  </si>
  <si>
    <t>T-21-G;T-37-C</t>
  </si>
  <si>
    <t>-2.3978824253575644</t>
  </si>
  <si>
    <t>1.1827932798013483</t>
  </si>
  <si>
    <t>4.463693710308704</t>
  </si>
  <si>
    <t>GATCCAGATCTAACTTGGGGGGGCTTTGTCTTCTTCGTTTGCCAATTCCACTAATTGTTTGGG</t>
  </si>
  <si>
    <t>T-21-G;T-37-G</t>
  </si>
  <si>
    <t>-1.6051891531953193</t>
  </si>
  <si>
    <t>0.2791979033102285</t>
  </si>
  <si>
    <t>9.861811576487401</t>
  </si>
  <si>
    <t>GATCCAGATCTAACTTGGGGGGGCTTTGTCTTCTTCTATTGCCAATTCCACTAATTGTTTGGG</t>
  </si>
  <si>
    <t>T-21-G;T-38-A</t>
  </si>
  <si>
    <t>-2.3610558741068606</t>
  </si>
  <si>
    <t>0.6454198992942147</t>
  </si>
  <si>
    <t>4.6311404751565615</t>
  </si>
  <si>
    <t>GATCCAGATCTAACTTGGGGGGGCTTTGTCTTCTTCTCTTGCCAATTCCACTAATTGTTTGGG</t>
  </si>
  <si>
    <t>T-21-G;T-38-C</t>
  </si>
  <si>
    <t>-2.6225350294549337</t>
  </si>
  <si>
    <t>1.5413211822437198</t>
  </si>
  <si>
    <t>3.5655702726303997</t>
  </si>
  <si>
    <t>GATCCAGATCTAACTTGGGGGGGCTTTGTCTTCTTCTGTTGCCAATTCCACTAATTGTTTGGG</t>
  </si>
  <si>
    <t>T-21-G;T-38-G</t>
  </si>
  <si>
    <t>-2.5757231901506406</t>
  </si>
  <si>
    <t>0.5728061403644876</t>
  </si>
  <si>
    <t>3.736449558568042</t>
  </si>
  <si>
    <t>GATCCAGATCTAACTTGGGGGGGCTTTGTCTTCTTCTTATGCCAATTCCACTAATTGTTTGGG</t>
  </si>
  <si>
    <t>T-21-G;T-39-A</t>
  </si>
  <si>
    <t>-2.7458541161268117</t>
  </si>
  <si>
    <t>0.9989203648389758</t>
  </si>
  <si>
    <t>3.151898339168611</t>
  </si>
  <si>
    <t>GATCCAGATCTAACTTGGGGGGGCTTTGTCTTCTTCTTCTGCCAATTCCACTAATTGTTTGGG</t>
  </si>
  <si>
    <t>T-21-G;T-39-C</t>
  </si>
  <si>
    <t>-1.6837821236427715</t>
  </si>
  <si>
    <t>0.30522969715933596</t>
  </si>
  <si>
    <t>9.1164175203033</t>
  </si>
  <si>
    <t>GATCCAGATCTAACTTGGGGGGGCTTTGTCTTCTTCTTGTGCCAATTCCACTAATTGTTTGGG</t>
  </si>
  <si>
    <t>T-21-G;T-39-G</t>
  </si>
  <si>
    <t>-2.4478374311304103</t>
  </si>
  <si>
    <t>0.5752657689250583</t>
  </si>
  <si>
    <t>4.246187848846917</t>
  </si>
  <si>
    <t>GATCCAGATCTAACTTGGGGGGGCTTTGTCTTCTTCTTTAGCCAATTCCACTAATTGTTTGGG</t>
  </si>
  <si>
    <t>T-21-G;T-40-A</t>
  </si>
  <si>
    <t>-2.5841043717012604</t>
  </si>
  <si>
    <t>1.3713994374060934</t>
  </si>
  <si>
    <t>3.705264562566411</t>
  </si>
  <si>
    <t>GATCCAGATCTAACTTGGGGGGGCTTTGTCTTCTTCTTTCGCCAATTCCACTAATTGTTTGGG</t>
  </si>
  <si>
    <t>T-21-G;T-40-C</t>
  </si>
  <si>
    <t>-1.6679828230318683</t>
  </si>
  <si>
    <t>0.3109912584909895</t>
  </si>
  <si>
    <t>9.261594367645111</t>
  </si>
  <si>
    <t>GATCCAGATCTAACTTGGGGGGGCTTTGTCTTCTTCTTTGGCCAATTCCACTAATTGTTTGGG</t>
  </si>
  <si>
    <t>T-21-G;T-40-G</t>
  </si>
  <si>
    <t>-2.616426454563527</t>
  </si>
  <si>
    <t>0.7322826197607525</t>
  </si>
  <si>
    <t>3.587417485403917</t>
  </si>
  <si>
    <t>GATCCAGATCTAACTTGGGGGGGCTTTGTCTTCTTCTTTTACCAATTCCACTAATTGTTTGGG</t>
  </si>
  <si>
    <t>T-21-G;G-41-A</t>
  </si>
  <si>
    <t>-2.237893630366084</t>
  </si>
  <si>
    <t>0.7676510216674712</t>
  </si>
  <si>
    <t>5.238134400155621</t>
  </si>
  <si>
    <t>GATCCAGATCTAACTTGGGGGGGCTTTGTCTTCTTCTTTTCCCAATTCCACTAATTGTTTGGG</t>
  </si>
  <si>
    <t>T-21-G;G-41-C</t>
  </si>
  <si>
    <t>-2.3570624637328743</t>
  </si>
  <si>
    <t>0.5738762253002544</t>
  </si>
  <si>
    <t>4.649671495932062</t>
  </si>
  <si>
    <t>GATCCAGATCTAACTTGGGGGGGCTTTGTCTTCTTCTTTTGACAATTCCACTAATTGTTTGGG</t>
  </si>
  <si>
    <t>T-21-G;C-42-A</t>
  </si>
  <si>
    <t>-2.325739860435533</t>
  </si>
  <si>
    <t>1.2045432792549882</t>
  </si>
  <si>
    <t>4.797616223077185</t>
  </si>
  <si>
    <t>GATCCAGATCTAACTTGGGGGGGCTTTGTCTTCTTCTTTTGCAAATTCCACTAATTGTTTGGG</t>
  </si>
  <si>
    <t>T-21-G;C-43-A</t>
  </si>
  <si>
    <t>-2.5474767308586492</t>
  </si>
  <si>
    <t>1.653383656428148</t>
  </si>
  <si>
    <t>3.843495749609362</t>
  </si>
  <si>
    <t>GATCCAGATCTAACTTGGGGGGGCTTTGTCTTCTTCTTTTGCCAAATCCACTAATTGTTTGGG</t>
  </si>
  <si>
    <t>T-21-G;T-46-A</t>
  </si>
  <si>
    <t>-2.4605709877459248</t>
  </si>
  <si>
    <t>1.2037257361167069</t>
  </si>
  <si>
    <t>4.192461564758793</t>
  </si>
  <si>
    <t>GATCCAGATCTAACTTGGGGGGGCTTTGTCTTCTTCTTTTGCCAACTCCACTAATTGTTTGGG</t>
  </si>
  <si>
    <t>T-21-G;T-46-C</t>
  </si>
  <si>
    <t>-1.5623953622922917</t>
  </si>
  <si>
    <t>0.405152235345458</t>
  </si>
  <si>
    <t>10.292996088287733</t>
  </si>
  <si>
    <t>GATCCAGATCTAACTTGGGGGGGCTTTGTCTTCTTCTTTTGCCAAGTCCACTAATTGTTTGGG</t>
  </si>
  <si>
    <t>T-21-G;T-46-G</t>
  </si>
  <si>
    <t>-1.6813121116662564</t>
  </si>
  <si>
    <t>0.5476783410530647</t>
  </si>
  <si>
    <t>9.138963013117568</t>
  </si>
  <si>
    <t>GATCCAGATCTAACTTGGGGGGGCTTTGTCTTCTTCTTTTGCCAATACCACTAATTGTTTGGG</t>
  </si>
  <si>
    <t>T-21-G;T-47-A</t>
  </si>
  <si>
    <t>-1.8668118320818883</t>
  </si>
  <si>
    <t>0.9512615579142182</t>
  </si>
  <si>
    <t>7.591636666286396</t>
  </si>
  <si>
    <t>GATCCAGATCTAACTTGGGGGGGCTTTGTCTTCTTCTTTTGCCAATCCCACTAATTGTTTGGG</t>
  </si>
  <si>
    <t>T-21-G;T-47-C</t>
  </si>
  <si>
    <t>-2.456367171851159</t>
  </si>
  <si>
    <t>1.653826898120415</t>
  </si>
  <si>
    <t>4.21012299802036</t>
  </si>
  <si>
    <t>GATCCAGATCTAACTTGGGGGGGCTTTGTCTTCTTCTTTTGCCAATTACACTAATTGTTTGGG</t>
  </si>
  <si>
    <t>T-21-G;C-48-A</t>
  </si>
  <si>
    <t>GATCCAGATCTAACTTGGGGGGGCTTTGTCTTCTTCTTTTGCCAATTCAACTAATTGTTTGGG</t>
  </si>
  <si>
    <t>T-21-G;C-49-A</t>
  </si>
  <si>
    <t>-3.0313940344585326</t>
  </si>
  <si>
    <t>1.0308398771011935</t>
  </si>
  <si>
    <t>2.368993071076714</t>
  </si>
  <si>
    <t>GATCCAGATCTAACTTGGGGGGGCTTTGTCTTCTTCTTTTGCCAATTCCACAAATTGTTTGGG</t>
  </si>
  <si>
    <t>T-21-G;T-52-A</t>
  </si>
  <si>
    <t>-2.7912892237421114</t>
  </si>
  <si>
    <t>0.9477958066924242</t>
  </si>
  <si>
    <t>3.0118960911679773</t>
  </si>
  <si>
    <t>GATCCAGATCTAACTTGGGGGGGCTTTGTCTTCTTCTTTTGCCAATTCCACCAATTGTTTGGG</t>
  </si>
  <si>
    <t>T-21-G;T-52-C</t>
  </si>
  <si>
    <t>-2.791501131304269</t>
  </si>
  <si>
    <t>1.3245123705333037</t>
  </si>
  <si>
    <t>3.0112579152293675</t>
  </si>
  <si>
    <t>GATCCAGATCTAACTTGGGGGGGCTTTGTCTTCTTCTTTTGCCAATTCCACGAATTGTTTGGG</t>
  </si>
  <si>
    <t>T-21-G;T-52-G</t>
  </si>
  <si>
    <t>-1.329722238660022</t>
  </si>
  <si>
    <t>0.35677573877124896</t>
  </si>
  <si>
    <t>12.989440993327086</t>
  </si>
  <si>
    <t>GATCCAGATCTAACTTGGGGGGGCTTTGTCTTCTTCTTTTGCCAATTCCACTAACTGTTTGGG</t>
  </si>
  <si>
    <t>T-21-G;T-55-C</t>
  </si>
  <si>
    <t>-2.8208497941158837</t>
  </si>
  <si>
    <t>1.6428201694459648</t>
  </si>
  <si>
    <t>2.92416579198266</t>
  </si>
  <si>
    <t>GATCCAGATCTAACTTGGGGGGGCTTTGTCTTCTTCTTTTGCCAATTCCACTAAGTGTTTGGG</t>
  </si>
  <si>
    <t>T-21-G;T-55-G</t>
  </si>
  <si>
    <t>-2.4257321699854693</t>
  </si>
  <si>
    <t>1.6539870891865418</t>
  </si>
  <si>
    <t>4.341096060870698</t>
  </si>
  <si>
    <t>GATCCAGATCTAACTTGGGGGGGCTTTGTCTTCTTCTTTTGCCAATTCCACTAATCGTTTGGG</t>
  </si>
  <si>
    <t>T-21-G;T-56-C</t>
  </si>
  <si>
    <t>GATCCAGATCTAACTTGGGGGGGCTTTGTCTTCTTCTTTTGCCAATTCCACTAATGGTTTGGG</t>
  </si>
  <si>
    <t>T-21-G;T-56-G</t>
  </si>
  <si>
    <t>-2.1511396736281263</t>
  </si>
  <si>
    <t>0.9130991782253973</t>
  </si>
  <si>
    <t>5.712857641983409</t>
  </si>
  <si>
    <t>GATCCAGATCTAACTTGGGGGGGCTTTGTCTTCTTCTTTTGCCAATTCCACTAATTATTTGGG</t>
  </si>
  <si>
    <t>T-21-G;G-57-A</t>
  </si>
  <si>
    <t>-2.6663991928315083</t>
  </si>
  <si>
    <t>0.8223594141966236</t>
  </si>
  <si>
    <t>3.4125501008428203</t>
  </si>
  <si>
    <t>GATCCAGATCTAACTTGGGGGGGCTTTGTCTTCTTCTTTTGCCAATTCCACTAATTCTTTGGG</t>
  </si>
  <si>
    <t>T-21-G;G-57-C</t>
  </si>
  <si>
    <t>-2.619892221867373</t>
  </si>
  <si>
    <t>1.643342017756635</t>
  </si>
  <si>
    <t>3.5750058515187817</t>
  </si>
  <si>
    <t>GATCCAGATCTAACTTGGGGGGGCTTTGTCTTCTTCTTTTGCCAATTCCACTAATTGATTGGG</t>
  </si>
  <si>
    <t>T-21-G;T-58-A</t>
  </si>
  <si>
    <t>-1.782561172886392</t>
  </si>
  <si>
    <t>0.731758824371097</t>
  </si>
  <si>
    <t>8.258953312711128</t>
  </si>
  <si>
    <t>GATCCAGATCTAACTTGGGGGGGCTTTGTCTTCTTCTTTTGCCAATTCCACTAATTGCTTGGG</t>
  </si>
  <si>
    <t>T-21-G;T-58-C</t>
  </si>
  <si>
    <t>-0.9884378188616668</t>
  </si>
  <si>
    <t>0.556066160677962</t>
  </si>
  <si>
    <t>18.272938884525182</t>
  </si>
  <si>
    <t>GATCCAGATCTAACTTGGGGGGGCTTTGTCTTCTTCTTTTGCCAATTCCACTAATTGGTTGGG</t>
  </si>
  <si>
    <t>T-21-G;T-58-G</t>
  </si>
  <si>
    <t>-2.7663506573843466</t>
  </si>
  <si>
    <t>1.6429513542305938</t>
  </si>
  <si>
    <t>3.0879528937024103</t>
  </si>
  <si>
    <t>GATCCAGATCTAACTTGGGGGGGCTTTGTCTTCTTCTTTTGCCAATTCCACTAATTGTATGGG</t>
  </si>
  <si>
    <t>T-21-G;T-59-A</t>
  </si>
  <si>
    <t>-1.9642008639802147</t>
  </si>
  <si>
    <t>0.7815620855939279</t>
  </si>
  <si>
    <t>6.887155608410695</t>
  </si>
  <si>
    <t>GATCCAGATCTAACTTGGGGGGGCTTTGTCTTCTTCTTTTGCCAATTCCACTAATTGTCTGGG</t>
  </si>
  <si>
    <t>T-21-G;T-59-C</t>
  </si>
  <si>
    <t>-2.752646739583298</t>
  </si>
  <si>
    <t>1.3119290434289204</t>
  </si>
  <si>
    <t>3.1305612300919647</t>
  </si>
  <si>
    <t>GATCCAGATCTAACTTGGGGGGGCTTTGTCTTCTTCTTTTGCCAATTCCACTAATTGTGTGGG</t>
  </si>
  <si>
    <t>T-21-G;T-59-G</t>
  </si>
  <si>
    <t>-1.5212382700321527</t>
  </si>
  <si>
    <t>0.8998117360466046</t>
  </si>
  <si>
    <t>10.725464402063462</t>
  </si>
  <si>
    <t>GATCCAGATCTAACTTGGGGGGGCTTTGTCTTCTTCTTTTGCCAATTCCACTAATTGTTAGGG</t>
  </si>
  <si>
    <t>T-21-G;T-60-A</t>
  </si>
  <si>
    <t>-2.485862519685416</t>
  </si>
  <si>
    <t>0.9732823646332542</t>
  </si>
  <si>
    <t>4.08775743432615</t>
  </si>
  <si>
    <t>GATCCAGATCTAACTTGGGGGGGCTTTGTCTTCTTCTTTTGCCAATTCCACTAATTGTTCGGG</t>
  </si>
  <si>
    <t>T-21-G;T-60-C</t>
  </si>
  <si>
    <t>-3.338854677824151</t>
  </si>
  <si>
    <t>1.6418768638519876</t>
  </si>
  <si>
    <t>1.7419485743862377</t>
  </si>
  <si>
    <t>GATCCAGATCTAACTTGGGGGGGCTTTGTCTTCTTCTTTTGCCAATTCCACTAATTGTTGGGG</t>
  </si>
  <si>
    <t>T-21-G;T-60-G</t>
  </si>
  <si>
    <t>-2.7803493421326344</t>
  </si>
  <si>
    <t>1.3118704695789687</t>
  </si>
  <si>
    <t>3.045026770253385</t>
  </si>
  <si>
    <t>GATCCAGATCTAACTTGGGGGGGCTTTGTCTTCTTCTTTTGCCAATTCCACTAATTGTTTAGG</t>
  </si>
  <si>
    <t>T-21-G;G-61-A</t>
  </si>
  <si>
    <t>-3.3022202296393277</t>
  </si>
  <si>
    <t>1.3699473559635078</t>
  </si>
  <si>
    <t>1.806947224717451</t>
  </si>
  <si>
    <t>GATCCAGATCTAACTTGGGGGGGCTTTGTCTTCTTCTTTTGCCAATTCCACTAATTGTTTGAG</t>
  </si>
  <si>
    <t>T-21-G;G-62-A</t>
  </si>
  <si>
    <t>-1.8803227626863395</t>
  </si>
  <si>
    <t>0.24788556263551662</t>
  </si>
  <si>
    <t>7.489756388603508</t>
  </si>
  <si>
    <t>GATCCAGATCTAACTTGGGGGGGCTTTGTCTTCTTCTTTTGCCAATTCCACTAATTGTTTGCG</t>
  </si>
  <si>
    <t>T-21-G;G-62-C</t>
  </si>
  <si>
    <t>GATCCAGATCTAACTTGGGGGGGCTTTGTCTTCTTCTTTTGCCAATTCCACTAATTGTTTGGG</t>
  </si>
  <si>
    <t>T-21-G</t>
  </si>
  <si>
    <t>-4.2001641264960865</t>
  </si>
  <si>
    <t>0.13151969066284588</t>
  </si>
  <si>
    <t>0.7361619882820398</t>
  </si>
  <si>
    <t>GATCCAGATCTAACTTGGGGGGGCTTTGTCTTCTTCTTTTGCCAATTCCACTAATTGTTTGTG</t>
  </si>
  <si>
    <t>T-21-G;G-62-T</t>
  </si>
  <si>
    <t>-2.468242713052343</t>
  </si>
  <si>
    <t>1.5424802364402588</t>
  </si>
  <si>
    <t>4.16042121081874</t>
  </si>
  <si>
    <t>GATCCAGATCTAACTTGGGGGGGCTTTGTCTTCTTCTTTTGCCAATTCCACTAATTGTTTTGG</t>
  </si>
  <si>
    <t>T-21-G;G-61-T</t>
  </si>
  <si>
    <t>-1.8898258388366815</t>
  </si>
  <si>
    <t>0.8240086533427498</t>
  </si>
  <si>
    <t>7.418917788709267</t>
  </si>
  <si>
    <t>GATCCAGATCTAACTTGGGGGGGCTTTGTCTTCTTCTTTTGCCAATTCCACTACTTGTTTGGG</t>
  </si>
  <si>
    <t>T-21-G;A-54-C</t>
  </si>
  <si>
    <t>-2.4114288518222957</t>
  </si>
  <si>
    <t>0.7262552306809443</t>
  </si>
  <si>
    <t>4.403634325156829</t>
  </si>
  <si>
    <t>GATCCAGATCTAACTTGGGGGGGCTTTGTCTTCTTCTTTTGCCAATTCCACTAGTTGTTTGGG</t>
  </si>
  <si>
    <t>T-21-G;A-54-G</t>
  </si>
  <si>
    <t>-2.7748698763680086</t>
  </si>
  <si>
    <t>1.3118819270872326</t>
  </si>
  <si>
    <t>3.061757686573459</t>
  </si>
  <si>
    <t>GATCCAGATCTAACTTGGGGGGGCTTTGTCTTCTTCTTTTGCCAATTCCACTCATTGTTTGGG</t>
  </si>
  <si>
    <t>T-21-G;A-53-C</t>
  </si>
  <si>
    <t>-3.16824685474392</t>
  </si>
  <si>
    <t>1.6421346978658014</t>
  </si>
  <si>
    <t>2.0659954741408746</t>
  </si>
  <si>
    <t>GATCCAGATCTAACTTGGGGGGGCTTTGTCTTCTTCTTTTGCCAATTCCACTGATTGTTTGGG</t>
  </si>
  <si>
    <t>T-21-G;A-53-G</t>
  </si>
  <si>
    <t>-2.7978613750195636</t>
  </si>
  <si>
    <t>1.6428746219948982</t>
  </si>
  <si>
    <t>2.9921663588333973</t>
  </si>
  <si>
    <t>GATCCAGATCTAACTTGGGGGGGCTTTGTCTTCTTCTTTTGCCAATTCCACTTATTGTTTGGG</t>
  </si>
  <si>
    <t>T-21-G;A-53-T</t>
  </si>
  <si>
    <t>-2.035678004998963</t>
  </si>
  <si>
    <t>0.7506138142134953</t>
  </si>
  <si>
    <t>6.412062806195159</t>
  </si>
  <si>
    <t>GATCCAGATCTAACTTGGGGGGGCTTTGTCTTCTTCTTTTGCCAATTCCAGTAATTGTTTGGG</t>
  </si>
  <si>
    <t>T-21-G;C-51-G</t>
  </si>
  <si>
    <t>-1.647916820961721</t>
  </si>
  <si>
    <t>0.5601866211891</t>
  </si>
  <si>
    <t>9.449314638401958</t>
  </si>
  <si>
    <t>GATCCAGATCTAACTTGGGGGGGCTTTGTCTTCTTCTTTTGCCAATTCCATTAATTGTTTGGG</t>
  </si>
  <si>
    <t>T-21-G;C-51-T</t>
  </si>
  <si>
    <t>-1.7638721512733702</t>
  </si>
  <si>
    <t>0.9457026733289626</t>
  </si>
  <si>
    <t>8.414756438791532</t>
  </si>
  <si>
    <t>GATCCAGATCTAACTTGGGGGGGCTTTGTCTTCTTCTTTTGCCAATTCCTCTAATTGTTTGGG</t>
  </si>
  <si>
    <t>T-21-G;A-50-T</t>
  </si>
  <si>
    <t>-1.9322965113993722</t>
  </si>
  <si>
    <t>0.6935394988006098</t>
  </si>
  <si>
    <t>7.110428600773936</t>
  </si>
  <si>
    <t>GATCCAGATCTAACTTGGGGGGGCTTTGTCTTCTTCTTTTGCCAATTCGACTAATTGTTTGGG</t>
  </si>
  <si>
    <t>T-21-G;C-49-G</t>
  </si>
  <si>
    <t>-2.115892706409161</t>
  </si>
  <si>
    <t>0.5461109552203854</t>
  </si>
  <si>
    <t>5.91780929205074</t>
  </si>
  <si>
    <t>GATCCAGATCTAACTTGGGGGGGCTTTGTCTTCTTCTTTTGCCAATTCTACTAATTGTTTGGG</t>
  </si>
  <si>
    <t>T-21-G;C-49-T</t>
  </si>
  <si>
    <t>-2.0126444984703085</t>
  </si>
  <si>
    <t>1.0947686089644453</t>
  </si>
  <si>
    <t>6.561469167426217</t>
  </si>
  <si>
    <t>GATCCAGATCTAACTTGGGGGGGCTTTGTCTTCTTCTTTTGCCAATTTCACTAATTGTTTGGG</t>
  </si>
  <si>
    <t>T-21-G;C-48-T</t>
  </si>
  <si>
    <t>-3.0825540240169564</t>
  </si>
  <si>
    <t>1.3240140828841067</t>
  </si>
  <si>
    <t>2.25084344582576</t>
  </si>
  <si>
    <t>GATCCAGATCTAACTTGGGGGGGCTTTGTCTTCTTCTTTTGCCACTTCCACTAATTGTTTGGG</t>
  </si>
  <si>
    <t>T-21-G;A-45-C</t>
  </si>
  <si>
    <t>GATCCAGATCTAACTTGGGGGGGCTTTGTCTTCTTCTTTTGCCAGTTCCACTAATTGTTTGGG</t>
  </si>
  <si>
    <t>T-21-G;A-45-G</t>
  </si>
  <si>
    <t>-1.4921315123211787</t>
  </si>
  <si>
    <t>0.6303132839313045</t>
  </si>
  <si>
    <t>11.042235623527741</t>
  </si>
  <si>
    <t>GATCCAGATCTAACTTGGGGGGGCTTTGTCTTCTTCTTTTGCCCATTCCACTAATTGTTTGGG</t>
  </si>
  <si>
    <t>T-21-G;A-44-C</t>
  </si>
  <si>
    <t>-2.0390963200019785</t>
  </si>
  <si>
    <t>0.8199288203195534</t>
  </si>
  <si>
    <t>6.390181775139261</t>
  </si>
  <si>
    <t>GATCCAGATCTAACTTGGGGGGGCTTTGTCTTCTTCTTTTGCCGATTCCACTAATTGTTTGGG</t>
  </si>
  <si>
    <t>T-21-G;A-44-G</t>
  </si>
  <si>
    <t>-1.3211385931194108</t>
  </si>
  <si>
    <t>0.24680148543525063</t>
  </si>
  <si>
    <t>13.101417647010306</t>
  </si>
  <si>
    <t>GATCCAGATCTAACTTGGGGGGGCTTTGTCTTCTTCTTTTGCGAATTCCACTAATTGTTTGGG</t>
  </si>
  <si>
    <t>T-21-G;C-43-G</t>
  </si>
  <si>
    <t>-2.6306332816474916</t>
  </si>
  <si>
    <t>0.6146749848679257</t>
  </si>
  <si>
    <t>3.5368119884392524</t>
  </si>
  <si>
    <t>GATCCAGATCTAACTTGGGGGGGCTTTGTCTTCTTCTTTTGGCAATTCCACTAATTGTTTGGG</t>
  </si>
  <si>
    <t>T-21-G;C-42-G</t>
  </si>
  <si>
    <t>-1.992723695197016</t>
  </si>
  <si>
    <t>0.7467636373156233</t>
  </si>
  <si>
    <t>6.693489513700989</t>
  </si>
  <si>
    <t>GATCCAGATCTAACTTGGGGGGGCTTTGTCTTCTTGTTTTGCCAATTCCACTAATTGTTTGGG</t>
  </si>
  <si>
    <t>T-21-G;C-36-G</t>
  </si>
  <si>
    <t>-2.31279859757034</t>
  </si>
  <si>
    <t>0.7224691029258548</t>
  </si>
  <si>
    <t>4.860106917860237</t>
  </si>
  <si>
    <t>GATCCAGATCTAACTTGGGGGGGCTTTGTCTTCTTTTTTTGCCAATTCCACTAATTGTTTGGG</t>
  </si>
  <si>
    <t>T-21-G;C-36-T</t>
  </si>
  <si>
    <t>-2.5448575138615275</t>
  </si>
  <si>
    <t>1.3715124989475795</t>
  </si>
  <si>
    <t>3.8535758942855063</t>
  </si>
  <si>
    <t>GATCCAGATCTAACTTGGGGGGGCTTTGTCTTGTTCTTTTGCCAATTCCACTAATTGTTTGGG</t>
  </si>
  <si>
    <t>T-21-G;C-33-G</t>
  </si>
  <si>
    <t>-2.6746699861528436</t>
  </si>
  <si>
    <t>0.7755758070392772</t>
  </si>
  <si>
    <t>3.384442002625635</t>
  </si>
  <si>
    <t>GATCCAGATCTAACTTGGGGGGGCTTTGTGTTCTTCTTTTGCCAATTCCACTAATTGTTTGGG</t>
  </si>
  <si>
    <t>T-21-G;C-30-G</t>
  </si>
  <si>
    <t>-3.092324107153459</t>
  </si>
  <si>
    <t>1.3113114966294857</t>
  </si>
  <si>
    <t>2.2289595958254798</t>
  </si>
  <si>
    <t>GATCCAGATCTAACTTGGGGGGGCTTTTTCTTCTTCTTTTGCCAATTCCACTAATTGTTTGGG</t>
  </si>
  <si>
    <t>T-21-G;G-28-T</t>
  </si>
  <si>
    <t>-2.2606919162967603</t>
  </si>
  <si>
    <t>1.6549583885683012</t>
  </si>
  <si>
    <t>5.120064919207336</t>
  </si>
  <si>
    <t>GATCCAGATCTAACTTGGGGGGTCTTTGTCTTCTTCTTTTGCCAATTCCACTAATTGTTTGGG</t>
  </si>
  <si>
    <t>T-21-G;G-23-T</t>
  </si>
  <si>
    <t>-1.5113720821741332</t>
  </si>
  <si>
    <t>0.4837272415993117</t>
  </si>
  <si>
    <t>10.831807587004942</t>
  </si>
  <si>
    <t>GATCCAGATCTAACTTGGGGGTGCTTTGTCTTCTTCTTTTGCCAATTCCACTAATTGTTTGGG</t>
  </si>
  <si>
    <t>T-21-G;G-22-T</t>
  </si>
  <si>
    <t>0.2563577577161536</t>
  </si>
  <si>
    <t>0.09627898360890617</t>
  </si>
  <si>
    <t>63.44775380546264</t>
  </si>
  <si>
    <t>GATCCAGATCTAACTTGGGGTAACTTTGTCTTCTTCTTTTGCCAATTCCACTAATTGTTTGGG</t>
  </si>
  <si>
    <t>G-22-A;G-23-A</t>
  </si>
  <si>
    <t>-1.0780644006776594</t>
  </si>
  <si>
    <t>0.17003435958228721</t>
  </si>
  <si>
    <t>16.706446019218557</t>
  </si>
  <si>
    <t>GATCCAGATCTAACTTGGGGTACCTTTGTCTTCTTCTTTTGCCAATTCCACTAATTGTTTGGG</t>
  </si>
  <si>
    <t>G-22-A;G-23-C</t>
  </si>
  <si>
    <t>-0.5681195422551648</t>
  </si>
  <si>
    <t>0.1560261276223113</t>
  </si>
  <si>
    <t>27.819563397737383</t>
  </si>
  <si>
    <t>GATCCAGATCTAACTTGGGGTAGATTTGTCTTCTTCTTTTGCCAATTCCACTAATTGTTTGGG</t>
  </si>
  <si>
    <t>G-22-A;C-24-A</t>
  </si>
  <si>
    <t>-0.38677956740824126</t>
  </si>
  <si>
    <t>0.11624783343195903</t>
  </si>
  <si>
    <t>33.350723537119094</t>
  </si>
  <si>
    <t>GATCCAGATCTAACTTGGGGTAGCATTGTCTTCTTCTTTTGCCAATTCCACTAATTGTTTGGG</t>
  </si>
  <si>
    <t>G-22-A;T-25-A</t>
  </si>
  <si>
    <t>-0.36445852804304824</t>
  </si>
  <si>
    <t>0.14518861258979157</t>
  </si>
  <si>
    <t>34.10351665747737</t>
  </si>
  <si>
    <t>GATCCAGATCTAACTTGGGGTAGCCTTGTCTTCTTCTTTTGCCAATTCCACTAATTGTTTGGG</t>
  </si>
  <si>
    <t>G-22-A;T-25-C</t>
  </si>
  <si>
    <t>-0.0547296115005768</t>
  </si>
  <si>
    <t>0.10198063351335765</t>
  </si>
  <si>
    <t>46.48498807158222</t>
  </si>
  <si>
    <t>GATCCAGATCTAACTTGGGGTAGCGTTGTCTTCTTCTTTTGCCAATTCCACTAATTGTTTGGG</t>
  </si>
  <si>
    <t>G-22-A;T-25-G</t>
  </si>
  <si>
    <t>0.02496899833665392</t>
  </si>
  <si>
    <t>0.08795394609159522</t>
  </si>
  <si>
    <t>50.341411726058865</t>
  </si>
  <si>
    <t>GATCCAGATCTAACTTGGGGTAGCTATGTCTTCTTCTTTTGCCAATTCCACTAATTGTTTGGG</t>
  </si>
  <si>
    <t>G-22-A;T-26-A</t>
  </si>
  <si>
    <t>-0.8076617741204101</t>
  </si>
  <si>
    <t>0.16623239330673445</t>
  </si>
  <si>
    <t>21.893663579330354</t>
  </si>
  <si>
    <t>GATCCAGATCTAACTTGGGGTAGCTCTGTCTTCTTCTTTTGCCAATTCCACTAATTGTTTGGG</t>
  </si>
  <si>
    <t>G-22-A;T-26-C</t>
  </si>
  <si>
    <t>-0.8949274195745488</t>
  </si>
  <si>
    <t>0.1516031073213549</t>
  </si>
  <si>
    <t>20.064089300556674</t>
  </si>
  <si>
    <t>GATCCAGATCTAACTTGGGGTAGCTGTGTCTTCTTCTTTTGCCAATTCCACTAATTGTTTGGG</t>
  </si>
  <si>
    <t>G-22-A;T-26-G</t>
  </si>
  <si>
    <t>0.5069866231407586</t>
  </si>
  <si>
    <t>0.07678594975620666</t>
  </si>
  <si>
    <t>81.5197773713658</t>
  </si>
  <si>
    <t>GATCCAGATCTAACTTGGGGTAGCTTAGTCTTCTTCTTTTGCCAATTCCACTAATTGTTTGGG</t>
  </si>
  <si>
    <t>G-22-A;T-27-A</t>
  </si>
  <si>
    <t>-2.785185596502735</t>
  </si>
  <si>
    <t>0.46047415947651366</t>
  </si>
  <si>
    <t>3.0303357994987814</t>
  </si>
  <si>
    <t>GATCCAGATCTAACTTGGGGTAGCTTCGTCTTCTTCTTTTGCCAATTCCACTAATTGTTTGGG</t>
  </si>
  <si>
    <t>G-22-A;T-27-C</t>
  </si>
  <si>
    <t>0.03562770179669214</t>
  </si>
  <si>
    <t>0.10687947642066031</t>
  </si>
  <si>
    <t>50.880855684917734</t>
  </si>
  <si>
    <t>GATCCAGATCTAACTTGGGGTAGCTTGGTCTTCTTCTTTTGCCAATTCCACTAATTGTTTGGG</t>
  </si>
  <si>
    <t>G-22-A;T-27-G</t>
  </si>
  <si>
    <t>-0.32711827227138257</t>
  </si>
  <si>
    <t>0.11006000092783227</t>
  </si>
  <si>
    <t>35.401024575410226</t>
  </si>
  <si>
    <t>GATCCAGATCTAACTTGGGGTAGCTTTATCTTCTTCTTTTGCCAATTCCACTAATTGTTTGGG</t>
  </si>
  <si>
    <t>G-22-A;G-28-A</t>
  </si>
  <si>
    <t>-1.4965481468936859</t>
  </si>
  <si>
    <t>0.2777049590755973</t>
  </si>
  <si>
    <t>10.993573644108135</t>
  </si>
  <si>
    <t>GATCCAGATCTAACTTGGGGTAGCTTTCTCTTCTTCTTTTGCCAATTCCACTAATTGTTTGGG</t>
  </si>
  <si>
    <t>G-22-A;G-28-C</t>
  </si>
  <si>
    <t>-1.9205563006869801</t>
  </si>
  <si>
    <t>0.43555671773080656</t>
  </si>
  <si>
    <t>7.194398478350935</t>
  </si>
  <si>
    <t>GATCCAGATCTAACTTGGGGTAGCTTTGACTTCTTCTTTTGCCAATTCCACTAATTGTTTGGG</t>
  </si>
  <si>
    <t>G-22-A;T-29-A</t>
  </si>
  <si>
    <t>0.23256912733822255</t>
  </si>
  <si>
    <t>0.12515197403088077</t>
  </si>
  <si>
    <t>61.95622963743911</t>
  </si>
  <si>
    <t>GATCCAGATCTAACTTGGGGTAGCTTTGCCTTCTTCTTTTGCCAATTCCACTAATTGTTTGGG</t>
  </si>
  <si>
    <t>G-22-A;T-29-C</t>
  </si>
  <si>
    <t>-0.7218413980687798</t>
  </si>
  <si>
    <t>0.15103800965700165</t>
  </si>
  <si>
    <t>23.85556770240627</t>
  </si>
  <si>
    <t>GATCCAGATCTAACTTGGGGTAGCTTTGGCTTCTTCTTTTGCCAATTCCACTAATTGTTTGGG</t>
  </si>
  <si>
    <t>G-22-A;T-29-G</t>
  </si>
  <si>
    <t>-0.6354151566793319</t>
  </si>
  <si>
    <t>0.15371884562373092</t>
  </si>
  <si>
    <t>26.009032411159673</t>
  </si>
  <si>
    <t>GATCCAGATCTAACTTGGGGTAGCTTTGTATTCTTCTTTTGCCAATTCCACTAATTGTTTGGG</t>
  </si>
  <si>
    <t>G-22-A;C-30-A</t>
  </si>
  <si>
    <t>-1.3314778666540312</t>
  </si>
  <si>
    <t>0.23672223008095794</t>
  </si>
  <si>
    <t>12.966656373603067</t>
  </si>
  <si>
    <t>GATCCAGATCTAACTTGGGGTAGCTTTGTCATCTTCTTTTGCCAATTCCACTAATTGTTTGGG</t>
  </si>
  <si>
    <t>G-22-A;T-31-A</t>
  </si>
  <si>
    <t>-0.51129273890191</t>
  </si>
  <si>
    <t>0.16873266725679753</t>
  </si>
  <si>
    <t>29.44624200163062</t>
  </si>
  <si>
    <t>GATCCAGATCTAACTTGGGGTAGCTTTGTCCTCTTCTTTTGCCAATTCCACTAATTGTTTGGG</t>
  </si>
  <si>
    <t>G-22-A;T-31-C</t>
  </si>
  <si>
    <t>-0.8214604730379947</t>
  </si>
  <si>
    <t>0.17697291522688988</t>
  </si>
  <si>
    <t>21.593634274967126</t>
  </si>
  <si>
    <t>GATCCAGATCTAACTTGGGGTAGCTTTGTCGTCTTCTTTTGCCAATTCCACTAATTGTTTGGG</t>
  </si>
  <si>
    <t>G-22-A;T-31-G</t>
  </si>
  <si>
    <t>0.11075496346632574</t>
  </si>
  <si>
    <t>0.08915576480255762</t>
  </si>
  <si>
    <t>54.85064786710019</t>
  </si>
  <si>
    <t>GATCCAGATCTAACTTGGGGTAGCTTTGTCTACTTCTTTTGCCAATTCCACTAATTGTTTGGG</t>
  </si>
  <si>
    <t>G-22-A;T-32-A</t>
  </si>
  <si>
    <t>-1.1113760323361626</t>
  </si>
  <si>
    <t>0.2111477418475431</t>
  </si>
  <si>
    <t>16.15909424722547</t>
  </si>
  <si>
    <t>GATCCAGATCTAACTTGGGGTAGCTTTGTCTCCTTCTTTTGCCAATTCCACTAATTGTTTGGG</t>
  </si>
  <si>
    <t>G-22-A;T-32-C</t>
  </si>
  <si>
    <t>-1.3788795537763552</t>
  </si>
  <si>
    <t>0.1959378748052996</t>
  </si>
  <si>
    <t>12.366355031568261</t>
  </si>
  <si>
    <t>GATCCAGATCTAACTTGGGGTAGCTTTGTCTGCTTCTTTTGCCAATTCCACTAATTGTTTGGG</t>
  </si>
  <si>
    <t>G-22-A;T-32-G</t>
  </si>
  <si>
    <t>-0.10789936673240272</t>
  </si>
  <si>
    <t>0.12464449273372757</t>
  </si>
  <si>
    <t>44.07795046973669</t>
  </si>
  <si>
    <t>GATCCAGATCTAACTTGGGGTAGCTTTGTCTTCATCTTTTGCCAATTCCACTAATTGTTTGGG</t>
  </si>
  <si>
    <t>G-22-A;T-34-A</t>
  </si>
  <si>
    <t>-0.2648955568716467</t>
  </si>
  <si>
    <t>0.11738542166491296</t>
  </si>
  <si>
    <t>37.67374670230452</t>
  </si>
  <si>
    <t>GATCCAGATCTAACTTGGGGTAGCTTTGTCTTCCTCTTTTGCCAATTCCACTAATTGTTTGGG</t>
  </si>
  <si>
    <t>G-22-A;T-34-C</t>
  </si>
  <si>
    <t>-1.0608723588461078</t>
  </si>
  <si>
    <t>0.186188704965402</t>
  </si>
  <si>
    <t>16.996147078952216</t>
  </si>
  <si>
    <t>GATCCAGATCTAACTTGGGGTAGCTTTGTCTTCGTCTTTTGCCAATTCCACTAATTGTTTGGG</t>
  </si>
  <si>
    <t>G-22-A;T-34-G</t>
  </si>
  <si>
    <t>0.09286206485299378</t>
  </si>
  <si>
    <t>0.0898755339762077</t>
  </si>
  <si>
    <t>53.87793902765543</t>
  </si>
  <si>
    <t>GATCCAGATCTAACTTGGGGTAGCTTTGTCTTCTACTTTTGCCAATTCCACTAATTGTTTGGG</t>
  </si>
  <si>
    <t>G-22-A;T-35-A</t>
  </si>
  <si>
    <t>-0.6888010737584106</t>
  </si>
  <si>
    <t>0.15235154409152124</t>
  </si>
  <si>
    <t>24.656929116345474</t>
  </si>
  <si>
    <t>GATCCAGATCTAACTTGGGGTAGCTTTGTCTTCTCCTTTTGCCAATTCCACTAATTGTTTGGG</t>
  </si>
  <si>
    <t>G-22-A;T-35-C</t>
  </si>
  <si>
    <t>-0.7504208224836674</t>
  </si>
  <si>
    <t>0.14434415002349732</t>
  </si>
  <si>
    <t>23.183439573878633</t>
  </si>
  <si>
    <t>GATCCAGATCTAACTTGGGGTAGCTTTGTCTTCTGCTTTTGCCAATTCCACTAATTGTTTGGG</t>
  </si>
  <si>
    <t>G-22-A;T-35-G</t>
  </si>
  <si>
    <t>-0.19962325350164717</t>
  </si>
  <si>
    <t>0.11994600640613595</t>
  </si>
  <si>
    <t>40.21482791808269</t>
  </si>
  <si>
    <t>GATCCAGATCTAACTTGGGGTAGCTTTGTCTTCTTATTTTGCCAATTCCACTAATTGTTTGGG</t>
  </si>
  <si>
    <t>G-22-A;C-36-A</t>
  </si>
  <si>
    <t>-2.177670827566756</t>
  </si>
  <si>
    <t>0.3792708258831483</t>
  </si>
  <si>
    <t>5.5632819185131615</t>
  </si>
  <si>
    <t>GATCCAGATCTAACTTGGGGTAGCTTTGTCTTCTTCATTTGCCAATTCCACTAATTGTTTGGG</t>
  </si>
  <si>
    <t>G-22-A;T-37-A</t>
  </si>
  <si>
    <t>-0.5149733315505934</t>
  </si>
  <si>
    <t>0.11617841093541255</t>
  </si>
  <si>
    <t>29.338061585933936</t>
  </si>
  <si>
    <t>GATCCAGATCTAACTTGGGGTAGCTTTGTCTTCTTCCTTTGCCAATTCCACTAATTGTTTGGG</t>
  </si>
  <si>
    <t>G-22-A;T-37-C</t>
  </si>
  <si>
    <t>-0.8014308018183963</t>
  </si>
  <si>
    <t>0.1273625154358368</t>
  </si>
  <si>
    <t>22.03050828572083</t>
  </si>
  <si>
    <t>GATCCAGATCTAACTTGGGGTAGCTTTGTCTTCTTCGTTTGCCAATTCCACTAATTGTTTGGG</t>
  </si>
  <si>
    <t>G-22-A;T-37-G</t>
  </si>
  <si>
    <t>0.10246104218178576</t>
  </si>
  <si>
    <t>0.09520722171574657</t>
  </si>
  <si>
    <t>54.39760227059039</t>
  </si>
  <si>
    <t>GATCCAGATCTAACTTGGGGTAGCTTTGTCTTCTTCTATTGCCAATTCCACTAATTGTTTGGG</t>
  </si>
  <si>
    <t>G-22-A;T-38-A</t>
  </si>
  <si>
    <t>-0.8482022439842464</t>
  </si>
  <si>
    <t>0.14321894552016912</t>
  </si>
  <si>
    <t>21.023834931006956</t>
  </si>
  <si>
    <t>GATCCAGATCTAACTTGGGGTAGCTTTGTCTTCTTCTCTTGCCAATTCCACTAATTGTTTGGG</t>
  </si>
  <si>
    <t>G-22-A;T-38-C</t>
  </si>
  <si>
    <t>-0.3972022171542383</t>
  </si>
  <si>
    <t>0.14570257935561726</t>
  </si>
  <si>
    <t>33.00492582152747</t>
  </si>
  <si>
    <t>GATCCAGATCTAACTTGGGGTAGCTTTGTCTTCTTCTGTTGCCAATTCCACTAATTGTTTGGG</t>
  </si>
  <si>
    <t>G-22-A;T-38-G</t>
  </si>
  <si>
    <t>-0.5192263629928205</t>
  </si>
  <si>
    <t>0.11456386195104679</t>
  </si>
  <si>
    <t>29.213550849275915</t>
  </si>
  <si>
    <t>GATCCAGATCTAACTTGGGGTAGCTTTGTCTTCTTCTTATGCCAATTCCACTAATTGTTTGGG</t>
  </si>
  <si>
    <t>G-22-A;T-39-A</t>
  </si>
  <si>
    <t>-0.39199388601994567</t>
  </si>
  <si>
    <t>0.11832235152342205</t>
  </si>
  <si>
    <t>33.177274840043275</t>
  </si>
  <si>
    <t>GATCCAGATCTAACTTGGGGTAGCTTTGTCTTCTTCTTCTGCCAATTCCACTAATTGTTTGGG</t>
  </si>
  <si>
    <t>G-22-A;T-39-C</t>
  </si>
  <si>
    <t>-0.1874783586350537</t>
  </si>
  <si>
    <t>0.09520793888015489</t>
  </si>
  <si>
    <t>40.70621063108523</t>
  </si>
  <si>
    <t>GATCCAGATCTAACTTGGGGTAGCTTTGTCTTCTTCTTGTGCCAATTCCACTAATTGTTTGGG</t>
  </si>
  <si>
    <t>G-22-A;T-39-G</t>
  </si>
  <si>
    <t>-0.38422249498015704</t>
  </si>
  <si>
    <t>0.10206852623629295</t>
  </si>
  <si>
    <t>33.43611287957177</t>
  </si>
  <si>
    <t>GATCCAGATCTAACTTGGGGTAGCTTTGTCTTCTTCTTTAGCCAATTCCACTAATTGTTTGGG</t>
  </si>
  <si>
    <t>G-22-A;T-40-A</t>
  </si>
  <si>
    <t>-2.9466656595799408</t>
  </si>
  <si>
    <t>0.7492559067169501</t>
  </si>
  <si>
    <t>2.5784627169945527</t>
  </si>
  <si>
    <t>GATCCAGATCTAACTTGGGGTAGCTTTGTCTTCTTCTTTCGCCAATTCCACTAATTGTTTGGG</t>
  </si>
  <si>
    <t>G-22-A;T-40-C</t>
  </si>
  <si>
    <t>0.007063799940481508</t>
  </si>
  <si>
    <t>0.12180850645878398</t>
  </si>
  <si>
    <t>49.44806044448019</t>
  </si>
  <si>
    <t>GATCCAGATCTAACTTGGGGTAGCTTTGTCTTCTTCTTTGGCCAATTCCACTAATTGTTTGGG</t>
  </si>
  <si>
    <t>G-22-A;T-40-G</t>
  </si>
  <si>
    <t>-0.3821407471821083</t>
  </si>
  <si>
    <t>0.10797409936175538</t>
  </si>
  <si>
    <t>33.5057909348397</t>
  </si>
  <si>
    <t>GATCCAGATCTAACTTGGGGTAGCTTTGTCTTCTTCTTTTACCAATTCCACTAATTGTTTGGG</t>
  </si>
  <si>
    <t>G-22-A;G-41-A</t>
  </si>
  <si>
    <t>-1.5005265157244614</t>
  </si>
  <si>
    <t>0.19462617265567514</t>
  </si>
  <si>
    <t>10.949924038071348</t>
  </si>
  <si>
    <t>GATCCAGATCTAACTTGGGGTAGCTTTGTCTTCTTCTTTTCCCAATTCCACTAATTGTTTGGG</t>
  </si>
  <si>
    <t>G-22-A;G-41-C</t>
  </si>
  <si>
    <t>-1.9885539422896272</t>
  </si>
  <si>
    <t>0.5360705648395776</t>
  </si>
  <si>
    <t>6.721457981337348</t>
  </si>
  <si>
    <t>GATCCAGATCTAACTTGGGGTAGCTTTGTCTTCTTCTTTTGACAATTCCACTAATTGTTTGGG</t>
  </si>
  <si>
    <t>G-22-A;C-42-A</t>
  </si>
  <si>
    <t>-0.6606238496578297</t>
  </si>
  <si>
    <t>0.13465671004482857</t>
  </si>
  <si>
    <t>25.361573778177355</t>
  </si>
  <si>
    <t>GATCCAGATCTAACTTGGGGTAGCTTTGTCTTCTTCTTTTGCAAATTCCACTAATTGTTTGGG</t>
  </si>
  <si>
    <t>G-22-A;C-43-A</t>
  </si>
  <si>
    <t>-0.6764289031272811</t>
  </si>
  <si>
    <t>0.17115626540567386</t>
  </si>
  <si>
    <t>24.963883782899803</t>
  </si>
  <si>
    <t>GATCCAGATCTAACTTGGGGTAGCTTTGTCTTCTTCTTTTGCCAAATCCACTAATTGTTTGGG</t>
  </si>
  <si>
    <t>G-22-A;T-46-A</t>
  </si>
  <si>
    <t>-1.024750141722994</t>
  </si>
  <si>
    <t>0.22605442866146994</t>
  </si>
  <si>
    <t>17.62130873127448</t>
  </si>
  <si>
    <t>GATCCAGATCTAACTTGGGGTAGCTTTGTCTTCTTCTTTTGCCAACTCCACTAATTGTTTGGG</t>
  </si>
  <si>
    <t>G-22-A;T-46-C</t>
  </si>
  <si>
    <t>-0.05990011545635392</t>
  </si>
  <si>
    <t>0.1409882801690021</t>
  </si>
  <si>
    <t>46.24525755474828</t>
  </si>
  <si>
    <t>GATCCAGATCTAACTTGGGGTAGCTTTGTCTTCTTCTTTTGCCAAGTCCACTAATTGTTTGGG</t>
  </si>
  <si>
    <t>G-22-A;T-46-G</t>
  </si>
  <si>
    <t>-0.4070883665120024</t>
  </si>
  <si>
    <t>0.11877613083936811</t>
  </si>
  <si>
    <t>32.680241777229554</t>
  </si>
  <si>
    <t>GATCCAGATCTAACTTGGGGTAGCTTTGTCTTCTTCTTTTGCCAATACCACTAATTGTTTGGG</t>
  </si>
  <si>
    <t>G-22-A;T-47-A</t>
  </si>
  <si>
    <t>-1.3605835977780234</t>
  </si>
  <si>
    <t>0.2010220808493077</t>
  </si>
  <si>
    <t>12.594691769080823</t>
  </si>
  <si>
    <t>GATCCAGATCTAACTTGGGGTAGCTTTGTCTTCTTCTTTTGCCAATCCCACTAATTGTTTGGG</t>
  </si>
  <si>
    <t>G-22-A;T-47-C</t>
  </si>
  <si>
    <t>-1.1671962036915273</t>
  </si>
  <si>
    <t>0.22049770516771106</t>
  </si>
  <si>
    <t>15.281803870291336</t>
  </si>
  <si>
    <t>GATCCAGATCTAACTTGGGGTAGCTTTGTCTTCTTCTTTTGCCAATGCCACTAATTGTTTGGG</t>
  </si>
  <si>
    <t>G-22-A;T-47-G</t>
  </si>
  <si>
    <t>-0.9716871287014993</t>
  </si>
  <si>
    <t>0.1876752465519319</t>
  </si>
  <si>
    <t>18.581601157999874</t>
  </si>
  <si>
    <t>GATCCAGATCTAACTTGGGGTAGCTTTGTCTTCTTCTTTTGCCAATTACACTAATTGTTTGGG</t>
  </si>
  <si>
    <t>G-22-A;C-48-A</t>
  </si>
  <si>
    <t>-2.0433718982676563</t>
  </si>
  <si>
    <t>0.4557529167586202</t>
  </si>
  <si>
    <t>6.36291837775492</t>
  </si>
  <si>
    <t>GATCCAGATCTAACTTGGGGTAGCTTTGTCTTCTTCTTTTGCCAATTCAACTAATTGTTTGGG</t>
  </si>
  <si>
    <t>G-22-A;C-49-A</t>
  </si>
  <si>
    <t>-0.23854544905584066</t>
  </si>
  <si>
    <t>0.12016446235214877</t>
  </si>
  <si>
    <t>38.679648599967244</t>
  </si>
  <si>
    <t>GATCCAGATCTAACTTGGGGTAGCTTTGTCTTCTTCTTTTGCCAATTCCAATAATTGTTTGGG</t>
  </si>
  <si>
    <t>G-22-A;C-51-A</t>
  </si>
  <si>
    <t>-2.174078578292588</t>
  </si>
  <si>
    <t>0.371237253016691</t>
  </si>
  <si>
    <t>5.583302551970659</t>
  </si>
  <si>
    <t>GATCCAGATCTAACTTGGGGTAGCTTTGTCTTCTTCTTTTGCCAATTCCACAAATTGTTTGGG</t>
  </si>
  <si>
    <t>G-22-A;T-52-A</t>
  </si>
  <si>
    <t>-0.4546978242037456</t>
  </si>
  <si>
    <t>0.1538872227935275</t>
  </si>
  <si>
    <t>31.160809846278447</t>
  </si>
  <si>
    <t>GATCCAGATCTAACTTGGGGTAGCTTTGTCTTCTTCTTTTGCCAATTCCACCAATTGTTTGGG</t>
  </si>
  <si>
    <t>G-22-A;T-52-C</t>
  </si>
  <si>
    <t>-0.1437839574837567</t>
  </si>
  <si>
    <t>0.10667342213234657</t>
  </si>
  <si>
    <t>42.52427448864354</t>
  </si>
  <si>
    <t>GATCCAGATCTAACTTGGGGTAGCTTTGTCTTCTTCTTTTGCCAATTCCACGAATTGTTTGGG</t>
  </si>
  <si>
    <t>G-22-A;T-52-G</t>
  </si>
  <si>
    <t>-0.26647349097456696</t>
  </si>
  <si>
    <t>0.11199476441545549</t>
  </si>
  <si>
    <t>37.61434688941825</t>
  </si>
  <si>
    <t>GATCCAGATCTAACTTGGGGTAGCTTTGTCTTCTTCTTTTGCCAATTCCACTAAATGTTTGGG</t>
  </si>
  <si>
    <t>G-22-A;T-55-A</t>
  </si>
  <si>
    <t>-0.39663095896454553</t>
  </si>
  <si>
    <t>0.15166205388679657</t>
  </si>
  <si>
    <t>33.02378554207524</t>
  </si>
  <si>
    <t>GATCCAGATCTAACTTGGGGTAGCTTTGTCTTCTTCTTTTGCCAATTCCACTAACTGTTTGGG</t>
  </si>
  <si>
    <t>G-22-A;T-55-C</t>
  </si>
  <si>
    <t>-0.8453971621507823</t>
  </si>
  <si>
    <t>0.1764871652585754</t>
  </si>
  <si>
    <t>21.08289129869007</t>
  </si>
  <si>
    <t>GATCCAGATCTAACTTGGGGTAGCTTTGTCTTCTTCTTTTGCCAATTCCACTAAGTGTTTGGG</t>
  </si>
  <si>
    <t>G-22-A;T-55-G</t>
  </si>
  <si>
    <t>-0.7185422477615746</t>
  </si>
  <si>
    <t>0.2118800919919336</t>
  </si>
  <si>
    <t>23.934400775494698</t>
  </si>
  <si>
    <t>GATCCAGATCTAACTTGGGGTAGCTTTGTCTTCTTCTTTTGCCAATTCCACTAATAGTTTGGG</t>
  </si>
  <si>
    <t>G-22-A;T-56-A</t>
  </si>
  <si>
    <t>-1.1221852688883782</t>
  </si>
  <si>
    <t>0.20574631880335242</t>
  </si>
  <si>
    <t>15.985367393875629</t>
  </si>
  <si>
    <t>GATCCAGATCTAACTTGGGGTAGCTTTGTCTTCTTCTTTTGCCAATTCCACTAATCGTTTGGG</t>
  </si>
  <si>
    <t>G-22-A;T-56-C</t>
  </si>
  <si>
    <t>-0.8294883064912181</t>
  </si>
  <si>
    <t>0.1782342605138769</t>
  </si>
  <si>
    <t>21.420978129996538</t>
  </si>
  <si>
    <t>GATCCAGATCTAACTTGGGGTAGCTTTGTCTTCTTCTTTTGCCAATTCCACTAATGGTTTGGG</t>
  </si>
  <si>
    <t>G-22-A;T-56-G</t>
  </si>
  <si>
    <t>-1.3884537004303505</t>
  </si>
  <si>
    <t>0.22703902208862692</t>
  </si>
  <si>
    <t>12.248522706982003</t>
  </si>
  <si>
    <t>GATCCAGATCTAACTTGGGGTAGCTTTGTCTTCTTCTTTTGCCAATTCCACTAATTATTTGGG</t>
  </si>
  <si>
    <t>G-22-A;G-57-A</t>
  </si>
  <si>
    <t>-0.8062188650984496</t>
  </si>
  <si>
    <t>0.15059312332997019</t>
  </si>
  <si>
    <t>21.925276946153957</t>
  </si>
  <si>
    <t>GATCCAGATCTAACTTGGGGTAGCTTTGTCTTCTTCTTTTGCCAATTCCACTAATTCTTTGGG</t>
  </si>
  <si>
    <t>G-22-A;G-57-C</t>
  </si>
  <si>
    <t>-1.1305684284367647</t>
  </si>
  <si>
    <t>0.2365960938953177</t>
  </si>
  <si>
    <t>15.851919646978741</t>
  </si>
  <si>
    <t>GATCCAGATCTAACTTGGGGTAGCTTTGTCTTCTTCTTTTGCCAATTCCACTAATTGATTGGG</t>
  </si>
  <si>
    <t>G-22-A;T-58-A</t>
  </si>
  <si>
    <t>-0.7976776859149599</t>
  </si>
  <si>
    <t>0.1723149046372186</t>
  </si>
  <si>
    <t>22.11334669055844</t>
  </si>
  <si>
    <t>GATCCAGATCTAACTTGGGGTAGCTTTGTCTTCTTCTTTTGCCAATTCCACTAATTGCTTGGG</t>
  </si>
  <si>
    <t>G-22-A;T-58-C</t>
  </si>
  <si>
    <t>-0.8710776202539456</t>
  </si>
  <si>
    <t>0.16634678171888442</t>
  </si>
  <si>
    <t>20.548365797550048</t>
  </si>
  <si>
    <t>GATCCAGATCTAACTTGGGGTAGCTTTGTCTTCTTCTTTTGCCAATTCCACTAATTGGTTGGG</t>
  </si>
  <si>
    <t>G-22-A;T-58-G</t>
  </si>
  <si>
    <t>-1.2728332272866452</t>
  </si>
  <si>
    <t>0.28468241468851485</t>
  </si>
  <si>
    <t>13.74982102293202</t>
  </si>
  <si>
    <t>GATCCAGATCTAACTTGGGGTAGCTTTGTCTTCTTCTTTTGCCAATTCCACTAATTGTATGGG</t>
  </si>
  <si>
    <t>G-22-A;T-59-A</t>
  </si>
  <si>
    <t>-0.8868416325661966</t>
  </si>
  <si>
    <t>0.21945897995605176</t>
  </si>
  <si>
    <t>20.22698091913797</t>
  </si>
  <si>
    <t>GATCCAGATCTAACTTGGGGTAGCTTTGTCTTCTTCTTTTGCCAATTCCACTAATTGTCTGGG</t>
  </si>
  <si>
    <t>G-22-A;T-59-C</t>
  </si>
  <si>
    <t>-1.0238586790914397</t>
  </si>
  <si>
    <t>0.17005435994205698</t>
  </si>
  <si>
    <t>17.637024473485166</t>
  </si>
  <si>
    <t>GATCCAGATCTAACTTGGGGTAGCTTTGTCTTCTTCTTTTGCCAATTCCACTAATTGTGTGGG</t>
  </si>
  <si>
    <t>G-22-A;T-59-G</t>
  </si>
  <si>
    <t>-1.1267873097930772</t>
  </si>
  <si>
    <t>0.22665349121180056</t>
  </si>
  <si>
    <t>15.911971095173778</t>
  </si>
  <si>
    <t>GATCCAGATCTAACTTGGGGTAGCTTTGTCTTCTTCTTTTGCCAATTCCACTAATTGTTAGGG</t>
  </si>
  <si>
    <t>G-22-A;T-60-A</t>
  </si>
  <si>
    <t>-2.5567718497356613</t>
  </si>
  <si>
    <t>0.46195039962244916</t>
  </si>
  <si>
    <t>3.807935524006577</t>
  </si>
  <si>
    <t>GATCCAGATCTAACTTGGGGTAGCTTTGTCTTCTTCTTTTGCCAATTCCACTAATTGTTCGGG</t>
  </si>
  <si>
    <t>G-22-A;T-60-C</t>
  </si>
  <si>
    <t>-0.32270272338222294</t>
  </si>
  <si>
    <t>0.12615560529592454</t>
  </si>
  <si>
    <t>35.557685146820205</t>
  </si>
  <si>
    <t>GATCCAGATCTAACTTGGGGTAGCTTTGTCTTCTTCTTTTGCCAATTCCACTAATTGTTGGGG</t>
  </si>
  <si>
    <t>G-22-A;T-60-G</t>
  </si>
  <si>
    <t>-1.4436775252595122</t>
  </si>
  <si>
    <t>0.2001041266893007</t>
  </si>
  <si>
    <t>11.590450305621637</t>
  </si>
  <si>
    <t>GATCCAGATCTAACTTGGGGTAGCTTTGTCTTCTTCTTTTGCCAATTCCACTAATTGTTTAGG</t>
  </si>
  <si>
    <t>G-22-A;G-61-A</t>
  </si>
  <si>
    <t>-1.6398171239447656</t>
  </si>
  <si>
    <t>0.2097986728433302</t>
  </si>
  <si>
    <t>9.526162024130176</t>
  </si>
  <si>
    <t>GATCCAGATCTAACTTGGGGTAGCTTTGTCTTCTTCTTTTGCCAATTCCACTAATTGTTTCGG</t>
  </si>
  <si>
    <t>G-22-A;G-61-C</t>
  </si>
  <si>
    <t>-0.5052418049937786</t>
  </si>
  <si>
    <t>0.12569141512193002</t>
  </si>
  <si>
    <t>29.624959424188045</t>
  </si>
  <si>
    <t>GATCCAGATCTAACTTGGGGTAGCTTTGTCTTCTTCTTTTGCCAATTCCACTAATTGTTTGAG</t>
  </si>
  <si>
    <t>G-22-A;G-62-A</t>
  </si>
  <si>
    <t>0.055371352211606384</t>
  </si>
  <si>
    <t>0.07588067915183348</t>
  </si>
  <si>
    <t>51.895412078804725</t>
  </si>
  <si>
    <t>GATCCAGATCTAACTTGGGGTAGCTTTGTCTTCTTCTTTTGCCAATTCCACTAATTGTTTGCG</t>
  </si>
  <si>
    <t>G-22-A;G-62-C</t>
  </si>
  <si>
    <t>-0.2427203777083953</t>
  </si>
  <si>
    <t>0.12637166637970024</t>
  </si>
  <si>
    <t>38.518500451834974</t>
  </si>
  <si>
    <t>GATCCAGATCTAACTTGGGGTAGCTTTGTCTTCTTCTTTTGCCAATTCCACTAATTGTTTGGG</t>
  </si>
  <si>
    <t>G-22-A</t>
  </si>
  <si>
    <t>-1.006586783457387</t>
  </si>
  <si>
    <t>0.023765250812388134</t>
  </si>
  <si>
    <t>17.94429525525132</t>
  </si>
  <si>
    <t>GATCCAGATCTAACTTGGGGTAGCTTTGTCTTCTTCTTTTGCCAATTCCACTAATTGTTTGTG</t>
  </si>
  <si>
    <t>G-22-A;G-62-T</t>
  </si>
  <si>
    <t>-1.0786067942576536</t>
  </si>
  <si>
    <t>0.22859055442111326</t>
  </si>
  <si>
    <t>16.697387007150297</t>
  </si>
  <si>
    <t>GATCCAGATCTAACTTGGGGTAGCTTTGTCTTCTTCTTTTGCCAATTCCACTAATTGTTTTGG</t>
  </si>
  <si>
    <t>G-22-A;G-61-T</t>
  </si>
  <si>
    <t>-1.0959578361207807</t>
  </si>
  <si>
    <t>0.16940455122893613</t>
  </si>
  <si>
    <t>16.410168918479357</t>
  </si>
  <si>
    <t>GATCCAGATCTAACTTGGGGTAGCTTTGTCTTCTTCTTTTGCCAATTCCACTAATTTTTTGGG</t>
  </si>
  <si>
    <t>G-22-A;G-57-T</t>
  </si>
  <si>
    <t>-0.5353356304786019</t>
  </si>
  <si>
    <t>0.17242878344282864</t>
  </si>
  <si>
    <t>28.746712254008965</t>
  </si>
  <si>
    <t>GATCCAGATCTAACTTGGGGTAGCTTTGTCTTCTTCTTTTGCCAATTCCACTACTTGTTTGGG</t>
  </si>
  <si>
    <t>G-22-A;A-54-C</t>
  </si>
  <si>
    <t>-0.4967850472892976</t>
  </si>
  <si>
    <t>0.1419001430702436</t>
  </si>
  <si>
    <t>29.876552860984017</t>
  </si>
  <si>
    <t>GATCCAGATCTAACTTGGGGTAGCTTTGTCTTCTTCTTTTGCCAATTCCACTAGTTGTTTGGG</t>
  </si>
  <si>
    <t>G-22-A;A-54-G</t>
  </si>
  <si>
    <t>-1.0085139209752054</t>
  </si>
  <si>
    <t>0.19961321202606086</t>
  </si>
  <si>
    <t>17.909747430530846</t>
  </si>
  <si>
    <t>GATCCAGATCTAACTTGGGGTAGCTTTGTCTTCTTCTTTTGCCAATTCCACTATTTGTTTGGG</t>
  </si>
  <si>
    <t>G-22-A;A-54-T</t>
  </si>
  <si>
    <t>-0.7460892984434138</t>
  </si>
  <si>
    <t>0.17095774442723682</t>
  </si>
  <si>
    <t>23.284076999094584</t>
  </si>
  <si>
    <t>GATCCAGATCTAACTTGGGGTAGCTTTGTCTTCTTCTTTTGCCAATTCCACTCATTGTTTGGG</t>
  </si>
  <si>
    <t>G-22-A;A-53-C</t>
  </si>
  <si>
    <t>-0.6143619900578627</t>
  </si>
  <si>
    <t>0.14631306002234226</t>
  </si>
  <si>
    <t>26.562409636068708</t>
  </si>
  <si>
    <t>GATCCAGATCTAACTTGGGGTAGCTTTGTCTTCTTCTTTTGCCAATTCCACTGATTGTTTGGG</t>
  </si>
  <si>
    <t>G-22-A;A-53-G</t>
  </si>
  <si>
    <t>-0.42296717552702606</t>
  </si>
  <si>
    <t>0.13161338814653492</t>
  </si>
  <si>
    <t>32.16541668131218</t>
  </si>
  <si>
    <t>GATCCAGATCTAACTTGGGGTAGCTTTGTCTTCTTCTTTTGCCAATTCCACTTATTGTTTGGG</t>
  </si>
  <si>
    <t>G-22-A;A-53-T</t>
  </si>
  <si>
    <t>-0.9947611313894065</t>
  </si>
  <si>
    <t>0.18490865313315005</t>
  </si>
  <si>
    <t>18.157757927537574</t>
  </si>
  <si>
    <t>GATCCAGATCTAACTTGGGGTAGCTTTGTCTTCTTCTTTTGCCAATTCCAGTAATTGTTTGGG</t>
  </si>
  <si>
    <t>G-22-A;C-51-G</t>
  </si>
  <si>
    <t>-0.19704466699033196</t>
  </si>
  <si>
    <t>0.11743717809160517</t>
  </si>
  <si>
    <t>40.31865914227212</t>
  </si>
  <si>
    <t>GATCCAGATCTAACTTGGGGTAGCTTTGTCTTCTTCTTTTGCCAATTCCATTAATTGTTTGGG</t>
  </si>
  <si>
    <t>G-22-A;C-51-T</t>
  </si>
  <si>
    <t>-1.7153438037503537</t>
  </si>
  <si>
    <t>0.3393203500664291</t>
  </si>
  <si>
    <t>8.8331812840554509</t>
  </si>
  <si>
    <t>GATCCAGATCTAACTTGGGGTAGCTTTGTCTTCTTCTTTTGCCAATTCCCCTAATTGTTTGGG</t>
  </si>
  <si>
    <t>G-22-A;A-50-C</t>
  </si>
  <si>
    <t>-2.981100395645993</t>
  </si>
  <si>
    <t>0.9475296122763504</t>
  </si>
  <si>
    <t>2.491185344455221</t>
  </si>
  <si>
    <t>GATCCAGATCTAACTTGGGGTAGCTTTGTCTTCTTCTTTTGCCAATTCCGCTAATTGTTTGGG</t>
  </si>
  <si>
    <t>G-22-A;A-50-G</t>
  </si>
  <si>
    <t>-0.621826714633986</t>
  </si>
  <si>
    <t>0.13902203347035688</t>
  </si>
  <si>
    <t>26.364866782844196</t>
  </si>
  <si>
    <t>GATCCAGATCTAACTTGGGGTAGCTTTGTCTTCTTCTTTTGCCAATTCCTCTAATTGTTTGGG</t>
  </si>
  <si>
    <t>G-22-A;A-50-T</t>
  </si>
  <si>
    <t>-1.4264018728017935</t>
  </si>
  <si>
    <t>0.20038007312086736</t>
  </si>
  <si>
    <t>11.792422474265507</t>
  </si>
  <si>
    <t>GATCCAGATCTAACTTGGGGTAGCTTTGTCTTCTTCTTTTGCCAATTCGACTAATTGTTTGGG</t>
  </si>
  <si>
    <t>G-22-A;C-49-G</t>
  </si>
  <si>
    <t>0.07636353150567168</t>
  </si>
  <si>
    <t>0.10318251144957225</t>
  </si>
  <si>
    <t>52.996324723399944</t>
  </si>
  <si>
    <t>GATCCAGATCTAACTTGGGGTAGCTTTGTCTTCTTCTTTTGCCAATTCTACTAATTGTTTGGG</t>
  </si>
  <si>
    <t>G-22-A;C-49-T</t>
  </si>
  <si>
    <t>-0.7730519671108534</t>
  </si>
  <si>
    <t>0.14524667446580392</t>
  </si>
  <si>
    <t>22.664664181910037</t>
  </si>
  <si>
    <t>GATCCAGATCTAACTTGGGGTAGCTTTGTCTTCTTCTTTTGCCAATTGCACTAATTGTTTGGG</t>
  </si>
  <si>
    <t>G-22-A;C-48-G</t>
  </si>
  <si>
    <t>-2.3528286704483494</t>
  </si>
  <si>
    <t>0.30882888432586936</t>
  </si>
  <si>
    <t>4.6693989754540235</t>
  </si>
  <si>
    <t>GATCCAGATCTAACTTGGGGTAGCTTTGTCTTCTTCTTTTGCCAATTTCACTAATTGTTTGGG</t>
  </si>
  <si>
    <t>G-22-A;C-48-T</t>
  </si>
  <si>
    <t>-2.272933902640289</t>
  </si>
  <si>
    <t>0.38623995456167987</t>
  </si>
  <si>
    <t>5.057767255984009</t>
  </si>
  <si>
    <t>GATCCAGATCTAACTTGGGGTAGCTTTGTCTTCTTCTTTTGCCACTTCCACTAATTGTTTGGG</t>
  </si>
  <si>
    <t>G-22-A;A-45-C</t>
  </si>
  <si>
    <t>-0.5150795455182451</t>
  </si>
  <si>
    <t>0.14716942893782237</t>
  </si>
  <si>
    <t>29.334945639491135</t>
  </si>
  <si>
    <t>GATCCAGATCTAACTTGGGGTAGCTTTGTCTTCTTCTTTTGCCAGTTCCACTAATTGTTTGGG</t>
  </si>
  <si>
    <t>G-22-A;A-45-G</t>
  </si>
  <si>
    <t>-0.5287288565524257</t>
  </si>
  <si>
    <t>0.11469055655106838</t>
  </si>
  <si>
    <t>28.937264056208093</t>
  </si>
  <si>
    <t>GATCCAGATCTAACTTGGGGTAGCTTTGTCTTCTTCTTTTGCCATTTCCACTAATTGTTTGGG</t>
  </si>
  <si>
    <t>G-22-A;A-45-T</t>
  </si>
  <si>
    <t>-1.1764274737793998</t>
  </si>
  <si>
    <t>0.1732785185441726</t>
  </si>
  <si>
    <t>15.141382542119317</t>
  </si>
  <si>
    <t>GATCCAGATCTAACTTGGGGTAGCTTTGTCTTCTTCTTTTGCCCATTCCACTAATTGTTTGGG</t>
  </si>
  <si>
    <t>G-22-A;A-44-C</t>
  </si>
  <si>
    <t>-1.2603959244743805</t>
  </si>
  <si>
    <t>0.2246895950383691</t>
  </si>
  <si>
    <t>13.92189958904557</t>
  </si>
  <si>
    <t>GATCCAGATCTAACTTGGGGTAGCTTTGTCTTCTTCTTTTGCCGATTCCACTAATTGTTTGGG</t>
  </si>
  <si>
    <t>G-22-A;A-44-G</t>
  </si>
  <si>
    <t>0.05785052950750705</t>
  </si>
  <si>
    <t>0.10023206974477389</t>
  </si>
  <si>
    <t>52.024229620975355</t>
  </si>
  <si>
    <t>GATCCAGATCTAACTTGGGGTAGCTTTGTCTTCTTCTTTTGCCTATTCCACTAATTGTTTGGG</t>
  </si>
  <si>
    <t>G-22-A;A-44-T</t>
  </si>
  <si>
    <t>-1.7962213092604091</t>
  </si>
  <si>
    <t>0.2882415230993045</t>
  </si>
  <si>
    <t>8.146901945021673</t>
  </si>
  <si>
    <t>GATCCAGATCTAACTTGGGGTAGCTTTGTCTTCTTCTTTTGCGAATTCCACTAATTGTTTGGG</t>
  </si>
  <si>
    <t>G-22-A;C-43-G</t>
  </si>
  <si>
    <t>0.1862279005088538</t>
  </si>
  <si>
    <t>0.09609045792448512</t>
  </si>
  <si>
    <t>59.15061190310881</t>
  </si>
  <si>
    <t>GATCCAGATCTAACTTGGGGTAGCTTTGTCTTCTTCTTTTGCTAATTCCACTAATTGTTTGGG</t>
  </si>
  <si>
    <t>G-22-A;C-43-T</t>
  </si>
  <si>
    <t>-2.0213307209997113</t>
  </si>
  <si>
    <t>0.30521752773334143</t>
  </si>
  <si>
    <t>6.504721603902562</t>
  </si>
  <si>
    <t>GATCCAGATCTAACTTGGGGTAGCTTTGTCTTCTTCTTTTGGCAATTCCACTAATTGTTTGGG</t>
  </si>
  <si>
    <t>G-22-A;C-42-G</t>
  </si>
  <si>
    <t>-0.09830870389288976</t>
  </si>
  <si>
    <t>0.10448720427212384</t>
  </si>
  <si>
    <t>44.502720890404014</t>
  </si>
  <si>
    <t>GATCCAGATCTAACTTGGGGTAGCTTTGTCTTCTTCTTTTGTCAATTCCACTAATTGTTTGGG</t>
  </si>
  <si>
    <t>G-22-A;C-42-T</t>
  </si>
  <si>
    <t>-1.9663713493319461</t>
  </si>
  <si>
    <t>0.22595366959405694</t>
  </si>
  <si>
    <t>6.87222334903483</t>
  </si>
  <si>
    <t>GATCCAGATCTAACTTGGGGTAGCTTTGTCTTCTTCTTTTTCCAATTCCACTAATTGTTTGGG</t>
  </si>
  <si>
    <t>G-22-A;G-41-T</t>
  </si>
  <si>
    <t>-1.7563033771055667</t>
  </si>
  <si>
    <t>0.28615111707465996</t>
  </si>
  <si>
    <t>8.478687464504187</t>
  </si>
  <si>
    <t>GATCCAGATCTAACTTGGGGTAGCTTTGTCTTCTTGTTTTGCCAATTCCACTAATTGTTTGGG</t>
  </si>
  <si>
    <t>G-22-A;C-36-G</t>
  </si>
  <si>
    <t>-0.9021922708504468</t>
  </si>
  <si>
    <t>0.16028598522370766</t>
  </si>
  <si>
    <t>19.918854867844143</t>
  </si>
  <si>
    <t>GATCCAGATCTAACTTGGGGTAGCTTTGTCTTCTTTTTTTGCCAATTCCACTAATTGTTTGGG</t>
  </si>
  <si>
    <t>G-22-A;C-36-T</t>
  </si>
  <si>
    <t>-1.5610849536637592</t>
  </si>
  <si>
    <t>0.316235718821205</t>
  </si>
  <si>
    <t>10.306492960452779</t>
  </si>
  <si>
    <t>GATCCAGATCTAACTTGGGGTAGCTTTGTCTTGTTCTTTTGCCAATTCCACTAATTGTTTGGG</t>
  </si>
  <si>
    <t>G-22-A;C-33-G</t>
  </si>
  <si>
    <t>-3.2713410362119935</t>
  </si>
  <si>
    <t>0.7613843139850642</t>
  </si>
  <si>
    <t>1.8636147180776166</t>
  </si>
  <si>
    <t>GATCCAGATCTAACTTGGGGTAGCTTTGTCTTTTTCTTTTGCCAATTCCACTAATTGTTTGGG</t>
  </si>
  <si>
    <t>G-22-A;C-33-T</t>
  </si>
  <si>
    <t>-3.307016424822456</t>
  </si>
  <si>
    <t>1.6419216548258309</t>
  </si>
  <si>
    <t>1.7983015029999956</t>
  </si>
  <si>
    <t>GATCCAGATCTAACTTGGGGTAGCTTTGTGTTCTTCTTTTGCCAATTCCACTAATTGTTTGGG</t>
  </si>
  <si>
    <t>G-22-A;C-30-G</t>
  </si>
  <si>
    <t>-1.1664254712124325</t>
  </si>
  <si>
    <t>0.168732691224016</t>
  </si>
  <si>
    <t>15.293586592953577</t>
  </si>
  <si>
    <t>GATCCAGATCTAACTTGGGGTAGCTTTGTTTTCTTCTTTTGCCAATTCCACTAATTGTTTGGG</t>
  </si>
  <si>
    <t>G-22-A;C-30-T</t>
  </si>
  <si>
    <t>-2.712019611272653</t>
  </si>
  <si>
    <t>0.7652954236849318</t>
  </si>
  <si>
    <t>3.260365884297285</t>
  </si>
  <si>
    <t>GATCCAGATCTAACTTGGGGTAGCTTTTTCTTCTTCTTTTGCCAATTCCACTAATTGTTTGGG</t>
  </si>
  <si>
    <t>G-22-A;G-28-T</t>
  </si>
  <si>
    <t>-1.3910725023004862</t>
  </si>
  <si>
    <t>0.41392650997053965</t>
  </si>
  <si>
    <t>12.21648821710959</t>
  </si>
  <si>
    <t>GATCCAGATCTAACTTGGGGTAGGTTTGTCTTCTTCTTTTGCCAATTCCACTAATTGTTTGGG</t>
  </si>
  <si>
    <t>G-22-A;C-24-G</t>
  </si>
  <si>
    <t>-3.3319658977835167</t>
  </si>
  <si>
    <t>1.0327677567815141</t>
  </si>
  <si>
    <t>1.7539899023685257</t>
  </si>
  <si>
    <t>GATCCAGATCTAACTTGGGGTAGTTTTGTCTTCTTCTTTTGCCAATTCCACTAATTGTTTGGG</t>
  </si>
  <si>
    <t>G-22-A;C-24-T</t>
  </si>
  <si>
    <t>-1.0408976613436416</t>
  </si>
  <si>
    <t>0.1775625008750105</t>
  </si>
  <si>
    <t>17.33905329833514</t>
  </si>
  <si>
    <t>GATCCAGATCTAACTTGGGGTATCTTTGTCTTCTTCTTTTGCCAATTCCACTAATTGTTTGGG</t>
  </si>
  <si>
    <t>G-22-A;G-23-T</t>
  </si>
  <si>
    <t>-0.8055658479699985</t>
  </si>
  <si>
    <t>0.14599371280861087</t>
  </si>
  <si>
    <t>21.939599203376517</t>
  </si>
  <si>
    <t>GATCCAGATCTAACTTGGGGTCACTTTGTCTTCTTCTTTTGCCAATTCCACTAATTGTTTGGG</t>
  </si>
  <si>
    <t>G-22-C;G-23-A</t>
  </si>
  <si>
    <t>-0.08707782257810483</t>
  </si>
  <si>
    <t>0.1252047253611175</t>
  </si>
  <si>
    <t>45.00534282749278</t>
  </si>
  <si>
    <t>GATCCAGATCTAACTTGGGGTCCCTTTGTCTTCTTCTTTTGCCAATTCCACTAATTGTTTGGG</t>
  </si>
  <si>
    <t>G-22-C;G-23-C</t>
  </si>
  <si>
    <t>-0.0273735848276372</t>
  </si>
  <si>
    <t>0.1285370472186331</t>
  </si>
  <si>
    <t>47.77418591360268</t>
  </si>
  <si>
    <t>GATCCAGATCTAACTTGGGGTCGATTTGTCTTCTTCTTTTGCCAATTCCACTAATTGTTTGGG</t>
  </si>
  <si>
    <t>G-22-C;C-24-A</t>
  </si>
  <si>
    <t>0.5758079034272966</t>
  </si>
  <si>
    <t>0.10223418181505717</t>
  </si>
  <si>
    <t>87.32763267316713</t>
  </si>
  <si>
    <t>GATCCAGATCTAACTTGGGGTCGCATTGTCTTCTTCTTTTGCCAATTCCACTAATTGTTTGGG</t>
  </si>
  <si>
    <t>G-22-C;T-25-A</t>
  </si>
  <si>
    <t>0.6283938346631647</t>
  </si>
  <si>
    <t>0.13744303947989175</t>
  </si>
  <si>
    <t>92.0427248197805</t>
  </si>
  <si>
    <t>GATCCAGATCTAACTTGGGGTCGCCTTGTCTTCTTCTTTTGCCAATTCCACTAATTGTTTGGG</t>
  </si>
  <si>
    <t>G-22-C;T-25-C</t>
  </si>
  <si>
    <t>0.5550015286110936</t>
  </si>
  <si>
    <t>0.12793092757353683</t>
  </si>
  <si>
    <t>85.52943309354744</t>
  </si>
  <si>
    <t>GATCCAGATCTAACTTGGGGTCGCGTTGTCTTCTTCTTTTGCCAATTCCACTAATTGTTTGGG</t>
  </si>
  <si>
    <t>G-22-C;T-25-G</t>
  </si>
  <si>
    <t>0.4182248481955142</t>
  </si>
  <si>
    <t>0.10423218455361093</t>
  </si>
  <si>
    <t>74.59577595324883</t>
  </si>
  <si>
    <t>GATCCAGATCTAACTTGGGGTCGCTATGTCTTCTTCTTTTGCCAATTCCACTAATTGTTTGGG</t>
  </si>
  <si>
    <t>G-22-C;T-26-A</t>
  </si>
  <si>
    <t>0.3439258386066602</t>
  </si>
  <si>
    <t>0.13237497018843827</t>
  </si>
  <si>
    <t>69.25427481946075</t>
  </si>
  <si>
    <t>GATCCAGATCTAACTTGGGGTCGCTCTGTCTTCTTCTTTTGCCAATTCCACTAATTGTTTGGG</t>
  </si>
  <si>
    <t>G-22-C;T-26-C</t>
  </si>
  <si>
    <t>0.5794475893932193</t>
  </si>
  <si>
    <t>0.11552240314076162</t>
  </si>
  <si>
    <t>87.64605696293212</t>
  </si>
  <si>
    <t>GATCCAGATCTAACTTGGGGTCGCTGTGTCTTCTTCTTTTGCCAATTCCACTAATTGTTTGGG</t>
  </si>
  <si>
    <t>G-22-C;T-26-G</t>
  </si>
  <si>
    <t>0.7732530426599001</t>
  </si>
  <si>
    <t>0.0893628411982352</t>
  </si>
  <si>
    <t>GATCCAGATCTAACTTGGGGTCGCTTAGTCTTCTTCTTTTGCCAATTCCACTAATTGTTTGGG</t>
  </si>
  <si>
    <t>G-22-C;T-27-A</t>
  </si>
  <si>
    <t>0.3228575239364906</t>
  </si>
  <si>
    <t>0.1618977116821122</t>
  </si>
  <si>
    <t>67.81046667282061</t>
  </si>
  <si>
    <t>GATCCAGATCTAACTTGGGGTCGCTTCGTCTTCTTCTTTTGCCAATTCCACTAATTGTTTGGG</t>
  </si>
  <si>
    <t>G-22-C;T-27-C</t>
  </si>
  <si>
    <t>0.8305883050624818</t>
  </si>
  <si>
    <t>0.1023819246199886</t>
  </si>
  <si>
    <t>GATCCAGATCTAACTTGGGGTCGCTTGGTCTTCTTCTTTTGCCAATTCCACTAATTGTTTGGG</t>
  </si>
  <si>
    <t>G-22-C;T-27-G</t>
  </si>
  <si>
    <t>0.5109565972764722</t>
  </si>
  <si>
    <t>0.11824131320720353</t>
  </si>
  <si>
    <t>81.84405203419203</t>
  </si>
  <si>
    <t>GATCCAGATCTAACTTGGGGTCGCTTTATCTTCTTCTTTTGCCAATTCCACTAATTGTTTGGG</t>
  </si>
  <si>
    <t>G-22-C;G-28-A</t>
  </si>
  <si>
    <t>0.36289090636505683</t>
  </si>
  <si>
    <t>0.1209172376279492</t>
  </si>
  <si>
    <t>70.5802204159254</t>
  </si>
  <si>
    <t>GATCCAGATCTAACTTGGGGTCGCTTTCTCTTCTTCTTTTGCCAATTCCACTAATTGTTTGGG</t>
  </si>
  <si>
    <t>G-22-C;G-28-C</t>
  </si>
  <si>
    <t>0.08718472220252715</t>
  </si>
  <si>
    <t>0.1534562883618333</t>
  </si>
  <si>
    <t>53.57292216838703</t>
  </si>
  <si>
    <t>GATCCAGATCTAACTTGGGGTCGCTTTGACTTCTTCTTTTGCCAATTCCACTAATTGTTTGGG</t>
  </si>
  <si>
    <t>G-22-C;T-29-A</t>
  </si>
  <si>
    <t>0.8873179463997161</t>
  </si>
  <si>
    <t>0.1302976279899976</t>
  </si>
  <si>
    <t>GATCCAGATCTAACTTGGGGTCGCTTTGCCTTCTTCTTTTGCCAATTCCACTAATTGTTTGGG</t>
  </si>
  <si>
    <t>G-22-C;T-29-C</t>
  </si>
  <si>
    <t>0.4819224633060817</t>
  </si>
  <si>
    <t>0.12256280404967049</t>
  </si>
  <si>
    <t>79.50194590129277</t>
  </si>
  <si>
    <t>GATCCAGATCTAACTTGGGGTCGCTTTGGCTTCTTCTTTTGCCAATTCCACTAATTGTTTGGG</t>
  </si>
  <si>
    <t>G-22-C;T-29-G</t>
  </si>
  <si>
    <t>0.47889844550578187</t>
  </si>
  <si>
    <t>0.11263146650046973</t>
  </si>
  <si>
    <t>79.261893745658</t>
  </si>
  <si>
    <t>GATCCAGATCTAACTTGGGGTCGCTTTGTATTCTTCTTTTGCCAATTCCACTAATTGTTTGGG</t>
  </si>
  <si>
    <t>G-22-C;C-30-A</t>
  </si>
  <si>
    <t>0.25665799302627434</t>
  </si>
  <si>
    <t>0.14197778952617324</t>
  </si>
  <si>
    <t>63.46680592141874</t>
  </si>
  <si>
    <t>GATCCAGATCTAACTTGGGGTCGCTTTGTCATCTTCTTTTGCCAATTCCACTAATTGTTTGGG</t>
  </si>
  <si>
    <t>G-22-C;T-31-A</t>
  </si>
  <si>
    <t>0.37724711255830373</t>
  </si>
  <si>
    <t>0.14321222029043723</t>
  </si>
  <si>
    <t>71.60079285926982</t>
  </si>
  <si>
    <t>GATCCAGATCTAACTTGGGGTCGCTTTGTCCTCTTCTTTTGCCAATTCCACTAATTGTTTGGG</t>
  </si>
  <si>
    <t>G-22-C;T-31-C</t>
  </si>
  <si>
    <t>-0.263755964089372</t>
  </si>
  <si>
    <t>0.14341478316076775</t>
  </si>
  <si>
    <t>37.716703904337464</t>
  </si>
  <si>
    <t>GATCCAGATCTAACTTGGGGTCGCTTTGTCGTCTTCTTTTGCCAATTCCACTAATTGTTTGGG</t>
  </si>
  <si>
    <t>G-22-C;T-31-G</t>
  </si>
  <si>
    <t>0.8615491302857438</t>
  </si>
  <si>
    <t>0.10735798180498014</t>
  </si>
  <si>
    <t>GATCCAGATCTAACTTGGGGTCGCTTTGTCTACTTCTTTTGCCAATTCCACTAATTGTTTGGG</t>
  </si>
  <si>
    <t>G-22-C;T-32-A</t>
  </si>
  <si>
    <t>0.7776320900335814</t>
  </si>
  <si>
    <t>0.18884800285853398</t>
  </si>
  <si>
    <t>GATCCAGATCTAACTTGGGGTCGCTTTGTCTCCTTCTTTTGCCAATTCCACTAATTGTTTGGG</t>
  </si>
  <si>
    <t>G-22-C;T-32-C</t>
  </si>
  <si>
    <t>0.5021489935945909</t>
  </si>
  <si>
    <t>0.13905468096629814</t>
  </si>
  <si>
    <t>81.12636724122838</t>
  </si>
  <si>
    <t>GATCCAGATCTAACTTGGGGTCGCTTTGTCTGCTTCTTTTGCCAATTCCACTAATTGTTTGGG</t>
  </si>
  <si>
    <t>G-22-C;T-32-G</t>
  </si>
  <si>
    <t>0.7770003574795751</t>
  </si>
  <si>
    <t>0.10032635679091702</t>
  </si>
  <si>
    <t>GATCCAGATCTAACTTGGGGTCGCTTTGTCTTATTCTTTTGCCAATTCCACTAATTGTTTGGG</t>
  </si>
  <si>
    <t>G-22-C;C-33-A</t>
  </si>
  <si>
    <t>-0.8466237983194994</t>
  </si>
  <si>
    <t>0.2430108380352157</t>
  </si>
  <si>
    <t>21.05704611624039</t>
  </si>
  <si>
    <t>GATCCAGATCTAACTTGGGGTCGCTTTGTCTTCATCTTTTGCCAATTCCACTAATTGTTTGGG</t>
  </si>
  <si>
    <t>G-22-C;T-34-A</t>
  </si>
  <si>
    <t>0.2332406694118076</t>
  </si>
  <si>
    <t>0.13656913592607953</t>
  </si>
  <si>
    <t>61.997849825650974</t>
  </si>
  <si>
    <t>GATCCAGATCTAACTTGGGGTCGCTTTGTCTTCCTCTTTTGCCAATTCCACTAATTGTTTGGG</t>
  </si>
  <si>
    <t>G-22-C;T-34-C</t>
  </si>
  <si>
    <t>0.23568480848223877</t>
  </si>
  <si>
    <t>0.12332948140977393</t>
  </si>
  <si>
    <t>62.14956652552217</t>
  </si>
  <si>
    <t>GATCCAGATCTAACTTGGGGTCGCTTTGTCTTCGTCTTTTGCCAATTCCACTAATTGTTTGGG</t>
  </si>
  <si>
    <t>G-22-C;T-34-G</t>
  </si>
  <si>
    <t>0.12233959642180697</t>
  </si>
  <si>
    <t>0.11519866289398846</t>
  </si>
  <si>
    <t>55.48976732450717</t>
  </si>
  <si>
    <t>GATCCAGATCTAACTTGGGGTCGCTTTGTCTTCTACTTTTGCCAATTCCACTAATTGTTTGGG</t>
  </si>
  <si>
    <t>G-22-C;T-35-A</t>
  </si>
  <si>
    <t>0.24842046070493373</t>
  </si>
  <si>
    <t>0.12199943636535138</t>
  </si>
  <si>
    <t>62.94614348733335</t>
  </si>
  <si>
    <t>GATCCAGATCTAACTTGGGGTCGCTTTGTCTTCTCCTTTTGCCAATTCCACTAATTGTTTGGG</t>
  </si>
  <si>
    <t>G-22-C;T-35-C</t>
  </si>
  <si>
    <t>0.4298876484472729</t>
  </si>
  <si>
    <t>0.11589016683934265</t>
  </si>
  <si>
    <t>75.47086466104295</t>
  </si>
  <si>
    <t>GATCCAGATCTAACTTGGGGTCGCTTTGTCTTCTGCTTTTGCCAATTCCACTAATTGTTTGGG</t>
  </si>
  <si>
    <t>G-22-C;T-35-G</t>
  </si>
  <si>
    <t>0.40424510246202217</t>
  </si>
  <si>
    <t>0.10053703947320168</t>
  </si>
  <si>
    <t>73.56020137271591</t>
  </si>
  <si>
    <t>GATCCAGATCTAACTTGGGGTCGCTTTGTCTTCTTATTTTGCCAATTCCACTAATTGTTTGGG</t>
  </si>
  <si>
    <t>G-22-C;C-36-A</t>
  </si>
  <si>
    <t>0.26398714784931415</t>
  </si>
  <si>
    <t>0.12231458679486458</t>
  </si>
  <si>
    <t>63.93367274789762</t>
  </si>
  <si>
    <t>GATCCAGATCTAACTTGGGGTCGCTTTGTCTTCTTCATTTGCCAATTCCACTAATTGTTTGGG</t>
  </si>
  <si>
    <t>G-22-C;T-37-A</t>
  </si>
  <si>
    <t>0.2763408610243546</t>
  </si>
  <si>
    <t>0.12329064767498482</t>
  </si>
  <si>
    <t>64.72838974912847</t>
  </si>
  <si>
    <t>GATCCAGATCTAACTTGGGGTCGCTTTGTCTTCTTCCTTTGCCAATTCCACTAATTGTTTGGG</t>
  </si>
  <si>
    <t>G-22-C;T-37-C</t>
  </si>
  <si>
    <t>0.11069030905190438</t>
  </si>
  <si>
    <t>0.12966224972154075</t>
  </si>
  <si>
    <t>54.8471016452224</t>
  </si>
  <si>
    <t>GATCCAGATCTAACTTGGGGTCGCTTTGTCTTCTTCGTTTGCCAATTCCACTAATTGTTTGGG</t>
  </si>
  <si>
    <t>G-22-C;T-37-G</t>
  </si>
  <si>
    <t>0.6217869424630555</t>
  </si>
  <si>
    <t>0.09595634448870397</t>
  </si>
  <si>
    <t>91.43661292185945</t>
  </si>
  <si>
    <t>GATCCAGATCTAACTTGGGGTCGCTTTGTCTTCTTCTATTGCCAATTCCACTAATTGTTTGGG</t>
  </si>
  <si>
    <t>G-22-C;T-38-A</t>
  </si>
  <si>
    <t>0.7413235546464064</t>
  </si>
  <si>
    <t>0.12081984560125293</t>
  </si>
  <si>
    <t>GATCCAGATCTAACTTGGGGTCGCTTTGTCTTCTTCTCTTGCCAATTCCACTAATTGTTTGGG</t>
  </si>
  <si>
    <t>G-22-C;T-38-C</t>
  </si>
  <si>
    <t>0.3157738847532618</t>
  </si>
  <si>
    <t>0.11192791087996849</t>
  </si>
  <si>
    <t>67.33181907895045</t>
  </si>
  <si>
    <t>GATCCAGATCTAACTTGGGGTCGCTTTGTCTTCTTCTGTTGCCAATTCCACTAATTGTTTGGG</t>
  </si>
  <si>
    <t>G-22-C;T-38-G</t>
  </si>
  <si>
    <t>0.9858763837860283</t>
  </si>
  <si>
    <t>0.1117618799837864</t>
  </si>
  <si>
    <t>GATCCAGATCTAACTTGGGGTCGCTTTGTCTTCTTCTTATGCCAATTCCACTAATTGTTTGGG</t>
  </si>
  <si>
    <t>G-22-C;T-39-A</t>
  </si>
  <si>
    <t>0.3669722072768102</t>
  </si>
  <si>
    <t>0.12358764098937065</t>
  </si>
  <si>
    <t>70.86886816234856</t>
  </si>
  <si>
    <t>GATCCAGATCTAACTTGGGGTCGCTTTGTCTTCTTCTTCTGCCAATTCCACTAATTGTTTGGG</t>
  </si>
  <si>
    <t>G-22-C;T-39-C</t>
  </si>
  <si>
    <t>0.43410552582320394</t>
  </si>
  <si>
    <t>0.10962955985283179</t>
  </si>
  <si>
    <t>75.78986379031477</t>
  </si>
  <si>
    <t>GATCCAGATCTAACTTGGGGTCGCTTTGTCTTCTTCTTGTGCCAATTCCACTAATTGTTTGGG</t>
  </si>
  <si>
    <t>G-22-C;T-39-G</t>
  </si>
  <si>
    <t>0.9196258975298808</t>
  </si>
  <si>
    <t>0.11241591192451128</t>
  </si>
  <si>
    <t>GATCCAGATCTAACTTGGGGTCGCTTTGTCTTCTTCTTTAGCCAATTCCACTAATTGTTTGGG</t>
  </si>
  <si>
    <t>G-22-C;T-40-A</t>
  </si>
  <si>
    <t>0.01820286888961062</t>
  </si>
  <si>
    <t>0.2400892934093032</t>
  </si>
  <si>
    <t>50.00194495092434</t>
  </si>
  <si>
    <t>GATCCAGATCTAACTTGGGGTCGCTTTGTCTTCTTCTTTCGCCAATTCCACTAATTGTTTGGG</t>
  </si>
  <si>
    <t>G-22-C;T-40-C</t>
  </si>
  <si>
    <t>0.5444270230457308</t>
  </si>
  <si>
    <t>0.12671411294646945</t>
  </si>
  <si>
    <t>84.62976677393686</t>
  </si>
  <si>
    <t>GATCCAGATCTAACTTGGGGTCGCTTTGTCTTCTTCTTTGGCCAATTCCACTAATTGTTTGGG</t>
  </si>
  <si>
    <t>G-22-C;T-40-G</t>
  </si>
  <si>
    <t>0.6469453400735349</t>
  </si>
  <si>
    <t>0.09062682075963213</t>
  </si>
  <si>
    <t>93.76619296300541</t>
  </si>
  <si>
    <t>GATCCAGATCTAACTTGGGGTCGCTTTGTCTTCTTCTTTTACCAATTCCACTAATTGTTTGGG</t>
  </si>
  <si>
    <t>G-22-C;G-41-A</t>
  </si>
  <si>
    <t>0.2859459232832083</t>
  </si>
  <si>
    <t>0.09836217246245138</t>
  </si>
  <si>
    <t>65.35310537595917</t>
  </si>
  <si>
    <t>GATCCAGATCTAACTTGGGGTCGCTTTGTCTTCTTCTTTTCCCAATTCCACTAATTGTTTGGG</t>
  </si>
  <si>
    <t>G-22-C;G-41-C</t>
  </si>
  <si>
    <t>-0.1480188087274231</t>
  </si>
  <si>
    <t>0.2322110328934552</t>
  </si>
  <si>
    <t>42.34457128866509</t>
  </si>
  <si>
    <t>GATCCAGATCTAACTTGGGGTCGCTTTGTCTTCTTCTTTTGACAATTCCACTAATTGTTTGGG</t>
  </si>
  <si>
    <t>G-22-C;C-42-A</t>
  </si>
  <si>
    <t>0.856301647935471</t>
  </si>
  <si>
    <t>0.09594067559510493</t>
  </si>
  <si>
    <t>GATCCAGATCTAACTTGGGGTCGCTTTGTCTTCTTCTTTTGCAAATTCCACTAATTGTTTGGG</t>
  </si>
  <si>
    <t>G-22-C;C-43-A</t>
  </si>
  <si>
    <t>-0.13193966065141566</t>
  </si>
  <si>
    <t>0.1320298032559779</t>
  </si>
  <si>
    <t>43.03093923890714</t>
  </si>
  <si>
    <t>GATCCAGATCTAACTTGGGGTCGCTTTGTCTTCTTCTTTTGCCAAATCCACTAATTGTTTGGG</t>
  </si>
  <si>
    <t>G-22-C;T-46-A</t>
  </si>
  <si>
    <t>0.4409940930103543</t>
  </si>
  <si>
    <t>0.16272048541571021</t>
  </si>
  <si>
    <t>76.31374969914654</t>
  </si>
  <si>
    <t>GATCCAGATCTAACTTGGGGTCGCTTTGTCTTCTTCTTTTGCCAACTCCACTAATTGTTTGGG</t>
  </si>
  <si>
    <t>G-22-C;T-46-C</t>
  </si>
  <si>
    <t>0.6238009522700629</t>
  </si>
  <si>
    <t>0.11312661254821875</t>
  </si>
  <si>
    <t>91.6209527257796</t>
  </si>
  <si>
    <t>GATCCAGATCTAACTTGGGGTCGCTTTGTCTTCTTCTTTTGCCAAGTCCACTAATTGTTTGGG</t>
  </si>
  <si>
    <t>G-22-C;T-46-G</t>
  </si>
  <si>
    <t>0.3632207325413427</t>
  </si>
  <si>
    <t>0.1016839647084593</t>
  </si>
  <si>
    <t>70.60350345961416</t>
  </si>
  <si>
    <t>GATCCAGATCTAACTTGGGGTCGCTTTGTCTTCTTCTTTTGCCAATACCACTAATTGTTTGGG</t>
  </si>
  <si>
    <t>G-22-C;T-47-A</t>
  </si>
  <si>
    <t>0.624568301673824</t>
  </si>
  <si>
    <t>0.12597211386561538</t>
  </si>
  <si>
    <t>91.69128499048534</t>
  </si>
  <si>
    <t>GATCCAGATCTAACTTGGGGTCGCTTTGTCTTCTTCTTTTGCCAATCCCACTAATTGTTTGGG</t>
  </si>
  <si>
    <t>G-22-C;T-47-C</t>
  </si>
  <si>
    <t>0.5822653764899605</t>
  </si>
  <si>
    <t>0.12733257212153565</t>
  </si>
  <si>
    <t>87.89337316989159</t>
  </si>
  <si>
    <t>GATCCAGATCTAACTTGGGGTCGCTTTGTCTTCTTCTTTTGCCAATGCCACTAATTGTTTGGG</t>
  </si>
  <si>
    <t>G-22-C;T-47-G</t>
  </si>
  <si>
    <t>0.6617698902305489</t>
  </si>
  <si>
    <t>0.11775309644886749</t>
  </si>
  <si>
    <t>95.16658906809033</t>
  </si>
  <si>
    <t>GATCCAGATCTAACTTGGGGTCGCTTTGTCTTCTTCTTTTGCCAATTACACTAATTGTTTGGG</t>
  </si>
  <si>
    <t>G-22-C;C-48-A</t>
  </si>
  <si>
    <t>0.23744200263993792</t>
  </si>
  <si>
    <t>0.12695358729396392</t>
  </si>
  <si>
    <t>62.258871387531485</t>
  </si>
  <si>
    <t>GATCCAGATCTAACTTGGGGTCGCTTTGTCTTCTTCTTTTGCCAATTCAACTAATTGTTTGGG</t>
  </si>
  <si>
    <t>G-22-C;C-49-A</t>
  </si>
  <si>
    <t>0.5134606082688702</t>
  </si>
  <si>
    <t>0.10852921403587025</t>
  </si>
  <si>
    <t>82.04924723845586</t>
  </si>
  <si>
    <t>GATCCAGATCTAACTTGGGGTCGCTTTGTCTTCTTCTTTTGCCAATTCCAATAATTGTTTGGG</t>
  </si>
  <si>
    <t>G-22-C;C-51-A</t>
  </si>
  <si>
    <t>0.08966892128690088</t>
  </si>
  <si>
    <t>0.161051158938617</t>
  </si>
  <si>
    <t>53.70617341537066</t>
  </si>
  <si>
    <t>GATCCAGATCTAACTTGGGGTCGCTTTGTCTTCTTCTTTTGCCAATTCCACAAATTGTTTGGG</t>
  </si>
  <si>
    <t>G-22-C;T-52-A</t>
  </si>
  <si>
    <t>0.44219701518405674</t>
  </si>
  <si>
    <t>0.13637712222598788</t>
  </si>
  <si>
    <t>76.40560443679203</t>
  </si>
  <si>
    <t>GATCCAGATCTAACTTGGGGTCGCTTTGTCTTCTTCTTTTGCCAATTCCACCAATTGTTTGGG</t>
  </si>
  <si>
    <t>G-22-C;T-52-C</t>
  </si>
  <si>
    <t>0.9669467781810113</t>
  </si>
  <si>
    <t>0.11243437232644983</t>
  </si>
  <si>
    <t>GATCCAGATCTAACTTGGGGTCGCTTTGTCTTCTTCTTTTGCCAATTCCACGAATTGTTTGGG</t>
  </si>
  <si>
    <t>G-22-C;T-52-G</t>
  </si>
  <si>
    <t>0.6269692274027008</t>
  </si>
  <si>
    <t>0.10220160913635476</t>
  </si>
  <si>
    <t>91.91169344201616</t>
  </si>
  <si>
    <t>GATCCAGATCTAACTTGGGGTCGCTTTGTCTTCTTCTTTTGCCAATTCCACTAAATGTTTGGG</t>
  </si>
  <si>
    <t>G-22-C;T-55-A</t>
  </si>
  <si>
    <t>0.25555568135609424</t>
  </si>
  <si>
    <t>0.16067104693167836</t>
  </si>
  <si>
    <t>63.39688426539132</t>
  </si>
  <si>
    <t>GATCCAGATCTAACTTGGGGTCGCTTTGTCTTCTTCTTTTGCCAATTCCACTAACTGTTTGGG</t>
  </si>
  <si>
    <t>G-22-C;T-55-C</t>
  </si>
  <si>
    <t>-0.06409415468340111</t>
  </si>
  <si>
    <t>0.13042814407104017</t>
  </si>
  <si>
    <t>46.051709288717646</t>
  </si>
  <si>
    <t>GATCCAGATCTAACTTGGGGTCGCTTTGTCTTCTTCTTTTGCCAATTCCACTAAGTGTTTGGG</t>
  </si>
  <si>
    <t>G-22-C;T-55-G</t>
  </si>
  <si>
    <t>0.6497785958707034</t>
  </si>
  <si>
    <t>0.15986198043243438</t>
  </si>
  <si>
    <t>94.03223327495805</t>
  </si>
  <si>
    <t>GATCCAGATCTAACTTGGGGTCGCTTTGTCTTCTTCTTTTGCCAATTCCACTAATAGTTTGGG</t>
  </si>
  <si>
    <t>G-22-C;T-56-A</t>
  </si>
  <si>
    <t>0.09174236039417291</t>
  </si>
  <si>
    <t>0.15349497858472883</t>
  </si>
  <si>
    <t>53.81764542090361</t>
  </si>
  <si>
    <t>GATCCAGATCTAACTTGGGGTCGCTTTGTCTTCTTCTTTTGCCAATTCCACTAATCGTTTGGG</t>
  </si>
  <si>
    <t>G-22-C;T-56-C</t>
  </si>
  <si>
    <t>0.3228407296039519</t>
  </si>
  <si>
    <t>0.12850046115365227</t>
  </si>
  <si>
    <t>67.8093278508566</t>
  </si>
  <si>
    <t>GATCCAGATCTAACTTGGGGTCGCTTTGTCTTCTTCTTTTGCCAATTCCACTAATGGTTTGGG</t>
  </si>
  <si>
    <t>G-22-C;T-56-G</t>
  </si>
  <si>
    <t>-0.03177860926246484</t>
  </si>
  <si>
    <t>0.14023199931886454</t>
  </si>
  <si>
    <t>47.56420228834696</t>
  </si>
  <si>
    <t>GATCCAGATCTAACTTGGGGTCGCTTTGTCTTCTTCTTTTGCCAATTCCACTAATTATTTGGG</t>
  </si>
  <si>
    <t>G-22-C;G-57-A</t>
  </si>
  <si>
    <t>0.5474381366868092</t>
  </si>
  <si>
    <t>0.09851382069669899</t>
  </si>
  <si>
    <t>84.88498066529478</t>
  </si>
  <si>
    <t>GATCCAGATCTAACTTGGGGTCGCTTTGTCTTCTTCTTTTGCCAATTCCACTAATTCTTTGGG</t>
  </si>
  <si>
    <t>G-22-C;G-57-C</t>
  </si>
  <si>
    <t>0.6296173408306093</t>
  </si>
  <si>
    <t>0.12932614349691696</t>
  </si>
  <si>
    <t>92.15540858184784</t>
  </si>
  <si>
    <t>GATCCAGATCTAACTTGGGGTCGCTTTGTCTTCTTCTTTTGCCAATTCCACTAATTGATTGGG</t>
  </si>
  <si>
    <t>G-22-C;T-58-A</t>
  </si>
  <si>
    <t>1.0032883078306478</t>
  </si>
  <si>
    <t>0.13045449552221555</t>
  </si>
  <si>
    <t>GATCCAGATCTAACTTGGGGTCGCTTTGTCTTCTTCTTTTGCCAATTCCACTAATTGCTTGGG</t>
  </si>
  <si>
    <t>G-22-C;T-58-C</t>
  </si>
  <si>
    <t>0.11128459347704511</t>
  </si>
  <si>
    <t>0.12203359587807147</t>
  </si>
  <si>
    <t>54.87970611069768</t>
  </si>
  <si>
    <t>GATCCAGATCTAACTTGGGGTCGCTTTGTCTTCTTCTTTTGCCAATTCCACTAATTGGTTGGG</t>
  </si>
  <si>
    <t>G-22-C;T-58-G</t>
  </si>
  <si>
    <t>0.21472650123548997</t>
  </si>
  <si>
    <t>0.17029449977920344</t>
  </si>
  <si>
    <t>60.86057157346012</t>
  </si>
  <si>
    <t>GATCCAGATCTAACTTGGGGTCGCTTTGTCTTCTTCTTTTGCCAATTCCACTAATTGTATGGG</t>
  </si>
  <si>
    <t>G-22-C;T-59-A</t>
  </si>
  <si>
    <t>0.6373151422566139</t>
  </si>
  <si>
    <t>0.10553354603848782</t>
  </si>
  <si>
    <t>92.86754002414895</t>
  </si>
  <si>
    <t>GATCCAGATCTAACTTGGGGTCGCTTTGTCTTCTTCTTTTGCCAATTCCACTAATTGTCTGGG</t>
  </si>
  <si>
    <t>G-22-C;T-59-C</t>
  </si>
  <si>
    <t>0.14688769682726088</t>
  </si>
  <si>
    <t>0.1221323598594014</t>
  </si>
  <si>
    <t>56.86879268028995</t>
  </si>
  <si>
    <t>GATCCAGATCTAACTTGGGGTCGCTTTGTCTTCTTCTTTTGCCAATTCCACTAATTGTGTGGG</t>
  </si>
  <si>
    <t>G-22-C;T-59-G</t>
  </si>
  <si>
    <t>-0.2641840223247996</t>
  </si>
  <si>
    <t>0.17850101981234584</t>
  </si>
  <si>
    <t>37.70056241361352</t>
  </si>
  <si>
    <t>GATCCAGATCTAACTTGGGGTCGCTTTGTCTTCTTCTTTTGCCAATTCCACTAATTGTTAGGG</t>
  </si>
  <si>
    <t>G-22-C;T-60-A</t>
  </si>
  <si>
    <t>-0.9084576391765085</t>
  </si>
  <si>
    <t>0.22118773463878758</t>
  </si>
  <si>
    <t>19.794446045980166</t>
  </si>
  <si>
    <t>GATCCAGATCTAACTTGGGGTCGCTTTGTCTTCTTCTTTTGCCAATTCCACTAATTGTTCGGG</t>
  </si>
  <si>
    <t>G-22-C;T-60-C</t>
  </si>
  <si>
    <t>0.4967056535044412</t>
  </si>
  <si>
    <t>0.10911211692305361</t>
  </si>
  <si>
    <t>80.68596854142062</t>
  </si>
  <si>
    <t>GATCCAGATCTAACTTGGGGTCGCTTTGTCTTCTTCTTTTGCCAATTCCACTAATTGTTGGGG</t>
  </si>
  <si>
    <t>G-22-C;T-60-G</t>
  </si>
  <si>
    <t>0.622243337976651</t>
  </si>
  <si>
    <t>0.14368002707163016</t>
  </si>
  <si>
    <t>91.47835370620417</t>
  </si>
  <si>
    <t>GATCCAGATCTAACTTGGGGTCGCTTTGTCTTCTTCTTTTGCCAATTCCACTAATTGTTTAGG</t>
  </si>
  <si>
    <t>G-22-C;G-61-A</t>
  </si>
  <si>
    <t>-0.08830476738263315</t>
  </si>
  <si>
    <t>0.10130630873822584</t>
  </si>
  <si>
    <t>44.950157617460896</t>
  </si>
  <si>
    <t>GATCCAGATCTAACTTGGGGTCGCTTTGTCTTCTTCTTTTGCCAATTCCACTAATTGTTTCGG</t>
  </si>
  <si>
    <t>G-22-C;G-61-C</t>
  </si>
  <si>
    <t>0.6780093599455393</t>
  </si>
  <si>
    <t>0.13059119044933007</t>
  </si>
  <si>
    <t>96.72466089816602</t>
  </si>
  <si>
    <t>GATCCAGATCTAACTTGGGGTCGCTTTGTCTTCTTCTTTTGCCAATTCCACTAATTGTTTGAG</t>
  </si>
  <si>
    <t>G-22-C;G-62-A</t>
  </si>
  <si>
    <t>0.6659413478248055</t>
  </si>
  <si>
    <t>0.07948729212362869</t>
  </si>
  <si>
    <t>95.5644016109914</t>
  </si>
  <si>
    <t>GATCCAGATCTAACTTGGGGTCGCTTTGTCTTCTTCTTTTGCCAATTCCACTAATTGTTTGCG</t>
  </si>
  <si>
    <t>G-22-C;G-62-C</t>
  </si>
  <si>
    <t>1.0797954903753773</t>
  </si>
  <si>
    <t>0.10762728283203482</t>
  </si>
  <si>
    <t>GATCCAGATCTAACTTGGGGTCGCTTTGTCTTCTTCTTTTGCCAATTCCACTAATTGTTTGGA</t>
  </si>
  <si>
    <t>G-22-C;G-63-A</t>
  </si>
  <si>
    <t>-2.010750623195535</t>
  </si>
  <si>
    <t>0.6899748167734936</t>
  </si>
  <si>
    <t>6.573907546299905</t>
  </si>
  <si>
    <t>GATCCAGATCTAACTTGGGGTCGCTTTGTCTTCTTCTTTTGCCAATTCCACTAATTGTTTGGG</t>
  </si>
  <si>
    <t>G-22-C</t>
  </si>
  <si>
    <t>0.28411436915254373</t>
  </si>
  <si>
    <t>0.01979144163073148</t>
  </si>
  <si>
    <t>65.2335171754182</t>
  </si>
  <si>
    <t>GATCCAGATCTAACTTGGGGTCGCTTTGTCTTCTTCTTTTGCCAATTCCACTAATTGTTTGGT</t>
  </si>
  <si>
    <t>G-22-C;G-63-T</t>
  </si>
  <si>
    <t>-2.002102142204179</t>
  </si>
  <si>
    <t>0.778438149604633</t>
  </si>
  <si>
    <t>6.631008422764978</t>
  </si>
  <si>
    <t>GATCCAGATCTAACTTGGGGTCGCTTTGTCTTCTTCTTTTGCCAATTCCACTAATTGTTTGTG</t>
  </si>
  <si>
    <t>G-22-C;G-62-T</t>
  </si>
  <si>
    <t>0.6039126943651478</t>
  </si>
  <si>
    <t>0.10977281012776514</t>
  </si>
  <si>
    <t>89.81677206247564</t>
  </si>
  <si>
    <t>GATCCAGATCTAACTTGGGGTCGCTTTGTCTTCTTCTTTTGCCAATTCCACTAATTGTTTTGG</t>
  </si>
  <si>
    <t>G-22-C;G-61-T</t>
  </si>
  <si>
    <t>0.4053742601287227</t>
  </si>
  <si>
    <t>0.11222903495228971</t>
  </si>
  <si>
    <t>73.64330935023473</t>
  </si>
  <si>
    <t>GATCCAGATCTAACTTGGGGTCGCTTTGTCTTCTTCTTTTGCCAATTCCACTAATTTTTTGGG</t>
  </si>
  <si>
    <t>G-22-C;G-57-T</t>
  </si>
  <si>
    <t>0.6190346323798009</t>
  </si>
  <si>
    <t>0.10932928008082375</t>
  </si>
  <si>
    <t>91.18529701843109</t>
  </si>
  <si>
    <t>GATCCAGATCTAACTTGGGGTCGCTTTGTCTTCTTCTTTTGCCAATTCCACTACTTGTTTGGG</t>
  </si>
  <si>
    <t>G-22-C;A-54-C</t>
  </si>
  <si>
    <t>0.8955819277691415</t>
  </si>
  <si>
    <t>0.12707572852914878</t>
  </si>
  <si>
    <t>GATCCAGATCTAACTTGGGGTCGCTTTGTCTTCTTCTTTTGCCAATTCCACTAGTTGTTTGGG</t>
  </si>
  <si>
    <t>G-22-C;A-54-G</t>
  </si>
  <si>
    <t>0.20542883445933985</t>
  </si>
  <si>
    <t>0.14650413355379382</t>
  </si>
  <si>
    <t>60.297332720251795</t>
  </si>
  <si>
    <t>GATCCAGATCTAACTTGGGGTCGCTTTGTCTTCTTCTTTTGCCAATTCCACTATTTGTTTGGG</t>
  </si>
  <si>
    <t>G-22-C;A-54-T</t>
  </si>
  <si>
    <t>0.6889876522942086</t>
  </si>
  <si>
    <t>0.1293627865672957</t>
  </si>
  <si>
    <t>97.79238265993354</t>
  </si>
  <si>
    <t>GATCCAGATCTAACTTGGGGTCGCTTTGTCTTCTTCTTTTGCCAATTCCACTCATTGTTTGGG</t>
  </si>
  <si>
    <t>G-22-C;A-53-C</t>
  </si>
  <si>
    <t>0.24645327795401045</t>
  </si>
  <si>
    <t>0.13202864426147878</t>
  </si>
  <si>
    <t>62.82243863454707</t>
  </si>
  <si>
    <t>GATCCAGATCTAACTTGGGGTCGCTTTGTCTTCTTCTTTTGCCAATTCCACTGATTGTTTGGG</t>
  </si>
  <si>
    <t>G-22-C;A-53-G</t>
  </si>
  <si>
    <t>0.7182798538975366</t>
  </si>
  <si>
    <t>0.141530616225915</t>
  </si>
  <si>
    <t>GATCCAGATCTAACTTGGGGTCGCTTTGTCTTCTTCTTTTGCCAATTCCACTTATTGTTTGGG</t>
  </si>
  <si>
    <t>G-22-C;A-53-T</t>
  </si>
  <si>
    <t>0.12720869101163151</t>
  </si>
  <si>
    <t>0.12522599285156763</t>
  </si>
  <si>
    <t>55.760611097253175</t>
  </si>
  <si>
    <t>GATCCAGATCTAACTTGGGGTCGCTTTGTCTTCTTCTTTTGCCAATTCCAGTAATTGTTTGGG</t>
  </si>
  <si>
    <t>G-22-C;C-51-G</t>
  </si>
  <si>
    <t>0.5117829555185541</t>
  </si>
  <si>
    <t>0.1217399359742985</t>
  </si>
  <si>
    <t>81.91171249319457</t>
  </si>
  <si>
    <t>GATCCAGATCTAACTTGGGGTCGCTTTGTCTTCTTCTTTTGCCAATTCCATTAATTGTTTGGG</t>
  </si>
  <si>
    <t>G-22-C;C-51-T</t>
  </si>
  <si>
    <t>-0.2828357417408426</t>
  </si>
  <si>
    <t>0.16347817194935457</t>
  </si>
  <si>
    <t>37.0038992808204</t>
  </si>
  <si>
    <t>GATCCAGATCTAACTTGGGGTCGCTTTGTCTTCTTCTTTTGCCAATTCCCCTAATTGTTTGGG</t>
  </si>
  <si>
    <t>G-22-C;A-50-C</t>
  </si>
  <si>
    <t>-0.7262010407947032</t>
  </si>
  <si>
    <t>0.28902077731463194</t>
  </si>
  <si>
    <t>23.75179232634842</t>
  </si>
  <si>
    <t>GATCCAGATCTAACTTGGGGTCGCTTTGTCTTCTTCTTTTGCCAATTCCGCTAATTGTTTGGG</t>
  </si>
  <si>
    <t>G-22-C;A-50-G</t>
  </si>
  <si>
    <t>0.5515779639003486</t>
  </si>
  <si>
    <t>0.10995946825546495</t>
  </si>
  <si>
    <t>85.23711820965232</t>
  </si>
  <si>
    <t>GATCCAGATCTAACTTGGGGTCGCTTTGTCTTCTTCTTTTGCCAATTCCTCTAATTGTTTGGG</t>
  </si>
  <si>
    <t>G-22-C;A-50-T</t>
  </si>
  <si>
    <t>0.33666464113803773</t>
  </si>
  <si>
    <t>0.1509797184493425</t>
  </si>
  <si>
    <t>68.7532271589283</t>
  </si>
  <si>
    <t>GATCCAGATCTAACTTGGGGTCGCTTTGTCTTCTTCTTTTGCCAATTCGACTAATTGTTTGGG</t>
  </si>
  <si>
    <t>G-22-C;C-49-G</t>
  </si>
  <si>
    <t>0.7091912625100737</t>
  </si>
  <si>
    <t>0.10546809262274182</t>
  </si>
  <si>
    <t>99.78823566995297</t>
  </si>
  <si>
    <t>GATCCAGATCTAACTTGGGGTCGCTTTGTCTTCTTCTTTTGCCAATTCTACTAATTGTTTGGG</t>
  </si>
  <si>
    <t>G-22-C;C-49-T</t>
  </si>
  <si>
    <t>0.04618881659029361</t>
  </si>
  <si>
    <t>0.12089733835188413</t>
  </si>
  <si>
    <t>51.421061810979474</t>
  </si>
  <si>
    <t>GATCCAGATCTAACTTGGGGTCGCTTTGTCTTCTTCTTTTGCCAATTGCACTAATTGTTTGGG</t>
  </si>
  <si>
    <t>G-22-C;C-48-G</t>
  </si>
  <si>
    <t>0.06797616777115686</t>
  </si>
  <si>
    <t>0.11992031960914618</t>
  </si>
  <si>
    <t>52.55368415995566</t>
  </si>
  <si>
    <t>GATCCAGATCTAACTTGGGGTCGCTTTGTCTTCTTCTTTTGCCAATTTCACTAATTGTTTGGG</t>
  </si>
  <si>
    <t>G-22-C;C-48-T</t>
  </si>
  <si>
    <t>-0.5744672473469684</t>
  </si>
  <si>
    <t>0.17984257306654838</t>
  </si>
  <si>
    <t>27.643532301322622</t>
  </si>
  <si>
    <t>GATCCAGATCTAACTTGGGGTCGCTTTGTCTTCTTCTTTTGCCACTTCCACTAATTGTTTGGG</t>
  </si>
  <si>
    <t>G-22-C;A-45-C</t>
  </si>
  <si>
    <t>0.050573027573636936</t>
  </si>
  <si>
    <t>0.18515975382314823</t>
  </si>
  <si>
    <t>51.646997507930244</t>
  </si>
  <si>
    <t>GATCCAGATCTAACTTGGGGTCGCTTTGTCTTCTTCTTTTGCCAGTTCCACTAATTGTTTGGG</t>
  </si>
  <si>
    <t>G-22-C;A-45-G</t>
  </si>
  <si>
    <t>0.5092986336736177</t>
  </si>
  <si>
    <t>0.10558863233709988</t>
  </si>
  <si>
    <t>81.70847000090521</t>
  </si>
  <si>
    <t>GATCCAGATCTAACTTGGGGTCGCTTTGTCTTCTTCTTTTGCCATTTCCACTAATTGTTTGGG</t>
  </si>
  <si>
    <t>G-22-C;A-45-T</t>
  </si>
  <si>
    <t>0.28548651752924453</t>
  </si>
  <si>
    <t>0.11817336598995826</t>
  </si>
  <si>
    <t>65.32308867875969</t>
  </si>
  <si>
    <t>GATCCAGATCTAACTTGGGGTCGCTTTGTCTTCTTCTTTTGCCCATTCCACTAATTGTTTGGG</t>
  </si>
  <si>
    <t>G-22-C;A-44-C</t>
  </si>
  <si>
    <t>0.24245067101814788</t>
  </si>
  <si>
    <t>0.16781344430771872</t>
  </si>
  <si>
    <t>62.5714876700137</t>
  </si>
  <si>
    <t>GATCCAGATCTAACTTGGGGTCGCTTTGTCTTCTTCTTTTGCCGATTCCACTAATTGTTTGGG</t>
  </si>
  <si>
    <t>G-22-C;A-44-G</t>
  </si>
  <si>
    <t>0.7261786461930251</t>
  </si>
  <si>
    <t>0.09788593796106783</t>
  </si>
  <si>
    <t>GATCCAGATCTAACTTGGGGTCGCTTTGTCTTCTTCTTTTGCCTATTCCACTAATTGTTTGGG</t>
  </si>
  <si>
    <t>G-22-C;A-44-T</t>
  </si>
  <si>
    <t>0.2751682212342734</t>
  </si>
  <si>
    <t>0.1403945010556431</t>
  </si>
  <si>
    <t>64.65253114985939</t>
  </si>
  <si>
    <t>GATCCAGATCTAACTTGGGGTCGCTTTGTCTTCTTCTTTTGCGAATTCCACTAATTGTTTGGG</t>
  </si>
  <si>
    <t>G-22-C;C-43-G</t>
  </si>
  <si>
    <t>0.18998504135874444</t>
  </si>
  <si>
    <t>0.11888334116104499</t>
  </si>
  <si>
    <t>59.37326709492566</t>
  </si>
  <si>
    <t>GATCCAGATCTAACTTGGGGTCGCTTTGTCTTCTTCTTTTGCTAATTCCACTAATTGTTTGGG</t>
  </si>
  <si>
    <t>G-22-C;C-43-T</t>
  </si>
  <si>
    <t>-0.15918071435698994</t>
  </si>
  <si>
    <t>0.1778838425831911</t>
  </si>
  <si>
    <t>41.87455320862298</t>
  </si>
  <si>
    <t>GATCCAGATCTAACTTGGGGTCGCTTTGTCTTCTTCTTTTGGCAATTCCACTAATTGTTTGGG</t>
  </si>
  <si>
    <t>G-22-C;C-42-G</t>
  </si>
  <si>
    <t>0.5684541007303255</t>
  </si>
  <si>
    <t>0.08952849274649399</t>
  </si>
  <si>
    <t>86.6877979849575</t>
  </si>
  <si>
    <t>GATCCAGATCTAACTTGGGGTCGCTTTGTCTTCTTCTTTTGTCAATTCCACTAATTGTTTGGG</t>
  </si>
  <si>
    <t>G-22-C;C-42-T</t>
  </si>
  <si>
    <t>-0.0599826509708921</t>
  </si>
  <si>
    <t>0.13489929840930923</t>
  </si>
  <si>
    <t>46.24144083613063</t>
  </si>
  <si>
    <t>GATCCAGATCTAACTTGGGGTCGCTTTGTCTTCTTCTTTTTCCAATTCCACTAATTGTTTGGG</t>
  </si>
  <si>
    <t>G-22-C;G-41-T</t>
  </si>
  <si>
    <t>0.09848081721695909</t>
  </si>
  <si>
    <t>0.1431818246771857</t>
  </si>
  <si>
    <t>54.18151789349314</t>
  </si>
  <si>
    <t>GATCCAGATCTAACTTGGGGTCGCTTTGTCTTCTTGTTTTGCCAATTCCACTAATTGTTTGGG</t>
  </si>
  <si>
    <t>G-22-C;C-36-G</t>
  </si>
  <si>
    <t>0.30607191005207873</t>
  </si>
  <si>
    <t>0.10849613164011125</t>
  </si>
  <si>
    <t>66.68172616549947</t>
  </si>
  <si>
    <t>GATCCAGATCTAACTTGGGGTCGCTTTGTCTTCTTTTTTTGCCAATTCCACTAATTGTTTGGG</t>
  </si>
  <si>
    <t>G-22-C;C-36-T</t>
  </si>
  <si>
    <t>0.5337838393565911</t>
  </si>
  <si>
    <t>0.14076456209988641</t>
  </si>
  <si>
    <t>83.73381297859389</t>
  </si>
  <si>
    <t>GATCCAGATCTAACTTGGGGTCGCTTTGTCTTGTTCTTTTGCCAATTCCACTAATTGTTTGGG</t>
  </si>
  <si>
    <t>G-22-C;C-33-G</t>
  </si>
  <si>
    <t>-1.107730007872786</t>
  </si>
  <si>
    <t>0.21350152603493974</t>
  </si>
  <si>
    <t>16.21811823622453</t>
  </si>
  <si>
    <t>GATCCAGATCTAACTTGGGGTCGCTTTGTCTTTTTCTTTTGCCAATTCCACTAATTGTTTGGG</t>
  </si>
  <si>
    <t>G-22-C;C-33-T</t>
  </si>
  <si>
    <t>-0.9188152236785377</t>
  </si>
  <si>
    <t>0.3101293334363001</t>
  </si>
  <si>
    <t>19.59048151176946</t>
  </si>
  <si>
    <t>GATCCAGATCTAACTTGGGGTCGCTTTGTGTTCTTCTTTTGCCAATTCCACTAATTGTTTGGG</t>
  </si>
  <si>
    <t>G-22-C;C-30-G</t>
  </si>
  <si>
    <t>0.3469097042118962</t>
  </si>
  <si>
    <t>0.16170183079275344</t>
  </si>
  <si>
    <t>69.46122887610537</t>
  </si>
  <si>
    <t>GATCCAGATCTAACTTGGGGTCGCTTTGTTTTCTTCTTTTGCCAATTCCACTAATTGTTTGGG</t>
  </si>
  <si>
    <t>G-22-C;C-30-T</t>
  </si>
  <si>
    <t>0.09272438058467863</t>
  </si>
  <si>
    <t>0.12207669321817273</t>
  </si>
  <si>
    <t>53.87052139369955</t>
  </si>
  <si>
    <t>GATCCAGATCTAACTTGGGGTCGCTTTTTCTTCTTCTTTTGCCAATTCCACTAATTGTTTGGG</t>
  </si>
  <si>
    <t>G-22-C;G-28-T</t>
  </si>
  <si>
    <t>0.1428747140516463</t>
  </si>
  <si>
    <t>0.16054123097591896</t>
  </si>
  <si>
    <t>56.64103649127503</t>
  </si>
  <si>
    <t>GATCCAGATCTAACTTGGGGTCGGTTTGTCTTCTTCTTTTGCCAATTCCACTAATTGTTTGGG</t>
  </si>
  <si>
    <t>G-22-C;C-24-G</t>
  </si>
  <si>
    <t>-0.052017469410559986</t>
  </si>
  <si>
    <t>0.14369016925343917</t>
  </si>
  <si>
    <t>46.61123308410597</t>
  </si>
  <si>
    <t>GATCCAGATCTAACTTGGGGTCGTTTTGTCTTCTTCTTTTGCCAATTCCACTAATTGTTTGGG</t>
  </si>
  <si>
    <t>G-22-C;C-24-T</t>
  </si>
  <si>
    <t>0.39584402839744226</t>
  </si>
  <si>
    <t>0.11948926430665774</t>
  </si>
  <si>
    <t>72.94480528627906</t>
  </si>
  <si>
    <t>GATCCAGATCTAACTTGGGGTCTCTTTGTCTTCTTCTTTTGCCAATTCCACTAATTGTTTGGG</t>
  </si>
  <si>
    <t>G-22-C;G-23-T</t>
  </si>
  <si>
    <t>-1.2575004455432242</t>
  </si>
  <si>
    <t>0.21123404244130695</t>
  </si>
  <si>
    <t>13.962268571552706</t>
  </si>
  <si>
    <t>GATCCAGATCTAACTTGGGGTGAATTTGTCTTCTTCTTTTGCCAATTCCACTAATTGTTTGGG</t>
  </si>
  <si>
    <t>G-23-A;C-24-A</t>
  </si>
  <si>
    <t>0.37485100966890705</t>
  </si>
  <si>
    <t>0.07674027815320322</t>
  </si>
  <si>
    <t>71.42943536968926</t>
  </si>
  <si>
    <t>GATCCAGATCTAACTTGGGGTGACATTGTCTTCTTCTTTTGCCAATTCCACTAATTGTTTGGG</t>
  </si>
  <si>
    <t>G-23-A;T-25-A</t>
  </si>
  <si>
    <t>0.12920841676958703</t>
  </si>
  <si>
    <t>0.08201056135998586</t>
  </si>
  <si>
    <t>55.87222859253825</t>
  </si>
  <si>
    <t>GATCCAGATCTAACTTGGGGTGACCTTGTCTTCTTCTTTTGCCAATTCCACTAATTGTTTGGG</t>
  </si>
  <si>
    <t>G-23-A;T-25-C</t>
  </si>
  <si>
    <t>0.1382737484665263</t>
  </si>
  <si>
    <t>0.08573090662779603</t>
  </si>
  <si>
    <t>56.38103162705685</t>
  </si>
  <si>
    <t>GATCCAGATCTAACTTGGGGTGACGTTGTCTTCTTCTTTTGCCAATTCCACTAATTGTTTGGG</t>
  </si>
  <si>
    <t>G-23-A;T-25-G</t>
  </si>
  <si>
    <t>0.46962185769773035</t>
  </si>
  <si>
    <t>0.06324439458652398</t>
  </si>
  <si>
    <t>78.53001375150117</t>
  </si>
  <si>
    <t>GATCCAGATCTAACTTGGGGTGACTATGTCTTCTTCTTTTGCCAATTCCACTAATTGTTTGGG</t>
  </si>
  <si>
    <t>G-23-A;T-26-A</t>
  </si>
  <si>
    <t>0.06204964329136958</t>
  </si>
  <si>
    <t>0.09960555032324939</t>
  </si>
  <si>
    <t>52.24314458342066</t>
  </si>
  <si>
    <t>GATCCAGATCTAACTTGGGGTGACTCTGTCTTCTTCTTTTGCCAATTCCACTAATTGTTTGGG</t>
  </si>
  <si>
    <t>G-23-A;T-26-C</t>
  </si>
  <si>
    <t>0.2770675503743372</t>
  </si>
  <si>
    <t>0.08580578834266912</t>
  </si>
  <si>
    <t>64.77544427554159</t>
  </si>
  <si>
    <t>GATCCAGATCTAACTTGGGGTGACTGTGTCTTCTTCTTTTGCCAATTCCACTAATTGTTTGGG</t>
  </si>
  <si>
    <t>G-23-A;T-26-G</t>
  </si>
  <si>
    <t>0.45972285793578604</t>
  </si>
  <si>
    <t>0.072556804930443</t>
  </si>
  <si>
    <t>77.75648008540718</t>
  </si>
  <si>
    <t>GATCCAGATCTAACTTGGGGTGACTTAGTCTTCTTCTTTTGCCAATTCCACTAATTGTTTGGG</t>
  </si>
  <si>
    <t>G-23-A;T-27-A</t>
  </si>
  <si>
    <t>-0.16849263040405077</t>
  </si>
  <si>
    <t>0.1012055644594355</t>
  </si>
  <si>
    <t>41.48643077097535</t>
  </si>
  <si>
    <t>GATCCAGATCTAACTTGGGGTGACTTCGTCTTCTTCTTTTGCCAATTCCACTAATTGTTTGGG</t>
  </si>
  <si>
    <t>G-23-A;T-27-C</t>
  </si>
  <si>
    <t>0.8285704068112815</t>
  </si>
  <si>
    <t>0.07309879012304886</t>
  </si>
  <si>
    <t>GATCCAGATCTAACTTGGGGTGACTTGGTCTTCTTCTTTTGCCAATTCCACTAATTGTTTGGG</t>
  </si>
  <si>
    <t>G-23-A;T-27-G</t>
  </si>
  <si>
    <t>0.24625022863269597</t>
  </si>
  <si>
    <t>0.07254044087112356</t>
  </si>
  <si>
    <t>62.80968387598536</t>
  </si>
  <si>
    <t>GATCCAGATCTAACTTGGGGTGACTTTATCTTCTTCTTTTGCCAATTCCACTAATTGTTTGGG</t>
  </si>
  <si>
    <t>G-23-A;G-28-A</t>
  </si>
  <si>
    <t>0.11737701243304169</t>
  </si>
  <si>
    <t>0.07397709505332058</t>
  </si>
  <si>
    <t>55.21507684466961</t>
  </si>
  <si>
    <t>GATCCAGATCTAACTTGGGGTGACTTTCTCTTCTTCTTTTGCCAATTCCACTAATTGTTTGGG</t>
  </si>
  <si>
    <t>G-23-A;G-28-C</t>
  </si>
  <si>
    <t>-0.34747507171094316</t>
  </si>
  <si>
    <t>0.13622606619137673</t>
  </si>
  <si>
    <t>34.68765857714357</t>
  </si>
  <si>
    <t>GATCCAGATCTAACTTGGGGTGACTTTGACTTCTTCTTTTGCCAATTCCACTAATTGTTTGGG</t>
  </si>
  <si>
    <t>G-23-A;T-29-A</t>
  </si>
  <si>
    <t>0.5021254566406392</t>
  </si>
  <si>
    <t>0.07966597849131353</t>
  </si>
  <si>
    <t>81.1244577961297</t>
  </si>
  <si>
    <t>GATCCAGATCTAACTTGGGGTGACTTTGCCTTCTTCTTTTGCCAATTCCACTAATTGTTTGGG</t>
  </si>
  <si>
    <t>G-23-A;T-29-C</t>
  </si>
  <si>
    <t>0.19496659634138958</t>
  </si>
  <si>
    <t>0.09767330675612193</t>
  </si>
  <si>
    <t>59.669776214521484</t>
  </si>
  <si>
    <t>GATCCAGATCTAACTTGGGGTGACTTTGGCTTCTTCTTTTGCCAATTCCACTAATTGTTTGGG</t>
  </si>
  <si>
    <t>G-23-A;T-29-G</t>
  </si>
  <si>
    <t>0.02496995623861628</t>
  </si>
  <si>
    <t>0.092445270804072</t>
  </si>
  <si>
    <t>50.34145994821904</t>
  </si>
  <si>
    <t>GATCCAGATCTAACTTGGGGTGACTTTGTATTCTTCTTTTGCCAATTCCACTAATTGTTTGGG</t>
  </si>
  <si>
    <t>G-23-A;C-30-A</t>
  </si>
  <si>
    <t>0.28486740282069267</t>
  </si>
  <si>
    <t>0.08448551858234533</t>
  </si>
  <si>
    <t>65.28265871043607</t>
  </si>
  <si>
    <t>GATCCAGATCTAACTTGGGGTGACTTTGTCATCTTCTTTTGCCAATTCCACTAATTGTTTGGG</t>
  </si>
  <si>
    <t>G-23-A;T-31-A</t>
  </si>
  <si>
    <t>0.20612644758028947</t>
  </si>
  <si>
    <t>0.08017799966790906</t>
  </si>
  <si>
    <t>60.33941160640074</t>
  </si>
  <si>
    <t>GATCCAGATCTAACTTGGGGTGACTTTGTCCTCTTCTTTTGCCAATTCCACTAATTGTTTGGG</t>
  </si>
  <si>
    <t>G-23-A;T-31-C</t>
  </si>
  <si>
    <t>0.0460430244553863</t>
  </si>
  <si>
    <t>0.09574502269919494</t>
  </si>
  <si>
    <t>51.41356557105854</t>
  </si>
  <si>
    <t>GATCCAGATCTAACTTGGGGTGACTTTGTCGTCTTCTTTTGCCAATTCCACTAATTGTTTGGG</t>
  </si>
  <si>
    <t>G-23-A;T-31-G</t>
  </si>
  <si>
    <t>0.37653071004016136</t>
  </si>
  <si>
    <t>0.07330716205672445</t>
  </si>
  <si>
    <t>71.5495162405069</t>
  </si>
  <si>
    <t>GATCCAGATCTAACTTGGGGTGACTTTGTCTACTTCTTTTGCCAATTCCACTAATTGTTTGGG</t>
  </si>
  <si>
    <t>G-23-A;T-32-A</t>
  </si>
  <si>
    <t>0.46093047128341136</t>
  </si>
  <si>
    <t>0.08338690136634481</t>
  </si>
  <si>
    <t>77.85043656875608</t>
  </si>
  <si>
    <t>GATCCAGATCTAACTTGGGGTGACTTTGTCTCCTTCTTTTGCCAATTCCACTAATTGTTTGGG</t>
  </si>
  <si>
    <t>G-23-A;T-32-C</t>
  </si>
  <si>
    <t>0.07300782542505932</t>
  </si>
  <si>
    <t>0.09208327011117991</t>
  </si>
  <si>
    <t>52.818782690320376</t>
  </si>
  <si>
    <t>GATCCAGATCTAACTTGGGGTGACTTTGTCTGCTTCTTTTGCCAATTCCACTAATTGTTTGGG</t>
  </si>
  <si>
    <t>G-23-A;T-32-G</t>
  </si>
  <si>
    <t>0.48757636933285164</t>
  </si>
  <si>
    <t>0.07189016147027787</t>
  </si>
  <si>
    <t>79.95271553614253</t>
  </si>
  <si>
    <t>GATCCAGATCTAACTTGGGGTGACTTTGTCTTATTCTTTTGCCAATTCCACTAATTGTTTGGG</t>
  </si>
  <si>
    <t>G-23-A;C-33-A</t>
  </si>
  <si>
    <t>-1.3636579795223822</t>
  </si>
  <si>
    <t>0.18873949726013353</t>
  </si>
  <si>
    <t>12.556030339079184</t>
  </si>
  <si>
    <t>GATCCAGATCTAACTTGGGGTGACTTTGTCTTCATCTTTTGCCAATTCCACTAATTGTTTGGG</t>
  </si>
  <si>
    <t>G-23-A;T-34-A</t>
  </si>
  <si>
    <t>0.21655107490759629</t>
  </si>
  <si>
    <t>0.08112164837786949</t>
  </si>
  <si>
    <t>60.97171753618668</t>
  </si>
  <si>
    <t>GATCCAGATCTAACTTGGGGTGACTTTGTCTTCCTCTTTTGCCAATTCCACTAATTGTTTGGG</t>
  </si>
  <si>
    <t>G-23-A;T-34-C</t>
  </si>
  <si>
    <t>0.06763606702876471</t>
  </si>
  <si>
    <t>0.08745414389231149</t>
  </si>
  <si>
    <t>52.53581365201618</t>
  </si>
  <si>
    <t>GATCCAGATCTAACTTGGGGTGACTTTGTCTTCGTCTTTTGCCAATTCCACTAATTGTTTGGG</t>
  </si>
  <si>
    <t>G-23-A;T-34-G</t>
  </si>
  <si>
    <t>0.33263332172536814</t>
  </si>
  <si>
    <t>0.07804544066239974</t>
  </si>
  <si>
    <t>68.4766188624056</t>
  </si>
  <si>
    <t>GATCCAGATCTAACTTGGGGTGACTTTGTCTTCTACTTTTGCCAATTCCACTAATTGTTTGGG</t>
  </si>
  <si>
    <t>G-23-A;T-35-A</t>
  </si>
  <si>
    <t>0.46245051891258204</t>
  </si>
  <si>
    <t>0.0778608987971366</t>
  </si>
  <si>
    <t>77.96886292434039</t>
  </si>
  <si>
    <t>GATCCAGATCTAACTTGGGGTGACTTTGTCTTCTCCTTTTGCCAATTCCACTAATTGTTTGGG</t>
  </si>
  <si>
    <t>G-23-A;T-35-C</t>
  </si>
  <si>
    <t>-0.05428408811560015</t>
  </si>
  <si>
    <t>0.09280109754688501</t>
  </si>
  <si>
    <t>46.505702834931576</t>
  </si>
  <si>
    <t>GATCCAGATCTAACTTGGGGTGACTTTGTCTTCTGCTTTTGCCAATTCCACTAATTGTTTGGG</t>
  </si>
  <si>
    <t>G-23-A;T-35-G</t>
  </si>
  <si>
    <t>0.4198536705610064</t>
  </si>
  <si>
    <t>0.07142778128469064</t>
  </si>
  <si>
    <t>74.71737822886097</t>
  </si>
  <si>
    <t>GATCCAGATCTAACTTGGGGTGACTTTGTCTTCTTATTTTGCCAATTCCACTAATTGTTTGGG</t>
  </si>
  <si>
    <t>G-23-A;C-36-A</t>
  </si>
  <si>
    <t>0.19755415328109394</t>
  </si>
  <si>
    <t>0.07252072394558938</t>
  </si>
  <si>
    <t>59.82437508849149</t>
  </si>
  <si>
    <t>GATCCAGATCTAACTTGGGGTGACTTTGTCTTCTTCATTTGCCAATTCCACTAATTGTTTGGG</t>
  </si>
  <si>
    <t>G-23-A;T-37-A</t>
  </si>
  <si>
    <t>0.2380919503797025</t>
  </si>
  <si>
    <t>0.08449030124639828</t>
  </si>
  <si>
    <t>62.299349553191306</t>
  </si>
  <si>
    <t>GATCCAGATCTAACTTGGGGTGACTTTGTCTTCTTCCTTTGCCAATTCCACTAATTGTTTGGG</t>
  </si>
  <si>
    <t>G-23-A;T-37-C</t>
  </si>
  <si>
    <t>0.4455432143446303</t>
  </si>
  <si>
    <t>0.07664956098622512</t>
  </si>
  <si>
    <t>76.6617010423844</t>
  </si>
  <si>
    <t>GATCCAGATCTAACTTGGGGTGACTTTGTCTTCTTCGTTTGCCAATTCCACTAATTGTTTGGG</t>
  </si>
  <si>
    <t>G-23-A;T-37-G</t>
  </si>
  <si>
    <t>0.5056303940931114</t>
  </si>
  <si>
    <t>0.06106985539495031</t>
  </si>
  <si>
    <t>81.40929281945138</t>
  </si>
  <si>
    <t>GATCCAGATCTAACTTGGGGTGACTTTGTCTTCTTCTATTGCCAATTCCACTAATTGTTTGGG</t>
  </si>
  <si>
    <t>G-23-A;T-38-A</t>
  </si>
  <si>
    <t>0.18884294252348965</t>
  </si>
  <si>
    <t>0.08211937541963182</t>
  </si>
  <si>
    <t>59.305495663934174</t>
  </si>
  <si>
    <t>GATCCAGATCTAACTTGGGGTGACTTTGTCTTCTTCTCTTGCCAATTCCACTAATTGTTTGGG</t>
  </si>
  <si>
    <t>G-23-A;T-38-C</t>
  </si>
  <si>
    <t>0.41424399504239484</t>
  </si>
  <si>
    <t>0.07916921105681836</t>
  </si>
  <si>
    <t>74.2994114065847</t>
  </si>
  <si>
    <t>GATCCAGATCTAACTTGGGGTGACTTTGTCTTCTTCTGTTGCCAATTCCACTAATTGTTTGGG</t>
  </si>
  <si>
    <t>G-23-A;T-38-G</t>
  </si>
  <si>
    <t>0.35136247464750536</t>
  </si>
  <si>
    <t>0.07106793914953413</t>
  </si>
  <si>
    <t>69.77121341528571</t>
  </si>
  <si>
    <t>GATCCAGATCTAACTTGGGGTGACTTTGTCTTCTTCTTATGCCAATTCCACTAATTGTTTGGG</t>
  </si>
  <si>
    <t>G-23-A;T-39-A</t>
  </si>
  <si>
    <t>0.2527515023418808</t>
  </si>
  <si>
    <t>0.07136892380931607</t>
  </si>
  <si>
    <t>63.219357078304924</t>
  </si>
  <si>
    <t>GATCCAGATCTAACTTGGGGTGACTTTGTCTTCTTCTTCTGCCAATTCCACTAATTGTTTGGG</t>
  </si>
  <si>
    <t>G-23-A;T-39-C</t>
  </si>
  <si>
    <t>0.18432330648906958</t>
  </si>
  <si>
    <t>0.0742089091931437</t>
  </si>
  <si>
    <t>59.03806121711624</t>
  </si>
  <si>
    <t>GATCCAGATCTAACTTGGGGTGACTTTGTCTTCTTCTTGTGCCAATTCCACTAATTGTTTGGG</t>
  </si>
  <si>
    <t>G-23-A;T-39-G</t>
  </si>
  <si>
    <t>0.7521934820217766</t>
  </si>
  <si>
    <t>0.07229834607997344</t>
  </si>
  <si>
    <t>GATCCAGATCTAACTTGGGGTGACTTTGTCTTCTTCTTTAGCCAATTCCACTAATTGTTTGGG</t>
  </si>
  <si>
    <t>G-23-A;T-40-A</t>
  </si>
  <si>
    <t>-0.4080068326364944</t>
  </si>
  <si>
    <t>0.16187301924537828</t>
  </si>
  <si>
    <t>32.65023986219736</t>
  </si>
  <si>
    <t>GATCCAGATCTAACTTGGGGTGACTTTGTCTTCTTCTTTCGCCAATTCCACTAATTGTTTGGG</t>
  </si>
  <si>
    <t>G-23-A;T-40-C</t>
  </si>
  <si>
    <t>0.7535828976673825</t>
  </si>
  <si>
    <t>0.07528690820557028</t>
  </si>
  <si>
    <t>GATCCAGATCTAACTTGGGGTGACTTTGTCTTCTTCTTTGGCCAATTCCACTAATTGTTTGGG</t>
  </si>
  <si>
    <t>G-23-A;T-40-G</t>
  </si>
  <si>
    <t>0.1297110685873444</t>
  </si>
  <si>
    <t>0.07254572195575623</t>
  </si>
  <si>
    <t>55.900319929291726</t>
  </si>
  <si>
    <t>GATCCAGATCTAACTTGGGGTGACTTTGTCTTCTTCTTTTACCAATTCCACTAATTGTTTGGG</t>
  </si>
  <si>
    <t>G-23-A;G-41-A</t>
  </si>
  <si>
    <t>0.04955361246119894</t>
  </si>
  <si>
    <t>0.08489283131524329</t>
  </si>
  <si>
    <t>51.59437460500705</t>
  </si>
  <si>
    <t>GATCCAGATCTAACTTGGGGTGACTTTGTCTTCTTCTTTTCCCAATTCCACTAATTGTTTGGG</t>
  </si>
  <si>
    <t>G-23-A;G-41-C</t>
  </si>
  <si>
    <t>0.013420001457926711</t>
  </si>
  <si>
    <t>0.1164588183923002</t>
  </si>
  <si>
    <t>49.763363283952536</t>
  </si>
  <si>
    <t>GATCCAGATCTAACTTGGGGTGACTTTGTCTTCTTCTTTTGACAATTCCACTAATTGTTTGGG</t>
  </si>
  <si>
    <t>G-23-A;C-42-A</t>
  </si>
  <si>
    <t>0.5439131800004876</t>
  </si>
  <si>
    <t>0.07638412953012758</t>
  </si>
  <si>
    <t>84.5862915275426</t>
  </si>
  <si>
    <t>GATCCAGATCTAACTTGGGGTGACTTTGTCTTCTTCTTTTGCAAATTCCACTAATTGTTTGGG</t>
  </si>
  <si>
    <t>G-23-A;C-43-A</t>
  </si>
  <si>
    <t>0.0442525296380962</t>
  </si>
  <si>
    <t>0.08165736799817518</t>
  </si>
  <si>
    <t>51.321592211847886</t>
  </si>
  <si>
    <t>GATCCAGATCTAACTTGGGGTGACTTTGTCTTCTTCTTTTGCCAAATCCACTAATTGTTTGGG</t>
  </si>
  <si>
    <t>G-23-A;T-46-A</t>
  </si>
  <si>
    <t>0.3271364913637001</t>
  </si>
  <si>
    <t>0.08595431333579372</t>
  </si>
  <si>
    <t>68.10124712731233</t>
  </si>
  <si>
    <t>GATCCAGATCTAACTTGGGGTGACTTTGTCTTCTTCTTTTGCCAACTCCACTAATTGTTTGGG</t>
  </si>
  <si>
    <t>G-23-A;T-46-C</t>
  </si>
  <si>
    <t>0.4017842079485813</t>
  </si>
  <si>
    <t>0.07246504428578672</t>
  </si>
  <si>
    <t>73.37940003450522</t>
  </si>
  <si>
    <t>GATCCAGATCTAACTTGGGGTGACTTTGTCTTCTTCTTTTGCCAAGTCCACTAATTGTTTGGG</t>
  </si>
  <si>
    <t>G-23-A;T-46-G</t>
  </si>
  <si>
    <t>0.3635754832700771</t>
  </si>
  <si>
    <t>0.08223981534744815</t>
  </si>
  <si>
    <t>70.6285545471007</t>
  </si>
  <si>
    <t>GATCCAGATCTAACTTGGGGTGACTTTGTCTTCTTCTTTTGCCAATACCACTAATTGTTTGGG</t>
  </si>
  <si>
    <t>G-23-A;T-47-A</t>
  </si>
  <si>
    <t>0.017470892711581282</t>
  </si>
  <si>
    <t>0.09077755196546744</t>
  </si>
  <si>
    <t>49.96535811034656</t>
  </si>
  <si>
    <t>GATCCAGATCTAACTTGGGGTGACTTTGTCTTCTTCTTTTGCCAATCCCACTAATTGTTTGGG</t>
  </si>
  <si>
    <t>G-23-A;T-47-C</t>
  </si>
  <si>
    <t>0.07347172111317851</t>
  </si>
  <si>
    <t>0.10409417180355172</t>
  </si>
  <si>
    <t>52.84329078002117</t>
  </si>
  <si>
    <t>GATCCAGATCTAACTTGGGGTGACTTTGTCTTCTTCTTTTGCCAATGCCACTAATTGTTTGGG</t>
  </si>
  <si>
    <t>G-23-A;T-47-G</t>
  </si>
  <si>
    <t>0.29795772757579375</t>
  </si>
  <si>
    <t>0.08504381046537329</t>
  </si>
  <si>
    <t>66.14284770727154</t>
  </si>
  <si>
    <t>GATCCAGATCTAACTTGGGGTGACTTTGTCTTCTTCTTTTGCCAATTACACTAATTGTTTGGG</t>
  </si>
  <si>
    <t>G-23-A;C-48-A</t>
  </si>
  <si>
    <t>-0.1579261011038631</t>
  </si>
  <si>
    <t>0.08747170628049399</t>
  </si>
  <si>
    <t>41.9271225482468</t>
  </si>
  <si>
    <t>GATCCAGATCTAACTTGGGGTGACTTTGTCTTCTTCTTTTGCCAATTCAACTAATTGTTTGGG</t>
  </si>
  <si>
    <t>G-23-A;C-49-A</t>
  </si>
  <si>
    <t>0.26701905385292624</t>
  </si>
  <si>
    <t>0.0765992434868981</t>
  </si>
  <si>
    <t>64.12780778501245</t>
  </si>
  <si>
    <t>GATCCAGATCTAACTTGGGGTGACTTTGTCTTCTTCTTTTGCCAATTCCAATAATTGTTTGGG</t>
  </si>
  <si>
    <t>G-23-A;C-51-A</t>
  </si>
  <si>
    <t>-0.014899267055479573</t>
  </si>
  <si>
    <t>0.09617918343760228</t>
  </si>
  <si>
    <t>48.37386883133597</t>
  </si>
  <si>
    <t>GATCCAGATCTAACTTGGGGTGACTTTGTCTTCTTCTTTTGCCAATTCCACAAATTGTTTGGG</t>
  </si>
  <si>
    <t>G-23-A;T-52-A</t>
  </si>
  <si>
    <t>0.5949547916930038</t>
  </si>
  <si>
    <t>0.09174340690625547</t>
  </si>
  <si>
    <t>89.0157950531872</t>
  </si>
  <si>
    <t>GATCCAGATCTAACTTGGGGTGACTTTGTCTTCTTCTTTTGCCAATTCCACCAATTGTTTGGG</t>
  </si>
  <si>
    <t>G-23-A;T-52-C</t>
  </si>
  <si>
    <t>0.09382382070088854</t>
  </si>
  <si>
    <t>0.08439113445345477</t>
  </si>
  <si>
    <t>53.929781376432786</t>
  </si>
  <si>
    <t>GATCCAGATCTAACTTGGGGTGACTTTGTCTTCTTCTTTTGCCAATTCCACGAATTGTTTGGG</t>
  </si>
  <si>
    <t>G-23-A;T-52-G</t>
  </si>
  <si>
    <t>0.5609328668467743</t>
  </si>
  <si>
    <t>0.08021522377722444</t>
  </si>
  <si>
    <t>86.03824456510173</t>
  </si>
  <si>
    <t>GATCCAGATCTAACTTGGGGTGACTTTGTCTTCTTCTTTTGCCAATTCCACTAAATGTTTGGG</t>
  </si>
  <si>
    <t>G-23-A;T-55-A</t>
  </si>
  <si>
    <t>0.39654807635321876</t>
  </si>
  <si>
    <t>0.087046144645569</t>
  </si>
  <si>
    <t>72.99618001033798</t>
  </si>
  <si>
    <t>GATCCAGATCTAACTTGGGGTGACTTTGTCTTCTTCTTTTGCCAATTCCACTAACTGTTTGGG</t>
  </si>
  <si>
    <t>G-23-A;T-55-C</t>
  </si>
  <si>
    <t>0.48329297911978997</t>
  </si>
  <si>
    <t>0.0806419497316503</t>
  </si>
  <si>
    <t>79.61097927428546</t>
  </si>
  <si>
    <t>GATCCAGATCTAACTTGGGGTGACTTTGTCTTCTTCTTTTGCCAATTCCACTAAGTGTTTGGG</t>
  </si>
  <si>
    <t>G-23-A;T-55-G</t>
  </si>
  <si>
    <t>0.33321387841820266</t>
  </si>
  <si>
    <t>0.08944325912687645</t>
  </si>
  <si>
    <t>68.51638496391013</t>
  </si>
  <si>
    <t>GATCCAGATCTAACTTGGGGTGACTTTGTCTTCTTCTTTTGCCAATTCCACTAATAGTTTGGG</t>
  </si>
  <si>
    <t>G-23-A;T-56-A</t>
  </si>
  <si>
    <t>-0.31690746690505933</t>
  </si>
  <si>
    <t>0.10341159058775502</t>
  </si>
  <si>
    <t>35.764349309492964</t>
  </si>
  <si>
    <t>GATCCAGATCTAACTTGGGGTGACTTTGTCTTCTTCTTTTGCCAATTCCACTAATCGTTTGGG</t>
  </si>
  <si>
    <t>G-23-A;T-56-C</t>
  </si>
  <si>
    <t>0.13999081000561686</t>
  </si>
  <si>
    <t>0.087446310765486715</t>
  </si>
  <si>
    <t>56.47792448969607</t>
  </si>
  <si>
    <t>GATCCAGATCTAACTTGGGGTGACTTTGTCTTCTTCTTTTGCCAATTCCACTAATGGTTTGGG</t>
  </si>
  <si>
    <t>G-23-A;T-56-G</t>
  </si>
  <si>
    <t>-0.029827909435827984</t>
  </si>
  <si>
    <t>0.09384345092690544</t>
  </si>
  <si>
    <t>47.65707632473772</t>
  </si>
  <si>
    <t>GATCCAGATCTAACTTGGGGTGACTTTGTCTTCTTCTTTTGCCAATTCCACTAATTATTTGGG</t>
  </si>
  <si>
    <t>G-23-A;G-57-A</t>
  </si>
  <si>
    <t>0.3545988390981253</t>
  </si>
  <si>
    <t>0.06417027509527769</t>
  </si>
  <si>
    <t>69.99738427831953</t>
  </si>
  <si>
    <t>GATCCAGATCTAACTTGGGGTGACTTTGTCTTCTTCTTTTGCCAATTCCACTAATTCTTTGGG</t>
  </si>
  <si>
    <t>G-23-A;G-57-C</t>
  </si>
  <si>
    <t>0.48080447913659585</t>
  </si>
  <si>
    <t>0.08410833083974398</t>
  </si>
  <si>
    <t>79.41311365010964</t>
  </si>
  <si>
    <t>GATCCAGATCTAACTTGGGGTGACTTTGTCTTCTTCTTTTGCCAATTCCACTAATTGATTGGG</t>
  </si>
  <si>
    <t>G-23-A;T-58-A</t>
  </si>
  <si>
    <t>0.5601006655769877</t>
  </si>
  <si>
    <t>0.08742640940881777</t>
  </si>
  <si>
    <t>85.96667321373981</t>
  </si>
  <si>
    <t>GATCCAGATCTAACTTGGGGTGACTTTGTCTTCTTCTTTTGCCAATTCCACTAATTGCTTGGG</t>
  </si>
  <si>
    <t>G-23-A;T-58-C</t>
  </si>
  <si>
    <t>0.22344330888720104</t>
  </si>
  <si>
    <t>0.09087421827967167</t>
  </si>
  <si>
    <t>61.393400378730995</t>
  </si>
  <si>
    <t>GATCCAGATCTAACTTGGGGTGACTTTGTCTTCTTCTTTTGCCAATTCCACTAATTGGTTGGG</t>
  </si>
  <si>
    <t>G-23-A;T-58-G</t>
  </si>
  <si>
    <t>0.046535817773673216</t>
  </si>
  <si>
    <t>0.11224563365258676</t>
  </si>
  <si>
    <t>51.43890807643707</t>
  </si>
  <si>
    <t>GATCCAGATCTAACTTGGGGTGACTTTGTCTTCTTCTTTTGCCAATTCCACTAATTGTATGGG</t>
  </si>
  <si>
    <t>G-23-A;T-59-A</t>
  </si>
  <si>
    <t>0.5711105820001268</t>
  </si>
  <si>
    <t>0.08284902060277831</t>
  </si>
  <si>
    <t>86.91838864089965</t>
  </si>
  <si>
    <t>GATCCAGATCTAACTTGGGGTGACTTTGTCTTCTTCTTTTGCCAATTCCACTAATTGTCTGGG</t>
  </si>
  <si>
    <t>G-23-A;T-59-C</t>
  </si>
  <si>
    <t>0.2093027421097225</t>
  </si>
  <si>
    <t>0.08055235316514635</t>
  </si>
  <si>
    <t>60.531372049459655</t>
  </si>
  <si>
    <t>GATCCAGATCTAACTTGGGGTGACTTTGTCTTCTTCTTTTGCCAATTCCACTAATTGTGTGGG</t>
  </si>
  <si>
    <t>G-23-A;T-59-G</t>
  </si>
  <si>
    <t>0.19473684934352414</t>
  </si>
  <si>
    <t>0.09708484806718415</t>
  </si>
  <si>
    <t>59.656068837247574</t>
  </si>
  <si>
    <t>GATCCAGATCTAACTTGGGGTGACTTTGTCTTCTTCTTTTGCCAATTCCACTAATTGTTAGGG</t>
  </si>
  <si>
    <t>G-23-A;T-60-A</t>
  </si>
  <si>
    <t>-0.5689830198074977</t>
  </si>
  <si>
    <t>0.1092149387429134</t>
  </si>
  <si>
    <t>27.79555219728592</t>
  </si>
  <si>
    <t>GATCCAGATCTAACTTGGGGTGACTTTGTCTTCTTCTTTTGCCAATTCCACTAATTGTTCGGG</t>
  </si>
  <si>
    <t>G-23-A;T-60-C</t>
  </si>
  <si>
    <t>0.4856822954414882</t>
  </si>
  <si>
    <t>0.07502614274306177</t>
  </si>
  <si>
    <t>79.80142251041741</t>
  </si>
  <si>
    <t>GATCCAGATCTAACTTGGGGTGACTTTGTCTTCTTCTTTTGCCAATTCCACTAATTGTTGGGG</t>
  </si>
  <si>
    <t>G-23-A;T-60-G</t>
  </si>
  <si>
    <t>-0.01524790177297991</t>
  </si>
  <si>
    <t>0.10033226932557486</t>
  </si>
  <si>
    <t>48.357006960729095</t>
  </si>
  <si>
    <t>GATCCAGATCTAACTTGGGGTGACTTTGTCTTCTTCTTTTGCCAATTCCACTAATTGTTTAGG</t>
  </si>
  <si>
    <t>G-23-A;G-61-A</t>
  </si>
  <si>
    <t>-0.08374929382284194</t>
  </si>
  <si>
    <t>0.07298990420745852</t>
  </si>
  <si>
    <t>45.15539399150564</t>
  </si>
  <si>
    <t>GATCCAGATCTAACTTGGGGTGACTTTGTCTTCTTCTTTTGCCAATTCCACTAATTGTTTCGG</t>
  </si>
  <si>
    <t>G-23-A;G-61-C</t>
  </si>
  <si>
    <t>0.4203701871914509</t>
  </si>
  <si>
    <t>0.06798261247285374</t>
  </si>
  <si>
    <t>74.755980965919</t>
  </si>
  <si>
    <t>GATCCAGATCTAACTTGGGGTGACTTTGTCTTCTTCTTTTGCCAATTCCACTAATTGTTTGAG</t>
  </si>
  <si>
    <t>G-23-A;G-62-A</t>
  </si>
  <si>
    <t>0.785094493058849</t>
  </si>
  <si>
    <t>0.05501440136999837</t>
  </si>
  <si>
    <t>GATCCAGATCTAACTTGGGGTGACTTTGTCTTCTTCTTTTGCCAATTCCACTAATTGTTTGCG</t>
  </si>
  <si>
    <t>G-23-A;G-62-C</t>
  </si>
  <si>
    <t>0.39440436431848735</t>
  </si>
  <si>
    <t>0.08265509870325449</t>
  </si>
  <si>
    <t>72.83986482799142</t>
  </si>
  <si>
    <t>GATCCAGATCTAACTTGGGGTGACTTTGTCTTCTTCTTTTGCCAATTCCACTAATTGTTTGGA</t>
  </si>
  <si>
    <t>G-23-A;G-63-A</t>
  </si>
  <si>
    <t>-2.8940833109034143</t>
  </si>
  <si>
    <t>0.3870180466653267</t>
  </si>
  <si>
    <t>2.7176722511632327</t>
  </si>
  <si>
    <t>GATCCAGATCTAACTTGGGGTGACTTTGTCTTCTTCTTTTGCCAATTCCACTAATTGTTTGGC</t>
  </si>
  <si>
    <t>G-23-A;G-63-C</t>
  </si>
  <si>
    <t>-3.0045935796473717</t>
  </si>
  <si>
    <t>0.8708761875408052</t>
  </si>
  <si>
    <t>2.4333415961367395</t>
  </si>
  <si>
    <t>GATCCAGATCTAACTTGGGGTGACTTTGTCTTCTTCTTTTGCCAATTCCACTAATTGTTTGGG</t>
  </si>
  <si>
    <t>G-23-A</t>
  </si>
  <si>
    <t>0.23985982542436662</t>
  </si>
  <si>
    <t>0.01594559173582382</t>
  </si>
  <si>
    <t>62.409584430599104</t>
  </si>
  <si>
    <t>GATCCAGATCTAACTTGGGGTGACTTTGTCTTCTTCTTTTGCCAATTCCACTAATTGTTTGGT</t>
  </si>
  <si>
    <t>G-23-A;G-63-T</t>
  </si>
  <si>
    <t>-2.8738593913015382</t>
  </si>
  <si>
    <t>1.6521387021397789</t>
  </si>
  <si>
    <t>2.7731937753175924</t>
  </si>
  <si>
    <t>GATCCAGATCTAACTTGGGGTGACTTTGTCTTCTTCTTTTGCCAATTCCACTAATTGTTTGTG</t>
  </si>
  <si>
    <t>G-23-A;G-62-T</t>
  </si>
  <si>
    <t>0.4618139505216111</t>
  </si>
  <si>
    <t>0.08288238160944265</t>
  </si>
  <si>
    <t>77.91924620461599</t>
  </si>
  <si>
    <t>GATCCAGATCTAACTTGGGGTGACTTTGTCTTCTTCTTTTGCCAATTCCACTAATTGTTTTGG</t>
  </si>
  <si>
    <t>G-23-A;G-61-T</t>
  </si>
  <si>
    <t>0.28495446883662673</t>
  </si>
  <si>
    <t>0.08533290473404145</t>
  </si>
  <si>
    <t>65.28834285888405</t>
  </si>
  <si>
    <t>GATCCAGATCTAACTTGGGGTGACTTTGTCTTCTTCTTTTGCCAATTCCACTAATTTTTTGGG</t>
  </si>
  <si>
    <t>G-23-A;G-57-T</t>
  </si>
  <si>
    <t>0.6235534713708424</t>
  </si>
  <si>
    <t>0.07964340997035142</t>
  </si>
  <si>
    <t>91.59828109552502</t>
  </si>
  <si>
    <t>GATCCAGATCTAACTTGGGGTGACTTTGTCTTCTTCTTTTGCCAATTCCACTACTTGTTTGGG</t>
  </si>
  <si>
    <t>G-23-A;A-54-C</t>
  </si>
  <si>
    <t>0.4639463166865424</t>
  </si>
  <si>
    <t>0.07577213360756155</t>
  </si>
  <si>
    <t>78.08557584364205</t>
  </si>
  <si>
    <t>GATCCAGATCTAACTTGGGGTGACTTTGTCTTCTTCTTTTGCCAATTCCACTAGTTGTTTGGG</t>
  </si>
  <si>
    <t>G-23-A;A-54-G</t>
  </si>
  <si>
    <t>0.12518897619831304</t>
  </si>
  <si>
    <t>0.10394226363922694</t>
  </si>
  <si>
    <t>55.64810421916978</t>
  </si>
  <si>
    <t>GATCCAGATCTAACTTGGGGTGACTTTGTCTTCTTCTTTTGCCAATTCCACTATTTGTTTGGG</t>
  </si>
  <si>
    <t>G-23-A;A-54-T</t>
  </si>
  <si>
    <t>0.4545819337141709</t>
  </si>
  <si>
    <t>0.07660548613171193</t>
  </si>
  <si>
    <t>77.35776567197958</t>
  </si>
  <si>
    <t>GATCCAGATCTAACTTGGGGTGACTTTGTCTTCTTCTTTTGCCAATTCCACTCATTGTTTGGG</t>
  </si>
  <si>
    <t>G-23-A;A-53-C</t>
  </si>
  <si>
    <t>0.4523437230987376</t>
  </si>
  <si>
    <t>0.07909417070575325</t>
  </si>
  <si>
    <t>77.18481632040407</t>
  </si>
  <si>
    <t>GATCCAGATCTAACTTGGGGTGACTTTGTCTTCTTCTTTTGCCAATTCCACTGATTGTTTGGG</t>
  </si>
  <si>
    <t>G-23-A;A-53-G</t>
  </si>
  <si>
    <t>0.8292822793257645</t>
  </si>
  <si>
    <t>0.0774466719841337</t>
  </si>
  <si>
    <t>GATCCAGATCTAACTTGGGGTGACTTTGTCTTCTTCTTTTGCCAATTCCACTTATTGTTTGGG</t>
  </si>
  <si>
    <t>G-23-A;A-53-T</t>
  </si>
  <si>
    <t>0.2764942299867415</t>
  </si>
  <si>
    <t>0.08710901259691456</t>
  </si>
  <si>
    <t>64.73831783641204</t>
  </si>
  <si>
    <t>GATCCAGATCTAACTTGGGGTGACTTTGTCTTCTTCTTTTGCCAATTCCAGTAATTGTTTGGG</t>
  </si>
  <si>
    <t>G-23-A;C-51-G</t>
  </si>
  <si>
    <t>0.13044249317039586</t>
  </si>
  <si>
    <t>0.0889816100286334</t>
  </si>
  <si>
    <t>55.941221753965</t>
  </si>
  <si>
    <t>GATCCAGATCTAACTTGGGGTGACTTTGTCTTCTTCTTTTGCCAATTCCATTAATTGTTTGGG</t>
  </si>
  <si>
    <t>G-23-A;C-51-T</t>
  </si>
  <si>
    <t>-0.2913319999022539</t>
  </si>
  <si>
    <t>0.10233438802335203</t>
  </si>
  <si>
    <t>36.69083641425714</t>
  </si>
  <si>
    <t>GATCCAGATCTAACTTGGGGTGACTTTGTCTTCTTCTTTTGCCAATTCCCCTAATTGTTTGGG</t>
  </si>
  <si>
    <t>G-23-A;A-50-C</t>
  </si>
  <si>
    <t>-0.7757277088535185</t>
  </si>
  <si>
    <t>0.15876867180307813</t>
  </si>
  <si>
    <t>22.604100456453466</t>
  </si>
  <si>
    <t>GATCCAGATCTAACTTGGGGTGACTTTGTCTTCTTCTTTTGCCAATTCCGCTAATTGTTTGGG</t>
  </si>
  <si>
    <t>G-23-A;A-50-G</t>
  </si>
  <si>
    <t>0.17037954309102127</t>
  </si>
  <si>
    <t>0.0778487753352982</t>
  </si>
  <si>
    <t>58.22056121870433</t>
  </si>
  <si>
    <t>GATCCAGATCTAACTTGGGGTGACTTTGTCTTCTTCTTTTGCCAATTCCTCTAATTGTTTGGG</t>
  </si>
  <si>
    <t>G-23-A;A-50-T</t>
  </si>
  <si>
    <t>-0.010864147440185726</t>
  </si>
  <si>
    <t>0.0930498665499558</t>
  </si>
  <si>
    <t>48.56945752482748</t>
  </si>
  <si>
    <t>GATCCAGATCTAACTTGGGGTGACTTTGTCTTCTTCTTTTGCCAATTCGACTAATTGTTTGGG</t>
  </si>
  <si>
    <t>G-23-A;C-49-G</t>
  </si>
  <si>
    <t>0.35508997476451254</t>
  </si>
  <si>
    <t>0.0687796772301667</t>
  </si>
  <si>
    <t>70.03177093385771</t>
  </si>
  <si>
    <t>GATCCAGATCTAACTTGGGGTGACTTTGTCTTCTTCTTTTGCCAATTCTACTAATTGTTTGGG</t>
  </si>
  <si>
    <t>G-23-A;C-49-T</t>
  </si>
  <si>
    <t>0.3435517693326575</t>
  </si>
  <si>
    <t>0.06859603426425058</t>
  </si>
  <si>
    <t>69.22837376785326</t>
  </si>
  <si>
    <t>GATCCAGATCTAACTTGGGGTGACTTTGTCTTCTTCTTTTGCCAATTGCACTAATTGTTTGGG</t>
  </si>
  <si>
    <t>G-23-A;C-48-G</t>
  </si>
  <si>
    <t>-0.17927183112444328</t>
  </si>
  <si>
    <t>0.09375110171905356</t>
  </si>
  <si>
    <t>41.04164174830382</t>
  </si>
  <si>
    <t>GATCCAGATCTAACTTGGGGTGACTTTGTCTTCTTCTTTTGCCAATTTCACTAATTGTTTGGG</t>
  </si>
  <si>
    <t>G-23-A;C-48-T</t>
  </si>
  <si>
    <t>-0.21609796543491017</t>
  </si>
  <si>
    <t>0.09243021999404702</t>
  </si>
  <si>
    <t>39.5577278421473</t>
  </si>
  <si>
    <t>GATCCAGATCTAACTTGGGGTGACTTTGTCTTCTTCTTTTGCCACTTCCACTAATTGTTTGGG</t>
  </si>
  <si>
    <t>G-23-A;A-45-C</t>
  </si>
  <si>
    <t>0.423724759901428</t>
  </si>
  <si>
    <t>0.09283855479415093</t>
  </si>
  <si>
    <t>75.0071764307386</t>
  </si>
  <si>
    <t>GATCCAGATCTAACTTGGGGTGACTTTGTCTTCTTCTTTTGCCAGTTCCACTAATTGTTTGGG</t>
  </si>
  <si>
    <t>G-23-A;A-45-G</t>
  </si>
  <si>
    <t>0.17708313022575684</t>
  </si>
  <si>
    <t>0.08198357434897485</t>
  </si>
  <si>
    <t>58.612158912026985</t>
  </si>
  <si>
    <t>GATCCAGATCTAACTTGGGGTGACTTTGTCTTCTTCTTTTGCCATTTCCACTAATTGTTTGGG</t>
  </si>
  <si>
    <t>G-23-A;A-45-T</t>
  </si>
  <si>
    <t>-0.39250738198666885</t>
  </si>
  <si>
    <t>0.09957373077156723</t>
  </si>
  <si>
    <t>33.16024281653798</t>
  </si>
  <si>
    <t>GATCCAGATCTAACTTGGGGTGACTTTGTCTTCTTCTTTTGCCCATTCCACTAATTGTTTGGG</t>
  </si>
  <si>
    <t>G-23-A;A-44-C</t>
  </si>
  <si>
    <t>0.14859025941723192</t>
  </si>
  <si>
    <t>0.1057641905538959</t>
  </si>
  <si>
    <t>56.96569782937664</t>
  </si>
  <si>
    <t>GATCCAGATCTAACTTGGGGTGACTTTGTCTTCTTCTTTTGCCGATTCCACTAATTGTTTGGG</t>
  </si>
  <si>
    <t>G-23-A;A-44-G</t>
  </si>
  <si>
    <t>0.40984840211741724</t>
  </si>
  <si>
    <t>0.06809817180088941</t>
  </si>
  <si>
    <t>73.97353816721797</t>
  </si>
  <si>
    <t>GATCCAGATCTAACTTGGGGTGACTTTGTCTTCTTCTTTTGCCTATTCCACTAATTGTTTGGG</t>
  </si>
  <si>
    <t>G-23-A;A-44-T</t>
  </si>
  <si>
    <t>-0.06514308336109487</t>
  </si>
  <si>
    <t>0.09309875922163562</t>
  </si>
  <si>
    <t>46.003429655560424</t>
  </si>
  <si>
    <t>GATCCAGATCTAACTTGGGGTGACTTTGTCTTCTTCTTTTGCGAATTCCACTAATTGTTTGGG</t>
  </si>
  <si>
    <t>G-23-A;C-43-G</t>
  </si>
  <si>
    <t>0.35106203009635895</t>
  </si>
  <si>
    <t>0.07205689580197758</t>
  </si>
  <si>
    <t>69.75025418308942</t>
  </si>
  <si>
    <t>GATCCAGATCTAACTTGGGGTGACTTTGTCTTCTTCTTTTGCTAATTCCACTAATTGTTTGGG</t>
  </si>
  <si>
    <t>G-23-A;C-43-T</t>
  </si>
  <si>
    <t>-0.408841628050612</t>
  </si>
  <si>
    <t>0.10784770343109534</t>
  </si>
  <si>
    <t>32.62299496523029</t>
  </si>
  <si>
    <t>GATCCAGATCTAACTTGGGGTGACTTTGTCTTCTTCTTTTGGCAATTCCACTAATTGTTTGGG</t>
  </si>
  <si>
    <t>G-23-A;C-42-G</t>
  </si>
  <si>
    <t>0.40249436860437904</t>
  </si>
  <si>
    <t>0.0603803809012807</t>
  </si>
  <si>
    <t>73.43152970538553</t>
  </si>
  <si>
    <t>GATCCAGATCTAACTTGGGGTGACTTTGTCTTCTTCTTTTGTCAATTCCACTAATTGTTTGGG</t>
  </si>
  <si>
    <t>G-23-A;C-42-T</t>
  </si>
  <si>
    <t>-0.12057880950898597</t>
  </si>
  <si>
    <t>0.08554126792850361</t>
  </si>
  <si>
    <t>43.5225948591658</t>
  </si>
  <si>
    <t>GATCCAGATCTAACTTGGGGTGACTTTGTCTTCTTCTTTTTCCAATTCCACTAATTGTTTGGG</t>
  </si>
  <si>
    <t>G-23-A;G-41-T</t>
  </si>
  <si>
    <t>-0.24099834616694338</t>
  </si>
  <si>
    <t>0.1036533862327639</t>
  </si>
  <si>
    <t>38.58488766857771</t>
  </si>
  <si>
    <t>GATCCAGATCTAACTTGGGGTGACTTTGTCTTCTTGTTTTGCCAATTCCACTAATTGTTTGGG</t>
  </si>
  <si>
    <t>G-23-A;C-36-G</t>
  </si>
  <si>
    <t>0.4387805432857572</t>
  </si>
  <si>
    <t>0.07457495032838489</t>
  </si>
  <si>
    <t>76.14501224279037</t>
  </si>
  <si>
    <t>GATCCAGATCTAACTTGGGGTGACTTTGTCTTCTTTTTTTGCCAATTCCACTAATTGTTTGGG</t>
  </si>
  <si>
    <t>G-23-A;C-36-T</t>
  </si>
  <si>
    <t>-0.13298276827093566</t>
  </si>
  <si>
    <t>0.10138276947728554</t>
  </si>
  <si>
    <t>42.986076740586654</t>
  </si>
  <si>
    <t>GATCCAGATCTAACTTGGGGTGACTTTGTCTTGTTCTTTTGCCAATTCCACTAATTGTTTGGG</t>
  </si>
  <si>
    <t>G-23-A;C-33-G</t>
  </si>
  <si>
    <t>-0.7862813222120099</t>
  </si>
  <si>
    <t>0.13442335501491162</t>
  </si>
  <si>
    <t>22.366799911535818</t>
  </si>
  <si>
    <t>GATCCAGATCTAACTTGGGGTGACTTTGTCTTTTTCTTTTGCCAATTCCACTAATTGTTTGGG</t>
  </si>
  <si>
    <t>G-23-A;C-33-T</t>
  </si>
  <si>
    <t>-1.2778335691132447</t>
  </si>
  <si>
    <t>0.2333820086193737</t>
  </si>
  <si>
    <t>13.681238827871105</t>
  </si>
  <si>
    <t>GATCCAGATCTAACTTGGGGTGACTTTGTGTTCTTCTTTTGCCAATTCCACTAATTGTTTGGG</t>
  </si>
  <si>
    <t>G-23-A;C-30-G</t>
  </si>
  <si>
    <t>0.024327557757046037</t>
  </si>
  <si>
    <t>0.0848155559443801</t>
  </si>
  <si>
    <t>50.309131055915714</t>
  </si>
  <si>
    <t>GATCCAGATCTAACTTGGGGTGACTTTGTTTTCTTCTTTTGCCAATTCCACTAATTGTTTGGG</t>
  </si>
  <si>
    <t>G-23-A;C-30-T</t>
  </si>
  <si>
    <t>-0.3126943011587443</t>
  </si>
  <si>
    <t>0.10493881706466467</t>
  </si>
  <si>
    <t>35.91534830948796</t>
  </si>
  <si>
    <t>GATCCAGATCTAACTTGGGGTGACTTTTTCTTCTTCTTTTGCCAATTCCACTAATTGTTTGGG</t>
  </si>
  <si>
    <t>G-23-A;G-28-T</t>
  </si>
  <si>
    <t>0.07116537006577339</t>
  </si>
  <si>
    <t>0.11859934794932084</t>
  </si>
  <si>
    <t>52.721556036470496</t>
  </si>
  <si>
    <t>GATCCAGATCTAACTTGGGGTGAGTTTGTCTTCTTCTTTTGCCAATTCCACTAATTGTTTGGG</t>
  </si>
  <si>
    <t>G-23-A;C-24-G</t>
  </si>
  <si>
    <t>-2.982535963686343</t>
  </si>
  <si>
    <t>0.8531249225088172</t>
  </si>
  <si>
    <t>2.4876116441508436</t>
  </si>
  <si>
    <t>GATCCAGATCTAACTTGGGGTGATTTTGTCTTCTTCTTTTGCCAATTCCACTAATTGTTTGGG</t>
  </si>
  <si>
    <t>G-23-A;C-24-T</t>
  </si>
  <si>
    <t>0.5679870277035164</t>
  </si>
  <si>
    <t>0.06577211918823714</t>
  </si>
  <si>
    <t>86.64731790707741</t>
  </si>
  <si>
    <t>GATCCAGATCTAACTTGGGGTGCATTTGTCTTCTTCTTTTGCCAATTCCACTAATTGTTTGGG</t>
  </si>
  <si>
    <t>G-23-C;C-24-A</t>
  </si>
  <si>
    <t>0.2509374990759134</t>
  </si>
  <si>
    <t>0.10221935542245003</t>
  </si>
  <si>
    <t>63.10478091028278</t>
  </si>
  <si>
    <t>GATCCAGATCTAACTTGGGGTGCCATTGTCTTCTTCTTTTGCCAATTCCACTAATTGTTTGGG</t>
  </si>
  <si>
    <t>G-23-C;T-25-A</t>
  </si>
  <si>
    <t>0.07051782401383336</t>
  </si>
  <si>
    <t>0.13008075531986932</t>
  </si>
  <si>
    <t>52.68742745211453</t>
  </si>
  <si>
    <t>GATCCAGATCTAACTTGGGGTGCCCTTGTCTTCTTCTTTTGCCAATTCCACTAATTGTTTGGG</t>
  </si>
  <si>
    <t>G-23-C;T-25-C</t>
  </si>
  <si>
    <t>0.08142601119930656</t>
  </si>
  <si>
    <t>0.11252153436946528</t>
  </si>
  <si>
    <t>53.26529780207159</t>
  </si>
  <si>
    <t>GATCCAGATCTAACTTGGGGTGCCGTTGTCTTCTTCTTTTGCCAATTCCACTAATTGTTTGGG</t>
  </si>
  <si>
    <t>G-23-C;T-25-G</t>
  </si>
  <si>
    <t>0.6192183194737538</t>
  </si>
  <si>
    <t>0.09477844433833296</t>
  </si>
  <si>
    <t>91.20204811908502</t>
  </si>
  <si>
    <t>GATCCAGATCTAACTTGGGGTGCCTATGTCTTCTTCTTTTGCCAATTCCACTAATTGTTTGGG</t>
  </si>
  <si>
    <t>G-23-C;T-26-A</t>
  </si>
  <si>
    <t>0.22957638135129704</t>
  </si>
  <si>
    <t>0.11398103734249226</t>
  </si>
  <si>
    <t>61.77108755961767</t>
  </si>
  <si>
    <t>GATCCAGATCTAACTTGGGGTGCCTCTGTCTTCTTCTTTTGCCAATTCCACTAATTGTTTGGG</t>
  </si>
  <si>
    <t>G-23-C;T-26-C</t>
  </si>
  <si>
    <t>0.6651563423576675</t>
  </si>
  <si>
    <t>0.09865117894482682</t>
  </si>
  <si>
    <t>95.4894124705565</t>
  </si>
  <si>
    <t>GATCCAGATCTAACTTGGGGTGCCTGTGTCTTCTTCTTTTGCCAATTCCACTAATTGTTTGGG</t>
  </si>
  <si>
    <t>G-23-C;T-26-G</t>
  </si>
  <si>
    <t>0.472083337991836</t>
  </si>
  <si>
    <t>0.08988089588440681</t>
  </si>
  <si>
    <t>78.72355193033422</t>
  </si>
  <si>
    <t>GATCCAGATCTAACTTGGGGTGCCTTAGTCTTCTTCTTTTGCCAATTCCACTAATTGTTTGGG</t>
  </si>
  <si>
    <t>G-23-C;T-27-A</t>
  </si>
  <si>
    <t>-0.039892387872897575</t>
  </si>
  <si>
    <t>0.13920836884824112</t>
  </si>
  <si>
    <t>47.17983831196598</t>
  </si>
  <si>
    <t>GATCCAGATCTAACTTGGGGTGCCTTCGTCTTCTTCTTTTGCCAATTCCACTAATTGTTTGGG</t>
  </si>
  <si>
    <t>G-23-C;T-27-C</t>
  </si>
  <si>
    <t>0.22093390193243279</t>
  </si>
  <si>
    <t>0.11600051010318788</t>
  </si>
  <si>
    <t>61.239532492159825</t>
  </si>
  <si>
    <t>GATCCAGATCTAACTTGGGGTGCCTTGGTCTTCTTCTTTTGCCAATTCCACTAATTGTTTGGG</t>
  </si>
  <si>
    <t>G-23-C;T-27-G</t>
  </si>
  <si>
    <t>0.5085125265282702</t>
  </si>
  <si>
    <t>0.08523550060399095</t>
  </si>
  <si>
    <t>81.64426362865252</t>
  </si>
  <si>
    <t>GATCCAGATCTAACTTGGGGTGCCTTTATCTTCTTCTTTTGCCAATTCCACTAATTGTTTGGG</t>
  </si>
  <si>
    <t>G-23-C;G-28-A</t>
  </si>
  <si>
    <t>-0.013645656245767787</t>
  </si>
  <si>
    <t>0.1325434738461892</t>
  </si>
  <si>
    <t>48.43454886283546</t>
  </si>
  <si>
    <t>GATCCAGATCTAACTTGGGGTGCCTTTCTCTTCTTCTTTTGCCAATTCCACTAATTGTTTGGG</t>
  </si>
  <si>
    <t>G-23-C;G-28-C</t>
  </si>
  <si>
    <t>-0.1559414798943515</t>
  </si>
  <si>
    <t>0.22885743110221096</t>
  </si>
  <si>
    <t>42.01041462918636</t>
  </si>
  <si>
    <t>GATCCAGATCTAACTTGGGGTGCCTTTGACTTCTTCTTTTGCCAATTCCACTAATTGTTTGGG</t>
  </si>
  <si>
    <t>G-23-C;T-29-A</t>
  </si>
  <si>
    <t>0.303309955332737</t>
  </si>
  <si>
    <t>0.12911289757379973</t>
  </si>
  <si>
    <t>66.49780836046403</t>
  </si>
  <si>
    <t>GATCCAGATCTAACTTGGGGTGCCTTTGCCTTCTTCTTTTGCCAATTCCACTAATTGTTTGGG</t>
  </si>
  <si>
    <t>G-23-C;T-29-C</t>
  </si>
  <si>
    <t>-0.10074946466471259</t>
  </si>
  <si>
    <t>0.15950899820862963</t>
  </si>
  <si>
    <t>44.39423284555547</t>
  </si>
  <si>
    <t>GATCCAGATCTAACTTGGGGTGCCTTTGGCTTCTTCTTTTGCCAATTCCACTAATTGTTTGGG</t>
  </si>
  <si>
    <t>G-23-C;T-29-G</t>
  </si>
  <si>
    <t>-0.4375557575331377</t>
  </si>
  <si>
    <t>0.13196972602922458</t>
  </si>
  <si>
    <t>31.699575108223595</t>
  </si>
  <si>
    <t>GATCCAGATCTAACTTGGGGTGCCTTTGTATTCTTCTTTTGCCAATTCCACTAATTGTTTGGG</t>
  </si>
  <si>
    <t>G-23-C;C-30-A</t>
  </si>
  <si>
    <t>0.009719184228246525</t>
  </si>
  <si>
    <t>0.11071640042313315</t>
  </si>
  <si>
    <t>49.57953853241432</t>
  </si>
  <si>
    <t>GATCCAGATCTAACTTGGGGTGCCTTTGTCATCTTCTTTTGCCAATTCCACTAATTGTTTGGG</t>
  </si>
  <si>
    <t>G-23-C;T-31-A</t>
  </si>
  <si>
    <t>0.5725941795135324</t>
  </si>
  <si>
    <t>0.11784142053390695</t>
  </si>
  <si>
    <t>87.04743624984225</t>
  </si>
  <si>
    <t>GATCCAGATCTAACTTGGGGTGCCTTTGTCCTCTTCTTTTGCCAATTCCACTAATTGTTTGGG</t>
  </si>
  <si>
    <t>G-23-C;T-31-C</t>
  </si>
  <si>
    <t>-0.1887648679639174</t>
  </si>
  <si>
    <t>0.1376677340925912</t>
  </si>
  <si>
    <t>40.65387538347615</t>
  </si>
  <si>
    <t>GATCCAGATCTAACTTGGGGTGCCTTTGTCGTCTTCTTTTGCCAATTCCACTAATTGTTTGGG</t>
  </si>
  <si>
    <t>G-23-C;T-31-G</t>
  </si>
  <si>
    <t>0.6239289016642404</t>
  </si>
  <si>
    <t>0.11817197456201979</t>
  </si>
  <si>
    <t>91.63267632117231</t>
  </si>
  <si>
    <t>GATCCAGATCTAACTTGGGGTGCCTTTGTCTACTTCTTTTGCCAATTCCACTAATTGTTTGGG</t>
  </si>
  <si>
    <t>G-23-C;T-32-A</t>
  </si>
  <si>
    <t>0.05406826300115672</t>
  </si>
  <si>
    <t>0.10882677835336416</t>
  </si>
  <si>
    <t>51.8278317684025</t>
  </si>
  <si>
    <t>GATCCAGATCTAACTTGGGGTGCCTTTGTCTCCTTCTTTTGCCAATTCCACTAATTGTTTGGG</t>
  </si>
  <si>
    <t>G-23-C;T-32-C</t>
  </si>
  <si>
    <t>0.30878812631921637</t>
  </si>
  <si>
    <t>0.12559413612245213</t>
  </si>
  <si>
    <t>66.86309436094378</t>
  </si>
  <si>
    <t>GATCCAGATCTAACTTGGGGTGCCTTTGTCTGCTTCTTTTGCCAATTCCACTAATTGTTTGGG</t>
  </si>
  <si>
    <t>G-23-C;T-32-G</t>
  </si>
  <si>
    <t>0.22640303258693084</t>
  </si>
  <si>
    <t>0.09252469105805194</t>
  </si>
  <si>
    <t>61.57537704832742</t>
  </si>
  <si>
    <t>GATCCAGATCTAACTTGGGGTGCCTTTGTCTTATTCTTTTGCCAATTCCACTAATTGTTTGGG</t>
  </si>
  <si>
    <t>G-23-C;C-33-A</t>
  </si>
  <si>
    <t>-0.7366168682262917</t>
  </si>
  <si>
    <t>0.23418161407112897</t>
  </si>
  <si>
    <t>23.50568170420097</t>
  </si>
  <si>
    <t>GATCCAGATCTAACTTGGGGTGCCTTTGTCTTCATCTTTTGCCAATTCCACTAATTGTTTGGG</t>
  </si>
  <si>
    <t>G-23-C;T-34-A</t>
  </si>
  <si>
    <t>0.5400182879842844</t>
  </si>
  <si>
    <t>0.10092487768766108</t>
  </si>
  <si>
    <t>84.25747781861686</t>
  </si>
  <si>
    <t>GATCCAGATCTAACTTGGGGTGCCTTTGTCTTCCTCTTTTGCCAATTCCACTAATTGTTTGGG</t>
  </si>
  <si>
    <t>G-23-C;T-34-C</t>
  </si>
  <si>
    <t>0.5830873781835811</t>
  </si>
  <si>
    <t>0.11744956745443202</t>
  </si>
  <si>
    <t>87.96565137382852</t>
  </si>
  <si>
    <t>GATCCAGATCTAACTTGGGGTGCCTTTGTCTTCGTCTTTTGCCAATTCCACTAATTGTTTGGG</t>
  </si>
  <si>
    <t>G-23-C;T-34-G</t>
  </si>
  <si>
    <t>0.30050336910522</t>
  </si>
  <si>
    <t>0.1246346595466233</t>
  </si>
  <si>
    <t>66.31143818168331</t>
  </si>
  <si>
    <t>GATCCAGATCTAACTTGGGGTGCCTTTGTCTTCTACTTTTGCCAATTCCACTAATTGTTTGGG</t>
  </si>
  <si>
    <t>G-23-C;T-35-A</t>
  </si>
  <si>
    <t>0.37443081978342824</t>
  </si>
  <si>
    <t>0.10952662176766034</t>
  </si>
  <si>
    <t>71.39942774831246</t>
  </si>
  <si>
    <t>GATCCAGATCTAACTTGGGGTGCCTTTGTCTTCTCCTTTTGCCAATTCCACTAATTGTTTGGG</t>
  </si>
  <si>
    <t>G-23-C;T-35-C</t>
  </si>
  <si>
    <t>-0.10403157174736488</t>
  </si>
  <si>
    <t>0.1275491028146929</t>
  </si>
  <si>
    <t>44.24876507049587</t>
  </si>
  <si>
    <t>GATCCAGATCTAACTTGGGGTGCCTTTGTCTTCTGCTTTTGCCAATTCCACTAATTGTTTGGG</t>
  </si>
  <si>
    <t>G-23-C;T-35-G</t>
  </si>
  <si>
    <t>0.09569192455464229</t>
  </si>
  <si>
    <t>0.11503060885316335</t>
  </si>
  <si>
    <t>54.03062196987858</t>
  </si>
  <si>
    <t>GATCCAGATCTAACTTGGGGTGCCTTTGTCTTCTTATTTTGCCAATTCCACTAATTGTTTGGG</t>
  </si>
  <si>
    <t>G-23-C;C-36-A</t>
  </si>
  <si>
    <t>-0.20276892139821617</t>
  </si>
  <si>
    <t>0.1316177658282984</t>
  </si>
  <si>
    <t>40.088524183885994</t>
  </si>
  <si>
    <t>GATCCAGATCTAACTTGGGGTGCCTTTGTCTTCTTCATTTGCCAATTCCACTAATTGTTTGGG</t>
  </si>
  <si>
    <t>G-23-C;T-37-A</t>
  </si>
  <si>
    <t>0.17532019078484307</t>
  </si>
  <si>
    <t>0.11259767377911879</t>
  </si>
  <si>
    <t>58.50892025385345</t>
  </si>
  <si>
    <t>GATCCAGATCTAACTTGGGGTGCCTTTGTCTTCTTCCTTTGCCAATTCCACTAATTGTTTGGG</t>
  </si>
  <si>
    <t>G-23-C;T-37-C</t>
  </si>
  <si>
    <t>0.09976047817777084</t>
  </si>
  <si>
    <t>0.1178933251543548</t>
  </si>
  <si>
    <t>54.250896247657195</t>
  </si>
  <si>
    <t>GATCCAGATCTAACTTGGGGTGCCTTTGTCTTCTTCGTTTGCCAATTCCACTAATTGTTTGGG</t>
  </si>
  <si>
    <t>G-23-C;T-37-G</t>
  </si>
  <si>
    <t>0.4347947964821133</t>
  </si>
  <si>
    <t>0.09042385524881139</t>
  </si>
  <si>
    <t>75.84212152746169</t>
  </si>
  <si>
    <t>GATCCAGATCTAACTTGGGGTGCCTTTGTCTTCTTCTATTGCCAATTCCACTAATTGTTTGGG</t>
  </si>
  <si>
    <t>G-23-C;T-38-A</t>
  </si>
  <si>
    <t>0.303630448872764</t>
  </si>
  <si>
    <t>0.10647701404737997</t>
  </si>
  <si>
    <t>66.51912389403248</t>
  </si>
  <si>
    <t>GATCCAGATCTAACTTGGGGTGCCTTTGTCTTCTTCTCTTGCCAATTCCACTAATTGTTTGGG</t>
  </si>
  <si>
    <t>G-23-C;T-38-C</t>
  </si>
  <si>
    <t>0.47353527148157926</t>
  </si>
  <si>
    <t>0.12279726987937147</t>
  </si>
  <si>
    <t>78.83793631097532</t>
  </si>
  <si>
    <t>GATCCAGATCTAACTTGGGGTGCCTTTGTCTTCTTCTGTTGCCAATTCCACTAATTGTTTGGG</t>
  </si>
  <si>
    <t>G-23-C;T-38-G</t>
  </si>
  <si>
    <t>0.5957579963447007</t>
  </si>
  <si>
    <t>0.09970023072714888</t>
  </si>
  <si>
    <t>89.08732167526084</t>
  </si>
  <si>
    <t>GATCCAGATCTAACTTGGGGTGCCTTTGTCTTCTTCTTATGCCAATTCCACTAATTGTTTGGG</t>
  </si>
  <si>
    <t>G-23-C;T-39-A</t>
  </si>
  <si>
    <t>0.36844527687156103</t>
  </si>
  <si>
    <t>0.10090976126292855</t>
  </si>
  <si>
    <t>70.97333986540617</t>
  </si>
  <si>
    <t>GATCCAGATCTAACTTGGGGTGCCTTTGTCTTCTTCTTCTGCCAATTCCACTAATTGTTTGGG</t>
  </si>
  <si>
    <t>G-23-C;T-39-C</t>
  </si>
  <si>
    <t>1.0379039556340814</t>
  </si>
  <si>
    <t>0.08607680159542275</t>
  </si>
  <si>
    <t>GATCCAGATCTAACTTGGGGTGCCTTTGTCTTCTTCTTGTGCCAATTCCACTAATTGTTTGGG</t>
  </si>
  <si>
    <t>G-23-C;T-39-G</t>
  </si>
  <si>
    <t>0.22800568195091603</t>
  </si>
  <si>
    <t>0.10888001557861503</t>
  </si>
  <si>
    <t>61.67413990716829</t>
  </si>
  <si>
    <t>GATCCAGATCTAACTTGGGGTGCCTTTGTCTTCTTCTTTAGCCAATTCCACTAATTGTTTGGG</t>
  </si>
  <si>
    <t>G-23-C;T-40-A</t>
  </si>
  <si>
    <t>-0.7521782264956607</t>
  </si>
  <si>
    <t>0.2890985773222307</t>
  </si>
  <si>
    <t>23.14273268386244</t>
  </si>
  <si>
    <t>GATCCAGATCTAACTTGGGGTGCCTTTGTCTTCTTCTTTCGCCAATTCCACTAATTGTTTGGG</t>
  </si>
  <si>
    <t>G-23-C;T-40-C</t>
  </si>
  <si>
    <t>0.46003471439316457</t>
  </si>
  <si>
    <t>0.10748994565889265</t>
  </si>
  <si>
    <t>77.78073272729976</t>
  </si>
  <si>
    <t>GATCCAGATCTAACTTGGGGTGCCTTTGTCTTCTTCTTTGGCCAATTCCACTAATTGTTTGGG</t>
  </si>
  <si>
    <t>G-23-C;T-40-G</t>
  </si>
  <si>
    <t>0.19962243202560992</t>
  </si>
  <si>
    <t>0.1296900962192203</t>
  </si>
  <si>
    <t>59.94823661782083</t>
  </si>
  <si>
    <t>GATCCAGATCTAACTTGGGGTGCCTTTGTCTTCTTCTTTTACCAATTCCACTAATTGTTTGGG</t>
  </si>
  <si>
    <t>G-23-C;G-41-A</t>
  </si>
  <si>
    <t>-0.07448930404493176</t>
  </si>
  <si>
    <t>0.13046975607540667</t>
  </si>
  <si>
    <t>45.575474446916</t>
  </si>
  <si>
    <t>GATCCAGATCTAACTTGGGGTGCCTTTGTCTTCTTCTTTTCCCAATTCCACTAATTGTTTGGG</t>
  </si>
  <si>
    <t>G-23-C;G-41-C</t>
  </si>
  <si>
    <t>0.08048538232430177</t>
  </si>
  <si>
    <t>0.2083506212761355</t>
  </si>
  <si>
    <t>53.21521848164309</t>
  </si>
  <si>
    <t>GATCCAGATCTAACTTGGGGTGCCTTTGTCTTCTTCTTTTGACAATTCCACTAATTGTTTGGG</t>
  </si>
  <si>
    <t>G-23-C;C-42-A</t>
  </si>
  <si>
    <t>0.5498517497608669</t>
  </si>
  <si>
    <t>0.10067458058565898</t>
  </si>
  <si>
    <t>85.09010761338048</t>
  </si>
  <si>
    <t>GATCCAGATCTAACTTGGGGTGCCTTTGTCTTCTTCTTTTGCAAATTCCACTAATTGTTTGGG</t>
  </si>
  <si>
    <t>G-23-C;C-43-A</t>
  </si>
  <si>
    <t>0.34851203499991507</t>
  </si>
  <si>
    <t>0.10951536447315557</t>
  </si>
  <si>
    <t>69.57261795895333</t>
  </si>
  <si>
    <t>GATCCAGATCTAACTTGGGGTGCCTTTGTCTTCTTCTTTTGCCAAATCCACTAATTGTTTGGG</t>
  </si>
  <si>
    <t>G-23-C;T-46-A</t>
  </si>
  <si>
    <t>0.3631048003111237</t>
  </si>
  <si>
    <t>0.12052386211513694</t>
  </si>
  <si>
    <t>70.59531871244397</t>
  </si>
  <si>
    <t>GATCCAGATCTAACTTGGGGTGCCTTTGTCTTCTTCTTTTGCCAACTCCACTAATTGTTTGGG</t>
  </si>
  <si>
    <t>G-23-C;T-46-C</t>
  </si>
  <si>
    <t>0.4804955505229218</t>
  </si>
  <si>
    <t>0.11949512700783228</t>
  </si>
  <si>
    <t>79.3885844560822</t>
  </si>
  <si>
    <t>GATCCAGATCTAACTTGGGGTGCCTTTGTCTTCTTCTTTTGCCAAGTCCACTAATTGTTTGGG</t>
  </si>
  <si>
    <t>G-23-C;T-46-G</t>
  </si>
  <si>
    <t>0.4841944392668426</t>
  </si>
  <si>
    <t>0.11042944739331502</t>
  </si>
  <si>
    <t>79.68277775624198</t>
  </si>
  <si>
    <t>GATCCAGATCTAACTTGGGGTGCCTTTGTCTTCTTCTTTTGCCAATACCACTAATTGTTTGGG</t>
  </si>
  <si>
    <t>G-23-C;T-47-A</t>
  </si>
  <si>
    <t>0.1695890982774218</t>
  </si>
  <si>
    <t>0.14447915336569878</t>
  </si>
  <si>
    <t>58.174559261443605</t>
  </si>
  <si>
    <t>GATCCAGATCTAACTTGGGGTGCCTTTGTCTTCTTCTTTTGCCAATCCCACTAATTGTTTGGG</t>
  </si>
  <si>
    <t>G-23-C;T-47-C</t>
  </si>
  <si>
    <t>0.034752903852028755</t>
  </si>
  <si>
    <t>0.13477954728367877</t>
  </si>
  <si>
    <t>50.836364680098946</t>
  </si>
  <si>
    <t>GATCCAGATCTAACTTGGGGTGCCTTTGTCTTCTTCTTTTGCCAATGCCACTAATTGTTTGGG</t>
  </si>
  <si>
    <t>G-23-C;T-47-G</t>
  </si>
  <si>
    <t>-0.10525341003514087</t>
  </si>
  <si>
    <t>0.14932776763612088</t>
  </si>
  <si>
    <t>44.19473325094084</t>
  </si>
  <si>
    <t>GATCCAGATCTAACTTGGGGTGCCTTTGTCTTCTTCTTTTGCCAATTACACTAATTGTTTGGG</t>
  </si>
  <si>
    <t>G-23-C;C-48-A</t>
  </si>
  <si>
    <t>-0.5722791554441096</t>
  </si>
  <si>
    <t>0.16077459157946733</t>
  </si>
  <si>
    <t>27.704085113917746</t>
  </si>
  <si>
    <t>GATCCAGATCTAACTTGGGGTGCCTTTGTCTTCTTCTTTTGCCAATTCAACTAATTGTTTGGG</t>
  </si>
  <si>
    <t>G-23-C;C-49-A</t>
  </si>
  <si>
    <t>0.657542849759016</t>
  </si>
  <si>
    <t>0.09186592211573104</t>
  </si>
  <si>
    <t>94.76516506004177</t>
  </si>
  <si>
    <t>GATCCAGATCTAACTTGGGGTGCCTTTGTCTTCTTCTTTTGCCAATTCCAATAATTGTTTGGG</t>
  </si>
  <si>
    <t>G-23-C;C-51-A</t>
  </si>
  <si>
    <t>-0.5481536809454046</t>
  </si>
  <si>
    <t>0.183521190141285</t>
  </si>
  <si>
    <t>28.380586964725488</t>
  </si>
  <si>
    <t>GATCCAGATCTAACTTGGGGTGCCTTTGTCTTCTTCTTTTGCCAATTCCACAAATTGTTTGGG</t>
  </si>
  <si>
    <t>G-23-C;T-52-A</t>
  </si>
  <si>
    <t>0.17921837074346375</t>
  </si>
  <si>
    <t>0.14718929925718655</t>
  </si>
  <si>
    <t>58.737443677519586</t>
  </si>
  <si>
    <t>GATCCAGATCTAACTTGGGGTGCCTTTGTCTTCTTCTTTTGCCAATTCCACCAATTGTTTGGG</t>
  </si>
  <si>
    <t>G-23-C;T-52-C</t>
  </si>
  <si>
    <t>0.6263860029841153</t>
  </si>
  <si>
    <t>0.12221362320023683</t>
  </si>
  <si>
    <t>91.85810392692316</t>
  </si>
  <si>
    <t>GATCCAGATCTAACTTGGGGTGCCTTTGTCTTCTTCTTTTGCCAATTCCACGAATTGTTTGGG</t>
  </si>
  <si>
    <t>G-23-C;T-52-G</t>
  </si>
  <si>
    <t>0.44542328110765406</t>
  </si>
  <si>
    <t>0.11381639599372027</t>
  </si>
  <si>
    <t>76.65250730775448</t>
  </si>
  <si>
    <t>GATCCAGATCTAACTTGGGGTGCCTTTGTCTTCTTCTTTTGCCAATTCCACTAAATGTTTGGG</t>
  </si>
  <si>
    <t>G-23-C;T-55-A</t>
  </si>
  <si>
    <t>0.0609781004678453</t>
  </si>
  <si>
    <t>0.1364235049621849</t>
  </si>
  <si>
    <t>52.187193798948314</t>
  </si>
  <si>
    <t>GATCCAGATCTAACTTGGGGTGCCTTTGTCTTCTTCTTTTGCCAATTCCACTAACTGTTTGGG</t>
  </si>
  <si>
    <t>G-23-C;T-55-C</t>
  </si>
  <si>
    <t>-0.05118660721954425</t>
  </si>
  <si>
    <t>0.13384498849081847</t>
  </si>
  <si>
    <t>46.64997668842133</t>
  </si>
  <si>
    <t>GATCCAGATCTAACTTGGGGTGCCTTTGTCTTCTTCTTTTGCCAATTCCACTAAGTGTTTGGG</t>
  </si>
  <si>
    <t>G-23-C;T-55-G</t>
  </si>
  <si>
    <t>0.39571088825746614</t>
  </si>
  <si>
    <t>0.12880044592485504</t>
  </si>
  <si>
    <t>72.93509405118466</t>
  </si>
  <si>
    <t>GATCCAGATCTAACTTGGGGTGCCTTTGTCTTCTTCTTTTGCCAATTCCACTAATAGTTTGGG</t>
  </si>
  <si>
    <t>G-23-C;T-56-A</t>
  </si>
  <si>
    <t>0.08029661133311736</t>
  </si>
  <si>
    <t>0.13960756509510078</t>
  </si>
  <si>
    <t>53.20517394019307</t>
  </si>
  <si>
    <t>GATCCAGATCTAACTTGGGGTGCCTTTGTCTTCTTCTTTTGCCAATTCCACTAATCGTTTGGG</t>
  </si>
  <si>
    <t>G-23-C;T-56-C</t>
  </si>
  <si>
    <t>-0.13467479030086388</t>
  </si>
  <si>
    <t>0.14084000531030336</t>
  </si>
  <si>
    <t>42.91340485031897</t>
  </si>
  <si>
    <t>GATCCAGATCTAACTTGGGGTGCCTTTGTCTTCTTCTTTTGCCAATTCCACTAATGGTTTGGG</t>
  </si>
  <si>
    <t>G-23-C;T-56-G</t>
  </si>
  <si>
    <t>0.28723070703686665</t>
  </si>
  <si>
    <t>0.13104166284279564</t>
  </si>
  <si>
    <t>65.43712394528652</t>
  </si>
  <si>
    <t>GATCCAGATCTAACTTGGGGTGCCTTTGTCTTCTTCTTTTGCCAATTCCACTAATTATTTGGG</t>
  </si>
  <si>
    <t>G-23-C;G-57-A</t>
  </si>
  <si>
    <t>0.4201753131674024</t>
  </si>
  <si>
    <t>0.09108360685318329</t>
  </si>
  <si>
    <t>74.74141438645654</t>
  </si>
  <si>
    <t>GATCCAGATCTAACTTGGGGTGCCTTTGTCTTCTTCTTTTGCCAATTCCACTAATTCTTTGGG</t>
  </si>
  <si>
    <t>G-23-C;G-57-C</t>
  </si>
  <si>
    <t>-0.09235144973725658</t>
  </si>
  <si>
    <t>0.1417245994284</t>
  </si>
  <si>
    <t>44.76862615559893</t>
  </si>
  <si>
    <t>GATCCAGATCTAACTTGGGGTGCCTTTGTCTTCTTCTTTTGCCAATTCCACTAATTGATTGGG</t>
  </si>
  <si>
    <t>G-23-C;T-58-A</t>
  </si>
  <si>
    <t>0.22857624587270697</t>
  </si>
  <si>
    <t>0.1391219444558683</t>
  </si>
  <si>
    <t>61.70933898701442</t>
  </si>
  <si>
    <t>GATCCAGATCTAACTTGGGGTGCCTTTGTCTTCTTCTTTTGCCAATTCCACTAATTGCTTGGG</t>
  </si>
  <si>
    <t>G-23-C;T-58-C</t>
  </si>
  <si>
    <t>0.3537015910792195</t>
  </si>
  <si>
    <t>0.1262288350309654</t>
  </si>
  <si>
    <t>69.93460743135957</t>
  </si>
  <si>
    <t>GATCCAGATCTAACTTGGGGTGCCTTTGTCTTCTTCTTTTGCCAATTCCACTAATTGGTTGGG</t>
  </si>
  <si>
    <t>G-23-C;T-58-G</t>
  </si>
  <si>
    <t>-0.40870198330202057</t>
  </si>
  <si>
    <t>0.17779710394097292</t>
  </si>
  <si>
    <t>32.627550913260215</t>
  </si>
  <si>
    <t>GATCCAGATCTAACTTGGGGTGCCTTTGTCTTCTTCTTTTGCCAATTCCACTAATTGTATGGG</t>
  </si>
  <si>
    <t>G-23-C;T-59-A</t>
  </si>
  <si>
    <t>0.23988131864930523</t>
  </si>
  <si>
    <t>0.12584374137338752</t>
  </si>
  <si>
    <t>62.410925828251024</t>
  </si>
  <si>
    <t>GATCCAGATCTAACTTGGGGTGCCTTTGTCTTCTTCTTTTGCCAATTCCACTAATTGTCTGGG</t>
  </si>
  <si>
    <t>G-23-C;T-59-C</t>
  </si>
  <si>
    <t>0.5924405881904403</t>
  </si>
  <si>
    <t>0.11757573816356516</t>
  </si>
  <si>
    <t>88.79227233802236</t>
  </si>
  <si>
    <t>GATCCAGATCTAACTTGGGGTGCCTTTGTCTTCTTCTTTTGCCAATTCCACTAATTGTGTGGG</t>
  </si>
  <si>
    <t>G-23-C;T-59-G</t>
  </si>
  <si>
    <t>-0.5214363857098765</t>
  </si>
  <si>
    <t>0.1680148318346037</t>
  </si>
  <si>
    <t>29.149059528144562</t>
  </si>
  <si>
    <t>GATCCAGATCTAACTTGGGGTGCCTTTGTCTTCTTCTTTTGCCAATTCCACTAATTGTTAGGG</t>
  </si>
  <si>
    <t>G-23-C;T-60-A</t>
  </si>
  <si>
    <t>-1.0602711692346802</t>
  </si>
  <si>
    <t>0.20301430867129525</t>
  </si>
  <si>
    <t>17.006368058075765</t>
  </si>
  <si>
    <t>GATCCAGATCTAACTTGGGGTGCCTTTGTCTTCTTCTTTTGCCAATTCCACTAATTGTTCGGG</t>
  </si>
  <si>
    <t>G-23-C;T-60-C</t>
  </si>
  <si>
    <t>0.3283081444016886</t>
  </si>
  <si>
    <t>0.10990427883676702</t>
  </si>
  <si>
    <t>68.18108492236416</t>
  </si>
  <si>
    <t>GATCCAGATCTAACTTGGGGTGCCTTTGTCTTCTTCTTTTGCCAATTCCACTAATTGTTGGGG</t>
  </si>
  <si>
    <t>G-23-C;T-60-G</t>
  </si>
  <si>
    <t>0.14028880409881023</t>
  </si>
  <si>
    <t>0.1376381277858237</t>
  </si>
  <si>
    <t>56.49475708547232</t>
  </si>
  <si>
    <t>GATCCAGATCTAACTTGGGGTGCCTTTGTCTTCTTCTTTTGCCAATTCCACTAATTGTTTAGG</t>
  </si>
  <si>
    <t>G-23-C;G-61-A</t>
  </si>
  <si>
    <t>-0.211791443603201</t>
  </si>
  <si>
    <t>0.11100912684955962</t>
  </si>
  <si>
    <t>39.728451409241714</t>
  </si>
  <si>
    <t>GATCCAGATCTAACTTGGGGTGCCTTTGTCTTCTTCTTTTGCCAATTCCACTAATTGTTTCGG</t>
  </si>
  <si>
    <t>G-23-C;G-61-C</t>
  </si>
  <si>
    <t>0.452557946873856</t>
  </si>
  <si>
    <t>0.11277886642285974</t>
  </si>
  <si>
    <t>77.20135291434059</t>
  </si>
  <si>
    <t>GATCCAGATCTAACTTGGGGTGCCTTTGTCTTCTTCTTTTGCCAATTCCACTAATTGTTTGAG</t>
  </si>
  <si>
    <t>G-23-C;G-62-A</t>
  </si>
  <si>
    <t>0.581807877345895</t>
  </si>
  <si>
    <t>0.07374475757708492</t>
  </si>
  <si>
    <t>87.85317122377653</t>
  </si>
  <si>
    <t>GATCCAGATCTAACTTGGGGTGCCTTTGTCTTCTTCTTTTGCCAATTCCACTAATTGTTTGCG</t>
  </si>
  <si>
    <t>G-23-C;G-62-C</t>
  </si>
  <si>
    <t>0.271000315959382</t>
  </si>
  <si>
    <t>0.11696410266214156</t>
  </si>
  <si>
    <t>64.38362629849082</t>
  </si>
  <si>
    <t>GATCCAGATCTAACTTGGGGTGCCTTTGTCTTCTTCTTTTGCCAATTCCACTAATTGTTTGGA</t>
  </si>
  <si>
    <t>G-23-C;G-63-A</t>
  </si>
  <si>
    <t>-2.4937096593156673</t>
  </si>
  <si>
    <t>0.6807026807820017</t>
  </si>
  <si>
    <t>4.055805759549877</t>
  </si>
  <si>
    <t>GATCCAGATCTAACTTGGGGTGCCTTTGTCTTCTTCTTTTGCCAATTCCACTAATTGTTTGGG</t>
  </si>
  <si>
    <t>G-23-C</t>
  </si>
  <si>
    <t>0.10274694114174629</t>
  </si>
  <si>
    <t>0.01936464599565522</t>
  </si>
  <si>
    <t>54.413156711897244</t>
  </si>
  <si>
    <t>GATCCAGATCTAACTTGGGGTGCCTTTGTCTTCTTCTTTTGCCAATTCCACTAATTGTTTGGT</t>
  </si>
  <si>
    <t>G-23-C;G-63-T</t>
  </si>
  <si>
    <t>-1.503841847028447</t>
  </si>
  <si>
    <t>1.1018243087750461</t>
  </si>
  <si>
    <t>10.913681523299935</t>
  </si>
  <si>
    <t>GATCCAGATCTAACTTGGGGTGCCTTTGTCTTCTTCTTTTGCCAATTCCACTAATTGTTTGTG</t>
  </si>
  <si>
    <t>G-23-C;G-62-T</t>
  </si>
  <si>
    <t>-0.2310950008339224</t>
  </si>
  <si>
    <t>0.1405897408278033</t>
  </si>
  <si>
    <t>38.96890552795238</t>
  </si>
  <si>
    <t>GATCCAGATCTAACTTGGGGTGCCTTTGTCTTCTTCTTTTGCCAATTCCACTAATTGTTTTGG</t>
  </si>
  <si>
    <t>G-23-C;G-61-T</t>
  </si>
  <si>
    <t>0.37707998759838984</t>
  </si>
  <si>
    <t>0.1022556932032707</t>
  </si>
  <si>
    <t>71.58882757950971</t>
  </si>
  <si>
    <t>GATCCAGATCTAACTTGGGGTGCCTTTGTCTTCTTCTTTTGCCAATTCCACTAATTTTTTGGG</t>
  </si>
  <si>
    <t>G-23-C;G-57-T</t>
  </si>
  <si>
    <t>0.1194249086557766</t>
  </si>
  <si>
    <t>0.16744721481421035</t>
  </si>
  <si>
    <t>55.32826745372923</t>
  </si>
  <si>
    <t>GATCCAGATCTAACTTGGGGTGCCTTTGTCTTCTTCTTTTGCCAATTCCACTACTTGTTTGGG</t>
  </si>
  <si>
    <t>G-23-C;A-54-C</t>
  </si>
  <si>
    <t>0.6472475238358604</t>
  </si>
  <si>
    <t>0.12090121903740873</t>
  </si>
  <si>
    <t>93.79453186553636</t>
  </si>
  <si>
    <t>GATCCAGATCTAACTTGGGGTGCCTTTGTCTTCTTCTTTTGCCAATTCCACTAGTTGTTTGGG</t>
  </si>
  <si>
    <t>G-23-C;A-54-G</t>
  </si>
  <si>
    <t>0.1686268829694203</t>
  </si>
  <si>
    <t>0.13298260099095482</t>
  </si>
  <si>
    <t>58.118609732049606</t>
  </si>
  <si>
    <t>GATCCAGATCTAACTTGGGGTGCCTTTGTCTTCTTCTTTTGCCAATTCCACTATTTGTTTGGG</t>
  </si>
  <si>
    <t>G-23-C;A-54-T</t>
  </si>
  <si>
    <t>0.18522087883579552</t>
  </si>
  <si>
    <t>0.11490967091230002</t>
  </si>
  <si>
    <t>59.09107593698308</t>
  </si>
  <si>
    <t>GATCCAGATCTAACTTGGGGTGCCTTTGTCTTCTTCTTTTGCCAATTCCACTCATTGTTTGGG</t>
  </si>
  <si>
    <t>G-23-C;A-53-C</t>
  </si>
  <si>
    <t>0.04527953766112752</t>
  </si>
  <si>
    <t>0.12620158298228354</t>
  </si>
  <si>
    <t>51.3743269736808</t>
  </si>
  <si>
    <t>GATCCAGATCTAACTTGGGGTGCCTTTGTCTTCTTCTTTTGCCAATTCCACTGATTGTTTGGG</t>
  </si>
  <si>
    <t>G-23-C;A-53-G</t>
  </si>
  <si>
    <t>0.191811845008525</t>
  </si>
  <si>
    <t>0.12016225637204757</t>
  </si>
  <si>
    <t>59.481829526886216</t>
  </si>
  <si>
    <t>GATCCAGATCTAACTTGGGGTGCCTTTGTCTTCTTCTTTTGCCAATTCCACTTATTGTTTGGG</t>
  </si>
  <si>
    <t>G-23-C;A-53-T</t>
  </si>
  <si>
    <t>0.12622373573171158</t>
  </si>
  <si>
    <t>0.12373025934189213</t>
  </si>
  <si>
    <t>55.705716427776586</t>
  </si>
  <si>
    <t>GATCCAGATCTAACTTGGGGTGCCTTTGTCTTCTTCTTTTGCCAATTCCAGTAATTGTTTGGG</t>
  </si>
  <si>
    <t>G-23-C;C-51-G</t>
  </si>
  <si>
    <t>0.19341849627615387</t>
  </si>
  <si>
    <t>0.11922655025122911</t>
  </si>
  <si>
    <t>59.5774728958926</t>
  </si>
  <si>
    <t>GATCCAGATCTAACTTGGGGTGCCTTTGTCTTCTTCTTTTGCCAATTCCATTAATTGTTTGGG</t>
  </si>
  <si>
    <t>G-23-C;C-51-T</t>
  </si>
  <si>
    <t>-0.5053153791146829</t>
  </si>
  <si>
    <t>0.15797560495387697</t>
  </si>
  <si>
    <t>29.622779874021813</t>
  </si>
  <si>
    <t>GATCCAGATCTAACTTGGGGTGCCTTTGTCTTCTTCTTTTGCCAATTCCCCTAATTGTTTGGG</t>
  </si>
  <si>
    <t>G-23-C;A-50-C</t>
  </si>
  <si>
    <t>-0.863974378012958</t>
  </si>
  <si>
    <t>0.30291884407356257</t>
  </si>
  <si>
    <t>20.694845441766418</t>
  </si>
  <si>
    <t>GATCCAGATCTAACTTGGGGTGCCTTTGTCTTCTTCTTTTGCCAATTCCGCTAATTGTTTGGG</t>
  </si>
  <si>
    <t>G-23-C;A-50-G</t>
  </si>
  <si>
    <t>0.1541966416429229</t>
  </si>
  <si>
    <t>0.13000618010232476</t>
  </si>
  <si>
    <t>57.28596623984678</t>
  </si>
  <si>
    <t>GATCCAGATCTAACTTGGGGTGCCTTTGTCTTCTTCTTTTGCCAATTCCTCTAATTGTTTGGG</t>
  </si>
  <si>
    <t>G-23-C;A-50-T</t>
  </si>
  <si>
    <t>0.08056300937670088</t>
  </si>
  <si>
    <t>0.12135487540727116</t>
  </si>
  <si>
    <t>53.21934958253711</t>
  </si>
  <si>
    <t>GATCCAGATCTAACTTGGGGTGCCTTTGTCTTCTTCTTTTGCCAATTCGACTAATTGTTTGGG</t>
  </si>
  <si>
    <t>G-23-C;C-49-G</t>
  </si>
  <si>
    <t>0.23158192863554455</t>
  </si>
  <si>
    <t>0.09045722629001711</t>
  </si>
  <si>
    <t>61.895096708057316</t>
  </si>
  <si>
    <t>GATCCAGATCTAACTTGGGGTGCCTTTGTCTTCTTCTTTTGCCAATTCTACTAATTGTTTGGG</t>
  </si>
  <si>
    <t>G-23-C;C-49-T</t>
  </si>
  <si>
    <t>0.43129102746724324</t>
  </si>
  <si>
    <t>0.1129461225967414</t>
  </si>
  <si>
    <t>75.57685324280814</t>
  </si>
  <si>
    <t>GATCCAGATCTAACTTGGGGTGCCTTTGTCTTCTTCTTTTGCCAATTGCACTAATTGTTTGGG</t>
  </si>
  <si>
    <t>G-23-C;C-48-G</t>
  </si>
  <si>
    <t>-0.18570921516369138</t>
  </si>
  <si>
    <t>0.1395631214002611</t>
  </si>
  <si>
    <t>40.778289497995736</t>
  </si>
  <si>
    <t>GATCCAGATCTAACTTGGGGTGCCTTTGTCTTCTTCTTTTGCCAATTTCACTAATTGTTTGGG</t>
  </si>
  <si>
    <t>G-23-C;C-48-T</t>
  </si>
  <si>
    <t>-0.23630400382477157</t>
  </si>
  <si>
    <t>0.14625893679714475</t>
  </si>
  <si>
    <t>38.76644415125938</t>
  </si>
  <si>
    <t>GATCCAGATCTAACTTGGGGTGCCTTTGTCTTCTTCTTTTGCCACTTCCACTAATTGTTTGGG</t>
  </si>
  <si>
    <t>G-23-C;A-45-C</t>
  </si>
  <si>
    <t>0.13274506693651278</t>
  </si>
  <si>
    <t>0.1262200603403629</t>
  </si>
  <si>
    <t>56.070178953376434</t>
  </si>
  <si>
    <t>GATCCAGATCTAACTTGGGGTGCCTTTGTCTTCTTCTTTTGCCAGTTCCACTAATTGTTTGGG</t>
  </si>
  <si>
    <t>G-23-C;A-45-G</t>
  </si>
  <si>
    <t>0.390621707980475</t>
  </si>
  <si>
    <t>0.08901133029019677</t>
  </si>
  <si>
    <t>72.56485710939673</t>
  </si>
  <si>
    <t>GATCCAGATCTAACTTGGGGTGCCTTTGTCTTCTTCTTTTGCCATTTCCACTAATTGTTTGGG</t>
  </si>
  <si>
    <t>G-23-C;A-45-T</t>
  </si>
  <si>
    <t>0.09895558916265382</t>
  </si>
  <si>
    <t>0.12652946673031293</t>
  </si>
  <si>
    <t>54.20724786561528</t>
  </si>
  <si>
    <t>GATCCAGATCTAACTTGGGGTGCCTTTGTCTTCTTCTTTTGCCCATTCCACTAATTGTTTGGG</t>
  </si>
  <si>
    <t>G-23-C;A-44-C</t>
  </si>
  <si>
    <t>0.09111191356369042</t>
  </si>
  <si>
    <t>0.15545748557700367</t>
  </si>
  <si>
    <t>53.78372694994368</t>
  </si>
  <si>
    <t>GATCCAGATCTAACTTGGGGTGCCTTTGTCTTCTTCTTTTGCCGATTCCACTAATTGTTTGGG</t>
  </si>
  <si>
    <t>G-23-C;A-44-G</t>
  </si>
  <si>
    <t>0.5606729591317968</t>
  </si>
  <si>
    <t>0.09894227771485062</t>
  </si>
  <si>
    <t>86.01588546733302</t>
  </si>
  <si>
    <t>GATCCAGATCTAACTTGGGGTGCCTTTGTCTTCTTCTTTTGCCTATTCCACTAATTGTTTGGG</t>
  </si>
  <si>
    <t>G-23-C;A-44-T</t>
  </si>
  <si>
    <t>-0.2962057420077607</t>
  </si>
  <si>
    <t>0.1192024904717764</t>
  </si>
  <si>
    <t>36.5124497982262</t>
  </si>
  <si>
    <t>GATCCAGATCTAACTTGGGGTGCCTTTGTCTTCTTCTTTTGCGAATTCCACTAATTGTTTGGG</t>
  </si>
  <si>
    <t>G-23-C;C-43-G</t>
  </si>
  <si>
    <t>0.3859872651196192</t>
  </si>
  <si>
    <t>0.11073863551283464</t>
  </si>
  <si>
    <t>72.22933749917385</t>
  </si>
  <si>
    <t>GATCCAGATCTAACTTGGGGTGCCTTTGTCTTCTTCTTTTGCTAATTCCACTAATTGTTTGGG</t>
  </si>
  <si>
    <t>G-23-C;C-43-T</t>
  </si>
  <si>
    <t>-0.29238407875502315</t>
  </si>
  <si>
    <t>0.12754355394354588</t>
  </si>
  <si>
    <t>36.65225506004743</t>
  </si>
  <si>
    <t>GATCCAGATCTAACTTGGGGTGCCTTTGTCTTCTTCTTTTGGCAATTCCACTAATTGTTTGGG</t>
  </si>
  <si>
    <t>G-23-C;C-42-G</t>
  </si>
  <si>
    <t>0.39812192235632304</t>
  </si>
  <si>
    <t>0.10526189997174404</t>
  </si>
  <si>
    <t>73.11115520938516</t>
  </si>
  <si>
    <t>GATCCAGATCTAACTTGGGGTGCCTTTGTCTTCTTCTTTTGTCAATTCCACTAATTGTTTGGG</t>
  </si>
  <si>
    <t>G-23-C;C-42-T</t>
  </si>
  <si>
    <t>-0.23608218801098246</t>
  </si>
  <si>
    <t>0.12938183443050463</t>
  </si>
  <si>
    <t>38.775044115385256</t>
  </si>
  <si>
    <t>GATCCAGATCTAACTTGGGGTGCCTTTGTCTTCTTCTTTTTCCAATTCCACTAATTGTTTGGG</t>
  </si>
  <si>
    <t>G-23-C;G-41-T</t>
  </si>
  <si>
    <t>-0.8418512093891053</t>
  </si>
  <si>
    <t>0.2020862784628159</t>
  </si>
  <si>
    <t>21.157782937949754</t>
  </si>
  <si>
    <t>GATCCAGATCTAACTTGGGGTGCCTTTGTCTTCTTGTTTTGCCAATTCCACTAATTGTTTGGG</t>
  </si>
  <si>
    <t>G-23-C;C-36-G</t>
  </si>
  <si>
    <t>0.09693326412928638</t>
  </si>
  <si>
    <t>0.12325195427289407</t>
  </si>
  <si>
    <t>54.097733964942265</t>
  </si>
  <si>
    <t>GATCCAGATCTAACTTGGGGTGCCTTTGTCTTCTTTTTTTGCCAATTCCACTAATTGTTTGGG</t>
  </si>
  <si>
    <t>G-23-C;C-36-T</t>
  </si>
  <si>
    <t>-0.09194751515361684</t>
  </si>
  <si>
    <t>0.17238765087085928</t>
  </si>
  <si>
    <t>44.786713404752014</t>
  </si>
  <si>
    <t>GATCCAGATCTAACTTGGGGTGCCTTTGTCTTGTTCTTTTGCCAATTCCACTAATTGTTTGGG</t>
  </si>
  <si>
    <t>G-23-C;C-33-G</t>
  </si>
  <si>
    <t>-0.5788649048327319</t>
  </si>
  <si>
    <t>0.15078651596980952</t>
  </si>
  <si>
    <t>27.522232427702143</t>
  </si>
  <si>
    <t>GATCCAGATCTAACTTGGGGTGCCTTTGTCTTTTTCTTTTGCCAATTCCACTAATTGTTTGGG</t>
  </si>
  <si>
    <t>G-23-C;C-33-T</t>
  </si>
  <si>
    <t>-1.3714159567524808</t>
  </si>
  <si>
    <t>0.34364650179488454</t>
  </si>
  <si>
    <t>12.458997816327058</t>
  </si>
  <si>
    <t>GATCCAGATCTAACTTGGGGTGCCTTTGTGTTCTTCTTTTGCCAATTCCACTAATTGTTTGGG</t>
  </si>
  <si>
    <t>G-23-C;C-30-G</t>
  </si>
  <si>
    <t>0.19335388850744217</t>
  </si>
  <si>
    <t>0.1037666843976043</t>
  </si>
  <si>
    <t>59.5736238526437</t>
  </si>
  <si>
    <t>GATCCAGATCTAACTTGGGGTGCCTTTGTTTTCTTCTTTTGCCAATTCCACTAATTGTTTGGG</t>
  </si>
  <si>
    <t>G-23-C;C-30-T</t>
  </si>
  <si>
    <t>-0.16953725046200174</t>
  </si>
  <si>
    <t>0.11977405867234363</t>
  </si>
  <si>
    <t>41.4431158410204</t>
  </si>
  <si>
    <t>GATCCAGATCTAACTTGGGGTGCCTTTTTCTTCTTCTTTTGCCAATTCCACTAATTGTTTGGG</t>
  </si>
  <si>
    <t>G-23-C;G-28-T</t>
  </si>
  <si>
    <t>0.20081674599688815</t>
  </si>
  <si>
    <t>0.15938009450589372</t>
  </si>
  <si>
    <t>60.01987640605148</t>
  </si>
  <si>
    <t>GATCCAGATCTAACTTGGGGTGCGTTTGTCTTCTTCTTTTGCCAATTCCACTAATTGTTTGGG</t>
  </si>
  <si>
    <t>G-23-C;C-24-G</t>
  </si>
  <si>
    <t>0.23566535697022217</t>
  </si>
  <si>
    <t>0.1268213098246798</t>
  </si>
  <si>
    <t>62.148357634239495</t>
  </si>
  <si>
    <t>GATCCAGATCTAACTTGGGGTGCTTTTGTCTTCTTCTTTTGCCAATTCCACTAATTGTTTGGG</t>
  </si>
  <si>
    <t>G-23-C;C-24-T</t>
  </si>
  <si>
    <t>-0.23533479475663746</t>
  </si>
  <si>
    <t>0.11182070277334806</t>
  </si>
  <si>
    <t>38.80403515429796</t>
  </si>
  <si>
    <t>GATCCAGATCTAACTTGGGGTGGAATTGTCTTCTTCTTTTGCCAATTCCACTAATTGTTTGGG</t>
  </si>
  <si>
    <t>C-24-A;T-25-A</t>
  </si>
  <si>
    <t>-1.3591683126231577</t>
  </si>
  <si>
    <t>0.21310086618815813</t>
  </si>
  <si>
    <t>12.612529469110278</t>
  </si>
  <si>
    <t>GATCCAGATCTAACTTGGGGTGGACTTGTCTTCTTCTTTTGCCAATTCCACTAATTGTTTGGG</t>
  </si>
  <si>
    <t>C-24-A;T-25-C</t>
  </si>
  <si>
    <t>0.0971920361431966</t>
  </si>
  <si>
    <t>0.09073204969528195</t>
  </si>
  <si>
    <t>54.11173475593665</t>
  </si>
  <si>
    <t>GATCCAGATCTAACTTGGGGTGGAGTTGTCTTCTTCTTTTGCCAATTCCACTAATTGTTTGGG</t>
  </si>
  <si>
    <t>C-24-A;T-25-G</t>
  </si>
  <si>
    <t>0.01630978581600212</t>
  </si>
  <si>
    <t>0.09532819498824142</t>
  </si>
  <si>
    <t>49.907376656351644</t>
  </si>
  <si>
    <t>GATCCAGATCTAACTTGGGGTGGATATGTCTTCTTCTTTTGCCAATTCCACTAATTGTTTGGG</t>
  </si>
  <si>
    <t>C-24-A;T-26-A</t>
  </si>
  <si>
    <t>0.6489294080858266</t>
  </si>
  <si>
    <t>0.07673054499162042</t>
  </si>
  <si>
    <t>93.95241614573833</t>
  </si>
  <si>
    <t>GATCCAGATCTAACTTGGGGTGGATCTGTCTTCTTCTTTTGCCAATTCCACTAATTGTTTGGG</t>
  </si>
  <si>
    <t>C-24-A;T-26-C</t>
  </si>
  <si>
    <t>0.2533785230203187</t>
  </si>
  <si>
    <t>0.0855325002501994</t>
  </si>
  <si>
    <t>63.2590093525694</t>
  </si>
  <si>
    <t>GATCCAGATCTAACTTGGGGTGGATGTGTCTTCTTCTTTTGCCAATTCCACTAATTGTTTGGG</t>
  </si>
  <si>
    <t>C-24-A;T-26-G</t>
  </si>
  <si>
    <t>0.13477359401169148</t>
  </si>
  <si>
    <t>0.06841463705390945</t>
  </si>
  <si>
    <t>56.184034269747286</t>
  </si>
  <si>
    <t>GATCCAGATCTAACTTGGGGTGGATTAGTCTTCTTCTTTTGCCAATTCCACTAATTGTTTGGG</t>
  </si>
  <si>
    <t>C-24-A;T-27-A</t>
  </si>
  <si>
    <t>0.39284415030507647</t>
  </si>
  <si>
    <t>0.09080145631431442</t>
  </si>
  <si>
    <t>72.72630765993001</t>
  </si>
  <si>
    <t>GATCCAGATCTAACTTGGGGTGGATTCGTCTTCTTCTTTTGCCAATTCCACTAATTGTTTGGG</t>
  </si>
  <si>
    <t>C-24-A;T-27-C</t>
  </si>
  <si>
    <t>0.7357033871663546</t>
  </si>
  <si>
    <t>0.072394858265725</t>
  </si>
  <si>
    <t>GATCCAGATCTAACTTGGGGTGGATTGGTCTTCTTCTTTTGCCAATTCCACTAATTGTTTGGG</t>
  </si>
  <si>
    <t>C-24-A;T-27-G</t>
  </si>
  <si>
    <t>-1.1680912278000875</t>
  </si>
  <si>
    <t>0.16708029842264377</t>
  </si>
  <si>
    <t>15.26813240646265</t>
  </si>
  <si>
    <t>GATCCAGATCTAACTTGGGGTGGATTTATCTTCTTCTTTTGCCAATTCCACTAATTGTTTGGG</t>
  </si>
  <si>
    <t>C-24-A;G-28-A</t>
  </si>
  <si>
    <t>0.5396167222577205</t>
  </si>
  <si>
    <t>0.07237716631080446</t>
  </si>
  <si>
    <t>84.22364969588011</t>
  </si>
  <si>
    <t>GATCCAGATCTAACTTGGGGTGGATTTCTCTTCTTCTTTTGCCAATTCCACTAATTGTTTGGG</t>
  </si>
  <si>
    <t>C-24-A;G-28-C</t>
  </si>
  <si>
    <t>0.5083903661670983</t>
  </si>
  <si>
    <t>0.103381122461104</t>
  </si>
  <si>
    <t>81.6342905450902</t>
  </si>
  <si>
    <t>GATCCAGATCTAACTTGGGGTGGATTTGACTTCTTCTTTTGCCAATTCCACTAATTGTTTGGG</t>
  </si>
  <si>
    <t>C-24-A;T-29-A</t>
  </si>
  <si>
    <t>0.8408277824930381</t>
  </si>
  <si>
    <t>0.09449758116561234</t>
  </si>
  <si>
    <t>GATCCAGATCTAACTTGGGGTGGATTTGCCTTCTTCTTTTGCCAATTCCACTAATTGTTTGGG</t>
  </si>
  <si>
    <t>C-24-A;T-29-C</t>
  </si>
  <si>
    <t>0.1891089844130031</t>
  </si>
  <si>
    <t>0.08820030745150595</t>
  </si>
  <si>
    <t>59.32127550901596</t>
  </si>
  <si>
    <t>GATCCAGATCTAACTTGGGGTGGATTTGGCTTCTTCTTTTGCCAATTCCACTAATTGTTTGGG</t>
  </si>
  <si>
    <t>C-24-A;T-29-G</t>
  </si>
  <si>
    <t>-2.0334613551605667</t>
  </si>
  <si>
    <t>0.6816492306991035</t>
  </si>
  <si>
    <t>6.426291868776684</t>
  </si>
  <si>
    <t>GATCCAGATCTAACTTGGGGTGGATTTGTATTCTTCTTTTGCCAATTCCACTAATTGTTTGGG</t>
  </si>
  <si>
    <t>C-24-A;C-30-A</t>
  </si>
  <si>
    <t>0.4585544901551686</t>
  </si>
  <si>
    <t>0.09956284949041751</t>
  </si>
  <si>
    <t>77.66568497071306</t>
  </si>
  <si>
    <t>GATCCAGATCTAACTTGGGGTGGATTTGTCATCTTCTTTTGCCAATTCCACTAATTGTTTGGG</t>
  </si>
  <si>
    <t>C-24-A;T-31-A</t>
  </si>
  <si>
    <t>0.07935947441631228</t>
  </si>
  <si>
    <t>0.10325406833134727</t>
  </si>
  <si>
    <t>53.155336763305186</t>
  </si>
  <si>
    <t>GATCCAGATCTAACTTGGGGTGGATTTGTCCTCTTCTTTTGCCAATTCCACTAATTGTTTGGG</t>
  </si>
  <si>
    <t>C-24-A;T-31-C</t>
  </si>
  <si>
    <t>0.30796814845098874</t>
  </si>
  <si>
    <t>0.09007126093470029</t>
  </si>
  <si>
    <t>66.80829057538288</t>
  </si>
  <si>
    <t>GATCCAGATCTAACTTGGGGTGGATTTGTCGTCTTCTTTTGCCAATTCCACTAATTGTTTGGG</t>
  </si>
  <si>
    <t>C-24-A;T-31-G</t>
  </si>
  <si>
    <t>0.5619515029674141</t>
  </si>
  <si>
    <t>0.07934369656939334</t>
  </si>
  <si>
    <t>86.12593088141465</t>
  </si>
  <si>
    <t>GATCCAGATCTAACTTGGGGTGGATTTGTCTACTTCTTTTGCCAATTCCACTAATTGTTTGGG</t>
  </si>
  <si>
    <t>C-24-A;T-32-A</t>
  </si>
  <si>
    <t>0.6549632943281599</t>
  </si>
  <si>
    <t>0.08623018634705384</t>
  </si>
  <si>
    <t>94.52102808166549</t>
  </si>
  <si>
    <t>GATCCAGATCTAACTTGGGGTGGATTTGTCTCCTTCTTTTGCCAATTCCACTAATTGTTTGGG</t>
  </si>
  <si>
    <t>C-24-A;T-32-C</t>
  </si>
  <si>
    <t>0.3633246810784346</t>
  </si>
  <si>
    <t>0.09874444312176575</t>
  </si>
  <si>
    <t>70.61084297197152</t>
  </si>
  <si>
    <t>GATCCAGATCTAACTTGGGGTGGATTTGTCTGCTTCTTTTGCCAATTCCACTAATTGTTTGGG</t>
  </si>
  <si>
    <t>C-24-A;T-32-G</t>
  </si>
  <si>
    <t>0.4820976043339986</t>
  </si>
  <si>
    <t>0.08164395068783596</t>
  </si>
  <si>
    <t>79.51587117322696</t>
  </si>
  <si>
    <t>GATCCAGATCTAACTTGGGGTGGATTTGTCTTATTCTTTTGCCAATTCCACTAATTGTTTGGG</t>
  </si>
  <si>
    <t>C-24-A;C-33-A</t>
  </si>
  <si>
    <t>-0.6455864127412769</t>
  </si>
  <si>
    <t>0.12610933559233448</t>
  </si>
  <si>
    <t>25.745828707842733</t>
  </si>
  <si>
    <t>GATCCAGATCTAACTTGGGGTGGATTTGTCTTCATCTTTTGCCAATTCCACTAATTGTTTGGG</t>
  </si>
  <si>
    <t>C-24-A;T-34-A</t>
  </si>
  <si>
    <t>0.5896287395370928</t>
  </si>
  <si>
    <t>0.09286292524233039</t>
  </si>
  <si>
    <t>88.5429525955824</t>
  </si>
  <si>
    <t>GATCCAGATCTAACTTGGGGTGGATTTGTCTTCCTCTTTTGCCAATTCCACTAATTGTTTGGG</t>
  </si>
  <si>
    <t>C-24-A;T-34-C</t>
  </si>
  <si>
    <t>0.12875293108311278</t>
  </si>
  <si>
    <t>0.08325809794267593</t>
  </si>
  <si>
    <t>55.84678538709077</t>
  </si>
  <si>
    <t>GATCCAGATCTAACTTGGGGTGGATTTGTCTTCGTCTTTTGCCAATTCCACTAATTGTTTGGG</t>
  </si>
  <si>
    <t>C-24-A;T-34-G</t>
  </si>
  <si>
    <t>0.2908651787460004</t>
  </si>
  <si>
    <t>0.07499619304721618</t>
  </si>
  <si>
    <t>65.67538603713426</t>
  </si>
  <si>
    <t>GATCCAGATCTAACTTGGGGTGGATTTGTCTTCTACTTTTGCCAATTCCACTAATTGTTTGGG</t>
  </si>
  <si>
    <t>C-24-A;T-35-A</t>
  </si>
  <si>
    <t>0.3194533906494839</t>
  </si>
  <si>
    <t>0.08102044665356423</t>
  </si>
  <si>
    <t>67.58002325859462</t>
  </si>
  <si>
    <t>GATCCAGATCTAACTTGGGGTGGATTTGTCTTCTCCTTTTGCCAATTCCACTAATTGTTTGGG</t>
  </si>
  <si>
    <t>C-24-A;T-35-C</t>
  </si>
  <si>
    <t>0.11306006169517957</t>
  </si>
  <si>
    <t>0.09681792736778748</t>
  </si>
  <si>
    <t>54.977229834235054</t>
  </si>
  <si>
    <t>GATCCAGATCTAACTTGGGGTGGATTTGTCTTCTGCTTTTGCCAATTCCACTAATTGTTTGGG</t>
  </si>
  <si>
    <t>C-24-A;T-35-G</t>
  </si>
  <si>
    <t>0.3122915525517563</t>
  </si>
  <si>
    <t>0.0763395307165112</t>
  </si>
  <si>
    <t>67.09775509798897</t>
  </si>
  <si>
    <t>GATCCAGATCTAACTTGGGGTGGATTTGTCTTCTTATTTTGCCAATTCCACTAATTGTTTGGG</t>
  </si>
  <si>
    <t>C-24-A;C-36-A</t>
  </si>
  <si>
    <t>0.22037866311374843</t>
  </si>
  <si>
    <t>0.08767481133151181</t>
  </si>
  <si>
    <t>61.20553936450743</t>
  </si>
  <si>
    <t>GATCCAGATCTAACTTGGGGTGGATTTGTCTTCTTCATTTGCCAATTCCACTAATTGTTTGGG</t>
  </si>
  <si>
    <t>C-24-A;T-37-A</t>
  </si>
  <si>
    <t>0.5692529528494027</t>
  </si>
  <si>
    <t>0.0887654347248308</t>
  </si>
  <si>
    <t>86.7570763839896</t>
  </si>
  <si>
    <t>GATCCAGATCTAACTTGGGGTGGATTTGTCTTCTTCCTTTGCCAATTCCACTAATTGTTTGGG</t>
  </si>
  <si>
    <t>C-24-A;T-37-C</t>
  </si>
  <si>
    <t>0.16324653164836894</t>
  </si>
  <si>
    <t>0.07956241074046057</t>
  </si>
  <si>
    <t>57.80675090074938</t>
  </si>
  <si>
    <t>GATCCAGATCTAACTTGGGGTGGATTTGTCTTCTTCGTTTGCCAATTCCACTAATTGTTTGGG</t>
  </si>
  <si>
    <t>C-24-A;T-37-G</t>
  </si>
  <si>
    <t>0.32745482875089643</t>
  </si>
  <si>
    <t>0.0824889999070928</t>
  </si>
  <si>
    <t>68.1229297513995</t>
  </si>
  <si>
    <t>GATCCAGATCTAACTTGGGGTGGATTTGTCTTCTTCTATTGCCAATTCCACTAATTGTTTGGG</t>
  </si>
  <si>
    <t>C-24-A;T-38-A</t>
  </si>
  <si>
    <t>0.30199603554457266</t>
  </si>
  <si>
    <t>0.09276019921475064</t>
  </si>
  <si>
    <t>66.41049294947449</t>
  </si>
  <si>
    <t>GATCCAGATCTAACTTGGGGTGGATTTGTCTTCTTCTCTTGCCAATTCCACTAATTGTTTGGG</t>
  </si>
  <si>
    <t>C-24-A;T-38-C</t>
  </si>
  <si>
    <t>0.06874209496832587</t>
  </si>
  <si>
    <t>0.09528645343326748</t>
  </si>
  <si>
    <t>52.59395187506572</t>
  </si>
  <si>
    <t>GATCCAGATCTAACTTGGGGTGGATTTGTCTTCTTCTGTTGCCAATTCCACTAATTGTTTGGG</t>
  </si>
  <si>
    <t>C-24-A;T-38-G</t>
  </si>
  <si>
    <t>0.40386995189575614</t>
  </si>
  <si>
    <t>0.08229661879710039</t>
  </si>
  <si>
    <t>73.53261039722491</t>
  </si>
  <si>
    <t>GATCCAGATCTAACTTGGGGTGGATTTGTCTTCTTCTTATGCCAATTCCACTAATTGTTTGGG</t>
  </si>
  <si>
    <t>C-24-A;T-39-A</t>
  </si>
  <si>
    <t>0.0353412605981534</t>
  </si>
  <si>
    <t>0.08889228627799854</t>
  </si>
  <si>
    <t>50.86628339878386</t>
  </si>
  <si>
    <t>GATCCAGATCTAACTTGGGGTGGATTTGTCTTCTTCTTCTGCCAATTCCACTAATTGTTTGGG</t>
  </si>
  <si>
    <t>C-24-A;T-39-C</t>
  </si>
  <si>
    <t>0.4077661001313718</t>
  </si>
  <si>
    <t>0.08097084229706263</t>
  </si>
  <si>
    <t>73.81966318446857</t>
  </si>
  <si>
    <t>GATCCAGATCTAACTTGGGGTGGATTTGTCTTCTTCTTGTGCCAATTCCACTAATTGTTTGGG</t>
  </si>
  <si>
    <t>C-24-A;T-39-G</t>
  </si>
  <si>
    <t>0.12142128765635676</t>
  </si>
  <si>
    <t>0.08212097662375469</t>
  </si>
  <si>
    <t>55.43883397463041</t>
  </si>
  <si>
    <t>GATCCAGATCTAACTTGGGGTGGATTTGTCTTCTTCTTTAGCCAATTCCACTAATTGTTTGGG</t>
  </si>
  <si>
    <t>C-24-A;T-40-A</t>
  </si>
  <si>
    <t>0.032482076698331114</t>
  </si>
  <si>
    <t>0.13128343811050897</t>
  </si>
  <si>
    <t>50.721055056451334</t>
  </si>
  <si>
    <t>GATCCAGATCTAACTTGGGGTGGATTTGTCTTCTTCTTTCGCCAATTCCACTAATTGTTTGGG</t>
  </si>
  <si>
    <t>C-24-A;T-40-C</t>
  </si>
  <si>
    <t>0.41320620791913154</t>
  </si>
  <si>
    <t>0.08064545761292002</t>
  </si>
  <si>
    <t>74.2223444306353</t>
  </si>
  <si>
    <t>GATCCAGATCTAACTTGGGGTGGATTTGTCTTCTTCTTTGGCCAATTCCACTAATTGTTTGGG</t>
  </si>
  <si>
    <t>C-24-A;T-40-G</t>
  </si>
  <si>
    <t>0.6393299496626914</t>
  </si>
  <si>
    <t>0.06279990863592581</t>
  </si>
  <si>
    <t>93.05483885374748</t>
  </si>
  <si>
    <t>GATCCAGATCTAACTTGGGGTGGATTTGTCTTCTTCTTTTACCAATTCCACTAATTGTTTGGG</t>
  </si>
  <si>
    <t>C-24-A;G-41-A</t>
  </si>
  <si>
    <t>0.4758970657189684</t>
  </si>
  <si>
    <t>0.0814853055604641</t>
  </si>
  <si>
    <t>79.02435534969302</t>
  </si>
  <si>
    <t>GATCCAGATCTAACTTGGGGTGGATTTGTCTTCTTCTTTTCCCAATTCCACTAATTGTTTGGG</t>
  </si>
  <si>
    <t>C-24-A;G-41-C</t>
  </si>
  <si>
    <t>0.5992475833051584</t>
  </si>
  <si>
    <t>0.10061782802168243</t>
  </si>
  <si>
    <t>89.39874268064068</t>
  </si>
  <si>
    <t>GATCCAGATCTAACTTGGGGTGGATTTGTCTTCTTCTTTTGACAATTCCACTAATTGTTTGGG</t>
  </si>
  <si>
    <t>C-24-A;C-42-A</t>
  </si>
  <si>
    <t>-1.566795486892604</t>
  </si>
  <si>
    <t>0.2395752088843841</t>
  </si>
  <si>
    <t>10.247805118849113</t>
  </si>
  <si>
    <t>GATCCAGATCTAACTTGGGGTGGATTTGTCTTCTTCTTTTGCAAATTCCACTAATTGTTTGGG</t>
  </si>
  <si>
    <t>C-24-A;C-43-A</t>
  </si>
  <si>
    <t>0.10412826017775403</t>
  </si>
  <si>
    <t>0.09438901109665959</t>
  </si>
  <si>
    <t>54.488370576284716</t>
  </si>
  <si>
    <t>GATCCAGATCTAACTTGGGGTGGATTTGTCTTCTTCTTTTGCCAAATCCACTAATTGTTTGGG</t>
  </si>
  <si>
    <t>C-24-A;T-46-A</t>
  </si>
  <si>
    <t>-0.8763770804508094</t>
  </si>
  <si>
    <t>0.19854096889393164</t>
  </si>
  <si>
    <t>20.439758584875147</t>
  </si>
  <si>
    <t>GATCCAGATCTAACTTGGGGTGGATTTGTCTTCTTCTTTTGCCAACTCCACTAATTGTTTGGG</t>
  </si>
  <si>
    <t>C-24-A;T-46-C</t>
  </si>
  <si>
    <t>0.243732424578527</t>
  </si>
  <si>
    <t>0.09102873989217201</t>
  </si>
  <si>
    <t>62.65174031818453</t>
  </si>
  <si>
    <t>GATCCAGATCTAACTTGGGGTGGATTTGTCTTCTTCTTTTGCCAAGTCCACTAATTGTTTGGG</t>
  </si>
  <si>
    <t>C-24-A;T-46-G</t>
  </si>
  <si>
    <t>0.5783884562612782</t>
  </si>
  <si>
    <t>0.08106801400326724</t>
  </si>
  <si>
    <t>87.55327726181946</t>
  </si>
  <si>
    <t>GATCCAGATCTAACTTGGGGTGGATTTGTCTTCTTCTTTTGCCAATACCACTAATTGTTTGGG</t>
  </si>
  <si>
    <t>C-24-A;T-47-A</t>
  </si>
  <si>
    <t>0.2609642508606269</t>
  </si>
  <si>
    <t>0.08590677194218896</t>
  </si>
  <si>
    <t>63.74069965690759</t>
  </si>
  <si>
    <t>GATCCAGATCTAACTTGGGGTGGATTTGTCTTCTTCTTTTGCCAATCCCACTAATTGTTTGGG</t>
  </si>
  <si>
    <t>C-24-A;T-47-C</t>
  </si>
  <si>
    <t>0.5251034071745713</t>
  </si>
  <si>
    <t>0.08326272654364449</t>
  </si>
  <si>
    <t>83.01011285284426</t>
  </si>
  <si>
    <t>GATCCAGATCTAACTTGGGGTGGATTTGTCTTCTTCTTTTGCCAATGCCACTAATTGTTTGGG</t>
  </si>
  <si>
    <t>C-24-A;T-47-G</t>
  </si>
  <si>
    <t>0.4228073693207709</t>
  </si>
  <si>
    <t>0.08484009987458109</t>
  </si>
  <si>
    <t>74.93839710717488</t>
  </si>
  <si>
    <t>GATCCAGATCTAACTTGGGGTGGATTTGTCTTCTTCTTTTGCCAATTACACTAATTGTTTGGG</t>
  </si>
  <si>
    <t>C-24-A;C-48-A</t>
  </si>
  <si>
    <t>0.18925870454247262</t>
  </si>
  <si>
    <t>0.07793050755262647</t>
  </si>
  <si>
    <t>59.330157762974984</t>
  </si>
  <si>
    <t>GATCCAGATCTAACTTGGGGTGGATTTGTCTTCTTCTTTTGCCAATTCAACTAATTGTTTGGG</t>
  </si>
  <si>
    <t>C-24-A;C-49-A</t>
  </si>
  <si>
    <t>0.41589775740221424</t>
  </si>
  <si>
    <t>0.07355281918392523</t>
  </si>
  <si>
    <t>74.42238663439974</t>
  </si>
  <si>
    <t>GATCCAGATCTAACTTGGGGTGGATTTGTCTTCTTCTTTTGCCAATTCCAATAATTGTTTGGG</t>
  </si>
  <si>
    <t>C-24-A;C-51-A</t>
  </si>
  <si>
    <t>0.03954830152565625</t>
  </si>
  <si>
    <t>0.09461244276488756</t>
  </si>
  <si>
    <t>51.08073071289084</t>
  </si>
  <si>
    <t>GATCCAGATCTAACTTGGGGTGGATTTGTCTTCTTCTTTTGCCAATTCCACAAATTGTTTGGG</t>
  </si>
  <si>
    <t>C-24-A;T-52-A</t>
  </si>
  <si>
    <t>0.1510958217483837</t>
  </si>
  <si>
    <t>0.09664020335102605</t>
  </si>
  <si>
    <t>57.10860789630201</t>
  </si>
  <si>
    <t>GATCCAGATCTAACTTGGGGTGGATTTGTCTTCTTCTTTTGCCAATTCCACCAATTGTTTGGG</t>
  </si>
  <si>
    <t>C-24-A;T-52-C</t>
  </si>
  <si>
    <t>0.5021048571324309</t>
  </si>
  <si>
    <t>0.08464133481139621</t>
  </si>
  <si>
    <t>81.12278668940749</t>
  </si>
  <si>
    <t>GATCCAGATCTAACTTGGGGTGGATTTGTCTTCTTCTTTTGCCAATTCCACGAATTGTTTGGG</t>
  </si>
  <si>
    <t>C-24-A;T-52-G</t>
  </si>
  <si>
    <t>0.6141583085795904</t>
  </si>
  <si>
    <t>0.08890853442036702</t>
  </si>
  <si>
    <t>90.74173035064712</t>
  </si>
  <si>
    <t>GATCCAGATCTAACTTGGGGTGGATTTGTCTTCTTCTTTTGCCAATTCCACTAAATGTTTGGG</t>
  </si>
  <si>
    <t>C-24-A;T-55-A</t>
  </si>
  <si>
    <t>0.13593539073237237</t>
  </si>
  <si>
    <t>0.1088854222874001</t>
  </si>
  <si>
    <t>56.249346629012514</t>
  </si>
  <si>
    <t>GATCCAGATCTAACTTGGGGTGGATTTGTCTTCTTCTTTTGCCAATTCCACTAACTGTTTGGG</t>
  </si>
  <si>
    <t>C-24-A;T-55-C</t>
  </si>
  <si>
    <t>0.4404603290918162</t>
  </si>
  <si>
    <t>0.0818088624219875</t>
  </si>
  <si>
    <t>76.27302704217809</t>
  </si>
  <si>
    <t>GATCCAGATCTAACTTGGGGTGGATTTGTCTTCTTCTTTTGCCAATTCCACTAAGTGTTTGGG</t>
  </si>
  <si>
    <t>C-24-A;T-55-G</t>
  </si>
  <si>
    <t>0.1906191644199925</t>
  </si>
  <si>
    <t>0.10538588215086918</t>
  </si>
  <si>
    <t>59.41092899268912</t>
  </si>
  <si>
    <t>GATCCAGATCTAACTTGGGGTGGATTTGTCTTCTTCTTTTGCCAATTCCACTAATAGTTTGGG</t>
  </si>
  <si>
    <t>C-24-A;T-56-A</t>
  </si>
  <si>
    <t>0.14071451264574286</t>
  </si>
  <si>
    <t>0.09255197170850084</t>
  </si>
  <si>
    <t>56.51881250635633</t>
  </si>
  <si>
    <t>GATCCAGATCTAACTTGGGGTGGATTTGTCTTCTTCTTTTGCCAATTCCACTAATCGTTTGGG</t>
  </si>
  <si>
    <t>C-24-A;T-56-C</t>
  </si>
  <si>
    <t>0.4071927333069596</t>
  </si>
  <si>
    <t>0.0844765061687635</t>
  </si>
  <si>
    <t>73.7773495703798</t>
  </si>
  <si>
    <t>GATCCAGATCTAACTTGGGGTGGATTTGTCTTCTTCTTTTGCCAATTCCACTAATGGTTTGGG</t>
  </si>
  <si>
    <t>C-24-A;T-56-G</t>
  </si>
  <si>
    <t>0.22302316371218578</t>
  </si>
  <si>
    <t>0.10171607366461491</t>
  </si>
  <si>
    <t>61.36761165566723</t>
  </si>
  <si>
    <t>GATCCAGATCTAACTTGGGGTGGATTTGTCTTCTTCTTTTGCCAATTCCACTAATTATTTGGG</t>
  </si>
  <si>
    <t>C-24-A;G-57-A</t>
  </si>
  <si>
    <t>0.6330235709565765</t>
  </si>
  <si>
    <t>0.06763535143908236</t>
  </si>
  <si>
    <t>92.4698463304768</t>
  </si>
  <si>
    <t>GATCCAGATCTAACTTGGGGTGGATTTGTCTTCTTCTTTTGCCAATTCCACTAATTCTTTGGG</t>
  </si>
  <si>
    <t>C-24-A;G-57-C</t>
  </si>
  <si>
    <t>0.2634778034677922</t>
  </si>
  <si>
    <t>0.08803516825332003</t>
  </si>
  <si>
    <t>63.90111678269622</t>
  </si>
  <si>
    <t>GATCCAGATCTAACTTGGGGTGGATTTGTCTTCTTCTTTTGCCAATTCCACTAATTGATTGGG</t>
  </si>
  <si>
    <t>C-24-A;T-58-A</t>
  </si>
  <si>
    <t>0.34481885737670376</t>
  </si>
  <si>
    <t>0.08735829614709824</t>
  </si>
  <si>
    <t>69.31614780953913</t>
  </si>
  <si>
    <t>GATCCAGATCTAACTTGGGGTGGATTTGTCTTCTTCTTTTGCCAATTCCACTAATTGCTTGGG</t>
  </si>
  <si>
    <t>C-24-A;T-58-C</t>
  </si>
  <si>
    <t>0.422210330677101</t>
  </si>
  <si>
    <t>0.08155603809110665</t>
  </si>
  <si>
    <t>74.89366934163809</t>
  </si>
  <si>
    <t>GATCCAGATCTAACTTGGGGTGGATTTGTCTTCTTCTTTTGCCAATTCCACTAATTGGTTGGG</t>
  </si>
  <si>
    <t>C-24-A;T-58-G</t>
  </si>
  <si>
    <t>0.4372642258140673</t>
  </si>
  <si>
    <t>0.10128054835613158</t>
  </si>
  <si>
    <t>76.02963972313381</t>
  </si>
  <si>
    <t>GATCCAGATCTAACTTGGGGTGGATTTGTCTTCTTCTTTTGCCAATTCCACTAATTGTATGGG</t>
  </si>
  <si>
    <t>C-24-A;T-59-A</t>
  </si>
  <si>
    <t>0.3513866651040476</t>
  </si>
  <si>
    <t>0.0948846412836576</t>
  </si>
  <si>
    <t>69.7729012332062</t>
  </si>
  <si>
    <t>GATCCAGATCTAACTTGGGGTGGATTTGTCTTCTTCTTTTGCCAATTCCACTAATTGTCTGGG</t>
  </si>
  <si>
    <t>C-24-A;T-59-C</t>
  </si>
  <si>
    <t>0.5241739958502915</t>
  </si>
  <si>
    <t>0.0774872462595097</t>
  </si>
  <si>
    <t>82.93299815511675</t>
  </si>
  <si>
    <t>GATCCAGATCTAACTTGGGGTGGATTTGTCTTCTTCTTTTGCCAATTCCACTAATTGTGTGGG</t>
  </si>
  <si>
    <t>C-24-A;T-59-G</t>
  </si>
  <si>
    <t>0.44003366565904056</t>
  </si>
  <si>
    <t>0.10175002477210798</t>
  </si>
  <si>
    <t>76.24049107208002</t>
  </si>
  <si>
    <t>GATCCAGATCTAACTTGGGGTGGATTTGTCTTCTTCTTTTGCCAATTCCACTAATTGTTAGGG</t>
  </si>
  <si>
    <t>C-24-A;T-60-A</t>
  </si>
  <si>
    <t>-0.1256151061709613</t>
  </si>
  <si>
    <t>0.1021399267241802</t>
  </si>
  <si>
    <t>43.30395319424027</t>
  </si>
  <si>
    <t>GATCCAGATCTAACTTGGGGTGGATTTGTCTTCTTCTTTTGCCAATTCCACTAATTGTTCGGG</t>
  </si>
  <si>
    <t>C-24-A;T-60-C</t>
  </si>
  <si>
    <t>0.5054555616440239</t>
  </si>
  <si>
    <t>0.07732653758411927</t>
  </si>
  <si>
    <t>81.39506107753068</t>
  </si>
  <si>
    <t>GATCCAGATCTAACTTGGGGTGGATTTGTCTTCTTCTTTTGCCAATTCCACTAATTGTTGGGG</t>
  </si>
  <si>
    <t>C-24-A;T-60-G</t>
  </si>
  <si>
    <t>0.16949516529211522</t>
  </si>
  <si>
    <t>0.09114180285251204</t>
  </si>
  <si>
    <t>58.169095008064126</t>
  </si>
  <si>
    <t>GATCCAGATCTAACTTGGGGTGGATTTGTCTTCTTCTTTTGCCAATTCCACTAATTGTTTAGG</t>
  </si>
  <si>
    <t>C-24-A;G-61-A</t>
  </si>
  <si>
    <t>0.25065239858097194</t>
  </si>
  <si>
    <t>0.0648691512971935</t>
  </si>
  <si>
    <t>63.08679227041899</t>
  </si>
  <si>
    <t>GATCCAGATCTAACTTGGGGTGGATTTGTCTTCTTCTTTTGCCAATTCCACTAATTGTTTCGG</t>
  </si>
  <si>
    <t>C-24-A;G-61-C</t>
  </si>
  <si>
    <t>0.6505102304958084</t>
  </si>
  <si>
    <t>0.08863986916511665</t>
  </si>
  <si>
    <t>94.10105568605744</t>
  </si>
  <si>
    <t>GATCCAGATCTAACTTGGGGTGGATTTGTCTTCTTCTTTTGCCAATTCCACTAATTGTTTGAG</t>
  </si>
  <si>
    <t>C-24-A;G-62-A</t>
  </si>
  <si>
    <t>0.6112741886776675</t>
  </si>
  <si>
    <t>0.06112120954709395</t>
  </si>
  <si>
    <t>90.48039735919923</t>
  </si>
  <si>
    <t>GATCCAGATCTAACTTGGGGTGGATTTGTCTTCTTCTTTTGCCAATTCCACTAATTGTTTGCG</t>
  </si>
  <si>
    <t>C-24-A;G-62-C</t>
  </si>
  <si>
    <t>0.40760068138670547</t>
  </si>
  <si>
    <t>0.0761650600386026</t>
  </si>
  <si>
    <t>73.80745303837426</t>
  </si>
  <si>
    <t>GATCCAGATCTAACTTGGGGTGGATTTGTCTTCTTCTTTTGCCAATTCCACTAATTGTTTGGA</t>
  </si>
  <si>
    <t>C-24-A;G-63-A</t>
  </si>
  <si>
    <t>-2.144586291772138</t>
  </si>
  <si>
    <t>0.2847712345082014</t>
  </si>
  <si>
    <t>5.75041912253406</t>
  </si>
  <si>
    <t>GATCCAGATCTAACTTGGGGTGGATTTGTCTTCTTCTTTTGCCAATTCCACTAATTGTTTGGC</t>
  </si>
  <si>
    <t>C-24-A;G-63-C</t>
  </si>
  <si>
    <t>-0.911477051398448</t>
  </si>
  <si>
    <t>0.375242047491242</t>
  </si>
  <si>
    <t>19.73476859441492</t>
  </si>
  <si>
    <t>GATCCAGATCTAACTTGGGGTGGATTTGTCTTCTTCTTTTGCCAATTCCACTAATTGTTTGGG</t>
  </si>
  <si>
    <t>C-24-A</t>
  </si>
  <si>
    <t>0.33487825296947826</t>
  </si>
  <si>
    <t>0.01611586099925019</t>
  </si>
  <si>
    <t>68.63051684414114</t>
  </si>
  <si>
    <t>GATCCAGATCTAACTTGGGGTGGATTTGTCTTCTTCTTTTGCCAATTCCACTAATTGTTTGGT</t>
  </si>
  <si>
    <t>C-24-A;G-63-T</t>
  </si>
  <si>
    <t>-2.7248883291450996</t>
  </si>
  <si>
    <t>1.540663041146063</t>
  </si>
  <si>
    <t>3.218677965906775</t>
  </si>
  <si>
    <t>GATCCAGATCTAACTTGGGGTGGATTTGTCTTCTTCTTTTGCCAATTCCACTAATTGTTTGTG</t>
  </si>
  <si>
    <t>C-24-A;G-62-T</t>
  </si>
  <si>
    <t>0.6238820999816254</t>
  </si>
  <si>
    <t>0.09020148195534804</t>
  </si>
  <si>
    <t>91.62838785809238</t>
  </si>
  <si>
    <t>GATCCAGATCTAACTTGGGGTGGATTTGTCTTCTTCTTTTGCCAATTCCACTAATTGTTTTGG</t>
  </si>
  <si>
    <t>C-24-A;G-61-T</t>
  </si>
  <si>
    <t>0.3769148086719234</t>
  </si>
  <si>
    <t>0.08393179407269113</t>
  </si>
  <si>
    <t>71.57700359038692</t>
  </si>
  <si>
    <t>GATCCAGATCTAACTTGGGGTGGATTTGTCTTCTTCTTTTGCCAATTCCACTAATTTTTTGGG</t>
  </si>
  <si>
    <t>C-24-A;G-57-T</t>
  </si>
  <si>
    <t>0.6788395994704902</t>
  </si>
  <si>
    <t>0.0784355534098504</t>
  </si>
  <si>
    <t>96.80499887995033</t>
  </si>
  <si>
    <t>GATCCAGATCTAACTTGGGGTGGATTTGTCTTCTTCTTTTGCCAATTCCACTACTTGTTTGGG</t>
  </si>
  <si>
    <t>C-24-A;A-54-C</t>
  </si>
  <si>
    <t>0.7042441967873374</t>
  </si>
  <si>
    <t>0.07942464384398477</t>
  </si>
  <si>
    <t>99.29579578029569</t>
  </si>
  <si>
    <t>GATCCAGATCTAACTTGGGGTGGATTTGTCTTCTTCTTTTGCCAATTCCACTAGTTGTTTGGG</t>
  </si>
  <si>
    <t>C-24-A;A-54-G</t>
  </si>
  <si>
    <t>0.24613620560534022</t>
  </si>
  <si>
    <t>0.09556410240602743</t>
  </si>
  <si>
    <t>62.80252253396927</t>
  </si>
  <si>
    <t>GATCCAGATCTAACTTGGGGTGGATTTGTCTTCTTCTTTTGCCAATTCCACTATTTGTTTGGG</t>
  </si>
  <si>
    <t>C-24-A;A-54-T</t>
  </si>
  <si>
    <t>0.43101603757859275</t>
  </si>
  <si>
    <t>0.08520733172969072</t>
  </si>
  <si>
    <t>75.55607322962805</t>
  </si>
  <si>
    <t>GATCCAGATCTAACTTGGGGTGGATTTGTCTTCTTCTTTTGCCAATTCCACTCATTGTTTGGG</t>
  </si>
  <si>
    <t>C-24-A;A-53-C</t>
  </si>
  <si>
    <t>0.057605925605098834</t>
  </si>
  <si>
    <t>0.10180050859831283</t>
  </si>
  <si>
    <t>52.01150584759604</t>
  </si>
  <si>
    <t>GATCCAGATCTAACTTGGGGTGGATTTGTCTTCTTCTTTTGCCAATTCCACTGATTGTTTGGG</t>
  </si>
  <si>
    <t>C-24-A;A-53-G</t>
  </si>
  <si>
    <t>0.7653297669849551</t>
  </si>
  <si>
    <t>0.08186330544350649</t>
  </si>
  <si>
    <t>GATCCAGATCTAACTTGGGGTGGATTTGTCTTCTTCTTTTGCCAATTCCACTTATTGTTTGGG</t>
  </si>
  <si>
    <t>C-24-A;A-53-T</t>
  </si>
  <si>
    <t>0.5349345344411304</t>
  </si>
  <si>
    <t>0.08870504803489855</t>
  </si>
  <si>
    <t>83.83022052280394</t>
  </si>
  <si>
    <t>GATCCAGATCTAACTTGGGGTGGATTTGTCTTCTTCTTTTGCCAATTCCAGTAATTGTTTGGG</t>
  </si>
  <si>
    <t>C-24-A;C-51-G</t>
  </si>
  <si>
    <t>0.4996631056884523</t>
  </si>
  <si>
    <t>0.07852932242262042</t>
  </si>
  <si>
    <t>80.92494664427299</t>
  </si>
  <si>
    <t>GATCCAGATCTAACTTGGGGTGGATTTGTCTTCTTCTTTTGCCAATTCCATTAATTGTTTGGG</t>
  </si>
  <si>
    <t>C-24-A;C-51-T</t>
  </si>
  <si>
    <t>0.21590294624924994</t>
  </si>
  <si>
    <t>0.08510443889171428</t>
  </si>
  <si>
    <t>60.93221282215443</t>
  </si>
  <si>
    <t>GATCCAGATCTAACTTGGGGTGGATTTGTCTTCTTCTTTTGCCAATTCCCCTAATTGTTTGGG</t>
  </si>
  <si>
    <t>C-24-A;A-50-C</t>
  </si>
  <si>
    <t>-0.18104228965582655</t>
  </si>
  <si>
    <t>0.1279442734758543</t>
  </si>
  <si>
    <t>40.9690435085784</t>
  </si>
  <si>
    <t>GATCCAGATCTAACTTGGGGTGGATTTGTCTTCTTCTTTTGCCAATTCCGCTAATTGTTTGGG</t>
  </si>
  <si>
    <t>C-24-A;A-50-G</t>
  </si>
  <si>
    <t>0.17704705182361857</t>
  </si>
  <si>
    <t>0.0972156133116364</t>
  </si>
  <si>
    <t>58.61004431713339</t>
  </si>
  <si>
    <t>GATCCAGATCTAACTTGGGGTGGATTTGTCTTCTTCTTTTGCCAATTCCTCTAATTGTTTGGG</t>
  </si>
  <si>
    <t>C-24-A;A-50-T</t>
  </si>
  <si>
    <t>0.4852841977823097</t>
  </si>
  <si>
    <t>0.07004691386358462</t>
  </si>
  <si>
    <t>79.76966007361226</t>
  </si>
  <si>
    <t>GATCCAGATCTAACTTGGGGTGGATTTGTCTTCTTCTTTTGCCAATTCGACTAATTGTTTGGG</t>
  </si>
  <si>
    <t>C-24-A;C-49-G</t>
  </si>
  <si>
    <t>0.4046145894544465</t>
  </si>
  <si>
    <t>0.07674408606481979</t>
  </si>
  <si>
    <t>73.58738593214451</t>
  </si>
  <si>
    <t>GATCCAGATCTAACTTGGGGTGGATTTGTCTTCTTCTTTTGCCAATTCTACTAATTGTTTGGG</t>
  </si>
  <si>
    <t>C-24-A;C-49-T</t>
  </si>
  <si>
    <t>0.4752676307111441</t>
  </si>
  <si>
    <t>0.08046479236981322</t>
  </si>
  <si>
    <t>78.97463030494886</t>
  </si>
  <si>
    <t>GATCCAGATCTAACTTGGGGTGGATTTGTCTTCTTCTTTTGCCAATTGCACTAATTGTTTGGG</t>
  </si>
  <si>
    <t>C-24-A;C-48-G</t>
  </si>
  <si>
    <t>-0.14795690938476427</t>
  </si>
  <si>
    <t>0.09895969458503558</t>
  </si>
  <si>
    <t>42.347192470916916</t>
  </si>
  <si>
    <t>GATCCAGATCTAACTTGGGGTGGATTTGTCTTCTTCTTTTGCCAATTTCACTAATTGTTTGGG</t>
  </si>
  <si>
    <t>C-24-A;C-48-T</t>
  </si>
  <si>
    <t>0.31323663453230677</t>
  </si>
  <si>
    <t>0.08210770346519862</t>
  </si>
  <si>
    <t>67.16119795189432</t>
  </si>
  <si>
    <t>GATCCAGATCTAACTTGGGGTGGATTTGTCTTCTTCTTTTGCCACTTCCACTAATTGTTTGGG</t>
  </si>
  <si>
    <t>C-24-A;A-45-C</t>
  </si>
  <si>
    <t>0.13857671907258462</t>
  </si>
  <si>
    <t>0.10023862086662207</t>
  </si>
  <si>
    <t>56.39811601028138</t>
  </si>
  <si>
    <t>GATCCAGATCTAACTTGGGGTGGATTTGTCTTCTTCTTTTGCCAGTTCCACTAATTGTTTGGG</t>
  </si>
  <si>
    <t>C-24-A;A-45-G</t>
  </si>
  <si>
    <t>0.3801438023046961</t>
  </si>
  <si>
    <t>0.07396166899881512</t>
  </si>
  <si>
    <t>71.80849882641635</t>
  </si>
  <si>
    <t>GATCCAGATCTAACTTGGGGTGGATTTGTCTTCTTCTTTTGCCATTTCCACTAATTGTTTGGG</t>
  </si>
  <si>
    <t>C-24-A;A-45-T</t>
  </si>
  <si>
    <t>0.41348812174100624</t>
  </si>
  <si>
    <t>0.0803938912629376</t>
  </si>
  <si>
    <t>74.2432716851248</t>
  </si>
  <si>
    <t>GATCCAGATCTAACTTGGGGTGGATTTGTCTTCTTCTTTTGCCCATTCCACTAATTGTTTGGG</t>
  </si>
  <si>
    <t>C-24-A;A-44-C</t>
  </si>
  <si>
    <t>0.13806251356808835</t>
  </si>
  <si>
    <t>0.09095769099449019</t>
  </si>
  <si>
    <t>56.369123243344674</t>
  </si>
  <si>
    <t>GATCCAGATCTAACTTGGGGTGGATTTGTCTTCTTCTTTTGCCGATTCCACTAATTGTTTGGG</t>
  </si>
  <si>
    <t>C-24-A;A-44-G</t>
  </si>
  <si>
    <t>0.5027084139496162</t>
  </si>
  <si>
    <t>0.07343486689725498</t>
  </si>
  <si>
    <t>81.17176367905417</t>
  </si>
  <si>
    <t>GATCCAGATCTAACTTGGGGTGGATTTGTCTTCTTCTTTTGCCTATTCCACTAATTGTTTGGG</t>
  </si>
  <si>
    <t>C-24-A;A-44-T</t>
  </si>
  <si>
    <t>0.07777329836996527</t>
  </si>
  <si>
    <t>0.07841639544181879</t>
  </si>
  <si>
    <t>53.07108987425785</t>
  </si>
  <si>
    <t>GATCCAGATCTAACTTGGGGTGGATTTGTCTTCTTCTTTTGCGAATTCCACTAATTGTTTGGG</t>
  </si>
  <si>
    <t>C-24-A;C-43-G</t>
  </si>
  <si>
    <t>0.6918215856750898</t>
  </si>
  <si>
    <t>0.06620233403344418</t>
  </si>
  <si>
    <t>98.06991282280465</t>
  </si>
  <si>
    <t>GATCCAGATCTAACTTGGGGTGGATTTGTCTTCTTCTTTTGCTAATTCCACTAATTGTTTGGG</t>
  </si>
  <si>
    <t>C-24-A;C-43-T</t>
  </si>
  <si>
    <t>0.20051221023980326</t>
  </si>
  <si>
    <t>0.09336850532261705</t>
  </si>
  <si>
    <t>60.001600990450015</t>
  </si>
  <si>
    <t>GATCCAGATCTAACTTGGGGTGGATTTGTCTTCTTCTTTTGGCAATTCCACTAATTGTTTGGG</t>
  </si>
  <si>
    <t>C-24-A;C-42-G</t>
  </si>
  <si>
    <t>-0.5521417956234091</t>
  </si>
  <si>
    <t>0.10487179406567802</t>
  </si>
  <si>
    <t>28.267627326994806</t>
  </si>
  <si>
    <t>GATCCAGATCTAACTTGGGGTGGATTTGTCTTCTTCTTTTGTCAATTCCACTAATTGTTTGGG</t>
  </si>
  <si>
    <t>C-24-A;C-42-T</t>
  </si>
  <si>
    <t>0.5511228107574081</t>
  </si>
  <si>
    <t>0.0721613391067235</t>
  </si>
  <si>
    <t>85.19833109511217</t>
  </si>
  <si>
    <t>GATCCAGATCTAACTTGGGGTGGATTTGTCTTCTTCTTTTTCCAATTCCACTAATTGTTTGGG</t>
  </si>
  <si>
    <t>C-24-A;G-41-T</t>
  </si>
  <si>
    <t>0.2551354755487144</t>
  </si>
  <si>
    <t>0.09111083197319146</t>
  </si>
  <si>
    <t>63.37025012275583</t>
  </si>
  <si>
    <t>GATCCAGATCTAACTTGGGGTGGATTTGTCTTCTTGTTTTGCCAATTCCACTAATTGTTTGGG</t>
  </si>
  <si>
    <t>C-24-A;C-36-G</t>
  </si>
  <si>
    <t>0.11263878299560587</t>
  </si>
  <si>
    <t>0.08079407750256444</t>
  </si>
  <si>
    <t>54.954073976221665</t>
  </si>
  <si>
    <t>GATCCAGATCTAACTTGGGGTGGATTTGTCTTCTTTTTTTGCCAATTCCACTAATTGTTTGGG</t>
  </si>
  <si>
    <t>C-24-A;C-36-T</t>
  </si>
  <si>
    <t>0.31120853862817643</t>
  </si>
  <si>
    <t>0.11734140477084928</t>
  </si>
  <si>
    <t>67.0251266308964</t>
  </si>
  <si>
    <t>GATCCAGATCTAACTTGGGGTGGATTTGTCTTGTTCTTTTGCCAATTCCACTAATTGTTTGGG</t>
  </si>
  <si>
    <t>C-24-A;C-33-G</t>
  </si>
  <si>
    <t>-0.499562348882798</t>
  </si>
  <si>
    <t>0.11153977947546946</t>
  </si>
  <si>
    <t>29.793691781480725</t>
  </si>
  <si>
    <t>GATCCAGATCTAACTTGGGGTGGATTTGTCTTTTTCTTTTGCCAATTCCACTAATTGTTTGGG</t>
  </si>
  <si>
    <t>C-24-A;C-33-T</t>
  </si>
  <si>
    <t>-0.6937177835391138</t>
  </si>
  <si>
    <t>0.17423489331931385</t>
  </si>
  <si>
    <t>24.53599569269112</t>
  </si>
  <si>
    <t>GATCCAGATCTAACTTGGGGTGGATTTGTGTTCTTCTTTTGCCAATTCCACTAATTGTTTGGG</t>
  </si>
  <si>
    <t>C-24-A;C-30-G</t>
  </si>
  <si>
    <t>0.40827548200904284</t>
  </si>
  <si>
    <t>0.08050969948725131</t>
  </si>
  <si>
    <t>73.85727516172705</t>
  </si>
  <si>
    <t>GATCCAGATCTAACTTGGGGTGGATTTGTTTTCTTCTTTTGCCAATTCCACTAATTGTTTGGG</t>
  </si>
  <si>
    <t>C-24-A;C-30-T</t>
  </si>
  <si>
    <t>0.2852847712470786</t>
  </si>
  <si>
    <t>0.07767436420472736</t>
  </si>
  <si>
    <t>65.30991131776564</t>
  </si>
  <si>
    <t>GATCCAGATCTAACTTGGGGTGGATTTTTCTTCTTCTTTTGCCAATTCCACTAATTGTTTGGG</t>
  </si>
  <si>
    <t>C-24-A;G-28-T</t>
  </si>
  <si>
    <t>0.5668934426198194</t>
  </si>
  <si>
    <t>0.09690279050233505</t>
  </si>
  <si>
    <t>86.55261348578144</t>
  </si>
  <si>
    <t>GATCCAGATCTAACTTGGGGTGGCAATGTCTTCTTCTTTTGCCAATTCCACTAATTGTTTGGG</t>
  </si>
  <si>
    <t>T-25-A;T-26-A</t>
  </si>
  <si>
    <t>-0.09736615588922237</t>
  </si>
  <si>
    <t>0.11615967539940691</t>
  </si>
  <si>
    <t>44.54468661538533</t>
  </si>
  <si>
    <t>GATCCAGATCTAACTTGGGGTGGCACTGTCTTCTTCTTTTGCCAATTCCACTAATTGTTTGGG</t>
  </si>
  <si>
    <t>T-25-A;T-26-C</t>
  </si>
  <si>
    <t>0.3019210498292996</t>
  </si>
  <si>
    <t>0.1086762837061497</t>
  </si>
  <si>
    <t>66.40551329786274</t>
  </si>
  <si>
    <t>GATCCAGATCTAACTTGGGGTGGCAGTGTCTTCTTCTTTTGCCAATTCCACTAATTGTTTGGG</t>
  </si>
  <si>
    <t>T-25-A;T-26-G</t>
  </si>
  <si>
    <t>0.3734570745210369</t>
  </si>
  <si>
    <t>0.0939213451492093</t>
  </si>
  <si>
    <t>71.32993673256959</t>
  </si>
  <si>
    <t>GATCCAGATCTAACTTGGGGTGGCATAGTCTTCTTCTTTTGCCAATTCCACTAATTGTTTGGG</t>
  </si>
  <si>
    <t>T-25-A;T-27-A</t>
  </si>
  <si>
    <t>0.1783559003669255</t>
  </si>
  <si>
    <t>0.11504686987129666</t>
  </si>
  <si>
    <t>58.68680621214996</t>
  </si>
  <si>
    <t>GATCCAGATCTAACTTGGGGTGGCATCGTCTTCTTCTTTTGCCAATTCCACTAATTGTTTGGG</t>
  </si>
  <si>
    <t>T-25-A;T-27-C</t>
  </si>
  <si>
    <t>0.5561200725325773</t>
  </si>
  <si>
    <t>0.0965004628122626</t>
  </si>
  <si>
    <t>85.62515504566588</t>
  </si>
  <si>
    <t>GATCCAGATCTAACTTGGGGTGGCATGGTCTTCTTCTTTTGCCAATTCCACTAATTGTTTGGG</t>
  </si>
  <si>
    <t>T-25-A;T-27-G</t>
  </si>
  <si>
    <t>-0.23703354062650533</t>
  </si>
  <si>
    <t>0.09487777204924948</t>
  </si>
  <si>
    <t>38.73817291728536</t>
  </si>
  <si>
    <t>GATCCAGATCTAACTTGGGGTGGCATTATCTTCTTCTTTTGCCAATTCCACTAATTGTTTGGG</t>
  </si>
  <si>
    <t>T-25-A;G-28-A</t>
  </si>
  <si>
    <t>-0.01152401907384873</t>
  </si>
  <si>
    <t>0.11145500597065461</t>
  </si>
  <si>
    <t>48.537418489532286</t>
  </si>
  <si>
    <t>GATCCAGATCTAACTTGGGGTGGCATTCTCTTCTTCTTTTGCCAATTCCACTAATTGTTTGGG</t>
  </si>
  <si>
    <t>T-25-A;G-28-C</t>
  </si>
  <si>
    <t>-0.01474897420937682</t>
  </si>
  <si>
    <t>0.1933581431722285</t>
  </si>
  <si>
    <t>48.38113962412002</t>
  </si>
  <si>
    <t>GATCCAGATCTAACTTGGGGTGGCATTGACTTCTTCTTTTGCCAATTCCACTAATTGTTTGGG</t>
  </si>
  <si>
    <t>T-25-A;T-29-A</t>
  </si>
  <si>
    <t>0.2415700241891136</t>
  </si>
  <si>
    <t>0.09845681768866339</t>
  </si>
  <si>
    <t>62.516408543997656</t>
  </si>
  <si>
    <t>GATCCAGATCTAACTTGGGGTGGCATTGCCTTCTTCTTTTGCCAATTCCACTAATTGTTTGGG</t>
  </si>
  <si>
    <t>T-25-A;T-29-C</t>
  </si>
  <si>
    <t>0.16048171980654163</t>
  </si>
  <si>
    <t>0.11854156767673363</t>
  </si>
  <si>
    <t>57.6471468505756</t>
  </si>
  <si>
    <t>GATCCAGATCTAACTTGGGGTGGCATTGGCTTCTTCTTTTGCCAATTCCACTAATTGTTTGGG</t>
  </si>
  <si>
    <t>T-25-A;T-29-G</t>
  </si>
  <si>
    <t>-2.4532930593542877</t>
  </si>
  <si>
    <t>1.1627579174957132</t>
  </si>
  <si>
    <t>4.223085303326309</t>
  </si>
  <si>
    <t>GATCCAGATCTAACTTGGGGTGGCATTGTATTCTTCTTTTGCCAATTCCACTAATTGTTTGGG</t>
  </si>
  <si>
    <t>T-25-A;C-30-A</t>
  </si>
  <si>
    <t>-0.6461718361924453</t>
  </si>
  <si>
    <t>0.14221066563567963</t>
  </si>
  <si>
    <t>25.730760906899746</t>
  </si>
  <si>
    <t>GATCCAGATCTAACTTGGGGTGGCATTGTCATCTTCTTTTGCCAATTCCACTAATTGTTTGGG</t>
  </si>
  <si>
    <t>T-25-A;T-31-A</t>
  </si>
  <si>
    <t>0.011135511874508258</t>
  </si>
  <si>
    <t>0.12074909008549402</t>
  </si>
  <si>
    <t>49.64980915489253</t>
  </si>
  <si>
    <t>GATCCAGATCTAACTTGGGGTGGCATTGTCCTCTTCTTTTGCCAATTCCACTAATTGTTTGGG</t>
  </si>
  <si>
    <t>T-25-A;T-31-C</t>
  </si>
  <si>
    <t>0.06351228695292135</t>
  </si>
  <si>
    <t>0.09992232185949466</t>
  </si>
  <si>
    <t>52.31961359753185</t>
  </si>
  <si>
    <t>GATCCAGATCTAACTTGGGGTGGCATTGTCGTCTTCTTTTGCCAATTCCACTAATTGTTTGGG</t>
  </si>
  <si>
    <t>T-25-A;T-31-G</t>
  </si>
  <si>
    <t>0.1648752833540642</t>
  </si>
  <si>
    <t>0.08904167622175488</t>
  </si>
  <si>
    <t>57.90098046232797</t>
  </si>
  <si>
    <t>GATCCAGATCTAACTTGGGGTGGCATTGTCTACTTCTTTTGCCAATTCCACTAATTGTTTGGG</t>
  </si>
  <si>
    <t>T-25-A;T-32-A</t>
  </si>
  <si>
    <t>0.045399915250748074</t>
  </si>
  <si>
    <t>0.1303791674454728</t>
  </si>
  <si>
    <t>51.38051166357183</t>
  </si>
  <si>
    <t>GATCCAGATCTAACTTGGGGTGGCATTGTCTCCTTCTTTTGCCAATTCCACTAATTGTTTGGG</t>
  </si>
  <si>
    <t>T-25-A;T-32-C</t>
  </si>
  <si>
    <t>-0.01433032459938223</t>
  </si>
  <si>
    <t>0.1236160656253039</t>
  </si>
  <si>
    <t>48.40139860976708</t>
  </si>
  <si>
    <t>GATCCAGATCTAACTTGGGGTGGCATTGTCTGCTTCTTTTGCCAATTCCACTAATTGTTTGGG</t>
  </si>
  <si>
    <t>T-25-A;T-32-G</t>
  </si>
  <si>
    <t>0.1855281917552854</t>
  </si>
  <si>
    <t>0.11084162519797179</t>
  </si>
  <si>
    <t>59.109238178647885</t>
  </si>
  <si>
    <t>GATCCAGATCTAACTTGGGGTGGCATTGTCTTATTCTTTTGCCAATTCCACTAATTGTTTGGG</t>
  </si>
  <si>
    <t>T-25-A;C-33-A</t>
  </si>
  <si>
    <t>-1.6320543518095068</t>
  </si>
  <si>
    <t>0.2729473186555636</t>
  </si>
  <si>
    <t>9.600399219665526</t>
  </si>
  <si>
    <t>GATCCAGATCTAACTTGGGGTGGCATTGTCTTCATCTTTTGCCAATTCCACTAATTGTTTGGG</t>
  </si>
  <si>
    <t>T-25-A;T-34-A</t>
  </si>
  <si>
    <t>-0.175316318855395</t>
  </si>
  <si>
    <t>0.12064057308822626</t>
  </si>
  <si>
    <t>41.204303959882516</t>
  </si>
  <si>
    <t>GATCCAGATCTAACTTGGGGTGGCATTGTCTTCCTCTTTTGCCAATTCCACTAATTGTTTGGG</t>
  </si>
  <si>
    <t>T-25-A;T-34-C</t>
  </si>
  <si>
    <t>-0.11476356925619156</t>
  </si>
  <si>
    <t>0.1298067232953865</t>
  </si>
  <si>
    <t>43.776426535468794</t>
  </si>
  <si>
    <t>GATCCAGATCTAACTTGGGGTGGCATTGTCTTCGTCTTTTGCCAATTCCACTAATTGTTTGGG</t>
  </si>
  <si>
    <t>T-25-A;T-34-G</t>
  </si>
  <si>
    <t>0.37129788479714365</t>
  </si>
  <si>
    <t>0.09964606572223794</t>
  </si>
  <si>
    <t>71.17608802022156</t>
  </si>
  <si>
    <t>GATCCAGATCTAACTTGGGGTGGCATTGTCTTCTACTTTTGCCAATTCCACTAATTGTTTGGG</t>
  </si>
  <si>
    <t>T-25-A;T-35-A</t>
  </si>
  <si>
    <t>-0.3793642511773562</t>
  </si>
  <si>
    <t>0.11672114806069199</t>
  </si>
  <si>
    <t>33.59894889601417</t>
  </si>
  <si>
    <t>GATCCAGATCTAACTTGGGGTGGCATTGTCTTCTCCTTTTGCCAATTCCACTAATTGTTTGGG</t>
  </si>
  <si>
    <t>T-25-A;T-35-C</t>
  </si>
  <si>
    <t>-0.03408450084314618</t>
  </si>
  <si>
    <t>0.1120146103811993</t>
  </si>
  <si>
    <t>47.45465075027478</t>
  </si>
  <si>
    <t>GATCCAGATCTAACTTGGGGTGGCATTGTCTTCTGCTTTTGCCAATTCCACTAATTGTTTGGG</t>
  </si>
  <si>
    <t>T-25-A;T-35-G</t>
  </si>
  <si>
    <t>0.15024107731753678</t>
  </si>
  <si>
    <t>0.091043521327519</t>
  </si>
  <si>
    <t>57.059815487239774</t>
  </si>
  <si>
    <t>GATCCAGATCTAACTTGGGGTGGCATTGTCTTCTTATTTTGCCAATTCCACTAATTGTTTGGG</t>
  </si>
  <si>
    <t>T-25-A;C-36-A</t>
  </si>
  <si>
    <t>-0.6303007604789895</t>
  </si>
  <si>
    <t>0.1441472462180883</t>
  </si>
  <si>
    <t>26.142393648105074</t>
  </si>
  <si>
    <t>GATCCAGATCTAACTTGGGGTGGCATTGTCTTCTTCATTTGCCAATTCCACTAATTGTTTGGG</t>
  </si>
  <si>
    <t>T-25-A;T-37-A</t>
  </si>
  <si>
    <t>0.313921084777209</t>
  </si>
  <si>
    <t>0.10693974643062815</t>
  </si>
  <si>
    <t>67.20718218544518</t>
  </si>
  <si>
    <t>GATCCAGATCTAACTTGGGGTGGCATTGTCTTCTTCCTTTGCCAATTCCACTAATTGTTTGGG</t>
  </si>
  <si>
    <t>T-25-A;T-37-C</t>
  </si>
  <si>
    <t>-0.3177608278094818</t>
  </si>
  <si>
    <t>0.11719359529472176</t>
  </si>
  <si>
    <t>35.73384243056035</t>
  </si>
  <si>
    <t>GATCCAGATCTAACTTGGGGTGGCATTGTCTTCTTCGTTTGCCAATTCCACTAATTGTTTGGG</t>
  </si>
  <si>
    <t>T-25-A;T-37-G</t>
  </si>
  <si>
    <t>0.40479865598991094</t>
  </si>
  <si>
    <t>0.08998008347523889</t>
  </si>
  <si>
    <t>73.60093215399175</t>
  </si>
  <si>
    <t>GATCCAGATCTAACTTGGGGTGGCATTGTCTTCTTCTATTGCCAATTCCACTAATTGTTTGGG</t>
  </si>
  <si>
    <t>T-25-A;T-38-A</t>
  </si>
  <si>
    <t>-6.597914781412834e-4</t>
  </si>
  <si>
    <t>0.10720687503233359</t>
  </si>
  <si>
    <t>49.067614923296915</t>
  </si>
  <si>
    <t>GATCCAGATCTAACTTGGGGTGGCATTGTCTTCTTCTCTTGCCAATTCCACTAATTGTTTGGG</t>
  </si>
  <si>
    <t>T-25-A;T-38-C</t>
  </si>
  <si>
    <t>-0.3747071652464599</t>
  </si>
  <si>
    <t>0.12695614741170633</t>
  </si>
  <si>
    <t>33.75578700903096</t>
  </si>
  <si>
    <t>GATCCAGATCTAACTTGGGGTGGCATTGTCTTCTTCTGTTGCCAATTCCACTAATTGTTTGGG</t>
  </si>
  <si>
    <t>T-25-A;T-38-G</t>
  </si>
  <si>
    <t>-0.18606121296494826</t>
  </si>
  <si>
    <t>0.11160037325649642</t>
  </si>
  <si>
    <t>40.763938155722066</t>
  </si>
  <si>
    <t>GATCCAGATCTAACTTGGGGTGGCATTGTCTTCTTCTTATGCCAATTCCACTAATTGTTTGGG</t>
  </si>
  <si>
    <t>T-25-A;T-39-A</t>
  </si>
  <si>
    <t>-0.08506260221822984</t>
  </si>
  <si>
    <t>0.12043339603826973</t>
  </si>
  <si>
    <t>45.09612995797405</t>
  </si>
  <si>
    <t>GATCCAGATCTAACTTGGGGTGGCATTGTCTTCTTCTTCTGCCAATTCCACTAATTGTTTGGG</t>
  </si>
  <si>
    <t>T-25-A;T-39-C</t>
  </si>
  <si>
    <t>0.15030935237426568</t>
  </si>
  <si>
    <t>0.09871213063304084</t>
  </si>
  <si>
    <t>57.063711382373825</t>
  </si>
  <si>
    <t>GATCCAGATCTAACTTGGGGTGGCATTGTCTTCTTCTTGTGCCAATTCCACTAATTGTTTGGG</t>
  </si>
  <si>
    <t>T-25-A;T-39-G</t>
  </si>
  <si>
    <t>-0.18125773992870306</t>
  </si>
  <si>
    <t>0.10259696217470579</t>
  </si>
  <si>
    <t>40.96021766777404</t>
  </si>
  <si>
    <t>GATCCAGATCTAACTTGGGGTGGCATTGTCTTCTTCTTTAGCCAATTCCACTAATTGTTTGGG</t>
  </si>
  <si>
    <t>T-25-A;T-40-A</t>
  </si>
  <si>
    <t>-0.8009862547741514</t>
  </si>
  <si>
    <t>0.17958787932148307</t>
  </si>
  <si>
    <t>22.040304060242445</t>
  </si>
  <si>
    <t>GATCCAGATCTAACTTGGGGTGGCATTGTCTTCTTCTTTCGCCAATTCCACTAATTGTTTGGG</t>
  </si>
  <si>
    <t>T-25-A;T-40-C</t>
  </si>
  <si>
    <t>0.18317142738527037</t>
  </si>
  <si>
    <t>0.10987948688408847</t>
  </si>
  <si>
    <t>58.97009565963901</t>
  </si>
  <si>
    <t>GATCCAGATCTAACTTGGGGTGGCATTGTCTTCTTCTTTGGCCAATTCCACTAATTGTTTGGG</t>
  </si>
  <si>
    <t>T-25-A;T-40-G</t>
  </si>
  <si>
    <t>0.42346971916825527</t>
  </si>
  <si>
    <t>0.08491682239958659</t>
  </si>
  <si>
    <t>74.98804898471109</t>
  </si>
  <si>
    <t>GATCCAGATCTAACTTGGGGTGGCATTGTCTTCTTCTTTTACCAATTCCACTAATTGTTTGGG</t>
  </si>
  <si>
    <t>T-25-A;G-41-A</t>
  </si>
  <si>
    <t>-0.03556172148737738</t>
  </si>
  <si>
    <t>0.11325758694389351</t>
  </si>
  <si>
    <t>47.38460151235023</t>
  </si>
  <si>
    <t>GATCCAGATCTAACTTGGGGTGGCATTGTCTTCTTCTTTTCCCAATTCCACTAATTGTTTGGG</t>
  </si>
  <si>
    <t>T-25-A;G-41-C</t>
  </si>
  <si>
    <t>0.01320714710388518</t>
  </si>
  <si>
    <t>0.16673584332282287</t>
  </si>
  <si>
    <t>49.75277206263957</t>
  </si>
  <si>
    <t>GATCCAGATCTAACTTGGGGTGGCATTGTCTTCTTCTTTTGACAATTCCACTAATTGTTTGGG</t>
  </si>
  <si>
    <t>T-25-A;C-42-A</t>
  </si>
  <si>
    <t>-2.0403952736725497</t>
  </si>
  <si>
    <t>0.2971681951720937</t>
  </si>
  <si>
    <t>6.3818866137483505</t>
  </si>
  <si>
    <t>GATCCAGATCTAACTTGGGGTGGCATTGTCTTCTTCTTTTGCAAATTCCACTAATTGTTTGGG</t>
  </si>
  <si>
    <t>T-25-A;C-43-A</t>
  </si>
  <si>
    <t>0.03478497741045819</t>
  </si>
  <si>
    <t>0.10524413710777494</t>
  </si>
  <si>
    <t>50.83799520936015</t>
  </si>
  <si>
    <t>GATCCAGATCTAACTTGGGGTGGCATTGTCTTCTTCTTTTGCCAAATCCACTAATTGTTTGGG</t>
  </si>
  <si>
    <t>T-25-A;T-46-A</t>
  </si>
  <si>
    <t>0.08306554303799221</t>
  </si>
  <si>
    <t>0.1438051029540326</t>
  </si>
  <si>
    <t>53.3526995831381</t>
  </si>
  <si>
    <t>GATCCAGATCTAACTTGGGGTGGCATTGTCTTCTTCTTTTGCCAACTCCACTAATTGTTTGGG</t>
  </si>
  <si>
    <t>T-25-A;T-46-C</t>
  </si>
  <si>
    <t>-0.942264973018879</t>
  </si>
  <si>
    <t>0.18310466633207553</t>
  </si>
  <si>
    <t>19.136434086203327</t>
  </si>
  <si>
    <t>GATCCAGATCTAACTTGGGGTGGCATTGTCTTCTTCTTTTGCCAAGTCCACTAATTGTTTGGG</t>
  </si>
  <si>
    <t>T-25-A;T-46-G</t>
  </si>
  <si>
    <t>-0.1843154337386254</t>
  </si>
  <si>
    <t>0.1086622200318806</t>
  </si>
  <si>
    <t>40.83516514734846</t>
  </si>
  <si>
    <t>GATCCAGATCTAACTTGGGGTGGCATTGTCTTCTTCTTTTGCCAATACCACTAATTGTTTGGG</t>
  </si>
  <si>
    <t>T-25-A;T-47-A</t>
  </si>
  <si>
    <t>0.1985906444101213</t>
  </si>
  <si>
    <t>0.1372341817816316</t>
  </si>
  <si>
    <t>59.88641466875345</t>
  </si>
  <si>
    <t>GATCCAGATCTAACTTGGGGTGGCATTGTCTTCTTCTTTTGCCAATCCCACTAATTGTTTGGG</t>
  </si>
  <si>
    <t>T-25-A;T-47-C</t>
  </si>
  <si>
    <t>-1.691198330141528</t>
  </si>
  <si>
    <t>0.32788580307924436</t>
  </si>
  <si>
    <t>9.04905836886201</t>
  </si>
  <si>
    <t>GATCCAGATCTAACTTGGGGTGGCATTGTCTTCTTCTTTTGCCAATGCCACTAATTGTTTGGG</t>
  </si>
  <si>
    <t>T-25-A;T-47-G</t>
  </si>
  <si>
    <t>-2.1335880236787466</t>
  </si>
  <si>
    <t>0.6690005078719646</t>
  </si>
  <si>
    <t>5.814012843053232</t>
  </si>
  <si>
    <t>GATCCAGATCTAACTTGGGGTGGCATTGTCTTCTTCTTTTGCCAATTACACTAATTGTTTGGG</t>
  </si>
  <si>
    <t>T-25-A;C-48-A</t>
  </si>
  <si>
    <t>-0.676933259021458</t>
  </si>
  <si>
    <t>0.12961512797347066</t>
  </si>
  <si>
    <t>24.951296275530943</t>
  </si>
  <si>
    <t>GATCCAGATCTAACTTGGGGTGGCATTGTCTTCTTCTTTTGCCAATTCAACTAATTGTTTGGG</t>
  </si>
  <si>
    <t>T-25-A;C-49-A</t>
  </si>
  <si>
    <t>0.3873656986733084</t>
  </si>
  <si>
    <t>0.08379133929472862</t>
  </si>
  <si>
    <t>72.32896949380995</t>
  </si>
  <si>
    <t>GATCCAGATCTAACTTGGGGTGGCATTGTCTTCTTCTTTTGCCAATTCCAATAATTGTTTGGG</t>
  </si>
  <si>
    <t>T-25-A;C-51-A</t>
  </si>
  <si>
    <t>-0.57970834534777</t>
  </si>
  <si>
    <t>0.16833983691192847</t>
  </si>
  <si>
    <t>27.499028848603242</t>
  </si>
  <si>
    <t>GATCCAGATCTAACTTGGGGTGGCATTGTCTTCTTCTTTTGCCAATTCCACAAATTGTTTGGG</t>
  </si>
  <si>
    <t>T-25-A;T-52-A</t>
  </si>
  <si>
    <t>0.3503220588013596</t>
  </si>
  <si>
    <t>0.10789995797956817</t>
  </si>
  <si>
    <t>69.69866008860372</t>
  </si>
  <si>
    <t>GATCCAGATCTAACTTGGGGTGGCATTGTCTTCTTCTTTTGCCAATTCCACCAATTGTTTGGG</t>
  </si>
  <si>
    <t>T-25-A;T-52-C</t>
  </si>
  <si>
    <t>0.2301156932364044</t>
  </si>
  <si>
    <t>0.12400129354534599</t>
  </si>
  <si>
    <t>61.80441042619589</t>
  </si>
  <si>
    <t>GATCCAGATCTAACTTGGGGTGGCATTGTCTTCTTCTTTTGCCAATTCCACGAATTGTTTGGG</t>
  </si>
  <si>
    <t>T-25-A;T-52-G</t>
  </si>
  <si>
    <t>0.356867094177471</t>
  </si>
  <si>
    <t>0.11301737002972825</t>
  </si>
  <si>
    <t>70.15633640458316</t>
  </si>
  <si>
    <t>GATCCAGATCTAACTTGGGGTGGCATTGTCTTCTTCTTTTGCCAATTCCACTAAATGTTTGGG</t>
  </si>
  <si>
    <t>T-25-A;T-55-A</t>
  </si>
  <si>
    <t>0.010137182327563277</t>
  </si>
  <si>
    <t>0.12601286501415432</t>
  </si>
  <si>
    <t>49.60026701721769</t>
  </si>
  <si>
    <t>GATCCAGATCTAACTTGGGGTGGCATTGTCTTCTTCTTTTGCCAATTCCACTAACTGTTTGGG</t>
  </si>
  <si>
    <t>T-25-A;T-55-C</t>
  </si>
  <si>
    <t>0.0672671950020304</t>
  </si>
  <si>
    <t>0.1268239110294111</t>
  </si>
  <si>
    <t>52.51643823370283</t>
  </si>
  <si>
    <t>GATCCAGATCTAACTTGGGGTGGCATTGTCTTCTTCTTTTGCCAATTCCACTAAGTGTTTGGG</t>
  </si>
  <si>
    <t>T-25-A;T-55-G</t>
  </si>
  <si>
    <t>0.16242846016684337</t>
  </si>
  <si>
    <t>0.15012739359639443</t>
  </si>
  <si>
    <t>57.75948018444657</t>
  </si>
  <si>
    <t>GATCCAGATCTAACTTGGGGTGGCATTGTCTTCTTCTTTTGCCAATTCCACTAATAGTTTGGG</t>
  </si>
  <si>
    <t>T-25-A;T-56-A</t>
  </si>
  <si>
    <t>-0.4006103659960386</t>
  </si>
  <si>
    <t>0.15923598567662883</t>
  </si>
  <si>
    <t>32.8926315882416</t>
  </si>
  <si>
    <t>GATCCAGATCTAACTTGGGGTGGCATTGTCTTCTTCTTTTGCCAATTCCACTAATCGTTTGGG</t>
  </si>
  <si>
    <t>T-25-A;T-56-C</t>
  </si>
  <si>
    <t>0.3501640624846333</t>
  </si>
  <si>
    <t>0.10167661615266413</t>
  </si>
  <si>
    <t>69.68764882692126</t>
  </si>
  <si>
    <t>GATCCAGATCTAACTTGGGGTGGCATTGTCTTCTTCTTTTGCCAATTCCACTAATGGTTTGGG</t>
  </si>
  <si>
    <t>T-25-A;T-56-G</t>
  </si>
  <si>
    <t>-0.23940237496848776</t>
  </si>
  <si>
    <t>0.1381284422464799</t>
  </si>
  <si>
    <t>38.64651720439297</t>
  </si>
  <si>
    <t>GATCCAGATCTAACTTGGGGTGGCATTGTCTTCTTCTTTTGCCAATTCCACTAATTATTTGGG</t>
  </si>
  <si>
    <t>T-25-A;G-57-A</t>
  </si>
  <si>
    <t>0.1756293502449225</t>
  </si>
  <si>
    <t>0.10383589016542126</t>
  </si>
  <si>
    <t>58.5270116364659</t>
  </si>
  <si>
    <t>GATCCAGATCTAACTTGGGGTGGCATTGTCTTCTTCTTTTGCCAATTCCACTAATTCTTTGGG</t>
  </si>
  <si>
    <t>T-25-A;G-57-C</t>
  </si>
  <si>
    <t>-0.10924982532760032</t>
  </si>
  <si>
    <t>0.11212731755527604</t>
  </si>
  <si>
    <t>44.01846519790493</t>
  </si>
  <si>
    <t>GATCCAGATCTAACTTGGGGTGGCATTGTCTTCTTCTTTTGCCAATTCCACTAATTGATTGGG</t>
  </si>
  <si>
    <t>T-25-A;T-58-A</t>
  </si>
  <si>
    <t>0.16286312429270927</t>
  </si>
  <si>
    <t>0.11160486469821355</t>
  </si>
  <si>
    <t>57.78459161553517</t>
  </si>
  <si>
    <t>GATCCAGATCTAACTTGGGGTGGCATTGTCTTCTTCTTTTGCCAATTCCACTAATTGCTTGGG</t>
  </si>
  <si>
    <t>T-25-A;T-58-C</t>
  </si>
  <si>
    <t>0.06239473723299743</t>
  </si>
  <si>
    <t>0.11688204467166974</t>
  </si>
  <si>
    <t>52.26117648727942</t>
  </si>
  <si>
    <t>GATCCAGATCTAACTTGGGGTGGCATTGTCTTCTTCTTTTGCCAATTCCACTAATTGGTTGGG</t>
  </si>
  <si>
    <t>T-25-A;T-58-G</t>
  </si>
  <si>
    <t>-0.05260544031263892</t>
  </si>
  <si>
    <t>0.1677089704227088</t>
  </si>
  <si>
    <t>46.58383509074324</t>
  </si>
  <si>
    <t>GATCCAGATCTAACTTGGGGTGGCATTGTCTTCTTCTTTTGCCAATTCCACTAATTGTATGGG</t>
  </si>
  <si>
    <t>T-25-A;T-59-A</t>
  </si>
  <si>
    <t>-0.19098299324006635</t>
  </si>
  <si>
    <t>0.11332417801760737</t>
  </si>
  <si>
    <t>40.563799931164944</t>
  </si>
  <si>
    <t>GATCCAGATCTAACTTGGGGTGGCATTGTCTTCTTCTTTTGCCAATTCCACTAATTGTCTGGG</t>
  </si>
  <si>
    <t>T-25-A;T-59-C</t>
  </si>
  <si>
    <t>-0.2011500790001264</t>
  </si>
  <si>
    <t>0.11668027068344296</t>
  </si>
  <si>
    <t>40.153473743878266</t>
  </si>
  <si>
    <t>GATCCAGATCTAACTTGGGGTGGCATTGTCTTCTTCTTTTGCCAATTCCACTAATTGTGTGGG</t>
  </si>
  <si>
    <t>T-25-A;T-59-G</t>
  </si>
  <si>
    <t>-0.14861943842051378</t>
  </si>
  <si>
    <t>0.13263947326841602</t>
  </si>
  <si>
    <t>42.319145518308616</t>
  </si>
  <si>
    <t>GATCCAGATCTAACTTGGGGTGGCATTGTCTTCTTCTTTTGCCAATTCCACTAATTGTTAGGG</t>
  </si>
  <si>
    <t>T-25-A;T-60-A</t>
  </si>
  <si>
    <t>-1.0590198203570595</t>
  </si>
  <si>
    <t>0.20254611670927392</t>
  </si>
  <si>
    <t>17.027662278128147</t>
  </si>
  <si>
    <t>GATCCAGATCTAACTTGGGGTGGCATTGTCTTCTTCTTTTGCCAATTCCACTAATTGTTCGGG</t>
  </si>
  <si>
    <t>T-25-A;T-60-C</t>
  </si>
  <si>
    <t>-0.13960157435938259</t>
  </si>
  <si>
    <t>0.1057341432168</t>
  </si>
  <si>
    <t>42.70249973998506</t>
  </si>
  <si>
    <t>GATCCAGATCTAACTTGGGGTGGCATTGTCTTCTTCTTTTGCCAATTCCACTAATTGTTGGGG</t>
  </si>
  <si>
    <t>T-25-A;T-60-G</t>
  </si>
  <si>
    <t>-0.6474947836169349</t>
  </si>
  <si>
    <t>0.1444306396631845</t>
  </si>
  <si>
    <t>25.696742969960326</t>
  </si>
  <si>
    <t>GATCCAGATCTAACTTGGGGTGGCATTGTCTTCTTCTTTTGCCAATTCCACTAATTGTTTAGG</t>
  </si>
  <si>
    <t>T-25-A;G-61-A</t>
  </si>
  <si>
    <t>-0.2792649082915194</t>
  </si>
  <si>
    <t>0.09203416775280232</t>
  </si>
  <si>
    <t>37.13627023879646</t>
  </si>
  <si>
    <t>GATCCAGATCTAACTTGGGGTGGCATTGTCTTCTTCTTTTGCCAATTCCACTAATTGTTTCGG</t>
  </si>
  <si>
    <t>T-25-A;G-61-C</t>
  </si>
  <si>
    <t>0.10815684966464079</t>
  </si>
  <si>
    <t>0.10652707119459728</t>
  </si>
  <si>
    <t>54.70832460791645</t>
  </si>
  <si>
    <t>GATCCAGATCTAACTTGGGGTGGCATTGTCTTCTTCTTTTGCCAATTCCACTAATTGTTTGAG</t>
  </si>
  <si>
    <t>T-25-A;G-62-A</t>
  </si>
  <si>
    <t>0.20053304654959064</t>
  </si>
  <si>
    <t>0.0767247419561885</t>
  </si>
  <si>
    <t>60.00285121542099</t>
  </si>
  <si>
    <t>GATCCAGATCTAACTTGGGGTGGCATTGTCTTCTTCTTTTGCCAATTCCACTAATTGTTTGCG</t>
  </si>
  <si>
    <t>T-25-A;G-62-C</t>
  </si>
  <si>
    <t>0.13477844328576738</t>
  </si>
  <si>
    <t>0.12089013777354161</t>
  </si>
  <si>
    <t>56.18430672218875</t>
  </si>
  <si>
    <t>GATCCAGATCTAACTTGGGGTGGCATTGTCTTCTTCTTTTGCCAATTCCACTAATTGTTTGGA</t>
  </si>
  <si>
    <t>T-25-A;G-63-A</t>
  </si>
  <si>
    <t>-3.1659783778275217</t>
  </si>
  <si>
    <t>0.5768893676423965</t>
  </si>
  <si>
    <t>2.0706874569986757</t>
  </si>
  <si>
    <t>GATCCAGATCTAACTTGGGGTGGCATTGTCTTCTTCTTTTGCCAATTCCACTAATTGTTTGGG</t>
  </si>
  <si>
    <t>T-25-A</t>
  </si>
  <si>
    <t>-0.13905028398179584</t>
  </si>
  <si>
    <t>0.018684587065811435</t>
  </si>
  <si>
    <t>42.726047707478166</t>
  </si>
  <si>
    <t>GATCCAGATCTAACTTGGGGTGGCATTGTCTTCTTCTTTTGCCAATTCCACTAATTGTTTGTG</t>
  </si>
  <si>
    <t>T-25-A;G-62-T</t>
  </si>
  <si>
    <t>-0.32559503175264465</t>
  </si>
  <si>
    <t>0.1140791676585751</t>
  </si>
  <si>
    <t>35.45498994112969</t>
  </si>
  <si>
    <t>GATCCAGATCTAACTTGGGGTGGCATTGTCTTCTTCTTTTGCCAATTCCACTAATTGTTTTGG</t>
  </si>
  <si>
    <t>T-25-A;G-61-T</t>
  </si>
  <si>
    <t>-0.0657022341047259</t>
  </si>
  <si>
    <t>0.1010846887916774</t>
  </si>
  <si>
    <t>45.97771399379464</t>
  </si>
  <si>
    <t>GATCCAGATCTAACTTGGGGTGGCATTGTCTTCTTCTTTTGCCAATTCCACTAATTTTTTGGG</t>
  </si>
  <si>
    <t>T-25-A;G-57-T</t>
  </si>
  <si>
    <t>0.6102225123695146</t>
  </si>
  <si>
    <t>0.11888751187012882</t>
  </si>
  <si>
    <t>90.38529128811096</t>
  </si>
  <si>
    <t>GATCCAGATCTAACTTGGGGTGGCATTGTCTTCTTCTTTTGCCAATTCCACTACTTGTTTGGG</t>
  </si>
  <si>
    <t>T-25-A;A-54-C</t>
  </si>
  <si>
    <t>0.28512512423964065</t>
  </si>
  <si>
    <t>0.0944013724966644</t>
  </si>
  <si>
    <t>65.29948561810573</t>
  </si>
  <si>
    <t>GATCCAGATCTAACTTGGGGTGGCATTGTCTTCTTCTTTTGCCAATTCCACTAGTTGTTTGGG</t>
  </si>
  <si>
    <t>T-25-A;A-54-G</t>
  </si>
  <si>
    <t>-0.3200107570691892</t>
  </si>
  <si>
    <t>0.14762225599580184</t>
  </si>
  <si>
    <t>35.653534190721274</t>
  </si>
  <si>
    <t>GATCCAGATCTAACTTGGGGTGGCATTGTCTTCTTCTTTTGCCAATTCCACTATTTGTTTGGG</t>
  </si>
  <si>
    <t>T-25-A;A-54-T</t>
  </si>
  <si>
    <t>-0.11415760286682979</t>
  </si>
  <si>
    <t>0.13283344065737637</t>
  </si>
  <si>
    <t>43.80296161746761</t>
  </si>
  <si>
    <t>GATCCAGATCTAACTTGGGGTGGCATTGTCTTCTTCTTTTGCCAATTCCACTCATTGTTTGGG</t>
  </si>
  <si>
    <t>T-25-A;A-53-C</t>
  </si>
  <si>
    <t>0.12035557185468684</t>
  </si>
  <si>
    <t>0.11915648590816644</t>
  </si>
  <si>
    <t>55.379783404389286</t>
  </si>
  <si>
    <t>GATCCAGATCTAACTTGGGGTGGCATTGTCTTCTTCTTTTGCCAATTCCACTGATTGTTTGGG</t>
  </si>
  <si>
    <t>T-25-A;A-53-G</t>
  </si>
  <si>
    <t>0.43069595250434933</t>
  </si>
  <si>
    <t>0.10552400456716407</t>
  </si>
  <si>
    <t>75.53189272843402</t>
  </si>
  <si>
    <t>GATCCAGATCTAACTTGGGGTGGCATTGTCTTCTTCTTTTGCCAATTCCACTTATTGTTTGGG</t>
  </si>
  <si>
    <t>T-25-A;A-53-T</t>
  </si>
  <si>
    <t>-0.0034236972892258133</t>
  </si>
  <si>
    <t>0.11883585315489918</t>
  </si>
  <si>
    <t>48.93218390278176</t>
  </si>
  <si>
    <t>GATCCAGATCTAACTTGGGGTGGCATTGTCTTCTTCTTTTGCCAATTCCAGTAATTGTTTGGG</t>
  </si>
  <si>
    <t>T-25-A;C-51-G</t>
  </si>
  <si>
    <t>0.21587375199772502</t>
  </si>
  <si>
    <t>0.10246179242180223</t>
  </si>
  <si>
    <t>60.93043397777347</t>
  </si>
  <si>
    <t>GATCCAGATCTAACTTGGGGTGGCATTGTCTTCTTCTTTTGCCAATTCCATTAATTGTTTGGG</t>
  </si>
  <si>
    <t>T-25-A;C-51-T</t>
  </si>
  <si>
    <t>-0.7422236009839916</t>
  </si>
  <si>
    <t>0.14249687537383757</t>
  </si>
  <si>
    <t>23.374260394951616</t>
  </si>
  <si>
    <t>GATCCAGATCTAACTTGGGGTGGCATTGTCTTCTTCTTTTGCCAATTCCCCTAATTGTTTGGG</t>
  </si>
  <si>
    <t>T-25-A;A-50-C</t>
  </si>
  <si>
    <t>-1.0263405313525622</t>
  </si>
  <si>
    <t>0.4030172820717889</t>
  </si>
  <si>
    <t>17.593306257932756</t>
  </si>
  <si>
    <t>GATCCAGATCTAACTTGGGGTGGCATTGTCTTCTTCTTTTGCCAATTCCGCTAATTGTTTGGG</t>
  </si>
  <si>
    <t>T-25-A;A-50-G</t>
  </si>
  <si>
    <t>0.011860748573485291</t>
  </si>
  <si>
    <t>0.13557437139267353</t>
  </si>
  <si>
    <t>49.68583007885804</t>
  </si>
  <si>
    <t>GATCCAGATCTAACTTGGGGTGGCATTGTCTTCTTCTTTTGCCAATTCCTCTAATTGTTTGGG</t>
  </si>
  <si>
    <t>T-25-A;A-50-T</t>
  </si>
  <si>
    <t>-0.5283908546165552</t>
  </si>
  <si>
    <t>0.12668798341334778</t>
  </si>
  <si>
    <t>28.94704656063747</t>
  </si>
  <si>
    <t>GATCCAGATCTAACTTGGGGTGGCATTGTCTTCTTCTTTTGCCAATTCGACTAATTGTTTGGG</t>
  </si>
  <si>
    <t>T-25-A;C-49-G</t>
  </si>
  <si>
    <t>0.2045103294145757</t>
  </si>
  <si>
    <t>0.08722414709783273</t>
  </si>
  <si>
    <t>60.241974743144944</t>
  </si>
  <si>
    <t>GATCCAGATCTAACTTGGGGTGGCATTGTCTTCTTCTTTTGCCAATTCTACTAATTGTTTGGG</t>
  </si>
  <si>
    <t>T-25-A;C-49-T</t>
  </si>
  <si>
    <t>0.02613247919592554</t>
  </si>
  <si>
    <t>0.09837459219262501</t>
  </si>
  <si>
    <t>50.4000170815244</t>
  </si>
  <si>
    <t>GATCCAGATCTAACTTGGGGTGGCATTGTCTTCTTCTTTTGCCAATTGCACTAATTGTTTGGG</t>
  </si>
  <si>
    <t>T-25-A;C-48-G</t>
  </si>
  <si>
    <t>-0.3921950060507811</t>
  </si>
  <si>
    <t>0.12639916551045502</t>
  </si>
  <si>
    <t>33.17060289645765</t>
  </si>
  <si>
    <t>GATCCAGATCTAACTTGGGGTGGCATTGTCTTCTTCTTTTGCCAATTTCACTAATTGTTTGGG</t>
  </si>
  <si>
    <t>T-25-A;C-48-T</t>
  </si>
  <si>
    <t>-0.9697444724112532</t>
  </si>
  <si>
    <t>0.1566681777671386</t>
  </si>
  <si>
    <t>18.61773390776563</t>
  </si>
  <si>
    <t>GATCCAGATCTAACTTGGGGTGGCATTGTCTTCTTCTTTTGCCACTTCCACTAATTGTTTGGG</t>
  </si>
  <si>
    <t>T-25-A;A-45-C</t>
  </si>
  <si>
    <t>-1.136238717493474</t>
  </si>
  <si>
    <t>0.5862740297043976</t>
  </si>
  <si>
    <t>15.762289036363384</t>
  </si>
  <si>
    <t>GATCCAGATCTAACTTGGGGTGGCATTGTCTTCTTCTTTTGCCAGTTCCACTAATTGTTTGGG</t>
  </si>
  <si>
    <t>T-25-A;A-45-G</t>
  </si>
  <si>
    <t>0.06055049062424003</t>
  </si>
  <si>
    <t>0.08619999532909872</t>
  </si>
  <si>
    <t>52.164882811708594</t>
  </si>
  <si>
    <t>GATCCAGATCTAACTTGGGGTGGCATTGTCTTCTTCTTTTGCCATTTCCACTAATTGTTTGGG</t>
  </si>
  <si>
    <t>T-25-A;A-45-T</t>
  </si>
  <si>
    <t>-0.8506795869498369</t>
  </si>
  <si>
    <t>0.14896891919076344</t>
  </si>
  <si>
    <t>20.971816142225382</t>
  </si>
  <si>
    <t>GATCCAGATCTAACTTGGGGTGGCATTGTCTTCTTCTTTTGCCCATTCCACTAATTGTTTGGG</t>
  </si>
  <si>
    <t>T-25-A;A-44-C</t>
  </si>
  <si>
    <t>-0.15204841595185453</t>
  </si>
  <si>
    <t>0.1467063191797398</t>
  </si>
  <si>
    <t>42.17428262692074</t>
  </si>
  <si>
    <t>GATCCAGATCTAACTTGGGGTGGCATTGTCTTCTTCTTTTGCCGATTCCACTAATTGTTTGGG</t>
  </si>
  <si>
    <t>T-25-A;A-44-G</t>
  </si>
  <si>
    <t>0.36734364919180224</t>
  </si>
  <si>
    <t>0.08091090987099715</t>
  </si>
  <si>
    <t>70.89519671991431</t>
  </si>
  <si>
    <t>GATCCAGATCTAACTTGGGGTGGCATTGTCTTCTTCTTTTGCCTATTCCACTAATTGTTTGGG</t>
  </si>
  <si>
    <t>T-25-A;A-44-T</t>
  </si>
  <si>
    <t>-0.19608385243050547</t>
  </si>
  <si>
    <t>0.12449094127684036</t>
  </si>
  <si>
    <t>40.35741651335029</t>
  </si>
  <si>
    <t>GATCCAGATCTAACTTGGGGTGGCATTGTCTTCTTCTTTTGCGAATTCCACTAATTGTTTGGG</t>
  </si>
  <si>
    <t>T-25-A;C-43-G</t>
  </si>
  <si>
    <t>0.6132955996519145</t>
  </si>
  <si>
    <t>0.07848319727673844</t>
  </si>
  <si>
    <t>90.66348040807611</t>
  </si>
  <si>
    <t>GATCCAGATCTAACTTGGGGTGGCATTGTCTTCTTCTTTTGCTAATTCCACTAATTGTTTGGG</t>
  </si>
  <si>
    <t>T-25-A;C-43-T</t>
  </si>
  <si>
    <t>-0.6036102437855282</t>
  </si>
  <si>
    <t>0.14603224641538906</t>
  </si>
  <si>
    <t>26.849542750006446</t>
  </si>
  <si>
    <t>GATCCAGATCTAACTTGGGGTGGCATTGTCTTCTTCTTTTGGCAATTCCACTAATTGTTTGGG</t>
  </si>
  <si>
    <t>T-25-A;C-42-G</t>
  </si>
  <si>
    <t>-0.6227633400938477</t>
  </si>
  <si>
    <t>0.14086526193573579</t>
  </si>
  <si>
    <t>26.34018433827694</t>
  </si>
  <si>
    <t>GATCCAGATCTAACTTGGGGTGGCATTGTCTTCTTCTTTTGTCAATTCCACTAATTGTTTGGG</t>
  </si>
  <si>
    <t>T-25-A;C-42-T</t>
  </si>
  <si>
    <t>-0.2472119220108976</t>
  </si>
  <si>
    <t>0.11099632446172279</t>
  </si>
  <si>
    <t>38.345880855074554</t>
  </si>
  <si>
    <t>GATCCAGATCTAACTTGGGGTGGCATTGTCTTCTTCTTTTTCCAATTCCACTAATTGTTTGGG</t>
  </si>
  <si>
    <t>T-25-A;G-41-T</t>
  </si>
  <si>
    <t>-0.08953581426524118</t>
  </si>
  <si>
    <t>0.12545171611160166</t>
  </si>
  <si>
    <t>44.89485591253295</t>
  </si>
  <si>
    <t>GATCCAGATCTAACTTGGGGTGGCATTGTCTTCTTGTTTTGCCAATTCCACTAATTGTTTGGG</t>
  </si>
  <si>
    <t>T-25-A;C-36-G</t>
  </si>
  <si>
    <t>-0.3616516247463448</t>
  </si>
  <si>
    <t>0.11369748988157546</t>
  </si>
  <si>
    <t>34.19937640239188</t>
  </si>
  <si>
    <t>GATCCAGATCTAACTTGGGGTGGCATTGTCTTCTTTTTTTGCCAATTCCACTAATTGTTTGGG</t>
  </si>
  <si>
    <t>T-25-A;C-36-T</t>
  </si>
  <si>
    <t>-0.18525575660325116</t>
  </si>
  <si>
    <t>0.1407338544241736</t>
  </si>
  <si>
    <t>40.79678495559357</t>
  </si>
  <si>
    <t>GATCCAGATCTAACTTGGGGTGGCATTGTCTTGTTCTTTTGCCAATTCCACTAATTGTTTGGG</t>
  </si>
  <si>
    <t>T-25-A;C-33-G</t>
  </si>
  <si>
    <t>-1.1165079554121435</t>
  </si>
  <si>
    <t>0.17033024673490382</t>
  </si>
  <si>
    <t>16.076379443112874</t>
  </si>
  <si>
    <t>GATCCAGATCTAACTTGGGGTGGCATTGTCTTTTTCTTTTGCCAATTCCACTAATTGTTTGGG</t>
  </si>
  <si>
    <t>T-25-A;C-33-T</t>
  </si>
  <si>
    <t>-1.901176721745512</t>
  </si>
  <si>
    <t>0.3385168476217251</t>
  </si>
  <si>
    <t>7.335182654483404</t>
  </si>
  <si>
    <t>GATCCAGATCTAACTTGGGGTGGCATTGTGTTCTTCTTTTGCCAATTCCACTAATTGTTTGGG</t>
  </si>
  <si>
    <t>T-25-A;C-30-G</t>
  </si>
  <si>
    <t>-0.27568667272119574</t>
  </si>
  <si>
    <t>0.11489820580107402</t>
  </si>
  <si>
    <t>37.269390587861324</t>
  </si>
  <si>
    <t>GATCCAGATCTAACTTGGGGTGGCATTGTTTTCTTCTTTTGCCAATTCCACTAATTGTTTGGG</t>
  </si>
  <si>
    <t>T-25-A;C-30-T</t>
  </si>
  <si>
    <t>-0.47159647892235984</t>
  </si>
  <si>
    <t>0.14099590510498178</t>
  </si>
  <si>
    <t>30.638658334590705</t>
  </si>
  <si>
    <t>GATCCAGATCTAACTTGGGGTGGCATTTTCTTCTTCTTTTGCCAATTCCACTAATTGTTTGGG</t>
  </si>
  <si>
    <t>T-25-A;G-28-T</t>
  </si>
  <si>
    <t>-0.26026298533432896</t>
  </si>
  <si>
    <t>0.13176486989023062</t>
  </si>
  <si>
    <t>37.848677906795515</t>
  </si>
  <si>
    <t>GATCCAGATCTAACTTGGGGTGGCCATGTCTTCTTCTTTTGCCAATTCCACTAATTGTTTGGG</t>
  </si>
  <si>
    <t>T-25-C;T-26-A</t>
  </si>
  <si>
    <t>0.4715638621878331</t>
  </si>
  <si>
    <t>0.09572110063522846</t>
  </si>
  <si>
    <t>78.68266757003863</t>
  </si>
  <si>
    <t>GATCCAGATCTAACTTGGGGTGGCCCTGTCTTCTTCTTTTGCCAATTCCACTAATTGTTTGGG</t>
  </si>
  <si>
    <t>T-25-C;T-26-C</t>
  </si>
  <si>
    <t>0.2077480028199597</t>
  </si>
  <si>
    <t>0.10154730032040084</t>
  </si>
  <si>
    <t>60.43733466781946</t>
  </si>
  <si>
    <t>GATCCAGATCTAACTTGGGGTGGCCGTGTCTTCTTCTTTTGCCAATTCCACTAATTGTTTGGG</t>
  </si>
  <si>
    <t>T-25-C;T-26-G</t>
  </si>
  <si>
    <t>0.7449974597872795</t>
  </si>
  <si>
    <t>0.09473067566912298</t>
  </si>
  <si>
    <t>GATCCAGATCTAACTTGGGGTGGCCTAGTCTTCTTCTTTTGCCAATTCCACTAATTGTTTGGG</t>
  </si>
  <si>
    <t>T-25-C;T-27-A</t>
  </si>
  <si>
    <t>0.30645853597375367</t>
  </si>
  <si>
    <t>0.12281433203055549</t>
  </si>
  <si>
    <t>66.70751203375842</t>
  </si>
  <si>
    <t>GATCCAGATCTAACTTGGGGTGGCCTCGTCTTCTTCTTTTGCCAATTCCACTAATTGTTTGGG</t>
  </si>
  <si>
    <t>T-25-C;T-27-C</t>
  </si>
  <si>
    <t>0.690580509901592</t>
  </si>
  <si>
    <t>0.0847614067955585</t>
  </si>
  <si>
    <t>97.94827612568298</t>
  </si>
  <si>
    <t>GATCCAGATCTAACTTGGGGTGGCCTGGTCTTCTTCTTTTGCCAATTCCACTAATTGTTTGGG</t>
  </si>
  <si>
    <t>T-25-C;T-27-G</t>
  </si>
  <si>
    <t>0.07235876914841266</t>
  </si>
  <si>
    <t>0.08230674110174951</t>
  </si>
  <si>
    <t>52.784511451074984</t>
  </si>
  <si>
    <t>GATCCAGATCTAACTTGGGGTGGCCTTATCTTCTTCTTTTGCCAATTCCACTAATTGTTTGGG</t>
  </si>
  <si>
    <t>T-25-C;G-28-A</t>
  </si>
  <si>
    <t>-0.24192099209063145</t>
  </si>
  <si>
    <t>0.1308387713587956</t>
  </si>
  <si>
    <t>38.54930389738935</t>
  </si>
  <si>
    <t>GATCCAGATCTAACTTGGGGTGGCCTTCTCTTCTTCTTTTGCCAATTCCACTAATTGTTTGGG</t>
  </si>
  <si>
    <t>T-25-C;G-28-C</t>
  </si>
  <si>
    <t>0.13150009656806586</t>
  </si>
  <si>
    <t>0.129925243129978</t>
  </si>
  <si>
    <t>56.0004166770201</t>
  </si>
  <si>
    <t>GATCCAGATCTAACTTGGGGTGGCCTTGACTTCTTCTTTTGCCAATTCCACTAATTGTTTGGG</t>
  </si>
  <si>
    <t>T-25-C;T-29-A</t>
  </si>
  <si>
    <t>0.45965366487798864</t>
  </si>
  <si>
    <t>0.09436478378417258</t>
  </si>
  <si>
    <t>77.75110006291875</t>
  </si>
  <si>
    <t>GATCCAGATCTAACTTGGGGTGGCCTTGCCTTCTTCTTTTGCCAATTCCACTAATTGTTTGGG</t>
  </si>
  <si>
    <t>T-25-C;T-29-C</t>
  </si>
  <si>
    <t>0.366055495475888</t>
  </si>
  <si>
    <t>0.1089953326421582</t>
  </si>
  <si>
    <t>70.8039316031887</t>
  </si>
  <si>
    <t>GATCCAGATCTAACTTGGGGTGGCCTTGGCTTCTTCTTTTGCCAATTCCACTAATTGTTTGGG</t>
  </si>
  <si>
    <t>T-25-C;T-29-G</t>
  </si>
  <si>
    <t>-0.9206972878095299</t>
  </si>
  <si>
    <t>0.1650608745477251</t>
  </si>
  <si>
    <t>19.55364564381343</t>
  </si>
  <si>
    <t>GATCCAGATCTAACTTGGGGTGGCCTTGTATTCTTCTTTTGCCAATTCCACTAATTGTTTGGG</t>
  </si>
  <si>
    <t>T-25-C;C-30-A</t>
  </si>
  <si>
    <t>-0.0037122998607324043</t>
  </si>
  <si>
    <t>0.11816214472279542</t>
  </si>
  <si>
    <t>48.91806398629809</t>
  </si>
  <si>
    <t>GATCCAGATCTAACTTGGGGTGGCCTTGTCATCTTCTTTTGCCAATTCCACTAATTGTTTGGG</t>
  </si>
  <si>
    <t>T-25-C;T-31-A</t>
  </si>
  <si>
    <t>0.3808038954126545</t>
  </si>
  <si>
    <t>0.1126844242176717</t>
  </si>
  <si>
    <t>71.85591476933139</t>
  </si>
  <si>
    <t>GATCCAGATCTAACTTGGGGTGGCCTTGTCCTCTTCTTTTGCCAATTCCACTAATTGTTTGGG</t>
  </si>
  <si>
    <t>T-25-C;T-31-C</t>
  </si>
  <si>
    <t>-0.06622781784547405</t>
  </si>
  <si>
    <t>0.1187707388872041</t>
  </si>
  <si>
    <t>45.953555204172375</t>
  </si>
  <si>
    <t>GATCCAGATCTAACTTGGGGTGGCCTTGTCGTCTTCTTTTGCCAATTCCACTAATTGTTTGGG</t>
  </si>
  <si>
    <t>T-25-C;T-31-G</t>
  </si>
  <si>
    <t>0.48722478244992595</t>
  </si>
  <si>
    <t>0.10165755414574655</t>
  </si>
  <si>
    <t>79.92461015113761</t>
  </si>
  <si>
    <t>GATCCAGATCTAACTTGGGGTGGCCTTGTCTACTTCTTTTGCCAATTCCACTAATTGTTTGGG</t>
  </si>
  <si>
    <t>T-25-C;T-32-A</t>
  </si>
  <si>
    <t>0.13618920182430838</t>
  </si>
  <si>
    <t>0.11994231714958285</t>
  </si>
  <si>
    <t>56.26362514904784</t>
  </si>
  <si>
    <t>GATCCAGATCTAACTTGGGGTGGCCTTGTCTCCTTCTTTTGCCAATTCCACTAATTGTTTGGG</t>
  </si>
  <si>
    <t>T-25-C;T-32-C</t>
  </si>
  <si>
    <t>0.33922288923107086</t>
  </si>
  <si>
    <t>0.09908244277270249</t>
  </si>
  <si>
    <t>68.92934014550396</t>
  </si>
  <si>
    <t>GATCCAGATCTAACTTGGGGTGGCCTTGTCTGCTTCTTTTGCCAATTCCACTAATTGTTTGGG</t>
  </si>
  <si>
    <t>T-25-C;T-32-G</t>
  </si>
  <si>
    <t>0.20694741304196806</t>
  </si>
  <si>
    <t>0.10162148480146808</t>
  </si>
  <si>
    <t>60.388968518780935</t>
  </si>
  <si>
    <t>GATCCAGATCTAACTTGGGGTGGCCTTGTCTTATTCTTTTGCCAATTCCACTAATTGTTTGGG</t>
  </si>
  <si>
    <t>T-25-C;C-33-A</t>
  </si>
  <si>
    <t>-0.8748867197494989</t>
  </si>
  <si>
    <t>0.16891786535435083</t>
  </si>
  <si>
    <t>20.470243909236245</t>
  </si>
  <si>
    <t>GATCCAGATCTAACTTGGGGTGGCCTTGTCTTCATCTTTTGCCAATTCCACTAATTGTTTGGG</t>
  </si>
  <si>
    <t>T-25-C;T-34-A</t>
  </si>
  <si>
    <t>0.33235372316458817</t>
  </si>
  <si>
    <t>0.10187266961221271</t>
  </si>
  <si>
    <t>68.45747557466716</t>
  </si>
  <si>
    <t>GATCCAGATCTAACTTGGGGTGGCCTTGTCTTCCTCTTTTGCCAATTCCACTAATTGTTTGGG</t>
  </si>
  <si>
    <t>T-25-C;T-34-C</t>
  </si>
  <si>
    <t>-0.025635921753828936</t>
  </si>
  <si>
    <t>0.11744387103637487</t>
  </si>
  <si>
    <t>47.857273520572534</t>
  </si>
  <si>
    <t>GATCCAGATCTAACTTGGGGTGGCCTTGTCTTCGTCTTTTGCCAATTCCACTAATTGTTTGGG</t>
  </si>
  <si>
    <t>T-25-C;T-34-G</t>
  </si>
  <si>
    <t>0.2732512458695602</t>
  </si>
  <si>
    <t>0.09528907713148947</t>
  </si>
  <si>
    <t>64.52871255689227</t>
  </si>
  <si>
    <t>GATCCAGATCTAACTTGGGGTGGCCTTGTCTTCTACTTTTGCCAATTCCACTAATTGTTTGGG</t>
  </si>
  <si>
    <t>T-25-C;T-35-A</t>
  </si>
  <si>
    <t>0.34425800762745545</t>
  </si>
  <si>
    <t>0.09178780438054883</t>
  </si>
  <si>
    <t>69.27728276516525</t>
  </si>
  <si>
    <t>GATCCAGATCTAACTTGGGGTGGCCTTGTCTTCTCCTTTTGCCAATTCCACTAATTGTTTGGG</t>
  </si>
  <si>
    <t>T-25-C;T-35-C</t>
  </si>
  <si>
    <t>0.3528395323302147</t>
  </si>
  <si>
    <t>0.10259432792827326</t>
  </si>
  <si>
    <t>69.87434566948662</t>
  </si>
  <si>
    <t>GATCCAGATCTAACTTGGGGTGGCCTTGTCTTCTGCTTTTGCCAATTCCACTAATTGTTTGGG</t>
  </si>
  <si>
    <t>T-25-C;T-35-G</t>
  </si>
  <si>
    <t>0.027691755490915543</t>
  </si>
  <si>
    <t>0.08799044253613579</t>
  </si>
  <si>
    <t>50.47866593513806</t>
  </si>
  <si>
    <t>GATCCAGATCTAACTTGGGGTGGCCTTGTCTTCTTATTTTGCCAATTCCACTAATTGTTTGGG</t>
  </si>
  <si>
    <t>T-25-C;C-36-A</t>
  </si>
  <si>
    <t>0.2306355948351665</t>
  </si>
  <si>
    <t>0.08879095093721233</t>
  </si>
  <si>
    <t>61.83655099222889</t>
  </si>
  <si>
    <t>GATCCAGATCTAACTTGGGGTGGCCTTGTCTTCTTCATTTGCCAATTCCACTAATTGTTTGGG</t>
  </si>
  <si>
    <t>T-25-C;T-37-A</t>
  </si>
  <si>
    <t>0.11042669736871327</t>
  </si>
  <si>
    <t>0.11776590438689336</t>
  </si>
  <si>
    <t>54.83264521396535</t>
  </si>
  <si>
    <t>GATCCAGATCTAACTTGGGGTGGCCTTGTCTTCTTCCTTTGCCAATTCCACTAATTGTTTGGG</t>
  </si>
  <si>
    <t>T-25-C;T-37-C</t>
  </si>
  <si>
    <t>0.06491214763699119</t>
  </si>
  <si>
    <t>0.0942688434195453</t>
  </si>
  <si>
    <t>52.392905054558796</t>
  </si>
  <si>
    <t>GATCCAGATCTAACTTGGGGTGGCCTTGTCTTCTTCGTTTGCCAATTCCACTAATTGTTTGGG</t>
  </si>
  <si>
    <t>T-25-C;T-37-G</t>
  </si>
  <si>
    <t>0.30847673913259577</t>
  </si>
  <si>
    <t>0.07479990952316531</t>
  </si>
  <si>
    <t>66.84227729135455</t>
  </si>
  <si>
    <t>GATCCAGATCTAACTTGGGGTGGCCTTGTCTTCTTCTATTGCCAATTCCACTAATTGTTTGGG</t>
  </si>
  <si>
    <t>T-25-C;T-38-A</t>
  </si>
  <si>
    <t>0.18820328687300475</t>
  </si>
  <si>
    <t>0.092499291577263415</t>
  </si>
  <si>
    <t>59.267572698640485</t>
  </si>
  <si>
    <t>GATCCAGATCTAACTTGGGGTGGCCTTGTCTTCTTCTCTTGCCAATTCCACTAATTGTTTGGG</t>
  </si>
  <si>
    <t>T-25-C;T-38-C</t>
  </si>
  <si>
    <t>0.30075461974169965</t>
  </si>
  <si>
    <t>0.09866721660692346</t>
  </si>
  <si>
    <t>66.32810106592483</t>
  </si>
  <si>
    <t>GATCCAGATCTAACTTGGGGTGGCCTTGTCTTCTTCTGTTGCCAATTCCACTAATTGTTTGGG</t>
  </si>
  <si>
    <t>T-25-C;T-38-G</t>
  </si>
  <si>
    <t>0.218630678003448</t>
  </si>
  <si>
    <t>0.08198859076065505</t>
  </si>
  <si>
    <t>61.098646443864375</t>
  </si>
  <si>
    <t>GATCCAGATCTAACTTGGGGTGGCCTTGTCTTCTTCTTATGCCAATTCCACTAATTGTTTGGG</t>
  </si>
  <si>
    <t>T-25-C;T-39-A</t>
  </si>
  <si>
    <t>0.36587387153349843</t>
  </si>
  <si>
    <t>0.0941686980754854</t>
  </si>
  <si>
    <t>70.79107308173727</t>
  </si>
  <si>
    <t>GATCCAGATCTAACTTGGGGTGGCCTTGTCTTCTTCTTCTGCCAATTCCACTAATTGTTTGGG</t>
  </si>
  <si>
    <t>T-25-C;T-39-C</t>
  </si>
  <si>
    <t>0.43235718156468816</t>
  </si>
  <si>
    <t>0.10601794423973901</t>
  </si>
  <si>
    <t>75.65747278335512</t>
  </si>
  <si>
    <t>GATCCAGATCTAACTTGGGGTGGCCTTGTCTTCTTCTTGTGCCAATTCCACTAATTGTTTGGG</t>
  </si>
  <si>
    <t>T-25-C;T-39-G</t>
  </si>
  <si>
    <t>0.21242455035279445</t>
  </si>
  <si>
    <t>0.09050871114082853</t>
  </si>
  <si>
    <t>60.720634652757845</t>
  </si>
  <si>
    <t>GATCCAGATCTAACTTGGGGTGGCCTTGTCTTCTTCTTTAGCCAATTCCACTAATTGTTTGGG</t>
  </si>
  <si>
    <t>T-25-C;T-40-A</t>
  </si>
  <si>
    <t>-0.09394119134584242</t>
  </si>
  <si>
    <t>0.13772361207967657</t>
  </si>
  <si>
    <t>44.69751214926463</t>
  </si>
  <si>
    <t>GATCCAGATCTAACTTGGGGTGGCCTTGTCTTCTTCTTTCGCCAATTCCACTAATTGTTTGGG</t>
  </si>
  <si>
    <t>T-25-C;T-40-C</t>
  </si>
  <si>
    <t>0.4867128387769185</t>
  </si>
  <si>
    <t>0.10541510660914624</t>
  </si>
  <si>
    <t>79.88370372443973</t>
  </si>
  <si>
    <t>GATCCAGATCTAACTTGGGGTGGCCTTGTCTTCTTCTTTGGCCAATTCCACTAATTGTTTGGG</t>
  </si>
  <si>
    <t>T-25-C;T-40-G</t>
  </si>
  <si>
    <t>-0.3709608037581791</t>
  </si>
  <si>
    <t>0.12620121269643667</t>
  </si>
  <si>
    <t>33.8824855706072</t>
  </si>
  <si>
    <t>GATCCAGATCTAACTTGGGGTGGCCTTGTCTTCTTCTTTTACCAATTCCACTAATTGTTTGGG</t>
  </si>
  <si>
    <t>T-25-C;G-41-A</t>
  </si>
  <si>
    <t>0.2930519918984748</t>
  </si>
  <si>
    <t>0.09091420279382174</t>
  </si>
  <si>
    <t>65.8191629844769</t>
  </si>
  <si>
    <t>GATCCAGATCTAACTTGGGGTGGCCTTGTCTTCTTCTTTTCCCAATTCCACTAATTGTTTGGG</t>
  </si>
  <si>
    <t>T-25-C;G-41-C</t>
  </si>
  <si>
    <t>-0.07166892250180962</t>
  </si>
  <si>
    <t>0.15621510986884016</t>
  </si>
  <si>
    <t>45.704196110640474</t>
  </si>
  <si>
    <t>GATCCAGATCTAACTTGGGGTGGCCTTGTCTTCTTCTTTTGACAATTCCACTAATTGTTTGGG</t>
  </si>
  <si>
    <t>T-25-C;C-42-A</t>
  </si>
  <si>
    <t>0.17032981425174376</t>
  </si>
  <si>
    <t>0.1125727571603659</t>
  </si>
  <si>
    <t>58.21766604976013</t>
  </si>
  <si>
    <t>GATCCAGATCTAACTTGGGGTGGCCTTGTCTTCTTCTTTTGCAAATTCCACTAATTGTTTGGG</t>
  </si>
  <si>
    <t>T-25-C;C-43-A</t>
  </si>
  <si>
    <t>-0.04660517099578561</t>
  </si>
  <si>
    <t>0.10328603894057167</t>
  </si>
  <si>
    <t>46.86419091117068</t>
  </si>
  <si>
    <t>GATCCAGATCTAACTTGGGGTGGCCTTGTCTTCTTCTTTTGCCAAATCCACTAATTGTTTGGG</t>
  </si>
  <si>
    <t>T-25-C;T-46-A</t>
  </si>
  <si>
    <t>0.4178863555914559</t>
  </si>
  <si>
    <t>0.10768833047163573</t>
  </si>
  <si>
    <t>74.5705301078017</t>
  </si>
  <si>
    <t>GATCCAGATCTAACTTGGGGTGGCCTTGTCTTCTTCTTTTGCCAACTCCACTAATTGTTTGGG</t>
  </si>
  <si>
    <t>T-25-C;T-46-C</t>
  </si>
  <si>
    <t>0.40153742996727093</t>
  </si>
  <si>
    <t>0.1056256076504687</t>
  </si>
  <si>
    <t>73.36129384849085</t>
  </si>
  <si>
    <t>GATCCAGATCTAACTTGGGGTGGCCTTGTCTTCTTCTTTTGCCAAGTCCACTAATTGTTTGGG</t>
  </si>
  <si>
    <t>T-25-C;T-46-G</t>
  </si>
  <si>
    <t>-0.06410553332353713</t>
  </si>
  <si>
    <t>0.1276883189865371</t>
  </si>
  <si>
    <t>46.05118528587123</t>
  </si>
  <si>
    <t>GATCCAGATCTAACTTGGGGTGGCCTTGTCTTCTTCTTTTGCCAATACCACTAATTGTTTGGG</t>
  </si>
  <si>
    <t>T-25-C;T-47-A</t>
  </si>
  <si>
    <t>-0.21356896390570607</t>
  </si>
  <si>
    <t>0.12723510679822989</t>
  </si>
  <si>
    <t>39.65789600568295</t>
  </si>
  <si>
    <t>GATCCAGATCTAACTTGGGGTGGCCTTGTCTTCTTCTTTTGCCAATCCCACTAATTGTTTGGG</t>
  </si>
  <si>
    <t>T-25-C;T-47-C</t>
  </si>
  <si>
    <t>-0.24882438887623512</t>
  </si>
  <si>
    <t>0.13650925052971732</t>
  </si>
  <si>
    <t>38.28409921658232</t>
  </si>
  <si>
    <t>GATCCAGATCTAACTTGGGGTGGCCTTGTCTTCTTCTTTTGCCAATGCCACTAATTGTTTGGG</t>
  </si>
  <si>
    <t>T-25-C;T-47-G</t>
  </si>
  <si>
    <t>0.03330886415620529</t>
  </si>
  <si>
    <t>0.1172858542826057</t>
  </si>
  <si>
    <t>50.76300792928685</t>
  </si>
  <si>
    <t>GATCCAGATCTAACTTGGGGTGGCCTTGTCTTCTTCTTTTGCCAATTACACTAATTGTTTGGG</t>
  </si>
  <si>
    <t>T-25-C;C-48-A</t>
  </si>
  <si>
    <t>-0.11006406988737225</t>
  </si>
  <si>
    <t>0.10713156837411314</t>
  </si>
  <si>
    <t>43.98263799012197</t>
  </si>
  <si>
    <t>GATCCAGATCTAACTTGGGGTGGCCTTGTCTTCTTCTTTTGCCAATTCAACTAATTGTTTGGG</t>
  </si>
  <si>
    <t>T-25-C;C-49-A</t>
  </si>
  <si>
    <t>0.6284426417498947</t>
  </si>
  <si>
    <t>0.08924780086378326</t>
  </si>
  <si>
    <t>92.04721726666438</t>
  </si>
  <si>
    <t>GATCCAGATCTAACTTGGGGTGGCCTTGTCTTCTTCTTTTGCCAATTCCAATAATTGTTTGGG</t>
  </si>
  <si>
    <t>T-25-C;C-51-A</t>
  </si>
  <si>
    <t>-0.23776514411141547</t>
  </si>
  <si>
    <t>0.0984191182903203</t>
  </si>
  <si>
    <t>38.70984229963298</t>
  </si>
  <si>
    <t>GATCCAGATCTAACTTGGGGTGGCCTTGTCTTCTTCTTTTGCCAATTCCACAAATTGTTTGGG</t>
  </si>
  <si>
    <t>T-25-C;T-52-A</t>
  </si>
  <si>
    <t>0.24230119000000427</t>
  </si>
  <si>
    <t>0.11284517902720685</t>
  </si>
  <si>
    <t>62.56213511936185</t>
  </si>
  <si>
    <t>GATCCAGATCTAACTTGGGGTGGCCTTGTCTTCTTCTTTTGCCAATTCCACCAATTGTTTGGG</t>
  </si>
  <si>
    <t>T-25-C;T-52-C</t>
  </si>
  <si>
    <t>0.014150468560906793</t>
  </si>
  <si>
    <t>0.10544555928034234</t>
  </si>
  <si>
    <t>49.79972706342051</t>
  </si>
  <si>
    <t>GATCCAGATCTAACTTGGGGTGGCCTTGTCTTCTTCTTTTGCCAATTCCACGAATTGTTTGGG</t>
  </si>
  <si>
    <t>T-25-C;T-52-G</t>
  </si>
  <si>
    <t>0.41126447496096274</t>
  </si>
  <si>
    <t>0.09544892828145482</t>
  </si>
  <si>
    <t>74.07836428895268</t>
  </si>
  <si>
    <t>GATCCAGATCTAACTTGGGGTGGCCTTGTCTTCTTCTTTTGCCAATTCCACTAAATGTTTGGG</t>
  </si>
  <si>
    <t>T-25-C;T-55-A</t>
  </si>
  <si>
    <t>0.0799232065013252</t>
  </si>
  <si>
    <t>0.12329401660092383</t>
  </si>
  <si>
    <t>53.1853105799356</t>
  </si>
  <si>
    <t>GATCCAGATCTAACTTGGGGTGGCCTTGTCTTCTTCTTTTGCCAATTCCACTAACTGTTTGGG</t>
  </si>
  <si>
    <t>T-25-C;T-55-C</t>
  </si>
  <si>
    <t>0.1371960996790202</t>
  </si>
  <si>
    <t>0.13257105002327194</t>
  </si>
  <si>
    <t>56.32030540333321</t>
  </si>
  <si>
    <t>GATCCAGATCTAACTTGGGGTGGCCTTGTCTTCTTCTTTTGCCAATTCCACTAAGTGTTTGGG</t>
  </si>
  <si>
    <t>T-25-C;T-55-G</t>
  </si>
  <si>
    <t>0.5717220918084748</t>
  </si>
  <si>
    <t>0.11566848709023332</t>
  </si>
  <si>
    <t>86.97155634270813</t>
  </si>
  <si>
    <t>GATCCAGATCTAACTTGGGGTGGCCTTGTCTTCTTCTTTTGCCAATTCCACTAATAGTTTGGG</t>
  </si>
  <si>
    <t>T-25-C;T-56-A</t>
  </si>
  <si>
    <t>-0.038012945184578734</t>
  </si>
  <si>
    <t>0.10764112727996454</t>
  </si>
  <si>
    <t>47.26859349312975</t>
  </si>
  <si>
    <t>GATCCAGATCTAACTTGGGGTGGCCTTGTCTTCTTCTTTTGCCAATTCCACTAATCGTTTGGG</t>
  </si>
  <si>
    <t>T-25-C;T-56-C</t>
  </si>
  <si>
    <t>0.5231812488214949</t>
  </si>
  <si>
    <t>0.1018428377504319</t>
  </si>
  <si>
    <t>82.85070752125864</t>
  </si>
  <si>
    <t>GATCCAGATCTAACTTGGGGTGGCCTTGTCTTCTTCTTTTGCCAATTCCACTAATGGTTTGGG</t>
  </si>
  <si>
    <t>T-25-C;T-56-G</t>
  </si>
  <si>
    <t>0.0632201732146512</t>
  </si>
  <si>
    <t>0.11685446108782432</t>
  </si>
  <si>
    <t>52.30433255162941</t>
  </si>
  <si>
    <t>GATCCAGATCTAACTTGGGGTGGCCTTGTCTTCTTCTTTTGCCAATTCCACTAATTATTTGGG</t>
  </si>
  <si>
    <t>T-25-C;G-57-A</t>
  </si>
  <si>
    <t>0.5065870954426626</t>
  </si>
  <si>
    <t>0.0781524556734683</t>
  </si>
  <si>
    <t>81.48721446768745</t>
  </si>
  <si>
    <t>GATCCAGATCTAACTTGGGGTGGCCTTGTCTTCTTCTTTTGCCAATTCCACTAATTCTTTGGG</t>
  </si>
  <si>
    <t>T-25-C;G-57-C</t>
  </si>
  <si>
    <t>-0.09874685190408383</t>
  </si>
  <si>
    <t>0.12197284828238178</t>
  </si>
  <si>
    <t>44.4832263828049</t>
  </si>
  <si>
    <t>GATCCAGATCTAACTTGGGGTGGCCTTGTCTTCTTCTTTTGCCAATTCCACTAATTGATTGGG</t>
  </si>
  <si>
    <t>T-25-C;T-58-A</t>
  </si>
  <si>
    <t>-0.05512420156182594</t>
  </si>
  <si>
    <t>0.11251849345801448</t>
  </si>
  <si>
    <t>46.46664917570286</t>
  </si>
  <si>
    <t>GATCCAGATCTAACTTGGGGTGGCCTTGTCTTCTTCTTTTGCCAATTCCACTAATTGCTTGGG</t>
  </si>
  <si>
    <t>T-25-C;T-58-C</t>
  </si>
  <si>
    <t>0.1777954464850271</t>
  </si>
  <si>
    <t>0.10616422225593286</t>
  </si>
  <si>
    <t>58.6539241790844</t>
  </si>
  <si>
    <t>GATCCAGATCTAACTTGGGGTGGCCTTGTCTTCTTCTTTTGCCAATTCCACTAATTGGTTGGG</t>
  </si>
  <si>
    <t>T-25-C;T-58-G</t>
  </si>
  <si>
    <t>0.0566370479293348</t>
  </si>
  <si>
    <t>0.14612152494127056</t>
  </si>
  <si>
    <t>51.96113746503831</t>
  </si>
  <si>
    <t>GATCCAGATCTAACTTGGGGTGGCCTTGTCTTCTTCTTTTGCCAATTCCACTAATTGTATGGG</t>
  </si>
  <si>
    <t>T-25-C;T-59-A</t>
  </si>
  <si>
    <t>0.13526574958844517</t>
  </si>
  <si>
    <t>0.11363386733644879</t>
  </si>
  <si>
    <t>56.21169236102133</t>
  </si>
  <si>
    <t>GATCCAGATCTAACTTGGGGTGGCCTTGTCTTCTTCTTTTGCCAATTCCACTAATTGTCTGGG</t>
  </si>
  <si>
    <t>T-25-C;T-59-C</t>
  </si>
  <si>
    <t>0.14529447237764537</t>
  </si>
  <si>
    <t>0.09708451920397626</t>
  </si>
  <si>
    <t>56.77826006790776</t>
  </si>
  <si>
    <t>GATCCAGATCTAACTTGGGGTGGCCTTGTCTTCTTCTTTTGCCAATTCCACTAATTGTGTGGG</t>
  </si>
  <si>
    <t>T-25-C;T-59-G</t>
  </si>
  <si>
    <t>0.02479030306114649</t>
  </si>
  <si>
    <t>0.1192367967891413</t>
  </si>
  <si>
    <t>50.33241675732419</t>
  </si>
  <si>
    <t>GATCCAGATCTAACTTGGGGTGGCCTTGTCTTCTTCTTTTGCCAATTCCACTAATTGTTAGGG</t>
  </si>
  <si>
    <t>T-25-C;T-60-A</t>
  </si>
  <si>
    <t>-0.5685273970115772</t>
  </si>
  <si>
    <t>0.132824441926375</t>
  </si>
  <si>
    <t>27.80821936999939</t>
  </si>
  <si>
    <t>GATCCAGATCTAACTTGGGGTGGCCTTGTCTTCTTCTTTTGCCAATTCCACTAATTGTTCGGG</t>
  </si>
  <si>
    <t>T-25-C;T-60-C</t>
  </si>
  <si>
    <t>0.23683774256787643</t>
  </si>
  <si>
    <t>0.0921144317885508</t>
  </si>
  <si>
    <t>62.2212622014295</t>
  </si>
  <si>
    <t>GATCCAGATCTAACTTGGGGTGGCCTTGTCTTCTTCTTTTGCCAATTCCACTAATTGTTGGGG</t>
  </si>
  <si>
    <t>T-25-C;T-60-G</t>
  </si>
  <si>
    <t>-0.2202459835220648</t>
  </si>
  <si>
    <t>0.11500204276174177</t>
  </si>
  <si>
    <t>39.39398151771467</t>
  </si>
  <si>
    <t>GATCCAGATCTAACTTGGGGTGGCCTTGTCTTCTTCTTTTGCCAATTCCACTAATTGTTTAGG</t>
  </si>
  <si>
    <t>T-25-C;G-61-A</t>
  </si>
  <si>
    <t>-0.33765023876396527</t>
  </si>
  <si>
    <t>0.10440178295636054</t>
  </si>
  <si>
    <t>35.03013867798831</t>
  </si>
  <si>
    <t>GATCCAGATCTAACTTGGGGTGGCCTTGTCTTCTTCTTTTGCCAATTCCACTAATTGTTTCGG</t>
  </si>
  <si>
    <t>T-25-C;G-61-C</t>
  </si>
  <si>
    <t>0.4502672170461155</t>
  </si>
  <si>
    <t>0.1229717592540796</t>
  </si>
  <si>
    <t>77.02470787275519</t>
  </si>
  <si>
    <t>GATCCAGATCTAACTTGGGGTGGCCTTGTCTTCTTCTTTTGCCAATTCCACTAATTGTTTGAG</t>
  </si>
  <si>
    <t>T-25-C;G-62-A</t>
  </si>
  <si>
    <t>0.650704452301761</t>
  </si>
  <si>
    <t>0.06679844588712977</t>
  </si>
  <si>
    <t>94.11933393799492</t>
  </si>
  <si>
    <t>GATCCAGATCTAACTTGGGGTGGCCTTGTCTTCTTCTTTTGCCAATTCCACTAATTGTTTGCG</t>
  </si>
  <si>
    <t>T-25-C;G-62-C</t>
  </si>
  <si>
    <t>0.16245127367321494</t>
  </si>
  <si>
    <t>0.10261857700138798</t>
  </si>
  <si>
    <t>57.76079789574652</t>
  </si>
  <si>
    <t>GATCCAGATCTAACTTGGGGTGGCCTTGTCTTCTTCTTTTGCCAATTCCACTAATTGTTTGGA</t>
  </si>
  <si>
    <t>T-25-C;G-63-A</t>
  </si>
  <si>
    <t>-2.572160752149949</t>
  </si>
  <si>
    <t>0.46943456099914155</t>
  </si>
  <si>
    <t>3.7497841662172413</t>
  </si>
  <si>
    <t>GATCCAGATCTAACTTGGGGTGGCCTTGTCTTCTTCTTTTGCCAATTCCACTAATTGTTTGGC</t>
  </si>
  <si>
    <t>T-25-C;G-63-C</t>
  </si>
  <si>
    <t>-1.5289891361503525</t>
  </si>
  <si>
    <t>0.4153665066030564</t>
  </si>
  <si>
    <t>10.642654103770218</t>
  </si>
  <si>
    <t>GATCCAGATCTAACTTGGGGTGGCCTTGTCTTCTTCTTTTGCCAATTCCACTAATTGTTTGGG</t>
  </si>
  <si>
    <t>T-25-C</t>
  </si>
  <si>
    <t>0.1679613747048061</t>
  </si>
  <si>
    <t>0.017386894944102293</t>
  </si>
  <si>
    <t>58.07994418449287</t>
  </si>
  <si>
    <t>GATCCAGATCTAACTTGGGGTGGCCTTGTCTTCTTCTTTTGCCAATTCCACTAATTGTTTGGT</t>
  </si>
  <si>
    <t>T-25-C;G-63-T</t>
  </si>
  <si>
    <t>-1.7206459274990087</t>
  </si>
  <si>
    <t>0.9590951161652658</t>
  </si>
  <si>
    <t>8.786470606119991</t>
  </si>
  <si>
    <t>GATCCAGATCTAACTTGGGGTGGCCTTGTCTTCTTCTTTTGCCAATTCCACTAATTGTTTGTG</t>
  </si>
  <si>
    <t>T-25-C;G-62-T</t>
  </si>
  <si>
    <t>0.08684247181774049</t>
  </si>
  <si>
    <t>0.10930104791236811</t>
  </si>
  <si>
    <t>53.55458995244368</t>
  </si>
  <si>
    <t>GATCCAGATCTAACTTGGGGTGGCCTTGTCTTCTTCTTTTGCCAATTCCACTAATTGTTTTGG</t>
  </si>
  <si>
    <t>T-25-C;G-61-T</t>
  </si>
  <si>
    <t>0.19996867261907292</t>
  </si>
  <si>
    <t>0.10713899666967742</t>
  </si>
  <si>
    <t>59.9689967246329</t>
  </si>
  <si>
    <t>GATCCAGATCTAACTTGGGGTGGCCTTGTCTTCTTCTTTTGCCAATTCCACTAATTTTTTGGG</t>
  </si>
  <si>
    <t>T-25-C;G-57-T</t>
  </si>
  <si>
    <t>0.8141762087252692</t>
  </si>
  <si>
    <t>0.11357527557995487</t>
  </si>
  <si>
    <t>GATCCAGATCTAACTTGGGGTGGCCTTGTCTTCTTCTTTTGCCAATTCCACTACTTGTTTGGG</t>
  </si>
  <si>
    <t>T-25-C;A-54-C</t>
  </si>
  <si>
    <t>0.3639160457244253</t>
  </si>
  <si>
    <t>0.10150591101192238</t>
  </si>
  <si>
    <t>70.65261207729758</t>
  </si>
  <si>
    <t>GATCCAGATCTAACTTGGGGTGGCCTTGTCTTCTTCTTTTGCCAATTCCACTAGTTGTTTGGG</t>
  </si>
  <si>
    <t>T-25-C;A-54-G</t>
  </si>
  <si>
    <t>0.002295282092852735</t>
  </si>
  <si>
    <t>0.12822881475485937</t>
  </si>
  <si>
    <t>49.21282778702423</t>
  </si>
  <si>
    <t>GATCCAGATCTAACTTGGGGTGGCCTTGTCTTCTTCTTTTGCCAATTCCACTATTTGTTTGGG</t>
  </si>
  <si>
    <t>T-25-C;A-54-T</t>
  </si>
  <si>
    <t>0.5093466825026725</t>
  </si>
  <si>
    <t>0.11082818871157146</t>
  </si>
  <si>
    <t>81.71239609153389</t>
  </si>
  <si>
    <t>GATCCAGATCTAACTTGGGGTGGCCTTGTCTTCTTCTTTTGCCAATTCCACTCATTGTTTGGG</t>
  </si>
  <si>
    <t>T-25-C;A-53-C</t>
  </si>
  <si>
    <t>0.04196451983290603</t>
  </si>
  <si>
    <t>0.11574058414412947</t>
  </si>
  <si>
    <t>51.204302137237264</t>
  </si>
  <si>
    <t>GATCCAGATCTAACTTGGGGTGGCCTTGTCTTCTTCTTTTGCCAATTCCACTGATTGTTTGGG</t>
  </si>
  <si>
    <t>T-25-C;A-53-G</t>
  </si>
  <si>
    <t>0.7249088045911511</t>
  </si>
  <si>
    <t>0.08589810191863093</t>
  </si>
  <si>
    <t>GATCCAGATCTAACTTGGGGTGGCCTTGTCTTCTTCTTTTGCCAATTCCACTTATTGTTTGGG</t>
  </si>
  <si>
    <t>T-25-C;A-53-T</t>
  </si>
  <si>
    <t>0.09919162569807077</t>
  </si>
  <si>
    <t>0.09064591029938436</t>
  </si>
  <si>
    <t>54.22004426674565</t>
  </si>
  <si>
    <t>GATCCAGATCTAACTTGGGGTGGCCTTGTCTTCTTCTTTTGCCAATTCCAGTAATTGTTTGGG</t>
  </si>
  <si>
    <t>T-25-C;C-51-G</t>
  </si>
  <si>
    <t>-2.890534294686803e-4</t>
  </si>
  <si>
    <t>0.095966921292208393</t>
  </si>
  <si>
    <t>49.085809527614245</t>
  </si>
  <si>
    <t>GATCCAGATCTAACTTGGGGTGGCCTTGTCTTCTTCTTTTGCCAATTCCATTAATTGTTTGGG</t>
  </si>
  <si>
    <t>T-25-C;C-51-T</t>
  </si>
  <si>
    <t>0.057740715900511164</t>
  </si>
  <si>
    <t>0.10732082659962383</t>
  </si>
  <si>
    <t>52.01851696633884</t>
  </si>
  <si>
    <t>GATCCAGATCTAACTTGGGGTGGCCTTGTCTTCTTCTTTTGCCAATTCCCCTAATTGTTTGGG</t>
  </si>
  <si>
    <t>T-25-C;A-50-C</t>
  </si>
  <si>
    <t>-1.5299133147489974</t>
  </si>
  <si>
    <t>0.35301495150033263</t>
  </si>
  <si>
    <t>10.632822934192733</t>
  </si>
  <si>
    <t>GATCCAGATCTAACTTGGGGTGGCCTTGTCTTCTTCTTTTGCCAATTCCGCTAATTGTTTGGG</t>
  </si>
  <si>
    <t>T-25-C;A-50-G</t>
  </si>
  <si>
    <t>0.4795556524827559</t>
  </si>
  <si>
    <t>0.08957401530870955</t>
  </si>
  <si>
    <t>79.31400233642496</t>
  </si>
  <si>
    <t>GATCCAGATCTAACTTGGGGTGGCCTTGTCTTCTTCTTTTGCCAATTCCTCTAATTGTTTGGG</t>
  </si>
  <si>
    <t>T-25-C;A-50-T</t>
  </si>
  <si>
    <t>0.3268734992960086</t>
  </si>
  <si>
    <t>0.09257107983235892</t>
  </si>
  <si>
    <t>68.08333939441702</t>
  </si>
  <si>
    <t>GATCCAGATCTAACTTGGGGTGGCCTTGTCTTCTTCTTTTGCCAATTCGACTAATTGTTTGGG</t>
  </si>
  <si>
    <t>T-25-C;C-49-G</t>
  </si>
  <si>
    <t>0.3234554066279462</t>
  </si>
  <si>
    <t>0.08428964876407047</t>
  </si>
  <si>
    <t>67.85102149945018</t>
  </si>
  <si>
    <t>GATCCAGATCTAACTTGGGGTGGCCTTGTCTTCTTCTTTTGCCAATTCTACTAATTGTTTGGG</t>
  </si>
  <si>
    <t>T-25-C;C-49-T</t>
  </si>
  <si>
    <t>0.34359699885698497</t>
  </si>
  <si>
    <t>0.09248168165533885</t>
  </si>
  <si>
    <t>69.23150500508038</t>
  </si>
  <si>
    <t>GATCCAGATCTAACTTGGGGTGGCCTTGTCTTCTTCTTTTGCCAATTGCACTAATTGTTTGGG</t>
  </si>
  <si>
    <t>T-25-C;C-48-G</t>
  </si>
  <si>
    <t>0.035967572873448095</t>
  </si>
  <si>
    <t>0.1000335489625653</t>
  </si>
  <si>
    <t>50.89815155514216</t>
  </si>
  <si>
    <t>GATCCAGATCTAACTTGGGGTGGCCTTGTCTTCTTCTTTTGCCAATTTCACTAATTGTTTGGG</t>
  </si>
  <si>
    <t>T-25-C;C-48-T</t>
  </si>
  <si>
    <t>-0.1057674177835202</t>
  </si>
  <si>
    <t>0.10771949972528176</t>
  </si>
  <si>
    <t>44.17202265282402</t>
  </si>
  <si>
    <t>GATCCAGATCTAACTTGGGGTGGCCTTGTCTTCTTCTTTTGCCACTTCCACTAATTGTTTGGG</t>
  </si>
  <si>
    <t>T-25-C;A-45-C</t>
  </si>
  <si>
    <t>-1.2326802490821707</t>
  </si>
  <si>
    <t>0.26928970011550274</t>
  </si>
  <si>
    <t>14.313151296598363</t>
  </si>
  <si>
    <t>GATCCAGATCTAACTTGGGGTGGCCTTGTCTTCTTCTTTTGCCAGTTCCACTAATTGTTTGGG</t>
  </si>
  <si>
    <t>T-25-C;A-45-G</t>
  </si>
  <si>
    <t>0.48745354963656295</t>
  </si>
  <si>
    <t>0.09207931483773632</t>
  </si>
  <si>
    <t>79.94289637090871</t>
  </si>
  <si>
    <t>GATCCAGATCTAACTTGGGGTGGCCTTGTCTTCTTCTTTTGCCATTTCCACTAATTGTTTGGG</t>
  </si>
  <si>
    <t>T-25-C;A-45-T</t>
  </si>
  <si>
    <t>-0.23901957104024193</t>
  </si>
  <si>
    <t>0.13588346921034206</t>
  </si>
  <si>
    <t>38.661314074961226</t>
  </si>
  <si>
    <t>GATCCAGATCTAACTTGGGGTGGCCTTGTCTTCTTCTTTTGCCCATTCCACTAATTGTTTGGG</t>
  </si>
  <si>
    <t>T-25-C;A-44-C</t>
  </si>
  <si>
    <t>-0.13368826113109605</t>
  </si>
  <si>
    <t>0.1224072712495419</t>
  </si>
  <si>
    <t>42.95576106536346</t>
  </si>
  <si>
    <t>GATCCAGATCTAACTTGGGGTGGCCTTGTCTTCTTCTTTTGCCGATTCCACTAATTGTTTGGG</t>
  </si>
  <si>
    <t>T-25-C;A-44-G</t>
  </si>
  <si>
    <t>0.7498001908057885</t>
  </si>
  <si>
    <t>0.08377247743473742</t>
  </si>
  <si>
    <t>GATCCAGATCTAACTTGGGGTGGCCTTGTCTTCTTCTTTTGCCTATTCCACTAATTGTTTGGG</t>
  </si>
  <si>
    <t>T-25-C;A-44-T</t>
  </si>
  <si>
    <t>-0.5102593260304753</t>
  </si>
  <si>
    <t>0.1349695366976775</t>
  </si>
  <si>
    <t>29.476687855989837</t>
  </si>
  <si>
    <t>GATCCAGATCTAACTTGGGGTGGCCTTGTCTTCTTCTTTTGCGAATTCCACTAATTGTTTGGG</t>
  </si>
  <si>
    <t>T-25-C;C-43-G</t>
  </si>
  <si>
    <t>0.3841745952918698</t>
  </si>
  <si>
    <t>0.08267644013468887</t>
  </si>
  <si>
    <t>72.09852815130728</t>
  </si>
  <si>
    <t>GATCCAGATCTAACTTGGGGTGGCCTTGTCTTCTTCTTTTGCTAATTCCACTAATTGTTTGGG</t>
  </si>
  <si>
    <t>T-25-C;C-43-T</t>
  </si>
  <si>
    <t>-0.32633677939150885</t>
  </si>
  <si>
    <t>0.11348893514021942</t>
  </si>
  <si>
    <t>35.42870103712646</t>
  </si>
  <si>
    <t>GATCCAGATCTAACTTGGGGTGGCCTTGTCTTCTTCTTTTGGCAATTCCACTAATTGTTTGGG</t>
  </si>
  <si>
    <t>T-25-C;C-42-G</t>
  </si>
  <si>
    <t>0.28480066548817445</t>
  </si>
  <si>
    <t>0.08479268485461774</t>
  </si>
  <si>
    <t>65.2783020653111</t>
  </si>
  <si>
    <t>GATCCAGATCTAACTTGGGGTGGCCTTGTCTTCTTCTTTTGTCAATTCCACTAATTGTTTGGG</t>
  </si>
  <si>
    <t>T-25-C;C-42-T</t>
  </si>
  <si>
    <t>-0.17658332985531933</t>
  </si>
  <si>
    <t>0.10258978741305111</t>
  </si>
  <si>
    <t>41.15213071253981</t>
  </si>
  <si>
    <t>GATCCAGATCTAACTTGGGGTGGCCTTGTCTTCTTCTTTTTCCAATTCCACTAATTGTTTGGG</t>
  </si>
  <si>
    <t>T-25-C;G-41-T</t>
  </si>
  <si>
    <t>0.05527560861812186</t>
  </si>
  <si>
    <t>0.11233437999248394</t>
  </si>
  <si>
    <t>51.890443663417706</t>
  </si>
  <si>
    <t>GATCCAGATCTAACTTGGGGTGGCCTTGTCTTCTTGTTTTGCCAATTCCACTAATTGTTTGGG</t>
  </si>
  <si>
    <t>T-25-C;C-36-G</t>
  </si>
  <si>
    <t>0.1271515905192331</t>
  </si>
  <si>
    <t>0.08375513056716652</t>
  </si>
  <si>
    <t>55.75742722980415</t>
  </si>
  <si>
    <t>GATCCAGATCTAACTTGGGGTGGCCTTGTCTTCTTTTTTTGCCAATTCCACTAATTGTTTGGG</t>
  </si>
  <si>
    <t>T-25-C;C-36-T</t>
  </si>
  <si>
    <t>1.881776757945708e-4</t>
  </si>
  <si>
    <t>0.13456423013345523</t>
  </si>
  <si>
    <t>49.10924039327211</t>
  </si>
  <si>
    <t>GATCCAGATCTAACTTGGGGTGGCCTTGTCTTGTTCTTTTGCCAATTCCACTAATTGTTTGGG</t>
  </si>
  <si>
    <t>T-25-C;C-33-G</t>
  </si>
  <si>
    <t>-0.3450139688584717</t>
  </si>
  <si>
    <t>0.1203333641025446</t>
  </si>
  <si>
    <t>34.77313361089431</t>
  </si>
  <si>
    <t>GATCCAGATCTAACTTGGGGTGGCCTTGTCTTTTTCTTTTGCCAATTCCACTAATTGTTTGGG</t>
  </si>
  <si>
    <t>T-25-C;C-33-T</t>
  </si>
  <si>
    <t>-1.7349051263940236</t>
  </si>
  <si>
    <t>0.2927173602965407</t>
  </si>
  <si>
    <t>8.662071597044507</t>
  </si>
  <si>
    <t>GATCCAGATCTAACTTGGGGTGGCCTTGTGTTCTTCTTTTGCCAATTCCACTAATTGTTTGGG</t>
  </si>
  <si>
    <t>T-25-C;C-30-G</t>
  </si>
  <si>
    <t>-0.4376185005937826</t>
  </si>
  <si>
    <t>0.12083064781846044</t>
  </si>
  <si>
    <t>31.69758624225458</t>
  </si>
  <si>
    <t>GATCCAGATCTAACTTGGGGTGGCCTTGTTTTCTTCTTTTGCCAATTCCACTAATTGTTTGGG</t>
  </si>
  <si>
    <t>T-25-C;C-30-T</t>
  </si>
  <si>
    <t>0.11761391797033016</t>
  </si>
  <si>
    <t>0.11354733493979373</t>
  </si>
  <si>
    <t>55.22815915169023</t>
  </si>
  <si>
    <t>GATCCAGATCTAACTTGGGGTGGCCTTTTCTTCTTCTTTTGCCAATTCCACTAATTGTTTGGG</t>
  </si>
  <si>
    <t>T-25-C;G-28-T</t>
  </si>
  <si>
    <t>0.001715048372837591</t>
  </si>
  <si>
    <t>0.1517789569695141</t>
  </si>
  <si>
    <t>49.184281127553014</t>
  </si>
  <si>
    <t>GATCCAGATCTAACTTGGGGTGGCGATGTCTTCTTCTTTTGCCAATTCCACTAATTGTTTGGG</t>
  </si>
  <si>
    <t>T-25-G;T-26-A</t>
  </si>
  <si>
    <t>0.42526219977760005</t>
  </si>
  <si>
    <t>0.07437617381110338</t>
  </si>
  <si>
    <t>75.1225841482631</t>
  </si>
  <si>
    <t>GATCCAGATCTAACTTGGGGTGGCGCTGTCTTCTTCTTTTGCCAATTCCACTAATTGTTTGGG</t>
  </si>
  <si>
    <t>T-25-G;T-26-C</t>
  </si>
  <si>
    <t>0.803837780116276</t>
  </si>
  <si>
    <t>0.09497429554834634</t>
  </si>
  <si>
    <t>GATCCAGATCTAACTTGGGGTGGCGGTGTCTTCTTCTTTTGCCAATTCCACTAATTGTTTGGG</t>
  </si>
  <si>
    <t>T-25-G;T-26-G</t>
  </si>
  <si>
    <t>0.3336258199532576</t>
  </si>
  <si>
    <t>0.08847225169996341</t>
  </si>
  <si>
    <t>68.54461552297927</t>
  </si>
  <si>
    <t>GATCCAGATCTAACTTGGGGTGGCGTAGTCTTCTTCTTTTGCCAATTCCACTAATTGTTTGGG</t>
  </si>
  <si>
    <t>T-25-G;T-27-A</t>
  </si>
  <si>
    <t>0.16695465186547287</t>
  </si>
  <si>
    <t>0.10367546089079542</t>
  </si>
  <si>
    <t>58.02150320004782</t>
  </si>
  <si>
    <t>GATCCAGATCTAACTTGGGGTGGCGTCGTCTTCTTCTTTTGCCAATTCCACTAATTGTTTGGG</t>
  </si>
  <si>
    <t>T-25-G;T-27-C</t>
  </si>
  <si>
    <t>1.027535429170346</t>
  </si>
  <si>
    <t>0.09700898072736248</t>
  </si>
  <si>
    <t>GATCCAGATCTAACTTGGGGTGGCGTGGTCTTCTTCTTTTGCCAATTCCACTAATTGTTTGGG</t>
  </si>
  <si>
    <t>T-25-G;T-27-G</t>
  </si>
  <si>
    <t>0.4947549519518776</t>
  </si>
  <si>
    <t>0.07594324815150823</t>
  </si>
  <si>
    <t>80.52872771214321</t>
  </si>
  <si>
    <t>GATCCAGATCTAACTTGGGGTGGCGTTATCTTCTTCTTTTGCCAATTCCACTAATTGTTTGGG</t>
  </si>
  <si>
    <t>T-25-G;G-28-A</t>
  </si>
  <si>
    <t>0.2791141226878678</t>
  </si>
  <si>
    <t>0.0749952229828875</t>
  </si>
  <si>
    <t>64.90814765360373</t>
  </si>
  <si>
    <t>GATCCAGATCTAACTTGGGGTGGCGTTCTCTTCTTCTTTTGCCAATTCCACTAATTGTTTGGG</t>
  </si>
  <si>
    <t>T-25-G;G-28-C</t>
  </si>
  <si>
    <t>0.11614246759711294</t>
  </si>
  <si>
    <t>0.10793163875966641</t>
  </si>
  <si>
    <t>55.14695341605137</t>
  </si>
  <si>
    <t>GATCCAGATCTAACTTGGGGTGGCGTTGACTTCTTCTTTTGCCAATTCCACTAATTGTTTGGG</t>
  </si>
  <si>
    <t>T-25-G;T-29-A</t>
  </si>
  <si>
    <t>0.7806324332908826</t>
  </si>
  <si>
    <t>0.10594198242487755</t>
  </si>
  <si>
    <t>GATCCAGATCTAACTTGGGGTGGCGTTGCCTTCTTCTTTTGCCAATTCCACTAATTGTTTGGG</t>
  </si>
  <si>
    <t>T-25-G;T-29-C</t>
  </si>
  <si>
    <t>0.38242057482691344</t>
  </si>
  <si>
    <t>0.07986880457566185</t>
  </si>
  <si>
    <t>71.97217670134543</t>
  </si>
  <si>
    <t>GATCCAGATCTAACTTGGGGTGGCGTTGGCTTCTTCTTTTGCCAATTCCACTAATTGTTTGGG</t>
  </si>
  <si>
    <t>T-25-G;T-29-G</t>
  </si>
  <si>
    <t>-2.0223353605076833</t>
  </si>
  <si>
    <t>0.43106664786030846</t>
  </si>
  <si>
    <t>6.498189985101437</t>
  </si>
  <si>
    <t>GATCCAGATCTAACTTGGGGTGGCGTTGTATTCTTCTTTTGCCAATTCCACTAATTGTTTGGG</t>
  </si>
  <si>
    <t>T-25-G;C-30-A</t>
  </si>
  <si>
    <t>0.3022997504221431</t>
  </si>
  <si>
    <t>0.07840285525955108</t>
  </si>
  <si>
    <t>66.43066586746262</t>
  </si>
  <si>
    <t>GATCCAGATCTAACTTGGGGTGGCGTTGTCATCTTCTTTTGCCAATTCCACTAATTGTTTGGG</t>
  </si>
  <si>
    <t>T-25-G;T-31-A</t>
  </si>
  <si>
    <t>0.01725860292251527</t>
  </si>
  <si>
    <t>0.11227162767322</t>
  </si>
  <si>
    <t>49.954752100826305</t>
  </si>
  <si>
    <t>GATCCAGATCTAACTTGGGGTGGCGTTGTCCTCTTCTTTTGCCAATTCCACTAATTGTTTGGG</t>
  </si>
  <si>
    <t>T-25-G;T-31-C</t>
  </si>
  <si>
    <t>0.23177594627096465</t>
  </si>
  <si>
    <t>0.09083447211159852</t>
  </si>
  <si>
    <t>61.90710661339375</t>
  </si>
  <si>
    <t>GATCCAGATCTAACTTGGGGTGGCGTTGTCGTCTTCTTTTGCCAATTCCACTAATTGTTTGGG</t>
  </si>
  <si>
    <t>T-25-G;T-31-G</t>
  </si>
  <si>
    <t>0.7869129838359508</t>
  </si>
  <si>
    <t>0.07544178142190679</t>
  </si>
  <si>
    <t>GATCCAGATCTAACTTGGGGTGGCGTTGTCTACTTCTTTTGCCAATTCCACTAATTGTTTGGG</t>
  </si>
  <si>
    <t>T-25-G;T-32-A</t>
  </si>
  <si>
    <t>0.31580384834447983</t>
  </si>
  <si>
    <t>0.09884860574189057</t>
  </si>
  <si>
    <t>67.3338366122794</t>
  </si>
  <si>
    <t>GATCCAGATCTAACTTGGGGTGGCGTTGTCTCCTTCTTTTGCCAATTCCACTAATTGTTTGGG</t>
  </si>
  <si>
    <t>T-25-G;T-32-C</t>
  </si>
  <si>
    <t>0.43775861058581667</t>
  </si>
  <si>
    <t>0.08608814801107818</t>
  </si>
  <si>
    <t>76.0672369121876</t>
  </si>
  <si>
    <t>GATCCAGATCTAACTTGGGGTGGCGTTGTCTGCTTCTTTTGCCAATTCCACTAATTGTTTGGG</t>
  </si>
  <si>
    <t>T-25-G;T-32-G</t>
  </si>
  <si>
    <t>0.47552711347468923</t>
  </si>
  <si>
    <t>0.08088249363448018</t>
  </si>
  <si>
    <t>78.99512551923276</t>
  </si>
  <si>
    <t>GATCCAGATCTAACTTGGGGTGGCGTTGTCTTATTCTTTTGCCAATTCCACTAATTGTTTGGG</t>
  </si>
  <si>
    <t>T-25-G;C-33-A</t>
  </si>
  <si>
    <t>-0.2580538255904097</t>
  </si>
  <si>
    <t>0.11070749982497487</t>
  </si>
  <si>
    <t>37.93238410853015</t>
  </si>
  <si>
    <t>GATCCAGATCTAACTTGGGGTGGCGTTGTCTTCATCTTTTGCCAATTCCACTAATTGTTTGGG</t>
  </si>
  <si>
    <t>T-25-G;T-34-A</t>
  </si>
  <si>
    <t>0.13535113578671992</t>
  </si>
  <si>
    <t>0.09408380451834505</t>
  </si>
  <si>
    <t>56.21649226865065</t>
  </si>
  <si>
    <t>GATCCAGATCTAACTTGGGGTGGCGTTGTCTTCCTCTTTTGCCAATTCCACTAATTGTTTGGG</t>
  </si>
  <si>
    <t>T-25-G;T-34-C</t>
  </si>
  <si>
    <t>0.4750540263390043</t>
  </si>
  <si>
    <t>0.09271813798849213</t>
  </si>
  <si>
    <t>78.95776278018025</t>
  </si>
  <si>
    <t>GATCCAGATCTAACTTGGGGTGGCGTTGTCTTCGTCTTTTGCCAATTCCACTAATTGTTTGGG</t>
  </si>
  <si>
    <t>T-25-G;T-34-G</t>
  </si>
  <si>
    <t>0.5523355452863785</t>
  </si>
  <si>
    <t>0.07450742344543082</t>
  </si>
  <si>
    <t>85.30171673003551</t>
  </si>
  <si>
    <t>GATCCAGATCTAACTTGGGGTGGCGTTGTCTTCTACTTTTGCCAATTCCACTAATTGTTTGGG</t>
  </si>
  <si>
    <t>T-25-G;T-35-A</t>
  </si>
  <si>
    <t>0.6421852745613841</t>
  </si>
  <si>
    <t>0.08098081672065809</t>
  </si>
  <si>
    <t>93.32092034584765</t>
  </si>
  <si>
    <t>GATCCAGATCTAACTTGGGGTGGCGTTGTCTTCTCCTTTTGCCAATTCCACTAATTGTTTGGG</t>
  </si>
  <si>
    <t>T-25-G;T-35-C</t>
  </si>
  <si>
    <t>0.3854019322835749</t>
  </si>
  <si>
    <t>0.0930140774668629</t>
  </si>
  <si>
    <t>72.18707166720625</t>
  </si>
  <si>
    <t>GATCCAGATCTAACTTGGGGTGGCGTTGTCTTCTGCTTTTGCCAATTCCACTAATTGTTTGGG</t>
  </si>
  <si>
    <t>T-25-G;T-35-G</t>
  </si>
  <si>
    <t>0.667944981151382</t>
  </si>
  <si>
    <t>0.07192552038335515</t>
  </si>
  <si>
    <t>95.75606958293997</t>
  </si>
  <si>
    <t>GATCCAGATCTAACTTGGGGTGGCGTTGTCTTCTTATTTTGCCAATTCCACTAATTGTTTGGG</t>
  </si>
  <si>
    <t>T-25-G;C-36-A</t>
  </si>
  <si>
    <t>0.37481368471032084</t>
  </si>
  <si>
    <t>0.07779157936602835</t>
  </si>
  <si>
    <t>71.42676931872768</t>
  </si>
  <si>
    <t>GATCCAGATCTAACTTGGGGTGGCGTTGTCTTCTTCATTTGCCAATTCCACTAATTGTTTGGG</t>
  </si>
  <si>
    <t>T-25-G;T-37-A</t>
  </si>
  <si>
    <t>0.34001907048759783</t>
  </si>
  <si>
    <t>0.07934927688209713</t>
  </si>
  <si>
    <t>68.98424224726455</t>
  </si>
  <si>
    <t>GATCCAGATCTAACTTGGGGTGGCGTTGTCTTCTTCCTTTGCCAATTCCACTAATTGTTTGGG</t>
  </si>
  <si>
    <t>T-25-G;T-37-C</t>
  </si>
  <si>
    <t>0.026000257755986272</t>
  </si>
  <si>
    <t>0.08513259723760058</t>
  </si>
  <si>
    <t>50.393353559232885</t>
  </si>
  <si>
    <t>GATCCAGATCTAACTTGGGGTGGCGTTGTCTTCTTCGTTTGCCAATTCCACTAATTGTTTGGG</t>
  </si>
  <si>
    <t>T-25-G;T-37-G</t>
  </si>
  <si>
    <t>0.3204248977652744</t>
  </si>
  <si>
    <t>0.07458370143658978</t>
  </si>
  <si>
    <t>67.64570963429996</t>
  </si>
  <si>
    <t>GATCCAGATCTAACTTGGGGTGGCGTTGTCTTCTTCTATTGCCAATTCCACTAATTGTTTGGG</t>
  </si>
  <si>
    <t>T-25-G;T-38-A</t>
  </si>
  <si>
    <t>0.4973723581569224</t>
  </si>
  <si>
    <t>0.08916036243242408</t>
  </si>
  <si>
    <t>80.73978018828154</t>
  </si>
  <si>
    <t>GATCCAGATCTAACTTGGGGTGGCGTTGTCTTCTTCTCTTGCCAATTCCACTAATTGTTTGGG</t>
  </si>
  <si>
    <t>T-25-G;T-38-C</t>
  </si>
  <si>
    <t>0.7771069439465246</t>
  </si>
  <si>
    <t>0.0884038457358105</t>
  </si>
  <si>
    <t>GATCCAGATCTAACTTGGGGTGGCGTTGTCTTCTTCTGTTGCCAATTCCACTAATTGTTTGGG</t>
  </si>
  <si>
    <t>T-25-G;T-38-G</t>
  </si>
  <si>
    <t>0.35557605896474054</t>
  </si>
  <si>
    <t>0.0735284049659507</t>
  </si>
  <si>
    <t>70.06582054604146</t>
  </si>
  <si>
    <t>GATCCAGATCTAACTTGGGGTGGCGTTGTCTTCTTCTTATGCCAATTCCACTAATTGTTTGGG</t>
  </si>
  <si>
    <t>T-25-G;T-39-A</t>
  </si>
  <si>
    <t>0.262343720057163</t>
  </si>
  <si>
    <t>0.08003839104881179</t>
  </si>
  <si>
    <t>63.82868866375912</t>
  </si>
  <si>
    <t>GATCCAGATCTAACTTGGGGTGGCGTTGTCTTCTTCTTCTGCCAATTCCACTAATTGTTTGGG</t>
  </si>
  <si>
    <t>T-25-G;T-39-C</t>
  </si>
  <si>
    <t>0.6817073977108355</t>
  </si>
  <si>
    <t>0.08821291042814844</t>
  </si>
  <si>
    <t>97.08301454126749</t>
  </si>
  <si>
    <t>GATCCAGATCTAACTTGGGGTGGCGTTGTCTTCTTCTTGTGCCAATTCCACTAATTGTTTGGG</t>
  </si>
  <si>
    <t>T-25-G;T-39-G</t>
  </si>
  <si>
    <t>0.28656586549573776</t>
  </si>
  <si>
    <t>0.07288018475713288</t>
  </si>
  <si>
    <t>65.39363308582267</t>
  </si>
  <si>
    <t>GATCCAGATCTAACTTGGGGTGGCGTTGTCTTCTTCTTTAGCCAATTCCACTAATTGTTTGGG</t>
  </si>
  <si>
    <t>T-25-G;T-40-A</t>
  </si>
  <si>
    <t>-0.5325049500031346</t>
  </si>
  <si>
    <t>0.14664114831685923</t>
  </si>
  <si>
    <t>28.82820029000456</t>
  </si>
  <si>
    <t>GATCCAGATCTAACTTGGGGTGGCGTTGTCTTCTTCTTTCGCCAATTCCACTAATTGTTTGGG</t>
  </si>
  <si>
    <t>T-25-G;T-40-C</t>
  </si>
  <si>
    <t>0.5488895331317012</t>
  </si>
  <si>
    <t>0.08849407263483185</t>
  </si>
  <si>
    <t>85.00827187502559</t>
  </si>
  <si>
    <t>GATCCAGATCTAACTTGGGGTGGCGTTGTCTTCTTCTTTGGCCAATTCCACTAATTGTTTGGG</t>
  </si>
  <si>
    <t>T-25-G;T-40-G</t>
  </si>
  <si>
    <t>0.35295847824056126</t>
  </si>
  <si>
    <t>0.07950321699756663</t>
  </si>
  <si>
    <t>69.88265743145739</t>
  </si>
  <si>
    <t>GATCCAGATCTAACTTGGGGTGGCGTTGTCTTCTTCTTTTACCAATTCCACTAATTGTTTGGG</t>
  </si>
  <si>
    <t>T-25-G;G-41-A</t>
  </si>
  <si>
    <t>0.30881355397420485</t>
  </si>
  <si>
    <t>0.07860587219567702</t>
  </si>
  <si>
    <t>66.86479455425452</t>
  </si>
  <si>
    <t>GATCCAGATCTAACTTGGGGTGGCGTTGTCTTCTTCTTTTCCCAATTCCACTAATTGTTTGGG</t>
  </si>
  <si>
    <t>T-25-G;G-41-C</t>
  </si>
  <si>
    <t>0.25563614003044544</t>
  </si>
  <si>
    <t>0.12620885649537675</t>
  </si>
  <si>
    <t>63.4019852998658</t>
  </si>
  <si>
    <t>GATCCAGATCTAACTTGGGGTGGCGTTGTCTTCTTCTTTTGACAATTCCACTAATTGTTTGGG</t>
  </si>
  <si>
    <t>T-25-G;C-42-A</t>
  </si>
  <si>
    <t>-0.0745353901079582</t>
  </si>
  <si>
    <t>0.11084435140767147</t>
  </si>
  <si>
    <t>45.57337410112688</t>
  </si>
  <si>
    <t>GATCCAGATCTAACTTGGGGTGGCGTTGTCTTCTTCTTTTGCAAATTCCACTAATTGTTTGGG</t>
  </si>
  <si>
    <t>T-25-G;C-43-A</t>
  </si>
  <si>
    <t>0.43109622905192724</t>
  </si>
  <si>
    <t>0.08509507463865526</t>
  </si>
  <si>
    <t>75.56213242540437</t>
  </si>
  <si>
    <t>GATCCAGATCTAACTTGGGGTGGCGTTGTCTTCTTCTTTTGCCAAATCCACTAATTGTTTGGG</t>
  </si>
  <si>
    <t>T-25-G;T-46-A</t>
  </si>
  <si>
    <t>0.1826162472407794</t>
  </si>
  <si>
    <t>0.0999964049576092</t>
  </si>
  <si>
    <t>58.937365719757096</t>
  </si>
  <si>
    <t>GATCCAGATCTAACTTGGGGTGGCGTTGTCTTCTTCTTTTGCCAACTCCACTAATTGTTTGGG</t>
  </si>
  <si>
    <t>T-25-G;T-46-C</t>
  </si>
  <si>
    <t>0.22323192925082735</t>
  </si>
  <si>
    <t>0.09538427421438644</t>
  </si>
  <si>
    <t>61.38042443555659</t>
  </si>
  <si>
    <t>GATCCAGATCTAACTTGGGGTGGCGTTGTCTTCTTCTTTTGCCAAGTCCACTAATTGTTTGGG</t>
  </si>
  <si>
    <t>T-25-G;T-46-G</t>
  </si>
  <si>
    <t>0.46704998455066227</t>
  </si>
  <si>
    <t>0.08067767755175997</t>
  </si>
  <si>
    <t>78.32830401500681</t>
  </si>
  <si>
    <t>GATCCAGATCTAACTTGGGGTGGCGTTGTCTTCTTCTTTTGCCAATACCACTAATTGTTTGGG</t>
  </si>
  <si>
    <t>T-25-G;T-47-A</t>
  </si>
  <si>
    <t>0.5230683154061491</t>
  </si>
  <si>
    <t>0.12053007481510129</t>
  </si>
  <si>
    <t>82.84135143621171</t>
  </si>
  <si>
    <t>GATCCAGATCTAACTTGGGGTGGCGTTGTCTTCTTCTTTTGCCAATCCCACTAATTGTTTGGG</t>
  </si>
  <si>
    <t>T-25-G;T-47-C</t>
  </si>
  <si>
    <t>0.03850088763369186</t>
  </si>
  <si>
    <t>0.12739195201903228</t>
  </si>
  <si>
    <t>51.02725605586859</t>
  </si>
  <si>
    <t>GATCCAGATCTAACTTGGGGTGGCGTTGTCTTCTTCTTTTGCCAATGCCACTAATTGTTTGGG</t>
  </si>
  <si>
    <t>T-25-G;T-47-G</t>
  </si>
  <si>
    <t>-0.6738462690641215</t>
  </si>
  <si>
    <t>0.1560947021841028</t>
  </si>
  <si>
    <t>25.02843968576082</t>
  </si>
  <si>
    <t>GATCCAGATCTAACTTGGGGTGGCGTTGTCTTCTTCTTTTGCCAATTACACTAATTGTTTGGG</t>
  </si>
  <si>
    <t>T-25-G;C-48-A</t>
  </si>
  <si>
    <t>0.3231794285780514</t>
  </si>
  <si>
    <t>0.077862986537516235</t>
  </si>
  <si>
    <t>67.83229869051438</t>
  </si>
  <si>
    <t>GATCCAGATCTAACTTGGGGTGGCGTTGTCTTCTTCTTTTGCCAATTCAACTAATTGTTTGGG</t>
  </si>
  <si>
    <t>T-25-G;C-49-A</t>
  </si>
  <si>
    <t>0.6876156281831391</t>
  </si>
  <si>
    <t>0.07496709966216612</t>
  </si>
  <si>
    <t>97.65830115560705</t>
  </si>
  <si>
    <t>GATCCAGATCTAACTTGGGGTGGCGTTGTCTTCTTCTTTTGCCAATTCCAATAATTGTTTGGG</t>
  </si>
  <si>
    <t>T-25-G;C-51-A</t>
  </si>
  <si>
    <t>0.09220452221073352</t>
  </si>
  <si>
    <t>0.10051510414880435</t>
  </si>
  <si>
    <t>53.84252363011072</t>
  </si>
  <si>
    <t>GATCCAGATCTAACTTGGGGTGGCGTTGTCTTCTTCTTTTGCCAATTCCACAAATTGTTTGGG</t>
  </si>
  <si>
    <t>T-25-G;T-52-A</t>
  </si>
  <si>
    <t>0.36496562424127127</t>
  </si>
  <si>
    <t>0.09223743219233373</t>
  </si>
  <si>
    <t>70.72680647070251</t>
  </si>
  <si>
    <t>GATCCAGATCTAACTTGGGGTGGCGTTGTCTTCTTCTTTTGCCAATTCCACCAATTGTTTGGG</t>
  </si>
  <si>
    <t>T-25-G;T-52-C</t>
  </si>
  <si>
    <t>0.19842824332536318</t>
  </si>
  <si>
    <t>0.09745883762867927</t>
  </si>
  <si>
    <t>59.87668983973173</t>
  </si>
  <si>
    <t>GATCCAGATCTAACTTGGGGTGGCGTTGTCTTCTTCTTTTGCCAATTCCACGAATTGTTTGGG</t>
  </si>
  <si>
    <t>T-25-G;T-52-G</t>
  </si>
  <si>
    <t>0.09221886533522455</t>
  </si>
  <si>
    <t>0.1079869448070241</t>
  </si>
  <si>
    <t>53.84329590566846</t>
  </si>
  <si>
    <t>GATCCAGATCTAACTTGGGGTGGCGTTGTCTTCTTCTTTTGCCAATTCCACTAAATGTTTGGG</t>
  </si>
  <si>
    <t>T-25-G;T-55-A</t>
  </si>
  <si>
    <t>0.5337649709927277</t>
  </si>
  <si>
    <t>0.08961584723910336</t>
  </si>
  <si>
    <t>83.7322330734481</t>
  </si>
  <si>
    <t>GATCCAGATCTAACTTGGGGTGGCGTTGTCTTCTTCTTTTGCCAATTCCACTAACTGTTTGGG</t>
  </si>
  <si>
    <t>T-25-G;T-55-C</t>
  </si>
  <si>
    <t>0.36278260607709745</t>
  </si>
  <si>
    <t>0.09866843176485102</t>
  </si>
  <si>
    <t>70.57257697163118</t>
  </si>
  <si>
    <t>GATCCAGATCTAACTTGGGGTGGCGTTGTCTTCTTCTTTTGCCAATTCCACTAAGTGTTTGGG</t>
  </si>
  <si>
    <t>T-25-G;T-55-G</t>
  </si>
  <si>
    <t>0.7964536249438353</t>
  </si>
  <si>
    <t>0.0948725418763972</t>
  </si>
  <si>
    <t>GATCCAGATCTAACTTGGGGTGGCGTTGTCTTCTTCTTTTGCCAATTCCACTAATAGTTTGGG</t>
  </si>
  <si>
    <t>T-25-G;T-56-A</t>
  </si>
  <si>
    <t>0.03671322224951887</t>
  </si>
  <si>
    <t>0.10600016592789858</t>
  </si>
  <si>
    <t>50.936117883117696</t>
  </si>
  <si>
    <t>GATCCAGATCTAACTTGGGGTGGCGTTGTCTTCTTCTTTTGCCAATTCCACTAATCGTTTGGG</t>
  </si>
  <si>
    <t>T-25-G;T-56-C</t>
  </si>
  <si>
    <t>0.19125360330012192</t>
  </si>
  <si>
    <t>0.0825778114334263</t>
  </si>
  <si>
    <t>59.448633555302216</t>
  </si>
  <si>
    <t>GATCCAGATCTAACTTGGGGTGGCGTTGTCTTCTTCTTTTGCCAATTCCACTAATGGTTTGGG</t>
  </si>
  <si>
    <t>T-25-G;T-56-G</t>
  </si>
  <si>
    <t>0.3234382753251824</t>
  </si>
  <si>
    <t>0.11381394781398645</t>
  </si>
  <si>
    <t>67.8498591330145</t>
  </si>
  <si>
    <t>GATCCAGATCTAACTTGGGGTGGCGTTGTCTTCTTCTTTTGCCAATTCCACTAATTATTTGGG</t>
  </si>
  <si>
    <t>T-25-G;G-57-A</t>
  </si>
  <si>
    <t>0.7357373009391566</t>
  </si>
  <si>
    <t>0.0721992946884768</t>
  </si>
  <si>
    <t>GATCCAGATCTAACTTGGGGTGGCGTTGTCTTCTTCTTTTGCCAATTCCACTAATTCTTTGGG</t>
  </si>
  <si>
    <t>T-25-G;G-57-C</t>
  </si>
  <si>
    <t>0.5786541833101093</t>
  </si>
  <si>
    <t>0.09212895521054194</t>
  </si>
  <si>
    <t>87.57654562718184</t>
  </si>
  <si>
    <t>GATCCAGATCTAACTTGGGGTGGCGTTGTCTTCTTCTTTTGCCAATTCCACTAATTGATTGGG</t>
  </si>
  <si>
    <t>T-25-G;T-58-A</t>
  </si>
  <si>
    <t>0.23107634890829953</t>
  </si>
  <si>
    <t>0.10263400547843841</t>
  </si>
  <si>
    <t>61.86381171114235</t>
  </si>
  <si>
    <t>GATCCAGATCTAACTTGGGGTGGCGTTGTCTTCTTCTTTTGCCAATTCCACTAATTGCTTGGG</t>
  </si>
  <si>
    <t>T-25-G;T-58-C</t>
  </si>
  <si>
    <t>0.5572554804264248</t>
  </si>
  <si>
    <t>0.0828460133288187</t>
  </si>
  <si>
    <t>85.7224297353918</t>
  </si>
  <si>
    <t>GATCCAGATCTAACTTGGGGTGGCGTTGTCTTCTTCTTTTGCCAATTCCACTAATTGGTTGGG</t>
  </si>
  <si>
    <t>T-25-G;T-58-G</t>
  </si>
  <si>
    <t>-0.3578468413598056</t>
  </si>
  <si>
    <t>0.13391756123877993</t>
  </si>
  <si>
    <t>34.329745477330306</t>
  </si>
  <si>
    <t>GATCCAGATCTAACTTGGGGTGGCGTTGTCTTCTTCTTTTGCCAATTCCACTAATTGTATGGG</t>
  </si>
  <si>
    <t>T-25-G;T-59-A</t>
  </si>
  <si>
    <t>0.6934806461398401</t>
  </si>
  <si>
    <t>0.08004308598212002</t>
  </si>
  <si>
    <t>98.23275178043791</t>
  </si>
  <si>
    <t>GATCCAGATCTAACTTGGGGTGGCGTTGTCTTCTTCTTTTGCCAATTCCACTAATTGTCTGGG</t>
  </si>
  <si>
    <t>T-25-G;T-59-C</t>
  </si>
  <si>
    <t>0.526915340854613</t>
  </si>
  <si>
    <t>0.10073736253663329</t>
  </si>
  <si>
    <t>83.16065801984767</t>
  </si>
  <si>
    <t>GATCCAGATCTAACTTGGGGTGGCGTTGTCTTCTTCTTTTGCCAATTCCACTAATTGTGTGGG</t>
  </si>
  <si>
    <t>T-25-G;T-59-G</t>
  </si>
  <si>
    <t>0.4413837778283244</t>
  </si>
  <si>
    <t>0.09022932185730838</t>
  </si>
  <si>
    <t>76.34349380384327</t>
  </si>
  <si>
    <t>GATCCAGATCTAACTTGGGGTGGCGTTGTCTTCTTCTTTTGCCAATTCCACTAATTGTTAGGG</t>
  </si>
  <si>
    <t>T-25-G;T-60-A</t>
  </si>
  <si>
    <t>-0.2943220959785762</t>
  </si>
  <si>
    <t>0.10582302358008146</t>
  </si>
  <si>
    <t>36.58129114531468</t>
  </si>
  <si>
    <t>GATCCAGATCTAACTTGGGGTGGCGTTGTCTTCTTCTTTTGCCAATTCCACTAATTGTTCGGG</t>
  </si>
  <si>
    <t>T-25-G;T-60-C</t>
  </si>
  <si>
    <t>0.34931411823254166</t>
  </si>
  <si>
    <t>0.07670299206356675</t>
  </si>
  <si>
    <t>69.62844337459019</t>
  </si>
  <si>
    <t>GATCCAGATCTAACTTGGGGTGGCGTTGTCTTCTTCTTTTGCCAATTCCACTAATTGTTGGGG</t>
  </si>
  <si>
    <t>T-25-G;T-60-G</t>
  </si>
  <si>
    <t>0.10427773392499803</t>
  </si>
  <si>
    <t>0.08561490131355091</t>
  </si>
  <si>
    <t>54.49651576594682</t>
  </si>
  <si>
    <t>GATCCAGATCTAACTTGGGGTGGCGTTGTCTTCTTCTTTTGCCAATTCCACTAATTGTTTAGG</t>
  </si>
  <si>
    <t>T-25-G;G-61-A</t>
  </si>
  <si>
    <t>0.36035363464546016</t>
  </si>
  <si>
    <t>0.06618698556604226</t>
  </si>
  <si>
    <t>70.401366215505</t>
  </si>
  <si>
    <t>GATCCAGATCTAACTTGGGGTGGCGTTGTCTTCTTCTTTTGCCAATTCCACTAATTGTTTCGG</t>
  </si>
  <si>
    <t>T-25-G;G-61-C</t>
  </si>
  <si>
    <t>0.15406461598169052</t>
  </si>
  <si>
    <t>0.08762702561239977</t>
  </si>
  <si>
    <t>57.27840352152205</t>
  </si>
  <si>
    <t>GATCCAGATCTAACTTGGGGTGGCGTTGTCTTCTTCTTTTGCCAATTCCACTAATTGTTTGAG</t>
  </si>
  <si>
    <t>T-25-G;G-62-A</t>
  </si>
  <si>
    <t>0.6164068835105286</t>
  </si>
  <si>
    <t>0.0656956247576151</t>
  </si>
  <si>
    <t>90.94599950188294</t>
  </si>
  <si>
    <t>GATCCAGATCTAACTTGGGGTGGCGTTGTCTTCTTCTTTTGCCAATTCCACTAATTGTTTGCG</t>
  </si>
  <si>
    <t>T-25-G;G-62-C</t>
  </si>
  <si>
    <t>0.4466798930481798</t>
  </si>
  <si>
    <t>0.092913687537201875</t>
  </si>
  <si>
    <t>76.74889030904079</t>
  </si>
  <si>
    <t>GATCCAGATCTAACTTGGGGTGGCGTTGTCTTCTTCTTTTGCCAATTCCACTAATTGTTTGGA</t>
  </si>
  <si>
    <t>T-25-G;G-63-A</t>
  </si>
  <si>
    <t>-1.5559730331535688</t>
  </si>
  <si>
    <t>0.23644667579482279</t>
  </si>
  <si>
    <t>10.35931382621397</t>
  </si>
  <si>
    <t>GATCCAGATCTAACTTGGGGTGGCGTTGTCTTCTTCTTTTGCCAATTCCACTAATTGTTTGGC</t>
  </si>
  <si>
    <t>T-25-G;G-63-C</t>
  </si>
  <si>
    <t>-1.8395628564299076</t>
  </si>
  <si>
    <t>0.6390092255106892</t>
  </si>
  <si>
    <t>7.801345184446779</t>
  </si>
  <si>
    <t>GATCCAGATCTAACTTGGGGTGGCGTTGTCTTCTTCTTTTGCCAATTCCACTAATTGTTTGGG</t>
  </si>
  <si>
    <t>T-25-G</t>
  </si>
  <si>
    <t>0.3785320681465787</t>
  </si>
  <si>
    <t>0.016381338011413123</t>
  </si>
  <si>
    <t>71.69285583392895</t>
  </si>
  <si>
    <t>GATCCAGATCTAACTTGGGGTGGCGTTGTCTTCTTCTTTTGCCAATTCCACTAATTGTTTGGT</t>
  </si>
  <si>
    <t>T-25-G;G-63-T</t>
  </si>
  <si>
    <t>-1.7302090964883055</t>
  </si>
  <si>
    <t>0.49809261767473584</t>
  </si>
  <si>
    <t>8.702844605012544</t>
  </si>
  <si>
    <t>GATCCAGATCTAACTTGGGGTGGCGTTGTCTTCTTCTTTTGCCAATTCCACTAATTGTTTGTG</t>
  </si>
  <si>
    <t>T-25-G;G-62-T</t>
  </si>
  <si>
    <t>0.3876983732473587</t>
  </si>
  <si>
    <t>0.08926055414894844</t>
  </si>
  <si>
    <t>72.35303550578098</t>
  </si>
  <si>
    <t>GATCCAGATCTAACTTGGGGTGGCGTTGTCTTCTTCTTTTGCCAATTCCACTAATTGTTTTGG</t>
  </si>
  <si>
    <t>T-25-G;G-61-T</t>
  </si>
  <si>
    <t>0.6750919299926135</t>
  </si>
  <si>
    <t>0.0801458776911428</t>
  </si>
  <si>
    <t>96.4428847062853</t>
  </si>
  <si>
    <t>GATCCAGATCTAACTTGGGGTGGCGTTGTCTTCTTCTTTTGCCAATTCCACTAATTTTTTGGG</t>
  </si>
  <si>
    <t>T-25-G;G-57-T</t>
  </si>
  <si>
    <t>1.2083535961179115</t>
  </si>
  <si>
    <t>0.09225332371427528</t>
  </si>
  <si>
    <t>GATCCAGATCTAACTTGGGGTGGCGTTGTCTTCTTCTTTTGCCAATTCCACTACTTGTTTGGG</t>
  </si>
  <si>
    <t>T-25-G;A-54-C</t>
  </si>
  <si>
    <t>0.46681705635075654</t>
  </si>
  <si>
    <t>0.09833361624382479</t>
  </si>
  <si>
    <t>78.3100612688584</t>
  </si>
  <si>
    <t>GATCCAGATCTAACTTGGGGTGGCGTTGTCTTCTTCTTTTGCCAATTCCACTAGTTGTTTGGG</t>
  </si>
  <si>
    <t>T-25-G;A-54-G</t>
  </si>
  <si>
    <t>0.3311493399587125</t>
  </si>
  <si>
    <t>0.09793802807372742</t>
  </si>
  <si>
    <t>68.37507617095768</t>
  </si>
  <si>
    <t>GATCCAGATCTAACTTGGGGTGGCGTTGTCTTCTTCTTTTGCCAATTCCACTATTTGTTTGGG</t>
  </si>
  <si>
    <t>T-25-G;A-54-T</t>
  </si>
  <si>
    <t>0.267342867901918</t>
  </si>
  <si>
    <t>0.08346609687667081</t>
  </si>
  <si>
    <t>64.14857663254512</t>
  </si>
  <si>
    <t>GATCCAGATCTAACTTGGGGTGGCGTTGTCTTCTTCTTTTGCCAATTCCACTCATTGTTTGGG</t>
  </si>
  <si>
    <t>T-25-G;A-53-C</t>
  </si>
  <si>
    <t>0.2335443782595943</t>
  </si>
  <si>
    <t>0.09142091414140802</t>
  </si>
  <si>
    <t>62.016681980788086</t>
  </si>
  <si>
    <t>GATCCAGATCTAACTTGGGGTGGCGTTGTCTTCTTCTTTTGCCAATTCCACTGATTGTTTGGG</t>
  </si>
  <si>
    <t>T-25-G;A-53-G</t>
  </si>
  <si>
    <t>0.4972563468433068</t>
  </si>
  <si>
    <t>0.08738436586315741</t>
  </si>
  <si>
    <t>80.73041400362307</t>
  </si>
  <si>
    <t>GATCCAGATCTAACTTGGGGTGGCGTTGTCTTCTTCTTTTGCCAATTCCACTTATTGTTTGGG</t>
  </si>
  <si>
    <t>T-25-G;A-53-T</t>
  </si>
  <si>
    <t>0.39521845071594974</t>
  </si>
  <si>
    <t>0.09104256479482503</t>
  </si>
  <si>
    <t>72.89918691451649</t>
  </si>
  <si>
    <t>GATCCAGATCTAACTTGGGGTGGCGTTGTCTTCTTCTTTTGCCAATTCCAGTAATTGTTTGGG</t>
  </si>
  <si>
    <t>T-25-G;C-51-G</t>
  </si>
  <si>
    <t>0.2745572341282334</t>
  </si>
  <si>
    <t>0.08314030573251122</t>
  </si>
  <si>
    <t>64.61304135206109</t>
  </si>
  <si>
    <t>GATCCAGATCTAACTTGGGGTGGCGTTGTCTTCTTCTTTTGCCAATTCCATTAATTGTTTGGG</t>
  </si>
  <si>
    <t>T-25-G;C-51-T</t>
  </si>
  <si>
    <t>0.19207753782084702</t>
  </si>
  <si>
    <t>0.11875472374620373</t>
  </si>
  <si>
    <t>59.497635521131826</t>
  </si>
  <si>
    <t>GATCCAGATCTAACTTGGGGTGGCGTTGTCTTCTTCTTTTGCCAATTCCCCTAATTGTTTGGG</t>
  </si>
  <si>
    <t>T-25-G;A-50-C</t>
  </si>
  <si>
    <t>-0.37488471845043764</t>
  </si>
  <si>
    <t>0.13778895977141956</t>
  </si>
  <si>
    <t>33.749794092941194</t>
  </si>
  <si>
    <t>GATCCAGATCTAACTTGGGGTGGCGTTGTCTTCTTCTTTTGCCAATTCCGCTAATTGTTTGGG</t>
  </si>
  <si>
    <t>T-25-G;A-50-G</t>
  </si>
  <si>
    <t>0.2538842542877432</t>
  </si>
  <si>
    <t>0.08497015632967088</t>
  </si>
  <si>
    <t>63.29100950260147</t>
  </si>
  <si>
    <t>GATCCAGATCTAACTTGGGGTGGCGTTGTCTTCTTCTTTTGCCAATTCCTCTAATTGTTTGGG</t>
  </si>
  <si>
    <t>T-25-G;A-50-T</t>
  </si>
  <si>
    <t>0.2574981464697568</t>
  </si>
  <si>
    <t>0.07941944413457051</t>
  </si>
  <si>
    <t>63.52015018250498</t>
  </si>
  <si>
    <t>GATCCAGATCTAACTTGGGGTGGCGTTGTCTTCTTCTTTTGCCAATTCGACTAATTGTTTGGG</t>
  </si>
  <si>
    <t>T-25-G;C-49-G</t>
  </si>
  <si>
    <t>0.43112408216253406</t>
  </si>
  <si>
    <t>0.08261856567394495</t>
  </si>
  <si>
    <t>75.56423709514716</t>
  </si>
  <si>
    <t>GATCCAGATCTAACTTGGGGTGGCGTTGTCTTCTTCTTTTGCCAATTCTACTAATTGTTTGGG</t>
  </si>
  <si>
    <t>T-25-G;C-49-T</t>
  </si>
  <si>
    <t>0.4997897706283403</t>
  </si>
  <si>
    <t>0.07740571034312622</t>
  </si>
  <si>
    <t>80.93519764698276</t>
  </si>
  <si>
    <t>GATCCAGATCTAACTTGGGGTGGCGTTGTCTTCTTCTTTTGCCAATTGCACTAATTGTTTGGG</t>
  </si>
  <si>
    <t>T-25-G;C-48-G</t>
  </si>
  <si>
    <t>0.06179665994123845</t>
  </si>
  <si>
    <t>0.0861595192330893</t>
  </si>
  <si>
    <t>52.229929609337255</t>
  </si>
  <si>
    <t>GATCCAGATCTAACTTGGGGTGGCGTTGTCTTCTTCTTTTGCCAATTTCACTAATTGTTTGGG</t>
  </si>
  <si>
    <t>T-25-G;C-48-T</t>
  </si>
  <si>
    <t>-0.07851323193551248</t>
  </si>
  <si>
    <t>0.09767365011472694</t>
  </si>
  <si>
    <t>45.39245050868761</t>
  </si>
  <si>
    <t>GATCCAGATCTAACTTGGGGTGGCGTTGTCTTCTTCTTTTGCCACTTCCACTAATTGTTTGGG</t>
  </si>
  <si>
    <t>T-25-G;A-45-C</t>
  </si>
  <si>
    <t>-0.5423540465619623</t>
  </si>
  <si>
    <t>0.1771408577907743</t>
  </si>
  <si>
    <t>28.54566221806358</t>
  </si>
  <si>
    <t>GATCCAGATCTAACTTGGGGTGGCGTTGTCTTCTTCTTTTGCCAGTTCCACTAATTGTTTGGG</t>
  </si>
  <si>
    <t>T-25-G;A-45-G</t>
  </si>
  <si>
    <t>0.6024103332524213</t>
  </si>
  <si>
    <t>0.08146404395826251</t>
  </si>
  <si>
    <t>89.68193614833675</t>
  </si>
  <si>
    <t>GATCCAGATCTAACTTGGGGTGGCGTTGTCTTCTTCTTTTGCCATTTCCACTAATTGTTTGGG</t>
  </si>
  <si>
    <t>T-25-G;A-45-T</t>
  </si>
  <si>
    <t>0.19761031722948563</t>
  </si>
  <si>
    <t>0.1000415202300938</t>
  </si>
  <si>
    <t>59.82773515596297</t>
  </si>
  <si>
    <t>GATCCAGATCTAACTTGGGGTGGCGTTGTCTTCTTCTTTTGCCCATTCCACTAATTGTTTGGG</t>
  </si>
  <si>
    <t>T-25-G;A-44-C</t>
  </si>
  <si>
    <t>0.2411712231069036</t>
  </si>
  <si>
    <t>0.09993577011126685</t>
  </si>
  <si>
    <t>62.49148190333043</t>
  </si>
  <si>
    <t>GATCCAGATCTAACTTGGGGTGGCGTTGTCTTCTTCTTTTGCCGATTCCACTAATTGTTTGGG</t>
  </si>
  <si>
    <t>T-25-G;A-44-G</t>
  </si>
  <si>
    <t>0.34575584590618724</t>
  </si>
  <si>
    <t>0.08223903348678653</t>
  </si>
  <si>
    <t>69.38112668241992</t>
  </si>
  <si>
    <t>GATCCAGATCTAACTTGGGGTGGCGTTGTCTTCTTCTTTTGCCTATTCCACTAATTGTTTGGG</t>
  </si>
  <si>
    <t>T-25-G;A-44-T</t>
  </si>
  <si>
    <t>0.5245038481253494</t>
  </si>
  <si>
    <t>0.0810935266347759</t>
  </si>
  <si>
    <t>82.96035830539144</t>
  </si>
  <si>
    <t>GATCCAGATCTAACTTGGGGTGGCGTTGTCTTCTTCTTTTGCGAATTCCACTAATTGTTTGGG</t>
  </si>
  <si>
    <t>T-25-G;C-43-G</t>
  </si>
  <si>
    <t>0.7493990238761221</t>
  </si>
  <si>
    <t>0.0765623042399112</t>
  </si>
  <si>
    <t>GATCCAGATCTAACTTGGGGTGGCGTTGTCTTCTTCTTTTGCTAATTCCACTAATTGTTTGGG</t>
  </si>
  <si>
    <t>T-25-G;C-43-T</t>
  </si>
  <si>
    <t>0.16907036528082436</t>
  </si>
  <si>
    <t>0.08660859265784639</t>
  </si>
  <si>
    <t>58.14439002355828</t>
  </si>
  <si>
    <t>GATCCAGATCTAACTTGGGGTGGCGTTGTCTTCTTCTTTTGGCAATTCCACTAATTGTTTGGG</t>
  </si>
  <si>
    <t>T-25-G;C-42-G</t>
  </si>
  <si>
    <t>-0.3123607641439504</t>
  </si>
  <si>
    <t>0.08651569521280775</t>
  </si>
  <si>
    <t>35.92732940550682</t>
  </si>
  <si>
    <t>GATCCAGATCTAACTTGGGGTGGCGTTGTCTTCTTCTTTTGTCAATTCCACTAATTGTTTGGG</t>
  </si>
  <si>
    <t>T-25-G;C-42-T</t>
  </si>
  <si>
    <t>0.5882751104643681</t>
  </si>
  <si>
    <t>0.07873994411909073</t>
  </si>
  <si>
    <t>88.4231793633173</t>
  </si>
  <si>
    <t>GATCCAGATCTAACTTGGGGTGGCGTTGTCTTCTTCTTTTTCCAATTCCACTAATTGTTTGGG</t>
  </si>
  <si>
    <t>T-25-G;G-41-T</t>
  </si>
  <si>
    <t>0.3421578002132743</t>
  </si>
  <si>
    <t>0.10094100562650221</t>
  </si>
  <si>
    <t>69.13193878194757</t>
  </si>
  <si>
    <t>GATCCAGATCTAACTTGGGGTGGCGTTGTCTTCTTGTTTTGCCAATTCCACTAATTGTTTGGG</t>
  </si>
  <si>
    <t>T-25-G;C-36-G</t>
  </si>
  <si>
    <t>0.3686551572423562</t>
  </si>
  <si>
    <t>0.08561450492483882</t>
  </si>
  <si>
    <t>70.98823733958271</t>
  </si>
  <si>
    <t>GATCCAGATCTAACTTGGGGTGGCGTTGTCTTCTTTTTTTGCCAATTCCACTAATTGTTTGGG</t>
  </si>
  <si>
    <t>T-25-G;C-36-T</t>
  </si>
  <si>
    <t>0.47488514988737485</t>
  </si>
  <si>
    <t>0.1054099050265862</t>
  </si>
  <si>
    <t>78.94442979921828</t>
  </si>
  <si>
    <t>GATCCAGATCTAACTTGGGGTGGCGTTGTCTTGTTCTTTTGCCAATTCCACTAATTGTTTGGG</t>
  </si>
  <si>
    <t>T-25-G;C-33-G</t>
  </si>
  <si>
    <t>-0.26894915780099327</t>
  </si>
  <si>
    <t>0.10513070691687608</t>
  </si>
  <si>
    <t>37.521341471342474</t>
  </si>
  <si>
    <t>GATCCAGATCTAACTTGGGGTGGCGTTGTCTTTTTCTTTTGCCAATTCCACTAATTGTTTGGG</t>
  </si>
  <si>
    <t>T-25-G;C-33-T</t>
  </si>
  <si>
    <t>-0.20611831784903228</t>
  </si>
  <si>
    <t>0.12802526214236012</t>
  </si>
  <si>
    <t>39.95447643810539</t>
  </si>
  <si>
    <t>GATCCAGATCTAACTTGGGGTGGCGTTGTGTTCTTCTTTTGCCAATTCCACTAATTGTTTGGG</t>
  </si>
  <si>
    <t>T-25-G;C-30-G</t>
  </si>
  <si>
    <t>0.22954833667200197</t>
  </si>
  <si>
    <t>0.08181933628204834</t>
  </si>
  <si>
    <t>61.76935523356873</t>
  </si>
  <si>
    <t>GATCCAGATCTAACTTGGGGTGGCGTTGTTTTCTTCTTTTGCCAATTCCACTAATTGTTTGGG</t>
  </si>
  <si>
    <t>T-25-G;C-30-T</t>
  </si>
  <si>
    <t>0.47937696905556715</t>
  </si>
  <si>
    <t>0.08441618812126787</t>
  </si>
  <si>
    <t>79.29983150474752</t>
  </si>
  <si>
    <t>GATCCAGATCTAACTTGGGGTGGCGTTTTCTTCTTCTTTTGCCAATTCCACTAATTGTTTGGG</t>
  </si>
  <si>
    <t>T-25-G;G-28-T</t>
  </si>
  <si>
    <t>0.19770513746485718</t>
  </si>
  <si>
    <t>0.10859513144314441</t>
  </si>
  <si>
    <t>59.83340830485261</t>
  </si>
  <si>
    <t>GATCCAGATCTAACTTGGGGTGGCTAAGTCTTCTTCTTTTGCCAATTCCACTAATTGTTTGGG</t>
  </si>
  <si>
    <t>T-26-A;T-27-A</t>
  </si>
  <si>
    <t>0.1551409598715901</t>
  </si>
  <si>
    <t>0.12348386337206607</t>
  </si>
  <si>
    <t>57.340087972061156</t>
  </si>
  <si>
    <t>GATCCAGATCTAACTTGGGGTGGCTACGTCTTCTTCTTTTGCCAATTCCACTAATTGTTTGGG</t>
  </si>
  <si>
    <t>T-26-A;T-27-C</t>
  </si>
  <si>
    <t>0.2379884379407402</t>
  </si>
  <si>
    <t>0.09979364701562196</t>
  </si>
  <si>
    <t>62.292901129325095</t>
  </si>
  <si>
    <t>GATCCAGATCTAACTTGGGGTGGCTAGGTCTTCTTCTTTTGCCAATTCCACTAATTGTTTGGG</t>
  </si>
  <si>
    <t>T-26-A;T-27-G</t>
  </si>
  <si>
    <t>-1.1350809166529525</t>
  </si>
  <si>
    <t>0.21644610024644445</t>
  </si>
  <si>
    <t>15.780549196632867</t>
  </si>
  <si>
    <t>GATCCAGATCTAACTTGGGGTGGCTATATCTTCTTCTTTTGCCAATTCCACTAATTGTTTGGG</t>
  </si>
  <si>
    <t>T-26-A;G-28-A</t>
  </si>
  <si>
    <t>-0.17560519251126872</t>
  </si>
  <si>
    <t>0.10297634517946616</t>
  </si>
  <si>
    <t>41.19240284100251</t>
  </si>
  <si>
    <t>GATCCAGATCTAACTTGGGGTGGCTATCTCTTCTTCTTTTGCCAATTCCACTAATTGTTTGGG</t>
  </si>
  <si>
    <t>T-26-A;G-28-C</t>
  </si>
  <si>
    <t>-0.277762565781014</t>
  </si>
  <si>
    <t>0.19804489032506387</t>
  </si>
  <si>
    <t>37.19210356614695</t>
  </si>
  <si>
    <t>GATCCAGATCTAACTTGGGGTGGCTATGACTTCTTCTTTTGCCAATTCCACTAATTGTTTGGG</t>
  </si>
  <si>
    <t>T-26-A;T-29-A</t>
  </si>
  <si>
    <t>-0.21772292559487744</t>
  </si>
  <si>
    <t>0.1283440602155465</t>
  </si>
  <si>
    <t>39.49350030810969</t>
  </si>
  <si>
    <t>GATCCAGATCTAACTTGGGGTGGCTATGCCTTCTTCTTTTGCCAATTCCACTAATTGTTTGGG</t>
  </si>
  <si>
    <t>T-26-A;T-29-C</t>
  </si>
  <si>
    <t>-0.19114716856688801</t>
  </si>
  <si>
    <t>0.1484416106396546</t>
  </si>
  <si>
    <t>40.55714090269316</t>
  </si>
  <si>
    <t>GATCCAGATCTAACTTGGGGTGGCTATGGCTTCTTCTTTTGCCAATTCCACTAATTGTTTGGG</t>
  </si>
  <si>
    <t>T-26-A;T-29-G</t>
  </si>
  <si>
    <t>-0.26585192919542433</t>
  </si>
  <si>
    <t>0.11875327477922001</t>
  </si>
  <si>
    <t>37.6377337972432</t>
  </si>
  <si>
    <t>GATCCAGATCTAACTTGGGGTGGCTATGTATTCTTCTTTTGCCAATTCCACTAATTGTTTGGG</t>
  </si>
  <si>
    <t>T-26-A;C-30-A</t>
  </si>
  <si>
    <t>-0.5056717884331066</t>
  </si>
  <si>
    <t>0.13900929088023406</t>
  </si>
  <si>
    <t>29.612223920468946</t>
  </si>
  <si>
    <t>GATCCAGATCTAACTTGGGGTGGCTATGTCATCTTCTTTTGCCAATTCCACTAATTGTTTGGG</t>
  </si>
  <si>
    <t>T-26-A;T-31-A</t>
  </si>
  <si>
    <t>0.187862158248414</t>
  </si>
  <si>
    <t>0.11135418658013421</t>
  </si>
  <si>
    <t>59.24735828113722</t>
  </si>
  <si>
    <t>GATCCAGATCTAACTTGGGGTGGCTATGTCCTCTTCTTTTGCCAATTCCACTAATTGTTTGGG</t>
  </si>
  <si>
    <t>T-26-A;T-31-C</t>
  </si>
  <si>
    <t>0.15209522353017296</t>
  </si>
  <si>
    <t>0.10579180850596755</t>
  </si>
  <si>
    <t>57.16571087044324</t>
  </si>
  <si>
    <t>GATCCAGATCTAACTTGGGGTGGCTATGTCGTCTTCTTTTGCCAATTCCACTAATTGTTTGGG</t>
  </si>
  <si>
    <t>T-26-A;T-31-G</t>
  </si>
  <si>
    <t>0.4750255998618279</t>
  </si>
  <si>
    <t>0.08889905172989769</t>
  </si>
  <si>
    <t>78.95551832103986</t>
  </si>
  <si>
    <t>GATCCAGATCTAACTTGGGGTGGCTATGTCTACTTCTTTTGCCAATTCCACTAATTGTTTGGG</t>
  </si>
  <si>
    <t>T-26-A;T-32-A</t>
  </si>
  <si>
    <t>0.11401639324708471</t>
  </si>
  <si>
    <t>0.12319920036528366</t>
  </si>
  <si>
    <t>55.0298314420415</t>
  </si>
  <si>
    <t>GATCCAGATCTAACTTGGGGTGGCTATGTCTCCTTCTTTTGCCAATTCCACTAATTGTTTGGG</t>
  </si>
  <si>
    <t>T-26-A;T-32-C</t>
  </si>
  <si>
    <t>0.12435521245001574</t>
  </si>
  <si>
    <t>0.10501560560859802</t>
  </si>
  <si>
    <t>55.60172618405925</t>
  </si>
  <si>
    <t>GATCCAGATCTAACTTGGGGTGGCTATGTCTGCTTCTTTTGCCAATTCCACTAATTGTTTGGG</t>
  </si>
  <si>
    <t>T-26-A;T-32-G</t>
  </si>
  <si>
    <t>0.1550026280834661</t>
  </si>
  <si>
    <t>0.09748081612524322</t>
  </si>
  <si>
    <t>57.33215656375639</t>
  </si>
  <si>
    <t>GATCCAGATCTAACTTGGGGTGGCTATGTCTTATTCTTTTGCCAATTCCACTAATTGTTTGGG</t>
  </si>
  <si>
    <t>T-26-A;C-33-A</t>
  </si>
  <si>
    <t>-1.835703406053464</t>
  </si>
  <si>
    <t>0.3302893464076165</t>
  </si>
  <si>
    <t>7.831512265786596</t>
  </si>
  <si>
    <t>GATCCAGATCTAACTTGGGGTGGCTATGTCTTCATCTTTTGCCAATTCCACTAATTGTTTGGG</t>
  </si>
  <si>
    <t>T-26-A;T-34-A</t>
  </si>
  <si>
    <t>0.3035979214255199</t>
  </si>
  <si>
    <t>0.09777128250595356</t>
  </si>
  <si>
    <t>66.51696023192868</t>
  </si>
  <si>
    <t>GATCCAGATCTAACTTGGGGTGGCTATGTCTTCCTCTTTTGCCAATTCCACTAATTGTTTGGG</t>
  </si>
  <si>
    <t>T-26-A;T-34-C</t>
  </si>
  <si>
    <t>-0.3080583870908683</t>
  </si>
  <si>
    <t>0.10134865430575624</t>
  </si>
  <si>
    <t>36.08223531598884</t>
  </si>
  <si>
    <t>GATCCAGATCTAACTTGGGGTGGCTATGTCTTCGTCTTTTGCCAATTCCACTAATTGTTTGGG</t>
  </si>
  <si>
    <t>T-26-A;T-34-G</t>
  </si>
  <si>
    <t>0.20876129513599961</t>
  </si>
  <si>
    <t>0.08584737333365888</t>
  </si>
  <si>
    <t>60.49860639248158</t>
  </si>
  <si>
    <t>GATCCAGATCTAACTTGGGGTGGCTATGTCTTCTACTTTTGCCAATTCCACTAATTGTTTGGG</t>
  </si>
  <si>
    <t>T-26-A;T-35-A</t>
  </si>
  <si>
    <t>-0.27240817060116773</t>
  </si>
  <si>
    <t>0.10860066902407645</t>
  </si>
  <si>
    <t>37.3917788794275</t>
  </si>
  <si>
    <t>GATCCAGATCTAACTTGGGGTGGCTATGTCTTCTCCTTTTGCCAATTCCACTAATTGTTTGGG</t>
  </si>
  <si>
    <t>T-26-A;T-35-C</t>
  </si>
  <si>
    <t>-0.12129893335034722</t>
  </si>
  <si>
    <t>0.11947948184488534</t>
  </si>
  <si>
    <t>43.49126448319909</t>
  </si>
  <si>
    <t>GATCCAGATCTAACTTGGGGTGGCTATGTCTTCTGCTTTTGCCAATTCCACTAATTGTTTGGG</t>
  </si>
  <si>
    <t>T-26-A;T-35-G</t>
  </si>
  <si>
    <t>0.03803619844441769</t>
  </si>
  <si>
    <t>0.08608371877936606</t>
  </si>
  <si>
    <t>51.003549750079706</t>
  </si>
  <si>
    <t>GATCCAGATCTAACTTGGGGTGGCTATGTCTTCTTATTTTGCCAATTCCACTAATTGTTTGGG</t>
  </si>
  <si>
    <t>T-26-A;C-36-A</t>
  </si>
  <si>
    <t>-0.3830894060020787</t>
  </si>
  <si>
    <t>0.1252309337912703</t>
  </si>
  <si>
    <t>33.474020442810684</t>
  </si>
  <si>
    <t>GATCCAGATCTAACTTGGGGTGGCTATGTCTTCTTCATTTGCCAATTCCACTAATTGTTTGGG</t>
  </si>
  <si>
    <t>T-26-A;T-37-A</t>
  </si>
  <si>
    <t>0.11409229025576634</t>
  </si>
  <si>
    <t>0.1251680026969109</t>
  </si>
  <si>
    <t>55.03400820013592</t>
  </si>
  <si>
    <t>GATCCAGATCTAACTTGGGGTGGCTATGTCTTCTTCCTTTGCCAATTCCACTAATTGTTTGGG</t>
  </si>
  <si>
    <t>T-26-A;T-37-C</t>
  </si>
  <si>
    <t>-0.28802919477031597</t>
  </si>
  <si>
    <t>0.10203363282129674</t>
  </si>
  <si>
    <t>36.81221943895727</t>
  </si>
  <si>
    <t>GATCCAGATCTAACTTGGGGTGGCTATGTCTTCTTCGTTTGCCAATTCCACTAATTGTTTGGG</t>
  </si>
  <si>
    <t>T-26-A;T-37-G</t>
  </si>
  <si>
    <t>0.4397844479140819</t>
  </si>
  <si>
    <t>0.08758728329144322</t>
  </si>
  <si>
    <t>76.2214929562526</t>
  </si>
  <si>
    <t>GATCCAGATCTAACTTGGGGTGGCTATGTCTTCTTCTATTGCCAATTCCACTAATTGTTTGGG</t>
  </si>
  <si>
    <t>T-26-A;T-38-A</t>
  </si>
  <si>
    <t>-0.2591984792868807</t>
  </si>
  <si>
    <t>0.11097743797594588</t>
  </si>
  <si>
    <t>37.88898950547884</t>
  </si>
  <si>
    <t>GATCCAGATCTAACTTGGGGTGGCTATGTCTTCTTCTCTTGCCAATTCCACTAATTGTTTGGG</t>
  </si>
  <si>
    <t>T-26-A;T-38-C</t>
  </si>
  <si>
    <t>-0.3496783009071479</t>
  </si>
  <si>
    <t>0.11679884341604241</t>
  </si>
  <si>
    <t>34.61131784396574</t>
  </si>
  <si>
    <t>GATCCAGATCTAACTTGGGGTGGCTATGTCTTCTTCTGTTGCCAATTCCACTAATTGTTTGGG</t>
  </si>
  <si>
    <t>T-26-A;T-38-G</t>
  </si>
  <si>
    <t>0.17475143033890184</t>
  </si>
  <si>
    <t>0.09166386324192471</t>
  </si>
  <si>
    <t>58.47565215596424</t>
  </si>
  <si>
    <t>GATCCAGATCTAACTTGGGGTGGCTATGTCTTCTTCTTATGCCAATTCCACTAATTGTTTGGG</t>
  </si>
  <si>
    <t>T-26-A;T-39-A</t>
  </si>
  <si>
    <t>-0.1772682806277844</t>
  </si>
  <si>
    <t>0.12403950516854324</t>
  </si>
  <si>
    <t>41.12395318003264</t>
  </si>
  <si>
    <t>GATCCAGATCTAACTTGGGGTGGCTATGTCTTCTTCTTCTGCCAATTCCACTAATTGTTTGGG</t>
  </si>
  <si>
    <t>T-26-A;T-39-C</t>
  </si>
  <si>
    <t>1.0524400059210968</t>
  </si>
  <si>
    <t>0.1039959248789295</t>
  </si>
  <si>
    <t>GATCCAGATCTAACTTGGGGTGGCTATGTCTTCTTCTTGTGCCAATTCCACTAATTGTTTGGG</t>
  </si>
  <si>
    <t>T-26-A;T-39-G</t>
  </si>
  <si>
    <t>-0.13694885036826562</t>
  </si>
  <si>
    <t>0.07550827147823097</t>
  </si>
  <si>
    <t>42.81592806603114</t>
  </si>
  <si>
    <t>GATCCAGATCTAACTTGGGGTGGCTATGTCTTCTTCTTTAGCCAATTCCACTAATTGTTTGGG</t>
  </si>
  <si>
    <t>T-26-A;T-40-A</t>
  </si>
  <si>
    <t>-0.7761078425185393</t>
  </si>
  <si>
    <t>0.1986554369737686</t>
  </si>
  <si>
    <t>22.595509509859916</t>
  </si>
  <si>
    <t>GATCCAGATCTAACTTGGGGTGGCTATGTCTTCTTCTTTCGCCAATTCCACTAATTGTTTGGG</t>
  </si>
  <si>
    <t>T-26-A;T-40-C</t>
  </si>
  <si>
    <t>0.3979230538809967</t>
  </si>
  <si>
    <t>0.10093251533312624</t>
  </si>
  <si>
    <t>73.09661715104798</t>
  </si>
  <si>
    <t>GATCCAGATCTAACTTGGGGTGGCTATGTCTTCTTCTTTGGCCAATTCCACTAATTGTTTGGG</t>
  </si>
  <si>
    <t>T-26-A;T-40-G</t>
  </si>
  <si>
    <t>-0.10776653989425979</t>
  </si>
  <si>
    <t>0.10791791901888989</t>
  </si>
  <si>
    <t>44.08380559337959</t>
  </si>
  <si>
    <t>GATCCAGATCTAACTTGGGGTGGCTATGTCTTCTTCTTTTACCAATTCCACTAATTGTTTGGG</t>
  </si>
  <si>
    <t>T-26-A;G-41-A</t>
  </si>
  <si>
    <t>-0.3549994248357838</t>
  </si>
  <si>
    <t>0.123082299492669</t>
  </si>
  <si>
    <t>34.42763586307941</t>
  </si>
  <si>
    <t>GATCCAGATCTAACTTGGGGTGGCTATGTCTTCTTCTTTTCCCAATTCCACTAATTGTTTGGG</t>
  </si>
  <si>
    <t>T-26-A;G-41-C</t>
  </si>
  <si>
    <t>-0.44043666481482263</t>
  </si>
  <si>
    <t>0.18587343803472697</t>
  </si>
  <si>
    <t>31.608382992554727</t>
  </si>
  <si>
    <t>GATCCAGATCTAACTTGGGGTGGCTATGTCTTCTTCTTTTGACAATTCCACTAATTGTTTGGG</t>
  </si>
  <si>
    <t>T-26-A;C-42-A</t>
  </si>
  <si>
    <t>0.08033148055600486</t>
  </si>
  <si>
    <t>0.10117801566856742</t>
  </si>
  <si>
    <t>53.207029195607426</t>
  </si>
  <si>
    <t>GATCCAGATCTAACTTGGGGTGGCTATGTCTTCTTCTTTTGCAAATTCCACTAATTGTTTGGG</t>
  </si>
  <si>
    <t>T-26-A;C-43-A</t>
  </si>
  <si>
    <t>-0.23227859777042953</t>
  </si>
  <si>
    <t>0.1189007219030665</t>
  </si>
  <si>
    <t>38.922809335787726</t>
  </si>
  <si>
    <t>GATCCAGATCTAACTTGGGGTGGCTATGTCTTCTTCTTTTGCCAAATCCACTAATTGTTTGGG</t>
  </si>
  <si>
    <t>T-26-A;T-46-A</t>
  </si>
  <si>
    <t>-0.2114400157649095</t>
  </si>
  <si>
    <t>0.18399419533557562</t>
  </si>
  <si>
    <t>39.74241554658872</t>
  </si>
  <si>
    <t>GATCCAGATCTAACTTGGGGTGGCTATGTCTTCTTCTTTTGCCAACTCCACTAATTGTTTGGG</t>
  </si>
  <si>
    <t>T-26-A;T-46-C</t>
  </si>
  <si>
    <t>-0.16594750684399837</t>
  </si>
  <si>
    <t>0.11321348407465291</t>
  </si>
  <si>
    <t>41.592153344790255</t>
  </si>
  <si>
    <t>GATCCAGATCTAACTTGGGGTGGCTATGTCTTCTTCTTTTGCCAAGTCCACTAATTGTTTGGG</t>
  </si>
  <si>
    <t>T-26-A;T-46-G</t>
  </si>
  <si>
    <t>0.4224003321626818</t>
  </si>
  <si>
    <t>0.07768347828607113</t>
  </si>
  <si>
    <t>74.90790060201108</t>
  </si>
  <si>
    <t>GATCCAGATCTAACTTGGGGTGGCTATGTCTTCTTCTTTTGCCAATACCACTAATTGTTTGGG</t>
  </si>
  <si>
    <t>T-26-A;T-47-A</t>
  </si>
  <si>
    <t>-0.3453823745761827</t>
  </si>
  <si>
    <t>0.14476614877226845</t>
  </si>
  <si>
    <t>34.760325349112634</t>
  </si>
  <si>
    <t>GATCCAGATCTAACTTGGGGTGGCTATGTCTTCTTCTTTTGCCAATCCCACTAATTGTTTGGG</t>
  </si>
  <si>
    <t>T-26-A;T-47-C</t>
  </si>
  <si>
    <t>-1.0103034688279</t>
  </si>
  <si>
    <t>0.22096753296893715</t>
  </si>
  <si>
    <t>17.877725741192677</t>
  </si>
  <si>
    <t>GATCCAGATCTAACTTGGGGTGGCTATGTCTTCTTCTTTTGCCAATGCCACTAATTGTTTGGG</t>
  </si>
  <si>
    <t>T-26-A;T-47-G</t>
  </si>
  <si>
    <t>-0.5515330035944366</t>
  </si>
  <si>
    <t>0.168728918046115</t>
  </si>
  <si>
    <t>28.284841672635977</t>
  </si>
  <si>
    <t>GATCCAGATCTAACTTGGGGTGGCTATGTCTTCTTCTTTTGCCAATTACACTAATTGTTTGGG</t>
  </si>
  <si>
    <t>T-26-A;C-48-A</t>
  </si>
  <si>
    <t>-0.8552275381459581</t>
  </si>
  <si>
    <t>0.1738618464234365</t>
  </si>
  <si>
    <t>20.876653906545116</t>
  </si>
  <si>
    <t>GATCCAGATCTAACTTGGGGTGGCTATGTCTTCTTCTTTTGCCAATTCAACTAATTGTTTGGG</t>
  </si>
  <si>
    <t>T-26-A;C-49-A</t>
  </si>
  <si>
    <t>0.023319356016313075</t>
  </si>
  <si>
    <t>0.09902673806489748</t>
  </si>
  <si>
    <t>50.25843486269977</t>
  </si>
  <si>
    <t>GATCCAGATCTAACTTGGGGTGGCTATGTCTTCTTCTTTTGCCAATTCCAATAATTGTTTGGG</t>
  </si>
  <si>
    <t>T-26-A;C-51-A</t>
  </si>
  <si>
    <t>-0.4137620873210546</t>
  </si>
  <si>
    <t>0.1430026827720509</t>
  </si>
  <si>
    <t>32.46286911664811</t>
  </si>
  <si>
    <t>GATCCAGATCTAACTTGGGGTGGCTATGTCTTCTTCTTTTGCCAATTCCACAAATTGTTTGGG</t>
  </si>
  <si>
    <t>T-26-A;T-52-A</t>
  </si>
  <si>
    <t>-0.04095653262623282</t>
  </si>
  <si>
    <t>0.10285948410678704</t>
  </si>
  <si>
    <t>47.12965883841014</t>
  </si>
  <si>
    <t>GATCCAGATCTAACTTGGGGTGGCTATGTCTTCTTCTTTTGCCAATTCCACCAATTGTTTGGG</t>
  </si>
  <si>
    <t>T-26-A;T-52-C</t>
  </si>
  <si>
    <t>0.31895150400121985</t>
  </si>
  <si>
    <t>0.08664550646417452</t>
  </si>
  <si>
    <t>67.54611425718106</t>
  </si>
  <si>
    <t>GATCCAGATCTAACTTGGGGTGGCTATGTCTTCTTCTTTTGCCAATTCCACGAATTGTTTGGG</t>
  </si>
  <si>
    <t>T-26-A;T-52-G</t>
  </si>
  <si>
    <t>0.08558934848790614</t>
  </si>
  <si>
    <t>0.07698559478520094</t>
  </si>
  <si>
    <t>53.48752147766634</t>
  </si>
  <si>
    <t>GATCCAGATCTAACTTGGGGTGGCTATGTCTTCTTCTTTTGCCAATTCCACTAAATGTTTGGG</t>
  </si>
  <si>
    <t>T-26-A;T-55-A</t>
  </si>
  <si>
    <t>-0.16647086118016982</t>
  </si>
  <si>
    <t>0.11886005675926302</t>
  </si>
  <si>
    <t>41.57039160603344</t>
  </si>
  <si>
    <t>GATCCAGATCTAACTTGGGGTGGCTATGTCTTCTTCTTTTGCCAATTCCACTAACTGTTTGGG</t>
  </si>
  <si>
    <t>T-26-A;T-55-C</t>
  </si>
  <si>
    <t>-0.026962914738568072</t>
  </si>
  <si>
    <t>0.12466919705718343</t>
  </si>
  <si>
    <t>47.79380937189492</t>
  </si>
  <si>
    <t>GATCCAGATCTAACTTGGGGTGGCTATGTCTTCTTCTTTTGCCAATTCCACTAAGTGTTTGGG</t>
  </si>
  <si>
    <t>T-26-A;T-55-G</t>
  </si>
  <si>
    <t>0.22717278368252342</t>
  </si>
  <si>
    <t>0.10434998996792465</t>
  </si>
  <si>
    <t>61.62279300917457</t>
  </si>
  <si>
    <t>GATCCAGATCTAACTTGGGGTGGCTATGTCTTCTTCTTTTGCCAATTCCACTAATAGTTTGGG</t>
  </si>
  <si>
    <t>T-26-A;T-56-A</t>
  </si>
  <si>
    <t>-0.3042277996235252</t>
  </si>
  <si>
    <t>0.14213292507478076</t>
  </si>
  <si>
    <t>36.22071653726684</t>
  </si>
  <si>
    <t>GATCCAGATCTAACTTGGGGTGGCTATGTCTTCTTCTTTTGCCAATTCCACTAATCGTTTGGG</t>
  </si>
  <si>
    <t>T-26-A;T-56-C</t>
  </si>
  <si>
    <t>0.04139745129620814</t>
  </si>
  <si>
    <t>0.11785433541672476</t>
  </si>
  <si>
    <t>51.17527401979558</t>
  </si>
  <si>
    <t>GATCCAGATCTAACTTGGGGTGGCTATGTCTTCTTCTTTTGCCAATTCCACTAATGGTTTGGG</t>
  </si>
  <si>
    <t>T-26-A;T-56-G</t>
  </si>
  <si>
    <t>-0.023841137758952885</t>
  </si>
  <si>
    <t>0.1187976073875223</t>
  </si>
  <si>
    <t>47.943244115371726</t>
  </si>
  <si>
    <t>GATCCAGATCTAACTTGGGGTGGCTATGTCTTCTTCTTTTGCCAATTCCACTAATTATTTGGG</t>
  </si>
  <si>
    <t>T-26-A;G-57-A</t>
  </si>
  <si>
    <t>-0.19356900176807623</t>
  </si>
  <si>
    <t>0.09593870938532555</t>
  </si>
  <si>
    <t>40.4590371157644</t>
  </si>
  <si>
    <t>GATCCAGATCTAACTTGGGGTGGCTATGTCTTCTTCTTTTGCCAATTCCACTAATTCTTTGGG</t>
  </si>
  <si>
    <t>T-26-A;G-57-C</t>
  </si>
  <si>
    <t>0.05510688015134477</t>
  </si>
  <si>
    <t>0.12146853386446696</t>
  </si>
  <si>
    <t>51.881689007018636</t>
  </si>
  <si>
    <t>GATCCAGATCTAACTTGGGGTGGCTATGTCTTCTTCTTTTGCCAATTCCACTAATTGATTGGG</t>
  </si>
  <si>
    <t>T-26-A;T-58-A</t>
  </si>
  <si>
    <t>0.0853872058748045</t>
  </si>
  <si>
    <t>0.10103376571956807</t>
  </si>
  <si>
    <t>53.476710463026706</t>
  </si>
  <si>
    <t>GATCCAGATCTAACTTGGGGTGGCTATGTCTTCTTCTTTTGCCAATTCCACTAATTGCTTGGG</t>
  </si>
  <si>
    <t>T-26-A;T-58-C</t>
  </si>
  <si>
    <t>-0.05403922117694947</t>
  </si>
  <si>
    <t>0.13169272157746525</t>
  </si>
  <si>
    <t>46.5170919383651</t>
  </si>
  <si>
    <t>GATCCAGATCTAACTTGGGGTGGCTATGTCTTCTTCTTTTGCCAATTCCACTAATTGGTTGGG</t>
  </si>
  <si>
    <t>T-26-A;T-58-G</t>
  </si>
  <si>
    <t>0.010072295213171961</t>
  </si>
  <si>
    <t>0.14454669263210276</t>
  </si>
  <si>
    <t>49.59704870343257</t>
  </si>
  <si>
    <t>GATCCAGATCTAACTTGGGGTGGCTATGTCTTCTTCTTTTGCCAATTCCACTAATTGTATGGG</t>
  </si>
  <si>
    <t>T-26-A;T-59-A</t>
  </si>
  <si>
    <t>-0.04117258735111967</t>
  </si>
  <si>
    <t>0.11504077223909803</t>
  </si>
  <si>
    <t>47.11947735285443</t>
  </si>
  <si>
    <t>GATCCAGATCTAACTTGGGGTGGCTATGTCTTCTTCTTTTGCCAATTCCACTAATTGTCTGGG</t>
  </si>
  <si>
    <t>T-26-A;T-59-C</t>
  </si>
  <si>
    <t>-0.24909415550422914</t>
  </si>
  <si>
    <t>0.12165284443772441</t>
  </si>
  <si>
    <t>38.27377283714978</t>
  </si>
  <si>
    <t>GATCCAGATCTAACTTGGGGTGGCTATGTCTTCTTCTTTTGCCAATTCCACTAATTGTGTGGG</t>
  </si>
  <si>
    <t>T-26-A;T-59-G</t>
  </si>
  <si>
    <t>-0.26212094704917666</t>
  </si>
  <si>
    <t>0.10766584524114742</t>
  </si>
  <si>
    <t>37.778421799076746</t>
  </si>
  <si>
    <t>GATCCAGATCTAACTTGGGGTGGCTATGTCTTCTTCTTTTGCCAATTCCACTAATTGTTAGGG</t>
  </si>
  <si>
    <t>T-26-A;T-60-A</t>
  </si>
  <si>
    <t>-1.4813485760356222</t>
  </si>
  <si>
    <t>0.22717439894590125</t>
  </si>
  <si>
    <t>11.161947610144244</t>
  </si>
  <si>
    <t>GATCCAGATCTAACTTGGGGTGGCTATGTCTTCTTCTTTTGCCAATTCCACTAATTGTTCGGG</t>
  </si>
  <si>
    <t>T-26-A;T-60-C</t>
  </si>
  <si>
    <t>-0.15964777819536458</t>
  </si>
  <si>
    <t>0.12904639444395247</t>
  </si>
  <si>
    <t>41.85499968579831</t>
  </si>
  <si>
    <t>GATCCAGATCTAACTTGGGGTGGCTATGTCTTCTTCTTTTGCCAATTCCACTAATTGTTGGGG</t>
  </si>
  <si>
    <t>T-26-A;T-60-G</t>
  </si>
  <si>
    <t>-0.5557901493337296</t>
  </si>
  <si>
    <t>0.13599211902929237</t>
  </si>
  <si>
    <t>28.16468492328908</t>
  </si>
  <si>
    <t>GATCCAGATCTAACTTGGGGTGGCTATGTCTTCTTCTTTTGCCAATTCCACTAATTGTTTAGG</t>
  </si>
  <si>
    <t>T-26-A;G-61-A</t>
  </si>
  <si>
    <t>-0.672314032782014</t>
  </si>
  <si>
    <t>0.10296846875052318</t>
  </si>
  <si>
    <t>25.06681856437836</t>
  </si>
  <si>
    <t>GATCCAGATCTAACTTGGGGTGGCTATGTCTTCTTCTTTTGCCAATTCCACTAATTGTTTCGG</t>
  </si>
  <si>
    <t>T-26-A;G-61-C</t>
  </si>
  <si>
    <t>-0.132816816510683</t>
  </si>
  <si>
    <t>0.10631720514962481</t>
  </si>
  <si>
    <t>42.99321094763884</t>
  </si>
  <si>
    <t>GATCCAGATCTAACTTGGGGTGGCTATGTCTTCTTCTTTTGCCAATTCCACTAATTGTTTGAG</t>
  </si>
  <si>
    <t>T-26-A;G-62-A</t>
  </si>
  <si>
    <t>0.2008920962828052</t>
  </si>
  <si>
    <t>0.0778163583487649</t>
  </si>
  <si>
    <t>60.02439909129005</t>
  </si>
  <si>
    <t>GATCCAGATCTAACTTGGGGTGGCTATGTCTTCTTCTTTTGCCAATTCCACTAATTGTTTGCG</t>
  </si>
  <si>
    <t>T-26-A;G-62-C</t>
  </si>
  <si>
    <t>-0.2378438506539883</t>
  </si>
  <si>
    <t>0.1391076923209321</t>
  </si>
  <si>
    <t>38.7067957016772</t>
  </si>
  <si>
    <t>GATCCAGATCTAACTTGGGGTGGCTATGTCTTCTTCTTTTGCCAATTCCACTAATTGTTTGGA</t>
  </si>
  <si>
    <t>T-26-A;G-63-A</t>
  </si>
  <si>
    <t>-2.38579661003199</t>
  </si>
  <si>
    <t>0.4256490772549634</t>
  </si>
  <si>
    <t>4.5179684044835176</t>
  </si>
  <si>
    <t>GATCCAGATCTAACTTGGGGTGGCTATGTCTTCTTCTTTTGCCAATTCCACTAATTGTTTGGG</t>
  </si>
  <si>
    <t>T-26-A</t>
  </si>
  <si>
    <t>-0.13745621907659836</t>
  </si>
  <si>
    <t>0.01864349204900473</t>
  </si>
  <si>
    <t>42.79421011388277</t>
  </si>
  <si>
    <t>GATCCAGATCTAACTTGGGGTGGCTATGTCTTCTTCTTTTGCCAATTCCACTAATTGTTTGGT</t>
  </si>
  <si>
    <t>T-26-A;G-63-T</t>
  </si>
  <si>
    <t>-2.6584595245235976</t>
  </si>
  <si>
    <t>1.312140755240401</t>
  </si>
  <si>
    <t>3.4397524626936384</t>
  </si>
  <si>
    <t>GATCCAGATCTAACTTGGGGTGGCTATGTCTTCTTCTTTTGCCAATTCCACTAATTGTTTGTG</t>
  </si>
  <si>
    <t>T-26-A;G-62-T</t>
  </si>
  <si>
    <t>-0.11661198464313909</t>
  </si>
  <si>
    <t>0.12318615384200537</t>
  </si>
  <si>
    <t>43.69558425315174</t>
  </si>
  <si>
    <t>GATCCAGATCTAACTTGGGGTGGCTATGTCTTCTTCTTTTGCCAATTCCACTAATTGTTTTGG</t>
  </si>
  <si>
    <t>T-26-A;G-61-T</t>
  </si>
  <si>
    <t>0.03968891455674864</t>
  </si>
  <si>
    <t>0.10582303269315303</t>
  </si>
  <si>
    <t>51.08791383427519</t>
  </si>
  <si>
    <t>GATCCAGATCTAACTTGGGGTGGCTATGTCTTCTTCTTTTGCCAATTCCACTAATTTTTTGGG</t>
  </si>
  <si>
    <t>T-26-A;G-57-T</t>
  </si>
  <si>
    <t>0.6337517165195804</t>
  </si>
  <si>
    <t>0.10456928368972103</t>
  </si>
  <si>
    <t>92.5372023583144</t>
  </si>
  <si>
    <t>GATCCAGATCTAACTTGGGGTGGCTATGTCTTCTTCTTTTGCCAATTCCACTACTTGTTTGGG</t>
  </si>
  <si>
    <t>T-26-A;A-54-C</t>
  </si>
  <si>
    <t>0.2409841051826297</t>
  </si>
  <si>
    <t>0.11295380204449043</t>
  </si>
  <si>
    <t>62.479789720894445</t>
  </si>
  <si>
    <t>GATCCAGATCTAACTTGGGGTGGCTATGTCTTCTTCTTTTGCCAATTCCACTAGTTGTTTGGG</t>
  </si>
  <si>
    <t>T-26-A;A-54-G</t>
  </si>
  <si>
    <t>-0.5465112555938578</t>
  </si>
  <si>
    <t>0.14720338118083495</t>
  </si>
  <si>
    <t>28.427238260396415</t>
  </si>
  <si>
    <t>GATCCAGATCTAACTTGGGGTGGCTATGTCTTCTTCTTTTGCCAATTCCACTATTTGTTTGGG</t>
  </si>
  <si>
    <t>T-26-A;A-54-T</t>
  </si>
  <si>
    <t>0.21695179957172295</t>
  </si>
  <si>
    <t>0.11641227894645564</t>
  </si>
  <si>
    <t>60.996155303298586</t>
  </si>
  <si>
    <t>GATCCAGATCTAACTTGGGGTGGCTATGTCTTCTTCTTTTGCCAATTCCACTCATTGTTTGGG</t>
  </si>
  <si>
    <t>T-26-A;A-53-C</t>
  </si>
  <si>
    <t>0.2346101996865833</t>
  </si>
  <si>
    <t>0.09080998536773796</t>
  </si>
  <si>
    <t>62.082815926501624</t>
  </si>
  <si>
    <t>GATCCAGATCTAACTTGGGGTGGCTATGTCTTCTTCTTTTGCCAATTCCACTGATTGTTTGGG</t>
  </si>
  <si>
    <t>T-26-A;A-53-G</t>
  </si>
  <si>
    <t>0.21361608862470194</t>
  </si>
  <si>
    <t>0.10752693204257843</t>
  </si>
  <si>
    <t>60.79302873443541</t>
  </si>
  <si>
    <t>GATCCAGATCTAACTTGGGGTGGCTATGTCTTCTTCTTTTGCCAATTCCACTTATTGTTTGGG</t>
  </si>
  <si>
    <t>T-26-A;A-53-T</t>
  </si>
  <si>
    <t>-0.24197726288861635</t>
  </si>
  <si>
    <t>0.11720309900190676</t>
  </si>
  <si>
    <t>38.54713475832745</t>
  </si>
  <si>
    <t>GATCCAGATCTAACTTGGGGTGGCTATGTCTTCTTCTTTTGCCAATTCCAGTAATTGTTTGGG</t>
  </si>
  <si>
    <t>T-26-A;C-51-G</t>
  </si>
  <si>
    <t>0.1082430788663504</t>
  </si>
  <si>
    <t>0.10623951701768268</t>
  </si>
  <si>
    <t>54.71304226647131</t>
  </si>
  <si>
    <t>GATCCAGATCTAACTTGGGGTGGCTATGTCTTCTTCTTTTGCCAATTCCATTAATTGTTTGGG</t>
  </si>
  <si>
    <t>T-26-A;C-51-T</t>
  </si>
  <si>
    <t>-0.5901043651066553</t>
  </si>
  <si>
    <t>0.14954652314693512</t>
  </si>
  <si>
    <t>27.214629274560416</t>
  </si>
  <si>
    <t>GATCCAGATCTAACTTGGGGTGGCTATGTCTTCTTCTTTTGCCAATTCCCCTAATTGTTTGGG</t>
  </si>
  <si>
    <t>T-26-A;A-50-C</t>
  </si>
  <si>
    <t>-1.4497585218678566</t>
  </si>
  <si>
    <t>0.5267329366455402</t>
  </si>
  <si>
    <t>11.520182681747787</t>
  </si>
  <si>
    <t>GATCCAGATCTAACTTGGGGTGGCTATGTCTTCTTCTTTTGCCAATTCCGCTAATTGTTTGGG</t>
  </si>
  <si>
    <t>T-26-A;A-50-G</t>
  </si>
  <si>
    <t>0.28292778537786756</t>
  </si>
  <si>
    <t>0.10351123830128706</t>
  </si>
  <si>
    <t>65.15615804799218</t>
  </si>
  <si>
    <t>GATCCAGATCTAACTTGGGGTGGCTATGTCTTCTTCTTTTGCCAATTCCTCTAATTGTTTGGG</t>
  </si>
  <si>
    <t>T-26-A;A-50-T</t>
  </si>
  <si>
    <t>-0.20628529557918518</t>
  </si>
  <si>
    <t>0.12314143405706389</t>
  </si>
  <si>
    <t>39.94780548728592</t>
  </si>
  <si>
    <t>GATCCAGATCTAACTTGGGGTGGCTATGTCTTCTTCTTTTGCCAATTCGACTAATTGTTTGGG</t>
  </si>
  <si>
    <t>T-26-A;C-49-G</t>
  </si>
  <si>
    <t>0.5279813192580314</t>
  </si>
  <si>
    <t>0.08348436813507794</t>
  </si>
  <si>
    <t>83.24935275024572</t>
  </si>
  <si>
    <t>GATCCAGATCTAACTTGGGGTGGCTATGTCTTCTTCTTTTGCCAATTCTACTAATTGTTTGGG</t>
  </si>
  <si>
    <t>T-26-A;C-49-T</t>
  </si>
  <si>
    <t>-0.09014340651896371</t>
  </si>
  <si>
    <t>0.09181249520559985</t>
  </si>
  <si>
    <t>44.86758643105027</t>
  </si>
  <si>
    <t>GATCCAGATCTAACTTGGGGTGGCTATGTCTTCTTCTTTTGCCAATTGCACTAATTGTTTGGG</t>
  </si>
  <si>
    <t>T-26-A;C-48-G</t>
  </si>
  <si>
    <t>-0.5209396316133432</t>
  </si>
  <si>
    <t>0.133515983475963</t>
  </si>
  <si>
    <t>29.16354303994934</t>
  </si>
  <si>
    <t>GATCCAGATCTAACTTGGGGTGGCTATGTCTTCTTCTTTTGCCAATTTCACTAATTGTTTGGG</t>
  </si>
  <si>
    <t>T-26-A;C-48-T</t>
  </si>
  <si>
    <t>-0.6087561464061768</t>
  </si>
  <si>
    <t>0.16622889324386472</t>
  </si>
  <si>
    <t>26.71173250077206</t>
  </si>
  <si>
    <t>GATCCAGATCTAACTTGGGGTGGCTATGTCTTCTTCTTTTGCCACTTCCACTAATTGTTTGGG</t>
  </si>
  <si>
    <t>T-26-A;A-45-C</t>
  </si>
  <si>
    <t>-1.8537620775093373</t>
  </si>
  <si>
    <t>0.4138937173847493</t>
  </si>
  <si>
    <t>7.691354895663906</t>
  </si>
  <si>
    <t>GATCCAGATCTAACTTGGGGTGGCTATGTCTTCTTCTTTTGCCAGTTCCACTAATTGTTTGGG</t>
  </si>
  <si>
    <t>T-26-A;A-45-G</t>
  </si>
  <si>
    <t>-0.13783793100884167</t>
  </si>
  <si>
    <t>0.10353479489004241</t>
  </si>
  <si>
    <t>42.777878170498504</t>
  </si>
  <si>
    <t>GATCCAGATCTAACTTGGGGTGGCTATGTCTTCTTCTTTTGCCATTTCCACTAATTGTTTGGG</t>
  </si>
  <si>
    <t>T-26-A;A-45-T</t>
  </si>
  <si>
    <t>-0.08763321104847084</t>
  </si>
  <si>
    <t>0.11810476841783261</t>
  </si>
  <si>
    <t>44.980354318788656</t>
  </si>
  <si>
    <t>GATCCAGATCTAACTTGGGGTGGCTATGTCTTCTTCTTTTGCCCATTCCACTAATTGTTTGGG</t>
  </si>
  <si>
    <t>T-26-A;A-44-C</t>
  </si>
  <si>
    <t>-0.2192658305458965</t>
  </si>
  <si>
    <t>0.1285282012654214</t>
  </si>
  <si>
    <t>39.43261257502254</t>
  </si>
  <si>
    <t>GATCCAGATCTAACTTGGGGTGGCTATGTCTTCTTCTTTTGCCGATTCCACTAATTGTTTGGG</t>
  </si>
  <si>
    <t>T-26-A;A-44-G</t>
  </si>
  <si>
    <t>0.20732252986851396</t>
  </si>
  <si>
    <t>0.08408752313160707</t>
  </si>
  <si>
    <t>60.4116256862868</t>
  </si>
  <si>
    <t>GATCCAGATCTAACTTGGGGTGGCTATGTCTTCTTCTTTTGCCTATTCCACTAATTGTTTGGG</t>
  </si>
  <si>
    <t>T-26-A;A-44-T</t>
  </si>
  <si>
    <t>0.12687180058126105</t>
  </si>
  <si>
    <t>0.12350768272282826</t>
  </si>
  <si>
    <t>55.74182904490739</t>
  </si>
  <si>
    <t>GATCCAGATCTAACTTGGGGTGGCTATGTCTTCTTCTTTTGCGAATTCCACTAATTGTTTGGG</t>
  </si>
  <si>
    <t>T-26-A;C-43-G</t>
  </si>
  <si>
    <t>0.20422437244671365</t>
  </si>
  <si>
    <t>0.08232363093539401</t>
  </si>
  <si>
    <t>60.22475059350955</t>
  </si>
  <si>
    <t>GATCCAGATCTAACTTGGGGTGGCTATGTCTTCTTCTTTTGCTAATTCCACTAATTGTTTGGG</t>
  </si>
  <si>
    <t>T-26-A;C-43-T</t>
  </si>
  <si>
    <t>-1.3283928580397455</t>
  </si>
  <si>
    <t>0.2174736711881763</t>
  </si>
  <si>
    <t>13.006720387352859</t>
  </si>
  <si>
    <t>GATCCAGATCTAACTTGGGGTGGCTATGTCTTCTTCTTTTGGCAATTCCACTAATTGTTTGGG</t>
  </si>
  <si>
    <t>T-26-A;C-42-G</t>
  </si>
  <si>
    <t>0.1501415754107922</t>
  </si>
  <si>
    <t>0.07327210230894414</t>
  </si>
  <si>
    <t>57.05413820925498</t>
  </si>
  <si>
    <t>GATCCAGATCTAACTTGGGGTGGCTATGTCTTCTTCTTTTGTCAATTCCACTAATTGTTTGGG</t>
  </si>
  <si>
    <t>T-26-A;C-42-T</t>
  </si>
  <si>
    <t>-0.5892286160194256</t>
  </si>
  <si>
    <t>0.12954011614775907</t>
  </si>
  <si>
    <t>27.23847290029977</t>
  </si>
  <si>
    <t>GATCCAGATCTAACTTGGGGTGGCTATGTCTTCTTCTTTTTCCAATTCCACTAATTGTTTGGG</t>
  </si>
  <si>
    <t>T-26-A;G-41-T</t>
  </si>
  <si>
    <t>-0.6039291974539078</t>
  </si>
  <si>
    <t>0.14884717000132391</t>
  </si>
  <si>
    <t>26.840980355428183</t>
  </si>
  <si>
    <t>GATCCAGATCTAACTTGGGGTGGCTATGTCTTCTTGTTTTGCCAATTCCACTAATTGTTTGGG</t>
  </si>
  <si>
    <t>T-26-A;C-36-G</t>
  </si>
  <si>
    <t>-0.17728848190675506</t>
  </si>
  <si>
    <t>0.10081406935831443</t>
  </si>
  <si>
    <t>41.123122431973194</t>
  </si>
  <si>
    <t>GATCCAGATCTAACTTGGGGTGGCTATGTCTTCTTTTTTTGCCAATTCCACTAATTGTTTGGG</t>
  </si>
  <si>
    <t>T-26-A;C-36-T</t>
  </si>
  <si>
    <t>-0.4006957006575447</t>
  </si>
  <si>
    <t>0.1547760250271353</t>
  </si>
  <si>
    <t>32.88982482641771</t>
  </si>
  <si>
    <t>GATCCAGATCTAACTTGGGGTGGCTATGTCTTGTTCTTTTGCCAATTCCACTAATTGTTTGGG</t>
  </si>
  <si>
    <t>T-26-A;C-33-G</t>
  </si>
  <si>
    <t>-1.088697835348646</t>
  </si>
  <si>
    <t>0.1680109008599949</t>
  </si>
  <si>
    <t>16.529740276380796</t>
  </si>
  <si>
    <t>GATCCAGATCTAACTTGGGGTGGCTATGTCTTTTTCTTTTGCCAATTCCACTAATTGTTTGGG</t>
  </si>
  <si>
    <t>T-26-A;C-33-T</t>
  </si>
  <si>
    <t>-2.4217888663871507</t>
  </si>
  <si>
    <t>0.8544421938752087</t>
  </si>
  <si>
    <t>4.358248116243321</t>
  </si>
  <si>
    <t>GATCCAGATCTAACTTGGGGTGGCTATGTGTTCTTCTTTTGCCAATTCCACTAATTGTTTGGG</t>
  </si>
  <si>
    <t>T-26-A;C-30-G</t>
  </si>
  <si>
    <t>0.06503123503997646</t>
  </si>
  <si>
    <t>0.09436638622684003</t>
  </si>
  <si>
    <t>52.39914476108444</t>
  </si>
  <si>
    <t>GATCCAGATCTAACTTGGGGTGGCTATGTTTTCTTCTTTTGCCAATTCCACTAATTGTTTGGG</t>
  </si>
  <si>
    <t>T-26-A;C-30-T</t>
  </si>
  <si>
    <t>-0.5061762389066992</t>
  </si>
  <si>
    <t>0.1249622784433854</t>
  </si>
  <si>
    <t>29.59728978717013</t>
  </si>
  <si>
    <t>GATCCAGATCTAACTTGGGGTGGCTATTTCTTCTTCTTTTGCCAATTCCACTAATTGTTTGGG</t>
  </si>
  <si>
    <t>T-26-A;G-28-T</t>
  </si>
  <si>
    <t>0.2738703491587924</t>
  </si>
  <si>
    <t>0.14339025114005374</t>
  </si>
  <si>
    <t>64.5686748642077</t>
  </si>
  <si>
    <t>GATCCAGATCTAACTTGGGGTGGCTCAGTCTTCTTCTTTTGCCAATTCCACTAATTGTTTGGG</t>
  </si>
  <si>
    <t>T-26-C;T-27-A</t>
  </si>
  <si>
    <t>0.23002044676795835</t>
  </si>
  <si>
    <t>0.10459200625217058</t>
  </si>
  <si>
    <t>61.798524054700906</t>
  </si>
  <si>
    <t>GATCCAGATCTAACTTGGGGTGGCTCCGTCTTCTTCTTTTGCCAATTCCACTAATTGTTTGGG</t>
  </si>
  <si>
    <t>T-26-C;T-27-C</t>
  </si>
  <si>
    <t>0.5498388619176369</t>
  </si>
  <si>
    <t>0.10404791395849862</t>
  </si>
  <si>
    <t>85.0890109924797</t>
  </si>
  <si>
    <t>GATCCAGATCTAACTTGGGGTGGCTCGGTCTTCTTCTTTTGCCAATTCCACTAATTGTTTGGG</t>
  </si>
  <si>
    <t>T-26-C;T-27-G</t>
  </si>
  <si>
    <t>0.13727026900222827</t>
  </si>
  <si>
    <t>0.10251378361382756</t>
  </si>
  <si>
    <t>56.324482797183165</t>
  </si>
  <si>
    <t>GATCCAGATCTAACTTGGGGTGGCTCTATCTTCTTCTTTTGCCAATTCCACTAATTGTTTGGG</t>
  </si>
  <si>
    <t>T-26-C;G-28-A</t>
  </si>
  <si>
    <t>-0.3374040408445179</t>
  </si>
  <si>
    <t>0.12716244949937516</t>
  </si>
  <si>
    <t>35.038764086984095</t>
  </si>
  <si>
    <t>GATCCAGATCTAACTTGGGGTGGCTCTCTCTTCTTCTTTTGCCAATTCCACTAATTGTTTGGG</t>
  </si>
  <si>
    <t>T-26-C;G-28-C</t>
  </si>
  <si>
    <t>-0.20328240114731042</t>
  </si>
  <si>
    <t>0.20434792580894914</t>
  </si>
  <si>
    <t>40.06794482254131</t>
  </si>
  <si>
    <t>GATCCAGATCTAACTTGGGGTGGCTCTGACTTCTTCTTTTGCCAATTCCACTAATTGTTTGGG</t>
  </si>
  <si>
    <t>T-26-C;T-29-A</t>
  </si>
  <si>
    <t>0.2666027019265212</t>
  </si>
  <si>
    <t>0.10848756593935578</t>
  </si>
  <si>
    <t>64.10111360617704</t>
  </si>
  <si>
    <t>GATCCAGATCTAACTTGGGGTGGCTCTGCCTTCTTCTTTTGCCAATTCCACTAATTGTTTGGG</t>
  </si>
  <si>
    <t>T-26-C;T-29-C</t>
  </si>
  <si>
    <t>0.40526231225817677</t>
  </si>
  <si>
    <t>0.11065697325337481</t>
  </si>
  <si>
    <t>73.63506560001677</t>
  </si>
  <si>
    <t>GATCCAGATCTAACTTGGGGTGGCTCTGGCTTCTTCTTTTGCCAATTCCACTAATTGTTTGGG</t>
  </si>
  <si>
    <t>T-26-C;T-29-G</t>
  </si>
  <si>
    <t>-0.1600874891152978</t>
  </si>
  <si>
    <t>0.11045088124615167</t>
  </si>
  <si>
    <t>41.83659963103163</t>
  </si>
  <si>
    <t>GATCCAGATCTAACTTGGGGTGGCTCTGTATTCTTCTTTTGCCAATTCCACTAATTGTTTGGG</t>
  </si>
  <si>
    <t>T-26-C;C-30-A</t>
  </si>
  <si>
    <t>-0.07171882375007668</t>
  </si>
  <si>
    <t>0.1305150829190921</t>
  </si>
  <si>
    <t>45.70191547110736</t>
  </si>
  <si>
    <t>GATCCAGATCTAACTTGGGGTGGCTCTGTCATCTTCTTTTGCCAATTCCACTAATTGTTTGGG</t>
  </si>
  <si>
    <t>T-26-C;T-31-A</t>
  </si>
  <si>
    <t>0.2763826050077179</t>
  </si>
  <si>
    <t>0.10161544835976848</t>
  </si>
  <si>
    <t>64.73109182635062</t>
  </si>
  <si>
    <t>GATCCAGATCTAACTTGGGGTGGCTCTGTCCTCTTCTTTTGCCAATTCCACTAATTGTTTGGG</t>
  </si>
  <si>
    <t>T-26-C;T-31-C</t>
  </si>
  <si>
    <t>-0.1191033262142779</t>
  </si>
  <si>
    <t>0.1304912534780271</t>
  </si>
  <si>
    <t>43.58685911958531</t>
  </si>
  <si>
    <t>GATCCAGATCTAACTTGGGGTGGCTCTGTCGTCTTCTTTTGCCAATTCCACTAATTGTTTGGG</t>
  </si>
  <si>
    <t>T-26-C;T-31-G</t>
  </si>
  <si>
    <t>0.31907415855672255</t>
  </si>
  <si>
    <t>0.09645751354916356</t>
  </si>
  <si>
    <t>67.55439960390859</t>
  </si>
  <si>
    <t>GATCCAGATCTAACTTGGGGTGGCTCTGTCTACTTCTTTTGCCAATTCCACTAATTGTTTGGG</t>
  </si>
  <si>
    <t>T-26-C;T-32-A</t>
  </si>
  <si>
    <t>0.12293005439183935</t>
  </si>
  <si>
    <t>0.07958409565297497</t>
  </si>
  <si>
    <t>55.52254137477656</t>
  </si>
  <si>
    <t>GATCCAGATCTAACTTGGGGTGGCTCTGTCTCCTTCTTTTGCCAATTCCACTAATTGTTTGGG</t>
  </si>
  <si>
    <t>T-26-C;T-32-C</t>
  </si>
  <si>
    <t>-0.3480049365118724</t>
  </si>
  <si>
    <t>0.1264455833904269</t>
  </si>
  <si>
    <t>34.66928367637337</t>
  </si>
  <si>
    <t>GATCCAGATCTAACTTGGGGTGGCTCTGTCTGCTTCTTTTGCCAATTCCACTAATTGTTTGGG</t>
  </si>
  <si>
    <t>T-26-C;T-32-G</t>
  </si>
  <si>
    <t>0.36350076718838753</t>
  </si>
  <si>
    <t>0.09769012471583349</t>
  </si>
  <si>
    <t>70.62327765538633</t>
  </si>
  <si>
    <t>GATCCAGATCTAACTTGGGGTGGCTCTGTCTTATTCTTTTGCCAATTCCACTAATTGTTTGGG</t>
  </si>
  <si>
    <t>T-26-C;C-33-A</t>
  </si>
  <si>
    <t>-0.9818504234510737</t>
  </si>
  <si>
    <t>0.2092909567780275</t>
  </si>
  <si>
    <t>18.393707296195384</t>
  </si>
  <si>
    <t>GATCCAGATCTAACTTGGGGTGGCTCTGTCTTCATCTTTTGCCAATTCCACTAATTGTTTGGG</t>
  </si>
  <si>
    <t>T-26-C;T-34-A</t>
  </si>
  <si>
    <t>0.27031270116409606</t>
  </si>
  <si>
    <t>0.12756665268951323</t>
  </si>
  <si>
    <t>64.33937038172914</t>
  </si>
  <si>
    <t>GATCCAGATCTAACTTGGGGTGGCTCTGTCTTCCTCTTTTGCCAATTCCACTAATTGTTTGGG</t>
  </si>
  <si>
    <t>T-26-C;T-34-C</t>
  </si>
  <si>
    <t>0.06329092097520034</t>
  </si>
  <si>
    <t>0.12352196072547322</t>
  </si>
  <si>
    <t>52.308033096925556</t>
  </si>
  <si>
    <t>GATCCAGATCTAACTTGGGGTGGCTCTGTCTTCGTCTTTTGCCAATTCCACTAATTGTTTGGG</t>
  </si>
  <si>
    <t>T-26-C;T-34-G</t>
  </si>
  <si>
    <t>0.4300582273157081</t>
  </si>
  <si>
    <t>0.09324446466368602</t>
  </si>
  <si>
    <t>75.48373949379263</t>
  </si>
  <si>
    <t>GATCCAGATCTAACTTGGGGTGGCTCTGTCTTCTACTTTTGCCAATTCCACTAATTGTTTGGG</t>
  </si>
  <si>
    <t>T-26-C;T-35-A</t>
  </si>
  <si>
    <t>0.2667762945687742</t>
  </si>
  <si>
    <t>0.1202196302358572</t>
  </si>
  <si>
    <t>64.11224205373965</t>
  </si>
  <si>
    <t>GATCCAGATCTAACTTGGGGTGGCTCTGTCTTCTCCTTTTGCCAATTCCACTAATTGTTTGGG</t>
  </si>
  <si>
    <t>T-26-C;T-35-C</t>
  </si>
  <si>
    <t>-0.2745917594110443</t>
  </si>
  <si>
    <t>0.1340368187528018</t>
  </si>
  <si>
    <t>37.31021968776072</t>
  </si>
  <si>
    <t>GATCCAGATCTAACTTGGGGTGGCTCTGTCTTCTGCTTTTGCCAATTCCACTAATTGTTTGGG</t>
  </si>
  <si>
    <t>T-26-C;T-35-G</t>
  </si>
  <si>
    <t>0.24479290170594453</t>
  </si>
  <si>
    <t>0.10849623659582713</t>
  </si>
  <si>
    <t>62.71821629768279</t>
  </si>
  <si>
    <t>GATCCAGATCTAACTTGGGGTGGCTCTGTCTTCTTATTTTGCCAATTCCACTAATTGTTTGGG</t>
  </si>
  <si>
    <t>T-26-C;C-36-A</t>
  </si>
  <si>
    <t>-0.11485991522868531</t>
  </si>
  <si>
    <t>0.12344232119122248</t>
  </si>
  <si>
    <t>43.77220905625377</t>
  </si>
  <si>
    <t>GATCCAGATCTAACTTGGGGTGGCTCTGTCTTCTTCATTTGCCAATTCCACTAATTGTTTGGG</t>
  </si>
  <si>
    <t>T-26-C;T-37-A</t>
  </si>
  <si>
    <t>0.053999963560307035</t>
  </si>
  <si>
    <t>0.09973121879043514</t>
  </si>
  <si>
    <t>51.82429207735311</t>
  </si>
  <si>
    <t>GATCCAGATCTAACTTGGGGTGGCTCTGTCTTCTTCCTTTGCCAATTCCACTAATTGTTTGGG</t>
  </si>
  <si>
    <t>T-26-C;T-37-C</t>
  </si>
  <si>
    <t>-0.45993823746544577</t>
  </si>
  <si>
    <t>0.13120006434737624</t>
  </si>
  <si>
    <t>30.997941446698455</t>
  </si>
  <si>
    <t>GATCCAGATCTAACTTGGGGTGGCTCTGTCTTCTTCGTTTGCCAATTCCACTAATTGTTTGGG</t>
  </si>
  <si>
    <t>T-26-C;T-37-G</t>
  </si>
  <si>
    <t>0.27100511903491986</t>
  </si>
  <si>
    <t>0.0841878783524708</t>
  </si>
  <si>
    <t>64.383935538654</t>
  </si>
  <si>
    <t>GATCCAGATCTAACTTGGGGTGGCTCTGTCTTCTTCTATTGCCAATTCCACTAATTGTTTGGG</t>
  </si>
  <si>
    <t>T-26-C;T-38-A</t>
  </si>
  <si>
    <t>0.24349503402204137</t>
  </si>
  <si>
    <t>0.0938150894494751</t>
  </si>
  <si>
    <t>62.636869151892654</t>
  </si>
  <si>
    <t>GATCCAGATCTAACTTGGGGTGGCTCTGTCTTCTTCTCTTGCCAATTCCACTAATTGTTTGGG</t>
  </si>
  <si>
    <t>T-26-C;T-38-C</t>
  </si>
  <si>
    <t>-0.061386793120750925</t>
  </si>
  <si>
    <t>0.12198010938950167</t>
  </si>
  <si>
    <t>46.176556843817174</t>
  </si>
  <si>
    <t>GATCCAGATCTAACTTGGGGTGGCTCTGTCTTCTTCTGTTGCCAATTCCACTAATTGTTTGGG</t>
  </si>
  <si>
    <t>T-26-C;T-38-G</t>
  </si>
  <si>
    <t>0.16107949758500995</t>
  </si>
  <si>
    <t>0.09681373791548617</t>
  </si>
  <si>
    <t>57.681617335773545</t>
  </si>
  <si>
    <t>GATCCAGATCTAACTTGGGGTGGCTCTGTCTTCTTCTTATGCCAATTCCACTAATTGTTTGGG</t>
  </si>
  <si>
    <t>T-26-C;T-39-A</t>
  </si>
  <si>
    <t>-0.016367360466719008</t>
  </si>
  <si>
    <t>0.12838864480526366</t>
  </si>
  <si>
    <t>48.30290357778505</t>
  </si>
  <si>
    <t>GATCCAGATCTAACTTGGGGTGGCTCTGTCTTCTTCTTCTGCCAATTCCACTAATTGTTTGGG</t>
  </si>
  <si>
    <t>T-26-C;T-39-C</t>
  </si>
  <si>
    <t>0.3459751112887898</t>
  </si>
  <si>
    <t>0.09683224390377754</t>
  </si>
  <si>
    <t>69.39634122965815</t>
  </si>
  <si>
    <t>GATCCAGATCTAACTTGGGGTGGCTCTGTCTTCTTCTTGTGCCAATTCCACTAATTGTTTGGG</t>
  </si>
  <si>
    <t>T-26-C;T-39-G</t>
  </si>
  <si>
    <t>0.09102729813748181</t>
  </si>
  <si>
    <t>0.09469010472887826</t>
  </si>
  <si>
    <t>53.77917620949886</t>
  </si>
  <si>
    <t>GATCCAGATCTAACTTGGGGTGGCTCTGTCTTCTTCTTTAGCCAATTCCACTAATTGTTTGGG</t>
  </si>
  <si>
    <t>T-26-C;T-40-A</t>
  </si>
  <si>
    <t>-0.6782116962196468</t>
  </si>
  <si>
    <t>0.16016053188676121</t>
  </si>
  <si>
    <t>24.91941799176299</t>
  </si>
  <si>
    <t>GATCCAGATCTAACTTGGGGTGGCTCTGTCTTCTTCTTTCGCCAATTCCACTAATTGTTTGGG</t>
  </si>
  <si>
    <t>T-26-C;T-40-C</t>
  </si>
  <si>
    <t>0.5103129587541116</t>
  </si>
  <si>
    <t>0.10516719520586387</t>
  </si>
  <si>
    <t>81.79139099863029</t>
  </si>
  <si>
    <t>GATCCAGATCTAACTTGGGGTGGCTCTGTCTTCTTCTTTGGCCAATTCCACTAATTGTTTGGG</t>
  </si>
  <si>
    <t>T-26-C;T-40-G</t>
  </si>
  <si>
    <t>0.48429297680831185</t>
  </si>
  <si>
    <t>0.09972750848904005</t>
  </si>
  <si>
    <t>79.69062988811804</t>
  </si>
  <si>
    <t>GATCCAGATCTAACTTGGGGTGGCTCTGTCTTCTTCTTTTACCAATTCCACTAATTGTTTGGG</t>
  </si>
  <si>
    <t>T-26-C;G-41-A</t>
  </si>
  <si>
    <t>0.08501444962206556</t>
  </si>
  <si>
    <t>0.10491722703624563</t>
  </si>
  <si>
    <t>53.45678039958435</t>
  </si>
  <si>
    <t>GATCCAGATCTAACTTGGGGTGGCTCTGTCTTCTTCTTTTCCCAATTCCACTAATTGTTTGGG</t>
  </si>
  <si>
    <t>T-26-C;G-41-C</t>
  </si>
  <si>
    <t>-0.17480837267880822</t>
  </si>
  <si>
    <t>0.21865043932549993</t>
  </si>
  <si>
    <t>41.225238844985164</t>
  </si>
  <si>
    <t>GATCCAGATCTAACTTGGGGTGGCTCTGTCTTCTTCTTTTGACAATTCCACTAATTGTTTGGG</t>
  </si>
  <si>
    <t>T-26-C;C-42-A</t>
  </si>
  <si>
    <t>-0.010433642091366171</t>
  </si>
  <si>
    <t>0.11305954023206104</t>
  </si>
  <si>
    <t>48.59037143753382</t>
  </si>
  <si>
    <t>GATCCAGATCTAACTTGGGGTGGCTCTGTCTTCTTCTTTTGCAAATTCCACTAATTGTTTGGG</t>
  </si>
  <si>
    <t>T-26-C;C-43-A</t>
  </si>
  <si>
    <t>-0.14051867445711197</t>
  </si>
  <si>
    <t>0.12390254776884371</t>
  </si>
  <si>
    <t>42.66335522576275</t>
  </si>
  <si>
    <t>GATCCAGATCTAACTTGGGGTGGCTCTGTCTTCTTCTTTTGCCAAATCCACTAATTGTTTGGG</t>
  </si>
  <si>
    <t>T-26-C;T-46-A</t>
  </si>
  <si>
    <t>-0.007022609303073482</t>
  </si>
  <si>
    <t>0.131363255667264</t>
  </si>
  <si>
    <t>48.756397787385744</t>
  </si>
  <si>
    <t>GATCCAGATCTAACTTGGGGTGGCTCTGTCTTCTTCTTTTGCCAACTCCACTAATTGTTTGGG</t>
  </si>
  <si>
    <t>T-26-C;T-46-C</t>
  </si>
  <si>
    <t>-0.4147868729864189</t>
  </si>
  <si>
    <t>0.13692869524113993</t>
  </si>
  <si>
    <t>32.42961867391924</t>
  </si>
  <si>
    <t>GATCCAGATCTAACTTGGGGTGGCTCTGTCTTCTTCTTTTGCCAAGTCCACTAATTGTTTGGG</t>
  </si>
  <si>
    <t>T-26-C;T-46-G</t>
  </si>
  <si>
    <t>0.4767631113560886</t>
  </si>
  <si>
    <t>0.09347680166094129</t>
  </si>
  <si>
    <t>79.09282369194494</t>
  </si>
  <si>
    <t>GATCCAGATCTAACTTGGGGTGGCTCTGTCTTCTTCTTTTGCCAATACCACTAATTGTTTGGG</t>
  </si>
  <si>
    <t>T-26-C;T-47-A</t>
  </si>
  <si>
    <t>-0.4325170018114948</t>
  </si>
  <si>
    <t>0.1425078325766656</t>
  </si>
  <si>
    <t>31.859704611604844</t>
  </si>
  <si>
    <t>GATCCAGATCTAACTTGGGGTGGCTCTGTCTTCTTCTTTTGCCAATCCCACTAATTGTTTGGG</t>
  </si>
  <si>
    <t>T-26-C;T-47-C</t>
  </si>
  <si>
    <t>-0.6617269535142994</t>
  </si>
  <si>
    <t>0.18776832056387652</t>
  </si>
  <si>
    <t>25.33361275312912</t>
  </si>
  <si>
    <t>GATCCAGATCTAACTTGGGGTGGCTCTGTCTTCTTCTTTTGCCAATGCCACTAATTGTTTGGG</t>
  </si>
  <si>
    <t>T-26-C;T-47-G</t>
  </si>
  <si>
    <t>-0.21078648632020708</t>
  </si>
  <si>
    <t>0.13866145546215955</t>
  </si>
  <si>
    <t>39.7683968742086</t>
  </si>
  <si>
    <t>GATCCAGATCTAACTTGGGGTGGCTCTGTCTTCTTCTTTTGCCAATTACACTAATTGTTTGGG</t>
  </si>
  <si>
    <t>T-26-C;C-48-A</t>
  </si>
  <si>
    <t>-0.4529327635605125</t>
  </si>
  <si>
    <t>0.13836118720646984</t>
  </si>
  <si>
    <t>31.215859133722844</t>
  </si>
  <si>
    <t>GATCCAGATCTAACTTGGGGTGGCTCTGTCTTCTTCTTTTGCCAATTCAACTAATTGTTTGGG</t>
  </si>
  <si>
    <t>T-26-C;C-49-A</t>
  </si>
  <si>
    <t>0.20623173193971578</t>
  </si>
  <si>
    <t>0.08632153895280315</t>
  </si>
  <si>
    <t>60.345764737136655</t>
  </si>
  <si>
    <t>GATCCAGATCTAACTTGGGGTGGCTCTGTCTTCTTCTTTTGCCAATTCCAATAATTGTTTGGG</t>
  </si>
  <si>
    <t>T-26-C;C-51-A</t>
  </si>
  <si>
    <t>-0.2535704247686038</t>
  </si>
  <si>
    <t>0.15603190895143362</t>
  </si>
  <si>
    <t>38.10283199820706</t>
  </si>
  <si>
    <t>GATCCAGATCTAACTTGGGGTGGCTCTGTCTTCTTCTTTTGCCAATTCCACAAATTGTTTGGG</t>
  </si>
  <si>
    <t>T-26-C;T-52-A</t>
  </si>
  <si>
    <t>0.3773651013035564</t>
  </si>
  <si>
    <t>0.10809805711920295</t>
  </si>
  <si>
    <t>71.60924144538761</t>
  </si>
  <si>
    <t>GATCCAGATCTAACTTGGGGTGGCTCTGTCTTCTTCTTTTGCCAATTCCACCAATTGTTTGGG</t>
  </si>
  <si>
    <t>T-26-C;T-52-C</t>
  </si>
  <si>
    <t>0.4331878553724551</t>
  </si>
  <si>
    <t>0.10244310560300697</t>
  </si>
  <si>
    <t>75.72034557413306</t>
  </si>
  <si>
    <t>GATCCAGATCTAACTTGGGGTGGCTCTGTCTTCTTCTTTTGCCAATTCCACGAATTGTTTGGG</t>
  </si>
  <si>
    <t>T-26-C;T-52-G</t>
  </si>
  <si>
    <t>0.501324995513647</t>
  </si>
  <si>
    <t>0.09418321967637286</t>
  </si>
  <si>
    <t>81.05954680404443</t>
  </si>
  <si>
    <t>GATCCAGATCTAACTTGGGGTGGCTCTGTCTTCTTCTTTTGCCAATTCCACTAAATGTTTGGG</t>
  </si>
  <si>
    <t>T-26-C;T-55-A</t>
  </si>
  <si>
    <t>0.5589153982587013</t>
  </si>
  <si>
    <t>0.09990423613721502</t>
  </si>
  <si>
    <t>85.86484008717792</t>
  </si>
  <si>
    <t>GATCCAGATCTAACTTGGGGTGGCTCTGTCTTCTTCTTTTGCCAATTCCACTAACTGTTTGGG</t>
  </si>
  <si>
    <t>T-26-C;T-55-C</t>
  </si>
  <si>
    <t>0.3726329648017549</t>
  </si>
  <si>
    <t>0.10799760619628687</t>
  </si>
  <si>
    <t>71.27117725388683</t>
  </si>
  <si>
    <t>GATCCAGATCTAACTTGGGGTGGCTCTGTCTTCTTCTTTTGCCAATTCCACTAAGTGTTTGGG</t>
  </si>
  <si>
    <t>T-26-C;T-55-G</t>
  </si>
  <si>
    <t>0.33503070698027937</t>
  </si>
  <si>
    <t>0.11538380280753241</t>
  </si>
  <si>
    <t>68.64098063930088</t>
  </si>
  <si>
    <t>GATCCAGATCTAACTTGGGGTGGCTCTGTCTTCTTCTTTTGCCAATTCCACTAATAGTTTGGG</t>
  </si>
  <si>
    <t>T-26-C;T-56-A</t>
  </si>
  <si>
    <t>-0.2510897376293256</t>
  </si>
  <si>
    <t>0.1349932403151488</t>
  </si>
  <si>
    <t>38.19747053928867</t>
  </si>
  <si>
    <t>GATCCAGATCTAACTTGGGGTGGCTCTGTCTTCTTCTTTTGCCAATTCCACTAATCGTTTGGG</t>
  </si>
  <si>
    <t>T-26-C;T-56-C</t>
  </si>
  <si>
    <t>-0.09569702842312058</t>
  </si>
  <si>
    <t>0.12192196110901912</t>
  </si>
  <si>
    <t>44.61909946026948</t>
  </si>
  <si>
    <t>GATCCAGATCTAACTTGGGGTGGCTCTGTCTTCTTCTTTTGCCAATTCCACTAATGGTTTGGG</t>
  </si>
  <si>
    <t>T-26-C;T-56-G</t>
  </si>
  <si>
    <t>0.09542183320761766</t>
  </si>
  <si>
    <t>0.11848792149750674</t>
  </si>
  <si>
    <t>54.01603073698174</t>
  </si>
  <si>
    <t>GATCCAGATCTAACTTGGGGTGGCTCTGTCTTCTTCTTTTGCCAATTCCACTAATTATTTGGG</t>
  </si>
  <si>
    <t>T-26-C;G-57-A</t>
  </si>
  <si>
    <t>-0.08761746961075645</t>
  </si>
  <si>
    <t>0.10737293448710891</t>
  </si>
  <si>
    <t>44.981062379807476</t>
  </si>
  <si>
    <t>GATCCAGATCTAACTTGGGGTGGCTCTGTCTTCTTCTTTTGCCAATTCCACTAATTCTTTGGG</t>
  </si>
  <si>
    <t>T-26-C;G-57-C</t>
  </si>
  <si>
    <t>-0.13597105652142397</t>
  </si>
  <si>
    <t>0.14539028850216293</t>
  </si>
  <si>
    <t>42.85781369145716</t>
  </si>
  <si>
    <t>GATCCAGATCTAACTTGGGGTGGCTCTGTCTTCTTCTTTTGCCAATTCCACTAATTGATTGGG</t>
  </si>
  <si>
    <t>T-26-C;T-58-A</t>
  </si>
  <si>
    <t>0.19243776610953373</t>
  </si>
  <si>
    <t>0.1294573700852503</t>
  </si>
  <si>
    <t>59.51907211335817</t>
  </si>
  <si>
    <t>GATCCAGATCTAACTTGGGGTGGCTCTGTCTTCTTCTTTTGCCAATTCCACTAATTGCTTGGG</t>
  </si>
  <si>
    <t>T-26-C;T-58-C</t>
  </si>
  <si>
    <t>-0.14898772586389236</t>
  </si>
  <si>
    <t>0.12342868679699638</t>
  </si>
  <si>
    <t>42.303562778039634</t>
  </si>
  <si>
    <t>GATCCAGATCTAACTTGGGGTGGCTCTGTCTTCTTCTTTTGCCAATTCCACTAATTGGTTGGG</t>
  </si>
  <si>
    <t>T-26-C;T-58-G</t>
  </si>
  <si>
    <t>0.11674392810268686</t>
  </si>
  <si>
    <t>0.12204714458175399</t>
  </si>
  <si>
    <t>55.180132107369865</t>
  </si>
  <si>
    <t>GATCCAGATCTAACTTGGGGTGGCTCTGTCTTCTTCTTTTGCCAATTCCACTAATTGTATGGG</t>
  </si>
  <si>
    <t>T-26-C;T-59-A</t>
  </si>
  <si>
    <t>0.2739899461128546</t>
  </si>
  <si>
    <t>0.12394170972509486</t>
  </si>
  <si>
    <t>64.5763975428445</t>
  </si>
  <si>
    <t>GATCCAGATCTAACTTGGGGTGGCTCTGTCTTCTTCTTTTGCCAATTCCACTAATTGTCTGGG</t>
  </si>
  <si>
    <t>T-26-C;T-59-C</t>
  </si>
  <si>
    <t>0.26965779403777834</t>
  </si>
  <si>
    <t>0.09975890072082945</t>
  </si>
  <si>
    <t>64.29724786423733</t>
  </si>
  <si>
    <t>GATCCAGATCTAACTTGGGGTGGCTCTGTCTTCTTCTTTTGCCAATTCCACTAATTGTGTGGG</t>
  </si>
  <si>
    <t>T-26-C;T-59-G</t>
  </si>
  <si>
    <t>-0.1191864919136488</t>
  </si>
  <si>
    <t>0.14788684186117276</t>
  </si>
  <si>
    <t>43.583234338694055</t>
  </si>
  <si>
    <t>GATCCAGATCTAACTTGGGGTGGCTCTGTCTTCTTCTTTTGCCAATTCCACTAATTGTTAGGG</t>
  </si>
  <si>
    <t>T-26-C;T-60-A</t>
  </si>
  <si>
    <t>-1.4149035664814769</t>
  </si>
  <si>
    <t>0.22097468752528449</t>
  </si>
  <si>
    <t>11.928797900822895</t>
  </si>
  <si>
    <t>GATCCAGATCTAACTTGGGGTGGCTCTGTCTTCTTCTTTTGCCAATTCCACTAATTGTTCGGG</t>
  </si>
  <si>
    <t>T-26-C;T-60-C</t>
  </si>
  <si>
    <t>-0.14219315502832813</t>
  </si>
  <si>
    <t>0.12338166332695474</t>
  </si>
  <si>
    <t>42.59197604453865</t>
  </si>
  <si>
    <t>GATCCAGATCTAACTTGGGGTGGCTCTGTCTTCTTCTTTTGCCAATTCCACTAATTGTTGGGG</t>
  </si>
  <si>
    <t>T-26-C;T-60-G</t>
  </si>
  <si>
    <t>-0.6815806409687256</t>
  </si>
  <si>
    <t>0.16079527787262252</t>
  </si>
  <si>
    <t>24.835607105761337</t>
  </si>
  <si>
    <t>GATCCAGATCTAACTTGGGGTGGCTCTGTCTTCTTCTTTTGCCAATTCCACTAATTGTTTAGG</t>
  </si>
  <si>
    <t>T-26-C;G-61-A</t>
  </si>
  <si>
    <t>-0.41290221400158733</t>
  </si>
  <si>
    <t>0.10487061936657165</t>
  </si>
  <si>
    <t>32.49079507634804</t>
  </si>
  <si>
    <t>GATCCAGATCTAACTTGGGGTGGCTCTGTCTTCTTCTTTTGCCAATTCCACTAATTGTTTCGG</t>
  </si>
  <si>
    <t>T-26-C;G-61-C</t>
  </si>
  <si>
    <t>0.6437220182754056</t>
  </si>
  <si>
    <t>0.09597183013981034</t>
  </si>
  <si>
    <t>93.4644409325109</t>
  </si>
  <si>
    <t>GATCCAGATCTAACTTGGGGTGGCTCTGTCTTCTTCTTTTGCCAATTCCACTAATTGTTTGAG</t>
  </si>
  <si>
    <t>T-26-C;G-62-A</t>
  </si>
  <si>
    <t>0.3685669004126132</t>
  </si>
  <si>
    <t>0.07793570812133295</t>
  </si>
  <si>
    <t>70.98197241927114</t>
  </si>
  <si>
    <t>GATCCAGATCTAACTTGGGGTGGCTCTGTCTTCTTCTTTTGCCAATTCCACTAATTGTTTGCG</t>
  </si>
  <si>
    <t>T-26-C;G-62-C</t>
  </si>
  <si>
    <t>0.4061144052497685</t>
  </si>
  <si>
    <t>0.11966397482327587</t>
  </si>
  <si>
    <t>73.69783626277288</t>
  </si>
  <si>
    <t>GATCCAGATCTAACTTGGGGTGGCTCTGTCTTCTTCTTTTGCCAATTCCACTAATTGTTTGGA</t>
  </si>
  <si>
    <t>T-26-C;G-63-A</t>
  </si>
  <si>
    <t>-3.221102313373322</t>
  </si>
  <si>
    <t>0.7789328544264991</t>
  </si>
  <si>
    <t>1.959632040985632</t>
  </si>
  <si>
    <t>GATCCAGATCTAACTTGGGGTGGCTCTGTCTTCTTCTTTTGCCAATTCCACTAATTGTTTGGG</t>
  </si>
  <si>
    <t>T-26-C</t>
  </si>
  <si>
    <t>0.0013818144951226602</t>
  </si>
  <si>
    <t>0.018754639593632185</t>
  </si>
  <si>
    <t>49.167893989356706</t>
  </si>
  <si>
    <t>GATCCAGATCTAACTTGGGGTGGCTCTGTCTTCTTCTTTTGCCAATTCCACTAATTGTTTGGT</t>
  </si>
  <si>
    <t>T-26-C;G-63-T</t>
  </si>
  <si>
    <t>-2.6795261898909204</t>
  </si>
  <si>
    <t>1.3711421876687941</t>
  </si>
  <si>
    <t>3.368046305365584</t>
  </si>
  <si>
    <t>GATCCAGATCTAACTTGGGGTGGCTCTGTCTTCTTCTTTTGCCAATTCCACTAATTGTTTGTG</t>
  </si>
  <si>
    <t>T-26-C;G-62-T</t>
  </si>
  <si>
    <t>-0.35105203912851246</t>
  </si>
  <si>
    <t>0.152185092671266</t>
  </si>
  <si>
    <t>34.563803597292285</t>
  </si>
  <si>
    <t>GATCCAGATCTAACTTGGGGTGGCTCTGTCTTCTTCTTTTGCCAATTCCACTAATTGTTTTGG</t>
  </si>
  <si>
    <t>T-26-C;G-61-T</t>
  </si>
  <si>
    <t>0.1384025914842384</t>
  </si>
  <si>
    <t>0.10413466376962398</t>
  </si>
  <si>
    <t>56.38829639731081</t>
  </si>
  <si>
    <t>GATCCAGATCTAACTTGGGGTGGCTCTGTCTTCTTCTTTTGCCAATTCCACTAATTTTTTGGG</t>
  </si>
  <si>
    <t>T-26-C;G-57-T</t>
  </si>
  <si>
    <t>0.05539832744792145</t>
  </si>
  <si>
    <t>0.1186544717578388</t>
  </si>
  <si>
    <t>51.89681198869058</t>
  </si>
  <si>
    <t>GATCCAGATCTAACTTGGGGTGGCTCTGTCTTCTTCTTTTGCCAATTCCACTACTTGTTTGGG</t>
  </si>
  <si>
    <t>T-26-C;A-54-C</t>
  </si>
  <si>
    <t>0.2885728419097204</t>
  </si>
  <si>
    <t>0.10765841539217721</t>
  </si>
  <si>
    <t>65.52500835448556</t>
  </si>
  <si>
    <t>GATCCAGATCTAACTTGGGGTGGCTCTGTCTTCTTCTTTTGCCAATTCCACTAGTTGTTTGGG</t>
  </si>
  <si>
    <t>T-26-C;A-54-G</t>
  </si>
  <si>
    <t>-0.0818047928804535</t>
  </si>
  <si>
    <t>0.12978069029647019</t>
  </si>
  <si>
    <t>45.24328412120272</t>
  </si>
  <si>
    <t>GATCCAGATCTAACTTGGGGTGGCTCTGTCTTCTTCTTTTGCCAATTCCACTATTTGTTTGGG</t>
  </si>
  <si>
    <t>T-26-C;A-54-T</t>
  </si>
  <si>
    <t>0.17145054760008782</t>
  </si>
  <si>
    <t>0.12083810702389738</t>
  </si>
  <si>
    <t>58.282949105180315</t>
  </si>
  <si>
    <t>GATCCAGATCTAACTTGGGGTGGCTCTGTCTTCTTCTTTTGCCAATTCCACTCATTGTTTGGG</t>
  </si>
  <si>
    <t>T-26-C;A-53-C</t>
  </si>
  <si>
    <t>0.07785021667727518</t>
  </si>
  <si>
    <t>0.13085693916904018</t>
  </si>
  <si>
    <t>53.07517216965769</t>
  </si>
  <si>
    <t>GATCCAGATCTAACTTGGGGTGGCTCTGTCTTCTTCTTTTGCCAATTCCACTGATTGTTTGGG</t>
  </si>
  <si>
    <t>T-26-C;A-53-G</t>
  </si>
  <si>
    <t>0.3707717766051821</t>
  </si>
  <si>
    <t>0.10677833217749688</t>
  </si>
  <si>
    <t>71.13865154592374</t>
  </si>
  <si>
    <t>GATCCAGATCTAACTTGGGGTGGCTCTGTCTTCTTCTTTTGCCAATTCCACTTATTGTTTGGG</t>
  </si>
  <si>
    <t>T-26-C;A-53-T</t>
  </si>
  <si>
    <t>-0.3867792856475118</t>
  </si>
  <si>
    <t>0.1485272560744655</t>
  </si>
  <si>
    <t>33.35073293404461</t>
  </si>
  <si>
    <t>GATCCAGATCTAACTTGGGGTGGCTCTGTCTTCTTCTTTTGCCAATTCCAGTAATTGTTTGGG</t>
  </si>
  <si>
    <t>T-26-C;C-51-G</t>
  </si>
  <si>
    <t>-0.12987185152270425</t>
  </si>
  <si>
    <t>0.11041316284057603</t>
  </si>
  <si>
    <t>43.12001106791491</t>
  </si>
  <si>
    <t>GATCCAGATCTAACTTGGGGTGGCTCTGTCTTCTTCTTTTGCCAATTCCATTAATTGTTTGGG</t>
  </si>
  <si>
    <t>T-26-C;C-51-T</t>
  </si>
  <si>
    <t>-0.7260743068800196</t>
  </si>
  <si>
    <t>0.15445459657711635</t>
  </si>
  <si>
    <t>23.754802674723276</t>
  </si>
  <si>
    <t>GATCCAGATCTAACTTGGGGTGGCTCTGTCTTCTTCTTTTGCCAATTCCCCTAATTGTTTGGG</t>
  </si>
  <si>
    <t>T-26-C;A-50-C</t>
  </si>
  <si>
    <t>-1.7186324489653644</t>
  </si>
  <si>
    <t>0.48354398736058507</t>
  </si>
  <si>
    <t>8.804179798628494</t>
  </si>
  <si>
    <t>GATCCAGATCTAACTTGGGGTGGCTCTGTCTTCTTCTTTTGCCAATTCCGCTAATTGTTTGGG</t>
  </si>
  <si>
    <t>T-26-C;A-50-G</t>
  </si>
  <si>
    <t>0.08690368196261797</t>
  </si>
  <si>
    <t>0.11540461945864203</t>
  </si>
  <si>
    <t>53.55786813698157</t>
  </si>
  <si>
    <t>GATCCAGATCTAACTTGGGGTGGCTCTGTCTTCTTCTTTTGCCAATTCCTCTAATTGTTTGGG</t>
  </si>
  <si>
    <t>T-26-C;A-50-T</t>
  </si>
  <si>
    <t>-0.2521276050262688</t>
  </si>
  <si>
    <t>0.12687103722418477</t>
  </si>
  <si>
    <t>38.157847195415385</t>
  </si>
  <si>
    <t>GATCCAGATCTAACTTGGGGTGGCTCTGTCTTCTTCTTTTGCCAATTCGACTAATTGTTTGGG</t>
  </si>
  <si>
    <t>T-26-C;C-49-G</t>
  </si>
  <si>
    <t>0.6777416845154762</t>
  </si>
  <si>
    <t>0.08787997130518223</t>
  </si>
  <si>
    <t>96.69877354782078</t>
  </si>
  <si>
    <t>GATCCAGATCTAACTTGGGGTGGCTCTGTCTTCTTCTTTTGCCAATTCTACTAATTGTTTGGG</t>
  </si>
  <si>
    <t>T-26-C;C-49-T</t>
  </si>
  <si>
    <t>0.06469035119853483</t>
  </si>
  <si>
    <t>0.08983192248077802</t>
  </si>
  <si>
    <t>52.38128578342142</t>
  </si>
  <si>
    <t>GATCCAGATCTAACTTGGGGTGGCTCTGTCTTCTTCTTTTGCCAATTGCACTAATTGTTTGGG</t>
  </si>
  <si>
    <t>T-26-C;C-48-G</t>
  </si>
  <si>
    <t>-0.5584580314331513</t>
  </si>
  <si>
    <t>0.1371128642763563</t>
  </si>
  <si>
    <t>28.08964500787856</t>
  </si>
  <si>
    <t>GATCCAGATCTAACTTGGGGTGGCTCTGTCTTCTTCTTTTGCCAATTTCACTAATTGTTTGGG</t>
  </si>
  <si>
    <t>T-26-C;C-48-T</t>
  </si>
  <si>
    <t>-0.32242753948694963</t>
  </si>
  <si>
    <t>0.14216226773413887</t>
  </si>
  <si>
    <t>35.56747139557308</t>
  </si>
  <si>
    <t>GATCCAGATCTAACTTGGGGTGGCTCTGTCTTCTTCTTTTGCCACTTCCACTAATTGTTTGGG</t>
  </si>
  <si>
    <t>T-26-C;A-45-C</t>
  </si>
  <si>
    <t>-1.6996151906258419</t>
  </si>
  <si>
    <t>0.40192132807050834</t>
  </si>
  <si>
    <t>8.973213343316427</t>
  </si>
  <si>
    <t>GATCCAGATCTAACTTGGGGTGGCTCTGTCTTCTTCTTTTGCCAGTTCCACTAATTGTTTGGG</t>
  </si>
  <si>
    <t>T-26-C;A-45-G</t>
  </si>
  <si>
    <t>0.19790887261169698</t>
  </si>
  <si>
    <t>0.08997631685105727</t>
  </si>
  <si>
    <t>59.845599714946715</t>
  </si>
  <si>
    <t>GATCCAGATCTAACTTGGGGTGGCTCTGTCTTCTTCTTTTGCCATTTCCACTAATTGTTTGGG</t>
  </si>
  <si>
    <t>T-26-C;A-45-T</t>
  </si>
  <si>
    <t>-0.31287960541502535</t>
  </si>
  <si>
    <t>0.1368518167399523</t>
  </si>
  <si>
    <t>35.90869365916696</t>
  </si>
  <si>
    <t>GATCCAGATCTAACTTGGGGTGGCTCTGTCTTCTTCTTTTGCCCATTCCACTAATTGTTTGGG</t>
  </si>
  <si>
    <t>T-26-C;A-44-C</t>
  </si>
  <si>
    <t>-0.26528006126225945</t>
  </si>
  <si>
    <t>0.1465974594410537</t>
  </si>
  <si>
    <t>37.659263765841416</t>
  </si>
  <si>
    <t>GATCCAGATCTAACTTGGGGTGGCTCTGTCTTCTTCTTTTGCCGATTCCACTAATTGTTTGGG</t>
  </si>
  <si>
    <t>T-26-C;A-44-G</t>
  </si>
  <si>
    <t>0.7058007483989751</t>
  </si>
  <si>
    <t>0.08695161150494138</t>
  </si>
  <si>
    <t>99.45047516323731</t>
  </si>
  <si>
    <t>GATCCAGATCTAACTTGGGGTGGCTCTGTCTTCTTCTTTTGCCTATTCCACTAATTGTTTGGG</t>
  </si>
  <si>
    <t>T-26-C;A-44-T</t>
  </si>
  <si>
    <t>-0.6138961002899719</t>
  </si>
  <si>
    <t>0.15261424123771347</t>
  </si>
  <si>
    <t>26.574787674105423</t>
  </si>
  <si>
    <t>GATCCAGATCTAACTTGGGGTGGCTCTGTCTTCTTCTTTTGCGAATTCCACTAATTGTTTGGG</t>
  </si>
  <si>
    <t>T-26-C;C-43-G</t>
  </si>
  <si>
    <t>0.26334052975271804</t>
  </si>
  <si>
    <t>0.08588003069053844</t>
  </si>
  <si>
    <t>63.89234544104918</t>
  </si>
  <si>
    <t>GATCCAGATCTAACTTGGGGTGGCTCTGTCTTCTTCTTTTGCTAATTCCACTAATTGTTTGGG</t>
  </si>
  <si>
    <t>T-26-C;C-43-T</t>
  </si>
  <si>
    <t>-0.769871748066659</t>
  </si>
  <si>
    <t>0.18601361520841198</t>
  </si>
  <si>
    <t>22.73685751302917</t>
  </si>
  <si>
    <t>GATCCAGATCTAACTTGGGGTGGCTCTGTCTTCTTCTTTTGGCAATTCCACTAATTGTTTGGG</t>
  </si>
  <si>
    <t>T-26-C;C-42-G</t>
  </si>
  <si>
    <t>0.2107805163052155</t>
  </si>
  <si>
    <t>0.08671080502843921</t>
  </si>
  <si>
    <t>60.62088987636859</t>
  </si>
  <si>
    <t>GATCCAGATCTAACTTGGGGTGGCTCTGTCTTCTTCTTTTGTCAATTCCACTAATTGTTTGGG</t>
  </si>
  <si>
    <t>T-26-C;C-42-T</t>
  </si>
  <si>
    <t>-0.5031383841734238</t>
  </si>
  <si>
    <t>0.11471350071655764</t>
  </si>
  <si>
    <t>29.687338762643527</t>
  </si>
  <si>
    <t>GATCCAGATCTAACTTGGGGTGGCTCTGTCTTCTTCTTTTTCCAATTCCACTAATTGTTTGGG</t>
  </si>
  <si>
    <t>T-26-C;G-41-T</t>
  </si>
  <si>
    <t>-0.4038253804976314</t>
  </si>
  <si>
    <t>0.18496784246803408</t>
  </si>
  <si>
    <t>32.78705111301209</t>
  </si>
  <si>
    <t>GATCCAGATCTAACTTGGGGTGGCTCTGTCTTCTTGTTTTGCCAATTCCACTAATTGTTTGGG</t>
  </si>
  <si>
    <t>T-26-C;C-36-G</t>
  </si>
  <si>
    <t>0.19943870895698784</t>
  </si>
  <si>
    <t>0.0960360050416142</t>
  </si>
  <si>
    <t>59.93722375552032</t>
  </si>
  <si>
    <t>GATCCAGATCTAACTTGGGGTGGCTCTGTCTTCTTTTTTTGCCAATTCCACTAATTGTTTGGG</t>
  </si>
  <si>
    <t>T-26-C;C-36-T</t>
  </si>
  <si>
    <t>-0.3234422012590289</t>
  </si>
  <si>
    <t>0.13918572252375427</t>
  </si>
  <si>
    <t>35.53140074486833</t>
  </si>
  <si>
    <t>GATCCAGATCTAACTTGGGGTGGCTCTGTCTTGTTCTTTTGCCAATTCCACTAATTGTTTGGG</t>
  </si>
  <si>
    <t>T-26-C;C-33-G</t>
  </si>
  <si>
    <t>-0.7409659756201362</t>
  </si>
  <si>
    <t>0.15500107728567994</t>
  </si>
  <si>
    <t>23.403674950054057</t>
  </si>
  <si>
    <t>GATCCAGATCTAACTTGGGGTGGCTCTGTCTTTTTCTTTTGCCAATTCCACTAATTGTTTGGG</t>
  </si>
  <si>
    <t>T-26-C;C-33-T</t>
  </si>
  <si>
    <t>-1.6903647338811836</t>
  </si>
  <si>
    <t>0.7438231016217454</t>
  </si>
  <si>
    <t>9.0566047749689</t>
  </si>
  <si>
    <t>GATCCAGATCTAACTTGGGGTGGCTCTGTGTTCTTCTTTTGCCAATTCCACTAATTGTTTGGG</t>
  </si>
  <si>
    <t>T-26-C;C-30-G</t>
  </si>
  <si>
    <t>-0.23415955669339145</t>
  </si>
  <si>
    <t>0.09875866116946731</t>
  </si>
  <si>
    <t>38.84966594168588</t>
  </si>
  <si>
    <t>GATCCAGATCTAACTTGGGGTGGCTCTGTTTTCTTCTTTTGCCAATTCCACTAATTGTTTGGG</t>
  </si>
  <si>
    <t>T-26-C;C-30-T</t>
  </si>
  <si>
    <t>-0.09171239379205348</t>
  </si>
  <si>
    <t>0.12300388150191868</t>
  </si>
  <si>
    <t>44.79724495583548</t>
  </si>
  <si>
    <t>GATCCAGATCTAACTTGGGGTGGCTCTTTCTTCTTCTTTTGCCAATTCCACTAATTGTTTGGG</t>
  </si>
  <si>
    <t>T-26-C;G-28-T</t>
  </si>
  <si>
    <t>-0.7716384963263553</t>
  </si>
  <si>
    <t>0.1987836438302015</t>
  </si>
  <si>
    <t>22.696722674105217</t>
  </si>
  <si>
    <t>GATCCAGATCTAACTTGGGGTGGCTGAGTCTTCTTCTTTTGCCAATTCCACTAATTGTTTGGG</t>
  </si>
  <si>
    <t>T-26-G;T-27-A</t>
  </si>
  <si>
    <t>0.4776715866607337</t>
  </si>
  <si>
    <t>0.09174591798262129</t>
  </si>
  <si>
    <t>79.16471021766624</t>
  </si>
  <si>
    <t>GATCCAGATCTAACTTGGGGTGGCTGCGTCTTCTTCTTTTGCCAATTCCACTAATTGTTTGGG</t>
  </si>
  <si>
    <t>T-26-G;T-27-C</t>
  </si>
  <si>
    <t>0.9159335378657549</t>
  </si>
  <si>
    <t>0.08630121062403952</t>
  </si>
  <si>
    <t>GATCCAGATCTAACTTGGGGTGGCTGGGTCTTCTTCTTTTGCCAATTCCACTAATTGTTTGGG</t>
  </si>
  <si>
    <t>T-26-G;T-27-G</t>
  </si>
  <si>
    <t>-1.3821847921689567</t>
  </si>
  <si>
    <t>0.17536613742149393</t>
  </si>
  <si>
    <t>12.325548754527496</t>
  </si>
  <si>
    <t>GATCCAGATCTAACTTGGGGTGGCTGTATCTTCTTCTTTTGCCAATTCCACTAATTGTTTGGG</t>
  </si>
  <si>
    <t>T-26-G;G-28-A</t>
  </si>
  <si>
    <t>0.5376745156303647</t>
  </si>
  <si>
    <t>0.08309399306832684</t>
  </si>
  <si>
    <t>84.06022871528738</t>
  </si>
  <si>
    <t>GATCCAGATCTAACTTGGGGTGGCTGTCTCTTCTTCTTTTGCCAATTCCACTAATTGTTTGGG</t>
  </si>
  <si>
    <t>T-26-G;G-28-C</t>
  </si>
  <si>
    <t>0.5796532411137056</t>
  </si>
  <si>
    <t>0.1045767686030727</t>
  </si>
  <si>
    <t>87.66408337885858</t>
  </si>
  <si>
    <t>GATCCAGATCTAACTTGGGGTGGCTGTGACTTCTTCTTTTGCCAATTCCACTAATTGTTTGGG</t>
  </si>
  <si>
    <t>T-26-G;T-29-A</t>
  </si>
  <si>
    <t>0.7916458872594235</t>
  </si>
  <si>
    <t>0.09743036257836164</t>
  </si>
  <si>
    <t>GATCCAGATCTAACTTGGGGTGGCTGTGCCTTCTTCTTTTGCCAATTCCACTAATTGTTTGGG</t>
  </si>
  <si>
    <t>T-26-G;T-29-C</t>
  </si>
  <si>
    <t>0.32261559395723155</t>
  </si>
  <si>
    <t>0.09302836279886975</t>
  </si>
  <si>
    <t>67.79406327234209</t>
  </si>
  <si>
    <t>GATCCAGATCTAACTTGGGGTGGCTGTGGCTTCTTCTTTTGCCAATTCCACTAATTGTTTGGG</t>
  </si>
  <si>
    <t>T-26-G;T-29-G</t>
  </si>
  <si>
    <t>0.3889385352667619</t>
  </si>
  <si>
    <t>0.0857333531542725</t>
  </si>
  <si>
    <t>72.44282065496228</t>
  </si>
  <si>
    <t>GATCCAGATCTAACTTGGGGTGGCTGTGTATTCTTCTTTTGCCAATTCCACTAATTGTTTGGG</t>
  </si>
  <si>
    <t>T-26-G;C-30-A</t>
  </si>
  <si>
    <t>0.683887163880799</t>
  </si>
  <si>
    <t>0.08004069068444604</t>
  </si>
  <si>
    <t>97.29486361888759</t>
  </si>
  <si>
    <t>GATCCAGATCTAACTTGGGGTGGCTGTGTCATCTTCTTTTGCCAATTCCACTAATTGTTTGGG</t>
  </si>
  <si>
    <t>T-26-G;T-31-A</t>
  </si>
  <si>
    <t>0.37523766246994505</t>
  </si>
  <si>
    <t>0.09458095213113472</t>
  </si>
  <si>
    <t>71.4570591010039</t>
  </si>
  <si>
    <t>GATCCAGATCTAACTTGGGGTGGCTGTGTCCTCTTCTTTTGCCAATTCCACTAATTGTTTGGG</t>
  </si>
  <si>
    <t>T-26-G;T-31-C</t>
  </si>
  <si>
    <t>0.27688794503567593</t>
  </si>
  <si>
    <t>0.0979929589018897</t>
  </si>
  <si>
    <t>64.76381130463865</t>
  </si>
  <si>
    <t>GATCCAGATCTAACTTGGGGTGGCTGTGTCGTCTTCTTTTGCCAATTCCACTAATTGTTTGGG</t>
  </si>
  <si>
    <t>T-26-G;T-31-G</t>
  </si>
  <si>
    <t>0.18226750733725433</t>
  </si>
  <si>
    <t>0.07485148186920713</t>
  </si>
  <si>
    <t>58.91681549207246</t>
  </si>
  <si>
    <t>GATCCAGATCTAACTTGGGGTGGCTGTGTCTACTTCTTTTGCCAATTCCACTAATTGTTTGGG</t>
  </si>
  <si>
    <t>T-26-G;T-32-A</t>
  </si>
  <si>
    <t>0.26563670356682617</t>
  </si>
  <si>
    <t>0.0952032241244425</t>
  </si>
  <si>
    <t>64.0392219340186</t>
  </si>
  <si>
    <t>GATCCAGATCTAACTTGGGGTGGCTGTGTCTCCTTCTTTTGCCAATTCCACTAATTGTTTGGG</t>
  </si>
  <si>
    <t>T-26-G;T-32-C</t>
  </si>
  <si>
    <t>0.3731960533766871</t>
  </si>
  <si>
    <t>0.08930766482587617</t>
  </si>
  <si>
    <t>71.31132054057284</t>
  </si>
  <si>
    <t>GATCCAGATCTAACTTGGGGTGGCTGTGTCTGCTTCTTTTGCCAATTCCACTAATTGTTTGGG</t>
  </si>
  <si>
    <t>T-26-G;T-32-G</t>
  </si>
  <si>
    <t>0.5621727142880004</t>
  </si>
  <si>
    <t>0.08180721527436761</t>
  </si>
  <si>
    <t>86.1449850197395</t>
  </si>
  <si>
    <t>GATCCAGATCTAACTTGGGGTGGCTGTGTCTTATTCTTTTGCCAATTCCACTAATTGTTTGGG</t>
  </si>
  <si>
    <t>T-26-G;C-33-A</t>
  </si>
  <si>
    <t>-0.2534713794721501</t>
  </si>
  <si>
    <t>0.11232487389762626</t>
  </si>
  <si>
    <t>38.10660609139805</t>
  </si>
  <si>
    <t>GATCCAGATCTAACTTGGGGTGGCTGTGTCTTCATCTTTTGCCAATTCCACTAATTGTTTGGG</t>
  </si>
  <si>
    <t>T-26-G;T-34-A</t>
  </si>
  <si>
    <t>0.42224926836988597</t>
  </si>
  <si>
    <t>0.07612400653540105</t>
  </si>
  <si>
    <t>74.89658558510197</t>
  </si>
  <si>
    <t>GATCCAGATCTAACTTGGGGTGGCTGTGTCTTCCTCTTTTGCCAATTCCACTAATTGTTTGGG</t>
  </si>
  <si>
    <t>T-26-G;T-34-C</t>
  </si>
  <si>
    <t>0.22734136614068184</t>
  </si>
  <si>
    <t>0.08731081011278365</t>
  </si>
  <si>
    <t>61.63318240680914</t>
  </si>
  <si>
    <t>GATCCAGATCTAACTTGGGGTGGCTGTGTCTTCGTCTTTTGCCAATTCCACTAATTGTTTGGG</t>
  </si>
  <si>
    <t>T-26-G;T-34-G</t>
  </si>
  <si>
    <t>0.2895161013816545</t>
  </si>
  <si>
    <t>0.08290302368822496</t>
  </si>
  <si>
    <t>65.58684459849108</t>
  </si>
  <si>
    <t>GATCCAGATCTAACTTGGGGTGGCTGTGTCTTCTACTTTTGCCAATTCCACTAATTGTTTGGG</t>
  </si>
  <si>
    <t>T-26-G;T-35-A</t>
  </si>
  <si>
    <t>0.419060311663198</t>
  </si>
  <si>
    <t>0.07907886133603671</t>
  </si>
  <si>
    <t>74.65812404004912</t>
  </si>
  <si>
    <t>GATCCAGATCTAACTTGGGGTGGCTGTGTCTTCTCCTTTTGCCAATTCCACTAATTGTTTGGG</t>
  </si>
  <si>
    <t>T-26-G;T-35-C</t>
  </si>
  <si>
    <t>0.2634275100451518</t>
  </si>
  <si>
    <t>0.09460814958292889</t>
  </si>
  <si>
    <t>63.897903057637976</t>
  </si>
  <si>
    <t>GATCCAGATCTAACTTGGGGTGGCTGTGTCTTCTGCTTTTGCCAATTCCACTAATTGTTTGGG</t>
  </si>
  <si>
    <t>T-26-G;T-35-G</t>
  </si>
  <si>
    <t>0.4967737115047084</t>
  </si>
  <si>
    <t>0.07910083307886324</t>
  </si>
  <si>
    <t>80.69146005395773</t>
  </si>
  <si>
    <t>GATCCAGATCTAACTTGGGGTGGCTGTGTCTTCTTATTTTGCCAATTCCACTAATTGTTTGGG</t>
  </si>
  <si>
    <t>T-26-G;C-36-A</t>
  </si>
  <si>
    <t>0.16741415048612068</t>
  </si>
  <si>
    <t>0.08645579046959342</t>
  </si>
  <si>
    <t>58.04817012697501</t>
  </si>
  <si>
    <t>GATCCAGATCTAACTTGGGGTGGCTGTGTCTTCTTCATTTGCCAATTCCACTAATTGTTTGGG</t>
  </si>
  <si>
    <t>T-26-G;T-37-A</t>
  </si>
  <si>
    <t>0.4089734396315272</t>
  </si>
  <si>
    <t>0.09680635743899892</t>
  </si>
  <si>
    <t>73.90884240368351</t>
  </si>
  <si>
    <t>GATCCAGATCTAACTTGGGGTGGCTGTGTCTTCTTCCTTTGCCAATTCCACTAATTGTTTGGG</t>
  </si>
  <si>
    <t>T-26-G;T-37-C</t>
  </si>
  <si>
    <t>0.1789169381292176</t>
  </si>
  <si>
    <t>0.08387745532600506</t>
  </si>
  <si>
    <t>58.719740964539305</t>
  </si>
  <si>
    <t>GATCCAGATCTAACTTGGGGTGGCTGTGTCTTCTTCGTTTGCCAATTCCACTAATTGTTTGGG</t>
  </si>
  <si>
    <t>T-26-G;T-37-G</t>
  </si>
  <si>
    <t>0.634234382171876</t>
  </si>
  <si>
    <t>0.07784996644749229</t>
  </si>
  <si>
    <t>92.58187766820376</t>
  </si>
  <si>
    <t>GATCCAGATCTAACTTGGGGTGGCTGTGTCTTCTTCTATTGCCAATTCCACTAATTGTTTGGG</t>
  </si>
  <si>
    <t>T-26-G;T-38-A</t>
  </si>
  <si>
    <t>0.35717335761523583</t>
  </si>
  <si>
    <t>0.0859948736374976</t>
  </si>
  <si>
    <t>70.17782601592457</t>
  </si>
  <si>
    <t>GATCCAGATCTAACTTGGGGTGGCTGTGTCTTCTTCTCTTGCCAATTCCACTAATTGTTTGGG</t>
  </si>
  <si>
    <t>T-26-G;T-38-C</t>
  </si>
  <si>
    <t>0.1894447293234947</t>
  </si>
  <si>
    <t>0.09891080798233738</t>
  </si>
  <si>
    <t>59.34119566921106</t>
  </si>
  <si>
    <t>GATCCAGATCTAACTTGGGGTGGCTGTGTCTTCTTCTGTTGCCAATTCCACTAATTGTTTGGG</t>
  </si>
  <si>
    <t>T-26-G;T-38-G</t>
  </si>
  <si>
    <t>0.17238522859108857</t>
  </si>
  <si>
    <t>0.07958740834617638</t>
  </si>
  <si>
    <t>58.33745053656651</t>
  </si>
  <si>
    <t>GATCCAGATCTAACTTGGGGTGGCTGTGTCTTCTTCTTATGCCAATTCCACTAATTGTTTGGG</t>
  </si>
  <si>
    <t>T-26-G;T-39-A</t>
  </si>
  <si>
    <t>0.4400036566683422</t>
  </si>
  <si>
    <t>0.08961764770582152</t>
  </si>
  <si>
    <t>76.23820320622104</t>
  </si>
  <si>
    <t>GATCCAGATCTAACTTGGGGTGGCTGTGTCTTCTTCTTCTGCCAATTCCACTAATTGTTTGGG</t>
  </si>
  <si>
    <t>T-26-G;T-39-C</t>
  </si>
  <si>
    <t>0.045323724266859794</t>
  </si>
  <si>
    <t>0.10152987832751902</t>
  </si>
  <si>
    <t>51.37659708096534</t>
  </si>
  <si>
    <t>GATCCAGATCTAACTTGGGGTGGCTGTGTCTTCTTCTTGTGCCAATTCCACTAATTGTTTGGG</t>
  </si>
  <si>
    <t>T-26-G;T-39-G</t>
  </si>
  <si>
    <t>0.17143325187701147</t>
  </si>
  <si>
    <t>0.07960192692534178</t>
  </si>
  <si>
    <t>58.28194106814991</t>
  </si>
  <si>
    <t>GATCCAGATCTAACTTGGGGTGGCTGTGTCTTCTTCTTTAGCCAATTCCACTAATTGTTTGGG</t>
  </si>
  <si>
    <t>T-26-G;T-40-A</t>
  </si>
  <si>
    <t>0.21920386876703818</t>
  </si>
  <si>
    <t>0.10808801891323198</t>
  </si>
  <si>
    <t>61.133677662500226</t>
  </si>
  <si>
    <t>GATCCAGATCTAACTTGGGGTGGCTGTGTCTTCTTCTTTCGCCAATTCCACTAATTGTTTGGG</t>
  </si>
  <si>
    <t>T-26-G;T-40-C</t>
  </si>
  <si>
    <t>0.6110279262564432</t>
  </si>
  <si>
    <t>0.08964376696158063</t>
  </si>
  <si>
    <t>90.45811818084702</t>
  </si>
  <si>
    <t>GATCCAGATCTAACTTGGGGTGGCTGTGTCTTCTTCTTTGGCCAATTCCACTAATTGTTTGGG</t>
  </si>
  <si>
    <t>T-26-G;T-40-G</t>
  </si>
  <si>
    <t>0.0699509916528736</t>
  </si>
  <si>
    <t>0.0890511234868977</t>
  </si>
  <si>
    <t>52.657570975826836</t>
  </si>
  <si>
    <t>GATCCAGATCTAACTTGGGGTGGCTGTGTCTTCTTCTTTTACCAATTCCACTAATTGTTTGGG</t>
  </si>
  <si>
    <t>T-26-G;G-41-A</t>
  </si>
  <si>
    <t>0.5359731531514831</t>
  </si>
  <si>
    <t>0.07039572992492268</t>
  </si>
  <si>
    <t>83.91733338902738</t>
  </si>
  <si>
    <t>GATCCAGATCTAACTTGGGGTGGCTGTGTCTTCTTCTTTTCCCAATTCCACTAATTGTTTGGG</t>
  </si>
  <si>
    <t>T-26-G;G-41-C</t>
  </si>
  <si>
    <t>0.4216206301370471</t>
  </si>
  <si>
    <t>0.10496962101810932</t>
  </si>
  <si>
    <t>74.84951752383557</t>
  </si>
  <si>
    <t>GATCCAGATCTAACTTGGGGTGGCTGTGTCTTCTTCTTTTGACAATTCCACTAATTGTTTGGG</t>
  </si>
  <si>
    <t>T-26-G;C-42-A</t>
  </si>
  <si>
    <t>0.3960704050965701</t>
  </si>
  <si>
    <t>0.08323824173335707</t>
  </si>
  <si>
    <t>72.96132015973905</t>
  </si>
  <si>
    <t>GATCCAGATCTAACTTGGGGTGGCTGTGTCTTCTTCTTTTGCAAATTCCACTAATTGTTTGGG</t>
  </si>
  <si>
    <t>T-26-G;C-43-A</t>
  </si>
  <si>
    <t>0.2577053127408034</t>
  </si>
  <si>
    <t>0.08955792980745424</t>
  </si>
  <si>
    <t>63.53331077832332</t>
  </si>
  <si>
    <t>GATCCAGATCTAACTTGGGGTGGCTGTGTCTTCTTCTTTTGCCAAATCCACTAATTGTTTGGG</t>
  </si>
  <si>
    <t>T-26-G;T-46-A</t>
  </si>
  <si>
    <t>0.45556455821225084</t>
  </si>
  <si>
    <t>0.09047134932237737</t>
  </si>
  <si>
    <t>77.4338166663114</t>
  </si>
  <si>
    <t>GATCCAGATCTAACTTGGGGTGGCTGTGTCTTCTTCTTTTGCCAACTCCACTAATTGTTTGGG</t>
  </si>
  <si>
    <t>T-26-G;T-46-C</t>
  </si>
  <si>
    <t>0.3427001117781712</t>
  </si>
  <si>
    <t>0.0896926648570667</t>
  </si>
  <si>
    <t>69.16943999960569</t>
  </si>
  <si>
    <t>GATCCAGATCTAACTTGGGGTGGCTGTGTCTTCTTCTTTTGCCAAGTCCACTAATTGTTTGGG</t>
  </si>
  <si>
    <t>T-26-G;T-46-G</t>
  </si>
  <si>
    <t>0.32438144421071147</t>
  </si>
  <si>
    <t>0.0982416895255106</t>
  </si>
  <si>
    <t>67.9138831970427</t>
  </si>
  <si>
    <t>GATCCAGATCTAACTTGGGGTGGCTGTGTCTTCTTCTTTTGCCAATACCACTAATTGTTTGGG</t>
  </si>
  <si>
    <t>T-26-G;T-47-A</t>
  </si>
  <si>
    <t>0.2956068384377623</t>
  </si>
  <si>
    <t>0.10201122015137977</t>
  </si>
  <si>
    <t>65.9875358370623</t>
  </si>
  <si>
    <t>GATCCAGATCTAACTTGGGGTGGCTGTGTCTTCTTCTTTTGCCAATCCCACTAATTGTTTGGG</t>
  </si>
  <si>
    <t>T-26-G;T-47-C</t>
  </si>
  <si>
    <t>-0.10914825111600954</t>
  </si>
  <si>
    <t>0.11915320464352434</t>
  </si>
  <si>
    <t>44.02293656588684</t>
  </si>
  <si>
    <t>GATCCAGATCTAACTTGGGGTGGCTGTGTCTTCTTCTTTTGCCAATGCCACTAATTGTTTGGG</t>
  </si>
  <si>
    <t>T-26-G;T-47-G</t>
  </si>
  <si>
    <t>0.30348508520347056</t>
  </si>
  <si>
    <t>0.09036668701412552</t>
  </si>
  <si>
    <t>66.50945513286538</t>
  </si>
  <si>
    <t>GATCCAGATCTAACTTGGGGTGGCTGTGTCTTCTTCTTTTGCCAATTACACTAATTGTTTGGG</t>
  </si>
  <si>
    <t>T-26-G;C-48-A</t>
  </si>
  <si>
    <t>0.3284221912442364</t>
  </si>
  <si>
    <t>0.08548644690836665</t>
  </si>
  <si>
    <t>68.18886120324275</t>
  </si>
  <si>
    <t>GATCCAGATCTAACTTGGGGTGGCTGTGTCTTCTTCTTTTGCCAATTCAACTAATTGTTTGGG</t>
  </si>
  <si>
    <t>T-26-G;C-49-A</t>
  </si>
  <si>
    <t>0.49917971770196856</t>
  </si>
  <si>
    <t>0.07838058589919565</t>
  </si>
  <si>
    <t>80.88583795035625</t>
  </si>
  <si>
    <t>GATCCAGATCTAACTTGGGGTGGCTGTGTCTTCTTCTTTTGCCAATTCCAATAATTGTTTGGG</t>
  </si>
  <si>
    <t>T-26-G;C-51-A</t>
  </si>
  <si>
    <t>0.30509018790340653</t>
  </si>
  <si>
    <t>0.09502186982285987</t>
  </si>
  <si>
    <t>66.6162953607013</t>
  </si>
  <si>
    <t>GATCCAGATCTAACTTGGGGTGGCTGTGTCTTCTTCTTTTGCCAATTCCACAAATTGTTTGGG</t>
  </si>
  <si>
    <t>T-26-G;T-52-A</t>
  </si>
  <si>
    <t>0.6212583970294263</t>
  </si>
  <si>
    <t>0.09717983987316237</t>
  </si>
  <si>
    <t>91.38829728726189</t>
  </si>
  <si>
    <t>GATCCAGATCTAACTTGGGGTGGCTGTGTCTTCTTCTTTTGCCAATTCCACCAATTGTTTGGG</t>
  </si>
  <si>
    <t>T-26-G;T-52-C</t>
  </si>
  <si>
    <t>0.22096202683900312</t>
  </si>
  <si>
    <t>0.10324681757712477</t>
  </si>
  <si>
    <t>61.24125487251036</t>
  </si>
  <si>
    <t>GATCCAGATCTAACTTGGGGTGGCTGTGTCTTCTTCTTTTGCCAATTCCACGAATTGTTTGGG</t>
  </si>
  <si>
    <t>T-26-G;T-52-G</t>
  </si>
  <si>
    <t>0.8362467998635018</t>
  </si>
  <si>
    <t>0.08593417120046169</t>
  </si>
  <si>
    <t>GATCCAGATCTAACTTGGGGTGGCTGTGTCTTCTTCTTTTGCCAATTCCACTAAATGTTTGGG</t>
  </si>
  <si>
    <t>T-26-G;T-55-A</t>
  </si>
  <si>
    <t>0.6498456273627977</t>
  </si>
  <si>
    <t>0.08727595192149644</t>
  </si>
  <si>
    <t>94.03853660711796</t>
  </si>
  <si>
    <t>GATCCAGATCTAACTTGGGGTGGCTGTGTCTTCTTCTTTTGCCAATTCCACTAACTGTTTGGG</t>
  </si>
  <si>
    <t>T-26-G;T-55-C</t>
  </si>
  <si>
    <t>0.5066367909737692</t>
  </si>
  <si>
    <t>0.09825446121560709</t>
  </si>
  <si>
    <t>81.49126411871276</t>
  </si>
  <si>
    <t>GATCCAGATCTAACTTGGGGTGGCTGTGTCTTCTTCTTTTGCCAATTCCACTAAGTGTTTGGG</t>
  </si>
  <si>
    <t>T-26-G;T-55-G</t>
  </si>
  <si>
    <t>0.5535598998315141</t>
  </si>
  <si>
    <t>0.09963029713889826</t>
  </si>
  <si>
    <t>85.40622023623858</t>
  </si>
  <si>
    <t>GATCCAGATCTAACTTGGGGTGGCTGTGTCTTCTTCTTTTGCCAATTCCACTAATAGTTTGGG</t>
  </si>
  <si>
    <t>T-26-G;T-56-A</t>
  </si>
  <si>
    <t>0.1135075453019852</t>
  </si>
  <si>
    <t>0.111484093892878</t>
  </si>
  <si>
    <t>55.00183674851822</t>
  </si>
  <si>
    <t>GATCCAGATCTAACTTGGGGTGGCTGTGTCTTCTTCTTTTGCCAATTCCACTAATCGTTTGGG</t>
  </si>
  <si>
    <t>T-26-G;T-56-C</t>
  </si>
  <si>
    <t>0.42148200892478105</t>
  </si>
  <si>
    <t>0.08674847370778802</t>
  </si>
  <si>
    <t>74.83914251209386</t>
  </si>
  <si>
    <t>GATCCAGATCTAACTTGGGGTGGCTGTGTCTTCTTCTTTTGCCAATTCCACTAATGGTTTGGG</t>
  </si>
  <si>
    <t>T-26-G;T-56-G</t>
  </si>
  <si>
    <t>0.5444829021990383</t>
  </si>
  <si>
    <t>0.08429907648787854</t>
  </si>
  <si>
    <t>84.63449594577862</t>
  </si>
  <si>
    <t>GATCCAGATCTAACTTGGGGTGGCTGTGTCTTCTTCTTTTGCCAATTCCACTAATTATTTGGG</t>
  </si>
  <si>
    <t>T-26-G;G-57-A</t>
  </si>
  <si>
    <t>0.7390149263950232</t>
  </si>
  <si>
    <t>0.0723143670394901</t>
  </si>
  <si>
    <t>GATCCAGATCTAACTTGGGGTGGCTGTGTCTTCTTCTTTTGCCAATTCCACTAATTCTTTGGG</t>
  </si>
  <si>
    <t>T-26-G;G-57-C</t>
  </si>
  <si>
    <t>0.29984327202734745</t>
  </si>
  <si>
    <t>0.10024707667893873</t>
  </si>
  <si>
    <t>66.26768063881202</t>
  </si>
  <si>
    <t>GATCCAGATCTAACTTGGGGTGGCTGTGTCTTCTTCTTTTGCCAATTCCACTAATTGATTGGG</t>
  </si>
  <si>
    <t>T-26-G;T-58-A</t>
  </si>
  <si>
    <t>0.18702218307221263</t>
  </si>
  <si>
    <t>0.09486375821849152</t>
  </si>
  <si>
    <t>59.1976128663072</t>
  </si>
  <si>
    <t>GATCCAGATCTAACTTGGGGTGGCTGTGTCTTCTTCTTTTGCCAATTCCACTAATTGCTTGGG</t>
  </si>
  <si>
    <t>T-26-G;T-58-C</t>
  </si>
  <si>
    <t>0.5275727787127743</t>
  </si>
  <si>
    <t>0.09325075460596961</t>
  </si>
  <si>
    <t>83.21534896071714</t>
  </si>
  <si>
    <t>GATCCAGATCTAACTTGGGGTGGCTGTGTCTTCTTCTTTTGCCAATTCCACTAATTGGTTGGG</t>
  </si>
  <si>
    <t>T-26-G;T-58-G</t>
  </si>
  <si>
    <t>0.2380656385815153</t>
  </si>
  <si>
    <t>0.09789945351873713</t>
  </si>
  <si>
    <t>62.29771036684373</t>
  </si>
  <si>
    <t>GATCCAGATCTAACTTGGGGTGGCTGTGTCTTCTTCTTTTGCCAATTCCACTAATTGTATGGG</t>
  </si>
  <si>
    <t>T-26-G;T-59-A</t>
  </si>
  <si>
    <t>0.4922455117174209</t>
  </si>
  <si>
    <t>0.08004060071542815</t>
  </si>
  <si>
    <t>80.32689902721843</t>
  </si>
  <si>
    <t>GATCCAGATCTAACTTGGGGTGGCTGTGTCTTCTTCTTTTGCCAATTCCACTAATTGTCTGGG</t>
  </si>
  <si>
    <t>T-26-G;T-59-C</t>
  </si>
  <si>
    <t>0.6315411452487314</t>
  </si>
  <si>
    <t>0.0804236256578024</t>
  </si>
  <si>
    <t>92.33286820810612</t>
  </si>
  <si>
    <t>GATCCAGATCTAACTTGGGGTGGCTGTGTCTTCTTCTTTTGCCAATTCCACTAATTGTGTGGG</t>
  </si>
  <si>
    <t>T-26-G;T-59-G</t>
  </si>
  <si>
    <t>0.07002226196330927</t>
  </si>
  <si>
    <t>0.09749984861879603</t>
  </si>
  <si>
    <t>52.66132403099618</t>
  </si>
  <si>
    <t>GATCCAGATCTAACTTGGGGTGGCTGTGTCTTCTTCTTTTGCCAATTCCACTAATTGTTAGGG</t>
  </si>
  <si>
    <t>T-26-G;T-60-A</t>
  </si>
  <si>
    <t>-0.14809523316002704</t>
  </si>
  <si>
    <t>0.09509144796199086</t>
  </si>
  <si>
    <t>42.341335252488186</t>
  </si>
  <si>
    <t>GATCCAGATCTAACTTGGGGTGGCTGTGTCTTCTTCTTTTGCCAATTCCACTAATTGTTCGGG</t>
  </si>
  <si>
    <t>T-26-G;T-60-C</t>
  </si>
  <si>
    <t>0.4132280553486858</t>
  </si>
  <si>
    <t>0.07760412533352319</t>
  </si>
  <si>
    <t>74.22396601579028</t>
  </si>
  <si>
    <t>GATCCAGATCTAACTTGGGGTGGCTGTGTCTTCTTCTTTTGCCAATTCCACTAATTGTTGGGG</t>
  </si>
  <si>
    <t>T-26-G;T-60-G</t>
  </si>
  <si>
    <t>-0.09397866439598603</t>
  </si>
  <si>
    <t>0.09397278524423007</t>
  </si>
  <si>
    <t>44.69583722853296</t>
  </si>
  <si>
    <t>GATCCAGATCTAACTTGGGGTGGCTGTGTCTTCTTCTTTTGCCAATTCCACTAATTGTTTAGG</t>
  </si>
  <si>
    <t>T-26-G;G-61-A</t>
  </si>
  <si>
    <t>0.11556685114296483</t>
  </si>
  <si>
    <t>0.06392378577401842</t>
  </si>
  <si>
    <t>55.115219056554906</t>
  </si>
  <si>
    <t>GATCCAGATCTAACTTGGGGTGGCTGTGTCTTCTTCTTTTGCCAATTCCACTAATTGTTTCGG</t>
  </si>
  <si>
    <t>T-26-G;G-61-C</t>
  </si>
  <si>
    <t>0.09681229683994172</t>
  </si>
  <si>
    <t>0.09747084279901665</t>
  </si>
  <si>
    <t>54.09119030449724</t>
  </si>
  <si>
    <t>GATCCAGATCTAACTTGGGGTGGCTGTGTCTTCTTCTTTTGCCAATTCCACTAATTGTTTGAG</t>
  </si>
  <si>
    <t>T-26-G;G-62-A</t>
  </si>
  <si>
    <t>0.5858614397713061</t>
  </si>
  <si>
    <t>0.06417937129260859</t>
  </si>
  <si>
    <t>88.21001228775137</t>
  </si>
  <si>
    <t>GATCCAGATCTAACTTGGGGTGGCTGTGTCTTCTTCTTTTGCCAATTCCACTAATTGTTTGCG</t>
  </si>
  <si>
    <t>T-26-G;G-62-C</t>
  </si>
  <si>
    <t>0.41624103096916043</t>
  </si>
  <si>
    <t>0.09038397963173328</t>
  </si>
  <si>
    <t>74.44793825786793</t>
  </si>
  <si>
    <t>GATCCAGATCTAACTTGGGGTGGCTGTGTCTTCTTCTTTTGCCAATTCCACTAATTGTTTGGA</t>
  </si>
  <si>
    <t>T-26-G;G-63-A</t>
  </si>
  <si>
    <t>-2.2531628299106563</t>
  </si>
  <si>
    <t>0.26775380378003616</t>
  </si>
  <si>
    <t>5.158759816105479</t>
  </si>
  <si>
    <t>GATCCAGATCTAACTTGGGGTGGCTGTGTCTTCTTCTTTTGCCAATTCCACTAATTGTTTGGC</t>
  </si>
  <si>
    <t>T-26-G;G-63-C</t>
  </si>
  <si>
    <t>-2.486436968560733</t>
  </si>
  <si>
    <t>0.6565129096009746</t>
  </si>
  <si>
    <t>4.085409900998929</t>
  </si>
  <si>
    <t>GATCCAGATCTAACTTGGGGTGGCTGTGTCTTCTTCTTTTGCCAATTCCACTAATTGTTTGGG</t>
  </si>
  <si>
    <t>T-26-G</t>
  </si>
  <si>
    <t>0.3027019680889614</t>
  </si>
  <si>
    <t>0.01630409067821174</t>
  </si>
  <si>
    <t>66.4573908291586</t>
  </si>
  <si>
    <t>GATCCAGATCTAACTTGGGGTGGCTGTGTCTTCTTCTTTTGCCAATTCCACTAATTGTTTGGT</t>
  </si>
  <si>
    <t>T-26-G;G-63-T</t>
  </si>
  <si>
    <t>-2.1836857498949636</t>
  </si>
  <si>
    <t>0.5849619478939078</t>
  </si>
  <si>
    <t>5.529919646206908</t>
  </si>
  <si>
    <t>GATCCAGATCTAACTTGGGGTGGCTGTGTCTTCTTCTTTTGCCAATTCCACTAATTGTTTGTG</t>
  </si>
  <si>
    <t>T-26-G;G-62-T</t>
  </si>
  <si>
    <t>0.48681684952627824</t>
  </si>
  <si>
    <t>0.0855196718679924</t>
  </si>
  <si>
    <t>79.89201292044109</t>
  </si>
  <si>
    <t>GATCCAGATCTAACTTGGGGTGGCTGTGTCTTCTTCTTTTGCCAATTCCACTAATTGTTTTGG</t>
  </si>
  <si>
    <t>T-26-G;G-61-T</t>
  </si>
  <si>
    <t>0.5637181517893027</t>
  </si>
  <si>
    <t>0.08075832670270759</t>
  </si>
  <si>
    <t>86.27821963650686</t>
  </si>
  <si>
    <t>GATCCAGATCTAACTTGGGGTGGCTGTGTCTTCTTCTTTTGCCAATTCCACTAATTTTTTGGG</t>
  </si>
  <si>
    <t>T-26-G;G-57-T</t>
  </si>
  <si>
    <t>0.8449746074512736</t>
  </si>
  <si>
    <t>0.09425026620996697</t>
  </si>
  <si>
    <t>GATCCAGATCTAACTTGGGGTGGCTGTGTCTTCTTCTTTTGCCAATTCCACTACTTGTTTGGG</t>
  </si>
  <si>
    <t>T-26-G;A-54-C</t>
  </si>
  <si>
    <t>0.44349911524299857</t>
  </si>
  <si>
    <t>0.09106811233826786</t>
  </si>
  <si>
    <t>76.50515697845219</t>
  </si>
  <si>
    <t>GATCCAGATCTAACTTGGGGTGGCTGTGTCTTCTTCTTTTGCCAATTCCACTAGTTGTTTGGG</t>
  </si>
  <si>
    <t>T-26-G;A-54-G</t>
  </si>
  <si>
    <t>0.44994161576853975</t>
  </si>
  <si>
    <t>0.07782017025839394</t>
  </si>
  <si>
    <t>76.99963261195694</t>
  </si>
  <si>
    <t>GATCCAGATCTAACTTGGGGTGGCTGTGTCTTCTTCTTTTGCCAATTCCACTATTTGTTTGGG</t>
  </si>
  <si>
    <t>T-26-G;A-54-T</t>
  </si>
  <si>
    <t>0.6571313303648246</t>
  </si>
  <si>
    <t>0.09780447181376763</t>
  </si>
  <si>
    <t>94.72617537978086</t>
  </si>
  <si>
    <t>GATCCAGATCTAACTTGGGGTGGCTGTGTCTTCTTCTTTTGCCAATTCCACTCATTGTTTGGG</t>
  </si>
  <si>
    <t>T-26-G;A-53-C</t>
  </si>
  <si>
    <t>0.6546087638472955</t>
  </si>
  <si>
    <t>0.09599206794517627</t>
  </si>
  <si>
    <t>94.48752343568795</t>
  </si>
  <si>
    <t>GATCCAGATCTAACTTGGGGTGGCTGTGTCTTCTTCTTTTGCCAATTCCACTGATTGTTTGGG</t>
  </si>
  <si>
    <t>T-26-G;A-53-G</t>
  </si>
  <si>
    <t>0.20307430986354535</t>
  </si>
  <si>
    <t>0.101780943407164</t>
  </si>
  <si>
    <t>60.155528173958345</t>
  </si>
  <si>
    <t>GATCCAGATCTAACTTGGGGTGGCTGTGTCTTCTTCTTTTGCCAATTCCACTTATTGTTTGGG</t>
  </si>
  <si>
    <t>T-26-G;A-53-T</t>
  </si>
  <si>
    <t>0.4441429497754642</t>
  </si>
  <si>
    <t>0.08910134959663887</t>
  </si>
  <si>
    <t>76.55442950040015</t>
  </si>
  <si>
    <t>GATCCAGATCTAACTTGGGGTGGCTGTGTCTTCTTCTTTTGCCAATTCCAGTAATTGTTTGGG</t>
  </si>
  <si>
    <t>T-26-G;C-51-G</t>
  </si>
  <si>
    <t>0.5881977301616028</t>
  </si>
  <si>
    <t>0.08186677949634807</t>
  </si>
  <si>
    <t>88.4163374156461</t>
  </si>
  <si>
    <t>GATCCAGATCTAACTTGGGGTGGCTGTGTCTTCTTCTTTTGCCAATTCCATTAATTGTTTGGG</t>
  </si>
  <si>
    <t>T-26-G;C-51-T</t>
  </si>
  <si>
    <t>0.15223868708695792</t>
  </si>
  <si>
    <t>0.10189494443780289</t>
  </si>
  <si>
    <t>57.173912654965385</t>
  </si>
  <si>
    <t>GATCCAGATCTAACTTGGGGTGGCTGTGTCTTCTTCTTTTGCCAATTCCCCTAATTGTTTGGG</t>
  </si>
  <si>
    <t>T-26-G;A-50-C</t>
  </si>
  <si>
    <t>-0.2515530042185762</t>
  </si>
  <si>
    <t>0.14787238852541865</t>
  </si>
  <si>
    <t>38.179779025653936</t>
  </si>
  <si>
    <t>GATCCAGATCTAACTTGGGGTGGCTGTGTCTTCTTCTTTTGCCAATTCCGCTAATTGTTTGGG</t>
  </si>
  <si>
    <t>T-26-G;A-50-G</t>
  </si>
  <si>
    <t>0.5502572474693684</t>
  </si>
  <si>
    <t>0.07466384966843154</t>
  </si>
  <si>
    <t>85.1246184535943</t>
  </si>
  <si>
    <t>GATCCAGATCTAACTTGGGGTGGCTGTGTCTTCTTCTTTTGCCAATTCCTCTAATTGTTTGGG</t>
  </si>
  <si>
    <t>T-26-G;A-50-T</t>
  </si>
  <si>
    <t>0.40082292289239685</t>
  </si>
  <si>
    <t>0.08511086819693797</t>
  </si>
  <si>
    <t>73.30889540677205</t>
  </si>
  <si>
    <t>GATCCAGATCTAACTTGGGGTGGCTGTGTCTTCTTCTTTTGCCAATTCGACTAATTGTTTGGG</t>
  </si>
  <si>
    <t>T-26-G;C-49-G</t>
  </si>
  <si>
    <t>0.3530239135151625</t>
  </si>
  <si>
    <t>0.08427639042660158</t>
  </si>
  <si>
    <t>69.88723037195047</t>
  </si>
  <si>
    <t>GATCCAGATCTAACTTGGGGTGGCTGTGTCTTCTTCTTTTGCCAATTCTACTAATTGTTTGGG</t>
  </si>
  <si>
    <t>T-26-G;C-49-T</t>
  </si>
  <si>
    <t>0.4906169257526942</t>
  </si>
  <si>
    <t>0.07650899711217735</t>
  </si>
  <si>
    <t>80.1961862342734</t>
  </si>
  <si>
    <t>GATCCAGATCTAACTTGGGGTGGCTGTGTCTTCTTCTTTTGCCAATTGCACTAATTGTTTGGG</t>
  </si>
  <si>
    <t>T-26-G;C-48-G</t>
  </si>
  <si>
    <t>-0.16448994378055457</t>
  </si>
  <si>
    <t>0.09508654509027932</t>
  </si>
  <si>
    <t>41.652820733766774</t>
  </si>
  <si>
    <t>GATCCAGATCTAACTTGGGGTGGCTGTGTCTTCTTCTTTTGCCAATTTCACTAATTGTTTGGG</t>
  </si>
  <si>
    <t>T-26-G;C-48-T</t>
  </si>
  <si>
    <t>0.05830948597934807</t>
  </si>
  <si>
    <t>0.09680391322605587</t>
  </si>
  <si>
    <t>52.04811195790978</t>
  </si>
  <si>
    <t>GATCCAGATCTAACTTGGGGTGGCTGTGTCTTCTTCTTTTGCCACTTCCACTAATTGTTTGGG</t>
  </si>
  <si>
    <t>T-26-G;A-45-C</t>
  </si>
  <si>
    <t>-0.31043451183130477</t>
  </si>
  <si>
    <t>0.15277210671877592</t>
  </si>
  <si>
    <t>35.99660120292223</t>
  </si>
  <si>
    <t>GATCCAGATCTAACTTGGGGTGGCTGTGTCTTCTTCTTTTGCCAGTTCCACTAATTGTTTGGG</t>
  </si>
  <si>
    <t>T-26-G;A-45-G</t>
  </si>
  <si>
    <t>0.5041648486018834</t>
  </si>
  <si>
    <t>0.08389465292253559</t>
  </si>
  <si>
    <t>81.29007118112195</t>
  </si>
  <si>
    <t>GATCCAGATCTAACTTGGGGTGGCTGTGTCTTCTTCTTTTGCCATTTCCACTAATTGTTTGGG</t>
  </si>
  <si>
    <t>T-26-G;A-45-T</t>
  </si>
  <si>
    <t>0.17599845208388132</t>
  </si>
  <si>
    <t>0.09542046036372047</t>
  </si>
  <si>
    <t>58.54861805132813</t>
  </si>
  <si>
    <t>GATCCAGATCTAACTTGGGGTGGCTGTGTCTTCTTCTTTTGCCCATTCCACTAATTGTTTGGG</t>
  </si>
  <si>
    <t>T-26-G;A-44-C</t>
  </si>
  <si>
    <t>0.45201634953408065</t>
  </si>
  <si>
    <t>0.09129632543791896</t>
  </si>
  <si>
    <t>77.15955218757811</t>
  </si>
  <si>
    <t>GATCCAGATCTAACTTGGGGTGGCTGTGTCTTCTTCTTTTGCCGATTCCACTAATTGTTTGGG</t>
  </si>
  <si>
    <t>T-26-G;A-44-G</t>
  </si>
  <si>
    <t>0.30900992026357205</t>
  </si>
  <si>
    <t>0.0722069757261483</t>
  </si>
  <si>
    <t>66.87792583507868</t>
  </si>
  <si>
    <t>GATCCAGATCTAACTTGGGGTGGCTGTGTCTTCTTCTTTTGCCTATTCCACTAATTGTTTGGG</t>
  </si>
  <si>
    <t>T-26-G;A-44-T</t>
  </si>
  <si>
    <t>0.058078767505775813</t>
  </si>
  <si>
    <t>0.08673455871430535</t>
  </si>
  <si>
    <t>52.036104882146894</t>
  </si>
  <si>
    <t>GATCCAGATCTAACTTGGGGTGGCTGTGTCTTCTTCTTTTGCGAATTCCACTAATTGTTTGGG</t>
  </si>
  <si>
    <t>T-26-G;C-43-G</t>
  </si>
  <si>
    <t>0.5361378563623379</t>
  </si>
  <si>
    <t>0.07869815968759206</t>
  </si>
  <si>
    <t>83.93115598156436</t>
  </si>
  <si>
    <t>GATCCAGATCTAACTTGGGGTGGCTGTGTCTTCTTCTTTTGCTAATTCCACTAATTGTTTGGG</t>
  </si>
  <si>
    <t>T-26-G;C-43-T</t>
  </si>
  <si>
    <t>-0.2576179921965328</t>
  </si>
  <si>
    <t>0.1025854201281621</t>
  </si>
  <si>
    <t>37.948919911399805</t>
  </si>
  <si>
    <t>GATCCAGATCTAACTTGGGGTGGCTGTGTCTTCTTCTTTTGGCAATTCCACTAATTGTTTGGG</t>
  </si>
  <si>
    <t>T-26-G;C-42-G</t>
  </si>
  <si>
    <t>0.37140184203519194</t>
  </si>
  <si>
    <t>0.07820712709229065</t>
  </si>
  <si>
    <t>71.18348767436436</t>
  </si>
  <si>
    <t>GATCCAGATCTAACTTGGGGTGGCTGTGTCTTCTTCTTTTGTCAATTCCACTAATTGTTTGGG</t>
  </si>
  <si>
    <t>T-26-G;C-42-T</t>
  </si>
  <si>
    <t>0.2879630049875049</t>
  </si>
  <si>
    <t>0.0699196191060888</t>
  </si>
  <si>
    <t>65.48506096699647</t>
  </si>
  <si>
    <t>GATCCAGATCTAACTTGGGGTGGCTGTGTCTTCTTCTTTTTCCAATTCCACTAATTGTTTGGG</t>
  </si>
  <si>
    <t>T-26-G;G-41-T</t>
  </si>
  <si>
    <t>0.5036025969804414</t>
  </si>
  <si>
    <t>0.10264974772897506</t>
  </si>
  <si>
    <t>81.24437855337398</t>
  </si>
  <si>
    <t>GATCCAGATCTAACTTGGGGTGGCTGTGTCTTCTTGTTTTGCCAATTCCACTAATTGTTTGGG</t>
  </si>
  <si>
    <t>T-26-G;C-36-G</t>
  </si>
  <si>
    <t>0.26549513377169165</t>
  </si>
  <si>
    <t>0.07849772979729469</t>
  </si>
  <si>
    <t>64.0301565561958</t>
  </si>
  <si>
    <t>GATCCAGATCTAACTTGGGGTGGCTGTGTCTTCTTTTTTTGCCAATTCCACTAATTGTTTGGG</t>
  </si>
  <si>
    <t>T-26-G;C-36-T</t>
  </si>
  <si>
    <t>0.5056805613895112</t>
  </si>
  <si>
    <t>0.09612164561249646</t>
  </si>
  <si>
    <t>81.4133770060194</t>
  </si>
  <si>
    <t>GATCCAGATCTAACTTGGGGTGGCTGTGTCTTGTTCTTTTGCCAATTCCACTAATTGTTTGGG</t>
  </si>
  <si>
    <t>T-26-G;C-33-G</t>
  </si>
  <si>
    <t>0.1941694398431278</t>
  </si>
  <si>
    <t>0.08243816828159853</t>
  </si>
  <si>
    <t>59.62222901845827</t>
  </si>
  <si>
    <t>GATCCAGATCTAACTTGGGGTGGCTGTGTCTTTTTCTTTTGCCAATTCCACTAATTGTTTGGG</t>
  </si>
  <si>
    <t>T-26-G;C-33-T</t>
  </si>
  <si>
    <t>-0.440451589095466</t>
  </si>
  <si>
    <t>0.16522870873820547</t>
  </si>
  <si>
    <t>31.607911263696376</t>
  </si>
  <si>
    <t>GATCCAGATCTAACTTGGGGTGGCTGTGTGTTCTTCTTTTGCCAATTCCACTAATTGTTTGGG</t>
  </si>
  <si>
    <t>T-26-G;C-30-G</t>
  </si>
  <si>
    <t>0.09418233441071328</t>
  </si>
  <si>
    <t>0.08538144322039587</t>
  </si>
  <si>
    <t>53.94911940869179</t>
  </si>
  <si>
    <t>GATCCAGATCTAACTTGGGGTGGCTGTGTTTTCTTCTTTTGCCAATTCCACTAATTGTTTGGG</t>
  </si>
  <si>
    <t>T-26-G;C-30-T</t>
  </si>
  <si>
    <t>0.0828666126742055</t>
  </si>
  <si>
    <t>0.08860977445551504</t>
  </si>
  <si>
    <t>53.34208716680194</t>
  </si>
  <si>
    <t>GATCCAGATCTAACTTGGGGTGGCTGTTTCTTCTTCTTTTGCCAATTCCACTAATTGTTTGGG</t>
  </si>
  <si>
    <t>T-26-G;G-28-T</t>
  </si>
  <si>
    <t>0.6767782803770254</t>
  </si>
  <si>
    <t>0.0926729916313394</t>
  </si>
  <si>
    <t>96.60565841015823</t>
  </si>
  <si>
    <t>GATCCAGATCTAACTTGGGGTGGCTTAATCTTCTTCTTTTGCCAATTCCACTAATTGTTTGGG</t>
  </si>
  <si>
    <t>T-27-A;G-28-A</t>
  </si>
  <si>
    <t>-0.231162978765902</t>
  </si>
  <si>
    <t>0.12118457559150582</t>
  </si>
  <si>
    <t>38.966256592378684</t>
  </si>
  <si>
    <t>GATCCAGATCTAACTTGGGGTGGCTTACTCTTCTTCTTTTGCCAATTCCACTAATTGTTTGGG</t>
  </si>
  <si>
    <t>T-27-A;G-28-C</t>
  </si>
  <si>
    <t>-0.19868037365262248</t>
  </si>
  <si>
    <t>0.12178865009484693</t>
  </si>
  <si>
    <t>40.25276355051987</t>
  </si>
  <si>
    <t>GATCCAGATCTAACTTGGGGTGGCTTAGACTTCTTCTTTTGCCAATTCCACTAATTGTTTGGG</t>
  </si>
  <si>
    <t>T-27-A;T-29-A</t>
  </si>
  <si>
    <t>0.3008421829926903</t>
  </si>
  <si>
    <t>0.10958704160088625</t>
  </si>
  <si>
    <t>66.3339092243731</t>
  </si>
  <si>
    <t>GATCCAGATCTAACTTGGGGTGGCTTAGCCTTCTTCTTTTGCCAATTCCACTAATTGTTTGGG</t>
  </si>
  <si>
    <t>T-27-A;T-29-C</t>
  </si>
  <si>
    <t>0.06275224584730815</t>
  </si>
  <si>
    <t>0.11606378055281011</t>
  </si>
  <si>
    <t>52.27986364827912</t>
  </si>
  <si>
    <t>GATCCAGATCTAACTTGGGGTGGCTTAGGCTTCTTCTTTTGCCAATTCCACTAATTGTTTGGG</t>
  </si>
  <si>
    <t>T-27-A;T-29-G</t>
  </si>
  <si>
    <t>-0.5214758398485957</t>
  </si>
  <si>
    <t>0.13885485468907333</t>
  </si>
  <si>
    <t>29.147909499793247</t>
  </si>
  <si>
    <t>GATCCAGATCTAACTTGGGGTGGCTTAGTATTCTTCTTTTGCCAATTCCACTAATTGTTTGGG</t>
  </si>
  <si>
    <t>T-27-A;C-30-A</t>
  </si>
  <si>
    <t>-0.7077458937747159</t>
  </si>
  <si>
    <t>0.17440888153017048</t>
  </si>
  <si>
    <t>24.194204984245516</t>
  </si>
  <si>
    <t>GATCCAGATCTAACTTGGGGTGGCTTAGTCATCTTCTTTTGCCAATTCCACTAATTGTTTGGG</t>
  </si>
  <si>
    <t>T-27-A;T-31-A</t>
  </si>
  <si>
    <t>-0.13782313394410745</t>
  </si>
  <si>
    <t>0.11341105035134641</t>
  </si>
  <si>
    <t>42.77851116221419</t>
  </si>
  <si>
    <t>GATCCAGATCTAACTTGGGGTGGCTTAGTCCTCTTCTTTTGCCAATTCCACTAATTGTTTGGG</t>
  </si>
  <si>
    <t>T-27-A;T-31-C</t>
  </si>
  <si>
    <t>-0.44708333577739895</t>
  </si>
  <si>
    <t>0.14222755929162081</t>
  </si>
  <si>
    <t>31.398989128090502</t>
  </si>
  <si>
    <t>GATCCAGATCTAACTTGGGGTGGCTTAGTCGTCTTCTTTTGCCAATTCCACTAATTGTTTGGG</t>
  </si>
  <si>
    <t>T-27-A;T-31-G</t>
  </si>
  <si>
    <t>0.02332106658928912</t>
  </si>
  <si>
    <t>0.1063659321430393</t>
  </si>
  <si>
    <t>50.258520833493805</t>
  </si>
  <si>
    <t>GATCCAGATCTAACTTGGGGTGGCTTAGTCTACTTCTTTTGCCAATTCCACTAATTGTTTGGG</t>
  </si>
  <si>
    <t>T-27-A;T-32-A</t>
  </si>
  <si>
    <t>-0.19809836809293002</t>
  </si>
  <si>
    <t>0.15914432597023612</t>
  </si>
  <si>
    <t>40.276197701440836</t>
  </si>
  <si>
    <t>GATCCAGATCTAACTTGGGGTGGCTTAGTCTCCTTCTTTTGCCAATTCCACTAATTGTTTGGG</t>
  </si>
  <si>
    <t>T-27-A;T-32-C</t>
  </si>
  <si>
    <t>-0.4877837048005284</t>
  </si>
  <si>
    <t>0.16504956563327824</t>
  </si>
  <si>
    <t>30.146695946880715</t>
  </si>
  <si>
    <t>GATCCAGATCTAACTTGGGGTGGCTTAGTCTGCTTCTTTTGCCAATTCCACTAATTGTTTGGG</t>
  </si>
  <si>
    <t>T-27-A;T-32-G</t>
  </si>
  <si>
    <t>-0.25568747501815536</t>
  </si>
  <si>
    <t>0.1162473968009882</t>
  </si>
  <si>
    <t>38.0222517145675</t>
  </si>
  <si>
    <t>GATCCAGATCTAACTTGGGGTGGCTTAGTCTTATTCTTTTGCCAATTCCACTAATTGTTTGGG</t>
  </si>
  <si>
    <t>T-27-A;C-33-A</t>
  </si>
  <si>
    <t>-2.4859194353555636</t>
  </si>
  <si>
    <t>1.6536778174952438</t>
  </si>
  <si>
    <t>4.087524783493177</t>
  </si>
  <si>
    <t>GATCCAGATCTAACTTGGGGTGGCTTAGTCTTCATCTTTTGCCAATTCCACTAATTGTTTGGG</t>
  </si>
  <si>
    <t>T-27-A;T-34-A</t>
  </si>
  <si>
    <t>-0.016508690350265337</t>
  </si>
  <si>
    <t>0.11154947663734341</t>
  </si>
  <si>
    <t>48.29607741642911</t>
  </si>
  <si>
    <t>GATCCAGATCTAACTTGGGGTGGCTTAGTCTTCCTCTTTTGCCAATTCCACTAATTGTTTGGG</t>
  </si>
  <si>
    <t>T-27-A;T-34-C</t>
  </si>
  <si>
    <t>-0.981455936582597</t>
  </si>
  <si>
    <t>0.19811403338038705</t>
  </si>
  <si>
    <t>18.4009648035879</t>
  </si>
  <si>
    <t>GATCCAGATCTAACTTGGGGTGGCTTAGTCTTCGTCTTTTGCCAATTCCACTAATTGTTTGGG</t>
  </si>
  <si>
    <t>T-27-A;T-34-G</t>
  </si>
  <si>
    <t>0.14161254028754605</t>
  </si>
  <si>
    <t>0.11338603692172142</t>
  </si>
  <si>
    <t>56.56959075899364</t>
  </si>
  <si>
    <t>GATCCAGATCTAACTTGGGGTGGCTTAGTCTTCTACTTTTGCCAATTCCACTAATTGTTTGGG</t>
  </si>
  <si>
    <t>T-27-A;T-35-A</t>
  </si>
  <si>
    <t>-0.20965919666681798</t>
  </si>
  <si>
    <t>0.14510107351323648</t>
  </si>
  <si>
    <t>39.813252654515125</t>
  </si>
  <si>
    <t>GATCCAGATCTAACTTGGGGTGGCTTAGTCTTCTCCTTTTGCCAATTCCACTAATTGTTTGGG</t>
  </si>
  <si>
    <t>T-27-A;T-35-C</t>
  </si>
  <si>
    <t>-0.7130253186157375</t>
  </si>
  <si>
    <t>0.1930915854794143</t>
  </si>
  <si>
    <t>24.066810079255163</t>
  </si>
  <si>
    <t>GATCCAGATCTAACTTGGGGTGGCTTAGTCTTCTGCTTTTGCCAATTCCACTAATTGTTTGGG</t>
  </si>
  <si>
    <t>T-27-A;T-35-G</t>
  </si>
  <si>
    <t>-0.3172420370227238</t>
  </si>
  <si>
    <t>0.09627701106892932</t>
  </si>
  <si>
    <t>35.752385628392986</t>
  </si>
  <si>
    <t>GATCCAGATCTAACTTGGGGTGGCTTAGTCTTCTTATTTTGCCAATTCCACTAATTGTTTGGG</t>
  </si>
  <si>
    <t>T-27-A;C-36-A</t>
  </si>
  <si>
    <t>-1.063186360166294</t>
  </si>
  <si>
    <t>0.2187658735436443</t>
  </si>
  <si>
    <t>16.956863440897617</t>
  </si>
  <si>
    <t>GATCCAGATCTAACTTGGGGTGGCTTAGTCTTCTTCATTTGCCAATTCCACTAATTGTTTGGG</t>
  </si>
  <si>
    <t>T-27-A;T-37-A</t>
  </si>
  <si>
    <t>-0.49057250386864665</t>
  </si>
  <si>
    <t>0.13320135271908923</t>
  </si>
  <si>
    <t>30.062739991875002</t>
  </si>
  <si>
    <t>GATCCAGATCTAACTTGGGGTGGCTTAGTCTTCTTCCTTTGCCAATTCCACTAATTGTTTGGG</t>
  </si>
  <si>
    <t>T-27-A;T-37-C</t>
  </si>
  <si>
    <t>-0.5661794147142285</t>
  </si>
  <si>
    <t>0.14033080272816562</t>
  </si>
  <si>
    <t>27.873589290476822</t>
  </si>
  <si>
    <t>GATCCAGATCTAACTTGGGGTGGCTTAGTCTTCTTCGTTTGCCAATTCCACTAATTGTTTGGG</t>
  </si>
  <si>
    <t>T-27-A;T-37-G</t>
  </si>
  <si>
    <t>-0.007065781156893644</t>
  </si>
  <si>
    <t>0.0967388308937185</t>
  </si>
  <si>
    <t>48.75429292874332</t>
  </si>
  <si>
    <t>GATCCAGATCTAACTTGGGGTGGCTTAGTCTTCTTCTATTGCCAATTCCACTAATTGTTTGGG</t>
  </si>
  <si>
    <t>T-27-A;T-38-A</t>
  </si>
  <si>
    <t>-0.16980402156177998</t>
  </si>
  <si>
    <t>0.11945154136212618</t>
  </si>
  <si>
    <t>41.43206148998551</t>
  </si>
  <si>
    <t>GATCCAGATCTAACTTGGGGTGGCTTAGTCTTCTTCTCTTGCCAATTCCACTAATTGTTTGGG</t>
  </si>
  <si>
    <t>T-27-A;T-38-C</t>
  </si>
  <si>
    <t>-0.4621436001186606</t>
  </si>
  <si>
    <t>0.13079511705901842</t>
  </si>
  <si>
    <t>30.929655070094313</t>
  </si>
  <si>
    <t>GATCCAGATCTAACTTGGGGTGGCTTAGTCTTCTTCTGTTGCCAATTCCACTAATTGTTTGGG</t>
  </si>
  <si>
    <t>T-27-A;T-38-G</t>
  </si>
  <si>
    <t>-0.11164824483539507</t>
  </si>
  <si>
    <t>0.10512615150972136</t>
  </si>
  <si>
    <t>43.91301695737817</t>
  </si>
  <si>
    <t>GATCCAGATCTAACTTGGGGTGGCTTAGTCTTCTTCTTATGCCAATTCCACTAATTGTTTGGG</t>
  </si>
  <si>
    <t>T-27-A;T-39-A</t>
  </si>
  <si>
    <t>-0.5714032147670891</t>
  </si>
  <si>
    <t>0.1540147455596785</t>
  </si>
  <si>
    <t>27.728362880377954</t>
  </si>
  <si>
    <t>GATCCAGATCTAACTTGGGGTGGCTTAGTCTTCTTCTTCTGCCAATTCCACTAATTGTTTGGG</t>
  </si>
  <si>
    <t>T-27-A;T-39-C</t>
  </si>
  <si>
    <t>-0.26900700026235164</t>
  </si>
  <si>
    <t>0.1469608647913382</t>
  </si>
  <si>
    <t>37.519171207365616</t>
  </si>
  <si>
    <t>GATCCAGATCTAACTTGGGGTGGCTTAGTCTTCTTCTTGTGCCAATTCCACTAATTGTTTGGG</t>
  </si>
  <si>
    <t>T-27-A;T-39-G</t>
  </si>
  <si>
    <t>-0.1106310868656046</t>
  </si>
  <si>
    <t>0.10596082196487874</t>
  </si>
  <si>
    <t>43.95770615668854</t>
  </si>
  <si>
    <t>GATCCAGATCTAACTTGGGGTGGCTTAGTCTTCTTCTTTAGCCAATTCCACTAATTGTTTGGG</t>
  </si>
  <si>
    <t>T-27-A;T-40-A</t>
  </si>
  <si>
    <t>-2.007659831519588</t>
  </si>
  <si>
    <t>0.3936206197211353</t>
  </si>
  <si>
    <t>6.594257557644997</t>
  </si>
  <si>
    <t>GATCCAGATCTAACTTGGGGTGGCTTAGTCTTCTTCTTTCGCCAATTCCACTAATTGTTTGGG</t>
  </si>
  <si>
    <t>T-27-A;T-40-C</t>
  </si>
  <si>
    <t>0.2968072956545356</t>
  </si>
  <si>
    <t>0.10229638114376259</t>
  </si>
  <si>
    <t>66.06679861694427</t>
  </si>
  <si>
    <t>GATCCAGATCTAACTTGGGGTGGCTTAGTCTTCTTCTTTGGCCAATTCCACTAATTGTTTGGG</t>
  </si>
  <si>
    <t>T-27-A;T-40-G</t>
  </si>
  <si>
    <t>-0.45540860763174806</t>
  </si>
  <si>
    <t>0.1326718035386023</t>
  </si>
  <si>
    <t>31.138669128596334</t>
  </si>
  <si>
    <t>GATCCAGATCTAACTTGGGGTGGCTTAGTCTTCTTCTTTTACCAATTCCACTAATTGTTTGGG</t>
  </si>
  <si>
    <t>T-27-A;G-41-A</t>
  </si>
  <si>
    <t>-0.9910618717972614</t>
  </si>
  <si>
    <t>0.18338354945393934</t>
  </si>
  <si>
    <t>18.225052581178115</t>
  </si>
  <si>
    <t>GATCCAGATCTAACTTGGGGTGGCTTAGTCTTCTTCTTTTCCCAATTCCACTAATTGTTTGGG</t>
  </si>
  <si>
    <t>T-27-A;G-41-C</t>
  </si>
  <si>
    <t>-1.2463074595995518</t>
  </si>
  <si>
    <t>0.32175859755781944</t>
  </si>
  <si>
    <t>14.119425936747763</t>
  </si>
  <si>
    <t>GATCCAGATCTAACTTGGGGTGGCTTAGTCTTCTTCTTTTGACAATTCCACTAATTGTTTGGG</t>
  </si>
  <si>
    <t>T-27-A;C-42-A</t>
  </si>
  <si>
    <t>0.15843631163293742</t>
  </si>
  <si>
    <t>0.09143804017390418</t>
  </si>
  <si>
    <t>57.52935541207497</t>
  </si>
  <si>
    <t>GATCCAGATCTAACTTGGGGTGGCTTAGTCTTCTTCTTTTGCAAATTCCACTAATTGTTTGGG</t>
  </si>
  <si>
    <t>T-27-A;C-43-A</t>
  </si>
  <si>
    <t>-0.8061585007054175</t>
  </si>
  <si>
    <t>0.17798477388503045</t>
  </si>
  <si>
    <t>21.926600492135996</t>
  </si>
  <si>
    <t>GATCCAGATCTAACTTGGGGTGGCTTAGTCTTCTTCTTTTGCCAAATCCACTAATTGTTTGGG</t>
  </si>
  <si>
    <t>T-27-A;T-46-A</t>
  </si>
  <si>
    <t>-0.3895996880403269</t>
  </si>
  <si>
    <t>0.1613601621665676</t>
  </si>
  <si>
    <t>33.25680296948883</t>
  </si>
  <si>
    <t>GATCCAGATCTAACTTGGGGTGGCTTAGTCTTCTTCTTTTGCCAACTCCACTAATTGTTTGGG</t>
  </si>
  <si>
    <t>T-27-A;T-46-C</t>
  </si>
  <si>
    <t>-0.39978763281888857</t>
  </si>
  <si>
    <t>0.1382162435299948</t>
  </si>
  <si>
    <t>32.91970458293137</t>
  </si>
  <si>
    <t>GATCCAGATCTAACTTGGGGTGGCTTAGTCTTCTTCTTTTGCCAAGTCCACTAATTGTTTGGG</t>
  </si>
  <si>
    <t>T-27-A;T-46-G</t>
  </si>
  <si>
    <t>1.4110839471076497e-4</t>
  </si>
  <si>
    <t>0.11753669418497487</t>
  </si>
  <si>
    <t>49.106928911032554</t>
  </si>
  <si>
    <t>GATCCAGATCTAACTTGGGGTGGCTTAGTCTTCTTCTTTTGCCAATACCACTAATTGTTTGGG</t>
  </si>
  <si>
    <t>T-27-A;T-47-A</t>
  </si>
  <si>
    <t>-0.8834599360250776</t>
  </si>
  <si>
    <t>0.19139096475631429</t>
  </si>
  <si>
    <t>20.295498217608884</t>
  </si>
  <si>
    <t>GATCCAGATCTAACTTGGGGTGGCTTAGTCTTCTTCTTTTGCCAATCCCACTAATTGTTTGGG</t>
  </si>
  <si>
    <t>T-27-A;T-47-C</t>
  </si>
  <si>
    <t>-2.005535314980249</t>
  </si>
  <si>
    <t>0.4090652826513171</t>
  </si>
  <si>
    <t>6.608282059258644</t>
  </si>
  <si>
    <t>GATCCAGATCTAACTTGGGGTGGCTTAGTCTTCTTCTTTTGCCAATGCCACTAATTGTTTGGG</t>
  </si>
  <si>
    <t>T-27-A;T-47-G</t>
  </si>
  <si>
    <t>-0.8795287349982577</t>
  </si>
  <si>
    <t>0.17520256706990475</t>
  </si>
  <si>
    <t>20.375440933530086</t>
  </si>
  <si>
    <t>GATCCAGATCTAACTTGGGGTGGCTTAGTCTTCTTCTTTTGCCAATTACACTAATTGTTTGGG</t>
  </si>
  <si>
    <t>T-27-A;C-48-A</t>
  </si>
  <si>
    <t>-1.8153046760942222</t>
  </si>
  <si>
    <t>0.35197311149601734</t>
  </si>
  <si>
    <t>7.992905683654993</t>
  </si>
  <si>
    <t>GATCCAGATCTAACTTGGGGTGGCTTAGTCTTCTTCTTTTGCCAATTCAACTAATTGTTTGGG</t>
  </si>
  <si>
    <t>T-27-A;C-49-A</t>
  </si>
  <si>
    <t>0.1439301736342654</t>
  </si>
  <si>
    <t>0.09895796144108823</t>
  </si>
  <si>
    <t>56.70085037602545</t>
  </si>
  <si>
    <t>GATCCAGATCTAACTTGGGGTGGCTTAGTCTTCTTCTTTTGCCAATTCCAATAATTGTTTGGG</t>
  </si>
  <si>
    <t>T-27-A;C-51-A</t>
  </si>
  <si>
    <t>-1.012357143226887</t>
  </si>
  <si>
    <t>0.2805578209284375</t>
  </si>
  <si>
    <t>17.841048388087223</t>
  </si>
  <si>
    <t>GATCCAGATCTAACTTGGGGTGGCTTAGTCTTCTTCTTTTGCCAATTCCACAAATTGTTTGGG</t>
  </si>
  <si>
    <t>T-27-A;T-52-A</t>
  </si>
  <si>
    <t>0.15628382717655875</t>
  </si>
  <si>
    <t>0.12368183786120655</t>
  </si>
  <si>
    <t>57.40565754539229</t>
  </si>
  <si>
    <t>GATCCAGATCTAACTTGGGGTGGCTTAGTCTTCTTCTTTTGCCAATTCCACCAATTGTTTGGG</t>
  </si>
  <si>
    <t>T-27-A;T-52-C</t>
  </si>
  <si>
    <t>-0.11049947004196868</t>
  </si>
  <si>
    <t>0.11912141393597905</t>
  </si>
  <si>
    <t>43.96349211110332</t>
  </si>
  <si>
    <t>GATCCAGATCTAACTTGGGGTGGCTTAGTCTTCTTCTTTTGCCAATTCCACGAATTGTTTGGG</t>
  </si>
  <si>
    <t>T-27-A;T-52-G</t>
  </si>
  <si>
    <t>0.45135249133905364</t>
  </si>
  <si>
    <t>0.1066546309802385</t>
  </si>
  <si>
    <t>77.1083461851765</t>
  </si>
  <si>
    <t>GATCCAGATCTAACTTGGGGTGGCTTAGTCTTCTTCTTTTGCCAATTCCACTAAATGTTTGGG</t>
  </si>
  <si>
    <t>T-27-A;T-55-A</t>
  </si>
  <si>
    <t>-0.5167776156983941</t>
  </si>
  <si>
    <t>0.17231991416315912</t>
  </si>
  <si>
    <t>29.285175111947964</t>
  </si>
  <si>
    <t>GATCCAGATCTAACTTGGGGTGGCTTAGTCTTCTTCTTTTGCCAATTCCACTAACTGTTTGGG</t>
  </si>
  <si>
    <t>T-27-A;T-55-C</t>
  </si>
  <si>
    <t>-0.10132862735738149</t>
  </si>
  <si>
    <t>0.12939855571490805</t>
  </si>
  <si>
    <t>44.368528806250474</t>
  </si>
  <si>
    <t>GATCCAGATCTAACTTGGGGTGGCTTAGTCTTCTTCTTTTGCCAATTCCACTAAGTGTTTGGG</t>
  </si>
  <si>
    <t>T-27-A;T-55-G</t>
  </si>
  <si>
    <t>-0.6488166898337507</t>
  </si>
  <si>
    <t>0.17420855807098035</t>
  </si>
  <si>
    <t>25.662796727494133</t>
  </si>
  <si>
    <t>GATCCAGATCTAACTTGGGGTGGCTTAGTCTTCTTCTTTTGCCAATTCCACTAATAGTTTGGG</t>
  </si>
  <si>
    <t>T-27-A;T-56-A</t>
  </si>
  <si>
    <t>-1.1726946675918541</t>
  </si>
  <si>
    <t>0.18834714041582423</t>
  </si>
  <si>
    <t>15.198008008755806</t>
  </si>
  <si>
    <t>GATCCAGATCTAACTTGGGGTGGCTTAGTCTTCTTCTTTTGCCAATTCCACTAATCGTTTGGG</t>
  </si>
  <si>
    <t>T-27-A;T-56-C</t>
  </si>
  <si>
    <t>-0.6349942558053953</t>
  </si>
  <si>
    <t>0.13872971198894485</t>
  </si>
  <si>
    <t>26.019981939803216</t>
  </si>
  <si>
    <t>GATCCAGATCTAACTTGGGGTGGCTTAGTCTTCTTCTTTTGCCAATTCCACTAATGGTTTGGG</t>
  </si>
  <si>
    <t>T-27-A;T-56-G</t>
  </si>
  <si>
    <t>-0.32648400356516133</t>
  </si>
  <si>
    <t>0.15185944343495134</t>
  </si>
  <si>
    <t>35.42348545983164</t>
  </si>
  <si>
    <t>GATCCAGATCTAACTTGGGGTGGCTTAGTCTTCTTCTTTTGCCAATTCCACTAATTATTTGGG</t>
  </si>
  <si>
    <t>T-27-A;G-57-A</t>
  </si>
  <si>
    <t>-0.4416357259566363</t>
  </si>
  <si>
    <t>0.12651352557169107</t>
  </si>
  <si>
    <t>31.570505322112382</t>
  </si>
  <si>
    <t>GATCCAGATCTAACTTGGGGTGGCTTAGTCTTCTTCTTTTGCCAATTCCACTAATTCTTTGGG</t>
  </si>
  <si>
    <t>T-27-A;G-57-C</t>
  </si>
  <si>
    <t>-0.6612674460206031</t>
  </si>
  <si>
    <t>0.14851432509967646</t>
  </si>
  <si>
    <t>25.34525641300119</t>
  </si>
  <si>
    <t>GATCCAGATCTAACTTGGGGTGGCTTAGTCTTCTTCTTTTGCCAATTCCACTAATTGATTGGG</t>
  </si>
  <si>
    <t>T-27-A;T-58-A</t>
  </si>
  <si>
    <t>-0.3286434636189057</t>
  </si>
  <si>
    <t>0.13718238342398104</t>
  </si>
  <si>
    <t>35.34707239319378</t>
  </si>
  <si>
    <t>GATCCAGATCTAACTTGGGGTGGCTTAGTCTTCTTCTTTTGCCAATTCCACTAATTGCTTGGG</t>
  </si>
  <si>
    <t>T-27-A;T-58-C</t>
  </si>
  <si>
    <t>0.07552955427355953</t>
  </si>
  <si>
    <t>0.13053431790665046</t>
  </si>
  <si>
    <t>52.9521454200222</t>
  </si>
  <si>
    <t>GATCCAGATCTAACTTGGGGTGGCTTAGTCTTCTTCTTTTGCCAATTCCACTAATTGGTTGGG</t>
  </si>
  <si>
    <t>T-27-A;T-58-G</t>
  </si>
  <si>
    <t>-0.9132731325253128</t>
  </si>
  <si>
    <t>0.20950100597334342</t>
  </si>
  <si>
    <t>19.699355161218982</t>
  </si>
  <si>
    <t>GATCCAGATCTAACTTGGGGTGGCTTAGTCTTCTTCTTTTGCCAATTCCACTAATTGTATGGG</t>
  </si>
  <si>
    <t>T-27-A;T-59-A</t>
  </si>
  <si>
    <t>-0.5344281058757545</t>
  </si>
  <si>
    <t>0.14995686875741532</t>
  </si>
  <si>
    <t>28.772812444121442</t>
  </si>
  <si>
    <t>GATCCAGATCTAACTTGGGGTGGCTTAGTCTTCTTCTTTTGCCAATTCCACTAATTGTCTGGG</t>
  </si>
  <si>
    <t>T-27-A;T-59-C</t>
  </si>
  <si>
    <t>0.07985914452811091</t>
  </si>
  <si>
    <t>0.13651679208260814</t>
  </si>
  <si>
    <t>53.18190353312608</t>
  </si>
  <si>
    <t>GATCCAGATCTAACTTGGGGTGGCTTAGTCTTCTTCTTTTGCCAATTCCACTAATTGTGTGGG</t>
  </si>
  <si>
    <t>T-27-A;T-59-G</t>
  </si>
  <si>
    <t>-0.9885835124861382</t>
  </si>
  <si>
    <t>0.1716921720322514</t>
  </si>
  <si>
    <t>18.27027682775641</t>
  </si>
  <si>
    <t>GATCCAGATCTAACTTGGGGTGGCTTAGTCTTCTTCTTTTGCCAATTCCACTAATTGTTAGGG</t>
  </si>
  <si>
    <t>T-27-A;T-60-A</t>
  </si>
  <si>
    <t>-1.5488057247452438</t>
  </si>
  <si>
    <t>0.4636324037067846</t>
  </si>
  <si>
    <t>10.433828940720009</t>
  </si>
  <si>
    <t>GATCCAGATCTAACTTGGGGTGGCTTAGTCTTCTTCTTTTGCCAATTCCACTAATTGTTCGGG</t>
  </si>
  <si>
    <t>T-27-A;T-60-C</t>
  </si>
  <si>
    <t>-0.34146847725424956</t>
  </si>
  <si>
    <t>0.1384996991381677</t>
  </si>
  <si>
    <t>34.89664028071623</t>
  </si>
  <si>
    <t>GATCCAGATCTAACTTGGGGTGGCTTAGTCTTCTTCTTTTGCCAATTCCACTAATTGTTGGGG</t>
  </si>
  <si>
    <t>T-27-A;T-60-G</t>
  </si>
  <si>
    <t>-1.0729984940808714</t>
  </si>
  <si>
    <t>0.17370483460526867</t>
  </si>
  <si>
    <t>16.791294048955585</t>
  </si>
  <si>
    <t>GATCCAGATCTAACTTGGGGTGGCTTAGTCTTCTTCTTTTGCCAATTCCACTAATTGTTTAGG</t>
  </si>
  <si>
    <t>T-27-A;G-61-A</t>
  </si>
  <si>
    <t>-1.5243767830575756</t>
  </si>
  <si>
    <t>0.18308096578061053</t>
  </si>
  <si>
    <t>10.691855161441929</t>
  </si>
  <si>
    <t>GATCCAGATCTAACTTGGGGTGGCTTAGTCTTCTTCTTTTGCCAATTCCACTAATTGTTTCGG</t>
  </si>
  <si>
    <t>T-27-A;G-61-C</t>
  </si>
  <si>
    <t>-0.06840892802124035</t>
  </si>
  <si>
    <t>0.11733143390713828</t>
  </si>
  <si>
    <t>45.85343466395991</t>
  </si>
  <si>
    <t>GATCCAGATCTAACTTGGGGTGGCTTAGTCTTCTTCTTTTGCCAATTCCACTAATTGTTTGAG</t>
  </si>
  <si>
    <t>T-27-A;G-62-A</t>
  </si>
  <si>
    <t>0.15057409081929102</t>
  </si>
  <si>
    <t>0.08142360480357223</t>
  </si>
  <si>
    <t>57.07882034046536</t>
  </si>
  <si>
    <t>GATCCAGATCTAACTTGGGGTGGCTTAGTCTTCTTCTTTTGCCAATTCCACTAATTGTTTGCG</t>
  </si>
  <si>
    <t>T-27-A;G-62-C</t>
  </si>
  <si>
    <t>-0.215660797872128</t>
  </si>
  <si>
    <t>0.11534336204245246</t>
  </si>
  <si>
    <t>39.57502497821518</t>
  </si>
  <si>
    <t>GATCCAGATCTAACTTGGGGTGGCTTAGTCTTCTTCTTTTGCCAATTCCACTAATTGTTTGGA</t>
  </si>
  <si>
    <t>T-27-A;G-63-A</t>
  </si>
  <si>
    <t>-2.629651103632005</t>
  </si>
  <si>
    <t>0.5030340238711617</t>
  </si>
  <si>
    <t>3.5402874739125263</t>
  </si>
  <si>
    <t>GATCCAGATCTAACTTGGGGTGGCTTAGTCTTCTTCTTTTGCCAATTCCACTAATTGTTTGGC</t>
  </si>
  <si>
    <t>T-27-A;G-63-C</t>
  </si>
  <si>
    <t>-2.9876632930718112</t>
  </si>
  <si>
    <t>1.6424608788153916</t>
  </si>
  <si>
    <t>2.4748894830948704</t>
  </si>
  <si>
    <t>GATCCAGATCTAACTTGGGGTGGCTTAGTCTTCTTCTTTTGCCAATTCCACTAATTGTTTGGG</t>
  </si>
  <si>
    <t>T-27-A</t>
  </si>
  <si>
    <t>-0.5719610231446057</t>
  </si>
  <si>
    <t>0.021562434184077345</t>
  </si>
  <si>
    <t>27.712900080309105</t>
  </si>
  <si>
    <t>GATCCAGATCTAACTTGGGGTGGCTTAGTCTTCTTCTTTTGCCAATTCCACTAATTGTTTGGT</t>
  </si>
  <si>
    <t>T-27-A;G-63-T</t>
  </si>
  <si>
    <t>-2.4761379677296427</t>
  </si>
  <si>
    <t>1.312611691507536</t>
  </si>
  <si>
    <t>4.127702955232367</t>
  </si>
  <si>
    <t>GATCCAGATCTAACTTGGGGTGGCTTAGTCTTCTTCTTTTGCCAATTCCACTAATTGTTTGTG</t>
  </si>
  <si>
    <t>T-27-A;G-62-T</t>
  </si>
  <si>
    <t>-0.9713728205231474</t>
  </si>
  <si>
    <t>0.18362934448225018</t>
  </si>
  <si>
    <t>18.587442425141635</t>
  </si>
  <si>
    <t>GATCCAGATCTAACTTGGGGTGGCTTAGTCTTCTTCTTTTGCCAATTCCACTAATTGTTTTGG</t>
  </si>
  <si>
    <t>T-27-A;G-61-T</t>
  </si>
  <si>
    <t>-0.4900451363808815</t>
  </si>
  <si>
    <t>0.13696558265476808</t>
  </si>
  <si>
    <t>30.078598284746352</t>
  </si>
  <si>
    <t>GATCCAGATCTAACTTGGGGTGGCTTAGTCTTCTTCTTTTGCCAATTCCACTAATTTTTTGGG</t>
  </si>
  <si>
    <t>T-27-A;G-57-T</t>
  </si>
  <si>
    <t>-0.38712728343838954</t>
  </si>
  <si>
    <t>0.15908768666761217</t>
  </si>
  <si>
    <t>33.33912897185312</t>
  </si>
  <si>
    <t>GATCCAGATCTAACTTGGGGTGGCTTAGTCTTCTTCTTTTGCCAATTCCACTACTTGTTTGGG</t>
  </si>
  <si>
    <t>T-27-A;A-54-C</t>
  </si>
  <si>
    <t>-0.31949856373184626</t>
  </si>
  <si>
    <t>0.13652436893616315</t>
  </si>
  <si>
    <t>35.67180037089505</t>
  </si>
  <si>
    <t>GATCCAGATCTAACTTGGGGTGGCTTAGTCTTCTTCTTTTGCCAATTCCACTAGTTGTTTGGG</t>
  </si>
  <si>
    <t>T-27-A;A-54-G</t>
  </si>
  <si>
    <t>-0.7487903853418552</t>
  </si>
  <si>
    <t>0.17133594436686728</t>
  </si>
  <si>
    <t>23.221269546150417</t>
  </si>
  <si>
    <t>GATCCAGATCTAACTTGGGGTGGCTTAGTCTTCTTCTTTTGCCAATTCCACTATTTGTTTGGG</t>
  </si>
  <si>
    <t>T-27-A;A-54-T</t>
  </si>
  <si>
    <t>-0.4570309027783752</t>
  </si>
  <si>
    <t>0.14524427128202022</t>
  </si>
  <si>
    <t>31.088193970668662</t>
  </si>
  <si>
    <t>GATCCAGATCTAACTTGGGGTGGCTTAGTCTTCTTCTTTTGCCAATTCCACTCATTGTTTGGG</t>
  </si>
  <si>
    <t>T-27-A;A-53-C</t>
  </si>
  <si>
    <t>-0.5202514264117453</t>
  </si>
  <si>
    <t>0.14225421331384125</t>
  </si>
  <si>
    <t>29.183620449862996</t>
  </si>
  <si>
    <t>GATCCAGATCTAACTTGGGGTGGCTTAGTCTTCTTCTTTTGCCAATTCCACTGATTGTTTGGG</t>
  </si>
  <si>
    <t>T-27-A;A-53-G</t>
  </si>
  <si>
    <t>-0.04405201325541744</t>
  </si>
  <si>
    <t>0.11181440175131746</t>
  </si>
  <si>
    <t>46.98399545781446</t>
  </si>
  <si>
    <t>GATCCAGATCTAACTTGGGGTGGCTTAGTCTTCTTCTTTTGCCAATTCCACTTATTGTTTGGG</t>
  </si>
  <si>
    <t>T-27-A;A-53-T</t>
  </si>
  <si>
    <t>-0.6125317231654599</t>
  </si>
  <si>
    <t>0.17874660226085687</t>
  </si>
  <si>
    <t>26.611070452564764</t>
  </si>
  <si>
    <t>GATCCAGATCTAACTTGGGGTGGCTTAGTCTTCTTCTTTTGCCAATTCCAGTAATTGTTTGGG</t>
  </si>
  <si>
    <t>T-27-A;C-51-G</t>
  </si>
  <si>
    <t>-0.3640181601186162</t>
  </si>
  <si>
    <t>0.1329571255513437</t>
  </si>
  <si>
    <t>34.11853805955273</t>
  </si>
  <si>
    <t>GATCCAGATCTAACTTGGGGTGGCTTAGTCTTCTTCTTTTGCCAATTCCATTAATTGTTTGGG</t>
  </si>
  <si>
    <t>T-27-A;C-51-T</t>
  </si>
  <si>
    <t>-2.119754411186276</t>
  </si>
  <si>
    <t>0.4825337555032663</t>
  </si>
  <si>
    <t>5.895000528338601</t>
  </si>
  <si>
    <t>GATCCAGATCTAACTTGGGGTGGCTTAGTCTTCTTCTTTTGCCAATTCCCCTAATTGTTTGGG</t>
  </si>
  <si>
    <t>T-27-A;A-50-C</t>
  </si>
  <si>
    <t>-2.5263452055805122</t>
  </si>
  <si>
    <t>1.5420182885952178</t>
  </si>
  <si>
    <t>3.925578893779439</t>
  </si>
  <si>
    <t>GATCCAGATCTAACTTGGGGTGGCTTAGTCTTCTTCTTTTGCCAATTCCGCTAATTGTTTGGG</t>
  </si>
  <si>
    <t>T-27-A;A-50-G</t>
  </si>
  <si>
    <t>-0.09847839160711806</t>
  </si>
  <si>
    <t>0.12707864394360927</t>
  </si>
  <si>
    <t>44.49516996608685</t>
  </si>
  <si>
    <t>GATCCAGATCTAACTTGGGGTGGCTTAGTCTTCTTCTTTTGCCAATTCCTCTAATTGTTTGGG</t>
  </si>
  <si>
    <t>T-27-A;A-50-T</t>
  </si>
  <si>
    <t>-0.4961891066370912</t>
  </si>
  <si>
    <t>0.1907845736641627</t>
  </si>
  <si>
    <t>29.894362819693786</t>
  </si>
  <si>
    <t>GATCCAGATCTAACTTGGGGTGGCTTAGTCTTCTTCTTTTGCCAATTCGACTAATTGTTTGGG</t>
  </si>
  <si>
    <t>T-27-A;C-49-G</t>
  </si>
  <si>
    <t>0.37523197185256973</t>
  </si>
  <si>
    <t>0.10464421495558804</t>
  </si>
  <si>
    <t>71.45665246737879</t>
  </si>
  <si>
    <t>GATCCAGATCTAACTTGGGGTGGCTTAGTCTTCTTCTTTTGCCAATTCTACTAATTGTTTGGG</t>
  </si>
  <si>
    <t>T-27-A;C-49-T</t>
  </si>
  <si>
    <t>-0.10392487984244736</t>
  </si>
  <si>
    <t>0.12122456756851378</t>
  </si>
  <si>
    <t>44.25348630738589</t>
  </si>
  <si>
    <t>GATCCAGATCTAACTTGGGGTGGCTTAGTCTTCTTCTTTTGCCAATTGCACTAATTGTTTGGG</t>
  </si>
  <si>
    <t>T-27-A;C-48-G</t>
  </si>
  <si>
    <t>-1.498792598954967</t>
  </si>
  <si>
    <t>0.25549685673218575</t>
  </si>
  <si>
    <t>10.968926764797994</t>
  </si>
  <si>
    <t>GATCCAGATCTAACTTGGGGTGGCTTAGTCTTCTTCTTTTGCCAATTTCACTAATTGTTTGGG</t>
  </si>
  <si>
    <t>T-27-A;C-48-T</t>
  </si>
  <si>
    <t>-1.0875286802525077</t>
  </si>
  <si>
    <t>0.21199124709791117</t>
  </si>
  <si>
    <t>16.54907740831324</t>
  </si>
  <si>
    <t>GATCCAGATCTAACTTGGGGTGGCTTAGTCTTCTTCTTTTGCCACTTCCACTAATTGTTTGGG</t>
  </si>
  <si>
    <t>T-27-A;A-45-C</t>
  </si>
  <si>
    <t>-2.0549891755699523</t>
  </si>
  <si>
    <t>0.5076336639404352</t>
  </si>
  <si>
    <t>6.289426305943452</t>
  </si>
  <si>
    <t>GATCCAGATCTAACTTGGGGTGGCTTAGTCTTCTTCTTTTGCCAGTTCCACTAATTGTTTGGG</t>
  </si>
  <si>
    <t>T-27-A;A-45-G</t>
  </si>
  <si>
    <t>-0.13760371430998125</t>
  </si>
  <si>
    <t>0.12533171343726277</t>
  </si>
  <si>
    <t>42.78789863734238</t>
  </si>
  <si>
    <t>GATCCAGATCTAACTTGGGGTGGCTTAGTCTTCTTCTTTTGCCATTTCCACTAATTGTTTGGG</t>
  </si>
  <si>
    <t>T-27-A;A-45-T</t>
  </si>
  <si>
    <t>-1.158912338407447</t>
  </si>
  <si>
    <t>0.19257139072406643</t>
  </si>
  <si>
    <t>15.40892206291294</t>
  </si>
  <si>
    <t>GATCCAGATCTAACTTGGGGTGGCTTAGTCTTCTTCTTTTGCCCATTCCACTAATTGTTTGGG</t>
  </si>
  <si>
    <t>T-27-A;A-44-C</t>
  </si>
  <si>
    <t>-1.1647888434592861</t>
  </si>
  <si>
    <t>0.1908577413654223</t>
  </si>
  <si>
    <t>15.318636994716567</t>
  </si>
  <si>
    <t>GATCCAGATCTAACTTGGGGTGGCTTAGTCTTCTTCTTTTGCCGATTCCACTAATTGTTTGGG</t>
  </si>
  <si>
    <t>T-27-A;A-44-G</t>
  </si>
  <si>
    <t>0.24177482686033497</t>
  </si>
  <si>
    <t>0.08008256841614932</t>
  </si>
  <si>
    <t>62.529213382650454</t>
  </si>
  <si>
    <t>GATCCAGATCTAACTTGGGGTGGCTTAGTCTTCTTCTTTTGCCTATTCCACTAATTGTTTGGG</t>
  </si>
  <si>
    <t>T-27-A;A-44-T</t>
  </si>
  <si>
    <t>-1.25621533262789</t>
  </si>
  <si>
    <t>0.20069247579446658</t>
  </si>
  <si>
    <t>13.980223197611265</t>
  </si>
  <si>
    <t>GATCCAGATCTAACTTGGGGTGGCTTAGTCTTCTTCTTTTGCGAATTCCACTAATTGTTTGGG</t>
  </si>
  <si>
    <t>T-27-A;C-43-G</t>
  </si>
  <si>
    <t>0.4296986227177605</t>
  </si>
  <si>
    <t>0.09174397856920037</t>
  </si>
  <si>
    <t>75.45660007402292</t>
  </si>
  <si>
    <t>GATCCAGATCTAACTTGGGGTGGCTTAGTCTTCTTCTTTTGCTAATTCCACTAATTGTTTGGG</t>
  </si>
  <si>
    <t>T-27-A;C-43-T</t>
  </si>
  <si>
    <t>-1.6214112156020646</t>
  </si>
  <si>
    <t>0.33604351471171506</t>
  </si>
  <si>
    <t>9.70312325949826</t>
  </si>
  <si>
    <t>GATCCAGATCTAACTTGGGGTGGCTTAGTCTTCTTCTTTTGGCAATTCCACTAATTGTTTGGG</t>
  </si>
  <si>
    <t>T-27-A;C-42-G</t>
  </si>
  <si>
    <t>-0.6014498698270935</t>
  </si>
  <si>
    <t>0.12828356956268186</t>
  </si>
  <si>
    <t>26.907610504407092</t>
  </si>
  <si>
    <t>GATCCAGATCTAACTTGGGGTGGCTTAGTCTTCTTCTTTTGTCAATTCCACTAATTGTTTGGG</t>
  </si>
  <si>
    <t>T-27-A;C-42-T</t>
  </si>
  <si>
    <t>-1.033115130224004</t>
  </si>
  <si>
    <t>0.15702857741218426</t>
  </si>
  <si>
    <t>17.47452147913086</t>
  </si>
  <si>
    <t>GATCCAGATCTAACTTGGGGTGGCTTAGTCTTCTTCTTTTTCCAATTCCACTAATTGTTTGGG</t>
  </si>
  <si>
    <t>T-27-A;G-41-T</t>
  </si>
  <si>
    <t>-1.494617924525827</t>
  </si>
  <si>
    <t>0.259963594638168</t>
  </si>
  <si>
    <t>11.014814178741466</t>
  </si>
  <si>
    <t>GATCCAGATCTAACTTGGGGTGGCTTAGTCTTCTTGTTTTGCCAATTCCACTAATTGTTTGGG</t>
  </si>
  <si>
    <t>T-27-A;C-36-G</t>
  </si>
  <si>
    <t>-0.9993529144273599</t>
  </si>
  <si>
    <t>0.16388121195736324</t>
  </si>
  <si>
    <t>18.074572573387623</t>
  </si>
  <si>
    <t>GATCCAGATCTAACTTGGGGTGGCTTAGTCTTCTTTTTTTGCCAATTCCACTAATTGTTTGGG</t>
  </si>
  <si>
    <t>T-27-A;C-36-T</t>
  </si>
  <si>
    <t>-1.6892286240764847</t>
  </si>
  <si>
    <t>0.3578457523319082</t>
  </si>
  <si>
    <t>9.066899919551007</t>
  </si>
  <si>
    <t>GATCCAGATCTAACTTGGGGTGGCTTAGTCTTGTTCTTTTGCCAATTCCACTAATTGTTTGGG</t>
  </si>
  <si>
    <t>T-27-A;C-33-G</t>
  </si>
  <si>
    <t>-1.9807978787036848</t>
  </si>
  <si>
    <t>0.3834979308058412</t>
  </si>
  <si>
    <t>6.773792730295064</t>
  </si>
  <si>
    <t>GATCCAGATCTAACTTGGGGTGGCTTAGTCTTTTTCTTTTGCCAATTCCACTAATTGTTTGGG</t>
  </si>
  <si>
    <t>T-27-A;C-33-T</t>
  </si>
  <si>
    <t>-1.793058491063718</t>
  </si>
  <si>
    <t>0.9391757509798299</t>
  </si>
  <si>
    <t>8.172709906170635</t>
  </si>
  <si>
    <t>GATCCAGATCTAACTTGGGGTGGCTTAGTGTTCTTCTTTTGCCAATTCCACTAATTGTTTGGG</t>
  </si>
  <si>
    <t>T-27-A;C-30-G</t>
  </si>
  <si>
    <t>-0.6730913273638597</t>
  </si>
  <si>
    <t>0.13115089784982856</t>
  </si>
  <si>
    <t>25.047341832683802</t>
  </si>
  <si>
    <t>GATCCAGATCTAACTTGGGGTGGCTTAGTTTTCTTCTTTTGCCAATTCCACTAATTGTTTGGG</t>
  </si>
  <si>
    <t>T-27-A;C-30-T</t>
  </si>
  <si>
    <t>-1.2186243491064472</t>
  </si>
  <si>
    <t>0.26479334709225083</t>
  </si>
  <si>
    <t>14.515756080167323</t>
  </si>
  <si>
    <t>GATCCAGATCTAACTTGGGGTGGCTTATTCTTCTTCTTTTGCCAATTCCACTAATTGTTTGGG</t>
  </si>
  <si>
    <t>T-27-A;G-28-T</t>
  </si>
  <si>
    <t>-0.4989649468244364</t>
  </si>
  <si>
    <t>0.1537518229227733</t>
  </si>
  <si>
    <t>29.811495911859733</t>
  </si>
  <si>
    <t>GATCCAGATCTAACTTGGGGTGGCTTCATCTTCTTCTTTTGCCAATTCCACTAATTGTTTGGG</t>
  </si>
  <si>
    <t>T-27-C;G-28-A</t>
  </si>
  <si>
    <t>0.44659614335433195</t>
  </si>
  <si>
    <t>0.08749010931388163</t>
  </si>
  <si>
    <t>76.74246288212552</t>
  </si>
  <si>
    <t>GATCCAGATCTAACTTGGGGTGGCTTCCTCTTCTTCTTTTGCCAATTCCACTAATTGTTTGGG</t>
  </si>
  <si>
    <t>T-27-C;G-28-C</t>
  </si>
  <si>
    <t>-0.17298515785502233</t>
  </si>
  <si>
    <t>0.12803650963762844</t>
  </si>
  <si>
    <t>41.30046987188348</t>
  </si>
  <si>
    <t>GATCCAGATCTAACTTGGGGTGGCTTCGACTTCTTCTTTTGCCAATTCCACTAATTGTTTGGG</t>
  </si>
  <si>
    <t>T-27-C;T-29-A</t>
  </si>
  <si>
    <t>0.5372703214068387</t>
  </si>
  <si>
    <t>0.09544266773527943</t>
  </si>
  <si>
    <t>84.02625892207196</t>
  </si>
  <si>
    <t>GATCCAGATCTAACTTGGGGTGGCTTCGCCTTCTTCTTTTGCCAATTCCACTAATTGTTTGGG</t>
  </si>
  <si>
    <t>T-27-C;T-29-C</t>
  </si>
  <si>
    <t>0.3340442803013078</t>
  </si>
  <si>
    <t>0.09072013222222428</t>
  </si>
  <si>
    <t>68.57330472887689</t>
  </si>
  <si>
    <t>GATCCAGATCTAACTTGGGGTGGCTTCGGCTTCTTCTTTTGCCAATTCCACTAATTGTTTGGG</t>
  </si>
  <si>
    <t>T-27-C;T-29-G</t>
  </si>
  <si>
    <t>-0.13271588524845207</t>
  </si>
  <si>
    <t>0.10555896350726598</t>
  </si>
  <si>
    <t>42.99755052568301</t>
  </si>
  <si>
    <t>GATCCAGATCTAACTTGGGGTGGCTTCGTATTCTTCTTTTGCCAATTCCACTAATTGTTTGGG</t>
  </si>
  <si>
    <t>T-27-C;C-30-A</t>
  </si>
  <si>
    <t>0.5461645287214958</t>
  </si>
  <si>
    <t>0.08725205798618797</t>
  </si>
  <si>
    <t>84.77693929356408</t>
  </si>
  <si>
    <t>GATCCAGATCTAACTTGGGGTGGCTTCGTCATCTTCTTTTGCCAATTCCACTAATTGTTTGGG</t>
  </si>
  <si>
    <t>T-27-C;T-31-A</t>
  </si>
  <si>
    <t>0.24853575108535841</t>
  </si>
  <si>
    <t>0.0937596973343645</t>
  </si>
  <si>
    <t>62.95340099051439</t>
  </si>
  <si>
    <t>GATCCAGATCTAACTTGGGGTGGCTTCGTCCTCTTCTTTTGCCAATTCCACTAATTGTTTGGG</t>
  </si>
  <si>
    <t>T-27-C;T-31-C</t>
  </si>
  <si>
    <t>0.11313701722355213</t>
  </si>
  <si>
    <t>0.1094649814754518</t>
  </si>
  <si>
    <t>54.98146079880137</t>
  </si>
  <si>
    <t>GATCCAGATCTAACTTGGGGTGGCTTCGTCGTCTTCTTTTGCCAATTCCACTAATTGTTTGGG</t>
  </si>
  <si>
    <t>T-27-C;T-31-G</t>
  </si>
  <si>
    <t>0.3883541648784018</t>
  </si>
  <si>
    <t>0.08041058730657465</t>
  </si>
  <si>
    <t>72.40049958251734</t>
  </si>
  <si>
    <t>GATCCAGATCTAACTTGGGGTGGCTTCGTCTACTTCTTTTGCCAATTCCACTAATTGTTTGGG</t>
  </si>
  <si>
    <t>T-27-C;T-32-A</t>
  </si>
  <si>
    <t>0.4314831428152889</t>
  </si>
  <si>
    <t>0.11624815339510039</t>
  </si>
  <si>
    <t>75.59137411106924</t>
  </si>
  <si>
    <t>GATCCAGATCTAACTTGGGGTGGCTTCGTCTCCTTCTTTTGCCAATTCCACTAATTGTTTGGG</t>
  </si>
  <si>
    <t>T-27-C;T-32-C</t>
  </si>
  <si>
    <t>0.0877834332847931</t>
  </si>
  <si>
    <t>0.11061164154219934</t>
  </si>
  <si>
    <t>53.605006474254964</t>
  </si>
  <si>
    <t>GATCCAGATCTAACTTGGGGTGGCTTCGTCTGCTTCTTTTGCCAATTCCACTAATTGTTTGGG</t>
  </si>
  <si>
    <t>T-27-C;T-32-G</t>
  </si>
  <si>
    <t>0.5318981481098635</t>
  </si>
  <si>
    <t>0.08697060743053588</t>
  </si>
  <si>
    <t>83.57606563853777</t>
  </si>
  <si>
    <t>GATCCAGATCTAACTTGGGGTGGCTTCGTCTTATTCTTTTGCCAATTCCACTAATTGTTTGGG</t>
  </si>
  <si>
    <t>T-27-C;C-33-A</t>
  </si>
  <si>
    <t>0.6525330548098899</t>
  </si>
  <si>
    <t>0.10493869458074252</t>
  </si>
  <si>
    <t>94.29159824156488</t>
  </si>
  <si>
    <t>GATCCAGATCTAACTTGGGGTGGCTTCGTCTTCATCTTTTGCCAATTCCACTAATTGTTTGGG</t>
  </si>
  <si>
    <t>T-27-C;T-34-A</t>
  </si>
  <si>
    <t>0.565161103972405</t>
  </si>
  <si>
    <t>0.09277558526716115</t>
  </si>
  <si>
    <t>86.40280484551852</t>
  </si>
  <si>
    <t>GATCCAGATCTAACTTGGGGTGGCTTCGTCTTCCTCTTTTGCCAATTCCACTAATTGTTTGGG</t>
  </si>
  <si>
    <t>T-27-C;T-34-C</t>
  </si>
  <si>
    <t>0.3467870062312434</t>
  </si>
  <si>
    <t>0.09514962249730136</t>
  </si>
  <si>
    <t>69.45270664642949</t>
  </si>
  <si>
    <t>GATCCAGATCTAACTTGGGGTGGCTTCGTCTTCGTCTTTTGCCAATTCCACTAATTGTTTGGG</t>
  </si>
  <si>
    <t>T-27-C;T-34-G</t>
  </si>
  <si>
    <t>0.11133727353603859</t>
  </si>
  <si>
    <t>0.08962757272383617</t>
  </si>
  <si>
    <t>54.882597253005244</t>
  </si>
  <si>
    <t>GATCCAGATCTAACTTGGGGTGGCTTCGTCTTCTACTTTTGCCAATTCCACTAATTGTTTGGG</t>
  </si>
  <si>
    <t>T-27-C;T-35-A</t>
  </si>
  <si>
    <t>0.360984929823924</t>
  </si>
  <si>
    <t>0.10475906187189464</t>
  </si>
  <si>
    <t>70.4458242901617</t>
  </si>
  <si>
    <t>GATCCAGATCTAACTTGGGGTGGCTTCGTCTTCTCCTTTTGCCAATTCCACTAATTGTTTGGG</t>
  </si>
  <si>
    <t>T-27-C;T-35-C</t>
  </si>
  <si>
    <t>0.1435211354795053</t>
  </si>
  <si>
    <t>0.10016546037523388</t>
  </si>
  <si>
    <t>56.67766230753998</t>
  </si>
  <si>
    <t>GATCCAGATCTAACTTGGGGTGGCTTCGTCTTCTGCTTTTGCCAATTCCACTAATTGTTTGGG</t>
  </si>
  <si>
    <t>T-27-C;T-35-G</t>
  </si>
  <si>
    <t>0.239473390856057</t>
  </si>
  <si>
    <t>0.09218736505530421</t>
  </si>
  <si>
    <t>62.385471869045006</t>
  </si>
  <si>
    <t>GATCCAGATCTAACTTGGGGTGGCTTCGTCTTCTTATTTTGCCAATTCCACTAATTGTTTGGG</t>
  </si>
  <si>
    <t>T-27-C;C-36-A</t>
  </si>
  <si>
    <t>0.32524523798972454</t>
  </si>
  <si>
    <t>0.07621020798091045</t>
  </si>
  <si>
    <t>67.97257213077567</t>
  </si>
  <si>
    <t>GATCCAGATCTAACTTGGGGTGGCTTCGTCTTCTTCATTTGCCAATTCCACTAATTGTTTGGG</t>
  </si>
  <si>
    <t>T-27-C;T-37-A</t>
  </si>
  <si>
    <t>0.29219339220692325</t>
  </si>
  <si>
    <t>0.0924014989850794</t>
  </si>
  <si>
    <t>65.7626749252256</t>
  </si>
  <si>
    <t>GATCCAGATCTAACTTGGGGTGGCTTCGTCTTCTTCCTTTGCCAATTCCACTAATTGTTTGGG</t>
  </si>
  <si>
    <t>T-27-C;T-37-C</t>
  </si>
  <si>
    <t>0.3020217317065262</t>
  </si>
  <si>
    <t>0.08986601383279262</t>
  </si>
  <si>
    <t>66.4121994661821</t>
  </si>
  <si>
    <t>GATCCAGATCTAACTTGGGGTGGCTTCGTCTTCTTCGTTTGCCAATTCCACTAATTGTTTGGG</t>
  </si>
  <si>
    <t>T-27-C;T-37-G</t>
  </si>
  <si>
    <t>0.028930403937380555</t>
  </si>
  <si>
    <t>0.08364742614651845</t>
  </si>
  <si>
    <t>50.541229995717394</t>
  </si>
  <si>
    <t>GATCCAGATCTAACTTGGGGTGGCTTCGTCTTCTTCTATTGCCAATTCCACTAATTGTTTGGG</t>
  </si>
  <si>
    <t>T-27-C;T-38-A</t>
  </si>
  <si>
    <t>0.5916422884699505</t>
  </si>
  <si>
    <t>0.09650550241073391</t>
  </si>
  <si>
    <t>88.72141777718417</t>
  </si>
  <si>
    <t>GATCCAGATCTAACTTGGGGTGGCTTCGTCTTCTTCTCTTGCCAATTCCACTAATTGTTTGGG</t>
  </si>
  <si>
    <t>T-27-C;T-38-C</t>
  </si>
  <si>
    <t>0.3111597798981432</t>
  </si>
  <si>
    <t>0.097264733440347</t>
  </si>
  <si>
    <t>67.02185865051348</t>
  </si>
  <si>
    <t>GATCCAGATCTAACTTGGGGTGGCTTCGTCTTCTTCTGTTGCCAATTCCACTAATTGTTTGGG</t>
  </si>
  <si>
    <t>T-27-C;T-38-G</t>
  </si>
  <si>
    <t>0.6316419130063016</t>
  </si>
  <si>
    <t>0.0773304785045838</t>
  </si>
  <si>
    <t>92.34217285298169</t>
  </si>
  <si>
    <t>GATCCAGATCTAACTTGGGGTGGCTTCGTCTTCTTCTTATGCCAATTCCACTAATTGTTTGGG</t>
  </si>
  <si>
    <t>T-27-C;T-39-A</t>
  </si>
  <si>
    <t>0.28061296347829384</t>
  </si>
  <si>
    <t>0.07963531304410698</t>
  </si>
  <si>
    <t>65.00550757822437</t>
  </si>
  <si>
    <t>GATCCAGATCTAACTTGGGGTGGCTTCGTCTTCTTCTTCTGCCAATTCCACTAATTGTTTGGG</t>
  </si>
  <si>
    <t>T-27-C;T-39-C</t>
  </si>
  <si>
    <t>0.49537950017877785</t>
  </si>
  <si>
    <t>0.09942096559193976</t>
  </si>
  <si>
    <t>80.5790374950579</t>
  </si>
  <si>
    <t>GATCCAGATCTAACTTGGGGTGGCTTCGTCTTCTTCTTGTGCCAATTCCACTAATTGTTTGGG</t>
  </si>
  <si>
    <t>T-27-C;T-39-G</t>
  </si>
  <si>
    <t>0.6046274537864214</t>
  </si>
  <si>
    <t>0.06335877099313182</t>
  </si>
  <si>
    <t>89.88099239480538</t>
  </si>
  <si>
    <t>GATCCAGATCTAACTTGGGGTGGCTTCGTCTTCTTCTTTAGCCAATTCCACTAATTGTTTGGG</t>
  </si>
  <si>
    <t>T-27-C;T-40-A</t>
  </si>
  <si>
    <t>0.11262580838467096</t>
  </si>
  <si>
    <t>0.11746915973986698</t>
  </si>
  <si>
    <t>54.95336097311801</t>
  </si>
  <si>
    <t>GATCCAGATCTAACTTGGGGTGGCTTCGTCTTCTTCTTTCGCCAATTCCACTAATTGTTTGGG</t>
  </si>
  <si>
    <t>T-27-C;T-40-C</t>
  </si>
  <si>
    <t>0.4039016546445079</t>
  </si>
  <si>
    <t>0.09141205562740817</t>
  </si>
  <si>
    <t>73.53494162005029</t>
  </si>
  <si>
    <t>GATCCAGATCTAACTTGGGGTGGCTTCGTCTTCTTCTTTGGCCAATTCCACTAATTGTTTGGG</t>
  </si>
  <si>
    <t>T-27-C;T-40-G</t>
  </si>
  <si>
    <t>0.6846997117097179</t>
  </si>
  <si>
    <t>0.08828336836547288</t>
  </si>
  <si>
    <t>97.3739524764744</t>
  </si>
  <si>
    <t>GATCCAGATCTAACTTGGGGTGGCTTCGTCTTCTTCTTTTACCAATTCCACTAATTGTTTGGG</t>
  </si>
  <si>
    <t>T-27-C;G-41-A</t>
  </si>
  <si>
    <t>0.10022390072962442</t>
  </si>
  <si>
    <t>0.08504692320352311</t>
  </si>
  <si>
    <t>54.27604316281039</t>
  </si>
  <si>
    <t>GATCCAGATCTAACTTGGGGTGGCTTCGTCTTCTTCTTTTCCCAATTCCACTAATTGTTTGGG</t>
  </si>
  <si>
    <t>T-27-C;G-41-C</t>
  </si>
  <si>
    <t>0.60361520755135</t>
  </si>
  <si>
    <t>0.1149616954175614</t>
  </si>
  <si>
    <t>89.7900567310556</t>
  </si>
  <si>
    <t>GATCCAGATCTAACTTGGGGTGGCTTCGTCTTCTTCTTTTGACAATTCCACTAATTGTTTGGG</t>
  </si>
  <si>
    <t>T-27-C;C-42-A</t>
  </si>
  <si>
    <t>0.34470833038634957</t>
  </si>
  <si>
    <t>0.08869043488994713</t>
  </si>
  <si>
    <t>69.30848692771372</t>
  </si>
  <si>
    <t>GATCCAGATCTAACTTGGGGTGGCTTCGTCTTCTTCTTTTGCAAATTCCACTAATTGTTTGGG</t>
  </si>
  <si>
    <t>T-27-C;C-43-A</t>
  </si>
  <si>
    <t>0.5066637175167908</t>
  </si>
  <si>
    <t>0.07037330653812045</t>
  </si>
  <si>
    <t>81.49345842628438</t>
  </si>
  <si>
    <t>GATCCAGATCTAACTTGGGGTGGCTTCGTCTTCTTCTTTTGCCAAATCCACTAATTGTTTGGG</t>
  </si>
  <si>
    <t>T-27-C;T-46-A</t>
  </si>
  <si>
    <t>0.6190122132531558</t>
  </si>
  <si>
    <t>0.09515957834347705</t>
  </si>
  <si>
    <t>91.18325274662452</t>
  </si>
  <si>
    <t>GATCCAGATCTAACTTGGGGTGGCTTCGTCTTCTTCTTTTGCCAACTCCACTAATTGTTTGGG</t>
  </si>
  <si>
    <t>T-27-C;T-46-C</t>
  </si>
  <si>
    <t>0.1832218288720624</t>
  </si>
  <si>
    <t>0.11281459411418517</t>
  </si>
  <si>
    <t>58.97306791503894</t>
  </si>
  <si>
    <t>GATCCAGATCTAACTTGGGGTGGCTTCGTCTTCTTCTTTTGCCAAGTCCACTAATTGTTTGGG</t>
  </si>
  <si>
    <t>T-27-C;T-46-G</t>
  </si>
  <si>
    <t>0.15723596835200976</t>
  </si>
  <si>
    <t>0.1065149270862331</t>
  </si>
  <si>
    <t>57.460341865110045</t>
  </si>
  <si>
    <t>GATCCAGATCTAACTTGGGGTGGCTTCGTCTTCTTCTTTTGCCAATACCACTAATTGTTTGGG</t>
  </si>
  <si>
    <t>T-27-C;T-47-A</t>
  </si>
  <si>
    <t>0.1638129991770908</t>
  </si>
  <si>
    <t>0.12434285274821759</t>
  </si>
  <si>
    <t>57.839505824500044</t>
  </si>
  <si>
    <t>GATCCAGATCTAACTTGGGGTGGCTTCGTCTTCTTCTTTTGCCAATCCCACTAATTGTTTGGG</t>
  </si>
  <si>
    <t>T-27-C;T-47-C</t>
  </si>
  <si>
    <t>0.5232393572680942</t>
  </si>
  <si>
    <t>0.11597967581390715</t>
  </si>
  <si>
    <t>82.85552198705156</t>
  </si>
  <si>
    <t>GATCCAGATCTAACTTGGGGTGGCTTCGTCTTCTTCTTTTGCCAATGCCACTAATTGTTTGGG</t>
  </si>
  <si>
    <t>T-27-C;T-47-G</t>
  </si>
  <si>
    <t>0.36196666426798835</t>
  </si>
  <si>
    <t>0.10120616328939679</t>
  </si>
  <si>
    <t>70.51501734135131</t>
  </si>
  <si>
    <t>GATCCAGATCTAACTTGGGGTGGCTTCGTCTTCTTCTTTTGCCAATTACACTAATTGTTTGGG</t>
  </si>
  <si>
    <t>T-27-C;C-48-A</t>
  </si>
  <si>
    <t>0.01347639126304706</t>
  </si>
  <si>
    <t>0.09689898398301085</t>
  </si>
  <si>
    <t>49.76616950943076</t>
  </si>
  <si>
    <t>GATCCAGATCTAACTTGGGGTGGCTTCGTCTTCTTCTTTTGCCAATTCAACTAATTGTTTGGG</t>
  </si>
  <si>
    <t>T-27-C;C-49-A</t>
  </si>
  <si>
    <t>0.7136835935838166</t>
  </si>
  <si>
    <t>0.08499304094795178</t>
  </si>
  <si>
    <t>GATCCAGATCTAACTTGGGGTGGCTTCGTCTTCTTCTTTTGCCAATTCCAATAATTGTTTGGG</t>
  </si>
  <si>
    <t>T-27-C;C-51-A</t>
  </si>
  <si>
    <t>0.38312863993763796</t>
  </si>
  <si>
    <t>0.10122871458343527</t>
  </si>
  <si>
    <t>72.02315573471812</t>
  </si>
  <si>
    <t>GATCCAGATCTAACTTGGGGTGGCTTCGTCTTCTTCTTTTGCCAATTCCACAAATTGTTTGGG</t>
  </si>
  <si>
    <t>T-27-C;T-52-A</t>
  </si>
  <si>
    <t>0.6134592235807491</t>
  </si>
  <si>
    <t>0.09695998969624893</t>
  </si>
  <si>
    <t>90.67831633666567</t>
  </si>
  <si>
    <t>GATCCAGATCTAACTTGGGGTGGCTTCGTCTTCTTCTTTTGCCAATTCCACCAATTGTTTGGG</t>
  </si>
  <si>
    <t>T-27-C;T-52-C</t>
  </si>
  <si>
    <t>0.5533674251238316</t>
  </si>
  <si>
    <t>0.087639866501655</t>
  </si>
  <si>
    <t>85.38978328086418</t>
  </si>
  <si>
    <t>GATCCAGATCTAACTTGGGGTGGCTTCGTCTTCTTCTTTTGCCAATTCCACGAATTGTTTGGG</t>
  </si>
  <si>
    <t>T-27-C;T-52-G</t>
  </si>
  <si>
    <t>0.5509543412928313</t>
  </si>
  <si>
    <t>0.08916752866210007</t>
  </si>
  <si>
    <t>85.18397898686968</t>
  </si>
  <si>
    <t>GATCCAGATCTAACTTGGGGTGGCTTCGTCTTCTTCTTTTGCCAATTCCACTAAATGTTTGGG</t>
  </si>
  <si>
    <t>T-27-C;T-55-A</t>
  </si>
  <si>
    <t>0.505634595936632</t>
  </si>
  <si>
    <t>0.08771338344746629</t>
  </si>
  <si>
    <t>81.4096348892796</t>
  </si>
  <si>
    <t>GATCCAGATCTAACTTGGGGTGGCTTCGTCTTCTTCTTTTGCCAATTCCACTAACTGTTTGGG</t>
  </si>
  <si>
    <t>T-27-C;T-55-C</t>
  </si>
  <si>
    <t>0.38074939386748846</t>
  </si>
  <si>
    <t>0.09671311258830817</t>
  </si>
  <si>
    <t>71.85199861766627</t>
  </si>
  <si>
    <t>GATCCAGATCTAACTTGGGGTGGCTTCGTCTTCTTCTTTTGCCAATTCCACTAAGTGTTTGGG</t>
  </si>
  <si>
    <t>T-27-C;T-55-G</t>
  </si>
  <si>
    <t>0.9312966867586396</t>
  </si>
  <si>
    <t>0.10454564791319565</t>
  </si>
  <si>
    <t>GATCCAGATCTAACTTGGGGTGGCTTCGTCTTCTTCTTTTGCCAATTCCACTAATAGTTTGGG</t>
  </si>
  <si>
    <t>T-27-C;T-56-A</t>
  </si>
  <si>
    <t>0.44470810848796793</t>
  </si>
  <si>
    <t>0.09443492946419245</t>
  </si>
  <si>
    <t>76.59770713142625</t>
  </si>
  <si>
    <t>GATCCAGATCTAACTTGGGGTGGCTTCGTCTTCTTCTTTTGCCAATTCCACTAATCGTTTGGG</t>
  </si>
  <si>
    <t>T-27-C;T-56-C</t>
  </si>
  <si>
    <t>0.4430839989908668</t>
  </si>
  <si>
    <t>0.10000306115243741</t>
  </si>
  <si>
    <t>76.47340503524835</t>
  </si>
  <si>
    <t>GATCCAGATCTAACTTGGGGTGGCTTCGTCTTCTTCTTTTGCCAATTCCACTAATGGTTTGGG</t>
  </si>
  <si>
    <t>T-27-C;T-56-G</t>
  </si>
  <si>
    <t>0.2660464463060945</t>
  </si>
  <si>
    <t>0.09582643851669814</t>
  </si>
  <si>
    <t>64.06546691671282</t>
  </si>
  <si>
    <t>GATCCAGATCTAACTTGGGGTGGCTTCGTCTTCTTCTTTTGCCAATTCCACTAATTATTTGGG</t>
  </si>
  <si>
    <t>T-27-C;G-57-A</t>
  </si>
  <si>
    <t>0.7010838543732474</t>
  </si>
  <si>
    <t>0.08081773954919705</t>
  </si>
  <si>
    <t>98.98248241488417</t>
  </si>
  <si>
    <t>GATCCAGATCTAACTTGGGGTGGCTTCGTCTTCTTCTTTTGCCAATTCCACTAATTCTTTGGG</t>
  </si>
  <si>
    <t>T-27-C;G-57-C</t>
  </si>
  <si>
    <t>0.4507066769400906</t>
  </si>
  <si>
    <t>0.09652583486097246</t>
  </si>
  <si>
    <t>77.05856458149836</t>
  </si>
  <si>
    <t>GATCCAGATCTAACTTGGGGTGGCTTCGTCTTCTTCTTTTGCCAATTCCACTAATTGATTGGG</t>
  </si>
  <si>
    <t>T-27-C;T-58-A</t>
  </si>
  <si>
    <t>0.2564674266253206</t>
  </si>
  <si>
    <t>0.1159147070994607</t>
  </si>
  <si>
    <t>63.454712432977146</t>
  </si>
  <si>
    <t>GATCCAGATCTAACTTGGGGTGGCTTCGTCTTCTTCTTTTGCCAATTCCACTAATTGCTTGGG</t>
  </si>
  <si>
    <t>T-27-C;T-58-C</t>
  </si>
  <si>
    <t>0.443653123623289</t>
  </si>
  <si>
    <t>0.087914594154913</t>
  </si>
  <si>
    <t>76.51694032110578</t>
  </si>
  <si>
    <t>GATCCAGATCTAACTTGGGGTGGCTTCGTCTTCTTCTTTTGCCAATTCCACTAATTGGTTGGG</t>
  </si>
  <si>
    <t>T-27-C;T-58-G</t>
  </si>
  <si>
    <t>0.38578923826570055</t>
  </si>
  <si>
    <t>0.10430973405901209</t>
  </si>
  <si>
    <t>72.21503556683834</t>
  </si>
  <si>
    <t>GATCCAGATCTAACTTGGGGTGGCTTCGTCTTCTTCTTTTGCCAATTCCACTAATTGTATGGG</t>
  </si>
  <si>
    <t>T-27-C;T-59-A</t>
  </si>
  <si>
    <t>0.33931748922817273</t>
  </si>
  <si>
    <t>0.09455684471930333</t>
  </si>
  <si>
    <t>68.93586116932151</t>
  </si>
  <si>
    <t>GATCCAGATCTAACTTGGGGTGGCTTCGTCTTCTTCTTTTGCCAATTCCACTAATTGTCTGGG</t>
  </si>
  <si>
    <t>T-27-C;T-59-C</t>
  </si>
  <si>
    <t>0.4727321553590156</t>
  </si>
  <si>
    <t>0.0821370439681363</t>
  </si>
  <si>
    <t>78.7746457115066</t>
  </si>
  <si>
    <t>GATCCAGATCTAACTTGGGGTGGCTTCGTCTTCTTCTTTTGCCAATTCCACTAATTGTGTGGG</t>
  </si>
  <si>
    <t>T-27-C;T-59-G</t>
  </si>
  <si>
    <t>0.5989430440337686</t>
  </si>
  <si>
    <t>0.0936089088518926</t>
  </si>
  <si>
    <t>89.37152139786674</t>
  </si>
  <si>
    <t>GATCCAGATCTAACTTGGGGTGGCTTCGTCTTCTTCTTTTGCCAATTCCACTAATTGTTAGGG</t>
  </si>
  <si>
    <t>T-27-C;T-60-A</t>
  </si>
  <si>
    <t>0.12729291977553406</t>
  </si>
  <si>
    <t>0.09098207848312911</t>
  </si>
  <si>
    <t>55.7653079424023</t>
  </si>
  <si>
    <t>GATCCAGATCTAACTTGGGGTGGCTTCGTCTTCTTCTTTTGCCAATTCCACTAATTGTTCGGG</t>
  </si>
  <si>
    <t>T-27-C;T-60-C</t>
  </si>
  <si>
    <t>0.5033722037494966</t>
  </si>
  <si>
    <t>0.08103241171669148</t>
  </si>
  <si>
    <t>81.22566255460546</t>
  </si>
  <si>
    <t>GATCCAGATCTAACTTGGGGTGGCTTCGTCTTCTTCTTTTGCCAATTCCACTAATTGTTGGGG</t>
  </si>
  <si>
    <t>T-27-C;T-60-G</t>
  </si>
  <si>
    <t>0.2949433397133312</t>
  </si>
  <si>
    <t>0.08357272133625537</t>
  </si>
  <si>
    <t>65.94376771285901</t>
  </si>
  <si>
    <t>GATCCAGATCTAACTTGGGGTGGCTTCGTCTTCTTCTTTTGCCAATTCCACTAATTGTTTAGG</t>
  </si>
  <si>
    <t>T-27-C;G-61-A</t>
  </si>
  <si>
    <t>0.3429651160479607</t>
  </si>
  <si>
    <t>0.07136960257424628</t>
  </si>
  <si>
    <t>69.18777262554931</t>
  </si>
  <si>
    <t>GATCCAGATCTAACTTGGGGTGGCTTCGTCTTCTTCTTTTGCCAATTCCACTAATTGTTTCGG</t>
  </si>
  <si>
    <t>T-27-C;G-61-C</t>
  </si>
  <si>
    <t>0.8078851548038428</t>
  </si>
  <si>
    <t>0.08995000372764526</t>
  </si>
  <si>
    <t>GATCCAGATCTAACTTGGGGTGGCTTCGTCTTCTTCTTTTGCCAATTCCACTAATTGTTTGAG</t>
  </si>
  <si>
    <t>T-27-C;G-62-A</t>
  </si>
  <si>
    <t>0.67014046006751</t>
  </si>
  <si>
    <t>0.06571244972523885</t>
  </si>
  <si>
    <t>95.96653096202327</t>
  </si>
  <si>
    <t>GATCCAGATCTAACTTGGGGTGGCTTCGTCTTCTTCTTTTGCCAATTCCACTAATTGTTTGCG</t>
  </si>
  <si>
    <t>T-27-C;G-62-C</t>
  </si>
  <si>
    <t>0.865495157064663</t>
  </si>
  <si>
    <t>0.07266131349000797</t>
  </si>
  <si>
    <t>GATCCAGATCTAACTTGGGGTGGCTTCGTCTTCTTCTTTTGCCAATTCCACTAATTGTTTGGA</t>
  </si>
  <si>
    <t>T-27-C;G-63-A</t>
  </si>
  <si>
    <t>-1.7744359801618852</t>
  </si>
  <si>
    <t>0.23594629535312645</t>
  </si>
  <si>
    <t>8.326332262868275</t>
  </si>
  <si>
    <t>GATCCAGATCTAACTTGGGGTGGCTTCGTCTTCTTCTTTTGCCAATTCCACTAATTGTTTGGC</t>
  </si>
  <si>
    <t>T-27-C;G-63-C</t>
  </si>
  <si>
    <t>-0.9289534966768933</t>
  </si>
  <si>
    <t>0.35646989134532625</t>
  </si>
  <si>
    <t>19.39287126793777</t>
  </si>
  <si>
    <t>GATCCAGATCTAACTTGGGGTGGCTTCGTCTTCTTCTTTTGCCAATTCCACTAATTGTTTGGG</t>
  </si>
  <si>
    <t>T-27-C</t>
  </si>
  <si>
    <t>0.4196351780921834</t>
  </si>
  <si>
    <t>0.01673016403166453</t>
  </si>
  <si>
    <t>74.7010548277628</t>
  </si>
  <si>
    <t>GATCCAGATCTAACTTGGGGTGGCTTCGTCTTCTTCTTTTGCCAATTCCACTAATTGTTTGGT</t>
  </si>
  <si>
    <t>T-27-C;G-63-T</t>
  </si>
  <si>
    <t>-2.3793444021968755</t>
  </si>
  <si>
    <t>1.2042032341814246</t>
  </si>
  <si>
    <t>4.547213521951238</t>
  </si>
  <si>
    <t>GATCCAGATCTAACTTGGGGTGGCTTCGTCTTCTTCTTTTGCCAATTCCACTAATTGTTTGTG</t>
  </si>
  <si>
    <t>T-27-C;G-62-T</t>
  </si>
  <si>
    <t>0.2926278762455153</t>
  </si>
  <si>
    <t>0.10296887176673021</t>
  </si>
  <si>
    <t>65.79125396593464</t>
  </si>
  <si>
    <t>GATCCAGATCTAACTTGGGGTGGCTTCGTCTTCTTCTTTTGCCAATTCCACTAATTGTTTTGG</t>
  </si>
  <si>
    <t>T-27-C;G-61-T</t>
  </si>
  <si>
    <t>0.2864333780061894</t>
  </si>
  <si>
    <t>0.09787286356897139</t>
  </si>
  <si>
    <t>65.38496982144244</t>
  </si>
  <si>
    <t>GATCCAGATCTAACTTGGGGTGGCTTCGTCTTCTTCTTTTGCCAATTCCACTAATTTTTTGGG</t>
  </si>
  <si>
    <t>T-27-C;G-57-T</t>
  </si>
  <si>
    <t>1.0800783334021093</t>
  </si>
  <si>
    <t>0.09207941273792852</t>
  </si>
  <si>
    <t>GATCCAGATCTAACTTGGGGTGGCTTCGTCTTCTTCTTTTGCCAATTCCACTACTTGTTTGGG</t>
  </si>
  <si>
    <t>T-27-C;A-54-C</t>
  </si>
  <si>
    <t>0.5284939788056825</t>
  </si>
  <si>
    <t>0.0960382864310123</t>
  </si>
  <si>
    <t>83.29204226742822</t>
  </si>
  <si>
    <t>GATCCAGATCTAACTTGGGGTGGCTTCGTCTTCTTCTTTTGCCAATTCCACTAGTTGTTTGGG</t>
  </si>
  <si>
    <t>T-27-C;A-54-G</t>
  </si>
  <si>
    <t>0.40023089260174294</t>
  </si>
  <si>
    <t>0.09974612563143517</t>
  </si>
  <si>
    <t>73.26550716496087</t>
  </si>
  <si>
    <t>GATCCAGATCTAACTTGGGGTGGCTTCGTCTTCTTCTTTTGCCAATTCCACTATTTGTTTGGG</t>
  </si>
  <si>
    <t>T-27-C;A-54-T</t>
  </si>
  <si>
    <t>0.2935268300932644</t>
  </si>
  <si>
    <t>0.11609069551524749</t>
  </si>
  <si>
    <t>65.85042385835212</t>
  </si>
  <si>
    <t>GATCCAGATCTAACTTGGGGTGGCTTCGTCTTCTTCTTTTGCCAATTCCACTCATTGTTTGGG</t>
  </si>
  <si>
    <t>T-27-C;A-53-C</t>
  </si>
  <si>
    <t>0.628429189701046</t>
  </si>
  <si>
    <t>0.0830476588547531</t>
  </si>
  <si>
    <t>92.04597905132961</t>
  </si>
  <si>
    <t>GATCCAGATCTAACTTGGGGTGGCTTCGTCTTCTTCTTTTGCCAATTCCACTGATTGTTTGGG</t>
  </si>
  <si>
    <t>T-27-C;A-53-G</t>
  </si>
  <si>
    <t>0.27460821848793865</t>
  </si>
  <si>
    <t>0.1068281220759617</t>
  </si>
  <si>
    <t>64.61633569058218</t>
  </si>
  <si>
    <t>GATCCAGATCTAACTTGGGGTGGCTTCGTCTTCTTCTTTTGCCAATTCCACTTATTGTTTGGG</t>
  </si>
  <si>
    <t>T-27-C;A-53-T</t>
  </si>
  <si>
    <t>0.5652138018013895</t>
  </si>
  <si>
    <t>0.09566218708534918</t>
  </si>
  <si>
    <t>86.40735820572709</t>
  </si>
  <si>
    <t>GATCCAGATCTAACTTGGGGTGGCTTCGTCTTCTTCTTTTGCCAATTCCAGTAATTGTTTGGG</t>
  </si>
  <si>
    <t>T-27-C;C-51-G</t>
  </si>
  <si>
    <t>0.16063534041007282</t>
  </si>
  <si>
    <t>0.09310517916778652</t>
  </si>
  <si>
    <t>57.65600332031734</t>
  </si>
  <si>
    <t>GATCCAGATCTAACTTGGGGTGGCTTCGTCTTCTTCTTTTGCCAATTCCATTAATTGTTTGGG</t>
  </si>
  <si>
    <t>T-27-C;C-51-T</t>
  </si>
  <si>
    <t>0.07340161308898124</t>
  </si>
  <si>
    <t>0.10084226787051986</t>
  </si>
  <si>
    <t>52.839586171175434</t>
  </si>
  <si>
    <t>GATCCAGATCTAACTTGGGGTGGCTTCGTCTTCTTCTTTTGCCAATTCCCCTAATTGTTTGGG</t>
  </si>
  <si>
    <t>T-27-C;A-50-C</t>
  </si>
  <si>
    <t>-0.2264139446746835</t>
  </si>
  <si>
    <t>0.14283953409082664</t>
  </si>
  <si>
    <t>39.15174877908021</t>
  </si>
  <si>
    <t>GATCCAGATCTAACTTGGGGTGGCTTCGTCTTCTTCTTTTGCCAATTCCGCTAATTGTTTGGG</t>
  </si>
  <si>
    <t>T-27-C;A-50-G</t>
  </si>
  <si>
    <t>0.8553116954093698</t>
  </si>
  <si>
    <t>0.09825152659535179</t>
  </si>
  <si>
    <t>GATCCAGATCTAACTTGGGGTGGCTTCGTCTTCTTCTTTTGCCAATTCCTCTAATTGTTTGGG</t>
  </si>
  <si>
    <t>T-27-C;A-50-T</t>
  </si>
  <si>
    <t>0.3931343295568761</t>
  </si>
  <si>
    <t>0.10604905124049513</t>
  </si>
  <si>
    <t>72.74741438769203</t>
  </si>
  <si>
    <t>GATCCAGATCTAACTTGGGGTGGCTTCGTCTTCTTCTTTTGCCAATTCGACTAATTGTTTGGG</t>
  </si>
  <si>
    <t>T-27-C;C-49-G</t>
  </si>
  <si>
    <t>0.76877449302104806</t>
  </si>
  <si>
    <t>0.07747025529218424</t>
  </si>
  <si>
    <t>GATCCAGATCTAACTTGGGGTGGCTTCGTCTTCTTCTTTTGCCAATTCTACTAATTGTTTGGG</t>
  </si>
  <si>
    <t>T-27-C;C-49-T</t>
  </si>
  <si>
    <t>0.6370682847112367</t>
  </si>
  <si>
    <t>0.08928160710210176</t>
  </si>
  <si>
    <t>92.8446178005517</t>
  </si>
  <si>
    <t>GATCCAGATCTAACTTGGGGTGGCTTCGTCTTCTTCTTTTGCCAATTGCACTAATTGTTTGGG</t>
  </si>
  <si>
    <t>T-27-C;C-48-G</t>
  </si>
  <si>
    <t>0.536737650560151</t>
  </si>
  <si>
    <t>0.08271227687696317</t>
  </si>
  <si>
    <t>83.98151250220263</t>
  </si>
  <si>
    <t>GATCCAGATCTAACTTGGGGTGGCTTCGTCTTCTTCTTTTGCCAATTTCACTAATTGTTTGGG</t>
  </si>
  <si>
    <t>T-27-C;C-48-T</t>
  </si>
  <si>
    <t>0.5389455935935218</t>
  </si>
  <si>
    <t>0.08556243319115453</t>
  </si>
  <si>
    <t>84.16714375386537</t>
  </si>
  <si>
    <t>GATCCAGATCTAACTTGGGGTGGCTTCGTCTTCTTCTTTTGCCACTTCCACTAATTGTTTGGG</t>
  </si>
  <si>
    <t>T-27-C;A-45-C</t>
  </si>
  <si>
    <t>-0.505652825115151</t>
  </si>
  <si>
    <t>0.1724541581324003</t>
  </si>
  <si>
    <t>29.61278547181094</t>
  </si>
  <si>
    <t>GATCCAGATCTAACTTGGGGTGGCTTCGTCTTCTTCTTTTGCCAGTTCCACTAATTGTTTGGG</t>
  </si>
  <si>
    <t>T-27-C;A-45-G</t>
  </si>
  <si>
    <t>0.6494679268743593</t>
  </si>
  <si>
    <t>0.09416131228209355</t>
  </si>
  <si>
    <t>94.00302491272373</t>
  </si>
  <si>
    <t>GATCCAGATCTAACTTGGGGTGGCTTCGTCTTCTTCTTTTGCCATTTCCACTAATTGTTTGGG</t>
  </si>
  <si>
    <t>T-27-C;A-45-T</t>
  </si>
  <si>
    <t>0.4557948467859855</t>
  </si>
  <si>
    <t>0.09313684270456074</t>
  </si>
  <si>
    <t>77.45165084293505</t>
  </si>
  <si>
    <t>GATCCAGATCTAACTTGGGGTGGCTTCGTCTTCTTCTTTTGCCCATTCCACTAATTGTTTGGG</t>
  </si>
  <si>
    <t>T-27-C;A-44-C</t>
  </si>
  <si>
    <t>8.318040903721874e-4</t>
  </si>
  <si>
    <t>0.13428803395281252</t>
  </si>
  <si>
    <t>49.14085857164496</t>
  </si>
  <si>
    <t>GATCCAGATCTAACTTGGGGTGGCTTCGTCTTCTTCTTTTGCCGATTCCACTAATTGTTTGGG</t>
  </si>
  <si>
    <t>T-27-C;A-44-G</t>
  </si>
  <si>
    <t>1.01073444673223</t>
  </si>
  <si>
    <t>0.08299336621505177</t>
  </si>
  <si>
    <t>GATCCAGATCTAACTTGGGGTGGCTTCGTCTTCTTCTTTTGCCTATTCCACTAATTGTTTGGG</t>
  </si>
  <si>
    <t>T-27-C;A-44-T</t>
  </si>
  <si>
    <t>0.46547368804611533</t>
  </si>
  <si>
    <t>0.08428853135284493</t>
  </si>
  <si>
    <t>78.20493264365675</t>
  </si>
  <si>
    <t>GATCCAGATCTAACTTGGGGTGGCTTCGTCTTCTTCTTTTGCGAATTCCACTAATTGTTTGGG</t>
  </si>
  <si>
    <t>T-27-C;C-43-G</t>
  </si>
  <si>
    <t>0.6372841823852807</t>
  </si>
  <si>
    <t>0.07812739248837573</t>
  </si>
  <si>
    <t>92.86466490156572</t>
  </si>
  <si>
    <t>GATCCAGATCTAACTTGGGGTGGCTTCGTCTTCTTCTTTTGCTAATTCCACTAATTGTTTGGG</t>
  </si>
  <si>
    <t>T-27-C;C-43-T</t>
  </si>
  <si>
    <t>0.06286827328104291</t>
  </si>
  <si>
    <t>0.10158826072643207</t>
  </si>
  <si>
    <t>52.28592989861316</t>
  </si>
  <si>
    <t>GATCCAGATCTAACTTGGGGTGGCTTCGTCTTCTTCTTTTGGCAATTCCACTAATTGTTTGGG</t>
  </si>
  <si>
    <t>T-27-C;C-42-G</t>
  </si>
  <si>
    <t>0.34479184842386323</t>
  </si>
  <si>
    <t>0.0798308709196514</t>
  </si>
  <si>
    <t>69.31427567825413</t>
  </si>
  <si>
    <t>GATCCAGATCTAACTTGGGGTGGCTTCGTCTTCTTCTTTTGTCAATTCCACTAATTGTTTGGG</t>
  </si>
  <si>
    <t>T-27-C;C-42-T</t>
  </si>
  <si>
    <t>0.40500721900170134</t>
  </si>
  <si>
    <t>0.08245306633480652</t>
  </si>
  <si>
    <t>73.61628418694984</t>
  </si>
  <si>
    <t>GATCCAGATCTAACTTGGGGTGGCTTCGTCTTCTTCTTTTTCCAATTCCACTAATTGTTTGGG</t>
  </si>
  <si>
    <t>T-27-C;G-41-T</t>
  </si>
  <si>
    <t>0.5686651287012923</t>
  </si>
  <si>
    <t>0.10041883560644572</t>
  </si>
  <si>
    <t>86.706093465435</t>
  </si>
  <si>
    <t>GATCCAGATCTAACTTGGGGTGGCTTCGTCTTCTTGTTTTGCCAATTCCACTAATTGTTTGGG</t>
  </si>
  <si>
    <t>T-27-C;C-36-G</t>
  </si>
  <si>
    <t>-0.02803854690599128</t>
  </si>
  <si>
    <t>0.08262504409299078</t>
  </si>
  <si>
    <t>47.74242845157007</t>
  </si>
  <si>
    <t>GATCCAGATCTAACTTGGGGTGGCTTCGTCTTCTTTTTTTGCCAATTCCACTAATTGTTTGGG</t>
  </si>
  <si>
    <t>T-27-C;C-36-T</t>
  </si>
  <si>
    <t>0.6768482596781257</t>
  </si>
  <si>
    <t>0.09255176219078902</t>
  </si>
  <si>
    <t>96.61241904316553</t>
  </si>
  <si>
    <t>GATCCAGATCTAACTTGGGGTGGCTTCGTCTTGTTCTTTTGCCAATTCCACTAATTGTTTGGG</t>
  </si>
  <si>
    <t>T-27-C;C-33-G</t>
  </si>
  <si>
    <t>0.3367047956956432</t>
  </si>
  <si>
    <t>0.08340465974551112</t>
  </si>
  <si>
    <t>68.755987969778</t>
  </si>
  <si>
    <t>GATCCAGATCTAACTTGGGGTGGCTTCGTCTTTTTCTTTTGCCAATTCCACTAATTGTTTGGG</t>
  </si>
  <si>
    <t>T-27-C;C-33-T</t>
  </si>
  <si>
    <t>-0.09612684313721144</t>
  </si>
  <si>
    <t>0.11854426952584513</t>
  </si>
  <si>
    <t>44.59992563568313</t>
  </si>
  <si>
    <t>GATCCAGATCTAACTTGGGGTGGCTTCGTGTTCTTCTTTTGCCAATTCCACTAATTGTTTGGG</t>
  </si>
  <si>
    <t>T-27-C;C-30-G</t>
  </si>
  <si>
    <t>0.6840338117031918</t>
  </si>
  <si>
    <t>0.10801948314754231</t>
  </si>
  <si>
    <t>97.30913274500986</t>
  </si>
  <si>
    <t>GATCCAGATCTAACTTGGGGTGGCTTCGTTTTCTTCTTTTGCCAATTCCACTAATTGTTTGGG</t>
  </si>
  <si>
    <t>T-27-C;C-30-T</t>
  </si>
  <si>
    <t>0.536248899611244</t>
  </si>
  <si>
    <t>0.07616437837236822</t>
  </si>
  <si>
    <t>83.94047648728905</t>
  </si>
  <si>
    <t>GATCCAGATCTAACTTGGGGTGGCTTCTTCTTCTTCTTTTGCCAATTCCACTAATTGTTTGGG</t>
  </si>
  <si>
    <t>T-27-C;G-28-T</t>
  </si>
  <si>
    <t>0.409051681204064</t>
  </si>
  <si>
    <t>0.09917692285012963</t>
  </si>
  <si>
    <t>73.91462537396893</t>
  </si>
  <si>
    <t>GATCCAGATCTAACTTGGGGTGGCTTGATCTTCTTCTTTTGCCAATTCCACTAATTGTTTGGG</t>
  </si>
  <si>
    <t>T-27-G;G-28-A</t>
  </si>
  <si>
    <t>0.0739435693604776</t>
  </si>
  <si>
    <t>0.08596647725229214</t>
  </si>
  <si>
    <t>52.868230677618016</t>
  </si>
  <si>
    <t>GATCCAGATCTAACTTGGGGTGGCTTGCTCTTCTTCTTTTGCCAATTCCACTAATTGTTTGGG</t>
  </si>
  <si>
    <t>T-27-G;G-28-C</t>
  </si>
  <si>
    <t>0.18923007102351885</t>
  </si>
  <si>
    <t>0.1088534977822106</t>
  </si>
  <si>
    <t>59.328458956099674</t>
  </si>
  <si>
    <t>GATCCAGATCTAACTTGGGGTGGCTTGGACTTCTTCTTTTGCCAATTCCACTAATTGTTTGGG</t>
  </si>
  <si>
    <t>T-27-G;T-29-A</t>
  </si>
  <si>
    <t>0.6110887679483327</t>
  </si>
  <si>
    <t>0.08594078743807859</t>
  </si>
  <si>
    <t>90.4636219732306</t>
  </si>
  <si>
    <t>GATCCAGATCTAACTTGGGGTGGCTTGGCCTTCTTCTTTTGCCAATTCCACTAATTGTTTGGG</t>
  </si>
  <si>
    <t>T-27-G;T-29-C</t>
  </si>
  <si>
    <t>-0.17461878678672937</t>
  </si>
  <si>
    <t>0.1092569188387033</t>
  </si>
  <si>
    <t>41.23305530959005</t>
  </si>
  <si>
    <t>GATCCAGATCTAACTTGGGGTGGCTTGGGCTTCTTCTTTTGCCAATTCCACTAATTGTTTGGG</t>
  </si>
  <si>
    <t>T-27-G;T-29-G</t>
  </si>
  <si>
    <t>-1.7003037861439623</t>
  </si>
  <si>
    <t>0.3054288500082864</t>
  </si>
  <si>
    <t>8.967036555723274</t>
  </si>
  <si>
    <t>GATCCAGATCTAACTTGGGGTGGCTTGGTATTCTTCTTTTGCCAATTCCACTAATTGTTTGGG</t>
  </si>
  <si>
    <t>T-27-G;C-30-A</t>
  </si>
  <si>
    <t>-0.8403410400951166</t>
  </si>
  <si>
    <t>0.13000235902117288</t>
  </si>
  <si>
    <t>21.189758910560453</t>
  </si>
  <si>
    <t>GATCCAGATCTAACTTGGGGTGGCTTGGTCATCTTCTTTTGCCAATTCCACTAATTGTTTGGG</t>
  </si>
  <si>
    <t>T-27-G;T-31-A</t>
  </si>
  <si>
    <t>-0.09382288746341402</t>
  </si>
  <si>
    <t>0.1083431058522757</t>
  </si>
  <si>
    <t>44.70280035128803</t>
  </si>
  <si>
    <t>GATCCAGATCTAACTTGGGGTGGCTTGGTCCTCTTCTTTTGCCAATTCCACTAATTGTTTGGG</t>
  </si>
  <si>
    <t>T-27-G;T-31-C</t>
  </si>
  <si>
    <t>-0.19143539758599837</t>
  </si>
  <si>
    <t>0.10590626436541856</t>
  </si>
  <si>
    <t>40.54545284225287</t>
  </si>
  <si>
    <t>GATCCAGATCTAACTTGGGGTGGCTTGGTCGTCTTCTTTTGCCAATTCCACTAATTGTTTGGG</t>
  </si>
  <si>
    <t>T-27-G;T-31-G</t>
  </si>
  <si>
    <t>0.35310508513690975</t>
  </si>
  <si>
    <t>0.07721196799481948</t>
  </si>
  <si>
    <t>69.89290346202301</t>
  </si>
  <si>
    <t>GATCCAGATCTAACTTGGGGTGGCTTGGTCTACTTCTTTTGCCAATTCCACTAATTGTTTGGG</t>
  </si>
  <si>
    <t>T-27-G;T-32-A</t>
  </si>
  <si>
    <t>-0.21512798918962409</t>
  </si>
  <si>
    <t>0.1354285849916466</t>
  </si>
  <si>
    <t>39.59611651351149</t>
  </si>
  <si>
    <t>GATCCAGATCTAACTTGGGGTGGCTTGGTCTCCTTCTTTTGCCAATTCCACTAATTGTTTGGG</t>
  </si>
  <si>
    <t>T-27-G;T-32-C</t>
  </si>
  <si>
    <t>-0.27186376435216064</t>
  </si>
  <si>
    <t>0.1114996849159866</t>
  </si>
  <si>
    <t>37.41214073957</t>
  </si>
  <si>
    <t>GATCCAGATCTAACTTGGGGTGGCTTGGTCTGCTTCTTTTGCCAATTCCACTAATTGTTTGGG</t>
  </si>
  <si>
    <t>T-27-G;T-32-G</t>
  </si>
  <si>
    <t>0.2648482827620349</t>
  </si>
  <si>
    <t>0.09134019896828854</t>
  </si>
  <si>
    <t>63.98875197751941</t>
  </si>
  <si>
    <t>GATCCAGATCTAACTTGGGGTGGCTTGGTCTTATTCTTTTGCCAATTCCACTAATTGTTTGGG</t>
  </si>
  <si>
    <t>T-27-G;C-33-A</t>
  </si>
  <si>
    <t>-1.4437840589779407</t>
  </si>
  <si>
    <t>0.2006939790644088</t>
  </si>
  <si>
    <t>11.589215597622504</t>
  </si>
  <si>
    <t>GATCCAGATCTAACTTGGGGTGGCTTGGTCTTCATCTTTTGCCAATTCCACTAATTGTTTGGG</t>
  </si>
  <si>
    <t>T-27-G;T-34-A</t>
  </si>
  <si>
    <t>-0.32241042455791746</t>
  </si>
  <si>
    <t>0.09809575147416688</t>
  </si>
  <si>
    <t>35.568080135531126</t>
  </si>
  <si>
    <t>GATCCAGATCTAACTTGGGGTGGCTTGGTCTTCCTCTTTTGCCAATTCCACTAATTGTTTGGG</t>
  </si>
  <si>
    <t>T-27-G;T-34-C</t>
  </si>
  <si>
    <t>-0.3082424407745659</t>
  </si>
  <si>
    <t>0.11925346433964071</t>
  </si>
  <si>
    <t>36.07559485878193</t>
  </si>
  <si>
    <t>GATCCAGATCTAACTTGGGGTGGCTTGGTCTTCGTCTTTTGCCAATTCCACTAATTGTTTGGG</t>
  </si>
  <si>
    <t>T-27-G;T-34-G</t>
  </si>
  <si>
    <t>0.37313836201586104</t>
  </si>
  <si>
    <t>0.07622908079565696</t>
  </si>
  <si>
    <t>71.30720661211875</t>
  </si>
  <si>
    <t>GATCCAGATCTAACTTGGGGTGGCTTGGTCTTCTACTTTTGCCAATTCCACTAATTGTTTGGG</t>
  </si>
  <si>
    <t>T-27-G;T-35-A</t>
  </si>
  <si>
    <t>-0.016310166852558525</t>
  </si>
  <si>
    <t>0.09761845215221143</t>
  </si>
  <si>
    <t>48.305666274418655</t>
  </si>
  <si>
    <t>GATCCAGATCTAACTTGGGGTGGCTTGGTCTTCTCCTTTTGCCAATTCCACTAATTGTTTGGG</t>
  </si>
  <si>
    <t>T-27-G;T-35-C</t>
  </si>
  <si>
    <t>0.092492577138923393</t>
  </si>
  <si>
    <t>0.09642089619874987</t>
  </si>
  <si>
    <t>53.85803546841202</t>
  </si>
  <si>
    <t>GATCCAGATCTAACTTGGGGTGGCTTGGTCTTCTGCTTTTGCCAATTCCACTAATTGTTTGGG</t>
  </si>
  <si>
    <t>T-27-G;T-35-G</t>
  </si>
  <si>
    <t>0.02199777624479865</t>
  </si>
  <si>
    <t>0.07906857350076826</t>
  </si>
  <si>
    <t>50.19205820252392</t>
  </si>
  <si>
    <t>GATCCAGATCTAACTTGGGGTGGCTTGGTCTTCTTATTTTGCCAATTCCACTAATTGTTTGGG</t>
  </si>
  <si>
    <t>T-27-G;C-36-A</t>
  </si>
  <si>
    <t>-0.5453978818175697</t>
  </si>
  <si>
    <t>0.12192543607462902</t>
  </si>
  <si>
    <t>28.45890602776743</t>
  </si>
  <si>
    <t>GATCCAGATCTAACTTGGGGTGGCTTGGTCTTCTTCATTTGCCAATTCCACTAATTGTTTGGG</t>
  </si>
  <si>
    <t>T-27-G;T-37-A</t>
  </si>
  <si>
    <t>0.6007925327595687</t>
  </si>
  <si>
    <t>0.08667697478088325</t>
  </si>
  <si>
    <t>89.53696596587125</t>
  </si>
  <si>
    <t>GATCCAGATCTAACTTGGGGTGGCTTGGTCTTCTTCCTTTGCCAATTCCACTAATTGTTTGGG</t>
  </si>
  <si>
    <t>T-27-G;T-37-C</t>
  </si>
  <si>
    <t>-0.1914833228936193</t>
  </si>
  <si>
    <t>0.10020577560761146</t>
  </si>
  <si>
    <t>40.543509735515144</t>
  </si>
  <si>
    <t>GATCCAGATCTAACTTGGGGTGGCTTGGTCTTCTTCGTTTGCCAATTCCACTAATTGTTTGGG</t>
  </si>
  <si>
    <t>T-27-G;T-37-G</t>
  </si>
  <si>
    <t>0.25765917506983554</t>
  </si>
  <si>
    <t>0.0811913677468277</t>
  </si>
  <si>
    <t>63.53037956695528</t>
  </si>
  <si>
    <t>GATCCAGATCTAACTTGGGGTGGCTTGGTCTTCTTCTATTGCCAATTCCACTAATTGTTTGGG</t>
  </si>
  <si>
    <t>T-27-G;T-38-A</t>
  </si>
  <si>
    <t>-0.025706207691995886</t>
  </si>
  <si>
    <t>0.0930817504163624</t>
  </si>
  <si>
    <t>47.85390994541243</t>
  </si>
  <si>
    <t>GATCCAGATCTAACTTGGGGTGGCTTGGTCTTCTTCTCTTGCCAATTCCACTAATTGTTTGGG</t>
  </si>
  <si>
    <t>T-27-G;T-38-C</t>
  </si>
  <si>
    <t>0.2565902882073669</t>
  </si>
  <si>
    <t>0.10251693590840212</t>
  </si>
  <si>
    <t>63.46250905827801</t>
  </si>
  <si>
    <t>GATCCAGATCTAACTTGGGGTGGCTTGGTCTTCTTCTGTTGCCAATTCCACTAATTGTTTGGG</t>
  </si>
  <si>
    <t>T-27-G;T-38-G</t>
  </si>
  <si>
    <t>-0.033704659465788836</t>
  </si>
  <si>
    <t>0.09858143205959857</t>
  </si>
  <si>
    <t>47.47267941397725</t>
  </si>
  <si>
    <t>GATCCAGATCTAACTTGGGGTGGCTTGGTCTTCTTCTTATGCCAATTCCACTAATTGTTTGGG</t>
  </si>
  <si>
    <t>T-27-G;T-39-A</t>
  </si>
  <si>
    <t>-0.29888217083862234</t>
  </si>
  <si>
    <t>0.12020884317405454</t>
  </si>
  <si>
    <t>36.41485748260112</t>
  </si>
  <si>
    <t>GATCCAGATCTAACTTGGGGTGGCTTGGTCTTCTTCTTCTGCCAATTCCACTAATTGTTTGGG</t>
  </si>
  <si>
    <t>T-27-G;T-39-C</t>
  </si>
  <si>
    <t>0.2232516703444435</t>
  </si>
  <si>
    <t>0.08566203222079101</t>
  </si>
  <si>
    <t>61.38163616422195</t>
  </si>
  <si>
    <t>GATCCAGATCTAACTTGGGGTGGCTTGGTCTTCTTCTTGTGCCAATTCCACTAATTGTTTGGG</t>
  </si>
  <si>
    <t>T-27-G;T-39-G</t>
  </si>
  <si>
    <t>-0.04392692186571441</t>
  </si>
  <si>
    <t>0.08872233705210048</t>
  </si>
  <si>
    <t>46.989873118714804</t>
  </si>
  <si>
    <t>GATCCAGATCTAACTTGGGGTGGCTTGGTCTTCTTCTTTAGCCAATTCCACTAATTGTTTGGG</t>
  </si>
  <si>
    <t>T-27-G;T-40-A</t>
  </si>
  <si>
    <t>-0.7717149286462127</t>
  </si>
  <si>
    <t>0.14743260536223987</t>
  </si>
  <si>
    <t>22.69498797723237</t>
  </si>
  <si>
    <t>GATCCAGATCTAACTTGGGGTGGCTTGGTCTTCTTCTTTCGCCAATTCCACTAATTGTTTGGG</t>
  </si>
  <si>
    <t>T-27-G;T-40-C</t>
  </si>
  <si>
    <t>0.569601414200502</t>
  </si>
  <si>
    <t>0.0803878804821251</t>
  </si>
  <si>
    <t>86.78731313990824</t>
  </si>
  <si>
    <t>GATCCAGATCTAACTTGGGGTGGCTTGGTCTTCTTCTTTGGCCAATTCCACTAATTGTTTGGG</t>
  </si>
  <si>
    <t>T-27-G;T-40-G</t>
  </si>
  <si>
    <t>-0.7778125855785646</t>
  </si>
  <si>
    <t>0.13227984789341712</t>
  </si>
  <si>
    <t>22.557022786143502</t>
  </si>
  <si>
    <t>GATCCAGATCTAACTTGGGGTGGCTTGGTCTTCTTCTTTTACCAATTCCACTAATTGTTTGGG</t>
  </si>
  <si>
    <t>T-27-G;G-41-A</t>
  </si>
  <si>
    <t>-0.029224468499491923</t>
  </si>
  <si>
    <t>0.09140610887887173</t>
  </si>
  <si>
    <t>47.685843234190614</t>
  </si>
  <si>
    <t>GATCCAGATCTAACTTGGGGTGGCTTGGTCTTCTTCTTTTCCCAATTCCACTAATTGTTTGGG</t>
  </si>
  <si>
    <t>T-27-G;G-41-C</t>
  </si>
  <si>
    <t>-0.5596681360331105</t>
  </si>
  <si>
    <t>0.1880573474912227</t>
  </si>
  <si>
    <t>28.05567415752988</t>
  </si>
  <si>
    <t>GATCCAGATCTAACTTGGGGTGGCTTGGTCTTCTTCTTTTGACAATTCCACTAATTGTTTGGG</t>
  </si>
  <si>
    <t>T-27-G;C-42-A</t>
  </si>
  <si>
    <t>0.12526061577822076</t>
  </si>
  <si>
    <t>0.08396355085982898</t>
  </si>
  <si>
    <t>55.652090968781536</t>
  </si>
  <si>
    <t>GATCCAGATCTAACTTGGGGTGGCTTGGTCTTCTTCTTTTGCAAATTCCACTAATTGTTTGGG</t>
  </si>
  <si>
    <t>T-27-G;C-43-A</t>
  </si>
  <si>
    <t>-0.2501533703617036</t>
  </si>
  <si>
    <t>0.09953160903045448</t>
  </si>
  <si>
    <t>38.233254151094485</t>
  </si>
  <si>
    <t>GATCCAGATCTAACTTGGGGTGGCTTGGTCTTCTTCTTTTGCCAAATCCACTAATTGTTTGGG</t>
  </si>
  <si>
    <t>T-27-G;T-46-A</t>
  </si>
  <si>
    <t>0.13327365446481226</t>
  </si>
  <si>
    <t>0.11010506955660761</t>
  </si>
  <si>
    <t>56.09982478519893</t>
  </si>
  <si>
    <t>GATCCAGATCTAACTTGGGGTGGCTTGGTCTTCTTCTTTTGCCAACTCCACTAATTGTTTGGG</t>
  </si>
  <si>
    <t>T-27-G;T-46-C</t>
  </si>
  <si>
    <t>-0.013256352730965842</t>
  </si>
  <si>
    <t>0.1004572533999647</t>
  </si>
  <si>
    <t>48.4534082737249</t>
  </si>
  <si>
    <t>GATCCAGATCTAACTTGGGGTGGCTTGGTCTTCTTCTTTTGCCAAGTCCACTAATTGTTTGGG</t>
  </si>
  <si>
    <t>T-27-G;T-46-G</t>
  </si>
  <si>
    <t>-2.0609254606382</t>
  </si>
  <si>
    <t>0.3536032919894747</t>
  </si>
  <si>
    <t>6.252201077575706</t>
  </si>
  <si>
    <t>GATCCAGATCTAACTTGGGGTGGCTTGGTCTTCTTCTTTTGCCAATACCACTAATTGTTTGGG</t>
  </si>
  <si>
    <t>T-27-G;T-47-A</t>
  </si>
  <si>
    <t>-0.3580855142726587</t>
  </si>
  <si>
    <t>0.1404831660998934</t>
  </si>
  <si>
    <t>34.32155287469479</t>
  </si>
  <si>
    <t>GATCCAGATCTAACTTGGGGTGGCTTGGTCTTCTTCTTTTGCCAATCCCACTAATTGTTTGGG</t>
  </si>
  <si>
    <t>T-27-G;T-47-C</t>
  </si>
  <si>
    <t>-0.5755376493594844</t>
  </si>
  <si>
    <t>0.14122844232335588</t>
  </si>
  <si>
    <t>27.61395843949856</t>
  </si>
  <si>
    <t>GATCCAGATCTAACTTGGGGTGGCTTGGTCTTCTTCTTTTGCCAATGCCACTAATTGTTTGGG</t>
  </si>
  <si>
    <t>T-27-G;T-47-G</t>
  </si>
  <si>
    <t>-2.5544933006339168</t>
  </si>
  <si>
    <t>0.6031197602837474</t>
  </si>
  <si>
    <t>3.8166219845795837</t>
  </si>
  <si>
    <t>GATCCAGATCTAACTTGGGGTGGCTTGGTCTTCTTCTTTTGCCAATTACACTAATTGTTTGGG</t>
  </si>
  <si>
    <t>T-27-G;C-48-A</t>
  </si>
  <si>
    <t>-1.068062810267171</t>
  </si>
  <si>
    <t>0.14752944425126843</t>
  </si>
  <si>
    <t>16.874375430256666</t>
  </si>
  <si>
    <t>GATCCAGATCTAACTTGGGGTGGCTTGGTCTTCTTCTTTTGCCAATTCAACTAATTGTTTGGG</t>
  </si>
  <si>
    <t>T-27-G;C-49-A</t>
  </si>
  <si>
    <t>0.1988025815925487</t>
  </si>
  <si>
    <t>0.08298794437647472</t>
  </si>
  <si>
    <t>59.89910817180915</t>
  </si>
  <si>
    <t>GATCCAGATCTAACTTGGGGTGGCTTGGTCTTCTTCTTTTGCCAATTCCAATAATTGTTTGGG</t>
  </si>
  <si>
    <t>T-27-G;C-51-A</t>
  </si>
  <si>
    <t>-0.4118443056915364</t>
  </si>
  <si>
    <t>0.13788792246045362</t>
  </si>
  <si>
    <t>32.52518554623401</t>
  </si>
  <si>
    <t>GATCCAGATCTAACTTGGGGTGGCTTGGTCTTCTTCTTTTGCCAATTCCACAAATTGTTTGGG</t>
  </si>
  <si>
    <t>T-27-G;T-52-A</t>
  </si>
  <si>
    <t>-0.1474881643772301</t>
  </si>
  <si>
    <t>0.1119464903952833</t>
  </si>
  <si>
    <t>42.367047159000165</t>
  </si>
  <si>
    <t>GATCCAGATCTAACTTGGGGTGGCTTGGTCTTCTTCTTTTGCCAATTCCACCAATTGTTTGGG</t>
  </si>
  <si>
    <t>T-27-G;T-52-C</t>
  </si>
  <si>
    <t>-0.2756144299172234</t>
  </si>
  <si>
    <t>0.12020078441647897</t>
  </si>
  <si>
    <t>37.27208313039697</t>
  </si>
  <si>
    <t>GATCCAGATCTAACTTGGGGTGGCTTGGTCTTCTTCTTTTGCCAATTCCACGAATTGTTTGGG</t>
  </si>
  <si>
    <t>T-27-G;T-52-G</t>
  </si>
  <si>
    <t>0.5131670693220216</t>
  </si>
  <si>
    <t>0.07973310842488726</t>
  </si>
  <si>
    <t>82.02516612337726</t>
  </si>
  <si>
    <t>GATCCAGATCTAACTTGGGGTGGCTTGGTCTTCTTCTTTTGCCAATTCCACTAAATGTTTGGG</t>
  </si>
  <si>
    <t>T-27-G;T-55-A</t>
  </si>
  <si>
    <t>0.1683698981967397</t>
  </si>
  <si>
    <t>0.099296533556675</t>
  </si>
  <si>
    <t>58.10367605328532</t>
  </si>
  <si>
    <t>GATCCAGATCTAACTTGGGGTGGCTTGGTCTTCTTCTTTTGCCAATTCCACTAACTGTTTGGG</t>
  </si>
  <si>
    <t>T-27-G;T-55-C</t>
  </si>
  <si>
    <t>-0.012815628187339098</t>
  </si>
  <si>
    <t>0.11568481063775216</t>
  </si>
  <si>
    <t>48.47476758641443</t>
  </si>
  <si>
    <t>GATCCAGATCTAACTTGGGGTGGCTTGGTCTTCTTCTTTTGCCAATTCCACTAAGTGTTTGGG</t>
  </si>
  <si>
    <t>T-27-G;T-55-G</t>
  </si>
  <si>
    <t>0.202795356889043</t>
  </si>
  <si>
    <t>0.11811310796883617</t>
  </si>
  <si>
    <t>60.1387499507179</t>
  </si>
  <si>
    <t>GATCCAGATCTAACTTGGGGTGGCTTGGTCTTCTTCTTTTGCCAATTCCACTAATAGTTTGGG</t>
  </si>
  <si>
    <t>T-27-G;T-56-A</t>
  </si>
  <si>
    <t>-0.451165299962433</t>
  </si>
  <si>
    <t>0.13611816591664747</t>
  </si>
  <si>
    <t>31.271080815204687</t>
  </si>
  <si>
    <t>GATCCAGATCTAACTTGGGGTGGCTTGGTCTTCTTCTTTTGCCAATTCCACTAATCGTTTGGG</t>
  </si>
  <si>
    <t>T-27-G;T-56-C</t>
  </si>
  <si>
    <t>0.07539723003261173</t>
  </si>
  <si>
    <t>0.10927017431855794</t>
  </si>
  <si>
    <t>52.94513903114071</t>
  </si>
  <si>
    <t>GATCCAGATCTAACTTGGGGTGGCTTGGTCTTCTTCTTTTGCCAATTCCACTAATGGTTTGGG</t>
  </si>
  <si>
    <t>T-27-G;T-56-G</t>
  </si>
  <si>
    <t>-0.5118594823671798</t>
  </si>
  <si>
    <t>0.12171841491731579</t>
  </si>
  <si>
    <t>29.429558264545488</t>
  </si>
  <si>
    <t>GATCCAGATCTAACTTGGGGTGGCTTGGTCTTCTTCTTTTGCCAATTCCACTAATTATTTGGG</t>
  </si>
  <si>
    <t>T-27-G;G-57-A</t>
  </si>
  <si>
    <t>0.06367501531298303</t>
  </si>
  <si>
    <t>0.08838729289006768</t>
  </si>
  <si>
    <t>52.328128175214474</t>
  </si>
  <si>
    <t>GATCCAGATCTAACTTGGGGTGGCTTGGTCTTCTTCTTTTGCCAATTCCACTAATTCTTTGGG</t>
  </si>
  <si>
    <t>T-27-G;G-57-C</t>
  </si>
  <si>
    <t>0.1488784054254953</t>
  </si>
  <si>
    <t>0.10886112023856952</t>
  </si>
  <si>
    <t>56.98211463291873</t>
  </si>
  <si>
    <t>GATCCAGATCTAACTTGGGGTGGCTTGGTCTTCTTCTTTTGCCAATTCCACTAATTGATTGGG</t>
  </si>
  <si>
    <t>T-27-G;T-58-A</t>
  </si>
  <si>
    <t>0.08338011351257277</t>
  </si>
  <si>
    <t>0.07943505850978169</t>
  </si>
  <si>
    <t>53.36948540719003</t>
  </si>
  <si>
    <t>GATCCAGATCTAACTTGGGGTGGCTTGGTCTTCTTCTTTTGCCAATTCCACTAATTGCTTGGG</t>
  </si>
  <si>
    <t>T-27-G;T-58-C</t>
  </si>
  <si>
    <t>0.2667725090180282</t>
  </si>
  <si>
    <t>0.11574224340361948</t>
  </si>
  <si>
    <t>64.1119993540533</t>
  </si>
  <si>
    <t>GATCCAGATCTAACTTGGGGTGGCTTGGTCTTCTTCTTTTGCCAATTCCACTAATTGGTTGGG</t>
  </si>
  <si>
    <t>T-27-G;T-58-G</t>
  </si>
  <si>
    <t>-0.3616439338542219</t>
  </si>
  <si>
    <t>0.11865877646497681</t>
  </si>
  <si>
    <t>34.1996394271179</t>
  </si>
  <si>
    <t>GATCCAGATCTAACTTGGGGTGGCTTGGTCTTCTTCTTTTGCCAATTCCACTAATTGTATGGG</t>
  </si>
  <si>
    <t>T-27-G;T-59-A</t>
  </si>
  <si>
    <t>-0.07210873454258558</t>
  </si>
  <si>
    <t>0.10667816099030399</t>
  </si>
  <si>
    <t>45.684099274616216</t>
  </si>
  <si>
    <t>GATCCAGATCTAACTTGGGGTGGCTTGGTCTTCTTCTTTTGCCAATTCCACTAATTGTCTGGG</t>
  </si>
  <si>
    <t>T-27-G;T-59-C</t>
  </si>
  <si>
    <t>0.09450967688095799</t>
  </si>
  <si>
    <t>0.10162658471804144</t>
  </si>
  <si>
    <t>53.96678213742947</t>
  </si>
  <si>
    <t>GATCCAGATCTAACTTGGGGTGGCTTGGTCTTCTTCTTTTGCCAATTCCACTAATTGTGTGGG</t>
  </si>
  <si>
    <t>T-27-G;T-59-G</t>
  </si>
  <si>
    <t>-0.4521098485742146</t>
  </si>
  <si>
    <t>0.1200918201193684</t>
  </si>
  <si>
    <t>31.2415577044334</t>
  </si>
  <si>
    <t>GATCCAGATCTAACTTGGGGTGGCTTGGTCTTCTTCTTTTGCCAATTCCACTAATTGTTAGGG</t>
  </si>
  <si>
    <t>T-27-G;T-60-A</t>
  </si>
  <si>
    <t>-1.4054932130795452</t>
  </si>
  <si>
    <t>0.17806041959033334</t>
  </si>
  <si>
    <t>12.04158194127357</t>
  </si>
  <si>
    <t>GATCCAGATCTAACTTGGGGTGGCTTGGTCTTCTTCTTTTGCCAATTCCACTAATTGTTCGGG</t>
  </si>
  <si>
    <t>T-27-G;T-60-C</t>
  </si>
  <si>
    <t>0.023171853128285125</t>
  </si>
  <si>
    <t>0.08357500622624998</t>
  </si>
  <si>
    <t>50.25102214512182</t>
  </si>
  <si>
    <t>GATCCAGATCTAACTTGGGGTGGCTTGGTCTTCTTCTTTTGCCAATTCCACTAATTGTTGGGG</t>
  </si>
  <si>
    <t>T-27-G;T-60-G</t>
  </si>
  <si>
    <t>-0.5510092788528873</t>
  </si>
  <si>
    <t>0.1268634350981803</t>
  </si>
  <si>
    <t>28.29965902379876</t>
  </si>
  <si>
    <t>GATCCAGATCTAACTTGGGGTGGCTTGGTCTTCTTCTTTTGCCAATTCCACTAATTGTTTAGG</t>
  </si>
  <si>
    <t>T-27-G;G-61-A</t>
  </si>
  <si>
    <t>-0.3658099663454324</t>
  </si>
  <si>
    <t>0.08587484355654468</t>
  </si>
  <si>
    <t>34.057458987879784</t>
  </si>
  <si>
    <t>GATCCAGATCTAACTTGGGGTGGCTTGGTCTTCTTCTTTTGCCAATTCCACTAATTGTTTCGG</t>
  </si>
  <si>
    <t>T-27-G;G-61-C</t>
  </si>
  <si>
    <t>0.29542865957719777</t>
  </si>
  <si>
    <t>0.08931213462550108</t>
  </si>
  <si>
    <t>65.97577930052964</t>
  </si>
  <si>
    <t>GATCCAGATCTAACTTGGGGTGGCTTGGTCTTCTTCTTTTGCCAATTCCACTAATTGTTTGAG</t>
  </si>
  <si>
    <t>T-27-G;G-62-A</t>
  </si>
  <si>
    <t>0.5980126331619726</t>
  </si>
  <si>
    <t>0.057873882971031396</t>
  </si>
  <si>
    <t>89.28840783360681</t>
  </si>
  <si>
    <t>GATCCAGATCTAACTTGGGGTGGCTTGGTCTTCTTCTTTTGCCAATTCCACTAATTGTTTGCG</t>
  </si>
  <si>
    <t>T-27-G;G-62-C</t>
  </si>
  <si>
    <t>0.28391754830089394</t>
  </si>
  <si>
    <t>0.10402494534097384</t>
  </si>
  <si>
    <t>65.22067912245132</t>
  </si>
  <si>
    <t>GATCCAGATCTAACTTGGGGTGGCTTGGTCTTCTTCTTTTGCCAATTCCACTAATTGTTTGGA</t>
  </si>
  <si>
    <t>T-27-G;G-63-A</t>
  </si>
  <si>
    <t>-3.1211242759820577</t>
  </si>
  <si>
    <t>0.5616675297544363</t>
  </si>
  <si>
    <t>2.1656807773046696</t>
  </si>
  <si>
    <t>GATCCAGATCTAACTTGGGGTGGCTTGGTCTTCTTCTTTTGCCAATTCCACTAATTGTTTGGC</t>
  </si>
  <si>
    <t>T-27-G;G-63-C</t>
  </si>
  <si>
    <t>-2.775454195013655</t>
  </si>
  <si>
    <t>1.5403666856965714</t>
  </si>
  <si>
    <t>3.0599691670522833</t>
  </si>
  <si>
    <t>GATCCAGATCTAACTTGGGGTGGCTTGGTCTTCTTCTTTTGCCAATTCCACTAATTGTTTGGG</t>
  </si>
  <si>
    <t>T-27-G</t>
  </si>
  <si>
    <t>-0.0741079273655785</t>
  </si>
  <si>
    <t>0.017489171249928954</t>
  </si>
  <si>
    <t>45.59285918487661</t>
  </si>
  <si>
    <t>GATCCAGATCTAACTTGGGGTGGCTTGGTCTTCTTCTTTTGCCAATTCCACTAATTGTTTGTG</t>
  </si>
  <si>
    <t>T-27-G;G-62-T</t>
  </si>
  <si>
    <t>0.050153992780061246</t>
  </si>
  <si>
    <t>0.0988925104818841</t>
  </si>
  <si>
    <t>51.62536015270966</t>
  </si>
  <si>
    <t>GATCCAGATCTAACTTGGGGTGGCTTGGTCTTCTTCTTTTGCCAATTCCACTAATTGTTTTGG</t>
  </si>
  <si>
    <t>T-27-G;G-61-T</t>
  </si>
  <si>
    <t>0.21337456825620754</t>
  </si>
  <si>
    <t>0.0897702279505594</t>
  </si>
  <si>
    <t>60.778347752683</t>
  </si>
  <si>
    <t>GATCCAGATCTAACTTGGGGTGGCTTGGTCTTCTTCTTTTGCCAATTCCACTAATTTTTTGGG</t>
  </si>
  <si>
    <t>T-27-G;G-57-T</t>
  </si>
  <si>
    <t>0.7720868840753327</t>
  </si>
  <si>
    <t>0.09965080691544177</t>
  </si>
  <si>
    <t>GATCCAGATCTAACTTGGGGTGGCTTGGTCTTCTTCTTTTGCCAATTCCACTACTTGTTTGGG</t>
  </si>
  <si>
    <t>T-27-G;A-54-C</t>
  </si>
  <si>
    <t>0.021355643404303126</t>
  </si>
  <si>
    <t>0.09997688667768165</t>
  </si>
  <si>
    <t>50.159838579366195</t>
  </si>
  <si>
    <t>GATCCAGATCTAACTTGGGGTGGCTTGGTCTTCTTCTTTTGCCAATTCCACTAGTTGTTTGGG</t>
  </si>
  <si>
    <t>T-27-G;A-54-G</t>
  </si>
  <si>
    <t>-0.18444601730750249</t>
  </si>
  <si>
    <t>0.12378154417556317</t>
  </si>
  <si>
    <t>40.8298330938947</t>
  </si>
  <si>
    <t>GATCCAGATCTAACTTGGGGTGGCTTGGTCTTCTTCTTTTGCCAATTCCACTATTTGTTTGGG</t>
  </si>
  <si>
    <t>T-27-G;A-54-T</t>
  </si>
  <si>
    <t>-0.4041613690812907</t>
  </si>
  <si>
    <t>0.1068186377031122</t>
  </si>
  <si>
    <t>32.77603688857671</t>
  </si>
  <si>
    <t>GATCCAGATCTAACTTGGGGTGGCTTGGTCTTCTTCTTTTGCCAATTCCACTCATTGTTTGGG</t>
  </si>
  <si>
    <t>T-27-G;A-53-C</t>
  </si>
  <si>
    <t>-0.5016177409802254</t>
  </si>
  <si>
    <t>0.1338792242976232</t>
  </si>
  <si>
    <t>29.73251695350565</t>
  </si>
  <si>
    <t>GATCCAGATCTAACTTGGGGTGGCTTGGTCTTCTTCTTTTGCCAATTCCACTGATTGTTTGGG</t>
  </si>
  <si>
    <t>T-27-G;A-53-G</t>
  </si>
  <si>
    <t>0.5430006150775851</t>
  </si>
  <si>
    <t>0.09311556229458745</t>
  </si>
  <si>
    <t>84.5091362548883</t>
  </si>
  <si>
    <t>GATCCAGATCTAACTTGGGGTGGCTTGGTCTTCTTCTTTTGCCAATTCCACTTATTGTTTGGG</t>
  </si>
  <si>
    <t>T-27-G;A-53-T</t>
  </si>
  <si>
    <t>-0.0794321063480713</t>
  </si>
  <si>
    <t>0.09993398207557001</t>
  </si>
  <si>
    <t>45.35075970463178</t>
  </si>
  <si>
    <t>GATCCAGATCTAACTTGGGGTGGCTTGGTCTTCTTCTTTTGCCAATTCCAGTAATTGTTTGGG</t>
  </si>
  <si>
    <t>T-27-G;C-51-G</t>
  </si>
  <si>
    <t>0.13538361997570247</t>
  </si>
  <si>
    <t>0.08772434341784266</t>
  </si>
  <si>
    <t>56.21831844547021</t>
  </si>
  <si>
    <t>GATCCAGATCTAACTTGGGGTGGCTTGGTCTTCTTCTTTTGCCAATTCCATTAATTGTTTGGG</t>
  </si>
  <si>
    <t>T-27-G;C-51-T</t>
  </si>
  <si>
    <t>-0.6415018729031989</t>
  </si>
  <si>
    <t>0.13516060702163468</t>
  </si>
  <si>
    <t>25.851203628393176</t>
  </si>
  <si>
    <t>GATCCAGATCTAACTTGGGGTGGCTTGGTCTTCTTCTTTTGCCAATTCCCCTAATTGTTTGGG</t>
  </si>
  <si>
    <t>T-27-G;A-50-C</t>
  </si>
  <si>
    <t>-2.13706631966069</t>
  </si>
  <si>
    <t>0.5417259791900764</t>
  </si>
  <si>
    <t>5.793825115341868</t>
  </si>
  <si>
    <t>GATCCAGATCTAACTTGGGGTGGCTTGGTCTTCTTCTTTTGCCAATTCCGCTAATTGTTTGGG</t>
  </si>
  <si>
    <t>T-27-G;A-50-G</t>
  </si>
  <si>
    <t>0.18200821792339228</t>
  </si>
  <si>
    <t>0.08482541574458698</t>
  </si>
  <si>
    <t>58.90154096586395</t>
  </si>
  <si>
    <t>GATCCAGATCTAACTTGGGGTGGCTTGGTCTTCTTCTTTTGCCAATTCCTCTAATTGTTTGGG</t>
  </si>
  <si>
    <t>T-27-G;A-50-T</t>
  </si>
  <si>
    <t>-0.2861518144399834</t>
  </si>
  <si>
    <t>0.10959340047237787</t>
  </si>
  <si>
    <t>36.88139488964536</t>
  </si>
  <si>
    <t>GATCCAGATCTAACTTGGGGTGGCTTGGTCTTCTTCTTTTGCCAATTCGACTAATTGTTTGGG</t>
  </si>
  <si>
    <t>T-27-G;C-49-G</t>
  </si>
  <si>
    <t>0.3976704569098809</t>
  </si>
  <si>
    <t>0.07822405145858678</t>
  </si>
  <si>
    <t>73.07815549873371</t>
  </si>
  <si>
    <t>GATCCAGATCTAACTTGGGGTGGCTTGGTCTTCTTCTTTTGCCAATTCTACTAATTGTTTGGG</t>
  </si>
  <si>
    <t>T-27-G;C-49-T</t>
  </si>
  <si>
    <t>0.06152604087809688</t>
  </si>
  <si>
    <t>0.08931051758352347</t>
  </si>
  <si>
    <t>52.21579710706693</t>
  </si>
  <si>
    <t>GATCCAGATCTAACTTGGGGTGGCTTGGTCTTCTTCTTTTGCCAATTGCACTAATTGTTTGGG</t>
  </si>
  <si>
    <t>T-27-G;C-48-G</t>
  </si>
  <si>
    <t>-0.545840588073276</t>
  </si>
  <si>
    <t>0.09882721473565434</t>
  </si>
  <si>
    <t>28.44630988044071</t>
  </si>
  <si>
    <t>GATCCAGATCTAACTTGGGGTGGCTTGGTCTTCTTCTTTTGCCAATTTCACTAATTGTTTGGG</t>
  </si>
  <si>
    <t>T-27-G;C-48-T</t>
  </si>
  <si>
    <t>-0.6837989305092541</t>
  </si>
  <si>
    <t>0.11556964979747361</t>
  </si>
  <si>
    <t>24.780575598760766</t>
  </si>
  <si>
    <t>GATCCAGATCTAACTTGGGGTGGCTTGGTCTTCTTCTTTTGCCACTTCCACTAATTGTTTGGG</t>
  </si>
  <si>
    <t>T-27-G;A-45-C</t>
  </si>
  <si>
    <t>-1.236228529543103</t>
  </si>
  <si>
    <t>0.24704327723820885</t>
  </si>
  <si>
    <t>14.262454218435128</t>
  </si>
  <si>
    <t>GATCCAGATCTAACTTGGGGTGGCTTGGTCTTCTTCTTTTGCCAGTTCCACTAATTGTTTGGG</t>
  </si>
  <si>
    <t>T-27-G;A-45-G</t>
  </si>
  <si>
    <t>-0.23513051473041377</t>
  </si>
  <si>
    <t>0.08995508706865425</t>
  </si>
  <si>
    <t>38.81196285332458</t>
  </si>
  <si>
    <t>GATCCAGATCTAACTTGGGGTGGCTTGGTCTTCTTCTTTTGCCATTTCCACTAATTGTTTGGG</t>
  </si>
  <si>
    <t>T-27-G;A-45-T</t>
  </si>
  <si>
    <t>-0.22861114793282145</t>
  </si>
  <si>
    <t>0.11011571895773828</t>
  </si>
  <si>
    <t>39.065818866413395</t>
  </si>
  <si>
    <t>GATCCAGATCTAACTTGGGGTGGCTTGGTCTTCTTCTTTTGCCCATTCCACTAATTGTTTGGG</t>
  </si>
  <si>
    <t>T-27-G;A-44-C</t>
  </si>
  <si>
    <t>-0.4120257908175475</t>
  </si>
  <si>
    <t>0.11939434636506871</t>
  </si>
  <si>
    <t>32.51928324444282</t>
  </si>
  <si>
    <t>GATCCAGATCTAACTTGGGGTGGCTTGGTCTTCTTCTTTTGCCGATTCCACTAATTGTTTGGG</t>
  </si>
  <si>
    <t>T-27-G;A-44-G</t>
  </si>
  <si>
    <t>0.031171622947449185</t>
  </si>
  <si>
    <t>0.07673559908995044</t>
  </si>
  <si>
    <t>50.654630991941936</t>
  </si>
  <si>
    <t>GATCCAGATCTAACTTGGGGTGGCTTGGTCTTCTTCTTTTGCCTATTCCACTAATTGTTTGGG</t>
  </si>
  <si>
    <t>T-27-G;A-44-T</t>
  </si>
  <si>
    <t>-0.2849990260979759</t>
  </si>
  <si>
    <t>0.12210334742134404</t>
  </si>
  <si>
    <t>36.92393584736004</t>
  </si>
  <si>
    <t>GATCCAGATCTAACTTGGGGTGGCTTGGTCTTCTTCTTTTGCGAATTCCACTAATTGTTTGGG</t>
  </si>
  <si>
    <t>T-27-G;C-43-G</t>
  </si>
  <si>
    <t>0.33811670922323533</t>
  </si>
  <si>
    <t>0.07561989991726968</t>
  </si>
  <si>
    <t>68.85313404408535</t>
  </si>
  <si>
    <t>GATCCAGATCTAACTTGGGGTGGCTTGGTCTTCTTCTTTTGCTAATTCCACTAATTGTTTGGG</t>
  </si>
  <si>
    <t>T-27-G;C-43-T</t>
  </si>
  <si>
    <t>-0.6321266757470941</t>
  </si>
  <si>
    <t>0.13346704139415308</t>
  </si>
  <si>
    <t>26.094703404819683</t>
  </si>
  <si>
    <t>GATCCAGATCTAACTTGGGGTGGCTTGGTCTTCTTCTTTTGGCAATTCCACTAATTGTTTGGG</t>
  </si>
  <si>
    <t>T-27-G;C-42-G</t>
  </si>
  <si>
    <t>0.303244162993765</t>
  </si>
  <si>
    <t>0.07938790945799856</t>
  </si>
  <si>
    <t>66.4934334580346</t>
  </si>
  <si>
    <t>GATCCAGATCTAACTTGGGGTGGCTTGGTCTTCTTCTTTTGTCAATTCCACTAATTGTTTGGG</t>
  </si>
  <si>
    <t>T-27-G;C-42-T</t>
  </si>
  <si>
    <t>-0.29720606014842277</t>
  </si>
  <si>
    <t>0.0987556986025503</t>
  </si>
  <si>
    <t>36.47594399408617</t>
  </si>
  <si>
    <t>GATCCAGATCTAACTTGGGGTGGCTTGGTCTTCTTCTTTTTCCAATTCCACTAATTGTTTGGG</t>
  </si>
  <si>
    <t>T-27-G;G-41-T</t>
  </si>
  <si>
    <t>-0.6007667330440236</t>
  </si>
  <si>
    <t>0.12100602735896886</t>
  </si>
  <si>
    <t>26.925998362883313</t>
  </si>
  <si>
    <t>GATCCAGATCTAACTTGGGGTGGCTTGGTCTTCTTGTTTTGCCAATTCCACTAATTGTTTGGG</t>
  </si>
  <si>
    <t>T-27-G;C-36-G</t>
  </si>
  <si>
    <t>-0.18435146049557788</t>
  </si>
  <si>
    <t>0.09620949993398718</t>
  </si>
  <si>
    <t>40.8336940152788</t>
  </si>
  <si>
    <t>GATCCAGATCTAACTTGGGGTGGCTTGGTCTTCTTTTTTTGCCAATTCCACTAATTGTTTGGG</t>
  </si>
  <si>
    <t>T-27-G;C-36-T</t>
  </si>
  <si>
    <t>-0.5559132354392591</t>
  </si>
  <si>
    <t>0.15218621473852142</t>
  </si>
  <si>
    <t>28.161218455249813</t>
  </si>
  <si>
    <t>GATCCAGATCTAACTTGGGGTGGCTTGGTCTTGTTCTTTTGCCAATTCCACTAATTGTTTGGG</t>
  </si>
  <si>
    <t>T-27-G;C-33-G</t>
  </si>
  <si>
    <t>-0.8049477688654479</t>
  </si>
  <si>
    <t>0.12214926570692934</t>
  </si>
  <si>
    <t>21.95316380277223</t>
  </si>
  <si>
    <t>GATCCAGATCTAACTTGGGGTGGCTTGGTCTTTTTCTTTTGCCAATTCCACTAATTGTTTGGG</t>
  </si>
  <si>
    <t>T-27-G;C-33-T</t>
  </si>
  <si>
    <t>-1.428996931691461</t>
  </si>
  <si>
    <t>0.3108308045943228</t>
  </si>
  <si>
    <t>11.761860116203854</t>
  </si>
  <si>
    <t>GATCCAGATCTAACTTGGGGTGGCTTGGTGTTCTTCTTTTGCCAATTCCACTAATTGTTTGGG</t>
  </si>
  <si>
    <t>T-27-G;C-30-G</t>
  </si>
  <si>
    <t>0.516871515996371</t>
  </si>
  <si>
    <t>0.08398010881628415</t>
  </si>
  <si>
    <t>82.32958748545794</t>
  </si>
  <si>
    <t>GATCCAGATCTAACTTGGGGTGGCTTGGTTTTCTTCTTTTGCCAATTCCACTAATTGTTTGGG</t>
  </si>
  <si>
    <t>T-27-G;C-30-T</t>
  </si>
  <si>
    <t>-0.39391887232549305</t>
  </si>
  <si>
    <t>0.1251691544912293</t>
  </si>
  <si>
    <t>33.11347047129149</t>
  </si>
  <si>
    <t>GATCCAGATCTAACTTGGGGTGGCTTGTTCTTCTTCTTTTGCCAATTCCACTAATTGTTTGGG</t>
  </si>
  <si>
    <t>T-27-G;G-28-T</t>
  </si>
  <si>
    <t>-0.20061703099617428</t>
  </si>
  <si>
    <t>0.12352059648509638</t>
  </si>
  <si>
    <t>40.17488317853044</t>
  </si>
  <si>
    <t>GATCCAGATCTAACTTGGGGTGGCTTTAACTTCTTCTTTTGCCAATTCCACTAATTGTTTGGG</t>
  </si>
  <si>
    <t>G-28-A;T-29-A</t>
  </si>
  <si>
    <t>-0.8354916033641241</t>
  </si>
  <si>
    <t>0.1446952586931482</t>
  </si>
  <si>
    <t>21.292766869161127</t>
  </si>
  <si>
    <t>GATCCAGATCTAACTTGGGGTGGCTTTACCTTCTTCTTTTGCCAATTCCACTAATTGTTTGGG</t>
  </si>
  <si>
    <t>G-28-A;T-29-C</t>
  </si>
  <si>
    <t>-0.1938466153725253</t>
  </si>
  <si>
    <t>0.10599498632764315</t>
  </si>
  <si>
    <t>40.447806695569</t>
  </si>
  <si>
    <t>GATCCAGATCTAACTTGGGGTGGCTTTAGCTTCTTCTTTTGCCAATTCCACTAATTGTTTGGG</t>
  </si>
  <si>
    <t>G-28-A;T-29-G</t>
  </si>
  <si>
    <t>-1.5795769600285836</t>
  </si>
  <si>
    <t>0.24132405725417178</t>
  </si>
  <si>
    <t>10.117656589799816</t>
  </si>
  <si>
    <t>GATCCAGATCTAACTTGGGGTGGCTTTATATTCTTCTTTTGCCAATTCCACTAATTGTTTGGG</t>
  </si>
  <si>
    <t>G-28-A;C-30-A</t>
  </si>
  <si>
    <t>-0.6668691772893764</t>
  </si>
  <si>
    <t>0.1713678701038863</t>
  </si>
  <si>
    <t>25.20367601553256</t>
  </si>
  <si>
    <t>GATCCAGATCTAACTTGGGGTGGCTTTATCATCTTCTTTTGCCAATTCCACTAATTGTTTGGG</t>
  </si>
  <si>
    <t>G-28-A;T-31-A</t>
  </si>
  <si>
    <t>0.2695561310165497</t>
  </si>
  <si>
    <t>0.10436062973034507</t>
  </si>
  <si>
    <t>64.29071154401942</t>
  </si>
  <si>
    <t>GATCCAGATCTAACTTGGGGTGGCTTTATCCTCTTCTTTTGCCAATTCCACTAATTGTTTGGG</t>
  </si>
  <si>
    <t>G-28-A;T-31-C</t>
  </si>
  <si>
    <t>-0.3465945461361315</t>
  </si>
  <si>
    <t>0.1331948244187919</t>
  </si>
  <si>
    <t>34.71821539870823</t>
  </si>
  <si>
    <t>GATCCAGATCTAACTTGGGGTGGCTTTATCGTCTTCTTTTGCCAATTCCACTAATTGTTTGGG</t>
  </si>
  <si>
    <t>G-28-A;T-31-G</t>
  </si>
  <si>
    <t>0.22341762196802645</t>
  </si>
  <si>
    <t>0.07744354144056369</t>
  </si>
  <si>
    <t>61.39182339167167</t>
  </si>
  <si>
    <t>GATCCAGATCTAACTTGGGGTGGCTTTATCTACTTCTTTTGCCAATTCCACTAATTGTTTGGG</t>
  </si>
  <si>
    <t>G-28-A;T-32-A</t>
  </si>
  <si>
    <t>-0.20525640767183867</t>
  </si>
  <si>
    <t>0.1284575548653383</t>
  </si>
  <si>
    <t>39.98892845311018</t>
  </si>
  <si>
    <t>GATCCAGATCTAACTTGGGGTGGCTTTATCTCCTTCTTTTGCCAATTCCACTAATTGTTTGGG</t>
  </si>
  <si>
    <t>G-28-A;T-32-C</t>
  </si>
  <si>
    <t>-0.6962343172001255</t>
  </si>
  <si>
    <t>0.1450064784332204</t>
  </si>
  <si>
    <t>24.474327661007795</t>
  </si>
  <si>
    <t>GATCCAGATCTAACTTGGGGTGGCTTTATCTGCTTCTTTTGCCAATTCCACTAATTGTTTGGG</t>
  </si>
  <si>
    <t>G-28-A;T-32-G</t>
  </si>
  <si>
    <t>-0.054918560447219995</t>
  </si>
  <si>
    <t>0.08988692889122799</t>
  </si>
  <si>
    <t>46.47620561179577</t>
  </si>
  <si>
    <t>GATCCAGATCTAACTTGGGGTGGCTTTATCTTATTCTTTTGCCAATTCCACTAATTGTTTGGG</t>
  </si>
  <si>
    <t>G-28-A;C-33-A</t>
  </si>
  <si>
    <t>-3.0467527683274183</t>
  </si>
  <si>
    <t>1.0236067391264614</t>
  </si>
  <si>
    <t>2.3328863236905213</t>
  </si>
  <si>
    <t>GATCCAGATCTAACTTGGGGTGGCTTTATCTTCATCTTTTGCCAATTCCACTAATTGTTTGGG</t>
  </si>
  <si>
    <t>G-28-A;T-34-A</t>
  </si>
  <si>
    <t>-0.18653095479753534</t>
  </si>
  <si>
    <t>0.1107586130072672</t>
  </si>
  <si>
    <t>40.74479412543729</t>
  </si>
  <si>
    <t>GATCCAGATCTAACTTGGGGTGGCTTTATCTTCCTCTTTTGCCAATTCCACTAATTGTTTGGG</t>
  </si>
  <si>
    <t>G-28-A;T-34-C</t>
  </si>
  <si>
    <t>-0.6501383462097508</t>
  </si>
  <si>
    <t>0.15340522803338846</t>
  </si>
  <si>
    <t>25.628901732275434</t>
  </si>
  <si>
    <t>GATCCAGATCTAACTTGGGGTGGCTTTATCTTCGTCTTTTGCCAATTCCACTAATTGTTTGGG</t>
  </si>
  <si>
    <t>G-28-A;T-34-G</t>
  </si>
  <si>
    <t>0.06161288366191539</t>
  </si>
  <si>
    <t>0.08421121310428663</t>
  </si>
  <si>
    <t>52.220331869149845</t>
  </si>
  <si>
    <t>GATCCAGATCTAACTTGGGGTGGCTTTATCTTCTACTTTTGCCAATTCCACTAATTGTTTGGG</t>
  </si>
  <si>
    <t>G-28-A;T-35-A</t>
  </si>
  <si>
    <t>-0.09858140881343073</t>
  </si>
  <si>
    <t>0.11175085326759525</t>
  </si>
  <si>
    <t>44.49058643407792</t>
  </si>
  <si>
    <t>GATCCAGATCTAACTTGGGGTGGCTTTATCTTCTCCTTTTGCCAATTCCACTAATTGTTTGGG</t>
  </si>
  <si>
    <t>G-28-A;T-35-C</t>
  </si>
  <si>
    <t>-0.4934803914281808</t>
  </si>
  <si>
    <t>0.12009743783785287</t>
  </si>
  <si>
    <t>29.9754479035464</t>
  </si>
  <si>
    <t>GATCCAGATCTAACTTGGGGTGGCTTTATCTTCTGCTTTTGCCAATTCCACTAATTGTTTGGG</t>
  </si>
  <si>
    <t>G-28-A;T-35-G</t>
  </si>
  <si>
    <t>-0.035551953765140115</t>
  </si>
  <si>
    <t>0.09001791581783353</t>
  </si>
  <si>
    <t>47.385064354236576</t>
  </si>
  <si>
    <t>GATCCAGATCTAACTTGGGGTGGCTTTATCTTCTTATTTTGCCAATTCCACTAATTGTTTGGG</t>
  </si>
  <si>
    <t>G-28-A;C-36-A</t>
  </si>
  <si>
    <t>-0.9014144818620579</t>
  </si>
  <si>
    <t>0.1871158910670756</t>
  </si>
  <si>
    <t>19.934353560396538</t>
  </si>
  <si>
    <t>GATCCAGATCTAACTTGGGGTGGCTTTATCTTCTTCATTTGCCAATTCCACTAATTGTTTGGG</t>
  </si>
  <si>
    <t>G-28-A;T-37-A</t>
  </si>
  <si>
    <t>0.10692989944906972</t>
  </si>
  <si>
    <t>0.09084693629486446</t>
  </si>
  <si>
    <t>54.641241379551616</t>
  </si>
  <si>
    <t>GATCCAGATCTAACTTGGGGTGGCTTTATCTTCTTCCTTTGCCAATTCCACTAATTGTTTGGG</t>
  </si>
  <si>
    <t>G-28-A;T-37-C</t>
  </si>
  <si>
    <t>-0.18391637395818672</t>
  </si>
  <si>
    <t>0.11410531683372467</t>
  </si>
  <si>
    <t>40.85146407129255</t>
  </si>
  <si>
    <t>GATCCAGATCTAACTTGGGGTGGCTTTATCTTCTTCGTTTGCCAATTCCACTAATTGTTTGGG</t>
  </si>
  <si>
    <t>G-28-A;T-37-G</t>
  </si>
  <si>
    <t>0.24357434201456818</t>
  </si>
  <si>
    <t>0.08433150807040532</t>
  </si>
  <si>
    <t>62.64183695323383</t>
  </si>
  <si>
    <t>GATCCAGATCTAACTTGGGGTGGCTTTATCTTCTTCTATTGCCAATTCCACTAATTGTTTGGG</t>
  </si>
  <si>
    <t>G-28-A;T-38-A</t>
  </si>
  <si>
    <t>-0.6175621473811448</t>
  </si>
  <si>
    <t>0.1570173250011444</t>
  </si>
  <si>
    <t>26.47754161428636</t>
  </si>
  <si>
    <t>GATCCAGATCTAACTTGGGGTGGCTTTATCTTCTTCTCTTGCCAATTCCACTAATTGTTTGGG</t>
  </si>
  <si>
    <t>G-28-A;T-38-C</t>
  </si>
  <si>
    <t>-0.3310906170392144</t>
  </si>
  <si>
    <t>0.11419559709240551</t>
  </si>
  <si>
    <t>35.26067843683638</t>
  </si>
  <si>
    <t>GATCCAGATCTAACTTGGGGTGGCTTTATCTTCTTCTGTTGCCAATTCCACTAATTGTTTGGG</t>
  </si>
  <si>
    <t>G-28-A;T-38-G</t>
  </si>
  <si>
    <t>-0.2592075217848435</t>
  </si>
  <si>
    <t>0.08952194636672806</t>
  </si>
  <si>
    <t>37.88864689591745</t>
  </si>
  <si>
    <t>GATCCAGATCTAACTTGGGGTGGCTTTATCTTCTTCTTATGCCAATTCCACTAATTGTTTGGG</t>
  </si>
  <si>
    <t>G-28-A;T-39-A</t>
  </si>
  <si>
    <t>-0.13478052211263242</t>
  </si>
  <si>
    <t>0.10720371712286332</t>
  </si>
  <si>
    <t>42.908867778135644</t>
  </si>
  <si>
    <t>GATCCAGATCTAACTTGGGGTGGCTTTATCTTCTTCTTCTGCCAATTCCACTAATTGTTTGGG</t>
  </si>
  <si>
    <t>G-28-A;T-39-C</t>
  </si>
  <si>
    <t>0.06508221597663738</t>
  </si>
  <si>
    <t>0.08653533556881698</t>
  </si>
  <si>
    <t>52.4018161866599</t>
  </si>
  <si>
    <t>GATCCAGATCTAACTTGGGGTGGCTTTATCTTCTTCTTGTGCCAATTCCACTAATTGTTTGGG</t>
  </si>
  <si>
    <t>G-28-A;T-39-G</t>
  </si>
  <si>
    <t>0.031435993898844355</t>
  </si>
  <si>
    <t>0.08923654706926917</t>
  </si>
  <si>
    <t>50.668024375262576</t>
  </si>
  <si>
    <t>GATCCAGATCTAACTTGGGGTGGCTTTATCTTCTTCTTTAGCCAATTCCACTAATTGTTTGGG</t>
  </si>
  <si>
    <t>G-28-A;T-40-A</t>
  </si>
  <si>
    <t>-2.1868006177713877</t>
  </si>
  <si>
    <t>0.35037432779720007</t>
  </si>
  <si>
    <t>5.512721476060887</t>
  </si>
  <si>
    <t>GATCCAGATCTAACTTGGGGTGGCTTTATCTTCTTCTTTCGCCAATTCCACTAATTGTTTGGG</t>
  </si>
  <si>
    <t>G-28-A;T-40-C</t>
  </si>
  <si>
    <t>0.032635237471334094</t>
  </si>
  <si>
    <t>0.099407248779687</t>
  </si>
  <si>
    <t>50.728824127394574</t>
  </si>
  <si>
    <t>GATCCAGATCTAACTTGGGGTGGCTTTATCTTCTTCTTTGGCCAATTCCACTAATTGTTTGGG</t>
  </si>
  <si>
    <t>G-28-A;T-40-G</t>
  </si>
  <si>
    <t>0.02524097937598624</t>
  </si>
  <si>
    <t>0.09526668387661985</t>
  </si>
  <si>
    <t>50.35510549768028</t>
  </si>
  <si>
    <t>GATCCAGATCTAACTTGGGGTGGCTTTATCTTCTTCTTTTACCAATTCCACTAATTGTTTGGG</t>
  </si>
  <si>
    <t>G-28-A;G-41-A</t>
  </si>
  <si>
    <t>-0.8609072066914534</t>
  </si>
  <si>
    <t>0.15826699208968337</t>
  </si>
  <si>
    <t>20.758417521600364</t>
  </si>
  <si>
    <t>GATCCAGATCTAACTTGGGGTGGCTTTATCTTCTTCTTTTCCCAATTCCACTAATTGTTTGGG</t>
  </si>
  <si>
    <t>G-28-A;G-41-C</t>
  </si>
  <si>
    <t>-1.5181382258977443</t>
  </si>
  <si>
    <t>0.34864000134074175</t>
  </si>
  <si>
    <t>10.758765405693062</t>
  </si>
  <si>
    <t>GATCCAGATCTAACTTGGGGTGGCTTTATCTTCTTCTTTTGACAATTCCACTAATTGTTTGGG</t>
  </si>
  <si>
    <t>G-28-A;C-42-A</t>
  </si>
  <si>
    <t>-0.19179087773181214</t>
  </si>
  <si>
    <t>0.08982408923221989</t>
  </si>
  <si>
    <t>40.531042300246966</t>
  </si>
  <si>
    <t>GATCCAGATCTAACTTGGGGTGGCTTTATCTTCTTCTTTTGCAAATTCCACTAATTGTTTGGG</t>
  </si>
  <si>
    <t>G-28-A;C-43-A</t>
  </si>
  <si>
    <t>-0.1313078660944865</t>
  </si>
  <si>
    <t>0.11835003871475257</t>
  </si>
  <si>
    <t>43.05813454211548</t>
  </si>
  <si>
    <t>GATCCAGATCTAACTTGGGGTGGCTTTATCTTCTTCTTTTGCCAAATCCACTAATTGTTTGGG</t>
  </si>
  <si>
    <t>G-28-A;T-46-A</t>
  </si>
  <si>
    <t>-0.38308242234513434</t>
  </si>
  <si>
    <t>0.13773640251767483</t>
  </si>
  <si>
    <t>33.47425421470229</t>
  </si>
  <si>
    <t>GATCCAGATCTAACTTGGGGTGGCTTTATCTTCTTCTTTTGCCAACTCCACTAATTGTTTGGG</t>
  </si>
  <si>
    <t>G-28-A;T-46-C</t>
  </si>
  <si>
    <t>-0.4160454718730642</t>
  </si>
  <si>
    <t>0.15312535773600133</t>
  </si>
  <si>
    <t>32.38882846660122</t>
  </si>
  <si>
    <t>GATCCAGATCTAACTTGGGGTGGCTTTATCTTCTTCTTTTGCCAAGTCCACTAATTGTTTGGG</t>
  </si>
  <si>
    <t>G-28-A;T-46-G</t>
  </si>
  <si>
    <t>-0.03827425226817506</t>
  </si>
  <si>
    <t>0.08675066142153985</t>
  </si>
  <si>
    <t>47.256243488460484</t>
  </si>
  <si>
    <t>GATCCAGATCTAACTTGGGGTGGCTTTATCTTCTTCTTTTGCCAATACCACTAATTGTTTGGG</t>
  </si>
  <si>
    <t>G-28-A;T-47-A</t>
  </si>
  <si>
    <t>-0.408925565694764</t>
  </si>
  <si>
    <t>0.13683366974352396</t>
  </si>
  <si>
    <t>32.62025678280763</t>
  </si>
  <si>
    <t>GATCCAGATCTAACTTGGGGTGGCTTTATCTTCTTCTTTTGCCAATCCCACTAATTGTTTGGG</t>
  </si>
  <si>
    <t>G-28-A;T-47-C</t>
  </si>
  <si>
    <t>-1.8517951636759094</t>
  </si>
  <si>
    <t>0.36829519152077406</t>
  </si>
  <si>
    <t>7.706498015730082</t>
  </si>
  <si>
    <t>GATCCAGATCTAACTTGGGGTGGCTTTATCTTCTTCTTTTGCCAATGCCACTAATTGTTTGGG</t>
  </si>
  <si>
    <t>G-28-A;T-47-G</t>
  </si>
  <si>
    <t>-0.8132133029693157</t>
  </si>
  <si>
    <t>0.1512242269713693</t>
  </si>
  <si>
    <t>21.772457026492187</t>
  </si>
  <si>
    <t>GATCCAGATCTAACTTGGGGTGGCTTTATCTTCTTCTTTTGCCAATTACACTAATTGTTTGGG</t>
  </si>
  <si>
    <t>G-28-A;C-48-A</t>
  </si>
  <si>
    <t>-1.8235558363233635</t>
  </si>
  <si>
    <t>0.241652296000275</t>
  </si>
  <si>
    <t>7.927226276448802</t>
  </si>
  <si>
    <t>GATCCAGATCTAACTTGGGGTGGCTTTATCTTCTTCTTTTGCCAATTCAACTAATTGTTTGGG</t>
  </si>
  <si>
    <t>G-28-A;C-49-A</t>
  </si>
  <si>
    <t>0.13260995546613788</t>
  </si>
  <si>
    <t>0.09092983635637605</t>
  </si>
  <si>
    <t>56.06260374081444</t>
  </si>
  <si>
    <t>GATCCAGATCTAACTTGGGGTGGCTTTATCTTCTTCTTTTGCCAATTCCAATAATTGTTTGGG</t>
  </si>
  <si>
    <t>G-28-A;C-51-A</t>
  </si>
  <si>
    <t>-1.8757174886459926</t>
  </si>
  <si>
    <t>0.22497012316181234</t>
  </si>
  <si>
    <t>7.524328314763823</t>
  </si>
  <si>
    <t>GATCCAGATCTAACTTGGGGTGGCTTTATCTTCTTCTTTTGCCAATTCCACAAATTGTTTGGG</t>
  </si>
  <si>
    <t>G-28-A;T-52-A</t>
  </si>
  <si>
    <t>0.2789268702626413</t>
  </si>
  <si>
    <t>0.11364369749276387</t>
  </si>
  <si>
    <t>64.89599458342008</t>
  </si>
  <si>
    <t>GATCCAGATCTAACTTGGGGTGGCTTTATCTTCTTCTTTTGCCAATTCCACCAATTGTTTGGG</t>
  </si>
  <si>
    <t>G-28-A;T-52-C</t>
  </si>
  <si>
    <t>0.27842375219585835</t>
  </si>
  <si>
    <t>0.09711610989799238</t>
  </si>
  <si>
    <t>64.86335244819585</t>
  </si>
  <si>
    <t>GATCCAGATCTAACTTGGGGTGGCTTTATCTTCTTCTTTTGCCAATTCCACGAATTGTTTGGG</t>
  </si>
  <si>
    <t>G-28-A;T-52-G</t>
  </si>
  <si>
    <t>0.3381804610622381</t>
  </si>
  <si>
    <t>0.0927179125265175</t>
  </si>
  <si>
    <t>68.85752369792453</t>
  </si>
  <si>
    <t>GATCCAGATCTAACTTGGGGTGGCTTTATCTTCTTCTTTTGCCAATTCCACTAAATGTTTGGG</t>
  </si>
  <si>
    <t>G-28-A;T-55-A</t>
  </si>
  <si>
    <t>-0.4837923387840869</t>
  </si>
  <si>
    <t>0.14643135966954637</t>
  </si>
  <si>
    <t>30.26726289794402</t>
  </si>
  <si>
    <t>GATCCAGATCTAACTTGGGGTGGCTTTATCTTCTTCTTTTGCCAATTCCACTAACTGTTTGGG</t>
  </si>
  <si>
    <t>G-28-A;T-55-C</t>
  </si>
  <si>
    <t>-0.3609481681315323</t>
  </si>
  <si>
    <t>0.11451179126265879</t>
  </si>
  <si>
    <t>34.2234426437305</t>
  </si>
  <si>
    <t>GATCCAGATCTAACTTGGGGTGGCTTTATCTTCTTCTTTTGCCAATTCCACTAAGTGTTTGGG</t>
  </si>
  <si>
    <t>G-28-A;T-55-G</t>
  </si>
  <si>
    <t>-0.22703760452782087</t>
  </si>
  <si>
    <t>0.15881015246315086</t>
  </si>
  <si>
    <t>39.127339017671865</t>
  </si>
  <si>
    <t>GATCCAGATCTAACTTGGGGTGGCTTTATCTTCTTCTTTTGCCAATTCCACTAATAGTTTGGG</t>
  </si>
  <si>
    <t>G-28-A;T-56-A</t>
  </si>
  <si>
    <t>-1.1805687765882769</t>
  </si>
  <si>
    <t>0.1652556679571919</t>
  </si>
  <si>
    <t>15.078807153316726</t>
  </si>
  <si>
    <t>GATCCAGATCTAACTTGGGGTGGCTTTATCTTCTTCTTTTGCCAATTCCACTAATCGTTTGGG</t>
  </si>
  <si>
    <t>G-28-A;T-56-C</t>
  </si>
  <si>
    <t>-0.14420668726155372</t>
  </si>
  <si>
    <t>0.12225048536739964</t>
  </si>
  <si>
    <t>42.50630201055645</t>
  </si>
  <si>
    <t>GATCCAGATCTAACTTGGGGTGGCTTTATCTTCTTCTTTTGCCAATTCCACTAATGGTTTGGG</t>
  </si>
  <si>
    <t>G-28-A;T-56-G</t>
  </si>
  <si>
    <t>-0.9006843451313485</t>
  </si>
  <si>
    <t>0.16144862119497697</t>
  </si>
  <si>
    <t>19.948913678925766</t>
  </si>
  <si>
    <t>GATCCAGATCTAACTTGGGGTGGCTTTATCTTCTTCTTTTGCCAATTCCACTAATTATTTGGG</t>
  </si>
  <si>
    <t>G-28-A;G-57-A</t>
  </si>
  <si>
    <t>-0.461223161993558</t>
  </si>
  <si>
    <t>0.1208094904928955</t>
  </si>
  <si>
    <t>30.958137009737825</t>
  </si>
  <si>
    <t>GATCCAGATCTAACTTGGGGTGGCTTTATCTTCTTCTTTTGCCAATTCCACTAATTCTTTGGG</t>
  </si>
  <si>
    <t>G-28-A;G-57-C</t>
  </si>
  <si>
    <t>-0.7508946487978456</t>
  </si>
  <si>
    <t>0.172041313118817</t>
  </si>
  <si>
    <t>23.172457252217338</t>
  </si>
  <si>
    <t>GATCCAGATCTAACTTGGGGTGGCTTTATCTTCTTCTTTTGCCAATTCCACTAATTGATTGGG</t>
  </si>
  <si>
    <t>G-28-A;T-58-A</t>
  </si>
  <si>
    <t>-0.008329659454188773</t>
  </si>
  <si>
    <t>0.10378398110146801</t>
  </si>
  <si>
    <t>48.69271235938063</t>
  </si>
  <si>
    <t>GATCCAGATCTAACTTGGGGTGGCTTTATCTTCTTCTTTTGCCAATTCCACTAATTGCTTGGG</t>
  </si>
  <si>
    <t>G-28-A;T-58-C</t>
  </si>
  <si>
    <t>-0.2545714797595506</t>
  </si>
  <si>
    <t>0.10432339864810916</t>
  </si>
  <si>
    <t>38.064708053332396</t>
  </si>
  <si>
    <t>GATCCAGATCTAACTTGGGGTGGCTTTATCTTCTTCTTTTGCCAATTCCACTAATTGGTTGGG</t>
  </si>
  <si>
    <t>G-28-A;T-58-G</t>
  </si>
  <si>
    <t>-0.4293759548918437</t>
  </si>
  <si>
    <t>0.16281817337724253</t>
  </si>
  <si>
    <t>31.959934770043976</t>
  </si>
  <si>
    <t>GATCCAGATCTAACTTGGGGTGGCTTTATCTTCTTCTTTTGCCAATTCCACTAATTGTATGGG</t>
  </si>
  <si>
    <t>G-28-A;T-59-A</t>
  </si>
  <si>
    <t>-0.5062545057958734</t>
  </si>
  <si>
    <t>0.1444040763519262</t>
  </si>
  <si>
    <t>29.594973390020282</t>
  </si>
  <si>
    <t>GATCCAGATCTAACTTGGGGTGGCTTTATCTTCTTCTTTTGCCAATTCCACTAATTGTCTGGG</t>
  </si>
  <si>
    <t>G-28-A;T-59-C</t>
  </si>
  <si>
    <t>-0.563913066439918</t>
  </si>
  <si>
    <t>0.12838723113747164</t>
  </si>
  <si>
    <t>27.936832189612076</t>
  </si>
  <si>
    <t>GATCCAGATCTAACTTGGGGTGGCTTTATCTTCTTCTTTTGCCAATTCCACTAATTGTGTGGG</t>
  </si>
  <si>
    <t>G-28-A;T-59-G</t>
  </si>
  <si>
    <t>-0.5877938862802781</t>
  </si>
  <si>
    <t>0.19205209535682355</t>
  </si>
  <si>
    <t>27.27758079534035</t>
  </si>
  <si>
    <t>GATCCAGATCTAACTTGGGGTGGCTTTATCTTCTTCTTTTGCCAATTCCACTAATTGTTAGGG</t>
  </si>
  <si>
    <t>G-28-A;T-60-A</t>
  </si>
  <si>
    <t>-2.3320641405617892</t>
  </si>
  <si>
    <t>0.2972611832455531</t>
  </si>
  <si>
    <t>4.767370496179185</t>
  </si>
  <si>
    <t>GATCCAGATCTAACTTGGGGTGGCTTTATCTTCTTCTTTTGCCAATTCCACTAATTGTTCGGG</t>
  </si>
  <si>
    <t>G-28-A;T-60-C</t>
  </si>
  <si>
    <t>-0.2889859956909133</t>
  </si>
  <si>
    <t>0.09814422789787061</t>
  </si>
  <si>
    <t>36.77701431834051</t>
  </si>
  <si>
    <t>GATCCAGATCTAACTTGGGGTGGCTTTATCTTCTTCTTTTGCCAATTCCACTAATTGTTGGGG</t>
  </si>
  <si>
    <t>G-28-A;T-60-G</t>
  </si>
  <si>
    <t>-1.0875342020130971</t>
  </si>
  <si>
    <t>0.1984099287851076</t>
  </si>
  <si>
    <t>16.54898602852211</t>
  </si>
  <si>
    <t>GATCCAGATCTAACTTGGGGTGGCTTTATCTTCTTCTTTTGCCAATTCCACTAATTGTTTAGG</t>
  </si>
  <si>
    <t>G-28-A;G-61-A</t>
  </si>
  <si>
    <t>-1.4644385374917186</t>
  </si>
  <si>
    <t>0.16279062895281257</t>
  </si>
  <si>
    <t>11.352301484187228</t>
  </si>
  <si>
    <t>GATCCAGATCTAACTTGGGGTGGCTTTATCTTCTTCTTTTGCCAATTCCACTAATTGTTTCGG</t>
  </si>
  <si>
    <t>G-28-A;G-61-C</t>
  </si>
  <si>
    <t>-0.043142622197153147</t>
  </si>
  <si>
    <t>0.10477346670080717</t>
  </si>
  <si>
    <t>47.02674171675225</t>
  </si>
  <si>
    <t>GATCCAGATCTAACTTGGGGTGGCTTTATCTTCTTCTTTTGCCAATTCCACTAATTGTTTGAG</t>
  </si>
  <si>
    <t>G-28-A;G-62-A</t>
  </si>
  <si>
    <t>0.028597317526635857</t>
  </si>
  <si>
    <t>0.07686408309326806</t>
  </si>
  <si>
    <t>50.52439820219995</t>
  </si>
  <si>
    <t>GATCCAGATCTAACTTGGGGTGGCTTTATCTTCTTCTTTTGCCAATTCCACTAATTGTTTGCG</t>
  </si>
  <si>
    <t>G-28-A;G-62-C</t>
  </si>
  <si>
    <t>-0.26508446961440146</t>
  </si>
  <si>
    <t>0.12649128817984995</t>
  </si>
  <si>
    <t>37.6666303236936</t>
  </si>
  <si>
    <t>GATCCAGATCTAACTTGGGGTGGCTTTATCTTCTTCTTTTGCCAATTCCACTAATTGTTTGGA</t>
  </si>
  <si>
    <t>G-28-A;G-63-A</t>
  </si>
  <si>
    <t>-3.2402428278589652</t>
  </si>
  <si>
    <t>0.6819019594068105</t>
  </si>
  <si>
    <t>1.9224803608858587</t>
  </si>
  <si>
    <t>GATCCAGATCTAACTTGGGGTGGCTTTATCTTCTTCTTTTGCCAATTCCACTAATTGTTTGGG</t>
  </si>
  <si>
    <t>G-28-A</t>
  </si>
  <si>
    <t>-0.5137484829677341</t>
  </si>
  <si>
    <t>0.019932760246578203</t>
  </si>
  <si>
    <t>29.374018285352125</t>
  </si>
  <si>
    <t>GATCCAGATCTAACTTGGGGTGGCTTTATCTTCTTCTTTTGCCAATTCCACTAATTGTTTGGT</t>
  </si>
  <si>
    <t>G-28-A;G-63-T</t>
  </si>
  <si>
    <t>-2.388749085445039</t>
  </si>
  <si>
    <t>1.2041456735312193</t>
  </si>
  <si>
    <t>4.50464888630296</t>
  </si>
  <si>
    <t>GATCCAGATCTAACTTGGGGTGGCTTTATCTTCTTCTTTTGCCAATTCCACTAATTGTTTGTG</t>
  </si>
  <si>
    <t>G-28-A;G-62-T</t>
  </si>
  <si>
    <t>-0.6847252664166004</t>
  </si>
  <si>
    <t>0.13326582904495277</t>
  </si>
  <si>
    <t>24.75763109058055</t>
  </si>
  <si>
    <t>GATCCAGATCTAACTTGGGGTGGCTTTATCTTCTTCTTTTGCCAATTCCACTAATTGTTTTGG</t>
  </si>
  <si>
    <t>G-28-A;G-61-T</t>
  </si>
  <si>
    <t>-0.45169138575344003</t>
  </si>
  <si>
    <t>0.12002786691703062</t>
  </si>
  <si>
    <t>31.254633870549654</t>
  </si>
  <si>
    <t>GATCCAGATCTAACTTGGGGTGGCTTTATCTTCTTCTTTTGCCAATTCCACTAATTTTTTGGG</t>
  </si>
  <si>
    <t>G-28-A;G-57-T</t>
  </si>
  <si>
    <t>0.005870556421287004</t>
  </si>
  <si>
    <t>0.14191813466005698</t>
  </si>
  <si>
    <t>49.38909205563874</t>
  </si>
  <si>
    <t>GATCCAGATCTAACTTGGGGTGGCTTTATCTTCTTCTTTTGCCAATTCCACTACTTGTTTGGG</t>
  </si>
  <si>
    <t>G-28-A;A-54-C</t>
  </si>
  <si>
    <t>-0.2347536669712671</t>
  </si>
  <si>
    <t>0.1171914607200742</t>
  </si>
  <si>
    <t>38.82659181082573</t>
  </si>
  <si>
    <t>GATCCAGATCTAACTTGGGGTGGCTTTATCTTCTTCTTTTGCCAATTCCACTAGTTGTTTGGG</t>
  </si>
  <si>
    <t>G-28-A;A-54-G</t>
  </si>
  <si>
    <t>-0.532032130575091</t>
  </si>
  <si>
    <t>0.1493949923457581</t>
  </si>
  <si>
    <t>28.841834046075583</t>
  </si>
  <si>
    <t>GATCCAGATCTAACTTGGGGTGGCTTTATCTTCTTCTTTTGCCAATTCCACTATTTGTTTGGG</t>
  </si>
  <si>
    <t>G-28-A;A-54-T</t>
  </si>
  <si>
    <t>-0.27317519533261114</t>
  </si>
  <si>
    <t>0.12097808898529322</t>
  </si>
  <si>
    <t>37.363109456758004</t>
  </si>
  <si>
    <t>GATCCAGATCTAACTTGGGGTGGCTTTATCTTCTTCTTTTGCCAATTCCACTCATTGTTTGGG</t>
  </si>
  <si>
    <t>G-28-A;A-53-C</t>
  </si>
  <si>
    <t>-0.703040101302351</t>
  </si>
  <si>
    <t>0.13380612518058368</t>
  </si>
  <si>
    <t>24.30832619671032</t>
  </si>
  <si>
    <t>GATCCAGATCTAACTTGGGGTGGCTTTATCTTCTTCTTTTGCCAATTCCACTGATTGTTTGGG</t>
  </si>
  <si>
    <t>G-28-A;A-53-G</t>
  </si>
  <si>
    <t>0.01489017792208619</t>
  </si>
  <si>
    <t>0.11790621276825518</t>
  </si>
  <si>
    <t>49.83657801553031</t>
  </si>
  <si>
    <t>GATCCAGATCTAACTTGGGGTGGCTTTATCTTCTTCTTTTGCCAATTCCACTTATTGTTTGGG</t>
  </si>
  <si>
    <t>G-28-A;A-53-T</t>
  </si>
  <si>
    <t>-0.714846439191286</t>
  </si>
  <si>
    <t>0.1556473222083376</t>
  </si>
  <si>
    <t>24.023021400565906</t>
  </si>
  <si>
    <t>GATCCAGATCTAACTTGGGGTGGCTTTATCTTCTTCTTTTGCCAATTCCAGTAATTGTTTGGG</t>
  </si>
  <si>
    <t>G-28-A;C-51-G</t>
  </si>
  <si>
    <t>-0.022930814393916976</t>
  </si>
  <si>
    <t>0.1075359346674989</t>
  </si>
  <si>
    <t>47.98690784172541</t>
  </si>
  <si>
    <t>GATCCAGATCTAACTTGGGGTGGCTTTATCTTCTTCTTTTGCCAATTCCATTAATTGTTTGGG</t>
  </si>
  <si>
    <t>G-28-A;C-51-T</t>
  </si>
  <si>
    <t>-2.2917052611978015</t>
  </si>
  <si>
    <t>0.4160744490846209</t>
  </si>
  <si>
    <t>4.9637116310524885</t>
  </si>
  <si>
    <t>GATCCAGATCTAACTTGGGGTGGCTTTATCTTCTTCTTTTGCCAATTCCCCTAATTGTTTGGG</t>
  </si>
  <si>
    <t>G-28-A;A-50-C</t>
  </si>
  <si>
    <t>-1.9596089058143777</t>
  </si>
  <si>
    <t>0.49030452634918864</t>
  </si>
  <si>
    <t>6.918853861673277</t>
  </si>
  <si>
    <t>GATCCAGATCTAACTTGGGGTGGCTTTATCTTCTTCTTTTGCCAATTCCGCTAATTGTTTGGG</t>
  </si>
  <si>
    <t>G-28-A;A-50-G</t>
  </si>
  <si>
    <t>-0.1015935888924067</t>
  </si>
  <si>
    <t>0.11120933804740667</t>
  </si>
  <si>
    <t>44.35677441005136</t>
  </si>
  <si>
    <t>GATCCAGATCTAACTTGGGGTGGCTTTATCTTCTTCTTTTGCCAATTCCTCTAATTGTTTGGG</t>
  </si>
  <si>
    <t>G-28-A;A-50-T</t>
  </si>
  <si>
    <t>-1.239929843259298</t>
  </si>
  <si>
    <t>0.18174765449315383</t>
  </si>
  <si>
    <t>14.209761976424623</t>
  </si>
  <si>
    <t>GATCCAGATCTAACTTGGGGTGGCTTTATCTTCTTCTTTTGCCAATTCGACTAATTGTTTGGG</t>
  </si>
  <si>
    <t>G-28-A;C-49-G</t>
  </si>
  <si>
    <t>0.19203675703619794</t>
  </si>
  <si>
    <t>0.08077267796784672</t>
  </si>
  <si>
    <t>59.49520921034427</t>
  </si>
  <si>
    <t>GATCCAGATCTAACTTGGGGTGGCTTTATCTTCTTCTTTTGCCAATTCTACTAATTGTTTGGG</t>
  </si>
  <si>
    <t>G-28-A;C-49-T</t>
  </si>
  <si>
    <t>-0.36863350194682903</t>
  </si>
  <si>
    <t>0.11467054476700246</t>
  </si>
  <si>
    <t>33.96143217129869</t>
  </si>
  <si>
    <t>GATCCAGATCTAACTTGGGGTGGCTTTATCTTCTTCTTTTGCCAATTGCACTAATTGTTTGGG</t>
  </si>
  <si>
    <t>G-28-A;C-48-G</t>
  </si>
  <si>
    <t>-1.3485694138007362</t>
  </si>
  <si>
    <t>0.18283153206084238</t>
  </si>
  <si>
    <t>12.746919327028355</t>
  </si>
  <si>
    <t>GATCCAGATCTAACTTGGGGTGGCTTTATCTTCTTCTTTTGCCAATTTCACTAATTGTTTGGG</t>
  </si>
  <si>
    <t>G-28-A;C-48-T</t>
  </si>
  <si>
    <t>-1.924333389342435</t>
  </si>
  <si>
    <t>0.2510122020139052</t>
  </si>
  <si>
    <t>7.167275852002852</t>
  </si>
  <si>
    <t>GATCCAGATCTAACTTGGGGTGGCTTTATCTTCTTCTTTTGCCACTTCCACTAATTGTTTGGG</t>
  </si>
  <si>
    <t>G-28-A;A-45-C</t>
  </si>
  <si>
    <t>-1.996802261693815</t>
  </si>
  <si>
    <t>0.4427656194426618</t>
  </si>
  <si>
    <t>6.6662452681240065</t>
  </si>
  <si>
    <t>GATCCAGATCTAACTTGGGGTGGCTTTATCTTCTTCTTTTGCCAGTTCCACTAATTGTTTGGG</t>
  </si>
  <si>
    <t>G-28-A;A-45-G</t>
  </si>
  <si>
    <t>-0.3572217297428612</t>
  </si>
  <si>
    <t>0.10321633205822886</t>
  </si>
  <si>
    <t>34.351212108856274</t>
  </si>
  <si>
    <t>GATCCAGATCTAACTTGGGGTGGCTTTATCTTCTTCTTTTGCCATTTCCACTAATTGTTTGGG</t>
  </si>
  <si>
    <t>G-28-A;A-45-T</t>
  </si>
  <si>
    <t>-1.1175438980826033</t>
  </si>
  <si>
    <t>0.1845461739470525</t>
  </si>
  <si>
    <t>16.059733859085274</t>
  </si>
  <si>
    <t>GATCCAGATCTAACTTGGGGTGGCTTTATCTTCTTCTTTTGCCCATTCCACTAATTGTTTGGG</t>
  </si>
  <si>
    <t>G-28-A;A-44-C</t>
  </si>
  <si>
    <t>-0.8788421473897141</t>
  </si>
  <si>
    <t>0.16651054907215418</t>
  </si>
  <si>
    <t>20.38943526241031</t>
  </si>
  <si>
    <t>GATCCAGATCTAACTTGGGGTGGCTTTATCTTCTTCTTTTGCCGATTCCACTAATTGTTTGGG</t>
  </si>
  <si>
    <t>G-28-A;A-44-G</t>
  </si>
  <si>
    <t>0.26031383901637156</t>
  </si>
  <si>
    <t>0.07830409655458148</t>
  </si>
  <si>
    <t>63.69925543025858</t>
  </si>
  <si>
    <t>GATCCAGATCTAACTTGGGGTGGCTTTATCTTCTTCTTTTGCCTATTCCACTAATTGTTTGGG</t>
  </si>
  <si>
    <t>G-28-A;A-44-T</t>
  </si>
  <si>
    <t>-1.3872852994465417</t>
  </si>
  <si>
    <t>0.1867936478977405</t>
  </si>
  <si>
    <t>12.262842256822067</t>
  </si>
  <si>
    <t>GATCCAGATCTAACTTGGGGTGGCTTTATCTTCTTCTTTTGCGAATTCCACTAATTGTTTGGG</t>
  </si>
  <si>
    <t>G-28-A;C-43-G</t>
  </si>
  <si>
    <t>0.2223033143655746</t>
  </si>
  <si>
    <t>0.08572877931091574</t>
  </si>
  <si>
    <t>61.3234521165284</t>
  </si>
  <si>
    <t>GATCCAGATCTAACTTGGGGTGGCTTTATCTTCTTCTTTTGCTAATTCCACTAATTGTTTGGG</t>
  </si>
  <si>
    <t>G-28-A;C-43-T</t>
  </si>
  <si>
    <t>-1.7907427898836608</t>
  </si>
  <si>
    <t>0.30439485466726135</t>
  </si>
  <si>
    <t>8.191657390032876</t>
  </si>
  <si>
    <t>GATCCAGATCTAACTTGGGGTGGCTTTATCTTCTTCTTTTGGCAATTCCACTAATTGTTTGGG</t>
  </si>
  <si>
    <t>G-28-A;C-42-G</t>
  </si>
  <si>
    <t>-0.10369365368004657</t>
  </si>
  <si>
    <t>0.09486509377785768</t>
  </si>
  <si>
    <t>44.26372005430702</t>
  </si>
  <si>
    <t>GATCCAGATCTAACTTGGGGTGGCTTTATCTTCTTCTTTTGTCAATTCCACTAATTGTTTGGG</t>
  </si>
  <si>
    <t>G-28-A;C-42-T</t>
  </si>
  <si>
    <t>-1.2511593915310706</t>
  </si>
  <si>
    <t>0.17334260055877423</t>
  </si>
  <si>
    <t>14.051085369150057</t>
  </si>
  <si>
    <t>GATCCAGATCTAACTTGGGGTGGCTTTATCTTCTTCTTTTTCCAATTCCACTAATTGTTTGGG</t>
  </si>
  <si>
    <t>G-28-A;G-41-T</t>
  </si>
  <si>
    <t>-1.6418589202786718</t>
  </si>
  <si>
    <t>0.31169798879191424</t>
  </si>
  <si>
    <t>9.506731384887516</t>
  </si>
  <si>
    <t>GATCCAGATCTAACTTGGGGTGGCTTTATCTTCTTGTTTTGCCAATTCCACTAATTGTTTGGG</t>
  </si>
  <si>
    <t>G-28-A;C-36-G</t>
  </si>
  <si>
    <t>-0.38078721534239335</t>
  </si>
  <si>
    <t>0.09854803341842837</t>
  </si>
  <si>
    <t>33.55117279565314</t>
  </si>
  <si>
    <t>GATCCAGATCTAACTTGGGGTGGCTTTATCTTCTTTTTTTGCCAATTCCACTAATTGTTTGGG</t>
  </si>
  <si>
    <t>G-28-A;C-36-T</t>
  </si>
  <si>
    <t>-1.1737734193016398</t>
  </si>
  <si>
    <t>0.24320935143106767</t>
  </si>
  <si>
    <t>15.181621971452948</t>
  </si>
  <si>
    <t>GATCCAGATCTAACTTGGGGTGGCTTTATCTTGTTCTTTTGCCAATTCCACTAATTGTTTGGG</t>
  </si>
  <si>
    <t>G-28-A;C-33-G</t>
  </si>
  <si>
    <t>-1.7297621147686686</t>
  </si>
  <si>
    <t>0.23736447675556785</t>
  </si>
  <si>
    <t>8.706735486971597</t>
  </si>
  <si>
    <t>GATCCAGATCTAACTTGGGGTGGCTTTATCTTTTTCTTTTGCCAATTCCACTAATTGTTTGGG</t>
  </si>
  <si>
    <t>G-28-A;C-33-T</t>
  </si>
  <si>
    <t>-1.4644933229014367</t>
  </si>
  <si>
    <t>0.4434343305086397</t>
  </si>
  <si>
    <t>11.351679560735494</t>
  </si>
  <si>
    <t>GATCCAGATCTAACTTGGGGTGGCTTTATGTTCTTCTTTTGCCAATTCCACTAATTGTTTGGG</t>
  </si>
  <si>
    <t>G-28-A;C-30-G</t>
  </si>
  <si>
    <t>-0.6231817060526769</t>
  </si>
  <si>
    <t>0.12544747549336152</t>
  </si>
  <si>
    <t>26.329166806641314</t>
  </si>
  <si>
    <t>GATCCAGATCTAACTTGGGGTGGCTTTATTTTCTTCTTTTGCCAATTCCACTAATTGTTTGGG</t>
  </si>
  <si>
    <t>G-28-A;C-30-T</t>
  </si>
  <si>
    <t>-1.667559055345918</t>
  </si>
  <si>
    <t>0.26934054381972045</t>
  </si>
  <si>
    <t>9.265519963770144</t>
  </si>
  <si>
    <t>GATCCAGATCTAACTTGGGGTGGCTTTCACTTCTTCTTTTGCCAATTCCACTAATTGTTTGGG</t>
  </si>
  <si>
    <t>G-28-C;T-29-A</t>
  </si>
  <si>
    <t>0.025731289005866853</t>
  </si>
  <si>
    <t>0.1589417757291669</t>
  </si>
  <si>
    <t>50.37980114458144</t>
  </si>
  <si>
    <t>GATCCAGATCTAACTTGGGGTGGCTTTCCCTTCTTCTTTTGCCAATTCCACTAATTGTTTGGG</t>
  </si>
  <si>
    <t>G-28-C;T-29-C</t>
  </si>
  <si>
    <t>-0.43895036756712963</t>
  </si>
  <si>
    <t>0.1772366248235702</t>
  </si>
  <si>
    <t>31.65539737521949</t>
  </si>
  <si>
    <t>GATCCAGATCTAACTTGGGGTGGCTTTCGCTTCTTCTTTTGCCAATTCCACTAATTGTTTGGG</t>
  </si>
  <si>
    <t>G-28-C;T-29-G</t>
  </si>
  <si>
    <t>0.036278988392211275</t>
  </si>
  <si>
    <t>0.1256696103448188</t>
  </si>
  <si>
    <t>50.914004497710835</t>
  </si>
  <si>
    <t>GATCCAGATCTAACTTGGGGTGGCTTTCTATTCTTCTTTTGCCAATTCCACTAATTGTTTGGG</t>
  </si>
  <si>
    <t>G-28-C;C-30-A</t>
  </si>
  <si>
    <t>-1.564595018918464</t>
  </si>
  <si>
    <t>0.3221011949219295</t>
  </si>
  <si>
    <t>10.270379914266496</t>
  </si>
  <si>
    <t>GATCCAGATCTAACTTGGGGTGGCTTTCTCATCTTCTTTTGCCAATTCCACTAATTGTTTGGG</t>
  </si>
  <si>
    <t>G-28-C;T-31-A</t>
  </si>
  <si>
    <t>0.2028360552094997</t>
  </si>
  <si>
    <t>0.1587963581870998</t>
  </si>
  <si>
    <t>60.14119754664145</t>
  </si>
  <si>
    <t>GATCCAGATCTAACTTGGGGTGGCTTTCTCCTCTTCTTTTGCCAATTCCACTAATTGTTTGGG</t>
  </si>
  <si>
    <t>G-28-C;T-31-C</t>
  </si>
  <si>
    <t>-0.28957322479308223</t>
  </si>
  <si>
    <t>0.14085698825736806</t>
  </si>
  <si>
    <t>36.75542412505724</t>
  </si>
  <si>
    <t>GATCCAGATCTAACTTGGGGTGGCTTTCTCGTCTTCTTTTGCCAATTCCACTAATTGTTTGGG</t>
  </si>
  <si>
    <t>G-28-C;T-31-G</t>
  </si>
  <si>
    <t>0.17286432477565766</t>
  </si>
  <si>
    <t>0.09563533997245698</t>
  </si>
  <si>
    <t>58.36540648279491</t>
  </si>
  <si>
    <t>GATCCAGATCTAACTTGGGGTGGCTTTCTCTACTTCTTTTGCCAATTCCACTAATTGTTTGGG</t>
  </si>
  <si>
    <t>G-28-C;T-32-A</t>
  </si>
  <si>
    <t>-0.29230552885420963</t>
  </si>
  <si>
    <t>0.19092606982340266</t>
  </si>
  <si>
    <t>36.65513420412375</t>
  </si>
  <si>
    <t>GATCCAGATCTAACTTGGGGTGGCTTTCTCTCCTTCTTTTGCCAATTCCACTAATTGTTTGGG</t>
  </si>
  <si>
    <t>G-28-C;T-32-C</t>
  </si>
  <si>
    <t>-0.873716419042615</t>
  </si>
  <si>
    <t>0.2595121446536752</t>
  </si>
  <si>
    <t>20.494214273684715</t>
  </si>
  <si>
    <t>GATCCAGATCTAACTTGGGGTGGCTTTCTCTGCTTCTTTTGCCAATTCCACTAATTGTTTGGG</t>
  </si>
  <si>
    <t>G-28-C;T-32-G</t>
  </si>
  <si>
    <t>0.03384907584422153</t>
  </si>
  <si>
    <t>0.1326499796225671</t>
  </si>
  <si>
    <t>50.79043810787358</t>
  </si>
  <si>
    <t>GATCCAGATCTAACTTGGGGTGGCTTTCTCTTATTCTTTTGCCAATTCCACTAATTGTTTGGG</t>
  </si>
  <si>
    <t>G-28-C;C-33-A</t>
  </si>
  <si>
    <t>-1.5407610684952264</t>
  </si>
  <si>
    <t>0.5943056909441498</t>
  </si>
  <si>
    <t>10.518104035505008</t>
  </si>
  <si>
    <t>GATCCAGATCTAACTTGGGGTGGCTTTCTCTTCATCTTTTGCCAATTCCACTAATTGTTTGGG</t>
  </si>
  <si>
    <t>G-28-C;T-34-A</t>
  </si>
  <si>
    <t>-0.22469873015178288</t>
  </si>
  <si>
    <t>0.16241614231553664</t>
  </si>
  <si>
    <t>39.21896005158065</t>
  </si>
  <si>
    <t>GATCCAGATCTAACTTGGGGTGGCTTTCTCTTCCTCTTTTGCCAATTCCACTAATTGTTTGGG</t>
  </si>
  <si>
    <t>G-28-C;T-34-C</t>
  </si>
  <si>
    <t>-0.9763029015889774</t>
  </si>
  <si>
    <t>0.19878117787189317</t>
  </si>
  <si>
    <t>18.496030346810326</t>
  </si>
  <si>
    <t>GATCCAGATCTAACTTGGGGTGGCTTTCTCTTCGTCTTTTGCCAATTCCACTAATTGTTTGGG</t>
  </si>
  <si>
    <t>G-28-C;T-34-G</t>
  </si>
  <si>
    <t>0.6343988475587803</t>
  </si>
  <si>
    <t>0.09335775072655195</t>
  </si>
  <si>
    <t>92.59710543472072</t>
  </si>
  <si>
    <t>GATCCAGATCTAACTTGGGGTGGCTTTCTCTTCTACTTTTGCCAATTCCACTAATTGTTTGGG</t>
  </si>
  <si>
    <t>G-28-C;T-35-A</t>
  </si>
  <si>
    <t>-0.5159435730173366</t>
  </si>
  <si>
    <t>0.16030387100368412</t>
  </si>
  <si>
    <t>29.309610386528043</t>
  </si>
  <si>
    <t>GATCCAGATCTAACTTGGGGTGGCTTTCTCTTCTCCTTTTGCCAATTCCACTAATTGTTTGGG</t>
  </si>
  <si>
    <t>G-28-C;T-35-C</t>
  </si>
  <si>
    <t>-0.35250119693330595</t>
  </si>
  <si>
    <t>0.1741329515340256</t>
  </si>
  <si>
    <t>34.51375146702289</t>
  </si>
  <si>
    <t>GATCCAGATCTAACTTGGGGTGGCTTTCTCTTCTGCTTTTGCCAATTCCACTAATTGTTTGGG</t>
  </si>
  <si>
    <t>G-28-C;T-35-G</t>
  </si>
  <si>
    <t>-0.4640114325050384</t>
  </si>
  <si>
    <t>0.18059334846756814</t>
  </si>
  <si>
    <t>30.871937578735096</t>
  </si>
  <si>
    <t>GATCCAGATCTAACTTGGGGTGGCTTTCTCTTCTTATTTTGCCAATTCCACTAATTGTTTGGG</t>
  </si>
  <si>
    <t>G-28-C;C-36-A</t>
  </si>
  <si>
    <t>-0.8842805974746966</t>
  </si>
  <si>
    <t>0.2444321337757038</t>
  </si>
  <si>
    <t>20.278849317110687</t>
  </si>
  <si>
    <t>GATCCAGATCTAACTTGGGGTGGCTTTCTCTTCTTCATTTGCCAATTCCACTAATTGTTTGGG</t>
  </si>
  <si>
    <t>G-28-C;T-37-A</t>
  </si>
  <si>
    <t>0.5598150181683054</t>
  </si>
  <si>
    <t>0.12442353470512577</t>
  </si>
  <si>
    <t>85.94212056317072</t>
  </si>
  <si>
    <t>GATCCAGATCTAACTTGGGGTGGCTTTCTCTTCTTCCTTTGCCAATTCCACTAATTGTTTGGG</t>
  </si>
  <si>
    <t>G-28-C;T-37-C</t>
  </si>
  <si>
    <t>-0.4420232423881318</t>
  </si>
  <si>
    <t>0.16575234915686046</t>
  </si>
  <si>
    <t>31.558273602698648</t>
  </si>
  <si>
    <t>GATCCAGATCTAACTTGGGGTGGCTTTCTCTTCTTCGTTTGCCAATTCCACTAATTGTTTGGG</t>
  </si>
  <si>
    <t>G-28-C;T-37-G</t>
  </si>
  <si>
    <t>0.011212813769181429</t>
  </si>
  <si>
    <t>0.15057281081361465</t>
  </si>
  <si>
    <t>49.65364732755747</t>
  </si>
  <si>
    <t>GATCCAGATCTAACTTGGGGTGGCTTTCTCTTCTTCTATTGCCAATTCCACTAATTGTTTGGG</t>
  </si>
  <si>
    <t>G-28-C;T-38-A</t>
  </si>
  <si>
    <t>-0.15350031646663073</t>
  </si>
  <si>
    <t>0.1819865686435848</t>
  </si>
  <si>
    <t>42.11309419477131</t>
  </si>
  <si>
    <t>GATCCAGATCTAACTTGGGGTGGCTTTCTCTTCTTCTCTTGCCAATTCCACTAATTGTTTGGG</t>
  </si>
  <si>
    <t>G-28-C;T-38-C</t>
  </si>
  <si>
    <t>-0.42063580593007466</t>
  </si>
  <si>
    <t>0.20809789881413232</t>
  </si>
  <si>
    <t>32.24049363789789</t>
  </si>
  <si>
    <t>GATCCAGATCTAACTTGGGGTGGCTTTCTCTTCTTCTGTTGCCAATTCCACTAATTGTTTGGG</t>
  </si>
  <si>
    <t>G-28-C;T-38-G</t>
  </si>
  <si>
    <t>-0.11282821177974772</t>
  </si>
  <si>
    <t>0.12955933206149425</t>
  </si>
  <si>
    <t>43.86123160745071</t>
  </si>
  <si>
    <t>GATCCAGATCTAACTTGGGGTGGCTTTCTCTTCTTCTTATGCCAATTCCACTAATTGTTTGGG</t>
  </si>
  <si>
    <t>G-28-C;T-39-A</t>
  </si>
  <si>
    <t>-1.103669159080991</t>
  </si>
  <si>
    <t>0.2169255261466347</t>
  </si>
  <si>
    <t>16.284111465643882</t>
  </si>
  <si>
    <t>GATCCAGATCTAACTTGGGGTGGCTTTCTCTTCTTCTTCTGCCAATTCCACTAATTGTTTGGG</t>
  </si>
  <si>
    <t>G-28-C;T-39-C</t>
  </si>
  <si>
    <t>0.21626301274912008</t>
  </si>
  <si>
    <t>0.11515602557279958</t>
  </si>
  <si>
    <t>60.95415642109501</t>
  </si>
  <si>
    <t>GATCCAGATCTAACTTGGGGTGGCTTTCTCTTCTTCTTGTGCCAATTCCACTAATTGTTTGGG</t>
  </si>
  <si>
    <t>G-28-C;T-39-G</t>
  </si>
  <si>
    <t>0.010459052956669851</t>
  </si>
  <si>
    <t>0.14186281817761456</t>
  </si>
  <si>
    <t>49.6162344559533</t>
  </si>
  <si>
    <t>GATCCAGATCTAACTTGGGGTGGCTTTCTCTTCTTCTTTAGCCAATTCCACTAATTGTTTGGG</t>
  </si>
  <si>
    <t>G-28-C;T-40-A</t>
  </si>
  <si>
    <t>-2.468702989242124</t>
  </si>
  <si>
    <t>1.31263277425403</t>
  </si>
  <si>
    <t>4.158506708629625</t>
  </si>
  <si>
    <t>GATCCAGATCTAACTTGGGGTGGCTTTCTCTTCTTCTTTCGCCAATTCCACTAATTGTTTGGG</t>
  </si>
  <si>
    <t>G-28-C;T-40-C</t>
  </si>
  <si>
    <t>0.16600620835584745</t>
  </si>
  <si>
    <t>0.13573481450361954</t>
  </si>
  <si>
    <t>57.96649917014982</t>
  </si>
  <si>
    <t>GATCCAGATCTAACTTGGGGTGGCTTTCTCTTCTTCTTTGGCCAATTCCACTAATTGTTTGGG</t>
  </si>
  <si>
    <t>G-28-C;T-40-G</t>
  </si>
  <si>
    <t>0.03737430290677338</t>
  </si>
  <si>
    <t>0.12130037207471012</t>
  </si>
  <si>
    <t>50.96980189810451</t>
  </si>
  <si>
    <t>GATCCAGATCTAACTTGGGGTGGCTTTCTCTTCTTCTTTTACCAATTCCACTAATTGTTTGGG</t>
  </si>
  <si>
    <t>G-28-C;G-41-A</t>
  </si>
  <si>
    <t>-0.9071553035313601</t>
  </si>
  <si>
    <t>0.26394844176035803</t>
  </si>
  <si>
    <t>19.820241852394933</t>
  </si>
  <si>
    <t>GATCCAGATCTAACTTGGGGTGGCTTTCTCTTCTTCTTTTCCCAATTCCACTAATTGTTTGGG</t>
  </si>
  <si>
    <t>G-28-C;G-41-C</t>
  </si>
  <si>
    <t>-0.8714928593391141</t>
  </si>
  <si>
    <t>0.6457134947144663</t>
  </si>
  <si>
    <t>20.539835084199943</t>
  </si>
  <si>
    <t>GATCCAGATCTAACTTGGGGTGGCTTTCTCTTCTTCTTTTGACAATTCCACTAATTGTTTGGG</t>
  </si>
  <si>
    <t>G-28-C;C-42-A</t>
  </si>
  <si>
    <t>-0.5074488676262505</t>
  </si>
  <si>
    <t>0.16245725396595675</t>
  </si>
  <si>
    <t>29.55964738364841</t>
  </si>
  <si>
    <t>GATCCAGATCTAACTTGGGGTGGCTTTCTCTTCTTCTTTTGCAAATTCCACTAATTGTTTGGG</t>
  </si>
  <si>
    <t>G-28-C;C-43-A</t>
  </si>
  <si>
    <t>-0.9602292889421559</t>
  </si>
  <si>
    <t>0.26363244655891127</t>
  </si>
  <si>
    <t>18.795730554086532</t>
  </si>
  <si>
    <t>GATCCAGATCTAACTTGGGGTGGCTTTCTCTTCTTCTTTTGCCAAATCCACTAATTGTTTGGG</t>
  </si>
  <si>
    <t>G-28-C;T-46-A</t>
  </si>
  <si>
    <t>-0.0915037933705596</t>
  </si>
  <si>
    <t>0.1873866023245062</t>
  </si>
  <si>
    <t>44.80659065473951</t>
  </si>
  <si>
    <t>GATCCAGATCTAACTTGGGGTGGCTTTCTCTTCTTCTTTTGCCAACTCCACTAATTGTTTGGG</t>
  </si>
  <si>
    <t>G-28-C;T-46-C</t>
  </si>
  <si>
    <t>-0.10386503501328467</t>
  </si>
  <si>
    <t>0.2207536783133047</t>
  </si>
  <si>
    <t>44.25613472896019</t>
  </si>
  <si>
    <t>GATCCAGATCTAACTTGGGGTGGCTTTCTCTTCTTCTTTTGCCAAGTCCACTAATTGTTTGGG</t>
  </si>
  <si>
    <t>G-28-C;T-46-G</t>
  </si>
  <si>
    <t>0.005284731991251762</t>
  </si>
  <si>
    <t>0.1492766504789274</t>
  </si>
  <si>
    <t>49.36016719220834</t>
  </si>
  <si>
    <t>GATCCAGATCTAACTTGGGGTGGCTTTCTCTTCTTCTTTTGCCAATACCACTAATTGTTTGGG</t>
  </si>
  <si>
    <t>G-28-C;T-47-A</t>
  </si>
  <si>
    <t>-1.0806146060670252</t>
  </si>
  <si>
    <t>0.2709514676523023</t>
  </si>
  <si>
    <t>16.663895429975014</t>
  </si>
  <si>
    <t>GATCCAGATCTAACTTGGGGTGGCTTTCTCTTCTTCTTTTGCCAATCCCACTAATTGTTTGGG</t>
  </si>
  <si>
    <t>G-28-C;T-47-C</t>
  </si>
  <si>
    <t>-1.5471628585447872</t>
  </si>
  <si>
    <t>0.4355156788133045</t>
  </si>
  <si>
    <t>10.45098441384297</t>
  </si>
  <si>
    <t>GATCCAGATCTAACTTGGGGTGGCTTTCTCTTCTTCTTTTGCCAATGCCACTAATTGTTTGGG</t>
  </si>
  <si>
    <t>G-28-C;T-47-G</t>
  </si>
  <si>
    <t>-0.3930080064559159</t>
  </si>
  <si>
    <t>0.19236910374936103</t>
  </si>
  <si>
    <t>33.1436461422751</t>
  </si>
  <si>
    <t>GATCCAGATCTAACTTGGGGTGGCTTTCTCTTCTTCTTTTGCCAATTACACTAATTGTTTGGG</t>
  </si>
  <si>
    <t>G-28-C;C-48-A</t>
  </si>
  <si>
    <t>-1.5085824319252723</t>
  </si>
  <si>
    <t>0.3386615351575438</t>
  </si>
  <si>
    <t>10.862066728322773</t>
  </si>
  <si>
    <t>GATCCAGATCTAACTTGGGGTGGCTTTCTCTTCTTCTTTTGCCAATTCAACTAATTGTTTGGG</t>
  </si>
  <si>
    <t>G-28-C;C-49-A</t>
  </si>
  <si>
    <t>0.09764263637611906</t>
  </si>
  <si>
    <t>0.12928189823454042</t>
  </si>
  <si>
    <t>54.13612301048546</t>
  </si>
  <si>
    <t>GATCCAGATCTAACTTGGGGTGGCTTTCTCTTCTTCTTTTGCCAATTCCAATAATTGTTTGGG</t>
  </si>
  <si>
    <t>G-28-C;C-51-A</t>
  </si>
  <si>
    <t>-1.2892299913964718</t>
  </si>
  <si>
    <t>0.45609895585451665</t>
  </si>
  <si>
    <t>13.526206736362377</t>
  </si>
  <si>
    <t>GATCCAGATCTAACTTGGGGTGGCTTTCTCTTCTTCTTTTGCCAATTCCACAAATTGTTTGGG</t>
  </si>
  <si>
    <t>G-28-C;T-52-A</t>
  </si>
  <si>
    <t>-0.25009032585450847</t>
  </si>
  <si>
    <t>0.17820953292541536</t>
  </si>
  <si>
    <t>38.235664623743645</t>
  </si>
  <si>
    <t>GATCCAGATCTAACTTGGGGTGGCTTTCTCTTCTTCTTTTGCCAATTCCACCAATTGTTTGGG</t>
  </si>
  <si>
    <t>G-28-C;T-52-C</t>
  </si>
  <si>
    <t>-0.35867188489546187</t>
  </si>
  <si>
    <t>0.15300739334629931</t>
  </si>
  <si>
    <t>34.30143362360544</t>
  </si>
  <si>
    <t>GATCCAGATCTAACTTGGGGTGGCTTTCTCTTCTTCTTTTGCCAATTCCACGAATTGTTTGGG</t>
  </si>
  <si>
    <t>G-28-C;T-52-G</t>
  </si>
  <si>
    <t>0.266630010531738</t>
  </si>
  <si>
    <t>0.11798095585513876</t>
  </si>
  <si>
    <t>64.1028641420847</t>
  </si>
  <si>
    <t>GATCCAGATCTAACTTGGGGTGGCTTTCTCTTCTTCTTTTGCCAATTCCACTAAATGTTTGGG</t>
  </si>
  <si>
    <t>G-28-C;T-55-A</t>
  </si>
  <si>
    <t>-0.14614487459623635</t>
  </si>
  <si>
    <t>0.17871171720845322</t>
  </si>
  <si>
    <t>42.423996621751975</t>
  </si>
  <si>
    <t>GATCCAGATCTAACTTGGGGTGGCTTTCTCTTCTTCTTTTGCCAATTCCACTAACTGTTTGGG</t>
  </si>
  <si>
    <t>G-28-C;T-55-C</t>
  </si>
  <si>
    <t>-0.14121901772910883</t>
  </si>
  <si>
    <t>0.18643371568028125</t>
  </si>
  <si>
    <t>42.633486692303634</t>
  </si>
  <si>
    <t>GATCCAGATCTAACTTGGGGTGGCTTTCTCTTCTTCTTTTGCCAATTCCACTAAGTGTTTGGG</t>
  </si>
  <si>
    <t>G-28-C;T-55-G</t>
  </si>
  <si>
    <t>-0.23156449870172774</t>
  </si>
  <si>
    <t>0.16666752252969214</t>
  </si>
  <si>
    <t>38.95061400414801</t>
  </si>
  <si>
    <t>GATCCAGATCTAACTTGGGGTGGCTTTCTCTTCTTCTTTTGCCAATTCCACTAATAGTTTGGG</t>
  </si>
  <si>
    <t>G-28-C;T-56-A</t>
  </si>
  <si>
    <t>-1.1082624857532948</t>
  </si>
  <si>
    <t>0.351680401007665</t>
  </si>
  <si>
    <t>16.2094847457756</t>
  </si>
  <si>
    <t>GATCCAGATCTAACTTGGGGTGGCTTTCTCTTCTTCTTTTGCCAATTCCACTAATCGTTTGGG</t>
  </si>
  <si>
    <t>G-28-C;T-56-C</t>
  </si>
  <si>
    <t>-0.19349738025206775</t>
  </si>
  <si>
    <t>0.16003264068244397</t>
  </si>
  <si>
    <t>40.46193495711154</t>
  </si>
  <si>
    <t>GATCCAGATCTAACTTGGGGTGGCTTTCTCTTCTTCTTTTGCCAATTCCACTAATGGTTTGGG</t>
  </si>
  <si>
    <t>G-28-C;T-56-G</t>
  </si>
  <si>
    <t>-0.38889986290282647</t>
  </si>
  <si>
    <t>0.2339332790138675</t>
  </si>
  <si>
    <t>33.28008506194635</t>
  </si>
  <si>
    <t>GATCCAGATCTAACTTGGGGTGGCTTTCTCTTCTTCTTTTGCCAATTCCACTAATTATTTGGG</t>
  </si>
  <si>
    <t>G-28-C;G-57-A</t>
  </si>
  <si>
    <t>-0.19730945256432847</t>
  </si>
  <si>
    <t>0.14576673591160655</t>
  </si>
  <si>
    <t>40.30798475624244</t>
  </si>
  <si>
    <t>GATCCAGATCTAACTTGGGGTGGCTTTCTCTTCTTCTTTTGCCAATTCCACTAATTCTTTGGG</t>
  </si>
  <si>
    <t>G-28-C;G-57-C</t>
  </si>
  <si>
    <t>-1.144198726486323</t>
  </si>
  <si>
    <t>0.258999299822775</t>
  </si>
  <si>
    <t>15.637319114595249</t>
  </si>
  <si>
    <t>GATCCAGATCTAACTTGGGGTGGCTTTCTCTTCTTCTTTTGCCAATTCCACTAATTGATTGGG</t>
  </si>
  <si>
    <t>G-28-C;T-58-A</t>
  </si>
  <si>
    <t>-0.4765284549249265</t>
  </si>
  <si>
    <t>0.17703976882763456</t>
  </si>
  <si>
    <t>30.487921228377786</t>
  </si>
  <si>
    <t>GATCCAGATCTAACTTGGGGTGGCTTTCTCTTCTTCTTTTGCCAATTCCACTAATTGCTTGGG</t>
  </si>
  <si>
    <t>G-28-C;T-58-C</t>
  </si>
  <si>
    <t>-0.9257128580491486</t>
  </si>
  <si>
    <t>0.2533910551365242</t>
  </si>
  <si>
    <t>19.45581849519167</t>
  </si>
  <si>
    <t>GATCCAGATCTAACTTGGGGTGGCTTTCTCTTCTTCTTTTGCCAATTCCACTAATTGGTTGGG</t>
  </si>
  <si>
    <t>G-28-C;T-58-G</t>
  </si>
  <si>
    <t>-0.908666494460266</t>
  </si>
  <si>
    <t>0.3006652631892592</t>
  </si>
  <si>
    <t>19.790312303026464</t>
  </si>
  <si>
    <t>GATCCAGATCTAACTTGGGGTGGCTTTCTCTTCTTCTTTTGCCAATTCCACTAATTGTATGGG</t>
  </si>
  <si>
    <t>G-28-C;T-59-A</t>
  </si>
  <si>
    <t>-0.6018149121508298</t>
  </si>
  <si>
    <t>0.2143455169208419</t>
  </si>
  <si>
    <t>26.897789880323142</t>
  </si>
  <si>
    <t>GATCCAGATCTAACTTGGGGTGGCTTTCTCTTCTTCTTTTGCCAATTCCACTAATTGTCTGGG</t>
  </si>
  <si>
    <t>G-28-C;T-59-C</t>
  </si>
  <si>
    <t>-0.5216744279398464</t>
  </si>
  <si>
    <t>0.19130573581794943</t>
  </si>
  <si>
    <t>29.142121646800096</t>
  </si>
  <si>
    <t>GATCCAGATCTAACTTGGGGTGGCTTTCTCTTCTTCTTTTGCCAATTCCACTAATTGTGTGGG</t>
  </si>
  <si>
    <t>G-28-C;T-59-G</t>
  </si>
  <si>
    <t>-1.4335227263927617</t>
  </si>
  <si>
    <t>0.31668004231994373</t>
  </si>
  <si>
    <t>11.70874862851333</t>
  </si>
  <si>
    <t>GATCCAGATCTAACTTGGGGTGGCTTTCTCTTCTTCTTTTGCCAATTCCACTAATTGTTAGGG</t>
  </si>
  <si>
    <t>G-28-C;T-60-A</t>
  </si>
  <si>
    <t>-1.7448075373381533</t>
  </si>
  <si>
    <t>0.4449551967675438</t>
  </si>
  <si>
    <t>8.576719497696152</t>
  </si>
  <si>
    <t>GATCCAGATCTAACTTGGGGTGGCTTTCTCTTCTTCTTTTGCCAATTCCACTAATTGTTCGGG</t>
  </si>
  <si>
    <t>G-28-C;T-60-C</t>
  </si>
  <si>
    <t>-0.6162301518970797</t>
  </si>
  <si>
    <t>0.2237078740280052</t>
  </si>
  <si>
    <t>26.51283307896364</t>
  </si>
  <si>
    <t>GATCCAGATCTAACTTGGGGTGGCTTTCTCTTCTTCTTTTGCCAATTCCACTAATTGTTGGGG</t>
  </si>
  <si>
    <t>G-28-C;T-60-G</t>
  </si>
  <si>
    <t>-1.3885303241726763</t>
  </si>
  <si>
    <t>0.343857800869255</t>
  </si>
  <si>
    <t>12.247584215290065</t>
  </si>
  <si>
    <t>GATCCAGATCTAACTTGGGGTGGCTTTCTCTTCTTCTTTTGCCAATTCCACTAATTGTTTAGG</t>
  </si>
  <si>
    <t>G-28-C;G-61-A</t>
  </si>
  <si>
    <t>-1.8048410400047816</t>
  </si>
  <si>
    <t>0.2662366499274206</t>
  </si>
  <si>
    <t>8.07697963254179</t>
  </si>
  <si>
    <t>GATCCAGATCTAACTTGGGGTGGCTTTCTCTTCTTCTTTTGCCAATTCCACTAATTGTTTCGG</t>
  </si>
  <si>
    <t>G-28-C;G-61-C</t>
  </si>
  <si>
    <t>-0.18839462202765328</t>
  </si>
  <si>
    <t>0.14802916292535903</t>
  </si>
  <si>
    <t>40.66893010243255</t>
  </si>
  <si>
    <t>GATCCAGATCTAACTTGGGGTGGCTTTCTCTTCTTCTTTTGCCAATTCCACTAATTGTTTGAG</t>
  </si>
  <si>
    <t>G-28-C;G-62-A</t>
  </si>
  <si>
    <t>0.15517029511148778</t>
  </si>
  <si>
    <t>0.10848436998921965</t>
  </si>
  <si>
    <t>57.34177008197</t>
  </si>
  <si>
    <t>GATCCAGATCTAACTTGGGGTGGCTTTCTCTTCTTCTTTTGCCAATTCCACTAATTGTTTGCG</t>
  </si>
  <si>
    <t>G-28-C;G-62-C</t>
  </si>
  <si>
    <t>-0.42699236705461174</t>
  </si>
  <si>
    <t>0.21575733988297519</t>
  </si>
  <si>
    <t>32.036204944059456</t>
  </si>
  <si>
    <t>GATCCAGATCTAACTTGGGGTGGCTTTCTCTTCTTCTTTTGCCAATTCCACTAATTGTTTGGA</t>
  </si>
  <si>
    <t>G-28-C;G-63-A</t>
  </si>
  <si>
    <t>-3.1336821966528405</t>
  </si>
  <si>
    <t>0.8744147254185638</t>
  </si>
  <si>
    <t>2.138654382738552</t>
  </si>
  <si>
    <t>GATCCAGATCTAACTTGGGGTGGCTTTCTCTTCTTCTTTTGCCAATTCCACTAATTGTTTGGG</t>
  </si>
  <si>
    <t>G-28-C</t>
  </si>
  <si>
    <t>-0.8484588950160781</t>
  </si>
  <si>
    <t>0.027472902384380514</t>
  </si>
  <si>
    <t>21.018439834437018</t>
  </si>
  <si>
    <t>GATCCAGATCTAACTTGGGGTGGCTTTCTCTTCTTCTTTTGCCAATTCCACTAATTGTTTGTG</t>
  </si>
  <si>
    <t>G-28-C;G-62-T</t>
  </si>
  <si>
    <t>-0.7952055170096777</t>
  </si>
  <si>
    <t>0.23040005903062732</t>
  </si>
  <si>
    <t>22.16808224853388</t>
  </si>
  <si>
    <t>GATCCAGATCTAACTTGGGGTGGCTTTCTCTTCTTCTTTTGCCAATTCCACTAATTGTTTTGG</t>
  </si>
  <si>
    <t>G-28-C;G-61-T</t>
  </si>
  <si>
    <t>-0.6953273966262242</t>
  </si>
  <si>
    <t>0.18624847882554765</t>
  </si>
  <si>
    <t>24.49653400046696</t>
  </si>
  <si>
    <t>GATCCAGATCTAACTTGGGGTGGCTTTCTCTTCTTCTTTTGCCAATTCCACTAATTTTTTGGG</t>
  </si>
  <si>
    <t>G-28-C;G-57-T</t>
  </si>
  <si>
    <t>-0.2480790110285199</t>
  </si>
  <si>
    <t>0.23679299296857803</t>
  </si>
  <si>
    <t>38.31264597379663</t>
  </si>
  <si>
    <t>GATCCAGATCTAACTTGGGGTGGCTTTCTCTTCTTCTTTTGCCAATTCCACTACTTGTTTGGG</t>
  </si>
  <si>
    <t>G-28-C;A-54-C</t>
  </si>
  <si>
    <t>-0.14206317012823313</t>
  </si>
  <si>
    <t>0.14867695097434727</t>
  </si>
  <si>
    <t>42.59751271812383</t>
  </si>
  <si>
    <t>GATCCAGATCTAACTTGGGGTGGCTTTCTCTTCTTCTTTTGCCAATTCCACTAGTTGTTTGGG</t>
  </si>
  <si>
    <t>G-28-C;A-54-G</t>
  </si>
  <si>
    <t>-0.7618569094306803</t>
  </si>
  <si>
    <t>0.3256477510202113</t>
  </si>
  <si>
    <t>22.919821993044266</t>
  </si>
  <si>
    <t>GATCCAGATCTAACTTGGGGTGGCTTTCTCTTCTTCTTTTGCCAATTCCACTATTTGTTTGGG</t>
  </si>
  <si>
    <t>G-28-C;A-54-T</t>
  </si>
  <si>
    <t>-0.2925915482518069</t>
  </si>
  <si>
    <t>0.20410161826813578</t>
  </si>
  <si>
    <t>36.64465162390194</t>
  </si>
  <si>
    <t>GATCCAGATCTAACTTGGGGTGGCTTTCTCTTCTTCTTTTGCCAATTCCACTCATTGTTTGGG</t>
  </si>
  <si>
    <t>G-28-C;A-53-C</t>
  </si>
  <si>
    <t>-0.1187324113010301</t>
  </si>
  <si>
    <t>0.15680614670172405</t>
  </si>
  <si>
    <t>43.60302913431882</t>
  </si>
  <si>
    <t>GATCCAGATCTAACTTGGGGTGGCTTTCTCTTCTTCTTTTGCCAATTCCACTGATTGTTTGGG</t>
  </si>
  <si>
    <t>G-28-C;A-53-G</t>
  </si>
  <si>
    <t>-0.1087505535057649</t>
  </si>
  <si>
    <t>0.15845572782410483</t>
  </si>
  <si>
    <t>44.040447864425026</t>
  </si>
  <si>
    <t>GATCCAGATCTAACTTGGGGTGGCTTTCTCTTCTTCTTTTGCCAATTCCACTTATTGTTTGGG</t>
  </si>
  <si>
    <t>G-28-C;A-53-T</t>
  </si>
  <si>
    <t>-0.47621997904272445</t>
  </si>
  <si>
    <t>0.22516915944617594</t>
  </si>
  <si>
    <t>30.497327467499584</t>
  </si>
  <si>
    <t>GATCCAGATCTAACTTGGGGTGGCTTTCTCTTCTTCTTTTGCCAATTCCAGTAATTGTTTGGG</t>
  </si>
  <si>
    <t>G-28-C;C-51-G</t>
  </si>
  <si>
    <t>-0.379430428769348</t>
  </si>
  <si>
    <t>0.18903215681713814</t>
  </si>
  <si>
    <t>33.59672547205401</t>
  </si>
  <si>
    <t>GATCCAGATCTAACTTGGGGTGGCTTTCTCTTCTTCTTTTGCCAATTCCATTAATTGTTTGGG</t>
  </si>
  <si>
    <t>G-28-C;C-51-T</t>
  </si>
  <si>
    <t>-1.5301114810030778</t>
  </si>
  <si>
    <t>0.7048809505673787</t>
  </si>
  <si>
    <t>10.63071607626253</t>
  </si>
  <si>
    <t>GATCCAGATCTAACTTGGGGTGGCTTTCTCTTCTTCTTTTGCCAATTCCGCTAATTGTTTGGG</t>
  </si>
  <si>
    <t>G-28-C;A-50-G</t>
  </si>
  <si>
    <t>-0.4113795558979267</t>
  </si>
  <si>
    <t>0.1701158909372383</t>
  </si>
  <si>
    <t>32.54030513264394</t>
  </si>
  <si>
    <t>GATCCAGATCTAACTTGGGGTGGCTTTCTCTTCTTCTTTTGCCAATTCCTCTAATTGTTTGGG</t>
  </si>
  <si>
    <t>G-28-C;A-50-T</t>
  </si>
  <si>
    <t>-0.7602210720381202</t>
  </si>
  <si>
    <t>0.2906999294672446</t>
  </si>
  <si>
    <t>22.957345777928833</t>
  </si>
  <si>
    <t>GATCCAGATCTAACTTGGGGTGGCTTTCTCTTCTTCTTTTGCCAATTCGACTAATTGTTTGGG</t>
  </si>
  <si>
    <t>G-28-C;C-49-G</t>
  </si>
  <si>
    <t>0.14650144127482406</t>
  </si>
  <si>
    <t>0.11815150839413056</t>
  </si>
  <si>
    <t>56.84683103503356</t>
  </si>
  <si>
    <t>GATCCAGATCTAACTTGGGGTGGCTTTCTCTTCTTCTTTTGCCAATTCTACTAATTGTTTGGG</t>
  </si>
  <si>
    <t>G-28-C;C-49-T</t>
  </si>
  <si>
    <t>-0.2778632931965801</t>
  </si>
  <si>
    <t>0.19231673925636814</t>
  </si>
  <si>
    <t>37.18835749034469</t>
  </si>
  <si>
    <t>GATCCAGATCTAACTTGGGGTGGCTTTCTCTTCTTCTTTTGCCAATTGCACTAATTGTTTGGG</t>
  </si>
  <si>
    <t>G-28-C;C-48-G</t>
  </si>
  <si>
    <t>-1.0582417620473605</t>
  </si>
  <si>
    <t>0.2952408667607748</t>
  </si>
  <si>
    <t>17.04091594765363</t>
  </si>
  <si>
    <t>GATCCAGATCTAACTTGGGGTGGCTTTCTCTTCTTCTTTTGCCAATTTCACTAATTGTTTGGG</t>
  </si>
  <si>
    <t>G-28-C;C-48-T</t>
  </si>
  <si>
    <t>-1.1096215928752406</t>
  </si>
  <si>
    <t>0.4106533584644574</t>
  </si>
  <si>
    <t>16.187469283689065</t>
  </si>
  <si>
    <t>GATCCAGATCTAACTTGGGGTGGCTTTCTCTTCTTCTTTTGCCAGTTCCACTAATTGTTTGGG</t>
  </si>
  <si>
    <t>G-28-C;A-45-G</t>
  </si>
  <si>
    <t>0.020359975859679302</t>
  </si>
  <si>
    <t>0.1538652851861687</t>
  </si>
  <si>
    <t>50.109920910874195</t>
  </si>
  <si>
    <t>GATCCAGATCTAACTTGGGGTGGCTTTCTCTTCTTCTTTTGCCATTTCCACTAATTGTTTGGG</t>
  </si>
  <si>
    <t>G-28-C;A-45-T</t>
  </si>
  <si>
    <t>-1.490056949704023</t>
  </si>
  <si>
    <t>0.4546807347774355</t>
  </si>
  <si>
    <t>11.06516721104481</t>
  </si>
  <si>
    <t>GATCCAGATCTAACTTGGGGTGGCTTTCTCTTCTTCTTTTGCCCATTCCACTAATTGTTTGGG</t>
  </si>
  <si>
    <t>G-28-C;A-44-C</t>
  </si>
  <si>
    <t>-0.35570986161989304</t>
  </si>
  <si>
    <t>0.22371514639962364</t>
  </si>
  <si>
    <t>34.403185890280746</t>
  </si>
  <si>
    <t>GATCCAGATCTAACTTGGGGTGGCTTTCTCTTCTTCTTTTGCCGATTCCACTAATTGTTTGGG</t>
  </si>
  <si>
    <t>G-28-C;A-44-G</t>
  </si>
  <si>
    <t>0.37973378611140746</t>
  </si>
  <si>
    <t>0.1111385115080566</t>
  </si>
  <si>
    <t>71.779062214238</t>
  </si>
  <si>
    <t>GATCCAGATCTAACTTGGGGTGGCTTTCTCTTCTTCTTTTGCCTATTCCACTAATTGTTTGGG</t>
  </si>
  <si>
    <t>G-28-C;A-44-T</t>
  </si>
  <si>
    <t>-1.5091097095021428</t>
  </si>
  <si>
    <t>0.5391323213662872</t>
  </si>
  <si>
    <t>10.856340913777924</t>
  </si>
  <si>
    <t>GATCCAGATCTAACTTGGGGTGGCTTTCTCTTCTTCTTTTGCGAATTCCACTAATTGTTTGGG</t>
  </si>
  <si>
    <t>G-28-C;C-43-G</t>
  </si>
  <si>
    <t>0.5593603319416991</t>
  </si>
  <si>
    <t>0.13049794249162985</t>
  </si>
  <si>
    <t>85.90305274713731</t>
  </si>
  <si>
    <t>GATCCAGATCTAACTTGGGGTGGCTTTCTCTTCTTCTTTTGCTAATTCCACTAATTGTTTGGG</t>
  </si>
  <si>
    <t>G-28-C;C-43-T</t>
  </si>
  <si>
    <t>-2.1021994424012913</t>
  </si>
  <si>
    <t>0.6361869520764141</t>
  </si>
  <si>
    <t>5.999400768951918</t>
  </si>
  <si>
    <t>GATCCAGATCTAACTTGGGGTGGCTTTCTCTTCTTCTTTTGGCAATTCCACTAATTGTTTGGG</t>
  </si>
  <si>
    <t>G-28-C;C-42-G</t>
  </si>
  <si>
    <t>-0.3833972281959498</t>
  </si>
  <si>
    <t>0.14025075713361415</t>
  </si>
  <si>
    <t>33.463717982144665</t>
  </si>
  <si>
    <t>GATCCAGATCTAACTTGGGGTGGCTTTCTCTTCTTCTTTTGTCAATTCCACTAATTGTTTGGG</t>
  </si>
  <si>
    <t>G-28-C;C-42-T</t>
  </si>
  <si>
    <t>-1.6844877040894295</t>
  </si>
  <si>
    <t>0.3210826541926417</t>
  </si>
  <si>
    <t>9.109987423099598</t>
  </si>
  <si>
    <t>GATCCAGATCTAACTTGGGGTGGCTTTCTCTTCTTGTTTTGCCAATTCCACTAATTGTTTGGG</t>
  </si>
  <si>
    <t>G-28-C;C-36-G</t>
  </si>
  <si>
    <t>-0.46299164833614115</t>
  </si>
  <si>
    <t>0.16401875615170217</t>
  </si>
  <si>
    <t>30.90343635018552</t>
  </si>
  <si>
    <t>GATCCAGATCTAACTTGGGGTGGCTTTCTCTTCTTTTTTTGCCAATTCCACTAATTGTTTGGG</t>
  </si>
  <si>
    <t>G-28-C;C-36-T</t>
  </si>
  <si>
    <t>-1.7860238593619255</t>
  </si>
  <si>
    <t>0.4849061293285783</t>
  </si>
  <si>
    <t>8.230404602914179</t>
  </si>
  <si>
    <t>GATCCAGATCTAACTTGGGGTGGCTTTCTCTTGTTCTTTTGCCAATTCCACTAATTGTTTGGG</t>
  </si>
  <si>
    <t>G-28-C;C-33-G</t>
  </si>
  <si>
    <t>-1.7036810737079258</t>
  </si>
  <si>
    <t>0.4544663202031927</t>
  </si>
  <si>
    <t>8.936803376484965</t>
  </si>
  <si>
    <t>GATCCAGATCTAACTTGGGGTGGCTTTCTCTTTTTCTTTTGCCAATTCCACTAATTGTTTGGG</t>
  </si>
  <si>
    <t>G-28-C;C-33-T</t>
  </si>
  <si>
    <t>-2.5820173258037276</t>
  </si>
  <si>
    <t>1.6434528465503784</t>
  </si>
  <si>
    <t>3.713005695010467</t>
  </si>
  <si>
    <t>GATCCAGATCTAACTTGGGGTGGCTTTCTGTTCTTCTTTTGCCAATTCCACTAATTGTTTGGG</t>
  </si>
  <si>
    <t>G-28-C;C-30-G</t>
  </si>
  <si>
    <t>-0.2786916638022906</t>
  </si>
  <si>
    <t>0.12580518796857676</t>
  </si>
  <si>
    <t>37.157564503888295</t>
  </si>
  <si>
    <t>GATCCAGATCTAACTTGGGGTGGCTTTCTTTTCTTCTTTTGCCAATTCCACTAATTGTTTGGG</t>
  </si>
  <si>
    <t>G-28-C;C-30-T</t>
  </si>
  <si>
    <t>-1.1616503384609753</t>
  </si>
  <si>
    <t>0.45714332752120096</t>
  </si>
  <si>
    <t>15.366790138406312</t>
  </si>
  <si>
    <t>GATCCAGATCTAACTTGGGGTGGCTTTGAATTCTTCTTTTGCCAATTCCACTAATTGTTTGGG</t>
  </si>
  <si>
    <t>T-29-A;C-30-A</t>
  </si>
  <si>
    <t>-0.0347017317908271</t>
  </si>
  <si>
    <t>0.10252987791008644</t>
  </si>
  <si>
    <t>47.42536930885587</t>
  </si>
  <si>
    <t>GATCCAGATCTAACTTGGGGTGGCTTTGACATCTTCTTTTGCCAATTCCACTAATTGTTTGGG</t>
  </si>
  <si>
    <t>T-29-A;T-31-A</t>
  </si>
  <si>
    <t>0.5933911451033769</t>
  </si>
  <si>
    <t>0.1185703259008404</t>
  </si>
  <si>
    <t>88.87671457352575</t>
  </si>
  <si>
    <t>GATCCAGATCTAACTTGGGGTGGCTTTGACCTCTTCTTTTGCCAATTCCACTAATTGTTTGGG</t>
  </si>
  <si>
    <t>T-29-A;T-31-C</t>
  </si>
  <si>
    <t>0.3545360891680197</t>
  </si>
  <si>
    <t>0.08613156312614101</t>
  </si>
  <si>
    <t>69.99299208515484</t>
  </si>
  <si>
    <t>GATCCAGATCTAACTTGGGGTGGCTTTGACGTCTTCTTTTGCCAATTCCACTAATTGTTTGGG</t>
  </si>
  <si>
    <t>T-29-A;T-31-G</t>
  </si>
  <si>
    <t>0.5647824590299498</t>
  </si>
  <si>
    <t>0.07881539166292717</t>
  </si>
  <si>
    <t>86.37009505353927</t>
  </si>
  <si>
    <t>GATCCAGATCTAACTTGGGGTGGCTTTGACTACTTCTTTTGCCAATTCCACTAATTGTTTGGG</t>
  </si>
  <si>
    <t>T-29-A;T-32-A</t>
  </si>
  <si>
    <t>0.683231435993767</t>
  </si>
  <si>
    <t>0.12039736405814164</t>
  </si>
  <si>
    <t>97.23108557635351</t>
  </si>
  <si>
    <t>GATCCAGATCTAACTTGGGGTGGCTTTGACTCCTTCTTTTGCCAATTCCACTAATTGTTTGGG</t>
  </si>
  <si>
    <t>T-29-A;T-32-C</t>
  </si>
  <si>
    <t>-0.008051723766509061</t>
  </si>
  <si>
    <t>0.11347255573974739</t>
  </si>
  <si>
    <t>48.7062476827628</t>
  </si>
  <si>
    <t>GATCCAGATCTAACTTGGGGTGGCTTTGACTGCTTCTTTTGCCAATTCCACTAATTGTTTGGG</t>
  </si>
  <si>
    <t>T-29-A;T-32-G</t>
  </si>
  <si>
    <t>0.42139711517698353</t>
  </si>
  <si>
    <t>0.09404848865804356</t>
  </si>
  <si>
    <t>74.83278940647735</t>
  </si>
  <si>
    <t>GATCCAGATCTAACTTGGGGTGGCTTTGACTTATTCTTTTGCCAATTCCACTAATTGTTTGGG</t>
  </si>
  <si>
    <t>T-29-A;C-33-A</t>
  </si>
  <si>
    <t>-0.8331758826210742</t>
  </si>
  <si>
    <t>0.2099563859205409</t>
  </si>
  <si>
    <t>21.34213210706933</t>
  </si>
  <si>
    <t>GATCCAGATCTAACTTGGGGTGGCTTTGACTTCATCTTTTGCCAATTCCACTAATTGTTTGGG</t>
  </si>
  <si>
    <t>T-29-A;T-34-A</t>
  </si>
  <si>
    <t>0.5956147023318099</t>
  </si>
  <si>
    <t>0.10114771931366867</t>
  </si>
  <si>
    <t>89.07455691001934</t>
  </si>
  <si>
    <t>GATCCAGATCTAACTTGGGGTGGCTTTGACTTCCTCTTTTGCCAATTCCACTAATTGTTTGGG</t>
  </si>
  <si>
    <t>T-29-A;T-34-C</t>
  </si>
  <si>
    <t>-0.05032273807599434</t>
  </si>
  <si>
    <t>0.1205797211227907</t>
  </si>
  <si>
    <t>46.6902935755799</t>
  </si>
  <si>
    <t>GATCCAGATCTAACTTGGGGTGGCTTTGACTTCGTCTTTTGCCAATTCCACTAATTGTTTGGG</t>
  </si>
  <si>
    <t>T-29-A;T-34-G</t>
  </si>
  <si>
    <t>0.3887470798994366</t>
  </si>
  <si>
    <t>0.09151550218921335</t>
  </si>
  <si>
    <t>72.42895241574047</t>
  </si>
  <si>
    <t>GATCCAGATCTAACTTGGGGTGGCTTTGACTTCTACTTTTGCCAATTCCACTAATTGTTTGGG</t>
  </si>
  <si>
    <t>T-29-A;T-35-A</t>
  </si>
  <si>
    <t>0.08134921918615759</t>
  </si>
  <si>
    <t>0.1343494950575442</t>
  </si>
  <si>
    <t>53.26120760967145</t>
  </si>
  <si>
    <t>GATCCAGATCTAACTTGGGGTGGCTTTGACTTCTCCTTTTGCCAATTCCACTAATTGTTTGGG</t>
  </si>
  <si>
    <t>T-29-A;T-35-C</t>
  </si>
  <si>
    <t>0.17480618145146998</t>
  </si>
  <si>
    <t>0.11213059356760463</t>
  </si>
  <si>
    <t>58.478853850625306</t>
  </si>
  <si>
    <t>GATCCAGATCTAACTTGGGGTGGCTTTGACTTCTGCTTTTGCCAATTCCACTAATTGTTTGGG</t>
  </si>
  <si>
    <t>T-29-A;T-35-G</t>
  </si>
  <si>
    <t>0.2965667216801349</t>
  </si>
  <si>
    <t>0.09343591512965464</t>
  </si>
  <si>
    <t>66.0509065763074</t>
  </si>
  <si>
    <t>GATCCAGATCTAACTTGGGGTGGCTTTGACTTCTTATTTTGCCAATTCCACTAATTGTTTGGG</t>
  </si>
  <si>
    <t>T-29-A;C-36-A</t>
  </si>
  <si>
    <t>-0.4180641190665659</t>
  </si>
  <si>
    <t>0.1301043267540466</t>
  </si>
  <si>
    <t>32.32351279574391</t>
  </si>
  <si>
    <t>GATCCAGATCTAACTTGGGGTGGCTTTGACTTCTTCATTTGCCAATTCCACTAATTGTTTGGG</t>
  </si>
  <si>
    <t>T-29-A;T-37-A</t>
  </si>
  <si>
    <t>0.464704031645073</t>
  </si>
  <si>
    <t>0.1143658240074948</t>
  </si>
  <si>
    <t>78.14476487387918</t>
  </si>
  <si>
    <t>GATCCAGATCTAACTTGGGGTGGCTTTGACTTCTTCCTTTGCCAATTCCACTAATTGTTTGGG</t>
  </si>
  <si>
    <t>T-29-A;T-37-C</t>
  </si>
  <si>
    <t>0.21211777600153486</t>
  </si>
  <si>
    <t>0.11634049704519718</t>
  </si>
  <si>
    <t>60.70200997638675</t>
  </si>
  <si>
    <t>GATCCAGATCTAACTTGGGGTGGCTTTGACTTCTTCGTTTGCCAATTCCACTAATTGTTTGGG</t>
  </si>
  <si>
    <t>T-29-A;T-37-G</t>
  </si>
  <si>
    <t>0.5495775751715992</t>
  </si>
  <si>
    <t>0.08941221995978586</t>
  </si>
  <si>
    <t>85.06678126596682</t>
  </si>
  <si>
    <t>GATCCAGATCTAACTTGGGGTGGCTTTGACTTCTTCTATTGCCAATTCCACTAATTGTTTGGG</t>
  </si>
  <si>
    <t>T-29-A;T-38-A</t>
  </si>
  <si>
    <t>0.053645997537800805</t>
  </si>
  <si>
    <t>0.10642458831835093</t>
  </si>
  <si>
    <t>51.80595128501743</t>
  </si>
  <si>
    <t>GATCCAGATCTAACTTGGGGTGGCTTTGACTTCTTCTCTTGCCAATTCCACTAATTGTTTGGG</t>
  </si>
  <si>
    <t>T-29-A;T-38-C</t>
  </si>
  <si>
    <t>0.3372466463290758</t>
  </si>
  <si>
    <t>0.10419167979546531</t>
  </si>
  <si>
    <t>68.79325354068655</t>
  </si>
  <si>
    <t>GATCCAGATCTAACTTGGGGTGGCTTTGACTTCTTCTGTTGCCAATTCCACTAATTGTTTGGG</t>
  </si>
  <si>
    <t>T-29-A;T-38-G</t>
  </si>
  <si>
    <t>0.35236954726472924</t>
  </si>
  <si>
    <t>0.09158020829021803</t>
  </si>
  <si>
    <t>69.84151348648358</t>
  </si>
  <si>
    <t>GATCCAGATCTAACTTGGGGTGGCTTTGACTTCTTCTTATGCCAATTCCACTAATTGTTTGGG</t>
  </si>
  <si>
    <t>T-29-A;T-39-A</t>
  </si>
  <si>
    <t>0.44926109182833995</t>
  </si>
  <si>
    <t>0.10484738737520229</t>
  </si>
  <si>
    <t>76.94725034429307</t>
  </si>
  <si>
    <t>GATCCAGATCTAACTTGGGGTGGCTTTGACTTCTTCTTCTGCCAATTCCACTAATTGTTTGGG</t>
  </si>
  <si>
    <t>T-29-A;T-39-C</t>
  </si>
  <si>
    <t>0.07908778002111583</t>
  </si>
  <si>
    <t>0.09702816393746541</t>
  </si>
  <si>
    <t>53.14089671796033</t>
  </si>
  <si>
    <t>GATCCAGATCTAACTTGGGGTGGCTTTGACTTCTTCTTGTGCCAATTCCACTAATTGTTTGGG</t>
  </si>
  <si>
    <t>T-29-A;T-39-G</t>
  </si>
  <si>
    <t>0.1733095283392448</t>
  </si>
  <si>
    <t>0.10017463678141403</t>
  </si>
  <si>
    <t>58.39139675480284</t>
  </si>
  <si>
    <t>GATCCAGATCTAACTTGGGGTGGCTTTGACTTCTTCTTTAGCCAATTCCACTAATTGTTTGGG</t>
  </si>
  <si>
    <t>T-29-A;T-40-A</t>
  </si>
  <si>
    <t>0.19576367193271005</t>
  </si>
  <si>
    <t>0.12598032299541556</t>
  </si>
  <si>
    <t>59.71735649670332</t>
  </si>
  <si>
    <t>GATCCAGATCTAACTTGGGGTGGCTTTGACTTCTTCTTTCGCCAATTCCACTAATTGTTTGGG</t>
  </si>
  <si>
    <t>T-29-A;T-40-C</t>
  </si>
  <si>
    <t>0.521456535441024</t>
  </si>
  <si>
    <t>0.09877038684355971</t>
  </si>
  <si>
    <t>82.70793695196173</t>
  </si>
  <si>
    <t>GATCCAGATCTAACTTGGGGTGGCTTTGACTTCTTCTTTGGCCAATTCCACTAATTGTTTGGG</t>
  </si>
  <si>
    <t>T-29-A;T-40-G</t>
  </si>
  <si>
    <t>0.40268669047381955</t>
  </si>
  <si>
    <t>0.09854787651265773</t>
  </si>
  <si>
    <t>73.44565355257315</t>
  </si>
  <si>
    <t>GATCCAGATCTAACTTGGGGTGGCTTTGACTTCTTCTTTTACCAATTCCACTAATTGTTTGGG</t>
  </si>
  <si>
    <t>T-29-A;G-41-A</t>
  </si>
  <si>
    <t>0.1904032029080085</t>
  </si>
  <si>
    <t>0.10772573371542493</t>
  </si>
  <si>
    <t>59.39809990398004</t>
  </si>
  <si>
    <t>GATCCAGATCTAACTTGGGGTGGCTTTGACTTCTTCTTTTCCCAATTCCACTAATTGTTTGGG</t>
  </si>
  <si>
    <t>T-29-A;G-41-C</t>
  </si>
  <si>
    <t>-0.026405369412078772</t>
  </si>
  <si>
    <t>0.12590017676331475</t>
  </si>
  <si>
    <t>47.820464016841214</t>
  </si>
  <si>
    <t>GATCCAGATCTAACTTGGGGTGGCTTTGACTTCTTCTTTTGACAATTCCACTAATTGTTTGGG</t>
  </si>
  <si>
    <t>T-29-A;C-42-A</t>
  </si>
  <si>
    <t>0.2877768353574864</t>
  </si>
  <si>
    <t>0.10505121128013582</t>
  </si>
  <si>
    <t>65.47287077218175</t>
  </si>
  <si>
    <t>GATCCAGATCTAACTTGGGGTGGCTTTGACTTCTTCTTTTGCAAATTCCACTAATTGTTTGGG</t>
  </si>
  <si>
    <t>T-29-A;C-43-A</t>
  </si>
  <si>
    <t>0.2779567630438134</t>
  </si>
  <si>
    <t>0.10404175213756835</t>
  </si>
  <si>
    <t>64.83306903779969</t>
  </si>
  <si>
    <t>GATCCAGATCTAACTTGGGGTGGCTTTGACTTCTTCTTTTGCCAAATCCACTAATTGTTTGGG</t>
  </si>
  <si>
    <t>T-29-A;T-46-A</t>
  </si>
  <si>
    <t>0.28082734826823014</t>
  </si>
  <si>
    <t>0.13961201281674243</t>
  </si>
  <si>
    <t>65.01944526427178</t>
  </si>
  <si>
    <t>GATCCAGATCTAACTTGGGGTGGCTTTGACTTCTTCTTTTGCCAACTCCACTAATTGTTTGGG</t>
  </si>
  <si>
    <t>T-29-A;T-46-C</t>
  </si>
  <si>
    <t>0.08634623350345755</t>
  </si>
  <si>
    <t>0.11123689704306787</t>
  </si>
  <si>
    <t>53.528020705887855</t>
  </si>
  <si>
    <t>GATCCAGATCTAACTTGGGGTGGCTTTGACTTCTTCTTTTGCCAAGTCCACTAATTGTTTGGG</t>
  </si>
  <si>
    <t>T-29-A;T-46-G</t>
  </si>
  <si>
    <t>0.18686859334937866</t>
  </si>
  <si>
    <t>0.1009051719620852</t>
  </si>
  <si>
    <t>59.1885214195489</t>
  </si>
  <si>
    <t>GATCCAGATCTAACTTGGGGTGGCTTTGACTTCTTCTTTTGCCAATACCACTAATTGTTTGGG</t>
  </si>
  <si>
    <t>T-29-A;T-47-A</t>
  </si>
  <si>
    <t>0.051670543042572986</t>
  </si>
  <si>
    <t>0.1490796978288768</t>
  </si>
  <si>
    <t>51.70371200344447</t>
  </si>
  <si>
    <t>GATCCAGATCTAACTTGGGGTGGCTTTGACTTCTTCTTTTGCCAATCCCACTAATTGTTTGGG</t>
  </si>
  <si>
    <t>T-29-A;T-47-C</t>
  </si>
  <si>
    <t>-0.3874899047604058</t>
  </si>
  <si>
    <t>0.19437010242295852</t>
  </si>
  <si>
    <t>33.327041684516985</t>
  </si>
  <si>
    <t>GATCCAGATCTAACTTGGGGTGGCTTTGACTTCTTCTTTTGCCAATGCCACTAATTGTTTGGG</t>
  </si>
  <si>
    <t>T-29-A;T-47-G</t>
  </si>
  <si>
    <t>-0.7191169439919849</t>
  </si>
  <si>
    <t>0.21078279020955917</t>
  </si>
  <si>
    <t>23.920649717311015</t>
  </si>
  <si>
    <t>GATCCAGATCTAACTTGGGGTGGCTTTGACTTCTTCTTTTGCCAATTACACTAATTGTTTGGG</t>
  </si>
  <si>
    <t>T-29-A;C-48-A</t>
  </si>
  <si>
    <t>0.1585492582258446</t>
  </si>
  <si>
    <t>0.10049812812833313</t>
  </si>
  <si>
    <t>57.53585352372379</t>
  </si>
  <si>
    <t>GATCCAGATCTAACTTGGGGTGGCTTTGACTTCTTCTTTTGCCAATTCAACTAATTGTTTGGG</t>
  </si>
  <si>
    <t>T-29-A;C-49-A</t>
  </si>
  <si>
    <t>0.5115708379496811</t>
  </si>
  <si>
    <t>0.08167248112982746</t>
  </si>
  <si>
    <t>81.8943394225102</t>
  </si>
  <si>
    <t>GATCCAGATCTAACTTGGGGTGGCTTTGACTTCTTCTTTTGCCAATTCCAATAATTGTTTGGG</t>
  </si>
  <si>
    <t>T-29-A;C-51-A</t>
  </si>
  <si>
    <t>0.0647118452867794</t>
  </si>
  <si>
    <t>0.12557254121351033</t>
  </si>
  <si>
    <t>52.382411683500465</t>
  </si>
  <si>
    <t>GATCCAGATCTAACTTGGGGTGGCTTTGACTTCTTCTTTTGCCAATTCCACAAATTGTTTGGG</t>
  </si>
  <si>
    <t>T-29-A;T-52-A</t>
  </si>
  <si>
    <t>0.6327738978506527</t>
  </si>
  <si>
    <t>0.11241084530104892</t>
  </si>
  <si>
    <t>92.44676197863001</t>
  </si>
  <si>
    <t>GATCCAGATCTAACTTGGGGTGGCTTTGACTTCTTCTTTTGCCAATTCCACCAATTGTTTGGG</t>
  </si>
  <si>
    <t>T-29-A;T-52-C</t>
  </si>
  <si>
    <t>0.3701903425507301</t>
  </si>
  <si>
    <t>0.12067971907842283</t>
  </si>
  <si>
    <t>71.09730113376098</t>
  </si>
  <si>
    <t>GATCCAGATCTAACTTGGGGTGGCTTTGACTTCTTCTTTTGCCAATTCCACGAATTGTTTGGG</t>
  </si>
  <si>
    <t>T-29-A;T-52-G</t>
  </si>
  <si>
    <t>0.5558609768227196</t>
  </si>
  <si>
    <t>0.10584200145977772</t>
  </si>
  <si>
    <t>85.6029728091229</t>
  </si>
  <si>
    <t>GATCCAGATCTAACTTGGGGTGGCTTTGACTTCTTCTTTTGCCAATTCCACTAAATGTTTGGG</t>
  </si>
  <si>
    <t>T-29-A;T-55-A</t>
  </si>
  <si>
    <t>-0.0840759649279264</t>
  </si>
  <si>
    <t>0.13712706269452551</t>
  </si>
  <si>
    <t>45.14064543814417</t>
  </si>
  <si>
    <t>GATCCAGATCTAACTTGGGGTGGCTTTGACTTCTTCTTTTGCCAATTCCACTAACTGTTTGGG</t>
  </si>
  <si>
    <t>T-29-A;T-55-C</t>
  </si>
  <si>
    <t>0.25631211383963254</t>
  </si>
  <si>
    <t>0.103389776390481</t>
  </si>
  <si>
    <t>63.44485787011376</t>
  </si>
  <si>
    <t>GATCCAGATCTAACTTGGGGTGGCTTTGACTTCTTCTTTTGCCAATTCCACTAAGTGTTTGGG</t>
  </si>
  <si>
    <t>T-29-A;T-55-G</t>
  </si>
  <si>
    <t>0.46903352830382883</t>
  </si>
  <si>
    <t>0.10344582262482634</t>
  </si>
  <si>
    <t>78.48382582429754</t>
  </si>
  <si>
    <t>GATCCAGATCTAACTTGGGGTGGCTTTGACTTCTTCTTTTGCCAATTCCACTAATAGTTTGGG</t>
  </si>
  <si>
    <t>T-29-A;T-56-A</t>
  </si>
  <si>
    <t>-0.07223897753206154</t>
  </si>
  <si>
    <t>0.13748164182020056</t>
  </si>
  <si>
    <t>45.678149628413436</t>
  </si>
  <si>
    <t>GATCCAGATCTAACTTGGGGTGGCTTTGACTTCTTCTTTTGCCAATTCCACTAATCGTTTGGG</t>
  </si>
  <si>
    <t>T-29-A;T-56-C</t>
  </si>
  <si>
    <t>-0.07602685960645049</t>
  </si>
  <si>
    <t>0.13208153551773283</t>
  </si>
  <si>
    <t>45.50545346707935</t>
  </si>
  <si>
    <t>GATCCAGATCTAACTTGGGGTGGCTTTGACTTCTTCTTTTGCCAATTCCACTAATGGTTTGGG</t>
  </si>
  <si>
    <t>T-29-A;T-56-G</t>
  </si>
  <si>
    <t>0.1332651653989739</t>
  </si>
  <si>
    <t>0.11602723711067726</t>
  </si>
  <si>
    <t>56.0993485521142</t>
  </si>
  <si>
    <t>GATCCAGATCTAACTTGGGGTGGCTTTGACTTCTTCTTTTGCCAATTCCACTAATTATTTGGG</t>
  </si>
  <si>
    <t>T-29-A;G-57-A</t>
  </si>
  <si>
    <t>0.5519772405797818</t>
  </si>
  <si>
    <t>0.09043911757082591</t>
  </si>
  <si>
    <t>85.27115819841015</t>
  </si>
  <si>
    <t>GATCCAGATCTAACTTGGGGTGGCTTTGACTTCTTCTTTTGCCAATTCCACTAATTCTTTGGG</t>
  </si>
  <si>
    <t>T-29-A;G-57-C</t>
  </si>
  <si>
    <t>0.38909929924358244</t>
  </si>
  <si>
    <t>0.1222082496102559</t>
  </si>
  <si>
    <t>72.45446778709741</t>
  </si>
  <si>
    <t>GATCCAGATCTAACTTGGGGTGGCTTTGACTTCTTCTTTTGCCAATTCCACTAATTGATTGGG</t>
  </si>
  <si>
    <t>T-29-A;T-58-A</t>
  </si>
  <si>
    <t>0.39480788678304424</t>
  </si>
  <si>
    <t>0.10276384779787963</t>
  </si>
  <si>
    <t>72.86926328083395</t>
  </si>
  <si>
    <t>GATCCAGATCTAACTTGGGGTGGCTTTGACTTCTTCTTTTGCCAATTCCACTAATTGCTTGGG</t>
  </si>
  <si>
    <t>T-29-A;T-58-C</t>
  </si>
  <si>
    <t>0.15258311073390352</t>
  </si>
  <si>
    <t>0.12396149205903428</t>
  </si>
  <si>
    <t>57.193608094064935</t>
  </si>
  <si>
    <t>GATCCAGATCTAACTTGGGGTGGCTTTGACTTCTTCTTTTGCCAATTCCACTAATTGGTTGGG</t>
  </si>
  <si>
    <t>T-29-A;T-58-G</t>
  </si>
  <si>
    <t>0.35415973782748295</t>
  </si>
  <si>
    <t>0.12169756024352547</t>
  </si>
  <si>
    <t>69.96665508504893</t>
  </si>
  <si>
    <t>GATCCAGATCTAACTTGGGGTGGCTTTGACTTCTTCTTTTGCCAATTCCACTAATTGTATGGG</t>
  </si>
  <si>
    <t>T-29-A;T-59-A</t>
  </si>
  <si>
    <t>0.46572859642079434</t>
  </si>
  <si>
    <t>0.09824169183425265</t>
  </si>
  <si>
    <t>78.22487027695571</t>
  </si>
  <si>
    <t>GATCCAGATCTAACTTGGGGTGGCTTTGACTTCTTCTTTTGCCAATTCCACTAATTGTCTGGG</t>
  </si>
  <si>
    <t>T-29-A;T-59-C</t>
  </si>
  <si>
    <t>0.5492006142460305</t>
  </si>
  <si>
    <t>0.10336440633895957</t>
  </si>
  <si>
    <t>85.0347204565815</t>
  </si>
  <si>
    <t>GATCCAGATCTAACTTGGGGTGGCTTTGACTTCTTCTTTTGCCAATTCCACTAATTGTGTGGG</t>
  </si>
  <si>
    <t>T-29-A;T-59-G</t>
  </si>
  <si>
    <t>0.3409606771600535</t>
  </si>
  <si>
    <t>0.11523592872343039</t>
  </si>
  <si>
    <t>69.04922886117195</t>
  </si>
  <si>
    <t>GATCCAGATCTAACTTGGGGTGGCTTTGACTTCTTCTTTTGCCAATTCCACTAATTGTTAGGG</t>
  </si>
  <si>
    <t>T-29-A;T-60-A</t>
  </si>
  <si>
    <t>-0.4631580507279855</t>
  </si>
  <si>
    <t>0.14014116016047568</t>
  </si>
  <si>
    <t>30.898294372291215</t>
  </si>
  <si>
    <t>GATCCAGATCTAACTTGGGGTGGCTTTGACTTCTTCTTTTGCCAATTCCACTAATTGTTCGGG</t>
  </si>
  <si>
    <t>T-29-A;T-60-C</t>
  </si>
  <si>
    <t>0.20658334418686097</t>
  </si>
  <si>
    <t>0.09911729421308894</t>
  </si>
  <si>
    <t>60.366986777827634</t>
  </si>
  <si>
    <t>GATCCAGATCTAACTTGGGGTGGCTTTGACTTCTTCTTTTGCCAATTCCACTAATTGTTGGGG</t>
  </si>
  <si>
    <t>T-29-A;T-60-G</t>
  </si>
  <si>
    <t>-0.2088913756418037</t>
  </si>
  <si>
    <t>0.11761304542770662</t>
  </si>
  <si>
    <t>39.8438338459159</t>
  </si>
  <si>
    <t>GATCCAGATCTAACTTGGGGTGGCTTTGACTTCTTCTTTTGCCAATTCCACTAATTGTTTAGG</t>
  </si>
  <si>
    <t>T-29-A;G-61-A</t>
  </si>
  <si>
    <t>0.16071049091691192</t>
  </si>
  <si>
    <t>0.08574798694196469</t>
  </si>
  <si>
    <t>57.66033636100224</t>
  </si>
  <si>
    <t>GATCCAGATCTAACTTGGGGTGGCTTTGACTTCTTCTTTTGCCAATTCCACTAATTGTTTCGG</t>
  </si>
  <si>
    <t>T-29-A;G-61-C</t>
  </si>
  <si>
    <t>0.47928758885917466</t>
  </si>
  <si>
    <t>0.10229991876792942</t>
  </si>
  <si>
    <t>79.29274398698033</t>
  </si>
  <si>
    <t>GATCCAGATCTAACTTGGGGTGGCTTTGACTTCTTCTTTTGCCAATTCCACTAATTGTTTGAG</t>
  </si>
  <si>
    <t>T-29-A;G-62-A</t>
  </si>
  <si>
    <t>0.5411728814620984</t>
  </si>
  <si>
    <t>0.07418114630504549</t>
  </si>
  <si>
    <t>84.3548171358202</t>
  </si>
  <si>
    <t>GATCCAGATCTAACTTGGGGTGGCTTTGACTTCTTCTTTTGCCAATTCCACTAATTGTTTGCG</t>
  </si>
  <si>
    <t>T-29-A;G-62-C</t>
  </si>
  <si>
    <t>0.8315405842481929</t>
  </si>
  <si>
    <t>0.10975775172779839</t>
  </si>
  <si>
    <t>GATCCAGATCTAACTTGGGGTGGCTTTGACTTCTTCTTTTGCCAATTCCACTAATTGTTTGGA</t>
  </si>
  <si>
    <t>T-29-A;G-63-A</t>
  </si>
  <si>
    <t>-2.66991766390615</t>
  </si>
  <si>
    <t>0.5592223274334197</t>
  </si>
  <si>
    <t>3.4005642403390324</t>
  </si>
  <si>
    <t>GATCCAGATCTAACTTGGGGTGGCTTTGACTTCTTCTTTTGCCAATTCCACTAATTGTTTGGG</t>
  </si>
  <si>
    <t>T-29-A</t>
  </si>
  <si>
    <t>0.25664929755254184</t>
  </si>
  <si>
    <t>0.017834059822028396</t>
  </si>
  <si>
    <t>63.46625404987436</t>
  </si>
  <si>
    <t>GATCCAGATCTAACTTGGGGTGGCTTTGACTTCTTCTTTTGCCAATTCCACTAATTGTTTGTG</t>
  </si>
  <si>
    <t>T-29-A;G-62-T</t>
  </si>
  <si>
    <t>0.2823015344339609</t>
  </si>
  <si>
    <t>0.11974515724949128</t>
  </si>
  <si>
    <t>65.11536671665134</t>
  </si>
  <si>
    <t>GATCCAGATCTAACTTGGGGTGGCTTTGACTTCTTCTTTTGCCAATTCCACTAATTGTTTTGG</t>
  </si>
  <si>
    <t>T-29-A;G-61-T</t>
  </si>
  <si>
    <t>0.07108441353120556</t>
  </si>
  <si>
    <t>0.09501926275569936</t>
  </si>
  <si>
    <t>52.7172880547596</t>
  </si>
  <si>
    <t>GATCCAGATCTAACTTGGGGTGGCTTTGACTTCTTCTTTTGCCAATTCCACTAATTTTTTGGG</t>
  </si>
  <si>
    <t>T-29-A;G-57-T</t>
  </si>
  <si>
    <t>0.9116178885468897</t>
  </si>
  <si>
    <t>0.0975315569445587</t>
  </si>
  <si>
    <t>GATCCAGATCTAACTTGGGGTGGCTTTGACTTCTTCTTTTGCCAATTCCACTACTTGTTTGGG</t>
  </si>
  <si>
    <t>T-29-A;A-54-C</t>
  </si>
  <si>
    <t>0.3243378334880905</t>
  </si>
  <si>
    <t>0.11895860590111643</t>
  </si>
  <si>
    <t>67.91092148810208</t>
  </si>
  <si>
    <t>GATCCAGATCTAACTTGGGGTGGCTTTGACTTCTTCTTTTGCCAATTCCACTAGTTGTTTGGG</t>
  </si>
  <si>
    <t>T-29-A;A-54-G</t>
  </si>
  <si>
    <t>0.5580474746410715</t>
  </si>
  <si>
    <t>0.10735043868511202</t>
  </si>
  <si>
    <t>85.79034829581096</t>
  </si>
  <si>
    <t>GATCCAGATCTAACTTGGGGTGGCTTTGACTTCTTCTTTTGCCAATTCCACTATTTGTTTGGG</t>
  </si>
  <si>
    <t>T-29-A;A-54-T</t>
  </si>
  <si>
    <t>0.1600771778290218</t>
  </si>
  <si>
    <t>0.11149569564612684</t>
  </si>
  <si>
    <t>57.62383087625345</t>
  </si>
  <si>
    <t>GATCCAGATCTAACTTGGGGTGGCTTTGACTTCTTCTTTTGCCAATTCCACTCATTGTTTGGG</t>
  </si>
  <si>
    <t>T-29-A;A-53-C</t>
  </si>
  <si>
    <t>0.22705741157067716</t>
  </si>
  <si>
    <t>0.11162005598542721</t>
  </si>
  <si>
    <t>61.61568386751347</t>
  </si>
  <si>
    <t>GATCCAGATCTAACTTGGGGTGGCTTTGACTTCTTCTTTTGCCAATTCCACTGATTGTTTGGG</t>
  </si>
  <si>
    <t>T-29-A;A-53-G</t>
  </si>
  <si>
    <t>0.4475825253124034</t>
  </si>
  <si>
    <t>0.10032110877842441</t>
  </si>
  <si>
    <t>76.81819760847375</t>
  </si>
  <si>
    <t>GATCCAGATCTAACTTGGGGTGGCTTTGACTTCTTCTTTTGCCAATTCCACTTATTGTTTGGG</t>
  </si>
  <si>
    <t>T-29-A;A-53-T</t>
  </si>
  <si>
    <t>0.23196102557148807</t>
  </si>
  <si>
    <t>0.10238421721222246</t>
  </si>
  <si>
    <t>61.91856539774237</t>
  </si>
  <si>
    <t>GATCCAGATCTAACTTGGGGTGGCTTTGACTTCTTCTTTTGCCAATTCCAGTAATTGTTTGGG</t>
  </si>
  <si>
    <t>T-29-A;C-51-G</t>
  </si>
  <si>
    <t>0.730143367105559</t>
  </si>
  <si>
    <t>0.09213922421289042</t>
  </si>
  <si>
    <t>GATCCAGATCTAACTTGGGGTGGCTTTGACTTCTTCTTTTGCCAATTCCATTAATTGTTTGGG</t>
  </si>
  <si>
    <t>T-29-A;C-51-T</t>
  </si>
  <si>
    <t>0.17031418683302446</t>
  </si>
  <si>
    <t>0.13544787517730308</t>
  </si>
  <si>
    <t>58.216756265024735</t>
  </si>
  <si>
    <t>GATCCAGATCTAACTTGGGGTGGCTTTGACTTCTTCTTTTGCCAATTCCCCTAATTGTTTGGG</t>
  </si>
  <si>
    <t>T-29-A;A-50-C</t>
  </si>
  <si>
    <t>-1.05242361206273</t>
  </si>
  <si>
    <t>0.26201741786262295</t>
  </si>
  <si>
    <t>17.140351537602356</t>
  </si>
  <si>
    <t>GATCCAGATCTAACTTGGGGTGGCTTTGACTTCTTCTTTTGCCAATTCCGCTAATTGTTTGGG</t>
  </si>
  <si>
    <t>T-29-A;A-50-G</t>
  </si>
  <si>
    <t>0.16751899222572064</t>
  </si>
  <si>
    <t>0.1069113912535871</t>
  </si>
  <si>
    <t>58.05425631714954</t>
  </si>
  <si>
    <t>GATCCAGATCTAACTTGGGGTGGCTTTGACTTCTTCTTTTGCCAATTCCTCTAATTGTTTGGG</t>
  </si>
  <si>
    <t>T-29-A;A-50-T</t>
  </si>
  <si>
    <t>0.14302819148363338</t>
  </si>
  <si>
    <t>0.09944217553450525</t>
  </si>
  <si>
    <t>56.649730279233864</t>
  </si>
  <si>
    <t>GATCCAGATCTAACTTGGGGTGGCTTTGACTTCTTCTTTTGCCAATTCGACTAATTGTTTGGG</t>
  </si>
  <si>
    <t>T-29-A;C-49-G</t>
  </si>
  <si>
    <t>0.6380502044212008</t>
  </si>
  <si>
    <t>0.09005369102659963</t>
  </si>
  <si>
    <t>92.9358285342142</t>
  </si>
  <si>
    <t>GATCCAGATCTAACTTGGGGTGGCTTTGACTTCTTCTTTTGCCAATTCTACTAATTGTTTGGG</t>
  </si>
  <si>
    <t>T-29-A;C-49-T</t>
  </si>
  <si>
    <t>0.37804892090144787</t>
  </si>
  <si>
    <t>0.10008658667328878</t>
  </si>
  <si>
    <t>71.65822599446663</t>
  </si>
  <si>
    <t>GATCCAGATCTAACTTGGGGTGGCTTTGACTTCTTCTTTTGCCAATTGCACTAATTGTTTGGG</t>
  </si>
  <si>
    <t>T-29-A;C-48-G</t>
  </si>
  <si>
    <t>-0.04075372145035719</t>
  </si>
  <si>
    <t>0.10339592160943628</t>
  </si>
  <si>
    <t>47.13921822928066</t>
  </si>
  <si>
    <t>GATCCAGATCTAACTTGGGGTGGCTTTGACTTCTTCTTTTGCCAATTTCACTAATTGTTTGGG</t>
  </si>
  <si>
    <t>T-29-A;C-48-T</t>
  </si>
  <si>
    <t>0.040080622054313925</t>
  </si>
  <si>
    <t>0.1125670840008652</t>
  </si>
  <si>
    <t>51.10792927300184</t>
  </si>
  <si>
    <t>GATCCAGATCTAACTTGGGGTGGCTTTGACTTCTTCTTTTGCCACTTCCACTAATTGTTTGGG</t>
  </si>
  <si>
    <t>T-29-A;A-45-C</t>
  </si>
  <si>
    <t>-0.6130798697045018</t>
  </si>
  <si>
    <t>0.3017572316007857</t>
  </si>
  <si>
    <t>26.596487683508318</t>
  </si>
  <si>
    <t>GATCCAGATCTAACTTGGGGTGGCTTTGACTTCTTCTTTTGCCAGTTCCACTAATTGTTTGGG</t>
  </si>
  <si>
    <t>T-29-A;A-45-G</t>
  </si>
  <si>
    <t>0.32755228596895647</t>
  </si>
  <si>
    <t>0.09810961470452648</t>
  </si>
  <si>
    <t>68.12956914614239</t>
  </si>
  <si>
    <t>GATCCAGATCTAACTTGGGGTGGCTTTGACTTCTTCTTTTGCCATTTCCACTAATTGTTTGGG</t>
  </si>
  <si>
    <t>T-29-A;A-45-T</t>
  </si>
  <si>
    <t>0.22962949798282228</t>
  </si>
  <si>
    <t>0.11025344114374766</t>
  </si>
  <si>
    <t>61.77436871885578</t>
  </si>
  <si>
    <t>GATCCAGATCTAACTTGGGGTGGCTTTGACTTCTTCTTTTGCCCATTCCACTAATTGTTTGGG</t>
  </si>
  <si>
    <t>T-29-A;A-44-C</t>
  </si>
  <si>
    <t>0.5973070344840634</t>
  </si>
  <si>
    <t>0.10530644248301495</t>
  </si>
  <si>
    <t>89.22542827284718</t>
  </si>
  <si>
    <t>GATCCAGATCTAACTTGGGGTGGCTTTGACTTCTTCTTTTGCCGATTCCACTAATTGTTTGGG</t>
  </si>
  <si>
    <t>T-29-A;A-44-G</t>
  </si>
  <si>
    <t>0.5822428712814793</t>
  </si>
  <si>
    <t>0.0860180226755733</t>
  </si>
  <si>
    <t>87.89139513346245</t>
  </si>
  <si>
    <t>GATCCAGATCTAACTTGGGGTGGCTTTGACTTCTTCTTTTGCCTATTCCACTAATTGTTTGGG</t>
  </si>
  <si>
    <t>T-29-A;A-44-T</t>
  </si>
  <si>
    <t>0.15016676369597864</t>
  </si>
  <si>
    <t>0.10997587296513392</t>
  </si>
  <si>
    <t>57.05557532325841</t>
  </si>
  <si>
    <t>GATCCAGATCTAACTTGGGGTGGCTTTGACTTCTTCTTTTGCGAATTCCACTAATTGTTTGGG</t>
  </si>
  <si>
    <t>T-29-A;C-43-G</t>
  </si>
  <si>
    <t>0.3854152843074302</t>
  </si>
  <si>
    <t>0.09480235947082598</t>
  </si>
  <si>
    <t>72.18803551714386</t>
  </si>
  <si>
    <t>GATCCAGATCTAACTTGGGGTGGCTTTGACTTCTTCTTTTGCTAATTCCACTAATTGTTTGGG</t>
  </si>
  <si>
    <t>T-29-A;C-43-T</t>
  </si>
  <si>
    <t>0.06696535396311695</t>
  </si>
  <si>
    <t>0.1036015002280648</t>
  </si>
  <si>
    <t>52.500589009519814</t>
  </si>
  <si>
    <t>GATCCAGATCTAACTTGGGGTGGCTTTGACTTCTTCTTTTGGCAATTCCACTAATTGTTTGGG</t>
  </si>
  <si>
    <t>T-29-A;C-42-G</t>
  </si>
  <si>
    <t>0.38221133732912776</t>
  </si>
  <si>
    <t>0.0925466257925833</t>
  </si>
  <si>
    <t>71.95711899855522</t>
  </si>
  <si>
    <t>GATCCAGATCTAACTTGGGGTGGCTTTGACTTCTTCTTTTGTCAATTCCACTAATTGTTTGGG</t>
  </si>
  <si>
    <t>T-29-A;C-42-T</t>
  </si>
  <si>
    <t>-0.2685123673007962</t>
  </si>
  <si>
    <t>0.1341140799982444</t>
  </si>
  <si>
    <t>37.53773401664522</t>
  </si>
  <si>
    <t>GATCCAGATCTAACTTGGGGTGGCTTTGACTTCTTCTTTTTCCAATTCCACTAATTGTTTGGG</t>
  </si>
  <si>
    <t>T-29-A;G-41-T</t>
  </si>
  <si>
    <t>-0.1070261046237927</t>
  </si>
  <si>
    <t>0.1424476438265513</t>
  </si>
  <si>
    <t>44.116458885229996</t>
  </si>
  <si>
    <t>GATCCAGATCTAACTTGGGGTGGCTTTGACTTCTTGTTTTGCCAATTCCACTAATTGTTTGGG</t>
  </si>
  <si>
    <t>T-29-A;C-36-G</t>
  </si>
  <si>
    <t>0.13808311331489098</t>
  </si>
  <si>
    <t>0.120586008943392</t>
  </si>
  <si>
    <t>56.370284444971155</t>
  </si>
  <si>
    <t>GATCCAGATCTAACTTGGGGTGGCTTTGACTTCTTTTTTTGCCAATTCCACTAATTGTTTGGG</t>
  </si>
  <si>
    <t>T-29-A;C-36-T</t>
  </si>
  <si>
    <t>-0.34382884834004335</t>
  </si>
  <si>
    <t>0.16136365452451856</t>
  </si>
  <si>
    <t>34.81436839429435</t>
  </si>
  <si>
    <t>GATCCAGATCTAACTTGGGGTGGCTTTGACTTGTTCTTTTGCCAATTCCACTAATTGTTTGGG</t>
  </si>
  <si>
    <t>T-29-A;C-33-G</t>
  </si>
  <si>
    <t>-0.4376118400252472</t>
  </si>
  <si>
    <t>0.12653756042133077</t>
  </si>
  <si>
    <t>31.69779736690326</t>
  </si>
  <si>
    <t>GATCCAGATCTAACTTGGGGTGGCTTTGACTTTTTCTTTTGCCAATTCCACTAATTGTTTGGG</t>
  </si>
  <si>
    <t>T-29-A;C-33-T</t>
  </si>
  <si>
    <t>-1.0472338378208998</t>
  </si>
  <si>
    <t>0.2965038106847169</t>
  </si>
  <si>
    <t>17.229537319369005</t>
  </si>
  <si>
    <t>GATCCAGATCTAACTTGGGGTGGCTTTGAGTTCTTCTTTTGCCAATTCCACTAATTGTTTGGG</t>
  </si>
  <si>
    <t>T-29-A;C-30-G</t>
  </si>
  <si>
    <t>0.1999928041873899</t>
  </si>
  <si>
    <t>0.09936774882600496</t>
  </si>
  <si>
    <t>59.970443888035355</t>
  </si>
  <si>
    <t>GATCCAGATCTAACTTGGGGTGGCTTTGATTTCTTCTTTTGCCAATTCCACTAATTGTTTGGG</t>
  </si>
  <si>
    <t>T-29-A;C-30-T</t>
  </si>
  <si>
    <t>0.006033391371799993</t>
  </si>
  <si>
    <t>0.10669048097288623</t>
  </si>
  <si>
    <t>49.39713498081639</t>
  </si>
  <si>
    <t>GATCCAGATCTAACTTGGGGTGGCTTTGCATTCTTCTTTTGCCAATTCCACTAATTGTTTGGG</t>
  </si>
  <si>
    <t>T-29-C;C-30-A</t>
  </si>
  <si>
    <t>-0.17950042176921813</t>
  </si>
  <si>
    <t>0.107129104362031</t>
  </si>
  <si>
    <t>41.03226108516072</t>
  </si>
  <si>
    <t>GATCCAGATCTAACTTGGGGTGGCTTTGCCATCTTCTTTTGCCAATTCCACTAATTGTTTGGG</t>
  </si>
  <si>
    <t>T-29-C;T-31-A</t>
  </si>
  <si>
    <t>-0.5035787076439779</t>
  </si>
  <si>
    <t>0.15046287125071997</t>
  </si>
  <si>
    <t>29.674269608146933</t>
  </si>
  <si>
    <t>GATCCAGATCTAACTTGGGGTGGCTTTGCCCTCTTCTTTTGCCAATTCCACTAATTGTTTGGG</t>
  </si>
  <si>
    <t>T-29-C;T-31-C</t>
  </si>
  <si>
    <t>-0.04710557982298859</t>
  </si>
  <si>
    <t>0.11009277377138138</t>
  </si>
  <si>
    <t>46.84074552298785</t>
  </si>
  <si>
    <t>GATCCAGATCTAACTTGGGGTGGCTTTGCCGTCTTCTTTTGCCAATTCCACTAATTGTTTGGG</t>
  </si>
  <si>
    <t>T-29-C;T-31-G</t>
  </si>
  <si>
    <t>0.46754743217085615</t>
  </si>
  <si>
    <t>0.08386678548959656</t>
  </si>
  <si>
    <t>78.36727793637141</t>
  </si>
  <si>
    <t>GATCCAGATCTAACTTGGGGTGGCTTTGCCTACTTCTTTTGCCAATTCCACTAATTGTTTGGG</t>
  </si>
  <si>
    <t>T-29-C;T-32-A</t>
  </si>
  <si>
    <t>-0.15249044415437135</t>
  </si>
  <si>
    <t>0.13386782600080854</t>
  </si>
  <si>
    <t>42.15564452416573</t>
  </si>
  <si>
    <t>GATCCAGATCTAACTTGGGGTGGCTTTGCCTCCTTCTTTTGCCAATTCCACTAATTGTTTGGG</t>
  </si>
  <si>
    <t>T-29-C;T-32-C</t>
  </si>
  <si>
    <t>-0.3101706402287068</t>
  </si>
  <si>
    <t>0.13315924719117125</t>
  </si>
  <si>
    <t>36.00610093706965</t>
  </si>
  <si>
    <t>GATCCAGATCTAACTTGGGGTGGCTTTGCCTGCTTCTTTTGCCAATTCCACTAATTGTTTGGG</t>
  </si>
  <si>
    <t>T-29-C;T-32-G</t>
  </si>
  <si>
    <t>0.45517211159265947</t>
  </si>
  <si>
    <t>0.08902999369724178</t>
  </si>
  <si>
    <t>77.40343398889813</t>
  </si>
  <si>
    <t>GATCCAGATCTAACTTGGGGTGGCTTTGCCTTATTCTTTTGCCAATTCCACTAATTGTTTGGG</t>
  </si>
  <si>
    <t>T-29-C;C-33-A</t>
  </si>
  <si>
    <t>-1.0513068404403474</t>
  </si>
  <si>
    <t>0.1809203074013298</t>
  </si>
  <si>
    <t>17.159504088319224</t>
  </si>
  <si>
    <t>GATCCAGATCTAACTTGGGGTGGCTTTGCCTTCATCTTTTGCCAATTCCACTAATTGTTTGGG</t>
  </si>
  <si>
    <t>T-29-C;T-34-A</t>
  </si>
  <si>
    <t>0.2848204267156375</t>
  </si>
  <si>
    <t>0.09912287572287057</t>
  </si>
  <si>
    <t>65.27959205743248</t>
  </si>
  <si>
    <t>GATCCAGATCTAACTTGGGGTGGCTTTGCCTTCCTCTTTTGCCAATTCCACTAATTGTTTGGG</t>
  </si>
  <si>
    <t>T-29-C;T-34-C</t>
  </si>
  <si>
    <t>-0.20314723221729059</t>
  </si>
  <si>
    <t>0.12560980983783704</t>
  </si>
  <si>
    <t>40.07336112982105</t>
  </si>
  <si>
    <t>GATCCAGATCTAACTTGGGGTGGCTTTGCCTTCGTCTTTTGCCAATTCCACTAATTGTTTGGG</t>
  </si>
  <si>
    <t>T-29-C;T-34-G</t>
  </si>
  <si>
    <t>0.7168492461658766</t>
  </si>
  <si>
    <t>0.08464178525895096</t>
  </si>
  <si>
    <t>GATCCAGATCTAACTTGGGGTGGCTTTGCCTTCTACTTTTGCCAATTCCACTAATTGTTTGGG</t>
  </si>
  <si>
    <t>T-29-C;T-35-A</t>
  </si>
  <si>
    <t>0.019890690186256166</t>
  </si>
  <si>
    <t>0.10026641730883835</t>
  </si>
  <si>
    <t>50.08641055986128</t>
  </si>
  <si>
    <t>GATCCAGATCTAACTTGGGGTGGCTTTGCCTTCTCCTTTTGCCAATTCCACTAATTGTTTGGG</t>
  </si>
  <si>
    <t>T-29-C;T-35-C</t>
  </si>
  <si>
    <t>-0.2742108087984803</t>
  </si>
  <si>
    <t>0.125108696888752</t>
  </si>
  <si>
    <t>37.32443574644188</t>
  </si>
  <si>
    <t>GATCCAGATCTAACTTGGGGTGGCTTTGCCTTCTGCTTTTGCCAATTCCACTAATTGTTTGGG</t>
  </si>
  <si>
    <t>T-29-C;T-35-G</t>
  </si>
  <si>
    <t>0.08769842630579935</t>
  </si>
  <si>
    <t>0.09233548261159127</t>
  </si>
  <si>
    <t>53.60044986827004</t>
  </si>
  <si>
    <t>GATCCAGATCTAACTTGGGGTGGCTTTGCCTTCTTATTTTGCCAATTCCACTAATTGTTTGGG</t>
  </si>
  <si>
    <t>T-29-C;C-36-A</t>
  </si>
  <si>
    <t>-0.4289429548267462</t>
  </si>
  <si>
    <t>0.151378480142048</t>
  </si>
  <si>
    <t>31.9737764203814</t>
  </si>
  <si>
    <t>GATCCAGATCTAACTTGGGGTGGCTTTGCCTTCTTCATTTGCCAATTCCACTAATTGTTTGGG</t>
  </si>
  <si>
    <t>T-29-C;T-37-A</t>
  </si>
  <si>
    <t>-0.09198283332286927</t>
  </si>
  <si>
    <t>0.09857771191652497</t>
  </si>
  <si>
    <t>44.78513164796026</t>
  </si>
  <si>
    <t>GATCCAGATCTAACTTGGGGTGGCTTTGCCTTCTTCCTTTGCCAATTCCACTAATTGTTTGGG</t>
  </si>
  <si>
    <t>T-29-C;T-37-C</t>
  </si>
  <si>
    <t>-0.08919563180412908</t>
  </si>
  <si>
    <t>0.09967409037960363</t>
  </si>
  <si>
    <t>44.91013095311168</t>
  </si>
  <si>
    <t>GATCCAGATCTAACTTGGGGTGGCTTTGCCTTCTTCGTTTGCCAATTCCACTAATTGTTTGGG</t>
  </si>
  <si>
    <t>T-29-C;T-37-G</t>
  </si>
  <si>
    <t>0.33927061230646643</t>
  </si>
  <si>
    <t>0.09621234708065952</t>
  </si>
  <si>
    <t>68.93262974409495</t>
  </si>
  <si>
    <t>GATCCAGATCTAACTTGGGGTGGCTTTGCCTTCTTCTATTGCCAATTCCACTAATTGTTTGGG</t>
  </si>
  <si>
    <t>T-29-C;T-38-A</t>
  </si>
  <si>
    <t>-0.1881477037639775</t>
  </si>
  <si>
    <t>0.11494363453337794</t>
  </si>
  <si>
    <t>40.678973243905496</t>
  </si>
  <si>
    <t>GATCCAGATCTAACTTGGGGTGGCTTTGCCTTCTTCTCTTGCCAATTCCACTAATTGTTTGGG</t>
  </si>
  <si>
    <t>T-29-C;T-38-C</t>
  </si>
  <si>
    <t>0.06191690505667494</t>
  </si>
  <si>
    <t>0.12201567973874425</t>
  </si>
  <si>
    <t>52.23621038086085</t>
  </si>
  <si>
    <t>GATCCAGATCTAACTTGGGGTGGCTTTGCCTTCTTCTGTTGCCAATTCCACTAATTGTTTGGG</t>
  </si>
  <si>
    <t>T-29-C;T-38-G</t>
  </si>
  <si>
    <t>0.03958172236578139</t>
  </si>
  <si>
    <t>0.08384666144369893</t>
  </si>
  <si>
    <t>51.08243790235316</t>
  </si>
  <si>
    <t>GATCCAGATCTAACTTGGGGTGGCTTTGCCTTCTTCTTATGCCAATTCCACTAATTGTTTGGG</t>
  </si>
  <si>
    <t>T-29-C;T-39-A</t>
  </si>
  <si>
    <t>0.1615898098508618</t>
  </si>
  <si>
    <t>0.09382322428964564</t>
  </si>
  <si>
    <t>57.711060484575185</t>
  </si>
  <si>
    <t>GATCCAGATCTAACTTGGGGTGGCTTTGCCTTCTTCTTCTGCCAATTCCACTAATTGTTTGGG</t>
  </si>
  <si>
    <t>T-29-C;T-39-C</t>
  </si>
  <si>
    <t>0.518294995713322</t>
  </si>
  <si>
    <t>0.09412573686969643</t>
  </si>
  <si>
    <t>82.44686543493629</t>
  </si>
  <si>
    <t>GATCCAGATCTAACTTGGGGTGGCTTTGCCTTCTTCTTGTGCCAATTCCACTAATTGTTTGGG</t>
  </si>
  <si>
    <t>T-29-C;T-39-G</t>
  </si>
  <si>
    <t>0.19531243787645558</t>
  </si>
  <si>
    <t>0.09459574253295328</t>
  </si>
  <si>
    <t>59.69041607037855</t>
  </si>
  <si>
    <t>GATCCAGATCTAACTTGGGGTGGCTTTGCCTTCTTCTTTAGCCAATTCCACTAATTGTTTGGG</t>
  </si>
  <si>
    <t>T-29-C;T-40-A</t>
  </si>
  <si>
    <t>-0.4181384555445126</t>
  </si>
  <si>
    <t>0.1614486475447593</t>
  </si>
  <si>
    <t>32.321110068954034</t>
  </si>
  <si>
    <t>GATCCAGATCTAACTTGGGGTGGCTTTGCCTTCTTCTTTCGCCAATTCCACTAATTGTTTGGG</t>
  </si>
  <si>
    <t>T-29-C;T-40-C</t>
  </si>
  <si>
    <t>0.3379485988076912</t>
  </si>
  <si>
    <t>0.09468976579396118</t>
  </si>
  <si>
    <t>68.84156008798823</t>
  </si>
  <si>
    <t>GATCCAGATCTAACTTGGGGTGGCTTTGCCTTCTTCTTTGGCCAATTCCACTAATTGTTTGGG</t>
  </si>
  <si>
    <t>T-29-C;T-40-G</t>
  </si>
  <si>
    <t>-0.05967459133962933</t>
  </si>
  <si>
    <t>0.1012748571610166</t>
  </si>
  <si>
    <t>46.25568815174239</t>
  </si>
  <si>
    <t>GATCCAGATCTAACTTGGGGTGGCTTTGCCTTCTTCTTTTACCAATTCCACTAATTGTTTGGG</t>
  </si>
  <si>
    <t>T-29-C;G-41-A</t>
  </si>
  <si>
    <t>-0.177295674155335</t>
  </si>
  <si>
    <t>0.09681359264278198</t>
  </si>
  <si>
    <t>41.12282666531789</t>
  </si>
  <si>
    <t>GATCCAGATCTAACTTGGGGTGGCTTTGCCTTCTTCTTTTCCCAATTCCACTAATTGTTTGGG</t>
  </si>
  <si>
    <t>T-29-C;G-41-C</t>
  </si>
  <si>
    <t>-0.6488986360764503</t>
  </si>
  <si>
    <t>0.22099726010443707</t>
  </si>
  <si>
    <t>25.660693843888037</t>
  </si>
  <si>
    <t>GATCCAGATCTAACTTGGGGTGGCTTTGCCTTCTTCTTTTGACAATTCCACTAATTGTTTGGG</t>
  </si>
  <si>
    <t>T-29-C;C-42-A</t>
  </si>
  <si>
    <t>0.2269231365479456</t>
  </si>
  <si>
    <t>0.08847779728787783</t>
  </si>
  <si>
    <t>61.60741097559534</t>
  </si>
  <si>
    <t>GATCCAGATCTAACTTGGGGTGGCTTTGCCTTCTTCTTTTGCAAATTCCACTAATTGTTTGGG</t>
  </si>
  <si>
    <t>T-29-C;C-43-A</t>
  </si>
  <si>
    <t>0.007670769255061688</t>
  </si>
  <si>
    <t>0.10797473133842017</t>
  </si>
  <si>
    <t>49.47808301030188</t>
  </si>
  <si>
    <t>GATCCAGATCTAACTTGGGGTGGCTTTGCCTTCTTCTTTTGCCAAATCCACTAATTGTTTGGG</t>
  </si>
  <si>
    <t>T-29-C;T-46-A</t>
  </si>
  <si>
    <t>0.14562914332771087</t>
  </si>
  <si>
    <t>0.1368600797607495</t>
  </si>
  <si>
    <t>56.79726528221693</t>
  </si>
  <si>
    <t>GATCCAGATCTAACTTGGGGTGGCTTTGCCTTCTTCTTTTGCCAACTCCACTAATTGTTTGGG</t>
  </si>
  <si>
    <t>T-29-C;T-46-C</t>
  </si>
  <si>
    <t>-0.29165849062821736</t>
  </si>
  <si>
    <t>0.13280251524153908</t>
  </si>
  <si>
    <t>36.678859151779</t>
  </si>
  <si>
    <t>GATCCAGATCTAACTTGGGGTGGCTTTGCCTTCTTCTTTTGCCAAGTCCACTAATTGTTTGGG</t>
  </si>
  <si>
    <t>T-29-C;T-46-G</t>
  </si>
  <si>
    <t>0.10457496624288654</t>
  </si>
  <si>
    <t>0.10861680710282097</t>
  </si>
  <si>
    <t>54.51271629918653</t>
  </si>
  <si>
    <t>GATCCAGATCTAACTTGGGGTGGCTTTGCCTTCTTCTTTTGCCAATACCACTAATTGTTTGGG</t>
  </si>
  <si>
    <t>T-29-C;T-47-A</t>
  </si>
  <si>
    <t>-0.2805599552910859</t>
  </si>
  <si>
    <t>0.12905897233016728</t>
  </si>
  <si>
    <t>37.08820815149686</t>
  </si>
  <si>
    <t>GATCCAGATCTAACTTGGGGTGGCTTTGCCTTCTTCTTTTGCCAATCCCACTAATTGTTTGGG</t>
  </si>
  <si>
    <t>T-29-C;T-47-C</t>
  </si>
  <si>
    <t>-0.6922801903896199</t>
  </si>
  <si>
    <t>0.18600433773730782</t>
  </si>
  <si>
    <t>24.57129383812183</t>
  </si>
  <si>
    <t>GATCCAGATCTAACTTGGGGTGGCTTTGCCTTCTTCTTTTGCCAATGCCACTAATTGTTTGGG</t>
  </si>
  <si>
    <t>T-29-C;T-47-G</t>
  </si>
  <si>
    <t>-0.30700799974320386</t>
  </si>
  <si>
    <t>0.15990966922632463</t>
  </si>
  <si>
    <t>36.12015555142147</t>
  </si>
  <si>
    <t>GATCCAGATCTAACTTGGGGTGGCTTTGCCTTCTTCTTTTGCCAATTACACTAATTGTTTGGG</t>
  </si>
  <si>
    <t>T-29-C;C-48-A</t>
  </si>
  <si>
    <t>-0.5546519874560885</t>
  </si>
  <si>
    <t>0.13786087422917756</t>
  </si>
  <si>
    <t>28.196759143329352</t>
  </si>
  <si>
    <t>GATCCAGATCTAACTTGGGGTGGCTTTGCCTTCTTCTTTTGCCAATTCAACTAATTGTTTGGG</t>
  </si>
  <si>
    <t>T-29-C;C-49-A</t>
  </si>
  <si>
    <t>0.17225526722739043</t>
  </si>
  <si>
    <t>0.08895716474668348</t>
  </si>
  <si>
    <t>58.329869414577246</t>
  </si>
  <si>
    <t>GATCCAGATCTAACTTGGGGTGGCTTTGCCTTCTTCTTTTGCCAATTCCAATAATTGTTTGGG</t>
  </si>
  <si>
    <t>T-29-C;C-51-A</t>
  </si>
  <si>
    <t>-0.4927191293468943</t>
  </si>
  <si>
    <t>0.13717747828244298</t>
  </si>
  <si>
    <t>29.99827576329453</t>
  </si>
  <si>
    <t>GATCCAGATCTAACTTGGGGTGGCTTTGCCTTCTTCTTTTGCCAATTCCACAAATTGTTTGGG</t>
  </si>
  <si>
    <t>T-29-C;T-52-A</t>
  </si>
  <si>
    <t>0.5431888002741303</t>
  </si>
  <si>
    <t>0.11205441824557548</t>
  </si>
  <si>
    <t>84.52504111978742</t>
  </si>
  <si>
    <t>GATCCAGATCTAACTTGGGGTGGCTTTGCCTTCTTCTTTTGCCAATTCCACCAATTGTTTGGG</t>
  </si>
  <si>
    <t>T-29-C;T-52-C</t>
  </si>
  <si>
    <t>0.3792310329557029</t>
  </si>
  <si>
    <t>0.0962942163982147</t>
  </si>
  <si>
    <t>71.74298413414051</t>
  </si>
  <si>
    <t>GATCCAGATCTAACTTGGGGTGGCTTTGCCTTCTTCTTTTGCCAATTCCACGAATTGTTTGGG</t>
  </si>
  <si>
    <t>T-29-C;T-52-G</t>
  </si>
  <si>
    <t>0.47246020092477303</t>
  </si>
  <si>
    <t>0.10796880982115022</t>
  </si>
  <si>
    <t>78.75322551009086</t>
  </si>
  <si>
    <t>GATCCAGATCTAACTTGGGGTGGCTTTGCCTTCTTCTTTTGCCAATTCCACTAAATGTTTGGG</t>
  </si>
  <si>
    <t>T-29-C;T-55-A</t>
  </si>
  <si>
    <t>0.05430690682644787</t>
  </si>
  <si>
    <t>0.1279205339467542</t>
  </si>
  <si>
    <t>51.840201636369855</t>
  </si>
  <si>
    <t>GATCCAGATCTAACTTGGGGTGGCTTTGCCTTCTTCTTTTGCCAATTCCACTAACTGTTTGGG</t>
  </si>
  <si>
    <t>T-29-C;T-55-C</t>
  </si>
  <si>
    <t>-0.10508604941826359</t>
  </si>
  <si>
    <t>0.11640469633429325</t>
  </si>
  <si>
    <t>44.202130327732846</t>
  </si>
  <si>
    <t>GATCCAGATCTAACTTGGGGTGGCTTTGCCTTCTTCTTTTGCCAATTCCACTAAGTGTTTGGG</t>
  </si>
  <si>
    <t>T-29-C;T-55-G</t>
  </si>
  <si>
    <t>0.06556712860541306</t>
  </si>
  <si>
    <t>0.1538568689861345</t>
  </si>
  <si>
    <t>52.42723265098383</t>
  </si>
  <si>
    <t>GATCCAGATCTAACTTGGGGTGGCTTTGCCTTCTTCTTTTGCCAATTCCACTAATAGTTTGGG</t>
  </si>
  <si>
    <t>T-29-C;T-56-A</t>
  </si>
  <si>
    <t>-0.17095540647174431</t>
  </si>
  <si>
    <t>0.1315786994666267</t>
  </si>
  <si>
    <t>41.38438469203712</t>
  </si>
  <si>
    <t>GATCCAGATCTAACTTGGGGTGGCTTTGCCTTCTTCTTTTGCCAATTCCACTAATCGTTTGGG</t>
  </si>
  <si>
    <t>T-29-C;T-56-C</t>
  </si>
  <si>
    <t>-0.2634607075017508</t>
  </si>
  <si>
    <t>0.12340921102668612</t>
  </si>
  <si>
    <t>37.727841653794606</t>
  </si>
  <si>
    <t>GATCCAGATCTAACTTGGGGTGGCTTTGCCTTCTTCTTTTGCCAATTCCACTAATGGTTTGGG</t>
  </si>
  <si>
    <t>T-29-C;T-56-G</t>
  </si>
  <si>
    <t>0.13333835872751845</t>
  </si>
  <si>
    <t>0.10700836229811136</t>
  </si>
  <si>
    <t>56.10345480043706</t>
  </si>
  <si>
    <t>GATCCAGATCTAACTTGGGGTGGCTTTGCCTTCTTCTTTTGCCAATTCCACTAATTATTTGGG</t>
  </si>
  <si>
    <t>T-29-C;G-57-A</t>
  </si>
  <si>
    <t>0.2059057128641254</t>
  </si>
  <si>
    <t>0.08399803679570875</t>
  </si>
  <si>
    <t>60.32609407338129</t>
  </si>
  <si>
    <t>GATCCAGATCTAACTTGGGGTGGCTTTGCCTTCTTCTTTTGCCAATTCCACTAATTCTTTGGG</t>
  </si>
  <si>
    <t>T-29-C;G-57-C</t>
  </si>
  <si>
    <t>0.051131063943600036</t>
  </si>
  <si>
    <t>0.12865713630755327</t>
  </si>
  <si>
    <t>51.67582645399115</t>
  </si>
  <si>
    <t>GATCCAGATCTAACTTGGGGTGGCTTTGCCTTCTTCTTTTGCCAATTCCACTAATTGATTGGG</t>
  </si>
  <si>
    <t>T-29-C;T-58-A</t>
  </si>
  <si>
    <t>-0.011348327519928661</t>
  </si>
  <si>
    <t>0.11836600977339264</t>
  </si>
  <si>
    <t>48.54594685316878</t>
  </si>
  <si>
    <t>GATCCAGATCTAACTTGGGGTGGCTTTGCCTTCTTCTTTTGCCAATTCCACTAATTGCTTGGG</t>
  </si>
  <si>
    <t>T-29-C;T-58-C</t>
  </si>
  <si>
    <t>0.2908180933828829</t>
  </si>
  <si>
    <t>0.09975159161480132</t>
  </si>
  <si>
    <t>65.67229376053587</t>
  </si>
  <si>
    <t>GATCCAGATCTAACTTGGGGTGGCTTTGCCTTCTTCTTTTGCCAATTCCACTAATTGGTTGGG</t>
  </si>
  <si>
    <t>T-29-C;T-58-G</t>
  </si>
  <si>
    <t>-0.17017828072886163</t>
  </si>
  <si>
    <t>0.14183000939678675</t>
  </si>
  <si>
    <t>41.41655806249268</t>
  </si>
  <si>
    <t>GATCCAGATCTAACTTGGGGTGGCTTTGCCTTCTTCTTTTGCCAATTCCACTAATTGTATGGG</t>
  </si>
  <si>
    <t>T-29-C;T-59-A</t>
  </si>
  <si>
    <t>-0.23817221724563153</t>
  </si>
  <si>
    <t>0.11408297336741324</t>
  </si>
  <si>
    <t>38.69408776964356</t>
  </si>
  <si>
    <t>GATCCAGATCTAACTTGGGGTGGCTTTGCCTTCTTCTTTTGCCAATTCCACTAATTGTCTGGG</t>
  </si>
  <si>
    <t>T-29-C;T-59-C</t>
  </si>
  <si>
    <t>0.1772338273153531</t>
  </si>
  <si>
    <t>0.10470042923010701</t>
  </si>
  <si>
    <t>58.62099225935313</t>
  </si>
  <si>
    <t>GATCCAGATCTAACTTGGGGTGGCTTTGCCTTCTTCTTTTGCCAATTCCACTAATTGTGTGGG</t>
  </si>
  <si>
    <t>T-29-C;T-59-G</t>
  </si>
  <si>
    <t>0.1336125682310115</t>
  </si>
  <si>
    <t>0.12987337280606168</t>
  </si>
  <si>
    <t>56.11884101034823</t>
  </si>
  <si>
    <t>GATCCAGATCTAACTTGGGGTGGCTTTGCCTTCTTCTTTTGCCAATTCCACTAATTGTTAGGG</t>
  </si>
  <si>
    <t>T-29-C;T-60-A</t>
  </si>
  <si>
    <t>-1.2813398471805568</t>
  </si>
  <si>
    <t>0.17408003958856455</t>
  </si>
  <si>
    <t>13.633352600509019</t>
  </si>
  <si>
    <t>GATCCAGATCTAACTTGGGGTGGCTTTGCCTTCTTCTTTTGCCAATTCCACTAATTGTTCGGG</t>
  </si>
  <si>
    <t>T-29-C;T-60-C</t>
  </si>
  <si>
    <t>0.05778163758854066</t>
  </si>
  <si>
    <t>0.10360089601527311</t>
  </si>
  <si>
    <t>52.020645695417194</t>
  </si>
  <si>
    <t>GATCCAGATCTAACTTGGGGTGGCTTTGCCTTCTTCTTTTGCCAATTCCACTAATTGTTGGGG</t>
  </si>
  <si>
    <t>T-29-C;T-60-G</t>
  </si>
  <si>
    <t>-0.4918635876994549</t>
  </si>
  <si>
    <t>0.13189755889634158</t>
  </si>
  <si>
    <t>30.02395151933459</t>
  </si>
  <si>
    <t>GATCCAGATCTAACTTGGGGTGGCTTTGCCTTCTTCTTTTGCCAATTCCACTAATTGTTTAGG</t>
  </si>
  <si>
    <t>T-29-C;G-61-A</t>
  </si>
  <si>
    <t>-0.4230055897328516</t>
  </si>
  <si>
    <t>0.11099449971366292</t>
  </si>
  <si>
    <t>32.164181096107484</t>
  </si>
  <si>
    <t>GATCCAGATCTAACTTGGGGTGGCTTTGCCTTCTTCTTTTGCCAATTCCACTAATTGTTTCGG</t>
  </si>
  <si>
    <t>T-29-C;G-61-C</t>
  </si>
  <si>
    <t>0.04252609728548434</t>
  </si>
  <si>
    <t>0.09158194356129226</t>
  </si>
  <si>
    <t>51.23306539443498</t>
  </si>
  <si>
    <t>GATCCAGATCTAACTTGGGGTGGCTTTGCCTTCTTCTTTTGCCAATTCCACTAATTGTTTGAG</t>
  </si>
  <si>
    <t>T-29-C;G-62-A</t>
  </si>
  <si>
    <t>0.6492136157958404</t>
  </si>
  <si>
    <t>0.06291050466803247</t>
  </si>
  <si>
    <t>93.97912194159815</t>
  </si>
  <si>
    <t>GATCCAGATCTAACTTGGGGTGGCTTTGCCTTCTTCTTTTGCCAATTCCACTAATTGTTTGCG</t>
  </si>
  <si>
    <t>T-29-C;G-62-C</t>
  </si>
  <si>
    <t>0.2676918293185638</t>
  </si>
  <si>
    <t>0.09680188072577066</t>
  </si>
  <si>
    <t>64.17096591699361</t>
  </si>
  <si>
    <t>GATCCAGATCTAACTTGGGGTGGCTTTGCCTTCTTCTTTTGCCAATTCCACTAATTGTTTGGA</t>
  </si>
  <si>
    <t>T-29-C;G-63-A</t>
  </si>
  <si>
    <t>-2.0794702259828544</t>
  </si>
  <si>
    <t>0.4362395002561933</t>
  </si>
  <si>
    <t>6.1373239526151355</t>
  </si>
  <si>
    <t>GATCCAGATCTAACTTGGGGTGGCTTTGCCTTCTTCTTTTGCCAATTCCACTAATTGTTTGGG</t>
  </si>
  <si>
    <t>T-29-C</t>
  </si>
  <si>
    <t>-0.024068498210699993</t>
  </si>
  <si>
    <t>0.0180409807735243</t>
  </si>
  <si>
    <t>47.93234495679719</t>
  </si>
  <si>
    <t>GATCCAGATCTAACTTGGGGTGGCTTTGCCTTCTTCTTTTGCCAATTCCACTAATTGTTTGTG</t>
  </si>
  <si>
    <t>T-29-C;G-62-T</t>
  </si>
  <si>
    <t>-0.20626106146941453</t>
  </si>
  <si>
    <t>0.12547945677243347</t>
  </si>
  <si>
    <t>39.94877359851981</t>
  </si>
  <si>
    <t>GATCCAGATCTAACTTGGGGTGGCTTTGCCTTCTTCTTTTGCCAATTCCACTAATTGTTTTGG</t>
  </si>
  <si>
    <t>T-29-C;G-61-T</t>
  </si>
  <si>
    <t>-0.43616209230970765</t>
  </si>
  <si>
    <t>0.10542303768958947</t>
  </si>
  <si>
    <t>31.743784503041816</t>
  </si>
  <si>
    <t>GATCCAGATCTAACTTGGGGTGGCTTTGCCTTCTTCTTTTGCCAATTCCACTAATTTTTTGGG</t>
  </si>
  <si>
    <t>T-29-C;G-57-T</t>
  </si>
  <si>
    <t>0.5661762191283208</t>
  </si>
  <si>
    <t>0.09388648672431776</t>
  </si>
  <si>
    <t>86.49055817456247</t>
  </si>
  <si>
    <t>GATCCAGATCTAACTTGGGGTGGCTTTGCCTTCTTCTTTTGCCAATTCCACTACTTGTTTGGG</t>
  </si>
  <si>
    <t>T-29-C;A-54-C</t>
  </si>
  <si>
    <t>0.4168233069143157</t>
  </si>
  <si>
    <t>0.10207925672933296</t>
  </si>
  <si>
    <t>74.4913001245427</t>
  </si>
  <si>
    <t>GATCCAGATCTAACTTGGGGTGGCTTTGCCTTCTTCTTTTGCCAATTCCACTAGTTGTTTGGG</t>
  </si>
  <si>
    <t>T-29-C;A-54-G</t>
  </si>
  <si>
    <t>0.20131214172616524</t>
  </si>
  <si>
    <t>0.13615241293824146</t>
  </si>
  <si>
    <t>60.049617362657976</t>
  </si>
  <si>
    <t>GATCCAGATCTAACTTGGGGTGGCTTTGCCTTCTTCTTTTGCCAATTCCACTATTTGTTTGGG</t>
  </si>
  <si>
    <t>T-29-C;A-54-T</t>
  </si>
  <si>
    <t>0.2494951293231965</t>
  </si>
  <si>
    <t>0.10046780538046925</t>
  </si>
  <si>
    <t>63.01382609405262</t>
  </si>
  <si>
    <t>GATCCAGATCTAACTTGGGGTGGCTTTGCCTTCTTCTTTTGCCAATTCCACTCATTGTTTGGG</t>
  </si>
  <si>
    <t>T-29-C;A-53-C</t>
  </si>
  <si>
    <t>0.19500850313747164</t>
  </si>
  <si>
    <t>0.1280197890544515</t>
  </si>
  <si>
    <t>59.67227683606171</t>
  </si>
  <si>
    <t>GATCCAGATCTAACTTGGGGTGGCTTTGCCTTCTTCTTTTGCCAATTCCACTGATTGTTTGGG</t>
  </si>
  <si>
    <t>T-29-C;A-53-G</t>
  </si>
  <si>
    <t>0.7657746316923836</t>
  </si>
  <si>
    <t>0.10198631947426952</t>
  </si>
  <si>
    <t>GATCCAGATCTAACTTGGGGTGGCTTTGCCTTCTTCTTTTGCCAATTCCACTTATTGTTTGGG</t>
  </si>
  <si>
    <t>T-29-C;A-53-T</t>
  </si>
  <si>
    <t>-0.1249191029086273</t>
  </si>
  <si>
    <t>0.11111511363505713</t>
  </si>
  <si>
    <t>43.33410337803145</t>
  </si>
  <si>
    <t>GATCCAGATCTAACTTGGGGTGGCTTTGCCTTCTTCTTTTGCCAATTCCAGTAATTGTTTGGG</t>
  </si>
  <si>
    <t>T-29-C;C-51-G</t>
  </si>
  <si>
    <t>0.1655742493470072</t>
  </si>
  <si>
    <t>0.11347478344370213</t>
  </si>
  <si>
    <t>57.941465425787285</t>
  </si>
  <si>
    <t>GATCCAGATCTAACTTGGGGTGGCTTTGCCTTCTTCTTTTGCCAATTCCATTAATTGTTTGGG</t>
  </si>
  <si>
    <t>T-29-C;C-51-T</t>
  </si>
  <si>
    <t>-0.03773939735698198</t>
  </si>
  <si>
    <t>0.12871370238587412</t>
  </si>
  <si>
    <t>47.281525482871565</t>
  </si>
  <si>
    <t>GATCCAGATCTAACTTGGGGTGGCTTTGCCTTCTTCTTTTGCCAATTCCCCTAATTGTTTGGG</t>
  </si>
  <si>
    <t>T-29-C;A-50-C</t>
  </si>
  <si>
    <t>-1.9791851615070275</t>
  </si>
  <si>
    <t>0.476578237269373</t>
  </si>
  <si>
    <t>6.784725755887393</t>
  </si>
  <si>
    <t>GATCCAGATCTAACTTGGGGTGGCTTTGCCTTCTTCTTTTGCCAATTCCGCTAATTGTTTGGG</t>
  </si>
  <si>
    <t>T-29-C;A-50-G</t>
  </si>
  <si>
    <t>0.31608031779954054</t>
  </si>
  <si>
    <t>0.10002139218097422</t>
  </si>
  <si>
    <t>67.35245493497493</t>
  </si>
  <si>
    <t>GATCCAGATCTAACTTGGGGTGGCTTTGCCTTCTTCTTTTGCCAATTCCTCTAATTGTTTGGG</t>
  </si>
  <si>
    <t>T-29-C;A-50-T</t>
  </si>
  <si>
    <t>-0.09939968095992958</t>
  </si>
  <si>
    <t>0.13437940149976058</t>
  </si>
  <si>
    <t>44.45419591712122</t>
  </si>
  <si>
    <t>GATCCAGATCTAACTTGGGGTGGCTTTGCCTTCTTCTTTTGCCAATTCGACTAATTGTTTGGG</t>
  </si>
  <si>
    <t>T-29-C;C-49-G</t>
  </si>
  <si>
    <t>0.4607190136247731</t>
  </si>
  <si>
    <t>0.07939839626801513</t>
  </si>
  <si>
    <t>77.83397623810811</t>
  </si>
  <si>
    <t>GATCCAGATCTAACTTGGGGTGGCTTTGCCTTCTTCTTTTGCCAATTCTACTAATTGTTTGGG</t>
  </si>
  <si>
    <t>T-29-C;C-49-T</t>
  </si>
  <si>
    <t>-0.11746438715137526</t>
  </si>
  <si>
    <t>0.10870377037175138</t>
  </si>
  <si>
    <t>43.65835389741408</t>
  </si>
  <si>
    <t>GATCCAGATCTAACTTGGGGTGGCTTTGCCTTCTTCTTTTGCCAATTGCACTAATTGTTTGGG</t>
  </si>
  <si>
    <t>T-29-C;C-48-G</t>
  </si>
  <si>
    <t>-0.43822241806422596</t>
  </si>
  <si>
    <t>0.12440996451739625</t>
  </si>
  <si>
    <t>31.678449295301924</t>
  </si>
  <si>
    <t>GATCCAGATCTAACTTGGGGTGGCTTTGCCTTCTTCTTTTGCCAATTTCACTAATTGTTTGGG</t>
  </si>
  <si>
    <t>T-29-C;C-48-T</t>
  </si>
  <si>
    <t>-0.840213202459591</t>
  </si>
  <si>
    <t>0.15317428108102069</t>
  </si>
  <si>
    <t>21.19246793239072</t>
  </si>
  <si>
    <t>GATCCAGATCTAACTTGGGGTGGCTTTGCCTTCTTCTTTTGCCACTTCCACTAATTGTTTGGG</t>
  </si>
  <si>
    <t>T-29-C;A-45-C</t>
  </si>
  <si>
    <t>-1.5304409128362975</t>
  </si>
  <si>
    <t>0.2714810416781989</t>
  </si>
  <si>
    <t>10.62721455676475</t>
  </si>
  <si>
    <t>GATCCAGATCTAACTTGGGGTGGCTTTGCCTTCTTCTTTTGCCAGTTCCACTAATTGTTTGGG</t>
  </si>
  <si>
    <t>T-29-C;A-45-G</t>
  </si>
  <si>
    <t>0.3143167725436502</t>
  </si>
  <si>
    <t>0.0967488974157336</t>
  </si>
  <si>
    <t>67.23378050722118</t>
  </si>
  <si>
    <t>GATCCAGATCTAACTTGGGGTGGCTTTGCCTTCTTCTTTTGCCATTTCCACTAATTGTTTGGG</t>
  </si>
  <si>
    <t>T-29-C;A-45-T</t>
  </si>
  <si>
    <t>-0.19936192020651297</t>
  </si>
  <si>
    <t>0.11785928121527454</t>
  </si>
  <si>
    <t>40.22533876493308</t>
  </si>
  <si>
    <t>GATCCAGATCTAACTTGGGGTGGCTTTGCCTTCTTCTTTTGCCCATTCCACTAATTGTTTGGG</t>
  </si>
  <si>
    <t>T-29-C;A-44-C</t>
  </si>
  <si>
    <t>-0.2531904677167863</t>
  </si>
  <si>
    <t>0.14876330901441442</t>
  </si>
  <si>
    <t>38.11731218867003</t>
  </si>
  <si>
    <t>GATCCAGATCTAACTTGGGGTGGCTTTGCCTTCTTCTTTTGCCGATTCCACTAATTGTTTGGG</t>
  </si>
  <si>
    <t>T-29-C;A-44-G</t>
  </si>
  <si>
    <t>0.16962947118752042</t>
  </si>
  <si>
    <t>0.0954121403309227</t>
  </si>
  <si>
    <t>58.17690798510678</t>
  </si>
  <si>
    <t>GATCCAGATCTAACTTGGGGTGGCTTTGCCTTCTTCTTTTGCCTATTCCACTAATTGTTTGGG</t>
  </si>
  <si>
    <t>T-29-C;A-44-T</t>
  </si>
  <si>
    <t>-0.28889779686128103</t>
  </si>
  <si>
    <t>0.1260373190577613</t>
  </si>
  <si>
    <t>36.78025815100978</t>
  </si>
  <si>
    <t>GATCCAGATCTAACTTGGGGTGGCTTTGCCTTCTTCTTTTGCGAATTCCACTAATTGTTTGGG</t>
  </si>
  <si>
    <t>T-29-C;C-43-G</t>
  </si>
  <si>
    <t>0.47450384196162354</t>
  </si>
  <si>
    <t>0.05576505505031556</t>
  </si>
  <si>
    <t>78.9143334008042</t>
  </si>
  <si>
    <t>GATCCAGATCTAACTTGGGGTGGCTTTGCCTTCTTCTTTTGCTAATTCCACTAATTGTTTGGG</t>
  </si>
  <si>
    <t>T-29-C;C-43-T</t>
  </si>
  <si>
    <t>-0.987158224479941</t>
  </si>
  <si>
    <t>0.1598438306620256</t>
  </si>
  <si>
    <t>18.296335800548153</t>
  </si>
  <si>
    <t>GATCCAGATCTAACTTGGGGTGGCTTTGCCTTCTTCTTTTGGCAATTCCACTAATTGTTTGGG</t>
  </si>
  <si>
    <t>T-29-C;C-42-G</t>
  </si>
  <si>
    <t>-1.2314481555541923</t>
  </si>
  <si>
    <t>0.20134192203376877</t>
  </si>
  <si>
    <t>14.330797306210696</t>
  </si>
  <si>
    <t>GATCCAGATCTAACTTGGGGTGGCTTTGCCTTCTTCTTTTGTCAATTCCACTAATTGTTTGGG</t>
  </si>
  <si>
    <t>T-29-C;C-42-T</t>
  </si>
  <si>
    <t>-0.0869336527076375</t>
  </si>
  <si>
    <t>0.09431846962225827</t>
  </si>
  <si>
    <t>45.01183170967797</t>
  </si>
  <si>
    <t>GATCCAGATCTAACTTGGGGTGGCTTTGCCTTCTTCTTTTTCCAATTCCACTAATTGTTTGGG</t>
  </si>
  <si>
    <t>T-29-C;G-41-T</t>
  </si>
  <si>
    <t>-0.7197945488908759</t>
  </si>
  <si>
    <t>0.16349510657182134</t>
  </si>
  <si>
    <t>23.904446458201758</t>
  </si>
  <si>
    <t>GATCCAGATCTAACTTGGGGTGGCTTTGCCTTCTTGTTTTGCCAATTCCACTAATTGTTTGGG</t>
  </si>
  <si>
    <t>T-29-C;C-36-G</t>
  </si>
  <si>
    <t>-0.2519440605823894</t>
  </si>
  <si>
    <t>0.10162380932801358</t>
  </si>
  <si>
    <t>38.164851499039344</t>
  </si>
  <si>
    <t>GATCCAGATCTAACTTGGGGTGGCTTTGCCTTCTTTTTTTGCCAATTCCACTAATTGTTTGGG</t>
  </si>
  <si>
    <t>T-29-C;C-36-T</t>
  </si>
  <si>
    <t>-0.5903311577970468</t>
  </si>
  <si>
    <t>0.20764369917014727</t>
  </si>
  <si>
    <t>27.208457895407523</t>
  </si>
  <si>
    <t>GATCCAGATCTAACTTGGGGTGGCTTTGCCTTGTTCTTTTGCCAATTCCACTAATTGTTTGGG</t>
  </si>
  <si>
    <t>T-29-C;C-33-G</t>
  </si>
  <si>
    <t>-0.1616528562835703</t>
  </si>
  <si>
    <t>0.1146229457113103</t>
  </si>
  <si>
    <t>41.77116122246759</t>
  </si>
  <si>
    <t>GATCCAGATCTAACTTGGGGTGGCTTTGCCTTTTTCTTTTGCCAATTCCACTAATTGTTTGGG</t>
  </si>
  <si>
    <t>T-29-C;C-33-T</t>
  </si>
  <si>
    <t>-1.21860936649922</t>
  </si>
  <si>
    <t>0.2887261088299605</t>
  </si>
  <si>
    <t>14.515973565668528</t>
  </si>
  <si>
    <t>GATCCAGATCTAACTTGGGGTGGCTTTGCGTTCTTCTTTTGCCAATTCCACTAATTGTTTGGG</t>
  </si>
  <si>
    <t>T-29-C;C-30-G</t>
  </si>
  <si>
    <t>-0.010040351886227941</t>
  </si>
  <si>
    <t>0.10481838051426819</t>
  </si>
  <si>
    <t>48.60948531308787</t>
  </si>
  <si>
    <t>GATCCAGATCTAACTTGGGGTGGCTTTGCTTTCTTCTTTTGCCAATTCCACTAATTGTTTGGG</t>
  </si>
  <si>
    <t>T-29-C;C-30-T</t>
  </si>
  <si>
    <t>-0.7222102996284668</t>
  </si>
  <si>
    <t>0.13689053017164973</t>
  </si>
  <si>
    <t>23.846768969306595</t>
  </si>
  <si>
    <t>GATCCAGATCTAACTTGGGGTGGCTTTGGATTCTTCTTTTGCCAATTCCACTAATTGTTTGGG</t>
  </si>
  <si>
    <t>T-29-G;C-30-A</t>
  </si>
  <si>
    <t>0.33361585923257</t>
  </si>
  <si>
    <t>0.07481762007621318</t>
  </si>
  <si>
    <t>68.54393277260976</t>
  </si>
  <si>
    <t>GATCCAGATCTAACTTGGGGTGGCTTTGGCATCTTCTTTTGCCAATTCCACTAATTGTTTGGG</t>
  </si>
  <si>
    <t>T-29-G;T-31-A</t>
  </si>
  <si>
    <t>-2.229298494297626</t>
  </si>
  <si>
    <t>0.6317466026516434</t>
  </si>
  <si>
    <t>5.283350920774457</t>
  </si>
  <si>
    <t>GATCCAGATCTAACTTGGGGTGGCTTTGGCCTCTTCTTTTGCCAATTCCACTAATTGTTTGGG</t>
  </si>
  <si>
    <t>T-29-G;T-31-C</t>
  </si>
  <si>
    <t>-0.8915783919586155</t>
  </si>
  <si>
    <t>0.17144744760318198</t>
  </si>
  <si>
    <t>20.131397134700148</t>
  </si>
  <si>
    <t>GATCCAGATCTAACTTGGGGTGGCTTTGGCGTCTTCTTTTGCCAATTCCACTAATTGTTTGGG</t>
  </si>
  <si>
    <t>T-29-G;T-31-G</t>
  </si>
  <si>
    <t>-0.7214089629469387</t>
  </si>
  <si>
    <t>0.15521296463653256</t>
  </si>
  <si>
    <t>23.86588591855098</t>
  </si>
  <si>
    <t>GATCCAGATCTAACTTGGGGTGGCTTTGGCTACTTCTTTTGCCAATTCCACTAATTGTTTGGG</t>
  </si>
  <si>
    <t>T-29-G;T-32-A</t>
  </si>
  <si>
    <t>-1.4854613569569068</t>
  </si>
  <si>
    <t>0.3856216514572055</t>
  </si>
  <si>
    <t>11.11613523767081</t>
  </si>
  <si>
    <t>GATCCAGATCTAACTTGGGGTGGCTTTGGCTCCTTCTTTTGCCAATTCCACTAATTGTTTGGG</t>
  </si>
  <si>
    <t>T-29-G;T-32-C</t>
  </si>
  <si>
    <t>-1.269073142799556</t>
  </si>
  <si>
    <t>0.3217429728020987</t>
  </si>
  <si>
    <t>13.801618832703637</t>
  </si>
  <si>
    <t>GATCCAGATCTAACTTGGGGTGGCTTTGGCTGCTTCTTTTGCCAATTCCACTAATTGTTTGGG</t>
  </si>
  <si>
    <t>T-29-G;T-32-G</t>
  </si>
  <si>
    <t>-2.195046653168834</t>
  </si>
  <si>
    <t>0.40694188131961534</t>
  </si>
  <si>
    <t>5.467450290059639</t>
  </si>
  <si>
    <t>GATCCAGATCTAACTTGGGGTGGCTTTGGCTTATTCTTTTGCCAATTCCACTAATTGTTTGGG</t>
  </si>
  <si>
    <t>T-29-G;C-33-A</t>
  </si>
  <si>
    <t>-2.33668033930058</t>
  </si>
  <si>
    <t>0.9710353111349138</t>
  </si>
  <si>
    <t>4.745414083080222</t>
  </si>
  <si>
    <t>GATCCAGATCTAACTTGGGGTGGCTTTGGCTTCATCTTTTGCCAATTCCACTAATTGTTTGGG</t>
  </si>
  <si>
    <t>T-29-G;T-34-A</t>
  </si>
  <si>
    <t>-1.798925668774164</t>
  </si>
  <si>
    <t>0.2701206099713898</t>
  </si>
  <si>
    <t>8.124899557831236</t>
  </si>
  <si>
    <t>GATCCAGATCTAACTTGGGGTGGCTTTGGCTTCCTCTTTTGCCAATTCCACTAATTGTTTGGG</t>
  </si>
  <si>
    <t>T-29-G;T-34-C</t>
  </si>
  <si>
    <t>-1.5825861570254165</t>
  </si>
  <si>
    <t>0.2868011784778481</t>
  </si>
  <si>
    <t>10.087256331098597</t>
  </si>
  <si>
    <t>GATCCAGATCTAACTTGGGGTGGCTTTGGCTTCGTCTTTTGCCAATTCCACTAATTGTTTGGG</t>
  </si>
  <si>
    <t>T-29-G;T-34-G</t>
  </si>
  <si>
    <t>-0.7643706665688964</t>
  </si>
  <si>
    <t>0.15077698126556963</t>
  </si>
  <si>
    <t>22.862279481153422</t>
  </si>
  <si>
    <t>GATCCAGATCTAACTTGGGGTGGCTTTGGCTTCTACTTTTGCCAATTCCACTAATTGTTTGGG</t>
  </si>
  <si>
    <t>T-29-G;T-35-A</t>
  </si>
  <si>
    <t>-1.8776451593073225</t>
  </si>
  <si>
    <t>0.4363053779747834</t>
  </si>
  <si>
    <t>7.509837858725834</t>
  </si>
  <si>
    <t>GATCCAGATCTAACTTGGGGTGGCTTTGGCTTCTCCTTTTGCCAATTCCACTAATTGTTTGGG</t>
  </si>
  <si>
    <t>T-29-G;T-35-C</t>
  </si>
  <si>
    <t>-1.5988829740464736</t>
  </si>
  <si>
    <t>0.2657282104968894</t>
  </si>
  <si>
    <t>9.924198431614016</t>
  </si>
  <si>
    <t>GATCCAGATCTAACTTGGGGTGGCTTTGGCTTCTGCTTTTGCCAATTCCACTAATTGTTTGGG</t>
  </si>
  <si>
    <t>T-29-G;T-35-G</t>
  </si>
  <si>
    <t>-1.4168722235030848</t>
  </si>
  <si>
    <t>0.20244555558735788</t>
  </si>
  <si>
    <t>11.905337289601619</t>
  </si>
  <si>
    <t>GATCCAGATCTAACTTGGGGTGGCTTTGGCTTCTTATTTTGCCAATTCCACTAATTGTTTGGG</t>
  </si>
  <si>
    <t>T-29-G;C-36-A</t>
  </si>
  <si>
    <t>-3.2976859537119343</t>
  </si>
  <si>
    <t>1.1643391052158423</t>
  </si>
  <si>
    <t>1.8151590252359504</t>
  </si>
  <si>
    <t>GATCCAGATCTAACTTGGGGTGGCTTTGGCTTCTTCATTTGCCAATTCCACTAATTGTTTGGG</t>
  </si>
  <si>
    <t>T-29-G;T-37-A</t>
  </si>
  <si>
    <t>-1.5695338091323896</t>
  </si>
  <si>
    <t>0.31899700554611865</t>
  </si>
  <si>
    <t>10.21978171225285</t>
  </si>
  <si>
    <t>GATCCAGATCTAACTTGGGGTGGCTTTGGCTTCTTCCTTTGCCAATTCCACTAATTGTTTGGG</t>
  </si>
  <si>
    <t>T-29-G;T-37-C</t>
  </si>
  <si>
    <t>-1.514580843800071</t>
  </si>
  <si>
    <t>0.28794873325738785</t>
  </si>
  <si>
    <t>10.797106601848872</t>
  </si>
  <si>
    <t>GATCCAGATCTAACTTGGGGTGGCTTTGGCTTCTTCGTTTGCCAATTCCACTAATTGTTTGGG</t>
  </si>
  <si>
    <t>T-29-G;T-37-G</t>
  </si>
  <si>
    <t>-0.6706342743173017</t>
  </si>
  <si>
    <t>0.1548871576745981</t>
  </si>
  <si>
    <t>25.108960148978156</t>
  </si>
  <si>
    <t>GATCCAGATCTAACTTGGGGTGGCTTTGGCTTCTTCTATTGCCAATTCCACTAATTGTTTGGG</t>
  </si>
  <si>
    <t>T-29-G;T-38-A</t>
  </si>
  <si>
    <t>-1.500400554908551</t>
  </si>
  <si>
    <t>0.3672542085305719</t>
  </si>
  <si>
    <t>10.95130338630743</t>
  </si>
  <si>
    <t>GATCCAGATCTAACTTGGGGTGGCTTTGGCTTCTTCTCTTGCCAATTCCACTAATTGTTTGGG</t>
  </si>
  <si>
    <t>T-29-G;T-38-C</t>
  </si>
  <si>
    <t>-1.6982277947072577</t>
  </si>
  <si>
    <t>0.2795353735659035</t>
  </si>
  <si>
    <t>8.985671383003897</t>
  </si>
  <si>
    <t>GATCCAGATCTAACTTGGGGTGGCTTTGGCTTCTTCTGTTGCCAATTCCACTAATTGTTTGGG</t>
  </si>
  <si>
    <t>T-29-G;T-38-G</t>
  </si>
  <si>
    <t>-1.9721392089868086</t>
  </si>
  <si>
    <t>0.28240048169042326</t>
  </si>
  <si>
    <t>6.832699423043903</t>
  </si>
  <si>
    <t>GATCCAGATCTAACTTGGGGTGGCTTTGGCTTCTTCTTATGCCAATTCCACTAATTGTTTGGG</t>
  </si>
  <si>
    <t>T-29-G;T-39-A</t>
  </si>
  <si>
    <t>-1.958262409406824</t>
  </si>
  <si>
    <t>0.3321424144958715</t>
  </si>
  <si>
    <t>6.9281763484813945</t>
  </si>
  <si>
    <t>GATCCAGATCTAACTTGGGGTGGCTTTGGCTTCTTCTTCTGCCAATTCCACTAATTGTTTGGG</t>
  </si>
  <si>
    <t>T-29-G;T-39-C</t>
  </si>
  <si>
    <t>-0.9645118662504439</t>
  </si>
  <si>
    <t>0.20575024684035004</t>
  </si>
  <si>
    <t>18.71540850038714</t>
  </si>
  <si>
    <t>GATCCAGATCTAACTTGGGGTGGCTTTGGCTTCTTCTTGTGCCAATTCCACTAATTGTTTGGG</t>
  </si>
  <si>
    <t>T-29-G;T-39-G</t>
  </si>
  <si>
    <t>-1.4506160548611429</t>
  </si>
  <si>
    <t>0.19071214181513346</t>
  </si>
  <si>
    <t>11.510307979556092</t>
  </si>
  <si>
    <t>GATCCAGATCTAACTTGGGGTGGCTTTGGCTTCTTCTTTAGCCAATTCCACTAATTGTTTGGG</t>
  </si>
  <si>
    <t>T-29-G;T-40-A</t>
  </si>
  <si>
    <t>-2.635531410276474</t>
  </si>
  <si>
    <t>0.643302064797737</t>
  </si>
  <si>
    <t>3.519530586199665</t>
  </si>
  <si>
    <t>GATCCAGATCTAACTTGGGGTGGCTTTGGCTTCTTCTTTCGCCAATTCCACTAATTGTTTGGG</t>
  </si>
  <si>
    <t>T-29-G;T-40-C</t>
  </si>
  <si>
    <t>-0.9429904680172081</t>
  </si>
  <si>
    <t>0.1975909702405666</t>
  </si>
  <si>
    <t>19.12255573393424</t>
  </si>
  <si>
    <t>GATCCAGATCTAACTTGGGGTGGCTTTGGCTTCTTCTTTGGCCAATTCCACTAATTGTTTGGG</t>
  </si>
  <si>
    <t>T-29-G;T-40-G</t>
  </si>
  <si>
    <t>-2.281105875533392</t>
  </si>
  <si>
    <t>0.6697169123074567</t>
  </si>
  <si>
    <t>5.016603741708519</t>
  </si>
  <si>
    <t>GATCCAGATCTAACTTGGGGTGGCTTTGGCTTCTTCTTTTACCAATTCCACTAATTGTTTGGG</t>
  </si>
  <si>
    <t>T-29-G;G-41-A</t>
  </si>
  <si>
    <t>-0.31053114894317124</t>
  </si>
  <si>
    <t>0.11875106333522978</t>
  </si>
  <si>
    <t>35.99312276342086</t>
  </si>
  <si>
    <t>GATCCAGATCTAACTTGGGGTGGCTTTGGCTTCTTCTTTTCCCAATTCCACTAATTGTTTGGG</t>
  </si>
  <si>
    <t>T-29-G;G-41-C</t>
  </si>
  <si>
    <t>-0.5696382209055162</t>
  </si>
  <si>
    <t>0.16591416256837588</t>
  </si>
  <si>
    <t>27.77734648581859</t>
  </si>
  <si>
    <t>GATCCAGATCTAACTTGGGGTGGCTTTGGCTTCTTCTTTTGACAATTCCACTAATTGTTTGGG</t>
  </si>
  <si>
    <t>T-29-G;C-42-A</t>
  </si>
  <si>
    <t>0.18104703476120143</t>
  </si>
  <si>
    <t>0.0849901967552125</t>
  </si>
  <si>
    <t>58.8449529965188</t>
  </si>
  <si>
    <t>GATCCAGATCTAACTTGGGGTGGCTTTGGCTTCTTCTTTTGCAAATTCCACTAATTGTTTGGG</t>
  </si>
  <si>
    <t>T-29-G;C-43-A</t>
  </si>
  <si>
    <t>-0.0012269403849300836</t>
  </si>
  <si>
    <t>0.10139904020249885</t>
  </si>
  <si>
    <t>49.03979416913532</t>
  </si>
  <si>
    <t>GATCCAGATCTAACTTGGGGTGGCTTTGGCTTCTTCTTTTGCCAAATCCACTAATTGTTTGGG</t>
  </si>
  <si>
    <t>T-29-G;T-46-A</t>
  </si>
  <si>
    <t>-2.2939364451370756</t>
  </si>
  <si>
    <t>0.5487655306448187</t>
  </si>
  <si>
    <t>4.9526490233277425</t>
  </si>
  <si>
    <t>GATCCAGATCTAACTTGGGGTGGCTTTGGCTTCTTCTTTTGCCAACTCCACTAATTGTTTGGG</t>
  </si>
  <si>
    <t>T-29-G;T-46-C</t>
  </si>
  <si>
    <t>-0.5437726745484047</t>
  </si>
  <si>
    <t>0.1578523373167775</t>
  </si>
  <si>
    <t>28.505195253320526</t>
  </si>
  <si>
    <t>GATCCAGATCTAACTTGGGGTGGCTTTGGCTTCTTCTTTTGCCAAGTCCACTAATTGTTTGGG</t>
  </si>
  <si>
    <t>T-29-G;T-46-G</t>
  </si>
  <si>
    <t>-0.888905905269571</t>
  </si>
  <si>
    <t>0.3824611362641423</t>
  </si>
  <si>
    <t>20.185269980742326</t>
  </si>
  <si>
    <t>GATCCAGATCTAACTTGGGGTGGCTTTGGCTTCTTCTTTTGCCAATACCACTAATTGTTTGGG</t>
  </si>
  <si>
    <t>T-29-G;T-47-A</t>
  </si>
  <si>
    <t>-1.8271716572531744</t>
  </si>
  <si>
    <t>0.5382771718417336</t>
  </si>
  <si>
    <t>7.898614604277401</t>
  </si>
  <si>
    <t>GATCCAGATCTAACTTGGGGTGGCTTTGGCTTCTTCTTTTGCCAATCCCACTAATTGTTTGGG</t>
  </si>
  <si>
    <t>T-29-G;T-47-C</t>
  </si>
  <si>
    <t>-2.078190914215397</t>
  </si>
  <si>
    <t>0.5865902899587484</t>
  </si>
  <si>
    <t>6.1451805278014255</t>
  </si>
  <si>
    <t>GATCCAGATCTAACTTGGGGTGGCTTTGGCTTCTTCTTTTGCCAATGCCACTAATTGTTTGGG</t>
  </si>
  <si>
    <t>T-29-G;T-47-G</t>
  </si>
  <si>
    <t>-2.3855641920515875</t>
  </si>
  <si>
    <t>1.182924172909011</t>
  </si>
  <si>
    <t>4.519018583611137</t>
  </si>
  <si>
    <t>GATCCAGATCTAACTTGGGGTGGCTTTGGCTTCTTCTTTTGCCAATTACACTAATTGTTTGGG</t>
  </si>
  <si>
    <t>T-29-G;C-48-A</t>
  </si>
  <si>
    <t>-0.375456131036793</t>
  </si>
  <si>
    <t>0.12919401105608908</t>
  </si>
  <si>
    <t>33.730514544622444</t>
  </si>
  <si>
    <t>GATCCAGATCTAACTTGGGGTGGCTTTGGCTTCTTCTTTTGCCAATTCAACTAATTGTTTGGG</t>
  </si>
  <si>
    <t>T-29-G;C-49-A</t>
  </si>
  <si>
    <t>0.28578132301103437</t>
  </si>
  <si>
    <t>0.0895119476005084</t>
  </si>
  <si>
    <t>65.3423491222923</t>
  </si>
  <si>
    <t>GATCCAGATCTAACTTGGGGTGGCTTTGGCTTCTTCTTTTGCCAATTCCAATAATTGTTTGGG</t>
  </si>
  <si>
    <t>T-29-G;C-51-A</t>
  </si>
  <si>
    <t>-0.5482418679947024</t>
  </si>
  <si>
    <t>0.15319255711843663</t>
  </si>
  <si>
    <t>28.378084274857766</t>
  </si>
  <si>
    <t>GATCCAGATCTAACTTGGGGTGGCTTTGGCTTCTTCTTTTGCCAATTCCACAAATTGTTTGGG</t>
  </si>
  <si>
    <t>T-29-G;T-52-A</t>
  </si>
  <si>
    <t>-0.9519892085939572</t>
  </si>
  <si>
    <t>0.22126042834675205</t>
  </si>
  <si>
    <t>18.951248745292045</t>
  </si>
  <si>
    <t>GATCCAGATCTAACTTGGGGTGGCTTTGGCTTCTTCTTTTGCCAATTCCACCAATTGTTTGGG</t>
  </si>
  <si>
    <t>T-29-G;T-52-C</t>
  </si>
  <si>
    <t>-2.1393974880992976</t>
  </si>
  <si>
    <t>0.5991778006116255</t>
  </si>
  <si>
    <t>5.780334463694245</t>
  </si>
  <si>
    <t>GATCCAGATCTAACTTGGGGTGGCTTTGGCTTCTTCTTTTGCCAATTCCACGAATTGTTTGGG</t>
  </si>
  <si>
    <t>T-29-G;T-52-G</t>
  </si>
  <si>
    <t>-0.4012884061160973</t>
  </si>
  <si>
    <t>0.1523288526625912</t>
  </si>
  <si>
    <t>32.87033662366484</t>
  </si>
  <si>
    <t>GATCCAGATCTAACTTGGGGTGGCTTTGGCTTCTTCTTTTGCCAATTCCACTAAATGTTTGGG</t>
  </si>
  <si>
    <t>T-29-G;T-55-A</t>
  </si>
  <si>
    <t>-1.9643507422453763</t>
  </si>
  <si>
    <t>0.4230408203043947</t>
  </si>
  <si>
    <t>6.886123450827134</t>
  </si>
  <si>
    <t>GATCCAGATCTAACTTGGGGTGGCTTTGGCTTCTTCTTTTGCCAATTCCACTAACTGTTTGGG</t>
  </si>
  <si>
    <t>T-29-G;T-55-C</t>
  </si>
  <si>
    <t>-2.7649097411763397</t>
  </si>
  <si>
    <t>0.8570618526389222</t>
  </si>
  <si>
    <t>3.092405582281676</t>
  </si>
  <si>
    <t>GATCCAGATCTAACTTGGGGTGGCTTTGGCTTCTTCTTTTGCCAATTCCACTAAGTGTTTGGG</t>
  </si>
  <si>
    <t>T-29-G;T-55-G</t>
  </si>
  <si>
    <t>-2.0906178808974607</t>
  </si>
  <si>
    <t>0.5802528612395983</t>
  </si>
  <si>
    <t>6.069287113273366</t>
  </si>
  <si>
    <t>GATCCAGATCTAACTTGGGGTGGCTTTGGCTTCTTCTTTTGCCAATTCCACTAATAGTTTGGG</t>
  </si>
  <si>
    <t>T-29-G;T-56-A</t>
  </si>
  <si>
    <t>-1.9083121668972312</t>
  </si>
  <si>
    <t>0.34908802778336456</t>
  </si>
  <si>
    <t>7.283029151485494</t>
  </si>
  <si>
    <t>GATCCAGATCTAACTTGGGGTGGCTTTGGCTTCTTCTTTTGCCAATTCCACTAATCGTTTGGG</t>
  </si>
  <si>
    <t>T-29-G;T-56-C</t>
  </si>
  <si>
    <t>-1.652515465700152</t>
  </si>
  <si>
    <t>0.3431146297064082</t>
  </si>
  <si>
    <t>9.405960359225183</t>
  </si>
  <si>
    <t>GATCCAGATCTAACTTGGGGTGGCTTTGGCTTCTTCTTTTGCCAATTCCACTAATGGTTTGGG</t>
  </si>
  <si>
    <t>T-29-G;T-56-G</t>
  </si>
  <si>
    <t>-1.9576693290870764</t>
  </si>
  <si>
    <t>0.6357004362496238</t>
  </si>
  <si>
    <t>6.932286532239491</t>
  </si>
  <si>
    <t>GATCCAGATCTAACTTGGGGTGGCTTTGGCTTCTTCTTTTGCCAATTCCACTAATTATTTGGG</t>
  </si>
  <si>
    <t>T-29-G;G-57-A</t>
  </si>
  <si>
    <t>-2.072675487797124</t>
  </si>
  <si>
    <t>0.2987009053899259</t>
  </si>
  <si>
    <t>6.1791674588816745</t>
  </si>
  <si>
    <t>GATCCAGATCTAACTTGGGGTGGCTTTGGCTTCTTCTTTTGCCAATTCCACTAATTCTTTGGG</t>
  </si>
  <si>
    <t>T-29-G;G-57-C</t>
  </si>
  <si>
    <t>-1.0742974922570574</t>
  </si>
  <si>
    <t>0.38669268334753887</t>
  </si>
  <si>
    <t>16.769496349261374</t>
  </si>
  <si>
    <t>GATCCAGATCTAACTTGGGGTGGCTTTGGCTTCTTCTTTTGCCAATTCCACTAATTGATTGGG</t>
  </si>
  <si>
    <t>T-29-G;T-58-A</t>
  </si>
  <si>
    <t>-1.6398781468242989</t>
  </si>
  <si>
    <t>0.31621805856856616</t>
  </si>
  <si>
    <t>9.525580728028926</t>
  </si>
  <si>
    <t>GATCCAGATCTAACTTGGGGTGGCTTTGGCTTCTTCTTTTGCCAATTCCACTAATTGCTTGGG</t>
  </si>
  <si>
    <t>T-29-G;T-58-C</t>
  </si>
  <si>
    <t>-1.443556047001533</t>
  </si>
  <si>
    <t>0.2448710677496397</t>
  </si>
  <si>
    <t>11.59185837885737</t>
  </si>
  <si>
    <t>GATCCAGATCTAACTTGGGGTGGCTTTGGCTTCTTCTTTTGCCAATTCCACTAATTGGTTGGG</t>
  </si>
  <si>
    <t>T-29-G;T-58-G</t>
  </si>
  <si>
    <t>-1.4482651460028073</t>
  </si>
  <si>
    <t>0.8256807094948246</t>
  </si>
  <si>
    <t>11.537399496914086</t>
  </si>
  <si>
    <t>GATCCAGATCTAACTTGGGGTGGCTTTGGCTTCTTCTTTTGCCAATTCCACTAATTGTATGGG</t>
  </si>
  <si>
    <t>T-29-G;T-59-A</t>
  </si>
  <si>
    <t>-1.3421988064853065</t>
  </si>
  <si>
    <t>0.32342997563961373</t>
  </si>
  <si>
    <t>12.828384159252167</t>
  </si>
  <si>
    <t>GATCCAGATCTAACTTGGGGTGGCTTTGGCTTCTTCTTTTGCCAATTCCACTAATTGTCTGGG</t>
  </si>
  <si>
    <t>T-29-G;T-59-C</t>
  </si>
  <si>
    <t>-1.7785933720044453</t>
  </si>
  <si>
    <t>0.2830120857840831</t>
  </si>
  <si>
    <t>8.291788293203577</t>
  </si>
  <si>
    <t>GATCCAGATCTAACTTGGGGTGGCTTTGGCTTCTTCTTTTGCCAATTCCACTAATTGTGTGGG</t>
  </si>
  <si>
    <t>T-29-G;T-59-G</t>
  </si>
  <si>
    <t>-2.158726587789795</t>
  </si>
  <si>
    <t>0.4427672976236694</t>
  </si>
  <si>
    <t>5.669678686071311</t>
  </si>
  <si>
    <t>GATCCAGATCTAACTTGGGGTGGCTTTGGCTTCTTCTTTTGCCAATTCCACTAATTGTTAGGG</t>
  </si>
  <si>
    <t>T-29-G;T-60-A</t>
  </si>
  <si>
    <t>-2.565466114908358</t>
  </si>
  <si>
    <t>0.598583522945</t>
  </si>
  <si>
    <t>3.7749718280016324</t>
  </si>
  <si>
    <t>GATCCAGATCTAACTTGGGGTGGCTTTGGCTTCTTCTTTTGCCAATTCCACTAATTGTTCGGG</t>
  </si>
  <si>
    <t>T-29-G;T-60-C</t>
  </si>
  <si>
    <t>-2.3874010129937644</t>
  </si>
  <si>
    <t>0.4136556599299605</t>
  </si>
  <si>
    <t>4.510725574356867</t>
  </si>
  <si>
    <t>GATCCAGATCTAACTTGGGGTGGCTTTGGCTTCTTCTTTTGCCAATTCCACTAATTGTTGGGG</t>
  </si>
  <si>
    <t>T-29-G;T-60-G</t>
  </si>
  <si>
    <t>-2.5436159603324375</t>
  </si>
  <si>
    <t>0.4614429672431059</t>
  </si>
  <si>
    <t>3.85836328632345</t>
  </si>
  <si>
    <t>GATCCAGATCTAACTTGGGGTGGCTTTGGCTTCTTCTTTTGCCAATTCCACTAATTGTTTAGG</t>
  </si>
  <si>
    <t>T-29-G;G-61-A</t>
  </si>
  <si>
    <t>-1.99205391587195</t>
  </si>
  <si>
    <t>0.2767763713744611</t>
  </si>
  <si>
    <t>6.6979741762893</t>
  </si>
  <si>
    <t>GATCCAGATCTAACTTGGGGTGGCTTTGGCTTCTTCTTTTGCCAATTCCACTAATTGTTTCGG</t>
  </si>
  <si>
    <t>T-29-G;G-61-C</t>
  </si>
  <si>
    <t>-0.914540022193916</t>
  </si>
  <si>
    <t>0.23386875510866945</t>
  </si>
  <si>
    <t>19.674414053838614</t>
  </si>
  <si>
    <t>GATCCAGATCTAACTTGGGGTGGCTTTGGCTTCTTCTTTTGCCAATTCCACTAATTGTTTGAG</t>
  </si>
  <si>
    <t>T-29-G;G-62-A</t>
  </si>
  <si>
    <t>-0.6342220022250655</t>
  </si>
  <si>
    <t>0.12107699740020147</t>
  </si>
  <si>
    <t>26.040083724855062</t>
  </si>
  <si>
    <t>GATCCAGATCTAACTTGGGGTGGCTTTGGCTTCTTCTTTTGCCAATTCCACTAATTGTTTGCG</t>
  </si>
  <si>
    <t>T-29-G;G-62-C</t>
  </si>
  <si>
    <t>-1.8092236951104297</t>
  </si>
  <si>
    <t>0.4154627789775683</t>
  </si>
  <si>
    <t>8.041658473282897</t>
  </si>
  <si>
    <t>GATCCAGATCTAACTTGGGGTGGCTTTGGCTTCTTCTTTTGCCAATTCCACTAATTGTTTGGA</t>
  </si>
  <si>
    <t>T-29-G;G-63-A</t>
  </si>
  <si>
    <t>-3.1666303839257313</t>
  </si>
  <si>
    <t>1.6513679652122</t>
  </si>
  <si>
    <t>2.0693377961905783</t>
  </si>
  <si>
    <t>GATCCAGATCTAACTTGGGGTGGCTTTGGCTTCTTCTTTTGCCAATTCCACTAATTGTTTGGG</t>
  </si>
  <si>
    <t>T-29-G</t>
  </si>
  <si>
    <t>-2.3395862013404742</t>
  </si>
  <si>
    <t>0.04439408751845554</t>
  </si>
  <si>
    <t>4.731644580259575</t>
  </si>
  <si>
    <t>GATCCAGATCTAACTTGGGGTGGCTTTGGCTTCTTCTTTTGCCAATTCCACTAATTGTTTGTG</t>
  </si>
  <si>
    <t>T-29-G;G-62-T</t>
  </si>
  <si>
    <t>-1.9827866418364735</t>
  </si>
  <si>
    <t>0.6338073605517349</t>
  </si>
  <si>
    <t>6.760334647948666</t>
  </si>
  <si>
    <t>GATCCAGATCTAACTTGGGGTGGCTTTGGCTTCTTCTTTTGCCAATTCCACTAATTGTTTTGG</t>
  </si>
  <si>
    <t>T-29-G;G-61-T</t>
  </si>
  <si>
    <t>-2.1692419587533642</t>
  </si>
  <si>
    <t>0.48278679035002686</t>
  </si>
  <si>
    <t>5.610372272386369</t>
  </si>
  <si>
    <t>GATCCAGATCTAACTTGGGGTGGCTTTGGCTTCTTCTTTTGCCAATTCCACTAATTTTTTGGG</t>
  </si>
  <si>
    <t>T-29-G;G-57-T</t>
  </si>
  <si>
    <t>-1.4247506521627409</t>
  </si>
  <si>
    <t>0.357558219015951</t>
  </si>
  <si>
    <t>11.811910450686002</t>
  </si>
  <si>
    <t>GATCCAGATCTAACTTGGGGTGGCTTTGGCTTCTTCTTTTGCCAATTCCACTACTTGTTTGGG</t>
  </si>
  <si>
    <t>T-29-G;A-54-C</t>
  </si>
  <si>
    <t>-2.4491635803057523</t>
  </si>
  <si>
    <t>0.8736767477764176</t>
  </si>
  <si>
    <t>4.240560502507896</t>
  </si>
  <si>
    <t>GATCCAGATCTAACTTGGGGTGGCTTTGGCTTCTTCTTTTGCCAATTCCACTAGTTGTTTGGG</t>
  </si>
  <si>
    <t>T-29-G;A-54-G</t>
  </si>
  <si>
    <t>-1.8378732933246469</t>
  </si>
  <si>
    <t>0.3358449477802145</t>
  </si>
  <si>
    <t>7.814537190667138</t>
  </si>
  <si>
    <t>GATCCAGATCTAACTTGGGGTGGCTTTGGCTTCTTCTTTTGCCAATTCCACTATTTGTTTGGG</t>
  </si>
  <si>
    <t>T-29-G;A-54-T</t>
  </si>
  <si>
    <t>-1.7704162051925674</t>
  </si>
  <si>
    <t>0.3267473280806877</t>
  </si>
  <si>
    <t>8.359869606011356</t>
  </si>
  <si>
    <t>GATCCAGATCTAACTTGGGGTGGCTTTGGCTTCTTCTTTTGCCAATTCCACTCATTGTTTGGG</t>
  </si>
  <si>
    <t>T-29-G;A-53-C</t>
  </si>
  <si>
    <t>-2.8665238878684858</t>
  </si>
  <si>
    <t>1.652161685742183</t>
  </si>
  <si>
    <t>2.7936113427900677</t>
  </si>
  <si>
    <t>GATCCAGATCTAACTTGGGGTGGCTTTGGCTTCTTCTTTTGCCAATTCCACTGATTGTTTGGG</t>
  </si>
  <si>
    <t>T-29-G;A-53-G</t>
  </si>
  <si>
    <t>-1.7097528495314536</t>
  </si>
  <si>
    <t>0.38596942777839766</t>
  </si>
  <si>
    <t>8.882705511059338</t>
  </si>
  <si>
    <t>GATCCAGATCTAACTTGGGGTGGCTTTGGCTTCTTCTTTTGCCAATTCCACTTATTGTTTGGG</t>
  </si>
  <si>
    <t>T-29-G;A-53-T</t>
  </si>
  <si>
    <t>-1.9401386204356987</t>
  </si>
  <si>
    <t>0.39105934763459377</t>
  </si>
  <si>
    <t>7.0548859149407255</t>
  </si>
  <si>
    <t>GATCCAGATCTAACTTGGGGTGGCTTTGGCTTCTTCTTTTGCCAATTCCAGTAATTGTTTGGG</t>
  </si>
  <si>
    <t>T-29-G;C-51-G</t>
  </si>
  <si>
    <t>-0.06002820630976828</t>
  </si>
  <si>
    <t>0.11193395342545119</t>
  </si>
  <si>
    <t>46.23933433960467</t>
  </si>
  <si>
    <t>GATCCAGATCTAACTTGGGGTGGCTTTGGCTTCTTCTTTTGCCAATTCCATTAATTGTTTGGG</t>
  </si>
  <si>
    <t>T-29-G;C-51-T</t>
  </si>
  <si>
    <t>-0.5501412963311255</t>
  </si>
  <si>
    <t>0.22704377178549506</t>
  </si>
  <si>
    <t>28.32423329668007</t>
  </si>
  <si>
    <t>GATCCAGATCTAACTTGGGGTGGCTTTGGCTTCTTCTTTTGCCAATTCCCCTAATTGTTTGGG</t>
  </si>
  <si>
    <t>T-29-G;A-50-C</t>
  </si>
  <si>
    <t>-2.453791680877615</t>
  </si>
  <si>
    <t>0.9511624046954328</t>
  </si>
  <si>
    <t>4.220980106990941</t>
  </si>
  <si>
    <t>GATCCAGATCTAACTTGGGGTGGCTTTGGCTTCTTCTTTTGCCAATTCCGCTAATTGTTTGGG</t>
  </si>
  <si>
    <t>T-29-G;A-50-G</t>
  </si>
  <si>
    <t>-0.5457402355236205</t>
  </si>
  <si>
    <t>0.16025921971876936</t>
  </si>
  <si>
    <t>28.449164683406487</t>
  </si>
  <si>
    <t>GATCCAGATCTAACTTGGGGTGGCTTTGGCTTCTTCTTTTGCCAATTCCTCTAATTGTTTGGG</t>
  </si>
  <si>
    <t>T-29-G;A-50-T</t>
  </si>
  <si>
    <t>-0.515728022059184</t>
  </si>
  <si>
    <t>0.13150288833305002</t>
  </si>
  <si>
    <t>29.315928782073584</t>
  </si>
  <si>
    <t>GATCCAGATCTAACTTGGGGTGGCTTTGGCTTCTTCTTTTGCCAATTCGACTAATTGTTTGGG</t>
  </si>
  <si>
    <t>T-29-G;C-49-G</t>
  </si>
  <si>
    <t>0.11813549051193323</t>
  </si>
  <si>
    <t>0.09309183146013196</t>
  </si>
  <si>
    <t>55.256972156409894</t>
  </si>
  <si>
    <t>GATCCAGATCTAACTTGGGGTGGCTTTGGCTTCTTCTTTTGCCAATTCTACTAATTGTTTGGG</t>
  </si>
  <si>
    <t>T-29-G;C-49-T</t>
  </si>
  <si>
    <t>0.0640320151045434</t>
  </si>
  <si>
    <t>0.09797571568479528</t>
  </si>
  <si>
    <t>52.34681264104253</t>
  </si>
  <si>
    <t>GATCCAGATCTAACTTGGGGTGGCTTTGGCTTCTTCTTTTGCCAATTGCACTAATTGTTTGGG</t>
  </si>
  <si>
    <t>T-29-G;C-48-G</t>
  </si>
  <si>
    <t>-0.6668114179962258</t>
  </si>
  <si>
    <t>0.14157446301706073</t>
  </si>
  <si>
    <t>25.205131804086275</t>
  </si>
  <si>
    <t>GATCCAGATCTAACTTGGGGTGGCTTTGGCTTCTTCTTTTGCCAATTTCACTAATTGTTTGGG</t>
  </si>
  <si>
    <t>T-29-G;C-48-T</t>
  </si>
  <si>
    <t>-1.0953002030527559</t>
  </si>
  <si>
    <t>0.1841605093861139</t>
  </si>
  <si>
    <t>16.42096433753523</t>
  </si>
  <si>
    <t>GATCCAGATCTAACTTGGGGTGGCTTTGGCTTCTTCTTTTGCCACTTCCACTAATTGTTTGGG</t>
  </si>
  <si>
    <t>T-29-G;A-45-C</t>
  </si>
  <si>
    <t>-1.0192967866877476</t>
  </si>
  <si>
    <t>0.2082395428532796</t>
  </si>
  <si>
    <t>17.71766648168437</t>
  </si>
  <si>
    <t>GATCCAGATCTAACTTGGGGTGGCTTTGGCTTCTTCTTTTGCCAGTTCCACTAATTGTTTGGG</t>
  </si>
  <si>
    <t>T-29-G;A-45-G</t>
  </si>
  <si>
    <t>0.23566506863441444</t>
  </si>
  <si>
    <t>0.10527235916836336</t>
  </si>
  <si>
    <t>62.14833971464518</t>
  </si>
  <si>
    <t>GATCCAGATCTAACTTGGGGTGGCTTTGGCTTCTTCTTTTGCCATTTCCACTAATTGTTTGGG</t>
  </si>
  <si>
    <t>T-29-G;A-45-T</t>
  </si>
  <si>
    <t>-0.667564036213253</t>
  </si>
  <si>
    <t>0.18216937679765266</t>
  </si>
  <si>
    <t>25.186169099461512</t>
  </si>
  <si>
    <t>GATCCAGATCTAACTTGGGGTGGCTTTGGCTTCTTCTTTTGCCCATTCCACTAATTGTTTGGG</t>
  </si>
  <si>
    <t>T-29-G;A-44-C</t>
  </si>
  <si>
    <t>-0.21443698619278412</t>
  </si>
  <si>
    <t>0.15102209448649687</t>
  </si>
  <si>
    <t>39.62348700414199</t>
  </si>
  <si>
    <t>GATCCAGATCTAACTTGGGGTGGCTTTGGCTTCTTCTTTTGCCGATTCCACTAATTGTTTGGG</t>
  </si>
  <si>
    <t>T-29-G;A-44-G</t>
  </si>
  <si>
    <t>0.010712891403594688</t>
  </si>
  <si>
    <t>0.08107850621704209</t>
  </si>
  <si>
    <t>49.62883056247027</t>
  </si>
  <si>
    <t>GATCCAGATCTAACTTGGGGTGGCTTTGGCTTCTTCTTTTGCCTATTCCACTAATTGTTTGGG</t>
  </si>
  <si>
    <t>T-29-G;A-44-T</t>
  </si>
  <si>
    <t>-0.4023820880262141</t>
  </si>
  <si>
    <t>0.13577001526517493</t>
  </si>
  <si>
    <t>32.834406582719446</t>
  </si>
  <si>
    <t>GATCCAGATCTAACTTGGGGTGGCTTTGGCTTCTTCTTTTGCGAATTCCACTAATTGTTTGGG</t>
  </si>
  <si>
    <t>T-29-G;C-43-G</t>
  </si>
  <si>
    <t>0.32227463274546414</t>
  </si>
  <si>
    <t>0.08931675855874867</t>
  </si>
  <si>
    <t>67.77095206661436</t>
  </si>
  <si>
    <t>GATCCAGATCTAACTTGGGGTGGCTTTGGCTTCTTCTTTTGCTAATTCCACTAATTGTTTGGG</t>
  </si>
  <si>
    <t>T-29-G;C-43-T</t>
  </si>
  <si>
    <t>-0.7827344285399893</t>
  </si>
  <si>
    <t>0.16314375900515132</t>
  </si>
  <si>
    <t>22.44627343134992</t>
  </si>
  <si>
    <t>GATCCAGATCTAACTTGGGGTGGCTTTGGCTTCTTCTTTTGGCAATTCCACTAATTGTTTGGG</t>
  </si>
  <si>
    <t>T-29-G;C-42-G</t>
  </si>
  <si>
    <t>0.1970043576051822</t>
  </si>
  <si>
    <t>0.08811050418209294</t>
  </si>
  <si>
    <t>59.79149294581194</t>
  </si>
  <si>
    <t>GATCCAGATCTAACTTGGGGTGGCTTTGGCTTCTTCTTTTGTCAATTCCACTAATTGTTTGGG</t>
  </si>
  <si>
    <t>T-29-G;C-42-T</t>
  </si>
  <si>
    <t>-0.324369668964943</t>
  </si>
  <si>
    <t>0.1050737769606303</t>
  </si>
  <si>
    <t>35.49846179539868</t>
  </si>
  <si>
    <t>GATCCAGATCTAACTTGGGGTGGCTTTGGCTTCTTCTTTTTCCAATTCCACTAATTGTTTGGG</t>
  </si>
  <si>
    <t>T-29-G;G-41-T</t>
  </si>
  <si>
    <t>-0.5913910303090679</t>
  </si>
  <si>
    <t>0.15291384700504826</t>
  </si>
  <si>
    <t>27.179635675427114</t>
  </si>
  <si>
    <t>GATCCAGATCTAACTTGGGGTGGCTTTGGCTTCTTGTTTTGCCAATTCCACTAATTGTTTGGG</t>
  </si>
  <si>
    <t>T-29-G;C-36-G</t>
  </si>
  <si>
    <t>-3.0314459463162495</t>
  </si>
  <si>
    <t>0.7093269778684623</t>
  </si>
  <si>
    <t>2.3688700954374506</t>
  </si>
  <si>
    <t>GATCCAGATCTAACTTGGGGTGGCTTTGGCTTCTTTTTTTGCCAATTCCACTAATTGTTTGGG</t>
  </si>
  <si>
    <t>T-29-G;C-36-T</t>
  </si>
  <si>
    <t>-1.4148188260149879</t>
  </si>
  <si>
    <t>0.636785977758123</t>
  </si>
  <si>
    <t>11.929808795552903</t>
  </si>
  <si>
    <t>GATCCAGATCTAACTTGGGGTGGCTTTGGCTTGTTCTTTTGCCAATTCCACTAATTGTTTGGG</t>
  </si>
  <si>
    <t>T-29-G;C-33-G</t>
  </si>
  <si>
    <t>-2.8016730362759636</t>
  </si>
  <si>
    <t>0.725814132032579</t>
  </si>
  <si>
    <t>2.9807829428957175</t>
  </si>
  <si>
    <t>GATCCAGATCTAACTTGGGGTGGCTTTGGCTTTTTCTTTTGCCAATTCCACTAATTGTTTGGG</t>
  </si>
  <si>
    <t>T-29-G;C-33-T</t>
  </si>
  <si>
    <t>-1.939886148578739</t>
  </si>
  <si>
    <t>0.5122453054898949</t>
  </si>
  <si>
    <t>7.056667299953638</t>
  </si>
  <si>
    <t>GATCCAGATCTAACTTGGGGTGGCTTTGGGTTCTTCTTTTGCCAATTCCACTAATTGTTTGGG</t>
  </si>
  <si>
    <t>T-29-G;C-30-G</t>
  </si>
  <si>
    <t>-2.587102146047167</t>
  </si>
  <si>
    <t>0.4968374198305105</t>
  </si>
  <si>
    <t>3.694173647851602</t>
  </si>
  <si>
    <t>GATCCAGATCTAACTTGGGGTGGCTTTGGTTTCTTCTTTTGCCAATTCCACTAATTGTTTGGG</t>
  </si>
  <si>
    <t>T-29-G;C-30-T</t>
  </si>
  <si>
    <t>-1.1449031998300943</t>
  </si>
  <si>
    <t>0.1503089572280459</t>
  </si>
  <si>
    <t>15.626306919465364</t>
  </si>
  <si>
    <t>GATCCAGATCTAACTTGGGGTGGCTTTGTAATCTTCTTTTGCCAATTCCACTAATTGTTTGGG</t>
  </si>
  <si>
    <t>C-30-A;T-31-A</t>
  </si>
  <si>
    <t>-0.7597932423975012</t>
  </si>
  <si>
    <t>0.16085161830446826</t>
  </si>
  <si>
    <t>22.967169712257867</t>
  </si>
  <si>
    <t>GATCCAGATCTAACTTGGGGTGGCTTTGTACTCTTCTTTTGCCAATTCCACTAATTGTTTGGG</t>
  </si>
  <si>
    <t>C-30-A;T-31-C</t>
  </si>
  <si>
    <t>-0.37165969629499873</t>
  </si>
  <si>
    <t>0.12514515145384092</t>
  </si>
  <si>
    <t>33.85881362734879</t>
  </si>
  <si>
    <t>GATCCAGATCTAACTTGGGGTGGCTTTGTAGTCTTCTTTTGCCAATTCCACTAATTGTTTGGG</t>
  </si>
  <si>
    <t>C-30-A;T-31-G</t>
  </si>
  <si>
    <t>-0.6850068464972399</t>
  </si>
  <si>
    <t>0.14219400828336878</t>
  </si>
  <si>
    <t>24.750660816212886</t>
  </si>
  <si>
    <t>GATCCAGATCTAACTTGGGGTGGCTTTGTATACTTCTTTTGCCAATTCCACTAATTGTTTGGG</t>
  </si>
  <si>
    <t>C-30-A;T-32-A</t>
  </si>
  <si>
    <t>-0.36182011296691263</t>
  </si>
  <si>
    <t>0.13842879691553098</t>
  </si>
  <si>
    <t>34.1936146957208</t>
  </si>
  <si>
    <t>GATCCAGATCTAACTTGGGGTGGCTTTGTATCCTTCTTTTGCCAATTCCACTAATTGTTTGGG</t>
  </si>
  <si>
    <t>C-30-A;T-32-C</t>
  </si>
  <si>
    <t>-0.53417554765405</t>
  </si>
  <si>
    <t>0.14108628113241756</t>
  </si>
  <si>
    <t>28.780080172189376</t>
  </si>
  <si>
    <t>GATCCAGATCTAACTTGGGGTGGCTTTGTATGCTTCTTTTGCCAATTCCACTAATTGTTTGGG</t>
  </si>
  <si>
    <t>C-30-A;T-32-G</t>
  </si>
  <si>
    <t>-0.5335668910299562</t>
  </si>
  <si>
    <t>0.12824071070934734</t>
  </si>
  <si>
    <t>28.79760269068565</t>
  </si>
  <si>
    <t>GATCCAGATCTAACTTGGGGTGGCTTTGTATTATTCTTTTGCCAATTCCACTAATTGTTTGGG</t>
  </si>
  <si>
    <t>C-30-A;C-33-A</t>
  </si>
  <si>
    <t>-1.563975932886621</t>
  </si>
  <si>
    <t>0.4458121429436207</t>
  </si>
  <si>
    <t>10.276740131570849</t>
  </si>
  <si>
    <t>GATCCAGATCTAACTTGGGGTGGCTTTGTATTCATCTTTTGCCAATTCCACTAATTGTTTGGG</t>
  </si>
  <si>
    <t>C-30-A;T-34-A</t>
  </si>
  <si>
    <t>-0.22634141201365282</t>
  </si>
  <si>
    <t>0.11566211748870542</t>
  </si>
  <si>
    <t>39.15458866259407</t>
  </si>
  <si>
    <t>GATCCAGATCTAACTTGGGGTGGCTTTGTATTCCTCTTTTGCCAATTCCACTAATTGTTTGGG</t>
  </si>
  <si>
    <t>C-30-A;T-34-C</t>
  </si>
  <si>
    <t>-0.8123158954761163</t>
  </si>
  <si>
    <t>0.17668122262549124</t>
  </si>
  <si>
    <t>21.792004562313817</t>
  </si>
  <si>
    <t>GATCCAGATCTAACTTGGGGTGGCTTTGTATTCGTCTTTTGCCAATTCCACTAATTGTTTGGG</t>
  </si>
  <si>
    <t>C-30-A;T-34-G</t>
  </si>
  <si>
    <t>0.00413764421869392</t>
  </si>
  <si>
    <t>0.08780823149145378</t>
  </si>
  <si>
    <t>49.303579209866975</t>
  </si>
  <si>
    <t>GATCCAGATCTAACTTGGGGTGGCTTTGTATTCTACTTTTGCCAATTCCACTAATTGTTTGGG</t>
  </si>
  <si>
    <t>C-30-A;T-35-A</t>
  </si>
  <si>
    <t>-0.43918516561088355</t>
  </si>
  <si>
    <t>0.16160344248609224</t>
  </si>
  <si>
    <t>31.647965622356192</t>
  </si>
  <si>
    <t>GATCCAGATCTAACTTGGGGTGGCTTTGTATTCTCCTTTTGCCAATTCCACTAATTGTTTGGG</t>
  </si>
  <si>
    <t>C-30-A;T-35-C</t>
  </si>
  <si>
    <t>-0.5219283102177692</t>
  </si>
  <si>
    <t>0.1559413272144135</t>
  </si>
  <si>
    <t>29.134723917688795</t>
  </si>
  <si>
    <t>GATCCAGATCTAACTTGGGGTGGCTTTGTATTCTGCTTTTGCCAATTCCACTAATTGTTTGGG</t>
  </si>
  <si>
    <t>C-30-A;T-35-G</t>
  </si>
  <si>
    <t>-0.3875095195852137</t>
  </si>
  <si>
    <t>0.10172439809202774</t>
  </si>
  <si>
    <t>33.326387986844075</t>
  </si>
  <si>
    <t>GATCCAGATCTAACTTGGGGTGGCTTTGTATTCTTATTTTGCCAATTCCACTAATTGTTTGGG</t>
  </si>
  <si>
    <t>C-30-A;C-36-A</t>
  </si>
  <si>
    <t>-2.1521365490301356</t>
  </si>
  <si>
    <t>0.37853939715604357</t>
  </si>
  <si>
    <t>5.707165472388249</t>
  </si>
  <si>
    <t>GATCCAGATCTAACTTGGGGTGGCTTTGTATTCTTCATTTGCCAATTCCACTAATTGTTTGGG</t>
  </si>
  <si>
    <t>C-30-A;T-37-A</t>
  </si>
  <si>
    <t>-0.29429669306564304</t>
  </si>
  <si>
    <t>0.14601521142638504</t>
  </si>
  <si>
    <t>36.58222042847183</t>
  </si>
  <si>
    <t>GATCCAGATCTAACTTGGGGTGGCTTTGTATTCTTCCTTTGCCAATTCCACTAATTGTTTGGG</t>
  </si>
  <si>
    <t>C-30-A;T-37-C</t>
  </si>
  <si>
    <t>-0.7402425366816447</t>
  </si>
  <si>
    <t>0.14748300625312483</t>
  </si>
  <si>
    <t>23.42061220561312</t>
  </si>
  <si>
    <t>GATCCAGATCTAACTTGGGGTGGCTTTGTATTCTTCGTTTGCCAATTCCACTAATTGTTTGGG</t>
  </si>
  <si>
    <t>C-30-A;T-37-G</t>
  </si>
  <si>
    <t>-0.05364968307730514</t>
  </si>
  <si>
    <t>0.08128853537419387</t>
  </si>
  <si>
    <t>46.535215647668224</t>
  </si>
  <si>
    <t>GATCCAGATCTAACTTGGGGTGGCTTTGTATTCTTCTATTGCCAATTCCACTAATTGTTTGGG</t>
  </si>
  <si>
    <t>C-30-A;T-38-A</t>
  </si>
  <si>
    <t>-0.280390757104408</t>
  </si>
  <si>
    <t>0.13483592133173417</t>
  </si>
  <si>
    <t>37.09448393997427</t>
  </si>
  <si>
    <t>GATCCAGATCTAACTTGGGGTGGCTTTGTATTCTTCTCTTGCCAATTCCACTAATTGTTTGGG</t>
  </si>
  <si>
    <t>C-30-A;T-38-C</t>
  </si>
  <si>
    <t>-0.7688424204540326</t>
  </si>
  <si>
    <t>0.14134291046962777</t>
  </si>
  <si>
    <t>22.7602732374501</t>
  </si>
  <si>
    <t>GATCCAGATCTAACTTGGGGTGGCTTTGTATTCTTCTGTTGCCAATTCCACTAATTGTTTGGG</t>
  </si>
  <si>
    <t>C-30-A;T-38-G</t>
  </si>
  <si>
    <t>-0.20219072485623624</t>
  </si>
  <si>
    <t>0.0955469934916132</t>
  </si>
  <si>
    <t>40.111709932256026</t>
  </si>
  <si>
    <t>GATCCAGATCTAACTTGGGGTGGCTTTGTATTCTTCTTATGCCAATTCCACTAATTGTTTGGG</t>
  </si>
  <si>
    <t>C-30-A;T-39-A</t>
  </si>
  <si>
    <t>-0.5656370475827155</t>
  </si>
  <si>
    <t>0.13070546058576119</t>
  </si>
  <si>
    <t>27.888711109563403</t>
  </si>
  <si>
    <t>GATCCAGATCTAACTTGGGGTGGCTTTGTATTCTTCTTCTGCCAATTCCACTAATTGTTTGGG</t>
  </si>
  <si>
    <t>C-30-A;T-39-C</t>
  </si>
  <si>
    <t>0.3376665739834961</t>
  </si>
  <si>
    <t>0.10679795622395377</t>
  </si>
  <si>
    <t>68.82214779660978</t>
  </si>
  <si>
    <t>GATCCAGATCTAACTTGGGGTGGCTTTGTATTCTTCTTGTGCCAATTCCACTAATTGTTTGGG</t>
  </si>
  <si>
    <t>C-30-A;T-39-G</t>
  </si>
  <si>
    <t>-0.043397166856227395</t>
  </si>
  <si>
    <t>0.09733557748289379</t>
  </si>
  <si>
    <t>47.01477283418678</t>
  </si>
  <si>
    <t>GATCCAGATCTAACTTGGGGTGGCTTTGTATTCTTCTTTAGCCAATTCCACTAATTGTTTGGG</t>
  </si>
  <si>
    <t>C-30-A;T-40-A</t>
  </si>
  <si>
    <t>-1.6103122326402353</t>
  </si>
  <si>
    <t>0.6459417051396448</t>
  </si>
  <si>
    <t>9.811417927862</t>
  </si>
  <si>
    <t>GATCCAGATCTAACTTGGGGTGGCTTTGTATTCTTCTTTCGCCAATTCCACTAATTGTTTGGG</t>
  </si>
  <si>
    <t>C-30-A;T-40-C</t>
  </si>
  <si>
    <t>0.13665088648978596</t>
  </si>
  <si>
    <t>0.09212195875634445</t>
  </si>
  <si>
    <t>56.289607199298906</t>
  </si>
  <si>
    <t>GATCCAGATCTAACTTGGGGTGGCTTTGTATTCTTCTTTGGCCAATTCCACTAATTGTTTGGG</t>
  </si>
  <si>
    <t>C-30-A;T-40-G</t>
  </si>
  <si>
    <t>-0.14664225209330872</t>
  </si>
  <si>
    <t>0.09786742601862229</t>
  </si>
  <si>
    <t>42.40290112714349</t>
  </si>
  <si>
    <t>GATCCAGATCTAACTTGGGGTGGCTTTGTATTCTTCTTTTACCAATTCCACTAATTGTTTGGG</t>
  </si>
  <si>
    <t>C-30-A;G-41-A</t>
  </si>
  <si>
    <t>-1.1698674023268751</t>
  </si>
  <si>
    <t>0.18670412314970428</t>
  </si>
  <si>
    <t>15.241037608279052</t>
  </si>
  <si>
    <t>GATCCAGATCTAACTTGGGGTGGCTTTGTATTCTTCTTTTCCCAATTCCACTAATTGTTTGGG</t>
  </si>
  <si>
    <t>C-30-A;G-41-C</t>
  </si>
  <si>
    <t>-1.5406536650677978</t>
  </si>
  <si>
    <t>0.29090440537593176</t>
  </si>
  <si>
    <t>10.519233776596419</t>
  </si>
  <si>
    <t>GATCCAGATCTAACTTGGGGTGGCTTTGTATTCTTCTTTTGACAATTCCACTAATTGTTTGGG</t>
  </si>
  <si>
    <t>C-30-A;C-42-A</t>
  </si>
  <si>
    <t>-0.02427737892790051</t>
  </si>
  <si>
    <t>0.11809690803534104</t>
  </si>
  <si>
    <t>47.92233385980447</t>
  </si>
  <si>
    <t>GATCCAGATCTAACTTGGGGTGGCTTTGTATTCTTCTTTTGCAAATTCCACTAATTGTTTGGG</t>
  </si>
  <si>
    <t>C-30-A;C-43-A</t>
  </si>
  <si>
    <t>-0.5775070844166055</t>
  </si>
  <si>
    <t>0.15298747431760282</t>
  </si>
  <si>
    <t>27.559628059320445</t>
  </si>
  <si>
    <t>GATCCAGATCTAACTTGGGGTGGCTTTGTATTCTTCTTTTGCCAAATCCACTAATTGTTTGGG</t>
  </si>
  <si>
    <t>C-30-A;T-46-A</t>
  </si>
  <si>
    <t>-0.389407680635356</t>
  </si>
  <si>
    <t>0.17222472505455805</t>
  </si>
  <si>
    <t>33.263189135000545</t>
  </si>
  <si>
    <t>GATCCAGATCTAACTTGGGGTGGCTTTGTATTCTTCTTTTGCCAACTCCACTAATTGTTTGGG</t>
  </si>
  <si>
    <t>C-30-A;T-46-C</t>
  </si>
  <si>
    <t>-0.7844665375412223</t>
  </si>
  <si>
    <t>0.166613305629384</t>
  </si>
  <si>
    <t>22.407427691335396</t>
  </si>
  <si>
    <t>GATCCAGATCTAACTTGGGGTGGCTTTGTATTCTTCTTTTGCCAAGTCCACTAATTGTTTGGG</t>
  </si>
  <si>
    <t>C-30-A;T-46-G</t>
  </si>
  <si>
    <t>-0.12484195212962661</t>
  </si>
  <si>
    <t>0.10281292124731814</t>
  </si>
  <si>
    <t>43.33744676683522</t>
  </si>
  <si>
    <t>GATCCAGATCTAACTTGGGGTGGCTTTGTATTCTTCTTTTGCCAATACCACTAATTGTTTGGG</t>
  </si>
  <si>
    <t>C-30-A;T-47-A</t>
  </si>
  <si>
    <t>-0.7958329339824503</t>
  </si>
  <si>
    <t>0.16574385265013372</t>
  </si>
  <si>
    <t>22.154177979820542</t>
  </si>
  <si>
    <t>GATCCAGATCTAACTTGGGGTGGCTTTGTATTCTTCTTTTGCCAATCCCACTAATTGTTTGGG</t>
  </si>
  <si>
    <t>C-30-A;T-47-C</t>
  </si>
  <si>
    <t>-1.5916854580441908</t>
  </si>
  <si>
    <t>0.32274501105267756</t>
  </si>
  <si>
    <t>9.995885684234318</t>
  </si>
  <si>
    <t>GATCCAGATCTAACTTGGGGTGGCTTTGTATTCTTCTTTTGCCAATGCCACTAATTGTTTGGG</t>
  </si>
  <si>
    <t>C-30-A;T-47-G</t>
  </si>
  <si>
    <t>-1.0918371690854776</t>
  </si>
  <si>
    <t>0.19064602845696668</t>
  </si>
  <si>
    <t>16.477929273636093</t>
  </si>
  <si>
    <t>GATCCAGATCTAACTTGGGGTGGCTTTGTATTCTTCTTTTGCCAATTACACTAATTGTTTGGG</t>
  </si>
  <si>
    <t>C-30-A;C-48-A</t>
  </si>
  <si>
    <t>-3.1575494924125884</t>
  </si>
  <si>
    <t>0.6800264270046474</t>
  </si>
  <si>
    <t>2.088214808552071</t>
  </si>
  <si>
    <t>GATCCAGATCTAACTTGGGGTGGCTTTGTATTCTTCTTTTGCCAATTCAACTAATTGTTTGGG</t>
  </si>
  <si>
    <t>C-30-A;C-49-A</t>
  </si>
  <si>
    <t>-0.03569960161005235</t>
  </si>
  <si>
    <t>0.10743004126427351</t>
  </si>
  <si>
    <t>47.37806856807273</t>
  </si>
  <si>
    <t>GATCCAGATCTAACTTGGGGTGGCTTTGTATTCTTCTTTTGCCAATTCCAATAATTGTTTGGG</t>
  </si>
  <si>
    <t>C-30-A;C-51-A</t>
  </si>
  <si>
    <t>-1.571695710216021</t>
  </si>
  <si>
    <t>0.30751470714361057</t>
  </si>
  <si>
    <t>10.197711420584431</t>
  </si>
  <si>
    <t>GATCCAGATCTAACTTGGGGTGGCTTTGTATTCTTCTTTTGCCAATTCCACAAATTGTTTGGG</t>
  </si>
  <si>
    <t>C-30-A;T-52-A</t>
  </si>
  <si>
    <t>-0.30277728449329055</t>
  </si>
  <si>
    <t>0.13135401007353695</t>
  </si>
  <si>
    <t>36.27329335715002</t>
  </si>
  <si>
    <t>GATCCAGATCTAACTTGGGGTGGCTTTGTATTCTTCTTTTGCCAATTCCACCAATTGTTTGGG</t>
  </si>
  <si>
    <t>C-30-A;T-52-C</t>
  </si>
  <si>
    <t>0.0013428588587780094</t>
  </si>
  <si>
    <t>0.10510467018862092</t>
  </si>
  <si>
    <t>49.1659786600653</t>
  </si>
  <si>
    <t>GATCCAGATCTAACTTGGGGTGGCTTTGTATTCTTCTTTTGCCAATTCCACGAATTGTTTGGG</t>
  </si>
  <si>
    <t>C-30-A;T-52-G</t>
  </si>
  <si>
    <t>-0.25034081744264636</t>
  </si>
  <si>
    <t>0.14245013389377945</t>
  </si>
  <si>
    <t>38.226088110856566</t>
  </si>
  <si>
    <t>GATCCAGATCTAACTTGGGGTGGCTTTGTATTCTTCTTTTGCCAATTCCACTAAATGTTTGGG</t>
  </si>
  <si>
    <t>C-30-A;T-55-A</t>
  </si>
  <si>
    <t>-0.022742727109338196</t>
  </si>
  <si>
    <t>0.14316431124745163</t>
  </si>
  <si>
    <t>47.99593441778217</t>
  </si>
  <si>
    <t>GATCCAGATCTAACTTGGGGTGGCTTTGTATTCTTCTTTTGCCAATTCCACTAACTGTTTGGG</t>
  </si>
  <si>
    <t>C-30-A;T-55-C</t>
  </si>
  <si>
    <t>-0.5557252789144613</t>
  </si>
  <si>
    <t>0.12341391644668176</t>
  </si>
  <si>
    <t>28.166512037470802</t>
  </si>
  <si>
    <t>GATCCAGATCTAACTTGGGGTGGCTTTGTATTCTTCTTTTGCCAATTCCACTAAGTGTTTGGG</t>
  </si>
  <si>
    <t>C-30-A;T-55-G</t>
  </si>
  <si>
    <t>-0.2582818982455164</t>
  </si>
  <si>
    <t>0.14789875260665092</t>
  </si>
  <si>
    <t>37.923733755463985</t>
  </si>
  <si>
    <t>GATCCAGATCTAACTTGGGGTGGCTTTGTATTCTTCTTTTGCCAATTCCACTAATAGTTTGGG</t>
  </si>
  <si>
    <t>C-30-A;T-56-A</t>
  </si>
  <si>
    <t>-1.2392415220452122</t>
  </si>
  <si>
    <t>0.18668096079035054</t>
  </si>
  <si>
    <t>14.21954622400639</t>
  </si>
  <si>
    <t>GATCCAGATCTAACTTGGGGTGGCTTTGTATTCTTCTTTTGCCAATTCCACTAATCGTTTGGG</t>
  </si>
  <si>
    <t>C-30-A;T-56-C</t>
  </si>
  <si>
    <t>-0.2217108147830693</t>
  </si>
  <si>
    <t>0.14478340573123125</t>
  </si>
  <si>
    <t>39.33631822589915</t>
  </si>
  <si>
    <t>GATCCAGATCTAACTTGGGGTGGCTTTGTATTCTTCTTTTGCCAATTCCACTAATGGTTTGGG</t>
  </si>
  <si>
    <t>C-30-A;T-56-G</t>
  </si>
  <si>
    <t>-0.6422101489127021</t>
  </si>
  <si>
    <t>0.1586270754966469</t>
  </si>
  <si>
    <t>25.832900323707367</t>
  </si>
  <si>
    <t>GATCCAGATCTAACTTGGGGTGGCTTTGTATTCTTCTTTTGCCAATTCCACTAATTATTTGGG</t>
  </si>
  <si>
    <t>C-30-A;G-57-A</t>
  </si>
  <si>
    <t>-0.3597008511065803</t>
  </si>
  <si>
    <t>0.12117380942702922</t>
  </si>
  <si>
    <t>34.26615675987674</t>
  </si>
  <si>
    <t>GATCCAGATCTAACTTGGGGTGGCTTTGTATTCTTCTTTTGCCAATTCCACTAATTCTTTGGG</t>
  </si>
  <si>
    <t>C-30-A;G-57-C</t>
  </si>
  <si>
    <t>-0.4451501649001017</t>
  </si>
  <si>
    <t>0.14558325314792075</t>
  </si>
  <si>
    <t>31.459747448635504</t>
  </si>
  <si>
    <t>GATCCAGATCTAACTTGGGGTGGCTTTGTATTCTTCTTTTGCCAATTCCACTAATTGATTGGG</t>
  </si>
  <si>
    <t>C-30-A;T-58-A</t>
  </si>
  <si>
    <t>-0.17551620927225178</t>
  </si>
  <si>
    <t>0.16163886784921744</t>
  </si>
  <si>
    <t>41.196068437516104</t>
  </si>
  <si>
    <t>GATCCAGATCTAACTTGGGGTGGCTTTGTATTCTTCTTTTGCCAATTCCACTAATTGCTTGGG</t>
  </si>
  <si>
    <t>C-30-A;T-58-C</t>
  </si>
  <si>
    <t>-0.5626065014855597</t>
  </si>
  <si>
    <t>0.12040661156656571</t>
  </si>
  <si>
    <t>27.973357331525957</t>
  </si>
  <si>
    <t>GATCCAGATCTAACTTGGGGTGGCTTTGTATTCTTCTTTTGCCAATTCCACTAATTGGTTGGG</t>
  </si>
  <si>
    <t>C-30-A;T-58-G</t>
  </si>
  <si>
    <t>-0.8555387408380252</t>
  </si>
  <si>
    <t>0.24812885002287302</t>
  </si>
  <si>
    <t>20.870158046465047</t>
  </si>
  <si>
    <t>GATCCAGATCTAACTTGGGGTGGCTTTGTATTCTTCTTTTGCCAATTCCACTAATTGTATGGG</t>
  </si>
  <si>
    <t>C-30-A;T-59-A</t>
  </si>
  <si>
    <t>-0.5432671063680977</t>
  </si>
  <si>
    <t>0.1522362305305101</t>
  </si>
  <si>
    <t>28.51961021658038</t>
  </si>
  <si>
    <t>GATCCAGATCTAACTTGGGGTGGCTTTGTATTCTTCTTTTGCCAATTCCACTAATTGTCTGGG</t>
  </si>
  <si>
    <t>C-30-A;T-59-C</t>
  </si>
  <si>
    <t>-0.5001394525642304</t>
  </si>
  <si>
    <t>0.13345782045281987</t>
  </si>
  <si>
    <t>29.77650269269045</t>
  </si>
  <si>
    <t>GATCCAGATCTAACTTGGGGTGGCTTTGTATTCTTCTTTTGCCAATTCCACTAATTGTGTGGG</t>
  </si>
  <si>
    <t>C-30-A;T-59-G</t>
  </si>
  <si>
    <t>-1.7184894834409823</t>
  </si>
  <si>
    <t>0.38303785775454174</t>
  </si>
  <si>
    <t>8.805438582789385</t>
  </si>
  <si>
    <t>GATCCAGATCTAACTTGGGGTGGCTTTGTATTCTTCTTTTGCCAATTCCACTAATTGTTAGGG</t>
  </si>
  <si>
    <t>C-30-A;T-60-A</t>
  </si>
  <si>
    <t>-1.679021499064564</t>
  </si>
  <si>
    <t>0.48242792354147784</t>
  </si>
  <si>
    <t>9.159920830918955</t>
  </si>
  <si>
    <t>GATCCAGATCTAACTTGGGGTGGCTTTGTATTCTTCTTTTGCCAATTCCACTAATTGTTCGGG</t>
  </si>
  <si>
    <t>C-30-A;T-60-C</t>
  </si>
  <si>
    <t>-0.5220478961266042</t>
  </si>
  <si>
    <t>0.1257857737778486</t>
  </si>
  <si>
    <t>29.131240023566917</t>
  </si>
  <si>
    <t>GATCCAGATCTAACTTGGGGTGGCTTTGTATTCTTCTTTTGCCAATTCCACTAATTGTTGGGG</t>
  </si>
  <si>
    <t>C-30-A;T-60-G</t>
  </si>
  <si>
    <t>-0.8994465072364891</t>
  </si>
  <si>
    <t>0.15880061653229005</t>
  </si>
  <si>
    <t>19.97362248983507</t>
  </si>
  <si>
    <t>GATCCAGATCTAACTTGGGGTGGCTTTGTATTCTTCTTTTGCCAATTCCACTAATTGTTTAGG</t>
  </si>
  <si>
    <t>C-30-A;G-61-A</t>
  </si>
  <si>
    <t>-1.1837580417244038</t>
  </si>
  <si>
    <t>0.14866000781483915</t>
  </si>
  <si>
    <t>15.03079344428966</t>
  </si>
  <si>
    <t>GATCCAGATCTAACTTGGGGTGGCTTTGTATTCTTCTTTTGCCAATTCCACTAATTGTTTCGG</t>
  </si>
  <si>
    <t>C-30-A;G-61-C</t>
  </si>
  <si>
    <t>-0.3579673090662235</t>
  </si>
  <si>
    <t>0.12129348604311982</t>
  </si>
  <si>
    <t>34.32561010072541</t>
  </si>
  <si>
    <t>GATCCAGATCTAACTTGGGGTGGCTTTGTATTCTTCTTTTGCCAATTCCACTAATTGTTTGAG</t>
  </si>
  <si>
    <t>C-30-A;G-62-A</t>
  </si>
  <si>
    <t>0.39445965369784264</t>
  </si>
  <si>
    <t>0.06701202750937597</t>
  </si>
  <si>
    <t>72.84389221024479</t>
  </si>
  <si>
    <t>GATCCAGATCTAACTTGGGGTGGCTTTGTATTCTTCTTTTGCCAATTCCACTAATTGTTTGCG</t>
  </si>
  <si>
    <t>C-30-A;G-62-C</t>
  </si>
  <si>
    <t>-0.21498470417241322</t>
  </si>
  <si>
    <t>0.12628050327958565</t>
  </si>
  <si>
    <t>39.60179045023296</t>
  </si>
  <si>
    <t>GATCCAGATCTAACTTGGGGTGGCTTTGTATTCTTCTTTTGCCAATTCCACTAATTGTTTGGA</t>
  </si>
  <si>
    <t>C-30-A;G-63-A</t>
  </si>
  <si>
    <t>-3.333971694867662</t>
  </si>
  <si>
    <t>1.6510344177773466</t>
  </si>
  <si>
    <t>1.7504752805241999</t>
  </si>
  <si>
    <t>GATCCAGATCTAACTTGGGGTGGCTTTGTATTCTTCTTTTGCCAATTCCACTAATTGTTTGGC</t>
  </si>
  <si>
    <t>C-30-A;G-63-C</t>
  </si>
  <si>
    <t>-2.611684197797217</t>
  </si>
  <si>
    <t>1.324902740565474</t>
  </si>
  <si>
    <t>3.6044703428033826</t>
  </si>
  <si>
    <t>GATCCAGATCTAACTTGGGGTGGCTTTGTATTCTTCTTTTGCCAATTCCACTAATTGTTTGGG</t>
  </si>
  <si>
    <t>C-30-A</t>
  </si>
  <si>
    <t>-0.6127559045057853</t>
  </si>
  <si>
    <t>0.02129691395062287</t>
  </si>
  <si>
    <t>26.605105415773167</t>
  </si>
  <si>
    <t>GATCCAGATCTAACTTGGGGTGGCTTTGTATTCTTCTTTTGCCAATTCCACTAATTGTTTGTG</t>
  </si>
  <si>
    <t>C-30-A;G-62-T</t>
  </si>
  <si>
    <t>-1.0586218880308629</t>
  </si>
  <si>
    <t>0.2051354548717432</t>
  </si>
  <si>
    <t>17.03443948373334</t>
  </si>
  <si>
    <t>GATCCAGATCTAACTTGGGGTGGCTTTGTATTCTTCTTTTGCCAATTCCACTAATTGTTTTGG</t>
  </si>
  <si>
    <t>C-30-A;G-61-T</t>
  </si>
  <si>
    <t>-0.4250262532051578</t>
  </si>
  <si>
    <t>0.12061679934544735</t>
  </si>
  <si>
    <t>32.099253730519905</t>
  </si>
  <si>
    <t>GATCCAGATCTAACTTGGGGTGGCTTTGTATTCTTCTTTTGCCAATTCCACTAATTTTTTGGG</t>
  </si>
  <si>
    <t>C-30-A;G-57-T</t>
  </si>
  <si>
    <t>-0.026959090313505393</t>
  </si>
  <si>
    <t>0.13521185585763848</t>
  </si>
  <si>
    <t>47.793992156086844</t>
  </si>
  <si>
    <t>GATCCAGATCTAACTTGGGGTGGCTTTGTATTCTTCTTTTGCCAATTCCACTACTTGTTTGGG</t>
  </si>
  <si>
    <t>C-30-A;A-54-C</t>
  </si>
  <si>
    <t>0.0787638911175928</t>
  </si>
  <si>
    <t>0.14353190985251593</t>
  </si>
  <si>
    <t>53.12368775823611</t>
  </si>
  <si>
    <t>GATCCAGATCTAACTTGGGGTGGCTTTGTATTCTTCTTTTGCCAATTCCACTAGTTGTTTGGG</t>
  </si>
  <si>
    <t>C-30-A;A-54-G</t>
  </si>
  <si>
    <t>-0.6248756173866643</t>
  </si>
  <si>
    <t>0.15309809220339493</t>
  </si>
  <si>
    <t>26.284605284861666</t>
  </si>
  <si>
    <t>GATCCAGATCTAACTTGGGGTGGCTTTGTATTCTTCTTTTGCCAATTCCACTATTTGTTTGGG</t>
  </si>
  <si>
    <t>C-30-A;A-54-T</t>
  </si>
  <si>
    <t>-0.4522776350023196</t>
  </si>
  <si>
    <t>0.1405266188719169</t>
  </si>
  <si>
    <t>31.23631623479377</t>
  </si>
  <si>
    <t>GATCCAGATCTAACTTGGGGTGGCTTTGTATTCTTCTTTTGCCAATTCCACTCATTGTTTGGG</t>
  </si>
  <si>
    <t>C-30-A;A-53-C</t>
  </si>
  <si>
    <t>-0.1217120798093206</t>
  </si>
  <si>
    <t>0.13116208363777015</t>
  </si>
  <si>
    <t>43.473299932532356</t>
  </si>
  <si>
    <t>GATCCAGATCTAACTTGGGGTGGCTTTGTATTCTTCTTTTGCCAATTCCACTGATTGTTTGGG</t>
  </si>
  <si>
    <t>C-30-A;A-53-G</t>
  </si>
  <si>
    <t>-0.04388159881354067</t>
  </si>
  <si>
    <t>0.12127195751640311</t>
  </si>
  <si>
    <t>46.99200289144933</t>
  </si>
  <si>
    <t>GATCCAGATCTAACTTGGGGTGGCTTTGTATTCTTCTTTTGCCAATTCCACTTATTGTTTGGG</t>
  </si>
  <si>
    <t>C-30-A;A-53-T</t>
  </si>
  <si>
    <t>-0.7022629777759208</t>
  </si>
  <si>
    <t>0.15255029656204253</t>
  </si>
  <si>
    <t>24.327224110941724</t>
  </si>
  <si>
    <t>GATCCAGATCTAACTTGGGGTGGCTTTGTATTCTTCTTTTGCCAATTCCAGTAATTGTTTGGG</t>
  </si>
  <si>
    <t>C-30-A;C-51-G</t>
  </si>
  <si>
    <t>-0.2112070627242303</t>
  </si>
  <si>
    <t>0.1093178850409402</t>
  </si>
  <si>
    <t>39.75167474157118</t>
  </si>
  <si>
    <t>GATCCAGATCTAACTTGGGGTGGCTTTGTATTCTTCTTTTGCCAATTCCATTAATTGTTTGGG</t>
  </si>
  <si>
    <t>C-30-A;C-51-T</t>
  </si>
  <si>
    <t>-1.0776076134491661</t>
  </si>
  <si>
    <t>0.22977665461946017</t>
  </si>
  <si>
    <t>16.71407905359724</t>
  </si>
  <si>
    <t>GATCCAGATCTAACTTGGGGTGGCTTTGTATTCTTCTTTTGCCAATTCCCCTAATTGTTTGGG</t>
  </si>
  <si>
    <t>C-30-A;A-50-C</t>
  </si>
  <si>
    <t>-2.1002709314435286</t>
  </si>
  <si>
    <t>0.7696660255173582</t>
  </si>
  <si>
    <t>6.010981842599251</t>
  </si>
  <si>
    <t>GATCCAGATCTAACTTGGGGTGGCTTTGTATTCTTCTTTTGCCAATTCCGCTAATTGTTTGGG</t>
  </si>
  <si>
    <t>C-30-A;A-50-G</t>
  </si>
  <si>
    <t>-0.08231136399651696</t>
  </si>
  <si>
    <t>0.11880470123524084</t>
  </si>
  <si>
    <t>45.220370984327715</t>
  </si>
  <si>
    <t>GATCCAGATCTAACTTGGGGTGGCTTTGTATTCTTCTTTTGCCAATTCCTCTAATTGTTTGGG</t>
  </si>
  <si>
    <t>C-30-A;A-50-T</t>
  </si>
  <si>
    <t>-0.8047479104724763</t>
  </si>
  <si>
    <t>0.19231222614928592</t>
  </si>
  <si>
    <t>21.95755176528146</t>
  </si>
  <si>
    <t>GATCCAGATCTAACTTGGGGTGGCTTTGTATTCTTCTTTTGCCAATTCGACTAATTGTTTGGG</t>
  </si>
  <si>
    <t>C-30-A;C-49-G</t>
  </si>
  <si>
    <t>-0.1003391995346713</t>
  </si>
  <si>
    <t>0.09394811158554821</t>
  </si>
  <si>
    <t>44.41244998794056</t>
  </si>
  <si>
    <t>GATCCAGATCTAACTTGGGGTGGCTTTGTATTCTTCTTTTGCCAATTCTACTAATTGTTTGGG</t>
  </si>
  <si>
    <t>C-30-A;C-49-T</t>
  </si>
  <si>
    <t>-0.25126024660097657</t>
  </si>
  <si>
    <t>0.11599320838008327</t>
  </si>
  <si>
    <t>38.19095808309923</t>
  </si>
  <si>
    <t>GATCCAGATCTAACTTGGGGTGGCTTTGTATTCTTCTTTTGCCAATTGCACTAATTGTTTGGG</t>
  </si>
  <si>
    <t>C-30-A;C-48-G</t>
  </si>
  <si>
    <t>-1.9912844136970147</t>
  </si>
  <si>
    <t>0.2812875840006118</t>
  </si>
  <si>
    <t>6.703130265542136</t>
  </si>
  <si>
    <t>GATCCAGATCTAACTTGGGGTGGCTTTGTATTCTTCTTTTGCCAATTTCACTAATTGTTTGGG</t>
  </si>
  <si>
    <t>C-30-A;C-48-T</t>
  </si>
  <si>
    <t>-1.9632701950151628</t>
  </si>
  <si>
    <t>0.30399835576179995</t>
  </si>
  <si>
    <t>6.8935682539551655</t>
  </si>
  <si>
    <t>GATCCAGATCTAACTTGGGGTGGCTTTGTATTCTTCTTTTGCCACTTCCACTAATTGTTTGGG</t>
  </si>
  <si>
    <t>C-30-A;A-45-C</t>
  </si>
  <si>
    <t>-2.220825441433396</t>
  </si>
  <si>
    <t>0.9633254264181137</t>
  </si>
  <si>
    <t>5.328307222024408</t>
  </si>
  <si>
    <t>GATCCAGATCTAACTTGGGGTGGCTTTGTATTCTTCTTTTGCCAGTTCCACTAATTGTTTGGG</t>
  </si>
  <si>
    <t>C-30-A;A-45-G</t>
  </si>
  <si>
    <t>0.19143209942516332</t>
  </si>
  <si>
    <t>0.10655296925217779</t>
  </si>
  <si>
    <t>59.45924585312969</t>
  </si>
  <si>
    <t>GATCCAGATCTAACTTGGGGTGGCTTTGTATTCTTCTTTTGCCATTTCCACTAATTGTTTGGG</t>
  </si>
  <si>
    <t>C-30-A;A-45-T</t>
  </si>
  <si>
    <t>-1.235946963739227</t>
  </si>
  <si>
    <t>0.2242119130364803</t>
  </si>
  <si>
    <t>14.266470603234156</t>
  </si>
  <si>
    <t>GATCCAGATCTAACTTGGGGTGGCTTTGTATTCTTCTTTTGCCCATTCCACTAATTGTTTGGG</t>
  </si>
  <si>
    <t>C-30-A;A-44-C</t>
  </si>
  <si>
    <t>-0.7873468821190737</t>
  </si>
  <si>
    <t>0.1880432450360426</t>
  </si>
  <si>
    <t>22.342979439624532</t>
  </si>
  <si>
    <t>GATCCAGATCTAACTTGGGGTGGCTTTGTATTCTTCTTTTGCCGATTCCACTAATTGTTTGGG</t>
  </si>
  <si>
    <t>C-30-A;A-44-G</t>
  </si>
  <si>
    <t>0.25055563587508256</t>
  </si>
  <si>
    <t>0.09044521719367397</t>
  </si>
  <si>
    <t>63.08068811702499</t>
  </si>
  <si>
    <t>GATCCAGATCTAACTTGGGGTGGCTTTGTATTCTTCTTTTGCCTATTCCACTAATTGTTTGGG</t>
  </si>
  <si>
    <t>C-30-A;A-44-T</t>
  </si>
  <si>
    <t>-1.217640074200792</t>
  </si>
  <si>
    <t>0.20581258112796663</t>
  </si>
  <si>
    <t>14.530050608332283</t>
  </si>
  <si>
    <t>GATCCAGATCTAACTTGGGGTGGCTTTGTATTCTTCTTTTGCGAATTCCACTAATTGTTTGGG</t>
  </si>
  <si>
    <t>C-30-A;C-43-G</t>
  </si>
  <si>
    <t>0.01957595920753219</t>
  </si>
  <si>
    <t>0.09844871012421476</t>
  </si>
  <si>
    <t>50.070649295254235</t>
  </si>
  <si>
    <t>GATCCAGATCTAACTTGGGGTGGCTTTGTATTCTTCTTTTGCTAATTCCACTAATTGTTTGGG</t>
  </si>
  <si>
    <t>C-30-A;C-43-T</t>
  </si>
  <si>
    <t>-2.264278553304819</t>
  </si>
  <si>
    <t>0.2926680366327236</t>
  </si>
  <si>
    <t>5.101733997715842</t>
  </si>
  <si>
    <t>GATCCAGATCTAACTTGGGGTGGCTTTGTATTCTTCTTTTGGCAATTCCACTAATTGTTTGGG</t>
  </si>
  <si>
    <t>C-30-A;C-42-G</t>
  </si>
  <si>
    <t>-0.29749419791524045</t>
  </si>
  <si>
    <t>0.1084600193382503</t>
  </si>
  <si>
    <t>36.46543541107367</t>
  </si>
  <si>
    <t>GATCCAGATCTAACTTGGGGTGGCTTTGTATTCTTCTTTTGTCAATTCCACTAATTGTTTGGG</t>
  </si>
  <si>
    <t>C-30-A;C-42-T</t>
  </si>
  <si>
    <t>-1.5006086679166146</t>
  </si>
  <si>
    <t>0.23708915753868323</t>
  </si>
  <si>
    <t>10.94902451475712</t>
  </si>
  <si>
    <t>GATCCAGATCTAACTTGGGGTGGCTTTGTATTCTTCTTTTTCCAATTCCACTAATTGTTTGGG</t>
  </si>
  <si>
    <t>C-30-A;G-41-T</t>
  </si>
  <si>
    <t>-1.4289835326360658</t>
  </si>
  <si>
    <t>0.35955403205248987</t>
  </si>
  <si>
    <t>11.762017715074936</t>
  </si>
  <si>
    <t>GATCCAGATCTAACTTGGGGTGGCTTTGTATTCTTGTTTTGCCAATTCCACTAATTGTTTGGG</t>
  </si>
  <si>
    <t>C-30-A;C-36-G</t>
  </si>
  <si>
    <t>-1.5840159868134118</t>
  </si>
  <si>
    <t>0.321869599089084</t>
  </si>
  <si>
    <t>10.072843577864667</t>
  </si>
  <si>
    <t>GATCCAGATCTAACTTGGGGTGGCTTTGTATTCTTTTTTTGCCAATTCCACTAATTGTTTGGG</t>
  </si>
  <si>
    <t>C-30-A;C-36-T</t>
  </si>
  <si>
    <t>-1.8779596991814833</t>
  </si>
  <si>
    <t>0.665480764938083</t>
  </si>
  <si>
    <t>7.507476086725987</t>
  </si>
  <si>
    <t>GATCCAGATCTAACTTGGGGTGGCTTTGTATTGTTCTTTTGCCAATTCCACTAATTGTTTGGG</t>
  </si>
  <si>
    <t>C-30-A;C-33-G</t>
  </si>
  <si>
    <t>-1.7032266417363866</t>
  </si>
  <si>
    <t>0.2975627041925994</t>
  </si>
  <si>
    <t>8.940865468564951</t>
  </si>
  <si>
    <t>GATCCAGATCTAACTTGGGGTGGCTTTGTATTTTTCTTTTGCCAATTCCACTAATTGTTTGGG</t>
  </si>
  <si>
    <t>C-30-A;C-33-T</t>
  </si>
  <si>
    <t>-2.5413811102748283</t>
  </si>
  <si>
    <t>1.3250758809859358</t>
  </si>
  <si>
    <t>3.866995792321471</t>
  </si>
  <si>
    <t>GATCCAGATCTAACTTGGGGTGGCTTTGTCAACTTCTTTTGCCAATTCCACTAATTGTTTGGG</t>
  </si>
  <si>
    <t>T-31-A;T-32-A</t>
  </si>
  <si>
    <t>0.13088686012307327</t>
  </si>
  <si>
    <t>0.11738282611405149</t>
  </si>
  <si>
    <t>55.9660857081555</t>
  </si>
  <si>
    <t>GATCCAGATCTAACTTGGGGTGGCTTTGTCACCTTCTTTTGCCAATTCCACTAATTGTTTGGG</t>
  </si>
  <si>
    <t>T-31-A;T-32-C</t>
  </si>
  <si>
    <t>-0.6389700202050821</t>
  </si>
  <si>
    <t>0.1741614301911778</t>
  </si>
  <si>
    <t>25.91673799472261</t>
  </si>
  <si>
    <t>GATCCAGATCTAACTTGGGGTGGCTTTGTCAGCTTCTTTTGCCAATTCCACTAATTGTTTGGG</t>
  </si>
  <si>
    <t>T-31-A;T-32-G</t>
  </si>
  <si>
    <t>0.06632824319233652</t>
  </si>
  <si>
    <t>0.11854382630719293</t>
  </si>
  <si>
    <t>52.4671509717876</t>
  </si>
  <si>
    <t>GATCCAGATCTAACTTGGGGTGGCTTTGTCATATTCTTTTGCCAATTCCACTAATTGTTTGGG</t>
  </si>
  <si>
    <t>T-31-A;C-33-A</t>
  </si>
  <si>
    <t>-0.8708475316302582</t>
  </si>
  <si>
    <t>0.1820343328813878</t>
  </si>
  <si>
    <t>20.553094286720356</t>
  </si>
  <si>
    <t>GATCCAGATCTAACTTGGGGTGGCTTTGTCATCATCTTTTGCCAATTCCACTAATTGTTTGGG</t>
  </si>
  <si>
    <t>T-31-A;T-34-A</t>
  </si>
  <si>
    <t>0.6000021982626159</t>
  </si>
  <si>
    <t>0.10543914973208329</t>
  </si>
  <si>
    <t>89.46622976922612</t>
  </si>
  <si>
    <t>GATCCAGATCTAACTTGGGGTGGCTTTGTCATCCTCTTTTGCCAATTCCACTAATTGTTTGGG</t>
  </si>
  <si>
    <t>T-31-A;T-34-C</t>
  </si>
  <si>
    <t>-0.5492150327549605</t>
  </si>
  <si>
    <t>0.18221708466036785</t>
  </si>
  <si>
    <t>28.35048115664726</t>
  </si>
  <si>
    <t>GATCCAGATCTAACTTGGGGTGGCTTTGTCATCGTCTTTTGCCAATTCCACTAATTGTTTGGG</t>
  </si>
  <si>
    <t>T-31-A;T-34-G</t>
  </si>
  <si>
    <t>0.07074529911787009</t>
  </si>
  <si>
    <t>0.08850439092818414</t>
  </si>
  <si>
    <t>52.69941389341243</t>
  </si>
  <si>
    <t>GATCCAGATCTAACTTGGGGTGGCTTTGTCATCTACTTTTGCCAATTCCACTAATTGTTTGGG</t>
  </si>
  <si>
    <t>T-31-A;T-35-A</t>
  </si>
  <si>
    <t>0.01788209489651013</t>
  </si>
  <si>
    <t>0.11292068527302168</t>
  </si>
  <si>
    <t>49.98590819960352</t>
  </si>
  <si>
    <t>GATCCAGATCTAACTTGGGGTGGCTTTGTCATCTCCTTTTGCCAATTCCACTAATTGTTTGGG</t>
  </si>
  <si>
    <t>T-31-A;T-35-C</t>
  </si>
  <si>
    <t>-0.35223143848978955</t>
  </si>
  <si>
    <t>0.1176844757692659</t>
  </si>
  <si>
    <t>34.52306309878773</t>
  </si>
  <si>
    <t>GATCCAGATCTAACTTGGGGTGGCTTTGTCATCTGCTTTTGCCAATTCCACTAATTGTTTGGG</t>
  </si>
  <si>
    <t>T-31-A;T-35-G</t>
  </si>
  <si>
    <t>0.35150584019007225</t>
  </si>
  <si>
    <t>0.10289558602214233</t>
  </si>
  <si>
    <t>69.78121692021436</t>
  </si>
  <si>
    <t>GATCCAGATCTAACTTGGGGTGGCTTTGTCATCTTATTTTGCCAATTCCACTAATTGTTTGGG</t>
  </si>
  <si>
    <t>T-31-A;C-36-A</t>
  </si>
  <si>
    <t>-0.1739010647139432</t>
  </si>
  <si>
    <t>0.1013637377199865</t>
  </si>
  <si>
    <t>41.26265980614364</t>
  </si>
  <si>
    <t>GATCCAGATCTAACTTGGGGTGGCTTTGTCATCTTCATTTGCCAATTCCACTAATTGTTTGGG</t>
  </si>
  <si>
    <t>T-31-A;T-37-A</t>
  </si>
  <si>
    <t>0.22238562838748083</t>
  </si>
  <si>
    <t>0.10801332340351502</t>
  </si>
  <si>
    <t>61.328500104266524</t>
  </si>
  <si>
    <t>GATCCAGATCTAACTTGGGGTGGCTTTGTCATCTTCCTTTGCCAATTCCACTAATTGTTTGGG</t>
  </si>
  <si>
    <t>T-31-A;T-37-C</t>
  </si>
  <si>
    <t>-0.14090819864175147</t>
  </si>
  <si>
    <t>0.12454129276331385</t>
  </si>
  <si>
    <t>42.646740053320286</t>
  </si>
  <si>
    <t>GATCCAGATCTAACTTGGGGTGGCTTTGTCATCTTCGTTTGCCAATTCCACTAATTGTTTGGG</t>
  </si>
  <si>
    <t>T-31-A;T-37-G</t>
  </si>
  <si>
    <t>0.13207975742327396</t>
  </si>
  <si>
    <t>0.07527218977531502</t>
  </si>
  <si>
    <t>56.03288733651904</t>
  </si>
  <si>
    <t>GATCCAGATCTAACTTGGGGTGGCTTTGTCATCTTCTATTGCCAATTCCACTAATTGTTTGGG</t>
  </si>
  <si>
    <t>T-31-A;T-38-A</t>
  </si>
  <si>
    <t>0.08141128040222118</t>
  </si>
  <si>
    <t>0.11852271646176599</t>
  </si>
  <si>
    <t>53.26451316755713</t>
  </si>
  <si>
    <t>GATCCAGATCTAACTTGGGGTGGCTTTGTCATCTTCTCTTGCCAATTCCACTAATTGTTTGGG</t>
  </si>
  <si>
    <t>T-31-A;T-38-C</t>
  </si>
  <si>
    <t>0.08093605228776707</t>
  </si>
  <si>
    <t>0.10528857869700141</t>
  </si>
  <si>
    <t>53.239206387120255</t>
  </si>
  <si>
    <t>GATCCAGATCTAACTTGGGGTGGCTTTGTCATCTTCTGTTGCCAATTCCACTAATTGTTTGGG</t>
  </si>
  <si>
    <t>T-31-A;T-38-G</t>
  </si>
  <si>
    <t>0.016593362107626103</t>
  </si>
  <si>
    <t>0.10135362336817029</t>
  </si>
  <si>
    <t>49.92153121200188</t>
  </si>
  <si>
    <t>GATCCAGATCTAACTTGGGGTGGCTTTGTCATCTTCTTATGCCAATTCCACTAATTGTTTGGG</t>
  </si>
  <si>
    <t>T-31-A;T-39-A</t>
  </si>
  <si>
    <t>-0.1260378205608755</t>
  </si>
  <si>
    <t>0.10238155464082338</t>
  </si>
  <si>
    <t>43.285651858476406</t>
  </si>
  <si>
    <t>GATCCAGATCTAACTTGGGGTGGCTTTGTCATCTTCTTCTGCCAATTCCACTAATTGTTTGGG</t>
  </si>
  <si>
    <t>T-31-A;T-39-C</t>
  </si>
  <si>
    <t>0.7621166652054504</t>
  </si>
  <si>
    <t>0.08714931906952904</t>
  </si>
  <si>
    <t>GATCCAGATCTAACTTGGGGTGGCTTTGTCATCTTCTTGTGCCAATTCCACTAATTGTTTGGG</t>
  </si>
  <si>
    <t>T-31-A;T-39-G</t>
  </si>
  <si>
    <t>0.28881844443598803</t>
  </si>
  <si>
    <t>0.09274854776218161</t>
  </si>
  <si>
    <t>65.54110343848687</t>
  </si>
  <si>
    <t>GATCCAGATCTAACTTGGGGTGGCTTTGTCATCTTCTTTAGCCAATTCCACTAATTGTTTGGG</t>
  </si>
  <si>
    <t>T-31-A;T-40-A</t>
  </si>
  <si>
    <t>-0.34201780724299913</t>
  </si>
  <si>
    <t>0.1482227442493528</t>
  </si>
  <si>
    <t>34.87747577400448</t>
  </si>
  <si>
    <t>GATCCAGATCTAACTTGGGGTGGCTTTGTCATCTTCTTTCGCCAATTCCACTAATTGTTTGGG</t>
  </si>
  <si>
    <t>T-31-A;T-40-C</t>
  </si>
  <si>
    <t>0.8732026454747076</t>
  </si>
  <si>
    <t>0.10086064661065632</t>
  </si>
  <si>
    <t>GATCCAGATCTAACTTGGGGTGGCTTTGTCATCTTCTTTGGCCAATTCCACTAATTGTTTGGG</t>
  </si>
  <si>
    <t>T-31-A;T-40-G</t>
  </si>
  <si>
    <t>0.31809822806462484</t>
  </si>
  <si>
    <t>0.0828568017531851</t>
  </si>
  <si>
    <t>67.48850336576403</t>
  </si>
  <si>
    <t>GATCCAGATCTAACTTGGGGTGGCTTTGTCATCTTCTTTTACCAATTCCACTAATTGTTTGGG</t>
  </si>
  <si>
    <t>T-31-A;G-41-A</t>
  </si>
  <si>
    <t>-0.030070739062801943</t>
  </si>
  <si>
    <t>0.10354284865572874</t>
  </si>
  <si>
    <t>47.645505179636395</t>
  </si>
  <si>
    <t>GATCCAGATCTAACTTGGGGTGGCTTTGTCATCTTCTTTTCCCAATTCCACTAATTGTTTGGG</t>
  </si>
  <si>
    <t>T-31-A;G-41-C</t>
  </si>
  <si>
    <t>-0.0990922373420607</t>
  </si>
  <si>
    <t>0.15871448075697872</t>
  </si>
  <si>
    <t>44.467865177099135</t>
  </si>
  <si>
    <t>GATCCAGATCTAACTTGGGGTGGCTTTGTCATCTTCTTTTGACAATTCCACTAATTGTTTGGG</t>
  </si>
  <si>
    <t>T-31-A;C-42-A</t>
  </si>
  <si>
    <t>-1.6876007984087034</t>
  </si>
  <si>
    <t>0.3465490170566434</t>
  </si>
  <si>
    <t>9.081671271298237</t>
  </si>
  <si>
    <t>GATCCAGATCTAACTTGGGGTGGCTTTGTCATCTTCTTTTGCAAATTCCACTAATTGTTTGGG</t>
  </si>
  <si>
    <t>T-31-A;C-43-A</t>
  </si>
  <si>
    <t>0.1884730720410031</t>
  </si>
  <si>
    <t>0.11572650507863039</t>
  </si>
  <si>
    <t>59.283564367758416</t>
  </si>
  <si>
    <t>GATCCAGATCTAACTTGGGGTGGCTTTGTCATCTTCTTTTGCCAAATCCACTAATTGTTTGGG</t>
  </si>
  <si>
    <t>T-31-A;T-46-A</t>
  </si>
  <si>
    <t>-0.25707642207355974</t>
  </si>
  <si>
    <t>0.12765241317967346</t>
  </si>
  <si>
    <t>37.96947747880261</t>
  </si>
  <si>
    <t>GATCCAGATCTAACTTGGGGTGGCTTTGTCATCTTCTTTTGCCAACTCCACTAATTGTTTGGG</t>
  </si>
  <si>
    <t>T-31-A;T-46-C</t>
  </si>
  <si>
    <t>-0.25516418792930307</t>
  </si>
  <si>
    <t>0.11614196966615536</t>
  </si>
  <si>
    <t>38.042153474691744</t>
  </si>
  <si>
    <t>GATCCAGATCTAACTTGGGGTGGCTTTGTCATCTTCTTTTGCCAAGTCCACTAATTGTTTGGG</t>
  </si>
  <si>
    <t>T-31-A;T-46-G</t>
  </si>
  <si>
    <t>0.5399613761742457</t>
  </si>
  <si>
    <t>0.09020720583303092</t>
  </si>
  <si>
    <t>84.25268270949536</t>
  </si>
  <si>
    <t>GATCCAGATCTAACTTGGGGTGGCTTTGTCATCTTCTTTTGCCAATACCACTAATTGTTTGGG</t>
  </si>
  <si>
    <t>T-31-A;T-47-A</t>
  </si>
  <si>
    <t>0.06144888455419864</t>
  </si>
  <si>
    <t>0.1594610081195775</t>
  </si>
  <si>
    <t>52.21176848353163</t>
  </si>
  <si>
    <t>GATCCAGATCTAACTTGGGGTGGCTTTGTCATCTTCTTTTGCCAATCCCACTAATTGTTTGGG</t>
  </si>
  <si>
    <t>T-31-A;T-47-C</t>
  </si>
  <si>
    <t>-0.873634097336845</t>
  </si>
  <si>
    <t>0.20265151616832933</t>
  </si>
  <si>
    <t>20.49590146180729</t>
  </si>
  <si>
    <t>GATCCAGATCTAACTTGGGGTGGCTTTGTCATCTTCTTTTGCCAATGCCACTAATTGTTTGGG</t>
  </si>
  <si>
    <t>T-31-A;T-47-G</t>
  </si>
  <si>
    <t>-0.8425631211713878</t>
  </si>
  <si>
    <t>0.23625073164164614</t>
  </si>
  <si>
    <t>21.142725823293855</t>
  </si>
  <si>
    <t>GATCCAGATCTAACTTGGGGTGGCTTTGTCATCTTCTTTTGCCAATTACACTAATTGTTTGGG</t>
  </si>
  <si>
    <t>T-31-A;C-48-A</t>
  </si>
  <si>
    <t>-0.9775845677675313</t>
  </si>
  <si>
    <t>0.1739201077112873</t>
  </si>
  <si>
    <t>18.472339795209656</t>
  </si>
  <si>
    <t>GATCCAGATCTAACTTGGGGTGGCTTTGTCATCTTCTTTTGCCAATTCAACTAATTGTTTGGG</t>
  </si>
  <si>
    <t>T-31-A;C-49-A</t>
  </si>
  <si>
    <t>0.37241278722010873</t>
  </si>
  <si>
    <t>0.0911236830366438</t>
  </si>
  <si>
    <t>71.25548666585925</t>
  </si>
  <si>
    <t>GATCCAGATCTAACTTGGGGTGGCTTTGTCATCTTCTTTTGCCAATTCCAATAATTGTTTGGG</t>
  </si>
  <si>
    <t>T-31-A;C-51-A</t>
  </si>
  <si>
    <t>0.24737350785377737</t>
  </si>
  <si>
    <t>0.10973253797926012</t>
  </si>
  <si>
    <t>62.88027632886115</t>
  </si>
  <si>
    <t>GATCCAGATCTAACTTGGGGTGGCTTTGTCATCTTCTTTTGCCAATTCCACAAATTGTTTGGG</t>
  </si>
  <si>
    <t>T-31-A;T-52-A</t>
  </si>
  <si>
    <t>0.2147712182734064</t>
  </si>
  <si>
    <t>0.11807892876322122</t>
  </si>
  <si>
    <t>60.86329313879649</t>
  </si>
  <si>
    <t>GATCCAGATCTAACTTGGGGTGGCTTTGTCATCTTCTTTTGCCAATTCCACCAATTGTTTGGG</t>
  </si>
  <si>
    <t>T-31-A;T-52-C</t>
  </si>
  <si>
    <t>0.16962334061614914</t>
  </si>
  <si>
    <t>0.09202125201964757</t>
  </si>
  <si>
    <t>58.17655132851347</t>
  </si>
  <si>
    <t>GATCCAGATCTAACTTGGGGTGGCTTTGTCATCTTCTTTTGCCAATTCCACGAATTGTTTGGG</t>
  </si>
  <si>
    <t>T-31-A;T-52-G</t>
  </si>
  <si>
    <t>0.6767971428612263</t>
  </si>
  <si>
    <t>0.10618133501703682</t>
  </si>
  <si>
    <t>96.60748065004964</t>
  </si>
  <si>
    <t>GATCCAGATCTAACTTGGGGTGGCTTTGTCATCTTCTTTTGCCAATTCCACTAAATGTTTGGG</t>
  </si>
  <si>
    <t>T-31-A;T-55-A</t>
  </si>
  <si>
    <t>0.3937101215532035</t>
  </si>
  <si>
    <t>0.11604321357850132</t>
  </si>
  <si>
    <t>72.78931382817362</t>
  </si>
  <si>
    <t>GATCCAGATCTAACTTGGGGTGGCTTTGTCATCTTCTTTTGCCAATTCCACTAACTGTTTGGG</t>
  </si>
  <si>
    <t>T-31-A;T-55-C</t>
  </si>
  <si>
    <t>0.1515289136941141</t>
  </si>
  <si>
    <t>0.111632815345129</t>
  </si>
  <si>
    <t>57.13334653107883</t>
  </si>
  <si>
    <t>GATCCAGATCTAACTTGGGGTGGCTTTGTCATCTTCTTTTGCCAATTCCACTAAGTGTTTGGG</t>
  </si>
  <si>
    <t>T-31-A;T-55-G</t>
  </si>
  <si>
    <t>-0.11772255286249964</t>
  </si>
  <si>
    <t>0.12944071492218626</t>
  </si>
  <si>
    <t>43.64708426221292</t>
  </si>
  <si>
    <t>GATCCAGATCTAACTTGGGGTGGCTTTGTCATCTTCTTTTGCCAATTCCACTAATAGTTTGGG</t>
  </si>
  <si>
    <t>T-31-A;T-56-A</t>
  </si>
  <si>
    <t>-0.5151875898941901</t>
  </si>
  <si>
    <t>0.1475661049863889</t>
  </si>
  <si>
    <t>29.331776334811995</t>
  </si>
  <si>
    <t>GATCCAGATCTAACTTGGGGTGGCTTTGTCATCTTCTTTTGCCAATTCCACTAATCGTTTGGG</t>
  </si>
  <si>
    <t>T-31-A;T-56-C</t>
  </si>
  <si>
    <t>0.464041583782138</t>
  </si>
  <si>
    <t>0.0959803997195365</t>
  </si>
  <si>
    <t>78.09301518401712</t>
  </si>
  <si>
    <t>GATCCAGATCTAACTTGGGGTGGCTTTGTCATCTTCTTTTGCCAATTCCACTAATGGTTTGGG</t>
  </si>
  <si>
    <t>T-31-A;T-56-G</t>
  </si>
  <si>
    <t>0.47056222683443827</t>
  </si>
  <si>
    <t>0.10974938601634966</t>
  </si>
  <si>
    <t>78.60389568543911</t>
  </si>
  <si>
    <t>GATCCAGATCTAACTTGGGGTGGCTTTGTCATCTTCTTTTGCCAATTCCACTAATTATTTGGG</t>
  </si>
  <si>
    <t>T-31-A;G-57-A</t>
  </si>
  <si>
    <t>0.3852612675751218</t>
  </si>
  <si>
    <t>0.08888824981220382</t>
  </si>
  <si>
    <t>72.17691820794954</t>
  </si>
  <si>
    <t>GATCCAGATCTAACTTGGGGTGGCTTTGTCATCTTCTTTTGCCAATTCCACTAATTCTTTGGG</t>
  </si>
  <si>
    <t>T-31-A;G-57-C</t>
  </si>
  <si>
    <t>-0.1252442775001174</t>
  </si>
  <si>
    <t>0.11613866976217072</t>
  </si>
  <si>
    <t>43.320014519461466</t>
  </si>
  <si>
    <t>GATCCAGATCTAACTTGGGGTGGCTTTGTCATCTTCTTTTGCCAATTCCACTAATTGATTGGG</t>
  </si>
  <si>
    <t>T-31-A;T-58-A</t>
  </si>
  <si>
    <t>0.18486550297919357</t>
  </si>
  <si>
    <t>0.12328425320988093</t>
  </si>
  <si>
    <t>59.07008012617754</t>
  </si>
  <si>
    <t>GATCCAGATCTAACTTGGGGTGGCTTTGTCATCTTCTTTTGCCAATTCCACTAATTGCTTGGG</t>
  </si>
  <si>
    <t>T-31-A;T-58-C</t>
  </si>
  <si>
    <t>0.5301321336092079</t>
  </si>
  <si>
    <t>0.10074061565345852</t>
  </si>
  <si>
    <t>83.42859934684368</t>
  </si>
  <si>
    <t>GATCCAGATCTAACTTGGGGTGGCTTTGTCATCTTCTTTTGCCAATTCCACTAATTGGTTGGG</t>
  </si>
  <si>
    <t>T-31-A;T-58-G</t>
  </si>
  <si>
    <t>-0.2023512524214976</t>
  </si>
  <si>
    <t>0.15220810450525077</t>
  </si>
  <si>
    <t>40.105271413915794</t>
  </si>
  <si>
    <t>GATCCAGATCTAACTTGGGGTGGCTTTGTCATCTTCTTTTGCCAATTCCACTAATTGTATGGG</t>
  </si>
  <si>
    <t>T-31-A;T-59-A</t>
  </si>
  <si>
    <t>0.43920293646226816</t>
  </si>
  <si>
    <t>0.10421656178271128</t>
  </si>
  <si>
    <t>76.17718217008768</t>
  </si>
  <si>
    <t>GATCCAGATCTAACTTGGGGTGGCTTTGTCATCTTCTTTTGCCAATTCCACTAATTGTCTGGG</t>
  </si>
  <si>
    <t>T-31-A;T-59-C</t>
  </si>
  <si>
    <t>0.2573024134895937</t>
  </si>
  <si>
    <t>0.09666254526754497</t>
  </si>
  <si>
    <t>63.507718410902896</t>
  </si>
  <si>
    <t>GATCCAGATCTAACTTGGGGTGGCTTTGTCATCTTCTTTTGCCAATTCCACTAATTGTGTGGG</t>
  </si>
  <si>
    <t>T-31-A;T-59-G</t>
  </si>
  <si>
    <t>-0.14978715914392443</t>
  </si>
  <si>
    <t>0.15655559789499704</t>
  </si>
  <si>
    <t>42.26975741645688</t>
  </si>
  <si>
    <t>GATCCAGATCTAACTTGGGGTGGCTTTGTCATCTTCTTTTGCCAATTCCACTAATTGTTAGGG</t>
  </si>
  <si>
    <t>T-31-A;T-60-A</t>
  </si>
  <si>
    <t>-1.0994392095870213</t>
  </si>
  <si>
    <t>0.18685555884931945</t>
  </si>
  <si>
    <t>16.353138321833704</t>
  </si>
  <si>
    <t>GATCCAGATCTAACTTGGGGTGGCTTTGTCATCTTCTTTTGCCAATTCCACTAATTGTTCGGG</t>
  </si>
  <si>
    <t>T-31-A;T-60-C</t>
  </si>
  <si>
    <t>0.24431466165414928</t>
  </si>
  <si>
    <t>0.0913418510492773</t>
  </si>
  <si>
    <t>62.688229105781716</t>
  </si>
  <si>
    <t>GATCCAGATCTAACTTGGGGTGGCTTTGTCATCTTCTTTTGCCAATTCCACTAATTGTTGGGG</t>
  </si>
  <si>
    <t>T-31-A;T-60-G</t>
  </si>
  <si>
    <t>-0.1758151327756159</t>
  </si>
  <si>
    <t>0.10921851275211657</t>
  </si>
  <si>
    <t>41.18375580477328</t>
  </si>
  <si>
    <t>GATCCAGATCTAACTTGGGGTGGCTTTGTCATCTTCTTTTGCCAATTCCACTAATTGTTTAGG</t>
  </si>
  <si>
    <t>T-31-A;G-61-A</t>
  </si>
  <si>
    <t>-0.743041953868304</t>
  </si>
  <si>
    <t>0.11370499837785089</t>
  </si>
  <si>
    <t>23.355139826292085</t>
  </si>
  <si>
    <t>GATCCAGATCTAACTTGGGGTGGCTTTGTCATCTTCTTTTGCCAATTCCACTAATTGTTTCGG</t>
  </si>
  <si>
    <t>T-31-A;G-61-C</t>
  </si>
  <si>
    <t>0.2583169276000972</t>
  </si>
  <si>
    <t>0.11635717962091775</t>
  </si>
  <si>
    <t>63.57218058071816</t>
  </si>
  <si>
    <t>GATCCAGATCTAACTTGGGGTGGCTTTGTCATCTTCTTTTGCCAATTCCACTAATTGTTTGAG</t>
  </si>
  <si>
    <t>T-31-A;G-62-A</t>
  </si>
  <si>
    <t>0.5205648894718389</t>
  </si>
  <si>
    <t>0.06680004741624551</t>
  </si>
  <si>
    <t>82.63422362133966</t>
  </si>
  <si>
    <t>GATCCAGATCTAACTTGGGGTGGCTTTGTCATCTTCTTTTGCCAATTCCACTAATTGTTTGCG</t>
  </si>
  <si>
    <t>T-31-A;G-62-C</t>
  </si>
  <si>
    <t>0.11207578567547083</t>
  </si>
  <si>
    <t>0.12435234985967</t>
  </si>
  <si>
    <t>54.92314368749437</t>
  </si>
  <si>
    <t>GATCCAGATCTAACTTGGGGTGGCTTTGTCATCTTCTTTTGCCAATTCCACTAATTGTTTGGA</t>
  </si>
  <si>
    <t>T-31-A;G-63-A</t>
  </si>
  <si>
    <t>-2.6248161420269343</t>
  </si>
  <si>
    <t>0.7509067207774636</t>
  </si>
  <si>
    <t>3.5574460750825705</t>
  </si>
  <si>
    <t>GATCCAGATCTAACTTGGGGTGGCTTTGTCATCTTCTTTTGCCAATTCCACTAATTGTTTGGG</t>
  </si>
  <si>
    <t>T-31-A</t>
  </si>
  <si>
    <t>0.06498788514366075</t>
  </si>
  <si>
    <t>0.01851721156904864</t>
  </si>
  <si>
    <t>52.396873312825896</t>
  </si>
  <si>
    <t>GATCCAGATCTAACTTGGGGTGGCTTTGTCATCTTCTTTTGCCAATTCCACTAATTGTTTGTG</t>
  </si>
  <si>
    <t>T-31-A;G-62-T</t>
  </si>
  <si>
    <t>0.18699091121438427</t>
  </si>
  <si>
    <t>0.10900605832745282</t>
  </si>
  <si>
    <t>59.19576167591911</t>
  </si>
  <si>
    <t>GATCCAGATCTAACTTGGGGTGGCTTTGTCATCTTCTTTTGCCAATTCCACTAATTGTTTTGG</t>
  </si>
  <si>
    <t>T-31-A;G-61-T</t>
  </si>
  <si>
    <t>0.21142155162743298</t>
  </si>
  <si>
    <t>0.11522164342088806</t>
  </si>
  <si>
    <t>60.659762466063974</t>
  </si>
  <si>
    <t>GATCCAGATCTAACTTGGGGTGGCTTTGTCATCTTCTTTTGCCAATTCCACTAATTTTTTGGG</t>
  </si>
  <si>
    <t>T-31-A;G-57-T</t>
  </si>
  <si>
    <t>0.6819653512700253</t>
  </si>
  <si>
    <t>0.0987804992311314</t>
  </si>
  <si>
    <t>97.1080606806368</t>
  </si>
  <si>
    <t>GATCCAGATCTAACTTGGGGTGGCTTTGTCATCTTCTTTTGCCAATTCCACTACTTGTTTGGG</t>
  </si>
  <si>
    <t>T-31-A;A-54-C</t>
  </si>
  <si>
    <t>0.6377582734765777</t>
  </si>
  <si>
    <t>0.10992596402371028</t>
  </si>
  <si>
    <t>92.90870164978202</t>
  </si>
  <si>
    <t>GATCCAGATCTAACTTGGGGTGGCTTTGTCATCTTCTTTTGCCAATTCCACTAGTTGTTTGGG</t>
  </si>
  <si>
    <t>T-31-A;A-54-G</t>
  </si>
  <si>
    <t>0.1369522906551061</t>
  </si>
  <si>
    <t>0.11412165974400176</t>
  </si>
  <si>
    <t>56.3065756784297</t>
  </si>
  <si>
    <t>GATCCAGATCTAACTTGGGGTGGCTTTGTCATCTTCTTTTGCCAATTCCACTATTTGTTTGGG</t>
  </si>
  <si>
    <t>T-31-A;A-54-T</t>
  </si>
  <si>
    <t>0.30730939881965436</t>
  </si>
  <si>
    <t>0.11121492792886213</t>
  </si>
  <si>
    <t>66.76429513117859</t>
  </si>
  <si>
    <t>GATCCAGATCTAACTTGGGGTGGCTTTGTCATCTTCTTTTGCCAATTCCACTCATTGTTTGGG</t>
  </si>
  <si>
    <t>T-31-A;A-53-C</t>
  </si>
  <si>
    <t>-0.10421936975238116</t>
  </si>
  <si>
    <t>0.13148316843893326</t>
  </si>
  <si>
    <t>44.240456020927084</t>
  </si>
  <si>
    <t>GATCCAGATCTAACTTGGGGTGGCTTTGTCATCTTCTTTTGCCAATTCCACTGATTGTTTGGG</t>
  </si>
  <si>
    <t>T-31-A;A-53-G</t>
  </si>
  <si>
    <t>0.4738311008288</t>
  </si>
  <si>
    <t>0.09622644474855616</t>
  </si>
  <si>
    <t>78.86126233630173</t>
  </si>
  <si>
    <t>GATCCAGATCTAACTTGGGGTGGCTTTGTCATCTTCTTTTGCCAATTCCACTTATTGTTTGGG</t>
  </si>
  <si>
    <t>T-31-A;A-53-T</t>
  </si>
  <si>
    <t>-0.39798534051196666</t>
  </si>
  <si>
    <t>0.12296731705276093</t>
  </si>
  <si>
    <t>32.979089011221795</t>
  </si>
  <si>
    <t>GATCCAGATCTAACTTGGGGTGGCTTTGTCATCTTCTTTTGCCAATTCCAGTAATTGTTTGGG</t>
  </si>
  <si>
    <t>T-31-A;C-51-G</t>
  </si>
  <si>
    <t>0.2727941187655608</t>
  </si>
  <si>
    <t>0.10135972272725623</t>
  </si>
  <si>
    <t>64.49922147449644</t>
  </si>
  <si>
    <t>GATCCAGATCTAACTTGGGGTGGCTTTGTCATCTTCTTTTGCCAATTCCATTAATTGTTTGGG</t>
  </si>
  <si>
    <t>T-31-A;C-51-T</t>
  </si>
  <si>
    <t>0.032765680706698996</t>
  </si>
  <si>
    <t>0.14016975037182933</t>
  </si>
  <si>
    <t>50.735441790945345</t>
  </si>
  <si>
    <t>GATCCAGATCTAACTTGGGGTGGCTTTGTCATCTTCTTTTGCCAATTCCCCTAATTGTTTGGG</t>
  </si>
  <si>
    <t>T-31-A;A-50-C</t>
  </si>
  <si>
    <t>-1.054154596103102</t>
  </si>
  <si>
    <t>0.3044363317599559</t>
  </si>
  <si>
    <t>17.11070752670116</t>
  </si>
  <si>
    <t>GATCCAGATCTAACTTGGGGTGGCTTTGTCATCTTCTTTTGCCAATTCCGCTAATTGTTTGGG</t>
  </si>
  <si>
    <t>T-31-A;A-50-G</t>
  </si>
  <si>
    <t>0.04567489260800783</t>
  </si>
  <si>
    <t>0.12000424883215242</t>
  </si>
  <si>
    <t>51.39464208356746</t>
  </si>
  <si>
    <t>GATCCAGATCTAACTTGGGGTGGCTTTGTCATCTTCTTTTGCCAATTCCTCTAATTGTTTGGG</t>
  </si>
  <si>
    <t>T-31-A;A-50-T</t>
  </si>
  <si>
    <t>0.0557385856661774</t>
  </si>
  <si>
    <t>0.10596341997488798</t>
  </si>
  <si>
    <t>51.91447331000548</t>
  </si>
  <si>
    <t>GATCCAGATCTAACTTGGGGTGGCTTTGTCATCTTCTTTTGCCAATTCGACTAATTGTTTGGG</t>
  </si>
  <si>
    <t>T-31-A;C-49-G</t>
  </si>
  <si>
    <t>0.19218310820138917</t>
  </si>
  <si>
    <t>0.0976642673296962</t>
  </si>
  <si>
    <t>59.50391704072052</t>
  </si>
  <si>
    <t>GATCCAGATCTAACTTGGGGTGGCTTTGTCATCTTCTTTTGCCAATTCTACTAATTGTTTGGG</t>
  </si>
  <si>
    <t>T-31-A;C-49-T</t>
  </si>
  <si>
    <t>0.3370847218580248</t>
  </si>
  <si>
    <t>0.0887557268205735</t>
  </si>
  <si>
    <t>68.78211513130996</t>
  </si>
  <si>
    <t>GATCCAGATCTAACTTGGGGTGGCTTTGTCATCTTCTTTTGCCAATTGCACTAATTGTTTGGG</t>
  </si>
  <si>
    <t>T-31-A;C-48-G</t>
  </si>
  <si>
    <t>-0.16858821037754165</t>
  </si>
  <si>
    <t>0.12426594468424547</t>
  </si>
  <si>
    <t>41.48246568851629</t>
  </si>
  <si>
    <t>GATCCAGATCTAACTTGGGGTGGCTTTGTCATCTTCTTTTGCCAATTTCACTAATTGTTTGGG</t>
  </si>
  <si>
    <t>T-31-A;C-48-T</t>
  </si>
  <si>
    <t>-0.15497033463189339</t>
  </si>
  <si>
    <t>0.1299217928543432</t>
  </si>
  <si>
    <t>42.05123266123858</t>
  </si>
  <si>
    <t>GATCCAGATCTAACTTGGGGTGGCTTTGTCATCTTCTTTTGCCACTTCCACTAATTGTTTGGG</t>
  </si>
  <si>
    <t>T-31-A;A-45-C</t>
  </si>
  <si>
    <t>-0.5940579708069653</t>
  </si>
  <si>
    <t>0.21740106097112044</t>
  </si>
  <si>
    <t>27.10724577700861</t>
  </si>
  <si>
    <t>GATCCAGATCTAACTTGGGGTGGCTTTGTCATCTTCTTTTGCCAGTTCCACTAATTGTTTGGG</t>
  </si>
  <si>
    <t>T-31-A;A-45-G</t>
  </si>
  <si>
    <t>0.38417761197105016</t>
  </si>
  <si>
    <t>0.0927620566454353</t>
  </si>
  <si>
    <t>72.09874564976415</t>
  </si>
  <si>
    <t>GATCCAGATCTAACTTGGGGTGGCTTTGTCATCTTCTTTTGCCATTTCCACTAATTGTTTGGG</t>
  </si>
  <si>
    <t>T-31-A;A-45-T</t>
  </si>
  <si>
    <t>-0.34281502384619816</t>
  </si>
  <si>
    <t>0.1448442809315582</t>
  </si>
  <si>
    <t>34.84968195156017</t>
  </si>
  <si>
    <t>GATCCAGATCTAACTTGGGGTGGCTTTGTCATCTTCTTTTGCCCATTCCACTAATTGTTTGGG</t>
  </si>
  <si>
    <t>T-31-A;A-44-C</t>
  </si>
  <si>
    <t>0.2791331390217159</t>
  </si>
  <si>
    <t>0.14239980025498317</t>
  </si>
  <si>
    <t>64.90938198034513</t>
  </si>
  <si>
    <t>GATCCAGATCTAACTTGGGGTGGCTTTGTCATCTTCTTTTGCCGATTCCACTAATTGTTTGGG</t>
  </si>
  <si>
    <t>T-31-A;A-44-G</t>
  </si>
  <si>
    <t>0.2749279282259252</t>
  </si>
  <si>
    <t>0.1021879383870945</t>
  </si>
  <si>
    <t>64.63699746504473</t>
  </si>
  <si>
    <t>GATCCAGATCTAACTTGGGGTGGCTTTGTCATCTTCTTTTGCCTATTCCACTAATTGTTTGGG</t>
  </si>
  <si>
    <t>T-31-A;A-44-T</t>
  </si>
  <si>
    <t>-0.10893811785626248</t>
  </si>
  <si>
    <t>0.11806835727543341</t>
  </si>
  <si>
    <t>44.032188221057254</t>
  </si>
  <si>
    <t>GATCCAGATCTAACTTGGGGTGGCTTTGTCATCTTCTTTTGCGAATTCCACTAATTGTTTGGG</t>
  </si>
  <si>
    <t>T-31-A;C-43-G</t>
  </si>
  <si>
    <t>0.4194387716610083</t>
  </si>
  <si>
    <t>0.09753642584281882</t>
  </si>
  <si>
    <t>74.68638450089949</t>
  </si>
  <si>
    <t>GATCCAGATCTAACTTGGGGTGGCTTTGTCATCTTCTTTTGCTAATTCCACTAATTGTTTGGG</t>
  </si>
  <si>
    <t>T-31-A;C-43-T</t>
  </si>
  <si>
    <t>-0.31439005601396336</t>
  </si>
  <si>
    <t>0.13076820326039412</t>
  </si>
  <si>
    <t>35.85449629284869</t>
  </si>
  <si>
    <t>GATCCAGATCTAACTTGGGGTGGCTTTGTCATCTTCTTTTGGCAATTCCACTAATTGTTTGGG</t>
  </si>
  <si>
    <t>T-31-A;C-42-G</t>
  </si>
  <si>
    <t>-0.874238545908275</t>
  </si>
  <si>
    <t>0.1820342799112439</t>
  </si>
  <si>
    <t>20.483516486865817</t>
  </si>
  <si>
    <t>GATCCAGATCTAACTTGGGGTGGCTTTGTCATCTTCTTTTGTCAATTCCACTAATTGTTTGGG</t>
  </si>
  <si>
    <t>T-31-A;C-42-T</t>
  </si>
  <si>
    <t>-0.07181584392824492</t>
  </si>
  <si>
    <t>0.12442607880388025</t>
  </si>
  <si>
    <t>45.697481678212895</t>
  </si>
  <si>
    <t>GATCCAGATCTAACTTGGGGTGGCTTTGTCATCTTCTTTTTCCAATTCCACTAATTGTTTGGG</t>
  </si>
  <si>
    <t>T-31-A;G-41-T</t>
  </si>
  <si>
    <t>-0.37437666158881905</t>
  </si>
  <si>
    <t>0.17819912677347668</t>
  </si>
  <si>
    <t>33.76694526392445</t>
  </si>
  <si>
    <t>GATCCAGATCTAACTTGGGGTGGCTTTGTCATCTTGTTTTGCCAATTCCACTAATTGTTTGGG</t>
  </si>
  <si>
    <t>T-31-A;C-36-G</t>
  </si>
  <si>
    <t>0.11472853289388665</t>
  </si>
  <si>
    <t>0.107764331630385</t>
  </si>
  <si>
    <t>55.06903432407469</t>
  </si>
  <si>
    <t>GATCCAGATCTAACTTGGGGTGGCTTTGTCATCTTTTTTTGCCAATTCCACTAATTGTTTGGG</t>
  </si>
  <si>
    <t>T-31-A;C-36-T</t>
  </si>
  <si>
    <t>0.11553010670115277</t>
  </si>
  <si>
    <t>0.13719717925273367</t>
  </si>
  <si>
    <t>55.1131939158019</t>
  </si>
  <si>
    <t>GATCCAGATCTAACTTGGGGTGGCTTTGTCATGTTCTTTTGCCAATTCCACTAATTGTTTGGG</t>
  </si>
  <si>
    <t>T-31-A;C-33-G</t>
  </si>
  <si>
    <t>-0.8658999017045093</t>
  </si>
  <si>
    <t>0.15858503770731666</t>
  </si>
  <si>
    <t>20.655035366496975</t>
  </si>
  <si>
    <t>GATCCAGATCTAACTTGGGGTGGCTTTGTCATTTTCTTTTGCCAATTCCACTAATTGTTTGGG</t>
  </si>
  <si>
    <t>T-31-A;C-33-T</t>
  </si>
  <si>
    <t>-1.2876121981266475</t>
  </si>
  <si>
    <t>0.2747719715411422</t>
  </si>
  <si>
    <t>13.548107052902507</t>
  </si>
  <si>
    <t>GATCCAGATCTAACTTGGGGTGGCTTTGTCCACTTCTTTTGCCAATTCCACTAATTGTTTGGG</t>
  </si>
  <si>
    <t>T-31-C;T-32-A</t>
  </si>
  <si>
    <t>-0.7207232543803375</t>
  </si>
  <si>
    <t>0.2208581246462436</t>
  </si>
  <si>
    <t>23.882256573082433</t>
  </si>
  <si>
    <t>GATCCAGATCTAACTTGGGGTGGCTTTGTCCCCTTCTTTTGCCAATTCCACTAATTGTTTGGG</t>
  </si>
  <si>
    <t>T-31-C;T-32-C</t>
  </si>
  <si>
    <t>-0.6346302948792796</t>
  </si>
  <si>
    <t>0.16366523742793898</t>
  </si>
  <si>
    <t>26.02945392013834</t>
  </si>
  <si>
    <t>GATCCAGATCTAACTTGGGGTGGCTTTGTCCGCTTCTTTTGCCAATTCCACTAATTGTTTGGG</t>
  </si>
  <si>
    <t>T-31-C;T-32-G</t>
  </si>
  <si>
    <t>-0.11636986494322558</t>
  </si>
  <si>
    <t>0.1118961538789908</t>
  </si>
  <si>
    <t>43.70616509576219</t>
  </si>
  <si>
    <t>GATCCAGATCTAACTTGGGGTGGCTTTGTCCTATTCTTTTGCCAATTCCACTAATTGTTTGGG</t>
  </si>
  <si>
    <t>T-31-C;C-33-A</t>
  </si>
  <si>
    <t>-0.8369285959455485</t>
  </si>
  <si>
    <t>0.22662240353650173</t>
  </si>
  <si>
    <t>21.262191294830302</t>
  </si>
  <si>
    <t>GATCCAGATCTAACTTGGGGTGGCTTTGTCCTCATCTTTTGCCAATTCCACTAATTGTTTGGG</t>
  </si>
  <si>
    <t>T-31-C;T-34-A</t>
  </si>
  <si>
    <t>0.14847129307479545</t>
  </si>
  <si>
    <t>0.11376264854419577</t>
  </si>
  <si>
    <t>56.95892123176304</t>
  </si>
  <si>
    <t>GATCCAGATCTAACTTGGGGTGGCTTTGTCCTCCTCTTTTGCCAATTCCACTAATTGTTTGGG</t>
  </si>
  <si>
    <t>T-31-C;T-34-C</t>
  </si>
  <si>
    <t>-0.6963942812227666</t>
  </si>
  <si>
    <t>0.18564724934172136</t>
  </si>
  <si>
    <t>24.470412962217534</t>
  </si>
  <si>
    <t>GATCCAGATCTAACTTGGGGTGGCTTTGTCCTCGTCTTTTGCCAATTCCACTAATTGTTTGGG</t>
  </si>
  <si>
    <t>T-31-C;T-34-G</t>
  </si>
  <si>
    <t>0.4109054804174177</t>
  </si>
  <si>
    <t>0.08923292660521288</t>
  </si>
  <si>
    <t>74.05177533330877</t>
  </si>
  <si>
    <t>GATCCAGATCTAACTTGGGGTGGCTTTGTCCTCTACTTTTGCCAATTCCACTAATTGTTTGGG</t>
  </si>
  <si>
    <t>T-31-C;T-35-A</t>
  </si>
  <si>
    <t>-0.18445780468125134</t>
  </si>
  <si>
    <t>0.11121480117099877</t>
  </si>
  <si>
    <t>40.829351820228396</t>
  </si>
  <si>
    <t>GATCCAGATCTAACTTGGGGTGGCTTTGTCCTCTCCTTTTGCCAATTCCACTAATTGTTTGGG</t>
  </si>
  <si>
    <t>T-31-C;T-35-C</t>
  </si>
  <si>
    <t>-0.3996459640865584</t>
  </si>
  <si>
    <t>0.17061100243020574</t>
  </si>
  <si>
    <t>32.92436860611364</t>
  </si>
  <si>
    <t>GATCCAGATCTAACTTGGGGTGGCTTTGTCCTCTGCTTTTGCCAATTCCACTAATTGTTTGGG</t>
  </si>
  <si>
    <t>T-31-C;T-35-G</t>
  </si>
  <si>
    <t>0.2999673710391179</t>
  </si>
  <si>
    <t>0.09696166017515997</t>
  </si>
  <si>
    <t>66.27590490279259</t>
  </si>
  <si>
    <t>GATCCAGATCTAACTTGGGGTGGCTTTGTCCTCTTATTTTGCCAATTCCACTAATTGTTTGGG</t>
  </si>
  <si>
    <t>T-31-C;C-36-A</t>
  </si>
  <si>
    <t>-0.39569600404018124</t>
  </si>
  <si>
    <t>0.14764438467545335</t>
  </si>
  <si>
    <t>33.05467573120598</t>
  </si>
  <si>
    <t>GATCCAGATCTAACTTGGGGTGGCTTTGTCCTCTTCATTTGCCAATTCCACTAATTGTTTGGG</t>
  </si>
  <si>
    <t>T-31-C;T-37-A</t>
  </si>
  <si>
    <t>0.24111372399447167</t>
  </si>
  <si>
    <t>0.10069211428567111</t>
  </si>
  <si>
    <t>62.4878888018875</t>
  </si>
  <si>
    <t>GATCCAGATCTAACTTGGGGTGGCTTTGTCCTCTTCCTTTGCCAATTCCACTAATTGTTTGGG</t>
  </si>
  <si>
    <t>T-31-C;T-37-C</t>
  </si>
  <si>
    <t>0.12310269265703147</t>
  </si>
  <si>
    <t>0.10750921102954353</t>
  </si>
  <si>
    <t>55.53212751744228</t>
  </si>
  <si>
    <t>GATCCAGATCTAACTTGGGGTGGCTTTGTCCTCTTCGTTTGCCAATTCCACTAATTGTTTGGG</t>
  </si>
  <si>
    <t>T-31-C;T-37-G</t>
  </si>
  <si>
    <t>0.10412285792722406</t>
  </si>
  <si>
    <t>0.09558132061808164</t>
  </si>
  <si>
    <t>54.48807621725099</t>
  </si>
  <si>
    <t>GATCCAGATCTAACTTGGGGTGGCTTTGTCCTCTTCTATTGCCAATTCCACTAATTGTTTGGG</t>
  </si>
  <si>
    <t>T-31-C;T-38-A</t>
  </si>
  <si>
    <t>-0.0773296035325992</t>
  </si>
  <si>
    <t>0.10772793273715865</t>
  </si>
  <si>
    <t>45.446210111807794</t>
  </si>
  <si>
    <t>GATCCAGATCTAACTTGGGGTGGCTTTGTCCTCTTCTCTTGCCAATTCCACTAATTGTTTGGG</t>
  </si>
  <si>
    <t>T-31-C;T-38-C</t>
  </si>
  <si>
    <t>-0.06437761952856016</t>
  </si>
  <si>
    <t>0.14267607262623808</t>
  </si>
  <si>
    <t>46.038657098080805</t>
  </si>
  <si>
    <t>GATCCAGATCTAACTTGGGGTGGCTTTGTCCTCTTCTGTTGCCAATTCCACTAATTGTTTGGG</t>
  </si>
  <si>
    <t>T-31-C;T-38-G</t>
  </si>
  <si>
    <t>-0.018559942579493324</t>
  </si>
  <si>
    <t>0.10459406594993226</t>
  </si>
  <si>
    <t>48.197111516677964</t>
  </si>
  <si>
    <t>GATCCAGATCTAACTTGGGGTGGCTTTGTCCTCTTCTTATGCCAATTCCACTAATTGTTTGGG</t>
  </si>
  <si>
    <t>T-31-C;T-39-A</t>
  </si>
  <si>
    <t>-0.1829716017207394</t>
  </si>
  <si>
    <t>0.11908528608316622</t>
  </si>
  <si>
    <t>40.89007763804692</t>
  </si>
  <si>
    <t>GATCCAGATCTAACTTGGGGTGGCTTTGTCCTCTTCTTCTGCCAATTCCACTAATTGTTTGGG</t>
  </si>
  <si>
    <t>T-31-C;T-39-C</t>
  </si>
  <si>
    <t>-0.033517407113585196</t>
  </si>
  <si>
    <t>0.10760134484386345</t>
  </si>
  <si>
    <t>47.48156961719267</t>
  </si>
  <si>
    <t>GATCCAGATCTAACTTGGGGTGGCTTTGTCCTCTTCTTGTGCCAATTCCACTAATTGTTTGGG</t>
  </si>
  <si>
    <t>T-31-C;T-39-G</t>
  </si>
  <si>
    <t>0.3271689797951136</t>
  </si>
  <si>
    <t>0.09482381965569131</t>
  </si>
  <si>
    <t>68.10345966594956</t>
  </si>
  <si>
    <t>GATCCAGATCTAACTTGGGGTGGCTTTGTCCTCTTCTTTAGCCAATTCCACTAATTGTTTGGG</t>
  </si>
  <si>
    <t>T-31-C;T-40-A</t>
  </si>
  <si>
    <t>-1.0048175247212854</t>
  </si>
  <si>
    <t>0.2018941634477313</t>
  </si>
  <si>
    <t>17.97607145826823</t>
  </si>
  <si>
    <t>GATCCAGATCTAACTTGGGGTGGCTTTGTCCTCTTCTTTCGCCAATTCCACTAATTGTTTGGG</t>
  </si>
  <si>
    <t>T-31-C;T-40-C</t>
  </si>
  <si>
    <t>0.49022306437672813</t>
  </si>
  <si>
    <t>0.09192228044329483</t>
  </si>
  <si>
    <t>80.16460627348759</t>
  </si>
  <si>
    <t>GATCCAGATCTAACTTGGGGTGGCTTTGTCCTCTTCTTTGGCCAATTCCACTAATTGTTTGGG</t>
  </si>
  <si>
    <t>T-31-C;T-40-G</t>
  </si>
  <si>
    <t>0.2291598676222118</t>
  </si>
  <si>
    <t>0.10284995027710828</t>
  </si>
  <si>
    <t>61.74536441098272</t>
  </si>
  <si>
    <t>GATCCAGATCTAACTTGGGGTGGCTTTGTCCTCTTCTTTTACCAATTCCACTAATTGTTTGGG</t>
  </si>
  <si>
    <t>T-31-C;G-41-A</t>
  </si>
  <si>
    <t>-0.38921692727012186</t>
  </si>
  <si>
    <t>0.1131518674545356</t>
  </si>
  <si>
    <t>33.269534805476226</t>
  </si>
  <si>
    <t>GATCCAGATCTAACTTGGGGTGGCTTTGTCCTCTTCTTTTCCCAATTCCACTAATTGTTTGGG</t>
  </si>
  <si>
    <t>T-31-C;G-41-C</t>
  </si>
  <si>
    <t>-0.5639182342818798</t>
  </si>
  <si>
    <t>0.188118597904114</t>
  </si>
  <si>
    <t>27.936687816851453</t>
  </si>
  <si>
    <t>GATCCAGATCTAACTTGGGGTGGCTTTGTCCTCTTCTTTTGACAATTCCACTAATTGTTTGGG</t>
  </si>
  <si>
    <t>T-31-C;C-42-A</t>
  </si>
  <si>
    <t>0.03943696966839008</t>
  </si>
  <si>
    <t>0.11743230943980579</t>
  </si>
  <si>
    <t>51.07504411682559</t>
  </si>
  <si>
    <t>GATCCAGATCTAACTTGGGGTGGCTTTGTCCTCTTCTTTTGCAAATTCCACTAATTGTTTGGG</t>
  </si>
  <si>
    <t>T-31-C;C-43-A</t>
  </si>
  <si>
    <t>-0.40557111141244445</t>
  </si>
  <si>
    <t>0.11655526925443796</t>
  </si>
  <si>
    <t>32.72986367574074</t>
  </si>
  <si>
    <t>GATCCAGATCTAACTTGGGGTGGCTTTGTCCTCTTCTTTTGCCAAATCCACTAATTGTTTGGG</t>
  </si>
  <si>
    <t>T-31-C;T-46-A</t>
  </si>
  <si>
    <t>0.13786800391209675</t>
  </si>
  <si>
    <t>0.11191499106578075</t>
  </si>
  <si>
    <t>56.35815997083981</t>
  </si>
  <si>
    <t>GATCCAGATCTAACTTGGGGTGGCTTTGTCCTCTTCTTTTGCCAACTCCACTAATTGTTTGGG</t>
  </si>
  <si>
    <t>T-31-C;T-46-C</t>
  </si>
  <si>
    <t>-0.06431569764177311</t>
  </si>
  <si>
    <t>0.13939546691986326</t>
  </si>
  <si>
    <t>46.041507986858754</t>
  </si>
  <si>
    <t>GATCCAGATCTAACTTGGGGTGGCTTTGTCCTCTTCTTTTGCCAAGTCCACTAATTGTTTGGG</t>
  </si>
  <si>
    <t>T-31-C;T-46-G</t>
  </si>
  <si>
    <t>-0.10986364050026232</t>
  </si>
  <si>
    <t>0.11569135656944445</t>
  </si>
  <si>
    <t>43.99145428679077</t>
  </si>
  <si>
    <t>GATCCAGATCTAACTTGGGGTGGCTTTGTCCTCTTCTTTTGCCAATACCACTAATTGTTTGGG</t>
  </si>
  <si>
    <t>T-31-C;T-47-A</t>
  </si>
  <si>
    <t>-0.2729164371755306</t>
  </si>
  <si>
    <t>0.11817342310387784</t>
  </si>
  <si>
    <t>37.37277871704987</t>
  </si>
  <si>
    <t>GATCCAGATCTAACTTGGGGTGGCTTTGTCCTCTTCTTTTGCCAATCCCACTAATTGTTTGGG</t>
  </si>
  <si>
    <t>T-31-C;T-47-C</t>
  </si>
  <si>
    <t>-1.256765139140597</t>
  </si>
  <si>
    <t>0.242540650974532</t>
  </si>
  <si>
    <t>13.972538892482193</t>
  </si>
  <si>
    <t>GATCCAGATCTAACTTGGGGTGGCTTTGTCCTCTTCTTTTGCCAATGCCACTAATTGTTTGGG</t>
  </si>
  <si>
    <t>T-31-C;T-47-G</t>
  </si>
  <si>
    <t>-0.9609551081317589</t>
  </si>
  <si>
    <t>0.15259627269891413</t>
  </si>
  <si>
    <t>18.782093201892426</t>
  </si>
  <si>
    <t>GATCCAGATCTAACTTGGGGTGGCTTTGTCCTCTTCTTTTGCCAATTACACTAATTGTTTGGG</t>
  </si>
  <si>
    <t>T-31-C;C-48-A</t>
  </si>
  <si>
    <t>-0.9849573212872351</t>
  </si>
  <si>
    <t>0.17154340178845306</t>
  </si>
  <si>
    <t>18.336648610449554</t>
  </si>
  <si>
    <t>GATCCAGATCTAACTTGGGGTGGCTTTGTCCTCTTCTTTTGCCAATTCAACTAATTGTTTGGG</t>
  </si>
  <si>
    <t>T-31-C;C-49-A</t>
  </si>
  <si>
    <t>-0.03064425834584121</t>
  </si>
  <si>
    <t>0.10259824893933307</t>
  </si>
  <si>
    <t>47.618187398051774</t>
  </si>
  <si>
    <t>GATCCAGATCTAACTTGGGGTGGCTTTGTCCTCTTCTTTTGCCAATTCCAATAATTGTTTGGG</t>
  </si>
  <si>
    <t>T-31-C;C-51-A</t>
  </si>
  <si>
    <t>-0.32840520570982074</t>
  </si>
  <si>
    <t>0.15436262225450684</t>
  </si>
  <si>
    <t>35.355495116104784</t>
  </si>
  <si>
    <t>GATCCAGATCTAACTTGGGGTGGCTTTGTCCTCTTCTTTTGCCAATTCCACAAATTGTTTGGG</t>
  </si>
  <si>
    <t>T-31-C;T-52-A</t>
  </si>
  <si>
    <t>0.08014429310409074</t>
  </si>
  <si>
    <t>0.12731930821450002</t>
  </si>
  <si>
    <t>53.197070439494546</t>
  </si>
  <si>
    <t>GATCCAGATCTAACTTGGGGTGGCTTTGTCCTCTTCTTTTGCCAATTCCACCAATTGTTTGGG</t>
  </si>
  <si>
    <t>T-31-C;T-52-C</t>
  </si>
  <si>
    <t>0.5702739129945872</t>
  </si>
  <si>
    <t>0.08322374058581715</t>
  </si>
  <si>
    <t>86.84569713271873</t>
  </si>
  <si>
    <t>GATCCAGATCTAACTTGGGGTGGCTTTGTCCTCTTCTTTTGCCAATTCCACGAATTGTTTGGG</t>
  </si>
  <si>
    <t>T-31-C;T-52-G</t>
  </si>
  <si>
    <t>0.3416258020876887</t>
  </si>
  <si>
    <t>0.09257616357276535</t>
  </si>
  <si>
    <t>69.09517050129286</t>
  </si>
  <si>
    <t>GATCCAGATCTAACTTGGGGTGGCTTTGTCCTCTTCTTTTGCCAATTCCACTAAATGTTTGGG</t>
  </si>
  <si>
    <t>T-31-C;T-55-A</t>
  </si>
  <si>
    <t>0.386786840227348</t>
  </si>
  <si>
    <t>0.13103105072972668</t>
  </si>
  <si>
    <t>72.2871133744837</t>
  </si>
  <si>
    <t>GATCCAGATCTAACTTGGGGTGGCTTTGTCCTCTTCTTTTGCCAATTCCACTAACTGTTTGGG</t>
  </si>
  <si>
    <t>T-31-C;T-55-C</t>
  </si>
  <si>
    <t>0.02894058038722991</t>
  </si>
  <si>
    <t>0.11795054515402904</t>
  </si>
  <si>
    <t>50.5417443286268</t>
  </si>
  <si>
    <t>GATCCAGATCTAACTTGGGGTGGCTTTGTCCTCTTCTTTTGCCAATTCCACTAAGTGTTTGGG</t>
  </si>
  <si>
    <t>T-31-C;T-55-G</t>
  </si>
  <si>
    <t>-0.24243576681629392</t>
  </si>
  <si>
    <t>0.14735837769203408</t>
  </si>
  <si>
    <t>38.52946479682297</t>
  </si>
  <si>
    <t>GATCCAGATCTAACTTGGGGTGGCTTTGTCCTCTTCTTTTGCCAATTCCACTAATAGTTTGGG</t>
  </si>
  <si>
    <t>T-31-C;T-56-A</t>
  </si>
  <si>
    <t>-0.8358313179379258</t>
  </si>
  <si>
    <t>0.1685711092512546</t>
  </si>
  <si>
    <t>21.285534634456432</t>
  </si>
  <si>
    <t>GATCCAGATCTAACTTGGGGTGGCTTTGTCCTCTTCTTTTGCCAATTCCACTAATCGTTTGGG</t>
  </si>
  <si>
    <t>T-31-C;T-56-C</t>
  </si>
  <si>
    <t>-0.014516180789073352</t>
  </si>
  <si>
    <t>0.14156951066838344</t>
  </si>
  <si>
    <t>48.392403746147174</t>
  </si>
  <si>
    <t>GATCCAGATCTAACTTGGGGTGGCTTTGTCCTCTTCTTTTGCCAATTCCACTAATGGTTTGGG</t>
  </si>
  <si>
    <t>T-31-C;T-56-G</t>
  </si>
  <si>
    <t>0.06209007763400426</t>
  </si>
  <si>
    <t>0.11377804842427973</t>
  </si>
  <si>
    <t>52.245257043336736</t>
  </si>
  <si>
    <t>GATCCAGATCTAACTTGGGGTGGCTTTGTCCTCTTCTTTTGCCAATTCCACTAATTATTTGGG</t>
  </si>
  <si>
    <t>T-31-C;G-57-A</t>
  </si>
  <si>
    <t>-0.04801449277274408</t>
  </si>
  <si>
    <t>0.10077742707794893</t>
  </si>
  <si>
    <t>46.798190705047986</t>
  </si>
  <si>
    <t>GATCCAGATCTAACTTGGGGTGGCTTTGTCCTCTTCTTTTGCCAATTCCACTAATTCTTTGGG</t>
  </si>
  <si>
    <t>T-31-C;G-57-C</t>
  </si>
  <si>
    <t>-0.3938019944655763</t>
  </si>
  <si>
    <t>0.1513428430314952</t>
  </si>
  <si>
    <t>33.1173409290356</t>
  </si>
  <si>
    <t>GATCCAGATCTAACTTGGGGTGGCTTTGTCCTCTTCTTTTGCCAATTCCACTAATTGATTGGG</t>
  </si>
  <si>
    <t>T-31-C;T-58-A</t>
  </si>
  <si>
    <t>-0.05040360272744991</t>
  </si>
  <si>
    <t>0.11988776450237378</t>
  </si>
  <si>
    <t>46.68651813391549</t>
  </si>
  <si>
    <t>GATCCAGATCTAACTTGGGGTGGCTTTGTCCTCTTCTTTTGCCAATTCCACTAATTGCTTGGG</t>
  </si>
  <si>
    <t>T-31-C;T-58-C</t>
  </si>
  <si>
    <t>-0.2157997298935366</t>
  </si>
  <si>
    <t>0.1280083493364562</t>
  </si>
  <si>
    <t>39.56952712192066</t>
  </si>
  <si>
    <t>GATCCAGATCTAACTTGGGGTGGCTTTGTCCTCTTCTTTTGCCAATTCCACTAATTGGTTGGG</t>
  </si>
  <si>
    <t>T-31-C;T-58-G</t>
  </si>
  <si>
    <t>-0.34249222458495915</t>
  </si>
  <si>
    <t>0.150313910045239</t>
  </si>
  <si>
    <t>34.86093321900126</t>
  </si>
  <si>
    <t>GATCCAGATCTAACTTGGGGTGGCTTTGTCCTCTTCTTTTGCCAATTCCACTAATTGTATGGG</t>
  </si>
  <si>
    <t>T-31-C;T-59-A</t>
  </si>
  <si>
    <t>-0.18131099767296743</t>
  </si>
  <si>
    <t>0.12254973780045683</t>
  </si>
  <si>
    <t>40.95803627706496</t>
  </si>
  <si>
    <t>GATCCAGATCTAACTTGGGGTGGCTTTGTCCTCTTCTTTTGCCAATTCCACTAATTGTCTGGG</t>
  </si>
  <si>
    <t>T-31-C;T-59-C</t>
  </si>
  <si>
    <t>0.17755471850682975</t>
  </si>
  <si>
    <t>0.1149523619427635</t>
  </si>
  <si>
    <t>58.63980623786332</t>
  </si>
  <si>
    <t>GATCCAGATCTAACTTGGGGTGGCTTTGTCCTCTTCTTTTGCCAATTCCACTAATTGTGTGGG</t>
  </si>
  <si>
    <t>T-31-C;T-59-G</t>
  </si>
  <si>
    <t>-0.3313939732733322</t>
  </si>
  <si>
    <t>0.13271103656760896</t>
  </si>
  <si>
    <t>35.24998351248135</t>
  </si>
  <si>
    <t>GATCCAGATCTAACTTGGGGTGGCTTTGTCCTCTTCTTTTGCCAATTCCACTAATTGTTAGGG</t>
  </si>
  <si>
    <t>T-31-C;T-60-A</t>
  </si>
  <si>
    <t>-1.323038091211552</t>
  </si>
  <si>
    <t>0.2349451143637048</t>
  </si>
  <si>
    <t>13.076555149793995</t>
  </si>
  <si>
    <t>GATCCAGATCTAACTTGGGGTGGCTTTGTCCTCTTCTTTTGCCAATTCCACTAATTGTTCGGG</t>
  </si>
  <si>
    <t>T-31-C;T-60-C</t>
  </si>
  <si>
    <t>0.09323508644691705</t>
  </si>
  <si>
    <t>0.11953887255334199</t>
  </si>
  <si>
    <t>53.89804041124082</t>
  </si>
  <si>
    <t>GATCCAGATCTAACTTGGGGTGGCTTTGTCCTCTTCTTTTGCCAATTCCACTAATTGTTGGGG</t>
  </si>
  <si>
    <t>T-31-C;T-60-G</t>
  </si>
  <si>
    <t>-0.5346858418719904</t>
  </si>
  <si>
    <t>0.14617488036155815</t>
  </si>
  <si>
    <t>28.765397610217494</t>
  </si>
  <si>
    <t>GATCCAGATCTAACTTGGGGTGGCTTTGTCCTCTTCTTTTGCCAATTCCACTAATTGTTTAGG</t>
  </si>
  <si>
    <t>T-31-C;G-61-A</t>
  </si>
  <si>
    <t>-0.7630514999634008</t>
  </si>
  <si>
    <t>0.13413166466442236</t>
  </si>
  <si>
    <t>22.892458537995985</t>
  </si>
  <si>
    <t>GATCCAGATCTAACTTGGGGTGGCTTTGTCCTCTTCTTTTGCCAATTCCACTAATTGTTTCGG</t>
  </si>
  <si>
    <t>T-31-C;G-61-C</t>
  </si>
  <si>
    <t>-0.02010572186079894</t>
  </si>
  <si>
    <t>0.108728073310197</t>
  </si>
  <si>
    <t>48.12266697251705</t>
  </si>
  <si>
    <t>GATCCAGATCTAACTTGGGGTGGCTTTGTCCTCTTCTTTTGCCAATTCCACTAATTGTTTGAG</t>
  </si>
  <si>
    <t>T-31-C;G-62-A</t>
  </si>
  <si>
    <t>0.530062985078292</t>
  </si>
  <si>
    <t>0.07178616119532387</t>
  </si>
  <si>
    <t>83.4228305812156</t>
  </si>
  <si>
    <t>GATCCAGATCTAACTTGGGGTGGCTTTGTCCTCTTCTTTTGCCAATTCCACTAATTGTTTGCG</t>
  </si>
  <si>
    <t>T-31-C;G-62-C</t>
  </si>
  <si>
    <t>0.6675564663522903</t>
  </si>
  <si>
    <t>0.08912556050032895</t>
  </si>
  <si>
    <t>95.71887415875838</t>
  </si>
  <si>
    <t>GATCCAGATCTAACTTGGGGTGGCTTTGTCCTCTTCTTTTGCCAATTCCACTAATTGTTTGGA</t>
  </si>
  <si>
    <t>T-31-C;G-63-A</t>
  </si>
  <si>
    <t>-2.1444474788391465</t>
  </si>
  <si>
    <t>0.48391276174674247</t>
  </si>
  <si>
    <t>5.751217410483452</t>
  </si>
  <si>
    <t>GATCCAGATCTAACTTGGGGTGGCTTTGTCCTCTTCTTTTGCCAATTCCACTAATTGTTTGGC</t>
  </si>
  <si>
    <t>T-31-C;G-63-C</t>
  </si>
  <si>
    <t>-2.6120612553084426</t>
  </si>
  <si>
    <t>1.1656252719770959</t>
  </si>
  <si>
    <t>3.603111506382478</t>
  </si>
  <si>
    <t>GATCCAGATCTAACTTGGGGTGGCTTTGTCCTCTTCTTTTGCCAATTCCACTAATTGTTTGGG</t>
  </si>
  <si>
    <t>T-31-C</t>
  </si>
  <si>
    <t>-0.1429408007349533</t>
  </si>
  <si>
    <t>0.018885776845865777</t>
  </si>
  <si>
    <t>42.56014423745198</t>
  </si>
  <si>
    <t>GATCCAGATCTAACTTGGGGTGGCTTTGTCCTCTTCTTTTGCCAATTCCACTAATTGTTTGTG</t>
  </si>
  <si>
    <t>T-31-C;G-62-T</t>
  </si>
  <si>
    <t>-0.26863312533545325</t>
  </si>
  <si>
    <t>0.13726734060588616</t>
  </si>
  <si>
    <t>37.53320130734592</t>
  </si>
  <si>
    <t>GATCCAGATCTAACTTGGGGTGGCTTTGTCCTCTTCTTTTGCCAATTCCACTAATTGTTTTGG</t>
  </si>
  <si>
    <t>T-31-C;G-61-T</t>
  </si>
  <si>
    <t>0.13868106884511971</t>
  </si>
  <si>
    <t>0.10880853599736993</t>
  </si>
  <si>
    <t>56.404001447925154</t>
  </si>
  <si>
    <t>GATCCAGATCTAACTTGGGGTGGCTTTGTCCTCTTCTTTTGCCAATTCCACTAATTTTTTGGG</t>
  </si>
  <si>
    <t>T-31-C;G-57-T</t>
  </si>
  <si>
    <t>0.05411363314869477</t>
  </si>
  <si>
    <t>0.13426556138327325</t>
  </si>
  <si>
    <t>51.83018325811973</t>
  </si>
  <si>
    <t>GATCCAGATCTAACTTGGGGTGGCTTTGTCCTCTTCTTTTGCCAATTCCACTACTTGTTTGGG</t>
  </si>
  <si>
    <t>T-31-C;A-54-C</t>
  </si>
  <si>
    <t>0.29673728035496844</t>
  </si>
  <si>
    <t>0.11013085240725329</t>
  </si>
  <si>
    <t>66.0621730921783</t>
  </si>
  <si>
    <t>GATCCAGATCTAACTTGGGGTGGCTTTGTCCTCTTCTTTTGCCAATTCCACTAGTTGTTTGGG</t>
  </si>
  <si>
    <t>T-31-C;A-54-G</t>
  </si>
  <si>
    <t>-0.032295231381431894</t>
  </si>
  <si>
    <t>0.14370082072469642</t>
  </si>
  <si>
    <t>47.53963591568592</t>
  </si>
  <si>
    <t>GATCCAGATCTAACTTGGGGTGGCTTTGTCCTCTTCTTTTGCCAATTCCACTATTTGTTTGGG</t>
  </si>
  <si>
    <t>T-31-C;A-54-T</t>
  </si>
  <si>
    <t>-0.1953856785930495</t>
  </si>
  <si>
    <t>0.1297788059205768</t>
  </si>
  <si>
    <t>40.38560284404161</t>
  </si>
  <si>
    <t>GATCCAGATCTAACTTGGGGTGGCTTTGTCCTCTTCTTTTGCCAATTCCACTCATTGTTTGGG</t>
  </si>
  <si>
    <t>T-31-C;A-53-C</t>
  </si>
  <si>
    <t>-0.10600722177875252</t>
  </si>
  <si>
    <t>0.1282739360250484</t>
  </si>
  <si>
    <t>44.161431295290065</t>
  </si>
  <si>
    <t>GATCCAGATCTAACTTGGGGTGGCTTTGTCCTCTTCTTTTGCCAATTCCACTGATTGTTTGGG</t>
  </si>
  <si>
    <t>T-31-C;A-53-G</t>
  </si>
  <si>
    <t>0.01933672376522655</t>
  </si>
  <si>
    <t>0.11607590771190589</t>
  </si>
  <si>
    <t>50.05867205407097</t>
  </si>
  <si>
    <t>GATCCAGATCTAACTTGGGGTGGCTTTGTCCTCTTCTTTTGCCAATTCCACTTATTGTTTGGG</t>
  </si>
  <si>
    <t>T-31-C;A-53-T</t>
  </si>
  <si>
    <t>-0.1416678019235284</t>
  </si>
  <si>
    <t>0.11564842920921674</t>
  </si>
  <si>
    <t>42.614357750027665</t>
  </si>
  <si>
    <t>GATCCAGATCTAACTTGGGGTGGCTTTGTCCTCTTCTTTTGCCAATTCCAGTAATTGTTTGGG</t>
  </si>
  <si>
    <t>T-31-C;C-51-G</t>
  </si>
  <si>
    <t>0.015233368864016272</t>
  </si>
  <si>
    <t>0.10648493568306516</t>
  </si>
  <si>
    <t>49.853684412894445</t>
  </si>
  <si>
    <t>GATCCAGATCTAACTTGGGGTGGCTTTGTCCTCTTCTTTTGCCAATTCCATTAATTGTTTGGG</t>
  </si>
  <si>
    <t>T-31-C;C-51-T</t>
  </si>
  <si>
    <t>-0.5026403192638609</t>
  </si>
  <si>
    <t>0.14688040335678426</t>
  </si>
  <si>
    <t>29.702128667200004</t>
  </si>
  <si>
    <t>GATCCAGATCTAACTTGGGGTGGCTTTGTCCTCTTCTTTTGCCAATTCCCCTAATTGTTTGGG</t>
  </si>
  <si>
    <t>T-31-C;A-50-C</t>
  </si>
  <si>
    <t>-2.7719573332129723</t>
  </si>
  <si>
    <t>1.0526235803354027</t>
  </si>
  <si>
    <t>3.0706881868865974</t>
  </si>
  <si>
    <t>GATCCAGATCTAACTTGGGGTGGCTTTGTCCTCTTCTTTTGCCAATTCCGCTAATTGTTTGGG</t>
  </si>
  <si>
    <t>T-31-C;A-50-G</t>
  </si>
  <si>
    <t>-0.03367010664094447</t>
  </si>
  <si>
    <t>0.11184035343719562</t>
  </si>
  <si>
    <t>47.474319757493014</t>
  </si>
  <si>
    <t>GATCCAGATCTAACTTGGGGTGGCTTTGTCCTCTTCTTTTGCCAATTCCTCTAATTGTTTGGG</t>
  </si>
  <si>
    <t>T-31-C;A-50-T</t>
  </si>
  <si>
    <t>-0.3027176138239662</t>
  </si>
  <si>
    <t>0.14464323024858342</t>
  </si>
  <si>
    <t>36.27545787342166</t>
  </si>
  <si>
    <t>GATCCAGATCTAACTTGGGGTGGCTTTGTCCTCTTCTTTTGCCAATTCGACTAATTGTTTGGG</t>
  </si>
  <si>
    <t>T-31-C;C-49-G</t>
  </si>
  <si>
    <t>0.17245379938664257</t>
  </si>
  <si>
    <t>0.10899420265715125</t>
  </si>
  <si>
    <t>58.341450919113534</t>
  </si>
  <si>
    <t>GATCCAGATCTAACTTGGGGTGGCTTTGTCCTCTTCTTTTGCCAATTCTACTAATTGTTTGGG</t>
  </si>
  <si>
    <t>T-31-C;C-49-T</t>
  </si>
  <si>
    <t>0.01563815893746165</t>
  </si>
  <si>
    <t>0.09952940787852817</t>
  </si>
  <si>
    <t>49.873868774408436</t>
  </si>
  <si>
    <t>GATCCAGATCTAACTTGGGGTGGCTTTGTCCTCTTCTTTTGCCAATTGCACTAATTGTTTGGG</t>
  </si>
  <si>
    <t>T-31-C;C-48-G</t>
  </si>
  <si>
    <t>-0.37329094897736387</t>
  </si>
  <si>
    <t>0.1307038433163729</t>
  </si>
  <si>
    <t>33.80362637121498</t>
  </si>
  <si>
    <t>GATCCAGATCTAACTTGGGGTGGCTTTGTCCTCTTCTTTTGCCAATTTCACTAATTGTTTGGG</t>
  </si>
  <si>
    <t>T-31-C;C-48-T</t>
  </si>
  <si>
    <t>-1.0856870696510645</t>
  </si>
  <si>
    <t>0.1701493582817489</t>
  </si>
  <si>
    <t>16.579582445290683</t>
  </si>
  <si>
    <t>GATCCAGATCTAACTTGGGGTGGCTTTGTCCTCTTCTTTTGCCACTTCCACTAATTGTTTGGG</t>
  </si>
  <si>
    <t>T-31-C;A-45-C</t>
  </si>
  <si>
    <t>-1.5764559731234642</t>
  </si>
  <si>
    <t>0.40512873837348784</t>
  </si>
  <si>
    <t>10.149282990646961</t>
  </si>
  <si>
    <t>GATCCAGATCTAACTTGGGGTGGCTTTGTCCTCTTCTTTTGCCAGTTCCACTAATTGTTTGGG</t>
  </si>
  <si>
    <t>T-31-C;A-45-G</t>
  </si>
  <si>
    <t>0.32585624016705567</t>
  </si>
  <si>
    <t>0.10076642643641061</t>
  </si>
  <si>
    <t>68.01411621081562</t>
  </si>
  <si>
    <t>GATCCAGATCTAACTTGGGGTGGCTTTGTCCTCTTCTTTTGCCATTTCCACTAATTGTTTGGG</t>
  </si>
  <si>
    <t>T-31-C;A-45-T</t>
  </si>
  <si>
    <t>-0.2773729916822604</t>
  </si>
  <si>
    <t>0.1571414896801476</t>
  </si>
  <si>
    <t>37.20659546902619</t>
  </si>
  <si>
    <t>GATCCAGATCTAACTTGGGGTGGCTTTGTCCTCTTCTTTTGCCCATTCCACTAATTGTTTGGG</t>
  </si>
  <si>
    <t>T-31-C;A-44-C</t>
  </si>
  <si>
    <t>-0.8360002263579804</t>
  </si>
  <si>
    <t>0.20737877766158794</t>
  </si>
  <si>
    <t>21.281939632052943</t>
  </si>
  <si>
    <t>GATCCAGATCTAACTTGGGGTGGCTTTGTCCTCTTCTTTTGCCGATTCCACTAATTGTTTGGG</t>
  </si>
  <si>
    <t>T-31-C;A-44-G</t>
  </si>
  <si>
    <t>0.6513360374052874</t>
  </si>
  <si>
    <t>0.0820491646869178</t>
  </si>
  <si>
    <t>94.17879708330574</t>
  </si>
  <si>
    <t>GATCCAGATCTAACTTGGGGTGGCTTTGTCCTCTTCTTTTGCCTATTCCACTAATTGTTTGGG</t>
  </si>
  <si>
    <t>T-31-C;A-44-T</t>
  </si>
  <si>
    <t>-0.6726561591827251</t>
  </si>
  <si>
    <t>0.16335945353700929</t>
  </si>
  <si>
    <t>25.058244010839854</t>
  </si>
  <si>
    <t>GATCCAGATCTAACTTGGGGTGGCTTTGTCCTCTTCTTTTGCGAATTCCACTAATTGTTTGGG</t>
  </si>
  <si>
    <t>T-31-C;C-43-G</t>
  </si>
  <si>
    <t>0.32698502126785434</t>
  </si>
  <si>
    <t>0.08174545594442215</t>
  </si>
  <si>
    <t>68.09093260607322</t>
  </si>
  <si>
    <t>GATCCAGATCTAACTTGGGGTGGCTTTGTCCTCTTCTTTTGCTAATTCCACTAATTGTTTGGG</t>
  </si>
  <si>
    <t>T-31-C;C-43-T</t>
  </si>
  <si>
    <t>-0.6574087506554828</t>
  </si>
  <si>
    <t>0.1760417464091996</t>
  </si>
  <si>
    <t>25.443244968859393</t>
  </si>
  <si>
    <t>GATCCAGATCTAACTTGGGGTGGCTTTGTCCTCTTCTTTTGGCAATTCCACTAATTGTTTGGG</t>
  </si>
  <si>
    <t>T-31-C;C-42-G</t>
  </si>
  <si>
    <t>0.174840175702685</t>
  </si>
  <si>
    <t>0.09374884754489231</t>
  </si>
  <si>
    <t>58.4808418292636</t>
  </si>
  <si>
    <t>GATCCAGATCTAACTTGGGGTGGCTTTGTCCTCTTCTTTTGTCAATTCCACTAATTGTTTGGG</t>
  </si>
  <si>
    <t>T-31-C;C-42-T</t>
  </si>
  <si>
    <t>-0.3984087407465709</t>
  </si>
  <si>
    <t>0.11151695776696859</t>
  </si>
  <si>
    <t>32.96512861282394</t>
  </si>
  <si>
    <t>GATCCAGATCTAACTTGGGGTGGCTTTGTCCTCTTCTTTTTCCAATTCCACTAATTGTTTGGG</t>
  </si>
  <si>
    <t>T-31-C;G-41-T</t>
  </si>
  <si>
    <t>-0.7165977722569187</t>
  </si>
  <si>
    <t>0.16569655973870093</t>
  </si>
  <si>
    <t>23.980985908668295</t>
  </si>
  <si>
    <t>GATCCAGATCTAACTTGGGGTGGCTTTGTCCTCTTGTTTTGCCAATTCCACTAATTGTTTGGG</t>
  </si>
  <si>
    <t>T-31-C;C-36-G</t>
  </si>
  <si>
    <t>-0.3927379231544925</t>
  </si>
  <si>
    <t>0.11883184634297146</t>
  </si>
  <si>
    <t>33.15259889658672</t>
  </si>
  <si>
    <t>GATCCAGATCTAACTTGGGGTGGCTTTGTCCTCTTTTTTTGCCAATTCCACTAATTGTTTGGG</t>
  </si>
  <si>
    <t>T-31-C;C-36-T</t>
  </si>
  <si>
    <t>-0.8808052545701538</t>
  </si>
  <si>
    <t>0.19073049264038988</t>
  </si>
  <si>
    <t>20.349447878243968</t>
  </si>
  <si>
    <t>GATCCAGATCTAACTTGGGGTGGCTTTGTCCTGTTCTTTTGCCAATTCCACTAATTGTTTGGG</t>
  </si>
  <si>
    <t>T-31-C;C-33-G</t>
  </si>
  <si>
    <t>0.1407427521211012</t>
  </si>
  <si>
    <t>0.09148818188573762</t>
  </si>
  <si>
    <t>56.52040859050557</t>
  </si>
  <si>
    <t>GATCCAGATCTAACTTGGGGTGGCTTTGTCCTTTTCTTTTGCCAATTCCACTAATTGTTTGGG</t>
  </si>
  <si>
    <t>T-31-C;C-33-T</t>
  </si>
  <si>
    <t>-1.2296180906173149</t>
  </si>
  <si>
    <t>0.19879967780700403</t>
  </si>
  <si>
    <t>14.357047608430806</t>
  </si>
  <si>
    <t>GATCCAGATCTAACTTGGGGTGGCTTTGTCGACTTCTTTTGCCAATTCCACTAATTGTTTGGG</t>
  </si>
  <si>
    <t>T-31-G;T-32-A</t>
  </si>
  <si>
    <t>0.42268179338528955</t>
  </si>
  <si>
    <t>0.0781849794041801</t>
  </si>
  <si>
    <t>74.92898723869358</t>
  </si>
  <si>
    <t>GATCCAGATCTAACTTGGGGTGGCTTTGTCGCCTTCTTTTGCCAATTCCACTAATTGTTTGGG</t>
  </si>
  <si>
    <t>T-31-G;T-32-C</t>
  </si>
  <si>
    <t>0.21982147642686956</t>
  </si>
  <si>
    <t>0.10308776402855582</t>
  </si>
  <si>
    <t>61.17144595189014</t>
  </si>
  <si>
    <t>GATCCAGATCTAACTTGGGGTGGCTTTGTCGGCTTCTTTTGCCAATTCCACTAATTGTTTGGG</t>
  </si>
  <si>
    <t>T-31-G;T-32-G</t>
  </si>
  <si>
    <t>-0.06063448477246123</t>
  </si>
  <si>
    <t>0.10959165142732612</t>
  </si>
  <si>
    <t>46.21130892352684</t>
  </si>
  <si>
    <t>GATCCAGATCTAACTTGGGGTGGCTTTGTCGTATTCTTTTGCCAATTCCACTAATTGTTTGGG</t>
  </si>
  <si>
    <t>T-31-G;C-33-A</t>
  </si>
  <si>
    <t>-0.0686576383214132</t>
  </si>
  <si>
    <t>0.10929841363402762</t>
  </si>
  <si>
    <t>45.84203186051679</t>
  </si>
  <si>
    <t>GATCCAGATCTAACTTGGGGTGGCTTTGTCGTCATCTTTTGCCAATTCCACTAATTGTTTGGG</t>
  </si>
  <si>
    <t>T-31-G;T-34-A</t>
  </si>
  <si>
    <t>0.4643327645187397</t>
  </si>
  <si>
    <t>0.08680500739043752</t>
  </si>
  <si>
    <t>78.11575767662904</t>
  </si>
  <si>
    <t>GATCCAGATCTAACTTGGGGTGGCTTTGTCGTCCTCTTTTGCCAATTCCACTAATTGTTTGGG</t>
  </si>
  <si>
    <t>T-31-G;T-34-C</t>
  </si>
  <si>
    <t>0.1320074257475248</t>
  </si>
  <si>
    <t>0.08878070074131077</t>
  </si>
  <si>
    <t>56.02883453045582</t>
  </si>
  <si>
    <t>GATCCAGATCTAACTTGGGGTGGCTTTGTCGTCGTCTTTTGCCAATTCCACTAATTGTTTGGG</t>
  </si>
  <si>
    <t>T-31-G;T-34-G</t>
  </si>
  <si>
    <t>0.6694363894970786</t>
  </si>
  <si>
    <t>0.07868424635753309</t>
  </si>
  <si>
    <t>95.89898753228725</t>
  </si>
  <si>
    <t>GATCCAGATCTAACTTGGGGTGGCTTTGTCGTCTACTTTTGCCAATTCCACTAATTGTTTGGG</t>
  </si>
  <si>
    <t>T-31-G;T-35-A</t>
  </si>
  <si>
    <t>0.37580216640768116</t>
  </si>
  <si>
    <t>0.10279263331346496</t>
  </si>
  <si>
    <t>71.49740827980914</t>
  </si>
  <si>
    <t>GATCCAGATCTAACTTGGGGTGGCTTTGTCGTCTCCTTTTGCCAATTCCACTAATTGTTTGGG</t>
  </si>
  <si>
    <t>T-31-G;T-35-C</t>
  </si>
  <si>
    <t>0.3607112371923193</t>
  </si>
  <si>
    <t>0.095411067170587</t>
  </si>
  <si>
    <t>70.42654642535128</t>
  </si>
  <si>
    <t>GATCCAGATCTAACTTGGGGTGGCTTTGTCGTCTGCTTTTGCCAATTCCACTAATTGTTTGGG</t>
  </si>
  <si>
    <t>T-31-G;T-35-G</t>
  </si>
  <si>
    <t>0.2974219929060222</t>
  </si>
  <si>
    <t>0.09438283903246522</t>
  </si>
  <si>
    <t>66.107422180786</t>
  </si>
  <si>
    <t>GATCCAGATCTAACTTGGGGTGGCTTTGTCGTCTTATTTTGCCAATTCCACTAATTGTTTGGG</t>
  </si>
  <si>
    <t>T-31-G;C-36-A</t>
  </si>
  <si>
    <t>0.2943960769068812</t>
  </si>
  <si>
    <t>0.08254566887359129</t>
  </si>
  <si>
    <t>65.90768901463787</t>
  </si>
  <si>
    <t>GATCCAGATCTAACTTGGGGTGGCTTTGTCGTCTTCATTTGCCAATTCCACTAATTGTTTGGG</t>
  </si>
  <si>
    <t>T-31-G;T-37-A</t>
  </si>
  <si>
    <t>0.15810079751530054</t>
  </si>
  <si>
    <t>0.09193119878061042</t>
  </si>
  <si>
    <t>57.51005673882536</t>
  </si>
  <si>
    <t>GATCCAGATCTAACTTGGGGTGGCTTTGTCGTCTTCCTTTGCCAATTCCACTAATTGTTTGGG</t>
  </si>
  <si>
    <t>T-31-G;T-37-C</t>
  </si>
  <si>
    <t>0.027509495536370915</t>
  </si>
  <si>
    <t>0.0826330566857177</t>
  </si>
  <si>
    <t>50.469466534145916</t>
  </si>
  <si>
    <t>GATCCAGATCTAACTTGGGGTGGCTTTGTCGTCTTCGTTTGCCAATTCCACTAATTGTTTGGG</t>
  </si>
  <si>
    <t>T-31-G;T-37-G</t>
  </si>
  <si>
    <t>0.401883654474569</t>
  </si>
  <si>
    <t>0.08106848751113728</t>
  </si>
  <si>
    <t>73.38669772377662</t>
  </si>
  <si>
    <t>GATCCAGATCTAACTTGGGGTGGCTTTGTCGTCTTCTATTGCCAATTCCACTAATTGTTTGGG</t>
  </si>
  <si>
    <t>T-31-G;T-38-A</t>
  </si>
  <si>
    <t>0.03234365682935311</t>
  </si>
  <si>
    <t>0.08873845915101873</t>
  </si>
  <si>
    <t>50.71403474054281</t>
  </si>
  <si>
    <t>GATCCAGATCTAACTTGGGGTGGCTTTGTCGTCTTCTCTTGCCAATTCCACTAATTGTTTGGG</t>
  </si>
  <si>
    <t>T-31-G;T-38-C</t>
  </si>
  <si>
    <t>0.4743608754506542</t>
  </si>
  <si>
    <t>0.10674797929612201</t>
  </si>
  <si>
    <t>78.90305210033571</t>
  </si>
  <si>
    <t>GATCCAGATCTAACTTGGGGTGGCTTTGTCGTCTTCTGTTGCCAATTCCACTAATTGTTTGGG</t>
  </si>
  <si>
    <t>T-31-G;T-38-G</t>
  </si>
  <si>
    <t>0.548810638209937</t>
  </si>
  <si>
    <t>0.07603478447226132</t>
  </si>
  <si>
    <t>85.00156541862285</t>
  </si>
  <si>
    <t>GATCCAGATCTAACTTGGGGTGGCTTTGTCGTCTTCTTATGCCAATTCCACTAATTGTTTGGG</t>
  </si>
  <si>
    <t>T-31-G;T-39-A</t>
  </si>
  <si>
    <t>0.13493285632645285</t>
  </si>
  <si>
    <t>0.10032970942420036</t>
  </si>
  <si>
    <t>56.192982981675094</t>
  </si>
  <si>
    <t>GATCCAGATCTAACTTGGGGTGGCTTTGTCGTCTTCTTCTGCCAATTCCACTAATTGTTTGGG</t>
  </si>
  <si>
    <t>T-31-G;T-39-C</t>
  </si>
  <si>
    <t>0.35899875064121634</t>
  </si>
  <si>
    <t>0.08961835743280448</t>
  </si>
  <si>
    <t>70.30604511963855</t>
  </si>
  <si>
    <t>GATCCAGATCTAACTTGGGGTGGCTTTGTCGTCTTCTTGTGCCAATTCCACTAATTGTTTGGG</t>
  </si>
  <si>
    <t>T-31-G;T-39-G</t>
  </si>
  <si>
    <t>-0.06045530595902749</t>
  </si>
  <si>
    <t>0.08812782483644169</t>
  </si>
  <si>
    <t>46.219589752879415</t>
  </si>
  <si>
    <t>GATCCAGATCTAACTTGGGGTGGCTTTGTCGTCTTCTTTAGCCAATTCCACTAATTGTTTGGG</t>
  </si>
  <si>
    <t>T-31-G;T-40-A</t>
  </si>
  <si>
    <t>-0.1479200856935328</t>
  </si>
  <si>
    <t>0.10613315342815217</t>
  </si>
  <si>
    <t>42.3487518795684</t>
  </si>
  <si>
    <t>GATCCAGATCTAACTTGGGGTGGCTTTGTCGTCTTCTTTCGCCAATTCCACTAATTGTTTGGG</t>
  </si>
  <si>
    <t>T-31-G;T-40-C</t>
  </si>
  <si>
    <t>0.49315072507796887</t>
  </si>
  <si>
    <t>0.08036693058211186</t>
  </si>
  <si>
    <t>80.39964492974332</t>
  </si>
  <si>
    <t>GATCCAGATCTAACTTGGGGTGGCTTTGTCGTCTTCTTTGGCCAATTCCACTAATTGTTTGGG</t>
  </si>
  <si>
    <t>T-31-G;T-40-G</t>
  </si>
  <si>
    <t>0.26113806424519354</t>
  </si>
  <si>
    <t>0.09287554302479943</t>
  </si>
  <si>
    <t>63.75177960654347</t>
  </si>
  <si>
    <t>GATCCAGATCTAACTTGGGGTGGCTTTGTCGTCTTCTTTTACCAATTCCACTAATTGTTTGGG</t>
  </si>
  <si>
    <t>T-31-G;G-41-A</t>
  </si>
  <si>
    <t>0.2510802784854924</t>
  </si>
  <si>
    <t>0.09208824837254304</t>
  </si>
  <si>
    <t>63.11379161689914</t>
  </si>
  <si>
    <t>GATCCAGATCTAACTTGGGGTGGCTTTGTCGTCTTCTTTTCCCAATTCCACTAATTGTTTGGG</t>
  </si>
  <si>
    <t>T-31-G;G-41-C</t>
  </si>
  <si>
    <t>0.22358445557708956</t>
  </si>
  <si>
    <t>0.12039253200096105</t>
  </si>
  <si>
    <t>61.4020664655558</t>
  </si>
  <si>
    <t>GATCCAGATCTAACTTGGGGTGGCTTTGTCGTCTTCTTTTGACAATTCCACTAATTGTTTGGG</t>
  </si>
  <si>
    <t>T-31-G;C-42-A</t>
  </si>
  <si>
    <t>0.14178004591762278</t>
  </si>
  <si>
    <t>0.1009415774564639</t>
  </si>
  <si>
    <t>56.57906727759986</t>
  </si>
  <si>
    <t>GATCCAGATCTAACTTGGGGTGGCTTTGTCGTCTTCTTTTGCAAATTCCACTAATTGTTTGGG</t>
  </si>
  <si>
    <t>T-31-G;C-43-A</t>
  </si>
  <si>
    <t>0.0826639258335311</t>
  </si>
  <si>
    <t>0.10659547314861517</t>
  </si>
  <si>
    <t>53.33127652330372</t>
  </si>
  <si>
    <t>GATCCAGATCTAACTTGGGGTGGCTTTGTCGTCTTCTTTTGCCAAATCCACTAATTGTTTGGG</t>
  </si>
  <si>
    <t>T-31-G;T-46-A</t>
  </si>
  <si>
    <t>0.4022896938742524</t>
  </si>
  <si>
    <t>0.08363653354209197</t>
  </si>
  <si>
    <t>73.41650166484283</t>
  </si>
  <si>
    <t>GATCCAGATCTAACTTGGGGTGGCTTTGTCGTCTTCTTTTGCCAACTCCACTAATTGTTTGGG</t>
  </si>
  <si>
    <t>T-31-G;T-46-C</t>
  </si>
  <si>
    <t>0.11336908046540839</t>
  </si>
  <si>
    <t>0.10718147026682523</t>
  </si>
  <si>
    <t>54.99422145541874</t>
  </si>
  <si>
    <t>GATCCAGATCTAACTTGGGGTGGCTTTGTCGTCTTCTTTTGCCAAGTCCACTAATTGTTTGGG</t>
  </si>
  <si>
    <t>T-31-G;T-46-G</t>
  </si>
  <si>
    <t>0.34782918905361965</t>
  </si>
  <si>
    <t>0.08513044564363861</t>
  </si>
  <si>
    <t>69.52512679522656</t>
  </si>
  <si>
    <t>GATCCAGATCTAACTTGGGGTGGCTTTGTCGTCTTCTTTTGCCAATACCACTAATTGTTTGGG</t>
  </si>
  <si>
    <t>T-31-G;T-47-A</t>
  </si>
  <si>
    <t>0.1011803224717239</t>
  </si>
  <si>
    <t>0.09920979073308438</t>
  </si>
  <si>
    <t>54.32797878278552</t>
  </si>
  <si>
    <t>GATCCAGATCTAACTTGGGGTGGCTTTGTCGTCTTCTTTTGCCAATCCCACTAATTGTTTGGG</t>
  </si>
  <si>
    <t>T-31-G;T-47-C</t>
  </si>
  <si>
    <t>-0.02851972120167605</t>
  </si>
  <si>
    <t>0.12909718499750708</t>
  </si>
  <si>
    <t>47.719461548170514</t>
  </si>
  <si>
    <t>GATCCAGATCTAACTTGGGGTGGCTTTGTCGTCTTCTTTTGCCAATGCCACTAATTGTTTGGG</t>
  </si>
  <si>
    <t>T-31-G;T-47-G</t>
  </si>
  <si>
    <t>-0.12162437001946493</t>
  </si>
  <si>
    <t>0.12657241648711082</t>
  </si>
  <si>
    <t>43.47711313375886</t>
  </si>
  <si>
    <t>GATCCAGATCTAACTTGGGGTGGCTTTGTCGTCTTCTTTTGCCAATTACACTAATTGTTTGGG</t>
  </si>
  <si>
    <t>T-31-G;C-48-A</t>
  </si>
  <si>
    <t>0.035659947602909</t>
  </si>
  <si>
    <t>0.09270764467914402</t>
  </si>
  <si>
    <t>50.88249640558333</t>
  </si>
  <si>
    <t>GATCCAGATCTAACTTGGGGTGGCTTTGTCGTCTTCTTTTGCCAATTCAACTAATTGTTTGGG</t>
  </si>
  <si>
    <t>T-31-G;C-49-A</t>
  </si>
  <si>
    <t>0.8086870931099741</t>
  </si>
  <si>
    <t>0.07324616929564948</t>
  </si>
  <si>
    <t>GATCCAGATCTAACTTGGGGTGGCTTTGTCGTCTTCTTTTGCCAATTCCAATAATTGTTTGGG</t>
  </si>
  <si>
    <t>T-31-G;C-51-A</t>
  </si>
  <si>
    <t>-0.013919593088869392</t>
  </si>
  <si>
    <t>0.09693455243085555</t>
  </si>
  <si>
    <t>48.42128267255503</t>
  </si>
  <si>
    <t>GATCCAGATCTAACTTGGGGTGGCTTTGTCGTCTTCTTTTGCCAATTCCACAAATTGTTTGGG</t>
  </si>
  <si>
    <t>T-31-G;T-52-A</t>
  </si>
  <si>
    <t>0.37833519208956196</t>
  </si>
  <si>
    <t>0.08004616709797785</t>
  </si>
  <si>
    <t>71.67874261647897</t>
  </si>
  <si>
    <t>GATCCAGATCTAACTTGGGGTGGCTTTGTCGTCTTCTTTTGCCAATTCCACCAATTGTTTGGG</t>
  </si>
  <si>
    <t>T-31-G;T-52-C</t>
  </si>
  <si>
    <t>0.35803499634261154</t>
  </si>
  <si>
    <t>0.0997540466906538</t>
  </si>
  <si>
    <t>70.23832000686293</t>
  </si>
  <si>
    <t>GATCCAGATCTAACTTGGGGTGGCTTTGTCGTCTTCTTTTGCCAATTCCACGAATTGTTTGGG</t>
  </si>
  <si>
    <t>T-31-G;T-52-G</t>
  </si>
  <si>
    <t>0.5867512099950545</t>
  </si>
  <si>
    <t>0.0896584498929354</t>
  </si>
  <si>
    <t>88.28853385801867</t>
  </si>
  <si>
    <t>GATCCAGATCTAACTTGGGGTGGCTTTGTCGTCTTCTTTTGCCAATTCCACTAAATGTTTGGG</t>
  </si>
  <si>
    <t>T-31-G;T-55-A</t>
  </si>
  <si>
    <t>0.2981563808932931</t>
  </si>
  <si>
    <t>0.10192888947742089</t>
  </si>
  <si>
    <t>66.15598850858612</t>
  </si>
  <si>
    <t>GATCCAGATCTAACTTGGGGTGGCTTTGTCGTCTTCTTTTGCCAATTCCACTAACTGTTTGGG</t>
  </si>
  <si>
    <t>T-31-G;T-55-C</t>
  </si>
  <si>
    <t>0.5240408705265684</t>
  </si>
  <si>
    <t>0.09089516929197909</t>
  </si>
  <si>
    <t>82.92195840774131</t>
  </si>
  <si>
    <t>GATCCAGATCTAACTTGGGGTGGCTTTGTCGTCTTCTTTTGCCAATTCCACTAAGTGTTTGGG</t>
  </si>
  <si>
    <t>T-31-G;T-55-G</t>
  </si>
  <si>
    <t>0.697792590606349</t>
  </si>
  <si>
    <t>0.08483669064299862</t>
  </si>
  <si>
    <t>98.65724047905016</t>
  </si>
  <si>
    <t>GATCCAGATCTAACTTGGGGTGGCTTTGTCGTCTTCTTTTGCCAATTCCACTAATAGTTTGGG</t>
  </si>
  <si>
    <t>T-31-G;T-56-A</t>
  </si>
  <si>
    <t>0.04250686628006803</t>
  </si>
  <si>
    <t>0.10613321926550746</t>
  </si>
  <si>
    <t>51.23208014055062</t>
  </si>
  <si>
    <t>GATCCAGATCTAACTTGGGGTGGCTTTGTCGTCTTCTTTTGCCAATTCCACTAATCGTTTGGG</t>
  </si>
  <si>
    <t>T-31-G;T-56-C</t>
  </si>
  <si>
    <t>0.4313294192746491</t>
  </si>
  <si>
    <t>0.08910990687722557</t>
  </si>
  <si>
    <t>75.57975483050042</t>
  </si>
  <si>
    <t>GATCCAGATCTAACTTGGGGTGGCTTTGTCGTCTTCTTTTGCCAATTCCACTAATGGTTTGGG</t>
  </si>
  <si>
    <t>T-31-G;T-56-G</t>
  </si>
  <si>
    <t>-0.027278530279335467</t>
  </si>
  <si>
    <t>0.1038865802343717</t>
  </si>
  <si>
    <t>47.77872728310068</t>
  </si>
  <si>
    <t>GATCCAGATCTAACTTGGGGTGGCTTTGTCGTCTTCTTTTGCCAATTCCACTAATTATTTGGG</t>
  </si>
  <si>
    <t>T-31-G;G-57-A</t>
  </si>
  <si>
    <t>0.6262585100117495</t>
  </si>
  <si>
    <t>0.06694103250182258</t>
  </si>
  <si>
    <t>91.84639341073776</t>
  </si>
  <si>
    <t>GATCCAGATCTAACTTGGGGTGGCTTTGTCGTCTTCTTTTGCCAATTCCACTAATTCTTTGGG</t>
  </si>
  <si>
    <t>T-31-G;G-57-C</t>
  </si>
  <si>
    <t>0.32917600570554806</t>
  </si>
  <si>
    <t>0.09992830445565638</t>
  </si>
  <si>
    <t>68.24028233147823</t>
  </si>
  <si>
    <t>GATCCAGATCTAACTTGGGGTGGCTTTGTCGTCTTCTTTTGCCAATTCCACTAATTGATTGGG</t>
  </si>
  <si>
    <t>T-31-G;T-58-A</t>
  </si>
  <si>
    <t>0.3393060972466484</t>
  </si>
  <si>
    <t>0.0869242258546267</t>
  </si>
  <si>
    <t>68.93507585773784</t>
  </si>
  <si>
    <t>GATCCAGATCTAACTTGGGGTGGCTTTGTCGTCTTCTTTTGCCAATTCCACTAATTGCTTGGG</t>
  </si>
  <si>
    <t>T-31-G;T-58-C</t>
  </si>
  <si>
    <t>0.1736398482245356</t>
  </si>
  <si>
    <t>0.0972170914909799</t>
  </si>
  <si>
    <t>58.410687780210104</t>
  </si>
  <si>
    <t>GATCCAGATCTAACTTGGGGTGGCTTTGTCGTCTTCTTTTGCCAATTCCACTAATTGGTTGGG</t>
  </si>
  <si>
    <t>T-31-G;T-58-G</t>
  </si>
  <si>
    <t>0.2519814293262455</t>
  </si>
  <si>
    <t>0.10731948481083305</t>
  </si>
  <si>
    <t>63.17069229747527</t>
  </si>
  <si>
    <t>GATCCAGATCTAACTTGGGGTGGCTTTGTCGTCTTCTTTTGCCAATTCCACTAATTGTATGGG</t>
  </si>
  <si>
    <t>T-31-G;T-59-A</t>
  </si>
  <si>
    <t>0.29736879411897893</t>
  </si>
  <si>
    <t>0.08189170805787718</t>
  </si>
  <si>
    <t>66.10390543965543</t>
  </si>
  <si>
    <t>GATCCAGATCTAACTTGGGGTGGCTTTGTCGTCTTCTTTTGCCAATTCCACTAATTGTCTGGG</t>
  </si>
  <si>
    <t>T-31-G;T-59-C</t>
  </si>
  <si>
    <t>0.6265533932015072</t>
  </si>
  <si>
    <t>0.09034578604575733</t>
  </si>
  <si>
    <t>91.87348136188888</t>
  </si>
  <si>
    <t>GATCCAGATCTAACTTGGGGTGGCTTTGTCGTCTTCTTTTGCCAATTCCACTAATTGTGTGGG</t>
  </si>
  <si>
    <t>T-31-G;T-59-G</t>
  </si>
  <si>
    <t>0.35236645796582156</t>
  </si>
  <si>
    <t>0.1066036988662362</t>
  </si>
  <si>
    <t>69.84129772550553</t>
  </si>
  <si>
    <t>GATCCAGATCTAACTTGGGGTGGCTTTGTCGTCTTCTTTTGCCAATTCCACTAATTGTTAGGG</t>
  </si>
  <si>
    <t>T-31-G;T-60-A</t>
  </si>
  <si>
    <t>0.023602094526087025</t>
  </si>
  <si>
    <t>0.10377102647840225</t>
  </si>
  <si>
    <t>50.27264686672216</t>
  </si>
  <si>
    <t>GATCCAGATCTAACTTGGGGTGGCTTTGTCGTCTTCTTTTGCCAATTCCACTAATTGTTCGGG</t>
  </si>
  <si>
    <t>T-31-G;T-60-C</t>
  </si>
  <si>
    <t>0.14947168040316539</t>
  </si>
  <si>
    <t>0.09455731363059237</t>
  </si>
  <si>
    <t>57.015930725834174</t>
  </si>
  <si>
    <t>GATCCAGATCTAACTTGGGGTGGCTTTGTCGTCTTCTTTTGCCAATTCCACTAATTGTTGGGG</t>
  </si>
  <si>
    <t>T-31-G;T-60-G</t>
  </si>
  <si>
    <t>0.23218057745354787</t>
  </si>
  <si>
    <t>0.08921793305976632</t>
  </si>
  <si>
    <t>61.932161227750306</t>
  </si>
  <si>
    <t>GATCCAGATCTAACTTGGGGTGGCTTTGTCGTCTTCTTTTGCCAATTCCACTAATTGTTTAGG</t>
  </si>
  <si>
    <t>T-31-G;G-61-A</t>
  </si>
  <si>
    <t>-0.19141336668919995</t>
  </si>
  <si>
    <t>0.09192586775667552</t>
  </si>
  <si>
    <t>40.54634610477974</t>
  </si>
  <si>
    <t>GATCCAGATCTAACTTGGGGTGGCTTTGTCGTCTTCTTTTGCCAATTCCACTAATTGTTTCGG</t>
  </si>
  <si>
    <t>T-31-G;G-61-C</t>
  </si>
  <si>
    <t>0.22222286431486582</t>
  </si>
  <si>
    <t>0.09302447613941889</t>
  </si>
  <si>
    <t>61.318518840139824</t>
  </si>
  <si>
    <t>GATCCAGATCTAACTTGGGGTGGCTTTGTCGTCTTCTTTTGCCAATTCCACTAATTGTTTGAG</t>
  </si>
  <si>
    <t>T-31-G;G-62-A</t>
  </si>
  <si>
    <t>0.5557220258433169</t>
  </si>
  <si>
    <t>0.06359227780811852</t>
  </si>
  <si>
    <t>85.59107901855735</t>
  </si>
  <si>
    <t>GATCCAGATCTAACTTGGGGTGGCTTTGTCGTCTTCTTTTGCCAATTCCACTAATTGTTTGCG</t>
  </si>
  <si>
    <t>T-31-G;G-62-C</t>
  </si>
  <si>
    <t>0.3990560108172182</t>
  </si>
  <si>
    <t>0.08907460019510345</t>
  </si>
  <si>
    <t>73.17947940128072</t>
  </si>
  <si>
    <t>GATCCAGATCTAACTTGGGGTGGCTTTGTCGTCTTCTTTTGCCAATTCCACTAATTGTTTGGA</t>
  </si>
  <si>
    <t>T-31-G;G-63-A</t>
  </si>
  <si>
    <t>-2.3857554649731125</t>
  </si>
  <si>
    <t>0.32312648764916807</t>
  </si>
  <si>
    <t>4.5181543003838485</t>
  </si>
  <si>
    <t>GATCCAGATCTAACTTGGGGTGGCTTTGTCGTCTTCTTTTGCCAATTCCACTAATTGTTTGGC</t>
  </si>
  <si>
    <t>T-31-G;G-63-C</t>
  </si>
  <si>
    <t>-1.62735654234581</t>
  </si>
  <si>
    <t>0.7168720351971065</t>
  </si>
  <si>
    <t>9.645606169652797</t>
  </si>
  <si>
    <t>GATCCAGATCTAACTTGGGGTGGCTTTGTCGTCTTCTTTTGCCAATTCCACTAATTGTTTGGG</t>
  </si>
  <si>
    <t>T-31-G</t>
  </si>
  <si>
    <t>0.30281160469084073</t>
  </si>
  <si>
    <t>0.01650493235829303</t>
  </si>
  <si>
    <t>66.46467739108851</t>
  </si>
  <si>
    <t>GATCCAGATCTAACTTGGGGTGGCTTTGTCGTCTTCTTTTGCCAATTCCACTAATTGTTTGTG</t>
  </si>
  <si>
    <t>T-31-G;G-62-T</t>
  </si>
  <si>
    <t>0.22940880034707378</t>
  </si>
  <si>
    <t>0.08992938386943015</t>
  </si>
  <si>
    <t>61.76073676605488</t>
  </si>
  <si>
    <t>GATCCAGATCTAACTTGGGGTGGCTTTGTCGTCTTCTTTTGCCAATTCCACTAATTGTTTTGG</t>
  </si>
  <si>
    <t>T-31-G;G-61-T</t>
  </si>
  <si>
    <t>0.26296175174393693</t>
  </si>
  <si>
    <t>0.08580719130543801</t>
  </si>
  <si>
    <t>63.86814900849422</t>
  </si>
  <si>
    <t>GATCCAGATCTAACTTGGGGTGGCTTTGTCGTCTTCTTTTGCCAATTCCACTAATTTTTTGGG</t>
  </si>
  <si>
    <t>T-31-G;G-57-T</t>
  </si>
  <si>
    <t>1.1615705220693306</t>
  </si>
  <si>
    <t>0.07825199074612152</t>
  </si>
  <si>
    <t>GATCCAGATCTAACTTGGGGTGGCTTTGTCGTCTTCTTTTGCCAATTCCACTACTTGTTTGGG</t>
  </si>
  <si>
    <t>T-31-G;A-54-C</t>
  </si>
  <si>
    <t>0.47570845772333215</t>
  </si>
  <si>
    <t>0.09642763611762932</t>
  </si>
  <si>
    <t>79.00945212990146</t>
  </si>
  <si>
    <t>GATCCAGATCTAACTTGGGGTGGCTTTGTCGTCTTCTTTTGCCAATTCCACTAGTTGTTTGGG</t>
  </si>
  <si>
    <t>T-31-G;A-54-G</t>
  </si>
  <si>
    <t>0.2081017637817676</t>
  </si>
  <si>
    <t>0.09566819002106015</t>
  </si>
  <si>
    <t>60.45871881967671</t>
  </si>
  <si>
    <t>GATCCAGATCTAACTTGGGGTGGCTTTGTCGTCTTCTTTTGCCAATTCCACTATTTGTTTGGG</t>
  </si>
  <si>
    <t>T-31-G;A-54-T</t>
  </si>
  <si>
    <t>0.34631823218937396</t>
  </si>
  <si>
    <t>0.09286545679129941</t>
  </si>
  <si>
    <t>69.42015665030875</t>
  </si>
  <si>
    <t>GATCCAGATCTAACTTGGGGTGGCTTTGTCGTCTTCTTTTGCCAATTCCACTCATTGTTTGGG</t>
  </si>
  <si>
    <t>T-31-G;A-53-C</t>
  </si>
  <si>
    <t>0.14924790280051414</t>
  </si>
  <si>
    <t>0.09054859047893256</t>
  </si>
  <si>
    <t>57.00317326501366</t>
  </si>
  <si>
    <t>GATCCAGATCTAACTTGGGGTGGCTTTGTCGTCTTCTTTTGCCAATTCCACTGATTGTTTGGG</t>
  </si>
  <si>
    <t>T-31-G;A-53-G</t>
  </si>
  <si>
    <t>0.7408425217016733</t>
  </si>
  <si>
    <t>0.0944690143527911</t>
  </si>
  <si>
    <t>GATCCAGATCTAACTTGGGGTGGCTTTGTCGTCTTCTTTTGCCAATTCCACTTATTGTTTGGG</t>
  </si>
  <si>
    <t>T-31-G;A-53-T</t>
  </si>
  <si>
    <t>0.2672379305900713</t>
  </si>
  <si>
    <t>0.08933861719198094</t>
  </si>
  <si>
    <t>64.14184540653905</t>
  </si>
  <si>
    <t>GATCCAGATCTAACTTGGGGTGGCTTTGTCGTCTTCTTTTGCCAATTCCAGTAATTGTTTGGG</t>
  </si>
  <si>
    <t>T-31-G;C-51-G</t>
  </si>
  <si>
    <t>0.1427041844014323</t>
  </si>
  <si>
    <t>0.09826761797224136</t>
  </si>
  <si>
    <t>56.631378338658514</t>
  </si>
  <si>
    <t>GATCCAGATCTAACTTGGGGTGGCTTTGTCGTCTTCTTTTGCCAATTCCATTAATTGTTTGGG</t>
  </si>
  <si>
    <t>T-31-G;C-51-T</t>
  </si>
  <si>
    <t>0.419026538637047</t>
  </si>
  <si>
    <t>0.08076747562919015</t>
  </si>
  <si>
    <t>74.65560265185123</t>
  </si>
  <si>
    <t>GATCCAGATCTAACTTGGGGTGGCTTTGTCGTCTTCTTTTGCCAATTCCCCTAATTGTTTGGG</t>
  </si>
  <si>
    <t>T-31-G;A-50-C</t>
  </si>
  <si>
    <t>-1.277652460697882</t>
  </si>
  <si>
    <t>0.1911975107060023</t>
  </si>
  <si>
    <t>13.683716839743047</t>
  </si>
  <si>
    <t>GATCCAGATCTAACTTGGGGTGGCTTTGTCGTCTTCTTTTGCCAATTCCGCTAATTGTTTGGG</t>
  </si>
  <si>
    <t>T-31-G;A-50-G</t>
  </si>
  <si>
    <t>0.5446518996434501</t>
  </si>
  <si>
    <t>0.09231777533999504</t>
  </si>
  <si>
    <t>84.64880016795699</t>
  </si>
  <si>
    <t>GATCCAGATCTAACTTGGGGTGGCTTTGTCGTCTTCTTTTGCCAATTCCTCTAATTGTTTGGG</t>
  </si>
  <si>
    <t>T-31-G;A-50-T</t>
  </si>
  <si>
    <t>0.3213710694658739</t>
  </si>
  <si>
    <t>0.09246512749783589</t>
  </si>
  <si>
    <t>67.70974437957761</t>
  </si>
  <si>
    <t>GATCCAGATCTAACTTGGGGTGGCTTTGTCGTCTTCTTTTGCCAATTCGACTAATTGTTTGGG</t>
  </si>
  <si>
    <t>T-31-G;C-49-G</t>
  </si>
  <si>
    <t>0.50665711389585</t>
  </si>
  <si>
    <t>0.0770656071080928</t>
  </si>
  <si>
    <t>81.49292027615265</t>
  </si>
  <si>
    <t>GATCCAGATCTAACTTGGGGTGGCTTTGTCGTCTTCTTTTGCCAATTCTACTAATTGTTTGGG</t>
  </si>
  <si>
    <t>T-31-G;C-49-T</t>
  </si>
  <si>
    <t>0.5627833463530246</t>
  </si>
  <si>
    <t>0.07528838242236614</t>
  </si>
  <si>
    <t>86.1976039736088</t>
  </si>
  <si>
    <t>GATCCAGATCTAACTTGGGGTGGCTTTGTCGTCTTCTTTTGCCAATTGCACTAATTGTTTGGG</t>
  </si>
  <si>
    <t>T-31-G;C-48-G</t>
  </si>
  <si>
    <t>0.26148169506696384</t>
  </si>
  <si>
    <t>0.08636370436573919</t>
  </si>
  <si>
    <t>63.7736904473635</t>
  </si>
  <si>
    <t>GATCCAGATCTAACTTGGGGTGGCTTTGTCGTCTTCTTTTGCCAATTTCACTAATTGTTTGGG</t>
  </si>
  <si>
    <t>T-31-G;C-48-T</t>
  </si>
  <si>
    <t>0.11834400187416447</t>
  </si>
  <si>
    <t>0.08898062543300794</t>
  </si>
  <si>
    <t>55.26849506423385</t>
  </si>
  <si>
    <t>GATCCAGATCTAACTTGGGGTGGCTTTGTCGTCTTCTTTTGCCACTTCCACTAATTGTTTGGG</t>
  </si>
  <si>
    <t>T-31-G;A-45-C</t>
  </si>
  <si>
    <t>-0.9138172239897575</t>
  </si>
  <si>
    <t>0.20134858236286887</t>
  </si>
  <si>
    <t>19.68863982554638</t>
  </si>
  <si>
    <t>GATCCAGATCTAACTTGGGGTGGCTTTGTCGTCTTCTTTTGCCAGTTCCACTAATTGTTTGGG</t>
  </si>
  <si>
    <t>T-31-G;A-45-G</t>
  </si>
  <si>
    <t>0.5293676911041696</t>
  </si>
  <si>
    <t>0.09139522084071634</t>
  </si>
  <si>
    <t>83.36484734983986</t>
  </si>
  <si>
    <t>GATCCAGATCTAACTTGGGGTGGCTTTGTCGTCTTCTTTTGCCATTTCCACTAATTGTTTGGG</t>
  </si>
  <si>
    <t>T-31-G;A-45-T</t>
  </si>
  <si>
    <t>0.13214420853295222</t>
  </si>
  <si>
    <t>0.0957144277144817</t>
  </si>
  <si>
    <t>56.03649883466763</t>
  </si>
  <si>
    <t>GATCCAGATCTAACTTGGGGTGGCTTTGTCGTCTTCTTTTGCCCATTCCACTAATTGTTTGGG</t>
  </si>
  <si>
    <t>T-31-G;A-44-C</t>
  </si>
  <si>
    <t>0.22634031130701887</t>
  </si>
  <si>
    <t>0.095520094011434</t>
  </si>
  <si>
    <t>61.57151508298286</t>
  </si>
  <si>
    <t>GATCCAGATCTAACTTGGGGTGGCTTTGTCGTCTTCTTTTGCCGATTCCACTAATTGTTTGGG</t>
  </si>
  <si>
    <t>T-31-G;A-44-G</t>
  </si>
  <si>
    <t>0.537152943676679</t>
  </si>
  <si>
    <t>0.07443687263193198</t>
  </si>
  <si>
    <t>84.01639668934045</t>
  </si>
  <si>
    <t>GATCCAGATCTAACTTGGGGTGGCTTTGTCGTCTTCTTTTGCCTATTCCACTAATTGTTTGGG</t>
  </si>
  <si>
    <t>T-31-G;A-44-T</t>
  </si>
  <si>
    <t>-0.14915706270956328</t>
  </si>
  <si>
    <t>0.1065617873143463</t>
  </si>
  <si>
    <t>42.296399832650565</t>
  </si>
  <si>
    <t>GATCCAGATCTAACTTGGGGTGGCTTTGTCGTCTTCTTTTGCGAATTCCACTAATTGTTTGGG</t>
  </si>
  <si>
    <t>T-31-G;C-43-G</t>
  </si>
  <si>
    <t>0.6224183119571973</t>
  </si>
  <si>
    <t>0.07650749412270019</t>
  </si>
  <si>
    <t>91.49436143831343</t>
  </si>
  <si>
    <t>GATCCAGATCTAACTTGGGGTGGCTTTGTCGTCTTCTTTTGCTAATTCCACTAATTGTTTGGG</t>
  </si>
  <si>
    <t>T-31-G;C-43-T</t>
  </si>
  <si>
    <t>0.11534004892641883</t>
  </si>
  <si>
    <t>0.08381825814206152</t>
  </si>
  <si>
    <t>55.10272022014295</t>
  </si>
  <si>
    <t>GATCCAGATCTAACTTGGGGTGGCTTTGTCGTCTTCTTTTGGCAATTCCACTAATTGTTTGGG</t>
  </si>
  <si>
    <t>T-31-G;C-42-G</t>
  </si>
  <si>
    <t>0.044541988585268394</t>
  </si>
  <si>
    <t>0.08957213246929002</t>
  </si>
  <si>
    <t>51.33644985613203</t>
  </si>
  <si>
    <t>GATCCAGATCTAACTTGGGGTGGCTTTGTCGTCTTCTTTTGTCAATTCCACTAATTGTTTGGG</t>
  </si>
  <si>
    <t>T-31-G;C-42-T</t>
  </si>
  <si>
    <t>0.21460648892023787</t>
  </si>
  <si>
    <t>0.08122652925160984</t>
  </si>
  <si>
    <t>60.853267993626545</t>
  </si>
  <si>
    <t>GATCCAGATCTAACTTGGGGTGGCTTTGTCGTCTTCTTTTTCCAATTCCACTAATTGTTTGGG</t>
  </si>
  <si>
    <t>T-31-G;G-41-T</t>
  </si>
  <si>
    <t>0.4709750378936761</t>
  </si>
  <si>
    <t>0.08884861332376673</t>
  </si>
  <si>
    <t>78.63635094136062</t>
  </si>
  <si>
    <t>GATCCAGATCTAACTTGGGGTGGCTTTGTCGTCTTGTTTTGCCAATTCCACTAATTGTTTGGG</t>
  </si>
  <si>
    <t>T-31-G;C-36-G</t>
  </si>
  <si>
    <t>0.46759158947303214</t>
  </si>
  <si>
    <t>0.09113058879551574</t>
  </si>
  <si>
    <t>78.37073850034798</t>
  </si>
  <si>
    <t>GATCCAGATCTAACTTGGGGTGGCTTTGTCGTCTTTTTTTGCCAATTCCACTAATTGTTTGGG</t>
  </si>
  <si>
    <t>T-31-G;C-36-T</t>
  </si>
  <si>
    <t>0.06336704532412041</t>
  </si>
  <si>
    <t>0.10494979993198343</t>
  </si>
  <si>
    <t>52.31201516345254</t>
  </si>
  <si>
    <t>GATCCAGATCTAACTTGGGGTGGCTTTGTCGTGTTCTTTTGCCAATTCCACTAATTGTTTGGG</t>
  </si>
  <si>
    <t>T-31-G;C-33-G</t>
  </si>
  <si>
    <t>-0.0176000050623165</t>
  </si>
  <si>
    <t>0.09344550887769391</t>
  </si>
  <si>
    <t>48.2433999456877</t>
  </si>
  <si>
    <t>GATCCAGATCTAACTTGGGGTGGCTTTGTCGTTTTCTTTTGCCAATTCCACTAATTGTTTGGG</t>
  </si>
  <si>
    <t>T-31-G;C-33-T</t>
  </si>
  <si>
    <t>-0.75406388224553</t>
  </si>
  <si>
    <t>0.14058508813284676</t>
  </si>
  <si>
    <t>23.09913457533991</t>
  </si>
  <si>
    <t>GATCCAGATCTAACTTGGGGTGGCTTTGTCTAATTCTTTTGCCAATTCCACTAATTGTTTGGG</t>
  </si>
  <si>
    <t>T-32-A;C-33-A</t>
  </si>
  <si>
    <t>-1.7100017141468136</t>
  </si>
  <si>
    <t>0.359403359599972</t>
  </si>
  <si>
    <t>8.880495195015106</t>
  </si>
  <si>
    <t>GATCCAGATCTAACTTGGGGTGGCTTTGTCTACATCTTTTGCCAATTCCACTAATTGTTTGGG</t>
  </si>
  <si>
    <t>T-32-A;T-34-A</t>
  </si>
  <si>
    <t>0.3246590281178235</t>
  </si>
  <si>
    <t>0.112783542171639</t>
  </si>
  <si>
    <t>67.93273761480809</t>
  </si>
  <si>
    <t>GATCCAGATCTAACTTGGGGTGGCTTTGTCTACCTCTTTTGCCAATTCCACTAATTGTTTGGG</t>
  </si>
  <si>
    <t>T-32-A;T-34-C</t>
  </si>
  <si>
    <t>-1.281568868383598</t>
  </si>
  <si>
    <t>0.2311623719778836</t>
  </si>
  <si>
    <t>13.630230631207196</t>
  </si>
  <si>
    <t>GATCCAGATCTAACTTGGGGTGGCTTTGTCTACGTCTTTTGCCAATTCCACTAATTGTTTGGG</t>
  </si>
  <si>
    <t>T-32-A;T-34-G</t>
  </si>
  <si>
    <t>0.35580782609512157</t>
  </si>
  <si>
    <t>0.07885475457470723</t>
  </si>
  <si>
    <t>70.0820613821805</t>
  </si>
  <si>
    <t>GATCCAGATCTAACTTGGGGTGGCTTTGTCTACTACTTTTGCCAATTCCACTAATTGTTTGGG</t>
  </si>
  <si>
    <t>T-32-A;T-35-A</t>
  </si>
  <si>
    <t>0.15356786578435572</t>
  </si>
  <si>
    <t>0.11537760786055407</t>
  </si>
  <si>
    <t>57.249957529130825</t>
  </si>
  <si>
    <t>GATCCAGATCTAACTTGGGGTGGCTTTGTCTACTCCTTTTGCCAATTCCACTAATTGTTTGGG</t>
  </si>
  <si>
    <t>T-32-A;T-35-C</t>
  </si>
  <si>
    <t>-1.1710984909727113</t>
  </si>
  <si>
    <t>0.2235836639617082</t>
  </si>
  <si>
    <t>15.222286084690914</t>
  </si>
  <si>
    <t>GATCCAGATCTAACTTGGGGTGGCTTTGTCTACTGCTTTTGCCAATTCCACTAATTGTTTGGG</t>
  </si>
  <si>
    <t>T-32-A;T-35-G</t>
  </si>
  <si>
    <t>0.015981104973556925</t>
  </si>
  <si>
    <t>0.10264702231948643</t>
  </si>
  <si>
    <t>49.89097575322698</t>
  </si>
  <si>
    <t>GATCCAGATCTAACTTGGGGTGGCTTTGTCTACTTATTTTGCCAATTCCACTAATTGTTTGGG</t>
  </si>
  <si>
    <t>T-32-A;C-36-A</t>
  </si>
  <si>
    <t>-0.49096606068702114</t>
  </si>
  <si>
    <t>0.17147813815531923</t>
  </si>
  <si>
    <t>30.050910923430127</t>
  </si>
  <si>
    <t>GATCCAGATCTAACTTGGGGTGGCTTTGTCTACTTCATTTGCCAATTCCACTAATTGTTTGGG</t>
  </si>
  <si>
    <t>T-32-A;T-37-A</t>
  </si>
  <si>
    <t>0.12809226064699597</t>
  </si>
  <si>
    <t>0.12949743614620685</t>
  </si>
  <si>
    <t>55.80990125250361</t>
  </si>
  <si>
    <t>GATCCAGATCTAACTTGGGGTGGCTTTGTCTACTTCCTTTGCCAATTCCACTAATTGTTTGGG</t>
  </si>
  <si>
    <t>T-32-A;T-37-C</t>
  </si>
  <si>
    <t>-0.6903418397967104</t>
  </si>
  <si>
    <t>0.19335298093418904</t>
  </si>
  <si>
    <t>24.618967809610222</t>
  </si>
  <si>
    <t>GATCCAGATCTAACTTGGGGTGGCTTTGTCTACTTCGTTTGCCAATTCCACTAATTGTTTGGG</t>
  </si>
  <si>
    <t>T-32-A;T-37-G</t>
  </si>
  <si>
    <t>0.6341404239398994</t>
  </si>
  <si>
    <t>0.09163932829084769</t>
  </si>
  <si>
    <t>92.57317924731551</t>
  </si>
  <si>
    <t>GATCCAGATCTAACTTGGGGTGGCTTTGTCTACTTCTATTGCCAATTCCACTAATTGTTTGGG</t>
  </si>
  <si>
    <t>T-32-A;T-38-A</t>
  </si>
  <si>
    <t>-0.14388587457793442</t>
  </si>
  <si>
    <t>0.1275734331732367</t>
  </si>
  <si>
    <t>42.519940758999965</t>
  </si>
  <si>
    <t>GATCCAGATCTAACTTGGGGTGGCTTTGTCTACTTCTCTTGCCAATTCCACTAATTGTTTGGG</t>
  </si>
  <si>
    <t>T-32-A;T-38-C</t>
  </si>
  <si>
    <t>0.15407765588381273</t>
  </si>
  <si>
    <t>0.12161772349699945</t>
  </si>
  <si>
    <t>57.279150431167494</t>
  </si>
  <si>
    <t>GATCCAGATCTAACTTGGGGTGGCTTTGTCTACTTCTGTTGCCAATTCCACTAATTGTTTGGG</t>
  </si>
  <si>
    <t>T-32-A;T-38-G</t>
  </si>
  <si>
    <t>0.2665768090775517</t>
  </si>
  <si>
    <t>0.10119916747656585</t>
  </si>
  <si>
    <t>64.09945386721144</t>
  </si>
  <si>
    <t>GATCCAGATCTAACTTGGGGTGGCTTTGTCTACTTCTTATGCCAATTCCACTAATTGTTTGGG</t>
  </si>
  <si>
    <t>T-32-A;T-39-A</t>
  </si>
  <si>
    <t>-0.3218470998391014</t>
  </si>
  <si>
    <t>0.13262310037643046</t>
  </si>
  <si>
    <t>35.58812215882587</t>
  </si>
  <si>
    <t>GATCCAGATCTAACTTGGGGTGGCTTTGTCTACTTCTTCTGCCAATTCCACTAATTGTTTGGG</t>
  </si>
  <si>
    <t>T-32-A;T-39-C</t>
  </si>
  <si>
    <t>0.27149083321749595</t>
  </si>
  <si>
    <t>0.1212114802210893</t>
  </si>
  <si>
    <t>64.4152153251782</t>
  </si>
  <si>
    <t>GATCCAGATCTAACTTGGGGTGGCTTTGTCTACTTCTTGTGCCAATTCCACTAATTGTTTGGG</t>
  </si>
  <si>
    <t>T-32-A;T-39-G</t>
  </si>
  <si>
    <t>0.23660699106689048</t>
  </si>
  <si>
    <t>0.11387689861736337</t>
  </si>
  <si>
    <t>62.20690620818047</t>
  </si>
  <si>
    <t>GATCCAGATCTAACTTGGGGTGGCTTTGTCTACTTCTTTAGCCAATTCCACTAATTGTTTGGG</t>
  </si>
  <si>
    <t>T-32-A;T-40-A</t>
  </si>
  <si>
    <t>-0.5277035943003727</t>
  </si>
  <si>
    <t>0.24982754754042144</t>
  </si>
  <si>
    <t>28.966947554807742</t>
  </si>
  <si>
    <t>GATCCAGATCTAACTTGGGGTGGCTTTGTCTACTTCTTTCGCCAATTCCACTAATTGTTTGGG</t>
  </si>
  <si>
    <t>T-32-A;T-40-C</t>
  </si>
  <si>
    <t>0.41863812461686556</t>
  </si>
  <si>
    <t>0.12496152658159024</t>
  </si>
  <si>
    <t>74.62661099984268</t>
  </si>
  <si>
    <t>GATCCAGATCTAACTTGGGGTGGCTTTGTCTACTTCTTTGGCCAATTCCACTAATTGTTTGGG</t>
  </si>
  <si>
    <t>T-32-A;T-40-G</t>
  </si>
  <si>
    <t>-0.06365186263887677</t>
  </si>
  <si>
    <t>0.10033713143227481</t>
  </si>
  <si>
    <t>46.072082098406504</t>
  </si>
  <si>
    <t>GATCCAGATCTAACTTGGGGTGGCTTTGTCTACTTCTTTTACCAATTCCACTAATTGTTTGGG</t>
  </si>
  <si>
    <t>T-32-A;G-41-A</t>
  </si>
  <si>
    <t>-0.31814570844719026</t>
  </si>
  <si>
    <t>0.1524968097435349</t>
  </si>
  <si>
    <t>35.720091812840906</t>
  </si>
  <si>
    <t>GATCCAGATCTAACTTGGGGTGGCTTTGTCTACTTCTTTTCCCAATTCCACTAATTGTTTGGG</t>
  </si>
  <si>
    <t>T-32-A;G-41-C</t>
  </si>
  <si>
    <t>-0.28086601400100586</t>
  </si>
  <si>
    <t>0.28127083182024193</t>
  </si>
  <si>
    <t>37.07685871924166</t>
  </si>
  <si>
    <t>GATCCAGATCTAACTTGGGGTGGCTTTGTCTACTTCTTTTGACAATTCCACTAATTGTTTGGG</t>
  </si>
  <si>
    <t>T-32-A;C-42-A</t>
  </si>
  <si>
    <t>-0.18406001776428565</t>
  </si>
  <si>
    <t>0.15264768688493505</t>
  </si>
  <si>
    <t>40.84559643294367</t>
  </si>
  <si>
    <t>GATCCAGATCTAACTTGGGGTGGCTTTGTCTACTTCTTTTGCAAATTCCACTAATTGTTTGGG</t>
  </si>
  <si>
    <t>T-32-A;C-43-A</t>
  </si>
  <si>
    <t>-0.24360502434575101</t>
  </si>
  <si>
    <t>0.14294527573741847</t>
  </si>
  <si>
    <t>38.48444025777364</t>
  </si>
  <si>
    <t>GATCCAGATCTAACTTGGGGTGGCTTTGTCTACTTCTTTTGCCAAATCCACTAATTGTTTGGG</t>
  </si>
  <si>
    <t>T-32-A;T-46-A</t>
  </si>
  <si>
    <t>0.11039723135407273</t>
  </si>
  <si>
    <t>0.1286717495649117</t>
  </si>
  <si>
    <t>54.831029538242575</t>
  </si>
  <si>
    <t>GATCCAGATCTAACTTGGGGTGGCTTTGTCTACTTCTTTTGCCAACTCCACTAATTGTTTGGG</t>
  </si>
  <si>
    <t>T-32-A;T-46-C</t>
  </si>
  <si>
    <t>-0.34392531352795774</t>
  </si>
  <si>
    <t>0.12537886421218547</t>
  </si>
  <si>
    <t>34.81101018168298</t>
  </si>
  <si>
    <t>GATCCAGATCTAACTTGGGGTGGCTTTGTCTACTTCTTTTGCCAAGTCCACTAATTGTTTGGG</t>
  </si>
  <si>
    <t>T-32-A;T-46-G</t>
  </si>
  <si>
    <t>-0.0071103388529761</t>
  </si>
  <si>
    <t>0.125828145356183</t>
  </si>
  <si>
    <t>48.75212059817367</t>
  </si>
  <si>
    <t>GATCCAGATCTAACTTGGGGTGGCTTTGTCTACTTCTTTTGCCAATACCACTAATTGTTTGGG</t>
  </si>
  <si>
    <t>T-32-A;T-47-A</t>
  </si>
  <si>
    <t>-0.07989462087514904</t>
  </si>
  <si>
    <t>0.16204559858863948</t>
  </si>
  <si>
    <t>45.3297891694168</t>
  </si>
  <si>
    <t>GATCCAGATCTAACTTGGGGTGGCTTTGTCTACTTCTTTTGCCAATCCCACTAATTGTTTGGG</t>
  </si>
  <si>
    <t>T-32-A;T-47-C</t>
  </si>
  <si>
    <t>-1.5773468812997409</t>
  </si>
  <si>
    <t>0.3252579745651562</t>
  </si>
  <si>
    <t>10.140244938082517</t>
  </si>
  <si>
    <t>GATCCAGATCTAACTTGGGGTGGCTTTGTCTACTTCTTTTGCCAATGCCACTAATTGTTTGGG</t>
  </si>
  <si>
    <t>T-32-A;T-47-G</t>
  </si>
  <si>
    <t>-0.8573481716783855</t>
  </si>
  <si>
    <t>0.20926209000876905</t>
  </si>
  <si>
    <t>20.832429083121344</t>
  </si>
  <si>
    <t>GATCCAGATCTAACTTGGGGTGGCTTTGTCTACTTCTTTTGCCAATTACACTAATTGTTTGGG</t>
  </si>
  <si>
    <t>T-32-A;C-48-A</t>
  </si>
  <si>
    <t>-0.7243003112180206</t>
  </si>
  <si>
    <t>0.19755431847392177</t>
  </si>
  <si>
    <t>23.796980992634904</t>
  </si>
  <si>
    <t>GATCCAGATCTAACTTGGGGTGGCTTTGTCTACTTCTTTTGCCAATTCAACTAATTGTTTGGG</t>
  </si>
  <si>
    <t>T-32-A;C-49-A</t>
  </si>
  <si>
    <t>0.12110184627997125</t>
  </si>
  <si>
    <t>0.09400201657286106</t>
  </si>
  <si>
    <t>55.42112734546591</t>
  </si>
  <si>
    <t>GATCCAGATCTAACTTGGGGTGGCTTTGTCTACTTCTTTTGCCAATTCCAATAATTGTTTGGG</t>
  </si>
  <si>
    <t>T-32-A;C-51-A</t>
  </si>
  <si>
    <t>-0.3661185766611633</t>
  </si>
  <si>
    <t>0.15692284965209324</t>
  </si>
  <si>
    <t>34.046950126363484</t>
  </si>
  <si>
    <t>GATCCAGATCTAACTTGGGGTGGCTTTGTCTACTTCTTTTGCCAATTCCACAAATTGTTTGGG</t>
  </si>
  <si>
    <t>T-32-A;T-52-A</t>
  </si>
  <si>
    <t>0.3165892396135431</t>
  </si>
  <si>
    <t>0.12850248971757194</t>
  </si>
  <si>
    <t>67.38674079218828</t>
  </si>
  <si>
    <t>GATCCAGATCTAACTTGGGGTGGCTTTGTCTACTTCTTTTGCCAATTCCACCAATTGTTTGGG</t>
  </si>
  <si>
    <t>T-32-A;T-52-C</t>
  </si>
  <si>
    <t>0.06393783147196835</t>
  </si>
  <si>
    <t>0.11561879436785469</t>
  </si>
  <si>
    <t>52.34188266023967</t>
  </si>
  <si>
    <t>GATCCAGATCTAACTTGGGGTGGCTTTGTCTACTTCTTTTGCCAATTCCACGAATTGTTTGGG</t>
  </si>
  <si>
    <t>T-32-A;T-52-G</t>
  </si>
  <si>
    <t>0.3164141196232163</t>
  </si>
  <si>
    <t>0.12098178219702192</t>
  </si>
  <si>
    <t>67.37494106000723</t>
  </si>
  <si>
    <t>GATCCAGATCTAACTTGGGGTGGCTTTGTCTACTTCTTTTGCCAATTCCACTAAATGTTTGGG</t>
  </si>
  <si>
    <t>T-32-A;T-55-A</t>
  </si>
  <si>
    <t>0.12573379544172072</t>
  </si>
  <si>
    <t>0.13415761890305616</t>
  </si>
  <si>
    <t>55.67843063766559</t>
  </si>
  <si>
    <t>GATCCAGATCTAACTTGGGGTGGCTTTGTCTACTTCTTTTGCCAATTCCACTAACTGTTTGGG</t>
  </si>
  <si>
    <t>T-32-A;T-55-C</t>
  </si>
  <si>
    <t>-0.2704531296397845</t>
  </si>
  <si>
    <t>0.14629190140967643</t>
  </si>
  <si>
    <t>37.464952844498235</t>
  </si>
  <si>
    <t>GATCCAGATCTAACTTGGGGTGGCTTTGTCTACTTCTTTTGCCAATTCCACTAAGTGTTTGGG</t>
  </si>
  <si>
    <t>T-32-A;T-55-G</t>
  </si>
  <si>
    <t>0.11915706115420896</t>
  </si>
  <si>
    <t>0.14622314014657</t>
  </si>
  <si>
    <t>55.31344990003663</t>
  </si>
  <si>
    <t>GATCCAGATCTAACTTGGGGTGGCTTTGTCTACTTCTTTTGCCAATTCCACTAATAGTTTGGG</t>
  </si>
  <si>
    <t>T-32-A;T-56-A</t>
  </si>
  <si>
    <t>-0.6643503858732874</t>
  </si>
  <si>
    <t>0.20429514003114152</t>
  </si>
  <si>
    <t>25.26723883547182</t>
  </si>
  <si>
    <t>GATCCAGATCTAACTTGGGGTGGCTTTGTCTACTTCTTTTGCCAATTCCACTAATCGTTTGGG</t>
  </si>
  <si>
    <t>T-32-A;T-56-C</t>
  </si>
  <si>
    <t>0.4756354798746909</t>
  </si>
  <si>
    <t>0.13606408561302674</t>
  </si>
  <si>
    <t>79.00368640045052</t>
  </si>
  <si>
    <t>GATCCAGATCTAACTTGGGGTGGCTTTGTCTACTTCTTTTGCCAATTCCACTAATGGTTTGGG</t>
  </si>
  <si>
    <t>T-32-A;T-56-G</t>
  </si>
  <si>
    <t>-0.39189475485842923</t>
  </si>
  <si>
    <t>0.14566874933871277</t>
  </si>
  <si>
    <t>33.18056390485583</t>
  </si>
  <si>
    <t>GATCCAGATCTAACTTGGGGTGGCTTTGTCTACTTCTTTTGCCAATTCCACTAATTATTTGGG</t>
  </si>
  <si>
    <t>T-32-A;G-57-A</t>
  </si>
  <si>
    <t>0.09318568499133292</t>
  </si>
  <si>
    <t>0.10222549788994297</t>
  </si>
  <si>
    <t>53.895377835359476</t>
  </si>
  <si>
    <t>GATCCAGATCTAACTTGGGGTGGCTTTGTCTACTTCTTTTGCCAATTCCACTAATTCTTTGGG</t>
  </si>
  <si>
    <t>T-32-A;G-57-C</t>
  </si>
  <si>
    <t>0.18622141459230462</t>
  </si>
  <si>
    <t>0.13478746039460424</t>
  </si>
  <si>
    <t>59.15022825842031</t>
  </si>
  <si>
    <t>GATCCAGATCTAACTTGGGGTGGCTTTGTCTACTTCTTTTGCCAATTCCACTAATTGATTGGG</t>
  </si>
  <si>
    <t>T-32-A;T-58-A</t>
  </si>
  <si>
    <t>-0.10177091796204646</t>
  </si>
  <si>
    <t>0.14255946280993242</t>
  </si>
  <si>
    <t>44.348909361884445</t>
  </si>
  <si>
    <t>GATCCAGATCTAACTTGGGGTGGCTTTGTCTACTTCTTTTGCCAATTCCACTAATTGCTTGGG</t>
  </si>
  <si>
    <t>T-32-A;T-58-C</t>
  </si>
  <si>
    <t>-0.429469316868638</t>
  </si>
  <si>
    <t>0.15354142228806353</t>
  </si>
  <si>
    <t>31.95695106664002</t>
  </si>
  <si>
    <t>GATCCAGATCTAACTTGGGGTGGCTTTGTCTACTTCTTTTGCCAATTCCACTAATTGGTTGGG</t>
  </si>
  <si>
    <t>T-32-A;T-58-G</t>
  </si>
  <si>
    <t>-0.04342320391146624</t>
  </si>
  <si>
    <t>0.16835570069152261</t>
  </si>
  <si>
    <t>47.01354872388564</t>
  </si>
  <si>
    <t>GATCCAGATCTAACTTGGGGTGGCTTTGTCTACTTCTTTTGCCAATTCCACTAATTGTATGGG</t>
  </si>
  <si>
    <t>T-32-A;T-59-A</t>
  </si>
  <si>
    <t>0.08450571377633787</t>
  </si>
  <si>
    <t>0.1303125031472007</t>
  </si>
  <si>
    <t>53.42959193565738</t>
  </si>
  <si>
    <t>GATCCAGATCTAACTTGGGGTGGCTTTGTCTACTTCTTTTGCCAATTCCACTAATTGTCTGGG</t>
  </si>
  <si>
    <t>T-32-A;T-59-C</t>
  </si>
  <si>
    <t>0.009441503172091664</t>
  </si>
  <si>
    <t>0.125507889541383</t>
  </si>
  <si>
    <t>49.565773145073074</t>
  </si>
  <si>
    <t>GATCCAGATCTAACTTGGGGTGGCTTTGTCTACTTCTTTTGCCAATTCCACTAATTGTGTGGG</t>
  </si>
  <si>
    <t>T-32-A;T-59-G</t>
  </si>
  <si>
    <t>-0.08184818077343446</t>
  </si>
  <si>
    <t>0.16406886640503837</t>
  </si>
  <si>
    <t>45.241321153018</t>
  </si>
  <si>
    <t>GATCCAGATCTAACTTGGGGTGGCTTTGTCTACTTCTTTTGCCAATTCCACTAATTGTTAGGG</t>
  </si>
  <si>
    <t>T-32-A;T-60-A</t>
  </si>
  <si>
    <t>-1.3056489036955647</t>
  </si>
  <si>
    <t>0.21102478330576258</t>
  </si>
  <si>
    <t>13.305934398723776</t>
  </si>
  <si>
    <t>GATCCAGATCTAACTTGGGGTGGCTTTGTCTACTTCTTTTGCCAATTCCACTAATTGTTCGGG</t>
  </si>
  <si>
    <t>T-32-A;T-60-C</t>
  </si>
  <si>
    <t>0.052769029290176045</t>
  </si>
  <si>
    <t>0.1245275795343095</t>
  </si>
  <si>
    <t>51.76053902616746</t>
  </si>
  <si>
    <t>GATCCAGATCTAACTTGGGGTGGCTTTGTCTACTTCTTTTGCCAATTCCACTAATTGTTGGGG</t>
  </si>
  <si>
    <t>T-32-A;T-60-G</t>
  </si>
  <si>
    <t>-0.447384154357635</t>
  </si>
  <si>
    <t>0.1582531933336653</t>
  </si>
  <si>
    <t>31.389545149293507</t>
  </si>
  <si>
    <t>GATCCAGATCTAACTTGGGGTGGCTTTGTCTACTTCTTTTGCCAATTCCACTAATTGTTTAGG</t>
  </si>
  <si>
    <t>T-32-A;G-61-A</t>
  </si>
  <si>
    <t>-0.6502304689808379</t>
  </si>
  <si>
    <t>0.1363370104106071</t>
  </si>
  <si>
    <t>25.62654083557578</t>
  </si>
  <si>
    <t>GATCCAGATCTAACTTGGGGTGGCTTTGTCTACTTCTTTTGCCAATTCCACTAATTGTTTCGG</t>
  </si>
  <si>
    <t>T-32-A;G-61-C</t>
  </si>
  <si>
    <t>0.17209483594381875</t>
  </si>
  <si>
    <t>0.13568632454488436</t>
  </si>
  <si>
    <t>58.320512229369186</t>
  </si>
  <si>
    <t>GATCCAGATCTAACTTGGGGTGGCTTTGTCTACTTCTTTTGCCAATTCCACTAATTGTTTGAG</t>
  </si>
  <si>
    <t>T-32-A;G-62-A</t>
  </si>
  <si>
    <t>0.608677152535602</t>
  </si>
  <si>
    <t>0.07242674227319779</t>
  </si>
  <si>
    <t>90.24572136003427</t>
  </si>
  <si>
    <t>GATCCAGATCTAACTTGGGGTGGCTTTGTCTACTTCTTTTGCCAATTCCACTAATTGTTTGCG</t>
  </si>
  <si>
    <t>T-32-A;G-62-C</t>
  </si>
  <si>
    <t>0.06438308239195573</t>
  </si>
  <si>
    <t>0.13219104130014908</t>
  </si>
  <si>
    <t>52.36519312076491</t>
  </si>
  <si>
    <t>GATCCAGATCTAACTTGGGGTGGCTTTGTCTACTTCTTTTGCCAATTCCACTAATTGTTTGGA</t>
  </si>
  <si>
    <t>T-32-A;G-63-A</t>
  </si>
  <si>
    <t>-2.336160466756851</t>
  </si>
  <si>
    <t>0.7148388431850728</t>
  </si>
  <si>
    <t>4.747881734947289</t>
  </si>
  <si>
    <t>GATCCAGATCTAACTTGGGGTGGCTTTGTCTACTTCTTTTGCCAATTCCACTAATTGTTTGGG</t>
  </si>
  <si>
    <t>T-32-A</t>
  </si>
  <si>
    <t>-0.14419658618014713</t>
  </si>
  <si>
    <t>0.019975969349305837</t>
  </si>
  <si>
    <t>42.50673137234186</t>
  </si>
  <si>
    <t>GATCCAGATCTAACTTGGGGTGGCTTTGTCTACTTCTTTTGCCAATTCCACTAATTGTTTGTG</t>
  </si>
  <si>
    <t>T-32-A;G-62-T</t>
  </si>
  <si>
    <t>-0.29446515588730027</t>
  </si>
  <si>
    <t>0.1723835509101667</t>
  </si>
  <si>
    <t>36.57605820346344</t>
  </si>
  <si>
    <t>GATCCAGATCTAACTTGGGGTGGCTTTGTCTACTTCTTTTGCCAATTCCACTAATTGTTTTGG</t>
  </si>
  <si>
    <t>T-32-A;G-61-T</t>
  </si>
  <si>
    <t>-0.1925450064612786</t>
  </si>
  <si>
    <t>0.1281596255773009</t>
  </si>
  <si>
    <t>40.50048819912389</t>
  </si>
  <si>
    <t>GATCCAGATCTAACTTGGGGTGGCTTTGTCTACTTCTTTTGCCAATTCCACTAATTTTTTGGG</t>
  </si>
  <si>
    <t>T-32-A;G-57-T</t>
  </si>
  <si>
    <t>0.03578704484517653</t>
  </si>
  <si>
    <t>0.1559691714146483</t>
  </si>
  <si>
    <t>50.8889638415441</t>
  </si>
  <si>
    <t>GATCCAGATCTAACTTGGGGTGGCTTTGTCTACTTCTTTTGCCAATTCCACTACTTGTTTGGG</t>
  </si>
  <si>
    <t>T-32-A;A-54-C</t>
  </si>
  <si>
    <t>0.4201903104739564</t>
  </si>
  <si>
    <t>0.13074133325962886</t>
  </si>
  <si>
    <t>74.7425353147658</t>
  </si>
  <si>
    <t>GATCCAGATCTAACTTGGGGTGGCTTTGTCTACTTCTTTTGCCAATTCCACTAGTTGTTTGGG</t>
  </si>
  <si>
    <t>T-32-A;A-54-G</t>
  </si>
  <si>
    <t>-0.2111592560212896</t>
  </si>
  <si>
    <t>0.16574696912365408</t>
  </si>
  <si>
    <t>39.75357518350351</t>
  </si>
  <si>
    <t>GATCCAGATCTAACTTGGGGTGGCTTTGTCTACTTCTTTTGCCAATTCCACTATTTGTTTGGG</t>
  </si>
  <si>
    <t>T-32-A;A-54-T</t>
  </si>
  <si>
    <t>-0.13628551039475673</t>
  </si>
  <si>
    <t>0.14236663752477322</t>
  </si>
  <si>
    <t>42.844339004634065</t>
  </si>
  <si>
    <t>GATCCAGATCTAACTTGGGGTGGCTTTGTCTACTTCTTTTGCCAATTCCACTCATTGTTTGGG</t>
  </si>
  <si>
    <t>T-32-A;A-53-C</t>
  </si>
  <si>
    <t>-0.3173018260124618</t>
  </si>
  <si>
    <t>0.14886346614809548</t>
  </si>
  <si>
    <t>35.75024809327671</t>
  </si>
  <si>
    <t>GATCCAGATCTAACTTGGGGTGGCTTTGTCTACTTCTTTTGCCAATTCCACTGATTGTTTGGG</t>
  </si>
  <si>
    <t>T-32-A;A-53-G</t>
  </si>
  <si>
    <t>0.25680470571022906</t>
  </si>
  <si>
    <t>0.1023683042951395</t>
  </si>
  <si>
    <t>63.476117989940086</t>
  </si>
  <si>
    <t>GATCCAGATCTAACTTGGGGTGGCTTTGTCTACTTCTTTTGCCAATTCCACTTATTGTTTGGG</t>
  </si>
  <si>
    <t>T-32-A;A-53-T</t>
  </si>
  <si>
    <t>-0.07407057935484468</t>
  </si>
  <si>
    <t>0.14125201679519248</t>
  </si>
  <si>
    <t>45.594562019269375</t>
  </si>
  <si>
    <t>GATCCAGATCTAACTTGGGGTGGCTTTGTCTACTTCTTTTGCCAATTCCAGTAATTGTTTGGG</t>
  </si>
  <si>
    <t>T-32-A;C-51-G</t>
  </si>
  <si>
    <t>0.026991922882840552</t>
  </si>
  <si>
    <t>0.10115951512165972</t>
  </si>
  <si>
    <t>50.44335167718045</t>
  </si>
  <si>
    <t>GATCCAGATCTAACTTGGGGTGGCTTTGTCTACTTCTTTTGCCAATTCCATTAATTGTTTGGG</t>
  </si>
  <si>
    <t>T-32-A;C-51-T</t>
  </si>
  <si>
    <t>-0.6425832780994433</t>
  </si>
  <si>
    <t>0.2202091005014773</t>
  </si>
  <si>
    <t>25.823263112692587</t>
  </si>
  <si>
    <t>GATCCAGATCTAACTTGGGGTGGCTTTGTCTACTTCTTTTGCCAATTCCCCTAATTGTTTGGG</t>
  </si>
  <si>
    <t>T-32-A;A-50-C</t>
  </si>
  <si>
    <t>-2.714932878521561</t>
  </si>
  <si>
    <t>0.7831164109605256</t>
  </si>
  <si>
    <t>3.250881389289452</t>
  </si>
  <si>
    <t>GATCCAGATCTAACTTGGGGTGGCTTTGTCTACTTCTTTTGCCAATTCCGCTAATTGTTTGGG</t>
  </si>
  <si>
    <t>T-32-A;A-50-G</t>
  </si>
  <si>
    <t>0.10991642773290974</t>
  </si>
  <si>
    <t>0.11470993563410069</t>
  </si>
  <si>
    <t>54.80467291737562</t>
  </si>
  <si>
    <t>GATCCAGATCTAACTTGGGGTGGCTTTGTCTACTTCTTTTGCCAATTCCTCTAATTGTTTGGG</t>
  </si>
  <si>
    <t>T-32-A;A-50-T</t>
  </si>
  <si>
    <t>-0.26681308601986575</t>
  </si>
  <si>
    <t>0.1374691621393389</t>
  </si>
  <si>
    <t>37.60157541227037</t>
  </si>
  <si>
    <t>GATCCAGATCTAACTTGGGGTGGCTTTGTCTACTTCTTTTGCCAATTCGACTAATTGTTTGGG</t>
  </si>
  <si>
    <t>T-32-A;C-49-G</t>
  </si>
  <si>
    <t>-0.07398515461459165</t>
  </si>
  <si>
    <t>0.11011480678679458</t>
  </si>
  <si>
    <t>45.59845708925213</t>
  </si>
  <si>
    <t>GATCCAGATCTAACTTGGGGTGGCTTTGTCTACTTCTTTTGCCAATTCTACTAATTGTTTGGG</t>
  </si>
  <si>
    <t>T-32-A;C-49-T</t>
  </si>
  <si>
    <t>0.3538857469894564</t>
  </si>
  <si>
    <t>0.1071315268755982</t>
  </si>
  <si>
    <t>69.94748748858107</t>
  </si>
  <si>
    <t>GATCCAGATCTAACTTGGGGTGGCTTTGTCTACTTCTTTTGCCAATTGCACTAATTGTTTGGG</t>
  </si>
  <si>
    <t>T-32-A;C-48-G</t>
  </si>
  <si>
    <t>-0.905059225581486</t>
  </si>
  <si>
    <t>0.15210166588549529</t>
  </si>
  <si>
    <t>19.861830195280476</t>
  </si>
  <si>
    <t>GATCCAGATCTAACTTGGGGTGGCTTTGTCTACTTCTTTTGCCAATTTCACTAATTGTTTGGG</t>
  </si>
  <si>
    <t>T-32-A;C-48-T</t>
  </si>
  <si>
    <t>-0.6154152657367387</t>
  </si>
  <si>
    <t>0.15974549010024958</t>
  </si>
  <si>
    <t>26.534446824886306</t>
  </si>
  <si>
    <t>GATCCAGATCTAACTTGGGGTGGCTTTGTCTACTTCTTTTGCCACTTCCACTAATTGTTTGGG</t>
  </si>
  <si>
    <t>T-32-A;A-45-C</t>
  </si>
  <si>
    <t>-1.1465520990955391</t>
  </si>
  <si>
    <t>0.31030011837225724</t>
  </si>
  <si>
    <t>15.600561944732304</t>
  </si>
  <si>
    <t>GATCCAGATCTAACTTGGGGTGGCTTTGTCTACTTCTTTTGCCAGTTCCACTAATTGTTTGGG</t>
  </si>
  <si>
    <t>T-32-A;A-45-G</t>
  </si>
  <si>
    <t>0.15236422578441305</t>
  </si>
  <si>
    <t>0.11650369084339658</t>
  </si>
  <si>
    <t>57.181090644036765</t>
  </si>
  <si>
    <t>GATCCAGATCTAACTTGGGGTGGCTTTGTCTACTTCTTTTGCCATTTCCACTAATTGTTTGGG</t>
  </si>
  <si>
    <t>T-32-A;A-45-T</t>
  </si>
  <si>
    <t>-0.33082634801657573</t>
  </si>
  <si>
    <t>0.18310813960704925</t>
  </si>
  <si>
    <t>35.26999797324261</t>
  </si>
  <si>
    <t>GATCCAGATCTAACTTGGGGTGGCTTTGTCTACTTCTTTTGCCCATTCCACTAATTGTTTGGG</t>
  </si>
  <si>
    <t>T-32-A;A-44-C</t>
  </si>
  <si>
    <t>-0.17574047074701926</t>
  </si>
  <si>
    <t>0.18561771418024867</t>
  </si>
  <si>
    <t>41.186830782317486</t>
  </si>
  <si>
    <t>GATCCAGATCTAACTTGGGGTGGCTTTGTCTACTTCTTTTGCCGATTCCACTAATTGTTTGGG</t>
  </si>
  <si>
    <t>T-32-A;A-44-G</t>
  </si>
  <si>
    <t>0.6087638937825607</t>
  </si>
  <si>
    <t>0.0817693395010565</t>
  </si>
  <si>
    <t>90.25354972595393</t>
  </si>
  <si>
    <t>GATCCAGATCTAACTTGGGGTGGCTTTGTCTACTTCTTTTGCCTATTCCACTAATTGTTTGGG</t>
  </si>
  <si>
    <t>T-32-A;A-44-T</t>
  </si>
  <si>
    <t>-0.1260440187767498</t>
  </si>
  <si>
    <t>0.14306568198111577</t>
  </si>
  <si>
    <t>43.2853835654934</t>
  </si>
  <si>
    <t>GATCCAGATCTAACTTGGGGTGGCTTTGTCTACTTCTTTTGCGAATTCCACTAATTGTTTGGG</t>
  </si>
  <si>
    <t>T-32-A;C-43-G</t>
  </si>
  <si>
    <t>0.5108119507621555</t>
  </si>
  <si>
    <t>0.09735234720257205</t>
  </si>
  <si>
    <t>81.8322144335022</t>
  </si>
  <si>
    <t>GATCCAGATCTAACTTGGGGTGGCTTTGTCTACTTCTTTTGCTAATTCCACTAATTGTTTGGG</t>
  </si>
  <si>
    <t>T-32-A;C-43-T</t>
  </si>
  <si>
    <t>-1.8966396596685755</t>
  </si>
  <si>
    <t>0.3161462280742394</t>
  </si>
  <si>
    <t>7.368538444959599</t>
  </si>
  <si>
    <t>GATCCAGATCTAACTTGGGGTGGCTTTGTCTACTTCTTTTGGCAATTCCACTAATTGTTTGGG</t>
  </si>
  <si>
    <t>T-32-A;C-42-G</t>
  </si>
  <si>
    <t>-0.2795689931563049</t>
  </si>
  <si>
    <t>0.11984472249732149</t>
  </si>
  <si>
    <t>37.124979377859226</t>
  </si>
  <si>
    <t>GATCCAGATCTAACTTGGGGTGGCTTTGTCTACTTCTTTTGTCAATTCCACTAATTGTTTGGG</t>
  </si>
  <si>
    <t>T-32-A;C-42-T</t>
  </si>
  <si>
    <t>-0.8262598935542388</t>
  </si>
  <si>
    <t>0.15255880133347424</t>
  </si>
  <si>
    <t>21.490245644822078</t>
  </si>
  <si>
    <t>GATCCAGATCTAACTTGGGGTGGCTTTGTCTACTTCTTTTTCCAATTCCACTAATTGTTTGGG</t>
  </si>
  <si>
    <t>T-32-A;G-41-T</t>
  </si>
  <si>
    <t>-0.24556962479617478</t>
  </si>
  <si>
    <t>0.1984110622618274</t>
  </si>
  <si>
    <t>38.40890792882671</t>
  </si>
  <si>
    <t>GATCCAGATCTAACTTGGGGTGGCTTTGTCTACTTGTTTTGCCAATTCCACTAATTGTTTGGG</t>
  </si>
  <si>
    <t>T-32-A;C-36-G</t>
  </si>
  <si>
    <t>-0.11399077460422545</t>
  </si>
  <si>
    <t>0.09816699039484009</t>
  </si>
  <si>
    <t>43.810269799039844</t>
  </si>
  <si>
    <t>GATCCAGATCTAACTTGGGGTGGCTTTGTCTACTTTTTTTGCCAATTCCACTAATTGTTTGGG</t>
  </si>
  <si>
    <t>T-32-A;C-36-T</t>
  </si>
  <si>
    <t>0.34012679270288104</t>
  </si>
  <si>
    <t>0.14325461870478468</t>
  </si>
  <si>
    <t>68.9916737829226</t>
  </si>
  <si>
    <t>GATCCAGATCTAACTTGGGGTGGCTTTGTCTAGTTCTTTTGCCAATTCCACTAATTGTTTGGG</t>
  </si>
  <si>
    <t>T-32-A;C-33-G</t>
  </si>
  <si>
    <t>-1.4124605966133388</t>
  </si>
  <si>
    <t>0.2970500375641704</t>
  </si>
  <si>
    <t>11.957975219802163</t>
  </si>
  <si>
    <t>GATCCAGATCTAACTTGGGGTGGCTTTGTCTATTTCTTTTGCCAATTCCACTAATTGTTTGGG</t>
  </si>
  <si>
    <t>T-32-A;C-33-T</t>
  </si>
  <si>
    <t>-1.614777444156301</t>
  </si>
  <si>
    <t>0.3839710462805683</t>
  </si>
  <si>
    <t>9.767705536706297</t>
  </si>
  <si>
    <t>GATCCAGATCTAACTTGGGGTGGCTTTGTCTCATTCTTTTGCCAATTCCACTAATTGTTTGGG</t>
  </si>
  <si>
    <t>T-32-C;C-33-A</t>
  </si>
  <si>
    <t>-0.8351188716574346</t>
  </si>
  <si>
    <t>0.18841015612195716</t>
  </si>
  <si>
    <t>21.300704837770805</t>
  </si>
  <si>
    <t>GATCCAGATCTAACTTGGGGTGGCTTTGTCTCCATCTTTTGCCAATTCCACTAATTGTTTGGG</t>
  </si>
  <si>
    <t>T-32-C;T-34-A</t>
  </si>
  <si>
    <t>0.031742896368174345</t>
  </si>
  <si>
    <t>0.11061582321886472</t>
  </si>
  <si>
    <t>50.683576903492</t>
  </si>
  <si>
    <t>GATCCAGATCTAACTTGGGGTGGCTTTGTCTCCCTCTTTTGCCAATTCCACTAATTGTTTGGG</t>
  </si>
  <si>
    <t>T-32-C;T-34-C</t>
  </si>
  <si>
    <t>-0.286684686318254</t>
  </si>
  <si>
    <t>0.17498895852790114</t>
  </si>
  <si>
    <t>36.861747066828315</t>
  </si>
  <si>
    <t>GATCCAGATCTAACTTGGGGTGGCTTTGTCTCCGTCTTTTGCCAATTCCACTAATTGTTTGGG</t>
  </si>
  <si>
    <t>T-32-C;T-34-G</t>
  </si>
  <si>
    <t>0.30024791472047724</t>
  </si>
  <si>
    <t>0.09067578016158812</t>
  </si>
  <si>
    <t>66.29450079749785</t>
  </si>
  <si>
    <t>GATCCAGATCTAACTTGGGGTGGCTTTGTCTCCTACTTTTGCCAATTCCACTAATTGTTTGGG</t>
  </si>
  <si>
    <t>T-32-C;T-35-A</t>
  </si>
  <si>
    <t>0.08135073534763221</t>
  </si>
  <si>
    <t>0.11797849669229613</t>
  </si>
  <si>
    <t>53.26128836232374</t>
  </si>
  <si>
    <t>GATCCAGATCTAACTTGGGGTGGCTTTGTCTCCTCCTTTTGCCAATTCCACTAATTGTTTGGG</t>
  </si>
  <si>
    <t>T-32-C;T-35-C</t>
  </si>
  <si>
    <t>-0.05499937766387217</t>
  </si>
  <si>
    <t>0.13625916402891528</t>
  </si>
  <si>
    <t>46.47244968599145</t>
  </si>
  <si>
    <t>GATCCAGATCTAACTTGGGGTGGCTTTGTCTCCTGCTTTTGCCAATTCCACTAATTGTTTGGG</t>
  </si>
  <si>
    <t>T-32-C;T-35-G</t>
  </si>
  <si>
    <t>0.48413192718277664</t>
  </si>
  <si>
    <t>0.08423211882612126</t>
  </si>
  <si>
    <t>79.67779677542764</t>
  </si>
  <si>
    <t>GATCCAGATCTAACTTGGGGTGGCTTTGTCTCCTTATTTTGCCAATTCCACTAATTGTTTGGG</t>
  </si>
  <si>
    <t>T-32-C;C-36-A</t>
  </si>
  <si>
    <t>-0.3909878137505299</t>
  </si>
  <si>
    <t>0.1274649110985455</t>
  </si>
  <si>
    <t>33.21067037257737</t>
  </si>
  <si>
    <t>GATCCAGATCTAACTTGGGGTGGCTTTGTCTCCTTCATTTGCCAATTCCACTAATTGTTTGGG</t>
  </si>
  <si>
    <t>T-32-C;T-37-A</t>
  </si>
  <si>
    <t>0.2021340313680849</t>
  </si>
  <si>
    <t>0.10717697760141132</t>
  </si>
  <si>
    <t>60.098991808563035</t>
  </si>
  <si>
    <t>GATCCAGATCTAACTTGGGGTGGCTTTGTCTCCTTCCTTTGCCAATTCCACTAATTGTTTGGG</t>
  </si>
  <si>
    <t>T-32-C;T-37-C</t>
  </si>
  <si>
    <t>-0.1445889675981834</t>
  </si>
  <si>
    <t>0.1277163285966091</t>
  </si>
  <si>
    <t>42.49005579261765</t>
  </si>
  <si>
    <t>GATCCAGATCTAACTTGGGGTGGCTTTGTCTCCTTCGTTTGCCAATTCCACTAATTGTTTGGG</t>
  </si>
  <si>
    <t>T-32-C;T-37-G</t>
  </si>
  <si>
    <t>0.2523526184820333</t>
  </si>
  <si>
    <t>0.09662519308521099</t>
  </si>
  <si>
    <t>63.19414492583108</t>
  </si>
  <si>
    <t>GATCCAGATCTAACTTGGGGTGGCTTTGTCTCCTTCTATTGCCAATTCCACTAATTGTTTGGG</t>
  </si>
  <si>
    <t>T-32-C;T-38-A</t>
  </si>
  <si>
    <t>0.19214279775851323</t>
  </si>
  <si>
    <t>0.12678283252923886</t>
  </si>
  <si>
    <t>59.50151845981601</t>
  </si>
  <si>
    <t>GATCCAGATCTAACTTGGGGTGGCTTTGTCTCCTTCTCTTGCCAATTCCACTAATTGTTTGGG</t>
  </si>
  <si>
    <t>T-32-C;T-38-C</t>
  </si>
  <si>
    <t>-0.04191263377664124</t>
  </si>
  <si>
    <t>0.10886145425146698</t>
  </si>
  <si>
    <t>47.0846196518164</t>
  </si>
  <si>
    <t>GATCCAGATCTAACTTGGGGTGGCTTTGTCTCCTTCTGTTGCCAATTCCACTAATTGTTTGGG</t>
  </si>
  <si>
    <t>T-32-C;T-38-G</t>
  </si>
  <si>
    <t>0.32923694946382787</t>
  </si>
  <si>
    <t>0.10028405067791848</t>
  </si>
  <si>
    <t>68.24444127747918</t>
  </si>
  <si>
    <t>GATCCAGATCTAACTTGGGGTGGCTTTGTCTCCTTCTTATGCCAATTCCACTAATTGTTTGGG</t>
  </si>
  <si>
    <t>T-32-C;T-39-A</t>
  </si>
  <si>
    <t>-0.07724655793025861</t>
  </si>
  <si>
    <t>0.11131248458131</t>
  </si>
  <si>
    <t>45.449984376416495</t>
  </si>
  <si>
    <t>GATCCAGATCTAACTTGGGGTGGCTTTGTCTCCTTCTTCTGCCAATTCCACTAATTGTTTGGG</t>
  </si>
  <si>
    <t>T-32-C;T-39-C</t>
  </si>
  <si>
    <t>0.28183892070875105</t>
  </si>
  <si>
    <t>0.09655772662790453</t>
  </si>
  <si>
    <t>65.08525042092913</t>
  </si>
  <si>
    <t>GATCCAGATCTAACTTGGGGTGGCTTTGTCTCCTTCTTGTGCCAATTCCACTAATTGTTTGGG</t>
  </si>
  <si>
    <t>T-32-C;T-39-G</t>
  </si>
  <si>
    <t>0.09589786154897909</t>
  </si>
  <si>
    <t>0.10075322756063446</t>
  </si>
  <si>
    <t>54.041750019568426</t>
  </si>
  <si>
    <t>GATCCAGATCTAACTTGGGGTGGCTTTGTCTCCTTCTTTAGCCAATTCCACTAATTGTTTGGG</t>
  </si>
  <si>
    <t>T-32-C;T-40-A</t>
  </si>
  <si>
    <t>-1.5898789304363021</t>
  </si>
  <si>
    <t>0.4787718564006495</t>
  </si>
  <si>
    <t>10.013959848511082</t>
  </si>
  <si>
    <t>GATCCAGATCTAACTTGGGGTGGCTTTGTCTCCTTCTTTCGCCAATTCCACTAATTGTTTGGG</t>
  </si>
  <si>
    <t>T-32-C;T-40-C</t>
  </si>
  <si>
    <t>0.39356452667406716</t>
  </si>
  <si>
    <t>0.11931729372667739</t>
  </si>
  <si>
    <t>72.77871684827612</t>
  </si>
  <si>
    <t>GATCCAGATCTAACTTGGGGTGGCTTTGTCTCCTTCTTTGGCCAATTCCACTAATTGTTTGGG</t>
  </si>
  <si>
    <t>T-32-C;T-40-G</t>
  </si>
  <si>
    <t>0.08981573638889337</t>
  </si>
  <si>
    <t>0.11861918673454458</t>
  </si>
  <si>
    <t>53.71405887153613</t>
  </si>
  <si>
    <t>GATCCAGATCTAACTTGGGGTGGCTTTGTCTCCTTCTTTTACCAATTCCACTAATTGTTTGGG</t>
  </si>
  <si>
    <t>T-32-C;G-41-A</t>
  </si>
  <si>
    <t>-0.6201866066807148</t>
  </si>
  <si>
    <t>0.15167423054372578</t>
  </si>
  <si>
    <t>26.4081434900765</t>
  </si>
  <si>
    <t>GATCCAGATCTAACTTGGGGTGGCTTTGTCTCCTTCTTTTCCCAATTCCACTAATTGTTTGGG</t>
  </si>
  <si>
    <t>T-32-C;G-41-C</t>
  </si>
  <si>
    <t>-0.4298601941970922</t>
  </si>
  <si>
    <t>0.23169541398132154</t>
  </si>
  <si>
    <t>31.944462259936262</t>
  </si>
  <si>
    <t>GATCCAGATCTAACTTGGGGTGGCTTTGTCTCCTTCTTTTGACAATTCCACTAATTGTTTGGG</t>
  </si>
  <si>
    <t>T-32-C;C-42-A</t>
  </si>
  <si>
    <t>-0.46681584674345755</t>
  </si>
  <si>
    <t>0.1551078589974144</t>
  </si>
  <si>
    <t>30.7854811638852</t>
  </si>
  <si>
    <t>GATCCAGATCTAACTTGGGGTGGCTTTGTCTCCTTCTTTTGCAAATTCCACTAATTGTTTGGG</t>
  </si>
  <si>
    <t>T-32-C;C-43-A</t>
  </si>
  <si>
    <t>-0.2657455229104561</t>
  </si>
  <si>
    <t>0.1295063159220617</t>
  </si>
  <si>
    <t>37.64173890175156</t>
  </si>
  <si>
    <t>GATCCAGATCTAACTTGGGGTGGCTTTGTCTCCTTCTTTTGCCAAATCCACTAATTGTTTGGG</t>
  </si>
  <si>
    <t>T-32-C;T-46-A</t>
  </si>
  <si>
    <t>-0.06818064318426931</t>
  </si>
  <si>
    <t>0.1451430556804454</t>
  </si>
  <si>
    <t>45.863903502709846</t>
  </si>
  <si>
    <t>GATCCAGATCTAACTTGGGGTGGCTTTGTCTCCTTCTTTTGCCAACTCCACTAATTGTTTGGG</t>
  </si>
  <si>
    <t>T-32-C;T-46-C</t>
  </si>
  <si>
    <t>-0.17130664111809887</t>
  </si>
  <si>
    <t>0.13040340858153032</t>
  </si>
  <si>
    <t>41.36985161472476</t>
  </si>
  <si>
    <t>GATCCAGATCTAACTTGGGGTGGCTTTGTCTCCTTCTTTTGCCAAGTCCACTAATTGTTTGGG</t>
  </si>
  <si>
    <t>T-32-C;T-46-G</t>
  </si>
  <si>
    <t>0.5142177072510655</t>
  </si>
  <si>
    <t>0.09769497109756008</t>
  </si>
  <si>
    <t>82.11139016123343</t>
  </si>
  <si>
    <t>GATCCAGATCTAACTTGGGGTGGCTTTGTCTCCTTCTTTTGCCAATACCACTAATTGTTTGGG</t>
  </si>
  <si>
    <t>T-32-C;T-47-A</t>
  </si>
  <si>
    <t>-0.2739205678750023</t>
  </si>
  <si>
    <t>0.13061104332534174</t>
  </si>
  <si>
    <t>37.335270397394716</t>
  </si>
  <si>
    <t>GATCCAGATCTAACTTGGGGTGGCTTTGTCTCCTTCTTTTGCCAATCCCACTAATTGTTTGGG</t>
  </si>
  <si>
    <t>T-32-C;T-47-C</t>
  </si>
  <si>
    <t>-1.4267921673900943</t>
  </si>
  <si>
    <t>0.26089638792590875</t>
  </si>
  <si>
    <t>11.78782085364307</t>
  </si>
  <si>
    <t>GATCCAGATCTAACTTGGGGTGGCTTTGTCTCCTTCTTTTGCCAATGCCACTAATTGTTTGGG</t>
  </si>
  <si>
    <t>T-32-C;T-47-G</t>
  </si>
  <si>
    <t>-1.234640217398317</t>
  </si>
  <si>
    <t>0.21714515002078927</t>
  </si>
  <si>
    <t>14.285125447412756</t>
  </si>
  <si>
    <t>GATCCAGATCTAACTTGGGGTGGCTTTGTCTCCTTCTTTTGCCAATTACACTAATTGTTTGGG</t>
  </si>
  <si>
    <t>T-32-C;C-48-A</t>
  </si>
  <si>
    <t>-0.8910895668210727</t>
  </si>
  <si>
    <t>0.227458657876322</t>
  </si>
  <si>
    <t>20.141240273264227</t>
  </si>
  <si>
    <t>GATCCAGATCTAACTTGGGGTGGCTTTGTCTCCTTCTTTTGCCAATTCAACTAATTGTTTGGG</t>
  </si>
  <si>
    <t>T-32-C;C-49-A</t>
  </si>
  <si>
    <t>0.4146616791242881</t>
  </si>
  <si>
    <t>0.10154605216707431</t>
  </si>
  <si>
    <t>74.33045157006309</t>
  </si>
  <si>
    <t>GATCCAGATCTAACTTGGGGTGGCTTTGTCTCCTTCTTTTGCCAATTCCAATAATTGTTTGGG</t>
  </si>
  <si>
    <t>T-32-C;C-51-A</t>
  </si>
  <si>
    <t>-1.026790090153534</t>
  </si>
  <si>
    <t>0.20208001922988933</t>
  </si>
  <si>
    <t>17.58539880983093</t>
  </si>
  <si>
    <t>GATCCAGATCTAACTTGGGGTGGCTTTGTCTCCTTCTTTTGCCAATTCCACAAATTGTTTGGG</t>
  </si>
  <si>
    <t>T-32-C;T-52-A</t>
  </si>
  <si>
    <t>0.09346390920037059</t>
  </si>
  <si>
    <t>0.11689677797575282</t>
  </si>
  <si>
    <t>53.910374920407826</t>
  </si>
  <si>
    <t>GATCCAGATCTAACTTGGGGTGGCTTTGTCTCCTTCTTTTGCCAATTCCACCAATTGTTTGGG</t>
  </si>
  <si>
    <t>T-32-C;T-52-C</t>
  </si>
  <si>
    <t>-0.06941747027189404</t>
  </si>
  <si>
    <t>0.11409742766259914</t>
  </si>
  <si>
    <t>45.80721285000776</t>
  </si>
  <si>
    <t>GATCCAGATCTAACTTGGGGTGGCTTTGTCTCCTTCTTTTGCCAATTCCACGAATTGTTTGGG</t>
  </si>
  <si>
    <t>T-32-C;T-52-G</t>
  </si>
  <si>
    <t>0.3499008004921776</t>
  </si>
  <si>
    <t>0.09349278749435301</t>
  </si>
  <si>
    <t>69.66930513234627</t>
  </si>
  <si>
    <t>GATCCAGATCTAACTTGGGGTGGCTTTGTCTCCTTCTTTTGCCAATTCCACTAAATGTTTGGG</t>
  </si>
  <si>
    <t>T-32-C;T-55-A</t>
  </si>
  <si>
    <t>0.003881182980728551</t>
  </si>
  <si>
    <t>0.13232819283625738</t>
  </si>
  <si>
    <t>49.29093637417463</t>
  </si>
  <si>
    <t>GATCCAGATCTAACTTGGGGTGGCTTTGTCTCCTTCTTTTGCCAATTCCACTAACTGTTTGGG</t>
  </si>
  <si>
    <t>T-32-C;T-55-C</t>
  </si>
  <si>
    <t>-0.6540844993859929</t>
  </si>
  <si>
    <t>0.19193372157547514</t>
  </si>
  <si>
    <t>25.527965446306425</t>
  </si>
  <si>
    <t>GATCCAGATCTAACTTGGGGTGGCTTTGTCTCCTTCTTTTGCCAATTCCACTAAGTGTTTGGG</t>
  </si>
  <si>
    <t>T-32-C;T-55-G</t>
  </si>
  <si>
    <t>-0.015494229112851449</t>
  </si>
  <si>
    <t>0.12495178940015321</t>
  </si>
  <si>
    <t>48.34509677480275</t>
  </si>
  <si>
    <t>GATCCAGATCTAACTTGGGGTGGCTTTGTCTCCTTCTTTTGCCAATTCCACTAATAGTTTGGG</t>
  </si>
  <si>
    <t>T-32-C;T-56-A</t>
  </si>
  <si>
    <t>-0.5620465189538348</t>
  </si>
  <si>
    <t>0.1689670090101504</t>
  </si>
  <si>
    <t>27.989026309752898</t>
  </si>
  <si>
    <t>GATCCAGATCTAACTTGGGGTGGCTTTGTCTCCTTCTTTTGCCAATTCCACTAATCGTTTGGG</t>
  </si>
  <si>
    <t>T-32-C;T-56-C</t>
  </si>
  <si>
    <t>0.05938029542214396</t>
  </si>
  <si>
    <t>0.1288053861668493</t>
  </si>
  <si>
    <t>52.10387541836566</t>
  </si>
  <si>
    <t>GATCCAGATCTAACTTGGGGTGGCTTTGTCTCCTTCTTTTGCCAATTCCACTAATGGTTTGGG</t>
  </si>
  <si>
    <t>T-32-C;T-56-G</t>
  </si>
  <si>
    <t>-0.5706062433912149</t>
  </si>
  <si>
    <t>0.18052684292062607</t>
  </si>
  <si>
    <t>27.750470400253576</t>
  </si>
  <si>
    <t>GATCCAGATCTAACTTGGGGTGGCTTTGTCTCCTTCTTTTGCCAATTCCACTAATTATTTGGG</t>
  </si>
  <si>
    <t>T-32-C;G-57-A</t>
  </si>
  <si>
    <t>0.20621670969727696</t>
  </si>
  <si>
    <t>0.11100943201397008</t>
  </si>
  <si>
    <t>60.34485821523763</t>
  </si>
  <si>
    <t>GATCCAGATCTAACTTGGGGTGGCTTTGTCTCCTTCTTTTGCCAATTCCACTAATTCTTTGGG</t>
  </si>
  <si>
    <t>T-32-C;G-57-C</t>
  </si>
  <si>
    <t>0.08361422143758165</t>
  </si>
  <si>
    <t>0.10599006153806721</t>
  </si>
  <si>
    <t>53.38198108928952</t>
  </si>
  <si>
    <t>GATCCAGATCTAACTTGGGGTGGCTTTGTCTCCTTCTTTTGCCAATTCCACTAATTGATTGGG</t>
  </si>
  <si>
    <t>T-32-C;T-58-A</t>
  </si>
  <si>
    <t>0.3961290118406102</t>
  </si>
  <si>
    <t>0.1280237083191905</t>
  </si>
  <si>
    <t>72.96559631045889</t>
  </si>
  <si>
    <t>GATCCAGATCTAACTTGGGGTGGCTTTGTCTCCTTCTTTTGCCAATTCCACTAATTGCTTGGG</t>
  </si>
  <si>
    <t>T-32-C;T-58-C</t>
  </si>
  <si>
    <t>-0.3841496351712932</t>
  </si>
  <si>
    <t>0.15615813114825408</t>
  </si>
  <si>
    <t>33.43854911711615</t>
  </si>
  <si>
    <t>GATCCAGATCTAACTTGGGGTGGCTTTGTCTCCTTCTTTTGCCAATTCCACTAATTGGTTGGG</t>
  </si>
  <si>
    <t>T-32-C;T-58-G</t>
  </si>
  <si>
    <t>-0.20220610055195937</t>
  </si>
  <si>
    <t>0.1466737282580588</t>
  </si>
  <si>
    <t>40.111093191550594</t>
  </si>
  <si>
    <t>GATCCAGATCTAACTTGGGGTGGCTTTGTCTCCTTCTTTTGCCAATTCCACTAATTGTATGGG</t>
  </si>
  <si>
    <t>T-32-C;T-59-A</t>
  </si>
  <si>
    <t>-0.0375207940120018</t>
  </si>
  <si>
    <t>0.13265085215244748</t>
  </si>
  <si>
    <t>47.291862512311326</t>
  </si>
  <si>
    <t>GATCCAGATCTAACTTGGGGTGGCTTTGTCTCCTTCTTTTGCCAATTCCACTAATTGTCTGGG</t>
  </si>
  <si>
    <t>T-32-C;T-59-C</t>
  </si>
  <si>
    <t>0.19907561770751986</t>
  </si>
  <si>
    <t>0.1098390709106647</t>
  </si>
  <si>
    <t>59.91546502449875</t>
  </si>
  <si>
    <t>GATCCAGATCTAACTTGGGGTGGCTTTGTCTCCTTCTTTTGCCAATTCCACTAATTGTGTGGG</t>
  </si>
  <si>
    <t>T-32-C;T-59-G</t>
  </si>
  <si>
    <t>-0.11500059857251647</t>
  </si>
  <si>
    <t>0.15265819371521114</t>
  </si>
  <si>
    <t>43.76605146866201</t>
  </si>
  <si>
    <t>GATCCAGATCTAACTTGGGGTGGCTTTGTCTCCTTCTTTTGCCAATTCCACTAATTGTTAGGG</t>
  </si>
  <si>
    <t>T-32-C;T-60-A</t>
  </si>
  <si>
    <t>-1.3213271692917794</t>
  </si>
  <si>
    <t>0.2552159023730695</t>
  </si>
  <si>
    <t>13.098947264752764</t>
  </si>
  <si>
    <t>GATCCAGATCTAACTTGGGGTGGCTTTGTCTCCTTCTTTTGCCAATTCCACTAATTGTTCGGG</t>
  </si>
  <si>
    <t>T-32-C;T-60-C</t>
  </si>
  <si>
    <t>-0.07049276258696047</t>
  </si>
  <si>
    <t>0.11831685094343478</t>
  </si>
  <si>
    <t>45.75798317894252</t>
  </si>
  <si>
    <t>GATCCAGATCTAACTTGGGGTGGCTTTGTCTCCTTCTTTTGCCAATTCCACTAATTGTTGGGG</t>
  </si>
  <si>
    <t>T-32-C;T-60-G</t>
  </si>
  <si>
    <t>-0.3791893849156175</t>
  </si>
  <si>
    <t>0.1566690680346676</t>
  </si>
  <si>
    <t>33.60482473233376</t>
  </si>
  <si>
    <t>GATCCAGATCTAACTTGGGGTGGCTTTGTCTCCTTCTTTTGCCAATTCCACTAATTGTTTAGG</t>
  </si>
  <si>
    <t>T-32-C;G-61-A</t>
  </si>
  <si>
    <t>-0.9783081435027782</t>
  </si>
  <si>
    <t>0.13355102786547154</t>
  </si>
  <si>
    <t>18.458978492900634</t>
  </si>
  <si>
    <t>GATCCAGATCTAACTTGGGGTGGCTTTGTCTCCTTCTTTTGCCAATTCCACTAATTGTTTCGG</t>
  </si>
  <si>
    <t>T-32-C;G-61-C</t>
  </si>
  <si>
    <t>-0.06179721152936005</t>
  </si>
  <si>
    <t>0.11683191018294178</t>
  </si>
  <si>
    <t>46.15760902337541</t>
  </si>
  <si>
    <t>GATCCAGATCTAACTTGGGGTGGCTTTGTCTCCTTCTTTTGCCAATTCCACTAATTGTTTGAG</t>
  </si>
  <si>
    <t>T-32-C;G-62-A</t>
  </si>
  <si>
    <t>0.3494249257310131</t>
  </si>
  <si>
    <t>0.07510779233145204</t>
  </si>
  <si>
    <t>69.6361591556983</t>
  </si>
  <si>
    <t>GATCCAGATCTAACTTGGGGTGGCTTTGTCTCCTTCTTTTGCCAATTCCACTAATTGTTTGCG</t>
  </si>
  <si>
    <t>T-32-C;G-62-C</t>
  </si>
  <si>
    <t>-0.25524589236660766</t>
  </si>
  <si>
    <t>0.12625389461639452</t>
  </si>
  <si>
    <t>38.03904538892217</t>
  </si>
  <si>
    <t>GATCCAGATCTAACTTGGGGTGGCTTTGTCTCCTTCTTTTGCCAATTCCACTAATTGTTTGGA</t>
  </si>
  <si>
    <t>T-32-C;G-63-A</t>
  </si>
  <si>
    <t>-2.568913504009572</t>
  </si>
  <si>
    <t>0.6256730932737349</t>
  </si>
  <si>
    <t>3.7619804373200494</t>
  </si>
  <si>
    <t>GATCCAGATCTAACTTGGGGTGGCTTTGTCTCCTTCTTTTGCCAATTCCACTAATTGTTTGGC</t>
  </si>
  <si>
    <t>T-32-C;G-63-C</t>
  </si>
  <si>
    <t>-2.175519237416444</t>
  </si>
  <si>
    <t>1.1635285972064613</t>
  </si>
  <si>
    <t>5.575264707495117</t>
  </si>
  <si>
    <t>GATCCAGATCTAACTTGGGGTGGCTTTGTCTCCTTCTTTTGCCAATTCCACTAATTGTTTGGG</t>
  </si>
  <si>
    <t>T-32-C</t>
  </si>
  <si>
    <t>-0.2018531726821809</t>
  </si>
  <si>
    <t>0.01970016682662543</t>
  </si>
  <si>
    <t>40.12525201259948</t>
  </si>
  <si>
    <t>GATCCAGATCTAACTTGGGGTGGCTTTGTCTCCTTCTTTTGCCAATTCCACTAATTGTTTGTG</t>
  </si>
  <si>
    <t>T-32-C;G-62-T</t>
  </si>
  <si>
    <t>-0.2055464355354235</t>
  </si>
  <si>
    <t>0.12596182352626525</t>
  </si>
  <si>
    <t>39.977332231318876</t>
  </si>
  <si>
    <t>GATCCAGATCTAACTTGGGGTGGCTTTGTCTCCTTCTTTTGCCAATTCCACTAATTGTTTTGG</t>
  </si>
  <si>
    <t>T-32-C;G-61-T</t>
  </si>
  <si>
    <t>-0.16362731926869156</t>
  </si>
  <si>
    <t>0.1293142994192169</t>
  </si>
  <si>
    <t>41.68876697974737</t>
  </si>
  <si>
    <t>GATCCAGATCTAACTTGGGGTGGCTTTGTCTCCTTCTTTTGCCAATTCCACTAATTTTTTGGG</t>
  </si>
  <si>
    <t>T-32-C;G-57-T</t>
  </si>
  <si>
    <t>0.356005168037824</t>
  </si>
  <si>
    <t>0.1470956032937991</t>
  </si>
  <si>
    <t>70.0958928770444</t>
  </si>
  <si>
    <t>GATCCAGATCTAACTTGGGGTGGCTTTGTCTCCTTCTTTTGCCAATTCCACTACTTGTTTGGG</t>
  </si>
  <si>
    <t>T-32-C;A-54-C</t>
  </si>
  <si>
    <t>0.32596130414536134</t>
  </si>
  <si>
    <t>0.10694340929736253</t>
  </si>
  <si>
    <t>68.02126241984367</t>
  </si>
  <si>
    <t>GATCCAGATCTAACTTGGGGTGGCTTTGTCTCCTTCTTTTGCCAATTCCACTAGTTGTTTGGG</t>
  </si>
  <si>
    <t>T-32-C;A-54-G</t>
  </si>
  <si>
    <t>-0.7164391786219724</t>
  </si>
  <si>
    <t>0.16160026006559672</t>
  </si>
  <si>
    <t>23.98478944199326</t>
  </si>
  <si>
    <t>GATCCAGATCTAACTTGGGGTGGCTTTGTCTCCTTCTTTTGCCAATTCCACTATTTGTTTGGG</t>
  </si>
  <si>
    <t>T-32-C;A-54-T</t>
  </si>
  <si>
    <t>0.04710484560932271</t>
  </si>
  <si>
    <t>0.1182477434922805</t>
  </si>
  <si>
    <t>51.468186576318665</t>
  </si>
  <si>
    <t>GATCCAGATCTAACTTGGGGTGGCTTTGTCTCCTTCTTTTGCCAATTCCACTCATTGTTTGGG</t>
  </si>
  <si>
    <t>T-32-C;A-53-C</t>
  </si>
  <si>
    <t>0.13084361644328044</t>
  </si>
  <si>
    <t>0.13132951216077737</t>
  </si>
  <si>
    <t>55.96366558099386</t>
  </si>
  <si>
    <t>GATCCAGATCTAACTTGGGGTGGCTTTGTCTCCTTCTTTTGCCAATTCCACTGATTGTTTGGG</t>
  </si>
  <si>
    <t>T-32-C;A-53-G</t>
  </si>
  <si>
    <t>0.6446228757945528</t>
  </si>
  <si>
    <t>0.12716306303436803</t>
  </si>
  <si>
    <t>93.54867701355455</t>
  </si>
  <si>
    <t>GATCCAGATCTAACTTGGGGTGGCTTTGTCTCCTTCTTTTGCCAATTCCACTTATTGTTTGGG</t>
  </si>
  <si>
    <t>T-32-C;A-53-T</t>
  </si>
  <si>
    <t>-0.28277272741383963</t>
  </si>
  <si>
    <t>0.14215103100947168</t>
  </si>
  <si>
    <t>37.00623113009925</t>
  </si>
  <si>
    <t>GATCCAGATCTAACTTGGGGTGGCTTTGTCTCCTTCTTTTGCCAATTCCAGTAATTGTTTGGG</t>
  </si>
  <si>
    <t>T-32-C;C-51-G</t>
  </si>
  <si>
    <t>0.16589823291906136</t>
  </si>
  <si>
    <t>0.12718173115071332</t>
  </si>
  <si>
    <t>57.960240549977655</t>
  </si>
  <si>
    <t>GATCCAGATCTAACTTGGGGTGGCTTTGTCTCCTTCTTTTGCCAATTCCATTAATTGTTTGGG</t>
  </si>
  <si>
    <t>T-32-C;C-51-T</t>
  </si>
  <si>
    <t>-0.8491384344224312</t>
  </si>
  <si>
    <t>0.21563018498189573</t>
  </si>
  <si>
    <t>21.00416182809287</t>
  </si>
  <si>
    <t>GATCCAGATCTAACTTGGGGTGGCTTTGTCTCCTTCTTTTGCCAATTCCCCTAATTGTTTGGG</t>
  </si>
  <si>
    <t>T-32-C;A-50-C</t>
  </si>
  <si>
    <t>-1.771673571385697</t>
  </si>
  <si>
    <t>0.6376697633279185</t>
  </si>
  <si>
    <t>8.349364794171406</t>
  </si>
  <si>
    <t>GATCCAGATCTAACTTGGGGTGGCTTTGTCTCCTTCTTTTGCCAATTCCGCTAATTGTTTGGG</t>
  </si>
  <si>
    <t>T-32-C;A-50-G</t>
  </si>
  <si>
    <t>0.07304183974876763</t>
  </si>
  <si>
    <t>0.11069763188393378</t>
  </si>
  <si>
    <t>52.82057931604801</t>
  </si>
  <si>
    <t>GATCCAGATCTAACTTGGGGTGGCTTTGTCTCCTTCTTTTGCCAATTCCTCTAATTGTTTGGG</t>
  </si>
  <si>
    <t>T-32-C;A-50-T</t>
  </si>
  <si>
    <t>-0.23468505541455661</t>
  </si>
  <si>
    <t>0.12453253251304644</t>
  </si>
  <si>
    <t>38.8292558551227</t>
  </si>
  <si>
    <t>GATCCAGATCTAACTTGGGGTGGCTTTGTCTCCTTCTTTTGCCAATTCGACTAATTGTTTGGG</t>
  </si>
  <si>
    <t>T-32-C;C-49-G</t>
  </si>
  <si>
    <t>0.14046606729210176</t>
  </si>
  <si>
    <t>0.1042988176336139</t>
  </si>
  <si>
    <t>56.50477241416586</t>
  </si>
  <si>
    <t>GATCCAGATCTAACTTGGGGTGGCTTTGTCTCCTTCTTTTGCCAATTCTACTAATTGTTTGGG</t>
  </si>
  <si>
    <t>T-32-C;C-49-T</t>
  </si>
  <si>
    <t>-0.18572131009963794</t>
  </si>
  <si>
    <t>0.11560424762027087</t>
  </si>
  <si>
    <t>40.77779629017891</t>
  </si>
  <si>
    <t>GATCCAGATCTAACTTGGGGTGGCTTTGTCTCCTTCTTTTGCCAATTGCACTAATTGTTTGGG</t>
  </si>
  <si>
    <t>T-32-C;C-48-G</t>
  </si>
  <si>
    <t>-0.5384734385434868</t>
  </si>
  <si>
    <t>0.14886588562146566</t>
  </si>
  <si>
    <t>28.656651958313745</t>
  </si>
  <si>
    <t>GATCCAGATCTAACTTGGGGTGGCTTTGTCTCCTTCTTTTGCCAATTTCACTAATTGTTTGGG</t>
  </si>
  <si>
    <t>T-32-C;C-48-T</t>
  </si>
  <si>
    <t>-0.8467130348068901</t>
  </si>
  <si>
    <t>0.15851895879633723</t>
  </si>
  <si>
    <t>21.055167143247875</t>
  </si>
  <si>
    <t>GATCCAGATCTAACTTGGGGTGGCTTTGTCTCCTTCTTTTGCCACTTCCACTAATTGTTTGGG</t>
  </si>
  <si>
    <t>T-32-C;A-45-C</t>
  </si>
  <si>
    <t>-1.4680165514625894</t>
  </si>
  <si>
    <t>0.3732338402607442</t>
  </si>
  <si>
    <t>11.311755371410815</t>
  </si>
  <si>
    <t>GATCCAGATCTAACTTGGGGTGGCTTTGTCTCCTTCTTTTGCCAGTTCCACTAATTGTTTGGG</t>
  </si>
  <si>
    <t>T-32-C;A-45-G</t>
  </si>
  <si>
    <t>-0.03439869252265923</t>
  </si>
  <si>
    <t>0.12186012259414651</t>
  </si>
  <si>
    <t>47.43974323588597</t>
  </si>
  <si>
    <t>GATCCAGATCTAACTTGGGGTGGCTTTGTCTCCTTCTTTTGCCATTTCCACTAATTGTTTGGG</t>
  </si>
  <si>
    <t>T-32-C;A-45-T</t>
  </si>
  <si>
    <t>-0.5886732433527146</t>
  </si>
  <si>
    <t>0.15773114816806028</t>
  </si>
  <si>
    <t>27.253604605110233</t>
  </si>
  <si>
    <t>GATCCAGATCTAACTTGGGGTGGCTTTGTCTCCTTCTTTTGCCCATTCCACTAATTGTTTGGG</t>
  </si>
  <si>
    <t>T-32-C;A-44-C</t>
  </si>
  <si>
    <t>-0.3237495666677174</t>
  </si>
  <si>
    <t>0.13943344215617898</t>
  </si>
  <si>
    <t>35.52048129957296</t>
  </si>
  <si>
    <t>GATCCAGATCTAACTTGGGGTGGCTTTGTCTCCTTCTTTTGCCGATTCCACTAATTGTTTGGG</t>
  </si>
  <si>
    <t>T-32-C;A-44-G</t>
  </si>
  <si>
    <t>0.26731508319241387</t>
  </si>
  <si>
    <t>0.08656001781974358</t>
  </si>
  <si>
    <t>64.14679430773907</t>
  </si>
  <si>
    <t>GATCCAGATCTAACTTGGGGTGGCTTTGTCTCCTTCTTTTGCCTATTCCACTAATTGTTTGGG</t>
  </si>
  <si>
    <t>T-32-C;A-44-T</t>
  </si>
  <si>
    <t>-0.39350271977697904</t>
  </si>
  <si>
    <t>0.15025815244670324</t>
  </si>
  <si>
    <t>33.1272535941602</t>
  </si>
  <si>
    <t>GATCCAGATCTAACTTGGGGTGGCTTTGTCTCCTTCTTTTGCGAATTCCACTAATTGTTTGGG</t>
  </si>
  <si>
    <t>T-32-C;C-43-G</t>
  </si>
  <si>
    <t>0.474303554287957</t>
  </si>
  <si>
    <t>0.0906279021212086</t>
  </si>
  <si>
    <t>78.89852941527299</t>
  </si>
  <si>
    <t>GATCCAGATCTAACTTGGGGTGGCTTTGTCTCCTTCTTTTGCTAATTCCACTAATTGTTTGGG</t>
  </si>
  <si>
    <t>T-32-C;C-43-T</t>
  </si>
  <si>
    <t>-1.0474920798607745</t>
  </si>
  <si>
    <t>0.18164601591868065</t>
  </si>
  <si>
    <t>17.22508850296599</t>
  </si>
  <si>
    <t>GATCCAGATCTAACTTGGGGTGGCTTTGTCTCCTTCTTTTGGCAATTCCACTAATTGTTTGGG</t>
  </si>
  <si>
    <t>T-32-C;C-42-G</t>
  </si>
  <si>
    <t>-0.13728725685984322</t>
  </si>
  <si>
    <t>0.11153087756027984</t>
  </si>
  <si>
    <t>42.80144132937179</t>
  </si>
  <si>
    <t>GATCCAGATCTAACTTGGGGTGGCTTTGTCTCCTTCTTTTGTCAATTCCACTAATTGTTTGGG</t>
  </si>
  <si>
    <t>T-32-C;C-42-T</t>
  </si>
  <si>
    <t>-0.6476100740513321</t>
  </si>
  <si>
    <t>0.12397082945838</t>
  </si>
  <si>
    <t>25.69378055207323</t>
  </si>
  <si>
    <t>GATCCAGATCTAACTTGGGGTGGCTTTGTCTCCTTCTTTTTCCAATTCCACTAATTGTTTGGG</t>
  </si>
  <si>
    <t>T-32-C;G-41-T</t>
  </si>
  <si>
    <t>-1.226219527179012</t>
  </si>
  <si>
    <t>0.2987524219344258</t>
  </si>
  <si>
    <t>14.405923953149447</t>
  </si>
  <si>
    <t>GATCCAGATCTAACTTGGGGTGGCTTTGTCTCCTTGTTTTGCCAATTCCACTAATTGTTTGGG</t>
  </si>
  <si>
    <t>T-32-C;C-36-G</t>
  </si>
  <si>
    <t>-0.15978054872185254</t>
  </si>
  <si>
    <t>0.1113231474394146</t>
  </si>
  <si>
    <t>41.84944294434778</t>
  </si>
  <si>
    <t>GATCCAGATCTAACTTGGGGTGGCTTTGTCTCCTTTTTTTGCCAATTCCACTAATTGTTTGGG</t>
  </si>
  <si>
    <t>T-32-C;C-36-T</t>
  </si>
  <si>
    <t>-0.432585577215641</t>
  </si>
  <si>
    <t>0.14632793906418212</t>
  </si>
  <si>
    <t>31.857519894394912</t>
  </si>
  <si>
    <t>GATCCAGATCTAACTTGGGGTGGCTTTGTCTCGTTCTTTTGCCAATTCCACTAATTGTTTGGG</t>
  </si>
  <si>
    <t>T-32-C;C-33-G</t>
  </si>
  <si>
    <t>-0.4478942892695158</t>
  </si>
  <si>
    <t>0.13303136352420464</t>
  </si>
  <si>
    <t>31.373536330120746</t>
  </si>
  <si>
    <t>GATCCAGATCTAACTTGGGGTGGCTTTGTCTCTTTCTTTTGCCAATTCCACTAATTGTTTGGG</t>
  </si>
  <si>
    <t>T-32-C;C-33-T</t>
  </si>
  <si>
    <t>-1.5541309953940377</t>
  </si>
  <si>
    <t>0.2990552799705852</t>
  </si>
  <si>
    <t>10.378413659350969</t>
  </si>
  <si>
    <t>GATCCAGATCTAACTTGGGGTGGCTTTGTCTGATTCTTTTGCCAATTCCACTAATTGTTTGGG</t>
  </si>
  <si>
    <t>T-32-G;C-33-A</t>
  </si>
  <si>
    <t>-0.5657755142784027</t>
  </si>
  <si>
    <t>0.12946802663864115</t>
  </si>
  <si>
    <t>27.88484971923224</t>
  </si>
  <si>
    <t>GATCCAGATCTAACTTGGGGTGGCTTTGTCTGCATCTTTTGCCAATTCCACTAATTGTTTGGG</t>
  </si>
  <si>
    <t>T-32-G;T-34-A</t>
  </si>
  <si>
    <t>0.413919204021195</t>
  </si>
  <si>
    <t>0.09874111158533116</t>
  </si>
  <si>
    <t>74.27528354334818</t>
  </si>
  <si>
    <t>GATCCAGATCTAACTTGGGGTGGCTTTGTCTGCCTCTTTTGCCAATTCCACTAATTGTTTGGG</t>
  </si>
  <si>
    <t>T-32-G;T-34-C</t>
  </si>
  <si>
    <t>-0.9246033806705074</t>
  </si>
  <si>
    <t>0.2353867866678501</t>
  </si>
  <si>
    <t>19.477416264597867</t>
  </si>
  <si>
    <t>GATCCAGATCTAACTTGGGGTGGCTTTGTCTGCGTCTTTTGCCAATTCCACTAATTGTTTGGG</t>
  </si>
  <si>
    <t>T-32-G;T-34-G</t>
  </si>
  <si>
    <t>0.23128841442906423</t>
  </si>
  <si>
    <t>0.10990723426295082</t>
  </si>
  <si>
    <t>61.87693228375072</t>
  </si>
  <si>
    <t>GATCCAGATCTAACTTGGGGTGGCTTTGTCTGCTACTTTTGCCAATTCCACTAATTGTTTGGG</t>
  </si>
  <si>
    <t>T-32-G;T-35-A</t>
  </si>
  <si>
    <t>0.21176627593541797</t>
  </si>
  <si>
    <t>0.1088211289370302</t>
  </si>
  <si>
    <t>60.68067696536366</t>
  </si>
  <si>
    <t>GATCCAGATCTAACTTGGGGTGGCTTTGTCTGCTCCTTTTGCCAATTCCACTAATTGTTTGGG</t>
  </si>
  <si>
    <t>T-32-G;T-35-C</t>
  </si>
  <si>
    <t>-1.1482611685835673</t>
  </si>
  <si>
    <t>0.21179720264663146</t>
  </si>
  <si>
    <t>15.573922271327323</t>
  </si>
  <si>
    <t>GATCCAGATCTAACTTGGGGTGGCTTTGTCTGCTGCTTTTGCCAATTCCACTAATTGTTTGGG</t>
  </si>
  <si>
    <t>T-32-G;T-35-G</t>
  </si>
  <si>
    <t>0.6950209454956434</t>
  </si>
  <si>
    <t>0.096935449932572</t>
  </si>
  <si>
    <t>98.38417621426488</t>
  </si>
  <si>
    <t>GATCCAGATCTAACTTGGGGTGGCTTTGTCTGCTTATTTTGCCAATTCCACTAATTGTTTGGG</t>
  </si>
  <si>
    <t>T-32-G;C-36-A</t>
  </si>
  <si>
    <t>0.06497727536311293</t>
  </si>
  <si>
    <t>0.09720228096971198</t>
  </si>
  <si>
    <t>52.39631739644774</t>
  </si>
  <si>
    <t>GATCCAGATCTAACTTGGGGTGGCTTTGTCTGCTTCATTTGCCAATTCCACTAATTGTTTGGG</t>
  </si>
  <si>
    <t>T-32-G;T-37-A</t>
  </si>
  <si>
    <t>0.040401382947267944</t>
  </si>
  <si>
    <t>0.10333053938730914</t>
  </si>
  <si>
    <t>51.12432532749843</t>
  </si>
  <si>
    <t>GATCCAGATCTAACTTGGGGTGGCTTTGTCTGCTTCCTTTGCCAATTCCACTAATTGTTTGGG</t>
  </si>
  <si>
    <t>T-32-G;T-37-C</t>
  </si>
  <si>
    <t>-0.0571560393697743</t>
  </si>
  <si>
    <t>0.1172153876047912</t>
  </si>
  <si>
    <t>46.372332331811535</t>
  </si>
  <si>
    <t>GATCCAGATCTAACTTGGGGTGGCTTTGTCTGCTTCGTTTGCCAATTCCACTAATTGTTTGGG</t>
  </si>
  <si>
    <t>T-32-G;T-37-G</t>
  </si>
  <si>
    <t>0.4246341235411123</t>
  </si>
  <si>
    <t>0.07607915643439449</t>
  </si>
  <si>
    <t>75.07541625240385</t>
  </si>
  <si>
    <t>GATCCAGATCTAACTTGGGGTGGCTTTGTCTGCTTCTATTGCCAATTCCACTAATTGTTTGGG</t>
  </si>
  <si>
    <t>T-32-G;T-38-A</t>
  </si>
  <si>
    <t>0.012751721984538222</t>
  </si>
  <si>
    <t>0.10379024481939975</t>
  </si>
  <si>
    <t>49.730118559363866</t>
  </si>
  <si>
    <t>GATCCAGATCTAACTTGGGGTGGCTTTGTCTGCTTCTCTTGCCAATTCCACTAATTGTTTGGG</t>
  </si>
  <si>
    <t>T-32-G;T-38-C</t>
  </si>
  <si>
    <t>-0.017127742615318353</t>
  </si>
  <si>
    <t>0.11149866992110807</t>
  </si>
  <si>
    <t>48.26618887255119</t>
  </si>
  <si>
    <t>GATCCAGATCTAACTTGGGGTGGCTTTGTCTGCTTCTGTTGCCAATTCCACTAATTGTTTGGG</t>
  </si>
  <si>
    <t>T-32-G;T-38-G</t>
  </si>
  <si>
    <t>-0.25198786892608727</t>
  </si>
  <si>
    <t>0.09763614498892234</t>
  </si>
  <si>
    <t>38.1631795967296</t>
  </si>
  <si>
    <t>GATCCAGATCTAACTTGGGGTGGCTTTGTCTGCTTCTTATGCCAATTCCACTAATTGTTTGGG</t>
  </si>
  <si>
    <t>T-32-G;T-39-A</t>
  </si>
  <si>
    <t>-0.2560190910688265</t>
  </si>
  <si>
    <t>0.12347853415714242</t>
  </si>
  <si>
    <t>38.00964501602361</t>
  </si>
  <si>
    <t>GATCCAGATCTAACTTGGGGTGGCTTTGTCTGCTTCTTCTGCCAATTCCACTAATTGTTTGGG</t>
  </si>
  <si>
    <t>T-32-G;T-39-C</t>
  </si>
  <si>
    <t>0.4526142244168797</t>
  </si>
  <si>
    <t>0.09814884834021836</t>
  </si>
  <si>
    <t>77.2056977390576</t>
  </si>
  <si>
    <t>GATCCAGATCTAACTTGGGGTGGCTTTGTCTGCTTCTTGTGCCAATTCCACTAATTGTTTGGG</t>
  </si>
  <si>
    <t>T-32-G;T-39-G</t>
  </si>
  <si>
    <t>-0.07677397551198752</t>
  </si>
  <si>
    <t>0.09751283525758962</t>
  </si>
  <si>
    <t>45.471468316009705</t>
  </si>
  <si>
    <t>GATCCAGATCTAACTTGGGGTGGCTTTGTCTGCTTCTTTAGCCAATTCCACTAATTGTTTGGG</t>
  </si>
  <si>
    <t>T-32-G;T-40-A</t>
  </si>
  <si>
    <t>-0.16761921641421165</t>
  </si>
  <si>
    <t>0.1225104054548902</t>
  </si>
  <si>
    <t>41.52268142861049</t>
  </si>
  <si>
    <t>GATCCAGATCTAACTTGGGGTGGCTTTGTCTGCTTCTTTCGCCAATTCCACTAATTGTTTGGG</t>
  </si>
  <si>
    <t>T-32-G;T-40-C</t>
  </si>
  <si>
    <t>0.3477629990947222</t>
  </si>
  <si>
    <t>0.10019879155907818</t>
  </si>
  <si>
    <t>69.52052508223693</t>
  </si>
  <si>
    <t>GATCCAGATCTAACTTGGGGTGGCTTTGTCTGCTTCTTTGGCCAATTCCACTAATTGTTTGGG</t>
  </si>
  <si>
    <t>T-32-G;T-40-G</t>
  </si>
  <si>
    <t>-0.01083980698456495</t>
  </si>
  <si>
    <t>0.09466323974720547</t>
  </si>
  <si>
    <t>48.570639741940674</t>
  </si>
  <si>
    <t>GATCCAGATCTAACTTGGGGTGGCTTTGTCTGCTTCTTTTACCAATTCCACTAATTGTTTGGG</t>
  </si>
  <si>
    <t>T-32-G;G-41-A</t>
  </si>
  <si>
    <t>-0.51913757519828585</t>
  </si>
  <si>
    <t>0.11847075881323413</t>
  </si>
  <si>
    <t>29.216144771178946</t>
  </si>
  <si>
    <t>GATCCAGATCTAACTTGGGGTGGCTTTGTCTGCTTCTTTTCCCAATTCCACTAATTGTTTGGG</t>
  </si>
  <si>
    <t>T-32-G;G-41-C</t>
  </si>
  <si>
    <t>-0.35375794579193787</t>
  </si>
  <si>
    <t>0.13978289328452237</t>
  </si>
  <si>
    <t>34.470403593660166</t>
  </si>
  <si>
    <t>GATCCAGATCTAACTTGGGGTGGCTTTGTCTGCTTCTTTTGACAATTCCACTAATTGTTTGGG</t>
  </si>
  <si>
    <t>T-32-G;C-42-A</t>
  </si>
  <si>
    <t>-0.36178713030042065</t>
  </si>
  <si>
    <t>0.13163104210360727</t>
  </si>
  <si>
    <t>34.19474251090953</t>
  </si>
  <si>
    <t>GATCCAGATCTAACTTGGGGTGGCTTTGTCTGCTTCTTTTGCAAATTCCACTAATTGTTTGGG</t>
  </si>
  <si>
    <t>T-32-G;C-43-A</t>
  </si>
  <si>
    <t>0.3041106380713213</t>
  </si>
  <si>
    <t>0.10698892244921945</t>
  </si>
  <si>
    <t>66.55107332909678</t>
  </si>
  <si>
    <t>GATCCAGATCTAACTTGGGGTGGCTTTGTCTGCTTCTTTTGCCAAATCCACTAATTGTTTGGG</t>
  </si>
  <si>
    <t>T-32-G;T-46-A</t>
  </si>
  <si>
    <t>0.1904266335480252</t>
  </si>
  <si>
    <t>0.107133790379361</t>
  </si>
  <si>
    <t>59.39949165578132</t>
  </si>
  <si>
    <t>GATCCAGATCTAACTTGGGGTGGCTTTGTCTGCTTCTTTTGCCAACTCCACTAATTGTTTGGG</t>
  </si>
  <si>
    <t>T-32-G;T-46-C</t>
  </si>
  <si>
    <t>0.156976350672693</t>
  </si>
  <si>
    <t>0.11374630599806944</t>
  </si>
  <si>
    <t>57.44542608078672</t>
  </si>
  <si>
    <t>GATCCAGATCTAACTTGGGGTGGCTTTGTCTGCTTCTTTTGCCAAGTCCACTAATTGTTTGGG</t>
  </si>
  <si>
    <t>T-32-G;T-46-G</t>
  </si>
  <si>
    <t>0.44488710598129777</t>
  </si>
  <si>
    <t>0.08252330870719744</t>
  </si>
  <si>
    <t>76.61141915617</t>
  </si>
  <si>
    <t>GATCCAGATCTAACTTGGGGTGGCTTTGTCTGCTTCTTTTGCCAATACCACTAATTGTTTGGG</t>
  </si>
  <si>
    <t>T-32-G;T-47-A</t>
  </si>
  <si>
    <t>-0.03732051149137777</t>
  </si>
  <si>
    <t>0.15903746448738368</t>
  </si>
  <si>
    <t>47.301335194314944</t>
  </si>
  <si>
    <t>GATCCAGATCTAACTTGGGGTGGCTTTGTCTGCTTCTTTTGCCAATCCCACTAATTGTTTGGG</t>
  </si>
  <si>
    <t>T-32-G;T-47-C</t>
  </si>
  <si>
    <t>-0.42525376287042665</t>
  </si>
  <si>
    <t>0.1677238889953182</t>
  </si>
  <si>
    <t>32.091951670724384</t>
  </si>
  <si>
    <t>GATCCAGATCTAACTTGGGGTGGCTTTGTCTGCTTCTTTTGCCAATGCCACTAATTGTTTGGG</t>
  </si>
  <si>
    <t>T-32-G;T-47-G</t>
  </si>
  <si>
    <t>-1.0976733482820862</t>
  </si>
  <si>
    <t>0.19280857339939875</t>
  </si>
  <si>
    <t>16.382041207743825</t>
  </si>
  <si>
    <t>GATCCAGATCTAACTTGGGGTGGCTTTGTCTGCTTCTTTTGCCAATTACACTAATTGTTTGGG</t>
  </si>
  <si>
    <t>T-32-G;C-48-A</t>
  </si>
  <si>
    <t>-0.5579504547432924</t>
  </si>
  <si>
    <t>0.14693096248901474</t>
  </si>
  <si>
    <t>28.103906275948408</t>
  </si>
  <si>
    <t>GATCCAGATCTAACTTGGGGTGGCTTTGTCTGCTTCTTTTGCCAATTCAACTAATTGTTTGGG</t>
  </si>
  <si>
    <t>T-32-G;C-49-A</t>
  </si>
  <si>
    <t>0.1860545843074356</t>
  </si>
  <si>
    <t>0.07870553111188544</t>
  </si>
  <si>
    <t>59.14036103208887</t>
  </si>
  <si>
    <t>GATCCAGATCTAACTTGGGGTGGCTTTGTCTGCTTCTTTTGCCAATTCCAATAATTGTTTGGG</t>
  </si>
  <si>
    <t>T-32-G;C-51-A</t>
  </si>
  <si>
    <t>-0.6360150502276042</t>
  </si>
  <si>
    <t>0.14297670688443545</t>
  </si>
  <si>
    <t>25.993434439448485</t>
  </si>
  <si>
    <t>GATCCAGATCTAACTTGGGGTGGCTTTGTCTGCTTCTTTTGCCAATTCCACAAATTGTTTGGG</t>
  </si>
  <si>
    <t>T-32-G;T-52-A</t>
  </si>
  <si>
    <t>0.4857911164835168</t>
  </si>
  <si>
    <t>0.10573780038070685</t>
  </si>
  <si>
    <t>79.81010705689249</t>
  </si>
  <si>
    <t>GATCCAGATCTAACTTGGGGTGGCTTTGTCTGCTTCTTTTGCCAATTCCACCAATTGTTTGGG</t>
  </si>
  <si>
    <t>T-32-G;T-52-C</t>
  </si>
  <si>
    <t>0.2794839605282643</t>
  </si>
  <si>
    <t>0.0999950882741931</t>
  </si>
  <si>
    <t>64.93215758237251</t>
  </si>
  <si>
    <t>GATCCAGATCTAACTTGGGGTGGCTTTGTCTGCTTCTTTTGCCAATTCCACGAATTGTTTGGG</t>
  </si>
  <si>
    <t>T-32-G;T-52-G</t>
  </si>
  <si>
    <t>0.6291137904710798</t>
  </si>
  <si>
    <t>0.08579489910270816</t>
  </si>
  <si>
    <t>92.10901537436233</t>
  </si>
  <si>
    <t>GATCCAGATCTAACTTGGGGTGGCTTTGTCTGCTTCTTTTGCCAATTCCACTAAATGTTTGGG</t>
  </si>
  <si>
    <t>T-32-G;T-55-A</t>
  </si>
  <si>
    <t>0.01614206750692504</t>
  </si>
  <si>
    <t>0.12016574234426748</t>
  </si>
  <si>
    <t>49.89900697742219</t>
  </si>
  <si>
    <t>GATCCAGATCTAACTTGGGGTGGCTTTGTCTGCTTCTTTTGCCAATTCCACTAACTGTTTGGG</t>
  </si>
  <si>
    <t>T-32-G;T-55-C</t>
  </si>
  <si>
    <t>-0.10236739292747984</t>
  </si>
  <si>
    <t>0.13108080094697525</t>
  </si>
  <si>
    <t>44.32246423541782</t>
  </si>
  <si>
    <t>GATCCAGATCTAACTTGGGGTGGCTTTGTCTGCTTCTTTTGCCAATTCCACTAAGTGTTTGGG</t>
  </si>
  <si>
    <t>T-32-G;T-55-G</t>
  </si>
  <si>
    <t>0.22446245275021448</t>
  </si>
  <si>
    <t>0.12702249697677398</t>
  </si>
  <si>
    <t>61.45600098004747</t>
  </si>
  <si>
    <t>GATCCAGATCTAACTTGGGGTGGCTTTGTCTGCTTCTTTTGCCAATTCCACTAATAGTTTGGG</t>
  </si>
  <si>
    <t>T-32-G;T-56-A</t>
  </si>
  <si>
    <t>-0.28455327259862484</t>
  </si>
  <si>
    <t>0.13989654163164655</t>
  </si>
  <si>
    <t>36.94039848984147</t>
  </si>
  <si>
    <t>GATCCAGATCTAACTTGGGGTGGCTTTGTCTGCTTCTTTTGCCAATTCCACTAATCGTTTGGG</t>
  </si>
  <si>
    <t>T-32-G;T-56-C</t>
  </si>
  <si>
    <t>0.1634797686692639</t>
  </si>
  <si>
    <t>0.10667469083544627</t>
  </si>
  <si>
    <t>57.82023514756873</t>
  </si>
  <si>
    <t>GATCCAGATCTAACTTGGGGTGGCTTTGTCTGCTTCTTTTGCCAATTCCACTAATGGTTTGGG</t>
  </si>
  <si>
    <t>T-32-G;T-56-G</t>
  </si>
  <si>
    <t>0.1720990331474176</t>
  </si>
  <si>
    <t>0.1157153310895299</t>
  </si>
  <si>
    <t>58.32075701294671</t>
  </si>
  <si>
    <t>GATCCAGATCTAACTTGGGGTGGCTTTGTCTGCTTCTTTTGCCAATTCCACTAATTATTTGGG</t>
  </si>
  <si>
    <t>T-32-G;G-57-A</t>
  </si>
  <si>
    <t>0.2142716337306355</t>
  </si>
  <si>
    <t>0.09102566159738326</t>
  </si>
  <si>
    <t>60.8328943723314</t>
  </si>
  <si>
    <t>GATCCAGATCTAACTTGGGGTGGCTTTGTCTGCTTCTTTTGCCAATTCCACTAATTCTTTGGG</t>
  </si>
  <si>
    <t>T-32-G;G-57-C</t>
  </si>
  <si>
    <t>0.13039350943108563</t>
  </si>
  <si>
    <t>0.1217930224853323</t>
  </si>
  <si>
    <t>55.938481610853685</t>
  </si>
  <si>
    <t>GATCCAGATCTAACTTGGGGTGGCTTTGTCTGCTTCTTTTGCCAATTCCACTAATTGATTGGG</t>
  </si>
  <si>
    <t>T-32-G;T-58-A</t>
  </si>
  <si>
    <t>0.15390771459404629</t>
  </si>
  <si>
    <t>0.12966948136872142</t>
  </si>
  <si>
    <t>57.26941716553177</t>
  </si>
  <si>
    <t>GATCCAGATCTAACTTGGGGTGGCTTTGTCTGCTTCTTTTGCCAATTCCACTAATTGCTTGGG</t>
  </si>
  <si>
    <t>T-32-G;T-58-C</t>
  </si>
  <si>
    <t>0.33616754316545755</t>
  </si>
  <si>
    <t>0.10882420731530468</t>
  </si>
  <si>
    <t>68.71905856237288</t>
  </si>
  <si>
    <t>GATCCAGATCTAACTTGGGGTGGCTTTGTCTGCTTCTTTTGCCAATTCCACTAATTGGTTGGG</t>
  </si>
  <si>
    <t>T-32-G;T-58-G</t>
  </si>
  <si>
    <t>-0.11622850967972131</t>
  </si>
  <si>
    <t>0.12949884037848586</t>
  </si>
  <si>
    <t>43.71234362891987</t>
  </si>
  <si>
    <t>GATCCAGATCTAACTTGGGGTGGCTTTGTCTGCTTCTTTTGCCAATTCCACTAATTGTATGGG</t>
  </si>
  <si>
    <t>T-32-G;T-59-A</t>
  </si>
  <si>
    <t>0.09169775848729722</t>
  </si>
  <si>
    <t>0.1400266781783734</t>
  </si>
  <si>
    <t>53.815245104824015</t>
  </si>
  <si>
    <t>GATCCAGATCTAACTTGGGGTGGCTTTGTCTGCTTCTTTTGCCAATTCCACTAATTGTCTGGG</t>
  </si>
  <si>
    <t>T-32-G;T-59-C</t>
  </si>
  <si>
    <t>0.283979626379789</t>
  </si>
  <si>
    <t>0.10049791473656738</t>
  </si>
  <si>
    <t>65.22472802258815</t>
  </si>
  <si>
    <t>GATCCAGATCTAACTTGGGGTGGCTTTGTCTGCTTCTTTTGCCAATTCCACTAATTGTGTGGG</t>
  </si>
  <si>
    <t>T-32-G;T-59-G</t>
  </si>
  <si>
    <t>-0.2689696881892294</t>
  </si>
  <si>
    <t>0.1463200085517766</t>
  </si>
  <si>
    <t>37.520571151542434</t>
  </si>
  <si>
    <t>GATCCAGATCTAACTTGGGGTGGCTTTGTCTGCTTCTTTTGCCAATTCCACTAATTGTTAGGG</t>
  </si>
  <si>
    <t>T-32-G;T-60-A</t>
  </si>
  <si>
    <t>-0.7742565228540224</t>
  </si>
  <si>
    <t>0.15374169979226335</t>
  </si>
  <si>
    <t>22.63737976660134</t>
  </si>
  <si>
    <t>GATCCAGATCTAACTTGGGGTGGCTTTGTCTGCTTCTTTTGCCAATTCCACTAATTGTTCGGG</t>
  </si>
  <si>
    <t>T-32-G;T-60-C</t>
  </si>
  <si>
    <t>-0.054688709087757637</t>
  </si>
  <si>
    <t>0.11350772850513444</t>
  </si>
  <si>
    <t>46.48688945863962</t>
  </si>
  <si>
    <t>GATCCAGATCTAACTTGGGGTGGCTTTGTCTGCTTCTTTTGCCAATTCCACTAATTGTTGGGG</t>
  </si>
  <si>
    <t>T-32-G;T-60-G</t>
  </si>
  <si>
    <t>-0.06324338931426238</t>
  </si>
  <si>
    <t>0.1179596297534351</t>
  </si>
  <si>
    <t>46.09090515905051</t>
  </si>
  <si>
    <t>GATCCAGATCTAACTTGGGGTGGCTTTGTCTGCTTCTTTTGCCAATTCCACTAATTGTTTAGG</t>
  </si>
  <si>
    <t>T-32-G;G-61-A</t>
  </si>
  <si>
    <t>-0.13055538139362</t>
  </si>
  <si>
    <t>0.09254205025025282</t>
  </si>
  <si>
    <t>43.090547323137756</t>
  </si>
  <si>
    <t>GATCCAGATCTAACTTGGGGTGGCTTTGTCTGCTTCTTTTGCCAATTCCACTAATTGTTTCGG</t>
  </si>
  <si>
    <t>T-32-G;G-61-C</t>
  </si>
  <si>
    <t>0.2289682237478416</t>
  </si>
  <si>
    <t>0.10809380113807507</t>
  </si>
  <si>
    <t>61.73353242392273</t>
  </si>
  <si>
    <t>GATCCAGATCTAACTTGGGGTGGCTTTGTCTGCTTCTTTTGCCAATTCCACTAATTGTTTGAG</t>
  </si>
  <si>
    <t>T-32-G;G-62-A</t>
  </si>
  <si>
    <t>0.402280303808782</t>
  </si>
  <si>
    <t>0.07257245442231973</t>
  </si>
  <si>
    <t>73.41581228232226</t>
  </si>
  <si>
    <t>GATCCAGATCTAACTTGGGGTGGCTTTGTCTGCTTCTTTTGCCAATTCCACTAATTGTTTGCG</t>
  </si>
  <si>
    <t>T-32-G;G-62-C</t>
  </si>
  <si>
    <t>0.269931888455251</t>
  </si>
  <si>
    <t>0.09154013784851095</t>
  </si>
  <si>
    <t>64.31487379641023</t>
  </si>
  <si>
    <t>GATCCAGATCTAACTTGGGGTGGCTTTGTCTGCTTCTTTTGCCAATTCCACTAATTGTTTGGA</t>
  </si>
  <si>
    <t>T-32-G;G-63-A</t>
  </si>
  <si>
    <t>-3.0415247159341052</t>
  </si>
  <si>
    <t>0.6715886038037683</t>
  </si>
  <si>
    <t>2.3451147130959433</t>
  </si>
  <si>
    <t>GATCCAGATCTAACTTGGGGTGGCTTTGTCTGCTTCTTTTGCCAATTCCACTAATTGTTTGGC</t>
  </si>
  <si>
    <t>T-32-G;G-63-C</t>
  </si>
  <si>
    <t>-1.8027396666395794</t>
  </si>
  <si>
    <t>0.6391538691087904</t>
  </si>
  <si>
    <t>8.093970227953008</t>
  </si>
  <si>
    <t>GATCCAGATCTAACTTGGGGTGGCTTTGTCTGCTTCTTTTGCCAATTCCACTAATTGTTTGGG</t>
  </si>
  <si>
    <t>T-32-G</t>
  </si>
  <si>
    <t>0.0875251291407918</t>
  </si>
  <si>
    <t>0.017935695625972154</t>
  </si>
  <si>
    <t>53.59116186708012</t>
  </si>
  <si>
    <t>GATCCAGATCTAACTTGGGGTGGCTTTGTCTGCTTCTTTTGCCAATTCCACTAATTGTTTGTG</t>
  </si>
  <si>
    <t>T-32-G;G-62-T</t>
  </si>
  <si>
    <t>-0.2717315236229394</t>
  </si>
  <si>
    <t>0.12043565922816017</t>
  </si>
  <si>
    <t>37.417088475482025</t>
  </si>
  <si>
    <t>GATCCAGATCTAACTTGGGGTGGCTTTGTCTGCTTCTTTTGCCAATTCCACTAATTGTTTTGG</t>
  </si>
  <si>
    <t>T-32-G;G-61-T</t>
  </si>
  <si>
    <t>-0.1099816350305253</t>
  </si>
  <si>
    <t>0.11645088233422968</t>
  </si>
  <si>
    <t>43.98626384203468</t>
  </si>
  <si>
    <t>GATCCAGATCTAACTTGGGGTGGCTTTGTCTGCTTCTTTTGCCAATTCCACTAATTTTTTGGG</t>
  </si>
  <si>
    <t>T-32-G;G-57-T</t>
  </si>
  <si>
    <t>0.23341498305389807</t>
  </si>
  <si>
    <t>0.11932770761764636</t>
  </si>
  <si>
    <t>62.00865783862054</t>
  </si>
  <si>
    <t>GATCCAGATCTAACTTGGGGTGGCTTTGTCTGCTTCTTTTGCCAATTCCACTACTTGTTTGGG</t>
  </si>
  <si>
    <t>T-32-G;A-54-C</t>
  </si>
  <si>
    <t>0.8015186686079713</t>
  </si>
  <si>
    <t>0.10052911007715984</t>
  </si>
  <si>
    <t>GATCCAGATCTAACTTGGGGTGGCTTTGTCTGCTTCTTTTGCCAATTCCACTAGTTGTTTGGG</t>
  </si>
  <si>
    <t>T-32-G;A-54-G</t>
  </si>
  <si>
    <t>-0.16191168664227515</t>
  </si>
  <si>
    <t>0.13375616924533615</t>
  </si>
  <si>
    <t>41.76035097689508</t>
  </si>
  <si>
    <t>GATCCAGATCTAACTTGGGGTGGCTTTGTCTGCTTCTTTTGCCAATTCCACTATTTGTTTGGG</t>
  </si>
  <si>
    <t>T-32-G;A-54-T</t>
  </si>
  <si>
    <t>0.5179605042050344</t>
  </si>
  <si>
    <t>0.1052842598765812</t>
  </si>
  <si>
    <t>82.41929227031515</t>
  </si>
  <si>
    <t>GATCCAGATCTAACTTGGGGTGGCTTTGTCTGCTTCTTTTGCCAATTCCACTCATTGTTTGGG</t>
  </si>
  <si>
    <t>T-32-G;A-53-C</t>
  </si>
  <si>
    <t>-0.33731962987600295</t>
  </si>
  <si>
    <t>0.09651158020651084</t>
  </si>
  <si>
    <t>35.04172186782906</t>
  </si>
  <si>
    <t>GATCCAGATCTAACTTGGGGTGGCTTTGTCTGCTTCTTTTGCCAATTCCACTGATTGTTTGGG</t>
  </si>
  <si>
    <t>T-32-G;A-53-G</t>
  </si>
  <si>
    <t>0.4362585210183334</t>
  </si>
  <si>
    <t>0.11252986254939962</t>
  </si>
  <si>
    <t>75.95321478675046</t>
  </si>
  <si>
    <t>GATCCAGATCTAACTTGGGGTGGCTTTGTCTGCTTCTTTTGCCAATTCCACTTATTGTTTGGG</t>
  </si>
  <si>
    <t>T-32-G;A-53-T</t>
  </si>
  <si>
    <t>0.20788535705081684</t>
  </si>
  <si>
    <t>0.10039416522054376</t>
  </si>
  <si>
    <t>60.44563656157488</t>
  </si>
  <si>
    <t>GATCCAGATCTAACTTGGGGTGGCTTTGTCTGCTTCTTTTGCCAATTCCAGTAATTGTTTGGG</t>
  </si>
  <si>
    <t>T-32-G;C-51-G</t>
  </si>
  <si>
    <t>0.03120329671453992</t>
  </si>
  <si>
    <t>0.1094712350374382</t>
  </si>
  <si>
    <t>50.65623544033537</t>
  </si>
  <si>
    <t>GATCCAGATCTAACTTGGGGTGGCTTTGTCTGCTTCTTTTGCCAATTCCATTAATTGTTTGGG</t>
  </si>
  <si>
    <t>T-32-G;C-51-T</t>
  </si>
  <si>
    <t>-0.36629872026351823</t>
  </si>
  <si>
    <t>0.1217285920708388</t>
  </si>
  <si>
    <t>34.04081733852635</t>
  </si>
  <si>
    <t>GATCCAGATCTAACTTGGGGTGGCTTTGTCTGCTTCTTTTGCCAATTCCCCTAATTGTTTGGG</t>
  </si>
  <si>
    <t>T-32-G;A-50-C</t>
  </si>
  <si>
    <t>-1.620760758510618</t>
  </si>
  <si>
    <t>0.26039618857289</t>
  </si>
  <si>
    <t>9.709436777945404</t>
  </si>
  <si>
    <t>GATCCAGATCTAACTTGGGGTGGCTTTGTCTGCTTCTTTTGCCAATTCCGCTAATTGTTTGGG</t>
  </si>
  <si>
    <t>T-32-G;A-50-G</t>
  </si>
  <si>
    <t>0.3672221793710241</t>
  </si>
  <si>
    <t>0.09679541889221363</t>
  </si>
  <si>
    <t>70.88658561607991</t>
  </si>
  <si>
    <t>GATCCAGATCTAACTTGGGGTGGCTTTGTCTGCTTCTTTTGCCAATTCCTCTAATTGTTTGGG</t>
  </si>
  <si>
    <t>T-32-G;A-50-T</t>
  </si>
  <si>
    <t>0.02780268548379103</t>
  </si>
  <si>
    <t>0.11089570847909873</t>
  </si>
  <si>
    <t>50.48426584378378</t>
  </si>
  <si>
    <t>GATCCAGATCTAACTTGGGGTGGCTTTGTCTGCTTCTTTTGCCAATTCGACTAATTGTTTGGG</t>
  </si>
  <si>
    <t>T-32-G;C-49-G</t>
  </si>
  <si>
    <t>0.19457393793393202</t>
  </si>
  <si>
    <t>0.08555344407795491</t>
  </si>
  <si>
    <t>59.64635097457942</t>
  </si>
  <si>
    <t>GATCCAGATCTAACTTGGGGTGGCTTTGTCTGCTTCTTTTGCCAATTCTACTAATTGTTTGGG</t>
  </si>
  <si>
    <t>T-32-G;C-49-T</t>
  </si>
  <si>
    <t>0.17465013263939094</t>
  </si>
  <si>
    <t>0.0991016100269002</t>
  </si>
  <si>
    <t>58.46972900692919</t>
  </si>
  <si>
    <t>GATCCAGATCTAACTTGGGGTGGCTTTGTCTGCTTCTTTTGCCAATTGCACTAATTGTTTGGG</t>
  </si>
  <si>
    <t>T-32-G;C-48-G</t>
  </si>
  <si>
    <t>-0.6057683293270671</t>
  </si>
  <si>
    <t>0.13742249675517101</t>
  </si>
  <si>
    <t>26.791661618681353</t>
  </si>
  <si>
    <t>GATCCAGATCTAACTTGGGGTGGCTTTGTCTGCTTCTTTTGCCAATTTCACTAATTGTTTGGG</t>
  </si>
  <si>
    <t>T-32-G;C-48-T</t>
  </si>
  <si>
    <t>-0.8681978625310794</t>
  </si>
  <si>
    <t>0.1467110509984782</t>
  </si>
  <si>
    <t>20.607625398340996</t>
  </si>
  <si>
    <t>GATCCAGATCTAACTTGGGGTGGCTTTGTCTGCTTCTTTTGCCACTTCCACTAATTGTTTGGG</t>
  </si>
  <si>
    <t>T-32-G;A-45-C</t>
  </si>
  <si>
    <t>-0.9156947996761726</t>
  </si>
  <si>
    <t>0.2117427125987653</t>
  </si>
  <si>
    <t>19.651707596488748</t>
  </si>
  <si>
    <t>GATCCAGATCTAACTTGGGGTGGCTTTGTCTGCTTCTTTTGCCAGTTCCACTAATTGTTTGGG</t>
  </si>
  <si>
    <t>T-32-G;A-45-G</t>
  </si>
  <si>
    <t>0.3975266676851976</t>
  </si>
  <si>
    <t>0.09791226142826641</t>
  </si>
  <si>
    <t>73.06764840283495</t>
  </si>
  <si>
    <t>GATCCAGATCTAACTTGGGGTGGCTTTGTCTGCTTCTTTTGCCATTTCCACTAATTGTTTGGG</t>
  </si>
  <si>
    <t>T-32-G;A-45-T</t>
  </si>
  <si>
    <t>-0.21890432172615748</t>
  </si>
  <si>
    <t>0.11254896194026294</t>
  </si>
  <si>
    <t>39.44687038926128</t>
  </si>
  <si>
    <t>GATCCAGATCTAACTTGGGGTGGCTTTGTCTGCTTCTTTTGCCCATTCCACTAATTGTTTGGG</t>
  </si>
  <si>
    <t>T-32-G;A-44-C</t>
  </si>
  <si>
    <t>-0.32413287328870133</t>
  </si>
  <si>
    <t>0.14541727580523442</t>
  </si>
  <si>
    <t>35.50686867298191</t>
  </si>
  <si>
    <t>GATCCAGATCTAACTTGGGGTGGCTTTGTCTGCTTCTTTTGCCGATTCCACTAATTGTTTGGG</t>
  </si>
  <si>
    <t>T-32-G;A-44-G</t>
  </si>
  <si>
    <t>0.840931947811414</t>
  </si>
  <si>
    <t>0.08080066380857007</t>
  </si>
  <si>
    <t>GATCCAGATCTAACTTGGGGTGGCTTTGTCTGCTTCTTTTGCCTATTCCACTAATTGTTTGGG</t>
  </si>
  <si>
    <t>T-32-G;A-44-T</t>
  </si>
  <si>
    <t>-0.16351067288662052</t>
  </si>
  <si>
    <t>0.10620097647665452</t>
  </si>
  <si>
    <t>41.69363010721616</t>
  </si>
  <si>
    <t>GATCCAGATCTAACTTGGGGTGGCTTTGTCTGCTTCTTTTGCGAATTCCACTAATTGTTTGGG</t>
  </si>
  <si>
    <t>T-32-G;C-43-G</t>
  </si>
  <si>
    <t>0.3293554023135353</t>
  </si>
  <si>
    <t>0.08316700424230693</t>
  </si>
  <si>
    <t>68.25252550481562</t>
  </si>
  <si>
    <t>GATCCAGATCTAACTTGGGGTGGCTTTGTCTGCTTCTTTTGCTAATTCCACTAATTGTTTGGG</t>
  </si>
  <si>
    <t>T-32-G;C-43-T</t>
  </si>
  <si>
    <t>-0.7081538414431205</t>
  </si>
  <si>
    <t>0.14965262451314001</t>
  </si>
  <si>
    <t>24.184337027675078</t>
  </si>
  <si>
    <t>GATCCAGATCTAACTTGGGGTGGCTTTGTCTGCTTCTTTTGGCAATTCCACTAATTGTTTGGG</t>
  </si>
  <si>
    <t>T-32-G;C-42-G</t>
  </si>
  <si>
    <t>0.05950028095608684</t>
  </si>
  <si>
    <t>0.09604500318675235</t>
  </si>
  <si>
    <t>52.11012750475069</t>
  </si>
  <si>
    <t>GATCCAGATCTAACTTGGGGTGGCTTTGTCTGCTTCTTTTGTCAATTCCACTAATTGTTTGGG</t>
  </si>
  <si>
    <t>T-32-G;C-42-T</t>
  </si>
  <si>
    <t>-0.4284595971753266</t>
  </si>
  <si>
    <t>0.13760740681079706</t>
  </si>
  <si>
    <t>31.989234925551383</t>
  </si>
  <si>
    <t>GATCCAGATCTAACTTGGGGTGGCTTTGTCTGCTTCTTTTTCCAATTCCACTAATTGTTTGGG</t>
  </si>
  <si>
    <t>T-32-G;G-41-T</t>
  </si>
  <si>
    <t>-0.6385716340609323</t>
  </si>
  <si>
    <t>0.17751684762591288</t>
  </si>
  <si>
    <t>25.92706492095684</t>
  </si>
  <si>
    <t>GATCCAGATCTAACTTGGGGTGGCTTTGTCTGCTTGTTTTGCCAATTCCACTAATTGTTTGGG</t>
  </si>
  <si>
    <t>T-32-G;C-36-G</t>
  </si>
  <si>
    <t>-0.11615992078861911</t>
  </si>
  <si>
    <t>0.086398053321149</t>
  </si>
  <si>
    <t>43.71534191292017</t>
  </si>
  <si>
    <t>GATCCAGATCTAACTTGGGGTGGCTTTGTCTGCTTTTTTTGCCAATTCCACTAATTGTTTGGG</t>
  </si>
  <si>
    <t>T-32-G;C-36-T</t>
  </si>
  <si>
    <t>0.1245525490994468</t>
  </si>
  <si>
    <t>0.11766114225482192</t>
  </si>
  <si>
    <t>55.61269952509256</t>
  </si>
  <si>
    <t>GATCCAGATCTAACTTGGGGTGGCTTTGTCTGGTTCTTTTGCCAATTCCACTAATTGTTTGGG</t>
  </si>
  <si>
    <t>T-32-G;C-33-G</t>
  </si>
  <si>
    <t>-0.38365318941966814</t>
  </si>
  <si>
    <t>0.12368715690626633</t>
  </si>
  <si>
    <t>33.45515366405322</t>
  </si>
  <si>
    <t>GATCCAGATCTAACTTGGGGTGGCTTTGTCTGTTTCTTTTGCCAATTCCACTAATTGTTTGGG</t>
  </si>
  <si>
    <t>T-32-G;C-33-T</t>
  </si>
  <si>
    <t>-1.3832724195992925</t>
  </si>
  <si>
    <t>0.20360541141414706</t>
  </si>
  <si>
    <t>12.312150437117676</t>
  </si>
  <si>
    <t>GATCCAGATCTAACTTGGGGTGGCTTTGTCTTAATCTTTTGCCAATTCCACTAATTGTTTGGG</t>
  </si>
  <si>
    <t>C-33-A;T-34-A</t>
  </si>
  <si>
    <t>-1.3538826169999547</t>
  </si>
  <si>
    <t>0.30890090526554637</t>
  </si>
  <si>
    <t>12.679371959829387</t>
  </si>
  <si>
    <t>GATCCAGATCTAACTTGGGGTGGCTTTGTCTTACTCTTTTGCCAATTCCACTAATTGTTTGGG</t>
  </si>
  <si>
    <t>C-33-A;T-34-C</t>
  </si>
  <si>
    <t>-1.5948460336028591</t>
  </si>
  <si>
    <t>0.28592908991221705</t>
  </si>
  <si>
    <t>9.96434280533697</t>
  </si>
  <si>
    <t>GATCCAGATCTAACTTGGGGTGGCTTTGTCTTAGTCTTTTGCCAATTCCACTAATTGTTTGGG</t>
  </si>
  <si>
    <t>C-33-A;T-34-G</t>
  </si>
  <si>
    <t>-2.283057462554621</t>
  </si>
  <si>
    <t>0.6010543341606227</t>
  </si>
  <si>
    <t>5.006822950092874</t>
  </si>
  <si>
    <t>GATCCAGATCTAACTTGGGGTGGCTTTGTCTTATACTTTTGCCAATTCCACTAATTGTTTGGG</t>
  </si>
  <si>
    <t>C-33-A;T-35-A</t>
  </si>
  <si>
    <t>-1.668805316909558</t>
  </si>
  <si>
    <t>0.32708108401599806</t>
  </si>
  <si>
    <t>9.253979894837974</t>
  </si>
  <si>
    <t>GATCCAGATCTAACTTGGGGTGGCTTTGTCTTATCCTTTTGCCAATTCCACTAATTGTTTGGG</t>
  </si>
  <si>
    <t>C-33-A;T-35-C</t>
  </si>
  <si>
    <t>-0.9201053402994159</t>
  </si>
  <si>
    <t>0.19270091078482487</t>
  </si>
  <si>
    <t>19.565223802158854</t>
  </si>
  <si>
    <t>GATCCAGATCTAACTTGGGGTGGCTTTGTCTTATGCTTTTGCCAATTCCACTAATTGTTTGGG</t>
  </si>
  <si>
    <t>C-33-A;T-35-G</t>
  </si>
  <si>
    <t>-0.5509814531531736</t>
  </si>
  <si>
    <t>0.1594287627881596</t>
  </si>
  <si>
    <t>28.300446492568646</t>
  </si>
  <si>
    <t>GATCCAGATCTAACTTGGGGTGGCTTTGTCTTATTATTTTGCCAATTCCACTAATTGTTTGGG</t>
  </si>
  <si>
    <t>C-33-A;C-36-A</t>
  </si>
  <si>
    <t>-1.4256331751294564</t>
  </si>
  <si>
    <t>0.3084218023669737</t>
  </si>
  <si>
    <t>11.801490766913881</t>
  </si>
  <si>
    <t>GATCCAGATCTAACTTGGGGTGGCTTTGTCTTATTCATTTGCCAATTCCACTAATTGTTTGGG</t>
  </si>
  <si>
    <t>C-33-A;T-37-A</t>
  </si>
  <si>
    <t>-0.7348806927245602</t>
  </si>
  <si>
    <t>0.16223885503524643</t>
  </si>
  <si>
    <t>23.546527140089825</t>
  </si>
  <si>
    <t>GATCCAGATCTAACTTGGGGTGGCTTTGTCTTATTCCTTTGCCAATTCCACTAATTGTTTGGG</t>
  </si>
  <si>
    <t>C-33-A;T-37-C</t>
  </si>
  <si>
    <t>-1.4157721727669492</t>
  </si>
  <si>
    <t>0.21632110141545713</t>
  </si>
  <si>
    <t>11.91844097068659</t>
  </si>
  <si>
    <t>GATCCAGATCTAACTTGGGGTGGCTTTGTCTTATTCGTTTGCCAATTCCACTAATTGTTTGGG</t>
  </si>
  <si>
    <t>C-33-A;T-37-G</t>
  </si>
  <si>
    <t>-0.28667026997691925</t>
  </si>
  <si>
    <t>0.09768623003455304</t>
  </si>
  <si>
    <t>36.862278482186746</t>
  </si>
  <si>
    <t>GATCCAGATCTAACTTGGGGTGGCTTTGTCTTATTCTATTGCCAATTCCACTAATTGTTTGGG</t>
  </si>
  <si>
    <t>C-33-A;T-38-A</t>
  </si>
  <si>
    <t>-1.7778310974218647</t>
  </si>
  <si>
    <t>0.32084659778875</t>
  </si>
  <si>
    <t>8.298111322299636</t>
  </si>
  <si>
    <t>GATCCAGATCTAACTTGGGGTGGCTTTGTCTTATTCTCTTGCCAATTCCACTAATTGTTTGGG</t>
  </si>
  <si>
    <t>C-33-A;T-38-C</t>
  </si>
  <si>
    <t>-1.1443107883653343</t>
  </si>
  <si>
    <t>0.22688642319396088</t>
  </si>
  <si>
    <t>15.635566865414567</t>
  </si>
  <si>
    <t>GATCCAGATCTAACTTGGGGTGGCTTTGTCTTATTCTGTTGCCAATTCCACTAATTGTTTGGG</t>
  </si>
  <si>
    <t>C-33-A;T-38-G</t>
  </si>
  <si>
    <t>-0.8888089843309938</t>
  </si>
  <si>
    <t>0.15160209154074403</t>
  </si>
  <si>
    <t>20.187226450864227</t>
  </si>
  <si>
    <t>GATCCAGATCTAACTTGGGGTGGCTTTGTCTTATTCTTATGCCAATTCCACTAATTGTTTGGG</t>
  </si>
  <si>
    <t>C-33-A;T-39-A</t>
  </si>
  <si>
    <t>-1.9193262195792793</t>
  </si>
  <si>
    <t>0.29501915634505194</t>
  </si>
  <si>
    <t>7.203253617153341</t>
  </si>
  <si>
    <t>GATCCAGATCTAACTTGGGGTGGCTTTGTCTTATTCTTCTGCCAATTCCACTAATTGTTTGGG</t>
  </si>
  <si>
    <t>C-33-A;T-39-C</t>
  </si>
  <si>
    <t>-0.23172747734761479</t>
  </si>
  <si>
    <t>0.1268760032688777</t>
  </si>
  <si>
    <t>38.944266403096904</t>
  </si>
  <si>
    <t>GATCCAGATCTAACTTGGGGTGGCTTTGTCTTATTCTTGTGCCAATTCCACTAATTGTTTGGG</t>
  </si>
  <si>
    <t>C-33-A;T-39-G</t>
  </si>
  <si>
    <t>-0.9252736067697546</t>
  </si>
  <si>
    <t>0.1779367333412121</t>
  </si>
  <si>
    <t>19.464366365551403</t>
  </si>
  <si>
    <t>GATCCAGATCTAACTTGGGGTGGCTTTGTCTTATTCTTTAGCCAATTCCACTAATTGTTTGGG</t>
  </si>
  <si>
    <t>C-33-A;T-40-A</t>
  </si>
  <si>
    <t>-3.0017569862532283</t>
  </si>
  <si>
    <t>1.05226734858789</t>
  </si>
  <si>
    <t>2.4402537957491353</t>
  </si>
  <si>
    <t>GATCCAGATCTAACTTGGGGTGGCTTTGTCTTATTCTTTCGCCAATTCCACTAATTGTTTGGG</t>
  </si>
  <si>
    <t>C-33-A;T-40-C</t>
  </si>
  <si>
    <t>0.21813904751286628</t>
  </si>
  <si>
    <t>0.09836616308843979</t>
  </si>
  <si>
    <t>61.06861586891731</t>
  </si>
  <si>
    <t>GATCCAGATCTAACTTGGGGTGGCTTTGTCTTATTCTTTGGCCAATTCCACTAATTGTTTGGG</t>
  </si>
  <si>
    <t>C-33-A;T-40-G</t>
  </si>
  <si>
    <t>-0.8059533391045404</t>
  </si>
  <si>
    <t>0.1393400866362163</t>
  </si>
  <si>
    <t>21.931099450085682</t>
  </si>
  <si>
    <t>GATCCAGATCTAACTTGGGGTGGCTTTGTCTTATTCTTTTACCAATTCCACTAATTGTTTGGG</t>
  </si>
  <si>
    <t>C-33-A;G-41-A</t>
  </si>
  <si>
    <t>-2.769360220557039</t>
  </si>
  <si>
    <t>1.311893511096068</t>
  </si>
  <si>
    <t>3.078673474897069</t>
  </si>
  <si>
    <t>GATCCAGATCTAACTTGGGGTGGCTTTGTCTTATTCTTTTCCCAATTCCACTAATTGTTTGGG</t>
  </si>
  <si>
    <t>C-33-A;G-41-C</t>
  </si>
  <si>
    <t>-1.0909863251281726</t>
  </si>
  <si>
    <t>0.532993669749741</t>
  </si>
  <si>
    <t>16.491955386357926</t>
  </si>
  <si>
    <t>GATCCAGATCTAACTTGGGGTGGCTTTGTCTTATTCTTTTGACAATTCCACTAATTGTTTGGG</t>
  </si>
  <si>
    <t>C-33-A;C-42-A</t>
  </si>
  <si>
    <t>-1.936787771133027</t>
  </si>
  <si>
    <t>0.41829859990876245</t>
  </si>
  <si>
    <t>7.078565425568569</t>
  </si>
  <si>
    <t>GATCCAGATCTAACTTGGGGTGGCTTTGTCTTATTCTTTTGCAAATTCCACTAATTGTTTGGG</t>
  </si>
  <si>
    <t>C-33-A;C-43-A</t>
  </si>
  <si>
    <t>-1.1084969224327519</t>
  </si>
  <si>
    <t>0.4296433756080959</t>
  </si>
  <si>
    <t>16.205685093402437</t>
  </si>
  <si>
    <t>GATCCAGATCTAACTTGGGGTGGCTTTGTCTTATTCTTTTGCCAAATCCACTAATTGTTTGGG</t>
  </si>
  <si>
    <t>C-33-A;T-46-A</t>
  </si>
  <si>
    <t>-1.5695899731048049</t>
  </si>
  <si>
    <t>0.5040491098941402</t>
  </si>
  <si>
    <t>10.219207744832968</t>
  </si>
  <si>
    <t>GATCCAGATCTAACTTGGGGTGGCTTTGTCTTATTCTTTTGCCAACTCCACTAATTGTTTGGG</t>
  </si>
  <si>
    <t>C-33-A;T-46-C</t>
  </si>
  <si>
    <t>-1.9648085701404283</t>
  </si>
  <si>
    <t>0.4654708947769922</t>
  </si>
  <si>
    <t>6.88297151300016</t>
  </si>
  <si>
    <t>GATCCAGATCTAACTTGGGGTGGCTTTGTCTTATTCTTTTGCCAAGTCCACTAATTGTTTGGG</t>
  </si>
  <si>
    <t>C-33-A;T-46-G</t>
  </si>
  <si>
    <t>-1.5019101674528874</t>
  </si>
  <si>
    <t>0.2263239005575759</t>
  </si>
  <si>
    <t>10.934783633688797</t>
  </si>
  <si>
    <t>GATCCAGATCTAACTTGGGGTGGCTTTGTCTTATTCTTTTGCCAATACCACTAATTGTTTGGG</t>
  </si>
  <si>
    <t>C-33-A;T-47-A</t>
  </si>
  <si>
    <t>-2.035316972195344</t>
  </si>
  <si>
    <t>0.3666197399026358</t>
  </si>
  <si>
    <t>6.41437818914651</t>
  </si>
  <si>
    <t>GATCCAGATCTAACTTGGGGTGGCTTTGTCTTATTCTTTTGCCAATCCCACTAATTGTTTGGG</t>
  </si>
  <si>
    <t>C-33-A;T-47-C</t>
  </si>
  <si>
    <t>-2.35165045828137</t>
  </si>
  <si>
    <t>0.5665491432419376</t>
  </si>
  <si>
    <t>4.6749037604048835</t>
  </si>
  <si>
    <t>GATCCAGATCTAACTTGGGGTGGCTTTGTCTTATTCTTTTGCCAATGCCACTAATTGTTTGGG</t>
  </si>
  <si>
    <t>C-33-A;T-47-G</t>
  </si>
  <si>
    <t>-2.3157953176544632</t>
  </si>
  <si>
    <t>1.3131029231914189</t>
  </si>
  <si>
    <t>4.84556433875104</t>
  </si>
  <si>
    <t>GATCCAGATCTAACTTGGGGTGGCTTTGTCTTATTCTTTTGCCAATTACACTAATTGTTTGGG</t>
  </si>
  <si>
    <t>C-33-A;C-48-A</t>
  </si>
  <si>
    <t>-2.9801094897100655</t>
  </si>
  <si>
    <t>1.3704738472075788</t>
  </si>
  <si>
    <t>2.4936550982452963</t>
  </si>
  <si>
    <t>GATCCAGATCTAACTTGGGGTGGCTTTGTCTTATTCTTTTGCCAATTCAACTAATTGTTTGGG</t>
  </si>
  <si>
    <t>C-33-A;C-49-A</t>
  </si>
  <si>
    <t>-1.3333393677276395</t>
  </si>
  <si>
    <t>0.22809545874842727</t>
  </si>
  <si>
    <t>12.942541380848525</t>
  </si>
  <si>
    <t>GATCCAGATCTAACTTGGGGTGGCTTTGTCTTATTCTTTTGCCAATTCCAATAATTGTTTGGG</t>
  </si>
  <si>
    <t>C-33-A;C-51-A</t>
  </si>
  <si>
    <t>-2.1295231526801452</t>
  </si>
  <si>
    <t>1.2059796831735472</t>
  </si>
  <si>
    <t>5.837694153372688</t>
  </si>
  <si>
    <t>GATCCAGATCTAACTTGGGGTGGCTTTGTCTTATTCTTTTGCCAATTCCACAAATTGTTTGGG</t>
  </si>
  <si>
    <t>C-33-A;T-52-A</t>
  </si>
  <si>
    <t>-1.3605194939609278</t>
  </si>
  <si>
    <t>0.20194783691036158</t>
  </si>
  <si>
    <t>12.595499162776598</t>
  </si>
  <si>
    <t>GATCCAGATCTAACTTGGGGTGGCTTTGTCTTATTCTTTTGCCAATTCCACCAATTGTTTGGG</t>
  </si>
  <si>
    <t>C-33-A;T-52-C</t>
  </si>
  <si>
    <t>-1.1349093572085331</t>
  </si>
  <si>
    <t>0.2507104566104017</t>
  </si>
  <si>
    <t>15.783256731130592</t>
  </si>
  <si>
    <t>GATCCAGATCTAACTTGGGGTGGCTTTGTCTTATTCTTTTGCCAATTCCACGAATTGTTTGGG</t>
  </si>
  <si>
    <t>C-33-A;T-52-G</t>
  </si>
  <si>
    <t>-0.4153129640271137</t>
  </si>
  <si>
    <t>0.14542276382183558</t>
  </si>
  <si>
    <t>32.41256222909654</t>
  </si>
  <si>
    <t>GATCCAGATCTAACTTGGGGTGGCTTTGTCTTATTCTTTTGCCAATTCCACTAAATGTTTGGG</t>
  </si>
  <si>
    <t>C-33-A;T-55-A</t>
  </si>
  <si>
    <t>-1.3597895218939051</t>
  </si>
  <si>
    <t>0.31177911808278685</t>
  </si>
  <si>
    <t>12.604696881966252</t>
  </si>
  <si>
    <t>GATCCAGATCTAACTTGGGGTGGCTTTGTCTTATTCTTTTGCCAATTCCACTAACTGTTTGGG</t>
  </si>
  <si>
    <t>C-33-A;T-55-C</t>
  </si>
  <si>
    <t>-1.2501391352362705</t>
  </si>
  <si>
    <t>0.3257871043213504</t>
  </si>
  <si>
    <t>14.065428392982719</t>
  </si>
  <si>
    <t>GATCCAGATCTAACTTGGGGTGGCTTTGTCTTATTCTTTTGCCAATTCCACTAAGTGTTTGGG</t>
  </si>
  <si>
    <t>C-33-A;T-55-G</t>
  </si>
  <si>
    <t>-1.8281022327395762</t>
  </si>
  <si>
    <t>0.45620374257993485</t>
  </si>
  <si>
    <t>7.891267766074071</t>
  </si>
  <si>
    <t>GATCCAGATCTAACTTGGGGTGGCTTTGTCTTATTCTTTTGCCAATTCCACTAATAGTTTGGG</t>
  </si>
  <si>
    <t>C-33-A;T-56-A</t>
  </si>
  <si>
    <t>-1.2783657738684542</t>
  </si>
  <si>
    <t>0.445370549053456</t>
  </si>
  <si>
    <t>13.673959544716128</t>
  </si>
  <si>
    <t>GATCCAGATCTAACTTGGGGTGGCTTTGTCTTATTCTTTTGCCAATTCCACTAATCGTTTGGG</t>
  </si>
  <si>
    <t>C-33-A;T-56-C</t>
  </si>
  <si>
    <t>-1.4532430822518647</t>
  </si>
  <si>
    <t>0.31750127509840786</t>
  </si>
  <si>
    <t>11.480109768349323</t>
  </si>
  <si>
    <t>GATCCAGATCTAACTTGGGGTGGCTTTGTCTTATTCTTTTGCCAATTCCACTAATGGTTTGGG</t>
  </si>
  <si>
    <t>C-33-A;T-56-G</t>
  </si>
  <si>
    <t>-1.5175613647265875</t>
  </si>
  <si>
    <t>0.3260849992285691</t>
  </si>
  <si>
    <t>10.764973510140237</t>
  </si>
  <si>
    <t>GATCCAGATCTAACTTGGGGTGGCTTTGTCTTATTCTTTTGCCAATTCCACTAATTATTTGGG</t>
  </si>
  <si>
    <t>C-33-A;G-57-A</t>
  </si>
  <si>
    <t>-1.611545032359181</t>
  </si>
  <si>
    <t>0.2705146564389142</t>
  </si>
  <si>
    <t>9.79932986720791</t>
  </si>
  <si>
    <t>GATCCAGATCTAACTTGGGGTGGCTTTGTCTTATTCTTTTGCCAATTCCACTAATTCTTTGGG</t>
  </si>
  <si>
    <t>C-33-A;G-57-C</t>
  </si>
  <si>
    <t>-2.635222226259322</t>
  </si>
  <si>
    <t>0.6584075681530999</t>
  </si>
  <si>
    <t>3.5206189370464687</t>
  </si>
  <si>
    <t>GATCCAGATCTAACTTGGGGTGGCTTTGTCTTATTCTTTTGCCAATTCCACTAATTGATTGGG</t>
  </si>
  <si>
    <t>C-33-A;T-58-A</t>
  </si>
  <si>
    <t>-0.6661161483346218</t>
  </si>
  <si>
    <t>0.20951552205943386</t>
  </si>
  <si>
    <t>25.222662261037634</t>
  </si>
  <si>
    <t>GATCCAGATCTAACTTGGGGTGGCTTTGTCTTATTCTTTTGCCAATTCCACTAATTGCTTGGG</t>
  </si>
  <si>
    <t>C-33-A;T-58-C</t>
  </si>
  <si>
    <t>-2.105777671350702</t>
  </si>
  <si>
    <t>0.5128781470792155</t>
  </si>
  <si>
    <t>5.977971901003263</t>
  </si>
  <si>
    <t>GATCCAGATCTAACTTGGGGTGGCTTTGTCTTATTCTTTTGCCAATTCCACTAATTGGTTGGG</t>
  </si>
  <si>
    <t>C-33-A;T-58-G</t>
  </si>
  <si>
    <t>-1.3831264293426129</t>
  </si>
  <si>
    <t>0.31815065600424347</t>
  </si>
  <si>
    <t>12.313948022332042</t>
  </si>
  <si>
    <t>GATCCAGATCTAACTTGGGGTGGCTTTGTCTTATTCTTTTGCCAATTCCACTAATTGTATGGG</t>
  </si>
  <si>
    <t>C-33-A;T-59-A</t>
  </si>
  <si>
    <t>-1.323640190433938</t>
  </si>
  <si>
    <t>0.3540646752499898</t>
  </si>
  <si>
    <t>13.06868413591027</t>
  </si>
  <si>
    <t>GATCCAGATCTAACTTGGGGTGGCTTTGTCTTATTCTTTTGCCAATTCCACTAATTGTCTGGG</t>
  </si>
  <si>
    <t>C-33-A;T-59-C</t>
  </si>
  <si>
    <t>-1.4953971557593237</t>
  </si>
  <si>
    <t>0.3590012122417304</t>
  </si>
  <si>
    <t>11.006234434738616</t>
  </si>
  <si>
    <t>GATCCAGATCTAACTTGGGGTGGCTTTGTCTTATTCTTTTGCCAATTCCACTAATTGTGTGGG</t>
  </si>
  <si>
    <t>C-33-A;T-59-G</t>
  </si>
  <si>
    <t>-2.481199648643685</t>
  </si>
  <si>
    <t>0.7831115397923083</t>
  </si>
  <si>
    <t>4.106862628003465</t>
  </si>
  <si>
    <t>GATCCAGATCTAACTTGGGGTGGCTTTGTCTTATTCTTTTGCCAATTCCACTAATTGTTAGGG</t>
  </si>
  <si>
    <t>C-33-A;T-60-A</t>
  </si>
  <si>
    <t>-2.1022745255833564</t>
  </si>
  <si>
    <t>0.6025354323869563</t>
  </si>
  <si>
    <t>5.998950331762042</t>
  </si>
  <si>
    <t>GATCCAGATCTAACTTGGGGTGGCTTTGTCTTATTCTTTTGCCAATTCCACTAATTGTTCGGG</t>
  </si>
  <si>
    <t>C-33-A;T-60-C</t>
  </si>
  <si>
    <t>-1.3272048908578429</t>
  </si>
  <si>
    <t>0.2437825295698214</t>
  </si>
  <si>
    <t>13.022181125923966</t>
  </si>
  <si>
    <t>GATCCAGATCTAACTTGGGGTGGCTTTGTCTTATTCTTTTGCCAATTCCACTAATTGTTGGGG</t>
  </si>
  <si>
    <t>C-33-A;T-60-G</t>
  </si>
  <si>
    <t>-2.479618307522391</t>
  </si>
  <si>
    <t>0.49932695992836384</t>
  </si>
  <si>
    <t>4.113362116356326</t>
  </si>
  <si>
    <t>GATCCAGATCTAACTTGGGGTGGCTTTGTCTTATTCTTTTGCCAATTCCACTAATTGTTTAGG</t>
  </si>
  <si>
    <t>C-33-A;G-61-A</t>
  </si>
  <si>
    <t>-2.203987560332337</t>
  </si>
  <si>
    <t>0.3747860514841114</t>
  </si>
  <si>
    <t>5.418784208250937</t>
  </si>
  <si>
    <t>GATCCAGATCTAACTTGGGGTGGCTTTGTCTTATTCTTTTGCCAATTCCACTAATTGTTTCGG</t>
  </si>
  <si>
    <t>C-33-A;G-61-C</t>
  </si>
  <si>
    <t>-0.8615023836610647</t>
  </si>
  <si>
    <t>0.20864392148438676</t>
  </si>
  <si>
    <t>20.74606626552212</t>
  </si>
  <si>
    <t>GATCCAGATCTAACTTGGGGTGGCTTTGTCTTATTCTTTTGCCAATTCCACTAATTGTTTGAG</t>
  </si>
  <si>
    <t>C-33-A;G-62-A</t>
  </si>
  <si>
    <t>-0.5404886300077961</t>
  </si>
  <si>
    <t>0.10559866842733351</t>
  </si>
  <si>
    <t>28.598961466108808</t>
  </si>
  <si>
    <t>GATCCAGATCTAACTTGGGGTGGCTTTGTCTTATTCTTTTGCCAATTCCACTAATTGTTTGCG</t>
  </si>
  <si>
    <t>C-33-A;G-62-C</t>
  </si>
  <si>
    <t>-1.4265106753350985</t>
  </si>
  <si>
    <t>0.2757419222159093</t>
  </si>
  <si>
    <t>11.79113949862327</t>
  </si>
  <si>
    <t>GATCCAGATCTAACTTGGGGTGGCTTTGTCTTATTCTTTTGCCAATTCCACTAATTGTTTGGC</t>
  </si>
  <si>
    <t>C-33-A;G-63-C</t>
  </si>
  <si>
    <t>-2.636604096340852</t>
  </si>
  <si>
    <t>1.3712549016878617</t>
  </si>
  <si>
    <t>3.515757258946294</t>
  </si>
  <si>
    <t>GATCCAGATCTAACTTGGGGTGGCTTTGTCTTATTCTTTTGCCAATTCCACTAATTGTTTGGG</t>
  </si>
  <si>
    <t>C-33-A</t>
  </si>
  <si>
    <t>-2.1852359370690717</t>
  </si>
  <si>
    <t>0.04154939858402408</t>
  </si>
  <si>
    <t>5.521353876685886</t>
  </si>
  <si>
    <t>GATCCAGATCTAACTTGGGGTGGCTTTGTCTTATTCTTTTGCCAATTCCACTAATTGTTTGTG</t>
  </si>
  <si>
    <t>C-33-A;G-62-T</t>
  </si>
  <si>
    <t>-2.1959044566263097</t>
  </si>
  <si>
    <t>0.4338796674719273</t>
  </si>
  <si>
    <t>5.462762303270351</t>
  </si>
  <si>
    <t>GATCCAGATCTAACTTGGGGTGGCTTTGTCTTATTCTTTTGCCAATTCCACTAATTGTTTTGG</t>
  </si>
  <si>
    <t>C-33-A;G-61-T</t>
  </si>
  <si>
    <t>-1.582397190354279</t>
  </si>
  <si>
    <t>0.2598863146440625</t>
  </si>
  <si>
    <t>10.089162666459645</t>
  </si>
  <si>
    <t>GATCCAGATCTAACTTGGGGTGGCTTTGTCTTATTCTTTTGCCAATTCCACTAATTTTTTGGG</t>
  </si>
  <si>
    <t>C-33-A;G-57-T</t>
  </si>
  <si>
    <t>-1.1016409756508385</t>
  </si>
  <si>
    <t>0.3122046342717251</t>
  </si>
  <si>
    <t>16.317172145922225</t>
  </si>
  <si>
    <t>GATCCAGATCTAACTTGGGGTGGCTTTGTCTTATTCTTTTGCCAATTCCACTACTTGTTTGGG</t>
  </si>
  <si>
    <t>C-33-A;A-54-C</t>
  </si>
  <si>
    <t>-1.348842682382953</t>
  </si>
  <si>
    <t>0.2350512378741491</t>
  </si>
  <si>
    <t>12.743436470355553</t>
  </si>
  <si>
    <t>GATCCAGATCTAACTTGGGGTGGCTTTGTCTTATTCTTTTGCCAATTCCACTAGTTGTTTGGG</t>
  </si>
  <si>
    <t>C-33-A;A-54-G</t>
  </si>
  <si>
    <t>-1.566003050478762</t>
  </si>
  <si>
    <t>0.47365258609609096</t>
  </si>
  <si>
    <t>10.255929071219963</t>
  </si>
  <si>
    <t>GATCCAGATCTAACTTGGGGTGGCTTTGTCTTATTCTTTTGCCAATTCCACTATTTGTTTGGG</t>
  </si>
  <si>
    <t>C-33-A;A-54-T</t>
  </si>
  <si>
    <t>-1.0997061522372944</t>
  </si>
  <si>
    <t>0.32107908667566304</t>
  </si>
  <si>
    <t>16.348773554347012</t>
  </si>
  <si>
    <t>GATCCAGATCTAACTTGGGGTGGCTTTGTCTTATTCTTTTGCCAATTCCACTCATTGTTTGGG</t>
  </si>
  <si>
    <t>C-33-A;A-53-C</t>
  </si>
  <si>
    <t>-1.8346177005851856</t>
  </si>
  <si>
    <t>0.5549612707972688</t>
  </si>
  <si>
    <t>7.840019598871804</t>
  </si>
  <si>
    <t>GATCCAGATCTAACTTGGGGTGGCTTTGTCTTATTCTTTTGCCAATTCCACTGATTGTTTGGG</t>
  </si>
  <si>
    <t>C-33-A;A-53-G</t>
  </si>
  <si>
    <t>-1.5406208107874093</t>
  </si>
  <si>
    <t>0.23141734588721402</t>
  </si>
  <si>
    <t>10.519579384129699</t>
  </si>
  <si>
    <t>GATCCAGATCTAACTTGGGGTGGCTTTGTCTTATTCTTTTGCCAATTCCACTTATTGTTTGGG</t>
  </si>
  <si>
    <t>C-33-A;A-53-T</t>
  </si>
  <si>
    <t>-1.7094122454038494</t>
  </si>
  <si>
    <t>0.39498445952673195</t>
  </si>
  <si>
    <t>8.885731512525739</t>
  </si>
  <si>
    <t>GATCCAGATCTAACTTGGGGTGGCTTTGTCTTATTCTTTTGCCAATTCCAGTAATTGTTTGGG</t>
  </si>
  <si>
    <t>C-33-A;C-51-G</t>
  </si>
  <si>
    <t>-0.8145605964385491</t>
  </si>
  <si>
    <t>0.16710134875968735</t>
  </si>
  <si>
    <t>21.74314288913839</t>
  </si>
  <si>
    <t>GATCCAGATCTAACTTGGGGTGGCTTTGTCTTATTCTTTTGCCAATTCCATTAATTGTTTGGG</t>
  </si>
  <si>
    <t>C-33-A;C-51-T</t>
  </si>
  <si>
    <t>-2.708478603715605</t>
  </si>
  <si>
    <t>0.9296125361105093</t>
  </si>
  <si>
    <t>3.2719313291113994</t>
  </si>
  <si>
    <t>GATCCAGATCTAACTTGGGGTGGCTTTGTCTTATTCTTTTGCCAATTCCGCTAATTGTTTGGG</t>
  </si>
  <si>
    <t>C-33-A;A-50-G</t>
  </si>
  <si>
    <t>-1.536824611410378</t>
  </si>
  <si>
    <t>0.25147975383271226</t>
  </si>
  <si>
    <t>10.55958970035365</t>
  </si>
  <si>
    <t>GATCCAGATCTAACTTGGGGTGGCTTTGTCTTATTCTTTTGCCAATTCCTCTAATTGTTTGGG</t>
  </si>
  <si>
    <t>C-33-A;A-50-T</t>
  </si>
  <si>
    <t>-2.4858340233729677</t>
  </si>
  <si>
    <t>0.7719766114363703</t>
  </si>
  <si>
    <t>4.087873921998939</t>
  </si>
  <si>
    <t>GATCCAGATCTAACTTGGGGTGGCTTTGTCTTATTCTTTTGCCAATTCGACTAATTGTTTGGG</t>
  </si>
  <si>
    <t>C-33-A;C-49-G</t>
  </si>
  <si>
    <t>-0.631139590827257</t>
  </si>
  <si>
    <t>0.12843012211150676</t>
  </si>
  <si>
    <t>26.120473809734815</t>
  </si>
  <si>
    <t>GATCCAGATCTAACTTGGGGTGGCTTTGTCTTATTCTTTTGCCAATTCTACTAATTGTTTGGG</t>
  </si>
  <si>
    <t>C-33-A;C-49-T</t>
  </si>
  <si>
    <t>-1.1263581007566912</t>
  </si>
  <si>
    <t>0.2669427229141748</t>
  </si>
  <si>
    <t>15.918802122819066</t>
  </si>
  <si>
    <t>GATCCAGATCTAACTTGGGGTGGCTTTGTCTTATTCTTTTGCCAATTGCACTAATTGTTTGGG</t>
  </si>
  <si>
    <t>C-33-A;C-48-G</t>
  </si>
  <si>
    <t>-3.3477653801934393</t>
  </si>
  <si>
    <t>1.6418645850318623</t>
  </si>
  <si>
    <t>1.726495540040391</t>
  </si>
  <si>
    <t>GATCCAGATCTAACTTGGGGTGGCTTTGTCTTATTCTTTTGCCAATTTCACTAATTGTTTGGG</t>
  </si>
  <si>
    <t>C-33-A;C-48-T</t>
  </si>
  <si>
    <t>-2.536821479518281</t>
  </si>
  <si>
    <t>0.970572338019004</t>
  </si>
  <si>
    <t>3.8846681243081655</t>
  </si>
  <si>
    <t>GATCCAGATCTAACTTGGGGTGGCTTTGTCTTATTCTTTTGCCACTTCCACTAATTGTTTGGG</t>
  </si>
  <si>
    <t>C-33-A;A-45-C</t>
  </si>
  <si>
    <t>-2.4914622193964187</t>
  </si>
  <si>
    <t>0.775605238277862</t>
  </si>
  <si>
    <t>4.0649311899058045</t>
  </si>
  <si>
    <t>GATCCAGATCTAACTTGGGGTGGCTTTGTCTTATTCTTTTGCCAGTTCCACTAATTGTTTGGG</t>
  </si>
  <si>
    <t>C-33-A;A-45-G</t>
  </si>
  <si>
    <t>-1.0255464773680432</t>
  </si>
  <si>
    <t>0.2089324650093573</t>
  </si>
  <si>
    <t>17.607281840817045</t>
  </si>
  <si>
    <t>GATCCAGATCTAACTTGGGGTGGCTTTGTCTTATTCTTTTGCCATTTCCACTAATTGTTTGGG</t>
  </si>
  <si>
    <t>C-33-A;A-45-T</t>
  </si>
  <si>
    <t>-2.1024938642506714</t>
  </si>
  <si>
    <t>0.6457929276515725</t>
  </si>
  <si>
    <t>5.997634674283538</t>
  </si>
  <si>
    <t>GATCCAGATCTAACTTGGGGTGGCTTTGTCTTATTCTTTTGCCCATTCCACTAATTGTTTGGG</t>
  </si>
  <si>
    <t>C-33-A;A-44-C</t>
  </si>
  <si>
    <t>-2.1980616948910674</t>
  </si>
  <si>
    <t>0.6168577770341956</t>
  </si>
  <si>
    <t>5.450990525228649</t>
  </si>
  <si>
    <t>GATCCAGATCTAACTTGGGGTGGCTTTGTCTTATTCTTTTGCCGATTCCACTAATTGTTTGGG</t>
  </si>
  <si>
    <t>C-33-A;A-44-G</t>
  </si>
  <si>
    <t>-0.23041490222512676</t>
  </si>
  <si>
    <t>0.11603754087610921</t>
  </si>
  <si>
    <t>38.99541724065581</t>
  </si>
  <si>
    <t>GATCCAGATCTAACTTGGGGTGGCTTTGTCTTATTCTTTTGCCTATTCCACTAATTGTTTGGG</t>
  </si>
  <si>
    <t>C-33-A;A-44-T</t>
  </si>
  <si>
    <t>-1.8908667349381396</t>
  </si>
  <si>
    <t>0.5930492648683563</t>
  </si>
  <si>
    <t>7.411199483779594</t>
  </si>
  <si>
    <t>GATCCAGATCTAACTTGGGGTGGCTTTGTCTTATTCTTTTGCGAATTCCACTAATTGTTTGGG</t>
  </si>
  <si>
    <t>C-33-A;C-43-G</t>
  </si>
  <si>
    <t>-0.3171088293825074</t>
  </si>
  <si>
    <t>0.11678115682785663</t>
  </si>
  <si>
    <t>35.75714843652883</t>
  </si>
  <si>
    <t>GATCCAGATCTAACTTGGGGTGGCTTTGTCTTATTCTTTTGCTAATTCCACTAATTGTTTGGG</t>
  </si>
  <si>
    <t>C-33-A;C-43-T</t>
  </si>
  <si>
    <t>-2.3761810643177053</t>
  </si>
  <si>
    <t>0.6798182554769376</t>
  </si>
  <si>
    <t>4.561620670054558</t>
  </si>
  <si>
    <t>GATCCAGATCTAACTTGGGGTGGCTTTGTCTTATTCTTTTGGCAATTCCACTAATTGTTTGGG</t>
  </si>
  <si>
    <t>C-33-A;C-42-G</t>
  </si>
  <si>
    <t>-2.010191165979471</t>
  </si>
  <si>
    <t>0.32131959593581566</t>
  </si>
  <si>
    <t>6.577586395297776</t>
  </si>
  <si>
    <t>GATCCAGATCTAACTTGGGGTGGCTTTGTCTTATTCTTTTGTCAATTCCACTAATTGTTTGGG</t>
  </si>
  <si>
    <t>C-33-A;C-42-T</t>
  </si>
  <si>
    <t>-1.5790638476523113</t>
  </si>
  <si>
    <t>0.4315273633640994</t>
  </si>
  <si>
    <t>10.12284941675287</t>
  </si>
  <si>
    <t>GATCCAGATCTAACTTGGGGTGGCTTTGTCTTATTCTTTTTCCAATTCCACTAATTGTTTGGG</t>
  </si>
  <si>
    <t>C-33-A;G-41-T</t>
  </si>
  <si>
    <t>-2.5917737392620492</t>
  </si>
  <si>
    <t>1.371377851870377</t>
  </si>
  <si>
    <t>3.676956219027978</t>
  </si>
  <si>
    <t>GATCCAGATCTAACTTGGGGTGGCTTTGTCTTATTGTTTTGCCAATTCCACTAATTGTTTGGG</t>
  </si>
  <si>
    <t>C-33-A;C-36-G</t>
  </si>
  <si>
    <t>-1.4122207233451516</t>
  </si>
  <si>
    <t>0.220898636571762</t>
  </si>
  <si>
    <t>11.960843962452621</t>
  </si>
  <si>
    <t>GATCCAGATCTAACTTGGGGTGGCTTTGTCTTATTTTTTTGCCAATTCCACTAATTGTTTGGG</t>
  </si>
  <si>
    <t>C-33-A;C-36-T</t>
  </si>
  <si>
    <t>-1.4075264333792576</t>
  </si>
  <si>
    <t>0.6290897571129255</t>
  </si>
  <si>
    <t>12.017123625427917</t>
  </si>
  <si>
    <t>GATCCAGATCTAACTTGGGGTGGCTTTGTCTTCAACTTTTGCCAATTCCACTAATTGTTTGGG</t>
  </si>
  <si>
    <t>T-34-A;T-35-A</t>
  </si>
  <si>
    <t>0.37342638932614786</t>
  </si>
  <si>
    <t>0.1165593562349866</t>
  </si>
  <si>
    <t>71.32774799314065</t>
  </si>
  <si>
    <t>GATCCAGATCTAACTTGGGGTGGCTTTGTCTTCACCTTTTGCCAATTCCACTAATTGTTTGGG</t>
  </si>
  <si>
    <t>T-34-A;T-35-C</t>
  </si>
  <si>
    <t>0.4593685684381881</t>
  </si>
  <si>
    <t>0.1136293323295015</t>
  </si>
  <si>
    <t>77.7289366606039</t>
  </si>
  <si>
    <t>GATCCAGATCTAACTTGGGGTGGCTTTGTCTTCAGCTTTTGCCAATTCCACTAATTGTTTGGG</t>
  </si>
  <si>
    <t>T-34-A;T-35-G</t>
  </si>
  <si>
    <t>0.06859685060606424</t>
  </si>
  <si>
    <t>0.1201312024415505</t>
  </si>
  <si>
    <t>52.58631345479897</t>
  </si>
  <si>
    <t>GATCCAGATCTAACTTGGGGTGGCTTTGTCTTCATATTTTGCCAATTCCACTAATTGTTTGGG</t>
  </si>
  <si>
    <t>T-34-A;C-36-A</t>
  </si>
  <si>
    <t>0.33924045980617507</t>
  </si>
  <si>
    <t>0.0854112913962614</t>
  </si>
  <si>
    <t>68.93055128429205</t>
  </si>
  <si>
    <t>GATCCAGATCTAACTTGGGGTGGCTTTGTCTTCATCATTTGCCAATTCCACTAATTGTTTGGG</t>
  </si>
  <si>
    <t>T-34-A;T-37-A</t>
  </si>
  <si>
    <t>0.29756481178568395</t>
  </si>
  <si>
    <t>0.1040207339337378</t>
  </si>
  <si>
    <t>66.1168642429955</t>
  </si>
  <si>
    <t>GATCCAGATCTAACTTGGGGTGGCTTTGTCTTCATCCTTTGCCAATTCCACTAATTGTTTGGG</t>
  </si>
  <si>
    <t>T-34-A;T-37-C</t>
  </si>
  <si>
    <t>0.22414353910728063</t>
  </si>
  <si>
    <t>0.10525725602566192</t>
  </si>
  <si>
    <t>61.43640494778188</t>
  </si>
  <si>
    <t>GATCCAGATCTAACTTGGGGTGGCTTTGTCTTCATCGTTTGCCAATTCCACTAATTGTTTGGG</t>
  </si>
  <si>
    <t>T-34-A;T-37-G</t>
  </si>
  <si>
    <t>0.6095977811266865</t>
  </si>
  <si>
    <t>0.09070841942777563</t>
  </si>
  <si>
    <t>90.32884240727684</t>
  </si>
  <si>
    <t>GATCCAGATCTAACTTGGGGTGGCTTTGTCTTCATCTATTGCCAATTCCACTAATTGTTTGGG</t>
  </si>
  <si>
    <t>T-34-A;T-38-A</t>
  </si>
  <si>
    <t>0.22412007487128022</t>
  </si>
  <si>
    <t>0.09228406942993093</t>
  </si>
  <si>
    <t>61.43496340638957</t>
  </si>
  <si>
    <t>GATCCAGATCTAACTTGGGGTGGCTTTGTCTTCATCTCTTGCCAATTCCACTAATTGTTTGGG</t>
  </si>
  <si>
    <t>T-34-A;T-38-C</t>
  </si>
  <si>
    <t>-0.03797811845124896</t>
  </si>
  <si>
    <t>0.11318834685210842</t>
  </si>
  <si>
    <t>47.27023973249661</t>
  </si>
  <si>
    <t>GATCCAGATCTAACTTGGGGTGGCTTTGTCTTCATCTGTTGCCAATTCCACTAATTGTTTGGG</t>
  </si>
  <si>
    <t>T-34-A;T-38-G</t>
  </si>
  <si>
    <t>0.24764565729579424</t>
  </si>
  <si>
    <t>0.08983134516514535</t>
  </si>
  <si>
    <t>62.897391489813025</t>
  </si>
  <si>
    <t>GATCCAGATCTAACTTGGGGTGGCTTTGTCTTCATCTTATGCCAATTCCACTAATTGTTTGGG</t>
  </si>
  <si>
    <t>T-34-A;T-39-A</t>
  </si>
  <si>
    <t>0.08262664065669148</t>
  </si>
  <si>
    <t>0.09628902342921404</t>
  </si>
  <si>
    <t>53.329288094297155</t>
  </si>
  <si>
    <t>GATCCAGATCTAACTTGGGGTGGCTTTGTCTTCATCTTCTGCCAATTCCACTAATTGTTTGGG</t>
  </si>
  <si>
    <t>T-34-A;T-39-C</t>
  </si>
  <si>
    <t>0.2561412166195808</t>
  </si>
  <si>
    <t>0.10114987625918766</t>
  </si>
  <si>
    <t>63.43401624670522</t>
  </si>
  <si>
    <t>GATCCAGATCTAACTTGGGGTGGCTTTGTCTTCATCTTGTGCCAATTCCACTAATTGTTTGGG</t>
  </si>
  <si>
    <t>T-34-A;T-39-G</t>
  </si>
  <si>
    <t>-0.0116706501686476</t>
  </si>
  <si>
    <t>0.11595787101014282</t>
  </si>
  <si>
    <t>48.530301916488654</t>
  </si>
  <si>
    <t>GATCCAGATCTAACTTGGGGTGGCTTTGTCTTCATCTTTAGCCAATTCCACTAATTGTTTGGG</t>
  </si>
  <si>
    <t>T-34-A;T-40-A</t>
  </si>
  <si>
    <t>-0.12258463146339717</t>
  </si>
  <si>
    <t>0.12422776964199775</t>
  </si>
  <si>
    <t>43.43538377707575</t>
  </si>
  <si>
    <t>GATCCAGATCTAACTTGGGGTGGCTTTGTCTTCATCTTTCGCCAATTCCACTAATTGTTTGGG</t>
  </si>
  <si>
    <t>T-34-A;T-40-C</t>
  </si>
  <si>
    <t>0.28677466551991476</t>
  </si>
  <si>
    <t>0.10002757437358481</t>
  </si>
  <si>
    <t>65.40728870358906</t>
  </si>
  <si>
    <t>GATCCAGATCTAACTTGGGGTGGCTTTGTCTTCATCTTTGGCCAATTCCACTAATTGTTTGGG</t>
  </si>
  <si>
    <t>T-34-A;T-40-G</t>
  </si>
  <si>
    <t>0.3348407791646785</t>
  </si>
  <si>
    <t>0.09734650415705612</t>
  </si>
  <si>
    <t>68.62794504573746</t>
  </si>
  <si>
    <t>GATCCAGATCTAACTTGGGGTGGCTTTGTCTTCATCTTTTACCAATTCCACTAATTGTTTGGG</t>
  </si>
  <si>
    <t>T-34-A;G-41-A</t>
  </si>
  <si>
    <t>0.36323423989650394</t>
  </si>
  <si>
    <t>0.08515553189947347</t>
  </si>
  <si>
    <t>70.60445713265179</t>
  </si>
  <si>
    <t>GATCCAGATCTAACTTGGGGTGGCTTTGTCTTCATCTTTTCCCAATTCCACTAATTGTTTGGG</t>
  </si>
  <si>
    <t>T-34-A;G-41-C</t>
  </si>
  <si>
    <t>0.39511802506048654</t>
  </si>
  <si>
    <t>0.15307462827231985</t>
  </si>
  <si>
    <t>72.89186633348109</t>
  </si>
  <si>
    <t>GATCCAGATCTAACTTGGGGTGGCTTTGTCTTCATCTTTTGACAATTCCACTAATTGTTTGGG</t>
  </si>
  <si>
    <t>T-34-A;C-42-A</t>
  </si>
  <si>
    <t>0.05595151786751837</t>
  </si>
  <si>
    <t>0.1232388111741394</t>
  </si>
  <si>
    <t>51.925528750076666</t>
  </si>
  <si>
    <t>GATCCAGATCTAACTTGGGGTGGCTTTGTCTTCATCTTTTGCAAATTCCACTAATTGTTTGGG</t>
  </si>
  <si>
    <t>T-34-A;C-43-A</t>
  </si>
  <si>
    <t>0.30212889521669284</t>
  </si>
  <si>
    <t>0.09040128942719443</t>
  </si>
  <si>
    <t>66.41931681194787</t>
  </si>
  <si>
    <t>GATCCAGATCTAACTTGGGGTGGCTTTGTCTTCATCTTTTGCCAAATCCACTAATTGTTTGGG</t>
  </si>
  <si>
    <t>T-34-A;T-46-A</t>
  </si>
  <si>
    <t>0.40056537675420956</t>
  </si>
  <si>
    <t>0.0976446595632754</t>
  </si>
  <si>
    <t>73.29001741494655</t>
  </si>
  <si>
    <t>GATCCAGATCTAACTTGGGGTGGCTTTGTCTTCATCTTTTGCCAACTCCACTAATTGTTTGGG</t>
  </si>
  <si>
    <t>T-34-A;T-46-C</t>
  </si>
  <si>
    <t>0.16145338786027197</t>
  </si>
  <si>
    <t>0.11474149519609517</t>
  </si>
  <si>
    <t>57.70318796382952</t>
  </si>
  <si>
    <t>GATCCAGATCTAACTTGGGGTGGCTTTGTCTTCATCTTTTGCCAAGTCCACTAATTGTTTGGG</t>
  </si>
  <si>
    <t>T-34-A;T-46-G</t>
  </si>
  <si>
    <t>0.44257597858876907</t>
  </si>
  <si>
    <t>0.0869562902398154</t>
  </si>
  <si>
    <t>76.43456485191066</t>
  </si>
  <si>
    <t>GATCCAGATCTAACTTGGGGTGGCTTTGTCTTCATCTTTTGCCAATACCACTAATTGTTTGGG</t>
  </si>
  <si>
    <t>T-34-A;T-47-A</t>
  </si>
  <si>
    <t>0.14406168678917824</t>
  </si>
  <si>
    <t>0.1128743344720848</t>
  </si>
  <si>
    <t>56.70830777410687</t>
  </si>
  <si>
    <t>GATCCAGATCTAACTTGGGGTGGCTTTGTCTTCATCTTTTGCCAATCCCACTAATTGTTTGGG</t>
  </si>
  <si>
    <t>T-34-A;T-47-C</t>
  </si>
  <si>
    <t>-0.6215504418734596</t>
  </si>
  <si>
    <t>0.14346511469532885</t>
  </si>
  <si>
    <t>26.372151683634687</t>
  </si>
  <si>
    <t>GATCCAGATCTAACTTGGGGTGGCTTTGTCTTCATCTTTTGCCAATGCCACTAATTGTTTGGG</t>
  </si>
  <si>
    <t>T-34-A;T-47-G</t>
  </si>
  <si>
    <t>-0.5104072679231499</t>
  </si>
  <si>
    <t>0.15526311946944163</t>
  </si>
  <si>
    <t>29.47232734155798</t>
  </si>
  <si>
    <t>GATCCAGATCTAACTTGGGGTGGCTTTGTCTTCATCTTTTGCCAATTACACTAATTGTTTGGG</t>
  </si>
  <si>
    <t>T-34-A;C-48-A</t>
  </si>
  <si>
    <t>-0.3208302738484893</t>
  </si>
  <si>
    <t>0.11144592642306315</t>
  </si>
  <si>
    <t>35.624327490535684</t>
  </si>
  <si>
    <t>GATCCAGATCTAACTTGGGGTGGCTTTGTCTTCATCTTTTGCCAATTCAACTAATTGTTTGGG</t>
  </si>
  <si>
    <t>T-34-A;C-49-A</t>
  </si>
  <si>
    <t>0.5541028284458969</t>
  </si>
  <si>
    <t>0.09385799415355846</t>
  </si>
  <si>
    <t>85.45260230698847</t>
  </si>
  <si>
    <t>GATCCAGATCTAACTTGGGGTGGCTTTGTCTTCATCTTTTGCCAATTCCAATAATTGTTTGGG</t>
  </si>
  <si>
    <t>T-34-A;C-51-A</t>
  </si>
  <si>
    <t>0.27116985796364423</t>
  </si>
  <si>
    <t>0.11516882319088645</t>
  </si>
  <si>
    <t>64.39454295292474</t>
  </si>
  <si>
    <t>GATCCAGATCTAACTTGGGGTGGCTTTGTCTTCATCTTTTGCCAATTCCACAAATTGTTTGGG</t>
  </si>
  <si>
    <t>T-34-A;T-52-A</t>
  </si>
  <si>
    <t>0.24574358999297247</t>
  </si>
  <si>
    <t>0.11857967881611516</t>
  </si>
  <si>
    <t>62.777870122903764</t>
  </si>
  <si>
    <t>GATCCAGATCTAACTTGGGGTGGCTTTGTCTTCATCTTTTGCCAATTCCACCAATTGTTTGGG</t>
  </si>
  <si>
    <t>T-34-A;T-52-C</t>
  </si>
  <si>
    <t>0.059428368632982925</t>
  </si>
  <si>
    <t>0.11104044178028127</t>
  </si>
  <si>
    <t>52.106380279162046</t>
  </si>
  <si>
    <t>GATCCAGATCTAACTTGGGGTGGCTTTGTCTTCATCTTTTGCCAATTCCACGAATTGTTTGGG</t>
  </si>
  <si>
    <t>T-34-A;T-52-G</t>
  </si>
  <si>
    <t>0.8788116837671625</t>
  </si>
  <si>
    <t>0.09850905524541964</t>
  </si>
  <si>
    <t>GATCCAGATCTAACTTGGGGTGGCTTTGTCTTCATCTTTTGCCAATTCCACTAAATGTTTGGG</t>
  </si>
  <si>
    <t>T-34-A;T-55-A</t>
  </si>
  <si>
    <t>0.5486588984009277</t>
  </si>
  <si>
    <t>0.10782929122136477</t>
  </si>
  <si>
    <t>84.98866827585047</t>
  </si>
  <si>
    <t>GATCCAGATCTAACTTGGGGTGGCTTTGTCTTCATCTTTTGCCAATTCCACTAACTGTTTGGG</t>
  </si>
  <si>
    <t>T-34-A;T-55-C</t>
  </si>
  <si>
    <t>0.48134564201401464</t>
  </si>
  <si>
    <t>0.09975517734814678</t>
  </si>
  <si>
    <t>79.45610070964864</t>
  </si>
  <si>
    <t>GATCCAGATCTAACTTGGGGTGGCTTTGTCTTCATCTTTTGCCAATTCCACTAAGTGTTTGGG</t>
  </si>
  <si>
    <t>T-34-A;T-55-G</t>
  </si>
  <si>
    <t>0.6020422472002752</t>
  </si>
  <si>
    <t>0.0936546057805425</t>
  </si>
  <si>
    <t>89.6489315531493</t>
  </si>
  <si>
    <t>GATCCAGATCTAACTTGGGGTGGCTTTGTCTTCATCTTTTGCCAATTCCACTAATAGTTTGGG</t>
  </si>
  <si>
    <t>T-34-A;T-56-A</t>
  </si>
  <si>
    <t>0.209166886639699</t>
  </si>
  <si>
    <t>0.12430178922021651</t>
  </si>
  <si>
    <t>60.523149090038366</t>
  </si>
  <si>
    <t>GATCCAGATCTAACTTGGGGTGGCTTTGTCTTCATCTTTTGCCAATTCCACTAATCGTTTGGG</t>
  </si>
  <si>
    <t>T-34-A;T-56-C</t>
  </si>
  <si>
    <t>0.28347724069002983</t>
  </si>
  <si>
    <t>0.10369334921633647</t>
  </si>
  <si>
    <t>65.19196828231254</t>
  </si>
  <si>
    <t>GATCCAGATCTAACTTGGGGTGGCTTTGTCTTCATCTTTTGCCAATTCCACTAATGGTTTGGG</t>
  </si>
  <si>
    <t>T-34-A;T-56-G</t>
  </si>
  <si>
    <t>0.23847086150285884</t>
  </si>
  <si>
    <t>0.1050474134577197</t>
  </si>
  <si>
    <t>62.322959942539505</t>
  </si>
  <si>
    <t>GATCCAGATCTAACTTGGGGTGGCTTTGTCTTCATCTTTTGCCAATTCCACTAATTATTTGGG</t>
  </si>
  <si>
    <t>T-34-A;G-57-A</t>
  </si>
  <si>
    <t>-0.007188639186559015</t>
  </si>
  <si>
    <t>0.08948479423847044</t>
  </si>
  <si>
    <t>48.74830344031227</t>
  </si>
  <si>
    <t>GATCCAGATCTAACTTGGGGTGGCTTTGTCTTCATCTTTTGCCAATTCCACTAATTCTTTGGG</t>
  </si>
  <si>
    <t>T-34-A;G-57-C</t>
  </si>
  <si>
    <t>0.40216543631602075</t>
  </si>
  <si>
    <t>0.10258650572392025</t>
  </si>
  <si>
    <t>73.40737967636178</t>
  </si>
  <si>
    <t>GATCCAGATCTAACTTGGGGTGGCTTTGTCTTCATCTTTTGCCAATTCCACTAATTGATTGGG</t>
  </si>
  <si>
    <t>T-34-A;T-58-A</t>
  </si>
  <si>
    <t>0.2620892179413354</t>
  </si>
  <si>
    <t>0.13479864792144622</t>
  </si>
  <si>
    <t>63.81244619440278</t>
  </si>
  <si>
    <t>GATCCAGATCTAACTTGGGGTGGCTTTGTCTTCATCTTTTGCCAATTCCACTAATTGCTTGGG</t>
  </si>
  <si>
    <t>T-34-A;T-58-C</t>
  </si>
  <si>
    <t>0.10031452537307073</t>
  </si>
  <si>
    <t>0.10482741120813541</t>
  </si>
  <si>
    <t>54.280962132756265</t>
  </si>
  <si>
    <t>GATCCAGATCTAACTTGGGGTGGCTTTGTCTTCATCTTTTGCCAATTCCACTAATTGGTTGGG</t>
  </si>
  <si>
    <t>T-34-A;T-58-G</t>
  </si>
  <si>
    <t>-0.008696654832803255</t>
  </si>
  <si>
    <t>0.12428030894359578</t>
  </si>
  <si>
    <t>48.67484563767521</t>
  </si>
  <si>
    <t>GATCCAGATCTAACTTGGGGTGGCTTTGTCTTCATCTTTTGCCAATTCCACTAATTGTATGGG</t>
  </si>
  <si>
    <t>T-34-A;T-59-A</t>
  </si>
  <si>
    <t>0.5796886286994899</t>
  </si>
  <si>
    <t>0.09139064503018547</t>
  </si>
  <si>
    <t>87.66718565402003</t>
  </si>
  <si>
    <t>GATCCAGATCTAACTTGGGGTGGCTTTGTCTTCATCTTTTGCCAATTCCACTAATTGTCTGGG</t>
  </si>
  <si>
    <t>T-34-A;T-59-C</t>
  </si>
  <si>
    <t>0.7219048260544343</t>
  </si>
  <si>
    <t>0.10099662191444335</t>
  </si>
  <si>
    <t>GATCCAGATCTAACTTGGGGTGGCTTTGTCTTCATCTTTTGCCAATTCCACTAATTGTGTGGG</t>
  </si>
  <si>
    <t>T-34-A;T-59-G</t>
  </si>
  <si>
    <t>-0.37265458591782125</t>
  </si>
  <si>
    <t>0.18648644298558822</t>
  </si>
  <si>
    <t>33.825144596291814</t>
  </si>
  <si>
    <t>GATCCAGATCTAACTTGGGGTGGCTTTGTCTTCATCTTTTGCCAATTCCACTAATTGTTAGGG</t>
  </si>
  <si>
    <t>T-34-A;T-60-A</t>
  </si>
  <si>
    <t>-0.7485313355998099</t>
  </si>
  <si>
    <t>0.1550984899533643</t>
  </si>
  <si>
    <t>23.227285789255774</t>
  </si>
  <si>
    <t>GATCCAGATCTAACTTGGGGTGGCTTTGTCTTCATCTTTTGCCAATTCCACTAATTGTTCGGG</t>
  </si>
  <si>
    <t>T-34-A;T-60-C</t>
  </si>
  <si>
    <t>0.17726503501405755</t>
  </si>
  <si>
    <t>0.10311753648593328</t>
  </si>
  <si>
    <t>58.622821714163706</t>
  </si>
  <si>
    <t>GATCCAGATCTAACTTGGGGTGGCTTTGTCTTCATCTTTTGCCAATTCCACTAATTGTTGGGG</t>
  </si>
  <si>
    <t>T-34-A;T-60-G</t>
  </si>
  <si>
    <t>-0.06698599960271959</t>
  </si>
  <si>
    <t>0.12774121260353458</t>
  </si>
  <si>
    <t>45.91872726155973</t>
  </si>
  <si>
    <t>GATCCAGATCTAACTTGGGGTGGCTTTGTCTTCATCTTTTGCCAATTCCACTAATTGTTTAGG</t>
  </si>
  <si>
    <t>T-34-A;G-61-A</t>
  </si>
  <si>
    <t>-0.1398532693885151</t>
  </si>
  <si>
    <t>0.08952608408668047</t>
  </si>
  <si>
    <t>42.69175308556545</t>
  </si>
  <si>
    <t>GATCCAGATCTAACTTGGGGTGGCTTTGTCTTCATCTTTTGCCAATTCCACTAATTGTTTCGG</t>
  </si>
  <si>
    <t>T-34-A;G-61-C</t>
  </si>
  <si>
    <t>0.2882756628115227</t>
  </si>
  <si>
    <t>0.09430945334085478</t>
  </si>
  <si>
    <t>65.50553858474098</t>
  </si>
  <si>
    <t>GATCCAGATCTAACTTGGGGTGGCTTTGTCTTCATCTTTTGCCAATTCCACTAATTGTTTGAG</t>
  </si>
  <si>
    <t>T-34-A;G-62-A</t>
  </si>
  <si>
    <t>0.45476052371727715</t>
  </si>
  <si>
    <t>0.07268806000900305</t>
  </si>
  <si>
    <t>77.37158222930401</t>
  </si>
  <si>
    <t>GATCCAGATCTAACTTGGGGTGGCTTTGTCTTCATCTTTTGCCAATTCCACTAATTGTTTGCG</t>
  </si>
  <si>
    <t>T-34-A;G-62-C</t>
  </si>
  <si>
    <t>0.7767049710127638</t>
  </si>
  <si>
    <t>0.0940242562619195</t>
  </si>
  <si>
    <t>GATCCAGATCTAACTTGGGGTGGCTTTGTCTTCATCTTTTGCCAATTCCACTAATTGTTTGGA</t>
  </si>
  <si>
    <t>T-34-A;G-63-A</t>
  </si>
  <si>
    <t>-2.6455137181353234</t>
  </si>
  <si>
    <t>0.45329948118256336</t>
  </si>
  <si>
    <t>3.4845723207420853</t>
  </si>
  <si>
    <t>GATCCAGATCTAACTTGGGGTGGCTTTGTCTTCATCTTTTGCCAATTCCACTAATTGTTTGGC</t>
  </si>
  <si>
    <t>T-34-A;G-63-C</t>
  </si>
  <si>
    <t>-1.8631158814237903</t>
  </si>
  <si>
    <t>0.7836889002845263</t>
  </si>
  <si>
    <t>7.619746895830967</t>
  </si>
  <si>
    <t>GATCCAGATCTAACTTGGGGTGGCTTTGTCTTCATCTTTTGCCAATTCCACTAATTGTTTGGG</t>
  </si>
  <si>
    <t>T-34-A</t>
  </si>
  <si>
    <t>0.18282891149133573</t>
  </si>
  <si>
    <t>0.017916221288624405</t>
  </si>
  <si>
    <t>58.949900923315255</t>
  </si>
  <si>
    <t>GATCCAGATCTAACTTGGGGTGGCTTTGTCTTCATCTTTTGCCAATTCCACTAATTGTTTGTG</t>
  </si>
  <si>
    <t>T-34-A;G-62-T</t>
  </si>
  <si>
    <t>0.409144175629892</t>
  </si>
  <si>
    <t>0.09654949640952089</t>
  </si>
  <si>
    <t>73.92146238099083</t>
  </si>
  <si>
    <t>GATCCAGATCTAACTTGGGGTGGCTTTGTCTTCATCTTTTGCCAATTCCACTAATTGTTTTGG</t>
  </si>
  <si>
    <t>T-34-A;G-61-T</t>
  </si>
  <si>
    <t>0.13444890453731145</t>
  </si>
  <si>
    <t>0.09769044454690033</t>
  </si>
  <si>
    <t>56.16579486642307</t>
  </si>
  <si>
    <t>GATCCAGATCTAACTTGGGGTGGCTTTGTCTTCATCTTTTGCCAATTCCACTAATTTTTTGGG</t>
  </si>
  <si>
    <t>T-34-A;G-57-T</t>
  </si>
  <si>
    <t>0.9977564312966574</t>
  </si>
  <si>
    <t>0.10877799594611695</t>
  </si>
  <si>
    <t>GATCCAGATCTAACTTGGGGTGGCTTTGTCTTCATCTTTTGCCAATTCCACTACTTGTTTGGG</t>
  </si>
  <si>
    <t>T-34-A;A-54-C</t>
  </si>
  <si>
    <t>0.4022854988907072</t>
  </si>
  <si>
    <t>0.10745541076685722</t>
  </si>
  <si>
    <t>73.41619368447238</t>
  </si>
  <si>
    <t>GATCCAGATCTAACTTGGGGTGGCTTTGTCTTCATCTTTTGCCAATTCCACTAGTTGTTTGGG</t>
  </si>
  <si>
    <t>T-34-A;A-54-G</t>
  </si>
  <si>
    <t>0.3939464682559546</t>
  </si>
  <si>
    <t>0.10333438829025896</t>
  </si>
  <si>
    <t>72.80651937564956</t>
  </si>
  <si>
    <t>GATCCAGATCTAACTTGGGGTGGCTTTGTCTTCATCTTTTGCCAATTCCACTATTTGTTTGGG</t>
  </si>
  <si>
    <t>T-34-A;A-54-T</t>
  </si>
  <si>
    <t>0.15352961028791595</t>
  </si>
  <si>
    <t>0.09728892540587623</t>
  </si>
  <si>
    <t>57.24776744547603</t>
  </si>
  <si>
    <t>GATCCAGATCTAACTTGGGGTGGCTTTGTCTTCATCTTTTGCCAATTCCACTCATTGTTTGGG</t>
  </si>
  <si>
    <t>T-34-A;A-53-C</t>
  </si>
  <si>
    <t>-0.10726455008229202</t>
  </si>
  <si>
    <t>0.1399267675694486</t>
  </si>
  <si>
    <t>44.105940770011976</t>
  </si>
  <si>
    <t>GATCCAGATCTAACTTGGGGTGGCTTTGTCTTCATCTTTTGCCAATTCCACTGATTGTTTGGG</t>
  </si>
  <si>
    <t>T-34-A;A-53-G</t>
  </si>
  <si>
    <t>0.6802792331894864</t>
  </si>
  <si>
    <t>0.09821885398652433</t>
  </si>
  <si>
    <t>96.94446298503229</t>
  </si>
  <si>
    <t>GATCCAGATCTAACTTGGGGTGGCTTTGTCTTCATCTTTTGCCAATTCCACTTATTGTTTGGG</t>
  </si>
  <si>
    <t>T-34-A;A-53-T</t>
  </si>
  <si>
    <t>0.3416205252108455</t>
  </si>
  <si>
    <t>0.10105670437806777</t>
  </si>
  <si>
    <t>69.09480589554965</t>
  </si>
  <si>
    <t>GATCCAGATCTAACTTGGGGTGGCTTTGTCTTCATCTTTTGCCAATTCCAGTAATTGTTTGGG</t>
  </si>
  <si>
    <t>T-34-A;C-51-G</t>
  </si>
  <si>
    <t>0.3445090427991823</t>
  </si>
  <si>
    <t>0.10160689783409957</t>
  </si>
  <si>
    <t>69.29467598280432</t>
  </si>
  <si>
    <t>GATCCAGATCTAACTTGGGGTGGCTTTGTCTTCATCTTTTGCCAATTCCATTAATTGTTTGGG</t>
  </si>
  <si>
    <t>T-34-A;C-51-T</t>
  </si>
  <si>
    <t>-0.36118058362385463</t>
  </si>
  <si>
    <t>0.12729615308970113</t>
  </si>
  <si>
    <t>34.21548950971108</t>
  </si>
  <si>
    <t>GATCCAGATCTAACTTGGGGTGGCTTTGTCTTCATCTTTTGCCAATTCCCCTAATTGTTTGGG</t>
  </si>
  <si>
    <t>T-34-A;A-50-C</t>
  </si>
  <si>
    <t>-0.9118999453626402</t>
  </si>
  <si>
    <t>0.23121758781744473</t>
  </si>
  <si>
    <t>19.726424644319028</t>
  </si>
  <si>
    <t>GATCCAGATCTAACTTGGGGTGGCTTTGTCTTCATCTTTTGCCAATTCCGCTAATTGTTTGGG</t>
  </si>
  <si>
    <t>T-34-A;A-50-G</t>
  </si>
  <si>
    <t>0.46599736752597776</t>
  </si>
  <si>
    <t>0.09590997718202343</t>
  </si>
  <si>
    <t>78.24589768744647</t>
  </si>
  <si>
    <t>GATCCAGATCTAACTTGGGGTGGCTTTGTCTTCATCTTTTGCCAATTCCTCTAATTGTTTGGG</t>
  </si>
  <si>
    <t>T-34-A;A-50-T</t>
  </si>
  <si>
    <t>0.15979992595299586</t>
  </si>
  <si>
    <t>0.10304964330925596</t>
  </si>
  <si>
    <t>57.60785677556623</t>
  </si>
  <si>
    <t>GATCCAGATCTAACTTGGGGTGGCTTTGTCTTCATCTTTTGCCAATTCGACTAATTGTTTGGG</t>
  </si>
  <si>
    <t>T-34-A;C-49-G</t>
  </si>
  <si>
    <t>0.46563381968109474</t>
  </si>
  <si>
    <t>0.08946674154498653</t>
  </si>
  <si>
    <t>78.21745673010889</t>
  </si>
  <si>
    <t>GATCCAGATCTAACTTGGGGTGGCTTTGTCTTCATCTTTTGCCAATTCTACTAATTGTTTGGG</t>
  </si>
  <si>
    <t>T-34-A;C-49-T</t>
  </si>
  <si>
    <t>0.6943505286900075</t>
  </si>
  <si>
    <t>0.09112844673935049</t>
  </si>
  <si>
    <t>98.31823991399372</t>
  </si>
  <si>
    <t>GATCCAGATCTAACTTGGGGTGGCTTTGTCTTCATCTTTTGCCAATTGCACTAATTGTTTGGG</t>
  </si>
  <si>
    <t>T-34-A;C-48-G</t>
  </si>
  <si>
    <t>0.07828295086607226</t>
  </si>
  <si>
    <t>0.09016387832093811</t>
  </si>
  <si>
    <t>53.09814458134727</t>
  </si>
  <si>
    <t>GATCCAGATCTAACTTGGGGTGGCTTTGTCTTCATCTTTTGCCAATTTCACTAATTGTTTGGG</t>
  </si>
  <si>
    <t>T-34-A;C-48-T</t>
  </si>
  <si>
    <t>0.08275509488143057</t>
  </si>
  <si>
    <t>0.10512067828069963</t>
  </si>
  <si>
    <t>53.33613890665367</t>
  </si>
  <si>
    <t>GATCCAGATCTAACTTGGGGTGGCTTTGTCTTCATCTTTTGCCACTTCCACTAATTGTTTGGG</t>
  </si>
  <si>
    <t>T-34-A;A-45-C</t>
  </si>
  <si>
    <t>-1.0275700977179878</t>
  </si>
  <si>
    <t>0.24644431306290765</t>
  </si>
  <si>
    <t>17.57168741392677</t>
  </si>
  <si>
    <t>GATCCAGATCTAACTTGGGGTGGCTTTGTCTTCATCTTTTGCCAGTTCCACTAATTGTTTGGG</t>
  </si>
  <si>
    <t>T-34-A;A-45-G</t>
  </si>
  <si>
    <t>0.6675013022602407</t>
  </si>
  <si>
    <t>0.10116035701011439</t>
  </si>
  <si>
    <t>95.7135940596107</t>
  </si>
  <si>
    <t>GATCCAGATCTAACTTGGGGTGGCTTTGTCTTCATCTTTTGCCATTTCCACTAATTGTTTGGG</t>
  </si>
  <si>
    <t>T-34-A;A-45-T</t>
  </si>
  <si>
    <t>-0.07781927042448711</t>
  </si>
  <si>
    <t>0.10009152471779023</t>
  </si>
  <si>
    <t>45.423962054867246</t>
  </si>
  <si>
    <t>GATCCAGATCTAACTTGGGGTGGCTTTGTCTTCATCTTTTGCCCATTCCACTAATTGTTTGGG</t>
  </si>
  <si>
    <t>T-34-A;A-44-C</t>
  </si>
  <si>
    <t>0.0075264673850786445</t>
  </si>
  <si>
    <t>0.15178393608931726</t>
  </si>
  <si>
    <t>49.47094374551733</t>
  </si>
  <si>
    <t>GATCCAGATCTAACTTGGGGTGGCTTTGTCTTCATCTTTTGCCGATTCCACTAATTGTTTGGG</t>
  </si>
  <si>
    <t>T-34-A;A-44-G</t>
  </si>
  <si>
    <t>0.27900214291804615</t>
  </si>
  <si>
    <t>0.0879100717549144</t>
  </si>
  <si>
    <t>64.9008796611116</t>
  </si>
  <si>
    <t>GATCCAGATCTAACTTGGGGTGGCTTTGTCTTCATCTTTTGCCTATTCCACTAATTGTTTGGG</t>
  </si>
  <si>
    <t>T-34-A;A-44-T</t>
  </si>
  <si>
    <t>0.06379821454624615</t>
  </si>
  <si>
    <t>0.13430676609430414</t>
  </si>
  <si>
    <t>52.33457535761958</t>
  </si>
  <si>
    <t>GATCCAGATCTAACTTGGGGTGGCTTTGTCTTCATCTTTTGCGAATTCCACTAATTGTTTGGG</t>
  </si>
  <si>
    <t>T-34-A;C-43-G</t>
  </si>
  <si>
    <t>0.40831467697530555</t>
  </si>
  <si>
    <t>0.10153432822497861</t>
  </si>
  <si>
    <t>73.86017005186746</t>
  </si>
  <si>
    <t>GATCCAGATCTAACTTGGGGTGGCTTTGTCTTCATCTTTTGCTAATTCCACTAATTGTTTGGG</t>
  </si>
  <si>
    <t>T-34-A;C-43-T</t>
  </si>
  <si>
    <t>0.030219853859704215</t>
  </si>
  <si>
    <t>0.116909247427083</t>
  </si>
  <si>
    <t>50.60644241584892</t>
  </si>
  <si>
    <t>GATCCAGATCTAACTTGGGGTGGCTTTGTCTTCATCTTTTGGCAATTCCACTAATTGTTTGGG</t>
  </si>
  <si>
    <t>T-34-A;C-42-G</t>
  </si>
  <si>
    <t>0.464476619337749</t>
  </si>
  <si>
    <t>0.08669526625573974</t>
  </si>
  <si>
    <t>78.12699581312205</t>
  </si>
  <si>
    <t>GATCCAGATCTAACTTGGGGTGGCTTTGTCTTCATCTTTTGTCAATTCCACTAATTGTTTGGG</t>
  </si>
  <si>
    <t>T-34-A;C-42-T</t>
  </si>
  <si>
    <t>0.05178883622940028</t>
  </si>
  <si>
    <t>0.09112493385855283</t>
  </si>
  <si>
    <t>51.709828562074634</t>
  </si>
  <si>
    <t>GATCCAGATCTAACTTGGGGTGGCTTTGTCTTCATCTTTTTCCAATTCCACTAATTGTTTGGG</t>
  </si>
  <si>
    <t>T-34-A;G-41-T</t>
  </si>
  <si>
    <t>0.08190538854767063</t>
  </si>
  <si>
    <t>0.11746989178166835</t>
  </si>
  <si>
    <t>53.29083810052294</t>
  </si>
  <si>
    <t>GATCCAGATCTAACTTGGGGTGGCTTTGTCTTCATGTTTTGCCAATTCCACTAATTGTTTGGG</t>
  </si>
  <si>
    <t>T-34-A;C-36-G</t>
  </si>
  <si>
    <t>-0.001784708440241492</t>
  </si>
  <si>
    <t>0.0896462173823994</t>
  </si>
  <si>
    <t>49.01244896535823</t>
  </si>
  <si>
    <t>GATCCAGATCTAACTTGGGGTGGCTTTGTCTTCATTTTTTGCCAATTCCACTAATTGTTTGGG</t>
  </si>
  <si>
    <t>T-34-A;C-36-T</t>
  </si>
  <si>
    <t>0.2894755421301621</t>
  </si>
  <si>
    <t>0.09814239859430143</t>
  </si>
  <si>
    <t>65.58418449911261</t>
  </si>
  <si>
    <t>GATCCAGATCTAACTTGGGGTGGCTTTGTCTTCCACTTTTGCCAATTCCACTAATTGTTTGGG</t>
  </si>
  <si>
    <t>T-34-C;T-35-A</t>
  </si>
  <si>
    <t>-0.24416186812055424</t>
  </si>
  <si>
    <t>0.1421087936139389</t>
  </si>
  <si>
    <t>38.4630164022132</t>
  </si>
  <si>
    <t>GATCCAGATCTAACTTGGGGTGGCTTTGTCTTCCCCTTTTGCCAATTCCACTAATTGTTTGGG</t>
  </si>
  <si>
    <t>T-34-C;T-35-C</t>
  </si>
  <si>
    <t>-1.264280133294292</t>
  </si>
  <si>
    <t>0.20980403896287272</t>
  </si>
  <si>
    <t>13.867928908423695</t>
  </si>
  <si>
    <t>GATCCAGATCTAACTTGGGGTGGCTTTGTCTTCCGCTTTTGCCAATTCCACTAATTGTTTGGG</t>
  </si>
  <si>
    <t>T-34-C;T-35-G</t>
  </si>
  <si>
    <t>0.20378757714794887</t>
  </si>
  <si>
    <t>0.08790003536374086</t>
  </si>
  <si>
    <t>60.19845044988871</t>
  </si>
  <si>
    <t>GATCCAGATCTAACTTGGGGTGGCTTTGTCTTCCTATTTTGCCAATTCCACTAATTGTTTGGG</t>
  </si>
  <si>
    <t>T-34-C;C-36-A</t>
  </si>
  <si>
    <t>-0.36008123484757715</t>
  </si>
  <si>
    <t>0.12030026855474603</t>
  </si>
  <si>
    <t>34.25312494968033</t>
  </si>
  <si>
    <t>GATCCAGATCTAACTTGGGGTGGCTTTGTCTTCCTCATTTGCCAATTCCACTAATTGTTTGGG</t>
  </si>
  <si>
    <t>T-34-C;T-37-A</t>
  </si>
  <si>
    <t>-0.5100536607301331</t>
  </si>
  <si>
    <t>0.16214251863243917</t>
  </si>
  <si>
    <t>29.482750811299223</t>
  </si>
  <si>
    <t>GATCCAGATCTAACTTGGGGTGGCTTTGTCTTCCTCCTTTGCCAATTCCACTAATTGTTTGGG</t>
  </si>
  <si>
    <t>T-34-C;T-37-C</t>
  </si>
  <si>
    <t>-0.340400340100217</t>
  </si>
  <si>
    <t>0.10106695836709788</t>
  </si>
  <si>
    <t>34.93393459292541</t>
  </si>
  <si>
    <t>GATCCAGATCTAACTTGGGGTGGCTTTGTCTTCCTCGTTTGCCAATTCCACTAATTGTTTGGG</t>
  </si>
  <si>
    <t>T-34-C;T-37-G</t>
  </si>
  <si>
    <t>0.3506305450583396</t>
  </si>
  <si>
    <t>0.09529945926972856</t>
  </si>
  <si>
    <t>69.72016448410568</t>
  </si>
  <si>
    <t>GATCCAGATCTAACTTGGGGTGGCTTTGTCTTCCTCTATTGCCAATTCCACTAATTGTTTGGG</t>
  </si>
  <si>
    <t>T-34-C;T-38-A</t>
  </si>
  <si>
    <t>-0.358495719037623</t>
  </si>
  <si>
    <t>0.13208177841508145</t>
  </si>
  <si>
    <t>34.30747689737847</t>
  </si>
  <si>
    <t>GATCCAGATCTAACTTGGGGTGGCTTTGTCTTCCTCTCTTGCCAATTCCACTAATTGTTTGGG</t>
  </si>
  <si>
    <t>T-34-C;T-38-C</t>
  </si>
  <si>
    <t>-0.40948190619980435</t>
  </si>
  <si>
    <t>0.1465800613951329</t>
  </si>
  <si>
    <t>32.60211385996392</t>
  </si>
  <si>
    <t>GATCCAGATCTAACTTGGGGTGGCTTTGTCTTCCTCTGTTGCCAATTCCACTAATTGTTTGGG</t>
  </si>
  <si>
    <t>T-34-C;T-38-G</t>
  </si>
  <si>
    <t>-0.42121841749316685</t>
  </si>
  <si>
    <t>0.1155358342999698</t>
  </si>
  <si>
    <t>32.22171542423803</t>
  </si>
  <si>
    <t>GATCCAGATCTAACTTGGGGTGGCTTTGTCTTCCTCTTATGCCAATTCCACTAATTGTTTGGG</t>
  </si>
  <si>
    <t>T-34-C;T-39-A</t>
  </si>
  <si>
    <t>-0.11930120602751372</t>
  </si>
  <si>
    <t>0.13969295843549323</t>
  </si>
  <si>
    <t>43.5782350133396</t>
  </si>
  <si>
    <t>GATCCAGATCTAACTTGGGGTGGCTTTGTCTTCCTCTTCTGCCAATTCCACTAATTGTTTGGG</t>
  </si>
  <si>
    <t>T-34-C;T-39-C</t>
  </si>
  <si>
    <t>0.054559984694558944</t>
  </si>
  <si>
    <t>0.11232468607579857</t>
  </si>
  <si>
    <t>51.85332290436367</t>
  </si>
  <si>
    <t>GATCCAGATCTAACTTGGGGTGGCTTTGTCTTCCTCTTGTGCCAATTCCACTAATTGTTTGGG</t>
  </si>
  <si>
    <t>T-34-C;T-39-G</t>
  </si>
  <si>
    <t>-0.18647763017413307</t>
  </si>
  <si>
    <t>0.10455132857904259</t>
  </si>
  <si>
    <t>40.746966884169886</t>
  </si>
  <si>
    <t>GATCCAGATCTAACTTGGGGTGGCTTTGTCTTCCTCTTTAGCCAATTCCACTAATTGTTTGGG</t>
  </si>
  <si>
    <t>T-34-C;T-40-A</t>
  </si>
  <si>
    <t>-1.646275671382552</t>
  </si>
  <si>
    <t>0.4705485198425211</t>
  </si>
  <si>
    <t>9.464835109367872</t>
  </si>
  <si>
    <t>GATCCAGATCTAACTTGGGGTGGCTTTGTCTTCCTCTTTCGCCAATTCCACTAATTGTTTGGG</t>
  </si>
  <si>
    <t>T-34-C;T-40-C</t>
  </si>
  <si>
    <t>0.20928697387564776</t>
  </si>
  <si>
    <t>0.09939351620686562</t>
  </si>
  <si>
    <t>60.53041758414145</t>
  </si>
  <si>
    <t>GATCCAGATCTAACTTGGGGTGGCTTTGTCTTCCTCTTTGGCCAATTCCACTAATTGTTTGGG</t>
  </si>
  <si>
    <t>T-34-C;T-40-G</t>
  </si>
  <si>
    <t>0.046595166153970274</t>
  </si>
  <si>
    <t>0.09607525298559923</t>
  </si>
  <si>
    <t>51.441960982907275</t>
  </si>
  <si>
    <t>GATCCAGATCTAACTTGGGGTGGCTTTGTCTTCCTCTTTTACCAATTCCACTAATTGTTTGGG</t>
  </si>
  <si>
    <t>T-34-C;G-41-A</t>
  </si>
  <si>
    <t>-0.6969903054493486</t>
  </si>
  <si>
    <t>0.1467254649125232</t>
  </si>
  <si>
    <t>24.455832348888617</t>
  </si>
  <si>
    <t>GATCCAGATCTAACTTGGGGTGGCTTTGTCTTCCTCTTTTCCCAATTCCACTAATTGTTTGGG</t>
  </si>
  <si>
    <t>T-34-C;G-41-C</t>
  </si>
  <si>
    <t>-0.9529478540397607</t>
  </si>
  <si>
    <t>0.3164158941384597</t>
  </si>
  <si>
    <t>18.93308992231722</t>
  </si>
  <si>
    <t>GATCCAGATCTAACTTGGGGTGGCTTTGTCTTCCTCTTTTGACAATTCCACTAATTGTTTGGG</t>
  </si>
  <si>
    <t>T-34-C;C-42-A</t>
  </si>
  <si>
    <t>-0.3325440578419827</t>
  </si>
  <si>
    <t>0.13801333353241682</t>
  </si>
  <si>
    <t>35.209466353943846</t>
  </si>
  <si>
    <t>GATCCAGATCTAACTTGGGGTGGCTTTGTCTTCCTCTTTTGCAAATTCCACTAATTGTTTGGG</t>
  </si>
  <si>
    <t>T-34-C;C-43-A</t>
  </si>
  <si>
    <t>-0.46928357888647226</t>
  </si>
  <si>
    <t>0.15203182080721026</t>
  </si>
  <si>
    <t>30.709604502622373</t>
  </si>
  <si>
    <t>GATCCAGATCTAACTTGGGGTGGCTTTGTCTTCCTCTTTTGCCAAATCCACTAATTGTTTGGG</t>
  </si>
  <si>
    <t>T-34-C;T-46-A</t>
  </si>
  <si>
    <t>-0.18500522294755092</t>
  </si>
  <si>
    <t>0.1362900180218341</t>
  </si>
  <si>
    <t>40.807007203724446</t>
  </si>
  <si>
    <t>GATCCAGATCTAACTTGGGGTGGCTTTGTCTTCCTCTTTTGCCAACTCCACTAATTGTTTGGG</t>
  </si>
  <si>
    <t>T-34-C;T-46-C</t>
  </si>
  <si>
    <t>-0.04778636332352705</t>
  </si>
  <si>
    <t>0.13609757175381923</t>
  </si>
  <si>
    <t>46.80886796837067</t>
  </si>
  <si>
    <t>GATCCAGATCTAACTTGGGGTGGCTTTGTCTTCCTCTTTTGCCAAGTCCACTAATTGTTTGGG</t>
  </si>
  <si>
    <t>T-34-C;T-46-G</t>
  </si>
  <si>
    <t>0.004310176123339851</t>
  </si>
  <si>
    <t>0.09429970723048813</t>
  </si>
  <si>
    <t>49.3120863841523</t>
  </si>
  <si>
    <t>GATCCAGATCTAACTTGGGGTGGCTTTGTCTTCCTCTTTTGCCAATACCACTAATTGTTTGGG</t>
  </si>
  <si>
    <t>T-34-C;T-47-A</t>
  </si>
  <si>
    <t>-0.7368459871282336</t>
  </si>
  <si>
    <t>0.17216242537832088</t>
  </si>
  <si>
    <t>23.500296725143308</t>
  </si>
  <si>
    <t>GATCCAGATCTAACTTGGGGTGGCTTTGTCTTCCTCTTTTGCCAATCCCACTAATTGTTTGGG</t>
  </si>
  <si>
    <t>T-34-C;T-47-C</t>
  </si>
  <si>
    <t>-1.2323588029078552</t>
  </si>
  <si>
    <t>0.25271507874191934</t>
  </si>
  <si>
    <t>14.317752943876389</t>
  </si>
  <si>
    <t>GATCCAGATCTAACTTGGGGTGGCTTTGTCTTCCTCTTTTGCCAATGCCACTAATTGTTTGGG</t>
  </si>
  <si>
    <t>T-34-C;T-47-G</t>
  </si>
  <si>
    <t>-0.8550131553466402</t>
  </si>
  <si>
    <t>0.20035171529573553</t>
  </si>
  <si>
    <t>20.881129981829623</t>
  </si>
  <si>
    <t>GATCCAGATCTAACTTGGGGTGGCTTTGTCTTCCTCTTTTGCCAATTACACTAATTGTTTGGG</t>
  </si>
  <si>
    <t>T-34-C;C-48-A</t>
  </si>
  <si>
    <t>-1.0761607636115909</t>
  </si>
  <si>
    <t>0.21315227264213496</t>
  </si>
  <si>
    <t>16.738279319014513</t>
  </si>
  <si>
    <t>GATCCAGATCTAACTTGGGGTGGCTTTGTCTTCCTCTTTTGCCAATTCAACTAATTGTTTGGG</t>
  </si>
  <si>
    <t>T-34-C;C-49-A</t>
  </si>
  <si>
    <t>0.14872844083409315</t>
  </si>
  <si>
    <t>0.10568430629894912</t>
  </si>
  <si>
    <t>56.973569974094715</t>
  </si>
  <si>
    <t>GATCCAGATCTAACTTGGGGTGGCTTTGTCTTCCTCTTTTGCCAATTCCAATAATTGTTTGGG</t>
  </si>
  <si>
    <t>T-34-C;C-51-A</t>
  </si>
  <si>
    <t>-1.118207918341151</t>
  </si>
  <si>
    <t>0.2200579686610887</t>
  </si>
  <si>
    <t>16.049073410224665</t>
  </si>
  <si>
    <t>GATCCAGATCTAACTTGGGGTGGCTTTGTCTTCCTCTTTTGCCAATTCCACAAATTGTTTGGG</t>
  </si>
  <si>
    <t>T-34-C;T-52-A</t>
  </si>
  <si>
    <t>-0.17832764261749345</t>
  </si>
  <si>
    <t>0.1328419353687195</t>
  </si>
  <si>
    <t>41.08041109465433</t>
  </si>
  <si>
    <t>GATCCAGATCTAACTTGGGGTGGCTTTGTCTTCCTCTTTTGCCAATTCCACCAATTGTTTGGG</t>
  </si>
  <si>
    <t>T-34-C;T-52-C</t>
  </si>
  <si>
    <t>-0.025856287834229483</t>
  </si>
  <si>
    <t>0.11645122205184794</t>
  </si>
  <si>
    <t>47.84672856270633</t>
  </si>
  <si>
    <t>GATCCAGATCTAACTTGGGGTGGCTTTGTCTTCCTCTTTTGCCAATTCCACGAATTGTTTGGG</t>
  </si>
  <si>
    <t>T-34-C;T-52-G</t>
  </si>
  <si>
    <t>0.11441381556283797</t>
  </si>
  <si>
    <t>0.12007194180309058</t>
  </si>
  <si>
    <t>55.051705871494</t>
  </si>
  <si>
    <t>GATCCAGATCTAACTTGGGGTGGCTTTGTCTTCCTCTTTTGCCAATTCCACTAAATGTTTGGG</t>
  </si>
  <si>
    <t>T-34-C;T-55-A</t>
  </si>
  <si>
    <t>-0.2604459982801013</t>
  </si>
  <si>
    <t>0.15204748810763366</t>
  </si>
  <si>
    <t>37.841751742566395</t>
  </si>
  <si>
    <t>GATCCAGATCTAACTTGGGGTGGCTTTGTCTTCCTCTTTTGCCAATTCCACTAACTGTTTGGG</t>
  </si>
  <si>
    <t>T-34-C;T-55-C</t>
  </si>
  <si>
    <t>-0.17699841558147988</t>
  </si>
  <si>
    <t>0.14556752021673436</t>
  </si>
  <si>
    <t>41.13505259516653</t>
  </si>
  <si>
    <t>GATCCAGATCTAACTTGGGGTGGCTTTGTCTTCCTCTTTTGCCAATTCCACTAAGTGTTTGGG</t>
  </si>
  <si>
    <t>T-34-C;T-55-G</t>
  </si>
  <si>
    <t>-0.07614171779016049</t>
  </si>
  <si>
    <t>0.16730925951123835</t>
  </si>
  <si>
    <t>45.50022709349686</t>
  </si>
  <si>
    <t>GATCCAGATCTAACTTGGGGTGGCTTTGTCTTCCTCTTTTGCCAATTCCACTAATAGTTTGGG</t>
  </si>
  <si>
    <t>T-34-C;T-56-A</t>
  </si>
  <si>
    <t>-0.5905461558521656</t>
  </si>
  <si>
    <t>0.17759557662451264</t>
  </si>
  <si>
    <t>27.20260875867627</t>
  </si>
  <si>
    <t>GATCCAGATCTAACTTGGGGTGGCTTTGTCTTCCTCTTTTGCCAATTCCACTAATCGTTTGGG</t>
  </si>
  <si>
    <t>T-34-C;T-56-C</t>
  </si>
  <si>
    <t>0.0941655454087095</t>
  </si>
  <si>
    <t>0.1266800101682775</t>
  </si>
  <si>
    <t>53.94821366442124</t>
  </si>
  <si>
    <t>GATCCAGATCTAACTTGGGGTGGCTTTGTCTTCCTCTTTTGCCAATTCCACTAATGGTTTGGG</t>
  </si>
  <si>
    <t>T-34-C;T-56-G</t>
  </si>
  <si>
    <t>-0.39578588262569</t>
  </si>
  <si>
    <t>0.15055516718536252</t>
  </si>
  <si>
    <t>33.05170495721329</t>
  </si>
  <si>
    <t>GATCCAGATCTAACTTGGGGTGGCTTTGTCTTCCTCTTTTGCCAATTCCACTAATTATTTGGG</t>
  </si>
  <si>
    <t>T-34-C;G-57-A</t>
  </si>
  <si>
    <t>-0.2507167612416543</t>
  </si>
  <si>
    <t>0.10187084893508946</t>
  </si>
  <si>
    <t>38.21171995105047</t>
  </si>
  <si>
    <t>GATCCAGATCTAACTTGGGGTGGCTTTGTCTTCCTCTTTTGCCAATTCCACTAATTCTTTGGG</t>
  </si>
  <si>
    <t>T-34-C;G-57-C</t>
  </si>
  <si>
    <t>-0.28728569110634006</t>
  </si>
  <si>
    <t>0.15021101488418206</t>
  </si>
  <si>
    <t>36.83959963636646</t>
  </si>
  <si>
    <t>GATCCAGATCTAACTTGGGGTGGCTTTGTCTTCCTCTTTTGCCAATTCCACTAATTGATTGGG</t>
  </si>
  <si>
    <t>T-34-C;T-58-A</t>
  </si>
  <si>
    <t>-0.20799151690793766</t>
  </si>
  <si>
    <t>0.15282562135902988</t>
  </si>
  <si>
    <t>39.87970380432007</t>
  </si>
  <si>
    <t>GATCCAGATCTAACTTGGGGTGGCTTTGTCTTCCTCTTTTGCCAATTCCACTAATTGCTTGGG</t>
  </si>
  <si>
    <t>T-34-C;T-58-C</t>
  </si>
  <si>
    <t>0.11729555667500491</t>
  </si>
  <si>
    <t>0.11631040050957882</t>
  </si>
  <si>
    <t>55.21057944190233</t>
  </si>
  <si>
    <t>GATCCAGATCTAACTTGGGGTGGCTTTGTCTTCCTCTTTTGCCAATTCCACTAATTGGTTGGG</t>
  </si>
  <si>
    <t>T-34-C;T-58-G</t>
  </si>
  <si>
    <t>-0.36906676180412873</t>
  </si>
  <si>
    <t>0.15808152900918568</t>
  </si>
  <si>
    <t>33.94672123310207</t>
  </si>
  <si>
    <t>GATCCAGATCTAACTTGGGGTGGCTTTGTCTTCCTCTTTTGCCAATTCCACTAATTGTATGGG</t>
  </si>
  <si>
    <t>T-34-C;T-59-A</t>
  </si>
  <si>
    <t>0.11413118086580173</t>
  </si>
  <si>
    <t>0.1420679261462042</t>
  </si>
  <si>
    <t>55.03614854790697</t>
  </si>
  <si>
    <t>GATCCAGATCTAACTTGGGGTGGCTTTGTCTTCCTCTTTTGCCAATTCCACTAATTGTCTGGG</t>
  </si>
  <si>
    <t>T-34-C;T-59-C</t>
  </si>
  <si>
    <t>-0.41854907418190596</t>
  </si>
  <si>
    <t>0.1624442074319708</t>
  </si>
  <si>
    <t>32.30784114319902</t>
  </si>
  <si>
    <t>GATCCAGATCTAACTTGGGGTGGCTTTGTCTTCCTCTTTTGCCAATTCCACTAATTGTGTGGG</t>
  </si>
  <si>
    <t>T-34-C;T-59-G</t>
  </si>
  <si>
    <t>-1.069096911966723</t>
  </si>
  <si>
    <t>0.23542655959735564</t>
  </si>
  <si>
    <t>16.85693462928054</t>
  </si>
  <si>
    <t>GATCCAGATCTAACTTGGGGTGGCTTTGTCTTCCTCTTTTGCCAATTCCACTAATTGTTAGGG</t>
  </si>
  <si>
    <t>T-34-C;T-60-A</t>
  </si>
  <si>
    <t>-2.415480695636143</t>
  </si>
  <si>
    <t>0.3436244154051624</t>
  </si>
  <si>
    <t>4.385827586082525</t>
  </si>
  <si>
    <t>GATCCAGATCTAACTTGGGGTGGCTTTGTCTTCCTCTTTTGCCAATTCCACTAATTGTTCGGG</t>
  </si>
  <si>
    <t>T-34-C;T-60-C</t>
  </si>
  <si>
    <t>-0.1020618882745186</t>
  </si>
  <si>
    <t>0.10959732739586608</t>
  </si>
  <si>
    <t>44.33600702305943</t>
  </si>
  <si>
    <t>GATCCAGATCTAACTTGGGGTGGCTTTGTCTTCCTCTTTTGCCAATTCCACTAATTGTTGGGG</t>
  </si>
  <si>
    <t>T-34-C;T-60-G</t>
  </si>
  <si>
    <t>-1.0942602782526532</t>
  </si>
  <si>
    <t>0.16600053006248364</t>
  </si>
  <si>
    <t>16.438049787843436</t>
  </si>
  <si>
    <t>GATCCAGATCTAACTTGGGGTGGCTTTGTCTTCCTCTTTTGCCAATTCCACTAATTGTTTAGG</t>
  </si>
  <si>
    <t>T-34-C;G-61-A</t>
  </si>
  <si>
    <t>-1.0914420129148008</t>
  </si>
  <si>
    <t>0.1467455508881237</t>
  </si>
  <si>
    <t>16.484441915739158</t>
  </si>
  <si>
    <t>GATCCAGATCTAACTTGGGGTGGCTTTGTCTTCCTCTTTTGCCAATTCCACTAATTGTTTCGG</t>
  </si>
  <si>
    <t>T-34-C;G-61-C</t>
  </si>
  <si>
    <t>0.02036356730057856</t>
  </si>
  <si>
    <t>0.11476611153036514</t>
  </si>
  <si>
    <t>50.11010087801679</t>
  </si>
  <si>
    <t>GATCCAGATCTAACTTGGGGTGGCTTTGTCTTCCTCTTTTGCCAATTCCACTAATTGTTTGAG</t>
  </si>
  <si>
    <t>T-34-C;G-62-A</t>
  </si>
  <si>
    <t>0.2504625045796222</t>
  </si>
  <si>
    <t>0.07528541984286075</t>
  </si>
  <si>
    <t>63.07481360437685</t>
  </si>
  <si>
    <t>GATCCAGATCTAACTTGGGGTGGCTTTGTCTTCCTCTTTTGCCAATTCCACTAATTGTTTGCG</t>
  </si>
  <si>
    <t>T-34-C;G-62-C</t>
  </si>
  <si>
    <t>0.10991944951378088</t>
  </si>
  <si>
    <t>0.11514900186777491</t>
  </si>
  <si>
    <t>54.8048385253381</t>
  </si>
  <si>
    <t>GATCCAGATCTAACTTGGGGTGGCTTTGTCTTCCTCTTTTGCCAATTCCACTAATTGTTTGGA</t>
  </si>
  <si>
    <t>T-34-C;G-63-A</t>
  </si>
  <si>
    <t>-3.0810227151061684</t>
  </si>
  <si>
    <t>0.5077341700334139</t>
  </si>
  <si>
    <t>2.2542928228079577</t>
  </si>
  <si>
    <t>GATCCAGATCTAACTTGGGGTGGCTTTGTCTTCCTCTTTTGCCAATTCCACTAATTGTTTGGC</t>
  </si>
  <si>
    <t>T-34-C;G-63-C</t>
  </si>
  <si>
    <t>-3.0066598802167195</t>
  </si>
  <si>
    <t>1.642423686602362</t>
  </si>
  <si>
    <t>2.428318772130397</t>
  </si>
  <si>
    <t>GATCCAGATCTAACTTGGGGTGGCTTTGTCTTCCTCTTTTGCCAATTCCACTAATTGTTTGGG</t>
  </si>
  <si>
    <t>T-34-C</t>
  </si>
  <si>
    <t>-0.40522147903214095</t>
  </si>
  <si>
    <t>0.020341060280715903</t>
  </si>
  <si>
    <t>32.74130909661297</t>
  </si>
  <si>
    <t>GATCCAGATCTAACTTGGGGTGGCTTTGTCTTCCTCTTTTGCCAATTCCACTAATTGTTTGTG</t>
  </si>
  <si>
    <t>T-34-C;G-62-T</t>
  </si>
  <si>
    <t>-0.5635091399914136</t>
  </si>
  <si>
    <t>0.16247606327980474</t>
  </si>
  <si>
    <t>27.948118894366715</t>
  </si>
  <si>
    <t>GATCCAGATCTAACTTGGGGTGGCTTTGTCTTCCTCTTTTGCCAATTCCACTAATTGTTTTGG</t>
  </si>
  <si>
    <t>T-34-C;G-61-T</t>
  </si>
  <si>
    <t>-0.14855122058558756</t>
  </si>
  <si>
    <t>0.134733833888289</t>
  </si>
  <si>
    <t>42.32203253726378</t>
  </si>
  <si>
    <t>GATCCAGATCTAACTTGGGGTGGCTTTGTCTTCCTCTTTTGCCAATTCCACTAATTTTTTGGG</t>
  </si>
  <si>
    <t>T-34-C;G-57-T</t>
  </si>
  <si>
    <t>0.07395102031809439</t>
  </si>
  <si>
    <t>0.1259917054534044</t>
  </si>
  <si>
    <t>52.8686245980316</t>
  </si>
  <si>
    <t>GATCCAGATCTAACTTGGGGTGGCTTTGTCTTCCTCTTTTGCCAATTCCACTACTTGTTTGGG</t>
  </si>
  <si>
    <t>T-34-C;A-54-C</t>
  </si>
  <si>
    <t>-0.08221419771124791</t>
  </si>
  <si>
    <t>0.10671902422089842</t>
  </si>
  <si>
    <t>45.22476509327092</t>
  </si>
  <si>
    <t>GATCCAGATCTAACTTGGGGTGGCTTTGTCTTCCTCTTTTGCCAATTCCACTAGTTGTTTGGG</t>
  </si>
  <si>
    <t>T-34-C;A-54-G</t>
  </si>
  <si>
    <t>-0.680652787351425</t>
  </si>
  <si>
    <t>0.15534902353025695</t>
  </si>
  <si>
    <t>24.858661607599746</t>
  </si>
  <si>
    <t>GATCCAGATCTAACTTGGGGTGGCTTTGTCTTCCTCTTTTGCCAATTCCACTATTTGTTTGGG</t>
  </si>
  <si>
    <t>T-34-C;A-54-T</t>
  </si>
  <si>
    <t>-0.484581593253788</t>
  </si>
  <si>
    <t>0.14498260444081545</t>
  </si>
  <si>
    <t>30.243383750017887</t>
  </si>
  <si>
    <t>GATCCAGATCTAACTTGGGGTGGCTTTGTCTTCCTCTTTTGCCAATTCCACTCATTGTTTGGG</t>
  </si>
  <si>
    <t>T-34-C;A-53-C</t>
  </si>
  <si>
    <t>0.046400098467099166</t>
  </si>
  <si>
    <t>0.11821405452289085</t>
  </si>
  <si>
    <t>51.431927297225975</t>
  </si>
  <si>
    <t>GATCCAGATCTAACTTGGGGTGGCTTTGTCTTCCTCTTTTGCCAATTCCACTGATTGTTTGGG</t>
  </si>
  <si>
    <t>T-34-C;A-53-G</t>
  </si>
  <si>
    <t>-0.11429475833436935</t>
  </si>
  <si>
    <t>0.1348997263470713</t>
  </si>
  <si>
    <t>43.796954213770896</t>
  </si>
  <si>
    <t>GATCCAGATCTAACTTGGGGTGGCTTTGTCTTCCTCTTTTGCCAATTCCACTTATTGTTTGGG</t>
  </si>
  <si>
    <t>T-34-C;A-53-T</t>
  </si>
  <si>
    <t>-0.38624741736855267</t>
  </si>
  <si>
    <t>0.12516303595608044</t>
  </si>
  <si>
    <t>33.368475849000816</t>
  </si>
  <si>
    <t>GATCCAGATCTAACTTGGGGTGGCTTTGTCTTCCTCTTTTGCCAATTCCAGTAATTGTTTGGG</t>
  </si>
  <si>
    <t>T-34-C;C-51-G</t>
  </si>
  <si>
    <t>-0.24122091251094435</t>
  </si>
  <si>
    <t>0.12015886228074031</t>
  </si>
  <si>
    <t>38.576300926790935</t>
  </si>
  <si>
    <t>GATCCAGATCTAACTTGGGGTGGCTTTGTCTTCCTCTTTTGCCAATTCCATTAATTGTTTGGG</t>
  </si>
  <si>
    <t>T-34-C;C-51-T</t>
  </si>
  <si>
    <t>-1.2692410646097068</t>
  </si>
  <si>
    <t>0.21396073704418037</t>
  </si>
  <si>
    <t>13.79930143446254</t>
  </si>
  <si>
    <t>GATCCAGATCTAACTTGGGGTGGCTTTGTCTTCCTCTTTTGCCAATTCCCCTAATTGTTTGGG</t>
  </si>
  <si>
    <t>T-34-C;A-50-C</t>
  </si>
  <si>
    <t>-1.7217262585289586</t>
  </si>
  <si>
    <t>0.4386084971418529</t>
  </si>
  <si>
    <t>8.776983434845931</t>
  </si>
  <si>
    <t>GATCCAGATCTAACTTGGGGTGGCTTTGTCTTCCTCTTTTGCCAATTCCGCTAATTGTTTGGG</t>
  </si>
  <si>
    <t>T-34-C;A-50-G</t>
  </si>
  <si>
    <t>-0.3330610672223513</t>
  </si>
  <si>
    <t>0.12651683675979228</t>
  </si>
  <si>
    <t>35.19126743447251</t>
  </si>
  <si>
    <t>GATCCAGATCTAACTTGGGGTGGCTTTGTCTTCCTCTTTTGCCAATTCCTCTAATTGTTTGGG</t>
  </si>
  <si>
    <t>T-34-C;A-50-T</t>
  </si>
  <si>
    <t>-0.8320743378654192</t>
  </si>
  <si>
    <t>0.14565881879097584</t>
  </si>
  <si>
    <t>21.365654373802652</t>
  </si>
  <si>
    <t>GATCCAGATCTAACTTGGGGTGGCTTTGTCTTCCTCTTTTGCCAATTCGACTAATTGTTTGGG</t>
  </si>
  <si>
    <t>T-34-C;C-49-G</t>
  </si>
  <si>
    <t>0.3229362497956846</t>
  </si>
  <si>
    <t>0.0936298212224285</t>
  </si>
  <si>
    <t>67.81580532021381</t>
  </si>
  <si>
    <t>GATCCAGATCTAACTTGGGGTGGCTTTGTCTTCCTCTTTTGCCAATTCTACTAATTGTTTGGG</t>
  </si>
  <si>
    <t>T-34-C;C-49-T</t>
  </si>
  <si>
    <t>-0.20936774450111972</t>
  </si>
  <si>
    <t>0.12278722081510957</t>
  </si>
  <si>
    <t>39.8248580043448</t>
  </si>
  <si>
    <t>GATCCAGATCTAACTTGGGGTGGCTTTGTCTTCCTCTTTTGCCAATTGCACTAATTGTTTGGG</t>
  </si>
  <si>
    <t>T-34-C;C-48-G</t>
  </si>
  <si>
    <t>-0.902574732031012</t>
  </si>
  <si>
    <t>0.15347286579103633</t>
  </si>
  <si>
    <t>19.911238135740902</t>
  </si>
  <si>
    <t>GATCCAGATCTAACTTGGGGTGGCTTTGTCTTCCTCTTTTGCCAATTTCACTAATTGTTTGGG</t>
  </si>
  <si>
    <t>T-34-C;C-48-T</t>
  </si>
  <si>
    <t>-1.5756419481686128</t>
  </si>
  <si>
    <t>0.23837837348537724</t>
  </si>
  <si>
    <t>10.157548123831132</t>
  </si>
  <si>
    <t>GATCCAGATCTAACTTGGGGTGGCTTTGTCTTCCTCTTTTGCCACTTCCACTAATTGTTTGGG</t>
  </si>
  <si>
    <t>T-34-C;A-45-C</t>
  </si>
  <si>
    <t>-1.7937477708179257</t>
  </si>
  <si>
    <t>0.30716174307271715</t>
  </si>
  <si>
    <t>8.16707856370343</t>
  </si>
  <si>
    <t>GATCCAGATCTAACTTGGGGTGGCTTTGTCTTCCTCTTTTGCCAGTTCCACTAATTGTTTGGG</t>
  </si>
  <si>
    <t>T-34-C;A-45-G</t>
  </si>
  <si>
    <t>0.019885479755279656</t>
  </si>
  <si>
    <t>0.10940995089821057</t>
  </si>
  <si>
    <t>50.08614958875608</t>
  </si>
  <si>
    <t>GATCCAGATCTAACTTGGGGTGGCTTTGTCTTCCTCTTTTGCCATTTCCACTAATTGTTTGGG</t>
  </si>
  <si>
    <t>T-34-C;A-45-T</t>
  </si>
  <si>
    <t>-1.004023542493299</t>
  </si>
  <si>
    <t>0.21256290407834688</t>
  </si>
  <si>
    <t>17.99034980716264</t>
  </si>
  <si>
    <t>GATCCAGATCTAACTTGGGGTGGCTTTGTCTTCCTCTTTTGCCCATTCCACTAATTGTTTGGG</t>
  </si>
  <si>
    <t>T-34-C;A-44-C</t>
  </si>
  <si>
    <t>-0.6970013335588184</t>
  </si>
  <si>
    <t>0.14983178519111967</t>
  </si>
  <si>
    <t>24.455562648779445</t>
  </si>
  <si>
    <t>GATCCAGATCTAACTTGGGGTGGCTTTGTCTTCCTCTTTTGCCGATTCCACTAATTGTTTGGG</t>
  </si>
  <si>
    <t>T-34-C;A-44-G</t>
  </si>
  <si>
    <t>0.2098130897734941</t>
  </si>
  <si>
    <t>0.09752655917171413</t>
  </si>
  <si>
    <t>60.56227197795248</t>
  </si>
  <si>
    <t>GATCCAGATCTAACTTGGGGTGGCTTTGTCTTCCTCTTTTGCCTATTCCACTAATTGTTTGGG</t>
  </si>
  <si>
    <t>T-34-C;A-44-T</t>
  </si>
  <si>
    <t>-0.5520274307168755</t>
  </si>
  <si>
    <t>0.14193792205160738</t>
  </si>
  <si>
    <t>28.270860336419876</t>
  </si>
  <si>
    <t>GATCCAGATCTAACTTGGGGTGGCTTTGTCTTCCTCTTTTGCGAATTCCACTAATTGTTTGGG</t>
  </si>
  <si>
    <t>T-34-C;C-43-G</t>
  </si>
  <si>
    <t>0.4283585376908321</t>
  </si>
  <si>
    <t>0.0859821472635921</t>
  </si>
  <si>
    <t>75.35554953735883</t>
  </si>
  <si>
    <t>GATCCAGATCTAACTTGGGGTGGCTTTGTCTTCCTCTTTTGCTAATTCCACTAATTGTTTGGG</t>
  </si>
  <si>
    <t>T-34-C;C-43-T</t>
  </si>
  <si>
    <t>-1.7360157757864934</t>
  </si>
  <si>
    <t>0.3101375521280843</t>
  </si>
  <si>
    <t>8.65245641302526</t>
  </si>
  <si>
    <t>GATCCAGATCTAACTTGGGGTGGCTTTGTCTTCCTCTTTTGGCAATTCCACTAATTGTTTGGG</t>
  </si>
  <si>
    <t>T-34-C;C-42-G</t>
  </si>
  <si>
    <t>-0.12564955108544315</t>
  </si>
  <si>
    <t>0.11828378781364991</t>
  </si>
  <si>
    <t>43.30246161896451</t>
  </si>
  <si>
    <t>GATCCAGATCTAACTTGGGGTGGCTTTGTCTTCCTCTTTTGTCAATTCCACTAATTGTTTGGG</t>
  </si>
  <si>
    <t>T-34-C;C-42-T</t>
  </si>
  <si>
    <t>-0.6820348496976955</t>
  </si>
  <si>
    <t>0.15476248814211668</t>
  </si>
  <si>
    <t>24.824329117698838</t>
  </si>
  <si>
    <t>GATCCAGATCTAACTTGGGGTGGCTTTGTCTTCCTCTTTTTCCAATTCCACTAATTGTTTGGG</t>
  </si>
  <si>
    <t>T-34-C;G-41-T</t>
  </si>
  <si>
    <t>-1.2828376092927694</t>
  </si>
  <si>
    <t>0.2707785323890943</t>
  </si>
  <si>
    <t>13.612948365680856</t>
  </si>
  <si>
    <t>GATCCAGATCTAACTTGGGGTGGCTTTGTCTTCCTGTTTTGCCAATTCCACTAATTGTTTGGG</t>
  </si>
  <si>
    <t>T-34-C;C-36-G</t>
  </si>
  <si>
    <t>0.2536917479906983</t>
  </si>
  <si>
    <t>0.09039059341244282</t>
  </si>
  <si>
    <t>63.2788267573911</t>
  </si>
  <si>
    <t>GATCCAGATCTAACTTGGGGTGGCTTTGTCTTCCTTTTTTGCCAATTCCACTAATTGTTTGGG</t>
  </si>
  <si>
    <t>T-34-C;C-36-T</t>
  </si>
  <si>
    <t>-0.16716000415915014</t>
  </si>
  <si>
    <t>0.12015264615203704</t>
  </si>
  <si>
    <t>41.54175353152206</t>
  </si>
  <si>
    <t>GATCCAGATCTAACTTGGGGTGGCTTTGTCTTCGACTTTTGCCAATTCCACTAATTGTTTGGG</t>
  </si>
  <si>
    <t>T-34-G;T-35-A</t>
  </si>
  <si>
    <t>0.3725719227374624</t>
  </si>
  <si>
    <t>0.10705128243755287</t>
  </si>
  <si>
    <t>71.26682684688296</t>
  </si>
  <si>
    <t>GATCCAGATCTAACTTGGGGTGGCTTTGTCTTCGCCTTTTGCCAATTCCACTAATTGTTTGGG</t>
  </si>
  <si>
    <t>T-34-G;T-35-C</t>
  </si>
  <si>
    <t>0.7048578839119881</t>
  </si>
  <si>
    <t>0.08563858142502423</t>
  </si>
  <si>
    <t>99.356751033512</t>
  </si>
  <si>
    <t>GATCCAGATCTAACTTGGGGTGGCTTTGTCTTCGGCTTTTGCCAATTCCACTAATTGTTTGGG</t>
  </si>
  <si>
    <t>T-34-G;T-35-G</t>
  </si>
  <si>
    <t>0.42723692452071405</t>
  </si>
  <si>
    <t>0.08313703199861848</t>
  </si>
  <si>
    <t>75.27107714208739</t>
  </si>
  <si>
    <t>GATCCAGATCTAACTTGGGGTGGCTTTGTCTTCGTATTTTGCCAATTCCACTAATTGTTTGGG</t>
  </si>
  <si>
    <t>T-34-G;C-36-A</t>
  </si>
  <si>
    <t>0.1045322945967006</t>
  </si>
  <si>
    <t>0.08949616558310865</t>
  </si>
  <si>
    <t>54.510390201473534</t>
  </si>
  <si>
    <t>GATCCAGATCTAACTTGGGGTGGCTTTGTCTTCGTCATTTGCCAATTCCACTAATTGTTTGGG</t>
  </si>
  <si>
    <t>T-34-G;T-37-A</t>
  </si>
  <si>
    <t>0.22043886961323428</t>
  </si>
  <si>
    <t>0.099277679411498565</t>
  </si>
  <si>
    <t>61.20922444671354</t>
  </si>
  <si>
    <t>GATCCAGATCTAACTTGGGGTGGCTTTGTCTTCGTCCTTTGCCAATTCCACTAATTGTTTGGG</t>
  </si>
  <si>
    <t>T-34-G;T-37-C</t>
  </si>
  <si>
    <t>-0.0012493240802285005</t>
  </si>
  <si>
    <t>0.08388807743227122</t>
  </si>
  <si>
    <t>49.038696489610246</t>
  </si>
  <si>
    <t>GATCCAGATCTAACTTGGGGTGGCTTTGTCTTCGTCGTTTGCCAATTCCACTAATTGTTTGGG</t>
  </si>
  <si>
    <t>T-34-G;T-37-G</t>
  </si>
  <si>
    <t>0.5680206938785254</t>
  </si>
  <si>
    <t>0.07536409757486567</t>
  </si>
  <si>
    <t>86.6502350399502</t>
  </si>
  <si>
    <t>GATCCAGATCTAACTTGGGGTGGCTTTGTCTTCGTCTATTGCCAATTCCACTAATTGTTTGGG</t>
  </si>
  <si>
    <t>T-34-G;T-38-A</t>
  </si>
  <si>
    <t>0.42376349195763396</t>
  </si>
  <si>
    <t>0.09760485854175974</t>
  </si>
  <si>
    <t>75.01008166917453</t>
  </si>
  <si>
    <t>GATCCAGATCTAACTTGGGGTGGCTTTGTCTTCGTCTCTTGCCAATTCCACTAATTGTTTGGG</t>
  </si>
  <si>
    <t>T-34-G;T-38-C</t>
  </si>
  <si>
    <t>0.5469668057007906</t>
  </si>
  <si>
    <t>0.08746870893219359</t>
  </si>
  <si>
    <t>84.84498117090071</t>
  </si>
  <si>
    <t>GATCCAGATCTAACTTGGGGTGGCTTTGTCTTCGTCTGTTGCCAATTCCACTAATTGTTTGGG</t>
  </si>
  <si>
    <t>T-34-G;T-38-G</t>
  </si>
  <si>
    <t>0.054502812292852226</t>
  </si>
  <si>
    <t>0.08290154805244976</t>
  </si>
  <si>
    <t>51.850358410101194</t>
  </si>
  <si>
    <t>GATCCAGATCTAACTTGGGGTGGCTTTGTCTTCGTCTTATGCCAATTCCACTAATTGTTTGGG</t>
  </si>
  <si>
    <t>T-34-G;T-39-A</t>
  </si>
  <si>
    <t>0.6164189859677851</t>
  </si>
  <si>
    <t>0.08339004457731994</t>
  </si>
  <si>
    <t>90.947100178615</t>
  </si>
  <si>
    <t>GATCCAGATCTAACTTGGGGTGGCTTTGTCTTCGTCTTCTGCCAATTCCACTAATTGTTTGGG</t>
  </si>
  <si>
    <t>T-34-G;T-39-C</t>
  </si>
  <si>
    <t>0.42110687232332544</t>
  </si>
  <si>
    <t>0.08870031891787357</t>
  </si>
  <si>
    <t>74.81107287581918</t>
  </si>
  <si>
    <t>GATCCAGATCTAACTTGGGGTGGCTTTGTCTTCGTCTTGTGCCAATTCCACTAATTGTTTGGG</t>
  </si>
  <si>
    <t>T-34-G;T-39-G</t>
  </si>
  <si>
    <t>0.3725539276895887</t>
  </si>
  <si>
    <t>0.08055581013947621</t>
  </si>
  <si>
    <t>71.26554440846085</t>
  </si>
  <si>
    <t>GATCCAGATCTAACTTGGGGTGGCTTTGTCTTCGTCTTTAGCCAATTCCACTAATTGTTTGGG</t>
  </si>
  <si>
    <t>T-34-G;T-40-A</t>
  </si>
  <si>
    <t>0.20207294362622813</t>
  </si>
  <si>
    <t>0.10696073184224758</t>
  </si>
  <si>
    <t>60.095320608999366</t>
  </si>
  <si>
    <t>GATCCAGATCTAACTTGGGGTGGCTTTGTCTTCGTCTTTCGCCAATTCCACTAATTGTTTGGG</t>
  </si>
  <si>
    <t>T-34-G;T-40-C</t>
  </si>
  <si>
    <t>1.0876478532996674</t>
  </si>
  <si>
    <t>0.09347692537983852</t>
  </si>
  <si>
    <t>GATCCAGATCTAACTTGGGGTGGCTTTGTCTTCGTCTTTGGCCAATTCCACTAATTGTTTGGG</t>
  </si>
  <si>
    <t>T-34-G;T-40-G</t>
  </si>
  <si>
    <t>0.4000969599945672</t>
  </si>
  <si>
    <t>0.0839164280171365</t>
  </si>
  <si>
    <t>73.25569518165713</t>
  </si>
  <si>
    <t>GATCCAGATCTAACTTGGGGTGGCTTTGTCTTCGTCTTTTACCAATTCCACTAATTGTTTGGG</t>
  </si>
  <si>
    <t>T-34-G;G-41-A</t>
  </si>
  <si>
    <t>0.2425702704854843</t>
  </si>
  <si>
    <t>0.0821755518353136</t>
  </si>
  <si>
    <t>62.57897163413963</t>
  </si>
  <si>
    <t>GATCCAGATCTAACTTGGGGTGGCTTTGTCTTCGTCTTTTCCCAATTCCACTAATTGTTTGGG</t>
  </si>
  <si>
    <t>T-34-G;G-41-C</t>
  </si>
  <si>
    <t>0.12179222337198031</t>
  </si>
  <si>
    <t>0.12840590010735237</t>
  </si>
  <si>
    <t>55.459402032661956</t>
  </si>
  <si>
    <t>GATCCAGATCTAACTTGGGGTGGCTTTGTCTTCGTCTTTTGACAATTCCACTAATTGTTTGGG</t>
  </si>
  <si>
    <t>T-34-G;C-42-A</t>
  </si>
  <si>
    <t>0.3342916814501528</t>
  </si>
  <si>
    <t>0.10962909718036694</t>
  </si>
  <si>
    <t>68.59027194201438</t>
  </si>
  <si>
    <t>GATCCAGATCTAACTTGGGGTGGCTTTGTCTTCGTCTTTTGCAAATTCCACTAATTGTTTGGG</t>
  </si>
  <si>
    <t>T-34-G;C-43-A</t>
  </si>
  <si>
    <t>0.6392920556395862</t>
  </si>
  <si>
    <t>0.07506347599008302</t>
  </si>
  <si>
    <t>93.05131269834445</t>
  </si>
  <si>
    <t>GATCCAGATCTAACTTGGGGTGGCTTTGTCTTCGTCTTTTGCCAAATCCACTAATTGTTTGGG</t>
  </si>
  <si>
    <t>T-34-G;T-46-A</t>
  </si>
  <si>
    <t>0.3644709317820784</t>
  </si>
  <si>
    <t>0.0912058663145786</t>
  </si>
  <si>
    <t>70.69182710560608</t>
  </si>
  <si>
    <t>GATCCAGATCTAACTTGGGGTGGCTTTGTCTTCGTCTTTTGCCAACTCCACTAATTGTTTGGG</t>
  </si>
  <si>
    <t>T-34-G;T-46-C</t>
  </si>
  <si>
    <t>0.10775506692167483</t>
  </si>
  <si>
    <t>0.09424278281267215</t>
  </si>
  <si>
    <t>54.68634816236633</t>
  </si>
  <si>
    <t>GATCCAGATCTAACTTGGGGTGGCTTTGTCTTCGTCTTTTGCCAAGTCCACTAATTGTTTGGG</t>
  </si>
  <si>
    <t>T-34-G;T-46-G</t>
  </si>
  <si>
    <t>0.38474004292479513</t>
  </si>
  <si>
    <t>0.08842804288230041</t>
  </si>
  <si>
    <t>72.13930762162877</t>
  </si>
  <si>
    <t>GATCCAGATCTAACTTGGGGTGGCTTTGTCTTCGTCTTTTGCCAATACCACTAATTGTTTGGG</t>
  </si>
  <si>
    <t>T-34-G;T-47-A</t>
  </si>
  <si>
    <t>-0.05006212183267525</t>
  </si>
  <si>
    <t>0.11030566909925238</t>
  </si>
  <si>
    <t>46.702463410250445</t>
  </si>
  <si>
    <t>GATCCAGATCTAACTTGGGGTGGCTTTGTCTTCGTCTTTTGCCAATCCCACTAATTGTTTGGG</t>
  </si>
  <si>
    <t>T-34-G;T-47-C</t>
  </si>
  <si>
    <t>-0.09618320823607567</t>
  </si>
  <si>
    <t>0.1066101313752889</t>
  </si>
  <si>
    <t>44.59741182731153</t>
  </si>
  <si>
    <t>GATCCAGATCTAACTTGGGGTGGCTTTGTCTTCGTCTTTTGCCAATGCCACTAATTGTTTGGG</t>
  </si>
  <si>
    <t>T-34-G;T-47-G</t>
  </si>
  <si>
    <t>0.1656053686468988</t>
  </si>
  <si>
    <t>0.09563227871705739</t>
  </si>
  <si>
    <t>57.94326855168189</t>
  </si>
  <si>
    <t>GATCCAGATCTAACTTGGGGTGGCTTTGTCTTCGTCTTTTGCCAATTACACTAATTGTTTGGG</t>
  </si>
  <si>
    <t>T-34-G;C-48-A</t>
  </si>
  <si>
    <t>0.4408936886859489</t>
  </si>
  <si>
    <t>0.10036801469777021</t>
  </si>
  <si>
    <t>76.3060878533128</t>
  </si>
  <si>
    <t>GATCCAGATCTAACTTGGGGTGGCTTTGTCTTCGTCTTTTGCCAATTCAACTAATTGTTTGGG</t>
  </si>
  <si>
    <t>T-34-G;C-49-A</t>
  </si>
  <si>
    <t>0.5672997078039024</t>
  </si>
  <si>
    <t>0.0821705953977356</t>
  </si>
  <si>
    <t>86.58778394301449</t>
  </si>
  <si>
    <t>GATCCAGATCTAACTTGGGGTGGCTTTGTCTTCGTCTTTTGCCAATTCCAATAATTGTTTGGG</t>
  </si>
  <si>
    <t>T-34-G;C-51-A</t>
  </si>
  <si>
    <t>0.3003093783679917</t>
  </si>
  <si>
    <t>0.0914275791326746</t>
  </si>
  <si>
    <t>66.2985756245526</t>
  </si>
  <si>
    <t>GATCCAGATCTAACTTGGGGTGGCTTTGTCTTCGTCTTTTGCCAATTCCACAAATTGTTTGGG</t>
  </si>
  <si>
    <t>T-34-G;T-52-A</t>
  </si>
  <si>
    <t>0.41630926854767925</t>
  </si>
  <si>
    <t>0.08896512529177097</t>
  </si>
  <si>
    <t>74.45301857823277</t>
  </si>
  <si>
    <t>GATCCAGATCTAACTTGGGGTGGCTTTGTCTTCGTCTTTTGCCAATTCCACCAATTGTTTGGG</t>
  </si>
  <si>
    <t>T-34-G;T-52-C</t>
  </si>
  <si>
    <t>0.5899501155616381</t>
  </si>
  <si>
    <t>0.08314580660062412</t>
  </si>
  <si>
    <t>88.57141275064987</t>
  </si>
  <si>
    <t>GATCCAGATCTAACTTGGGGTGGCTTTGTCTTCGTCTTTTGCCAATTCCACGAATTGTTTGGG</t>
  </si>
  <si>
    <t>T-34-G;T-52-G</t>
  </si>
  <si>
    <t>0.6098316705305793</t>
  </si>
  <si>
    <t>0.096077760688281</t>
  </si>
  <si>
    <t>90.34997183726038</t>
  </si>
  <si>
    <t>GATCCAGATCTAACTTGGGGTGGCTTTGTCTTCGTCTTTTGCCAATTCCACTAAATGTTTGGG</t>
  </si>
  <si>
    <t>T-34-G;T-55-A</t>
  </si>
  <si>
    <t>0.17279485022624191</t>
  </si>
  <si>
    <t>0.10527388143789208</t>
  </si>
  <si>
    <t>58.36135171333133</t>
  </si>
  <si>
    <t>GATCCAGATCTAACTTGGGGTGGCTTTGTCTTCGTCTTTTGCCAATTCCACTAACTGTTTGGG</t>
  </si>
  <si>
    <t>T-34-G;T-55-C</t>
  </si>
  <si>
    <t>0.3996223198338714</t>
  </si>
  <si>
    <t>0.09272878339626424</t>
  </si>
  <si>
    <t>73.22093333706057</t>
  </si>
  <si>
    <t>GATCCAGATCTAACTTGGGGTGGCTTTGTCTTCGTCTTTTGCCAATTCCACTAAGTGTTTGGG</t>
  </si>
  <si>
    <t>T-34-G;T-55-G</t>
  </si>
  <si>
    <t>0.43378346404109713</t>
  </si>
  <si>
    <t>0.09383019237831022</t>
  </si>
  <si>
    <t>75.76545870190093</t>
  </si>
  <si>
    <t>GATCCAGATCTAACTTGGGGTGGCTTTGTCTTCGTCTTTTGCCAATTCCACTAATAGTTTGGG</t>
  </si>
  <si>
    <t>T-34-G;T-56-A</t>
  </si>
  <si>
    <t>0.09052108154504424</t>
  </si>
  <si>
    <t>0.10527487127209409</t>
  </si>
  <si>
    <t>53.75195918760922</t>
  </si>
  <si>
    <t>GATCCAGATCTAACTTGGGGTGGCTTTGTCTTCGTCTTTTGCCAATTCCACTAATCGTTTGGG</t>
  </si>
  <si>
    <t>T-34-G;T-56-C</t>
  </si>
  <si>
    <t>0.42795594189262687</t>
  </si>
  <si>
    <t>0.10235449224451235</t>
  </si>
  <si>
    <t>75.32521781586513</t>
  </si>
  <si>
    <t>GATCCAGATCTAACTTGGGGTGGCTTTGTCTTCGTCTTTTGCCAATTCCACTAATGGTTTGGG</t>
  </si>
  <si>
    <t>T-34-G;T-56-G</t>
  </si>
  <si>
    <t>0.036102212580641196</t>
  </si>
  <si>
    <t>0.1088522199948174</t>
  </si>
  <si>
    <t>50.905004928721965</t>
  </si>
  <si>
    <t>GATCCAGATCTAACTTGGGGTGGCTTTGTCTTCGTCTTTTGCCAATTCCACTAATTATTTGGG</t>
  </si>
  <si>
    <t>T-34-G;G-57-A</t>
  </si>
  <si>
    <t>0.5972646740606486</t>
  </si>
  <si>
    <t>0.07145838794705878</t>
  </si>
  <si>
    <t>89.22164872597834</t>
  </si>
  <si>
    <t>GATCCAGATCTAACTTGGGGTGGCTTTGTCTTCGTCTTTTGCCAATTCCACTAATTCTTTGGG</t>
  </si>
  <si>
    <t>T-34-G;G-57-C</t>
  </si>
  <si>
    <t>0.4055826047189073</t>
  </si>
  <si>
    <t>0.10273729251580774</t>
  </si>
  <si>
    <t>73.65865413378695</t>
  </si>
  <si>
    <t>GATCCAGATCTAACTTGGGGTGGCTTTGTCTTCGTCTTTTGCCAATTCCACTAATTGATTGGG</t>
  </si>
  <si>
    <t>T-34-G;T-58-A</t>
  </si>
  <si>
    <t>0.14346449630740665</t>
  </si>
  <si>
    <t>0.09769765498577936</t>
  </si>
  <si>
    <t>56.67445222257954</t>
  </si>
  <si>
    <t>GATCCAGATCTAACTTGGGGTGGCTTTGTCTTCGTCTTTTGCCAATTCCACTAATTGCTTGGG</t>
  </si>
  <si>
    <t>T-34-G;T-58-C</t>
  </si>
  <si>
    <t>0.6224116749040405</t>
  </si>
  <si>
    <t>0.07314002839195811</t>
  </si>
  <si>
    <t>91.49375418738819</t>
  </si>
  <si>
    <t>GATCCAGATCTAACTTGGGGTGGCTTTGTCTTCGTCTTTTGCCAATTCCACTAATTGGTTGGG</t>
  </si>
  <si>
    <t>T-34-G;T-58-G</t>
  </si>
  <si>
    <t>0.14240922299726505</t>
  </si>
  <si>
    <t>0.13770353208097763</t>
  </si>
  <si>
    <t>56.61467673106973</t>
  </si>
  <si>
    <t>GATCCAGATCTAACTTGGGGTGGCTTTGTCTTCGTCTTTTGCCAATTCCACTAATTGTATGGG</t>
  </si>
  <si>
    <t>T-34-G;T-59-A</t>
  </si>
  <si>
    <t>0.5202898981722837</t>
  </si>
  <si>
    <t>0.07783023502127254</t>
  </si>
  <si>
    <t>82.61150305292078</t>
  </si>
  <si>
    <t>GATCCAGATCTAACTTGGGGTGGCTTTGTCTTCGTCTTTTGCCAATTCCACTAATTGTCTGGG</t>
  </si>
  <si>
    <t>T-34-G;T-59-C</t>
  </si>
  <si>
    <t>0.5435927605625259</t>
  </si>
  <si>
    <t>0.08390773436246801</t>
  </si>
  <si>
    <t>84.5591927772671</t>
  </si>
  <si>
    <t>GATCCAGATCTAACTTGGGGTGGCTTTGTCTTCGTCTTTTGCCAATTCCACTAATTGTGTGGG</t>
  </si>
  <si>
    <t>T-34-G;T-59-G</t>
  </si>
  <si>
    <t>0.37950558949898494</t>
  </si>
  <si>
    <t>0.10407953872764719</t>
  </si>
  <si>
    <t>71.76268434415616</t>
  </si>
  <si>
    <t>GATCCAGATCTAACTTGGGGTGGCTTTGTCTTCGTCTTTTGCCAATTCCACTAATTGTTAGGG</t>
  </si>
  <si>
    <t>T-34-G;T-60-A</t>
  </si>
  <si>
    <t>0.05829932984281386</t>
  </si>
  <si>
    <t>0.09083719605075721</t>
  </si>
  <si>
    <t>52.04758335286268</t>
  </si>
  <si>
    <t>GATCCAGATCTAACTTGGGGTGGCTTTGTCTTCGTCTTTTGCCAATTCCACTAATTGTTCGGG</t>
  </si>
  <si>
    <t>T-34-G;T-60-C</t>
  </si>
  <si>
    <t>0.5566349519534008</t>
  </si>
  <si>
    <t>0.08524495298095199</t>
  </si>
  <si>
    <t>85.66925302750118</t>
  </si>
  <si>
    <t>GATCCAGATCTAACTTGGGGTGGCTTTGTCTTCGTCTTTTGCCAATTCCACTAATTGTTGGGG</t>
  </si>
  <si>
    <t>T-34-G;T-60-G</t>
  </si>
  <si>
    <t>0.4291581148750433</t>
  </si>
  <si>
    <t>0.09580387506676644</t>
  </si>
  <si>
    <t>75.41582621018739</t>
  </si>
  <si>
    <t>GATCCAGATCTAACTTGGGGTGGCTTTGTCTTCGTCTTTTGCCAATTCCACTAATTGTTTAGG</t>
  </si>
  <si>
    <t>T-34-G;G-61-A</t>
  </si>
  <si>
    <t>-0.00658899489959866</t>
  </si>
  <si>
    <t>0.07384020513739464</t>
  </si>
  <si>
    <t>48.77754384801481</t>
  </si>
  <si>
    <t>GATCCAGATCTAACTTGGGGTGGCTTTGTCTTCGTCTTTTGCCAATTCCACTAATTGTTTCGG</t>
  </si>
  <si>
    <t>T-34-G;G-61-C</t>
  </si>
  <si>
    <t>0.11504128938887401</t>
  </si>
  <si>
    <t>0.12144839173457204</t>
  </si>
  <si>
    <t>55.08626021584658</t>
  </si>
  <si>
    <t>GATCCAGATCTAACTTGGGGTGGCTTTGTCTTCGTCTTTTGCCAATTCCACTAATTGTTTGAG</t>
  </si>
  <si>
    <t>T-34-G;G-62-A</t>
  </si>
  <si>
    <t>0.6791949802233548</t>
  </si>
  <si>
    <t>0.06128044684741906</t>
  </si>
  <si>
    <t>96.83940762707444</t>
  </si>
  <si>
    <t>GATCCAGATCTAACTTGGGGTGGCTTTGTCTTCGTCTTTTGCCAATTCCACTAATTGTTTGCG</t>
  </si>
  <si>
    <t>T-34-G;G-62-C</t>
  </si>
  <si>
    <t>0.5476499574310109</t>
  </si>
  <si>
    <t>0.08704574724873848</t>
  </si>
  <si>
    <t>84.90296296951614</t>
  </si>
  <si>
    <t>GATCCAGATCTAACTTGGGGTGGCTTTGTCTTCGTCTTTTGCCAATTCCACTAATTGTTTGGA</t>
  </si>
  <si>
    <t>T-34-G;G-63-A</t>
  </si>
  <si>
    <t>-1.822503581789609</t>
  </si>
  <si>
    <t>0.2209426064377097</t>
  </si>
  <si>
    <t>7.935572126447471</t>
  </si>
  <si>
    <t>GATCCAGATCTAACTTGGGGTGGCTTTGTCTTCGTCTTTTGCCAATTCCACTAATTGTTTGGC</t>
  </si>
  <si>
    <t>T-34-G;G-63-C</t>
  </si>
  <si>
    <t>-2.0301954033336855</t>
  </si>
  <si>
    <t>1.171919639640948</t>
  </si>
  <si>
    <t>6.447314138619822</t>
  </si>
  <si>
    <t>GATCCAGATCTAACTTGGGGTGGCTTTGTCTTCGTCTTTTGCCAATTCCACTAATTGTTTGGG</t>
  </si>
  <si>
    <t>T-34-G</t>
  </si>
  <si>
    <t>0.34695998983338927</t>
  </si>
  <si>
    <t>0.016500024561822035</t>
  </si>
  <si>
    <t>69.46472186499189</t>
  </si>
  <si>
    <t>GATCCAGATCTAACTTGGGGTGGCTTTGTCTTCGTCTTTTGCCAATTCCACTAATTGTTTGTG</t>
  </si>
  <si>
    <t>T-34-G;G-62-T</t>
  </si>
  <si>
    <t>0.1812523077172583</t>
  </si>
  <si>
    <t>0.10035275390640275</t>
  </si>
  <si>
    <t>58.85703351382876</t>
  </si>
  <si>
    <t>GATCCAGATCTAACTTGGGGTGGCTTTGTCTTCGTCTTTTGCCAATTCCACTAATTGTTTTGG</t>
  </si>
  <si>
    <t>T-34-G;G-61-T</t>
  </si>
  <si>
    <t>0.23094909458702828</t>
  </si>
  <si>
    <t>0.09429440258401324</t>
  </si>
  <si>
    <t>61.85593977465138</t>
  </si>
  <si>
    <t>GATCCAGATCTAACTTGGGGTGGCTTTGTCTTCGTCTTTTGCCAATTCCACTAATTTTTTGGG</t>
  </si>
  <si>
    <t>T-34-G;G-57-T</t>
  </si>
  <si>
    <t>0.8470744271985173</t>
  </si>
  <si>
    <t>0.08002087778486441</t>
  </si>
  <si>
    <t>GATCCAGATCTAACTTGGGGTGGCTTTGTCTTCGTCTTTTGCCAATTCCACTACTTGTTTGGG</t>
  </si>
  <si>
    <t>T-34-G;A-54-C</t>
  </si>
  <si>
    <t>0.6288167036120337</t>
  </si>
  <si>
    <t>0.08433827119148399</t>
  </si>
  <si>
    <t>92.08165506069099</t>
  </si>
  <si>
    <t>GATCCAGATCTAACTTGGGGTGGCTTTGTCTTCGTCTTTTGCCAATTCCACTAGTTGTTTGGG</t>
  </si>
  <si>
    <t>T-34-G;A-54-G</t>
  </si>
  <si>
    <t>0.506332238578265</t>
  </si>
  <si>
    <t>0.09208284856307238</t>
  </si>
  <si>
    <t>81.46644953787457</t>
  </si>
  <si>
    <t>GATCCAGATCTAACTTGGGGTGGCTTTGTCTTCGTCTTTTGCCAATTCCACTATTTGTTTGGG</t>
  </si>
  <si>
    <t>T-34-G;A-54-T</t>
  </si>
  <si>
    <t>0.8206749515048297</t>
  </si>
  <si>
    <t>0.08261590025620294</t>
  </si>
  <si>
    <t>GATCCAGATCTAACTTGGGGTGGCTTTGTCTTCGTCTTTTGCCAATTCCACTCATTGTTTGGG</t>
  </si>
  <si>
    <t>T-34-G;A-53-C</t>
  </si>
  <si>
    <t>0.4677057433003097</t>
  </si>
  <si>
    <t>0.08943645589145813</t>
  </si>
  <si>
    <t>78.37968533074212</t>
  </si>
  <si>
    <t>GATCCAGATCTAACTTGGGGTGGCTTTGTCTTCGTCTTTTGCCAATTCCACTGATTGTTTGGG</t>
  </si>
  <si>
    <t>T-34-G;A-53-G</t>
  </si>
  <si>
    <t>0.6468192469677497</t>
  </si>
  <si>
    <t>0.08262596169886971</t>
  </si>
  <si>
    <t>93.75437043790218</t>
  </si>
  <si>
    <t>GATCCAGATCTAACTTGGGGTGGCTTTGTCTTCGTCTTTTGCCAATTCCACTTATTGTTTGGG</t>
  </si>
  <si>
    <t>T-34-G;A-53-T</t>
  </si>
  <si>
    <t>0.4363287836902917</t>
  </si>
  <si>
    <t>0.0791524078994639</t>
  </si>
  <si>
    <t>75.95855165005415</t>
  </si>
  <si>
    <t>GATCCAGATCTAACTTGGGGTGGCTTTGTCTTCGTCTTTTGCCAATTCCAGTAATTGTTTGGG</t>
  </si>
  <si>
    <t>T-34-G;C-51-G</t>
  </si>
  <si>
    <t>0.15928353536180184</t>
  </si>
  <si>
    <t>0.09004172403767391</t>
  </si>
  <si>
    <t>57.57811629986028</t>
  </si>
  <si>
    <t>GATCCAGATCTAACTTGGGGTGGCTTTGTCTTCGTCTTTTGCCAATTCCATTAATTGTTTGGG</t>
  </si>
  <si>
    <t>T-34-G;C-51-T</t>
  </si>
  <si>
    <t>0.2923282593539177</t>
  </si>
  <si>
    <t>0.0953698574901507</t>
  </si>
  <si>
    <t>65.77154474768187</t>
  </si>
  <si>
    <t>GATCCAGATCTAACTTGGGGTGGCTTTGTCTTCGTCTTTTGCCAATTCCCCTAATTGTTTGGG</t>
  </si>
  <si>
    <t>T-34-G;A-50-C</t>
  </si>
  <si>
    <t>-0.20524019543629218</t>
  </si>
  <si>
    <t>0.17232102018141632</t>
  </si>
  <si>
    <t>39.989576768292814</t>
  </si>
  <si>
    <t>GATCCAGATCTAACTTGGGGTGGCTTTGTCTTCGTCTTTTGCCAATTCCGCTAATTGTTTGGG</t>
  </si>
  <si>
    <t>T-34-G;A-50-G</t>
  </si>
  <si>
    <t>0.07989946977852921</t>
  </si>
  <si>
    <t>0.077235679353278755</t>
  </si>
  <si>
    <t>53.18404814994459</t>
  </si>
  <si>
    <t>GATCCAGATCTAACTTGGGGTGGCTTTGTCTTCGTCTTTTGCCAATTCCTCTAATTGTTTGGG</t>
  </si>
  <si>
    <t>T-34-G;A-50-T</t>
  </si>
  <si>
    <t>0.34048501338326537</t>
  </si>
  <si>
    <t>0.08411145539652086</t>
  </si>
  <si>
    <t>69.0163924543513</t>
  </si>
  <si>
    <t>GATCCAGATCTAACTTGGGGTGGCTTTGTCTTCGTCTTTTGCCAATTCGACTAATTGTTTGGG</t>
  </si>
  <si>
    <t>T-34-G;C-49-G</t>
  </si>
  <si>
    <t>0.8275904042404586</t>
  </si>
  <si>
    <t>0.08112122378356222</t>
  </si>
  <si>
    <t>GATCCAGATCTAACTTGGGGTGGCTTTGTCTTCGTCTTTTGCCAATTCTACTAATTGTTTGGG</t>
  </si>
  <si>
    <t>T-34-G;C-49-T</t>
  </si>
  <si>
    <t>0.6340727719244719</t>
  </si>
  <si>
    <t>0.08714138415428328</t>
  </si>
  <si>
    <t>92.56691669700436</t>
  </si>
  <si>
    <t>GATCCAGATCTAACTTGGGGTGGCTTTGTCTTCGTCTTTTGCCAATTGCACTAATTGTTTGGG</t>
  </si>
  <si>
    <t>T-34-G;C-48-G</t>
  </si>
  <si>
    <t>0.32246473142351006</t>
  </si>
  <si>
    <t>0.09118844061597431</t>
  </si>
  <si>
    <t>67.78383645962637</t>
  </si>
  <si>
    <t>GATCCAGATCTAACTTGGGGTGGCTTTGTCTTCGTCTTTTGCCAATTTCACTAATTGTTTGGG</t>
  </si>
  <si>
    <t>T-34-G;C-48-T</t>
  </si>
  <si>
    <t>0.44173239622532545</t>
  </si>
  <si>
    <t>0.09315108293493632</t>
  </si>
  <si>
    <t>76.37011319000891</t>
  </si>
  <si>
    <t>GATCCAGATCTAACTTGGGGTGGCTTTGTCTTCGTCTTTTGCCACTTCCACTAATTGTTTGGG</t>
  </si>
  <si>
    <t>T-34-G;A-45-C</t>
  </si>
  <si>
    <t>-0.5866042258588475</t>
  </si>
  <si>
    <t>0.13722938189379985</t>
  </si>
  <si>
    <t>27.31005116413166</t>
  </si>
  <si>
    <t>GATCCAGATCTAACTTGGGGTGGCTTTGTCTTCGTCTTTTGCCAGTTCCACTAATTGTTTGGG</t>
  </si>
  <si>
    <t>T-34-G;A-45-G</t>
  </si>
  <si>
    <t>0.4652953487579202</t>
  </si>
  <si>
    <t>0.08585196282335453</t>
  </si>
  <si>
    <t>78.1909868752119</t>
  </si>
  <si>
    <t>GATCCAGATCTAACTTGGGGTGGCTTTGTCTTCGTCTTTTGCCATTTCCACTAATTGTTTGGG</t>
  </si>
  <si>
    <t>T-34-G;A-45-T</t>
  </si>
  <si>
    <t>0.4156754690068203</t>
  </si>
  <si>
    <t>0.09785572470398897</t>
  </si>
  <si>
    <t>74.4058452400415</t>
  </si>
  <si>
    <t>GATCCAGATCTAACTTGGGGTGGCTTTGTCTTCGTCTTTTGCCCATTCCACTAATTGTTTGGG</t>
  </si>
  <si>
    <t>T-34-G;A-44-C</t>
  </si>
  <si>
    <t>0.41509236111705705</t>
  </si>
  <si>
    <t>0.09749495438034053</t>
  </si>
  <si>
    <t>74.36247125172392</t>
  </si>
  <si>
    <t>GATCCAGATCTAACTTGGGGTGGCTTTGTCTTCGTCTTTTGCCGATTCCACTAATTGTTTGGG</t>
  </si>
  <si>
    <t>T-34-G;A-44-G</t>
  </si>
  <si>
    <t>0.25380579154458366</t>
  </si>
  <si>
    <t>0.08434341201949438</t>
  </si>
  <si>
    <t>63.28604371119591</t>
  </si>
  <si>
    <t>GATCCAGATCTAACTTGGGGTGGCTTTGTCTTCGTCTTTTGCCTATTCCACTAATTGTTTGGG</t>
  </si>
  <si>
    <t>T-34-G;A-44-T</t>
  </si>
  <si>
    <t>0.36093882142986516</t>
  </si>
  <si>
    <t>0.08786879021529877</t>
  </si>
  <si>
    <t>70.44257622121772</t>
  </si>
  <si>
    <t>GATCCAGATCTAACTTGGGGTGGCTTTGTCTTCGTCTTTTGCGAATTCCACTAATTGTTTGGG</t>
  </si>
  <si>
    <t>T-34-G;C-43-G</t>
  </si>
  <si>
    <t>0.6407145143956658</t>
  </si>
  <si>
    <t>0.07527002483147599</t>
  </si>
  <si>
    <t>93.18376853700651</t>
  </si>
  <si>
    <t>GATCCAGATCTAACTTGGGGTGGCTTTGTCTTCGTCTTTTGCTAATTCCACTAATTGTTTGGG</t>
  </si>
  <si>
    <t>T-34-G;C-43-T</t>
  </si>
  <si>
    <t>-0.01058072143051024</t>
  </si>
  <si>
    <t>0.10320976540460024</t>
  </si>
  <si>
    <t>48.58322532334977</t>
  </si>
  <si>
    <t>GATCCAGATCTAACTTGGGGTGGCTTTGTCTTCGTCTTTTGGCAATTCCACTAATTGTTTGGG</t>
  </si>
  <si>
    <t>T-34-G;C-42-G</t>
  </si>
  <si>
    <t>0.39225080966892456</t>
  </si>
  <si>
    <t>0.07809509397838668</t>
  </si>
  <si>
    <t>72.68316898550793</t>
  </si>
  <si>
    <t>GATCCAGATCTAACTTGGGGTGGCTTTGTCTTCGTCTTTTGTCAATTCCACTAATTGTTTGGG</t>
  </si>
  <si>
    <t>T-34-G;C-42-T</t>
  </si>
  <si>
    <t>0.11872423950091643</t>
  </si>
  <si>
    <t>0.08525099531686375</t>
  </si>
  <si>
    <t>55.289514221515226</t>
  </si>
  <si>
    <t>GATCCAGATCTAACTTGGGGTGGCTTTGTCTTCGTCTTTTTCCAATTCCACTAATTGTTTGGG</t>
  </si>
  <si>
    <t>T-34-G;G-41-T</t>
  </si>
  <si>
    <t>0.5390680931167113</t>
  </si>
  <si>
    <t>0.0877172474624194</t>
  </si>
  <si>
    <t>84.17745482038093</t>
  </si>
  <si>
    <t>GATCCAGATCTAACTTGGGGTGGCTTTGTCTTCGTGTTTTGCCAATTCCACTAATTGTTTGGG</t>
  </si>
  <si>
    <t>T-34-G;C-36-G</t>
  </si>
  <si>
    <t>0.0019756093401460534</t>
  </si>
  <si>
    <t>0.08676456418907534</t>
  </si>
  <si>
    <t>49.197098301175046</t>
  </si>
  <si>
    <t>GATCCAGATCTAACTTGGGGTGGCTTTGTCTTCGTTTTTTGCCAATTCCACTAATTGTTTGGG</t>
  </si>
  <si>
    <t>T-34-G;C-36-T</t>
  </si>
  <si>
    <t>0.5367100444860508</t>
  </si>
  <si>
    <t>0.08957340340429017</t>
  </si>
  <si>
    <t>83.97919413434612</t>
  </si>
  <si>
    <t>GATCCAGATCTAACTTGGGGTGGCTTTGTCTTCTAATTTTGCCAATTCCACTAATTGTTTGGG</t>
  </si>
  <si>
    <t>T-35-A;C-36-A</t>
  </si>
  <si>
    <t>-0.609595499778897</t>
  </si>
  <si>
    <t>0.15510900672220698</t>
  </si>
  <si>
    <t>26.68932132477017</t>
  </si>
  <si>
    <t>GATCCAGATCTAACTTGGGGTGGCTTTGTCTTCTACATTTGCCAATTCCACTAATTGTTTGGG</t>
  </si>
  <si>
    <t>T-35-A;T-37-A</t>
  </si>
  <si>
    <t>-0.17747617770430119</t>
  </si>
  <si>
    <t>0.14284164452339435</t>
  </si>
  <si>
    <t>41.1154045190433</t>
  </si>
  <si>
    <t>GATCCAGATCTAACTTGGGGTGGCTTTGTCTTCTACCTTTGCCAATTCCACTAATTGTTTGGG</t>
  </si>
  <si>
    <t>T-35-A;T-37-C</t>
  </si>
  <si>
    <t>0.19010293816300156</t>
  </si>
  <si>
    <t>0.11520991668431572</t>
  </si>
  <si>
    <t>59.38026742602469</t>
  </si>
  <si>
    <t>GATCCAGATCTAACTTGGGGTGGCTTTGTCTTCTACGTTTGCCAATTCCACTAATTGTTTGGG</t>
  </si>
  <si>
    <t>T-35-A;T-37-G</t>
  </si>
  <si>
    <t>0.19692050131250183</t>
  </si>
  <si>
    <t>0.08735427880503818</t>
  </si>
  <si>
    <t>59.786479263097036</t>
  </si>
  <si>
    <t>GATCCAGATCTAACTTGGGGTGGCTTTGTCTTCTACTATTGCCAATTCCACTAATTGTTTGGG</t>
  </si>
  <si>
    <t>T-35-A;T-38-A</t>
  </si>
  <si>
    <t>-0.027207662903990043</t>
  </si>
  <si>
    <t>0.11209866310369164</t>
  </si>
  <si>
    <t>47.78211335608021</t>
  </si>
  <si>
    <t>GATCCAGATCTAACTTGGGGTGGCTTTGTCTTCTACTCTTGCCAATTCCACTAATTGTTTGGG</t>
  </si>
  <si>
    <t>T-35-A;T-38-C</t>
  </si>
  <si>
    <t>0.2027596428009194</t>
  </si>
  <si>
    <t>0.1252978696307064</t>
  </si>
  <si>
    <t>60.136602188455434</t>
  </si>
  <si>
    <t>GATCCAGATCTAACTTGGGGTGGCTTTGTCTTCTACTGTTGCCAATTCCACTAATTGTTTGGG</t>
  </si>
  <si>
    <t>T-35-A;T-38-G</t>
  </si>
  <si>
    <t>-0.02318725459474702</t>
  </si>
  <si>
    <t>0.09738686567370025</t>
  </si>
  <si>
    <t>47.97460364715376</t>
  </si>
  <si>
    <t>GATCCAGATCTAACTTGGGGTGGCTTTGTCTTCTACTTATGCCAATTCCACTAATTGTTTGGG</t>
  </si>
  <si>
    <t>T-35-A;T-39-A</t>
  </si>
  <si>
    <t>0.12482927960236759</t>
  </si>
  <si>
    <t>0.1154829658136744</t>
  </si>
  <si>
    <t>55.62809138500126</t>
  </si>
  <si>
    <t>GATCCAGATCTAACTTGGGGTGGCTTTGTCTTCTACTTCTGCCAATTCCACTAATTGTTTGGG</t>
  </si>
  <si>
    <t>T-35-A;T-39-C</t>
  </si>
  <si>
    <t>0.5043360162134507</t>
  </si>
  <si>
    <t>0.09348017757113865</t>
  </si>
  <si>
    <t>81.30398659935064</t>
  </si>
  <si>
    <t>GATCCAGATCTAACTTGGGGTGGCTTTGTCTTCTACTTGTGCCAATTCCACTAATTGTTTGGG</t>
  </si>
  <si>
    <t>T-35-A;T-39-G</t>
  </si>
  <si>
    <t>-0.48820288775776055</t>
  </si>
  <si>
    <t>0.11010657212106797</t>
  </si>
  <si>
    <t>30.134061613956447</t>
  </si>
  <si>
    <t>GATCCAGATCTAACTTGGGGTGGCTTTGTCTTCTACTTTAGCCAATTCCACTAATTGTTTGGG</t>
  </si>
  <si>
    <t>T-35-A;T-40-A</t>
  </si>
  <si>
    <t>-0.5936009188541878</t>
  </si>
  <si>
    <t>0.1897638248775346</t>
  </si>
  <si>
    <t>27.11963802836103</t>
  </si>
  <si>
    <t>GATCCAGATCTAACTTGGGGTGGCTTTGTCTTCTACTTTCGCCAATTCCACTAATTGTTTGGG</t>
  </si>
  <si>
    <t>T-35-A;T-40-C</t>
  </si>
  <si>
    <t>0.2634972680531662</t>
  </si>
  <si>
    <t>0.09878756494274922</t>
  </si>
  <si>
    <t>63.90236060354453</t>
  </si>
  <si>
    <t>GATCCAGATCTAACTTGGGGTGGCTTTGTCTTCTACTTTGGCCAATTCCACTAATTGTTTGGG</t>
  </si>
  <si>
    <t>T-35-A;T-40-G</t>
  </si>
  <si>
    <t>0.04932829765120028</t>
  </si>
  <si>
    <t>0.10238879344960955</t>
  </si>
  <si>
    <t>51.582750937837275</t>
  </si>
  <si>
    <t>GATCCAGATCTAACTTGGGGTGGCTTTGTCTTCTACTTTTACCAATTCCACTAATTGTTTGGG</t>
  </si>
  <si>
    <t>T-35-A;G-41-A</t>
  </si>
  <si>
    <t>0.032068115049555895</t>
  </si>
  <si>
    <t>0.10935996965818198</t>
  </si>
  <si>
    <t>50.70006283016062</t>
  </si>
  <si>
    <t>GATCCAGATCTAACTTGGGGTGGCTTTGTCTTCTACTTTTCCCAATTCCACTAATTGTTTGGG</t>
  </si>
  <si>
    <t>T-35-A;G-41-C</t>
  </si>
  <si>
    <t>-0.5015866037228227</t>
  </si>
  <si>
    <t>0.15190530727852913</t>
  </si>
  <si>
    <t>29.73344275695268</t>
  </si>
  <si>
    <t>GATCCAGATCTAACTTGGGGTGGCTTTGTCTTCTACTTTTGACAATTCCACTAATTGTTTGGG</t>
  </si>
  <si>
    <t>T-35-A;C-42-A</t>
  </si>
  <si>
    <t>-0.4058553163750064</t>
  </si>
  <si>
    <t>0.15682556880487789</t>
  </si>
  <si>
    <t>32.720563007770714</t>
  </si>
  <si>
    <t>GATCCAGATCTAACTTGGGGTGGCTTTGTCTTCTACTTTTGCAAATTCCACTAATTGTTTGGG</t>
  </si>
  <si>
    <t>T-35-A;C-43-A</t>
  </si>
  <si>
    <t>-0.046532086756537805</t>
  </si>
  <si>
    <t>0.1165623296761059</t>
  </si>
  <si>
    <t>46.86761607007243</t>
  </si>
  <si>
    <t>GATCCAGATCTAACTTGGGGTGGCTTTGTCTTCTACTTTTGCCAAATCCACTAATTGTTTGGG</t>
  </si>
  <si>
    <t>T-35-A;T-46-A</t>
  </si>
  <si>
    <t>0.048327038443949893</t>
  </si>
  <si>
    <t>0.13785164422938992</t>
  </si>
  <si>
    <t>51.531129081267714</t>
  </si>
  <si>
    <t>GATCCAGATCTAACTTGGGGTGGCTTTGTCTTCTACTTTTGCCAACTCCACTAATTGTTTGGG</t>
  </si>
  <si>
    <t>T-35-A;T-46-C</t>
  </si>
  <si>
    <t>-0.11940495256467226</t>
  </si>
  <si>
    <t>0.11319752182862837</t>
  </si>
  <si>
    <t>43.57371415687714</t>
  </si>
  <si>
    <t>GATCCAGATCTAACTTGGGGTGGCTTTGTCTTCTACTTTTGCCAAGTCCACTAATTGTTTGGG</t>
  </si>
  <si>
    <t>T-35-A;T-46-G</t>
  </si>
  <si>
    <t>-0.10576694264821455</t>
  </si>
  <si>
    <t>0.1119987831485366</t>
  </si>
  <si>
    <t>44.17204364051649</t>
  </si>
  <si>
    <t>GATCCAGATCTAACTTGGGGTGGCTTTGTCTTCTACTTTTGCCAATACCACTAATTGTTTGGG</t>
  </si>
  <si>
    <t>T-35-A;T-47-A</t>
  </si>
  <si>
    <t>0.07963192341356673</t>
  </si>
  <si>
    <t>0.16157371082336458</t>
  </si>
  <si>
    <t>53.169820854503534</t>
  </si>
  <si>
    <t>GATCCAGATCTAACTTGGGGTGGCTTTGTCTTCTACTTTTGCCAATCCCACTAATTGTTTGGG</t>
  </si>
  <si>
    <t>T-35-A;T-47-C</t>
  </si>
  <si>
    <t>-0.9366974446517897</t>
  </si>
  <si>
    <t>0.19453058263667</t>
  </si>
  <si>
    <t>19.243273866598013</t>
  </si>
  <si>
    <t>GATCCAGATCTAACTTGGGGTGGCTTTGTCTTCTACTTTTGCCAATGCCACTAATTGTTTGGG</t>
  </si>
  <si>
    <t>T-35-A;T-47-G</t>
  </si>
  <si>
    <t>-0.39497525145547074</t>
  </si>
  <si>
    <t>0.13938855078572443</t>
  </si>
  <si>
    <t>33.07850856193146</t>
  </si>
  <si>
    <t>GATCCAGATCTAACTTGGGGTGGCTTTGTCTTCTACTTTTGCCAATTACACTAATTGTTTGGG</t>
  </si>
  <si>
    <t>T-35-A;C-48-A</t>
  </si>
  <si>
    <t>-0.8460556179449252</t>
  </si>
  <si>
    <t>0.16262442369012511</t>
  </si>
  <si>
    <t>21.069013716145882</t>
  </si>
  <si>
    <t>GATCCAGATCTAACTTGGGGTGGCTTTGTCTTCTACTTTTGCCAATTCAACTAATTGTTTGGG</t>
  </si>
  <si>
    <t>T-35-A;C-49-A</t>
  </si>
  <si>
    <t>0.4364430172909872</t>
  </si>
  <si>
    <t>0.09760512422691686</t>
  </si>
  <si>
    <t>75.96722916453517</t>
  </si>
  <si>
    <t>GATCCAGATCTAACTTGGGGTGGCTTTGTCTTCTACTTTTGCCAATTCCAATAATTGTTTGGG</t>
  </si>
  <si>
    <t>T-35-A;C-51-A</t>
  </si>
  <si>
    <t>0.02481274690259766</t>
  </si>
  <si>
    <t>0.1539852202573405</t>
  </si>
  <si>
    <t>50.33354642278271</t>
  </si>
  <si>
    <t>GATCCAGATCTAACTTGGGGTGGCTTTGTCTTCTACTTTTGCCAATTCCACAAATTGTTTGGG</t>
  </si>
  <si>
    <t>T-35-A;T-52-A</t>
  </si>
  <si>
    <t>-0.19214447128247147</t>
  </si>
  <si>
    <t>0.13276409707447423</t>
  </si>
  <si>
    <t>40.51671331855515</t>
  </si>
  <si>
    <t>GATCCAGATCTAACTTGGGGTGGCTTTGTCTTCTACTTTTGCCAATTCCACCAATTGTTTGGG</t>
  </si>
  <si>
    <t>T-35-A;T-52-C</t>
  </si>
  <si>
    <t>0.44977576156355514</t>
  </si>
  <si>
    <t>0.10104563684642622</t>
  </si>
  <si>
    <t>76.98686295808564</t>
  </si>
  <si>
    <t>GATCCAGATCTAACTTGGGGTGGCTTTGTCTTCTACTTTTGCCAATTCCACGAATTGTTTGGG</t>
  </si>
  <si>
    <t>T-35-A;T-52-G</t>
  </si>
  <si>
    <t>0.5671912064916651</t>
  </si>
  <si>
    <t>0.09960521867221965</t>
  </si>
  <si>
    <t>86.57838956449336</t>
  </si>
  <si>
    <t>GATCCAGATCTAACTTGGGGTGGCTTTGTCTTCTACTTTTGCCAATTCCACTAAATGTTTGGG</t>
  </si>
  <si>
    <t>T-35-A;T-55-A</t>
  </si>
  <si>
    <t>0.34813580327109045</t>
  </si>
  <si>
    <t>0.11332940455991429</t>
  </si>
  <si>
    <t>69.54644745601526</t>
  </si>
  <si>
    <t>GATCCAGATCTAACTTGGGGTGGCTTTGTCTTCTACTTTTGCCAATTCCACTAACTGTTTGGG</t>
  </si>
  <si>
    <t>T-35-A;T-55-C</t>
  </si>
  <si>
    <t>-0.09133387154830382</t>
  </si>
  <si>
    <t>0.11838877310894481</t>
  </si>
  <si>
    <t>44.81420491916915</t>
  </si>
  <si>
    <t>GATCCAGATCTAACTTGGGGTGGCTTTGTCTTCTACTTTTGCCAATTCCACTAAGTGTTTGGG</t>
  </si>
  <si>
    <t>T-35-A;T-55-G</t>
  </si>
  <si>
    <t>-0.037771784523118065</t>
  </si>
  <si>
    <t>0.13872046451421172</t>
  </si>
  <si>
    <t>47.279994193047784</t>
  </si>
  <si>
    <t>GATCCAGATCTAACTTGGGGTGGCTTTGTCTTCTACTTTTGCCAATTCCACTAATAGTTTGGG</t>
  </si>
  <si>
    <t>T-35-A;T-56-A</t>
  </si>
  <si>
    <t>-0.4283807867798723</t>
  </si>
  <si>
    <t>0.17326969754521973</t>
  </si>
  <si>
    <t>31.991756109152583</t>
  </si>
  <si>
    <t>GATCCAGATCTAACTTGGGGTGGCTTTGTCTTCTACTTTTGCCAATTCCACTAATCGTTTGGG</t>
  </si>
  <si>
    <t>T-35-A;T-56-C</t>
  </si>
  <si>
    <t>-0.1801001876533832</t>
  </si>
  <si>
    <t>0.1356489636298773</t>
  </si>
  <si>
    <t>41.00765871338081</t>
  </si>
  <si>
    <t>GATCCAGATCTAACTTGGGGTGGCTTTGTCTTCTACTTTTGCCAATTCCACTAATGGTTTGGG</t>
  </si>
  <si>
    <t>T-35-A;T-56-G</t>
  </si>
  <si>
    <t>0.20616803740049977</t>
  </si>
  <si>
    <t>0.12882298100457482</t>
  </si>
  <si>
    <t>60.3419211638667</t>
  </si>
  <si>
    <t>GATCCAGATCTAACTTGGGGTGGCTTTGTCTTCTACTTTTGCCAATTCCACTAATTATTTGGG</t>
  </si>
  <si>
    <t>T-35-A;G-57-A</t>
  </si>
  <si>
    <t>0.35869495884982266</t>
  </si>
  <si>
    <t>0.10532464766680837</t>
  </si>
  <si>
    <t>70.28468996417057</t>
  </si>
  <si>
    <t>GATCCAGATCTAACTTGGGGTGGCTTTGTCTTCTACTTTTGCCAATTCCACTAATTCTTTGGG</t>
  </si>
  <si>
    <t>T-35-A;G-57-C</t>
  </si>
  <si>
    <t>0.23532937379173996</t>
  </si>
  <si>
    <t>0.10989102261470102</t>
  </si>
  <si>
    <t>62.127480338910516</t>
  </si>
  <si>
    <t>GATCCAGATCTAACTTGGGGTGGCTTTGTCTTCTACTTTTGCCAATTCCACTAATTGATTGGG</t>
  </si>
  <si>
    <t>T-35-A;T-58-A</t>
  </si>
  <si>
    <t>0.012312503458547702</t>
  </si>
  <si>
    <t>0.1200740837731119</t>
  </si>
  <si>
    <t>49.708280966081716</t>
  </si>
  <si>
    <t>GATCCAGATCTAACTTGGGGTGGCTTTGTCTTCTACTTTTGCCAATTCCACTAATTGCTTGGG</t>
  </si>
  <si>
    <t>T-35-A;T-58-C</t>
  </si>
  <si>
    <t>0.6221343454927442</t>
  </si>
  <si>
    <t>0.10288325110277335</t>
  </si>
  <si>
    <t>91.4683837965425</t>
  </si>
  <si>
    <t>GATCCAGATCTAACTTGGGGTGGCTTTGTCTTCTACTTTTGCCAATTCCACTAATTGGTTGGG</t>
  </si>
  <si>
    <t>T-35-A;T-58-G</t>
  </si>
  <si>
    <t>-0.2645883230700606</t>
  </si>
  <si>
    <t>0.15477280409819685</t>
  </si>
  <si>
    <t>37.68532312896759</t>
  </si>
  <si>
    <t>GATCCAGATCTAACTTGGGGTGGCTTTGTCTTCTACTTTTGCCAATTCCACTAATTGTATGGG</t>
  </si>
  <si>
    <t>T-35-A;T-59-A</t>
  </si>
  <si>
    <t>0.059345676859772906</t>
  </si>
  <si>
    <t>0.09817002535614777</t>
  </si>
  <si>
    <t>52.10207168832618</t>
  </si>
  <si>
    <t>GATCCAGATCTAACTTGGGGTGGCTTTGTCTTCTACTTTTGCCAATTCCACTAATTGTCTGGG</t>
  </si>
  <si>
    <t>T-35-A;T-59-C</t>
  </si>
  <si>
    <t>0.3853472007320936</t>
  </si>
  <si>
    <t>0.1023576744751636</t>
  </si>
  <si>
    <t>72.18312086489476</t>
  </si>
  <si>
    <t>GATCCAGATCTAACTTGGGGTGGCTTTGTCTTCTACTTTTGCCAATTCCACTAATTGTGTGGG</t>
  </si>
  <si>
    <t>T-35-A;T-59-G</t>
  </si>
  <si>
    <t>0.06106404290205447</t>
  </si>
  <si>
    <t>0.13369312651158416</t>
  </si>
  <si>
    <t>52.19167908615343</t>
  </si>
  <si>
    <t>GATCCAGATCTAACTTGGGGTGGCTTTGTCTTCTACTTTTGCCAATTCCACTAATTGTTAGGG</t>
  </si>
  <si>
    <t>T-35-A;T-60-A</t>
  </si>
  <si>
    <t>-1.095984485354926</t>
  </si>
  <si>
    <t>0.19572689305139898</t>
  </si>
  <si>
    <t>16.40973160587253</t>
  </si>
  <si>
    <t>GATCCAGATCTAACTTGGGGTGGCTTTGTCTTCTACTTTTGCCAATTCCACTAATTGTTCGGG</t>
  </si>
  <si>
    <t>T-35-A;T-60-C</t>
  </si>
  <si>
    <t>-0.2856366175793241</t>
  </si>
  <si>
    <t>0.11124956891492456</t>
  </si>
  <si>
    <t>36.90040096402377</t>
  </si>
  <si>
    <t>GATCCAGATCTAACTTGGGGTGGCTTTGTCTTCTACTTTTGCCAATTCCACTAATTGTTGGGG</t>
  </si>
  <si>
    <t>T-35-A;T-60-G</t>
  </si>
  <si>
    <t>-0.4370870758310855</t>
  </si>
  <si>
    <t>0.14263680719834146</t>
  </si>
  <si>
    <t>31.714435601188185</t>
  </si>
  <si>
    <t>GATCCAGATCTAACTTGGGGTGGCTTTGTCTTCTACTTTTGCCAATTCCACTAATTGTTTAGG</t>
  </si>
  <si>
    <t>T-35-A;G-61-A</t>
  </si>
  <si>
    <t>-0.4268520950217176</t>
  </si>
  <si>
    <t>0.10155058109450261</t>
  </si>
  <si>
    <t>32.04069904284399</t>
  </si>
  <si>
    <t>GATCCAGATCTAACTTGGGGTGGCTTTGTCTTCTACTTTTGCCAATTCCACTAATTGTTTCGG</t>
  </si>
  <si>
    <t>T-35-A;G-61-C</t>
  </si>
  <si>
    <t>-0.14060401137489734</t>
  </si>
  <si>
    <t>0.12180266883293854</t>
  </si>
  <si>
    <t>42.65971462186657</t>
  </si>
  <si>
    <t>GATCCAGATCTAACTTGGGGTGGCTTTGTCTTCTACTTTTGCCAATTCCACTAATTGTTTGAG</t>
  </si>
  <si>
    <t>T-35-A;G-62-A</t>
  </si>
  <si>
    <t>0.7486180736732126</t>
  </si>
  <si>
    <t>0.07176217906571825</t>
  </si>
  <si>
    <t>GATCCAGATCTAACTTGGGGTGGCTTTGTCTTCTACTTTTGCCAATTCCACTAATTGTTTGCG</t>
  </si>
  <si>
    <t>T-35-A;G-62-C</t>
  </si>
  <si>
    <t>0.09722868212213204</t>
  </si>
  <si>
    <t>0.12812471227802225</t>
  </si>
  <si>
    <t>54.113717769763205</t>
  </si>
  <si>
    <t>GATCCAGATCTAACTTGGGGTGGCTTTGTCTTCTACTTTTGCCAATTCCACTAATTGTTTGGA</t>
  </si>
  <si>
    <t>T-35-A;G-63-A</t>
  </si>
  <si>
    <t>-2.2330253487267213</t>
  </si>
  <si>
    <t>0.3969626132175058</t>
  </si>
  <si>
    <t>5.263697286859372</t>
  </si>
  <si>
    <t>GATCCAGATCTAACTTGGGGTGGCTTTGTCTTCTACTTTTGCCAATTCCACTAATTGTTTGGC</t>
  </si>
  <si>
    <t>T-35-A;G-63-C</t>
  </si>
  <si>
    <t>-1.3962167685757367</t>
  </si>
  <si>
    <t>0.8507119144158274</t>
  </si>
  <si>
    <t>12.153804717314534</t>
  </si>
  <si>
    <t>GATCCAGATCTAACTTGGGGTGGCTTTGTCTTCTACTTTTGCCAATTCCACTAATTGTTTGGG</t>
  </si>
  <si>
    <t>T-35-A</t>
  </si>
  <si>
    <t>0.0037154658440370497</t>
  </si>
  <si>
    <t>0.01855142954100536</t>
  </si>
  <si>
    <t>49.282768698114495</t>
  </si>
  <si>
    <t>GATCCAGATCTAACTTGGGGTGGCTTTGTCTTCTACTTTTGCCAATTCCACTAATTGTTTGTG</t>
  </si>
  <si>
    <t>T-35-A;G-62-T</t>
  </si>
  <si>
    <t>0.10275975409966098</t>
  </si>
  <si>
    <t>0.12581219915347608</t>
  </si>
  <si>
    <t>54.41385390985077</t>
  </si>
  <si>
    <t>GATCCAGATCTAACTTGGGGTGGCTTTGTCTTCTACTTTTGCCAATTCCACTAATTGTTTTGG</t>
  </si>
  <si>
    <t>T-35-A;G-61-T</t>
  </si>
  <si>
    <t>-0.289508880767664</t>
  </si>
  <si>
    <t>0.12049425418937582</t>
  </si>
  <si>
    <t>36.75778919308958</t>
  </si>
  <si>
    <t>GATCCAGATCTAACTTGGGGTGGCTTTGTCTTCTACTTTTGCCAATTCCACTAATTTTTTGGG</t>
  </si>
  <si>
    <t>T-35-A;G-57-T</t>
  </si>
  <si>
    <t>0.5550844826737555</t>
  </si>
  <si>
    <t>0.11418962697254735</t>
  </si>
  <si>
    <t>85.53652840178798</t>
  </si>
  <si>
    <t>GATCCAGATCTAACTTGGGGTGGCTTTGTCTTCTACTTTTGCCAATTCCACTACTTGTTTGGG</t>
  </si>
  <si>
    <t>T-35-A;A-54-C</t>
  </si>
  <si>
    <t>0.39490371910234856</t>
  </si>
  <si>
    <t>0.11063916104073304</t>
  </si>
  <si>
    <t>72.87624684596042</t>
  </si>
  <si>
    <t>GATCCAGATCTAACTTGGGGTGGCTTTGTCTTCTACTTTTGCCAATTCCACTAGTTGTTTGGG</t>
  </si>
  <si>
    <t>T-35-A;A-54-G</t>
  </si>
  <si>
    <t>0.052084758321619073</t>
  </si>
  <si>
    <t>0.12052350193020551</t>
  </si>
  <si>
    <t>51.725132907066204</t>
  </si>
  <si>
    <t>GATCCAGATCTAACTTGGGGTGGCTTTGTCTTCTACTTTTGCCAATTCCACTATTTGTTTGGG</t>
  </si>
  <si>
    <t>T-35-A;A-54-T</t>
  </si>
  <si>
    <t>-0.23615900405462115</t>
  </si>
  <si>
    <t>0.1381366156057412</t>
  </si>
  <si>
    <t>38.77206568430151</t>
  </si>
  <si>
    <t>GATCCAGATCTAACTTGGGGTGGCTTTGTCTTCTACTTTTGCCAATTCCACTCATTGTTTGGG</t>
  </si>
  <si>
    <t>T-35-A;A-53-C</t>
  </si>
  <si>
    <t>-0.07921868805944991</t>
  </si>
  <si>
    <t>0.1038555602555482</t>
  </si>
  <si>
    <t>45.36043941903292</t>
  </si>
  <si>
    <t>GATCCAGATCTAACTTGGGGTGGCTTTGTCTTCTACTTTTGCCAATTCCACTGATTGTTTGGG</t>
  </si>
  <si>
    <t>T-35-A;A-53-G</t>
  </si>
  <si>
    <t>0.6147800998231175</t>
  </si>
  <si>
    <t>0.10086145332169738</t>
  </si>
  <si>
    <t>90.79817030911921</t>
  </si>
  <si>
    <t>GATCCAGATCTAACTTGGGGTGGCTTTGTCTTCTACTTTTGCCAATTCCACTTATTGTTTGGG</t>
  </si>
  <si>
    <t>T-35-A;A-53-T</t>
  </si>
  <si>
    <t>-0.04965330526032302</t>
  </si>
  <si>
    <t>0.12972038138511288</t>
  </si>
  <si>
    <t>46.72156005450858</t>
  </si>
  <si>
    <t>GATCCAGATCTAACTTGGGGTGGCTTTGTCTTCTACTTTTGCCAATTCCAGTAATTGTTTGGG</t>
  </si>
  <si>
    <t>T-35-A;C-51-G</t>
  </si>
  <si>
    <t>-0.2871549973476241</t>
  </si>
  <si>
    <t>0.10910298171977059</t>
  </si>
  <si>
    <t>36.84441465675223</t>
  </si>
  <si>
    <t>GATCCAGATCTAACTTGGGGTGGCTTTGTCTTCTACTTTTGCCAATTCCATTAATTGTTTGGG</t>
  </si>
  <si>
    <t>T-35-A;C-51-T</t>
  </si>
  <si>
    <t>-0.4164473292960514</t>
  </si>
  <si>
    <t>0.16982816524103583</t>
  </si>
  <si>
    <t>32.37581539033582</t>
  </si>
  <si>
    <t>GATCCAGATCTAACTTGGGGTGGCTTTGTCTTCTACTTTTGCCAATTCCCCTAATTGTTTGGG</t>
  </si>
  <si>
    <t>T-35-A;A-50-C</t>
  </si>
  <si>
    <t>-1.0256453137493247</t>
  </si>
  <si>
    <t>0.6116010806199623</t>
  </si>
  <si>
    <t>17.605541686792375</t>
  </si>
  <si>
    <t>GATCCAGATCTAACTTGGGGTGGCTTTGTCTTCTACTTTTGCCAATTCCGCTAATTGTTTGGG</t>
  </si>
  <si>
    <t>T-35-A;A-50-G</t>
  </si>
  <si>
    <t>0.08562015021701622</t>
  </si>
  <si>
    <t>0.11384883853148986</t>
  </si>
  <si>
    <t>53.48916901118698</t>
  </si>
  <si>
    <t>GATCCAGATCTAACTTGGGGTGGCTTTGTCTTCTACTTTTGCCAATTCCTCTAATTGTTTGGG</t>
  </si>
  <si>
    <t>T-35-A;A-50-T</t>
  </si>
  <si>
    <t>-0.4316485871745146</t>
  </si>
  <si>
    <t>0.15683055033330737</t>
  </si>
  <si>
    <t>31.887384062299965</t>
  </si>
  <si>
    <t>GATCCAGATCTAACTTGGGGTGGCTTTGTCTTCTACTTTTGCCAATTCGACTAATTGTTTGGG</t>
  </si>
  <si>
    <t>T-35-A;C-49-G</t>
  </si>
  <si>
    <t>0.0679897254137452</t>
  </si>
  <si>
    <t>0.09566785930846695</t>
  </si>
  <si>
    <t>52.554396668852156</t>
  </si>
  <si>
    <t>GATCCAGATCTAACTTGGGGTGGCTTTGTCTTCTACTTTTGCCAATTCTACTAATTGTTTGGG</t>
  </si>
  <si>
    <t>T-35-A;C-49-T</t>
  </si>
  <si>
    <t>0.06649879997510069</t>
  </si>
  <si>
    <t>0.08908635013372332</t>
  </si>
  <si>
    <t>52.47610036342618</t>
  </si>
  <si>
    <t>GATCCAGATCTAACTTGGGGTGGCTTTGTCTTCTACTTTTGCCAATTGCACTAATTGTTTGGG</t>
  </si>
  <si>
    <t>T-35-A;C-48-G</t>
  </si>
  <si>
    <t>-0.13740489886922747</t>
  </si>
  <si>
    <t>0.10226717139444677</t>
  </si>
  <si>
    <t>42.79640637797597</t>
  </si>
  <si>
    <t>GATCCAGATCTAACTTGGGGTGGCTTTGTCTTCTACTTTTGCCAATTTCACTAATTGTTTGGG</t>
  </si>
  <si>
    <t>T-35-A;C-48-T</t>
  </si>
  <si>
    <t>-0.6117349888387593</t>
  </si>
  <si>
    <t>0.14881454979982103</t>
  </si>
  <si>
    <t>26.632280854270125</t>
  </si>
  <si>
    <t>GATCCAGATCTAACTTGGGGTGGCTTTGTCTTCTACTTTTGCCACTTCCACTAATTGTTTGGG</t>
  </si>
  <si>
    <t>T-35-A;A-45-C</t>
  </si>
  <si>
    <t>-2.414116083146735</t>
  </si>
  <si>
    <t>0.8361433432008257</t>
  </si>
  <si>
    <t>4.391816626613253</t>
  </si>
  <si>
    <t>GATCCAGATCTAACTTGGGGTGGCTTTGTCTTCTACTTTTGCCAGTTCCACTAATTGTTTGGG</t>
  </si>
  <si>
    <t>T-35-A;A-45-G</t>
  </si>
  <si>
    <t>0.37960731790305924</t>
  </si>
  <si>
    <t>0.09360840844197209</t>
  </si>
  <si>
    <t>71.76998501884327</t>
  </si>
  <si>
    <t>GATCCAGATCTAACTTGGGGTGGCTTTGTCTTCTACTTTTGCCATTTCCACTAATTGTTTGGG</t>
  </si>
  <si>
    <t>T-35-A;A-45-T</t>
  </si>
  <si>
    <t>-0.5638516880106099</t>
  </si>
  <si>
    <t>0.15472338760235002</t>
  </si>
  <si>
    <t>27.938546961116167</t>
  </si>
  <si>
    <t>GATCCAGATCTAACTTGGGGTGGCTTTGTCTTCTACTTTTGCCCATTCCACTAATTGTTTGGG</t>
  </si>
  <si>
    <t>T-35-A;A-44-C</t>
  </si>
  <si>
    <t>-0.26370153016427983</t>
  </si>
  <si>
    <t>0.12994412629368915</t>
  </si>
  <si>
    <t>37.718757028451805</t>
  </si>
  <si>
    <t>GATCCAGATCTAACTTGGGGTGGCTTTGTCTTCTACTTTTGCCGATTCCACTAATTGTTTGGG</t>
  </si>
  <si>
    <t>T-35-A;A-44-G</t>
  </si>
  <si>
    <t>0.46208907235271346</t>
  </si>
  <si>
    <t>0.09386072530233808</t>
  </si>
  <si>
    <t>77.94068643951303</t>
  </si>
  <si>
    <t>GATCCAGATCTAACTTGGGGTGGCTTTGTCTTCTACTTTTGCCTATTCCACTAATTGTTTGGG</t>
  </si>
  <si>
    <t>T-35-A;A-44-T</t>
  </si>
  <si>
    <t>-0.2693383107466376</t>
  </si>
  <si>
    <t>0.12299256835498189</t>
  </si>
  <si>
    <t>37.506742771532124</t>
  </si>
  <si>
    <t>GATCCAGATCTAACTTGGGGTGGCTTTGTCTTCTACTTTTGCGAATTCCACTAATTGTTTGGG</t>
  </si>
  <si>
    <t>T-35-A;C-43-G</t>
  </si>
  <si>
    <t>0.43031132176861375</t>
  </si>
  <si>
    <t>0.1011993302897965</t>
  </si>
  <si>
    <t>75.50284642737054</t>
  </si>
  <si>
    <t>GATCCAGATCTAACTTGGGGTGGCTTTGTCTTCTACTTTTGCTAATTCCACTAATTGTTTGGG</t>
  </si>
  <si>
    <t>T-35-A;C-43-T</t>
  </si>
  <si>
    <t>-0.4486990477168433</t>
  </si>
  <si>
    <t>0.1143465543552927</t>
  </si>
  <si>
    <t>31.348298368330102</t>
  </si>
  <si>
    <t>GATCCAGATCTAACTTGGGGTGGCTTTGTCTTCTACTTTTGGCAATTCCACTAATTGTTTGGG</t>
  </si>
  <si>
    <t>T-35-A;C-42-G</t>
  </si>
  <si>
    <t>-0.18971500541375602</t>
  </si>
  <si>
    <t>0.10439282673685775</t>
  </si>
  <si>
    <t>40.61526695855295</t>
  </si>
  <si>
    <t>GATCCAGATCTAACTTGGGGTGGCTTTGTCTTCTACTTTTGTCAATTCCACTAATTGTTTGGG</t>
  </si>
  <si>
    <t>T-35-A;C-42-T</t>
  </si>
  <si>
    <t>-0.5338193004916361</t>
  </si>
  <si>
    <t>0.11392401413050364</t>
  </si>
  <si>
    <t>28.790334820571005</t>
  </si>
  <si>
    <t>GATCCAGATCTAACTTGGGGTGGCTTTGTCTTCTACTTTTTCCAATTCCACTAATTGTTTGGG</t>
  </si>
  <si>
    <t>T-35-A;G-41-T</t>
  </si>
  <si>
    <t>0.12440433585883004</t>
  </si>
  <si>
    <t>0.13367426294967993</t>
  </si>
  <si>
    <t>55.604457597472994</t>
  </si>
  <si>
    <t>GATCCAGATCTAACTTGGGGTGGCTTTGTCTTCTAGTTTTGCCAATTCCACTAATTGTTTGGG</t>
  </si>
  <si>
    <t>T-35-A;C-36-G</t>
  </si>
  <si>
    <t>-1.2041993345418676</t>
  </si>
  <si>
    <t>0.2037466792987184</t>
  </si>
  <si>
    <t>14.72666358783268</t>
  </si>
  <si>
    <t>GATCCAGATCTAACTTGGGGTGGCTTTGTCTTCTATTTTTGCCAATTCCACTAATTGTTTGGG</t>
  </si>
  <si>
    <t>T-35-A;C-36-T</t>
  </si>
  <si>
    <t>-0.31580448874775857</t>
  </si>
  <si>
    <t>0.1228388452981642</t>
  </si>
  <si>
    <t>35.803818368344935</t>
  </si>
  <si>
    <t>GATCCAGATCTAACTTGGGGTGGCTTTGTCTTCTCATTTTGCCAATTCCACTAATTGTTTGGG</t>
  </si>
  <si>
    <t>T-35-C;C-36-A</t>
  </si>
  <si>
    <t>0.016354542604988476</t>
  </si>
  <si>
    <t>0.10461417175176846</t>
  </si>
  <si>
    <t>49.909610400264754</t>
  </si>
  <si>
    <t>GATCCAGATCTAACTTGGGGTGGCTTTGTCTTCTCCATTTGCCAATTCCACTAATTGTTTGGG</t>
  </si>
  <si>
    <t>T-35-C;T-37-A</t>
  </si>
  <si>
    <t>0.08919554591707088</t>
  </si>
  <si>
    <t>0.1161117066989838</t>
  </si>
  <si>
    <t>53.68075625207217</t>
  </si>
  <si>
    <t>GATCCAGATCTAACTTGGGGTGGCTTTGTCTTCTCCCTTTGCCAATTCCACTAATTGTTTGGG</t>
  </si>
  <si>
    <t>T-35-C;T-37-C</t>
  </si>
  <si>
    <t>-0.0790113118874722</t>
  </si>
  <si>
    <t>0.10208767255613459</t>
  </si>
  <si>
    <t>45.369847068746346</t>
  </si>
  <si>
    <t>GATCCAGATCTAACTTGGGGTGGCTTTGTCTTCTCCGTTTGCCAATTCCACTAATTGTTTGGG</t>
  </si>
  <si>
    <t>T-35-C;T-37-G</t>
  </si>
  <si>
    <t>0.22699880064591588</t>
  </si>
  <si>
    <t>0.09565505936722388</t>
  </si>
  <si>
    <t>61.61207262113247</t>
  </si>
  <si>
    <t>GATCCAGATCTAACTTGGGGTGGCTTTGTCTTCTCCTATTGCCAATTCCACTAATTGTTTGGG</t>
  </si>
  <si>
    <t>T-35-C;T-38-A</t>
  </si>
  <si>
    <t>0.04631291889163924</t>
  </si>
  <si>
    <t>0.1271917734831757</t>
  </si>
  <si>
    <t>51.427443679081925</t>
  </si>
  <si>
    <t>GATCCAGATCTAACTTGGGGTGGCTTTGTCTTCTCCTCTTGCCAATTCCACTAATTGTTTGGG</t>
  </si>
  <si>
    <t>T-35-C;T-38-C</t>
  </si>
  <si>
    <t>-0.060754344606058934</t>
  </si>
  <si>
    <t>0.1261861714154752</t>
  </si>
  <si>
    <t>46.20577037566028</t>
  </si>
  <si>
    <t>GATCCAGATCTAACTTGGGGTGGCTTTGTCTTCTCCTGTTGCCAATTCCACTAATTGTTTGGG</t>
  </si>
  <si>
    <t>T-35-C;T-38-G</t>
  </si>
  <si>
    <t>0.3756730332859759</t>
  </si>
  <si>
    <t>0.0934852067740879</t>
  </si>
  <si>
    <t>71.48817619238109</t>
  </si>
  <si>
    <t>GATCCAGATCTAACTTGGGGTGGCTTTGTCTTCTCCTTATGCCAATTCCACTAATTGTTTGGG</t>
  </si>
  <si>
    <t>T-35-C;T-39-A</t>
  </si>
  <si>
    <t>0.17801282837419025</t>
  </si>
  <si>
    <t>0.12561781181410545</t>
  </si>
  <si>
    <t>58.666675865871944</t>
  </si>
  <si>
    <t>GATCCAGATCTAACTTGGGGTGGCTTTGTCTTCTCCTTCTGCCAATTCCACTAATTGTTTGGG</t>
  </si>
  <si>
    <t>T-35-C;T-39-C</t>
  </si>
  <si>
    <t>0.29052311244252577</t>
  </si>
  <si>
    <t>0.10675158964353886</t>
  </si>
  <si>
    <t>65.65292454248251</t>
  </si>
  <si>
    <t>GATCCAGATCTAACTTGGGGTGGCTTTGTCTTCTCCTTGTGCCAATTCCACTAATTGTTTGGG</t>
  </si>
  <si>
    <t>T-35-C;T-39-G</t>
  </si>
  <si>
    <t>-0.1523380127451733</t>
  </si>
  <si>
    <t>0.11099721041660236</t>
  </si>
  <si>
    <t>42.162070858241336</t>
  </si>
  <si>
    <t>GATCCAGATCTAACTTGGGGTGGCTTTGTCTTCTCCTTTAGCCAATTCCACTAATTGTTTGGG</t>
  </si>
  <si>
    <t>T-35-C;T-40-A</t>
  </si>
  <si>
    <t>-1.5541331909264495</t>
  </si>
  <si>
    <t>0.3121071751749053</t>
  </si>
  <si>
    <t>10.378390873232409</t>
  </si>
  <si>
    <t>GATCCAGATCTAACTTGGGGTGGCTTTGTCTTCTCCTTTCGCCAATTCCACTAATTGTTTGGG</t>
  </si>
  <si>
    <t>T-35-C;T-40-C</t>
  </si>
  <si>
    <t>0.27292730316201097</t>
  </si>
  <si>
    <t>0.09817913068800468</t>
  </si>
  <si>
    <t>64.5078123364517</t>
  </si>
  <si>
    <t>GATCCAGATCTAACTTGGGGTGGCTTTGTCTTCTCCTTTGGCCAATTCCACTAATTGTTTGGG</t>
  </si>
  <si>
    <t>T-35-C;T-40-G</t>
  </si>
  <si>
    <t>-0.06025844747168345</t>
  </si>
  <si>
    <t>0.09206634115923154</t>
  </si>
  <si>
    <t>46.228689367042584</t>
  </si>
  <si>
    <t>GATCCAGATCTAACTTGGGGTGGCTTTGTCTTCTCCTTTTACCAATTCCACTAATTGTTTGGG</t>
  </si>
  <si>
    <t>T-35-C;G-41-A</t>
  </si>
  <si>
    <t>-0.09455215647468207</t>
  </si>
  <si>
    <t>0.11331131398971053</t>
  </si>
  <si>
    <t>44.67021186860451</t>
  </si>
  <si>
    <t>GATCCAGATCTAACTTGGGGTGGCTTTGTCTTCTCCTTTTCCCAATTCCACTAATTGTTTGGG</t>
  </si>
  <si>
    <t>T-35-C;G-41-C</t>
  </si>
  <si>
    <t>-0.1176365100530879</t>
  </si>
  <si>
    <t>0.19437588791463634</t>
  </si>
  <si>
    <t>43.65083994153776</t>
  </si>
  <si>
    <t>GATCCAGATCTAACTTGGGGTGGCTTTGTCTTCTCCTTTTGACAATTCCACTAATTGTTTGGG</t>
  </si>
  <si>
    <t>T-35-C;C-42-A</t>
  </si>
  <si>
    <t>-0.08896449071088385</t>
  </si>
  <si>
    <t>0.13721332203166167</t>
  </si>
  <si>
    <t>44.920512729659336</t>
  </si>
  <si>
    <t>GATCCAGATCTAACTTGGGGTGGCTTTGTCTTCTCCTTTTGCAAATTCCACTAATTGTTTGGG</t>
  </si>
  <si>
    <t>T-35-C;C-43-A</t>
  </si>
  <si>
    <t>-0.35595172160811667</t>
  </si>
  <si>
    <t>0.13011283910267668</t>
  </si>
  <si>
    <t>34.3948661422941</t>
  </si>
  <si>
    <t>GATCCAGATCTAACTTGGGGTGGCTTTGTCTTCTCCTTTTGCCAAATCCACTAATTGTTTGGG</t>
  </si>
  <si>
    <t>T-35-C;T-46-A</t>
  </si>
  <si>
    <t>-0.23342975620467882</t>
  </si>
  <si>
    <t>0.16354778787420793</t>
  </si>
  <si>
    <t>38.878028795229774</t>
  </si>
  <si>
    <t>GATCCAGATCTAACTTGGGGTGGCTTTGTCTTCTCCTTTTGCCAACTCCACTAATTGTTTGGG</t>
  </si>
  <si>
    <t>T-35-C;T-46-C</t>
  </si>
  <si>
    <t>0.10654356814069049</t>
  </si>
  <si>
    <t>0.11906103506593571</t>
  </si>
  <si>
    <t>54.62013583440692</t>
  </si>
  <si>
    <t>GATCCAGATCTAACTTGGGGTGGCTTTGTCTTCTCCTTTTGCCAAGTCCACTAATTGTTTGGG</t>
  </si>
  <si>
    <t>T-35-C;T-46-G</t>
  </si>
  <si>
    <t>0.4331405120668764</t>
  </si>
  <si>
    <t>0.0878261250059314</t>
  </si>
  <si>
    <t>75.71676080753204</t>
  </si>
  <si>
    <t>GATCCAGATCTAACTTGGGGTGGCTTTGTCTTCTCCTTTTGCCAATACCACTAATTGTTTGGG</t>
  </si>
  <si>
    <t>T-35-C;T-47-A</t>
  </si>
  <si>
    <t>-0.09607085301058904</t>
  </si>
  <si>
    <t>0.1310144068185427</t>
  </si>
  <si>
    <t>44.60242286107615</t>
  </si>
  <si>
    <t>GATCCAGATCTAACTTGGGGTGGCTTTGTCTTCTCCTTTTGCCAATCCCACTAATTGTTTGGG</t>
  </si>
  <si>
    <t>T-35-C;T-47-C</t>
  </si>
  <si>
    <t>-1.4440810893228242</t>
  </si>
  <si>
    <t>0.23175213003526746</t>
  </si>
  <si>
    <t>11.58577376010701</t>
  </si>
  <si>
    <t>GATCCAGATCTAACTTGGGGTGGCTTTGTCTTCTCCTTTTGCCAATGCCACTAATTGTTTGGG</t>
  </si>
  <si>
    <t>T-35-C;T-47-G</t>
  </si>
  <si>
    <t>-0.38307387616015176</t>
  </si>
  <si>
    <t>0.16847301652449237</t>
  </si>
  <si>
    <t>33.474540293093405</t>
  </si>
  <si>
    <t>GATCCAGATCTAACTTGGGGTGGCTTTGTCTTCTCCTTTTGCCAATTACACTAATTGTTTGGG</t>
  </si>
  <si>
    <t>T-35-C;C-48-A</t>
  </si>
  <si>
    <t>-0.7150578744191382</t>
  </si>
  <si>
    <t>0.15492143529704647</t>
  </si>
  <si>
    <t>24.017942624497387</t>
  </si>
  <si>
    <t>GATCCAGATCTAACTTGGGGTGGCTTTGTCTTCTCCTTTTGCCAATTCAACTAATTGTTTGGG</t>
  </si>
  <si>
    <t>T-35-C;C-49-A</t>
  </si>
  <si>
    <t>0.056781526418256734</t>
  </si>
  <si>
    <t>0.10356901876336155</t>
  </si>
  <si>
    <t>51.96864527400731</t>
  </si>
  <si>
    <t>GATCCAGATCTAACTTGGGGTGGCTTTGTCTTCTCCTTTTGCCAATTCCAATAATTGTTTGGG</t>
  </si>
  <si>
    <t>T-35-C;C-51-A</t>
  </si>
  <si>
    <t>-0.9982645956092959</t>
  </si>
  <si>
    <t>0.20275763419975668</t>
  </si>
  <si>
    <t>18.094254178835858</t>
  </si>
  <si>
    <t>GATCCAGATCTAACTTGGGGTGGCTTTGTCTTCTCCTTTTGCCAATTCCACAAATTGTTTGGG</t>
  </si>
  <si>
    <t>T-35-C;T-52-A</t>
  </si>
  <si>
    <t>0.34567983970885036</t>
  </si>
  <si>
    <t>0.12546093680297452</t>
  </si>
  <si>
    <t>69.37585348721414</t>
  </si>
  <si>
    <t>GATCCAGATCTAACTTGGGGTGGCTTTGTCTTCTCCTTTTGCCAATTCCACCAATTGTTTGGG</t>
  </si>
  <si>
    <t>T-35-C;T-52-C</t>
  </si>
  <si>
    <t>-0.23315785868894257</t>
  </si>
  <si>
    <t>0.13688350315453443</t>
  </si>
  <si>
    <t>38.88860107189866</t>
  </si>
  <si>
    <t>GATCCAGATCTAACTTGGGGTGGCTTTGTCTTCTCCTTTTGCCAATTCCACGAATTGTTTGGG</t>
  </si>
  <si>
    <t>T-35-C;T-52-G</t>
  </si>
  <si>
    <t>0.150837861243109</t>
  </si>
  <si>
    <t>0.11171515988252084</t>
  </si>
  <si>
    <t>57.09387803089699</t>
  </si>
  <si>
    <t>GATCCAGATCTAACTTGGGGTGGCTTTGTCTTCTCCTTTTGCCAATTCCACTAAATGTTTGGG</t>
  </si>
  <si>
    <t>T-35-C;T-55-A</t>
  </si>
  <si>
    <t>0.04280124133257604</t>
  </si>
  <si>
    <t>0.12562785251797357</t>
  </si>
  <si>
    <t>51.2471638068507</t>
  </si>
  <si>
    <t>GATCCAGATCTAACTTGGGGTGGCTTTGTCTTCTCCTTTTGCCAATTCCACTAACTGTTTGGG</t>
  </si>
  <si>
    <t>T-35-C;T-55-C</t>
  </si>
  <si>
    <t>0.39237019442312737</t>
  </si>
  <si>
    <t>0.11522196438228229</t>
  </si>
  <si>
    <t>72.69184676575898</t>
  </si>
  <si>
    <t>GATCCAGATCTAACTTGGGGTGGCTTTGTCTTCTCCTTTTGCCAATTCCACTAAGTGTTTGGG</t>
  </si>
  <si>
    <t>T-35-C;T-55-G</t>
  </si>
  <si>
    <t>-0.10048477067397782</t>
  </si>
  <si>
    <t>0.12752735650354358</t>
  </si>
  <si>
    <t>44.405985287544745</t>
  </si>
  <si>
    <t>GATCCAGATCTAACTTGGGGTGGCTTTGTCTTCTCCTTTTGCCAATTCCACTAATAGTTTGGG</t>
  </si>
  <si>
    <t>T-35-C;T-56-A</t>
  </si>
  <si>
    <t>-0.17818004555203865</t>
  </si>
  <si>
    <t>0.14401299899223516</t>
  </si>
  <si>
    <t>41.08647489026779</t>
  </si>
  <si>
    <t>GATCCAGATCTAACTTGGGGTGGCTTTGTCTTCTCCTTTTGCCAATTCCACTAATCGTTTGGG</t>
  </si>
  <si>
    <t>T-35-C;T-56-C</t>
  </si>
  <si>
    <t>-0.15583356404734777</t>
  </si>
  <si>
    <t>0.13567188011531622</t>
  </si>
  <si>
    <t>42.014948463295916</t>
  </si>
  <si>
    <t>GATCCAGATCTAACTTGGGGTGGCTTTGTCTTCTCCTTTTGCCAATTCCACTAATGGTTTGGG</t>
  </si>
  <si>
    <t>T-35-C;T-56-G</t>
  </si>
  <si>
    <t>-0.1988328900920746</t>
  </si>
  <si>
    <t>0.11666760311818451</t>
  </si>
  <si>
    <t>40.246624810486324</t>
  </si>
  <si>
    <t>GATCCAGATCTAACTTGGGGTGGCTTTGTCTTCTCCTTTTGCCAATTCCACTAATTATTTGGG</t>
  </si>
  <si>
    <t>T-35-C;G-57-A</t>
  </si>
  <si>
    <t>0.17857556979674005</t>
  </si>
  <si>
    <t>0.08875236591459955</t>
  </si>
  <si>
    <t>58.6996993254678</t>
  </si>
  <si>
    <t>GATCCAGATCTAACTTGGGGTGGCTTTGTCTTCTCCTTTTGCCAATTCCACTAATTCTTTGGG</t>
  </si>
  <si>
    <t>T-35-C;G-57-C</t>
  </si>
  <si>
    <t>-0.14552032987192734</t>
  </si>
  <si>
    <t>0.12531651297835408</t>
  </si>
  <si>
    <t>42.45050058061853</t>
  </si>
  <si>
    <t>GATCCAGATCTAACTTGGGGTGGCTTTGTCTTCTCCTTTTGCCAATTCCACTAATTGATTGGG</t>
  </si>
  <si>
    <t>T-35-C;T-58-A</t>
  </si>
  <si>
    <t>0.33570073901358094</t>
  </si>
  <si>
    <t>0.10512121684412974</t>
  </si>
  <si>
    <t>68.68698770650963</t>
  </si>
  <si>
    <t>GATCCAGATCTAACTTGGGGTGGCTTTGTCTTCTCCTTTTGCCAATTCCACTAATTGCTTGGG</t>
  </si>
  <si>
    <t>T-35-C;T-58-C</t>
  </si>
  <si>
    <t>-0.12203046297637504</t>
  </si>
  <si>
    <t>0.10670112703473891</t>
  </si>
  <si>
    <t>43.45946096878099</t>
  </si>
  <si>
    <t>GATCCAGATCTAACTTGGGGTGGCTTTGTCTTCTCCTTTTGCCAATTCCACTAATTGGTTGGG</t>
  </si>
  <si>
    <t>T-35-C;T-58-G</t>
  </si>
  <si>
    <t>-0.3781272485715979</t>
  </si>
  <si>
    <t>0.17740288911210902</t>
  </si>
  <si>
    <t>33.6405366000954</t>
  </si>
  <si>
    <t>GATCCAGATCTAACTTGGGGTGGCTTTGTCTTCTCCTTTTGCCAATTCCACTAATTGTATGGG</t>
  </si>
  <si>
    <t>T-35-C;T-59-A</t>
  </si>
  <si>
    <t>-0.0025682223324452053</t>
  </si>
  <si>
    <t>0.09910974430172587</t>
  </si>
  <si>
    <t>48.97406207099924</t>
  </si>
  <si>
    <t>GATCCAGATCTAACTTGGGGTGGCTTTGTCTTCTCCTTTTGCCAATTCCACTAATTGTCTGGG</t>
  </si>
  <si>
    <t>T-35-C;T-59-C</t>
  </si>
  <si>
    <t>0.30782219536555666</t>
  </si>
  <si>
    <t>0.11003566269770212</t>
  </si>
  <si>
    <t>66.79854041079157</t>
  </si>
  <si>
    <t>GATCCAGATCTAACTTGGGGTGGCTTTGTCTTCTCCTTTTGCCAATTCCACTAATTGTGTGGG</t>
  </si>
  <si>
    <t>T-35-C;T-59-G</t>
  </si>
  <si>
    <t>-0.4458605181684077</t>
  </si>
  <si>
    <t>0.1495499810870397</t>
  </si>
  <si>
    <t>31.43740784965824</t>
  </si>
  <si>
    <t>GATCCAGATCTAACTTGGGGTGGCTTTGTCTTCTCCTTTTGCCAATTCCACTAATTGTTAGGG</t>
  </si>
  <si>
    <t>T-35-C;T-60-A</t>
  </si>
  <si>
    <t>-1.3237939358695776</t>
  </si>
  <si>
    <t>0.21239341763513675</t>
  </si>
  <si>
    <t>13.066675039823194</t>
  </si>
  <si>
    <t>GATCCAGATCTAACTTGGGGTGGCTTTGTCTTCTCCTTTTGCCAATTCCACTAATTGTTCGGG</t>
  </si>
  <si>
    <t>T-35-C;T-60-C</t>
  </si>
  <si>
    <t>-0.015188000871474483</t>
  </si>
  <si>
    <t>0.10822474258447512</t>
  </si>
  <si>
    <t>48.359903675797206</t>
  </si>
  <si>
    <t>GATCCAGATCTAACTTGGGGTGGCTTTGTCTTCTCCTTTTGCCAATTCCACTAATTGTTGGGG</t>
  </si>
  <si>
    <t>T-35-C;T-60-G</t>
  </si>
  <si>
    <t>-0.4973179682268353</t>
  </si>
  <si>
    <t>0.1715388789185527</t>
  </si>
  <si>
    <t>29.860635262210504</t>
  </si>
  <si>
    <t>GATCCAGATCTAACTTGGGGTGGCTTTGTCTTCTCCTTTTGCCAATTCCACTAATTGTTTAGG</t>
  </si>
  <si>
    <t>T-35-C;G-61-A</t>
  </si>
  <si>
    <t>-0.875642218124246</t>
  </si>
  <si>
    <t>0.13289086689533056</t>
  </si>
  <si>
    <t>20.454784513741547</t>
  </si>
  <si>
    <t>GATCCAGATCTAACTTGGGGTGGCTTTGTCTTCTCCTTTTGCCAATTCCACTAATTGTTTCGG</t>
  </si>
  <si>
    <t>T-35-C;G-61-C</t>
  </si>
  <si>
    <t>0.20259387152797648</t>
  </si>
  <si>
    <t>0.10078792012168074</t>
  </si>
  <si>
    <t>60.1266340935949</t>
  </si>
  <si>
    <t>GATCCAGATCTAACTTGGGGTGGCTTTGTCTTCTCCTTTTGCCAATTCCACTAATTGTTTGAG</t>
  </si>
  <si>
    <t>T-35-C;G-62-A</t>
  </si>
  <si>
    <t>0.4133169938264475</t>
  </si>
  <si>
    <t>0.07103176816688182</t>
  </si>
  <si>
    <t>74.23056767590761</t>
  </si>
  <si>
    <t>GATCCAGATCTAACTTGGGGTGGCTTTGTCTTCTCCTTTTGCCAATTCCACTAATTGTTTGCG</t>
  </si>
  <si>
    <t>T-35-C;G-62-C</t>
  </si>
  <si>
    <t>0.4011785515679148</t>
  </si>
  <si>
    <t>0.10561215628426404</t>
  </si>
  <si>
    <t>73.33497078845116</t>
  </si>
  <si>
    <t>GATCCAGATCTAACTTGGGGTGGCTTTGTCTTCTCCTTTTGCCAATTCCACTAATTGTTTGGA</t>
  </si>
  <si>
    <t>T-35-C;G-63-A</t>
  </si>
  <si>
    <t>-2.4809051048199304</t>
  </si>
  <si>
    <t>0.4220657429069831</t>
  </si>
  <si>
    <t>4.108072457190663</t>
  </si>
  <si>
    <t>GATCCAGATCTAACTTGGGGTGGCTTTGTCTTCTCCTTTTGCCAATTCCACTAATTGTTTGGC</t>
  </si>
  <si>
    <t>T-35-C;G-63-C</t>
  </si>
  <si>
    <t>GATCCAGATCTAACTTGGGGTGGCTTTGTCTTCTCCTTTTGCCAATTCCACTAATTGTTTGGG</t>
  </si>
  <si>
    <t>T-35-C</t>
  </si>
  <si>
    <t>-0.16231111488124472</t>
  </si>
  <si>
    <t>0.019061015252130824</t>
  </si>
  <si>
    <t>41.743674044286266</t>
  </si>
  <si>
    <t>GATCCAGATCTAACTTGGGGTGGCTTTGTCTTCTCCTTTTGCCAATTCCACTAATTGTTTGTG</t>
  </si>
  <si>
    <t>T-35-C;G-62-T</t>
  </si>
  <si>
    <t>-0.2201732447007893</t>
  </si>
  <si>
    <t>0.12462890139173585</t>
  </si>
  <si>
    <t>39.39684709371366</t>
  </si>
  <si>
    <t>GATCCAGATCTAACTTGGGGTGGCTTTGTCTTCTCCTTTTGCCAATTCCACTAATTGTTTTGG</t>
  </si>
  <si>
    <t>T-35-C;G-61-T</t>
  </si>
  <si>
    <t>0.2347867581413865</t>
  </si>
  <si>
    <t>0.10157341636780413</t>
  </si>
  <si>
    <t>62.09377814025872</t>
  </si>
  <si>
    <t>GATCCAGATCTAACTTGGGGTGGCTTTGTCTTCTCCTTTTGCCAATTCCACTAATTTTTTGGG</t>
  </si>
  <si>
    <t>T-35-C;G-57-T</t>
  </si>
  <si>
    <t>0.33264111067167995</t>
  </si>
  <si>
    <t>0.10998410984061731</t>
  </si>
  <si>
    <t>68.47715222519071</t>
  </si>
  <si>
    <t>GATCCAGATCTAACTTGGGGTGGCTTTGTCTTCTCCTTTTGCCAATTCCACTACTTGTTTGGG</t>
  </si>
  <si>
    <t>T-35-C;A-54-C</t>
  </si>
  <si>
    <t>-0.13613318533151436</t>
  </si>
  <si>
    <t>0.13298452587781867</t>
  </si>
  <si>
    <t>42.85086576836476</t>
  </si>
  <si>
    <t>GATCCAGATCTAACTTGGGGTGGCTTTGTCTTCTCCTTTTGCCAATTCCACTAGTTGTTTGGG</t>
  </si>
  <si>
    <t>T-35-C;A-54-G</t>
  </si>
  <si>
    <t>-0.2914005097306832</t>
  </si>
  <si>
    <t>0.15326115200621426</t>
  </si>
  <si>
    <t>36.688322817453496</t>
  </si>
  <si>
    <t>GATCCAGATCTAACTTGGGGTGGCTTTGTCTTCTCCTTTTGCCAATTCCACTATTTGTTTGGG</t>
  </si>
  <si>
    <t>T-35-C;A-54-T</t>
  </si>
  <si>
    <t>0.08291222831209999</t>
  </si>
  <si>
    <t>0.12615445773754222</t>
  </si>
  <si>
    <t>53.34452045563227</t>
  </si>
  <si>
    <t>GATCCAGATCTAACTTGGGGTGGCTTTGTCTTCTCCTTTTGCCAATTCCACTCATTGTTTGGG</t>
  </si>
  <si>
    <t>T-35-C;A-53-C</t>
  </si>
  <si>
    <t>-0.20761678735771488</t>
  </si>
  <si>
    <t>0.12831504260459858</t>
  </si>
  <si>
    <t>39.89465070813805</t>
  </si>
  <si>
    <t>GATCCAGATCTAACTTGGGGTGGCTTTGTCTTCTCCTTTTGCCAATTCCACTGATTGTTTGGG</t>
  </si>
  <si>
    <t>T-35-C;A-53-G</t>
  </si>
  <si>
    <t>0.33651201865100167</t>
  </si>
  <si>
    <t>0.10162951747409421</t>
  </si>
  <si>
    <t>68.7427346711227</t>
  </si>
  <si>
    <t>GATCCAGATCTAACTTGGGGTGGCTTTGTCTTCTCCTTTTGCCAATTCCACTTATTGTTTGGG</t>
  </si>
  <si>
    <t>T-35-C;A-53-T</t>
  </si>
  <si>
    <t>-0.18114765931843066</t>
  </si>
  <si>
    <t>0.12604869731439353</t>
  </si>
  <si>
    <t>40.964726841713556</t>
  </si>
  <si>
    <t>GATCCAGATCTAACTTGGGGTGGCTTTGTCTTCTCCTTTTGCCAATTCCAGTAATTGTTTGGG</t>
  </si>
  <si>
    <t>T-35-C;C-51-G</t>
  </si>
  <si>
    <t>-0.17413299346532668</t>
  </si>
  <si>
    <t>0.11178121636349764</t>
  </si>
  <si>
    <t>41.253090918668995</t>
  </si>
  <si>
    <t>GATCCAGATCTAACTTGGGGTGGCTTTGTCTTCTCCTTTTGCCAATTCCATTAATTGTTTGGG</t>
  </si>
  <si>
    <t>T-35-C;C-51-T</t>
  </si>
  <si>
    <t>-0.8750868072867853</t>
  </si>
  <si>
    <t>0.21010125950170494</t>
  </si>
  <si>
    <t>20.466148478280804</t>
  </si>
  <si>
    <t>GATCCAGATCTAACTTGGGGTGGCTTTGTCTTCTCCTTTTGCCAATTCCCCTAATTGTTTGGG</t>
  </si>
  <si>
    <t>T-35-C;A-50-C</t>
  </si>
  <si>
    <t>-1.5263239987642427</t>
  </si>
  <si>
    <t>0.4500831788825066</t>
  </si>
  <si>
    <t>10.67105606986896</t>
  </si>
  <si>
    <t>GATCCAGATCTAACTTGGGGTGGCTTTGTCTTCTCCTTTTGCCAATTCCGCTAATTGTTTGGG</t>
  </si>
  <si>
    <t>T-35-C;A-50-G</t>
  </si>
  <si>
    <t>0.17894619100106057</t>
  </si>
  <si>
    <t>0.1004524566018124</t>
  </si>
  <si>
    <t>58.721458710720775</t>
  </si>
  <si>
    <t>GATCCAGATCTAACTTGGGGTGGCTTTGTCTTCTCCTTTTGCCAATTCCTCTAATTGTTTGGG</t>
  </si>
  <si>
    <t>T-35-C;A-50-T</t>
  </si>
  <si>
    <t>-0.4521282149501951</t>
  </si>
  <si>
    <t>0.12168554731109359</t>
  </si>
  <si>
    <t>31.240983915507613</t>
  </si>
  <si>
    <t>GATCCAGATCTAACTTGGGGTGGCTTTGTCTTCTCCTTTTGCCAATTCGACTAATTGTTTGGG</t>
  </si>
  <si>
    <t>T-35-C;C-49-G</t>
  </si>
  <si>
    <t>0.16863197674588043</t>
  </si>
  <si>
    <t>0.11112221285301871</t>
  </si>
  <si>
    <t>58.118905776009754</t>
  </si>
  <si>
    <t>GATCCAGATCTAACTTGGGGTGGCTTTGTCTTCTCCTTTTGCCAATTCTACTAATTGTTTGGG</t>
  </si>
  <si>
    <t>T-35-C;C-49-T</t>
  </si>
  <si>
    <t>0.11167600645722817</t>
  </si>
  <si>
    <t>0.11229284219641929</t>
  </si>
  <si>
    <t>54.90119094446515</t>
  </si>
  <si>
    <t>GATCCAGATCTAACTTGGGGTGGCTTTGTCTTCTCCTTTTGCCAATTGCACTAATTGTTTGGG</t>
  </si>
  <si>
    <t>T-35-C;C-48-G</t>
  </si>
  <si>
    <t>-0.6376564194992788</t>
  </si>
  <si>
    <t>0.13036775707049417</t>
  </si>
  <si>
    <t>25.95080461011098</t>
  </si>
  <si>
    <t>GATCCAGATCTAACTTGGGGTGGCTTTGTCTTCTCCTTTTGCCAATTTCACTAATTGTTTGGG</t>
  </si>
  <si>
    <t>T-35-C;C-48-T</t>
  </si>
  <si>
    <t>-1.1002321550681058</t>
  </si>
  <si>
    <t>0.1761976081443443</t>
  </si>
  <si>
    <t>16.340176314461612</t>
  </si>
  <si>
    <t>GATCCAGATCTAACTTGGGGTGGCTTTGTCTTCTCCTTTTGCCACTTCCACTAATTGTTTGGG</t>
  </si>
  <si>
    <t>T-35-C;A-45-C</t>
  </si>
  <si>
    <t>-1.5212724325972522</t>
  </si>
  <si>
    <t>0.31190375561139716</t>
  </si>
  <si>
    <t>10.725097998946275</t>
  </si>
  <si>
    <t>GATCCAGATCTAACTTGGGGTGGCTTTGTCTTCTCCTTTTGCCAGTTCCACTAATTGTTTGGG</t>
  </si>
  <si>
    <t>T-35-C;A-45-G</t>
  </si>
  <si>
    <t>0.36993723486990354</t>
  </si>
  <si>
    <t>0.09787701969292996</t>
  </si>
  <si>
    <t>71.07930813793676</t>
  </si>
  <si>
    <t>GATCCAGATCTAACTTGGGGTGGCTTTGTCTTCTCCTTTTGCCATTTCCACTAATTGTTTGGG</t>
  </si>
  <si>
    <t>T-35-C;A-45-T</t>
  </si>
  <si>
    <t>-0.5495882756557432</t>
  </si>
  <si>
    <t>0.1394042754913614</t>
  </si>
  <si>
    <t>28.339901515332592</t>
  </si>
  <si>
    <t>GATCCAGATCTAACTTGGGGTGGCTTTGTCTTCTCCTTTTGCCCATTCCACTAATTGTTTGGG</t>
  </si>
  <si>
    <t>T-35-C;A-44-C</t>
  </si>
  <si>
    <t>-0.6743627832706627</t>
  </si>
  <si>
    <t>0.17519266347179266</t>
  </si>
  <si>
    <t>25.015515479151055</t>
  </si>
  <si>
    <t>GATCCAGATCTAACTTGGGGTGGCTTTGTCTTCTCCTTTTGCCGATTCCACTAATTGTTTGGG</t>
  </si>
  <si>
    <t>T-35-C;A-44-G</t>
  </si>
  <si>
    <t>0.28393723120042386</t>
  </si>
  <si>
    <t>0.09327812144982238</t>
  </si>
  <si>
    <t>65.22196286715963</t>
  </si>
  <si>
    <t>GATCCAGATCTAACTTGGGGTGGCTTTGTCTTCTCCTTTTGCCTATTCCACTAATTGTTTGGG</t>
  </si>
  <si>
    <t>T-35-C;A-44-T</t>
  </si>
  <si>
    <t>-0.46443154188689134</t>
  </si>
  <si>
    <t>0.12772273962372696</t>
  </si>
  <si>
    <t>30.858970712064174</t>
  </si>
  <si>
    <t>GATCCAGATCTAACTTGGGGTGGCTTTGTCTTCTCCTTTTGCGAATTCCACTAATTGTTTGGG</t>
  </si>
  <si>
    <t>T-35-C;C-43-G</t>
  </si>
  <si>
    <t>0.45508422971607476</t>
  </si>
  <si>
    <t>0.09217754617328427</t>
  </si>
  <si>
    <t>77.39663192875837</t>
  </si>
  <si>
    <t>GATCCAGATCTAACTTGGGGTGGCTTTGTCTTCTCCTTTTGCTAATTCCACTAATTGTTTGGG</t>
  </si>
  <si>
    <t>T-35-C;C-43-T</t>
  </si>
  <si>
    <t>-1.007411143130296</t>
  </si>
  <si>
    <t>0.22013652453132762</t>
  </si>
  <si>
    <t>17.92950879740127</t>
  </si>
  <si>
    <t>GATCCAGATCTAACTTGGGGTGGCTTTGTCTTCTCCTTTTGGCAATTCCACTAATTGTTTGGG</t>
  </si>
  <si>
    <t>T-35-C;C-42-G</t>
  </si>
  <si>
    <t>-0.10505185177955037</t>
  </si>
  <si>
    <t>0.10612075238830798</t>
  </si>
  <si>
    <t>44.203641962063166</t>
  </si>
  <si>
    <t>GATCCAGATCTAACTTGGGGTGGCTTTGTCTTCTCCTTTTGTCAATTCCACTAATTGTTTGGG</t>
  </si>
  <si>
    <t>T-35-C;C-42-T</t>
  </si>
  <si>
    <t>-0.3030050490760791</t>
  </si>
  <si>
    <t>0.12033730612435942</t>
  </si>
  <si>
    <t>36.2650325264202</t>
  </si>
  <si>
    <t>GATCCAGATCTAACTTGGGGTGGCTTTGTCTTCTCCTTTTTCCAATTCCACTAATTGTTTGGG</t>
  </si>
  <si>
    <t>T-35-C;G-41-T</t>
  </si>
  <si>
    <t>-0.6217937762037427</t>
  </si>
  <si>
    <t>0.1705267034175065</t>
  </si>
  <si>
    <t>26.365735214471904</t>
  </si>
  <si>
    <t>GATCCAGATCTAACTTGGGGTGGCTTTGTCTTCTCGTTTTGCCAATTCCACTAATTGTTTGGG</t>
  </si>
  <si>
    <t>T-35-C;C-36-G</t>
  </si>
  <si>
    <t>0.21025724095821552</t>
  </si>
  <si>
    <t>0.09485889661774376</t>
  </si>
  <si>
    <t>60.58917675725342</t>
  </si>
  <si>
    <t>GATCCAGATCTAACTTGGGGTGGCTTTGTCTTCTCTTTTTGCCAATTCCACTAATTGTTTGGG</t>
  </si>
  <si>
    <t>T-35-C;C-36-T</t>
  </si>
  <si>
    <t>-0.7971492511546989</t>
  </si>
  <si>
    <t>0.14993574145837194</t>
  </si>
  <si>
    <t>22.12503523966126</t>
  </si>
  <si>
    <t>GATCCAGATCTAACTTGGGGTGGCTTTGTCTTCTGATTTTGCCAATTCCACTAATTGTTTGGG</t>
  </si>
  <si>
    <t>T-35-G;C-36-A</t>
  </si>
  <si>
    <t>0.005497493201728501</t>
  </si>
  <si>
    <t>0.09609967145174025</t>
  </si>
  <si>
    <t>49.37067023841027</t>
  </si>
  <si>
    <t>GATCCAGATCTAACTTGGGGTGGCTTTGTCTTCTGCATTTGCCAATTCCACTAATTGTTTGGG</t>
  </si>
  <si>
    <t>T-35-G;T-37-A</t>
  </si>
  <si>
    <t>0.24567063798932154</t>
  </si>
  <si>
    <t>0.08392964159196876</t>
  </si>
  <si>
    <t>62.773290518541046</t>
  </si>
  <si>
    <t>GATCCAGATCTAACTTGGGGTGGCTTTGTCTTCTGCCTTTGCCAATTCCACTAATTGTTTGGG</t>
  </si>
  <si>
    <t>T-35-G;T-37-C</t>
  </si>
  <si>
    <t>-0.19942693302381131</t>
  </si>
  <si>
    <t>0.09500682528067594</t>
  </si>
  <si>
    <t>40.222723687340896</t>
  </si>
  <si>
    <t>GATCCAGATCTAACTTGGGGTGGCTTTGTCTTCTGCGTTTGCCAATTCCACTAATTGTTTGGG</t>
  </si>
  <si>
    <t>T-35-G;T-37-G</t>
  </si>
  <si>
    <t>0.06301737846991312</t>
  </si>
  <si>
    <t>0.09848470707543545</t>
  </si>
  <si>
    <t>52.29372658331457</t>
  </si>
  <si>
    <t>GATCCAGATCTAACTTGGGGTGGCTTTGTCTTCTGCTATTGCCAATTCCACTAATTGTTTGGG</t>
  </si>
  <si>
    <t>T-35-G;T-38-A</t>
  </si>
  <si>
    <t>-0.07794799945213395</t>
  </si>
  <si>
    <t>0.1123367469990244</t>
  </si>
  <si>
    <t>45.418115048747836</t>
  </si>
  <si>
    <t>GATCCAGATCTAACTTGGGGTGGCTTTGTCTTCTGCTCTTGCCAATTCCACTAATTGTTTGGG</t>
  </si>
  <si>
    <t>T-35-G;T-38-C</t>
  </si>
  <si>
    <t>-0.09398701588484534</t>
  </si>
  <si>
    <t>0.10342064535843372</t>
  </si>
  <si>
    <t>44.695463953304994</t>
  </si>
  <si>
    <t>GATCCAGATCTAACTTGGGGTGGCTTTGTCTTCTGCTGTTGCCAATTCCACTAATTGTTTGGG</t>
  </si>
  <si>
    <t>T-35-G;T-38-G</t>
  </si>
  <si>
    <t>0.29914608199460435</t>
  </si>
  <si>
    <t>0.08315495602651782</t>
  </si>
  <si>
    <t>66.2214955741318</t>
  </si>
  <si>
    <t>GATCCAGATCTAACTTGGGGTGGCTTTGTCTTCTGCTTATGCCAATTCCACTAATTGTTTGGG</t>
  </si>
  <si>
    <t>T-35-G;T-39-A</t>
  </si>
  <si>
    <t>0.32629176569520435</t>
  </si>
  <si>
    <t>0.09534235849027974</t>
  </si>
  <si>
    <t>68.04374454617977</t>
  </si>
  <si>
    <t>GATCCAGATCTAACTTGGGGTGGCTTTGTCTTCTGCTTCTGCCAATTCCACTAATTGTTTGGG</t>
  </si>
  <si>
    <t>T-35-G;T-39-C</t>
  </si>
  <si>
    <t>0.31208560512275024</t>
  </si>
  <si>
    <t>0.090784980509586</t>
  </si>
  <si>
    <t>67.0839379106904</t>
  </si>
  <si>
    <t>GATCCAGATCTAACTTGGGGTGGCTTTGTCTTCTGCTTGTGCCAATTCCACTAATTGTTTGGG</t>
  </si>
  <si>
    <t>T-35-G;T-39-G</t>
  </si>
  <si>
    <t>0.3088618547381574</t>
  </si>
  <si>
    <t>0.09852294614177344</t>
  </si>
  <si>
    <t>66.86802425291086</t>
  </si>
  <si>
    <t>GATCCAGATCTAACTTGGGGTGGCTTTGTCTTCTGCTTTAGCCAATTCCACTAATTGTTTGGG</t>
  </si>
  <si>
    <t>T-35-G;T-40-A</t>
  </si>
  <si>
    <t>-0.514150037591409</t>
  </si>
  <si>
    <t>0.14313864387835842</t>
  </si>
  <si>
    <t>29.362225380399952</t>
  </si>
  <si>
    <t>GATCCAGATCTAACTTGGGGTGGCTTTGTCTTCTGCTTTCGCCAATTCCACTAATTGTTTGGG</t>
  </si>
  <si>
    <t>T-35-G;T-40-C</t>
  </si>
  <si>
    <t>0.4656200758511261</t>
  </si>
  <si>
    <t>0.08988453643845803</t>
  </si>
  <si>
    <t>78.21638173007034</t>
  </si>
  <si>
    <t>GATCCAGATCTAACTTGGGGTGGCTTTGTCTTCTGCTTTGGCCAATTCCACTAATTGTTTGGG</t>
  </si>
  <si>
    <t>T-35-G;T-40-G</t>
  </si>
  <si>
    <t>0.15465544404978565</t>
  </si>
  <si>
    <t>0.07831600488033022</t>
  </si>
  <si>
    <t>57.31225520929715</t>
  </si>
  <si>
    <t>GATCCAGATCTAACTTGGGGTGGCTTTGTCTTCTGCTTTTACCAATTCCACTAATTGTTTGGG</t>
  </si>
  <si>
    <t>T-35-G;G-41-A</t>
  </si>
  <si>
    <t>0.21677883231325418</t>
  </si>
  <si>
    <t>0.08391519478308551</t>
  </si>
  <si>
    <t>60.98560587791754</t>
  </si>
  <si>
    <t>GATCCAGATCTAACTTGGGGTGGCTTTGTCTTCTGCTTTTCCCAATTCCACTAATTGTTTGGG</t>
  </si>
  <si>
    <t>T-35-G;G-41-C</t>
  </si>
  <si>
    <t>0.07193389550674656</t>
  </si>
  <si>
    <t>0.12431070452174962</t>
  </si>
  <si>
    <t>52.762089467063504</t>
  </si>
  <si>
    <t>GATCCAGATCTAACTTGGGGTGGCTTTGTCTTCTGCTTTTGACAATTCCACTAATTGTTTGGG</t>
  </si>
  <si>
    <t>T-35-G;C-42-A</t>
  </si>
  <si>
    <t>0.015770055392820892</t>
  </si>
  <si>
    <t>0.10212332561099051</t>
  </si>
  <si>
    <t>49.88044739475366</t>
  </si>
  <si>
    <t>GATCCAGATCTAACTTGGGGTGGCTTTGTCTTCTGCTTTTGCAAATTCCACTAATTGTTTGGG</t>
  </si>
  <si>
    <t>T-35-G;C-43-A</t>
  </si>
  <si>
    <t>0.11696504936070357</t>
  </si>
  <si>
    <t>0.09878806363545867</t>
  </si>
  <si>
    <t>55.19233495670395</t>
  </si>
  <si>
    <t>GATCCAGATCTAACTTGGGGTGGCTTTGTCTTCTGCTTTTGCCAAATCCACTAATTGTTTGGG</t>
  </si>
  <si>
    <t>T-35-G;T-46-A</t>
  </si>
  <si>
    <t>0.01363542733796183</t>
  </si>
  <si>
    <t>0.10245135521508338</t>
  </si>
  <si>
    <t>49.7740847550812</t>
  </si>
  <si>
    <t>GATCCAGATCTAACTTGGGGTGGCTTTGTCTTCTGCTTTTGCCAACTCCACTAATTGTTTGGG</t>
  </si>
  <si>
    <t>T-35-G;T-46-C</t>
  </si>
  <si>
    <t>0.003840799330916314</t>
  </si>
  <si>
    <t>0.11579426611760975</t>
  </si>
  <si>
    <t>49.28894586645343</t>
  </si>
  <si>
    <t>GATCCAGATCTAACTTGGGGTGGCTTTGTCTTCTGCTTTTGCCAAGTCCACTAATTGTTTGGG</t>
  </si>
  <si>
    <t>T-35-G;T-46-G</t>
  </si>
  <si>
    <t>0.19060558180918274</t>
  </si>
  <si>
    <t>0.09955231321215946</t>
  </si>
  <si>
    <t>59.41012204264302</t>
  </si>
  <si>
    <t>GATCCAGATCTAACTTGGGGTGGCTTTGTCTTCTGCTTTTGCCAATACCACTAATTGTTTGGG</t>
  </si>
  <si>
    <t>T-35-G;T-47-A</t>
  </si>
  <si>
    <t>-0.09182119884145958</t>
  </si>
  <si>
    <t>0.12333150215344793</t>
  </si>
  <si>
    <t>44.79237105454215</t>
  </si>
  <si>
    <t>GATCCAGATCTAACTTGGGGTGGCTTTGTCTTCTGCTTTTGCCAATCCCACTAATTGTTTGGG</t>
  </si>
  <si>
    <t>T-35-G;T-47-C</t>
  </si>
  <si>
    <t>-0.513138178263194</t>
  </si>
  <si>
    <t>0.13491449860864427</t>
  </si>
  <si>
    <t>29.39195085851319</t>
  </si>
  <si>
    <t>GATCCAGATCTAACTTGGGGTGGCTTTGTCTTCTGCTTTTGCCAATGCCACTAATTGTTTGGG</t>
  </si>
  <si>
    <t>T-35-G;T-47-G</t>
  </si>
  <si>
    <t>-0.6392149821001654</t>
  </si>
  <si>
    <t>0.14047726105955258</t>
  </si>
  <si>
    <t>25.91039015898972</t>
  </si>
  <si>
    <t>GATCCAGATCTAACTTGGGGTGGCTTTGTCTTCTGCTTTTGCCAATTACACTAATTGTTTGGG</t>
  </si>
  <si>
    <t>T-35-G;C-48-A</t>
  </si>
  <si>
    <t>-0.4033401638770015</t>
  </si>
  <si>
    <t>0.11192535382334882</t>
  </si>
  <si>
    <t>32.802963795390355</t>
  </si>
  <si>
    <t>GATCCAGATCTAACTTGGGGTGGCTTTGTCTTCTGCTTTTGCCAATTCAACTAATTGTTTGGG</t>
  </si>
  <si>
    <t>T-35-G;C-49-A</t>
  </si>
  <si>
    <t>0.3630939292900592</t>
  </si>
  <si>
    <t>0.07568363203624351</t>
  </si>
  <si>
    <t>70.59455127341862</t>
  </si>
  <si>
    <t>GATCCAGATCTAACTTGGGGTGGCTTTGTCTTCTGCTTTTGCCAATTCCAATAATTGTTTGGG</t>
  </si>
  <si>
    <t>T-35-G;C-51-A</t>
  </si>
  <si>
    <t>0.07905191477446752</t>
  </si>
  <si>
    <t>0.10893060745030787</t>
  </si>
  <si>
    <t>53.138990840770006</t>
  </si>
  <si>
    <t>GATCCAGATCTAACTTGGGGTGGCTTTGTCTTCTGCTTTTGCCAATTCCACAAATTGTTTGGG</t>
  </si>
  <si>
    <t>T-35-G;T-52-A</t>
  </si>
  <si>
    <t>0.3823643581822294</t>
  </si>
  <si>
    <t>0.08515072734974745</t>
  </si>
  <si>
    <t>71.96813078078578</t>
  </si>
  <si>
    <t>GATCCAGATCTAACTTGGGGTGGCTTTGTCTTCTGCTTTTGCCAATTCCACCAATTGTTTGGG</t>
  </si>
  <si>
    <t>T-35-G;T-52-C</t>
  </si>
  <si>
    <t>0.1553135561425773</t>
  </si>
  <si>
    <t>0.08429359360636475</t>
  </si>
  <si>
    <t>57.34998551153785</t>
  </si>
  <si>
    <t>GATCCAGATCTAACTTGGGGTGGCTTTGTCTTCTGCTTTTGCCAATTCCACGAATTGTTTGGG</t>
  </si>
  <si>
    <t>T-35-G;T-52-G</t>
  </si>
  <si>
    <t>0.2758383366492563</t>
  </si>
  <si>
    <t>0.08684639172383866</t>
  </si>
  <si>
    <t>64.69587032710413</t>
  </si>
  <si>
    <t>GATCCAGATCTAACTTGGGGTGGCTTTGTCTTCTGCTTTTGCCAATTCCACTAAATGTTTGGG</t>
  </si>
  <si>
    <t>T-35-G;T-55-A</t>
  </si>
  <si>
    <t>0.6422768629118666</t>
  </si>
  <si>
    <t>0.09429287744060082</t>
  </si>
  <si>
    <t>93.32946784642739</t>
  </si>
  <si>
    <t>GATCCAGATCTAACTTGGGGTGGCTTTGTCTTCTGCTTTTGCCAATTCCACTAACTGTTTGGG</t>
  </si>
  <si>
    <t>T-35-G;T-55-C</t>
  </si>
  <si>
    <t>0.3096102248967958</t>
  </si>
  <si>
    <t>0.1020475801949894</t>
  </si>
  <si>
    <t>66.91808501648322</t>
  </si>
  <si>
    <t>GATCCAGATCTAACTTGGGGTGGCTTTGTCTTCTGCTTTTGCCAATTCCACTAAGTGTTTGGG</t>
  </si>
  <si>
    <t>T-35-G;T-55-G</t>
  </si>
  <si>
    <t>0.6181617578019696</t>
  </si>
  <si>
    <t>0.09021481247198934</t>
  </si>
  <si>
    <t>91.10573841818287</t>
  </si>
  <si>
    <t>GATCCAGATCTAACTTGGGGTGGCTTTGTCTTCTGCTTTTGCCAATTCCACTAATAGTTTGGG</t>
  </si>
  <si>
    <t>T-35-G;T-56-A</t>
  </si>
  <si>
    <t>0.224733443531128</t>
  </si>
  <si>
    <t>0.09872871223654363</t>
  </si>
  <si>
    <t>61.47265724649027</t>
  </si>
  <si>
    <t>GATCCAGATCTAACTTGGGGTGGCTTTGTCTTCTGCTTTTGCCAATTCCACTAATCGTTTGGG</t>
  </si>
  <si>
    <t>T-35-G;T-56-C</t>
  </si>
  <si>
    <t>-0.0262465991337434</t>
  </si>
  <si>
    <t>0.10262973765578995</t>
  </si>
  <si>
    <t>47.828057087984355</t>
  </si>
  <si>
    <t>GATCCAGATCTAACTTGGGGTGGCTTTGTCTTCTGCTTTTGCCAATTCCACTAATGGTTTGGG</t>
  </si>
  <si>
    <t>T-35-G;T-56-G</t>
  </si>
  <si>
    <t>0.15529961610764625</t>
  </si>
  <si>
    <t>0.09530422040997143</t>
  </si>
  <si>
    <t>57.34918605630875</t>
  </si>
  <si>
    <t>GATCCAGATCTAACTTGGGGTGGCTTTGTCTTCTGCTTTTGCCAATTCCACTAATTATTTGGG</t>
  </si>
  <si>
    <t>T-35-G;G-57-A</t>
  </si>
  <si>
    <t>0.3253336343142691</t>
  </si>
  <si>
    <t>0.07123200865405747</t>
  </si>
  <si>
    <t>67.9785809218955</t>
  </si>
  <si>
    <t>GATCCAGATCTAACTTGGGGTGGCTTTGTCTTCTGCTTTTGCCAATTCCACTAATTCTTTGGG</t>
  </si>
  <si>
    <t>T-35-G;G-57-C</t>
  </si>
  <si>
    <t>0.0718909757019747</t>
  </si>
  <si>
    <t>0.11047693937293344</t>
  </si>
  <si>
    <t>52.75982497708031</t>
  </si>
  <si>
    <t>GATCCAGATCTAACTTGGGGTGGCTTTGTCTTCTGCTTTTGCCAATTCCACTAATTGATTGGG</t>
  </si>
  <si>
    <t>T-35-G;T-58-A</t>
  </si>
  <si>
    <t>0.6048707830860164</t>
  </si>
  <si>
    <t>0.09882466794976207</t>
  </si>
  <si>
    <t>89.90286573483604</t>
  </si>
  <si>
    <t>GATCCAGATCTAACTTGGGGTGGCTTTGTCTTCTGCTTTTGCCAATTCCACTAATTGCTTGGG</t>
  </si>
  <si>
    <t>T-35-G;T-58-C</t>
  </si>
  <si>
    <t>0.10818182302322638</t>
  </si>
  <si>
    <t>0.09137629858639965</t>
  </si>
  <si>
    <t>54.70969087558458</t>
  </si>
  <si>
    <t>GATCCAGATCTAACTTGGGGTGGCTTTGTCTTCTGCTTTTGCCAATTCCACTAATTGGTTGGG</t>
  </si>
  <si>
    <t>T-35-G;T-58-G</t>
  </si>
  <si>
    <t>-0.1240591677409897</t>
  </si>
  <si>
    <t>0.14094391214924532</t>
  </si>
  <si>
    <t>43.37138392461342</t>
  </si>
  <si>
    <t>GATCCAGATCTAACTTGGGGTGGCTTTGTCTTCTGCTTTTGCCAATTCCACTAATTGTATGGG</t>
  </si>
  <si>
    <t>T-35-G;T-59-A</t>
  </si>
  <si>
    <t>0.3403609124679047</t>
  </si>
  <si>
    <t>0.09481333824033</t>
  </si>
  <si>
    <t>69.00782798831285</t>
  </si>
  <si>
    <t>GATCCAGATCTAACTTGGGGTGGCTTTGTCTTCTGCTTTTGCCAATTCCACTAATTGTCTGGG</t>
  </si>
  <si>
    <t>T-35-G;T-59-C</t>
  </si>
  <si>
    <t>0.13749085696898544</t>
  </si>
  <si>
    <t>0.1118862429719951</t>
  </si>
  <si>
    <t>56.336908670770754</t>
  </si>
  <si>
    <t>GATCCAGATCTAACTTGGGGTGGCTTTGTCTTCTGCTTTTGCCAATTCCACTAATTGTGTGGG</t>
  </si>
  <si>
    <t>T-35-G;T-59-G</t>
  </si>
  <si>
    <t>0.15712323989169286</t>
  </si>
  <si>
    <t>0.11934356425340782</t>
  </si>
  <si>
    <t>57.45386481432315</t>
  </si>
  <si>
    <t>GATCCAGATCTAACTTGGGGTGGCTTTGTCTTCTGCTTTTGCCAATTCCACTAATTGTTAGGG</t>
  </si>
  <si>
    <t>T-35-G;T-60-A</t>
  </si>
  <si>
    <t>-0.5953849421721562</t>
  </si>
  <si>
    <t>0.14345526409459933</t>
  </si>
  <si>
    <t>27.07129909345794</t>
  </si>
  <si>
    <t>GATCCAGATCTAACTTGGGGTGGCTTTGTCTTCTGCTTTTGCCAATTCCACTAATTGTTCGGG</t>
  </si>
  <si>
    <t>T-35-G;T-60-C</t>
  </si>
  <si>
    <t>0.21643372502147223</t>
  </si>
  <si>
    <t>0.06976673426492898</t>
  </si>
  <si>
    <t>60.96456293188124</t>
  </si>
  <si>
    <t>GATCCAGATCTAACTTGGGGTGGCTTTGTCTTCTGCTTTTGCCAATTCCACTAATTGTTGGGG</t>
  </si>
  <si>
    <t>T-35-G;T-60-G</t>
  </si>
  <si>
    <t>-0.10491265638696488</t>
  </si>
  <si>
    <t>0.11698255151929383</t>
  </si>
  <si>
    <t>44.20979533361033</t>
  </si>
  <si>
    <t>GATCCAGATCTAACTTGGGGTGGCTTTGTCTTCTGCTTTTGCCAATTCCACTAATTGTTTAGG</t>
  </si>
  <si>
    <t>T-35-G;G-61-A</t>
  </si>
  <si>
    <t>-0.18537045829428023</t>
  </si>
  <si>
    <t>0.09130041136688517</t>
  </si>
  <si>
    <t>40.79210576373136</t>
  </si>
  <si>
    <t>GATCCAGATCTAACTTGGGGTGGCTTTGTCTTCTGCTTTTGCCAATTCCACTAATTGTTTCGG</t>
  </si>
  <si>
    <t>T-35-G;G-61-C</t>
  </si>
  <si>
    <t>0.09747024004423843</t>
  </si>
  <si>
    <t>0.10241899130677189</t>
  </si>
  <si>
    <t>54.12679094588618</t>
  </si>
  <si>
    <t>GATCCAGATCTAACTTGGGGTGGCTTTGTCTTCTGCTTTTGCCAATTCCACTAATTGTTTGAG</t>
  </si>
  <si>
    <t>T-35-G;G-62-A</t>
  </si>
  <si>
    <t>0.6278841918719842</t>
  </si>
  <si>
    <t>0.06426528412475895</t>
  </si>
  <si>
    <t>91.9958278599593</t>
  </si>
  <si>
    <t>GATCCAGATCTAACTTGGGGTGGCTTTGTCTTCTGCTTTTGCCAATTCCACTAATTGTTTGCG</t>
  </si>
  <si>
    <t>T-35-G;G-62-C</t>
  </si>
  <si>
    <t>0.18510013216603555</t>
  </si>
  <si>
    <t>0.10444369068889342</t>
  </si>
  <si>
    <t>59.08394131710062</t>
  </si>
  <si>
    <t>GATCCAGATCTAACTTGGGGTGGCTTTGTCTTCTGCTTTTGCCAATTCCACTAATTGTTTGGA</t>
  </si>
  <si>
    <t>T-35-G;G-63-A</t>
  </si>
  <si>
    <t>-2.6293033744288223</t>
  </si>
  <si>
    <t>0.3625361925958432</t>
  </si>
  <si>
    <t>3.5415187493176687</t>
  </si>
  <si>
    <t>GATCCAGATCTAACTTGGGGTGGCTTTGTCTTCTGCTTTTGCCAATTCCACTAATTGTTTGGC</t>
  </si>
  <si>
    <t>T-35-G;G-63-C</t>
  </si>
  <si>
    <t>GATCCAGATCTAACTTGGGGTGGCTTTGTCTTCTGCTTTTGCCAATTCCACTAATTGTTTGGG</t>
  </si>
  <si>
    <t>T-35-G</t>
  </si>
  <si>
    <t>0.1565458190108252</t>
  </si>
  <si>
    <t>0.01692857267012665</t>
  </si>
  <si>
    <t>57.42069932923611</t>
  </si>
  <si>
    <t>GATCCAGATCTAACTTGGGGTGGCTTTGTCTTCTGCTTTTGCCAATTCCACTAATTGTTTGGT</t>
  </si>
  <si>
    <t>T-35-G;G-63-T</t>
  </si>
  <si>
    <t>-3.0314316494344458</t>
  </si>
  <si>
    <t>1.6423762518332696</t>
  </si>
  <si>
    <t>2.3689039631353146</t>
  </si>
  <si>
    <t>GATCCAGATCTAACTTGGGGTGGCTTTGTCTTCTGCTTTTGCCAATTCCACTAATTGTTTGTG</t>
  </si>
  <si>
    <t>T-35-G;G-62-T</t>
  </si>
  <si>
    <t>-0.08065686635567604</t>
  </si>
  <si>
    <t>0.10685189131128851</t>
  </si>
  <si>
    <t>45.29524990785951</t>
  </si>
  <si>
    <t>GATCCAGATCTAACTTGGGGTGGCTTTGTCTTCTGCTTTTGCCAATTCCACTAATTGTTTTGG</t>
  </si>
  <si>
    <t>T-35-G;G-61-T</t>
  </si>
  <si>
    <t>0.45014102666171885</t>
  </si>
  <si>
    <t>0.08647908470020338</t>
  </si>
  <si>
    <t>77.01498870850612</t>
  </si>
  <si>
    <t>GATCCAGATCTAACTTGGGGTGGCTTTGTCTTCTGCTTTTGCCAATTCCACTAATTTTTTGGG</t>
  </si>
  <si>
    <t>T-35-G;G-57-T</t>
  </si>
  <si>
    <t>0.5572670408184212</t>
  </si>
  <si>
    <t>0.08942843667875688</t>
  </si>
  <si>
    <t>85.72342072601053</t>
  </si>
  <si>
    <t>GATCCAGATCTAACTTGGGGTGGCTTTGTCTTCTGCTTTTGCCAATTCCACTACTTGTTTGGG</t>
  </si>
  <si>
    <t>T-35-G;A-54-C</t>
  </si>
  <si>
    <t>0.42927148772276824</t>
  </si>
  <si>
    <t>0.08797481610298917</t>
  </si>
  <si>
    <t>75.42437680186168</t>
  </si>
  <si>
    <t>GATCCAGATCTAACTTGGGGTGGCTTTGTCTTCTGCTTTTGCCAATTCCACTAGTTGTTTGGG</t>
  </si>
  <si>
    <t>T-35-G;A-54-G</t>
  </si>
  <si>
    <t>0.531065173386358</t>
  </si>
  <si>
    <t>0.08772547906166962</t>
  </si>
  <si>
    <t>83.50647787481856</t>
  </si>
  <si>
    <t>GATCCAGATCTAACTTGGGGTGGCTTTGTCTTCTGCTTTTGCCAATTCCACTATTTGTTTGGG</t>
  </si>
  <si>
    <t>T-35-G;A-54-T</t>
  </si>
  <si>
    <t>0.18492172250344563</t>
  </si>
  <si>
    <t>0.09251761731916475</t>
  </si>
  <si>
    <t>59.07340111133098</t>
  </si>
  <si>
    <t>GATCCAGATCTAACTTGGGGTGGCTTTGTCTTCTGCTTTTGCCAATTCCACTCATTGTTTGGG</t>
  </si>
  <si>
    <t>T-35-G;A-53-C</t>
  </si>
  <si>
    <t>-0.04290961413053912</t>
  </si>
  <si>
    <t>0.1352562988035887</t>
  </si>
  <si>
    <t>47.03770060362377</t>
  </si>
  <si>
    <t>GATCCAGATCTAACTTGGGGTGGCTTTGTCTTCTGCTTTTGCCAATTCCACTGATTGTTTGGG</t>
  </si>
  <si>
    <t>T-35-G;A-53-G</t>
  </si>
  <si>
    <t>0.47673858000248437</t>
  </si>
  <si>
    <t>0.09351902428140656</t>
  </si>
  <si>
    <t>79.09088346171774</t>
  </si>
  <si>
    <t>GATCCAGATCTAACTTGGGGTGGCTTTGTCTTCTGCTTTTGCCAATTCCACTTATTGTTTGGG</t>
  </si>
  <si>
    <t>T-35-G;A-53-T</t>
  </si>
  <si>
    <t>-0.004677309732487742</t>
  </si>
  <si>
    <t>0.09745721483442939</t>
  </si>
  <si>
    <t>48.870880341647215</t>
  </si>
  <si>
    <t>GATCCAGATCTAACTTGGGGTGGCTTTGTCTTCTGCTTTTGCCAATTCCAGTAATTGTTTGGG</t>
  </si>
  <si>
    <t>T-35-G;C-51-G</t>
  </si>
  <si>
    <t>0.3735830290630511</t>
  </si>
  <si>
    <t>0.09965659162418151</t>
  </si>
  <si>
    <t>71.33892162791496</t>
  </si>
  <si>
    <t>GATCCAGATCTAACTTGGGGTGGCTTTGTCTTCTGCTTTTGCCAATTCCATTAATTGTTTGGG</t>
  </si>
  <si>
    <t>T-35-G;C-51-T</t>
  </si>
  <si>
    <t>-0.09118261843066089</t>
  </si>
  <si>
    <t>0.10747299578908905</t>
  </si>
  <si>
    <t>44.820983720022326</t>
  </si>
  <si>
    <t>GATCCAGATCTAACTTGGGGTGGCTTTGTCTTCTGCTTTTGCCAATTCCCCTAATTGTTTGGG</t>
  </si>
  <si>
    <t>T-35-G;A-50-C</t>
  </si>
  <si>
    <t>-1.6530941336907776</t>
  </si>
  <si>
    <t>0.30206338731305643</t>
  </si>
  <si>
    <t>9.400519005564641</t>
  </si>
  <si>
    <t>GATCCAGATCTAACTTGGGGTGGCTTTGTCTTCTGCTTTTGCCAATTCCGCTAATTGTTTGGG</t>
  </si>
  <si>
    <t>T-35-G;A-50-G</t>
  </si>
  <si>
    <t>0.279185073559196</t>
  </si>
  <si>
    <t>0.08605719977103769</t>
  </si>
  <si>
    <t>64.91275310661457</t>
  </si>
  <si>
    <t>GATCCAGATCTAACTTGGGGTGGCTTTGTCTTCTGCTTTTGCCAATTCCTCTAATTGTTTGGG</t>
  </si>
  <si>
    <t>T-35-G;A-50-T</t>
  </si>
  <si>
    <t>-0.0872338792642566</t>
  </si>
  <si>
    <t>0.10379172869436418</t>
  </si>
  <si>
    <t>44.99831999082656</t>
  </si>
  <si>
    <t>GATCCAGATCTAACTTGGGGTGGCTTTGTCTTCTGCTTTTGCCAATTCGACTAATTGTTTGGG</t>
  </si>
  <si>
    <t>T-35-G;C-49-G</t>
  </si>
  <si>
    <t>0.3618259896946546</t>
  </si>
  <si>
    <t>0.09457269705498879</t>
  </si>
  <si>
    <t>70.50509836906315</t>
  </si>
  <si>
    <t>GATCCAGATCTAACTTGGGGTGGCTTTGTCTTCTGCTTTTGCCAATTCTACTAATTGTTTGGG</t>
  </si>
  <si>
    <t>T-35-G;C-49-T</t>
  </si>
  <si>
    <t>0.39523672413023725</t>
  </si>
  <si>
    <t>0.08516505440279751</t>
  </si>
  <si>
    <t>72.90051904373145</t>
  </si>
  <si>
    <t>GATCCAGATCTAACTTGGGGTGGCTTTGTCTTCTGCTTTTGCCAATTGCACTAATTGTTTGGG</t>
  </si>
  <si>
    <t>T-35-G;C-48-G</t>
  </si>
  <si>
    <t>-0.3228802799748849</t>
  </si>
  <si>
    <t>0.11987173041108576</t>
  </si>
  <si>
    <t>35.55137220587132</t>
  </si>
  <si>
    <t>GATCCAGATCTAACTTGGGGTGGCTTTGTCTTCTGCTTTTGCCAATTTCACTAATTGTTTGGG</t>
  </si>
  <si>
    <t>T-35-G;C-48-T</t>
  </si>
  <si>
    <t>-0.21057874512689803</t>
  </si>
  <si>
    <t>0.11298887899910381</t>
  </si>
  <si>
    <t>39.776659266621145</t>
  </si>
  <si>
    <t>GATCCAGATCTAACTTGGGGTGGCTTTGTCTTCTGCTTTTGCCACTTCCACTAATTGTTTGGG</t>
  </si>
  <si>
    <t>T-35-G;A-45-C</t>
  </si>
  <si>
    <t>-0.9337324582114181</t>
  </si>
  <si>
    <t>0.22552202843349586</t>
  </si>
  <si>
    <t>19.300414581542316</t>
  </si>
  <si>
    <t>GATCCAGATCTAACTTGGGGTGGCTTTGTCTTCTGCTTTTGCCAGTTCCACTAATTGTTTGGG</t>
  </si>
  <si>
    <t>T-35-G;A-45-G</t>
  </si>
  <si>
    <t>0.4306520749611059</t>
  </si>
  <si>
    <t>0.07566552020692101</t>
  </si>
  <si>
    <t>75.52857864725198</t>
  </si>
  <si>
    <t>GATCCAGATCTAACTTGGGGTGGCTTTGTCTTCTGCTTTTGCCATTTCCACTAATTGTTTGGG</t>
  </si>
  <si>
    <t>T-35-G;A-45-T</t>
  </si>
  <si>
    <t>-0.38971238155662047</t>
  </si>
  <si>
    <t>0.12459400391935242</t>
  </si>
  <si>
    <t>33.25305535459143</t>
  </si>
  <si>
    <t>GATCCAGATCTAACTTGGGGTGGCTTTGTCTTCTGCTTTTGCCCATTCCACTAATTGTTTGGG</t>
  </si>
  <si>
    <t>T-35-G;A-44-C</t>
  </si>
  <si>
    <t>-0.3348257988198402</t>
  </si>
  <si>
    <t>0.11843313959356318</t>
  </si>
  <si>
    <t>35.12921905834315</t>
  </si>
  <si>
    <t>GATCCAGATCTAACTTGGGGTGGCTTTGTCTTCTGCTTTTGCCGATTCCACTAATTGTTTGGG</t>
  </si>
  <si>
    <t>T-35-G;A-44-G</t>
  </si>
  <si>
    <t>0.4102502673566685</t>
  </si>
  <si>
    <t>0.08171708601468745</t>
  </si>
  <si>
    <t>74.00327153483508</t>
  </si>
  <si>
    <t>GATCCAGATCTAACTTGGGGTGGCTTTGTCTTCTGCTTTTGCCTATTCCACTAATTGTTTGGG</t>
  </si>
  <si>
    <t>T-35-G;A-44-T</t>
  </si>
  <si>
    <t>-0.08334782816775162</t>
  </si>
  <si>
    <t>0.10227522142584444</t>
  </si>
  <si>
    <t>45.17352597077523</t>
  </si>
  <si>
    <t>GATCCAGATCTAACTTGGGGTGGCTTTGTCTTCTGCTTTTGCGAATTCCACTAATTGTTTGGG</t>
  </si>
  <si>
    <t>T-35-G;C-43-G</t>
  </si>
  <si>
    <t>0.3378392697297946</t>
  </si>
  <si>
    <t>0.07735489052732623</t>
  </si>
  <si>
    <t>68.83403411511418</t>
  </si>
  <si>
    <t>GATCCAGATCTAACTTGGGGTGGCTTTGTCTTCTGCTTTTGCTAATTCCACTAATTGTTTGGG</t>
  </si>
  <si>
    <t>T-35-G;C-43-T</t>
  </si>
  <si>
    <t>-0.2205691394013113</t>
  </si>
  <si>
    <t>0.11032054837289595</t>
  </si>
  <si>
    <t>39.381253177710015</t>
  </si>
  <si>
    <t>GATCCAGATCTAACTTGGGGTGGCTTTGTCTTCTGCTTTTGGCAATTCCACTAATTGTTTGGG</t>
  </si>
  <si>
    <t>T-35-G;C-42-G</t>
  </si>
  <si>
    <t>0.10080086448648592</t>
  </si>
  <si>
    <t>0.08241683238295615</t>
  </si>
  <si>
    <t>54.30736750821823</t>
  </si>
  <si>
    <t>GATCCAGATCTAACTTGGGGTGGCTTTGTCTTCTGCTTTTGTCAATTCCACTAATTGTTTGGG</t>
  </si>
  <si>
    <t>T-35-G;C-42-T</t>
  </si>
  <si>
    <t>-0.15688807049337372</t>
  </si>
  <si>
    <t>0.09108268244510047</t>
  </si>
  <si>
    <t>41.970666781074975</t>
  </si>
  <si>
    <t>GATCCAGATCTAACTTGGGGTGGCTTTGTCTTCTGCTTTTTCCAATTCCACTAATTGTTTGGG</t>
  </si>
  <si>
    <t>T-35-G;G-41-T</t>
  </si>
  <si>
    <t>-0.07349872176295036</t>
  </si>
  <si>
    <t>0.11059823664901358</t>
  </si>
  <si>
    <t>45.62064307232254</t>
  </si>
  <si>
    <t>GATCCAGATCTAACTTGGGGTGGCTTTGTCTTCTGGTTTTGCCAATTCCACTAATTGTTTGGG</t>
  </si>
  <si>
    <t>T-35-G;C-36-G</t>
  </si>
  <si>
    <t>0.14868024984801553</t>
  </si>
  <si>
    <t>0.08766096145297136</t>
  </si>
  <si>
    <t>56.970824427733135</t>
  </si>
  <si>
    <t>GATCCAGATCTAACTTGGGGTGGCTTTGTCTTCTGTTTTTGCCAATTCCACTAATTGTTTGGG</t>
  </si>
  <si>
    <t>T-35-G;C-36-T</t>
  </si>
  <si>
    <t>0.4086530017181631</t>
  </si>
  <si>
    <t>0.08045894040285458</t>
  </si>
  <si>
    <t>73.88516300253607</t>
  </si>
  <si>
    <t>GATCCAGATCTAACTTGGGGTGGCTTTGTCTTCTTAATTTGCCAATTCCACTAATTGTTTGGG</t>
  </si>
  <si>
    <t>C-36-A;T-37-A</t>
  </si>
  <si>
    <t>-0.44881631031517927</t>
  </si>
  <si>
    <t>0.1401556113549361</t>
  </si>
  <si>
    <t>31.344622600929252</t>
  </si>
  <si>
    <t>GATCCAGATCTAACTTGGGGTGGCTTTGTCTTCTTACTTTGCCAATTCCACTAATTGTTTGGG</t>
  </si>
  <si>
    <t>C-36-A;T-37-C</t>
  </si>
  <si>
    <t>-0.46293016931495634</t>
  </si>
  <si>
    <t>0.10165703541676861</t>
  </si>
  <si>
    <t>30.90533632160717</t>
  </si>
  <si>
    <t>GATCCAGATCTAACTTGGGGTGGCTTTGTCTTCTTAGTTTGCCAATTCCACTAATTGTTTGGG</t>
  </si>
  <si>
    <t>C-36-A;T-37-G</t>
  </si>
  <si>
    <t>-0.9301284964243957</t>
  </si>
  <si>
    <t>0.14726495400501705</t>
  </si>
  <si>
    <t>19.37009803098854</t>
  </si>
  <si>
    <t>GATCCAGATCTAACTTGGGGTGGCTTTGTCTTCTTATATTGCCAATTCCACTAATTGTTTGGG</t>
  </si>
  <si>
    <t>C-36-A;T-38-A</t>
  </si>
  <si>
    <t>-0.6138937584679197</t>
  </si>
  <si>
    <t>0.14084663661483046</t>
  </si>
  <si>
    <t>26.574849907602097</t>
  </si>
  <si>
    <t>GATCCAGATCTAACTTGGGGTGGCTTTGTCTTCTTATCTTGCCAATTCCACTAATTGTTTGGG</t>
  </si>
  <si>
    <t>C-36-A;T-38-C</t>
  </si>
  <si>
    <t>-0.5075928357118055</t>
  </si>
  <si>
    <t>0.1259431167598</t>
  </si>
  <si>
    <t>29.555392044128798</t>
  </si>
  <si>
    <t>GATCCAGATCTAACTTGGGGTGGCTTTGTCTTCTTATGTTGCCAATTCCACTAATTGTTTGGG</t>
  </si>
  <si>
    <t>C-36-A;T-38-G</t>
  </si>
  <si>
    <t>-0.20910953457028952</t>
  </si>
  <si>
    <t>0.0862670080434584</t>
  </si>
  <si>
    <t>39.835142505898496</t>
  </si>
  <si>
    <t>GATCCAGATCTAACTTGGGGTGGCTTTGTCTTCTTATTATGCCAATTCCACTAATTGTTTGGG</t>
  </si>
  <si>
    <t>C-36-A;T-39-A</t>
  </si>
  <si>
    <t>-0.30529520731908705</t>
  </si>
  <si>
    <t>0.1368285545767102</t>
  </si>
  <si>
    <t>36.182074892559555</t>
  </si>
  <si>
    <t>GATCCAGATCTAACTTGGGGTGGCTTTGTCTTCTTATTCTGCCAATTCCACTAATTGTTTGGG</t>
  </si>
  <si>
    <t>C-36-A;T-39-C</t>
  </si>
  <si>
    <t>0.045559071546373286</t>
  </si>
  <si>
    <t>0.09094652596617436</t>
  </si>
  <si>
    <t>51.38868984626289</t>
  </si>
  <si>
    <t>GATCCAGATCTAACTTGGGGTGGCTTTGTCTTCTTATTGTGCCAATTCCACTAATTGTTTGGG</t>
  </si>
  <si>
    <t>C-36-A;T-39-G</t>
  </si>
  <si>
    <t>-0.08508028413223451</t>
  </si>
  <si>
    <t>0.09417135480061235</t>
  </si>
  <si>
    <t>45.0953325791318</t>
  </si>
  <si>
    <t>GATCCAGATCTAACTTGGGGTGGCTTTGTCTTCTTATTTAGCCAATTCCACTAATTGTTTGGG</t>
  </si>
  <si>
    <t>C-36-A;T-40-A</t>
  </si>
  <si>
    <t>-1.4506700312312288</t>
  </si>
  <si>
    <t>0.3071272272284112</t>
  </si>
  <si>
    <t>11.509686711679826</t>
  </si>
  <si>
    <t>GATCCAGATCTAACTTGGGGTGGCTTTGTCTTCTTATTTCGCCAATTCCACTAATTGTTTGGG</t>
  </si>
  <si>
    <t>C-36-A;T-40-C</t>
  </si>
  <si>
    <t>0.5956217397743324</t>
  </si>
  <si>
    <t>0.08846578675376826</t>
  </si>
  <si>
    <t>89.07518376929956</t>
  </si>
  <si>
    <t>GATCCAGATCTAACTTGGGGTGGCTTTGTCTTCTTATTTGGCCAATTCCACTAATTGTTTGGG</t>
  </si>
  <si>
    <t>C-36-A;T-40-G</t>
  </si>
  <si>
    <t>-0.0699735473598668</t>
  </si>
  <si>
    <t>0.09781449287152012</t>
  </si>
  <si>
    <t>45.78174758945814</t>
  </si>
  <si>
    <t>GATCCAGATCTAACTTGGGGTGGCTTTGTCTTCTTATTTTACCAATTCCACTAATTGTTTGGG</t>
  </si>
  <si>
    <t>C-36-A;G-41-A</t>
  </si>
  <si>
    <t>-0.31318523739710175</t>
  </si>
  <si>
    <t>0.13323189432171956</t>
  </si>
  <si>
    <t>35.89772049091113</t>
  </si>
  <si>
    <t>GATCCAGATCTAACTTGGGGTGGCTTTGTCTTCTTATTTTCCCAATTCCACTAATTGTTTGGG</t>
  </si>
  <si>
    <t>C-36-A;G-41-C</t>
  </si>
  <si>
    <t>-1.022617373705164</t>
  </si>
  <si>
    <t>0.2531394641347385</t>
  </si>
  <si>
    <t>17.658931000494093</t>
  </si>
  <si>
    <t>GATCCAGATCTAACTTGGGGTGGCTTTGTCTTCTTATTTTGACAATTCCACTAATTGTTTGGG</t>
  </si>
  <si>
    <t>C-36-A;C-42-A</t>
  </si>
  <si>
    <t>-1.9414618797343535</t>
  </si>
  <si>
    <t>0.3225848401612279</t>
  </si>
  <si>
    <t>7.045556645435451</t>
  </si>
  <si>
    <t>GATCCAGATCTAACTTGGGGTGGCTTTGTCTTCTTATTTTGCAAATTCCACTAATTGTTTGGG</t>
  </si>
  <si>
    <t>C-36-A;C-43-A</t>
  </si>
  <si>
    <t>-0.7781305291228694</t>
  </si>
  <si>
    <t>0.18901714515543122</t>
  </si>
  <si>
    <t>22.549852066372345</t>
  </si>
  <si>
    <t>GATCCAGATCTAACTTGGGGTGGCTTTGTCTTCTTATTTTGCCAAATCCACTAATTGTTTGGG</t>
  </si>
  <si>
    <t>C-36-A;T-46-A</t>
  </si>
  <si>
    <t>-0.3825484932699584</t>
  </si>
  <si>
    <t>0.1642204301900345</t>
  </si>
  <si>
    <t>33.49213186457117</t>
  </si>
  <si>
    <t>GATCCAGATCTAACTTGGGGTGGCTTTGTCTTCTTATTTTGCCAACTCCACTAATTGTTTGGG</t>
  </si>
  <si>
    <t>C-36-A;T-46-C</t>
  </si>
  <si>
    <t>-0.11594350094342044</t>
  </si>
  <si>
    <t>0.14418309359079662</t>
  </si>
  <si>
    <t>43.72480380428337</t>
  </si>
  <si>
    <t>GATCCAGATCTAACTTGGGGTGGCTTTGTCTTCTTATTTTGCCAAGTCCACTAATTGTTTGGG</t>
  </si>
  <si>
    <t>C-36-A;T-46-G</t>
  </si>
  <si>
    <t>0.36231776508918806</t>
  </si>
  <si>
    <t>0.10215836129897725</t>
  </si>
  <si>
    <t>70.53977956861156</t>
  </si>
  <si>
    <t>GATCCAGATCTAACTTGGGGTGGCTTTGTCTTCTTATTTTGCCAATACCACTAATTGTTTGGG</t>
  </si>
  <si>
    <t>C-36-A;T-47-A</t>
  </si>
  <si>
    <t>-0.6993147427468083</t>
  </si>
  <si>
    <t>0.15609670042499707</t>
  </si>
  <si>
    <t>24.399052316414306</t>
  </si>
  <si>
    <t>GATCCAGATCTAACTTGGGGTGGCTTTGTCTTCTTATTTTGCCAATCCCACTAATTGTTTGGG</t>
  </si>
  <si>
    <t>C-36-A;T-47-C</t>
  </si>
  <si>
    <t>-1.440722949120627</t>
  </si>
  <si>
    <t>0.3381030920211365</t>
  </si>
  <si>
    <t>11.624745812928735</t>
  </si>
  <si>
    <t>GATCCAGATCTAACTTGGGGTGGCTTTGTCTTCTTATTTTGCCAATGCCACTAATTGTTTGGG</t>
  </si>
  <si>
    <t>C-36-A;T-47-G</t>
  </si>
  <si>
    <t>-1.6211335199095334</t>
  </si>
  <si>
    <t>0.26899051341178487</t>
  </si>
  <si>
    <t>9.705818149193837</t>
  </si>
  <si>
    <t>GATCCAGATCTAACTTGGGGTGGCTTTGTCTTCTTATTTTGCCAATTACACTAATTGTTTGGG</t>
  </si>
  <si>
    <t>C-36-A;C-48-A</t>
  </si>
  <si>
    <t>-2.1438828635380527</t>
  </si>
  <si>
    <t>0.34727627395846467</t>
  </si>
  <si>
    <t>5.7544655527224435</t>
  </si>
  <si>
    <t>GATCCAGATCTAACTTGGGGTGGCTTTGTCTTCTTATTTTGCCAATTCAACTAATTGTTTGGG</t>
  </si>
  <si>
    <t>C-36-A;C-49-A</t>
  </si>
  <si>
    <t>0.3179189237088687</t>
  </si>
  <si>
    <t>0.08957934830329334</t>
  </si>
  <si>
    <t>67.47640346796169</t>
  </si>
  <si>
    <t>GATCCAGATCTAACTTGGGGTGGCTTTGTCTTCTTATTTTGCCAATTCCAATAATTGTTTGGG</t>
  </si>
  <si>
    <t>C-36-A;C-51-A</t>
  </si>
  <si>
    <t>-1.015733139377591</t>
  </si>
  <si>
    <t>0.19339683286024892</t>
  </si>
  <si>
    <t>17.780918633424637</t>
  </si>
  <si>
    <t>GATCCAGATCTAACTTGGGGTGGCTTTGTCTTCTTATTTTGCCAATTCCACAAATTGTTTGGG</t>
  </si>
  <si>
    <t>C-36-A;T-52-A</t>
  </si>
  <si>
    <t>-0.23663712822399752</t>
  </si>
  <si>
    <t>0.13558522422069164</t>
  </si>
  <si>
    <t>38.753532253594834</t>
  </si>
  <si>
    <t>GATCCAGATCTAACTTGGGGTGGCTTTGTCTTCTTATTTTGCCAATTCCACCAATTGTTTGGG</t>
  </si>
  <si>
    <t>C-36-A;T-52-C</t>
  </si>
  <si>
    <t>-0.2745778182466434</t>
  </si>
  <si>
    <t>0.11004561984392941</t>
  </si>
  <si>
    <t>37.31073983929297</t>
  </si>
  <si>
    <t>GATCCAGATCTAACTTGGGGTGGCTTTGTCTTCTTATTTTGCCAATTCCACGAATTGTTTGGG</t>
  </si>
  <si>
    <t>C-36-A;T-52-G</t>
  </si>
  <si>
    <t>0.2619487034593421</t>
  </si>
  <si>
    <t>0.1040644155990814</t>
  </si>
  <si>
    <t>63.80348025151821</t>
  </si>
  <si>
    <t>GATCCAGATCTAACTTGGGGTGGCTTTGTCTTCTTATTTTGCCAATTCCACTAAATGTTTGGG</t>
  </si>
  <si>
    <t>C-36-A;T-55-A</t>
  </si>
  <si>
    <t>-0.12091031864579169</t>
  </si>
  <si>
    <t>0.1449655533909308</t>
  </si>
  <si>
    <t>43.508169112578</t>
  </si>
  <si>
    <t>GATCCAGATCTAACTTGGGGTGGCTTTGTCTTCTTATTTTGCCAATTCCACTAACTGTTTGGG</t>
  </si>
  <si>
    <t>C-36-A;T-55-C</t>
  </si>
  <si>
    <t>-0.1523535387714886</t>
  </si>
  <si>
    <t>0.1237837296327729</t>
  </si>
  <si>
    <t>42.1614162539014</t>
  </si>
  <si>
    <t>GATCCAGATCTAACTTGGGGTGGCTTTGTCTTCTTATTTTGCCAATTCCACTAAGTGTTTGGG</t>
  </si>
  <si>
    <t>C-36-A;T-55-G</t>
  </si>
  <si>
    <t>-0.15915697146885044</t>
  </si>
  <si>
    <t>0.15519673787779267</t>
  </si>
  <si>
    <t>41.875547443258654</t>
  </si>
  <si>
    <t>GATCCAGATCTAACTTGGGGTGGCTTTGTCTTCTTATTTTGCCAATTCCACTAATAGTTTGGG</t>
  </si>
  <si>
    <t>C-36-A;T-56-A</t>
  </si>
  <si>
    <t>-0.7364476761231391</t>
  </si>
  <si>
    <t>0.18282380579857135</t>
  </si>
  <si>
    <t>23.509659016379956</t>
  </si>
  <si>
    <t>GATCCAGATCTAACTTGGGGTGGCTTTGTCTTCTTATTTTGCCAATTCCACTAATCGTTTGGG</t>
  </si>
  <si>
    <t>C-36-A;T-56-C</t>
  </si>
  <si>
    <t>-0.22350921338943264</t>
  </si>
  <si>
    <t>0.12397757391445492</t>
  </si>
  <si>
    <t>39.26563941940511</t>
  </si>
  <si>
    <t>GATCCAGATCTAACTTGGGGTGGCTTTGTCTTCTTATTTTGCCAATTCCACTAATGGTTTGGG</t>
  </si>
  <si>
    <t>C-36-A;T-56-G</t>
  </si>
  <si>
    <t>-0.6909465100228463</t>
  </si>
  <si>
    <t>0.15817708792462976</t>
  </si>
  <si>
    <t>24.604085952538927</t>
  </si>
  <si>
    <t>GATCCAGATCTAACTTGGGGTGGCTTTGTCTTCTTATTTTGCCAATTCCACTAATTATTTGGG</t>
  </si>
  <si>
    <t>C-36-A;G-57-A</t>
  </si>
  <si>
    <t>-0.13490673592355518</t>
  </si>
  <si>
    <t>0.09468750036757441</t>
  </si>
  <si>
    <t>42.90345242816416</t>
  </si>
  <si>
    <t>GATCCAGATCTAACTTGGGGTGGCTTTGTCTTCTTATTTTGCCAATTCCACTAATTCTTTGGG</t>
  </si>
  <si>
    <t>C-36-A;G-57-C</t>
  </si>
  <si>
    <t>-0.41999948994384695</t>
  </si>
  <si>
    <t>0.14324672051031823</t>
  </si>
  <si>
    <t>32.26101530784446</t>
  </si>
  <si>
    <t>GATCCAGATCTAACTTGGGGTGGCTTTGTCTTCTTATTTTGCCAATTCCACTAATTGATTGGG</t>
  </si>
  <si>
    <t>C-36-A;T-58-A</t>
  </si>
  <si>
    <t>-0.19908283985706882</t>
  </si>
  <si>
    <t>0.10581172044704187</t>
  </si>
  <si>
    <t>40.236566433170026</t>
  </si>
  <si>
    <t>GATCCAGATCTAACTTGGGGTGGCTTTGTCTTCTTATTTTGCCAATTCCACTAATTGCTTGGG</t>
  </si>
  <si>
    <t>C-36-A;T-58-C</t>
  </si>
  <si>
    <t>-0.13874939363344674</t>
  </si>
  <si>
    <t>0.11637094297272396</t>
  </si>
  <si>
    <t>42.73890549715185</t>
  </si>
  <si>
    <t>GATCCAGATCTAACTTGGGGTGGCTTTGTCTTCTTATTTTGCCAATTCCACTAATTGGTTGGG</t>
  </si>
  <si>
    <t>C-36-A;T-58-G</t>
  </si>
  <si>
    <t>-0.8002884508777109</t>
  </si>
  <si>
    <t>0.1652706557633675</t>
  </si>
  <si>
    <t>22.05568923758847</t>
  </si>
  <si>
    <t>GATCCAGATCTAACTTGGGGTGGCTTTGTCTTCTTATTTTGCCAATTCCACTAATTGTATGGG</t>
  </si>
  <si>
    <t>C-36-A;T-59-A</t>
  </si>
  <si>
    <t>-0.46807666660544484</t>
  </si>
  <si>
    <t>0.13515584666250458</t>
  </si>
  <si>
    <t>30.746690676819874</t>
  </si>
  <si>
    <t>GATCCAGATCTAACTTGGGGTGGCTTTGTCTTCTTATTTTGCCAATTCCACTAATTGTCTGGG</t>
  </si>
  <si>
    <t>C-36-A;T-59-C</t>
  </si>
  <si>
    <t>0.012228637365422845</t>
  </si>
  <si>
    <t>0.13054218025985903</t>
  </si>
  <si>
    <t>49.704112301568394</t>
  </si>
  <si>
    <t>GATCCAGATCTAACTTGGGGTGGCTTTGTCTTCTTATTTTGCCAATTCCACTAATTGTGTGGG</t>
  </si>
  <si>
    <t>C-36-A;T-59-G</t>
  </si>
  <si>
    <t>-0.5026702556794829</t>
  </si>
  <si>
    <t>0.16193152122573118</t>
  </si>
  <si>
    <t>29.701239505240594</t>
  </si>
  <si>
    <t>GATCCAGATCTAACTTGGGGTGGCTTTGTCTTCTTATTTTGCCAATTCCACTAATTGTTAGGG</t>
  </si>
  <si>
    <t>C-36-A;T-60-A</t>
  </si>
  <si>
    <t>-1.4589817158605218</t>
  </si>
  <si>
    <t>0.32208142757229247</t>
  </si>
  <si>
    <t>11.414418294530071</t>
  </si>
  <si>
    <t>GATCCAGATCTAACTTGGGGTGGCTTTGTCTTCTTATTTTGCCAATTCCACTAATTGTTCGGG</t>
  </si>
  <si>
    <t>C-36-A;T-60-C</t>
  </si>
  <si>
    <t>-0.32930766240811915</t>
  </si>
  <si>
    <t>0.10761218481783448</t>
  </si>
  <si>
    <t>35.32360270563983</t>
  </si>
  <si>
    <t>GATCCAGATCTAACTTGGGGTGGCTTTGTCTTCTTATTTTGCCAATTCCACTAATTGTTGGGG</t>
  </si>
  <si>
    <t>C-36-A;T-60-G</t>
  </si>
  <si>
    <t>-0.7239238159913036</t>
  </si>
  <si>
    <t>0.16511702986480123</t>
  </si>
  <si>
    <t>23.80594212919562</t>
  </si>
  <si>
    <t>GATCCAGATCTAACTTGGGGTGGCTTTGTCTTCTTATTTTGCCAATTCCACTAATTGTTTAGG</t>
  </si>
  <si>
    <t>C-36-A;G-61-A</t>
  </si>
  <si>
    <t>-1.2221874375405835</t>
  </si>
  <si>
    <t>0.148989224139198</t>
  </si>
  <si>
    <t>14.4641271913353</t>
  </si>
  <si>
    <t>GATCCAGATCTAACTTGGGGTGGCTTTGTCTTCTTATTTTGCCAATTCCACTAATTGTTTCGG</t>
  </si>
  <si>
    <t>C-36-A;G-61-C</t>
  </si>
  <si>
    <t>0.1751101559295274</t>
  </si>
  <si>
    <t>0.11697376363276729</t>
  </si>
  <si>
    <t>58.4966326317129</t>
  </si>
  <si>
    <t>GATCCAGATCTAACTTGGGGTGGCTTTGTCTTCTTATTTTGCCAATTCCACTAATTGTTTGAG</t>
  </si>
  <si>
    <t>C-36-A;G-62-A</t>
  </si>
  <si>
    <t>0.3659646286024049</t>
  </si>
  <si>
    <t>0.06822175285671489</t>
  </si>
  <si>
    <t>70.79749816359129</t>
  </si>
  <si>
    <t>GATCCAGATCTAACTTGGGGTGGCTTTGTCTTCTTATTTTGCCAATTCCACTAATTGTTTGCG</t>
  </si>
  <si>
    <t>C-36-A;G-62-C</t>
  </si>
  <si>
    <t>-0.3138650082873933</t>
  </si>
  <si>
    <t>0.1269378089749136</t>
  </si>
  <si>
    <t>35.87332655757582</t>
  </si>
  <si>
    <t>GATCCAGATCTAACTTGGGGTGGCTTTGTCTTCTTATTTTGCCAATTCCACTAATTGTTTGGA</t>
  </si>
  <si>
    <t>C-36-A;G-63-A</t>
  </si>
  <si>
    <t>-2.342675630270026</t>
  </si>
  <si>
    <t>0.6212971418790177</t>
  </si>
  <si>
    <t>4.7170490581321145</t>
  </si>
  <si>
    <t>GATCCAGATCTAACTTGGGGTGGCTTTGTCTTCTTATTTTGCCAATTCCACTAATTGTTTGGG</t>
  </si>
  <si>
    <t>C-36-A</t>
  </si>
  <si>
    <t>-0.46733797086662626</t>
  </si>
  <si>
    <t>0.020124088738854032</t>
  </si>
  <si>
    <t>30.76941151706637</t>
  </si>
  <si>
    <t>GATCCAGATCTAACTTGGGGTGGCTTTGTCTTCTTATTTTGCCAATTCCACTAATTGTTTGTG</t>
  </si>
  <si>
    <t>C-36-A;G-62-T</t>
  </si>
  <si>
    <t>-0.5537972466777185</t>
  </si>
  <si>
    <t>0.1607531795502616</t>
  </si>
  <si>
    <t>28.220870366141774</t>
  </si>
  <si>
    <t>GATCCAGATCTAACTTGGGGTGGCTTTGTCTTCTTATTTTGCCAATTCCACTAATTGTTTTGG</t>
  </si>
  <si>
    <t>C-36-A;G-61-T</t>
  </si>
  <si>
    <t>-0.25587517330596665</t>
  </si>
  <si>
    <t>0.11480776330945933</t>
  </si>
  <si>
    <t>38.01511567275431</t>
  </si>
  <si>
    <t>GATCCAGATCTAACTTGGGGTGGCTTTGTCTTCTTATTTTGCCAATTCCACTAATTTTTTGGG</t>
  </si>
  <si>
    <t>C-36-A;G-57-T</t>
  </si>
  <si>
    <t>0.21481115830698044</t>
  </si>
  <si>
    <t>0.13228900555236103</t>
  </si>
  <si>
    <t>60.86572406931329</t>
  </si>
  <si>
    <t>GATCCAGATCTAACTTGGGGTGGCTTTGTCTTCTTATTTTGCCAATTCCACTACTTGTTTGGG</t>
  </si>
  <si>
    <t>C-36-A;A-54-C</t>
  </si>
  <si>
    <t>0.11665082392696716</t>
  </si>
  <si>
    <t>0.10282993286256106</t>
  </si>
  <si>
    <t>55.17499484580786</t>
  </si>
  <si>
    <t>GATCCAGATCTAACTTGGGGTGGCTTTGTCTTCTTATTTTGCCAATTCCACTAGTTGTTTGGG</t>
  </si>
  <si>
    <t>C-36-A;A-54-G</t>
  </si>
  <si>
    <t>-0.05535210489119748</t>
  </si>
  <si>
    <t>0.16222810021442854</t>
  </si>
  <si>
    <t>46.45606047829651</t>
  </si>
  <si>
    <t>GATCCAGATCTAACTTGGGGTGGCTTTGTCTTCTTATTTTGCCAATTCCACTATTTGTTTGGG</t>
  </si>
  <si>
    <t>C-36-A;A-54-T</t>
  </si>
  <si>
    <t>-0.8537584498059861</t>
  </si>
  <si>
    <t>0.15252307857681424</t>
  </si>
  <si>
    <t>20.90734609462463</t>
  </si>
  <si>
    <t>GATCCAGATCTAACTTGGGGTGGCTTTGTCTTCTTATTTTGCCAATTCCACTCATTGTTTGGG</t>
  </si>
  <si>
    <t>C-36-A;A-53-C</t>
  </si>
  <si>
    <t>-0.13503384782420166</t>
  </si>
  <si>
    <t>0.1345145957997262</t>
  </si>
  <si>
    <t>42.897999235371906</t>
  </si>
  <si>
    <t>GATCCAGATCTAACTTGGGGTGGCTTTGTCTTCTTATTTTGCCAATTCCACTGATTGTTTGGG</t>
  </si>
  <si>
    <t>C-36-A;A-53-G</t>
  </si>
  <si>
    <t>0.2942207192985145</t>
  </si>
  <si>
    <t>0.1072473101059835</t>
  </si>
  <si>
    <t>65.89613261320035</t>
  </si>
  <si>
    <t>GATCCAGATCTAACTTGGGGTGGCTTTGTCTTCTTATTTTGCCAATTCCACTTATTGTTTGGG</t>
  </si>
  <si>
    <t>C-36-A;A-53-T</t>
  </si>
  <si>
    <t>-0.8861392615256611</t>
  </si>
  <si>
    <t>0.15450423154060602</t>
  </si>
  <si>
    <t>20.241192755179814</t>
  </si>
  <si>
    <t>GATCCAGATCTAACTTGGGGTGGCTTTGTCTTCTTATTTTGCCAATTCCAGTAATTGTTTGGG</t>
  </si>
  <si>
    <t>C-36-A;C-51-G</t>
  </si>
  <si>
    <t>-0.1210744870568773</t>
  </si>
  <si>
    <t>0.10949947065583442</t>
  </si>
  <si>
    <t>43.50102703185361</t>
  </si>
  <si>
    <t>GATCCAGATCTAACTTGGGGTGGCTTTGTCTTCTTATTTTGCCAATTCCATTAATTGTTTGGG</t>
  </si>
  <si>
    <t>C-36-A;C-51-T</t>
  </si>
  <si>
    <t>-1.1711964589823922</t>
  </si>
  <si>
    <t>0.26042908832798894</t>
  </si>
  <si>
    <t>15.22079486066772</t>
  </si>
  <si>
    <t>GATCCAGATCTAACTTGGGGTGGCTTTGTCTTCTTATTTTGCCAATTCCCCTAATTGTTTGGG</t>
  </si>
  <si>
    <t>C-36-A;A-50-C</t>
  </si>
  <si>
    <t>-2.8408565794949974</t>
  </si>
  <si>
    <t>0.7174010445054806</t>
  </si>
  <si>
    <t>2.8662439812123726</t>
  </si>
  <si>
    <t>GATCCAGATCTAACTTGGGGTGGCTTTGTCTTCTTATTTTGCCAATTCCGCTAATTGTTTGGG</t>
  </si>
  <si>
    <t>C-36-A;A-50-G</t>
  </si>
  <si>
    <t>-0.17213288276768288</t>
  </si>
  <si>
    <t>0.12109984619189394</t>
  </si>
  <si>
    <t>41.3356842374824</t>
  </si>
  <si>
    <t>GATCCAGATCTAACTTGGGGTGGCTTTGTCTTCTTATTTTGCCAATTCCTCTAATTGTTTGGG</t>
  </si>
  <si>
    <t>C-36-A;A-50-T</t>
  </si>
  <si>
    <t>-0.9515180426820531</t>
  </si>
  <si>
    <t>0.1663432160570319</t>
  </si>
  <si>
    <t>18.96018003158244</t>
  </si>
  <si>
    <t>GATCCAGATCTAACTTGGGGTGGCTTTGTCTTCTTATTTTGCCAATTCGACTAATTGTTTGGG</t>
  </si>
  <si>
    <t>C-36-A;C-49-G</t>
  </si>
  <si>
    <t>0.13936035425946458</t>
  </si>
  <si>
    <t>0.08573901076208715</t>
  </si>
  <si>
    <t>56.442328879578284</t>
  </si>
  <si>
    <t>GATCCAGATCTAACTTGGGGTGGCTTTGTCTTCTTATTTTGCCAATTCTACTAATTGTTTGGG</t>
  </si>
  <si>
    <t>C-36-A;C-49-T</t>
  </si>
  <si>
    <t>-0.48791493160370447</t>
  </si>
  <si>
    <t>0.12001495172487574</t>
  </si>
  <si>
    <t>30.14274015190413</t>
  </si>
  <si>
    <t>GATCCAGATCTAACTTGGGGTGGCTTTGTCTTCTTATTTTGCCAATTGCACTAATTGTTTGGG</t>
  </si>
  <si>
    <t>C-36-A;C-48-G</t>
  </si>
  <si>
    <t>-2.463433080579806</t>
  </si>
  <si>
    <t>0.40902063248704124</t>
  </si>
  <si>
    <t>4.1804795056201</t>
  </si>
  <si>
    <t>GATCCAGATCTAACTTGGGGTGGCTTTGTCTTCTTATTTTGCCAATTTCACTAATTGTTTGGG</t>
  </si>
  <si>
    <t>C-36-A;C-48-T</t>
  </si>
  <si>
    <t>-1.5735046383854387</t>
  </si>
  <si>
    <t>0.22412191199462206</t>
  </si>
  <si>
    <t>10.179281167659639</t>
  </si>
  <si>
    <t>GATCCAGATCTAACTTGGGGTGGCTTTGTCTTCTTATTTTGCCACTTCCACTAATTGTTTGGG</t>
  </si>
  <si>
    <t>C-36-A;A-45-C</t>
  </si>
  <si>
    <t>-2.4701954779291797</t>
  </si>
  <si>
    <t>0.8904602268727213</t>
  </si>
  <si>
    <t>4.152304813692206</t>
  </si>
  <si>
    <t>GATCCAGATCTAACTTGGGGTGGCTTTGTCTTCTTATTTTGCCAGTTCCACTAATTGTTTGGG</t>
  </si>
  <si>
    <t>C-36-A;A-45-G</t>
  </si>
  <si>
    <t>0.0317076392249421</t>
  </si>
  <si>
    <t>0.09695787723980427</t>
  </si>
  <si>
    <t>50.68178997686275</t>
  </si>
  <si>
    <t>GATCCAGATCTAACTTGGGGTGGCTTTGTCTTCTTATTTTGCCATTTCCACTAATTGTTTGGG</t>
  </si>
  <si>
    <t>C-36-A;A-45-T</t>
  </si>
  <si>
    <t>-0.8800376026614553</t>
  </si>
  <si>
    <t>0.16984252536225766</t>
  </si>
  <si>
    <t>20.365075168140706</t>
  </si>
  <si>
    <t>GATCCAGATCTAACTTGGGGTGGCTTTGTCTTCTTATTTTGCCCATTCCACTAATTGTTTGGG</t>
  </si>
  <si>
    <t>C-36-A;A-44-C</t>
  </si>
  <si>
    <t>-1.0347436893847934</t>
  </si>
  <si>
    <t>0.23361003360331634</t>
  </si>
  <si>
    <t>17.44608634752729</t>
  </si>
  <si>
    <t>GATCCAGATCTAACTTGGGGTGGCTTTGTCTTCTTATTTTGCCGATTCCACTAATTGTTTGGG</t>
  </si>
  <si>
    <t>C-36-A;A-44-G</t>
  </si>
  <si>
    <t>0.6203018603362122</t>
  </si>
  <si>
    <t>0.07352411565393248</t>
  </si>
  <si>
    <t>91.300922822679</t>
  </si>
  <si>
    <t>GATCCAGATCTAACTTGGGGTGGCTTTGTCTTCTTATTTTGCCTATTCCACTAATTGTTTGGG</t>
  </si>
  <si>
    <t>C-36-A;A-44-T</t>
  </si>
  <si>
    <t>-0.6748208490053291</t>
  </si>
  <si>
    <t>0.15991631578931703</t>
  </si>
  <si>
    <t>25.00405935270484</t>
  </si>
  <si>
    <t>GATCCAGATCTAACTTGGGGTGGCTTTGTCTTCTTATTTTGCGAATTCCACTAATTGTTTGGG</t>
  </si>
  <si>
    <t>C-36-A;C-43-G</t>
  </si>
  <si>
    <t>0.20555594783423803</t>
  </si>
  <si>
    <t>0.07939705390622681</t>
  </si>
  <si>
    <t>60.304997804868286</t>
  </si>
  <si>
    <t>GATCCAGATCTAACTTGGGGTGGCTTTGTCTTCTTATTTTGCTAATTCCACTAATTGTTTGGG</t>
  </si>
  <si>
    <t>C-36-A;C-43-T</t>
  </si>
  <si>
    <t>-2.7864793342417697</t>
  </si>
  <si>
    <t>0.532116963059671</t>
  </si>
  <si>
    <t>3.026417874643115</t>
  </si>
  <si>
    <t>GATCCAGATCTAACTTGGGGTGGCTTTGTCTTCTTATTTTGGCAATTCCACTAATTGTTTGGG</t>
  </si>
  <si>
    <t>C-36-A;C-42-G</t>
  </si>
  <si>
    <t>-0.7610151290921403</t>
  </si>
  <si>
    <t>0.14462304921420369</t>
  </si>
  <si>
    <t>22.939123571265625</t>
  </si>
  <si>
    <t>GATCCAGATCTAACTTGGGGTGGCTTTGTCTTCTTATTTTGTCAATTCCACTAATTGTTTGGG</t>
  </si>
  <si>
    <t>C-36-A;C-42-T</t>
  </si>
  <si>
    <t>-1.2688815714251793</t>
  </si>
  <si>
    <t>0.19214005883407664</t>
  </si>
  <si>
    <t>13.804263081065102</t>
  </si>
  <si>
    <t>GATCCAGATCTAACTTGGGGTGGCTTTGTCTTCTTATTTTTCCAATTCCACTAATTGTTTGGG</t>
  </si>
  <si>
    <t>C-36-A;G-41-T</t>
  </si>
  <si>
    <t>-1.1137783867857314</t>
  </si>
  <si>
    <t>0.29824433118953</t>
  </si>
  <si>
    <t>16.120320967487903</t>
  </si>
  <si>
    <t>GATCCAGATCTAACTTGGGGTGGCTTTGTCTTCTTCAATTGCCAATTCCACTAATTGTTTGGG</t>
  </si>
  <si>
    <t>T-37-A;T-38-A</t>
  </si>
  <si>
    <t>0.2999527575660603</t>
  </si>
  <si>
    <t>0.10706617605894372</t>
  </si>
  <si>
    <t>66.27493638871861</t>
  </si>
  <si>
    <t>GATCCAGATCTAACTTGGGGTGGCTTTGTCTTCTTCACTTGCCAATTCCACTAATTGTTTGGG</t>
  </si>
  <si>
    <t>T-37-A;T-38-C</t>
  </si>
  <si>
    <t>0.16153946072403436</t>
  </si>
  <si>
    <t>0.12117575464121595</t>
  </si>
  <si>
    <t>57.70815485622004</t>
  </si>
  <si>
    <t>GATCCAGATCTAACTTGGGGTGGCTTTGTCTTCTTCAGTTGCCAATTCCACTAATTGTTTGGG</t>
  </si>
  <si>
    <t>T-37-A;T-38-G</t>
  </si>
  <si>
    <t>0.12261915819274988</t>
  </si>
  <si>
    <t>0.09375099123984935</t>
  </si>
  <si>
    <t>55.50528231072708</t>
  </si>
  <si>
    <t>GATCCAGATCTAACTTGGGGTGGCTTTGTCTTCTTCATATGCCAATTCCACTAATTGTTTGGG</t>
  </si>
  <si>
    <t>T-37-A;T-39-A</t>
  </si>
  <si>
    <t>-0.10189248827031772</t>
  </si>
  <si>
    <t>0.11815343529055927</t>
  </si>
  <si>
    <t>44.34351817901235</t>
  </si>
  <si>
    <t>GATCCAGATCTAACTTGGGGTGGCTTTGTCTTCTTCATCTGCCAATTCCACTAATTGTTTGGG</t>
  </si>
  <si>
    <t>T-37-A;T-39-C</t>
  </si>
  <si>
    <t>0.4176580461108038</t>
  </si>
  <si>
    <t>0.0942347394130147</t>
  </si>
  <si>
    <t>74.55350689215554</t>
  </si>
  <si>
    <t>GATCCAGATCTAACTTGGGGTGGCTTTGTCTTCTTCATGTGCCAATTCCACTAATTGTTTGGG</t>
  </si>
  <si>
    <t>T-37-A;T-39-G</t>
  </si>
  <si>
    <t>0.2628280670944103</t>
  </si>
  <si>
    <t>0.09217719735200072</t>
  </si>
  <si>
    <t>63.859611388065225</t>
  </si>
  <si>
    <t>GATCCAGATCTAACTTGGGGTGGCTTTGTCTTCTTCATTAGCCAATTCCACTAATTGTTTGGG</t>
  </si>
  <si>
    <t>T-37-A;T-40-A</t>
  </si>
  <si>
    <t>-0.25495105955841146</t>
  </si>
  <si>
    <t>0.13316331496239384</t>
  </si>
  <si>
    <t>38.050262200956126</t>
  </si>
  <si>
    <t>GATCCAGATCTAACTTGGGGTGGCTTTGTCTTCTTCATTCGCCAATTCCACTAATTGTTTGGG</t>
  </si>
  <si>
    <t>T-37-A;T-40-C</t>
  </si>
  <si>
    <t>0.4334506076777864</t>
  </si>
  <si>
    <t>0.10286766569760387</t>
  </si>
  <si>
    <t>75.740243883542007</t>
  </si>
  <si>
    <t>GATCCAGATCTAACTTGGGGTGGCTTTGTCTTCTTCATTGGCCAATTCCACTAATTGTTTGGG</t>
  </si>
  <si>
    <t>T-37-A;T-40-G</t>
  </si>
  <si>
    <t>0.08434402546698583</t>
  </si>
  <si>
    <t>0.11617847063097167</t>
  </si>
  <si>
    <t>53.420953693638126</t>
  </si>
  <si>
    <t>GATCCAGATCTAACTTGGGGTGGCTTTGTCTTCTTCATTTACCAATTCCACTAATTGTTTGGG</t>
  </si>
  <si>
    <t>T-37-A;G-41-A</t>
  </si>
  <si>
    <t>-0.07720279428247823</t>
  </si>
  <si>
    <t>0.10062643246877497</t>
  </si>
  <si>
    <t>45.4519734770492</t>
  </si>
  <si>
    <t>GATCCAGATCTAACTTGGGGTGGCTTTGTCTTCTTCATTTCCCAATTCCACTAATTGTTTGGG</t>
  </si>
  <si>
    <t>T-37-A;G-41-C</t>
  </si>
  <si>
    <t>-0.07080862361334403</t>
  </si>
  <si>
    <t>0.16662252979557332</t>
  </si>
  <si>
    <t>45.7435322977656</t>
  </si>
  <si>
    <t>GATCCAGATCTAACTTGGGGTGGCTTTGTCTTCTTCATTTGACAATTCCACTAATTGTTTGGG</t>
  </si>
  <si>
    <t>T-37-A;C-42-A</t>
  </si>
  <si>
    <t>-0.03990121471886712</t>
  </si>
  <si>
    <t>0.11543346190836928</t>
  </si>
  <si>
    <t>47.17942186463829</t>
  </si>
  <si>
    <t>GATCCAGATCTAACTTGGGGTGGCTTTGTCTTCTTCATTTGCAAATTCCACTAATTGTTTGGG</t>
  </si>
  <si>
    <t>T-37-A;C-43-A</t>
  </si>
  <si>
    <t>0.10794755067317888</t>
  </si>
  <si>
    <t>0.09091429033333516</t>
  </si>
  <si>
    <t>54.696875408946134</t>
  </si>
  <si>
    <t>GATCCAGATCTAACTTGGGGTGGCTTTGTCTTCTTCATTTGCCAAATCCACTAATTGTTTGGG</t>
  </si>
  <si>
    <t>T-37-A;T-46-A</t>
  </si>
  <si>
    <t>0.48329933704819983</t>
  </si>
  <si>
    <t>0.11732373588314164</t>
  </si>
  <si>
    <t>79.61148543680139</t>
  </si>
  <si>
    <t>GATCCAGATCTAACTTGGGGTGGCTTTGTCTTCTTCATTTGCCAACTCCACTAATTGTTTGGG</t>
  </si>
  <si>
    <t>T-37-A;T-46-C</t>
  </si>
  <si>
    <t>-0.021655968650626384</t>
  </si>
  <si>
    <t>0.11034510794460856</t>
  </si>
  <si>
    <t>48.0481227584184</t>
  </si>
  <si>
    <t>GATCCAGATCTAACTTGGGGTGGCTTTGTCTTCTTCATTTGCCAAGTCCACTAATTGTTTGGG</t>
  </si>
  <si>
    <t>T-37-A;T-46-G</t>
  </si>
  <si>
    <t>-0.0842932447177066</t>
  </si>
  <si>
    <t>0.10978471722412304</t>
  </si>
  <si>
    <t>45.13083835367204</t>
  </si>
  <si>
    <t>GATCCAGATCTAACTTGGGGTGGCTTTGTCTTCTTCATTTGCCAATACCACTAATTGTTTGGG</t>
  </si>
  <si>
    <t>T-37-A;T-47-A</t>
  </si>
  <si>
    <t>-0.08272451674107784</t>
  </si>
  <si>
    <t>0.12929684170577285</t>
  </si>
  <si>
    <t>45.20169192286394</t>
  </si>
  <si>
    <t>GATCCAGATCTAACTTGGGGTGGCTTTGTCTTCTTCATTTGCCAATCCCACTAATTGTTTGGG</t>
  </si>
  <si>
    <t>T-37-A;T-47-C</t>
  </si>
  <si>
    <t>-1.1691245592785278</t>
  </si>
  <si>
    <t>0.19747174116514188</t>
  </si>
  <si>
    <t>15.252363513280043</t>
  </si>
  <si>
    <t>GATCCAGATCTAACTTGGGGTGGCTTTGTCTTCTTCATTTGCCAATGCCACTAATTGTTTGGG</t>
  </si>
  <si>
    <t>T-37-A;T-47-G</t>
  </si>
  <si>
    <t>-0.2710262893519759</t>
  </si>
  <si>
    <t>0.13734128234877604</t>
  </si>
  <si>
    <t>37.443485595577414</t>
  </si>
  <si>
    <t>GATCCAGATCTAACTTGGGGTGGCTTTGTCTTCTTCATTTGCCAATTACACTAATTGTTTGGG</t>
  </si>
  <si>
    <t>T-37-A;C-48-A</t>
  </si>
  <si>
    <t>-0.13771345209095398</t>
  </si>
  <si>
    <t>0.11823341249430458</t>
  </si>
  <si>
    <t>42.78320344591809</t>
  </si>
  <si>
    <t>GATCCAGATCTAACTTGGGGTGGCTTTGTCTTCTTCATTTGCCAATTCAACTAATTGTTTGGG</t>
  </si>
  <si>
    <t>T-37-A;C-49-A</t>
  </si>
  <si>
    <t>0.9661537035773342</t>
  </si>
  <si>
    <t>0.0825539772449085</t>
  </si>
  <si>
    <t>GATCCAGATCTAACTTGGGGTGGCTTTGTCTTCTTCATTTGCCAATTCCAATAATTGTTTGGG</t>
  </si>
  <si>
    <t>T-37-A;C-51-A</t>
  </si>
  <si>
    <t>-0.030785011372690588</t>
  </si>
  <si>
    <t>0.12493239660887227</t>
  </si>
  <si>
    <t>47.611485465712114</t>
  </si>
  <si>
    <t>GATCCAGATCTAACTTGGGGTGGCTTTGTCTTCTTCATTTGCCAATTCCACAAATTGTTTGGG</t>
  </si>
  <si>
    <t>T-37-A;T-52-A</t>
  </si>
  <si>
    <t>0.11912360439643369</t>
  </si>
  <si>
    <t>0.10849684533831534</t>
  </si>
  <si>
    <t>55.31159932229895</t>
  </si>
  <si>
    <t>GATCCAGATCTAACTTGGGGTGGCTTTGTCTTCTTCATTTGCCAATTCCACCAATTGTTTGGG</t>
  </si>
  <si>
    <t>T-37-A;T-52-C</t>
  </si>
  <si>
    <t>-0.010417751684186558</t>
  </si>
  <si>
    <t>0.10785123461997849</t>
  </si>
  <si>
    <t>48.591143564455656</t>
  </si>
  <si>
    <t>GATCCAGATCTAACTTGGGGTGGCTTTGTCTTCTTCATTTGCCAATTCCACGAATTGTTTGGG</t>
  </si>
  <si>
    <t>T-37-A;T-52-G</t>
  </si>
  <si>
    <t>0.20081687744075377</t>
  </si>
  <si>
    <t>0.10737166687760348</t>
  </si>
  <si>
    <t>60.01988429529656</t>
  </si>
  <si>
    <t>GATCCAGATCTAACTTGGGGTGGCTTTGTCTTCTTCATTTGCCAATTCCACTAAATGTTTGGG</t>
  </si>
  <si>
    <t>T-37-A;T-55-A</t>
  </si>
  <si>
    <t>0.012031710594790357</t>
  </si>
  <si>
    <t>0.11378304141325311</t>
  </si>
  <si>
    <t>49.69432519494896</t>
  </si>
  <si>
    <t>GATCCAGATCTAACTTGGGGTGGCTTTGTCTTCTTCATTTGCCAATTCCACTAACTGTTTGGG</t>
  </si>
  <si>
    <t>T-37-A;T-55-C</t>
  </si>
  <si>
    <t>0.45725072144114876</t>
  </si>
  <si>
    <t>0.0994520502101853</t>
  </si>
  <si>
    <t>77.56449286038307</t>
  </si>
  <si>
    <t>GATCCAGATCTAACTTGGGGTGGCTTTGTCTTCTTCATTTGCCAATTCCACTAAGTGTTTGGG</t>
  </si>
  <si>
    <t>T-37-A;T-55-G</t>
  </si>
  <si>
    <t>0.6122168332616705</t>
  </si>
  <si>
    <t>0.10693442974800862</t>
  </si>
  <si>
    <t>90.56572842784456</t>
  </si>
  <si>
    <t>GATCCAGATCTAACTTGGGGTGGCTTTGTCTTCTTCATTTGCCAATTCCACTAATAGTTTGGG</t>
  </si>
  <si>
    <t>T-37-A;T-56-A</t>
  </si>
  <si>
    <t>-0.1569617848981969</t>
  </si>
  <si>
    <t>0.10646146942961145</t>
  </si>
  <si>
    <t>41.96757305238076</t>
  </si>
  <si>
    <t>GATCCAGATCTAACTTGGGGTGGCTTTGTCTTCTTCATTTGCCAATTCCACTAATCGTTTGGG</t>
  </si>
  <si>
    <t>T-37-A;T-56-C</t>
  </si>
  <si>
    <t>0.16494842727427084</t>
  </si>
  <si>
    <t>0.1103718952968715</t>
  </si>
  <si>
    <t>57.905215721912654</t>
  </si>
  <si>
    <t>GATCCAGATCTAACTTGGGGTGGCTTTGTCTTCTTCATTTGCCAATTCCACTAATGGTTTGGG</t>
  </si>
  <si>
    <t>T-37-A;T-56-G</t>
  </si>
  <si>
    <t>0.059389598830901086</t>
  </si>
  <si>
    <t>0.10576214631642845</t>
  </si>
  <si>
    <t>52.10436016427141</t>
  </si>
  <si>
    <t>GATCCAGATCTAACTTGGGGTGGCTTTGTCTTCTTCATTTGCCAATTCCACTAATTATTTGGG</t>
  </si>
  <si>
    <t>T-37-A;G-57-A</t>
  </si>
  <si>
    <t>0.14340740487228637</t>
  </si>
  <si>
    <t>0.09100463055778517</t>
  </si>
  <si>
    <t>56.671216689129</t>
  </si>
  <si>
    <t>GATCCAGATCTAACTTGGGGTGGCTTTGTCTTCTTCATTTGCCAATTCCACTAATTCTTTGGG</t>
  </si>
  <si>
    <t>T-37-A;G-57-C</t>
  </si>
  <si>
    <t>0.2893644478019249</t>
  </si>
  <si>
    <t>0.10102673275545122</t>
  </si>
  <si>
    <t>65.57689887289605</t>
  </si>
  <si>
    <t>GATCCAGATCTAACTTGGGGTGGCTTTGTCTTCTTCATTTGCCAATTCCACTAATTGATTGGG</t>
  </si>
  <si>
    <t>T-37-A;T-58-A</t>
  </si>
  <si>
    <t>-0.018658239272302618</t>
  </si>
  <si>
    <t>0.11574047800870407</t>
  </si>
  <si>
    <t>48.19237413285131</t>
  </si>
  <si>
    <t>GATCCAGATCTAACTTGGGGTGGCTTTGTCTTCTTCATTTGCCAATTCCACTAATTGCTTGGG</t>
  </si>
  <si>
    <t>T-37-A;T-58-C</t>
  </si>
  <si>
    <t>-0.001889434821234881</t>
  </si>
  <si>
    <t>0.10454308841259038</t>
  </si>
  <si>
    <t>49.007316337719914</t>
  </si>
  <si>
    <t>GATCCAGATCTAACTTGGGGTGGCTTTGTCTTCTTCATTTGCCAATTCCACTAATTGGTTGGG</t>
  </si>
  <si>
    <t>T-37-A;T-58-G</t>
  </si>
  <si>
    <t>0.20530094250699282</t>
  </si>
  <si>
    <t>0.12740748482450992</t>
  </si>
  <si>
    <t>60.28962166975004</t>
  </si>
  <si>
    <t>GATCCAGATCTAACTTGGGGTGGCTTTGTCTTCTTCATTTGCCAATTCCACTAATTGTATGGG</t>
  </si>
  <si>
    <t>T-37-A;T-59-A</t>
  </si>
  <si>
    <t>0.0515969347376003</t>
  </si>
  <si>
    <t>0.10510636227578526</t>
  </si>
  <si>
    <t>51.69990632090973</t>
  </si>
  <si>
    <t>GATCCAGATCTAACTTGGGGTGGCTTTGTCTTCTTCATTTGCCAATTCCACTAATTGTCTGGG</t>
  </si>
  <si>
    <t>T-37-A;T-59-C</t>
  </si>
  <si>
    <t>0.1415540080900366</t>
  </si>
  <si>
    <t>0.10204203832808911</t>
  </si>
  <si>
    <t>56.56627971343664</t>
  </si>
  <si>
    <t>GATCCAGATCTAACTTGGGGTGGCTTTGTCTTCTTCATTTGCCAATTCCACTAATTGTGTGGG</t>
  </si>
  <si>
    <t>T-37-A;T-59-G</t>
  </si>
  <si>
    <t>-0.27741741752311955</t>
  </si>
  <si>
    <t>0.12432415997000114</t>
  </si>
  <si>
    <t>37.20494257145293</t>
  </si>
  <si>
    <t>GATCCAGATCTAACTTGGGGTGGCTTTGTCTTCTTCATTTGCCAATTCCACTAATTGTTAGGG</t>
  </si>
  <si>
    <t>T-37-A;T-60-A</t>
  </si>
  <si>
    <t>-0.46893880114946507</t>
  </si>
  <si>
    <t>0.15549374694600543</t>
  </si>
  <si>
    <t>30.720194316028223</t>
  </si>
  <si>
    <t>GATCCAGATCTAACTTGGGGTGGCTTTGTCTTCTTCATTTGCCAATTCCACTAATTGTTCGGG</t>
  </si>
  <si>
    <t>T-37-A;T-60-C</t>
  </si>
  <si>
    <t>0.13810770396328015</t>
  </si>
  <si>
    <t>0.08704345685214399</t>
  </si>
  <si>
    <t>56.37167064385924</t>
  </si>
  <si>
    <t>GATCCAGATCTAACTTGGGGTGGCTTTGTCTTCTTCATTTGCCAATTCCACTAATTGTTGGGG</t>
  </si>
  <si>
    <t>T-37-A;T-60-G</t>
  </si>
  <si>
    <t>-0.44195742130094523</t>
  </si>
  <si>
    <t>0.135101694734812</t>
  </si>
  <si>
    <t>31.560350870940187</t>
  </si>
  <si>
    <t>GATCCAGATCTAACTTGGGGTGGCTTTGTCTTCTTCATTTGCCAATTCCACTAATTGTTTAGG</t>
  </si>
  <si>
    <t>T-37-A;G-61-A</t>
  </si>
  <si>
    <t>-0.23623420125670874</t>
  </si>
  <si>
    <t>0.08610619394490393</t>
  </si>
  <si>
    <t>38.76915024306078</t>
  </si>
  <si>
    <t>GATCCAGATCTAACTTGGGGTGGCTTTGTCTTCTTCATTTGCCAATTCCACTAATTGTTTCGG</t>
  </si>
  <si>
    <t>T-37-A;G-61-C</t>
  </si>
  <si>
    <t>0.026768123365948582</t>
  </si>
  <si>
    <t>0.11213883533226497</t>
  </si>
  <si>
    <t>50.43206374260895</t>
  </si>
  <si>
    <t>GATCCAGATCTAACTTGGGGTGGCTTTGTCTTCTTCATTTGCCAATTCCACTAATTGTTTGAG</t>
  </si>
  <si>
    <t>T-37-A;G-62-A</t>
  </si>
  <si>
    <t>0.44541464976451994</t>
  </si>
  <si>
    <t>0.07408915210704341</t>
  </si>
  <si>
    <t>76.65184569651711</t>
  </si>
  <si>
    <t>GATCCAGATCTAACTTGGGGTGGCTTTGTCTTCTTCATTTGCCAATTCCACTAATTGTTTGCG</t>
  </si>
  <si>
    <t>T-37-A;G-62-C</t>
  </si>
  <si>
    <t>0.27181364022337345</t>
  </si>
  <si>
    <t>0.09628146699818538</t>
  </si>
  <si>
    <t>64.43601236450469</t>
  </si>
  <si>
    <t>GATCCAGATCTAACTTGGGGTGGCTTTGTCTTCTTCATTTGCCAATTCCACTAATTGTTTGGA</t>
  </si>
  <si>
    <t>T-37-A;G-63-A</t>
  </si>
  <si>
    <t>-2.201971380717461</t>
  </si>
  <si>
    <t>0.3585680021375585</t>
  </si>
  <si>
    <t>5.429720471539937</t>
  </si>
  <si>
    <t>GATCCAGATCTAACTTGGGGTGGCTTTGTCTTCTTCATTTGCCAATTCCACTAATTGTTTGGC</t>
  </si>
  <si>
    <t>T-37-A;G-63-C</t>
  </si>
  <si>
    <t>-2.066074420283861</t>
  </si>
  <si>
    <t>0.8377260024965074</t>
  </si>
  <si>
    <t>6.220091482974324</t>
  </si>
  <si>
    <t>GATCCAGATCTAACTTGGGGTGGCTTTGTCTTCTTCATTTGCCAATTCCACTAATTGTTTGGG</t>
  </si>
  <si>
    <t>T-37-A</t>
  </si>
  <si>
    <t>0.1835577061910087</t>
  </si>
  <si>
    <t>0.017554509109784525</t>
  </si>
  <si>
    <t>58.992878957834</t>
  </si>
  <si>
    <t>GATCCAGATCTAACTTGGGGTGGCTTTGTCTTCTTCATTTGCCAATTCCACTAATTGTTTGTG</t>
  </si>
  <si>
    <t>T-37-A;G-62-T</t>
  </si>
  <si>
    <t>0.554165911360227</t>
  </si>
  <si>
    <t>0.09961817989916669</t>
  </si>
  <si>
    <t>85.45799307621003</t>
  </si>
  <si>
    <t>GATCCAGATCTAACTTGGGGTGGCTTTGTCTTCTTCATTTGCCAATTCCACTAATTGTTTTGG</t>
  </si>
  <si>
    <t>T-37-A;G-61-T</t>
  </si>
  <si>
    <t>-0.05502339886703709</t>
  </si>
  <si>
    <t>0.097646188075659765</t>
  </si>
  <si>
    <t>46.47133337524359</t>
  </si>
  <si>
    <t>GATCCAGATCTAACTTGGGGTGGCTTTGTCTTCTTCATTTGCCAATTCCACTAATTTTTTGGG</t>
  </si>
  <si>
    <t>T-37-A;G-57-T</t>
  </si>
  <si>
    <t>0.40030704625546965</t>
  </si>
  <si>
    <t>0.0972742288747897</t>
  </si>
  <si>
    <t>73.27108681347623</t>
  </si>
  <si>
    <t>GATCCAGATCTAACTTGGGGTGGCTTTGTCTTCTTCATTTGCCAATTCCACTACTTGTTTGGG</t>
  </si>
  <si>
    <t>T-37-A;A-54-C</t>
  </si>
  <si>
    <t>0.15740500184768474</t>
  </si>
  <si>
    <t>0.10618547920143886</t>
  </si>
  <si>
    <t>57.47005540849215</t>
  </si>
  <si>
    <t>GATCCAGATCTAACTTGGGGTGGCTTTGTCTTCTTCATTTGCCAATTCCACTAGTTGTTTGGG</t>
  </si>
  <si>
    <t>T-37-A;A-54-G</t>
  </si>
  <si>
    <t>0.05936256954720345</t>
  </si>
  <si>
    <t>0.11117251183009341</t>
  </si>
  <si>
    <t>52.10295183977173</t>
  </si>
  <si>
    <t>GATCCAGATCTAACTTGGGGTGGCTTTGTCTTCTTCATTTGCCAATTCCACTATTTGTTTGGG</t>
  </si>
  <si>
    <t>T-37-A;A-54-T</t>
  </si>
  <si>
    <t>0.6747949008513221</t>
  </si>
  <si>
    <t>0.09187696710902782</t>
  </si>
  <si>
    <t>96.4142426130361</t>
  </si>
  <si>
    <t>GATCCAGATCTAACTTGGGGTGGCTTTGTCTTCTTCATTTGCCAATTCCACTCATTGTTTGGG</t>
  </si>
  <si>
    <t>T-37-A;A-53-C</t>
  </si>
  <si>
    <t>-0.02627100033107295</t>
  </si>
  <si>
    <t>0.09994680521298704</t>
  </si>
  <si>
    <t>47.8268900403642</t>
  </si>
  <si>
    <t>GATCCAGATCTAACTTGGGGTGGCTTTGTCTTCTTCATTTGCCAATTCCACTGATTGTTTGGG</t>
  </si>
  <si>
    <t>T-37-A;A-53-G</t>
  </si>
  <si>
    <t>0.651918326482439</t>
  </si>
  <si>
    <t>0.09309106897942454</t>
  </si>
  <si>
    <t>94.23365233740432</t>
  </si>
  <si>
    <t>GATCCAGATCTAACTTGGGGTGGCTTTGTCTTCTTCATTTGCCAATTCCACTTATTGTTTGGG</t>
  </si>
  <si>
    <t>T-37-A;A-53-T</t>
  </si>
  <si>
    <t>0.3053043363918292</t>
  </si>
  <si>
    <t>0.09945571383684494</t>
  </si>
  <si>
    <t>66.63056266726365</t>
  </si>
  <si>
    <t>GATCCAGATCTAACTTGGGGTGGCTTTGTCTTCTTCATTTGCCAATTCCAGTAATTGTTTGGG</t>
  </si>
  <si>
    <t>T-37-A;C-51-G</t>
  </si>
  <si>
    <t>0.184862774187517</t>
  </si>
  <si>
    <t>0.09679878888293772</t>
  </si>
  <si>
    <t>59.06991893645448</t>
  </si>
  <si>
    <t>GATCCAGATCTAACTTGGGGTGGCTTTGTCTTCTTCATTTGCCAATTCCATTAATTGTTTGGG</t>
  </si>
  <si>
    <t>T-37-A;C-51-T</t>
  </si>
  <si>
    <t>-0.11555519974052819</t>
  </si>
  <si>
    <t>0.13516475773939893</t>
  </si>
  <si>
    <t>43.74178549498889</t>
  </si>
  <si>
    <t>GATCCAGATCTAACTTGGGGTGGCTTTGTCTTCTTCATTTGCCAATTCCCCTAATTGTTTGGG</t>
  </si>
  <si>
    <t>T-37-A;A-50-C</t>
  </si>
  <si>
    <t>-1.2182739497531476</t>
  </si>
  <si>
    <t>0.2640139031455752</t>
  </si>
  <si>
    <t>14.520843282934699</t>
  </si>
  <si>
    <t>GATCCAGATCTAACTTGGGGTGGCTTTGTCTTCTTCATTTGCCAATTCCGCTAATTGTTTGGG</t>
  </si>
  <si>
    <t>T-37-A;A-50-G</t>
  </si>
  <si>
    <t>0.22570230394491075</t>
  </si>
  <si>
    <t>0.12407639612000709</t>
  </si>
  <si>
    <t>61.53224453184624</t>
  </si>
  <si>
    <t>GATCCAGATCTAACTTGGGGTGGCTTTGTCTTCTTCATTTGCCAATTCCTCTAATTGTTTGGG</t>
  </si>
  <si>
    <t>T-37-A;A-50-T</t>
  </si>
  <si>
    <t>0.2348851721980696</t>
  </si>
  <si>
    <t>0.10009003065708287</t>
  </si>
  <si>
    <t>62.09988934156941</t>
  </si>
  <si>
    <t>GATCCAGATCTAACTTGGGGTGGCTTTGTCTTCTTCATTTGCCAATTCGACTAATTGTTTGGG</t>
  </si>
  <si>
    <t>T-37-A;C-49-G</t>
  </si>
  <si>
    <t>-0.004442185280294594</t>
  </si>
  <si>
    <t>0.10419035629760749</t>
  </si>
  <si>
    <t>48.882372431598476</t>
  </si>
  <si>
    <t>GATCCAGATCTAACTTGGGGTGGCTTTGTCTTCTTCATTTGCCAATTCTACTAATTGTTTGGG</t>
  </si>
  <si>
    <t>T-37-A;C-49-T</t>
  </si>
  <si>
    <t>0.43514429463558346</t>
  </si>
  <si>
    <t>0.08929792869635367</t>
  </si>
  <si>
    <t>75.86863284144859</t>
  </si>
  <si>
    <t>GATCCAGATCTAACTTGGGGTGGCTTTGTCTTCTTCATTTGCCAATTGCACTAATTGTTTGGG</t>
  </si>
  <si>
    <t>T-37-A;C-48-G</t>
  </si>
  <si>
    <t>-0.4646858377182019</t>
  </si>
  <si>
    <t>0.11455680205137825</t>
  </si>
  <si>
    <t>30.8511244021378</t>
  </si>
  <si>
    <t>GATCCAGATCTAACTTGGGGTGGCTTTGTCTTCTTCATTTGCCAATTTCACTAATTGTTTGGG</t>
  </si>
  <si>
    <t>T-37-A;C-48-T</t>
  </si>
  <si>
    <t>-0.2922697712358804</t>
  </si>
  <si>
    <t>0.1149804111876938</t>
  </si>
  <si>
    <t>36.65644492785647</t>
  </si>
  <si>
    <t>GATCCAGATCTAACTTGGGGTGGCTTTGTCTTCTTCATTTGCCACTTCCACTAATTGTTTGGG</t>
  </si>
  <si>
    <t>T-37-A;A-45-C</t>
  </si>
  <si>
    <t>-1.07856315915439</t>
  </si>
  <si>
    <t>0.3094696299353445</t>
  </si>
  <si>
    <t>16.698115615252913</t>
  </si>
  <si>
    <t>GATCCAGATCTAACTTGGGGTGGCTTTGTCTTCTTCATTTGCCAGTTCCACTAATTGTTTGGG</t>
  </si>
  <si>
    <t>T-37-A;A-45-G</t>
  </si>
  <si>
    <t>0.6181950966680079</t>
  </si>
  <si>
    <t>0.08517007397954299</t>
  </si>
  <si>
    <t>91.10877583082296</t>
  </si>
  <si>
    <t>GATCCAGATCTAACTTGGGGTGGCTTTGTCTTCTTCATTTGCCATTTCCACTAATTGTTTGGG</t>
  </si>
  <si>
    <t>T-37-A;A-45-T</t>
  </si>
  <si>
    <t>0.039689488844082715</t>
  </si>
  <si>
    <t>0.10803206152107439</t>
  </si>
  <si>
    <t>51.08794317342546</t>
  </si>
  <si>
    <t>GATCCAGATCTAACTTGGGGTGGCTTTGTCTTCTTCATTTGCCCATTCCACTAATTGTTTGGG</t>
  </si>
  <si>
    <t>T-37-A;A-44-C</t>
  </si>
  <si>
    <t>-0.09909658904227925</t>
  </si>
  <si>
    <t>0.1269651686738703</t>
  </si>
  <si>
    <t>44.46767166670158</t>
  </si>
  <si>
    <t>GATCCAGATCTAACTTGGGGTGGCTTTGTCTTCTTCATTTGCCGATTCCACTAATTGTTTGGG</t>
  </si>
  <si>
    <t>T-37-A;A-44-G</t>
  </si>
  <si>
    <t>0.5686313343938912</t>
  </si>
  <si>
    <t>0.07561371053930033</t>
  </si>
  <si>
    <t>86.7031633425699</t>
  </si>
  <si>
    <t>GATCCAGATCTAACTTGGGGTGGCTTTGTCTTCTTCATTTGCCTATTCCACTAATTGTTTGGG</t>
  </si>
  <si>
    <t>T-37-A;A-44-T</t>
  </si>
  <si>
    <t>-0.056758866395711365</t>
  </si>
  <si>
    <t>0.0964095088231944</t>
  </si>
  <si>
    <t>46.390753826975846</t>
  </si>
  <si>
    <t>GATCCAGATCTAACTTGGGGTGGCTTTGTCTTCTTCATTTGCGAATTCCACTAATTGTTTGGG</t>
  </si>
  <si>
    <t>T-37-A;C-43-G</t>
  </si>
  <si>
    <t>0.53711872520392</t>
  </si>
  <si>
    <t>0.09031435584962479</t>
  </si>
  <si>
    <t>84.01352182574603</t>
  </si>
  <si>
    <t>GATCCAGATCTAACTTGGGGTGGCTTTGTCTTCTTCATTTGCTAATTCCACTAATTGTTTGGG</t>
  </si>
  <si>
    <t>T-37-A;C-43-T</t>
  </si>
  <si>
    <t>-0.3407450769946414</t>
  </si>
  <si>
    <t>0.11293608169270633</t>
  </si>
  <si>
    <t>34.921893652401295</t>
  </si>
  <si>
    <t>GATCCAGATCTAACTTGGGGTGGCTTTGTCTTCTTCATTTGGCAATTCCACTAATTGTTTGGG</t>
  </si>
  <si>
    <t>T-37-A;C-42-G</t>
  </si>
  <si>
    <t>0.32330424717397255</t>
  </si>
  <si>
    <t>0.08966920284072921</t>
  </si>
  <si>
    <t>67.84076595121984</t>
  </si>
  <si>
    <t>GATCCAGATCTAACTTGGGGTGGCTTTGTCTTCTTCATTTGTCAATTCCACTAATTGTTTGGG</t>
  </si>
  <si>
    <t>T-37-A;C-42-T</t>
  </si>
  <si>
    <t>0.13184164931760164</t>
  </si>
  <si>
    <t>0.10053075076901465</t>
  </si>
  <si>
    <t>56.01954704013937</t>
  </si>
  <si>
    <t>GATCCAGATCTAACTTGGGGTGGCTTTGTCTTCTTCATTTTCCAATTCCACTAATTGTTTGGG</t>
  </si>
  <si>
    <t>T-37-A;G-41-T</t>
  </si>
  <si>
    <t>-0.34930723642458295</t>
  </si>
  <si>
    <t>0.11287277508051775</t>
  </si>
  <si>
    <t>34.62416325780343</t>
  </si>
  <si>
    <t>GATCCAGATCTAACTTGGGGTGGCTTTGTCTTCTTCCATTGCCAATTCCACTAATTGTTTGGG</t>
  </si>
  <si>
    <t>T-37-C;T-38-A</t>
  </si>
  <si>
    <t>0.6987955818142039</t>
  </si>
  <si>
    <t>0.11869228128651249</t>
  </si>
  <si>
    <t>98.75624246460279</t>
  </si>
  <si>
    <t>GATCCAGATCTAACTTGGGGTGGCTTTGTCTTCTTCCCTTGCCAATTCCACTAATTGTTTGGG</t>
  </si>
  <si>
    <t>T-37-C;T-38-C</t>
  </si>
  <si>
    <t>0.2735468083977243</t>
  </si>
  <si>
    <t>0.10699486034474906</t>
  </si>
  <si>
    <t>64.54778764511654</t>
  </si>
  <si>
    <t>GATCCAGATCTAACTTGGGGTGGCTTTGTCTTCTTCCGTTGCCAATTCCACTAATTGTTTGGG</t>
  </si>
  <si>
    <t>T-37-C;T-38-G</t>
  </si>
  <si>
    <t>0.3205689481897769</t>
  </si>
  <si>
    <t>0.09075394930238288</t>
  </si>
  <si>
    <t>67.65545472936424</t>
  </si>
  <si>
    <t>GATCCAGATCTAACTTGGGGTGGCTTTGTCTTCTTCCTATGCCAATTCCACTAATTGTTTGGG</t>
  </si>
  <si>
    <t>T-37-C;T-39-A</t>
  </si>
  <si>
    <t>-0.32145396325191267</t>
  </si>
  <si>
    <t>0.13588219362164802</t>
  </si>
  <si>
    <t>35.60211590226187</t>
  </si>
  <si>
    <t>GATCCAGATCTAACTTGGGGTGGCTTTGTCTTCTTCCTCTGCCAATTCCACTAATTGTTTGGG</t>
  </si>
  <si>
    <t>T-37-C;T-39-C</t>
  </si>
  <si>
    <t>0.06674632038490921</t>
  </si>
  <si>
    <t>0.09689670993568417</t>
  </si>
  <si>
    <t>52.48909087693558</t>
  </si>
  <si>
    <t>GATCCAGATCTAACTTGGGGTGGCTTTGTCTTCTTCCTGTGCCAATTCCACTAATTGTTTGGG</t>
  </si>
  <si>
    <t>T-37-C;T-39-G</t>
  </si>
  <si>
    <t>0.4506204738869364</t>
  </si>
  <si>
    <t>0.09117493690212251</t>
  </si>
  <si>
    <t>77.05192218426131</t>
  </si>
  <si>
    <t>GATCCAGATCTAACTTGGGGTGGCTTTGTCTTCTTCCTTAGCCAATTCCACTAATTGTTTGGG</t>
  </si>
  <si>
    <t>T-37-C;T-40-A</t>
  </si>
  <si>
    <t>-0.2668841647460242</t>
  </si>
  <si>
    <t>0.2061956122521298</t>
  </si>
  <si>
    <t>37.59890283517133</t>
  </si>
  <si>
    <t>GATCCAGATCTAACTTGGGGTGGCTTTGTCTTCTTCCTTCGCCAATTCCACTAATTGTTTGGG</t>
  </si>
  <si>
    <t>T-37-C;T-40-C</t>
  </si>
  <si>
    <t>0.4243591783053401</t>
  </si>
  <si>
    <t>0.08238958180358195</t>
  </si>
  <si>
    <t>75.05477746178023</t>
  </si>
  <si>
    <t>GATCCAGATCTAACTTGGGGTGGCTTTGTCTTCTTCCTTGGCCAATTCCACTAATTGTTTGGG</t>
  </si>
  <si>
    <t>T-37-C;T-40-G</t>
  </si>
  <si>
    <t>-0.09089154390372348</t>
  </si>
  <si>
    <t>0.09648160664877228</t>
  </si>
  <si>
    <t>44.83403186555477</t>
  </si>
  <si>
    <t>GATCCAGATCTAACTTGGGGTGGCTTTGTCTTCTTCCTTTACCAATTCCACTAATTGTTTGGG</t>
  </si>
  <si>
    <t>T-37-C;G-41-A</t>
  </si>
  <si>
    <t>-0.19573018248172366</t>
  </si>
  <si>
    <t>0.1249776229344328</t>
  </si>
  <si>
    <t>40.37169224308103</t>
  </si>
  <si>
    <t>GATCCAGATCTAACTTGGGGTGGCTTTGTCTTCTTCCTTTCCCAATTCCACTAATTGTTTGGG</t>
  </si>
  <si>
    <t>T-37-C;G-41-C</t>
  </si>
  <si>
    <t>-0.5270637634906564</t>
  </si>
  <si>
    <t>0.163978263525154</t>
  </si>
  <si>
    <t>28.985487430876205</t>
  </si>
  <si>
    <t>GATCCAGATCTAACTTGGGGTGGCTTTGTCTTCTTCCTTTGACAATTCCACTAATTGTTTGGG</t>
  </si>
  <si>
    <t>T-37-C;C-42-A</t>
  </si>
  <si>
    <t>-0.6012540387132852</t>
  </si>
  <si>
    <t>0.15850462167342347</t>
  </si>
  <si>
    <t>26.91288036772685</t>
  </si>
  <si>
    <t>GATCCAGATCTAACTTGGGGTGGCTTTGTCTTCTTCCTTTGCAAATTCCACTAATTGTTTGGG</t>
  </si>
  <si>
    <t>T-37-C;C-43-A</t>
  </si>
  <si>
    <t>0.05962232207975543</t>
  </si>
  <si>
    <t>0.11153205375668376</t>
  </si>
  <si>
    <t>52.11648747134672</t>
  </si>
  <si>
    <t>GATCCAGATCTAACTTGGGGTGGCTTTGTCTTCTTCCTTTGCCAAATCCACTAATTGTTTGGG</t>
  </si>
  <si>
    <t>T-37-C;T-46-A</t>
  </si>
  <si>
    <t>0.047148028794122054</t>
  </si>
  <si>
    <t>0.1534074514114236</t>
  </si>
  <si>
    <t>51.470409184520186</t>
  </si>
  <si>
    <t>GATCCAGATCTAACTTGGGGTGGCTTTGTCTTCTTCCTTTGCCAACTCCACTAATTGTTTGGG</t>
  </si>
  <si>
    <t>T-37-C;T-46-C</t>
  </si>
  <si>
    <t>-0.21080941829850036</t>
  </si>
  <si>
    <t>0.1151871912440543</t>
  </si>
  <si>
    <t>39.767484916651256</t>
  </si>
  <si>
    <t>GATCCAGATCTAACTTGGGGTGGCTTTGTCTTCTTCCTTTGCCAAGTCCACTAATTGTTTGGG</t>
  </si>
  <si>
    <t>T-37-C;T-46-G</t>
  </si>
  <si>
    <t>0.2562722258726993</t>
  </si>
  <si>
    <t>0.08842002459888848</t>
  </si>
  <si>
    <t>63.44232723419225</t>
  </si>
  <si>
    <t>GATCCAGATCTAACTTGGGGTGGCTTTGTCTTCTTCCTTTGCCAATACCACTAATTGTTTGGG</t>
  </si>
  <si>
    <t>T-37-C;T-47-A</t>
  </si>
  <si>
    <t>-0.14301476611516117</t>
  </si>
  <si>
    <t>0.10160080527724766</t>
  </si>
  <si>
    <t>42.55699637661955</t>
  </si>
  <si>
    <t>GATCCAGATCTAACTTGGGGTGGCTTTGTCTTCTTCCTTTGCCAATCCCACTAATTGTTTGGG</t>
  </si>
  <si>
    <t>T-37-C;T-47-C</t>
  </si>
  <si>
    <t>-1.1257210598581455</t>
  </si>
  <si>
    <t>0.2211072808429376</t>
  </si>
  <si>
    <t>15.92894628160611</t>
  </si>
  <si>
    <t>GATCCAGATCTAACTTGGGGTGGCTTTGTCTTCTTCCTTTGCCAATGCCACTAATTGTTTGGG</t>
  </si>
  <si>
    <t>T-37-C;T-47-G</t>
  </si>
  <si>
    <t>-0.664433828120465</t>
  </si>
  <si>
    <t>0.16653560140813428</t>
  </si>
  <si>
    <t>25.26513056824391</t>
  </si>
  <si>
    <t>GATCCAGATCTAACTTGGGGTGGCTTTGTCTTCTTCCTTTGCCAATTACACTAATTGTTTGGG</t>
  </si>
  <si>
    <t>T-37-C;C-48-A</t>
  </si>
  <si>
    <t>-0.5641661526170184</t>
  </si>
  <si>
    <t>0.13652870114855392</t>
  </si>
  <si>
    <t>27.929762658190988</t>
  </si>
  <si>
    <t>GATCCAGATCTAACTTGGGGTGGCTTTGTCTTCTTCCTTTGCCAATTCAACTAATTGTTTGGG</t>
  </si>
  <si>
    <t>T-37-C;C-49-A</t>
  </si>
  <si>
    <t>0.3776754286750449</t>
  </si>
  <si>
    <t>0.09958000513314752</t>
  </si>
  <si>
    <t>71.63146720151151</t>
  </si>
  <si>
    <t>GATCCAGATCTAACTTGGGGTGGCTTTGTCTTCTTCCTTTGCCAATTCCAATAATTGTTTGGG</t>
  </si>
  <si>
    <t>T-37-C;C-51-A</t>
  </si>
  <si>
    <t>-0.43881380155076066</t>
  </si>
  <si>
    <t>0.1244208178624473</t>
  </si>
  <si>
    <t>31.65972072194</t>
  </si>
  <si>
    <t>GATCCAGATCTAACTTGGGGTGGCTTTGTCTTCTTCCTTTGCCAATTCCACAAATTGTTTGGG</t>
  </si>
  <si>
    <t>T-37-C;T-52-A</t>
  </si>
  <si>
    <t>-0.018382529383747806</t>
  </si>
  <si>
    <t>0.11601187658646715</t>
  </si>
  <si>
    <t>48.2056630788154</t>
  </si>
  <si>
    <t>GATCCAGATCTAACTTGGGGTGGCTTTGTCTTCTTCCTTTGCCAATTCCACCAATTGTTTGGG</t>
  </si>
  <si>
    <t>T-37-C;T-52-C</t>
  </si>
  <si>
    <t>0.3764038741394012</t>
  </si>
  <si>
    <t>0.09631378298373468</t>
  </si>
  <si>
    <t>71.54044176866216</t>
  </si>
  <si>
    <t>GATCCAGATCTAACTTGGGGTGGCTTTGTCTTCTTCCTTTGCCAATTCCACGAATTGTTTGGG</t>
  </si>
  <si>
    <t>T-37-C;T-52-G</t>
  </si>
  <si>
    <t>0.16478030945886474</t>
  </si>
  <si>
    <t>0.09249870718214127</t>
  </si>
  <si>
    <t>57.89548164180394</t>
  </si>
  <si>
    <t>GATCCAGATCTAACTTGGGGTGGCTTTGTCTTCTTCCTTTGCCAATTCCACTAAATGTTTGGG</t>
  </si>
  <si>
    <t>T-37-C;T-55-A</t>
  </si>
  <si>
    <t>0.1279657476184612</t>
  </si>
  <si>
    <t>0.11154615281260151</t>
  </si>
  <si>
    <t>55.80284101948908</t>
  </si>
  <si>
    <t>GATCCAGATCTAACTTGGGGTGGCTTTGTCTTCTTCCTTTGCCAATTCCACTAACTGTTTGGG</t>
  </si>
  <si>
    <t>T-37-C;T-55-C</t>
  </si>
  <si>
    <t>0.16295961897936306</t>
  </si>
  <si>
    <t>0.11713370237281201</t>
  </si>
  <si>
    <t>57.790167790627834</t>
  </si>
  <si>
    <t>GATCCAGATCTAACTTGGGGTGGCTTTGTCTTCTTCCTTTGCCAATTCCACTAAGTGTTTGGG</t>
  </si>
  <si>
    <t>T-37-C;T-55-G</t>
  </si>
  <si>
    <t>0.22764573248002085</t>
  </si>
  <si>
    <t>0.11226139496381748</t>
  </si>
  <si>
    <t>61.65194432802391</t>
  </si>
  <si>
    <t>GATCCAGATCTAACTTGGGGTGGCTTTGTCTTCTTCCTTTGCCAATTCCACTAATAGTTTGGG</t>
  </si>
  <si>
    <t>T-37-C;T-56-A</t>
  </si>
  <si>
    <t>-0.29174273247011334</t>
  </si>
  <si>
    <t>0.13000661036252015</t>
  </si>
  <si>
    <t>36.67576938727096</t>
  </si>
  <si>
    <t>GATCCAGATCTAACTTGGGGTGGCTTTGTCTTCTTCCTTTGCCAATTCCACTAATCGTTTGGG</t>
  </si>
  <si>
    <t>T-37-C;T-56-C</t>
  </si>
  <si>
    <t>-0.05156234271873644</t>
  </si>
  <si>
    <t>0.11523207095568762</t>
  </si>
  <si>
    <t>46.63245192868635</t>
  </si>
  <si>
    <t>GATCCAGATCTAACTTGGGGTGGCTTTGTCTTCTTCCTTTGCCAATTCCACTAATGGTTTGGG</t>
  </si>
  <si>
    <t>T-37-C;T-56-G</t>
  </si>
  <si>
    <t>0.09490997160117248</t>
  </si>
  <si>
    <t>0.10715643182948827</t>
  </si>
  <si>
    <t>53.98838907966998</t>
  </si>
  <si>
    <t>GATCCAGATCTAACTTGGGGTGGCTTTGTCTTCTTCCTTTGCCAATTCCACTAATTATTTGGG</t>
  </si>
  <si>
    <t>T-37-C;G-57-A</t>
  </si>
  <si>
    <t>0.28772772617139164</t>
  </si>
  <si>
    <t>0.09058503460874161</t>
  </si>
  <si>
    <t>65.4696555317364</t>
  </si>
  <si>
    <t>GATCCAGATCTAACTTGGGGTGGCTTTGTCTTCTTCCTTTGCCAATTCCACTAATTCTTTGGG</t>
  </si>
  <si>
    <t>T-37-C;G-57-C</t>
  </si>
  <si>
    <t>0.062464314473170274</t>
  </si>
  <si>
    <t>0.11649499966463336</t>
  </si>
  <si>
    <t>52.2648128022085</t>
  </si>
  <si>
    <t>GATCCAGATCTAACTTGGGGTGGCTTTGTCTTCTTCCTTTGCCAATTCCACTAATTGATTGGG</t>
  </si>
  <si>
    <t>T-37-C;T-58-A</t>
  </si>
  <si>
    <t>-0.03371668026606299</t>
  </si>
  <si>
    <t>0.11812523206521253</t>
  </si>
  <si>
    <t>47.4721087578094</t>
  </si>
  <si>
    <t>GATCCAGATCTAACTTGGGGTGGCTTTGTCTTCTTCCTTTGCCAATTCCACTAATTGCTTGGG</t>
  </si>
  <si>
    <t>T-37-C;T-58-C</t>
  </si>
  <si>
    <t>0.1486286892464857</t>
  </si>
  <si>
    <t>0.0949696238697057</t>
  </si>
  <si>
    <t>56.967887053483025</t>
  </si>
  <si>
    <t>GATCCAGATCTAACTTGGGGTGGCTTTGTCTTCTTCCTTTGCCAATTCCACTAATTGGTTGGG</t>
  </si>
  <si>
    <t>T-37-C;T-58-G</t>
  </si>
  <si>
    <t>-0.055905674791833324</t>
  </si>
  <si>
    <t>0.12651200279473018</t>
  </si>
  <si>
    <t>46.43035091818946</t>
  </si>
  <si>
    <t>GATCCAGATCTAACTTGGGGTGGCTTTGTCTTCTTCCTTTGCCAATTCCACTAATTGTATGGG</t>
  </si>
  <si>
    <t>T-37-C;T-59-A</t>
  </si>
  <si>
    <t>-0.09422176610507202</t>
  </si>
  <si>
    <t>0.11911793092955575</t>
  </si>
  <si>
    <t>44.684972914733805</t>
  </si>
  <si>
    <t>GATCCAGATCTAACTTGGGGTGGCTTTGTCTTCTTCCTTTGCCAATTCCACTAATTGTCTGGG</t>
  </si>
  <si>
    <t>T-37-C;T-59-C</t>
  </si>
  <si>
    <t>0.018390908381465926</t>
  </si>
  <si>
    <t>0.11549091927267885</t>
  </si>
  <si>
    <t>50.01134817530575</t>
  </si>
  <si>
    <t>GATCCAGATCTAACTTGGGGTGGCTTTGTCTTCTTCCTTTGCCAATTCCACTAATTGTGTGGG</t>
  </si>
  <si>
    <t>T-37-C;T-59-G</t>
  </si>
  <si>
    <t>-0.5939252166287571</t>
  </si>
  <si>
    <t>0.1600545656388113</t>
  </si>
  <si>
    <t>27.1108446160204</t>
  </si>
  <si>
    <t>GATCCAGATCTAACTTGGGGTGGCTTTGTCTTCTTCCTTTGCCAATTCCACTAATTGTTAGGG</t>
  </si>
  <si>
    <t>T-37-C;T-60-A</t>
  </si>
  <si>
    <t>-0.9011099470748183</t>
  </si>
  <si>
    <t>0.17303826059971664</t>
  </si>
  <si>
    <t>19.940425188980946</t>
  </si>
  <si>
    <t>GATCCAGATCTAACTTGGGGTGGCTTTGTCTTCTTCCTTTGCCAATTCCACTAATTGTTCGGG</t>
  </si>
  <si>
    <t>T-37-C;T-60-C</t>
  </si>
  <si>
    <t>1.7273975139721343e-4</t>
  </si>
  <si>
    <t>0.10268612422427115</t>
  </si>
  <si>
    <t>49.108482254383766</t>
  </si>
  <si>
    <t>GATCCAGATCTAACTTGGGGTGGCTTTGTCTTCTTCCTTTGCCAATTCCACTAATTGTTGGGG</t>
  </si>
  <si>
    <t>T-37-C;T-60-G</t>
  </si>
  <si>
    <t>-0.46499197577538626</t>
  </si>
  <si>
    <t>0.12653605225791775</t>
  </si>
  <si>
    <t>30.841681144395416</t>
  </si>
  <si>
    <t>GATCCAGATCTAACTTGGGGTGGCTTTGTCTTCTTCCTTTGCCAATTCCACTAATTGTTTAGG</t>
  </si>
  <si>
    <t>T-37-C;G-61-A</t>
  </si>
  <si>
    <t>-0.1461978582320607</t>
  </si>
  <si>
    <t>0.09164664714625319</t>
  </si>
  <si>
    <t>42.42174890371142</t>
  </si>
  <si>
    <t>GATCCAGATCTAACTTGGGGTGGCTTTGTCTTCTTCCTTTGCCAATTCCACTAATTGTTTCGG</t>
  </si>
  <si>
    <t>T-37-C;G-61-C</t>
  </si>
  <si>
    <t>0.43215863895564166</t>
  </si>
  <si>
    <t>0.10249571714093442</t>
  </si>
  <si>
    <t>75.64245304239347</t>
  </si>
  <si>
    <t>GATCCAGATCTAACTTGGGGTGGCTTTGTCTTCTTCCTTTGCCAATTCCACTAATTGTTTGAG</t>
  </si>
  <si>
    <t>T-37-C;G-62-A</t>
  </si>
  <si>
    <t>0.18369510067630834</t>
  </si>
  <si>
    <t>0.0780311293180023</t>
  </si>
  <si>
    <t>59.00098481091177</t>
  </si>
  <si>
    <t>GATCCAGATCTAACTTGGGGTGGCTTTGTCTTCTTCCTTTGCCAATTCCACTAATTGTTTGCG</t>
  </si>
  <si>
    <t>T-37-C;G-62-C</t>
  </si>
  <si>
    <t>0.2574773716027015</t>
  </si>
  <si>
    <t>0.10227085909258186</t>
  </si>
  <si>
    <t>63.518830573537</t>
  </si>
  <si>
    <t>GATCCAGATCTAACTTGGGGTGGCTTTGTCTTCTTCCTTTGCCAATTCCACTAATTGTTTGGA</t>
  </si>
  <si>
    <t>T-37-C;G-63-A</t>
  </si>
  <si>
    <t>-2.8661913448671177</t>
  </si>
  <si>
    <t>0.8001516962445943</t>
  </si>
  <si>
    <t>2.794540493173321</t>
  </si>
  <si>
    <t>GATCCAGATCTAACTTGGGGTGGCTTTGTCTTCTTCCTTTGCCAATTCCACTAATTGTTTGGC</t>
  </si>
  <si>
    <t>T-37-C;G-63-C</t>
  </si>
  <si>
    <t>-2.115276142017449</t>
  </si>
  <si>
    <t>1.1863234846328268</t>
  </si>
  <si>
    <t>5.921459127600854</t>
  </si>
  <si>
    <t>GATCCAGATCTAACTTGGGGTGGCTTTGTCTTCTTCCTTTGCCAATTCCACTAATTGTTTGGG</t>
  </si>
  <si>
    <t>T-37-C</t>
  </si>
  <si>
    <t>-0.10691629663587972</t>
  </si>
  <si>
    <t>0.018030186914960653</t>
  </si>
  <si>
    <t>44.12130349079736</t>
  </si>
  <si>
    <t>GATCCAGATCTAACTTGGGGTGGCTTTGTCTTCTTCCTTTGCCAATTCCACTAATTGTTTGGT</t>
  </si>
  <si>
    <t>T-37-C;G-63-T</t>
  </si>
  <si>
    <t>-2.817887261451699</t>
  </si>
  <si>
    <t>1.3117936413857614</t>
  </si>
  <si>
    <t>2.932841573454577</t>
  </si>
  <si>
    <t>GATCCAGATCTAACTTGGGGTGGCTTTGTCTTCTTCCTTTGCCAATTCCACTAATTGTTTGTG</t>
  </si>
  <si>
    <t>T-37-C;G-62-T</t>
  </si>
  <si>
    <t>-0.30518456533427896</t>
  </si>
  <si>
    <t>0.1443049366397962</t>
  </si>
  <si>
    <t>36.186078370612435</t>
  </si>
  <si>
    <t>GATCCAGATCTAACTTGGGGTGGCTTTGTCTTCTTCCTTTGCCAATTCCACTAATTGTTTTGG</t>
  </si>
  <si>
    <t>T-37-C;G-61-T</t>
  </si>
  <si>
    <t>0.14199263654853067</t>
  </si>
  <si>
    <t>0.0841638330192976</t>
  </si>
  <si>
    <t>56.591096735838335</t>
  </si>
  <si>
    <t>GATCCAGATCTAACTTGGGGTGGCTTTGTCTTCTTCCTTTGCCAATTCCACTAATTTTTTGGG</t>
  </si>
  <si>
    <t>T-37-C;G-57-T</t>
  </si>
  <si>
    <t>0.41841453537446527</t>
  </si>
  <si>
    <t>0.10372968625429027</t>
  </si>
  <si>
    <t>74.609927157659655</t>
  </si>
  <si>
    <t>GATCCAGATCTAACTTGGGGTGGCTTTGTCTTCTTCCTTTGCCAATTCCACTACTTGTTTGGG</t>
  </si>
  <si>
    <t>T-37-C;A-54-C</t>
  </si>
  <si>
    <t>0.2455021886272042</t>
  </si>
  <si>
    <t>0.12112444226759636</t>
  </si>
  <si>
    <t>62.76271728834713</t>
  </si>
  <si>
    <t>GATCCAGATCTAACTTGGGGTGGCTTTGTCTTCTTCCTTTGCCAATTCCACTAGTTGTTTGGG</t>
  </si>
  <si>
    <t>T-37-C;A-54-G</t>
  </si>
  <si>
    <t>-0.1489700506811519</t>
  </si>
  <si>
    <t>0.12095942314110376</t>
  </si>
  <si>
    <t>42.30431050785042</t>
  </si>
  <si>
    <t>GATCCAGATCTAACTTGGGGTGGCTTTGTCTTCTTCCTTTGCCAATTCCACTATTTGTTTGGG</t>
  </si>
  <si>
    <t>T-37-C;A-54-T</t>
  </si>
  <si>
    <t>-0.23784242433500102</t>
  </si>
  <si>
    <t>0.12380772893323717</t>
  </si>
  <si>
    <t>38.70685090995422</t>
  </si>
  <si>
    <t>GATCCAGATCTAACTTGGGGTGGCTTTGTCTTCTTCCTTTGCCAATTCCACTCATTGTTTGGG</t>
  </si>
  <si>
    <t>T-37-C;A-53-C</t>
  </si>
  <si>
    <t>-0.23859761085498102</t>
  </si>
  <si>
    <t>0.11437216648981856</t>
  </si>
  <si>
    <t>38.67763105252606</t>
  </si>
  <si>
    <t>GATCCAGATCTAACTTGGGGTGGCTTTGTCTTCTTCCTTTGCCAATTCCACTGATTGTTTGGG</t>
  </si>
  <si>
    <t>T-37-C;A-53-G</t>
  </si>
  <si>
    <t>0.40247418596476336</t>
  </si>
  <si>
    <t>0.11926060966703322</t>
  </si>
  <si>
    <t>73.43004767824073</t>
  </si>
  <si>
    <t>GATCCAGATCTAACTTGGGGTGGCTTTGTCTTCTTCCTTTGCCAATTCCACTTATTGTTTGGG</t>
  </si>
  <si>
    <t>T-37-C;A-53-T</t>
  </si>
  <si>
    <t>-0.028524393431052897</t>
  </si>
  <si>
    <t>0.11398344406602948</t>
  </si>
  <si>
    <t>47.71923859242128</t>
  </si>
  <si>
    <t>GATCCAGATCTAACTTGGGGTGGCTTTGTCTTCTTCCTTTGCCAATTCCAGTAATTGTTTGGG</t>
  </si>
  <si>
    <t>T-37-C;C-51-G</t>
  </si>
  <si>
    <t>0.34285986343849995</t>
  </si>
  <si>
    <t>0.10210207065424518</t>
  </si>
  <si>
    <t>69.1804908151592</t>
  </si>
  <si>
    <t>GATCCAGATCTAACTTGGGGTGGCTTTGTCTTCTTCCTTTGCCAATTCCATTAATTGTTTGGG</t>
  </si>
  <si>
    <t>T-37-C;C-51-T</t>
  </si>
  <si>
    <t>-0.5003967308265835</t>
  </si>
  <si>
    <t>0.1495376899461982</t>
  </si>
  <si>
    <t>29.768842831218894</t>
  </si>
  <si>
    <t>GATCCAGATCTAACTTGGGGTGGCTTTGTCTTCTTCCTTTGCCAATTCCCCTAATTGTTTGGG</t>
  </si>
  <si>
    <t>T-37-C;A-50-C</t>
  </si>
  <si>
    <t>-1.3845180611636128</t>
  </si>
  <si>
    <t>0.33571186540117615</t>
  </si>
  <si>
    <t>12.296823458729515</t>
  </si>
  <si>
    <t>GATCCAGATCTAACTTGGGGTGGCTTTGTCTTCTTCCTTTGCCAATTCCGCTAATTGTTTGGG</t>
  </si>
  <si>
    <t>T-37-C;A-50-G</t>
  </si>
  <si>
    <t>-0.12119541854374428</t>
  </si>
  <si>
    <t>0.10256264176653372</t>
  </si>
  <si>
    <t>43.495766706050325</t>
  </si>
  <si>
    <t>GATCCAGATCTAACTTGGGGTGGCTTTGTCTTCTTCCTTTGCCAATTCCTCTAATTGTTTGGG</t>
  </si>
  <si>
    <t>T-37-C;A-50-T</t>
  </si>
  <si>
    <t>-0.3646812821412545</t>
  </si>
  <si>
    <t>0.14056268445848122</t>
  </si>
  <si>
    <t>34.09592080541366</t>
  </si>
  <si>
    <t>GATCCAGATCTAACTTGGGGTGGCTTTGTCTTCTTCCTTTGCCAATTCGACTAATTGTTTGGG</t>
  </si>
  <si>
    <t>T-37-C;C-49-G</t>
  </si>
  <si>
    <t>0.2890289756213761</t>
  </si>
  <si>
    <t>0.08663299718376889</t>
  </si>
  <si>
    <t>65.55490333728898</t>
  </si>
  <si>
    <t>GATCCAGATCTAACTTGGGGTGGCTTTGTCTTCTTCCTTTGCCAATTCTACTAATTGTTTGGG</t>
  </si>
  <si>
    <t>T-37-C;C-49-T</t>
  </si>
  <si>
    <t>0.02603999746281435</t>
  </si>
  <si>
    <t>0.0894269373273437</t>
  </si>
  <si>
    <t>50.39535621612164</t>
  </si>
  <si>
    <t>GATCCAGATCTAACTTGGGGTGGCTTTGTCTTCTTCCTTTGCCAATTGCACTAATTGTTTGGG</t>
  </si>
  <si>
    <t>T-37-C;C-48-G</t>
  </si>
  <si>
    <t>-0.4684022838300458</t>
  </si>
  <si>
    <t>0.12800012088519414</t>
  </si>
  <si>
    <t>30.7366806545423</t>
  </si>
  <si>
    <t>GATCCAGATCTAACTTGGGGTGGCTTTGTCTTCTTCCTTTGCCAATTTCACTAATTGTTTGGG</t>
  </si>
  <si>
    <t>T-37-C;C-48-T</t>
  </si>
  <si>
    <t>-0.7989570050934512</t>
  </si>
  <si>
    <t>0.13659626382216333</t>
  </si>
  <si>
    <t>22.085074750310223</t>
  </si>
  <si>
    <t>GATCCAGATCTAACTTGGGGTGGCTTTGTCTTCTTCCTTTGCCACTTCCACTAATTGTTTGGG</t>
  </si>
  <si>
    <t>T-37-C;A-45-C</t>
  </si>
  <si>
    <t>-1.7429005171968575</t>
  </si>
  <si>
    <t>0.3704688622443961</t>
  </si>
  <si>
    <t>8.593091080031552</t>
  </si>
  <si>
    <t>GATCCAGATCTAACTTGGGGTGGCTTTGTCTTCTTCCTTTGCCAGTTCCACTAATTGTTTGGG</t>
  </si>
  <si>
    <t>T-37-C;A-45-G</t>
  </si>
  <si>
    <t>0.16433698773400712</t>
  </si>
  <si>
    <t>0.07993904128443423</t>
  </si>
  <si>
    <t>57.8698210054001</t>
  </si>
  <si>
    <t>GATCCAGATCTAACTTGGGGTGGCTTTGTCTTCTTCCTTTGCCATTTCCACTAATTGTTTGGG</t>
  </si>
  <si>
    <t>T-37-C;A-45-T</t>
  </si>
  <si>
    <t>-0.4344720618649306</t>
  </si>
  <si>
    <t>0.1364208124760444</t>
  </si>
  <si>
    <t>31.79747782417818</t>
  </si>
  <si>
    <t>GATCCAGATCTAACTTGGGGTGGCTTTGTCTTCTTCCTTTGCCCATTCCACTAATTGTTTGGG</t>
  </si>
  <si>
    <t>T-37-C;A-44-C</t>
  </si>
  <si>
    <t>-0.3862705452984606</t>
  </si>
  <si>
    <t>0.133194635605626</t>
  </si>
  <si>
    <t>33.3677041141546</t>
  </si>
  <si>
    <t>GATCCAGATCTAACTTGGGGTGGCTTTGTCTTCTTCCTTTGCCGATTCCACTAATTGTTTGGG</t>
  </si>
  <si>
    <t>T-37-C;A-44-G</t>
  </si>
  <si>
    <t>0.20184140523026822</t>
  </si>
  <si>
    <t>0.07482128577254174</t>
  </si>
  <si>
    <t>60.08140784559248</t>
  </si>
  <si>
    <t>GATCCAGATCTAACTTGGGGTGGCTTTGTCTTCTTCCTTTGCCTATTCCACTAATTGTTTGGG</t>
  </si>
  <si>
    <t>T-37-C;A-44-T</t>
  </si>
  <si>
    <t>-0.6106121140320279</t>
  </si>
  <si>
    <t>0.1213126235178644</t>
  </si>
  <si>
    <t>26.662202367399946</t>
  </si>
  <si>
    <t>GATCCAGATCTAACTTGGGGTGGCTTTGTCTTCTTCCTTTGCGAATTCCACTAATTGTTTGGG</t>
  </si>
  <si>
    <t>T-37-C;C-43-G</t>
  </si>
  <si>
    <t>0.21888148547957503</t>
  </si>
  <si>
    <t>0.10940040518127718</t>
  </si>
  <si>
    <t>61.113972363020956</t>
  </si>
  <si>
    <t>GATCCAGATCTAACTTGGGGTGGCTTTGTCTTCTTCCTTTGCTAATTCCACTAATTGTTTGGG</t>
  </si>
  <si>
    <t>T-37-C;C-43-T</t>
  </si>
  <si>
    <t>-0.7168907344397092</t>
  </si>
  <si>
    <t>0.1629022802133886</t>
  </si>
  <si>
    <t>23.97396141569666</t>
  </si>
  <si>
    <t>GATCCAGATCTAACTTGGGGTGGCTTTGTCTTCTTCCTTTGGCAATTCCACTAATTGTTTGGG</t>
  </si>
  <si>
    <t>T-37-C;C-42-G</t>
  </si>
  <si>
    <t>0.22134244980318418</t>
  </si>
  <si>
    <t>0.1047330324507403</t>
  </si>
  <si>
    <t>61.26455688424828</t>
  </si>
  <si>
    <t>GATCCAGATCTAACTTGGGGTGGCTTTGTCTTCTTCCTTTGTCAATTCCACTAATTGTTTGGG</t>
  </si>
  <si>
    <t>T-37-C;C-42-T</t>
  </si>
  <si>
    <t>-0.5921469243678006</t>
  </si>
  <si>
    <t>0.12248012959336618</t>
  </si>
  <si>
    <t>27.159098513238852</t>
  </si>
  <si>
    <t>GATCCAGATCTAACTTGGGGTGGCTTTGTCTTCTTCCTTTTCCAATTCCACTAATTGTTTGGG</t>
  </si>
  <si>
    <t>T-37-C;G-41-T</t>
  </si>
  <si>
    <t>-0.7035074264295621</t>
  </si>
  <si>
    <t>0.2048461581609351</t>
  </si>
  <si>
    <t>24.296968959046115</t>
  </si>
  <si>
    <t>GATCCAGATCTAACTTGGGGTGGCTTTGTCTTCTTCGATTGCCAATTCCACTAATTGTTTGGG</t>
  </si>
  <si>
    <t>T-37-G;T-38-A</t>
  </si>
  <si>
    <t>0.4048859851038663</t>
  </si>
  <si>
    <t>0.0943773137480841</t>
  </si>
  <si>
    <t>73.60735993884535</t>
  </si>
  <si>
    <t>GATCCAGATCTAACTTGGGGTGGCTTTGTCTTCTTCGCTTGCCAATTCCACTAATTGTTTGGG</t>
  </si>
  <si>
    <t>T-37-G;T-38-C</t>
  </si>
  <si>
    <t>0.3313302811138599</t>
  </si>
  <si>
    <t>0.08727447094952054</t>
  </si>
  <si>
    <t>68.38744915558065</t>
  </si>
  <si>
    <t>GATCCAGATCTAACTTGGGGTGGCTTTGTCTTCTTCGGTTGCCAATTCCACTAATTGTTTGGG</t>
  </si>
  <si>
    <t>T-37-G;T-38-G</t>
  </si>
  <si>
    <t>0.1991465241489399</t>
  </si>
  <si>
    <t>0.093981944008816945</t>
  </si>
  <si>
    <t>59.91971356753242</t>
  </si>
  <si>
    <t>GATCCAGATCTAACTTGGGGTGGCTTTGTCTTCTTCGTATGCCAATTCCACTAATTGTTTGGG</t>
  </si>
  <si>
    <t>T-37-G;T-39-A</t>
  </si>
  <si>
    <t>0.4351592414264096</t>
  </si>
  <si>
    <t>0.08231081091334964</t>
  </si>
  <si>
    <t>75.86976684250874</t>
  </si>
  <si>
    <t>GATCCAGATCTAACTTGGGGTGGCTTTGTCTTCTTCGTCTGCCAATTCCACTAATTGTTTGGG</t>
  </si>
  <si>
    <t>T-37-G;T-39-C</t>
  </si>
  <si>
    <t>0.8664802139920741</t>
  </si>
  <si>
    <t>0.09317487887494934</t>
  </si>
  <si>
    <t>GATCCAGATCTAACTTGGGGTGGCTTTGTCTTCTTCGTGTGCCAATTCCACTAATTGTTTGGG</t>
  </si>
  <si>
    <t>T-37-G;T-39-G</t>
  </si>
  <si>
    <t>0.17834615363537543</t>
  </si>
  <si>
    <t>0.07867764411664983</t>
  </si>
  <si>
    <t>58.68623421039186</t>
  </si>
  <si>
    <t>GATCCAGATCTAACTTGGGGTGGCTTTGTCTTCTTCGTTAGCCAATTCCACTAATTGTTTGGG</t>
  </si>
  <si>
    <t>T-37-G;T-40-A</t>
  </si>
  <si>
    <t>-0.0481961706688913</t>
  </si>
  <si>
    <t>0.09761176370094035</t>
  </si>
  <si>
    <t>46.78968928050104</t>
  </si>
  <si>
    <t>GATCCAGATCTAACTTGGGGTGGCTTTGTCTTCTTCGTTCGCCAATTCCACTAATTGTTTGGG</t>
  </si>
  <si>
    <t>T-37-G;T-40-C</t>
  </si>
  <si>
    <t>0.3861747075097711</t>
  </si>
  <si>
    <t>0.08821431797769985</t>
  </si>
  <si>
    <t>72.2428776077893</t>
  </si>
  <si>
    <t>GATCCAGATCTAACTTGGGGTGGCTTTGTCTTCTTCGTTGGCCAATTCCACTAATTGTTTGGG</t>
  </si>
  <si>
    <t>T-37-G;T-40-G</t>
  </si>
  <si>
    <t>0.495342477600316</t>
  </si>
  <si>
    <t>0.07402714509643141</t>
  </si>
  <si>
    <t>80.57605430654287</t>
  </si>
  <si>
    <t>GATCCAGATCTAACTTGGGGTGGCTTTGTCTTCTTCGTTTACCAATTCCACTAATTGTTTGGG</t>
  </si>
  <si>
    <t>T-37-G;G-41-A</t>
  </si>
  <si>
    <t>0.3733629630271633</t>
  </si>
  <si>
    <t>0.0684772799759041</t>
  </si>
  <si>
    <t>71.32322408153955</t>
  </si>
  <si>
    <t>GATCCAGATCTAACTTGGGGTGGCTTTGTCTTCTTCGTTTCCCAATTCCACTAATTGTTTGGG</t>
  </si>
  <si>
    <t>T-37-G;G-41-C</t>
  </si>
  <si>
    <t>0.7614297392286965</t>
  </si>
  <si>
    <t>0.10180334475889084</t>
  </si>
  <si>
    <t>GATCCAGATCTAACTTGGGGTGGCTTTGTCTTCTTCGTTTGACAATTCCACTAATTGTTTGGG</t>
  </si>
  <si>
    <t>T-37-G;C-42-A</t>
  </si>
  <si>
    <t>0.19271471334704066</t>
  </si>
  <si>
    <t>0.09920465112548511</t>
  </si>
  <si>
    <t>59.5355580387193</t>
  </si>
  <si>
    <t>GATCCAGATCTAACTTGGGGTGGCTTTGTCTTCTTCGTTTGCAAATTCCACTAATTGTTTGGG</t>
  </si>
  <si>
    <t>T-37-G;C-43-A</t>
  </si>
  <si>
    <t>0.41457106196996474</t>
  </si>
  <si>
    <t>0.06939009351768065</t>
  </si>
  <si>
    <t>74.3237162612341</t>
  </si>
  <si>
    <t>GATCCAGATCTAACTTGGGGTGGCTTTGTCTTCTTCGTTTGCCAAATCCACTAATTGTTTGGG</t>
  </si>
  <si>
    <t>T-37-G;T-46-A</t>
  </si>
  <si>
    <t>0.1439109774770851</t>
  </si>
  <si>
    <t>0.09683794425192414</t>
  </si>
  <si>
    <t>56.69976194803622</t>
  </si>
  <si>
    <t>GATCCAGATCTAACTTGGGGTGGCTTTGTCTTCTTCGTTTGCCAACTCCACTAATTGTTTGGG</t>
  </si>
  <si>
    <t>T-37-G;T-46-C</t>
  </si>
  <si>
    <t>0.04730879964474971</t>
  </si>
  <si>
    <t>0.10773651416767034</t>
  </si>
  <si>
    <t>51.47868479120728</t>
  </si>
  <si>
    <t>GATCCAGATCTAACTTGGGGTGGCTTTGTCTTCTTCGTTTGCCAAGTCCACTAATTGTTTGGG</t>
  </si>
  <si>
    <t>T-37-G;T-46-G</t>
  </si>
  <si>
    <t>0.3840810028456279</t>
  </si>
  <si>
    <t>0.0940489668650275</t>
  </si>
  <si>
    <t>72.0917805894525</t>
  </si>
  <si>
    <t>GATCCAGATCTAACTTGGGGTGGCTTTGTCTTCTTCGTTTGCCAATACCACTAATTGTTTGGG</t>
  </si>
  <si>
    <t>T-37-G;T-47-A</t>
  </si>
  <si>
    <t>0.23247846748807022</t>
  </si>
  <si>
    <t>0.11162058868277482</t>
  </si>
  <si>
    <t>61.95061294955206</t>
  </si>
  <si>
    <t>GATCCAGATCTAACTTGGGGTGGCTTTGTCTTCTTCGTTTGCCAATCCCACTAATTGTTTGGG</t>
  </si>
  <si>
    <t>T-37-G;T-47-C</t>
  </si>
  <si>
    <t>-0.07133211919758065</t>
  </si>
  <si>
    <t>0.09599905973966537</t>
  </si>
  <si>
    <t>45.71959202745996</t>
  </si>
  <si>
    <t>GATCCAGATCTAACTTGGGGTGGCTTTGTCTTCTTCGTTTGCCAATGCCACTAATTGTTTGGG</t>
  </si>
  <si>
    <t>T-37-G;T-47-G</t>
  </si>
  <si>
    <t>0.1029770856408655</t>
  </si>
  <si>
    <t>0.1062481508458714</t>
  </si>
  <si>
    <t>54.42568104174173</t>
  </si>
  <si>
    <t>GATCCAGATCTAACTTGGGGTGGCTTTGTCTTCTTCGTTTGCCAATTACACTAATTGTTTGGG</t>
  </si>
  <si>
    <t>T-37-G;C-48-A</t>
  </si>
  <si>
    <t>0.17470753527916477</t>
  </si>
  <si>
    <t>0.08768094307831274</t>
  </si>
  <si>
    <t>58.47308542005363</t>
  </si>
  <si>
    <t>GATCCAGATCTAACTTGGGGTGGCTTTGTCTTCTTCGTTTGCCAATTCAACTAATTGTTTGGG</t>
  </si>
  <si>
    <t>T-37-G;C-49-A</t>
  </si>
  <si>
    <t>0.44260705808602385</t>
  </si>
  <si>
    <t>0.06963986672543257</t>
  </si>
  <si>
    <t>76.43694043667496</t>
  </si>
  <si>
    <t>GATCCAGATCTAACTTGGGGTGGCTTTGTCTTCTTCGTTTGCCAATTCCAATAATTGTTTGGG</t>
  </si>
  <si>
    <t>T-37-G;C-51-A</t>
  </si>
  <si>
    <t>0.6812675344361901</t>
  </si>
  <si>
    <t>0.08440705920831404</t>
  </si>
  <si>
    <t>97.04032067899831</t>
  </si>
  <si>
    <t>GATCCAGATCTAACTTGGGGTGGCTTTGTCTTCTTCGTTTGCCAATTCCACAAATTGTTTGGG</t>
  </si>
  <si>
    <t>T-37-G;T-52-A</t>
  </si>
  <si>
    <t>0.30676083852164127</t>
  </si>
  <si>
    <t>0.08458170032869403</t>
  </si>
  <si>
    <t>66.72768093301067</t>
  </si>
  <si>
    <t>GATCCAGATCTAACTTGGGGTGGCTTTGTCTTCTTCGTTTGCCAATTCCACCAATTGTTTGGG</t>
  </si>
  <si>
    <t>T-37-G;T-52-C</t>
  </si>
  <si>
    <t>0.5732035988484121</t>
  </si>
  <si>
    <t>0.08950344503694743</t>
  </si>
  <si>
    <t>87.10050080818621</t>
  </si>
  <si>
    <t>GATCCAGATCTAACTTGGGGTGGCTTTGTCTTCTTCGTTTGCCAATTCCACGAATTGTTTGGG</t>
  </si>
  <si>
    <t>T-37-G;T-52-G</t>
  </si>
  <si>
    <t>0.2910190271135694</t>
  </si>
  <si>
    <t>0.08996371307083781</t>
  </si>
  <si>
    <t>65.68549086535127</t>
  </si>
  <si>
    <t>GATCCAGATCTAACTTGGGGTGGCTTTGTCTTCTTCGTTTGCCAATTCCACTAAATGTTTGGG</t>
  </si>
  <si>
    <t>T-37-G;T-55-A</t>
  </si>
  <si>
    <t>0.24678225835075024</t>
  </si>
  <si>
    <t>0.09136545297124173</t>
  </si>
  <si>
    <t>62.84310938528268</t>
  </si>
  <si>
    <t>GATCCAGATCTAACTTGGGGTGGCTTTGTCTTCTTCGTTTGCCAATTCCACTAACTGTTTGGG</t>
  </si>
  <si>
    <t>T-37-G;T-55-C</t>
  </si>
  <si>
    <t>0.1221504658693002</t>
  </si>
  <si>
    <t>0.07958187450679934</t>
  </si>
  <si>
    <t>55.47927350653669</t>
  </si>
  <si>
    <t>GATCCAGATCTAACTTGGGGTGGCTTTGTCTTCTTCGTTTGCCAATTCCACTAAGTGTTTGGG</t>
  </si>
  <si>
    <t>T-37-G;T-55-G</t>
  </si>
  <si>
    <t>0.3834530825665296</t>
  </si>
  <si>
    <t>0.09426754686732486</t>
  </si>
  <si>
    <t>72.04652690780317</t>
  </si>
  <si>
    <t>GATCCAGATCTAACTTGGGGTGGCTTTGTCTTCTTCGTTTGCCAATTCCACTAATAGTTTGGG</t>
  </si>
  <si>
    <t>T-37-G;T-56-A</t>
  </si>
  <si>
    <t>0.2148958715152714</t>
  </si>
  <si>
    <t>0.09082210766629707</t>
  </si>
  <si>
    <t>60.87088041847651</t>
  </si>
  <si>
    <t>GATCCAGATCTAACTTGGGGTGGCTTTGTCTTCTTCGTTTGCCAATTCCACTAATCGTTTGGG</t>
  </si>
  <si>
    <t>T-37-G;T-56-C</t>
  </si>
  <si>
    <t>0.18174578448166617</t>
  </si>
  <si>
    <t>0.0885403730675962</t>
  </si>
  <si>
    <t>58.886085259881064</t>
  </si>
  <si>
    <t>GATCCAGATCTAACTTGGGGTGGCTTTGTCTTCTTCGTTTGCCAATTCCACTAATGGTTTGGG</t>
  </si>
  <si>
    <t>T-37-G;T-56-G</t>
  </si>
  <si>
    <t>-0.33470047036270767</t>
  </si>
  <si>
    <t>0.11378742404488151</t>
  </si>
  <si>
    <t>35.133622025070764</t>
  </si>
  <si>
    <t>GATCCAGATCTAACTTGGGGTGGCTTTGTCTTCTTCGTTTGCCAATTCCACTAATTATTTGGG</t>
  </si>
  <si>
    <t>T-37-G;G-57-A</t>
  </si>
  <si>
    <t>0.4983353285384876</t>
  </si>
  <si>
    <t>0.07608814533600859</t>
  </si>
  <si>
    <t>80.817567652718</t>
  </si>
  <si>
    <t>GATCCAGATCTAACTTGGGGTGGCTTTGTCTTCTTCGTTTGCCAATTCCACTAATTCTTTGGG</t>
  </si>
  <si>
    <t>T-37-G;G-57-C</t>
  </si>
  <si>
    <t>0.31741146758558436</t>
  </si>
  <si>
    <t>0.08814322083673883</t>
  </si>
  <si>
    <t>67.44217084035753</t>
  </si>
  <si>
    <t>GATCCAGATCTAACTTGGGGTGGCTTTGTCTTCTTCGTTTGCCAATTCCACTAATTGATTGGG</t>
  </si>
  <si>
    <t>T-37-G;T-58-A</t>
  </si>
  <si>
    <t>0.37438336932652166</t>
  </si>
  <si>
    <t>0.08740666079473547</t>
  </si>
  <si>
    <t>71.3960398932212</t>
  </si>
  <si>
    <t>GATCCAGATCTAACTTGGGGTGGCTTTGTCTTCTTCGTTTGCCAATTCCACTAATTGCTTGGG</t>
  </si>
  <si>
    <t>T-37-G;T-58-C</t>
  </si>
  <si>
    <t>0.31048549196341124</t>
  </si>
  <si>
    <t>0.08433619815300637</t>
  </si>
  <si>
    <t>66.97668185265869</t>
  </si>
  <si>
    <t>GATCCAGATCTAACTTGGGGTGGCTTTGTCTTCTTCGTTTGCCAATTCCACTAATTGGTTGGG</t>
  </si>
  <si>
    <t>T-37-G;T-58-G</t>
  </si>
  <si>
    <t>-0.15316725571247547</t>
  </si>
  <si>
    <t>0.1219738749528284</t>
  </si>
  <si>
    <t>42.1271227497345</t>
  </si>
  <si>
    <t>GATCCAGATCTAACTTGGGGTGGCTTTGTCTTCTTCGTTTGCCAATTCCACTAATTGTATGGG</t>
  </si>
  <si>
    <t>T-37-G;T-59-A</t>
  </si>
  <si>
    <t>0.5541343860648835</t>
  </si>
  <si>
    <t>0.08629626636487159</t>
  </si>
  <si>
    <t>85.45529903020436</t>
  </si>
  <si>
    <t>GATCCAGATCTAACTTGGGGTGGCTTTGTCTTCTTCGTTTGCCAATTCCACTAATTGTCTGGG</t>
  </si>
  <si>
    <t>T-37-G;T-59-C</t>
  </si>
  <si>
    <t>0.38857195836695335</t>
  </si>
  <si>
    <t>0.08061112505104058</t>
  </si>
  <si>
    <t>72.41626965714174</t>
  </si>
  <si>
    <t>GATCCAGATCTAACTTGGGGTGGCTTTGTCTTCTTCGTTTGCCAATTCCACTAATTGTGTGGG</t>
  </si>
  <si>
    <t>T-37-G;T-59-G</t>
  </si>
  <si>
    <t>0.2998022386655154</t>
  </si>
  <si>
    <t>0.0954149320324377</t>
  </si>
  <si>
    <t>66.26496150888251</t>
  </si>
  <si>
    <t>GATCCAGATCTAACTTGGGGTGGCTTTGTCTTCTTCGTTTGCCAATTCCACTAATTGTTAGGG</t>
  </si>
  <si>
    <t>T-37-G;T-60-A</t>
  </si>
  <si>
    <t>0.18260569514679537</t>
  </si>
  <si>
    <t>0.10048258707318956</t>
  </si>
  <si>
    <t>58.93674381041609</t>
  </si>
  <si>
    <t>GATCCAGATCTAACTTGGGGTGGCTTTGTCTTCTTCGTTTGCCAATTCCACTAATTGTTCGGG</t>
  </si>
  <si>
    <t>T-37-G;T-60-C</t>
  </si>
  <si>
    <t>0.4073418250919566</t>
  </si>
  <si>
    <t>0.0781388198274904</t>
  </si>
  <si>
    <t>73.78834998713509</t>
  </si>
  <si>
    <t>GATCCAGATCTAACTTGGGGTGGCTTTGTCTTCTTCGTTTGCCAATTCCACTAATTGTTGGGG</t>
  </si>
  <si>
    <t>T-37-G;T-60-G</t>
  </si>
  <si>
    <t>-0.1915248298386601</t>
  </si>
  <si>
    <t>0.09380042211866281</t>
  </si>
  <si>
    <t>40.54182693320903</t>
  </si>
  <si>
    <t>GATCCAGATCTAACTTGGGGTGGCTTTGTCTTCTTCGTTTGCCAATTCCACTAATTGTTTAGG</t>
  </si>
  <si>
    <t>T-37-G;G-61-A</t>
  </si>
  <si>
    <t>0.010648073298050564</t>
  </si>
  <si>
    <t>0.07367263639743804</t>
  </si>
  <si>
    <t>49.625613819945556</t>
  </si>
  <si>
    <t>GATCCAGATCTAACTTGGGGTGGCTTTGTCTTCTTCGTTTGCCAATTCCACTAATTGTTTCGG</t>
  </si>
  <si>
    <t>T-37-G;G-61-C</t>
  </si>
  <si>
    <t>0.28851653030393426</t>
  </si>
  <si>
    <t>0.0895853327103517</t>
  </si>
  <si>
    <t>65.52131863993382</t>
  </si>
  <si>
    <t>GATCCAGATCTAACTTGGGGTGGCTTTGTCTTCTTCGTTTGCCAATTCCACTAATTGTTTGAG</t>
  </si>
  <si>
    <t>T-37-G;G-62-A</t>
  </si>
  <si>
    <t>0.3783088572400773</t>
  </si>
  <si>
    <t>0.06454016306699446</t>
  </si>
  <si>
    <t>71.67685499243618</t>
  </si>
  <si>
    <t>GATCCAGATCTAACTTGGGGTGGCTTTGTCTTCTTCGTTTGCCAATTCCACTAATTGTTTGCG</t>
  </si>
  <si>
    <t>T-37-G;G-62-C</t>
  </si>
  <si>
    <t>0.1488440991782496</t>
  </si>
  <si>
    <t>0.09191765229691698</t>
  </si>
  <si>
    <t>56.98015982393682</t>
  </si>
  <si>
    <t>GATCCAGATCTAACTTGGGGTGGCTTTGTCTTCTTCGTTTGCCAATTCCACTAATTGTTTGGA</t>
  </si>
  <si>
    <t>T-37-G;G-63-A</t>
  </si>
  <si>
    <t>-2.1141421597703034</t>
  </si>
  <si>
    <t>0.2428177277744787</t>
  </si>
  <si>
    <t>5.928177765817017</t>
  </si>
  <si>
    <t>GATCCAGATCTAACTTGGGGTGGCTTTGTCTTCTTCGTTTGCCAATTCCACTAATTGTTTGGC</t>
  </si>
  <si>
    <t>T-37-G;G-63-C</t>
  </si>
  <si>
    <t>-1.642414998687824</t>
  </si>
  <si>
    <t>0.3629418294152508</t>
  </si>
  <si>
    <t>9.501446366401293</t>
  </si>
  <si>
    <t>GATCCAGATCTAACTTGGGGTGGCTTTGTCTTCTTCGTTTGCCAATTCCACTAATTGTTTGGG</t>
  </si>
  <si>
    <t>T-37-G</t>
  </si>
  <si>
    <t>0.2710569035141949</t>
  </si>
  <si>
    <t>0.016280198318679225</t>
  </si>
  <si>
    <t>64.38726971355807</t>
  </si>
  <si>
    <t>GATCCAGATCTAACTTGGGGTGGCTTTGTCTTCTTCGTTTGCCAATTCCACTAATTGTTTGGT</t>
  </si>
  <si>
    <t>T-37-G;G-63-T</t>
  </si>
  <si>
    <t>-2.4902379292522543</t>
  </si>
  <si>
    <t>1.2035620004441647</t>
  </si>
  <si>
    <t>4.069910892776885</t>
  </si>
  <si>
    <t>GATCCAGATCTAACTTGGGGTGGCTTTGTCTTCTTCGTTTGCCAATTCCACTAATTGTTTGTG</t>
  </si>
  <si>
    <t>T-37-G;G-62-T</t>
  </si>
  <si>
    <t>0.22896986861691038</t>
  </si>
  <si>
    <t>0.09093921311525477</t>
  </si>
  <si>
    <t>61.73363396758423</t>
  </si>
  <si>
    <t>GATCCAGATCTAACTTGGGGTGGCTTTGTCTTCTTCGTTTGCCAATTCCACTAATTGTTTTGG</t>
  </si>
  <si>
    <t>T-37-G;G-61-T</t>
  </si>
  <si>
    <t>0.3217299003438999</t>
  </si>
  <si>
    <t>0.08180196988958621</t>
  </si>
  <si>
    <t>67.73404508626547</t>
  </si>
  <si>
    <t>GATCCAGATCTAACTTGGGGTGGCTTTGTCTTCTTCGTTTGCCAATTCCACTAATTTTTTGGG</t>
  </si>
  <si>
    <t>T-37-G;G-57-T</t>
  </si>
  <si>
    <t>0.8771466887340744</t>
  </si>
  <si>
    <t>0.0807438294459907</t>
  </si>
  <si>
    <t>GATCCAGATCTAACTTGGGGTGGCTTTGTCTTCTTCGTTTGCCAATTCCACTACTTGTTTGGG</t>
  </si>
  <si>
    <t>T-37-G;A-54-C</t>
  </si>
  <si>
    <t>0.45749492211999665</t>
  </si>
  <si>
    <t>0.08588511593909283</t>
  </si>
  <si>
    <t>77.58343647512172</t>
  </si>
  <si>
    <t>GATCCAGATCTAACTTGGGGTGGCTTTGTCTTCTTCGTTTGCCAATTCCACTAGTTGTTTGGG</t>
  </si>
  <si>
    <t>T-37-G;A-54-G</t>
  </si>
  <si>
    <t>0.38745959208737824</t>
  </si>
  <si>
    <t>0.07620236211285235</t>
  </si>
  <si>
    <t>72.33576102652698</t>
  </si>
  <si>
    <t>GATCCAGATCTAACTTGGGGTGGCTTTGTCTTCTTCGTTTGCCAATTCCACTATTTGTTTGGG</t>
  </si>
  <si>
    <t>T-37-G;A-54-T</t>
  </si>
  <si>
    <t>0.3272599062816972</t>
  </si>
  <si>
    <t>0.08096488476103787</t>
  </si>
  <si>
    <t>68.10965235579667</t>
  </si>
  <si>
    <t>GATCCAGATCTAACTTGGGGTGGCTTTGTCTTCTTCGTTTGCCAATTCCACTCATTGTTTGGG</t>
  </si>
  <si>
    <t>T-37-G;A-53-C</t>
  </si>
  <si>
    <t>0.8577877211928209</t>
  </si>
  <si>
    <t>0.08771845379800625</t>
  </si>
  <si>
    <t>GATCCAGATCTAACTTGGGGTGGCTTTGTCTTCTTCGTTTGCCAATTCCACTGATTGTTTGGG</t>
  </si>
  <si>
    <t>T-37-G;A-53-G</t>
  </si>
  <si>
    <t>0.5994997136224275</t>
  </si>
  <si>
    <t>0.0933210196593483</t>
  </si>
  <si>
    <t>89.42128565576051</t>
  </si>
  <si>
    <t>GATCCAGATCTAACTTGGGGTGGCTTTGTCTTCTTCGTTTGCCAATTCCACTTATTGTTTGGG</t>
  </si>
  <si>
    <t>T-37-G;A-53-T</t>
  </si>
  <si>
    <t>0.2717272321053413</t>
  </si>
  <si>
    <t>0.08704224303700392</t>
  </si>
  <si>
    <t>64.43044481048717</t>
  </si>
  <si>
    <t>GATCCAGATCTAACTTGGGGTGGCTTTGTCTTCTTCGTTTGCCAATTCCAGTAATTGTTTGGG</t>
  </si>
  <si>
    <t>T-37-G;C-51-G</t>
  </si>
  <si>
    <t>0.5870147521327227</t>
  </si>
  <si>
    <t>0.07385966149651982</t>
  </si>
  <si>
    <t>88.3118046732487</t>
  </si>
  <si>
    <t>GATCCAGATCTAACTTGGGGTGGCTTTGTCTTCTTCGTTTGCCAATTCCATTAATTGTTTGGG</t>
  </si>
  <si>
    <t>T-37-G;C-51-T</t>
  </si>
  <si>
    <t>0.6384561059062174</t>
  </si>
  <si>
    <t>0.0859790960054266</t>
  </si>
  <si>
    <t>92.97355898193183</t>
  </si>
  <si>
    <t>GATCCAGATCTAACTTGGGGTGGCTTTGTCTTCTTCGTTTGCCAATTCCCCTAATTGTTTGGG</t>
  </si>
  <si>
    <t>T-37-G;A-50-C</t>
  </si>
  <si>
    <t>-0.7028864668383915</t>
  </si>
  <si>
    <t>0.1567763100034401</t>
  </si>
  <si>
    <t>24.31206108027137</t>
  </si>
  <si>
    <t>GATCCAGATCTAACTTGGGGTGGCTTTGTCTTCTTCGTTTGCCAATTCCGCTAATTGTTTGGG</t>
  </si>
  <si>
    <t>T-37-G;A-50-G</t>
  </si>
  <si>
    <t>0.28915215471878547</t>
  </si>
  <si>
    <t>0.08117059815894297</t>
  </si>
  <si>
    <t>65.56297882846846</t>
  </si>
  <si>
    <t>GATCCAGATCTAACTTGGGGTGGCTTTGTCTTCTTCGTTTGCCAATTCCTCTAATTGTTTGGG</t>
  </si>
  <si>
    <t>T-37-G;A-50-T</t>
  </si>
  <si>
    <t>0.46167848636568665</t>
  </si>
  <si>
    <t>0.08213606259355972</t>
  </si>
  <si>
    <t>77.90869165459635</t>
  </si>
  <si>
    <t>GATCCAGATCTAACTTGGGGTGGCTTTGTCTTCTTCGTTTGCCAATTCGACTAATTGTTTGGG</t>
  </si>
  <si>
    <t>T-37-G;C-49-G</t>
  </si>
  <si>
    <t>0.08990994473886019</t>
  </si>
  <si>
    <t>0.07705383475423228</t>
  </si>
  <si>
    <t>53.719119422761786</t>
  </si>
  <si>
    <t>GATCCAGATCTAACTTGGGGTGGCTTTGTCTTCTTCGTTTGCCAATTCTACTAATTGTTTGGG</t>
  </si>
  <si>
    <t>T-37-G;C-49-T</t>
  </si>
  <si>
    <t>0.2364987554812567</t>
  </si>
  <si>
    <t>0.08191755474617225</t>
  </si>
  <si>
    <t>62.20017357161856</t>
  </si>
  <si>
    <t>GATCCAGATCTAACTTGGGGTGGCTTTGTCTTCTTCGTTTGCCAATTGCACTAATTGTTTGGG</t>
  </si>
  <si>
    <t>T-37-G;C-48-G</t>
  </si>
  <si>
    <t>0.041462100810586516</t>
  </si>
  <si>
    <t>0.08519059059418557</t>
  </si>
  <si>
    <t>51.1785825833565</t>
  </si>
  <si>
    <t>GATCCAGATCTAACTTGGGGTGGCTTTGTCTTCTTCGTTTGCCAATTTCACTAATTGTTTGGG</t>
  </si>
  <si>
    <t>T-37-G;C-48-T</t>
  </si>
  <si>
    <t>0.5590787204608121</t>
  </si>
  <si>
    <t>0.07470234573050978</t>
  </si>
  <si>
    <t>85.87886486719266</t>
  </si>
  <si>
    <t>GATCCAGATCTAACTTGGGGTGGCTTTGTCTTCTTCGTTTGCCACTTCCACTAATTGTTTGGG</t>
  </si>
  <si>
    <t>T-37-G;A-45-C</t>
  </si>
  <si>
    <t>-0.49279956358285415</t>
  </si>
  <si>
    <t>0.1473973128621913</t>
  </si>
  <si>
    <t>29.995862971940205</t>
  </si>
  <si>
    <t>GATCCAGATCTAACTTGGGGTGGCTTTGTCTTCTTCGTTTGCCAGTTCCACTAATTGTTTGGG</t>
  </si>
  <si>
    <t>T-37-G;A-45-G</t>
  </si>
  <si>
    <t>0.5660191636567847</t>
  </si>
  <si>
    <t>0.08216861992091525</t>
  </si>
  <si>
    <t>86.47697542581537</t>
  </si>
  <si>
    <t>GATCCAGATCTAACTTGGGGTGGCTTTGTCTTCTTCGTTTGCCATTTCCACTAATTGTTTGGG</t>
  </si>
  <si>
    <t>T-37-G;A-45-T</t>
  </si>
  <si>
    <t>-0.014183318467738085</t>
  </si>
  <si>
    <t>0.09099895882361739</t>
  </si>
  <si>
    <t>48.40851443516503</t>
  </si>
  <si>
    <t>GATCCAGATCTAACTTGGGGTGGCTTTGTCTTCTTCGTTTGCCCATTCCACTAATTGTTTGGG</t>
  </si>
  <si>
    <t>T-37-G;A-44-C</t>
  </si>
  <si>
    <t>0.1677147387413072</t>
  </si>
  <si>
    <t>0.09963081136161714</t>
  </si>
  <si>
    <t>58.06562134783488</t>
  </si>
  <si>
    <t>GATCCAGATCTAACTTGGGGTGGCTTTGTCTTCTTCGTTTGCCGATTCCACTAATTGTTTGGG</t>
  </si>
  <si>
    <t>T-37-G;A-44-G</t>
  </si>
  <si>
    <t>0.23435945208320258</t>
  </si>
  <si>
    <t>0.0736323406513106</t>
  </si>
  <si>
    <t>62.06725076074249</t>
  </si>
  <si>
    <t>GATCCAGATCTAACTTGGGGTGGCTTTGTCTTCTTCGTTTGCCTATTCCACTAATTGTTTGGG</t>
  </si>
  <si>
    <t>T-37-G;A-44-T</t>
  </si>
  <si>
    <t>0.40405870951784983</t>
  </si>
  <si>
    <t>0.07806358454772319</t>
  </si>
  <si>
    <t>73.54649154795513</t>
  </si>
  <si>
    <t>GATCCAGATCTAACTTGGGGTGGCTTTGTCTTCTTCGTTTGCGAATTCCACTAATTGTTTGGG</t>
  </si>
  <si>
    <t>T-37-G;C-43-G</t>
  </si>
  <si>
    <t>0.2817076681443903</t>
  </si>
  <si>
    <t>0.09237741051631378</t>
  </si>
  <si>
    <t>65.07670837550427</t>
  </si>
  <si>
    <t>GATCCAGATCTAACTTGGGGTGGCTTTGTCTTCTTCGTTTGCTAATTCCACTAATTGTTTGGG</t>
  </si>
  <si>
    <t>T-37-G;C-43-T</t>
  </si>
  <si>
    <t>-0.049082887725131405</t>
  </si>
  <si>
    <t>0.10264931784455243</t>
  </si>
  <si>
    <t>46.74821845412165</t>
  </si>
  <si>
    <t>GATCCAGATCTAACTTGGGGTGGCTTTGTCTTCTTCGTTTGGCAATTCCACTAATTGTTTGGG</t>
  </si>
  <si>
    <t>T-37-G;C-42-G</t>
  </si>
  <si>
    <t>0.16189700208486113</t>
  </si>
  <si>
    <t>0.08339208309241035</t>
  </si>
  <si>
    <t>57.72879159746257</t>
  </si>
  <si>
    <t>GATCCAGATCTAACTTGGGGTGGCTTTGTCTTCTTCGTTTGTCAATTCCACTAATTGTTTGGG</t>
  </si>
  <si>
    <t>T-37-G;C-42-T</t>
  </si>
  <si>
    <t>0.23656600157611823</t>
  </si>
  <si>
    <t>0.0748953882501752</t>
  </si>
  <si>
    <t>62.204356431029865</t>
  </si>
  <si>
    <t>GATCCAGATCTAACTTGGGGTGGCTTTGTCTTCTTCGTTTTCCAATTCCACTAATTGTTTGGG</t>
  </si>
  <si>
    <t>T-37-G;G-41-T</t>
  </si>
  <si>
    <t>0.22151645897666</t>
  </si>
  <si>
    <t>0.09264034077598678</t>
  </si>
  <si>
    <t>61.275218406729536</t>
  </si>
  <si>
    <t>GATCCAGATCTAACTTGGGGTGGCTTTGTCTTCTTCTAATGCCAATTCCACTAATTGTTTGGG</t>
  </si>
  <si>
    <t>T-38-A;T-39-A</t>
  </si>
  <si>
    <t>-0.14832527077382113</t>
  </si>
  <si>
    <t>0.10988867866954496</t>
  </si>
  <si>
    <t>42.33159627297059</t>
  </si>
  <si>
    <t>GATCCAGATCTAACTTGGGGTGGCTTTGTCTTCTTCTACTGCCAATTCCACTAATTGTTTGGG</t>
  </si>
  <si>
    <t>T-38-A;T-39-C</t>
  </si>
  <si>
    <t>0.4512914001044114</t>
  </si>
  <si>
    <t>0.0994250602229093</t>
  </si>
  <si>
    <t>77.103635684993435</t>
  </si>
  <si>
    <t>GATCCAGATCTAACTTGGGGTGGCTTTGTCTTCTTCTAGTGCCAATTCCACTAATTGTTTGGG</t>
  </si>
  <si>
    <t>T-38-A;T-39-G</t>
  </si>
  <si>
    <t>-0.24442817911529222</t>
  </si>
  <si>
    <t>0.1456916541064906</t>
  </si>
  <si>
    <t>38.45277464186172</t>
  </si>
  <si>
    <t>GATCCAGATCTAACTTGGGGTGGCTTTGTCTTCTTCTATAGCCAATTCCACTAATTGTTTGGG</t>
  </si>
  <si>
    <t>T-38-A;T-40-A</t>
  </si>
  <si>
    <t>-1.0912644900873492</t>
  </si>
  <si>
    <t>0.18131870176884718</t>
  </si>
  <si>
    <t>16.48736854024065</t>
  </si>
  <si>
    <t>GATCCAGATCTAACTTGGGGTGGCTTTGTCTTCTTCTATCGCCAATTCCACTAATTGTTTGGG</t>
  </si>
  <si>
    <t>T-38-A;T-40-C</t>
  </si>
  <si>
    <t>0.23390090605775676</t>
  </si>
  <si>
    <t>0.09403068098719448</t>
  </si>
  <si>
    <t>62.03879659386694</t>
  </si>
  <si>
    <t>GATCCAGATCTAACTTGGGGTGGCTTTGTCTTCTTCTATGGCCAATTCCACTAATTGTTTGGG</t>
  </si>
  <si>
    <t>T-38-A;T-40-G</t>
  </si>
  <si>
    <t>0.21175434175550611</t>
  </si>
  <si>
    <t>0.09725891884753168</t>
  </si>
  <si>
    <t>60.67995279556877</t>
  </si>
  <si>
    <t>GATCCAGATCTAACTTGGGGTGGCTTTGTCTTCTTCTATTACCAATTCCACTAATTGTTTGGG</t>
  </si>
  <si>
    <t>T-38-A;G-41-A</t>
  </si>
  <si>
    <t>-0.4136934242001866</t>
  </si>
  <si>
    <t>0.12454065673140986</t>
  </si>
  <si>
    <t>32.465098195080856</t>
  </si>
  <si>
    <t>GATCCAGATCTAACTTGGGGTGGCTTTGTCTTCTTCTATTCCCAATTCCACTAATTGTTTGGG</t>
  </si>
  <si>
    <t>T-38-A;G-41-C</t>
  </si>
  <si>
    <t>-0.3872403011454714</t>
  </si>
  <si>
    <t>0.16371929498242588</t>
  </si>
  <si>
    <t>33.33536127285297</t>
  </si>
  <si>
    <t>GATCCAGATCTAACTTGGGGTGGCTTTGTCTTCTTCTATTGACAATTCCACTAATTGTTTGGG</t>
  </si>
  <si>
    <t>T-38-A;C-42-A</t>
  </si>
  <si>
    <t>-0.36188844764954686</t>
  </si>
  <si>
    <t>0.12861242099354192</t>
  </si>
  <si>
    <t>34.19127816574637</t>
  </si>
  <si>
    <t>GATCCAGATCTAACTTGGGGTGGCTTTGTCTTCTTCTATTGCAAATTCCACTAATTGTTTGGG</t>
  </si>
  <si>
    <t>T-38-A;C-43-A</t>
  </si>
  <si>
    <t>-0.04617295765894046</t>
  </si>
  <si>
    <t>0.12543167289627058</t>
  </si>
  <si>
    <t>46.88445061744518</t>
  </si>
  <si>
    <t>GATCCAGATCTAACTTGGGGTGGCTTTGTCTTCTTCTATTGCCAAATCCACTAATTGTTTGGG</t>
  </si>
  <si>
    <t>T-38-A;T-46-A</t>
  </si>
  <si>
    <t>0.1931529522143532</t>
  </si>
  <si>
    <t>0.13048782320354782</t>
  </si>
  <si>
    <t>59.561654552074586</t>
  </si>
  <si>
    <t>GATCCAGATCTAACTTGGGGTGGCTTTGTCTTCTTCTATTGCCAACTCCACTAATTGTTTGGG</t>
  </si>
  <si>
    <t>T-38-A;T-46-C</t>
  </si>
  <si>
    <t>-0.27987266273469114</t>
  </si>
  <si>
    <t>0.12425218851876578</t>
  </si>
  <si>
    <t>37.11370736259464</t>
  </si>
  <si>
    <t>GATCCAGATCTAACTTGGGGTGGCTTTGTCTTCTTCTATTGCCAAGTCCACTAATTGTTTGGG</t>
  </si>
  <si>
    <t>T-38-A;T-46-G</t>
  </si>
  <si>
    <t>-0.001047408814209519</t>
  </si>
  <si>
    <t>0.11031627790563468</t>
  </si>
  <si>
    <t>49.04859915077275</t>
  </si>
  <si>
    <t>GATCCAGATCTAACTTGGGGTGGCTTTGTCTTCTTCTATTGCCAATACCACTAATTGTTTGGG</t>
  </si>
  <si>
    <t>T-38-A;T-47-A</t>
  </si>
  <si>
    <t>0.05207685179898147</t>
  </si>
  <si>
    <t>0.12871959022640372</t>
  </si>
  <si>
    <t>51.72472394274869</t>
  </si>
  <si>
    <t>GATCCAGATCTAACTTGGGGTGGCTTTGTCTTCTTCTATTGCCAATCCCACTAATTGTTTGGG</t>
  </si>
  <si>
    <t>T-38-A;T-47-C</t>
  </si>
  <si>
    <t>-1.1995799351315861</t>
  </si>
  <si>
    <t>0.2279189785264761</t>
  </si>
  <si>
    <t>14.79484929618586</t>
  </si>
  <si>
    <t>GATCCAGATCTAACTTGGGGTGGCTTTGTCTTCTTCTATTGCCAATGCCACTAATTGTTTGGG</t>
  </si>
  <si>
    <t>T-38-A;T-47-G</t>
  </si>
  <si>
    <t>-0.7019424609314696</t>
  </si>
  <si>
    <t>0.1597059158039929</t>
  </si>
  <si>
    <t>24.335022645762145</t>
  </si>
  <si>
    <t>GATCCAGATCTAACTTGGGGTGGCTTTGTCTTCTTCTATTGCCAATTACACTAATTGTTTGGG</t>
  </si>
  <si>
    <t>T-38-A;C-48-A</t>
  </si>
  <si>
    <t>-0.3249623609426353</t>
  </si>
  <si>
    <t>0.12891509722483116</t>
  </si>
  <si>
    <t>35.47742837565743</t>
  </si>
  <si>
    <t>GATCCAGATCTAACTTGGGGTGGCTTTGTCTTCTTCTATTGCCAATTCAACTAATTGTTTGGG</t>
  </si>
  <si>
    <t>T-38-A;C-49-A</t>
  </si>
  <si>
    <t>0.3249447063922671</t>
  </si>
  <si>
    <t>0.08471129430906794</t>
  </si>
  <si>
    <t>67.952147294398</t>
  </si>
  <si>
    <t>GATCCAGATCTAACTTGGGGTGGCTTTGTCTTCTTCTATTGCCAATTCCAATAATTGTTTGGG</t>
  </si>
  <si>
    <t>T-38-A;C-51-A</t>
  </si>
  <si>
    <t>-0.07021452721401347</t>
  </si>
  <si>
    <t>0.16205225653187744</t>
  </si>
  <si>
    <t>45.770716439797255</t>
  </si>
  <si>
    <t>GATCCAGATCTAACTTGGGGTGGCTTTGTCTTCTTCTATTGCCAATTCCACAAATTGTTTGGG</t>
  </si>
  <si>
    <t>T-38-A;T-52-A</t>
  </si>
  <si>
    <t>-0.24900091079410552</t>
  </si>
  <si>
    <t>0.10391355053204246</t>
  </si>
  <si>
    <t>38.2773418303956</t>
  </si>
  <si>
    <t>GATCCAGATCTAACTTGGGGTGGCTTTGTCTTCTTCTATTGCCAATTCCACCAATTGTTTGGG</t>
  </si>
  <si>
    <t>T-38-A;T-52-C</t>
  </si>
  <si>
    <t>-0.27229275253922736</t>
  </si>
  <si>
    <t>0.11454219722853246</t>
  </si>
  <si>
    <t>37.396094815141936</t>
  </si>
  <si>
    <t>GATCCAGATCTAACTTGGGGTGGCTTTGTCTTCTTCTATTGCCAATTCCACGAATTGTTTGGG</t>
  </si>
  <si>
    <t>T-38-A;T-52-G</t>
  </si>
  <si>
    <t>0.4506049809663336</t>
  </si>
  <si>
    <t>0.09309240921951711</t>
  </si>
  <si>
    <t>77.05072843419599</t>
  </si>
  <si>
    <t>GATCCAGATCTAACTTGGGGTGGCTTTGTCTTCTTCTATTGCCAATTCCACTAAATGTTTGGG</t>
  </si>
  <si>
    <t>T-38-A;T-55-A</t>
  </si>
  <si>
    <t>-0.257671991586316</t>
  </si>
  <si>
    <t>0.1158621315379668</t>
  </si>
  <si>
    <t>37.94687074820894</t>
  </si>
  <si>
    <t>GATCCAGATCTAACTTGGGGTGGCTTTGTCTTCTTCTATTGCCAATTCCACTAACTGTTTGGG</t>
  </si>
  <si>
    <t>T-38-A;T-55-C</t>
  </si>
  <si>
    <t>0.13993207708253724</t>
  </si>
  <si>
    <t>0.12679145167138012</t>
  </si>
  <si>
    <t>56.474607473511305</t>
  </si>
  <si>
    <t>GATCCAGATCTAACTTGGGGTGGCTTTGTCTTCTTCTATTGCCAATTCCACTAAGTGTTTGGG</t>
  </si>
  <si>
    <t>T-38-A;T-55-G</t>
  </si>
  <si>
    <t>-0.06642540529731737</t>
  </si>
  <si>
    <t>0.15079002455507157</t>
  </si>
  <si>
    <t>45.944476255269166</t>
  </si>
  <si>
    <t>GATCCAGATCTAACTTGGGGTGGCTTTGTCTTCTTCTATTGCCAATTCCACTAATAGTTTGGG</t>
  </si>
  <si>
    <t>T-38-A;T-56-A</t>
  </si>
  <si>
    <t>-0.3098142768367471</t>
  </si>
  <si>
    <t>0.13871018776057817</t>
  </si>
  <si>
    <t>36.01893447989743</t>
  </si>
  <si>
    <t>GATCCAGATCTAACTTGGGGTGGCTTTGTCTTCTTCTATTGCCAATTCCACTAATCGTTTGGG</t>
  </si>
  <si>
    <t>T-38-A;T-56-C</t>
  </si>
  <si>
    <t>0.16531285264002116</t>
  </si>
  <si>
    <t>0.10675101443776015</t>
  </si>
  <si>
    <t>57.92632169687371</t>
  </si>
  <si>
    <t>GATCCAGATCTAACTTGGGGTGGCTTTGTCTTCTTCTATTGCCAATTCCACTAATGGTTTGGG</t>
  </si>
  <si>
    <t>T-38-A;T-56-G</t>
  </si>
  <si>
    <t>-0.304929051285891</t>
  </si>
  <si>
    <t>0.15200886432078134</t>
  </si>
  <si>
    <t>36.19532560334083</t>
  </si>
  <si>
    <t>GATCCAGATCTAACTTGGGGTGGCTTTGTCTTCTTCTATTGCCAATTCCACTAATTATTTGGG</t>
  </si>
  <si>
    <t>T-38-A;G-57-A</t>
  </si>
  <si>
    <t>0.07441991746095061</t>
  </si>
  <si>
    <t>0.0927165434631853</t>
  </si>
  <si>
    <t>52.893420357928534</t>
  </si>
  <si>
    <t>GATCCAGATCTAACTTGGGGTGGCTTTGTCTTCTTCTATTGCCAATTCCACTAATTCTTTGGG</t>
  </si>
  <si>
    <t>T-38-A;G-57-C</t>
  </si>
  <si>
    <t>-0.17592454318233136</t>
  </si>
  <si>
    <t>0.11781260734467255</t>
  </si>
  <si>
    <t>41.17925011978951</t>
  </si>
  <si>
    <t>GATCCAGATCTAACTTGGGGTGGCTTTGTCTTCTTCTATTGCCAATTCCACTAATTGATTGGG</t>
  </si>
  <si>
    <t>T-38-A;T-58-A</t>
  </si>
  <si>
    <t>0.2778717432866048</t>
  </si>
  <si>
    <t>0.09379489161511662</t>
  </si>
  <si>
    <t>64.82755718032273</t>
  </si>
  <si>
    <t>GATCCAGATCTAACTTGGGGTGGCTTTGTCTTCTTCTATTGCCAATTCCACTAATTGCTTGGG</t>
  </si>
  <si>
    <t>T-38-A;T-58-C</t>
  </si>
  <si>
    <t>0.11603471510926075</t>
  </si>
  <si>
    <t>0.1034989622220196</t>
  </si>
  <si>
    <t>55.14101151475639</t>
  </si>
  <si>
    <t>GATCCAGATCTAACTTGGGGTGGCTTTGTCTTCTTCTATTGCCAATTCCACTAATTGGTTGGG</t>
  </si>
  <si>
    <t>T-38-A;T-58-G</t>
  </si>
  <si>
    <t>-0.47879544849889955</t>
  </si>
  <si>
    <t>0.17305980933607554</t>
  </si>
  <si>
    <t>30.41888359037698</t>
  </si>
  <si>
    <t>GATCCAGATCTAACTTGGGGTGGCTTTGTCTTCTTCTATTGCCAATTCCACTAATTGTATGGG</t>
  </si>
  <si>
    <t>T-38-A;T-59-A</t>
  </si>
  <si>
    <t>-0.011583002585956556</t>
  </si>
  <si>
    <t>0.10939427876427066</t>
  </si>
  <si>
    <t>48.53455566655163</t>
  </si>
  <si>
    <t>GATCCAGATCTAACTTGGGGTGGCTTTGTCTTCTTCTATTGCCAATTCCACTAATTGTCTGGG</t>
  </si>
  <si>
    <t>T-38-A;T-59-C</t>
  </si>
  <si>
    <t>-0.2791428791693673</t>
  </si>
  <si>
    <t>0.1244633061398728</t>
  </si>
  <si>
    <t>37.140802221765036</t>
  </si>
  <si>
    <t>GATCCAGATCTAACTTGGGGTGGCTTTGTCTTCTTCTATTGCCAATTCCACTAATTGTGTGGG</t>
  </si>
  <si>
    <t>T-38-A;T-59-G</t>
  </si>
  <si>
    <t>-0.07302091902852109</t>
  </si>
  <si>
    <t>0.1400030568408491</t>
  </si>
  <si>
    <t>45.64244594865109</t>
  </si>
  <si>
    <t>GATCCAGATCTAACTTGGGGTGGCTTTGTCTTCTTCTATTGCCAATTCCACTAATTGTTAGGG</t>
  </si>
  <si>
    <t>T-38-A;T-60-A</t>
  </si>
  <si>
    <t>-1.3789973577699048</t>
  </si>
  <si>
    <t>0.21474807329351603</t>
  </si>
  <si>
    <t>12.364898311365303</t>
  </si>
  <si>
    <t>GATCCAGATCTAACTTGGGGTGGCTTTGTCTTCTTCTATTGCCAATTCCACTAATTGTTCGGG</t>
  </si>
  <si>
    <t>T-38-A;T-60-C</t>
  </si>
  <si>
    <t>-0.18820175989946764</t>
  </si>
  <si>
    <t>0.1074424697917199</t>
  </si>
  <si>
    <t>40.67677435524847</t>
  </si>
  <si>
    <t>GATCCAGATCTAACTTGGGGTGGCTTTGTCTTCTTCTATTGCCAATTCCACTAATTGTTGGGG</t>
  </si>
  <si>
    <t>T-38-A;T-60-G</t>
  </si>
  <si>
    <t>-0.5843358838111008</t>
  </si>
  <si>
    <t>0.12882725842594897</t>
  </si>
  <si>
    <t>27.372070014904338</t>
  </si>
  <si>
    <t>GATCCAGATCTAACTTGGGGTGGCTTTGTCTTCTTCTATTGCCAATTCCACTAATTGTTTAGG</t>
  </si>
  <si>
    <t>T-38-A;G-61-A</t>
  </si>
  <si>
    <t>-0.7958462946136046</t>
  </si>
  <si>
    <t>0.11379537000074967</t>
  </si>
  <si>
    <t>22.15388198799735</t>
  </si>
  <si>
    <t>GATCCAGATCTAACTTGGGGTGGCTTTGTCTTCTTCTATTGCCAATTCCACTAATTGTTTCGG</t>
  </si>
  <si>
    <t>T-38-A;G-61-C</t>
  </si>
  <si>
    <t>0.46890425604767916</t>
  </si>
  <si>
    <t>0.08231163563963238</t>
  </si>
  <si>
    <t>78.47368069881773</t>
  </si>
  <si>
    <t>GATCCAGATCTAACTTGGGGTGGCTTTGTCTTCTTCTATTGCCAATTCCACTAATTGTTTGAG</t>
  </si>
  <si>
    <t>T-38-A;G-62-A</t>
  </si>
  <si>
    <t>0.31313750563225534</t>
  </si>
  <si>
    <t>0.08369696999848787</t>
  </si>
  <si>
    <t>67.15454066618537</t>
  </si>
  <si>
    <t>GATCCAGATCTAACTTGGGGTGGCTTTGTCTTCTTCTATTGCCAATTCCACTAATTGTTTGCG</t>
  </si>
  <si>
    <t>T-38-A;G-62-C</t>
  </si>
  <si>
    <t>-0.009939804726472698</t>
  </si>
  <si>
    <t>0.13274923078131537</t>
  </si>
  <si>
    <t>48.61437310449592</t>
  </si>
  <si>
    <t>GATCCAGATCTAACTTGGGGTGGCTTTGTCTTCTTCTATTGCCAATTCCACTAATTGTTTGGA</t>
  </si>
  <si>
    <t>T-38-A;G-63-A</t>
  </si>
  <si>
    <t>-2.7828879345509807</t>
  </si>
  <si>
    <t>0.5522336780931506</t>
  </si>
  <si>
    <t>3.0373064918469526</t>
  </si>
  <si>
    <t>GATCCAGATCTAACTTGGGGTGGCTTTGTCTTCTTCTATTGCCAATTCCACTAATTGTTTGGC</t>
  </si>
  <si>
    <t>T-38-A;G-63-C</t>
  </si>
  <si>
    <t>-1.4848066547669492</t>
  </si>
  <si>
    <t>0.6185426486238478</t>
  </si>
  <si>
    <t>11.123415378656858</t>
  </si>
  <si>
    <t>GATCCAGATCTAACTTGGGGTGGCTTTGTCTTCTTCTATTGCCAATTCCACTAATTGTTTGGG</t>
  </si>
  <si>
    <t>T-38-A</t>
  </si>
  <si>
    <t>-0.18077540062662015</t>
  </si>
  <si>
    <t>0.018953039520467414</t>
  </si>
  <si>
    <t>40.979979156065184</t>
  </si>
  <si>
    <t>GATCCAGATCTAACTTGGGGTGGCTTTGTCTTCTTCTATTGCCAATTCCACTAATTGTTTGTG</t>
  </si>
  <si>
    <t>T-38-A;G-62-T</t>
  </si>
  <si>
    <t>-0.14483354458719425</t>
  </si>
  <si>
    <t>0.12251740825482946</t>
  </si>
  <si>
    <t>42.479664973438425</t>
  </si>
  <si>
    <t>GATCCAGATCTAACTTGGGGTGGCTTTGTCTTCTTCTATTGCCAATTCCACTAATTGTTTTGG</t>
  </si>
  <si>
    <t>T-38-A;G-61-T</t>
  </si>
  <si>
    <t>-0.23805247335263013</t>
  </si>
  <si>
    <t>0.11654637817823942</t>
  </si>
  <si>
    <t>38.69872142776983</t>
  </si>
  <si>
    <t>GATCCAGATCTAACTTGGGGTGGCTTTGTCTTCTTCTATTGCCAATTCCACTAATTTTTTGGG</t>
  </si>
  <si>
    <t>T-38-A;G-57-T</t>
  </si>
  <si>
    <t>0.49413411587188105</t>
  </si>
  <si>
    <t>0.1565082550660859</t>
  </si>
  <si>
    <t>80.47874808868538</t>
  </si>
  <si>
    <t>GATCCAGATCTAACTTGGGGTGGCTTTGTCTTCTTCTATTGCCAATTCCACTACTTGTTTGGG</t>
  </si>
  <si>
    <t>T-38-A;A-54-C</t>
  </si>
  <si>
    <t>0.6320479026756752</t>
  </si>
  <si>
    <t>0.09960625547437157</t>
  </si>
  <si>
    <t>92.37967043250742</t>
  </si>
  <si>
    <t>GATCCAGATCTAACTTGGGGTGGCTTTGTCTTCTTCTATTGCCAATTCCACTAGTTGTTTGGG</t>
  </si>
  <si>
    <t>T-38-A;A-54-G</t>
  </si>
  <si>
    <t>-0.1186582351459153</t>
  </si>
  <si>
    <t>0.11134004081950519</t>
  </si>
  <si>
    <t>43.60626355932848</t>
  </si>
  <si>
    <t>GATCCAGATCTAACTTGGGGTGGCTTTGTCTTCTTCTATTGCCAATTCCACTATTTGTTTGGG</t>
  </si>
  <si>
    <t>T-38-A;A-54-T</t>
  </si>
  <si>
    <t>-0.025074120320677212</t>
  </si>
  <si>
    <t>0.11555798592135112</t>
  </si>
  <si>
    <t>47.88416735921432</t>
  </si>
  <si>
    <t>GATCCAGATCTAACTTGGGGTGGCTTTGTCTTCTTCTATTGCCAATTCCACTCATTGTTTGGG</t>
  </si>
  <si>
    <t>T-38-A;A-53-C</t>
  </si>
  <si>
    <t>0.18913310989441556</t>
  </si>
  <si>
    <t>0.10384201446919156</t>
  </si>
  <si>
    <t>59.3227066806094</t>
  </si>
  <si>
    <t>GATCCAGATCTAACTTGGGGTGGCTTTGTCTTCTTCTATTGCCAATTCCACTGATTGTTTGGG</t>
  </si>
  <si>
    <t>T-38-A;A-53-G</t>
  </si>
  <si>
    <t>0.3857667274439932</t>
  </si>
  <si>
    <t>0.086151279326796</t>
  </si>
  <si>
    <t>72.21340996534498</t>
  </si>
  <si>
    <t>GATCCAGATCTAACTTGGGGTGGCTTTGTCTTCTTCTATTGCCAATTCCACTTATTGTTTGGG</t>
  </si>
  <si>
    <t>T-38-A;A-53-T</t>
  </si>
  <si>
    <t>0.06282986847828523</t>
  </si>
  <si>
    <t>0.10167057663939916</t>
  </si>
  <si>
    <t>52.28392190634692</t>
  </si>
  <si>
    <t>GATCCAGATCTAACTTGGGGTGGCTTTGTCTTCTTCTATTGCCAATTCCAGTAATTGTTTGGG</t>
  </si>
  <si>
    <t>T-38-A;C-51-G</t>
  </si>
  <si>
    <t>-0.2266049715492051</t>
  </si>
  <si>
    <t>0.10550201224516682</t>
  </si>
  <si>
    <t>39.14427045718186</t>
  </si>
  <si>
    <t>GATCCAGATCTAACTTGGGGTGGCTTTGTCTTCTTCTATTGCCAATTCCATTAATTGTTTGGG</t>
  </si>
  <si>
    <t>T-38-A;C-51-T</t>
  </si>
  <si>
    <t>-0.7367762140858192</t>
  </si>
  <si>
    <t>0.16757026347443854</t>
  </si>
  <si>
    <t>23.501936469547775</t>
  </si>
  <si>
    <t>GATCCAGATCTAACTTGGGGTGGCTTTGTCTTCTTCTATTGCCAATTCCCCTAATTGTTTGGG</t>
  </si>
  <si>
    <t>T-38-A;A-50-C</t>
  </si>
  <si>
    <t>-2.2491527273886183</t>
  </si>
  <si>
    <t>0.4289234167114077</t>
  </si>
  <si>
    <t>5.179488506162741</t>
  </si>
  <si>
    <t>GATCCAGATCTAACTTGGGGTGGCTTTGTCTTCTTCTATTGCCAATTCCGCTAATTGTTTGGG</t>
  </si>
  <si>
    <t>T-38-A;A-50-G</t>
  </si>
  <si>
    <t>0.4522749527111031</t>
  </si>
  <si>
    <t>0.08622171080179362</t>
  </si>
  <si>
    <t>77.17950847317965</t>
  </si>
  <si>
    <t>GATCCAGATCTAACTTGGGGTGGCTTTGTCTTCTTCTATTGCCAATTCCTCTAATTGTTTGGG</t>
  </si>
  <si>
    <t>T-38-A;A-50-T</t>
  </si>
  <si>
    <t>-0.43651201353015406</t>
  </si>
  <si>
    <t>0.13940727248023438</t>
  </si>
  <si>
    <t>31.732678622431894</t>
  </si>
  <si>
    <t>GATCCAGATCTAACTTGGGGTGGCTTTGTCTTCTTCTATTGCCAATTCGACTAATTGTTTGGG</t>
  </si>
  <si>
    <t>T-38-A;C-49-G</t>
  </si>
  <si>
    <t>0.2551493040980925</t>
  </si>
  <si>
    <t>0.09961383757300526</t>
  </si>
  <si>
    <t>63.371126447447885</t>
  </si>
  <si>
    <t>GATCCAGATCTAACTTGGGGTGGCTTTGTCTTCTTCTATTGCCAATTCTACTAATTGTTTGGG</t>
  </si>
  <si>
    <t>T-38-A;C-49-T</t>
  </si>
  <si>
    <t>0.12973903487265465</t>
  </si>
  <si>
    <t>0.10103344090511535</t>
  </si>
  <si>
    <t>55.90188327544819</t>
  </si>
  <si>
    <t>GATCCAGATCTAACTTGGGGTGGCTTTGTCTTCTTCTATTGCCAATTGCACTAATTGTTTGGG</t>
  </si>
  <si>
    <t>T-38-A;C-48-G</t>
  </si>
  <si>
    <t>-0.7058545797357507</t>
  </si>
  <si>
    <t>0.12431235881495051</t>
  </si>
  <si>
    <t>24.240007123254966</t>
  </si>
  <si>
    <t>GATCCAGATCTAACTTGGGGTGGCTTTGTCTTCTTCTATTGCCAATTTCACTAATTGTTTGGG</t>
  </si>
  <si>
    <t>T-38-A;C-48-T</t>
  </si>
  <si>
    <t>-1.0124915128192522</t>
  </si>
  <si>
    <t>0.17714554811591746</t>
  </si>
  <si>
    <t>17.838651254742473</t>
  </si>
  <si>
    <t>GATCCAGATCTAACTTGGGGTGGCTTTGTCTTCTTCTATTGCCACTTCCACTAATTGTTTGGG</t>
  </si>
  <si>
    <t>T-38-A;A-45-C</t>
  </si>
  <si>
    <t>-1.0692050191290106</t>
  </si>
  <si>
    <t>0.3724638264560628</t>
  </si>
  <si>
    <t>16.85511237241419</t>
  </si>
  <si>
    <t>GATCCAGATCTAACTTGGGGTGGCTTTGTCTTCTTCTATTGCCAGTTCCACTAATTGTTTGGG</t>
  </si>
  <si>
    <t>T-38-A;A-45-G</t>
  </si>
  <si>
    <t>0.2598707160355283</t>
  </si>
  <si>
    <t>0.09103796492974366</t>
  </si>
  <si>
    <t>63.67103507931962</t>
  </si>
  <si>
    <t>GATCCAGATCTAACTTGGGGTGGCTTTGTCTTCTTCTATTGCCATTTCCACTAATTGTTTGGG</t>
  </si>
  <si>
    <t>T-38-A;A-45-T</t>
  </si>
  <si>
    <t>-0.34163762550771076</t>
  </si>
  <si>
    <t>0.13289893101055203</t>
  </si>
  <si>
    <t>34.89073807414912</t>
  </si>
  <si>
    <t>GATCCAGATCTAACTTGGGGTGGCTTTGTCTTCTTCTATTGCCCATTCCACTAATTGTTTGGG</t>
  </si>
  <si>
    <t>T-38-A;A-44-C</t>
  </si>
  <si>
    <t>-0.29020755823752364</t>
  </si>
  <si>
    <t>0.12948908531517422</t>
  </si>
  <si>
    <t>36.73211632351065</t>
  </si>
  <si>
    <t>GATCCAGATCTAACTTGGGGTGGCTTTGTCTTCTTCTATTGCCGATTCCACTAATTGTTTGGG</t>
  </si>
  <si>
    <t>T-38-A;A-44-G</t>
  </si>
  <si>
    <t>0.545271963634832</t>
  </si>
  <si>
    <t>0.0994769594421257</t>
  </si>
  <si>
    <t>84.70130411707673</t>
  </si>
  <si>
    <t>GATCCAGATCTAACTTGGGGTGGCTTTGTCTTCTTCTATTGCCTATTCCACTAATTGTTTGGG</t>
  </si>
  <si>
    <t>T-38-A;A-44-T</t>
  </si>
  <si>
    <t>-0.40773781676492205</t>
  </si>
  <si>
    <t>0.1531540512506297</t>
  </si>
  <si>
    <t>32.659024476478294</t>
  </si>
  <si>
    <t>GATCCAGATCTAACTTGGGGTGGCTTTGTCTTCTTCTATTGCGAATTCCACTAATTGTTTGGG</t>
  </si>
  <si>
    <t>T-38-A;C-43-G</t>
  </si>
  <si>
    <t>0.46171927677289326</t>
  </si>
  <si>
    <t>0.09804441627814986</t>
  </si>
  <si>
    <t>77.91186964666923</t>
  </si>
  <si>
    <t>GATCCAGATCTAACTTGGGGTGGCTTTGTCTTCTTCTATTGCTAATTCCACTAATTGTTTGGG</t>
  </si>
  <si>
    <t>T-38-A;C-43-T</t>
  </si>
  <si>
    <t>-0.8346062095672652</t>
  </si>
  <si>
    <t>0.1529963307076006</t>
  </si>
  <si>
    <t>21.311627701264804</t>
  </si>
  <si>
    <t>GATCCAGATCTAACTTGGGGTGGCTTTGTCTTCTTCTATTGGCAATTCCACTAATTGTTTGGG</t>
  </si>
  <si>
    <t>T-38-A;C-42-G</t>
  </si>
  <si>
    <t>-0.13856670985801517</t>
  </si>
  <si>
    <t>0.1081945358709458</t>
  </si>
  <si>
    <t>42.74671391497979</t>
  </si>
  <si>
    <t>GATCCAGATCTAACTTGGGGTGGCTTTGTCTTCTTCTATTGTCAATTCCACTAATTGTTTGGG</t>
  </si>
  <si>
    <t>T-38-A;C-42-T</t>
  </si>
  <si>
    <t>-0.8423360581481925</t>
  </si>
  <si>
    <t>0.14558272764078126</t>
  </si>
  <si>
    <t>21.14752709961341</t>
  </si>
  <si>
    <t>GATCCAGATCTAACTTGGGGTGGCTTTGTCTTCTTCTATTTCCAATTCCACTAATTGTTTGGG</t>
  </si>
  <si>
    <t>T-38-A;G-41-T</t>
  </si>
  <si>
    <t>-0.3942455687187463</t>
  </si>
  <si>
    <t>0.13170733671699444</t>
  </si>
  <si>
    <t>33.102654186837185</t>
  </si>
  <si>
    <t>GATCCAGATCTAACTTGGGGTGGCTTTGTCTTCTTCTCATGCCAATTCCACTAATTGTTTGGG</t>
  </si>
  <si>
    <t>T-38-C;T-39-A</t>
  </si>
  <si>
    <t>-0.1269278712724693</t>
  </si>
  <si>
    <t>0.12564644543834302</t>
  </si>
  <si>
    <t>43.24714257338849</t>
  </si>
  <si>
    <t>GATCCAGATCTAACTTGGGGTGGCTTTGTCTTCTTCTCCTGCCAATTCCACTAATTGTTTGGG</t>
  </si>
  <si>
    <t>T-38-C;T-39-C</t>
  </si>
  <si>
    <t>0.05311832956079943</t>
  </si>
  <si>
    <t>0.12030156860931092</t>
  </si>
  <si>
    <t>51.77862215449387</t>
  </si>
  <si>
    <t>GATCCAGATCTAACTTGGGGTGGCTTTGTCTTCTTCTCGTGCCAATTCCACTAATTGTTTGGG</t>
  </si>
  <si>
    <t>T-38-C;T-39-G</t>
  </si>
  <si>
    <t>0.1770747537847765</t>
  </si>
  <si>
    <t>0.0920562726420885</t>
  </si>
  <si>
    <t>58.61166795279337</t>
  </si>
  <si>
    <t>GATCCAGATCTAACTTGGGGTGGCTTTGTCTTCTTCTCTAGCCAATTCCACTAATTGTTTGGG</t>
  </si>
  <si>
    <t>T-38-C;T-40-A</t>
  </si>
  <si>
    <t>-1.2451045500690954</t>
  </si>
  <si>
    <t>0.22666447548666085</t>
  </si>
  <si>
    <t>14.136420548212445</t>
  </si>
  <si>
    <t>GATCCAGATCTAACTTGGGGTGGCTTTGTCTTCTTCTCTCGCCAATTCCACTAATTGTTTGGG</t>
  </si>
  <si>
    <t>T-38-C;T-40-C</t>
  </si>
  <si>
    <t>0.544238907651362</t>
  </si>
  <si>
    <t>0.11016493370396807</t>
  </si>
  <si>
    <t>84.61384810930473</t>
  </si>
  <si>
    <t>GATCCAGATCTAACTTGGGGTGGCTTTGTCTTCTTCTCTGGCCAATTCCACTAATTGTTTGGG</t>
  </si>
  <si>
    <t>T-38-C;T-40-G</t>
  </si>
  <si>
    <t>0.6854121155459316</t>
  </si>
  <si>
    <t>0.09080250973112709</t>
  </si>
  <si>
    <t>97.4433467692112</t>
  </si>
  <si>
    <t>GATCCAGATCTAACTTGGGGTGGCTTTGTCTTCTTCTCTTACCAATTCCACTAATTGTTTGGG</t>
  </si>
  <si>
    <t>T-38-C;G-41-A</t>
  </si>
  <si>
    <t>-0.19526367232785444</t>
  </si>
  <si>
    <t>0.11242139562493683</t>
  </si>
  <si>
    <t>40.390530441205016</t>
  </si>
  <si>
    <t>GATCCAGATCTAACTTGGGGTGGCTTTGTCTTCTTCTCTTCCCAATTCCACTAATTGTTTGGG</t>
  </si>
  <si>
    <t>T-38-C;G-41-C</t>
  </si>
  <si>
    <t>-0.23834043316320982</t>
  </si>
  <si>
    <t>0.13818973191979045</t>
  </si>
  <si>
    <t>38.6875793555893</t>
  </si>
  <si>
    <t>GATCCAGATCTAACTTGGGGTGGCTTTGTCTTCTTCTCTTGACAATTCCACTAATTGTTTGGG</t>
  </si>
  <si>
    <t>T-38-C;C-42-A</t>
  </si>
  <si>
    <t>-0.34237142308345636</t>
  </si>
  <si>
    <t>0.13377942022395556</t>
  </si>
  <si>
    <t>34.865144726451</t>
  </si>
  <si>
    <t>GATCCAGATCTAACTTGGGGTGGCTTTGTCTTCTTCTCTTGCAAATTCCACTAATTGTTTGGG</t>
  </si>
  <si>
    <t>T-38-C;C-43-A</t>
  </si>
  <si>
    <t>0.10655159189038177</t>
  </si>
  <si>
    <t>0.10673060548791832</t>
  </si>
  <si>
    <t>54.6205740944632</t>
  </si>
  <si>
    <t>GATCCAGATCTAACTTGGGGTGGCTTTGTCTTCTTCTCTTGCCAAATCCACTAATTGTTTGGG</t>
  </si>
  <si>
    <t>T-38-C;T-46-A</t>
  </si>
  <si>
    <t>-0.22339975182840036</t>
  </si>
  <si>
    <t>0.1306148001627097</t>
  </si>
  <si>
    <t>39.269937732836645</t>
  </si>
  <si>
    <t>GATCCAGATCTAACTTGGGGTGGCTTTGTCTTCTTCTCTTGCCAACTCCACTAATTGTTTGGG</t>
  </si>
  <si>
    <t>T-38-C;T-46-C</t>
  </si>
  <si>
    <t>-0.4299044713199604</t>
  </si>
  <si>
    <t>0.14035949514196702</t>
  </si>
  <si>
    <t>31.943047882368333</t>
  </si>
  <si>
    <t>GATCCAGATCTAACTTGGGGTGGCTTTGTCTTCTTCTCTTGCCAAGTCCACTAATTGTTTGGG</t>
  </si>
  <si>
    <t>T-38-C;T-46-G</t>
  </si>
  <si>
    <t>-0.14581685660367796</t>
  </si>
  <si>
    <t>0.10845440809271877</t>
  </si>
  <si>
    <t>42.43791473853171</t>
  </si>
  <si>
    <t>GATCCAGATCTAACTTGGGGTGGCTTTGTCTTCTTCTCTTGCCAATACCACTAATTGTTTGGG</t>
  </si>
  <si>
    <t>T-38-C;T-47-A</t>
  </si>
  <si>
    <t>-0.36655684857526294</t>
  </si>
  <si>
    <t>0.14703292758282716</t>
  </si>
  <si>
    <t>34.03203157379244</t>
  </si>
  <si>
    <t>GATCCAGATCTAACTTGGGGTGGCTTTGTCTTCTTCTCTTGCCAATCCCACTAATTGTTTGGG</t>
  </si>
  <si>
    <t>T-38-C;T-47-C</t>
  </si>
  <si>
    <t>-0.9426113854905496</t>
  </si>
  <si>
    <t>0.20659454688081394</t>
  </si>
  <si>
    <t>19.129806134841353</t>
  </si>
  <si>
    <t>GATCCAGATCTAACTTGGGGTGGCTTTGTCTTCTTCTCTTGCCAATGCCACTAATTGTTTGGG</t>
  </si>
  <si>
    <t>T-38-C;T-47-G</t>
  </si>
  <si>
    <t>-0.1897965801934534</t>
  </si>
  <si>
    <t>0.11534525322870245</t>
  </si>
  <si>
    <t>40.6119539122308</t>
  </si>
  <si>
    <t>GATCCAGATCTAACTTGGGGTGGCTTTGTCTTCTTCTCTTGCCAATTACACTAATTGTTTGGG</t>
  </si>
  <si>
    <t>T-38-C;C-48-A</t>
  </si>
  <si>
    <t>-0.4248351618952694</t>
  </si>
  <si>
    <t>0.13978318103535076</t>
  </si>
  <si>
    <t>32.10538820506544</t>
  </si>
  <si>
    <t>GATCCAGATCTAACTTGGGGTGGCTTTGTCTTCTTCTCTTGCCAATTCAACTAATTGTTTGGG</t>
  </si>
  <si>
    <t>T-38-C;C-49-A</t>
  </si>
  <si>
    <t>0.5882874969335083</t>
  </si>
  <si>
    <t>0.09592923469493206</t>
  </si>
  <si>
    <t>88.42427462108294</t>
  </si>
  <si>
    <t>GATCCAGATCTAACTTGGGGTGGCTTTGTCTTCTTCTCTTGCCAATTCCAATAATTGTTTGGG</t>
  </si>
  <si>
    <t>T-38-C;C-51-A</t>
  </si>
  <si>
    <t>-0.6251225402684442</t>
  </si>
  <si>
    <t>0.16456517549286878</t>
  </si>
  <si>
    <t>26.278115815610473</t>
  </si>
  <si>
    <t>GATCCAGATCTAACTTGGGGTGGCTTTGTCTTCTTCTCTTGCCAATTCCACAAATTGTTTGGG</t>
  </si>
  <si>
    <t>T-38-C;T-52-A</t>
  </si>
  <si>
    <t>0.025841848811547552</t>
  </si>
  <si>
    <t>0.11921306075073415</t>
  </si>
  <si>
    <t>50.385371433525584</t>
  </si>
  <si>
    <t>GATCCAGATCTAACTTGGGGTGGCTTTGTCTTCTTCTCTTGCCAATTCCACCAATTGTTTGGG</t>
  </si>
  <si>
    <t>T-38-C;T-52-C</t>
  </si>
  <si>
    <t>0.1233398238067826</t>
  </si>
  <si>
    <t>0.12891942249361224</t>
  </si>
  <si>
    <t>55.54529747613062</t>
  </si>
  <si>
    <t>GATCCAGATCTAACTTGGGGTGGCTTTGTCTTCTTCTCTTGCCAATTCCACGAATTGTTTGGG</t>
  </si>
  <si>
    <t>T-38-C;T-52-G</t>
  </si>
  <si>
    <t>0.48389788167044123</t>
  </si>
  <si>
    <t>0.10429736903992616</t>
  </si>
  <si>
    <t>79.65915072675669</t>
  </si>
  <si>
    <t>GATCCAGATCTAACTTGGGGTGGCTTTGTCTTCTTCTCTTGCCAATTCCACTAAATGTTTGGG</t>
  </si>
  <si>
    <t>T-38-C;T-55-A</t>
  </si>
  <si>
    <t>0.2698855158192769</t>
  </si>
  <si>
    <t>0.13279756354774555</t>
  </si>
  <si>
    <t>64.31189141533092</t>
  </si>
  <si>
    <t>GATCCAGATCTAACTTGGGGTGGCTTTGTCTTCTTCTCTTGCCAATTCCACTAACTGTTTGGG</t>
  </si>
  <si>
    <t>T-38-C;T-55-C</t>
  </si>
  <si>
    <t>-0.0401850189847099</t>
  </si>
  <si>
    <t>0.09577657282382976</t>
  </si>
  <si>
    <t>47.16603404330337</t>
  </si>
  <si>
    <t>GATCCAGATCTAACTTGGGGTGGCTTTGTCTTCTTCTCTTGCCAATTCCACTAAGTGTTTGGG</t>
  </si>
  <si>
    <t>T-38-C;T-55-G</t>
  </si>
  <si>
    <t>0.25673800577147</t>
  </si>
  <si>
    <t>0.12740767444329837</t>
  </si>
  <si>
    <t>63.47188427795322</t>
  </si>
  <si>
    <t>GATCCAGATCTAACTTGGGGTGGCTTTGTCTTCTTCTCTTGCCAATTCCACTAATAGTTTGGG</t>
  </si>
  <si>
    <t>T-38-C;T-56-A</t>
  </si>
  <si>
    <t>-0.7322134844231245</t>
  </si>
  <si>
    <t>0.1747262251389814</t>
  </si>
  <si>
    <t>23.60941446226003</t>
  </si>
  <si>
    <t>GATCCAGATCTAACTTGGGGTGGCTTTGTCTTCTTCTCTTGCCAATTCCACTAATCGTTTGGG</t>
  </si>
  <si>
    <t>T-38-C;T-56-C</t>
  </si>
  <si>
    <t>-0.008301864155947317</t>
  </si>
  <si>
    <t>0.11493291119926141</t>
  </si>
  <si>
    <t>48.69406580665249</t>
  </si>
  <si>
    <t>GATCCAGATCTAACTTGGGGTGGCTTTGTCTTCTTCTCTTGCCAATTCCACTAATGGTTTGGG</t>
  </si>
  <si>
    <t>T-38-C;T-56-G</t>
  </si>
  <si>
    <t>-0.20209763917424675</t>
  </si>
  <si>
    <t>0.13318836981720114</t>
  </si>
  <si>
    <t>40.11544393191909</t>
  </si>
  <si>
    <t>GATCCAGATCTAACTTGGGGTGGCTTTGTCTTCTTCTCTTGCCAATTCCACTAATTATTTGGG</t>
  </si>
  <si>
    <t>T-38-C;G-57-A</t>
  </si>
  <si>
    <t>0.1652438548356962</t>
  </si>
  <si>
    <t>0.08662264325539054</t>
  </si>
  <si>
    <t>57.922325045745666</t>
  </si>
  <si>
    <t>GATCCAGATCTAACTTGGGGTGGCTTTGTCTTCTTCTCTTGCCAATTCCACTAATTCTTTGGG</t>
  </si>
  <si>
    <t>T-38-C;G-57-C</t>
  </si>
  <si>
    <t>-0.07684800870925304</t>
  </si>
  <si>
    <t>0.12221449645143793</t>
  </si>
  <si>
    <t>45.46810204243545</t>
  </si>
  <si>
    <t>GATCCAGATCTAACTTGGGGTGGCTTTGTCTTCTTCTCTTGCCAATTCCACTAATTGATTGGG</t>
  </si>
  <si>
    <t>T-38-C;T-58-A</t>
  </si>
  <si>
    <t>0.1621533876383084</t>
  </si>
  <si>
    <t>0.10811427168164377</t>
  </si>
  <si>
    <t>57.74359432316755</t>
  </si>
  <si>
    <t>GATCCAGATCTAACTTGGGGTGGCTTTGTCTTCTTCTCTTGCCAATTCCACTAATTGCTTGGG</t>
  </si>
  <si>
    <t>T-38-C;T-58-C</t>
  </si>
  <si>
    <t>0.23887971272636777</t>
  </si>
  <si>
    <t>0.09880883732928698</t>
  </si>
  <si>
    <t>62.34844597060657</t>
  </si>
  <si>
    <t>GATCCAGATCTAACTTGGGGTGGCTTTGTCTTCTTCTCTTGCCAATTCCACTAATTGGTTGGG</t>
  </si>
  <si>
    <t>T-38-C;T-58-G</t>
  </si>
  <si>
    <t>-0.7445406073067674</t>
  </si>
  <si>
    <t>0.19450405986023325</t>
  </si>
  <si>
    <t>23.320164779968387</t>
  </si>
  <si>
    <t>GATCCAGATCTAACTTGGGGTGGCTTTGTCTTCTTCTCTTGCCAATTCCACTAATTGTATGGG</t>
  </si>
  <si>
    <t>T-38-C;T-59-A</t>
  </si>
  <si>
    <t>0.04094327573579695</t>
  </si>
  <si>
    <t>0.10505872954470186</t>
  </si>
  <si>
    <t>51.15203673834055</t>
  </si>
  <si>
    <t>GATCCAGATCTAACTTGGGGTGGCTTTGTCTTCTTCTCTTGCCAATTCCACTAATTGTCTGGG</t>
  </si>
  <si>
    <t>T-38-C;T-59-C</t>
  </si>
  <si>
    <t>0.21827567314515084</t>
  </si>
  <si>
    <t>0.10725114825787571</t>
  </si>
  <si>
    <t>61.07695997716971</t>
  </si>
  <si>
    <t>GATCCAGATCTAACTTGGGGTGGCTTTGTCTTCTTCTCTTGCCAATTCCACTAATTGTGTGGG</t>
  </si>
  <si>
    <t>T-38-C;T-59-G</t>
  </si>
  <si>
    <t>-0.19320264552993538</t>
  </si>
  <si>
    <t>0.13651185175255615</t>
  </si>
  <si>
    <t>40.47386225187567</t>
  </si>
  <si>
    <t>GATCCAGATCTAACTTGGGGTGGCTTTGTCTTCTTCTCTTGCCAATTCCACTAATTGTTAGGG</t>
  </si>
  <si>
    <t>T-38-C;T-60-A</t>
  </si>
  <si>
    <t>-1.349248249106732</t>
  </si>
  <si>
    <t>0.19109818323868505</t>
  </si>
  <si>
    <t>12.73826920448296</t>
  </si>
  <si>
    <t>GATCCAGATCTAACTTGGGGTGGCTTTGTCTTCTTCTCTTGCCAATTCCACTAATTGTTCGGG</t>
  </si>
  <si>
    <t>T-38-C;T-60-C</t>
  </si>
  <si>
    <t>-0.1523367681988688</t>
  </si>
  <si>
    <t>0.09985951982702122</t>
  </si>
  <si>
    <t>42.16212333092347</t>
  </si>
  <si>
    <t>GATCCAGATCTAACTTGGGGTGGCTTTGTCTTCTTCTCTTGCCAATTCCACTAATTGTTGGGG</t>
  </si>
  <si>
    <t>T-38-C;T-60-G</t>
  </si>
  <si>
    <t>-0.07269627413460714</t>
  </si>
  <si>
    <t>0.11602445173451097</t>
  </si>
  <si>
    <t>45.65726594116134</t>
  </si>
  <si>
    <t>GATCCAGATCTAACTTGGGGTGGCTTTGTCTTCTTCTCTTGCCAATTCCACTAATTGTTTAGG</t>
  </si>
  <si>
    <t>T-38-C;G-61-A</t>
  </si>
  <si>
    <t>-0.49604717733211</t>
  </si>
  <si>
    <t>0.10772400468397861</t>
  </si>
  <si>
    <t>29.898606006940827</t>
  </si>
  <si>
    <t>GATCCAGATCTAACTTGGGGTGGCTTTGTCTTCTTCTCTTGCCAATTCCACTAATTGTTTCGG</t>
  </si>
  <si>
    <t>T-38-C;G-61-C</t>
  </si>
  <si>
    <t>-0.002883879732182834</t>
  </si>
  <si>
    <t>0.1098536915387435</t>
  </si>
  <si>
    <t>48.958605485532445</t>
  </si>
  <si>
    <t>GATCCAGATCTAACTTGGGGTGGCTTTGTCTTCTTCTCTTGCCAATTCCACTAATTGTTTGAG</t>
  </si>
  <si>
    <t>T-38-C;G-62-A</t>
  </si>
  <si>
    <t>0.15736452039040888</t>
  </si>
  <si>
    <t>0.07362670294879248</t>
  </si>
  <si>
    <t>57.46772898398833</t>
  </si>
  <si>
    <t>GATCCAGATCTAACTTGGGGTGGCTTTGTCTTCTTCTCTTGCCAATTCCACTAATTGTTTGCG</t>
  </si>
  <si>
    <t>T-38-C;G-62-C</t>
  </si>
  <si>
    <t>-0.20464922670971147</t>
  </si>
  <si>
    <t>0.11762522613868107</t>
  </si>
  <si>
    <t>40.01321634198846</t>
  </si>
  <si>
    <t>GATCCAGATCTAACTTGGGGTGGCTTTGTCTTCTTCTCTTGCCAATTCCACTAATTGTTTGGA</t>
  </si>
  <si>
    <t>T-38-C;G-63-A</t>
  </si>
  <si>
    <t>-2.822401217962117</t>
  </si>
  <si>
    <t>0.8355288721828511</t>
  </si>
  <si>
    <t>2.9196326887341097</t>
  </si>
  <si>
    <t>GATCCAGATCTAACTTGGGGTGGCTTTGTCTTCTTCTCTTGCCAATTCCACTAATTGTTTGGG</t>
  </si>
  <si>
    <t>T-38-C</t>
  </si>
  <si>
    <t>-0.13591476774978176</t>
  </si>
  <si>
    <t>0.018743467184069454</t>
  </si>
  <si>
    <t>42.8602261730423</t>
  </si>
  <si>
    <t>GATCCAGATCTAACTTGGGGTGGCTTTGTCTTCTTCTCTTGCCAATTCCACTAATTGTTTGTG</t>
  </si>
  <si>
    <t>T-38-C;G-62-T</t>
  </si>
  <si>
    <t>-0.12395820862101159</t>
  </si>
  <si>
    <t>0.13349248503835295</t>
  </si>
  <si>
    <t>43.375762882410825</t>
  </si>
  <si>
    <t>GATCCAGATCTAACTTGGGGTGGCTTTGTCTTCTTCTCTTGCCAATTCCACTAATTGTTTTGG</t>
  </si>
  <si>
    <t>T-38-C;G-61-T</t>
  </si>
  <si>
    <t>0.19115330414950066</t>
  </si>
  <si>
    <t>0.10840185686842897</t>
  </si>
  <si>
    <t>59.44267120686526</t>
  </si>
  <si>
    <t>GATCCAGATCTAACTTGGGGTGGCTTTGTCTTCTTCTCTTGCCAATTCCACTAATTTTTTGGG</t>
  </si>
  <si>
    <t>T-38-C;G-57-T</t>
  </si>
  <si>
    <t>0.7035315332375811</t>
  </si>
  <si>
    <t>0.11366105672291295</t>
  </si>
  <si>
    <t>99.22505649564786</t>
  </si>
  <si>
    <t>GATCCAGATCTAACTTGGGGTGGCTTTGTCTTCTTCTCTTGCCAATTCCACTACTTGTTTGGG</t>
  </si>
  <si>
    <t>T-38-C;A-54-C</t>
  </si>
  <si>
    <t>-0.1361351577229728</t>
  </si>
  <si>
    <t>0.11653726446587456</t>
  </si>
  <si>
    <t>42.85078124976648</t>
  </si>
  <si>
    <t>GATCCAGATCTAACTTGGGGTGGCTTTGTCTTCTTCTCTTGCCAATTCCACTAGTTGTTTGGG</t>
  </si>
  <si>
    <t>T-38-C;A-54-G</t>
  </si>
  <si>
    <t>0.06169944570621619</t>
  </si>
  <si>
    <t>0.12413160170185239</t>
  </si>
  <si>
    <t>52.2248523634793</t>
  </si>
  <si>
    <t>GATCCAGATCTAACTTGGGGTGGCTTTGTCTTCTTCTCTTGCCAATTCCACTATTTGTTTGGG</t>
  </si>
  <si>
    <t>T-38-C;A-54-T</t>
  </si>
  <si>
    <t>-0.03808336927178059</t>
  </si>
  <si>
    <t>0.11528069601354071</t>
  </si>
  <si>
    <t>47.265264762792455</t>
  </si>
  <si>
    <t>GATCCAGATCTAACTTGGGGTGGCTTTGTCTTCTTCTCTTGCCAATTCCACTCATTGTTTGGG</t>
  </si>
  <si>
    <t>T-38-C;A-53-C</t>
  </si>
  <si>
    <t>-0.2087851683872994</t>
  </si>
  <si>
    <t>0.11481876295188756</t>
  </si>
  <si>
    <t>39.8480657748444</t>
  </si>
  <si>
    <t>GATCCAGATCTAACTTGGGGTGGCTTTGTCTTCTTCTCTTGCCAATTCCACTGATTGTTTGGG</t>
  </si>
  <si>
    <t>T-38-C;A-53-G</t>
  </si>
  <si>
    <t>0.2604627280437033</t>
  </si>
  <si>
    <t>0.10315079591827601</t>
  </si>
  <si>
    <t>63.7087402565171</t>
  </si>
  <si>
    <t>GATCCAGATCTAACTTGGGGTGGCTTTGTCTTCTTCTCTTGCCAATTCCACTTATTGTTTGGG</t>
  </si>
  <si>
    <t>T-38-C;A-53-T</t>
  </si>
  <si>
    <t>-0.20881969118286187</t>
  </si>
  <si>
    <t>0.11688158599987734</t>
  </si>
  <si>
    <t>39.84669013196175</t>
  </si>
  <si>
    <t>GATCCAGATCTAACTTGGGGTGGCTTTGTCTTCTTCTCTTGCCAATTCCAGTAATTGTTTGGG</t>
  </si>
  <si>
    <t>T-38-C;C-51-G</t>
  </si>
  <si>
    <t>0.02256555182379527</t>
  </si>
  <si>
    <t>0.10993423123185415</t>
  </si>
  <si>
    <t>50.220564119146765</t>
  </si>
  <si>
    <t>GATCCAGATCTAACTTGGGGTGGCTTTGTCTTCTTCTCTTGCCAATTCCATTAATTGTTTGGG</t>
  </si>
  <si>
    <t>T-38-C;C-51-T</t>
  </si>
  <si>
    <t>-0.6781600554225203</t>
  </si>
  <si>
    <t>0.16069921943815235</t>
  </si>
  <si>
    <t>24.92070488359979</t>
  </si>
  <si>
    <t>GATCCAGATCTAACTTGGGGTGGCTTTGTCTTCTTCTCTTGCCAATTCCCCTAATTGTTTGGG</t>
  </si>
  <si>
    <t>T-38-C;A-50-C</t>
  </si>
  <si>
    <t>-1.377899223789038</t>
  </si>
  <si>
    <t>0.29502701131774894</t>
  </si>
  <si>
    <t>12.378484084505292</t>
  </si>
  <si>
    <t>GATCCAGATCTAACTTGGGGTGGCTTTGTCTTCTTCTCTTGCCAATTCCGCTAATTGTTTGGG</t>
  </si>
  <si>
    <t>T-38-C;A-50-G</t>
  </si>
  <si>
    <t>0.056326171715066625</t>
  </si>
  <si>
    <t>0.11700680488557474</t>
  </si>
  <si>
    <t>51.94498649394056</t>
  </si>
  <si>
    <t>GATCCAGATCTAACTTGGGGTGGCTTTGTCTTCTTCTCTTGCCAATTCCTCTAATTGTTTGGG</t>
  </si>
  <si>
    <t>T-38-C;A-50-T</t>
  </si>
  <si>
    <t>-0.4583666294074793</t>
  </si>
  <si>
    <t>0.1779336261794429</t>
  </si>
  <si>
    <t>31.046696363030954</t>
  </si>
  <si>
    <t>GATCCAGATCTAACTTGGGGTGGCTTTGTCTTCTTCTCTTGCCAATTCGACTAATTGTTTGGG</t>
  </si>
  <si>
    <t>T-38-C;C-49-G</t>
  </si>
  <si>
    <t>0.3308833716519724</t>
  </si>
  <si>
    <t>0.08667922320395541</t>
  </si>
  <si>
    <t>68.35689298590792</t>
  </si>
  <si>
    <t>GATCCAGATCTAACTTGGGGTGGCTTTGTCTTCTTCTCTTGCCAATTCTACTAATTGTTTGGG</t>
  </si>
  <si>
    <t>T-38-C;C-49-T</t>
  </si>
  <si>
    <t>-0.08571691704244305</t>
  </si>
  <si>
    <t>0.10574486131425301</t>
  </si>
  <si>
    <t>45.06663254297824</t>
  </si>
  <si>
    <t>GATCCAGATCTAACTTGGGGTGGCTTTGTCTTCTTCTCTTGCCAATTGCACTAATTGTTTGGG</t>
  </si>
  <si>
    <t>T-38-C;C-48-G</t>
  </si>
  <si>
    <t>-0.45710135827404513</t>
  </si>
  <si>
    <t>0.10747174782850434</t>
  </si>
  <si>
    <t>31.086003713711705</t>
  </si>
  <si>
    <t>GATCCAGATCTAACTTGGGGTGGCTTTGTCTTCTTCTCTTGCCAATTTCACTAATTGTTTGGG</t>
  </si>
  <si>
    <t>T-38-C;C-48-T</t>
  </si>
  <si>
    <t>-0.87736866966271565</t>
  </si>
  <si>
    <t>0.16476364640961236</t>
  </si>
  <si>
    <t>20.419500786135632</t>
  </si>
  <si>
    <t>GATCCAGATCTAACTTGGGGTGGCTTTGTCTTCTTCTCTTGCCACTTCCACTAATTGTTTGGG</t>
  </si>
  <si>
    <t>T-38-C;A-45-C</t>
  </si>
  <si>
    <t>-1.7333082181714394</t>
  </si>
  <si>
    <t>0.4449467460435991</t>
  </si>
  <si>
    <t>8.67591518092701</t>
  </si>
  <si>
    <t>GATCCAGATCTAACTTGGGGTGGCTTTGTCTTCTTCTCTTGCCAGTTCCACTAATTGTTTGGG</t>
  </si>
  <si>
    <t>T-38-C;A-45-G</t>
  </si>
  <si>
    <t>-0.16398315295496435</t>
  </si>
  <si>
    <t>0.10321195959525989</t>
  </si>
  <si>
    <t>41.67393535106985</t>
  </si>
  <si>
    <t>GATCCAGATCTAACTTGGGGTGGCTTTGTCTTCTTCTCTTGCCATTTCCACTAATTGTTTGGG</t>
  </si>
  <si>
    <t>T-38-C;A-45-T</t>
  </si>
  <si>
    <t>-0.873395056617409</t>
  </si>
  <si>
    <t>0.1515483073184924</t>
  </si>
  <si>
    <t>20.500801402457544</t>
  </si>
  <si>
    <t>GATCCAGATCTAACTTGGGGTGGCTTTGTCTTCTTCTCTTGCCCATTCCACTAATTGTTTGGG</t>
  </si>
  <si>
    <t>T-38-C;A-44-C</t>
  </si>
  <si>
    <t>-0.31378973845447944</t>
  </si>
  <si>
    <t>0.1387718660782187</t>
  </si>
  <si>
    <t>35.87602683849545</t>
  </si>
  <si>
    <t>GATCCAGATCTAACTTGGGGTGGCTTTGTCTTCTTCTCTTGCCGATTCCACTAATTGTTTGGG</t>
  </si>
  <si>
    <t>T-38-C;A-44-G</t>
  </si>
  <si>
    <t>0.4343197306257469</t>
  </si>
  <si>
    <t>0.09557382723561282</t>
  </si>
  <si>
    <t>75.80610008200648</t>
  </si>
  <si>
    <t>GATCCAGATCTAACTTGGGGTGGCTTTGTCTTCTTCTCTTGCCTATTCCACTAATTGTTTGGG</t>
  </si>
  <si>
    <t>T-38-C;A-44-T</t>
  </si>
  <si>
    <t>-0.6645070460192083</t>
  </si>
  <si>
    <t>0.1306769210770394</t>
  </si>
  <si>
    <t>25.263280776191998</t>
  </si>
  <si>
    <t>GATCCAGATCTAACTTGGGGTGGCTTTGTCTTCTTCTCTTGCGAATTCCACTAATTGTTTGGG</t>
  </si>
  <si>
    <t>T-38-C;C-43-G</t>
  </si>
  <si>
    <t>0.25775557334821503</t>
  </si>
  <si>
    <t>0.09174633944362888</t>
  </si>
  <si>
    <t>63.53650408136192</t>
  </si>
  <si>
    <t>GATCCAGATCTAACTTGGGGTGGCTTTGTCTTCTTCTCTTGCTAATTCCACTAATTGTTTGGG</t>
  </si>
  <si>
    <t>T-38-C;C-43-T</t>
  </si>
  <si>
    <t>-1.302271938419604</t>
  </si>
  <si>
    <t>0.2091733505583072</t>
  </si>
  <si>
    <t>13.350944032363671</t>
  </si>
  <si>
    <t>GATCCAGATCTAACTTGGGGTGGCTTTGTCTTCTTCTCTTGGCAATTCCACTAATTGTTTGGG</t>
  </si>
  <si>
    <t>T-38-C;C-42-G</t>
  </si>
  <si>
    <t>0.14015127866307192</t>
  </si>
  <si>
    <t>0.11232297675645864</t>
  </si>
  <si>
    <t>56.48698815361232</t>
  </si>
  <si>
    <t>GATCCAGATCTAACTTGGGGTGGCTTTGTCTTCTTCTCTTGTCAATTCCACTAATTGTTTGGG</t>
  </si>
  <si>
    <t>T-38-C;C-42-T</t>
  </si>
  <si>
    <t>-0.4080600038033258</t>
  </si>
  <si>
    <t>0.12146115287622226</t>
  </si>
  <si>
    <t>32.64850385699968</t>
  </si>
  <si>
    <t>GATCCAGATCTAACTTGGGGTGGCTTTGTCTTCTTCTCTTTCCAATTCCACTAATTGTTTGGG</t>
  </si>
  <si>
    <t>T-38-C;G-41-T</t>
  </si>
  <si>
    <t>-1.4045413582464612</t>
  </si>
  <si>
    <t>0.2343168480694473</t>
  </si>
  <si>
    <t>12.053049235976484</t>
  </si>
  <si>
    <t>GATCCAGATCTAACTTGGGGTGGCTTTGTCTTCTTCTGATGCCAATTCCACTAATTGTTTGGG</t>
  </si>
  <si>
    <t>T-38-G;T-39-A</t>
  </si>
  <si>
    <t>-0.0304862668460905</t>
  </si>
  <si>
    <t>0.10047884980103525</t>
  </si>
  <si>
    <t>47.625711261231764</t>
  </si>
  <si>
    <t>GATCCAGATCTAACTTGGGGTGGCTTTGTCTTCTTCTGCTGCCAATTCCACTAATTGTTTGGG</t>
  </si>
  <si>
    <t>T-38-G;T-39-C</t>
  </si>
  <si>
    <t>0.38131451889389634</t>
  </si>
  <si>
    <t>0.08478019280744147</t>
  </si>
  <si>
    <t>71.89261545599749</t>
  </si>
  <si>
    <t>GATCCAGATCTAACTTGGGGTGGCTTTGTCTTCTTCTGGTGCCAATTCCACTAATTGTTTGGG</t>
  </si>
  <si>
    <t>T-38-G;T-39-G</t>
  </si>
  <si>
    <t>0.38517904922740853</t>
  </si>
  <si>
    <t>0.07616411060022633</t>
  </si>
  <si>
    <t>72.17098418493757</t>
  </si>
  <si>
    <t>GATCCAGATCTAACTTGGGGTGGCTTTGTCTTCTTCTGTAGCCAATTCCACTAATTGTTTGGG</t>
  </si>
  <si>
    <t>T-38-G;T-40-A</t>
  </si>
  <si>
    <t>0.09264606415046603</t>
  </si>
  <si>
    <t>0.11762395358015652</t>
  </si>
  <si>
    <t>53.866302611756964</t>
  </si>
  <si>
    <t>GATCCAGATCTAACTTGGGGTGGCTTTGTCTTCTTCTGTCGCCAATTCCACTAATTGTTTGGG</t>
  </si>
  <si>
    <t>T-38-G;T-40-C</t>
  </si>
  <si>
    <t>0.18818031354757908</t>
  </si>
  <si>
    <t>0.08867138531661077</t>
  </si>
  <si>
    <t>59.2662111410455</t>
  </si>
  <si>
    <t>GATCCAGATCTAACTTGGGGTGGCTTTGTCTTCTTCTGTGGCCAATTCCACTAATTGTTTGGG</t>
  </si>
  <si>
    <t>T-38-G;T-40-G</t>
  </si>
  <si>
    <t>-0.017032117894513768</t>
  </si>
  <si>
    <t>0.09018253932201856</t>
  </si>
  <si>
    <t>48.27080453406858</t>
  </si>
  <si>
    <t>GATCCAGATCTAACTTGGGGTGGCTTTGTCTTCTTCTGTTACCAATTCCACTAATTGTTTGGG</t>
  </si>
  <si>
    <t>T-38-G;G-41-A</t>
  </si>
  <si>
    <t>0.02075490441932859</t>
  </si>
  <si>
    <t>0.08564486189187863</t>
  </si>
  <si>
    <t>50.12971465806444</t>
  </si>
  <si>
    <t>GATCCAGATCTAACTTGGGGTGGCTTTGTCTTCTTCTGTTCCCAATTCCACTAATTGTTTGGG</t>
  </si>
  <si>
    <t>T-38-G;G-41-C</t>
  </si>
  <si>
    <t>-0.0733167669633226</t>
  </si>
  <si>
    <t>0.12599013572949516</t>
  </si>
  <si>
    <t>45.628944722531294</t>
  </si>
  <si>
    <t>GATCCAGATCTAACTTGGGGTGGCTTTGTCTTCTTCTGTTGACAATTCCACTAATTGTTTGGG</t>
  </si>
  <si>
    <t>T-38-G;C-42-A</t>
  </si>
  <si>
    <t>-0.7073972157384505</t>
  </si>
  <si>
    <t>0.1433461520027438</t>
  </si>
  <si>
    <t>24.20264244302122</t>
  </si>
  <si>
    <t>GATCCAGATCTAACTTGGGGTGGCTTTGTCTTCTTCTGTTGCAAATTCCACTAATTGTTTGGG</t>
  </si>
  <si>
    <t>T-38-G;C-43-A</t>
  </si>
  <si>
    <t>-0.0360947483337378</t>
  </si>
  <si>
    <t>0.09441588362545732</t>
  </si>
  <si>
    <t>47.35935097784429</t>
  </si>
  <si>
    <t>GATCCAGATCTAACTTGGGGTGGCTTTGTCTTCTTCTGTTGCCAAATCCACTAATTGTTTGGG</t>
  </si>
  <si>
    <t>T-38-G;T-46-A</t>
  </si>
  <si>
    <t>-0.2381169542398483</t>
  </si>
  <si>
    <t>0.10221006078604244</t>
  </si>
  <si>
    <t>38.69622618032671</t>
  </si>
  <si>
    <t>GATCCAGATCTAACTTGGGGTGGCTTTGTCTTCTTCTGTTGCCAACTCCACTAATTGTTTGGG</t>
  </si>
  <si>
    <t>T-38-G;T-46-C</t>
  </si>
  <si>
    <t>0.02151618876431638</t>
  </si>
  <si>
    <t>0.10736427380099789</t>
  </si>
  <si>
    <t>50.16789215517394</t>
  </si>
  <si>
    <t>GATCCAGATCTAACTTGGGGTGGCTTTGTCTTCTTCTGTTGCCAAGTCCACTAATTGTTTGGG</t>
  </si>
  <si>
    <t>T-38-G;T-46-G</t>
  </si>
  <si>
    <t>0.11123367073888596</t>
  </si>
  <si>
    <t>0.08532202878693844</t>
  </si>
  <si>
    <t>54.87691155694693</t>
  </si>
  <si>
    <t>GATCCAGATCTAACTTGGGGTGGCTTTGTCTTCTTCTGTTGCCAATACCACTAATTGTTTGGG</t>
  </si>
  <si>
    <t>T-38-G;T-47-A</t>
  </si>
  <si>
    <t>0.32507875773254613</t>
  </si>
  <si>
    <t>0.10595397134902657</t>
  </si>
  <si>
    <t>67.9612569813869</t>
  </si>
  <si>
    <t>GATCCAGATCTAACTTGGGGTGGCTTTGTCTTCTTCTGTTGCCAATCCCACTAATTGTTTGGG</t>
  </si>
  <si>
    <t>T-38-G;T-47-C</t>
  </si>
  <si>
    <t>-0.28557207121835543</t>
  </si>
  <si>
    <t>0.13611809678675446</t>
  </si>
  <si>
    <t>36.902782827493766</t>
  </si>
  <si>
    <t>GATCCAGATCTAACTTGGGGTGGCTTTGTCTTCTTCTGTTGCCAATGCCACTAATTGTTTGGG</t>
  </si>
  <si>
    <t>T-38-G;T-47-G</t>
  </si>
  <si>
    <t>-0.8990137945445397</t>
  </si>
  <si>
    <t>0.16917080751407637</t>
  </si>
  <si>
    <t>19.982267199993643</t>
  </si>
  <si>
    <t>GATCCAGATCTAACTTGGGGTGGCTTTGTCTTCTTCTGTTGCCAATTACACTAATTGTTTGGG</t>
  </si>
  <si>
    <t>T-38-G;C-48-A</t>
  </si>
  <si>
    <t>-0.21156213501797064</t>
  </si>
  <si>
    <t>0.09787659887996142</t>
  </si>
  <si>
    <t>39.73756252881681</t>
  </si>
  <si>
    <t>GATCCAGATCTAACTTGGGGTGGCTTTGTCTTCTTCTGTTGCCAATTCAACTAATTGTTTGGG</t>
  </si>
  <si>
    <t>T-38-G;C-49-A</t>
  </si>
  <si>
    <t>0.5326895228691796</t>
  </si>
  <si>
    <t>0.07465110386901638</t>
  </si>
  <si>
    <t>83.64223180503092</t>
  </si>
  <si>
    <t>GATCCAGATCTAACTTGGGGTGGCTTTGTCTTCTTCTGTTGCCAATTCCAATAATTGTTTGGG</t>
  </si>
  <si>
    <t>T-38-G;C-51-A</t>
  </si>
  <si>
    <t>0.0050153111063123285</t>
  </si>
  <si>
    <t>0.10523795277392775</t>
  </si>
  <si>
    <t>49.34687032359014</t>
  </si>
  <si>
    <t>GATCCAGATCTAACTTGGGGTGGCTTTGTCTTCTTCTGTTGCCAATTCCACAAATTGTTTGGG</t>
  </si>
  <si>
    <t>T-38-G;T-52-A</t>
  </si>
  <si>
    <t>0.2523094085444114</t>
  </si>
  <si>
    <t>0.09294661907657721</t>
  </si>
  <si>
    <t>63.19141436976477</t>
  </si>
  <si>
    <t>GATCCAGATCTAACTTGGGGTGGCTTTGTCTTCTTCTGTTGCCAATTCCACCAATTGTTTGGG</t>
  </si>
  <si>
    <t>T-38-G;T-52-C</t>
  </si>
  <si>
    <t>0.19699275586817067</t>
  </si>
  <si>
    <t>0.09208404342288257</t>
  </si>
  <si>
    <t>59.790799264659206</t>
  </si>
  <si>
    <t>GATCCAGATCTAACTTGGGGTGGCTTTGTCTTCTTCTGTTGCCAATTCCACGAATTGTTTGGG</t>
  </si>
  <si>
    <t>T-38-G;T-52-G</t>
  </si>
  <si>
    <t>0.1464564614714005</t>
  </si>
  <si>
    <t>0.09245701546089156</t>
  </si>
  <si>
    <t>56.84427413325326</t>
  </si>
  <si>
    <t>GATCCAGATCTAACTTGGGGTGGCTTTGTCTTCTTCTGTTGCCAATTCCACTAAATGTTTGGG</t>
  </si>
  <si>
    <t>T-38-G;T-55-A</t>
  </si>
  <si>
    <t>0.0958093354077259</t>
  </si>
  <si>
    <t>0.09793265175307932</t>
  </si>
  <si>
    <t>54.036966123725676</t>
  </si>
  <si>
    <t>GATCCAGATCTAACTTGGGGTGGCTTTGTCTTCTTCTGTTGCCAATTCCACTAACTGTTTGGG</t>
  </si>
  <si>
    <t>T-38-G;T-55-C</t>
  </si>
  <si>
    <t>0.16676145654209884</t>
  </si>
  <si>
    <t>0.09024059073111397</t>
  </si>
  <si>
    <t>58.010294799714565</t>
  </si>
  <si>
    <t>GATCCAGATCTAACTTGGGGTGGCTTTGTCTTCTTCTGTTGCCAATTCCACTAAGTGTTTGGG</t>
  </si>
  <si>
    <t>T-38-G;T-55-G</t>
  </si>
  <si>
    <t>0.01895870518416154</t>
  </si>
  <si>
    <t>0.10733023633219253</t>
  </si>
  <si>
    <t>50.03975252208371</t>
  </si>
  <si>
    <t>GATCCAGATCTAACTTGGGGTGGCTTTGTCTTCTTCTGTTGCCAATTCCACTAATAGTTTGGG</t>
  </si>
  <si>
    <t>T-38-G;T-56-A</t>
  </si>
  <si>
    <t>0.11354738498967118</t>
  </si>
  <si>
    <t>0.11368428839452528</t>
  </si>
  <si>
    <t>55.0040280481665</t>
  </si>
  <si>
    <t>GATCCAGATCTAACTTGGGGTGGCTTTGTCTTCTTCTGTTGCCAATTCCACTAATCGTTTGGG</t>
  </si>
  <si>
    <t>T-38-G;T-56-C</t>
  </si>
  <si>
    <t>-0.15272048557304796</t>
  </si>
  <si>
    <t>0.08737730645328988</t>
  </si>
  <si>
    <t>42.145948095227055</t>
  </si>
  <si>
    <t>GATCCAGATCTAACTTGGGGTGGCTTTGTCTTCTTCTGTTGCCAATTCCACTAATGGTTTGGG</t>
  </si>
  <si>
    <t>T-38-G;T-56-G</t>
  </si>
  <si>
    <t>-0.287863715169506</t>
  </si>
  <si>
    <t>0.14083771627065408</t>
  </si>
  <si>
    <t>36.81831161438643</t>
  </si>
  <si>
    <t>GATCCAGATCTAACTTGGGGTGGCTTTGTCTTCTTCTGTTGCCAATTCCACTAATTATTTGGG</t>
  </si>
  <si>
    <t>T-38-G;G-57-A</t>
  </si>
  <si>
    <t>0.05377576011923993</t>
  </si>
  <si>
    <t>0.08808169967696061</t>
  </si>
  <si>
    <t>51.81267419517175</t>
  </si>
  <si>
    <t>GATCCAGATCTAACTTGGGGTGGCTTTGTCTTCTTCTGTTGCCAATTCCACTAATTCTTTGGG</t>
  </si>
  <si>
    <t>T-38-G;G-57-C</t>
  </si>
  <si>
    <t>0.10341935614367839</t>
  </si>
  <si>
    <t>0.10394155046851639</t>
  </si>
  <si>
    <t>54.449757238765436</t>
  </si>
  <si>
    <t>GATCCAGATCTAACTTGGGGTGGCTTTGTCTTCTTCTGTTGCCAATTCCACTAATTGATTGGG</t>
  </si>
  <si>
    <t>T-38-G;T-58-A</t>
  </si>
  <si>
    <t>0.04197320383067976</t>
  </si>
  <si>
    <t>0.1045523171320838</t>
  </si>
  <si>
    <t>51.20474679721374</t>
  </si>
  <si>
    <t>GATCCAGATCTAACTTGGGGTGGCTTTGTCTTCTTCTGTTGCCAATTCCACTAATTGCTTGGG</t>
  </si>
  <si>
    <t>T-38-G;T-58-C</t>
  </si>
  <si>
    <t>0.17047679561367501</t>
  </si>
  <si>
    <t>0.08576276943616344</t>
  </si>
  <si>
    <t>58.22622359048868</t>
  </si>
  <si>
    <t>GATCCAGATCTAACTTGGGGTGGCTTTGTCTTCTTCTGTTGCCAATTCCACTAATTGGTTGGG</t>
  </si>
  <si>
    <t>T-38-G;T-58-G</t>
  </si>
  <si>
    <t>-0.12253366465920809</t>
  </si>
  <si>
    <t>0.1135375672912761</t>
  </si>
  <si>
    <t>43.437597596190756</t>
  </si>
  <si>
    <t>GATCCAGATCTAACTTGGGGTGGCTTTGTCTTCTTCTGTTGCCAATTCCACTAATTGTATGGG</t>
  </si>
  <si>
    <t>T-38-G;T-59-A</t>
  </si>
  <si>
    <t>0.22346232454360176</t>
  </si>
  <si>
    <t>0.09139983165108698</t>
  </si>
  <si>
    <t>61.394567825637715</t>
  </si>
  <si>
    <t>GATCCAGATCTAACTTGGGGTGGCTTTGTCTTCTTCTGTTGCCAATTCCACTAATTGTCTGGG</t>
  </si>
  <si>
    <t>T-38-G;T-59-C</t>
  </si>
  <si>
    <t>-0.06617078639469717</t>
  </si>
  <si>
    <t>0.11236555949206993</t>
  </si>
  <si>
    <t>45.956176076829394</t>
  </si>
  <si>
    <t>GATCCAGATCTAACTTGGGGTGGCTTTGTCTTCTTCTGTTGCCAATTCCACTAATTGTGTGGG</t>
  </si>
  <si>
    <t>T-38-G;T-59-G</t>
  </si>
  <si>
    <t>0.2731819134707596</t>
  </si>
  <si>
    <t>0.09315784968956864</t>
  </si>
  <si>
    <t>64.52423878154977</t>
  </si>
  <si>
    <t>GATCCAGATCTAACTTGGGGTGGCTTTGTCTTCTTCTGTTGCCAATTCCACTAATTGTTAGGG</t>
  </si>
  <si>
    <t>T-38-G;T-60-A</t>
  </si>
  <si>
    <t>-0.6844963529430903</t>
  </si>
  <si>
    <t>0.14056694496376343</t>
  </si>
  <si>
    <t>24.76329909462587</t>
  </si>
  <si>
    <t>GATCCAGATCTAACTTGGGGTGGCTTTGTCTTCTTCTGTTGCCAATTCCACTAATTGTTCGGG</t>
  </si>
  <si>
    <t>T-38-G;T-60-C</t>
  </si>
  <si>
    <t>-0.1985014721555174</t>
  </si>
  <si>
    <t>0.0927057137785593</t>
  </si>
  <si>
    <t>40.259965474379946</t>
  </si>
  <si>
    <t>GATCCAGATCTAACTTGGGGTGGCTTTGTCTTCTTCTGTTGCCAATTCCACTAATTGTTGGGG</t>
  </si>
  <si>
    <t>T-38-G;T-60-G</t>
  </si>
  <si>
    <t>-0.2586360909655477</t>
  </si>
  <si>
    <t>0.09870274896653741</t>
  </si>
  <si>
    <t>37.910303823583845</t>
  </si>
  <si>
    <t>GATCCAGATCTAACTTGGGGTGGCTTTGTCTTCTTCTGTTGCCAATTCCACTAATTGTTTAGG</t>
  </si>
  <si>
    <t>T-38-G;G-61-A</t>
  </si>
  <si>
    <t>0.008120381749270031</t>
  </si>
  <si>
    <t>0.08284747074705319</t>
  </si>
  <si>
    <t>49.50033397639413</t>
  </si>
  <si>
    <t>GATCCAGATCTAACTTGGGGTGGCTTTGTCTTCTTCTGTTGCCAATTCCACTAATTGTTTCGG</t>
  </si>
  <si>
    <t>T-38-G;G-61-C</t>
  </si>
  <si>
    <t>0.41185729447026576</t>
  </si>
  <si>
    <t>0.09237198111689171</t>
  </si>
  <si>
    <t>74.12229240795692</t>
  </si>
  <si>
    <t>GATCCAGATCTAACTTGGGGTGGCTTTGTCTTCTTCTGTTGCCAATTCCACTAATTGTTTGAG</t>
  </si>
  <si>
    <t>T-38-G;G-62-A</t>
  </si>
  <si>
    <t>0.23464686979400445</t>
  </si>
  <si>
    <t>0.062337011832493294</t>
  </si>
  <si>
    <t>62.08509255177245</t>
  </si>
  <si>
    <t>GATCCAGATCTAACTTGGGGTGGCTTTGTCTTCTTCTGTTGCCAATTCCACTAATTGTTTGCG</t>
  </si>
  <si>
    <t>T-38-G;G-62-C</t>
  </si>
  <si>
    <t>0.16399773846969967</t>
  </si>
  <si>
    <t>0.09797778281468232</t>
  </si>
  <si>
    <t>57.85019204094254</t>
  </si>
  <si>
    <t>GATCCAGATCTAACTTGGGGTGGCTTTGTCTTCTTCTGTTGCCAATTCCACTAATTGTTTGGA</t>
  </si>
  <si>
    <t>T-38-G;G-63-A</t>
  </si>
  <si>
    <t>-2.961602423335814</t>
  </si>
  <si>
    <t>0.518304921596968</t>
  </si>
  <si>
    <t>2.5402350381768324</t>
  </si>
  <si>
    <t>GATCCAGATCTAACTTGGGGTGGCTTTGTCTTCTTCTGTTGCCAATTCCACTAATTGTTTGGC</t>
  </si>
  <si>
    <t>T-38-G;G-63-C</t>
  </si>
  <si>
    <t>-1.6891549559634607</t>
  </si>
  <si>
    <t>0.5323740907486665</t>
  </si>
  <si>
    <t>9.067567885562653</t>
  </si>
  <si>
    <t>GATCCAGATCTAACTTGGGGTGGCTTTGTCTTCTTCTGTTGCCAATTCCACTAATTGTTTGGG</t>
  </si>
  <si>
    <t>T-38-G</t>
  </si>
  <si>
    <t>0.07319631568958884</t>
  </si>
  <si>
    <t>0.01680648877693215</t>
  </si>
  <si>
    <t>52.82873945498892</t>
  </si>
  <si>
    <t>GATCCAGATCTAACTTGGGGTGGCTTTGTCTTCTTCTGTTGCCAATTCCACTAATTGTTTGGT</t>
  </si>
  <si>
    <t>T-38-G;G-63-T</t>
  </si>
  <si>
    <t>-2.4253931167999734</t>
  </si>
  <si>
    <t>1.203927152951747</t>
  </si>
  <si>
    <t>4.3425681728667085</t>
  </si>
  <si>
    <t>GATCCAGATCTAACTTGGGGTGGCTTTGTCTTCTTCTGTTGCCAATTCCACTAATTGTTTGTG</t>
  </si>
  <si>
    <t>T-38-G;G-62-T</t>
  </si>
  <si>
    <t>-0.08616939490485304</t>
  </si>
  <si>
    <t>0.10333423257335554</t>
  </si>
  <si>
    <t>45.04624550210934</t>
  </si>
  <si>
    <t>GATCCAGATCTAACTTGGGGTGGCTTTGTCTTCTTCTGTTGCCAATTCCACTAATTGTTTTGG</t>
  </si>
  <si>
    <t>T-38-G;G-61-T</t>
  </si>
  <si>
    <t>0.25880298608044444</t>
  </si>
  <si>
    <t>0.08857736797627255</t>
  </si>
  <si>
    <t>63.603087888974734</t>
  </si>
  <si>
    <t>GATCCAGATCTAACTTGGGGTGGCTTTGTCTTCTTCTGTTGCCAATTCCACTAATTTTTTGGG</t>
  </si>
  <si>
    <t>T-38-G;G-57-T</t>
  </si>
  <si>
    <t>0.7855375444288955</t>
  </si>
  <si>
    <t>0.0873281358758469</t>
  </si>
  <si>
    <t>GATCCAGATCTAACTTGGGGTGGCTTTGTCTTCTTCTGTTGCCAATTCCACTACTTGTTTGGG</t>
  </si>
  <si>
    <t>T-38-G;A-54-C</t>
  </si>
  <si>
    <t>0.02079889982128516</t>
  </si>
  <si>
    <t>0.1081090878811502</t>
  </si>
  <si>
    <t>50.131920183526915</t>
  </si>
  <si>
    <t>GATCCAGATCTAACTTGGGGTGGCTTTGTCTTCTTCTGTTGCCAATTCCACTAGTTGTTTGGG</t>
  </si>
  <si>
    <t>T-38-G;A-54-G</t>
  </si>
  <si>
    <t>0.04336340743286979</t>
  </si>
  <si>
    <t>0.10063359806728</t>
  </si>
  <si>
    <t>51.27598132443592</t>
  </si>
  <si>
    <t>GATCCAGATCTAACTTGGGGTGGCTTTGTCTTCTTCTGTTGCCAATTCCACTATTTGTTTGGG</t>
  </si>
  <si>
    <t>T-38-G;A-54-T</t>
  </si>
  <si>
    <t>0.08020675340455524</t>
  </si>
  <si>
    <t>0.10145543457507891</t>
  </si>
  <si>
    <t>53.200393248268774</t>
  </si>
  <si>
    <t>GATCCAGATCTAACTTGGGGTGGCTTTGTCTTCTTCTGTTGCCAATTCCACTCATTGTTTGGG</t>
  </si>
  <si>
    <t>T-38-G;A-53-C</t>
  </si>
  <si>
    <t>0.0027550233321061574</t>
  </si>
  <si>
    <t>0.10392874427725168</t>
  </si>
  <si>
    <t>49.23545815511634</t>
  </si>
  <si>
    <t>GATCCAGATCTAACTTGGGGTGGCTTTGTCTTCTTCTGTTGCCAATTCCACTGATTGTTTGGG</t>
  </si>
  <si>
    <t>T-38-G;A-53-G</t>
  </si>
  <si>
    <t>0.4007246665066786</t>
  </si>
  <si>
    <t>0.08356111060400426</t>
  </si>
  <si>
    <t>73.30169269353046</t>
  </si>
  <si>
    <t>GATCCAGATCTAACTTGGGGTGGCTTTGTCTTCTTCTGTTGCCAATTCCACTTATTGTTTGGG</t>
  </si>
  <si>
    <t>T-38-G;A-53-T</t>
  </si>
  <si>
    <t>-0.3432614198212972</t>
  </si>
  <si>
    <t>0.11171412722107658</t>
  </si>
  <si>
    <t>34.83412866552393</t>
  </si>
  <si>
    <t>GATCCAGATCTAACTTGGGGTGGCTTTGTCTTCTTCTGTTGCCAATTCCAGTAATTGTTTGGG</t>
  </si>
  <si>
    <t>T-38-G;C-51-G</t>
  </si>
  <si>
    <t>0.15061023362565562</t>
  </si>
  <si>
    <t>0.08737634173546648</t>
  </si>
  <si>
    <t>57.08088336649799</t>
  </si>
  <si>
    <t>GATCCAGATCTAACTTGGGGTGGCTTTGTCTTCTTCTGTTGCCAATTCCATTAATTGTTTGGG</t>
  </si>
  <si>
    <t>T-38-G;C-51-T</t>
  </si>
  <si>
    <t>0.12933079974982373</t>
  </si>
  <si>
    <t>0.0952772585244512</t>
  </si>
  <si>
    <t>55.87906682081871</t>
  </si>
  <si>
    <t>GATCCAGATCTAACTTGGGGTGGCTTTGTCTTCTTCTGTTGCCAATTCCCCTAATTGTTTGGG</t>
  </si>
  <si>
    <t>T-38-G;A-50-C</t>
  </si>
  <si>
    <t>-0.8988878503418889</t>
  </si>
  <si>
    <t>0.18966996919052156</t>
  </si>
  <si>
    <t>19.98478400918874</t>
  </si>
  <si>
    <t>GATCCAGATCTAACTTGGGGTGGCTTTGTCTTCTTCTGTTGCCAATTCCGCTAATTGTTTGGG</t>
  </si>
  <si>
    <t>T-38-G;A-50-G</t>
  </si>
  <si>
    <t>0.10708136729884346</t>
  </si>
  <si>
    <t>0.0894100982319228</t>
  </si>
  <si>
    <t>54.6495183977276</t>
  </si>
  <si>
    <t>GATCCAGATCTAACTTGGGGTGGCTTTGTCTTCTTCTGTTGCCAATTCCTCTAATTGTTTGGG</t>
  </si>
  <si>
    <t>T-38-G;A-50-T</t>
  </si>
  <si>
    <t>0.20825230371903852</t>
  </si>
  <si>
    <t>0.09342435656807886</t>
  </si>
  <si>
    <t>60.46782095651566</t>
  </si>
  <si>
    <t>GATCCAGATCTAACTTGGGGTGGCTTTGTCTTCTTCTGTTGCCAATTCGACTAATTGTTTGGG</t>
  </si>
  <si>
    <t>T-38-G;C-49-G</t>
  </si>
  <si>
    <t>0.1019594293124422</t>
  </si>
  <si>
    <t>0.0862125939425584</t>
  </si>
  <si>
    <t>54.370322575725034</t>
  </si>
  <si>
    <t>GATCCAGATCTAACTTGGGGTGGCTTTGTCTTCTTCTGTTGCCAATTCTACTAATTGTTTGGG</t>
  </si>
  <si>
    <t>T-38-G;C-49-T</t>
  </si>
  <si>
    <t>0.34331630480803205</t>
  </si>
  <si>
    <t>0.08500636637020867</t>
  </si>
  <si>
    <t>69.21207486071593</t>
  </si>
  <si>
    <t>GATCCAGATCTAACTTGGGGTGGCTTTGTCTTCTTCTGTTGCCAATTGCACTAATTGTTTGGG</t>
  </si>
  <si>
    <t>T-38-G;C-48-G</t>
  </si>
  <si>
    <t>-0.21647161733100895</t>
  </si>
  <si>
    <t>0.0946743871359735</t>
  </si>
  <si>
    <t>39.54294978323053</t>
  </si>
  <si>
    <t>GATCCAGATCTAACTTGGGGTGGCTTTGTCTTCTTCTGTTGCCAATTTCACTAATTGTTTGGG</t>
  </si>
  <si>
    <t>T-38-G;C-48-T</t>
  </si>
  <si>
    <t>-0.1689931768950789</t>
  </si>
  <si>
    <t>0.09736870297364048</t>
  </si>
  <si>
    <t>41.46567007990666</t>
  </si>
  <si>
    <t>GATCCAGATCTAACTTGGGGTGGCTTTGTCTTCTTCTGTTGCCACTTCCACTAATTGTTTGGG</t>
  </si>
  <si>
    <t>T-38-G;A-45-C</t>
  </si>
  <si>
    <t>-1.278665123113767</t>
  </si>
  <si>
    <t>0.21036024025677993</t>
  </si>
  <si>
    <t>13.669866867846409</t>
  </si>
  <si>
    <t>GATCCAGATCTAACTTGGGGTGGCTTTGTCTTCTTCTGTTGCCAGTTCCACTAATTGTTTGGG</t>
  </si>
  <si>
    <t>T-38-G;A-45-G</t>
  </si>
  <si>
    <t>0.2835485935481287</t>
  </si>
  <si>
    <t>0.08286697216778108</t>
  </si>
  <si>
    <t>65.19662008153219</t>
  </si>
  <si>
    <t>GATCCAGATCTAACTTGGGGTGGCTTTGTCTTCTTCTGTTGCCATTTCCACTAATTGTTTGGG</t>
  </si>
  <si>
    <t>T-38-G;A-45-T</t>
  </si>
  <si>
    <t>-0.14515180319360502</t>
  </si>
  <si>
    <t>0.11070740393076117</t>
  </si>
  <si>
    <t>42.466147605586606</t>
  </si>
  <si>
    <t>GATCCAGATCTAACTTGGGGTGGCTTTGTCTTCTTCTGTTGCCCATTCCACTAATTGTTTGGG</t>
  </si>
  <si>
    <t>T-38-G;A-44-C</t>
  </si>
  <si>
    <t>0.2253197417538088</t>
  </si>
  <si>
    <t>0.10857210706246499</t>
  </si>
  <si>
    <t>61.50870912372041</t>
  </si>
  <si>
    <t>GATCCAGATCTAACTTGGGGTGGCTTTGTCTTCTTCTGTTGCCGATTCCACTAATTGTTTGGG</t>
  </si>
  <si>
    <t>T-38-G;A-44-G</t>
  </si>
  <si>
    <t>0.32259209199676814</t>
  </si>
  <si>
    <t>0.08019338336712832</t>
  </si>
  <si>
    <t>67.79246999767001</t>
  </si>
  <si>
    <t>GATCCAGATCTAACTTGGGGTGGCTTTGTCTTCTTCTGTTGCCTATTCCACTAATTGTTTGGG</t>
  </si>
  <si>
    <t>T-38-G;A-44-T</t>
  </si>
  <si>
    <t>-0.030844733386451384</t>
  </si>
  <si>
    <t>0.0926426973947176</t>
  </si>
  <si>
    <t>47.60864209682866</t>
  </si>
  <si>
    <t>GATCCAGATCTAACTTGGGGTGGCTTTGTCTTCTTCTGTTGCGAATTCCACTAATTGTTTGGG</t>
  </si>
  <si>
    <t>T-38-G;C-43-G</t>
  </si>
  <si>
    <t>0.36639518698405715</t>
  </si>
  <si>
    <t>0.08171638756415996</t>
  </si>
  <si>
    <t>70.82798718300606</t>
  </si>
  <si>
    <t>GATCCAGATCTAACTTGGGGTGGCTTTGTCTTCTTCTGTTGCTAATTCCACTAATTGTTTGGG</t>
  </si>
  <si>
    <t>T-38-G;C-43-T</t>
  </si>
  <si>
    <t>-0.062033750868201946</t>
  </si>
  <si>
    <t>0.11092194408948568</t>
  </si>
  <si>
    <t>46.14669222423162</t>
  </si>
  <si>
    <t>GATCCAGATCTAACTTGGGGTGGCTTTGTCTTCTTCTGTTGGCAATTCCACTAATTGTTTGGG</t>
  </si>
  <si>
    <t>T-38-G;C-42-G</t>
  </si>
  <si>
    <t>0.004876340000311771</t>
  </si>
  <si>
    <t>0.09461460326847781</t>
  </si>
  <si>
    <t>49.340013010938804</t>
  </si>
  <si>
    <t>GATCCAGATCTAACTTGGGGTGGCTTTGTCTTCTTCTGTTGTCAATTCCACTAATTGTTTGGG</t>
  </si>
  <si>
    <t>T-38-G;C-42-T</t>
  </si>
  <si>
    <t>-0.046356571901861154</t>
  </si>
  <si>
    <t>0.08759816361782695</t>
  </si>
  <si>
    <t>46.87584275482758</t>
  </si>
  <si>
    <t>GATCCAGATCTAACTTGGGGTGGCTTTGTCTTCTTCTGTTTCCAATTCCACTAATTGTTTGGG</t>
  </si>
  <si>
    <t>T-38-G;G-41-T</t>
  </si>
  <si>
    <t>-0.34591019610821616</t>
  </si>
  <si>
    <t>0.10901433615799129</t>
  </si>
  <si>
    <t>34.7419829421174</t>
  </si>
  <si>
    <t>GATCCAGATCTAACTTGGGGTGGCTTTGTCTTCTTCTTAAGCCAATTCCACTAATTGTTTGGG</t>
  </si>
  <si>
    <t>T-39-A;T-40-A</t>
  </si>
  <si>
    <t>-0.034794099248464494</t>
  </si>
  <si>
    <t>0.12275352159744432</t>
  </si>
  <si>
    <t>47.4209889503697</t>
  </si>
  <si>
    <t>GATCCAGATCTAACTTGGGGTGGCTTTGTCTTCTTCTTACGCCAATTCCACTAATTGTTTGGG</t>
  </si>
  <si>
    <t>T-39-A;T-40-C</t>
  </si>
  <si>
    <t>0.23346481493898436</t>
  </si>
  <si>
    <t>0.11270889085994687</t>
  </si>
  <si>
    <t>62.01174792392406</t>
  </si>
  <si>
    <t>GATCCAGATCTAACTTGGGGTGGCTTTGTCTTCTTCTTAGGCCAATTCCACTAATTGTTTGGG</t>
  </si>
  <si>
    <t>T-39-A;T-40-G</t>
  </si>
  <si>
    <t>-1.0807233618944467</t>
  </si>
  <si>
    <t>0.18285222941756824</t>
  </si>
  <si>
    <t>16.662083232784752</t>
  </si>
  <si>
    <t>GATCCAGATCTAACTTGGGGTGGCTTTGTCTTCTTCTTATACCAATTCCACTAATTGTTTGGG</t>
  </si>
  <si>
    <t>T-39-A;G-41-A</t>
  </si>
  <si>
    <t>-0.17602354807672407</t>
  </si>
  <si>
    <t>0.1041858640922927</t>
  </si>
  <si>
    <t>41.175173374292434</t>
  </si>
  <si>
    <t>GATCCAGATCTAACTTGGGGTGGCTTTGTCTTCTTCTTATCCCAATTCCACTAATTGTTTGGG</t>
  </si>
  <si>
    <t>T-39-A;G-41-C</t>
  </si>
  <si>
    <t>-1.259045212307012</t>
  </si>
  <si>
    <t>0.32272325696498433</t>
  </si>
  <si>
    <t>13.940716773652602</t>
  </si>
  <si>
    <t>GATCCAGATCTAACTTGGGGTGGCTTTGTCTTCTTCTTATGACAATTCCACTAATTGTTTGGG</t>
  </si>
  <si>
    <t>T-39-A;C-42-A</t>
  </si>
  <si>
    <t>-0.8299575804345822</t>
  </si>
  <si>
    <t>0.16811324861016191</t>
  </si>
  <si>
    <t>21.410928181392695</t>
  </si>
  <si>
    <t>GATCCAGATCTAACTTGGGGTGGCTTTGTCTTCTTCTTATGCAAATTCCACTAATTGTTTGGG</t>
  </si>
  <si>
    <t>T-39-A;C-43-A</t>
  </si>
  <si>
    <t>-0.0023985113325221408</t>
  </si>
  <si>
    <t>0.11820593131692869</t>
  </si>
  <si>
    <t>48.98237421335465</t>
  </si>
  <si>
    <t>GATCCAGATCTAACTTGGGGTGGCTTTGTCTTCTTCTTATGCCAAATCCACTAATTGTTTGGG</t>
  </si>
  <si>
    <t>T-39-A;T-46-A</t>
  </si>
  <si>
    <t>-0.12026282335236678</t>
  </si>
  <si>
    <t>0.12678854146784727</t>
  </si>
  <si>
    <t>43.53634956967605</t>
  </si>
  <si>
    <t>GATCCAGATCTAACTTGGGGTGGCTTTGTCTTCTTCTTATGCCAACTCCACTAATTGTTTGGG</t>
  </si>
  <si>
    <t>T-39-A;T-46-C</t>
  </si>
  <si>
    <t>-0.5938296256397532</t>
  </si>
  <si>
    <t>0.150221341099485</t>
  </si>
  <si>
    <t>27.113436292338456</t>
  </si>
  <si>
    <t>GATCCAGATCTAACTTGGGGTGGCTTTGTCTTCTTCTTATGCCAAGTCCACTAATTGTTTGGG</t>
  </si>
  <si>
    <t>T-39-A;T-46-G</t>
  </si>
  <si>
    <t>0.25381731359249254</t>
  </si>
  <si>
    <t>0.09710120231425025</t>
  </si>
  <si>
    <t>63.28677290022438</t>
  </si>
  <si>
    <t>GATCCAGATCTAACTTGGGGTGGCTTTGTCTTCTTCTTATGCCAATACCACTAATTGTTTGGG</t>
  </si>
  <si>
    <t>T-39-A;T-47-A</t>
  </si>
  <si>
    <t>0.21299226956740086</t>
  </si>
  <si>
    <t>0.1315594332240166</t>
  </si>
  <si>
    <t>60.75511671091065</t>
  </si>
  <si>
    <t>GATCCAGATCTAACTTGGGGTGGCTTTGTCTTCTTCTTATGCCAATCCCACTAATTGTTTGGG</t>
  </si>
  <si>
    <t>T-39-A;T-47-C</t>
  </si>
  <si>
    <t>-1.4304347349221496</t>
  </si>
  <si>
    <t>0.23882669458102818</t>
  </si>
  <si>
    <t>11.744961027423352</t>
  </si>
  <si>
    <t>GATCCAGATCTAACTTGGGGTGGCTTTGTCTTCTTCTTATGCCAATGCCACTAATTGTTTGGG</t>
  </si>
  <si>
    <t>T-39-A;T-47-G</t>
  </si>
  <si>
    <t>-1.0057139911432151</t>
  </si>
  <si>
    <t>0.18237236282705202</t>
  </si>
  <si>
    <t>17.959963734903</t>
  </si>
  <si>
    <t>GATCCAGATCTAACTTGGGGTGGCTTTGTCTTCTTCTTATGCCAATTACACTAATTGTTTGGG</t>
  </si>
  <si>
    <t>T-39-A;C-48-A</t>
  </si>
  <si>
    <t>-0.8307527878773768</t>
  </si>
  <si>
    <t>0.15177780983953956</t>
  </si>
  <si>
    <t>21.39390881980407</t>
  </si>
  <si>
    <t>GATCCAGATCTAACTTGGGGTGGCTTTGTCTTCTTCTTATGCCAATTCAACTAATTGTTTGGG</t>
  </si>
  <si>
    <t>T-39-A;C-49-A</t>
  </si>
  <si>
    <t>0.11348227473239425</t>
  </si>
  <si>
    <t>0.10607669898599682</t>
  </si>
  <si>
    <t>55.00044683833703</t>
  </si>
  <si>
    <t>GATCCAGATCTAACTTGGGGTGGCTTTGTCTTCTTCTTATGCCAATTCCAATAATTGTTTGGG</t>
  </si>
  <si>
    <t>T-39-A;C-51-A</t>
  </si>
  <si>
    <t>-0.48726826624982905</t>
  </si>
  <si>
    <t>0.16890496278464384</t>
  </si>
  <si>
    <t>30.16223872147644</t>
  </si>
  <si>
    <t>GATCCAGATCTAACTTGGGGTGGCTTTGTCTTCTTCTTATGCCAATTCCACAAATTGTTTGGG</t>
  </si>
  <si>
    <t>T-39-A;T-52-A</t>
  </si>
  <si>
    <t>0.21091657097669453</t>
  </si>
  <si>
    <t>0.09642971568369654</t>
  </si>
  <si>
    <t>60.629138192723744</t>
  </si>
  <si>
    <t>GATCCAGATCTAACTTGGGGTGGCTTTGTCTTCTTCTTATGCCAATTCCACCAATTGTTTGGG</t>
  </si>
  <si>
    <t>T-39-A;T-52-C</t>
  </si>
  <si>
    <t>0.042059484805120284</t>
  </si>
  <si>
    <t>0.11467373604319543</t>
  </si>
  <si>
    <t>51.20916498326335</t>
  </si>
  <si>
    <t>GATCCAGATCTAACTTGGGGTGGCTTTGTCTTCTTCTTATGCCAATTCCACGAATTGTTTGGG</t>
  </si>
  <si>
    <t>T-39-A;T-52-G</t>
  </si>
  <si>
    <t>0.5045220563204866</t>
  </si>
  <si>
    <t>0.09181102440314984</t>
  </si>
  <si>
    <t>81.31911380881023</t>
  </si>
  <si>
    <t>GATCCAGATCTAACTTGGGGTGGCTTTGTCTTCTTCTTATGCCAATTCCACTAAATGTTTGGG</t>
  </si>
  <si>
    <t>T-39-A;T-55-A</t>
  </si>
  <si>
    <t>-0.04359255060544848</t>
  </si>
  <si>
    <t>0.11646108735093968</t>
  </si>
  <si>
    <t>47.005587808933214</t>
  </si>
  <si>
    <t>GATCCAGATCTAACTTGGGGTGGCTTTGTCTTCTTCTTATGCCAATTCCACTAACTGTTTGGG</t>
  </si>
  <si>
    <t>T-39-A;T-55-C</t>
  </si>
  <si>
    <t>-0.09411112036990167</t>
  </si>
  <si>
    <t>0.11696259584392324</t>
  </si>
  <si>
    <t>44.68991738995053</t>
  </si>
  <si>
    <t>GATCCAGATCTAACTTGGGGTGGCTTTGTCTTCTTCTTATGCCAATTCCACTAAGTGTTTGGG</t>
  </si>
  <si>
    <t>T-39-A;T-55-G</t>
  </si>
  <si>
    <t>0.07064909291247407</t>
  </si>
  <si>
    <t>0.13957645925814424</t>
  </si>
  <si>
    <t>52.69434412665057</t>
  </si>
  <si>
    <t>GATCCAGATCTAACTTGGGGTGGCTTTGTCTTCTTCTTATGCCAATTCCACTAATAGTTTGGG</t>
  </si>
  <si>
    <t>T-39-A;T-56-A</t>
  </si>
  <si>
    <t>-0.6805473430216921</t>
  </si>
  <si>
    <t>0.14972931513888532</t>
  </si>
  <si>
    <t>24.86128295071147</t>
  </si>
  <si>
    <t>GATCCAGATCTAACTTGGGGTGGCTTTGTCTTCTTCTTATGCCAATTCCACTAATCGTTTGGG</t>
  </si>
  <si>
    <t>T-39-A;T-56-C</t>
  </si>
  <si>
    <t>0.09584754213815971</t>
  </si>
  <si>
    <t>0.11161401225394627</t>
  </si>
  <si>
    <t>54.03903073896467</t>
  </si>
  <si>
    <t>GATCCAGATCTAACTTGGGGTGGCTTTGTCTTCTTCTTATGCCAATTCCACTAATGGTTTGGG</t>
  </si>
  <si>
    <t>T-39-A;T-56-G</t>
  </si>
  <si>
    <t>-0.1518302820521032</t>
  </si>
  <si>
    <t>0.13519076261849458</t>
  </si>
  <si>
    <t>42.18348327110908</t>
  </si>
  <si>
    <t>GATCCAGATCTAACTTGGGGTGGCTTTGTCTTCTTCTTATGCCAATTCCACTAATTATTTGGG</t>
  </si>
  <si>
    <t>T-39-A;G-57-A</t>
  </si>
  <si>
    <t>0.49864344057692656</t>
  </si>
  <si>
    <t>0.0836899787612656</t>
  </si>
  <si>
    <t>80.8424723547514</t>
  </si>
  <si>
    <t>GATCCAGATCTAACTTGGGGTGGCTTTGTCTTCTTCTTATGCCAATTCCACTAATTCTTTGGG</t>
  </si>
  <si>
    <t>T-39-A;G-57-C</t>
  </si>
  <si>
    <t>0.19913198761102519</t>
  </si>
  <si>
    <t>0.12009285658029549</t>
  </si>
  <si>
    <t>59.91884254867513</t>
  </si>
  <si>
    <t>GATCCAGATCTAACTTGGGGTGGCTTTGTCTTCTTCTTATGCCAATTCCACTAATTGATTGGG</t>
  </si>
  <si>
    <t>T-39-A;T-58-A</t>
  </si>
  <si>
    <t>0.042839138892244444</t>
  </si>
  <si>
    <t>0.10612230541723423</t>
  </si>
  <si>
    <t>51.2491059861006</t>
  </si>
  <si>
    <t>GATCCAGATCTAACTTGGGGTGGCTTTGTCTTCTTCTTATGCCAATTCCACTAATTGCTTGGG</t>
  </si>
  <si>
    <t>T-39-A;T-58-C</t>
  </si>
  <si>
    <t>-0.38825691451918937</t>
  </si>
  <si>
    <t>0.12104522931521278</t>
  </si>
  <si>
    <t>33.30148931902313</t>
  </si>
  <si>
    <t>GATCCAGATCTAACTTGGGGTGGCTTTGTCTTCTTCTTATGCCAATTCCACTAATTGGTTGGG</t>
  </si>
  <si>
    <t>T-39-A;T-58-G</t>
  </si>
  <si>
    <t>-0.45474126110832574</t>
  </si>
  <si>
    <t>0.13689194759082327</t>
  </si>
  <si>
    <t>31.159456346550648</t>
  </si>
  <si>
    <t>GATCCAGATCTAACTTGGGGTGGCTTTGTCTTCTTCTTATGCCAATTCCACTAATTGTATGGG</t>
  </si>
  <si>
    <t>T-39-A;T-59-A</t>
  </si>
  <si>
    <t>0.013886555096687736</t>
  </si>
  <si>
    <t>0.10795135607953656</t>
  </si>
  <si>
    <t>49.78658597906485</t>
  </si>
  <si>
    <t>GATCCAGATCTAACTTGGGGTGGCTTTGTCTTCTTCTTATGCCAATTCCACTAATTGTCTGGG</t>
  </si>
  <si>
    <t>T-39-A;T-59-C</t>
  </si>
  <si>
    <t>-0.14915035604155374</t>
  </si>
  <si>
    <t>0.10186465630444977</t>
  </si>
  <si>
    <t>42.29668350151347</t>
  </si>
  <si>
    <t>GATCCAGATCTAACTTGGGGTGGCTTTGTCTTCTTCTTATGCCAATTCCACTAATTGTGTGGG</t>
  </si>
  <si>
    <t>T-39-A;T-59-G</t>
  </si>
  <si>
    <t>-0.16456767444742226</t>
  </si>
  <si>
    <t>0.1332721980601443</t>
  </si>
  <si>
    <t>41.649583158065305</t>
  </si>
  <si>
    <t>GATCCAGATCTAACTTGGGGTGGCTTTGTCTTCTTCTTATGCCAATTCCACTAATTGTTAGGG</t>
  </si>
  <si>
    <t>T-39-A;T-60-A</t>
  </si>
  <si>
    <t>-1.107330100599424</t>
  </si>
  <si>
    <t>0.17211814406833378</t>
  </si>
  <si>
    <t>16.22460527668832</t>
  </si>
  <si>
    <t>GATCCAGATCTAACTTGGGGTGGCTTTGTCTTCTTCTTATGCCAATTCCACTAATTGTTCGGG</t>
  </si>
  <si>
    <t>T-39-A;T-60-C</t>
  </si>
  <si>
    <t>-0.15747106855790075</t>
  </si>
  <si>
    <t>0.11068850257579799</t>
  </si>
  <si>
    <t>41.946205094825416</t>
  </si>
  <si>
    <t>GATCCAGATCTAACTTGGGGTGGCTTTGTCTTCTTCTTATGCCAATTCCACTAATTGTTGGGG</t>
  </si>
  <si>
    <t>T-39-A;T-60-G</t>
  </si>
  <si>
    <t>-0.5635795500087539</t>
  </si>
  <si>
    <t>0.15502598061622452</t>
  </si>
  <si>
    <t>27.94615113610649</t>
  </si>
  <si>
    <t>GATCCAGATCTAACTTGGGGTGGCTTTGTCTTCTTCTTATGCCAATTCCACTAATTGTTTAGG</t>
  </si>
  <si>
    <t>T-39-A;G-61-A</t>
  </si>
  <si>
    <t>-0.6156566438109614</t>
  </si>
  <si>
    <t>0.10723298496653454</t>
  </si>
  <si>
    <t>26.528042764142164</t>
  </si>
  <si>
    <t>GATCCAGATCTAACTTGGGGTGGCTTTGTCTTCTTCTTATGCCAATTCCACTAATTGTTTCGG</t>
  </si>
  <si>
    <t>T-39-A;G-61-C</t>
  </si>
  <si>
    <t>0.26950271816486177</t>
  </si>
  <si>
    <t>0.10029512606466282</t>
  </si>
  <si>
    <t>64.28727768548572</t>
  </si>
  <si>
    <t>GATCCAGATCTAACTTGGGGTGGCTTTGTCTTCTTCTTATGCCAATTCCACTAATTGTTTGAG</t>
  </si>
  <si>
    <t>T-39-A;G-62-A</t>
  </si>
  <si>
    <t>0.3979690720130261</t>
  </si>
  <si>
    <t>0.061002421429762</t>
  </si>
  <si>
    <t>73.09998099822533</t>
  </si>
  <si>
    <t>GATCCAGATCTAACTTGGGGTGGCTTTGTCTTCTTCTTATGCCAATTCCACTAATTGTTTGCG</t>
  </si>
  <si>
    <t>T-39-A;G-62-C</t>
  </si>
  <si>
    <t>0.4934764391934586</t>
  </si>
  <si>
    <t>0.09994481560800958</t>
  </si>
  <si>
    <t>80.42583649422686</t>
  </si>
  <si>
    <t>GATCCAGATCTAACTTGGGGTGGCTTTGTCTTCTTCTTATGCCAATTCCACTAATTGTTTGGA</t>
  </si>
  <si>
    <t>T-39-A;G-63-A</t>
  </si>
  <si>
    <t>-2.223676005935093</t>
  </si>
  <si>
    <t>0.3947217975835505</t>
  </si>
  <si>
    <t>5.313140166208888</t>
  </si>
  <si>
    <t>GATCCAGATCTAACTTGGGGTGGCTTTGTCTTCTTCTTATGCCAATTCCACTAATTGTTTGGC</t>
  </si>
  <si>
    <t>T-39-A;G-63-C</t>
  </si>
  <si>
    <t>-0.8381541190482946</t>
  </si>
  <si>
    <t>0.6481925871132083</t>
  </si>
  <si>
    <t>21.23614994857851</t>
  </si>
  <si>
    <t>GATCCAGATCTAACTTGGGGTGGCTTTGTCTTCTTCTTATGCCAATTCCACTAATTGTTTGGG</t>
  </si>
  <si>
    <t>T-39-A</t>
  </si>
  <si>
    <t>-0.06678555470711528</t>
  </si>
  <si>
    <t>0.01833991729975016</t>
  </si>
  <si>
    <t>45.927932358578495</t>
  </si>
  <si>
    <t>GATCCAGATCTAACTTGGGGTGGCTTTGTCTTCTTCTTATGCCAATTCCACTAATTGTTTGTG</t>
  </si>
  <si>
    <t>T-39-A;G-62-T</t>
  </si>
  <si>
    <t>-0.1541837897421301</t>
  </si>
  <si>
    <t>0.12637463765284263</t>
  </si>
  <si>
    <t>42.084320854365295</t>
  </si>
  <si>
    <t>GATCCAGATCTAACTTGGGGTGGCTTTGTCTTCTTCTTATGCCAATTCCACTAATTGTTTTGG</t>
  </si>
  <si>
    <t>T-39-A;G-61-T</t>
  </si>
  <si>
    <t>0.03427961084038894</t>
  </si>
  <si>
    <t>0.10828901316805477</t>
  </si>
  <si>
    <t>50.81230987689284</t>
  </si>
  <si>
    <t>GATCCAGATCTAACTTGGGGTGGCTTTGTCTTCTTCTTATGCCAATTCCACTAATTTTTTGGG</t>
  </si>
  <si>
    <t>T-39-A;G-57-T</t>
  </si>
  <si>
    <t>0.23317008591328164</t>
  </si>
  <si>
    <t>0.12414620650053476</t>
  </si>
  <si>
    <t>61.993473954943134</t>
  </si>
  <si>
    <t>GATCCAGATCTAACTTGGGGTGGCTTTGTCTTCTTCTTATGCCAATTCCACTACTTGTTTGGG</t>
  </si>
  <si>
    <t>T-39-A;A-54-C</t>
  </si>
  <si>
    <t>0.18877389174696435</t>
  </si>
  <si>
    <t>0.11094616001717454</t>
  </si>
  <si>
    <t>59.3014007147877</t>
  </si>
  <si>
    <t>GATCCAGATCTAACTTGGGGTGGCTTTGTCTTCTTCTTATGCCAATTCCACTAGTTGTTTGGG</t>
  </si>
  <si>
    <t>T-39-A;A-54-G</t>
  </si>
  <si>
    <t>-0.29789214397079805</t>
  </si>
  <si>
    <t>0.1318392842631475</t>
  </si>
  <si>
    <t>36.45092702185724</t>
  </si>
  <si>
    <t>GATCCAGATCTAACTTGGGGTGGCTTTGTCTTCTTCTTATGCCAATTCCACTATTTGTTTGGG</t>
  </si>
  <si>
    <t>T-39-A;A-54-T</t>
  </si>
  <si>
    <t>0.10260695424622507</t>
  </si>
  <si>
    <t>0.11727361299324729</t>
  </si>
  <si>
    <t>54.40554011613787</t>
  </si>
  <si>
    <t>GATCCAGATCTAACTTGGGGTGGCTTTGTCTTCTTCTTATGCCAATTCCACTCATTGTTTGGG</t>
  </si>
  <si>
    <t>T-39-A;A-53-C</t>
  </si>
  <si>
    <t>-0.1405047248376034</t>
  </si>
  <si>
    <t>0.12168609208151232</t>
  </si>
  <si>
    <t>42.6639503674861</t>
  </si>
  <si>
    <t>GATCCAGATCTAACTTGGGGTGGCTTTGTCTTCTTCTTATGCCAATTCCACTGATTGTTTGGG</t>
  </si>
  <si>
    <t>T-39-A;A-53-G</t>
  </si>
  <si>
    <t>0.2598562723048334</t>
  </si>
  <si>
    <t>0.09605904359441518</t>
  </si>
  <si>
    <t>63.670115438677406</t>
  </si>
  <si>
    <t>GATCCAGATCTAACTTGGGGTGGCTTTGTCTTCTTCTTATGCCAATTCCACTTATTGTTTGGG</t>
  </si>
  <si>
    <t>T-39-A;A-53-T</t>
  </si>
  <si>
    <t>-0.2846503574674432</t>
  </si>
  <si>
    <t>0.1281426846635557</t>
  </si>
  <si>
    <t>36.93681231018469</t>
  </si>
  <si>
    <t>GATCCAGATCTAACTTGGGGTGGCTTTGTCTTCTTCTTATGCCAATTCCAGTAATTGTTTGGG</t>
  </si>
  <si>
    <t>T-39-A;C-51-G</t>
  </si>
  <si>
    <t>-0.1891290788143741</t>
  </si>
  <si>
    <t>0.11722975864510692</t>
  </si>
  <si>
    <t>40.63907149698006</t>
  </si>
  <si>
    <t>GATCCAGATCTAACTTGGGGTGGCTTTGTCTTCTTCTTATGCCAATTCCATTAATTGTTTGGG</t>
  </si>
  <si>
    <t>T-39-A;C-51-T</t>
  </si>
  <si>
    <t>-0.06869589135685862</t>
  </si>
  <si>
    <t>0.12537085864189862</t>
  </si>
  <si>
    <t>45.84027829718691</t>
  </si>
  <si>
    <t>GATCCAGATCTAACTTGGGGTGGCTTTGTCTTCTTCTTATGCCAATTCCCCTAATTGTTTGGG</t>
  </si>
  <si>
    <t>T-39-A;A-50-C</t>
  </si>
  <si>
    <t>-1.4315497246144095</t>
  </si>
  <si>
    <t>0.31031944830778774</t>
  </si>
  <si>
    <t>11.731872814908742</t>
  </si>
  <si>
    <t>GATCCAGATCTAACTTGGGGTGGCTTTGTCTTCTTCTTATGCCAATTCCGCTAATTGTTTGGG</t>
  </si>
  <si>
    <t>T-39-A;A-50-G</t>
  </si>
  <si>
    <t>0.03885138293378776</t>
  </si>
  <si>
    <t>0.10341934147664568</t>
  </si>
  <si>
    <t>51.04514400393071</t>
  </si>
  <si>
    <t>GATCCAGATCTAACTTGGGGTGGCTTTGTCTTCTTCTTATGCCAATTCCTCTAATTGTTTGGG</t>
  </si>
  <si>
    <t>T-39-A;A-50-T</t>
  </si>
  <si>
    <t>0.17629432093578823</t>
  </si>
  <si>
    <t>0.11524578995618154</t>
  </si>
  <si>
    <t>58.565943326609975</t>
  </si>
  <si>
    <t>GATCCAGATCTAACTTGGGGTGGCTTTGTCTTCTTCTTATGCCAATTCGACTAATTGTTTGGG</t>
  </si>
  <si>
    <t>T-39-A;C-49-G</t>
  </si>
  <si>
    <t>0.14353554864491813</t>
  </si>
  <si>
    <t>0.09861449895836424</t>
  </si>
  <si>
    <t>56.67847921794915</t>
  </si>
  <si>
    <t>GATCCAGATCTAACTTGGGGTGGCTTTGTCTTCTTCTTATGCCAATTCTACTAATTGTTTGGG</t>
  </si>
  <si>
    <t>T-39-A;C-49-T</t>
  </si>
  <si>
    <t>0.22738796819243884</t>
  </si>
  <si>
    <t>0.09585846428491802</t>
  </si>
  <si>
    <t>61.636054706492615</t>
  </si>
  <si>
    <t>GATCCAGATCTAACTTGGGGTGGCTTTGTCTTCTTCTTATGCCAATTGCACTAATTGTTTGGG</t>
  </si>
  <si>
    <t>T-39-A;C-48-G</t>
  </si>
  <si>
    <t>-0.4598050743520294</t>
  </si>
  <si>
    <t>0.1330352838762264</t>
  </si>
  <si>
    <t>31.002069503937378</t>
  </si>
  <si>
    <t>GATCCAGATCTAACTTGGGGTGGCTTTGTCTTCTTCTTATGCCAATTTCACTAATTGTTTGGG</t>
  </si>
  <si>
    <t>T-39-A;C-48-T</t>
  </si>
  <si>
    <t>-0.4960606549993928</t>
  </si>
  <si>
    <t>0.14415855098522384</t>
  </si>
  <si>
    <t>29.898203046192336</t>
  </si>
  <si>
    <t>GATCCAGATCTAACTTGGGGTGGCTTTGTCTTCTTCTTATGCCACTTCCACTAATTGTTTGGG</t>
  </si>
  <si>
    <t>T-39-A;A-45-C</t>
  </si>
  <si>
    <t>-1.385115658611358</t>
  </si>
  <si>
    <t>0.31654779277573836</t>
  </si>
  <si>
    <t>12.289477103715337</t>
  </si>
  <si>
    <t>GATCCAGATCTAACTTGGGGTGGCTTTGTCTTCTTCTTATGCCAGTTCCACTAATTGTTTGGG</t>
  </si>
  <si>
    <t>T-39-A;A-45-G</t>
  </si>
  <si>
    <t>0.47725944456317826</t>
  </si>
  <si>
    <t>0.09100047815921619</t>
  </si>
  <si>
    <t>79.1320898305239</t>
  </si>
  <si>
    <t>GATCCAGATCTAACTTGGGGTGGCTTTGTCTTCTTCTTATGCCATTTCCACTAATTGTTTGGG</t>
  </si>
  <si>
    <t>T-39-A;A-45-T</t>
  </si>
  <si>
    <t>-0.7284057251235855</t>
  </si>
  <si>
    <t>0.1588789874352535</t>
  </si>
  <si>
    <t>23.699484803998356</t>
  </si>
  <si>
    <t>GATCCAGATCTAACTTGGGGTGGCTTTGTCTTCTTCTTATGCCCATTCCACTAATTGTTTGGG</t>
  </si>
  <si>
    <t>T-39-A;A-44-C</t>
  </si>
  <si>
    <t>-0.13744736928340884</t>
  </si>
  <si>
    <t>0.13658767658331136</t>
  </si>
  <si>
    <t>42.79458883546779</t>
  </si>
  <si>
    <t>GATCCAGATCTAACTTGGGGTGGCTTTGTCTTCTTCTTATGCCGATTCCACTAATTGTTTGGG</t>
  </si>
  <si>
    <t>T-39-A;A-44-G</t>
  </si>
  <si>
    <t>0.4439838805101629</t>
  </si>
  <si>
    <t>0.08723080180055366</t>
  </si>
  <si>
    <t>76.54225301202216</t>
  </si>
  <si>
    <t>GATCCAGATCTAACTTGGGGTGGCTTTGTCTTCTTCTTATGCCTATTCCACTAATTGTTTGGG</t>
  </si>
  <si>
    <t>T-39-A;A-44-T</t>
  </si>
  <si>
    <t>-0.1619338469020531</t>
  </si>
  <si>
    <t>0.11036362008396337</t>
  </si>
  <si>
    <t>41.759425566922715</t>
  </si>
  <si>
    <t>GATCCAGATCTAACTTGGGGTGGCTTTGTCTTCTTCTTATGCGAATTCCACTAATTGTTTGGG</t>
  </si>
  <si>
    <t>T-39-A;C-43-G</t>
  </si>
  <si>
    <t>0.6290069146886758</t>
  </si>
  <si>
    <t>0.07357818826240456</t>
  </si>
  <si>
    <t>92.0991716773135</t>
  </si>
  <si>
    <t>GATCCAGATCTAACTTGGGGTGGCTTTGTCTTCTTCTTATGCTAATTCCACTAATTGTTTGGG</t>
  </si>
  <si>
    <t>T-39-A;C-43-T</t>
  </si>
  <si>
    <t>-0.9572139113421549</t>
  </si>
  <si>
    <t>0.18510508501598807</t>
  </si>
  <si>
    <t>18.85249231503737</t>
  </si>
  <si>
    <t>GATCCAGATCTAACTTGGGGTGGCTTTGTCTTCTTCTTATGGCAATTCCACTAATTGTTTGGG</t>
  </si>
  <si>
    <t>T-39-A;C-42-G</t>
  </si>
  <si>
    <t>-0.21882736177332832</t>
  </si>
  <si>
    <t>0.10993234542576347</t>
  </si>
  <si>
    <t>39.44990633536733</t>
  </si>
  <si>
    <t>GATCCAGATCTAACTTGGGGTGGCTTTGTCTTCTTCTTATGTCAATTCCACTAATTGTTTGGG</t>
  </si>
  <si>
    <t>T-39-A;C-42-T</t>
  </si>
  <si>
    <t>-0.34280630846507276</t>
  </si>
  <si>
    <t>0.10635736229966931</t>
  </si>
  <si>
    <t>34.84998568114404</t>
  </si>
  <si>
    <t>GATCCAGATCTAACTTGGGGTGGCTTTGTCTTCTTCTTATTCCAATTCCACTAATTGTTTGGG</t>
  </si>
  <si>
    <t>T-39-A;G-41-T</t>
  </si>
  <si>
    <t>-0.6068829023509537</t>
  </si>
  <si>
    <t>0.12835200080512124</t>
  </si>
  <si>
    <t>26.761816990474422</t>
  </si>
  <si>
    <t>GATCCAGATCTAACTTGGGGTGGCTTTGTCTTCTTCTTCAGCCAATTCCACTAATTGTTTGGG</t>
  </si>
  <si>
    <t>T-39-C;T-40-A</t>
  </si>
  <si>
    <t>0.058979460824803126</t>
  </si>
  <si>
    <t>0.12683770337908404</t>
  </si>
  <si>
    <t>52.082994567605724</t>
  </si>
  <si>
    <t>GATCCAGATCTAACTTGGGGTGGCTTTGTCTTCTTCTTCCGCCAATTCCACTAATTGTTTGGG</t>
  </si>
  <si>
    <t>T-39-C;T-40-C</t>
  </si>
  <si>
    <t>0.49822312960287374</t>
  </si>
  <si>
    <t>0.08412935355548713</t>
  </si>
  <si>
    <t>80.8085005163195</t>
  </si>
  <si>
    <t>GATCCAGATCTAACTTGGGGTGGCTTTGTCTTCTTCTTCGGCCAATTCCACTAATTGTTTGGG</t>
  </si>
  <si>
    <t>T-39-C;T-40-G</t>
  </si>
  <si>
    <t>0.23066025403560753</t>
  </si>
  <si>
    <t>0.09261056054691598</t>
  </si>
  <si>
    <t>61.83807585093521</t>
  </si>
  <si>
    <t>GATCCAGATCTAACTTGGGGTGGCTTTGTCTTCTTCTTCTACCAATTCCACTAATTGTTTGGG</t>
  </si>
  <si>
    <t>T-39-C;G-41-A</t>
  </si>
  <si>
    <t>0.4523620647219858</t>
  </si>
  <si>
    <t>0.08593576713333041</t>
  </si>
  <si>
    <t>77.18623202820865</t>
  </si>
  <si>
    <t>GATCCAGATCTAACTTGGGGTGGCTTTGTCTTCTTCTTCTCCCAATTCCACTAATTGTTTGGG</t>
  </si>
  <si>
    <t>T-39-C;G-41-C</t>
  </si>
  <si>
    <t>-0.31843213783701757</t>
  </si>
  <si>
    <t>0.15974575122352305</t>
  </si>
  <si>
    <t>35.70986199386872</t>
  </si>
  <si>
    <t>GATCCAGATCTAACTTGGGGTGGCTTTGTCTTCTTCTTCTGACAATTCCACTAATTGTTTGGG</t>
  </si>
  <si>
    <t>T-39-C;C-42-A</t>
  </si>
  <si>
    <t>-7.942161293546246e-4</t>
  </si>
  <si>
    <t>0.09228812137445663</t>
  </si>
  <si>
    <t>49.06101946958069</t>
  </si>
  <si>
    <t>GATCCAGATCTAACTTGGGGTGGCTTTGTCTTCTTCTTCTGCAAATTCCACTAATTGTTTGGG</t>
  </si>
  <si>
    <t>T-39-C;C-43-A</t>
  </si>
  <si>
    <t>0.621908326874621</t>
  </si>
  <si>
    <t>0.0908148586913027</t>
  </si>
  <si>
    <t>91.44771257496332</t>
  </si>
  <si>
    <t>GATCCAGATCTAACTTGGGGTGGCTTTGTCTTCTTCTTCTGCCAAATCCACTAATTGTTTGGG</t>
  </si>
  <si>
    <t>T-39-C;T-46-A</t>
  </si>
  <si>
    <t>0.6958858575874114</t>
  </si>
  <si>
    <t>0.10061211106422827</t>
  </si>
  <si>
    <t>98.46930668779221</t>
  </si>
  <si>
    <t>GATCCAGATCTAACTTGGGGTGGCTTTGTCTTCTTCTTCTGCCAACTCCACTAATTGTTTGGG</t>
  </si>
  <si>
    <t>T-39-C;T-46-C</t>
  </si>
  <si>
    <t>0.3913680686027905</t>
  </si>
  <si>
    <t>0.10332479047232762</t>
  </si>
  <si>
    <t>72.6190368776148</t>
  </si>
  <si>
    <t>GATCCAGATCTAACTTGGGGTGGCTTTGTCTTCTTCTTCTGCCAAGTCCACTAATTGTTTGGG</t>
  </si>
  <si>
    <t>T-39-C;T-46-G</t>
  </si>
  <si>
    <t>0.5717455766603395</t>
  </si>
  <si>
    <t>0.10906468095780833</t>
  </si>
  <si>
    <t>86.97359888080953</t>
  </si>
  <si>
    <t>GATCCAGATCTAACTTGGGGTGGCTTTGTCTTCTTCTTCTGCCAATACCACTAATTGTTTGGG</t>
  </si>
  <si>
    <t>T-39-C;T-47-A</t>
  </si>
  <si>
    <t>-0.2175758574205731</t>
  </si>
  <si>
    <t>0.13980408318067122</t>
  </si>
  <si>
    <t>39.49930897222123</t>
  </si>
  <si>
    <t>GATCCAGATCTAACTTGGGGTGGCTTTGTCTTCTTCTTCTGCCAATCCCACTAATTGTTTGGG</t>
  </si>
  <si>
    <t>T-39-C;T-47-C</t>
  </si>
  <si>
    <t>-0.17143091971181118</t>
  </si>
  <si>
    <t>0.162891933183264</t>
  </si>
  <si>
    <t>41.36471054721293</t>
  </si>
  <si>
    <t>GATCCAGATCTAACTTGGGGTGGCTTTGTCTTCTTCTTCTGCCAATGCCACTAATTGTTTGGG</t>
  </si>
  <si>
    <t>T-39-C;T-47-G</t>
  </si>
  <si>
    <t>-0.1749793907969706</t>
  </si>
  <si>
    <t>0.11507896645050263</t>
  </si>
  <si>
    <t>41.21818918504407</t>
  </si>
  <si>
    <t>GATCCAGATCTAACTTGGGGTGGCTTTGTCTTCTTCTTCTGCCAATTACACTAATTGTTTGGG</t>
  </si>
  <si>
    <t>T-39-C;C-48-A</t>
  </si>
  <si>
    <t>-0.0891699532947813</t>
  </si>
  <si>
    <t>0.11925305490101593</t>
  </si>
  <si>
    <t>44.91128419313585</t>
  </si>
  <si>
    <t>GATCCAGATCTAACTTGGGGTGGCTTTGTCTTCTTCTTCTGCCAATTCAACTAATTGTTTGGG</t>
  </si>
  <si>
    <t>T-39-C;C-49-A</t>
  </si>
  <si>
    <t>0.24979401938598134</t>
  </si>
  <si>
    <t>0.07807351417117601</t>
  </si>
  <si>
    <t>63.0326631154492</t>
  </si>
  <si>
    <t>GATCCAGATCTAACTTGGGGTGGCTTTGTCTTCTTCTTCTGCCAATTCCAATAATTGTTTGGG</t>
  </si>
  <si>
    <t>T-39-C;C-51-A</t>
  </si>
  <si>
    <t>0.4427063105851291</t>
  </si>
  <si>
    <t>0.09116424311851783</t>
  </si>
  <si>
    <t>76.44452737054209</t>
  </si>
  <si>
    <t>GATCCAGATCTAACTTGGGGTGGCTTTGTCTTCTTCTTCTGCCAATTCCACAAATTGTTTGGG</t>
  </si>
  <si>
    <t>T-39-C;T-52-A</t>
  </si>
  <si>
    <t>0.18246322580322138</t>
  </si>
  <si>
    <t>0.10001439564547907</t>
  </si>
  <si>
    <t>58.92834772931931</t>
  </si>
  <si>
    <t>GATCCAGATCTAACTTGGGGTGGCTTTGTCTTCTTCTTCTGCCAATTCCACCAATTGTTTGGG</t>
  </si>
  <si>
    <t>T-39-C;T-52-C</t>
  </si>
  <si>
    <t>0.06232895029216734</t>
  </si>
  <si>
    <t>0.10748193806754883</t>
  </si>
  <si>
    <t>52.2577384974428</t>
  </si>
  <si>
    <t>GATCCAGATCTAACTTGGGGTGGCTTTGTCTTCTTCTTCTGCCAATTCCACGAATTGTTTGGG</t>
  </si>
  <si>
    <t>T-39-C;T-52-G</t>
  </si>
  <si>
    <t>0.7661950656670922</t>
  </si>
  <si>
    <t>0.08774754339151432</t>
  </si>
  <si>
    <t>GATCCAGATCTAACTTGGGGTGGCTTTGTCTTCTTCTTCTGCCAATTCCACTAAATGTTTGGG</t>
  </si>
  <si>
    <t>T-39-C;T-55-A</t>
  </si>
  <si>
    <t>0.2917237202589402</t>
  </si>
  <si>
    <t>0.1110954268947964</t>
  </si>
  <si>
    <t>65.73179529380486</t>
  </si>
  <si>
    <t>GATCCAGATCTAACTTGGGGTGGCTTTGTCTTCTTCTTCTGCCAATTCCACTAACTGTTTGGG</t>
  </si>
  <si>
    <t>T-39-C;T-55-C</t>
  </si>
  <si>
    <t>0.4176915031132775</t>
  </si>
  <si>
    <t>0.10072770512180919</t>
  </si>
  <si>
    <t>74.55600127074705</t>
  </si>
  <si>
    <t>GATCCAGATCTAACTTGGGGTGGCTTTGTCTTCTTCTTCTGCCAATTCCACTAAGTGTTTGGG</t>
  </si>
  <si>
    <t>T-39-C;T-55-G</t>
  </si>
  <si>
    <t>0.10118096095624043</t>
  </si>
  <si>
    <t>0.1347035817651785</t>
  </si>
  <si>
    <t>54.328013470369854</t>
  </si>
  <si>
    <t>GATCCAGATCTAACTTGGGGTGGCTTTGTCTTCTTCTTCTGCCAATTCCACTAATAGTTTGGG</t>
  </si>
  <si>
    <t>T-39-C;T-56-A</t>
  </si>
  <si>
    <t>0.3127429043612213</t>
  </si>
  <si>
    <t>0.09740361699867722</t>
  </si>
  <si>
    <t>67.12804662671738</t>
  </si>
  <si>
    <t>GATCCAGATCTAACTTGGGGTGGCTTTGTCTTCTTCTTCTGCCAATTCCACTAATCGTTTGGG</t>
  </si>
  <si>
    <t>T-39-C;T-56-C</t>
  </si>
  <si>
    <t>0.3778283101191316</t>
  </si>
  <si>
    <t>0.08813762545023071</t>
  </si>
  <si>
    <t>71.64241916081366</t>
  </si>
  <si>
    <t>GATCCAGATCTAACTTGGGGTGGCTTTGTCTTCTTCTTCTGCCAATTCCACTAATGGTTTGGG</t>
  </si>
  <si>
    <t>T-39-C;T-56-G</t>
  </si>
  <si>
    <t>0.4093288735218442</t>
  </si>
  <si>
    <t>0.11079401898569116</t>
  </si>
  <si>
    <t>73.93511678019318</t>
  </si>
  <si>
    <t>GATCCAGATCTAACTTGGGGTGGCTTTGTCTTCTTCTTCTGCCAATTCCACTAATTATTTGGG</t>
  </si>
  <si>
    <t>T-39-C;G-57-A</t>
  </si>
  <si>
    <t>0.23438936083900735</t>
  </si>
  <si>
    <t>0.08553094391120973</t>
  </si>
  <si>
    <t>62.069107142749864</t>
  </si>
  <si>
    <t>GATCCAGATCTAACTTGGGGTGGCTTTGTCTTCTTCTTCTGCCAATTCCACTAATTCTTTGGG</t>
  </si>
  <si>
    <t>T-39-C;G-57-C</t>
  </si>
  <si>
    <t>0.15832696596006773</t>
  </si>
  <si>
    <t>0.09893492715877145</t>
  </si>
  <si>
    <t>57.52306516990932</t>
  </si>
  <si>
    <t>GATCCAGATCTAACTTGGGGTGGCTTTGTCTTCTTCTTCTGCCAATTCCACTAATTGATTGGG</t>
  </si>
  <si>
    <t>T-39-C;T-58-A</t>
  </si>
  <si>
    <t>0.6410459055192761</t>
  </si>
  <si>
    <t>0.09310758437046504</t>
  </si>
  <si>
    <t>93.2146539280538</t>
  </si>
  <si>
    <t>GATCCAGATCTAACTTGGGGTGGCTTTGTCTTCTTCTTCTGCCAATTCCACTAATTGCTTGGG</t>
  </si>
  <si>
    <t>T-39-C;T-58-C</t>
  </si>
  <si>
    <t>0.5294293763354266</t>
  </si>
  <si>
    <t>0.08282100930959167</t>
  </si>
  <si>
    <t>83.36998988833506</t>
  </si>
  <si>
    <t>GATCCAGATCTAACTTGGGGTGGCTTTGTCTTCTTCTTCTGCCAATTCCACTAATTGGTTGGG</t>
  </si>
  <si>
    <t>T-39-C;T-58-G</t>
  </si>
  <si>
    <t>0.03180796058189014</t>
  </si>
  <si>
    <t>0.13020109397717783</t>
  </si>
  <si>
    <t>50.68687469785458</t>
  </si>
  <si>
    <t>GATCCAGATCTAACTTGGGGTGGCTTTGTCTTCTTCTTCTGCCAATTCCACTAATTGTATGGG</t>
  </si>
  <si>
    <t>T-39-C;T-59-A</t>
  </si>
  <si>
    <t>0.1801670636062805</t>
  </si>
  <si>
    <t>0.08754498125338576</t>
  </si>
  <si>
    <t>58.7931939118599</t>
  </si>
  <si>
    <t>GATCCAGATCTAACTTGGGGTGGCTTTGTCTTCTTCTTCTGCCAATTCCACTAATTGTCTGGG</t>
  </si>
  <si>
    <t>T-39-C;T-59-C</t>
  </si>
  <si>
    <t>0.49411114633969</t>
  </si>
  <si>
    <t>0.0812815817144069</t>
  </si>
  <si>
    <t>80.47689955072057</t>
  </si>
  <si>
    <t>GATCCAGATCTAACTTGGGGTGGCTTTGTCTTCTTCTTCTGCCAATTCCACTAATTGTGTGGG</t>
  </si>
  <si>
    <t>T-39-C;T-59-G</t>
  </si>
  <si>
    <t>0.1264752100502168</t>
  </si>
  <si>
    <t>0.09632399539363051</t>
  </si>
  <si>
    <t>55.71972674639594</t>
  </si>
  <si>
    <t>GATCCAGATCTAACTTGGGGTGGCTTTGTCTTCTTCTTCTGCCAATTCCACTAATTGTTAGGG</t>
  </si>
  <si>
    <t>T-39-C;T-60-A</t>
  </si>
  <si>
    <t>-0.8112098462676582</t>
  </si>
  <si>
    <t>0.10828258571778672</t>
  </si>
  <si>
    <t>21.816120926194717</t>
  </si>
  <si>
    <t>GATCCAGATCTAACTTGGGGTGGCTTTGTCTTCTTCTTCTGCCAATTCCACTAATTGTTCGGG</t>
  </si>
  <si>
    <t>T-39-C;T-60-C</t>
  </si>
  <si>
    <t>-0.20421340556803236</t>
  </si>
  <si>
    <t>0.11692373035872888</t>
  </si>
  <si>
    <t>40.03065874822549</t>
  </si>
  <si>
    <t>GATCCAGATCTAACTTGGGGTGGCTTTGTCTTCTTCTTCTGCCAATTCCACTAATTGTTGGGG</t>
  </si>
  <si>
    <t>T-39-C;T-60-G</t>
  </si>
  <si>
    <t>0.07383329386471349</t>
  </si>
  <si>
    <t>0.11361774512367911</t>
  </si>
  <si>
    <t>52.862400928715</t>
  </si>
  <si>
    <t>GATCCAGATCTAACTTGGGGTGGCTTTGTCTTCTTCTTCTGCCAATTCCACTAATTGTTTAGG</t>
  </si>
  <si>
    <t>T-39-C;G-61-A</t>
  </si>
  <si>
    <t>-0.07262504222971865</t>
  </si>
  <si>
    <t>0.08112901357441446</t>
  </si>
  <si>
    <t>45.66051831102121</t>
  </si>
  <si>
    <t>GATCCAGATCTAACTTGGGGTGGCTTTGTCTTCTTCTTCTGCCAATTCCACTAATTGTTTCGG</t>
  </si>
  <si>
    <t>T-39-C;G-61-C</t>
  </si>
  <si>
    <t>0.28455958409676635</t>
  </si>
  <si>
    <t>0.09857432920455181</t>
  </si>
  <si>
    <t>65.2625665782632</t>
  </si>
  <si>
    <t>GATCCAGATCTAACTTGGGGTGGCTTTGTCTTCTTCTTCTGCCAATTCCACTAATTGTTTGAG</t>
  </si>
  <si>
    <t>T-39-C;G-62-A</t>
  </si>
  <si>
    <t>0.4838010531669773</t>
  </si>
  <si>
    <t>0.06678248202166379</t>
  </si>
  <si>
    <t>79.65143782382506</t>
  </si>
  <si>
    <t>GATCCAGATCTAACTTGGGGTGGCTTTGTCTTCTTCTTCTGCCAATTCCACTAATTGTTTGCG</t>
  </si>
  <si>
    <t>T-39-C;G-62-C</t>
  </si>
  <si>
    <t>0.49911908235440294</t>
  </si>
  <si>
    <t>0.10564102661550846</t>
  </si>
  <si>
    <t>80.88093355815025</t>
  </si>
  <si>
    <t>GATCCAGATCTAACTTGGGGTGGCTTTGTCTTCTTCTTCTGCCAATTCCACTAATTGTTTGGA</t>
  </si>
  <si>
    <t>T-39-C;G-63-A</t>
  </si>
  <si>
    <t>-2.5114285369216227</t>
  </si>
  <si>
    <t>0.44729464620607495</t>
  </si>
  <si>
    <t>3.9845743674943823</t>
  </si>
  <si>
    <t>GATCCAGATCTAACTTGGGGTGGCTTTGTCTTCTTCTTCTGCCAATTCCACTAATTGTTTGGC</t>
  </si>
  <si>
    <t>T-39-C;G-63-C</t>
  </si>
  <si>
    <t>-1.2250944397106043</t>
  </si>
  <si>
    <t>0.5575487173873154</t>
  </si>
  <si>
    <t>14.4221409987467</t>
  </si>
  <si>
    <t>GATCCAGATCTAACTTGGGGTGGCTTTGTCTTCTTCTTCTGCCAATTCCACTAATTGTTTGGG</t>
  </si>
  <si>
    <t>T-39-C</t>
  </si>
  <si>
    <t>0.2945542445413026</t>
  </si>
  <si>
    <t>0.017044958156054064</t>
  </si>
  <si>
    <t>65.9181143023493</t>
  </si>
  <si>
    <t>GATCCAGATCTAACTTGGGGTGGCTTTGTCTTCTTCTTCTGCCAATTCCACTAATTGTTTGGT</t>
  </si>
  <si>
    <t>T-39-C;G-63-T</t>
  </si>
  <si>
    <t>-2.7413471843293644</t>
  </si>
  <si>
    <t>1.311953404055601</t>
  </si>
  <si>
    <t>3.166135789524829</t>
  </si>
  <si>
    <t>GATCCAGATCTAACTTGGGGTGGCTTTGTCTTCTTCTTCTGCCAATTCCACTAATTGTTTGTG</t>
  </si>
  <si>
    <t>T-39-C;G-62-T</t>
  </si>
  <si>
    <t>0.30750648062466845</t>
  </si>
  <si>
    <t>0.10267802476983043</t>
  </si>
  <si>
    <t>66.77745445566265</t>
  </si>
  <si>
    <t>GATCCAGATCTAACTTGGGGTGGCTTTGTCTTCTTCTTCTGCCAATTCCACTAATTGTTTTGG</t>
  </si>
  <si>
    <t>T-39-C;G-61-T</t>
  </si>
  <si>
    <t>0.19379993965757636</t>
  </si>
  <si>
    <t>0.10269022412134667</t>
  </si>
  <si>
    <t>59.6002026633947</t>
  </si>
  <si>
    <t>GATCCAGATCTAACTTGGGGTGGCTTTGTCTTCTTCTTCTGCCAATTCCACTAATTTTTTGGG</t>
  </si>
  <si>
    <t>T-39-C;G-57-T</t>
  </si>
  <si>
    <t>1.0294903642995743</t>
  </si>
  <si>
    <t>0.10223057302353127</t>
  </si>
  <si>
    <t>GATCCAGATCTAACTTGGGGTGGCTTTGTCTTCTTCTTCTGCCAATTCCACTACTTGTTTGGG</t>
  </si>
  <si>
    <t>T-39-C;A-54-C</t>
  </si>
  <si>
    <t>-0.23351257512538204</t>
  </si>
  <si>
    <t>0.13701467427181566</t>
  </si>
  <si>
    <t>38.87480909217389</t>
  </si>
  <si>
    <t>GATCCAGATCTAACTTGGGGTGGCTTTGTCTTCTTCTTCTGCCAATTCCACTAGTTGTTTGGG</t>
  </si>
  <si>
    <t>T-39-C;A-54-G</t>
  </si>
  <si>
    <t>0.07316983253759973</t>
  </si>
  <si>
    <t>0.11953819790355188</t>
  </si>
  <si>
    <t>52.82734040197829</t>
  </si>
  <si>
    <t>GATCCAGATCTAACTTGGGGTGGCTTTGTCTTCTTCTTCTGCCAATTCCACTATTTGTTTGGG</t>
  </si>
  <si>
    <t>T-39-C;A-54-T</t>
  </si>
  <si>
    <t>0.2676127241055848</t>
  </si>
  <si>
    <t>0.10968873211074975</t>
  </si>
  <si>
    <t>64.16588985984163</t>
  </si>
  <si>
    <t>GATCCAGATCTAACTTGGGGTGGCTTTGTCTTCTTCTTCTGCCAATTCCACTCATTGTTTGGG</t>
  </si>
  <si>
    <t>T-39-C;A-53-C</t>
  </si>
  <si>
    <t>0.2679196334153766</t>
  </si>
  <si>
    <t>0.0996129213662061</t>
  </si>
  <si>
    <t>64.18558599111911</t>
  </si>
  <si>
    <t>GATCCAGATCTAACTTGGGGTGGCTTTGTCTTCTTCTTCTGCCAATTCCACTGATTGTTTGGG</t>
  </si>
  <si>
    <t>T-39-C;A-53-G</t>
  </si>
  <si>
    <t>0.3125559783333175</t>
  </si>
  <si>
    <t>0.09011489415877998</t>
  </si>
  <si>
    <t>67.11549982029939</t>
  </si>
  <si>
    <t>GATCCAGATCTAACTTGGGGTGGCTTTGTCTTCTTCTTCTGCCAATTCCACTTATTGTTTGGG</t>
  </si>
  <si>
    <t>T-39-C;A-53-T</t>
  </si>
  <si>
    <t>0.20939536615944038</t>
  </si>
  <si>
    <t>0.10909791402949065</t>
  </si>
  <si>
    <t>60.5369789699377</t>
  </si>
  <si>
    <t>GATCCAGATCTAACTTGGGGTGGCTTTGTCTTCTTCTTCTGCCAATTCCAGTAATTGTTTGGG</t>
  </si>
  <si>
    <t>T-39-C;C-51-G</t>
  </si>
  <si>
    <t>0.4783238167689099</t>
  </si>
  <si>
    <t>0.08731390198674623</t>
  </si>
  <si>
    <t>79.2163606673334</t>
  </si>
  <si>
    <t>GATCCAGATCTAACTTGGGGTGGCTTTGTCTTCTTCTTCTGCCAATTCCATTAATTGTTTGGG</t>
  </si>
  <si>
    <t>T-39-C;C-51-T</t>
  </si>
  <si>
    <t>0.2020535961496996</t>
  </si>
  <si>
    <t>0.11071678552993158</t>
  </si>
  <si>
    <t>60.09415792744193</t>
  </si>
  <si>
    <t>GATCCAGATCTAACTTGGGGTGGCTTTGTCTTCTTCTTCTGCCAATTCCCCTAATTGTTTGGG</t>
  </si>
  <si>
    <t>T-39-C;A-50-C</t>
  </si>
  <si>
    <t>-0.5886164462337657</t>
  </si>
  <si>
    <t>0.17198126519783358</t>
  </si>
  <si>
    <t>27.255152575292485</t>
  </si>
  <si>
    <t>GATCCAGATCTAACTTGGGGTGGCTTTGTCTTCTTCTTCTGCCAATTCCGCTAATTGTTTGGG</t>
  </si>
  <si>
    <t>T-39-C;A-50-G</t>
  </si>
  <si>
    <t>0.4610292357203426</t>
  </si>
  <si>
    <t>0.10284646136380668</t>
  </si>
  <si>
    <t>77.85812580299383</t>
  </si>
  <si>
    <t>GATCCAGATCTAACTTGGGGTGGCTTTGTCTTCTTCTTCTGCCAATTCCTCTAATTGTTTGGG</t>
  </si>
  <si>
    <t>T-39-C;A-50-T</t>
  </si>
  <si>
    <t>0.24852782642177212</t>
  </si>
  <si>
    <t>0.10222169658337835</t>
  </si>
  <si>
    <t>62.952902107966665</t>
  </si>
  <si>
    <t>GATCCAGATCTAACTTGGGGTGGCTTTGTCTTCTTCTTCTGCCAATTCGACTAATTGTTTGGG</t>
  </si>
  <si>
    <t>T-39-C;C-49-G</t>
  </si>
  <si>
    <t>0.24200411914245978</t>
  </si>
  <si>
    <t>0.08838108842670757</t>
  </si>
  <si>
    <t>62.543552492547235</t>
  </si>
  <si>
    <t>GATCCAGATCTAACTTGGGGTGGCTTTGTCTTCTTCTTCTGCCAATTCTACTAATTGTTTGGG</t>
  </si>
  <si>
    <t>T-39-C;C-49-T</t>
  </si>
  <si>
    <t>0.13537852175202142</t>
  </si>
  <si>
    <t>0.09329665708328871</t>
  </si>
  <si>
    <t>56.2180318326384</t>
  </si>
  <si>
    <t>GATCCAGATCTAACTTGGGGTGGCTTTGTCTTCTTCTTCTGCCAATTGCACTAATTGTTTGGG</t>
  </si>
  <si>
    <t>T-39-C;C-48-G</t>
  </si>
  <si>
    <t>0.2989217346141891</t>
  </si>
  <si>
    <t>0.0986254299722579</t>
  </si>
  <si>
    <t>66.20664062146973</t>
  </si>
  <si>
    <t>GATCCAGATCTAACTTGGGGTGGCTTTGTCTTCTTCTTCTGCCAATTTCACTAATTGTTTGGG</t>
  </si>
  <si>
    <t>T-39-C;C-48-T</t>
  </si>
  <si>
    <t>-0.09589830366122032</t>
  </si>
  <si>
    <t>0.0964605279931839</t>
  </si>
  <si>
    <t>44.61011964413945</t>
  </si>
  <si>
    <t>GATCCAGATCTAACTTGGGGTGGCTTTGTCTTCTTCTTCTGCCACTTCCACTAATTGTTTGGG</t>
  </si>
  <si>
    <t>T-39-C;A-45-C</t>
  </si>
  <si>
    <t>-0.803064044611582</t>
  </si>
  <si>
    <t>0.14521268450132505</t>
  </si>
  <si>
    <t>21.994556483835357</t>
  </si>
  <si>
    <t>GATCCAGATCTAACTTGGGGTGGCTTTGTCTTCTTCTTCTGCCAGTTCCACTAATTGTTTGGG</t>
  </si>
  <si>
    <t>T-39-C;A-45-G</t>
  </si>
  <si>
    <t>0.2644294970579959</t>
  </si>
  <si>
    <t>0.09085009515114348</t>
  </si>
  <si>
    <t>63.96196001340927</t>
  </si>
  <si>
    <t>GATCCAGATCTAACTTGGGGTGGCTTTGTCTTCTTCTTCTGCCATTTCCACTAATTGTTTGGG</t>
  </si>
  <si>
    <t>T-39-C;A-45-T</t>
  </si>
  <si>
    <t>-0.030446892982675805</t>
  </si>
  <si>
    <t>0.11484315827105693</t>
  </si>
  <si>
    <t>47.627586506399574</t>
  </si>
  <si>
    <t>GATCCAGATCTAACTTGGGGTGGCTTTGTCTTCTTCTTCTGCCCATTCCACTAATTGTTTGGG</t>
  </si>
  <si>
    <t>T-39-C;A-44-C</t>
  </si>
  <si>
    <t>0.16894310539868623</t>
  </si>
  <si>
    <t>0.09729198300015265</t>
  </si>
  <si>
    <t>58.13699104614337</t>
  </si>
  <si>
    <t>GATCCAGATCTAACTTGGGGTGGCTTTGTCTTCTTCTTCTGCCGATTCCACTAATTGTTTGGG</t>
  </si>
  <si>
    <t>T-39-C;A-44-G</t>
  </si>
  <si>
    <t>0.5176884909831448</t>
  </si>
  <si>
    <t>0.08950656007072787</t>
  </si>
  <si>
    <t>82.39687618195329</t>
  </si>
  <si>
    <t>GATCCAGATCTAACTTGGGGTGGCTTTGTCTTCTTCTTCTGCCTATTCCACTAATTGTTTGGG</t>
  </si>
  <si>
    <t>T-39-C;A-44-T</t>
  </si>
  <si>
    <t>-0.14345304916887214</t>
  </si>
  <si>
    <t>0.11838863620360042</t>
  </si>
  <si>
    <t>42.538348453123774</t>
  </si>
  <si>
    <t>GATCCAGATCTAACTTGGGGTGGCTTTGTCTTCTTCTTCTGCGAATTCCACTAATTGTTTGGG</t>
  </si>
  <si>
    <t>T-39-C;C-43-G</t>
  </si>
  <si>
    <t>0.5991749839644679</t>
  </si>
  <si>
    <t>0.07900697109265414</t>
  </si>
  <si>
    <t>89.39225262645317</t>
  </si>
  <si>
    <t>GATCCAGATCTAACTTGGGGTGGCTTTGTCTTCTTCTTCTGCTAATTCCACTAATTGTTTGGG</t>
  </si>
  <si>
    <t>T-39-C;C-43-T</t>
  </si>
  <si>
    <t>-0.04261796285465971</t>
  </si>
  <si>
    <t>0.09376909611549218</t>
  </si>
  <si>
    <t>47.05142120973813</t>
  </si>
  <si>
    <t>GATCCAGATCTAACTTGGGGTGGCTTTGTCTTCTTCTTCTGGCAATTCCACTAATTGTTTGGG</t>
  </si>
  <si>
    <t>T-39-C;C-42-G</t>
  </si>
  <si>
    <t>0.5080436562964302</t>
  </si>
  <si>
    <t>0.08161909278839298</t>
  </si>
  <si>
    <t>81.60599203674278</t>
  </si>
  <si>
    <t>GATCCAGATCTAACTTGGGGTGGCTTTGTCTTCTTCTTCTGTCAATTCCACTAATTGTTTGGG</t>
  </si>
  <si>
    <t>T-39-C;C-42-T</t>
  </si>
  <si>
    <t>-0.13404059482466668</t>
  </si>
  <si>
    <t>0.10763027381446805</t>
  </si>
  <si>
    <t>42.940628969337354</t>
  </si>
  <si>
    <t>GATCCAGATCTAACTTGGGGTGGCTTTGTCTTCTTCTTCTTCCAATTCCACTAATTGTTTGGG</t>
  </si>
  <si>
    <t>T-39-C;G-41-T</t>
  </si>
  <si>
    <t>-0.06236608463433366</t>
  </si>
  <si>
    <t>0.12033955455489131</t>
  </si>
  <si>
    <t>46.13135866828055</t>
  </si>
  <si>
    <t>GATCCAGATCTAACTTGGGGTGGCTTTGTCTTCTTCTTGAGCCAATTCCACTAATTGTTTGGG</t>
  </si>
  <si>
    <t>T-39-G;T-40-A</t>
  </si>
  <si>
    <t>0.5308129488224</t>
  </si>
  <si>
    <t>0.11961878075641054</t>
  </si>
  <si>
    <t>83.48541814585104</t>
  </si>
  <si>
    <t>GATCCAGATCTAACTTGGGGTGGCTTTGTCTTCTTCTTGCGCCAATTCCACTAATTGTTTGGG</t>
  </si>
  <si>
    <t>T-39-G;T-40-C</t>
  </si>
  <si>
    <t>0.5938281656476808</t>
  </si>
  <si>
    <t>0.08859247062468659</t>
  </si>
  <si>
    <t>88.9155640120877</t>
  </si>
  <si>
    <t>GATCCAGATCTAACTTGGGGTGGCTTTGTCTTCTTCTTGGGCCAATTCCACTAATTGTTTGGG</t>
  </si>
  <si>
    <t>T-39-G;T-40-G</t>
  </si>
  <si>
    <t>0.045826198270881247</t>
  </si>
  <si>
    <t>0.07657558181641604</t>
  </si>
  <si>
    <t>51.40241897228488</t>
  </si>
  <si>
    <t>GATCCAGATCTAACTTGGGGTGGCTTTGTCTTCTTCTTGTACCAATTCCACTAATTGTTTGGG</t>
  </si>
  <si>
    <t>T-39-G;G-41-A</t>
  </si>
  <si>
    <t>0.09854429484788738</t>
  </si>
  <si>
    <t>0.08558460789501048</t>
  </si>
  <si>
    <t>54.1849573170512</t>
  </si>
  <si>
    <t>GATCCAGATCTAACTTGGGGTGGCTTTGTCTTCTTCTTGTCCCAATTCCACTAATTGTTTGGG</t>
  </si>
  <si>
    <t>T-39-G;G-41-C</t>
  </si>
  <si>
    <t>-0.5169341281195656</t>
  </si>
  <si>
    <t>0.1524461659322096</t>
  </si>
  <si>
    <t>29.280591976954895</t>
  </si>
  <si>
    <t>GATCCAGATCTAACTTGGGGTGGCTTTGTCTTCTTCTTGTGACAATTCCACTAATTGTTTGGG</t>
  </si>
  <si>
    <t>T-39-G;C-42-A</t>
  </si>
  <si>
    <t>-0.11725341562499822</t>
  </si>
  <si>
    <t>0.09065485632166613</t>
  </si>
  <si>
    <t>43.66756553863777</t>
  </si>
  <si>
    <t>GATCCAGATCTAACTTGGGGTGGCTTTGTCTTCTTCTTGTGCAAATTCCACTAATTGTTTGGG</t>
  </si>
  <si>
    <t>T-39-G;C-43-A</t>
  </si>
  <si>
    <t>0.17170758106666734</t>
  </si>
  <si>
    <t>0.08348856700378976</t>
  </si>
  <si>
    <t>58.29793169906283</t>
  </si>
  <si>
    <t>GATCCAGATCTAACTTGGGGTGGCTTTGTCTTCTTCTTGTGCCAAATCCACTAATTGTTTGGG</t>
  </si>
  <si>
    <t>T-39-G;T-46-A</t>
  </si>
  <si>
    <t>0.14279977642250047</t>
  </si>
  <si>
    <t>0.09887157123252399</t>
  </si>
  <si>
    <t>56.63679210532211</t>
  </si>
  <si>
    <t>GATCCAGATCTAACTTGGGGTGGCTTTGTCTTCTTCTTGTGCCAACTCCACTAATTGTTTGGG</t>
  </si>
  <si>
    <t>T-39-G;T-46-C</t>
  </si>
  <si>
    <t>0.07478350699046432</t>
  </si>
  <si>
    <t>0.10722379835540624</t>
  </si>
  <si>
    <t>52.91265534835951</t>
  </si>
  <si>
    <t>GATCCAGATCTAACTTGGGGTGGCTTTGTCTTCTTCTTGTGCCAAGTCCACTAATTGTTTGGG</t>
  </si>
  <si>
    <t>T-39-G;T-46-G</t>
  </si>
  <si>
    <t>0.28539055311453587</t>
  </si>
  <si>
    <t>0.08758517635577785</t>
  </si>
  <si>
    <t>65.31682028756373</t>
  </si>
  <si>
    <t>GATCCAGATCTAACTTGGGGTGGCTTTGTCTTCTTCTTGTGCCAATACCACTAATTGTTTGGG</t>
  </si>
  <si>
    <t>T-39-G;T-47-A</t>
  </si>
  <si>
    <t>-0.02436315035219562</t>
  </si>
  <si>
    <t>0.10718451806326718</t>
  </si>
  <si>
    <t>47.91822366924474</t>
  </si>
  <si>
    <t>GATCCAGATCTAACTTGGGGTGGCTTTGTCTTCTTCTTGTGCCAATCCCACTAATTGTTTGGG</t>
  </si>
  <si>
    <t>T-39-G;T-47-C</t>
  </si>
  <si>
    <t>-0.510330800306163</t>
  </si>
  <si>
    <t>0.1295948716436096</t>
  </si>
  <si>
    <t>29.47458110636576</t>
  </si>
  <si>
    <t>GATCCAGATCTAACTTGGGGTGGCTTTGTCTTCTTCTTGTGCCAATGCCACTAATTGTTTGGG</t>
  </si>
  <si>
    <t>T-39-G;T-47-G</t>
  </si>
  <si>
    <t>-0.11424830827246588</t>
  </si>
  <si>
    <t>0.12099069774685</t>
  </si>
  <si>
    <t>43.79898863225438</t>
  </si>
  <si>
    <t>GATCCAGATCTAACTTGGGGTGGCTTTGTCTTCTTCTTGTGCCAATTACACTAATTGTTTGGG</t>
  </si>
  <si>
    <t>T-39-G;C-48-A</t>
  </si>
  <si>
    <t>0.23817941152237043</t>
  </si>
  <si>
    <t>0.08690094413635722</t>
  </si>
  <si>
    <t>62.30479856377557</t>
  </si>
  <si>
    <t>GATCCAGATCTAACTTGGGGTGGCTTTGTCTTCTTCTTGTGCCAATTCAACTAATTGTTTGGG</t>
  </si>
  <si>
    <t>T-39-G;C-49-A</t>
  </si>
  <si>
    <t>0.1915011878295232</t>
  </si>
  <si>
    <t>0.07499544616634236</t>
  </si>
  <si>
    <t>59.463353939459054</t>
  </si>
  <si>
    <t>GATCCAGATCTAACTTGGGGTGGCTTTGTCTTCTTCTTGTGCCAATTCCAATAATTGTTTGGG</t>
  </si>
  <si>
    <t>T-39-G;C-51-A</t>
  </si>
  <si>
    <t>-0.2662453054242244</t>
  </si>
  <si>
    <t>0.11325613676355126</t>
  </si>
  <si>
    <t>37.62293091920252</t>
  </si>
  <si>
    <t>GATCCAGATCTAACTTGGGGTGGCTTTGTCTTCTTCTTGTGCCAATTCCACAAATTGTTTGGG</t>
  </si>
  <si>
    <t>T-39-G;T-52-A</t>
  </si>
  <si>
    <t>0.25775154053631183</t>
  </si>
  <si>
    <t>0.0984908483702123</t>
  </si>
  <si>
    <t>63.536247851108634</t>
  </si>
  <si>
    <t>GATCCAGATCTAACTTGGGGTGGCTTTGTCTTCTTCTTGTGCCAATTCCACCAATTGTTTGGG</t>
  </si>
  <si>
    <t>T-39-G;T-52-C</t>
  </si>
  <si>
    <t>0.29622642174055247</t>
  </si>
  <si>
    <t>0.09036014400540913</t>
  </si>
  <si>
    <t>66.02843328083753</t>
  </si>
  <si>
    <t>GATCCAGATCTAACTTGGGGTGGCTTTGTCTTCTTCTTGTGCCAATTCCACGAATTGTTTGGG</t>
  </si>
  <si>
    <t>T-39-G;T-52-G</t>
  </si>
  <si>
    <t>0.32730820457625054</t>
  </si>
  <si>
    <t>0.08542055346830599</t>
  </si>
  <si>
    <t>68.1129420152899</t>
  </si>
  <si>
    <t>GATCCAGATCTAACTTGGGGTGGCTTTGTCTTCTTCTTGTGCCAATTCCACTAAATGTTTGGG</t>
  </si>
  <si>
    <t>T-39-G;T-55-A</t>
  </si>
  <si>
    <t>0.03899079884922407</t>
  </si>
  <si>
    <t>0.09019566830446829</t>
  </si>
  <si>
    <t>51.052261005510715</t>
  </si>
  <si>
    <t>GATCCAGATCTAACTTGGGGTGGCTTTGTCTTCTTCTTGTGCCAATTCCACTAACTGTTTGGG</t>
  </si>
  <si>
    <t>T-39-G;T-55-C</t>
  </si>
  <si>
    <t>0.014914803742873323</t>
  </si>
  <si>
    <t>0.09586899431645966</t>
  </si>
  <si>
    <t>49.83780529728052</t>
  </si>
  <si>
    <t>GATCCAGATCTAACTTGGGGTGGCTTTGTCTTCTTCTTGTGCCAATTCCACTAAGTGTTTGGG</t>
  </si>
  <si>
    <t>T-39-G;T-55-G</t>
  </si>
  <si>
    <t>0.41997020292213294</t>
  </si>
  <si>
    <t>0.09814088418074388</t>
  </si>
  <si>
    <t>74.72608572870605</t>
  </si>
  <si>
    <t>GATCCAGATCTAACTTGGGGTGGCTTTGTCTTCTTCTTGTGCCAATTCCACTAATAGTTTGGG</t>
  </si>
  <si>
    <t>T-39-G;T-56-A</t>
  </si>
  <si>
    <t>-0.11256822078057849</t>
  </si>
  <si>
    <t>0.11502670308762505</t>
  </si>
  <si>
    <t>43.87263661541659</t>
  </si>
  <si>
    <t>GATCCAGATCTAACTTGGGGTGGCTTTGTCTTCTTCTTGTGCCAATTCCACTAATCGTTTGGG</t>
  </si>
  <si>
    <t>T-39-G;T-56-C</t>
  </si>
  <si>
    <t>0.17314781640223736</t>
  </si>
  <si>
    <t>0.09436820120176097</t>
  </si>
  <si>
    <t>58.381954932377326</t>
  </si>
  <si>
    <t>GATCCAGATCTAACTTGGGGTGGCTTTGTCTTCTTCTTGTGCCAATTCCACTAATGGTTTGGG</t>
  </si>
  <si>
    <t>T-39-G;T-56-G</t>
  </si>
  <si>
    <t>-0.1254319845973084</t>
  </si>
  <si>
    <t>0.10592394184258803</t>
  </si>
  <si>
    <t>43.3118838084057</t>
  </si>
  <si>
    <t>GATCCAGATCTAACTTGGGGTGGCTTTGTCTTCTTCTTGTGCCAATTCCACTAATTATTTGGG</t>
  </si>
  <si>
    <t>T-39-G;G-57-A</t>
  </si>
  <si>
    <t>0.07618425483838698</t>
  </si>
  <si>
    <t>0.08048593125461305</t>
  </si>
  <si>
    <t>52.98682457052851</t>
  </si>
  <si>
    <t>GATCCAGATCTAACTTGGGGTGGCTTTGTCTTCTTCTTGTGCCAATTCCACTAATTCTTTGGG</t>
  </si>
  <si>
    <t>T-39-G;G-57-C</t>
  </si>
  <si>
    <t>0.029264944088925382</t>
  </si>
  <si>
    <t>0.10388087099801999</t>
  </si>
  <si>
    <t>50.5581408949891</t>
  </si>
  <si>
    <t>GATCCAGATCTAACTTGGGGTGGCTTTGTCTTCTTCTTGTGCCAATTCCACTAATTGATTGGG</t>
  </si>
  <si>
    <t>T-39-G;T-58-A</t>
  </si>
  <si>
    <t>-0.11765001556798738</t>
  </si>
  <si>
    <t>0.1164587562667986</t>
  </si>
  <si>
    <t>43.650250418449474</t>
  </si>
  <si>
    <t>GATCCAGATCTAACTTGGGGTGGCTTTGTCTTCTTCTTGTGCCAATTCCACTAATTGCTTGGG</t>
  </si>
  <si>
    <t>T-39-G;T-58-C</t>
  </si>
  <si>
    <t>0.13912597402930815</t>
  </si>
  <si>
    <t>0.0950770247753081</t>
  </si>
  <si>
    <t>56.42910146372786</t>
  </si>
  <si>
    <t>GATCCAGATCTAACTTGGGGTGGCTTTGTCTTCTTCTTGTGCCAATTCCACTAATTGGTTGGG</t>
  </si>
  <si>
    <t>T-39-G;T-58-G</t>
  </si>
  <si>
    <t>-0.006033472540566187</t>
  </si>
  <si>
    <t>0.11286704822378131</t>
  </si>
  <si>
    <t>48.80464839213416</t>
  </si>
  <si>
    <t>GATCCAGATCTAACTTGGGGTGGCTTTGTCTTCTTCTTGTGCCAATTCCACTAATTGTATGGG</t>
  </si>
  <si>
    <t>T-39-G;T-59-A</t>
  </si>
  <si>
    <t>0.06620319362573371</t>
  </si>
  <si>
    <t>0.09968418022110555</t>
  </si>
  <si>
    <t>52.460590387505356</t>
  </si>
  <si>
    <t>GATCCAGATCTAACTTGGGGTGGCTTTGTCTTCTTCTTGTGCCAATTCCACTAATTGTCTGGG</t>
  </si>
  <si>
    <t>T-39-G;T-59-C</t>
  </si>
  <si>
    <t>0.17381540319338956</t>
  </si>
  <si>
    <t>0.08698980326156196</t>
  </si>
  <si>
    <t>58.42094296683224</t>
  </si>
  <si>
    <t>GATCCAGATCTAACTTGGGGTGGCTTTGTCTTCTTCTTGTGCCAATTCCACTAATTGTGTGGG</t>
  </si>
  <si>
    <t>T-39-G;T-59-G</t>
  </si>
  <si>
    <t>-0.47024359120148596</t>
  </si>
  <si>
    <t>0.13382230302306353</t>
  </si>
  <si>
    <t>30.68013705093207</t>
  </si>
  <si>
    <t>GATCCAGATCTAACTTGGGGTGGCTTTGTCTTCTTCTTGTGCCAATTCCACTAATTGTTAGGG</t>
  </si>
  <si>
    <t>T-39-G;T-60-A</t>
  </si>
  <si>
    <t>-0.7679141182165621</t>
  </si>
  <si>
    <t>0.139778279987387</t>
  </si>
  <si>
    <t>22.781411459833453</t>
  </si>
  <si>
    <t>GATCCAGATCTAACTTGGGGTGGCTTTGTCTTCTTCTTGTGCCAATTCCACTAATTGTTCGGG</t>
  </si>
  <si>
    <t>T-39-G;T-60-C</t>
  </si>
  <si>
    <t>-0.09925626009049629</t>
  </si>
  <si>
    <t>0.09592801943248462</t>
  </si>
  <si>
    <t>44.46057203377278</t>
  </si>
  <si>
    <t>GATCCAGATCTAACTTGGGGTGGCTTTGTCTTCTTCTTGTGCCAATTCCACTAATTGTTGGGG</t>
  </si>
  <si>
    <t>T-39-G;T-60-G</t>
  </si>
  <si>
    <t>-0.5596759860216043</t>
  </si>
  <si>
    <t>0.11835886457873825</t>
  </si>
  <si>
    <t>28.055453921674985</t>
  </si>
  <si>
    <t>GATCCAGATCTAACTTGGGGTGGCTTTGTCTTCTTCTTGTGCCAATTCCACTAATTGTTTAGG</t>
  </si>
  <si>
    <t>T-39-G;G-61-A</t>
  </si>
  <si>
    <t>-0.41715785379612547</t>
  </si>
  <si>
    <t>0.07637751245320079</t>
  </si>
  <si>
    <t>32.35281975074121</t>
  </si>
  <si>
    <t>GATCCAGATCTAACTTGGGGTGGCTTTGTCTTCTTCTTGTGCCAATTCCACTAATTGTTTCGG</t>
  </si>
  <si>
    <t>T-39-G;G-61-C</t>
  </si>
  <si>
    <t>0.3888294166796118</t>
  </si>
  <si>
    <t>0.06865816829551301</t>
  </si>
  <si>
    <t>72.43491622799102</t>
  </si>
  <si>
    <t>GATCCAGATCTAACTTGGGGTGGCTTTGTCTTCTTCTTGTGCCAATTCCACTAATTGTTTGAG</t>
  </si>
  <si>
    <t>T-39-G;G-62-A</t>
  </si>
  <si>
    <t>0.38354190731627363</t>
  </si>
  <si>
    <t>0.06514948441826188</t>
  </si>
  <si>
    <t>72.05292670675175</t>
  </si>
  <si>
    <t>GATCCAGATCTAACTTGGGGTGGCTTTGTCTTCTTCTTGTGCCAATTCCACTAATTGTTTGCG</t>
  </si>
  <si>
    <t>T-39-G;G-62-C</t>
  </si>
  <si>
    <t>0.36345791050617876</t>
  </si>
  <si>
    <t>0.07751310788132898</t>
  </si>
  <si>
    <t>70.6202510408751</t>
  </si>
  <si>
    <t>GATCCAGATCTAACTTGGGGTGGCTTTGTCTTCTTCTTGTGCCAATTCCACTAATTGTTTGGA</t>
  </si>
  <si>
    <t>T-39-G;G-63-A</t>
  </si>
  <si>
    <t>-1.9260527066447028</t>
  </si>
  <si>
    <t>0.29119308829493573</t>
  </si>
  <si>
    <t>7.154963617971845</t>
  </si>
  <si>
    <t>GATCCAGATCTAACTTGGGGTGGCTTTGTCTTCTTCTTGTGCCAATTCCACTAATTGTTTGGC</t>
  </si>
  <si>
    <t>T-39-G;G-63-C</t>
  </si>
  <si>
    <t>-2.181222478575376</t>
  </si>
  <si>
    <t>0.5322607604564095</t>
  </si>
  <si>
    <t>5.543558129417109</t>
  </si>
  <si>
    <t>GATCCAGATCTAACTTGGGGTGGCTTTGTCTTCTTCTTGTGCCAATTCCACTAATTGTTTGGG</t>
  </si>
  <si>
    <t>T-39-G</t>
  </si>
  <si>
    <t>0.07537200333011551</t>
  </si>
  <si>
    <t>0.016735496203743597</t>
  </si>
  <si>
    <t>52.94380341671639</t>
  </si>
  <si>
    <t>GATCCAGATCTAACTTGGGGTGGCTTTGTCTTCTTCTTGTGCCAATTCCACTAATTGTTTGTG</t>
  </si>
  <si>
    <t>T-39-G;G-62-T</t>
  </si>
  <si>
    <t>-0.1571446771850584</t>
  </si>
  <si>
    <t>0.09923061839859457</t>
  </si>
  <si>
    <t>41.95989820882742</t>
  </si>
  <si>
    <t>GATCCAGATCTAACTTGGGGTGGCTTTGTCTTCTTCTTGTGCCAATTCCACTAATTGTTTTGG</t>
  </si>
  <si>
    <t>T-39-G;G-61-T</t>
  </si>
  <si>
    <t>0.09717237718292776</t>
  </si>
  <si>
    <t>0.08556096767087991</t>
  </si>
  <si>
    <t>54.110670985949355</t>
  </si>
  <si>
    <t>GATCCAGATCTAACTTGGGGTGGCTTTGTCTTCTTCTTGTGCCAATTCCACTAATTTTTTGGG</t>
  </si>
  <si>
    <t>T-39-G;G-57-T</t>
  </si>
  <si>
    <t>0.30643436125746076</t>
  </si>
  <si>
    <t>0.09310270743557218</t>
  </si>
  <si>
    <t>66.70589941807273</t>
  </si>
  <si>
    <t>GATCCAGATCTAACTTGGGGTGGCTTTGTCTTCTTCTTGTGCCAATTCCACTACTTGTTTGGG</t>
  </si>
  <si>
    <t>T-39-G;A-54-C</t>
  </si>
  <si>
    <t>0.17257915803297652</t>
  </si>
  <si>
    <t>0.09019464536366206</t>
  </si>
  <si>
    <t>58.34876498285689</t>
  </si>
  <si>
    <t>GATCCAGATCTAACTTGGGGTGGCTTTGTCTTCTTCTTGTGCCAATTCCACTAGTTGTTTGGG</t>
  </si>
  <si>
    <t>T-39-G;A-54-G</t>
  </si>
  <si>
    <t>-0.07925741524376735</t>
  </si>
  <si>
    <t>0.09636378389136444</t>
  </si>
  <si>
    <t>45.35868277095006</t>
  </si>
  <si>
    <t>GATCCAGATCTAACTTGGGGTGGCTTTGTCTTCTTCTTGTGCCAATTCCACTATTTGTTTGGG</t>
  </si>
  <si>
    <t>T-39-G;A-54-T</t>
  </si>
  <si>
    <t>0.32300087701510255</t>
  </si>
  <si>
    <t>0.1017879283813636</t>
  </si>
  <si>
    <t>67.82018820876966</t>
  </si>
  <si>
    <t>GATCCAGATCTAACTTGGGGTGGCTTTGTCTTCTTCTTGTGCCAATTCCACTCATTGTTTGGG</t>
  </si>
  <si>
    <t>T-39-G;A-53-C</t>
  </si>
  <si>
    <t>0.014884126598952635</t>
  </si>
  <si>
    <t>0.1138333212529218</t>
  </si>
  <si>
    <t>49.836276439205335</t>
  </si>
  <si>
    <t>GATCCAGATCTAACTTGGGGTGGCTTTGTCTTCTTCTTGTGCCAATTCCACTGATTGTTTGGG</t>
  </si>
  <si>
    <t>T-39-G;A-53-G</t>
  </si>
  <si>
    <t>0.27172081723272945</t>
  </si>
  <si>
    <t>0.09276847777534955</t>
  </si>
  <si>
    <t>64.43003149871706</t>
  </si>
  <si>
    <t>GATCCAGATCTAACTTGGGGTGGCTTTGTCTTCTTCTTGTGCCAATTCCACTTATTGTTTGGG</t>
  </si>
  <si>
    <t>T-39-G;A-53-T</t>
  </si>
  <si>
    <t>-0.07124122407194428</t>
  </si>
  <si>
    <t>0.09791546797610419</t>
  </si>
  <si>
    <t>45.72374790439296</t>
  </si>
  <si>
    <t>GATCCAGATCTAACTTGGGGTGGCTTTGTCTTCTTCTTGTGCCAATTCCAGTAATTGTTTGGG</t>
  </si>
  <si>
    <t>T-39-G;C-51-G</t>
  </si>
  <si>
    <t>0.226144532122795</t>
  </si>
  <si>
    <t>0.08109215634942964</t>
  </si>
  <si>
    <t>61.55946184191384</t>
  </si>
  <si>
    <t>GATCCAGATCTAACTTGGGGTGGCTTTGTCTTCTTCTTGTGCCAATTCCATTAATTGTTTGGG</t>
  </si>
  <si>
    <t>T-39-G;C-51-T</t>
  </si>
  <si>
    <t>-0.17702183364360258</t>
  </si>
  <si>
    <t>0.11117229023392619</t>
  </si>
  <si>
    <t>41.13408930322869</t>
  </si>
  <si>
    <t>GATCCAGATCTAACTTGGGGTGGCTTTGTCTTCTTCTTGTGCCAATTCCCCTAATTGTTTGGG</t>
  </si>
  <si>
    <t>T-39-G;A-50-C</t>
  </si>
  <si>
    <t>-1.2013075884935611</t>
  </si>
  <si>
    <t>0.18424007866211398</t>
  </si>
  <si>
    <t>14.769310992080063</t>
  </si>
  <si>
    <t>GATCCAGATCTAACTTGGGGTGGCTTTGTCTTCTTCTTGTGCCAATTCCGCTAATTGTTTGGG</t>
  </si>
  <si>
    <t>T-39-G;A-50-G</t>
  </si>
  <si>
    <t>0.4247183542008204</t>
  </si>
  <si>
    <t>0.07773244936846435</t>
  </si>
  <si>
    <t>75.08174017057281</t>
  </si>
  <si>
    <t>GATCCAGATCTAACTTGGGGTGGCTTTGTCTTCTTCTTGTGCCAATTCCTCTAATTGTTTGGG</t>
  </si>
  <si>
    <t>T-39-G;A-50-T</t>
  </si>
  <si>
    <t>-0.1371231069003246</t>
  </si>
  <si>
    <t>0.10728653492804445</t>
  </si>
  <si>
    <t>42.808467760911796</t>
  </si>
  <si>
    <t>GATCCAGATCTAACTTGGGGTGGCTTTGTCTTCTTCTTGTGCCAATTCGACTAATTGTTTGGG</t>
  </si>
  <si>
    <t>T-39-G;C-49-G</t>
  </si>
  <si>
    <t>0.4940153434639991</t>
  </si>
  <si>
    <t>0.0742513118722491</t>
  </si>
  <si>
    <t>80.46919000162131</t>
  </si>
  <si>
    <t>GATCCAGATCTAACTTGGGGTGGCTTTGTCTTCTTCTTGTGCCAATTCTACTAATTGTTTGGG</t>
  </si>
  <si>
    <t>T-39-G;C-49-T</t>
  </si>
  <si>
    <t>0.3517811205120808</t>
  </si>
  <si>
    <t>0.08372621834980483</t>
  </si>
  <si>
    <t>69.80042896030527</t>
  </si>
  <si>
    <t>GATCCAGATCTAACTTGGGGTGGCTTTGTCTTCTTCTTGTGCCAATTGCACTAATTGTTTGGG</t>
  </si>
  <si>
    <t>T-39-G;C-48-G</t>
  </si>
  <si>
    <t>-0.03220154037289154</t>
  </si>
  <si>
    <t>0.10595065514339444</t>
  </si>
  <si>
    <t>47.54409016077861</t>
  </si>
  <si>
    <t>GATCCAGATCTAACTTGGGGTGGCTTTGTCTTCTTCTTGTGCCAATTTCACTAATTGTTTGGG</t>
  </si>
  <si>
    <t>T-39-G;C-48-T</t>
  </si>
  <si>
    <t>-0.2495129832990187</t>
  </si>
  <si>
    <t>0.10298118953585671</t>
  </si>
  <si>
    <t>38.25774607373539</t>
  </si>
  <si>
    <t>GATCCAGATCTAACTTGGGGTGGCTTTGTCTTCTTCTTGTGCCACTTCCACTAATTGTTTGGG</t>
  </si>
  <si>
    <t>T-39-G;A-45-C</t>
  </si>
  <si>
    <t>-0.6486386957548271</t>
  </si>
  <si>
    <t>0.1963401536366297</t>
  </si>
  <si>
    <t>25.667364959907346</t>
  </si>
  <si>
    <t>GATCCAGATCTAACTTGGGGTGGCTTTGTCTTCTTCTTGTGCCAGTTCCACTAATTGTTTGGG</t>
  </si>
  <si>
    <t>T-39-G;A-45-G</t>
  </si>
  <si>
    <t>0.19139274667413664</t>
  </si>
  <si>
    <t>0.07778784374222433</t>
  </si>
  <si>
    <t>59.45690601427124</t>
  </si>
  <si>
    <t>GATCCAGATCTAACTTGGGGTGGCTTTGTCTTCTTCTTGTGCCATTTCCACTAATTGTTTGGG</t>
  </si>
  <si>
    <t>T-39-G;A-45-T</t>
  </si>
  <si>
    <t>0.16745225213728548</t>
  </si>
  <si>
    <t>0.08409573615465482</t>
  </si>
  <si>
    <t>58.05038190023979</t>
  </si>
  <si>
    <t>GATCCAGATCTAACTTGGGGTGGCTTTGTCTTCTTCTTGTGCCCATTCCACTAATTGTTTGGG</t>
  </si>
  <si>
    <t>T-39-G;A-44-C</t>
  </si>
  <si>
    <t>0.42114750986526484</t>
  </si>
  <si>
    <t>0.09598767640048374</t>
  </si>
  <si>
    <t>74.8141130757034</t>
  </si>
  <si>
    <t>GATCCAGATCTAACTTGGGGTGGCTTTGTCTTCTTCTTGTGCCGATTCCACTAATTGTTTGGG</t>
  </si>
  <si>
    <t>T-39-G;A-44-G</t>
  </si>
  <si>
    <t>0.49581982345334685</t>
  </si>
  <si>
    <t>0.07757557901268543</t>
  </si>
  <si>
    <t>80.61452613337268</t>
  </si>
  <si>
    <t>GATCCAGATCTAACTTGGGGTGGCTTTGTCTTCTTCTTGTGCCTATTCCACTAATTGTTTGGG</t>
  </si>
  <si>
    <t>T-39-G;A-44-T</t>
  </si>
  <si>
    <t>-0.29475406901004675</t>
  </si>
  <si>
    <t>0.10402002698561989</t>
  </si>
  <si>
    <t>36.5654924266394</t>
  </si>
  <si>
    <t>GATCCAGATCTAACTTGGGGTGGCTTTGTCTTCTTCTTGTGCGAATTCCACTAATTGTTTGGG</t>
  </si>
  <si>
    <t>T-39-G;C-43-G</t>
  </si>
  <si>
    <t>0.4603877622590816</t>
  </si>
  <si>
    <t>0.07404359110062997</t>
  </si>
  <si>
    <t>77.8081978969731</t>
  </si>
  <si>
    <t>GATCCAGATCTAACTTGGGGTGGCTTTGTCTTCTTCTTGTGCTAATTCCACTAATTGTTTGGG</t>
  </si>
  <si>
    <t>T-39-G;C-43-T</t>
  </si>
  <si>
    <t>-0.2667906058323648</t>
  </si>
  <si>
    <t>0.0966157984238994</t>
  </si>
  <si>
    <t>37.60242071223718</t>
  </si>
  <si>
    <t>GATCCAGATCTAACTTGGGGTGGCTTTGTCTTCTTCTTGTGGCAATTCCACTAATTGTTTGGG</t>
  </si>
  <si>
    <t>T-39-G;C-42-G</t>
  </si>
  <si>
    <t>-0.11290547255699906</t>
  </si>
  <si>
    <t>0.0860432967516645</t>
  </si>
  <si>
    <t>43.857842985510985</t>
  </si>
  <si>
    <t>GATCCAGATCTAACTTGGGGTGGCTTTGTCTTCTTCTTGTGTCAATTCCACTAATTGTTTGGG</t>
  </si>
  <si>
    <t>T-39-G;C-42-T</t>
  </si>
  <si>
    <t>-0.3027296058829343</t>
  </si>
  <si>
    <t>0.104866182521514</t>
  </si>
  <si>
    <t>36.27502285860011</t>
  </si>
  <si>
    <t>GATCCAGATCTAACTTGGGGTGGCTTTGTCTTCTTCTTGTTCCAATTCCACTAATTGTTTGGG</t>
  </si>
  <si>
    <t>T-39-G;G-41-T</t>
  </si>
  <si>
    <t>-0.30206516660867383</t>
  </si>
  <si>
    <t>0.10095465403509683</t>
  </si>
  <si>
    <t>36.299133417576186</t>
  </si>
  <si>
    <t>GATCCAGATCTAACTTGGGGTGGCTTTGTCTTCTTCTTTAACCAATTCCACTAATTGTTTGGG</t>
  </si>
  <si>
    <t>T-40-A;G-41-A</t>
  </si>
  <si>
    <t>-0.25568425749454216</t>
  </si>
  <si>
    <t>0.13223532867836893</t>
  </si>
  <si>
    <t>38.02237405225703</t>
  </si>
  <si>
    <t>GATCCAGATCTAACTTGGGGTGGCTTTGTCTTCTTCTTTACCCAATTCCACTAATTGTTTGGG</t>
  </si>
  <si>
    <t>T-40-A;G-41-C</t>
  </si>
  <si>
    <t>-0.45816209639818867</t>
  </si>
  <si>
    <t>0.2054430040006823</t>
  </si>
  <si>
    <t>31.05304708671079</t>
  </si>
  <si>
    <t>GATCCAGATCTAACTTGGGGTGGCTTTGTCTTCTTCTTTAGACAATTCCACTAATTGTTTGGG</t>
  </si>
  <si>
    <t>T-40-A;C-42-A</t>
  </si>
  <si>
    <t>-1.8536399203391392</t>
  </si>
  <si>
    <t>0.3157374772038314</t>
  </si>
  <si>
    <t>7.692294507201924</t>
  </si>
  <si>
    <t>GATCCAGATCTAACTTGGGGTGGCTTTGTCTTCTTCTTTAGCAAATTCCACTAATTGTTTGGG</t>
  </si>
  <si>
    <t>T-40-A;C-43-A</t>
  </si>
  <si>
    <t>-1.9968387180665503</t>
  </si>
  <si>
    <t>0.4417675115705997</t>
  </si>
  <si>
    <t>6.666002245431656</t>
  </si>
  <si>
    <t>GATCCAGATCTAACTTGGGGTGGCTTTGTCTTCTTCTTTAGCCAAATCCACTAATTGTTTGGG</t>
  </si>
  <si>
    <t>T-40-A;T-46-A</t>
  </si>
  <si>
    <t>-1.4590492746277768</t>
  </si>
  <si>
    <t>0.24474271216391502</t>
  </si>
  <si>
    <t>11.413647176549345</t>
  </si>
  <si>
    <t>GATCCAGATCTAACTTGGGGTGGCTTTGTCTTCTTCTTTAGCCAACTCCACTAATTGTTTGGG</t>
  </si>
  <si>
    <t>T-40-A;T-46-C</t>
  </si>
  <si>
    <t>-1.07925016603884</t>
  </si>
  <si>
    <t>0.24058415510630723</t>
  </si>
  <si>
    <t>16.68664783454109</t>
  </si>
  <si>
    <t>GATCCAGATCTAACTTGGGGTGGCTTTGTCTTCTTCTTTAGCCAAGTCCACTAATTGTTTGGG</t>
  </si>
  <si>
    <t>T-40-A;T-46-G</t>
  </si>
  <si>
    <t>-0.5331038652298405</t>
  </si>
  <si>
    <t>0.15638613483474312</t>
  </si>
  <si>
    <t>28.810939811190085</t>
  </si>
  <si>
    <t>GATCCAGATCTAACTTGGGGTGGCTTTGTCTTCTTCTTTAGCCAATACCACTAATTGTTTGGG</t>
  </si>
  <si>
    <t>T-40-A;T-47-A</t>
  </si>
  <si>
    <t>-1.6047245498053462</t>
  </si>
  <si>
    <t>0.33006596171997477</t>
  </si>
  <si>
    <t>9.866394472109098</t>
  </si>
  <si>
    <t>GATCCAGATCTAACTTGGGGTGGCTTTGTCTTCTTCTTTAGCCAATCCCACTAATTGTTTGGG</t>
  </si>
  <si>
    <t>T-40-A;T-47-C</t>
  </si>
  <si>
    <t>-2.1085417616605495</t>
  </si>
  <si>
    <t>0.4994234219138744</t>
  </si>
  <si>
    <t>5.9614710622092675</t>
  </si>
  <si>
    <t>GATCCAGATCTAACTTGGGGTGGCTTTGTCTTCTTCTTTAGCCAATGCCACTAATTGTTTGGG</t>
  </si>
  <si>
    <t>T-40-A;T-47-G</t>
  </si>
  <si>
    <t>-2.426142294028108</t>
  </si>
  <si>
    <t>0.7013943958144445</t>
  </si>
  <si>
    <t>4.3393160380447595</t>
  </si>
  <si>
    <t>GATCCAGATCTAACTTGGGGTGGCTTTGTCTTCTTCTTTAGCCAATTACACTAATTGTTTGGG</t>
  </si>
  <si>
    <t>T-40-A;C-48-A</t>
  </si>
  <si>
    <t>-2.8787383626858367</t>
  </si>
  <si>
    <t>0.822048660316313</t>
  </si>
  <si>
    <t>2.7596963956838994</t>
  </si>
  <si>
    <t>GATCCAGATCTAACTTGGGGTGGCTTTGTCTTCTTCTTTAGCCAATTCAACTAATTGTTTGGG</t>
  </si>
  <si>
    <t>T-40-A;C-49-A</t>
  </si>
  <si>
    <t>-0.26893324208700314</t>
  </si>
  <si>
    <t>0.16741048648546358</t>
  </si>
  <si>
    <t>37.52193865503415</t>
  </si>
  <si>
    <t>GATCCAGATCTAACTTGGGGTGGCTTTGTCTTCTTCTTTAGCCAATTCCAATAATTGTTTGGG</t>
  </si>
  <si>
    <t>T-40-A;C-51-A</t>
  </si>
  <si>
    <t>-2.264729712223933</t>
  </si>
  <si>
    <t>0.6001708574294768</t>
  </si>
  <si>
    <t>5.0994328240563664</t>
  </si>
  <si>
    <t>GATCCAGATCTAACTTGGGGTGGCTTTGTCTTCTTCTTTAGCCAATTCCACAAATTGTTTGGG</t>
  </si>
  <si>
    <t>T-40-A;T-52-A</t>
  </si>
  <si>
    <t>-0.6317160989027688</t>
  </si>
  <si>
    <t>0.1930530617634955</t>
  </si>
  <si>
    <t>26.105419485534</t>
  </si>
  <si>
    <t>GATCCAGATCTAACTTGGGGTGGCTTTGTCTTCTTCTTTAGCCAATTCCACCAATTGTTTGGG</t>
  </si>
  <si>
    <t>T-40-A;T-52-C</t>
  </si>
  <si>
    <t>-1.1728648773377306</t>
  </si>
  <si>
    <t>0.2192649246830674</t>
  </si>
  <si>
    <t>15.195421379815782</t>
  </si>
  <si>
    <t>GATCCAGATCTAACTTGGGGTGGCTTTGTCTTCTTCTTTAGCCAATTCCACGAATTGTTTGGG</t>
  </si>
  <si>
    <t>T-40-A;T-52-G</t>
  </si>
  <si>
    <t>-0.2856234780595682</t>
  </si>
  <si>
    <t>0.1679111498031203</t>
  </si>
  <si>
    <t>36.90088582075662</t>
  </si>
  <si>
    <t>GATCCAGATCTAACTTGGGGTGGCTTTGTCTTCTTCTTTAGCCAATTCCACTAAATGTTTGGG</t>
  </si>
  <si>
    <t>T-40-A;T-55-A</t>
  </si>
  <si>
    <t>-1.1933280393014811</t>
  </si>
  <si>
    <t>0.23864802195443557</t>
  </si>
  <si>
    <t>14.887634893532773</t>
  </si>
  <si>
    <t>GATCCAGATCTAACTTGGGGTGGCTTTGTCTTCTTCTTTAGCCAATTCCACTAACTGTTTGGG</t>
  </si>
  <si>
    <t>T-40-A;T-55-C</t>
  </si>
  <si>
    <t>-1.1532057658147905</t>
  </si>
  <si>
    <t>0.24565867275289616</t>
  </si>
  <si>
    <t>15.497105568720574</t>
  </si>
  <si>
    <t>GATCCAGATCTAACTTGGGGTGGCTTTGTCTTCTTCTTTAGCCAATTCCACTAAGTGTTTGGG</t>
  </si>
  <si>
    <t>T-40-A;T-55-G</t>
  </si>
  <si>
    <t>-1.953096317893704</t>
  </si>
  <si>
    <t>0.42122193303124833</t>
  </si>
  <si>
    <t>6.964060552249019</t>
  </si>
  <si>
    <t>GATCCAGATCTAACTTGGGGTGGCTTTGTCTTCTTCTTTAGCCAATTCCACTAATAGTTTGGG</t>
  </si>
  <si>
    <t>T-40-A;T-56-A</t>
  </si>
  <si>
    <t>-1.6766893553535658</t>
  </si>
  <si>
    <t>0.4529478552657824</t>
  </si>
  <si>
    <t>9.181308011974371</t>
  </si>
  <si>
    <t>GATCCAGATCTAACTTGGGGTGGCTTTGTCTTCTTCTTTAGCCAATTCCACTAATCGTTTGGG</t>
  </si>
  <si>
    <t>T-40-A;T-56-C</t>
  </si>
  <si>
    <t>-0.8018342228331267</t>
  </si>
  <si>
    <t>0.21885995824588136</t>
  </si>
  <si>
    <t>22.021622508188383</t>
  </si>
  <si>
    <t>GATCCAGATCTAACTTGGGGTGGCTTTGTCTTCTTCTTTAGCCAATTCCACTAATGGTTTGGG</t>
  </si>
  <si>
    <t>T-40-A;T-56-G</t>
  </si>
  <si>
    <t>-1.5874672372743808</t>
  </si>
  <si>
    <t>0.3310410404393127</t>
  </si>
  <si>
    <t>10.038139592343272</t>
  </si>
  <si>
    <t>GATCCAGATCTAACTTGGGGTGGCTTTGTCTTCTTCTTTAGCCAATTCCACTAATTATTTGGG</t>
  </si>
  <si>
    <t>T-40-A;G-57-A</t>
  </si>
  <si>
    <t>-0.8689745080316645</t>
  </si>
  <si>
    <t>0.17650388315171953</t>
  </si>
  <si>
    <t>20.59162679222453</t>
  </si>
  <si>
    <t>GATCCAGATCTAACTTGGGGTGGCTTTGTCTTCTTCTTTAGCCAATTCCACTAATTCTTTGGG</t>
  </si>
  <si>
    <t>T-40-A;G-57-C</t>
  </si>
  <si>
    <t>-1.240107213691926</t>
  </si>
  <si>
    <t>0.35553488616803663</t>
  </si>
  <si>
    <t>14.207241808303586</t>
  </si>
  <si>
    <t>GATCCAGATCTAACTTGGGGTGGCTTTGTCTTCTTCTTTAGCCAATTCCACTAATTGATTGGG</t>
  </si>
  <si>
    <t>T-40-A;T-58-A</t>
  </si>
  <si>
    <t>-0.7591633326041404</t>
  </si>
  <si>
    <t>0.21908994539892926</t>
  </si>
  <si>
    <t>22.98164151487198</t>
  </si>
  <si>
    <t>GATCCAGATCTAACTTGGGGTGGCTTTGTCTTCTTCTTTAGCCAATTCCACTAATTGCTTGGG</t>
  </si>
  <si>
    <t>T-40-A;T-58-C</t>
  </si>
  <si>
    <t>-1.2150685466992461</t>
  </si>
  <si>
    <t>0.22735583650964486</t>
  </si>
  <si>
    <t>14.567463116100138</t>
  </si>
  <si>
    <t>GATCCAGATCTAACTTGGGGTGGCTTTGTCTTCTTCTTTAGCCAATTCCACTAATTGGTTGGG</t>
  </si>
  <si>
    <t>T-40-A;T-58-G</t>
  </si>
  <si>
    <t>-0.989237330412926</t>
  </si>
  <si>
    <t>0.3302659188635944</t>
  </si>
  <si>
    <t>18.258335297457734</t>
  </si>
  <si>
    <t>GATCCAGATCTAACTTGGGGTGGCTTTGTCTTCTTCTTTAGCCAATTCCACTAATTGTATGGG</t>
  </si>
  <si>
    <t>T-40-A;T-59-A</t>
  </si>
  <si>
    <t>-0.9110043550179779</t>
  </si>
  <si>
    <t>0.2463373406704157</t>
  </si>
  <si>
    <t>19.744099353233132</t>
  </si>
  <si>
    <t>GATCCAGATCTAACTTGGGGTGGCTTTGTCTTCTTCTTTAGCCAATTCCACTAATTGTCTGGG</t>
  </si>
  <si>
    <t>T-40-A;T-59-C</t>
  </si>
  <si>
    <t>-1.0388318542939077</t>
  </si>
  <si>
    <t>0.19980602736976988</t>
  </si>
  <si>
    <t>17.374909460078886</t>
  </si>
  <si>
    <t>GATCCAGATCTAACTTGGGGTGGCTTTGTCTTCTTCTTTAGCCAATTCCACTAATTGTGTGGG</t>
  </si>
  <si>
    <t>T-40-A;T-59-G</t>
  </si>
  <si>
    <t>-1.2391529768811034</t>
  </si>
  <si>
    <t>0.3356232676604337</t>
  </si>
  <si>
    <t>14.220805351804364</t>
  </si>
  <si>
    <t>GATCCAGATCTAACTTGGGGTGGCTTTGTCTTCTTCTTTAGCCAATTCCACTAATTGTTAGGG</t>
  </si>
  <si>
    <t>T-40-A;T-60-A</t>
  </si>
  <si>
    <t>-2.8473819505960822</t>
  </si>
  <si>
    <t>0.8140336101369234</t>
  </si>
  <si>
    <t>2.847601566057447</t>
  </si>
  <si>
    <t>GATCCAGATCTAACTTGGGGTGGCTTTGTCTTCTTCTTTAGCCAATTCCACTAATTGTTCGGG</t>
  </si>
  <si>
    <t>T-40-A;T-60-C</t>
  </si>
  <si>
    <t>-1.418555498924034</t>
  </si>
  <si>
    <t>0.23312308053708772</t>
  </si>
  <si>
    <t>11.88531418489174</t>
  </si>
  <si>
    <t>GATCCAGATCTAACTTGGGGTGGCTTTGTCTTCTTCTTTAGCCAATTCCACTAATTGTTGGGG</t>
  </si>
  <si>
    <t>T-40-A;T-60-G</t>
  </si>
  <si>
    <t>-2.1076397604526926</t>
  </si>
  <si>
    <t>0.39693668866038623</t>
  </si>
  <si>
    <t>5.966850742182156</t>
  </si>
  <si>
    <t>GATCCAGATCTAACTTGGGGTGGCTTTGTCTTCTTCTTTAGCCAATTCCACTAATTGTTTAGG</t>
  </si>
  <si>
    <t>T-40-A;G-61-A</t>
  </si>
  <si>
    <t>-2.3614337385285395</t>
  </si>
  <si>
    <t>0.3760818456367585</t>
  </si>
  <si>
    <t>4.629390862518204</t>
  </si>
  <si>
    <t>GATCCAGATCTAACTTGGGGTGGCTTTGTCTTCTTCTTTAGCCAATTCCACTAATTGTTTCGG</t>
  </si>
  <si>
    <t>T-40-A;G-61-C</t>
  </si>
  <si>
    <t>-0.6186496917373998</t>
  </si>
  <si>
    <t>0.1441929407505685</t>
  </si>
  <si>
    <t>26.448761765853718</t>
  </si>
  <si>
    <t>GATCCAGATCTAACTTGGGGTGGCTTTGTCTTCTTCTTTAGCCAATTCCACTAATTGTTTGAG</t>
  </si>
  <si>
    <t>T-40-A;G-62-A</t>
  </si>
  <si>
    <t>-0.13971257724742142</t>
  </si>
  <si>
    <t>0.11438351940369029</t>
  </si>
  <si>
    <t>42.697759902260145</t>
  </si>
  <si>
    <t>GATCCAGATCTAACTTGGGGTGGCTTTGTCTTCTTCTTTAGCCAATTCCACTAATTGTTTGCG</t>
  </si>
  <si>
    <t>T-40-A;G-62-C</t>
  </si>
  <si>
    <t>-0.8948183396087315</t>
  </si>
  <si>
    <t>0.17909497984699302</t>
  </si>
  <si>
    <t>20.066278010101744</t>
  </si>
  <si>
    <t>GATCCAGATCTAACTTGGGGTGGCTTTGTCTTCTTCTTTAGCCAATTCCACTAATTGTTTGGA</t>
  </si>
  <si>
    <t>T-40-A;G-63-A</t>
  </si>
  <si>
    <t>-3.4237620131694886</t>
  </si>
  <si>
    <t>1.6508811105093617</t>
  </si>
  <si>
    <t>1.6001494347943286</t>
  </si>
  <si>
    <t>GATCCAGATCTAACTTGGGGTGGCTTTGTCTTCTTCTTTAGCCAATTCCACTAATTGTTTGGC</t>
  </si>
  <si>
    <t>T-40-A;G-63-C</t>
  </si>
  <si>
    <t>-2.2076036543666575</t>
  </si>
  <si>
    <t>1.2053696553445763</t>
  </si>
  <si>
    <t>5.3992247607164785</t>
  </si>
  <si>
    <t>GATCCAGATCTAACTTGGGGTGGCTTTGTCTTCTTCTTTAGCCAATTCCACTAATTGTTTGGG</t>
  </si>
  <si>
    <t>T-40-A</t>
  </si>
  <si>
    <t>-1.513743972245311</t>
  </si>
  <si>
    <t>0.032452923064478834</t>
  </si>
  <si>
    <t>10.806146175190994</t>
  </si>
  <si>
    <t>GATCCAGATCTAACTTGGGGTGGCTTTGTCTTCTTCTTTAGCCAATTCCACTAATTGTTTGTG</t>
  </si>
  <si>
    <t>T-40-A;G-62-T</t>
  </si>
  <si>
    <t>-1.3984500945648364</t>
  </si>
  <si>
    <t>0.2698981172044836</t>
  </si>
  <si>
    <t>12.126691596860635</t>
  </si>
  <si>
    <t>GATCCAGATCTAACTTGGGGTGGCTTTGTCTTCTTCTTTAGCCAATTCCACTAATTGTTTTGG</t>
  </si>
  <si>
    <t>T-40-A;G-61-T</t>
  </si>
  <si>
    <t>-1.4468752758549719</t>
  </si>
  <si>
    <t>0.27927892901176865</t>
  </si>
  <si>
    <t>11.553446132845465</t>
  </si>
  <si>
    <t>GATCCAGATCTAACTTGGGGTGGCTTTGTCTTCTTCTTTAGCCAATTCCACTAATTTTTTGGG</t>
  </si>
  <si>
    <t>T-40-A;G-57-T</t>
  </si>
  <si>
    <t>-0.7802511066083732</t>
  </si>
  <si>
    <t>0.26343592053976655</t>
  </si>
  <si>
    <t>22.502084023597444</t>
  </si>
  <si>
    <t>GATCCAGATCTAACTTGGGGTGGCTTTGTCTTCTTCTTTAGCCAATTCCACTACTTGTTTGGG</t>
  </si>
  <si>
    <t>T-40-A;A-54-C</t>
  </si>
  <si>
    <t>-0.9322572081287839</t>
  </si>
  <si>
    <t>0.21319881125831663</t>
  </si>
  <si>
    <t>19.328908532432553</t>
  </si>
  <si>
    <t>GATCCAGATCTAACTTGGGGTGGCTTTGTCTTCTTCTTTAGCCAATTCCACTAGTTGTTTGGG</t>
  </si>
  <si>
    <t>T-40-A;A-54-G</t>
  </si>
  <si>
    <t>-1.6963736271806797</t>
  </si>
  <si>
    <t>0.36532598219856394</t>
  </si>
  <si>
    <t>9.002347778724767</t>
  </si>
  <si>
    <t>GATCCAGATCTAACTTGGGGTGGCTTTGTCTTCTTCTTTAGCCAATTCCACTATTTGTTTGGG</t>
  </si>
  <si>
    <t>T-40-A;A-54-T</t>
  </si>
  <si>
    <t>-1.2093749527551805</t>
  </si>
  <si>
    <t>0.278985834118571</t>
  </si>
  <si>
    <t>14.650640901448018</t>
  </si>
  <si>
    <t>GATCCAGATCTAACTTGGGGTGGCTTTGTCTTCTTCTTTAGCCAATTCCACTCATTGTTTGGG</t>
  </si>
  <si>
    <t>T-40-A;A-53-C</t>
  </si>
  <si>
    <t>-1.23051125827272</t>
  </si>
  <si>
    <t>0.23564512992725523</t>
  </si>
  <si>
    <t>14.344230082831585</t>
  </si>
  <si>
    <t>GATCCAGATCTAACTTGGGGTGGCTTTGTCTTCTTCTTTAGCCAATTCCACTGATTGTTTGGG</t>
  </si>
  <si>
    <t>T-40-A;A-53-G</t>
  </si>
  <si>
    <t>-0.8247674949234064</t>
  </si>
  <si>
    <t>0.19609392177426443</t>
  </si>
  <si>
    <t>21.522341602022802</t>
  </si>
  <si>
    <t>GATCCAGATCTAACTTGGGGTGGCTTTGTCTTCTTCTTTAGCCAATTCCACTTATTGTTTGGG</t>
  </si>
  <si>
    <t>T-40-A;A-53-T</t>
  </si>
  <si>
    <t>-1.28468604875381</t>
  </si>
  <si>
    <t>0.321407143476289</t>
  </si>
  <si>
    <t>13.587808896292142</t>
  </si>
  <si>
    <t>GATCCAGATCTAACTTGGGGTGGCTTTGTCTTCTTCTTTAGCCAATTCCAGTAATTGTTTGGG</t>
  </si>
  <si>
    <t>T-40-A;C-51-G</t>
  </si>
  <si>
    <t>-1.1562164281957354</t>
  </si>
  <si>
    <t>0.2249496537352873</t>
  </si>
  <si>
    <t>15.450519179105225</t>
  </si>
  <si>
    <t>GATCCAGATCTAACTTGGGGTGGCTTTGTCTTCTTCTTTAGCCAATTCCATTAATTGTTTGGG</t>
  </si>
  <si>
    <t>T-40-A;C-51-T</t>
  </si>
  <si>
    <t>-1.8815987778340102</t>
  </si>
  <si>
    <t>0.4402067020402037</t>
  </si>
  <si>
    <t>7.480205440872192</t>
  </si>
  <si>
    <t>GATCCAGATCTAACTTGGGGTGGCTTTGTCTTCTTCTTTAGCCAATTCCGCTAATTGTTTGGG</t>
  </si>
  <si>
    <t>T-40-A;A-50-G</t>
  </si>
  <si>
    <t>-1.140194147283394</t>
  </si>
  <si>
    <t>0.20017124107430767</t>
  </si>
  <si>
    <t>15.700065550193091</t>
  </si>
  <si>
    <t>GATCCAGATCTAACTTGGGGTGGCTTTGTCTTCTTCTTTAGCCAATTCCTCTAATTGTTTGGG</t>
  </si>
  <si>
    <t>T-40-A;A-50-T</t>
  </si>
  <si>
    <t>-1.371267894400906</t>
  </si>
  <si>
    <t>0.3447808896630826</t>
  </si>
  <si>
    <t>12.46084266141469</t>
  </si>
  <si>
    <t>GATCCAGATCTAACTTGGGGTGGCTTTGTCTTCTTCTTTAGCCAATTCGACTAATTGTTTGGG</t>
  </si>
  <si>
    <t>T-40-A;C-49-G</t>
  </si>
  <si>
    <t>0.07968093658305217</t>
  </si>
  <si>
    <t>0.11714621293193524</t>
  </si>
  <si>
    <t>53.17242693981032</t>
  </si>
  <si>
    <t>GATCCAGATCTAACTTGGGGTGGCTTTGTCTTCTTCTTTAGCCAATTCTACTAATTGTTTGGG</t>
  </si>
  <si>
    <t>T-40-A;C-49-T</t>
  </si>
  <si>
    <t>-0.8173959415067918</t>
  </si>
  <si>
    <t>0.20716417208349786</t>
  </si>
  <si>
    <t>21.68158089217415</t>
  </si>
  <si>
    <t>GATCCAGATCTAACTTGGGGTGGCTTTGTCTTCTTCTTTAGCCAATTGCACTAATTGTTTGGG</t>
  </si>
  <si>
    <t>T-40-A;C-48-G</t>
  </si>
  <si>
    <t>-2.0231379549007946</t>
  </si>
  <si>
    <t>0.34256160304744837</t>
  </si>
  <si>
    <t>6.492976666623962</t>
  </si>
  <si>
    <t>GATCCAGATCTAACTTGGGGTGGCTTTGTCTTCTTCTTTAGCCAATTTCACTAATTGTTTGGG</t>
  </si>
  <si>
    <t>T-40-A;C-48-T</t>
  </si>
  <si>
    <t>-2.3620340949098133</t>
  </si>
  <si>
    <t>0.5383202998896166</t>
  </si>
  <si>
    <t>4.626612412286097</t>
  </si>
  <si>
    <t>GATCCAGATCTAACTTGGGGTGGCTTTGTCTTCTTCTTTAGCCACTTCCACTAATTGTTTGGG</t>
  </si>
  <si>
    <t>T-40-A;A-45-C</t>
  </si>
  <si>
    <t>-3.079180441989189</t>
  </si>
  <si>
    <t>1.6422881149560316</t>
  </si>
  <si>
    <t>2.258449673724879</t>
  </si>
  <si>
    <t>GATCCAGATCTAACTTGGGGTGGCTTTGTCTTCTTCTTTAGCCAGTTCCACTAATTGTTTGGG</t>
  </si>
  <si>
    <t>T-40-A;A-45-G</t>
  </si>
  <si>
    <t>-0.33456736457166375</t>
  </si>
  <si>
    <t>0.1441115383992068</t>
  </si>
  <si>
    <t>35.138298824870304</t>
  </si>
  <si>
    <t>GATCCAGATCTAACTTGGGGTGGCTTTGTCTTCTTCTTTAGCCATTTCCACTAATTGTTTGGG</t>
  </si>
  <si>
    <t>T-40-A;A-45-T</t>
  </si>
  <si>
    <t>-2.2314114729283268</t>
  </si>
  <si>
    <t>0.43386135846723456</t>
  </si>
  <si>
    <t>5.272199099109911</t>
  </si>
  <si>
    <t>GATCCAGATCTAACTTGGGGTGGCTTTGTCTTCTTCTTTAGCCCATTCCACTAATTGTTTGGG</t>
  </si>
  <si>
    <t>T-40-A;A-44-C</t>
  </si>
  <si>
    <t>-1.3207222039169582</t>
  </si>
  <si>
    <t>0.28840954137860697</t>
  </si>
  <si>
    <t>13.106874071774685</t>
  </si>
  <si>
    <t>GATCCAGATCTAACTTGGGGTGGCTTTGTCTTCTTCTTTAGCCGATTCCACTAATTGTTTGGG</t>
  </si>
  <si>
    <t>T-40-A;A-44-G</t>
  </si>
  <si>
    <t>0.09783019285868408</t>
  </si>
  <si>
    <t>0.10648239394159391</t>
  </si>
  <si>
    <t>54.146277543541494</t>
  </si>
  <si>
    <t>GATCCAGATCTAACTTGGGGTGGCTTTGTCTTCTTCTTTAGCCTATTCCACTAATTGTTTGGG</t>
  </si>
  <si>
    <t>T-40-A;A-44-T</t>
  </si>
  <si>
    <t>-1.6175792324332188</t>
  </si>
  <si>
    <t>0.39824169387196157</t>
  </si>
  <si>
    <t>9.740376796390876</t>
  </si>
  <si>
    <t>GATCCAGATCTAACTTGGGGTGGCTTTGTCTTCTTCTTTAGCGAATTCCACTAATTGTTTGGG</t>
  </si>
  <si>
    <t>T-40-A;C-43-G</t>
  </si>
  <si>
    <t>-0.7113822671664097</t>
  </si>
  <si>
    <t>0.15192624055866755</t>
  </si>
  <si>
    <t>24.106385589833355</t>
  </si>
  <si>
    <t>GATCCAGATCTAACTTGGGGTGGCTTTGTCTTCTTCTTTAGCTAATTCCACTAATTGTTTGGG</t>
  </si>
  <si>
    <t>T-40-A;C-43-T</t>
  </si>
  <si>
    <t>-2.299632532076485</t>
  </si>
  <si>
    <t>0.5351968355505635</t>
  </si>
  <si>
    <t>4.924518496931312</t>
  </si>
  <si>
    <t>GATCCAGATCTAACTTGGGGTGGCTTTGTCTTCTTCTTTAGGCAATTCCACTAATTGTTTGGG</t>
  </si>
  <si>
    <t>T-40-A;C-42-G</t>
  </si>
  <si>
    <t>-2.4499276864478223</t>
  </si>
  <si>
    <t>0.470174229712041</t>
  </si>
  <si>
    <t>4.237321501809868</t>
  </si>
  <si>
    <t>GATCCAGATCTAACTTGGGGTGGCTTTGTCTTCTTCTTTAGTCAATTCCACTAATTGTTTGGG</t>
  </si>
  <si>
    <t>T-40-A;C-42-T</t>
  </si>
  <si>
    <t>-1.1603429635466593</t>
  </si>
  <si>
    <t>0.24401620746661842</t>
  </si>
  <si>
    <t>15.386893432754759</t>
  </si>
  <si>
    <t>GATCCAGATCTAACTTGGGGTGGCTTTGTCTTCTTCTTTATCCAATTCCACTAATTGTTTGGG</t>
  </si>
  <si>
    <t>T-40-A;G-41-T</t>
  </si>
  <si>
    <t>-0.5954348901993115</t>
  </si>
  <si>
    <t>0.15129352275347166</t>
  </si>
  <si>
    <t>27.06994696924394</t>
  </si>
  <si>
    <t>GATCCAGATCTAACTTGGGGTGGCTTTGTCTTCTTCTTTCACCAATTCCACTAATTGTTTGGG</t>
  </si>
  <si>
    <t>T-40-C;G-41-A</t>
  </si>
  <si>
    <t>0.30044795379162736</t>
  </si>
  <si>
    <t>0.07520532708848354</t>
  </si>
  <si>
    <t>66.30776361435629</t>
  </si>
  <si>
    <t>GATCCAGATCTAACTTGGGGTGGCTTTGTCTTCTTCTTTCCCCAATTCCACTAATTGTTTGGG</t>
  </si>
  <si>
    <t>T-40-C;G-41-C</t>
  </si>
  <si>
    <t>-1.0860467440129917</t>
  </si>
  <si>
    <t>0.3047159225649158</t>
  </si>
  <si>
    <t>16.573620266839296</t>
  </si>
  <si>
    <t>GATCCAGATCTAACTTGGGGTGGCTTTGTCTTCTTCTTTCGACAATTCCACTAATTGTTTGGG</t>
  </si>
  <si>
    <t>T-40-C;C-42-A</t>
  </si>
  <si>
    <t>0.04339359939589579</t>
  </si>
  <si>
    <t>0.09462158194221221</t>
  </si>
  <si>
    <t>51.277529470338855</t>
  </si>
  <si>
    <t>GATCCAGATCTAACTTGGGGTGGCTTTGTCTTCTTCTTTCGCAAATTCCACTAATTGTTTGGG</t>
  </si>
  <si>
    <t>T-40-C;C-43-A</t>
  </si>
  <si>
    <t>-0.010078762989656029</t>
  </si>
  <si>
    <t>0.09433689254249486</t>
  </si>
  <si>
    <t>48.60761820497899</t>
  </si>
  <si>
    <t>GATCCAGATCTAACTTGGGGTGGCTTTGTCTTCTTCTTTCGCCAAATCCACTAATTGTTTGGG</t>
  </si>
  <si>
    <t>T-40-C;T-46-A</t>
  </si>
  <si>
    <t>0.5050276655943499</t>
  </si>
  <si>
    <t>0.1004830144436075</t>
  </si>
  <si>
    <t>81.36023990288547</t>
  </si>
  <si>
    <t>GATCCAGATCTAACTTGGGGTGGCTTTGTCTTCTTCTTTCGCCAACTCCACTAATTGTTTGGG</t>
  </si>
  <si>
    <t>T-40-C;T-46-C</t>
  </si>
  <si>
    <t>0.5894677004699851</t>
  </si>
  <si>
    <t>0.094623279955864</t>
  </si>
  <si>
    <t>88.52869486915375</t>
  </si>
  <si>
    <t>GATCCAGATCTAACTTGGGGTGGCTTTGTCTTCTTCTTTCGCCAAGTCCACTAATTGTTTGGG</t>
  </si>
  <si>
    <t>T-40-C;T-46-G</t>
  </si>
  <si>
    <t>0.5241824244665368</t>
  </si>
  <si>
    <t>0.09000863553549847</t>
  </si>
  <si>
    <t>82.93369716847813</t>
  </si>
  <si>
    <t>GATCCAGATCTAACTTGGGGTGGCTTTGTCTTCTTCTTTCGCCAATACCACTAATTGTTTGGG</t>
  </si>
  <si>
    <t>T-40-C;T-47-A</t>
  </si>
  <si>
    <t>0.31144004008728726</t>
  </si>
  <si>
    <t>0.1170660221020419</t>
  </si>
  <si>
    <t>67.04064484168345</t>
  </si>
  <si>
    <t>GATCCAGATCTAACTTGGGGTGGCTTTGTCTTCTTCTTTCGCCAATCCCACTAATTGTTTGGG</t>
  </si>
  <si>
    <t>T-40-C;T-47-C</t>
  </si>
  <si>
    <t>0.11446458169893459</t>
  </si>
  <si>
    <t>0.1314098767313342</t>
  </si>
  <si>
    <t>55.05450070482747</t>
  </si>
  <si>
    <t>GATCCAGATCTAACTTGGGGTGGCTTTGTCTTCTTCTTTCGCCAATGCCACTAATTGTTTGGG</t>
  </si>
  <si>
    <t>T-40-C;T-47-G</t>
  </si>
  <si>
    <t>-0.0795693852142085</t>
  </si>
  <si>
    <t>0.1256317357398174</t>
  </si>
  <si>
    <t>45.34453443107009</t>
  </si>
  <si>
    <t>GATCCAGATCTAACTTGGGGTGGCTTTGTCTTCTTCTTTCGCCAATTACACTAATTGTTTGGG</t>
  </si>
  <si>
    <t>T-40-C;C-48-A</t>
  </si>
  <si>
    <t>0.12584410199507073</t>
  </si>
  <si>
    <t>0.10388889465524936</t>
  </si>
  <si>
    <t>55.68457267219227</t>
  </si>
  <si>
    <t>GATCCAGATCTAACTTGGGGTGGCTTTGTCTTCTTCTTTCGCCAATTCAACTAATTGTTTGGG</t>
  </si>
  <si>
    <t>T-40-C;C-49-A</t>
  </si>
  <si>
    <t>0.6300975534677413</t>
  </si>
  <si>
    <t>0.08414060697889887</t>
  </si>
  <si>
    <t>92.19967340104105</t>
  </si>
  <si>
    <t>GATCCAGATCTAACTTGGGGTGGCTTTGTCTTCTTCTTTCGCCAATTCCAATAATTGTTTGGG</t>
  </si>
  <si>
    <t>T-40-C;C-51-A</t>
  </si>
  <si>
    <t>0.14012446049891886</t>
  </si>
  <si>
    <t>0.12153728546558781</t>
  </si>
  <si>
    <t>56.48547329660443</t>
  </si>
  <si>
    <t>GATCCAGATCTAACTTGGGGTGGCTTTGTCTTCTTCTTTCGCCAATTCCACAAATTGTTTGGG</t>
  </si>
  <si>
    <t>T-40-C;T-52-A</t>
  </si>
  <si>
    <t>0.469422196971195</t>
  </si>
  <si>
    <t>0.12139363022527329</t>
  </si>
  <si>
    <t>78.51433595707272</t>
  </si>
  <si>
    <t>GATCCAGATCTAACTTGGGGTGGCTTTGTCTTCTTCTTTCGCCAATTCCACCAATTGTTTGGG</t>
  </si>
  <si>
    <t>T-40-C;T-52-C</t>
  </si>
  <si>
    <t>0.4196828823490284</t>
  </si>
  <si>
    <t>0.10902445042201106</t>
  </si>
  <si>
    <t>74.7046184710687</t>
  </si>
  <si>
    <t>GATCCAGATCTAACTTGGGGTGGCTTTGTCTTCTTCTTTCGCCAATTCCACGAATTGTTTGGG</t>
  </si>
  <si>
    <t>T-40-C;T-52-G</t>
  </si>
  <si>
    <t>0.7980640802528125</t>
  </si>
  <si>
    <t>0.09507230731660876</t>
  </si>
  <si>
    <t>GATCCAGATCTAACTTGGGGTGGCTTTGTCTTCTTCTTTCGCCAATTCCACTAAATGTTTGGG</t>
  </si>
  <si>
    <t>T-40-C;T-55-A</t>
  </si>
  <si>
    <t>0.4595543608255306</t>
  </si>
  <si>
    <t>0.10726519286305992</t>
  </si>
  <si>
    <t>77.74337944695</t>
  </si>
  <si>
    <t>GATCCAGATCTAACTTGGGGTGGCTTTGTCTTCTTCTTTCGCCAATTCCACTAACTGTTTGGG</t>
  </si>
  <si>
    <t>T-40-C;T-55-C</t>
  </si>
  <si>
    <t>0.09713061215319393</t>
  </si>
  <si>
    <t>0.1031500199829107</t>
  </si>
  <si>
    <t>54.108411099359145</t>
  </si>
  <si>
    <t>GATCCAGATCTAACTTGGGGTGGCTTTGTCTTCTTCTTTCGCCAATTCCACTAAGTGTTTGGG</t>
  </si>
  <si>
    <t>T-40-C;T-55-G</t>
  </si>
  <si>
    <t>0.9262304230771636</t>
  </si>
  <si>
    <t>0.10270309581245061</t>
  </si>
  <si>
    <t>GATCCAGATCTAACTTGGGGTGGCTTTGTCTTCTTCTTTCGCCAATTCCACTAATAGTTTGGG</t>
  </si>
  <si>
    <t>T-40-C;T-56-A</t>
  </si>
  <si>
    <t>-0.07295872605458198</t>
  </si>
  <si>
    <t>0.13699429063461027</t>
  </si>
  <si>
    <t>45.64528467637603</t>
  </si>
  <si>
    <t>GATCCAGATCTAACTTGGGGTGGCTTTGTCTTCTTCTTTCGCCAATTCCACTAATCGTTTGGG</t>
  </si>
  <si>
    <t>T-40-C;T-56-C</t>
  </si>
  <si>
    <t>0.6538242860529097</t>
  </si>
  <si>
    <t>0.09665935286698425</t>
  </si>
  <si>
    <t>94.41342913817152</t>
  </si>
  <si>
    <t>GATCCAGATCTAACTTGGGGTGGCTTTGTCTTCTTCTTTCGCCAATTCCACTAATGGTTTGGG</t>
  </si>
  <si>
    <t>T-40-C;T-56-G</t>
  </si>
  <si>
    <t>-0.04045066692992787</t>
  </si>
  <si>
    <t>0.11631776540989969</t>
  </si>
  <si>
    <t>47.15350614735427</t>
  </si>
  <si>
    <t>GATCCAGATCTAACTTGGGGTGGCTTTGTCTTCTTCTTTCGCCAATTCCACTAATTATTTGGG</t>
  </si>
  <si>
    <t>T-40-C;G-57-A</t>
  </si>
  <si>
    <t>0.4050952225626353</t>
  </si>
  <si>
    <t>0.08193087786723874</t>
  </si>
  <si>
    <t>73.6227629671747</t>
  </si>
  <si>
    <t>GATCCAGATCTAACTTGGGGTGGCTTTGTCTTCTTCTTTCGCCAATTCCACTAATTCTTTGGG</t>
  </si>
  <si>
    <t>T-40-C;G-57-C</t>
  </si>
  <si>
    <t>0.12941136729426714</t>
  </si>
  <si>
    <t>0.11218198225963602</t>
  </si>
  <si>
    <t>55.88356904138225</t>
  </si>
  <si>
    <t>GATCCAGATCTAACTTGGGGTGGCTTTGTCTTCTTCTTTCGCCAATTCCACTAATTGATTGGG</t>
  </si>
  <si>
    <t>T-40-C;T-58-A</t>
  </si>
  <si>
    <t>0.22244642870756132</t>
  </si>
  <si>
    <t>0.1181225674046758</t>
  </si>
  <si>
    <t>61.332229010061106</t>
  </si>
  <si>
    <t>GATCCAGATCTAACTTGGGGTGGCTTTGTCTTCTTCTTTCGCCAATTCCACTAATTGCTTGGG</t>
  </si>
  <si>
    <t>T-40-C;T-58-C</t>
  </si>
  <si>
    <t>0.48063894408096797</t>
  </si>
  <si>
    <t>0.10041451246260892</t>
  </si>
  <si>
    <t>79.39996908389723</t>
  </si>
  <si>
    <t>GATCCAGATCTAACTTGGGGTGGCTTTGTCTTCTTCTTTCGCCAATTCCACTAATTGGTTGGG</t>
  </si>
  <si>
    <t>T-40-C;T-58-G</t>
  </si>
  <si>
    <t>-0.16040541100434352</t>
  </si>
  <si>
    <t>0.1216247081955949</t>
  </si>
  <si>
    <t>41.82330097432473</t>
  </si>
  <si>
    <t>GATCCAGATCTAACTTGGGGTGGCTTTGTCTTCTTCTTTCGCCAATTCCACTAATTGTATGGG</t>
  </si>
  <si>
    <t>T-40-C;T-59-A</t>
  </si>
  <si>
    <t>0.608834643513013</t>
  </si>
  <si>
    <t>0.08737986993841625</t>
  </si>
  <si>
    <t>90.2599353661579</t>
  </si>
  <si>
    <t>GATCCAGATCTAACTTGGGGTGGCTTTGTCTTCTTCTTTCGCCAATTCCACTAATTGTCTGGG</t>
  </si>
  <si>
    <t>T-40-C;T-59-C</t>
  </si>
  <si>
    <t>0.1967189953203728</t>
  </si>
  <si>
    <t>0.10580061341801407</t>
  </si>
  <si>
    <t>59.77443314300068</t>
  </si>
  <si>
    <t>GATCCAGATCTAACTTGGGGTGGCTTTGTCTTCTTCTTTCGCCAATTCCACTAATTGTGTGGG</t>
  </si>
  <si>
    <t>T-40-C;T-59-G</t>
  </si>
  <si>
    <t>0.3054957706530042</t>
  </si>
  <si>
    <t>0.12308934063372139</t>
  </si>
  <si>
    <t>66.6433192607851</t>
  </si>
  <si>
    <t>GATCCAGATCTAACTTGGGGTGGCTTTGTCTTCTTCTTTCGCCAATTCCACTAATTGTTAGGG</t>
  </si>
  <si>
    <t>T-40-C;T-60-A</t>
  </si>
  <si>
    <t>-0.7353725956979262</t>
  </si>
  <si>
    <t>0.13911556795197363</t>
  </si>
  <si>
    <t>23.534947381669465</t>
  </si>
  <si>
    <t>GATCCAGATCTAACTTGGGGTGGCTTTGTCTTCTTCTTTCGCCAATTCCACTAATTGTTCGGG</t>
  </si>
  <si>
    <t>T-40-C;T-60-C</t>
  </si>
  <si>
    <t>-0.14965436050569816</t>
  </si>
  <si>
    <t>0.1134228354438169</t>
  </si>
  <si>
    <t>42.27537115542014</t>
  </si>
  <si>
    <t>GATCCAGATCTAACTTGGGGTGGCTTTGTCTTCTTCTTTCGCCAATTCCACTAATTGTTGGGG</t>
  </si>
  <si>
    <t>T-40-C;T-60-G</t>
  </si>
  <si>
    <t>0.047705483612674265</t>
  </si>
  <si>
    <t>0.09803435195794118</t>
  </si>
  <si>
    <t>51.49910961098523</t>
  </si>
  <si>
    <t>GATCCAGATCTAACTTGGGGTGGCTTTGTCTTCTTCTTTCGCCAATTCCACTAATTGTTTAGG</t>
  </si>
  <si>
    <t>T-40-C;G-61-A</t>
  </si>
  <si>
    <t>-0.29956616236742883</t>
  </si>
  <si>
    <t>0.08515304943727349</t>
  </si>
  <si>
    <t>36.38995854486231</t>
  </si>
  <si>
    <t>GATCCAGATCTAACTTGGGGTGGCTTTGTCTTCTTCTTTCGCCAATTCCACTAATTGTTTCGG</t>
  </si>
  <si>
    <t>T-40-C;G-61-C</t>
  </si>
  <si>
    <t>0.33743870243131263</t>
  </si>
  <si>
    <t>0.09133499793886611</t>
  </si>
  <si>
    <t>68.80646697364136</t>
  </si>
  <si>
    <t>GATCCAGATCTAACTTGGGGTGGCTTTGTCTTCTTCTTTCGCCAATTCCACTAATTGTTTGAG</t>
  </si>
  <si>
    <t>T-40-C;G-62-A</t>
  </si>
  <si>
    <t>0.6189819127382062</t>
  </si>
  <si>
    <t>0.06789458230836716</t>
  </si>
  <si>
    <t>91.18048988896975</t>
  </si>
  <si>
    <t>GATCCAGATCTAACTTGGGGTGGCTTTGTCTTCTTCTTTCGCCAATTCCACTAATTGTTTGCG</t>
  </si>
  <si>
    <t>T-40-C;G-62-C</t>
  </si>
  <si>
    <t>0.35920301446961583</t>
  </si>
  <si>
    <t>0.10797871072234322</t>
  </si>
  <si>
    <t>70.32040756838877</t>
  </si>
  <si>
    <t>GATCCAGATCTAACTTGGGGTGGCTTTGTCTTCTTCTTTCGCCAATTCCACTAATTGTTTGGA</t>
  </si>
  <si>
    <t>T-40-C;G-63-A</t>
  </si>
  <si>
    <t>-2.1237269883160836</t>
  </si>
  <si>
    <t>0.3042006477634551</t>
  </si>
  <si>
    <t>5.871628638114505</t>
  </si>
  <si>
    <t>GATCCAGATCTAACTTGGGGTGGCTTTGTCTTCTTCTTTCGCCAATTCCACTAATTGTTTGGG</t>
  </si>
  <si>
    <t>T-40-C</t>
  </si>
  <si>
    <t>0.2950229570017265</t>
  </si>
  <si>
    <t>0.017116300147946465</t>
  </si>
  <si>
    <t>65.94901818584232</t>
  </si>
  <si>
    <t>GATCCAGATCTAACTTGGGGTGGCTTTGTCTTCTTCTTTCGCCAATTCCACTAATTGTTTGTG</t>
  </si>
  <si>
    <t>T-40-C;G-62-T</t>
  </si>
  <si>
    <t>0.5437609151042776</t>
  </si>
  <si>
    <t>0.09414451110582628</t>
  </si>
  <si>
    <t>84.57341298514221</t>
  </si>
  <si>
    <t>GATCCAGATCTAACTTGGGGTGGCTTTGTCTTCTTCTTTCGCCAATTCCACTAATTGTTTTGG</t>
  </si>
  <si>
    <t>T-40-C;G-61-T</t>
  </si>
  <si>
    <t>0.358590818574702</t>
  </si>
  <si>
    <t>0.10354642610683121</t>
  </si>
  <si>
    <t>70.27737087833334</t>
  </si>
  <si>
    <t>GATCCAGATCTAACTTGGGGTGGCTTTGTCTTCTTCTTTCGCCAATTCCACTAATTTTTTGGG</t>
  </si>
  <si>
    <t>T-40-C;G-57-T</t>
  </si>
  <si>
    <t>0.6843359904857249</t>
  </si>
  <si>
    <t>0.10924645495598673</t>
  </si>
  <si>
    <t>97.33854194346623</t>
  </si>
  <si>
    <t>GATCCAGATCTAACTTGGGGTGGCTTTGTCTTCTTCTTTCGCCAATTCCACTACTTGTTTGGG</t>
  </si>
  <si>
    <t>T-40-C;A-54-C</t>
  </si>
  <si>
    <t>0.3407297315529672</t>
  </si>
  <si>
    <t>0.09158420430915001</t>
  </si>
  <si>
    <t>69.0332840863525</t>
  </si>
  <si>
    <t>GATCCAGATCTAACTTGGGGTGGCTTTGTCTTCTTCTTTCGCCAATTCCACTAGTTGTTTGGG</t>
  </si>
  <si>
    <t>T-40-C;A-54-G</t>
  </si>
  <si>
    <t>0.20414444047878705</t>
  </si>
  <si>
    <t>0.10043184861438</t>
  </si>
  <si>
    <t>60.21993690306316</t>
  </si>
  <si>
    <t>GATCCAGATCTAACTTGGGGTGGCTTTGTCTTCTTCTTTCGCCAATTCCACTATTTGTTTGGG</t>
  </si>
  <si>
    <t>T-40-C;A-54-T</t>
  </si>
  <si>
    <t>0.4525582523205014</t>
  </si>
  <si>
    <t>0.08776326673130865</t>
  </si>
  <si>
    <t>77.20137649523846</t>
  </si>
  <si>
    <t>GATCCAGATCTAACTTGGGGTGGCTTTGTCTTCTTCTTTCGCCAATTCCACTCATTGTTTGGG</t>
  </si>
  <si>
    <t>T-40-C;A-53-C</t>
  </si>
  <si>
    <t>0.07473253271942484</t>
  </si>
  <si>
    <t>0.0858352260894507</t>
  </si>
  <si>
    <t>52.90995823306669</t>
  </si>
  <si>
    <t>GATCCAGATCTAACTTGGGGTGGCTTTGTCTTCTTCTTTCGCCAATTCCACTGATTGTTTGGG</t>
  </si>
  <si>
    <t>T-40-C;A-53-G</t>
  </si>
  <si>
    <t>0.40372273371863465</t>
  </si>
  <si>
    <t>0.11446109045298117</t>
  </si>
  <si>
    <t>73.52178585716733</t>
  </si>
  <si>
    <t>GATCCAGATCTAACTTGGGGTGGCTTTGTCTTCTTCTTTCGCCAATTCCACTTATTGTTTGGG</t>
  </si>
  <si>
    <t>T-40-C;A-53-T</t>
  </si>
  <si>
    <t>0.20440797017832463</t>
  </si>
  <si>
    <t>0.12637811304809607</t>
  </si>
  <si>
    <t>60.23580873619925</t>
  </si>
  <si>
    <t>GATCCAGATCTAACTTGGGGTGGCTTTGTCTTCTTCTTTCGCCAATTCCAGTAATTGTTTGGG</t>
  </si>
  <si>
    <t>T-40-C;C-51-G</t>
  </si>
  <si>
    <t>0.5108325235014199</t>
  </si>
  <si>
    <t>0.09829852111358492</t>
  </si>
  <si>
    <t>81.83389796363053</t>
  </si>
  <si>
    <t>GATCCAGATCTAACTTGGGGTGGCTTTGTCTTCTTCTTTCGCCAATTCCATTAATTGTTTGGG</t>
  </si>
  <si>
    <t>T-40-C;C-51-T</t>
  </si>
  <si>
    <t>0.11909363576087723</t>
  </si>
  <si>
    <t>0.1279448693286114</t>
  </si>
  <si>
    <t>55.30994173397477</t>
  </si>
  <si>
    <t>GATCCAGATCTAACTTGGGGTGGCTTTGTCTTCTTCTTTCGCCAATTCCCCTAATTGTTTGGG</t>
  </si>
  <si>
    <t>T-40-C;A-50-C</t>
  </si>
  <si>
    <t>-0.797419397139682</t>
  </si>
  <si>
    <t>0.19459545662071226</t>
  </si>
  <si>
    <t>22.119059057480808</t>
  </si>
  <si>
    <t>GATCCAGATCTAACTTGGGGTGGCTTTGTCTTCTTCTTTCGCCAATTCCGCTAATTGTTTGGG</t>
  </si>
  <si>
    <t>T-40-C;A-50-G</t>
  </si>
  <si>
    <t>0.22220541132714128</t>
  </si>
  <si>
    <t>0.10331915653493708</t>
  </si>
  <si>
    <t>61.317448658122174</t>
  </si>
  <si>
    <t>GATCCAGATCTAACTTGGGGTGGCTTTGTCTTCTTCTTTCGCCAATTCCTCTAATTGTTTGGG</t>
  </si>
  <si>
    <t>T-40-C;A-50-T</t>
  </si>
  <si>
    <t>0.3187550104453804</t>
  </si>
  <si>
    <t>0.10336154503102378</t>
  </si>
  <si>
    <t>67.532843184890325</t>
  </si>
  <si>
    <t>GATCCAGATCTAACTTGGGGTGGCTTTGTCTTCTTCTTTCGCCAATTCGACTAATTGTTTGGG</t>
  </si>
  <si>
    <t>T-40-C;C-49-G</t>
  </si>
  <si>
    <t>0.1952754875166996</t>
  </si>
  <si>
    <t>0.08993255843566192</t>
  </si>
  <si>
    <t>59.688210528778804</t>
  </si>
  <si>
    <t>GATCCAGATCTAACTTGGGGTGGCTTTGTCTTCTTCTTTCGCCAATTCTACTAATTGTTTGGG</t>
  </si>
  <si>
    <t>T-40-C;C-49-T</t>
  </si>
  <si>
    <t>0.2535460378137387</t>
  </si>
  <si>
    <t>0.0883978999614224</t>
  </si>
  <si>
    <t>63.26960706006466</t>
  </si>
  <si>
    <t>GATCCAGATCTAACTTGGGGTGGCTTTGTCTTCTTCTTTCGCCAATTGCACTAATTGTTTGGG</t>
  </si>
  <si>
    <t>T-40-C;C-48-G</t>
  </si>
  <si>
    <t>0.11744330343630802</t>
  </si>
  <si>
    <t>0.09452312635770088</t>
  </si>
  <si>
    <t>55.218737228833</t>
  </si>
  <si>
    <t>GATCCAGATCTAACTTGGGGTGGCTTTGTCTTCTTCTTTCGCCAATTTCACTAATTGTTTGGG</t>
  </si>
  <si>
    <t>T-40-C;C-48-T</t>
  </si>
  <si>
    <t>0.2357848907350284</t>
  </si>
  <si>
    <t>0.1030590674733401</t>
  </si>
  <si>
    <t>62.15578690541957</t>
  </si>
  <si>
    <t>GATCCAGATCTAACTTGGGGTGGCTTTGTCTTCTTCTTTCGCCACTTCCACTAATTGTTTGGG</t>
  </si>
  <si>
    <t>T-40-C;A-45-C</t>
  </si>
  <si>
    <t>-0.5689622088635395</t>
  </si>
  <si>
    <t>0.2018563630321339</t>
  </si>
  <si>
    <t>27.796130654984083</t>
  </si>
  <si>
    <t>GATCCAGATCTAACTTGGGGTGGCTTTGTCTTCTTCTTTCGCCAGTTCCACTAATTGTTTGGG</t>
  </si>
  <si>
    <t>T-40-C;A-45-G</t>
  </si>
  <si>
    <t>0.5620828578951376</t>
  </si>
  <si>
    <t>0.09889912083527137</t>
  </si>
  <si>
    <t>86.13724468988667</t>
  </si>
  <si>
    <t>GATCCAGATCTAACTTGGGGTGGCTTTGTCTTCTTCTTTCGCCATTTCCACTAATTGTTTGGG</t>
  </si>
  <si>
    <t>T-40-C;A-45-T</t>
  </si>
  <si>
    <t>0.1411361662534878</t>
  </si>
  <si>
    <t>0.0988406794964831</t>
  </si>
  <si>
    <t>56.54264889255105</t>
  </si>
  <si>
    <t>GATCCAGATCTAACTTGGGGTGGCTTTGTCTTCTTCTTTCGCCCATTCCACTAATTGTTTGGG</t>
  </si>
  <si>
    <t>T-40-C;A-44-C</t>
  </si>
  <si>
    <t>0.4650848637822459</t>
  </si>
  <si>
    <t>0.13138886382256013</t>
  </si>
  <si>
    <t>78.17453057920382</t>
  </si>
  <si>
    <t>GATCCAGATCTAACTTGGGGTGGCTTTGTCTTCTTCTTTCGCCGATTCCACTAATTGTTTGGG</t>
  </si>
  <si>
    <t>T-40-C;A-44-G</t>
  </si>
  <si>
    <t>0.4287483976463433</t>
  </si>
  <si>
    <t>0.08188761324466104</t>
  </si>
  <si>
    <t>75.3849333759678</t>
  </si>
  <si>
    <t>GATCCAGATCTAACTTGGGGTGGCTTTGTCTTCTTCTTTCGCCTATTCCACTAATTGTTTGGG</t>
  </si>
  <si>
    <t>T-40-C;A-44-T</t>
  </si>
  <si>
    <t>0.11285302053341861</t>
  </si>
  <si>
    <t>0.0845071405384549</t>
  </si>
  <si>
    <t>54.9658484629466</t>
  </si>
  <si>
    <t>GATCCAGATCTAACTTGGGGTGGCTTTGTCTTCTTCTTTCGCGAATTCCACTAATTGTTTGGG</t>
  </si>
  <si>
    <t>T-40-C;C-43-G</t>
  </si>
  <si>
    <t>0.36652392786652943</t>
  </si>
  <si>
    <t>0.11790772841579103</t>
  </si>
  <si>
    <t>70.83710622756406</t>
  </si>
  <si>
    <t>GATCCAGATCTAACTTGGGGTGGCTTTGTCTTCTTCTTTCGCTAATTCCACTAATTGTTTGGG</t>
  </si>
  <si>
    <t>T-40-C;C-43-T</t>
  </si>
  <si>
    <t>-0.42544724858949523</t>
  </si>
  <si>
    <t>0.12398288921243047</t>
  </si>
  <si>
    <t>32.085742937049076</t>
  </si>
  <si>
    <t>GATCCAGATCTAACTTGGGGTGGCTTTGTCTTCTTCTTTCGGCAATTCCACTAATTGTTTGGG</t>
  </si>
  <si>
    <t>T-40-C;C-42-G</t>
  </si>
  <si>
    <t>0.2317713840881946</t>
  </si>
  <si>
    <t>0.07901596827571444</t>
  </si>
  <si>
    <t>61.90682418250286</t>
  </si>
  <si>
    <t>GATCCAGATCTAACTTGGGGTGGCTTTGTCTTCTTCTTTCGTCAATTCCACTAATTGTTTGGG</t>
  </si>
  <si>
    <t>T-40-C;C-42-T</t>
  </si>
  <si>
    <t>0.3556346113572059</t>
  </si>
  <si>
    <t>0.07359159692296371</t>
  </si>
  <si>
    <t>70.06992318757305</t>
  </si>
  <si>
    <t>GATCCAGATCTAACTTGGGGTGGCTTTGTCTTCTTCTTTCTCCAATTCCACTAATTGTTTGGG</t>
  </si>
  <si>
    <t>T-40-C;G-41-T</t>
  </si>
  <si>
    <t>-0.14807029063028204</t>
  </si>
  <si>
    <t>0.11887624940231932</t>
  </si>
  <si>
    <t>42.34239136567317</t>
  </si>
  <si>
    <t>GATCCAGATCTAACTTGGGGTGGCTTTGTCTTCTTCTTTGACCAATTCCACTAATTGTTTGGG</t>
  </si>
  <si>
    <t>T-40-G;G-41-A</t>
  </si>
  <si>
    <t>0.45374098489724246</t>
  </si>
  <si>
    <t>0.08601943704973923</t>
  </si>
  <si>
    <t>77.29273909630065</t>
  </si>
  <si>
    <t>GATCCAGATCTAACTTGGGGTGGCTTTGTCTTCTTCTTTGCCCAATTCCACTAATTGTTTGGG</t>
  </si>
  <si>
    <t>T-40-G;G-41-C</t>
  </si>
  <si>
    <t>-0.1693554278439836</t>
  </si>
  <si>
    <t>0.16085211038559105</t>
  </si>
  <si>
    <t>41.45065182192658</t>
  </si>
  <si>
    <t>GATCCAGATCTAACTTGGGGTGGCTTTGTCTTCTTCTTTGGACAATTCCACTAATTGTTTGGG</t>
  </si>
  <si>
    <t>T-40-G;C-42-A</t>
  </si>
  <si>
    <t>-0.04267444579730546</t>
  </si>
  <si>
    <t>0.10200706346966935</t>
  </si>
  <si>
    <t>47.04876368206574</t>
  </si>
  <si>
    <t>GATCCAGATCTAACTTGGGGTGGCTTTGTCTTCTTCTTTGGCAAATTCCACTAATTGTTTGGG</t>
  </si>
  <si>
    <t>T-40-G;C-43-A</t>
  </si>
  <si>
    <t>0.2834512588148331</t>
  </si>
  <si>
    <t>0.10153818737515269</t>
  </si>
  <si>
    <t>65.19027449473279</t>
  </si>
  <si>
    <t>GATCCAGATCTAACTTGGGGTGGCTTTGTCTTCTTCTTTGGCCAAATCCACTAATTGTTTGGG</t>
  </si>
  <si>
    <t>T-40-G;T-46-A</t>
  </si>
  <si>
    <t>0.028845626641414712</t>
  </si>
  <si>
    <t>0.10156430447375586</t>
  </si>
  <si>
    <t>50.53694542852315</t>
  </si>
  <si>
    <t>GATCCAGATCTAACTTGGGGTGGCTTTGTCTTCTTCTTTGGCCAACTCCACTAATTGTTTGGG</t>
  </si>
  <si>
    <t>T-40-G;T-46-C</t>
  </si>
  <si>
    <t>-0.3009440864324111</t>
  </si>
  <si>
    <t>0.11398504706709842</t>
  </si>
  <si>
    <t>36.33985047574502</t>
  </si>
  <si>
    <t>GATCCAGATCTAACTTGGGGTGGCTTTGTCTTCTTCTTTGGCCAAGTCCACTAATTGTTTGGG</t>
  </si>
  <si>
    <t>T-40-G;T-46-G</t>
  </si>
  <si>
    <t>-0.14881278687814659</t>
  </si>
  <si>
    <t>0.09442061364004078</t>
  </si>
  <si>
    <t>42.31096396776489</t>
  </si>
  <si>
    <t>GATCCAGATCTAACTTGGGGTGGCTTTGTCTTCTTCTTTGGCCAATACCACTAATTGTTTGGG</t>
  </si>
  <si>
    <t>T-40-G;T-47-A</t>
  </si>
  <si>
    <t>0.2671383892454246</t>
  </si>
  <si>
    <t>0.10470941723693454</t>
  </si>
  <si>
    <t>64.13546095876269</t>
  </si>
  <si>
    <t>GATCCAGATCTAACTTGGGGTGGCTTTGTCTTCTTCTTTGGCCAATCCCACTAATTGTTTGGG</t>
  </si>
  <si>
    <t>T-40-G;T-47-C</t>
  </si>
  <si>
    <t>-0.7761237046809111</t>
  </si>
  <si>
    <t>0.17047447015519723</t>
  </si>
  <si>
    <t>22.595151099061788</t>
  </si>
  <si>
    <t>GATCCAGATCTAACTTGGGGTGGCTTTGTCTTCTTCTTTGGCCAATGCCACTAATTGTTTGGG</t>
  </si>
  <si>
    <t>T-40-G;T-47-G</t>
  </si>
  <si>
    <t>-0.618894829985666</t>
  </si>
  <si>
    <t>0.13659645384836386</t>
  </si>
  <si>
    <t>26.442278957350254</t>
  </si>
  <si>
    <t>GATCCAGATCTAACTTGGGGTGGCTTTGTCTTCTTCTTTGGCCAATTACACTAATTGTTTGGG</t>
  </si>
  <si>
    <t>T-40-G;C-48-A</t>
  </si>
  <si>
    <t>-0.3121663217399306</t>
  </si>
  <si>
    <t>0.11951159659702877</t>
  </si>
  <si>
    <t>35.93431588101797</t>
  </si>
  <si>
    <t>GATCCAGATCTAACTTGGGGTGGCTTTGTCTTCTTCTTTGGCCAATTCAACTAATTGTTTGGG</t>
  </si>
  <si>
    <t>T-40-G;C-49-A</t>
  </si>
  <si>
    <t>0.11173327674256567</t>
  </si>
  <si>
    <t>0.08375587179235133</t>
  </si>
  <si>
    <t>54.90433524137244</t>
  </si>
  <si>
    <t>GATCCAGATCTAACTTGGGGTGGCTTTGTCTTCTTCTTTGGCCAATTCCAATAATTGTTTGGG</t>
  </si>
  <si>
    <t>T-40-G;C-51-A</t>
  </si>
  <si>
    <t>0.010643821518948215</t>
  </si>
  <si>
    <t>0.09638636809850866</t>
  </si>
  <si>
    <t>49.625402823246326</t>
  </si>
  <si>
    <t>GATCCAGATCTAACTTGGGGTGGCTTTGTCTTCTTCTTTGGCCAATTCCACAAATTGTTTGGG</t>
  </si>
  <si>
    <t>T-40-G;T-52-A</t>
  </si>
  <si>
    <t>0.04253351570335953</t>
  </si>
  <si>
    <t>0.11258174577487746</t>
  </si>
  <si>
    <t>51.23344546413285</t>
  </si>
  <si>
    <t>GATCCAGATCTAACTTGGGGTGGCTTTGTCTTCTTCTTTGGCCAATTCCACCAATTGTTTGGG</t>
  </si>
  <si>
    <t>T-40-G;T-52-C</t>
  </si>
  <si>
    <t>0.0052428608894905665</t>
  </si>
  <si>
    <t>0.10535615598813536</t>
  </si>
  <si>
    <t>49.35810047089312</t>
  </si>
  <si>
    <t>GATCCAGATCTAACTTGGGGTGGCTTTGTCTTCTTCTTTGGCCAATTCCACGAATTGTTTGGG</t>
  </si>
  <si>
    <t>T-40-G;T-52-G</t>
  </si>
  <si>
    <t>0.1684405366100553</t>
  </si>
  <si>
    <t>0.09393373670588243</t>
  </si>
  <si>
    <t>58.10778054973538</t>
  </si>
  <si>
    <t>GATCCAGATCTAACTTGGGGTGGCTTTGTCTTCTTCTTTGGCCAATTCCACTAAATGTTTGGG</t>
  </si>
  <si>
    <t>T-40-G;T-55-A</t>
  </si>
  <si>
    <t>0.017937557613979666</t>
  </si>
  <si>
    <t>0.1165029457510876</t>
  </si>
  <si>
    <t>49.98868063079003</t>
  </si>
  <si>
    <t>GATCCAGATCTAACTTGGGGTGGCTTTGTCTTCTTCTTTGGCCAATTCCACTAACTGTTTGGG</t>
  </si>
  <si>
    <t>T-40-G;T-55-C</t>
  </si>
  <si>
    <t>0.23942218300696205</t>
  </si>
  <si>
    <t>0.0978352487803186</t>
  </si>
  <si>
    <t>62.38227732500938</t>
  </si>
  <si>
    <t>GATCCAGATCTAACTTGGGGTGGCTTTGTCTTCTTCTTTGGCCAATTCCACTAAGTGTTTGGG</t>
  </si>
  <si>
    <t>T-40-G;T-55-G</t>
  </si>
  <si>
    <t>0.46648090158127575</t>
  </si>
  <si>
    <t>0.10482675451880047</t>
  </si>
  <si>
    <t>78.28374139228842</t>
  </si>
  <si>
    <t>GATCCAGATCTAACTTGGGGTGGCTTTGTCTTCTTCTTTGGCCAATTCCACTAATAGTTTGGG</t>
  </si>
  <si>
    <t>T-40-G;T-56-A</t>
  </si>
  <si>
    <t>-0.32602510549004154</t>
  </si>
  <si>
    <t>0.11408279292296997</t>
  </si>
  <si>
    <t>35.439744959564415</t>
  </si>
  <si>
    <t>GATCCAGATCTAACTTGGGGTGGCTTTGTCTTCTTCTTTGGCCAATTCCACTAATCGTTTGGG</t>
  </si>
  <si>
    <t>T-40-G;T-56-C</t>
  </si>
  <si>
    <t>0.3628417555869355</t>
  </si>
  <si>
    <t>0.09186313679913423</t>
  </si>
  <si>
    <t>70.57675142842439</t>
  </si>
  <si>
    <t>GATCCAGATCTAACTTGGGGTGGCTTTGTCTTCTTCTTTGGCCAATTCCACTAATGGTTTGGG</t>
  </si>
  <si>
    <t>T-40-G;T-56-G</t>
  </si>
  <si>
    <t>-0.21687546758127818</t>
  </si>
  <si>
    <t>0.11576272248258526</t>
  </si>
  <si>
    <t>39.52698357725933</t>
  </si>
  <si>
    <t>GATCCAGATCTAACTTGGGGTGGCTTTGTCTTCTTCTTTGGCCAATTCCACTAATTATTTGGG</t>
  </si>
  <si>
    <t>T-40-G;G-57-A</t>
  </si>
  <si>
    <t>0.4054377816137563</t>
  </si>
  <si>
    <t>0.07513050851936903</t>
  </si>
  <si>
    <t>73.6479874311852</t>
  </si>
  <si>
    <t>GATCCAGATCTAACTTGGGGTGGCTTTGTCTTCTTCTTTGGCCAATTCCACTAATTCTTTGGG</t>
  </si>
  <si>
    <t>T-40-G;G-57-C</t>
  </si>
  <si>
    <t>0.05884831709821667</t>
  </si>
  <si>
    <t>0.10726075042666813</t>
  </si>
  <si>
    <t>52.07616465746607</t>
  </si>
  <si>
    <t>GATCCAGATCTAACTTGGGGTGGCTTTGTCTTCTTCTTTGGCCAATTCCACTAATTGATTGGG</t>
  </si>
  <si>
    <t>T-40-G;T-58-A</t>
  </si>
  <si>
    <t>0.2955773299829168</t>
  </si>
  <si>
    <t>0.08950984402192393</t>
  </si>
  <si>
    <t>65.98558867556969</t>
  </si>
  <si>
    <t>GATCCAGATCTAACTTGGGGTGGCTTTGTCTTCTTCTTTGGCCAATTCCACTAATTGCTTGGG</t>
  </si>
  <si>
    <t>T-40-G;T-58-C</t>
  </si>
  <si>
    <t>0.008536762615046156</t>
  </si>
  <si>
    <t>0.10499811409736201</t>
  </si>
  <si>
    <t>49.52094925991839</t>
  </si>
  <si>
    <t>GATCCAGATCTAACTTGGGGTGGCTTTGTCTTCTTCTTTGGCCAATTCCACTAATTGGTTGGG</t>
  </si>
  <si>
    <t>T-40-G;T-58-G</t>
  </si>
  <si>
    <t>-0.23371220501662004</t>
  </si>
  <si>
    <t>0.13712425123386118</t>
  </si>
  <si>
    <t>38.86704929283264</t>
  </si>
  <si>
    <t>GATCCAGATCTAACTTGGGGTGGCTTTGTCTTCTTCTTTGGCCAATTCCACTAATTGTATGGG</t>
  </si>
  <si>
    <t>T-40-G;T-59-A</t>
  </si>
  <si>
    <t>0.0595052940560144</t>
  </si>
  <si>
    <t>0.09084600543496642</t>
  </si>
  <si>
    <t>52.110388738681905</t>
  </si>
  <si>
    <t>GATCCAGATCTAACTTGGGGTGGCTTTGTCTTCTTCTTTGGCCAATTCCACTAATTGTCTGGG</t>
  </si>
  <si>
    <t>T-40-G;T-59-C</t>
  </si>
  <si>
    <t>0.14480755460497852</t>
  </si>
  <si>
    <t>0.09558035049506015</t>
  </si>
  <si>
    <t>56.75062045363539</t>
  </si>
  <si>
    <t>GATCCAGATCTAACTTGGGGTGGCTTTGTCTTCTTCTTTGGCCAATTCCACTAATTGTGTGGG</t>
  </si>
  <si>
    <t>T-40-G;T-59-G</t>
  </si>
  <si>
    <t>0.26130710633710363</t>
  </si>
  <si>
    <t>0.10334497607070758</t>
  </si>
  <si>
    <t>63.76255725164332</t>
  </si>
  <si>
    <t>GATCCAGATCTAACTTGGGGTGGCTTTGTCTTCTTCTTTGGCCAATTCCACTAATTGTTAGGG</t>
  </si>
  <si>
    <t>T-40-G;T-60-A</t>
  </si>
  <si>
    <t>-0.4358091639048405</t>
  </si>
  <si>
    <t>0.1291788113063782</t>
  </si>
  <si>
    <t>31.75498976348196</t>
  </si>
  <si>
    <t>GATCCAGATCTAACTTGGGGTGGCTTTGTCTTCTTCTTTGGCCAATTCCACTAATTGTTCGGG</t>
  </si>
  <si>
    <t>T-40-G;T-60-C</t>
  </si>
  <si>
    <t>-0.08080728442620289</t>
  </si>
  <si>
    <t>0.0976452770407487</t>
  </si>
  <si>
    <t>45.28843719615465</t>
  </si>
  <si>
    <t>GATCCAGATCTAACTTGGGGTGGCTTTGTCTTCTTCTTTGGCCAATTCCACTAATTGTTGGGG</t>
  </si>
  <si>
    <t>T-40-G;T-60-G</t>
  </si>
  <si>
    <t>-0.4694240250937928</t>
  </si>
  <si>
    <t>0.1254615068976875</t>
  </si>
  <si>
    <t>30.705291758003067</t>
  </si>
  <si>
    <t>GATCCAGATCTAACTTGGGGTGGCTTTGTCTTCTTCTTTGGCCAATTCCACTAATTGTTTAGG</t>
  </si>
  <si>
    <t>T-40-G;G-61-A</t>
  </si>
  <si>
    <t>-0.16039674467067583</t>
  </si>
  <si>
    <t>0.082595375870219</t>
  </si>
  <si>
    <t>41.82366343057664</t>
  </si>
  <si>
    <t>GATCCAGATCTAACTTGGGGTGGCTTTGTCTTCTTCTTTGGCCAATTCCACTAATTGTTTCGG</t>
  </si>
  <si>
    <t>T-40-G;G-61-C</t>
  </si>
  <si>
    <t>0.2871286795336786</t>
  </si>
  <si>
    <t>0.07939062944585969</t>
  </si>
  <si>
    <t>65.43044789949052</t>
  </si>
  <si>
    <t>GATCCAGATCTAACTTGGGGTGGCTTTGTCTTCTTCTTTGGCCAATTCCACTAATTGTTTGAG</t>
  </si>
  <si>
    <t>T-40-G;G-62-A</t>
  </si>
  <si>
    <t>0.23917200893955276</t>
  </si>
  <si>
    <t>0.0684992573735209</t>
  </si>
  <si>
    <t>62.36667284895574</t>
  </si>
  <si>
    <t>GATCCAGATCTAACTTGGGGTGGCTTTGTCTTCTTCTTTGGCCAATTCCACTAATTGTTTGCG</t>
  </si>
  <si>
    <t>T-40-G;G-62-C</t>
  </si>
  <si>
    <t>0.3231894854910979</t>
  </si>
  <si>
    <t>0.09039185162175908</t>
  </si>
  <si>
    <t>67.83298087747438</t>
  </si>
  <si>
    <t>GATCCAGATCTAACTTGGGGTGGCTTTGTCTTCTTCTTTGGCCAATTCCACTAATTGTTTGGA</t>
  </si>
  <si>
    <t>T-40-G;G-63-A</t>
  </si>
  <si>
    <t>-2.6213803782169727</t>
  </si>
  <si>
    <t>0.34931468982967423</t>
  </si>
  <si>
    <t>3.569689640518677</t>
  </si>
  <si>
    <t>GATCCAGATCTAACTTGGGGTGGCTTTGTCTTCTTCTTTGGCCAATTCCACTAATTGTTTGGC</t>
  </si>
  <si>
    <t>T-40-G;G-63-C</t>
  </si>
  <si>
    <t>-2.6714971036190778</t>
  </si>
  <si>
    <t>1.324764882631771</t>
  </si>
  <si>
    <t>3.3951974934737135</t>
  </si>
  <si>
    <t>GATCCAGATCTAACTTGGGGTGGCTTTGTCTTCTTCTTTGGCCAATTCCACTAATTGTTTGGG</t>
  </si>
  <si>
    <t>T-40-G</t>
  </si>
  <si>
    <t>0.09995797838300338</t>
  </si>
  <si>
    <t>0.017139818660939287</t>
  </si>
  <si>
    <t>54.26161186893404</t>
  </si>
  <si>
    <t>GATCCAGATCTAACTTGGGGTGGCTTTGTCTTCTTCTTTGGCCAATTCCACTAATTGTTTGTG</t>
  </si>
  <si>
    <t>T-40-G;G-62-T</t>
  </si>
  <si>
    <t>-0.069862796623668455</t>
  </si>
  <si>
    <t>0.09558164179315748</t>
  </si>
  <si>
    <t>45.78681823249166</t>
  </si>
  <si>
    <t>GATCCAGATCTAACTTGGGGTGGCTTTGTCTTCTTCTTTGGCCAATTCCACTAATTGTTTTGG</t>
  </si>
  <si>
    <t>T-40-G;G-61-T</t>
  </si>
  <si>
    <t>0.04515184103736622</t>
  </si>
  <si>
    <t>0.08603201244862611</t>
  </si>
  <si>
    <t>51.36776706442629</t>
  </si>
  <si>
    <t>GATCCAGATCTAACTTGGGGTGGCTTTGTCTTCTTCTTTGGCCAATTCCACTAATTTTTTGGG</t>
  </si>
  <si>
    <t>T-40-G;G-57-T</t>
  </si>
  <si>
    <t>0.46113127289621203</t>
  </si>
  <si>
    <t>0.10348450200904302</t>
  </si>
  <si>
    <t>77.8660706315963</t>
  </si>
  <si>
    <t>GATCCAGATCTAACTTGGGGTGGCTTTGTCTTCTTCTTTGGCCAATTCCACTACTTGTTTGGG</t>
  </si>
  <si>
    <t>T-40-G;A-54-C</t>
  </si>
  <si>
    <t>0.21007036975446625</t>
  </si>
  <si>
    <t>0.09689036264242237</t>
  </si>
  <si>
    <t>60.5778554427054</t>
  </si>
  <si>
    <t>GATCCAGATCTAACTTGGGGTGGCTTTGTCTTCTTCTTTGGCCAATTCCACTAGTTGTTTGGG</t>
  </si>
  <si>
    <t>T-40-G;A-54-G</t>
  </si>
  <si>
    <t>0.2759670404560352</t>
  </si>
  <si>
    <t>0.09609056243643169</t>
  </si>
  <si>
    <t>64.70419746775396</t>
  </si>
  <si>
    <t>GATCCAGATCTAACTTGGGGTGGCTTTGTCTTCTTCTTTGGCCAATTCCACTATTTGTTTGGG</t>
  </si>
  <si>
    <t>T-40-G;A-54-T</t>
  </si>
  <si>
    <t>0.20855426706098473</t>
  </si>
  <si>
    <t>0.087166861333455</t>
  </si>
  <si>
    <t>60.486082778873595</t>
  </si>
  <si>
    <t>GATCCAGATCTAACTTGGGGTGGCTTTGTCTTCTTCTTTGGCCAATTCCACTCATTGTTTGGG</t>
  </si>
  <si>
    <t>T-40-G;A-53-C</t>
  </si>
  <si>
    <t>-0.10331692857257642</t>
  </si>
  <si>
    <t>0.10879861407798923</t>
  </si>
  <si>
    <t>44.280398450389534</t>
  </si>
  <si>
    <t>GATCCAGATCTAACTTGGGGTGGCTTTGTCTTCTTCTTTGGCCAATTCCACTGATTGTTTGGG</t>
  </si>
  <si>
    <t>T-40-G;A-53-G</t>
  </si>
  <si>
    <t>0.2520236067267827</t>
  </si>
  <si>
    <t>0.09675966733374025</t>
  </si>
  <si>
    <t>63.173356729255524</t>
  </si>
  <si>
    <t>GATCCAGATCTAACTTGGGGTGGCTTTGTCTTCTTCTTTGGCCAATTCCACTTATTGTTTGGG</t>
  </si>
  <si>
    <t>T-40-G;A-53-T</t>
  </si>
  <si>
    <t>-0.12537336696096094</t>
  </si>
  <si>
    <t>0.0981658478500102</t>
  </si>
  <si>
    <t>43.31442272307217</t>
  </si>
  <si>
    <t>GATCCAGATCTAACTTGGGGTGGCTTTGTCTTCTTCTTTGGCCAATTCCAGTAATTGTTTGGG</t>
  </si>
  <si>
    <t>T-40-G;C-51-G</t>
  </si>
  <si>
    <t>0.2933859276088543</t>
  </si>
  <si>
    <t>0.0872666345722026</t>
  </si>
  <si>
    <t>65.84114602368133</t>
  </si>
  <si>
    <t>GATCCAGATCTAACTTGGGGTGGCTTTGTCTTCTTCTTTGGCCAATTCCATTAATTGTTTGGG</t>
  </si>
  <si>
    <t>T-40-G;C-51-T</t>
  </si>
  <si>
    <t>-0.2959781051466956</t>
  </si>
  <si>
    <t>0.11978817497928977</t>
  </si>
  <si>
    <t>36.52076232377078</t>
  </si>
  <si>
    <t>GATCCAGATCTAACTTGGGGTGGCTTTGTCTTCTTCTTTGGCCAATTCCCCTAATTGTTTGGG</t>
  </si>
  <si>
    <t>T-40-G;A-50-C</t>
  </si>
  <si>
    <t>-1.3604279374182153</t>
  </si>
  <si>
    <t>0.26352406296792447</t>
  </si>
  <si>
    <t>12.596652415926808</t>
  </si>
  <si>
    <t>GATCCAGATCTAACTTGGGGTGGCTTTGTCTTCTTCTTTGGCCAATTCCGCTAATTGTTTGGG</t>
  </si>
  <si>
    <t>T-40-G;A-50-G</t>
  </si>
  <si>
    <t>-0.006359893710924935</t>
  </si>
  <si>
    <t>0.0935290591064022</t>
  </si>
  <si>
    <t>48.788720121490854</t>
  </si>
  <si>
    <t>GATCCAGATCTAACTTGGGGTGGCTTTGTCTTCTTCTTTGGCCAATTCCTCTAATTGTTTGGG</t>
  </si>
  <si>
    <t>T-40-G;A-50-T</t>
  </si>
  <si>
    <t>0.13790093688766586</t>
  </si>
  <si>
    <t>0.08932814290664574</t>
  </si>
  <si>
    <t>56.36001604330807</t>
  </si>
  <si>
    <t>GATCCAGATCTAACTTGGGGTGGCTTTGTCTTCTTCTTTGGCCAATTCGACTAATTGTTTGGG</t>
  </si>
  <si>
    <t>T-40-G;C-49-G</t>
  </si>
  <si>
    <t>0.1444138819438654</t>
  </si>
  <si>
    <t>0.08606458082478591</t>
  </si>
  <si>
    <t>56.72828368283807</t>
  </si>
  <si>
    <t>GATCCAGATCTAACTTGGGGTGGCTTTGTCTTCTTCTTTGGCCAATTCTACTAATTGTTTGGG</t>
  </si>
  <si>
    <t>T-40-G;C-49-T</t>
  </si>
  <si>
    <t>0.07778234905691067</t>
  </si>
  <si>
    <t>0.09011639006868073</t>
  </si>
  <si>
    <t>53.07157020625182</t>
  </si>
  <si>
    <t>GATCCAGATCTAACTTGGGGTGGCTTTGTCTTCTTCTTTGGCCAATTGCACTAATTGTTTGGG</t>
  </si>
  <si>
    <t>T-40-G;C-48-G</t>
  </si>
  <si>
    <t>-0.3127761239319491</t>
  </si>
  <si>
    <t>0.09963672437806094</t>
  </si>
  <si>
    <t>35.91240973631141</t>
  </si>
  <si>
    <t>GATCCAGATCTAACTTGGGGTGGCTTTGTCTTCTTCTTTGGCCAATTTCACTAATTGTTTGGG</t>
  </si>
  <si>
    <t>T-40-G;C-48-T</t>
  </si>
  <si>
    <t>-0.17899594928782359</t>
  </si>
  <si>
    <t>0.09624219811851016</t>
  </si>
  <si>
    <t>41.05296595380671</t>
  </si>
  <si>
    <t>GATCCAGATCTAACTTGGGGTGGCTTTGTCTTCTTCTTTGGCCACTTCCACTAATTGTTTGGG</t>
  </si>
  <si>
    <t>T-40-G;A-45-C</t>
  </si>
  <si>
    <t>-1.397642383716062</t>
  </si>
  <si>
    <t>0.26137265722889996</t>
  </si>
  <si>
    <t>12.136490413995885</t>
  </si>
  <si>
    <t>GATCCAGATCTAACTTGGGGTGGCTTTGTCTTCTTCTTTGGCCAGTTCCACTAATTGTTTGGG</t>
  </si>
  <si>
    <t>T-40-G;A-45-G</t>
  </si>
  <si>
    <t>0.08046239630544003</t>
  </si>
  <si>
    <t>0.09374146369980542</t>
  </si>
  <si>
    <t>53.213995289685556</t>
  </si>
  <si>
    <t>GATCCAGATCTAACTTGGGGTGGCTTTGTCTTCTTCTTTGGCCATTTCCACTAATTGTTTGGG</t>
  </si>
  <si>
    <t>T-40-G;A-45-T</t>
  </si>
  <si>
    <t>0.2093630400653299</t>
  </si>
  <si>
    <t>0.09594845278336592</t>
  </si>
  <si>
    <t>60.53502207748786</t>
  </si>
  <si>
    <t>GATCCAGATCTAACTTGGGGTGGCTTTGTCTTCTTCTTTGGCCCATTCCACTAATTGTTTGGG</t>
  </si>
  <si>
    <t>T-40-G;A-44-C</t>
  </si>
  <si>
    <t>0.46810671737478593</t>
  </si>
  <si>
    <t>0.09399904005044403</t>
  </si>
  <si>
    <t>78.41111985431868</t>
  </si>
  <si>
    <t>GATCCAGATCTAACTTGGGGTGGCTTTGTCTTCTTCTTTGGCCGATTCCACTAATTGTTTGGG</t>
  </si>
  <si>
    <t>T-40-G;A-44-G</t>
  </si>
  <si>
    <t>0.3599452279012629</t>
  </si>
  <si>
    <t>0.07681289273151244</t>
  </si>
  <si>
    <t>70.37261969327822</t>
  </si>
  <si>
    <t>GATCCAGATCTAACTTGGGGTGGCTTTGTCTTCTTCTTTGGCCTATTCCACTAATTGTTTGGG</t>
  </si>
  <si>
    <t>T-40-G;A-44-T</t>
  </si>
  <si>
    <t>0.35231619533956016</t>
  </si>
  <si>
    <t>0.08612925498019312</t>
  </si>
  <si>
    <t>69.83778740668</t>
  </si>
  <si>
    <t>GATCCAGATCTAACTTGGGGTGGCTTTGTCTTCTTCTTTGGCGAATTCCACTAATTGTTTGGG</t>
  </si>
  <si>
    <t>T-40-G;C-43-G</t>
  </si>
  <si>
    <t>0.1857980786985694</t>
  </si>
  <si>
    <t>0.0822158422468607</t>
  </si>
  <si>
    <t>59.12519314318122</t>
  </si>
  <si>
    <t>GATCCAGATCTAACTTGGGGTGGCTTTGTCTTCTTCTTTGGCTAATTCCACTAATTGTTTGGG</t>
  </si>
  <si>
    <t>T-40-G;C-43-T</t>
  </si>
  <si>
    <t>-0.42374316712523147</t>
  </si>
  <si>
    <t>0.09511318733087126</t>
  </si>
  <si>
    <t>32.14046627012145</t>
  </si>
  <si>
    <t>GATCCAGATCTAACTTGGGGTGGCTTTGTCTTCTTCTTTGGGCAATTCCACTAATTGTTTGGG</t>
  </si>
  <si>
    <t>T-40-G;C-42-G</t>
  </si>
  <si>
    <t>-0.9365062312522693</t>
  </si>
  <si>
    <t>0.13591397877515266</t>
  </si>
  <si>
    <t>19.24695379022609</t>
  </si>
  <si>
    <t>GATCCAGATCTAACTTGGGGTGGCTTTGTCTTCTTCTTTGGTCAATTCCACTAATTGTTTGGG</t>
  </si>
  <si>
    <t>T-40-G;C-42-T</t>
  </si>
  <si>
    <t>0.08145047376536685</t>
  </si>
  <si>
    <t>0.09078341780514165</t>
  </si>
  <si>
    <t>53.26660082387536</t>
  </si>
  <si>
    <t>GATCCAGATCTAACTTGGGGTGGCTTTGTCTTCTTCTTTGTCCAATTCCACTAATTGTTTGGG</t>
  </si>
  <si>
    <t>T-40-G;G-41-T</t>
  </si>
  <si>
    <t>-0.2637328897968288</t>
  </si>
  <si>
    <t>0.11488855518703425</t>
  </si>
  <si>
    <t>37.71757420063781</t>
  </si>
  <si>
    <t>GATCCAGATCTAACTTGGGGTGGCTTTGTCTTCTTCTTTTAACAATTCCACTAATTGTTTGGG</t>
  </si>
  <si>
    <t>G-41-A;C-42-A</t>
  </si>
  <si>
    <t>-1.3807199597248172</t>
  </si>
  <si>
    <t>0.2048576481460175</t>
  </si>
  <si>
    <t>12.343616848369209</t>
  </si>
  <si>
    <t>GATCCAGATCTAACTTGGGGTGGCTTTGTCTTCTTCTTTTACAAATTCCACTAATTGTTTGGG</t>
  </si>
  <si>
    <t>G-41-A;C-43-A</t>
  </si>
  <si>
    <t>-0.4400859282478589</t>
  </si>
  <si>
    <t>0.13205019320614308</t>
  </si>
  <si>
    <t>31.61947115269075</t>
  </si>
  <si>
    <t>GATCCAGATCTAACTTGGGGTGGCTTTGTCTTCTTCTTTTACCAAATCCACTAATTGTTTGGG</t>
  </si>
  <si>
    <t>G-41-A;T-46-A</t>
  </si>
  <si>
    <t>-0.6036641407336336</t>
  </si>
  <si>
    <t>0.14610946264084396</t>
  </si>
  <si>
    <t>26.848095680590852</t>
  </si>
  <si>
    <t>GATCCAGATCTAACTTGGGGTGGCTTTGTCTTCTTCTTTTACCAACTCCACTAATTGTTTGGG</t>
  </si>
  <si>
    <t>G-41-A;T-46-C</t>
  </si>
  <si>
    <t>0.1741361055770143</t>
  </si>
  <si>
    <t>0.08940645757315986</t>
  </si>
  <si>
    <t>58.43968170711403</t>
  </si>
  <si>
    <t>GATCCAGATCTAACTTGGGGTGGCTTTGTCTTCTTCTTTTACCAAGTCCACTAATTGTTTGGG</t>
  </si>
  <si>
    <t>G-41-A;T-46-G</t>
  </si>
  <si>
    <t>0.3240544078995434</t>
  </si>
  <si>
    <t>0.08677362222460178</t>
  </si>
  <si>
    <t>67.89167652259721</t>
  </si>
  <si>
    <t>GATCCAGATCTAACTTGGGGTGGCTTTGTCTTCTTCTTTTACCAATACCACTAATTGTTTGGG</t>
  </si>
  <si>
    <t>G-41-A;T-47-A</t>
  </si>
  <si>
    <t>-0.5651126620321139</t>
  </si>
  <si>
    <t>0.15110175450084892</t>
  </si>
  <si>
    <t>27.90333938178625</t>
  </si>
  <si>
    <t>GATCCAGATCTAACTTGGGGTGGCTTTGTCTTCTTCTTTTACCAATCCCACTAATTGTTTGGG</t>
  </si>
  <si>
    <t>G-41-A;T-47-C</t>
  </si>
  <si>
    <t>-0.8544624010076235</t>
  </si>
  <si>
    <t>0.16539554671654788</t>
  </si>
  <si>
    <t>20.892633522292318</t>
  </si>
  <si>
    <t>GATCCAGATCTAACTTGGGGTGGCTTTGTCTTCTTCTTTTACCAATGCCACTAATTGTTTGGG</t>
  </si>
  <si>
    <t>G-41-A;T-47-G</t>
  </si>
  <si>
    <t>-0.9529067120276418</t>
  </si>
  <si>
    <t>0.16597380856209928</t>
  </si>
  <si>
    <t>18.933868883756162</t>
  </si>
  <si>
    <t>GATCCAGATCTAACTTGGGGTGGCTTTGTCTTCTTCTTTTACCAATTACACTAATTGTTTGGG</t>
  </si>
  <si>
    <t>G-41-A;C-48-A</t>
  </si>
  <si>
    <t>-1.2801136059775806</t>
  </si>
  <si>
    <t>0.24984422165805212</t>
  </si>
  <si>
    <t>13.650080633407944</t>
  </si>
  <si>
    <t>GATCCAGATCTAACTTGGGGTGGCTTTGTCTTCTTCTTTTACCAATTCAACTAATTGTTTGGG</t>
  </si>
  <si>
    <t>G-41-A;C-49-A</t>
  </si>
  <si>
    <t>0.1936140238305642</t>
  </si>
  <si>
    <t>0.08645749325067212</t>
  </si>
  <si>
    <t>59.589123072394024</t>
  </si>
  <si>
    <t>GATCCAGATCTAACTTGGGGTGGCTTTGTCTTCTTCTTTTACCAATTCCAATAATTGTTTGGG</t>
  </si>
  <si>
    <t>G-41-A;C-51-A</t>
  </si>
  <si>
    <t>-1.0813501916737802</t>
  </si>
  <si>
    <t>0.23296112599161004</t>
  </si>
  <si>
    <t>16.651642215540846</t>
  </si>
  <si>
    <t>GATCCAGATCTAACTTGGGGTGGCTTTGTCTTCTTCTTTTACCAATTCCACAAATTGTTTGGG</t>
  </si>
  <si>
    <t>G-41-A;T-52-A</t>
  </si>
  <si>
    <t>-0.2990010661607763</t>
  </si>
  <si>
    <t>0.10928214204499313</t>
  </si>
  <si>
    <t>36.41052818376133</t>
  </si>
  <si>
    <t>GATCCAGATCTAACTTGGGGTGGCTTTGTCTTCTTCTTTTACCAATTCCACCAATTGTTTGGG</t>
  </si>
  <si>
    <t>G-41-A;T-52-C</t>
  </si>
  <si>
    <t>0.13908243979521495</t>
  </si>
  <si>
    <t>0.09722578197246222</t>
  </si>
  <si>
    <t>56.42664491948735</t>
  </si>
  <si>
    <t>GATCCAGATCTAACTTGGGGTGGCTTTGTCTTCTTCTTTTACCAATTCCACGAATTGTTTGGG</t>
  </si>
  <si>
    <t>G-41-A;T-52-G</t>
  </si>
  <si>
    <t>0.47896803354754725</t>
  </si>
  <si>
    <t>0.08586768538512135</t>
  </si>
  <si>
    <t>79.26740961754751</t>
  </si>
  <si>
    <t>GATCCAGATCTAACTTGGGGTGGCTTTGTCTTCTTCTTTTACCAATTCCACTAAATGTTTGGG</t>
  </si>
  <si>
    <t>G-41-A;T-55-A</t>
  </si>
  <si>
    <t>-0.08031133031527438</t>
  </si>
  <si>
    <t>0.11200757792380775</t>
  </si>
  <si>
    <t>45.31090375348984</t>
  </si>
  <si>
    <t>GATCCAGATCTAACTTGGGGTGGCTTTGTCTTCTTCTTTTACCAATTCCACTAACTGTTTGGG</t>
  </si>
  <si>
    <t>G-41-A;T-55-C</t>
  </si>
  <si>
    <t>-0.20149661764473953</t>
  </si>
  <si>
    <t>0.11319266270505189</t>
  </si>
  <si>
    <t>40.13956142422798</t>
  </si>
  <si>
    <t>GATCCAGATCTAACTTGGGGTGGCTTTGTCTTCTTCTTTTACCAATTCCACTAAGTGTTTGGG</t>
  </si>
  <si>
    <t>G-41-A;T-55-G</t>
  </si>
  <si>
    <t>-0.18213035538323963</t>
  </si>
  <si>
    <t>0.132264737331105</t>
  </si>
  <si>
    <t>40.92449073901809</t>
  </si>
  <si>
    <t>GATCCAGATCTAACTTGGGGTGGCTTTGTCTTCTTCTTTTACCAATTCCACTAATAGTTTGGG</t>
  </si>
  <si>
    <t>G-41-A;T-56-A</t>
  </si>
  <si>
    <t>-0.9828614660600443</t>
  </si>
  <si>
    <t>0.19051279660292142</t>
  </si>
  <si>
    <t>18.37511987230412</t>
  </si>
  <si>
    <t>GATCCAGATCTAACTTGGGGTGGCTTTGTCTTCTTCTTTTACCAATTCCACTAATCGTTTGGG</t>
  </si>
  <si>
    <t>G-41-A;T-56-C</t>
  </si>
  <si>
    <t>-0.35297994330625215</t>
  </si>
  <si>
    <t>0.12684606524385975</t>
  </si>
  <si>
    <t>34.49723208830313</t>
  </si>
  <si>
    <t>GATCCAGATCTAACTTGGGGTGGCTTTGTCTTCTTCTTTTACCAATTCCACTAATGGTTTGGG</t>
  </si>
  <si>
    <t>G-41-A;T-56-G</t>
  </si>
  <si>
    <t>-0.5220325092448695</t>
  </si>
  <si>
    <t>0.13214471799420088</t>
  </si>
  <si>
    <t>29.13168826596046</t>
  </si>
  <si>
    <t>GATCCAGATCTAACTTGGGGTGGCTTTGTCTTCTTCTTTTACCAATTCCACTAATTATTTGGG</t>
  </si>
  <si>
    <t>G-41-A;G-57-A</t>
  </si>
  <si>
    <t>-0.2601676343349537</t>
  </si>
  <si>
    <t>0.10587866474762928</t>
  </si>
  <si>
    <t>37.85228698812098</t>
  </si>
  <si>
    <t>GATCCAGATCTAACTTGGGGTGGCTTTGTCTTCTTCTTTTACCAATTCCACTAATTCTTTGGG</t>
  </si>
  <si>
    <t>G-41-A;G-57-C</t>
  </si>
  <si>
    <t>-0.45793908569483477</t>
  </si>
  <si>
    <t>0.1475844112611535</t>
  </si>
  <si>
    <t>31.059973020832896</t>
  </si>
  <si>
    <t>GATCCAGATCTAACTTGGGGTGGCTTTGTCTTCTTCTTTTACCAATTCCACTAATTGATTGGG</t>
  </si>
  <si>
    <t>G-41-A;T-58-A</t>
  </si>
  <si>
    <t>-0.1625418003603098</t>
  </si>
  <si>
    <t>0.1199737979890062</t>
  </si>
  <si>
    <t>41.73404549546732</t>
  </si>
  <si>
    <t>GATCCAGATCTAACTTGGGGTGGCTTTGTCTTCTTCTTTTACCAATTCCACTAATTGCTTGGG</t>
  </si>
  <si>
    <t>G-41-A;T-58-C</t>
  </si>
  <si>
    <t>-0.36536979495452</t>
  </si>
  <si>
    <t>0.11750091031216091</t>
  </si>
  <si>
    <t>34.07245340678843</t>
  </si>
  <si>
    <t>GATCCAGATCTAACTTGGGGTGGCTTTGTCTTCTTCTTTTACCAATTCCACTAATTGGTTGGG</t>
  </si>
  <si>
    <t>G-41-A;T-58-G</t>
  </si>
  <si>
    <t>-0.5990207674392913</t>
  </si>
  <si>
    <t>0.15112747829643025</t>
  </si>
  <si>
    <t>26.97305129434496</t>
  </si>
  <si>
    <t>GATCCAGATCTAACTTGGGGTGGCTTTGTCTTCTTCTTTTACCAATTCCACTAATTGTATGGG</t>
  </si>
  <si>
    <t>G-41-A;T-59-A</t>
  </si>
  <si>
    <t>-0.4649776982604887</t>
  </si>
  <si>
    <t>0.1340433860646753</t>
  </si>
  <si>
    <t>30.842121490100936</t>
  </si>
  <si>
    <t>GATCCAGATCTAACTTGGGGTGGCTTTGTCTTCTTCTTTTACCAATTCCACTAATTGTCTGGG</t>
  </si>
  <si>
    <t>G-41-A;T-59-C</t>
  </si>
  <si>
    <t>-0.07095097280368395</t>
  </si>
  <si>
    <t>0.10732882668770212</t>
  </si>
  <si>
    <t>45.73702120641501</t>
  </si>
  <si>
    <t>GATCCAGATCTAACTTGGGGTGGCTTTGTCTTCTTCTTTTACCAATTCCACTAATTGTGTGGG</t>
  </si>
  <si>
    <t>G-41-A;T-59-G</t>
  </si>
  <si>
    <t>-0.9194947495187488</t>
  </si>
  <si>
    <t>0.22620983103925735</t>
  </si>
  <si>
    <t>19.577173795340705</t>
  </si>
  <si>
    <t>GATCCAGATCTAACTTGGGGTGGCTTTGTCTTCTTCTTTTACCAATTCCACTAATTGTTAGGG</t>
  </si>
  <si>
    <t>G-41-A;T-60-A</t>
  </si>
  <si>
    <t>-2.219812046622391</t>
  </si>
  <si>
    <t>0.3820386695918693</t>
  </si>
  <si>
    <t>5.333709637842385</t>
  </si>
  <si>
    <t>GATCCAGATCTAACTTGGGGTGGCTTTGTCTTCTTCTTTTACCAATTCCACTAATTGTTCGGG</t>
  </si>
  <si>
    <t>G-41-A;T-60-C</t>
  </si>
  <si>
    <t>-0.5455558969988602</t>
  </si>
  <si>
    <t>0.11724576103107476</t>
  </si>
  <si>
    <t>28.454409443845737</t>
  </si>
  <si>
    <t>GATCCAGATCTAACTTGGGGTGGCTTTGTCTTCTTCTTTTACCAATTCCACTAATTGTTGGGG</t>
  </si>
  <si>
    <t>G-41-A;T-60-G</t>
  </si>
  <si>
    <t>-0.7505380190572497</t>
  </si>
  <si>
    <t>0.16241305771546174</t>
  </si>
  <si>
    <t>23.180722713403203</t>
  </si>
  <si>
    <t>GATCCAGATCTAACTTGGGGTGGCTTTGTCTTCTTCTTTTACCAATTCCACTAATTGTTTAGG</t>
  </si>
  <si>
    <t>G-41-A;G-61-A</t>
  </si>
  <si>
    <t>-1.2276002199006855</t>
  </si>
  <si>
    <t>0.14640266262089136</t>
  </si>
  <si>
    <t>14.386047523576732</t>
  </si>
  <si>
    <t>GATCCAGATCTAACTTGGGGTGGCTTTGTCTTCTTCTTTTACCAATTCCACTAATTGTTTCGG</t>
  </si>
  <si>
    <t>G-41-A;G-61-C</t>
  </si>
  <si>
    <t>-0.18929643134790758</t>
  </si>
  <si>
    <t>0.11777654706817278</t>
  </si>
  <si>
    <t>40.632271014459455</t>
  </si>
  <si>
    <t>GATCCAGATCTAACTTGGGGTGGCTTTGTCTTCTTCTTTTACCAATTCCACTAATTGTTTGAG</t>
  </si>
  <si>
    <t>G-41-A;G-62-A</t>
  </si>
  <si>
    <t>0.3956985792598613</t>
  </si>
  <si>
    <t>0.06555213927356032</t>
  </si>
  <si>
    <t>72.93419629881191</t>
  </si>
  <si>
    <t>GATCCAGATCTAACTTGGGGTGGCTTTGTCTTCTTCTTTTACCAATTCCACTAATTGTTTGCG</t>
  </si>
  <si>
    <t>G-41-A;G-62-C</t>
  </si>
  <si>
    <t>-0.05001308930079455</t>
  </si>
  <si>
    <t>0.10554562200104128</t>
  </si>
  <si>
    <t>46.70475340641821</t>
  </si>
  <si>
    <t>GATCCAGATCTAACTTGGGGTGGCTTTGTCTTCTTCTTTTACCAATTCCACTAATTGTTTGGA</t>
  </si>
  <si>
    <t>G-41-A;G-63-A</t>
  </si>
  <si>
    <t>-2.8714174845743994</t>
  </si>
  <si>
    <t>0.6716332882850302</t>
  </si>
  <si>
    <t>2.779973930737645</t>
  </si>
  <si>
    <t>GATCCAGATCTAACTTGGGGTGGCTTTGTCTTCTTCTTTTACCAATTCCACTAATTGTTTGGC</t>
  </si>
  <si>
    <t>G-41-A;G-63-C</t>
  </si>
  <si>
    <t>-2.5364839778342634</t>
  </si>
  <si>
    <t>1.541940942339615</t>
  </si>
  <si>
    <t>3.885979427613058</t>
  </si>
  <si>
    <t>GATCCAGATCTAACTTGGGGTGGCTTTGTCTTCTTCTTTTACCAATTCCACTAATTGTTTGGG</t>
  </si>
  <si>
    <t>G-41-A</t>
  </si>
  <si>
    <t>-0.3996361783781533</t>
  </si>
  <si>
    <t>0.019427871962485327</t>
  </si>
  <si>
    <t>32.924690795960665</t>
  </si>
  <si>
    <t>GATCCAGATCTAACTTGGGGTGGCTTTGTCTTCTTCTTTTACCAATTCCACTAATTGTTTGGT</t>
  </si>
  <si>
    <t>G-41-A;G-63-T</t>
  </si>
  <si>
    <t>-3.162910115978397</t>
  </si>
  <si>
    <t>1.642143505144966</t>
  </si>
  <si>
    <t>2.0770506252656347</t>
  </si>
  <si>
    <t>GATCCAGATCTAACTTGGGGTGGCTTTGTCTTCTTCTTTTACCAATTCCACTAATTGTTTGTG</t>
  </si>
  <si>
    <t>G-41-A;G-62-T</t>
  </si>
  <si>
    <t>-0.6115717618150625</t>
  </si>
  <si>
    <t>0.1286378686042042</t>
  </si>
  <si>
    <t>26.636628317010278</t>
  </si>
  <si>
    <t>GATCCAGATCTAACTTGGGGTGGCTTTGTCTTCTTCTTTTACCAATTCCACTAATTGTTTTGG</t>
  </si>
  <si>
    <t>G-41-A;G-61-T</t>
  </si>
  <si>
    <t>-0.30132309687571857</t>
  </si>
  <si>
    <t>0.11797358967302092</t>
  </si>
  <si>
    <t>36.326079902666834</t>
  </si>
  <si>
    <t>GATCCAGATCTAACTTGGGGTGGCTTTGTCTTCTTCTTTTACCAATTCCACTAATTTTTTGGG</t>
  </si>
  <si>
    <t>G-41-A;G-57-T</t>
  </si>
  <si>
    <t>-0.02224698150458962</t>
  </si>
  <si>
    <t>0.11874171510707532</t>
  </si>
  <si>
    <t>48.01973409011964</t>
  </si>
  <si>
    <t>GATCCAGATCTAACTTGGGGTGGCTTTGTCTTCTTCTTTTACCAATTCCACTACTTGTTTGGG</t>
  </si>
  <si>
    <t>G-41-A;A-54-C</t>
  </si>
  <si>
    <t>0.19402454996032753</t>
  </si>
  <si>
    <t>0.10817857248800743</t>
  </si>
  <si>
    <t>59.61359098648032</t>
  </si>
  <si>
    <t>GATCCAGATCTAACTTGGGGTGGCTTTGTCTTCTTCTTTTACCAATTCCACTAGTTGTTTGGG</t>
  </si>
  <si>
    <t>G-41-A;A-54-G</t>
  </si>
  <si>
    <t>-0.6000963563126587</t>
  </si>
  <si>
    <t>0.15003900573959109</t>
  </si>
  <si>
    <t>26.944054977345427</t>
  </si>
  <si>
    <t>GATCCAGATCTAACTTGGGGTGGCTTTGTCTTCTTCTTTTACCAATTCCACTATTTGTTTGGG</t>
  </si>
  <si>
    <t>G-41-A;A-54-T</t>
  </si>
  <si>
    <t>-0.48398918311220673</t>
  </si>
  <si>
    <t>0.12669159244388695</t>
  </si>
  <si>
    <t>30.26130554526963</t>
  </si>
  <si>
    <t>GATCCAGATCTAACTTGGGGTGGCTTTGTCTTCTTCTTTTACCAATTCCACTCATTGTTTGGG</t>
  </si>
  <si>
    <t>G-41-A;A-53-C</t>
  </si>
  <si>
    <t>-0.36578771559909495</t>
  </si>
  <si>
    <t>0.12356386811058204</t>
  </si>
  <si>
    <t>34.05821680019153</t>
  </si>
  <si>
    <t>GATCCAGATCTAACTTGGGGTGGCTTTGTCTTCTTCTTTTACCAATTCCACTGATTGTTTGGG</t>
  </si>
  <si>
    <t>G-41-A;A-53-G</t>
  </si>
  <si>
    <t>0.11595863217506827</t>
  </si>
  <si>
    <t>0.11618501355968591</t>
  </si>
  <si>
    <t>55.13681638439694</t>
  </si>
  <si>
    <t>GATCCAGATCTAACTTGGGGTGGCTTTGTCTTCTTCTTTTACCAATTCCACTTATTGTTTGGG</t>
  </si>
  <si>
    <t>G-41-A;A-53-T</t>
  </si>
  <si>
    <t>-0.6671696382032724</t>
  </si>
  <si>
    <t>0.15977843733803018</t>
  </si>
  <si>
    <t>25.19610443354258</t>
  </si>
  <si>
    <t>GATCCAGATCTAACTTGGGGTGGCTTTGTCTTCTTCTTTTACCAATTCCAGTAATTGTTTGGG</t>
  </si>
  <si>
    <t>G-41-A;C-51-G</t>
  </si>
  <si>
    <t>0.2422342028892841</t>
  </si>
  <si>
    <t>0.10912265220478283</t>
  </si>
  <si>
    <t>62.55794440305328</t>
  </si>
  <si>
    <t>GATCCAGATCTAACTTGGGGTGGCTTTGTCTTCTTCTTTTACCAATTCCATTAATTGTTTGGG</t>
  </si>
  <si>
    <t>G-41-A;C-51-T</t>
  </si>
  <si>
    <t>-1.2607147636835625</t>
  </si>
  <si>
    <t>0.21111574119530788</t>
  </si>
  <si>
    <t>13.91746144915439</t>
  </si>
  <si>
    <t>GATCCAGATCTAACTTGGGGTGGCTTTGTCTTCTTCTTTTACCAATTCCCCTAATTGTTTGGG</t>
  </si>
  <si>
    <t>G-41-A;A-50-C</t>
  </si>
  <si>
    <t>-1.8321436953655392</t>
  </si>
  <si>
    <t>0.4576299712265726</t>
  </si>
  <si>
    <t>7.859439861291371</t>
  </si>
  <si>
    <t>GATCCAGATCTAACTTGGGGTGGCTTTGTCTTCTTCTTTTACCAATTCCGCTAATTGTTTGGG</t>
  </si>
  <si>
    <t>G-41-A;A-50-G</t>
  </si>
  <si>
    <t>-0.22811539325300098</t>
  </si>
  <si>
    <t>0.11169351403871897</t>
  </si>
  <si>
    <t>39.085190730386785</t>
  </si>
  <si>
    <t>GATCCAGATCTAACTTGGGGTGGCTTTGTCTTCTTCTTTTACCAATTCCTCTAATTGTTTGGG</t>
  </si>
  <si>
    <t>G-41-A;A-50-T</t>
  </si>
  <si>
    <t>-1.4784172723933342</t>
  </si>
  <si>
    <t>0.22491204669444953</t>
  </si>
  <si>
    <t>11.194714669466368</t>
  </si>
  <si>
    <t>GATCCAGATCTAACTTGGGGTGGCTTTGTCTTCTTCTTTTACCAATTCGACTAATTGTTTGGG</t>
  </si>
  <si>
    <t>G-41-A;C-49-G</t>
  </si>
  <si>
    <t>0.5397247663720114</t>
  </si>
  <si>
    <t>0.07976000916076838</t>
  </si>
  <si>
    <t>84.23275005712523</t>
  </si>
  <si>
    <t>GATCCAGATCTAACTTGGGGTGGCTTTGTCTTCTTCTTTTACCAATTCTACTAATTGTTTGGG</t>
  </si>
  <si>
    <t>G-41-A;C-49-T</t>
  </si>
  <si>
    <t>-0.050341195128106836</t>
  </si>
  <si>
    <t>0.10674612634711034</t>
  </si>
  <si>
    <t>46.689431818351</t>
  </si>
  <si>
    <t>GATCCAGATCTAACTTGGGGTGGCTTTGTCTTCTTCTTTTACCAATTGCACTAATTGTTTGGG</t>
  </si>
  <si>
    <t>G-41-A;C-48-G</t>
  </si>
  <si>
    <t>-0.9613032585197258</t>
  </si>
  <si>
    <t>0.14404872820683434</t>
  </si>
  <si>
    <t>18.77555534700175</t>
  </si>
  <si>
    <t>GATCCAGATCTAACTTGGGGTGGCTTTGTCTTCTTCTTTTACCAATTTCACTAATTGTTTGGG</t>
  </si>
  <si>
    <t>G-41-A;C-48-T</t>
  </si>
  <si>
    <t>-1.898999497077817</t>
  </si>
  <si>
    <t>0.25422322746646564</t>
  </si>
  <si>
    <t>7.351170393234822</t>
  </si>
  <si>
    <t>GATCCAGATCTAACTTGGGGTGGCTTTGTCTTCTTCTTTTACCACTTCCACTAATTGTTTGGG</t>
  </si>
  <si>
    <t>G-41-A;A-45-C</t>
  </si>
  <si>
    <t>0.024352603929442856</t>
  </si>
  <si>
    <t>0.12064403584625814</t>
  </si>
  <si>
    <t>50.310391122865134</t>
  </si>
  <si>
    <t>GATCCAGATCTAACTTGGGGTGGCTTTGTCTTCTTCTTTTACCAGTTCCACTAATTGTTTGGG</t>
  </si>
  <si>
    <t>G-41-A;A-45-G</t>
  </si>
  <si>
    <t>0.11082831236386587</t>
  </si>
  <si>
    <t>0.10286209409226607</t>
  </si>
  <si>
    <t>54.854671249204124</t>
  </si>
  <si>
    <t>GATCCAGATCTAACTTGGGGTGGCTTTGTCTTCTTCTTTTACCATTTCCACTAATTGTTTGGG</t>
  </si>
  <si>
    <t>G-41-A;A-45-T</t>
  </si>
  <si>
    <t>-0.7484698854577879</t>
  </si>
  <si>
    <t>0.14373427285447382</t>
  </si>
  <si>
    <t>23.228713153121717</t>
  </si>
  <si>
    <t>GATCCAGATCTAACTTGGGGTGGCTTTGTCTTCTTCTTTTACCCATTCCACTAATTGTTTGGG</t>
  </si>
  <si>
    <t>G-41-A;A-44-C</t>
  </si>
  <si>
    <t>-0.560892806201605</t>
  </si>
  <si>
    <t>0.1494403573835491</t>
  </si>
  <si>
    <t>28.021336240934918</t>
  </si>
  <si>
    <t>GATCCAGATCTAACTTGGGGTGGCTTTGTCTTCTTCTTTTACCGATTCCACTAATTGTTTGGG</t>
  </si>
  <si>
    <t>G-41-A;A-44-G</t>
  </si>
  <si>
    <t>0.35586542725286696</t>
  </si>
  <si>
    <t>0.07674198293418269</t>
  </si>
  <si>
    <t>70.08609830631794</t>
  </si>
  <si>
    <t>GATCCAGATCTAACTTGGGGTGGCTTTGTCTTCTTCTTTTACCTATTCCACTAATTGTTTGGG</t>
  </si>
  <si>
    <t>G-41-A;A-44-T</t>
  </si>
  <si>
    <t>-1.5070246279659054</t>
  </si>
  <si>
    <t>0.20062375100747531</t>
  </si>
  <si>
    <t>10.879000885503029</t>
  </si>
  <si>
    <t>GATCCAGATCTAACTTGGGGTGGCTTTGTCTTCTTCTTTTACGAATTCCACTAATTGTTTGGG</t>
  </si>
  <si>
    <t>G-41-A;C-43-G</t>
  </si>
  <si>
    <t>0.22786241999119888</t>
  </si>
  <si>
    <t>0.08100717222437512</t>
  </si>
  <si>
    <t>61.66530498189078</t>
  </si>
  <si>
    <t>GATCCAGATCTAACTTGGGGTGGCTTTGTCTTCTTCTTTTACTAATTCCACTAATTGTTTGGG</t>
  </si>
  <si>
    <t>G-41-A;C-43-T</t>
  </si>
  <si>
    <t>-1.838444956720962</t>
  </si>
  <si>
    <t>0.2913733704698769</t>
  </si>
  <si>
    <t>7.810071182444428</t>
  </si>
  <si>
    <t>GATCCAGATCTAACTTGGGGTGGCTTTGTCTTCTTCTTTTAGCAATTCCACTAATTGTTTGGG</t>
  </si>
  <si>
    <t>G-41-A;C-42-G</t>
  </si>
  <si>
    <t>-2.4011484827127823</t>
  </si>
  <si>
    <t>0.3495576191280426</t>
  </si>
  <si>
    <t>4.449138812139069</t>
  </si>
  <si>
    <t>GATCCAGATCTAACTTGGGGTGGCTTTGTCTTCTTCTTTTATCAATTCCACTAATTGTTTGGG</t>
  </si>
  <si>
    <t>G-41-A;C-42-T</t>
  </si>
  <si>
    <t>-0.7585882815901049</t>
  </si>
  <si>
    <t>0.1494295040341991</t>
  </si>
  <si>
    <t>22.994860931684542</t>
  </si>
  <si>
    <t>GATCCAGATCTAACTTGGGGTGGCTTTGTCTTCTTCTTTTCACAATTCCACTAATTGTTTGGG</t>
  </si>
  <si>
    <t>G-41-C;C-42-A</t>
  </si>
  <si>
    <t>-0.8265197320961418</t>
  </si>
  <si>
    <t>0.20782469654744448</t>
  </si>
  <si>
    <t>21.4846623761342</t>
  </si>
  <si>
    <t>GATCCAGATCTAACTTGGGGTGGCTTTGTCTTCTTCTTTTCCAAATTCCACTAATTGTTTGGG</t>
  </si>
  <si>
    <t>G-41-C;C-43-A</t>
  </si>
  <si>
    <t>-0.19399088088296942</t>
  </si>
  <si>
    <t>0.20431838368253213</t>
  </si>
  <si>
    <t>40.44197189298022</t>
  </si>
  <si>
    <t>GATCCAGATCTAACTTGGGGTGGCTTTGTCTTCTTCTTTTCCCAAATCCACTAATTGTTTGGG</t>
  </si>
  <si>
    <t>G-41-C;T-46-A</t>
  </si>
  <si>
    <t>-0.6139409031990082</t>
  </si>
  <si>
    <t>0.2523997199021702</t>
  </si>
  <si>
    <t>26.573597072981997</t>
  </si>
  <si>
    <t>GATCCAGATCTAACTTGGGGTGGCTTTGTCTTCTTCTTTTCCCAACTCCACTAATTGTTTGGG</t>
  </si>
  <si>
    <t>G-41-C;T-46-C</t>
  </si>
  <si>
    <t>0.15828083313233032</t>
  </si>
  <si>
    <t>0.1446885172741686</t>
  </si>
  <si>
    <t>57.52041152946335</t>
  </si>
  <si>
    <t>GATCCAGATCTAACTTGGGGTGGCTTTGTCTTCTTCTTTTCCCAAGTCCACTAATTGTTTGGG</t>
  </si>
  <si>
    <t>G-41-C;T-46-G</t>
  </si>
  <si>
    <t>-0.5057997095444925</t>
  </si>
  <si>
    <t>0.19502982654782489</t>
  </si>
  <si>
    <t>29.608436134148512</t>
  </si>
  <si>
    <t>GATCCAGATCTAACTTGGGGTGGCTTTGTCTTCTTCTTTTCCCAATACCACTAATTGTTTGGG</t>
  </si>
  <si>
    <t>G-41-C;T-47-A</t>
  </si>
  <si>
    <t>-0.9608962302572239</t>
  </si>
  <si>
    <t>0.2587053675183193</t>
  </si>
  <si>
    <t>18.78319908417515</t>
  </si>
  <si>
    <t>GATCCAGATCTAACTTGGGGTGGCTTTGTCTTCTTCTTTTCCCAATCCCACTAATTGTTTGGG</t>
  </si>
  <si>
    <t>G-41-C;T-47-C</t>
  </si>
  <si>
    <t>-1.0989077796196234</t>
  </si>
  <si>
    <t>0.32820485933919946</t>
  </si>
  <si>
    <t>16.361831179216804</t>
  </si>
  <si>
    <t>GATCCAGATCTAACTTGGGGTGGCTTTGTCTTCTTCTTTTCCCAATGCCACTAATTGTTTGGG</t>
  </si>
  <si>
    <t>G-41-C;T-47-G</t>
  </si>
  <si>
    <t>-0.8415352135707075</t>
  </si>
  <si>
    <t>0.23100214631454977</t>
  </si>
  <si>
    <t>21.16446976533382</t>
  </si>
  <si>
    <t>GATCCAGATCTAACTTGGGGTGGCTTTGTCTTCTTCTTTTCCCAATTACACTAATTGTTTGGG</t>
  </si>
  <si>
    <t>G-41-C;C-48-A</t>
  </si>
  <si>
    <t>-1.7678564178953042</t>
  </si>
  <si>
    <t>0.5906778213324599</t>
  </si>
  <si>
    <t>8.381296506489434</t>
  </si>
  <si>
    <t>GATCCAGATCTAACTTGGGGTGGCTTTGTCTTCTTCTTTTCCCAATTCAACTAATTGTTTGGG</t>
  </si>
  <si>
    <t>G-41-C;C-49-A</t>
  </si>
  <si>
    <t>-0.07002552068881734</t>
  </si>
  <si>
    <t>0.14417976375854855</t>
  </si>
  <si>
    <t>45.779368221463116</t>
  </si>
  <si>
    <t>GATCCAGATCTAACTTGGGGTGGCTTTGTCTTCTTCTTTTCCCAATTCCAATAATTGTTTGGG</t>
  </si>
  <si>
    <t>G-41-C;C-51-A</t>
  </si>
  <si>
    <t>-1.5804888550868412</t>
  </si>
  <si>
    <t>0.4100685954847149</t>
  </si>
  <si>
    <t>10.108434554157844</t>
  </si>
  <si>
    <t>GATCCAGATCTAACTTGGGGTGGCTTTGTCTTCTTCTTTTCCCAATTCCACAAATTGTTTGGG</t>
  </si>
  <si>
    <t>G-41-C;T-52-A</t>
  </si>
  <si>
    <t>-0.2523768188818053</t>
  </si>
  <si>
    <t>0.17970655343536077</t>
  </si>
  <si>
    <t>38.148338916043535</t>
  </si>
  <si>
    <t>GATCCAGATCTAACTTGGGGTGGCTTTGTCTTCTTCTTTTCCCAATTCCACCAATTGTTTGGG</t>
  </si>
  <si>
    <t>G-41-C;T-52-C</t>
  </si>
  <si>
    <t>-0.06790076836134219</t>
  </si>
  <si>
    <t>0.1404281311814472</t>
  </si>
  <si>
    <t>45.876741451006865</t>
  </si>
  <si>
    <t>GATCCAGATCTAACTTGGGGTGGCTTTGTCTTCTTCTTTTCCCAATTCCACGAATTGTTTGGG</t>
  </si>
  <si>
    <t>G-41-C;T-52-G</t>
  </si>
  <si>
    <t>0.20588438280520438</t>
  </si>
  <si>
    <t>0.14022143801088044</t>
  </si>
  <si>
    <t>60.32480732796346</t>
  </si>
  <si>
    <t>GATCCAGATCTAACTTGGGGTGGCTTTGTCTTCTTCTTTTCCCAATTCCACTAAATGTTTGGG</t>
  </si>
  <si>
    <t>G-41-C;T-55-A</t>
  </si>
  <si>
    <t>-0.3768511217808398</t>
  </si>
  <si>
    <t>0.24040414010977657</t>
  </si>
  <si>
    <t>33.68349359356174</t>
  </si>
  <si>
    <t>GATCCAGATCTAACTTGGGGTGGCTTTGTCTTCTTCTTTTCCCAATTCCACTAACTGTTTGGG</t>
  </si>
  <si>
    <t>G-41-C;T-55-C</t>
  </si>
  <si>
    <t>-0.6437177010476693</t>
  </si>
  <si>
    <t>0.19763314246864178</t>
  </si>
  <si>
    <t>25.793985220315808</t>
  </si>
  <si>
    <t>GATCCAGATCTAACTTGGGGTGGCTTTGTCTTCTTCTTTTCCCAATTCCACTAAGTGTTTGGG</t>
  </si>
  <si>
    <t>G-41-C;T-55-G</t>
  </si>
  <si>
    <t>-0.3612803260615654</t>
  </si>
  <si>
    <t>0.26419449907919895</t>
  </si>
  <si>
    <t>34.21207694357157</t>
  </si>
  <si>
    <t>GATCCAGATCTAACTTGGGGTGGCTTTGTCTTCTTCTTTTCCCAATTCCACTAATAGTTTGGG</t>
  </si>
  <si>
    <t>G-41-C;T-56-A</t>
  </si>
  <si>
    <t>-1.3852289642099638</t>
  </si>
  <si>
    <t>0.432526881426053</t>
  </si>
  <si>
    <t>12.288084716039698</t>
  </si>
  <si>
    <t>GATCCAGATCTAACTTGGGGTGGCTTTGTCTTCTTCTTTTCCCAATTCCACTAATCGTTTGGG</t>
  </si>
  <si>
    <t>G-41-C;T-56-C</t>
  </si>
  <si>
    <t>-0.8909381247028038</t>
  </si>
  <si>
    <t>0.2900823791345088</t>
  </si>
  <si>
    <t>20.144290736334238</t>
  </si>
  <si>
    <t>GATCCAGATCTAACTTGGGGTGGCTTTGTCTTCTTCTTTTCCCAATTCCACTAATGGTTTGGG</t>
  </si>
  <si>
    <t>G-41-C;T-56-G</t>
  </si>
  <si>
    <t>-1.010619169039494</t>
  </si>
  <si>
    <t>0.309715749760767</t>
  </si>
  <si>
    <t>17.8720826302059</t>
  </si>
  <si>
    <t>GATCCAGATCTAACTTGGGGTGGCTTTGTCTTCTTCTTTTCCCAATTCCACTAATTATTTGGG</t>
  </si>
  <si>
    <t>G-41-C;G-57-A</t>
  </si>
  <si>
    <t>-0.2837773162338435</t>
  </si>
  <si>
    <t>0.1875691749493376</t>
  </si>
  <si>
    <t>36.96907375110417</t>
  </si>
  <si>
    <t>GATCCAGATCTAACTTGGGGTGGCTTTGTCTTCTTCTTTTCCCAATTCCACTAATTCTTTGGG</t>
  </si>
  <si>
    <t>G-41-C;G-57-C</t>
  </si>
  <si>
    <t>-0.8012116710408309</t>
  </si>
  <si>
    <t>0.3907388534839613</t>
  </si>
  <si>
    <t>22.03533637710403</t>
  </si>
  <si>
    <t>GATCCAGATCTAACTTGGGGTGGCTTTGTCTTCTTCTTTTCCCAATTCCACTAATTGATTGGG</t>
  </si>
  <si>
    <t>G-41-C;T-58-A</t>
  </si>
  <si>
    <t>-0.19576227269602714</t>
  </si>
  <si>
    <t>0.21473304044641742</t>
  </si>
  <si>
    <t>40.370396727611954</t>
  </si>
  <si>
    <t>GATCCAGATCTAACTTGGGGTGGCTTTGTCTTCTTCTTTTCCCAATTCCACTAATTGCTTGGG</t>
  </si>
  <si>
    <t>G-41-C;T-58-C</t>
  </si>
  <si>
    <t>-0.6459309076581863</t>
  </si>
  <si>
    <t>0.21012148930737623</t>
  </si>
  <si>
    <t>25.736960928261453</t>
  </si>
  <si>
    <t>GATCCAGATCTAACTTGGGGTGGCTTTGTCTTCTTCTTTTCCCAATTCCACTAATTGGTTGGG</t>
  </si>
  <si>
    <t>G-41-C;T-58-G</t>
  </si>
  <si>
    <t>-0.43391847296728553</t>
  </si>
  <si>
    <t>0.2654228570107104</t>
  </si>
  <si>
    <t>31.81508542811212</t>
  </si>
  <si>
    <t>GATCCAGATCTAACTTGGGGTGGCTTTGTCTTCTTCTTTTCCCAATTCCACTAATTGTATGGG</t>
  </si>
  <si>
    <t>G-41-C;T-59-A</t>
  </si>
  <si>
    <t>-0.758974044964395</t>
  </si>
  <si>
    <t>0.2769627256565221</t>
  </si>
  <si>
    <t>22.985992067291715</t>
  </si>
  <si>
    <t>GATCCAGATCTAACTTGGGGTGGCTTTGTCTTCTTCTTTTCCCAATTCCACTAATTGTCTGGG</t>
  </si>
  <si>
    <t>G-41-C;T-59-C</t>
  </si>
  <si>
    <t>-0.3704192712389519</t>
  </si>
  <si>
    <t>0.20488331543693192</t>
  </si>
  <si>
    <t>33.90083900741884</t>
  </si>
  <si>
    <t>GATCCAGATCTAACTTGGGGTGGCTTTGTCTTCTTCTTTTCCCAATTCCACTAATTGTGTGGG</t>
  </si>
  <si>
    <t>G-41-C;T-59-G</t>
  </si>
  <si>
    <t>-1.1607947779945085</t>
  </si>
  <si>
    <t>0.36318246694576967</t>
  </si>
  <si>
    <t>15.379942982269535</t>
  </si>
  <si>
    <t>GATCCAGATCTAACTTGGGGTGGCTTTGTCTTCTTCTTTTCCCAATTCCACTAATTGTTAGGG</t>
  </si>
  <si>
    <t>G-41-C;T-60-A</t>
  </si>
  <si>
    <t>-1.796868000944087</t>
  </si>
  <si>
    <t>0.5499788962780061</t>
  </si>
  <si>
    <t>8.141635114477399</t>
  </si>
  <si>
    <t>GATCCAGATCTAACTTGGGGTGGCTTTGTCTTCTTCTTTTCCCAATTCCACTAATTGTTCGGG</t>
  </si>
  <si>
    <t>G-41-C;T-60-C</t>
  </si>
  <si>
    <t>-0.8039271180780917</t>
  </si>
  <si>
    <t>0.2074893348024623</t>
  </si>
  <si>
    <t>21.97558175519677</t>
  </si>
  <si>
    <t>GATCCAGATCTAACTTGGGGTGGCTTTGTCTTCTTCTTTTCCCAATTCCACTAATTGTTGGGG</t>
  </si>
  <si>
    <t>G-41-C;T-60-G</t>
  </si>
  <si>
    <t>-1.0536178976545278</t>
  </si>
  <si>
    <t>0.2821075434267261</t>
  </si>
  <si>
    <t>17.119893281654466</t>
  </si>
  <si>
    <t>GATCCAGATCTAACTTGGGGTGGCTTTGTCTTCTTCTTTTCCCAATTCCACTAATTGTTTAGG</t>
  </si>
  <si>
    <t>G-41-C;G-61-A</t>
  </si>
  <si>
    <t>-1.8773732938695655</t>
  </si>
  <si>
    <t>0.3578470716633372</t>
  </si>
  <si>
    <t>7.511879801637054</t>
  </si>
  <si>
    <t>GATCCAGATCTAACTTGGGGTGGCTTTGTCTTCTTCTTTTCCCAATTCCACTAATTGTTTCGG</t>
  </si>
  <si>
    <t>G-41-C;G-61-C</t>
  </si>
  <si>
    <t>-0.7126949150711719</t>
  </si>
  <si>
    <t>0.20023663351676557</t>
  </si>
  <si>
    <t>24.074763152401164</t>
  </si>
  <si>
    <t>GATCCAGATCTAACTTGGGGTGGCTTTGTCTTCTTCTTTTCCCAATTCCACTAATTGTTTGAG</t>
  </si>
  <si>
    <t>G-41-C;G-62-A</t>
  </si>
  <si>
    <t>0.14014950329561715</t>
  </si>
  <si>
    <t>0.10216710693460176</t>
  </si>
  <si>
    <t>56.486887868540954</t>
  </si>
  <si>
    <t>GATCCAGATCTAACTTGGGGTGGCTTTGTCTTCTTCTTTTCCCAATTCCACTAATTGTTTGCG</t>
  </si>
  <si>
    <t>G-41-C;G-62-C</t>
  </si>
  <si>
    <t>-0.015753533782233806</t>
  </si>
  <si>
    <t>0.15227580521793072</t>
  </si>
  <si>
    <t>48.332562290662665</t>
  </si>
  <si>
    <t>GATCCAGATCTAACTTGGGGTGGCTTTGTCTTCTTCTTTTCCCAATTCCACTAATTGTTTGGG</t>
  </si>
  <si>
    <t>G-41-C</t>
  </si>
  <si>
    <t>-0.9412690757095443</t>
  </si>
  <si>
    <t>0.0294603629548193</t>
  </si>
  <si>
    <t>19.155501502438362</t>
  </si>
  <si>
    <t>GATCCAGATCTAACTTGGGGTGGCTTTGTCTTCTTCTTTTCCCAATTCCACTAATTGTTTGTG</t>
  </si>
  <si>
    <t>G-41-C;G-62-T</t>
  </si>
  <si>
    <t>-0.8814561622790601</t>
  </si>
  <si>
    <t>0.2393383353189358</t>
  </si>
  <si>
    <t>20.336206575648504</t>
  </si>
  <si>
    <t>GATCCAGATCTAACTTGGGGTGGCTTTGTCTTCTTCTTTTCCCAATTCCACTAATTGTTTTGG</t>
  </si>
  <si>
    <t>G-41-C;G-61-T</t>
  </si>
  <si>
    <t>-1.3380026519967534</t>
  </si>
  <si>
    <t>0.2820068131990016</t>
  </si>
  <si>
    <t>12.882327138408938</t>
  </si>
  <si>
    <t>GATCCAGATCTAACTTGGGGTGGCTTTGTCTTCTTCTTTTCCCAATTCCACTAATTTTTTGGG</t>
  </si>
  <si>
    <t>G-41-C;G-57-T</t>
  </si>
  <si>
    <t>-0.21277732969405672</t>
  </si>
  <si>
    <t>0.23713418717278348</t>
  </si>
  <si>
    <t>39.68930298270164</t>
  </si>
  <si>
    <t>GATCCAGATCTAACTTGGGGTGGCTTTGTCTTCTTCTTTTCCCAATTCCACTACTTGTTTGGG</t>
  </si>
  <si>
    <t>G-41-C;A-54-C</t>
  </si>
  <si>
    <t>-0.2881249063914037</t>
  </si>
  <si>
    <t>0.15298901234450935</t>
  </si>
  <si>
    <t>36.808696250366665</t>
  </si>
  <si>
    <t>GATCCAGATCTAACTTGGGGTGGCTTTGTCTTCTTCTTTTCCCAATTCCACTAGTTGTTTGGG</t>
  </si>
  <si>
    <t>G-41-C;A-54-G</t>
  </si>
  <si>
    <t>-1.4854023495288036</t>
  </si>
  <si>
    <t>0.3625158826025488</t>
  </si>
  <si>
    <t>11.116791191574519</t>
  </si>
  <si>
    <t>GATCCAGATCTAACTTGGGGTGGCTTTGTCTTCTTCTTTTCCCAATTCCACTATTTGTTTGGG</t>
  </si>
  <si>
    <t>G-41-C;A-54-T</t>
  </si>
  <si>
    <t>-0.3244919923692414</t>
  </si>
  <si>
    <t>0.20509556612030327</t>
  </si>
  <si>
    <t>35.494119768275695</t>
  </si>
  <si>
    <t>GATCCAGATCTAACTTGGGGTGGCTTTGTCTTCTTCTTTTCCCAATTCCACTCATTGTTTGGG</t>
  </si>
  <si>
    <t>G-41-C;A-53-C</t>
  </si>
  <si>
    <t>-0.5818894122784801</t>
  </si>
  <si>
    <t>0.21641512098004742</t>
  </si>
  <si>
    <t>27.4391169857966</t>
  </si>
  <si>
    <t>GATCCAGATCTAACTTGGGGTGGCTTTGTCTTCTTCTTTTCCCAATTCCACTGATTGTTTGGG</t>
  </si>
  <si>
    <t>G-41-C;A-53-G</t>
  </si>
  <si>
    <t>-0.11047100173100871</t>
  </si>
  <si>
    <t>0.15682876708303276</t>
  </si>
  <si>
    <t>43.964743695282785</t>
  </si>
  <si>
    <t>GATCCAGATCTAACTTGGGGTGGCTTTGTCTTCTTCTTTTCCCAATTCCACTTATTGTTTGGG</t>
  </si>
  <si>
    <t>G-41-C;A-53-T</t>
  </si>
  <si>
    <t>-0.8131794498841867</t>
  </si>
  <si>
    <t>0.2580294003045752</t>
  </si>
  <si>
    <t>21.773194103809477</t>
  </si>
  <si>
    <t>GATCCAGATCTAACTTGGGGTGGCTTTGTCTTCTTCTTTTCCCAATTCCAGTAATTGTTTGGG</t>
  </si>
  <si>
    <t>G-41-C;C-51-G</t>
  </si>
  <si>
    <t>-0.47834949330300847</t>
  </si>
  <si>
    <t>0.1903469238905654</t>
  </si>
  <si>
    <t>30.432452074810506</t>
  </si>
  <si>
    <t>GATCCAGATCTAACTTGGGGTGGCTTTGTCTTCTTCTTTTCCCAATTCCATTAATTGTTTGGG</t>
  </si>
  <si>
    <t>G-41-C;C-51-T</t>
  </si>
  <si>
    <t>-1.4217269270601973</t>
  </si>
  <si>
    <t>0.48972523277785357</t>
  </si>
  <si>
    <t>11.84768047292831</t>
  </si>
  <si>
    <t>GATCCAGATCTAACTTGGGGTGGCTTTGTCTTCTTCTTTTCCCAATTCCGCTAATTGTTTGGG</t>
  </si>
  <si>
    <t>G-41-C;A-50-G</t>
  </si>
  <si>
    <t>-1.0647574527004287</t>
  </si>
  <si>
    <t>0.3179527803415342</t>
  </si>
  <si>
    <t>16.93024355597008</t>
  </si>
  <si>
    <t>GATCCAGATCTAACTTGGGGTGGCTTTGTCTTCTTCTTTTCCCAATTCCTCTAATTGTTTGGG</t>
  </si>
  <si>
    <t>G-41-C;A-50-T</t>
  </si>
  <si>
    <t>-1.9208304260598765</t>
  </si>
  <si>
    <t>0.4458463024850504</t>
  </si>
  <si>
    <t>7.192426581471125</t>
  </si>
  <si>
    <t>GATCCAGATCTAACTTGGGGTGGCTTTGTCTTCTTCTTTTCCCAATTCGACTAATTGTTTGGG</t>
  </si>
  <si>
    <t>G-41-C;C-49-G</t>
  </si>
  <si>
    <t>-0.02320323307231663</t>
  </si>
  <si>
    <t>0.13581903664166306</t>
  </si>
  <si>
    <t>47.97383709214968</t>
  </si>
  <si>
    <t>GATCCAGATCTAACTTGGGGTGGCTTTGTCTTCTTCTTTTCCCAATTCTACTAATTGTTTGGG</t>
  </si>
  <si>
    <t>G-41-C;C-49-T</t>
  </si>
  <si>
    <t>-0.812777888253544</t>
  </si>
  <si>
    <t>0.24435000959097739</t>
  </si>
  <si>
    <t>21.781939138855854</t>
  </si>
  <si>
    <t>GATCCAGATCTAACTTGGGGTGGCTTTGTCTTCTTCTTTTCCCAATTGCACTAATTGTTTGGG</t>
  </si>
  <si>
    <t>G-41-C;C-48-G</t>
  </si>
  <si>
    <t>-1.3427448687625698</t>
  </si>
  <si>
    <t>0.28779366381356253</t>
  </si>
  <si>
    <t>12.821380974845988</t>
  </si>
  <si>
    <t>GATCCAGATCTAACTTGGGGTGGCTTTGTCTTCTTCTTTTCCCAATTTCACTAATTGTTTGGG</t>
  </si>
  <si>
    <t>G-41-C;C-48-T</t>
  </si>
  <si>
    <t>-1.8953588907319743</t>
  </si>
  <si>
    <t>0.616969356139323</t>
  </si>
  <si>
    <t>7.377981886250292</t>
  </si>
  <si>
    <t>GATCCAGATCTAACTTGGGGTGGCTTTGTCTTCTTCTTTTCCCACTTCCACTAATTGTTTGGG</t>
  </si>
  <si>
    <t>G-41-C;A-45-C</t>
  </si>
  <si>
    <t>-0.742547687997017</t>
  </si>
  <si>
    <t>0.20851117403170724</t>
  </si>
  <si>
    <t>23.36668632811318</t>
  </si>
  <si>
    <t>GATCCAGATCTAACTTGGGGTGGCTTTGTCTTCTTCTTTTCCCAGTTCCACTAATTGTTTGGG</t>
  </si>
  <si>
    <t>G-41-C;A-45-G</t>
  </si>
  <si>
    <t>-0.41442239274272635</t>
  </si>
  <si>
    <t>0.18893593910476192</t>
  </si>
  <si>
    <t>32.44144078356819</t>
  </si>
  <si>
    <t>GATCCAGATCTAACTTGGGGTGGCTTTGTCTTCTTCTTTTCCCATTTCCACTAATTGTTTGGG</t>
  </si>
  <si>
    <t>G-41-C;A-45-T</t>
  </si>
  <si>
    <t>-1.4278719432674114</t>
  </si>
  <si>
    <t>0.32992099356031385</t>
  </si>
  <si>
    <t>11.77509951837065</t>
  </si>
  <si>
    <t>GATCCAGATCTAACTTGGGGTGGCTTTGTCTTCTTCTTTTCCCCATTCCACTAATTGTTTGGG</t>
  </si>
  <si>
    <t>G-41-C;A-44-C</t>
  </si>
  <si>
    <t>-0.8613230984408575</t>
  </si>
  <si>
    <t>0.33773624723280016</t>
  </si>
  <si>
    <t>20.749786062023272</t>
  </si>
  <si>
    <t>GATCCAGATCTAACTTGGGGTGGCTTTGTCTTCTTCTTTTCCCGATTCCACTAATTGTTTGGG</t>
  </si>
  <si>
    <t>G-41-C;A-44-G</t>
  </si>
  <si>
    <t>0.5203164354183669</t>
  </si>
  <si>
    <t>0.1075387583049897</t>
  </si>
  <si>
    <t>82.61369536379543</t>
  </si>
  <si>
    <t>GATCCAGATCTAACTTGGGGTGGCTTTGTCTTCTTCTTTTCCCTATTCCACTAATTGTTTGGG</t>
  </si>
  <si>
    <t>G-41-C;A-44-T</t>
  </si>
  <si>
    <t>-1.955822263669321</t>
  </si>
  <si>
    <t>0.41683154657442506</t>
  </si>
  <si>
    <t>6.94510275151316</t>
  </si>
  <si>
    <t>GATCCAGATCTAACTTGGGGTGGCTTTGTCTTCTTCTTTTCCGAATTCCACTAATTGTTTGGG</t>
  </si>
  <si>
    <t>G-41-C;C-43-G</t>
  </si>
  <si>
    <t>0.20109242676114325</t>
  </si>
  <si>
    <t>0.10900746604797998</t>
  </si>
  <si>
    <t>60.036425012411016</t>
  </si>
  <si>
    <t>GATCCAGATCTAACTTGGGGTGGCTTTGTCTTCTTCTTTTCCTAATTCCACTAATTGTTTGGG</t>
  </si>
  <si>
    <t>G-41-C;C-43-T</t>
  </si>
  <si>
    <t>-1.0975769108899587</t>
  </si>
  <si>
    <t>0.32595296251913874</t>
  </si>
  <si>
    <t>16.38362112525596</t>
  </si>
  <si>
    <t>GATCCAGATCTAACTTGGGGTGGCTTTGTCTTCTTCTTTTCGCAATTCCACTAATTGTTTGGG</t>
  </si>
  <si>
    <t>G-41-C;C-42-G</t>
  </si>
  <si>
    <t>-0.0139378107659697</t>
  </si>
  <si>
    <t>0.1306839118327154</t>
  </si>
  <si>
    <t>48.42040055729759</t>
  </si>
  <si>
    <t>GATCCAGATCTAACTTGGGGTGGCTTTGTCTTCTTCTTTTCTCAATTCCACTAATTGTTTGGG</t>
  </si>
  <si>
    <t>G-41-C;C-42-T</t>
  </si>
  <si>
    <t>-1.2138129951890946</t>
  </si>
  <si>
    <t>0.31727120962058425</t>
  </si>
  <si>
    <t>14.585764803365931</t>
  </si>
  <si>
    <t>GATCCAGATCTAACTTGGGGTGGCTTTGTCTTCTTCTTTTGAAAATTCCACTAATTGTTTGGG</t>
  </si>
  <si>
    <t>C-42-A;C-43-A</t>
  </si>
  <si>
    <t>0.039859119355048184</t>
  </si>
  <si>
    <t>0.09313491877578005</t>
  </si>
  <si>
    <t>51.09660998238698</t>
  </si>
  <si>
    <t>GATCCAGATCTAACTTGGGGTGGCTTTGTCTTCTTCTTTTGACAAATCCACTAATTGTTTGGG</t>
  </si>
  <si>
    <t>C-42-A;T-46-A</t>
  </si>
  <si>
    <t>-2.145684286066056</t>
  </si>
  <si>
    <t>0.40700702656923116</t>
  </si>
  <si>
    <t>5.74410866020968</t>
  </si>
  <si>
    <t>GATCCAGATCTAACTTGGGGTGGCTTTGTCTTCTTCTTTTGACAACTCCACTAATTGTTTGGG</t>
  </si>
  <si>
    <t>C-42-A;T-46-C</t>
  </si>
  <si>
    <t>0.2854672951680597</t>
  </si>
  <si>
    <t>0.0875080876156438</t>
  </si>
  <si>
    <t>65.32183302682373</t>
  </si>
  <si>
    <t>GATCCAGATCTAACTTGGGGTGGCTTTGTCTTCTTCTTTTGACAAGTCCACTAATTGTTTGGG</t>
  </si>
  <si>
    <t>C-42-A;T-46-G</t>
  </si>
  <si>
    <t>-0.1437390221793908</t>
  </si>
  <si>
    <t>0.1142029411815568</t>
  </si>
  <si>
    <t>42.52618537279339</t>
  </si>
  <si>
    <t>GATCCAGATCTAACTTGGGGTGGCTTTGTCTTCTTCTTTTGACAATACCACTAATTGTTTGGG</t>
  </si>
  <si>
    <t>C-42-A;T-47-A</t>
  </si>
  <si>
    <t>-0.5142014845611735</t>
  </si>
  <si>
    <t>0.13237001532510098</t>
  </si>
  <si>
    <t>29.36071482173575</t>
  </si>
  <si>
    <t>GATCCAGATCTAACTTGGGGTGGCTTTGTCTTCTTCTTTTGACAATCCCACTAATTGTTTGGG</t>
  </si>
  <si>
    <t>C-42-A;T-47-C</t>
  </si>
  <si>
    <t>-0.7056206215818543</t>
  </si>
  <si>
    <t>0.14918683393876864</t>
  </si>
  <si>
    <t>24.245678934029275</t>
  </si>
  <si>
    <t>GATCCAGATCTAACTTGGGGTGGCTTTGTCTTCTTCTTTTGACAATTACACTAATTGTTTGGG</t>
  </si>
  <si>
    <t>C-42-A;C-48-A</t>
  </si>
  <si>
    <t>-0.7410553800647826</t>
  </si>
  <si>
    <t>0.15614964532959427</t>
  </si>
  <si>
    <t>23.401582651024277</t>
  </si>
  <si>
    <t>GATCCAGATCTAACTTGGGGTGGCTTTGTCTTCTTCTTTTGACAATTCAACTAATTGTTTGGG</t>
  </si>
  <si>
    <t>C-42-A;C-49-A</t>
  </si>
  <si>
    <t>0.4140971549617599</t>
  </si>
  <si>
    <t>0.08809790928181711</t>
  </si>
  <si>
    <t>74.28850207600571</t>
  </si>
  <si>
    <t>GATCCAGATCTAACTTGGGGTGGCTTTGTCTTCTTCTTTTGACAATTCCAATAATTGTTTGGG</t>
  </si>
  <si>
    <t>C-42-A;C-51-A</t>
  </si>
  <si>
    <t>-0.32836104277516465</t>
  </si>
  <si>
    <t>0.1364181322624005</t>
  </si>
  <si>
    <t>35.35705655300389</t>
  </si>
  <si>
    <t>GATCCAGATCTAACTTGGGGTGGCTTTGTCTTCTTCTTTTGACAATTCCACAAATTGTTTGGG</t>
  </si>
  <si>
    <t>C-42-A;T-52-A</t>
  </si>
  <si>
    <t>-0.021394208913690163</t>
  </si>
  <si>
    <t>0.11260211254823377</t>
  </si>
  <si>
    <t>48.06070146862004</t>
  </si>
  <si>
    <t>GATCCAGATCTAACTTGGGGTGGCTTTGTCTTCTTCTTTTGACAATTCCACCAATTGTTTGGG</t>
  </si>
  <si>
    <t>C-42-A;T-52-C</t>
  </si>
  <si>
    <t>-0.6968165185403419</t>
  </si>
  <si>
    <t>0.16890978924696973</t>
  </si>
  <si>
    <t>24.460082821727287</t>
  </si>
  <si>
    <t>GATCCAGATCTAACTTGGGGTGGCTTTGTCTTCTTCTTTTGACAATTCCACGAATTGTTTGGG</t>
  </si>
  <si>
    <t>C-42-A;T-52-G</t>
  </si>
  <si>
    <t>0.4574693879274351</t>
  </si>
  <si>
    <t>0.09729989922158028</t>
  </si>
  <si>
    <t>77.58145547000696</t>
  </si>
  <si>
    <t>GATCCAGATCTAACTTGGGGTGGCTTTGTCTTCTTCTTTTGACAATTCCACTAAATGTTTGGG</t>
  </si>
  <si>
    <t>C-42-A;T-55-A</t>
  </si>
  <si>
    <t>-0.3556631336330174</t>
  </si>
  <si>
    <t>0.1371725186020473</t>
  </si>
  <si>
    <t>34.40479351945986</t>
  </si>
  <si>
    <t>GATCCAGATCTAACTTGGGGTGGCTTTGTCTTCTTCTTTTGACAATTCCACTAACTGTTTGGG</t>
  </si>
  <si>
    <t>C-42-A;T-55-C</t>
  </si>
  <si>
    <t>-0.10855832234729243</t>
  </si>
  <si>
    <t>0.12840924083015837</t>
  </si>
  <si>
    <t>44.04891462449913</t>
  </si>
  <si>
    <t>GATCCAGATCTAACTTGGGGTGGCTTTGTCTTCTTCTTTTGACAATTCCACTAAGTGTTTGGG</t>
  </si>
  <si>
    <t>C-42-A;T-55-G</t>
  </si>
  <si>
    <t>-0.5601122219436623</t>
  </si>
  <si>
    <t>0.16962510094616187</t>
  </si>
  <si>
    <t>28.043217793977977</t>
  </si>
  <si>
    <t>GATCCAGATCTAACTTGGGGTGGCTTTGTCTTCTTCTTTTGACAATTCCACTAATAGTTTGGG</t>
  </si>
  <si>
    <t>C-42-A;T-56-A</t>
  </si>
  <si>
    <t>-1.1800456764335865</t>
  </si>
  <si>
    <t>0.25189234714412223</t>
  </si>
  <si>
    <t>15.08669694306638</t>
  </si>
  <si>
    <t>GATCCAGATCTAACTTGGGGTGGCTTTGTCTTCTTCTTTTGACAATTCCACTAATCGTTTGGG</t>
  </si>
  <si>
    <t>C-42-A;T-56-C</t>
  </si>
  <si>
    <t>-0.18485703258959962</t>
  </si>
  <si>
    <t>0.12340486895722344</t>
  </si>
  <si>
    <t>40.813054856819754</t>
  </si>
  <si>
    <t>GATCCAGATCTAACTTGGGGTGGCTTTGTCTTCTTCTTTTGACAATTCCACTAATGGTTTGGG</t>
  </si>
  <si>
    <t>C-42-A;T-56-G</t>
  </si>
  <si>
    <t>-1.1236407351935245</t>
  </si>
  <si>
    <t>0.19810444318294435</t>
  </si>
  <si>
    <t>15.962118153605608</t>
  </si>
  <si>
    <t>GATCCAGATCTAACTTGGGGTGGCTTTGTCTTCTTCTTTTGACAATTCCACTAATTATTTGGG</t>
  </si>
  <si>
    <t>C-42-A;G-57-A</t>
  </si>
  <si>
    <t>-0.48791543436050566</t>
  </si>
  <si>
    <t>0.131870175891661</t>
  </si>
  <si>
    <t>30.142724997440318</t>
  </si>
  <si>
    <t>GATCCAGATCTAACTTGGGGTGGCTTTGTCTTCTTCTTTTGACAATTCCACTAATTCTTTGGG</t>
  </si>
  <si>
    <t>C-42-A;G-57-C</t>
  </si>
  <si>
    <t>-0.5216878726972678</t>
  </si>
  <si>
    <t>0.16121869623013188</t>
  </si>
  <si>
    <t>29.14172984067768</t>
  </si>
  <si>
    <t>GATCCAGATCTAACTTGGGGTGGCTTTGTCTTCTTCTTTTGACAATTCCACTAATTGATTGGG</t>
  </si>
  <si>
    <t>C-42-A;T-58-A</t>
  </si>
  <si>
    <t>-0.47843061391848235</t>
  </si>
  <si>
    <t>0.1511756415071255</t>
  </si>
  <si>
    <t>30.42998347569631</t>
  </si>
  <si>
    <t>GATCCAGATCTAACTTGGGGTGGCTTTGTCTTCTTCTTTTGACAATTCCACTAATTGCTTGGG</t>
  </si>
  <si>
    <t>C-42-A;T-58-C</t>
  </si>
  <si>
    <t>-0.3754635594493838</t>
  </si>
  <si>
    <t>0.12474700668265387</t>
  </si>
  <si>
    <t>33.73026398137416</t>
  </si>
  <si>
    <t>GATCCAGATCTAACTTGGGGTGGCTTTGTCTTCTTCTTTTGACAATTCCACTAATTGGTTGGG</t>
  </si>
  <si>
    <t>C-42-A;T-58-G</t>
  </si>
  <si>
    <t>-1.279918135552532</t>
  </si>
  <si>
    <t>0.27977421843614203</t>
  </si>
  <si>
    <t>13.652749081264126</t>
  </si>
  <si>
    <t>GATCCAGATCTAACTTGGGGTGGCTTTGTCTTCTTCTTTTGACAATTCCACTAATTGTATGGG</t>
  </si>
  <si>
    <t>C-42-A;T-59-A</t>
  </si>
  <si>
    <t>-0.7638588558721563</t>
  </si>
  <si>
    <t>0.1634793498938698</t>
  </si>
  <si>
    <t>22.873983635243874</t>
  </si>
  <si>
    <t>GATCCAGATCTAACTTGGGGTGGCTTTGTCTTCTTCTTTTGACAATTCCACTAATTGTCTGGG</t>
  </si>
  <si>
    <t>C-42-A;T-59-C</t>
  </si>
  <si>
    <t>-0.25671343296648186</t>
  </si>
  <si>
    <t>0.14111189758213652</t>
  </si>
  <si>
    <t>37.98326248728146</t>
  </si>
  <si>
    <t>GATCCAGATCTAACTTGGGGTGGCTTTGTCTTCTTCTTTTGACAATTCCACTAATTGTGTGGG</t>
  </si>
  <si>
    <t>C-42-A;T-59-G</t>
  </si>
  <si>
    <t>-0.6600355420518204</t>
  </si>
  <si>
    <t>0.16027930357387832</t>
  </si>
  <si>
    <t>25.37649857468661</t>
  </si>
  <si>
    <t>GATCCAGATCTAACTTGGGGTGGCTTTGTCTTCTTCTTTTGACAATTCCACTAATTGTTAGGG</t>
  </si>
  <si>
    <t>C-42-A;T-60-A</t>
  </si>
  <si>
    <t>-1.8146120041863558</t>
  </si>
  <si>
    <t>0.30421306417975447</t>
  </si>
  <si>
    <t>7.9984440628026725</t>
  </si>
  <si>
    <t>GATCCAGATCTAACTTGGGGTGGCTTTGTCTTCTTCTTTTGACAATTCCACTAATTGTTCGGG</t>
  </si>
  <si>
    <t>C-42-A;T-60-C</t>
  </si>
  <si>
    <t>-0.9153029569414247</t>
  </si>
  <si>
    <t>0.1512806386519039</t>
  </si>
  <si>
    <t>19.65940948420165</t>
  </si>
  <si>
    <t>GATCCAGATCTAACTTGGGGTGGCTTTGTCTTCTTCTTTTGACAATTCCACTAATTGTTGGGG</t>
  </si>
  <si>
    <t>C-42-A;T-60-G</t>
  </si>
  <si>
    <t>-1.0454472128020615</t>
  </si>
  <si>
    <t>0.21027491544216653</t>
  </si>
  <si>
    <t>17.2603475567817</t>
  </si>
  <si>
    <t>GATCCAGATCTAACTTGGGGTGGCTTTGTCTTCTTCTTTTGACAATTCCACTAATTGTTTAGG</t>
  </si>
  <si>
    <t>C-42-A;G-61-A</t>
  </si>
  <si>
    <t>-0.9478824940015608</t>
  </si>
  <si>
    <t>0.12223235833302237</t>
  </si>
  <si>
    <t>19.029236141441928</t>
  </si>
  <si>
    <t>GATCCAGATCTAACTTGGGGTGGCTTTGTCTTCTTCTTTTGACAATTCCACTAATTGTTTCGG</t>
  </si>
  <si>
    <t>C-42-A;G-61-C</t>
  </si>
  <si>
    <t>-0.04192305789276722</t>
  </si>
  <si>
    <t>0.14393589511264349</t>
  </si>
  <si>
    <t>47.08412883883156</t>
  </si>
  <si>
    <t>GATCCAGATCTAACTTGGGGTGGCTTTGTCTTCTTCTTTTGACAATTCCACTAATTGTTTGAG</t>
  </si>
  <si>
    <t>C-42-A;G-62-A</t>
  </si>
  <si>
    <t>0.40724637045470724</t>
  </si>
  <si>
    <t>0.07306971594764503</t>
  </si>
  <si>
    <t>73.78130688310766</t>
  </si>
  <si>
    <t>GATCCAGATCTAACTTGGGGTGGCTTTGTCTTCTTCTTTTGACAATTCCACTAATTGTTTGCG</t>
  </si>
  <si>
    <t>C-42-A;G-62-C</t>
  </si>
  <si>
    <t>-0.26322687312628346</t>
  </si>
  <si>
    <t>0.12081346177663875</t>
  </si>
  <si>
    <t>37.736664751617035</t>
  </si>
  <si>
    <t>GATCCAGATCTAACTTGGGGTGGCTTTGTCTTCTTCTTTTGACAATTCCACTAATTGTTTGGA</t>
  </si>
  <si>
    <t>C-42-A;G-63-A</t>
  </si>
  <si>
    <t>-2.615999101421837</t>
  </si>
  <si>
    <t>0.7146678352561037</t>
  </si>
  <si>
    <t>3.5889509071698242</t>
  </si>
  <si>
    <t>GATCCAGATCTAACTTGGGGTGGCTTTGTCTTCTTCTTTTGACAATTCCACTAATTGTTTGGC</t>
  </si>
  <si>
    <t>C-42-A;G-63-C</t>
  </si>
  <si>
    <t>-2.4798581585626174</t>
  </si>
  <si>
    <t>1.3252379036210196</t>
  </si>
  <si>
    <t>4.112375640482252</t>
  </si>
  <si>
    <t>GATCCAGATCTAACTTGGGGTGGCTTTGTCTTCTTCTTTTGACAATTCCACTAATTGTTTGGG</t>
  </si>
  <si>
    <t>C-42-A</t>
  </si>
  <si>
    <t>-0.658331210797311</t>
  </si>
  <si>
    <t>0.02127190907661482</t>
  </si>
  <si>
    <t>25.419785411413727</t>
  </si>
  <si>
    <t>GATCCAGATCTAACTTGGGGTGGCTTTGTCTTCTTCTTTTGACAATTCCACTAATTGTTTGTG</t>
  </si>
  <si>
    <t>C-42-A;G-62-T</t>
  </si>
  <si>
    <t>-1.0293351192039988</t>
  </si>
  <si>
    <t>0.1699174811969467</t>
  </si>
  <si>
    <t>17.540700362545955</t>
  </si>
  <si>
    <t>GATCCAGATCTAACTTGGGGTGGCTTTGTCTTCTTCTTTTGACAATTCCACTAATTGTTTTGG</t>
  </si>
  <si>
    <t>C-42-A;G-61-T</t>
  </si>
  <si>
    <t>-0.38387689105609635</t>
  </si>
  <si>
    <t>0.12443099807707522</t>
  </si>
  <si>
    <t>33.44767052845766</t>
  </si>
  <si>
    <t>GATCCAGATCTAACTTGGGGTGGCTTTGTCTTCTTCTTTTGACAATTCCACTAATTTTTTGGG</t>
  </si>
  <si>
    <t>C-42-A;G-57-T</t>
  </si>
  <si>
    <t>-0.13868968442622429</t>
  </si>
  <si>
    <t>0.1465640509269659</t>
  </si>
  <si>
    <t>42.741457479504305</t>
  </si>
  <si>
    <t>GATCCAGATCTAACTTGGGGTGGCTTTGTCTTCTTCTTTTGACAATTCCACTACTTGTTTGGG</t>
  </si>
  <si>
    <t>C-42-A;A-54-C</t>
  </si>
  <si>
    <t>-0.6053770253697883</t>
  </si>
  <si>
    <t>0.1487923979488459</t>
  </si>
  <si>
    <t>26.802147353315746</t>
  </si>
  <si>
    <t>GATCCAGATCTAACTTGGGGTGGCTTTGTCTTCTTCTTTTGACAATTCCACTAGTTGTTTGGG</t>
  </si>
  <si>
    <t>C-42-A;A-54-G</t>
  </si>
  <si>
    <t>-0.2577164850209515</t>
  </si>
  <si>
    <t>0.15284195017121552</t>
  </si>
  <si>
    <t>37.94518239915618</t>
  </si>
  <si>
    <t>GATCCAGATCTAACTTGGGGTGGCTTTGTCTTCTTCTTTTGACAATTCCACTATTTGTTTGGG</t>
  </si>
  <si>
    <t>C-42-A;A-54-T</t>
  </si>
  <si>
    <t>0.009999053510245298</t>
  </si>
  <si>
    <t>0.13243253989090834</t>
  </si>
  <si>
    <t>49.59341626415005</t>
  </si>
  <si>
    <t>GATCCAGATCTAACTTGGGGTGGCTTTGTCTTCTTCTTTTGACAATTCCACTCATTGTTTGGG</t>
  </si>
  <si>
    <t>C-42-A;A-53-C</t>
  </si>
  <si>
    <t>-2.000153086578086</t>
  </si>
  <si>
    <t>0.3719170790056761</t>
  </si>
  <si>
    <t>6.643945230221334</t>
  </si>
  <si>
    <t>GATCCAGATCTAACTTGGGGTGGCTTTGTCTTCTTCTTTTGACAATTCCACTGATTGTTTGGG</t>
  </si>
  <si>
    <t>C-42-A;A-53-G</t>
  </si>
  <si>
    <t>0.10581906486685627</t>
  </si>
  <si>
    <t>0.11341986806701271</t>
  </si>
  <si>
    <t>54.58057769890732</t>
  </si>
  <si>
    <t>GATCCAGATCTAACTTGGGGTGGCTTTGTCTTCTTCTTTTGACAATTCCACTTATTGTTTGGG</t>
  </si>
  <si>
    <t>C-42-A;A-53-T</t>
  </si>
  <si>
    <t>-0.7343681367966753</t>
  </si>
  <si>
    <t>0.14759222610292244</t>
  </si>
  <si>
    <t>23.558599145681303</t>
  </si>
  <si>
    <t>GATCCAGATCTAACTTGGGGTGGCTTTGTCTTCTTCTTTTGACAATTCCAGTAATTGTTTGGG</t>
  </si>
  <si>
    <t>C-42-A;C-51-G</t>
  </si>
  <si>
    <t>0.19220032871983495</t>
  </si>
  <si>
    <t>0.11001444603546066</t>
  </si>
  <si>
    <t>59.5049417378444</t>
  </si>
  <si>
    <t>GATCCAGATCTAACTTGGGGTGGCTTTGTCTTCTTCTTTTGACAATTCCATTAATTGTTTGGG</t>
  </si>
  <si>
    <t>C-42-A;C-51-T</t>
  </si>
  <si>
    <t>-0.4464384955436404</t>
  </si>
  <si>
    <t>0.1215514991836839</t>
  </si>
  <si>
    <t>31.419242989130055</t>
  </si>
  <si>
    <t>GATCCAGATCTAACTTGGGGTGGCTTTGTCTTCTTCTTTTGACAATTCCCCTAATTGTTTGGG</t>
  </si>
  <si>
    <t>C-42-A;A-50-C</t>
  </si>
  <si>
    <t>-1.8349249367525915</t>
  </si>
  <si>
    <t>0.359558516138554</t>
  </si>
  <si>
    <t>7.837611231285618</t>
  </si>
  <si>
    <t>GATCCAGATCTAACTTGGGGTGGCTTTGTCTTCTTCTTTTGACAATTCCGCTAATTGTTTGGG</t>
  </si>
  <si>
    <t>C-42-A;A-50-G</t>
  </si>
  <si>
    <t>0.13284056150723153</t>
  </si>
  <si>
    <t>0.09693035764426916</t>
  </si>
  <si>
    <t>56.07553360671181</t>
  </si>
  <si>
    <t>GATCCAGATCTAACTTGGGGTGGCTTTGTCTTCTTCTTTTGACAATTCCTCTAATTGTTTGGG</t>
  </si>
  <si>
    <t>C-42-A;A-50-T</t>
  </si>
  <si>
    <t>-0.18355771323008468</t>
  </si>
  <si>
    <t>0.1396584521297453</t>
  </si>
  <si>
    <t>40.86611851497002</t>
  </si>
  <si>
    <t>GATCCAGATCTAACTTGGGGTGGCTTTGTCTTCTTCTTTTGACAATTCGACTAATTGTTTGGG</t>
  </si>
  <si>
    <t>C-42-A;C-49-G</t>
  </si>
  <si>
    <t>0.35213580458297555</t>
  </si>
  <si>
    <t>0.08360695149251779</t>
  </si>
  <si>
    <t>69.8251904515928</t>
  </si>
  <si>
    <t>GATCCAGATCTAACTTGGGGTGGCTTTGTCTTCTTCTTTTGACAATTCTACTAATTGTTTGGG</t>
  </si>
  <si>
    <t>C-42-A;C-49-T</t>
  </si>
  <si>
    <t>0.32282563294463684</t>
  </si>
  <si>
    <t>0.07579358985833787</t>
  </si>
  <si>
    <t>67.8083041642628</t>
  </si>
  <si>
    <t>GATCCAGATCTAACTTGGGGTGGCTTTGTCTTCTTCTTTTGACAATTGCACTAATTGTTTGGG</t>
  </si>
  <si>
    <t>C-42-A;C-48-G</t>
  </si>
  <si>
    <t>-0.6822815032599089</t>
  </si>
  <si>
    <t>0.12681536362465293</t>
  </si>
  <si>
    <t>24.818206863561336</t>
  </si>
  <si>
    <t>GATCCAGATCTAACTTGGGGTGGCTTTGTCTTCTTCTTTTGACAATTTCACTAATTGTTTGGG</t>
  </si>
  <si>
    <t>C-42-A;C-48-T</t>
  </si>
  <si>
    <t>-0.7647240427067661</t>
  </si>
  <si>
    <t>0.1528373163923549</t>
  </si>
  <si>
    <t>22.85420192441943</t>
  </si>
  <si>
    <t>GATCCAGATCTAACTTGGGGTGGCTTTGTCTTCTTCTTTTGACACTTCCACTAATTGTTTGGG</t>
  </si>
  <si>
    <t>C-42-A;A-45-C</t>
  </si>
  <si>
    <t>0.27289542931863986</t>
  </si>
  <si>
    <t>0.10251789821921789</t>
  </si>
  <si>
    <t>64.50575625731283</t>
  </si>
  <si>
    <t>GATCCAGATCTAACTTGGGGTGGCTTTGTCTTCTTCTTTTGACAGTTCCACTAATTGTTTGGG</t>
  </si>
  <si>
    <t>C-42-A;A-45-G</t>
  </si>
  <si>
    <t>-0.3650911736508927</t>
  </si>
  <si>
    <t>0.11596373755908979</t>
  </si>
  <si>
    <t>34.08194804081665</t>
  </si>
  <si>
    <t>GATCCAGATCTAACTTGGGGTGGCTTTGTCTTCTTCTTTTGACATTTCCACTAATTGTTTGGG</t>
  </si>
  <si>
    <t>C-42-A;A-45-T</t>
  </si>
  <si>
    <t>-0.25974123165992585</t>
  </si>
  <si>
    <t>0.11191354737918399</t>
  </si>
  <si>
    <t>37.868430746174845</t>
  </si>
  <si>
    <t>GATCCAGATCTAACTTGGGGTGGCTTTGTCTTCTTCTTTTGACCATTCCACTAATTGTTTGGG</t>
  </si>
  <si>
    <t>C-42-A;A-44-C</t>
  </si>
  <si>
    <t>0.4254513603717074</t>
  </si>
  <si>
    <t>0.10107851531874318</t>
  </si>
  <si>
    <t>75.13679572500425</t>
  </si>
  <si>
    <t>GATCCAGATCTAACTTGGGGTGGCTTTGTCTTCTTCTTTTGACGATTCCACTAATTGTTTGGG</t>
  </si>
  <si>
    <t>C-42-A;A-44-G</t>
  </si>
  <si>
    <t>0.40391782894005146</t>
  </si>
  <si>
    <t>0.090706932122903</t>
  </si>
  <si>
    <t>73.53613100554755</t>
  </si>
  <si>
    <t>GATCCAGATCTAACTTGGGGTGGCTTTGTCTTCTTCTTTTGACTATTCCACTAATTGTTTGGG</t>
  </si>
  <si>
    <t>C-42-A;A-44-T</t>
  </si>
  <si>
    <t>-0.46487404202255955</t>
  </si>
  <si>
    <t>0.11988630474217471</t>
  </si>
  <si>
    <t>30.845318634083444</t>
  </si>
  <si>
    <t>GATCCAGATCTAACTTGGGGTGGCTTTGTCTTCTTCTTTTGAGAATTCCACTAATTGTTTGGG</t>
  </si>
  <si>
    <t>C-42-A;C-43-G</t>
  </si>
  <si>
    <t>0.15844463060902236</t>
  </si>
  <si>
    <t>0.0737893860385934</t>
  </si>
  <si>
    <t>57.529833999397496</t>
  </si>
  <si>
    <t>GATCCAGATCTAACTTGGGGTGGCTTTGTCTTCTTCTTTTGATAATTCCACTAATTGTTTGGG</t>
  </si>
  <si>
    <t>C-42-A;C-43-T</t>
  </si>
  <si>
    <t>-0.8124790196033704</t>
  </si>
  <si>
    <t>0.1341884242959126</t>
  </si>
  <si>
    <t>21.78845005050967</t>
  </si>
  <si>
    <t>GATCCAGATCTAACTTGGGGTGGCTTTGTCTTCTTCTTTTGCAAAATCCACTAATTGTTTGGG</t>
  </si>
  <si>
    <t>C-43-A;T-46-A</t>
  </si>
  <si>
    <t>0.10042685208230276</t>
  </si>
  <si>
    <t>0.1176072984685385</t>
  </si>
  <si>
    <t>54.28705967705872</t>
  </si>
  <si>
    <t>GATCCAGATCTAACTTGGGGTGGCTTTGTCTTCTTCTTTTGCAAACTCCACTAATTGTTTGGG</t>
  </si>
  <si>
    <t>C-43-A;T-46-C</t>
  </si>
  <si>
    <t>0.2504899760628579</t>
  </si>
  <si>
    <t>0.09059245499897063</t>
  </si>
  <si>
    <t>63.07654638686232</t>
  </si>
  <si>
    <t>GATCCAGATCTAACTTGGGGTGGCTTTGTCTTCTTCTTTTGCAAAGTCCACTAATTGTTTGGG</t>
  </si>
  <si>
    <t>C-43-A;T-46-G</t>
  </si>
  <si>
    <t>-0.9455723730794198</t>
  </si>
  <si>
    <t>0.16118343329309548</t>
  </si>
  <si>
    <t>19.073246793376065</t>
  </si>
  <si>
    <t>GATCCAGATCTAACTTGGGGTGGCTTTGTCTTCTTCTTTTGCAAATACCACTAATTGTTTGGG</t>
  </si>
  <si>
    <t>C-43-A;T-47-A</t>
  </si>
  <si>
    <t>-0.6217297226462674</t>
  </si>
  <si>
    <t>0.1441293681795079</t>
  </si>
  <si>
    <t>26.36742408769643</t>
  </si>
  <si>
    <t>GATCCAGATCTAACTTGGGGTGGCTTTGTCTTCTTCTTTTGCAAATCCCACTAATTGTTTGGG</t>
  </si>
  <si>
    <t>C-43-A;T-47-C</t>
  </si>
  <si>
    <t>-0.5290789732134357</t>
  </si>
  <si>
    <t>0.16222679804590626</t>
  </si>
  <si>
    <t>28.927134411320164</t>
  </si>
  <si>
    <t>GATCCAGATCTAACTTGGGGTGGCTTTGTCTTCTTCTTTTGCAAATGCCACTAATTGTTTGGG</t>
  </si>
  <si>
    <t>C-43-A;T-47-G</t>
  </si>
  <si>
    <t>-2.1028243915383737</t>
  </si>
  <si>
    <t>0.3056024143738458</t>
  </si>
  <si>
    <t>5.995652619941585</t>
  </si>
  <si>
    <t>GATCCAGATCTAACTTGGGGTGGCTTTGTCTTCTTCTTTTGCAAATTACACTAATTGTTTGGG</t>
  </si>
  <si>
    <t>C-43-A;C-48-A</t>
  </si>
  <si>
    <t>-1.7876038956827787</t>
  </si>
  <si>
    <t>0.27525606543340025</t>
  </si>
  <si>
    <t>8.217410532960823</t>
  </si>
  <si>
    <t>GATCCAGATCTAACTTGGGGTGGCTTTGTCTTCTTCTTTTGCAAATTCAACTAATTGTTTGGG</t>
  </si>
  <si>
    <t>C-43-A;C-49-A</t>
  </si>
  <si>
    <t>0.30915978770535113</t>
  </si>
  <si>
    <t>0.09566505661449547</t>
  </si>
  <si>
    <t>66.88794940982007</t>
  </si>
  <si>
    <t>GATCCAGATCTAACTTGGGGTGGCTTTGTCTTCTTCTTTTGCAAATTCCAATAATTGTTTGGG</t>
  </si>
  <si>
    <t>C-43-A;C-51-A</t>
  </si>
  <si>
    <t>-1.1006026724525992</t>
  </si>
  <si>
    <t>0.21267667281789415</t>
  </si>
  <si>
    <t>16.3341231165482</t>
  </si>
  <si>
    <t>GATCCAGATCTAACTTGGGGTGGCTTTGTCTTCTTCTTTTGCAAATTCCACAAATTGTTTGGG</t>
  </si>
  <si>
    <t>C-43-A;T-52-A</t>
  </si>
  <si>
    <t>0.3020601728068024</t>
  </si>
  <si>
    <t>0.0975339489244187</t>
  </si>
  <si>
    <t>66.41475247327124</t>
  </si>
  <si>
    <t>GATCCAGATCTAACTTGGGGTGGCTTTGTCTTCTTCTTTTGCAAATTCCACCAATTGTTTGGG</t>
  </si>
  <si>
    <t>C-43-A;T-52-C</t>
  </si>
  <si>
    <t>-0.0016118751173973683</t>
  </si>
  <si>
    <t>0.10331253291227321</t>
  </si>
  <si>
    <t>49.02092068185001</t>
  </si>
  <si>
    <t>GATCCAGATCTAACTTGGGGTGGCTTTGTCTTCTTCTTTTGCAAATTCCACGAATTGTTTGGG</t>
  </si>
  <si>
    <t>C-43-A;T-52-G</t>
  </si>
  <si>
    <t>0.5088259384628622</t>
  </si>
  <si>
    <t>0.10135740331879331</t>
  </si>
  <si>
    <t>81.66985592552088</t>
  </si>
  <si>
    <t>GATCCAGATCTAACTTGGGGTGGCTTTGTCTTCTTCTTTTGCAAATTCCACTAAATGTTTGGG</t>
  </si>
  <si>
    <t>C-43-A;T-55-A</t>
  </si>
  <si>
    <t>-0.3463479726417815</t>
  </si>
  <si>
    <t>0.12906183367079266</t>
  </si>
  <si>
    <t>34.726777045890934</t>
  </si>
  <si>
    <t>GATCCAGATCTAACTTGGGGTGGCTTTGTCTTCTTCTTTTGCAAATTCCACTAACTGTTTGGG</t>
  </si>
  <si>
    <t>C-43-A;T-55-C</t>
  </si>
  <si>
    <t>0.1570195110683517</t>
  </si>
  <si>
    <t>0.12582802604506993</t>
  </si>
  <si>
    <t>57.44790550161115</t>
  </si>
  <si>
    <t>GATCCAGATCTAACTTGGGGTGGCTTTGTCTTCTTCTTTTGCAAATTCCACTAAGTGTTTGGG</t>
  </si>
  <si>
    <t>C-43-A;T-55-G</t>
  </si>
  <si>
    <t>-0.10369568146120459</t>
  </si>
  <si>
    <t>0.14434201257667256</t>
  </si>
  <si>
    <t>44.26363029726052</t>
  </si>
  <si>
    <t>GATCCAGATCTAACTTGGGGTGGCTTTGTCTTCTTCTTTTGCAAATTCCACTAATAGTTTGGG</t>
  </si>
  <si>
    <t>C-43-A;T-56-A</t>
  </si>
  <si>
    <t>-0.550086984355787</t>
  </si>
  <si>
    <t>0.17374245683741707</t>
  </si>
  <si>
    <t>28.325771683516397</t>
  </si>
  <si>
    <t>GATCCAGATCTAACTTGGGGTGGCTTTGTCTTCTTCTTTTGCAAATTCCACTAATCGTTTGGG</t>
  </si>
  <si>
    <t>C-43-A;T-56-C</t>
  </si>
  <si>
    <t>-0.1773216742715246</t>
  </si>
  <si>
    <t>0.12057194242117102</t>
  </si>
  <si>
    <t>41.121757480946066</t>
  </si>
  <si>
    <t>GATCCAGATCTAACTTGGGGTGGCTTTGTCTTCTTCTTTTGCAAATTCCACTAATGGTTTGGG</t>
  </si>
  <si>
    <t>C-43-A;T-56-G</t>
  </si>
  <si>
    <t>-0.34070043522004745</t>
  </si>
  <si>
    <t>0.11887628976094337</t>
  </si>
  <si>
    <t>34.923452662504346</t>
  </si>
  <si>
    <t>GATCCAGATCTAACTTGGGGTGGCTTTGTCTTCTTCTTTTGCAAATTCCACTAATTATTTGGG</t>
  </si>
  <si>
    <t>C-43-A;G-57-A</t>
  </si>
  <si>
    <t>0.1387713944330311</t>
  </si>
  <si>
    <t>0.08420314503264295</t>
  </si>
  <si>
    <t>56.409096402615425</t>
  </si>
  <si>
    <t>GATCCAGATCTAACTTGGGGTGGCTTTGTCTTCTTCTTTTGCAAATTCCACTAATTCTTTGGG</t>
  </si>
  <si>
    <t>C-43-A;G-57-C</t>
  </si>
  <si>
    <t>-0.22662543212364544</t>
  </si>
  <si>
    <t>0.15011889607734102</t>
  </si>
  <si>
    <t>39.143469551115786</t>
  </si>
  <si>
    <t>GATCCAGATCTAACTTGGGGTGGCTTTGTCTTCTTCTTTTGCAAATTCCACTAATTGATTGGG</t>
  </si>
  <si>
    <t>C-43-A;T-58-A</t>
  </si>
  <si>
    <t>-0.0287275814898999</t>
  </si>
  <si>
    <t>0.10882755779379037</t>
  </si>
  <si>
    <t>47.70954359794893</t>
  </si>
  <si>
    <t>GATCCAGATCTAACTTGGGGTGGCTTTGTCTTCTTCTTTTGCAAATTCCACTAATTGCTTGGG</t>
  </si>
  <si>
    <t>C-43-A;T-58-C</t>
  </si>
  <si>
    <t>-0.03606811054955844</t>
  </si>
  <si>
    <t>0.11111777984302114</t>
  </si>
  <si>
    <t>47.36061254281708</t>
  </si>
  <si>
    <t>GATCCAGATCTAACTTGGGGTGGCTTTGTCTTCTTCTTTTGCAAATTCCACTAATTGGTTGGG</t>
  </si>
  <si>
    <t>C-43-A;T-58-G</t>
  </si>
  <si>
    <t>-0.804129137257293</t>
  </si>
  <si>
    <t>0.1633889988621209</t>
  </si>
  <si>
    <t>21.97114271460888</t>
  </si>
  <si>
    <t>GATCCAGATCTAACTTGGGGTGGCTTTGTCTTCTTCTTTTGCAAATTCCACTAATTGTATGGG</t>
  </si>
  <si>
    <t>C-43-A;T-59-A</t>
  </si>
  <si>
    <t>0.0988255520466409</t>
  </si>
  <si>
    <t>0.11036757838274416</t>
  </si>
  <si>
    <t>54.200199369728814</t>
  </si>
  <si>
    <t>GATCCAGATCTAACTTGGGGTGGCTTTGTCTTCTTCTTTTGCAAATTCCACTAATTGTCTGGG</t>
  </si>
  <si>
    <t>C-43-A;T-59-C</t>
  </si>
  <si>
    <t>-0.09512996705480617</t>
  </si>
  <si>
    <t>0.119907976027264</t>
  </si>
  <si>
    <t>44.64440840304605</t>
  </si>
  <si>
    <t>GATCCAGATCTAACTTGGGGTGGCTTTGTCTTCTTCTTTTGCAAATTCCACTAATTGTGTGGG</t>
  </si>
  <si>
    <t>C-43-A;T-59-G</t>
  </si>
  <si>
    <t>-0.6034164452284299</t>
  </si>
  <si>
    <t>0.15748697900546124</t>
  </si>
  <si>
    <t>26.85474665688868</t>
  </si>
  <si>
    <t>GATCCAGATCTAACTTGGGGTGGCTTTGTCTTCTTCTTTTGCAAATTCCACTAATTGTTAGGG</t>
  </si>
  <si>
    <t>C-43-A;T-60-A</t>
  </si>
  <si>
    <t>-2.037736432463787</t>
  </si>
  <si>
    <t>0.29267731447928247</t>
  </si>
  <si>
    <t>6.398877615044114</t>
  </si>
  <si>
    <t>GATCCAGATCTAACTTGGGGTGGCTTTGTCTTCTTCTTTTGCAAATTCCACTAATTGTTCGGG</t>
  </si>
  <si>
    <t>C-43-A;T-60-C</t>
  </si>
  <si>
    <t>0.1981716949445379</t>
  </si>
  <si>
    <t>0.0924891805594724</t>
  </si>
  <si>
    <t>59.86133054218987</t>
  </si>
  <si>
    <t>GATCCAGATCTAACTTGGGGTGGCTTTGTCTTCTTCTTTTGCAAATTCCACTAATTGTTGGGG</t>
  </si>
  <si>
    <t>C-43-A;T-60-G</t>
  </si>
  <si>
    <t>-1.0110845992630266</t>
  </si>
  <si>
    <t>0.1727145367857526</t>
  </si>
  <si>
    <t>17.86376635826461</t>
  </si>
  <si>
    <t>GATCCAGATCTAACTTGGGGTGGCTTTGTCTTCTTCTTTTGCAAATTCCACTAATTGTTTAGG</t>
  </si>
  <si>
    <t>C-43-A;G-61-A</t>
  </si>
  <si>
    <t>-0.560156967635727</t>
  </si>
  <si>
    <t>0.1125214411217245</t>
  </si>
  <si>
    <t>28.04196300886339</t>
  </si>
  <si>
    <t>GATCCAGATCTAACTTGGGGTGGCTTTGTCTTCTTCTTTTGCAAATTCCACTAATTGTTTCGG</t>
  </si>
  <si>
    <t>C-43-A;G-61-C</t>
  </si>
  <si>
    <t>0.42845498499725065</t>
  </si>
  <si>
    <t>0.09736093512065495</t>
  </si>
  <si>
    <t>75.36281772762844</t>
  </si>
  <si>
    <t>GATCCAGATCTAACTTGGGGTGGCTTTGTCTTCTTCTTTTGCAAATTCCACTAATTGTTTGAG</t>
  </si>
  <si>
    <t>C-43-A;G-62-A</t>
  </si>
  <si>
    <t>0.6851253547100894</t>
  </si>
  <si>
    <t>0.05813383140443644</t>
  </si>
  <si>
    <t>97.41540783973124</t>
  </si>
  <si>
    <t>GATCCAGATCTAACTTGGGGTGGCTTTGTCTTCTTCTTTTGCAAATTCCACTAATTGTTTGCG</t>
  </si>
  <si>
    <t>C-43-A;G-62-C</t>
  </si>
  <si>
    <t>0.27938638846022484</t>
  </si>
  <si>
    <t>0.10088704083528892</t>
  </si>
  <si>
    <t>64.92582232655197</t>
  </si>
  <si>
    <t>GATCCAGATCTAACTTGGGGTGGCTTTGTCTTCTTCTTTTGCAAATTCCACTAATTGTTTGGA</t>
  </si>
  <si>
    <t>C-43-A;G-63-A</t>
  </si>
  <si>
    <t>-2.4652704345689775</t>
  </si>
  <si>
    <t>0.5494502061581117</t>
  </si>
  <si>
    <t>4.172805536981105</t>
  </si>
  <si>
    <t>GATCCAGATCTAACTTGGGGTGGCTTTGTCTTCTTCTTTTGCAAATTCCACTAATTGTTTGGC</t>
  </si>
  <si>
    <t>C-43-A;G-63-C</t>
  </si>
  <si>
    <t>-2.451224660034727</t>
  </si>
  <si>
    <t>1.3253168408063656</t>
  </si>
  <si>
    <t>4.231829370087564</t>
  </si>
  <si>
    <t>GATCCAGATCTAACTTGGGGTGGCTTTGTCTTCTTCTTTTGCAAATTCCACTAATTGTTTGGG</t>
  </si>
  <si>
    <t>C-43-A</t>
  </si>
  <si>
    <t>-0.2174487252705058</t>
  </si>
  <si>
    <t>0.01894135095060749</t>
  </si>
  <si>
    <t>39.50433092351601</t>
  </si>
  <si>
    <t>GATCCAGATCTAACTTGGGGTGGCTTTGTCTTCTTCTTTTGCAAATTCCACTAATTGTTTGTG</t>
  </si>
  <si>
    <t>C-43-A;G-62-T</t>
  </si>
  <si>
    <t>-0.3737533141092011</t>
  </si>
  <si>
    <t>0.13545770602073431</t>
  </si>
  <si>
    <t>33.788000365789685</t>
  </si>
  <si>
    <t>GATCCAGATCTAACTTGGGGTGGCTTTGTCTTCTTCTTTTGCAAATTCCACTAATTGTTTTGG</t>
  </si>
  <si>
    <t>C-43-A;G-61-T</t>
  </si>
  <si>
    <t>-0.039137981141211406</t>
  </si>
  <si>
    <t>0.11286970222213073</t>
  </si>
  <si>
    <t>47.21544452868447</t>
  </si>
  <si>
    <t>GATCCAGATCTAACTTGGGGTGGCTTTGTCTTCTTCTTTTGCAAATTCCACTAATTTTTTGGG</t>
  </si>
  <si>
    <t>C-43-A;G-57-T</t>
  </si>
  <si>
    <t>0.24108668765854885</t>
  </si>
  <si>
    <t>0.1226811365368057</t>
  </si>
  <si>
    <t>62.48619938117272</t>
  </si>
  <si>
    <t>GATCCAGATCTAACTTGGGGTGGCTTTGTCTTCTTCTTTTGCAAATTCCACTACTTGTTTGGG</t>
  </si>
  <si>
    <t>C-43-A;A-54-C</t>
  </si>
  <si>
    <t>0.1953267204456422</t>
  </si>
  <si>
    <t>0.1001283552643985</t>
  </si>
  <si>
    <t>59.69126860896406</t>
  </si>
  <si>
    <t>GATCCAGATCTAACTTGGGGTGGCTTTGTCTTCTTCTTTTGCAAATTCCACTAGTTGTTTGGG</t>
  </si>
  <si>
    <t>C-43-A;A-54-G</t>
  </si>
  <si>
    <t>-0.5339171953813346</t>
  </si>
  <si>
    <t>0.15983771396145374</t>
  </si>
  <si>
    <t>28.78751653186964</t>
  </si>
  <si>
    <t>GATCCAGATCTAACTTGGGGTGGCTTTGTCTTCTTCTTTTGCAAATTCCACTATTTGTTTGGG</t>
  </si>
  <si>
    <t>C-43-A;A-54-T</t>
  </si>
  <si>
    <t>-0.09768338498380782</t>
  </si>
  <si>
    <t>0.12223917635929596</t>
  </si>
  <si>
    <t>44.5305579859064</t>
  </si>
  <si>
    <t>GATCCAGATCTAACTTGGGGTGGCTTTGTCTTCTTCTTTTGCAAATTCCACTCATTGTTTGGG</t>
  </si>
  <si>
    <t>C-43-A;A-53-C</t>
  </si>
  <si>
    <t>0.11794453152845844</t>
  </si>
  <si>
    <t>0.12874056881826543</t>
  </si>
  <si>
    <t>55.24642134859484</t>
  </si>
  <si>
    <t>GATCCAGATCTAACTTGGGGTGGCTTTGTCTTCTTCTTTTGCAAATTCCACTGATTGTTTGGG</t>
  </si>
  <si>
    <t>C-43-A;A-53-G</t>
  </si>
  <si>
    <t>-0.05270558946397494</t>
  </si>
  <si>
    <t>0.12975056576969424</t>
  </si>
  <si>
    <t>46.57916999279963</t>
  </si>
  <si>
    <t>GATCCAGATCTAACTTGGGGTGGCTTTGTCTTCTTCTTTTGCAAATTCCACTTATTGTTTGGG</t>
  </si>
  <si>
    <t>C-43-A;A-53-T</t>
  </si>
  <si>
    <t>-0.3726146239497148</t>
  </si>
  <si>
    <t>0.14316662349529208</t>
  </si>
  <si>
    <t>33.82649634265041</t>
  </si>
  <si>
    <t>GATCCAGATCTAACTTGGGGTGGCTTTGTCTTCTTCTTTTGCAAATTCCAGTAATTGTTTGGG</t>
  </si>
  <si>
    <t>C-43-A;C-51-G</t>
  </si>
  <si>
    <t>0.23920989909157442</t>
  </si>
  <si>
    <t>0.10672671428333237</t>
  </si>
  <si>
    <t>62.369035976440415</t>
  </si>
  <si>
    <t>GATCCAGATCTAACTTGGGGTGGCTTTGTCTTCTTCTTTTGCAAATTCCATTAATTGTTTGGG</t>
  </si>
  <si>
    <t>C-43-A;C-51-T</t>
  </si>
  <si>
    <t>-1.191515508343415</t>
  </si>
  <si>
    <t>0.20789414964843955</t>
  </si>
  <si>
    <t>14.914643662390281</t>
  </si>
  <si>
    <t>GATCCAGATCTAACTTGGGGTGGCTTTGTCTTCTTCTTTTGCAAATTCCCCTAATTGTTTGGG</t>
  </si>
  <si>
    <t>C-43-A;A-50-C</t>
  </si>
  <si>
    <t>-2.3994245683952244</t>
  </si>
  <si>
    <t>0.5370699702720009</t>
  </si>
  <si>
    <t>4.456815361193381</t>
  </si>
  <si>
    <t>GATCCAGATCTAACTTGGGGTGGCTTTGTCTTCTTCTTTTGCAAATTCCGCTAATTGTTTGGG</t>
  </si>
  <si>
    <t>C-43-A;A-50-G</t>
  </si>
  <si>
    <t>0.12452278580506917</t>
  </si>
  <si>
    <t>0.10374799157507515</t>
  </si>
  <si>
    <t>55.61104433257758</t>
  </si>
  <si>
    <t>GATCCAGATCTAACTTGGGGTGGCTTTGTCTTCTTCTTTTGCAAATTCCTCTAATTGTTTGGG</t>
  </si>
  <si>
    <t>C-43-A;A-50-T</t>
  </si>
  <si>
    <t>-0.6119266338421101</t>
  </si>
  <si>
    <t>0.14247301902919773</t>
  </si>
  <si>
    <t>26.62717739975797</t>
  </si>
  <si>
    <t>GATCCAGATCTAACTTGGGGTGGCTTTGTCTTCTTCTTTTGCAAATTCGACTAATTGTTTGGG</t>
  </si>
  <si>
    <t>C-43-A;C-49-G</t>
  </si>
  <si>
    <t>0.173896490597728</t>
  </si>
  <si>
    <t>0.07825364564631841</t>
  </si>
  <si>
    <t>58.425680361525345</t>
  </si>
  <si>
    <t>GATCCAGATCTAACTTGGGGTGGCTTTGTCTTCTTCTTTTGCAAATTCTACTAATTGTTTGGG</t>
  </si>
  <si>
    <t>C-43-A;C-49-T</t>
  </si>
  <si>
    <t>0.0867963366021022</t>
  </si>
  <si>
    <t>0.09968324198616485</t>
  </si>
  <si>
    <t>53.55211925688128</t>
  </si>
  <si>
    <t>GATCCAGATCTAACTTGGGGTGGCTTTGTCTTCTTCTTTTGCAAATTGCACTAATTGTTTGGG</t>
  </si>
  <si>
    <t>C-43-A;C-48-G</t>
  </si>
  <si>
    <t>-1.1502165818019432</t>
  </si>
  <si>
    <t>0.17637943875030784</t>
  </si>
  <si>
    <t>15.543498573001045</t>
  </si>
  <si>
    <t>GATCCAGATCTAACTTGGGGTGGCTTTGTCTTCTTCTTTTGCAAATTTCACTAATTGTTTGGG</t>
  </si>
  <si>
    <t>C-43-A;C-48-T</t>
  </si>
  <si>
    <t>-1.3236628223809774</t>
  </si>
  <si>
    <t>0.19463008716236516</t>
  </si>
  <si>
    <t>13.06838836948993</t>
  </si>
  <si>
    <t>GATCCAGATCTAACTTGGGGTGGCTTTGTCTTCTTCTTTTGCAACTTCCACTAATTGTTTGGG</t>
  </si>
  <si>
    <t>C-43-A;A-45-C</t>
  </si>
  <si>
    <t>0.11821028566670555</t>
  </si>
  <si>
    <t>0.1057267880098762</t>
  </si>
  <si>
    <t>55.2611052647609</t>
  </si>
  <si>
    <t>GATCCAGATCTAACTTGGGGTGGCTTTGTCTTCTTCTTTTGCAAGTTCCACTAATTGTTTGGG</t>
  </si>
  <si>
    <t>C-43-A;A-45-G</t>
  </si>
  <si>
    <t>0.6312824390920078</t>
  </si>
  <si>
    <t>0.08112249604753183</t>
  </si>
  <si>
    <t>92.30898421623381</t>
  </si>
  <si>
    <t>GATCCAGATCTAACTTGGGGTGGCTTTGTCTTCTTCTTTTGCAATTTCCACTAATTGTTTGGG</t>
  </si>
  <si>
    <t>C-43-A;A-45-T</t>
  </si>
  <si>
    <t>-0.5774315228025838</t>
  </si>
  <si>
    <t>0.1581089164048979</t>
  </si>
  <si>
    <t>27.56171058797706</t>
  </si>
  <si>
    <t>GATCCAGATCTAACTTGGGGTGGCTTTGTCTTCTTCTTTTGCACATTCCACTAATTGTTTGGG</t>
  </si>
  <si>
    <t>C-43-A;A-44-C</t>
  </si>
  <si>
    <t>-0.5964807677965296</t>
  </si>
  <si>
    <t>0.14715410800712805</t>
  </si>
  <si>
    <t>27.04164991835614</t>
  </si>
  <si>
    <t>GATCCAGATCTAACTTGGGGTGGCTTTGTCTTCTTCTTTTGCAGATTCCACTAATTGTTTGGG</t>
  </si>
  <si>
    <t>C-43-A;A-44-G</t>
  </si>
  <si>
    <t>-1.283690079406</t>
  </si>
  <si>
    <t>0.19199266920861136</t>
  </si>
  <si>
    <t>13.601348678941758</t>
  </si>
  <si>
    <t>GATCCAGATCTAACTTGGGGTGGCTTTGTCTTCTTCTTTTGCATATTCCACTAATTGTTTGGG</t>
  </si>
  <si>
    <t>C-43-A;A-44-T</t>
  </si>
  <si>
    <t>-0.9173380678743599</t>
  </si>
  <si>
    <t>0.14680435528416674</t>
  </si>
  <si>
    <t>19.619441088879128</t>
  </si>
  <si>
    <t>GATCCAGATCTAACTTGGGGTGGCTTTGTCTTCTTCTTTTGCCAAAACCACTAATTGTTTGGG</t>
  </si>
  <si>
    <t>T-46-A;T-47-A</t>
  </si>
  <si>
    <t>0.0029885304490444298</t>
  </si>
  <si>
    <t>0.1501009136002494</t>
  </si>
  <si>
    <t>49.24695632740157</t>
  </si>
  <si>
    <t>GATCCAGATCTAACTTGGGGTGGCTTTGTCTTCTTCTTTTGCCAAACCCACTAATTGTTTGGG</t>
  </si>
  <si>
    <t>T-46-A;T-47-C</t>
  </si>
  <si>
    <t>-0.7173935978241273</t>
  </si>
  <si>
    <t>0.22748326670708696</t>
  </si>
  <si>
    <t>23.96190881898002</t>
  </si>
  <si>
    <t>GATCCAGATCTAACTTGGGGTGGCTTTGTCTTCTTCTTTTGCCAAAGCCACTAATTGTTTGGG</t>
  </si>
  <si>
    <t>T-46-A;T-47-G</t>
  </si>
  <si>
    <t>-2.0176882892726207</t>
  </si>
  <si>
    <t>0.6903918845888842</t>
  </si>
  <si>
    <t>6.528457810762022</t>
  </si>
  <si>
    <t>GATCCAGATCTAACTTGGGGTGGCTTTGTCTTCTTCTTTTGCCAAATACACTAATTGTTTGGG</t>
  </si>
  <si>
    <t>T-46-A;C-48-A</t>
  </si>
  <si>
    <t>-0.8269417248687938</t>
  </si>
  <si>
    <t>0.19268998771162255</t>
  </si>
  <si>
    <t>21.475597916591326</t>
  </si>
  <si>
    <t>GATCCAGATCTAACTTGGGGTGGCTTTGTCTTCTTCTTTTGCCAAATCAACTAATTGTTTGGG</t>
  </si>
  <si>
    <t>T-46-A;C-49-A</t>
  </si>
  <si>
    <t>0.1879848467337626</t>
  </si>
  <si>
    <t>0.10436523486395899</t>
  </si>
  <si>
    <t>59.254627695713246</t>
  </si>
  <si>
    <t>GATCCAGATCTAACTTGGGGTGGCTTTGTCTTCTTCTTTTGCCAAATCCAATAATTGTTTGGG</t>
  </si>
  <si>
    <t>T-46-A;C-51-A</t>
  </si>
  <si>
    <t>-0.004281247869357879</t>
  </si>
  <si>
    <t>0.15095141663709175</t>
  </si>
  <si>
    <t>48.89024006713952</t>
  </si>
  <si>
    <t>GATCCAGATCTAACTTGGGGTGGCTTTGTCTTCTTCTTTTGCCAAATCCACAAATTGTTTGGG</t>
  </si>
  <si>
    <t>T-46-A;T-52-A</t>
  </si>
  <si>
    <t>0.6066381097494775</t>
  </si>
  <si>
    <t>0.11345488871092875</t>
  </si>
  <si>
    <t>90.06189395258255</t>
  </si>
  <si>
    <t>GATCCAGATCTAACTTGGGGTGGCTTTGTCTTCTTCTTTTGCCAAATCCACCAATTGTTTGGG</t>
  </si>
  <si>
    <t>T-46-A;T-52-C</t>
  </si>
  <si>
    <t>0.07704034779894314</t>
  </si>
  <si>
    <t>0.11856134363074919</t>
  </si>
  <si>
    <t>53.032205640481195</t>
  </si>
  <si>
    <t>GATCCAGATCTAACTTGGGGTGGCTTTGTCTTCTTCTTTTGCCAAATCCACGAATTGTTTGGG</t>
  </si>
  <si>
    <t>T-46-A;T-52-G</t>
  </si>
  <si>
    <t>0.4991213665764568</t>
  </si>
  <si>
    <t>0.11238949568769568</t>
  </si>
  <si>
    <t>80.88111830837343</t>
  </si>
  <si>
    <t>GATCCAGATCTAACTTGGGGTGGCTTTGTCTTCTTCTTTTGCCAAATCCACTAAATGTTTGGG</t>
  </si>
  <si>
    <t>T-46-A;T-55-A</t>
  </si>
  <si>
    <t>-0.036309273863379274</t>
  </si>
  <si>
    <t>0.12620112436064235</t>
  </si>
  <si>
    <t>47.34919227768151</t>
  </si>
  <si>
    <t>GATCCAGATCTAACTTGGGGTGGCTTTGTCTTCTTCTTTTGCCAAATCCACTAACTGTTTGGG</t>
  </si>
  <si>
    <t>T-46-A;T-55-C</t>
  </si>
  <si>
    <t>0.19621417915908645</t>
  </si>
  <si>
    <t>0.12178238390351843</t>
  </si>
  <si>
    <t>59.74426565827593</t>
  </si>
  <si>
    <t>GATCCAGATCTAACTTGGGGTGGCTTTGTCTTCTTCTTTTGCCAAATCCACTAAGTGTTTGGG</t>
  </si>
  <si>
    <t>T-46-A;T-55-G</t>
  </si>
  <si>
    <t>0.17112204789119734</t>
  </si>
  <si>
    <t>0.1339894821480284</t>
  </si>
  <si>
    <t>58.26380631773818</t>
  </si>
  <si>
    <t>GATCCAGATCTAACTTGGGGTGGCTTTGTCTTCTTCTTTTGCCAAATCCACTAATAGTTTGGG</t>
  </si>
  <si>
    <t>T-46-A;T-56-A</t>
  </si>
  <si>
    <t>-0.287731885546756</t>
  </si>
  <si>
    <t>0.19097546858974476</t>
  </si>
  <si>
    <t>36.82316567846454</t>
  </si>
  <si>
    <t>GATCCAGATCTAACTTGGGGTGGCTTTGTCTTCTTCTTTTGCCAAATCCACTAATCGTTTGGG</t>
  </si>
  <si>
    <t>T-46-A;T-56-C</t>
  </si>
  <si>
    <t>0.1569648955817426</t>
  </si>
  <si>
    <t>0.11177667713334927</t>
  </si>
  <si>
    <t>57.44476804197522</t>
  </si>
  <si>
    <t>GATCCAGATCTAACTTGGGGTGGCTTTGTCTTCTTCTTTTGCCAAATCCACTAATGGTTTGGG</t>
  </si>
  <si>
    <t>T-46-A;T-56-G</t>
  </si>
  <si>
    <t>-0.15262128489656632</t>
  </si>
  <si>
    <t>0.1396877022983003</t>
  </si>
  <si>
    <t>42.1501292091703</t>
  </si>
  <si>
    <t>GATCCAGATCTAACTTGGGGTGGCTTTGTCTTCTTCTTTTGCCAAATCCACTAATTATTTGGG</t>
  </si>
  <si>
    <t>T-46-A;G-57-A</t>
  </si>
  <si>
    <t>0.2774078604115029</t>
  </si>
  <si>
    <t>0.10544961198274469</t>
  </si>
  <si>
    <t>64.79749176066788</t>
  </si>
  <si>
    <t>GATCCAGATCTAACTTGGGGTGGCTTTGTCTTCTTCTTTTGCCAAATCCACTAATTCTTTGGG</t>
  </si>
  <si>
    <t>T-46-A;G-57-C</t>
  </si>
  <si>
    <t>0.2326007379527879</t>
  </si>
  <si>
    <t>0.13638744206902478</t>
  </si>
  <si>
    <t>61.958188142888716</t>
  </si>
  <si>
    <t>GATCCAGATCTAACTTGGGGTGGCTTTGTCTTCTTCTTTTGCCAAATCCACTAATTGATTGGG</t>
  </si>
  <si>
    <t>T-46-A;T-58-A</t>
  </si>
  <si>
    <t>0.22806230215236478</t>
  </si>
  <si>
    <t>0.12621940978912194</t>
  </si>
  <si>
    <t>61.677632008254804</t>
  </si>
  <si>
    <t>GATCCAGATCTAACTTGGGGTGGCTTTGTCTTCTTCTTTTGCCAAATCCACTAATTGCTTGGG</t>
  </si>
  <si>
    <t>T-46-A;T-58-C</t>
  </si>
  <si>
    <t>-0.07887514886377744</t>
  </si>
  <si>
    <t>0.13398261499160014</t>
  </si>
  <si>
    <t>45.376025184913736</t>
  </si>
  <si>
    <t>GATCCAGATCTAACTTGGGGTGGCTTTGTCTTCTTCTTTTGCCAAATCCACTAATTGGTTGGG</t>
  </si>
  <si>
    <t>T-46-A;T-58-G</t>
  </si>
  <si>
    <t>-0.16643899645017807</t>
  </si>
  <si>
    <t>0.1793557693277288</t>
  </si>
  <si>
    <t>41.571716256442315</t>
  </si>
  <si>
    <t>GATCCAGATCTAACTTGGGGTGGCTTTGTCTTCTTCTTTTGCCAAATCCACTAATTGTATGGG</t>
  </si>
  <si>
    <t>T-46-A;T-59-A</t>
  </si>
  <si>
    <t>-0.22289718493727326</t>
  </si>
  <si>
    <t>0.1216337269642208</t>
  </si>
  <si>
    <t>39.2896784634611</t>
  </si>
  <si>
    <t>GATCCAGATCTAACTTGGGGTGGCTTTGTCTTCTTCTTTTGCCAAATCCACTAATTGTCTGGG</t>
  </si>
  <si>
    <t>T-46-A;T-59-C</t>
  </si>
  <si>
    <t>0.0627095729737174</t>
  </si>
  <si>
    <t>0.10152902744679941</t>
  </si>
  <si>
    <t>52.277632763865775</t>
  </si>
  <si>
    <t>GATCCAGATCTAACTTGGGGTGGCTTTGTCTTCTTCTTTTGCCAAATCCACTAATTGTGTGGG</t>
  </si>
  <si>
    <t>T-46-A;T-59-G</t>
  </si>
  <si>
    <t>-0.2453066403907696</t>
  </si>
  <si>
    <t>0.1448303807707873</t>
  </si>
  <si>
    <t>38.41901020095242</t>
  </si>
  <si>
    <t>GATCCAGATCTAACTTGGGGTGGCTTTGTCTTCTTCTTTTGCCAAATCCACTAATTGTTAGGG</t>
  </si>
  <si>
    <t>T-46-A;T-60-A</t>
  </si>
  <si>
    <t>-1.1055740476765492</t>
  </si>
  <si>
    <t>0.24541759054549186</t>
  </si>
  <si>
    <t>16.253121572941602</t>
  </si>
  <si>
    <t>GATCCAGATCTAACTTGGGGTGGCTTTGTCTTCTTCTTTTGCCAAATCCACTAATTGTTCGGG</t>
  </si>
  <si>
    <t>T-46-A;T-60-C</t>
  </si>
  <si>
    <t>0.3668754428438869</t>
  </si>
  <si>
    <t>0.10479112791146854</t>
  </si>
  <si>
    <t>70.86201090828341</t>
  </si>
  <si>
    <t>GATCCAGATCTAACTTGGGGTGGCTTTGTCTTCTTCTTTTGCCAAATCCACTAATTGTTGGGG</t>
  </si>
  <si>
    <t>T-46-A;T-60-G</t>
  </si>
  <si>
    <t>-0.6765046931711448</t>
  </si>
  <si>
    <t>0.16883758265059692</t>
  </si>
  <si>
    <t>24.961991840748983</t>
  </si>
  <si>
    <t>GATCCAGATCTAACTTGGGGTGGCTTTGTCTTCTTCTTTTGCCAAATCCACTAATTGTTTAGG</t>
  </si>
  <si>
    <t>T-46-A;G-61-A</t>
  </si>
  <si>
    <t>-0.5449419380202559</t>
  </si>
  <si>
    <t>0.11945559778201166</t>
  </si>
  <si>
    <t>28.471884647984975</t>
  </si>
  <si>
    <t>GATCCAGATCTAACTTGGGGTGGCTTTGTCTTCTTCTTTTGCCAAATCCACTAATTGTTTCGG</t>
  </si>
  <si>
    <t>T-46-A;G-61-C</t>
  </si>
  <si>
    <t>0.21720437166881273</t>
  </si>
  <si>
    <t>0.10620617460241401</t>
  </si>
  <si>
    <t>61.01156317587539</t>
  </si>
  <si>
    <t>GATCCAGATCTAACTTGGGGTGGCTTTGTCTTCTTCTTTTGCCAAATCCACTAATTGTTTGAG</t>
  </si>
  <si>
    <t>T-46-A;G-62-A</t>
  </si>
  <si>
    <t>0.38221398000070184</t>
  </si>
  <si>
    <t>0.08602088040686902</t>
  </si>
  <si>
    <t>71.9573091578394</t>
  </si>
  <si>
    <t>GATCCAGATCTAACTTGGGGTGGCTTTGTCTTCTTCTTTTGCCAAATCCACTAATTGTTTGCG</t>
  </si>
  <si>
    <t>T-46-A;G-62-C</t>
  </si>
  <si>
    <t>-0.07997632767180968</t>
  </si>
  <si>
    <t>0.13533553186687766</t>
  </si>
  <si>
    <t>45.32608556885719</t>
  </si>
  <si>
    <t>GATCCAGATCTAACTTGGGGTGGCTTTGTCTTCTTCTTTTGCCAAATCCACTAATTGTTTGGA</t>
  </si>
  <si>
    <t>T-46-A;G-63-A</t>
  </si>
  <si>
    <t>-2.218805075117339</t>
  </si>
  <si>
    <t>0.4847436045250808</t>
  </si>
  <si>
    <t>5.339083236540231</t>
  </si>
  <si>
    <t>GATCCAGATCTAACTTGGGGTGGCTTTGTCTTCTTCTTTTGCCAAATCCACTAATTGTTTGGG</t>
  </si>
  <si>
    <t>T-46-A</t>
  </si>
  <si>
    <t>-0.08883723412248704</t>
  </si>
  <si>
    <t>0.019554388501372557</t>
  </si>
  <si>
    <t>44.92622952460055</t>
  </si>
  <si>
    <t>GATCCAGATCTAACTTGGGGTGGCTTTGTCTTCTTCTTTTGCCAAATCCACTAATTGTTTGGT</t>
  </si>
  <si>
    <t>T-46-A;G-63-T</t>
  </si>
  <si>
    <t>-2.235132797809377</t>
  </si>
  <si>
    <t>0.8806453067696669</t>
  </si>
  <si>
    <t>5.252615993572806</t>
  </si>
  <si>
    <t>GATCCAGATCTAACTTGGGGTGGCTTTGTCTTCTTCTTTTGCCAAATCCACTAATTGTTTGTG</t>
  </si>
  <si>
    <t>T-46-A;G-62-T</t>
  </si>
  <si>
    <t>-0.22052565412749847</t>
  </si>
  <si>
    <t>0.13841987138017</t>
  </si>
  <si>
    <t>39.382965719522446</t>
  </si>
  <si>
    <t>GATCCAGATCTAACTTGGGGTGGCTTTGTCTTCTTCTTTTGCCAAATCCACTAATTGTTTTGG</t>
  </si>
  <si>
    <t>T-46-A;G-61-T</t>
  </si>
  <si>
    <t>-0.3495486870263579</t>
  </si>
  <si>
    <t>0.13503285234254414</t>
  </si>
  <si>
    <t>34.6158042419342</t>
  </si>
  <si>
    <t>GATCCAGATCTAACTTGGGGTGGCTTTGTCTTCTTCTTTTGCCAAATCCACTAATTTTTTGGG</t>
  </si>
  <si>
    <t>T-46-A;G-57-T</t>
  </si>
  <si>
    <t>0.31169984705973985</t>
  </si>
  <si>
    <t>0.14531233440533495</t>
  </si>
  <si>
    <t>67.05806473145746</t>
  </si>
  <si>
    <t>GATCCAGATCTAACTTGGGGTGGCTTTGTCTTCTTCTTTTGCCAAATCCACTACTTGTTTGGG</t>
  </si>
  <si>
    <t>T-46-A;A-54-C</t>
  </si>
  <si>
    <t>0.3284789965738565</t>
  </si>
  <si>
    <t>0.13264882411607243</t>
  </si>
  <si>
    <t>68.19273480399936</t>
  </si>
  <si>
    <t>GATCCAGATCTAACTTGGGGTGGCTTTGTCTTCTTCTTTTGCCAAATCCACTAGTTGTTTGGG</t>
  </si>
  <si>
    <t>T-46-A;A-54-G</t>
  </si>
  <si>
    <t>-0.05987739282852009</t>
  </si>
  <si>
    <t>0.1741154821267124</t>
  </si>
  <si>
    <t>46.24630838046349</t>
  </si>
  <si>
    <t>GATCCAGATCTAACTTGGGGTGGCTTTGTCTTCTTCTTTTGCCAAATCCACTATTTGTTTGGG</t>
  </si>
  <si>
    <t>T-46-A;A-54-T</t>
  </si>
  <si>
    <t>-0.16826227795555393</t>
  </si>
  <si>
    <t>0.1377711635133501</t>
  </si>
  <si>
    <t>41.49598837264905</t>
  </si>
  <si>
    <t>GATCCAGATCTAACTTGGGGTGGCTTTGTCTTCTTCTTTTGCCAAATCCACTCATTGTTTGGG</t>
  </si>
  <si>
    <t>T-46-A;A-53-C</t>
  </si>
  <si>
    <t>0.24461242038215858</t>
  </si>
  <si>
    <t>0.12240905313789306</t>
  </si>
  <si>
    <t>62.706897852394604</t>
  </si>
  <si>
    <t>GATCCAGATCTAACTTGGGGTGGCTTTGTCTTCTTCTTTTGCCAAATCCACTGATTGTTTGGG</t>
  </si>
  <si>
    <t>T-46-A;A-53-G</t>
  </si>
  <si>
    <t>0.4337892813859008</t>
  </si>
  <si>
    <t>0.091967497700205</t>
  </si>
  <si>
    <t>75.7658994569804</t>
  </si>
  <si>
    <t>GATCCAGATCTAACTTGGGGTGGCTTTGTCTTCTTCTTTTGCCAAATCCACTTATTGTTTGGG</t>
  </si>
  <si>
    <t>T-46-A;A-53-T</t>
  </si>
  <si>
    <t>-0.7272725089876945</t>
  </si>
  <si>
    <t>0.1630491797546862</t>
  </si>
  <si>
    <t>23.726356665528407</t>
  </si>
  <si>
    <t>GATCCAGATCTAACTTGGGGTGGCTTTGTCTTCTTCTTTTGCCAAATCCAGTAATTGTTTGGG</t>
  </si>
  <si>
    <t>T-46-A;C-51-G</t>
  </si>
  <si>
    <t>0.2930976024172627</t>
  </si>
  <si>
    <t>0.09551427930678776</t>
  </si>
  <si>
    <t>65.8221650991103</t>
  </si>
  <si>
    <t>GATCCAGATCTAACTTGGGGTGGCTTTGTCTTCTTCTTTTGCCAAATCCATTAATTGTTTGGG</t>
  </si>
  <si>
    <t>T-46-A;C-51-T</t>
  </si>
  <si>
    <t>-0.35199555177054553</t>
  </si>
  <si>
    <t>0.16821448055376337</t>
  </si>
  <si>
    <t>34.53120759143142</t>
  </si>
  <si>
    <t>GATCCAGATCTAACTTGGGGTGGCTTTGTCTTCTTCTTTTGCCAAATCCCCTAATTGTTTGGG</t>
  </si>
  <si>
    <t>T-46-A;A-50-C</t>
  </si>
  <si>
    <t>-1.3959035400867188</t>
  </si>
  <si>
    <t>0.4272273143273798</t>
  </si>
  <si>
    <t>12.157612231481782</t>
  </si>
  <si>
    <t>GATCCAGATCTAACTTGGGGTGGCTTTGTCTTCTTCTTTTGCCAAATCCGCTAATTGTTTGGG</t>
  </si>
  <si>
    <t>T-46-A;A-50-G</t>
  </si>
  <si>
    <t>-0.028309321641309046</t>
  </si>
  <si>
    <t>0.11755948348534678</t>
  </si>
  <si>
    <t>47.72950275819725</t>
  </si>
  <si>
    <t>GATCCAGATCTAACTTGGGGTGGCTTTGTCTTCTTCTTTTGCCAAATCCTCTAATTGTTTGGG</t>
  </si>
  <si>
    <t>T-46-A;A-50-T</t>
  </si>
  <si>
    <t>-0.17572776993652203</t>
  </si>
  <si>
    <t>0.13833034379524187</t>
  </si>
  <si>
    <t>41.18735389177218</t>
  </si>
  <si>
    <t>GATCCAGATCTAACTTGGGGTGGCTTTGTCTTCTTCTTTTGCCAAATCGACTAATTGTTTGGG</t>
  </si>
  <si>
    <t>T-46-A;C-49-G</t>
  </si>
  <si>
    <t>0.36888682064282957</t>
  </si>
  <si>
    <t>0.11387387911030573</t>
  </si>
  <si>
    <t>71.00468462108144</t>
  </si>
  <si>
    <t>GATCCAGATCTAACTTGGGGTGGCTTTGTCTTCTTCTTTTGCCAAATCTACTAATTGTTTGGG</t>
  </si>
  <si>
    <t>T-46-A;C-49-T</t>
  </si>
  <si>
    <t>0.2765689511529891</t>
  </si>
  <si>
    <t>0.10155658361651057</t>
  </si>
  <si>
    <t>64.74315533975137</t>
  </si>
  <si>
    <t>GATCCAGATCTAACTTGGGGTGGCTTTGTCTTCTTCTTTTGCCAAATGCACTAATTGTTTGGG</t>
  </si>
  <si>
    <t>T-46-A;C-48-G</t>
  </si>
  <si>
    <t>-0.4391153401850368</t>
  </si>
  <si>
    <t>0.1543926332526957</t>
  </si>
  <si>
    <t>31.650175532186008</t>
  </si>
  <si>
    <t>GATCCAGATCTAACTTGGGGTGGCTTTGTCTTCTTCTTTTGCCAAATTCACTAATTGTTTGGG</t>
  </si>
  <si>
    <t>T-46-A;C-48-T</t>
  </si>
  <si>
    <t>-0.827775848371862</t>
  </si>
  <si>
    <t>0.20572390404713328</t>
  </si>
  <si>
    <t>21.457692084502533</t>
  </si>
  <si>
    <t>GATCCAGATCTAACTTGGGGTGGCTTTGTCTTCTTCTTTTGCCAACACCACTAATTGTTTGGG</t>
  </si>
  <si>
    <t>T-46-C;T-47-A</t>
  </si>
  <si>
    <t>0.06989699940854568</t>
  </si>
  <si>
    <t>0.10801317489324956</t>
  </si>
  <si>
    <t>52.6547279521403</t>
  </si>
  <si>
    <t>GATCCAGATCTAACTTGGGGTGGCTTTGTCTTCTTCTTTTGCCAACCCCACTAATTGTTTGGG</t>
  </si>
  <si>
    <t>T-46-C;T-47-C</t>
  </si>
  <si>
    <t>-1.4694273229466601</t>
  </si>
  <si>
    <t>0.3560127686157483</t>
  </si>
  <si>
    <t>11.295808320964976</t>
  </si>
  <si>
    <t>GATCCAGATCTAACTTGGGGTGGCTTTGTCTTCTTCTTTTGCCAACGCCACTAATTGTTTGGG</t>
  </si>
  <si>
    <t>T-46-C;T-47-G</t>
  </si>
  <si>
    <t>-0.10063749733000128</t>
  </si>
  <si>
    <t>0.1265024669330586</t>
  </si>
  <si>
    <t>44.39920382777237</t>
  </si>
  <si>
    <t>GATCCAGATCTAACTTGGGGTGGCTTTGTCTTCTTCTTTTGCCAACTACACTAATTGTTTGGG</t>
  </si>
  <si>
    <t>T-46-C;C-48-A</t>
  </si>
  <si>
    <t>0.14996643876010446</t>
  </si>
  <si>
    <t>0.09670817736427344</t>
  </si>
  <si>
    <t>57.04414681353647</t>
  </si>
  <si>
    <t>GATCCAGATCTAACTTGGGGTGGCTTTGTCTTCTTCTTTTGCCAACTCAACTAATTGTTTGGG</t>
  </si>
  <si>
    <t>T-46-C;C-49-A</t>
  </si>
  <si>
    <t>0.35924975095853523</t>
  </si>
  <si>
    <t>0.092518927218157</t>
  </si>
  <si>
    <t>70.3236941741395</t>
  </si>
  <si>
    <t>GATCCAGATCTAACTTGGGGTGGCTTTGTCTTCTTCTTTTGCCAACTCCAATAATTGTTTGGG</t>
  </si>
  <si>
    <t>T-46-C;C-51-A</t>
  </si>
  <si>
    <t>-0.4071931893430246</t>
  </si>
  <si>
    <t>0.1735733549979497</t>
  </si>
  <si>
    <t>32.67681632130411</t>
  </si>
  <si>
    <t>GATCCAGATCTAACTTGGGGTGGCTTTGTCTTCTTCTTTTGCCAACTCCACAAATTGTTTGGG</t>
  </si>
  <si>
    <t>T-46-C;T-52-A</t>
  </si>
  <si>
    <t>0.3700279005584815</t>
  </si>
  <si>
    <t>0.13034885336354265</t>
  </si>
  <si>
    <t>71.08575288450702</t>
  </si>
  <si>
    <t>GATCCAGATCTAACTTGGGGTGGCTTTGTCTTCTTCTTTTGCCAACTCCACCAATTGTTTGGG</t>
  </si>
  <si>
    <t>T-46-C;T-52-C</t>
  </si>
  <si>
    <t>0.19962286436216675</t>
  </si>
  <si>
    <t>0.11652879285877843</t>
  </si>
  <si>
    <t>59.94826253564064</t>
  </si>
  <si>
    <t>GATCCAGATCTAACTTGGGGTGGCTTTGTCTTCTTCTTTTGCCAACTCCACGAATTGTTTGGG</t>
  </si>
  <si>
    <t>T-46-C;T-52-G</t>
  </si>
  <si>
    <t>0.31025310795304506</t>
  </si>
  <si>
    <t>0.10709347278918079</t>
  </si>
  <si>
    <t>66.96111935103704</t>
  </si>
  <si>
    <t>GATCCAGATCTAACTTGGGGTGGCTTTGTCTTCTTCTTTTGCCAACTCCACTAAATGTTTGGG</t>
  </si>
  <si>
    <t>T-46-C;T-55-A</t>
  </si>
  <si>
    <t>0.07666033739978978</t>
  </si>
  <si>
    <t>0.12696085048327377</t>
  </si>
  <si>
    <t>53.0120566794976</t>
  </si>
  <si>
    <t>GATCCAGATCTAACTTGGGGTGGCTTTGTCTTCTTCTTTTGCCAACTCCACTAACTGTTTGGG</t>
  </si>
  <si>
    <t>T-46-C;T-55-C</t>
  </si>
  <si>
    <t>-3.8578083311827105e-5</t>
  </si>
  <si>
    <t>0.13328577223845034</t>
  </si>
  <si>
    <t>49.098105852645915</t>
  </si>
  <si>
    <t>GATCCAGATCTAACTTGGGGTGGCTTTGTCTTCTTCTTTTGCCAACTCCACTAAGTGTTTGGG</t>
  </si>
  <si>
    <t>T-46-C;T-55-G</t>
  </si>
  <si>
    <t>-0.08845255594248275</t>
  </si>
  <si>
    <t>0.13379706555283702</t>
  </si>
  <si>
    <t>44.943514989265914</t>
  </si>
  <si>
    <t>GATCCAGATCTAACTTGGGGTGGCTTTGTCTTCTTCTTTTGCCAACTCCACTAATAGTTTGGG</t>
  </si>
  <si>
    <t>T-46-C;T-56-A</t>
  </si>
  <si>
    <t>-0.7475321702427628</t>
  </si>
  <si>
    <t>0.18262508970706837</t>
  </si>
  <si>
    <t>23.250505286681623</t>
  </si>
  <si>
    <t>GATCCAGATCTAACTTGGGGTGGCTTTGTCTTCTTCTTTTGCCAACTCCACTAATCGTTTGGG</t>
  </si>
  <si>
    <t>T-46-C;T-56-C</t>
  </si>
  <si>
    <t>-0.09710965594944973</t>
  </si>
  <si>
    <t>0.13278396457021835</t>
  </si>
  <si>
    <t>44.556113790291555</t>
  </si>
  <si>
    <t>GATCCAGATCTAACTTGGGGTGGCTTTGTCTTCTTCTTTTGCCAACTCCACTAATGGTTTGGG</t>
  </si>
  <si>
    <t>T-46-C;T-56-G</t>
  </si>
  <si>
    <t>-0.21527716369625827</t>
  </si>
  <si>
    <t>0.1371461781053405</t>
  </si>
  <si>
    <t>39.590210222910905</t>
  </si>
  <si>
    <t>GATCCAGATCTAACTTGGGGTGGCTTTGTCTTCTTCTTTTGCCAACTCCACTAATTATTTGGG</t>
  </si>
  <si>
    <t>T-46-C;G-57-A</t>
  </si>
  <si>
    <t>-0.07070701089653267</t>
  </si>
  <si>
    <t>0.10277309342223204</t>
  </si>
  <si>
    <t>45.7481806585212</t>
  </si>
  <si>
    <t>GATCCAGATCTAACTTGGGGTGGCTTTGTCTTCTTCTTTTGCCAACTCCACTAATTCTTTGGG</t>
  </si>
  <si>
    <t>T-46-C;G-57-C</t>
  </si>
  <si>
    <t>-0.4293401451877083</t>
  </si>
  <si>
    <t>0.19906028428748604</t>
  </si>
  <si>
    <t>31.961079266344196</t>
  </si>
  <si>
    <t>GATCCAGATCTAACTTGGGGTGGCTTTGTCTTCTTCTTTTGCCAACTCCACTAATTGATTGGG</t>
  </si>
  <si>
    <t>T-46-C;T-58-A</t>
  </si>
  <si>
    <t>-0.46935562672443926</t>
  </si>
  <si>
    <t>0.1517919030141706</t>
  </si>
  <si>
    <t>30.707392021716327</t>
  </si>
  <si>
    <t>GATCCAGATCTAACTTGGGGTGGCTTTGTCTTCTTCTTTTGCCAACTCCACTAATTGCTTGGG</t>
  </si>
  <si>
    <t>T-46-C;T-58-C</t>
  </si>
  <si>
    <t>-0.4278704471975158</t>
  </si>
  <si>
    <t>0.14279824982767225</t>
  </si>
  <si>
    <t>32.00808693538325</t>
  </si>
  <si>
    <t>GATCCAGATCTAACTTGGGGTGGCTTTGTCTTCTTCTTTTGCCAACTCCACTAATTGGTTGGG</t>
  </si>
  <si>
    <t>T-46-C;T-58-G</t>
  </si>
  <si>
    <t>-0.5858994192885096</t>
  </si>
  <si>
    <t>0.17898372730623469</t>
  </si>
  <si>
    <t>27.32930625238768</t>
  </si>
  <si>
    <t>GATCCAGATCTAACTTGGGGTGGCTTTGTCTTCTTCTTTTGCCAACTCCACTAATTGTATGGG</t>
  </si>
  <si>
    <t>T-46-C;T-59-A</t>
  </si>
  <si>
    <t>-0.19597539326831362</t>
  </si>
  <si>
    <t>0.15329463258939066</t>
  </si>
  <si>
    <t>40.36179388231215</t>
  </si>
  <si>
    <t>GATCCAGATCTAACTTGGGGTGGCTTTGTCTTCTTCTTTTGCCAACTCCACTAATTGTCTGGG</t>
  </si>
  <si>
    <t>T-46-C;T-59-C</t>
  </si>
  <si>
    <t>0.18703172049295058</t>
  </si>
  <si>
    <t>0.1145035016439535</t>
  </si>
  <si>
    <t>59.19817746154018</t>
  </si>
  <si>
    <t>GATCCAGATCTAACTTGGGGTGGCTTTGTCTTCTTCTTTTGCCAACTCCACTAATTGTGTGGG</t>
  </si>
  <si>
    <t>T-46-C;T-59-G</t>
  </si>
  <si>
    <t>-0.5603276057588295</t>
  </si>
  <si>
    <t>0.218098884714981</t>
  </si>
  <si>
    <t>28.03717838915832</t>
  </si>
  <si>
    <t>GATCCAGATCTAACTTGGGGTGGCTTTGTCTTCTTCTTTTGCCAACTCCACTAATTGTTAGGG</t>
  </si>
  <si>
    <t>T-46-C;T-60-A</t>
  </si>
  <si>
    <t>-1.6476289194486313</t>
  </si>
  <si>
    <t>0.2449605401618133</t>
  </si>
  <si>
    <t>9.4520355020356</t>
  </si>
  <si>
    <t>GATCCAGATCTAACTTGGGGTGGCTTTGTCTTCTTCTTTTGCCAACTCCACTAATTGTTCGGG</t>
  </si>
  <si>
    <t>T-46-C;T-60-C</t>
  </si>
  <si>
    <t>-0.048029283890826585</t>
  </si>
  <si>
    <t>0.11313898108824258</t>
  </si>
  <si>
    <t>46.797498512602374</t>
  </si>
  <si>
    <t>GATCCAGATCTAACTTGGGGTGGCTTTGTCTTCTTCTTTTGCCAACTCCACTAATTGTTGGGG</t>
  </si>
  <si>
    <t>T-46-C;T-60-G</t>
  </si>
  <si>
    <t>-0.20278255259044314</t>
  </si>
  <si>
    <t>0.1294165938266665</t>
  </si>
  <si>
    <t>40.08797773323114</t>
  </si>
  <si>
    <t>GATCCAGATCTAACTTGGGGTGGCTTTGTCTTCTTCTTTTGCCAACTCCACTAATTGTTTAGG</t>
  </si>
  <si>
    <t>T-46-C;G-61-A</t>
  </si>
  <si>
    <t>-0.429997658221982</t>
  </si>
  <si>
    <t>0.11295713273050866</t>
  </si>
  <si>
    <t>31.940071347384237</t>
  </si>
  <si>
    <t>GATCCAGATCTAACTTGGGGTGGCTTTGTCTTCTTCTTTTGCCAACTCCACTAATTGTTTCGG</t>
  </si>
  <si>
    <t>T-46-C;G-61-C</t>
  </si>
  <si>
    <t>0.22377735659206427</t>
  </si>
  <si>
    <t>0.11874405828774288</t>
  </si>
  <si>
    <t>61.41391212898207</t>
  </si>
  <si>
    <t>GATCCAGATCTAACTTGGGGTGGCTTTGTCTTCTTCTTTTGCCAACTCCACTAATTGTTTGAG</t>
  </si>
  <si>
    <t>T-46-C;G-62-A</t>
  </si>
  <si>
    <t>0.2443289350008273</t>
  </si>
  <si>
    <t>0.07428919459341185</t>
  </si>
  <si>
    <t>62.68912388299409</t>
  </si>
  <si>
    <t>GATCCAGATCTAACTTGGGGTGGCTTTGTCTTCTTCTTTTGCCAACTCCACTAATTGTTTGCG</t>
  </si>
  <si>
    <t>T-46-C;G-62-C</t>
  </si>
  <si>
    <t>-0.0704727045722194</t>
  </si>
  <si>
    <t>0.11616126428033745</t>
  </si>
  <si>
    <t>45.75890100244847</t>
  </si>
  <si>
    <t>GATCCAGATCTAACTTGGGGTGGCTTTGTCTTCTTCTTTTGCCAACTCCACTAATTGTTTGGA</t>
  </si>
  <si>
    <t>T-46-C;G-63-A</t>
  </si>
  <si>
    <t>-2.7527131630196875</t>
  </si>
  <si>
    <t>0.645649813320575</t>
  </si>
  <si>
    <t>3.1303532943632137</t>
  </si>
  <si>
    <t>GATCCAGATCTAACTTGGGGTGGCTTTGTCTTCTTCTTTTGCCAACTCCACTAATTGTTTGGG</t>
  </si>
  <si>
    <t>T-46-C</t>
  </si>
  <si>
    <t>-0.20045533303835056</t>
  </si>
  <si>
    <t>0.019650755317313317</t>
  </si>
  <si>
    <t>40.18137990033539</t>
  </si>
  <si>
    <t>GATCCAGATCTAACTTGGGGTGGCTTTGTCTTCTTCTTTTGCCAACTCCACTAATTGTTTGTG</t>
  </si>
  <si>
    <t>T-46-C;G-62-T</t>
  </si>
  <si>
    <t>-0.5535882230703087</t>
  </si>
  <si>
    <t>0.16447380246655838</t>
  </si>
  <si>
    <t>28.22676981081007</t>
  </si>
  <si>
    <t>GATCCAGATCTAACTTGGGGTGGCTTTGTCTTCTTCTTTTGCCAACTCCACTAATTGTTTTGG</t>
  </si>
  <si>
    <t>T-46-C;G-61-T</t>
  </si>
  <si>
    <t>-0.3176835297508339</t>
  </si>
  <si>
    <t>0.1374068055574792</t>
  </si>
  <si>
    <t>35.73660469396569</t>
  </si>
  <si>
    <t>GATCCAGATCTAACTTGGGGTGGCTTTGTCTTCTTCTTTTGCCAACTCCACTAATTTTTTGGG</t>
  </si>
  <si>
    <t>T-46-C;G-57-T</t>
  </si>
  <si>
    <t>-0.014308278039060027</t>
  </si>
  <si>
    <t>0.158806666787465</t>
  </si>
  <si>
    <t>48.40246570588406</t>
  </si>
  <si>
    <t>GATCCAGATCTAACTTGGGGTGGCTTTGTCTTCTTCTTTTGCCAACTCCACTACTTGTTTGGG</t>
  </si>
  <si>
    <t>T-46-C;A-54-C</t>
  </si>
  <si>
    <t>0.1317245071604973</t>
  </si>
  <si>
    <t>0.10810950058237975</t>
  </si>
  <si>
    <t>56.01298517390216</t>
  </si>
  <si>
    <t>GATCCAGATCTAACTTGGGGTGGCTTTGTCTTCTTCTTTTGCCAACTCCACTAGTTGTTTGGG</t>
  </si>
  <si>
    <t>T-46-C;A-54-G</t>
  </si>
  <si>
    <t>-0.15089059364493818</t>
  </si>
  <si>
    <t>0.16307405193544838</t>
  </si>
  <si>
    <t>42.22314123145737</t>
  </si>
  <si>
    <t>GATCCAGATCTAACTTGGGGTGGCTTTGTCTTCTTCTTTTGCCAACTCCACTATTTGTTTGGG</t>
  </si>
  <si>
    <t>T-46-C;A-54-T</t>
  </si>
  <si>
    <t>-0.1718992139513943</t>
  </si>
  <si>
    <t>0.1361176665964627</t>
  </si>
  <si>
    <t>41.34534422646379</t>
  </si>
  <si>
    <t>GATCCAGATCTAACTTGGGGTGGCTTTGTCTTCTTCTTTTGCCAACTCCACTCATTGTTTGGG</t>
  </si>
  <si>
    <t>T-46-C;A-53-C</t>
  </si>
  <si>
    <t>-0.11183713977635984</t>
  </si>
  <si>
    <t>0.12921304848999324</t>
  </si>
  <si>
    <t>43.904722794019825</t>
  </si>
  <si>
    <t>GATCCAGATCTAACTTGGGGTGGCTTTGTCTTCTTCTTTTGCCAACTCCACTGATTGTTTGGG</t>
  </si>
  <si>
    <t>T-46-C;A-53-G</t>
  </si>
  <si>
    <t>0.14412738986105822</t>
  </si>
  <si>
    <t>0.1131767949121198</t>
  </si>
  <si>
    <t>56.712033806533285</t>
  </si>
  <si>
    <t>GATCCAGATCTAACTTGGGGTGGCTTTGTCTTCTTCTTTTGCCAACTCCACTTATTGTTTGGG</t>
  </si>
  <si>
    <t>T-46-C;A-53-T</t>
  </si>
  <si>
    <t>-0.01618819418922253</t>
  </si>
  <si>
    <t>0.13179585143043313</t>
  </si>
  <si>
    <t>48.311558604532664</t>
  </si>
  <si>
    <t>GATCCAGATCTAACTTGGGGTGGCTTTGTCTTCTTCTTTTGCCAACTCCAGTAATTGTTTGGG</t>
  </si>
  <si>
    <t>T-46-C;C-51-G</t>
  </si>
  <si>
    <t>0.05809754623179533</t>
  </si>
  <si>
    <t>0.11144972134812525</t>
  </si>
  <si>
    <t>52.03708206307867</t>
  </si>
  <si>
    <t>GATCCAGATCTAACTTGGGGTGGCTTTGTCTTCTTCTTTTGCCAACTCCATTAATTGTTTGGG</t>
  </si>
  <si>
    <t>T-46-C;C-51-T</t>
  </si>
  <si>
    <t>-0.3956324070120295</t>
  </si>
  <si>
    <t>0.16652254536601702</t>
  </si>
  <si>
    <t>33.056777977196596</t>
  </si>
  <si>
    <t>GATCCAGATCTAACTTGGGGTGGCTTTGTCTTCTTCTTTTGCCAACTCCCCTAATTGTTTGGG</t>
  </si>
  <si>
    <t>T-46-C;A-50-C</t>
  </si>
  <si>
    <t>-0.9916995415394013</t>
  </si>
  <si>
    <t>0.24360511788529188</t>
  </si>
  <si>
    <t>18.213434721170756</t>
  </si>
  <si>
    <t>GATCCAGATCTAACTTGGGGTGGCTTTGTCTTCTTCTTTTGCCAACTCCGCTAATTGTTTGGG</t>
  </si>
  <si>
    <t>T-46-C;A-50-G</t>
  </si>
  <si>
    <t>0.41068794829453215</t>
  </si>
  <si>
    <t>0.09845670122992049</t>
  </si>
  <si>
    <t>74.03566844536334</t>
  </si>
  <si>
    <t>GATCCAGATCTAACTTGGGGTGGCTTTGTCTTCTTCTTTTGCCAACTCCTCTAATTGTTTGGG</t>
  </si>
  <si>
    <t>T-46-C;A-50-T</t>
  </si>
  <si>
    <t>-0.12836451341680385</t>
  </si>
  <si>
    <t>0.14876771619757212</t>
  </si>
  <si>
    <t>43.18505651414864</t>
  </si>
  <si>
    <t>GATCCAGATCTAACTTGGGGTGGCTTTGTCTTCTTCTTTTGCCAACTCGACTAATTGTTTGGG</t>
  </si>
  <si>
    <t>T-46-C;C-49-G</t>
  </si>
  <si>
    <t>0.5627362072356238</t>
  </si>
  <si>
    <t>0.09784296810009856</t>
  </si>
  <si>
    <t>86.1935407904036</t>
  </si>
  <si>
    <t>GATCCAGATCTAACTTGGGGTGGCTTTGTCTTCTTCTTTTGCCAACTCTACTAATTGTTTGGG</t>
  </si>
  <si>
    <t>T-46-C;C-49-T</t>
  </si>
  <si>
    <t>0.27171409273545216</t>
  </si>
  <si>
    <t>0.09508745699723106</t>
  </si>
  <si>
    <t>64.42959824060239</t>
  </si>
  <si>
    <t>GATCCAGATCTAACTTGGGGTGGCTTTGTCTTCTTCTTTTGCCAACTGCACTAATTGTTTGGG</t>
  </si>
  <si>
    <t>T-46-C;C-48-G</t>
  </si>
  <si>
    <t>-0.022331292321116414</t>
  </si>
  <si>
    <t>0.11221585898160233</t>
  </si>
  <si>
    <t>48.015685677793975</t>
  </si>
  <si>
    <t>GATCCAGATCTAACTTGGGGTGGCTTTGTCTTCTTCTTTTGCCAACTTCACTAATTGTTTGGG</t>
  </si>
  <si>
    <t>T-46-C;C-48-T</t>
  </si>
  <si>
    <t>-0.2700239668183587</t>
  </si>
  <si>
    <t>0.11730263084577902</t>
  </si>
  <si>
    <t>37.48103486002031</t>
  </si>
  <si>
    <t>GATCCAGATCTAACTTGGGGTGGCTTTGTCTTCTTCTTTTGCCAAGACCACTAATTGTTTGGG</t>
  </si>
  <si>
    <t>T-46-G;T-47-A</t>
  </si>
  <si>
    <t>0.1759674338391239</t>
  </si>
  <si>
    <t>0.09333276432409653</t>
  </si>
  <si>
    <t>58.54680200412864</t>
  </si>
  <si>
    <t>GATCCAGATCTAACTTGGGGTGGCTTTGTCTTCTTCTTTTGCCAAGCCCACTAATTGTTTGGG</t>
  </si>
  <si>
    <t>T-46-G;T-47-C</t>
  </si>
  <si>
    <t>-0.0528732950445871</t>
  </si>
  <si>
    <t>0.1302964781998794</t>
  </si>
  <si>
    <t>46.57135906103829</t>
  </si>
  <si>
    <t>GATCCAGATCTAACTTGGGGTGGCTTTGTCTTCTTCTTTTGCCAAGGCCACTAATTGTTTGGG</t>
  </si>
  <si>
    <t>T-46-G;T-47-G</t>
  </si>
  <si>
    <t>-0.7515447975747119</t>
  </si>
  <si>
    <t>0.15099557709190875</t>
  </si>
  <si>
    <t>23.157396603839384</t>
  </si>
  <si>
    <t>GATCCAGATCTAACTTGGGGTGGCTTTGTCTTCTTCTTTTGCCAAGTACACTAATTGTTTGGG</t>
  </si>
  <si>
    <t>T-46-G;C-48-A</t>
  </si>
  <si>
    <t>-0.028630386387894086</t>
  </si>
  <si>
    <t>0.10248949205874662</t>
  </si>
  <si>
    <t>47.714180957266244</t>
  </si>
  <si>
    <t>GATCCAGATCTAACTTGGGGTGGCTTTGTCTTCTTCTTTTGCCAAGTCAACTAATTGTTTGGG</t>
  </si>
  <si>
    <t>T-46-G;C-49-A</t>
  </si>
  <si>
    <t>0.7623820776751854</t>
  </si>
  <si>
    <t>0.08235422132579075</t>
  </si>
  <si>
    <t>GATCCAGATCTAACTTGGGGTGGCTTTGTCTTCTTCTTTTGCCAAGTCCAATAATTGTTTGGG</t>
  </si>
  <si>
    <t>T-46-G;C-51-A</t>
  </si>
  <si>
    <t>0.049703020104600454</t>
  </si>
  <si>
    <t>0.11164229893908413</t>
  </si>
  <si>
    <t>51.60208377481966</t>
  </si>
  <si>
    <t>GATCCAGATCTAACTTGGGGTGGCTTTGTCTTCTTCTTTTGCCAAGTCCACAAATTGTTTGGG</t>
  </si>
  <si>
    <t>T-46-G;T-52-A</t>
  </si>
  <si>
    <t>0.423375172938223</t>
  </si>
  <si>
    <t>0.09800054565063104</t>
  </si>
  <si>
    <t>74.98095948253024</t>
  </si>
  <si>
    <t>GATCCAGATCTAACTTGGGGTGGCTTTGTCTTCTTCTTTTGCCAAGTCCACCAATTGTTTGGG</t>
  </si>
  <si>
    <t>T-46-G;T-52-C</t>
  </si>
  <si>
    <t>0.26833287211517615</t>
  </si>
  <si>
    <t>0.10154079347642173</t>
  </si>
  <si>
    <t>64.21211544033997</t>
  </si>
  <si>
    <t>GATCCAGATCTAACTTGGGGTGGCTTTGTCTTCTTCTTTTGCCAAGTCCACGAATTGTTTGGG</t>
  </si>
  <si>
    <t>T-46-G;T-52-G</t>
  </si>
  <si>
    <t>0.4489836546518817</t>
  </si>
  <si>
    <t>0.08941210148809885</t>
  </si>
  <si>
    <t>76.92590527751577</t>
  </si>
  <si>
    <t>GATCCAGATCTAACTTGGGGTGGCTTTGTCTTCTTCTTTTGCCAAGTCCACTAAATGTTTGGG</t>
  </si>
  <si>
    <t>T-46-G;T-55-A</t>
  </si>
  <si>
    <t>0.22099397611868626</t>
  </si>
  <si>
    <t>0.11639499157109959</t>
  </si>
  <si>
    <t>61.243211517746964</t>
  </si>
  <si>
    <t>GATCCAGATCTAACTTGGGGTGGCTTTGTCTTCTTCTTTTGCCAAGTCCACTAACTGTTTGGG</t>
  </si>
  <si>
    <t>T-46-G;T-55-C</t>
  </si>
  <si>
    <t>0.48462866763600554</t>
  </si>
  <si>
    <t>0.09549068995163733</t>
  </si>
  <si>
    <t>79.71738579222917</t>
  </si>
  <si>
    <t>GATCCAGATCTAACTTGGGGTGGCTTTGTCTTCTTCTTTTGCCAAGTCCACTAAGTGTTTGGG</t>
  </si>
  <si>
    <t>T-46-G;T-55-G</t>
  </si>
  <si>
    <t>0.04897504197246791</t>
  </si>
  <si>
    <t>0.125795211528573</t>
  </si>
  <si>
    <t>51.56453225625966</t>
  </si>
  <si>
    <t>GATCCAGATCTAACTTGGGGTGGCTTTGTCTTCTTCTTTTGCCAAGTCCACTAATAGTTTGGG</t>
  </si>
  <si>
    <t>T-46-G;T-56-A</t>
  </si>
  <si>
    <t>-0.12925676375438191</t>
  </si>
  <si>
    <t>0.11895040120688051</t>
  </si>
  <si>
    <t>43.14654181782613</t>
  </si>
  <si>
    <t>GATCCAGATCTAACTTGGGGTGGCTTTGTCTTCTTCTTTTGCCAAGTCCACTAATCGTTTGGG</t>
  </si>
  <si>
    <t>T-46-G;T-56-C</t>
  </si>
  <si>
    <t>0.2619470037187349</t>
  </si>
  <si>
    <t>0.10601776726470608</t>
  </si>
  <si>
    <t>63.803371802244115</t>
  </si>
  <si>
    <t>GATCCAGATCTAACTTGGGGTGGCTTTGTCTTCTTCTTTTGCCAAGTCCACTAATGGTTTGGG</t>
  </si>
  <si>
    <t>T-46-G;T-56-G</t>
  </si>
  <si>
    <t>0.2273693810657032</t>
  </si>
  <si>
    <t>0.10046150627307834</t>
  </si>
  <si>
    <t>61.63490907997929</t>
  </si>
  <si>
    <t>GATCCAGATCTAACTTGGGGTGGCTTTGTCTTCTTCTTTTGCCAAGTCCACTAATTATTTGGG</t>
  </si>
  <si>
    <t>T-46-G;G-57-A</t>
  </si>
  <si>
    <t>0.7400683169939183</t>
  </si>
  <si>
    <t>0.06683178792068417</t>
  </si>
  <si>
    <t>GATCCAGATCTAACTTGGGGTGGCTTTGTCTTCTTCTTTTGCCAAGTCCACTAATTCTTTGGG</t>
  </si>
  <si>
    <t>T-46-G;G-57-C</t>
  </si>
  <si>
    <t>0.1797173856792859</t>
  </si>
  <si>
    <t>0.09732259557674344</t>
  </si>
  <si>
    <t>58.7667618537022</t>
  </si>
  <si>
    <t>GATCCAGATCTAACTTGGGGTGGCTTTGTCTTCTTCTTTTGCCAAGTCCACTAATTGATTGGG</t>
  </si>
  <si>
    <t>T-46-G;T-58-A</t>
  </si>
  <si>
    <t>0.361737832403447</t>
  </si>
  <si>
    <t>0.09958554188284723</t>
  </si>
  <si>
    <t>70.49888310453908</t>
  </si>
  <si>
    <t>GATCCAGATCTAACTTGGGGTGGCTTTGTCTTCTTCTTTTGCCAAGTCCACTAATTGCTTGGG</t>
  </si>
  <si>
    <t>T-46-G;T-58-C</t>
  </si>
  <si>
    <t>0.45010014474441506</t>
  </si>
  <si>
    <t>0.09792296465842164</t>
  </si>
  <si>
    <t>77.0118402524645</t>
  </si>
  <si>
    <t>GATCCAGATCTAACTTGGGGTGGCTTTGTCTTCTTCTTTTGCCAAGTCCACTAATTGGTTGGG</t>
  </si>
  <si>
    <t>T-46-G;T-58-G</t>
  </si>
  <si>
    <t>-0.1312312641917505</t>
  </si>
  <si>
    <t>0.13344302240027398</t>
  </si>
  <si>
    <t>43.061433003482264</t>
  </si>
  <si>
    <t>GATCCAGATCTAACTTGGGGTGGCTTTGTCTTCTTCTTTTGCCAAGTCCACTAATTGTATGGG</t>
  </si>
  <si>
    <t>T-46-G;T-59-A</t>
  </si>
  <si>
    <t>0.43750637308191875</t>
  </si>
  <si>
    <t>0.09351672434994117</t>
  </si>
  <si>
    <t>76.04805232185876</t>
  </si>
  <si>
    <t>GATCCAGATCTAACTTGGGGTGGCTTTGTCTTCTTCTTTTGCCAAGTCCACTAATTGTCTGGG</t>
  </si>
  <si>
    <t>T-46-G;T-59-C</t>
  </si>
  <si>
    <t>0.008981281479266065</t>
  </si>
  <si>
    <t>0.09716703606359121</t>
  </si>
  <si>
    <t>49.54296714935955</t>
  </si>
  <si>
    <t>GATCCAGATCTAACTTGGGGTGGCTTTGTCTTCTTCTTTTGCCAAGTCCACTAATTGTGTGGG</t>
  </si>
  <si>
    <t>T-46-G;T-59-G</t>
  </si>
  <si>
    <t>0.25214300320064514</t>
  </si>
  <si>
    <t>0.11235212927731793</t>
  </si>
  <si>
    <t>63.18089985559343</t>
  </si>
  <si>
    <t>GATCCAGATCTAACTTGGGGTGGCTTTGTCTTCTTCTTTTGCCAAGTCCACTAATTGTTAGGG</t>
  </si>
  <si>
    <t>T-46-G;T-60-A</t>
  </si>
  <si>
    <t>-0.5905749499740618</t>
  </si>
  <si>
    <t>0.13943011147415238</t>
  </si>
  <si>
    <t>27.20182549472053</t>
  </si>
  <si>
    <t>GATCCAGATCTAACTTGGGGTGGCTTTGTCTTCTTCTTTTGCCAAGTCCACTAATTGTTCGGG</t>
  </si>
  <si>
    <t>T-46-G;T-60-C</t>
  </si>
  <si>
    <t>0.3034436760841961</t>
  </si>
  <si>
    <t>0.10427065134097467</t>
  </si>
  <si>
    <t>66.5067010919265</t>
  </si>
  <si>
    <t>GATCCAGATCTAACTTGGGGTGGCTTTGTCTTCTTCTTTTGCCAAGTCCACTAATTGTTGGGG</t>
  </si>
  <si>
    <t>T-46-G;T-60-G</t>
  </si>
  <si>
    <t>0.13642043754988736</t>
  </si>
  <si>
    <t>0.09909140167408823</t>
  </si>
  <si>
    <t>56.27663681355575</t>
  </si>
  <si>
    <t>GATCCAGATCTAACTTGGGGTGGCTTTGTCTTCTTCTTTTGCCAAGTCCACTAATTGTTTAGG</t>
  </si>
  <si>
    <t>T-46-G;G-61-A</t>
  </si>
  <si>
    <t>-0.09085290545325517</t>
  </si>
  <si>
    <t>0.09067280895192235</t>
  </si>
  <si>
    <t>44.83576421654176</t>
  </si>
  <si>
    <t>GATCCAGATCTAACTTGGGGTGGCTTTGTCTTCTTCTTTTGCCAAGTCCACTAATTGTTTCGG</t>
  </si>
  <si>
    <t>T-46-G;G-61-C</t>
  </si>
  <si>
    <t>0.422213583552827</t>
  </si>
  <si>
    <t>0.08898838680969053</t>
  </si>
  <si>
    <t>74.89391296183335</t>
  </si>
  <si>
    <t>GATCCAGATCTAACTTGGGGTGGCTTTGTCTTCTTCTTTTGCCAAGTCCACTAATTGTTTGAG</t>
  </si>
  <si>
    <t>T-46-G;G-62-A</t>
  </si>
  <si>
    <t>0.6409544929513584</t>
  </si>
  <si>
    <t>0.05755065041677651</t>
  </si>
  <si>
    <t>93.20613332662165</t>
  </si>
  <si>
    <t>GATCCAGATCTAACTTGGGGTGGCTTTGTCTTCTTCTTTTGCCAAGTCCACTAATTGTTTGCG</t>
  </si>
  <si>
    <t>T-46-G;G-62-C</t>
  </si>
  <si>
    <t>0.1507670192099027</t>
  </si>
  <si>
    <t>0.10636447944938797</t>
  </si>
  <si>
    <t>57.08983352775575</t>
  </si>
  <si>
    <t>GATCCAGATCTAACTTGGGGTGGCTTTGTCTTCTTCTTTTGCCAAGTCCACTAATTGTTTGGA</t>
  </si>
  <si>
    <t>T-46-G;G-63-A</t>
  </si>
  <si>
    <t>-1.8797558849156146</t>
  </si>
  <si>
    <t>0.33218727269155895</t>
  </si>
  <si>
    <t>7.494003368653912</t>
  </si>
  <si>
    <t>GATCCAGATCTAACTTGGGGTGGCTTTGTCTTCTTCTTTTGCCAAGTCCACTAATTGTTTGGC</t>
  </si>
  <si>
    <t>T-46-G;G-63-C</t>
  </si>
  <si>
    <t>-2.177689894629978</t>
  </si>
  <si>
    <t>0.51082937458106</t>
  </si>
  <si>
    <t>5.563175844076366</t>
  </si>
  <si>
    <t>GATCCAGATCTAACTTGGGGTGGCTTTGTCTTCTTCTTTTGCCAAGTCCACTAATTGTTTGGG</t>
  </si>
  <si>
    <t>T-46-G</t>
  </si>
  <si>
    <t>0.17365194826074376</t>
  </si>
  <si>
    <t>0.017396826369552244</t>
  </si>
  <si>
    <t>58.41139455592318</t>
  </si>
  <si>
    <t>GATCCAGATCTAACTTGGGGTGGCTTTGTCTTCTTCTTTTGCCAAGTCCACTAATTGTTTGTG</t>
  </si>
  <si>
    <t>T-46-G;G-62-T</t>
  </si>
  <si>
    <t>0.2313215860892746</t>
  </si>
  <si>
    <t>0.11291443211008145</t>
  </si>
  <si>
    <t>61.8789848783671</t>
  </si>
  <si>
    <t>GATCCAGATCTAACTTGGGGTGGCTTTGTCTTCTTCTTTTGCCAAGTCCACTAATTGTTTTGG</t>
  </si>
  <si>
    <t>T-46-G;G-61-T</t>
  </si>
  <si>
    <t>0.19377866765791651</t>
  </si>
  <si>
    <t>0.09810824025128143</t>
  </si>
  <si>
    <t>59.59893486138831</t>
  </si>
  <si>
    <t>GATCCAGATCTAACTTGGGGTGGCTTTGTCTTCTTCTTTTGCCAAGTCCACTAATTTTTTGGG</t>
  </si>
  <si>
    <t>T-46-G;G-57-T</t>
  </si>
  <si>
    <t>0.7902188206173697</t>
  </si>
  <si>
    <t>0.08523894645348634</t>
  </si>
  <si>
    <t>GATCCAGATCTAACTTGGGGTGGCTTTGTCTTCTTCTTTTGCCAAGTCCACTACTTGTTTGGG</t>
  </si>
  <si>
    <t>T-46-G;A-54-C</t>
  </si>
  <si>
    <t>0.49854589391294435</t>
  </si>
  <si>
    <t>0.10300192112680143</t>
  </si>
  <si>
    <t>80.83458682587487</t>
  </si>
  <si>
    <t>GATCCAGATCTAACTTGGGGTGGCTTTGTCTTCTTCTTTTGCCAAGTCCACTAGTTGTTTGGG</t>
  </si>
  <si>
    <t>T-46-G;A-54-G</t>
  </si>
  <si>
    <t>0.07717576412978511</t>
  </si>
  <si>
    <t>0.11370097335330488</t>
  </si>
  <si>
    <t>53.03938755344866</t>
  </si>
  <si>
    <t>GATCCAGATCTAACTTGGGGTGGCTTTGTCTTCTTCTTTTGCCAAGTCCACTATTTGTTTGGG</t>
  </si>
  <si>
    <t>T-46-G;A-54-T</t>
  </si>
  <si>
    <t>0.40455168719803036</t>
  </si>
  <si>
    <t>0.1262431800935779</t>
  </si>
  <si>
    <t>73.58275726510395</t>
  </si>
  <si>
    <t>GATCCAGATCTAACTTGGGGTGGCTTTGTCTTCTTCTTTTGCCAAGTCCACTCATTGTTTGGG</t>
  </si>
  <si>
    <t>T-46-G;A-53-C</t>
  </si>
  <si>
    <t>-0.14512672680874156</t>
  </si>
  <si>
    <t>0.11234037682614866</t>
  </si>
  <si>
    <t>42.467212516399634</t>
  </si>
  <si>
    <t>GATCCAGATCTAACTTGGGGTGGCTTTGTCTTCTTCTTTTGCCAAGTCCACTGATTGTTTGGG</t>
  </si>
  <si>
    <t>T-46-G;A-53-G</t>
  </si>
  <si>
    <t>0.1996511936952361</t>
  </si>
  <si>
    <t>0.10066889880716373</t>
  </si>
  <si>
    <t>59.949960853992934</t>
  </si>
  <si>
    <t>GATCCAGATCTAACTTGGGGTGGCTTTGTCTTCTTCTTTTGCCAAGTCCACTTATTGTTTGGG</t>
  </si>
  <si>
    <t>T-46-G;A-53-T</t>
  </si>
  <si>
    <t>0.08962159130520603</t>
  </si>
  <si>
    <t>0.10752514788686773</t>
  </si>
  <si>
    <t>53.70363156331939</t>
  </si>
  <si>
    <t>GATCCAGATCTAACTTGGGGTGGCTTTGTCTTCTTCTTTTGCCAAGTCCAGTAATTGTTTGGG</t>
  </si>
  <si>
    <t>T-46-G;C-51-G</t>
  </si>
  <si>
    <t>0.37144889944944853</t>
  </si>
  <si>
    <t>0.07989112948724132</t>
  </si>
  <si>
    <t>71.18683746404767</t>
  </si>
  <si>
    <t>GATCCAGATCTAACTTGGGGTGGCTTTGTCTTCTTCTTTTGCCAAGTCCATTAATTGTTTGGG</t>
  </si>
  <si>
    <t>T-46-G;C-51-T</t>
  </si>
  <si>
    <t>0.07248152239695546</t>
  </si>
  <si>
    <t>0.10400330211218438</t>
  </si>
  <si>
    <t>52.79099131903264</t>
  </si>
  <si>
    <t>GATCCAGATCTAACTTGGGGTGGCTTTGTCTTCTTCTTTTGCCAAGTCCCCTAATTGTTTGGG</t>
  </si>
  <si>
    <t>T-46-G;A-50-C</t>
  </si>
  <si>
    <t>-0.818400276851744</t>
  </si>
  <si>
    <t>0.18671637841905883</t>
  </si>
  <si>
    <t>21.659816245481153</t>
  </si>
  <si>
    <t>GATCCAGATCTAACTTGGGGTGGCTTTGTCTTCTTCTTTTGCCAAGTCCGCTAATTGTTTGGG</t>
  </si>
  <si>
    <t>T-46-G;A-50-G</t>
  </si>
  <si>
    <t>0.4243595773653339</t>
  </si>
  <si>
    <t>0.0922136018103902</t>
  </si>
  <si>
    <t>75.05480741314524</t>
  </si>
  <si>
    <t>GATCCAGATCTAACTTGGGGTGGCTTTGTCTTCTTCTTTTGCCAAGTCCTCTAATTGTTTGGG</t>
  </si>
  <si>
    <t>T-46-G;A-50-T</t>
  </si>
  <si>
    <t>0.018176607790605398</t>
  </si>
  <si>
    <t>0.0963036669294815</t>
  </si>
  <si>
    <t>50.00063186213918</t>
  </si>
  <si>
    <t>GATCCAGATCTAACTTGGGGTGGCTTTGTCTTCTTCTTTTGCCAAGTCGACTAATTGTTTGGG</t>
  </si>
  <si>
    <t>T-46-G;C-49-G</t>
  </si>
  <si>
    <t>0.21939511768107117</t>
  </si>
  <si>
    <t>0.10250145725572647</t>
  </si>
  <si>
    <t>61.145370530052496</t>
  </si>
  <si>
    <t>GATCCAGATCTAACTTGGGGTGGCTTTGTCTTCTTCTTTTGCCAAGTCTACTAATTGTTTGGG</t>
  </si>
  <si>
    <t>T-46-G;C-49-T</t>
  </si>
  <si>
    <t>0.6241947097415261</t>
  </si>
  <si>
    <t>0.09609734633384427</t>
  </si>
  <si>
    <t>91.65703626407316</t>
  </si>
  <si>
    <t>GATCCAGATCTAACTTGGGGTGGCTTTGTCTTCTTCTTTTGCCAAGTGCACTAATTGTTTGGG</t>
  </si>
  <si>
    <t>T-46-G;C-48-G</t>
  </si>
  <si>
    <t>-0.41692671217750465</t>
  </si>
  <si>
    <t>0.12247671398429064</t>
  </si>
  <si>
    <t>32.36029869818006</t>
  </si>
  <si>
    <t>GATCCAGATCTAACTTGGGGTGGCTTTGTCTTCTTCTTTTGCCAAGTTCACTAATTGTTTGGG</t>
  </si>
  <si>
    <t>T-46-G;C-48-T</t>
  </si>
  <si>
    <t>-0.22007758363748364</t>
  </si>
  <si>
    <t>0.10164727853810199</t>
  </si>
  <si>
    <t>39.40061601826433</t>
  </si>
  <si>
    <t>GATCCAGATCTAACTTGGGGTGGCTTTGTCTTCTTCTTTTGCCAATAACACTAATTGTTTGGG</t>
  </si>
  <si>
    <t>T-47-A;C-48-A</t>
  </si>
  <si>
    <t>-0.9038545726246203</t>
  </si>
  <si>
    <t>0.2007939172089758</t>
  </si>
  <si>
    <t>19.885771225174963</t>
  </si>
  <si>
    <t>GATCCAGATCTAACTTGGGGTGGCTTTGTCTTCTTCTTTTGCCAATACAACTAATTGTTTGGG</t>
  </si>
  <si>
    <t>T-47-A;C-49-A</t>
  </si>
  <si>
    <t>0.4419531262121972</t>
  </si>
  <si>
    <t>0.11189283566047836</t>
  </si>
  <si>
    <t>76.38697222466952</t>
  </si>
  <si>
    <t>GATCCAGATCTAACTTGGGGTGGCTTTGTCTTCTTCTTTTGCCAATACCAATAATTGTTTGGG</t>
  </si>
  <si>
    <t>T-47-A;C-51-A</t>
  </si>
  <si>
    <t>-0.2312419856569408</t>
  </si>
  <si>
    <t>0.2262367260667462</t>
  </si>
  <si>
    <t>38.96317811120211</t>
  </si>
  <si>
    <t>GATCCAGATCTAACTTGGGGTGGCTTTGTCTTCTTCTTTTGCCAATACCACAAATTGTTTGGG</t>
  </si>
  <si>
    <t>T-47-A;T-52-A</t>
  </si>
  <si>
    <t>0.26668703751374323</t>
  </si>
  <si>
    <t>0.12549309633201752</t>
  </si>
  <si>
    <t>64.1065198392003</t>
  </si>
  <si>
    <t>GATCCAGATCTAACTTGGGGTGGCTTTGTCTTCTTCTTTTGCCAATACCACCAATTGTTTGGG</t>
  </si>
  <si>
    <t>T-47-A;T-52-C</t>
  </si>
  <si>
    <t>0.18863723638618007</t>
  </si>
  <si>
    <t>0.11605611651439966</t>
  </si>
  <si>
    <t>59.29329741417035</t>
  </si>
  <si>
    <t>GATCCAGATCTAACTTGGGGTGGCTTTGTCTTCTTCTTTTGCCAATACCACGAATTGTTTGGG</t>
  </si>
  <si>
    <t>T-47-A;T-52-G</t>
  </si>
  <si>
    <t>0.4147188390637958</t>
  </si>
  <si>
    <t>0.11887817830209134</t>
  </si>
  <si>
    <t>74.33470041560913</t>
  </si>
  <si>
    <t>GATCCAGATCTAACTTGGGGTGGCTTTGTCTTCTTCTTTTGCCAATACCACTAAATGTTTGGG</t>
  </si>
  <si>
    <t>T-47-A;T-55-A</t>
  </si>
  <si>
    <t>-0.1673202689076161</t>
  </si>
  <si>
    <t>0.13717857596321592</t>
  </si>
  <si>
    <t>41.535096386308595</t>
  </si>
  <si>
    <t>GATCCAGATCTAACTTGGGGTGGCTTTGTCTTCTTCTTTTGCCAATACCACTAACTGTTTGGG</t>
  </si>
  <si>
    <t>T-47-A;T-55-C</t>
  </si>
  <si>
    <t>-0.25907941592357825</t>
  </si>
  <si>
    <t>0.13189440166910124</t>
  </si>
  <si>
    <t>37.89350096457092</t>
  </si>
  <si>
    <t>GATCCAGATCTAACTTGGGGTGGCTTTGTCTTCTTCTTTTGCCAATACCACTAAGTGTTTGGG</t>
  </si>
  <si>
    <t>T-47-A;T-55-G</t>
  </si>
  <si>
    <t>0.2826839694368257</t>
  </si>
  <si>
    <t>0.11815715218722639</t>
  </si>
  <si>
    <t>65.14027387448908</t>
  </si>
  <si>
    <t>GATCCAGATCTAACTTGGGGTGGCTTTGTCTTCTTCTTTTGCCAATACCACTAATAGTTTGGG</t>
  </si>
  <si>
    <t>T-47-A;T-56-A</t>
  </si>
  <si>
    <t>-0.3837834039695613</t>
  </si>
  <si>
    <t>0.18743714188991753</t>
  </si>
  <si>
    <t>33.45079759989487</t>
  </si>
  <si>
    <t>GATCCAGATCTAACTTGGGGTGGCTTTGTCTTCTTCTTTTGCCAATACCACTAATCGTTTGGG</t>
  </si>
  <si>
    <t>T-47-A;T-56-C</t>
  </si>
  <si>
    <t>0.006508433985053491</t>
  </si>
  <si>
    <t>0.11953770752072689</t>
  </si>
  <si>
    <t>49.42060629940179</t>
  </si>
  <si>
    <t>GATCCAGATCTAACTTGGGGTGGCTTTGTCTTCTTCTTTTGCCAATACCACTAATGGTTTGGG</t>
  </si>
  <si>
    <t>T-47-A;T-56-G</t>
  </si>
  <si>
    <t>-0.6305678956511496</t>
  </si>
  <si>
    <t>0.2009718027951954</t>
  </si>
  <si>
    <t>26.135411027970452</t>
  </si>
  <si>
    <t>GATCCAGATCTAACTTGGGGTGGCTTTGTCTTCTTCTTTTGCCAATACCACTAATTATTTGGG</t>
  </si>
  <si>
    <t>T-47-A;G-57-A</t>
  </si>
  <si>
    <t>0.18443643723817138</t>
  </si>
  <si>
    <t>0.10687300891991199</t>
  </si>
  <si>
    <t>59.04474061502277</t>
  </si>
  <si>
    <t>GATCCAGATCTAACTTGGGGTGGCTTTGTCTTCTTCTTTTGCCAATACCACTAATTCTTTGGG</t>
  </si>
  <si>
    <t>T-47-A;G-57-C</t>
  </si>
  <si>
    <t>-0.16563488984926633</t>
  </si>
  <si>
    <t>0.1773684428443237</t>
  </si>
  <si>
    <t>41.60515779137293</t>
  </si>
  <si>
    <t>GATCCAGATCTAACTTGGGGTGGCTTTGTCTTCTTCTTTTGCCAATACCACTAATTGATTGGG</t>
  </si>
  <si>
    <t>T-47-A;T-58-A</t>
  </si>
  <si>
    <t>-0.49800613348296113</t>
  </si>
  <si>
    <t>0.13589482728749683</t>
  </si>
  <si>
    <t>29.840093279447295</t>
  </si>
  <si>
    <t>GATCCAGATCTAACTTGGGGTGGCTTTGTCTTCTTCTTTTGCCAATACCACTAATTGCTTGGG</t>
  </si>
  <si>
    <t>T-47-A;T-58-C</t>
  </si>
  <si>
    <t>-0.13353830561558336</t>
  </si>
  <si>
    <t>0.1458619998823503</t>
  </si>
  <si>
    <t>42.96220300164813</t>
  </si>
  <si>
    <t>GATCCAGATCTAACTTGGGGTGGCTTTGTCTTCTTCTTTTGCCAATACCACTAATTGGTTGGG</t>
  </si>
  <si>
    <t>T-47-A;T-58-G</t>
  </si>
  <si>
    <t>-0.23367883291471478</t>
  </si>
  <si>
    <t>0.16580985981919039</t>
  </si>
  <si>
    <t>38.868346389605705</t>
  </si>
  <si>
    <t>GATCCAGATCTAACTTGGGGTGGCTTTGTCTTCTTCTTTTGCCAATACCACTAATTGTATGGG</t>
  </si>
  <si>
    <t>T-47-A;T-59-A</t>
  </si>
  <si>
    <t>-0.4629980552048748</t>
  </si>
  <si>
    <t>0.15984863665200286</t>
  </si>
  <si>
    <t>30.903238356559665</t>
  </si>
  <si>
    <t>GATCCAGATCTAACTTGGGGTGGCTTTGTCTTCTTCTTTTGCCAATACCACTAATTGTCTGGG</t>
  </si>
  <si>
    <t>T-47-A;T-59-C</t>
  </si>
  <si>
    <t>-0.581042512505955</t>
  </si>
  <si>
    <t>0.14657390704476472</t>
  </si>
  <si>
    <t>27.462365010714134</t>
  </si>
  <si>
    <t>GATCCAGATCTAACTTGGGGTGGCTTTGTCTTCTTCTTTTGCCAATACCACTAATTGTGTGGG</t>
  </si>
  <si>
    <t>T-47-A;T-59-G</t>
  </si>
  <si>
    <t>-0.46214362484057836</t>
  </si>
  <si>
    <t>0.168709555578626</t>
  </si>
  <si>
    <t>30.929654305453933</t>
  </si>
  <si>
    <t>GATCCAGATCTAACTTGGGGTGGCTTTGTCTTCTTCTTTTGCCAATACCACTAATTGTTAGGG</t>
  </si>
  <si>
    <t>T-47-A;T-60-A</t>
  </si>
  <si>
    <t>-1.4524191125763477</t>
  </si>
  <si>
    <t>0.28837032944572044</t>
  </si>
  <si>
    <t>11.489572928813278</t>
  </si>
  <si>
    <t>GATCCAGATCTAACTTGGGGTGGCTTTGTCTTCTTCTTTTGCCAATACCACTAATTGTTCGGG</t>
  </si>
  <si>
    <t>T-47-A;T-60-C</t>
  </si>
  <si>
    <t>-0.28232979823027343</t>
  </si>
  <si>
    <t>0.12482785926948753</t>
  </si>
  <si>
    <t>37.02262590043365</t>
  </si>
  <si>
    <t>GATCCAGATCTAACTTGGGGTGGCTTTGTCTTCTTCTTTTGCCAATACCACTAATTGTTGGGG</t>
  </si>
  <si>
    <t>T-47-A;T-60-G</t>
  </si>
  <si>
    <t>-0.6948892495553033</t>
  </si>
  <si>
    <t>0.13604051540898443</t>
  </si>
  <si>
    <t>24.50726943676522</t>
  </si>
  <si>
    <t>GATCCAGATCTAACTTGGGGTGGCTTTGTCTTCTTCTTTTGCCAATACCACTAATTGTTTAGG</t>
  </si>
  <si>
    <t>T-47-A;G-61-A</t>
  </si>
  <si>
    <t>-0.8463390409206552</t>
  </si>
  <si>
    <t>0.15148349629137617</t>
  </si>
  <si>
    <t>21.063043119724824</t>
  </si>
  <si>
    <t>GATCCAGATCTAACTTGGGGTGGCTTTGTCTTCTTCTTTTGCCAATACCACTAATTGTTTCGG</t>
  </si>
  <si>
    <t>T-47-A;G-61-C</t>
  </si>
  <si>
    <t>0.11490601034886005</t>
  </si>
  <si>
    <t>0.13034306019802053</t>
  </si>
  <si>
    <t>55.078808703474714</t>
  </si>
  <si>
    <t>GATCCAGATCTAACTTGGGGTGGCTTTGTCTTCTTCTTTTGCCAATACCACTAATTGTTTGAG</t>
  </si>
  <si>
    <t>T-47-A;G-62-A</t>
  </si>
  <si>
    <t>0.622609551316667</t>
  </si>
  <si>
    <t>0.07477322486852682</t>
  </si>
  <si>
    <t>91.51186043458507</t>
  </si>
  <si>
    <t>GATCCAGATCTAACTTGGGGTGGCTTTGTCTTCTTCTTTTGCCAATACCACTAATTGTTTGCG</t>
  </si>
  <si>
    <t>T-47-A;G-62-C</t>
  </si>
  <si>
    <t>0.3739265118539937</t>
  </si>
  <si>
    <t>0.13831790778619957</t>
  </si>
  <si>
    <t>71.36342952859866</t>
  </si>
  <si>
    <t>GATCCAGATCTAACTTGGGGTGGCTTTGTCTTCTTCTTTTGCCAATACCACTAATTGTTTGGA</t>
  </si>
  <si>
    <t>T-47-A;G-63-A</t>
  </si>
  <si>
    <t>-2.714312617148263</t>
  </si>
  <si>
    <t>1.180001476316102</t>
  </si>
  <si>
    <t>3.2528984109200376</t>
  </si>
  <si>
    <t>GATCCAGATCTAACTTGGGGTGGCTTTGTCTTCTTCTTTTGCCAATACCACTAATTGTTTGGG</t>
  </si>
  <si>
    <t>T-47-A</t>
  </si>
  <si>
    <t>-0.24642357937486906</t>
  </si>
  <si>
    <t>0.020399711037917732</t>
  </si>
  <si>
    <t>38.37612246667837</t>
  </si>
  <si>
    <t>GATCCAGATCTAACTTGGGGTGGCTTTGTCTTCTTCTTTTGCCAATACCACTAATTGTTTGGT</t>
  </si>
  <si>
    <t>T-47-A;G-63-T</t>
  </si>
  <si>
    <t>-1.1948258776902898</t>
  </si>
  <si>
    <t>0.8354283286468485</t>
  </si>
  <si>
    <t>14.86535231448777</t>
  </si>
  <si>
    <t>GATCCAGATCTAACTTGGGGTGGCTTTGTCTTCTTCTTTTGCCAATACCACTAATTGTTTGTG</t>
  </si>
  <si>
    <t>T-47-A;G-62-T</t>
  </si>
  <si>
    <t>-0.8869625491050649</t>
  </si>
  <si>
    <t>0.2892533097994174</t>
  </si>
  <si>
    <t>20.22453529047493</t>
  </si>
  <si>
    <t>GATCCAGATCTAACTTGGGGTGGCTTTGTCTTCTTCTTTTGCCAATACCACTAATTGTTTTGG</t>
  </si>
  <si>
    <t>T-47-A;G-61-T</t>
  </si>
  <si>
    <t>-0.28131042665433725</t>
  </si>
  <si>
    <t>0.12324379028479675</t>
  </si>
  <si>
    <t>37.06038495492684</t>
  </si>
  <si>
    <t>GATCCAGATCTAACTTGGGGTGGCTTTGTCTTCTTCTTTTGCCAATACCACTAATTTTTTGGG</t>
  </si>
  <si>
    <t>T-47-A;G-57-T</t>
  </si>
  <si>
    <t>-0.16648832890830265</t>
  </si>
  <si>
    <t>0.14775862752613192</t>
  </si>
  <si>
    <t>41.56966547207646</t>
  </si>
  <si>
    <t>GATCCAGATCTAACTTGGGGTGGCTTTGTCTTCTTCTTTTGCCAATACCACTACTTGTTTGGG</t>
  </si>
  <si>
    <t>T-47-A;A-54-C</t>
  </si>
  <si>
    <t>0.19129971042146643</t>
  </si>
  <si>
    <t>0.11046913848025064</t>
  </si>
  <si>
    <t>59.45137462385423</t>
  </si>
  <si>
    <t>GATCCAGATCTAACTTGGGGTGGCTTTGTCTTCTTCTTTTGCCAATACCACTAGTTGTTTGGG</t>
  </si>
  <si>
    <t>T-47-A;A-54-G</t>
  </si>
  <si>
    <t>-0.9507971779057092</t>
  </si>
  <si>
    <t>0.24490953962472914</t>
  </si>
  <si>
    <t>18.97385268499539</t>
  </si>
  <si>
    <t>GATCCAGATCTAACTTGGGGTGGCTTTGTCTTCTTCTTTTGCCAATACCACTATTTGTTTGGG</t>
  </si>
  <si>
    <t>T-47-A;A-54-T</t>
  </si>
  <si>
    <t>-0.16234993892597124</t>
  </si>
  <si>
    <t>0.15172498313874824</t>
  </si>
  <si>
    <t>41.74205341747797</t>
  </si>
  <si>
    <t>GATCCAGATCTAACTTGGGGTGGCTTTGTCTTCTTCTTTTGCCAATACCACTCATTGTTTGGG</t>
  </si>
  <si>
    <t>T-47-A;A-53-C</t>
  </si>
  <si>
    <t>-0.4271469301543633</t>
  </si>
  <si>
    <t>0.15868620278883996</t>
  </si>
  <si>
    <t>32.03125371156781</t>
  </si>
  <si>
    <t>GATCCAGATCTAACTTGGGGTGGCTTTGTCTTCTTCTTTTGCCAATACCACTGATTGTTTGGG</t>
  </si>
  <si>
    <t>T-47-A;A-53-G</t>
  </si>
  <si>
    <t>0.1886744654530214</t>
  </si>
  <si>
    <t>0.12143938241992328</t>
  </si>
  <si>
    <t>59.29550488939389</t>
  </si>
  <si>
    <t>GATCCAGATCTAACTTGGGGTGGCTTTGTCTTCTTCTTTTGCCAATACCACTTATTGTTTGGG</t>
  </si>
  <si>
    <t>T-47-A;A-53-T</t>
  </si>
  <si>
    <t>-0.7031329226939995</t>
  </si>
  <si>
    <t>0.1630545250198061</t>
  </si>
  <si>
    <t>24.306069968758823</t>
  </si>
  <si>
    <t>GATCCAGATCTAACTTGGGGTGGCTTTGTCTTCTTCTTTTGCCAATACCAGTAATTGTTTGGG</t>
  </si>
  <si>
    <t>T-47-A;C-51-G</t>
  </si>
  <si>
    <t>-0.338299138457949</t>
  </si>
  <si>
    <t>0.15661723158195764</t>
  </si>
  <si>
    <t>35.00741500520947</t>
  </si>
  <si>
    <t>GATCCAGATCTAACTTGGGGTGGCTTTGTCTTCTTCTTTTGCCAATACCATTAATTGTTTGGG</t>
  </si>
  <si>
    <t>T-47-A;C-51-T</t>
  </si>
  <si>
    <t>-0.777550913927236</t>
  </si>
  <si>
    <t>0.17907592290006963</t>
  </si>
  <si>
    <t>22.562926091875205</t>
  </si>
  <si>
    <t>GATCCAGATCTAACTTGGGGTGGCTTTGTCTTCTTCTTTTGCCAATACCCCTAATTGTTTGGG</t>
  </si>
  <si>
    <t>T-47-A;A-50-C</t>
  </si>
  <si>
    <t>-2.8258450314431194</t>
  </si>
  <si>
    <t>0.9590559744849132</t>
  </si>
  <si>
    <t>2.9095953116684465</t>
  </si>
  <si>
    <t>GATCCAGATCTAACTTGGGGTGGCTTTGTCTTCTTCTTTTGCCAATACCGCTAATTGTTTGGG</t>
  </si>
  <si>
    <t>T-47-A;A-50-G</t>
  </si>
  <si>
    <t>0.21727705006601583</t>
  </si>
  <si>
    <t>0.12038129835226803</t>
  </si>
  <si>
    <t>61.015997559637874</t>
  </si>
  <si>
    <t>GATCCAGATCTAACTTGGGGTGGCTTTGTCTTCTTCTTTTGCCAATACCTCTAATTGTTTGGG</t>
  </si>
  <si>
    <t>T-47-A;A-50-T</t>
  </si>
  <si>
    <t>-0.9320920759803315</t>
  </si>
  <si>
    <t>0.19128133203202174</t>
  </si>
  <si>
    <t>19.33210062017665</t>
  </si>
  <si>
    <t>GATCCAGATCTAACTTGGGGTGGCTTTGTCTTCTTCTTTTGCCAATACGACTAATTGTTTGGG</t>
  </si>
  <si>
    <t>T-47-A;C-49-G</t>
  </si>
  <si>
    <t>0.13911128509729687</t>
  </si>
  <si>
    <t>0.09622690260781129</t>
  </si>
  <si>
    <t>56.42827258658068</t>
  </si>
  <si>
    <t>GATCCAGATCTAACTTGGGGTGGCTTTGTCTTCTTCTTTTGCCAATACTACTAATTGTTTGGG</t>
  </si>
  <si>
    <t>T-47-A;C-49-T</t>
  </si>
  <si>
    <t>-0.08112558195760725</t>
  </si>
  <si>
    <t>0.11368359033136119</t>
  </si>
  <si>
    <t>45.2740242923115</t>
  </si>
  <si>
    <t>GATCCAGATCTAACTTGGGGTGGCTTTGTCTTCTTCTTTTGCCAATAGCACTAATTGTTTGGG</t>
  </si>
  <si>
    <t>T-47-A;C-48-G</t>
  </si>
  <si>
    <t>-1.8941112213792441</t>
  </si>
  <si>
    <t>0.3184293385888857</t>
  </si>
  <si>
    <t>7.387192913097832</t>
  </si>
  <si>
    <t>GATCCAGATCTAACTTGGGGTGGCTTTGTCTTCTTCTTTTGCCAATATCACTAATTGTTTGGG</t>
  </si>
  <si>
    <t>T-47-A;C-48-T</t>
  </si>
  <si>
    <t>-0.8612766903239772</t>
  </si>
  <si>
    <t>0.16119602748250866</t>
  </si>
  <si>
    <t>20.75074904286497</t>
  </si>
  <si>
    <t>GATCCAGATCTAACTTGGGGTGGCTTTGTCTTCTTCTTTTGCCAATCACACTAATTGTTTGGG</t>
  </si>
  <si>
    <t>T-47-C;C-48-A</t>
  </si>
  <si>
    <t>-0.41470709308180426</t>
  </si>
  <si>
    <t>0.14402506403930238</t>
  </si>
  <si>
    <t>32.43220600901103</t>
  </si>
  <si>
    <t>GATCCAGATCTAACTTGGGGTGGCTTTGTCTTCTTCTTTTGCCAATCCAACTAATTGTTTGGG</t>
  </si>
  <si>
    <t>T-47-C;C-49-A</t>
  </si>
  <si>
    <t>0.16010359881707298</t>
  </si>
  <si>
    <t>0.10538503186953746</t>
  </si>
  <si>
    <t>57.625353374913374</t>
  </si>
  <si>
    <t>GATCCAGATCTAACTTGGGGTGGCTTTGTCTTCTTCTTTTGCCAATCCCAATAATTGTTTGGG</t>
  </si>
  <si>
    <t>T-47-C;C-51-A</t>
  </si>
  <si>
    <t>-1.5413772293863672</t>
  </si>
  <si>
    <t>0.3758711690364246</t>
  </si>
  <si>
    <t>10.51162518736078</t>
  </si>
  <si>
    <t>GATCCAGATCTAACTTGGGGTGGCTTTGTCTTCTTCTTTTGCCAATCCCACAAATTGTTTGGG</t>
  </si>
  <si>
    <t>T-47-C;T-52-A</t>
  </si>
  <si>
    <t>-1.1938471278636626</t>
  </si>
  <si>
    <t>0.23215388902453404</t>
  </si>
  <si>
    <t>14.879908897953058</t>
  </si>
  <si>
    <t>GATCCAGATCTAACTTGGGGTGGCTTTGTCTTCTTCTTTTGCCAATCCCACCAATTGTTTGGG</t>
  </si>
  <si>
    <t>T-47-C;T-52-C</t>
  </si>
  <si>
    <t>-0.3142615908305024</t>
  </si>
  <si>
    <t>0.1479840186742461</t>
  </si>
  <si>
    <t>35.859102643164334</t>
  </si>
  <si>
    <t>GATCCAGATCTAACTTGGGGTGGCTTTGTCTTCTTCTTTTGCCAATCCCACGAATTGTTTGGG</t>
  </si>
  <si>
    <t>T-47-C;T-52-G</t>
  </si>
  <si>
    <t>-0.21683317998450746</t>
  </si>
  <si>
    <t>0.15769086276866293</t>
  </si>
  <si>
    <t>39.52865511374479</t>
  </si>
  <si>
    <t>GATCCAGATCTAACTTGGGGTGGCTTTGTCTTCTTCTTTTGCCAATCCCACTAAATGTTTGGG</t>
  </si>
  <si>
    <t>T-47-C;T-55-A</t>
  </si>
  <si>
    <t>-0.8156301760461434</t>
  </si>
  <si>
    <t>0.22331763097791435</t>
  </si>
  <si>
    <t>21.719899299549763</t>
  </si>
  <si>
    <t>GATCCAGATCTAACTTGGGGTGGCTTTGTCTTCTTCTTTTGCCAATCCCACTAACTGTTTGGG</t>
  </si>
  <si>
    <t>T-47-C;T-55-C</t>
  </si>
  <si>
    <t>-0.650955352954965</t>
  </si>
  <si>
    <t>0.21539232219251797</t>
  </si>
  <si>
    <t>25.607971298004976</t>
  </si>
  <si>
    <t>GATCCAGATCTAACTTGGGGTGGCTTTGTCTTCTTCTTTTGCCAATCCCACTAAGTGTTTGGG</t>
  </si>
  <si>
    <t>T-47-C;T-55-G</t>
  </si>
  <si>
    <t>-1.12445629167818</t>
  </si>
  <si>
    <t>0.27532129538569206</t>
  </si>
  <si>
    <t>15.949105451654592</t>
  </si>
  <si>
    <t>GATCCAGATCTAACTTGGGGTGGCTTTGTCTTCTTCTTTTGCCAATCCCACTAATAGTTTGGG</t>
  </si>
  <si>
    <t>T-47-C;T-56-A</t>
  </si>
  <si>
    <t>-1.6205913610306157</t>
  </si>
  <si>
    <t>0.327078323902896</t>
  </si>
  <si>
    <t>9.711081671384298</t>
  </si>
  <si>
    <t>GATCCAGATCTAACTTGGGGTGGCTTTGTCTTCTTCTTTTGCCAATCCCACTAATCGTTTGGG</t>
  </si>
  <si>
    <t>T-47-C;T-56-C</t>
  </si>
  <si>
    <t>-1.0193600847872961</t>
  </si>
  <si>
    <t>0.23337955364540655</t>
  </si>
  <si>
    <t>17.716545022561135</t>
  </si>
  <si>
    <t>GATCCAGATCTAACTTGGGGTGGCTTTGTCTTCTTCTTTTGCCAATCCCACTAATGGTTTGGG</t>
  </si>
  <si>
    <t>T-47-C;T-56-G</t>
  </si>
  <si>
    <t>-1.5438531109228946</t>
  </si>
  <si>
    <t>0.3372617367419787</t>
  </si>
  <si>
    <t>10.485631840142966</t>
  </si>
  <si>
    <t>GATCCAGATCTAACTTGGGGTGGCTTTGTCTTCTTCTTTTGCCAATCCCACTAATTATTTGGG</t>
  </si>
  <si>
    <t>T-47-C;G-57-A</t>
  </si>
  <si>
    <t>-0.7094750291736309</t>
  </si>
  <si>
    <t>0.14478617311886594</t>
  </si>
  <si>
    <t>24.152406076358858</t>
  </si>
  <si>
    <t>GATCCAGATCTAACTTGGGGTGGCTTTGTCTTCTTCTTTTGCCAATCCCACTAATTCTTTGGG</t>
  </si>
  <si>
    <t>T-47-C;G-57-C</t>
  </si>
  <si>
    <t>-0.9304165922320564</t>
  </si>
  <si>
    <t>0.2229632813095834</t>
  </si>
  <si>
    <t>19.364518390725912</t>
  </si>
  <si>
    <t>GATCCAGATCTAACTTGGGGTGGCTTTGTCTTCTTCTTTTGCCAATCCCACTAATTGATTGGG</t>
  </si>
  <si>
    <t>T-47-C;T-58-A</t>
  </si>
  <si>
    <t>-0.8404705153802254</t>
  </si>
  <si>
    <t>0.1888965273066404</t>
  </si>
  <si>
    <t>21.187015538087415</t>
  </si>
  <si>
    <t>GATCCAGATCTAACTTGGGGTGGCTTTGTCTTCTTCTTTTGCCAATCCCACTAATTGCTTGGG</t>
  </si>
  <si>
    <t>T-47-C;T-58-C</t>
  </si>
  <si>
    <t>-1.143252843847061</t>
  </si>
  <si>
    <t>0.24765478589249795</t>
  </si>
  <si>
    <t>15.652117180783982</t>
  </si>
  <si>
    <t>GATCCAGATCTAACTTGGGGTGGCTTTGTCTTCTTCTTTTGCCAATCCCACTAATTGGTTGGG</t>
  </si>
  <si>
    <t>T-47-C;T-58-G</t>
  </si>
  <si>
    <t>-0.9717011614820703</t>
  </si>
  <si>
    <t>0.3185780569740055</t>
  </si>
  <si>
    <t>18.58134040829769</t>
  </si>
  <si>
    <t>GATCCAGATCTAACTTGGGGTGGCTTTGTCTTCTTCTTTTGCCAATCCCACTAATTGTATGGG</t>
  </si>
  <si>
    <t>T-47-C;T-59-A</t>
  </si>
  <si>
    <t>-1.068708796312641</t>
  </si>
  <si>
    <t>0.2042221765046898</t>
  </si>
  <si>
    <t>16.863478339266003</t>
  </si>
  <si>
    <t>GATCCAGATCTAACTTGGGGTGGCTTTGTCTTCTTCTTTTGCCAATCCCACTAATTGTCTGGG</t>
  </si>
  <si>
    <t>T-47-C;T-59-C</t>
  </si>
  <si>
    <t>-1.280751855807712</t>
  </si>
  <si>
    <t>0.24311124037902965</t>
  </si>
  <si>
    <t>13.641371251438828</t>
  </si>
  <si>
    <t>GATCCAGATCTAACTTGGGGTGGCTTTGTCTTCTTCTTTTGCCAATCCCACTAATTGTGTGGG</t>
  </si>
  <si>
    <t>T-47-C;T-59-G</t>
  </si>
  <si>
    <t>-1.6963191340220605</t>
  </si>
  <si>
    <t>0.4743340142248267</t>
  </si>
  <si>
    <t>9.002838358456717</t>
  </si>
  <si>
    <t>GATCCAGATCTAACTTGGGGTGGCTTTGTCTTCTTCTTTTGCCAATCCCACTAATTGTTAGGG</t>
  </si>
  <si>
    <t>T-47-C;T-60-A</t>
  </si>
  <si>
    <t>-1.756378625422761</t>
  </si>
  <si>
    <t>0.6169104352150102</t>
  </si>
  <si>
    <t>8.478049481544343</t>
  </si>
  <si>
    <t>GATCCAGATCTAACTTGGGGTGGCTTTGTCTTCTTCTTTTGCCAATCCCACTAATTGTTCGGG</t>
  </si>
  <si>
    <t>T-47-C;T-60-C</t>
  </si>
  <si>
    <t>-1.0233996596659631</t>
  </si>
  <si>
    <t>0.17105019236472535</t>
  </si>
  <si>
    <t>17.645122068660662</t>
  </si>
  <si>
    <t>GATCCAGATCTAACTTGGGGTGGCTTTGTCTTCTTCTTTTGCCAATCCCACTAATTGTTGGGG</t>
  </si>
  <si>
    <t>T-47-C;T-60-G</t>
  </si>
  <si>
    <t>-1.4415370837426256</t>
  </si>
  <si>
    <t>0.2723448116795284</t>
  </si>
  <si>
    <t>11.615285556374227</t>
  </si>
  <si>
    <t>GATCCAGATCTAACTTGGGGTGGCTTTGTCTTCTTCTTTTGCCAATCCCACTAATTGTTTAGG</t>
  </si>
  <si>
    <t>T-47-C;G-61-A</t>
  </si>
  <si>
    <t>-1.7812351185761863</t>
  </si>
  <si>
    <t>0.25384400523592104</t>
  </si>
  <si>
    <t>8.269912397914434</t>
  </si>
  <si>
    <t>GATCCAGATCTAACTTGGGGTGGCTTTGTCTTCTTCTTTTGCCAATCCCACTAATTGTTTCGG</t>
  </si>
  <si>
    <t>T-47-C;G-61-C</t>
  </si>
  <si>
    <t>-0.7668647475741215</t>
  </si>
  <si>
    <t>0.164955866052061</t>
  </si>
  <si>
    <t>22.805330151804448</t>
  </si>
  <si>
    <t>GATCCAGATCTAACTTGGGGTGGCTTTGTCTTCTTCTTTTGCCAATCCCACTAATTGTTTGAG</t>
  </si>
  <si>
    <t>T-47-C;G-62-A</t>
  </si>
  <si>
    <t>-0.15495064447022744</t>
  </si>
  <si>
    <t>0.10536399473572232</t>
  </si>
  <si>
    <t>42.05206066495967</t>
  </si>
  <si>
    <t>GATCCAGATCTAACTTGGGGTGGCTTTGTCTTCTTCTTTTGCCAATCCCACTAATTGTTTGCG</t>
  </si>
  <si>
    <t>T-47-C;G-62-C</t>
  </si>
  <si>
    <t>-0.8123758490321629</t>
  </si>
  <si>
    <t>0.21451609479840877</t>
  </si>
  <si>
    <t>21.790698093311047</t>
  </si>
  <si>
    <t>GATCCAGATCTAACTTGGGGTGGCTTTGTCTTCTTCTTTTGCCAATCCCACTAATTGTTTGGA</t>
  </si>
  <si>
    <t>T-47-C;G-63-A</t>
  </si>
  <si>
    <t>-2.3787476966731216</t>
  </si>
  <si>
    <t>1.0917875583738603</t>
  </si>
  <si>
    <t>4.549927679073215</t>
  </si>
  <si>
    <t>GATCCAGATCTAACTTGGGGTGGCTTTGTCTTCTTCTTTTGCCAATCCCACTAATTGTTTGGC</t>
  </si>
  <si>
    <t>T-47-C;G-63-C</t>
  </si>
  <si>
    <t>-2.451660894297717</t>
  </si>
  <si>
    <t>1.5426181129775334</t>
  </si>
  <si>
    <t>4.229983703721927</t>
  </si>
  <si>
    <t>GATCCAGATCTAACTTGGGGTGGCTTTGTCTTCTTCTTTTGCCAATCCCACTAATTGTTTGGG</t>
  </si>
  <si>
    <t>T-47-C</t>
  </si>
  <si>
    <t>-1.2943406503505082</t>
  </si>
  <si>
    <t>0.029214394877043276</t>
  </si>
  <si>
    <t>13.457255250632647</t>
  </si>
  <si>
    <t>GATCCAGATCTAACTTGGGGTGGCTTTGTCTTCTTCTTTTGCCAATCCCACTAATTGTTTGTG</t>
  </si>
  <si>
    <t>T-47-C;G-62-T</t>
  </si>
  <si>
    <t>-1.4299527840526107</t>
  </si>
  <si>
    <t>0.26917654102794136</t>
  </si>
  <si>
    <t>11.750622885862423</t>
  </si>
  <si>
    <t>GATCCAGATCTAACTTGGGGTGGCTTTGTCTTCTTCTTTTGCCAATCCCACTAATTGTTTTGG</t>
  </si>
  <si>
    <t>T-47-C;G-61-T</t>
  </si>
  <si>
    <t>-1.2610806700570951</t>
  </si>
  <si>
    <t>0.20734852785392685</t>
  </si>
  <si>
    <t>13.912369892880005</t>
  </si>
  <si>
    <t>GATCCAGATCTAACTTGGGGTGGCTTTGTCTTCTTCTTTTGCCAATCCCACTAATTTTTTGGG</t>
  </si>
  <si>
    <t>T-47-C;G-57-T</t>
  </si>
  <si>
    <t>-1.119577283130217</t>
  </si>
  <si>
    <t>0.22840964686168347</t>
  </si>
  <si>
    <t>16.027111414623157</t>
  </si>
  <si>
    <t>GATCCAGATCTAACTTGGGGTGGCTTTGTCTTCTTCTTTTGCCAATCCCACTACTTGTTTGGG</t>
  </si>
  <si>
    <t>T-47-C;A-54-C</t>
  </si>
  <si>
    <t>-0.3939974802920923</t>
  </si>
  <si>
    <t>0.18970171251858062</t>
  </si>
  <si>
    <t>33.1108675910156</t>
  </si>
  <si>
    <t>GATCCAGATCTAACTTGGGGTGGCTTTGTCTTCTTCTTTTGCCAATCCCACTAGTTGTTTGGG</t>
  </si>
  <si>
    <t>T-47-C;A-54-G</t>
  </si>
  <si>
    <t>-1.5379652022180637</t>
  </si>
  <si>
    <t>0.31467484396007633</t>
  </si>
  <si>
    <t>10.5475523955331</t>
  </si>
  <si>
    <t>GATCCAGATCTAACTTGGGGTGGCTTTGTCTTCTTCTTTTGCCAATCCCACTATTTGTTTGGG</t>
  </si>
  <si>
    <t>T-47-C;A-54-T</t>
  </si>
  <si>
    <t>-0.7453475238712177</t>
  </si>
  <si>
    <t>0.21170586112487094</t>
  </si>
  <si>
    <t>23.301354942726956</t>
  </si>
  <si>
    <t>GATCCAGATCTAACTTGGGGTGGCTTTGTCTTCTTCTTTTGCCAATCCCACTCATTGTTTGGG</t>
  </si>
  <si>
    <t>T-47-C;A-53-C</t>
  </si>
  <si>
    <t>-0.7267988637614381</t>
  </si>
  <si>
    <t>0.18865515401283808</t>
  </si>
  <si>
    <t>23.737597202902784</t>
  </si>
  <si>
    <t>GATCCAGATCTAACTTGGGGTGGCTTTGTCTTCTTCTTTTGCCAATCCCACTGATTGTTTGGG</t>
  </si>
  <si>
    <t>T-47-C;A-53-G</t>
  </si>
  <si>
    <t>-0.42569000426328213</t>
  </si>
  <si>
    <t>0.17037353593308308</t>
  </si>
  <si>
    <t>32.07795488623845</t>
  </si>
  <si>
    <t>GATCCAGATCTAACTTGGGGTGGCTTTGTCTTCTTCTTTTGCCAATCCCACTTATTGTTTGGG</t>
  </si>
  <si>
    <t>T-47-C;A-53-T</t>
  </si>
  <si>
    <t>-1.8275738252852076</t>
  </si>
  <si>
    <t>0.27032426052336345</t>
  </si>
  <si>
    <t>7.8954386726581</t>
  </si>
  <si>
    <t>GATCCAGATCTAACTTGGGGTGGCTTTGTCTTCTTCTTTTGCCAATCCCAGTAATTGTTTGGG</t>
  </si>
  <si>
    <t>T-47-C;C-51-G</t>
  </si>
  <si>
    <t>-0.8816029868424593</t>
  </si>
  <si>
    <t>0.19126270708839482</t>
  </si>
  <si>
    <t>20.333220940184514</t>
  </si>
  <si>
    <t>GATCCAGATCTAACTTGGGGTGGCTTTGTCTTCTTCTTTTGCCAATCCCATTAATTGTTTGGG</t>
  </si>
  <si>
    <t>T-47-C;C-51-T</t>
  </si>
  <si>
    <t>-1.9272697576470676</t>
  </si>
  <si>
    <t>0.5171376561709988</t>
  </si>
  <si>
    <t>7.14626095919271</t>
  </si>
  <si>
    <t>GATCCAGATCTAACTTGGGGTGGCTTTGTCTTCTTCTTTTGCCAATCCCCCTAATTGTTTGGG</t>
  </si>
  <si>
    <t>T-47-C;A-50-C</t>
  </si>
  <si>
    <t>-1.7086926375699418</t>
  </si>
  <si>
    <t>0.42547099152866186</t>
  </si>
  <si>
    <t>8.89212805575743</t>
  </si>
  <si>
    <t>GATCCAGATCTAACTTGGGGTGGCTTTGTCTTCTTCTTTTGCCAATCCCGCTAATTGTTTGGG</t>
  </si>
  <si>
    <t>T-47-C;A-50-G</t>
  </si>
  <si>
    <t>-0.06082730479798012</t>
  </si>
  <si>
    <t>0.13643482030621457</t>
  </si>
  <si>
    <t>46.20239931676385</t>
  </si>
  <si>
    <t>GATCCAGATCTAACTTGGGGTGGCTTTGTCTTCTTCTTTTGCCAATCCCTCTAATTGTTTGGG</t>
  </si>
  <si>
    <t>T-47-C;A-50-T</t>
  </si>
  <si>
    <t>-1.4780277775174082</t>
  </si>
  <si>
    <t>0.2688345008816074</t>
  </si>
  <si>
    <t>11.199075802731974</t>
  </si>
  <si>
    <t>GATCCAGATCTAACTTGGGGTGGCTTTGTCTTCTTCTTTTGCCAATCCGACTAATTGTTTGGG</t>
  </si>
  <si>
    <t>T-47-C;C-49-G</t>
  </si>
  <si>
    <t>0.2963480178864951</t>
  </si>
  <si>
    <t>0.09109283089795105</t>
  </si>
  <si>
    <t>66.03646257200265</t>
  </si>
  <si>
    <t>GATCCAGATCTAACTTGGGGTGGCTTTGTCTTCTTCTTTTGCCAATCCTACTAATTGTTTGGG</t>
  </si>
  <si>
    <t>T-47-C;C-49-T</t>
  </si>
  <si>
    <t>-0.2471785154546331</t>
  </si>
  <si>
    <t>0.10707807595945609</t>
  </si>
  <si>
    <t>38.34716188029806</t>
  </si>
  <si>
    <t>GATCCAGATCTAACTTGGGGTGGCTTTGTCTTCTTCTTTTGCCAATCGCACTAATTGTTTGGG</t>
  </si>
  <si>
    <t>T-47-C;C-48-G</t>
  </si>
  <si>
    <t>-0.1221529930827828</t>
  </si>
  <si>
    <t>0.11240069523496653</t>
  </si>
  <si>
    <t>43.4541362026328</t>
  </si>
  <si>
    <t>GATCCAGATCTAACTTGGGGTGGCTTTGTCTTCTTCTTTTGCCAATCTCACTAATTGTTTGGG</t>
  </si>
  <si>
    <t>T-47-C;C-48-T</t>
  </si>
  <si>
    <t>-0.7689943571233777</t>
  </si>
  <si>
    <t>0.1545669574793629</t>
  </si>
  <si>
    <t>22.756815380035338</t>
  </si>
  <si>
    <t>GATCCAGATCTAACTTGGGGTGGCTTTGTCTTCTTCTTTTGCCAATGACACTAATTGTTTGGG</t>
  </si>
  <si>
    <t>T-47-G;C-48-A</t>
  </si>
  <si>
    <t>-0.3141529763728571</t>
  </si>
  <si>
    <t>0.10991761827308053</t>
  </si>
  <si>
    <t>35.862997671673945</t>
  </si>
  <si>
    <t>GATCCAGATCTAACTTGGGGTGGCTTTGTCTTCTTCTTTTGCCAATGCAACTAATTGTTTGGG</t>
  </si>
  <si>
    <t>T-47-G;C-49-A</t>
  </si>
  <si>
    <t>0.29821456259849843</t>
  </si>
  <si>
    <t>0.09993448841507556</t>
  </si>
  <si>
    <t>66.15983768878193</t>
  </si>
  <si>
    <t>GATCCAGATCTAACTTGGGGTGGCTTTGTCTTCTTCTTTTGCCAATGCCAATAATTGTTTGGG</t>
  </si>
  <si>
    <t>T-47-G;C-51-A</t>
  </si>
  <si>
    <t>-0.5676425233475437</t>
  </si>
  <si>
    <t>0.15895839217086832</t>
  </si>
  <si>
    <t>27.83283702111283</t>
  </si>
  <si>
    <t>GATCCAGATCTAACTTGGGGTGGCTTTGTCTTCTTCTTTTGCCAATGCCACAAATTGTTTGGG</t>
  </si>
  <si>
    <t>T-47-G;T-52-A</t>
  </si>
  <si>
    <t>-0.7576536154132263</t>
  </si>
  <si>
    <t>0.17451427209212164</t>
  </si>
  <si>
    <t>23.016363497734627</t>
  </si>
  <si>
    <t>GATCCAGATCTAACTTGGGGTGGCTTTGTCTTCTTCTTTTGCCAATGCCACCAATTGTTTGGG</t>
  </si>
  <si>
    <t>T-47-G;T-52-C</t>
  </si>
  <si>
    <t>-1.2870720536955083</t>
  </si>
  <si>
    <t>0.20622759333095586</t>
  </si>
  <si>
    <t>13.555426964206305</t>
  </si>
  <si>
    <t>GATCCAGATCTAACTTGGGGTGGCTTTGTCTTCTTCTTTTGCCAATGCCACGAATTGTTTGGG</t>
  </si>
  <si>
    <t>T-47-G;T-52-G</t>
  </si>
  <si>
    <t>0.150934462900422</t>
  </si>
  <si>
    <t>0.11136157745214866</t>
  </si>
  <si>
    <t>57.09939366054239</t>
  </si>
  <si>
    <t>GATCCAGATCTAACTTGGGGTGGCTTTGTCTTCTTCTTTTGCCAATGCCACTAAATGTTTGGG</t>
  </si>
  <si>
    <t>T-47-G;T-55-A</t>
  </si>
  <si>
    <t>-0.6617802879089946</t>
  </si>
  <si>
    <t>0.1807682403760782</t>
  </si>
  <si>
    <t>25.332261636258316</t>
  </si>
  <si>
    <t>GATCCAGATCTAACTTGGGGTGGCTTTGTCTTCTTCTTTTGCCAATGCCACTAACTGTTTGGG</t>
  </si>
  <si>
    <t>T-47-G;T-55-C</t>
  </si>
  <si>
    <t>-0.5591138179244238</t>
  </si>
  <si>
    <t>0.19255693315431324</t>
  </si>
  <si>
    <t>28.07123023687673</t>
  </si>
  <si>
    <t>GATCCAGATCTAACTTGGGGTGGCTTTGTCTTCTTCTTTTGCCAATGCCACTAAGTGTTTGGG</t>
  </si>
  <si>
    <t>T-47-G;T-55-G</t>
  </si>
  <si>
    <t>-0.7475946686463877</t>
  </si>
  <si>
    <t>0.1977850075067615</t>
  </si>
  <si>
    <t>23.24905221262561</t>
  </si>
  <si>
    <t>GATCCAGATCTAACTTGGGGTGGCTTTGTCTTCTTCTTTTGCCAATGCCACTAATAGTTTGGG</t>
  </si>
  <si>
    <t>T-47-G;T-56-A</t>
  </si>
  <si>
    <t>-1.3058555847500612</t>
  </si>
  <si>
    <t>0.29464655669926615</t>
  </si>
  <si>
    <t>13.303184598346798</t>
  </si>
  <si>
    <t>GATCCAGATCTAACTTGGGGTGGCTTTGTCTTCTTCTTTTGCCAATGCCACTAATCGTTTGGG</t>
  </si>
  <si>
    <t>T-47-G;T-56-C</t>
  </si>
  <si>
    <t>-0.273211028888497</t>
  </si>
  <si>
    <t>0.17335767224936</t>
  </si>
  <si>
    <t>37.361770627674865</t>
  </si>
  <si>
    <t>GATCCAGATCTAACTTGGGGTGGCTTTGTCTTCTTCTTTTGCCAATGCCACTAATGGTTTGGG</t>
  </si>
  <si>
    <t>T-47-G;T-56-G</t>
  </si>
  <si>
    <t>-1.3094002509814118</t>
  </si>
  <si>
    <t>0.2547286020566371</t>
  </si>
  <si>
    <t>13.256112725457578</t>
  </si>
  <si>
    <t>GATCCAGATCTAACTTGGGGTGGCTTTGTCTTCTTCTTTTGCCAATGCCACTAATTATTTGGG</t>
  </si>
  <si>
    <t>T-47-G;G-57-A</t>
  </si>
  <si>
    <t>-0.5566629693147406</t>
  </si>
  <si>
    <t>0.13955117158559144</t>
  </si>
  <si>
    <t>28.140112948544363</t>
  </si>
  <si>
    <t>GATCCAGATCTAACTTGGGGTGGCTTTGTCTTCTTCTTTTGCCAATGCCACTAATTCTTTGGG</t>
  </si>
  <si>
    <t>T-47-G;G-57-C</t>
  </si>
  <si>
    <t>-0.839622612210253</t>
  </si>
  <si>
    <t>0.19530683304443186</t>
  </si>
  <si>
    <t>21.204987693971646</t>
  </si>
  <si>
    <t>GATCCAGATCTAACTTGGGGTGGCTTTGTCTTCTTCTTTTGCCAATGCCACTAATTGATTGGG</t>
  </si>
  <si>
    <t>T-47-G;T-58-A</t>
  </si>
  <si>
    <t>-0.16643926399487105</t>
  </si>
  <si>
    <t>0.1305577522660986</t>
  </si>
  <si>
    <t>41.57170513415174</t>
  </si>
  <si>
    <t>GATCCAGATCTAACTTGGGGTGGCTTTGTCTTCTTCTTTTGCCAATGCCACTAATTGCTTGGG</t>
  </si>
  <si>
    <t>T-47-G;T-58-C</t>
  </si>
  <si>
    <t>-0.5438463007586583</t>
  </si>
  <si>
    <t>0.16509414946968162</t>
  </si>
  <si>
    <t>28.503096601080337</t>
  </si>
  <si>
    <t>GATCCAGATCTAACTTGGGGTGGCTTTGTCTTCTTCTTTTGCCAATGCCACTAATTGGTTGGG</t>
  </si>
  <si>
    <t>T-47-G;T-58-G</t>
  </si>
  <si>
    <t>-2.0337854978714027</t>
  </si>
  <si>
    <t>0.47742384319360603</t>
  </si>
  <si>
    <t>6.424209170673655</t>
  </si>
  <si>
    <t>GATCCAGATCTAACTTGGGGTGGCTTTGTCTTCTTCTTTTGCCAATGCCACTAATTGTATGGG</t>
  </si>
  <si>
    <t>T-47-G;T-59-A</t>
  </si>
  <si>
    <t>-1.083043632487005</t>
  </si>
  <si>
    <t>0.1923051694498666</t>
  </si>
  <si>
    <t>16.623467507838942</t>
  </si>
  <si>
    <t>GATCCAGATCTAACTTGGGGTGGCTTTGTCTTCTTCTTTTGCCAATGCCACTAATTGTCTGGG</t>
  </si>
  <si>
    <t>T-47-G;T-59-C</t>
  </si>
  <si>
    <t>-1.0553294946870437</t>
  </si>
  <si>
    <t>0.1957067259449967</t>
  </si>
  <si>
    <t>17.09061598573049</t>
  </si>
  <si>
    <t>GATCCAGATCTAACTTGGGGTGGCTTTGTCTTCTTCTTTTGCCAATGCCACTAATTGTGTGGG</t>
  </si>
  <si>
    <t>T-47-G;T-59-G</t>
  </si>
  <si>
    <t>-0.9493251979336377</t>
  </si>
  <si>
    <t>0.2159728126575986</t>
  </si>
  <si>
    <t>19.001802381791084</t>
  </si>
  <si>
    <t>GATCCAGATCTAACTTGGGGTGGCTTTGTCTTCTTCTTTTGCCAATGCCACTAATTGTTAGGG</t>
  </si>
  <si>
    <t>T-47-G;T-60-A</t>
  </si>
  <si>
    <t>-1.662327753502888</t>
  </si>
  <si>
    <t>0.3416827209099098</t>
  </si>
  <si>
    <t>9.314117699315823</t>
  </si>
  <si>
    <t>GATCCAGATCTAACTTGGGGTGGCTTTGTCTTCTTCTTTTGCCAATGCCACTAATTGTTCGGG</t>
  </si>
  <si>
    <t>T-47-G;T-60-C</t>
  </si>
  <si>
    <t>-0.8047038548496586</t>
  </si>
  <si>
    <t>0.14632465762592517</t>
  </si>
  <si>
    <t>21.958519140209027</t>
  </si>
  <si>
    <t>GATCCAGATCTAACTTGGGGTGGCTTTGTCTTCTTCTTTTGCCAATGCCACTAATTGTTGGGG</t>
  </si>
  <si>
    <t>T-47-G;T-60-G</t>
  </si>
  <si>
    <t>-1.2458515519150601</t>
  </si>
  <si>
    <t>0.24586916672468373</t>
  </si>
  <si>
    <t>14.125864559130127</t>
  </si>
  <si>
    <t>GATCCAGATCTAACTTGGGGTGGCTTTGTCTTCTTCTTTTGCCAATGCCACTAATTGTTTAGG</t>
  </si>
  <si>
    <t>T-47-G;G-61-A</t>
  </si>
  <si>
    <t>-1.512835522002231</t>
  </si>
  <si>
    <t>0.20295708843154858</t>
  </si>
  <si>
    <t>10.815967481719312</t>
  </si>
  <si>
    <t>GATCCAGATCTAACTTGGGGTGGCTTTGTCTTCTTCTTTTGCCAATGCCACTAATTGTTTCGG</t>
  </si>
  <si>
    <t>T-47-G;G-61-C</t>
  </si>
  <si>
    <t>-0.6529932078798195</t>
  </si>
  <si>
    <t>0.15848003574781755</t>
  </si>
  <si>
    <t>25.555839104544837</t>
  </si>
  <si>
    <t>GATCCAGATCTAACTTGGGGTGGCTTTGTCTTCTTCTTTTGCCAATGCCACTAATTGTTTGAG</t>
  </si>
  <si>
    <t>T-47-G;G-62-A</t>
  </si>
  <si>
    <t>0.12069328370242971</t>
  </si>
  <si>
    <t>0.09222444476300386</t>
  </si>
  <si>
    <t>55.39848897173846</t>
  </si>
  <si>
    <t>GATCCAGATCTAACTTGGGGTGGCTTTGTCTTCTTCTTTTGCCAATGCCACTAATTGTTTGCG</t>
  </si>
  <si>
    <t>T-47-G;G-62-C</t>
  </si>
  <si>
    <t>-0.35793601831328425</t>
  </si>
  <si>
    <t>0.1755364957826376</t>
  </si>
  <si>
    <t>34.32668419171503</t>
  </si>
  <si>
    <t>GATCCAGATCTAACTTGGGGTGGCTTTGTCTTCTTCTTTTGCCAATGCCACTAATTGTTTGGA</t>
  </si>
  <si>
    <t>T-47-G;G-63-A</t>
  </si>
  <si>
    <t>-2.234713068675802</t>
  </si>
  <si>
    <t>0.9348318536289536</t>
  </si>
  <si>
    <t>5.254821132280895</t>
  </si>
  <si>
    <t>GATCCAGATCTAACTTGGGGTGGCTTTGTCTTCTTCTTTTGCCAATGCCACTAATTGTTTGGG</t>
  </si>
  <si>
    <t>T-47-G</t>
  </si>
  <si>
    <t>-0.8408721835376018</t>
  </si>
  <si>
    <t>0.02390932490792118</t>
  </si>
  <si>
    <t>21.17850709749515</t>
  </si>
  <si>
    <t>GATCCAGATCTAACTTGGGGTGGCTTTGTCTTCTTCTTTTGCCAATGCCACTAATTGTTTGGT</t>
  </si>
  <si>
    <t>T-47-G;G-63-T</t>
  </si>
  <si>
    <t>-3.0555954606863223</t>
  </si>
  <si>
    <t>1.6423311156597595</t>
  </si>
  <si>
    <t>2.3123482673068256</t>
  </si>
  <si>
    <t>GATCCAGATCTAACTTGGGGTGGCTTTGTCTTCTTCTTTTGCCAATGCCACTAATTGTTTGTG</t>
  </si>
  <si>
    <t>T-47-G;G-62-T</t>
  </si>
  <si>
    <t>-1.3166275543221195</t>
  </si>
  <si>
    <t>0.2503419300228777</t>
  </si>
  <si>
    <t>13.160652154446872</t>
  </si>
  <si>
    <t>GATCCAGATCTAACTTGGGGTGGCTTTGTCTTCTTCTTTTGCCAATGCCACTAATTGTTTTGG</t>
  </si>
  <si>
    <t>T-47-G;G-61-T</t>
  </si>
  <si>
    <t>-0.6688307197400053</t>
  </si>
  <si>
    <t>0.17700334349775101</t>
  </si>
  <si>
    <t>25.15428639087505</t>
  </si>
  <si>
    <t>GATCCAGATCTAACTTGGGGTGGCTTTGTCTTCTTCTTTTGCCAATGCCACTAATTTTTTGGG</t>
  </si>
  <si>
    <t>T-47-G;G-57-T</t>
  </si>
  <si>
    <t>0.08394517633106471</t>
  </si>
  <si>
    <t>0.17810399169613317</t>
  </si>
  <si>
    <t>53.39965104097205</t>
  </si>
  <si>
    <t>GATCCAGATCTAACTTGGGGTGGCTTTGTCTTCTTCTTTTGCCAATGCCACTACTTGTTTGGG</t>
  </si>
  <si>
    <t>T-47-G;A-54-C</t>
  </si>
  <si>
    <t>-0.6937150179124978</t>
  </si>
  <si>
    <t>0.23589517443551963</t>
  </si>
  <si>
    <t>24.53606355018769</t>
  </si>
  <si>
    <t>GATCCAGATCTAACTTGGGGTGGCTTTGTCTTCTTCTTTTGCCAATGCCACTAGTTGTTTGGG</t>
  </si>
  <si>
    <t>T-47-G;A-54-G</t>
  </si>
  <si>
    <t>-0.5356631836685893</t>
  </si>
  <si>
    <t>0.19107534538150328</t>
  </si>
  <si>
    <t>28.73729771867323</t>
  </si>
  <si>
    <t>GATCCAGATCTAACTTGGGGTGGCTTTGTCTTCTTCTTTTGCCAATGCCACTATTTGTTTGGG</t>
  </si>
  <si>
    <t>T-47-G;A-54-T</t>
  </si>
  <si>
    <t>-0.5379516318822573</t>
  </si>
  <si>
    <t>0.15876918244958518</t>
  </si>
  <si>
    <t>28.671609092220805</t>
  </si>
  <si>
    <t>GATCCAGATCTAACTTGGGGTGGCTTTGTCTTCTTCTTTTGCCAATGCCACTCATTGTTTGGG</t>
  </si>
  <si>
    <t>T-47-G;A-53-C</t>
  </si>
  <si>
    <t>-1.420814383126795</t>
  </si>
  <si>
    <t>0.3526706931405105</t>
  </si>
  <si>
    <t>11.858496936367212</t>
  </si>
  <si>
    <t>GATCCAGATCTAACTTGGGGTGGCTTTGTCTTCTTCTTTTGCCAATGCCACTGATTGTTTGGG</t>
  </si>
  <si>
    <t>T-47-G;A-53-G</t>
  </si>
  <si>
    <t>-0.10260884234637205</t>
  </si>
  <si>
    <t>0.13836463446985878</t>
  </si>
  <si>
    <t>44.31176389403189</t>
  </si>
  <si>
    <t>GATCCAGATCTAACTTGGGGTGGCTTTGTCTTCTTCTTTTGCCAATGCCACTTATTGTTTGGG</t>
  </si>
  <si>
    <t>T-47-G;A-53-T</t>
  </si>
  <si>
    <t>-1.2542308815488086</t>
  </si>
  <si>
    <t>0.2345290876965064</t>
  </si>
  <si>
    <t>14.00799381222113</t>
  </si>
  <si>
    <t>GATCCAGATCTAACTTGGGGTGGCTTTGTCTTCTTCTTTTGCCAATGCCAGTAATTGTTTGGG</t>
  </si>
  <si>
    <t>T-47-G;C-51-G</t>
  </si>
  <si>
    <t>-0.125221601641069</t>
  </si>
  <si>
    <t>0.1234766463314834</t>
  </si>
  <si>
    <t>43.320996849142226</t>
  </si>
  <si>
    <t>GATCCAGATCTAACTTGGGGTGGCTTTGTCTTCTTCTTTTGCCAATGCCATTAATTGTTTGGG</t>
  </si>
  <si>
    <t>T-47-G;C-51-T</t>
  </si>
  <si>
    <t>-0.048050068620523884</t>
  </si>
  <si>
    <t>0.14519422119814032</t>
  </si>
  <si>
    <t>46.79652584935359</t>
  </si>
  <si>
    <t>GATCCAGATCTAACTTGGGGTGGCTTTGTCTTCTTCTTTTGCCAATGCCCCTAATTGTTTGGG</t>
  </si>
  <si>
    <t>T-47-G;A-50-C</t>
  </si>
  <si>
    <t>-2.378344402591924</t>
  </si>
  <si>
    <t>0.8797100643748742</t>
  </si>
  <si>
    <t>4.551763008039841</t>
  </si>
  <si>
    <t>GATCCAGATCTAACTTGGGGTGGCTTTGTCTTCTTCTTTTGCCAATGCCGCTAATTGTTTGGG</t>
  </si>
  <si>
    <t>T-47-G;A-50-G</t>
  </si>
  <si>
    <t>0.056357775275109295</t>
  </si>
  <si>
    <t>0.11353688964564038</t>
  </si>
  <si>
    <t>51.94662816638135</t>
  </si>
  <si>
    <t>GATCCAGATCTAACTTGGGGTGGCTTTGTCTTCTTCTTTTGCCAATGCCTCTAATTGTTTGGG</t>
  </si>
  <si>
    <t>T-47-G;A-50-T</t>
  </si>
  <si>
    <t>-0.09402837026078986</t>
  </si>
  <si>
    <t>0.11788029703168909</t>
  </si>
  <si>
    <t>44.69361563850387</t>
  </si>
  <si>
    <t>GATCCAGATCTAACTTGGGGTGGCTTTGTCTTCTTCTTTTGCCAATGCGACTAATTGTTTGGG</t>
  </si>
  <si>
    <t>T-47-G;C-49-G</t>
  </si>
  <si>
    <t>-0.13141561556961603</t>
  </si>
  <si>
    <t>0.10193973823312416</t>
  </si>
  <si>
    <t>43.05349530066092</t>
  </si>
  <si>
    <t>GATCCAGATCTAACTTGGGGTGGCTTTGTCTTCTTCTTTTGCCAATGCTACTAATTGTTTGGG</t>
  </si>
  <si>
    <t>T-47-G;C-49-T</t>
  </si>
  <si>
    <t>-0.573953338545665</t>
  </si>
  <si>
    <t>0.1264997845641356</t>
  </si>
  <si>
    <t>27.657742206856412</t>
  </si>
  <si>
    <t>GATCCAGATCTAACTTGGGGTGGCTTTGTCTTCTTCTTTTGCCAATGGCACTAATTGTTTGGG</t>
  </si>
  <si>
    <t>T-47-G;C-48-G</t>
  </si>
  <si>
    <t>-0.5330251529445498</t>
  </si>
  <si>
    <t>0.11595329657797054</t>
  </si>
  <si>
    <t>28.81320767535721</t>
  </si>
  <si>
    <t>GATCCAGATCTAACTTGGGGTGGCTTTGTCTTCTTCTTTTGCCAATGTCACTAATTGTTTGGG</t>
  </si>
  <si>
    <t>T-47-G;C-48-T</t>
  </si>
  <si>
    <t>-0.5718033283196413</t>
  </si>
  <si>
    <t>0.1365406478570461</t>
  </si>
  <si>
    <t>27.7172706058321</t>
  </si>
  <si>
    <t>GATCCAGATCTAACTTGGGGTGGCTTTGTCTTCTTCTTTTGCCAATTAAACTAATTGTTTGGG</t>
  </si>
  <si>
    <t>C-48-A;C-49-A</t>
  </si>
  <si>
    <t>-1.6061079057872956</t>
  </si>
  <si>
    <t>0.29163752091698336</t>
  </si>
  <si>
    <t>9.8527551724743</t>
  </si>
  <si>
    <t>GATCCAGATCTAACTTGGGGTGGCTTTGTCTTCTTCTTTTGCCAATTACAATAATTGTTTGGG</t>
  </si>
  <si>
    <t>C-48-A;C-51-A</t>
  </si>
  <si>
    <t>-0.7864677593304941</t>
  </si>
  <si>
    <t>0.1852089604398487</t>
  </si>
  <si>
    <t>22.36263029850799</t>
  </si>
  <si>
    <t>GATCCAGATCTAACTTGGGGTGGCTTTGTCTTCTTCTTTTGCCAATTACACAAATTGTTTGGG</t>
  </si>
  <si>
    <t>C-48-A;T-52-A</t>
  </si>
  <si>
    <t>-0.3880763065134743</t>
  </si>
  <si>
    <t>0.14170482958341227</t>
  </si>
  <si>
    <t>33.30750437776391</t>
  </si>
  <si>
    <t>GATCCAGATCTAACTTGGGGTGGCTTTGTCTTCTTCTTTTGCCAATTACACCAATTGTTTGGG</t>
  </si>
  <si>
    <t>C-48-A;T-52-C</t>
  </si>
  <si>
    <t>-0.081674622617213</t>
  </si>
  <si>
    <t>0.09695401741845705</t>
  </si>
  <si>
    <t>45.2491738347311</t>
  </si>
  <si>
    <t>GATCCAGATCTAACTTGGGGTGGCTTTGTCTTCTTCTTTTGCCAATTACACGAATTGTTTGGG</t>
  </si>
  <si>
    <t>C-48-A;T-52-G</t>
  </si>
  <si>
    <t>-0.15365132963021358</t>
  </si>
  <si>
    <t>0.10626741729602635</t>
  </si>
  <si>
    <t>42.10673504335857</t>
  </si>
  <si>
    <t>GATCCAGATCTAACTTGGGGTGGCTTTGTCTTCTTCTTTTGCCAATTACACTAAATGTTTGGG</t>
  </si>
  <si>
    <t>C-48-A;T-55-A</t>
  </si>
  <si>
    <t>-0.41961373025685855</t>
  </si>
  <si>
    <t>0.1541865524538913</t>
  </si>
  <si>
    <t>32.27346270770971</t>
  </si>
  <si>
    <t>GATCCAGATCTAACTTGGGGTGGCTTTGTCTTCTTCTTTTGCCAATTACACTAACTGTTTGGG</t>
  </si>
  <si>
    <t>C-48-A;T-55-C</t>
  </si>
  <si>
    <t>-0.47459511204885335</t>
  </si>
  <si>
    <t>0.1250582650021823</t>
  </si>
  <si>
    <t>30.546921849528463</t>
  </si>
  <si>
    <t>GATCCAGATCTAACTTGGGGTGGCTTTGTCTTCTTCTTTTGCCAATTACACTAAGTGTTTGGG</t>
  </si>
  <si>
    <t>C-48-A;T-55-G</t>
  </si>
  <si>
    <t>-0.6056907749505769</t>
  </si>
  <si>
    <t>0.17207146757491384</t>
  </si>
  <si>
    <t>26.793739509867063</t>
  </si>
  <si>
    <t>GATCCAGATCTAACTTGGGGTGGCTTTGTCTTCTTCTTTTGCCAATTACACTAATAGTTTGGG</t>
  </si>
  <si>
    <t>C-48-A;T-56-A</t>
  </si>
  <si>
    <t>-1.7817873994923954</t>
  </si>
  <si>
    <t>0.3436001789248618</t>
  </si>
  <si>
    <t>8.265346344106593</t>
  </si>
  <si>
    <t>GATCCAGATCTAACTTGGGGTGGCTTTGTCTTCTTCTTTTGCCAATTACACTAATCGTTTGGG</t>
  </si>
  <si>
    <t>C-48-A;T-56-C</t>
  </si>
  <si>
    <t>-0.7810976230792608</t>
  </si>
  <si>
    <t>0.15017589059783967</t>
  </si>
  <si>
    <t>22.483043698953395</t>
  </si>
  <si>
    <t>GATCCAGATCTAACTTGGGGTGGCTTTGTCTTCTTCTTTTGCCAATTACACTAATGGTTTGGG</t>
  </si>
  <si>
    <t>C-48-A;T-56-G</t>
  </si>
  <si>
    <t>-1.0214234312408297</t>
  </si>
  <si>
    <t>0.19505602433592975</t>
  </si>
  <si>
    <t>17.68002733949175</t>
  </si>
  <si>
    <t>GATCCAGATCTAACTTGGGGTGGCTTTGTCTTCTTCTTTTGCCAATTACACTAATTATTTGGG</t>
  </si>
  <si>
    <t>C-48-A;G-57-A</t>
  </si>
  <si>
    <t>-1.1144466027515654</t>
  </si>
  <si>
    <t>0.15303598858869968</t>
  </si>
  <si>
    <t>16.109552709804593</t>
  </si>
  <si>
    <t>GATCCAGATCTAACTTGGGGTGGCTTTGTCTTCTTCTTTTGCCAATTACACTAATTCTTTGGG</t>
  </si>
  <si>
    <t>C-48-A;G-57-C</t>
  </si>
  <si>
    <t>-0.8500861038131018</t>
  </si>
  <si>
    <t>0.16553981653961308</t>
  </si>
  <si>
    <t>20.984266255553223</t>
  </si>
  <si>
    <t>GATCCAGATCTAACTTGGGGTGGCTTTGTCTTCTTCTTTTGCCAATTACACTAATTGATTGGG</t>
  </si>
  <si>
    <t>C-48-A;T-58-A</t>
  </si>
  <si>
    <t>-1.0310140917973425</t>
  </si>
  <si>
    <t>0.18069641461919636</t>
  </si>
  <si>
    <t>17.511274716708087</t>
  </si>
  <si>
    <t>GATCCAGATCTAACTTGGGGTGGCTTTGTCTTCTTCTTTTGCCAATTACACTAATTGCTTGGG</t>
  </si>
  <si>
    <t>C-48-A;T-58-C</t>
  </si>
  <si>
    <t>-0.8892983681025354</t>
  </si>
  <si>
    <t>0.17092195152196704</t>
  </si>
  <si>
    <t>20.17734956683724</t>
  </si>
  <si>
    <t>GATCCAGATCTAACTTGGGGTGGCTTTGTCTTCTTCTTTTGCCAATTACACTAATTGGTTGGG</t>
  </si>
  <si>
    <t>C-48-A;T-58-G</t>
  </si>
  <si>
    <t>-0.9332159734967267</t>
  </si>
  <si>
    <t>0.19650048864406314</t>
  </si>
  <si>
    <t>19.310385525359276</t>
  </si>
  <si>
    <t>GATCCAGATCTAACTTGGGGTGGCTTTGTCTTCTTCTTTTGCCAATTACACTAATTGTATGGG</t>
  </si>
  <si>
    <t>C-48-A;T-59-A</t>
  </si>
  <si>
    <t>-1.0012156142767206</t>
  </si>
  <si>
    <t>0.1807997554391798</t>
  </si>
  <si>
    <t>18.040936406544848</t>
  </si>
  <si>
    <t>GATCCAGATCTAACTTGGGGTGGCTTTGTCTTCTTCTTTTGCCAATTACACTAATTGTCTGGG</t>
  </si>
  <si>
    <t>C-48-A;T-59-C</t>
  </si>
  <si>
    <t>-0.5901171465454106</t>
  </si>
  <si>
    <t>0.14279308523702264</t>
  </si>
  <si>
    <t>27.214281434666045</t>
  </si>
  <si>
    <t>GATCCAGATCTAACTTGGGGTGGCTTTGTCTTCTTCTTTTGCCAATTACACTAATTGTGTGGG</t>
  </si>
  <si>
    <t>C-48-A;T-59-G</t>
  </si>
  <si>
    <t>-1.0443812290846242</t>
  </si>
  <si>
    <t>0.20586905722229173</t>
  </si>
  <si>
    <t>17.27875661637021</t>
  </si>
  <si>
    <t>GATCCAGATCTAACTTGGGGTGGCTTTGTCTTCTTCTTTTGCCAATTACACTAATTGTTAGGG</t>
  </si>
  <si>
    <t>C-48-A;T-60-A</t>
  </si>
  <si>
    <t>-2.4164247585423158</t>
  </si>
  <si>
    <t>0.7720934584403094</t>
  </si>
  <si>
    <t>4.38168904277562</t>
  </si>
  <si>
    <t>GATCCAGATCTAACTTGGGGTGGCTTTGTCTTCTTCTTTTGCCAATTACACTAATTGTTCGGG</t>
  </si>
  <si>
    <t>C-48-A;T-60-C</t>
  </si>
  <si>
    <t>-1.305302694644862</t>
  </si>
  <si>
    <t>0.18999247509963393</t>
  </si>
  <si>
    <t>13.310541831162057</t>
  </si>
  <si>
    <t>GATCCAGATCTAACTTGGGGTGGCTTTGTCTTCTTCTTTTGCCAATTACACTAATTGTTGGGG</t>
  </si>
  <si>
    <t>C-48-A;T-60-G</t>
  </si>
  <si>
    <t>-1.744774063575974</t>
  </si>
  <si>
    <t>0.2545406882670134</t>
  </si>
  <si>
    <t>8.577006597570024</t>
  </si>
  <si>
    <t>GATCCAGATCTAACTTGGGGTGGCTTTGTCTTCTTCTTTTGCCAATTACACTAATTGTTTAGG</t>
  </si>
  <si>
    <t>C-48-A;G-61-A</t>
  </si>
  <si>
    <t>-1.9297963014301132</t>
  </si>
  <si>
    <t>0.21337446721639622</t>
  </si>
  <si>
    <t>7.128228407602248</t>
  </si>
  <si>
    <t>GATCCAGATCTAACTTGGGGTGGCTTTGTCTTCTTCTTTTGCCAATTACACTAATTGTTTCGG</t>
  </si>
  <si>
    <t>C-48-A;G-61-C</t>
  </si>
  <si>
    <t>-0.7137067833622028</t>
  </si>
  <si>
    <t>0.13907974089396877</t>
  </si>
  <si>
    <t>24.050414983600607</t>
  </si>
  <si>
    <t>GATCCAGATCTAACTTGGGGTGGCTTTGTCTTCTTCTTTTGCCAATTACACTAATTGTTTGAG</t>
  </si>
  <si>
    <t>C-48-A;G-62-A</t>
  </si>
  <si>
    <t>-0.053900569261487584</t>
  </si>
  <si>
    <t>0.08132009497063852</t>
  </si>
  <si>
    <t>46.52354206941526</t>
  </si>
  <si>
    <t>GATCCAGATCTAACTTGGGGTGGCTTTGTCTTCTTCTTTTGCCAATTACACTAATTGTTTGCG</t>
  </si>
  <si>
    <t>C-48-A;G-62-C</t>
  </si>
  <si>
    <t>-0.5796883185703562</t>
  </si>
  <si>
    <t>0.15649456616848756</t>
  </si>
  <si>
    <t>27.49957957104767</t>
  </si>
  <si>
    <t>GATCCAGATCTAACTTGGGGTGGCTTTGTCTTCTTCTTTTGCCAATTACACTAATTGTTTGGA</t>
  </si>
  <si>
    <t>C-48-A;G-63-A</t>
  </si>
  <si>
    <t>-3.438190668060364</t>
  </si>
  <si>
    <t>1.0326685864449099</t>
  </si>
  <si>
    <t>1.5772271970277416</t>
  </si>
  <si>
    <t>GATCCAGATCTAACTTGGGGTGGCTTTGTCTTCTTCTTTTGCCAATTACACTAATTGTTTGGG</t>
  </si>
  <si>
    <t>C-48-A</t>
  </si>
  <si>
    <t>-1.123432776307309</t>
  </si>
  <si>
    <t>0.0248332919989026</t>
  </si>
  <si>
    <t>15.965437963098449</t>
  </si>
  <si>
    <t>GATCCAGATCTAACTTGGGGTGGCTTTGTCTTCTTCTTTTGCCAATTACACTAATTGTTTGGT</t>
  </si>
  <si>
    <t>C-48-A;G-63-T</t>
  </si>
  <si>
    <t>-2.877503153184813</t>
  </si>
  <si>
    <t>1.6521273601138131</t>
  </si>
  <si>
    <t>2.7631073050519364</t>
  </si>
  <si>
    <t>GATCCAGATCTAACTTGGGGTGGCTTTGTCTTCTTCTTTTGCCAATTACACTAATTGTTTGTG</t>
  </si>
  <si>
    <t>C-48-A;G-62-T</t>
  </si>
  <si>
    <t>-1.076929407768036</t>
  </si>
  <si>
    <t>0.17237502631709734</t>
  </si>
  <si>
    <t>16.725418481763903</t>
  </si>
  <si>
    <t>GATCCAGATCTAACTTGGGGTGGCTTTGTCTTCTTCTTTTGCCAATTACACTAATTGTTTTGG</t>
  </si>
  <si>
    <t>C-48-A;G-61-T</t>
  </si>
  <si>
    <t>-1.0769188050792253</t>
  </si>
  <si>
    <t>0.18336895731110575</t>
  </si>
  <si>
    <t>16.725595817111408</t>
  </si>
  <si>
    <t>GATCCAGATCTAACTTGGGGTGGCTTTGTCTTCTTCTTTTGCCAATTACACTAATTTTTTGGG</t>
  </si>
  <si>
    <t>C-48-A;G-57-T</t>
  </si>
  <si>
    <t>-0.03441518502779603</t>
  </si>
  <si>
    <t>0.16383876135025705</t>
  </si>
  <si>
    <t>47.4389608421288</t>
  </si>
  <si>
    <t>GATCCAGATCTAACTTGGGGTGGCTTTGTCTTCTTCTTTTGCCAATTACACTACTTGTTTGGG</t>
  </si>
  <si>
    <t>C-48-A;A-54-C</t>
  </si>
  <si>
    <t>-0.18057809655303964</t>
  </si>
  <si>
    <t>0.11958427856399577</t>
  </si>
  <si>
    <t>40.988065470593085</t>
  </si>
  <si>
    <t>GATCCAGATCTAACTTGGGGTGGCTTTGTCTTCTTCTTTTGCCAATTACACTAGTTGTTTGGG</t>
  </si>
  <si>
    <t>C-48-A;A-54-G</t>
  </si>
  <si>
    <t>-1.2459749348930058</t>
  </si>
  <si>
    <t>0.23143287756355463</t>
  </si>
  <si>
    <t>14.124121775411895</t>
  </si>
  <si>
    <t>GATCCAGATCTAACTTGGGGTGGCTTTGTCTTCTTCTTTTGCCAATTACACTATTTGTTTGGG</t>
  </si>
  <si>
    <t>C-48-A;A-54-T</t>
  </si>
  <si>
    <t>-0.9047936112742686</t>
  </si>
  <si>
    <t>0.15345119986939346</t>
  </si>
  <si>
    <t>19.867106482245497</t>
  </si>
  <si>
    <t>GATCCAGATCTAACTTGGGGTGGCTTTGTCTTCTTCTTTTGCCAATTACACTCATTGTTTGGG</t>
  </si>
  <si>
    <t>C-48-A;A-53-C</t>
  </si>
  <si>
    <t>-0.67507313584264</t>
  </si>
  <si>
    <t>0.1532459967789443</t>
  </si>
  <si>
    <t>24.997751953321192</t>
  </si>
  <si>
    <t>GATCCAGATCTAACTTGGGGTGGCTTTGTCTTCTTCTTTTGCCAATTACACTGATTGTTTGGG</t>
  </si>
  <si>
    <t>C-48-A;A-53-G</t>
  </si>
  <si>
    <t>-0.5166757970336422</t>
  </si>
  <si>
    <t>0.12237729270757494</t>
  </si>
  <si>
    <t>29.28815704118034</t>
  </si>
  <si>
    <t>GATCCAGATCTAACTTGGGGTGGCTTTGTCTTCTTCTTTTGCCAATTACACTTATTGTTTGGG</t>
  </si>
  <si>
    <t>C-48-A;A-53-T</t>
  </si>
  <si>
    <t>-0.9439289207083855</t>
  </si>
  <si>
    <t>0.21850674964726696</t>
  </si>
  <si>
    <t>19.10461853796489</t>
  </si>
  <si>
    <t>GATCCAGATCTAACTTGGGGTGGCTTTGTCTTCTTCTTTTGCCAATTACAGTAATTGTTTGGG</t>
  </si>
  <si>
    <t>C-48-A;C-51-G</t>
  </si>
  <si>
    <t>-0.80717431983845</t>
  </si>
  <si>
    <t>0.14597666676742416</t>
  </si>
  <si>
    <t>21.904338340907643</t>
  </si>
  <si>
    <t>GATCCAGATCTAACTTGGGGTGGCTTTGTCTTCTTCTTTTGCCAATTACATTAATTGTTTGGG</t>
  </si>
  <si>
    <t>C-48-A;C-51-T</t>
  </si>
  <si>
    <t>-0.8175488068076592</t>
  </si>
  <si>
    <t>0.1900592348133342</t>
  </si>
  <si>
    <t>21.678266784100305</t>
  </si>
  <si>
    <t>GATCCAGATCTAACTTGGGGTGGCTTTGTCTTCTTCTTTTGCCAATTACCCTAATTGTTTGGG</t>
  </si>
  <si>
    <t>C-48-A;A-50-C</t>
  </si>
  <si>
    <t>-2.8941330788057504</t>
  </si>
  <si>
    <t>1.0310202540061104</t>
  </si>
  <si>
    <t>2.7175370016816247</t>
  </si>
  <si>
    <t>GATCCAGATCTAACTTGGGGTGGCTTTGTCTTCTTCTTTTGCCAATTACGCTAATTGTTTGGG</t>
  </si>
  <si>
    <t>C-48-A;A-50-G</t>
  </si>
  <si>
    <t>-0.27210056875479</t>
  </si>
  <si>
    <t>0.1558341789334647</t>
  </si>
  <si>
    <t>37.40328242881597</t>
  </si>
  <si>
    <t>GATCCAGATCTAACTTGGGGTGGCTTTGTCTTCTTCTTTTGCCAATTACTCTAATTGTTTGGG</t>
  </si>
  <si>
    <t>C-48-A;A-50-T</t>
  </si>
  <si>
    <t>-1.7259401932709397</t>
  </si>
  <si>
    <t>0.26936498582241514</t>
  </si>
  <si>
    <t>8.740075617601793</t>
  </si>
  <si>
    <t>GATCCAGATCTAACTTGGGGTGGCTTTGTCTTCTTCTTTTGCCAATTAGACTAATTGTTTGGG</t>
  </si>
  <si>
    <t>C-48-A;C-49-G</t>
  </si>
  <si>
    <t>-1.896100007406498</t>
  </si>
  <si>
    <t>0.4181818665459497</t>
  </si>
  <si>
    <t>7.372515966542357</t>
  </si>
  <si>
    <t>GATCCAGATCTAACTTGGGGTGGCTTTGTCTTCTTCTTTTGCCAATTATACTAATTGTTTGGG</t>
  </si>
  <si>
    <t>C-48-A;C-49-T</t>
  </si>
  <si>
    <t>-1.8340555509752334</t>
  </si>
  <si>
    <t>0.2835889088223578</t>
  </si>
  <si>
    <t>7.8444281018343425</t>
  </si>
  <si>
    <t>GATCCAGATCTAACTTGGGGTGGCTTTGTCTTCTTCTTTTGCCAATTCAAATAATTGTTTGGG</t>
  </si>
  <si>
    <t>C-49-A;C-51-A</t>
  </si>
  <si>
    <t>-1.0184121219110644</t>
  </si>
  <si>
    <t>0.20717603519782943</t>
  </si>
  <si>
    <t>17.733347612395022</t>
  </si>
  <si>
    <t>GATCCAGATCTAACTTGGGGTGGCTTTGTCTTCTTCTTTTGCCAATTCAACAAATTGTTTGGG</t>
  </si>
  <si>
    <t>C-49-A;T-52-A</t>
  </si>
  <si>
    <t>0.2693052804778781</t>
  </si>
  <si>
    <t>0.09804439856978307</t>
  </si>
  <si>
    <t>64.27458620700632</t>
  </si>
  <si>
    <t>GATCCAGATCTAACTTGGGGTGGCTTTGTCTTCTTCTTTTGCCAATTCAACCAATTGTTTGGG</t>
  </si>
  <si>
    <t>C-49-A;T-52-C</t>
  </si>
  <si>
    <t>0.28837842255981794</t>
  </si>
  <si>
    <t>0.10399046194694632</t>
  </si>
  <si>
    <t>65.51227026326475</t>
  </si>
  <si>
    <t>GATCCAGATCTAACTTGGGGTGGCTTTGTCTTCTTCTTTTGCCAATTCAACGAATTGTTTGGG</t>
  </si>
  <si>
    <t>C-49-A;T-52-G</t>
  </si>
  <si>
    <t>0.42964111084788803</t>
  </si>
  <si>
    <t>0.08380378720207751</t>
  </si>
  <si>
    <t>75.45226054864675</t>
  </si>
  <si>
    <t>GATCCAGATCTAACTTGGGGTGGCTTTGTCTTCTTCTTTTGCCAATTCAACTAAATGTTTGGG</t>
  </si>
  <si>
    <t>C-49-A;T-55-A</t>
  </si>
  <si>
    <t>0.5432900911519527</t>
  </si>
  <si>
    <t>0.11068840091555475</t>
  </si>
  <si>
    <t>84.53360316902183</t>
  </si>
  <si>
    <t>GATCCAGATCTAACTTGGGGTGGCTTTGTCTTCTTCTTTTGCCAATTCAACTAACTGTTTGGG</t>
  </si>
  <si>
    <t>C-49-A;T-55-C</t>
  </si>
  <si>
    <t>0.2649147802314513</t>
  </si>
  <si>
    <t>0.0836792236928555</t>
  </si>
  <si>
    <t>63.993007209076524</t>
  </si>
  <si>
    <t>GATCCAGATCTAACTTGGGGTGGCTTTGTCTTCTTCTTTTGCCAATTCAACTAAGTGTTTGGG</t>
  </si>
  <si>
    <t>C-49-A;T-55-G</t>
  </si>
  <si>
    <t>0.4070339209906827</t>
  </si>
  <si>
    <t>0.09421062239114537</t>
  </si>
  <si>
    <t>73.76563374893874</t>
  </si>
  <si>
    <t>GATCCAGATCTAACTTGGGGTGGCTTTGTCTTCTTCTTTTGCCAATTCAACTAATAGTTTGGG</t>
  </si>
  <si>
    <t>C-49-A;T-56-A</t>
  </si>
  <si>
    <t>-0.10374934149134714</t>
  </si>
  <si>
    <t>0.11485724628618257</t>
  </si>
  <si>
    <t>44.26125517324973</t>
  </si>
  <si>
    <t>GATCCAGATCTAACTTGGGGTGGCTTTGTCTTCTTCTTTTGCCAATTCAACTAATCGTTTGGG</t>
  </si>
  <si>
    <t>C-49-A;T-56-C</t>
  </si>
  <si>
    <t>0.10049855924164311</t>
  </si>
  <si>
    <t>0.10849186884706168</t>
  </si>
  <si>
    <t>54.290952587470215</t>
  </si>
  <si>
    <t>GATCCAGATCTAACTTGGGGTGGCTTTGTCTTCTTCTTTTGCCAATTCAACTAATGGTTTGGG</t>
  </si>
  <si>
    <t>C-49-A;T-56-G</t>
  </si>
  <si>
    <t>0.27709840941577696</t>
  </si>
  <si>
    <t>0.10986011999396919</t>
  </si>
  <si>
    <t>64.77744321450328</t>
  </si>
  <si>
    <t>GATCCAGATCTAACTTGGGGTGGCTTTGTCTTCTTCTTTTGCCAATTCAACTAATTATTTGGG</t>
  </si>
  <si>
    <t>C-49-A;G-57-A</t>
  </si>
  <si>
    <t>0.4010366203842217</t>
  </si>
  <si>
    <t>0.06794981448043912</t>
  </si>
  <si>
    <t>73.32456300785283</t>
  </si>
  <si>
    <t>GATCCAGATCTAACTTGGGGTGGCTTTGTCTTCTTCTTTTGCCAATTCAACTAATTCTTTGGG</t>
  </si>
  <si>
    <t>C-49-A;G-57-C</t>
  </si>
  <si>
    <t>0.10043851726402939</t>
  </si>
  <si>
    <t>0.12269725400518275</t>
  </si>
  <si>
    <t>54.28769294916888</t>
  </si>
  <si>
    <t>GATCCAGATCTAACTTGGGGTGGCTTTGTCTTCTTCTTTTGCCAATTCAACTAATTGATTGGG</t>
  </si>
  <si>
    <t>C-49-A;T-58-A</t>
  </si>
  <si>
    <t>0.19570793160170757</t>
  </si>
  <si>
    <t>0.10738666681799787</t>
  </si>
  <si>
    <t>59.714027924254324</t>
  </si>
  <si>
    <t>GATCCAGATCTAACTTGGGGTGGCTTTGTCTTCTTCTTTTGCCAATTCAACTAATTGCTTGGG</t>
  </si>
  <si>
    <t>C-49-A;T-58-C</t>
  </si>
  <si>
    <t>0.04723436609002826</t>
  </si>
  <si>
    <t>0.1010529100021431</t>
  </si>
  <si>
    <t>51.474853192307414</t>
  </si>
  <si>
    <t>GATCCAGATCTAACTTGGGGTGGCTTTGTCTTCTTCTTTTGCCAATTCAACTAATTGGTTGGG</t>
  </si>
  <si>
    <t>C-49-A;T-58-G</t>
  </si>
  <si>
    <t>-0.14462665717273607</t>
  </si>
  <si>
    <t>0.1331136368746203</t>
  </si>
  <si>
    <t>42.488454390670384</t>
  </si>
  <si>
    <t>GATCCAGATCTAACTTGGGGTGGCTTTGTCTTCTTCTTTTGCCAATTCAACTAATTGTATGGG</t>
  </si>
  <si>
    <t>C-49-A;T-59-A</t>
  </si>
  <si>
    <t>0.044023021845041005</t>
  </si>
  <si>
    <t>0.09410443002510124</t>
  </si>
  <si>
    <t>51.3098148580322</t>
  </si>
  <si>
    <t>GATCCAGATCTAACTTGGGGTGGCTTTGTCTTCTTCTTTTGCCAATTCAACTAATTGTCTGGG</t>
  </si>
  <si>
    <t>C-49-A;T-59-C</t>
  </si>
  <si>
    <t>0.37892656962824606</t>
  </si>
  <si>
    <t>0.08254177409755961</t>
  </si>
  <si>
    <t>71.72114435134453</t>
  </si>
  <si>
    <t>GATCCAGATCTAACTTGGGGTGGCTTTGTCTTCTTCTTTTGCCAATTCAACTAATTGTGTGGG</t>
  </si>
  <si>
    <t>C-49-A;T-59-G</t>
  </si>
  <si>
    <t>0.11775624493959175</t>
  </si>
  <si>
    <t>0.11110356600600624</t>
  </si>
  <si>
    <t>55.236020167604195</t>
  </si>
  <si>
    <t>GATCCAGATCTAACTTGGGGTGGCTTTGTCTTCTTCTTTTGCCAATTCAACTAATTGTTAGGG</t>
  </si>
  <si>
    <t>C-49-A;T-60-A</t>
  </si>
  <si>
    <t>-0.3622681785971198</t>
  </si>
  <si>
    <t>0.12539439301497637</t>
  </si>
  <si>
    <t>34.17829714409357</t>
  </si>
  <si>
    <t>GATCCAGATCTAACTTGGGGTGGCTTTGTCTTCTTCTTTTGCCAATTCAACTAATTGTTCGGG</t>
  </si>
  <si>
    <t>C-49-A;T-60-C</t>
  </si>
  <si>
    <t>0.3306589692179782</t>
  </si>
  <si>
    <t>0.09058483567137904</t>
  </si>
  <si>
    <t>68.3415552537182</t>
  </si>
  <si>
    <t>GATCCAGATCTAACTTGGGGTGGCTTTGTCTTCTTCTTTTGCCAATTCAACTAATTGTTGGGG</t>
  </si>
  <si>
    <t>C-49-A;T-60-G</t>
  </si>
  <si>
    <t>-0.008963123038151777</t>
  </si>
  <si>
    <t>0.08889489717954316</t>
  </si>
  <si>
    <t>48.66187706684516</t>
  </si>
  <si>
    <t>GATCCAGATCTAACTTGGGGTGGCTTTGTCTTCTTCTTTTGCCAATTCAACTAATTGTTTAGG</t>
  </si>
  <si>
    <t>C-49-A;G-61-A</t>
  </si>
  <si>
    <t>-0.1769932190014654</t>
  </si>
  <si>
    <t>0.08623081164490495</t>
  </si>
  <si>
    <t>41.13526635731415</t>
  </si>
  <si>
    <t>GATCCAGATCTAACTTGGGGTGGCTTTGTCTTCTTCTTTTGCCAATTCAACTAATTGTTTCGG</t>
  </si>
  <si>
    <t>C-49-A;G-61-C</t>
  </si>
  <si>
    <t>0.46671643718133893</t>
  </si>
  <si>
    <t>0.09471338709478741</t>
  </si>
  <si>
    <t>78.30218217193723</t>
  </si>
  <si>
    <t>GATCCAGATCTAACTTGGGGTGGCTTTGTCTTCTTCTTTTGCCAATTCAACTAATTGTTTGAG</t>
  </si>
  <si>
    <t>C-49-A;G-62-A</t>
  </si>
  <si>
    <t>0.5197500340348966</t>
  </si>
  <si>
    <t>0.06436193534210707</t>
  </si>
  <si>
    <t>82.56691610161779</t>
  </si>
  <si>
    <t>GATCCAGATCTAACTTGGGGTGGCTTTGTCTTCTTCTTTTGCCAATTCAACTAATTGTTTGCG</t>
  </si>
  <si>
    <t>C-49-A;G-62-C</t>
  </si>
  <si>
    <t>0.4437215723469172</t>
  </si>
  <si>
    <t>0.08793907520585853</t>
  </si>
  <si>
    <t>76.52217798726043</t>
  </si>
  <si>
    <t>GATCCAGATCTAACTTGGGGTGGCTTTGTCTTCTTCTTTTGCCAATTCAACTAATTGTTTGGA</t>
  </si>
  <si>
    <t>C-49-A;G-63-A</t>
  </si>
  <si>
    <t>-2.5960149541810864</t>
  </si>
  <si>
    <t>0.37162696390824906</t>
  </si>
  <si>
    <t>3.661394481119595</t>
  </si>
  <si>
    <t>GATCCAGATCTAACTTGGGGTGGCTTTGTCTTCTTCTTTTGCCAATTCAACTAATTGTTTGGG</t>
  </si>
  <si>
    <t>C-49-A</t>
  </si>
  <si>
    <t>0.2605052248197595</t>
  </si>
  <si>
    <t>0.01680192030110886</t>
  </si>
  <si>
    <t>63.711447730113655</t>
  </si>
  <si>
    <t>GATCCAGATCTAACTTGGGGTGGCTTTGTCTTCTTCTTTTGCCAATTCAACTAATTGTTTGGT</t>
  </si>
  <si>
    <t>C-49-A;G-63-T</t>
  </si>
  <si>
    <t>GATCCAGATCTAACTTGGGGTGGCTTTGTCTTCTTCTTTTGCCAATTCAACTAATTGTTTGTG</t>
  </si>
  <si>
    <t>C-49-A;G-62-T</t>
  </si>
  <si>
    <t>0.05556066958676714</t>
  </si>
  <si>
    <t>0.10091251460897638</t>
  </si>
  <si>
    <t>51.90523771205457</t>
  </si>
  <si>
    <t>GATCCAGATCTAACTTGGGGTGGCTTTGTCTTCTTCTTTTGCCAATTCAACTAATTGTTTTGG</t>
  </si>
  <si>
    <t>C-49-A;G-61-T</t>
  </si>
  <si>
    <t>0.3135491377296537</t>
  </si>
  <si>
    <t>0.10017148943418287</t>
  </si>
  <si>
    <t>67.18218932075604</t>
  </si>
  <si>
    <t>GATCCAGATCTAACTTGGGGTGGCTTTGTCTTCTTCTTTTGCCAATTCAACTAATTTTTTGGG</t>
  </si>
  <si>
    <t>C-49-A;G-57-T</t>
  </si>
  <si>
    <t>0.5914217635324467</t>
  </si>
  <si>
    <t>0.08154714939306185</t>
  </si>
  <si>
    <t>88.70185464923168</t>
  </si>
  <si>
    <t>GATCCAGATCTAACTTGGGGTGGCTTTGTCTTCTTCTTTTGCCAATTCAACTACTTGTTTGGG</t>
  </si>
  <si>
    <t>C-49-A;A-54-C</t>
  </si>
  <si>
    <t>-0.046342010926954016</t>
  </si>
  <si>
    <t>0.10535890168898551</t>
  </si>
  <si>
    <t>46.87652531776706</t>
  </si>
  <si>
    <t>GATCCAGATCTAACTTGGGGTGGCTTTGTCTTCTTCTTTTGCCAATTCAACTAGTTGTTTGGG</t>
  </si>
  <si>
    <t>C-49-A;A-54-G</t>
  </si>
  <si>
    <t>0.05277815359027563</t>
  </si>
  <si>
    <t>0.10597135427046397</t>
  </si>
  <si>
    <t>51.76101130701346</t>
  </si>
  <si>
    <t>GATCCAGATCTAACTTGGGGTGGCTTTGTCTTCTTCTTTTGCCAATTCAACTATTTGTTTGGG</t>
  </si>
  <si>
    <t>C-49-A;A-54-T</t>
  </si>
  <si>
    <t>0.14176967063820956</t>
  </si>
  <si>
    <t>0.10283694779137392</t>
  </si>
  <si>
    <t>56.57848025701317</t>
  </si>
  <si>
    <t>GATCCAGATCTAACTTGGGGTGGCTTTGTCTTCTTCTTTTGCCAATTCAACTCATTGTTTGGG</t>
  </si>
  <si>
    <t>C-49-A;A-53-C</t>
  </si>
  <si>
    <t>0.304453310594169</t>
  </si>
  <si>
    <t>0.08804887563828724</t>
  </si>
  <si>
    <t>66.5738824611009</t>
  </si>
  <si>
    <t>GATCCAGATCTAACTTGGGGTGGCTTTGTCTTCTTCTTTTGCCAATTCAACTGATTGTTTGGG</t>
  </si>
  <si>
    <t>C-49-A;A-53-G</t>
  </si>
  <si>
    <t>0.21275384239178252</t>
  </si>
  <si>
    <t>0.08793496198334445</t>
  </si>
  <si>
    <t>60.74063276678047</t>
  </si>
  <si>
    <t>GATCCAGATCTAACTTGGGGTGGCTTTGTCTTCTTCTTTTGCCAATTCAACTTATTGTTTGGG</t>
  </si>
  <si>
    <t>C-49-A;A-53-T</t>
  </si>
  <si>
    <t>0.3709490477842191</t>
  </si>
  <si>
    <t>0.09443798081773946</t>
  </si>
  <si>
    <t>71.15126349639303</t>
  </si>
  <si>
    <t>GATCCAGATCTAACTTGGGGTGGCTTTGTCTTCTTCTTTTGCCAATTCAAGTAATTGTTTGGG</t>
  </si>
  <si>
    <t>C-49-A;C-51-G</t>
  </si>
  <si>
    <t>-0.08598262432038181</t>
  </si>
  <si>
    <t>0.1000370289739409</t>
  </si>
  <si>
    <t>45.05465960143867</t>
  </si>
  <si>
    <t>GATCCAGATCTAACTTGGGGTGGCTTTGTCTTCTTCTTTTGCCAATTCAATTAATTGTTTGGG</t>
  </si>
  <si>
    <t>C-49-A;C-51-T</t>
  </si>
  <si>
    <t>-1.006232448691129</t>
  </si>
  <si>
    <t>0.21703061463000875</t>
  </si>
  <si>
    <t>17.950654669530504</t>
  </si>
  <si>
    <t>GATCCAGATCTAACTTGGGGTGGCTTTGTCTTCTTCTTTTGCCAATTCACCTAATTGTTTGGG</t>
  </si>
  <si>
    <t>C-49-A;A-50-C</t>
  </si>
  <si>
    <t>0.36440862380468114</t>
  </si>
  <si>
    <t>0.09029298559808771</t>
  </si>
  <si>
    <t>70.68742257806063</t>
  </si>
  <si>
    <t>GATCCAGATCTAACTTGGGGTGGCTTTGTCTTCTTCTTTTGCCAATTCAGCTAATTGTTTGGG</t>
  </si>
  <si>
    <t>C-49-A;A-50-G</t>
  </si>
  <si>
    <t>0.038627524504377175</t>
  </si>
  <si>
    <t>0.09901859060082764</t>
  </si>
  <si>
    <t>51.033718397071866</t>
  </si>
  <si>
    <t>GATCCAGATCTAACTTGGGGTGGCTTTGTCTTCTTCTTTTGCCAATTCATCTAATTGTTTGGG</t>
  </si>
  <si>
    <t>C-49-A;A-50-T</t>
  </si>
  <si>
    <t>0.27416827973679736</t>
  </si>
  <si>
    <t>0.08599061019400678</t>
  </si>
  <si>
    <t>64.58791471275828</t>
  </si>
  <si>
    <t>GATCCAGATCTAACTTGGGGTGGCTTTGTCTTCTTCTTTTGCCAATTCCAAAAATTGTTTGGG</t>
  </si>
  <si>
    <t>C-51-A;T-52-A</t>
  </si>
  <si>
    <t>-0.7961545381779822</t>
  </si>
  <si>
    <t>0.24956010739479417</t>
  </si>
  <si>
    <t>22.147054248805965</t>
  </si>
  <si>
    <t>GATCCAGATCTAACTTGGGGTGGCTTTGTCTTCTTCTTTTGCCAATTCCAACAATTGTTTGGG</t>
  </si>
  <si>
    <t>C-51-A;T-52-C</t>
  </si>
  <si>
    <t>-0.12993677592921654</t>
  </si>
  <si>
    <t>0.1210372663753226</t>
  </si>
  <si>
    <t>43.11721161766483</t>
  </si>
  <si>
    <t>GATCCAGATCTAACTTGGGGTGGCTTTGTCTTCTTCTTTTGCCAATTCCAAGAATTGTTTGGG</t>
  </si>
  <si>
    <t>C-51-A;T-52-G</t>
  </si>
  <si>
    <t>0.1573618874524742</t>
  </si>
  <si>
    <t>0.11543049948244262</t>
  </si>
  <si>
    <t>57.467577675223865</t>
  </si>
  <si>
    <t>GATCCAGATCTAACTTGGGGTGGCTTTGTCTTCTTCTTTTGCCAATTCCAATAAATGTTTGGG</t>
  </si>
  <si>
    <t>C-51-A;T-55-A</t>
  </si>
  <si>
    <t>-0.4699932781296623</t>
  </si>
  <si>
    <t>0.16925926817494272</t>
  </si>
  <si>
    <t>30.687817651518518</t>
  </si>
  <si>
    <t>GATCCAGATCTAACTTGGGGTGGCTTTGTCTTCTTCTTTTGCCAATTCCAATAACTGTTTGGG</t>
  </si>
  <si>
    <t>C-51-A;T-55-C</t>
  </si>
  <si>
    <t>-0.560932706103522</t>
  </si>
  <si>
    <t>0.14011862394931263</t>
  </si>
  <si>
    <t>28.020218214672038</t>
  </si>
  <si>
    <t>GATCCAGATCTAACTTGGGGTGGCTTTGTCTTCTTCTTTTGCCAATTCCAATAAGTGTTTGGG</t>
  </si>
  <si>
    <t>C-51-A;T-55-G</t>
  </si>
  <si>
    <t>-0.17045707492292436</t>
  </si>
  <si>
    <t>0.1683942641962571</t>
  </si>
  <si>
    <t>41.405012975993124</t>
  </si>
  <si>
    <t>GATCCAGATCTAACTTGGGGTGGCTTTGTCTTCTTCTTTTGCCAATTCCAATAATAGTTTGGG</t>
  </si>
  <si>
    <t>C-51-A;T-56-A</t>
  </si>
  <si>
    <t>-1.6213091106919229</t>
  </si>
  <si>
    <t>0.3453634100534928</t>
  </si>
  <si>
    <t>9.70411404660802</t>
  </si>
  <si>
    <t>GATCCAGATCTAACTTGGGGTGGCTTTGTCTTCTTCTTTTGCCAATTCCAATAATCGTTTGGG</t>
  </si>
  <si>
    <t>C-51-A;T-56-C</t>
  </si>
  <si>
    <t>-0.24900147272988757</t>
  </si>
  <si>
    <t>0.13812957236663073</t>
  </si>
  <si>
    <t>38.277320320993624</t>
  </si>
  <si>
    <t>GATCCAGATCTAACTTGGGGTGGCTTTGTCTTCTTCTTTTGCCAATTCCAATAATGGTTTGGG</t>
  </si>
  <si>
    <t>C-51-A;T-56-G</t>
  </si>
  <si>
    <t>-0.4164526637452616</t>
  </si>
  <si>
    <t>0.15830799302548162</t>
  </si>
  <si>
    <t>32.37564268365364</t>
  </si>
  <si>
    <t>GATCCAGATCTAACTTGGGGTGGCTTTGTCTTCTTCTTTTGCCAATTCCAATAATTATTTGGG</t>
  </si>
  <si>
    <t>C-51-A;G-57-A</t>
  </si>
  <si>
    <t>-0.2914881947446904</t>
  </si>
  <si>
    <t>0.13484994023763955</t>
  </si>
  <si>
    <t>36.685105942391274</t>
  </si>
  <si>
    <t>GATCCAGATCTAACTTGGGGTGGCTTTGTCTTCTTCTTTTGCCAATTCCAATAATTCTTTGGG</t>
  </si>
  <si>
    <t>C-51-A;G-57-C</t>
  </si>
  <si>
    <t>-0.3903926021309945</t>
  </si>
  <si>
    <t>0.2057057770018626</t>
  </si>
  <si>
    <t>33.230443633529255</t>
  </si>
  <si>
    <t>GATCCAGATCTAACTTGGGGTGGCTTTGTCTTCTTCTTTTGCCAATTCCAATAATTGATTGGG</t>
  </si>
  <si>
    <t>C-51-A;T-58-A</t>
  </si>
  <si>
    <t>-0.6345028067732613</t>
  </si>
  <si>
    <t>0.16703538547531546</t>
  </si>
  <si>
    <t>26.032772577459486</t>
  </si>
  <si>
    <t>GATCCAGATCTAACTTGGGGTGGCTTTGTCTTCTTCTTTTGCCAATTCCAATAATTGCTTGGG</t>
  </si>
  <si>
    <t>C-51-A;T-58-C</t>
  </si>
  <si>
    <t>-0.4898201631220214</t>
  </si>
  <si>
    <t>0.15774926332512465</t>
  </si>
  <si>
    <t>30.08536592626505</t>
  </si>
  <si>
    <t>GATCCAGATCTAACTTGGGGTGGCTTTGTCTTCTTCTTTTGCCAATTCCAATAATTGGTTGGG</t>
  </si>
  <si>
    <t>C-51-A;T-58-G</t>
  </si>
  <si>
    <t>-0.6980535587875583</t>
  </si>
  <si>
    <t>0.2444214800268091</t>
  </si>
  <si>
    <t>24.4298434223598</t>
  </si>
  <si>
    <t>GATCCAGATCTAACTTGGGGTGGCTTTGTCTTCTTCTTTTGCCAATTCCAATAATTGTATGGG</t>
  </si>
  <si>
    <t>C-51-A;T-59-A</t>
  </si>
  <si>
    <t>-0.7307586640338394</t>
  </si>
  <si>
    <t>0.18698465761204122</t>
  </si>
  <si>
    <t>23.643786916610072</t>
  </si>
  <si>
    <t>GATCCAGATCTAACTTGGGGTGGCTTTGTCTTCTTCTTTTGCCAATTCCAATAATTGTCTGGG</t>
  </si>
  <si>
    <t>C-51-A;T-59-C</t>
  </si>
  <si>
    <t>-0.3063479395490301</t>
  </si>
  <si>
    <t>0.13048830740737163</t>
  </si>
  <si>
    <t>36.14400489844475</t>
  </si>
  <si>
    <t>GATCCAGATCTAACTTGGGGTGGCTTTGTCTTCTTCTTTTGCCAATTCCAATAATTGTGTGGG</t>
  </si>
  <si>
    <t>C-51-A;T-59-G</t>
  </si>
  <si>
    <t>-0.3874889658781539</t>
  </si>
  <si>
    <t>0.18917822226243772</t>
  </si>
  <si>
    <t>33.32707297469961</t>
  </si>
  <si>
    <t>GATCCAGATCTAACTTGGGGTGGCTTTGTCTTCTTCTTTTGCCAATTCCAATAATTGTTAGGG</t>
  </si>
  <si>
    <t>C-51-A;T-60-A</t>
  </si>
  <si>
    <t>-1.7347870089785948</t>
  </si>
  <si>
    <t>0.41209685674880636</t>
  </si>
  <si>
    <t>8.663094798981604</t>
  </si>
  <si>
    <t>GATCCAGATCTAACTTGGGGTGGCTTTGTCTTCTTCTTTTGCCAATTCCAATAATTGTTCGGG</t>
  </si>
  <si>
    <t>C-51-A;T-60-C</t>
  </si>
  <si>
    <t>-0.8206884757402243</t>
  </si>
  <si>
    <t>0.1610673713311006</t>
  </si>
  <si>
    <t>21.610310938617836</t>
  </si>
  <si>
    <t>GATCCAGATCTAACTTGGGGTGGCTTTGTCTTCTTCTTTTGCCAATTCCAATAATTGTTGGGG</t>
  </si>
  <si>
    <t>C-51-A;T-60-G</t>
  </si>
  <si>
    <t>-1.0622648679266073</t>
  </si>
  <si>
    <t>0.19725849864929829</t>
  </si>
  <si>
    <t>16.97249626062265</t>
  </si>
  <si>
    <t>GATCCAGATCTAACTTGGGGTGGCTTTGTCTTCTTCTTTTGCCAATTCCAATAATTGTTTAGG</t>
  </si>
  <si>
    <t>C-51-A;G-61-A</t>
  </si>
  <si>
    <t>-1.6088625165097445</t>
  </si>
  <si>
    <t>0.19646219583742935</t>
  </si>
  <si>
    <t>9.825652013894114</t>
  </si>
  <si>
    <t>GATCCAGATCTAACTTGGGGTGGCTTTGTCTTCTTCTTTTGCCAATTCCAATAATTGTTTCGG</t>
  </si>
  <si>
    <t>C-51-A;G-61-C</t>
  </si>
  <si>
    <t>-0.2590627498416364</t>
  </si>
  <si>
    <t>0.11026917212720089</t>
  </si>
  <si>
    <t>37.8941325060257</t>
  </si>
  <si>
    <t>GATCCAGATCTAACTTGGGGTGGCTTTGTCTTCTTCTTTTGCCAATTCCAATAATTGTTTGAG</t>
  </si>
  <si>
    <t>C-51-A;G-62-A</t>
  </si>
  <si>
    <t>0.23027919609542785</t>
  </si>
  <si>
    <t>0.08058281823967886</t>
  </si>
  <si>
    <t>61.81451645016022</t>
  </si>
  <si>
    <t>GATCCAGATCTAACTTGGGGTGGCTTTGTCTTCTTCTTTTGCCAATTCCAATAATTGTTTGCG</t>
  </si>
  <si>
    <t>C-51-A;G-62-C</t>
  </si>
  <si>
    <t>-0.6240899738381921</t>
  </si>
  <si>
    <t>0.15191297693363837</t>
  </si>
  <si>
    <t>26.305263729452115</t>
  </si>
  <si>
    <t>GATCCAGATCTAACTTGGGGTGGCTTTGTCTTCTTCTTTTGCCAATTCCAATAATTGTTTGGA</t>
  </si>
  <si>
    <t>C-51-A;G-63-A</t>
  </si>
  <si>
    <t>-2.7547747236931346</t>
  </si>
  <si>
    <t>0.8421181348806251</t>
  </si>
  <si>
    <t>3.1239065286001897</t>
  </si>
  <si>
    <t>GATCCAGATCTAACTTGGGGTGGCTTTGTCTTCTTCTTTTGCCAATTCCAATAATTGTTTGGG</t>
  </si>
  <si>
    <t>C-51-A</t>
  </si>
  <si>
    <t>-0.7900051066349657</t>
  </si>
  <si>
    <t>0.02389207962594239</t>
  </si>
  <si>
    <t>22.283665653526928</t>
  </si>
  <si>
    <t>GATCCAGATCTAACTTGGGGTGGCTTTGTCTTCTTCTTTTGCCAATTCCAATAATTGTTTGTG</t>
  </si>
  <si>
    <t>C-51-A;G-62-T</t>
  </si>
  <si>
    <t>-0.8683074505270768</t>
  </si>
  <si>
    <t>0.18762039905192116</t>
  </si>
  <si>
    <t>20.605367173710746</t>
  </si>
  <si>
    <t>GATCCAGATCTAACTTGGGGTGGCTTTGTCTTCTTCTTTTGCCAATTCCAATAATTGTTTTGG</t>
  </si>
  <si>
    <t>C-51-A;G-61-T</t>
  </si>
  <si>
    <t>-0.641496457468556</t>
  </si>
  <si>
    <t>0.1557778478474497</t>
  </si>
  <si>
    <t>25.851343624275938</t>
  </si>
  <si>
    <t>GATCCAGATCTAACTTGGGGTGGCTTTGTCTTCTTCTTTTGCCAATTCCAATAATTTTTTGGG</t>
  </si>
  <si>
    <t>C-51-A;G-57-T</t>
  </si>
  <si>
    <t>-0.5356528199114907</t>
  </si>
  <si>
    <t>0.19595283438585404</t>
  </si>
  <si>
    <t>28.737595546589763</t>
  </si>
  <si>
    <t>GATCCAGATCTAACTTGGGGTGGCTTTGTCTTCTTCTTTTGCCAATTCCAATACTTGTTTGGG</t>
  </si>
  <si>
    <t>C-51-A;A-54-C</t>
  </si>
  <si>
    <t>-0.3001694756368777</t>
  </si>
  <si>
    <t>0.1486417465815062</t>
  </si>
  <si>
    <t>36.36801062139996</t>
  </si>
  <si>
    <t>GATCCAGATCTAACTTGGGGTGGCTTTGTCTTCTTCTTTTGCCAATTCCAATAGTTGTTTGGG</t>
  </si>
  <si>
    <t>C-51-A;A-54-G</t>
  </si>
  <si>
    <t>-0.5401708768121847</t>
  </si>
  <si>
    <t>0.191258029253493</t>
  </si>
  <si>
    <t>28.608050321435773</t>
  </si>
  <si>
    <t>GATCCAGATCTAACTTGGGGTGGCTTTGTCTTCTTCTTTTGCCAATTCCAATATTTGTTTGGG</t>
  </si>
  <si>
    <t>C-51-A;A-54-T</t>
  </si>
  <si>
    <t>-0.5572426642830987</t>
  </si>
  <si>
    <t>0.1691826311436085</t>
  </si>
  <si>
    <t>28.123804993935366</t>
  </si>
  <si>
    <t>GATCCAGATCTAACTTGGGGTGGCTTTGTCTTCTTCTTTTGCCAATTCCAATCATTGTTTGGG</t>
  </si>
  <si>
    <t>C-51-A;A-53-C</t>
  </si>
  <si>
    <t>-0.15612559381086782</t>
  </si>
  <si>
    <t>0.11755098354480077</t>
  </si>
  <si>
    <t>42.002680639203945</t>
  </si>
  <si>
    <t>GATCCAGATCTAACTTGGGGTGGCTTTGTCTTCTTCTTTTGCCAATTCCAATGATTGTTTGGG</t>
  </si>
  <si>
    <t>C-51-A;A-53-G</t>
  </si>
  <si>
    <t>-0.2506408675425713</t>
  </si>
  <si>
    <t>0.16107263153282317</t>
  </si>
  <si>
    <t>38.21462008987562</t>
  </si>
  <si>
    <t>GATCCAGATCTAACTTGGGGTGGCTTTGTCTTCTTCTTTTGCCAATTCCAATTATTGTTTGGG</t>
  </si>
  <si>
    <t>C-51-A;A-53-T</t>
  </si>
  <si>
    <t>-0.941562354245639</t>
  </si>
  <si>
    <t>0.19023065955200136</t>
  </si>
  <si>
    <t>19.149884428723404</t>
  </si>
  <si>
    <t>GATCCAGATCTAACTTGGGGTGGCTTTGTCTTCTTCTTTTGCCAATTCCACAAAATGTTTGGG</t>
  </si>
  <si>
    <t>T-52-A;T-55-A</t>
  </si>
  <si>
    <t>0.15586713453276163</t>
  </si>
  <si>
    <t>0.12872513252026427</t>
  </si>
  <si>
    <t>57.381742013239986</t>
  </si>
  <si>
    <t>GATCCAGATCTAACTTGGGGTGGCTTTGTCTTCTTCTTTTGCCAATTCCACAAACTGTTTGGG</t>
  </si>
  <si>
    <t>T-52-A;T-55-C</t>
  </si>
  <si>
    <t>0.004467938811104688</t>
  </si>
  <si>
    <t>0.1255288756332556</t>
  </si>
  <si>
    <t>49.3198666051377</t>
  </si>
  <si>
    <t>GATCCAGATCTAACTTGGGGTGGCTTTGTCTTCTTCTTTTGCCAATTCCACAAAGTGTTTGGG</t>
  </si>
  <si>
    <t>T-52-A;T-55-G</t>
  </si>
  <si>
    <t>0.2266885742230903</t>
  </si>
  <si>
    <t>0.10052450492135383</t>
  </si>
  <si>
    <t>61.59296189272007</t>
  </si>
  <si>
    <t>GATCCAGATCTAACTTGGGGTGGCTTTGTCTTCTTCTTTTGCCAATTCCACAAATAGTTTGGG</t>
  </si>
  <si>
    <t>T-52-A;T-56-A</t>
  </si>
  <si>
    <t>-0.1356913484636515</t>
  </si>
  <si>
    <t>0.13134000261363174</t>
  </si>
  <si>
    <t>42.86980304396626</t>
  </si>
  <si>
    <t>GATCCAGATCTAACTTGGGGTGGCTTTGTCTTCTTCTTTTGCCAATTCCACAAATCGTTTGGG</t>
  </si>
  <si>
    <t>T-52-A;T-56-C</t>
  </si>
  <si>
    <t>0.6307287195786272</t>
  </si>
  <si>
    <t>0.10247462069516339</t>
  </si>
  <si>
    <t>92.25788507901325</t>
  </si>
  <si>
    <t>GATCCAGATCTAACTTGGGGTGGCTTTGTCTTCTTCTTTTGCCAATTCCACAAATGGTTTGGG</t>
  </si>
  <si>
    <t>T-52-A;T-56-G</t>
  </si>
  <si>
    <t>0.14989013105311633</t>
  </si>
  <si>
    <t>0.10629327042383219</t>
  </si>
  <si>
    <t>57.03979407157202</t>
  </si>
  <si>
    <t>GATCCAGATCTAACTTGGGGTGGCTTTGTCTTCTTCTTTTGCCAATTCCACAAATTATTTGGG</t>
  </si>
  <si>
    <t>T-52-A;G-57-A</t>
  </si>
  <si>
    <t>0.561101336972056</t>
  </si>
  <si>
    <t>0.08313492649757602</t>
  </si>
  <si>
    <t>86.05274065998782</t>
  </si>
  <si>
    <t>GATCCAGATCTAACTTGGGGTGGCTTTGTCTTCTTCTTTTGCCAATTCCACAAATTCTTTGGG</t>
  </si>
  <si>
    <t>T-52-A;G-57-C</t>
  </si>
  <si>
    <t>0.10331755526955469</t>
  </si>
  <si>
    <t>0.1121002638581075</t>
  </si>
  <si>
    <t>54.44421448801592</t>
  </si>
  <si>
    <t>GATCCAGATCTAACTTGGGGTGGCTTTGTCTTCTTCTTTTGCCAATTCCACAAATTGATTGGG</t>
  </si>
  <si>
    <t>T-52-A;T-58-A</t>
  </si>
  <si>
    <t>0.15178619557101963</t>
  </si>
  <si>
    <t>0.10923745354907367</t>
  </si>
  <si>
    <t>57.14804779681177</t>
  </si>
  <si>
    <t>GATCCAGATCTAACTTGGGGTGGCTTTGTCTTCTTCTTTTGCCAATTCCACAAATTGCTTGGG</t>
  </si>
  <si>
    <t>T-52-A;T-58-C</t>
  </si>
  <si>
    <t>0.24043957649466052</t>
  </si>
  <si>
    <t>0.1152152712057421</t>
  </si>
  <si>
    <t>62.445776944279885</t>
  </si>
  <si>
    <t>GATCCAGATCTAACTTGGGGTGGCTTTGTCTTCTTCTTTTGCCAATTCCACAAATTGGTTGGG</t>
  </si>
  <si>
    <t>T-52-A;T-58-G</t>
  </si>
  <si>
    <t>-0.23101745058192427</t>
  </si>
  <si>
    <t>0.1462139383872726</t>
  </si>
  <si>
    <t>38.9719276935795</t>
  </si>
  <si>
    <t>GATCCAGATCTAACTTGGGGTGGCTTTGTCTTCTTCTTTTGCCAATTCCACAAATTGTATGGG</t>
  </si>
  <si>
    <t>T-52-A;T-59-A</t>
  </si>
  <si>
    <t>0.11616073203312388</t>
  </si>
  <si>
    <t>0.1268005350604945</t>
  </si>
  <si>
    <t>55.147960653251516</t>
  </si>
  <si>
    <t>GATCCAGATCTAACTTGGGGTGGCTTTGTCTTCTTCTTTTGCCAATTCCACAAATTGTCTGGG</t>
  </si>
  <si>
    <t>T-52-A;T-59-C</t>
  </si>
  <si>
    <t>0.12243356132875924</t>
  </si>
  <si>
    <t>0.1054315137768325</t>
  </si>
  <si>
    <t>55.49498166030907</t>
  </si>
  <si>
    <t>GATCCAGATCTAACTTGGGGTGGCTTTGTCTTCTTCTTTTGCCAATTCCACAAATTGTGTGGG</t>
  </si>
  <si>
    <t>T-52-A;T-59-G</t>
  </si>
  <si>
    <t>0.14059944376688793</t>
  </si>
  <si>
    <t>0.1254822253613141</t>
  </si>
  <si>
    <t>56.51230932413113</t>
  </si>
  <si>
    <t>GATCCAGATCTAACTTGGGGTGGCTTTGTCTTCTTCTTTTGCCAATTCCACAAATTGTTAGGG</t>
  </si>
  <si>
    <t>T-52-A;T-60-A</t>
  </si>
  <si>
    <t>-0.770739977128886</t>
  </si>
  <si>
    <t>0.16241321514967988</t>
  </si>
  <si>
    <t>22.717125279841355</t>
  </si>
  <si>
    <t>GATCCAGATCTAACTTGGGGTGGCTTTGTCTTCTTCTTTTGCCAATTCCACAAATTGTTCGGG</t>
  </si>
  <si>
    <t>T-52-A;T-60-C</t>
  </si>
  <si>
    <t>-0.03535906163002765</t>
  </si>
  <si>
    <t>0.11088146301746969</t>
  </si>
  <si>
    <t>47.39420544206594</t>
  </si>
  <si>
    <t>GATCCAGATCTAACTTGGGGTGGCTTTGTCTTCTTCTTTTGCCAATTCCACAAATTGTTGGGG</t>
  </si>
  <si>
    <t>T-52-A;T-60-G</t>
  </si>
  <si>
    <t>-0.1562925569629139</t>
  </si>
  <si>
    <t>0.126855125667208</t>
  </si>
  <si>
    <t>41.9956683246654</t>
  </si>
  <si>
    <t>GATCCAGATCTAACTTGGGGTGGCTTTGTCTTCTTCTTTTGCCAATTCCACAAATTGTTTAGG</t>
  </si>
  <si>
    <t>T-52-A;G-61-A</t>
  </si>
  <si>
    <t>-0.3523432428615416</t>
  </si>
  <si>
    <t>0.10107637286576261</t>
  </si>
  <si>
    <t>34.51920348517187</t>
  </si>
  <si>
    <t>GATCCAGATCTAACTTGGGGTGGCTTTGTCTTCTTCTTTTGCCAATTCCACAAATTGTTTCGG</t>
  </si>
  <si>
    <t>T-52-A;G-61-C</t>
  </si>
  <si>
    <t>0.7743828933317688</t>
  </si>
  <si>
    <t>0.10393246301494938</t>
  </si>
  <si>
    <t>GATCCAGATCTAACTTGGGGTGGCTTTGTCTTCTTCTTTTGCCAATTCCACAAATTGTTTGAG</t>
  </si>
  <si>
    <t>T-52-A;G-62-A</t>
  </si>
  <si>
    <t>0.5175516579753013</t>
  </si>
  <si>
    <t>0.06522473895021212</t>
  </si>
  <si>
    <t>82.38560234088277</t>
  </si>
  <si>
    <t>GATCCAGATCTAACTTGGGGTGGCTTTGTCTTCTTCTTTTGCCAATTCCACAAATTGTTTGCG</t>
  </si>
  <si>
    <t>T-52-A;G-62-C</t>
  </si>
  <si>
    <t>0.5890096725519368</t>
  </si>
  <si>
    <t>0.11709501374165265</t>
  </si>
  <si>
    <t>88.48815554013626</t>
  </si>
  <si>
    <t>GATCCAGATCTAACTTGGGGTGGCTTTGTCTTCTTCTTTTGCCAATTCCACAAATTGTTTGGA</t>
  </si>
  <si>
    <t>T-52-A;G-63-A</t>
  </si>
  <si>
    <t>-2.1311707620836358</t>
  </si>
  <si>
    <t>0.6296763336996936</t>
  </si>
  <si>
    <t>5.828083832792197</t>
  </si>
  <si>
    <t>GATCCAGATCTAACTTGGGGTGGCTTTGTCTTCTTCTTTTGCCAATTCCACAAATTGTTTGGG</t>
  </si>
  <si>
    <t>T-52-A</t>
  </si>
  <si>
    <t>0.1247504171054444</t>
  </si>
  <si>
    <t>0.018410457286630592</t>
  </si>
  <si>
    <t>55.623704587794734</t>
  </si>
  <si>
    <t>GATCCAGATCTAACTTGGGGTGGCTTTGTCTTCTTCTTTTGCCAATTCCACAAATTGTTTGTG</t>
  </si>
  <si>
    <t>T-52-A;G-62-T</t>
  </si>
  <si>
    <t>-0.20757539586127063</t>
  </si>
  <si>
    <t>0.16911049074916046</t>
  </si>
  <si>
    <t>39.896302041606326</t>
  </si>
  <si>
    <t>GATCCAGATCTAACTTGGGGTGGCTTTGTCTTCTTCTTTTGCCAATTCCACAAATTGTTTTGG</t>
  </si>
  <si>
    <t>T-52-A;G-61-T</t>
  </si>
  <si>
    <t>0.2027606869914873</t>
  </si>
  <si>
    <t>0.11893570529262763</t>
  </si>
  <si>
    <t>60.13666498256101</t>
  </si>
  <si>
    <t>GATCCAGATCTAACTTGGGGTGGCTTTGTCTTCTTCTTTTGCCAATTCCACAAATTTTTTGGG</t>
  </si>
  <si>
    <t>T-52-A;G-57-T</t>
  </si>
  <si>
    <t>0.5630478548675198</t>
  </si>
  <si>
    <t>0.10786826667390455</t>
  </si>
  <si>
    <t>86.22040698945187</t>
  </si>
  <si>
    <t>GATCCAGATCTAACTTGGGGTGGCTTTGTCTTCTTCTTTTGCCAATTCCACAACTTGTTTGGG</t>
  </si>
  <si>
    <t>T-52-A;A-54-C</t>
  </si>
  <si>
    <t>0.3800508403079974</t>
  </si>
  <si>
    <t>0.09395790962337751</t>
  </si>
  <si>
    <t>71.801823675258</t>
  </si>
  <si>
    <t>GATCCAGATCTAACTTGGGGTGGCTTTGTCTTCTTCTTTTGCCAATTCCACAAGTTGTTTGGG</t>
  </si>
  <si>
    <t>T-52-A;A-54-G</t>
  </si>
  <si>
    <t>0.3534511194331118</t>
  </si>
  <si>
    <t>0.13534578161395847</t>
  </si>
  <si>
    <t>69.91709298864355</t>
  </si>
  <si>
    <t>GATCCAGATCTAACTTGGGGTGGCTTTGTCTTCTTCTTTTGCCAATTCCACAATTTGTTTGGG</t>
  </si>
  <si>
    <t>T-52-A;A-54-T</t>
  </si>
  <si>
    <t>0.54046548975406306</t>
  </si>
  <si>
    <t>0.12854024106120057</t>
  </si>
  <si>
    <t>84.29516633837268</t>
  </si>
  <si>
    <t>GATCCAGATCTAACTTGGGGTGGCTTTGTCTTCTTCTTTTGCCAATTCCACACATTGTTTGGG</t>
  </si>
  <si>
    <t>T-52-A;A-53-C</t>
  </si>
  <si>
    <t>0.11326930642173166</t>
  </si>
  <si>
    <t>0.11032332105512963</t>
  </si>
  <si>
    <t>54.988734733286066</t>
  </si>
  <si>
    <t>GATCCAGATCTAACTTGGGGTGGCTTTGTCTTCTTCTTTTGCCAATTCCACAGATTGTTTGGG</t>
  </si>
  <si>
    <t>T-52-A;A-53-G</t>
  </si>
  <si>
    <t>0.0043473396957837696</t>
  </si>
  <si>
    <t>0.12361997752362891</t>
  </si>
  <si>
    <t>49.31391903150064</t>
  </si>
  <si>
    <t>GATCCAGATCTAACTTGGGGTGGCTTTGTCTTCTTCTTTTGCCAATTCCACATATTGTTTGGG</t>
  </si>
  <si>
    <t>T-52-A;A-53-T</t>
  </si>
  <si>
    <t>0.2592469248944241</t>
  </si>
  <si>
    <t>0.10745390168975777</t>
  </si>
  <si>
    <t>63.63133003680658</t>
  </si>
  <si>
    <t>GATCCAGATCTAACTTGGGGTGGCTTTGTCTTCTTCTTTTGCCAATTCCACCAAATGTTTGGG</t>
  </si>
  <si>
    <t>T-52-C;T-55-A</t>
  </si>
  <si>
    <t>0.32227939206727374</t>
  </si>
  <si>
    <t>0.1451616360210809</t>
  </si>
  <si>
    <t>67.77127461115214</t>
  </si>
  <si>
    <t>GATCCAGATCTAACTTGGGGTGGCTTTGTCTTCTTCTTTTGCCAATTCCACCAACTGTTTGGG</t>
  </si>
  <si>
    <t>T-52-C;T-55-C</t>
  </si>
  <si>
    <t>0.42189769792243537</t>
  </si>
  <si>
    <t>0.10106233926595681</t>
  </si>
  <si>
    <t>74.87025878712853</t>
  </si>
  <si>
    <t>GATCCAGATCTAACTTGGGGTGGCTTTGTCTTCTTCTTTTGCCAATTCCACCAAGTGTTTGGG</t>
  </si>
  <si>
    <t>T-52-C;T-55-G</t>
  </si>
  <si>
    <t>0.46599538194812207</t>
  </si>
  <si>
    <t>0.12450566949489766</t>
  </si>
  <si>
    <t>78.24574232427898</t>
  </si>
  <si>
    <t>GATCCAGATCTAACTTGGGGTGGCTTTGTCTTCTTCTTTTGCCAATTCCACCAATAGTTTGGG</t>
  </si>
  <si>
    <t>T-52-C;T-56-A</t>
  </si>
  <si>
    <t>0.35351600995715576</t>
  </si>
  <si>
    <t>0.1302856225441916</t>
  </si>
  <si>
    <t>69.92163009265316</t>
  </si>
  <si>
    <t>GATCCAGATCTAACTTGGGGTGGCTTTGTCTTCTTCTTTTGCCAATTCCACCAATCGTTTGGG</t>
  </si>
  <si>
    <t>T-52-C;T-56-C</t>
  </si>
  <si>
    <t>0.2841331362099357</t>
  </si>
  <si>
    <t>0.11081165038464047</t>
  </si>
  <si>
    <t>65.23474142806668</t>
  </si>
  <si>
    <t>GATCCAGATCTAACTTGGGGTGGCTTTGTCTTCTTCTTTTGCCAATTCCACCAATGGTTTGGG</t>
  </si>
  <si>
    <t>T-52-C;T-56-G</t>
  </si>
  <si>
    <t>-0.168307350169788</t>
  </si>
  <si>
    <t>0.14880931370380276</t>
  </si>
  <si>
    <t>41.49411809872028</t>
  </si>
  <si>
    <t>GATCCAGATCTAACTTGGGGTGGCTTTGTCTTCTTCTTTTGCCAATTCCACCAATTATTTGGG</t>
  </si>
  <si>
    <t>T-52-C;G-57-A</t>
  </si>
  <si>
    <t>0.21896765073361812</t>
  </si>
  <si>
    <t>0.08807909851475448</t>
  </si>
  <si>
    <t>61.11923849085056</t>
  </si>
  <si>
    <t>GATCCAGATCTAACTTGGGGTGGCTTTGTCTTCTTCTTTTGCCAATTCCACCAATTCTTTGGG</t>
  </si>
  <si>
    <t>T-52-C;G-57-C</t>
  </si>
  <si>
    <t>0.20361002018304153</t>
  </si>
  <si>
    <t>0.10958627109997979</t>
  </si>
  <si>
    <t>60.187762744601045</t>
  </si>
  <si>
    <t>GATCCAGATCTAACTTGGGGTGGCTTTGTCTTCTTCTTTTGCCAATTCCACCAATTGATTGGG</t>
  </si>
  <si>
    <t>T-52-C;T-58-A</t>
  </si>
  <si>
    <t>0.25654396730382806</t>
  </si>
  <si>
    <t>0.11430639574413518</t>
  </si>
  <si>
    <t>63.45956948559994</t>
  </si>
  <si>
    <t>GATCCAGATCTAACTTGGGGTGGCTTTGTCTTCTTCTTTTGCCAATTCCACCAATTGCTTGGG</t>
  </si>
  <si>
    <t>T-52-C;T-58-C</t>
  </si>
  <si>
    <t>0.45925969048493187</t>
  </si>
  <si>
    <t>0.10977166076125577</t>
  </si>
  <si>
    <t>77.72047415377008</t>
  </si>
  <si>
    <t>GATCCAGATCTAACTTGGGGTGGCTTTGTCTTCTTCTTTTGCCAATTCCACCAATTGGTTGGG</t>
  </si>
  <si>
    <t>T-52-C;T-58-G</t>
  </si>
  <si>
    <t>-0.22986784812621364</t>
  </si>
  <si>
    <t>0.14036374759630518</t>
  </si>
  <si>
    <t>39.01675567960422</t>
  </si>
  <si>
    <t>GATCCAGATCTAACTTGGGGTGGCTTTGTCTTCTTCTTTTGCCAATTCCACCAATTGTATGGG</t>
  </si>
  <si>
    <t>T-52-C;T-59-A</t>
  </si>
  <si>
    <t>0.27000093331535296</t>
  </si>
  <si>
    <t>0.1083465749319084</t>
  </si>
  <si>
    <t>64.3193145611782</t>
  </si>
  <si>
    <t>GATCCAGATCTAACTTGGGGTGGCTTTGTCTTCTTCTTTTGCCAATTCCACCAATTGTCTGGG</t>
  </si>
  <si>
    <t>T-52-C;T-59-C</t>
  </si>
  <si>
    <t>0.22540048430502163</t>
  </si>
  <si>
    <t>0.10870839930738145</t>
  </si>
  <si>
    <t>61.51367569432095</t>
  </si>
  <si>
    <t>GATCCAGATCTAACTTGGGGTGGCTTTGTCTTCTTCTTTTGCCAATTCCACCAATTGTGTGGG</t>
  </si>
  <si>
    <t>T-52-C;T-59-G</t>
  </si>
  <si>
    <t>0.11313381064040157</t>
  </si>
  <si>
    <t>0.13073658228981064</t>
  </si>
  <si>
    <t>54.981284496458244</t>
  </si>
  <si>
    <t>GATCCAGATCTAACTTGGGGTGGCTTTGTCTTCTTCTTTTGCCAATTCCACCAATTGTTAGGG</t>
  </si>
  <si>
    <t>T-52-C;T-60-A</t>
  </si>
  <si>
    <t>-0.264583219592954</t>
  </si>
  <si>
    <t>0.13645414874241032</t>
  </si>
  <si>
    <t>37.6855154556422</t>
  </si>
  <si>
    <t>GATCCAGATCTAACTTGGGGTGGCTTTGTCTTCTTCTTTTGCCAATTCCACCAATTGTTCGGG</t>
  </si>
  <si>
    <t>T-52-C;T-60-C</t>
  </si>
  <si>
    <t>0.12481314417594755</t>
  </si>
  <si>
    <t>0.09114479726703432</t>
  </si>
  <si>
    <t>55.62719380926725</t>
  </si>
  <si>
    <t>GATCCAGATCTAACTTGGGGTGGCTTTGTCTTCTTCTTTTGCCAATTCCACCAATTGTTGGGG</t>
  </si>
  <si>
    <t>T-52-C;T-60-G</t>
  </si>
  <si>
    <t>-0.08225009562272312</t>
  </si>
  <si>
    <t>0.10235304780528091</t>
  </si>
  <si>
    <t>45.22314164779643</t>
  </si>
  <si>
    <t>GATCCAGATCTAACTTGGGGTGGCTTTGTCTTCTTCTTTTGCCAATTCCACCAATTGTTTAGG</t>
  </si>
  <si>
    <t>T-52-C;G-61-A</t>
  </si>
  <si>
    <t>-0.15167147942412545</t>
  </si>
  <si>
    <t>0.09856077143773084</t>
  </si>
  <si>
    <t>42.19018265103528</t>
  </si>
  <si>
    <t>GATCCAGATCTAACTTGGGGTGGCTTTGTCTTCTTCTTTTGCCAATTCCACCAATTGTTTCGG</t>
  </si>
  <si>
    <t>T-52-C;G-61-C</t>
  </si>
  <si>
    <t>0.8859727834267348</t>
  </si>
  <si>
    <t>0.09839060472297473</t>
  </si>
  <si>
    <t>GATCCAGATCTAACTTGGGGTGGCTTTGTCTTCTTCTTTTGCCAATTCCACCAATTGTTTGAG</t>
  </si>
  <si>
    <t>T-52-C;G-62-A</t>
  </si>
  <si>
    <t>0.6225766906106565</t>
  </si>
  <si>
    <t>0.06470001355205723</t>
  </si>
  <si>
    <t>91.50885333965076</t>
  </si>
  <si>
    <t>GATCCAGATCTAACTTGGGGTGGCTTTGTCTTCTTCTTTTGCCAATTCCACCAATTGTTTGCG</t>
  </si>
  <si>
    <t>T-52-C;G-62-C</t>
  </si>
  <si>
    <t>0.6217065410022629</t>
  </si>
  <si>
    <t>0.10618338964581787</t>
  </si>
  <si>
    <t>91.42926158014387</t>
  </si>
  <si>
    <t>GATCCAGATCTAACTTGGGGTGGCTTTGTCTTCTTCTTTTGCCAATTCCACCAATTGTTTGGA</t>
  </si>
  <si>
    <t>T-52-C;G-63-A</t>
  </si>
  <si>
    <t>-2.0838658548079234</t>
  </si>
  <si>
    <t>0.31935603870280027</t>
  </si>
  <si>
    <t>6.110405759075714</t>
  </si>
  <si>
    <t>GATCCAGATCTAACTTGGGGTGGCTTTGTCTTCTTCTTTTGCCAATTCCACCAATTGTTTGGC</t>
  </si>
  <si>
    <t>T-52-C;G-63-C</t>
  </si>
  <si>
    <t>-0.8625301404595994</t>
  </si>
  <si>
    <t>0.6864764678122481</t>
  </si>
  <si>
    <t>20.72475530799149</t>
  </si>
  <si>
    <t>GATCCAGATCTAACTTGGGGTGGCTTTGTCTTCTTCTTTTGCCAATTCCACCAATTGTTTGGG</t>
  </si>
  <si>
    <t>T-52-C</t>
  </si>
  <si>
    <t>0.16357140986919744</t>
  </si>
  <si>
    <t>0.018053708178718753</t>
  </si>
  <si>
    <t>57.82553410609585</t>
  </si>
  <si>
    <t>GATCCAGATCTAACTTGGGGTGGCTTTGTCTTCTTCTTTTGCCAATTCCACCAATTGTTTGGT</t>
  </si>
  <si>
    <t>T-52-C;G-63-T</t>
  </si>
  <si>
    <t>-2.1702627229466054</t>
  </si>
  <si>
    <t>1.1855428092961142</t>
  </si>
  <si>
    <t>5.604648327156142</t>
  </si>
  <si>
    <t>GATCCAGATCTAACTTGGGGTGGCTTTGTCTTCTTCTTTTGCCAATTCCACCAATTGTTTGTG</t>
  </si>
  <si>
    <t>T-52-C;G-62-T</t>
  </si>
  <si>
    <t>0.2247212722656345</t>
  </si>
  <si>
    <t>0.1087002125523405</t>
  </si>
  <si>
    <t>61.471909051011586</t>
  </si>
  <si>
    <t>GATCCAGATCTAACTTGGGGTGGCTTTGTCTTCTTCTTTTGCCAATTCCACCAATTGTTTTGG</t>
  </si>
  <si>
    <t>T-52-C;G-61-T</t>
  </si>
  <si>
    <t>0.4117069211103366</t>
  </si>
  <si>
    <t>0.10867554526813389</t>
  </si>
  <si>
    <t>74.11114722779197</t>
  </si>
  <si>
    <t>GATCCAGATCTAACTTGGGGTGGCTTTGTCTTCTTCTTTTGCCAATTCCACCAATTTTTTGGG</t>
  </si>
  <si>
    <t>T-52-C;G-57-T</t>
  </si>
  <si>
    <t>0.5478983826026258</t>
  </si>
  <si>
    <t>0.10516527728312311</t>
  </si>
  <si>
    <t>84.9240576227754</t>
  </si>
  <si>
    <t>GATCCAGATCTAACTTGGGGTGGCTTTGTCTTCTTCTTTTGCCAATTCCACCACTTGTTTGGG</t>
  </si>
  <si>
    <t>T-52-C;A-54-C</t>
  </si>
  <si>
    <t>0.41240785627549503</t>
  </si>
  <si>
    <t>0.14204703651916056</t>
  </si>
  <si>
    <t>74.1631125470464</t>
  </si>
  <si>
    <t>GATCCAGATCTAACTTGGGGTGGCTTTGTCTTCTTCTTTTGCCAATTCCACCAGTTGTTTGGG</t>
  </si>
  <si>
    <t>T-52-C;A-54-G</t>
  </si>
  <si>
    <t>0.6451850303791254</t>
  </si>
  <si>
    <t>0.11967241578127834</t>
  </si>
  <si>
    <t>93.60128061551113</t>
  </si>
  <si>
    <t>GATCCAGATCTAACTTGGGGTGGCTTTGTCTTCTTCTTTTGCCAATTCCACCATTTGTTTGGG</t>
  </si>
  <si>
    <t>T-52-C;A-54-T</t>
  </si>
  <si>
    <t>0.2560826794780588</t>
  </si>
  <si>
    <t>0.11525899207747833</t>
  </si>
  <si>
    <t>63.43030310939815</t>
  </si>
  <si>
    <t>GATCCAGATCTAACTTGGGGTGGCTTTGTCTTCTTCTTTTGCCAATTCCACCCATTGTTTGGG</t>
  </si>
  <si>
    <t>T-52-C;A-53-C</t>
  </si>
  <si>
    <t>-0.6592381873933704</t>
  </si>
  <si>
    <t>0.19841771866779268</t>
  </si>
  <si>
    <t>25.396740713049493</t>
  </si>
  <si>
    <t>GATCCAGATCTAACTTGGGGTGGCTTTGTCTTCTTCTTTTGCCAATTCCACCGATTGTTTGGG</t>
  </si>
  <si>
    <t>T-52-C;A-53-G</t>
  </si>
  <si>
    <t>0.12568873927724866</t>
  </si>
  <si>
    <t>0.12829659368047036</t>
  </si>
  <si>
    <t>55.6759220376516</t>
  </si>
  <si>
    <t>GATCCAGATCTAACTTGGGGTGGCTTTGTCTTCTTCTTTTGCCAATTCCACCTATTGTTTGGG</t>
  </si>
  <si>
    <t>T-52-C;A-53-T</t>
  </si>
  <si>
    <t>0.17847678963100522</t>
  </si>
  <si>
    <t>0.11433137305780798</t>
  </si>
  <si>
    <t>58.6939012458122</t>
  </si>
  <si>
    <t>GATCCAGATCTAACTTGGGGTGGCTTTGTCTTCTTCTTTTGCCAATTCCACGAAATGTTTGGG</t>
  </si>
  <si>
    <t>T-52-G;T-55-A</t>
  </si>
  <si>
    <t>0.2951398534901421</t>
  </si>
  <si>
    <t>0.10414053338245252</t>
  </si>
  <si>
    <t>65.95672784508997</t>
  </si>
  <si>
    <t>GATCCAGATCTAACTTGGGGTGGCTTTGTCTTCTTCTTTTGCCAATTCCACGAACTGTTTGGG</t>
  </si>
  <si>
    <t>T-52-G;T-55-C</t>
  </si>
  <si>
    <t>0.2824638268586825</t>
  </si>
  <si>
    <t>0.1089706218635868</t>
  </si>
  <si>
    <t>65.12593530498013</t>
  </si>
  <si>
    <t>GATCCAGATCTAACTTGGGGTGGCTTTGTCTTCTTCTTTTGCCAATTCCACGAAGTGTTTGGG</t>
  </si>
  <si>
    <t>T-52-G;T-55-G</t>
  </si>
  <si>
    <t>0.7217852735766145</t>
  </si>
  <si>
    <t>0.12990761765687997</t>
  </si>
  <si>
    <t>GATCCAGATCTAACTTGGGGTGGCTTTGTCTTCTTCTTTTGCCAATTCCACGAATAGTTTGGG</t>
  </si>
  <si>
    <t>T-52-G;T-56-A</t>
  </si>
  <si>
    <t>0.31628328465289557</t>
  </si>
  <si>
    <t>0.1128278953199876</t>
  </si>
  <si>
    <t>67.36612663822318</t>
  </si>
  <si>
    <t>GATCCAGATCTAACTTGGGGTGGCTTTGTCTTCTTCTTTTGCCAATTCCACGAATCGTTTGGG</t>
  </si>
  <si>
    <t>T-52-G;T-56-C</t>
  </si>
  <si>
    <t>0.3090153581847385</t>
  </si>
  <si>
    <t>0.10753210824765834</t>
  </si>
  <si>
    <t>66.87828951295597</t>
  </si>
  <si>
    <t>GATCCAGATCTAACTTGGGGTGGCTTTGTCTTCTTCTTTTGCCAATTCCACGAATGGTTTGGG</t>
  </si>
  <si>
    <t>T-52-G;T-56-G</t>
  </si>
  <si>
    <t>0.5372719137088993</t>
  </si>
  <si>
    <t>0.10565810840941431</t>
  </si>
  <si>
    <t>84.0263927173637</t>
  </si>
  <si>
    <t>GATCCAGATCTAACTTGGGGTGGCTTTGTCTTCTTCTTTTGCCAATTCCACGAATTATTTGGG</t>
  </si>
  <si>
    <t>T-52-G;G-57-A</t>
  </si>
  <si>
    <t>0.7278627593867762</t>
  </si>
  <si>
    <t>0.07493818764022442</t>
  </si>
  <si>
    <t>GATCCAGATCTAACTTGGGGTGGCTTTGTCTTCTTCTTTTGCCAATTCCACGAATTCTTTGGG</t>
  </si>
  <si>
    <t>T-52-G;G-57-C</t>
  </si>
  <si>
    <t>0.3027935611321046</t>
  </si>
  <si>
    <t>0.11374330108283025</t>
  </si>
  <si>
    <t>66.46347814259752</t>
  </si>
  <si>
    <t>GATCCAGATCTAACTTGGGGTGGCTTTGTCTTCTTCTTTTGCCAATTCCACGAATTGATTGGG</t>
  </si>
  <si>
    <t>T-52-G;T-58-A</t>
  </si>
  <si>
    <t>0.5084711700118264</t>
  </si>
  <si>
    <t>0.10273565442216784</t>
  </si>
  <si>
    <t>81.64088717614086</t>
  </si>
  <si>
    <t>GATCCAGATCTAACTTGGGGTGGCTTTGTCTTCTTCTTTTGCCAATTCCACGAATTGCTTGGG</t>
  </si>
  <si>
    <t>T-52-G;T-58-C</t>
  </si>
  <si>
    <t>0.39785226621763004</t>
  </si>
  <si>
    <t>0.10179779607056903</t>
  </si>
  <si>
    <t>73.0914429954552</t>
  </si>
  <si>
    <t>GATCCAGATCTAACTTGGGGTGGCTTTGTCTTCTTCTTTTGCCAATTCCACGAATTGGTTGGG</t>
  </si>
  <si>
    <t>T-52-G;T-58-G</t>
  </si>
  <si>
    <t>0.10170730294602587</t>
  </si>
  <si>
    <t>0.15127798794537456</t>
  </si>
  <si>
    <t>54.35661611180621</t>
  </si>
  <si>
    <t>GATCCAGATCTAACTTGGGGTGGCTTTGTCTTCTTCTTTTGCCAATTCCACGAATTGTATGGG</t>
  </si>
  <si>
    <t>T-52-G;T-59-A</t>
  </si>
  <si>
    <t>0.22601386766410886</t>
  </si>
  <si>
    <t>0.09733678118494192</t>
  </si>
  <si>
    <t>61.55141873364089</t>
  </si>
  <si>
    <t>GATCCAGATCTAACTTGGGGTGGCTTTGTCTTCTTCTTTTGCCAATTCCACGAATTGTCTGGG</t>
  </si>
  <si>
    <t>T-52-G;T-59-C</t>
  </si>
  <si>
    <t>0.4396059008658041</t>
  </si>
  <si>
    <t>0.10781228352455327</t>
  </si>
  <si>
    <t>76.20788504853198</t>
  </si>
  <si>
    <t>GATCCAGATCTAACTTGGGGTGGCTTTGTCTTCTTCTTTTGCCAATTCCACGAATTGTGTGGG</t>
  </si>
  <si>
    <t>T-52-G;T-59-G</t>
  </si>
  <si>
    <t>0.07131340468405872</t>
  </si>
  <si>
    <t>0.1340298119995119</t>
  </si>
  <si>
    <t>52.72936122959891</t>
  </si>
  <si>
    <t>GATCCAGATCTAACTTGGGGTGGCTTTGTCTTCTTCTTTTGCCAATTCCACGAATTGTTAGGG</t>
  </si>
  <si>
    <t>T-52-G;T-60-A</t>
  </si>
  <si>
    <t>-0.2603735528895238</t>
  </si>
  <si>
    <t>0.12072897178054014</t>
  </si>
  <si>
    <t>37.84449330235701</t>
  </si>
  <si>
    <t>GATCCAGATCTAACTTGGGGTGGCTTTGTCTTCTTCTTTTGCCAATTCCACGAATTGTTCGGG</t>
  </si>
  <si>
    <t>T-52-G;T-60-C</t>
  </si>
  <si>
    <t>0.55316162127534</t>
  </si>
  <si>
    <t>0.07815749519790705</t>
  </si>
  <si>
    <t>85.37221154307076</t>
  </si>
  <si>
    <t>GATCCAGATCTAACTTGGGGTGGCTTTGTCTTCTTCTTTTGCCAATTCCACGAATTGTTGGGG</t>
  </si>
  <si>
    <t>T-52-G;T-60-G</t>
  </si>
  <si>
    <t>0.49509211296377376</t>
  </si>
  <si>
    <t>0.09371992026123999</t>
  </si>
  <si>
    <t>80.55588343713396</t>
  </si>
  <si>
    <t>GATCCAGATCTAACTTGGGGTGGCTTTGTCTTCTTCTTTTGCCAATTCCACGAATTGTTTAGG</t>
  </si>
  <si>
    <t>T-52-G;G-61-A</t>
  </si>
  <si>
    <t>0.4056913912840825</t>
  </si>
  <si>
    <t>0.07255128677799838</t>
  </si>
  <si>
    <t>73.6666676416387</t>
  </si>
  <si>
    <t>GATCCAGATCTAACTTGGGGTGGCTTTGTCTTCTTCTTTTGCCAATTCCACGAATTGTTTCGG</t>
  </si>
  <si>
    <t>T-52-G;G-61-C</t>
  </si>
  <si>
    <t>0.6268748662169258</t>
  </si>
  <si>
    <t>0.09504730381673325</t>
  </si>
  <si>
    <t>91.90302095481591</t>
  </si>
  <si>
    <t>GATCCAGATCTAACTTGGGGTGGCTTTGTCTTCTTCTTTTGCCAATTCCACGAATTGTTTGAG</t>
  </si>
  <si>
    <t>T-52-G;G-62-A</t>
  </si>
  <si>
    <t>0.830028176097625</t>
  </si>
  <si>
    <t>0.06330055818555064</t>
  </si>
  <si>
    <t>GATCCAGATCTAACTTGGGGTGGCTTTGTCTTCTTCTTTTGCCAATTCCACGAATTGTTTGCG</t>
  </si>
  <si>
    <t>T-52-G;G-62-C</t>
  </si>
  <si>
    <t>0.3928383097036653</t>
  </si>
  <si>
    <t>0.09172513290241113</t>
  </si>
  <si>
    <t>72.7258828957953</t>
  </si>
  <si>
    <t>GATCCAGATCTAACTTGGGGTGGCTTTGTCTTCTTCTTTTGCCAATTCCACGAATTGTTTGGA</t>
  </si>
  <si>
    <t>T-52-G;G-63-A</t>
  </si>
  <si>
    <t>-2.0782146384848588</t>
  </si>
  <si>
    <t>0.2735845342285233</t>
  </si>
  <si>
    <t>6.1450347396120595</t>
  </si>
  <si>
    <t>GATCCAGATCTAACTTGGGGTGGCTTTGTCTTCTTCTTTTGCCAATTCCACGAATTGTTTGGC</t>
  </si>
  <si>
    <t>T-52-G;G-63-C</t>
  </si>
  <si>
    <t>-1.8127290819065633</t>
  </si>
  <si>
    <t>0.6018272631970604</t>
  </si>
  <si>
    <t>8.013518699062637</t>
  </si>
  <si>
    <t>GATCCAGATCTAACTTGGGGTGGCTTTGTCTTCTTCTTTTGCCAATTCCACGAATTGTTTGGG</t>
  </si>
  <si>
    <t>T-52-G</t>
  </si>
  <si>
    <t>0.44580171593031437</t>
  </si>
  <si>
    <t>0.017062457823800083</t>
  </si>
  <si>
    <t>76.68152077527091</t>
  </si>
  <si>
    <t>GATCCAGATCTAACTTGGGGTGGCTTTGTCTTCTTCTTTTGCCAATTCCACGAATTGTTTGGT</t>
  </si>
  <si>
    <t>T-52-G;G-63-T</t>
  </si>
  <si>
    <t>-1.9749375734838013</t>
  </si>
  <si>
    <t>0.8142803154314708</t>
  </si>
  <si>
    <t>6.813605767523649</t>
  </si>
  <si>
    <t>GATCCAGATCTAACTTGGGGTGGCTTTGTCTTCTTCTTTTGCCAATTCCACGAATTGTTTGTG</t>
  </si>
  <si>
    <t>T-52-G;G-62-T</t>
  </si>
  <si>
    <t>0.14560460864428476</t>
  </si>
  <si>
    <t>0.11427133622685728</t>
  </si>
  <si>
    <t>56.79587179638819</t>
  </si>
  <si>
    <t>GATCCAGATCTAACTTGGGGTGGCTTTGTCTTCTTCTTTTGCCAATTCCACGAATTGTTTTGG</t>
  </si>
  <si>
    <t>T-52-G;G-61-T</t>
  </si>
  <si>
    <t>0.44061960922147747</t>
  </si>
  <si>
    <t>0.08497674106006295</t>
  </si>
  <si>
    <t>76.28517678739584</t>
  </si>
  <si>
    <t>GATCCAGATCTAACTTGGGGTGGCTTTGTCTTCTTCTTTTGCCAATTCCACGAATTTTTTGGG</t>
  </si>
  <si>
    <t>T-52-G;G-57-T</t>
  </si>
  <si>
    <t>0.5040632600224154</t>
  </si>
  <si>
    <t>0.10566058070747017</t>
  </si>
  <si>
    <t>81.28181345771812</t>
  </si>
  <si>
    <t>GATCCAGATCTAACTTGGGGTGGCTTTGTCTTCTTCTTTTGCCAATTCCACGACTTGTTTGGG</t>
  </si>
  <si>
    <t>T-52-G;A-54-C</t>
  </si>
  <si>
    <t>0.5488195774506129</t>
  </si>
  <si>
    <t>0.11417729372535954</t>
  </si>
  <si>
    <t>85.00232527147021</t>
  </si>
  <si>
    <t>GATCCAGATCTAACTTGGGGTGGCTTTGTCTTCTTCTTTTGCCAATTCCACGAGTTGTTTGGG</t>
  </si>
  <si>
    <t>T-52-G;A-54-G</t>
  </si>
  <si>
    <t>0.9652255315631995</t>
  </si>
  <si>
    <t>0.1030825178445908</t>
  </si>
  <si>
    <t>GATCCAGATCTAACTTGGGGTGGCTTTGTCTTCTTCTTTTGCCAATTCCACGATTTGTTTGGG</t>
  </si>
  <si>
    <t>T-52-G;A-54-T</t>
  </si>
  <si>
    <t>0.1879629122958827</t>
  </si>
  <si>
    <t>0.10523154902736757</t>
  </si>
  <si>
    <t>59.25332799301714</t>
  </si>
  <si>
    <t>GATCCAGATCTAACTTGGGGTGGCTTTGTCTTCTTCTTTTGCCAATTCCACGCATTGTTTGGG</t>
  </si>
  <si>
    <t>T-52-G;A-53-C</t>
  </si>
  <si>
    <t>0.6045986919599954</t>
  </si>
  <si>
    <t>0.10378252750413215</t>
  </si>
  <si>
    <t>89.87840729047946</t>
  </si>
  <si>
    <t>GATCCAGATCTAACTTGGGGTGGCTTTGTCTTCTTCTTTTGCCAATTCCACGGATTGTTTGGG</t>
  </si>
  <si>
    <t>T-52-G;A-53-G</t>
  </si>
  <si>
    <t>0.6910319933657944</t>
  </si>
  <si>
    <t>0.09958400877153512</t>
  </si>
  <si>
    <t>97.99250813696034</t>
  </si>
  <si>
    <t>GATCCAGATCTAACTTGGGGTGGCTTTGTCTTCTTCTTTTGCCAATTCCACGTATTGTTTGGG</t>
  </si>
  <si>
    <t>T-52-G;A-53-T</t>
  </si>
  <si>
    <t>-0.008278134111053978</t>
  </si>
  <si>
    <t>0.09487880248351296</t>
  </si>
  <si>
    <t>48.69522133273041</t>
  </si>
  <si>
    <t>GATCCAGATCTAACTTGGGGTGGCTTTGTCTTCTTCTTTTGCCAATTCCACTAAAAGTTTGGG</t>
  </si>
  <si>
    <t>T-55-A;T-56-A</t>
  </si>
  <si>
    <t>-0.014447563936181351</t>
  </si>
  <si>
    <t>0.1257363162751672</t>
  </si>
  <si>
    <t>48.39572439452103</t>
  </si>
  <si>
    <t>GATCCAGATCTAACTTGGGGTGGCTTTGTCTTCTTCTTTTGCCAATTCCACTAAACGTTTGGG</t>
  </si>
  <si>
    <t>T-55-A;T-56-C</t>
  </si>
  <si>
    <t>-0.034441763475912976</t>
  </si>
  <si>
    <t>0.13488706310855544</t>
  </si>
  <si>
    <t>47.43770000492496</t>
  </si>
  <si>
    <t>GATCCAGATCTAACTTGGGGTGGCTTTGTCTTCTTCTTTTGCCAATTCCACTAAAGGTTTGGG</t>
  </si>
  <si>
    <t>T-55-A;T-56-G</t>
  </si>
  <si>
    <t>0.20279982110781264</t>
  </si>
  <si>
    <t>0.14106954563637517</t>
  </si>
  <si>
    <t>60.13901842385347</t>
  </si>
  <si>
    <t>GATCCAGATCTAACTTGGGGTGGCTTTGTCTTCTTCTTTTGCCAATTCCACTAAATATTTGGG</t>
  </si>
  <si>
    <t>T-55-A;G-57-A</t>
  </si>
  <si>
    <t>0.7483140404266913</t>
  </si>
  <si>
    <t>0.08879835956011807</t>
  </si>
  <si>
    <t>GATCCAGATCTAACTTGGGGTGGCTTTGTCTTCTTCTTTTGCCAATTCCACTAAATCTTTGGG</t>
  </si>
  <si>
    <t>T-55-A;G-57-C</t>
  </si>
  <si>
    <t>-0.23463959697047304</t>
  </si>
  <si>
    <t>0.1898380605916063</t>
  </si>
  <si>
    <t>38.83102101279916</t>
  </si>
  <si>
    <t>GATCCAGATCTAACTTGGGGTGGCTTTGTCTTCTTCTTTTGCCAATTCCACTAAATGATTGGG</t>
  </si>
  <si>
    <t>T-55-A;T-58-A</t>
  </si>
  <si>
    <t>0.1146827261613336</t>
  </si>
  <si>
    <t>0.1300764378889673</t>
  </si>
  <si>
    <t>55.06651184932106</t>
  </si>
  <si>
    <t>GATCCAGATCTAACTTGGGGTGGCTTTGTCTTCTTCTTTTGCCAATTCCACTAAATGCTTGGG</t>
  </si>
  <si>
    <t>T-55-A;T-58-C</t>
  </si>
  <si>
    <t>0.21061241468711817</t>
  </si>
  <si>
    <t>0.1280402358849176</t>
  </si>
  <si>
    <t>60.61070026315909</t>
  </si>
  <si>
    <t>GATCCAGATCTAACTTGGGGTGGCTTTGTCTTCTTCTTTTGCCAATTCCACTAAATGGTTGGG</t>
  </si>
  <si>
    <t>T-55-A;T-58-G</t>
  </si>
  <si>
    <t>0.04179907236452601</t>
  </si>
  <si>
    <t>0.14805501385870454</t>
  </si>
  <si>
    <t>51.19583121584407</t>
  </si>
  <si>
    <t>GATCCAGATCTAACTTGGGGTGGCTTTGTCTTCTTCTTTTGCCAATTCCACTAAATGTATGGG</t>
  </si>
  <si>
    <t>T-55-A;T-59-A</t>
  </si>
  <si>
    <t>0.1049037860017285</t>
  </si>
  <si>
    <t>0.12525163218004418</t>
  </si>
  <si>
    <t>54.53064410476067</t>
  </si>
  <si>
    <t>GATCCAGATCTAACTTGGGGTGGCTTTGTCTTCTTCTTTTGCCAATTCCACTAAATGTCTGGG</t>
  </si>
  <si>
    <t>T-55-A;T-59-C</t>
  </si>
  <si>
    <t>-0.17176023143386615</t>
  </si>
  <si>
    <t>0.1156634226124251</t>
  </si>
  <si>
    <t>41.35109090582718</t>
  </si>
  <si>
    <t>GATCCAGATCTAACTTGGGGTGGCTTTGTCTTCTTCTTTTGCCAATTCCACTAAATGTGTGGG</t>
  </si>
  <si>
    <t>T-55-A;T-59-G</t>
  </si>
  <si>
    <t>-0.06459711400143385</t>
  </si>
  <si>
    <t>0.15751155856285445</t>
  </si>
  <si>
    <t>46.028552976249266</t>
  </si>
  <si>
    <t>GATCCAGATCTAACTTGGGGTGGCTTTGTCTTCTTCTTTTGCCAATTCCACTAAATGTTAGGG</t>
  </si>
  <si>
    <t>T-55-A;T-60-A</t>
  </si>
  <si>
    <t>-0.9638298239221648</t>
  </si>
  <si>
    <t>0.18001592696110344</t>
  </si>
  <si>
    <t>18.728177555198382</t>
  </si>
  <si>
    <t>GATCCAGATCTAACTTGGGGTGGCTTTGTCTTCTTCTTTTGCCAATTCCACTAAATGTTCGGG</t>
  </si>
  <si>
    <t>T-55-A;T-60-C</t>
  </si>
  <si>
    <t>0.1366144022549573</t>
  </si>
  <si>
    <t>0.10584115070605063</t>
  </si>
  <si>
    <t>56.287553553514506</t>
  </si>
  <si>
    <t>GATCCAGATCTAACTTGGGGTGGCTTTGTCTTCTTCTTTTGCCAATTCCACTAAATGTTGGGG</t>
  </si>
  <si>
    <t>T-55-A;T-60-G</t>
  </si>
  <si>
    <t>-0.03775471236513632</t>
  </si>
  <si>
    <t>0.1286038142131492</t>
  </si>
  <si>
    <t>47.280801371468144</t>
  </si>
  <si>
    <t>GATCCAGATCTAACTTGGGGTGGCTTTGTCTTCTTCTTTTGCCAATTCCACTAAATGTTTAGG</t>
  </si>
  <si>
    <t>T-55-A;G-61-A</t>
  </si>
  <si>
    <t>-0.4277487527902803</t>
  </si>
  <si>
    <t>0.11998535207309559</t>
  </si>
  <si>
    <t>32.011982377571556</t>
  </si>
  <si>
    <t>GATCCAGATCTAACTTGGGGTGGCTTTGTCTTCTTCTTTTGCCAATTCCACTAAATGTTTCGG</t>
  </si>
  <si>
    <t>T-55-A;G-61-C</t>
  </si>
  <si>
    <t>0.4051305486046112</t>
  </si>
  <si>
    <t>0.10407545663096379</t>
  </si>
  <si>
    <t>73.6253638139282</t>
  </si>
  <si>
    <t>GATCCAGATCTAACTTGGGGTGGCTTTGTCTTCTTCTTTTGCCAATTCCACTAAATGTTTGAG</t>
  </si>
  <si>
    <t>T-55-A;G-62-A</t>
  </si>
  <si>
    <t>0.24856557866672302</t>
  </si>
  <si>
    <t>0.0855790304021315</t>
  </si>
  <si>
    <t>62.95527876620923</t>
  </si>
  <si>
    <t>GATCCAGATCTAACTTGGGGTGGCTTTGTCTTCTTCTTTTGCCAATTCCACTAAATGTTTGCG</t>
  </si>
  <si>
    <t>T-55-A;G-62-C</t>
  </si>
  <si>
    <t>0.10477137407909032</t>
  </si>
  <si>
    <t>0.12890436049607876</t>
  </si>
  <si>
    <t>54.5234240753516</t>
  </si>
  <si>
    <t>GATCCAGATCTAACTTGGGGTGGCTTTGTCTTCTTCTTTTGCCAATTCCACTAAATGTTTGGA</t>
  </si>
  <si>
    <t>T-55-A;G-63-A</t>
  </si>
  <si>
    <t>-2.07084644849397</t>
  </si>
  <si>
    <t>0.41314575715867263</t>
  </si>
  <si>
    <t>6.190479741175539</t>
  </si>
  <si>
    <t>GATCCAGATCTAACTTGGGGTGGCTTTGTCTTCTTCTTTTGCCAATTCCACTAAATGTTTGGC</t>
  </si>
  <si>
    <t>T-55-A;G-63-C</t>
  </si>
  <si>
    <t>-3.0435876790407845</t>
  </si>
  <si>
    <t>1.6423534069925088</t>
  </si>
  <si>
    <t>2.340281814721412</t>
  </si>
  <si>
    <t>GATCCAGATCTAACTTGGGGTGGCTTTGTCTTCTTCTTTTGCCAATTCCACTAAATGTTTGGG</t>
  </si>
  <si>
    <t>T-55-A</t>
  </si>
  <si>
    <t>0.027715102300484046</t>
  </si>
  <si>
    <t>0.019272968653516496</t>
  </si>
  <si>
    <t>50.47984446469632</t>
  </si>
  <si>
    <t>GATCCAGATCTAACTTGGGGTGGCTTTGTCTTCTTCTTTTGCCAATTCCACTAAATGTTTGTG</t>
  </si>
  <si>
    <t>T-55-A;G-62-T</t>
  </si>
  <si>
    <t>0.1620206221563541</t>
  </si>
  <si>
    <t>0.1373365598634477</t>
  </si>
  <si>
    <t>57.73592847592867</t>
  </si>
  <si>
    <t>GATCCAGATCTAACTTGGGGTGGCTTTGTCTTCTTCTTTTGCCAATTCCACTAAATGTTTTGG</t>
  </si>
  <si>
    <t>T-55-A;G-61-T</t>
  </si>
  <si>
    <t>-0.0632355303371096</t>
  </si>
  <si>
    <t>0.13172816220533484</t>
  </si>
  <si>
    <t>46.091267387844475</t>
  </si>
  <si>
    <t>GATCCAGATCTAACTTGGGGTGGCTTTGTCTTCTTCTTTTGCCAATTCCACTAAATTTTTGGG</t>
  </si>
  <si>
    <t>T-55-A;G-57-T</t>
  </si>
  <si>
    <t>-0.08746617048675188</t>
  </si>
  <si>
    <t>0.13974744831808214</t>
  </si>
  <si>
    <t>44.9878684900086</t>
  </si>
  <si>
    <t>GATCCAGATCTAACTTGGGGTGGCTTTGTCTTCTTCTTTTGCCAATTCCACTAACAGTTTGGG</t>
  </si>
  <si>
    <t>T-55-C;T-56-A</t>
  </si>
  <si>
    <t>0.01333040432682478</t>
  </si>
  <si>
    <t>0.12806407126640715</t>
  </si>
  <si>
    <t>49.75890482910368</t>
  </si>
  <si>
    <t>GATCCAGATCTAACTTGGGGTGGCTTTGTCTTCTTCTTTTGCCAATTCCACTAACCGTTTGGG</t>
  </si>
  <si>
    <t>T-55-C;T-56-C</t>
  </si>
  <si>
    <t>0.2163406970640464</t>
  </si>
  <si>
    <t>0.14588957159870306</t>
  </si>
  <si>
    <t>60.95889178690793</t>
  </si>
  <si>
    <t>GATCCAGATCTAACTTGGGGTGGCTTTGTCTTCTTCTTTTGCCAATTCCACTAACGGTTTGGG</t>
  </si>
  <si>
    <t>T-55-C;T-56-G</t>
  </si>
  <si>
    <t>0.18912582717838855</t>
  </si>
  <si>
    <t>0.13214920727565632</t>
  </si>
  <si>
    <t>59.32227465175587</t>
  </si>
  <si>
    <t>GATCCAGATCTAACTTGGGGTGGCTTTGTCTTCTTCTTTTGCCAATTCCACTAACTATTTGGG</t>
  </si>
  <si>
    <t>T-55-C;G-57-A</t>
  </si>
  <si>
    <t>-0.1968692109114195</t>
  </si>
  <si>
    <t>0.11420335880827723</t>
  </si>
  <si>
    <t>40.32573391675017</t>
  </si>
  <si>
    <t>GATCCAGATCTAACTTGGGGTGGCTTTGTCTTCTTCTTTTGCCAATTCCACTAACTCTTTGGG</t>
  </si>
  <si>
    <t>T-55-C;G-57-C</t>
  </si>
  <si>
    <t>-0.26050547532410606</t>
  </si>
  <si>
    <t>0.13007462522406218</t>
  </si>
  <si>
    <t>37.83950109396441</t>
  </si>
  <si>
    <t>GATCCAGATCTAACTTGGGGTGGCTTTGTCTTCTTCTTTTGCCAATTCCACTAACTGATTGGG</t>
  </si>
  <si>
    <t>T-55-C;T-58-A</t>
  </si>
  <si>
    <t>-0.17256675248433911</t>
  </si>
  <si>
    <t>0.1239109554584558</t>
  </si>
  <si>
    <t>41.31775382588706</t>
  </si>
  <si>
    <t>GATCCAGATCTAACTTGGGGTGGCTTTGTCTTCTTCTTTTGCCAATTCCACTAACTGCTTGGG</t>
  </si>
  <si>
    <t>T-55-C;T-58-C</t>
  </si>
  <si>
    <t>0.2179891816070903</t>
  </si>
  <si>
    <t>0.11243627320291555</t>
  </si>
  <si>
    <t>61.05946445124552</t>
  </si>
  <si>
    <t>GATCCAGATCTAACTTGGGGTGGCTTTGTCTTCTTCTTTTGCCAATTCCACTAACTGGTTGGG</t>
  </si>
  <si>
    <t>T-55-C;T-58-G</t>
  </si>
  <si>
    <t>-0.37599747643025655</t>
  </si>
  <si>
    <t>0.18856295801032036</t>
  </si>
  <si>
    <t>33.71225962750801</t>
  </si>
  <si>
    <t>GATCCAGATCTAACTTGGGGTGGCTTTGTCTTCTTCTTTTGCCAATTCCACTAACTGTATGGG</t>
  </si>
  <si>
    <t>T-55-C;T-59-A</t>
  </si>
  <si>
    <t>-0.10234565713802174</t>
  </si>
  <si>
    <t>0.12133781449859829</t>
  </si>
  <si>
    <t>44.32342762963873</t>
  </si>
  <si>
    <t>GATCCAGATCTAACTTGGGGTGGCTTTGTCTTCTTCTTTTGCCAATTCCACTAACTGTCTGGG</t>
  </si>
  <si>
    <t>T-55-C;T-59-C</t>
  </si>
  <si>
    <t>0.3196524122658042</t>
  </si>
  <si>
    <t>0.11961654734665439</t>
  </si>
  <si>
    <t>67.59347448255227</t>
  </si>
  <si>
    <t>GATCCAGATCTAACTTGGGGTGGCTTTGTCTTCTTCTTTTGCCAATTCCACTAACTGTGTGGG</t>
  </si>
  <si>
    <t>T-55-C;T-59-G</t>
  </si>
  <si>
    <t>0.2520804808322521</t>
  </si>
  <si>
    <t>0.13816954219161243</t>
  </si>
  <si>
    <t>63.17694975958322</t>
  </si>
  <si>
    <t>GATCCAGATCTAACTTGGGGTGGCTTTGTCTTCTTCTTTTGCCAATTCCACTAACTGTTAGGG</t>
  </si>
  <si>
    <t>T-55-C;T-60-A</t>
  </si>
  <si>
    <t>-0.5503282144978385</t>
  </si>
  <si>
    <t>0.2095456551585699</t>
  </si>
  <si>
    <t>28.318939477689586</t>
  </si>
  <si>
    <t>GATCCAGATCTAACTTGGGGTGGCTTTGTCTTCTTCTTTTGCCAATTCCACTAACTGTTCGGG</t>
  </si>
  <si>
    <t>T-55-C;T-60-C</t>
  </si>
  <si>
    <t>-0.018864566618447584</t>
  </si>
  <si>
    <t>0.10868560825170713</t>
  </si>
  <si>
    <t>48.18243175391966</t>
  </si>
  <si>
    <t>GATCCAGATCTAACTTGGGGTGGCTTTGTCTTCTTCTTTTGCCAATTCCACTAACTGTTGGGG</t>
  </si>
  <si>
    <t>T-55-C;T-60-G</t>
  </si>
  <si>
    <t>-0.25697713237758035</t>
  </si>
  <si>
    <t>0.13295249185933433</t>
  </si>
  <si>
    <t>37.973247643844154</t>
  </si>
  <si>
    <t>GATCCAGATCTAACTTGGGGTGGCTTTGTCTTCTTCTTTTGCCAATTCCACTAACTGTTTAGG</t>
  </si>
  <si>
    <t>T-55-C;G-61-A</t>
  </si>
  <si>
    <t>-0.5979643555641859</t>
  </si>
  <si>
    <t>0.11759339286731434</t>
  </si>
  <si>
    <t>27.00156100238578</t>
  </si>
  <si>
    <t>GATCCAGATCTAACTTGGGGTGGCTTTGTCTTCTTCTTTTGCCAATTCCACTAACTGTTTCGG</t>
  </si>
  <si>
    <t>T-55-C;G-61-C</t>
  </si>
  <si>
    <t>0.3582356228532186</t>
  </si>
  <si>
    <t>0.11294978123803565</t>
  </si>
  <si>
    <t>70.25241308959255</t>
  </si>
  <si>
    <t>GATCCAGATCTAACTTGGGGTGGCTTTGTCTTCTTCTTTTGCCAATTCCACTAACTGTTTGAG</t>
  </si>
  <si>
    <t>T-55-C;G-62-A</t>
  </si>
  <si>
    <t>0.35760280430472074</t>
  </si>
  <si>
    <t>0.08203729972693069</t>
  </si>
  <si>
    <t>70.2079701231626</t>
  </si>
  <si>
    <t>GATCCAGATCTAACTTGGGGTGGCTTTGTCTTCTTCTTTTGCCAATTCCACTAACTGTTTGCG</t>
  </si>
  <si>
    <t>T-55-C;G-62-C</t>
  </si>
  <si>
    <t>-0.16576625298278905</t>
  </si>
  <si>
    <t>0.14140656243342845</t>
  </si>
  <si>
    <t>41.59969276643401</t>
  </si>
  <si>
    <t>GATCCAGATCTAACTTGGGGTGGCTTTGTCTTCTTCTTTTGCCAATTCCACTAACTGTTTGGA</t>
  </si>
  <si>
    <t>T-55-C;G-63-A</t>
  </si>
  <si>
    <t>-2.258534164474741</t>
  </si>
  <si>
    <t>0.4846452931385486</t>
  </si>
  <si>
    <t>5.131124676430176</t>
  </si>
  <si>
    <t>GATCCAGATCTAACTTGGGGTGGCTTTGTCTTCTTCTTTTGCCAATTCCACTAACTGTTTGGG</t>
  </si>
  <si>
    <t>T-55-C</t>
  </si>
  <si>
    <t>-0.05893295182312034</t>
  </si>
  <si>
    <t>0.019200250347187732</t>
  </si>
  <si>
    <t>46.29000592207336</t>
  </si>
  <si>
    <t>GATCCAGATCTAACTTGGGGTGGCTTTGTCTTCTTCTTTTGCCAATTCCACTAACTGTTTGTG</t>
  </si>
  <si>
    <t>T-55-C;G-62-T</t>
  </si>
  <si>
    <t>-0.15864919644859468</t>
  </si>
  <si>
    <t>0.1551606552608828</t>
  </si>
  <si>
    <t>41.89681619962449</t>
  </si>
  <si>
    <t>GATCCAGATCTAACTTGGGGTGGCTTTGTCTTCTTCTTTTGCCAATTCCACTAACTGTTTTGG</t>
  </si>
  <si>
    <t>T-55-C;G-61-T</t>
  </si>
  <si>
    <t>0.10620977590590638</t>
  </si>
  <si>
    <t>0.10600548418470128</t>
  </si>
  <si>
    <t>54.60190709967686</t>
  </si>
  <si>
    <t>GATCCAGATCTAACTTGGGGTGGCTTTGTCTTCTTCTTTTGCCAATTCCACTAACTTTTTGGG</t>
  </si>
  <si>
    <t>T-55-C;G-57-T</t>
  </si>
  <si>
    <t>-0.28435619116910205</t>
  </si>
  <si>
    <t>0.12705458221926177</t>
  </si>
  <si>
    <t>36.94767947383279</t>
  </si>
  <si>
    <t>GATCCAGATCTAACTTGGGGTGGCTTTGTCTTCTTCTTTTGCCAATTCCACTAAGAGTTTGGG</t>
  </si>
  <si>
    <t>T-55-G;T-56-A</t>
  </si>
  <si>
    <t>-0.017278647518112894</t>
  </si>
  <si>
    <t>0.14153231729829174</t>
  </si>
  <si>
    <t>48.25890581754929</t>
  </si>
  <si>
    <t>GATCCAGATCTAACTTGGGGTGGCTTTGTCTTCTTCTTTTGCCAATTCCACTAAGCGTTTGGG</t>
  </si>
  <si>
    <t>T-55-G;T-56-C</t>
  </si>
  <si>
    <t>0.354260947919402</t>
  </si>
  <si>
    <t>0.1289383496215125</t>
  </si>
  <si>
    <t>69.97373677500455</t>
  </si>
  <si>
    <t>GATCCAGATCTAACTTGGGGTGGCTTTGTCTTCTTCTTTTGCCAATTCCACTAAGGGTTTGGG</t>
  </si>
  <si>
    <t>T-55-G;T-56-G</t>
  </si>
  <si>
    <t>-0.38321060111719185</t>
  </si>
  <si>
    <t>0.15829802649000793</t>
  </si>
  <si>
    <t>33.46996380087737</t>
  </si>
  <si>
    <t>GATCCAGATCTAACTTGGGGTGGCTTTGTCTTCTTCTTTTGCCAATTCCACTAAGTATTTGGG</t>
  </si>
  <si>
    <t>T-55-G;G-57-A</t>
  </si>
  <si>
    <t>0.29216056340603597</t>
  </si>
  <si>
    <t>0.1126091414178806</t>
  </si>
  <si>
    <t>65.76051605090149</t>
  </si>
  <si>
    <t>GATCCAGATCTAACTTGGGGTGGCTTTGTCTTCTTCTTTTGCCAATTCCACTAAGTCTTTGGG</t>
  </si>
  <si>
    <t>T-55-G;G-57-C</t>
  </si>
  <si>
    <t>0.029271260742487787</t>
  </si>
  <si>
    <t>0.12789741831598148</t>
  </si>
  <si>
    <t>50.55846025425854</t>
  </si>
  <si>
    <t>GATCCAGATCTAACTTGGGGTGGCTTTGTCTTCTTCTTTTGCCAATTCCACTAAGTGATTGGG</t>
  </si>
  <si>
    <t>T-55-G;T-58-A</t>
  </si>
  <si>
    <t>0.3726623365773977</t>
  </si>
  <si>
    <t>0.13395589462264876</t>
  </si>
  <si>
    <t>71.2732706456581</t>
  </si>
  <si>
    <t>GATCCAGATCTAACTTGGGGTGGCTTTGTCTTCTTCTTTTGCCAATTCCACTAAGTGCTTGGG</t>
  </si>
  <si>
    <t>T-55-G;T-58-C</t>
  </si>
  <si>
    <t>0.15577448442991992</t>
  </si>
  <si>
    <t>0.10664898214820906</t>
  </si>
  <si>
    <t>57.37642583521725</t>
  </si>
  <si>
    <t>GATCCAGATCTAACTTGGGGTGGCTTTGTCTTCTTCTTTTGCCAATTCCACTAAGTGGTTGGG</t>
  </si>
  <si>
    <t>T-55-G;T-58-G</t>
  </si>
  <si>
    <t>0.09109195067021825</t>
  </si>
  <si>
    <t>0.19755104294319817</t>
  </si>
  <si>
    <t>53.78265328184883</t>
  </si>
  <si>
    <t>GATCCAGATCTAACTTGGGGTGGCTTTGTCTTCTTCTTTTGCCAATTCCACTAAGTGTATGGG</t>
  </si>
  <si>
    <t>T-55-G;T-59-A</t>
  </si>
  <si>
    <t>-0.11949494462262665</t>
  </si>
  <si>
    <t>0.14431487520777286</t>
  </si>
  <si>
    <t>43.569793045104554</t>
  </si>
  <si>
    <t>GATCCAGATCTAACTTGGGGTGGCTTTGTCTTCTTCTTTTGCCAATTCCACTAAGTGTCTGGG</t>
  </si>
  <si>
    <t>T-55-G;T-59-C</t>
  </si>
  <si>
    <t>0.24382613838069006</t>
  </si>
  <si>
    <t>0.10217071346589615</t>
  </si>
  <si>
    <t>62.65761192610293</t>
  </si>
  <si>
    <t>GATCCAGATCTAACTTGGGGTGGCTTTGTCTTCTTCTTTTGCCAATTCCACTAAGTGTGTGGG</t>
  </si>
  <si>
    <t>T-55-G;T-59-G</t>
  </si>
  <si>
    <t>0.2543911835498114</t>
  </si>
  <si>
    <t>0.1693681047478698</t>
  </si>
  <si>
    <t>63.32310170089413</t>
  </si>
  <si>
    <t>GATCCAGATCTAACTTGGGGTGGCTTTGTCTTCTTCTTTTGCCAATTCCACTAAGTGTTAGGG</t>
  </si>
  <si>
    <t>T-55-G;T-60-A</t>
  </si>
  <si>
    <t>-0.7195524968119638</t>
  </si>
  <si>
    <t>0.2568623975544927</t>
  </si>
  <si>
    <t>23.91023327949002</t>
  </si>
  <si>
    <t>GATCCAGATCTAACTTGGGGTGGCTTTGTCTTCTTCTTTTGCCAATTCCACTAAGTGTTCGGG</t>
  </si>
  <si>
    <t>T-55-G;T-60-C</t>
  </si>
  <si>
    <t>-0.4538525556275559</t>
  </si>
  <si>
    <t>0.14055730337625716</t>
  </si>
  <si>
    <t>31.187160234658865</t>
  </si>
  <si>
    <t>GATCCAGATCTAACTTGGGGTGGCTTTGTCTTCTTCTTTTGCCAATTCCACTAAGTGTTGGGG</t>
  </si>
  <si>
    <t>T-55-G;T-60-G</t>
  </si>
  <si>
    <t>-0.4521304984334347</t>
  </si>
  <si>
    <t>0.16030266086698003</t>
  </si>
  <si>
    <t>31.2409125773259</t>
  </si>
  <si>
    <t>GATCCAGATCTAACTTGGGGTGGCTTTGTCTTCTTCTTTTGCCAATTCCACTAAGTGTTTAGG</t>
  </si>
  <si>
    <t>T-55-G;G-61-A</t>
  </si>
  <si>
    <t>-0.3900064649708039</t>
  </si>
  <si>
    <t>0.13003109201325042</t>
  </si>
  <si>
    <t>33.24327762034593</t>
  </si>
  <si>
    <t>GATCCAGATCTAACTTGGGGTGGCTTTGTCTTCTTCTTTTGCCAATTCCACTAAGTGTTTCGG</t>
  </si>
  <si>
    <t>T-55-G;G-61-C</t>
  </si>
  <si>
    <t>0.2929369975169325</t>
  </si>
  <si>
    <t>0.11956978280565772</t>
  </si>
  <si>
    <t>65.81159458570589</t>
  </si>
  <si>
    <t>GATCCAGATCTAACTTGGGGTGGCTTTGTCTTCTTCTTTTGCCAATTCCACTAAGTGTTTGAG</t>
  </si>
  <si>
    <t>T-55-G;G-62-A</t>
  </si>
  <si>
    <t>0.3966560688633095</t>
  </si>
  <si>
    <t>0.07971754780498004</t>
  </si>
  <si>
    <t>73.00406347671434</t>
  </si>
  <si>
    <t>GATCCAGATCTAACTTGGGGTGGCTTTGTCTTCTTCTTTTGCCAATTCCACTAAGTGTTTGCG</t>
  </si>
  <si>
    <t>T-55-G;G-62-C</t>
  </si>
  <si>
    <t>0.38728882819427213</t>
  </si>
  <si>
    <t>0.085236416681229</t>
  </si>
  <si>
    <t>72.32340974496977</t>
  </si>
  <si>
    <t>GATCCAGATCTAACTTGGGGTGGCTTTGTCTTCTTCTTTTGCCAATTCCACTAAGTGTTTGGA</t>
  </si>
  <si>
    <t>T-55-G;G-63-A</t>
  </si>
  <si>
    <t>-2.363937400934691</t>
  </si>
  <si>
    <t>0.877596541419104</t>
  </si>
  <si>
    <t>4.617814927815411</t>
  </si>
  <si>
    <t>GATCCAGATCTAACTTGGGGTGGCTTTGTCTTCTTCTTTTGCCAATTCCACTAAGTGTTTGGG</t>
  </si>
  <si>
    <t>T-55-G</t>
  </si>
  <si>
    <t>0.08107770912914963</t>
  </si>
  <si>
    <t>0.01991904450176078</t>
  </si>
  <si>
    <t>53.24674861912654</t>
  </si>
  <si>
    <t>GATCCAGATCTAACTTGGGGTGGCTTTGTCTTCTTCTTTTGCCAATTCCACTAAGTGTTTGGT</t>
  </si>
  <si>
    <t>T-55-G;G-63-T</t>
  </si>
  <si>
    <t>-2.4742235519866997</t>
  </si>
  <si>
    <t>1.6537361915099205</t>
  </si>
  <si>
    <t>4.135612663571391</t>
  </si>
  <si>
    <t>GATCCAGATCTAACTTGGGGTGGCTTTGTCTTCTTCTTTTGCCAATTCCACTAAGTGTTTGTG</t>
  </si>
  <si>
    <t>T-55-G;G-62-T</t>
  </si>
  <si>
    <t>-0.2419389402647968</t>
  </si>
  <si>
    <t>0.1429574863189587</t>
  </si>
  <si>
    <t>38.54861201397809</t>
  </si>
  <si>
    <t>GATCCAGATCTAACTTGGGGTGGCTTTGTCTTCTTCTTTTGCCAATTCCACTAAGTGTTTTGG</t>
  </si>
  <si>
    <t>T-55-G;G-61-T</t>
  </si>
  <si>
    <t>0.22011209717230162</t>
  </si>
  <si>
    <t>0.11538663091499674</t>
  </si>
  <si>
    <t>61.18922622664503</t>
  </si>
  <si>
    <t>GATCCAGATCTAACTTGGGGTGGCTTTGTCTTCTTCTTTTGCCAATTCCACTAAGTTTTTGGG</t>
  </si>
  <si>
    <t>T-55-G;G-57-T</t>
  </si>
  <si>
    <t>-0.019656291530516026</t>
  </si>
  <si>
    <t>0.1293565738815505</t>
  </si>
  <si>
    <t>48.144299619448304</t>
  </si>
  <si>
    <t>GATCCAGATCTAACTTGGGGTGGCTTTGTCTTCTTCTTTTGCCAATTCCACTAATAATTTGGG</t>
  </si>
  <si>
    <t>T-56-A;G-57-A</t>
  </si>
  <si>
    <t>0.12305562741582918</t>
  </si>
  <si>
    <t>0.1029557296736313</t>
  </si>
  <si>
    <t>55.52951394597086</t>
  </si>
  <si>
    <t>GATCCAGATCTAACTTGGGGTGGCTTTGTCTTCTTCTTTTGCCAATTCCACTAATACTTTGGG</t>
  </si>
  <si>
    <t>T-56-A;G-57-C</t>
  </si>
  <si>
    <t>0.03490048202315682</t>
  </si>
  <si>
    <t>0.13707478001309778</t>
  </si>
  <si>
    <t>50.84386757144311</t>
  </si>
  <si>
    <t>GATCCAGATCTAACTTGGGGTGGCTTTGTCTTCTTCTTTTGCCAATTCCACTAATAGATTGGG</t>
  </si>
  <si>
    <t>T-56-A;T-58-A</t>
  </si>
  <si>
    <t>-0.3348932456309576</t>
  </si>
  <si>
    <t>0.16391014331050383</t>
  </si>
  <si>
    <t>35.12684978444151</t>
  </si>
  <si>
    <t>GATCCAGATCTAACTTGGGGTGGCTTTGTCTTCTTCTTTTGCCAATTCCACTAATAGCTTGGG</t>
  </si>
  <si>
    <t>T-56-A;T-58-C</t>
  </si>
  <si>
    <t>-0.20762541146630303</t>
  </si>
  <si>
    <t>0.1417742740999376</t>
  </si>
  <si>
    <t>39.89430665382184</t>
  </si>
  <si>
    <t>GATCCAGATCTAACTTGGGGTGGCTTTGTCTTCTTCTTTTGCCAATTCCACTAATAGGTTGGG</t>
  </si>
  <si>
    <t>T-56-A;T-58-G</t>
  </si>
  <si>
    <t>-1.113019613534349</t>
  </si>
  <si>
    <t>0.24977113967511405</t>
  </si>
  <si>
    <t>16.13255727754704</t>
  </si>
  <si>
    <t>GATCCAGATCTAACTTGGGGTGGCTTTGTCTTCTTCTTTTGCCAATTCCACTAATAGTATGGG</t>
  </si>
  <si>
    <t>T-56-A;T-59-A</t>
  </si>
  <si>
    <t>-0.6903915070865115</t>
  </si>
  <si>
    <t>0.16408025928758152</t>
  </si>
  <si>
    <t>24.617745082566437</t>
  </si>
  <si>
    <t>GATCCAGATCTAACTTGGGGTGGCTTTGTCTTCTTCTTTTGCCAATTCCACTAATAGTCTGGG</t>
  </si>
  <si>
    <t>T-56-A;T-59-C</t>
  </si>
  <si>
    <t>-0.17608220793895382</t>
  </si>
  <si>
    <t>0.11834976956119528</t>
  </si>
  <si>
    <t>41.172758115135096</t>
  </si>
  <si>
    <t>GATCCAGATCTAACTTGGGGTGGCTTTGTCTTCTTCTTTTGCCAATTCCACTAATAGTGTGGG</t>
  </si>
  <si>
    <t>T-56-A;T-59-G</t>
  </si>
  <si>
    <t>-0.47973388975698605</t>
  </si>
  <si>
    <t>0.17938779469767913</t>
  </si>
  <si>
    <t>30.39035064533127</t>
  </si>
  <si>
    <t>GATCCAGATCTAACTTGGGGTGGCTTTGTCTTCTTCTTTTGCCAATTCCACTAATAGTTAGGG</t>
  </si>
  <si>
    <t>T-56-A;T-60-A</t>
  </si>
  <si>
    <t>-1.6473717256290412</t>
  </si>
  <si>
    <t>0.43544261552572067</t>
  </si>
  <si>
    <t>9.454466819795817</t>
  </si>
  <si>
    <t>GATCCAGATCTAACTTGGGGTGGCTTTGTCTTCTTCTTTTGCCAATTCCACTAATAGTTCGGG</t>
  </si>
  <si>
    <t>T-56-A;T-60-C</t>
  </si>
  <si>
    <t>-0.36861840817508207</t>
  </si>
  <si>
    <t>0.1180138542067495</t>
  </si>
  <si>
    <t>33.96194478127268</t>
  </si>
  <si>
    <t>GATCCAGATCTAACTTGGGGTGGCTTTGTCTTCTTCTTTTGCCAATTCCACTAATAGTTGGGG</t>
  </si>
  <si>
    <t>T-56-A;T-60-G</t>
  </si>
  <si>
    <t>-1.2966201058499016</t>
  </si>
  <si>
    <t>0.2259121353194635</t>
  </si>
  <si>
    <t>13.42661497098885</t>
  </si>
  <si>
    <t>GATCCAGATCTAACTTGGGGTGGCTTTGTCTTCTTCTTTTGCCAATTCCACTAATAGTTTAGG</t>
  </si>
  <si>
    <t>T-56-A;G-61-A</t>
  </si>
  <si>
    <t>-1.7702915883926993</t>
  </si>
  <si>
    <t>0.1883196951366794</t>
  </si>
  <si>
    <t>8.360911451123327</t>
  </si>
  <si>
    <t>GATCCAGATCTAACTTGGGGTGGCTTTGTCTTCTTCTTTTGCCAATTCCACTAATAGTTTCGG</t>
  </si>
  <si>
    <t>T-56-A;G-61-C</t>
  </si>
  <si>
    <t>-0.08740797954804953</t>
  </si>
  <si>
    <t>0.11501138353658505</t>
  </si>
  <si>
    <t>44.99048645247636</t>
  </si>
  <si>
    <t>GATCCAGATCTAACTTGGGGTGGCTTTGTCTTCTTCTTTTGCCAATTCCACTAATAGTTTGAG</t>
  </si>
  <si>
    <t>T-56-A;G-62-A</t>
  </si>
  <si>
    <t>0.18833142848011775</t>
  </si>
  <si>
    <t>0.08293143063841638</t>
  </si>
  <si>
    <t>59.275167827271375</t>
  </si>
  <si>
    <t>GATCCAGATCTAACTTGGGGTGGCTTTGTCTTCTTCTTTTGCCAATTCCACTAATAGTTTGCG</t>
  </si>
  <si>
    <t>T-56-A;G-62-C</t>
  </si>
  <si>
    <t>0.07197307644203965</t>
  </si>
  <si>
    <t>0.12542274241112475</t>
  </si>
  <si>
    <t>52.76415677557611</t>
  </si>
  <si>
    <t>GATCCAGATCTAACTTGGGGTGGCTTTGTCTTCTTCTTTTGCCAATTCCACTAATAGTTTGGA</t>
  </si>
  <si>
    <t>T-56-A;G-63-A</t>
  </si>
  <si>
    <t>-2.869992583864826</t>
  </si>
  <si>
    <t>0.927475425330582</t>
  </si>
  <si>
    <t>2.7839379410540133</t>
  </si>
  <si>
    <t>GATCCAGATCTAACTTGGGGTGGCTTTGTCTTCTTCTTTTGCCAATTCCACTAATAGTTTGGG</t>
  </si>
  <si>
    <t>T-56-A</t>
  </si>
  <si>
    <t>-0.5671796735515909</t>
  </si>
  <si>
    <t>0.022374077431125915</t>
  </si>
  <si>
    <t>27.845722425822277</t>
  </si>
  <si>
    <t>GATCCAGATCTAACTTGGGGTGGCTTTGTCTTCTTCTTTTGCCAATTCCACTAATAGTTTGTG</t>
  </si>
  <si>
    <t>T-56-A;G-62-T</t>
  </si>
  <si>
    <t>-0.8254707053363246</t>
  </si>
  <si>
    <t>0.17465000184178361</t>
  </si>
  <si>
    <t>21.507212187502255</t>
  </si>
  <si>
    <t>GATCCAGATCTAACTTGGGGTGGCTTTGTCTTCTTCTTTTGCCAATTCCACTAATAGTTTTGG</t>
  </si>
  <si>
    <t>T-56-A;G-61-T</t>
  </si>
  <si>
    <t>-0.41185613235499646</t>
  </si>
  <si>
    <t>0.12879156605426642</t>
  </si>
  <si>
    <t>32.524800884085224</t>
  </si>
  <si>
    <t>GATCCAGATCTAACTTGGGGTGGCTTTGTCTTCTTCTTTTGCCAATTCCACTAATATTTTGGG</t>
  </si>
  <si>
    <t>T-56-A;G-57-T</t>
  </si>
  <si>
    <t>-0.13773077345799375</t>
  </si>
  <si>
    <t>0.11880795952269284</t>
  </si>
  <si>
    <t>42.78246238876614</t>
  </si>
  <si>
    <t>GATCCAGATCTAACTTGGGGTGGCTTTGTCTTCTTCTTTTGCCAATTCCACTAATCATTTGGG</t>
  </si>
  <si>
    <t>T-56-C;G-57-A</t>
  </si>
  <si>
    <t>0.3812039564595648</t>
  </si>
  <si>
    <t>0.09078388526570971</t>
  </si>
  <si>
    <t>71.88466727281555</t>
  </si>
  <si>
    <t>GATCCAGATCTAACTTGGGGTGGCTTTGTCTTCTTCTTTTGCCAATTCCACTAATCCTTTGGG</t>
  </si>
  <si>
    <t>T-56-C;G-57-C</t>
  </si>
  <si>
    <t>-0.41452093609178525</t>
  </si>
  <si>
    <t>0.1300830269141771</t>
  </si>
  <si>
    <t>32.43824405285594</t>
  </si>
  <si>
    <t>GATCCAGATCTAACTTGGGGTGGCTTTGTCTTCTTCTTTTGCCAATTCCACTAATCGATTGGG</t>
  </si>
  <si>
    <t>T-56-C;T-58-A</t>
  </si>
  <si>
    <t>-0.014061482411430612</t>
  </si>
  <si>
    <t>0.13358689174640784</t>
  </si>
  <si>
    <t>48.4144126969587</t>
  </si>
  <si>
    <t>GATCCAGATCTAACTTGGGGTGGCTTTGTCTTCTTCTTTTGCCAATTCCACTAATCGCTTGGG</t>
  </si>
  <si>
    <t>T-56-C;T-58-C</t>
  </si>
  <si>
    <t>-0.09440795538514216</t>
  </si>
  <si>
    <t>0.11231421270530335</t>
  </si>
  <si>
    <t>44.676653826283435</t>
  </si>
  <si>
    <t>GATCCAGATCTAACTTGGGGTGGCTTTGTCTTCTTCTTTTGCCAATTCCACTAATCGGTTGGG</t>
  </si>
  <si>
    <t>T-56-C;T-58-G</t>
  </si>
  <si>
    <t>-0.20026395244036108</t>
  </si>
  <si>
    <t>0.15553209938818433</t>
  </si>
  <si>
    <t>40.18907057274803</t>
  </si>
  <si>
    <t>GATCCAGATCTAACTTGGGGTGGCTTTGTCTTCTTCTTTTGCCAATTCCACTAATCGTATGGG</t>
  </si>
  <si>
    <t>T-56-C;T-59-A</t>
  </si>
  <si>
    <t>0.37005883720728316</t>
  </si>
  <si>
    <t>0.09001687184198778</t>
  </si>
  <si>
    <t>71.0879520734964</t>
  </si>
  <si>
    <t>GATCCAGATCTAACTTGGGGTGGCTTTGTCTTCTTCTTTTGCCAATTCCACTAATCGTCTGGG</t>
  </si>
  <si>
    <t>T-56-C;T-59-C</t>
  </si>
  <si>
    <t>0.26328768868820634</t>
  </si>
  <si>
    <t>0.11105624829468214</t>
  </si>
  <si>
    <t>63.888969390699756</t>
  </si>
  <si>
    <t>GATCCAGATCTAACTTGGGGTGGCTTTGTCTTCTTCTTTTGCCAATTCCACTAATCGTGTGGG</t>
  </si>
  <si>
    <t>T-56-C;T-59-G</t>
  </si>
  <si>
    <t>0.054103817053657355</t>
  </si>
  <si>
    <t>0.1377158804325321</t>
  </si>
  <si>
    <t>51.82967449061211</t>
  </si>
  <si>
    <t>GATCCAGATCTAACTTGGGGTGGCTTTGTCTTCTTCTTTTGCCAATTCCACTAATCGTTAGGG</t>
  </si>
  <si>
    <t>T-56-C;T-60-A</t>
  </si>
  <si>
    <t>-1.315985551987269</t>
  </si>
  <si>
    <t>0.18252586030048706</t>
  </si>
  <si>
    <t>13.169104036631932</t>
  </si>
  <si>
    <t>GATCCAGATCTAACTTGGGGTGGCTTTGTCTTCTTCTTTTGCCAATTCCACTAATCGTTCGGG</t>
  </si>
  <si>
    <t>T-56-C;T-60-C</t>
  </si>
  <si>
    <t>0.22344543756867297</t>
  </si>
  <si>
    <t>0.093669051077867</t>
  </si>
  <si>
    <t>61.393531065863975</t>
  </si>
  <si>
    <t>GATCCAGATCTAACTTGGGGTGGCTTTGTCTTCTTCTTTTGCCAATTCCACTAATCGTTGGGG</t>
  </si>
  <si>
    <t>T-56-C;T-60-G</t>
  </si>
  <si>
    <t>-0.47880120529838366</t>
  </si>
  <si>
    <t>0.12761124874801555</t>
  </si>
  <si>
    <t>30.418708475467664</t>
  </si>
  <si>
    <t>GATCCAGATCTAACTTGGGGTGGCTTTGTCTTCTTCTTTTGCCAATTCCACTAATCGTTTAGG</t>
  </si>
  <si>
    <t>T-56-C;G-61-A</t>
  </si>
  <si>
    <t>-0.4101159426493945</t>
  </si>
  <si>
    <t>0.10687026237585472</t>
  </si>
  <si>
    <t>32.58144948311934</t>
  </si>
  <si>
    <t>GATCCAGATCTAACTTGGGGTGGCTTTGTCTTCTTCTTTTGCCAATTCCACTAATCGTTTCGG</t>
  </si>
  <si>
    <t>T-56-C;G-61-C</t>
  </si>
  <si>
    <t>0.5060339690676946</t>
  </si>
  <si>
    <t>0.09985383776912342</t>
  </si>
  <si>
    <t>81.4421542033019</t>
  </si>
  <si>
    <t>GATCCAGATCTAACTTGGGGTGGCTTTGTCTTCTTCTTTTGCCAATTCCACTAATCGTTTGAG</t>
  </si>
  <si>
    <t>T-56-C;G-62-A</t>
  </si>
  <si>
    <t>0.49774667324454147</t>
  </si>
  <si>
    <t>0.07867318575925845</t>
  </si>
  <si>
    <t>80.77000796318023</t>
  </si>
  <si>
    <t>GATCCAGATCTAACTTGGGGTGGCTTTGTCTTCTTCTTTTGCCAATTCCACTAATCGTTTGCG</t>
  </si>
  <si>
    <t>T-56-C;G-62-C</t>
  </si>
  <si>
    <t>0.6832303848117613</t>
  </si>
  <si>
    <t>0.10025307741991397</t>
  </si>
  <si>
    <t>97.23098336883969</t>
  </si>
  <si>
    <t>GATCCAGATCTAACTTGGGGTGGCTTTGTCTTCTTCTTTTGCCAATTCCACTAATCGTTTGGA</t>
  </si>
  <si>
    <t>T-56-C;G-63-A</t>
  </si>
  <si>
    <t>-2.6020126183333416</t>
  </si>
  <si>
    <t>0.4637866399166469</t>
  </si>
  <si>
    <t>3.6395003890296613</t>
  </si>
  <si>
    <t>GATCCAGATCTAACTTGGGGTGGCTTTGTCTTCTTCTTTTGCCAATTCCACTAATCGTTTGGG</t>
  </si>
  <si>
    <t>T-56-C</t>
  </si>
  <si>
    <t>0.06712896295580881</t>
  </si>
  <si>
    <t>0.018824523231363403</t>
  </si>
  <si>
    <t>52.50917928070704</t>
  </si>
  <si>
    <t>GATCCAGATCTAACTTGGGGTGGCTTTGTCTTCTTCTTTTGCCAATTCCACTAATCGTTTGGT</t>
  </si>
  <si>
    <t>T-56-C;G-63-T</t>
  </si>
  <si>
    <t>GATCCAGATCTAACTTGGGGTGGCTTTGTCTTCTTCTTTTGCCAATTCCACTAATCGTTTGTG</t>
  </si>
  <si>
    <t>T-56-C;G-62-T</t>
  </si>
  <si>
    <t>0.03365169347705138</t>
  </si>
  <si>
    <t>0.1260354241228578</t>
  </si>
  <si>
    <t>50.78041396029777</t>
  </si>
  <si>
    <t>GATCCAGATCTAACTTGGGGTGGCTTTGTCTTCTTCTTTTGCCAATTCCACTAATCGTTTTGG</t>
  </si>
  <si>
    <t>T-56-C;G-61-T</t>
  </si>
  <si>
    <t>-0.11391666355059205</t>
  </si>
  <si>
    <t>0.11955751600122819</t>
  </si>
  <si>
    <t>43.8135167446104</t>
  </si>
  <si>
    <t>GATCCAGATCTAACTTGGGGTGGCTTTGTCTTCTTCTTTTGCCAATTCCACTAATCTTTTGGG</t>
  </si>
  <si>
    <t>T-56-C;G-57-T</t>
  </si>
  <si>
    <t>-0.37005847099149264</t>
  </si>
  <si>
    <t>0.14996754810500823</t>
  </si>
  <si>
    <t>33.91307264533888</t>
  </si>
  <si>
    <t>GATCCAGATCTAACTTGGGGTGGCTTTGTCTTCTTCTTTTGCCAATTCCACTAATGATTTGGG</t>
  </si>
  <si>
    <t>T-56-G;G-57-A</t>
  </si>
  <si>
    <t>-0.21424099982482872</t>
  </si>
  <si>
    <t>0.09465721115247105</t>
  </si>
  <si>
    <t>39.63125342847745</t>
  </si>
  <si>
    <t>GATCCAGATCTAACTTGGGGTGGCTTTGTCTTCTTCTTTTGCCAATTCCACTAATGCTTTGGG</t>
  </si>
  <si>
    <t>T-56-G;G-57-C</t>
  </si>
  <si>
    <t>-0.6427558482775442</t>
  </si>
  <si>
    <t>0.14289074091676945</t>
  </si>
  <si>
    <t>25.818807172070372</t>
  </si>
  <si>
    <t>GATCCAGATCTAACTTGGGGTGGCTTTGTCTTCTTCTTTTGCCAATTCCACTAATGGATTGGG</t>
  </si>
  <si>
    <t>T-56-G;T-58-A</t>
  </si>
  <si>
    <t>-0.13183414304201896</t>
  </si>
  <si>
    <t>0.13043880104796007</t>
  </si>
  <si>
    <t>43.03548000030665</t>
  </si>
  <si>
    <t>GATCCAGATCTAACTTGGGGTGGCTTTGTCTTCTTCTTTTGCCAATTCCACTAATGGCTTGGG</t>
  </si>
  <si>
    <t>T-56-G;T-58-C</t>
  </si>
  <si>
    <t>0.17651406539047027</t>
  </si>
  <si>
    <t>0.10818163147555694</t>
  </si>
  <si>
    <t>58.57881428199796</t>
  </si>
  <si>
    <t>GATCCAGATCTAACTTGGGGTGGCTTTGTCTTCTTCTTTTGCCAATTCCACTAATGGGTTGGG</t>
  </si>
  <si>
    <t>T-56-G;T-58-G</t>
  </si>
  <si>
    <t>-1.01004851559432</t>
  </si>
  <si>
    <t>0.3608312036195617</t>
  </si>
  <si>
    <t>17.88228430626521</t>
  </si>
  <si>
    <t>GATCCAGATCTAACTTGGGGTGGCTTTGTCTTCTTCTTTTGCCAATTCCACTAATGGTATGGG</t>
  </si>
  <si>
    <t>T-56-G;T-59-A</t>
  </si>
  <si>
    <t>-0.3813414242249042</t>
  </si>
  <si>
    <t>0.1365268716079431</t>
  </si>
  <si>
    <t>33.53258358929857</t>
  </si>
  <si>
    <t>GATCCAGATCTAACTTGGGGTGGCTTTGTCTTCTTCTTTTGCCAATTCCACTAATGGTCTGGG</t>
  </si>
  <si>
    <t>T-56-G;T-59-C</t>
  </si>
  <si>
    <t>0.27281517145789586</t>
  </si>
  <si>
    <t>0.11623250457158878</t>
  </si>
  <si>
    <t>64.50057937105562</t>
  </si>
  <si>
    <t>GATCCAGATCTAACTTGGGGTGGCTTTGTCTTCTTCTTTTGCCAATTCCACTAATGGTGTGGG</t>
  </si>
  <si>
    <t>T-56-G;T-59-G</t>
  </si>
  <si>
    <t>-0.8328441373985058</t>
  </si>
  <si>
    <t>0.23618155013387482</t>
  </si>
  <si>
    <t>21.349213431968177</t>
  </si>
  <si>
    <t>GATCCAGATCTAACTTGGGGTGGCTTTGTCTTCTTCTTTTGCCAATTCCACTAATGGTTAGGG</t>
  </si>
  <si>
    <t>T-56-G;T-60-A</t>
  </si>
  <si>
    <t>-1.4941786425139703</t>
  </si>
  <si>
    <t>0.28629531017073473</t>
  </si>
  <si>
    <t>11.019653851386874</t>
  </si>
  <si>
    <t>GATCCAGATCTAACTTGGGGTGGCTTTGTCTTCTTCTTTTGCCAATTCCACTAATGGTTCGGG</t>
  </si>
  <si>
    <t>T-56-G;T-60-C</t>
  </si>
  <si>
    <t>0.02856429806326949</t>
  </si>
  <si>
    <t>0.12154737621491203</t>
  </si>
  <si>
    <t>50.5227299412271</t>
  </si>
  <si>
    <t>GATCCAGATCTAACTTGGGGTGGCTTTGTCTTCTTCTTTTGCCAATTCCACTAATGGTTGGGG</t>
  </si>
  <si>
    <t>T-56-G;T-60-G</t>
  </si>
  <si>
    <t>-0.6932502612415948</t>
  </si>
  <si>
    <t>0.16669934976839038</t>
  </si>
  <si>
    <t>24.547469499690592</t>
  </si>
  <si>
    <t>GATCCAGATCTAACTTGGGGTGGCTTTGTCTTCTTCTTTTGCCAATTCCACTAATGGTTTAGG</t>
  </si>
  <si>
    <t>T-56-G;G-61-A</t>
  </si>
  <si>
    <t>-0.8324691869024075</t>
  </si>
  <si>
    <t>0.1303234573426347</t>
  </si>
  <si>
    <t>21.357219831043658</t>
  </si>
  <si>
    <t>GATCCAGATCTAACTTGGGGTGGCTTTGTCTTCTTCTTTTGCCAATTCCACTAATGGTTTCGG</t>
  </si>
  <si>
    <t>T-56-G;G-61-C</t>
  </si>
  <si>
    <t>-0.3722292929632432</t>
  </si>
  <si>
    <t>0.13892093150402277</t>
  </si>
  <si>
    <t>33.83953325145615</t>
  </si>
  <si>
    <t>GATCCAGATCTAACTTGGGGTGGCTTTGTCTTCTTCTTTTGCCAATTCCACTAATGGTTTGAG</t>
  </si>
  <si>
    <t>T-56-G;G-62-A</t>
  </si>
  <si>
    <t>0.4416183806629308</t>
  </si>
  <si>
    <t>0.07459468942788722</t>
  </si>
  <si>
    <t>76.36140630497303</t>
  </si>
  <si>
    <t>GATCCAGATCTAACTTGGGGTGGCTTTGTCTTCTTCTTTTGCCAATTCCACTAATGGTTTGCG</t>
  </si>
  <si>
    <t>T-56-G;G-62-C</t>
  </si>
  <si>
    <t>-0.13573812286978892</t>
  </si>
  <si>
    <t>0.13195999903715067</t>
  </si>
  <si>
    <t>42.86779788128315</t>
  </si>
  <si>
    <t>GATCCAGATCTAACTTGGGGTGGCTTTGTCTTCTTCTTTTGCCAATTCCACTAATGGTTTGGA</t>
  </si>
  <si>
    <t>T-56-G;G-63-A</t>
  </si>
  <si>
    <t>-2.949463148920545</t>
  </si>
  <si>
    <t>0.8086377789334357</t>
  </si>
  <si>
    <t>2.57125957508259</t>
  </si>
  <si>
    <t>GATCCAGATCTAACTTGGGGTGGCTTTGTCTTCTTCTTTTGCCAATTCCACTAATGGTTTGGG</t>
  </si>
  <si>
    <t>T-56-G</t>
  </si>
  <si>
    <t>-0.24241772639077946</t>
  </si>
  <si>
    <t>0.020299382010422782</t>
  </si>
  <si>
    <t>38.53015989103263</t>
  </si>
  <si>
    <t>GATCCAGATCTAACTTGGGGTGGCTTTGTCTTCTTCTTTTGCCAATTCCACTAATGGTTTGTG</t>
  </si>
  <si>
    <t>T-56-G;G-62-T</t>
  </si>
  <si>
    <t>-0.4681440329893495</t>
  </si>
  <si>
    <t>0.20119937541171323</t>
  </si>
  <si>
    <t>30.744619453218146</t>
  </si>
  <si>
    <t>GATCCAGATCTAACTTGGGGTGGCTTTGTCTTCTTCTTTTGCCAATTCCACTAATGGTTTTGG</t>
  </si>
  <si>
    <t>T-56-G;G-61-T</t>
  </si>
  <si>
    <t>-0.21984981596656297</t>
  </si>
  <si>
    <t>0.12486973337668236</t>
  </si>
  <si>
    <t>39.409591226900034</t>
  </si>
  <si>
    <t>GATCCAGATCTAACTTGGGGTGGCTTTGTCTTCTTCTTTTGCCAATTCCACTAATGTTTTGGG</t>
  </si>
  <si>
    <t>T-56-G;G-57-T</t>
  </si>
  <si>
    <t>-0.31029661141611165</t>
  </si>
  <si>
    <t>0.1314180067321148</t>
  </si>
  <si>
    <t>36.001565491454514</t>
  </si>
  <si>
    <t>GATCCAGATCTAACTTGGGGTGGCTTTGTCTTCTTCTTTTGCCAATTCCACTAATTAATTGGG</t>
  </si>
  <si>
    <t>G-57-A;T-58-A</t>
  </si>
  <si>
    <t>0.01045821237702757</t>
  </si>
  <si>
    <t>0.10078838203146809</t>
  </si>
  <si>
    <t>49.61619274957421</t>
  </si>
  <si>
    <t>GATCCAGATCTAACTTGGGGTGGCTTTGTCTTCTTCTTTTGCCAATTCCACTAATTACTTGGG</t>
  </si>
  <si>
    <t>G-57-A;T-58-C</t>
  </si>
  <si>
    <t>-0.22608032064397277</t>
  </si>
  <si>
    <t>0.09846491291813929</t>
  </si>
  <si>
    <t>39.16481292245217</t>
  </si>
  <si>
    <t>GATCCAGATCTAACTTGGGGTGGCTTTGTCTTCTTCTTTTGCCAATTCCACTAATTAGTTGGG</t>
  </si>
  <si>
    <t>G-57-A;T-58-G</t>
  </si>
  <si>
    <t>-0.48017761405799486</t>
  </si>
  <si>
    <t>0.1377365355958189</t>
  </si>
  <si>
    <t>30.37686869958844</t>
  </si>
  <si>
    <t>GATCCAGATCTAACTTGGGGTGGCTTTGTCTTCTTCTTTTGCCAATTCCACTAATTATATGGG</t>
  </si>
  <si>
    <t>G-57-A;T-59-A</t>
  </si>
  <si>
    <t>0.10269630099912677</t>
  </si>
  <si>
    <t>0.10260409070245285</t>
  </si>
  <si>
    <t>54.410401291649</t>
  </si>
  <si>
    <t>GATCCAGATCTAACTTGGGGTGGCTTTGTCTTCTTCTTTTGCCAATTCCACTAATTATCTGGG</t>
  </si>
  <si>
    <t>G-57-A;T-59-C</t>
  </si>
  <si>
    <t>0.4287511023298911</t>
  </si>
  <si>
    <t>0.09169016069424156</t>
  </si>
  <si>
    <t>75.38513726863259</t>
  </si>
  <si>
    <t>GATCCAGATCTAACTTGGGGTGGCTTTGTCTTCTTCTTTTGCCAATTCCACTAATTATGTGGG</t>
  </si>
  <si>
    <t>G-57-A;T-59-G</t>
  </si>
  <si>
    <t>-0.21628455889899473</t>
  </si>
  <si>
    <t>0.11986430649287352</t>
  </si>
  <si>
    <t>39.55034731727819</t>
  </si>
  <si>
    <t>GATCCAGATCTAACTTGGGGTGGCTTTGTCTTCTTCTTTTGCCAATTCCACTAATTATTAGGG</t>
  </si>
  <si>
    <t>G-57-A;T-60-A</t>
  </si>
  <si>
    <t>-0.5700186105960598</t>
  </si>
  <si>
    <t>0.14314260670240844</t>
  </si>
  <si>
    <t>27.766782278969796</t>
  </si>
  <si>
    <t>GATCCAGATCTAACTTGGGGTGGCTTTGTCTTCTTCTTTTGCCAATTCCACTAATTATTCGGG</t>
  </si>
  <si>
    <t>G-57-A;T-60-C</t>
  </si>
  <si>
    <t>-0.14613928057834813</t>
  </si>
  <si>
    <t>0.09712337307546444</t>
  </si>
  <si>
    <t>42.42423394301175</t>
  </si>
  <si>
    <t>GATCCAGATCTAACTTGGGGTGGCTTTGTCTTCTTCTTTTGCCAATTCCACTAATTATTGGGG</t>
  </si>
  <si>
    <t>G-57-A;T-60-G</t>
  </si>
  <si>
    <t>-0.29004082563276945</t>
  </si>
  <si>
    <t>0.11442219432275455</t>
  </si>
  <si>
    <t>36.73824127554382</t>
  </si>
  <si>
    <t>GATCCAGATCTAACTTGGGGTGGCTTTGTCTTCTTCTTTTGCCAATTCCACTAATTATTTAGG</t>
  </si>
  <si>
    <t>G-57-A;G-61-A</t>
  </si>
  <si>
    <t>-0.23208634862349853</t>
  </si>
  <si>
    <t>0.08566524172624371</t>
  </si>
  <si>
    <t>38.93029293201314</t>
  </si>
  <si>
    <t>GATCCAGATCTAACTTGGGGTGGCTTTGTCTTCTTCTTTTGCCAATTCCACTAATTATTTCGG</t>
  </si>
  <si>
    <t>G-57-A;G-61-C</t>
  </si>
  <si>
    <t>0.3688201428786982</t>
  </si>
  <si>
    <t>0.08566719465334016</t>
  </si>
  <si>
    <t>70.99995034530527</t>
  </si>
  <si>
    <t>GATCCAGATCTAACTTGGGGTGGCTTTGTCTTCTTCTTTTGCCAATTCCACTAATTATTTGAG</t>
  </si>
  <si>
    <t>G-57-A;G-62-A</t>
  </si>
  <si>
    <t>0.5483916465680473</t>
  </si>
  <si>
    <t>0.05564038412343837</t>
  </si>
  <si>
    <t>84.9659579333052</t>
  </si>
  <si>
    <t>GATCCAGATCTAACTTGGGGTGGCTTTGTCTTCTTCTTTTGCCAATTCCACTAATTATTTGCG</t>
  </si>
  <si>
    <t>G-57-A;G-62-C</t>
  </si>
  <si>
    <t>0.20813997871609097</t>
  </si>
  <si>
    <t>0.08688705664358447</t>
  </si>
  <si>
    <t>60.46102928979263</t>
  </si>
  <si>
    <t>GATCCAGATCTAACTTGGGGTGGCTTTGTCTTCTTCTTTTGCCAATTCCACTAATTATTTGGA</t>
  </si>
  <si>
    <t>G-57-A;G-63-A</t>
  </si>
  <si>
    <t>-2.701770148368159</t>
  </si>
  <si>
    <t>0.4253237723115354</t>
  </si>
  <si>
    <t>3.2939547232167743</t>
  </si>
  <si>
    <t>GATCCAGATCTAACTTGGGGTGGCTTTGTCTTCTTCTTTTGCCAATTCCACTAATTATTTGGG</t>
  </si>
  <si>
    <t>G-57-A</t>
  </si>
  <si>
    <t>0.07979912276037796</t>
  </si>
  <si>
    <t>0.016990688025221048</t>
  </si>
  <si>
    <t>53.178711557059586</t>
  </si>
  <si>
    <t>GATCCAGATCTAACTTGGGGTGGCTTTGTCTTCTTCTTTTGCCAATTCCACTAATTATTTGGT</t>
  </si>
  <si>
    <t>G-57-A;G-63-T</t>
  </si>
  <si>
    <t>-2.632311735576144</t>
  </si>
  <si>
    <t>1.2028498306855822</t>
  </si>
  <si>
    <t>3.5308805916429766</t>
  </si>
  <si>
    <t>GATCCAGATCTAACTTGGGGTGGCTTTGTCTTCTTCTTTTGCCAATTCCACTAATTATTTGTG</t>
  </si>
  <si>
    <t>G-57-A;G-62-T</t>
  </si>
  <si>
    <t>-0.11041737505038397</t>
  </si>
  <si>
    <t>0.10614391076750179</t>
  </si>
  <si>
    <t>43.967101441770176</t>
  </si>
  <si>
    <t>GATCCAGATCTAACTTGGGGTGGCTTTGTCTTCTTCTTTTGCCAATTCCACTAATTATTTTGG</t>
  </si>
  <si>
    <t>G-57-A;G-61-T</t>
  </si>
  <si>
    <t>0.09221122626078132</t>
  </si>
  <si>
    <t>0.09434949342845796</t>
  </si>
  <si>
    <t>53.842884594293785</t>
  </si>
  <si>
    <t>GATCCAGATCTAACTTGGGGTGGCTTTGTCTTCTTCTTTTGCCAATTCCACTAATTCATTGGG</t>
  </si>
  <si>
    <t>G-57-C;T-58-A</t>
  </si>
  <si>
    <t>-0.1395337401054223</t>
  </si>
  <si>
    <t>0.11897067516328491</t>
  </si>
  <si>
    <t>42.70539653044686</t>
  </si>
  <si>
    <t>GATCCAGATCTAACTTGGGGTGGCTTTGTCTTCTTCTTTTGCCAATTCCACTAATTCCTTGGG</t>
  </si>
  <si>
    <t>G-57-C;T-58-C</t>
  </si>
  <si>
    <t>-0.46645359907338785</t>
  </si>
  <si>
    <t>0.15356079204293435</t>
  </si>
  <si>
    <t>30.79663515284007</t>
  </si>
  <si>
    <t>GATCCAGATCTAACTTGGGGTGGCTTTGTCTTCTTCTTTTGCCAATTCCACTAATTCGTTGGG</t>
  </si>
  <si>
    <t>G-57-C;T-58-G</t>
  </si>
  <si>
    <t>0.21735566331410733</t>
  </si>
  <si>
    <t>0.12355964993048447</t>
  </si>
  <si>
    <t>61.02079441393725</t>
  </si>
  <si>
    <t>GATCCAGATCTAACTTGGGGTGGCTTTGTCTTCTTCTTTTGCCAATTCCACTAATTCTATGGG</t>
  </si>
  <si>
    <t>G-57-C;T-59-A</t>
  </si>
  <si>
    <t>-0.13099194752927737</t>
  </si>
  <si>
    <t>0.13634586375015734</t>
  </si>
  <si>
    <t>43.071739555125546</t>
  </si>
  <si>
    <t>GATCCAGATCTAACTTGGGGTGGCTTTGTCTTCTTCTTTTGCCAATTCCACTAATTCTCTGGG</t>
  </si>
  <si>
    <t>G-57-C;T-59-C</t>
  </si>
  <si>
    <t>-0.012517789357074635</t>
  </si>
  <si>
    <t>0.14447827638037236</t>
  </si>
  <si>
    <t>48.489207404752264</t>
  </si>
  <si>
    <t>GATCCAGATCTAACTTGGGGTGGCTTTGTCTTCTTCTTTTGCCAATTCCACTAATTCTGTGGG</t>
  </si>
  <si>
    <t>G-57-C;T-59-G</t>
  </si>
  <si>
    <t>-0.5478039361607889</t>
  </si>
  <si>
    <t>0.16107398978267595</t>
  </si>
  <si>
    <t>28.390514662979875</t>
  </si>
  <si>
    <t>GATCCAGATCTAACTTGGGGTGGCTTTGTCTTCTTCTTTTGCCAATTCCACTAATTCTTAGGG</t>
  </si>
  <si>
    <t>G-57-C;T-60-A</t>
  </si>
  <si>
    <t>-0.28336067725889225</t>
  </si>
  <si>
    <t>0.16382575783979375</t>
  </si>
  <si>
    <t>36.98447971723684</t>
  </si>
  <si>
    <t>GATCCAGATCTAACTTGGGGTGGCTTTGTCTTCTTCTTTTGCCAATTCCACTAATTCTTCGGG</t>
  </si>
  <si>
    <t>G-57-C;T-60-C</t>
  </si>
  <si>
    <t>0.03031257470800977</t>
  </si>
  <si>
    <t>0.12332937553421144</t>
  </si>
  <si>
    <t>50.6111349056619</t>
  </si>
  <si>
    <t>GATCCAGATCTAACTTGGGGTGGCTTTGTCTTCTTCTTTTGCCAATTCCACTAATTCTTGGGG</t>
  </si>
  <si>
    <t>G-57-C;T-60-G</t>
  </si>
  <si>
    <t>-0.7410855612357472</t>
  </si>
  <si>
    <t>0.1697803599843371</t>
  </si>
  <si>
    <t>23.40087637451562</t>
  </si>
  <si>
    <t>GATCCAGATCTAACTTGGGGTGGCTTTGTCTTCTTCTTTTGCCAATTCCACTAATTCTTTAGG</t>
  </si>
  <si>
    <t>G-57-C;G-61-A</t>
  </si>
  <si>
    <t>-0.1363929002306182</t>
  </si>
  <si>
    <t>0.11789523533514955</t>
  </si>
  <si>
    <t>42.83973820514474</t>
  </si>
  <si>
    <t>GATCCAGATCTAACTTGGGGTGGCTTTGTCTTCTTCTTTTGCCAATTCCACTAATTCTTTCGG</t>
  </si>
  <si>
    <t>G-57-C;G-61-C</t>
  </si>
  <si>
    <t>0.08681780577063111</t>
  </si>
  <si>
    <t>0.14069427923076153</t>
  </si>
  <si>
    <t>53.55326898869653</t>
  </si>
  <si>
    <t>GATCCAGATCTAACTTGGGGTGGCTTTGTCTTCTTCTTTTGCCAATTCCACTAATTCTTTGAG</t>
  </si>
  <si>
    <t>G-57-C;G-62-A</t>
  </si>
  <si>
    <t>0.6454071391336123</t>
  </si>
  <si>
    <t>0.07528235960712398</t>
  </si>
  <si>
    <t>93.62207258832113</t>
  </si>
  <si>
    <t>GATCCAGATCTAACTTGGGGTGGCTTTGTCTTCTTCTTTTGCCAATTCCACTAATTCTTTGCG</t>
  </si>
  <si>
    <t>G-57-C;G-62-C</t>
  </si>
  <si>
    <t>0.1992601265130144</t>
  </si>
  <si>
    <t>0.10127541387968761</t>
  </si>
  <si>
    <t>59.92652097530985</t>
  </si>
  <si>
    <t>GATCCAGATCTAACTTGGGGTGGCTTTGTCTTCTTCTTTTGCCAATTCCACTAATTCTTTGGA</t>
  </si>
  <si>
    <t>G-57-C;G-63-A</t>
  </si>
  <si>
    <t>-2.683844463091099</t>
  </si>
  <si>
    <t>0.7292245953498472</t>
  </si>
  <si>
    <t>3.3535335189088102</t>
  </si>
  <si>
    <t>GATCCAGATCTAACTTGGGGTGGCTTTGTCTTCTTCTTTTGCCAATTCCACTAATTCTTTGGG</t>
  </si>
  <si>
    <t>G-57-C</t>
  </si>
  <si>
    <t>-0.252248044297389</t>
  </si>
  <si>
    <t>0.020508689274784556</t>
  </si>
  <si>
    <t>38.15325176885212</t>
  </si>
  <si>
    <t>GATCCAGATCTAACTTGGGGTGGCTTTGTCTTCTTCTTTTGCCAATTCCACTAATTCTTTGTG</t>
  </si>
  <si>
    <t>G-57-C;G-62-T</t>
  </si>
  <si>
    <t>-0.3535003509497622</t>
  </si>
  <si>
    <t>0.1405784755942438</t>
  </si>
  <si>
    <t>34.47928413557539</t>
  </si>
  <si>
    <t>GATCCAGATCTAACTTGGGGTGGCTTTGTCTTCTTCTTTTGCCAATTCCACTAATTCTTTTGG</t>
  </si>
  <si>
    <t>G-57-C;G-61-T</t>
  </si>
  <si>
    <t>-0.23968357570444956</t>
  </si>
  <si>
    <t>0.1392280992388926</t>
  </si>
  <si>
    <t>38.63565130313405</t>
  </si>
  <si>
    <t>GATCCAGATCTAACTTGGGGTGGCTTTGTCTTCTTCTTTTGCCAATTCCACTAATTGAATGGG</t>
  </si>
  <si>
    <t>T-58-A;T-59-A</t>
  </si>
  <si>
    <t>0.5711990161208673</t>
  </si>
  <si>
    <t>0.1271906884312357</t>
  </si>
  <si>
    <t>86.92607553206201</t>
  </si>
  <si>
    <t>GATCCAGATCTAACTTGGGGTGGCTTTGTCTTCTTCTTTTGCCAATTCCACTAATTGACTGGG</t>
  </si>
  <si>
    <t>T-58-A;T-59-C</t>
  </si>
  <si>
    <t>0.41926871105325614</t>
  </si>
  <si>
    <t>0.096292177631606</t>
  </si>
  <si>
    <t>74.67368436888715</t>
  </si>
  <si>
    <t>GATCCAGATCTAACTTGGGGTGGCTTTGTCTTCTTCTTTTGCCAATTCCACTAATTGAGTGGG</t>
  </si>
  <si>
    <t>T-58-A;T-59-G</t>
  </si>
  <si>
    <t>-0.5794803195273225</t>
  </si>
  <si>
    <t>0.19015018240048295</t>
  </si>
  <si>
    <t>27.505300052188954</t>
  </si>
  <si>
    <t>GATCCAGATCTAACTTGGGGTGGCTTTGTCTTCTTCTTTTGCCAATTCCACTAATTGATAGGG</t>
  </si>
  <si>
    <t>T-58-A;T-60-A</t>
  </si>
  <si>
    <t>-0.9588714535908697</t>
  </si>
  <si>
    <t>0.18475066200337079</t>
  </si>
  <si>
    <t>18.821269396333673</t>
  </si>
  <si>
    <t>GATCCAGATCTAACTTGGGGTGGCTTTGTCTTCTTCTTTTGCCAATTCCACTAATTGATCGGG</t>
  </si>
  <si>
    <t>T-58-A;T-60-C</t>
  </si>
  <si>
    <t>0.3918863179821801</t>
  </si>
  <si>
    <t>0.1119897569535603</t>
  </si>
  <si>
    <t>72.65668140219168</t>
  </si>
  <si>
    <t>GATCCAGATCTAACTTGGGGTGGCTTTGTCTTCTTCTTTTGCCAATTCCACTAATTGATGGGG</t>
  </si>
  <si>
    <t>T-58-A;T-60-G</t>
  </si>
  <si>
    <t>-0.30076909214877956</t>
  </si>
  <si>
    <t>0.14175984842988218</t>
  </si>
  <si>
    <t>36.34621029829637</t>
  </si>
  <si>
    <t>GATCCAGATCTAACTTGGGGTGGCTTTGTCTTCTTCTTTTGCCAATTCCACTAATTGATTAGG</t>
  </si>
  <si>
    <t>T-58-A;G-61-A</t>
  </si>
  <si>
    <t>-0.13964594066281955</t>
  </si>
  <si>
    <t>0.0934927149235266</t>
  </si>
  <si>
    <t>42.70060522995059</t>
  </si>
  <si>
    <t>GATCCAGATCTAACTTGGGGTGGCTTTGTCTTCTTCTTTTGCCAATTCCACTAATTGATTCGG</t>
  </si>
  <si>
    <t>T-58-A;G-61-C</t>
  </si>
  <si>
    <t>0.22819390286487878</t>
  </si>
  <si>
    <t>0.10927914332449333</t>
  </si>
  <si>
    <t>61.685749362686366</t>
  </si>
  <si>
    <t>GATCCAGATCTAACTTGGGGTGGCTTTGTCTTCTTCTTTTGCCAATTCCACTAATTGATTGAG</t>
  </si>
  <si>
    <t>T-58-A;G-62-A</t>
  </si>
  <si>
    <t>0.5689718489196168</t>
  </si>
  <si>
    <t>0.0694146466859772</t>
  </si>
  <si>
    <t>86.73269205630706</t>
  </si>
  <si>
    <t>GATCCAGATCTAACTTGGGGTGGCTTTGTCTTCTTCTTTTGCCAATTCCACTAATTGATTGCG</t>
  </si>
  <si>
    <t>T-58-A;G-62-C</t>
  </si>
  <si>
    <t>0.27431939477709477</t>
  </si>
  <si>
    <t>0.1259118705844032</t>
  </si>
  <si>
    <t>64.5976756555869</t>
  </si>
  <si>
    <t>GATCCAGATCTAACTTGGGGTGGCTTTGTCTTCTTCTTTTGCCAATTCCACTAATTGATTGGA</t>
  </si>
  <si>
    <t>T-58-A;G-63-A</t>
  </si>
  <si>
    <t>-2.547616407444603</t>
  </si>
  <si>
    <t>0.5347597882626363</t>
  </si>
  <si>
    <t>3.842958940735617</t>
  </si>
  <si>
    <t>GATCCAGATCTAACTTGGGGTGGCTTTGTCTTCTTCTTTTGCCAATTCCACTAATTGATTGGG</t>
  </si>
  <si>
    <t>T-58-A</t>
  </si>
  <si>
    <t>-0.0071276620055796824</t>
  </si>
  <si>
    <t>0.01875591563996594</t>
  </si>
  <si>
    <t>48.751276065063806</t>
  </si>
  <si>
    <t>GATCCAGATCTAACTTGGGGTGGCTTTGTCTTCTTCTTTTGCCAATTCCACTAATTGATTGGT</t>
  </si>
  <si>
    <t>T-58-A;G-63-T</t>
  </si>
  <si>
    <t>-2.3294244179998076</t>
  </si>
  <si>
    <t>0.9724457048124631</t>
  </si>
  <si>
    <t>4.779971656105142</t>
  </si>
  <si>
    <t>GATCCAGATCTAACTTGGGGTGGCTTTGTCTTCTTCTTTTGCCAATTCCACTAATTGATTGTG</t>
  </si>
  <si>
    <t>T-58-A;G-62-T</t>
  </si>
  <si>
    <t>0.22660546960219402</t>
  </si>
  <si>
    <t>0.11206661517251924</t>
  </si>
  <si>
    <t>61.58784344565835</t>
  </si>
  <si>
    <t>GATCCAGATCTAACTTGGGGTGGCTTTGTCTTCTTCTTTTGCCAATTCCACTAATTGATTTGG</t>
  </si>
  <si>
    <t>T-58-A;G-61-T</t>
  </si>
  <si>
    <t>0.22493101378518449</t>
  </si>
  <si>
    <t>0.10072960374180227</t>
  </si>
  <si>
    <t>61.48480361484102</t>
  </si>
  <si>
    <t>GATCCAGATCTAACTTGGGGTGGCTTTGTCTTCTTCTTTTGCCAATTCCACTAATTGCATGGG</t>
  </si>
  <si>
    <t>T-58-C;T-59-A</t>
  </si>
  <si>
    <t>0.1790599953268624</t>
  </si>
  <si>
    <t>0.10953309738793413</t>
  </si>
  <si>
    <t>58.72814184701714</t>
  </si>
  <si>
    <t>GATCCAGATCTAACTTGGGGTGGCTTTGTCTTCTTCTTTTGCCAATTCCACTAATTGCCTGGG</t>
  </si>
  <si>
    <t>T-58-C;T-59-C</t>
  </si>
  <si>
    <t>-0.025786112174954995</t>
  </si>
  <si>
    <t>0.1121547429308664</t>
  </si>
  <si>
    <t>47.85008635624366</t>
  </si>
  <si>
    <t>GATCCAGATCTAACTTGGGGTGGCTTTGTCTTCTTCTTTTGCCAATTCCACTAATTGCGTGGG</t>
  </si>
  <si>
    <t>T-58-C;T-59-G</t>
  </si>
  <si>
    <t>-0.13442052124807044</t>
  </si>
  <si>
    <t>0.17344592052493799</t>
  </si>
  <si>
    <t>42.92431778847483</t>
  </si>
  <si>
    <t>GATCCAGATCTAACTTGGGGTGGCTTTGTCTTCTTCTTTTGCCAATTCCACTAATTGCTAGGG</t>
  </si>
  <si>
    <t>T-58-C;T-60-A</t>
  </si>
  <si>
    <t>-0.9994911120043936</t>
  </si>
  <si>
    <t>0.18367009580453897</t>
  </si>
  <si>
    <t>18.07207488384336</t>
  </si>
  <si>
    <t>GATCCAGATCTAACTTGGGGTGGCTTTGTCTTCTTCTTTTGCCAATTCCACTAATTGCTCGGG</t>
  </si>
  <si>
    <t>T-58-C;T-60-C</t>
  </si>
  <si>
    <t>0.29507681746902664</t>
  </si>
  <si>
    <t>0.11022529714094254</t>
  </si>
  <si>
    <t>65.9525703264389</t>
  </si>
  <si>
    <t>GATCCAGATCTAACTTGGGGTGGCTTTGTCTTCTTCTTTTGCCAATTCCACTAATTGCTGGGG</t>
  </si>
  <si>
    <t>T-58-C;T-60-G</t>
  </si>
  <si>
    <t>-0.14625931284593577</t>
  </si>
  <si>
    <t>0.12440276984134799</t>
  </si>
  <si>
    <t>42.41914197161746</t>
  </si>
  <si>
    <t>GATCCAGATCTAACTTGGGGTGGCTTTGTCTTCTTCTTTTGCCAATTCCACTAATTGCTTAGG</t>
  </si>
  <si>
    <t>T-58-C;G-61-A</t>
  </si>
  <si>
    <t>-0.22818056666260184</t>
  </si>
  <si>
    <t>0.10155230664988588</t>
  </si>
  <si>
    <t>39.08264349824879</t>
  </si>
  <si>
    <t>GATCCAGATCTAACTTGGGGTGGCTTTGTCTTCTTCTTTTGCCAATTCCACTAATTGCTTCGG</t>
  </si>
  <si>
    <t>T-58-C;G-61-C</t>
  </si>
  <si>
    <t>0.5609769292051382</t>
  </si>
  <si>
    <t>0.1154275932830542</t>
  </si>
  <si>
    <t>86.04203569658925</t>
  </si>
  <si>
    <t>GATCCAGATCTAACTTGGGGTGGCTTTGTCTTCTTCTTTTGCCAATTCCACTAATTGCTTGAG</t>
  </si>
  <si>
    <t>T-58-C;G-62-A</t>
  </si>
  <si>
    <t>0.6375070622254184</t>
  </si>
  <si>
    <t>0.07579810994384445</t>
  </si>
  <si>
    <t>92.88536486995055</t>
  </si>
  <si>
    <t>GATCCAGATCTAACTTGGGGTGGCTTTGTCTTCTTCTTTTGCCAATTCCACTAATTGCTTGCG</t>
  </si>
  <si>
    <t>T-58-C;G-62-C</t>
  </si>
  <si>
    <t>0.23780021721750488</t>
  </si>
  <si>
    <t>0.11451304304675891</t>
  </si>
  <si>
    <t>62.28117741777945</t>
  </si>
  <si>
    <t>GATCCAGATCTAACTTGGGGTGGCTTTGTCTTCTTCTTTTGCCAATTCCACTAATTGCTTGGA</t>
  </si>
  <si>
    <t>T-58-C;G-63-A</t>
  </si>
  <si>
    <t>-3.2384133188209447</t>
  </si>
  <si>
    <t>0.6373786464565088</t>
  </si>
  <si>
    <t>1.9260007754146826</t>
  </si>
  <si>
    <t>GATCCAGATCTAACTTGGGGTGGCTTTGTCTTCTTCTTTTGCCAATTCCACTAATTGCTTGGC</t>
  </si>
  <si>
    <t>T-58-C;G-63-C</t>
  </si>
  <si>
    <t>-0.8302468857719215</t>
  </si>
  <si>
    <t>0.7099321400898893</t>
  </si>
  <si>
    <t>21.404734781527445</t>
  </si>
  <si>
    <t>GATCCAGATCTAACTTGGGGTGGCTTTGTCTTCTTCTTTTGCCAATTCCACTAATTGCTTGGG</t>
  </si>
  <si>
    <t>T-58-C</t>
  </si>
  <si>
    <t>-0.0966314172303261</t>
  </si>
  <si>
    <t>0.01901037576197599</t>
  </si>
  <si>
    <t>44.57742734515712</t>
  </si>
  <si>
    <t>GATCCAGATCTAACTTGGGGTGGCTTTGTCTTCTTCTTTTGCCAATTCCACTAATTGCTTGGT</t>
  </si>
  <si>
    <t>T-58-C;G-63-T</t>
  </si>
  <si>
    <t>-3.1777522381280634</t>
  </si>
  <si>
    <t>1.3701311680326593</t>
  </si>
  <si>
    <t>2.046450433801515</t>
  </si>
  <si>
    <t>GATCCAGATCTAACTTGGGGTGGCTTTGTCTTCTTCTTTTGCCAATTCCACTAATTGCTTGTG</t>
  </si>
  <si>
    <t>T-58-C;G-62-T</t>
  </si>
  <si>
    <t>-0.2190035505826572</t>
  </si>
  <si>
    <t>0.13574006598817476</t>
  </si>
  <si>
    <t>39.4429563156178</t>
  </si>
  <si>
    <t>GATCCAGATCTAACTTGGGGTGGCTTTGTCTTCTTCTTTTGCCAATTCCACTAATTGCTTTGG</t>
  </si>
  <si>
    <t>T-58-C;G-61-T</t>
  </si>
  <si>
    <t>-0.24042684243244125</t>
  </si>
  <si>
    <t>0.11509392104342772</t>
  </si>
  <si>
    <t>38.606945378407055</t>
  </si>
  <si>
    <t>GATCCAGATCTAACTTGGGGTGGCTTTGTCTTCTTCTTTTGCCAATTCCACTAATTGGATGGG</t>
  </si>
  <si>
    <t>T-58-G;T-59-A</t>
  </si>
  <si>
    <t>0.21073591782095297</t>
  </si>
  <si>
    <t>0.11485136960284856</t>
  </si>
  <si>
    <t>60.61818633685278</t>
  </si>
  <si>
    <t>GATCCAGATCTAACTTGGGGTGGCTTTGTCTTCTTCTTTTGCCAATTCCACTAATTGGCTGGG</t>
  </si>
  <si>
    <t>T-58-G;T-59-C</t>
  </si>
  <si>
    <t>0.1731661810321165</t>
  </si>
  <si>
    <t>0.11937255870842825</t>
  </si>
  <si>
    <t>58.38302710521628</t>
  </si>
  <si>
    <t>GATCCAGATCTAACTTGGGGTGGCTTTGTCTTCTTCTTTTGCCAATTCCACTAATTGGGTGGG</t>
  </si>
  <si>
    <t>T-58-G;T-59-G</t>
  </si>
  <si>
    <t>-1.7485833881120032</t>
  </si>
  <si>
    <t>0.46081432761124563</t>
  </si>
  <si>
    <t>8.544396147220594</t>
  </si>
  <si>
    <t>GATCCAGATCTAACTTGGGGTGGCTTTGTCTTCTTCTTTTGCCAATTCCACTAATTGGTAGGG</t>
  </si>
  <si>
    <t>T-58-G;T-60-A</t>
  </si>
  <si>
    <t>-0.8862553498441627</t>
  </si>
  <si>
    <t>0.18509070458695323</t>
  </si>
  <si>
    <t>20.238843125533318</t>
  </si>
  <si>
    <t>GATCCAGATCTAACTTGGGGTGGCTTTGTCTTCTTCTTTTGCCAATTCCACTAATTGGTCGGG</t>
  </si>
  <si>
    <t>T-58-G;T-60-C</t>
  </si>
  <si>
    <t>-0.1387320471820072</t>
  </si>
  <si>
    <t>0.14764058698002383</t>
  </si>
  <si>
    <t>42.739646871930724</t>
  </si>
  <si>
    <t>GATCCAGATCTAACTTGGGGTGGCTTTGTCTTCTTCTTTTGCCAATTCCACTAATTGGTGGGG</t>
  </si>
  <si>
    <t>T-58-G;T-60-G</t>
  </si>
  <si>
    <t>-0.6635571643371052</t>
  </si>
  <si>
    <t>0.16611275158398764</t>
  </si>
  <si>
    <t>25.28728930465664</t>
  </si>
  <si>
    <t>GATCCAGATCTAACTTGGGGTGGCTTTGTCTTCTTCTTTTGCCAATTCCACTAATTGGTTAGG</t>
  </si>
  <si>
    <t>T-58-G;G-61-A</t>
  </si>
  <si>
    <t>-1.0903424221801714</t>
  </si>
  <si>
    <t>0.15243551947843292</t>
  </si>
  <si>
    <t>16.502578024656543</t>
  </si>
  <si>
    <t>GATCCAGATCTAACTTGGGGTGGCTTTGTCTTCTTCTTTTGCCAATTCCACTAATTGGTTCGG</t>
  </si>
  <si>
    <t>T-58-G;G-61-C</t>
  </si>
  <si>
    <t>0.09709008421294754</t>
  </si>
  <si>
    <t>0.12226627680590618</t>
  </si>
  <si>
    <t>54.1062182413436</t>
  </si>
  <si>
    <t>GATCCAGATCTAACTTGGGGTGGCTTTGTCTTCTTCTTTTGCCAATTCCACTAATTGGTTGAG</t>
  </si>
  <si>
    <t>T-58-G;G-62-A</t>
  </si>
  <si>
    <t>0.08769525572290832</t>
  </si>
  <si>
    <t>0.08834018262079649</t>
  </si>
  <si>
    <t>53.60027992387015</t>
  </si>
  <si>
    <t>GATCCAGATCTAACTTGGGGTGGCTTTGTCTTCTTCTTTTGCCAATTCCACTAATTGGTTGCG</t>
  </si>
  <si>
    <t>T-58-G;G-62-C</t>
  </si>
  <si>
    <t>-0.22812221229125484</t>
  </si>
  <si>
    <t>0.15817922769618403</t>
  </si>
  <si>
    <t>39.084924207884754</t>
  </si>
  <si>
    <t>GATCCAGATCTAACTTGGGGTGGCTTTGTCTTCTTCTTTTGCCAATTCCACTAATTGGTTGGA</t>
  </si>
  <si>
    <t>T-58-G;G-63-A</t>
  </si>
  <si>
    <t>-2.393547280373041</t>
  </si>
  <si>
    <t>0.7344933824317861</t>
  </si>
  <si>
    <t>4.483086474560283</t>
  </si>
  <si>
    <t>GATCCAGATCTAACTTGGGGTGGCTTTGTCTTCTTCTTTTGCCAATTCCACTAATTGGTTGGG</t>
  </si>
  <si>
    <t>T-58-G</t>
  </si>
  <si>
    <t>-0.3735240660612157</t>
  </si>
  <si>
    <t>0.02223294311997449</t>
  </si>
  <si>
    <t>33.79574708684529</t>
  </si>
  <si>
    <t>GATCCAGATCTAACTTGGGGTGGCTTTGTCTTCTTCTTTTGCCAATTCCACTAATTGGTTGTG</t>
  </si>
  <si>
    <t>T-58-G;G-62-T</t>
  </si>
  <si>
    <t>-0.38083493583911865</t>
  </si>
  <si>
    <t>0.14921157024010948</t>
  </si>
  <si>
    <t>33.54957175522314</t>
  </si>
  <si>
    <t>GATCCAGATCTAACTTGGGGTGGCTTTGTCTTCTTCTTTTGCCAATTCCACTAATTGGTTTGG</t>
  </si>
  <si>
    <t>T-58-G;G-61-T</t>
  </si>
  <si>
    <t>-0.2896145548065848</t>
  </si>
  <si>
    <t>0.14515306645315468</t>
  </si>
  <si>
    <t>36.75390505427368</t>
  </si>
  <si>
    <t>GATCCAGATCTAACTTGGGGTGGCTTTGTCTTCTTCTTTTGCCAATTCCACTAATTGTAAGGG</t>
  </si>
  <si>
    <t>T-59-A;T-60-A</t>
  </si>
  <si>
    <t>-0.5142018876091274</t>
  </si>
  <si>
    <t>0.12235219679373453</t>
  </si>
  <si>
    <t>29.3607029879621</t>
  </si>
  <si>
    <t>GATCCAGATCTAACTTGGGGTGGCTTTGTCTTCTTCTTTTGCCAATTCCACTAATTGTACGGG</t>
  </si>
  <si>
    <t>T-59-A;T-60-C</t>
  </si>
  <si>
    <t>-0.12603560969518646</t>
  </si>
  <si>
    <t>0.10159789682531228</t>
  </si>
  <si>
    <t>43.28574755734471</t>
  </si>
  <si>
    <t>GATCCAGATCTAACTTGGGGTGGCTTTGTCTTCTTCTTTTGCCAATTCCACTAATTGTAGGGG</t>
  </si>
  <si>
    <t>T-59-A;T-60-G</t>
  </si>
  <si>
    <t>-1.1246392243858268</t>
  </si>
  <si>
    <t>0.1858391929821846</t>
  </si>
  <si>
    <t>15.946188105456933</t>
  </si>
  <si>
    <t>GATCCAGATCTAACTTGGGGTGGCTTTGTCTTCTTCTTTTGCCAATTCCACTAATTGTATAGG</t>
  </si>
  <si>
    <t>T-59-A;G-61-A</t>
  </si>
  <si>
    <t>-0.5501037804942689</t>
  </si>
  <si>
    <t>0.11124761530908178</t>
  </si>
  <si>
    <t>28.325295923928067</t>
  </si>
  <si>
    <t>GATCCAGATCTAACTTGGGGTGGCTTTGTCTTCTTCTTTTGCCAATTCCACTAATTGTATCGG</t>
  </si>
  <si>
    <t>T-59-A;G-61-C</t>
  </si>
  <si>
    <t>0.17427701707055532</t>
  </si>
  <si>
    <t>0.1135941189197171</t>
  </si>
  <si>
    <t>58.44791711016329</t>
  </si>
  <si>
    <t>GATCCAGATCTAACTTGGGGTGGCTTTGTCTTCTTCTTTTGCCAATTCCACTAATTGTATGAG</t>
  </si>
  <si>
    <t>T-59-A;G-62-A</t>
  </si>
  <si>
    <t>0.5746049462825101</t>
  </si>
  <si>
    <t>0.0733665581074045</t>
  </si>
  <si>
    <t>87.22264443434243</t>
  </si>
  <si>
    <t>GATCCAGATCTAACTTGGGGTGGCTTTGTCTTCTTCTTTTGCCAATTCCACTAATTGTATGCG</t>
  </si>
  <si>
    <t>T-59-A;G-62-C</t>
  </si>
  <si>
    <t>0.4494561728212272</t>
  </si>
  <si>
    <t>0.11547633809709393</t>
  </si>
  <si>
    <t>76.96226275456051</t>
  </si>
  <si>
    <t>GATCCAGATCTAACTTGGGGTGGCTTTGTCTTCTTCTTTTGCCAATTCCACTAATTGTATGGA</t>
  </si>
  <si>
    <t>T-59-A;G-63-A</t>
  </si>
  <si>
    <t>-3.419969525811561</t>
  </si>
  <si>
    <t>1.6508872585596688</t>
  </si>
  <si>
    <t>1.6062295033006069</t>
  </si>
  <si>
    <t>GATCCAGATCTAACTTGGGGTGGCTTTGTCTTCTTCTTTTGCCAATTCCACTAATTGTATGGC</t>
  </si>
  <si>
    <t>T-59-A;G-63-C</t>
  </si>
  <si>
    <t>-2.7328719619935984</t>
  </si>
  <si>
    <t>1.5406150406932033</t>
  </si>
  <si>
    <t>3.1930835270165114</t>
  </si>
  <si>
    <t>GATCCAGATCTAACTTGGGGTGGCTTTGTCTTCTTCTTTTGCCAATTCCACTAATTGTATGGG</t>
  </si>
  <si>
    <t>T-59-A</t>
  </si>
  <si>
    <t>-0.1372238404610003</t>
  </si>
  <si>
    <t>0.018832946912989722</t>
  </si>
  <si>
    <t>42.804155728713994</t>
  </si>
  <si>
    <t>GATCCAGATCTAACTTGGGGTGGCTTTGTCTTCTTCTTTTGCCAATTCCACTAATTGTATGTG</t>
  </si>
  <si>
    <t>T-59-A;G-62-T</t>
  </si>
  <si>
    <t>-0.5189667636581754</t>
  </si>
  <si>
    <t>0.15219752462633818</t>
  </si>
  <si>
    <t>29.221135652101296</t>
  </si>
  <si>
    <t>GATCCAGATCTAACTTGGGGTGGCTTTGTCTTCTTCTTTTGCCAATTCCACTAATTGTATTGG</t>
  </si>
  <si>
    <t>T-59-A;G-61-T</t>
  </si>
  <si>
    <t>-0.10574431382935459</t>
  </si>
  <si>
    <t>0.12068167528365993</t>
  </si>
  <si>
    <t>44.173043213000234</t>
  </si>
  <si>
    <t>GATCCAGATCTAACTTGGGGTGGCTTTGTCTTCTTCTTTTGCCAATTCCACTAATTGTCAGGG</t>
  </si>
  <si>
    <t>T-59-C;T-60-A</t>
  </si>
  <si>
    <t>-0.34465630964940985</t>
  </si>
  <si>
    <t>0.1253279915334689</t>
  </si>
  <si>
    <t>34.7855727667149</t>
  </si>
  <si>
    <t>GATCCAGATCTAACTTGGGGTGGCTTTGTCTTCTTCTTTTGCCAATTCCACTAATTGTCCGGG</t>
  </si>
  <si>
    <t>T-59-C;T-60-C</t>
  </si>
  <si>
    <t>0.04728064971287607</t>
  </si>
  <si>
    <t>0.11412918679801906</t>
  </si>
  <si>
    <t>51.4772356901336</t>
  </si>
  <si>
    <t>GATCCAGATCTAACTTGGGGTGGCTTTGTCTTCTTCTTTTGCCAATTCCACTAATTGTCGGGG</t>
  </si>
  <si>
    <t>T-59-C;T-60-G</t>
  </si>
  <si>
    <t>-0.26739619095518286</t>
  </si>
  <si>
    <t>0.11513313311965342</t>
  </si>
  <si>
    <t>37.57965613931097</t>
  </si>
  <si>
    <t>GATCCAGATCTAACTTGGGGTGGCTTTGTCTTCTTCTTTTGCCAATTCCACTAATTGTCTAGG</t>
  </si>
  <si>
    <t>T-59-C;G-61-A</t>
  </si>
  <si>
    <t>-0.5788723642099719</t>
  </si>
  <si>
    <t>0.10438869419054574</t>
  </si>
  <si>
    <t>27.522027129753678</t>
  </si>
  <si>
    <t>GATCCAGATCTAACTTGGGGTGGCTTTGTCTTCTTCTTTTGCCAATTCCACTAATTGTCTCGG</t>
  </si>
  <si>
    <t>T-59-C;G-61-C</t>
  </si>
  <si>
    <t>0.26530885071178567</t>
  </si>
  <si>
    <t>0.10706266264045766</t>
  </si>
  <si>
    <t>64.01822993360462</t>
  </si>
  <si>
    <t>GATCCAGATCTAACTTGGGGTGGCTTTGTCTTCTTCTTTTGCCAATTCCACTAATTGTCTGAG</t>
  </si>
  <si>
    <t>T-59-C;G-62-A</t>
  </si>
  <si>
    <t>0.41639255134581055</t>
  </si>
  <si>
    <t>0.0682282906888605</t>
  </si>
  <si>
    <t>74.45921949216044</t>
  </si>
  <si>
    <t>GATCCAGATCTAACTTGGGGTGGCTTTGTCTTCTTCTTTTGCCAATTCCACTAATTGTCTGCG</t>
  </si>
  <si>
    <t>T-59-C;G-62-C</t>
  </si>
  <si>
    <t>0.23303941524316324</t>
  </si>
  <si>
    <t>0.11744052583108743</t>
  </si>
  <si>
    <t>61.98537375539925</t>
  </si>
  <si>
    <t>GATCCAGATCTAACTTGGGGTGGCTTTGTCTTCTTCTTTTGCCAATTCCACTAATTGTCTGGA</t>
  </si>
  <si>
    <t>T-59-C;G-63-A</t>
  </si>
  <si>
    <t>-2.263505972719501</t>
  </si>
  <si>
    <t>0.5003400225200209</t>
  </si>
  <si>
    <t>5.105677021309545</t>
  </si>
  <si>
    <t>GATCCAGATCTAACTTGGGGTGGCTTTGTCTTCTTCTTTTGCCAATTCCACTAATTGTCTGGC</t>
  </si>
  <si>
    <t>T-59-C;G-63-C</t>
  </si>
  <si>
    <t>-2.4383976397467952</t>
  </si>
  <si>
    <t>1.3127203451150842</t>
  </si>
  <si>
    <t>4.286460761202845</t>
  </si>
  <si>
    <t>GATCCAGATCTAACTTGGGGTGGCTTTGTCTTCTTCTTTTGCCAATTCCACTAATTGTCTGGG</t>
  </si>
  <si>
    <t>T-59-C</t>
  </si>
  <si>
    <t>0.049579233752442275</t>
  </si>
  <si>
    <t>0.01838551254341789</t>
  </si>
  <si>
    <t>51.59569653644004</t>
  </si>
  <si>
    <t>GATCCAGATCTAACTTGGGGTGGCTTTGTCTTCTTCTTTTGCCAATTCCACTAATTGTCTGGT</t>
  </si>
  <si>
    <t>T-59-C;G-63-T</t>
  </si>
  <si>
    <t>-2.1964800621384524</t>
  </si>
  <si>
    <t>1.1851877868783918</t>
  </si>
  <si>
    <t>5.459618811969316</t>
  </si>
  <si>
    <t>GATCCAGATCTAACTTGGGGTGGCTTTGTCTTCTTCTTTTGCCAATTCCACTAATTGTCTGTG</t>
  </si>
  <si>
    <t>T-59-C;G-62-T</t>
  </si>
  <si>
    <t>-0.45321880976950996</t>
  </si>
  <si>
    <t>0.14425399782966783</t>
  </si>
  <si>
    <t>31.20693123251407</t>
  </si>
  <si>
    <t>GATCCAGATCTAACTTGGGGTGGCTTTGTCTTCTTCTTTTGCCAATTCCACTAATTGTCTTGG</t>
  </si>
  <si>
    <t>T-59-C;G-61-T</t>
  </si>
  <si>
    <t>0.21675251741914192</t>
  </si>
  <si>
    <t>0.10031096872734999</t>
  </si>
  <si>
    <t>60.98400106927177</t>
  </si>
  <si>
    <t>GATCCAGATCTAACTTGGGGTGGCTTTGTCTTCTTCTTTTGCCAATTCCACTAATTGTGAGGG</t>
  </si>
  <si>
    <t>T-59-G;T-60-A</t>
  </si>
  <si>
    <t>-0.4311566128247944</t>
  </si>
  <si>
    <t>0.14683199499422692</t>
  </si>
  <si>
    <t>31.903075696962677</t>
  </si>
  <si>
    <t>GATCCAGATCTAACTTGGGGTGGCTTTGTCTTCTTCTTTTGCCAATTCCACTAATTGTGCGGG</t>
  </si>
  <si>
    <t>T-59-G;T-60-C</t>
  </si>
  <si>
    <t>-0.12459822819893246</t>
  </si>
  <si>
    <t>0.12124872157159847</t>
  </si>
  <si>
    <t>43.348010426963576</t>
  </si>
  <si>
    <t>GATCCAGATCTAACTTGGGGTGGCTTTGTCTTCTTCTTTTGCCAATTCCACTAATTGTGGGGG</t>
  </si>
  <si>
    <t>T-59-G;T-60-G</t>
  </si>
  <si>
    <t>-1.8877152292457664</t>
  </si>
  <si>
    <t>0.342244700910343</t>
  </si>
  <si>
    <t>7.43459276380581</t>
  </si>
  <si>
    <t>GATCCAGATCTAACTTGGGGTGGCTTTGTCTTCTTCTTTTGCCAATTCCACTAATTGTGTAGG</t>
  </si>
  <si>
    <t>T-59-G;G-61-A</t>
  </si>
  <si>
    <t>-0.8868356056816572</t>
  </si>
  <si>
    <t>0.13624978356089867</t>
  </si>
  <si>
    <t>20.227102825183906</t>
  </si>
  <si>
    <t>GATCCAGATCTAACTTGGGGTGGCTTTGTCTTCTTCTTTTGCCAATTCCACTAATTGTGTCGG</t>
  </si>
  <si>
    <t>T-59-G;G-61-C</t>
  </si>
  <si>
    <t>0.13201206312318836</t>
  </si>
  <si>
    <t>0.12513041301261665</t>
  </si>
  <si>
    <t>56.02909435781198</t>
  </si>
  <si>
    <t>GATCCAGATCTAACTTGGGGTGGCTTTGTCTTCTTCTTTTGCCAATTCCACTAATTGTGTGAG</t>
  </si>
  <si>
    <t>T-59-G;G-62-A</t>
  </si>
  <si>
    <t>0.4221686232260876</t>
  </si>
  <si>
    <t>0.07859464799697323</t>
  </si>
  <si>
    <t>74.8905457827311</t>
  </si>
  <si>
    <t>GATCCAGATCTAACTTGGGGTGGCTTTGTCTTCTTCTTTTGCCAATTCCACTAATTGTGTGCG</t>
  </si>
  <si>
    <t>T-59-G;G-62-C</t>
  </si>
  <si>
    <t>-0.029574147815235194</t>
  </si>
  <si>
    <t>0.10927321139819521</t>
  </si>
  <si>
    <t>47.66917139622616</t>
  </si>
  <si>
    <t>GATCCAGATCTAACTTGGGGTGGCTTTGTCTTCTTCTTTTGCCAATTCCACTAATTGTGTGGA</t>
  </si>
  <si>
    <t>T-59-G;G-63-A</t>
  </si>
  <si>
    <t>-2.542811209720265</t>
  </si>
  <si>
    <t>1.2032850192485474</t>
  </si>
  <si>
    <t>3.8614695562587777</t>
  </si>
  <si>
    <t>GATCCAGATCTAACTTGGGGTGGCTTTGTCTTCTTCTTTTGCCAATTCCACTAATTGTGTGGG</t>
  </si>
  <si>
    <t>T-59-G</t>
  </si>
  <si>
    <t>-0.36616033751752963</t>
  </si>
  <si>
    <t>0.021353589262287885</t>
  </si>
  <si>
    <t>34.045528326257546</t>
  </si>
  <si>
    <t>GATCCAGATCTAACTTGGGGTGGCTTTGTCTTCTTCTTTTGCCAATTCCACTAATTGTGTGGT</t>
  </si>
  <si>
    <t>T-59-G;G-63-T</t>
  </si>
  <si>
    <t>-2.4422297306937013</t>
  </si>
  <si>
    <t>1.162784644523045</t>
  </si>
  <si>
    <t>4.270066086730253</t>
  </si>
  <si>
    <t>GATCCAGATCTAACTTGGGGTGGCTTTGTCTTCTTCTTTTGCCAATTCCACTAATTGTGTGTG</t>
  </si>
  <si>
    <t>T-59-G;G-62-T</t>
  </si>
  <si>
    <t>-0.6160021036802732</t>
  </si>
  <si>
    <t>0.1898212058956296</t>
  </si>
  <si>
    <t>26.51887997273525</t>
  </si>
  <si>
    <t>GATCCAGATCTAACTTGGGGTGGCTTTGTCTTCTTCTTTTGCCAATTCCACTAATTGTGTTGG</t>
  </si>
  <si>
    <t>T-59-G;G-61-T</t>
  </si>
  <si>
    <t>-0.16829989453588512</t>
  </si>
  <si>
    <t>0.14363392036482955</t>
  </si>
  <si>
    <t>41.494427464827204</t>
  </si>
  <si>
    <t>GATCCAGATCTAACTTGGGGTGGCTTTGTCTTCTTCTTTTGCCAATTCCACTAATTGTTAAGG</t>
  </si>
  <si>
    <t>T-60-A;G-61-A</t>
  </si>
  <si>
    <t>-0.11404285229942843</t>
  </si>
  <si>
    <t>0.09126225948521416</t>
  </si>
  <si>
    <t>43.807988320570075</t>
  </si>
  <si>
    <t>GATCCAGATCTAACTTGGGGTGGCTTTGTCTTCTTCTTTTGCCAATTCCACTAATTGTTACGG</t>
  </si>
  <si>
    <t>T-60-A;G-61-C</t>
  </si>
  <si>
    <t>0.18613767876598736</t>
  </si>
  <si>
    <t>0.09672931732903631</t>
  </si>
  <si>
    <t>59.14527547254595</t>
  </si>
  <si>
    <t>GATCCAGATCTAACTTGGGGTGGCTTTGTCTTCTTCTTTTGCCAATTCCACTAATTGTTAGAG</t>
  </si>
  <si>
    <t>T-60-A;G-62-A</t>
  </si>
  <si>
    <t>0.19328996207903543</t>
  </si>
  <si>
    <t>0.07035064566001936</t>
  </si>
  <si>
    <t>59.569815645367385</t>
  </si>
  <si>
    <t>GATCCAGATCTAACTTGGGGTGGCTTTGTCTTCTTCTTTTGCCAATTCCACTAATTGTTAGCG</t>
  </si>
  <si>
    <t>T-60-A;G-62-C</t>
  </si>
  <si>
    <t>-0.18893171814613055</t>
  </si>
  <si>
    <t>0.12404123509383164</t>
  </si>
  <si>
    <t>40.64709284281055</t>
  </si>
  <si>
    <t>GATCCAGATCTAACTTGGGGTGGCTTTGTCTTCTTCTTTTGCCAATTCCACTAATTGTTAGGA</t>
  </si>
  <si>
    <t>T-60-A;G-63-A</t>
  </si>
  <si>
    <t>-3.195282247900127</t>
  </si>
  <si>
    <t>1.5384946714047947</t>
  </si>
  <si>
    <t>2.0108887467343846</t>
  </si>
  <si>
    <t>GATCCAGATCTAACTTGGGGTGGCTTTGTCTTCTTCTTTTGCCAATTCCACTAATTGTTAGGG</t>
  </si>
  <si>
    <t>T-60-A</t>
  </si>
  <si>
    <t>-1.5269493648775245</t>
  </si>
  <si>
    <t>0.029769209998844193</t>
  </si>
  <si>
    <t>10.664384839208147</t>
  </si>
  <si>
    <t>GATCCAGATCTAACTTGGGGTGGCTTTGTCTTCTTCTTTTGCCAATTCCACTAATTGTTAGTG</t>
  </si>
  <si>
    <t>T-60-A;G-62-T</t>
  </si>
  <si>
    <t>-1.8096861112033384</t>
  </si>
  <si>
    <t>0.357554287556936</t>
  </si>
  <si>
    <t>8.037940740627125</t>
  </si>
  <si>
    <t>GATCCAGATCTAACTTGGGGTGGCTTTGTCTTCTTCTTTTGCCAATTCCACTAATTGTTATGG</t>
  </si>
  <si>
    <t>T-60-A;G-61-T</t>
  </si>
  <si>
    <t>-0.48472447802709473</t>
  </si>
  <si>
    <t>0.12237703970240084</t>
  </si>
  <si>
    <t>30.239062739697378</t>
  </si>
  <si>
    <t>GATCCAGATCTAACTTGGGGTGGCTTTGTCTTCTTCTTTTGCCAATTCCACTAATTGTTCAGG</t>
  </si>
  <si>
    <t>T-60-C;G-61-A</t>
  </si>
  <si>
    <t>-0.11132723451889773</t>
  </si>
  <si>
    <t>0.0833364155192918</t>
  </si>
  <si>
    <t>43.92711575165814</t>
  </si>
  <si>
    <t>GATCCAGATCTAACTTGGGGTGGCTTTGTCTTCTTCTTTTGCCAATTCCACTAATTGTTCCGG</t>
  </si>
  <si>
    <t>T-60-C;G-61-C</t>
  </si>
  <si>
    <t>0.2735870392551365</t>
  </si>
  <si>
    <t>0.09840162296974556</t>
  </si>
  <si>
    <t>64.55038451019428</t>
  </si>
  <si>
    <t>GATCCAGATCTAACTTGGGGTGGCTTTGTCTTCTTCTTTTGCCAATTCCACTAATTGTTCGAG</t>
  </si>
  <si>
    <t>T-60-C;G-62-A</t>
  </si>
  <si>
    <t>0.15071521496678414</t>
  </si>
  <si>
    <t>0.07040141025518407</t>
  </si>
  <si>
    <t>57.08687610874417</t>
  </si>
  <si>
    <t>GATCCAGATCTAACTTGGGGTGGCTTTGTCTTCTTCTTTTGCCAATTCCACTAATTGTTCGCG</t>
  </si>
  <si>
    <t>T-60-C;G-62-C</t>
  </si>
  <si>
    <t>0.10469843546841315</t>
  </si>
  <si>
    <t>0.1387755644902758</t>
  </si>
  <si>
    <t>54.51944735758008</t>
  </si>
  <si>
    <t>GATCCAGATCTAACTTGGGGTGGCTTTGTCTTCTTCTTTTGCCAATTCCACTAATTGTTCGGA</t>
  </si>
  <si>
    <t>T-60-C;G-63-A</t>
  </si>
  <si>
    <t>-2.388443655106012</t>
  </si>
  <si>
    <t>0.3423412086904202</t>
  </si>
  <si>
    <t>4.506024952875042</t>
  </si>
  <si>
    <t>GATCCAGATCTAACTTGGGGTGGCTTTGTCTTCTTCTTTTGCCAATTCCACTAATTGTTCGGC</t>
  </si>
  <si>
    <t>T-60-C;G-63-C</t>
  </si>
  <si>
    <t>-1.9231210551809557</t>
  </si>
  <si>
    <t>0.6651904221585043</t>
  </si>
  <si>
    <t>7.175970254558712</t>
  </si>
  <si>
    <t>GATCCAGATCTAACTTGGGGTGGCTTTGTCTTCTTCTTTTGCCAATTCCACTAATTGTTCGGG</t>
  </si>
  <si>
    <t>T-60-C</t>
  </si>
  <si>
    <t>-0.18396478980600303</t>
  </si>
  <si>
    <t>0.017933190214327818</t>
  </si>
  <si>
    <t>40.84948626090407</t>
  </si>
  <si>
    <t>GATCCAGATCTAACTTGGGGTGGCTTTGTCTTCTTCTTTTGCCAATTCCACTAATTGTTCGTG</t>
  </si>
  <si>
    <t>T-60-C;G-62-T</t>
  </si>
  <si>
    <t>-0.4789044961341472</t>
  </si>
  <si>
    <t>0.1257813631985489</t>
  </si>
  <si>
    <t>30.41556666390935</t>
  </si>
  <si>
    <t>GATCCAGATCTAACTTGGGGTGGCTTTGTCTTCTTCTTTTGCCAATTCCACTAATTGTTCTGG</t>
  </si>
  <si>
    <t>T-60-C;G-61-T</t>
  </si>
  <si>
    <t>-0.14300453974705846</t>
  </si>
  <si>
    <t>0.10774660324911328</t>
  </si>
  <si>
    <t>42.55743158235513</t>
  </si>
  <si>
    <t>GATCCAGATCTAACTTGGGGTGGCTTTGTCTTCTTCTTTTGCCAATTCCACTAATTGTTGAGG</t>
  </si>
  <si>
    <t>T-60-G;G-61-A</t>
  </si>
  <si>
    <t>-0.233999470438726</t>
  </si>
  <si>
    <t>0.08294232043215333</t>
  </si>
  <si>
    <t>38.855885737040076</t>
  </si>
  <si>
    <t>GATCCAGATCTAACTTGGGGTGGCTTTGTCTTCTTCTTTTGCCAATTCCACTAATTGTTGCGG</t>
  </si>
  <si>
    <t>T-60-G;G-61-C</t>
  </si>
  <si>
    <t>-0.06439637085264424</t>
  </si>
  <si>
    <t>0.11876398389561252</t>
  </si>
  <si>
    <t>46.03779382039499</t>
  </si>
  <si>
    <t>GATCCAGATCTAACTTGGGGTGGCTTTGTCTTCTTCTTTTGCCAATTCCACTAATTGTTGGAG</t>
  </si>
  <si>
    <t>T-60-G;G-62-A</t>
  </si>
  <si>
    <t>0.47314206974147255</t>
  </si>
  <si>
    <t>0.07243580220399835</t>
  </si>
  <si>
    <t>78.80694319090512</t>
  </si>
  <si>
    <t>GATCCAGATCTAACTTGGGGTGGCTTTGTCTTCTTCTTTTGCCAATTCCACTAATTGTTGGCG</t>
  </si>
  <si>
    <t>T-60-G;G-62-C</t>
  </si>
  <si>
    <t>-0.1889399205079737</t>
  </si>
  <si>
    <t>0.11932605271229138</t>
  </si>
  <si>
    <t>40.64675944201453</t>
  </si>
  <si>
    <t>GATCCAGATCTAACTTGGGGTGGCTTTGTCTTCTTCTTTTGCCAATTCCACTAATTGTTGGGA</t>
  </si>
  <si>
    <t>T-60-G;G-63-A</t>
  </si>
  <si>
    <t>-2.262270086082421</t>
  </si>
  <si>
    <t>0.35218987894966947</t>
  </si>
  <si>
    <t>5.111990960166089</t>
  </si>
  <si>
    <t>GATCCAGATCTAACTTGGGGTGGCTTTGTCTTCTTCTTTTGCCAATTCCACTAATTGTTGGGC</t>
  </si>
  <si>
    <t>T-60-G;G-63-C</t>
  </si>
  <si>
    <t>-2.606851240426267</t>
  </si>
  <si>
    <t>0.7001108198490722</t>
  </si>
  <si>
    <t>3.6219327578790157</t>
  </si>
  <si>
    <t>GATCCAGATCTAACTTGGGGTGGCTTTGTCTTCTTCTTTTGCCAATTCCACTAATTGTTGGGG</t>
  </si>
  <si>
    <t>T-60-G</t>
  </si>
  <si>
    <t>-0.6367440792758822</t>
  </si>
  <si>
    <t>0.020818979538293047</t>
  </si>
  <si>
    <t>25.97449137653817</t>
  </si>
  <si>
    <t>GATCCAGATCTAACTTGGGGTGGCTTTGTCTTCTTCTTTTGCCAATTCCACTAATTGTTGGGT</t>
  </si>
  <si>
    <t>T-60-G;G-63-T</t>
  </si>
  <si>
    <t>-3.315976025790969</t>
  </si>
  <si>
    <t>0.874243826407331</t>
  </si>
  <si>
    <t>1.782261402861115</t>
  </si>
  <si>
    <t>GATCCAGATCTAACTTGGGGTGGCTTTGTCTTCTTCTTTTGCCAATTCCACTAATTGTTGGTG</t>
  </si>
  <si>
    <t>T-60-G;G-62-T</t>
  </si>
  <si>
    <t>-0.6190186008380664</t>
  </si>
  <si>
    <t>0.18852694016697308</t>
  </si>
  <si>
    <t>26.439006376473536</t>
  </si>
  <si>
    <t>GATCCAGATCTAACTTGGGGTGGCTTTGTCTTCTTCTTTTGCCAATTCCACTAATTGTTGTGG</t>
  </si>
  <si>
    <t>T-60-G;G-61-T</t>
  </si>
  <si>
    <t>-0.17133152928371256</t>
  </si>
  <si>
    <t>0.12375357568858399</t>
  </si>
  <si>
    <t>41.36882200781893</t>
  </si>
  <si>
    <t>GATCCAGATCTAACTTGGGGTGGCTTTGTCTTCTTCTTTTGCCAATTCCACTAATTGTTTAAG</t>
  </si>
  <si>
    <t>G-61-A;G-62-A</t>
  </si>
  <si>
    <t>0.4345255927130677</t>
  </si>
  <si>
    <t>0.053430658761745194</t>
  </si>
  <si>
    <t>75.82170729041214</t>
  </si>
  <si>
    <t>GATCCAGATCTAACTTGGGGTGGCTTTGTCTTCTTCTTTTGCCAATTCCACTAATTGTTTACG</t>
  </si>
  <si>
    <t>G-61-A;G-62-C</t>
  </si>
  <si>
    <t>0.05933429946671234</t>
  </si>
  <si>
    <t>0.09281347795963246</t>
  </si>
  <si>
    <t>52.10147890594947</t>
  </si>
  <si>
    <t>GATCCAGATCTAACTTGGGGTGGCTTTGTCTTCTTCTTTTGCCAATTCCACTAATTGTTTAGA</t>
  </si>
  <si>
    <t>G-61-A;G-63-A</t>
  </si>
  <si>
    <t>-3.3008742739315196</t>
  </si>
  <si>
    <t>0.6367137286376047</t>
  </si>
  <si>
    <t>1.809380933112712</t>
  </si>
  <si>
    <t>GATCCAGATCTAACTTGGGGTGGCTTTGTCTTCTTCTTTTGCCAATTCCACTAATTGTTTAGG</t>
  </si>
  <si>
    <t>G-61-A</t>
  </si>
  <si>
    <t>-0.7635455680800479</t>
  </si>
  <si>
    <t>0.019212261271551827</t>
  </si>
  <si>
    <t>22.881150897722982</t>
  </si>
  <si>
    <t>GATCCAGATCTAACTTGGGGTGGCTTTGTCTTCTTCTTTTGCCAATTCCACTAATTGTTTATG</t>
  </si>
  <si>
    <t>G-61-A;G-62-T</t>
  </si>
  <si>
    <t>-0.2683197384240088</t>
  </si>
  <si>
    <t>0.09732519635296806</t>
  </si>
  <si>
    <t>37.54496556466611</t>
  </si>
  <si>
    <t>GATCCAGATCTAACTTGGGGTGGCTTTGTCTTCTTCTTTTGCCAATTCCACTAATTGTTTCAG</t>
  </si>
  <si>
    <t>G-61-C;G-62-A</t>
  </si>
  <si>
    <t>0.35029419318524774</t>
  </si>
  <si>
    <t>0.07240982009459283</t>
  </si>
  <si>
    <t>69.69671791955817</t>
  </si>
  <si>
    <t>GATCCAGATCTAACTTGGGGTGGCTTTGTCTTCTTCTTTTGCCAATTCCACTAATTGTTTCCG</t>
  </si>
  <si>
    <t>G-61-C;G-62-C</t>
  </si>
  <si>
    <t>0.0678670184781725</t>
  </si>
  <si>
    <t>0.10579610478093429</t>
  </si>
  <si>
    <t>52.547948275525435</t>
  </si>
  <si>
    <t>GATCCAGATCTAACTTGGGGTGGCTTTGTCTTCTTCTTTTGCCAATTCCACTAATTGTTTCGA</t>
  </si>
  <si>
    <t>G-61-C;G-63-A</t>
  </si>
  <si>
    <t>-2.1732035234426212</t>
  </si>
  <si>
    <t>0.31109728496842337</t>
  </si>
  <si>
    <t>5.5881903861972235</t>
  </si>
  <si>
    <t>GATCCAGATCTAACTTGGGGTGGCTTTGTCTTCTTCTTTTGCCAATTCCACTAATTGTTTCGC</t>
  </si>
  <si>
    <t>G-61-C;G-63-C</t>
  </si>
  <si>
    <t>-1.9063530227530199</t>
  </si>
  <si>
    <t>0.8834201304961306</t>
  </si>
  <si>
    <t>7.297311641559836</t>
  </si>
  <si>
    <t>GATCCAGATCTAACTTGGGGTGGCTTTGTCTTCTTCTTTTGCCAATTCCACTAATTGTTTCGG</t>
  </si>
  <si>
    <t>G-61-C</t>
  </si>
  <si>
    <t>0.12382642767728871</t>
  </si>
  <si>
    <t>0.017806233589071633</t>
  </si>
  <si>
    <t>55.57233261003787</t>
  </si>
  <si>
    <t>GATCCAGATCTAACTTGGGGTGGCTTTGTCTTCTTCTTTTGCCAATTCCACTAATTGTTTCTG</t>
  </si>
  <si>
    <t>G-61-C;G-62-T</t>
  </si>
  <si>
    <t>-0.40180501720659856</t>
  </si>
  <si>
    <t>0.1440056297404523</t>
  </si>
  <si>
    <t>32.85335982879438</t>
  </si>
  <si>
    <t>GATCCAGATCTAACTTGGGGTGGCTTTGTCTTCTTCTTTTGCCAATTCCACTAATTGTTTGAA</t>
  </si>
  <si>
    <t>G-62-A;G-63-A</t>
  </si>
  <si>
    <t>-2.4612776033178236</t>
  </si>
  <si>
    <t>0.25409824602493836</t>
  </si>
  <si>
    <t>4.189500152545761</t>
  </si>
  <si>
    <t>GATCCAGATCTAACTTGGGGTGGCTTTGTCTTCTTCTTTTGCCAATTCCACTAATTGTTTGAC</t>
  </si>
  <si>
    <t>G-62-A;G-63-C</t>
  </si>
  <si>
    <t>-1.6531306871895992</t>
  </si>
  <si>
    <t>0.33502245806944747</t>
  </si>
  <si>
    <t>9.400175389984462</t>
  </si>
  <si>
    <t>GATCCAGATCTAACTTGGGGTGGCTTTGTCTTCTTCTTTTGCCAATTCCACTAATTGTTTGAG</t>
  </si>
  <si>
    <t>G-62-A</t>
  </si>
  <si>
    <t>0.376979737997806</t>
  </si>
  <si>
    <t>0.015159398101975799</t>
  </si>
  <si>
    <t>71.58165118785979</t>
  </si>
  <si>
    <t>GATCCAGATCTAACTTGGGGTGGCTTTGTCTTCTTCTTTTGCCAATTCCACTAATTGTTTGAT</t>
  </si>
  <si>
    <t>G-62-A;G-63-T</t>
  </si>
  <si>
    <t>-3.4264476954999585</t>
  </si>
  <si>
    <t>1.3697851599114048</t>
  </si>
  <si>
    <t>1.5958577074190257</t>
  </si>
  <si>
    <t>GATCCAGATCTAACTTGGGGTGGCTTTGTCTTCTTCTTTTGCCAATTCCACTAATTGTTTGCA</t>
  </si>
  <si>
    <t>G-62-C;G-63-A</t>
  </si>
  <si>
    <t>-1.9183994153328772</t>
  </si>
  <si>
    <t>0.33824768109829445</t>
  </si>
  <si>
    <t>7.209932717824969</t>
  </si>
  <si>
    <t>GATCCAGATCTAACTTGGGGTGGCTTTGTCTTCTTCTTTTGCCAATTCCACTAATTGTTTGCC</t>
  </si>
  <si>
    <t>G-62-C;G-63-C</t>
  </si>
  <si>
    <t>-1.9120677957649896</t>
  </si>
  <si>
    <t>1.172684527276013</t>
  </si>
  <si>
    <t>7.2557280953662255</t>
  </si>
  <si>
    <t>GATCCAGATCTAACTTGGGGTGGCTTTGTCTTCTTCTTTTGCCAATTCCACTAATTGTTTGCG</t>
  </si>
  <si>
    <t>G-62-C</t>
  </si>
  <si>
    <t>0.08145789472419221</t>
  </si>
  <si>
    <t>0.018365193077975187</t>
  </si>
  <si>
    <t>53.26699611459356</t>
  </si>
  <si>
    <t>GATCCAGATCTAACTTGGGGTGGCTTTGTCTTCTTCTTTTGCCAATTCCACTAATTGTTTGGA</t>
  </si>
  <si>
    <t>G-63-A</t>
  </si>
  <si>
    <t>-3.4673682364104024</t>
  </si>
  <si>
    <t>0.06381196266325168</t>
  </si>
  <si>
    <t>1.531872431185391</t>
  </si>
  <si>
    <t>GATCCAGATCTAACTTGGGGTGGCTTTGTCTTCTTCTTTTGCCAATTCCACTAATTGTTTGGC</t>
  </si>
  <si>
    <t>G-63-C</t>
  </si>
  <si>
    <t>-4.174576048774078</t>
  </si>
  <si>
    <t>0.13999063332018918</t>
  </si>
  <si>
    <t>0.7552420281832809</t>
  </si>
  <si>
    <t>GATCCAGATCTAACTTGGGGTGGCTTTGTCTTCTTCTTTTGCCAATTCCACTAATTGTTTGGG</t>
  </si>
  <si>
    <t>0.012099443431164897</t>
  </si>
  <si>
    <t>GATCCAGATCTAACTTGGGGTGGCTTTGTCTTCTTCTTTTGCCAATTCCACTAATTGTTTGGT</t>
  </si>
  <si>
    <t>G-63-T</t>
  </si>
  <si>
    <t>-5.066892453807644</t>
  </si>
  <si>
    <t>0.20552411780951207</t>
  </si>
  <si>
    <t>0.30942689478491414</t>
  </si>
  <si>
    <t>GATCCAGATCTAACTTGGGGTGGCTTTGTCTTCTTCTTTTGCCAATTCCACTAATTGTTTGTA</t>
  </si>
  <si>
    <t>G-62-T;G-63-A</t>
  </si>
  <si>
    <t>-3.587670753729182</t>
  </si>
  <si>
    <t>0.7458037393656614</t>
  </si>
  <si>
    <t>1.3582380129829517</t>
  </si>
  <si>
    <t>GATCCAGATCTAACTTGGGGTGGCTTTGTCTTCTTCTTTTGCCAATTCCACTAATTGTTTGTC</t>
  </si>
  <si>
    <t>G-62-T;G-63-C</t>
  </si>
  <si>
    <t>-2.794107347646281</t>
  </si>
  <si>
    <t>1.5402618485175148</t>
  </si>
  <si>
    <t>3.0034201435414287</t>
  </si>
  <si>
    <t>GATCCAGATCTAACTTGGGGTGGCTTTGTCTTCTTCTTTTGCCAATTCCACTAATTGTTTGTG</t>
  </si>
  <si>
    <t>G-62-T</t>
  </si>
  <si>
    <t>-0.3155004887417029</t>
  </si>
  <si>
    <t>0.020355121328410154</t>
  </si>
  <si>
    <t>35.814704383936295</t>
  </si>
  <si>
    <t>GATCCAGATCTAACTTGGGGTGGCTTTGTCTTCTTCTTTTGCCAATTCCACTAATTGTTTTAG</t>
  </si>
  <si>
    <t>G-61-T;G-62-A</t>
  </si>
  <si>
    <t>0.30704790534779786</t>
  </si>
  <si>
    <t>0.07165771803717343</t>
  </si>
  <si>
    <t>66.74683898628211</t>
  </si>
  <si>
    <t>GATCCAGATCTAACTTGGGGTGGCTTTGTCTTCTTCTTTTGCCAATTCCACTAATTGTTTTCG</t>
  </si>
  <si>
    <t>G-61-T;G-62-C</t>
  </si>
  <si>
    <t>0.24483241177083687</t>
  </si>
  <si>
    <t>0.10656275232882945</t>
  </si>
  <si>
    <t>62.72069434743227</t>
  </si>
  <si>
    <t>GATCCAGATCTAACTTGGGGTGGCTTTGTCTTCTTCTTTTGCCAATTCCACTAATTGTTTTGA</t>
  </si>
  <si>
    <t>G-61-T;G-63-A</t>
  </si>
  <si>
    <t>-2.8619494823084835</t>
  </si>
  <si>
    <t>0.8367788498651602</t>
  </si>
  <si>
    <t>2.8064197270863707</t>
  </si>
  <si>
    <t>GATCCAGATCTAACTTGGGGTGGCTTTGTCTTCTTCTTTTGCCAATTCCACTAATTGTTTTGC</t>
  </si>
  <si>
    <t>G-61-T;G-63-C</t>
  </si>
  <si>
    <t>-2.573915493993443</t>
  </si>
  <si>
    <t>0.9994038105554818</t>
  </si>
  <si>
    <t>3.7432100326771915</t>
  </si>
  <si>
    <t>GATCCAGATCTAACTTGGGGTGGCTTTGTCTTCTTCTTTTGCCAATTCCACTAATTGTTTTGG</t>
  </si>
  <si>
    <t>G-61-T</t>
  </si>
  <si>
    <t>-0.11961674992309738</t>
  </si>
  <si>
    <t>0.01843353001417819</t>
  </si>
  <si>
    <t>43.56448633657042</t>
  </si>
  <si>
    <t>GATCCAGATCTAACTTGGGGTGGCTTTGTCTTCTTCTTTTGCCAATTCCACTAATTGTTTTGT</t>
  </si>
  <si>
    <t>G-61-T;G-63-T</t>
  </si>
  <si>
    <t>-2.6048117183439685</t>
  </si>
  <si>
    <t>1.6531284381650646</t>
  </si>
  <si>
    <t>3.629327307830039</t>
  </si>
  <si>
    <t>GATCCAGATCTAACTTGGGGTGGCTTTGTCTTCTTCTTTTGCCAATTCCACTAATTGTTTTTG</t>
  </si>
  <si>
    <t>G-61-T;G-62-T</t>
  </si>
  <si>
    <t>0.10603357152468015</t>
  </si>
  <si>
    <t>0.097901829019694</t>
  </si>
  <si>
    <t>54.59228685201237</t>
  </si>
  <si>
    <t>GATCCAGATCTAACTTGGGGTGGCTTTGTCTTCTTCTTTTGCCAATTCCACTAATTTATTGGG</t>
  </si>
  <si>
    <t>G-57-T;T-58-A</t>
  </si>
  <si>
    <t>0.18041787671400428</t>
  </si>
  <si>
    <t>0.14032590806528053</t>
  </si>
  <si>
    <t>58.8079418649506</t>
  </si>
  <si>
    <t>GATCCAGATCTAACTTGGGGTGGCTTTGTCTTCTTCTTTTGCCAATTCCACTAATTTCTTGGG</t>
  </si>
  <si>
    <t>G-57-T;T-58-C</t>
  </si>
  <si>
    <t>0.2006668317186006</t>
  </si>
  <si>
    <t>0.12026977809306683</t>
  </si>
  <si>
    <t>60.010879244015534</t>
  </si>
  <si>
    <t>GATCCAGATCTAACTTGGGGTGGCTTTGTCTTCTTCTTTTGCCAATTCCACTAATTTGTTGGG</t>
  </si>
  <si>
    <t>G-57-T;T-58-G</t>
  </si>
  <si>
    <t>-0.007182731726603331</t>
  </si>
  <si>
    <t>0.13536145573409727</t>
  </si>
  <si>
    <t>48.748591419813366</t>
  </si>
  <si>
    <t>GATCCAGATCTAACTTGGGGTGGCTTTGTCTTCTTCTTTTGCCAATTCCACTAATTTTATGGG</t>
  </si>
  <si>
    <t>G-57-T;T-59-A</t>
  </si>
  <si>
    <t>0.36719141700730973</t>
  </si>
  <si>
    <t>0.10210996597975164</t>
  </si>
  <si>
    <t>70.88440501069118</t>
  </si>
  <si>
    <t>GATCCAGATCTAACTTGGGGTGGCTTTGTCTTCTTCTTTTGCCAATTCCACTAATTTTCTGGG</t>
  </si>
  <si>
    <t>G-57-T;T-59-C</t>
  </si>
  <si>
    <t>0.20421417865218577</t>
  </si>
  <si>
    <t>0.12541163870826838</t>
  </si>
  <si>
    <t>60.22413667790558</t>
  </si>
  <si>
    <t>GATCCAGATCTAACTTGGGGTGGCTTTGTCTTCTTCTTTTGCCAATTCCACTAATTTTGTGGG</t>
  </si>
  <si>
    <t>G-57-T;T-59-G</t>
  </si>
  <si>
    <t>0.10687378948525211</t>
  </si>
  <si>
    <t>0.12734652210425054</t>
  </si>
  <si>
    <t>54.63817554748752</t>
  </si>
  <si>
    <t>GATCCAGATCTAACTTGGGGTGGCTTTGTCTTCTTCTTTTGCCAATTCCACTAATTTTTAGGG</t>
  </si>
  <si>
    <t>G-57-T;T-60-A</t>
  </si>
  <si>
    <t>-0.8065990096892661</t>
  </si>
  <si>
    <t>0.17845052761108182</t>
  </si>
  <si>
    <t>21.916943754729896</t>
  </si>
  <si>
    <t>GATCCAGATCTAACTTGGGGTGGCTTTGTCTTCTTCTTTTGCCAATTCCACTAATTTTTCGGG</t>
  </si>
  <si>
    <t>G-57-T;T-60-C</t>
  </si>
  <si>
    <t>0.06462317646324789</t>
  </si>
  <si>
    <t>0.1150560453624968</t>
  </si>
  <si>
    <t>52.37776720259612</t>
  </si>
  <si>
    <t>GATCCAGATCTAACTTGGGGTGGCTTTGTCTTCTTCTTTTGCCAATTCCACTAATTTTTGGGG</t>
  </si>
  <si>
    <t>G-57-T;T-60-G</t>
  </si>
  <si>
    <t>-0.44654043215077205</t>
  </si>
  <si>
    <t>0.12455586348164337</t>
  </si>
  <si>
    <t>31.41604038133536</t>
  </si>
  <si>
    <t>GATCCAGATCTAACTTGGGGTGGCTTTGTCTTCTTCTTTTGCCAATTCCACTAATTTTTTAGG</t>
  </si>
  <si>
    <t>G-57-T;G-61-A</t>
  </si>
  <si>
    <t>0.15894050655419117</t>
  </si>
  <si>
    <t>0.11378633466095305</t>
  </si>
  <si>
    <t>57.55836873446701</t>
  </si>
  <si>
    <t>GATCCAGATCTAACTTGGGGTGGCTTTGTCTTCTTCTTTTGCCAATTCCACTAATTTTTTCGG</t>
  </si>
  <si>
    <t>G-57-T;G-61-C</t>
  </si>
  <si>
    <t>0.7033152446662436</t>
  </si>
  <si>
    <t>0.11761436961761364</t>
  </si>
  <si>
    <t>99.2035975706813</t>
  </si>
  <si>
    <t>GATCCAGATCTAACTTGGGGTGGCTTTGTCTTCTTCTTTTGCCAATTCCACTAATTTTTTGAG</t>
  </si>
  <si>
    <t>G-57-T;G-62-A</t>
  </si>
  <si>
    <t>0.9118144035513565</t>
  </si>
  <si>
    <t>0.07422601401872997</t>
  </si>
  <si>
    <t>GATCCAGATCTAACTTGGGGTGGCTTTGTCTTCTTCTTTTGCCAATTCCACTAATTTTTTGCG</t>
  </si>
  <si>
    <t>G-57-T;G-62-C</t>
  </si>
  <si>
    <t>0.5996108955515</t>
  </si>
  <si>
    <t>0.11361879001135715</t>
  </si>
  <si>
    <t>89.43122823950745</t>
  </si>
  <si>
    <t>GATCCAGATCTAACTTGGGGTGGCTTTGTCTTCTTCTTTTGCCAATTCCACTAATTTTTTGGA</t>
  </si>
  <si>
    <t>G-57-T;G-63-A</t>
  </si>
  <si>
    <t>-2.2681655703226498</t>
  </si>
  <si>
    <t>0.5354011258777867</t>
  </si>
  <si>
    <t>5.081941961756224</t>
  </si>
  <si>
    <t>GATCCAGATCTAACTTGGGGTGGCTTTGTCTTCTTCTTTTGCCAATTCCACTAATTTTTTGGG</t>
  </si>
  <si>
    <t>G-57-T</t>
  </si>
  <si>
    <t>0.1836840789270458</t>
  </si>
  <si>
    <t>0.01931862817304982</t>
  </si>
  <si>
    <t>59.000334520434606</t>
  </si>
  <si>
    <t>GATCCAGATCTAACTTGGGGTGGCTTTGTCTTCTTCTTTTGCCAATTCCACTAATTTTTTGTG</t>
  </si>
  <si>
    <t>G-57-T;G-62-T</t>
  </si>
  <si>
    <t>0.3135818118095251</t>
  </si>
  <si>
    <t>0.12311265318316983</t>
  </si>
  <si>
    <t>67.18438447283793</t>
  </si>
  <si>
    <t>GATCCAGATCTAACTTGGGGTGGCTTTGTCTTCTTCTTTTGCCAATTCCACTAATTTTTTTGG</t>
  </si>
  <si>
    <t>G-57-T;G-61-T</t>
  </si>
  <si>
    <t>0.117694958455277</t>
  </si>
  <si>
    <t>0.12482333036372364</t>
  </si>
  <si>
    <t>55.23263504985263</t>
  </si>
  <si>
    <t>GATCCAGATCTAACTTGGGGTGGCTTTGTCTTCTTCTTTTGCCAATTCCACTACATGTTTGGG</t>
  </si>
  <si>
    <t>A-54-C;T-55-A</t>
  </si>
  <si>
    <t>-0.19544885300328857</t>
  </si>
  <si>
    <t>0.14590317422176485</t>
  </si>
  <si>
    <t>40.38305158798769</t>
  </si>
  <si>
    <t>GATCCAGATCTAACTTGGGGTGGCTTTGTCTTCTTCTTTTGCCAATTCCACTACCTGTTTGGG</t>
  </si>
  <si>
    <t>A-54-C;T-55-C</t>
  </si>
  <si>
    <t>0.2549046780698926</t>
  </si>
  <si>
    <t>0.1366797871597692</t>
  </si>
  <si>
    <t>63.355626116451994</t>
  </si>
  <si>
    <t>GATCCAGATCTAACTTGGGGTGGCTTTGTCTTCTTCTTTTGCCAATTCCACTACGTGTTTGGG</t>
  </si>
  <si>
    <t>A-54-C;T-55-G</t>
  </si>
  <si>
    <t>0.5021844498785414</t>
  </si>
  <si>
    <t>0.10725281782619613</t>
  </si>
  <si>
    <t>81.12924373173568</t>
  </si>
  <si>
    <t>GATCCAGATCTAACTTGGGGTGGCTTTGTCTTCTTCTTTTGCCAATTCCACTACTAGTTTGGG</t>
  </si>
  <si>
    <t>A-54-C;T-56-A</t>
  </si>
  <si>
    <t>0.06250378857556865</t>
  </si>
  <si>
    <t>0.12708558528762995</t>
  </si>
  <si>
    <t>52.26687594950107</t>
  </si>
  <si>
    <t>GATCCAGATCTAACTTGGGGTGGCTTTGTCTTCTTCTTTTGCCAATTCCACTACTCGTTTGGG</t>
  </si>
  <si>
    <t>A-54-C;T-56-C</t>
  </si>
  <si>
    <t>0.42457757766273607</t>
  </si>
  <si>
    <t>0.11785833929549056</t>
  </si>
  <si>
    <t>75.07117116706956</t>
  </si>
  <si>
    <t>GATCCAGATCTAACTTGGGGTGGCTTTGTCTTCTTCTTTTGCCAATTCCACTACTGGTTTGGG</t>
  </si>
  <si>
    <t>A-54-C;T-56-G</t>
  </si>
  <si>
    <t>0.720023030945909</t>
  </si>
  <si>
    <t>0.1342855817661954</t>
  </si>
  <si>
    <t>GATCCAGATCTAACTTGGGGTGGCTTTGTCTTCTTCTTTTGCCAATTCCACTACTTATTTGGG</t>
  </si>
  <si>
    <t>A-54-C;G-57-A</t>
  </si>
  <si>
    <t>0.8206419691860946</t>
  </si>
  <si>
    <t>0.09048815818671899</t>
  </si>
  <si>
    <t>GATCCAGATCTAACTTGGGGTGGCTTTGTCTTCTTCTTTTGCCAATTCCACTACTTCTTTGGG</t>
  </si>
  <si>
    <t>A-54-C;G-57-C</t>
  </si>
  <si>
    <t>0.7307625642085495</t>
  </si>
  <si>
    <t>0.13294911375671484</t>
  </si>
  <si>
    <t>GATCCAGATCTAACTTGGGGTGGCTTTGTCTTCTTCTTTTGCCAATTCCACTACTTGATTGGG</t>
  </si>
  <si>
    <t>A-54-C;T-58-A</t>
  </si>
  <si>
    <t>0.2537644201940261</t>
  </si>
  <si>
    <t>0.11071262150243047</t>
  </si>
  <si>
    <t>63.28342553625522</t>
  </si>
  <si>
    <t>GATCCAGATCTAACTTGGGGTGGCTTTGTCTTCTTCTTTTGCCAATTCCACTACTTGCTTGGG</t>
  </si>
  <si>
    <t>A-54-C;T-58-C</t>
  </si>
  <si>
    <t>0.21092002578198515</t>
  </si>
  <si>
    <t>0.11499352271490847</t>
  </si>
  <si>
    <t>60.62934765495296</t>
  </si>
  <si>
    <t>GATCCAGATCTAACTTGGGGTGGCTTTGTCTTCTTCTTTTGCCAATTCCACTACTTGGTTGGG</t>
  </si>
  <si>
    <t>A-54-C;T-58-G</t>
  </si>
  <si>
    <t>-0.16434231419492606</t>
  </si>
  <si>
    <t>0.14046772335004715</t>
  </si>
  <si>
    <t>41.658970376355384</t>
  </si>
  <si>
    <t>GATCCAGATCTAACTTGGGGTGGCTTTGTCTTCTTCTTTTGCCAATTCCACTACTTGTATGGG</t>
  </si>
  <si>
    <t>A-54-C;T-59-A</t>
  </si>
  <si>
    <t>0.22172116572278627</t>
  </si>
  <si>
    <t>0.0871485586196262</t>
  </si>
  <si>
    <t>61.28776314125984</t>
  </si>
  <si>
    <t>GATCCAGATCTAACTTGGGGTGGCTTTGTCTTCTTCTTTTGCCAATTCCACTACTTGTCTGGG</t>
  </si>
  <si>
    <t>A-54-C;T-59-C</t>
  </si>
  <si>
    <t>-0.02852337369839622</t>
  </si>
  <si>
    <t>0.1371617129531326</t>
  </si>
  <si>
    <t>47.71928725331203</t>
  </si>
  <si>
    <t>GATCCAGATCTAACTTGGGGTGGCTTTGTCTTCTTCTTTTGCCAATTCCACTACTTGTGTGGG</t>
  </si>
  <si>
    <t>A-54-C;T-59-G</t>
  </si>
  <si>
    <t>-0.06901010667777858</t>
  </si>
  <si>
    <t>0.12835319355584848</t>
  </si>
  <si>
    <t>45.8258768421281</t>
  </si>
  <si>
    <t>GATCCAGATCTAACTTGGGGTGGCTTTGTCTTCTTCTTTTGCCAATTCCACTACTTGTTAGGG</t>
  </si>
  <si>
    <t>A-54-C;T-60-A</t>
  </si>
  <si>
    <t>-0.3222165883760355</t>
  </si>
  <si>
    <t>0.1551149020241894</t>
  </si>
  <si>
    <t>35.57497518461487</t>
  </si>
  <si>
    <t>GATCCAGATCTAACTTGGGGTGGCTTTGTCTTCTTCTTTTGCCAATTCCACTACTTGTTCGGG</t>
  </si>
  <si>
    <t>A-54-C;T-60-C</t>
  </si>
  <si>
    <t>0.3684066990781108</t>
  </si>
  <si>
    <t>0.08909266555125656</t>
  </si>
  <si>
    <t>70.97060192337258</t>
  </si>
  <si>
    <t>GATCCAGATCTAACTTGGGGTGGCTTTGTCTTCTTCTTTTGCCAATTCCACTACTTGTTGGGG</t>
  </si>
  <si>
    <t>A-54-C;T-60-G</t>
  </si>
  <si>
    <t>0.24163623164070586</t>
  </si>
  <si>
    <t>0.12146326840831712</t>
  </si>
  <si>
    <t>62.52054773311113</t>
  </si>
  <si>
    <t>GATCCAGATCTAACTTGGGGTGGCTTTGTCTTCTTCTTTTGCCAATTCCACTACTTGTTTAGG</t>
  </si>
  <si>
    <t>A-54-C;G-61-A</t>
  </si>
  <si>
    <t>-0.441629443373413</t>
  </si>
  <si>
    <t>0.10310369584452454</t>
  </si>
  <si>
    <t>31.57070366706253</t>
  </si>
  <si>
    <t>GATCCAGATCTAACTTGGGGTGGCTTTGTCTTCTTCTTTTGCCAATTCCACTACTTGTTTCGG</t>
  </si>
  <si>
    <t>A-54-C;G-61-C</t>
  </si>
  <si>
    <t>0.5764173839298655</t>
  </si>
  <si>
    <t>0.10795306423969031</t>
  </si>
  <si>
    <t>87.38087338555691</t>
  </si>
  <si>
    <t>GATCCAGATCTAACTTGGGGTGGCTTTGTCTTCTTCTTTTGCCAATTCCACTACTTGTTTGAG</t>
  </si>
  <si>
    <t>A-54-C;G-62-A</t>
  </si>
  <si>
    <t>0.5464154192312242</t>
  </si>
  <si>
    <t>0.07503447432178467</t>
  </si>
  <si>
    <t>84.79821169148646</t>
  </si>
  <si>
    <t>GATCCAGATCTAACTTGGGGTGGCTTTGTCTTCTTCTTTTGCCAATTCCACTACTTGTTTGCG</t>
  </si>
  <si>
    <t>A-54-C;G-62-C</t>
  </si>
  <si>
    <t>-0.29200247888722763</t>
  </si>
  <si>
    <t>0.13990046476687598</t>
  </si>
  <si>
    <t>36.66624422469469</t>
  </si>
  <si>
    <t>GATCCAGATCTAACTTGGGGTGGCTTTGTCTTCTTCTTTTGCCAATTCCACTACTTGTTTGGA</t>
  </si>
  <si>
    <t>A-54-C;G-63-A</t>
  </si>
  <si>
    <t>-2.9008118793349467</t>
  </si>
  <si>
    <t>0.824052652669384</t>
  </si>
  <si>
    <t>2.6994475891475647</t>
  </si>
  <si>
    <t>GATCCAGATCTAACTTGGGGTGGCTTTGTCTTCTTCTTTTGCCAATTCCACTACTTGTTTGGC</t>
  </si>
  <si>
    <t>A-54-C;G-63-C</t>
  </si>
  <si>
    <t>-2.0721509245688763</t>
  </si>
  <si>
    <t>0.7171522865141048</t>
  </si>
  <si>
    <t>6.182409673210649</t>
  </si>
  <si>
    <t>GATCCAGATCTAACTTGGGGTGGCTTTGTCTTCTTCTTTTGCCAATTCCACTACTTGTTTGGG</t>
  </si>
  <si>
    <t>A-54-C</t>
  </si>
  <si>
    <t>0.15102433576746166</t>
  </si>
  <si>
    <t>0.018069287958172045</t>
  </si>
  <si>
    <t>57.104525577363475</t>
  </si>
  <si>
    <t>GATCCAGATCTAACTTGGGGTGGCTTTGTCTTCTTCTTTTGCCAATTCCACTACTTGTTTGTG</t>
  </si>
  <si>
    <t>A-54-C;G-62-T</t>
  </si>
  <si>
    <t>-0.2942023644517783</t>
  </si>
  <si>
    <t>0.13485152260567837</t>
  </si>
  <si>
    <t>36.585671341374294</t>
  </si>
  <si>
    <t>GATCCAGATCTAACTTGGGGTGGCTTTGTCTTCTTCTTTTGCCAATTCCACTACTTGTTTTGG</t>
  </si>
  <si>
    <t>A-54-C;G-61-T</t>
  </si>
  <si>
    <t>0.40719018841711374</t>
  </si>
  <si>
    <t>0.09750659127176463</t>
  </si>
  <si>
    <t>73.77716181539093</t>
  </si>
  <si>
    <t>GATCCAGATCTAACTTGGGGTGGCTTTGTCTTCTTCTTTTGCCAATTCCACTACTTTTTTGGG</t>
  </si>
  <si>
    <t>A-54-C;G-57-T</t>
  </si>
  <si>
    <t>0.4952644025096833</t>
  </si>
  <si>
    <t>0.10640419112641729</t>
  </si>
  <si>
    <t>80.5697635693782</t>
  </si>
  <si>
    <t>GATCCAGATCTAACTTGGGGTGGCTTTGTCTTCTTCTTTTGCCAATTCCACTAGATGTTTGGG</t>
  </si>
  <si>
    <t>A-54-G;T-55-A</t>
  </si>
  <si>
    <t>-0.007947987104249848</t>
  </si>
  <si>
    <t>0.1070302308318456</t>
  </si>
  <si>
    <t>48.711300568408795</t>
  </si>
  <si>
    <t>GATCCAGATCTAACTTGGGGTGGCTTTGTCTTCTTCTTTTGCCAATTCCACTAGCTGTTTGGG</t>
  </si>
  <si>
    <t>A-54-G;T-55-C</t>
  </si>
  <si>
    <t>-0.19692554778092924</t>
  </si>
  <si>
    <t>0.12517118665246343</t>
  </si>
  <si>
    <t>40.32346215513319</t>
  </si>
  <si>
    <t>GATCCAGATCTAACTTGGGGTGGCTTTGTCTTCTTCTTTTGCCAATTCCACTAGGTGTTTGGG</t>
  </si>
  <si>
    <t>A-54-G;T-55-G</t>
  </si>
  <si>
    <t>-0.15102844255970266</t>
  </si>
  <si>
    <t>0.1342864254205725</t>
  </si>
  <si>
    <t>42.21732121841112</t>
  </si>
  <si>
    <t>GATCCAGATCTAACTTGGGGTGGCTTTGTCTTCTTCTTTTGCCAATTCCACTAGTAGTTTGGG</t>
  </si>
  <si>
    <t>A-54-G;T-56-A</t>
  </si>
  <si>
    <t>-0.7854638263806769</t>
  </si>
  <si>
    <t>0.19527398380110897</t>
  </si>
  <si>
    <t>22.38509215312065</t>
  </si>
  <si>
    <t>GATCCAGATCTAACTTGGGGTGGCTTTGTCTTCTTCTTTTGCCAATTCCACTAGTCGTTTGGG</t>
  </si>
  <si>
    <t>A-54-G;T-56-C</t>
  </si>
  <si>
    <t>0.09784087614086001</t>
  </si>
  <si>
    <t>0.12214620872595454</t>
  </si>
  <si>
    <t>54.146856006593204</t>
  </si>
  <si>
    <t>GATCCAGATCTAACTTGGGGTGGCTTTGTCTTCTTCTTTTGCCAATTCCACTAGTGGTTTGGG</t>
  </si>
  <si>
    <t>A-54-G;T-56-G</t>
  </si>
  <si>
    <t>-0.6317854538535991</t>
  </si>
  <si>
    <t>0.20634244722726197</t>
  </si>
  <si>
    <t>26.103609008232688</t>
  </si>
  <si>
    <t>GATCCAGATCTAACTTGGGGTGGCTTTGTCTTCTTCTTTTGCCAATTCCACTAGTTATTTGGG</t>
  </si>
  <si>
    <t>A-54-G;G-57-A</t>
  </si>
  <si>
    <t>-0.22095608620639345</t>
  </si>
  <si>
    <t>0.12612474787136319</t>
  </si>
  <si>
    <t>39.366017675467326</t>
  </si>
  <si>
    <t>GATCCAGATCTAACTTGGGGTGGCTTTGTCTTCTTCTTTTGCCAATTCCACTAGTTCTTTGGG</t>
  </si>
  <si>
    <t>A-54-G;G-57-C</t>
  </si>
  <si>
    <t>-0.27887529353199625</t>
  </si>
  <si>
    <t>0.13810875664091948</t>
  </si>
  <si>
    <t>37.15074189679785</t>
  </si>
  <si>
    <t>GATCCAGATCTAACTTGGGGTGGCTTTGTCTTCTTCTTTTGCCAATTCCACTAGTTGATTGGG</t>
  </si>
  <si>
    <t>A-54-G;T-58-A</t>
  </si>
  <si>
    <t>-0.3202562553153859</t>
  </si>
  <si>
    <t>0.15796789018782598</t>
  </si>
  <si>
    <t>35.64478238492718</t>
  </si>
  <si>
    <t>GATCCAGATCTAACTTGGGGTGGCTTTGTCTTCTTCTTTTGCCAATTCCACTAGTTGCTTGGG</t>
  </si>
  <si>
    <t>A-54-G;T-58-C</t>
  </si>
  <si>
    <t>-0.08465228119976259</t>
  </si>
  <si>
    <t>0.13528348145055924</t>
  </si>
  <si>
    <t>45.1146376447341</t>
  </si>
  <si>
    <t>GATCCAGATCTAACTTGGGGTGGCTTTGTCTTCTTCTTTTGCCAATTCCACTAGTTGGTTGGG</t>
  </si>
  <si>
    <t>A-54-G;T-58-G</t>
  </si>
  <si>
    <t>-0.6351166183063995</t>
  </si>
  <si>
    <t>0.25849342068605313</t>
  </si>
  <si>
    <t>26.01679826452218</t>
  </si>
  <si>
    <t>GATCCAGATCTAACTTGGGGTGGCTTTGTCTTCTTCTTTTGCCAATTCCACTAGTTGTATGGG</t>
  </si>
  <si>
    <t>A-54-G;T-59-A</t>
  </si>
  <si>
    <t>-0.24217366717063643</t>
  </si>
  <si>
    <t>0.1301510737068364</t>
  </si>
  <si>
    <t>38.5395646794236</t>
  </si>
  <si>
    <t>GATCCAGATCTAACTTGGGGTGGCTTTGTCTTCTTCTTTTGCCAATTCCACTAGTTGTCTGGG</t>
  </si>
  <si>
    <t>A-54-G;T-59-C</t>
  </si>
  <si>
    <t>-0.18094341392696123</t>
  </si>
  <si>
    <t>0.13091358371192935</t>
  </si>
  <si>
    <t>40.97309455288791</t>
  </si>
  <si>
    <t>GATCCAGATCTAACTTGGGGTGGCTTTGTCTTCTTCTTTTGCCAATTCCACTAGTTGTGTGGG</t>
  </si>
  <si>
    <t>A-54-G;T-59-G</t>
  </si>
  <si>
    <t>-0.5303322961475869</t>
  </si>
  <si>
    <t>0.18476189135721913</t>
  </si>
  <si>
    <t>28.890902080491642</t>
  </si>
  <si>
    <t>GATCCAGATCTAACTTGGGGTGGCTTTGTCTTCTTCTTTTGCCAATTCCACTAGTTGTTAGGG</t>
  </si>
  <si>
    <t>A-54-G;T-60-A</t>
  </si>
  <si>
    <t>-2.5407733371186523</t>
  </si>
  <si>
    <t>0.6002112490585603</t>
  </si>
  <si>
    <t>3.8693467629151304</t>
  </si>
  <si>
    <t>GATCCAGATCTAACTTGGGGTGGCTTTGTCTTCTTCTTTTGCCAATTCCACTAGTTGTTCGGG</t>
  </si>
  <si>
    <t>A-54-G;T-60-C</t>
  </si>
  <si>
    <t>-0.49504303186649556</t>
  </si>
  <si>
    <t>0.12159809856883745</t>
  </si>
  <si>
    <t>29.928643635141032</t>
  </si>
  <si>
    <t>GATCCAGATCTAACTTGGGGTGGCTTTGTCTTCTTCTTTTGCCAATTCCACTAGTTGTTGGGG</t>
  </si>
  <si>
    <t>A-54-G;T-60-G</t>
  </si>
  <si>
    <t>-0.7819035674064355</t>
  </si>
  <si>
    <t>0.18459050102536734</t>
  </si>
  <si>
    <t>22.464930917353815</t>
  </si>
  <si>
    <t>GATCCAGATCTAACTTGGGGTGGCTTTGTCTTCTTCTTTTGCCAATTCCACTAGTTGTTTAGG</t>
  </si>
  <si>
    <t>A-54-G;G-61-A</t>
  </si>
  <si>
    <t>-1.119628867588054</t>
  </si>
  <si>
    <t>0.17184368764725427</t>
  </si>
  <si>
    <t>16.026284686093497</t>
  </si>
  <si>
    <t>GATCCAGATCTAACTTGGGGTGGCTTTGTCTTCTTCTTTTGCCAATTCCACTAGTTGTTTCGG</t>
  </si>
  <si>
    <t>A-54-G;G-61-C</t>
  </si>
  <si>
    <t>0.5942903198440846</t>
  </si>
  <si>
    <t>0.1068226578691551</t>
  </si>
  <si>
    <t>88.95666621016659</t>
  </si>
  <si>
    <t>GATCCAGATCTAACTTGGGGTGGCTTTGTCTTCTTCTTTTGCCAATTCCACTAGTTGTTTGAG</t>
  </si>
  <si>
    <t>A-54-G;G-62-A</t>
  </si>
  <si>
    <t>0.22226114749418552</t>
  </si>
  <si>
    <t>0.08106322050273666</t>
  </si>
  <si>
    <t>61.320866352927034</t>
  </si>
  <si>
    <t>GATCCAGATCTAACTTGGGGTGGCTTTGTCTTCTTCTTTTGCCAATTCCACTAGTTGTTTGCG</t>
  </si>
  <si>
    <t>A-54-G;G-62-C</t>
  </si>
  <si>
    <t>0.10795388917901744</t>
  </si>
  <si>
    <t>0.10868215193762375</t>
  </si>
  <si>
    <t>54.69722210650904</t>
  </si>
  <si>
    <t>GATCCAGATCTAACTTGGGGTGGCTTTGTCTTCTTCTTTTGCCAATTCCACTAGTTGTTTGGA</t>
  </si>
  <si>
    <t>A-54-G;G-63-A</t>
  </si>
  <si>
    <t>-2.6167649997744693</t>
  </si>
  <si>
    <t>0.7467962317292381</t>
  </si>
  <si>
    <t>3.5862031879534735</t>
  </si>
  <si>
    <t>GATCCAGATCTAACTTGGGGTGGCTTTGTCTTCTTCTTTTGCCAATTCCACTAGTTGTTTGGC</t>
  </si>
  <si>
    <t>A-54-G;G-63-C</t>
  </si>
  <si>
    <t>-1.5060602782611623</t>
  </si>
  <si>
    <t>0.9549925105054667</t>
  </si>
  <si>
    <t>10.889497106995481</t>
  </si>
  <si>
    <t>GATCCAGATCTAACTTGGGGTGGCTTTGTCTTCTTCTTTTGCCAATTCCACTAGTTGTTTGGG</t>
  </si>
  <si>
    <t>A-54-G</t>
  </si>
  <si>
    <t>-0.3180956524775064</t>
  </si>
  <si>
    <t>0.020617555113147872</t>
  </si>
  <si>
    <t>35.721879861424675</t>
  </si>
  <si>
    <t>GATCCAGATCTAACTTGGGGTGGCTTTGTCTTCTTCTTTTGCCAATTCCACTAGTTGTTTGTG</t>
  </si>
  <si>
    <t>A-54-G;G-62-T</t>
  </si>
  <si>
    <t>-0.22914816510028072</t>
  </si>
  <si>
    <t>0.1353433799620564</t>
  </si>
  <si>
    <t>39.04484548305877</t>
  </si>
  <si>
    <t>GATCCAGATCTAACTTGGGGTGGCTTTGTCTTCTTCTTTTGCCAATTCCACTAGTTGTTTTGG</t>
  </si>
  <si>
    <t>A-54-G;G-61-T</t>
  </si>
  <si>
    <t>-0.1152778385890017</t>
  </si>
  <si>
    <t>0.11521609213868544</t>
  </si>
  <si>
    <t>43.753919449649636</t>
  </si>
  <si>
    <t>GATCCAGATCTAACTTGGGGTGGCTTTGTCTTCTTCTTTTGCCAATTCCACTAGTTTTTTGGG</t>
  </si>
  <si>
    <t>A-54-G;G-57-T</t>
  </si>
  <si>
    <t>-0.3445848173755809</t>
  </si>
  <si>
    <t>0.17587302721142012</t>
  </si>
  <si>
    <t>34.78805975530761</t>
  </si>
  <si>
    <t>GATCCAGATCTAACTTGGGGTGGCTTTGTCTTCTTCTTTTGCCAATTCCACTATATGTTTGGG</t>
  </si>
  <si>
    <t>A-54-T;T-55-A</t>
  </si>
  <si>
    <t>-0.4940696633886628</t>
  </si>
  <si>
    <t>0.15475376465671</t>
  </si>
  <si>
    <t>29.957789415930737</t>
  </si>
  <si>
    <t>GATCCAGATCTAACTTGGGGTGGCTTTGTCTTCTTCTTTTGCCAATTCCACTATCTGTTTGGG</t>
  </si>
  <si>
    <t>A-54-T;T-55-C</t>
  </si>
  <si>
    <t>0.1512299524564647</t>
  </si>
  <si>
    <t>0.15339264216232457</t>
  </si>
  <si>
    <t>57.116268428061446</t>
  </si>
  <si>
    <t>GATCCAGATCTAACTTGGGGTGGCTTTGTCTTCTTCTTTTGCCAATTCCACTATGTGTTTGGG</t>
  </si>
  <si>
    <t>A-54-T;T-55-G</t>
  </si>
  <si>
    <t>-0.2223694734119051</t>
  </si>
  <si>
    <t>0.13304553399080438</t>
  </si>
  <si>
    <t>39.31041755126083</t>
  </si>
  <si>
    <t>GATCCAGATCTAACTTGGGGTGGCTTTGTCTTCTTCTTTTGCCAATTCCACTATTAGTTTGGG</t>
  </si>
  <si>
    <t>A-54-T;T-56-A</t>
  </si>
  <si>
    <t>-0.8865322191329554</t>
  </si>
  <si>
    <t>0.19703025629041515</t>
  </si>
  <si>
    <t>20.23324038708006</t>
  </si>
  <si>
    <t>GATCCAGATCTAACTTGGGGTGGCTTTGTCTTCTTCTTTTGCCAATTCCACTATTCGTTTGGG</t>
  </si>
  <si>
    <t>A-54-T;T-56-C</t>
  </si>
  <si>
    <t>0.040282337716952304</t>
  </si>
  <si>
    <t>0.11844504089056852</t>
  </si>
  <si>
    <t>51.11823958266172</t>
  </si>
  <si>
    <t>GATCCAGATCTAACTTGGGGTGGCTTTGTCTTCTTCTTTTGCCAATTCCACTATTGGTTTGGG</t>
  </si>
  <si>
    <t>A-54-T;T-56-G</t>
  </si>
  <si>
    <t>-0.05425685177433981</t>
  </si>
  <si>
    <t>0.13107119761920819</t>
  </si>
  <si>
    <t>46.50696949737409</t>
  </si>
  <si>
    <t>GATCCAGATCTAACTTGGGGTGGCTTTGTCTTCTTCTTTTGCCAATTCCACTATTTATTTGGG</t>
  </si>
  <si>
    <t>A-54-T;G-57-A</t>
  </si>
  <si>
    <t>0.14021574687532612</t>
  </si>
  <si>
    <t>0.1014475973644013</t>
  </si>
  <si>
    <t>56.49062988614094</t>
  </si>
  <si>
    <t>GATCCAGATCTAACTTGGGGTGGCTTTGTCTTCTTCTTTTGCCAATTCCACTATTTCTTTGGG</t>
  </si>
  <si>
    <t>A-54-T;G-57-C</t>
  </si>
  <si>
    <t>-0.2803299053381661</t>
  </si>
  <si>
    <t>0.17590010195618327</t>
  </si>
  <si>
    <t>37.096741273520514</t>
  </si>
  <si>
    <t>GATCCAGATCTAACTTGGGGTGGCTTTGTCTTCTTCTTTTGCCAATTCCACTATTTGATTGGG</t>
  </si>
  <si>
    <t>A-54-T;T-58-A</t>
  </si>
  <si>
    <t>0.06601462156963486</t>
  </si>
  <si>
    <t>0.11722869769267713</t>
  </si>
  <si>
    <t>52.45069871878729</t>
  </si>
  <si>
    <t>GATCCAGATCTAACTTGGGGTGGCTTTGTCTTCTTCTTTTGCCAATTCCACTATTTGCTTGGG</t>
  </si>
  <si>
    <t>A-54-T;T-58-C</t>
  </si>
  <si>
    <t>-0.2008529902397593</t>
  </si>
  <si>
    <t>0.13336540948920453</t>
  </si>
  <si>
    <t>40.165404661800324</t>
  </si>
  <si>
    <t>GATCCAGATCTAACTTGGGGTGGCTTTGTCTTCTTCTTTTGCCAATTCCACTATTTGGTTGGG</t>
  </si>
  <si>
    <t>A-54-T;T-58-G</t>
  </si>
  <si>
    <t>-0.6789325400861286</t>
  </si>
  <si>
    <t>0.184142945660738</t>
  </si>
  <si>
    <t>24.901461454854623</t>
  </si>
  <si>
    <t>GATCCAGATCTAACTTGGGGTGGCTTTGTCTTCTTCTTTTGCCAATTCCACTATTTGTATGGG</t>
  </si>
  <si>
    <t>A-54-T;T-59-A</t>
  </si>
  <si>
    <t>-0.5232631263806368</t>
  </si>
  <si>
    <t>0.134513515766587</t>
  </si>
  <si>
    <t>29.095860360925016</t>
  </si>
  <si>
    <t>GATCCAGATCTAACTTGGGGTGGCTTTGTCTTCTTCTTTTGCCAATTCCACTATTTGTCTGGG</t>
  </si>
  <si>
    <t>A-54-T;T-59-C</t>
  </si>
  <si>
    <t>0.08854056824385712</t>
  </si>
  <si>
    <t>0.11270792734249216</t>
  </si>
  <si>
    <t>53.64560806714057</t>
  </si>
  <si>
    <t>GATCCAGATCTAACTTGGGGTGGCTTTGTCTTCTTCTTTTGCCAATTCCACTATTTGTGTGGG</t>
  </si>
  <si>
    <t>A-54-T;T-59-G</t>
  </si>
  <si>
    <t>-0.657354616254625</t>
  </si>
  <si>
    <t>0.18393309585019352</t>
  </si>
  <si>
    <t>25.44462236096347</t>
  </si>
  <si>
    <t>GATCCAGATCTAACTTGGGGTGGCTTTGTCTTCTTCTTTTGCCAATTCCACTATTTGTTAGGG</t>
  </si>
  <si>
    <t>A-54-T;T-60-A</t>
  </si>
  <si>
    <t>-1.525631094579195</t>
  </si>
  <si>
    <t>0.2479895597113581</t>
  </si>
  <si>
    <t>10.678452651543916</t>
  </si>
  <si>
    <t>GATCCAGATCTAACTTGGGGTGGCTTTGTCTTCTTCTTTTGCCAATTCCACTATTTGTTCGGG</t>
  </si>
  <si>
    <t>A-54-T;T-60-C</t>
  </si>
  <si>
    <t>-0.051641076151391435</t>
  </si>
  <si>
    <t>0.11038647959600999</t>
  </si>
  <si>
    <t>46.62878054020529</t>
  </si>
  <si>
    <t>GATCCAGATCTAACTTGGGGTGGCTTTGTCTTCTTCTTTTGCCAATTCCACTATTTGTTGGGG</t>
  </si>
  <si>
    <t>A-54-T;T-60-G</t>
  </si>
  <si>
    <t>-0.34679684722033044</t>
  </si>
  <si>
    <t>0.15451543500253861</t>
  </si>
  <si>
    <t>34.71119257647785</t>
  </si>
  <si>
    <t>GATCCAGATCTAACTTGGGGTGGCTTTGTCTTCTTCTTTTGCCAATTCCACTATTTGTTTAGG</t>
  </si>
  <si>
    <t>A-54-T;G-61-A</t>
  </si>
  <si>
    <t>-0.7629886290806743</t>
  </si>
  <si>
    <t>0.11485406862829955</t>
  </si>
  <si>
    <t>22.893897852317057</t>
  </si>
  <si>
    <t>GATCCAGATCTAACTTGGGGTGGCTTTGTCTTCTTCTTTTGCCAATTCCACTATTTGTTTCGG</t>
  </si>
  <si>
    <t>A-54-T;G-61-C</t>
  </si>
  <si>
    <t>-0.08666909420917061</t>
  </si>
  <si>
    <t>0.12373805690233827</t>
  </si>
  <si>
    <t>45.02374154764329</t>
  </si>
  <si>
    <t>GATCCAGATCTAACTTGGGGTGGCTTTGTCTTCTTCTTTTGCCAATTCCACTATTTGTTTGAG</t>
  </si>
  <si>
    <t>A-54-T;G-62-A</t>
  </si>
  <si>
    <t>0.4148138908785084</t>
  </si>
  <si>
    <t>0.07206008139894346</t>
  </si>
  <si>
    <t>74.34176639959173</t>
  </si>
  <si>
    <t>GATCCAGATCTAACTTGGGGTGGCTTTGTCTTCTTCTTTTGCCAATTCCACTATTTGTTTGCG</t>
  </si>
  <si>
    <t>A-54-T;G-62-C</t>
  </si>
  <si>
    <t>-0.013281834228637462</t>
  </si>
  <si>
    <t>0.11762432249440691</t>
  </si>
  <si>
    <t>48.452173624045216</t>
  </si>
  <si>
    <t>GATCCAGATCTAACTTGGGGTGGCTTTGTCTTCTTCTTTTGCCAATTCCACTATTTGTTTGGA</t>
  </si>
  <si>
    <t>A-54-T;G-63-A</t>
  </si>
  <si>
    <t>-2.623051561224927</t>
  </si>
  <si>
    <t>0.6742237219249476</t>
  </si>
  <si>
    <t>3.563729017880667</t>
  </si>
  <si>
    <t>GATCCAGATCTAACTTGGGGTGGCTTTGTCTTCTTCTTTTGCCAATTCCACTATTTGTTTGGG</t>
  </si>
  <si>
    <t>A-54-T</t>
  </si>
  <si>
    <t>-0.05647167056271369</t>
  </si>
  <si>
    <t>0.0191248096150794</t>
  </si>
  <si>
    <t>46.40407897153598</t>
  </si>
  <si>
    <t>GATCCAGATCTAACTTGGGGTGGCTTTGTCTTCTTCTTTTGCCAATTCCACTATTTGTTTGTG</t>
  </si>
  <si>
    <t>A-54-T;G-62-T</t>
  </si>
  <si>
    <t>-0.07885764578820517</t>
  </si>
  <si>
    <t>0.1303720325688893</t>
  </si>
  <si>
    <t>45.37681941186241</t>
  </si>
  <si>
    <t>GATCCAGATCTAACTTGGGGTGGCTTTGTCTTCTTCTTTTGCCAATTCCACTATTTGTTTTGG</t>
  </si>
  <si>
    <t>A-54-T;G-61-T</t>
  </si>
  <si>
    <t>0.020014852160986224</t>
  </si>
  <si>
    <t>0.12424996615222465</t>
  </si>
  <si>
    <t>50.092629773590474</t>
  </si>
  <si>
    <t>GATCCAGATCTAACTTGGGGTGGCTTTGTCTTCTTCTTTTGCCAATTCCACTATTTTTTTGGG</t>
  </si>
  <si>
    <t>A-54-T;G-57-T</t>
  </si>
  <si>
    <t>-0.04745509214643846</t>
  </si>
  <si>
    <t>0.1593928745983787</t>
  </si>
  <si>
    <t>46.824376965860836</t>
  </si>
  <si>
    <t>GATCCAGATCTAACTTGGGGTGGCTTTGTCTTCTTCTTTTGCCAATTCCACTCAATGTTTGGG</t>
  </si>
  <si>
    <t>A-53-C;T-55-A</t>
  </si>
  <si>
    <t>0.09008505258817015</t>
  </si>
  <si>
    <t>0.15058369274301672</t>
  </si>
  <si>
    <t>53.72852688586701</t>
  </si>
  <si>
    <t>GATCCAGATCTAACTTGGGGTGGCTTTGTCTTCTTCTTTTGCCAATTCCACTCACTGTTTGGG</t>
  </si>
  <si>
    <t>A-53-C;T-55-C</t>
  </si>
  <si>
    <t>-0.005293827567050283</t>
  </si>
  <si>
    <t>0.15065449057975333</t>
  </si>
  <si>
    <t>48.84075985818749</t>
  </si>
  <si>
    <t>GATCCAGATCTAACTTGGGGTGGCTTTGTCTTCTTCTTTTGCCAATTCCACTCAGTGTTTGGG</t>
  </si>
  <si>
    <t>A-53-C;T-55-G</t>
  </si>
  <si>
    <t>0.1984919180863845</t>
  </si>
  <si>
    <t>0.15922384169037745</t>
  </si>
  <si>
    <t>59.88050259503488</t>
  </si>
  <si>
    <t>GATCCAGATCTAACTTGGGGTGGCTTTGTCTTCTTCTTTTGCCAATTCCACTCATAGTTTGGG</t>
  </si>
  <si>
    <t>A-53-C;T-56-A</t>
  </si>
  <si>
    <t>-0.37827625991380387</t>
  </si>
  <si>
    <t>0.1570936296657401</t>
  </si>
  <si>
    <t>33.63552415204917</t>
  </si>
  <si>
    <t>GATCCAGATCTAACTTGGGGTGGCTTTGTCTTCTTCTTTTGCCAATTCCACTCATCGTTTGGG</t>
  </si>
  <si>
    <t>A-53-C;T-56-C</t>
  </si>
  <si>
    <t>0.5129648289316457</t>
  </si>
  <si>
    <t>0.10593261741030995</t>
  </si>
  <si>
    <t>82.00857899910962</t>
  </si>
  <si>
    <t>GATCCAGATCTAACTTGGGGTGGCTTTGTCTTCTTCTTTTGCCAATTCCACTCATGGTTTGGG</t>
  </si>
  <si>
    <t>A-53-C;T-56-G</t>
  </si>
  <si>
    <t>-0.28576773421120083</t>
  </si>
  <si>
    <t>0.16450649829291705</t>
  </si>
  <si>
    <t>36.89556302490853</t>
  </si>
  <si>
    <t>GATCCAGATCTAACTTGGGGTGGCTTTGTCTTCTTCTTTTGCCAATTCCACTCATTATTTGGG</t>
  </si>
  <si>
    <t>A-53-C;G-57-A</t>
  </si>
  <si>
    <t>0.31915236681084014</t>
  </si>
  <si>
    <t>0.07573449860259919</t>
  </si>
  <si>
    <t>67.55968312216424</t>
  </si>
  <si>
    <t>GATCCAGATCTAACTTGGGGTGGCTTTGTCTTCTTCTTTTGCCAATTCCACTCATTCTTTGGG</t>
  </si>
  <si>
    <t>A-53-C;G-57-C</t>
  </si>
  <si>
    <t>-0.428522686242047</t>
  </si>
  <si>
    <t>0.1444475017270959</t>
  </si>
  <si>
    <t>31.987216818235755</t>
  </si>
  <si>
    <t>GATCCAGATCTAACTTGGGGTGGCTTTGTCTTCTTCTTTTGCCAATTCCACTCATTGATTGGG</t>
  </si>
  <si>
    <t>A-53-C;T-58-A</t>
  </si>
  <si>
    <t>-0.01880893080403745</t>
  </si>
  <si>
    <t>0.11289343957808709</t>
  </si>
  <si>
    <t>48.18511249732253</t>
  </si>
  <si>
    <t>GATCCAGATCTAACTTGGGGTGGCTTTGTCTTCTTCTTTTGCCAATTCCACTCATTGCTTGGG</t>
  </si>
  <si>
    <t>A-53-C;T-58-C</t>
  </si>
  <si>
    <t>0.3212200476624819</t>
  </si>
  <si>
    <t>0.10393246893488103</t>
  </si>
  <si>
    <t>67.69951950398321</t>
  </si>
  <si>
    <t>GATCCAGATCTAACTTGGGGTGGCTTTGTCTTCTTCTTTTGCCAATTCCACTCATTGGTTGGG</t>
  </si>
  <si>
    <t>A-53-C;T-58-G</t>
  </si>
  <si>
    <t>-0.23542059268780846</t>
  </si>
  <si>
    <t>0.17079942503767045</t>
  </si>
  <si>
    <t>38.80070599118032</t>
  </si>
  <si>
    <t>GATCCAGATCTAACTTGGGGTGGCTTTGTCTTCTTCTTTTGCCAATTCCACTCATTGTATGGG</t>
  </si>
  <si>
    <t>A-53-C;T-59-A</t>
  </si>
  <si>
    <t>-0.1116281588799025</t>
  </si>
  <si>
    <t>0.11758882138692843</t>
  </si>
  <si>
    <t>43.913899001140635</t>
  </si>
  <si>
    <t>GATCCAGATCTAACTTGGGGTGGCTTTGTCTTCTTCTTTTGCCAATTCCACTCATTGTCTGGG</t>
  </si>
  <si>
    <t>A-53-C;T-59-C</t>
  </si>
  <si>
    <t>0.31907642329732716</t>
  </si>
  <si>
    <t>0.11571586061551968</t>
  </si>
  <si>
    <t>67.55455259727364</t>
  </si>
  <si>
    <t>GATCCAGATCTAACTTGGGGTGGCTTTGTCTTCTTCTTTTGCCAATTCCACTCATTGTGTGGG</t>
  </si>
  <si>
    <t>A-53-C;T-59-G</t>
  </si>
  <si>
    <t>-0.23902293715718775</t>
  </si>
  <si>
    <t>0.16029554736547444</t>
  </si>
  <si>
    <t>38.661183936675805</t>
  </si>
  <si>
    <t>GATCCAGATCTAACTTGGGGTGGCTTTGTCTTCTTCTTTTGCCAATTCCACTCATTGTTAGGG</t>
  </si>
  <si>
    <t>A-53-C;T-60-A</t>
  </si>
  <si>
    <t>-0.8988298404247784</t>
  </si>
  <si>
    <t>0.2048725714504377</t>
  </si>
  <si>
    <t>19.985943358479137</t>
  </si>
  <si>
    <t>GATCCAGATCTAACTTGGGGTGGCTTTGTCTTCTTCTTTTGCCAATTCCACTCATTGTTCGGG</t>
  </si>
  <si>
    <t>A-53-C;T-60-C</t>
  </si>
  <si>
    <t>-0.2201894796671739</t>
  </si>
  <si>
    <t>0.11694618594524203</t>
  </si>
  <si>
    <t>39.3962074924174</t>
  </si>
  <si>
    <t>GATCCAGATCTAACTTGGGGTGGCTTTGTCTTCTTCTTTTGCCAATTCCACTCATTGTTGGGG</t>
  </si>
  <si>
    <t>A-53-C;T-60-G</t>
  </si>
  <si>
    <t>-0.05880104475134986</t>
  </si>
  <si>
    <t>0.12133106443001324</t>
  </si>
  <si>
    <t>46.296112303935395</t>
  </si>
  <si>
    <t>GATCCAGATCTAACTTGGGGTGGCTTTGTCTTCTTCTTTTGCCAATTCCACTCATTGTTTAGG</t>
  </si>
  <si>
    <t>A-53-C;G-61-A</t>
  </si>
  <si>
    <t>-0.5799931048297308</t>
  </si>
  <si>
    <t>0.1156391121509504</t>
  </si>
  <si>
    <t>27.491199354208185</t>
  </si>
  <si>
    <t>GATCCAGATCTAACTTGGGGTGGCTTTGTCTTCTTCTTTTGCCAATTCCACTCATTGTTTCGG</t>
  </si>
  <si>
    <t>A-53-C;G-61-C</t>
  </si>
  <si>
    <t>0.06961772748652717</t>
  </si>
  <si>
    <t>0.10555035280915329</t>
  </si>
  <si>
    <t>52.6400250182156</t>
  </si>
  <si>
    <t>GATCCAGATCTAACTTGGGGTGGCTTTGTCTTCTTCTTTTGCCAATTCCACTCATTGTTTGAG</t>
  </si>
  <si>
    <t>A-53-C;G-62-A</t>
  </si>
  <si>
    <t>0.3251355504775076</t>
  </si>
  <si>
    <t>0.07900030432363592</t>
  </si>
  <si>
    <t>67.96511679732562</t>
  </si>
  <si>
    <t>GATCCAGATCTAACTTGGGGTGGCTTTGTCTTCTTCTTTTGCCAATTCCACTCATTGTTTGCG</t>
  </si>
  <si>
    <t>A-53-C;G-62-C</t>
  </si>
  <si>
    <t>0.12172665766156901</t>
  </si>
  <si>
    <t>0.09993825828061778</t>
  </si>
  <si>
    <t>55.45576591677226</t>
  </si>
  <si>
    <t>GATCCAGATCTAACTTGGGGTGGCTTTGTCTTCTTCTTTTGCCAATTCCACTCATTGTTTGGA</t>
  </si>
  <si>
    <t>A-53-C;G-63-A</t>
  </si>
  <si>
    <t>-2.6448942394096653</t>
  </si>
  <si>
    <t>0.5426792469563315</t>
  </si>
  <si>
    <t>3.486731607909981</t>
  </si>
  <si>
    <t>GATCCAGATCTAACTTGGGGTGGCTTTGTCTTCTTCTTTTGCCAATTCCACTCATTGTTTGGC</t>
  </si>
  <si>
    <t>A-53-C;G-63-C</t>
  </si>
  <si>
    <t>-2.7333336554787464</t>
  </si>
  <si>
    <t>1.3246309169296064</t>
  </si>
  <si>
    <t>3.1916096414224238</t>
  </si>
  <si>
    <t>GATCCAGATCTAACTTGGGGTGGCTTTGTCTTCTTCTTTTGCCAATTCCACTCATTGTTTGGG</t>
  </si>
  <si>
    <t>A-53-C</t>
  </si>
  <si>
    <t>-0.06593156989657911</t>
  </si>
  <si>
    <t>0.01894176378304271</t>
  </si>
  <si>
    <t>45.9671708673526</t>
  </si>
  <si>
    <t>GATCCAGATCTAACTTGGGGTGGCTTTGTCTTCTTCTTTTGCCAATTCCACTCATTGTTTGTG</t>
  </si>
  <si>
    <t>A-53-C;G-62-T</t>
  </si>
  <si>
    <t>-0.09923726793007626</t>
  </si>
  <si>
    <t>0.11594126193828162</t>
  </si>
  <si>
    <t>44.461416444107776</t>
  </si>
  <si>
    <t>GATCCAGATCTAACTTGGGGTGGCTTTGTCTTCTTCTTTTGCCAATTCCACTCATTGTTTTGG</t>
  </si>
  <si>
    <t>A-53-C;G-61-T</t>
  </si>
  <si>
    <t>-0.18935597526425846</t>
  </si>
  <si>
    <t>0.10358003399562354</t>
  </si>
  <si>
    <t>40.62985168194201</t>
  </si>
  <si>
    <t>GATCCAGATCTAACTTGGGGTGGCTTTGTCTTCTTCTTTTGCCAATTCCACTCATTTTTTGGG</t>
  </si>
  <si>
    <t>A-53-C;G-57-T</t>
  </si>
  <si>
    <t>0.01810496797998981</t>
  </si>
  <si>
    <t>0.12892860957105817</t>
  </si>
  <si>
    <t>49.99704995464704</t>
  </si>
  <si>
    <t>GATCCAGATCTAACTTGGGGTGGCTTTGTCTTCTTCTTTTGCCAATTCCACTCCTTGTTTGGG</t>
  </si>
  <si>
    <t>A-53-C;A-54-C</t>
  </si>
  <si>
    <t>-0.4945017578229768</t>
  </si>
  <si>
    <t>0.21283044703623602</t>
  </si>
  <si>
    <t>29.944847618100532</t>
  </si>
  <si>
    <t>GATCCAGATCTAACTTGGGGTGGCTTTGTCTTCTTCTTTTGCCAATTCCACTCGTTGTTTGGG</t>
  </si>
  <si>
    <t>A-53-C;A-54-G</t>
  </si>
  <si>
    <t>0.22392823865279243</t>
  </si>
  <si>
    <t>0.13439376595956357</t>
  </si>
  <si>
    <t>61.423179085692645</t>
  </si>
  <si>
    <t>GATCCAGATCTAACTTGGGGTGGCTTTGTCTTCTTCTTTTGCCAATTCCACTCTTTGTTTGGG</t>
  </si>
  <si>
    <t>A-53-C;A-54-T</t>
  </si>
  <si>
    <t>-0.3070246334577109</t>
  </si>
  <si>
    <t>0.18161866148282158</t>
  </si>
  <si>
    <t>36.119554744062924</t>
  </si>
  <si>
    <t>GATCCAGATCTAACTTGGGGTGGCTTTGTCTTCTTCTTTTGCCAATTCCACTGAATGTTTGGG</t>
  </si>
  <si>
    <t>A-53-G;T-55-A</t>
  </si>
  <si>
    <t>0.48899750163821143</t>
  </si>
  <si>
    <t>0.11836553773236867</t>
  </si>
  <si>
    <t>80.06641969828465</t>
  </si>
  <si>
    <t>GATCCAGATCTAACTTGGGGTGGCTTTGTCTTCTTCTTTTGCCAATTCCACTGACTGTTTGGG</t>
  </si>
  <si>
    <t>A-53-G;T-55-C</t>
  </si>
  <si>
    <t>0.4280716011924137</t>
  </si>
  <si>
    <t>0.10832368339104348</t>
  </si>
  <si>
    <t>75.33393038164893</t>
  </si>
  <si>
    <t>GATCCAGATCTAACTTGGGGTGGCTTTGTCTTCTTCTTTTGCCAATTCCACTGAGTGTTTGGG</t>
  </si>
  <si>
    <t>A-53-G;T-55-G</t>
  </si>
  <si>
    <t>0.9853860907877723</t>
  </si>
  <si>
    <t>0.11224059190942433</t>
  </si>
  <si>
    <t>GATCCAGATCTAACTTGGGGTGGCTTTGTCTTCTTCTTTTGCCAATTCCACTGATAGTTTGGG</t>
  </si>
  <si>
    <t>A-53-G;T-56-A</t>
  </si>
  <si>
    <t>-0.23048407384791586</t>
  </si>
  <si>
    <t>0.12755614926299239</t>
  </si>
  <si>
    <t>38.99271995765273</t>
  </si>
  <si>
    <t>GATCCAGATCTAACTTGGGGTGGCTTTGTCTTCTTCTTTTGCCAATTCCACTGATCGTTTGGG</t>
  </si>
  <si>
    <t>A-53-G;T-56-C</t>
  </si>
  <si>
    <t>0.2189685806229673</t>
  </si>
  <si>
    <t>0.12534344296920086</t>
  </si>
  <si>
    <t>61.11929532500589</t>
  </si>
  <si>
    <t>GATCCAGATCTAACTTGGGGTGGCTTTGTCTTCTTCTTTTGCCAATTCCACTGATGGTTTGGG</t>
  </si>
  <si>
    <t>A-53-G;T-56-G</t>
  </si>
  <si>
    <t>0.15263267539039777</t>
  </si>
  <si>
    <t>0.10121620175295815</t>
  </si>
  <si>
    <t>57.19644294585743</t>
  </si>
  <si>
    <t>GATCCAGATCTAACTTGGGGTGGCTTTGTCTTCTTCTTTTGCCAATTCCACTGATTATTTGGG</t>
  </si>
  <si>
    <t>A-53-G;G-57-A</t>
  </si>
  <si>
    <t>0.18139239469264484</t>
  </si>
  <si>
    <t>0.08998344276162926</t>
  </si>
  <si>
    <t>58.865279195176726</t>
  </si>
  <si>
    <t>GATCCAGATCTAACTTGGGGTGGCTTTGTCTTCTTCTTTTGCCAATTCCACTGATTCTTTGGG</t>
  </si>
  <si>
    <t>A-53-G;G-57-C</t>
  </si>
  <si>
    <t>0.3863620655990857</t>
  </si>
  <si>
    <t>0.11033753864634634</t>
  </si>
  <si>
    <t>72.25641416335648</t>
  </si>
  <si>
    <t>GATCCAGATCTAACTTGGGGTGGCTTTGTCTTCTTCTTTTGCCAATTCCACTGATTGATTGGG</t>
  </si>
  <si>
    <t>A-53-G;T-58-A</t>
  </si>
  <si>
    <t>0.26184053596311724</t>
  </si>
  <si>
    <t>0.11809667707091169</t>
  </si>
  <si>
    <t>63.796579162052474</t>
  </si>
  <si>
    <t>GATCCAGATCTAACTTGGGGTGGCTTTGTCTTCTTCTTTTGCCAATTCCACTGATTGCTTGGG</t>
  </si>
  <si>
    <t>A-53-G;T-58-C</t>
  </si>
  <si>
    <t>0.22038208179885693</t>
  </si>
  <si>
    <t>0.10110329011849681</t>
  </si>
  <si>
    <t>61.205748607331074</t>
  </si>
  <si>
    <t>GATCCAGATCTAACTTGGGGTGGCTTTGTCTTCTTCTTTTGCCAATTCCACTGATTGGTTGGG</t>
  </si>
  <si>
    <t>A-53-G;T-58-G</t>
  </si>
  <si>
    <t>-0.07756608130432871</t>
  </si>
  <si>
    <t>0.14921110570291377</t>
  </si>
  <si>
    <t>45.435464363922335</t>
  </si>
  <si>
    <t>GATCCAGATCTAACTTGGGGTGGCTTTGTCTTCTTCTTTTGCCAATTCCACTGATTGTATGGG</t>
  </si>
  <si>
    <t>A-53-G;T-59-A</t>
  </si>
  <si>
    <t>0.1747618803779476</t>
  </si>
  <si>
    <t>0.10038566782671625</t>
  </si>
  <si>
    <t>58.47626323200539</t>
  </si>
  <si>
    <t>GATCCAGATCTAACTTGGGGTGGCTTTGTCTTCTTCTTTTGCCAATTCCACTGATTGTCTGGG</t>
  </si>
  <si>
    <t>A-53-G;T-59-C</t>
  </si>
  <si>
    <t>0.42905499092819155</t>
  </si>
  <si>
    <t>0.11144727712230451</t>
  </si>
  <si>
    <t>75.40804943352636</t>
  </si>
  <si>
    <t>GATCCAGATCTAACTTGGGGTGGCTTTGTCTTCTTCTTTTGCCAATTCCACTGATTGTGTGGG</t>
  </si>
  <si>
    <t>A-53-G;T-59-G</t>
  </si>
  <si>
    <t>0.5339833895420055</t>
  </si>
  <si>
    <t>0.12275026839288246</t>
  </si>
  <si>
    <t>83.75052374376192</t>
  </si>
  <si>
    <t>GATCCAGATCTAACTTGGGGTGGCTTTGTCTTCTTCTTTTGCCAATTCCACTGATTGTTAGGG</t>
  </si>
  <si>
    <t>A-53-G;T-60-A</t>
  </si>
  <si>
    <t>-0.8289276161475183</t>
  </si>
  <si>
    <t>0.18707036112146894</t>
  </si>
  <si>
    <t>21.432992033311685</t>
  </si>
  <si>
    <t>GATCCAGATCTAACTTGGGGTGGCTTTGTCTTCTTCTTTTGCCAATTCCACTGATTGTTCGGG</t>
  </si>
  <si>
    <t>A-53-G;T-60-C</t>
  </si>
  <si>
    <t>0.43001878550966377</t>
  </si>
  <si>
    <t>0.08094093354005837</t>
  </si>
  <si>
    <t>75.48076233749262</t>
  </si>
  <si>
    <t>GATCCAGATCTAACTTGGGGTGGCTTTGTCTTCTTCTTTTGCCAATTCCACTGATTGTTGGGG</t>
  </si>
  <si>
    <t>A-53-G;T-60-G</t>
  </si>
  <si>
    <t>-0.05346928571240897</t>
  </si>
  <si>
    <t>0.13544520625450934</t>
  </si>
  <si>
    <t>46.5436112351941</t>
  </si>
  <si>
    <t>GATCCAGATCTAACTTGGGGTGGCTTTGTCTTCTTCTTTTGCCAATTCCACTGATTGTTTAGG</t>
  </si>
  <si>
    <t>A-53-G;G-61-A</t>
  </si>
  <si>
    <t>-0.2356225523612644</t>
  </si>
  <si>
    <t>0.10838728412092746</t>
  </si>
  <si>
    <t>38.79287060451119</t>
  </si>
  <si>
    <t>GATCCAGATCTAACTTGGGGTGGCTTTGTCTTCTTCTTTTGCCAATTCCACTGATTGTTTCGG</t>
  </si>
  <si>
    <t>A-53-G;G-61-C</t>
  </si>
  <si>
    <t>-0.021483415427610425</t>
  </si>
  <si>
    <t>0.12529720489298268</t>
  </si>
  <si>
    <t>48.05641433220855</t>
  </si>
  <si>
    <t>GATCCAGATCTAACTTGGGGTGGCTTTGTCTTCTTCTTTTGCCAATTCCACTGATTGTTTGAG</t>
  </si>
  <si>
    <t>A-53-G;G-62-A</t>
  </si>
  <si>
    <t>0.610342784713532</t>
  </si>
  <si>
    <t>0.07311162958687391</t>
  </si>
  <si>
    <t>90.39616279271644</t>
  </si>
  <si>
    <t>GATCCAGATCTAACTTGGGGTGGCTTTGTCTTCTTCTTTTGCCAATTCCACTGATTGTTTGCG</t>
  </si>
  <si>
    <t>A-53-G;G-62-C</t>
  </si>
  <si>
    <t>0.6177731340517705</t>
  </si>
  <si>
    <t>0.10303326289834087</t>
  </si>
  <si>
    <t>91.07033944334083</t>
  </si>
  <si>
    <t>GATCCAGATCTAACTTGGGGTGGCTTTGTCTTCTTCTTTTGCCAATTCCACTGATTGTTTGGA</t>
  </si>
  <si>
    <t>A-53-G;G-63-A</t>
  </si>
  <si>
    <t>-2.5677289544233113</t>
  </si>
  <si>
    <t>0.4133881057897893</t>
  </si>
  <si>
    <t>3.766439330058995</t>
  </si>
  <si>
    <t>GATCCAGATCTAACTTGGGGTGGCTTTGTCTTCTTCTTTTGCCAATTCCACTGATTGTTTGGC</t>
  </si>
  <si>
    <t>A-53-G;G-63-C</t>
  </si>
  <si>
    <t>-1.7269237061793563</t>
  </si>
  <si>
    <t>0.9394398962084083</t>
  </si>
  <si>
    <t>8.731483866153138</t>
  </si>
  <si>
    <t>GATCCAGATCTAACTTGGGGTGGCTTTGTCTTCTTCTTTTGCCAATTCCACTGATTGTTTGGG</t>
  </si>
  <si>
    <t>A-53-G</t>
  </si>
  <si>
    <t>0.20964802918600467</t>
  </si>
  <si>
    <t>0.018245343136265336</t>
  </si>
  <si>
    <t>60.55227635872419</t>
  </si>
  <si>
    <t>GATCCAGATCTAACTTGGGGTGGCTTTGTCTTCTTCTTTTGCCAATTCCACTGATTGTTTGTG</t>
  </si>
  <si>
    <t>A-53-G;G-62-T</t>
  </si>
  <si>
    <t>0.09099487352739899</t>
  </si>
  <si>
    <t>0.12077587254469645</t>
  </si>
  <si>
    <t>53.77743246894989</t>
  </si>
  <si>
    <t>GATCCAGATCTAACTTGGGGTGGCTTTGTCTTCTTCTTTTGCCAATTCCACTGATTGTTTTGG</t>
  </si>
  <si>
    <t>A-53-G;G-61-T</t>
  </si>
  <si>
    <t>0.20729780685429644</t>
  </si>
  <si>
    <t>0.09919468382765659</t>
  </si>
  <si>
    <t>60.41013214726851</t>
  </si>
  <si>
    <t>GATCCAGATCTAACTTGGGGTGGCTTTGTCTTCTTCTTTTGCCAATTCCACTGATTTTTTGGG</t>
  </si>
  <si>
    <t>A-53-G;G-57-T</t>
  </si>
  <si>
    <t>0.20272752359069118</t>
  </si>
  <si>
    <t>0.10798263490367434</t>
  </si>
  <si>
    <t>60.13467067930677</t>
  </si>
  <si>
    <t>GATCCAGATCTAACTTGGGGTGGCTTTGTCTTCTTCTTTTGCCAATTCCACTGCTTGTTTGGG</t>
  </si>
  <si>
    <t>A-53-G;A-54-C</t>
  </si>
  <si>
    <t>0.3263806992795019</t>
  </si>
  <si>
    <t>0.11324555448965828</t>
  </si>
  <si>
    <t>68.04979618936446</t>
  </si>
  <si>
    <t>GATCCAGATCTAACTTGGGGTGGCTTTGTCTTCTTCTTTTGCCAATTCCACTGGTTGTTTGGG</t>
  </si>
  <si>
    <t>A-53-G;A-54-G</t>
  </si>
  <si>
    <t>0.1030232925835477</t>
  </si>
  <si>
    <t>0.12202215694751674</t>
  </si>
  <si>
    <t>54.42819594416859</t>
  </si>
  <si>
    <t>GATCCAGATCTAACTTGGGGTGGCTTTGTCTTCTTCTTTTGCCAATTCCACTGTTTGTTTGGG</t>
  </si>
  <si>
    <t>A-53-G;A-54-T</t>
  </si>
  <si>
    <t>0.16098668186363063</t>
  </si>
  <si>
    <t>0.10339981044010597</t>
  </si>
  <si>
    <t>57.6762638232991</t>
  </si>
  <si>
    <t>GATCCAGATCTAACTTGGGGTGGCTTTGTCTTCTTCTTTTGCCAATTCCACTTAATGTTTGGG</t>
  </si>
  <si>
    <t>A-53-T;T-55-A</t>
  </si>
  <si>
    <t>0.2978071487239757</t>
  </si>
  <si>
    <t>0.11373924412587107</t>
  </si>
  <si>
    <t>66.13288874303132</t>
  </si>
  <si>
    <t>GATCCAGATCTAACTTGGGGTGGCTTTGTCTTCTTCTTTTGCCAATTCCACTTACTGTTTGGG</t>
  </si>
  <si>
    <t>A-53-T;T-55-C</t>
  </si>
  <si>
    <t>-0.0035873334880258817</t>
  </si>
  <si>
    <t>0.12192111358866371</t>
  </si>
  <si>
    <t>48.92417748129697</t>
  </si>
  <si>
    <t>GATCCAGATCTAACTTGGGGTGGCTTTGTCTTCTTCTTTTGCCAATTCCACTTAGTGTTTGGG</t>
  </si>
  <si>
    <t>A-53-T;T-55-G</t>
  </si>
  <si>
    <t>-0.7049941756000538</t>
  </si>
  <si>
    <t>0.23735169325915695</t>
  </si>
  <si>
    <t>24.26087230058837</t>
  </si>
  <si>
    <t>GATCCAGATCTAACTTGGGGTGGCTTTGTCTTCTTCTTTTGCCAATTCCACTTATAGTTTGGG</t>
  </si>
  <si>
    <t>A-53-T;T-56-A</t>
  </si>
  <si>
    <t>-0.21516147467065025</t>
  </si>
  <si>
    <t>0.17197923657229192</t>
  </si>
  <si>
    <t>39.594790640702136</t>
  </si>
  <si>
    <t>GATCCAGATCTAACTTGGGGTGGCTTTGTCTTCTTCTTTTGCCAATTCCACTTATCGTTTGGG</t>
  </si>
  <si>
    <t>A-53-T;T-56-C</t>
  </si>
  <si>
    <t>0.023471097350096115</t>
  </si>
  <si>
    <t>0.11540916330086065</t>
  </si>
  <si>
    <t>50.266061723280046</t>
  </si>
  <si>
    <t>GATCCAGATCTAACTTGGGGTGGCTTTGTCTTCTTCTTTTGCCAATTCCACTTATGGTTTGGG</t>
  </si>
  <si>
    <t>A-53-T;T-56-G</t>
  </si>
  <si>
    <t>-0.4220003950885072</t>
  </si>
  <si>
    <t>0.13990026735893035</t>
  </si>
  <si>
    <t>32.19652861373705</t>
  </si>
  <si>
    <t>GATCCAGATCTAACTTGGGGTGGCTTTGTCTTCTTCTTTTGCCAATTCCACTTATTATTTGGG</t>
  </si>
  <si>
    <t>A-53-T;G-57-A</t>
  </si>
  <si>
    <t>-0.20846271546950296</t>
  </si>
  <si>
    <t>0.10862554174258524</t>
  </si>
  <si>
    <t>39.860916971763665</t>
  </si>
  <si>
    <t>GATCCAGATCTAACTTGGGGTGGCTTTGTCTTCTTCTTTTGCCAATTCCACTTATTCTTTGGG</t>
  </si>
  <si>
    <t>A-53-T;G-57-C</t>
  </si>
  <si>
    <t>-0.4560148373135533</t>
  </si>
  <si>
    <t>0.1548553409309216</t>
  </si>
  <si>
    <t>31.119797663917637</t>
  </si>
  <si>
    <t>GATCCAGATCTAACTTGGGGTGGCTTTGTCTTCTTCTTTTGCCAATTCCACTTATTGATTGGG</t>
  </si>
  <si>
    <t>A-53-T;T-58-A</t>
  </si>
  <si>
    <t>-0.10720035167303744</t>
  </si>
  <si>
    <t>0.1320201398085531</t>
  </si>
  <si>
    <t>44.10877239213994</t>
  </si>
  <si>
    <t>GATCCAGATCTAACTTGGGGTGGCTTTGTCTTCTTCTTTTGCCAATTCCACTTATTGCTTGGG</t>
  </si>
  <si>
    <t>A-53-T;T-58-C</t>
  </si>
  <si>
    <t>-0.1482179743346749</t>
  </si>
  <si>
    <t>0.10942160658643224</t>
  </si>
  <si>
    <t>42.336138546194576</t>
  </si>
  <si>
    <t>GATCCAGATCTAACTTGGGGTGGCTTTGTCTTCTTCTTTTGCCAATTCCACTTATTGGTTGGG</t>
  </si>
  <si>
    <t>A-53-T;T-58-G</t>
  </si>
  <si>
    <t>-0.7127270419181666</t>
  </si>
  <si>
    <t>0.18994246566878292</t>
  </si>
  <si>
    <t>24.073989718592994</t>
  </si>
  <si>
    <t>GATCCAGATCTAACTTGGGGTGGCTTTGTCTTCTTCTTTTGCCAATTCCACTTATTGTATGGG</t>
  </si>
  <si>
    <t>A-53-T;T-59-A</t>
  </si>
  <si>
    <t>-0.36112426518499186</t>
  </si>
  <si>
    <t>0.1423229124128815</t>
  </si>
  <si>
    <t>34.21741652692798</t>
  </si>
  <si>
    <t>GATCCAGATCTAACTTGGGGTGGCTTTGTCTTCTTCTTTTGCCAATTCCACTTATTGTCTGGG</t>
  </si>
  <si>
    <t>A-53-T;T-59-C</t>
  </si>
  <si>
    <t>-0.1579140423427033</t>
  </si>
  <si>
    <t>0.12317923367063914</t>
  </si>
  <si>
    <t>41.92762814045212</t>
  </si>
  <si>
    <t>GATCCAGATCTAACTTGGGGTGGCTTTGTCTTCTTCTTTTGCCAATTCCACTTATTGTGTGGG</t>
  </si>
  <si>
    <t>A-53-T;T-59-G</t>
  </si>
  <si>
    <t>-0.7068859810135568</t>
  </si>
  <si>
    <t>0.16288051830558573</t>
  </si>
  <si>
    <t>24.215018837624065</t>
  </si>
  <si>
    <t>GATCCAGATCTAACTTGGGGTGGCTTTGTCTTCTTCTTTTGCCAATTCCACTTATTGTTAGGG</t>
  </si>
  <si>
    <t>A-53-T;T-60-A</t>
  </si>
  <si>
    <t>-1.3514838810249572</t>
  </si>
  <si>
    <t>0.3282728007057071</t>
  </si>
  <si>
    <t>12.709822932810914</t>
  </si>
  <si>
    <t>GATCCAGATCTAACTTGGGGTGGCTTTGTCTTCTTCTTTTGCCAATTCCACTTATTGTTCGGG</t>
  </si>
  <si>
    <t>A-53-T;T-60-C</t>
  </si>
  <si>
    <t>-0.04648661975724633</t>
  </si>
  <si>
    <t>0.12491585048089927</t>
  </si>
  <si>
    <t>46.86974704838331</t>
  </si>
  <si>
    <t>GATCCAGATCTAACTTGGGGTGGCTTTGTCTTCTTCTTTTGCCAATTCCACTTATTGTTGGGG</t>
  </si>
  <si>
    <t>A-53-T;T-60-G</t>
  </si>
  <si>
    <t>-0.363854577567778</t>
  </si>
  <si>
    <t>0.18398992600894584</t>
  </si>
  <si>
    <t>34.12411971355753</t>
  </si>
  <si>
    <t>GATCCAGATCTAACTTGGGGTGGCTTTGTCTTCTTCTTTTGCCAATTCCACTTATTGTTTAGG</t>
  </si>
  <si>
    <t>A-53-T;G-61-A</t>
  </si>
  <si>
    <t>-0.7529023781489282</t>
  </si>
  <si>
    <t>0.11803345051563759</t>
  </si>
  <si>
    <t>23.12597990223764</t>
  </si>
  <si>
    <t>GATCCAGATCTAACTTGGGGTGGCTTTGTCTTCTTCTTTTGCCAATTCCACTTATTGTTTCGG</t>
  </si>
  <si>
    <t>A-53-T;G-61-C</t>
  </si>
  <si>
    <t>-0.12757302722065292</t>
  </si>
  <si>
    <t>0.13684390235820484</t>
  </si>
  <si>
    <t>43.21925042047695</t>
  </si>
  <si>
    <t>GATCCAGATCTAACTTGGGGTGGCTTTGTCTTCTTCTTTTGCCAATTCCACTTATTGTTTGAG</t>
  </si>
  <si>
    <t>A-53-T;G-62-A</t>
  </si>
  <si>
    <t>0.4259309520452591</t>
  </si>
  <si>
    <t>0.07124889026947646</t>
  </si>
  <si>
    <t>75.17283934903143</t>
  </si>
  <si>
    <t>GATCCAGATCTAACTTGGGGTGGCTTTGTCTTCTTCTTTTGCCAATTCCACTTATTGTTTGCG</t>
  </si>
  <si>
    <t>A-53-T;G-62-C</t>
  </si>
  <si>
    <t>-0.2144655095859131</t>
  </si>
  <si>
    <t>0.10771380590540826</t>
  </si>
  <si>
    <t>39.62235682396339</t>
  </si>
  <si>
    <t>GATCCAGATCTAACTTGGGGTGGCTTTGTCTTCTTCTTTTGCCAATTCCACTTATTGTTTGGA</t>
  </si>
  <si>
    <t>A-53-T;G-63-A</t>
  </si>
  <si>
    <t>-3.270791362507217</t>
  </si>
  <si>
    <t>0.7577202302841994</t>
  </si>
  <si>
    <t>1.8646393796729461</t>
  </si>
  <si>
    <t>GATCCAGATCTAACTTGGGGTGGCTTTGTCTTCTTCTTTTGCCAATTCCACTTATTGTTTGGG</t>
  </si>
  <si>
    <t>A-53-T</t>
  </si>
  <si>
    <t>-0.2820364544768612</t>
  </si>
  <si>
    <t>0.019755216047314363</t>
  </si>
  <si>
    <t>37.03348784954103</t>
  </si>
  <si>
    <t>GATCCAGATCTAACTTGGGGTGGCTTTGTCTTCTTCTTTTGCCAATTCCACTTATTGTTTGGT</t>
  </si>
  <si>
    <t>A-53-T;G-63-T</t>
  </si>
  <si>
    <t>-2.6135923030309254</t>
  </si>
  <si>
    <t>1.055479494625199</t>
  </si>
  <si>
    <t>3.5975991916020624</t>
  </si>
  <si>
    <t>GATCCAGATCTAACTTGGGGTGGCTTTGTCTTCTTCTTTTGCCAATTCCACTTATTGTTTGTG</t>
  </si>
  <si>
    <t>A-53-T;G-62-T</t>
  </si>
  <si>
    <t>-0.4463373061876521</t>
  </si>
  <si>
    <t>0.1472106574147202</t>
  </si>
  <si>
    <t>31.4224224429545</t>
  </si>
  <si>
    <t>GATCCAGATCTAACTTGGGGTGGCTTTGTCTTCTTCTTTTGCCAATTCCACTTATTGTTTTGG</t>
  </si>
  <si>
    <t>A-53-T;G-61-T</t>
  </si>
  <si>
    <t>-0.39534073104318207</t>
  </si>
  <si>
    <t>0.12152585679993026</t>
  </si>
  <si>
    <t>33.06642125122735</t>
  </si>
  <si>
    <t>GATCCAGATCTAACTTGGGGTGGCTTTGTCTTCTTCTTTTGCCAATTCCACTTATTTTTTGGG</t>
  </si>
  <si>
    <t>A-53-T;G-57-T</t>
  </si>
  <si>
    <t>0.27470458247915125</t>
  </si>
  <si>
    <t>0.11554328879560485</t>
  </si>
  <si>
    <t>64.62256267861075</t>
  </si>
  <si>
    <t>GATCCAGATCTAACTTGGGGTGGCTTTGTCTTCTTCTTTTGCCAATTCCACTTCTTGTTTGGG</t>
  </si>
  <si>
    <t>A-53-T;A-54-C</t>
  </si>
  <si>
    <t>0.07973462277055929</t>
  </si>
  <si>
    <t>0.10181086089604578</t>
  </si>
  <si>
    <t>53.17528164132155</t>
  </si>
  <si>
    <t>GATCCAGATCTAACTTGGGGTGGCTTTGTCTTCTTCTTTTGCCAATTCCACTTGTTGTTTGGG</t>
  </si>
  <si>
    <t>A-53-T;A-54-G</t>
  </si>
  <si>
    <t>-0.30549719330843644</t>
  </si>
  <si>
    <t>0.12653022791521096</t>
  </si>
  <si>
    <t>36.174767358400274</t>
  </si>
  <si>
    <t>GATCCAGATCTAACTTGGGGTGGCTTTGTCTTCTTCTTTTGCCAATTCCACTTTTTGTTTGGG</t>
  </si>
  <si>
    <t>A-53-T;A-54-T</t>
  </si>
  <si>
    <t>-0.44752591268704245</t>
  </si>
  <si>
    <t>0.14811496610598154</t>
  </si>
  <si>
    <t>31.38509573519049</t>
  </si>
  <si>
    <t>GATCCAGATCTAACTTGGGGTGGCTTTGTCTTCTTCTTTTGCCAATTCCAGAAATTGTTTGGG</t>
  </si>
  <si>
    <t>C-51-G;T-52-A</t>
  </si>
  <si>
    <t>0.6329919744970637</t>
  </si>
  <si>
    <t>0.09943131881106827</t>
  </si>
  <si>
    <t>92.46692465687858</t>
  </si>
  <si>
    <t>GATCCAGATCTAACTTGGGGTGGCTTTGTCTTCTTCTTTTGCCAATTCCAGCAATTGTTTGGG</t>
  </si>
  <si>
    <t>C-51-G;T-52-C</t>
  </si>
  <si>
    <t>0.20858495127133808</t>
  </si>
  <si>
    <t>0.12786343958273574</t>
  </si>
  <si>
    <t>60.48793877503577</t>
  </si>
  <si>
    <t>GATCCAGATCTAACTTGGGGTGGCTTTGTCTTCTTCTTTTGCCAATTCCAGGAATTGTTTGGG</t>
  </si>
  <si>
    <t>C-51-G;T-52-G</t>
  </si>
  <si>
    <t>0.19121365523817824</t>
  </si>
  <si>
    <t>0.10379318907633196</t>
  </si>
  <si>
    <t>59.446258745041334</t>
  </si>
  <si>
    <t>GATCCAGATCTAACTTGGGGTGGCTTTGTCTTCTTCTTTTGCCAATTCCAGTAAATGTTTGGG</t>
  </si>
  <si>
    <t>C-51-G;T-55-A</t>
  </si>
  <si>
    <t>0.10688159770573102</t>
  </si>
  <si>
    <t>0.10721144897697608</t>
  </si>
  <si>
    <t>54.63860217607437</t>
  </si>
  <si>
    <t>GATCCAGATCTAACTTGGGGTGGCTTTGTCTTCTTCTTTTGCCAATTCCAGTAACTGTTTGGG</t>
  </si>
  <si>
    <t>C-51-G;T-55-C</t>
  </si>
  <si>
    <t>0.5121062109949083</t>
  </si>
  <si>
    <t>0.0973009259064978</t>
  </si>
  <si>
    <t>81.9381951829422</t>
  </si>
  <si>
    <t>GATCCAGATCTAACTTGGGGTGGCTTTGTCTTCTTCTTTTGCCAATTCCAGTAAGTGTTTGGG</t>
  </si>
  <si>
    <t>C-51-G;T-55-G</t>
  </si>
  <si>
    <t>0.07408638213967703</t>
  </si>
  <si>
    <t>0.128329997531928</t>
  </si>
  <si>
    <t>52.87578147573484</t>
  </si>
  <si>
    <t>GATCCAGATCTAACTTGGGGTGGCTTTGTCTTCTTCTTTTGCCAATTCCAGTAATAGTTTGGG</t>
  </si>
  <si>
    <t>C-51-G;T-56-A</t>
  </si>
  <si>
    <t>0.09883067488967409</t>
  </si>
  <si>
    <t>0.1063676496835921</t>
  </si>
  <si>
    <t>54.200477029553745</t>
  </si>
  <si>
    <t>GATCCAGATCTAACTTGGGGTGGCTTTGTCTTCTTCTTTTGCCAATTCCAGTAATCGTTTGGG</t>
  </si>
  <si>
    <t>C-51-G;T-56-C</t>
  </si>
  <si>
    <t>0.14689014069580164</t>
  </si>
  <si>
    <t>0.10315416682703125</t>
  </si>
  <si>
    <t>56.868931660313166</t>
  </si>
  <si>
    <t>GATCCAGATCTAACTTGGGGTGGCTTTGTCTTCTTCTTTTGCCAATTCCAGTAATGGTTTGGG</t>
  </si>
  <si>
    <t>C-51-G;T-56-G</t>
  </si>
  <si>
    <t>0.07123750110975835</t>
  </si>
  <si>
    <t>0.11173788089018029</t>
  </si>
  <si>
    <t>52.725359034503384</t>
  </si>
  <si>
    <t>GATCCAGATCTAACTTGGGGTGGCTTTGTCTTCTTCTTTTGCCAATTCCAGTAATTATTTGGG</t>
  </si>
  <si>
    <t>C-51-G;G-57-A</t>
  </si>
  <si>
    <t>0.4514603039921935</t>
  </si>
  <si>
    <t>0.08831609090401517</t>
  </si>
  <si>
    <t>77.11665988871113</t>
  </si>
  <si>
    <t>GATCCAGATCTAACTTGGGGTGGCTTTGTCTTCTTCTTTTGCCAATTCCAGTAATTCTTTGGG</t>
  </si>
  <si>
    <t>C-51-G;G-57-C</t>
  </si>
  <si>
    <t>0.06892946858426616</t>
  </si>
  <si>
    <t>0.1126939764365795</t>
  </si>
  <si>
    <t>52.603807517319964</t>
  </si>
  <si>
    <t>GATCCAGATCTAACTTGGGGTGGCTTTGTCTTCTTCTTTTGCCAATTCCAGTAATTGATTGGG</t>
  </si>
  <si>
    <t>C-51-G;T-58-A</t>
  </si>
  <si>
    <t>0.10897908200170348</t>
  </si>
  <si>
    <t>0.10844205131687501</t>
  </si>
  <si>
    <t>54.75332605980475</t>
  </si>
  <si>
    <t>GATCCAGATCTAACTTGGGGTGGCTTTGTCTTCTTCTTTTGCCAATTCCAGTAATTGCTTGGG</t>
  </si>
  <si>
    <t>C-51-G;T-58-C</t>
  </si>
  <si>
    <t>-0.07635874830276931</t>
  </si>
  <si>
    <t>0.10133796745759865</t>
  </si>
  <si>
    <t>45.490353227390806</t>
  </si>
  <si>
    <t>GATCCAGATCTAACTTGGGGTGGCTTTGTCTTCTTCTTTTGCCAATTCCAGTAATTGGTTGGG</t>
  </si>
  <si>
    <t>C-51-G;T-58-G</t>
  </si>
  <si>
    <t>-0.3781105114587994</t>
  </si>
  <si>
    <t>0.1409548794514851</t>
  </si>
  <si>
    <t>33.64109965026298</t>
  </si>
  <si>
    <t>GATCCAGATCTAACTTGGGGTGGCTTTGTCTTCTTCTTTTGCCAATTCCAGTAATTGTATGGG</t>
  </si>
  <si>
    <t>C-51-G;T-59-A</t>
  </si>
  <si>
    <t>0.27831798110015366</t>
  </si>
  <si>
    <t>0.07209150030517332</t>
  </si>
  <si>
    <t>64.85649214315372</t>
  </si>
  <si>
    <t>GATCCAGATCTAACTTGGGGTGGCTTTGTCTTCTTCTTTTGCCAATTCCAGTAATTGTCTGGG</t>
  </si>
  <si>
    <t>C-51-G;T-59-C</t>
  </si>
  <si>
    <t>0.24249279146518304</t>
  </si>
  <si>
    <t>0.09708982854928642</t>
  </si>
  <si>
    <t>62.57412326455185</t>
  </si>
  <si>
    <t>GATCCAGATCTAACTTGGGGTGGCTTTGTCTTCTTCTTTTGCCAATTCCAGTAATTGTGTGGG</t>
  </si>
  <si>
    <t>C-51-G;T-59-G</t>
  </si>
  <si>
    <t>0.27492075661309723</t>
  </si>
  <si>
    <t>0.11596680566661716</t>
  </si>
  <si>
    <t>64.63653391518675</t>
  </si>
  <si>
    <t>GATCCAGATCTAACTTGGGGTGGCTTTGTCTTCTTCTTTTGCCAATTCCAGTAATTGTTAGGG</t>
  </si>
  <si>
    <t>C-51-G;T-60-A</t>
  </si>
  <si>
    <t>-1.1835473270695478</t>
  </si>
  <si>
    <t>0.18320152487614108</t>
  </si>
  <si>
    <t>15.033960986454543</t>
  </si>
  <si>
    <t>GATCCAGATCTAACTTGGGGTGGCTTTGTCTTCTTCTTTTGCCAATTCCAGTAATTGTTCGGG</t>
  </si>
  <si>
    <t>C-51-G;T-60-C</t>
  </si>
  <si>
    <t>0.07920129208520207</t>
  </si>
  <si>
    <t>0.09216177862738216</t>
  </si>
  <si>
    <t>53.14692919320706</t>
  </si>
  <si>
    <t>GATCCAGATCTAACTTGGGGTGGCTTTGTCTTCTTCTTTTGCCAATTCCAGTAATTGTTGGGG</t>
  </si>
  <si>
    <t>C-51-G;T-60-G</t>
  </si>
  <si>
    <t>-0.4060335072661275</t>
  </si>
  <si>
    <t>0.12454813808785004</t>
  </si>
  <si>
    <t>32.71473302093107</t>
  </si>
  <si>
    <t>GATCCAGATCTAACTTGGGGTGGCTTTGTCTTCTTCTTTTGCCAATTCCAGTAATTGTTTAGG</t>
  </si>
  <si>
    <t>C-51-G;G-61-A</t>
  </si>
  <si>
    <t>-0.31283891993578594</t>
  </si>
  <si>
    <t>0.09914751227052312</t>
  </si>
  <si>
    <t>35.910154651297724</t>
  </si>
  <si>
    <t>GATCCAGATCTAACTTGGGGTGGCTTTGTCTTCTTCTTTTGCCAATTCCAGTAATTGTTTCGG</t>
  </si>
  <si>
    <t>C-51-G;G-61-C</t>
  </si>
  <si>
    <t>0.29137283112555185</t>
  </si>
  <si>
    <t>0.09415750047391563</t>
  </si>
  <si>
    <t>65.70873476719886</t>
  </si>
  <si>
    <t>GATCCAGATCTAACTTGGGGTGGCTTTGTCTTCTTCTTTTGCCAATTCCAGTAATTGTTTGAG</t>
  </si>
  <si>
    <t>C-51-G;G-62-A</t>
  </si>
  <si>
    <t>0.2560496648598551</t>
  </si>
  <si>
    <t>0.07635160320913609</t>
  </si>
  <si>
    <t>63.428209016726484</t>
  </si>
  <si>
    <t>GATCCAGATCTAACTTGGGGTGGCTTTGTCTTCTTCTTTTGCCAATTCCAGTAATTGTTTGCG</t>
  </si>
  <si>
    <t>C-51-G;G-62-C</t>
  </si>
  <si>
    <t>0.5446327487601115</t>
  </si>
  <si>
    <t>0.1046853877104712</t>
  </si>
  <si>
    <t>84.64717908418287</t>
  </si>
  <si>
    <t>GATCCAGATCTAACTTGGGGTGGCTTTGTCTTCTTCTTTTGCCAATTCCAGTAATTGTTTGGA</t>
  </si>
  <si>
    <t>C-51-G;G-63-A</t>
  </si>
  <si>
    <t>-2.498678249964789</t>
  </si>
  <si>
    <t>0.4591642252536462</t>
  </si>
  <si>
    <t>4.0357041007891405</t>
  </si>
  <si>
    <t>GATCCAGATCTAACTTGGGGTGGCTTTGTCTTCTTCTTTTGCCAATTCCAGTAATTGTTTGGG</t>
  </si>
  <si>
    <t>C-51-G</t>
  </si>
  <si>
    <t>0.05823147869829656</t>
  </si>
  <si>
    <t>0.017859829602739175</t>
  </si>
  <si>
    <t>52.04405198456788</t>
  </si>
  <si>
    <t>GATCCAGATCTAACTTGGGGTGGCTTTGTCTTCTTCTTTTGCCAATTCCAGTAATTGTTTGTG</t>
  </si>
  <si>
    <t>C-51-G;G-62-T</t>
  </si>
  <si>
    <t>0.15288963292766827</t>
  </si>
  <si>
    <t>0.09968243861476044</t>
  </si>
  <si>
    <t>57.21114189139897</t>
  </si>
  <si>
    <t>GATCCAGATCTAACTTGGGGTGGCTTTGTCTTCTTCTTTTGCCAATTCCAGTAATTGTTTTGG</t>
  </si>
  <si>
    <t>C-51-G;G-61-T</t>
  </si>
  <si>
    <t>0.14839309428480912</t>
  </si>
  <si>
    <t>0.09712777544392652</t>
  </si>
  <si>
    <t>56.9544672871926</t>
  </si>
  <si>
    <t>GATCCAGATCTAACTTGGGGTGGCTTTGTCTTCTTCTTTTGCCAATTCCAGTAATTTTTTGGG</t>
  </si>
  <si>
    <t>C-51-G;G-57-T</t>
  </si>
  <si>
    <t>0.719878696805738</t>
  </si>
  <si>
    <t>0.09527564214900833</t>
  </si>
  <si>
    <t>GATCCAGATCTAACTTGGGGTGGCTTTGTCTTCTTCTTTTGCCAATTCCAGTACTTGTTTGGG</t>
  </si>
  <si>
    <t>C-51-G;A-54-C</t>
  </si>
  <si>
    <t>0.1850866518061069</t>
  </si>
  <si>
    <t>0.11149891526516034</t>
  </si>
  <si>
    <t>59.08314484967401</t>
  </si>
  <si>
    <t>GATCCAGATCTAACTTGGGGTGGCTTTGTCTTCTTCTTTTGCCAATTCCAGTAGTTGTTTGGG</t>
  </si>
  <si>
    <t>C-51-G;A-54-G</t>
  </si>
  <si>
    <t>-0.468556318150903</t>
  </si>
  <si>
    <t>0.1453616312368677</t>
  </si>
  <si>
    <t>30.731946515431584</t>
  </si>
  <si>
    <t>GATCCAGATCTAACTTGGGGTGGCTTTGTCTTCTTCTTTTGCCAATTCCAGTATTTGTTTGGG</t>
  </si>
  <si>
    <t>C-51-G;A-54-T</t>
  </si>
  <si>
    <t>0.13982184425341615</t>
  </si>
  <si>
    <t>0.11478728234056768</t>
  </si>
  <si>
    <t>56.46838246086268</t>
  </si>
  <si>
    <t>GATCCAGATCTAACTTGGGGTGGCTTTGTCTTCTTCTTTTGCCAATTCCAGTCATTGTTTGGG</t>
  </si>
  <si>
    <t>C-51-G;A-53-C</t>
  </si>
  <si>
    <t>0.17039429408188217</t>
  </si>
  <si>
    <t>0.094760568855162</t>
  </si>
  <si>
    <t>58.22142003600498</t>
  </si>
  <si>
    <t>GATCCAGATCTAACTTGGGGTGGCTTTGTCTTCTTCTTTTGCCAATTCCAGTGATTGTTTGGG</t>
  </si>
  <si>
    <t>C-51-G;A-53-G</t>
  </si>
  <si>
    <t>0.328869713286355</t>
  </si>
  <si>
    <t>0.11286763677608941</t>
  </si>
  <si>
    <t>68.21938405097232</t>
  </si>
  <si>
    <t>GATCCAGATCTAACTTGGGGTGGCTTTGTCTTCTTCTTTTGCCAATTCCAGTTATTGTTTGGG</t>
  </si>
  <si>
    <t>C-51-G;A-53-T</t>
  </si>
  <si>
    <t>0.3870731468405071</t>
  </si>
  <si>
    <t>0.09142846314238379</t>
  </si>
  <si>
    <t>72.30781261611247</t>
  </si>
  <si>
    <t>GATCCAGATCTAACTTGGGGTGGCTTTGTCTTCTTCTTTTGCCAATTCCATAAATTGTTTGGG</t>
  </si>
  <si>
    <t>C-51-T;T-52-A</t>
  </si>
  <si>
    <t>-1.0307183698369209</t>
  </si>
  <si>
    <t>0.18119631942860792</t>
  </si>
  <si>
    <t>17.516453950965705</t>
  </si>
  <si>
    <t>GATCCAGATCTAACTTGGGGTGGCTTTGTCTTCTTCTTTTGCCAATTCCATCAATTGTTTGGG</t>
  </si>
  <si>
    <t>C-51-T;T-52-C</t>
  </si>
  <si>
    <t>0.20264863035810388</t>
  </si>
  <si>
    <t>0.10244826886982954</t>
  </si>
  <si>
    <t>60.12992664788476</t>
  </si>
  <si>
    <t>GATCCAGATCTAACTTGGGGTGGCTTTGTCTTCTTCTTTTGCCAATTCCATGAATTGTTTGGG</t>
  </si>
  <si>
    <t>C-51-T;T-52-G</t>
  </si>
  <si>
    <t>0.050160246919955964</t>
  </si>
  <si>
    <t>0.11252514927511835</t>
  </si>
  <si>
    <t>51.625683025943815</t>
  </si>
  <si>
    <t>GATCCAGATCTAACTTGGGGTGGCTTTGTCTTCTTCTTTTGCCAATTCCATTAAATGTTTGGG</t>
  </si>
  <si>
    <t>C-51-T;T-55-A</t>
  </si>
  <si>
    <t>-0.568208967831284</t>
  </si>
  <si>
    <t>0.15985350694492237</t>
  </si>
  <si>
    <t>27.817075728485445</t>
  </si>
  <si>
    <t>GATCCAGATCTAACTTGGGGTGGCTTTGTCTTCTTCTTTTGCCAATTCCATTAACTGTTTGGG</t>
  </si>
  <si>
    <t>C-51-T;T-55-C</t>
  </si>
  <si>
    <t>-0.43195404742688803</t>
  </si>
  <si>
    <t>0.1625273191236507</t>
  </si>
  <si>
    <t>31.877645221406887</t>
  </si>
  <si>
    <t>GATCCAGATCTAACTTGGGGTGGCTTTGTCTTCTTCTTTTGCCAATTCCATTAAGTGTTTGGG</t>
  </si>
  <si>
    <t>C-51-T;T-55-G</t>
  </si>
  <si>
    <t>-0.7404623626566609</t>
  </si>
  <si>
    <t>0.19299877514775426</t>
  </si>
  <si>
    <t>23.415464312540585</t>
  </si>
  <si>
    <t>GATCCAGATCTAACTTGGGGTGGCTTTGTCTTCTTCTTTTGCCAATTCCATTAATAGTTTGGG</t>
  </si>
  <si>
    <t>C-51-T;T-56-A</t>
  </si>
  <si>
    <t>-0.7426220392152538</t>
  </si>
  <si>
    <t>0.20057416753310675</t>
  </si>
  <si>
    <t>23.364949051103657</t>
  </si>
  <si>
    <t>GATCCAGATCTAACTTGGGGTGGCTTTGTCTTCTTCTTTTGCCAATTCCATTAATCGTTTGGG</t>
  </si>
  <si>
    <t>C-51-T;T-56-C</t>
  </si>
  <si>
    <t>-0.21060000221955566</t>
  </si>
  <si>
    <t>0.15131302609755432</t>
  </si>
  <si>
    <t>39.77581373947627</t>
  </si>
  <si>
    <t>GATCCAGATCTAACTTGGGGTGGCTTTGTCTTCTTCTTTTGCCAATTCCATTAATGGTTTGGG</t>
  </si>
  <si>
    <t>C-51-T;T-56-G</t>
  </si>
  <si>
    <t>-0.44275237655380684</t>
  </si>
  <si>
    <t>0.171469521603861</t>
  </si>
  <si>
    <t>31.53527177393386</t>
  </si>
  <si>
    <t>GATCCAGATCTAACTTGGGGTGGCTTTGTCTTCTTCTTTTGCCAATTCCATTAATTATTTGGG</t>
  </si>
  <si>
    <t>C-51-T;G-57-A</t>
  </si>
  <si>
    <t>-0.8872236256636221</t>
  </si>
  <si>
    <t>0.19137266243170062</t>
  </si>
  <si>
    <t>20.219255827604858</t>
  </si>
  <si>
    <t>GATCCAGATCTAACTTGGGGTGGCTTTGTCTTCTTCTTTTGCCAATTCCATTAATTCTTTGGG</t>
  </si>
  <si>
    <t>C-51-T;G-57-C</t>
  </si>
  <si>
    <t>-0.8005255588820516</t>
  </si>
  <si>
    <t>0.21581642303062382</t>
  </si>
  <si>
    <t>22.050460277067682</t>
  </si>
  <si>
    <t>GATCCAGATCTAACTTGGGGTGGCTTTGTCTTCTTCTTTTGCCAATTCCATTAATTGATTGGG</t>
  </si>
  <si>
    <t>C-51-T;T-58-A</t>
  </si>
  <si>
    <t>-0.595301908263222</t>
  </si>
  <si>
    <t>0.14803296977649</t>
  </si>
  <si>
    <t>27.07354702256747</t>
  </si>
  <si>
    <t>GATCCAGATCTAACTTGGGGTGGCTTTGTCTTCTTCTTTTGCCAATTCCATTAATTGCTTGGG</t>
  </si>
  <si>
    <t>C-51-T;T-58-C</t>
  </si>
  <si>
    <t>-1.0189253888707994</t>
  </si>
  <si>
    <t>0.17946978092995036</t>
  </si>
  <si>
    <t>17.724248006443396</t>
  </si>
  <si>
    <t>GATCCAGATCTAACTTGGGGTGGCTTTGTCTTCTTCTTTTGCCAATTCCATTAATTGGTTGGG</t>
  </si>
  <si>
    <t>C-51-T;T-58-G</t>
  </si>
  <si>
    <t>-0.9775563142978716</t>
  </si>
  <si>
    <t>0.22303493674922126</t>
  </si>
  <si>
    <t>18.472861710274525</t>
  </si>
  <si>
    <t>GATCCAGATCTAACTTGGGGTGGCTTTGTCTTCTTCTTTTGCCAATTCCATTAATTGTATGGG</t>
  </si>
  <si>
    <t>C-51-T;T-59-A</t>
  </si>
  <si>
    <t>-0.9092811597486751</t>
  </si>
  <si>
    <t>0.20949437551364425</t>
  </si>
  <si>
    <t>19.77815162276391</t>
  </si>
  <si>
    <t>GATCCAGATCTAACTTGGGGTGGCTTTGTCTTCTTCTTTTGCCAATTCCATTAATTGTCTGGG</t>
  </si>
  <si>
    <t>C-51-T;T-59-C</t>
  </si>
  <si>
    <t>-0.6648175797014553</t>
  </si>
  <si>
    <t>0.15701732000146698</t>
  </si>
  <si>
    <t>25.25543689454469</t>
  </si>
  <si>
    <t>GATCCAGATCTAACTTGGGGTGGCTTTGTCTTCTTCTTTTGCCAATTCCATTAATTGTGTGGG</t>
  </si>
  <si>
    <t>C-51-T;T-59-G</t>
  </si>
  <si>
    <t>-0.9997140848901468</t>
  </si>
  <si>
    <t>0.20617770777668404</t>
  </si>
  <si>
    <t>18.06804575036541</t>
  </si>
  <si>
    <t>GATCCAGATCTAACTTGGGGTGGCTTTGTCTTCTTCTTTTGCCAATTCCATTAATTGTTAGGG</t>
  </si>
  <si>
    <t>C-51-T;T-60-A</t>
  </si>
  <si>
    <t>-2.26089397639778</t>
  </si>
  <si>
    <t>0.4178087875612415</t>
  </si>
  <si>
    <t>5.1190304628872285</t>
  </si>
  <si>
    <t>GATCCAGATCTAACTTGGGGTGGCTTTGTCTTCTTCTTTTGCCAATTCCATTAATTGTTCGGG</t>
  </si>
  <si>
    <t>C-51-T;T-60-C</t>
  </si>
  <si>
    <t>-0.7514625383379143</t>
  </si>
  <si>
    <t>0.15309782478683062</t>
  </si>
  <si>
    <t>23.1593015919606</t>
  </si>
  <si>
    <t>GATCCAGATCTAACTTGGGGTGGCTTTGTCTTCTTCTTTTGCCAATTCCATTAATTGTTGGGG</t>
  </si>
  <si>
    <t>C-51-T;T-60-G</t>
  </si>
  <si>
    <t>-1.5230340088685375</t>
  </si>
  <si>
    <t>0.25928429580680995</t>
  </si>
  <si>
    <t>10.706221551836153</t>
  </si>
  <si>
    <t>GATCCAGATCTAACTTGGGGTGGCTTTGTCTTCTTCTTTTGCCAATTCCATTAATTGTTTAGG</t>
  </si>
  <si>
    <t>C-51-T;G-61-A</t>
  </si>
  <si>
    <t>-2.2227621386280427</t>
  </si>
  <si>
    <t>0.3031663947301137</t>
  </si>
  <si>
    <t>5.317997890624249</t>
  </si>
  <si>
    <t>GATCCAGATCTAACTTGGGGTGGCTTTGTCTTCTTCTTTTGCCAATTCCATTAATTGTTTCGG</t>
  </si>
  <si>
    <t>C-51-T;G-61-C</t>
  </si>
  <si>
    <t>-0.2464472754239935</t>
  </si>
  <si>
    <t>0.1581194906741154</t>
  </si>
  <si>
    <t>38.37521311496925</t>
  </si>
  <si>
    <t>GATCCAGATCTAACTTGGGGTGGCTTTGTCTTCTTCTTTTGCCAATTCCATTAATTGTTTGAG</t>
  </si>
  <si>
    <t>C-51-T;G-62-A</t>
  </si>
  <si>
    <t>0.20208283937778887</t>
  </si>
  <si>
    <t>0.07742333566047876</t>
  </si>
  <si>
    <t>60.09591530030453</t>
  </si>
  <si>
    <t>GATCCAGATCTAACTTGGGGTGGCTTTGTCTTCTTCTTTTGCCAATTCCATTAATTGTTTGCG</t>
  </si>
  <si>
    <t>C-51-T;G-62-C</t>
  </si>
  <si>
    <t>-0.5272086868311281</t>
  </si>
  <si>
    <t>0.16383672728878396</t>
  </si>
  <si>
    <t>28.981287061585654</t>
  </si>
  <si>
    <t>GATCCAGATCTAACTTGGGGTGGCTTTGTCTTCTTCTTTTGCCAATTCCATTAATTGTTTGGA</t>
  </si>
  <si>
    <t>C-51-T;G-63-A</t>
  </si>
  <si>
    <t>-3.080251525919191</t>
  </si>
  <si>
    <t>1.3113300439365525</t>
  </si>
  <si>
    <t>2.2560319795804427</t>
  </si>
  <si>
    <t>GATCCAGATCTAACTTGGGGTGGCTTTGTCTTCTTCTTTTGCCAATTCCATTAATTGTTTGGG</t>
  </si>
  <si>
    <t>C-51-T</t>
  </si>
  <si>
    <t>-0.9620962158314511</t>
  </si>
  <si>
    <t>0.025727181498906352</t>
  </si>
  <si>
    <t>18.760673034406746</t>
  </si>
  <si>
    <t>GATCCAGATCTAACTTGGGGTGGCTTTGTCTTCTTCTTTTGCCAATTCCATTAATTGTTTGTG</t>
  </si>
  <si>
    <t>C-51-T;G-62-T</t>
  </si>
  <si>
    <t>-1.1587521317981868</t>
  </si>
  <si>
    <t>0.22987586024510356</t>
  </si>
  <si>
    <t>15.411390871823462</t>
  </si>
  <si>
    <t>GATCCAGATCTAACTTGGGGTGGCTTTGTCTTCTTCTTTTGCCAATTCCATTAATTGTTTTGG</t>
  </si>
  <si>
    <t>C-51-T;G-61-T</t>
  </si>
  <si>
    <t>-0.8676834875512249</t>
  </si>
  <si>
    <t>0.1723369913346274</t>
  </si>
  <si>
    <t>20.618228171907063</t>
  </si>
  <si>
    <t>GATCCAGATCTAACTTGGGGTGGCTTTGTCTTCTTCTTTTGCCAATTCCATTAATTTTTTGGG</t>
  </si>
  <si>
    <t>C-51-T;G-57-T</t>
  </si>
  <si>
    <t>-0.6709924095557858</t>
  </si>
  <si>
    <t>0.1934476853082772</t>
  </si>
  <si>
    <t>25.099969355603175</t>
  </si>
  <si>
    <t>GATCCAGATCTAACTTGGGGTGGCTTTGTCTTCTTCTTTTGCCAATTCCATTACTTGTTTGGG</t>
  </si>
  <si>
    <t>C-51-T;A-54-C</t>
  </si>
  <si>
    <t>-0.3858080961159624</t>
  </si>
  <si>
    <t>0.1451413987682631</t>
  </si>
  <si>
    <t>33.383138550190125</t>
  </si>
  <si>
    <t>GATCCAGATCTAACTTGGGGTGGCTTTGTCTTCTTCTTTTGCCAATTCCATTAGTTGTTTGGG</t>
  </si>
  <si>
    <t>C-51-T;A-54-G</t>
  </si>
  <si>
    <t>-0.9003736772682109</t>
  </si>
  <si>
    <t>0.20580431834841814</t>
  </si>
  <si>
    <t>19.95511212808994</t>
  </si>
  <si>
    <t>GATCCAGATCTAACTTGGGGTGGCTTTGTCTTCTTCTTTTGCCAATTCCATTATTTGTTTGGG</t>
  </si>
  <si>
    <t>C-51-T;A-54-T</t>
  </si>
  <si>
    <t>-0.585536532636291</t>
  </si>
  <si>
    <t>0.18181816114091195</t>
  </si>
  <si>
    <t>27.33922549251213</t>
  </si>
  <si>
    <t>GATCCAGATCTAACTTGGGGTGGCTTTGTCTTCTTCTTTTGCCAATTCCATTCATTGTTTGGG</t>
  </si>
  <si>
    <t>C-51-T;A-53-C</t>
  </si>
  <si>
    <t>-0.807597487212083</t>
  </si>
  <si>
    <t>0.18101663972014947</t>
  </si>
  <si>
    <t>21.89507110051593</t>
  </si>
  <si>
    <t>GATCCAGATCTAACTTGGGGTGGCTTTGTCTTCTTCTTTTGCCAATTCCATTGATTGTTTGGG</t>
  </si>
  <si>
    <t>C-51-T;A-53-G</t>
  </si>
  <si>
    <t>-0.48079062931872224</t>
  </si>
  <si>
    <t>0.1501443459811965</t>
  </si>
  <si>
    <t>30.358252921963334</t>
  </si>
  <si>
    <t>GATCCAGATCTAACTTGGGGTGGCTTTGTCTTCTTCTTTTGCCAATTCCATTTATTGTTTGGG</t>
  </si>
  <si>
    <t>C-51-T;A-53-T</t>
  </si>
  <si>
    <t>-0.5235081875930034</t>
  </si>
  <si>
    <t>0.15283664683781129</t>
  </si>
  <si>
    <t>29.088730967714667</t>
  </si>
  <si>
    <t>GATCCAGATCTAACTTGGGGTGGCTTTGTCTTCTTCTTTTGCCAATTCCCATAATTGTTTGGG</t>
  </si>
  <si>
    <t>A-50-C;C-51-A</t>
  </si>
  <si>
    <t>-0.9372833487552176</t>
  </si>
  <si>
    <t>0.26353579428535207</t>
  </si>
  <si>
    <t>19.23200245578155</t>
  </si>
  <si>
    <t>GATCCAGATCTAACTTGGGGTGGCTTTGTCTTCTTCTTTTGCCAATTCCCCAAATTGTTTGGG</t>
  </si>
  <si>
    <t>A-50-C;T-52-A</t>
  </si>
  <si>
    <t>-2.775976358729386</t>
  </si>
  <si>
    <t>1.3245433266119517</t>
  </si>
  <si>
    <t>3.058371779267257</t>
  </si>
  <si>
    <t>GATCCAGATCTAACTTGGGGTGGCTTTGTCTTCTTCTTTTGCCAATTCCCCCAATTGTTTGGG</t>
  </si>
  <si>
    <t>A-50-C;T-52-C</t>
  </si>
  <si>
    <t>-2.4924171553722787</t>
  </si>
  <si>
    <t>0.8163476568942855</t>
  </si>
  <si>
    <t>4.061051293694246</t>
  </si>
  <si>
    <t>GATCCAGATCTAACTTGGGGTGGCTTTGTCTTCTTCTTTTGCCAATTCCCCGAATTGTTTGGG</t>
  </si>
  <si>
    <t>A-50-C;T-52-G</t>
  </si>
  <si>
    <t>-0.4817207311030526</t>
  </si>
  <si>
    <t>0.16163912162037908</t>
  </si>
  <si>
    <t>30.33002978398159</t>
  </si>
  <si>
    <t>GATCCAGATCTAACTTGGGGTGGCTTTGTCTTCTTCTTTTGCCAATTCCCCTAAATGTTTGGG</t>
  </si>
  <si>
    <t>A-50-C;T-55-A</t>
  </si>
  <si>
    <t>-1.7985660397114704</t>
  </si>
  <si>
    <t>0.5467531542587241</t>
  </si>
  <si>
    <t>8.12782203331576</t>
  </si>
  <si>
    <t>GATCCAGATCTAACTTGGGGTGGCTTTGTCTTCTTCTTTTGCCAATTCCCCTAACTGTTTGGG</t>
  </si>
  <si>
    <t>A-50-C;T-55-C</t>
  </si>
  <si>
    <t>-0.37149412609011123</t>
  </si>
  <si>
    <t>0.37513669082865053</t>
  </si>
  <si>
    <t>33.8644201021781</t>
  </si>
  <si>
    <t>GATCCAGATCTAACTTGGGGTGGCTTTGTCTTCTTCTTTTGCCAATTCCCCTAAGTGTTTGGG</t>
  </si>
  <si>
    <t>A-50-C;T-55-G</t>
  </si>
  <si>
    <t>-1.5933091699881734</t>
  </si>
  <si>
    <t>0.5561757860899113</t>
  </si>
  <si>
    <t>9.979668414908083</t>
  </si>
  <si>
    <t>GATCCAGATCTAACTTGGGGTGGCTTTGTCTTCTTCTTTTGCCAATTCCCCTAATAGTTTGGG</t>
  </si>
  <si>
    <t>A-50-C;T-56-A</t>
  </si>
  <si>
    <t>-2.4240029868028765</t>
  </si>
  <si>
    <t>0.948478018395907</t>
  </si>
  <si>
    <t>4.348609105015922</t>
  </si>
  <si>
    <t>GATCCAGATCTAACTTGGGGTGGCTTTGTCTTCTTCTTTTGCCAATTCCCCTAATCGTTTGGG</t>
  </si>
  <si>
    <t>A-50-C;T-56-C</t>
  </si>
  <si>
    <t>-1.833389747125853</t>
  </si>
  <si>
    <t>0.3910968331253998</t>
  </si>
  <si>
    <t>7.849652691343634</t>
  </si>
  <si>
    <t>GATCCAGATCTAACTTGGGGTGGCTTTGTCTTCTTCTTTTGCCAATTCCCCTAATGGTTTGGG</t>
  </si>
  <si>
    <t>A-50-C;T-56-G</t>
  </si>
  <si>
    <t>-1.636907397413529</t>
  </si>
  <si>
    <t>0.4522156202336858</t>
  </si>
  <si>
    <t>9.553920916320116</t>
  </si>
  <si>
    <t>GATCCAGATCTAACTTGGGGTGGCTTTGTCTTCTTCTTTTGCCAATTCCCCTAATTATTTGGG</t>
  </si>
  <si>
    <t>A-50-C;G-57-A</t>
  </si>
  <si>
    <t>-2.219710533799585</t>
  </si>
  <si>
    <t>0.6318126546747853</t>
  </si>
  <si>
    <t>5.334251105246227</t>
  </si>
  <si>
    <t>GATCCAGATCTAACTTGGGGTGGCTTTGTCTTCTTCTTTTGCCAATTCCCCTAATTCTTTGGG</t>
  </si>
  <si>
    <t>A-50-C;G-57-C</t>
  </si>
  <si>
    <t>-1.3718053160500547</t>
  </si>
  <si>
    <t>0.9611395329606013</t>
  </si>
  <si>
    <t>12.454147733962422</t>
  </si>
  <si>
    <t>GATCCAGATCTAACTTGGGGTGGCTTTGTCTTCTTCTTTTGCCAATTCCCCTAATTGATTGGG</t>
  </si>
  <si>
    <t>A-50-C;T-58-A</t>
  </si>
  <si>
    <t>-1.5050241348467028</t>
  </si>
  <si>
    <t>0.396398095918611</t>
  </si>
  <si>
    <t>10.900786035173988</t>
  </si>
  <si>
    <t>GATCCAGATCTAACTTGGGGTGGCTTTGTCTTCTTCTTTTGCCAATTCCCCTAATTGCTTGGG</t>
  </si>
  <si>
    <t>A-50-C;T-58-C</t>
  </si>
  <si>
    <t>-1.6514113405839208</t>
  </si>
  <si>
    <t>0.4885741455212508</t>
  </si>
  <si>
    <t>9.416351451777572</t>
  </si>
  <si>
    <t>GATCCAGATCTAACTTGGGGTGGCTTTGTCTTCTTCTTTTGCCAATTCCCCTAATTGGTTGGG</t>
  </si>
  <si>
    <t>A-50-C;T-58-G</t>
  </si>
  <si>
    <t>-1.4607263058320197</t>
  </si>
  <si>
    <t>0.5990399878153012</t>
  </si>
  <si>
    <t>11.394522175174412</t>
  </si>
  <si>
    <t>GATCCAGATCTAACTTGGGGTGGCTTTGTCTTCTTCTTTTGCCAATTCCCCTAATTGTATGGG</t>
  </si>
  <si>
    <t>A-50-C;T-59-A</t>
  </si>
  <si>
    <t>-2.0654930727709706</t>
  </si>
  <si>
    <t>0.5189290725802097</t>
  </si>
  <si>
    <t>6.223708568978007</t>
  </si>
  <si>
    <t>GATCCAGATCTAACTTGGGGTGGCTTTGTCTTCTTCTTTTGCCAATTCCCCTAATTGTCTGGG</t>
  </si>
  <si>
    <t>A-50-C;T-59-C</t>
  </si>
  <si>
    <t>-1.4531694280568785</t>
  </si>
  <si>
    <t>0.431314395309943</t>
  </si>
  <si>
    <t>11.480955357732883</t>
  </si>
  <si>
    <t>GATCCAGATCTAACTTGGGGTGGCTTTGTCTTCTTCTTTTGCCAATTCCCCTAATTGTGTGGG</t>
  </si>
  <si>
    <t>A-50-C;T-59-G</t>
  </si>
  <si>
    <t>-1.7680005046187979</t>
  </si>
  <si>
    <t>0.6475085263983992</t>
  </si>
  <si>
    <t>8.380088959934989</t>
  </si>
  <si>
    <t>GATCCAGATCTAACTTGGGGTGGCTTTGTCTTCTTCTTTTGCCAATTCCCCTAATTGTTAGGG</t>
  </si>
  <si>
    <t>A-50-C;T-60-A</t>
  </si>
  <si>
    <t>-2.8751140065181735</t>
  </si>
  <si>
    <t>1.324353808504627</t>
  </si>
  <si>
    <t>2.7697166658817025</t>
  </si>
  <si>
    <t>GATCCAGATCTAACTTGGGGTGGCTTTGTCTTCTTCTTTTGCCAATTCCCCTAATTGTTCGGG</t>
  </si>
  <si>
    <t>A-50-C;T-60-C</t>
  </si>
  <si>
    <t>-1.490682972323979</t>
  </si>
  <si>
    <t>0.3516583099138016</t>
  </si>
  <si>
    <t>11.058242333868137</t>
  </si>
  <si>
    <t>GATCCAGATCTAACTTGGGGTGGCTTTGTCTTCTTCTTTTGCCAATTCCCCTAATTGTTGGGG</t>
  </si>
  <si>
    <t>A-50-C;T-60-G</t>
  </si>
  <si>
    <t>-2.478218322211339</t>
  </si>
  <si>
    <t>1.0052439812027818</t>
  </si>
  <si>
    <t>4.119124795790325</t>
  </si>
  <si>
    <t>GATCCAGATCTAACTTGGGGTGGCTTTGTCTTCTTCTTTTGCCAATTCCCCTAATTGTTTAGG</t>
  </si>
  <si>
    <t>A-50-C;G-61-A</t>
  </si>
  <si>
    <t>-2.6574255426675797</t>
  </si>
  <si>
    <t>0.5037401549550455</t>
  </si>
  <si>
    <t>3.443310943714625</t>
  </si>
  <si>
    <t>GATCCAGATCTAACTTGGGGTGGCTTTGTCTTCTTCTTTTGCCAATTCCCCTAATTGTTTCGG</t>
  </si>
  <si>
    <t>A-50-C;G-61-C</t>
  </si>
  <si>
    <t>-1.0370190433478177</t>
  </si>
  <si>
    <t>0.24718308086611895</t>
  </si>
  <si>
    <t>17.406435452834206</t>
  </si>
  <si>
    <t>GATCCAGATCTAACTTGGGGTGGCTTTGTCTTCTTCTTTTGCCAATTCCCCTAATTGTTTGAG</t>
  </si>
  <si>
    <t>A-50-C;G-62-A</t>
  </si>
  <si>
    <t>-0.7215832040815056</t>
  </si>
  <si>
    <t>0.14264623198989657</t>
  </si>
  <si>
    <t>23.861727861773876</t>
  </si>
  <si>
    <t>GATCCAGATCTAACTTGGGGTGGCTTTGTCTTCTTCTTTTGCCAATTCCCCTAATTGTTTGCG</t>
  </si>
  <si>
    <t>A-50-C;G-62-C</t>
  </si>
  <si>
    <t>-1.6518512556951923</t>
  </si>
  <si>
    <t>0.33598689186784725</t>
  </si>
  <si>
    <t>9.412209967498441</t>
  </si>
  <si>
    <t>GATCCAGATCTAACTTGGGGTGGCTTTGTCTTCTTCTTTTGCCAATTCCCCTAATTGTTTGGA</t>
  </si>
  <si>
    <t>A-50-C;G-63-A</t>
  </si>
  <si>
    <t>-2.96958978940955</t>
  </si>
  <si>
    <t>1.5393829793301936</t>
  </si>
  <si>
    <t>2.5200260666811487</t>
  </si>
  <si>
    <t>GATCCAGATCTAACTTGGGGTGGCTTTGTCTTCTTCTTTTGCCAATTCCCCTAATTGTTTGGC</t>
  </si>
  <si>
    <t>A-50-C;G-63-C</t>
  </si>
  <si>
    <t>-1.7698396374013678</t>
  </si>
  <si>
    <t>1.2096017052499894</t>
  </si>
  <si>
    <t>8.364691027369377</t>
  </si>
  <si>
    <t>GATCCAGATCTAACTTGGGGTGGCTTTGTCTTCTTCTTTTGCCAATTCCCCTAATTGTTTGGG</t>
  </si>
  <si>
    <t>A-50-C</t>
  </si>
  <si>
    <t>-2.5726025301045614</t>
  </si>
  <si>
    <t>0.05581260183496857</t>
  </si>
  <si>
    <t>3.7481279601026642</t>
  </si>
  <si>
    <t>GATCCAGATCTAACTTGGGGTGGCTTTGTCTTCTTCTTTTGCCAATTCCCCTAATTGTTTGTG</t>
  </si>
  <si>
    <t>A-50-C;G-62-T</t>
  </si>
  <si>
    <t>-2.141785823609483</t>
  </si>
  <si>
    <t>0.5418197313925707</t>
  </si>
  <si>
    <t>5.766545558454365</t>
  </si>
  <si>
    <t>GATCCAGATCTAACTTGGGGTGGCTTTGTCTTCTTCTTTTGCCAATTCCCCTAATTGTTTTGG</t>
  </si>
  <si>
    <t>A-50-C;G-61-T</t>
  </si>
  <si>
    <t>-1.563602652368983</t>
  </si>
  <si>
    <t>0.29460232560888344</t>
  </si>
  <si>
    <t>10.280576954507866</t>
  </si>
  <si>
    <t>GATCCAGATCTAACTTGGGGTGGCTTTGTCTTCTTCTTTTGCCAATTCCCCTAATTTTTTGGG</t>
  </si>
  <si>
    <t>A-50-C;G-57-T</t>
  </si>
  <si>
    <t>-1.2134010672730098</t>
  </si>
  <si>
    <t>0.7523408547209414</t>
  </si>
  <si>
    <t>14.591774324725714</t>
  </si>
  <si>
    <t>GATCCAGATCTAACTTGGGGTGGCTTTGTCTTCTTCTTTTGCCAATTCCCCTACTTGTTTGGG</t>
  </si>
  <si>
    <t>A-50-C;A-54-C</t>
  </si>
  <si>
    <t>-1.413054248964323</t>
  </si>
  <si>
    <t>0.3385626447366991</t>
  </si>
  <si>
    <t>11.950878446416443</t>
  </si>
  <si>
    <t>GATCCAGATCTAACTTGGGGTGGCTTTGTCTTCTTCTTTTGCCAATTCCCCTAGTTGTTTGGG</t>
  </si>
  <si>
    <t>A-50-C;A-54-G</t>
  </si>
  <si>
    <t>-1.8418232381951727</t>
  </si>
  <si>
    <t>0.7473322782921685</t>
  </si>
  <si>
    <t>7.7837310808462945</t>
  </si>
  <si>
    <t>GATCCAGATCTAACTTGGGGTGGCTTTGTCTTCTTCTTTTGCCAATTCCCCTATTTGTTTGGG</t>
  </si>
  <si>
    <t>A-50-C;A-54-T</t>
  </si>
  <si>
    <t>-1.843840764424766</t>
  </si>
  <si>
    <t>0.5249393991755978</t>
  </si>
  <si>
    <t>7.76804303007495</t>
  </si>
  <si>
    <t>GATCCAGATCTAACTTGGGGTGGCTTTGTCTTCTTCTTTTGCCAATTCCCCTCATTGTTTGGG</t>
  </si>
  <si>
    <t>A-50-C;A-53-C</t>
  </si>
  <si>
    <t>-1.1042009854418042</t>
  </si>
  <si>
    <t>0.23614709089765995</t>
  </si>
  <si>
    <t>16.27545344838901</t>
  </si>
  <si>
    <t>GATCCAGATCTAACTTGGGGTGGCTTTGTCTTCTTCTTTTGCCAATTCCCCTGATTGTTTGGG</t>
  </si>
  <si>
    <t>A-50-C;A-53-G</t>
  </si>
  <si>
    <t>-1.2991732878551294</t>
  </si>
  <si>
    <t>0.2736035339451191</t>
  </si>
  <si>
    <t>13.392378104328165</t>
  </si>
  <si>
    <t>GATCCAGATCTAACTTGGGGTGGCTTTGTCTTCTTCTTTTGCCAATTCCCCTTATTGTTTGGG</t>
  </si>
  <si>
    <t>A-50-C;A-53-T</t>
  </si>
  <si>
    <t>-2.3057880794327246</t>
  </si>
  <si>
    <t>0.5571039352849335</t>
  </si>
  <si>
    <t>4.894298495862133</t>
  </si>
  <si>
    <t>GATCCAGATCTAACTTGGGGTGGCTTTGTCTTCTTCTTTTGCCAATTCCCGTAATTGTTTGGG</t>
  </si>
  <si>
    <t>A-50-C;C-51-G</t>
  </si>
  <si>
    <t>0.10108003149929784</t>
  </si>
  <si>
    <t>0.11139433814610697</t>
  </si>
  <si>
    <t>54.322530450177304</t>
  </si>
  <si>
    <t>GATCCAGATCTAACTTGGGGTGGCTTTGTCTTCTTCTTTTGCCAATTCCCTTAATTGTTTGGG</t>
  </si>
  <si>
    <t>A-50-C;C-51-T</t>
  </si>
  <si>
    <t>-1.30100833966362</t>
  </si>
  <si>
    <t>0.3340814530042213</t>
  </si>
  <si>
    <t>13.367824931729777</t>
  </si>
  <si>
    <t>GATCCAGATCTAACTTGGGGTGGCTTTGTCTTCTTCTTTTGCCAATTCCGATAATTGTTTGGG</t>
  </si>
  <si>
    <t>A-50-G;C-51-A</t>
  </si>
  <si>
    <t>-0.034691615642097176</t>
  </si>
  <si>
    <t>0.11644814047382043</t>
  </si>
  <si>
    <t>47.42584907337204</t>
  </si>
  <si>
    <t>GATCCAGATCTAACTTGGGGTGGCTTTGTCTTCTTCTTTTGCCAATTCCGCAAATTGTTTGGG</t>
  </si>
  <si>
    <t>A-50-G;T-52-A</t>
  </si>
  <si>
    <t>0.27338506777543997</t>
  </si>
  <si>
    <t>0.12214898778297888</t>
  </si>
  <si>
    <t>64.53734849001623</t>
  </si>
  <si>
    <t>GATCCAGATCTAACTTGGGGTGGCTTTGTCTTCTTCTTTTGCCAATTCCGCCAATTGTTTGGG</t>
  </si>
  <si>
    <t>A-50-G;T-52-C</t>
  </si>
  <si>
    <t>-0.0880540414656175</t>
  </si>
  <si>
    <t>0.1156062284080972</t>
  </si>
  <si>
    <t>44.961429199929405</t>
  </si>
  <si>
    <t>GATCCAGATCTAACTTGGGGTGGCTTTGTCTTCTTCTTTTGCCAATTCCGCGAATTGTTTGGG</t>
  </si>
  <si>
    <t>A-50-G;T-52-G</t>
  </si>
  <si>
    <t>0.3900628037583326</t>
  </si>
  <si>
    <t>0.1013405202899512</t>
  </si>
  <si>
    <t>72.52431163595271</t>
  </si>
  <si>
    <t>GATCCAGATCTAACTTGGGGTGGCTTTGTCTTCTTCTTTTGCCAATTCCGCTAAATGTTTGGG</t>
  </si>
  <si>
    <t>A-50-G;T-55-A</t>
  </si>
  <si>
    <t>0.26605483488746084</t>
  </si>
  <si>
    <t>0.10432595050159323</t>
  </si>
  <si>
    <t>64.06600433734891</t>
  </si>
  <si>
    <t>GATCCAGATCTAACTTGGGGTGGCTTTGTCTTCTTCTTTTGCCAATTCCGCTAACTGTTTGGG</t>
  </si>
  <si>
    <t>A-50-G;T-55-C</t>
  </si>
  <si>
    <t>0.3862657792638772</t>
  </si>
  <si>
    <t>0.09988050001931742</t>
  </si>
  <si>
    <t>72.24945719297735</t>
  </si>
  <si>
    <t>GATCCAGATCTAACTTGGGGTGGCTTTGTCTTCTTCTTTTGCCAATTCCGCTAAGTGTTTGGG</t>
  </si>
  <si>
    <t>A-50-G;T-55-G</t>
  </si>
  <si>
    <t>0.21008310113223555</t>
  </si>
  <si>
    <t>0.13920840272116908</t>
  </si>
  <si>
    <t>60.578626687176985</t>
  </si>
  <si>
    <t>GATCCAGATCTAACTTGGGGTGGCTTTGTCTTCTTCTTTTGCCAATTCCGCTAATAGTTTGGG</t>
  </si>
  <si>
    <t>A-50-G;T-56-A</t>
  </si>
  <si>
    <t>-0.4640532797029426</t>
  </si>
  <si>
    <t>0.14671614618690737</t>
  </si>
  <si>
    <t>30.87064570168446</t>
  </si>
  <si>
    <t>GATCCAGATCTAACTTGGGGTGGCTTTGTCTTCTTCTTTTGCCAATTCCGCTAATCGTTTGGG</t>
  </si>
  <si>
    <t>A-50-G;T-56-C</t>
  </si>
  <si>
    <t>0.09829511233008895</t>
  </si>
  <si>
    <t>0.13112278759544868</t>
  </si>
  <si>
    <t>54.17145705504462</t>
  </si>
  <si>
    <t>GATCCAGATCTAACTTGGGGTGGCTTTGTCTTCTTCTTTTGCCAATTCCGCTAATGGTTTGGG</t>
  </si>
  <si>
    <t>A-50-G;T-56-G</t>
  </si>
  <si>
    <t>-0.11572415561338427</t>
  </si>
  <si>
    <t>0.12947662158891426</t>
  </si>
  <si>
    <t>43.734395687733546</t>
  </si>
  <si>
    <t>GATCCAGATCTAACTTGGGGTGGCTTTGTCTTCTTCTTTTGCCAATTCCGCTAATTATTTGGG</t>
  </si>
  <si>
    <t>A-50-G;G-57-A</t>
  </si>
  <si>
    <t>-0.0032003970941407306</t>
  </si>
  <si>
    <t>0.08346953687562379</t>
  </si>
  <si>
    <t>48.94311168903618</t>
  </si>
  <si>
    <t>GATCCAGATCTAACTTGGGGTGGCTTTGTCTTCTTCTTTTGCCAATTCCGCTAATTCTTTGGG</t>
  </si>
  <si>
    <t>A-50-G;G-57-C</t>
  </si>
  <si>
    <t>-0.1708518490249995</t>
  </si>
  <si>
    <t>0.1082793184223218</t>
  </si>
  <si>
    <t>41.38867057516467</t>
  </si>
  <si>
    <t>GATCCAGATCTAACTTGGGGTGGCTTTGTCTTCTTCTTTTGCCAATTCCGCTAATTGATTGGG</t>
  </si>
  <si>
    <t>A-50-G;T-58-A</t>
  </si>
  <si>
    <t>0.20685217173282772</t>
  </si>
  <si>
    <t>0.10076903753898615</t>
  </si>
  <si>
    <t>60.38321726824423</t>
  </si>
  <si>
    <t>GATCCAGATCTAACTTGGGGTGGCTTTGTCTTCTTCTTTTGCCAATTCCGCTAATTGCTTGGG</t>
  </si>
  <si>
    <t>A-50-G;T-58-C</t>
  </si>
  <si>
    <t>-0.04861033233773844</t>
  </si>
  <si>
    <t>0.10804862364251484</t>
  </si>
  <si>
    <t>46.77031479706493</t>
  </si>
  <si>
    <t>GATCCAGATCTAACTTGGGGTGGCTTTGTCTTCTTCTTTTGCCAATTCCGCTAATTGGTTGGG</t>
  </si>
  <si>
    <t>A-50-G;T-58-G</t>
  </si>
  <si>
    <t>0.15147035770656453</t>
  </si>
  <si>
    <t>0.1508066683034658</t>
  </si>
  <si>
    <t>57.13000112949829</t>
  </si>
  <si>
    <t>GATCCAGATCTAACTTGGGGTGGCTTTGTCTTCTTCTTTTGCCAATTCCGCTAATTGTATGGG</t>
  </si>
  <si>
    <t>A-50-G;T-59-A</t>
  </si>
  <si>
    <t>-0.05356661358748633</t>
  </si>
  <si>
    <t>0.11462317067400633</t>
  </si>
  <si>
    <t>46.539081464854185</t>
  </si>
  <si>
    <t>GATCCAGATCTAACTTGGGGTGGCTTTGTCTTCTTCTTTTGCCAATTCCGCTAATTGTCTGGG</t>
  </si>
  <si>
    <t>A-50-G;T-59-C</t>
  </si>
  <si>
    <t>0.09061148495460733</t>
  </si>
  <si>
    <t>0.09860947842305949</t>
  </si>
  <si>
    <t>53.756818767648475</t>
  </si>
  <si>
    <t>GATCCAGATCTAACTTGGGGTGGCTTTGTCTTCTTCTTTTGCCAATTCCGCTAATTGTGTGGG</t>
  </si>
  <si>
    <t>A-50-G;T-59-G</t>
  </si>
  <si>
    <t>-0.36805306036098256</t>
  </si>
  <si>
    <t>0.13006097681250228</t>
  </si>
  <si>
    <t>33.981150520967276</t>
  </si>
  <si>
    <t>GATCCAGATCTAACTTGGGGTGGCTTTGTCTTCTTCTTTTGCCAATTCCGCTAATTGTTAGGG</t>
  </si>
  <si>
    <t>A-50-G;T-60-A</t>
  </si>
  <si>
    <t>-1.278201502596156</t>
  </si>
  <si>
    <t>0.2231824369654391</t>
  </si>
  <si>
    <t>13.676205967954244</t>
  </si>
  <si>
    <t>GATCCAGATCTAACTTGGGGTGGCTTTGTCTTCTTCTTTTGCCAATTCCGCTAATTGTTCGGG</t>
  </si>
  <si>
    <t>A-50-G;T-60-C</t>
  </si>
  <si>
    <t>-0.17854727349039085</t>
  </si>
  <si>
    <t>0.10384473339781378</t>
  </si>
  <si>
    <t>41.07138955884678</t>
  </si>
  <si>
    <t>GATCCAGATCTAACTTGGGGTGGCTTTGTCTTCTTCTTTTGCCAATTCCGCTAATTGTTGGGG</t>
  </si>
  <si>
    <t>A-50-G;T-60-G</t>
  </si>
  <si>
    <t>-0.510080748793007</t>
  </si>
  <si>
    <t>0.13640896868442995</t>
  </si>
  <si>
    <t>29.48195219150813</t>
  </si>
  <si>
    <t>GATCCAGATCTAACTTGGGGTGGCTTTGTCTTCTTCTTTTGCCAATTCCGCTAATTGTTTAGG</t>
  </si>
  <si>
    <t>A-50-G;G-61-A</t>
  </si>
  <si>
    <t>-0.8259673348820943</t>
  </si>
  <si>
    <t>0.11710638288209121</t>
  </si>
  <si>
    <t>21.49653372232294</t>
  </si>
  <si>
    <t>GATCCAGATCTAACTTGGGGTGGCTTTGTCTTCTTCTTTTGCCAATTCCGCTAATTGTTTCGG</t>
  </si>
  <si>
    <t>A-50-G;G-61-C</t>
  </si>
  <si>
    <t>-0.03411637666388989</t>
  </si>
  <si>
    <t>0.10890757479310179</t>
  </si>
  <si>
    <t>47.45313811844233</t>
  </si>
  <si>
    <t>GATCCAGATCTAACTTGGGGTGGCTTTGTCTTCTTCTTTTGCCAATTCCGCTAATTGTTTGAG</t>
  </si>
  <si>
    <t>A-50-G;G-62-A</t>
  </si>
  <si>
    <t>0.36950532784432133</t>
  </si>
  <si>
    <t>0.07165857050388312</t>
  </si>
  <si>
    <t>71.0486151141219</t>
  </si>
  <si>
    <t>GATCCAGATCTAACTTGGGGTGGCTTTGTCTTCTTCTTTTGCCAATTCCGCTAATTGTTTGCG</t>
  </si>
  <si>
    <t>A-50-G;G-62-C</t>
  </si>
  <si>
    <t>0.25794519011251604</t>
  </si>
  <si>
    <t>0.10389353508088825</t>
  </si>
  <si>
    <t>63.54855280996519</t>
  </si>
  <si>
    <t>GATCCAGATCTAACTTGGGGTGGCTTTGTCTTCTTCTTTTGCCAATTCCGCTAATTGTTTGGA</t>
  </si>
  <si>
    <t>A-50-G;G-63-A</t>
  </si>
  <si>
    <t>-3.052701531953089</t>
  </si>
  <si>
    <t>0.5536662691612054</t>
  </si>
  <si>
    <t>2.3190497305003084</t>
  </si>
  <si>
    <t>GATCCAGATCTAACTTGGGGTGGCTTTGTCTTCTTCTTTTGCCAATTCCGCTAATTGTTTGGG</t>
  </si>
  <si>
    <t>A-50-G</t>
  </si>
  <si>
    <t>-0.026174469188012903</t>
  </si>
  <si>
    <t>0.01825471566513323</t>
  </si>
  <si>
    <t>47.83150704756771</t>
  </si>
  <si>
    <t>GATCCAGATCTAACTTGGGGTGGCTTTGTCTTCTTCTTTTGCCAATTCCGCTAATTGTTTGTG</t>
  </si>
  <si>
    <t>A-50-G;G-62-T</t>
  </si>
  <si>
    <t>0.13684732222752738</t>
  </si>
  <si>
    <t>0.11217033359329792</t>
  </si>
  <si>
    <t>56.300665575910905</t>
  </si>
  <si>
    <t>GATCCAGATCTAACTTGGGGTGGCTTTGTCTTCTTCTTTTGCCAATTCCGCTAATTGTTTTGG</t>
  </si>
  <si>
    <t>A-50-G;G-61-T</t>
  </si>
  <si>
    <t>-0.1367003543263142</t>
  </si>
  <si>
    <t>0.11319940372122517</t>
  </si>
  <si>
    <t>42.82656897674537</t>
  </si>
  <si>
    <t>GATCCAGATCTAACTTGGGGTGGCTTTGTCTTCTTCTTTTGCCAATTCCGCTAATTTTTTGGG</t>
  </si>
  <si>
    <t>A-50-G;G-57-T</t>
  </si>
  <si>
    <t>-0.15270865907245953</t>
  </si>
  <si>
    <t>0.13333477469405672</t>
  </si>
  <si>
    <t>42.14644653725441</t>
  </si>
  <si>
    <t>GATCCAGATCTAACTTGGGGTGGCTTTGTCTTCTTCTTTTGCCAATTCCGCTACTTGTTTGGG</t>
  </si>
  <si>
    <t>A-50-G;A-54-C</t>
  </si>
  <si>
    <t>0.3965097891303603</t>
  </si>
  <si>
    <t>0.0959203995914534</t>
  </si>
  <si>
    <t>72.99338524282838</t>
  </si>
  <si>
    <t>GATCCAGATCTAACTTGGGGTGGCTTTGTCTTCTTCTTTTGCCAATTCCGCTAGTTGTTTGGG</t>
  </si>
  <si>
    <t>A-50-G;A-54-G</t>
  </si>
  <si>
    <t>-0.09068928163196716</t>
  </si>
  <si>
    <t>0.10879001584791675</t>
  </si>
  <si>
    <t>44.84310101583444</t>
  </si>
  <si>
    <t>GATCCAGATCTAACTTGGGGTGGCTTTGTCTTCTTCTTTTGCCAATTCCGCTATTTGTTTGGG</t>
  </si>
  <si>
    <t>A-50-G;A-54-T</t>
  </si>
  <si>
    <t>0.02698121525490399</t>
  </si>
  <si>
    <t>0.11435012724122127</t>
  </si>
  <si>
    <t>50.442811551430566</t>
  </si>
  <si>
    <t>GATCCAGATCTAACTTGGGGTGGCTTTGTCTTCTTCTTTTGCCAATTCCGCTCATTGTTTGGG</t>
  </si>
  <si>
    <t>A-50-G;A-53-C</t>
  </si>
  <si>
    <t>0.060437201739449053</t>
  </si>
  <si>
    <t>0.09914838867645001</t>
  </si>
  <si>
    <t>52.15897344504871</t>
  </si>
  <si>
    <t>GATCCAGATCTAACTTGGGGTGGCTTTGTCTTCTTCTTTTGCCAATTCCGCTGATTGTTTGGG</t>
  </si>
  <si>
    <t>A-50-G;A-53-G</t>
  </si>
  <si>
    <t>0.16844834267429876</t>
  </si>
  <si>
    <t>0.10660861615996674</t>
  </si>
  <si>
    <t>58.10823414457379</t>
  </si>
  <si>
    <t>GATCCAGATCTAACTTGGGGTGGCTTTGTCTTCTTCTTTTGCCAATTCCGCTTATTGTTTGGG</t>
  </si>
  <si>
    <t>A-50-G;A-53-T</t>
  </si>
  <si>
    <t>-0.18012074853674315</t>
  </si>
  <si>
    <t>0.1366040453208416</t>
  </si>
  <si>
    <t>41.00681556836108</t>
  </si>
  <si>
    <t>GATCCAGATCTAACTTGGGGTGGCTTTGTCTTCTTCTTTTGCCAATTCCGGTAATTGTTTGGG</t>
  </si>
  <si>
    <t>A-50-G;C-51-G</t>
  </si>
  <si>
    <t>0.24581590670397985</t>
  </si>
  <si>
    <t>0.08770006983900248</t>
  </si>
  <si>
    <t>62.78241017615398</t>
  </si>
  <si>
    <t>GATCCAGATCTAACTTGGGGTGGCTTTGTCTTCTTCTTTTGCCAATTCCGTTAATTGTTTGGG</t>
  </si>
  <si>
    <t>A-50-G;C-51-T</t>
  </si>
  <si>
    <t>-0.3341661021794854</t>
  </si>
  <si>
    <t>0.16248004780721043</t>
  </si>
  <si>
    <t>35.15240133192749</t>
  </si>
  <si>
    <t>GATCCAGATCTAACTTGGGGTGGCTTTGTCTTCTTCTTTTGCCAATTCCTATAATTGTTTGGG</t>
  </si>
  <si>
    <t>A-50-T;C-51-A</t>
  </si>
  <si>
    <t>-1.064649131210418</t>
  </si>
  <si>
    <t>0.2404781795033362</t>
  </si>
  <si>
    <t>16.93207756450778</t>
  </si>
  <si>
    <t>GATCCAGATCTAACTTGGGGTGGCTTTGTCTTCTTCTTTTGCCAATTCCTCAAATTGTTTGGG</t>
  </si>
  <si>
    <t>A-50-T;T-52-A</t>
  </si>
  <si>
    <t>0.2504695893211719</t>
  </si>
  <si>
    <t>0.10422888608332491</t>
  </si>
  <si>
    <t>63.07526047471252</t>
  </si>
  <si>
    <t>GATCCAGATCTAACTTGGGGTGGCTTTGTCTTCTTCTTTTGCCAATTCCTCCAATTGTTTGGG</t>
  </si>
  <si>
    <t>A-50-T;T-52-C</t>
  </si>
  <si>
    <t>0.3083764133736985</t>
  </si>
  <si>
    <t>0.11351736303445359</t>
  </si>
  <si>
    <t>66.83557162553998</t>
  </si>
  <si>
    <t>GATCCAGATCTAACTTGGGGTGGCTTTGTCTTCTTCTTTTGCCAATTCCTCGAATTGTTTGGG</t>
  </si>
  <si>
    <t>A-50-T;T-52-G</t>
  </si>
  <si>
    <t>0.33344266669366507</t>
  </si>
  <si>
    <t>0.0963804715023113</t>
  </si>
  <si>
    <t>68.5320625028171</t>
  </si>
  <si>
    <t>GATCCAGATCTAACTTGGGGTGGCTTTGTCTTCTTCTTTTGCCAATTCCTCTAAATGTTTGGG</t>
  </si>
  <si>
    <t>A-50-T;T-55-A</t>
  </si>
  <si>
    <t>-0.7460399145776478</t>
  </si>
  <si>
    <t>0.1902563407112094</t>
  </si>
  <si>
    <t>23.28522688522027</t>
  </si>
  <si>
    <t>GATCCAGATCTAACTTGGGGTGGCTTTGTCTTCTTCTTTTGCCAATTCCTCTAACTGTTTGGG</t>
  </si>
  <si>
    <t>A-50-T;T-55-C</t>
  </si>
  <si>
    <t>-0.16040735619696858</t>
  </si>
  <si>
    <t>0.15077246442017148</t>
  </si>
  <si>
    <t>41.823219620027245</t>
  </si>
  <si>
    <t>GATCCAGATCTAACTTGGGGTGGCTTTGTCTTCTTCTTTTGCCAATTCCTCTAAGTGTTTGGG</t>
  </si>
  <si>
    <t>A-50-T;T-55-G</t>
  </si>
  <si>
    <t>-0.28839720501756727</t>
  </si>
  <si>
    <t>0.12492824119342834</t>
  </si>
  <si>
    <t>36.79867465744174</t>
  </si>
  <si>
    <t>GATCCAGATCTAACTTGGGGTGGCTTTGTCTTCTTCTTTTGCCAATTCCTCTAATAGTTTGGG</t>
  </si>
  <si>
    <t>A-50-T;T-56-A</t>
  </si>
  <si>
    <t>-0.8150165618242431</t>
  </si>
  <si>
    <t>0.1848968047649718</t>
  </si>
  <si>
    <t>21.73323102850915</t>
  </si>
  <si>
    <t>GATCCAGATCTAACTTGGGGTGGCTTTGTCTTCTTCTTTTGCCAATTCCTCTAATCGTTTGGG</t>
  </si>
  <si>
    <t>A-50-T;T-56-C</t>
  </si>
  <si>
    <t>-0.6687549742935373</t>
  </si>
  <si>
    <t>0.14013014156180584</t>
  </si>
  <si>
    <t>25.156191785689895</t>
  </si>
  <si>
    <t>GATCCAGATCTAACTTGGGGTGGCTTTGTCTTCTTCTTTTGCCAATTCCTCTAATGGTTTGGG</t>
  </si>
  <si>
    <t>A-50-T;T-56-G</t>
  </si>
  <si>
    <t>-0.5287293478214901</t>
  </si>
  <si>
    <t>0.1565227369688803</t>
  </si>
  <si>
    <t>28.937249840228947</t>
  </si>
  <si>
    <t>GATCCAGATCTAACTTGGGGTGGCTTTGTCTTCTTCTTTTGCCAATTCCTCTAATTATTTGGG</t>
  </si>
  <si>
    <t>A-50-T;G-57-A</t>
  </si>
  <si>
    <t>-0.39084962680263013</t>
  </si>
  <si>
    <t>0.11304275648400873</t>
  </si>
  <si>
    <t>33.215259970857844</t>
  </si>
  <si>
    <t>GATCCAGATCTAACTTGGGGTGGCTTTGTCTTCTTCTTTTGCCAATTCCTCTAATTCTTTGGG</t>
  </si>
  <si>
    <t>A-50-T;G-57-C</t>
  </si>
  <si>
    <t>-0.5245404255292596</t>
  </si>
  <si>
    <t>0.17435099841891552</t>
  </si>
  <si>
    <t>29.05871996800321</t>
  </si>
  <si>
    <t>GATCCAGATCTAACTTGGGGTGGCTTTGTCTTCTTCTTTTGCCAATTCCTCTAATTGATTGGG</t>
  </si>
  <si>
    <t>A-50-T;T-58-A</t>
  </si>
  <si>
    <t>-0.10424556270393161</t>
  </si>
  <si>
    <t>0.11550573660618846</t>
  </si>
  <si>
    <t>44.239297247981874</t>
  </si>
  <si>
    <t>GATCCAGATCTAACTTGGGGTGGCTTTGTCTTCTTCTTTTGCCAATTCCTCTAATTGCTTGGG</t>
  </si>
  <si>
    <t>A-50-T;T-58-C</t>
  </si>
  <si>
    <t>-0.4330406014741659</t>
  </si>
  <si>
    <t>0.13878946329168115</t>
  </si>
  <si>
    <t>31.843027247529523</t>
  </si>
  <si>
    <t>GATCCAGATCTAACTTGGGGTGGCTTTGTCTTCTTCTTTTGCCAATTCCTCTAATTGGTTGGG</t>
  </si>
  <si>
    <t>A-50-T;T-58-G</t>
  </si>
  <si>
    <t>-1.2419645425511783</t>
  </si>
  <si>
    <t>0.2449980953850437</t>
  </si>
  <si>
    <t>14.18087877806973</t>
  </si>
  <si>
    <t>GATCCAGATCTAACTTGGGGTGGCTTTGTCTTCTTCTTTTGCCAATTCCTCTAATTGTATGGG</t>
  </si>
  <si>
    <t>A-50-T;T-59-A</t>
  </si>
  <si>
    <t>-0.4626707760165354</t>
  </si>
  <si>
    <t>0.13752643801147188</t>
  </si>
  <si>
    <t>30.913353998555316</t>
  </si>
  <si>
    <t>GATCCAGATCTAACTTGGGGTGGCTTTGTCTTCTTCTTTTGCCAATTCCTCTAATTGTCTGGG</t>
  </si>
  <si>
    <t>A-50-T;T-59-C</t>
  </si>
  <si>
    <t>-0.2673333603877808</t>
  </si>
  <si>
    <t>0.12661767741968435</t>
  </si>
  <si>
    <t>37.582017364606756</t>
  </si>
  <si>
    <t>GATCCAGATCTAACTTGGGGTGGCTTTGTCTTCTTCTTTTGCCAATTCCTCTAATTGTGTGGG</t>
  </si>
  <si>
    <t>A-50-T;T-59-G</t>
  </si>
  <si>
    <t>-0.3967898581787951</t>
  </si>
  <si>
    <t>0.13665078465243308</t>
  </si>
  <si>
    <t>33.018538505387106</t>
  </si>
  <si>
    <t>GATCCAGATCTAACTTGGGGTGGCTTTGTCTTCTTCTTTTGCCAATTCCTCTAATTGTTAGGG</t>
  </si>
  <si>
    <t>A-50-T;T-60-A</t>
  </si>
  <si>
    <t>-1.6865127249534915</t>
  </si>
  <si>
    <t>0.31200107185509807</t>
  </si>
  <si>
    <t>9.091558174600587</t>
  </si>
  <si>
    <t>GATCCAGATCTAACTTGGGGTGGCTTTGTCTTCTTCTTTTGCCAATTCCTCTAATTGTTCGGG</t>
  </si>
  <si>
    <t>A-50-T;T-60-C</t>
  </si>
  <si>
    <t>-0.6469615312995176</t>
  </si>
  <si>
    <t>0.13780838662766895</t>
  </si>
  <si>
    <t>25.710449471886292</t>
  </si>
  <si>
    <t>GATCCAGATCTAACTTGGGGTGGCTTTGTCTTCTTCTTTTGCCAATTCCTCTAATTGTTGGGG</t>
  </si>
  <si>
    <t>A-50-T;T-60-G</t>
  </si>
  <si>
    <t>-0.9324977829818647</t>
  </si>
  <si>
    <t>0.18299823911897978</t>
  </si>
  <si>
    <t>19.324259042399763</t>
  </si>
  <si>
    <t>GATCCAGATCTAACTTGGGGTGGCTTTGTCTTCTTCTTTTGCCAATTCCTCTAATTGTTTAGG</t>
  </si>
  <si>
    <t>A-50-T;G-61-A</t>
  </si>
  <si>
    <t>-1.2773027310393124</t>
  </si>
  <si>
    <t>0.15438559996779935</t>
  </si>
  <si>
    <t>13.68850327829235</t>
  </si>
  <si>
    <t>GATCCAGATCTAACTTGGGGTGGCTTTGTCTTCTTCTTTTGCCAATTCCTCTAATTGTTTCGG</t>
  </si>
  <si>
    <t>A-50-T;G-61-C</t>
  </si>
  <si>
    <t>-0.04675880116161875</t>
  </si>
  <si>
    <t>0.13156807607002757</t>
  </si>
  <si>
    <t>46.85699171077069</t>
  </si>
  <si>
    <t>GATCCAGATCTAACTTGGGGTGGCTTTGTCTTCTTCTTTTGCCAATTCCTCTAATTGTTTGAG</t>
  </si>
  <si>
    <t>A-50-T;G-62-A</t>
  </si>
  <si>
    <t>0.31010651677569684</t>
  </si>
  <si>
    <t>0.07597963275484282</t>
  </si>
  <si>
    <t>66.95130416114252</t>
  </si>
  <si>
    <t>GATCCAGATCTAACTTGGGGTGGCTTTGTCTTCTTCTTTTGCCAATTCCTCTAATTGTTTGCG</t>
  </si>
  <si>
    <t>A-50-T;G-62-C</t>
  </si>
  <si>
    <t>-0.19981443338257182</t>
  </si>
  <si>
    <t>0.1282908586218327</t>
  </si>
  <si>
    <t>40.20714038694397</t>
  </si>
  <si>
    <t>GATCCAGATCTAACTTGGGGTGGCTTTGTCTTCTTCTTTTGCCAATTCCTCTAATTGTTTGGA</t>
  </si>
  <si>
    <t>A-50-T;G-63-A</t>
  </si>
  <si>
    <t>-2.8751485413699314</t>
  </si>
  <si>
    <t>0.4660673520631908</t>
  </si>
  <si>
    <t>2.7696210157788754</t>
  </si>
  <si>
    <t>GATCCAGATCTAACTTGGGGTGGCTTTGTCTTCTTCTTTTGCCAATTCCTCTAATTGTTTGGG</t>
  </si>
  <si>
    <t>A-50-T</t>
  </si>
  <si>
    <t>-0.5248457680405607</t>
  </si>
  <si>
    <t>0.021050256850771103</t>
  </si>
  <si>
    <t>29.04984845996618</t>
  </si>
  <si>
    <t>GATCCAGATCTAACTTGGGGTGGCTTTGTCTTCTTCTTTTGCCAATTCCTCTAATTGTTTGTG</t>
  </si>
  <si>
    <t>A-50-T;G-62-T</t>
  </si>
  <si>
    <t>-0.7734505752067671</t>
  </si>
  <si>
    <t>0.16588799960685666</t>
  </si>
  <si>
    <t>22.655631663613022</t>
  </si>
  <si>
    <t>GATCCAGATCTAACTTGGGGTGGCTTTGTCTTCTTCTTTTGCCAATTCCTCTAATTGTTTTGG</t>
  </si>
  <si>
    <t>A-50-T;G-61-T</t>
  </si>
  <si>
    <t>-0.4051131369154535</t>
  </si>
  <si>
    <t>0.14221119167228627</t>
  </si>
  <si>
    <t>32.744856551509535</t>
  </si>
  <si>
    <t>GATCCAGATCTAACTTGGGGTGGCTTTGTCTTCTTCTTTTGCCAATTCCTCTAATTTTTTGGG</t>
  </si>
  <si>
    <t>A-50-T;G-57-T</t>
  </si>
  <si>
    <t>-0.02748765429944236</t>
  </si>
  <si>
    <t>0.1210694994216319</t>
  </si>
  <si>
    <t>47.76873664825292</t>
  </si>
  <si>
    <t>GATCCAGATCTAACTTGGGGTGGCTTTGTCTTCTTCTTTTGCCAATTCCTCTACTTGTTTGGG</t>
  </si>
  <si>
    <t>A-50-T;A-54-C</t>
  </si>
  <si>
    <t>0.03135099829619706</t>
  </si>
  <si>
    <t>0.11190664391698744</t>
  </si>
  <si>
    <t>50.663717999009975</t>
  </si>
  <si>
    <t>GATCCAGATCTAACTTGGGGTGGCTTTGTCTTCTTCTTTTGCCAATTCCTCTAGTTGTTTGGG</t>
  </si>
  <si>
    <t>A-50-T;A-54-G</t>
  </si>
  <si>
    <t>-0.848936878931367</t>
  </si>
  <si>
    <t>0.1964777944576677</t>
  </si>
  <si>
    <t>21.008395758916187</t>
  </si>
  <si>
    <t>GATCCAGATCTAACTTGGGGTGGCTTTGTCTTCTTCTTTTGCCAATTCCTCTATTTGTTTGGG</t>
  </si>
  <si>
    <t>A-50-T;A-54-T</t>
  </si>
  <si>
    <t>-0.6738283299708079</t>
  </si>
  <si>
    <t>0.17405145299329336</t>
  </si>
  <si>
    <t>25.028888677303076</t>
  </si>
  <si>
    <t>GATCCAGATCTAACTTGGGGTGGCTTTGTCTTCTTCTTTTGCCAATTCCTCTCATTGTTTGGG</t>
  </si>
  <si>
    <t>A-50-T;A-53-C</t>
  </si>
  <si>
    <t>-0.3077033668812476</t>
  </si>
  <si>
    <t>0.12270140593956166</t>
  </si>
  <si>
    <t>36.09504751289415</t>
  </si>
  <si>
    <t>GATCCAGATCTAACTTGGGGTGGCTTTGTCTTCTTCTTTTGCCAATTCCTCTGATTGTTTGGG</t>
  </si>
  <si>
    <t>A-50-T;A-53-G</t>
  </si>
  <si>
    <t>-0.00930890712330329</t>
  </si>
  <si>
    <t>0.10123402645936894</t>
  </si>
  <si>
    <t>48.64505347303497</t>
  </si>
  <si>
    <t>GATCCAGATCTAACTTGGGGTGGCTTTGTCTTCTTCTTTTGCCAATTCCTCTTATTGTTTGGG</t>
  </si>
  <si>
    <t>A-50-T;A-53-T</t>
  </si>
  <si>
    <t>-0.8317052197652703</t>
  </si>
  <si>
    <t>0.17371751011109157</t>
  </si>
  <si>
    <t>21.373542279248323</t>
  </si>
  <si>
    <t>GATCCAGATCTAACTTGGGGTGGCTTTGTCTTCTTCTTTTGCCAATTCCTGTAATTGTTTGGG</t>
  </si>
  <si>
    <t>A-50-T;C-51-G</t>
  </si>
  <si>
    <t>0.29774002870585525</t>
  </si>
  <si>
    <t>0.0931100799260965</t>
  </si>
  <si>
    <t>66.12845005130474</t>
  </si>
  <si>
    <t>GATCCAGATCTAACTTGGGGTGGCTTTGTCTTCTTCTTTTGCCAATTCCTTTAATTGTTTGGG</t>
  </si>
  <si>
    <t>A-50-T;C-51-T</t>
  </si>
  <si>
    <t>-1.2204060876673326</t>
  </si>
  <si>
    <t>0.25526703209811724</t>
  </si>
  <si>
    <t>14.489915824944484</t>
  </si>
  <si>
    <t>GATCCAGATCTAACTTGGGGTGGCTTTGTCTTCTTCTTTTGCCAATTCGAATAATTGTTTGGG</t>
  </si>
  <si>
    <t>C-49-G;C-51-A</t>
  </si>
  <si>
    <t>0.19165773126953334</t>
  </si>
  <si>
    <t>0.11382544117317249</t>
  </si>
  <si>
    <t>59.47266326607728</t>
  </si>
  <si>
    <t>GATCCAGATCTAACTTGGGGTGGCTTTGTCTTCTTCTTTTGCCAATTCGACAAATTGTTTGGG</t>
  </si>
  <si>
    <t>C-49-G;T-52-A</t>
  </si>
  <si>
    <t>0.0812018205988107</t>
  </si>
  <si>
    <t>0.11379147910065267</t>
  </si>
  <si>
    <t>53.25335756146662</t>
  </si>
  <si>
    <t>GATCCAGATCTAACTTGGGGTGGCTTTGTCTTCTTCTTTTGCCAATTCGACCAATTGTTTGGG</t>
  </si>
  <si>
    <t>C-49-G;T-52-C</t>
  </si>
  <si>
    <t>0.2711916010004372</t>
  </si>
  <si>
    <t>0.09858761311283466</t>
  </si>
  <si>
    <t>64.39594310106311</t>
  </si>
  <si>
    <t>GATCCAGATCTAACTTGGGGTGGCTTTGTCTTCTTCTTTTGCCAATTCGACGAATTGTTTGGG</t>
  </si>
  <si>
    <t>C-49-G;T-52-G</t>
  </si>
  <si>
    <t>0.6401701167065017</t>
  </si>
  <si>
    <t>0.08688086463986819</t>
  </si>
  <si>
    <t>93.13305331462483</t>
  </si>
  <si>
    <t>GATCCAGATCTAACTTGGGGTGGCTTTGTCTTCTTCTTTTGCCAATTCGACTAAATGTTTGGG</t>
  </si>
  <si>
    <t>C-49-G;T-55-A</t>
  </si>
  <si>
    <t>0.5651520076299548</t>
  </si>
  <si>
    <t>0.09448679006911341</t>
  </si>
  <si>
    <t>86.40201889959161</t>
  </si>
  <si>
    <t>GATCCAGATCTAACTTGGGGTGGCTTTGTCTTCTTCTTTTGCCAATTCGACTAACTGTTTGGG</t>
  </si>
  <si>
    <t>C-49-G;T-55-C</t>
  </si>
  <si>
    <t>0.23897808647968066</t>
  </si>
  <si>
    <t>0.09060323840529394</t>
  </si>
  <si>
    <t>62.3545797229451</t>
  </si>
  <si>
    <t>GATCCAGATCTAACTTGGGGTGGCTTTGTCTTCTTCTTTTGCCAATTCGACTAAGTGTTTGGG</t>
  </si>
  <si>
    <t>C-49-G;T-55-G</t>
  </si>
  <si>
    <t>0.24265987969831743</t>
  </si>
  <si>
    <t>0.1007247371777026</t>
  </si>
  <si>
    <t>62.58457953778384</t>
  </si>
  <si>
    <t>GATCCAGATCTAACTTGGGGTGGCTTTGTCTTCTTCTTTTGCCAATTCGACTAATAGTTTGGG</t>
  </si>
  <si>
    <t>C-49-G;T-56-A</t>
  </si>
  <si>
    <t>0.18662313765420074</t>
  </si>
  <si>
    <t>0.10576655821115187</t>
  </si>
  <si>
    <t>59.173995042741204</t>
  </si>
  <si>
    <t>GATCCAGATCTAACTTGGGGTGGCTTTGTCTTCTTCTTTTGCCAATTCGACTAATCGTTTGGG</t>
  </si>
  <si>
    <t>C-49-G;T-56-C</t>
  </si>
  <si>
    <t>0.15805727271344794</t>
  </si>
  <si>
    <t>0.09017340563626815</t>
  </si>
  <si>
    <t>57.50755367947425</t>
  </si>
  <si>
    <t>GATCCAGATCTAACTTGGGGTGGCTTTGTCTTCTTCTTTTGCCAATTCGACTAATGGTTTGGG</t>
  </si>
  <si>
    <t>C-49-G;T-56-G</t>
  </si>
  <si>
    <t>0.204402855074433</t>
  </si>
  <si>
    <t>0.09924519558128585</t>
  </si>
  <si>
    <t>60.23550062456758</t>
  </si>
  <si>
    <t>GATCCAGATCTAACTTGGGGTGGCTTTGTCTTCTTCTTTTGCCAATTCGACTAATTATTTGGG</t>
  </si>
  <si>
    <t>C-49-G;G-57-A</t>
  </si>
  <si>
    <t>0.6372294137625181</t>
  </si>
  <si>
    <t>0.06739207382989447</t>
  </si>
  <si>
    <t>92.85957897104173</t>
  </si>
  <si>
    <t>GATCCAGATCTAACTTGGGGTGGCTTTGTCTTCTTCTTTTGCCAATTCGACTAATTCTTTGGG</t>
  </si>
  <si>
    <t>C-49-G;G-57-C</t>
  </si>
  <si>
    <t>0.3519448551088359</t>
  </si>
  <si>
    <t>0.09990175863572934</t>
  </si>
  <si>
    <t>69.81185864108598</t>
  </si>
  <si>
    <t>GATCCAGATCTAACTTGGGGTGGCTTTGTCTTCTTCTTTTGCCAATTCGACTAATTGATTGGG</t>
  </si>
  <si>
    <t>C-49-G;T-58-A</t>
  </si>
  <si>
    <t>0.4309321508842011</t>
  </si>
  <si>
    <t>0.08511657358014485</t>
  </si>
  <si>
    <t>75.54973534623936</t>
  </si>
  <si>
    <t>GATCCAGATCTAACTTGGGGTGGCTTTGTCTTCTTCTTTTGCCAATTCGACTAATTGCTTGGG</t>
  </si>
  <si>
    <t>C-49-G;T-58-C</t>
  </si>
  <si>
    <t>0.29601765337796937</t>
  </si>
  <si>
    <t>0.08497861051790113</t>
  </si>
  <si>
    <t>66.01465007173663</t>
  </si>
  <si>
    <t>GATCCAGATCTAACTTGGGGTGGCTTTGTCTTCTTCTTTTGCCAATTCGACTAATTGGTTGGG</t>
  </si>
  <si>
    <t>C-49-G;T-58-G</t>
  </si>
  <si>
    <t>-0.11532936800220601</t>
  </si>
  <si>
    <t>0.1282707450927952</t>
  </si>
  <si>
    <t>43.75166489394347</t>
  </si>
  <si>
    <t>GATCCAGATCTAACTTGGGGTGGCTTTGTCTTCTTCTTTTGCCAATTCGACTAATTGTATGGG</t>
  </si>
  <si>
    <t>C-49-G;T-59-A</t>
  </si>
  <si>
    <t>0.20994281968274203</t>
  </si>
  <si>
    <t>0.08523849685695384</t>
  </si>
  <si>
    <t>60.570129225649026</t>
  </si>
  <si>
    <t>GATCCAGATCTAACTTGGGGTGGCTTTGTCTTCTTCTTTTGCCAATTCGACTAATTGTCTGGG</t>
  </si>
  <si>
    <t>C-49-G;T-59-C</t>
  </si>
  <si>
    <t>0.27690588290401175</t>
  </si>
  <si>
    <t>0.0931611295334917</t>
  </si>
  <si>
    <t>64.76497303977825</t>
  </si>
  <si>
    <t>GATCCAGATCTAACTTGGGGTGGCTTTGTCTTCTTCTTTTGCCAATTCGACTAATTGTGTGGG</t>
  </si>
  <si>
    <t>C-49-G;T-59-G</t>
  </si>
  <si>
    <t>-0.08205693263004994</t>
  </si>
  <si>
    <t>0.12109669001096468</t>
  </si>
  <si>
    <t>45.231877928911146</t>
  </si>
  <si>
    <t>GATCCAGATCTAACTTGGGGTGGCTTTGTCTTCTTCTTTTGCCAATTCGACTAATTGTTAGGG</t>
  </si>
  <si>
    <t>C-49-G;T-60-A</t>
  </si>
  <si>
    <t>-0.40321668411384687</t>
  </si>
  <si>
    <t>0.12208550959818354</t>
  </si>
  <si>
    <t>32.80701454767839</t>
  </si>
  <si>
    <t>GATCCAGATCTAACTTGGGGTGGCTTTGTCTTCTTCTTTTGCCAATTCGACTAATTGTTCGGG</t>
  </si>
  <si>
    <t>C-49-G;T-60-C</t>
  </si>
  <si>
    <t>0.23185037677617398</t>
  </si>
  <si>
    <t>0.08066163144492451</t>
  </si>
  <si>
    <t>61.91171456209889</t>
  </si>
  <si>
    <t>GATCCAGATCTAACTTGGGGTGGCTTTGTCTTCTTCTTTTGCCAATTCGACTAATTGTTGGGG</t>
  </si>
  <si>
    <t>C-49-G;T-60-G</t>
  </si>
  <si>
    <t>0.2694242346659519</t>
  </si>
  <si>
    <t>0.09449617303577153</t>
  </si>
  <si>
    <t>64.28223239298627</t>
  </si>
  <si>
    <t>GATCCAGATCTAACTTGGGGTGGCTTTGTCTTCTTCTTTTGCCAATTCGACTAATTGTTTAGG</t>
  </si>
  <si>
    <t>C-49-G;G-61-A</t>
  </si>
  <si>
    <t>-0.05599261654284251</t>
  </si>
  <si>
    <t>0.07942429075310362</t>
  </si>
  <si>
    <t>46.426314357656025</t>
  </si>
  <si>
    <t>GATCCAGATCTAACTTGGGGTGGCTTTGTCTTCTTCTTTTGCCAATTCGACTAATTGTTTCGG</t>
  </si>
  <si>
    <t>C-49-G;G-61-C</t>
  </si>
  <si>
    <t>0.5422168574349888</t>
  </si>
  <si>
    <t>0.08491905234086776</t>
  </si>
  <si>
    <t>84.44292752266846</t>
  </si>
  <si>
    <t>GATCCAGATCTAACTTGGGGTGGCTTTGTCTTCTTCTTTTGCCAATTCGACTAATTGTTTGAG</t>
  </si>
  <si>
    <t>C-49-G;G-62-A</t>
  </si>
  <si>
    <t>0.5862674954358585</t>
  </si>
  <si>
    <t>0.055737350818908224</t>
  </si>
  <si>
    <t>88.24583773598191</t>
  </si>
  <si>
    <t>GATCCAGATCTAACTTGGGGTGGCTTTGTCTTCTTCTTTTGCCAATTCGACTAATTGTTTGCG</t>
  </si>
  <si>
    <t>C-49-G;G-62-C</t>
  </si>
  <si>
    <t>0.3188171698487622</t>
  </si>
  <si>
    <t>0.1111551079087458</t>
  </si>
  <si>
    <t>67.53704111660048</t>
  </si>
  <si>
    <t>GATCCAGATCTAACTTGGGGTGGCTTTGTCTTCTTCTTTTGCCAATTCGACTAATTGTTTGGA</t>
  </si>
  <si>
    <t>C-49-G;G-63-A</t>
  </si>
  <si>
    <t>-2.1919845903926864</t>
  </si>
  <si>
    <t>0.31970981635453133</t>
  </si>
  <si>
    <t>5.484217624287071</t>
  </si>
  <si>
    <t>GATCCAGATCTAACTTGGGGTGGCTTTGTCTTCTTCTTTTGCCAATTCGACTAATTGTTTGGC</t>
  </si>
  <si>
    <t>C-49-G;G-63-C</t>
  </si>
  <si>
    <t>-1.657886201818052</t>
  </si>
  <si>
    <t>0.7787677041368672</t>
  </si>
  <si>
    <t>9.355578842220583</t>
  </si>
  <si>
    <t>GATCCAGATCTAACTTGGGGTGGCTTTGTCTTCTTCTTTTGCCAATTCGACTAATTGTTTGGG</t>
  </si>
  <si>
    <t>C-49-G</t>
  </si>
  <si>
    <t>0.27542614751940514</t>
  </si>
  <si>
    <t>0.016543139160375243</t>
  </si>
  <si>
    <t>64.66920888776426</t>
  </si>
  <si>
    <t>GATCCAGATCTAACTTGGGGTGGCTTTGTCTTCTTCTTTTGCCAATTCGACTAATTGTTTGGT</t>
  </si>
  <si>
    <t>C-49-G;G-63-T</t>
  </si>
  <si>
    <t>-3.102355433298967</t>
  </si>
  <si>
    <t>1.3702540476332157</t>
  </si>
  <si>
    <t>2.2067119484182736</t>
  </si>
  <si>
    <t>GATCCAGATCTAACTTGGGGTGGCTTTGTCTTCTTCTTTTGCCAATTCGACTAATTGTTTGTG</t>
  </si>
  <si>
    <t>C-49-G;G-62-T</t>
  </si>
  <si>
    <t>0.320234547307682</t>
  </si>
  <si>
    <t>0.08641634037195141</t>
  </si>
  <si>
    <t>67.63283446795269</t>
  </si>
  <si>
    <t>GATCCAGATCTAACTTGGGGTGGCTTTGTCTTCTTCTTTTGCCAATTCGACTAATTGTTTTGG</t>
  </si>
  <si>
    <t>C-49-G;G-61-T</t>
  </si>
  <si>
    <t>0.46132565773946244</t>
  </si>
  <si>
    <t>0.08414061392499832</t>
  </si>
  <si>
    <t>77.8812080867288</t>
  </si>
  <si>
    <t>GATCCAGATCTAACTTGGGGTGGCTTTGTCTTCTTCTTTTGCCAATTCGACTAATTTTTTGGG</t>
  </si>
  <si>
    <t>C-49-G;G-57-T</t>
  </si>
  <si>
    <t>0.7823158148572229</t>
  </si>
  <si>
    <t>0.0975341827978327</t>
  </si>
  <si>
    <t>GATCCAGATCTAACTTGGGGTGGCTTTGTCTTCTTCTTTTGCCAATTCGACTACTTGTTTGGG</t>
  </si>
  <si>
    <t>C-49-G;A-54-C</t>
  </si>
  <si>
    <t>0.3455127324837148</t>
  </si>
  <si>
    <t>0.09185710438047806</t>
  </si>
  <si>
    <t>69.3642612494468</t>
  </si>
  <si>
    <t>GATCCAGATCTAACTTGGGGTGGCTTTGTCTTCTTCTTTTGCCAATTCGACTAGTTGTTTGGG</t>
  </si>
  <si>
    <t>C-49-G;A-54-G</t>
  </si>
  <si>
    <t>0.039116316139783835</t>
  </si>
  <si>
    <t>0.08203218660630902</t>
  </si>
  <si>
    <t>51.05866934915962</t>
  </si>
  <si>
    <t>GATCCAGATCTAACTTGGGGTGGCTTTGTCTTCTTCTTTTGCCAATTCGACTATTTGTTTGGG</t>
  </si>
  <si>
    <t>C-49-G;A-54-T</t>
  </si>
  <si>
    <t>0.643842728548321</t>
  </si>
  <si>
    <t>0.09377438543095974</t>
  </si>
  <si>
    <t>93.47572373164493</t>
  </si>
  <si>
    <t>GATCCAGATCTAACTTGGGGTGGCTTTGTCTTCTTCTTTTGCCAATTCGACTCATTGTTTGGG</t>
  </si>
  <si>
    <t>C-49-G;A-53-C</t>
  </si>
  <si>
    <t>0.528258186728734</t>
  </si>
  <si>
    <t>0.0854837900877374</t>
  </si>
  <si>
    <t>83.2724049790382</t>
  </si>
  <si>
    <t>GATCCAGATCTAACTTGGGGTGGCTTTGTCTTCTTCTTTTGCCAATTCGACTGATTGTTTGGG</t>
  </si>
  <si>
    <t>C-49-G;A-53-G</t>
  </si>
  <si>
    <t>0.5945926000651293</t>
  </si>
  <si>
    <t>0.09865658114601109</t>
  </si>
  <si>
    <t>88.98356011543503</t>
  </si>
  <si>
    <t>GATCCAGATCTAACTTGGGGTGGCTTTGTCTTCTTCTTTTGCCAATTCGACTTATTGTTTGGG</t>
  </si>
  <si>
    <t>C-49-G;A-53-T</t>
  </si>
  <si>
    <t>0.1989311848780253</t>
  </si>
  <si>
    <t>0.08775928840720842</t>
  </si>
  <si>
    <t>59.90681188926823</t>
  </si>
  <si>
    <t>GATCCAGATCTAACTTGGGGTGGCTTTGTCTTCTTCTTTTGCCAATTCGAGTAATTGTTTGGG</t>
  </si>
  <si>
    <t>C-49-G;C-51-G</t>
  </si>
  <si>
    <t>0.1904829443600788</t>
  </si>
  <si>
    <t>0.10907492816818277</t>
  </si>
  <si>
    <t>59.40283658356895</t>
  </si>
  <si>
    <t>GATCCAGATCTAACTTGGGGTGGCTTTGTCTTCTTCTTTTGCCAATTCGATTAATTGTTTGGG</t>
  </si>
  <si>
    <t>C-49-G;C-51-T</t>
  </si>
  <si>
    <t>-0.6362366760373346</t>
  </si>
  <si>
    <t>0.15314173652572374</t>
  </si>
  <si>
    <t>25.987674261818764</t>
  </si>
  <si>
    <t>GATCCAGATCTAACTTGGGGTGGCTTTGTCTTCTTCTTTTGCCAATTCGCCTAATTGTTTGGG</t>
  </si>
  <si>
    <t>C-49-G;A-50-C</t>
  </si>
  <si>
    <t>0.2941899543587852</t>
  </si>
  <si>
    <t>0.09831305550900654</t>
  </si>
  <si>
    <t>65.89410535383652</t>
  </si>
  <si>
    <t>GATCCAGATCTAACTTGGGGTGGCTTTGTCTTCTTCTTTTGCCAATTCGGCTAATTGTTTGGG</t>
  </si>
  <si>
    <t>C-49-G;A-50-G</t>
  </si>
  <si>
    <t>-0.27997476629516915</t>
  </si>
  <si>
    <t>0.11163453652097431</t>
  </si>
  <si>
    <t>37.109918114381536</t>
  </si>
  <si>
    <t>GATCCAGATCTAACTTGGGGTGGCTTTGTCTTCTTCTTTTGCCAATTCGTCTAATTGTTTGGG</t>
  </si>
  <si>
    <t>C-49-G;A-50-T</t>
  </si>
  <si>
    <t>0.6100901275280464</t>
  </si>
  <si>
    <t>0.08199882313296672</t>
  </si>
  <si>
    <t>90.37332643765262</t>
  </si>
  <si>
    <t>GATCCAGATCTAACTTGGGGTGGCTTTGTCTTCTTCTTTTGCCAATTCTAATAATTGTTTGGG</t>
  </si>
  <si>
    <t>C-49-T;C-51-A</t>
  </si>
  <si>
    <t>-1.5672883706836809</t>
  </si>
  <si>
    <t>0.3089017805582946</t>
  </si>
  <si>
    <t>10.24275538637979</t>
  </si>
  <si>
    <t>GATCCAGATCTAACTTGGGGTGGCTTTGTCTTCTTCTTTTGCCAATTCTACAAATTGTTTGGG</t>
  </si>
  <si>
    <t>C-49-T;T-52-A</t>
  </si>
  <si>
    <t>0.5297412399767867</t>
  </si>
  <si>
    <t>0.08935722525167888</t>
  </si>
  <si>
    <t>83.39599401162133</t>
  </si>
  <si>
    <t>GATCCAGATCTAACTTGGGGTGGCTTTGTCTTCTTCTTTTGCCAATTCTACCAATTGTTTGGG</t>
  </si>
  <si>
    <t>C-49-T;T-52-C</t>
  </si>
  <si>
    <t>0.21526350360762636</t>
  </si>
  <si>
    <t>0.09924639807216482</t>
  </si>
  <si>
    <t>60.89326262156423</t>
  </si>
  <si>
    <t>GATCCAGATCTAACTTGGGGTGGCTTTGTCTTCTTCTTTTGCCAATTCTACGAATTGTTTGGG</t>
  </si>
  <si>
    <t>C-49-T;T-52-G</t>
  </si>
  <si>
    <t>0.22211644630429062</t>
  </si>
  <si>
    <t>0.09629776228478193</t>
  </si>
  <si>
    <t>61.31199379255088</t>
  </si>
  <si>
    <t>GATCCAGATCTAACTTGGGGTGGCTTTGTCTTCTTCTTTTGCCAATTCTACTAAATGTTTGGG</t>
  </si>
  <si>
    <t>C-49-T;T-55-A</t>
  </si>
  <si>
    <t>0.05154943876705115</t>
  </si>
  <si>
    <t>0.12288500291007307</t>
  </si>
  <si>
    <t>51.697450841994865</t>
  </si>
  <si>
    <t>GATCCAGATCTAACTTGGGGTGGCTTTGTCTTCTTCTTTTGCCAATTCTACTAACTGTTTGGG</t>
  </si>
  <si>
    <t>C-49-T;T-55-C</t>
  </si>
  <si>
    <t>0.13771828904173666</t>
  </si>
  <si>
    <t>0.11301403574436235</t>
  </si>
  <si>
    <t>56.3497229478157</t>
  </si>
  <si>
    <t>GATCCAGATCTAACTTGGGGTGGCTTTGTCTTCTTCTTTTGCCAATTCTACTAAGTGTTTGGG</t>
  </si>
  <si>
    <t>C-49-T;T-55-G</t>
  </si>
  <si>
    <t>0.3048896953265557</t>
  </si>
  <si>
    <t>0.09929844179091987</t>
  </si>
  <si>
    <t>66.60294062679141</t>
  </si>
  <si>
    <t>GATCCAGATCTAACTTGGGGTGGCTTTGTCTTCTTCTTTTGCCAATTCTACTAATAGTTTGGG</t>
  </si>
  <si>
    <t>C-49-T;T-56-A</t>
  </si>
  <si>
    <t>-0.6512125567701056</t>
  </si>
  <si>
    <t>0.13277781619635404</t>
  </si>
  <si>
    <t>25.601385677048842</t>
  </si>
  <si>
    <t>GATCCAGATCTAACTTGGGGTGGCTTTGTCTTCTTCTTTTGCCAATTCTACTAATCGTTTGGG</t>
  </si>
  <si>
    <t>C-49-T;T-56-C</t>
  </si>
  <si>
    <t>0.10924545405459049</t>
  </si>
  <si>
    <t>0.10913649167811121</t>
  </si>
  <si>
    <t>54.76791275832786</t>
  </si>
  <si>
    <t>GATCCAGATCTAACTTGGGGTGGCTTTGTCTTCTTCTTTTGCCAATTCTACTAATGGTTTGGG</t>
  </si>
  <si>
    <t>C-49-T;T-56-G</t>
  </si>
  <si>
    <t>-0.15431764310661672</t>
  </si>
  <si>
    <t>0.12322420114213711</t>
  </si>
  <si>
    <t>42.078688103416546</t>
  </si>
  <si>
    <t>GATCCAGATCTAACTTGGGGTGGCTTTGTCTTCTTCTTTTGCCAATTCTACTAATTATTTGGG</t>
  </si>
  <si>
    <t>C-49-T;G-57-A</t>
  </si>
  <si>
    <t>0.24424828454845915</t>
  </si>
  <si>
    <t>0.07827774574634877</t>
  </si>
  <si>
    <t>62.68406818066944</t>
  </si>
  <si>
    <t>GATCCAGATCTAACTTGGGGTGGCTTTGTCTTCTTCTTTTGCCAATTCTACTAATTCTTTGGG</t>
  </si>
  <si>
    <t>C-49-T;G-57-C</t>
  </si>
  <si>
    <t>0.15840200712094232</t>
  </si>
  <si>
    <t>0.10665828078737763</t>
  </si>
  <si>
    <t>57.52738192946204</t>
  </si>
  <si>
    <t>GATCCAGATCTAACTTGGGGTGGCTTTGTCTTCTTCTTTTGCCAATTCTACTAATTGATTGGG</t>
  </si>
  <si>
    <t>C-49-T;T-58-A</t>
  </si>
  <si>
    <t>0.40205964338502553</t>
  </si>
  <si>
    <t>0.09134005423027891</t>
  </si>
  <si>
    <t>73.39961410528765</t>
  </si>
  <si>
    <t>GATCCAGATCTAACTTGGGGTGGCTTTGTCTTCTTCTTTTGCCAATTCTACTAATTGCTTGGG</t>
  </si>
  <si>
    <t>C-49-T;T-58-C</t>
  </si>
  <si>
    <t>0.013762595142705752</t>
  </si>
  <si>
    <t>0.1060703479882013</t>
  </si>
  <si>
    <t>49.78041481865426</t>
  </si>
  <si>
    <t>GATCCAGATCTAACTTGGGGTGGCTTTGTCTTCTTCTTTTGCCAATTCTACTAATTGGTTGGG</t>
  </si>
  <si>
    <t>C-49-T;T-58-G</t>
  </si>
  <si>
    <t>-0.29956683163735776</t>
  </si>
  <si>
    <t>0.1386471301678697</t>
  </si>
  <si>
    <t>36.38993419016549</t>
  </si>
  <si>
    <t>GATCCAGATCTAACTTGGGGTGGCTTTGTCTTCTTCTTTTGCCAATTCTACTAATTGTATGGG</t>
  </si>
  <si>
    <t>C-49-T;T-59-A</t>
  </si>
  <si>
    <t>-0.036243935700300475</t>
  </si>
  <si>
    <t>0.10181618093710257</t>
  </si>
  <si>
    <t>47.35228608799904</t>
  </si>
  <si>
    <t>GATCCAGATCTAACTTGGGGTGGCTTTGTCTTCTTCTTTTGCCAATTCTACTAATTGTCTGGG</t>
  </si>
  <si>
    <t>C-49-T;T-59-C</t>
  </si>
  <si>
    <t>0.2713611641982918</t>
  </si>
  <si>
    <t>0.10854364224970156</t>
  </si>
  <si>
    <t>64.40686320890222</t>
  </si>
  <si>
    <t>GATCCAGATCTAACTTGGGGTGGCTTTGTCTTCTTCTTTTGCCAATTCTACTAATTGTGTGGG</t>
  </si>
  <si>
    <t>C-49-T;T-59-G</t>
  </si>
  <si>
    <t>-0.3019950227372741</t>
  </si>
  <si>
    <t>0.1350471990639819</t>
  </si>
  <si>
    <t>36.301679668623464</t>
  </si>
  <si>
    <t>GATCCAGATCTAACTTGGGGTGGCTTTGTCTTCTTCTTTTGCCAATTCTACTAATTGTTAGGG</t>
  </si>
  <si>
    <t>C-49-T;T-60-A</t>
  </si>
  <si>
    <t>-1.2826546603866917</t>
  </si>
  <si>
    <t>0.20454481445990433</t>
  </si>
  <si>
    <t>13.615439067521491</t>
  </si>
  <si>
    <t>GATCCAGATCTAACTTGGGGTGGCTTTGTCTTCTTCTTTTGCCAATTCTACTAATTGTTCGGG</t>
  </si>
  <si>
    <t>C-49-T;T-60-C</t>
  </si>
  <si>
    <t>0.002768908497146866</t>
  </si>
  <si>
    <t>0.09215033477102856</t>
  </si>
  <si>
    <t>49.236141802324944</t>
  </si>
  <si>
    <t>GATCCAGATCTAACTTGGGGTGGCTTTGTCTTCTTCTTTTGCCAATTCTACTAATTGTTGGGG</t>
  </si>
  <si>
    <t>C-49-T;T-60-G</t>
  </si>
  <si>
    <t>-0.6729101633889855</t>
  </si>
  <si>
    <t>0.1292110940833943</t>
  </si>
  <si>
    <t>25.051879919746778</t>
  </si>
  <si>
    <t>GATCCAGATCTAACTTGGGGTGGCTTTGTCTTCTTCTTTTGCCAATTCTACTAATTGTTTAGG</t>
  </si>
  <si>
    <t>C-49-T;G-61-A</t>
  </si>
  <si>
    <t>-0.658293617581074</t>
  </si>
  <si>
    <t>0.10806460011341476</t>
  </si>
  <si>
    <t>25.42074104086588</t>
  </si>
  <si>
    <t>GATCCAGATCTAACTTGGGGTGGCTTTGTCTTCTTCTTTTGCCAATTCTACTAATTGTTTCGG</t>
  </si>
  <si>
    <t>C-49-T;G-61-C</t>
  </si>
  <si>
    <t>0.42052561221951557</t>
  </si>
  <si>
    <t>0.10558468335200216</t>
  </si>
  <si>
    <t>74.76760081934324</t>
  </si>
  <si>
    <t>GATCCAGATCTAACTTGGGGTGGCTTTGTCTTCTTCTTTTGCCAATTCTACTAATTGTTTGAG</t>
  </si>
  <si>
    <t>C-49-T;G-62-A</t>
  </si>
  <si>
    <t>0.5209769766055349</t>
  </si>
  <si>
    <t>0.058447800781450066</t>
  </si>
  <si>
    <t>82.66828313895948</t>
  </si>
  <si>
    <t>GATCCAGATCTAACTTGGGGTGGCTTTGTCTTCTTCTTTTGCCAATTCTACTAATTGTTTGCG</t>
  </si>
  <si>
    <t>C-49-T;G-62-C</t>
  </si>
  <si>
    <t>0.18551475546707474</t>
  </si>
  <si>
    <t>0.11060852176711373</t>
  </si>
  <si>
    <t>59.108443975223395</t>
  </si>
  <si>
    <t>GATCCAGATCTAACTTGGGGTGGCTTTGTCTTCTTCTTTTGCCAATTCTACTAATTGTTTGGA</t>
  </si>
  <si>
    <t>C-49-T;G-63-A</t>
  </si>
  <si>
    <t>-2.8850060879153676</t>
  </si>
  <si>
    <t>0.48193834224662757</t>
  </si>
  <si>
    <t>2.742453470365947</t>
  </si>
  <si>
    <t>GATCCAGATCTAACTTGGGGTGGCTTTGTCTTCTTCTTTTGCCAATTCTACTAATTGTTTGGC</t>
  </si>
  <si>
    <t>C-49-T;G-63-C</t>
  </si>
  <si>
    <t>-2.9322025795795428</t>
  </si>
  <si>
    <t>1.3705675067575183</t>
  </si>
  <si>
    <t>2.61602621670493</t>
  </si>
  <si>
    <t>GATCCAGATCTAACTTGGGGTGGCTTTGTCTTCTTCTTTTGCCAATTCTACTAATTGTTTGGG</t>
  </si>
  <si>
    <t>C-49-T</t>
  </si>
  <si>
    <t>0.038054935587952726</t>
  </si>
  <si>
    <t>0.01760134558982574</t>
  </si>
  <si>
    <t>51.004505419865396</t>
  </si>
  <si>
    <t>GATCCAGATCTAACTTGGGGTGGCTTTGTCTTCTTCTTTTGCCAATTCTACTAATTGTTTGGT</t>
  </si>
  <si>
    <t>C-49-T;G-63-T</t>
  </si>
  <si>
    <t>-3.480352035815299</t>
  </si>
  <si>
    <t>1.6416944124001795</t>
  </si>
  <si>
    <t>1.5121114706053105</t>
  </si>
  <si>
    <t>GATCCAGATCTAACTTGGGGTGGCTTTGTCTTCTTCTTTTGCCAATTCTACTAATTGTTTGTG</t>
  </si>
  <si>
    <t>C-49-T;G-62-T</t>
  </si>
  <si>
    <t>-0.08091440593446159</t>
  </si>
  <si>
    <t>0.10812480271841886</t>
  </si>
  <si>
    <t>45.28358609028905</t>
  </si>
  <si>
    <t>GATCCAGATCTAACTTGGGGTGGCTTTGTCTTCTTCTTTTGCCAATTCTACTAATTGTTTTGG</t>
  </si>
  <si>
    <t>C-49-T;G-61-T</t>
  </si>
  <si>
    <t>-0.09159695484762476</t>
  </si>
  <si>
    <t>0.11419749998075408</t>
  </si>
  <si>
    <t>44.80241660100538</t>
  </si>
  <si>
    <t>GATCCAGATCTAACTTGGGGTGGCTTTGTCTTCTTCTTTTGCCAATTCTACTAATTTTTTGGG</t>
  </si>
  <si>
    <t>C-49-T;G-57-T</t>
  </si>
  <si>
    <t>0.67366003066414</t>
  </si>
  <si>
    <t>0.10312030439289205</t>
  </si>
  <si>
    <t>96.30488702740864</t>
  </si>
  <si>
    <t>GATCCAGATCTAACTTGGGGTGGCTTTGTCTTCTTCTTTTGCCAATTCTACTACTTGTTTGGG</t>
  </si>
  <si>
    <t>C-49-T;A-54-C</t>
  </si>
  <si>
    <t>-0.05650744520969727</t>
  </si>
  <si>
    <t>0.10275329730247383</t>
  </si>
  <si>
    <t>46.40241891168638</t>
  </si>
  <si>
    <t>GATCCAGATCTAACTTGGGGTGGCTTTGTCTTCTTCTTTTGCCAATTCTACTAGTTGTTTGGG</t>
  </si>
  <si>
    <t>C-49-T;A-54-G</t>
  </si>
  <si>
    <t>0.3272527086033902</t>
  </si>
  <si>
    <t>0.10630824662321853</t>
  </si>
  <si>
    <t>68.10916212619367</t>
  </si>
  <si>
    <t>GATCCAGATCTAACTTGGGGTGGCTTTGTCTTCTTCTTTTGCCAATTCTACTATTTGTTTGGG</t>
  </si>
  <si>
    <t>C-49-T;A-54-T</t>
  </si>
  <si>
    <t>-0.17877245784146173</t>
  </si>
  <si>
    <t>0.09981726148596089</t>
  </si>
  <si>
    <t>41.06214196588708</t>
  </si>
  <si>
    <t>GATCCAGATCTAACTTGGGGTGGCTTTGTCTTCTTCTTTTGCCAATTCTACTCATTGTTTGGG</t>
  </si>
  <si>
    <t>C-49-T;A-53-C</t>
  </si>
  <si>
    <t>0.1459796241652751</t>
  </si>
  <si>
    <t>0.11941372571664531</t>
  </si>
  <si>
    <t>56.817175124129626</t>
  </si>
  <si>
    <t>GATCCAGATCTAACTTGGGGTGGCTTTGTCTTCTTCTTTTGCCAATTCTACTGATTGTTTGGG</t>
  </si>
  <si>
    <t>C-49-T;A-53-G</t>
  </si>
  <si>
    <t>0.03183014288501873</t>
  </si>
  <si>
    <t>0.10804589323538913</t>
  </si>
  <si>
    <t>50.68799906194421</t>
  </si>
  <si>
    <t>GATCCAGATCTAACTTGGGGTGGCTTTGTCTTCTTCTTTTGCCAATTCTACTTATTGTTTGGG</t>
  </si>
  <si>
    <t>C-49-T;A-53-T</t>
  </si>
  <si>
    <t>0.09015577677000439</t>
  </si>
  <si>
    <t>0.08552071916446322</t>
  </si>
  <si>
    <t>53.732326926347966</t>
  </si>
  <si>
    <t>GATCCAGATCTAACTTGGGGTGGCTTTGTCTTCTTCTTTTGCCAATTCTAGTAATTGTTTGGG</t>
  </si>
  <si>
    <t>C-49-T;C-51-G</t>
  </si>
  <si>
    <t>-2.28539480263277</t>
  </si>
  <si>
    <t>0.37327253878200983</t>
  </si>
  <si>
    <t>4.995133968032111</t>
  </si>
  <si>
    <t>GATCCAGATCTAACTTGGGGTGGCTTTGTCTTCTTCTTTTGCCAATTCTATTAATTGTTTGGG</t>
  </si>
  <si>
    <t>C-49-T;C-51-T</t>
  </si>
  <si>
    <t>-2.119052286534973</t>
  </si>
  <si>
    <t>0.37731783316743445</t>
  </si>
  <si>
    <t>5.8991410069249355</t>
  </si>
  <si>
    <t>GATCCAGATCTAACTTGGGGTGGCTTTGTCTTCTTCTTTTGCCAATTCTCCTAATTGTTTGGG</t>
  </si>
  <si>
    <t>C-49-T;A-50-C</t>
  </si>
  <si>
    <t>-0.2692912101865356</t>
  </si>
  <si>
    <t>0.14722125347835768</t>
  </si>
  <si>
    <t>37.508509401728574</t>
  </si>
  <si>
    <t>GATCCAGATCTAACTTGGGGTGGCTTTGTCTTCTTCTTTTGCCAATTCTGCTAATTGTTTGGG</t>
  </si>
  <si>
    <t>C-49-T;A-50-G</t>
  </si>
  <si>
    <t>-0.16185732123214772</t>
  </si>
  <si>
    <t>0.101846452963652</t>
  </si>
  <si>
    <t>41.762621357217526</t>
  </si>
  <si>
    <t>GATCCAGATCTAACTTGGGGTGGCTTTGTCTTCTTCTTTTGCCAATTCTTCTAATTGTTTGGG</t>
  </si>
  <si>
    <t>C-49-T;A-50-T</t>
  </si>
  <si>
    <t>0.06590919167345793</t>
  </si>
  <si>
    <t>0.10125855595734717</t>
  </si>
  <si>
    <t>52.445169138563614</t>
  </si>
  <si>
    <t>GATCCAGATCTAACTTGGGGTGGCTTTGTCTTCTTCTTTTGCCAATTGAACTAATTGTTTGGG</t>
  </si>
  <si>
    <t>C-48-G;C-49-A</t>
  </si>
  <si>
    <t>-0.4247705265881077</t>
  </si>
  <si>
    <t>0.10872940545543043</t>
  </si>
  <si>
    <t>32.10746341375877</t>
  </si>
  <si>
    <t>GATCCAGATCTAACTTGGGGTGGCTTTGTCTTCTTCTTTTGCCAATTGCAATAATTGTTTGGG</t>
  </si>
  <si>
    <t>C-48-G;C-51-A</t>
  </si>
  <si>
    <t>-1.3160407998249706</t>
  </si>
  <si>
    <t>0.1857620668642421</t>
  </si>
  <si>
    <t>13.168376492207253</t>
  </si>
  <si>
    <t>GATCCAGATCTAACTTGGGGTGGCTTTGTCTTCTTCTTTTGCCAATTGCACAAATTGTTTGGG</t>
  </si>
  <si>
    <t>C-48-G;T-52-A</t>
  </si>
  <si>
    <t>-0.48319052095454035</t>
  </si>
  <si>
    <t>0.12331847939172057</t>
  </si>
  <si>
    <t>30.28548375867706</t>
  </si>
  <si>
    <t>GATCCAGATCTAACTTGGGGTGGCTTTGTCTTCTTCTTTTGCCAATTGCACCAATTGTTTGGG</t>
  </si>
  <si>
    <t>C-48-G;T-52-C</t>
  </si>
  <si>
    <t>0.4182362190795582</t>
  </si>
  <si>
    <t>0.07967055230418225</t>
  </si>
  <si>
    <t>74.5966241779899</t>
  </si>
  <si>
    <t>GATCCAGATCTAACTTGGGGTGGCTTTGTCTTCTTCTTTTGCCAATTGCACGAATTGTTTGGG</t>
  </si>
  <si>
    <t>C-48-G;T-52-G</t>
  </si>
  <si>
    <t>0.3843815772581196</t>
  </si>
  <si>
    <t>0.09521771280919533</t>
  </si>
  <si>
    <t>72.11345279094009</t>
  </si>
  <si>
    <t>GATCCAGATCTAACTTGGGGTGGCTTTGTCTTCTTCTTTTGCCAATTGCACTAAATGTTTGGG</t>
  </si>
  <si>
    <t>C-48-G;T-55-A</t>
  </si>
  <si>
    <t>-0.49038964663684753</t>
  </si>
  <si>
    <t>0.13703151460841467</t>
  </si>
  <si>
    <t>30.068237683921264</t>
  </si>
  <si>
    <t>GATCCAGATCTAACTTGGGGTGGCTTTGTCTTCTTCTTTTGCCAATTGCACTAACTGTTTGGG</t>
  </si>
  <si>
    <t>C-48-G;T-55-C</t>
  </si>
  <si>
    <t>-0.2857859858843176</t>
  </si>
  <si>
    <t>0.11713011582975903</t>
  </si>
  <si>
    <t>36.8948896252981</t>
  </si>
  <si>
    <t>GATCCAGATCTAACTTGGGGTGGCTTTGTCTTCTTCTTTTGCCAATTGCACTAAGTGTTTGGG</t>
  </si>
  <si>
    <t>C-48-G;T-55-G</t>
  </si>
  <si>
    <t>-0.5621227327640165</t>
  </si>
  <si>
    <t>0.1619896574140417</t>
  </si>
  <si>
    <t>27.98689324070025</t>
  </si>
  <si>
    <t>GATCCAGATCTAACTTGGGGTGGCTTTGTCTTCTTCTTTTGCCAATTGCACTAATAGTTTGGG</t>
  </si>
  <si>
    <t>C-48-G;T-56-A</t>
  </si>
  <si>
    <t>-1.3504912015512154</t>
  </si>
  <si>
    <t>0.22812349771299</t>
  </si>
  <si>
    <t>12.722445977433276</t>
  </si>
  <si>
    <t>GATCCAGATCTAACTTGGGGTGGCTTTGTCTTCTTCTTTTGCCAATTGCACTAATCGTTTGGG</t>
  </si>
  <si>
    <t>C-48-G;T-56-C</t>
  </si>
  <si>
    <t>-0.25854830586387445</t>
  </si>
  <si>
    <t>0.12097000190425415</t>
  </si>
  <si>
    <t>37.913631929536386</t>
  </si>
  <si>
    <t>GATCCAGATCTAACTTGGGGTGGCTTTGTCTTCTTCTTTTGCCAATTGCACTAATGGTTTGGG</t>
  </si>
  <si>
    <t>C-48-G;T-56-G</t>
  </si>
  <si>
    <t>-1.6611959590490746</t>
  </si>
  <si>
    <t>0.19047883586465467</t>
  </si>
  <si>
    <t>9.324665333821267</t>
  </si>
  <si>
    <t>GATCCAGATCTAACTTGGGGTGGCTTTGTCTTCTTCTTTTGCCAATTGCACTAATTATTTGGG</t>
  </si>
  <si>
    <t>C-48-G;G-57-A</t>
  </si>
  <si>
    <t>-0.6656642655518994</t>
  </si>
  <si>
    <t>0.12589831961494108</t>
  </si>
  <si>
    <t>25.234062523444976</t>
  </si>
  <si>
    <t>GATCCAGATCTAACTTGGGGTGGCTTTGTCTTCTTCTTTTGCCAATTGCACTAATTCTTTGGG</t>
  </si>
  <si>
    <t>C-48-G;G-57-C</t>
  </si>
  <si>
    <t>-0.45943420937404356</t>
  </si>
  <si>
    <t>0.13938544971919206</t>
  </si>
  <si>
    <t>31.01356921805027</t>
  </si>
  <si>
    <t>GATCCAGATCTAACTTGGGGTGGCTTTGTCTTCTTCTTTTGCCAATTGCACTAATTGATTGGG</t>
  </si>
  <si>
    <t>C-48-G;T-58-A</t>
  </si>
  <si>
    <t>-0.17349695410450558</t>
  </si>
  <si>
    <t>0.11226149262079478</t>
  </si>
  <si>
    <t>41.27933785440607</t>
  </si>
  <si>
    <t>GATCCAGATCTAACTTGGGGTGGCTTTGTCTTCTTCTTTTGCCAATTGCACTAATTGCTTGGG</t>
  </si>
  <si>
    <t>C-48-G;T-58-C</t>
  </si>
  <si>
    <t>-0.44510143578543426</t>
  </si>
  <si>
    <t>0.1331670658166649</t>
  </si>
  <si>
    <t>31.46128049162795</t>
  </si>
  <si>
    <t>GATCCAGATCTAACTTGGGGTGGCTTTGTCTTCTTCTTTTGCCAATTGCACTAATTGGTTGGG</t>
  </si>
  <si>
    <t>C-48-G;T-58-G</t>
  </si>
  <si>
    <t>-0.9401511475462023</t>
  </si>
  <si>
    <t>0.19469526300822265</t>
  </si>
  <si>
    <t>19.176927951434763</t>
  </si>
  <si>
    <t>GATCCAGATCTAACTTGGGGTGGCTTTGTCTTCTTCTTTTGCCAATTGCACTAATTGTATGGG</t>
  </si>
  <si>
    <t>C-48-G;T-59-A</t>
  </si>
  <si>
    <t>-0.568521853977524</t>
  </si>
  <si>
    <t>0.12660987080880934</t>
  </si>
  <si>
    <t>27.808373512333525</t>
  </si>
  <si>
    <t>GATCCAGATCTAACTTGGGGTGGCTTTGTCTTCTTCTTTTGCCAATTGCACTAATTGTCTGGG</t>
  </si>
  <si>
    <t>C-48-G;T-59-C</t>
  </si>
  <si>
    <t>-0.41377547576940105</t>
  </si>
  <si>
    <t>0.1604243083727539</t>
  </si>
  <si>
    <t>32.46243449211124</t>
  </si>
  <si>
    <t>GATCCAGATCTAACTTGGGGTGGCTTTGTCTTCTTCTTTTGCCAATTGCACTAATTGTGTGGG</t>
  </si>
  <si>
    <t>C-48-G;T-59-G</t>
  </si>
  <si>
    <t>-0.6671039185187455</t>
  </si>
  <si>
    <t>0.18174661896796349</t>
  </si>
  <si>
    <t>25.19776036799041</t>
  </si>
  <si>
    <t>GATCCAGATCTAACTTGGGGTGGCTTTGTCTTCTTCTTTTGCCAATTGCACTAATTGTTAGGG</t>
  </si>
  <si>
    <t>C-48-G;T-60-A</t>
  </si>
  <si>
    <t>-1.9021133379461597</t>
  </si>
  <si>
    <t>0.3151385094498078</t>
  </si>
  <si>
    <t>7.328315619964404</t>
  </si>
  <si>
    <t>GATCCAGATCTAACTTGGGGTGGCTTTGTCTTCTTCTTTTGCCAATTGCACTAATTGTTCGGG</t>
  </si>
  <si>
    <t>C-48-G;T-60-C</t>
  </si>
  <si>
    <t>-0.5227969243842205</t>
  </si>
  <si>
    <t>0.11382307579726161</t>
  </si>
  <si>
    <t>29.109428071513868</t>
  </si>
  <si>
    <t>GATCCAGATCTAACTTGGGGTGGCTTTGTCTTCTTCTTTTGCCAATTGCACTAATTGTTGGGG</t>
  </si>
  <si>
    <t>C-48-G;T-60-G</t>
  </si>
  <si>
    <t>-1.490684077774836</t>
  </si>
  <si>
    <t>0.20734514291388847</t>
  </si>
  <si>
    <t>11.058230109531427</t>
  </si>
  <si>
    <t>GATCCAGATCTAACTTGGGGTGGCTTTGTCTTCTTCTTTTGCCAATTGCACTAATTGTTTAGG</t>
  </si>
  <si>
    <t>C-48-G;G-61-A</t>
  </si>
  <si>
    <t>-1.3559055579264967</t>
  </si>
  <si>
    <t>0.1565266689609086</t>
  </si>
  <si>
    <t>12.653748265717052</t>
  </si>
  <si>
    <t>GATCCAGATCTAACTTGGGGTGGCTTTGTCTTCTTCTTTTGCCAATTGCACTAATTGTTTCGG</t>
  </si>
  <si>
    <t>C-48-G;G-61-C</t>
  </si>
  <si>
    <t>-0.25365886913609403</t>
  </si>
  <si>
    <t>0.11066235970901557</t>
  </si>
  <si>
    <t>38.09946216635491</t>
  </si>
  <si>
    <t>GATCCAGATCTAACTTGGGGTGGCTTTGTCTTCTTCTTTTGCCAATTGCACTAATTGTTTGAG</t>
  </si>
  <si>
    <t>C-48-G;G-62-A</t>
  </si>
  <si>
    <t>0.2636818690242542</t>
  </si>
  <si>
    <t>0.06923944449765303</t>
  </si>
  <si>
    <t>63.9141581302507</t>
  </si>
  <si>
    <t>GATCCAGATCTAACTTGGGGTGGCTTTGTCTTCTTCTTTTGCCAATTGCACTAATTGTTTGCG</t>
  </si>
  <si>
    <t>C-48-G;G-62-C</t>
  </si>
  <si>
    <t>-0.7856949373320435</t>
  </si>
  <si>
    <t>0.15865797616541935</t>
  </si>
  <si>
    <t>22.379919310949976</t>
  </si>
  <si>
    <t>GATCCAGATCTAACTTGGGGTGGCTTTGTCTTCTTCTTTTGCCAATTGCACTAATTGTTTGGA</t>
  </si>
  <si>
    <t>C-48-G;G-63-A</t>
  </si>
  <si>
    <t>-2.9162591198657486</t>
  </si>
  <si>
    <t>0.6262962219766738</t>
  </si>
  <si>
    <t>2.658068988338162</t>
  </si>
  <si>
    <t>GATCCAGATCTAACTTGGGGTGGCTTTGTCTTCTTCTTTTGCCAATTGCACTAATTGTTTGGG</t>
  </si>
  <si>
    <t>C-48-G</t>
  </si>
  <si>
    <t>-0.7887155202924181</t>
  </si>
  <si>
    <t>0.021536534671796097</t>
  </si>
  <si>
    <t>22.312420901618143</t>
  </si>
  <si>
    <t>GATCCAGATCTAACTTGGGGTGGCTTTGTCTTCTTCTTTTGCCAATTGCACTAATTGTTTGTG</t>
  </si>
  <si>
    <t>C-48-G;G-62-T</t>
  </si>
  <si>
    <t>-0.7624932881035182</t>
  </si>
  <si>
    <t>0.17416114850106706</t>
  </si>
  <si>
    <t>22.905240947168046</t>
  </si>
  <si>
    <t>GATCCAGATCTAACTTGGGGTGGCTTTGTCTTCTTCTTTTGCCAATTGCACTAATTGTTTTGG</t>
  </si>
  <si>
    <t>C-48-G;G-61-T</t>
  </si>
  <si>
    <t>-0.9392022333260583</t>
  </si>
  <si>
    <t>0.17988504964052116</t>
  </si>
  <si>
    <t>19.19513384761734</t>
  </si>
  <si>
    <t>GATCCAGATCTAACTTGGGGTGGCTTTGTCTTCTTCTTTTGCCAATTGCACTAATTTTTTGGG</t>
  </si>
  <si>
    <t>C-48-G;G-57-T</t>
  </si>
  <si>
    <t>-0.8349094564597141</t>
  </si>
  <si>
    <t>0.19775603110602893</t>
  </si>
  <si>
    <t>21.305165996186876</t>
  </si>
  <si>
    <t>GATCCAGATCTAACTTGGGGTGGCTTTGTCTTCTTCTTTTGCCAATTGCACTACTTGTTTGGG</t>
  </si>
  <si>
    <t>C-48-G;A-54-C</t>
  </si>
  <si>
    <t>-0.18767771429517205</t>
  </si>
  <si>
    <t>0.10956234162356271</t>
  </si>
  <si>
    <t>40.698096426427135</t>
  </si>
  <si>
    <t>GATCCAGATCTAACTTGGGGTGGCTTTGTCTTCTTCTTTTGCCAATTGCACTAGTTGTTTGGG</t>
  </si>
  <si>
    <t>C-48-G;A-54-G</t>
  </si>
  <si>
    <t>-0.9943564167695215</t>
  </si>
  <si>
    <t>0.173358234531438</t>
  </si>
  <si>
    <t>18.16510812490102</t>
  </si>
  <si>
    <t>GATCCAGATCTAACTTGGGGTGGCTTTGTCTTCTTCTTTTGCCAATTGCACTATTTGTTTGGG</t>
  </si>
  <si>
    <t>C-48-G;A-54-T</t>
  </si>
  <si>
    <t>-0.5432249788856871</t>
  </si>
  <si>
    <t>0.159525057052202</t>
  </si>
  <si>
    <t>28.52081170126572</t>
  </si>
  <si>
    <t>GATCCAGATCTAACTTGGGGTGGCTTTGTCTTCTTCTTTTGCCAATTGCACTCATTGTTTGGG</t>
  </si>
  <si>
    <t>C-48-G;A-53-C</t>
  </si>
  <si>
    <t>-0.3253896471415928</t>
  </si>
  <si>
    <t>0.10471794831939692</t>
  </si>
  <si>
    <t>35.46227259829585</t>
  </si>
  <si>
    <t>GATCCAGATCTAACTTGGGGTGGCTTTGTCTTCTTCTTTTGCCAATTGCACTGATTGTTTGGG</t>
  </si>
  <si>
    <t>C-48-G;A-53-G</t>
  </si>
  <si>
    <t>-0.3459696597637617</t>
  </si>
  <si>
    <t>0.11529986209133336</t>
  </si>
  <si>
    <t>34.73991711823209</t>
  </si>
  <si>
    <t>GATCCAGATCTAACTTGGGGTGGCTTTGTCTTCTTCTTTTGCCAATTGCACTTATTGTTTGGG</t>
  </si>
  <si>
    <t>C-48-G;A-53-T</t>
  </si>
  <si>
    <t>-0.5884965979477741</t>
  </si>
  <si>
    <t>0.13637208715247007</t>
  </si>
  <si>
    <t>27.25841925436211</t>
  </si>
  <si>
    <t>GATCCAGATCTAACTTGGGGTGGCTTTGTCTTCTTCTTTTGCCAATTGCAGTAATTGTTTGGG</t>
  </si>
  <si>
    <t>C-48-G;C-51-G</t>
  </si>
  <si>
    <t>-0.3238365747233417</t>
  </si>
  <si>
    <t>0.10593470202840942</t>
  </si>
  <si>
    <t>35.5173908660085</t>
  </si>
  <si>
    <t>GATCCAGATCTAACTTGGGGTGGCTTTGTCTTCTTCTTTTGCCAATTGCATTAATTGTTTGGG</t>
  </si>
  <si>
    <t>C-48-G;C-51-T</t>
  </si>
  <si>
    <t>-1.1077656099353772</t>
  </si>
  <si>
    <t>0.18061063636371807</t>
  </si>
  <si>
    <t>16.217540848042137</t>
  </si>
  <si>
    <t>GATCCAGATCTAACTTGGGGTGGCTTTGTCTTCTTCTTTTGCCAATTGCCCTAATTGTTTGGG</t>
  </si>
  <si>
    <t>C-48-G;A-50-C</t>
  </si>
  <si>
    <t>-1.491222781441304</t>
  </si>
  <si>
    <t>0.29141467757516</t>
  </si>
  <si>
    <t>11.052274604696946</t>
  </si>
  <si>
    <t>GATCCAGATCTAACTTGGGGTGGCTTTGTCTTCTTCTTTTGCCAATTGCGCTAATTGTTTGGG</t>
  </si>
  <si>
    <t>C-48-G;A-50-G</t>
  </si>
  <si>
    <t>-0.3740257234917546</t>
  </si>
  <si>
    <t>0.1359557840741336</t>
  </si>
  <si>
    <t>33.7787974510094</t>
  </si>
  <si>
    <t>GATCCAGATCTAACTTGGGGTGGCTTTGTCTTCTTCTTTTGCCAATTGCTCTAATTGTTTGGG</t>
  </si>
  <si>
    <t>C-48-G;A-50-T</t>
  </si>
  <si>
    <t>-1.661861369271468</t>
  </si>
  <si>
    <t>0.2453593949812151</t>
  </si>
  <si>
    <t>9.31846267007454</t>
  </si>
  <si>
    <t>GATCCAGATCTAACTTGGGGTGGCTTTGTCTTCTTCTTTTGCCAATTGGACTAATTGTTTGGG</t>
  </si>
  <si>
    <t>C-48-G;C-49-G</t>
  </si>
  <si>
    <t>-0.20466133788607377</t>
  </si>
  <si>
    <t>0.08227522209278616</t>
  </si>
  <si>
    <t>40.01273173780309</t>
  </si>
  <si>
    <t>GATCCAGATCTAACTTGGGGTGGCTTTGTCTTCTTCTTTTGCCAATTGTACTAATTGTTTGGG</t>
  </si>
  <si>
    <t>C-48-G;C-49-T</t>
  </si>
  <si>
    <t>-1.9521710427006442</t>
  </si>
  <si>
    <t>0.27595995635072795</t>
  </si>
  <si>
    <t>6.970507206725781</t>
  </si>
  <si>
    <t>GATCCAGATCTAACTTGGGGTGGCTTTGTCTTCTTCTTTTGCCAATTTAACTAATTGTTTGGG</t>
  </si>
  <si>
    <t>C-48-T;C-49-A</t>
  </si>
  <si>
    <t>-1.717708554115965</t>
  </si>
  <si>
    <t>0.29545640170526216</t>
  </si>
  <si>
    <t>8.812317693698441</t>
  </si>
  <si>
    <t>GATCCAGATCTAACTTGGGGTGGCTTTGTCTTCTTCTTTTGCCAATTTCAATAATTGTTTGGG</t>
  </si>
  <si>
    <t>C-48-T;C-51-A</t>
  </si>
  <si>
    <t>-1.1560767683594528</t>
  </si>
  <si>
    <t>0.2264438897504207</t>
  </si>
  <si>
    <t>15.452677146771457</t>
  </si>
  <si>
    <t>GATCCAGATCTAACTTGGGGTGGCTTTGTCTTCTTCTTTTGCCAATTTCACAAATTGTTTGGG</t>
  </si>
  <si>
    <t>C-48-T;T-52-A</t>
  </si>
  <si>
    <t>-0.6327342275660812</t>
  </si>
  <si>
    <t>0.13859562262607586</t>
  </si>
  <si>
    <t>26.078854335353164</t>
  </si>
  <si>
    <t>GATCCAGATCTAACTTGGGGTGGCTTTGTCTTCTTCTTTTGCCAATTTCACCAATTGTTTGGG</t>
  </si>
  <si>
    <t>C-48-T;T-52-C</t>
  </si>
  <si>
    <t>-0.0417084656159005</t>
  </si>
  <si>
    <t>0.09150521029300682</t>
  </si>
  <si>
    <t>47.09423381342935</t>
  </si>
  <si>
    <t>GATCCAGATCTAACTTGGGGTGGCTTTGTCTTCTTCTTTTGCCAATTTCACGAATTGTTTGGG</t>
  </si>
  <si>
    <t>C-48-T;T-52-G</t>
  </si>
  <si>
    <t>0.15808098300191997</t>
  </si>
  <si>
    <t>0.10392737023664557</t>
  </si>
  <si>
    <t>57.508917216326175</t>
  </si>
  <si>
    <t>GATCCAGATCTAACTTGGGGTGGCTTTGTCTTCTTCTTTTGCCAATTTCACTAAATGTTTGGG</t>
  </si>
  <si>
    <t>C-48-T;T-55-A</t>
  </si>
  <si>
    <t>-0.6986129566550976</t>
  </si>
  <si>
    <t>0.17027134734034452</t>
  </si>
  <si>
    <t>24.416181241698645</t>
  </si>
  <si>
    <t>GATCCAGATCTAACTTGGGGTGGCTTTGTCTTCTTCTTTTGCCAATTTCACTAACTGTTTGGG</t>
  </si>
  <si>
    <t>C-48-T;T-55-C</t>
  </si>
  <si>
    <t>-0.8501035375341383</t>
  </si>
  <si>
    <t>0.18129488079743888</t>
  </si>
  <si>
    <t>20.983900424898074</t>
  </si>
  <si>
    <t>GATCCAGATCTAACTTGGGGTGGCTTTGTCTTCTTCTTTTGCCAATTTCACTAAGTGTTTGGG</t>
  </si>
  <si>
    <t>C-48-T;T-55-G</t>
  </si>
  <si>
    <t>-0.8272411316860947</t>
  </si>
  <si>
    <t>0.1623410615206231</t>
  </si>
  <si>
    <t>21.469168938657422</t>
  </si>
  <si>
    <t>GATCCAGATCTAACTTGGGGTGGCTTTGTCTTCTTCTTTTGCCAATTTCACTAATAGTTTGGG</t>
  </si>
  <si>
    <t>C-48-T;T-56-A</t>
  </si>
  <si>
    <t>-1.7717690657608702</t>
  </si>
  <si>
    <t>0.36308615756717916</t>
  </si>
  <si>
    <t>8.348567514865742</t>
  </si>
  <si>
    <t>GATCCAGATCTAACTTGGGGTGGCTTTGTCTTCTTCTTTTGCCAATTTCACTAATCGTTTGGG</t>
  </si>
  <si>
    <t>C-48-T;T-56-C</t>
  </si>
  <si>
    <t>-0.7672239841577438</t>
  </si>
  <si>
    <t>0.1914384296602502</t>
  </si>
  <si>
    <t>22.79713911426059</t>
  </si>
  <si>
    <t>GATCCAGATCTAACTTGGGGTGGCTTTGTCTTCTTCTTTTGCCAATTTCACTAATGGTTTGGG</t>
  </si>
  <si>
    <t>C-48-T;T-56-G</t>
  </si>
  <si>
    <t>-0.8791834964152857</t>
  </si>
  <si>
    <t>0.21030881169116766</t>
  </si>
  <si>
    <t>20.382476536296288</t>
  </si>
  <si>
    <t>GATCCAGATCTAACTTGGGGTGGCTTTGTCTTCTTCTTTTGCCAATTTCACTAATTATTTGGG</t>
  </si>
  <si>
    <t>C-48-T;G-57-A</t>
  </si>
  <si>
    <t>-0.8839973468177593</t>
  </si>
  <si>
    <t>0.14919370320024197</t>
  </si>
  <si>
    <t>20.28459412807402</t>
  </si>
  <si>
    <t>GATCCAGATCTAACTTGGGGTGGCTTTGTCTTCTTCTTTTGCCAATTTCACTAATTCTTTGGG</t>
  </si>
  <si>
    <t>C-48-T;G-57-C</t>
  </si>
  <si>
    <t>-1.0052364561641403</t>
  </si>
  <si>
    <t>0.21324937483460235</t>
  </si>
  <si>
    <t>17.968542293927314</t>
  </si>
  <si>
    <t>GATCCAGATCTAACTTGGGGTGGCTTTGTCTTCTTCTTTTGCCAATTTCACTAATTGATTGGG</t>
  </si>
  <si>
    <t>C-48-T;T-58-A</t>
  </si>
  <si>
    <t>-0.3463402576979415</t>
  </si>
  <si>
    <t>0.14025834342876767</t>
  </si>
  <si>
    <t>34.72704496205907</t>
  </si>
  <si>
    <t>GATCCAGATCTAACTTGGGGTGGCTTTGTCTTCTTCTTTTGCCAATTTCACTAATTGCTTGGG</t>
  </si>
  <si>
    <t>C-48-T;T-58-C</t>
  </si>
  <si>
    <t>-0.8606528601092134</t>
  </si>
  <si>
    <t>0.20354336003205104</t>
  </si>
  <si>
    <t>20.763698025660307</t>
  </si>
  <si>
    <t>GATCCAGATCTAACTTGGGGTGGCTTTGTCTTCTTCTTTTGCCAATTTCACTAATTGGTTGGG</t>
  </si>
  <si>
    <t>C-48-T;T-58-G</t>
  </si>
  <si>
    <t>-0.9410651254941325</t>
  </si>
  <si>
    <t>0.1924057008007613</t>
  </si>
  <si>
    <t>19.159408669516345</t>
  </si>
  <si>
    <t>GATCCAGATCTAACTTGGGGTGGCTTTGTCTTCTTCTTTTGCCAATTTCACTAATTGTATGGG</t>
  </si>
  <si>
    <t>C-48-T;T-59-A</t>
  </si>
  <si>
    <t>-1.3213126808837785</t>
  </si>
  <si>
    <t>0.1924056004492183</t>
  </si>
  <si>
    <t>13.099137049019955</t>
  </si>
  <si>
    <t>GATCCAGATCTAACTTGGGGTGGCTTTGTCTTCTTCTTTTGCCAATTTCACTAATTGTCTGGG</t>
  </si>
  <si>
    <t>C-48-T;T-59-C</t>
  </si>
  <si>
    <t>-1.0290092924519327</t>
  </si>
  <si>
    <t>0.18680734955806927</t>
  </si>
  <si>
    <t>17.546416523162502</t>
  </si>
  <si>
    <t>GATCCAGATCTAACTTGGGGTGGCTTTGTCTTCTTCTTTTGCCAATTTCACTAATTGTGTGGG</t>
  </si>
  <si>
    <t>C-48-T;T-59-G</t>
  </si>
  <si>
    <t>-1.1785765957719625</t>
  </si>
  <si>
    <t>0.191791079608876</t>
  </si>
  <si>
    <t>15.108876805807894</t>
  </si>
  <si>
    <t>GATCCAGATCTAACTTGGGGTGGCTTTGTCTTCTTCTTTTGCCAATTTCACTAATTGTTAGGG</t>
  </si>
  <si>
    <t>C-48-T;T-60-A</t>
  </si>
  <si>
    <t>-2.5304748549743614</t>
  </si>
  <si>
    <t>0.46826252361135284</t>
  </si>
  <si>
    <t>3.9094010566692456</t>
  </si>
  <si>
    <t>GATCCAGATCTAACTTGGGGTGGCTTTGTCTTCTTCTTTTGCCAATTTCACTAATTGTTCGGG</t>
  </si>
  <si>
    <t>C-48-T;T-60-C</t>
  </si>
  <si>
    <t>-1.1980669472137226</t>
  </si>
  <si>
    <t>0.16832856523139164</t>
  </si>
  <si>
    <t>14.817250666645718</t>
  </si>
  <si>
    <t>GATCCAGATCTAACTTGGGGTGGCTTTGTCTTCTTCTTTTGCCAATTTCACTAATTGTTGGGG</t>
  </si>
  <si>
    <t>C-48-T;T-60-G</t>
  </si>
  <si>
    <t>-1.7898454675336077</t>
  </si>
  <si>
    <t>0.2661890359781753</t>
  </si>
  <si>
    <t>8.199011246189237</t>
  </si>
  <si>
    <t>GATCCAGATCTAACTTGGGGTGGCTTTGTCTTCTTCTTTTGCCAATTTCACTAATTGTTTAGG</t>
  </si>
  <si>
    <t>C-48-T;G-61-A</t>
  </si>
  <si>
    <t>-1.8514368380713997</t>
  </si>
  <si>
    <t>0.24202808359119177</t>
  </si>
  <si>
    <t>7.709259946095853</t>
  </si>
  <si>
    <t>GATCCAGATCTAACTTGGGGTGGCTTTGTCTTCTTCTTTTGCCAATTTCACTAATTGTTTCGG</t>
  </si>
  <si>
    <t>C-48-T;G-61-C</t>
  </si>
  <si>
    <t>-0.6492378423000661</t>
  </si>
  <si>
    <t>0.159679382149633</t>
  </si>
  <si>
    <t>25.651991052937763</t>
  </si>
  <si>
    <t>GATCCAGATCTAACTTGGGGTGGCTTTGTCTTCTTCTTTTGCCAATTTCACTAATTGTTTGAG</t>
  </si>
  <si>
    <t>C-48-T;G-62-A</t>
  </si>
  <si>
    <t>0.0729858592411135</t>
  </si>
  <si>
    <t>0.07560455976830642</t>
  </si>
  <si>
    <t>52.8176224759668</t>
  </si>
  <si>
    <t>GATCCAGATCTAACTTGGGGTGGCTTTGTCTTCTTCTTTTGCCAATTTCACTAATTGTTTGCG</t>
  </si>
  <si>
    <t>C-48-T;G-62-C</t>
  </si>
  <si>
    <t>-0.151037678167406</t>
  </si>
  <si>
    <t>0.12056823468914793</t>
  </si>
  <si>
    <t>42.21693131759455</t>
  </si>
  <si>
    <t>GATCCAGATCTAACTTGGGGTGGCTTTGTCTTCTTCTTTTGCCAATTTCACTAATTGTTTGGA</t>
  </si>
  <si>
    <t>C-48-T;G-63-A</t>
  </si>
  <si>
    <t>-3.8783727919637156</t>
  </si>
  <si>
    <t>1.0514623909418244</t>
  </si>
  <si>
    <t>1.0156067760939966</t>
  </si>
  <si>
    <t>GATCCAGATCTAACTTGGGGTGGCTTTGTCTTCTTCTTTTGCCAATTTCACTAATTGTTTGGC</t>
  </si>
  <si>
    <t>C-48-T;G-63-C</t>
  </si>
  <si>
    <t>-2.003091795871408</t>
  </si>
  <si>
    <t>1.0948653158899349</t>
  </si>
  <si>
    <t>6.624449267143514</t>
  </si>
  <si>
    <t>GATCCAGATCTAACTTGGGGTGGCTTTGTCTTCTTCTTTTGCCAATTTCACTAATTGTTTGGG</t>
  </si>
  <si>
    <t>C-48-T</t>
  </si>
  <si>
    <t>-1.222301191595125</t>
  </si>
  <si>
    <t>0.0253896554411584</t>
  </si>
  <si>
    <t>14.462481931801127</t>
  </si>
  <si>
    <t>GATCCAGATCTAACTTGGGGTGGCTTTGTCTTCTTCTTTTGCCAATTTCACTAATTGTTTGTG</t>
  </si>
  <si>
    <t>C-48-T;G-62-T</t>
  </si>
  <si>
    <t>-1.170404420616891</t>
  </si>
  <si>
    <t>0.19988047323567615</t>
  </si>
  <si>
    <t>15.232855089602323</t>
  </si>
  <si>
    <t>GATCCAGATCTAACTTGGGGTGGCTTTGTCTTCTTCTTTTGCCAATTTCACTAATTGTTTTGG</t>
  </si>
  <si>
    <t>C-48-T;G-61-T</t>
  </si>
  <si>
    <t>-0.7844314588445879</t>
  </si>
  <si>
    <t>0.16461118527806554</t>
  </si>
  <si>
    <t>22.408213728480238</t>
  </si>
  <si>
    <t>GATCCAGATCTAACTTGGGGTGGCTTTGTCTTCTTCTTTTGCCAATTTCACTAATTTTTTGGG</t>
  </si>
  <si>
    <t>C-48-T;G-57-T</t>
  </si>
  <si>
    <t>-0.9873513515485348</t>
  </si>
  <si>
    <t>0.20294818192238653</t>
  </si>
  <si>
    <t>18.29280262403598</t>
  </si>
  <si>
    <t>GATCCAGATCTAACTTGGGGTGGCTTTGTCTTCTTCTTTTGCCAATTTCACTACTTGTTTGGG</t>
  </si>
  <si>
    <t>C-48-T;A-54-C</t>
  </si>
  <si>
    <t>-0.3497990988539196</t>
  </si>
  <si>
    <t>0.1382504374011634</t>
  </si>
  <si>
    <t>34.607137120351624</t>
  </si>
  <si>
    <t>GATCCAGATCTAACTTGGGGTGGCTTTGTCTTCTTCTTTTGCCAATTTCACTAGTTGTTTGGG</t>
  </si>
  <si>
    <t>C-48-T;A-54-G</t>
  </si>
  <si>
    <t>-1.3379340848250127</t>
  </si>
  <si>
    <t>0.2468780896812526</t>
  </si>
  <si>
    <t>12.883210473429802</t>
  </si>
  <si>
    <t>GATCCAGATCTAACTTGGGGTGGCTTTGTCTTCTTCTTTTGCCAATTTCACTATTTGTTTGGG</t>
  </si>
  <si>
    <t>C-48-T;A-54-T</t>
  </si>
  <si>
    <t>-1.5292579814925862</t>
  </si>
  <si>
    <t>0.24116579066063457</t>
  </si>
  <si>
    <t>10.63979326036486</t>
  </si>
  <si>
    <t>GATCCAGATCTAACTTGGGGTGGCTTTGTCTTCTTCTTTTGCCAATTTCACTCATTGTTTGGG</t>
  </si>
  <si>
    <t>C-48-T;A-53-C</t>
  </si>
  <si>
    <t>-0.47175627469378484</t>
  </si>
  <si>
    <t>0.14594205537848307</t>
  </si>
  <si>
    <t>30.633762797700165</t>
  </si>
  <si>
    <t>GATCCAGATCTAACTTGGGGTGGCTTTGTCTTCTTCTTTTGCCAATTTCACTGATTGTTTGGG</t>
  </si>
  <si>
    <t>C-48-T;A-53-G</t>
  </si>
  <si>
    <t>-0.6346450228072921</t>
  </si>
  <si>
    <t>0.13801211145532066</t>
  </si>
  <si>
    <t>26.029070563037838</t>
  </si>
  <si>
    <t>GATCCAGATCTAACTTGGGGTGGCTTTGTCTTCTTCTTTTGCCAATTTCACTTATTGTTTGGG</t>
  </si>
  <si>
    <t>C-48-T;A-53-T</t>
  </si>
  <si>
    <t>-0.7379680645829455</t>
  </si>
  <si>
    <t>0.15288091466409204</t>
  </si>
  <si>
    <t>23.47394236059327</t>
  </si>
  <si>
    <t>GATCCAGATCTAACTTGGGGTGGCTTTGTCTTCTTCTTTTGCCAATTTCAGTAATTGTTTGGG</t>
  </si>
  <si>
    <t>C-48-T;C-51-G</t>
  </si>
  <si>
    <t>-1.9204875217681168</t>
  </si>
  <si>
    <t>0.2712290286644585</t>
  </si>
  <si>
    <t>7.1948933183172326</t>
  </si>
  <si>
    <t>GATCCAGATCTAACTTGGGGTGGCTTTGTCTTCTTCTTTTGCCAATTTCATTAATTGTTTGGG</t>
  </si>
  <si>
    <t>C-48-T;C-51-T</t>
  </si>
  <si>
    <t>-1.6642248582901704</t>
  </si>
  <si>
    <t>0.2779499015122368</t>
  </si>
  <si>
    <t>9.29646459223059</t>
  </si>
  <si>
    <t>GATCCAGATCTAACTTGGGGTGGCTTTGTCTTCTTCTTTTGCCAATTTCCCTAATTGTTTGGG</t>
  </si>
  <si>
    <t>C-48-T;A-50-C</t>
  </si>
  <si>
    <t>-1.9616109267683786</t>
  </si>
  <si>
    <t>0.5002201272458192</t>
  </si>
  <si>
    <t>6.905016027703258</t>
  </si>
  <si>
    <t>GATCCAGATCTAACTTGGGGTGGCTTTGTCTTCTTCTTTTGCCAATTTCGCTAATTGTTTGGG</t>
  </si>
  <si>
    <t>C-48-T;A-50-G</t>
  </si>
  <si>
    <t>-0.4915428967198444</t>
  </si>
  <si>
    <t>0.12986691579573156</t>
  </si>
  <si>
    <t>30.033581473796335</t>
  </si>
  <si>
    <t>GATCCAGATCTAACTTGGGGTGGCTTTGTCTTCTTCTTTTGCCAATTTCTCTAATTGTTTGGG</t>
  </si>
  <si>
    <t>C-48-T;A-50-T</t>
  </si>
  <si>
    <t>-2.2449710515063157</t>
  </si>
  <si>
    <t>0.4620132598169189</t>
  </si>
  <si>
    <t>5.2011927968585905</t>
  </si>
  <si>
    <t>GATCCAGATCTAACTTGGGGTGGCTTTGTCTTCTTCTTTTGCCAATTTGACTAATTGTTTGGG</t>
  </si>
  <si>
    <t>C-48-T;C-49-G</t>
  </si>
  <si>
    <t>-1.1249278696542504</t>
  </si>
  <si>
    <t>0.15511370072843397</t>
  </si>
  <si>
    <t>15.941585977934018</t>
  </si>
  <si>
    <t>GATCCAGATCTAACTTGGGGTGGCTTTGTCTTCTTCTTTTGCCAATTTTACTAATTGTTTGGG</t>
  </si>
  <si>
    <t>C-48-T;C-49-T</t>
  </si>
  <si>
    <t>-2.459872360411921</t>
  </si>
  <si>
    <t>0.341854564224195</t>
  </si>
  <si>
    <t>4.195391556371636</t>
  </si>
  <si>
    <t>GATCCAGATCTAACTTGGGGTGGCTTTGTCTTCTTCTTTTGCCACATCCACTAATTGTTTGGG</t>
  </si>
  <si>
    <t>A-45-C;T-46-A</t>
  </si>
  <si>
    <t>-0.41306987982644494</t>
  </si>
  <si>
    <t>0.12354946460001752</t>
  </si>
  <si>
    <t>32.485347937053604</t>
  </si>
  <si>
    <t>GATCCAGATCTAACTTGGGGTGGCTTTGTCTTCTTCTTTTGCCACCTCCACTAATTGTTTGGG</t>
  </si>
  <si>
    <t>A-45-C;T-46-C</t>
  </si>
  <si>
    <t>-1.838717421004651</t>
  </si>
  <si>
    <t>0.3800510976156267</t>
  </si>
  <si>
    <t>7.807943506865106</t>
  </si>
  <si>
    <t>GATCCAGATCTAACTTGGGGTGGCTTTGTCTTCTTCTTTTGCCACGTCCACTAATTGTTTGGG</t>
  </si>
  <si>
    <t>A-45-C;T-46-G</t>
  </si>
  <si>
    <t>-0.020127907492283867</t>
  </si>
  <si>
    <t>0.12127001879812727</t>
  </si>
  <si>
    <t>48.12159935260448</t>
  </si>
  <si>
    <t>GATCCAGATCTAACTTGGGGTGGCTTTGTCTTCTTCTTTTGCCACTACCACTAATTGTTTGGG</t>
  </si>
  <si>
    <t>A-45-C;T-47-A</t>
  </si>
  <si>
    <t>-1.3052740817481157</t>
  </si>
  <si>
    <t>0.30981450987338804</t>
  </si>
  <si>
    <t>13.310922689769818</t>
  </si>
  <si>
    <t>GATCCAGATCTAACTTGGGGTGGCTTTGTCTTCTTCTTTTGCCACTCCCACTAATTGTTTGGG</t>
  </si>
  <si>
    <t>A-45-C;T-47-C</t>
  </si>
  <si>
    <t>-2.640791921014766</t>
  </si>
  <si>
    <t>1.0047398637527911</t>
  </si>
  <si>
    <t>3.5010646704152326</t>
  </si>
  <si>
    <t>GATCCAGATCTAACTTGGGGTGGCTTTGTCTTCTTCTTTTGCCACTGCCACTAATTGTTTGGG</t>
  </si>
  <si>
    <t>A-45-C;T-47-G</t>
  </si>
  <si>
    <t>-0.7095778934974332</t>
  </si>
  <si>
    <t>0.22199259904427748</t>
  </si>
  <si>
    <t>24.149921783214374</t>
  </si>
  <si>
    <t>GATCCAGATCTAACTTGGGGTGGCTTTGTCTTCTTCTTTTGCCACTTACACTAATTGTTTGGG</t>
  </si>
  <si>
    <t>A-45-C;C-48-A</t>
  </si>
  <si>
    <t>-0.9967445657206625</t>
  </si>
  <si>
    <t>0.26940689765065307</t>
  </si>
  <si>
    <t>18.12177889989993</t>
  </si>
  <si>
    <t>GATCCAGATCTAACTTGGGGTGGCTTTGTCTTCTTCTTTTGCCACTTCAACTAATTGTTTGGG</t>
  </si>
  <si>
    <t>A-45-C;C-49-A</t>
  </si>
  <si>
    <t>-1.3031099807682776</t>
  </si>
  <si>
    <t>0.2548472720407474</t>
  </si>
  <si>
    <t>13.339760062844377</t>
  </si>
  <si>
    <t>GATCCAGATCTAACTTGGGGTGGCTTTGTCTTCTTCTTTTGCCACTTCCAATAATTGTTTGGG</t>
  </si>
  <si>
    <t>A-45-C;C-51-A</t>
  </si>
  <si>
    <t>-2.544817063938194</t>
  </si>
  <si>
    <t>0.7050547389028892</t>
  </si>
  <si>
    <t>3.853731774287636</t>
  </si>
  <si>
    <t>GATCCAGATCTAACTTGGGGTGGCTTTGTCTTCTTCTTTTGCCACTTCCACAAATTGTTTGGG</t>
  </si>
  <si>
    <t>A-45-C;T-52-A</t>
  </si>
  <si>
    <t>-1.1029175992846127</t>
  </si>
  <si>
    <t>0.30508692643163104</t>
  </si>
  <si>
    <t>16.296354549269637</t>
  </si>
  <si>
    <t>GATCCAGATCTAACTTGGGGTGGCTTTGTCTTCTTCTTTTGCCACTTCCACCAATTGTTTGGG</t>
  </si>
  <si>
    <t>A-45-C;T-52-C</t>
  </si>
  <si>
    <t>-0.433635980255614</t>
  </si>
  <si>
    <t>0.20164090513499175</t>
  </si>
  <si>
    <t>31.82407422744214</t>
  </si>
  <si>
    <t>GATCCAGATCTAACTTGGGGTGGCTTTGTCTTCTTCTTTTGCCACTTCCACGAATTGTTTGGG</t>
  </si>
  <si>
    <t>A-45-C;T-52-G</t>
  </si>
  <si>
    <t>-1.0533768363349147</t>
  </si>
  <si>
    <t>0.2401233861273952</t>
  </si>
  <si>
    <t>17.124020723183843</t>
  </si>
  <si>
    <t>GATCCAGATCTAACTTGGGGTGGCTTTGTCTTCTTCTTTTGCCACTTCCACTAAATGTTTGGG</t>
  </si>
  <si>
    <t>A-45-C;T-55-A</t>
  </si>
  <si>
    <t>-2.416187318794549</t>
  </si>
  <si>
    <t>0.5691074391690569</t>
  </si>
  <si>
    <t>4.382729553441137</t>
  </si>
  <si>
    <t>GATCCAGATCTAACTTGGGGTGGCTTTGTCTTCTTCTTTTGCCACTTCCACTAACTGTTTGGG</t>
  </si>
  <si>
    <t>A-45-C;T-55-C</t>
  </si>
  <si>
    <t>-1.3648388922824624</t>
  </si>
  <si>
    <t>0.2987634185982911</t>
  </si>
  <si>
    <t>12.54121151422763</t>
  </si>
  <si>
    <t>GATCCAGATCTAACTTGGGGTGGCTTTGTCTTCTTCTTTTGCCACTTCCACTAAGTGTTTGGG</t>
  </si>
  <si>
    <t>A-45-C;T-55-G</t>
  </si>
  <si>
    <t>-1.3593505548835318</t>
  </si>
  <si>
    <t>0.3928001648843484</t>
  </si>
  <si>
    <t>12.610231142663258</t>
  </si>
  <si>
    <t>GATCCAGATCTAACTTGGGGTGGCTTTGTCTTCTTCTTTTGCCACTTCCACTAATAGTTTGGG</t>
  </si>
  <si>
    <t>A-45-C;T-56-A</t>
  </si>
  <si>
    <t>-1.9345722885768448</t>
  </si>
  <si>
    <t>0.6278447780191155</t>
  </si>
  <si>
    <t>7.094265248712163</t>
  </si>
  <si>
    <t>GATCCAGATCTAACTTGGGGTGGCTTTGTCTTCTTCTTTTGCCACTTCCACTAATCGTTTGGG</t>
  </si>
  <si>
    <t>A-45-C;T-56-C</t>
  </si>
  <si>
    <t>-2.17713485738061</t>
  </si>
  <si>
    <t>0.4092127590562758</t>
  </si>
  <si>
    <t>5.566264470966807</t>
  </si>
  <si>
    <t>GATCCAGATCTAACTTGGGGTGGCTTTGTCTTCTTCTTTTGCCACTTCCACTAATGGTTTGGG</t>
  </si>
  <si>
    <t>A-45-C;T-56-G</t>
  </si>
  <si>
    <t>-2.305535577848178</t>
  </si>
  <si>
    <t>0.7411987411360332</t>
  </si>
  <si>
    <t>4.895534470023731</t>
  </si>
  <si>
    <t>GATCCAGATCTAACTTGGGGTGGCTTTGTCTTCTTCTTTTGCCACTTCCACTAATTATTTGGG</t>
  </si>
  <si>
    <t>A-45-C;G-57-A</t>
  </si>
  <si>
    <t>-1.7263352479041971</t>
  </si>
  <si>
    <t>0.2780406709505139</t>
  </si>
  <si>
    <t>8.73662349216801</t>
  </si>
  <si>
    <t>GATCCAGATCTAACTTGGGGTGGCTTTGTCTTCTTCTTTTGCCACTTCCACTAATTCTTTGGG</t>
  </si>
  <si>
    <t>A-45-C;G-57-C</t>
  </si>
  <si>
    <t>-1.2576574841341719</t>
  </si>
  <si>
    <t>0.4121363443055552</t>
  </si>
  <si>
    <t>13.960076128723365</t>
  </si>
  <si>
    <t>GATCCAGATCTAACTTGGGGTGGCTTTGTCTTCTTCTTTTGCCACTTCCACTAATTGATTGGG</t>
  </si>
  <si>
    <t>A-45-C;T-58-A</t>
  </si>
  <si>
    <t>-1.8952694569225121</t>
  </si>
  <si>
    <t>0.39758964318104495</t>
  </si>
  <si>
    <t>7.378641756783448</t>
  </si>
  <si>
    <t>GATCCAGATCTAACTTGGGGTGGCTTTGTCTTCTTCTTTTGCCACTTCCACTAATTGCTTGGG</t>
  </si>
  <si>
    <t>A-45-C;T-58-C</t>
  </si>
  <si>
    <t>-1.152919771370813</t>
  </si>
  <si>
    <t>0.2778445942831963</t>
  </si>
  <si>
    <t>15.501538288647383</t>
  </si>
  <si>
    <t>GATCCAGATCTAACTTGGGGTGGCTTTGTCTTCTTCTTTTGCCACTTCCACTAATTGGTTGGG</t>
  </si>
  <si>
    <t>A-45-C;T-58-G</t>
  </si>
  <si>
    <t>-1.42110248245074</t>
  </si>
  <si>
    <t>0.7607625250141391</t>
  </si>
  <si>
    <t>11.855081003504443</t>
  </si>
  <si>
    <t>GATCCAGATCTAACTTGGGGTGGCTTTGTCTTCTTCTTTTGCCACTTCCACTAATTGTATGGG</t>
  </si>
  <si>
    <t>A-45-C;T-59-A</t>
  </si>
  <si>
    <t>-1.842996204102735</t>
  </si>
  <si>
    <t>0.5438246598938361</t>
  </si>
  <si>
    <t>7.774606382181239</t>
  </si>
  <si>
    <t>GATCCAGATCTAACTTGGGGTGGCTTTGTCTTCTTCTTTTGCCACTTCCACTAATTGTCTGGG</t>
  </si>
  <si>
    <t>A-45-C;T-59-C</t>
  </si>
  <si>
    <t>-1.5351404386480136</t>
  </si>
  <si>
    <t>0.4306958754572597</t>
  </si>
  <si>
    <t>10.577388857929737</t>
  </si>
  <si>
    <t>GATCCAGATCTAACTTGGGGTGGCTTTGTCTTCTTCTTTTGCCACTTCCACTAATTGTGTGGG</t>
  </si>
  <si>
    <t>A-45-C;T-59-G</t>
  </si>
  <si>
    <t>-1.3898141097768308</t>
  </si>
  <si>
    <t>0.4693008752986787</t>
  </si>
  <si>
    <t>12.23187103132657</t>
  </si>
  <si>
    <t>GATCCAGATCTAACTTGGGGTGGCTTTGTCTTCTTCTTTTGCCACTTCCACTAATTGTTAGGG</t>
  </si>
  <si>
    <t>A-45-C;T-60-A</t>
  </si>
  <si>
    <t>-2.499820113752617</t>
  </si>
  <si>
    <t>0.9325457971657741</t>
  </si>
  <si>
    <t>4.031098506399206</t>
  </si>
  <si>
    <t>GATCCAGATCTAACTTGGGGTGGCTTTGTCTTCTTCTTTTGCCACTTCCACTAATTGTTCGGG</t>
  </si>
  <si>
    <t>A-45-C;T-60-C</t>
  </si>
  <si>
    <t>-1.8903730853711136</t>
  </si>
  <si>
    <t>0.4023153893959332</t>
  </si>
  <si>
    <t>7.414858922361727</t>
  </si>
  <si>
    <t>GATCCAGATCTAACTTGGGGTGGCTTTGTCTTCTTCTTTTGCCACTTCCACTAATTGTTGGGG</t>
  </si>
  <si>
    <t>A-45-C;T-60-G</t>
  </si>
  <si>
    <t>-3.0404174282002927</t>
  </si>
  <si>
    <t>0.7171511738686471</t>
  </si>
  <si>
    <t>2.347712868039224</t>
  </si>
  <si>
    <t>GATCCAGATCTAACTTGGGGTGGCTTTGTCTTCTTCTTTTGCCACTTCCACTAATTGTTTAGG</t>
  </si>
  <si>
    <t>A-45-C;G-61-A</t>
  </si>
  <si>
    <t>-2.4529517708722883</t>
  </si>
  <si>
    <t>0.7169438787762711</t>
  </si>
  <si>
    <t>4.224526839674719</t>
  </si>
  <si>
    <t>GATCCAGATCTAACTTGGGGTGGCTTTGTCTTCTTCTTTTGCCACTTCCACTAATTGTTTCGG</t>
  </si>
  <si>
    <t>A-45-C;G-61-C</t>
  </si>
  <si>
    <t>-0.5762824515743094</t>
  </si>
  <si>
    <t>0.2267467875948609</t>
  </si>
  <si>
    <t>27.59339915934184</t>
  </si>
  <si>
    <t>GATCCAGATCTAACTTGGGGTGGCTTTGTCTTCTTCTTTTGCCACTTCCACTAATTGTTTGAG</t>
  </si>
  <si>
    <t>A-45-C;G-62-A</t>
  </si>
  <si>
    <t>-0.5791616226266815</t>
  </si>
  <si>
    <t>0.13724829630461477</t>
  </si>
  <si>
    <t>27.51406730304042</t>
  </si>
  <si>
    <t>GATCCAGATCTAACTTGGGGTGGCTTTGTCTTCTTCTTTTGCCACTTCCACTAATTGTTTGCG</t>
  </si>
  <si>
    <t>A-45-C;G-62-C</t>
  </si>
  <si>
    <t>-1.540966666175247</t>
  </si>
  <si>
    <t>0.29305805499614623</t>
  </si>
  <si>
    <t>10.515941760004123</t>
  </si>
  <si>
    <t>GATCCAGATCTAACTTGGGGTGGCTTTGTCTTCTTCTTTTGCCACTTCCACTAATTGTTTGGG</t>
  </si>
  <si>
    <t>A-45-C</t>
  </si>
  <si>
    <t>-2.258816576996951</t>
  </si>
  <si>
    <t>0.047232846516095196</t>
  </si>
  <si>
    <t>5.129675787170395</t>
  </si>
  <si>
    <t>GATCCAGATCTAACTTGGGGTGGCTTTGTCTTCTTCTTTTGCCACTTCCACTAATTGTTTGTG</t>
  </si>
  <si>
    <t>A-45-C;G-62-T</t>
  </si>
  <si>
    <t>-1.5687817876470689</t>
  </si>
  <si>
    <t>0.46606764557843594</t>
  </si>
  <si>
    <t>10.227470098229134</t>
  </si>
  <si>
    <t>GATCCAGATCTAACTTGGGGTGGCTTTGTCTTCTTCTTTTGCCACTTCCACTAATTGTTTTGG</t>
  </si>
  <si>
    <t>A-45-C;G-61-T</t>
  </si>
  <si>
    <t>-1.4596784298933616</t>
  </si>
  <si>
    <t>0.3623797296946569</t>
  </si>
  <si>
    <t>11.406468478823228</t>
  </si>
  <si>
    <t>GATCCAGATCTAACTTGGGGTGGCTTTGTCTTCTTCTTTTGCCACTTCCACTAATTTTTTGGG</t>
  </si>
  <si>
    <t>A-45-C;G-57-T</t>
  </si>
  <si>
    <t>-1.5364952385662856</t>
  </si>
  <si>
    <t>0.4209774063678162</t>
  </si>
  <si>
    <t>10.563068315294904</t>
  </si>
  <si>
    <t>GATCCAGATCTAACTTGGGGTGGCTTTGTCTTCTTCTTTTGCCACTTCCACTACTTGTTTGGG</t>
  </si>
  <si>
    <t>A-45-C;A-54-C</t>
  </si>
  <si>
    <t>-1.4077798210534629</t>
  </si>
  <si>
    <t>0.33911200655589147</t>
  </si>
  <si>
    <t>12.014079020170845</t>
  </si>
  <si>
    <t>GATCCAGATCTAACTTGGGGTGGCTTTGTCTTCTTCTTTTGCCACTTCCACTAGTTGTTTGGG</t>
  </si>
  <si>
    <t>A-45-C;A-54-G</t>
  </si>
  <si>
    <t>-1.3182676959395565</t>
  </si>
  <si>
    <t>0.4472201449574563</t>
  </si>
  <si>
    <t>13.139084512963809</t>
  </si>
  <si>
    <t>GATCCAGATCTAACTTGGGGTGGCTTTGTCTTCTTCTTTTGCCACTTCCACTATTTGTTTGGG</t>
  </si>
  <si>
    <t>A-45-C;A-54-T</t>
  </si>
  <si>
    <t>-1.864093409084859</t>
  </si>
  <si>
    <t>0.3951594280622311</t>
  </si>
  <si>
    <t>7.61230202184791</t>
  </si>
  <si>
    <t>GATCCAGATCTAACTTGGGGTGGCTTTGTCTTCTTCTTTTGCCACTTCCACTCATTGTTTGGG</t>
  </si>
  <si>
    <t>A-45-C;A-53-C</t>
  </si>
  <si>
    <t>-1.8104340674432424</t>
  </si>
  <si>
    <t>0.36824288310921627</t>
  </si>
  <si>
    <t>8.031930960500642</t>
  </si>
  <si>
    <t>GATCCAGATCTAACTTGGGGTGGCTTTGTCTTCTTCTTTTGCCACTTCCACTGATTGTTTGGG</t>
  </si>
  <si>
    <t>A-45-C;A-53-G</t>
  </si>
  <si>
    <t>-1.43846491989516</t>
  </si>
  <si>
    <t>0.29568410623239455</t>
  </si>
  <si>
    <t>11.6510244865539</t>
  </si>
  <si>
    <t>GATCCAGATCTAACTTGGGGTGGCTTTGTCTTCTTCTTTTGCCACTTCCACTTATTGTTTGGG</t>
  </si>
  <si>
    <t>A-45-C;A-53-T</t>
  </si>
  <si>
    <t>-1.9210351705378284</t>
  </si>
  <si>
    <t>0.3783270747278719</t>
  </si>
  <si>
    <t>7.190954122589551</t>
  </si>
  <si>
    <t>GATCCAGATCTAACTTGGGGTGGCTTTGTCTTCTTCTTTTGCCACTTCCAGTAATTGTTTGGG</t>
  </si>
  <si>
    <t>A-45-C;C-51-G</t>
  </si>
  <si>
    <t>-1.5801345691740067</t>
  </si>
  <si>
    <t>0.33487868805202575</t>
  </si>
  <si>
    <t>10.11201646459393</t>
  </si>
  <si>
    <t>GATCCAGATCTAACTTGGGGTGGCTTTGTCTTCTTCTTTTGCCACTTCCATTAATTGTTTGGG</t>
  </si>
  <si>
    <t>A-45-C;C-51-T</t>
  </si>
  <si>
    <t>-2.3442276532233848</t>
  </si>
  <si>
    <t>0.7195174560992668</t>
  </si>
  <si>
    <t>4.7097337679393245</t>
  </si>
  <si>
    <t>GATCCAGATCTAACTTGGGGTGGCTTTGTCTTCTTCTTTTGCCACTTCCCCTAATTGTTTGGG</t>
  </si>
  <si>
    <t>A-45-C;A-50-C</t>
  </si>
  <si>
    <t>-1.3139280866022711</t>
  </si>
  <si>
    <t>0.5959047700376252</t>
  </si>
  <si>
    <t>13.19622690495213</t>
  </si>
  <si>
    <t>GATCCAGATCTAACTTGGGGTGGCTTTGTCTTCTTCTTTTGCCACTTCCGCTAATTGTTTGGG</t>
  </si>
  <si>
    <t>A-45-C;A-50-G</t>
  </si>
  <si>
    <t>-1.2195755208363204</t>
  </si>
  <si>
    <t>0.29496755970638533</t>
  </si>
  <si>
    <t>14.501955667667719</t>
  </si>
  <si>
    <t>GATCCAGATCTAACTTGGGGTGGCTTTGTCTTCTTCTTTTGCCACTTCCTCTAATTGTTTGGG</t>
  </si>
  <si>
    <t>A-45-C;A-50-T</t>
  </si>
  <si>
    <t>-0.9506165445892338</t>
  </si>
  <si>
    <t>0.371291160953211</t>
  </si>
  <si>
    <t>18.977280304494016</t>
  </si>
  <si>
    <t>GATCCAGATCTAACTTGGGGTGGCTTTGTCTTCTTCTTTTGCCACTTCGACTAATTGTTTGGG</t>
  </si>
  <si>
    <t>A-45-C;C-49-G</t>
  </si>
  <si>
    <t>-0.40687043650571875</t>
  </si>
  <si>
    <t>0.14796214729798562</t>
  </si>
  <si>
    <t>32.68736455863113</t>
  </si>
  <si>
    <t>GATCCAGATCTAACTTGGGGTGGCTTTGTCTTCTTCTTTTGCCACTTCTACTAATTGTTTGGG</t>
  </si>
  <si>
    <t>A-45-C;C-49-T</t>
  </si>
  <si>
    <t>-0.6144088588947793</t>
  </si>
  <si>
    <t>0.2185517591167815</t>
  </si>
  <si>
    <t>26.561164715997574</t>
  </si>
  <si>
    <t>GATCCAGATCTAACTTGGGGTGGCTTTGTCTTCTTCTTTTGCCACTTGCACTAATTGTTTGGG</t>
  </si>
  <si>
    <t>A-45-C;C-48-G</t>
  </si>
  <si>
    <t>-0.7317491311900974</t>
  </si>
  <si>
    <t>0.16815373348381601</t>
  </si>
  <si>
    <t>23.620380115966793</t>
  </si>
  <si>
    <t>GATCCAGATCTAACTTGGGGTGGCTTTGTCTTCTTCTTTTGCCACTTTCACTAATTGTTTGGG</t>
  </si>
  <si>
    <t>A-45-C;C-48-T</t>
  </si>
  <si>
    <t>-1.7611800052486055</t>
  </si>
  <si>
    <t>0.266821183953437</t>
  </si>
  <si>
    <t>8.437440712876098</t>
  </si>
  <si>
    <t>GATCCAGATCTAACTTGGGGTGGCTTTGTCTTCTTCTTTTGCCAGATCCACTAATTGTTTGGG</t>
  </si>
  <si>
    <t>A-45-G;T-46-A</t>
  </si>
  <si>
    <t>0.17519935820579202</t>
  </si>
  <si>
    <t>0.08459450841116653</t>
  </si>
  <si>
    <t>58.50185089723459</t>
  </si>
  <si>
    <t>GATCCAGATCTAACTTGGGGTGGCTTTGTCTTCTTCTTTTGCCAGCTCCACTAATTGTTTGGG</t>
  </si>
  <si>
    <t>A-45-G;T-46-C</t>
  </si>
  <si>
    <t>-0.09518989649213067</t>
  </si>
  <si>
    <t>0.11055216638793222</t>
  </si>
  <si>
    <t>44.641732968940204</t>
  </si>
  <si>
    <t>GATCCAGATCTAACTTGGGGTGGCTTTGTCTTCTTCTTTTGCCAGGTCCACTAATTGTTTGGG</t>
  </si>
  <si>
    <t>A-45-G;T-46-G</t>
  </si>
  <si>
    <t>-1.2626877648363668</t>
  </si>
  <si>
    <t>0.18111334291189018</t>
  </si>
  <si>
    <t>13.890029352349229</t>
  </si>
  <si>
    <t>GATCCAGATCTAACTTGGGGTGGCTTTGTCTTCTTCTTTTGCCAGTACCACTAATTGTTTGGG</t>
  </si>
  <si>
    <t>A-45-G;T-47-A</t>
  </si>
  <si>
    <t>0.1800320039949464</t>
  </si>
  <si>
    <t>0.10293346081330325</t>
  </si>
  <si>
    <t>58.785253862143165</t>
  </si>
  <si>
    <t>GATCCAGATCTAACTTGGGGTGGCTTTGTCTTCTTCTTTTGCCAGTCCCACTAATTGTTTGGG</t>
  </si>
  <si>
    <t>A-45-G;T-47-C</t>
  </si>
  <si>
    <t>-0.43903330143341734</t>
  </si>
  <si>
    <t>0.12485694203839783</t>
  </si>
  <si>
    <t>31.652772179586606</t>
  </si>
  <si>
    <t>GATCCAGATCTAACTTGGGGTGGCTTTGTCTTCTTCTTTTGCCAGTGCCACTAATTGTTTGGG</t>
  </si>
  <si>
    <t>A-45-G;T-47-G</t>
  </si>
  <si>
    <t>0.019062269060041104</t>
  </si>
  <si>
    <t>0.11352216314582987</t>
  </si>
  <si>
    <t>50.0449351011623</t>
  </si>
  <si>
    <t>GATCCAGATCTAACTTGGGGTGGCTTTGTCTTCTTCTTTTGCCAGTTACACTAATTGTTTGGG</t>
  </si>
  <si>
    <t>A-45-G;C-48-A</t>
  </si>
  <si>
    <t>-0.3392875543259789</t>
  </si>
  <si>
    <t>0.12179489760863187</t>
  </si>
  <si>
    <t>34.97283021561271</t>
  </si>
  <si>
    <t>GATCCAGATCTAACTTGGGGTGGCTTTGTCTTCTTCTTTTGCCAGTTCAACTAATTGTTTGGG</t>
  </si>
  <si>
    <t>A-45-G;C-49-A</t>
  </si>
  <si>
    <t>0.04905830140425574</t>
  </si>
  <si>
    <t>0.09023937736457495</t>
  </si>
  <si>
    <t>51.56882566864678</t>
  </si>
  <si>
    <t>GATCCAGATCTAACTTGGGGTGGCTTTGTCTTCTTCTTTTGCCAGTTCCAATAATTGTTTGGG</t>
  </si>
  <si>
    <t>A-45-G;C-51-A</t>
  </si>
  <si>
    <t>-0.399405020508205</t>
  </si>
  <si>
    <t>0.1325720367188802</t>
  </si>
  <si>
    <t>32.93230247706987</t>
  </si>
  <si>
    <t>GATCCAGATCTAACTTGGGGTGGCTTTGTCTTCTTCTTTTGCCAGTTCCACAAATTGTTTGGG</t>
  </si>
  <si>
    <t>A-45-G;T-52-A</t>
  </si>
  <si>
    <t>0.3916700380115793</t>
  </si>
  <si>
    <t>0.09191655479574487</t>
  </si>
  <si>
    <t>72.64096891648329</t>
  </si>
  <si>
    <t>GATCCAGATCTAACTTGGGGTGGCTTTGTCTTCTTCTTTTGCCAGTTCCACCAATTGTTTGGG</t>
  </si>
  <si>
    <t>A-45-G;T-52-C</t>
  </si>
  <si>
    <t>0.3718782400235585</t>
  </si>
  <si>
    <t>0.09511790098125233</t>
  </si>
  <si>
    <t>71.21740742370599</t>
  </si>
  <si>
    <t>GATCCAGATCTAACTTGGGGTGGCTTTGTCTTCTTCTTTTGCCAGTTCCACGAATTGTTTGGG</t>
  </si>
  <si>
    <t>A-45-G;T-52-G</t>
  </si>
  <si>
    <t>0.3127410904187537</t>
  </si>
  <si>
    <t>0.10821858327730093</t>
  </si>
  <si>
    <t>67.12792486041329</t>
  </si>
  <si>
    <t>GATCCAGATCTAACTTGGGGTGGCTTTGTCTTCTTCTTTTGCCAGTTCCACTAAATGTTTGGG</t>
  </si>
  <si>
    <t>A-45-G;T-55-A</t>
  </si>
  <si>
    <t>0.48164866592975986</t>
  </si>
  <si>
    <t>0.10541377141899619</t>
  </si>
  <si>
    <t>79.48018145675239</t>
  </si>
  <si>
    <t>GATCCAGATCTAACTTGGGGTGGCTTTGTCTTCTTCTTTTGCCAGTTCCACTAACTGTTTGGG</t>
  </si>
  <si>
    <t>A-45-G;T-55-C</t>
  </si>
  <si>
    <t>0.4490252433625376</t>
  </si>
  <si>
    <t>0.10565892733858587</t>
  </si>
  <si>
    <t>76.92910459325954</t>
  </si>
  <si>
    <t>GATCCAGATCTAACTTGGGGTGGCTTTGTCTTCTTCTTTTGCCAGTTCCACTAAGTGTTTGGG</t>
  </si>
  <si>
    <t>A-45-G;T-55-G</t>
  </si>
  <si>
    <t>0.3330193955057476</t>
  </si>
  <si>
    <t>0.13534889323501367</t>
  </si>
  <si>
    <t>68.50306099349574</t>
  </si>
  <si>
    <t>GATCCAGATCTAACTTGGGGTGGCTTTGTCTTCTTCTTTTGCCAGTTCCACTAATAGTTTGGG</t>
  </si>
  <si>
    <t>A-45-G;T-56-A</t>
  </si>
  <si>
    <t>0.01209589748176329</t>
  </si>
  <si>
    <t>0.10366706487918767</t>
  </si>
  <si>
    <t>49.69751502135487</t>
  </si>
  <si>
    <t>GATCCAGATCTAACTTGGGGTGGCTTTGTCTTCTTCTTTTGCCAGTTCCACTAATCGTTTGGG</t>
  </si>
  <si>
    <t>A-45-G;T-56-C</t>
  </si>
  <si>
    <t>0.25194436752601823</t>
  </si>
  <si>
    <t>0.0976537996358266</t>
  </si>
  <si>
    <t>63.168351121281496</t>
  </si>
  <si>
    <t>GATCCAGATCTAACTTGGGGTGGCTTTGTCTTCTTCTTTTGCCAGTTCCACTAATGGTTTGGG</t>
  </si>
  <si>
    <t>A-45-G;T-56-G</t>
  </si>
  <si>
    <t>0.07565625045384017</t>
  </si>
  <si>
    <t>0.13019955229231409</t>
  </si>
  <si>
    <t>52.958854679594396</t>
  </si>
  <si>
    <t>GATCCAGATCTAACTTGGGGTGGCTTTGTCTTCTTCTTTTGCCAGTTCCACTAATTATTTGGG</t>
  </si>
  <si>
    <t>A-45-G;G-57-A</t>
  </si>
  <si>
    <t>0.5633569678153644</t>
  </si>
  <si>
    <t>0.0760841566282065</t>
  </si>
  <si>
    <t>86.24706295326027</t>
  </si>
  <si>
    <t>GATCCAGATCTAACTTGGGGTGGCTTTGTCTTCTTCTTTTGCCAGTTCCACTAATTCTTTGGG</t>
  </si>
  <si>
    <t>A-45-G;G-57-C</t>
  </si>
  <si>
    <t>0.2498458612515767</t>
  </si>
  <si>
    <t>0.10812399068088299</t>
  </si>
  <si>
    <t>63.03593093100265</t>
  </si>
  <si>
    <t>GATCCAGATCTAACTTGGGGTGGCTTTGTCTTCTTCTTTTGCCAGTTCCACTAATTGATTGGG</t>
  </si>
  <si>
    <t>A-45-G;T-58-A</t>
  </si>
  <si>
    <t>0.40822570184949514</t>
  </si>
  <si>
    <t>0.09684768147941981</t>
  </si>
  <si>
    <t>73.85359862629576</t>
  </si>
  <si>
    <t>GATCCAGATCTAACTTGGGGTGGCTTTGTCTTCTTCTTTTGCCAGTTCCACTAATTGCTTGGG</t>
  </si>
  <si>
    <t>A-45-G;T-58-C</t>
  </si>
  <si>
    <t>0.4469160489108681</t>
  </si>
  <si>
    <t>0.10140553371003555</t>
  </si>
  <si>
    <t>76.76701714973771</t>
  </si>
  <si>
    <t>GATCCAGATCTAACTTGGGGTGGCTTTGTCTTCTTCTTTTGCCAGTTCCACTAATTGGTTGGG</t>
  </si>
  <si>
    <t>A-45-G;T-58-G</t>
  </si>
  <si>
    <t>-0.08650808909177443</t>
  </si>
  <si>
    <t>0.14641305988596456</t>
  </si>
  <si>
    <t>45.0309911840354</t>
  </si>
  <si>
    <t>GATCCAGATCTAACTTGGGGTGGCTTTGTCTTCTTCTTTTGCCAGTTCCACTAATTGTATGGG</t>
  </si>
  <si>
    <t>A-45-G;T-59-A</t>
  </si>
  <si>
    <t>0.07441240722907275</t>
  </si>
  <si>
    <t>0.09001851545849308</t>
  </si>
  <si>
    <t>52.893023117568525</t>
  </si>
  <si>
    <t>GATCCAGATCTAACTTGGGGTGGCTTTGTCTTCTTCTTTTGCCAGTTCCACTAATTGTCTGGG</t>
  </si>
  <si>
    <t>A-45-G;T-59-C</t>
  </si>
  <si>
    <t>0.22407812188373344</t>
  </si>
  <si>
    <t>0.10430124109382825</t>
  </si>
  <si>
    <t>61.43238608019849</t>
  </si>
  <si>
    <t>GATCCAGATCTAACTTGGGGTGGCTTTGTCTTCTTCTTTTGCCAGTTCCACTAATTGTGTGGG</t>
  </si>
  <si>
    <t>A-45-G;T-59-G</t>
  </si>
  <si>
    <t>0.17005046943997143</t>
  </si>
  <si>
    <t>0.11322376286215369</t>
  </si>
  <si>
    <t>58.20140551804897</t>
  </si>
  <si>
    <t>GATCCAGATCTAACTTGGGGTGGCTTTGTCTTCTTCTTTTGCCAGTTCCACTAATTGTTAGGG</t>
  </si>
  <si>
    <t>A-45-G;T-60-A</t>
  </si>
  <si>
    <t>-0.503532402035651</t>
  </si>
  <si>
    <t>0.13446058838309624</t>
  </si>
  <si>
    <t>29.67564372506721</t>
  </si>
  <si>
    <t>GATCCAGATCTAACTTGGGGTGGCTTTGTCTTCTTCTTTTGCCAGTTCCACTAATTGTTCGGG</t>
  </si>
  <si>
    <t>A-45-G;T-60-C</t>
  </si>
  <si>
    <t>0.4426140309166473</t>
  </si>
  <si>
    <t>0.08611207767084565</t>
  </si>
  <si>
    <t>76.43747342037219</t>
  </si>
  <si>
    <t>GATCCAGATCTAACTTGGGGTGGCTTTGTCTTCTTCTTTTGCCAGTTCCACTAATTGTTGGGG</t>
  </si>
  <si>
    <t>A-45-G;T-60-G</t>
  </si>
  <si>
    <t>-0.2653922510362229</t>
  </si>
  <si>
    <t>0.10647825482859062</t>
  </si>
  <si>
    <t>37.65503901854305</t>
  </si>
  <si>
    <t>GATCCAGATCTAACTTGGGGTGGCTTTGTCTTCTTCTTTTGCCAGTTCCACTAATTGTTTAGG</t>
  </si>
  <si>
    <t>A-45-G;G-61-A</t>
  </si>
  <si>
    <t>-0.30794664806610217</t>
  </si>
  <si>
    <t>0.09657368880909789</t>
  </si>
  <si>
    <t>36.08626733503717</t>
  </si>
  <si>
    <t>GATCCAGATCTAACTTGGGGTGGCTTTGTCTTCTTCTTTTGCCAGTTCCACTAATTGTTTCGG</t>
  </si>
  <si>
    <t>A-45-G;G-61-C</t>
  </si>
  <si>
    <t>-0.06547987005266513</t>
  </si>
  <si>
    <t>0.11180337488842684</t>
  </si>
  <si>
    <t>45.98793892136882</t>
  </si>
  <si>
    <t>GATCCAGATCTAACTTGGGGTGGCTTTGTCTTCTTCTTTTGCCAGTTCCACTAATTGTTTGAG</t>
  </si>
  <si>
    <t>A-45-G;G-62-A</t>
  </si>
  <si>
    <t>0.4805580468673045</t>
  </si>
  <si>
    <t>0.07391328275936351</t>
  </si>
  <si>
    <t>79.39354610743733</t>
  </si>
  <si>
    <t>GATCCAGATCTAACTTGGGGTGGCTTTGTCTTCTTCTTTTGCCAGTTCCACTAATTGTTTGCG</t>
  </si>
  <si>
    <t>A-45-G;G-62-C</t>
  </si>
  <si>
    <t>0.35178956215058005</t>
  </si>
  <si>
    <t>0.10546376461924277</t>
  </si>
  <si>
    <t>69.80101819278069</t>
  </si>
  <si>
    <t>GATCCAGATCTAACTTGGGGTGGCTTTGTCTTCTTCTTTTGCCAGTTCCACTAATTGTTTGGA</t>
  </si>
  <si>
    <t>A-45-G;G-63-A</t>
  </si>
  <si>
    <t>-2.722115462968805</t>
  </si>
  <si>
    <t>0.5633423367326056</t>
  </si>
  <si>
    <t>3.227615314480158</t>
  </si>
  <si>
    <t>GATCCAGATCTAACTTGGGGTGGCTTTGTCTTCTTCTTTTGCCAGTTCCACTAATTGTTTGGC</t>
  </si>
  <si>
    <t>A-45-G;G-63-C</t>
  </si>
  <si>
    <t>-1.818130556883559</t>
  </si>
  <si>
    <t>0.5568478194160187</t>
  </si>
  <si>
    <t>7.970350569074748</t>
  </si>
  <si>
    <t>GATCCAGATCTAACTTGGGGTGGCTTTGTCTTCTTCTTTTGCCAGTTCCACTAATTGTTTGGG</t>
  </si>
  <si>
    <t>A-45-G</t>
  </si>
  <si>
    <t>0.1669909189210022</t>
  </si>
  <si>
    <t>0.017239040413828705</t>
  </si>
  <si>
    <t>58.023607507284545</t>
  </si>
  <si>
    <t>GATCCAGATCTAACTTGGGGTGGCTTTGTCTTCTTCTTTTGCCAGTTCCACTAATTGTTTGGT</t>
  </si>
  <si>
    <t>A-45-G;G-63-T</t>
  </si>
  <si>
    <t>-2.7273969983954047</t>
  </si>
  <si>
    <t>1.3710219989379198</t>
  </si>
  <si>
    <t>3.2106134872513117</t>
  </si>
  <si>
    <t>GATCCAGATCTAACTTGGGGTGGCTTTGTCTTCTTCTTTTGCCAGTTCCACTAATTGTTTGTG</t>
  </si>
  <si>
    <t>A-45-G;G-62-T</t>
  </si>
  <si>
    <t>-0.22998817378145808</t>
  </si>
  <si>
    <t>0.11504992849669785</t>
  </si>
  <si>
    <t>39.01206124534767</t>
  </si>
  <si>
    <t>GATCCAGATCTAACTTGGGGTGGCTTTGTCTTCTTCTTTTGCCAGTTCCACTAATTGTTTTGG</t>
  </si>
  <si>
    <t>A-45-G;G-61-T</t>
  </si>
  <si>
    <t>0.06706132410962234</t>
  </si>
  <si>
    <t>0.09706149495999655</t>
  </si>
  <si>
    <t>52.50562774051869</t>
  </si>
  <si>
    <t>GATCCAGATCTAACTTGGGGTGGCTTTGTCTTCTTCTTTTGCCAGTTCCACTAATTTTTTGGG</t>
  </si>
  <si>
    <t>A-45-G;G-57-T</t>
  </si>
  <si>
    <t>0.5826222244833357</t>
  </si>
  <si>
    <t>0.10395881717382574</t>
  </si>
  <si>
    <t>87.92474334059659</t>
  </si>
  <si>
    <t>GATCCAGATCTAACTTGGGGTGGCTTTGTCTTCTTCTTTTGCCAGTTCCACTACTTGTTTGGG</t>
  </si>
  <si>
    <t>A-45-G;A-54-C</t>
  </si>
  <si>
    <t>0.5766724786454979</t>
  </si>
  <si>
    <t>0.0946110427285064</t>
  </si>
  <si>
    <t>87.40316662792817</t>
  </si>
  <si>
    <t>GATCCAGATCTAACTTGGGGTGGCTTTGTCTTCTTCTTTTGCCAGTTCCACTAGTTGTTTGGG</t>
  </si>
  <si>
    <t>A-45-G;A-54-G</t>
  </si>
  <si>
    <t>-0.04828425964319333</t>
  </si>
  <si>
    <t>0.12497406381486348</t>
  </si>
  <si>
    <t>46.78556780629529</t>
  </si>
  <si>
    <t>GATCCAGATCTAACTTGGGGTGGCTTTGTCTTCTTCTTTTGCCAGTTCCACTATTTGTTTGGG</t>
  </si>
  <si>
    <t>A-45-G;A-54-T</t>
  </si>
  <si>
    <t>0.27111752293777747</t>
  </si>
  <si>
    <t>0.10316581108658872</t>
  </si>
  <si>
    <t>64.39117295103895</t>
  </si>
  <si>
    <t>GATCCAGATCTAACTTGGGGTGGCTTTGTCTTCTTCTTTTGCCAGTTCCACTCATTGTTTGGG</t>
  </si>
  <si>
    <t>A-45-G;A-53-C</t>
  </si>
  <si>
    <t>0.12573917143207575</t>
  </si>
  <si>
    <t>0.09345141540318645</t>
  </si>
  <si>
    <t>55.678729965176274</t>
  </si>
  <si>
    <t>GATCCAGATCTAACTTGGGGTGGCTTTGTCTTCTTCTTTTGCCAGTTCCACTGATTGTTTGGG</t>
  </si>
  <si>
    <t>A-45-G;A-53-G</t>
  </si>
  <si>
    <t>0.29531431350252946</t>
  </si>
  <si>
    <t>0.10012632720864031</t>
  </si>
  <si>
    <t>65.96823566044448</t>
  </si>
  <si>
    <t>GATCCAGATCTAACTTGGGGTGGCTTTGTCTTCTTCTTTTGCCAGTTCCACTTATTGTTTGGG</t>
  </si>
  <si>
    <t>A-45-G;A-53-T</t>
  </si>
  <si>
    <t>0.17579700094977874</t>
  </si>
  <si>
    <t>0.10409275286828702</t>
  </si>
  <si>
    <t>58.53682455376816</t>
  </si>
  <si>
    <t>GATCCAGATCTAACTTGGGGTGGCTTTGTCTTCTTCTTTTGCCAGTTCCAGTAATTGTTTGGG</t>
  </si>
  <si>
    <t>A-45-G;C-51-G</t>
  </si>
  <si>
    <t>0.22931890386319387</t>
  </si>
  <si>
    <t>0.08967439340718218</t>
  </si>
  <si>
    <t>61.75518494252623</t>
  </si>
  <si>
    <t>GATCCAGATCTAACTTGGGGTGGCTTTGTCTTCTTCTTTTGCCAGTTCCATTAATTGTTTGGG</t>
  </si>
  <si>
    <t>A-45-G;C-51-T</t>
  </si>
  <si>
    <t>-0.10676545601060589</t>
  </si>
  <si>
    <t>0.10967541599020934</t>
  </si>
  <si>
    <t>44.12795927777272</t>
  </si>
  <si>
    <t>GATCCAGATCTAACTTGGGGTGGCTTTGTCTTCTTCTTTTGCCAGTTCCCCTAATTGTTTGGG</t>
  </si>
  <si>
    <t>A-45-G;A-50-C</t>
  </si>
  <si>
    <t>-0.7757485804200153</t>
  </si>
  <si>
    <t>0.19199916145339177</t>
  </si>
  <si>
    <t>22.60362867839108</t>
  </si>
  <si>
    <t>GATCCAGATCTAACTTGGGGTGGCTTTGTCTTCTTCTTTTGCCAGTTCCGCTAATTGTTTGGG</t>
  </si>
  <si>
    <t>A-45-G;A-50-G</t>
  </si>
  <si>
    <t>0.43116444395521103</t>
  </si>
  <si>
    <t>0.08581371825786772</t>
  </si>
  <si>
    <t>75.5672870647693</t>
  </si>
  <si>
    <t>GATCCAGATCTAACTTGGGGTGGCTTTGTCTTCTTCTTTTGCCAGTTCCTCTAATTGTTTGGG</t>
  </si>
  <si>
    <t>A-45-G;A-50-T</t>
  </si>
  <si>
    <t>0.18222617345355197</t>
  </si>
  <si>
    <t>0.10995093530190571</t>
  </si>
  <si>
    <t>58.914380281601495</t>
  </si>
  <si>
    <t>GATCCAGATCTAACTTGGGGTGGCTTTGTCTTCTTCTTTTGCCAGTTCGACTAATTGTTTGGG</t>
  </si>
  <si>
    <t>A-45-G;C-49-G</t>
  </si>
  <si>
    <t>0.4945170040685273</t>
  </si>
  <si>
    <t>0.07940382750971511</t>
  </si>
  <si>
    <t>80.50956835139029</t>
  </si>
  <si>
    <t>GATCCAGATCTAACTTGGGGTGGCTTTGTCTTCTTCTTTTGCCAGTTCTACTAATTGTTTGGG</t>
  </si>
  <si>
    <t>A-45-G;C-49-T</t>
  </si>
  <si>
    <t>0.2992402309535951</t>
  </si>
  <si>
    <t>0.08998984562681</t>
  </si>
  <si>
    <t>66.22773055250667</t>
  </si>
  <si>
    <t>GATCCAGATCTAACTTGGGGTGGCTTTGTCTTCTTCTTTTGCCAGTTGCACTAATTGTTTGGG</t>
  </si>
  <si>
    <t>A-45-G;C-48-G</t>
  </si>
  <si>
    <t>-0.24714689017289304</t>
  </si>
  <si>
    <t>0.10166050845487883</t>
  </si>
  <si>
    <t>38.34837463927327</t>
  </si>
  <si>
    <t>GATCCAGATCTAACTTGGGGTGGCTTTGTCTTCTTCTTTTGCCAGTTTCACTAATTGTTTGGG</t>
  </si>
  <si>
    <t>A-45-G;C-48-T</t>
  </si>
  <si>
    <t>-0.5043990491377284</t>
  </si>
  <si>
    <t>0.12925859978620746</t>
  </si>
  <si>
    <t>29.649936555561588</t>
  </si>
  <si>
    <t>GATCCAGATCTAACTTGGGGTGGCTTTGTCTTCTTCTTTTGCCATATCCACTAATTGTTTGGG</t>
  </si>
  <si>
    <t>A-45-T;T-46-A</t>
  </si>
  <si>
    <t>-0.11960384003549467</t>
  </si>
  <si>
    <t>0.1288714884127105</t>
  </si>
  <si>
    <t>43.565048752822854</t>
  </si>
  <si>
    <t>GATCCAGATCTAACTTGGGGTGGCTTTGTCTTCTTCTTTTGCCATCTCCACTAATTGTTTGGG</t>
  </si>
  <si>
    <t>A-45-T;T-46-C</t>
  </si>
  <si>
    <t>-0.7891877273771748</t>
  </si>
  <si>
    <t>0.1713689423625686</t>
  </si>
  <si>
    <t>22.301887305605387</t>
  </si>
  <si>
    <t>GATCCAGATCTAACTTGGGGTGGCTTTGTCTTCTTCTTTTGCCATGTCCACTAATTGTTTGGG</t>
  </si>
  <si>
    <t>A-45-T;T-46-G</t>
  </si>
  <si>
    <t>0.4110089143383079</t>
  </si>
  <si>
    <t>0.09752407359973199</t>
  </si>
  <si>
    <t>74.05943519491831</t>
  </si>
  <si>
    <t>GATCCAGATCTAACTTGGGGTGGCTTTGTCTTCTTCTTTTGCCATTACCACTAATTGTTTGGG</t>
  </si>
  <si>
    <t>A-45-T;T-47-A</t>
  </si>
  <si>
    <t>-0.1058254682009111</t>
  </si>
  <si>
    <t>0.16102021077128545</t>
  </si>
  <si>
    <t>44.16945852289715</t>
  </si>
  <si>
    <t>GATCCAGATCTAACTTGGGGTGGCTTTGTCTTCTTCTTTTGCCATTCCCACTAATTGTTTGGG</t>
  </si>
  <si>
    <t>A-45-T;T-47-C</t>
  </si>
  <si>
    <t>-2.272134104704558</t>
  </si>
  <si>
    <t>0.4186350471589451</t>
  </si>
  <si>
    <t>5.061814065894138</t>
  </si>
  <si>
    <t>GATCCAGATCTAACTTGGGGTGGCTTTGTCTTCTTCTTTTGCCATTGCCACTAATTGTTTGGG</t>
  </si>
  <si>
    <t>A-45-T;T-47-G</t>
  </si>
  <si>
    <t>-1.2264297316417276</t>
  </si>
  <si>
    <t>0.20466689925920448</t>
  </si>
  <si>
    <t>14.402896081892127</t>
  </si>
  <si>
    <t>GATCCAGATCTAACTTGGGGTGGCTTTGTCTTCTTCTTTTGCCATTTACACTAATTGTTTGGG</t>
  </si>
  <si>
    <t>A-45-T;C-48-A</t>
  </si>
  <si>
    <t>-0.9740145082925689</t>
  </si>
  <si>
    <t>0.20892231453995136</t>
  </si>
  <si>
    <t>18.538405005116037</t>
  </si>
  <si>
    <t>GATCCAGATCTAACTTGGGGTGGCTTTGTCTTCTTCTTTTGCCATTTCAACTAATTGTTTGGG</t>
  </si>
  <si>
    <t>A-45-T;C-49-A</t>
  </si>
  <si>
    <t>-0.12105022896951939</t>
  </si>
  <si>
    <t>0.10097261837190698</t>
  </si>
  <si>
    <t>43.5020822963668</t>
  </si>
  <si>
    <t>GATCCAGATCTAACTTGGGGTGGCTTTGTCTTCTTCTTTTGCCATTTCCAATAATTGTTTGGG</t>
  </si>
  <si>
    <t>A-45-T;C-51-A</t>
  </si>
  <si>
    <t>-1.7027939532019631</t>
  </si>
  <si>
    <t>0.2490442100287682</t>
  </si>
  <si>
    <t>8.944734915613338</t>
  </si>
  <si>
    <t>GATCCAGATCTAACTTGGGGTGGCTTTGTCTTCTTCTTTTGCCATTTCCACAAATTGTTTGGG</t>
  </si>
  <si>
    <t>A-45-T;T-52-A</t>
  </si>
  <si>
    <t>0.06541153428199056</t>
  </si>
  <si>
    <t>0.11754980894370726</t>
  </si>
  <si>
    <t>52.41907590577866</t>
  </si>
  <si>
    <t>GATCCAGATCTAACTTGGGGTGGCTTTGTCTTCTTCTTTTGCCATTTCCACCAATTGTTTGGG</t>
  </si>
  <si>
    <t>A-45-T;T-52-C</t>
  </si>
  <si>
    <t>0.12099157279120912</t>
  </si>
  <si>
    <t>0.09681164998089524</t>
  </si>
  <si>
    <t>55.415016201357176</t>
  </si>
  <si>
    <t>GATCCAGATCTAACTTGGGGTGGCTTTGTCTTCTTCTTTTGCCATTTCCACGAATTGTTTGGG</t>
  </si>
  <si>
    <t>A-45-T;T-52-G</t>
  </si>
  <si>
    <t>0.6917414410863371</t>
  </si>
  <si>
    <t>0.09609227152481792</t>
  </si>
  <si>
    <t>98.06205336492316</t>
  </si>
  <si>
    <t>GATCCAGATCTAACTTGGGGTGGCTTTGTCTTCTTCTTTTGCCATTTCCACTAAATGTTTGGG</t>
  </si>
  <si>
    <t>A-45-T;T-55-A</t>
  </si>
  <si>
    <t>-0.402435021806052</t>
  </si>
  <si>
    <t>0.14007374015972457</t>
  </si>
  <si>
    <t>32.83266857947023</t>
  </si>
  <si>
    <t>GATCCAGATCTAACTTGGGGTGGCTTTGTCTTCTTCTTTTGCCATTTCCACTAACTGTTTGGG</t>
  </si>
  <si>
    <t>A-45-T;T-55-C</t>
  </si>
  <si>
    <t>-0.44492896978039925</t>
  </si>
  <si>
    <t>0.13103549800109426</t>
  </si>
  <si>
    <t>31.466706960914916</t>
  </si>
  <si>
    <t>GATCCAGATCTAACTTGGGGTGGCTTTGTCTTCTTCTTTTGCCATTTCCACTAAGTGTTTGGG</t>
  </si>
  <si>
    <t>A-45-T;T-55-G</t>
  </si>
  <si>
    <t>-0.13111476965465194</t>
  </si>
  <si>
    <t>0.14002876907892137</t>
  </si>
  <si>
    <t>43.066449717391016</t>
  </si>
  <si>
    <t>GATCCAGATCTAACTTGGGGTGGCTTTGTCTTCTTCTTTTGCCATTTCCACTAATAGTTTGGG</t>
  </si>
  <si>
    <t>A-45-T;T-56-A</t>
  </si>
  <si>
    <t>-1.3285454185484469</t>
  </si>
  <si>
    <t>0.2260686707132529</t>
  </si>
  <si>
    <t>13.004736226830147</t>
  </si>
  <si>
    <t>GATCCAGATCTAACTTGGGGTGGCTTTGTCTTCTTCTTTTGCCATTTCCACTAATCGTTTGGG</t>
  </si>
  <si>
    <t>A-45-T;T-56-C</t>
  </si>
  <si>
    <t>-0.49724755484278493</t>
  </si>
  <si>
    <t>0.16455200337898787</t>
  </si>
  <si>
    <t>29.862737924616127</t>
  </si>
  <si>
    <t>GATCCAGATCTAACTTGGGGTGGCTTTGTCTTCTTCTTTTGCCATTTCCACTAATGGTTTGGG</t>
  </si>
  <si>
    <t>A-45-T;T-56-G</t>
  </si>
  <si>
    <t>-0.4824312324520922</t>
  </si>
  <si>
    <t>0.16252466829006598</t>
  </si>
  <si>
    <t>30.308487910574936</t>
  </si>
  <si>
    <t>GATCCAGATCTAACTTGGGGTGGCTTTGTCTTCTTCTTTTGCCATTTCCACTAATTATTTGGG</t>
  </si>
  <si>
    <t>A-45-T;G-57-A</t>
  </si>
  <si>
    <t>-0.26440577230699697</t>
  </si>
  <si>
    <t>0.1097657386102226</t>
  </si>
  <si>
    <t>37.69220324142686</t>
  </si>
  <si>
    <t>GATCCAGATCTAACTTGGGGTGGCTTTGTCTTCTTCTTTTGCCATTTCCACTAATTCTTTGGG</t>
  </si>
  <si>
    <t>A-45-T;G-57-C</t>
  </si>
  <si>
    <t>-1.1133888190076269</t>
  </si>
  <si>
    <t>0.1983733876187928</t>
  </si>
  <si>
    <t>16.12660214850297</t>
  </si>
  <si>
    <t>GATCCAGATCTAACTTGGGGTGGCTTTGTCTTCTTCTTTTGCCATTTCCACTAATTGATTGGG</t>
  </si>
  <si>
    <t>A-45-T;T-58-A</t>
  </si>
  <si>
    <t>-0.3561274591085305</t>
  </si>
  <si>
    <t>0.17236749109031657</t>
  </si>
  <si>
    <t>34.388822205579906</t>
  </si>
  <si>
    <t>GATCCAGATCTAACTTGGGGTGGCTTTGTCTTCTTCTTTTGCCATTTCCACTAATTGCTTGGG</t>
  </si>
  <si>
    <t>A-45-T;T-58-C</t>
  </si>
  <si>
    <t>-0.507539069422535</t>
  </si>
  <si>
    <t>0.16761501934587056</t>
  </si>
  <si>
    <t>29.55698117060728</t>
  </si>
  <si>
    <t>GATCCAGATCTAACTTGGGGTGGCTTTGTCTTCTTCTTTTGCCATTTCCACTAATTGGTTGGG</t>
  </si>
  <si>
    <t>A-45-T;T-58-G</t>
  </si>
  <si>
    <t>-0.9447879258544091</t>
  </si>
  <si>
    <t>0.24009484663260888</t>
  </si>
  <si>
    <t>19.08821461886211</t>
  </si>
  <si>
    <t>GATCCAGATCTAACTTGGGGTGGCTTTGTCTTCTTCTTTTGCCATTTCCACTAATTGTATGGG</t>
  </si>
  <si>
    <t>A-45-T;T-59-A</t>
  </si>
  <si>
    <t>-0.38292219099052327</t>
  </si>
  <si>
    <t>0.1262893783424347</t>
  </si>
  <si>
    <t>33.47961826953312</t>
  </si>
  <si>
    <t>GATCCAGATCTAACTTGGGGTGGCTTTGTCTTCTTCTTTTGCCATTTCCACTAATTGTCTGGG</t>
  </si>
  <si>
    <t>A-45-T;T-59-C</t>
  </si>
  <si>
    <t>-0.5118001308684867</t>
  </si>
  <si>
    <t>0.15289094997277394</t>
  </si>
  <si>
    <t>29.431305004769676</t>
  </si>
  <si>
    <t>GATCCAGATCTAACTTGGGGTGGCTTTGTCTTCTTCTTTTGCCATTTCCACTAATTGTGTGGG</t>
  </si>
  <si>
    <t>A-45-T;T-59-G</t>
  </si>
  <si>
    <t>-0.4896783920176607</t>
  </si>
  <si>
    <t>0.17577567842057146</t>
  </si>
  <si>
    <t>30.08963146417538</t>
  </si>
  <si>
    <t>GATCCAGATCTAACTTGGGGTGGCTTTGTCTTCTTCTTTTGCCATTTCCACTAATTGTTAGGG</t>
  </si>
  <si>
    <t>A-45-T;T-60-A</t>
  </si>
  <si>
    <t>-1.6486892838641176</t>
  </si>
  <si>
    <t>0.3118350193164555</t>
  </si>
  <si>
    <t>9.442018211862944</t>
  </si>
  <si>
    <t>GATCCAGATCTAACTTGGGGTGGCTTTGTCTTCTTCTTTTGCCATTTCCACTAATTGTTCGGG</t>
  </si>
  <si>
    <t>A-45-T;T-60-C</t>
  </si>
  <si>
    <t>-0.5024158378077932</t>
  </si>
  <si>
    <t>0.13519221204292964</t>
  </si>
  <si>
    <t>29.708796992721236</t>
  </si>
  <si>
    <t>GATCCAGATCTAACTTGGGGTGGCTTTGTCTTCTTCTTTTGCCATTTCCACTAATTGTTGGGG</t>
  </si>
  <si>
    <t>A-45-T;T-60-G</t>
  </si>
  <si>
    <t>-1.4115362605139126</t>
  </si>
  <si>
    <t>0.21339904722705466</t>
  </si>
  <si>
    <t>11.969033517978623</t>
  </si>
  <si>
    <t>GATCCAGATCTAACTTGGGGTGGCTTTGTCTTCTTCTTTTGCCATTTCCACTAATTGTTTAGG</t>
  </si>
  <si>
    <t>A-45-T;G-61-A</t>
  </si>
  <si>
    <t>-1.3043996755688998</t>
  </si>
  <si>
    <t>0.18289123287890693</t>
  </si>
  <si>
    <t>13.322566932978006</t>
  </si>
  <si>
    <t>GATCCAGATCTAACTTGGGGTGGCTTTGTCTTCTTCTTTTGCCATTTCCACTAATTGTTTCGG</t>
  </si>
  <si>
    <t>A-45-T;G-61-C</t>
  </si>
  <si>
    <t>0.2495166785393954</t>
  </si>
  <si>
    <t>0.11205270704094479</t>
  </si>
  <si>
    <t>63.01518400724557</t>
  </si>
  <si>
    <t>GATCCAGATCTAACTTGGGGTGGCTTTGTCTTCTTCTTTTGCCATTTCCACTAATTGTTTGAG</t>
  </si>
  <si>
    <t>A-45-T;G-62-A</t>
  </si>
  <si>
    <t>0.10765436955902491</t>
  </si>
  <si>
    <t>0.07923402216760113</t>
  </si>
  <si>
    <t>54.68084166858279</t>
  </si>
  <si>
    <t>GATCCAGATCTAACTTGGGGTGGCTTTGTCTTCTTCTTTTGCCATTTCCACTAATTGTTTGCG</t>
  </si>
  <si>
    <t>A-45-T;G-62-C</t>
  </si>
  <si>
    <t>0.017633795592508966</t>
  </si>
  <si>
    <t>0.11677361983182942</t>
  </si>
  <si>
    <t>49.97349827413938</t>
  </si>
  <si>
    <t>GATCCAGATCTAACTTGGGGTGGCTTTGTCTTCTTCTTTTGCCATTTCCACTAATTGTTTGGA</t>
  </si>
  <si>
    <t>A-45-T;G-63-A</t>
  </si>
  <si>
    <t>-3.122807792625198</t>
  </si>
  <si>
    <t>0.696291432367049</t>
  </si>
  <si>
    <t>2.162037884967687</t>
  </si>
  <si>
    <t>GATCCAGATCTAACTTGGGGTGGCTTTGTCTTCTTCTTTTGCCATTTCCACTAATTGTTTGGG</t>
  </si>
  <si>
    <t>A-45-T</t>
  </si>
  <si>
    <t>-0.6466282876942157</t>
  </si>
  <si>
    <t>0.021888024298177402</t>
  </si>
  <si>
    <t>25.719018742510258</t>
  </si>
  <si>
    <t>GATCCAGATCTAACTTGGGGTGGCTTTGTCTTCTTCTTTTGCCATTTCCACTAATTGTTTGTG</t>
  </si>
  <si>
    <t>A-45-T;G-62-T</t>
  </si>
  <si>
    <t>-0.7295997114025263</t>
  </si>
  <si>
    <t>0.14653975529457136</t>
  </si>
  <si>
    <t>23.67120483063417</t>
  </si>
  <si>
    <t>GATCCAGATCTAACTTGGGGTGGCTTTGTCTTCTTCTTTTGCCATTTCCACTAATTGTTTTGG</t>
  </si>
  <si>
    <t>A-45-T;G-61-T</t>
  </si>
  <si>
    <t>-0.6591173910578557</t>
  </si>
  <si>
    <t>0.1369628268400624</t>
  </si>
  <si>
    <t>25.39980873156061</t>
  </si>
  <si>
    <t>GATCCAGATCTAACTTGGGGTGGCTTTGTCTTCTTCTTTTGCCATTTCCACTAATTTTTTGGG</t>
  </si>
  <si>
    <t>A-45-T;G-57-T</t>
  </si>
  <si>
    <t>-0.7347991675404889</t>
  </si>
  <si>
    <t>0.19207516450067094</t>
  </si>
  <si>
    <t>23.548446853300582</t>
  </si>
  <si>
    <t>GATCCAGATCTAACTTGGGGTGGCTTTGTCTTCTTCTTTTGCCATTTCCACTACTTGTTTGGG</t>
  </si>
  <si>
    <t>A-45-T;A-54-C</t>
  </si>
  <si>
    <t>-0.07914687387567793</t>
  </si>
  <si>
    <t>0.1221891366381472</t>
  </si>
  <si>
    <t>45.36369705893631</t>
  </si>
  <si>
    <t>GATCCAGATCTAACTTGGGGTGGCTTTGTCTTCTTCTTTTGCCATTTCCACTAGTTGTTTGGG</t>
  </si>
  <si>
    <t>A-45-T;A-54-G</t>
  </si>
  <si>
    <t>-0.4266571958086998</t>
  </si>
  <si>
    <t>0.1702463943160337</t>
  </si>
  <si>
    <t>32.04694435845576</t>
  </si>
  <si>
    <t>GATCCAGATCTAACTTGGGGTGGCTTTGTCTTCTTCTTTTGCCATTTCCACTATTTGTTTGGG</t>
  </si>
  <si>
    <t>A-45-T;A-54-T</t>
  </si>
  <si>
    <t>-0.5980382070881873</t>
  </si>
  <si>
    <t>0.15882539014500913</t>
  </si>
  <si>
    <t>26.999566969587423</t>
  </si>
  <si>
    <t>GATCCAGATCTAACTTGGGGTGGCTTTGTCTTCTTCTTTTGCCATTTCCACTCATTGTTTGGG</t>
  </si>
  <si>
    <t>A-45-T;A-53-C</t>
  </si>
  <si>
    <t>-0.6777746806410114</t>
  </si>
  <si>
    <t>0.14940795578494992</t>
  </si>
  <si>
    <t>24.930310545570414</t>
  </si>
  <si>
    <t>GATCCAGATCTAACTTGGGGTGGCTTTGTCTTCTTCTTTTGCCATTTCCACTGATTGTTTGGG</t>
  </si>
  <si>
    <t>A-45-T;A-53-G</t>
  </si>
  <si>
    <t>-0.07575346553323961</t>
  </si>
  <si>
    <t>0.12018996940142523</t>
  </si>
  <si>
    <t>45.51789608914809</t>
  </si>
  <si>
    <t>GATCCAGATCTAACTTGGGGTGGCTTTGTCTTCTTCTTTTGCCATTTCCACTTATTGTTTGGG</t>
  </si>
  <si>
    <t>A-45-T;A-53-T</t>
  </si>
  <si>
    <t>-0.7414778914094625</t>
  </si>
  <si>
    <t>0.14439446662992733</t>
  </si>
  <si>
    <t>23.391697305353155</t>
  </si>
  <si>
    <t>GATCCAGATCTAACTTGGGGTGGCTTTGTCTTCTTCTTTTGCCATTTCCAGTAATTGTTTGGG</t>
  </si>
  <si>
    <t>A-45-T;C-51-G</t>
  </si>
  <si>
    <t>-0.23072842648673986</t>
  </si>
  <si>
    <t>0.11390097769006331</t>
  </si>
  <si>
    <t>38.98319314763414</t>
  </si>
  <si>
    <t>GATCCAGATCTAACTTGGGGTGGCTTTGTCTTCTTCTTTTGCCATTTCCATTAATTGTTTGGG</t>
  </si>
  <si>
    <t>A-45-T;C-51-T</t>
  </si>
  <si>
    <t>-1.9388014578236126</t>
  </si>
  <si>
    <t>0.3079106618355294</t>
  </si>
  <si>
    <t>7.064325754512448</t>
  </si>
  <si>
    <t>GATCCAGATCTAACTTGGGGTGGCTTTGTCTTCTTCTTTTGCCATTTCCCCTAATTGTTTGGG</t>
  </si>
  <si>
    <t>A-45-T;A-50-C</t>
  </si>
  <si>
    <t>-1.3373747792041286</t>
  </si>
  <si>
    <t>0.32882720127527937</t>
  </si>
  <si>
    <t>12.8904181409192</t>
  </si>
  <si>
    <t>GATCCAGATCTAACTTGGGGTGGCTTTGTCTTCTTCTTTTGCCATTTCCGCTAATTGTTTGGG</t>
  </si>
  <si>
    <t>A-45-T;A-50-G</t>
  </si>
  <si>
    <t>-0.2218880580709776</t>
  </si>
  <si>
    <t>0.1225186620127166</t>
  </si>
  <si>
    <t>39.329346745364894</t>
  </si>
  <si>
    <t>GATCCAGATCTAACTTGGGGTGGCTTTGTCTTCTTCTTTTGCCATTTCCTCTAATTGTTTGGG</t>
  </si>
  <si>
    <t>A-45-T;A-50-T</t>
  </si>
  <si>
    <t>-1.0538927761081334</t>
  </si>
  <si>
    <t>0.2111211061627357</t>
  </si>
  <si>
    <t>17.115188038577912</t>
  </si>
  <si>
    <t>GATCCAGATCTAACTTGGGGTGGCTTTGTCTTCTTCTTTTGCCATTTCGACTAATTGTTTGGG</t>
  </si>
  <si>
    <t>A-45-T;C-49-G</t>
  </si>
  <si>
    <t>0.07310451675572238</t>
  </si>
  <si>
    <t>0.11037251537251629</t>
  </si>
  <si>
    <t>52.823890055617696</t>
  </si>
  <si>
    <t>GATCCAGATCTAACTTGGGGTGGCTTTGTCTTCTTCTTTTGCCATTTCTACTAATTGTTTGGG</t>
  </si>
  <si>
    <t>A-45-T;C-49-T</t>
  </si>
  <si>
    <t>0.16493843921637186</t>
  </si>
  <si>
    <t>0.10661579419058258</t>
  </si>
  <si>
    <t>57.90463736415371</t>
  </si>
  <si>
    <t>GATCCAGATCTAACTTGGGGTGGCTTTGTCTTCTTCTTTTGCCATTTGCACTAATTGTTTGGG</t>
  </si>
  <si>
    <t>A-45-T;C-48-G</t>
  </si>
  <si>
    <t>-0.9377561849502141</t>
  </si>
  <si>
    <t>0.18635717835368468</t>
  </si>
  <si>
    <t>19.222911018467897</t>
  </si>
  <si>
    <t>GATCCAGATCTAACTTGGGGTGGCTTTGTCTTCTTCTTTTGCCATTTTCACTAATTGTTTGGG</t>
  </si>
  <si>
    <t>A-45-T;C-48-T</t>
  </si>
  <si>
    <t>-1.2264698317102989</t>
  </si>
  <si>
    <t>0.22951820995781855</t>
  </si>
  <si>
    <t>14.402318536351505</t>
  </si>
  <si>
    <t>GATCCAGATCTAACTTGGGGTGGCTTTGTCTTCTTCTTTTGCCCAATCCACTAATTGTTTGGG</t>
  </si>
  <si>
    <t>A-44-C;T-46-A</t>
  </si>
  <si>
    <t>-0.03803374760109959</t>
  </si>
  <si>
    <t>0.1597658544564996</t>
  </si>
  <si>
    <t>47.267610202387004</t>
  </si>
  <si>
    <t>GATCCAGATCTAACTTGGGGTGGCTTTGTCTTCTTCTTTTGCCCACTCCACTAATTGTTTGGG</t>
  </si>
  <si>
    <t>A-44-C;T-46-C</t>
  </si>
  <si>
    <t>-1.5172676747694607</t>
  </si>
  <si>
    <t>0.2504420683028367</t>
  </si>
  <si>
    <t>10.768135539054242</t>
  </si>
  <si>
    <t>GATCCAGATCTAACTTGGGGTGGCTTTGTCTTCTTCTTTTGCCCAGTCCACTAATTGTTTGGG</t>
  </si>
  <si>
    <t>A-44-C;T-46-G</t>
  </si>
  <si>
    <t>0.2363900370752402</t>
  </si>
  <si>
    <t>0.11373302229241955</t>
  </si>
  <si>
    <t>62.19341163547403</t>
  </si>
  <si>
    <t>GATCCAGATCTAACTTGGGGTGGCTTTGTCTTCTTCTTTTGCCCATACCACTAATTGTTTGGG</t>
  </si>
  <si>
    <t>A-44-C;T-47-A</t>
  </si>
  <si>
    <t>-0.45634754521235277</t>
  </si>
  <si>
    <t>0.18914841022825393</t>
  </si>
  <si>
    <t>31.109445583630745</t>
  </si>
  <si>
    <t>GATCCAGATCTAACTTGGGGTGGCTTTGTCTTCTTCTTTTGCCCATCCCACTAATTGTTTGGG</t>
  </si>
  <si>
    <t>A-44-C;T-47-C</t>
  </si>
  <si>
    <t>-1.4269085864494961</t>
  </si>
  <si>
    <t>0.26449679182603497</t>
  </si>
  <si>
    <t>11.786448606506303</t>
  </si>
  <si>
    <t>GATCCAGATCTAACTTGGGGTGGCTTTGTCTTCTTCTTTTGCCCATGCCACTAATTGTTTGGG</t>
  </si>
  <si>
    <t>A-44-C;T-47-G</t>
  </si>
  <si>
    <t>-0.37414962770926885</t>
  </si>
  <si>
    <t>0.15189271033893628</t>
  </si>
  <si>
    <t>33.77461237482231</t>
  </si>
  <si>
    <t>GATCCAGATCTAACTTGGGGTGGCTTTGTCTTCTTCTTTTGCCCATTACACTAATTGTTTGGG</t>
  </si>
  <si>
    <t>A-44-C;C-48-A</t>
  </si>
  <si>
    <t>-0.8658427579757461</t>
  </si>
  <si>
    <t>0.21487920951016473</t>
  </si>
  <si>
    <t>20.65621570595973</t>
  </si>
  <si>
    <t>GATCCAGATCTAACTTGGGGTGGCTTTGTCTTCTTCTTTTGCCCATTCAACTAATTGTTTGGG</t>
  </si>
  <si>
    <t>A-44-C;C-49-A</t>
  </si>
  <si>
    <t>0.1638843059710025</t>
  </si>
  <si>
    <t>0.11221404992454118</t>
  </si>
  <si>
    <t>57.84363032127239</t>
  </si>
  <si>
    <t>GATCCAGATCTAACTTGGGGTGGCTTTGTCTTCTTCTTTTGCCCATTCCAATAATTGTTTGGG</t>
  </si>
  <si>
    <t>A-44-C;C-51-A</t>
  </si>
  <si>
    <t>-1.5986124845279777</t>
  </si>
  <si>
    <t>0.33231151001913783</t>
  </si>
  <si>
    <t>9.92688318635188</t>
  </si>
  <si>
    <t>GATCCAGATCTAACTTGGGGTGGCTTTGTCTTCTTCTTTTGCCCATTCCACAAATTGTTTGGG</t>
  </si>
  <si>
    <t>A-44-C;T-52-A</t>
  </si>
  <si>
    <t>-0.2793971053477049</t>
  </si>
  <si>
    <t>0.13577773995477016</t>
  </si>
  <si>
    <t>37.13136125767676</t>
  </si>
  <si>
    <t>GATCCAGATCTAACTTGGGGTGGCTTTGTCTTCTTCTTTTGCCCATTCCACCAATTGTTTGGG</t>
  </si>
  <si>
    <t>A-44-C;T-52-C</t>
  </si>
  <si>
    <t>0.19820193326868157</t>
  </si>
  <si>
    <t>0.10930156738899242</t>
  </si>
  <si>
    <t>59.86314067587404</t>
  </si>
  <si>
    <t>GATCCAGATCTAACTTGGGGTGGCTTTGTCTTCTTCTTTTGCCCATTCCACGAATTGTTTGGG</t>
  </si>
  <si>
    <t>A-44-C;T-52-G</t>
  </si>
  <si>
    <t>0.2580040762691158</t>
  </si>
  <si>
    <t>0.11282821496775254</t>
  </si>
  <si>
    <t>63.55229505017964</t>
  </si>
  <si>
    <t>GATCCAGATCTAACTTGGGGTGGCTTTGTCTTCTTCTTTTGCCCATTCCACTAAATGTTTGGG</t>
  </si>
  <si>
    <t>A-44-C;T-55-A</t>
  </si>
  <si>
    <t>-0.24034319200452223</t>
  </si>
  <si>
    <t>0.15754342910057284</t>
  </si>
  <si>
    <t>38.610175000986374</t>
  </si>
  <si>
    <t>GATCCAGATCTAACTTGGGGTGGCTTTGTCTTCTTCTTTTGCCCATTCCACTAACTGTTTGGG</t>
  </si>
  <si>
    <t>A-44-C;T-55-C</t>
  </si>
  <si>
    <t>-0.5585078608703307</t>
  </si>
  <si>
    <t>0.17183149494120548</t>
  </si>
  <si>
    <t>28.08824535154958</t>
  </si>
  <si>
    <t>GATCCAGATCTAACTTGGGGTGGCTTTGTCTTCTTCTTTTGCCCATTCCACTAAGTGTTTGGG</t>
  </si>
  <si>
    <t>A-44-C;T-55-G</t>
  </si>
  <si>
    <t>-0.6160136214914986</t>
  </si>
  <si>
    <t>0.20619177290236557</t>
  </si>
  <si>
    <t>26.518574535040806</t>
  </si>
  <si>
    <t>GATCCAGATCTAACTTGGGGTGGCTTTGTCTTCTTCTTTTGCCCATTCCACTAATAGTTTGGG</t>
  </si>
  <si>
    <t>A-44-C;T-56-A</t>
  </si>
  <si>
    <t>-0.5213382497445358</t>
  </si>
  <si>
    <t>0.1900673166495084</t>
  </si>
  <si>
    <t>29.15192023960718</t>
  </si>
  <si>
    <t>GATCCAGATCTAACTTGGGGTGGCTTTGTCTTCTTCTTTTGCCCATTCCACTAATCGTTTGGG</t>
  </si>
  <si>
    <t>A-44-C;T-56-C</t>
  </si>
  <si>
    <t>0.22863748014554125</t>
  </si>
  <si>
    <t>0.11631242087529316</t>
  </si>
  <si>
    <t>61.71311782921052</t>
  </si>
  <si>
    <t>GATCCAGATCTAACTTGGGGTGGCTTTGTCTTCTTCTTTTGCCCATTCCACTAATGGTTTGGG</t>
  </si>
  <si>
    <t>A-44-C;T-56-G</t>
  </si>
  <si>
    <t>-1.507862646767779</t>
  </si>
  <si>
    <t>0.4237548070648874</t>
  </si>
  <si>
    <t>10.869887897176477</t>
  </si>
  <si>
    <t>GATCCAGATCTAACTTGGGGTGGCTTTGTCTTCTTCTTTTGCCCATTCCACTAATTATTTGGG</t>
  </si>
  <si>
    <t>A-44-C;G-57-A</t>
  </si>
  <si>
    <t>-0.025545460984879517</t>
  </si>
  <si>
    <t>0.11574462757926754</t>
  </si>
  <si>
    <t>47.86160292215257</t>
  </si>
  <si>
    <t>GATCCAGATCTAACTTGGGGTGGCTTTGTCTTCTTCTTTTGCCCATTCCACTAATTCTTTGGG</t>
  </si>
  <si>
    <t>A-44-C;G-57-C</t>
  </si>
  <si>
    <t>-0.2506753592918346</t>
  </si>
  <si>
    <t>0.17287848220066895</t>
  </si>
  <si>
    <t>38.21330202351263</t>
  </si>
  <si>
    <t>GATCCAGATCTAACTTGGGGTGGCTTTGTCTTCTTCTTTTGCCCATTCCACTAATTGATTGGG</t>
  </si>
  <si>
    <t>A-44-C;T-58-A</t>
  </si>
  <si>
    <t>-0.1901282337914743</t>
  </si>
  <si>
    <t>0.14011330086680765</t>
  </si>
  <si>
    <t>40.5984870448841</t>
  </si>
  <si>
    <t>GATCCAGATCTAACTTGGGGTGGCTTTGTCTTCTTCTTTTGCCCATTCCACTAATTGCTTGGG</t>
  </si>
  <si>
    <t>A-44-C;T-58-C</t>
  </si>
  <si>
    <t>-0.3756856814345534</t>
  </si>
  <si>
    <t>0.15475257822020658</t>
  </si>
  <si>
    <t>33.72277258021157</t>
  </si>
  <si>
    <t>GATCCAGATCTAACTTGGGGTGGCTTTGTCTTCTTCTTTTGCCCATTCCACTAATTGGTTGGG</t>
  </si>
  <si>
    <t>A-44-C;T-58-G</t>
  </si>
  <si>
    <t>-0.7281811280977037</t>
  </si>
  <si>
    <t>0.2197058427631933</t>
  </si>
  <si>
    <t>23.70480823559134</t>
  </si>
  <si>
    <t>GATCCAGATCTAACTTGGGGTGGCTTTGTCTTCTTCTTTTGCCCATTCCACTAATTGTATGGG</t>
  </si>
  <si>
    <t>A-44-C;T-59-A</t>
  </si>
  <si>
    <t>-0.4542496292561953</t>
  </si>
  <si>
    <t>0.1579089905032452</t>
  </si>
  <si>
    <t>31.17477909405242</t>
  </si>
  <si>
    <t>GATCCAGATCTAACTTGGGGTGGCTTTGTCTTCTTCTTTTGCCCATTCCACTAATTGTCTGGG</t>
  </si>
  <si>
    <t>A-44-C;T-59-C</t>
  </si>
  <si>
    <t>-0.21900777610552322</t>
  </si>
  <si>
    <t>0.14031773912335285</t>
  </si>
  <si>
    <t>39.44278964885611</t>
  </si>
  <si>
    <t>GATCCAGATCTAACTTGGGGTGGCTTTGTCTTCTTCTTTTGCCCATTCCACTAATTGTGTGGG</t>
  </si>
  <si>
    <t>A-44-C;T-59-G</t>
  </si>
  <si>
    <t>-0.5753218230317285</t>
  </si>
  <si>
    <t>0.21776411803429666</t>
  </si>
  <si>
    <t>27.61991890193258</t>
  </si>
  <si>
    <t>GATCCAGATCTAACTTGGGGTGGCTTTGTCTTCTTCTTTTGCCCATTCCACTAATTGTTAGGG</t>
  </si>
  <si>
    <t>A-44-C;T-60-A</t>
  </si>
  <si>
    <t>-1.468346703101052</t>
  </si>
  <si>
    <t>0.2806200366562838</t>
  </si>
  <si>
    <t>11.308021393264474</t>
  </si>
  <si>
    <t>GATCCAGATCTAACTTGGGGTGGCTTTGTCTTCTTCTTTTGCCCATTCCACTAATTGTTCGGG</t>
  </si>
  <si>
    <t>A-44-C;T-60-C</t>
  </si>
  <si>
    <t>-0.582821749503788</t>
  </si>
  <si>
    <t>0.13750221432538312</t>
  </si>
  <si>
    <t>27.413546397659037</t>
  </si>
  <si>
    <t>GATCCAGATCTAACTTGGGGTGGCTTTGTCTTCTTCTTTTGCCCATTCCACTAATTGTTGGGG</t>
  </si>
  <si>
    <t>A-44-C;T-60-G</t>
  </si>
  <si>
    <t>-0.7757067729900686</t>
  </si>
  <si>
    <t>0.1791073366155177</t>
  </si>
  <si>
    <t>22.604573697767872</t>
  </si>
  <si>
    <t>GATCCAGATCTAACTTGGGGTGGCTTTGTCTTCTTCTTTTGCCCATTCCACTAATTGTTTAGG</t>
  </si>
  <si>
    <t>A-44-C;G-61-A</t>
  </si>
  <si>
    <t>-1.3696153225528704</t>
  </si>
  <si>
    <t>0.17720742815325005</t>
  </si>
  <si>
    <t>12.481452123818071</t>
  </si>
  <si>
    <t>GATCCAGATCTAACTTGGGGTGGCTTTGTCTTCTTCTTTTGCCCATTCCACTAATTGTTTCGG</t>
  </si>
  <si>
    <t>A-44-C;G-61-C</t>
  </si>
  <si>
    <t>0.08220627873089498</t>
  </si>
  <si>
    <t>0.14798859002254408</t>
  </si>
  <si>
    <t>53.30687520314556</t>
  </si>
  <si>
    <t>GATCCAGATCTAACTTGGGGTGGCTTTGTCTTCTTCTTTTGCCCATTCCACTAATTGTTTGAG</t>
  </si>
  <si>
    <t>A-44-C;G-62-A</t>
  </si>
  <si>
    <t>0.46570994024573653</t>
  </si>
  <si>
    <t>0.07782217559953584</t>
  </si>
  <si>
    <t>78.22341091369506</t>
  </si>
  <si>
    <t>GATCCAGATCTAACTTGGGGTGGCTTTGTCTTCTTCTTTTGCCCATTCCACTAATTGTTTGCG</t>
  </si>
  <si>
    <t>A-44-C;G-62-C</t>
  </si>
  <si>
    <t>0.13956178572640965</t>
  </si>
  <si>
    <t>0.13920446049349816</t>
  </si>
  <si>
    <t>56.45369928582266</t>
  </si>
  <si>
    <t>GATCCAGATCTAACTTGGGGTGGCTTTGTCTTCTTCTTTTGCCCATTCCACTAATTGTTTGGA</t>
  </si>
  <si>
    <t>A-44-C;G-63-A</t>
  </si>
  <si>
    <t>-3.25794580632478</t>
  </si>
  <si>
    <t>0.9315295382508862</t>
  </si>
  <si>
    <t>1.8887462109274302</t>
  </si>
  <si>
    <t>GATCCAGATCTAACTTGGGGTGGCTTTGTCTTCTTCTTTTGCCCATTCCACTAATTGTTTGGG</t>
  </si>
  <si>
    <t>A-44-C</t>
  </si>
  <si>
    <t>-0.5241215789739969</t>
  </si>
  <si>
    <t>0.021878533334460312</t>
  </si>
  <si>
    <t>29.070893662039087</t>
  </si>
  <si>
    <t>GATCCAGATCTAACTTGGGGTGGCTTTGTCTTCTTCTTTTGCCCATTCCACTAATTGTTTGTG</t>
  </si>
  <si>
    <t>A-44-C;G-62-T</t>
  </si>
  <si>
    <t>-0.21390844613945376</t>
  </si>
  <si>
    <t>0.16658092982254202</t>
  </si>
  <si>
    <t>39.64443513955293</t>
  </si>
  <si>
    <t>GATCCAGATCTAACTTGGGGTGGCTTTGTCTTCTTCTTTTGCCCATTCCACTAATTGTTTTGG</t>
  </si>
  <si>
    <t>A-44-C;G-61-T</t>
  </si>
  <si>
    <t>-0.4828620253740724</t>
  </si>
  <si>
    <t>0.15759260329997438</t>
  </si>
  <si>
    <t>30.295434040466443</t>
  </si>
  <si>
    <t>GATCCAGATCTAACTTGGGGTGGCTTTGTCTTCTTCTTTTGCCCATTCCACTAATTTTTTGGG</t>
  </si>
  <si>
    <t>A-44-C;G-57-T</t>
  </si>
  <si>
    <t>-0.2358839011956818</t>
  </si>
  <si>
    <t>0.14150916764057375</t>
  </si>
  <si>
    <t>38.78273345771844</t>
  </si>
  <si>
    <t>GATCCAGATCTAACTTGGGGTGGCTTTGTCTTCTTCTTTTGCCCATTCCACTACTTGTTTGGG</t>
  </si>
  <si>
    <t>A-44-C;A-54-C</t>
  </si>
  <si>
    <t>-0.12144538746193483</t>
  </si>
  <si>
    <t>0.12497269693207859</t>
  </si>
  <si>
    <t>43.48489547509248</t>
  </si>
  <si>
    <t>GATCCAGATCTAACTTGGGGTGGCTTTGTCTTCTTCTTTTGCCCATTCCACTAGTTGTTTGGG</t>
  </si>
  <si>
    <t>A-44-C;A-54-G</t>
  </si>
  <si>
    <t>-0.8689267035488042</t>
  </si>
  <si>
    <t>0.18991518577322916</t>
  </si>
  <si>
    <t>20.592611187823657</t>
  </si>
  <si>
    <t>GATCCAGATCTAACTTGGGGTGGCTTTGTCTTCTTCTTTTGCCCATTCCACTATTTGTTTGGG</t>
  </si>
  <si>
    <t>A-44-C;A-54-T</t>
  </si>
  <si>
    <t>-0.3714967895383784</t>
  </si>
  <si>
    <t>0.15464554879334996</t>
  </si>
  <si>
    <t>33.86432990616718</t>
  </si>
  <si>
    <t>GATCCAGATCTAACTTGGGGTGGCTTTGTCTTCTTCTTTTGCCCATTCCACTCATTGTTTGGG</t>
  </si>
  <si>
    <t>A-44-C;A-53-C</t>
  </si>
  <si>
    <t>-0.4199504060523098</t>
  </si>
  <si>
    <t>0.14763686816186294</t>
  </si>
  <si>
    <t>32.26259884288341</t>
  </si>
  <si>
    <t>GATCCAGATCTAACTTGGGGTGGCTTTGTCTTCTTCTTTTGCCCATTCCACTGATTGTTTGGG</t>
  </si>
  <si>
    <t>A-44-C;A-53-G</t>
  </si>
  <si>
    <t>-0.1820636015445761</t>
  </si>
  <si>
    <t>0.13111135107998267</t>
  </si>
  <si>
    <t>40.927222697053594</t>
  </si>
  <si>
    <t>GATCCAGATCTAACTTGGGGTGGCTTTGTCTTCTTCTTTTGCCCATTCCACTTATTGTTTGGG</t>
  </si>
  <si>
    <t>A-44-C;A-53-T</t>
  </si>
  <si>
    <t>-0.5786753350282273</t>
  </si>
  <si>
    <t>0.16181839410775312</t>
  </si>
  <si>
    <t>27.527450306483498</t>
  </si>
  <si>
    <t>GATCCAGATCTAACTTGGGGTGGCTTTGTCTTCTTCTTTTGCCCATTCCAGTAATTGTTTGGG</t>
  </si>
  <si>
    <t>A-44-C;C-51-G</t>
  </si>
  <si>
    <t>-0.2532171356280684</t>
  </si>
  <si>
    <t>0.12748439725799166</t>
  </si>
  <si>
    <t>38.116295693124236</t>
  </si>
  <si>
    <t>GATCCAGATCTAACTTGGGGTGGCTTTGTCTTCTTCTTTTGCCCATTCCATTAATTGTTTGGG</t>
  </si>
  <si>
    <t>A-44-C;C-51-T</t>
  </si>
  <si>
    <t>-1.5293658127322785</t>
  </si>
  <si>
    <t>0.2734068417589927</t>
  </si>
  <si>
    <t>10.638646020122804</t>
  </si>
  <si>
    <t>GATCCAGATCTAACTTGGGGTGGCTTTGTCTTCTTCTTTTGCCCATTCCGCTAATTGTTTGGG</t>
  </si>
  <si>
    <t>A-44-C;A-50-G</t>
  </si>
  <si>
    <t>-0.1002706237634158</t>
  </si>
  <si>
    <t>0.13644301770535602</t>
  </si>
  <si>
    <t>44.415495710382025</t>
  </si>
  <si>
    <t>GATCCAGATCTAACTTGGGGTGGCTTTGTCTTCTTCTTTTGCCCATTCCTCTAATTGTTTGGG</t>
  </si>
  <si>
    <t>A-44-C;A-50-T</t>
  </si>
  <si>
    <t>-1.0035838085324684</t>
  </si>
  <si>
    <t>0.1946145498576608</t>
  </si>
  <si>
    <t>17.998262514555652</t>
  </si>
  <si>
    <t>GATCCAGATCTAACTTGGGGTGGCTTTGTCTTCTTCTTTTGCCCATTCGACTAATTGTTTGGG</t>
  </si>
  <si>
    <t>A-44-C;C-49-G</t>
  </si>
  <si>
    <t>0.1980108017618175</t>
  </si>
  <si>
    <t>0.09515131024257661</t>
  </si>
  <si>
    <t>59.85170003695915</t>
  </si>
  <si>
    <t>GATCCAGATCTAACTTGGGGTGGCTTTGTCTTCTTCTTTTGCCCATTCTACTAATTGTTTGGG</t>
  </si>
  <si>
    <t>A-44-C;C-49-T</t>
  </si>
  <si>
    <t>-0.12233555767284869</t>
  </si>
  <si>
    <t>0.15203962749144764</t>
  </si>
  <si>
    <t>43.44620374018571</t>
  </si>
  <si>
    <t>GATCCAGATCTAACTTGGGGTGGCTTTGTCTTCTTCTTTTGCCCATTGCACTAATTGTTTGGG</t>
  </si>
  <si>
    <t>A-44-C;C-48-G</t>
  </si>
  <si>
    <t>-1.2333510467803996</t>
  </si>
  <si>
    <t>0.23547971884571203</t>
  </si>
  <si>
    <t>14.303553287175419</t>
  </si>
  <si>
    <t>GATCCAGATCTAACTTGGGGTGGCTTTGTCTTCTTCTTTTGCCCATTTCACTAATTGTTTGGG</t>
  </si>
  <si>
    <t>A-44-C;C-48-T</t>
  </si>
  <si>
    <t>-1.1161158129600892</t>
  </si>
  <si>
    <t>0.2035054832665801</t>
  </si>
  <si>
    <t>16.082684910207714</t>
  </si>
  <si>
    <t>GATCCAGATCTAACTTGGGGTGGCTTTGTCTTCTTCTTTTGCCCCTTCCACTAATTGTTTGGG</t>
  </si>
  <si>
    <t>A-44-C;A-45-C</t>
  </si>
  <si>
    <t>-1.5167414544828497</t>
  </si>
  <si>
    <t>0.30020052249164253</t>
  </si>
  <si>
    <t>10.773803441575723</t>
  </si>
  <si>
    <t>GATCCAGATCTAACTTGGGGTGGCTTTGTCTTCTTCTTTTGCCCGTTCCACTAATTGTTTGGG</t>
  </si>
  <si>
    <t>A-44-C;A-45-G</t>
  </si>
  <si>
    <t>0.11125900158907528</t>
  </si>
  <si>
    <t>0.10499590503951078</t>
  </si>
  <si>
    <t>54.878301653378514</t>
  </si>
  <si>
    <t>GATCCAGATCTAACTTGGGGTGGCTTTGTCTTCTTCTTTTGCCCTTTCCACTAATTGTTTGGG</t>
  </si>
  <si>
    <t>A-44-C;A-45-T</t>
  </si>
  <si>
    <t>-0.809162966750147</t>
  </si>
  <si>
    <t>0.238647631471023</t>
  </si>
  <si>
    <t>21.86082163014082</t>
  </si>
  <si>
    <t>GATCCAGATCTAACTTGGGGTGGCTTTGTCTTCTTCTTTTGCCGAATCCACTAATTGTTTGGG</t>
  </si>
  <si>
    <t>A-44-G;T-46-A</t>
  </si>
  <si>
    <t>0.5739179573012484</t>
  </si>
  <si>
    <t>0.09790846838486156</t>
  </si>
  <si>
    <t>87.16274401651889</t>
  </si>
  <si>
    <t>GATCCAGATCTAACTTGGGGTGGCTTTGTCTTCTTCTTTTGCCGACTCCACTAATTGTTTGGG</t>
  </si>
  <si>
    <t>A-44-G;T-46-C</t>
  </si>
  <si>
    <t>0.4160943802507905</t>
  </si>
  <si>
    <t>0.08742692367639264</t>
  </si>
  <si>
    <t>74.43702121475692</t>
  </si>
  <si>
    <t>GATCCAGATCTAACTTGGGGTGGCTTTGTCTTCTTCTTTTGCCGAGTCCACTAATTGTTTGGG</t>
  </si>
  <si>
    <t>A-44-G;T-46-G</t>
  </si>
  <si>
    <t>0.4221933215060659</t>
  </si>
  <si>
    <t>0.08071193094149068</t>
  </si>
  <si>
    <t>74.89239547324055</t>
  </si>
  <si>
    <t>GATCCAGATCTAACTTGGGGTGGCTTTGTCTTCTTCTTTTGCCGATACCACTAATTGTTTGGG</t>
  </si>
  <si>
    <t>A-44-G;T-47-A</t>
  </si>
  <si>
    <t>0.2626483714912583</t>
  </si>
  <si>
    <t>0.09042574429675583</t>
  </si>
  <si>
    <t>63.848137127647746</t>
  </si>
  <si>
    <t>GATCCAGATCTAACTTGGGGTGGCTTTGTCTTCTTCTTTTGCCGATCCCACTAATTGTTTGGG</t>
  </si>
  <si>
    <t>A-44-G;T-47-C</t>
  </si>
  <si>
    <t>0.01678644583316516</t>
  </si>
  <si>
    <t>0.0984262146868285</t>
  </si>
  <si>
    <t>49.93117117786322</t>
  </si>
  <si>
    <t>GATCCAGATCTAACTTGGGGTGGCTTTGTCTTCTTCTTTTGCCGATGCCACTAATTGTTTGGG</t>
  </si>
  <si>
    <t>A-44-G;T-47-G</t>
  </si>
  <si>
    <t>0.4917270336457811</t>
  </si>
  <si>
    <t>0.09956703682920502</t>
  </si>
  <si>
    <t>80.28526208636313</t>
  </si>
  <si>
    <t>GATCCAGATCTAACTTGGGGTGGCTTTGTCTTCTTCTTTTGCCGATTACACTAATTGTTTGGG</t>
  </si>
  <si>
    <t>A-44-G;C-48-A</t>
  </si>
  <si>
    <t>0.23418470271368275</t>
  </si>
  <si>
    <t>0.08254858696443519</t>
  </si>
  <si>
    <t>62.05640549543346</t>
  </si>
  <si>
    <t>GATCCAGATCTAACTTGGGGTGGCTTTGTCTTCTTCTTTTGCCGATTCAACTAATTGTTTGGG</t>
  </si>
  <si>
    <t>A-44-G;C-49-A</t>
  </si>
  <si>
    <t>0.6033496880626156</t>
  </si>
  <si>
    <t>0.08581204932446061</t>
  </si>
  <si>
    <t>89.76621888594521</t>
  </si>
  <si>
    <t>GATCCAGATCTAACTTGGGGTGGCTTTGTCTTCTTCTTTTGCCGATTCCAATAATTGTTTGGG</t>
  </si>
  <si>
    <t>A-44-G;C-51-A</t>
  </si>
  <si>
    <t>0.5348685355313828</t>
  </si>
  <si>
    <t>0.0802922856482672</t>
  </si>
  <si>
    <t>83.82468800221771</t>
  </si>
  <si>
    <t>GATCCAGATCTAACTTGGGGTGGCTTTGTCTTCTTCTTTTGCCGATTCCACAAATTGTTTGGG</t>
  </si>
  <si>
    <t>A-44-G;T-52-A</t>
  </si>
  <si>
    <t>0.5225768383486797</t>
  </si>
  <si>
    <t>0.08847539599773944</t>
  </si>
  <si>
    <t>82.80064681608387</t>
  </si>
  <si>
    <t>GATCCAGATCTAACTTGGGGTGGCTTTGTCTTCTTCTTTTGCCGATTCCACCAATTGTTTGGG</t>
  </si>
  <si>
    <t>A-44-G;T-52-C</t>
  </si>
  <si>
    <t>0.5050145358254526</t>
  </si>
  <si>
    <t>0.10121194324344251</t>
  </si>
  <si>
    <t>81.35917166875096</t>
  </si>
  <si>
    <t>GATCCAGATCTAACTTGGGGTGGCTTTGTCTTCTTCTTTTGCCGATTCCACGAATTGTTTGGG</t>
  </si>
  <si>
    <t>A-44-G;T-52-G</t>
  </si>
  <si>
    <t>0.5489308260841201</t>
  </si>
  <si>
    <t>0.08396361518102986</t>
  </si>
  <si>
    <t>85.01178219002647</t>
  </si>
  <si>
    <t>GATCCAGATCTAACTTGGGGTGGCTTTGTCTTCTTCTTTTGCCGATTCCACTAAATGTTTGGG</t>
  </si>
  <si>
    <t>A-44-G;T-55-A</t>
  </si>
  <si>
    <t>0.5041629339663043</t>
  </si>
  <si>
    <t>0.09321123256931307</t>
  </si>
  <si>
    <t>81.28991554040844</t>
  </si>
  <si>
    <t>GATCCAGATCTAACTTGGGGTGGCTTTGTCTTCTTCTTTTGCCGATTCCACTAACTGTTTGGG</t>
  </si>
  <si>
    <t>A-44-G;T-55-C</t>
  </si>
  <si>
    <t>0.6179642920236406</t>
  </si>
  <si>
    <t>0.085694595802783</t>
  </si>
  <si>
    <t>91.08774992874986</t>
  </si>
  <si>
    <t>GATCCAGATCTAACTTGGGGTGGCTTTGTCTTCTTCTTTTGCCGATTCCACTAAGTGTTTGGG</t>
  </si>
  <si>
    <t>A-44-G;T-55-G</t>
  </si>
  <si>
    <t>0.517285317905388</t>
  </si>
  <si>
    <t>0.09854980851802879</t>
  </si>
  <si>
    <t>82.36366267563113</t>
  </si>
  <si>
    <t>GATCCAGATCTAACTTGGGGTGGCTTTGTCTTCTTCTTTTGCCGATTCCACTAATAGTTTGGG</t>
  </si>
  <si>
    <t>A-44-G;T-56-A</t>
  </si>
  <si>
    <t>0.3344290416292884</t>
  </si>
  <si>
    <t>0.11835098724869116</t>
  </si>
  <si>
    <t>68.59969416115933</t>
  </si>
  <si>
    <t>GATCCAGATCTAACTTGGGGTGGCTTTGTCTTCTTCTTTTGCCGATTCCACTAATCGTTTGGG</t>
  </si>
  <si>
    <t>A-44-G;T-56-C</t>
  </si>
  <si>
    <t>0.5196773578843839</t>
  </si>
  <si>
    <t>0.10246085430400537</t>
  </si>
  <si>
    <t>82.56091567404245</t>
  </si>
  <si>
    <t>GATCCAGATCTAACTTGGGGTGGCTTTGTCTTCTTCTTTTGCCGATTCCACTAATGGTTTGGG</t>
  </si>
  <si>
    <t>A-44-G;T-56-G</t>
  </si>
  <si>
    <t>0.5383234811215768</t>
  </si>
  <si>
    <t>0.10053161087983163</t>
  </si>
  <si>
    <t>84.1147986079804</t>
  </si>
  <si>
    <t>GATCCAGATCTAACTTGGGGTGGCTTTGTCTTCTTCTTTTGCCGATTCCACTAATTATTTGGG</t>
  </si>
  <si>
    <t>A-44-G;G-57-A</t>
  </si>
  <si>
    <t>0.5677724683020644</t>
  </si>
  <si>
    <t>0.07533057810711069</t>
  </si>
  <si>
    <t>86.62872890470376</t>
  </si>
  <si>
    <t>GATCCAGATCTAACTTGGGGTGGCTTTGTCTTCTTCTTTTGCCGATTCCACTAATTCTTTGGG</t>
  </si>
  <si>
    <t>A-44-G;G-57-C</t>
  </si>
  <si>
    <t>0.5024815287896313</t>
  </si>
  <si>
    <t>0.0970608435766606</t>
  </si>
  <si>
    <t>81.15334909954198</t>
  </si>
  <si>
    <t>GATCCAGATCTAACTTGGGGTGGCTTTGTCTTCTTCTTTTGCCGATTCCACTAATTGATTGGG</t>
  </si>
  <si>
    <t>A-44-G;T-58-A</t>
  </si>
  <si>
    <t>0.6099120245412116</t>
  </si>
  <si>
    <t>0.08028195096686695</t>
  </si>
  <si>
    <t>90.35723211155019</t>
  </si>
  <si>
    <t>GATCCAGATCTAACTTGGGGTGGCTTTGTCTTCTTCTTTTGCCGATTCCACTAATTGCTTGGG</t>
  </si>
  <si>
    <t>A-44-G;T-58-C</t>
  </si>
  <si>
    <t>-0.06750368571027951</t>
  </si>
  <si>
    <t>0.11655166860460964</t>
  </si>
  <si>
    <t>45.894961926402274</t>
  </si>
  <si>
    <t>GATCCAGATCTAACTTGGGGTGGCTTTGTCTTCTTCTTTTGCCGATTCCACTAATTGGTTGGG</t>
  </si>
  <si>
    <t>A-44-G;T-58-G</t>
  </si>
  <si>
    <t>0.6071553076708589</t>
  </si>
  <si>
    <t>0.1004800360082042</t>
  </si>
  <si>
    <t>90.10848582450156</t>
  </si>
  <si>
    <t>GATCCAGATCTAACTTGGGGTGGCTTTGTCTTCTTCTTTTGCCGATTCCACTAATTGTATGGG</t>
  </si>
  <si>
    <t>A-44-G;T-59-A</t>
  </si>
  <si>
    <t>0.4475773448259165</t>
  </si>
  <si>
    <t>0.08631160782259019</t>
  </si>
  <si>
    <t>76.8177996538699</t>
  </si>
  <si>
    <t>GATCCAGATCTAACTTGGGGTGGCTTTGTCTTCTTCTTTTGCCGATTCCACTAATTGTCTGGG</t>
  </si>
  <si>
    <t>A-44-G;T-59-C</t>
  </si>
  <si>
    <t>0.6762933608119822</t>
  </si>
  <si>
    <t>0.07503132971037355</t>
  </si>
  <si>
    <t>96.55882379273018</t>
  </si>
  <si>
    <t>GATCCAGATCTAACTTGGGGTGGCTTTGTCTTCTTCTTTTGCCGATTCCACTAATTGTGTGGG</t>
  </si>
  <si>
    <t>A-44-G;T-59-G</t>
  </si>
  <si>
    <t>0.5390753193403218</t>
  </si>
  <si>
    <t>0.10185620241414403</t>
  </si>
  <si>
    <t>84.17806310769022</t>
  </si>
  <si>
    <t>GATCCAGATCTAACTTGGGGTGGCTTTGTCTTCTTCTTTTGCCGATTCCACTAATTGTTAGGG</t>
  </si>
  <si>
    <t>A-44-G;T-60-A</t>
  </si>
  <si>
    <t>0.14251561547336222</t>
  </si>
  <si>
    <t>0.09160514817776344</t>
  </si>
  <si>
    <t>56.62070042714288</t>
  </si>
  <si>
    <t>GATCCAGATCTAACTTGGGGTGGCTTTGTCTTCTTCTTTTGCCGATTCCACTAATTGTTCGGG</t>
  </si>
  <si>
    <t>A-44-G;T-60-C</t>
  </si>
  <si>
    <t>0.38270724020727803</t>
  </si>
  <si>
    <t>0.08441221093730114</t>
  </si>
  <si>
    <t>71.99281159026803</t>
  </si>
  <si>
    <t>GATCCAGATCTAACTTGGGGTGGCTTTGTCTTCTTCTTTTGCCGATTCCACTAATTGTTGGGG</t>
  </si>
  <si>
    <t>A-44-G;T-60-G</t>
  </si>
  <si>
    <t>0.4034297436549732</t>
  </si>
  <si>
    <t>0.09606540482962544</t>
  </si>
  <si>
    <t>73.50024785981222</t>
  </si>
  <si>
    <t>GATCCAGATCTAACTTGGGGTGGCTTTGTCTTCTTCTTTTGCCGATTCCACTAATTGTTTAGG</t>
  </si>
  <si>
    <t>A-44-G;G-61-A</t>
  </si>
  <si>
    <t>0.1239453601490032</t>
  </si>
  <si>
    <t>0.07219202483621567</t>
  </si>
  <si>
    <t>55.57894235796315</t>
  </si>
  <si>
    <t>GATCCAGATCTAACTTGGGGTGGCTTTGTCTTCTTCTTTTGCCGATTCCACTAATTGTTTCGG</t>
  </si>
  <si>
    <t>A-44-G;G-61-C</t>
  </si>
  <si>
    <t>0.6423692976195199</t>
  </si>
  <si>
    <t>0.07736094668075987</t>
  </si>
  <si>
    <t>93.33809512722716</t>
  </si>
  <si>
    <t>GATCCAGATCTAACTTGGGGTGGCTTTGTCTTCTTCTTTTGCCGATTCCACTAATTGTTTGAG</t>
  </si>
  <si>
    <t>A-44-G;G-62-A</t>
  </si>
  <si>
    <t>0.45139891502157015</t>
  </si>
  <si>
    <t>0.06639821173334982</t>
  </si>
  <si>
    <t>77.11192592165082</t>
  </si>
  <si>
    <t>GATCCAGATCTAACTTGGGGTGGCTTTGTCTTCTTCTTTTGCCGATTCCACTAATTGTTTGCG</t>
  </si>
  <si>
    <t>A-44-G;G-62-C</t>
  </si>
  <si>
    <t>0.33093309144936334</t>
  </si>
  <si>
    <t>0.08721491486692626</t>
  </si>
  <si>
    <t>68.36029176126996</t>
  </si>
  <si>
    <t>GATCCAGATCTAACTTGGGGTGGCTTTGTCTTCTTCTTTTGCCGATTCCACTAATTGTTTGGA</t>
  </si>
  <si>
    <t>A-44-G;G-63-A</t>
  </si>
  <si>
    <t>-1.7157387731197382</t>
  </si>
  <si>
    <t>0.2094686946030478</t>
  </si>
  <si>
    <t>8.829693136915012</t>
  </si>
  <si>
    <t>GATCCAGATCTAACTTGGGGTGGCTTTGTCTTCTTCTTTTGCCGATTCCACTAATTGTTTGGC</t>
  </si>
  <si>
    <t>A-44-G;G-63-C</t>
  </si>
  <si>
    <t>-1.9569371028900535</t>
  </si>
  <si>
    <t>0.4045268615449624</t>
  </si>
  <si>
    <t>6.9373643928880835</t>
  </si>
  <si>
    <t>GATCCAGATCTAACTTGGGGTGGCTTTGTCTTCTTCTTTTGCCGATTCCACTAATTGTTTGGG</t>
  </si>
  <si>
    <t>A-44-G</t>
  </si>
  <si>
    <t>0.3746337297456186</t>
  </si>
  <si>
    <t>0.016204629539325235</t>
  </si>
  <si>
    <t>71.41391687344148</t>
  </si>
  <si>
    <t>GATCCAGATCTAACTTGGGGTGGCTTTGTCTTCTTCTTTTGCCGATTCCACTAATTGTTTGGT</t>
  </si>
  <si>
    <t>A-44-G;G-63-T</t>
  </si>
  <si>
    <t>-1.5357619086933754</t>
  </si>
  <si>
    <t>0.560473828010172</t>
  </si>
  <si>
    <t>10.57081736979941</t>
  </si>
  <si>
    <t>GATCCAGATCTAACTTGGGGTGGCTTTGTCTTCTTCTTTTGCCGATTCCACTAATTGTTTGTG</t>
  </si>
  <si>
    <t>A-44-G;G-62-T</t>
  </si>
  <si>
    <t>0.34621531006440354</t>
  </si>
  <si>
    <t>0.09433435174989656</t>
  </si>
  <si>
    <t>69.41301214794052</t>
  </si>
  <si>
    <t>GATCCAGATCTAACTTGGGGTGGCTTTGTCTTCTTCTTTTGCCGATTCCACTAATTGTTTTGG</t>
  </si>
  <si>
    <t>A-44-G;G-61-T</t>
  </si>
  <si>
    <t>0.5882159093462969</t>
  </si>
  <si>
    <t>0.08830283422632439</t>
  </si>
  <si>
    <t>88.41794476718408</t>
  </si>
  <si>
    <t>GATCCAGATCTAACTTGGGGTGGCTTTGTCTTCTTCTTTTGCCGATTCCACTAATTTTTTGGG</t>
  </si>
  <si>
    <t>A-44-G;G-57-T</t>
  </si>
  <si>
    <t>0.613775572642306</t>
  </si>
  <si>
    <t>0.08717229844647598</t>
  </si>
  <si>
    <t>90.70700687481546</t>
  </si>
  <si>
    <t>GATCCAGATCTAACTTGGGGTGGCTTTGTCTTCTTCTTTTGCCGATTCCACTACTTGTTTGGG</t>
  </si>
  <si>
    <t>A-44-G;A-54-C</t>
  </si>
  <si>
    <t>0.700132653884104</t>
  </si>
  <si>
    <t>0.08785622328798681</t>
  </si>
  <si>
    <t>98.88837499380254</t>
  </si>
  <si>
    <t>GATCCAGATCTAACTTGGGGTGGCTTTGTCTTCTTCTTTTGCCGATTCCACTAGTTGTTTGGG</t>
  </si>
  <si>
    <t>A-44-G;A-54-G</t>
  </si>
  <si>
    <t>0.2366996670223152</t>
  </si>
  <si>
    <t>0.09521404296015913</t>
  </si>
  <si>
    <t>62.21267155979793</t>
  </si>
  <si>
    <t>GATCCAGATCTAACTTGGGGTGGCTTTGTCTTCTTCTTTTGCCGATTCCACTATTTGTTTGGG</t>
  </si>
  <si>
    <t>A-44-G;A-54-T</t>
  </si>
  <si>
    <t>0.594471253720605</t>
  </si>
  <si>
    <t>0.07631368061003543</t>
  </si>
  <si>
    <t>88.97276294080434</t>
  </si>
  <si>
    <t>GATCCAGATCTAACTTGGGGTGGCTTTGTCTTCTTCTTTTGCCGATTCCACTCATTGTTTGGG</t>
  </si>
  <si>
    <t>A-44-G;A-53-C</t>
  </si>
  <si>
    <t>0.6663755472085662</t>
  </si>
  <si>
    <t>0.08256967224349614</t>
  </si>
  <si>
    <t>95.60590462491983</t>
  </si>
  <si>
    <t>GATCCAGATCTAACTTGGGGTGGCTTTGTCTTCTTCTTTTGCCGATTCCACTGATTGTTTGGG</t>
  </si>
  <si>
    <t>A-44-G;A-53-G</t>
  </si>
  <si>
    <t>0.5292442428611989</t>
  </si>
  <si>
    <t>0.08376405894965314</t>
  </si>
  <si>
    <t>83.35455674110086</t>
  </si>
  <si>
    <t>GATCCAGATCTAACTTGGGGTGGCTTTGTCTTCTTCTTTTGCCGATTCCACTTATTGTTTGGG</t>
  </si>
  <si>
    <t>A-44-G;A-53-T</t>
  </si>
  <si>
    <t>0.4392749038334739</t>
  </si>
  <si>
    <t>0.08593087384061089</t>
  </si>
  <si>
    <t>76.18266463891138</t>
  </si>
  <si>
    <t>GATCCAGATCTAACTTGGGGTGGCTTTGTCTTCTTCTTTTGCCGATTCCAGTAATTGTTTGGG</t>
  </si>
  <si>
    <t>A-44-G;C-51-G</t>
  </si>
  <si>
    <t>0.9065172604998073</t>
  </si>
  <si>
    <t>0.07597803601548032</t>
  </si>
  <si>
    <t>GATCCAGATCTAACTTGGGGTGGCTTTGTCTTCTTCTTTTGCCGATTCCATTAATTGTTTGGG</t>
  </si>
  <si>
    <t>A-44-G;C-51-T</t>
  </si>
  <si>
    <t>0.5593668518287771</t>
  </si>
  <si>
    <t>0.0807315650581904</t>
  </si>
  <si>
    <t>85.9036128271667</t>
  </si>
  <si>
    <t>GATCCAGATCTAACTTGGGGTGGCTTTGTCTTCTTCTTTTGCCGATTCCCCTAATTGTTTGGG</t>
  </si>
  <si>
    <t>A-44-G;A-50-C</t>
  </si>
  <si>
    <t>-0.24810357239688172</t>
  </si>
  <si>
    <t>0.14553499974630663</t>
  </si>
  <si>
    <t>38.31170497434211</t>
  </si>
  <si>
    <t>GATCCAGATCTAACTTGGGGTGGCTTTGTCTTCTTCTTTTGCCGATTCCGCTAATTGTTTGGG</t>
  </si>
  <si>
    <t>A-44-G;A-50-G</t>
  </si>
  <si>
    <t>0.42906928159577395</t>
  </si>
  <si>
    <t>0.08656582930321638</t>
  </si>
  <si>
    <t>75.40912707259392</t>
  </si>
  <si>
    <t>GATCCAGATCTAACTTGGGGTGGCTTTGTCTTCTTCTTTTGCCGATTCCTCTAATTGTTTGGG</t>
  </si>
  <si>
    <t>A-44-G;A-50-T</t>
  </si>
  <si>
    <t>0.282513436964867</t>
  </si>
  <si>
    <t>0.10469350205648931</t>
  </si>
  <si>
    <t>65.12916628969008</t>
  </si>
  <si>
    <t>GATCCAGATCTAACTTGGGGTGGCTTTGTCTTCTTCTTTTGCCGATTCGACTAATTGTTTGGG</t>
  </si>
  <si>
    <t>A-44-G;C-49-G</t>
  </si>
  <si>
    <t>0.37068426482935046</t>
  </si>
  <si>
    <t>0.07585277288452356</t>
  </si>
  <si>
    <t>71.1324263485897</t>
  </si>
  <si>
    <t>GATCCAGATCTAACTTGGGGTGGCTTTGTCTTCTTCTTTTGCCGATTCTACTAATTGTTTGGG</t>
  </si>
  <si>
    <t>A-44-G;C-49-T</t>
  </si>
  <si>
    <t>0.5688075184273824</t>
  </si>
  <si>
    <t>0.08617216601536702</t>
  </si>
  <si>
    <t>86.71844040135144</t>
  </si>
  <si>
    <t>GATCCAGATCTAACTTGGGGTGGCTTTGTCTTCTTCTTTTGCCGATTGCACTAATTGTTTGGG</t>
  </si>
  <si>
    <t>A-44-G;C-48-G</t>
  </si>
  <si>
    <t>0.16219756011392106</t>
  </si>
  <si>
    <t>0.07988658720366741</t>
  </si>
  <si>
    <t>57.746145057015276</t>
  </si>
  <si>
    <t>GATCCAGATCTAACTTGGGGTGGCTTTGTCTTCTTCTTTTGCCGATTTCACTAATTGTTTGGG</t>
  </si>
  <si>
    <t>A-44-G;C-48-T</t>
  </si>
  <si>
    <t>0.25630545610438227</t>
  </si>
  <si>
    <t>0.07187985713638737</t>
  </si>
  <si>
    <t>63.44443547245317</t>
  </si>
  <si>
    <t>GATCCAGATCTAACTTGGGGTGGCTTTGTCTTCTTCTTTTGCCGCTTCCACTAATTGTTTGGG</t>
  </si>
  <si>
    <t>A-44-G;A-45-C</t>
  </si>
  <si>
    <t>0.026249733425200428</t>
  </si>
  <si>
    <t>0.1188412059446226</t>
  </si>
  <si>
    <t>50.40592704315996</t>
  </si>
  <si>
    <t>GATCCAGATCTAACTTGGGGTGGCTTTGTCTTCTTCTTTTGCCGGTTCCACTAATTGTTTGGG</t>
  </si>
  <si>
    <t>A-44-G;A-45-G</t>
  </si>
  <si>
    <t>0.5144150523255097</t>
  </si>
  <si>
    <t>0.08414679103224028</t>
  </si>
  <si>
    <t>82.12759603865996</t>
  </si>
  <si>
    <t>GATCCAGATCTAACTTGGGGTGGCTTTGTCTTCTTCTTTTGCCGTTTCCACTAATTGTTTGGG</t>
  </si>
  <si>
    <t>A-44-G;A-45-T</t>
  </si>
  <si>
    <t>0.4578685549523036</t>
  </si>
  <si>
    <t>0.09322473729328963</t>
  </si>
  <si>
    <t>77.61242961028833</t>
  </si>
  <si>
    <t>GATCCAGATCTAACTTGGGGTGGCTTTGTCTTCTTCTTTTGCCTAATCCACTAATTGTTTGGG</t>
  </si>
  <si>
    <t>A-44-T;T-46-A</t>
  </si>
  <si>
    <t>-0.0016929577291479314</t>
  </si>
  <si>
    <t>0.12091927751067111</t>
  </si>
  <si>
    <t>49.01694609870768</t>
  </si>
  <si>
    <t>GATCCAGATCTAACTTGGGGTGGCTTTGTCTTCTTCTTTTGCCTACTCCACTAATTGTTTGGG</t>
  </si>
  <si>
    <t>A-44-T;T-46-C</t>
  </si>
  <si>
    <t>-0.2492082693823497</t>
  </si>
  <si>
    <t>0.12734753270337965</t>
  </si>
  <si>
    <t>38.269405517691645</t>
  </si>
  <si>
    <t>GATCCAGATCTAACTTGGGGTGGCTTTGTCTTCTTCTTTTGCCTAGTCCACTAATTGTTTGGG</t>
  </si>
  <si>
    <t>A-44-T;T-46-G</t>
  </si>
  <si>
    <t>-0.16450550072784492</t>
  </si>
  <si>
    <t>0.1274468557064174</t>
  </si>
  <si>
    <t>41.65217274807048</t>
  </si>
  <si>
    <t>GATCCAGATCTAACTTGGGGTGGCTTTGTCTTCTTCTTTTGCCTATACCACTAATTGTTTGGG</t>
  </si>
  <si>
    <t>A-44-T;T-47-A</t>
  </si>
  <si>
    <t>-1.2021879188596776</t>
  </si>
  <si>
    <t>0.19125039015041037</t>
  </si>
  <si>
    <t>14.756314840419906</t>
  </si>
  <si>
    <t>GATCCAGATCTAACTTGGGGTGGCTTTGTCTTCTTCTTTTGCCTATCCCACTAATTGTTTGGG</t>
  </si>
  <si>
    <t>A-44-T;T-47-C</t>
  </si>
  <si>
    <t>-1.5366108269990544</t>
  </si>
  <si>
    <t>0.3271481187621997</t>
  </si>
  <si>
    <t>10.561847417345309</t>
  </si>
  <si>
    <t>GATCCAGATCTAACTTGGGGTGGCTTTGTCTTCTTCTTTTGCCTATGCCACTAATTGTTTGGG</t>
  </si>
  <si>
    <t>A-44-T;T-47-G</t>
  </si>
  <si>
    <t>-1.0536227493303207</t>
  </si>
  <si>
    <t>0.1792558166452922</t>
  </si>
  <si>
    <t>17.119810221684148</t>
  </si>
  <si>
    <t>GATCCAGATCTAACTTGGGGTGGCTTTGTCTTCTTCTTTTGCCTATTACACTAATTGTTTGGG</t>
  </si>
  <si>
    <t>A-44-T;C-48-A</t>
  </si>
  <si>
    <t>-2.0114010767197734</t>
  </si>
  <si>
    <t>0.30033576589645433</t>
  </si>
  <si>
    <t>6.569632915343495</t>
  </si>
  <si>
    <t>GATCCAGATCTAACTTGGGGTGGCTTTGTCTTCTTCTTTTGCCTATTCAACTAATTGTTTGGG</t>
  </si>
  <si>
    <t>A-44-T;C-49-A</t>
  </si>
  <si>
    <t>0.22510480666000782</t>
  </si>
  <si>
    <t>0.09143615689385984</t>
  </si>
  <si>
    <t>61.495490164215354</t>
  </si>
  <si>
    <t>GATCCAGATCTAACTTGGGGTGGCTTTGTCTTCTTCTTTTGCCTATTCCAATAATTGTTTGGG</t>
  </si>
  <si>
    <t>A-44-T;C-51-A</t>
  </si>
  <si>
    <t>-1.4253910331554072</t>
  </si>
  <si>
    <t>0.2614918348177353</t>
  </si>
  <si>
    <t>11.804348749189677</t>
  </si>
  <si>
    <t>GATCCAGATCTAACTTGGGGTGGCTTTGTCTTCTTCTTTTGCCTATTCCACAAATTGTTTGGG</t>
  </si>
  <si>
    <t>A-44-T;T-52-A</t>
  </si>
  <si>
    <t>-0.27438892106719404</t>
  </si>
  <si>
    <t>0.1266563439984384</t>
  </si>
  <si>
    <t>37.3177883985173</t>
  </si>
  <si>
    <t>GATCCAGATCTAACTTGGGGTGGCTTTGTCTTCTTCTTTTGCCTATTCCACCAATTGTTTGGG</t>
  </si>
  <si>
    <t>A-44-T;T-52-C</t>
  </si>
  <si>
    <t>0.06698048327777384</t>
  </si>
  <si>
    <t>0.10699113487017926</t>
  </si>
  <si>
    <t>52.50138331345924</t>
  </si>
  <si>
    <t>GATCCAGATCTAACTTGGGGTGGCTTTGTCTTCTTCTTTTGCCTATTCCACGAATTGTTTGGG</t>
  </si>
  <si>
    <t>A-44-T;T-52-G</t>
  </si>
  <si>
    <t>0.18889695016147795</t>
  </si>
  <si>
    <t>0.1022022070850083</t>
  </si>
  <si>
    <t>59.30869870016814</t>
  </si>
  <si>
    <t>GATCCAGATCTAACTTGGGGTGGCTTTGTCTTCTTCTTTTGCCTATTCCACTAAATGTTTGGG</t>
  </si>
  <si>
    <t>A-44-T;T-55-A</t>
  </si>
  <si>
    <t>-0.6913762325809594</t>
  </si>
  <si>
    <t>0.1571113364961996</t>
  </si>
  <si>
    <t>24.593515293171425</t>
  </si>
  <si>
    <t>GATCCAGATCTAACTTGGGGTGGCTTTGTCTTCTTCTTTTGCCTATTCCACTAACTGTTTGGG</t>
  </si>
  <si>
    <t>A-44-T;T-55-C</t>
  </si>
  <si>
    <t>-0.8763571053231681</t>
  </si>
  <si>
    <t>0.16986665148164357</t>
  </si>
  <si>
    <t>20.440166875739653</t>
  </si>
  <si>
    <t>GATCCAGATCTAACTTGGGGTGGCTTTGTCTTCTTCTTTTGCCTATTCCACTAAGTGTTTGGG</t>
  </si>
  <si>
    <t>A-44-T;T-55-G</t>
  </si>
  <si>
    <t>0.03693757210852394</t>
  </si>
  <si>
    <t>0.15457693553342666</t>
  </si>
  <si>
    <t>50.94754667595914</t>
  </si>
  <si>
    <t>GATCCAGATCTAACTTGGGGTGGCTTTGTCTTCTTCTTTTGCCTATTCCACTAATAGTTTGGG</t>
  </si>
  <si>
    <t>A-44-T;T-56-A</t>
  </si>
  <si>
    <t>-0.8619082200683799</t>
  </si>
  <si>
    <t>0.19200607425029284</t>
  </si>
  <si>
    <t>20.73764846476354</t>
  </si>
  <si>
    <t>GATCCAGATCTAACTTGGGGTGGCTTTGTCTTCTTCTTTTGCCTATTCCACTAATCGTTTGGG</t>
  </si>
  <si>
    <t>A-44-T;T-56-C</t>
  </si>
  <si>
    <t>-0.5485571796113305</t>
  </si>
  <si>
    <t>0.13190912935949511</t>
  </si>
  <si>
    <t>28.369137745774648</t>
  </si>
  <si>
    <t>GATCCAGATCTAACTTGGGGTGGCTTTGTCTTCTTCTTTTGCCTATTCCACTAATGGTTTGGG</t>
  </si>
  <si>
    <t>A-44-T;T-56-G</t>
  </si>
  <si>
    <t>-0.8806165064951774</t>
  </si>
  <si>
    <t>0.19855158339057682</t>
  </si>
  <si>
    <t>20.353289159863667</t>
  </si>
  <si>
    <t>GATCCAGATCTAACTTGGGGTGGCTTTGTCTTCTTCTTTTGCCTATTCCACTAATTATTTGGG</t>
  </si>
  <si>
    <t>A-44-T;G-57-A</t>
  </si>
  <si>
    <t>-0.576780059523136</t>
  </si>
  <si>
    <t>0.12470165402005648</t>
  </si>
  <si>
    <t>27.57967188026985</t>
  </si>
  <si>
    <t>GATCCAGATCTAACTTGGGGTGGCTTTGTCTTCTTCTTTTGCCTATTCCACTAATTCTTTGGG</t>
  </si>
  <si>
    <t>A-44-T;G-57-C</t>
  </si>
  <si>
    <t>-1.121502402292311</t>
  </si>
  <si>
    <t>0.20093642235384543</t>
  </si>
  <si>
    <t>15.996286995185935</t>
  </si>
  <si>
    <t>GATCCAGATCTAACTTGGGGTGGCTTTGTCTTCTTCTTTTGCCTATTCCACTAATTGATTGGG</t>
  </si>
  <si>
    <t>A-44-T;T-58-A</t>
  </si>
  <si>
    <t>-0.1601984242273183</t>
  </si>
  <si>
    <t>0.12785857481584678</t>
  </si>
  <si>
    <t>41.83195874058862</t>
  </si>
  <si>
    <t>GATCCAGATCTAACTTGGGGTGGCTTTGTCTTCTTCTTTTGCCTATTCCACTAATTGCTTGGG</t>
  </si>
  <si>
    <t>A-44-T;T-58-C</t>
  </si>
  <si>
    <t>-0.6294328308945684</t>
  </si>
  <si>
    <t>0.14809159933590765</t>
  </si>
  <si>
    <t>26.16509325436479</t>
  </si>
  <si>
    <t>GATCCAGATCTAACTTGGGGTGGCTTTGTCTTCTTCTTTTGCCTATTCCACTAATTGGTTGGG</t>
  </si>
  <si>
    <t>A-44-T;T-58-G</t>
  </si>
  <si>
    <t>-1.499901527532818</t>
  </si>
  <si>
    <t>0.26525050201005296</t>
  </si>
  <si>
    <t>10.956769750316358</t>
  </si>
  <si>
    <t>GATCCAGATCTAACTTGGGGTGGCTTTGTCTTCTTCTTTTGCCTATTCCACTAATTGTATGGG</t>
  </si>
  <si>
    <t>A-44-T;T-59-A</t>
  </si>
  <si>
    <t>-0.8297357651114405</t>
  </si>
  <si>
    <t>0.14860069431051368</t>
  </si>
  <si>
    <t>21.41567798011561</t>
  </si>
  <si>
    <t>GATCCAGATCTAACTTGGGGTGGCTTTGTCTTCTTCTTTTGCCTATTCCACTAATTGTCTGGG</t>
  </si>
  <si>
    <t>A-44-T;T-59-C</t>
  </si>
  <si>
    <t>-0.7517244361254469</t>
  </si>
  <si>
    <t>0.15576498295573257</t>
  </si>
  <si>
    <t>23.153237016297</t>
  </si>
  <si>
    <t>GATCCAGATCTAACTTGGGGTGGCTTTGTCTTCTTCTTTTGCCTATTCCACTAATTGTGTGGG</t>
  </si>
  <si>
    <t>A-44-T;T-59-G</t>
  </si>
  <si>
    <t>-1.168547379382597</t>
  </si>
  <si>
    <t>0.22830937361967146</t>
  </si>
  <si>
    <t>15.261169411914702</t>
  </si>
  <si>
    <t>GATCCAGATCTAACTTGGGGTGGCTTTGTCTTCTTCTTTTGCCTATTCCACTAATTGTTAGGG</t>
  </si>
  <si>
    <t>A-44-T;T-60-A</t>
  </si>
  <si>
    <t>-1.969654174983702</t>
  </si>
  <si>
    <t>0.4616848060778098</t>
  </si>
  <si>
    <t>6.849700028235376</t>
  </si>
  <si>
    <t>GATCCAGATCTAACTTGGGGTGGCTTTGTCTTCTTCTTTTGCCTATTCCACTAATTGTTCGGG</t>
  </si>
  <si>
    <t>A-44-T;T-60-C</t>
  </si>
  <si>
    <t>-0.619313094478403</t>
  </si>
  <si>
    <t>0.1276892947796799</t>
  </si>
  <si>
    <t>26.43122140360761</t>
  </si>
  <si>
    <t>GATCCAGATCTAACTTGGGGTGGCTTTGTCTTCTTCTTTTGCCTATTCCACTAATTGTTGGGG</t>
  </si>
  <si>
    <t>A-44-T;T-60-G</t>
  </si>
  <si>
    <t>-1.308438900736959</t>
  </si>
  <si>
    <t>0.18649592961732167</t>
  </si>
  <si>
    <t>13.268862620241975</t>
  </si>
  <si>
    <t>GATCCAGATCTAACTTGGGGTGGCTTTGTCTTCTTCTTTTGCCTATTCCACTAATTGTTTAGG</t>
  </si>
  <si>
    <t>A-44-T;G-61-A</t>
  </si>
  <si>
    <t>-1.5976649591289027</t>
  </si>
  <si>
    <t>0.1829487424246938</t>
  </si>
  <si>
    <t>9.936293617911998</t>
  </si>
  <si>
    <t>GATCCAGATCTAACTTGGGGTGGCTTTGTCTTCTTCTTTTGCCTATTCCACTAATTGTTTCGG</t>
  </si>
  <si>
    <t>A-44-T;G-61-C</t>
  </si>
  <si>
    <t>-0.462732893801515</t>
  </si>
  <si>
    <t>0.13958875503643187</t>
  </si>
  <si>
    <t>30.91143378911883</t>
  </si>
  <si>
    <t>GATCCAGATCTAACTTGGGGTGGCTTTGTCTTCTTCTTTTGCCTATTCCACTAATTGTTTGAG</t>
  </si>
  <si>
    <t>A-44-T;G-62-A</t>
  </si>
  <si>
    <t>0.18840342332500076</t>
  </si>
  <si>
    <t>0.07341342568994942</t>
  </si>
  <si>
    <t>59.27943548740745</t>
  </si>
  <si>
    <t>GATCCAGATCTAACTTGGGGTGGCTTTGTCTTCTTCTTTTGCCTATTCCACTAATTGTTTGCG</t>
  </si>
  <si>
    <t>A-44-T;G-62-C</t>
  </si>
  <si>
    <t>-0.2267316900800906</t>
  </si>
  <si>
    <t>0.12799568183786736</t>
  </si>
  <si>
    <t>39.13931046700491</t>
  </si>
  <si>
    <t>GATCCAGATCTAACTTGGGGTGGCTTTGTCTTCTTCTTTTGCCTATTCCACTAATTGTTTGGA</t>
  </si>
  <si>
    <t>A-44-T;G-63-A</t>
  </si>
  <si>
    <t>-3.6241685722836974</t>
  </si>
  <si>
    <t>1.1639937436971115</t>
  </si>
  <si>
    <t>1.3095590303836908</t>
  </si>
  <si>
    <t>GATCCAGATCTAACTTGGGGTGGCTTTGTCTTCTTCTTTTGCCTATTCCACTAATTGTTTGGG</t>
  </si>
  <si>
    <t>A-44-T</t>
  </si>
  <si>
    <t>-0.704335234624213</t>
  </si>
  <si>
    <t>0.022064629563514078</t>
  </si>
  <si>
    <t>24.276864051688268</t>
  </si>
  <si>
    <t>GATCCAGATCTAACTTGGGGTGGCTTTGTCTTCTTCTTTTGCCTATTCCACTAATTGTTTGTG</t>
  </si>
  <si>
    <t>A-44-T;G-62-T</t>
  </si>
  <si>
    <t>-0.9260935242179386</t>
  </si>
  <si>
    <t>0.1850198386653093</t>
  </si>
  <si>
    <t>19.448413732765125</t>
  </si>
  <si>
    <t>GATCCAGATCTAACTTGGGGTGGCTTTGTCTTCTTCTTTTGCCTATTCCACTAATTGTTTTGG</t>
  </si>
  <si>
    <t>A-44-T;G-61-T</t>
  </si>
  <si>
    <t>-0.3187932402297694</t>
  </si>
  <si>
    <t>0.1229181190972849</t>
  </si>
  <si>
    <t>35.69696940517031</t>
  </si>
  <si>
    <t>GATCCAGATCTAACTTGGGGTGGCTTTGTCTTCTTCTTTTGCCTATTCCACTAATTTTTTGGG</t>
  </si>
  <si>
    <t>A-44-T;G-57-T</t>
  </si>
  <si>
    <t>-0.11570769169340274</t>
  </si>
  <si>
    <t>0.15053463347638354</t>
  </si>
  <si>
    <t>43.735115733251966</t>
  </si>
  <si>
    <t>GATCCAGATCTAACTTGGGGTGGCTTTGTCTTCTTCTTTTGCCTATTCCACTACTTGTTTGGG</t>
  </si>
  <si>
    <t>A-44-T;A-54-C</t>
  </si>
  <si>
    <t>-0.40573326191530534</t>
  </si>
  <si>
    <t>0.13575959101881171</t>
  </si>
  <si>
    <t>32.72455694214353</t>
  </si>
  <si>
    <t>GATCCAGATCTAACTTGGGGTGGCTTTGTCTTCTTCTTTTGCCTATTCCACTAGTTGTTTGGG</t>
  </si>
  <si>
    <t>A-44-T;A-54-G</t>
  </si>
  <si>
    <t>-1.0331400454607946</t>
  </si>
  <si>
    <t>0.17406004173980477</t>
  </si>
  <si>
    <t>17.47408610271418</t>
  </si>
  <si>
    <t>GATCCAGATCTAACTTGGGGTGGCTTTGTCTTCTTCTTTTGCCTATTCCACTATTTGTTTGGG</t>
  </si>
  <si>
    <t>A-44-T;A-54-T</t>
  </si>
  <si>
    <t>-0.4123684001966805</t>
  </si>
  <si>
    <t>0.13322686915107776</t>
  </si>
  <si>
    <t>32.508143741358666</t>
  </si>
  <si>
    <t>GATCCAGATCTAACTTGGGGTGGCTTTGTCTTCTTCTTTTGCCTATTCCACTCATTGTTTGGG</t>
  </si>
  <si>
    <t>A-44-T;A-53-C</t>
  </si>
  <si>
    <t>-0.4698123683972985</t>
  </si>
  <si>
    <t>0.16345657525631613</t>
  </si>
  <si>
    <t>30.6933698786075</t>
  </si>
  <si>
    <t>GATCCAGATCTAACTTGGGGTGGCTTTGTCTTCTTCTTTTGCCTATTCCACTGATTGTTTGGG</t>
  </si>
  <si>
    <t>A-44-T;A-53-G</t>
  </si>
  <si>
    <t>-0.30331655859182893</t>
  </si>
  <si>
    <t>0.11693781210463844</t>
  </si>
  <si>
    <t>36.2537373830629</t>
  </si>
  <si>
    <t>GATCCAGATCTAACTTGGGGTGGCTTTGTCTTCTTCTTTTGCCTATTCCACTTATTGTTTGGG</t>
  </si>
  <si>
    <t>A-44-T;A-53-T</t>
  </si>
  <si>
    <t>-0.9712529152473028</t>
  </si>
  <si>
    <t>0.16420861848748555</t>
  </si>
  <si>
    <t>18.589671291176597</t>
  </si>
  <si>
    <t>GATCCAGATCTAACTTGGGGTGGCTTTGTCTTCTTCTTTTGCCTATTCCAGTAATTGTTTGGG</t>
  </si>
  <si>
    <t>A-44-T;C-51-G</t>
  </si>
  <si>
    <t>-0.3673045037807443</t>
  </si>
  <si>
    <t>0.12942123820369092</t>
  </si>
  <si>
    <t>34.00659685761697</t>
  </si>
  <si>
    <t>GATCCAGATCTAACTTGGGGTGGCTTTGTCTTCTTCTTTTGCCTATTCCATTAATTGTTTGGG</t>
  </si>
  <si>
    <t>A-44-T;C-51-T</t>
  </si>
  <si>
    <t>-1.5114623084911112</t>
  </si>
  <si>
    <t>0.3119977626075482</t>
  </si>
  <si>
    <t>10.830830316988552</t>
  </si>
  <si>
    <t>GATCCAGATCTAACTTGGGGTGGCTTTGTCTTCTTCTTTTGCCTATTCCCCTAATTGTTTGGG</t>
  </si>
  <si>
    <t>A-44-T;A-50-C</t>
  </si>
  <si>
    <t>-1.7658223874462797</t>
  </si>
  <si>
    <t>0.6189991592972431</t>
  </si>
  <si>
    <t>8.398361668431829</t>
  </si>
  <si>
    <t>GATCCAGATCTAACTTGGGGTGGCTTTGTCTTCTTCTTTTGCCTATTCCGCTAATTGTTTGGG</t>
  </si>
  <si>
    <t>A-44-T;A-50-G</t>
  </si>
  <si>
    <t>-4.652954133639864e-4</t>
  </si>
  <si>
    <t>0.12960707970662164</t>
  </si>
  <si>
    <t>49.07715930945019</t>
  </si>
  <si>
    <t>GATCCAGATCTAACTTGGGGTGGCTTTGTCTTCTTCTTTTGCCTATTCCTCTAATTGTTTGGG</t>
  </si>
  <si>
    <t>A-44-T;A-50-T</t>
  </si>
  <si>
    <t>-1.700240820951411</t>
  </si>
  <si>
    <t>0.30047756821715643</t>
  </si>
  <si>
    <t>8.967601184682419</t>
  </si>
  <si>
    <t>GATCCAGATCTAACTTGGGGTGGCTTTGTCTTCTTCTTTTGCCTATTCGACTAATTGTTTGGG</t>
  </si>
  <si>
    <t>A-44-T;C-49-G</t>
  </si>
  <si>
    <t>0.5547399604619867</t>
  </si>
  <si>
    <t>0.0777820881234366</t>
  </si>
  <si>
    <t>85.50706424365586</t>
  </si>
  <si>
    <t>GATCCAGATCTAACTTGGGGTGGCTTTGTCTTCTTCTTTTGCCTATTCTACTAATTGTTTGGG</t>
  </si>
  <si>
    <t>A-44-T;C-49-T</t>
  </si>
  <si>
    <t>-1.0364184929854192</t>
  </si>
  <si>
    <t>0.15216367670803993</t>
  </si>
  <si>
    <t>17.416892033490846</t>
  </si>
  <si>
    <t>GATCCAGATCTAACTTGGGGTGGCTTTGTCTTCTTCTTTTGCCTATTGCACTAATTGTTTGGG</t>
  </si>
  <si>
    <t>A-44-T;C-48-G</t>
  </si>
  <si>
    <t>-1.5136587054649275</t>
  </si>
  <si>
    <t>0.20521724112409837</t>
  </si>
  <si>
    <t>10.807067619767453</t>
  </si>
  <si>
    <t>GATCCAGATCTAACTTGGGGTGGCTTTGTCTTCTTCTTTTGCCTATTTCACTAATTGTTTGGG</t>
  </si>
  <si>
    <t>A-44-T;C-48-T</t>
  </si>
  <si>
    <t>-2.191054129160186</t>
  </si>
  <si>
    <t>0.4407001866216316</t>
  </si>
  <si>
    <t>5.489322850916473</t>
  </si>
  <si>
    <t>GATCCAGATCTAACTTGGGGTGGCTTTGTCTTCTTCTTTTGCCTCTTCCACTAATTGTTTGGG</t>
  </si>
  <si>
    <t>A-44-T;A-45-C</t>
  </si>
  <si>
    <t>-0.20814050178342944</t>
  </si>
  <si>
    <t>0.12611799482955743</t>
  </si>
  <si>
    <t>39.87376277418694</t>
  </si>
  <si>
    <t>GATCCAGATCTAACTTGGGGTGGCTTTGTCTTCTTCTTTTGCCTGTTCCACTAATTGTTTGGG</t>
  </si>
  <si>
    <t>A-44-T;A-45-G</t>
  </si>
  <si>
    <t>0.30709333531848376</t>
  </si>
  <si>
    <t>0.0855210465298195</t>
  </si>
  <si>
    <t>66.74987136210049</t>
  </si>
  <si>
    <t>GATCCAGATCTAACTTGGGGTGGCTTTGTCTTCTTCTTTTGCCTTTTCCACTAATTGTTTGGG</t>
  </si>
  <si>
    <t>A-44-T;A-45-T</t>
  </si>
  <si>
    <t>-1.188192972007989</t>
  </si>
  <si>
    <t>0.2580985702474757</t>
  </si>
  <si>
    <t>14.964280522361129</t>
  </si>
  <si>
    <t>GATCCAGATCTAACTTGGGGTGGCTTTGTCTTCTTCTTTTGCGAAATCCACTAATTGTTTGGG</t>
  </si>
  <si>
    <t>C-43-G;T-46-A</t>
  </si>
  <si>
    <t>0.3133125447341728</t>
  </si>
  <si>
    <t>0.09941110454732523</t>
  </si>
  <si>
    <t>67.16629636549676</t>
  </si>
  <si>
    <t>GATCCAGATCTAACTTGGGGTGGCTTTGTCTTCTTCTTTTGCGAACTCCACTAATTGTTTGGG</t>
  </si>
  <si>
    <t>C-43-G;T-46-C</t>
  </si>
  <si>
    <t>0.6246250604715476</t>
  </si>
  <si>
    <t>0.09171182872798897</t>
  </si>
  <si>
    <t>91.69648942528046</t>
  </si>
  <si>
    <t>GATCCAGATCTAACTTGGGGTGGCTTTGTCTTCTTCTTTTGCGAAGTCCACTAATTGTTTGGG</t>
  </si>
  <si>
    <t>C-43-G;T-46-G</t>
  </si>
  <si>
    <t>0.5397534016250164</t>
  </si>
  <si>
    <t>0.09557501603231401</t>
  </si>
  <si>
    <t>84.23516211776924</t>
  </si>
  <si>
    <t>GATCCAGATCTAACTTGGGGTGGCTTTGTCTTCTTCTTTTGCGAATACCACTAATTGTTTGGG</t>
  </si>
  <si>
    <t>C-43-G;T-47-A</t>
  </si>
  <si>
    <t>0.2289843629817458</t>
  </si>
  <si>
    <t>0.1177528995655176</t>
  </si>
  <si>
    <t>61.73452876388232</t>
  </si>
  <si>
    <t>GATCCAGATCTAACTTGGGGTGGCTTTGTCTTCTTCTTTTGCGAATCCCACTAATTGTTTGGG</t>
  </si>
  <si>
    <t>C-43-G;T-47-C</t>
  </si>
  <si>
    <t>-0.02591351164613133</t>
  </si>
  <si>
    <t>0.10659091332642508</t>
  </si>
  <si>
    <t>47.84399066884805</t>
  </si>
  <si>
    <t>GATCCAGATCTAACTTGGGGTGGCTTTGTCTTCTTCTTTTGCGAATGCCACTAATTGTTTGGG</t>
  </si>
  <si>
    <t>C-43-G;T-47-G</t>
  </si>
  <si>
    <t>0.02344034761440547</t>
  </si>
  <si>
    <t>0.10094161121160614</t>
  </si>
  <si>
    <t>50.26451607893205</t>
  </si>
  <si>
    <t>GATCCAGATCTAACTTGGGGTGGCTTTGTCTTCTTCTTTTGCGAATTACACTAATTGTTTGGG</t>
  </si>
  <si>
    <t>C-43-G;C-48-A</t>
  </si>
  <si>
    <t>-0.004910028616865111</t>
  </si>
  <si>
    <t>0.08230330745696561</t>
  </si>
  <si>
    <t>48.85950848816942</t>
  </si>
  <si>
    <t>GATCCAGATCTAACTTGGGGTGGCTTTGTCTTCTTCTTTTGCGAATTCAACTAATTGTTTGGG</t>
  </si>
  <si>
    <t>C-43-G;C-49-A</t>
  </si>
  <si>
    <t>0.33693356793130247</t>
  </si>
  <si>
    <t>0.07974628465987774</t>
  </si>
  <si>
    <t>68.77171923023002</t>
  </si>
  <si>
    <t>GATCCAGATCTAACTTGGGGTGGCTTTGTCTTCTTCTTTTGCGAATTCCAATAATTGTTTGGG</t>
  </si>
  <si>
    <t>C-43-G;C-51-A</t>
  </si>
  <si>
    <t>0.3346401978853237</t>
  </si>
  <si>
    <t>0.10429313685764717</t>
  </si>
  <si>
    <t>68.61418094517728</t>
  </si>
  <si>
    <t>GATCCAGATCTAACTTGGGGTGGCTTTGTCTTCTTCTTTTGCGAATTCCACAAATTGTTTGGG</t>
  </si>
  <si>
    <t>C-43-G;T-52-A</t>
  </si>
  <si>
    <t>0.19897106354872152</t>
  </si>
  <si>
    <t>0.10494663285353083</t>
  </si>
  <si>
    <t>59.90920094092781</t>
  </si>
  <si>
    <t>GATCCAGATCTAACTTGGGGTGGCTTTGTCTTCTTCTTTTGCGAATTCCACCAATTGTTTGGG</t>
  </si>
  <si>
    <t>C-43-G;T-52-C</t>
  </si>
  <si>
    <t>0.6071533506941775</t>
  </si>
  <si>
    <t>0.08600684951208937</t>
  </si>
  <si>
    <t>90.10830948446855</t>
  </si>
  <si>
    <t>GATCCAGATCTAACTTGGGGTGGCTTTGTCTTCTTCTTTTGCGAATTCCACGAATTGTTTGGG</t>
  </si>
  <si>
    <t>C-43-G;T-52-G</t>
  </si>
  <si>
    <t>0.803968125166025</t>
  </si>
  <si>
    <t>0.07475382887604287</t>
  </si>
  <si>
    <t>GATCCAGATCTAACTTGGGGTGGCTTTGTCTTCTTCTTTTGCGAATTCCACTAAATGTTTGGG</t>
  </si>
  <si>
    <t>C-43-G;T-55-A</t>
  </si>
  <si>
    <t>0.39148306958653656</t>
  </si>
  <si>
    <t>0.09025771620783742</t>
  </si>
  <si>
    <t>72.62738861851442</t>
  </si>
  <si>
    <t>GATCCAGATCTAACTTGGGGTGGCTTTGTCTTCTTCTTTTGCGAATTCCACTAACTGTTTGGG</t>
  </si>
  <si>
    <t>C-43-G;T-55-C</t>
  </si>
  <si>
    <t>0.4202135592805669</t>
  </si>
  <si>
    <t>0.09220879790505707</t>
  </si>
  <si>
    <t>74.7442730097145</t>
  </si>
  <si>
    <t>GATCCAGATCTAACTTGGGGTGGCTTTGTCTTCTTCTTTTGCGAATTCCACTAAGTGTTTGGG</t>
  </si>
  <si>
    <t>C-43-G;T-55-G</t>
  </si>
  <si>
    <t>0.709006747253797</t>
  </si>
  <si>
    <t>0.1135494289942304</t>
  </si>
  <si>
    <t>99.7698249166596</t>
  </si>
  <si>
    <t>GATCCAGATCTAACTTGGGGTGGCTTTGTCTTCTTCTTTTGCGAATTCCACTAATAGTTTGGG</t>
  </si>
  <si>
    <t>C-43-G;T-56-A</t>
  </si>
  <si>
    <t>0.23931886600984775</t>
  </si>
  <si>
    <t>0.08572031794956973</t>
  </si>
  <si>
    <t>62.37583250837829</t>
  </si>
  <si>
    <t>GATCCAGATCTAACTTGGGGTGGCTTTGTCTTCTTCTTTTGCGAATTCCACTAATCGTTTGGG</t>
  </si>
  <si>
    <t>C-43-G;T-56-C</t>
  </si>
  <si>
    <t>0.6601947361584657</t>
  </si>
  <si>
    <t>0.0882308678174142</t>
  </si>
  <si>
    <t>95.0168050252352</t>
  </si>
  <si>
    <t>GATCCAGATCTAACTTGGGGTGGCTTTGTCTTCTTCTTTTGCGAATTCCACTAATGGTTTGGG</t>
  </si>
  <si>
    <t>C-43-G;T-56-G</t>
  </si>
  <si>
    <t>2.6199169327130456e-4</t>
  </si>
  <si>
    <t>0.094885533737191</t>
  </si>
  <si>
    <t>49.11286547739014</t>
  </si>
  <si>
    <t>GATCCAGATCTAACTTGGGGTGGCTTTGTCTTCTTCTTTTGCGAATTCCACTAATTATTTGGG</t>
  </si>
  <si>
    <t>C-43-G;G-57-A</t>
  </si>
  <si>
    <t>0.5063541081850605</t>
  </si>
  <si>
    <t>0.07765810340792455</t>
  </si>
  <si>
    <t>81.468231196575</t>
  </si>
  <si>
    <t>GATCCAGATCTAACTTGGGGTGGCTTTGTCTTCTTCTTTTGCGAATTCCACTAATTCTTTGGG</t>
  </si>
  <si>
    <t>C-43-G;G-57-C</t>
  </si>
  <si>
    <t>0.4468546789109895</t>
  </si>
  <si>
    <t>0.0832081989074929</t>
  </si>
  <si>
    <t>76.7623061024645</t>
  </si>
  <si>
    <t>GATCCAGATCTAACTTGGGGTGGCTTTGTCTTCTTCTTTTGCGAATTCCACTAATTGATTGGG</t>
  </si>
  <si>
    <t>C-43-G;T-58-A</t>
  </si>
  <si>
    <t>0.42353838235371044</t>
  </si>
  <si>
    <t>0.08437071784303907</t>
  </si>
  <si>
    <t>74.99319807980005</t>
  </si>
  <si>
    <t>GATCCAGATCTAACTTGGGGTGGCTTTGTCTTCTTCTTTTGCGAATTCCACTAATTGCTTGGG</t>
  </si>
  <si>
    <t>C-43-G;T-58-C</t>
  </si>
  <si>
    <t>0.166399007400034</t>
  </si>
  <si>
    <t>0.09000736215915531</t>
  </si>
  <si>
    <t>57.9892728280614</t>
  </si>
  <si>
    <t>GATCCAGATCTAACTTGGGGTGGCTTTGTCTTCTTCTTTTGCGAATTCCACTAATTGGTTGGG</t>
  </si>
  <si>
    <t>C-43-G;T-58-G</t>
  </si>
  <si>
    <t>0.058268927007142174</t>
  </si>
  <si>
    <t>0.1141592524767493</t>
  </si>
  <si>
    <t>52.04600098279329</t>
  </si>
  <si>
    <t>GATCCAGATCTAACTTGGGGTGGCTTTGTCTTCTTCTTTTGCGAATTCCACTAATTGTATGGG</t>
  </si>
  <si>
    <t>C-43-G;T-59-A</t>
  </si>
  <si>
    <t>0.49422593978963014</t>
  </si>
  <si>
    <t>0.09022572867845835</t>
  </si>
  <si>
    <t>80.48613830192441</t>
  </si>
  <si>
    <t>GATCCAGATCTAACTTGGGGTGGCTTTGTCTTCTTCTTTTGCGAATTCCACTAATTGTCTGGG</t>
  </si>
  <si>
    <t>C-43-G;T-59-C</t>
  </si>
  <si>
    <t>0.45777359772648774</t>
  </si>
  <si>
    <t>0.09539957329342874</t>
  </si>
  <si>
    <t>77.60506009918342</t>
  </si>
  <si>
    <t>GATCCAGATCTAACTTGGGGTGGCTTTGTCTTCTTCTTTTGCGAATTCCACTAATTGTGTGGG</t>
  </si>
  <si>
    <t>C-43-G;T-59-G</t>
  </si>
  <si>
    <t>0.3041116731882284</t>
  </si>
  <si>
    <t>0.09858359785587822</t>
  </si>
  <si>
    <t>66.55114221727362</t>
  </si>
  <si>
    <t>GATCCAGATCTAACTTGGGGTGGCTTTGTCTTCTTCTTTTGCGAATTCCACTAATTGTTAGGG</t>
  </si>
  <si>
    <t>C-43-G;T-60-A</t>
  </si>
  <si>
    <t>-0.24189800773748948</t>
  </si>
  <si>
    <t>0.11578810614230102</t>
  </si>
  <si>
    <t>38.550189938386005</t>
  </si>
  <si>
    <t>GATCCAGATCTAACTTGGGGTGGCTTTGTCTTCTTCTTTTGCGAATTCCACTAATTGTTCGGG</t>
  </si>
  <si>
    <t>C-43-G;T-60-C</t>
  </si>
  <si>
    <t>0.4547388241745529</t>
  </si>
  <si>
    <t>0.0800596729039262</t>
  </si>
  <si>
    <t>77.36990331956565</t>
  </si>
  <si>
    <t>GATCCAGATCTAACTTGGGGTGGCTTTGTCTTCTTCTTTTGCGAATTCCACTAATTGTTGGGG</t>
  </si>
  <si>
    <t>C-43-G;T-60-G</t>
  </si>
  <si>
    <t>0.07057044533670048</t>
  </si>
  <si>
    <t>0.09544695496200627</t>
  </si>
  <si>
    <t>52.690200007192644</t>
  </si>
  <si>
    <t>GATCCAGATCTAACTTGGGGTGGCTTTGTCTTCTTCTTTTGCGAATTCCACTAATTGTTTAGG</t>
  </si>
  <si>
    <t>C-43-G;G-61-A</t>
  </si>
  <si>
    <t>0.11769966175773156</t>
  </si>
  <si>
    <t>0.07271071178389929</t>
  </si>
  <si>
    <t>55.232894826251524</t>
  </si>
  <si>
    <t>GATCCAGATCTAACTTGGGGTGGCTTTGTCTTCTTCTTTTGCGAATTCCACTAATTGTTTCGG</t>
  </si>
  <si>
    <t>C-43-G;G-61-C</t>
  </si>
  <si>
    <t>0.3438272425802394</t>
  </si>
  <si>
    <t>0.08400992784705448</t>
  </si>
  <si>
    <t>69.24744695975633</t>
  </si>
  <si>
    <t>GATCCAGATCTAACTTGGGGTGGCTTTGTCTTCTTCTTTTGCGAATTCCACTAATTGTTTGAG</t>
  </si>
  <si>
    <t>C-43-G;G-62-A</t>
  </si>
  <si>
    <t>0.6999892816882097</t>
  </si>
  <si>
    <t>0.060930635665322946</t>
  </si>
  <si>
    <t>98.87419816663697</t>
  </si>
  <si>
    <t>GATCCAGATCTAACTTGGGGTGGCTTTGTCTTCTTCTTTTGCGAATTCCACTAATTGTTTGCG</t>
  </si>
  <si>
    <t>C-43-G;G-62-C</t>
  </si>
  <si>
    <t>0.3717724394937468</t>
  </si>
  <si>
    <t>0.08361723824133944</t>
  </si>
  <si>
    <t>71.20987298284969</t>
  </si>
  <si>
    <t>GATCCAGATCTAACTTGGGGTGGCTTTGTCTTCTTCTTTTGCGAATTCCACTAATTGTTTGGA</t>
  </si>
  <si>
    <t>C-43-G;G-63-A</t>
  </si>
  <si>
    <t>-3.106153286046764</t>
  </si>
  <si>
    <t>0.5167668190859975</t>
  </si>
  <si>
    <t>2.1983470757131265</t>
  </si>
  <si>
    <t>GATCCAGATCTAACTTGGGGTGGCTTTGTCTTCTTCTTTTGCGAATTCCACTAATTGTTTGGC</t>
  </si>
  <si>
    <t>C-43-G;G-63-C</t>
  </si>
  <si>
    <t>-1.7952667525967492</t>
  </si>
  <si>
    <t>0.41421476900686666</t>
  </si>
  <si>
    <t>8.154682337383388</t>
  </si>
  <si>
    <t>GATCCAGATCTAACTTGGGGTGGCTTTGTCTTCTTCTTTTGCGAATTCCACTAATTGTTTGGG</t>
  </si>
  <si>
    <t>C-43-G</t>
  </si>
  <si>
    <t>0.3356152097219909</t>
  </si>
  <si>
    <t>0.01637840940613492</t>
  </si>
  <si>
    <t>68.68111320833405</t>
  </si>
  <si>
    <t>GATCCAGATCTAACTTGGGGTGGCTTTGTCTTCTTCTTTTGCGAATTCCACTAATTGTTTGGT</t>
  </si>
  <si>
    <t>C-43-G;G-63-T</t>
  </si>
  <si>
    <t>-2.7564366447521964</t>
  </si>
  <si>
    <t>1.6525319202228026</t>
  </si>
  <si>
    <t>3.1187191542510573</t>
  </si>
  <si>
    <t>GATCCAGATCTAACTTGGGGTGGCTTTGTCTTCTTCTTTTGCGAATTCCACTAATTGTTTGTG</t>
  </si>
  <si>
    <t>C-43-G;G-62-T</t>
  </si>
  <si>
    <t>0.2961610491226482</t>
  </si>
  <si>
    <t>0.095313629056667</t>
  </si>
  <si>
    <t>66.02411697038363</t>
  </si>
  <si>
    <t>GATCCAGATCTAACTTGGGGTGGCTTTGTCTTCTTCTTTTGCGAATTCCACTAATTGTTTTGG</t>
  </si>
  <si>
    <t>C-43-G;G-61-T</t>
  </si>
  <si>
    <t>0.3577602256248063</t>
  </si>
  <si>
    <t>0.0850900365075132</t>
  </si>
  <si>
    <t>70.219023224474</t>
  </si>
  <si>
    <t>GATCCAGATCTAACTTGGGGTGGCTTTGTCTTCTTCTTTTGCGAATTCCACTAATTTTTTGGG</t>
  </si>
  <si>
    <t>C-43-G;G-57-T</t>
  </si>
  <si>
    <t>0.4817602959931253</t>
  </si>
  <si>
    <t>0.09545674486868157</t>
  </si>
  <si>
    <t>79.48905432967517</t>
  </si>
  <si>
    <t>GATCCAGATCTAACTTGGGGTGGCTTTGTCTTCTTCTTTTGCGAATTCCACTACTTGTTTGGG</t>
  </si>
  <si>
    <t>C-43-G;A-54-C</t>
  </si>
  <si>
    <t>0.30781397594241033</t>
  </si>
  <si>
    <t>0.09304699837413177</t>
  </si>
  <si>
    <t>66.79799136757879</t>
  </si>
  <si>
    <t>GATCCAGATCTAACTTGGGGTGGCTTTGTCTTCTTCTTTTGCGAATTCCACTAGTTGTTTGGG</t>
  </si>
  <si>
    <t>C-43-G;A-54-G</t>
  </si>
  <si>
    <t>0.2392127291967872</t>
  </si>
  <si>
    <t>0.10477394281159755</t>
  </si>
  <si>
    <t>62.369212487624026</t>
  </si>
  <si>
    <t>GATCCAGATCTAACTTGGGGTGGCTTTGTCTTCTTCTTTTGCGAATTCCACTATTTGTTTGGG</t>
  </si>
  <si>
    <t>C-43-G;A-54-T</t>
  </si>
  <si>
    <t>0.3106041718669272</t>
  </si>
  <si>
    <t>0.09830192101931784</t>
  </si>
  <si>
    <t>66.98463111049801</t>
  </si>
  <si>
    <t>GATCCAGATCTAACTTGGGGTGGCTTTGTCTTCTTCTTTTGCGAATTCCACTCATTGTTTGGG</t>
  </si>
  <si>
    <t>C-43-G;A-53-C</t>
  </si>
  <si>
    <t>0.48944017334700285</t>
  </si>
  <si>
    <t>0.09086781809295383</t>
  </si>
  <si>
    <t>80.10187068310441</t>
  </si>
  <si>
    <t>GATCCAGATCTAACTTGGGGTGGCTTTGTCTTCTTCTTTTGCGAATTCCACTGATTGTTTGGG</t>
  </si>
  <si>
    <t>C-43-G;A-53-G</t>
  </si>
  <si>
    <t>0.3421052874141412</t>
  </si>
  <si>
    <t>0.08727237499850037</t>
  </si>
  <si>
    <t>69.12830856564987</t>
  </si>
  <si>
    <t>GATCCAGATCTAACTTGGGGTGGCTTTGTCTTCTTCTTTTGCGAATTCCACTTATTGTTTGGG</t>
  </si>
  <si>
    <t>C-43-G;A-53-T</t>
  </si>
  <si>
    <t>0.3333122792323587</t>
  </si>
  <si>
    <t>0.09157517847615103</t>
  </si>
  <si>
    <t>68.52312736369697</t>
  </si>
  <si>
    <t>GATCCAGATCTAACTTGGGGTGGCTTTGTCTTCTTCTTTTGCGAATTCCAGTAATTGTTTGGG</t>
  </si>
  <si>
    <t>C-43-G;C-51-G</t>
  </si>
  <si>
    <t>0.6847117298704626</t>
  </si>
  <si>
    <t>0.07571285951102125</t>
  </si>
  <si>
    <t>97.3751227393198</t>
  </si>
  <si>
    <t>GATCCAGATCTAACTTGGGGTGGCTTTGTCTTCTTCTTTTGCGAATTCCATTAATTGTTTGGG</t>
  </si>
  <si>
    <t>C-43-G;C-51-T</t>
  </si>
  <si>
    <t>0.2154344956861331</t>
  </si>
  <si>
    <t>0.09942905920095592</t>
  </si>
  <si>
    <t>60.90367577736516</t>
  </si>
  <si>
    <t>GATCCAGATCTAACTTGGGGTGGCTTTGTCTTCTTCTTTTGCGAATTCCCCTAATTGTTTGGG</t>
  </si>
  <si>
    <t>C-43-G;A-50-C</t>
  </si>
  <si>
    <t>-0.46693458200695304</t>
  </si>
  <si>
    <t>0.14833775133510724</t>
  </si>
  <si>
    <t>30.781826058666603</t>
  </si>
  <si>
    <t>GATCCAGATCTAACTTGGGGTGGCTTTGTCTTCTTCTTTTGCGAATTCCGCTAATTGTTTGGG</t>
  </si>
  <si>
    <t>C-43-G;A-50-G</t>
  </si>
  <si>
    <t>0.23640794169307672</t>
  </si>
  <si>
    <t>0.08576072354611423</t>
  </si>
  <si>
    <t>62.19452519471021</t>
  </si>
  <si>
    <t>GATCCAGATCTAACTTGGGGTGGCTTTGTCTTCTTCTTTTGCGAATTCCTCTAATTGTTTGGG</t>
  </si>
  <si>
    <t>C-43-G;A-50-T</t>
  </si>
  <si>
    <t>0.1641923598266674</t>
  </si>
  <si>
    <t>0.08861006763486853</t>
  </si>
  <si>
    <t>57.86145201949901</t>
  </si>
  <si>
    <t>GATCCAGATCTAACTTGGGGTGGCTTTGTCTTCTTCTTTTGCGAATTCGACTAATTGTTTGGG</t>
  </si>
  <si>
    <t>C-43-G;C-49-G</t>
  </si>
  <si>
    <t>0.6315755975538047</t>
  </si>
  <si>
    <t>0.0763941136733699</t>
  </si>
  <si>
    <t>92.33604934304832</t>
  </si>
  <si>
    <t>GATCCAGATCTAACTTGGGGTGGCTTTGTCTTCTTCTTTTGCGAATTCTACTAATTGTTTGGG</t>
  </si>
  <si>
    <t>C-43-G;C-49-T</t>
  </si>
  <si>
    <t>0.7252762470967699</t>
  </si>
  <si>
    <t>0.07126538575170381</t>
  </si>
  <si>
    <t>GATCCAGATCTAACTTGGGGTGGCTTTGTCTTCTTCTTTTGCGAATTGCACTAATTGTTTGGG</t>
  </si>
  <si>
    <t>C-43-G;C-48-G</t>
  </si>
  <si>
    <t>-0.01991066696228644</t>
  </si>
  <si>
    <t>0.0927475542706965</t>
  </si>
  <si>
    <t>48.132054449946494</t>
  </si>
  <si>
    <t>GATCCAGATCTAACTTGGGGTGGCTTTGTCTTCTTCTTTTGCGAATTTCACTAATTGTTTGGG</t>
  </si>
  <si>
    <t>C-43-G;C-48-T</t>
  </si>
  <si>
    <t>-0.09733080320987553</t>
  </si>
  <si>
    <t>0.09212640265206339</t>
  </si>
  <si>
    <t>44.54626141724442</t>
  </si>
  <si>
    <t>GATCCAGATCTAACTTGGGGTGGCTTTGTCTTCTTCTTTTGCGACTTCCACTAATTGTTTGGG</t>
  </si>
  <si>
    <t>C-43-G;A-45-C</t>
  </si>
  <si>
    <t>0.47535539915190017</t>
  </si>
  <si>
    <t>0.10435104267832003</t>
  </si>
  <si>
    <t>78.98156208930152</t>
  </si>
  <si>
    <t>GATCCAGATCTAACTTGGGGTGGCTTTGTCTTCTTCTTTTGCGAGTTCCACTAATTGTTTGGG</t>
  </si>
  <si>
    <t>C-43-G;A-45-G</t>
  </si>
  <si>
    <t>0.7281945024817231</t>
  </si>
  <si>
    <t>0.08253785169517588</t>
  </si>
  <si>
    <t>GATCCAGATCTAACTTGGGGTGGCTTTGTCTTCTTCTTTTGCGATTTCCACTAATTGTTTGGG</t>
  </si>
  <si>
    <t>C-43-G;A-45-T</t>
  </si>
  <si>
    <t>0.06859583336372141</t>
  </si>
  <si>
    <t>0.10618685415009917</t>
  </si>
  <si>
    <t>52.58625996180148</t>
  </si>
  <si>
    <t>GATCCAGATCTAACTTGGGGTGGCTTTGTCTTCTTCTTTTGCGCATTCCACTAATTGTTTGGG</t>
  </si>
  <si>
    <t>C-43-G;A-44-C</t>
  </si>
  <si>
    <t>-0.05411971385634673</t>
  </si>
  <si>
    <t>0.09389638798331286</t>
  </si>
  <si>
    <t>46.513347803686955</t>
  </si>
  <si>
    <t>GATCCAGATCTAACTTGGGGTGGCTTTGTCTTCTTCTTTTGCGGATTCCACTAATTGTTTGGG</t>
  </si>
  <si>
    <t>C-43-G;A-44-G</t>
  </si>
  <si>
    <t>0.23944747857597898</t>
  </si>
  <si>
    <t>0.07769631256033546</t>
  </si>
  <si>
    <t>62.3838553401692</t>
  </si>
  <si>
    <t>GATCCAGATCTAACTTGGGGTGGCTTTGTCTTCTTCTTTTGCGTATTCCACTAATTGTTTGGG</t>
  </si>
  <si>
    <t>C-43-G;A-44-T</t>
  </si>
  <si>
    <t>0.012142977832749507</t>
  </si>
  <si>
    <t>0.10762078776129669</t>
  </si>
  <si>
    <t>49.699854852884826</t>
  </si>
  <si>
    <t>GATCCAGATCTAACTTGGGGTGGCTTTGTCTTCTTCTTTTGCTAAATCCACTAATTGTTTGGG</t>
  </si>
  <si>
    <t>C-43-T;T-46-A</t>
  </si>
  <si>
    <t>-1.2433604887389753</t>
  </si>
  <si>
    <t>0.23064722268226484</t>
  </si>
  <si>
    <t>14.161096844869354</t>
  </si>
  <si>
    <t>GATCCAGATCTAACTTGGGGTGGCTTTGTCTTCTTCTTTTGCTAACTCCACTAATTGTTTGGG</t>
  </si>
  <si>
    <t>C-43-T;T-46-C</t>
  </si>
  <si>
    <t>-0.4959120219889445</t>
  </si>
  <si>
    <t>0.14938243456026987</t>
  </si>
  <si>
    <t>29.902647236386585</t>
  </si>
  <si>
    <t>GATCCAGATCTAACTTGGGGTGGCTTTGTCTTCTTCTTTTGCTAAGTCCACTAATTGTTTGGG</t>
  </si>
  <si>
    <t>C-43-T;T-46-G</t>
  </si>
  <si>
    <t>-0.7856502696238699</t>
  </si>
  <si>
    <t>0.12025543233067683</t>
  </si>
  <si>
    <t>22.380918992981297</t>
  </si>
  <si>
    <t>GATCCAGATCTAACTTGGGGTGGCTTTGTCTTCTTCTTTTGCTAATACCACTAATTGTTTGGG</t>
  </si>
  <si>
    <t>C-43-T;T-47-A</t>
  </si>
  <si>
    <t>-1.0704743916900337</t>
  </si>
  <si>
    <t>0.2415963894170677</t>
  </si>
  <si>
    <t>16.83373052888948</t>
  </si>
  <si>
    <t>GATCCAGATCTAACTTGGGGTGGCTTTGTCTTCTTCTTTTGCTAATCCCACTAATTGTTTGGG</t>
  </si>
  <si>
    <t>C-43-T;T-47-C</t>
  </si>
  <si>
    <t>-1.5401773432026045</t>
  </si>
  <si>
    <t>0.3013489453562803</t>
  </si>
  <si>
    <t>10.52424551115391</t>
  </si>
  <si>
    <t>GATCCAGATCTAACTTGGGGTGGCTTTGTCTTCTTCTTTTGCTAATGCCACTAATTGTTTGGG</t>
  </si>
  <si>
    <t>C-43-T;T-47-G</t>
  </si>
  <si>
    <t>-1.4141427742494097</t>
  </si>
  <si>
    <t>0.2630100126766788</t>
  </si>
  <si>
    <t>11.937876690702243</t>
  </si>
  <si>
    <t>GATCCAGATCTAACTTGGGGTGGCTTTGTCTTCTTCTTTTGCTAATTACACTAATTGTTTGGG</t>
  </si>
  <si>
    <t>C-43-T;C-48-A</t>
  </si>
  <si>
    <t>-2.5113883063529476</t>
  </si>
  <si>
    <t>0.48348011355740766</t>
  </si>
  <si>
    <t>3.984734672411672</t>
  </si>
  <si>
    <t>GATCCAGATCTAACTTGGGGTGGCTTTGTCTTCTTCTTTTGCTAATTCAACTAATTGTTTGGG</t>
  </si>
  <si>
    <t>C-43-T;C-49-A</t>
  </si>
  <si>
    <t>-0.7146871468712305</t>
  </si>
  <si>
    <t>0.1316263522357224</t>
  </si>
  <si>
    <t>24.026848388176322</t>
  </si>
  <si>
    <t>GATCCAGATCTAACTTGGGGTGGCTTTGTCTTCTTCTTTTGCTAATTCCAATAATTGTTTGGG</t>
  </si>
  <si>
    <t>C-43-T;C-51-A</t>
  </si>
  <si>
    <t>-1.797140837584414</t>
  </si>
  <si>
    <t>0.41574922947397946</t>
  </si>
  <si>
    <t>8.139414081109416</t>
  </si>
  <si>
    <t>GATCCAGATCTAACTTGGGGTGGCTTTGTCTTCTTCTTTTGCTAATTCCACAAATTGTTTGGG</t>
  </si>
  <si>
    <t>C-43-T;T-52-A</t>
  </si>
  <si>
    <t>-0.4779675162325686</t>
  </si>
  <si>
    <t>0.16567361593547464</t>
  </si>
  <si>
    <t>30.444078794129066</t>
  </si>
  <si>
    <t>GATCCAGATCTAACTTGGGGTGGCTTTGTCTTCTTCTTTTGCTAATTCCACCAATTGTTTGGG</t>
  </si>
  <si>
    <t>C-43-T;T-52-C</t>
  </si>
  <si>
    <t>-0.2417775347964995</t>
  </si>
  <si>
    <t>0.12519135300369816</t>
  </si>
  <si>
    <t>38.554834472908354</t>
  </si>
  <si>
    <t>GATCCAGATCTAACTTGGGGTGGCTTTGTCTTCTTCTTTTGCTAATTCCACGAATTGTTTGGG</t>
  </si>
  <si>
    <t>C-43-T;T-52-G</t>
  </si>
  <si>
    <t>0.27728546293568757</t>
  </si>
  <si>
    <t>0.1120847914612499</t>
  </si>
  <si>
    <t>64.78956119658763</t>
  </si>
  <si>
    <t>GATCCAGATCTAACTTGGGGTGGCTTTGTCTTCTTCTTTTGCTAATTCCACTAAATGTTTGGG</t>
  </si>
  <si>
    <t>C-43-T;T-55-A</t>
  </si>
  <si>
    <t>-0.8452948274355201</t>
  </si>
  <si>
    <t>0.18348411337128762</t>
  </si>
  <si>
    <t>21.085048920765963</t>
  </si>
  <si>
    <t>GATCCAGATCTAACTTGGGGTGGCTTTGTCTTCTTCTTTTGCTAATTCCACTAACTGTTTGGG</t>
  </si>
  <si>
    <t>C-43-T;T-55-C</t>
  </si>
  <si>
    <t>-1.2034213967160048</t>
  </si>
  <si>
    <t>0.2338836597077365</t>
  </si>
  <si>
    <t>14.738124473836782</t>
  </si>
  <si>
    <t>GATCCAGATCTAACTTGGGGTGGCTTTGTCTTCTTCTTTTGCTAATTCCACTAAGTGTTTGGG</t>
  </si>
  <si>
    <t>C-43-T;T-55-G</t>
  </si>
  <si>
    <t>-0.4569057114136804</t>
  </si>
  <si>
    <t>0.18401657373120053</t>
  </si>
  <si>
    <t>31.092086187728647</t>
  </si>
  <si>
    <t>GATCCAGATCTAACTTGGGGTGGCTTTGTCTTCTTCTTTTGCTAATTCCACTAATAGTTTGGG</t>
  </si>
  <si>
    <t>C-43-T;T-56-A</t>
  </si>
  <si>
    <t>-2.2600750267479497</t>
  </si>
  <si>
    <t>0.41682208090879586</t>
  </si>
  <si>
    <t>5.1232244081728915</t>
  </si>
  <si>
    <t>GATCCAGATCTAACTTGGGGTGGCTTTGTCTTCTTCTTTTGCTAATTCCACTAATCGTTTGGG</t>
  </si>
  <si>
    <t>C-43-T;T-56-C</t>
  </si>
  <si>
    <t>-1.2595804073567791</t>
  </si>
  <si>
    <t>0.23805189937337415</t>
  </si>
  <si>
    <t>13.933257767234837</t>
  </si>
  <si>
    <t>GATCCAGATCTAACTTGGGGTGGCTTTGTCTTCTTCTTTTGCTAATTCCACTAATGGTTTGGG</t>
  </si>
  <si>
    <t>C-43-T;T-56-G</t>
  </si>
  <si>
    <t>-1.0029998480618518</t>
  </si>
  <si>
    <t>0.23224082002529225</t>
  </si>
  <si>
    <t>18.0087758577936</t>
  </si>
  <si>
    <t>GATCCAGATCTAACTTGGGGTGGCTTTGTCTTCTTCTTTTGCTAATTCCACTAATTATTTGGG</t>
  </si>
  <si>
    <t>C-43-T;G-57-A</t>
  </si>
  <si>
    <t>-0.9088948819517527</t>
  </si>
  <si>
    <t>0.1585409911199695</t>
  </si>
  <si>
    <t>19.785792959344263</t>
  </si>
  <si>
    <t>GATCCAGATCTAACTTGGGGTGGCTTTGTCTTCTTCTTTTGCTAATTCCACTAATTCTTTGGG</t>
  </si>
  <si>
    <t>C-43-T;G-57-C</t>
  </si>
  <si>
    <t>-1.394592905218632</t>
  </si>
  <si>
    <t>0.2642029521244566</t>
  </si>
  <si>
    <t>12.173556868501231</t>
  </si>
  <si>
    <t>GATCCAGATCTAACTTGGGGTGGCTTTGTCTTCTTCTTTTGCTAATTCCACTAATTGATTGGG</t>
  </si>
  <si>
    <t>C-43-T;T-58-A</t>
  </si>
  <si>
    <t>-0.8386455499752936</t>
  </si>
  <si>
    <t>0.17260298779976962</t>
  </si>
  <si>
    <t>21.225716411614744</t>
  </si>
  <si>
    <t>GATCCAGATCTAACTTGGGGTGGCTTTGTCTTCTTCTTTTGCTAATTCCACTAATTGCTTGGG</t>
  </si>
  <si>
    <t>C-43-T;T-58-C</t>
  </si>
  <si>
    <t>-1.6440295945435954</t>
  </si>
  <si>
    <t>0.2556505795269262</t>
  </si>
  <si>
    <t>9.486117748565723</t>
  </si>
  <si>
    <t>GATCCAGATCTAACTTGGGGTGGCTTTGTCTTCTTCTTTTGCTAATTCCACTAATTGGTTGGG</t>
  </si>
  <si>
    <t>C-43-T;T-58-G</t>
  </si>
  <si>
    <t>-1.4421445397688888</t>
  </si>
  <si>
    <t>0.26603151559654814</t>
  </si>
  <si>
    <t>11.608231923768958</t>
  </si>
  <si>
    <t>GATCCAGATCTAACTTGGGGTGGCTTTGTCTTCTTCTTTTGCTAATTCCACTAATTGTATGGG</t>
  </si>
  <si>
    <t>C-43-T;T-59-A</t>
  </si>
  <si>
    <t>-1.1150053063239485</t>
  </si>
  <si>
    <t>0.20471390174072449</t>
  </si>
  <si>
    <t>16.100554758983826</t>
  </si>
  <si>
    <t>GATCCAGATCTAACTTGGGGTGGCTTTGTCTTCTTCTTTTGCTAATTCCACTAATTGTCTGGG</t>
  </si>
  <si>
    <t>C-43-T;T-59-C</t>
  </si>
  <si>
    <t>-1.3027158474793183</t>
  </si>
  <si>
    <t>0.24123282914591782</t>
  </si>
  <si>
    <t>13.34501874259417</t>
  </si>
  <si>
    <t>GATCCAGATCTAACTTGGGGTGGCTTTGTCTTCTTCTTTTGCTAATTCCACTAATTGTGTGGG</t>
  </si>
  <si>
    <t>C-43-T;T-59-G</t>
  </si>
  <si>
    <t>-1.2439918595560928</t>
  </si>
  <si>
    <t>0.21606193516693908</t>
  </si>
  <si>
    <t>14.152158763501914</t>
  </si>
  <si>
    <t>GATCCAGATCTAACTTGGGGTGGCTTTGTCTTCTTCTTTTGCTAATTCCACTAATTGTTAGGG</t>
  </si>
  <si>
    <t>C-43-T;T-60-A</t>
  </si>
  <si>
    <t>-2.6746664025536684</t>
  </si>
  <si>
    <t>0.696397731006814</t>
  </si>
  <si>
    <t>3.3844541311309366</t>
  </si>
  <si>
    <t>GATCCAGATCTAACTTGGGGTGGCTTTGTCTTCTTCTTTTGCTAATTCCACTAATTGTTCGGG</t>
  </si>
  <si>
    <t>C-43-T;T-60-C</t>
  </si>
  <si>
    <t>-1.5217356021273636</t>
  </si>
  <si>
    <t>0.2068349159545156</t>
  </si>
  <si>
    <t>10.720131610574374</t>
  </si>
  <si>
    <t>GATCCAGATCTAACTTGGGGTGGCTTTGTCTTCTTCTTTTGCTAATTCCACTAATTGTTGGGG</t>
  </si>
  <si>
    <t>C-43-T;T-60-G</t>
  </si>
  <si>
    <t>-0.9982086825355869</t>
  </si>
  <si>
    <t>0.3056751027315323</t>
  </si>
  <si>
    <t>18.095265912487775</t>
  </si>
  <si>
    <t>GATCCAGATCTAACTTGGGGTGGCTTTGTCTTCTTCTTTTGCTAATTCCACTAATTGTTTAGG</t>
  </si>
  <si>
    <t>C-43-T;G-61-A</t>
  </si>
  <si>
    <t>-2.552480588503373</t>
  </si>
  <si>
    <t>0.38971391822014684</t>
  </si>
  <si>
    <t>3.824311481721884</t>
  </si>
  <si>
    <t>GATCCAGATCTAACTTGGGGTGGCTTTGTCTTCTTCTTTTGCTAATTCCACTAATTGTTTCGG</t>
  </si>
  <si>
    <t>C-43-T;G-61-C</t>
  </si>
  <si>
    <t>-0.5558730179081723</t>
  </si>
  <si>
    <t>0.11370499297913246</t>
  </si>
  <si>
    <t>28.16235105270346</t>
  </si>
  <si>
    <t>GATCCAGATCTAACTTGGGGTGGCTTTGTCTTCTTCTTTTGCTAATTCCACTAATTGTTTGAG</t>
  </si>
  <si>
    <t>C-43-T;G-62-A</t>
  </si>
  <si>
    <t>0.0974595180820371</t>
  </si>
  <si>
    <t>0.07659774379531128</t>
  </si>
  <si>
    <t>54.12621060359079</t>
  </si>
  <si>
    <t>GATCCAGATCTAACTTGGGGTGGCTTTGTCTTCTTCTTTTGCTAATTCCACTAATTGTTTGCG</t>
  </si>
  <si>
    <t>C-43-T;G-62-C</t>
  </si>
  <si>
    <t>-0.6493616914597689</t>
  </si>
  <si>
    <t>0.1634995643239766</t>
  </si>
  <si>
    <t>25.64881427212603</t>
  </si>
  <si>
    <t>GATCCAGATCTAACTTGGGGTGGCTTTGTCTTCTTCTTTTGCTAATTCCACTAATTGTTTGGA</t>
  </si>
  <si>
    <t>C-43-T;G-63-A</t>
  </si>
  <si>
    <t>-3.6087341092133505</t>
  </si>
  <si>
    <t>1.3106954205522874</t>
  </si>
  <si>
    <t>1.3299281598004054</t>
  </si>
  <si>
    <t>GATCCAGATCTAACTTGGGGTGGCTTTGTCTTCTTCTTTTGCTAATTCCACTAATTGTTTGGC</t>
  </si>
  <si>
    <t>C-43-T;G-63-C</t>
  </si>
  <si>
    <t>-2.68908593487382</t>
  </si>
  <si>
    <t>1.0253393502911794</t>
  </si>
  <si>
    <t>3.336002053075627</t>
  </si>
  <si>
    <t>GATCCAGATCTAACTTGGGGTGGCTTTGTCTTCTTCTTTTGCTAATTCCACTAATTGTTTGGG</t>
  </si>
  <si>
    <t>C-43-T</t>
  </si>
  <si>
    <t>-1.4034365502054564</t>
  </si>
  <si>
    <t>0.027749208165507154</t>
  </si>
  <si>
    <t>12.066372900381563</t>
  </si>
  <si>
    <t>GATCCAGATCTAACTTGGGGTGGCTTTGTCTTCTTCTTTTGCTAATTCCACTAATTGTTTGTG</t>
  </si>
  <si>
    <t>C-43-T;G-62-T</t>
  </si>
  <si>
    <t>-1.205939320173737</t>
  </si>
  <si>
    <t>0.24826478392542964</t>
  </si>
  <si>
    <t>14.701061684715516</t>
  </si>
  <si>
    <t>GATCCAGATCTAACTTGGGGTGGCTTTGTCTTCTTCTTTTGCTAATTCCACTAATTGTTTTGG</t>
  </si>
  <si>
    <t>C-43-T;G-61-T</t>
  </si>
  <si>
    <t>-0.9836827785879726</t>
  </si>
  <si>
    <t>0.15260365393483516</t>
  </si>
  <si>
    <t>18.360034351962238</t>
  </si>
  <si>
    <t>GATCCAGATCTAACTTGGGGTGGCTTTGTCTTCTTCTTTTGCTAATTCCACTAATTTTTTGGG</t>
  </si>
  <si>
    <t>C-43-T;G-57-T</t>
  </si>
  <si>
    <t>-1.0329940952312051</t>
  </si>
  <si>
    <t>0.2049065116566056</t>
  </si>
  <si>
    <t>17.47663663571365</t>
  </si>
  <si>
    <t>GATCCAGATCTAACTTGGGGTGGCTTTGTCTTCTTCTTTTGCTAATTCCACTACTTGTTTGGG</t>
  </si>
  <si>
    <t>C-43-T;A-54-C</t>
  </si>
  <si>
    <t>-0.2841680605542358</t>
  </si>
  <si>
    <t>0.15114690579935844</t>
  </si>
  <si>
    <t>36.95463111737807</t>
  </si>
  <si>
    <t>GATCCAGATCTAACTTGGGGTGGCTTTGTCTTCTTCTTTTGCTAATTCCACTAGTTGTTTGGG</t>
  </si>
  <si>
    <t>C-43-T;A-54-G</t>
  </si>
  <si>
    <t>-1.4618638253975682</t>
  </si>
  <si>
    <t>0.3076581550986453</t>
  </si>
  <si>
    <t>11.381568052440938</t>
  </si>
  <si>
    <t>GATCCAGATCTAACTTGGGGTGGCTTTGTCTTCTTCTTTTGCTAATTCCACTATTTGTTTGGG</t>
  </si>
  <si>
    <t>C-43-T;A-54-T</t>
  </si>
  <si>
    <t>-1.250310611393766</t>
  </si>
  <si>
    <t>0.22108536168395831</t>
  </si>
  <si>
    <t>14.063016714146979</t>
  </si>
  <si>
    <t>GATCCAGATCTAACTTGGGGTGGCTTTGTCTTCTTCTTTTGCTAATTCCACTCATTGTTTGGG</t>
  </si>
  <si>
    <t>C-43-T;A-53-C</t>
  </si>
  <si>
    <t>-1.063541318355127</t>
  </si>
  <si>
    <t>0.1933198923061988</t>
  </si>
  <si>
    <t>16.95084553147865</t>
  </si>
  <si>
    <t>GATCCAGATCTAACTTGGGGTGGCTTTGTCTTCTTCTTTTGCTAATTCCACTGATTGTTTGGG</t>
  </si>
  <si>
    <t>C-43-T;A-53-G</t>
  </si>
  <si>
    <t>-0.43343526076845773</t>
  </si>
  <si>
    <t>0.14471279383406135</t>
  </si>
  <si>
    <t>31.830462580412313</t>
  </si>
  <si>
    <t>GATCCAGATCTAACTTGGGGTGGCTTTGTCTTCTTCTTTTGCTAATTCCACTTATTGTTTGGG</t>
  </si>
  <si>
    <t>C-43-T;A-53-T</t>
  </si>
  <si>
    <t>-1.02571632482743</t>
  </si>
  <si>
    <t>0.2067459561912163</t>
  </si>
  <si>
    <t>17.604291542684134</t>
  </si>
  <si>
    <t>GATCCAGATCTAACTTGGGGTGGCTTTGTCTTCTTCTTTTGCTAATTCCAGTAATTGTTTGGG</t>
  </si>
  <si>
    <t>C-43-T;C-51-G</t>
  </si>
  <si>
    <t>-0.7288155777149515</t>
  </si>
  <si>
    <t>0.15042986127627045</t>
  </si>
  <si>
    <t>23.689773498975104</t>
  </si>
  <si>
    <t>GATCCAGATCTAACTTGGGGTGGCTTTGTCTTCTTCTTTTGCTAATTCCATTAATTGTTTGGG</t>
  </si>
  <si>
    <t>C-43-T;C-51-T</t>
  </si>
  <si>
    <t>-2.025858828999148</t>
  </si>
  <si>
    <t>0.40177037270796107</t>
  </si>
  <si>
    <t>6.475334107066413</t>
  </si>
  <si>
    <t>GATCCAGATCTAACTTGGGGTGGCTTTGTCTTCTTCTTTTGCTAATTCCCCTAATTGTTTGGG</t>
  </si>
  <si>
    <t>C-43-T;A-50-C</t>
  </si>
  <si>
    <t>-1.4448608805636063</t>
  </si>
  <si>
    <t>0.7964346303705184</t>
  </si>
  <si>
    <t>11.576742796801861</t>
  </si>
  <si>
    <t>GATCCAGATCTAACTTGGGGTGGCTTTGTCTTCTTCTTTTGCTAATTCCGCTAATTGTTTGGG</t>
  </si>
  <si>
    <t>C-43-T;A-50-G</t>
  </si>
  <si>
    <t>-1.1189537095754143</t>
  </si>
  <si>
    <t>0.19216298598337814</t>
  </si>
  <si>
    <t>16.037108614131867</t>
  </si>
  <si>
    <t>GATCCAGATCTAACTTGGGGTGGCTTTGTCTTCTTCTTTTGCTAATTCCTCTAATTGTTTGGG</t>
  </si>
  <si>
    <t>C-43-T;A-50-T</t>
  </si>
  <si>
    <t>-1.6201334621041565</t>
  </si>
  <si>
    <t>0.26678588410970805</t>
  </si>
  <si>
    <t>9.715529383479966</t>
  </si>
  <si>
    <t>GATCCAGATCTAACTTGGGGTGGCTTTGTCTTCTTCTTTTGCTAATTCGACTAATTGTTTGGG</t>
  </si>
  <si>
    <t>C-43-T;C-49-G</t>
  </si>
  <si>
    <t>9.910252225947686e-4</t>
  </si>
  <si>
    <t>0.10246030493176973</t>
  </si>
  <si>
    <t>49.148683457712195</t>
  </si>
  <si>
    <t>GATCCAGATCTAACTTGGGGTGGCTTTGTCTTCTTCTTTTGCTAATTCTACTAATTGTTTGGG</t>
  </si>
  <si>
    <t>C-43-T;C-49-T</t>
  </si>
  <si>
    <t>-1.0998860363721765</t>
  </si>
  <si>
    <t>0.18041887834053535</t>
  </si>
  <si>
    <t>16.34583293385322</t>
  </si>
  <si>
    <t>GATCCAGATCTAACTTGGGGTGGCTTTGTCTTCTTCTTTTGCTAATTGCACTAATTGTTTGGG</t>
  </si>
  <si>
    <t>C-43-T;C-48-G</t>
  </si>
  <si>
    <t>-1.6373901886702702</t>
  </si>
  <si>
    <t>0.3011851911243714</t>
  </si>
  <si>
    <t>9.549309480104236</t>
  </si>
  <si>
    <t>GATCCAGATCTAACTTGGGGTGGCTTTGTCTTCTTCTTTTGCTAATTTCACTAATTGTTTGGG</t>
  </si>
  <si>
    <t>C-43-T;C-48-T</t>
  </si>
  <si>
    <t>-1.8007712496104362</t>
  </si>
  <si>
    <t>0.33502213962618105</t>
  </si>
  <si>
    <t>8.109918227790889</t>
  </si>
  <si>
    <t>GATCCAGATCTAACTTGGGGTGGCTTTGTCTTCTTCTTTTGCTACTTCCACTAATTGTTTGGG</t>
  </si>
  <si>
    <t>C-43-T;A-45-C</t>
  </si>
  <si>
    <t>-0.6280736475330867</t>
  </si>
  <si>
    <t>0.24179596483015103</t>
  </si>
  <si>
    <t>26.200680593148505</t>
  </si>
  <si>
    <t>GATCCAGATCTAACTTGGGGTGGCTTTGTCTTCTTCTTTTGCTAGTTCCACTAATTGTTTGGG</t>
  </si>
  <si>
    <t>C-43-T;A-45-G</t>
  </si>
  <si>
    <t>-1.492178164944253</t>
  </si>
  <si>
    <t>0.22493034505230725</t>
  </si>
  <si>
    <t>11.041720486287645</t>
  </si>
  <si>
    <t>GATCCAGATCTAACTTGGGGTGGCTTTGTCTTCTTCTTTTGCTATTTCCACTAATTGTTTGGG</t>
  </si>
  <si>
    <t>C-43-T;A-45-T</t>
  </si>
  <si>
    <t>-1.540674535259216</t>
  </si>
  <si>
    <t>0.3009971312718411</t>
  </si>
  <si>
    <t>10.519014240464818</t>
  </si>
  <si>
    <t>GATCCAGATCTAACTTGGGGTGGCTTTGTCTTCTTCTTTTGCTCATTCCACTAATTGTTTGGG</t>
  </si>
  <si>
    <t>C-43-T;A-44-C</t>
  </si>
  <si>
    <t>-1.5509124394734946</t>
  </si>
  <si>
    <t>0.2087286053526102</t>
  </si>
  <si>
    <t>10.411870977322227</t>
  </si>
  <si>
    <t>GATCCAGATCTAACTTGGGGTGGCTTTGTCTTCTTCTTTTGCTGATTCCACTAATTGTTTGGG</t>
  </si>
  <si>
    <t>C-43-T;A-44-G</t>
  </si>
  <si>
    <t>0.40909406791226843</t>
  </si>
  <si>
    <t>0.07984470719196593</t>
  </si>
  <si>
    <t>73.91775843802637</t>
  </si>
  <si>
    <t>GATCCAGATCTAACTTGGGGTGGCTTTGTCTTCTTCTTTTGCTTATTCCACTAATTGTTTGGG</t>
  </si>
  <si>
    <t>C-43-T;A-44-T</t>
  </si>
  <si>
    <t>-1.4507991397019828</t>
  </si>
  <si>
    <t>0.24008836306173845</t>
  </si>
  <si>
    <t>11.508200809552966</t>
  </si>
  <si>
    <t>GATCCAGATCTAACTTGGGGTGGCTTTGTCTTCTTCTTTTGGAAATTCCACTAATTGTTTGGG</t>
  </si>
  <si>
    <t>C-42-G;C-43-A</t>
  </si>
  <si>
    <t>0.5522591165355532</t>
  </si>
  <si>
    <t>0.08213443744899208</t>
  </si>
  <si>
    <t>85.295197475515</t>
  </si>
  <si>
    <t>GATCCAGATCTAACTTGGGGTGGCTTTGTCTTCTTCTTTTGGCAAATCCACTAATTGTTTGGG</t>
  </si>
  <si>
    <t>C-42-G;T-46-A</t>
  </si>
  <si>
    <t>-1.6649799290026126</t>
  </si>
  <si>
    <t>0.27332902612587306</t>
  </si>
  <si>
    <t>9.289447753525819</t>
  </si>
  <si>
    <t>GATCCAGATCTAACTTGGGGTGGCTTTGTCTTCTTCTTTTGGCAACTCCACTAATTGTTTGGG</t>
  </si>
  <si>
    <t>C-42-G;T-46-C</t>
  </si>
  <si>
    <t>0.43031177101262263</t>
  </si>
  <si>
    <t>0.09428190753294534</t>
  </si>
  <si>
    <t>75.50288034657957</t>
  </si>
  <si>
    <t>GATCCAGATCTAACTTGGGGTGGCTTTGTCTTCTTCTTTTGGCAAGTCCACTAATTGTTTGGG</t>
  </si>
  <si>
    <t>C-42-G;T-46-G</t>
  </si>
  <si>
    <t>-0.4867415195677235</t>
  </si>
  <si>
    <t>0.11307960330426502</t>
  </si>
  <si>
    <t>30.178130765821216</t>
  </si>
  <si>
    <t>GATCCAGATCTAACTTGGGGTGGCTTTGTCTTCTTCTTTTGGCAATACCACTAATTGTTTGGG</t>
  </si>
  <si>
    <t>C-42-G;T-47-A</t>
  </si>
  <si>
    <t>-0.04929646623523436</t>
  </si>
  <si>
    <t>0.10989131337123274</t>
  </si>
  <si>
    <t>46.738235105426575</t>
  </si>
  <si>
    <t>GATCCAGATCTAACTTGGGGTGGCTTTGTCTTCTTCTTTTGGCAATCCCACTAATTGTTTGGG</t>
  </si>
  <si>
    <t>C-42-G;T-47-C</t>
  </si>
  <si>
    <t>-0.3140791069952454</t>
  </si>
  <si>
    <t>0.12238189045067871</t>
  </si>
  <si>
    <t>35.86564694684019</t>
  </si>
  <si>
    <t>GATCCAGATCTAACTTGGGGTGGCTTTGTCTTCTTCTTTTGGCAATGCCACTAATTGTTTGGG</t>
  </si>
  <si>
    <t>C-42-G;T-47-G</t>
  </si>
  <si>
    <t>-2.451621982358972</t>
  </si>
  <si>
    <t>0.5693005465156952</t>
  </si>
  <si>
    <t>4.230148303791132</t>
  </si>
  <si>
    <t>GATCCAGATCTAACTTGGGGTGGCTTTGTCTTCTTCTTTTGGCAATTACACTAATTGTTTGGG</t>
  </si>
  <si>
    <t>C-42-G;C-48-A</t>
  </si>
  <si>
    <t>-0.41979904987955075</t>
  </si>
  <si>
    <t>0.11118677254597498</t>
  </si>
  <si>
    <t>32.26748235593313</t>
  </si>
  <si>
    <t>GATCCAGATCTAACTTGGGGTGGCTTTGTCTTCTTCTTTTGGCAATTCAACTAATTGTTTGGG</t>
  </si>
  <si>
    <t>C-42-G;C-49-A</t>
  </si>
  <si>
    <t>0.5349193995380312</t>
  </si>
  <si>
    <t>0.07698203143966005</t>
  </si>
  <si>
    <t>83.8289517701408</t>
  </si>
  <si>
    <t>GATCCAGATCTAACTTGGGGTGGCTTTGTCTTCTTCTTTTGGCAATTCCAATAATTGTTTGGG</t>
  </si>
  <si>
    <t>C-42-G;C-51-A</t>
  </si>
  <si>
    <t>-0.15434510058334647</t>
  </si>
  <si>
    <t>0.10418481589479284</t>
  </si>
  <si>
    <t>42.07753274467882</t>
  </si>
  <si>
    <t>GATCCAGATCTAACTTGGGGTGGCTTTGTCTTCTTCTTTTGGCAATTCCACAAATTGTTTGGG</t>
  </si>
  <si>
    <t>C-42-G;T-52-A</t>
  </si>
  <si>
    <t>0.16075564279266202</t>
  </si>
  <si>
    <t>0.10316697816386272</t>
  </si>
  <si>
    <t>57.66293989212203</t>
  </si>
  <si>
    <t>GATCCAGATCTAACTTGGGGTGGCTTTGTCTTCTTCTTTTGGCAATTCCACCAATTGTTTGGG</t>
  </si>
  <si>
    <t>C-42-G;T-52-C</t>
  </si>
  <si>
    <t>-0.35923310141866205</t>
  </si>
  <si>
    <t>0.13783320225900655</t>
  </si>
  <si>
    <t>34.28218849313415</t>
  </si>
  <si>
    <t>GATCCAGATCTAACTTGGGGTGGCTTTGTCTTCTTCTTTTGGCAATTCCACGAATTGTTTGGG</t>
  </si>
  <si>
    <t>C-42-G;T-52-G</t>
  </si>
  <si>
    <t>0.21892582978131697</t>
  </si>
  <si>
    <t>0.09780524592212403</t>
  </si>
  <si>
    <t>61.11668247954074</t>
  </si>
  <si>
    <t>GATCCAGATCTAACTTGGGGTGGCTTTGTCTTCTTCTTTTGGCAATTCCACTAAATGTTTGGG</t>
  </si>
  <si>
    <t>C-42-G;T-55-A</t>
  </si>
  <si>
    <t>-0.11857659014030052</t>
  </si>
  <si>
    <t>0.11066843644892305</t>
  </si>
  <si>
    <t>43.60982393830322</t>
  </si>
  <si>
    <t>GATCCAGATCTAACTTGGGGTGGCTTTGTCTTCTTCTTTTGGCAATTCCACTAACTGTTTGGG</t>
  </si>
  <si>
    <t>C-42-G;T-55-C</t>
  </si>
  <si>
    <t>-0.25260422332768256</t>
  </si>
  <si>
    <t>0.11724619347512437</t>
  </si>
  <si>
    <t>38.1396648004748</t>
  </si>
  <si>
    <t>GATCCAGATCTAACTTGGGGTGGCTTTGTCTTCTTCTTTTGGCAATTCCACTAAGTGTTTGGG</t>
  </si>
  <si>
    <t>C-42-G;T-55-G</t>
  </si>
  <si>
    <t>0.15416066279973162</t>
  </si>
  <si>
    <t>0.11838105765798729</t>
  </si>
  <si>
    <t>57.28390519412761</t>
  </si>
  <si>
    <t>GATCCAGATCTAACTTGGGGTGGCTTTGTCTTCTTCTTTTGGCAATTCCACTAATAGTTTGGG</t>
  </si>
  <si>
    <t>C-42-G;T-56-A</t>
  </si>
  <si>
    <t>-0.4137426128220142</t>
  </si>
  <si>
    <t>0.14332605725697853</t>
  </si>
  <si>
    <t>32.46350132091748</t>
  </si>
  <si>
    <t>GATCCAGATCTAACTTGGGGTGGCTTTGTCTTCTTCTTTTGGCAATTCCACTAATCGTTTGGG</t>
  </si>
  <si>
    <t>C-42-G;T-56-C</t>
  </si>
  <si>
    <t>0.1418322180244222</t>
  </si>
  <si>
    <t>0.09215837561305452</t>
  </si>
  <si>
    <t>56.58201920374392</t>
  </si>
  <si>
    <t>GATCCAGATCTAACTTGGGGTGGCTTTGTCTTCTTCTTTTGGCAATTCCACTAATGGTTTGGG</t>
  </si>
  <si>
    <t>C-42-G;T-56-G</t>
  </si>
  <si>
    <t>-0.5722506559831315</t>
  </si>
  <si>
    <t>0.13721271973718538</t>
  </si>
  <si>
    <t>27.70487467666138</t>
  </si>
  <si>
    <t>GATCCAGATCTAACTTGGGGTGGCTTTGTCTTCTTCTTTTGGCAATTCCACTAATTATTTGGG</t>
  </si>
  <si>
    <t>C-42-G;G-57-A</t>
  </si>
  <si>
    <t>-0.29561059972942544</t>
  </si>
  <si>
    <t>0.10186770566644074</t>
  </si>
  <si>
    <t>36.53418636832106</t>
  </si>
  <si>
    <t>GATCCAGATCTAACTTGGGGTGGCTTTGTCTTCTTCTTTTGGCAATTCCACTAATTCTTTGGG</t>
  </si>
  <si>
    <t>C-42-G;G-57-C</t>
  </si>
  <si>
    <t>-0.26332745800905566</t>
  </si>
  <si>
    <t>0.13663211200800748</t>
  </si>
  <si>
    <t>37.73286920450732</t>
  </si>
  <si>
    <t>GATCCAGATCTAACTTGGGGTGGCTTTGTCTTCTTCTTTTGGCAATTCCACTAATTGATTGGG</t>
  </si>
  <si>
    <t>C-42-G;T-58-A</t>
  </si>
  <si>
    <t>0.005876918934619335</t>
  </si>
  <si>
    <t>0.09864934467357782</t>
  </si>
  <si>
    <t>49.38940629539509</t>
  </si>
  <si>
    <t>GATCCAGATCTAACTTGGGGTGGCTTTGTCTTCTTCTTTTGGCAATTCCACTAATTGCTTGGG</t>
  </si>
  <si>
    <t>C-42-G;T-58-C</t>
  </si>
  <si>
    <t>-0.2491125712188503</t>
  </si>
  <si>
    <t>0.11449058727076747</t>
  </si>
  <si>
    <t>38.27306800476175</t>
  </si>
  <si>
    <t>GATCCAGATCTAACTTGGGGTGGCTTTGTCTTCTTCTTTTGGCAATTCCACTAATTGGTTGGG</t>
  </si>
  <si>
    <t>C-42-G;T-58-G</t>
  </si>
  <si>
    <t>-0.46769215513893897</t>
  </si>
  <si>
    <t>0.15238773891460555</t>
  </si>
  <si>
    <t>30.758515405168346</t>
  </si>
  <si>
    <t>GATCCAGATCTAACTTGGGGTGGCTTTGTCTTCTTCTTTTGGCAATTCCACTAATTGTATGGG</t>
  </si>
  <si>
    <t>C-42-G;T-59-A</t>
  </si>
  <si>
    <t>-0.17194635842651906</t>
  </si>
  <si>
    <t>0.11567331221359654</t>
  </si>
  <si>
    <t>41.34339506785777</t>
  </si>
  <si>
    <t>GATCCAGATCTAACTTGGGGTGGCTTTGTCTTCTTCTTTTGGCAATTCCACTAATTGTCTGGG</t>
  </si>
  <si>
    <t>C-42-G;T-59-C</t>
  </si>
  <si>
    <t>-0.08670430308806241</t>
  </si>
  <si>
    <t>0.1209738353853386</t>
  </si>
  <si>
    <t>45.02215634008673</t>
  </si>
  <si>
    <t>GATCCAGATCTAACTTGGGGTGGCTTTGTCTTCTTCTTTTGGCAATTCCACTAATTGTGTGGG</t>
  </si>
  <si>
    <t>C-42-G;T-59-G</t>
  </si>
  <si>
    <t>-0.5771670613284947</t>
  </si>
  <si>
    <t>0.13061702511647094</t>
  </si>
  <si>
    <t>27.56900056250379</t>
  </si>
  <si>
    <t>GATCCAGATCTAACTTGGGGTGGCTTTGTCTTCTTCTTTTGGCAATTCCACTAATTGTTAGGG</t>
  </si>
  <si>
    <t>C-42-G;T-60-A</t>
  </si>
  <si>
    <t>-1.0108038781094533</t>
  </si>
  <si>
    <t>0.15186662697080694</t>
  </si>
  <si>
    <t>17.868781799301125</t>
  </si>
  <si>
    <t>GATCCAGATCTAACTTGGGGTGGCTTTGTCTTCTTCTTTTGGCAATTCCACTAATTGTTCGGG</t>
  </si>
  <si>
    <t>C-42-G;T-60-C</t>
  </si>
  <si>
    <t>-0.3544309683180411</t>
  </si>
  <si>
    <t>0.09612647484188326</t>
  </si>
  <si>
    <t>34.447212040651955</t>
  </si>
  <si>
    <t>GATCCAGATCTAACTTGGGGTGGCTTTGTCTTCTTCTTTTGGCAATTCCACTAATTGTTGGGG</t>
  </si>
  <si>
    <t>C-42-G;T-60-G</t>
  </si>
  <si>
    <t>-0.6001907798807162</t>
  </si>
  <si>
    <t>0.13960921483982994</t>
  </si>
  <si>
    <t>26.941510943646787</t>
  </si>
  <si>
    <t>GATCCAGATCTAACTTGGGGTGGCTTTGTCTTCTTCTTTTGGCAATTCCACTAATTGTTTAGG</t>
  </si>
  <si>
    <t>C-42-G;G-61-A</t>
  </si>
  <si>
    <t>-0.6220956970743665</t>
  </si>
  <si>
    <t>0.09364257818993234</t>
  </si>
  <si>
    <t>26.357776050320656</t>
  </si>
  <si>
    <t>GATCCAGATCTAACTTGGGGTGGCTTTGTCTTCTTCTTTTGGCAATTCCACTAATTGTTTCGG</t>
  </si>
  <si>
    <t>C-42-G;G-61-C</t>
  </si>
  <si>
    <t>0.180787433768543</t>
  </si>
  <si>
    <t>0.09425964544661672</t>
  </si>
  <si>
    <t>58.8296787709958</t>
  </si>
  <si>
    <t>GATCCAGATCTAACTTGGGGTGGCTTTGTCTTCTTCTTTTGGCAATTCCACTAATTGTTTGAG</t>
  </si>
  <si>
    <t>C-42-G;G-62-A</t>
  </si>
  <si>
    <t>0.32224285072082104</t>
  </si>
  <si>
    <t>0.0657068902578346</t>
  </si>
  <si>
    <t>67.76879820277296</t>
  </si>
  <si>
    <t>GATCCAGATCTAACTTGGGGTGGCTTTGTCTTCTTCTTTTGGCAATTCCACTAATTGTTTGCG</t>
  </si>
  <si>
    <t>C-42-G;G-62-C</t>
  </si>
  <si>
    <t>0.18465856284293497</t>
  </si>
  <si>
    <t>0.10674782502962861</t>
  </si>
  <si>
    <t>59.05785742047522</t>
  </si>
  <si>
    <t>GATCCAGATCTAACTTGGGGTGGCTTTGTCTTCTTCTTTTGGCAATTCCACTAATTGTTTGGA</t>
  </si>
  <si>
    <t>C-42-G;G-63-A</t>
  </si>
  <si>
    <t>-2.1761901781714452</t>
  </si>
  <si>
    <t>0.5731330623762354</t>
  </si>
  <si>
    <t>5.571525289787086</t>
  </si>
  <si>
    <t>GATCCAGATCTAACTTGGGGTGGCTTTGTCTTCTTCTTTTGGCAATTCCACTAATTGTTTGGC</t>
  </si>
  <si>
    <t>C-42-G;G-63-C</t>
  </si>
  <si>
    <t>-2.768949227760989</t>
  </si>
  <si>
    <t>1.6524873472317145</t>
  </si>
  <si>
    <t>3.0799390475694537</t>
  </si>
  <si>
    <t>GATCCAGATCTAACTTGGGGTGGCTTTGTCTTCTTCTTTTGGCAATTCCACTAATTGTTTGGG</t>
  </si>
  <si>
    <t>C-42-G</t>
  </si>
  <si>
    <t>-0.14152615213939046</t>
  </si>
  <si>
    <t>0.01764254958652302</t>
  </si>
  <si>
    <t>42.62039449214565</t>
  </si>
  <si>
    <t>GATCCAGATCTAACTTGGGGTGGCTTTGTCTTCTTCTTTTGGCAATTCCACTAATTGTTTGGT</t>
  </si>
  <si>
    <t>C-42-G;G-63-T</t>
  </si>
  <si>
    <t>-3.259790696281733</t>
  </si>
  <si>
    <t>1.370007486718448</t>
  </si>
  <si>
    <t>1.8852648943221015</t>
  </si>
  <si>
    <t>GATCCAGATCTAACTTGGGGTGGCTTTGTCTTCTTCTTTTGGCAATTCCACTAATTGTTTGTG</t>
  </si>
  <si>
    <t>C-42-G;G-62-T</t>
  </si>
  <si>
    <t>-0.26491578910646474</t>
  </si>
  <si>
    <t>0.12063662071405765</t>
  </si>
  <si>
    <t>37.67298448592546</t>
  </si>
  <si>
    <t>GATCCAGATCTAACTTGGGGTGGCTTTGTCTTCTTCTTTTGGCAATTCCACTAATTGTTTTGG</t>
  </si>
  <si>
    <t>C-42-G;G-61-T</t>
  </si>
  <si>
    <t>-0.1702711152897291</t>
  </si>
  <si>
    <t>0.09536224960377675</t>
  </si>
  <si>
    <t>41.412713352976034</t>
  </si>
  <si>
    <t>GATCCAGATCTAACTTGGGGTGGCTTTGTCTTCTTCTTTTGGCAATTCCACTAATTTTTTGGG</t>
  </si>
  <si>
    <t>C-42-G;G-57-T</t>
  </si>
  <si>
    <t>0.33922637322027005</t>
  </si>
  <si>
    <t>0.11112139775291272</t>
  </si>
  <si>
    <t>68.92958029499887</t>
  </si>
  <si>
    <t>GATCCAGATCTAACTTGGGGTGGCTTTGTCTTCTTCTTTTGGCAATTCCACTACTTGTTTGGG</t>
  </si>
  <si>
    <t>C-42-G;A-54-C</t>
  </si>
  <si>
    <t>-0.3968319065272668</t>
  </si>
  <si>
    <t>0.13244885647677193</t>
  </si>
  <si>
    <t>33.01715015956304</t>
  </si>
  <si>
    <t>GATCCAGATCTAACTTGGGGTGGCTTTGTCTTCTTCTTTTGGCAATTCCACTAGTTGTTTGGG</t>
  </si>
  <si>
    <t>C-42-G;A-54-G</t>
  </si>
  <si>
    <t>-0.2945804107889317</t>
  </si>
  <si>
    <t>0.10365736530030467</t>
  </si>
  <si>
    <t>36.57184287639635</t>
  </si>
  <si>
    <t>GATCCAGATCTAACTTGGGGTGGCTTTGTCTTCTTCTTTTGGCAATTCCACTATTTGTTTGGG</t>
  </si>
  <si>
    <t>C-42-G;A-54-T</t>
  </si>
  <si>
    <t>-0.01484804678671127</t>
  </si>
  <si>
    <t>0.10266468079115026</t>
  </si>
  <si>
    <t>48.37634661735477</t>
  </si>
  <si>
    <t>GATCCAGATCTAACTTGGGGTGGCTTTGTCTTCTTCTTTTGGCAATTCCACTCATTGTTTGGG</t>
  </si>
  <si>
    <t>C-42-G;A-53-C</t>
  </si>
  <si>
    <t>-0.899585948320923</t>
  </si>
  <si>
    <t>0.15732456211010185</t>
  </si>
  <si>
    <t>19.97083754042771</t>
  </si>
  <si>
    <t>GATCCAGATCTAACTTGGGGTGGCTTTGTCTTCTTCTTTTGGCAATTCCACTGATTGTTTGGG</t>
  </si>
  <si>
    <t>C-42-G;A-53-G</t>
  </si>
  <si>
    <t>0.4174345557092133</t>
  </si>
  <si>
    <t>0.09717342605473858</t>
  </si>
  <si>
    <t>74.53684676071931</t>
  </si>
  <si>
    <t>GATCCAGATCTAACTTGGGGTGGCTTTGTCTTCTTCTTTTGGCAATTCCACTTATTGTTTGGG</t>
  </si>
  <si>
    <t>C-42-G;A-53-T</t>
  </si>
  <si>
    <t>-0.37745341576477226</t>
  </si>
  <si>
    <t>0.1181373547790597</t>
  </si>
  <si>
    <t>33.663212336265246</t>
  </si>
  <si>
    <t>GATCCAGATCTAACTTGGGGTGGCTTTGTCTTCTTCTTTTGGCAATTCCAGTAATTGTTTGGG</t>
  </si>
  <si>
    <t>C-42-G;C-51-G</t>
  </si>
  <si>
    <t>0.1871493410999575</t>
  </si>
  <si>
    <t>0.07677027949151113</t>
  </si>
  <si>
    <t>59.205140796614735</t>
  </si>
  <si>
    <t>GATCCAGATCTAACTTGGGGTGGCTTTGTCTTCTTCTTTTGGCAATTCCATTAATTGTTTGGG</t>
  </si>
  <si>
    <t>C-42-G;C-51-T</t>
  </si>
  <si>
    <t>-0.5847210218028662</t>
  </si>
  <si>
    <t>0.1393047181982172</t>
  </si>
  <si>
    <t>27.361530020634728</t>
  </si>
  <si>
    <t>GATCCAGATCTAACTTGGGGTGGCTTTGTCTTCTTCTTTTGGCAATTCCCCTAATTGTTTGGG</t>
  </si>
  <si>
    <t>C-42-G;A-50-C</t>
  </si>
  <si>
    <t>-0.9128401197539905</t>
  </si>
  <si>
    <t>0.21221299631256885</t>
  </si>
  <si>
    <t>19.707887080672336</t>
  </si>
  <si>
    <t>GATCCAGATCTAACTTGGGGTGGCTTTGTCTTCTTCTTTTGGCAATTCCGCTAATTGTTTGGG</t>
  </si>
  <si>
    <t>C-42-G;A-50-G</t>
  </si>
  <si>
    <t>0.18904095660518605</t>
  </si>
  <si>
    <t>0.09654447008114253</t>
  </si>
  <si>
    <t>59.31724014994605</t>
  </si>
  <si>
    <t>GATCCAGATCTAACTTGGGGTGGCTTTGTCTTCTTCTTTTGGCAATTCCTCTAATTGTTTGGG</t>
  </si>
  <si>
    <t>C-42-G;A-50-T</t>
  </si>
  <si>
    <t>-0.38849511531901415</t>
  </si>
  <si>
    <t>0.12723378772037058</t>
  </si>
  <si>
    <t>33.293557822313915</t>
  </si>
  <si>
    <t>GATCCAGATCTAACTTGGGGTGGCTTTGTCTTCTTCTTTTGGCAATTCGACTAATTGTTTGGG</t>
  </si>
  <si>
    <t>C-42-G;C-49-G</t>
  </si>
  <si>
    <t>0.5851136705747968</t>
  </si>
  <si>
    <t>0.07004740831597284</t>
  </si>
  <si>
    <t>88.14407621329399</t>
  </si>
  <si>
    <t>GATCCAGATCTAACTTGGGGTGGCTTTGTCTTCTTCTTTTGGCAATTCTACTAATTGTTTGGG</t>
  </si>
  <si>
    <t>C-42-G;C-49-T</t>
  </si>
  <si>
    <t>0.03253440231771343</t>
  </si>
  <si>
    <t>0.0886533150475352</t>
  </si>
  <si>
    <t>50.723709136510465</t>
  </si>
  <si>
    <t>GATCCAGATCTAACTTGGGGTGGCTTTGTCTTCTTCTTTTGGCAATTGCACTAATTGTTTGGG</t>
  </si>
  <si>
    <t>C-42-G;C-48-G</t>
  </si>
  <si>
    <t>-0.5755185113498664</t>
  </si>
  <si>
    <t>0.11673996896149348</t>
  </si>
  <si>
    <t>27.61448692075779</t>
  </si>
  <si>
    <t>GATCCAGATCTAACTTGGGGTGGCTTTGTCTTCTTCTTTTGGCAATTTCACTAATTGTTTGGG</t>
  </si>
  <si>
    <t>C-42-G;C-48-T</t>
  </si>
  <si>
    <t>-0.7034946526751085</t>
  </si>
  <si>
    <t>0.12001956780320068</t>
  </si>
  <si>
    <t>24.297279324543826</t>
  </si>
  <si>
    <t>GATCCAGATCTAACTTGGGGTGGCTTTGTCTTCTTCTTTTGGCACTTCCACTAATTGTTTGGG</t>
  </si>
  <si>
    <t>C-42-G;A-45-C</t>
  </si>
  <si>
    <t>-0.09564023061678106</t>
  </si>
  <si>
    <t>0.10084504601957058</t>
  </si>
  <si>
    <t>44.62163379921144</t>
  </si>
  <si>
    <t>GATCCAGATCTAACTTGGGGTGGCTTTGTCTTCTTCTTTTGGCAGTTCCACTAATTGTTTGGG</t>
  </si>
  <si>
    <t>C-42-G;A-45-G</t>
  </si>
  <si>
    <t>0.14235990350475536</t>
  </si>
  <si>
    <t>0.08156746537175377</t>
  </si>
  <si>
    <t>56.61188459279874</t>
  </si>
  <si>
    <t>GATCCAGATCTAACTTGGGGTGGCTTTGTCTTCTTCTTTTGGCATTTCCACTAATTGTTTGGG</t>
  </si>
  <si>
    <t>C-42-G;A-45-T</t>
  </si>
  <si>
    <t>-0.17737398813331176</t>
  </si>
  <si>
    <t>0.09730899462595861</t>
  </si>
  <si>
    <t>41.11960629927757</t>
  </si>
  <si>
    <t>GATCCAGATCTAACTTGGGGTGGCTTTGTCTTCTTCTTTTGGCCATTCCACTAATTGTTTGGG</t>
  </si>
  <si>
    <t>C-42-G;A-44-C</t>
  </si>
  <si>
    <t>-0.8658715491594839</t>
  </si>
  <si>
    <t>0.18734122315303298</t>
  </si>
  <si>
    <t>20.65562099761923</t>
  </si>
  <si>
    <t>GATCCAGATCTAACTTGGGGTGGCTTTGTCTTCTTCTTTTGGCGATTCCACTAATTGTTTGGG</t>
  </si>
  <si>
    <t>C-42-G;A-44-G</t>
  </si>
  <si>
    <t>0.4762631618507114</t>
  </si>
  <si>
    <t>0.07737771409968318</t>
  </si>
  <si>
    <t>79.05329115682039</t>
  </si>
  <si>
    <t>GATCCAGATCTAACTTGGGGTGGCTTTGTCTTCTTCTTTTGGCTATTCCACTAATTGTTTGGG</t>
  </si>
  <si>
    <t>C-42-G;A-44-T</t>
  </si>
  <si>
    <t>-0.32500832081552833</t>
  </si>
  <si>
    <t>0.09877998779381046</t>
  </si>
  <si>
    <t>35.4757978750278</t>
  </si>
  <si>
    <t>GATCCAGATCTAACTTGGGGTGGCTTTGTCTTCTTCTTTTGGGAATTCCACTAATTGTTTGGG</t>
  </si>
  <si>
    <t>C-42-G;C-43-G</t>
  </si>
  <si>
    <t>0.12016542532392</t>
  </si>
  <si>
    <t>0.08019033635693046</t>
  </si>
  <si>
    <t>55.369254131784366</t>
  </si>
  <si>
    <t>GATCCAGATCTAACTTGGGGTGGCTTTGTCTTCTTCTTTTGGTAATTCCACTAATTGTTTGGG</t>
  </si>
  <si>
    <t>C-42-G;C-43-T</t>
  </si>
  <si>
    <t>-1.0249039420040047</t>
  </si>
  <si>
    <t>0.13836040235784103</t>
  </si>
  <si>
    <t>17.618598777441008</t>
  </si>
  <si>
    <t>GATCCAGATCTAACTTGGGGTGGCTTTGTCTTCTTCTTTTGTAAATTCCACTAATTGTTTGGG</t>
  </si>
  <si>
    <t>C-42-T;C-43-A</t>
  </si>
  <si>
    <t>-1.3796339829730264</t>
  </si>
  <si>
    <t>0.19466108315093</t>
  </si>
  <si>
    <t>12.357029010629622</t>
  </si>
  <si>
    <t>GATCCAGATCTAACTTGGGGTGGCTTTGTCTTCTTCTTTTGTCAAATCCACTAATTGTTTGGG</t>
  </si>
  <si>
    <t>C-42-T;T-46-A</t>
  </si>
  <si>
    <t>-0.19524086427076187</t>
  </si>
  <si>
    <t>0.11349343269790953</t>
  </si>
  <si>
    <t>40.391451681235125</t>
  </si>
  <si>
    <t>GATCCAGATCTAACTTGGGGTGGCTTTGTCTTCTTCTTTTGTCAACTCCACTAATTGTTTGGG</t>
  </si>
  <si>
    <t>C-42-T;T-46-C</t>
  </si>
  <si>
    <t>0.380816198773111</t>
  </si>
  <si>
    <t>0.08911744963786197</t>
  </si>
  <si>
    <t>71.85679884399026</t>
  </si>
  <si>
    <t>GATCCAGATCTAACTTGGGGTGGCTTTGTCTTCTTCTTTTGTCAAGTCCACTAATTGTTTGGG</t>
  </si>
  <si>
    <t>C-42-T;T-46-G</t>
  </si>
  <si>
    <t>0.07640140258204073</t>
  </si>
  <si>
    <t>0.08379617341103895</t>
  </si>
  <si>
    <t>52.99833178926545</t>
  </si>
  <si>
    <t>GATCCAGATCTAACTTGGGGTGGCTTTGTCTTCTTCTTTTGTCAATACCACTAATTGTTTGGG</t>
  </si>
  <si>
    <t>C-42-T;T-47-A</t>
  </si>
  <si>
    <t>-0.9388991993812008</t>
  </si>
  <si>
    <t>0.14523513034505509</t>
  </si>
  <si>
    <t>19.200951506178743</t>
  </si>
  <si>
    <t>GATCCAGATCTAACTTGGGGTGGCTTTGTCTTCTTCTTTTGTCAATCCCACTAATTGTTTGGG</t>
  </si>
  <si>
    <t>C-42-T;T-47-C</t>
  </si>
  <si>
    <t>-0.6739666316975962</t>
  </si>
  <si>
    <t>0.14635609834788296</t>
  </si>
  <si>
    <t>25.025427378136754</t>
  </si>
  <si>
    <t>GATCCAGATCTAACTTGGGGTGGCTTTGTCTTCTTCTTTTGTCAATGCCACTAATTGTTTGGG</t>
  </si>
  <si>
    <t>C-42-T;T-47-G</t>
  </si>
  <si>
    <t>-1.8018620313329645</t>
  </si>
  <si>
    <t>0.262251133565239</t>
  </si>
  <si>
    <t>8.101076900072774</t>
  </si>
  <si>
    <t>GATCCAGATCTAACTTGGGGTGGCTTTGTCTTCTTCTTTTGTCAATTACACTAATTGTTTGGG</t>
  </si>
  <si>
    <t>C-42-T;C-48-A</t>
  </si>
  <si>
    <t>-1.4148781761734563</t>
  </si>
  <si>
    <t>0.25932386561916076</t>
  </si>
  <si>
    <t>11.929100780520997</t>
  </si>
  <si>
    <t>GATCCAGATCTAACTTGGGGTGGCTTTGTCTTCTTCTTTTGTCAATTCAACTAATTGTTTGGG</t>
  </si>
  <si>
    <t>C-42-T;C-49-A</t>
  </si>
  <si>
    <t>-0.07111209435769521</t>
  </si>
  <si>
    <t>0.08434292571794744</t>
  </si>
  <si>
    <t>45.729652580120586</t>
  </si>
  <si>
    <t>GATCCAGATCTAACTTGGGGTGGCTTTGTCTTCTTCTTTTGTCAATTCCAATAATTGTTTGGG</t>
  </si>
  <si>
    <t>C-42-T;C-51-A</t>
  </si>
  <si>
    <t>-1.8693206244500928</t>
  </si>
  <si>
    <t>0.20689725175544793</t>
  </si>
  <si>
    <t>7.572614697218333</t>
  </si>
  <si>
    <t>GATCCAGATCTAACTTGGGGTGGCTTTGTCTTCTTCTTTTGTCAATTCCACAAATTGTTTGGG</t>
  </si>
  <si>
    <t>C-42-T;T-52-A</t>
  </si>
  <si>
    <t>-0.3033231794413788</t>
  </si>
  <si>
    <t>0.10621721002247177</t>
  </si>
  <si>
    <t>36.25349735331667</t>
  </si>
  <si>
    <t>GATCCAGATCTAACTTGGGGTGGCTTTGTCTTCTTCTTTTGTCAATTCCACCAATTGTTTGGG</t>
  </si>
  <si>
    <t>C-42-T;T-52-C</t>
  </si>
  <si>
    <t>-0.06721083508969891</t>
  </si>
  <si>
    <t>0.10729175002615642</t>
  </si>
  <si>
    <t>45.90840426268613</t>
  </si>
  <si>
    <t>GATCCAGATCTAACTTGGGGTGGCTTTGTCTTCTTCTTTTGTCAATTCCACGAATTGTTTGGG</t>
  </si>
  <si>
    <t>C-42-T;T-52-G</t>
  </si>
  <si>
    <t>0.40055953348836704</t>
  </si>
  <si>
    <t>0.09303434315890778</t>
  </si>
  <si>
    <t>73.2895891631424</t>
  </si>
  <si>
    <t>GATCCAGATCTAACTTGGGGTGGCTTTGTCTTCTTCTTTTGTCAATTCCACTAAATGTTTGGG</t>
  </si>
  <si>
    <t>C-42-T;T-55-A</t>
  </si>
  <si>
    <t>-0.5836539879341847</t>
  </si>
  <si>
    <t>0.13986052543112484</t>
  </si>
  <si>
    <t>27.39074128179663</t>
  </si>
  <si>
    <t>GATCCAGATCTAACTTGGGGTGGCTTTGTCTTCTTCTTTTGTCAATTCCACTAACTGTTTGGG</t>
  </si>
  <si>
    <t>C-42-T;T-55-C</t>
  </si>
  <si>
    <t>-0.28930823038529885</t>
  </si>
  <si>
    <t>0.12663325544701848</t>
  </si>
  <si>
    <t>36.76516539754044</t>
  </si>
  <si>
    <t>GATCCAGATCTAACTTGGGGTGGCTTTGTCTTCTTCTTTTGTCAATTCCACTAAGTGTTTGGG</t>
  </si>
  <si>
    <t>C-42-T;T-55-G</t>
  </si>
  <si>
    <t>0.1760760636554634</t>
  </si>
  <si>
    <t>0.14707019792683015</t>
  </si>
  <si>
    <t>58.553162277929054</t>
  </si>
  <si>
    <t>GATCCAGATCTAACTTGGGGTGGCTTTGTCTTCTTCTTTTGTCAATTCCACTAATAGTTTGGG</t>
  </si>
  <si>
    <t>C-42-T;T-56-A</t>
  </si>
  <si>
    <t>-1.1265348880501862</t>
  </si>
  <si>
    <t>0.17279994009948763</t>
  </si>
  <si>
    <t>15.91598812962254</t>
  </si>
  <si>
    <t>GATCCAGATCTAACTTGGGGTGGCTTTGTCTTCTTCTTTTGTCAATTCCACTAATCGTTTGGG</t>
  </si>
  <si>
    <t>C-42-T;T-56-C</t>
  </si>
  <si>
    <t>-0.36225387288002336</t>
  </si>
  <si>
    <t>0.11561805240845999</t>
  </si>
  <si>
    <t>34.17878609264072</t>
  </si>
  <si>
    <t>GATCCAGATCTAACTTGGGGTGGCTTTGTCTTCTTCTTTTGTCAATTCCACTAATGGTTTGGG</t>
  </si>
  <si>
    <t>C-42-T;T-56-G</t>
  </si>
  <si>
    <t>-0.47803536516927986</t>
  </si>
  <si>
    <t>0.14210963940948534</t>
  </si>
  <si>
    <t>30.442013265826475</t>
  </si>
  <si>
    <t>GATCCAGATCTAACTTGGGGTGGCTTTGTCTTCTTCTTTTGTCAATTCCACTAATTATTTGGG</t>
  </si>
  <si>
    <t>C-42-T;G-57-A</t>
  </si>
  <si>
    <t>-0.5100716682879551</t>
  </si>
  <si>
    <t>0.09631764884344202</t>
  </si>
  <si>
    <t>29.482219903739427</t>
  </si>
  <si>
    <t>GATCCAGATCTAACTTGGGGTGGCTTTGTCTTCTTCTTTTGTCAATTCCACTAATTCTTTGGG</t>
  </si>
  <si>
    <t>C-42-T;G-57-C</t>
  </si>
  <si>
    <t>-0.6750050553275684</t>
  </si>
  <si>
    <t>0.17755359167366402</t>
  </si>
  <si>
    <t>24.999453871082867</t>
  </si>
  <si>
    <t>GATCCAGATCTAACTTGGGGTGGCTTTGTCTTCTTCTTTTGTCAATTCCACTAATTGATTGGG</t>
  </si>
  <si>
    <t>C-42-T;T-58-A</t>
  </si>
  <si>
    <t>-0.42144992031472045</t>
  </si>
  <si>
    <t>0.1258207782149919</t>
  </si>
  <si>
    <t>32.21425686957355</t>
  </si>
  <si>
    <t>GATCCAGATCTAACTTGGGGTGGCTTTGTCTTCTTCTTTTGTCAATTCCACTAATTGCTTGGG</t>
  </si>
  <si>
    <t>C-42-T;T-58-C</t>
  </si>
  <si>
    <t>-0.3662389756376607</t>
  </si>
  <si>
    <t>0.12511842873375403</t>
  </si>
  <si>
    <t>34.04285115517633</t>
  </si>
  <si>
    <t>GATCCAGATCTAACTTGGGGTGGCTTTGTCTTCTTCTTTTGTCAATTCCACTAATTGGTTGGG</t>
  </si>
  <si>
    <t>C-42-T;T-58-G</t>
  </si>
  <si>
    <t>-1.1324152879804126</t>
  </si>
  <si>
    <t>0.22808287110914244</t>
  </si>
  <si>
    <t>15.82267039583672</t>
  </si>
  <si>
    <t>GATCCAGATCTAACTTGGGGTGGCTTTGTCTTCTTCTTTTGTCAATTCCACTAATTGTATGGG</t>
  </si>
  <si>
    <t>C-42-T;T-59-A</t>
  </si>
  <si>
    <t>-0.8362736234693916</t>
  </si>
  <si>
    <t>0.12687082785790066</t>
  </si>
  <si>
    <t>21.276122006529555</t>
  </si>
  <si>
    <t>GATCCAGATCTAACTTGGGGTGGCTTTGTCTTCTTCTTTTGTCAATTCCACTAATTGTCTGGG</t>
  </si>
  <si>
    <t>C-42-T;T-59-C</t>
  </si>
  <si>
    <t>-0.327740484287321</t>
  </si>
  <si>
    <t>0.11826567476093508</t>
  </si>
  <si>
    <t>35.379004483836084</t>
  </si>
  <si>
    <t>GATCCAGATCTAACTTGGGGTGGCTTTGTCTTCTTCTTTTGTCAATTCCACTAATTGTGTGGG</t>
  </si>
  <si>
    <t>C-42-T;T-59-G</t>
  </si>
  <si>
    <t>-0.8769954883371078</t>
  </si>
  <si>
    <t>0.167787474367496</t>
  </si>
  <si>
    <t>20.4271223845379</t>
  </si>
  <si>
    <t>GATCCAGATCTAACTTGGGGTGGCTTTGTCTTCTTCTTTTGTCAATTCCACTAATTGTTAGGG</t>
  </si>
  <si>
    <t>C-42-T;T-60-A</t>
  </si>
  <si>
    <t>-2.06823562061797</t>
  </si>
  <si>
    <t>0.30695462311490734</t>
  </si>
  <si>
    <t>6.206663135084851</t>
  </si>
  <si>
    <t>GATCCAGATCTAACTTGGGGTGGCTTTGTCTTCTTCTTTTGTCAATTCCACTAATTGTTCGGG</t>
  </si>
  <si>
    <t>C-42-T;T-60-C</t>
  </si>
  <si>
    <t>-0.6203921386609162</t>
  </si>
  <si>
    <t>0.10606447129154899</t>
  </si>
  <si>
    <t>26.40271632979815</t>
  </si>
  <si>
    <t>GATCCAGATCTAACTTGGGGTGGCTTTGTCTTCTTCTTTTGTCAATTCCACTAATTGTTGGGG</t>
  </si>
  <si>
    <t>C-42-T;T-60-G</t>
  </si>
  <si>
    <t>-1.3480079456796594</t>
  </si>
  <si>
    <t>0.19748319650200677</t>
  </si>
  <si>
    <t>12.754078325459048</t>
  </si>
  <si>
    <t>GATCCAGATCTAACTTGGGGTGGCTTTGTCTTCTTCTTTTGTCAATTCCACTAATTGTTTAGG</t>
  </si>
  <si>
    <t>C-42-T;G-61-A</t>
  </si>
  <si>
    <t>-1.32650397084482</t>
  </si>
  <si>
    <t>0.1344639390315765</t>
  </si>
  <si>
    <t>13.03131183286213</t>
  </si>
  <si>
    <t>GATCCAGATCTAACTTGGGGTGGCTTTGTCTTCTTCTTTTGTCAATTCCACTAATTGTTTCGG</t>
  </si>
  <si>
    <t>C-42-T;G-61-C</t>
  </si>
  <si>
    <t>0.04014760076504009</t>
  </si>
  <si>
    <t>0.09841286524122046</t>
  </si>
  <si>
    <t>51.11135253085384</t>
  </si>
  <si>
    <t>GATCCAGATCTAACTTGGGGTGGCTTTGTCTTCTTCTTTTGTCAATTCCACTAATTGTTTGAG</t>
  </si>
  <si>
    <t>C-42-T;G-62-A</t>
  </si>
  <si>
    <t>0.33160371599203814</t>
  </si>
  <si>
    <t>0.06249062622410813</t>
  </si>
  <si>
    <t>68.40615122619211</t>
  </si>
  <si>
    <t>GATCCAGATCTAACTTGGGGTGGCTTTGTCTTCTTCTTTTGTCAATTCCACTAATTGTTTGCG</t>
  </si>
  <si>
    <t>C-42-T;G-62-C</t>
  </si>
  <si>
    <t>-0.1678568076984515</t>
  </si>
  <si>
    <t>0.10710673460677012</t>
  </si>
  <si>
    <t>41.51281717328173</t>
  </si>
  <si>
    <t>GATCCAGATCTAACTTGGGGTGGCTTTGTCTTCTTCTTTTGTCAATTCCACTAATTGTTTGGA</t>
  </si>
  <si>
    <t>C-42-T;G-63-A</t>
  </si>
  <si>
    <t>-3.2225084985226746</t>
  </si>
  <si>
    <t>0.6963839810826438</t>
  </si>
  <si>
    <t>1.956878372049334</t>
  </si>
  <si>
    <t>GATCCAGATCTAACTTGGGGTGGCTTTGTCTTCTTCTTTTGTCAATTCCACTAATTGTTTGGC</t>
  </si>
  <si>
    <t>C-42-T;G-63-C</t>
  </si>
  <si>
    <t>-2.606524279358171</t>
  </si>
  <si>
    <t>0.9712619630569989</t>
  </si>
  <si>
    <t>3.6231171825019226</t>
  </si>
  <si>
    <t>GATCCAGATCTAACTTGGGGTGGCTTTGTCTTCTTCTTTTGTCAATTCCACTAATTGTTTGGG</t>
  </si>
  <si>
    <t>C-42-T</t>
  </si>
  <si>
    <t>-0.6687793389650396</t>
  </si>
  <si>
    <t>0.01995024527483005</t>
  </si>
  <si>
    <t>25.15557887080755</t>
  </si>
  <si>
    <t>GATCCAGATCTAACTTGGGGTGGCTTTGTCTTCTTCTTTTGTCAATTCCACTAATTGTTTGTG</t>
  </si>
  <si>
    <t>C-42-T;G-62-T</t>
  </si>
  <si>
    <t>-0.82843075608687</t>
  </si>
  <si>
    <t>0.14431536630894926</t>
  </si>
  <si>
    <t>21.443643877051958</t>
  </si>
  <si>
    <t>GATCCAGATCTAACTTGGGGTGGCTTTGTCTTCTTCTTTTGTCAATTCCACTAATTGTTTTGG</t>
  </si>
  <si>
    <t>C-42-T;G-61-T</t>
  </si>
  <si>
    <t>-0.9770897091570812</t>
  </si>
  <si>
    <t>0.1526953447556346</t>
  </si>
  <si>
    <t>18.481483253785488</t>
  </si>
  <si>
    <t>GATCCAGATCTAACTTGGGGTGGCTTTGTCTTCTTCTTTTGTCAATTCCACTAATTTTTTGGG</t>
  </si>
  <si>
    <t>C-42-T;G-57-T</t>
  </si>
  <si>
    <t>-0.503270910082479</t>
  </si>
  <si>
    <t>0.14460323553549134</t>
  </si>
  <si>
    <t>29.683404681776157</t>
  </si>
  <si>
    <t>GATCCAGATCTAACTTGGGGTGGCTTTGTCTTCTTCTTTTGTCAATTCCACTACTTGTTTGGG</t>
  </si>
  <si>
    <t>C-42-T;A-54-C</t>
  </si>
  <si>
    <t>-0.2513625207535572</t>
  </si>
  <si>
    <t>0.103020255913371</t>
  </si>
  <si>
    <t>38.18705233495699</t>
  </si>
  <si>
    <t>GATCCAGATCTAACTTGGGGTGGCTTTGTCTTCTTCTTTTGTCAATTCCACTAGTTGTTTGGG</t>
  </si>
  <si>
    <t>C-42-T;A-54-G</t>
  </si>
  <si>
    <t>-0.6641473235250123</t>
  </si>
  <si>
    <t>0.14687143588095716</t>
  </si>
  <si>
    <t>25.27237018129811</t>
  </si>
  <si>
    <t>GATCCAGATCTAACTTGGGGTGGCTTTGTCTTCTTCTTTTGTCAATTCCACTATTTGTTTGGG</t>
  </si>
  <si>
    <t>C-42-T;A-54-T</t>
  </si>
  <si>
    <t>-0.3496741695766953</t>
  </si>
  <si>
    <t>0.13415248911981872</t>
  </si>
  <si>
    <t>34.61146083505253</t>
  </si>
  <si>
    <t>GATCCAGATCTAACTTGGGGTGGCTTTGTCTTCTTCTTTTGTCAATTCCACTCATTGTTTGGG</t>
  </si>
  <si>
    <t>C-42-T;A-53-C</t>
  </si>
  <si>
    <t>-0.3758400146474037</t>
  </si>
  <si>
    <t>0.10704707279629075</t>
  </si>
  <si>
    <t>33.71756843796937</t>
  </si>
  <si>
    <t>GATCCAGATCTAACTTGGGGTGGCTTTGTCTTCTTCTTTTGTCAATTCCACTGATTGTTTGGG</t>
  </si>
  <si>
    <t>C-42-T;A-53-G</t>
  </si>
  <si>
    <t>0.1059501682027269</t>
  </si>
  <si>
    <t>0.11101611070290417</t>
  </si>
  <si>
    <t>54.58773386380569</t>
  </si>
  <si>
    <t>GATCCAGATCTAACTTGGGGTGGCTTTGTCTTCTTCTTTTGTCAATTCCACTTATTGTTTGGG</t>
  </si>
  <si>
    <t>C-42-T;A-53-T</t>
  </si>
  <si>
    <t>-0.8214362221823038</t>
  </si>
  <si>
    <t>0.1426163368467722</t>
  </si>
  <si>
    <t>21.594157945425472</t>
  </si>
  <si>
    <t>GATCCAGATCTAACTTGGGGTGGCTTTGTCTTCTTCTTTTGTCAATTCCAGTAATTGTTTGGG</t>
  </si>
  <si>
    <t>C-42-T;C-51-G</t>
  </si>
  <si>
    <t>-0.22773709707641931</t>
  </si>
  <si>
    <t>0.09722715164079333</t>
  </si>
  <si>
    <t>39.09997930565544</t>
  </si>
  <si>
    <t>GATCCAGATCTAACTTGGGGTGGCTTTGTCTTCTTCTTTTGTCAATTCCATTAATTGTTTGGG</t>
  </si>
  <si>
    <t>C-42-T;C-51-T</t>
  </si>
  <si>
    <t>-1.8700234132990352</t>
  </si>
  <si>
    <t>0.3204764998811128</t>
  </si>
  <si>
    <t>7.567294617717035</t>
  </si>
  <si>
    <t>GATCCAGATCTAACTTGGGGTGGCTTTGTCTTCTTCTTTTGTCAATTCCCCTAATTGTTTGGG</t>
  </si>
  <si>
    <t>C-42-T;A-50-C</t>
  </si>
  <si>
    <t>-1.8943832973833077</t>
  </si>
  <si>
    <t>0.41206287373961475</t>
  </si>
  <si>
    <t>7.385183308563773</t>
  </si>
  <si>
    <t>GATCCAGATCTAACTTGGGGTGGCTTTGTCTTCTTCTTTTGTCAATTCCGCTAATTGTTTGGG</t>
  </si>
  <si>
    <t>C-42-T;A-50-G</t>
  </si>
  <si>
    <t>-0.5327843367569122</t>
  </si>
  <si>
    <t>0.12475069786668012</t>
  </si>
  <si>
    <t>28.820147197724324</t>
  </si>
  <si>
    <t>GATCCAGATCTAACTTGGGGTGGCTTTGTCTTCTTCTTTTGTCAATTCCTCTAATTGTTTGGG</t>
  </si>
  <si>
    <t>C-42-T;A-50-T</t>
  </si>
  <si>
    <t>-1.7967524492288063</t>
  </si>
  <si>
    <t>0.28453490545012367</t>
  </si>
  <si>
    <t>8.142575948736525</t>
  </si>
  <si>
    <t>GATCCAGATCTAACTTGGGGTGGCTTTGTCTTCTTCTTTTGTCAATTCGACTAATTGTTTGGG</t>
  </si>
  <si>
    <t>C-42-T;C-49-G</t>
  </si>
  <si>
    <t>-0.10729409076612012</t>
  </si>
  <si>
    <t>0.08264249337596777</t>
  </si>
  <si>
    <t>44.10463786960513</t>
  </si>
  <si>
    <t>GATCCAGATCTAACTTGGGGTGGCTTTGTCTTCTTCTTTTGTCAATTCTACTAATTGTTTGGG</t>
  </si>
  <si>
    <t>C-42-T;C-49-T</t>
  </si>
  <si>
    <t>-0.5141335069596158</t>
  </si>
  <si>
    <t>0.12527424293636488</t>
  </si>
  <si>
    <t>29.36271076054815</t>
  </si>
  <si>
    <t>GATCCAGATCTAACTTGGGGTGGCTTTGTCTTCTTCTTTTGTCAATTGCACTAATTGTTTGGG</t>
  </si>
  <si>
    <t>C-42-T;C-48-G</t>
  </si>
  <si>
    <t>-1.67017419320283</t>
  </si>
  <si>
    <t>0.19614905629188623</t>
  </si>
  <si>
    <t>9.241321007343718</t>
  </si>
  <si>
    <t>GATCCAGATCTAACTTGGGGTGGCTTTGTCTTCTTCTTTTGTCAATTTCACTAATTGTTTGGG</t>
  </si>
  <si>
    <t>C-42-T;C-48-T</t>
  </si>
  <si>
    <t>-1.8831212655946568</t>
  </si>
  <si>
    <t>0.2548719161931996</t>
  </si>
  <si>
    <t>7.468825584685403</t>
  </si>
  <si>
    <t>GATCCAGATCTAACTTGGGGTGGCTTTGTCTTCTTCTTTTGTCACTTCCACTAATTGTTTGGG</t>
  </si>
  <si>
    <t>C-42-T;A-45-C</t>
  </si>
  <si>
    <t>-0.6436653328901314</t>
  </si>
  <si>
    <t>0.1354238916057009</t>
  </si>
  <si>
    <t>25.795336039166994</t>
  </si>
  <si>
    <t>GATCCAGATCTAACTTGGGGTGGCTTTGTCTTCTTCTTTTGTCAGTTCCACTAATTGTTTGGG</t>
  </si>
  <si>
    <t>C-42-T;A-45-G</t>
  </si>
  <si>
    <t>-0.6328136213689312</t>
  </si>
  <si>
    <t>0.13115611002097596</t>
  </si>
  <si>
    <t>26.07678391812374</t>
  </si>
  <si>
    <t>GATCCAGATCTAACTTGGGGTGGCTTTGTCTTCTTCTTTTGTCATTTCCACTAATTGTTTGGG</t>
  </si>
  <si>
    <t>C-42-T;A-45-T</t>
  </si>
  <si>
    <t>-1.4304741548046456</t>
  </si>
  <si>
    <t>0.17675079586583006</t>
  </si>
  <si>
    <t>11.744498051565017</t>
  </si>
  <si>
    <t>GATCCAGATCTAACTTGGGGTGGCTTTGTCTTCTTCTTTTGTCCATTCCACTAATTGTTTGGG</t>
  </si>
  <si>
    <t>C-42-T;A-44-C</t>
  </si>
  <si>
    <t>-0.4833522489355177</t>
  </si>
  <si>
    <t>0.1342656927851249</t>
  </si>
  <si>
    <t>30.280586144587144</t>
  </si>
  <si>
    <t>GATCCAGATCTAACTTGGGGTGGCTTTGTCTTCTTCTTTTGTCGATTCCACTAATTGTTTGGG</t>
  </si>
  <si>
    <t>C-42-T;A-44-G</t>
  </si>
  <si>
    <t>0.23653245687196467</t>
  </si>
  <si>
    <t>0.07314521972593224</t>
  </si>
  <si>
    <t>62.20226983929358</t>
  </si>
  <si>
    <t>GATCCAGATCTAACTTGGGGTGGCTTTGTCTTCTTCTTTTGTCTATTCCACTAATTGTTTGGG</t>
  </si>
  <si>
    <t>C-42-T;A-44-T</t>
  </si>
  <si>
    <t>-1.7508490374995211</t>
  </si>
  <si>
    <t>0.24232992779973928</t>
  </si>
  <si>
    <t>8.52505945467728</t>
  </si>
  <si>
    <t>GATCCAGATCTAACTTGGGGTGGCTTTGTCTTCTTCTTTTGTGAATTCCACTAATTGTTTGGG</t>
  </si>
  <si>
    <t>C-42-T;C-43-G</t>
  </si>
  <si>
    <t>0.10946479309779028</t>
  </si>
  <si>
    <t>0.07882611409198005</t>
  </si>
  <si>
    <t>54.779926817438266</t>
  </si>
  <si>
    <t>GATCCAGATCTAACTTGGGGTGGCTTTGTCTTCTTCTTTTGTTAATTCCACTAATTGTTTGGG</t>
  </si>
  <si>
    <t>C-42-T;C-43-T</t>
  </si>
  <si>
    <t>-2.287152989574348</t>
  </si>
  <si>
    <t>0.26242968645238995</t>
  </si>
  <si>
    <t>4.986359304727673</t>
  </si>
  <si>
    <t>GATCCAGATCTAACTTGGGGTGGCTTTGTCTTCTTCTTTTTACAATTCCACTAATTGTTTGGG</t>
  </si>
  <si>
    <t>G-41-T;C-42-A</t>
  </si>
  <si>
    <t>-0.6212600704158855</t>
  </si>
  <si>
    <t>0.20587201684752804</t>
  </si>
  <si>
    <t>26.379810515657727</t>
  </si>
  <si>
    <t>GATCCAGATCTAACTTGGGGTGGCTTTGTCTTCTTCTTTTTCAAATTCCACTAATTGTTTGGG</t>
  </si>
  <si>
    <t>G-41-T;C-43-A</t>
  </si>
  <si>
    <t>-0.47308432863327465</t>
  </si>
  <si>
    <t>0.15085538227080794</t>
  </si>
  <si>
    <t>30.593106511181567</t>
  </si>
  <si>
    <t>GATCCAGATCTAACTTGGGGTGGCTTTGTCTTCTTCTTTTTCCAAATCCACTAATTGTTTGGG</t>
  </si>
  <si>
    <t>G-41-T;T-46-A</t>
  </si>
  <si>
    <t>-0.37117986003665093</t>
  </si>
  <si>
    <t>0.18838962069590737</t>
  </si>
  <si>
    <t>33.87506421228997</t>
  </si>
  <si>
    <t>GATCCAGATCTAACTTGGGGTGGCTTTGTCTTCTTCTTTTTCCAACTCCACTAATTGTTTGGG</t>
  </si>
  <si>
    <t>G-41-T;T-46-C</t>
  </si>
  <si>
    <t>0.15627234988440636</t>
  </si>
  <si>
    <t>0.12131596291712061</t>
  </si>
  <si>
    <t>57.40499868767039</t>
  </si>
  <si>
    <t>GATCCAGATCTAACTTGGGGTGGCTTTGTCTTCTTCTTTTTCCAAGTCCACTAATTGTTTGGG</t>
  </si>
  <si>
    <t>G-41-T;T-46-G</t>
  </si>
  <si>
    <t>-0.3769593588906917</t>
  </si>
  <si>
    <t>0.12883083388921465</t>
  </si>
  <si>
    <t>33.67984798686399</t>
  </si>
  <si>
    <t>GATCCAGATCTAACTTGGGGTGGCTTTGTCTTCTTCTTTTTCCAATACCACTAATTGTTTGGG</t>
  </si>
  <si>
    <t>G-41-T;T-47-A</t>
  </si>
  <si>
    <t>-1.7565459469308569</t>
  </si>
  <si>
    <t>0.39279875517125185</t>
  </si>
  <si>
    <t>8.476631040190561</t>
  </si>
  <si>
    <t>GATCCAGATCTAACTTGGGGTGGCTTTGTCTTCTTCTTTTTCCAATCCCACTAATTGTTTGGG</t>
  </si>
  <si>
    <t>G-41-T;T-47-C</t>
  </si>
  <si>
    <t>-2.081870882538876</t>
  </si>
  <si>
    <t>0.5624636782940751</t>
  </si>
  <si>
    <t>6.122608016653446</t>
  </si>
  <si>
    <t>GATCCAGATCTAACTTGGGGTGGCTTTGTCTTCTTCTTTTTCCAATGCCACTAATTGTTTGGG</t>
  </si>
  <si>
    <t>G-41-T;T-47-G</t>
  </si>
  <si>
    <t>-1.2090427057490192</t>
  </si>
  <si>
    <t>0.21309831866580153</t>
  </si>
  <si>
    <t>14.65550934174344</t>
  </si>
  <si>
    <t>GATCCAGATCTAACTTGGGGTGGCTTTGTCTTCTTCTTTTTCCAATTACACTAATTGTTTGGG</t>
  </si>
  <si>
    <t>G-41-T;C-48-A</t>
  </si>
  <si>
    <t>-2.640835101506406</t>
  </si>
  <si>
    <t>0.6224446364910131</t>
  </si>
  <si>
    <t>3.500913495985417</t>
  </si>
  <si>
    <t>GATCCAGATCTAACTTGGGGTGGCTTTGTCTTCTTCTTTTTCCAATTCAACTAATTGTTTGGG</t>
  </si>
  <si>
    <t>G-41-T;C-49-A</t>
  </si>
  <si>
    <t>-0.05554275991585517</t>
  </si>
  <si>
    <t>0.13225729661341556</t>
  </si>
  <si>
    <t>46.4472042412104</t>
  </si>
  <si>
    <t>GATCCAGATCTAACTTGGGGTGGCTTTGTCTTCTTCTTTTTCCAATTCCAATAATTGTTTGGG</t>
  </si>
  <si>
    <t>G-41-T;C-51-A</t>
  </si>
  <si>
    <t>-2.199818288412938</t>
  </si>
  <si>
    <t>0.6681946832583459</t>
  </si>
  <si>
    <t>5.441423755507065</t>
  </si>
  <si>
    <t>GATCCAGATCTAACTTGGGGTGGCTTTGTCTTCTTCTTTTTCCAATTCCACAAATTGTTTGGG</t>
  </si>
  <si>
    <t>G-41-T;T-52-A</t>
  </si>
  <si>
    <t>-0.29967709827324274</t>
  </si>
  <si>
    <t>0.1510853097670446</t>
  </si>
  <si>
    <t>36.38592181576185</t>
  </si>
  <si>
    <t>GATCCAGATCTAACTTGGGGTGGCTTTGTCTTCTTCTTTTTCCAATTCCACCAATTGTTTGGG</t>
  </si>
  <si>
    <t>G-41-T;T-52-C</t>
  </si>
  <si>
    <t>0.06149342824351589</t>
  </si>
  <si>
    <t>0.15213608655922287</t>
  </si>
  <si>
    <t>52.21409424012417</t>
  </si>
  <si>
    <t>GATCCAGATCTAACTTGGGGTGGCTTTGTCTTCTTCTTTTTCCAATTCCACGAATTGTTTGGG</t>
  </si>
  <si>
    <t>G-41-T;T-52-G</t>
  </si>
  <si>
    <t>0.7887543525262131</t>
  </si>
  <si>
    <t>0.1067967961059665</t>
  </si>
  <si>
    <t>GATCCAGATCTAACTTGGGGTGGCTTTGTCTTCTTCTTTTTCCAATTCCACTAAATGTTTGGG</t>
  </si>
  <si>
    <t>G-41-T;T-55-A</t>
  </si>
  <si>
    <t>-0.46599622701957</t>
  </si>
  <si>
    <t>0.17645349113578568</t>
  </si>
  <si>
    <t>30.81072389476342</t>
  </si>
  <si>
    <t>GATCCAGATCTAACTTGGGGTGGCTTTGTCTTCTTCTTTTTCCAATTCCACTAACTGTTTGGG</t>
  </si>
  <si>
    <t>G-41-T;T-55-C</t>
  </si>
  <si>
    <t>-0.7145462512909383</t>
  </si>
  <si>
    <t>0.18078080505306676</t>
  </si>
  <si>
    <t>24.03023390341903</t>
  </si>
  <si>
    <t>GATCCAGATCTAACTTGGGGTGGCTTTGTCTTCTTCTTTTTCCAATTCCACTAAGTGTTTGGG</t>
  </si>
  <si>
    <t>G-41-T;T-55-G</t>
  </si>
  <si>
    <t>-0.39569463309780706</t>
  </si>
  <si>
    <t>0.16285203289957895</t>
  </si>
  <si>
    <t>33.05472104729267</t>
  </si>
  <si>
    <t>GATCCAGATCTAACTTGGGGTGGCTTTGTCTTCTTCTTTTTCCAATTCCACTAATAGTTTGGG</t>
  </si>
  <si>
    <t>G-41-T;T-56-A</t>
  </si>
  <si>
    <t>-1.2228512086542664</t>
  </si>
  <si>
    <t>0.33972358465144437</t>
  </si>
  <si>
    <t>14.454529507206182</t>
  </si>
  <si>
    <t>GATCCAGATCTAACTTGGGGTGGCTTTGTCTTCTTCTTTTTCCAATTCCACTAATCGTTTGGG</t>
  </si>
  <si>
    <t>G-41-T;T-56-C</t>
  </si>
  <si>
    <t>-0.7141429288034354</t>
  </si>
  <si>
    <t>0.18280830864166922</t>
  </si>
  <si>
    <t>24.03992779188243</t>
  </si>
  <si>
    <t>GATCCAGATCTAACTTGGGGTGGCTTTGTCTTCTTCTTTTTCCAATTCCACTAATGGTTTGGG</t>
  </si>
  <si>
    <t>G-41-T;T-56-G</t>
  </si>
  <si>
    <t>-0.7739878070713414</t>
  </si>
  <si>
    <t>0.23417873217201401</t>
  </si>
  <si>
    <t>22.643463605198285</t>
  </si>
  <si>
    <t>GATCCAGATCTAACTTGGGGTGGCTTTGTCTTCTTCTTTTTCCAATTCCACTAATTATTTGGG</t>
  </si>
  <si>
    <t>G-41-T;G-57-A</t>
  </si>
  <si>
    <t>-0.8650216924192393</t>
  </si>
  <si>
    <t>0.17661390328933488</t>
  </si>
  <si>
    <t>20.67318277778961</t>
  </si>
  <si>
    <t>GATCCAGATCTAACTTGGGGTGGCTTTGTCTTCTTCTTTTTCCAATTCCACTAATTCTTTGGG</t>
  </si>
  <si>
    <t>G-41-T;G-57-C</t>
  </si>
  <si>
    <t>-1.612115255439055</t>
  </si>
  <si>
    <t>0.44463104507622025</t>
  </si>
  <si>
    <t>9.793743655994975</t>
  </si>
  <si>
    <t>GATCCAGATCTAACTTGGGGTGGCTTTGTCTTCTTCTTTTTCCAATTCCACTAATTGATTGGG</t>
  </si>
  <si>
    <t>G-41-T;T-58-A</t>
  </si>
  <si>
    <t>-0.570559910335313</t>
  </si>
  <si>
    <t>0.14619974408837466</t>
  </si>
  <si>
    <t>27.751756194137087</t>
  </si>
  <si>
    <t>GATCCAGATCTAACTTGGGGTGGCTTTGTCTTCTTCTTTTTCCAATTCCACTAATTGCTTGGG</t>
  </si>
  <si>
    <t>G-41-T;T-58-C</t>
  </si>
  <si>
    <t>-0.7308406814719616</t>
  </si>
  <si>
    <t>0.18604376790749255</t>
  </si>
  <si>
    <t>23.64184779330171</t>
  </si>
  <si>
    <t>GATCCAGATCTAACTTGGGGTGGCTTTGTCTTCTTCTTTTTCCAATTCCACTAATTGGTTGGG</t>
  </si>
  <si>
    <t>G-41-T;T-58-G</t>
  </si>
  <si>
    <t>-1.6947139997181861</t>
  </si>
  <si>
    <t>0.37245810551437253</t>
  </si>
  <si>
    <t>9.017300727054948</t>
  </si>
  <si>
    <t>GATCCAGATCTAACTTGGGGTGGCTTTGTCTTCTTCTTTTTCCAATTCCACTAATTGTATGGG</t>
  </si>
  <si>
    <t>G-41-T;T-59-A</t>
  </si>
  <si>
    <t>-0.7997614694775872</t>
  </si>
  <si>
    <t>0.19163762736334755</t>
  </si>
  <si>
    <t>22.067315238657695</t>
  </si>
  <si>
    <t>GATCCAGATCTAACTTGGGGTGGCTTTGTCTTCTTCTTTTTCCAATTCCACTAATTGTCTGGG</t>
  </si>
  <si>
    <t>G-41-T;T-59-C</t>
  </si>
  <si>
    <t>-0.9064556363712524</t>
  </si>
  <si>
    <t>0.2749624793905238</t>
  </si>
  <si>
    <t>19.83411427719856</t>
  </si>
  <si>
    <t>GATCCAGATCTAACTTGGGGTGGCTTTGTCTTCTTCTTTTTCCAATTCCACTAATTGTGTGGG</t>
  </si>
  <si>
    <t>G-41-T;T-59-G</t>
  </si>
  <si>
    <t>-0.6418898899892688</t>
  </si>
  <si>
    <t>0.3026722870381013</t>
  </si>
  <si>
    <t>25.8411748654814</t>
  </si>
  <si>
    <t>GATCCAGATCTAACTTGGGGTGGCTTTGTCTTCTTCTTTTTCCAATTCCACTAATTGTTCGGG</t>
  </si>
  <si>
    <t>G-41-T;T-60-C</t>
  </si>
  <si>
    <t>-1.5998425995741166</t>
  </si>
  <si>
    <t>0.2397117771927659</t>
  </si>
  <si>
    <t>9.914679485499972</t>
  </si>
  <si>
    <t>GATCCAGATCTAACTTGGGGTGGCTTTGTCTTCTTCTTTTTCCAATTCCACTAATTGTTGGGG</t>
  </si>
  <si>
    <t>G-41-T;T-60-G</t>
  </si>
  <si>
    <t>-2.0610381749475954</t>
  </si>
  <si>
    <t>0.36964783397171175</t>
  </si>
  <si>
    <t>6.251496404763148</t>
  </si>
  <si>
    <t>GATCCAGATCTAACTTGGGGTGGCTTTGTCTTCTTCTTTTTCCAATTCCACTAATTGTTTAGG</t>
  </si>
  <si>
    <t>G-41-T;G-61-A</t>
  </si>
  <si>
    <t>-2.147654843123142</t>
  </si>
  <si>
    <t>0.30326112864816984</t>
  </si>
  <si>
    <t>5.732800711490861</t>
  </si>
  <si>
    <t>GATCCAGATCTAACTTGGGGTGGCTTTGTCTTCTTCTTTTTCCAATTCCACTAATTGTTTCGG</t>
  </si>
  <si>
    <t>G-41-T;G-61-C</t>
  </si>
  <si>
    <t>-0.5881866227698251</t>
  </si>
  <si>
    <t>0.15277397795844194</t>
  </si>
  <si>
    <t>27.266869997413707</t>
  </si>
  <si>
    <t>GATCCAGATCTAACTTGGGGTGGCTTTGTCTTCTTCTTTTTCCAATTCCACTAATTGTTTGAG</t>
  </si>
  <si>
    <t>G-41-T;G-62-A</t>
  </si>
  <si>
    <t>0.3336291147668415</t>
  </si>
  <si>
    <t>0.08427693807195472</t>
  </si>
  <si>
    <t>68.54484136508167</t>
  </si>
  <si>
    <t>GATCCAGATCTAACTTGGGGTGGCTTTGTCTTCTTCTTTTTCCAATTCCACTAATTGTTTGCG</t>
  </si>
  <si>
    <t>G-41-T;G-62-C</t>
  </si>
  <si>
    <t>-0.2582914145892373</t>
  </si>
  <si>
    <t>0.1402439837686062</t>
  </si>
  <si>
    <t>37.92337286189558</t>
  </si>
  <si>
    <t>GATCCAGATCTAACTTGGGGTGGCTTTGTCTTCTTCTTTTTCCAATTCCACTAATTGTTTGGA</t>
  </si>
  <si>
    <t>G-41-T;G-63-A</t>
  </si>
  <si>
    <t>-3.2070139892870113</t>
  </si>
  <si>
    <t>1.0268377092248764</t>
  </si>
  <si>
    <t>1.9874353635106992</t>
  </si>
  <si>
    <t>GATCCAGATCTAACTTGGGGTGGCTTTGTCTTCTTCTTTTTCCAATTCCACTAATTGTTTGGG</t>
  </si>
  <si>
    <t>G-41-T</t>
  </si>
  <si>
    <t>-1.1220389199713554</t>
  </si>
  <si>
    <t>0.02817164495926899</t>
  </si>
  <si>
    <t>15.987707006277631</t>
  </si>
  <si>
    <t>GATCCAGATCTAACTTGGGGTGGCTTTGTCTTCTTCTTTTTCCAATTCCACTAATTGTTTGTG</t>
  </si>
  <si>
    <t>G-41-T;G-62-T</t>
  </si>
  <si>
    <t>-0.602449795506665</t>
  </si>
  <si>
    <t>0.22658713089882693</t>
  </si>
  <si>
    <t>26.880718341010887</t>
  </si>
  <si>
    <t>GATCCAGATCTAACTTGGGGTGGCTTTGTCTTCTTCTTTTTCCAATTCCACTAATTGTTTTGG</t>
  </si>
  <si>
    <t>G-41-T;G-61-T</t>
  </si>
  <si>
    <t>-0.45909925227469545</t>
  </si>
  <si>
    <t>0.1797113813655315</t>
  </si>
  <si>
    <t>31.02395917323346</t>
  </si>
  <si>
    <t>GATCCAGATCTAACTTGGGGTGGCTTTGTCTTCTTCTTTTTCCAATTCCACTAATTTTTTGGG</t>
  </si>
  <si>
    <t>G-41-T;G-57-T</t>
  </si>
  <si>
    <t>-1.6213290185083342</t>
  </si>
  <si>
    <t>0.30468662031810634</t>
  </si>
  <si>
    <t>9.703920860810104</t>
  </si>
  <si>
    <t>GATCCAGATCTAACTTGGGGTGGCTTTGTCTTCTTCTTTTTCCAATTCCACTACTTGTTTGGG</t>
  </si>
  <si>
    <t>G-41-T;A-54-C</t>
  </si>
  <si>
    <t>-0.23777973918281847</t>
  </si>
  <si>
    <t>0.14214924916473073</t>
  </si>
  <si>
    <t>38.709277330843506</t>
  </si>
  <si>
    <t>GATCCAGATCTAACTTGGGGTGGCTTTGTCTTCTTCTTTTTCCAATTCCACTAGTTGTTTGGG</t>
  </si>
  <si>
    <t>G-41-T;A-54-G</t>
  </si>
  <si>
    <t>-1.0626574295526585</t>
  </si>
  <si>
    <t>0.2496153009215353</t>
  </si>
  <si>
    <t>16.96583481749145</t>
  </si>
  <si>
    <t>GATCCAGATCTAACTTGGGGTGGCTTTGTCTTCTTCTTTTTCCAATTCCACTATTTGTTTGGG</t>
  </si>
  <si>
    <t>G-41-T;A-54-T</t>
  </si>
  <si>
    <t>-1.001249459525189</t>
  </si>
  <si>
    <t>0.20592966956372732</t>
  </si>
  <si>
    <t>18.040325816902403</t>
  </si>
  <si>
    <t>GATCCAGATCTAACTTGGGGTGGCTTTGTCTTCTTCTTTTTCCAATTCCACTCATTGTTTGGG</t>
  </si>
  <si>
    <t>G-41-T;A-53-C</t>
  </si>
  <si>
    <t>-0.7292582524813385</t>
  </si>
  <si>
    <t>0.19693638672239608</t>
  </si>
  <si>
    <t>23.679288954818468</t>
  </si>
  <si>
    <t>GATCCAGATCTAACTTGGGGTGGCTTTGTCTTCTTCTTTTTCCAATTCCACTGATTGTTTGGG</t>
  </si>
  <si>
    <t>G-41-T;A-53-G</t>
  </si>
  <si>
    <t>-0.058332663983662277</t>
  </si>
  <si>
    <t>0.13756359040223357</t>
  </si>
  <si>
    <t>46.317801591583354</t>
  </si>
  <si>
    <t>GATCCAGATCTAACTTGGGGTGGCTTTGTCTTCTTCTTTTTCCAATTCCACTTATTGTTTGGG</t>
  </si>
  <si>
    <t>G-41-T;A-53-T</t>
  </si>
  <si>
    <t>-1.3877113106314107</t>
  </si>
  <si>
    <t>0.27220149648560116</t>
  </si>
  <si>
    <t>12.257619261468585</t>
  </si>
  <si>
    <t>GATCCAGATCTAACTTGGGGTGGCTTTGTCTTCTTCTTTTTCCAATTCCAGTAATTGTTTGGG</t>
  </si>
  <si>
    <t>G-41-T;C-51-G</t>
  </si>
  <si>
    <t>-0.5147957641613894</t>
  </si>
  <si>
    <t>0.14957353050458372</t>
  </si>
  <si>
    <t>29.34327153147859</t>
  </si>
  <si>
    <t>GATCCAGATCTAACTTGGGGTGGCTTTGTCTTCTTCTTTTTCCAATTCCATTAATTGTTTGGG</t>
  </si>
  <si>
    <t>G-41-T;C-51-T</t>
  </si>
  <si>
    <t>-1.987133618707295</t>
  </si>
  <si>
    <t>0.7570297225826261</t>
  </si>
  <si>
    <t>6.731011409489518</t>
  </si>
  <si>
    <t>GATCCAGATCTAACTTGGGGTGGCTTTGTCTTCTTCTTTTTCCAATTCCCCTAATTGTTTGGG</t>
  </si>
  <si>
    <t>G-41-T;A-50-C</t>
  </si>
  <si>
    <t>-2.786353467763238</t>
  </si>
  <si>
    <t>1.3245225806883267</t>
  </si>
  <si>
    <t>3.0267988231773844</t>
  </si>
  <si>
    <t>GATCCAGATCTAACTTGGGGTGGCTTTGTCTTCTTCTTTTTCCAATTCCGCTAATTGTTTGGG</t>
  </si>
  <si>
    <t>G-41-T;A-50-G</t>
  </si>
  <si>
    <t>-0.7271244520156895</t>
  </si>
  <si>
    <t>0.16852032504857745</t>
  </si>
  <si>
    <t>23.729869778117003</t>
  </si>
  <si>
    <t>GATCCAGATCTAACTTGGGGTGGCTTTGTCTTCTTCTTTTTCCAATTCCTCTAATTGTTTGGG</t>
  </si>
  <si>
    <t>G-41-T;A-50-T</t>
  </si>
  <si>
    <t>-1.7462295317116805</t>
  </si>
  <si>
    <t>0.4145553432644934</t>
  </si>
  <si>
    <t>8.564532118073375</t>
  </si>
  <si>
    <t>GATCCAGATCTAACTTGGGGTGGCTTTGTCTTCTTCTTTTTCCAATTCGACTAATTGTTTGGG</t>
  </si>
  <si>
    <t>G-41-T;C-49-G</t>
  </si>
  <si>
    <t>0.15774234298860712</t>
  </si>
  <si>
    <t>0.10474592580164278</t>
  </si>
  <si>
    <t>57.489445692938986</t>
  </si>
  <si>
    <t>GATCCAGATCTAACTTGGGGTGGCTTTGTCTTCTTCTTTTTCCAATTCTACTAATTGTTTGGG</t>
  </si>
  <si>
    <t>G-41-T;C-49-T</t>
  </si>
  <si>
    <t>-0.9421371606173586</t>
  </si>
  <si>
    <t>0.18022164742094599</t>
  </si>
  <si>
    <t>19.13888011611357</t>
  </si>
  <si>
    <t>GATCCAGATCTAACTTGGGGTGGCTTTGTCTTCTTCTTTTTCCAATTGCACTAATTGTTTGGG</t>
  </si>
  <si>
    <t>G-41-T;C-48-G</t>
  </si>
  <si>
    <t>-1.547192737239919</t>
  </si>
  <si>
    <t>0.2777446577981181</t>
  </si>
  <si>
    <t>10.450672156730782</t>
  </si>
  <si>
    <t>GATCCAGATCTAACTTGGGGTGGCTTTGTCTTCTTCTTTTTCCACTTCCACTAATTGTTTGGG</t>
  </si>
  <si>
    <t>G-41-T;A-45-C</t>
  </si>
  <si>
    <t>-0.5511224303397645</t>
  </si>
  <si>
    <t>0.15312714719120835</t>
  </si>
  <si>
    <t>28.2964570564592</t>
  </si>
  <si>
    <t>GATCCAGATCTAACTTGGGGTGGCTTTGTCTTCTTCTTTTTCCAGTTCCACTAATTGTTTGGG</t>
  </si>
  <si>
    <t>G-41-T;A-45-G</t>
  </si>
  <si>
    <t>0.3159498869224066</t>
  </si>
  <si>
    <t>0.11236338442779446</t>
  </si>
  <si>
    <t>67.3436706680829</t>
  </si>
  <si>
    <t>GATCCAGATCTAACTTGGGGTGGCTTTGTCTTCTTCTTTTTCCATTTCCACTAATTGTTTGGG</t>
  </si>
  <si>
    <t>G-41-T;A-45-T</t>
  </si>
  <si>
    <t>-1.9180120145701471</t>
  </si>
  <si>
    <t>0.3798336752179613</t>
  </si>
  <si>
    <t>7.212726392359969</t>
  </si>
  <si>
    <t>GATCCAGATCTAACTTGGGGTGGCTTTGTCTTCTTCTTTTTCCCATTCCACTAATTGTTTGGG</t>
  </si>
  <si>
    <t>G-41-T;A-44-C</t>
  </si>
  <si>
    <t>-1.3614330429076762</t>
  </si>
  <si>
    <t>0.28069226893921384</t>
  </si>
  <si>
    <t>12.583997812105958</t>
  </si>
  <si>
    <t>GATCCAGATCTAACTTGGGGTGGCTTTGTCTTCTTCTTTTTCCGATTCCACTAATTGTTTGGG</t>
  </si>
  <si>
    <t>G-41-T;A-44-G</t>
  </si>
  <si>
    <t>-0.3525205281411933</t>
  </si>
  <si>
    <t>0.11252214463777212</t>
  </si>
  <si>
    <t>34.51308428096709</t>
  </si>
  <si>
    <t>GATCCAGATCTAACTTGGGGTGGCTTTGTCTTCTTCTTTTTCCTATTCCACTAATTGTTTGGG</t>
  </si>
  <si>
    <t>G-41-T;A-44-T</t>
  </si>
  <si>
    <t>-1.3150111599706948</t>
  </si>
  <si>
    <t>0.3226752952129875</t>
  </si>
  <si>
    <t>13.181942160137433</t>
  </si>
  <si>
    <t>GATCCAGATCTAACTTGGGGTGGCTTTGTCTTCTTCTTTTTCGAATTCCACTAATTGTTTGGG</t>
  </si>
  <si>
    <t>G-41-T;C-43-G</t>
  </si>
  <si>
    <t>-0.06640462457831205</t>
  </si>
  <si>
    <t>0.12265261704067461</t>
  </si>
  <si>
    <t>45.94543102444044</t>
  </si>
  <si>
    <t>GATCCAGATCTAACTTGGGGTGGCTTTGTCTTCTTCTTTTTCTAATTCCACTAATTGTTTGGG</t>
  </si>
  <si>
    <t>G-41-T;C-43-T</t>
  </si>
  <si>
    <t>-1.9245443202506975</t>
  </si>
  <si>
    <t>0.6596487050285473</t>
  </si>
  <si>
    <t>7.165764211429085</t>
  </si>
  <si>
    <t>GATCCAGATCTAACTTGGGGTGGCTTTGTCTTCTTCTTTTTGCAATTCCACTAATTGTTTGGG</t>
  </si>
  <si>
    <t>G-41-T;C-42-G</t>
  </si>
  <si>
    <t>-0.5073915450403377</t>
  </si>
  <si>
    <t>0.14741835383500906</t>
  </si>
  <si>
    <t>29.561341867640753</t>
  </si>
  <si>
    <t>GATCCAGATCTAACTTGGGGTGGCTTTGTCTTCTTCTTTTTTCAATTCCACTAATTGTTTGGG</t>
  </si>
  <si>
    <t>G-41-T;C-42-T</t>
  </si>
  <si>
    <t>-1.4392360488957217</t>
  </si>
  <si>
    <t>0.21945058964328173</t>
  </si>
  <si>
    <t>11.642043506878043</t>
  </si>
  <si>
    <t>GATCCAGATCTAACTTGGGGTGGCTTTGTCTTCTTGATTTGCCAATTCCACTAATTGTTTGGG</t>
  </si>
  <si>
    <t>C-36-G;T-37-A</t>
  </si>
  <si>
    <t>0.07332229552131506</t>
  </si>
  <si>
    <t>0.11125346739743078</t>
  </si>
  <si>
    <t>52.83539522993367</t>
  </si>
  <si>
    <t>GATCCAGATCTAACTTGGGGTGGCTTTGTCTTCTTGCTTTGCCAATTCCACTAATTGTTTGGG</t>
  </si>
  <si>
    <t>C-36-G;T-37-C</t>
  </si>
  <si>
    <t>0.026465811467515143</t>
  </si>
  <si>
    <t>0.11067137038650249</t>
  </si>
  <si>
    <t>50.416819834000584</t>
  </si>
  <si>
    <t>GATCCAGATCTAACTTGGGGTGGCTTTGTCTTCTTGGTTTGCCAATTCCACTAATTGTTTGGG</t>
  </si>
  <si>
    <t>C-36-G;T-37-G</t>
  </si>
  <si>
    <t>0.26321582044134684</t>
  </si>
  <si>
    <t>0.07627070048306797</t>
  </si>
  <si>
    <t>63.88437796746673</t>
  </si>
  <si>
    <t>GATCCAGATCTAACTTGGGGTGGCTTTGTCTTCTTGTATTGCCAATTCCACTAATTGTTTGGG</t>
  </si>
  <si>
    <t>C-36-G;T-38-A</t>
  </si>
  <si>
    <t>-0.045232790335965556</t>
  </si>
  <si>
    <t>0.09431944893245012</t>
  </si>
  <si>
    <t>46.928550573291666</t>
  </si>
  <si>
    <t>GATCCAGATCTAACTTGGGGTGGCTTTGTCTTCTTGTCTTGCCAATTCCACTAATTGTTTGGG</t>
  </si>
  <si>
    <t>C-36-G;T-38-C</t>
  </si>
  <si>
    <t>0.010336807255660468</t>
  </si>
  <si>
    <t>0.0882425594476155</t>
  </si>
  <si>
    <t>49.610169455308466</t>
  </si>
  <si>
    <t>GATCCAGATCTAACTTGGGGTGGCTTTGTCTTCTTGTGTTGCCAATTCCACTAATTGTTTGGG</t>
  </si>
  <si>
    <t>C-36-G;T-38-G</t>
  </si>
  <si>
    <t>-0.15606081924964807</t>
  </si>
  <si>
    <t>0.09889052033507871</t>
  </si>
  <si>
    <t>42.00540143253055</t>
  </si>
  <si>
    <t>GATCCAGATCTAACTTGGGGTGGCTTTGTCTTCTTGTTATGCCAATTCCACTAATTGTTTGGG</t>
  </si>
  <si>
    <t>C-36-G;T-39-A</t>
  </si>
  <si>
    <t>-0.4395683168849141</t>
  </si>
  <si>
    <t>0.11048466154420156</t>
  </si>
  <si>
    <t>31.635841986749043</t>
  </si>
  <si>
    <t>GATCCAGATCTAACTTGGGGTGGCTTTGTCTTCTTGTTCTGCCAATTCCACTAATTGTTTGGG</t>
  </si>
  <si>
    <t>C-36-G;T-39-C</t>
  </si>
  <si>
    <t>0.006136374043488685</t>
  </si>
  <si>
    <t>0.10549806605281882</t>
  </si>
  <si>
    <t>49.40222229169842</t>
  </si>
  <si>
    <t>GATCCAGATCTAACTTGGGGTGGCTTTGTCTTCTTGTTGTGCCAATTCCACTAATTGTTTGGG</t>
  </si>
  <si>
    <t>C-36-G;T-39-G</t>
  </si>
  <si>
    <t>0.08415292239251687</t>
  </si>
  <si>
    <t>0.07875502693480897</t>
  </si>
  <si>
    <t>53.41074576056098</t>
  </si>
  <si>
    <t>GATCCAGATCTAACTTGGGGTGGCTTTGTCTTCTTGTTTAGCCAATTCCACTAATTGTTTGGG</t>
  </si>
  <si>
    <t>C-36-G;T-40-A</t>
  </si>
  <si>
    <t>-1.1679653649535897</t>
  </si>
  <si>
    <t>0.21633789620086666</t>
  </si>
  <si>
    <t>15.270054218007829</t>
  </si>
  <si>
    <t>GATCCAGATCTAACTTGGGGTGGCTTTGTCTTCTTGTTTCGCCAATTCCACTAATTGTTTGGG</t>
  </si>
  <si>
    <t>C-36-G;T-40-C</t>
  </si>
  <si>
    <t>0.0023471348585210466</t>
  </si>
  <si>
    <t>0.10321124664497856</t>
  </si>
  <si>
    <t>49.21537967441199</t>
  </si>
  <si>
    <t>GATCCAGATCTAACTTGGGGTGGCTTTGTCTTCTTGTTTGGCCAATTCCACTAATTGTTTGGG</t>
  </si>
  <si>
    <t>C-36-G;T-40-G</t>
  </si>
  <si>
    <t>0.39988912539202204</t>
  </si>
  <si>
    <t>0.08935470474706385</t>
  </si>
  <si>
    <t>73.24047169540329</t>
  </si>
  <si>
    <t>GATCCAGATCTAACTTGGGGTGGCTTTGTCTTCTTGTTTTACCAATTCCACTAATTGTTTGGG</t>
  </si>
  <si>
    <t>C-36-G;G-41-A</t>
  </si>
  <si>
    <t>-0.5521518312087328</t>
  </si>
  <si>
    <t>0.10143350048281073</t>
  </si>
  <si>
    <t>28.267343646232323</t>
  </si>
  <si>
    <t>GATCCAGATCTAACTTGGGGTGGCTTTGTCTTCTTGTTTTCCCAATTCCACTAATTGTTTGGG</t>
  </si>
  <si>
    <t>C-36-G;G-41-C</t>
  </si>
  <si>
    <t>-0.5339029919035679</t>
  </si>
  <si>
    <t>0.15509877710469577</t>
  </si>
  <si>
    <t>28.78792541762445</t>
  </si>
  <si>
    <t>GATCCAGATCTAACTTGGGGTGGCTTTGTCTTCTTGTTTTGACAATTCCACTAATTGTTTGGG</t>
  </si>
  <si>
    <t>C-36-G;C-42-A</t>
  </si>
  <si>
    <t>-1.0524141987190814</t>
  </si>
  <si>
    <t>0.14065617327166322</t>
  </si>
  <si>
    <t>17.14051288638105</t>
  </si>
  <si>
    <t>GATCCAGATCTAACTTGGGGTGGCTTTGTCTTCTTGTTTTGCAAATTCCACTAATTGTTTGGG</t>
  </si>
  <si>
    <t>C-36-G;C-43-A</t>
  </si>
  <si>
    <t>-0.5898321027431356</t>
  </si>
  <si>
    <t>0.1200950371597289</t>
  </si>
  <si>
    <t>27.22203980260719</t>
  </si>
  <si>
    <t>GATCCAGATCTAACTTGGGGTGGCTTTGTCTTCTTGTTTTGCCAAATCCACTAATTGTTTGGG</t>
  </si>
  <si>
    <t>C-36-G;T-46-A</t>
  </si>
  <si>
    <t>-0.12302467672723061</t>
  </si>
  <si>
    <t>0.1151770696207965</t>
  </si>
  <si>
    <t>43.41627444695533</t>
  </si>
  <si>
    <t>GATCCAGATCTAACTTGGGGTGGCTTTGTCTTCTTGTTTTGCCAACTCCACTAATTGTTTGGG</t>
  </si>
  <si>
    <t>C-36-G;T-46-C</t>
  </si>
  <si>
    <t>-0.4248577567103411</t>
  </si>
  <si>
    <t>0.13525572234690897</t>
  </si>
  <si>
    <t>32.104662797951384</t>
  </si>
  <si>
    <t>GATCCAGATCTAACTTGGGGTGGCTTTGTCTTCTTGTTTTGCCAAGTCCACTAATTGTTTGGG</t>
  </si>
  <si>
    <t>C-36-G;T-46-G</t>
  </si>
  <si>
    <t>-0.0511943917413472</t>
  </si>
  <si>
    <t>0.09005432276256635</t>
  </si>
  <si>
    <t>46.64961354207415</t>
  </si>
  <si>
    <t>GATCCAGATCTAACTTGGGGTGGCTTTGTCTTCTTGTTTTGCCAATACCACTAATTGTTTGGG</t>
  </si>
  <si>
    <t>C-36-G;T-47-A</t>
  </si>
  <si>
    <t>-0.9375563864559238</t>
  </si>
  <si>
    <t>0.16175745312904452</t>
  </si>
  <si>
    <t>19.226752110854722</t>
  </si>
  <si>
    <t>GATCCAGATCTAACTTGGGGTGGCTTTGTCTTCTTGTTTTGCCAATCCCACTAATTGTTTGGG</t>
  </si>
  <si>
    <t>C-36-G;T-47-C</t>
  </si>
  <si>
    <t>-1.104037095743419</t>
  </si>
  <si>
    <t>0.1921597553222212</t>
  </si>
  <si>
    <t>16.278121046135674</t>
  </si>
  <si>
    <t>GATCCAGATCTAACTTGGGGTGGCTTTGTCTTCTTGTTTTGCCAATGCCACTAATTGTTTGGG</t>
  </si>
  <si>
    <t>C-36-G;T-47-G</t>
  </si>
  <si>
    <t>-1.4092636344909848</t>
  </si>
  <si>
    <t>0.19605324495597753</t>
  </si>
  <si>
    <t>11.996265587455005</t>
  </si>
  <si>
    <t>GATCCAGATCTAACTTGGGGTGGCTTTGTCTTCTTGTTTTGCCAATTACACTAATTGTTTGGG</t>
  </si>
  <si>
    <t>C-36-G;C-48-A</t>
  </si>
  <si>
    <t>-1.2619623729436131</t>
  </si>
  <si>
    <t>0.18675389979342502</t>
  </si>
  <si>
    <t>13.900108722336196</t>
  </si>
  <si>
    <t>GATCCAGATCTAACTTGGGGTGGCTTTGTCTTCTTGTTTTGCCAATTCAACTAATTGTTTGGG</t>
  </si>
  <si>
    <t>C-36-G;C-49-A</t>
  </si>
  <si>
    <t>-0.013133702392101765</t>
  </si>
  <si>
    <t>0.09091859287414233</t>
  </si>
  <si>
    <t>48.459351465128556</t>
  </si>
  <si>
    <t>GATCCAGATCTAACTTGGGGTGGCTTTGTCTTCTTGTTTTGCCAATTCCAATAATTGTTTGGG</t>
  </si>
  <si>
    <t>C-36-G;C-51-A</t>
  </si>
  <si>
    <t>-0.9360245192754719</t>
  </si>
  <si>
    <t>0.1592929567992833</t>
  </si>
  <si>
    <t>19.256227511835764</t>
  </si>
  <si>
    <t>GATCCAGATCTAACTTGGGGTGGCTTTGTCTTCTTGTTTTGCCAATTCCACAAATTGTTTGGG</t>
  </si>
  <si>
    <t>C-36-G;T-52-A</t>
  </si>
  <si>
    <t>-0.21851789100279984</t>
  </si>
  <si>
    <t>0.09230155721431973</t>
  </si>
  <si>
    <t>39.462116817574426</t>
  </si>
  <si>
    <t>GATCCAGATCTAACTTGGGGTGGCTTTGTCTTCTTGTTTTGCCAATTCCACCAATTGTTTGGG</t>
  </si>
  <si>
    <t>C-36-G;T-52-C</t>
  </si>
  <si>
    <t>-0.06099462097639232</t>
  </si>
  <si>
    <t>0.09326762267469386</t>
  </si>
  <si>
    <t>46.194669554551865</t>
  </si>
  <si>
    <t>GATCCAGATCTAACTTGGGGTGGCTTTGTCTTCTTGTTTTGCCAATTCCACGAATTGTTTGGG</t>
  </si>
  <si>
    <t>C-36-G;T-52-G</t>
  </si>
  <si>
    <t>0.3122453107966042</t>
  </si>
  <si>
    <t>0.09778012528533007</t>
  </si>
  <si>
    <t>67.09465245176293</t>
  </si>
  <si>
    <t>GATCCAGATCTAACTTGGGGTGGCTTTGTCTTCTTGTTTTGCCAATTCCACTAAATGTTTGGG</t>
  </si>
  <si>
    <t>C-36-G;T-55-A</t>
  </si>
  <si>
    <t>-0.011601850895658461</t>
  </si>
  <si>
    <t>0.09928662831835024</t>
  </si>
  <si>
    <t>48.533640880836295</t>
  </si>
  <si>
    <t>GATCCAGATCTAACTTGGGGTGGCTTTGTCTTCTTGTTTTGCCAATTCCACTAACTGTTTGGG</t>
  </si>
  <si>
    <t>C-36-G;T-55-C</t>
  </si>
  <si>
    <t>0.11609412197758454</t>
  </si>
  <si>
    <t>0.1106147808113387</t>
  </si>
  <si>
    <t>55.14428736686978</t>
  </si>
  <si>
    <t>GATCCAGATCTAACTTGGGGTGGCTTTGTCTTCTTGTTTTGCCAATTCCACTAAGTGTTTGGG</t>
  </si>
  <si>
    <t>C-36-G;T-55-G</t>
  </si>
  <si>
    <t>-0.5164591023705793</t>
  </si>
  <si>
    <t>0.1304186846991165</t>
  </si>
  <si>
    <t>29.294504316187577</t>
  </si>
  <si>
    <t>GATCCAGATCTAACTTGGGGTGGCTTTGTCTTCTTGTTTTGCCAATTCCACTAATAGTTTGGG</t>
  </si>
  <si>
    <t>C-36-G;T-56-A</t>
  </si>
  <si>
    <t>-0.6948878859455591</t>
  </si>
  <si>
    <t>0.13218809699913117</t>
  </si>
  <si>
    <t>24.50730285513941</t>
  </si>
  <si>
    <t>GATCCAGATCTAACTTGGGGTGGCTTTGTCTTCTTGTTTTGCCAATTCCACTAATCGTTTGGG</t>
  </si>
  <si>
    <t>C-36-G;T-56-C</t>
  </si>
  <si>
    <t>-0.04771866360237145</t>
  </si>
  <si>
    <t>0.09873549076282302</t>
  </si>
  <si>
    <t>46.812037022950584</t>
  </si>
  <si>
    <t>GATCCAGATCTAACTTGGGGTGGCTTTGTCTTCTTGTTTTGCCAATTCCACTAATGGTTTGGG</t>
  </si>
  <si>
    <t>C-36-G;T-56-G</t>
  </si>
  <si>
    <t>-0.10205696595260494</t>
  </si>
  <si>
    <t>0.11559003154943878</t>
  </si>
  <si>
    <t>44.33622525969548</t>
  </si>
  <si>
    <t>GATCCAGATCTAACTTGGGGTGGCTTTGTCTTCTTGTTTTGCCAATTCCACTAATTATTTGGG</t>
  </si>
  <si>
    <t>C-36-G;G-57-A</t>
  </si>
  <si>
    <t>0.23058104764637016</t>
  </si>
  <si>
    <t>0.08780788065590986</t>
  </si>
  <si>
    <t>61.83317807419984</t>
  </si>
  <si>
    <t>GATCCAGATCTAACTTGGGGTGGCTTTGTCTTCTTGTTTTGCCAATTCCACTAATTCTTTGGG</t>
  </si>
  <si>
    <t>C-36-G;G-57-C</t>
  </si>
  <si>
    <t>0.1027702795200966</t>
  </si>
  <si>
    <t>0.09625459770904653</t>
  </si>
  <si>
    <t>54.41442664155481</t>
  </si>
  <si>
    <t>GATCCAGATCTAACTTGGGGTGGCTTTGTCTTCTTGTTTTGCCAATTCCACTAATTGATTGGG</t>
  </si>
  <si>
    <t>C-36-G;T-58-A</t>
  </si>
  <si>
    <t>-0.1744797179074677</t>
  </si>
  <si>
    <t>0.1197500495259997</t>
  </si>
  <si>
    <t>41.238789943125774</t>
  </si>
  <si>
    <t>GATCCAGATCTAACTTGGGGTGGCTTTGTCTTCTTGTTTTGCCAATTCCACTAATTGCTTGGG</t>
  </si>
  <si>
    <t>C-36-G;T-58-C</t>
  </si>
  <si>
    <t>0.0010594559572421197</t>
  </si>
  <si>
    <t>0.09219551382127303</t>
  </si>
  <si>
    <t>49.15204685330667</t>
  </si>
  <si>
    <t>GATCCAGATCTAACTTGGGGTGGCTTTGTCTTCTTGTTTTGCCAATTCCACTAATTGGTTGGG</t>
  </si>
  <si>
    <t>C-36-G;T-58-G</t>
  </si>
  <si>
    <t>-0.3592569492958457</t>
  </si>
  <si>
    <t>0.17287672040529226</t>
  </si>
  <si>
    <t>34.28137094546181</t>
  </si>
  <si>
    <t>GATCCAGATCTAACTTGGGGTGGCTTTGTCTTCTTGTTTTGCCAATTCCACTAATTGTATGGG</t>
  </si>
  <si>
    <t>C-36-G;T-59-A</t>
  </si>
  <si>
    <t>-0.1118415555990291</t>
  </si>
  <si>
    <t>0.09681780619500269</t>
  </si>
  <si>
    <t>43.90452891897769</t>
  </si>
  <si>
    <t>GATCCAGATCTAACTTGGGGTGGCTTTGTCTTCTTGTTTTGCCAATTCCACTAATTGTCTGGG</t>
  </si>
  <si>
    <t>C-36-G;T-59-C</t>
  </si>
  <si>
    <t>-0.3499558711256049</t>
  </si>
  <si>
    <t>0.1091826469694205</t>
  </si>
  <si>
    <t>34.60171210610576</t>
  </si>
  <si>
    <t>GATCCAGATCTAACTTGGGGTGGCTTTGTCTTCTTGTTTTGCCAATTCCACTAATTGTGTGGG</t>
  </si>
  <si>
    <t>C-36-G;T-59-G</t>
  </si>
  <si>
    <t>-0.6160444936253958</t>
  </si>
  <si>
    <t>0.14599116346102275</t>
  </si>
  <si>
    <t>26.51775586269415</t>
  </si>
  <si>
    <t>GATCCAGATCTAACTTGGGGTGGCTTTGTCTTCTTGTTTTGCCAATTCCACTAATTGTTAGGG</t>
  </si>
  <si>
    <t>C-36-G;T-60-A</t>
  </si>
  <si>
    <t>-1.3695202119394592</t>
  </si>
  <si>
    <t>0.20530103174085085</t>
  </si>
  <si>
    <t>12.482639298841407</t>
  </si>
  <si>
    <t>GATCCAGATCTAACTTGGGGTGGCTTTGTCTTCTTGTTTTGCCAATTCCACTAATTGTTCGGG</t>
  </si>
  <si>
    <t>C-36-G;T-60-C</t>
  </si>
  <si>
    <t>-0.2178563648774095</t>
  </si>
  <si>
    <t>0.09027561657379966</t>
  </si>
  <si>
    <t>39.48823067535972</t>
  </si>
  <si>
    <t>GATCCAGATCTAACTTGGGGTGGCTTTGTCTTCTTGTTTTGCCAATTCCACTAATTGTTGGGG</t>
  </si>
  <si>
    <t>C-36-G;T-60-G</t>
  </si>
  <si>
    <t>-1.1971773709264986</t>
  </si>
  <si>
    <t>0.15716006376054337</t>
  </si>
  <si>
    <t>14.83043760600528</t>
  </si>
  <si>
    <t>GATCCAGATCTAACTTGGGGTGGCTTTGTCTTCTTGTTTTGCCAATTCCACTAATTGTTTAGG</t>
  </si>
  <si>
    <t>C-36-G;G-61-A</t>
  </si>
  <si>
    <t>-0.7316829043134566</t>
  </si>
  <si>
    <t>0.11845731685005992</t>
  </si>
  <si>
    <t>23.62194447176757</t>
  </si>
  <si>
    <t>GATCCAGATCTAACTTGGGGTGGCTTTGTCTTCTTGTTTTGCCAATTCCACTAATTGTTTCGG</t>
  </si>
  <si>
    <t>C-36-G;G-61-C</t>
  </si>
  <si>
    <t>0.1290835987934482</t>
  </si>
  <si>
    <t>0.09699775492123174</t>
  </si>
  <si>
    <t>55.86525516925631</t>
  </si>
  <si>
    <t>GATCCAGATCTAACTTGGGGTGGCTTTGTCTTCTTGTTTTGCCAATTCCACTAATTGTTTGAG</t>
  </si>
  <si>
    <t>C-36-G;G-62-A</t>
  </si>
  <si>
    <t>0.40359943047880364</t>
  </si>
  <si>
    <t>0.06518187072560613</t>
  </si>
  <si>
    <t>73.5127209416512</t>
  </si>
  <si>
    <t>GATCCAGATCTAACTTGGGGTGGCTTTGTCTTCTTGTTTTGCCAATTCCACTAATTGTTTGCG</t>
  </si>
  <si>
    <t>C-36-G;G-62-C</t>
  </si>
  <si>
    <t>-0.03518914636841976</t>
  </si>
  <si>
    <t>0.09471680458813785</t>
  </si>
  <si>
    <t>47.402259125084775</t>
  </si>
  <si>
    <t>GATCCAGATCTAACTTGGGGTGGCTTTGTCTTCTTGTTTTGCCAATTCCACTAATTGTTTGGA</t>
  </si>
  <si>
    <t>C-36-G;G-63-A</t>
  </si>
  <si>
    <t>-3.3690664681862033</t>
  </si>
  <si>
    <t>0.761208061072083</t>
  </si>
  <si>
    <t>1.69010822714327</t>
  </si>
  <si>
    <t>GATCCAGATCTAACTTGGGGTGGCTTTGTCTTCTTGTTTTGCCAATTCCACTAATTGTTTGGC</t>
  </si>
  <si>
    <t>C-36-G;G-63-C</t>
  </si>
  <si>
    <t>-2.4726310783207084</t>
  </si>
  <si>
    <t>1.1280078086463268</t>
  </si>
  <si>
    <t>4.1422037645153065</t>
  </si>
  <si>
    <t>GATCCAGATCTAACTTGGGGTGGCTTTGTCTTCTTGTTTTGCCAATTCCACTAATTGTTTGGG</t>
  </si>
  <si>
    <t>C-36-G</t>
  </si>
  <si>
    <t>-0.21880067383265894</t>
  </si>
  <si>
    <t>0.01812449275264326</t>
  </si>
  <si>
    <t>39.45095918617617</t>
  </si>
  <si>
    <t>GATCCAGATCTAACTTGGGGTGGCTTTGTCTTCTTGTTTTGCCAATTCCACTAATTGTTTGGT</t>
  </si>
  <si>
    <t>C-36-G;G-63-T</t>
  </si>
  <si>
    <t>-2.846410660228386</t>
  </si>
  <si>
    <t>1.3244067261902266</t>
  </si>
  <si>
    <t>2.8503687576853345</t>
  </si>
  <si>
    <t>GATCCAGATCTAACTTGGGGTGGCTTTGTCTTCTTGTTTTGCCAATTCCACTAATTGTTTGTG</t>
  </si>
  <si>
    <t>C-36-G;G-62-T</t>
  </si>
  <si>
    <t>-0.28211068393741134</t>
  </si>
  <si>
    <t>0.113438448645477</t>
  </si>
  <si>
    <t>37.03073897574064</t>
  </si>
  <si>
    <t>GATCCAGATCTAACTTGGGGTGGCTTTGTCTTCTTGTTTTGCCAATTCCACTAATTGTTTTGG</t>
  </si>
  <si>
    <t>C-36-G;G-61-T</t>
  </si>
  <si>
    <t>0.08742594351404076</t>
  </si>
  <si>
    <t>0.10765659375151938</t>
  </si>
  <si>
    <t>53.58584665770257</t>
  </si>
  <si>
    <t>GATCCAGATCTAACTTGGGGTGGCTTTGTCTTCTTGTTTTGCCAATTCCACTAATTTTTTGGG</t>
  </si>
  <si>
    <t>C-36-G;G-57-T</t>
  </si>
  <si>
    <t>0.21991104359732688</t>
  </si>
  <si>
    <t>0.09765145094107715</t>
  </si>
  <si>
    <t>61.17692515059132</t>
  </si>
  <si>
    <t>GATCCAGATCTAACTTGGGGTGGCTTTGTCTTCTTGTTTTGCCAATTCCACTACTTGTTTGGG</t>
  </si>
  <si>
    <t>C-36-G;A-54-C</t>
  </si>
  <si>
    <t>0.27733972880059943</t>
  </si>
  <si>
    <t>0.0902293299218094</t>
  </si>
  <si>
    <t>64.79307715356057</t>
  </si>
  <si>
    <t>GATCCAGATCTAACTTGGGGTGGCTTTGTCTTCTTGTTTTGCCAATTCCACTAGTTGTTTGGG</t>
  </si>
  <si>
    <t>C-36-G;A-54-G</t>
  </si>
  <si>
    <t>-0.4524410674376172</t>
  </si>
  <si>
    <t>0.1295782303407067</t>
  </si>
  <si>
    <t>31.23121162470258</t>
  </si>
  <si>
    <t>GATCCAGATCTAACTTGGGGTGGCTTTGTCTTCTTGTTTTGCCAATTCCACTATTTGTTTGGG</t>
  </si>
  <si>
    <t>C-36-G;A-54-T</t>
  </si>
  <si>
    <t>-0.11628032645204292</t>
  </si>
  <si>
    <t>0.10965110760069388</t>
  </si>
  <si>
    <t>43.710078655044725</t>
  </si>
  <si>
    <t>GATCCAGATCTAACTTGGGGTGGCTTTGTCTTCTTGTTTTGCCAATTCCACTCATTGTTTGGG</t>
  </si>
  <si>
    <t>C-36-G;A-53-C</t>
  </si>
  <si>
    <t>0.03330712799766855</t>
  </si>
  <si>
    <t>0.12522212648163297</t>
  </si>
  <si>
    <t>50.76291979673379</t>
  </si>
  <si>
    <t>GATCCAGATCTAACTTGGGGTGGCTTTGTCTTCTTGTTTTGCCAATTCCACTGATTGTTTGGG</t>
  </si>
  <si>
    <t>C-36-G;A-53-G</t>
  </si>
  <si>
    <t>-0.03307010198474282</t>
  </si>
  <si>
    <t>0.11770545401631645</t>
  </si>
  <si>
    <t>47.50281311761707</t>
  </si>
  <si>
    <t>GATCCAGATCTAACTTGGGGTGGCTTTGTCTTCTTGTTTTGCCAATTCCACTTATTGTTTGGG</t>
  </si>
  <si>
    <t>C-36-G;A-53-T</t>
  </si>
  <si>
    <t>-0.8121165049784977</t>
  </si>
  <si>
    <t>0.1373538501263377</t>
  </si>
  <si>
    <t>21.79635011416408</t>
  </si>
  <si>
    <t>GATCCAGATCTAACTTGGGGTGGCTTTGTCTTCTTGTTTTGCCAATTCCAGTAATTGTTTGGG</t>
  </si>
  <si>
    <t>C-36-G;C-51-G</t>
  </si>
  <si>
    <t>-0.1487276135427358</t>
  </si>
  <si>
    <t>0.10190035879793913</t>
  </si>
  <si>
    <t>42.31456788716721</t>
  </si>
  <si>
    <t>GATCCAGATCTAACTTGGGGTGGCTTTGTCTTCTTGTTTTGCCAATTCCATTAATTGTTTGGG</t>
  </si>
  <si>
    <t>C-36-G;C-51-T</t>
  </si>
  <si>
    <t>-1.039114452008326</t>
  </si>
  <si>
    <t>0.18391295421606427</t>
  </si>
  <si>
    <t>17.37000004410478</t>
  </si>
  <si>
    <t>GATCCAGATCTAACTTGGGGTGGCTTTGTCTTCTTGTTTTGCCAATTCCCCTAATTGTTTGGG</t>
  </si>
  <si>
    <t>C-36-G;A-50-C</t>
  </si>
  <si>
    <t>-1.6819032482857008</t>
  </si>
  <si>
    <t>0.46837899142033906</t>
  </si>
  <si>
    <t>9.133562233873231</t>
  </si>
  <si>
    <t>GATCCAGATCTAACTTGGGGTGGCTTTGTCTTCTTGTTTTGCCAATTCCGCTAATTGTTTGGG</t>
  </si>
  <si>
    <t>C-36-G;A-50-G</t>
  </si>
  <si>
    <t>0.024836530340227897</t>
  </si>
  <si>
    <t>0.0928641239500386</t>
  </si>
  <si>
    <t>50.33474354178051</t>
  </si>
  <si>
    <t>GATCCAGATCTAACTTGGGGTGGCTTTGTCTTCTTGTTTTGCCAATTCCTCTAATTGTTTGGG</t>
  </si>
  <si>
    <t>C-36-G;A-50-T</t>
  </si>
  <si>
    <t>-0.3356640839175564</t>
  </si>
  <si>
    <t>0.11615204956467436</t>
  </si>
  <si>
    <t>35.09978309709974</t>
  </si>
  <si>
    <t>GATCCAGATCTAACTTGGGGTGGCTTTGTCTTCTTGTTTTGCCAATTCGACTAATTGTTTGGG</t>
  </si>
  <si>
    <t>C-36-G;C-49-G</t>
  </si>
  <si>
    <t>0.11617485041213357</t>
  </si>
  <si>
    <t>0.08524631403200321</t>
  </si>
  <si>
    <t>55.14873925855794</t>
  </si>
  <si>
    <t>GATCCAGATCTAACTTGGGGTGGCTTTGTCTTCTTGTTTTGCCAATTCTACTAATTGTTTGGG</t>
  </si>
  <si>
    <t>C-36-G;C-49-T</t>
  </si>
  <si>
    <t>-0.16962045280384058</t>
  </si>
  <si>
    <t>0.1048076962066349</t>
  </si>
  <si>
    <t>41.43966782017302</t>
  </si>
  <si>
    <t>GATCCAGATCTAACTTGGGGTGGCTTTGTCTTCTTGTTTTGCCAATTGCACTAATTGTTTGGG</t>
  </si>
  <si>
    <t>C-36-G;C-48-G</t>
  </si>
  <si>
    <t>-1.0550071188796468</t>
  </si>
  <si>
    <t>0.16381291794586514</t>
  </si>
  <si>
    <t>17.096126475034296</t>
  </si>
  <si>
    <t>GATCCAGATCTAACTTGGGGTGGCTTTGTCTTCTTGTTTTGCCAATTTCACTAATTGTTTGGG</t>
  </si>
  <si>
    <t>C-36-G;C-48-T</t>
  </si>
  <si>
    <t>-0.8356212638620765</t>
  </si>
  <si>
    <t>0.15437349867627534</t>
  </si>
  <si>
    <t>21.2900062173837</t>
  </si>
  <si>
    <t>GATCCAGATCTAACTTGGGGTGGCTTTGTCTTCTTGTTTTGCCACTTCCACTAATTGTTTGGG</t>
  </si>
  <si>
    <t>C-36-G;A-45-C</t>
  </si>
  <si>
    <t>-1.3908343878761702</t>
  </si>
  <si>
    <t>0.3718937635738299</t>
  </si>
  <si>
    <t>12.219397485524212</t>
  </si>
  <si>
    <t>GATCCAGATCTAACTTGGGGTGGCTTTGTCTTCTTGTTTTGCCAGTTCCACTAATTGTTTGGG</t>
  </si>
  <si>
    <t>C-36-G;A-45-G</t>
  </si>
  <si>
    <t>0.24570306692787408</t>
  </si>
  <si>
    <t>0.08640574472962544</t>
  </si>
  <si>
    <t>62.775326222729696</t>
  </si>
  <si>
    <t>GATCCAGATCTAACTTGGGGTGGCTTTGTCTTCTTGTTTTGCCATTTCCACTAATTGTTTGGG</t>
  </si>
  <si>
    <t>C-36-G;A-45-T</t>
  </si>
  <si>
    <t>-0.735305905020276</t>
  </si>
  <si>
    <t>0.14048125792543117</t>
  </si>
  <si>
    <t>23.536516995597534</t>
  </si>
  <si>
    <t>GATCCAGATCTAACTTGGGGTGGCTTTGTCTTCTTGTTTTGCCCATTCCACTAATTGTTTGGG</t>
  </si>
  <si>
    <t>C-36-G;A-44-C</t>
  </si>
  <si>
    <t>-0.41894669820027153</t>
  </si>
  <si>
    <t>0.1496827892537332</t>
  </si>
  <si>
    <t>32.29499732325382</t>
  </si>
  <si>
    <t>GATCCAGATCTAACTTGGGGTGGCTTTGTCTTCTTGTTTTGCCGATTCCACTAATTGTTTGGG</t>
  </si>
  <si>
    <t>C-36-G;A-44-G</t>
  </si>
  <si>
    <t>0.45649661860711943</t>
  </si>
  <si>
    <t>0.07771389024129421</t>
  </si>
  <si>
    <t>77.50602330529644</t>
  </si>
  <si>
    <t>GATCCAGATCTAACTTGGGGTGGCTTTGTCTTCTTGTTTTGCCTATTCCACTAATTGTTTGGG</t>
  </si>
  <si>
    <t>C-36-G;A-44-T</t>
  </si>
  <si>
    <t>-0.9698409508255438</t>
  </si>
  <si>
    <t>0.14180534107948842</t>
  </si>
  <si>
    <t>18.615937784965453</t>
  </si>
  <si>
    <t>GATCCAGATCTAACTTGGGGTGGCTTTGTCTTCTTGTTTTGCGAATTCCACTAATTGTTTGGG</t>
  </si>
  <si>
    <t>C-36-G;C-43-G</t>
  </si>
  <si>
    <t>0.39500489837357144</t>
  </si>
  <si>
    <t>0.07360136741928694</t>
  </si>
  <si>
    <t>72.88362078454433</t>
  </si>
  <si>
    <t>GATCCAGATCTAACTTGGGGTGGCTTTGTCTTCTTGTTTTGCTAATTCCACTAATTGTTTGGG</t>
  </si>
  <si>
    <t>C-36-G;C-43-T</t>
  </si>
  <si>
    <t>-1.513482491373802</t>
  </si>
  <si>
    <t>0.18212865815065088</t>
  </si>
  <si>
    <t>10.808972145162981</t>
  </si>
  <si>
    <t>GATCCAGATCTAACTTGGGGTGGCTTTGTCTTCTTGTTTTGGCAATTCCACTAATTGTTTGGG</t>
  </si>
  <si>
    <t>C-36-G;C-42-G</t>
  </si>
  <si>
    <t>-0.432908793155941</t>
  </si>
  <si>
    <t>0.10487199871595282</t>
  </si>
  <si>
    <t>31.84722470002171</t>
  </si>
  <si>
    <t>GATCCAGATCTAACTTGGGGTGGCTTTGTCTTCTTGTTTTGTCAATTCCACTAATTGTTTGGG</t>
  </si>
  <si>
    <t>C-36-G;C-42-T</t>
  </si>
  <si>
    <t>-0.8291612133699646</t>
  </si>
  <si>
    <t>0.13423030854286075</t>
  </si>
  <si>
    <t>21.42798593063259</t>
  </si>
  <si>
    <t>GATCCAGATCTAACTTGGGGTGGCTTTGTCTTCTTGTTTTTCCAATTCCACTAATTGTTTGGG</t>
  </si>
  <si>
    <t>C-36-G;G-41-T</t>
  </si>
  <si>
    <t>-0.7657385338026689</t>
  </si>
  <si>
    <t>0.17152097428338425</t>
  </si>
  <si>
    <t>22.83102829677011</t>
  </si>
  <si>
    <t>GATCCAGATCTAACTTGGGGTGGCTTTGTCTTCTTTATTTGCCAATTCCACTAATTGTTTGGG</t>
  </si>
  <si>
    <t>C-36-T;T-37-A</t>
  </si>
  <si>
    <t>-0.8605357304194763</t>
  </si>
  <si>
    <t>0.15744913433160732</t>
  </si>
  <si>
    <t>20.766130213605777</t>
  </si>
  <si>
    <t>GATCCAGATCTAACTTGGGGTGGCTTTGTCTTCTTTCTTTGCCAATTCCACTAATTGTTTGGG</t>
  </si>
  <si>
    <t>C-36-T;T-37-C</t>
  </si>
  <si>
    <t>-1.0082806332717569</t>
  </si>
  <si>
    <t>0.18667446982349922</t>
  </si>
  <si>
    <t>17.91392604176862</t>
  </si>
  <si>
    <t>GATCCAGATCTAACTTGGGGTGGCTTTGTCTTCTTTGTTTGCCAATTCCACTAATTGTTTGGG</t>
  </si>
  <si>
    <t>C-36-T;T-37-G</t>
  </si>
  <si>
    <t>-0.4441307426842359</t>
  </si>
  <si>
    <t>0.11453964709051764</t>
  </si>
  <si>
    <t>31.491834566471752</t>
  </si>
  <si>
    <t>GATCCAGATCTAACTTGGGGTGGCTTTGTCTTCTTTTATTGCCAATTCCACTAATTGTTTGGG</t>
  </si>
  <si>
    <t>C-36-T;T-38-A</t>
  </si>
  <si>
    <t>-0.6290753989572965</t>
  </si>
  <si>
    <t>0.13882028002639965</t>
  </si>
  <si>
    <t>26.174447165929376</t>
  </si>
  <si>
    <t>GATCCAGATCTAACTTGGGGTGGCTTTGTCTTCTTTTCTTGCCAATTCCACTAATTGTTTGGG</t>
  </si>
  <si>
    <t>C-36-T;T-38-C</t>
  </si>
  <si>
    <t>-0.49009587408837235</t>
  </si>
  <si>
    <t>0.14854641005503744</t>
  </si>
  <si>
    <t>30.07707220434008</t>
  </si>
  <si>
    <t>GATCCAGATCTAACTTGGGGTGGCTTTGTCTTCTTTTGTTGCCAATTCCACTAATTGTTTGGG</t>
  </si>
  <si>
    <t>C-36-T;T-38-G</t>
  </si>
  <si>
    <t>-0.2611774755663782</t>
  </si>
  <si>
    <t>0.09830253153050258</t>
  </si>
  <si>
    <t>37.8140814820111</t>
  </si>
  <si>
    <t>GATCCAGATCTAACTTGGGGTGGCTTTGTCTTCTTTTTATGCCAATTCCACTAATTGTTTGGG</t>
  </si>
  <si>
    <t>C-36-T;T-39-A</t>
  </si>
  <si>
    <t>-0.7739837048588188</t>
  </si>
  <si>
    <t>0.16251376218945568</t>
  </si>
  <si>
    <t>22.643556493688767</t>
  </si>
  <si>
    <t>GATCCAGATCTAACTTGGGGTGGCTTTGTCTTCTTTTTCTGCCAATTCCACTAATTGTTTGGG</t>
  </si>
  <si>
    <t>C-36-T;T-39-C</t>
  </si>
  <si>
    <t>0.10821324144101788</t>
  </si>
  <si>
    <t>0.12357735350821354</t>
  </si>
  <si>
    <t>54.71140979451246</t>
  </si>
  <si>
    <t>GATCCAGATCTAACTTGGGGTGGCTTTGTCTTCTTTTTGTGCCAATTCCACTAATTGTTTGGG</t>
  </si>
  <si>
    <t>C-36-T;T-39-G</t>
  </si>
  <si>
    <t>-0.019117607525689584</t>
  </si>
  <si>
    <t>0.10818294287777386</t>
  </si>
  <si>
    <t>48.17024117009876</t>
  </si>
  <si>
    <t>GATCCAGATCTAACTTGGGGTGGCTTTGTCTTCTTTTTTAGCCAATTCCACTAATTGTTTGGG</t>
  </si>
  <si>
    <t>C-36-T;T-40-A</t>
  </si>
  <si>
    <t>-2.1232567686138366</t>
  </si>
  <si>
    <t>0.8017116588993445</t>
  </si>
  <si>
    <t>5.87439024281401</t>
  </si>
  <si>
    <t>GATCCAGATCTAACTTGGGGTGGCTTTGTCTTCTTTTTTCGCCAATTCCACTAATTGTTTGGG</t>
  </si>
  <si>
    <t>C-36-T;T-40-C</t>
  </si>
  <si>
    <t>0.39532184265884385</t>
  </si>
  <si>
    <t>0.10458627150789393</t>
  </si>
  <si>
    <t>72.9067244927427</t>
  </si>
  <si>
    <t>GATCCAGATCTAACTTGGGGTGGCTTTGTCTTCTTTTTTGGCCAATTCCACTAATTGTTTGGG</t>
  </si>
  <si>
    <t>C-36-T;T-40-G</t>
  </si>
  <si>
    <t>-0.5664428467928027</t>
  </si>
  <si>
    <t>0.13771236499934913</t>
  </si>
  <si>
    <t>27.866247459992007</t>
  </si>
  <si>
    <t>GATCCAGATCTAACTTGGGGTGGCTTTGTCTTCTTTTTTTACCAATTCCACTAATTGTTTGGG</t>
  </si>
  <si>
    <t>C-36-T;G-41-A</t>
  </si>
  <si>
    <t>-0.9151954239026008</t>
  </si>
  <si>
    <t>0.19258767074422636</t>
  </si>
  <si>
    <t>19.661523633913404</t>
  </si>
  <si>
    <t>GATCCAGATCTAACTTGGGGTGGCTTTGTCTTCTTTTTTTCCCAATTCCACTAATTGTTTGGG</t>
  </si>
  <si>
    <t>C-36-T;G-41-C</t>
  </si>
  <si>
    <t>-0.8752828476150725</t>
  </si>
  <si>
    <t>0.4277285135179765</t>
  </si>
  <si>
    <t>20.46213668106422</t>
  </si>
  <si>
    <t>GATCCAGATCTAACTTGGGGTGGCTTTGTCTTCTTTTTTTGACAATTCCACTAATTGTTTGGG</t>
  </si>
  <si>
    <t>C-36-T;C-42-A</t>
  </si>
  <si>
    <t>-1.5109968927049338</t>
  </si>
  <si>
    <t>0.3118395090670633</t>
  </si>
  <si>
    <t>10.835872329620612</t>
  </si>
  <si>
    <t>GATCCAGATCTAACTTGGGGTGGCTTTGTCTTCTTTTTTTGCAAATTCCACTAATTGTTTGGG</t>
  </si>
  <si>
    <t>C-36-T;C-43-A</t>
  </si>
  <si>
    <t>-1.0022713633938625</t>
  </si>
  <si>
    <t>0.18306219816654523</t>
  </si>
  <si>
    <t>18.02189975459367</t>
  </si>
  <si>
    <t>GATCCAGATCTAACTTGGGGTGGCTTTGTCTTCTTTTTTTGCCAAATCCACTAATTGTTTGGG</t>
  </si>
  <si>
    <t>C-36-T;T-46-A</t>
  </si>
  <si>
    <t>-0.5571882113273906</t>
  </si>
  <si>
    <t>0.2064812174218303</t>
  </si>
  <si>
    <t>28.12533645993909</t>
  </si>
  <si>
    <t>GATCCAGATCTAACTTGGGGTGGCTTTGTCTTCTTTTTTTGCCAACTCCACTAATTGTTTGGG</t>
  </si>
  <si>
    <t>C-36-T;T-46-C</t>
  </si>
  <si>
    <t>-0.49473416051389624</t>
  </si>
  <si>
    <t>0.16885719907225816</t>
  </si>
  <si>
    <t>29.937889163548007</t>
  </si>
  <si>
    <t>GATCCAGATCTAACTTGGGGTGGCTTTGTCTTCTTTTTTTGCCAAGTCCACTAATTGTTTGGG</t>
  </si>
  <si>
    <t>C-36-T;T-46-G</t>
  </si>
  <si>
    <t>0.10563052875132914</t>
  </si>
  <si>
    <t>0.11267104236890475</t>
  </si>
  <si>
    <t>54.570288258800765</t>
  </si>
  <si>
    <t>GATCCAGATCTAACTTGGGGTGGCTTTGTCTTCTTTTTTTGCCAATACCACTAATTGTTTGGG</t>
  </si>
  <si>
    <t>C-36-T;T-47-A</t>
  </si>
  <si>
    <t>-1.0031483444314615</t>
  </si>
  <si>
    <t>0.2282872344330253</t>
  </si>
  <si>
    <t>18.00610181850508</t>
  </si>
  <si>
    <t>GATCCAGATCTAACTTGGGGTGGCTTTGTCTTCTTTTTTTGCCAATCCCACTAATTGTTTGGG</t>
  </si>
  <si>
    <t>C-36-T;T-47-C</t>
  </si>
  <si>
    <t>-1.6118808862663156</t>
  </si>
  <si>
    <t>0.36767910114527363</t>
  </si>
  <si>
    <t>9.796039276594493</t>
  </si>
  <si>
    <t>GATCCAGATCTAACTTGGGGTGGCTTTGTCTTCTTTTTTTGCCAATGCCACTAATTGTTTGGG</t>
  </si>
  <si>
    <t>C-36-T;T-47-G</t>
  </si>
  <si>
    <t>-1.713837851573692</t>
  </si>
  <si>
    <t>0.32983995132604793</t>
  </si>
  <si>
    <t>8.846493654017364</t>
  </si>
  <si>
    <t>GATCCAGATCTAACTTGGGGTGGCTTTGTCTTCTTTTTTTGCCAATTACACTAATTGTTTGGG</t>
  </si>
  <si>
    <t>C-36-T;C-48-A</t>
  </si>
  <si>
    <t>-1.811867126309742</t>
  </si>
  <si>
    <t>0.6105860076512003</t>
  </si>
  <si>
    <t>8.020428974102808</t>
  </si>
  <si>
    <t>GATCCAGATCTAACTTGGGGTGGCTTTGTCTTCTTTTTTTGCCAATTCAACTAATTGTTTGGG</t>
  </si>
  <si>
    <t>C-36-T;C-49-A</t>
  </si>
  <si>
    <t>-0.021645863665597537</t>
  </si>
  <si>
    <t>0.11097224567920239</t>
  </si>
  <si>
    <t>48.04860828643266</t>
  </si>
  <si>
    <t>GATCCAGATCTAACTTGGGGTGGCTTTGTCTTCTTTTTTTGCCAATTCCAATAATTGTTTGGG</t>
  </si>
  <si>
    <t>C-36-T;C-51-A</t>
  </si>
  <si>
    <t>-2.2268800917065965</t>
  </si>
  <si>
    <t>0.5841902974441722</t>
  </si>
  <si>
    <t>5.296143653084019</t>
  </si>
  <si>
    <t>GATCCAGATCTAACTTGGGGTGGCTTTGTCTTCTTTTTTTGCCAATTCCACAAATTGTTTGGG</t>
  </si>
  <si>
    <t>C-36-T;T-52-A</t>
  </si>
  <si>
    <t>-0.37601826503252267</t>
  </si>
  <si>
    <t>0.14994937029738448</t>
  </si>
  <si>
    <t>33.711558804035725</t>
  </si>
  <si>
    <t>GATCCAGATCTAACTTGGGGTGGCTTTGTCTTCTTTTTTTGCCAATTCCACCAATTGTTTGGG</t>
  </si>
  <si>
    <t>C-36-T;T-52-C</t>
  </si>
  <si>
    <t>0.0069442286757198796</t>
  </si>
  <si>
    <t>0.1254486296438214</t>
  </si>
  <si>
    <t>49.44214823082531</t>
  </si>
  <si>
    <t>GATCCAGATCTAACTTGGGGTGGCTTTGTCTTCTTTTTTTGCCAATTCCACGAATTGTTTGGG</t>
  </si>
  <si>
    <t>C-36-T;T-52-G</t>
  </si>
  <si>
    <t>0.606652377412006</t>
  </si>
  <si>
    <t>0.10202387385846187</t>
  </si>
  <si>
    <t>90.06317893445895</t>
  </si>
  <si>
    <t>GATCCAGATCTAACTTGGGGTGGCTTTGTCTTCTTTTTTTGCCAATTCCACTAAATGTTTGGG</t>
  </si>
  <si>
    <t>C-36-T;T-55-A</t>
  </si>
  <si>
    <t>-0.4816792475122561</t>
  </si>
  <si>
    <t>0.1634599016336408</t>
  </si>
  <si>
    <t>30.331288008623652</t>
  </si>
  <si>
    <t>GATCCAGATCTAACTTGGGGTGGCTTTGTCTTCTTTTTTTGCCAATTCCACTAACTGTTTGGG</t>
  </si>
  <si>
    <t>C-36-T;T-55-C</t>
  </si>
  <si>
    <t>-0.47359682747217435</t>
  </si>
  <si>
    <t>0.1630839723923537</t>
  </si>
  <si>
    <t>30.5774315966471</t>
  </si>
  <si>
    <t>GATCCAGATCTAACTTGGGGTGGCTTTGTCTTCTTTTTTTGCCAATTCCACTAAGTGTTTGGG</t>
  </si>
  <si>
    <t>C-36-T;T-55-G</t>
  </si>
  <si>
    <t>-0.2694243288479874</t>
  </si>
  <si>
    <t>0.16270500192651796</t>
  </si>
  <si>
    <t>37.503516651485455</t>
  </si>
  <si>
    <t>GATCCAGATCTAACTTGGGGTGGCTTTGTCTTCTTTTTTTGCCAATTCCACTAATAGTTTGGG</t>
  </si>
  <si>
    <t>C-36-T;T-56-A</t>
  </si>
  <si>
    <t>-1.4985147372366898</t>
  </si>
  <si>
    <t>0.29728475884147826</t>
  </si>
  <si>
    <t>10.971975033115442</t>
  </si>
  <si>
    <t>GATCCAGATCTAACTTGGGGTGGCTTTGTCTTCTTTTTTTGCCAATTCCACTAATCGTTTGGG</t>
  </si>
  <si>
    <t>C-36-T;T-56-C</t>
  </si>
  <si>
    <t>-0.16053273229065498</t>
  </si>
  <si>
    <t>0.13675671093929165</t>
  </si>
  <si>
    <t>41.8179763168252</t>
  </si>
  <si>
    <t>GATCCAGATCTAACTTGGGGTGGCTTTGTCTTCTTTTTTTGCCAATTCCACTAATGGTTTGGG</t>
  </si>
  <si>
    <t>C-36-T;T-56-G</t>
  </si>
  <si>
    <t>-0.9439575130955262</t>
  </si>
  <si>
    <t>0.20353911313991924</t>
  </si>
  <si>
    <t>19.10407229912465</t>
  </si>
  <si>
    <t>GATCCAGATCTAACTTGGGGTGGCTTTGTCTTCTTTTTTTGCCAATTCCACTAATTATTTGGG</t>
  </si>
  <si>
    <t>C-36-T;G-57-A</t>
  </si>
  <si>
    <t>-0.5174108489829702</t>
  </si>
  <si>
    <t>0.14279892210653952</t>
  </si>
  <si>
    <t>29.26663663453238</t>
  </si>
  <si>
    <t>GATCCAGATCTAACTTGGGGTGGCTTTGTCTTCTTTTTTTGCCAATTCCACTAATTCTTTGGG</t>
  </si>
  <si>
    <t>C-36-T;G-57-C</t>
  </si>
  <si>
    <t>-0.8069807922075273</t>
  </si>
  <si>
    <t>0.17800137308540898</t>
  </si>
  <si>
    <t>21.90857784583113</t>
  </si>
  <si>
    <t>GATCCAGATCTAACTTGGGGTGGCTTTGTCTTCTTTTTTTGCCAATTCCACTAATTGATTGGG</t>
  </si>
  <si>
    <t>C-36-T;T-58-A</t>
  </si>
  <si>
    <t>-0.5753961690535563</t>
  </si>
  <si>
    <t>0.1790939223570429</t>
  </si>
  <si>
    <t>27.61786554716934</t>
  </si>
  <si>
    <t>GATCCAGATCTAACTTGGGGTGGCTTTGTCTTCTTTTTTTGCCAATTCCACTAATTGCTTGGG</t>
  </si>
  <si>
    <t>C-36-T;T-58-C</t>
  </si>
  <si>
    <t>-0.5011434812040527</t>
  </si>
  <si>
    <t>0.19075352113670785</t>
  </si>
  <si>
    <t>29.746621234623316</t>
  </si>
  <si>
    <t>GATCCAGATCTAACTTGGGGTGGCTTTGTCTTCTTTTTTTGCCAATTCCACTAATTGGTTGGG</t>
  </si>
  <si>
    <t>C-36-T;T-58-G</t>
  </si>
  <si>
    <t>-0.9406730140030163</t>
  </si>
  <si>
    <t>0.24157018430422103</t>
  </si>
  <si>
    <t>19.166922766904346</t>
  </si>
  <si>
    <t>GATCCAGATCTAACTTGGGGTGGCTTTGTCTTCTTTTTTTGCCAATTCCACTAATTGTATGGG</t>
  </si>
  <si>
    <t>C-36-T;T-59-A</t>
  </si>
  <si>
    <t>-0.6184281518699223</t>
  </si>
  <si>
    <t>0.1861086904241119</t>
  </si>
  <si>
    <t>26.454621870129667</t>
  </si>
  <si>
    <t>GATCCAGATCTAACTTGGGGTGGCTTTGTCTTCTTTTTTTGCCAATTCCACTAATTGTCTGGG</t>
  </si>
  <si>
    <t>C-36-T;T-59-C</t>
  </si>
  <si>
    <t>-0.32635415940149753</t>
  </si>
  <si>
    <t>0.14534952854106578</t>
  </si>
  <si>
    <t>35.428085291299396</t>
  </si>
  <si>
    <t>GATCCAGATCTAACTTGGGGTGGCTTTGTCTTCTTTTTTTGCCAATTCCACTAATTGTGTGGG</t>
  </si>
  <si>
    <t>C-36-T;T-59-G</t>
  </si>
  <si>
    <t>-0.8261701834188211</t>
  </si>
  <si>
    <t>0.3202817624415512</t>
  </si>
  <si>
    <t>21.492173624147384</t>
  </si>
  <si>
    <t>GATCCAGATCTAACTTGGGGTGGCTTTGTCTTCTTTTTTTGCCAATTCCACTAATTGTTAGGG</t>
  </si>
  <si>
    <t>C-36-T;T-60-A</t>
  </si>
  <si>
    <t>-1.934075455169348</t>
  </si>
  <si>
    <t>0.5230263453250604</t>
  </si>
  <si>
    <t>7.097790792420794</t>
  </si>
  <si>
    <t>GATCCAGATCTAACTTGGGGTGGCTTTGTCTTCTTTTTTTGCCAATTCCACTAATTGTTCGGG</t>
  </si>
  <si>
    <t>C-36-T;T-60-C</t>
  </si>
  <si>
    <t>-0.3366283612316603</t>
  </si>
  <si>
    <t>0.16123058524205627</t>
  </si>
  <si>
    <t>35.065953485713955</t>
  </si>
  <si>
    <t>GATCCAGATCTAACTTGGGGTGGCTTTGTCTTCTTTTTTTGCCAATTCCACTAATTGTTGGGG</t>
  </si>
  <si>
    <t>C-36-T;T-60-G</t>
  </si>
  <si>
    <t>-1.4454273260045043</t>
  </si>
  <si>
    <t>0.23554230515144983</t>
  </si>
  <si>
    <t>11.570187060532914</t>
  </si>
  <si>
    <t>GATCCAGATCTAACTTGGGGTGGCTTTGTCTTCTTTTTTTGCCAATTCCACTAATTGTTTAGG</t>
  </si>
  <si>
    <t>C-36-T;G-61-A</t>
  </si>
  <si>
    <t>-1.4913626107943565</t>
  </si>
  <si>
    <t>0.21512982814091428</t>
  </si>
  <si>
    <t>11.050729280332584</t>
  </si>
  <si>
    <t>GATCCAGATCTAACTTGGGGTGGCTTTGTCTTCTTTTTTTGCCAATTCCACTAATTGTTTCGG</t>
  </si>
  <si>
    <t>C-36-T;G-61-C</t>
  </si>
  <si>
    <t>0.05587178737803514</t>
  </si>
  <si>
    <t>0.12830424717155636</t>
  </si>
  <si>
    <t>51.92138886729238</t>
  </si>
  <si>
    <t>GATCCAGATCTAACTTGGGGTGGCTTTGTCTTCTTTTTTTGCCAATTCCACTAATTGTTTGAG</t>
  </si>
  <si>
    <t>C-36-T;G-62-A</t>
  </si>
  <si>
    <t>0.19399514796888273</t>
  </si>
  <si>
    <t>0.08135310323520059</t>
  </si>
  <si>
    <t>59.611838253955185</t>
  </si>
  <si>
    <t>GATCCAGATCTAACTTGGGGTGGCTTTGTCTTCTTTTTTTGCCAATTCCACTAATTGTTTGCG</t>
  </si>
  <si>
    <t>C-36-T;G-62-C</t>
  </si>
  <si>
    <t>-0.11609410324967845</t>
  </si>
  <si>
    <t>0.16830987885421245</t>
  </si>
  <si>
    <t>43.7182192438272</t>
  </si>
  <si>
    <t>GATCCAGATCTAACTTGGGGTGGCTTTGTCTTCTTTTTTTGCCAATTCCACTAATTGTTTGGA</t>
  </si>
  <si>
    <t>C-36-T;G-63-A</t>
  </si>
  <si>
    <t>-3.268736022410244</t>
  </si>
  <si>
    <t>0.7176529452626184</t>
  </si>
  <si>
    <t>1.8684757889687589</t>
  </si>
  <si>
    <t>GATCCAGATCTAACTTGGGGTGGCTTTGTCTTCTTTTTTTGCCAATTCCACTAATTGTTTGGG</t>
  </si>
  <si>
    <t>C-36-T</t>
  </si>
  <si>
    <t>-0.731110658969813</t>
  </si>
  <si>
    <t>0.02488121449106974</t>
  </si>
  <si>
    <t>23.63546588791408</t>
  </si>
  <si>
    <t>GATCCAGATCTAACTTGGGGTGGCTTTGTCTTCTTTTTTTGCCAATTCCACTAATTGTTTGTG</t>
  </si>
  <si>
    <t>C-36-T;G-62-T</t>
  </si>
  <si>
    <t>-0.5221466920714979</t>
  </si>
  <si>
    <t>0.20122460972969733</t>
  </si>
  <si>
    <t>29.128362117347937</t>
  </si>
  <si>
    <t>GATCCAGATCTAACTTGGGGTGGCTTTGTCTTCTTTTTTTGCCAATTCCACTAATTGTTTTGG</t>
  </si>
  <si>
    <t>C-36-T;G-61-T</t>
  </si>
  <si>
    <t>-0.7548400463138897</t>
  </si>
  <si>
    <t>0.16971795322069072</t>
  </si>
  <si>
    <t>23.081212813085997</t>
  </si>
  <si>
    <t>GATCCAGATCTAACTTGGGGTGGCTTTGTCTTCTTTTTTTGCCAATTCCACTAATTTTTTGGG</t>
  </si>
  <si>
    <t>C-36-T;G-57-T</t>
  </si>
  <si>
    <t>-0.6661918607222623</t>
  </si>
  <si>
    <t>0.20500941453267435</t>
  </si>
  <si>
    <t>25.22075266534614</t>
  </si>
  <si>
    <t>GATCCAGATCTAACTTGGGGTGGCTTTGTCTTCTTTTTTTGCCAATTCCACTACTTGTTTGGG</t>
  </si>
  <si>
    <t>C-36-T;A-54-C</t>
  </si>
  <si>
    <t>0.05068705266450482</t>
  </si>
  <si>
    <t>0.1215150797690759</t>
  </si>
  <si>
    <t>51.652886897276844</t>
  </si>
  <si>
    <t>GATCCAGATCTAACTTGGGGTGGCTTTGTCTTCTTTTTTTGCCAATTCCACTAGTTGTTTGGG</t>
  </si>
  <si>
    <t>C-36-T;A-54-G</t>
  </si>
  <si>
    <t>-0.8228741591664016</t>
  </si>
  <si>
    <t>0.2004927948172954</t>
  </si>
  <si>
    <t>21.56312922109685</t>
  </si>
  <si>
    <t>GATCCAGATCTAACTTGGGGTGGCTTTGTCTTCTTTTTTTGCCAATTCCACTATTTGTTTGGG</t>
  </si>
  <si>
    <t>C-36-T;A-54-T</t>
  </si>
  <si>
    <t>-0.6749003486892724</t>
  </si>
  <si>
    <t>0.18739644857841797</t>
  </si>
  <si>
    <t>25.002071616902235</t>
  </si>
  <si>
    <t>GATCCAGATCTAACTTGGGGTGGCTTTGTCTTCTTTTTTTGCCAATTCCACTCATTGTTTGGG</t>
  </si>
  <si>
    <t>C-36-T;A-53-C</t>
  </si>
  <si>
    <t>-0.7734164529907372</t>
  </si>
  <si>
    <t>0.19906942412429934</t>
  </si>
  <si>
    <t>22.656404737160358</t>
  </si>
  <si>
    <t>GATCCAGATCTAACTTGGGGTGGCTTTGTCTTCTTTTTTTGCCAATTCCACTGATTGTTTGGG</t>
  </si>
  <si>
    <t>C-36-T;A-53-G</t>
  </si>
  <si>
    <t>-0.13759905270577602</t>
  </si>
  <si>
    <t>0.1395335627868571</t>
  </si>
  <si>
    <t>42.78809809805551</t>
  </si>
  <si>
    <t>GATCCAGATCTAACTTGGGGTGGCTTTGTCTTCTTTTTTTGCCAATTCCACTTATTGTTTGGG</t>
  </si>
  <si>
    <t>C-36-T;A-53-T</t>
  </si>
  <si>
    <t>-0.9671621211299746</t>
  </si>
  <si>
    <t>0.22184655697585512</t>
  </si>
  <si>
    <t>18.665873566780157</t>
  </si>
  <si>
    <t>GATCCAGATCTAACTTGGGGTGGCTTTGTCTTCTTTTTTTGCCAATTCCAGTAATTGTTTGGG</t>
  </si>
  <si>
    <t>C-36-T;C-51-G</t>
  </si>
  <si>
    <t>-0.28620327525755507</t>
  </si>
  <si>
    <t>0.1676695043961511</t>
  </si>
  <si>
    <t>36.879496991745256</t>
  </si>
  <si>
    <t>GATCCAGATCTAACTTGGGGTGGCTTTGTCTTCTTTTTTTGCCAATTCCATTAATTGTTTGGG</t>
  </si>
  <si>
    <t>C-36-T;C-51-T</t>
  </si>
  <si>
    <t>-1.3767896900212668</t>
  </si>
  <si>
    <t>0.4612137351289876</t>
  </si>
  <si>
    <t>12.39222605277001</t>
  </si>
  <si>
    <t>GATCCAGATCTAACTTGGGGTGGCTTTGTCTTCTTTTTTTGCCAATTCCCCTAATTGTTTGGG</t>
  </si>
  <si>
    <t>C-36-T;A-50-C</t>
  </si>
  <si>
    <t>-2.0662878763612467</t>
  </si>
  <si>
    <t>0.5153314422094247</t>
  </si>
  <si>
    <t>6.218763908339866</t>
  </si>
  <si>
    <t>GATCCAGATCTAACTTGGGGTGGCTTTGTCTTCTTTTTTTGCCAATTCCGCTAATTGTTTGGG</t>
  </si>
  <si>
    <t>C-36-T;A-50-G</t>
  </si>
  <si>
    <t>-0.35965781696612936</t>
  </si>
  <si>
    <t>0.16984944379419042</t>
  </si>
  <si>
    <t>34.267631406209304</t>
  </si>
  <si>
    <t>GATCCAGATCTAACTTGGGGTGGCTTTGTCTTCTTTTTTTGCCAATTCCTCTAATTGTTTGGG</t>
  </si>
  <si>
    <t>C-36-T;A-50-T</t>
  </si>
  <si>
    <t>-1.3959877602165351</t>
  </si>
  <si>
    <t>0.33741555168474885</t>
  </si>
  <si>
    <t>12.156588358917334</t>
  </si>
  <si>
    <t>GATCCAGATCTAACTTGGGGTGGCTTTGTCTTCTTTTTTTGCCAATTCGACTAATTGTTTGGG</t>
  </si>
  <si>
    <t>C-36-T;C-49-G</t>
  </si>
  <si>
    <t>0.03987264886535624</t>
  </si>
  <si>
    <t>0.11142015657507567</t>
  </si>
  <si>
    <t>51.09730129917501</t>
  </si>
  <si>
    <t>GATCCAGATCTAACTTGGGGTGGCTTTGTCTTCTTTTTTTGCCAATTCTACTAATTGTTTGGG</t>
  </si>
  <si>
    <t>C-36-T;C-49-T</t>
  </si>
  <si>
    <t>-0.08480207667407047</t>
  </si>
  <si>
    <t>0.12904799762284613</t>
  </si>
  <si>
    <t>45.10788018232117</t>
  </si>
  <si>
    <t>GATCCAGATCTAACTTGGGGTGGCTTTGTCTTCTTTTTTTGCCAATTGCACTAATTGTTTGGG</t>
  </si>
  <si>
    <t>C-36-T;C-48-G</t>
  </si>
  <si>
    <t>-2.335053898714144</t>
  </si>
  <si>
    <t>0.4800439914249909</t>
  </si>
  <si>
    <t>4.753138497091828</t>
  </si>
  <si>
    <t>GATCCAGATCTAACTTGGGGTGGCTTTGTCTTCTTTTTTTGCCAATTTCACTAATTGTTTGGG</t>
  </si>
  <si>
    <t>C-36-T;C-48-T</t>
  </si>
  <si>
    <t>-1.6524456448698028</t>
  </si>
  <si>
    <t>0.45156796432109925</t>
  </si>
  <si>
    <t>9.406617114115015</t>
  </si>
  <si>
    <t>GATCCAGATCTAACTTGGGGTGGCTTTGTCTTCTTTTTTTGCCACTTCCACTAATTGTTTGGG</t>
  </si>
  <si>
    <t>C-36-T;A-45-C</t>
  </si>
  <si>
    <t>-2.68443024334748</t>
  </si>
  <si>
    <t>1.052782285898066</t>
  </si>
  <si>
    <t>3.3515696604352376</t>
  </si>
  <si>
    <t>GATCCAGATCTAACTTGGGGTGGCTTTGTCTTCTTTTTTTGCCAGTTCCACTAATTGTTTGGG</t>
  </si>
  <si>
    <t>C-36-T;A-45-G</t>
  </si>
  <si>
    <t>-0.3943919652978329</t>
  </si>
  <si>
    <t>0.13910573147826175</t>
  </si>
  <si>
    <t>33.097808426215586</t>
  </si>
  <si>
    <t>GATCCAGATCTAACTTGGGGTGGCTTTGTCTTCTTTTTTTGCCATTTCCACTAATTGTTTGGG</t>
  </si>
  <si>
    <t>C-36-T;A-45-T</t>
  </si>
  <si>
    <t>-1.3620046368889709</t>
  </si>
  <si>
    <t>0.38769609344855516</t>
  </si>
  <si>
    <t>12.576806930024174</t>
  </si>
  <si>
    <t>GATCCAGATCTAACTTGGGGTGGCTTTGTCTTCTTTTTTTGCCCATTCCACTAATTGTTTGGG</t>
  </si>
  <si>
    <t>C-36-T;A-44-C</t>
  </si>
  <si>
    <t>-0.874126119281632</t>
  </si>
  <si>
    <t>0.2310061353101705</t>
  </si>
  <si>
    <t>20.4858195089843</t>
  </si>
  <si>
    <t>GATCCAGATCTAACTTGGGGTGGCTTTGTCTTCTTTTTTTGCCGATTCCACTAATTGTTTGGG</t>
  </si>
  <si>
    <t>C-36-T;A-44-G</t>
  </si>
  <si>
    <t>0.4196029161499285</t>
  </si>
  <si>
    <t>0.10304006648569775</t>
  </si>
  <si>
    <t>74.6986448655208</t>
  </si>
  <si>
    <t>GATCCAGATCTAACTTGGGGTGGCTTTGTCTTCTTTTTTTGCCTATTCCACTAATTGTTTGGG</t>
  </si>
  <si>
    <t>C-36-T;A-44-T</t>
  </si>
  <si>
    <t>-1.6122066359480631</t>
  </si>
  <si>
    <t>0.3547281823714691</t>
  </si>
  <si>
    <t>9.792848739604175</t>
  </si>
  <si>
    <t>GATCCAGATCTAACTTGGGGTGGCTTTGTCTTCTTTTTTTGCGAATTCCACTAATTGTTTGGG</t>
  </si>
  <si>
    <t>C-36-T;C-43-G</t>
  </si>
  <si>
    <t>0.007113218540685778</t>
  </si>
  <si>
    <t>0.11472762746910332</t>
  </si>
  <si>
    <t>49.45050415879215</t>
  </si>
  <si>
    <t>GATCCAGATCTAACTTGGGGTGGCTTTGTCTTCTTTTTTTGCTAATTCCACTAATTGTTTGGG</t>
  </si>
  <si>
    <t>C-36-T;C-43-T</t>
  </si>
  <si>
    <t>-2.1117818386278167</t>
  </si>
  <si>
    <t>0.9381244267167985</t>
  </si>
  <si>
    <t>5.942186695416673</t>
  </si>
  <si>
    <t>GATCCAGATCTAACTTGGGGTGGCTTTGTCTTCTTTTTTTGGCAATTCCACTAATTGTTTGGG</t>
  </si>
  <si>
    <t>C-36-T;C-42-G</t>
  </si>
  <si>
    <t>-0.7506250786660021</t>
  </si>
  <si>
    <t>0.18311241515778715</t>
  </si>
  <si>
    <t>23.178704696598324</t>
  </si>
  <si>
    <t>GATCCAGATCTAACTTGGGGTGGCTTTGTCTTCTTTTTTTGTCAATTCCACTAATTGTTTGGG</t>
  </si>
  <si>
    <t>C-36-T;C-42-T</t>
  </si>
  <si>
    <t>-2.102521322241033</t>
  </si>
  <si>
    <t>0.30525465489126036</t>
  </si>
  <si>
    <t>5.997469993549371</t>
  </si>
  <si>
    <t>GATCCAGATCTAACTTGGGGTGGCTTTGTCTTCTTTTTTTTCCAATTCCACTAATTGTTTGGG</t>
  </si>
  <si>
    <t>C-36-T;G-41-T</t>
  </si>
  <si>
    <t>-2.232363016867905</t>
  </si>
  <si>
    <t>0.8250398770705223</t>
  </si>
  <si>
    <t>5.2671847560711145</t>
  </si>
  <si>
    <t>GATCCAGATCTAACTTGGGGTGGCTTTGTCTTGATCTTTTGCCAATTCCACTAATTGTTTGGG</t>
  </si>
  <si>
    <t>C-33-G;T-34-A</t>
  </si>
  <si>
    <t>-0.0665584641439381</t>
  </si>
  <si>
    <t>0.1374964889455646</t>
  </si>
  <si>
    <t>45.938363342947596</t>
  </si>
  <si>
    <t>GATCCAGATCTAACTTGGGGTGGCTTTGTCTTGCTCTTTTGCCAATTCCACTAATTGTTTGGG</t>
  </si>
  <si>
    <t>C-33-G;T-34-C</t>
  </si>
  <si>
    <t>-0.7036792641159052</t>
  </si>
  <si>
    <t>0.14950052020351415</t>
  </si>
  <si>
    <t>24.292794182817257</t>
  </si>
  <si>
    <t>GATCCAGATCTAACTTGGGGTGGCTTTGTCTTGGTCTTTTGCCAATTCCACTAATTGTTTGGG</t>
  </si>
  <si>
    <t>C-33-G;T-34-G</t>
  </si>
  <si>
    <t>-0.2461798731723633</t>
  </si>
  <si>
    <t>0.11633528682394279</t>
  </si>
  <si>
    <t>38.38547610547521</t>
  </si>
  <si>
    <t>GATCCAGATCTAACTTGGGGTGGCTTTGTCTTGTACTTTTGCCAATTCCACTAATTGTTTGGG</t>
  </si>
  <si>
    <t>C-33-G;T-35-A</t>
  </si>
  <si>
    <t>-0.889104097243574</t>
  </si>
  <si>
    <t>0.1696814685563365</t>
  </si>
  <si>
    <t>20.18126981865217</t>
  </si>
  <si>
    <t>GATCCAGATCTAACTTGGGGTGGCTTTGTCTTGTCCTTTTGCCAATTCCACTAATTGTTTGGG</t>
  </si>
  <si>
    <t>C-33-G;T-35-C</t>
  </si>
  <si>
    <t>-0.7956746407394759</t>
  </si>
  <si>
    <t>0.16759031590253026</t>
  </si>
  <si>
    <t>22.157685114068904</t>
  </si>
  <si>
    <t>GATCCAGATCTAACTTGGGGTGGCTTTGTCTTGTGCTTTTGCCAATTCCACTAATTGTTTGGG</t>
  </si>
  <si>
    <t>C-33-G;T-35-G</t>
  </si>
  <si>
    <t>-0.5333957318482214</t>
  </si>
  <si>
    <t>0.11382754469051587</t>
  </si>
  <si>
    <t>28.80253208664177</t>
  </si>
  <si>
    <t>GATCCAGATCTAACTTGGGGTGGCTTTGTCTTGTTATTTTGCCAATTCCACTAATTGTTTGGG</t>
  </si>
  <si>
    <t>C-33-G;C-36-A</t>
  </si>
  <si>
    <t>-2.2521584755792117</t>
  </si>
  <si>
    <t>0.470470150367506</t>
  </si>
  <si>
    <t>5.163943641634724</t>
  </si>
  <si>
    <t>GATCCAGATCTAACTTGGGGTGGCTTTGTCTTGTTCATTTGCCAATTCCACTAATTGTTTGGG</t>
  </si>
  <si>
    <t>C-33-G;T-37-A</t>
  </si>
  <si>
    <t>-0.6134959447494938</t>
  </si>
  <si>
    <t>0.12995489069936633</t>
  </si>
  <si>
    <t>26.585423850550786</t>
  </si>
  <si>
    <t>GATCCAGATCTAACTTGGGGTGGCTTTGTCTTGTTCCTTTGCCAATTCCACTAATTGTTTGGG</t>
  </si>
  <si>
    <t>C-33-G;T-37-C</t>
  </si>
  <si>
    <t>-0.5568177776572073</t>
  </si>
  <si>
    <t>0.12085187697435387</t>
  </si>
  <si>
    <t>28.135756961482244</t>
  </si>
  <si>
    <t>GATCCAGATCTAACTTGGGGTGGCTTTGTCTTGTTCGTTTGCCAATTCCACTAATTGTTTGGG</t>
  </si>
  <si>
    <t>C-33-G;T-37-G</t>
  </si>
  <si>
    <t>-0.466170529099358</t>
  </si>
  <si>
    <t>0.10980920133884672</t>
  </si>
  <si>
    <t>30.80535398951521</t>
  </si>
  <si>
    <t>GATCCAGATCTAACTTGGGGTGGCTTTGTCTTGTTCTATTGCCAATTCCACTAATTGTTTGGG</t>
  </si>
  <si>
    <t>C-33-G;T-38-A</t>
  </si>
  <si>
    <t>-1.2010582530371594</t>
  </si>
  <si>
    <t>0.2898974081527747</t>
  </si>
  <si>
    <t>14.772993964105687</t>
  </si>
  <si>
    <t>GATCCAGATCTAACTTGGGGTGGCTTTGTCTTGTTCTCTTGCCAATTCCACTAATTGTTTGGG</t>
  </si>
  <si>
    <t>C-33-G;T-38-C</t>
  </si>
  <si>
    <t>-0.6451454519121305</t>
  </si>
  <si>
    <t>0.15609313623045512</t>
  </si>
  <si>
    <t>25.7571841132773</t>
  </si>
  <si>
    <t>GATCCAGATCTAACTTGGGGTGGCTTTGTCTTGTTCTGTTGCCAATTCCACTAATTGTTTGGG</t>
  </si>
  <si>
    <t>C-33-G;T-38-G</t>
  </si>
  <si>
    <t>-0.7173692908171942</t>
  </si>
  <si>
    <t>0.13249880741377038</t>
  </si>
  <si>
    <t>23.962491268342585</t>
  </si>
  <si>
    <t>GATCCAGATCTAACTTGGGGTGGCTTTGTCTTGTTCTTATGCCAATTCCACTAATTGTTTGGG</t>
  </si>
  <si>
    <t>C-33-G;T-39-A</t>
  </si>
  <si>
    <t>-0.9830388376198897</t>
  </si>
  <si>
    <t>0.17744778646354206</t>
  </si>
  <si>
    <t>18.371860937659726</t>
  </si>
  <si>
    <t>GATCCAGATCTAACTTGGGGTGGCTTTGTCTTGTTCTTCTGCCAATTCCACTAATTGTTTGGG</t>
  </si>
  <si>
    <t>C-33-G;T-39-C</t>
  </si>
  <si>
    <t>0.023979312459742497</t>
  </si>
  <si>
    <t>0.1016086610282804</t>
  </si>
  <si>
    <t>50.29161418787455</t>
  </si>
  <si>
    <t>GATCCAGATCTAACTTGGGGTGGCTTTGTCTTGTTCTTGTGCCAATTCCACTAATTGTTTGGG</t>
  </si>
  <si>
    <t>C-33-G;T-39-G</t>
  </si>
  <si>
    <t>-0.27737061631994847</t>
  </si>
  <si>
    <t>0.0858820662441126</t>
  </si>
  <si>
    <t>37.20668384827579</t>
  </si>
  <si>
    <t>GATCCAGATCTAACTTGGGGTGGCTTTGTCTTGTTCTTTAGCCAATTCCACTAATTGTTTGGG</t>
  </si>
  <si>
    <t>C-33-G;T-40-A</t>
  </si>
  <si>
    <t>-2.2556400272860864</t>
  </si>
  <si>
    <t>0.4977912467538363</t>
  </si>
  <si>
    <t>5.14599636514907</t>
  </si>
  <si>
    <t>GATCCAGATCTAACTTGGGGTGGCTTTGTCTTGTTCTTTCGCCAATTCCACTAATTGTTTGGG</t>
  </si>
  <si>
    <t>C-33-G;T-40-C</t>
  </si>
  <si>
    <t>-0.5344642383665856</t>
  </si>
  <si>
    <t>0.09598008626689732</t>
  </si>
  <si>
    <t>28.771772829521662</t>
  </si>
  <si>
    <t>GATCCAGATCTAACTTGGGGTGGCTTTGTCTTGTTCTTTGGCCAATTCCACTAATTGTTTGGG</t>
  </si>
  <si>
    <t>C-33-G;T-40-G</t>
  </si>
  <si>
    <t>-0.3323786668136796</t>
  </si>
  <si>
    <t>0.1493639245550545</t>
  </si>
  <si>
    <t>35.21529016537993</t>
  </si>
  <si>
    <t>GATCCAGATCTAACTTGGGGTGGCTTTGTCTTGTTCTTTTACCAATTCCACTAATTGTTTGGG</t>
  </si>
  <si>
    <t>C-33-G;G-41-A</t>
  </si>
  <si>
    <t>-1.984424426659367</t>
  </si>
  <si>
    <t>0.30615563245001876</t>
  </si>
  <si>
    <t>6.749271736271869</t>
  </si>
  <si>
    <t>GATCCAGATCTAACTTGGGGTGGCTTTGTCTTGTTCTTTTGACAATTCCACTAATTGTTTGGG</t>
  </si>
  <si>
    <t>C-33-G;C-42-A</t>
  </si>
  <si>
    <t>-2.454777979004979</t>
  </si>
  <si>
    <t>0.4775903396220539</t>
  </si>
  <si>
    <t>4.216819014591917</t>
  </si>
  <si>
    <t>GATCCAGATCTAACTTGGGGTGGCTTTGTCTTGTTCTTTTGCAAATTCCACTAATTGTTTGGG</t>
  </si>
  <si>
    <t>C-33-G;C-43-A</t>
  </si>
  <si>
    <t>-1.7350306789038854</t>
  </si>
  <si>
    <t>0.23845629336835858</t>
  </si>
  <si>
    <t>8.660984120484029</t>
  </si>
  <si>
    <t>GATCCAGATCTAACTTGGGGTGGCTTTGTCTTGTTCTTTTGCCAAATCCACTAATTGTTTGGG</t>
  </si>
  <si>
    <t>C-33-G;T-46-A</t>
  </si>
  <si>
    <t>-1.1603170440642827</t>
  </si>
  <si>
    <t>0.21949565708524063</t>
  </si>
  <si>
    <t>15.387292258236572</t>
  </si>
  <si>
    <t>GATCCAGATCTAACTTGGGGTGGCTTTGTCTTGTTCTTTTGCCAACTCCACTAATTGTTTGGG</t>
  </si>
  <si>
    <t>C-33-G;T-46-C</t>
  </si>
  <si>
    <t>-1.3394425173465576</t>
  </si>
  <si>
    <t>0.2203084373569595</t>
  </si>
  <si>
    <t>12.863791669429594</t>
  </si>
  <si>
    <t>GATCCAGATCTAACTTGGGGTGGCTTTGTCTTGTTCTTTTGCCAAGTCCACTAATTGTTTGGG</t>
  </si>
  <si>
    <t>C-33-G;T-46-G</t>
  </si>
  <si>
    <t>-0.49836154103416586</t>
  </si>
  <si>
    <t>0.127495432225925</t>
  </si>
  <si>
    <t>29.829489769362517</t>
  </si>
  <si>
    <t>GATCCAGATCTAACTTGGGGTGGCTTTGTCTTGTTCTTTTGCCAATACCACTAATTGTTTGGG</t>
  </si>
  <si>
    <t>C-33-G;T-47-A</t>
  </si>
  <si>
    <t>-1.524995051924923</t>
  </si>
  <si>
    <t>0.26295963043204185</t>
  </si>
  <si>
    <t>10.685246763355332</t>
  </si>
  <si>
    <t>GATCCAGATCTAACTTGGGGTGGCTTTGTCTTGTTCTTTTGCCAATCCCACTAATTGTTTGGG</t>
  </si>
  <si>
    <t>C-33-G;T-47-C</t>
  </si>
  <si>
    <t>-2.162487932599221</t>
  </si>
  <si>
    <t>0.3561800837102927</t>
  </si>
  <si>
    <t>5.648393125835263</t>
  </si>
  <si>
    <t>GATCCAGATCTAACTTGGGGTGGCTTTGTCTTGTTCTTTTGCCAATGCCACTAATTGTTTGGG</t>
  </si>
  <si>
    <t>C-33-G;T-47-G</t>
  </si>
  <si>
    <t>-1.5605602428895677</t>
  </si>
  <si>
    <t>0.3197925318663673</t>
  </si>
  <si>
    <t>10.31190230740046</t>
  </si>
  <si>
    <t>GATCCAGATCTAACTTGGGGTGGCTTTGTCTTGTTCTTTTGCCAATTACACTAATTGTTTGGG</t>
  </si>
  <si>
    <t>C-33-G;C-48-A</t>
  </si>
  <si>
    <t>-3.178982814497965</t>
  </si>
  <si>
    <t>0.856395870135828</t>
  </si>
  <si>
    <t>2.0439336691086822</t>
  </si>
  <si>
    <t>GATCCAGATCTAACTTGGGGTGGCTTTGTCTTGTTCTTTTGCCAATTCAACTAATTGTTTGGG</t>
  </si>
  <si>
    <t>C-33-G;C-49-A</t>
  </si>
  <si>
    <t>-0.6461668997913632</t>
  </si>
  <si>
    <t>0.13485176826469536</t>
  </si>
  <si>
    <t>25.730887924569238</t>
  </si>
  <si>
    <t>GATCCAGATCTAACTTGGGGTGGCTTTGTCTTGTTCTTTTGCCAATTCCAATAATTGTTTGGG</t>
  </si>
  <si>
    <t>C-33-G;C-51-A</t>
  </si>
  <si>
    <t>-2.272077507385358</t>
  </si>
  <si>
    <t>0.48405438858005473</t>
  </si>
  <si>
    <t>5.0621005591078525</t>
  </si>
  <si>
    <t>GATCCAGATCTAACTTGGGGTGGCTTTGTCTTGTTCTTTTGCCAATTCCACAAATTGTTTGGG</t>
  </si>
  <si>
    <t>C-33-G;T-52-A</t>
  </si>
  <si>
    <t>-0.7155522661829227</t>
  </si>
  <si>
    <t>0.16291082901011394</t>
  </si>
  <si>
    <t>24.00607128626851</t>
  </si>
  <si>
    <t>GATCCAGATCTAACTTGGGGTGGCTTTGTCTTGTTCTTTTGCCAATTCCACCAATTGTTTGGG</t>
  </si>
  <si>
    <t>C-33-G;T-52-C</t>
  </si>
  <si>
    <t>-0.42311297347042487</t>
  </si>
  <si>
    <t>0.1431344079758119</t>
  </si>
  <si>
    <t>32.16072737156565</t>
  </si>
  <si>
    <t>GATCCAGATCTAACTTGGGGTGGCTTTGTCTTGTTCTTTTGCCAATTCCACGAATTGTTTGGG</t>
  </si>
  <si>
    <t>C-33-G;T-52-G</t>
  </si>
  <si>
    <t>0.03132729760879657</t>
  </si>
  <si>
    <t>0.10374035500525426</t>
  </si>
  <si>
    <t>50.6625172482965</t>
  </si>
  <si>
    <t>GATCCAGATCTAACTTGGGGTGGCTTTGTCTTGTTCTTTTGCCAATTCCACTAAATGTTTGGG</t>
  </si>
  <si>
    <t>C-33-G;T-55-A</t>
  </si>
  <si>
    <t>-1.2067843141597896</t>
  </si>
  <si>
    <t>0.21835114045714116</t>
  </si>
  <si>
    <t>14.688644622913447</t>
  </si>
  <si>
    <t>GATCCAGATCTAACTTGGGGTGGCTTTGTCTTGTTCTTTTGCCAATTCCACTAACTGTTTGGG</t>
  </si>
  <si>
    <t>C-33-G;T-55-C</t>
  </si>
  <si>
    <t>-0.8766275810956949</t>
  </si>
  <si>
    <t>0.16624071932525852</t>
  </si>
  <si>
    <t>20.434639053418067</t>
  </si>
  <si>
    <t>GATCCAGATCTAACTTGGGGTGGCTTTGTCTTGTTCTTTTGCCAATTCCACTAAGTGTTTGGG</t>
  </si>
  <si>
    <t>C-33-G;T-55-G</t>
  </si>
  <si>
    <t>-1.2960164152714793</t>
  </si>
  <si>
    <t>0.26076215235284916</t>
  </si>
  <si>
    <t>13.434722939052664</t>
  </si>
  <si>
    <t>GATCCAGATCTAACTTGGGGTGGCTTTGTCTTGTTCTTTTGCCAATTCCACTAATAGTTTGGG</t>
  </si>
  <si>
    <t>C-33-G;T-56-A</t>
  </si>
  <si>
    <t>-1.963219299140142</t>
  </si>
  <si>
    <t>0.32967677053558664</t>
  </si>
  <si>
    <t>6.893919117072133</t>
  </si>
  <si>
    <t>GATCCAGATCTAACTTGGGGTGGCTTTGTCTTGTTCTTTTGCCAATTCCACTAATCGTTTGGG</t>
  </si>
  <si>
    <t>C-33-G;T-56-C</t>
  </si>
  <si>
    <t>-1.2146773351014348</t>
  </si>
  <si>
    <t>0.17792109309782006</t>
  </si>
  <si>
    <t>14.573163191516953</t>
  </si>
  <si>
    <t>GATCCAGATCTAACTTGGGGTGGCTTTGTCTTGTTCTTTTGCCAATTCCACTAATGGTTTGGG</t>
  </si>
  <si>
    <t>C-33-G;T-56-G</t>
  </si>
  <si>
    <t>-1.1618383186170265</t>
  </si>
  <si>
    <t>0.20748566218547285</t>
  </si>
  <si>
    <t>15.36390175828567</t>
  </si>
  <si>
    <t>GATCCAGATCTAACTTGGGGTGGCTTTGTCTTGTTCTTTTGCCAATTCCACTAATTATTTGGG</t>
  </si>
  <si>
    <t>C-33-G;G-57-A</t>
  </si>
  <si>
    <t>-1.1019223508256126</t>
  </si>
  <si>
    <t>0.16849967924450976</t>
  </si>
  <si>
    <t>16.312581544628753</t>
  </si>
  <si>
    <t>GATCCAGATCTAACTTGGGGTGGCTTTGTCTTGTTCTTTTGCCAATTCCACTAATTCTTTGGG</t>
  </si>
  <si>
    <t>C-33-G;G-57-C</t>
  </si>
  <si>
    <t>-1.541908023073914</t>
  </si>
  <si>
    <t>0.2738498729940291</t>
  </si>
  <si>
    <t>10.50604716358634</t>
  </si>
  <si>
    <t>GATCCAGATCTAACTTGGGGTGGCTTTGTCTTGTTCTTTTGCCAATTCCACTAATTGATTGGG</t>
  </si>
  <si>
    <t>C-33-G;T-58-A</t>
  </si>
  <si>
    <t>-1.2609789407695549</t>
  </si>
  <si>
    <t>0.19842866061289255</t>
  </si>
  <si>
    <t>13.913785260348144</t>
  </si>
  <si>
    <t>GATCCAGATCTAACTTGGGGTGGCTTTGTCTTGTTCTTTTGCCAATTCCACTAATTGCTTGGG</t>
  </si>
  <si>
    <t>C-33-G;T-58-C</t>
  </si>
  <si>
    <t>-0.8245224421272235</t>
  </si>
  <si>
    <t>0.18456777078716802</t>
  </si>
  <si>
    <t>21.52761635828327</t>
  </si>
  <si>
    <t>GATCCAGATCTAACTTGGGGTGGCTTTGTCTTGTTCTTTTGCCAATTCCACTAATTGGTTGGG</t>
  </si>
  <si>
    <t>C-33-G;T-58-G</t>
  </si>
  <si>
    <t>-1.6521939557734295</t>
  </si>
  <si>
    <t>0.38863882061919014</t>
  </si>
  <si>
    <t>9.408984955043769</t>
  </si>
  <si>
    <t>GATCCAGATCTAACTTGGGGTGGCTTTGTCTTGTTCTTTTGCCAATTCCACTAATTGTATGGG</t>
  </si>
  <si>
    <t>C-33-G;T-59-A</t>
  </si>
  <si>
    <t>-1.0577332767064935</t>
  </si>
  <si>
    <t>0.18966217805798302</t>
  </si>
  <si>
    <t>17.049583207008375</t>
  </si>
  <si>
    <t>GATCCAGATCTAACTTGGGGTGGCTTTGTCTTGTTCTTTTGCCAATTCCACTAATTGTCTGGG</t>
  </si>
  <si>
    <t>C-33-G;T-59-C</t>
  </si>
  <si>
    <t>-0.829688818155893</t>
  </si>
  <si>
    <t>0.1583611237236914</t>
  </si>
  <si>
    <t>21.416683404598384</t>
  </si>
  <si>
    <t>GATCCAGATCTAACTTGGGGTGGCTTTGTCTTGTTCTTTTGCCAATTCCACTAATTGTGTGGG</t>
  </si>
  <si>
    <t>C-33-G;T-59-G</t>
  </si>
  <si>
    <t>-1.84727328062251</t>
  </si>
  <si>
    <t>0.3833035634479483</t>
  </si>
  <si>
    <t>7.741424806426385</t>
  </si>
  <si>
    <t>GATCCAGATCTAACTTGGGGTGGCTTTGTCTTGTTCTTTTGCCAATTCCACTAATTGTTAGGG</t>
  </si>
  <si>
    <t>C-33-G;T-60-A</t>
  </si>
  <si>
    <t>-2.321565741378788</t>
  </si>
  <si>
    <t>0.48226741347725227</t>
  </si>
  <si>
    <t>4.81768389767533</t>
  </si>
  <si>
    <t>GATCCAGATCTAACTTGGGGTGGCTTTGTCTTGTTCTTTTGCCAATTCCACTAATTGTTCGGG</t>
  </si>
  <si>
    <t>C-33-G;T-60-C</t>
  </si>
  <si>
    <t>-1.5643733263029158</t>
  </si>
  <si>
    <t>0.21998128686221563</t>
  </si>
  <si>
    <t>10.27265703405336</t>
  </si>
  <si>
    <t>GATCCAGATCTAACTTGGGGTGGCTTTGTCTTGTTCTTTTGCCAATTCCACTAATTGTTGGGG</t>
  </si>
  <si>
    <t>C-33-G;T-60-G</t>
  </si>
  <si>
    <t>-2.1964520828697447</t>
  </si>
  <si>
    <t>0.34260446924966603</t>
  </si>
  <si>
    <t>5.45977157024812</t>
  </si>
  <si>
    <t>GATCCAGATCTAACTTGGGGTGGCTTTGTCTTGTTCTTTTGCCAATTCCACTAATTGTTTAGG</t>
  </si>
  <si>
    <t>C-33-G;G-61-A</t>
  </si>
  <si>
    <t>-2.2976048133767697</t>
  </si>
  <si>
    <t>0.22714576157199567</t>
  </si>
  <si>
    <t>4.934514165952243</t>
  </si>
  <si>
    <t>GATCCAGATCTAACTTGGGGTGGCTTTGTCTTGTTCTTTTGCCAATTCCACTAATTGTTTCGG</t>
  </si>
  <si>
    <t>C-33-G;G-61-C</t>
  </si>
  <si>
    <t>-0.7371219650236935</t>
  </si>
  <si>
    <t>0.1845877094745264</t>
  </si>
  <si>
    <t>23.493812057564035</t>
  </si>
  <si>
    <t>GATCCAGATCTAACTTGGGGTGGCTTTGTCTTGTTCTTTTGCCAATTCCACTAATTGTTTGAG</t>
  </si>
  <si>
    <t>C-33-G;G-62-A</t>
  </si>
  <si>
    <t>-0.015721610630350685</t>
  </si>
  <si>
    <t>0.08120811081112074</t>
  </si>
  <si>
    <t>48.33410524301739</t>
  </si>
  <si>
    <t>GATCCAGATCTAACTTGGGGTGGCTTTGTCTTGTTCTTTTGCCAATTCCACTAATTGTTTGCG</t>
  </si>
  <si>
    <t>C-33-G;G-62-C</t>
  </si>
  <si>
    <t>-0.9157828519821505</t>
  </si>
  <si>
    <t>0.16493324043848265</t>
  </si>
  <si>
    <t>19.649977294498132</t>
  </si>
  <si>
    <t>GATCCAGATCTAACTTGGGGTGGCTTTGTCTTGTTCTTTTGCCAATTCCACTAATTGTTTGGA</t>
  </si>
  <si>
    <t>C-33-G;G-63-A</t>
  </si>
  <si>
    <t>-3.38966941156272</t>
  </si>
  <si>
    <t>0.7305786305500139</t>
  </si>
  <si>
    <t>1.655643281832645</t>
  </si>
  <si>
    <t>GATCCAGATCTAACTTGGGGTGGCTTTGTCTTGTTCTTTTGCCAATTCCACTAATTGTTTGGG</t>
  </si>
  <si>
    <t>C-33-G</t>
  </si>
  <si>
    <t>-1.5414978433578215</t>
  </si>
  <si>
    <t>0.028131164122214915</t>
  </si>
  <si>
    <t>10.510357414957562</t>
  </si>
  <si>
    <t>GATCCAGATCTAACTTGGGGTGGCTTTGTCTTGTTCTTTTGCCAATTCCACTAATTGTTTGGT</t>
  </si>
  <si>
    <t>C-33-G;G-63-T</t>
  </si>
  <si>
    <t>-2.8883401345964548</t>
  </si>
  <si>
    <t>1.6520939177213305</t>
  </si>
  <si>
    <t>2.733325227923939</t>
  </si>
  <si>
    <t>GATCCAGATCTAACTTGGGGTGGCTTTGTCTTGTTCTTTTGCCAATTCCACTAATTGTTTGTG</t>
  </si>
  <si>
    <t>C-33-G;G-62-T</t>
  </si>
  <si>
    <t>-1.1682202020255836</t>
  </si>
  <si>
    <t>0.19694182430451082</t>
  </si>
  <si>
    <t>15.266163337893028</t>
  </si>
  <si>
    <t>GATCCAGATCTAACTTGGGGTGGCTTTGTCTTGTTCTTTTGCCAATTCCACTAATTGTTTTGG</t>
  </si>
  <si>
    <t>C-33-G;G-61-T</t>
  </si>
  <si>
    <t>-1.6043380148762594</t>
  </si>
  <si>
    <t>0.2521801534838625</t>
  </si>
  <si>
    <t>9.870208915356999</t>
  </si>
  <si>
    <t>GATCCAGATCTAACTTGGGGTGGCTTTGTCTTGTTCTTTTGCCAATTCCACTAATTTTTTGGG</t>
  </si>
  <si>
    <t>C-33-G;G-57-T</t>
  </si>
  <si>
    <t>-1.1389912042564896</t>
  </si>
  <si>
    <t>0.21838124005983575</t>
  </si>
  <si>
    <t>15.718963198687025</t>
  </si>
  <si>
    <t>GATCCAGATCTAACTTGGGGTGGCTTTGTCTTGTTCTTTTGCCAATTCCACTACTTGTTTGGG</t>
  </si>
  <si>
    <t>C-33-G;A-54-C</t>
  </si>
  <si>
    <t>-0.8286848092054362</t>
  </si>
  <si>
    <t>0.12895019579499378</t>
  </si>
  <si>
    <t>21.438196744411385</t>
  </si>
  <si>
    <t>GATCCAGATCTAACTTGGGGTGGCTTTGTCTTGTTCTTTTGCCAATTCCACTAGTTGTTTGGG</t>
  </si>
  <si>
    <t>C-33-G;A-54-G</t>
  </si>
  <si>
    <t>-1.3083466517899793</t>
  </si>
  <si>
    <t>0.2143566301276635</t>
  </si>
  <si>
    <t>13.270086715306181</t>
  </si>
  <si>
    <t>GATCCAGATCTAACTTGGGGTGGCTTTGTCTTGTTCTTTTGCCAATTCCACTATTTGTTTGGG</t>
  </si>
  <si>
    <t>C-33-G;A-54-T</t>
  </si>
  <si>
    <t>-1.2230514570406812</t>
  </si>
  <si>
    <t>0.21344698469767162</t>
  </si>
  <si>
    <t>14.451635300785735</t>
  </si>
  <si>
    <t>GATCCAGATCTAACTTGGGGTGGCTTTGTCTTGTTCTTTTGCCAATTCCACTCATTGTTTGGG</t>
  </si>
  <si>
    <t>C-33-G;A-53-C</t>
  </si>
  <si>
    <t>-1.5320218503219014</t>
  </si>
  <si>
    <t>0.20387039730375342</t>
  </si>
  <si>
    <t>10.610426868543753</t>
  </si>
  <si>
    <t>GATCCAGATCTAACTTGGGGTGGCTTTGTCTTGTTCTTTTGCCAATTCCACTGATTGTTTGGG</t>
  </si>
  <si>
    <t>C-33-G;A-53-G</t>
  </si>
  <si>
    <t>-0.7529940615127516</t>
  </si>
  <si>
    <t>0.16884013676074977</t>
  </si>
  <si>
    <t>23.123859731802153</t>
  </si>
  <si>
    <t>GATCCAGATCTAACTTGGGGTGGCTTTGTCTTGTTCTTTTGCCAATTCCACTTATTGTTTGGG</t>
  </si>
  <si>
    <t>C-33-G;A-53-T</t>
  </si>
  <si>
    <t>-2.1333946164302913</t>
  </si>
  <si>
    <t>0.3327499790391352</t>
  </si>
  <si>
    <t>5.815137424027241</t>
  </si>
  <si>
    <t>GATCCAGATCTAACTTGGGGTGGCTTTGTCTTGTTCTTTTGCCAATTCCAGTAATTGTTTGGG</t>
  </si>
  <si>
    <t>C-33-G;C-51-G</t>
  </si>
  <si>
    <t>-0.6806741428548231</t>
  </si>
  <si>
    <t>0.1606749202071438</t>
  </si>
  <si>
    <t>24.858130744035766</t>
  </si>
  <si>
    <t>GATCCAGATCTAACTTGGGGTGGCTTTGTCTTGTTCTTTTGCCAATTCCATTAATTGTTTGGG</t>
  </si>
  <si>
    <t>C-33-G;C-51-T</t>
  </si>
  <si>
    <t>-2.219797026531423</t>
  </si>
  <si>
    <t>0.49566520244615647</t>
  </si>
  <si>
    <t>5.333789751247996</t>
  </si>
  <si>
    <t>GATCCAGATCTAACTTGGGGTGGCTTTGTCTTGTTCTTTTGCCAATTCCCCTAATTGTTTGGG</t>
  </si>
  <si>
    <t>C-33-G;A-50-C</t>
  </si>
  <si>
    <t>-2.7008600682170796</t>
  </si>
  <si>
    <t>0.8906093348082649</t>
  </si>
  <si>
    <t>3.2969538505450524</t>
  </si>
  <si>
    <t>GATCCAGATCTAACTTGGGGTGGCTTTGTCTTGTTCTTTTGCCAATTCCGCTAATTGTTTGGG</t>
  </si>
  <si>
    <t>C-33-G;A-50-G</t>
  </si>
  <si>
    <t>-1.0159218293009427</t>
  </si>
  <si>
    <t>0.1873212030734845</t>
  </si>
  <si>
    <t>17.77756386976558</t>
  </si>
  <si>
    <t>GATCCAGATCTAACTTGGGGTGGCTTTGTCTTGTTCTTTTGCCAATTCCTCTAATTGTTTGGG</t>
  </si>
  <si>
    <t>C-33-G;A-50-T</t>
  </si>
  <si>
    <t>-2.3254669386606635</t>
  </si>
  <si>
    <t>0.40899266197373474</t>
  </si>
  <si>
    <t>4.798925775706516</t>
  </si>
  <si>
    <t>GATCCAGATCTAACTTGGGGTGGCTTTGTCTTGTTCTTTTGCCAATTCGACTAATTGTTTGGG</t>
  </si>
  <si>
    <t>C-33-G;C-49-G</t>
  </si>
  <si>
    <t>-0.11298861718559093</t>
  </si>
  <si>
    <t>0.09976702790654605</t>
  </si>
  <si>
    <t>43.85419659303619</t>
  </si>
  <si>
    <t>GATCCAGATCTAACTTGGGGTGGCTTTGTCTTGTTCTTTTGCCAATTCTACTAATTGTTTGGG</t>
  </si>
  <si>
    <t>C-33-G;C-49-T</t>
  </si>
  <si>
    <t>-0.831783707429234</t>
  </si>
  <si>
    <t>0.1536943732245717</t>
  </si>
  <si>
    <t>21.371864785676333</t>
  </si>
  <si>
    <t>GATCCAGATCTAACTTGGGGTGGCTTTGTCTTGTTCTTTTGCCAATTGCACTAATTGTTTGGG</t>
  </si>
  <si>
    <t>C-33-G;C-48-G</t>
  </si>
  <si>
    <t>-2.205783351496082</t>
  </si>
  <si>
    <t>0.3146157584571319</t>
  </si>
  <si>
    <t>5.409061935649887</t>
  </si>
  <si>
    <t>GATCCAGATCTAACTTGGGGTGGCTTTGTCTTGTTCTTTTGCCAATTTCACTAATTGTTTGGG</t>
  </si>
  <si>
    <t>C-33-G;C-48-T</t>
  </si>
  <si>
    <t>-2.98968688259146</t>
  </si>
  <si>
    <t>0.688671624837803</t>
  </si>
  <si>
    <t>2.46988638648879</t>
  </si>
  <si>
    <t>GATCCAGATCTAACTTGGGGTGGCTTTGTCTTGTTCTTTTGCCACTTCCACTAATTGTTTGGG</t>
  </si>
  <si>
    <t>C-33-G;A-45-C</t>
  </si>
  <si>
    <t>-1.6355177296781762</t>
  </si>
  <si>
    <t>0.42606742516346424</t>
  </si>
  <si>
    <t>9.567206921391795</t>
  </si>
  <si>
    <t>GATCCAGATCTAACTTGGGGTGGCTTTGTCTTGTTCTTTTGCCAGTTCCACTAATTGTTTGGG</t>
  </si>
  <si>
    <t>C-33-G;A-45-G</t>
  </si>
  <si>
    <t>-0.39940104688364836</t>
  </si>
  <si>
    <t>0.10940237123217843</t>
  </si>
  <si>
    <t>32.93243333793569</t>
  </si>
  <si>
    <t>GATCCAGATCTAACTTGGGGTGGCTTTGTCTTGTTCTTTTGCCATTTCCACTAATTGTTTGGG</t>
  </si>
  <si>
    <t>C-33-G;A-45-T</t>
  </si>
  <si>
    <t>-2.8159634863359497</t>
  </si>
  <si>
    <t>0.8864673999604816</t>
  </si>
  <si>
    <t>2.938489131666242</t>
  </si>
  <si>
    <t>GATCCAGATCTAACTTGGGGTGGCTTTGTCTTGTTCTTTTGCCCATTCCACTAATTGTTTGGG</t>
  </si>
  <si>
    <t>C-33-G;A-44-C</t>
  </si>
  <si>
    <t>-1.962148048381918</t>
  </si>
  <si>
    <t>0.3208842699015141</t>
  </si>
  <si>
    <t>6.9013081902219104</t>
  </si>
  <si>
    <t>GATCCAGATCTAACTTGGGGTGGCTTTGTCTTGTTCTTTTGCCGATTCCACTAATTGTTTGGG</t>
  </si>
  <si>
    <t>C-33-G;A-44-G</t>
  </si>
  <si>
    <t>0.08250059925211203</t>
  </si>
  <si>
    <t>0.10593037966223989</t>
  </si>
  <si>
    <t>53.322566819508886</t>
  </si>
  <si>
    <t>GATCCAGATCTAACTTGGGGTGGCTTTGTCTTGTTCTTTTGCCTATTCCACTAATTGTTTGGG</t>
  </si>
  <si>
    <t>C-33-G;A-44-T</t>
  </si>
  <si>
    <t>-2.1992991271008</t>
  </si>
  <si>
    <t>0.40668871181254196</t>
  </si>
  <si>
    <t>5.4442494656400955</t>
  </si>
  <si>
    <t>GATCCAGATCTAACTTGGGGTGGCTTTGTCTTGTTCTTTTGCGAATTCCACTAATTGTTTGGG</t>
  </si>
  <si>
    <t>C-33-G;C-43-G</t>
  </si>
  <si>
    <t>-0.6987364135656391</t>
  </si>
  <si>
    <t>0.11303289580979936</t>
  </si>
  <si>
    <t>24.41316708145861</t>
  </si>
  <si>
    <t>GATCCAGATCTAACTTGGGGTGGCTTTGTCTTGTTCTTTTGCTAATTCCACTAATTGTTTGGG</t>
  </si>
  <si>
    <t>C-33-G;C-43-T</t>
  </si>
  <si>
    <t>-2.8469157887411733</t>
  </si>
  <si>
    <t>0.7494644633701715</t>
  </si>
  <si>
    <t>2.8489293187353035</t>
  </si>
  <si>
    <t>GATCCAGATCTAACTTGGGGTGGCTTTGTCTTGTTCTTTTGGCAATTCCACTAATTGTTTGGG</t>
  </si>
  <si>
    <t>C-33-G;C-42-G</t>
  </si>
  <si>
    <t>-0.9453318557436972</t>
  </si>
  <si>
    <t>0.15755913462073265</t>
  </si>
  <si>
    <t>19.077834791602825</t>
  </si>
  <si>
    <t>GATCCAGATCTAACTTGGGGTGGCTTTGTCTTGTTCTTTTGTCAATTCCACTAATTGTTTGGG</t>
  </si>
  <si>
    <t>C-33-G;C-42-T</t>
  </si>
  <si>
    <t>-2.4626889341430593</t>
  </si>
  <si>
    <t>0.34801441125946764</t>
  </si>
  <si>
    <t>4.18359155231372</t>
  </si>
  <si>
    <t>GATCCAGATCTAACTTGGGGTGGCTTTGTCTTGTTCTTTTTCCAATTCCACTAATTGTTTGGG</t>
  </si>
  <si>
    <t>C-33-G;G-41-T</t>
  </si>
  <si>
    <t>-2.636409112902256</t>
  </si>
  <si>
    <t>0.6709672351085874</t>
  </si>
  <si>
    <t>3.5164428402222367</t>
  </si>
  <si>
    <t>GATCCAGATCTAACTTGGGGTGGCTTTGTCTTGTTGTTTTGCCAATTCCACTAATTGTTTGGG</t>
  </si>
  <si>
    <t>C-33-G;C-36-G</t>
  </si>
  <si>
    <t>-0.8042850109423237</t>
  </si>
  <si>
    <t>0.15320528314801596</t>
  </si>
  <si>
    <t>21.967718258527842</t>
  </si>
  <si>
    <t>GATCCAGATCTAACTTGGGGTGGCTTTGTCTTGTTTTTTTGCCAATTCCACTAATTGTTTGGG</t>
  </si>
  <si>
    <t>C-33-G;C-36-T</t>
  </si>
  <si>
    <t>-2.1052417731175366</t>
  </si>
  <si>
    <t>0.4430112163357603</t>
  </si>
  <si>
    <t>5.98117634413394</t>
  </si>
  <si>
    <t>GATCCAGATCTAACTTGGGGTGGCTTTGTCTTTATCTTTTGCCAATTCCACTAATTGTTTGGG</t>
  </si>
  <si>
    <t>C-33-T;T-34-A</t>
  </si>
  <si>
    <t>-1.3934722567181004</t>
  </si>
  <si>
    <t>0.25053296096352107</t>
  </si>
  <si>
    <t>12.187206793707638</t>
  </si>
  <si>
    <t>GATCCAGATCTAACTTGGGGTGGCTTTGTCTTTCTCTTTTGCCAATTCCACTAATTGTTTGGG</t>
  </si>
  <si>
    <t>C-33-T;T-34-C</t>
  </si>
  <si>
    <t>-2.442928117298395</t>
  </si>
  <si>
    <t>0.42623721505152057</t>
  </si>
  <si>
    <t>4.26708497088098</t>
  </si>
  <si>
    <t>GATCCAGATCTAACTTGGGGTGGCTTTGTCTTTGTCTTTTGCCAATTCCACTAATTGTTTGGG</t>
  </si>
  <si>
    <t>C-33-T;T-34-G</t>
  </si>
  <si>
    <t>-1.3073263306258827</t>
  </si>
  <si>
    <t>0.17071477175507205</t>
  </si>
  <si>
    <t>13.283633375427986</t>
  </si>
  <si>
    <t>GATCCAGATCTAACTTGGGGTGGCTTTGTCTTTTACTTTTGCCAATTCCACTAATTGTTTGGG</t>
  </si>
  <si>
    <t>C-33-T;T-35-A</t>
  </si>
  <si>
    <t>-2.118641114856682</t>
  </si>
  <si>
    <t>0.4053063185601448</t>
  </si>
  <si>
    <t>5.901567065362308</t>
  </si>
  <si>
    <t>GATCCAGATCTAACTTGGGGTGGCTTTGTCTTTTCCTTTTGCCAATTCCACTAATTGTTTGGG</t>
  </si>
  <si>
    <t>C-33-T;T-35-C</t>
  </si>
  <si>
    <t>-1.1018476227675675</t>
  </si>
  <si>
    <t>0.2230492394706252</t>
  </si>
  <si>
    <t>16.313800597717453</t>
  </si>
  <si>
    <t>GATCCAGATCTAACTTGGGGTGGCTTTGTCTTTTGCTTTTGCCAATTCCACTAATTGTTTGGG</t>
  </si>
  <si>
    <t>C-33-T;T-35-G</t>
  </si>
  <si>
    <t>-1.751728140878457</t>
  </si>
  <si>
    <t>0.23080873873053467</t>
  </si>
  <si>
    <t>8.517568339319896</t>
  </si>
  <si>
    <t>GATCCAGATCTAACTTGGGGTGGCTTTGTCTTTTTATTTTGCCAATTCCACTAATTGTTTGGG</t>
  </si>
  <si>
    <t>C-33-T;C-36-A</t>
  </si>
  <si>
    <t>-2.964392023943835</t>
  </si>
  <si>
    <t>1.3705040870289487</t>
  </si>
  <si>
    <t>2.5331586716769108</t>
  </si>
  <si>
    <t>GATCCAGATCTAACTTGGGGTGGCTTTGTCTTTTTCATTTGCCAATTCCACTAATTGTTTGGG</t>
  </si>
  <si>
    <t>C-33-T;T-37-A</t>
  </si>
  <si>
    <t>-1.247739717618399</t>
  </si>
  <si>
    <t>0.23409065167468276</t>
  </si>
  <si>
    <t>14.099217750851013</t>
  </si>
  <si>
    <t>GATCCAGATCTAACTTGGGGTGGCTTTGTCTTTTTCCTTTGCCAATTCCACTAATTGTTTGGG</t>
  </si>
  <si>
    <t>C-33-T;T-37-C</t>
  </si>
  <si>
    <t>-1.4431768881948293</t>
  </si>
  <si>
    <t>0.3268910997386481</t>
  </si>
  <si>
    <t>11.596254367383994</t>
  </si>
  <si>
    <t>GATCCAGATCTAACTTGGGGTGGCTTTGTCTTTTTCGTTTGCCAATTCCACTAATTGTTTGGG</t>
  </si>
  <si>
    <t>C-33-T;T-37-G</t>
  </si>
  <si>
    <t>-0.8695932379183774</t>
  </si>
  <si>
    <t>0.1532874358088823</t>
  </si>
  <si>
    <t>20.57889007801134</t>
  </si>
  <si>
    <t>GATCCAGATCTAACTTGGGGTGGCTTTGTCTTTTTCTATTGCCAATTCCACTAATTGTTTGGG</t>
  </si>
  <si>
    <t>C-33-T;T-38-A</t>
  </si>
  <si>
    <t>-1.7644707799791248</t>
  </si>
  <si>
    <t>0.451976410990315</t>
  </si>
  <si>
    <t>8.40972063147513</t>
  </si>
  <si>
    <t>GATCCAGATCTAACTTGGGGTGGCTTTGTCTTTTTCTCTTGCCAATTCCACTAATTGTTTGGG</t>
  </si>
  <si>
    <t>C-33-T;T-38-C</t>
  </si>
  <si>
    <t>-2.096328284487453</t>
  </si>
  <si>
    <t>0.4286691682790399</t>
  </si>
  <si>
    <t>6.034727802071573</t>
  </si>
  <si>
    <t>GATCCAGATCTAACTTGGGGTGGCTTTGTCTTTTTCTGTTGCCAATTCCACTAATTGTTTGGG</t>
  </si>
  <si>
    <t>C-33-T;T-38-G</t>
  </si>
  <si>
    <t>-1.1484464546500348</t>
  </si>
  <si>
    <t>0.17595086924084233</t>
  </si>
  <si>
    <t>15.571036907847276</t>
  </si>
  <si>
    <t>GATCCAGATCTAACTTGGGGTGGCTTTGTCTTTTTCTTATGCCAATTCCACTAATTGTTTGGG</t>
  </si>
  <si>
    <t>C-33-T;T-39-A</t>
  </si>
  <si>
    <t>-2.0418527603920404</t>
  </si>
  <si>
    <t>0.36793838165868714</t>
  </si>
  <si>
    <t>6.3725918738888465</t>
  </si>
  <si>
    <t>GATCCAGATCTAACTTGGGGTGGCTTTGTCTTTTTCTTCTGCCAATTCCACTAATTGTTTGGG</t>
  </si>
  <si>
    <t>C-33-T;T-39-C</t>
  </si>
  <si>
    <t>-0.09994394019580731</t>
  </si>
  <si>
    <t>0.12020131587674503</t>
  </si>
  <si>
    <t>44.43000789329457</t>
  </si>
  <si>
    <t>GATCCAGATCTAACTTGGGGTGGCTTTGTCTTTTTCTTGTGCCAATTCCACTAATTGTTTGGG</t>
  </si>
  <si>
    <t>C-33-T;T-39-G</t>
  </si>
  <si>
    <t>-1.26976168335013</t>
  </si>
  <si>
    <t>0.19415037598510296</t>
  </si>
  <si>
    <t>13.792119129314564</t>
  </si>
  <si>
    <t>GATCCAGATCTAACTTGGGGTGGCTTTGTCTTTTTCTTTAGCCAATTCCACTAATTGTTTGGG</t>
  </si>
  <si>
    <t>C-33-T;T-40-A</t>
  </si>
  <si>
    <t>GATCCAGATCTAACTTGGGGTGGCTTTGTCTTTTTCTTTCGCCAATTCCACTAATTGTTTGGG</t>
  </si>
  <si>
    <t>C-33-T;T-40-C</t>
  </si>
  <si>
    <t>-1.079232142167982</t>
  </si>
  <si>
    <t>0.18598688104836184</t>
  </si>
  <si>
    <t>16.68694859523714</t>
  </si>
  <si>
    <t>GATCCAGATCTAACTTGGGGTGGCTTTGTCTTTTTCTTTGGCCAATTCCACTAATTGTTTGGG</t>
  </si>
  <si>
    <t>C-33-T;T-40-G</t>
  </si>
  <si>
    <t>-1.0714364519462092</t>
  </si>
  <si>
    <t>0.24258790174631664</t>
  </si>
  <si>
    <t>16.8175432536001</t>
  </si>
  <si>
    <t>GATCCAGATCTAACTTGGGGTGGCTTTGTCTTTTTCTTTTACCAATTCCACTAATTGTTTGGG</t>
  </si>
  <si>
    <t>C-33-T;G-41-A</t>
  </si>
  <si>
    <t>-3.1525529113935913</t>
  </si>
  <si>
    <t>0.6191692334646259</t>
  </si>
  <si>
    <t>2.0986748534971267</t>
  </si>
  <si>
    <t>GATCCAGATCTAACTTGGGGTGGCTTTGTCTTTTTCTTTTCCCAATTCCACTAATTGTTTGGG</t>
  </si>
  <si>
    <t>C-33-T;G-41-C</t>
  </si>
  <si>
    <t>-0.8130023280913513</t>
  </si>
  <si>
    <t>0.5704346606624121</t>
  </si>
  <si>
    <t>21.777050952540794</t>
  </si>
  <si>
    <t>GATCCAGATCTAACTTGGGGTGGCTTTGTCTTTTTCTTTTGACAATTCCACTAATTGTTTGGG</t>
  </si>
  <si>
    <t>C-33-T;C-42-A</t>
  </si>
  <si>
    <t>-3.1647814295541283</t>
  </si>
  <si>
    <t>0.7370818327547543</t>
  </si>
  <si>
    <t>2.073167446688669</t>
  </si>
  <si>
    <t>GATCCAGATCTAACTTGGGGTGGCTTTGTCTTTTTCTTTTGCAAATTCCACTAATTGTTTGGG</t>
  </si>
  <si>
    <t>C-33-T;C-43-A</t>
  </si>
  <si>
    <t>-2.975676068852108</t>
  </si>
  <si>
    <t>0.8099229179505948</t>
  </si>
  <si>
    <t>2.504735063697121</t>
  </si>
  <si>
    <t>GATCCAGATCTAACTTGGGGTGGCTTTGTCTTTTTCTTTTGCCAAATCCACTAATTGTTTGGG</t>
  </si>
  <si>
    <t>C-33-T;T-46-A</t>
  </si>
  <si>
    <t>-1.8662590825299157</t>
  </si>
  <si>
    <t>0.47687343830116663</t>
  </si>
  <si>
    <t>7.595834100010359</t>
  </si>
  <si>
    <t>GATCCAGATCTAACTTGGGGTGGCTTTGTCTTTTTCTTTTGCCAACTCCACTAATTGTTTGGG</t>
  </si>
  <si>
    <t>C-33-T;T-46-C</t>
  </si>
  <si>
    <t>-1.943121967530228</t>
  </si>
  <si>
    <t>0.44358863669216286</t>
  </si>
  <si>
    <t>7.033870105857988</t>
  </si>
  <si>
    <t>GATCCAGATCTAACTTGGGGTGGCTTTGTCTTTTTCTTTTGCCAAGTCCACTAATTGTTTGGG</t>
  </si>
  <si>
    <t>C-33-T;T-46-G</t>
  </si>
  <si>
    <t>-1.69920089020368</t>
  </si>
  <si>
    <t>0.272458754092471</t>
  </si>
  <si>
    <t>8.976931719601957</t>
  </si>
  <si>
    <t>GATCCAGATCTAACTTGGGGTGGCTTTGTCTTTTTCTTTTGCCAATACCACTAATTGTTTGGG</t>
  </si>
  <si>
    <t>C-33-T;T-47-A</t>
  </si>
  <si>
    <t>-1.3501591071423984</t>
  </si>
  <si>
    <t>0.3798504860545453</t>
  </si>
  <si>
    <t>12.726671732244794</t>
  </si>
  <si>
    <t>GATCCAGATCTAACTTGGGGTGGCTTTGTCTTTTTCTTTTGCCAATCCCACTAATTGTTTGGG</t>
  </si>
  <si>
    <t>C-33-T;T-47-C</t>
  </si>
  <si>
    <t>GATCCAGATCTAACTTGGGGTGGCTTTGTCTTTTTCTTTTGCCAATGCCACTAATTGTTTGGG</t>
  </si>
  <si>
    <t>C-33-T;T-47-G</t>
  </si>
  <si>
    <t>-2.649614255524017</t>
  </si>
  <si>
    <t>0.7802525030690807</t>
  </si>
  <si>
    <t>3.4703129571642424</t>
  </si>
  <si>
    <t>GATCCAGATCTAACTTGGGGTGGCTTTGTCTTTTTCTTTTGCCAATTACACTAATTGTTTGGG</t>
  </si>
  <si>
    <t>C-33-T;C-48-A</t>
  </si>
  <si>
    <t>-2.8741680973502883</t>
  </si>
  <si>
    <t>1.3116837151866283</t>
  </si>
  <si>
    <t>2.772337805753084</t>
  </si>
  <si>
    <t>GATCCAGATCTAACTTGGGGTGGCTTTGTCTTTTTCTTTTGCCAATTCAACTAATTGTTTGGG</t>
  </si>
  <si>
    <t>C-33-T;C-49-A</t>
  </si>
  <si>
    <t>-1.8599771144024302</t>
  </si>
  <si>
    <t>0.3343080909061602</t>
  </si>
  <si>
    <t>7.643701079733841</t>
  </si>
  <si>
    <t>GATCCAGATCTAACTTGGGGTGGCTTTGTCTTTTTCTTTTGCCAATTCCAATAATTGTTTGGG</t>
  </si>
  <si>
    <t>C-33-T;C-51-A</t>
  </si>
  <si>
    <t>-2.6685315635974067</t>
  </si>
  <si>
    <t>0.9322483275866507</t>
  </si>
  <si>
    <t>3.4052810317002606</t>
  </si>
  <si>
    <t>GATCCAGATCTAACTTGGGGTGGCTTTGTCTTTTTCTTTTGCCAATTCCACAAATTGTTTGGG</t>
  </si>
  <si>
    <t>C-33-T;T-52-A</t>
  </si>
  <si>
    <t>-1.985717202906811</t>
  </si>
  <si>
    <t>0.45348871317412137</t>
  </si>
  <si>
    <t>6.740552075583191</t>
  </si>
  <si>
    <t>GATCCAGATCTAACTTGGGGTGGCTTTGTCTTTTTCTTTTGCCAATTCCACCAATTGTTTGGG</t>
  </si>
  <si>
    <t>C-33-T;T-52-C</t>
  </si>
  <si>
    <t>-1.6081143266459124</t>
  </si>
  <si>
    <t>0.27733492516851327</t>
  </si>
  <si>
    <t>9.833006217963858</t>
  </si>
  <si>
    <t>GATCCAGATCTAACTTGGGGTGGCTTTGTCTTTTTCTTTTGCCAATTCCACGAATTGTTTGGG</t>
  </si>
  <si>
    <t>C-33-T;T-52-G</t>
  </si>
  <si>
    <t>-0.351616644232004</t>
  </si>
  <si>
    <t>0.16307147216874343</t>
  </si>
  <si>
    <t>34.54429420545454</t>
  </si>
  <si>
    <t>GATCCAGATCTAACTTGGGGTGGCTTTGTCTTTTTCTTTTGCCAATTCCACTAAATGTTTGGG</t>
  </si>
  <si>
    <t>C-33-T;T-55-A</t>
  </si>
  <si>
    <t>-1.6870145039221058</t>
  </si>
  <si>
    <t>0.7787172088568284</t>
  </si>
  <si>
    <t>9.086997366271182</t>
  </si>
  <si>
    <t>GATCCAGATCTAACTTGGGGTGGCTTTGTCTTTTTCTTTTGCCAATTCCACTAACTGTTTGGG</t>
  </si>
  <si>
    <t>C-33-T;T-55-C</t>
  </si>
  <si>
    <t>-2.4939912384258816</t>
  </si>
  <si>
    <t>0.6726053080979197</t>
  </si>
  <si>
    <t>4.054663890143731</t>
  </si>
  <si>
    <t>GATCCAGATCTAACTTGGGGTGGCTTTGTCTTTTTCTTTTGCCAATTCCACTAAGTGTTTGGG</t>
  </si>
  <si>
    <t>C-33-T;T-55-G</t>
  </si>
  <si>
    <t>-1.3552387295804051</t>
  </si>
  <si>
    <t>0.5228529456626142</t>
  </si>
  <si>
    <t>12.662188957678499</t>
  </si>
  <si>
    <t>GATCCAGATCTAACTTGGGGTGGCTTTGTCTTTTTCTTTTGCCAATTCCACTAATAGTTTGGG</t>
  </si>
  <si>
    <t>C-33-T;T-56-A</t>
  </si>
  <si>
    <t>-2.196936393831279</t>
  </si>
  <si>
    <t>0.548186198957637</t>
  </si>
  <si>
    <t>5.45712798323993</t>
  </si>
  <si>
    <t>GATCCAGATCTAACTTGGGGTGGCTTTGTCTTTTTCTTTTGCCAATTCCACTAATCGTTTGGG</t>
  </si>
  <si>
    <t>C-33-T;T-56-C</t>
  </si>
  <si>
    <t>-1.7527202477056343</t>
  </si>
  <si>
    <t>0.3857338790717614</t>
  </si>
  <si>
    <t>8.509122192052471</t>
  </si>
  <si>
    <t>GATCCAGATCTAACTTGGGGTGGCTTTGTCTTTTTCTTTTGCCAATTCCACTAATGGTTTGGG</t>
  </si>
  <si>
    <t>C-33-T;T-56-G</t>
  </si>
  <si>
    <t>-1.6103793080456372</t>
  </si>
  <si>
    <t>0.9508724190567005</t>
  </si>
  <si>
    <t>9.810759845097751</t>
  </si>
  <si>
    <t>GATCCAGATCTAACTTGGGGTGGCTTTGTCTTTTTCTTTTGCCAATTCCACTAATTATTTGGG</t>
  </si>
  <si>
    <t>C-33-T;G-57-A</t>
  </si>
  <si>
    <t>-1.901649787548712</t>
  </si>
  <si>
    <t>0.3131132682904161</t>
  </si>
  <si>
    <t>7.331713451054793</t>
  </si>
  <si>
    <t>GATCCAGATCTAACTTGGGGTGGCTTTGTCTTTTTCTTTTGCCAATTCCACTAATTCTTTGGG</t>
  </si>
  <si>
    <t>C-33-T;G-57-C</t>
  </si>
  <si>
    <t>-2.4266166083635694</t>
  </si>
  <si>
    <t>0.875500473349804</t>
  </si>
  <si>
    <t>4.337258326281489</t>
  </si>
  <si>
    <t>GATCCAGATCTAACTTGGGGTGGCTTTGTCTTTTTCTTTTGCCAATTCCACTAATTGATTGGG</t>
  </si>
  <si>
    <t>C-33-T;T-58-A</t>
  </si>
  <si>
    <t>-1.1833751541951938</t>
  </si>
  <si>
    <t>0.5015772681227857</t>
  </si>
  <si>
    <t>15.036549649572898</t>
  </si>
  <si>
    <t>GATCCAGATCTAACTTGGGGTGGCTTTGTCTTTTTCTTTTGCCAATTCCACTAATTGCTTGGG</t>
  </si>
  <si>
    <t>C-33-T;T-58-C</t>
  </si>
  <si>
    <t>-1.7070412875357097</t>
  </si>
  <si>
    <t>0.5008548116905004</t>
  </si>
  <si>
    <t>8.906824202628377</t>
  </si>
  <si>
    <t>GATCCAGATCTAACTTGGGGTGGCTTTGTCTTTTTCTTTTGCCAATTCCACTAATTGGTTGGG</t>
  </si>
  <si>
    <t>C-33-T;T-58-G</t>
  </si>
  <si>
    <t>-2.257448815468785</t>
  </si>
  <si>
    <t>1.54445568298784</t>
  </si>
  <si>
    <t>5.136696760778294</t>
  </si>
  <si>
    <t>GATCCAGATCTAACTTGGGGTGGCTTTGTCTTTTTCTTTTGCCAATTCCACTAATTGTATGGG</t>
  </si>
  <si>
    <t>C-33-T;T-59-A</t>
  </si>
  <si>
    <t>-1.6104856297887298</t>
  </si>
  <si>
    <t>0.3840334018810502</t>
  </si>
  <si>
    <t>9.809716803459944</t>
  </si>
  <si>
    <t>GATCCAGATCTAACTTGGGGTGGCTTTGTCTTTTTCTTTTGCCAATTCCACTAATTGTCTGGG</t>
  </si>
  <si>
    <t>C-33-T;T-59-C</t>
  </si>
  <si>
    <t>-2.2390610419766133</t>
  </si>
  <si>
    <t>0.5890246331162972</t>
  </si>
  <si>
    <t>5.232022909246176</t>
  </si>
  <si>
    <t>GATCCAGATCTAACTTGGGGTGGCTTTGTCTTTTTCTTTTGCCAATTCCACTAATTGTGTGGG</t>
  </si>
  <si>
    <t>C-33-T;T-59-G</t>
  </si>
  <si>
    <t>-2.3609831291009318</t>
  </si>
  <si>
    <t>1.3721047891149794</t>
  </si>
  <si>
    <t>4.631477379751799</t>
  </si>
  <si>
    <t>GATCCAGATCTAACTTGGGGTGGCTTTGTCTTTTTCTTTTGCCAATTCCACTAATTGTTAGGG</t>
  </si>
  <si>
    <t>C-33-T;T-60-A</t>
  </si>
  <si>
    <t>-3.2200812377737917</t>
  </si>
  <si>
    <t>1.6420515909570765</t>
  </si>
  <si>
    <t>1.9616339953461792</t>
  </si>
  <si>
    <t>GATCCAGATCTAACTTGGGGTGGCTTTGTCTTTTTCTTTTGCCAATTCCACTAATTGTTCGGG</t>
  </si>
  <si>
    <t>C-33-T;T-60-C</t>
  </si>
  <si>
    <t>-2.587100855656507</t>
  </si>
  <si>
    <t>0.4647537470102356</t>
  </si>
  <si>
    <t>3.6941784147818493</t>
  </si>
  <si>
    <t>GATCCAGATCTAACTTGGGGTGGCTTTGTCTTTTTCTTTTGCCAATTCCACTAATTGTTGGGG</t>
  </si>
  <si>
    <t>C-33-T;T-60-G</t>
  </si>
  <si>
    <t>-1.983322152805206</t>
  </si>
  <si>
    <t>0.9398369933285277</t>
  </si>
  <si>
    <t>6.756715383756715</t>
  </si>
  <si>
    <t>GATCCAGATCTAACTTGGGGTGGCTTTGTCTTTTTCTTTTGCCAATTCCACTAATTGTTTAGG</t>
  </si>
  <si>
    <t>C-33-T;G-61-A</t>
  </si>
  <si>
    <t>-3.1171086016195653</t>
  </si>
  <si>
    <t>0.8350540392532579</t>
  </si>
  <si>
    <t>2.174394930971063</t>
  </si>
  <si>
    <t>GATCCAGATCTAACTTGGGGTGGCTTTGTCTTTTTCTTTTGCCAATTCCACTAATTGTTTCGG</t>
  </si>
  <si>
    <t>C-33-T;G-61-C</t>
  </si>
  <si>
    <t>-1.2562920679501688</t>
  </si>
  <si>
    <t>0.3182688878472226</t>
  </si>
  <si>
    <t>13.979150461837554</t>
  </si>
  <si>
    <t>GATCCAGATCTAACTTGGGGTGGCTTTGTCTTTTTCTTTTGCCAATTCCACTAATTGTTTGAG</t>
  </si>
  <si>
    <t>C-33-T;G-62-A</t>
  </si>
  <si>
    <t>-0.634794686545794</t>
  </si>
  <si>
    <t>0.12546058991536224</t>
  </si>
  <si>
    <t>26.025175246528732</t>
  </si>
  <si>
    <t>GATCCAGATCTAACTTGGGGTGGCTTTGTCTTTTTCTTTTGCCAATTCCACTAATTGTTTGCG</t>
  </si>
  <si>
    <t>C-33-T;G-62-C</t>
  </si>
  <si>
    <t>-1.3725286466156619</t>
  </si>
  <si>
    <t>0.36213554479505655</t>
  </si>
  <si>
    <t>12.445142525501758</t>
  </si>
  <si>
    <t>GATCCAGATCTAACTTGGGGTGGCTTTGTCTTTTTCTTTTGCCAATTCCACTAATTGTTTGGG</t>
  </si>
  <si>
    <t>C-33-T</t>
  </si>
  <si>
    <t>-2.7322533438877916</t>
  </si>
  <si>
    <t>0.059648636466299275</t>
  </si>
  <si>
    <t>3.1950594374036343</t>
  </si>
  <si>
    <t>GATCCAGATCTAACTTGGGGTGGCTTTGTCTTTTTCTTTTGCCAATTCCACTAATTGTTTGTG</t>
  </si>
  <si>
    <t>C-33-T;G-62-T</t>
  </si>
  <si>
    <t>-2.681531317776164</t>
  </si>
  <si>
    <t>0.741947442514407</t>
  </si>
  <si>
    <t>3.361299707955614</t>
  </si>
  <si>
    <t>GATCCAGATCTAACTTGGGGTGGCTTTGTCTTTTTCTTTTGCCAATTCCACTAATTGTTTTGG</t>
  </si>
  <si>
    <t>C-33-T;G-61-T</t>
  </si>
  <si>
    <t>-2.453705527292306</t>
  </si>
  <si>
    <t>0.5181057397644673</t>
  </si>
  <si>
    <t>4.221343775226113</t>
  </si>
  <si>
    <t>GATCCAGATCTAACTTGGGGTGGCTTTGTCTTTTTCTTTTGCCAATTCCACTAATTTTTTGGG</t>
  </si>
  <si>
    <t>C-33-T;G-57-T</t>
  </si>
  <si>
    <t>-2.4526013058797522</t>
  </si>
  <si>
    <t>0.8874903616553257</t>
  </si>
  <si>
    <t>4.226007647912621</t>
  </si>
  <si>
    <t>GATCCAGATCTAACTTGGGGTGGCTTTGTCTTTTTCTTTTGCCAATTCCACTACTTGTTTGGG</t>
  </si>
  <si>
    <t>C-33-T;A-54-C</t>
  </si>
  <si>
    <t>-1.7644097463670487</t>
  </si>
  <si>
    <t>0.3656139372371193</t>
  </si>
  <si>
    <t>8.41023392276567</t>
  </si>
  <si>
    <t>GATCCAGATCTAACTTGGGGTGGCTTTGTCTTTTTCTTTTGCCAATTCCACTAGTTGTTTGGG</t>
  </si>
  <si>
    <t>C-33-T;A-54-G</t>
  </si>
  <si>
    <t>-2.267386644498301</t>
  </si>
  <si>
    <t>0.7336750297636621</t>
  </si>
  <si>
    <t>5.085901959660173</t>
  </si>
  <si>
    <t>GATCCAGATCTAACTTGGGGTGGCTTTGTCTTTTTCTTTTGCCAATTCCACTATTTGTTTGGG</t>
  </si>
  <si>
    <t>C-33-T;A-54-T</t>
  </si>
  <si>
    <t>-2.6097294391561983</t>
  </si>
  <si>
    <t>0.6030044942660069</t>
  </si>
  <si>
    <t>3.6115231033288002</t>
  </si>
  <si>
    <t>GATCCAGATCTAACTTGGGGTGGCTTTGTCTTTTTCTTTTGCCAATTCCACTCATTGTTTGGG</t>
  </si>
  <si>
    <t>C-33-T;A-53-C</t>
  </si>
  <si>
    <t>-1.7800681871804944</t>
  </si>
  <si>
    <t>0.46542392620540746</t>
  </si>
  <si>
    <t>8.279568451211311</t>
  </si>
  <si>
    <t>GATCCAGATCTAACTTGGGGTGGCTTTGTCTTTTTCTTTTGCCAATTCCACTGATTGTTTGGG</t>
  </si>
  <si>
    <t>C-33-T;A-53-G</t>
  </si>
  <si>
    <t>-1.8444841318971539</t>
  </si>
  <si>
    <t>0.36042887113990435</t>
  </si>
  <si>
    <t>7.763046931201376</t>
  </si>
  <si>
    <t>GATCCAGATCTAACTTGGGGTGGCTTTGTCTTTTTCTTTTGCCAATTCCACTTATTGTTTGGG</t>
  </si>
  <si>
    <t>C-33-T;A-53-T</t>
  </si>
  <si>
    <t>-2.2660732491325786</t>
  </si>
  <si>
    <t>0.6295097859569305</t>
  </si>
  <si>
    <t>5.092586148254815</t>
  </si>
  <si>
    <t>GATCCAGATCTAACTTGGGGTGGCTTTGTCTTTTTCTTTTGCCAATTCCAGTAATTGTTTGGG</t>
  </si>
  <si>
    <t>C-33-T;C-51-G</t>
  </si>
  <si>
    <t>-1.6574976401282702</t>
  </si>
  <si>
    <t>0.5319324750156152</t>
  </si>
  <si>
    <t>9.359214768089409</t>
  </si>
  <si>
    <t>GATCCAGATCTAACTTGGGGTGGCTTTGTCTTTTTCTTTTGCCAATTCCATTAATTGTTTGGG</t>
  </si>
  <si>
    <t>C-33-T;C-51-T</t>
  </si>
  <si>
    <t>-2.62452576402672</t>
  </si>
  <si>
    <t>1.1623802855184062</t>
  </si>
  <si>
    <t>3.558479229155071</t>
  </si>
  <si>
    <t>GATCCAGATCTAACTTGGGGTGGCTTTGTCTTTTTCTTTTGCCAATTCCCCTAATTGTTTGGG</t>
  </si>
  <si>
    <t>C-33-T;A-50-C</t>
  </si>
  <si>
    <t>GATCCAGATCTAACTTGGGGTGGCTTTGTCTTTTTCTTTTGCCAATTCCGCTAATTGTTTGGG</t>
  </si>
  <si>
    <t>C-33-T;A-50-G</t>
  </si>
  <si>
    <t>-2.147132743517628</t>
  </si>
  <si>
    <t>0.4070569002669247</t>
  </si>
  <si>
    <t>5.735794585963155</t>
  </si>
  <si>
    <t>GATCCAGATCTAACTTGGGGTGGCTTTGTCTTTTTCTTTTGCCAATTCCTCTAATTGTTTGGG</t>
  </si>
  <si>
    <t>C-33-T;A-50-T</t>
  </si>
  <si>
    <t>-1.4741087957685615</t>
  </si>
  <si>
    <t>0.4892292462485961</t>
  </si>
  <si>
    <t>11.243050888904591</t>
  </si>
  <si>
    <t>GATCCAGATCTAACTTGGGGTGGCTTTGTCTTTTTCTTTTGCCAATTCGACTAATTGTTTGGG</t>
  </si>
  <si>
    <t>C-33-T;C-49-G</t>
  </si>
  <si>
    <t>-0.7793021656590224</t>
  </si>
  <si>
    <t>0.19686182201000887</t>
  </si>
  <si>
    <t>22.52344730721737</t>
  </si>
  <si>
    <t>GATCCAGATCTAACTTGGGGTGGCTTTGTCTTTTTCTTTTGCCAATTCTACTAATTGTTTGGG</t>
  </si>
  <si>
    <t>C-33-T;C-49-T</t>
  </si>
  <si>
    <t>-2.209665180259575</t>
  </si>
  <si>
    <t>0.4702012326593739</t>
  </si>
  <si>
    <t>5.388105584243622</t>
  </si>
  <si>
    <t>GATCCAGATCTAACTTGGGGTGGCTTTGTCTTTTTCTTTTGCCAATTGCACTAATTGTTTGGG</t>
  </si>
  <si>
    <t>C-33-T;C-48-G</t>
  </si>
  <si>
    <t>-3.021129468464085</t>
  </si>
  <si>
    <t>1.0270770145011296</t>
  </si>
  <si>
    <t>2.3934349850121746</t>
  </si>
  <si>
    <t>GATCCAGATCTAACTTGGGGTGGCTTTGTCTTTTTCTTTTGCCAATTTCACTAATTGTTTGGG</t>
  </si>
  <si>
    <t>C-33-T;C-48-T</t>
  </si>
  <si>
    <t>-3.0884704138841217</t>
  </si>
  <si>
    <t>1.6515481235435645</t>
  </si>
  <si>
    <t>2.2375658947847485</t>
  </si>
  <si>
    <t>GATCCAGATCTAACTTGGGGTGGCTTTGTCTTTTTCTTTTGCCACTTCCACTAATTGTTTGGG</t>
  </si>
  <si>
    <t>C-33-T;A-45-C</t>
  </si>
  <si>
    <t>GATCCAGATCTAACTTGGGGTGGCTTTGTCTTTTTCTTTTGCCAGTTCCACTAATTGTTTGGG</t>
  </si>
  <si>
    <t>C-33-T;A-45-G</t>
  </si>
  <si>
    <t>-1.6681490087009891</t>
  </si>
  <si>
    <t>0.3673861295489218</t>
  </si>
  <si>
    <t>9.260055351272774</t>
  </si>
  <si>
    <t>GATCCAGATCTAACTTGGGGTGGCTTTGTCTTTTTCTTTTGCCATTTCCACTAATTGTTTGGG</t>
  </si>
  <si>
    <t>C-33-T;A-45-T</t>
  </si>
  <si>
    <t>-2.183044292441328</t>
  </si>
  <si>
    <t>0.7263299337854469</t>
  </si>
  <si>
    <t>5.533467992316836</t>
  </si>
  <si>
    <t>GATCCAGATCTAACTTGGGGTGGCTTTGTCTTTTTCTTTTGCCCATTCCACTAATTGTTTGGG</t>
  </si>
  <si>
    <t>C-33-T;A-44-C</t>
  </si>
  <si>
    <t>-2.89330178573018</t>
  </si>
  <si>
    <t>1.3706468960456086</t>
  </si>
  <si>
    <t>2.719797010608467</t>
  </si>
  <si>
    <t>GATCCAGATCTAACTTGGGGTGGCTTTGTCTTTTTCTTTTGCCGATTCCACTAATTGTTTGGG</t>
  </si>
  <si>
    <t>C-33-T;A-44-G</t>
  </si>
  <si>
    <t>-0.54117311551809</t>
  </si>
  <si>
    <t>0.14790884959833545</t>
  </si>
  <si>
    <t>28.579392589446105</t>
  </si>
  <si>
    <t>GATCCAGATCTAACTTGGGGTGGCTTTGTCTTTTTCTTTTGCCTATTCCACTAATTGTTTGGG</t>
  </si>
  <si>
    <t>C-33-T;A-44-T</t>
  </si>
  <si>
    <t>-2.6345039035468725</t>
  </si>
  <si>
    <t>1.653002972882502</t>
  </si>
  <si>
    <t>3.5231487861060677</t>
  </si>
  <si>
    <t>GATCCAGATCTAACTTGGGGTGGCTTTGTCTTTTTCTTTTGCGAATTCCACTAATTGTTTGGG</t>
  </si>
  <si>
    <t>C-33-T;C-43-G</t>
  </si>
  <si>
    <t>-0.9292874797234064</t>
  </si>
  <si>
    <t>0.21492111690254664</t>
  </si>
  <si>
    <t>19.386395459176434</t>
  </si>
  <si>
    <t>GATCCAGATCTAACTTGGGGTGGCTTTGTCTTTTTCTTTTGCTAATTCCACTAATTGTTTGGG</t>
  </si>
  <si>
    <t>C-33-T;C-43-T</t>
  </si>
  <si>
    <t>-2.5983428267128055</t>
  </si>
  <si>
    <t>0.8158121677961966</t>
  </si>
  <si>
    <t>3.6528811343167753</t>
  </si>
  <si>
    <t>GATCCAGATCTAACTTGGGGTGGCTTTGTCTTTTTCTTTTGGCAATTCCACTAATTGTTTGGG</t>
  </si>
  <si>
    <t>C-33-T;C-42-G</t>
  </si>
  <si>
    <t>-2.4569145542283706</t>
  </si>
  <si>
    <t>0.35250969656245895</t>
  </si>
  <si>
    <t>4.2078190815045255</t>
  </si>
  <si>
    <t>GATCCAGATCTAACTTGGGGTGGCTTTGTCTTTTTCTTTTGTCAATTCCACTAATTGTTTGGG</t>
  </si>
  <si>
    <t>C-33-T;C-42-T</t>
  </si>
  <si>
    <t>-2.6531392841730796</t>
  </si>
  <si>
    <t>0.5199769751496011</t>
  </si>
  <si>
    <t>3.4581015400114246</t>
  </si>
  <si>
    <t>GATCCAGATCTAACTTGGGGTGGCTTTGTCTTTTTGTTTTGCCAATTCCACTAATTGTTTGGG</t>
  </si>
  <si>
    <t>C-33-T;C-36-G</t>
  </si>
  <si>
    <t>-1.563505444628397</t>
  </si>
  <si>
    <t>0.266780868746023</t>
  </si>
  <si>
    <t>10.28157635473947</t>
  </si>
  <si>
    <t>GATCCAGATCTAACTTGGGGTGGCTTTGTGATCTTCTTTTGCCAATTCCACTAATTGTTTGGG</t>
  </si>
  <si>
    <t>C-30-G;T-31-A</t>
  </si>
  <si>
    <t>0.2353132993946398</t>
  </si>
  <si>
    <t>0.09447305499830498</t>
  </si>
  <si>
    <t>62.12648168514711</t>
  </si>
  <si>
    <t>GATCCAGATCTAACTTGGGGTGGCTTTGTGCTCTTCTTTTGCCAATTCCACTAATTGTTTGGG</t>
  </si>
  <si>
    <t>C-30-G;T-31-C</t>
  </si>
  <si>
    <t>0.07865134138479332</t>
  </si>
  <si>
    <t>0.09738514354605877</t>
  </si>
  <si>
    <t>53.1177090378316</t>
  </si>
  <si>
    <t>GATCCAGATCTAACTTGGGGTGGCTTTGTGGTCTTCTTTTGCCAATTCCACTAATTGTTTGGG</t>
  </si>
  <si>
    <t>C-30-G;T-31-G</t>
  </si>
  <si>
    <t>-0.49985987014100464</t>
  </si>
  <si>
    <t>0.10464125731964079</t>
  </si>
  <si>
    <t>29.78482884333691</t>
  </si>
  <si>
    <t>GATCCAGATCTAACTTGGGGTGGCTTTGTGTACTTCTTTTGCCAATTCCACTAATTGTTTGGG</t>
  </si>
  <si>
    <t>C-30-G;T-32-A</t>
  </si>
  <si>
    <t>-0.3322767153335342</t>
  </si>
  <si>
    <t>0.11454954403401789</t>
  </si>
  <si>
    <t>35.21888059935796</t>
  </si>
  <si>
    <t>GATCCAGATCTAACTTGGGGTGGCTTTGTGTCCTTCTTTTGCCAATTCCACTAATTGTTTGGG</t>
  </si>
  <si>
    <t>C-30-G;T-32-C</t>
  </si>
  <si>
    <t>0.024498632236534812</t>
  </si>
  <si>
    <t>0.10465429794394546</t>
  </si>
  <si>
    <t>50.31773840055216</t>
  </si>
  <si>
    <t>GATCCAGATCTAACTTGGGGTGGCTTTGTGTGCTTCTTTTGCCAATTCCACTAATTGTTTGGG</t>
  </si>
  <si>
    <t>C-30-G;T-32-G</t>
  </si>
  <si>
    <t>-0.0683936473540831</t>
  </si>
  <si>
    <t>0.10507870117599202</t>
  </si>
  <si>
    <t>45.854135340386414</t>
  </si>
  <si>
    <t>GATCCAGATCTAACTTGGGGTGGCTTTGTGTTATTCTTTTGCCAATTCCACTAATTGTTTGGG</t>
  </si>
  <si>
    <t>C-30-G;C-33-A</t>
  </si>
  <si>
    <t>-1.494975723392193</t>
  </si>
  <si>
    <t>0.24029675107349965</t>
  </si>
  <si>
    <t>11.010873795689413</t>
  </si>
  <si>
    <t>GATCCAGATCTAACTTGGGGTGGCTTTGTGTTCATCTTTTGCCAATTCCACTAATTGTTTGGG</t>
  </si>
  <si>
    <t>C-30-G;T-34-A</t>
  </si>
  <si>
    <t>0.20562554501649116</t>
  </si>
  <si>
    <t>0.09275443509372178</t>
  </si>
  <si>
    <t>60.30919500884638</t>
  </si>
  <si>
    <t>GATCCAGATCTAACTTGGGGTGGCTTTGTGTTCCTCTTTTGCCAATTCCACTAATTGTTTGGG</t>
  </si>
  <si>
    <t>C-30-G;T-34-C</t>
  </si>
  <si>
    <t>0.19655343437746026</t>
  </si>
  <si>
    <t>0.09607063933600814</t>
  </si>
  <si>
    <t>59.764537650663584</t>
  </si>
  <si>
    <t>GATCCAGATCTAACTTGGGGTGGCTTTGTGTTCGTCTTTTGCCAATTCCACTAATTGTTTGGG</t>
  </si>
  <si>
    <t>C-30-G;T-34-G</t>
  </si>
  <si>
    <t>0.5573029533412163</t>
  </si>
  <si>
    <t>0.0823317196771703</t>
  </si>
  <si>
    <t>85.72649932559123</t>
  </si>
  <si>
    <t>GATCCAGATCTAACTTGGGGTGGCTTTGTGTTCTACTTTTGCCAATTCCACTAATTGTTTGGG</t>
  </si>
  <si>
    <t>C-30-G;T-35-A</t>
  </si>
  <si>
    <t>-0.2959436994331158</t>
  </si>
  <si>
    <t>0.11119150464750642</t>
  </si>
  <si>
    <t>36.52201886827504</t>
  </si>
  <si>
    <t>GATCCAGATCTAACTTGGGGTGGCTTTGTGTTCTCCTTTTGCCAATTCCACTAATTGTTTGGG</t>
  </si>
  <si>
    <t>C-30-G;T-35-C</t>
  </si>
  <si>
    <t>-0.32223818971126605</t>
  </si>
  <si>
    <t>0.11549238204709081</t>
  </si>
  <si>
    <t>35.574206725949985</t>
  </si>
  <si>
    <t>GATCCAGATCTAACTTGGGGTGGCTTTGTGTTCTGCTTTTGCCAATTCCACTAATTGTTTGGG</t>
  </si>
  <si>
    <t>C-30-G;T-35-G</t>
  </si>
  <si>
    <t>0.0018229951526751442</t>
  </si>
  <si>
    <t>0.08916020071662031</t>
  </si>
  <si>
    <t>49.189590698889766</t>
  </si>
  <si>
    <t>GATCCAGATCTAACTTGGGGTGGCTTTGTGTTCTTATTTTGCCAATTCCACTAATTGTTTGGG</t>
  </si>
  <si>
    <t>C-30-G;C-36-A</t>
  </si>
  <si>
    <t>-1.6963489977103188</t>
  </si>
  <si>
    <t>0.25742626119647344</t>
  </si>
  <si>
    <t>9.002569504513046</t>
  </si>
  <si>
    <t>GATCCAGATCTAACTTGGGGTGGCTTTGTGTTCTTCATTTGCCAATTCCACTAATTGTTTGGG</t>
  </si>
  <si>
    <t>C-30-G;T-37-A</t>
  </si>
  <si>
    <t>-0.10555979571478248</t>
  </si>
  <si>
    <t>0.09433827584218679</t>
  </si>
  <si>
    <t>44.18119469167342</t>
  </si>
  <si>
    <t>GATCCAGATCTAACTTGGGGTGGCTTTGTGTTCTTCCTTTGCCAATTCCACTAATTGTTTGGG</t>
  </si>
  <si>
    <t>C-30-G;T-37-C</t>
  </si>
  <si>
    <t>0.26532069680829534</t>
  </si>
  <si>
    <t>0.10487902551633485</t>
  </si>
  <si>
    <t>64.01898830422665</t>
  </si>
  <si>
    <t>GATCCAGATCTAACTTGGGGTGGCTTTGTGTTCTTCGTTTGCCAATTCCACTAATTGTTTGGG</t>
  </si>
  <si>
    <t>C-30-G;T-37-G</t>
  </si>
  <si>
    <t>-0.04487109371971737</t>
  </si>
  <si>
    <t>0.08959559846831477</t>
  </si>
  <si>
    <t>46.94552754131032</t>
  </si>
  <si>
    <t>GATCCAGATCTAACTTGGGGTGGCTTTGTGTTCTTCTATTGCCAATTCCACTAATTGTTTGGG</t>
  </si>
  <si>
    <t>C-30-G;T-38-A</t>
  </si>
  <si>
    <t>0.08758484105321765</t>
  </si>
  <si>
    <t>0.0939299600605504</t>
  </si>
  <si>
    <t>53.59436199338621</t>
  </si>
  <si>
    <t>GATCCAGATCTAACTTGGGGTGGCTTTGTGTTCTTCTCTTGCCAATTCCACTAATTGTTTGGG</t>
  </si>
  <si>
    <t>C-30-G;T-38-C</t>
  </si>
  <si>
    <t>0.02238687685627891</t>
  </si>
  <si>
    <t>0.08220586135148135</t>
  </si>
  <si>
    <t>50.21159176307571</t>
  </si>
  <si>
    <t>GATCCAGATCTAACTTGGGGTGGCTTTGTGTTCTTCTGTTGCCAATTCCACTAATTGTTTGGG</t>
  </si>
  <si>
    <t>C-30-G;T-38-G</t>
  </si>
  <si>
    <t>0.006984290290580106</t>
  </si>
  <si>
    <t>0.08373755465545504</t>
  </si>
  <si>
    <t>49.444129002801795</t>
  </si>
  <si>
    <t>GATCCAGATCTAACTTGGGGTGGCTTTGTGTTCTTCTTATGCCAATTCCACTAATTGTTTGGG</t>
  </si>
  <si>
    <t>C-30-G;T-39-A</t>
  </si>
  <si>
    <t>-0.16425427814986948</t>
  </si>
  <si>
    <t>0.10004331945978719</t>
  </si>
  <si>
    <t>41.662638028788884</t>
  </si>
  <si>
    <t>GATCCAGATCTAACTTGGGGTGGCTTTGTGTTCTTCTTCTGCCAATTCCACTAATTGTTTGGG</t>
  </si>
  <si>
    <t>C-30-G;T-39-C</t>
  </si>
  <si>
    <t>-0.16934318334446818</t>
  </si>
  <si>
    <t>0.12245516624835072</t>
  </si>
  <si>
    <t>41.451159367520034</t>
  </si>
  <si>
    <t>GATCCAGATCTAACTTGGGGTGGCTTTGTGTTCTTCTTGTGCCAATTCCACTAATTGTTTGGG</t>
  </si>
  <si>
    <t>C-30-G;T-39-G</t>
  </si>
  <si>
    <t>-0.14360802964607247</t>
  </si>
  <si>
    <t>0.08572068029406872</t>
  </si>
  <si>
    <t>42.531756350418</t>
  </si>
  <si>
    <t>GATCCAGATCTAACTTGGGGTGGCTTTGTGTTCTTCTTTAGCCAATTCCACTAATTGTTTGGG</t>
  </si>
  <si>
    <t>C-30-G;T-40-A</t>
  </si>
  <si>
    <t>-1.4664418174881129</t>
  </si>
  <si>
    <t>0.25842519067959513</t>
  </si>
  <si>
    <t>11.329582409642589</t>
  </si>
  <si>
    <t>GATCCAGATCTAACTTGGGGTGGCTTTGTGTTCTTCTTTCGCCAATTCCACTAATTGTTTGGG</t>
  </si>
  <si>
    <t>C-30-G;T-40-C</t>
  </si>
  <si>
    <t>0.3530189113055607</t>
  </si>
  <si>
    <t>0.08640479698195348</t>
  </si>
  <si>
    <t>69.88688078225</t>
  </si>
  <si>
    <t>GATCCAGATCTAACTTGGGGTGGCTTTGTGTTCTTCTTTGGCCAATTCCACTAATTGTTTGGG</t>
  </si>
  <si>
    <t>C-30-G;T-40-G</t>
  </si>
  <si>
    <t>-0.21362879989130196</t>
  </si>
  <si>
    <t>0.08731972289062373</t>
  </si>
  <si>
    <t>39.65552310738185</t>
  </si>
  <si>
    <t>GATCCAGATCTAACTTGGGGTGGCTTTGTGTTCTTCTTTTACCAATTCCACTAATTGTTTGGG</t>
  </si>
  <si>
    <t>C-30-G;G-41-A</t>
  </si>
  <si>
    <t>-0.46913299717474505</t>
  </si>
  <si>
    <t>0.10759894320343116</t>
  </si>
  <si>
    <t>30.71422915562019</t>
  </si>
  <si>
    <t>GATCCAGATCTAACTTGGGGTGGCTTTGTGTTCTTCTTTTCCCAATTCCACTAATTGTTTGGG</t>
  </si>
  <si>
    <t>C-30-G;G-41-C</t>
  </si>
  <si>
    <t>-1.1378377909751072</t>
  </si>
  <si>
    <t>0.30689921446909996</t>
  </si>
  <si>
    <t>15.737104119588336</t>
  </si>
  <si>
    <t>GATCCAGATCTAACTTGGGGTGGCTTTGTGTTCTTCTTTTGACAATTCCACTAATTGTTTGGG</t>
  </si>
  <si>
    <t>C-30-G;C-42-A</t>
  </si>
  <si>
    <t>0.022410994908139775</t>
  </si>
  <si>
    <t>0.08766179404198847</t>
  </si>
  <si>
    <t>50.21280278345353</t>
  </si>
  <si>
    <t>GATCCAGATCTAACTTGGGGTGGCTTTGTGTTCTTCTTTTGCAAATTCCACTAATTGTTTGGG</t>
  </si>
  <si>
    <t>C-30-G;C-43-A</t>
  </si>
  <si>
    <t>-0.1813209912432317</t>
  </si>
  <si>
    <t>0.0997299393365644</t>
  </si>
  <si>
    <t>40.9576269620968</t>
  </si>
  <si>
    <t>GATCCAGATCTAACTTGGGGTGGCTTTGTGTTCTTCTTTTGCCAAATCCACTAATTGTTTGGG</t>
  </si>
  <si>
    <t>C-30-G;T-46-A</t>
  </si>
  <si>
    <t>-0.16266293704695473</t>
  </si>
  <si>
    <t>0.11066503339016996</t>
  </si>
  <si>
    <t>41.72899027766806</t>
  </si>
  <si>
    <t>GATCCAGATCTAACTTGGGGTGGCTTTGTGTTCTTCTTTTGCCAACTCCACTAATTGTTTGGG</t>
  </si>
  <si>
    <t>C-30-G;T-46-C</t>
  </si>
  <si>
    <t>-0.29210036344180623</t>
  </si>
  <si>
    <t>0.12004804099703807</t>
  </si>
  <si>
    <t>36.66265534136167</t>
  </si>
  <si>
    <t>GATCCAGATCTAACTTGGGGTGGCTTTGTGTTCTTCTTTTGCCAAGTCCACTAATTGTTTGGG</t>
  </si>
  <si>
    <t>C-30-G;T-46-G</t>
  </si>
  <si>
    <t>0.03276845801665715</t>
  </si>
  <si>
    <t>0.09226195766585239</t>
  </si>
  <si>
    <t>50.73558269918874</t>
  </si>
  <si>
    <t>GATCCAGATCTAACTTGGGGTGGCTTTGTGTTCTTCTTTTGCCAATACCACTAATTGTTTGGG</t>
  </si>
  <si>
    <t>C-30-G;T-47-A</t>
  </si>
  <si>
    <t>-0.3765283912829455</t>
  </si>
  <si>
    <t>0.128328090278549</t>
  </si>
  <si>
    <t>33.69436603856044</t>
  </si>
  <si>
    <t>GATCCAGATCTAACTTGGGGTGGCTTTGTGTTCTTCTTTTGCCAATCCCACTAATTGTTTGGG</t>
  </si>
  <si>
    <t>C-30-G;T-47-C</t>
  </si>
  <si>
    <t>-1.228609481017372</t>
  </si>
  <si>
    <t>0.20958441721931342</t>
  </si>
  <si>
    <t>14.371535569595654</t>
  </si>
  <si>
    <t>GATCCAGATCTAACTTGGGGTGGCTTTGTGTTCTTCTTTTGCCAATGCCACTAATTGTTTGGG</t>
  </si>
  <si>
    <t>C-30-G;T-47-G</t>
  </si>
  <si>
    <t>-0.8356972761760985</t>
  </si>
  <si>
    <t>0.14799757796028834</t>
  </si>
  <si>
    <t>21.288387976249478</t>
  </si>
  <si>
    <t>GATCCAGATCTAACTTGGGGTGGCTTTGTGTTCTTCTTTTGCCAATTACACTAATTGTTTGGG</t>
  </si>
  <si>
    <t>C-30-G;C-48-A</t>
  </si>
  <si>
    <t>-0.8799711487269972</t>
  </si>
  <si>
    <t>0.16355095700483482</t>
  </si>
  <si>
    <t>20.36642855247952</t>
  </si>
  <si>
    <t>GATCCAGATCTAACTTGGGGTGGCTTTGTGTTCTTCTTTTGCCAATTCAACTAATTGTTTGGG</t>
  </si>
  <si>
    <t>C-30-G;C-49-A</t>
  </si>
  <si>
    <t>0.17833895999750865</t>
  </si>
  <si>
    <t>0.082654791558502</t>
  </si>
  <si>
    <t>58.68581204439364</t>
  </si>
  <si>
    <t>GATCCAGATCTAACTTGGGGTGGCTTTGTGTTCTTCTTTTGCCAATTCCAATAATTGTTTGGG</t>
  </si>
  <si>
    <t>C-30-G;C-51-A</t>
  </si>
  <si>
    <t>-0.2909563205128878</t>
  </si>
  <si>
    <t>0.13138269444244427</t>
  </si>
  <si>
    <t>36.70462299478151</t>
  </si>
  <si>
    <t>GATCCAGATCTAACTTGGGGTGGCTTTGTGTTCTTCTTTTGCCAATTCCACAAATTGTTTGGG</t>
  </si>
  <si>
    <t>C-30-G;T-52-A</t>
  </si>
  <si>
    <t>0.2862514859381232</t>
  </si>
  <si>
    <t>0.09767342237996947</t>
  </si>
  <si>
    <t>65.37307789561746</t>
  </si>
  <si>
    <t>GATCCAGATCTAACTTGGGGTGGCTTTGTGTTCTTCTTTTGCCAATTCCACCAATTGTTTGGG</t>
  </si>
  <si>
    <t>C-30-G;T-52-C</t>
  </si>
  <si>
    <t>0.029177986837826936</t>
  </si>
  <si>
    <t>0.09918217863361065</t>
  </si>
  <si>
    <t>50.553744689179986</t>
  </si>
  <si>
    <t>GATCCAGATCTAACTTGGGGTGGCTTTGTGTTCTTCTTTTGCCAATTCCACGAATTGTTTGGG</t>
  </si>
  <si>
    <t>C-30-G;T-52-G</t>
  </si>
  <si>
    <t>0.22169299097403794</t>
  </si>
  <si>
    <t>0.09560509447382487</t>
  </si>
  <si>
    <t>61.28603639825737</t>
  </si>
  <si>
    <t>GATCCAGATCTAACTTGGGGTGGCTTTGTGTTCTTCTTTTGCCAATTCCACTAAATGTTTGGG</t>
  </si>
  <si>
    <t>C-30-G;T-55-A</t>
  </si>
  <si>
    <t>0.08290983561201795</t>
  </si>
  <si>
    <t>0.1031915586003576</t>
  </si>
  <si>
    <t>53.34439281834649</t>
  </si>
  <si>
    <t>GATCCAGATCTAACTTGGGGTGGCTTTGTGTTCTTCTTTTGCCAATTCCACTAACTGTTTGGG</t>
  </si>
  <si>
    <t>C-30-G;T-55-C</t>
  </si>
  <si>
    <t>0.16506702878016288</t>
  </si>
  <si>
    <t>0.09858195809258645</t>
  </si>
  <si>
    <t>57.91208377496894</t>
  </si>
  <si>
    <t>GATCCAGATCTAACTTGGGGTGGCTTTGTGTTCTTCTTTTGCCAATTCCACTAAGTGTTTGGG</t>
  </si>
  <si>
    <t>C-30-G;T-55-G</t>
  </si>
  <si>
    <t>0.23305479590170025</t>
  </si>
  <si>
    <t>0.10874381407799867</t>
  </si>
  <si>
    <t>61.98632713859909</t>
  </si>
  <si>
    <t>GATCCAGATCTAACTTGGGGTGGCTTTGTGTTCTTCTTTTGCCAATTCCACTAATAGTTTGGG</t>
  </si>
  <si>
    <t>C-30-G;T-56-A</t>
  </si>
  <si>
    <t>-0.49253374718233345</t>
  </si>
  <si>
    <t>0.13543258472264744</t>
  </si>
  <si>
    <t>30.003837424089053</t>
  </si>
  <si>
    <t>GATCCAGATCTAACTTGGGGTGGCTTTGTGTTCTTCTTTTGCCAATTCCACTAATCGTTTGGG</t>
  </si>
  <si>
    <t>C-30-G;T-56-C</t>
  </si>
  <si>
    <t>-0.16248339843397605</t>
  </si>
  <si>
    <t>0.10937441648689429</t>
  </si>
  <si>
    <t>41.73648291529227</t>
  </si>
  <si>
    <t>GATCCAGATCTAACTTGGGGTGGCTTTGTGTTCTTCTTTTGCCAATTCCACTAATGGTTTGGG</t>
  </si>
  <si>
    <t>C-30-G;T-56-G</t>
  </si>
  <si>
    <t>-0.3819327396093332</t>
  </si>
  <si>
    <t>0.12417386799894975</t>
  </si>
  <si>
    <t>33.51276111798627</t>
  </si>
  <si>
    <t>GATCCAGATCTAACTTGGGGTGGCTTTGTGTTCTTCTTTTGCCAATTCCACTAATTATTTGGG</t>
  </si>
  <si>
    <t>C-30-G;G-57-A</t>
  </si>
  <si>
    <t>0.13064481811664522</t>
  </si>
  <si>
    <t>0.07778754655054443</t>
  </si>
  <si>
    <t>55.95254120371441</t>
  </si>
  <si>
    <t>GATCCAGATCTAACTTGGGGTGGCTTTGTGTTCTTCTTTTGCCAATTCCACTAATTCTTTGGG</t>
  </si>
  <si>
    <t>C-30-G;G-57-C</t>
  </si>
  <si>
    <t>-0.18190380733499864</t>
  </si>
  <si>
    <t>0.1019802586702666</t>
  </si>
  <si>
    <t>40.93376315280424</t>
  </si>
  <si>
    <t>GATCCAGATCTAACTTGGGGTGGCTTTGTGTTCTTCTTTTGCCAATTCCACTAATTGATTGGG</t>
  </si>
  <si>
    <t>C-30-G;T-58-A</t>
  </si>
  <si>
    <t>0.14190275647105383</t>
  </si>
  <si>
    <t>0.09861092455646302</t>
  </si>
  <si>
    <t>56.586010552255935</t>
  </si>
  <si>
    <t>GATCCAGATCTAACTTGGGGTGGCTTTGTGTTCTTCTTTTGCCAATTCCACTAATTGCTTGGG</t>
  </si>
  <si>
    <t>C-30-G;T-58-C</t>
  </si>
  <si>
    <t>-0.058936580486753425</t>
  </si>
  <si>
    <t>0.09749114098319411</t>
  </si>
  <si>
    <t>46.28983795151705</t>
  </si>
  <si>
    <t>GATCCAGATCTAACTTGGGGTGGCTTTGTGTTCTTCTTTTGCCAATTCCACTAATTGGTTGGG</t>
  </si>
  <si>
    <t>C-30-G;T-58-G</t>
  </si>
  <si>
    <t>-0.45706426634071873</t>
  </si>
  <si>
    <t>0.12260004994108868</t>
  </si>
  <si>
    <t>31.087156775073343</t>
  </si>
  <si>
    <t>GATCCAGATCTAACTTGGGGTGGCTTTGTGTTCTTCTTTTGCCAATTCCACTAATTGTATGGG</t>
  </si>
  <si>
    <t>C-30-G;T-59-A</t>
  </si>
  <si>
    <t>-0.45364867059502356</t>
  </si>
  <si>
    <t>0.1168840849464214</t>
  </si>
  <si>
    <t>31.193519478093148</t>
  </si>
  <si>
    <t>GATCCAGATCTAACTTGGGGTGGCTTTGTGTTCTTCTTTTGCCAATTCCACTAATTGTCTGGG</t>
  </si>
  <si>
    <t>C-30-G;T-59-C</t>
  </si>
  <si>
    <t>-0.15207187421908935</t>
  </si>
  <si>
    <t>0.10614036354347339</t>
  </si>
  <si>
    <t>42.1732933029324</t>
  </si>
  <si>
    <t>GATCCAGATCTAACTTGGGGTGGCTTTGTGTTCTTCTTTTGCCAATTCCACTAATTGTGTGGG</t>
  </si>
  <si>
    <t>C-30-G;T-59-G</t>
  </si>
  <si>
    <t>-0.5320456263677211</t>
  </si>
  <si>
    <t>0.13618119752357913</t>
  </si>
  <si>
    <t>28.841444805290788</t>
  </si>
  <si>
    <t>GATCCAGATCTAACTTGGGGTGGCTTTGTGTTCTTCTTTTGCCAATTCCACTAATTGTTAGGG</t>
  </si>
  <si>
    <t>C-30-G;T-60-A</t>
  </si>
  <si>
    <t>-1.5785288540859135</t>
  </si>
  <si>
    <t>0.2194100453557758</t>
  </si>
  <si>
    <t>10.12826652499427</t>
  </si>
  <si>
    <t>GATCCAGATCTAACTTGGGGTGGCTTTGTGTTCTTCTTTTGCCAATTCCACTAATTGTTCGGG</t>
  </si>
  <si>
    <t>C-30-G;T-60-C</t>
  </si>
  <si>
    <t>-0.32860431770064014</t>
  </si>
  <si>
    <t>0.099914477463808</t>
  </si>
  <si>
    <t>35.34845611388394</t>
  </si>
  <si>
    <t>GATCCAGATCTAACTTGGGGTGGCTTTGTGTTCTTCTTTTGCCAATTCCACTAATTGTTGGGG</t>
  </si>
  <si>
    <t>C-30-G;T-60-G</t>
  </si>
  <si>
    <t>-0.7081957004777678</t>
  </si>
  <si>
    <t>0.13877144594692084</t>
  </si>
  <si>
    <t>24.18332471586086</t>
  </si>
  <si>
    <t>GATCCAGATCTAACTTGGGGTGGCTTTGTGTTCTTCTTTTGCCAATTCCACTAATTGTTTAGG</t>
  </si>
  <si>
    <t>C-30-G;G-61-A</t>
  </si>
  <si>
    <t>-1.099044967367616</t>
  </si>
  <si>
    <t>0.12113027742756508</t>
  </si>
  <si>
    <t>16.359586690405997</t>
  </si>
  <si>
    <t>GATCCAGATCTAACTTGGGGTGGCTTTGTGTTCTTCTTTTGCCAATTCCACTAATTGTTTCGG</t>
  </si>
  <si>
    <t>C-30-G;G-61-C</t>
  </si>
  <si>
    <t>0.21354294921332517</t>
  </si>
  <si>
    <t>0.093653213674181085</t>
  </si>
  <si>
    <t>60.7885825306963</t>
  </si>
  <si>
    <t>GATCCAGATCTAACTTGGGGTGGCTTTGTGTTCTTCTTTTGCCAATTCCACTAATTGTTTGAG</t>
  </si>
  <si>
    <t>C-30-G;G-62-A</t>
  </si>
  <si>
    <t>0.19427067240125745</t>
  </si>
  <si>
    <t>0.06636142010346417</t>
  </si>
  <si>
    <t>59.628265034738725</t>
  </si>
  <si>
    <t>GATCCAGATCTAACTTGGGGTGGCTTTGTGTTCTTCTTTTGCCAATTCCACTAATTGTTTGCG</t>
  </si>
  <si>
    <t>C-30-G;G-62-C</t>
  </si>
  <si>
    <t>0.15272191709373972</t>
  </si>
  <si>
    <t>0.0924799226075465</t>
  </si>
  <si>
    <t>57.201547481616366</t>
  </si>
  <si>
    <t>GATCCAGATCTAACTTGGGGTGGCTTTGTGTTCTTCTTTTGCCAATTCCACTAATTGTTTGGA</t>
  </si>
  <si>
    <t>C-30-G;G-63-A</t>
  </si>
  <si>
    <t>-2.4277874568121596</t>
  </si>
  <si>
    <t>0.3400619614878142</t>
  </si>
  <si>
    <t>4.332183025882632</t>
  </si>
  <si>
    <t>GATCCAGATCTAACTTGGGGTGGCTTTGTGTTCTTCTTTTGCCAATTCCACTAATTGTTTGGG</t>
  </si>
  <si>
    <t>C-30-G</t>
  </si>
  <si>
    <t>-0.258679530434214</t>
  </si>
  <si>
    <t>0.018137676363964055</t>
  </si>
  <si>
    <t>37.90865705589639</t>
  </si>
  <si>
    <t>GATCCAGATCTAACTTGGGGTGGCTTTGTGTTCTTCTTTTGCCAATTCCACTAATTGTTTGTG</t>
  </si>
  <si>
    <t>C-30-G;G-62-T</t>
  </si>
  <si>
    <t>-0.18534236966815767</t>
  </si>
  <si>
    <t>0.10871199030885031</t>
  </si>
  <si>
    <t>40.79325157403095</t>
  </si>
  <si>
    <t>GATCCAGATCTAACTTGGGGTGGCTTTGTGTTCTTCTTTTGCCAATTCCACTAATTGTTTTGG</t>
  </si>
  <si>
    <t>C-30-G;G-61-T</t>
  </si>
  <si>
    <t>0.03279494014469994</t>
  </si>
  <si>
    <t>0.09399321027731104</t>
  </si>
  <si>
    <t>50.73692630317677</t>
  </si>
  <si>
    <t>GATCCAGATCTAACTTGGGGTGGCTTTGTGTTCTTCTTTTGCCAATTCCACTAATTTTTTGGG</t>
  </si>
  <si>
    <t>C-30-G;G-57-T</t>
  </si>
  <si>
    <t>0.34754488444188</t>
  </si>
  <si>
    <t>0.10132379635703256</t>
  </si>
  <si>
    <t>69.50536329060778</t>
  </si>
  <si>
    <t>GATCCAGATCTAACTTGGGGTGGCTTTGTGTTCTTCTTTTGCCAATTCCACTACTTGTTTGGG</t>
  </si>
  <si>
    <t>C-30-G;A-54-C</t>
  </si>
  <si>
    <t>0.48279267140247395</t>
  </si>
  <si>
    <t>0.09542701529498658</t>
  </si>
  <si>
    <t>79.57115924893505</t>
  </si>
  <si>
    <t>GATCCAGATCTAACTTGGGGTGGCTTTGTGTTCTTCTTTTGCCAATTCCACTAGTTGTTTGGG</t>
  </si>
  <si>
    <t>C-30-G;A-54-G</t>
  </si>
  <si>
    <t>-0.5610740434010291</t>
  </si>
  <si>
    <t>0.13183816884379546</t>
  </si>
  <si>
    <t>28.01625819261002</t>
  </si>
  <si>
    <t>GATCCAGATCTAACTTGGGGTGGCTTTGTGTTCTTCTTTTGCCAATTCCACTATTTGTTTGGG</t>
  </si>
  <si>
    <t>C-30-G;A-54-T</t>
  </si>
  <si>
    <t>-0.06867823551844218</t>
  </si>
  <si>
    <t>0.09684596486400678</t>
  </si>
  <si>
    <t>45.8410876528784</t>
  </si>
  <si>
    <t>GATCCAGATCTAACTTGGGGTGGCTTTGTGTTCTTCTTTTGCCAATTCCACTCATTGTTTGGG</t>
  </si>
  <si>
    <t>C-30-G;A-53-C</t>
  </si>
  <si>
    <t>-0.09529421279825717</t>
  </si>
  <si>
    <t>0.09356005770794144</t>
  </si>
  <si>
    <t>44.6370763511426</t>
  </si>
  <si>
    <t>GATCCAGATCTAACTTGGGGTGGCTTTGTGTTCTTCTTTTGCCAATTCCACTGATTGTTTGGG</t>
  </si>
  <si>
    <t>C-30-G;A-53-G</t>
  </si>
  <si>
    <t>0.26432587900011245</t>
  </si>
  <si>
    <t>0.08826967204187249</t>
  </si>
  <si>
    <t>63.95533274269265</t>
  </si>
  <si>
    <t>GATCCAGATCTAACTTGGGGTGGCTTTGTGTTCTTCTTTTGCCAATTCCACTTATTGTTTGGG</t>
  </si>
  <si>
    <t>C-30-G;A-53-T</t>
  </si>
  <si>
    <t>-0.39786476102939916</t>
  </si>
  <si>
    <t>0.11585377473047022</t>
  </si>
  <si>
    <t>32.98306585246823</t>
  </si>
  <si>
    <t>GATCCAGATCTAACTTGGGGTGGCTTTGTGTTCTTCTTTTGCCAATTCCAGTAATTGTTTGGG</t>
  </si>
  <si>
    <t>C-30-G;C-51-G</t>
  </si>
  <si>
    <t>0.16895484849048337</t>
  </si>
  <si>
    <t>0.09478448001168106</t>
  </si>
  <si>
    <t>58.13767375817459</t>
  </si>
  <si>
    <t>GATCCAGATCTAACTTGGGGTGGCTTTGTGTTCTTCTTTTGCCAATTCCATTAATTGTTTGGG</t>
  </si>
  <si>
    <t>C-30-G;C-51-T</t>
  </si>
  <si>
    <t>-1.2000699304662241</t>
  </si>
  <si>
    <t>0.1815731651889238</t>
  </si>
  <si>
    <t>14.787601664851836</t>
  </si>
  <si>
    <t>GATCCAGATCTAACTTGGGGTGGCTTTGTGTTCTTCTTTTGCCAATTCCCCTAATTGTTTGGG</t>
  </si>
  <si>
    <t>C-30-G;A-50-C</t>
  </si>
  <si>
    <t>-1.9291892786533031</t>
  </si>
  <si>
    <t>0.41699520828631254</t>
  </si>
  <si>
    <t>7.132556718162609</t>
  </si>
  <si>
    <t>GATCCAGATCTAACTTGGGGTGGCTTTGTGTTCTTCTTTTGCCAATTCCGCTAATTGTTTGGG</t>
  </si>
  <si>
    <t>C-30-G;A-50-G</t>
  </si>
  <si>
    <t>-0.20985613690182015</t>
  </si>
  <si>
    <t>0.10442160686965965</t>
  </si>
  <si>
    <t>39.805412595218044</t>
  </si>
  <si>
    <t>GATCCAGATCTAACTTGGGGTGGCTTTGTGTTCTTCTTTTGCCAATTCCTCTAATTGTTTGGG</t>
  </si>
  <si>
    <t>C-30-G;A-50-T</t>
  </si>
  <si>
    <t>-0.526598792253684</t>
  </si>
  <si>
    <t>0.11849643878771739</t>
  </si>
  <si>
    <t>28.998967982612726</t>
  </si>
  <si>
    <t>GATCCAGATCTAACTTGGGGTGGCTTTGTGTTCTTCTTTTGCCAATTCGACTAATTGTTTGGG</t>
  </si>
  <si>
    <t>C-30-G;C-49-G</t>
  </si>
  <si>
    <t>0.004915505678460413</t>
  </si>
  <si>
    <t>0.07921109161545221</t>
  </si>
  <si>
    <t>49.34194548385129</t>
  </si>
  <si>
    <t>GATCCAGATCTAACTTGGGGTGGCTTTGTGTTCTTCTTTTGCCAATTCTACTAATTGTTTGGG</t>
  </si>
  <si>
    <t>C-30-G;C-49-T</t>
  </si>
  <si>
    <t>-0.03364041149574443</t>
  </si>
  <si>
    <t>0.09483237466562026</t>
  </si>
  <si>
    <t>47.47572953524316</t>
  </si>
  <si>
    <t>GATCCAGATCTAACTTGGGGTGGCTTTGTGTTCTTCTTTTGCCAATTGCACTAATTGTTTGGG</t>
  </si>
  <si>
    <t>C-30-G;C-48-G</t>
  </si>
  <si>
    <t>-1.1964911448411673</t>
  </si>
  <si>
    <t>0.16927256945232708</t>
  </si>
  <si>
    <t>14.840618131819078</t>
  </si>
  <si>
    <t>GATCCAGATCTAACTTGGGGTGGCTTTGTGTTCTTCTTTTGCCAATTTCACTAATTGTTTGGG</t>
  </si>
  <si>
    <t>C-30-G;C-48-T</t>
  </si>
  <si>
    <t>-1.7101430280559557</t>
  </si>
  <si>
    <t>0.25308303820517847</t>
  </si>
  <si>
    <t>8.879240346189865</t>
  </si>
  <si>
    <t>GATCCAGATCTAACTTGGGGTGGCTTTGTGTTCTTCTTTTGCCACTTCCACTAATTGTTTGGG</t>
  </si>
  <si>
    <t>C-30-G;A-45-C</t>
  </si>
  <si>
    <t>-1.8335149795502965</t>
  </si>
  <si>
    <t>0.32646352431199516</t>
  </si>
  <si>
    <t>7.848669721857166</t>
  </si>
  <si>
    <t>GATCCAGATCTAACTTGGGGTGGCTTTGTGTTCTTCTTTTGCCAGTTCCACTAATTGTTTGGG</t>
  </si>
  <si>
    <t>C-30-G;A-45-G</t>
  </si>
  <si>
    <t>-0.06837646378701565</t>
  </si>
  <si>
    <t>0.09507467049266147</t>
  </si>
  <si>
    <t>45.85492328476618</t>
  </si>
  <si>
    <t>GATCCAGATCTAACTTGGGGTGGCTTTGTGTTCTTCTTTTGCCATTTCCACTAATTGTTTGGG</t>
  </si>
  <si>
    <t>C-30-G;A-45-T</t>
  </si>
  <si>
    <t>-0.6923176846026112</t>
  </si>
  <si>
    <t>0.12594260797371004</t>
  </si>
  <si>
    <t>24.57037257406833</t>
  </si>
  <si>
    <t>GATCCAGATCTAACTTGGGGTGGCTTTGTGTTCTTCTTTTGCCCATTCCACTAATTGTTTGGG</t>
  </si>
  <si>
    <t>C-30-G;A-44-C</t>
  </si>
  <si>
    <t>-0.4546443266591182</t>
  </si>
  <si>
    <t>0.13883238739509954</t>
  </si>
  <si>
    <t>31.16247691768554</t>
  </si>
  <si>
    <t>GATCCAGATCTAACTTGGGGTGGCTTTGTGTTCTTCTTTTGCCGATTCCACTAATTGTTTGGG</t>
  </si>
  <si>
    <t>C-30-G;A-44-G</t>
  </si>
  <si>
    <t>0.34493881426703843</t>
  </si>
  <si>
    <t>0.07286744953256057</t>
  </si>
  <si>
    <t>69.32446325781804</t>
  </si>
  <si>
    <t>GATCCAGATCTAACTTGGGGTGGCTTTGTGTTCTTCTTTTGCCTATTCCACTAATTGTTTGGG</t>
  </si>
  <si>
    <t>C-30-G;A-44-T</t>
  </si>
  <si>
    <t>-1.151062053301426</t>
  </si>
  <si>
    <t>0.17175532115474842</t>
  </si>
  <si>
    <t>15.530362541807811</t>
  </si>
  <si>
    <t>GATCCAGATCTAACTTGGGGTGGCTTTGTGTTCTTCTTTTGCGAATTCCACTAATTGTTTGGG</t>
  </si>
  <si>
    <t>C-30-G;C-43-G</t>
  </si>
  <si>
    <t>0.19946893940095434</t>
  </si>
  <si>
    <t>0.08585640957281362</t>
  </si>
  <si>
    <t>59.93903571179255</t>
  </si>
  <si>
    <t>GATCCAGATCTAACTTGGGGTGGCTTTGTGTTCTTCTTTTGCTAATTCCACTAATTGTTTGGG</t>
  </si>
  <si>
    <t>C-30-G;C-43-T</t>
  </si>
  <si>
    <t>-0.7997713104636393</t>
  </si>
  <si>
    <t>0.1571948609381838</t>
  </si>
  <si>
    <t>22.067098075584777</t>
  </si>
  <si>
    <t>GATCCAGATCTAACTTGGGGTGGCTTTGTGTTCTTCTTTTGGCAATTCCACTAATTGTTTGGG</t>
  </si>
  <si>
    <t>C-30-G;C-42-G</t>
  </si>
  <si>
    <t>-0.21084904768045692</t>
  </si>
  <si>
    <t>0.08681689738354367</t>
  </si>
  <si>
    <t>39.76590898702881</t>
  </si>
  <si>
    <t>GATCCAGATCTAACTTGGGGTGGCTTTGTGTTCTTCTTTTGTCAATTCCACTAATTGTTTGGG</t>
  </si>
  <si>
    <t>C-30-G;C-42-T</t>
  </si>
  <si>
    <t>-0.6908349517880409</t>
  </si>
  <si>
    <t>0.12094723844425107</t>
  </si>
  <si>
    <t>24.60683089404436</t>
  </si>
  <si>
    <t>GATCCAGATCTAACTTGGGGTGGCTTTGTGTTCTTCTTTTTCCAATTCCACTAATTGTTTGGG</t>
  </si>
  <si>
    <t>C-30-G;G-41-T</t>
  </si>
  <si>
    <t>-0.9715332805728659</t>
  </si>
  <si>
    <t>0.1685589040426229</t>
  </si>
  <si>
    <t>18.584460122482575</t>
  </si>
  <si>
    <t>GATCCAGATCTAACTTGGGGTGGCTTTGTGTTCTTGTTTTGCCAATTCCACTAATTGTTTGGG</t>
  </si>
  <si>
    <t>C-30-G;C-36-G</t>
  </si>
  <si>
    <t>-1.4483190306641749</t>
  </si>
  <si>
    <t>0.17386153396544518</t>
  </si>
  <si>
    <t>11.536777824798577</t>
  </si>
  <si>
    <t>GATCCAGATCTAACTTGGGGTGGCTTTGTGTTCTTTTTTTGCCAATTCCACTAATTGTTTGGG</t>
  </si>
  <si>
    <t>C-30-G;C-36-T</t>
  </si>
  <si>
    <t>-1.8228799749779205</t>
  </si>
  <si>
    <t>0.35332366768851303</t>
  </si>
  <si>
    <t>7.932585793206721</t>
  </si>
  <si>
    <t>GATCCAGATCTAACTTGGGGTGGCTTTGTGTTGTTCTTTTGCCAATTCCACTAATTGTTTGGG</t>
  </si>
  <si>
    <t>C-30-G;C-33-G</t>
  </si>
  <si>
    <t>-1.1295289327168057</t>
  </si>
  <si>
    <t>0.17517543142838998</t>
  </si>
  <si>
    <t>15.868406216979839</t>
  </si>
  <si>
    <t>GATCCAGATCTAACTTGGGGTGGCTTTGTGTTTTTCTTTTGCCAATTCCACTAATTGTTTGGG</t>
  </si>
  <si>
    <t>C-30-G;C-33-T</t>
  </si>
  <si>
    <t>-2.094321464754785</t>
  </si>
  <si>
    <t>0.4323242164780938</t>
  </si>
  <si>
    <t>6.046850572945422</t>
  </si>
  <si>
    <t>GATCCAGATCTAACTTGGGGTGGCTTTGTTATCTTCTTTTGCCAATTCCACTAATTGTTTGGG</t>
  </si>
  <si>
    <t>C-30-T;T-31-A</t>
  </si>
  <si>
    <t>-0.5216996495851765</t>
  </si>
  <si>
    <t>0.12886908683116655</t>
  </si>
  <si>
    <t>29.141386643812787</t>
  </si>
  <si>
    <t>GATCCAGATCTAACTTGGGGTGGCTTTGTTCTCTTCTTTTGCCAATTCCACTAATTGTTTGGG</t>
  </si>
  <si>
    <t>C-30-T;T-31-C</t>
  </si>
  <si>
    <t>-0.4485652473533098</t>
  </si>
  <si>
    <t>0.11915221739184462</t>
  </si>
  <si>
    <t>31.352493062667495</t>
  </si>
  <si>
    <t>GATCCAGATCTAACTTGGGGTGGCTTTGTTGTCTTCTTTTGCCAATTCCACTAATTGTTTGGG</t>
  </si>
  <si>
    <t>C-30-T;T-31-G</t>
  </si>
  <si>
    <t>-0.24071714907252567</t>
  </si>
  <si>
    <t>0.09762084467507183</t>
  </si>
  <si>
    <t>38.59573915250992</t>
  </si>
  <si>
    <t>GATCCAGATCTAACTTGGGGTGGCTTTGTTTACTTCTTTTGCCAATTCCACTAATTGTTTGGG</t>
  </si>
  <si>
    <t>C-30-T;T-32-A</t>
  </si>
  <si>
    <t>-0.985256908515282</t>
  </si>
  <si>
    <t>0.17784582374182267</t>
  </si>
  <si>
    <t>18.331156007518604</t>
  </si>
  <si>
    <t>GATCCAGATCTAACTTGGGGTGGCTTTGTTTCCTTCTTTTGCCAATTCCACTAATTGTTTGGG</t>
  </si>
  <si>
    <t>C-30-T;T-32-C</t>
  </si>
  <si>
    <t>-0.718050202622336</t>
  </si>
  <si>
    <t>0.15619268342689463</t>
  </si>
  <si>
    <t>23.946180478892106</t>
  </si>
  <si>
    <t>GATCCAGATCTAACTTGGGGTGGCTTTGTTTGCTTCTTTTGCCAATTCCACTAATTGTTTGGG</t>
  </si>
  <si>
    <t>C-30-T;T-32-G</t>
  </si>
  <si>
    <t>-0.2173935373528161</t>
  </si>
  <si>
    <t>0.12337684879914286</t>
  </si>
  <si>
    <t>39.50651114543981</t>
  </si>
  <si>
    <t>GATCCAGATCTAACTTGGGGTGGCTTTGTTTTATTCTTTTGCCAATTCCACTAATTGTTTGGG</t>
  </si>
  <si>
    <t>C-30-T;C-33-A</t>
  </si>
  <si>
    <t>-2.4620483027340314</t>
  </si>
  <si>
    <t>0.7470611200246309</t>
  </si>
  <si>
    <t>4.1862725511390115</t>
  </si>
  <si>
    <t>GATCCAGATCTAACTTGGGGTGGCTTTGTTTTCATCTTTTGCCAATTCCACTAATTGTTTGGG</t>
  </si>
  <si>
    <t>C-30-T;T-34-A</t>
  </si>
  <si>
    <t>-0.1138710694795182</t>
  </si>
  <si>
    <t>0.10971690603738822</t>
  </si>
  <si>
    <t>43.81551442674774</t>
  </si>
  <si>
    <t>GATCCAGATCTAACTTGGGGTGGCTTTGTTTTCCTCTTTTGCCAATTCCACTAATTGTTTGGG</t>
  </si>
  <si>
    <t>C-30-T;T-34-C</t>
  </si>
  <si>
    <t>-1.1190019187242748</t>
  </si>
  <si>
    <t>0.1863349639931843</t>
  </si>
  <si>
    <t>16.036335497411198</t>
  </si>
  <si>
    <t>GATCCAGATCTAACTTGGGGTGGCTTTGTTTTCGTCTTTTGCCAATTCCACTAATTGTTTGGG</t>
  </si>
  <si>
    <t>C-30-T;T-34-G</t>
  </si>
  <si>
    <t>0.11008468830882343</t>
  </si>
  <si>
    <t>0.09964061292420329</t>
  </si>
  <si>
    <t>54.81389515905155</t>
  </si>
  <si>
    <t>GATCCAGATCTAACTTGGGGTGGCTTTGTTTTCTACTTTTGCCAATTCCACTAATTGTTTGGG</t>
  </si>
  <si>
    <t>C-30-T;T-35-A</t>
  </si>
  <si>
    <t>-0.5267971546775659</t>
  </si>
  <si>
    <t>0.13741034266985733</t>
  </si>
  <si>
    <t>28.99321624751654</t>
  </si>
  <si>
    <t>GATCCAGATCTAACTTGGGGTGGCTTTGTTTTCTCCTTTTGCCAATTCCACTAATTGTTTGGG</t>
  </si>
  <si>
    <t>C-30-T;T-35-C</t>
  </si>
  <si>
    <t>-1.483715827252902</t>
  </si>
  <si>
    <t>0.20751340874338342</t>
  </si>
  <si>
    <t>11.135555726510985</t>
  </si>
  <si>
    <t>GATCCAGATCTAACTTGGGGTGGCTTTGTTTTCTGCTTTTGCCAATTCCACTAATTGTTTGGG</t>
  </si>
  <si>
    <t>C-30-T;T-35-G</t>
  </si>
  <si>
    <t>-0.14932219036334776</t>
  </si>
  <si>
    <t>0.11471614757440847</t>
  </si>
  <si>
    <t>42.289416104001894</t>
  </si>
  <si>
    <t>GATCCAGATCTAACTTGGGGTGGCTTTGTTTTCTTATTTTGCCAATTCCACTAATTGTTTGGG</t>
  </si>
  <si>
    <t>C-30-T;C-36-A</t>
  </si>
  <si>
    <t>-2.0674002500810005</t>
  </si>
  <si>
    <t>0.41188548975139083</t>
  </si>
  <si>
    <t>6.2118501648450675</t>
  </si>
  <si>
    <t>GATCCAGATCTAACTTGGGGTGGCTTTGTTTTCTTCATTTGCCAATTCCACTAATTGTTTGGG</t>
  </si>
  <si>
    <t>C-30-T;T-37-A</t>
  </si>
  <si>
    <t>0.2462864864959149</t>
  </si>
  <si>
    <t>0.10429506271055847</t>
  </si>
  <si>
    <t>62.81196126219849</t>
  </si>
  <si>
    <t>GATCCAGATCTAACTTGGGGTGGCTTTGTTTTCTTCCTTTGCCAATTCCACTAATTGTTTGGG</t>
  </si>
  <si>
    <t>C-30-T;T-37-C</t>
  </si>
  <si>
    <t>-0.8571941005600353</t>
  </si>
  <si>
    <t>0.14003785478188527</t>
  </si>
  <si>
    <t>20.83563900603999</t>
  </si>
  <si>
    <t>GATCCAGATCTAACTTGGGGTGGCTTTGTTTTCTTCGTTTGCCAATTCCACTAATTGTTTGGG</t>
  </si>
  <si>
    <t>C-30-T;T-37-G</t>
  </si>
  <si>
    <t>0.13628247192494425</t>
  </si>
  <si>
    <t>0.08309838838539936</t>
  </si>
  <si>
    <t>56.268873107762644</t>
  </si>
  <si>
    <t>GATCCAGATCTAACTTGGGGTGGCTTTGTTTTCTTCTATTGCCAATTCCACTAATTGTTTGGG</t>
  </si>
  <si>
    <t>C-30-T;T-38-A</t>
  </si>
  <si>
    <t>-0.39275675998020637</t>
  </si>
  <si>
    <t>0.12538514382846905</t>
  </si>
  <si>
    <t>33.151974412741</t>
  </si>
  <si>
    <t>GATCCAGATCTAACTTGGGGTGGCTTTGTTTTCTTCTCTTGCCAATTCCACTAATTGTTTGGG</t>
  </si>
  <si>
    <t>C-30-T;T-38-C</t>
  </si>
  <si>
    <t>-0.5220806089054977</t>
  </si>
  <si>
    <t>0.1496222519855507</t>
  </si>
  <si>
    <t>29.13028707534001</t>
  </si>
  <si>
    <t>GATCCAGATCTAACTTGGGGTGGCTTTGTTTTCTTCTGTTGCCAATTCCACTAATTGTTTGGG</t>
  </si>
  <si>
    <t>C-30-T;T-38-G</t>
  </si>
  <si>
    <t>-0.3234650390575333</t>
  </si>
  <si>
    <t>0.10816480963260625</t>
  </si>
  <si>
    <t>35.53058929516343</t>
  </si>
  <si>
    <t>GATCCAGATCTAACTTGGGGTGGCTTTGTTTTCTTCTTATGCCAATTCCACTAATTGTTTGGG</t>
  </si>
  <si>
    <t>C-30-T;T-39-A</t>
  </si>
  <si>
    <t>-0.48912139315073583</t>
  </si>
  <si>
    <t>0.12644691211738773</t>
  </si>
  <si>
    <t>30.1063960232939</t>
  </si>
  <si>
    <t>GATCCAGATCTAACTTGGGGTGGCTTTGTTTTCTTCTTCTGCCAATTCCACTAATTGTTTGGG</t>
  </si>
  <si>
    <t>C-30-T;T-39-C</t>
  </si>
  <si>
    <t>-0.011529208977778357</t>
  </si>
  <si>
    <t>0.0971316535893534</t>
  </si>
  <si>
    <t>48.537166585647014</t>
  </si>
  <si>
    <t>GATCCAGATCTAACTTGGGGTGGCTTTGTTTTCTTCTTGTGCCAATTCCACTAATTGTTTGGG</t>
  </si>
  <si>
    <t>C-30-T;T-39-G</t>
  </si>
  <si>
    <t>0.05178838713862671</t>
  </si>
  <si>
    <t>0.09595253419347059</t>
  </si>
  <si>
    <t>51.70980533967293</t>
  </si>
  <si>
    <t>GATCCAGATCTAACTTGGGGTGGCTTTGTTTTCTTCTTTAGCCAATTCCACTAATTGTTTGGG</t>
  </si>
  <si>
    <t>C-30-T;T-40-A</t>
  </si>
  <si>
    <t>-2.598929159840659</t>
  </si>
  <si>
    <t>0.569667627827117</t>
  </si>
  <si>
    <t>3.6507399568785885</t>
  </si>
  <si>
    <t>GATCCAGATCTAACTTGGGGTGGCTTTGTTTTCTTCTTTCGCCAATTCCACTAATTGTTTGGG</t>
  </si>
  <si>
    <t>C-30-T;T-40-C</t>
  </si>
  <si>
    <t>0.3612758457930058</t>
  </si>
  <si>
    <t>0.09762243347558289</t>
  </si>
  <si>
    <t>70.46632108668099</t>
  </si>
  <si>
    <t>GATCCAGATCTAACTTGGGGTGGCTTTGTTTTCTTCTTTGGCCAATTCCACTAATTGTTTGGG</t>
  </si>
  <si>
    <t>C-30-T;T-40-G</t>
  </si>
  <si>
    <t>-0.40142602149157636</t>
  </si>
  <si>
    <t>0.1105832822112905</t>
  </si>
  <si>
    <t>32.86581347118306</t>
  </si>
  <si>
    <t>GATCCAGATCTAACTTGGGGTGGCTTTGTTTTCTTCTTTTACCAATTCCACTAATTGTTTGGG</t>
  </si>
  <si>
    <t>C-30-T;G-41-A</t>
  </si>
  <si>
    <t>-1.328128070223002</t>
  </si>
  <si>
    <t>0.231210901234417</t>
  </si>
  <si>
    <t>13.01016486445488</t>
  </si>
  <si>
    <t>GATCCAGATCTAACTTGGGGTGGCTTTGTTTTCTTCTTTTCCCAATTCCACTAATTGTTTGGG</t>
  </si>
  <si>
    <t>C-30-T;G-41-C</t>
  </si>
  <si>
    <t>-1.7894140433760846</t>
  </si>
  <si>
    <t>0.45768169961898786</t>
  </si>
  <si>
    <t>8.202549260846268</t>
  </si>
  <si>
    <t>GATCCAGATCTAACTTGGGGTGGCTTTGTTTTCTTCTTTTGACAATTCCACTAATTGTTTGGG</t>
  </si>
  <si>
    <t>C-30-T;C-42-A</t>
  </si>
  <si>
    <t>-0.36995931568351675</t>
  </si>
  <si>
    <t>0.14083168354987455</t>
  </si>
  <si>
    <t>33.9164354732198</t>
  </si>
  <si>
    <t>GATCCAGATCTAACTTGGGGTGGCTTTGTTTTCTTCTTTTGCAAATTCCACTAATTGTTTGGG</t>
  </si>
  <si>
    <t>C-30-T;C-43-A</t>
  </si>
  <si>
    <t>-1.262904101226137</t>
  </si>
  <si>
    <t>0.18292436133074189</t>
  </si>
  <si>
    <t>13.887024758558546</t>
  </si>
  <si>
    <t>GATCCAGATCTAACTTGGGGTGGCTTTGTTTTCTTCTTTTGCCAAATCCACTAATTGTTTGGG</t>
  </si>
  <si>
    <t>C-30-T;T-46-A</t>
  </si>
  <si>
    <t>-0.3476452179188546</t>
  </si>
  <si>
    <t>0.14799392183852997</t>
  </si>
  <si>
    <t>34.68175710564608</t>
  </si>
  <si>
    <t>GATCCAGATCTAACTTGGGGTGGCTTTGTTTTCTTCTTTTGCCAACTCCACTAATTGTTTGGG</t>
  </si>
  <si>
    <t>C-30-T;T-46-C</t>
  </si>
  <si>
    <t>-0.8643892499901782</t>
  </si>
  <si>
    <t>0.1953032110963214</t>
  </si>
  <si>
    <t>20.686261511058998</t>
  </si>
  <si>
    <t>GATCCAGATCTAACTTGGGGTGGCTTTGTTTTCTTCTTTTGCCAAGTCCACTAATTGTTTGGG</t>
  </si>
  <si>
    <t>C-30-T;T-46-G</t>
  </si>
  <si>
    <t>-0.013241180301679312</t>
  </si>
  <si>
    <t>0.10553471153974288</t>
  </si>
  <si>
    <t>48.4541434352127</t>
  </si>
  <si>
    <t>GATCCAGATCTAACTTGGGGTGGCTTTGTTTTCTTCTTTTGCCAATACCACTAATTGTTTGGG</t>
  </si>
  <si>
    <t>C-30-T;T-47-A</t>
  </si>
  <si>
    <t>-1.2811585885675925</t>
  </si>
  <si>
    <t>0.21227830406053227</t>
  </si>
  <si>
    <t>13.635823987064724</t>
  </si>
  <si>
    <t>GATCCAGATCTAACTTGGGGTGGCTTTGTTTTCTTCTTTTGCCAATCCCACTAATTGTTTGGG</t>
  </si>
  <si>
    <t>C-30-T;T-47-C</t>
  </si>
  <si>
    <t>-1.412427926537657</t>
  </si>
  <si>
    <t>0.33126746957162856</t>
  </si>
  <si>
    <t>11.958365894139241</t>
  </si>
  <si>
    <t>GATCCAGATCTAACTTGGGGTGGCTTTGTTTTCTTCTTTTGCCAATGCCACTAATTGTTTGGG</t>
  </si>
  <si>
    <t>C-30-T;T-47-G</t>
  </si>
  <si>
    <t>-1.1724807576317207</t>
  </si>
  <si>
    <t>0.2093537596904182</t>
  </si>
  <si>
    <t>15.201259361779067</t>
  </si>
  <si>
    <t>GATCCAGATCTAACTTGGGGTGGCTTTGTTTTCTTCTTTTGCCAATTACACTAATTGTTTGGG</t>
  </si>
  <si>
    <t>C-30-T;C-48-A</t>
  </si>
  <si>
    <t>-1.9358830366115705</t>
  </si>
  <si>
    <t>0.43432966547291046</t>
  </si>
  <si>
    <t>7.0849725460059485</t>
  </si>
  <si>
    <t>GATCCAGATCTAACTTGGGGTGGCTTTGTTTTCTTCTTTTGCCAATTCAACTAATTGTTTGGG</t>
  </si>
  <si>
    <t>C-30-T;C-49-A</t>
  </si>
  <si>
    <t>-0.1760827439590667</t>
  </si>
  <si>
    <t>0.11544438122288873</t>
  </si>
  <si>
    <t>41.17273604571456</t>
  </si>
  <si>
    <t>GATCCAGATCTAACTTGGGGTGGCTTTGTTTTCTTCTTTTGCCAATTCCAATAATTGTTTGGG</t>
  </si>
  <si>
    <t>C-30-T;C-51-A</t>
  </si>
  <si>
    <t>-1.625588217096475</t>
  </si>
  <si>
    <t>0.3759669686326979</t>
  </si>
  <si>
    <t>9.662677828261668</t>
  </si>
  <si>
    <t>GATCCAGATCTAACTTGGGGTGGCTTTGTTTTCTTCTTTTGCCAATTCCACAAATTGTTTGGG</t>
  </si>
  <si>
    <t>C-30-T;T-52-A</t>
  </si>
  <si>
    <t>-0.2210666668590094</t>
  </si>
  <si>
    <t>0.14050237244026387</t>
  </si>
  <si>
    <t>39.36166479621843</t>
  </si>
  <si>
    <t>GATCCAGATCTAACTTGGGGTGGCTTTGTTTTCTTCTTTTGCCAATTCCACCAATTGTTTGGG</t>
  </si>
  <si>
    <t>C-30-T;T-52-C</t>
  </si>
  <si>
    <t>-0.07524361443582822</t>
  </si>
  <si>
    <t>0.11279272704564401</t>
  </si>
  <si>
    <t>45.54110935557283</t>
  </si>
  <si>
    <t>GATCCAGATCTAACTTGGGGTGGCTTTGTTTTCTTCTTTTGCCAATTCCACGAATTGTTTGGG</t>
  </si>
  <si>
    <t>C-30-T;T-52-G</t>
  </si>
  <si>
    <t>0.18696298102473957</t>
  </si>
  <si>
    <t>0.10384880023505429</t>
  </si>
  <si>
    <t>59.19410835015829</t>
  </si>
  <si>
    <t>GATCCAGATCTAACTTGGGGTGGCTTTGTTTTCTTCTTTTGCCAATTCCACTAAATGTTTGGG</t>
  </si>
  <si>
    <t>C-30-T;T-55-A</t>
  </si>
  <si>
    <t>-1.0155433698274812</t>
  </si>
  <si>
    <t>0.18936478525791448</t>
  </si>
  <si>
    <t>17.784293230542</t>
  </si>
  <si>
    <t>GATCCAGATCTAACTTGGGGTGGCTTTGTTTTCTTCTTTTGCCAATTCCACTAACTGTTTGGG</t>
  </si>
  <si>
    <t>C-30-T;T-55-C</t>
  </si>
  <si>
    <t>-0.9006447507401797</t>
  </si>
  <si>
    <t>0.15539805964734046</t>
  </si>
  <si>
    <t>19.949703559654683</t>
  </si>
  <si>
    <t>GATCCAGATCTAACTTGGGGTGGCTTTGTTTTCTTCTTTTGCCAATTCCACTAAGTGTTTGGG</t>
  </si>
  <si>
    <t>C-30-T;T-55-G</t>
  </si>
  <si>
    <t>-0.5736325840109886</t>
  </si>
  <si>
    <t>0.1718830356894316</t>
  </si>
  <si>
    <t>27.666614976002567</t>
  </si>
  <si>
    <t>GATCCAGATCTAACTTGGGGTGGCTTTGTTTTCTTCTTTTGCCAATTCCACTAATAGTTTGGG</t>
  </si>
  <si>
    <t>C-30-T;T-56-A</t>
  </si>
  <si>
    <t>-1.374856035710218</t>
  </si>
  <si>
    <t>0.24507987816700735</t>
  </si>
  <si>
    <t>12.416211516424532</t>
  </si>
  <si>
    <t>GATCCAGATCTAACTTGGGGTGGCTTTGTTTTCTTCTTTTGCCAATTCCACTAATCGTTTGGG</t>
  </si>
  <si>
    <t>C-30-T;T-56-C</t>
  </si>
  <si>
    <t>-0.9036815341467895</t>
  </si>
  <si>
    <t>0.19007369795162685</t>
  </si>
  <si>
    <t>19.889212526488446</t>
  </si>
  <si>
    <t>GATCCAGATCTAACTTGGGGTGGCTTTGTTTTCTTCTTTTGCCAATTCCACTAATGGTTTGGG</t>
  </si>
  <si>
    <t>C-30-T;T-56-G</t>
  </si>
  <si>
    <t>-1.0339728411367752</t>
  </si>
  <si>
    <t>0.18966868226645217</t>
  </si>
  <si>
    <t>17.459539817248658</t>
  </si>
  <si>
    <t>GATCCAGATCTAACTTGGGGTGGCTTTGTTTTCTTCTTTTGCCAATTCCACTAATTATTTGGG</t>
  </si>
  <si>
    <t>C-30-T;G-57-A</t>
  </si>
  <si>
    <t>-0.7421773644772344</t>
  </si>
  <si>
    <t>0.11929046989347983</t>
  </si>
  <si>
    <t>23.375341164085615</t>
  </si>
  <si>
    <t>GATCCAGATCTAACTTGGGGTGGCTTTGTTTTCTTCTTTTGCCAATTCCACTAATTCTTTGGG</t>
  </si>
  <si>
    <t>C-30-T;G-57-C</t>
  </si>
  <si>
    <t>-1.0913230333672659</t>
  </si>
  <si>
    <t>0.22470897098339995</t>
  </si>
  <si>
    <t>16.48640334386226</t>
  </si>
  <si>
    <t>GATCCAGATCTAACTTGGGGTGGCTTTGTTTTCTTCTTTTGCCAATTCCACTAATTGATTGGG</t>
  </si>
  <si>
    <t>C-30-T;T-58-A</t>
  </si>
  <si>
    <t>-0.2870245361953478</t>
  </si>
  <si>
    <t>0.13359339672331277</t>
  </si>
  <si>
    <t>36.84922173510497</t>
  </si>
  <si>
    <t>GATCCAGATCTAACTTGGGGTGGCTTTGTTTTCTTCTTTTGCCAATTCCACTAATTGCTTGGG</t>
  </si>
  <si>
    <t>C-30-T;T-58-C</t>
  </si>
  <si>
    <t>-0.8483714508335459</t>
  </si>
  <si>
    <t>0.15858225194729997</t>
  </si>
  <si>
    <t>21.02027785508738</t>
  </si>
  <si>
    <t>GATCCAGATCTAACTTGGGGTGGCTTTGTTTTCTTCTTTTGCCAATTCCACTAATTGGTTGGG</t>
  </si>
  <si>
    <t>C-30-T;T-58-G</t>
  </si>
  <si>
    <t>-1.3873479247235962</t>
  </si>
  <si>
    <t>0.23449805012080768</t>
  </si>
  <si>
    <t>12.26207431697473</t>
  </si>
  <si>
    <t>GATCCAGATCTAACTTGGGGTGGCTTTGTTTTCTTCTTTTGCCAATTCCACTAATTGTATGGG</t>
  </si>
  <si>
    <t>C-30-T;T-59-A</t>
  </si>
  <si>
    <t>-1.3296784160709454</t>
  </si>
  <si>
    <t>0.18546221109571692</t>
  </si>
  <si>
    <t>12.990010236734843</t>
  </si>
  <si>
    <t>GATCCAGATCTAACTTGGGGTGGCTTTGTTTTCTTCTTTTGCCAATTCCACTAATTGTCTGGG</t>
  </si>
  <si>
    <t>C-30-T;T-59-C</t>
  </si>
  <si>
    <t>-0.6616137836929709</t>
  </si>
  <si>
    <t>0.16175948480050537</t>
  </si>
  <si>
    <t>25.33647991579308</t>
  </si>
  <si>
    <t>GATCCAGATCTAACTTGGGGTGGCTTTGTTTTCTTCTTTTGCCAATTCCACTAATTGTGTGGG</t>
  </si>
  <si>
    <t>C-30-T;T-59-G</t>
  </si>
  <si>
    <t>-1.4438749839784295</t>
  </si>
  <si>
    <t>0.2917523227130396</t>
  </si>
  <si>
    <t>11.588161896093258</t>
  </si>
  <si>
    <t>GATCCAGATCTAACTTGGGGTGGCTTTGTTTTCTTCTTTTGCCAATTCCACTAATTGTTAGGG</t>
  </si>
  <si>
    <t>C-30-T;T-60-A</t>
  </si>
  <si>
    <t>-1.3590346812330982</t>
  </si>
  <si>
    <t>0.4609916457818618</t>
  </si>
  <si>
    <t>12.614215011573586</t>
  </si>
  <si>
    <t>GATCCAGATCTAACTTGGGGTGGCTTTGTTTTCTTCTTTTGCCAATTCCACTAATTGTTCGGG</t>
  </si>
  <si>
    <t>C-30-T;T-60-C</t>
  </si>
  <si>
    <t>-1.1692363942681918</t>
  </si>
  <si>
    <t>0.16534702297711049</t>
  </si>
  <si>
    <t>15.250657860741777</t>
  </si>
  <si>
    <t>GATCCAGATCTAACTTGGGGTGGCTTTGTTTTCTTCTTTTGCCAATTCCACTAATTGTTGGGG</t>
  </si>
  <si>
    <t>C-30-T;T-60-G</t>
  </si>
  <si>
    <t>-1.4989790897131665</t>
  </si>
  <si>
    <t>0.25787075006446775</t>
  </si>
  <si>
    <t>10.966881352060208</t>
  </si>
  <si>
    <t>GATCCAGATCTAACTTGGGGTGGCTTTGTTTTCTTCTTTTGCCAATTCCACTAATTGTTTAGG</t>
  </si>
  <si>
    <t>C-30-T;G-61-A</t>
  </si>
  <si>
    <t>-1.6426005764090759</t>
  </si>
  <si>
    <t>0.17857554152690905</t>
  </si>
  <si>
    <t>9.499683273236487</t>
  </si>
  <si>
    <t>GATCCAGATCTAACTTGGGGTGGCTTTGTTTTCTTCTTTTGCCAATTCCACTAATTGTTTCGG</t>
  </si>
  <si>
    <t>C-30-T;G-61-C</t>
  </si>
  <si>
    <t>-0.38343865472497685</t>
  </si>
  <si>
    <t>0.12659245560119464</t>
  </si>
  <si>
    <t>33.46233172517443</t>
  </si>
  <si>
    <t>GATCCAGATCTAACTTGGGGTGGCTTTGTTTTCTTCTTTTGCCAATTCCACTAATTGTTTGAG</t>
  </si>
  <si>
    <t>C-30-T;G-62-A</t>
  </si>
  <si>
    <t>0.45844585674821114</t>
  </si>
  <si>
    <t>0.06567878807558328</t>
  </si>
  <si>
    <t>77.65724834100922</t>
  </si>
  <si>
    <t>GATCCAGATCTAACTTGGGGTGGCTTTGTTTTCTTCTTTTGCCAATTCCACTAATTGTTTGCG</t>
  </si>
  <si>
    <t>C-30-T;G-62-C</t>
  </si>
  <si>
    <t>-0.5376000321608093</t>
  </si>
  <si>
    <t>0.13340580629190943</t>
  </si>
  <si>
    <t>28.681691794424864</t>
  </si>
  <si>
    <t>GATCCAGATCTAACTTGGGGTGGCTTTGTTTTCTTCTTTTGCCAATTCCACTAATTGTTTGGA</t>
  </si>
  <si>
    <t>C-30-T;G-63-A</t>
  </si>
  <si>
    <t>-3.835969267669533</t>
  </si>
  <si>
    <t>1.0514872413346896</t>
  </si>
  <si>
    <t>1.0595981867241395</t>
  </si>
  <si>
    <t>GATCCAGATCTAACTTGGGGTGGCTTTGTTTTCTTCTTTTGCCAATTCCACTAATTGTTTGGG</t>
  </si>
  <si>
    <t>C-30-T</t>
  </si>
  <si>
    <t>-1.052986862441115</t>
  </si>
  <si>
    <t>0.024608040914769896</t>
  </si>
  <si>
    <t>17.130699946499487</t>
  </si>
  <si>
    <t>GATCCAGATCTAACTTGGGGTGGCTTTGTTTTCTTCTTTTGCCAATTCCACTAATTGTTTGTG</t>
  </si>
  <si>
    <t>C-30-T;G-62-T</t>
  </si>
  <si>
    <t>-1.310068500796611</t>
  </si>
  <si>
    <t>0.25969052931717573</t>
  </si>
  <si>
    <t>13.247257289729712</t>
  </si>
  <si>
    <t>GATCCAGATCTAACTTGGGGTGGCTTTGTTTTCTTCTTTTGCCAATTCCACTAATTGTTTTGG</t>
  </si>
  <si>
    <t>C-30-T;G-61-T</t>
  </si>
  <si>
    <t>-1.0641987065547136</t>
  </si>
  <si>
    <t>0.17220515359804447</t>
  </si>
  <si>
    <t>16.939705907583065</t>
  </si>
  <si>
    <t>GATCCAGATCTAACTTGGGGTGGCTTTGTTTTCTTCTTTTGCCAATTCCACTAATTTTTTGGG</t>
  </si>
  <si>
    <t>C-30-T;G-57-T</t>
  </si>
  <si>
    <t>-0.44236271293744295</t>
  </si>
  <si>
    <t>0.16790290316304657</t>
  </si>
  <si>
    <t>31.54756231640941</t>
  </si>
  <si>
    <t>GATCCAGATCTAACTTGGGGTGGCTTTGTTTTCTTCTTTTGCCAATTCCACTACTTGTTTGGG</t>
  </si>
  <si>
    <t>C-30-T;A-54-C</t>
  </si>
  <si>
    <t>-0.3940193018106121</t>
  </si>
  <si>
    <t>0.1395611382890383</t>
  </si>
  <si>
    <t>33.110145069488546</t>
  </si>
  <si>
    <t>GATCCAGATCTAACTTGGGGTGGCTTTGTTTTCTTCTTTTGCCAATTCCACTAGTTGTTTGGG</t>
  </si>
  <si>
    <t>C-30-T;A-54-G</t>
  </si>
  <si>
    <t>-1.1695081419430895</t>
  </si>
  <si>
    <t>0.2821544853670244</t>
  </si>
  <si>
    <t>15.246514092982588</t>
  </si>
  <si>
    <t>GATCCAGATCTAACTTGGGGTGGCTTTGTTTTCTTCTTTTGCCAATTCCACTATTTGTTTGGG</t>
  </si>
  <si>
    <t>C-30-T;A-54-T</t>
  </si>
  <si>
    <t>-0.7765707830400584</t>
  </si>
  <si>
    <t>0.17615541896845519</t>
  </si>
  <si>
    <t>22.58505155379602</t>
  </si>
  <si>
    <t>GATCCAGATCTAACTTGGGGTGGCTTTGTTTTCTTCTTTTGCCAATTCCACTCATTGTTTGGG</t>
  </si>
  <si>
    <t>C-30-T;A-53-C</t>
  </si>
  <si>
    <t>-0.6768390643959872</t>
  </si>
  <si>
    <t>0.16812822686416976</t>
  </si>
  <si>
    <t>24.953646664233883</t>
  </si>
  <si>
    <t>GATCCAGATCTAACTTGGGGTGGCTTTGTTTTCTTCTTTTGCCAATTCCACTGATTGTTTGGG</t>
  </si>
  <si>
    <t>C-30-T;A-53-G</t>
  </si>
  <si>
    <t>0.043086809972720075</t>
  </si>
  <si>
    <t>0.12314314159967805</t>
  </si>
  <si>
    <t>51.26180047951814</t>
  </si>
  <si>
    <t>GATCCAGATCTAACTTGGGGTGGCTTTGTTTTCTTCTTTTGCCAATTCCACTTATTGTTTGGG</t>
  </si>
  <si>
    <t>C-30-T;A-53-T</t>
  </si>
  <si>
    <t>-1.1461082213265297</t>
  </si>
  <si>
    <t>0.20061604631975086</t>
  </si>
  <si>
    <t>15.6074882244607</t>
  </si>
  <si>
    <t>GATCCAGATCTAACTTGGGGTGGCTTTGTTTTCTTCTTTTGCCAATTCCAGTAATTGTTTGGG</t>
  </si>
  <si>
    <t>C-30-T;C-51-G</t>
  </si>
  <si>
    <t>-0.7758299688022772</t>
  </si>
  <si>
    <t>0.1378954379838288</t>
  </si>
  <si>
    <t>22.601789080481662</t>
  </si>
  <si>
    <t>GATCCAGATCTAACTTGGGGTGGCTTTGTTTTCTTCTTTTGCCAATTCCATTAATTGTTTGGG</t>
  </si>
  <si>
    <t>C-30-T;C-51-T</t>
  </si>
  <si>
    <t>-2.4154998812257564</t>
  </si>
  <si>
    <t>0.4713302385141566</t>
  </si>
  <si>
    <t>4.3857434422015205</t>
  </si>
  <si>
    <t>GATCCAGATCTAACTTGGGGTGGCTTTGTTTTCTTCTTTTGCCAATTCCCCTAATTGTTTGGG</t>
  </si>
  <si>
    <t>C-30-T;A-50-C</t>
  </si>
  <si>
    <t>-2.6518392120645218</t>
  </si>
  <si>
    <t>0.8868808797667551</t>
  </si>
  <si>
    <t>3.4626002450589946</t>
  </si>
  <si>
    <t>GATCCAGATCTAACTTGGGGTGGCTTTGTTTTCTTCTTTTGCCAATTCCGCTAATTGTTTGGG</t>
  </si>
  <si>
    <t>C-30-T;A-50-G</t>
  </si>
  <si>
    <t>-0.5977749856669814</t>
  </si>
  <si>
    <t>0.13621560141081462</t>
  </si>
  <si>
    <t>27.00667476939865</t>
  </si>
  <si>
    <t>GATCCAGATCTAACTTGGGGTGGCTTTGTTTTCTTCTTTTGCCAATTCCTCTAATTGTTTGGG</t>
  </si>
  <si>
    <t>C-30-T;A-50-T</t>
  </si>
  <si>
    <t>-1.3515029204470512</t>
  </si>
  <si>
    <t>0.24830898934050016</t>
  </si>
  <si>
    <t>12.709580947430993</t>
  </si>
  <si>
    <t>GATCCAGATCTAACTTGGGGTGGCTTTGTTTTCTTCTTTTGCCAATTCGACTAATTGTTTGGG</t>
  </si>
  <si>
    <t>C-30-T;C-49-G</t>
  </si>
  <si>
    <t>-0.23484782981186997</t>
  </si>
  <si>
    <t>0.10331293658189188</t>
  </si>
  <si>
    <t>38.82293596077521</t>
  </si>
  <si>
    <t>GATCCAGATCTAACTTGGGGTGGCTTTGTTTTCTTCTTTTGCCAATTCTACTAATTGTTTGGG</t>
  </si>
  <si>
    <t>C-30-T;C-49-T</t>
  </si>
  <si>
    <t>-0.49714974289987535</t>
  </si>
  <si>
    <t>0.12404073335859604</t>
  </si>
  <si>
    <t>29.86565899988883</t>
  </si>
  <si>
    <t>GATCCAGATCTAACTTGGGGTGGCTTTGTTTTCTTCTTTTGCCAATTGCACTAATTGTTTGGG</t>
  </si>
  <si>
    <t>C-30-T;C-48-G</t>
  </si>
  <si>
    <t>-1.9258773831692868</t>
  </si>
  <si>
    <t>0.36741006570325896</t>
  </si>
  <si>
    <t>7.156218161032033</t>
  </si>
  <si>
    <t>GATCCAGATCTAACTTGGGGTGGCTTTGTTTTCTTCTTTTGCCAATTTCACTAATTGTTTGGG</t>
  </si>
  <si>
    <t>C-30-T;C-48-T</t>
  </si>
  <si>
    <t>-2.2882888188586965</t>
  </si>
  <si>
    <t>0.4348165886365101</t>
  </si>
  <si>
    <t>4.980698867061061</t>
  </si>
  <si>
    <t>GATCCAGATCTAACTTGGGGTGGCTTTGTTTTCTTCTTTTGCCACTTCCACTAATTGTTTGGG</t>
  </si>
  <si>
    <t>C-30-T;A-45-C</t>
  </si>
  <si>
    <t>-2.3278379435953434</t>
  </si>
  <si>
    <t>0.7693745572187889</t>
  </si>
  <si>
    <t>4.787560977331757</t>
  </si>
  <si>
    <t>GATCCAGATCTAACTTGGGGTGGCTTTGTTTTCTTCTTTTGCCAGTTCCACTAATTGTTTGGG</t>
  </si>
  <si>
    <t>C-30-T;A-45-G</t>
  </si>
  <si>
    <t>-0.5096960976601869</t>
  </si>
  <si>
    <t>0.12624646732900255</t>
  </si>
  <si>
    <t>29.493294639119156</t>
  </si>
  <si>
    <t>GATCCAGATCTAACTTGGGGTGGCTTTGTTTTCTTCTTTTGCCATTTCCACTAATTGTTTGGG</t>
  </si>
  <si>
    <t>C-30-T;A-45-T</t>
  </si>
  <si>
    <t>-1.5526203336205995</t>
  </si>
  <si>
    <t>0.2515815643943699</t>
  </si>
  <si>
    <t>10.394103780384242</t>
  </si>
  <si>
    <t>GATCCAGATCTAACTTGGGGTGGCTTTGTTTTCTTCTTTTGCCCATTCCACTAATTGTTTGGG</t>
  </si>
  <si>
    <t>C-30-T;A-44-C</t>
  </si>
  <si>
    <t>-0.9957972678286323</t>
  </si>
  <si>
    <t>0.24899094860504425</t>
  </si>
  <si>
    <t>18.138953756419976</t>
  </si>
  <si>
    <t>GATCCAGATCTAACTTGGGGTGGCTTTGTTTTCTTCTTTTGCCGATTCCACTAATTGTTTGGG</t>
  </si>
  <si>
    <t>C-30-T;A-44-G</t>
  </si>
  <si>
    <t>0.2511442971804723</t>
  </si>
  <si>
    <t>0.0828968061121432</t>
  </si>
  <si>
    <t>63.11783220880902</t>
  </si>
  <si>
    <t>GATCCAGATCTAACTTGGGGTGGCTTTGTTTTCTTCTTTTGCCTATTCCACTAATTGTTTGGG</t>
  </si>
  <si>
    <t>C-30-T;A-44-T</t>
  </si>
  <si>
    <t>-1.4246229553314722</t>
  </si>
  <si>
    <t>0.23399249268579195</t>
  </si>
  <si>
    <t>11.81341889053123</t>
  </si>
  <si>
    <t>GATCCAGATCTAACTTGGGGTGGCTTTGTTTTCTTCTTTTGCGAATTCCACTAATTGTTTGGG</t>
  </si>
  <si>
    <t>C-30-T;C-43-G</t>
  </si>
  <si>
    <t>0.0032600333729754377</t>
  </si>
  <si>
    <t>0.09352493243993822</t>
  </si>
  <si>
    <t>49.2603288352945</t>
  </si>
  <si>
    <t>GATCCAGATCTAACTTGGGGTGGCTTTGTTTTCTTCTTTTGCTAATTCCACTAATTGTTTGGG</t>
  </si>
  <si>
    <t>C-30-T;C-43-T</t>
  </si>
  <si>
    <t>-2.0748726811614278</t>
  </si>
  <si>
    <t>0.3188723372977047</t>
  </si>
  <si>
    <t>6.165605537681756</t>
  </si>
  <si>
    <t>GATCCAGATCTAACTTGGGGTGGCTTTGTTTTCTTCTTTTGGCAATTCCACTAATTGTTTGGG</t>
  </si>
  <si>
    <t>C-30-T;C-42-G</t>
  </si>
  <si>
    <t>-0.6147243440575711</t>
  </si>
  <si>
    <t>0.11878606908696354</t>
  </si>
  <si>
    <t>26.552786384312363</t>
  </si>
  <si>
    <t>GATCCAGATCTAACTTGGGGTGGCTTTGTTTTCTTCTTTTGTCAATTCCACTAATTGTTTGGG</t>
  </si>
  <si>
    <t>C-30-T;C-42-T</t>
  </si>
  <si>
    <t>-2.083846273300482</t>
  </si>
  <si>
    <t>0.3015283250608119</t>
  </si>
  <si>
    <t>6.110525411203035</t>
  </si>
  <si>
    <t>GATCCAGATCTAACTTGGGGTGGCTTTGTTTTCTTCTTTTTCCAATTCCACTAATTGTTTGGG</t>
  </si>
  <si>
    <t>C-30-T;G-41-T</t>
  </si>
  <si>
    <t>-1.7897069196196034</t>
  </si>
  <si>
    <t>0.5080929866881045</t>
  </si>
  <si>
    <t>8.200147280790091</t>
  </si>
  <si>
    <t>GATCCAGATCTAACTTGGGGTGGCTTTGTTTTCTTGTTTTGCCAATTCCACTAATTGTTTGGG</t>
  </si>
  <si>
    <t>C-30-T;C-36-G</t>
  </si>
  <si>
    <t>-2.0865529889464423</t>
  </si>
  <si>
    <t>0.3602100604686183</t>
  </si>
  <si>
    <t>6.09400832008608</t>
  </si>
  <si>
    <t>GATCCAGATCTAACTTGGGGTGGCTTTGTTTTCTTTTTTTGCCAATTCCACTAATTGTTTGGG</t>
  </si>
  <si>
    <t>C-30-T;C-36-T</t>
  </si>
  <si>
    <t>-2.7308353995733228</t>
  </si>
  <si>
    <t>1.6526252193794393</t>
  </si>
  <si>
    <t>3.199593067225009</t>
  </si>
  <si>
    <t>GATCCAGATCTAACTTGGGGTGGCTTTGTTTTGTTCTTTTGCCAATTCCACTAATTGTTTGGG</t>
  </si>
  <si>
    <t>C-30-T;C-33-G</t>
  </si>
  <si>
    <t>-2.8960755641818805</t>
  </si>
  <si>
    <t>0.7046714789623753</t>
  </si>
  <si>
    <t>2.7122633494511676</t>
  </si>
  <si>
    <t>GATCCAGATCTAACTTGGGGTGGCTTTGTTTTTTTCTTTTGCCAATTCCACTAATTGTTTGGG</t>
  </si>
  <si>
    <t>C-30-T;C-33-T</t>
  </si>
  <si>
    <t>-2.5294361508548855</t>
  </si>
  <si>
    <t>0.7804546963788289</t>
  </si>
  <si>
    <t>3.913463877320482</t>
  </si>
  <si>
    <t>GATCCAGATCTAACTTGGGGTGGCTTTTACTTCTTCTTTTGCCAATTCCACTAATTGTTTGGG</t>
  </si>
  <si>
    <t>G-28-T;T-29-A</t>
  </si>
  <si>
    <t>-0.9219313932690681</t>
  </si>
  <si>
    <t>0.18580969023217764</t>
  </si>
  <si>
    <t>19.529529267107403</t>
  </si>
  <si>
    <t>GATCCAGATCTAACTTGGGGTGGCTTTTCCTTCTTCTTTTGCCAATTCCACTAATTGTTTGGG</t>
  </si>
  <si>
    <t>G-28-T;T-29-C</t>
  </si>
  <si>
    <t>-0.8534831892412713</t>
  </si>
  <si>
    <t>0.18289173622026694</t>
  </si>
  <si>
    <t>20.91310185464786</t>
  </si>
  <si>
    <t>GATCCAGATCTAACTTGGGGTGGCTTTTGCTTCTTCTTTTGCCAATTCCACTAATTGTTTGGG</t>
  </si>
  <si>
    <t>G-28-T;T-29-G</t>
  </si>
  <si>
    <t>-0.45231243138282046</t>
  </si>
  <si>
    <t>0.13371281953377095</t>
  </si>
  <si>
    <t>31.235229342958682</t>
  </si>
  <si>
    <t>GATCCAGATCTAACTTGGGGTGGCTTTTTATTCTTCTTTTGCCAATTCCACTAATTGTTTGGG</t>
  </si>
  <si>
    <t>G-28-T;C-30-A</t>
  </si>
  <si>
    <t>-1.0924569493188496</t>
  </si>
  <si>
    <t>0.312937115706204</t>
  </si>
  <si>
    <t>16.467719742944862</t>
  </si>
  <si>
    <t>GATCCAGATCTAACTTGGGGTGGCTTTTTCATCTTCTTTTGCCAATTCCACTAATTGTTTGGG</t>
  </si>
  <si>
    <t>G-28-T;T-31-A</t>
  </si>
  <si>
    <t>0.06063008494914826</t>
  </si>
  <si>
    <t>0.1256967841558085</t>
  </si>
  <si>
    <t>52.169035005583254</t>
  </si>
  <si>
    <t>GATCCAGATCTAACTTGGGGTGGCTTTTTCCTCTTCTTTTGCCAATTCCACTAATTGTTTGGG</t>
  </si>
  <si>
    <t>G-28-T;T-31-C</t>
  </si>
  <si>
    <t>-0.6248081273817795</t>
  </si>
  <si>
    <t>0.21909476222910088</t>
  </si>
  <si>
    <t>26.286379292863963</t>
  </si>
  <si>
    <t>GATCCAGATCTAACTTGGGGTGGCTTTTTCGTCTTCTTTTGCCAATTCCACTAATTGTTTGGG</t>
  </si>
  <si>
    <t>G-28-T;T-31-G</t>
  </si>
  <si>
    <t>-0.03558928317054619</t>
  </si>
  <si>
    <t>0.12300572636656458</t>
  </si>
  <si>
    <t>47.38329553097387</t>
  </si>
  <si>
    <t>GATCCAGATCTAACTTGGGGTGGCTTTTTCTACTTCTTTTGCCAATTCCACTAATTGTTTGGG</t>
  </si>
  <si>
    <t>G-28-T;T-32-A</t>
  </si>
  <si>
    <t>-0.35489343286932784</t>
  </si>
  <si>
    <t>0.2217099332263075</t>
  </si>
  <si>
    <t>34.43128510929694</t>
  </si>
  <si>
    <t>GATCCAGATCTAACTTGGGGTGGCTTTTTCTCCTTCTTTTGCCAATTCCACTAATTGTTTGGG</t>
  </si>
  <si>
    <t>G-28-T;T-32-C</t>
  </si>
  <si>
    <t>-0.968019075287089</t>
  </si>
  <si>
    <t>0.19798901517783482</t>
  </si>
  <si>
    <t>18.649884620706324</t>
  </si>
  <si>
    <t>GATCCAGATCTAACTTGGGGTGGCTTTTTCTGCTTCTTTTGCCAATTCCACTAATTGTTTGGG</t>
  </si>
  <si>
    <t>G-28-T;T-32-G</t>
  </si>
  <si>
    <t>-0.5611064106927435</t>
  </si>
  <si>
    <t>0.15107000038025756</t>
  </si>
  <si>
    <t>28.015351396883695</t>
  </si>
  <si>
    <t>GATCCAGATCTAACTTGGGGTGGCTTTTTCTTATTCTTTTGCCAATTCCACTAATTGTTTGGG</t>
  </si>
  <si>
    <t>G-28-T;C-33-A</t>
  </si>
  <si>
    <t>-1.9291292766711219</t>
  </si>
  <si>
    <t>0.9666481692622569</t>
  </si>
  <si>
    <t>7.132984698543424</t>
  </si>
  <si>
    <t>GATCCAGATCTAACTTGGGGTGGCTTTTTCTTCATCTTTTGCCAATTCCACTAATTGTTTGGG</t>
  </si>
  <si>
    <t>G-28-T;T-34-A</t>
  </si>
  <si>
    <t>0.33963818732820555</t>
  </si>
  <si>
    <t>0.14157256601820678</t>
  </si>
  <si>
    <t>68.95797231433424</t>
  </si>
  <si>
    <t>GATCCAGATCTAACTTGGGGTGGCTTTTTCTTCCTCTTTTGCCAATTCCACTAATTGTTTGGG</t>
  </si>
  <si>
    <t>G-28-T;T-34-C</t>
  </si>
  <si>
    <t>-0.9290890518232339</t>
  </si>
  <si>
    <t>0.2838886483423805</t>
  </si>
  <si>
    <t>19.390242642600956</t>
  </si>
  <si>
    <t>GATCCAGATCTAACTTGGGGTGGCTTTTTCTTCGTCTTTTGCCAATTCCACTAATTGTTTGGG</t>
  </si>
  <si>
    <t>G-28-T;T-34-G</t>
  </si>
  <si>
    <t>0.5095701071783748</t>
  </si>
  <si>
    <t>0.100605711891905</t>
  </si>
  <si>
    <t>81.73065469676702</t>
  </si>
  <si>
    <t>GATCCAGATCTAACTTGGGGTGGCTTTTTCTTCTACTTTTGCCAATTCCACTAATTGTTTGGG</t>
  </si>
  <si>
    <t>G-28-T;T-35-A</t>
  </si>
  <si>
    <t>-0.4346457682287707</t>
  </si>
  <si>
    <t>0.1819680564115974</t>
  </si>
  <si>
    <t>31.791954879625255</t>
  </si>
  <si>
    <t>GATCCAGATCTAACTTGGGGTGGCTTTTTCTTCTCCTTTTGCCAATTCCACTAATTGTTTGGG</t>
  </si>
  <si>
    <t>G-28-T;T-35-C</t>
  </si>
  <si>
    <t>-0.13695359624403639</t>
  </si>
  <si>
    <t>0.15196307909880638</t>
  </si>
  <si>
    <t>42.81572486743771</t>
  </si>
  <si>
    <t>GATCCAGATCTAACTTGGGGTGGCTTTTTCTTCTGCTTTTGCCAATTCCACTAATTGTTTGGG</t>
  </si>
  <si>
    <t>G-28-T;T-35-G</t>
  </si>
  <si>
    <t>-0.049818073416896536</t>
  </si>
  <si>
    <t>0.11333360307516298</t>
  </si>
  <si>
    <t>46.71386246336253</t>
  </si>
  <si>
    <t>GATCCAGATCTAACTTGGGGTGGCTTTTTCTTCTTATTTTGCCAATTCCACTAATTGTTTGGG</t>
  </si>
  <si>
    <t>G-28-T;C-36-A</t>
  </si>
  <si>
    <t>-1.0198638922525287</t>
  </si>
  <si>
    <t>0.31361296305756675</t>
  </si>
  <si>
    <t>17.707621542967207</t>
  </si>
  <si>
    <t>GATCCAGATCTAACTTGGGGTGGCTTTTTCTTCTTCATTTGCCAATTCCACTAATTGTTTGGG</t>
  </si>
  <si>
    <t>G-28-T;T-37-A</t>
  </si>
  <si>
    <t>0.15458191592476356</t>
  </si>
  <si>
    <t>0.12815060871644887</t>
  </si>
  <si>
    <t>57.30804130155309</t>
  </si>
  <si>
    <t>GATCCAGATCTAACTTGGGGTGGCTTTTTCTTCTTCCTTTGCCAATTCCACTAATTGTTTGGG</t>
  </si>
  <si>
    <t>G-28-T;T-37-C</t>
  </si>
  <si>
    <t>-0.53693650121206</t>
  </si>
  <si>
    <t>0.17948024253666742</t>
  </si>
  <si>
    <t>28.700729299881505</t>
  </si>
  <si>
    <t>GATCCAGATCTAACTTGGGGTGGCTTTTTCTTCTTCGTTTGCCAATTCCACTAATTGTTTGGG</t>
  </si>
  <si>
    <t>G-28-T;T-37-G</t>
  </si>
  <si>
    <t>0.47219224221456724</t>
  </si>
  <si>
    <t>0.08965540542384783</t>
  </si>
  <si>
    <t>78.73212572442056</t>
  </si>
  <si>
    <t>GATCCAGATCTAACTTGGGGTGGCTTTTTCTTCTTCTATTGCCAATTCCACTAATTGTTTGGG</t>
  </si>
  <si>
    <t>G-28-T;T-38-A</t>
  </si>
  <si>
    <t>-0.43421981031407625</t>
  </si>
  <si>
    <t>0.2086280574462655</t>
  </si>
  <si>
    <t>31.805499799007848</t>
  </si>
  <si>
    <t>GATCCAGATCTAACTTGGGGTGGCTTTTTCTTCTTCTCTTGCCAATTCCACTAATTGTTTGGG</t>
  </si>
  <si>
    <t>G-28-T;T-38-C</t>
  </si>
  <si>
    <t>-0.7273470094949985</t>
  </si>
  <si>
    <t>0.17743439150318366</t>
  </si>
  <si>
    <t>23.724589105763215</t>
  </si>
  <si>
    <t>GATCCAGATCTAACTTGGGGTGGCTTTTTCTTCTTCTGTTGCCAATTCCACTAATTGTTTGGG</t>
  </si>
  <si>
    <t>G-28-T;T-38-G</t>
  </si>
  <si>
    <t>0.14362388264662257</t>
  </si>
  <si>
    <t>0.11158361224341717</t>
  </si>
  <si>
    <t>56.68348607596365</t>
  </si>
  <si>
    <t>GATCCAGATCTAACTTGGGGTGGCTTTTTCTTCTTCTTATGCCAATTCCACTAATTGTTTGGG</t>
  </si>
  <si>
    <t>G-28-T;T-39-A</t>
  </si>
  <si>
    <t>-0.19614776684941482</t>
  </si>
  <si>
    <t>0.18502998103037557</t>
  </si>
  <si>
    <t>40.35483717495449</t>
  </si>
  <si>
    <t>GATCCAGATCTAACTTGGGGTGGCTTTTTCTTCTTCTTCTGCCAATTCCACTAATTGTTTGGG</t>
  </si>
  <si>
    <t>G-28-T;T-39-C</t>
  </si>
  <si>
    <t>0.3854359594814616</t>
  </si>
  <si>
    <t>0.10359071596019509</t>
  </si>
  <si>
    <t>72.1895280327701</t>
  </si>
  <si>
    <t>GATCCAGATCTAACTTGGGGTGGCTTTTTCTTCTTCTTGTGCCAATTCCACTAATTGTTTGGG</t>
  </si>
  <si>
    <t>G-28-T;T-39-G</t>
  </si>
  <si>
    <t>0.1370954735808726</t>
  </si>
  <si>
    <t>0.10573620025327513</t>
  </si>
  <si>
    <t>56.31463839588319</t>
  </si>
  <si>
    <t>GATCCAGATCTAACTTGGGGTGGCTTTTTCTTCTTCTTTCGCCAATTCCACTAATTGTTTGGG</t>
  </si>
  <si>
    <t>G-28-T;T-40-C</t>
  </si>
  <si>
    <t>0.29530410324813156</t>
  </si>
  <si>
    <t>0.12930441762875383</t>
  </si>
  <si>
    <t>65.96756211141475</t>
  </si>
  <si>
    <t>GATCCAGATCTAACTTGGGGTGGCTTTTTCTTCTTCTTTGGCCAATTCCACTAATTGTTTGGG</t>
  </si>
  <si>
    <t>G-28-T;T-40-G</t>
  </si>
  <si>
    <t>-0.4848718286864542</t>
  </si>
  <si>
    <t>0.15783471768088556</t>
  </si>
  <si>
    <t>30.234607322126696</t>
  </si>
  <si>
    <t>GATCCAGATCTAACTTGGGGTGGCTTTTTCTTCTTCTTTTACCAATTCCACTAATTGTTTGGG</t>
  </si>
  <si>
    <t>G-28-T;G-41-A</t>
  </si>
  <si>
    <t>-1.2432530025567652</t>
  </si>
  <si>
    <t>0.30121724976784686</t>
  </si>
  <si>
    <t>14.162619048911605</t>
  </si>
  <si>
    <t>GATCCAGATCTAACTTGGGGTGGCTTTTTCTTCTTCTTTTCCCAATTCCACTAATTGTTTGGG</t>
  </si>
  <si>
    <t>G-28-T;G-41-C</t>
  </si>
  <si>
    <t>-2.147874321367973</t>
  </si>
  <si>
    <t>1.3729405284737084</t>
  </si>
  <si>
    <t>5.7315426245191485</t>
  </si>
  <si>
    <t>GATCCAGATCTAACTTGGGGTGGCTTTTTCTTCTTCTTTTGACAATTCCACTAATTGTTTGGG</t>
  </si>
  <si>
    <t>G-28-T;C-42-A</t>
  </si>
  <si>
    <t>-0.763991709856596</t>
  </si>
  <si>
    <t>0.2002300079754911</t>
  </si>
  <si>
    <t>22.870944937233965</t>
  </si>
  <si>
    <t>GATCCAGATCTAACTTGGGGTGGCTTTTTCTTCTTCTTTTGCAAATTCCACTAATTGTTTGGG</t>
  </si>
  <si>
    <t>G-28-T;C-43-A</t>
  </si>
  <si>
    <t>-1.0988590032757666</t>
  </si>
  <si>
    <t>0.2306986889307953</t>
  </si>
  <si>
    <t>16.36262926898432</t>
  </si>
  <si>
    <t>GATCCAGATCTAACTTGGGGTGGCTTTTTCTTCTTCTTTTGCCAAATCCACTAATTGTTTGGG</t>
  </si>
  <si>
    <t>G-28-T;T-46-A</t>
  </si>
  <si>
    <t>0.19581613818893878</t>
  </si>
  <si>
    <t>0.15366984946162338</t>
  </si>
  <si>
    <t>59.72048972502424</t>
  </si>
  <si>
    <t>GATCCAGATCTAACTTGGGGTGGCTTTTTCTTCTTCTTTTGCCAACTCCACTAATTGTTTGGG</t>
  </si>
  <si>
    <t>G-28-T;T-46-C</t>
  </si>
  <si>
    <t>-0.9058479649467465</t>
  </si>
  <si>
    <t>0.20437305194438235</t>
  </si>
  <si>
    <t>19.846170564434818</t>
  </si>
  <si>
    <t>GATCCAGATCTAACTTGGGGTGGCTTTTTCTTCTTCTTTTGCCAAGTCCACTAATTGTTTGGG</t>
  </si>
  <si>
    <t>G-28-T;T-46-G</t>
  </si>
  <si>
    <t>-0.0032707487766908405</t>
  </si>
  <si>
    <t>0.12392025625443148</t>
  </si>
  <si>
    <t>48.9396685798953</t>
  </si>
  <si>
    <t>GATCCAGATCTAACTTGGGGTGGCTTTTTCTTCTTCTTTTGCCAATACCACTAATTGTTTGGG</t>
  </si>
  <si>
    <t>G-28-T;T-47-A</t>
  </si>
  <si>
    <t>-0.6630517537411756</t>
  </si>
  <si>
    <t>0.23838488557783674</t>
  </si>
  <si>
    <t>25.300072998848677</t>
  </si>
  <si>
    <t>GATCCAGATCTAACTTGGGGTGGCTTTTTCTTCTTCTTTTGCCAATCCCACTAATTGTTTGGG</t>
  </si>
  <si>
    <t>G-28-T;T-47-C</t>
  </si>
  <si>
    <t>-1.554498331403303</t>
  </si>
  <si>
    <t>0.5532779455261657</t>
  </si>
  <si>
    <t>10.37460199441859</t>
  </si>
  <si>
    <t>GATCCAGATCTAACTTGGGGTGGCTTTTTCTTCTTCTTTTGCCAATGCCACTAATTGTTTGGG</t>
  </si>
  <si>
    <t>G-28-T;T-47-G</t>
  </si>
  <si>
    <t>-0.536066811197307</t>
  </si>
  <si>
    <t>0.19616763196927092</t>
  </si>
  <si>
    <t>28.725700894769147</t>
  </si>
  <si>
    <t>GATCCAGATCTAACTTGGGGTGGCTTTTTCTTCTTCTTTTGCCAATTACACTAATTGTTTGGG</t>
  </si>
  <si>
    <t>G-28-T;C-48-A</t>
  </si>
  <si>
    <t>-2.1667590178238005</t>
  </si>
  <si>
    <t>0.7700713389717864</t>
  </si>
  <si>
    <t>5.624319803614104</t>
  </si>
  <si>
    <t>GATCCAGATCTAACTTGGGGTGGCTTTTTCTTCTTCTTTTGCCAATTCAACTAATTGTTTGGG</t>
  </si>
  <si>
    <t>G-28-T;C-49-A</t>
  </si>
  <si>
    <t>0.14480065782446155</t>
  </si>
  <si>
    <t>0.13683355667484445</t>
  </si>
  <si>
    <t>56.750229058411605</t>
  </si>
  <si>
    <t>GATCCAGATCTAACTTGGGGTGGCTTTTTCTTCTTCTTTTGCCAATTCCAATAATTGTTTGGG</t>
  </si>
  <si>
    <t>G-28-T;C-51-A</t>
  </si>
  <si>
    <t>-1.6953974263244282</t>
  </si>
  <si>
    <t>0.46771146285707044</t>
  </si>
  <si>
    <t>9.01114016920595</t>
  </si>
  <si>
    <t>GATCCAGATCTAACTTGGGGTGGCTTTTTCTTCTTCTTTTGCCAATTCCACAAATTGTTTGGG</t>
  </si>
  <si>
    <t>G-28-T;T-52-A</t>
  </si>
  <si>
    <t>-0.13391089309731583</t>
  </si>
  <si>
    <t>0.15328153459357355</t>
  </si>
  <si>
    <t>42.946198804289004</t>
  </si>
  <si>
    <t>GATCCAGATCTAACTTGGGGTGGCTTTTTCTTCTTCTTTTGCCAATTCCACCAATTGTTTGGG</t>
  </si>
  <si>
    <t>G-28-T;T-52-C</t>
  </si>
  <si>
    <t>-0.031038509601843373</t>
  </si>
  <si>
    <t>0.14233814856909352</t>
  </si>
  <si>
    <t>47.59941756811918</t>
  </si>
  <si>
    <t>GATCCAGATCTAACTTGGGGTGGCTTTTTCTTCTTCTTTTGCCAATTCCACGAATTGTTTGGG</t>
  </si>
  <si>
    <t>G-28-T;T-52-G</t>
  </si>
  <si>
    <t>0.7919389901365647</t>
  </si>
  <si>
    <t>0.09638176311326878</t>
  </si>
  <si>
    <t>GATCCAGATCTAACTTGGGGTGGCTTTTTCTTCTTCTTTTGCCAATTCCACTAAATGTTTGGG</t>
  </si>
  <si>
    <t>G-28-T;T-55-A</t>
  </si>
  <si>
    <t>-0.7560691754493227</t>
  </si>
  <si>
    <t>0.2424123034260246</t>
  </si>
  <si>
    <t>23.052860449863612</t>
  </si>
  <si>
    <t>GATCCAGATCTAACTTGGGGTGGCTTTTTCTTCTTCTTTTGCCAATTCCACTAACTGTTTGGG</t>
  </si>
  <si>
    <t>G-28-T;T-55-C</t>
  </si>
  <si>
    <t>-0.4146570703426281</t>
  </si>
  <si>
    <t>0.20006133482365396</t>
  </si>
  <si>
    <t>32.433828397370945</t>
  </si>
  <si>
    <t>GATCCAGATCTAACTTGGGGTGGCTTTTTCTTCTTCTTTTGCCAATTCCACTAAGTGTTTGGG</t>
  </si>
  <si>
    <t>G-28-T;T-55-G</t>
  </si>
  <si>
    <t>-0.38900013655508675</t>
  </si>
  <si>
    <t>0.20406671182130984</t>
  </si>
  <si>
    <t>33.27674811357645</t>
  </si>
  <si>
    <t>GATCCAGATCTAACTTGGGGTGGCTTTTTCTTCTTCTTTTGCCAATTCCACTAATAGTTTGGG</t>
  </si>
  <si>
    <t>G-28-T;T-56-A</t>
  </si>
  <si>
    <t>-1.4814661723616491</t>
  </si>
  <si>
    <t>0.44837250273094414</t>
  </si>
  <si>
    <t>11.160635083289666</t>
  </si>
  <si>
    <t>GATCCAGATCTAACTTGGGGTGGCTTTTTCTTCTTCTTTTGCCAATTCCACTAATCGTTTGGG</t>
  </si>
  <si>
    <t>G-28-T;T-56-C</t>
  </si>
  <si>
    <t>-0.7461188568834738</t>
  </si>
  <si>
    <t>0.20377861501248276</t>
  </si>
  <si>
    <t>23.28338876827182</t>
  </si>
  <si>
    <t>GATCCAGATCTAACTTGGGGTGGCTTTTTCTTCTTCTTTTGCCAATTCCACTAATGGTTTGGG</t>
  </si>
  <si>
    <t>G-28-T;T-56-G</t>
  </si>
  <si>
    <t>-1.0720262137144605</t>
  </si>
  <si>
    <t>0.2803543844525275</t>
  </si>
  <si>
    <t>16.807627833708395</t>
  </si>
  <si>
    <t>GATCCAGATCTAACTTGGGGTGGCTTTTTCTTCTTCTTTTGCCAATTCCACTAATTATTTGGG</t>
  </si>
  <si>
    <t>G-28-T;G-57-A</t>
  </si>
  <si>
    <t>-0.466654677708704</t>
  </si>
  <si>
    <t>0.15503435033467075</t>
  </si>
  <si>
    <t>30.790443230023765</t>
  </si>
  <si>
    <t>GATCCAGATCTAACTTGGGGTGGCTTTTTCTTCTTCTTTTGCCAATTCCACTAATTCTTTGGG</t>
  </si>
  <si>
    <t>G-28-T;G-57-C</t>
  </si>
  <si>
    <t>-1.2100791465758383</t>
  </si>
  <si>
    <t>0.33788329891856417</t>
  </si>
  <si>
    <t>14.640327642349392</t>
  </si>
  <si>
    <t>GATCCAGATCTAACTTGGGGTGGCTTTTTCTTCTTCTTTTGCCAATTCCACTAATTGATTGGG</t>
  </si>
  <si>
    <t>G-28-T;T-58-A</t>
  </si>
  <si>
    <t>-0.3737446478888775</t>
  </si>
  <si>
    <t>0.2099677318881171</t>
  </si>
  <si>
    <t>33.788293181313954</t>
  </si>
  <si>
    <t>GATCCAGATCTAACTTGGGGTGGCTTTTTCTTCTTCTTTTGCCAATTCCACTAATTGCTTGGG</t>
  </si>
  <si>
    <t>G-28-T;T-58-C</t>
  </si>
  <si>
    <t>-0.2115440144515744</t>
  </si>
  <si>
    <t>0.16369343847306644</t>
  </si>
  <si>
    <t>39.73828260248109</t>
  </si>
  <si>
    <t>GATCCAGATCTAACTTGGGGTGGCTTTTTCTTCTTCTTTTGCCAATTCCACTAATTGGTTGGG</t>
  </si>
  <si>
    <t>G-28-T;T-58-G</t>
  </si>
  <si>
    <t>-0.9337884925449468</t>
  </si>
  <si>
    <t>0.28352406516101125</t>
  </si>
  <si>
    <t>19.299333125974016</t>
  </si>
  <si>
    <t>GATCCAGATCTAACTTGGGGTGGCTTTTTCTTCTTCTTTTGCCAATTCCACTAATTGTATGGG</t>
  </si>
  <si>
    <t>G-28-T;T-59-A</t>
  </si>
  <si>
    <t>-0.542080406921845</t>
  </si>
  <si>
    <t>0.23890090548842685</t>
  </si>
  <si>
    <t>28.553474511627694</t>
  </si>
  <si>
    <t>GATCCAGATCTAACTTGGGGTGGCTTTTTCTTCTTCTTTTGCCAATTCCACTAATTGTCTGGG</t>
  </si>
  <si>
    <t>G-28-T;T-59-C</t>
  </si>
  <si>
    <t>-0.882277821061237</t>
  </si>
  <si>
    <t>0.19259627567272875</t>
  </si>
  <si>
    <t>20.31950401576166</t>
  </si>
  <si>
    <t>GATCCAGATCTAACTTGGGGTGGCTTTTTCTTCTTCTTTTGCCAATTCCACTAATTGTGTGGG</t>
  </si>
  <si>
    <t>G-28-T;T-59-G</t>
  </si>
  <si>
    <t>-1.1091316004840057</t>
  </si>
  <si>
    <t>0.29896233832898333</t>
  </si>
  <si>
    <t>16.195402964034187</t>
  </si>
  <si>
    <t>GATCCAGATCTAACTTGGGGTGGCTTTTTCTTCTTCTTTTGCCAATTCCACTAATTGTTAGGG</t>
  </si>
  <si>
    <t>G-28-T;T-60-A</t>
  </si>
  <si>
    <t>-0.8492439128061784</t>
  </si>
  <si>
    <t>0.3442006393686366</t>
  </si>
  <si>
    <t>21.001946459890057</t>
  </si>
  <si>
    <t>GATCCAGATCTAACTTGGGGTGGCTTTTTCTTCTTCTTTTGCCAATTCCACTAATTGTTCGGG</t>
  </si>
  <si>
    <t>G-28-T;T-60-C</t>
  </si>
  <si>
    <t>-1.101321860211564</t>
  </si>
  <si>
    <t>0.19796939333090388</t>
  </si>
  <si>
    <t>16.322380038394538</t>
  </si>
  <si>
    <t>GATCCAGATCTAACTTGGGGTGGCTTTTTCTTCTTCTTTTGCCAATTCCACTAATTGTTGGGG</t>
  </si>
  <si>
    <t>G-28-T;T-60-G</t>
  </si>
  <si>
    <t>-1.3102095452821705</t>
  </si>
  <si>
    <t>0.3044043009452871</t>
  </si>
  <si>
    <t>13.24538896890148</t>
  </si>
  <si>
    <t>GATCCAGATCTAACTTGGGGTGGCTTTTTCTTCTTCTTTTGCCAATTCCACTAATTGTTTAGG</t>
  </si>
  <si>
    <t>G-28-T;G-61-A</t>
  </si>
  <si>
    <t>-2.1290054889192573</t>
  </si>
  <si>
    <t>0.3524689767387468</t>
  </si>
  <si>
    <t>5.8407168983983135</t>
  </si>
  <si>
    <t>GATCCAGATCTAACTTGGGGTGGCTTTTTCTTCTTCTTTTGCCAATTCCACTAATTGTTTCGG</t>
  </si>
  <si>
    <t>G-28-T;G-61-C</t>
  </si>
  <si>
    <t>-0.41422959173481044</t>
  </si>
  <si>
    <t>0.18878649550317625</t>
  </si>
  <si>
    <t>32.44769612904859</t>
  </si>
  <si>
    <t>GATCCAGATCTAACTTGGGGTGGCTTTTTCTTCTTCTTTTGCCAATTCCACTAATTGTTTGAG</t>
  </si>
  <si>
    <t>G-28-T;G-62-A</t>
  </si>
  <si>
    <t>0.6333423027490376</t>
  </si>
  <si>
    <t>0.07723028541368411</t>
  </si>
  <si>
    <t>92.49932410784916</t>
  </si>
  <si>
    <t>GATCCAGATCTAACTTGGGGTGGCTTTTTCTTCTTCTTTTGCCAATTCCACTAATTGTTTGCG</t>
  </si>
  <si>
    <t>G-28-T;G-62-C</t>
  </si>
  <si>
    <t>-0.1509200388449112</t>
  </si>
  <si>
    <t>0.1998151154246791</t>
  </si>
  <si>
    <t>42.22189798092429</t>
  </si>
  <si>
    <t>GATCCAGATCTAACTTGGGGTGGCTTTTTCTTCTTCTTTTGCCAATTCCACTAATTGTTTGGA</t>
  </si>
  <si>
    <t>G-28-T;G-63-A</t>
  </si>
  <si>
    <t>-3.0110093858792633</t>
  </si>
  <si>
    <t>1.05470935264152</t>
  </si>
  <si>
    <t>2.417779722323942</t>
  </si>
  <si>
    <t>GATCCAGATCTAACTTGGGGTGGCTTTTTCTTCTTCTTTTGCCAATTCCACTAATTGTTTGGG</t>
  </si>
  <si>
    <t>G-28-T</t>
  </si>
  <si>
    <t>-1.0160954346546562</t>
  </si>
  <si>
    <t>0.029050760645871605</t>
  </si>
  <si>
    <t>17.774477857383687</t>
  </si>
  <si>
    <t>GATCCAGATCTAACTTGGGGTGGCTTTTTCTTCTTCTTTTGCCAATTCCACTAATTGTTTGTG</t>
  </si>
  <si>
    <t>G-28-T;G-62-T</t>
  </si>
  <si>
    <t>-1.260664488737294</t>
  </si>
  <si>
    <t>0.34734071337265215</t>
  </si>
  <si>
    <t>13.918161166369917</t>
  </si>
  <si>
    <t>GATCCAGATCTAACTTGGGGTGGCTTTTTCTTCTTCTTTTGCCAATTCCACTAATTGTTTTGG</t>
  </si>
  <si>
    <t>G-28-T;G-61-T</t>
  </si>
  <si>
    <t>-0.9309006963844003</t>
  </si>
  <si>
    <t>0.18814251325181294</t>
  </si>
  <si>
    <t>19.35514621570228</t>
  </si>
  <si>
    <t>GATCCAGATCTAACTTGGGGTGGCTTTTTCTTCTTCTTTTGCCAATTCCACTAATTTTTTGGG</t>
  </si>
  <si>
    <t>G-28-T;G-57-T</t>
  </si>
  <si>
    <t>-1.5217739959861303</t>
  </si>
  <si>
    <t>0.3583597075195208</t>
  </si>
  <si>
    <t>10.719720031256466</t>
  </si>
  <si>
    <t>GATCCAGATCTAACTTGGGGTGGCTTTTTCTTCTTCTTTTGCCAATTCCACTACTTGTTTGGG</t>
  </si>
  <si>
    <t>G-28-T;A-54-C</t>
  </si>
  <si>
    <t>-0.33698201172574027</t>
  </si>
  <si>
    <t>0.19936478910277816</t>
  </si>
  <si>
    <t>35.05355458650599</t>
  </si>
  <si>
    <t>GATCCAGATCTAACTTGGGGTGGCTTTTTCTTCTTCTTTTGCCAATTCCACTAGTTGTTTGGG</t>
  </si>
  <si>
    <t>G-28-T;A-54-G</t>
  </si>
  <si>
    <t>-0.8883268068714543</t>
  </si>
  <si>
    <t>0.22882639608155947</t>
  </si>
  <si>
    <t>20.196962623522317</t>
  </si>
  <si>
    <t>GATCCAGATCTAACTTGGGGTGGCTTTTTCTTCTTCTTTTGCCAATTCCACTATTTGTTTGGG</t>
  </si>
  <si>
    <t>G-28-T;A-54-T</t>
  </si>
  <si>
    <t>-0.5976655800755821</t>
  </si>
  <si>
    <t>0.22424746472049864</t>
  </si>
  <si>
    <t>27.00962961225874</t>
  </si>
  <si>
    <t>GATCCAGATCTAACTTGGGGTGGCTTTTTCTTCTTCTTTTGCCAATTCCACTCATTGTTTGGG</t>
  </si>
  <si>
    <t>G-28-T;A-53-C</t>
  </si>
  <si>
    <t>-0.423790301472825</t>
  </si>
  <si>
    <t>0.21253841094635112</t>
  </si>
  <si>
    <t>32.13895138591428</t>
  </si>
  <si>
    <t>GATCCAGATCTAACTTGGGGTGGCTTTTTCTTCTTCTTTTGCCAATTCCACTGATTGTTTGGG</t>
  </si>
  <si>
    <t>G-28-T;A-53-G</t>
  </si>
  <si>
    <t>-0.27614415396756525</t>
  </si>
  <si>
    <t>0.18814971338156108</t>
  </si>
  <si>
    <t>37.25234444004753</t>
  </si>
  <si>
    <t>GATCCAGATCTAACTTGGGGTGGCTTTTTCTTCTTCTTTTGCCAATTCCACTTATTGTTTGGG</t>
  </si>
  <si>
    <t>G-28-T;A-53-T</t>
  </si>
  <si>
    <t>-0.8552828012348263</t>
  </si>
  <si>
    <t>0.21011544198717547</t>
  </si>
  <si>
    <t>20.87550023004317</t>
  </si>
  <si>
    <t>GATCCAGATCTAACTTGGGGTGGCTTTTTCTTCTTCTTTTGCCAATTCCAGTAATTGTTTGGG</t>
  </si>
  <si>
    <t>G-28-T;C-51-G</t>
  </si>
  <si>
    <t>-0.40329658162598414</t>
  </si>
  <si>
    <t>0.14390790045670313</t>
  </si>
  <si>
    <t>32.80439345354623</t>
  </si>
  <si>
    <t>GATCCAGATCTAACTTGGGGTGGCTTTTTCTTCTTCTTTTGCCAATTCCATTAATTGTTTGGG</t>
  </si>
  <si>
    <t>G-28-T;C-51-T</t>
  </si>
  <si>
    <t>-1.4670018076300837</t>
  </si>
  <si>
    <t>0.5241751983243177</t>
  </si>
  <si>
    <t>11.323239731264975</t>
  </si>
  <si>
    <t>GATCCAGATCTAACTTGGGGTGGCTTTTTCTTCTTCTTTTGCCAATTCCGCTAATTGTTTGGG</t>
  </si>
  <si>
    <t>G-28-T;A-50-G</t>
  </si>
  <si>
    <t>-0.7498352010583712</t>
  </si>
  <si>
    <t>0.21848052137968832</t>
  </si>
  <si>
    <t>23.197020268990045</t>
  </si>
  <si>
    <t>GATCCAGATCTAACTTGGGGTGGCTTTTTCTTCTTCTTTTGCCAATTCCTCTAATTGTTTGGG</t>
  </si>
  <si>
    <t>G-28-T;A-50-T</t>
  </si>
  <si>
    <t>-1.1721515280215404</t>
  </si>
  <si>
    <t>0.2985504925282501</t>
  </si>
  <si>
    <t>15.206264890411903</t>
  </si>
  <si>
    <t>GATCCAGATCTAACTTGGGGTGGCTTTTTCTTCTTCTTTTGCCAATTCGACTAATTGTTTGGG</t>
  </si>
  <si>
    <t>G-28-T;C-49-G</t>
  </si>
  <si>
    <t>0.6661750580342132</t>
  </si>
  <si>
    <t>0.10706867996708863</t>
  </si>
  <si>
    <t>95.58673859739302</t>
  </si>
  <si>
    <t>GATCCAGATCTAACTTGGGGTGGCTTTTTCTTCTTCTTTTGCCAATTCTACTAATTGTTTGGG</t>
  </si>
  <si>
    <t>G-28-T;C-49-T</t>
  </si>
  <si>
    <t>-0.5185733920479556</t>
  </si>
  <si>
    <t>0.16214168145030808</t>
  </si>
  <si>
    <t>29.23263267843884</t>
  </si>
  <si>
    <t>GATCCAGATCTAACTTGGGGTGGCTTTTTCTTCTTCTTTTGCCAATTGCACTAATTGTTTGGG</t>
  </si>
  <si>
    <t>G-28-T;C-48-G</t>
  </si>
  <si>
    <t>-1.7748659088008816</t>
  </si>
  <si>
    <t>0.3156471202838722</t>
  </si>
  <si>
    <t>8.322753303574345</t>
  </si>
  <si>
    <t>GATCCAGATCTAACTTGGGGTGGCTTTTTCTTCTTCTTTTGCCAATTTCACTAATTGTTTGGG</t>
  </si>
  <si>
    <t>G-28-T;C-48-T</t>
  </si>
  <si>
    <t>-1.8456128758547743</t>
  </si>
  <si>
    <t>0.46514490917816653</t>
  </si>
  <si>
    <t>7.75428938233005</t>
  </si>
  <si>
    <t>GATCCAGATCTAACTTGGGGTGGCTTTTTCTTCTTCTTTTGCCACTTCCACTAATTGTTTGGG</t>
  </si>
  <si>
    <t>G-28-T;A-45-C</t>
  </si>
  <si>
    <t>-2.782232064450968</t>
  </si>
  <si>
    <t>1.6429123747027183</t>
  </si>
  <si>
    <t>3.03929922377474</t>
  </si>
  <si>
    <t>GATCCAGATCTAACTTGGGGTGGCTTTTTCTTCTTCTTTTGCCAGTTCCACTAATTGTTTGGG</t>
  </si>
  <si>
    <t>G-28-T;A-45-G</t>
  </si>
  <si>
    <t>0.1021370719575602</t>
  </si>
  <si>
    <t>0.12790576691576636</t>
  </si>
  <si>
    <t>54.37998192157377</t>
  </si>
  <si>
    <t>GATCCAGATCTAACTTGGGGTGGCTTTTTCTTCTTCTTTTGCCATTTCCACTAATTGTTTGGG</t>
  </si>
  <si>
    <t>G-28-T;A-45-T</t>
  </si>
  <si>
    <t>-1.338134442879898</t>
  </si>
  <si>
    <t>0.28768413339367094</t>
  </si>
  <si>
    <t>12.880629477009014</t>
  </si>
  <si>
    <t>GATCCAGATCTAACTTGGGGTGGCTTTTTCTTCTTCTTTTGCCCATTCCACTAATTGTTTGGG</t>
  </si>
  <si>
    <t>G-28-T;A-44-C</t>
  </si>
  <si>
    <t>-1.233271857572099</t>
  </si>
  <si>
    <t>0.2914213938697841</t>
  </si>
  <si>
    <t>14.304686019085597</t>
  </si>
  <si>
    <t>GATCCAGATCTAACTTGGGGTGGCTTTTTCTTCTTCTTTTGCCGATTCCACTAATTGTTTGGG</t>
  </si>
  <si>
    <t>G-28-T;A-44-G</t>
  </si>
  <si>
    <t>0.49758935979164276</t>
  </si>
  <si>
    <t>0.1082218333860557</t>
  </si>
  <si>
    <t>80.75730275371328</t>
  </si>
  <si>
    <t>GATCCAGATCTAACTTGGGGTGGCTTTTTCTTCTTCTTTTGCCTATTCCACTAATTGTTTGGG</t>
  </si>
  <si>
    <t>G-28-T;A-44-T</t>
  </si>
  <si>
    <t>-1.412899913569414</t>
  </si>
  <si>
    <t>0.42226870721429155</t>
  </si>
  <si>
    <t>11.952723032299762</t>
  </si>
  <si>
    <t>GATCCAGATCTAACTTGGGGTGGCTTTTTCTTCTTCTTTTGCGAATTCCACTAATTGTTTGGG</t>
  </si>
  <si>
    <t>G-28-T;C-43-G</t>
  </si>
  <si>
    <t>0.1346013837617845</t>
  </si>
  <si>
    <t>0.11410692327519063</t>
  </si>
  <si>
    <t>56.17435963622435</t>
  </si>
  <si>
    <t>GATCCAGATCTAACTTGGGGTGGCTTTTTCTTCTTCTTTTGCTAATTCCACTAATTGTTTGGG</t>
  </si>
  <si>
    <t>G-28-T;C-43-T</t>
  </si>
  <si>
    <t>GATCCAGATCTAACTTGGGGTGGCTTTTTCTTCTTCTTTTGGCAATTCCACTAATTGTTTGGG</t>
  </si>
  <si>
    <t>G-28-T;C-42-G</t>
  </si>
  <si>
    <t>-0.3357915747273528</t>
  </si>
  <si>
    <t>0.13307003932016936</t>
  </si>
  <si>
    <t>35.095308482571184</t>
  </si>
  <si>
    <t>GATCCAGATCTAACTTGGGGTGGCTTTTTCTTCTTCTTTTGTCAATTCCACTAATTGTTTGGG</t>
  </si>
  <si>
    <t>G-28-T;C-42-T</t>
  </si>
  <si>
    <t>-1.5916365135234345</t>
  </si>
  <si>
    <t>0.35150018472445477</t>
  </si>
  <si>
    <t>9.996374940041767</t>
  </si>
  <si>
    <t>GATCCAGATCTAACTTGGGGTGGCTTTTTCTTCTTCTTTTTCCAATTCCACTAATTGTTTGGG</t>
  </si>
  <si>
    <t>G-28-T;G-41-T</t>
  </si>
  <si>
    <t>-1.5769861354346681</t>
  </si>
  <si>
    <t>0.6770469940557378</t>
  </si>
  <si>
    <t>10.143903649407568</t>
  </si>
  <si>
    <t>GATCCAGATCTAACTTGGGGTGGCTTTTTCTTCTTGTTTTGCCAATTCCACTAATTGTTTGGG</t>
  </si>
  <si>
    <t>G-28-T;C-36-G</t>
  </si>
  <si>
    <t>-0.7790246173452936</t>
  </si>
  <si>
    <t>0.1657797946576739</t>
  </si>
  <si>
    <t>22.52969951964222</t>
  </si>
  <si>
    <t>GATCCAGATCTAACTTGGGGTGGCTTTTTCTTCTTTTTTTGCCAATTCCACTAATTGTTTGGG</t>
  </si>
  <si>
    <t>G-28-T;C-36-T</t>
  </si>
  <si>
    <t>-0.7521099177781283</t>
  </si>
  <si>
    <t>0.3992336922439546</t>
  </si>
  <si>
    <t>23.14431358824643</t>
  </si>
  <si>
    <t>GATCCAGATCTAACTTGGGGTGGCTTTTTCTTGTTCTTTTGCCAATTCCACTAATTGTTTGGG</t>
  </si>
  <si>
    <t>G-28-T;C-33-G</t>
  </si>
  <si>
    <t>-1.8417939655832056</t>
  </si>
  <si>
    <t>0.4819798535892482</t>
  </si>
  <si>
    <t>7.783958934320797</t>
  </si>
  <si>
    <t>GATCCAGATCTAACTTGGGGTGGCTTTTTCTTTTTCTTTTGCCAATTCCACTAATTGTTTGGG</t>
  </si>
  <si>
    <t>G-28-T;C-33-T</t>
  </si>
  <si>
    <t>-2.661251377913677</t>
  </si>
  <si>
    <t>1.031390209038462</t>
  </si>
  <si>
    <t>3.4301625711342534</t>
  </si>
  <si>
    <t>GATCCAGATCTAACTTGGGGTGGCTTTTTGTTCTTCTTTTGCCAATTCCACTAATTGTTTGGG</t>
  </si>
  <si>
    <t>G-28-T;C-30-G</t>
  </si>
  <si>
    <t>-0.7039054340334048</t>
  </si>
  <si>
    <t>0.14907968318797088</t>
  </si>
  <si>
    <t>24.28730050483686</t>
  </si>
  <si>
    <t>GATCCAGATCTAACTTGGGGTGGCTTTTTTTTCTTCTTTTGCCAATTCCACTAATTGTTTGGG</t>
  </si>
  <si>
    <t>G-28-T;C-30-T</t>
  </si>
  <si>
    <t>-1.1652159566478117</t>
  </si>
  <si>
    <t>0.38645738698822857</t>
  </si>
  <si>
    <t>15.312095599883332</t>
  </si>
  <si>
    <t>GATCCAGATCTAACTTGGGGTGGGATTGTCTTCTTCTTTTGCCAATTCCACTAATTGTTTGGG</t>
  </si>
  <si>
    <t>C-24-G;T-25-A</t>
  </si>
  <si>
    <t>-1.7342285570728748</t>
  </si>
  <si>
    <t>0.36031906358832655</t>
  </si>
  <si>
    <t>8.667934071906354</t>
  </si>
  <si>
    <t>GATCCAGATCTAACTTGGGGTGGGCTTGTCTTCTTCTTTTGCCAATTCCACTAATTGTTTGGG</t>
  </si>
  <si>
    <t>C-24-G;T-25-C</t>
  </si>
  <si>
    <t>-2.4335662478333453</t>
  </si>
  <si>
    <t>0.6109734293550939</t>
  </si>
  <si>
    <t>4.307220441756592</t>
  </si>
  <si>
    <t>GATCCAGATCTAACTTGGGGTGGGTATGTCTTCTTCTTTTGCCAATTCCACTAATTGTTTGGG</t>
  </si>
  <si>
    <t>C-24-G;T-26-A</t>
  </si>
  <si>
    <t>-3.2883499720953187</t>
  </si>
  <si>
    <t>1.6419485961764695</t>
  </si>
  <si>
    <t>1.832184668409099</t>
  </si>
  <si>
    <t>GATCCAGATCTAACTTGGGGTGGGTGTGTCTTCTTCTTTTGCCAATTCCACTAATTGTTTGGG</t>
  </si>
  <si>
    <t>C-24-G;T-26-G</t>
  </si>
  <si>
    <t>-2.68299305945508</t>
  </si>
  <si>
    <t>0.5069125938221216</t>
  </si>
  <si>
    <t>3.356389945353701</t>
  </si>
  <si>
    <t>GATCCAGATCTAACTTGGGGTGGGTTCGTCTTCTTCTTTTGCCAATTCCACTAATTGTTTGGG</t>
  </si>
  <si>
    <t>C-24-G;T-27-C</t>
  </si>
  <si>
    <t>-1.2089683304983538</t>
  </si>
  <si>
    <t>0.2512314808385579</t>
  </si>
  <si>
    <t>14.656599389460142</t>
  </si>
  <si>
    <t>GATCCAGATCTAACTTGGGGTGGGTTGGTCTTCTTCTTTTGCCAATTCCACTAATTGTTTGGG</t>
  </si>
  <si>
    <t>C-24-G;T-27-G</t>
  </si>
  <si>
    <t>-3.0962611072171606</t>
  </si>
  <si>
    <t>0.7268013078211416</t>
  </si>
  <si>
    <t>2.220201433510124</t>
  </si>
  <si>
    <t>GATCCAGATCTAACTTGGGGTGGGTTTATCTTCTTCTTTTGCCAATTCCACTAATTGTTTGGG</t>
  </si>
  <si>
    <t>C-24-G;G-28-A</t>
  </si>
  <si>
    <t>-3.2318300190110896</t>
  </si>
  <si>
    <t>1.3700485163759333</t>
  </si>
  <si>
    <t>1.9387220439709096</t>
  </si>
  <si>
    <t>GATCCAGATCTAACTTGGGGTGGGTTTGACTTCTTCTTTTGCCAATTCCACTAATTGTTTGGG</t>
  </si>
  <si>
    <t>C-24-G;T-29-A</t>
  </si>
  <si>
    <t>-2.1443933764877516</t>
  </si>
  <si>
    <t>0.768984989642386</t>
  </si>
  <si>
    <t>5.751528573285987</t>
  </si>
  <si>
    <t>GATCCAGATCTAACTTGGGGTGGGTTTGCCTTCTTCTTTTGCCAATTCCACTAATTGTTTGGG</t>
  </si>
  <si>
    <t>C-24-G;T-29-C</t>
  </si>
  <si>
    <t>-2.4267252474234593</t>
  </si>
  <si>
    <t>0.5220254122845764</t>
  </si>
  <si>
    <t>4.336787156208622</t>
  </si>
  <si>
    <t>GATCCAGATCTAACTTGGGGTGGGTTTGTCATCTTCTTTTGCCAATTCCACTAATTGTTTGGG</t>
  </si>
  <si>
    <t>C-24-G;T-31-A</t>
  </si>
  <si>
    <t>-1.8385398296361999</t>
  </si>
  <si>
    <t>0.5326443831873794</t>
  </si>
  <si>
    <t>7.80933025337074</t>
  </si>
  <si>
    <t>GATCCAGATCTAACTTGGGGTGGGTTTGTCCTCTTCTTTTGCCAATTCCACTAATTGTTTGGG</t>
  </si>
  <si>
    <t>C-24-G;T-31-C</t>
  </si>
  <si>
    <t>-1.9202585771507</t>
  </si>
  <si>
    <t>0.9413609940554415</t>
  </si>
  <si>
    <t>7.196540738992202</t>
  </si>
  <si>
    <t>GATCCAGATCTAACTTGGGGTGGGTTTGTCGTCTTCTTTTGCCAATTCCACTAATTGTTTGGG</t>
  </si>
  <si>
    <t>C-24-G;T-31-G</t>
  </si>
  <si>
    <t>-1.9192867680551886</t>
  </si>
  <si>
    <t>0.450102762418341</t>
  </si>
  <si>
    <t>7.203537802092677</t>
  </si>
  <si>
    <t>GATCCAGATCTAACTTGGGGTGGGTTTGTCTACTTCTTTTGCCAATTCCACTAATTGTTTGGG</t>
  </si>
  <si>
    <t>C-24-G;T-32-A</t>
  </si>
  <si>
    <t>-2.6493362839188332</t>
  </si>
  <si>
    <t>1.541140921542486</t>
  </si>
  <si>
    <t>3.4712777397123005</t>
  </si>
  <si>
    <t>GATCCAGATCTAACTTGGGGTGGGTTTGTCTTCATCTTTTGCCAATTCCACTAATTGTTTGGG</t>
  </si>
  <si>
    <t>C-24-G;T-34-A</t>
  </si>
  <si>
    <t>-1.5724738206018682</t>
  </si>
  <si>
    <t>0.4241839738606038</t>
  </si>
  <si>
    <t>10.18977956174727</t>
  </si>
  <si>
    <t>GATCCAGATCTAACTTGGGGTGGGTTTGTCTTCCTCTTTTGCCAATTCCACTAATTGTTTGGG</t>
  </si>
  <si>
    <t>C-24-G;T-34-C</t>
  </si>
  <si>
    <t>-2.6584666327691773</t>
  </si>
  <si>
    <t>1.652904909581482</t>
  </si>
  <si>
    <t>3.4397280121753004</t>
  </si>
  <si>
    <t>GATCCAGATCTAACTTGGGGTGGGTTTGTCTTCGTCTTTTGCCAATTCCACTAATTGTTTGGG</t>
  </si>
  <si>
    <t>C-24-G;T-34-G</t>
  </si>
  <si>
    <t>-2.4900032578987026</t>
  </si>
  <si>
    <t>0.4033877014904982</t>
  </si>
  <si>
    <t>4.070866096350001</t>
  </si>
  <si>
    <t>GATCCAGATCTAACTTGGGGTGGGTTTGTCTTCTACTTTTGCCAATTCCACTAATTGTTTGGG</t>
  </si>
  <si>
    <t>C-24-G;T-35-A</t>
  </si>
  <si>
    <t>-2.62598508028883</t>
  </si>
  <si>
    <t>0.7626182647535016</t>
  </si>
  <si>
    <t>3.55329006978082</t>
  </si>
  <si>
    <t>GATCCAGATCTAACTTGGGGTGGGTTTGTCTTCTGCTTTTGCCAATTCCACTAATTGTTTGGG</t>
  </si>
  <si>
    <t>C-24-G;T-35-G</t>
  </si>
  <si>
    <t>-2.445925118116002</t>
  </si>
  <si>
    <t>0.4905275128683657</t>
  </si>
  <si>
    <t>4.254315658112698</t>
  </si>
  <si>
    <t>GATCCAGATCTAACTTGGGGTGGGTTTGTCTTCTTCATTTGCCAATTCCACTAATTGTTTGGG</t>
  </si>
  <si>
    <t>C-24-G;T-37-A</t>
  </si>
  <si>
    <t>-2.2132268481186643</t>
  </si>
  <si>
    <t>0.49922758066698797</t>
  </si>
  <si>
    <t>5.3689490765724575</t>
  </si>
  <si>
    <t>GATCCAGATCTAACTTGGGGTGGGTTTGTCTTCTTCCTTTGCCAATTCCACTAATTGTTTGGG</t>
  </si>
  <si>
    <t>C-24-G;T-37-C</t>
  </si>
  <si>
    <t>-2.2183638151381926</t>
  </si>
  <si>
    <t>0.9351114075055175</t>
  </si>
  <si>
    <t>5.341439680161745</t>
  </si>
  <si>
    <t>GATCCAGATCTAACTTGGGGTGGGTTTGTCTTCTTCGTTTGCCAATTCCACTAATTGTTTGGG</t>
  </si>
  <si>
    <t>C-24-G;T-37-G</t>
  </si>
  <si>
    <t>-1.6525893327723258</t>
  </si>
  <si>
    <t>0.24072070648322677</t>
  </si>
  <si>
    <t>9.405265594132912</t>
  </si>
  <si>
    <t>GATCCAGATCTAACTTGGGGTGGGTTTGTCTTCTTCTATTGCCAATTCCACTAATTGTTTGGG</t>
  </si>
  <si>
    <t>C-24-G;T-38-A</t>
  </si>
  <si>
    <t>-2.26563651996103</t>
  </si>
  <si>
    <t>0.7484626408701903</t>
  </si>
  <si>
    <t>5.094810714915601</t>
  </si>
  <si>
    <t>GATCCAGATCTAACTTGGGGTGGGTTTGTCTTCTTCTCTTGCCAATTCCACTAATTGTTTGGG</t>
  </si>
  <si>
    <t>C-24-G;T-38-C</t>
  </si>
  <si>
    <t>-2.316807440642355</t>
  </si>
  <si>
    <t>0.9710864831140539</t>
  </si>
  <si>
    <t>4.8406625127383265</t>
  </si>
  <si>
    <t>GATCCAGATCTAACTTGGGGTGGGTTTGTCTTCTTCTGTTGCCAATTCCACTAATTGTTTGGG</t>
  </si>
  <si>
    <t>C-24-G;T-38-G</t>
  </si>
  <si>
    <t>-2.2752186606211513</t>
  </si>
  <si>
    <t>0.4811204268178272</t>
  </si>
  <si>
    <t>5.046224672906096</t>
  </si>
  <si>
    <t>GATCCAGATCTAACTTGGGGTGGGTTTGTCTTCTTCTTCTGCCAATTCCACTAATTGTTTGGG</t>
  </si>
  <si>
    <t>C-24-G;T-39-C</t>
  </si>
  <si>
    <t>-1.9068806992225702</t>
  </si>
  <si>
    <t>0.3620749300485814</t>
  </si>
  <si>
    <t>7.293462037677626</t>
  </si>
  <si>
    <t>GATCCAGATCTAACTTGGGGTGGGTTTGTCTTCTTCTTGTGCCAATTCCACTAATTGTTTGGG</t>
  </si>
  <si>
    <t>C-24-G;T-39-G</t>
  </si>
  <si>
    <t>-2.014763096003609</t>
  </si>
  <si>
    <t>0.38368189981568945</t>
  </si>
  <si>
    <t>6.547582770070912</t>
  </si>
  <si>
    <t>GATCCAGATCTAACTTGGGGTGGGTTTGTCTTCTTCTTTCGCCAATTCCACTAATTGTTTGGG</t>
  </si>
  <si>
    <t>C-24-G;T-40-C</t>
  </si>
  <si>
    <t>-1.5857076422361203</t>
  </si>
  <si>
    <t>0.4612594831333097</t>
  </si>
  <si>
    <t>10.055818201998905</t>
  </si>
  <si>
    <t>GATCCAGATCTAACTTGGGGTGGGTTTGTCTTCTTCTTTGGCCAATTCCACTAATTGTTTGGG</t>
  </si>
  <si>
    <t>C-24-G;T-40-G</t>
  </si>
  <si>
    <t>-2.8378597144341398</t>
  </si>
  <si>
    <t>0.6703779004045427</t>
  </si>
  <si>
    <t>2.874846611678404</t>
  </si>
  <si>
    <t>GATCCAGATCTAACTTGGGGTGGGTTTGTCTTCTTCTTTTACCAATTCCACTAATTGTTTGGG</t>
  </si>
  <si>
    <t>C-24-G;G-41-A</t>
  </si>
  <si>
    <t>-3.692281309601791</t>
  </si>
  <si>
    <t>1.6414657658016847</t>
  </si>
  <si>
    <t>1.22333131703738</t>
  </si>
  <si>
    <t>GATCCAGATCTAACTTGGGGTGGGTTTGTCTTCTTCTTTTCCCAATTCCACTAATTGTTTGGG</t>
  </si>
  <si>
    <t>C-24-G;G-41-C</t>
  </si>
  <si>
    <t>-1.8211069240475313</t>
  </si>
  <si>
    <t>1.0969361578594636</t>
  </si>
  <si>
    <t>7.946663148073405</t>
  </si>
  <si>
    <t>GATCCAGATCTAACTTGGGGTGGGTTTGTCTTCTTCTTTTGCCAACTCCACTAATTGTTTGGG</t>
  </si>
  <si>
    <t>C-24-G;T-46-C</t>
  </si>
  <si>
    <t>-2.19037076600525</t>
  </si>
  <si>
    <t>0.6209677013240251</t>
  </si>
  <si>
    <t>5.493075333906615</t>
  </si>
  <si>
    <t>GATCCAGATCTAACTTGGGGTGGGTTTGTCTTCTTCTTTTGCCAAGTCCACTAATTGTTTGGG</t>
  </si>
  <si>
    <t>C-24-G;T-46-G</t>
  </si>
  <si>
    <t>-2.0514509511816184</t>
  </si>
  <si>
    <t>0.6392534591390704</t>
  </si>
  <si>
    <t>6.311719122724744</t>
  </si>
  <si>
    <t>GATCCAGATCTAACTTGGGGTGGGTTTGTCTTCTTCTTTTGCCAATCCCACTAATTGTTTGGG</t>
  </si>
  <si>
    <t>C-24-G;T-47-C</t>
  </si>
  <si>
    <t>-3.2351139861358424</t>
  </si>
  <si>
    <t>1.64202829508397</t>
  </si>
  <si>
    <t>1.9323657870961706</t>
  </si>
  <si>
    <t>GATCCAGATCTAACTTGGGGTGGGTTTGTCTTCTTCTTTTGCCAATTACACTAATTGTTTGGG</t>
  </si>
  <si>
    <t>C-24-G;C-48-A</t>
  </si>
  <si>
    <t>-3.6108609051447265</t>
  </si>
  <si>
    <t>1.6415478444178422</t>
  </si>
  <si>
    <t>1.3271026796759677</t>
  </si>
  <si>
    <t>GATCCAGATCTAACTTGGGGTGGGTTTGTCTTCTTCTTTTGCCAATTCAACTAATTGTTTGGG</t>
  </si>
  <si>
    <t>C-24-G;C-49-A</t>
  </si>
  <si>
    <t>-2.2176630332269474</t>
  </si>
  <si>
    <t>1.0929395429819615</t>
  </si>
  <si>
    <t>5.345184176353968</t>
  </si>
  <si>
    <t>GATCCAGATCTAACTTGGGGTGGGTTTGTCTTCTTCTTTTGCCAATTCCAATAATTGTTTGGG</t>
  </si>
  <si>
    <t>C-24-G;C-51-A</t>
  </si>
  <si>
    <t>-2.6489637801768913</t>
  </si>
  <si>
    <t>1.6529434631618298</t>
  </si>
  <si>
    <t>3.4725710445251496</t>
  </si>
  <si>
    <t>GATCCAGATCTAACTTGGGGTGGGTTTGTCTTCTTCTTTTGCCAATTCCACAAATTGTTTGGG</t>
  </si>
  <si>
    <t>C-24-G;T-52-A</t>
  </si>
  <si>
    <t>-2.2332384330392947</t>
  </si>
  <si>
    <t>0.7497055222778517</t>
  </si>
  <si>
    <t>5.2625757950318075</t>
  </si>
  <si>
    <t>GATCCAGATCTAACTTGGGGTGGGTTTGTCTTCTTCTTTTGCCAATTCCACCAATTGTTTGGG</t>
  </si>
  <si>
    <t>C-24-G;T-52-C</t>
  </si>
  <si>
    <t>-3.0884446338000675</t>
  </si>
  <si>
    <t>1.3702777388380831</t>
  </si>
  <si>
    <t>2.237623580165157</t>
  </si>
  <si>
    <t>GATCCAGATCTAACTTGGGGTGGGTTTGTCTTCTTCTTTTGCCAATTCCACGAATTGTTTGGG</t>
  </si>
  <si>
    <t>C-24-G;T-52-G</t>
  </si>
  <si>
    <t>-1.9526244559007058</t>
  </si>
  <si>
    <t>0.606415511053001</t>
  </si>
  <si>
    <t>6.967347403149587</t>
  </si>
  <si>
    <t>GATCCAGATCTAACTTGGGGTGGGTTTGTCTTCTTCTTTTGCCAATTCCACTAACTGTTTGGG</t>
  </si>
  <si>
    <t>C-24-G;T-55-C</t>
  </si>
  <si>
    <t>-2.903581982556582</t>
  </si>
  <si>
    <t>1.3116286762110407</t>
  </si>
  <si>
    <t>2.691980188195023</t>
  </si>
  <si>
    <t>GATCCAGATCTAACTTGGGGTGGGTTTGTCTTCTTCTTTTGCCAATTCCACTAATAGTTTGGG</t>
  </si>
  <si>
    <t>C-24-G;T-56-A</t>
  </si>
  <si>
    <t>-2.7329120125439887</t>
  </si>
  <si>
    <t>0.9091049272958216</t>
  </si>
  <si>
    <t>3.192955644824705</t>
  </si>
  <si>
    <t>GATCCAGATCTAACTTGGGGTGGGTTTGTCTTCTTCTTTTGCCAATTCCACTAATTATTTGGG</t>
  </si>
  <si>
    <t>C-24-G;G-57-A</t>
  </si>
  <si>
    <t>-3.2893074233304924</t>
  </si>
  <si>
    <t>1.0543343304161532</t>
  </si>
  <si>
    <t>1.8304312804609386</t>
  </si>
  <si>
    <t>GATCCAGATCTAACTTGGGGTGGGTTTGTCTTCTTCTTTTGCCAATTCCACTAATTGATTGGG</t>
  </si>
  <si>
    <t>C-24-G;T-58-A</t>
  </si>
  <si>
    <t>GATCCAGATCTAACTTGGGGTGGGTTTGTCTTCTTCTTTTGCCAATTCCACTAATTGCTTGGG</t>
  </si>
  <si>
    <t>C-24-G;T-58-C</t>
  </si>
  <si>
    <t>-3.374023626759003</t>
  </si>
  <si>
    <t>1.6418290405612102</t>
  </si>
  <si>
    <t>1.6817508242559698</t>
  </si>
  <si>
    <t>GATCCAGATCTAACTTGGGGTGGGTTTGTCTTCTTCTTTTGCCAATTCCACTAATTGTATGGG</t>
  </si>
  <si>
    <t>C-24-G;T-59-A</t>
  </si>
  <si>
    <t>-3.5868025311571565</t>
  </si>
  <si>
    <t>1.6415734242643316</t>
  </si>
  <si>
    <t>1.3594177779591874</t>
  </si>
  <si>
    <t>GATCCAGATCTAACTTGGGGTGGGTTTGTCTTCTTCTTTTGCCAATTCCACTAATTGTTTAGG</t>
  </si>
  <si>
    <t>C-24-G;G-61-A</t>
  </si>
  <si>
    <t>0.8514828815514742</t>
  </si>
  <si>
    <t>GATCCAGATCTAACTTGGGGTGGGTTTGTCTTCTTCTTTTGCCAATTCCACTAATTGTTTGAG</t>
  </si>
  <si>
    <t>C-24-G;G-62-A</t>
  </si>
  <si>
    <t>-2.332618727559994</t>
  </si>
  <si>
    <t>0.34346261600269673</t>
  </si>
  <si>
    <t>4.764727307493165</t>
  </si>
  <si>
    <t>GATCCAGATCTAACTTGGGGTGGGTTTGTCTTCTTCTTTTGCCAATTCCACTAATTGTTTGGG</t>
  </si>
  <si>
    <t>C-24-G</t>
  </si>
  <si>
    <t>-4.667933521563502</t>
  </si>
  <si>
    <t>0.14847155978783705</t>
  </si>
  <si>
    <t>0.46113036582110334</t>
  </si>
  <si>
    <t>GATCCAGATCTAACTTGGGGTGGGTTTGTCTTCTTCTTTTGCCAATTCCACTAATTGTTTTGG</t>
  </si>
  <si>
    <t>C-24-G;G-61-T</t>
  </si>
  <si>
    <t>GATCCAGATCTAACTTGGGGTGGGTTTGTCTTCTTCTTTTGCCAATTCCACTAATTTTTTGGG</t>
  </si>
  <si>
    <t>C-24-G;G-57-T</t>
  </si>
  <si>
    <t>-2.2585423828170508</t>
  </si>
  <si>
    <t>0.905994232991079</t>
  </si>
  <si>
    <t>5.131082507264431</t>
  </si>
  <si>
    <t>GATCCAGATCTAACTTGGGGTGGGTTTGTCTTCTTCTTTTGCCAATTCCACTACTTGTTTGGG</t>
  </si>
  <si>
    <t>C-24-G;A-54-C</t>
  </si>
  <si>
    <t>-2.8087325006233868</t>
  </si>
  <si>
    <t>1.5401812845734584</t>
  </si>
  <si>
    <t>2.9598143127142413</t>
  </si>
  <si>
    <t>GATCCAGATCTAACTTGGGGTGGGTTTGTCTTCTTCTTTTGCCAATTCCACTAGTTGTTTGGG</t>
  </si>
  <si>
    <t>C-24-G;A-54-G</t>
  </si>
  <si>
    <t>-2.806783949499772</t>
  </si>
  <si>
    <t>1.324482371168857</t>
  </si>
  <si>
    <t>2.965587284858058</t>
  </si>
  <si>
    <t>GATCCAGATCTAACTTGGGGTGGGTTTGTCTTCTTCTTTTGCCAATTCCACTGATTGTTTGGG</t>
  </si>
  <si>
    <t>C-24-G;A-53-G</t>
  </si>
  <si>
    <t>-2.9947970956789023</t>
  </si>
  <si>
    <t>1.3241490984822821</t>
  </si>
  <si>
    <t>2.45729693553759</t>
  </si>
  <si>
    <t>GATCCAGATCTAACTTGGGGTGGGTTTGTCTTCTTCTTTTGCCAATTCCAGTAATTGTTTGGG</t>
  </si>
  <si>
    <t>C-24-G;C-51-G</t>
  </si>
  <si>
    <t>-2.867403053848035</t>
  </si>
  <si>
    <t>0.8811310207682059</t>
  </si>
  <si>
    <t>2.7911563740580263</t>
  </si>
  <si>
    <t>GATCCAGATCTAACTTGGGGTGGGTTTGTCTTCTTCTTTTGCCAATTCCGCTAATTGTTTGGG</t>
  </si>
  <si>
    <t>C-24-G;A-50-G</t>
  </si>
  <si>
    <t>-2.8441232084120878</t>
  </si>
  <si>
    <t>1.6522331304645128</t>
  </si>
  <si>
    <t>2.856896301752241</t>
  </si>
  <si>
    <t>GATCCAGATCTAACTTGGGGTGGGTTTGTCTTCTTCTTTTGCCAATTCCTCTAATTGTTTGGG</t>
  </si>
  <si>
    <t>C-24-G;A-50-T</t>
  </si>
  <si>
    <t>-2.8301960339139782</t>
  </si>
  <si>
    <t>1.540065595642301</t>
  </si>
  <si>
    <t>2.8969631564759104</t>
  </si>
  <si>
    <t>GATCCAGATCTAACTTGGGGTGGGTTTGTCTTCTTCTTTTGCCAATTCGACTAATTGTTTGGG</t>
  </si>
  <si>
    <t>C-24-G;C-49-G</t>
  </si>
  <si>
    <t>-1.6168961111672622</t>
  </si>
  <si>
    <t>0.4501514728333364</t>
  </si>
  <si>
    <t>9.747032928132649</t>
  </si>
  <si>
    <t>GATCCAGATCTAACTTGGGGTGGGTTTGTCTTCTTCTTTTGCCAATTGCACTAATTGTTTGGG</t>
  </si>
  <si>
    <t>C-24-G;C-48-G</t>
  </si>
  <si>
    <t>-2.9205848087728317</t>
  </si>
  <si>
    <t>1.178664407875189</t>
  </si>
  <si>
    <t>2.6465958413234896</t>
  </si>
  <si>
    <t>GATCCAGATCTAACTTGGGGTGGGTTTGTCTTCTTCTTTTGCCAATTTCACTAATTGTTTGGG</t>
  </si>
  <si>
    <t>C-24-G;C-48-T</t>
  </si>
  <si>
    <t>-2.0559732096922456</t>
  </si>
  <si>
    <t>0.6357568396210845</t>
  </si>
  <si>
    <t>6.283240339948731</t>
  </si>
  <si>
    <t>GATCCAGATCTAACTTGGGGTGGGTTTGTCTTCTTCTTTTGCCAGTTCCACTAATTGTTTGGG</t>
  </si>
  <si>
    <t>C-24-G;A-45-G</t>
  </si>
  <si>
    <t>-2.6116841977972167</t>
  </si>
  <si>
    <t>0.937029933177171</t>
  </si>
  <si>
    <t>3.6044703428033844</t>
  </si>
  <si>
    <t>GATCCAGATCTAACTTGGGGTGGGTTTGTCTTCTTCTTTTGCCATTTCCACTAATTGTTTGGG</t>
  </si>
  <si>
    <t>C-24-G;A-45-T</t>
  </si>
  <si>
    <t>-2.649991496854295</t>
  </si>
  <si>
    <t>0.8820011761057076</t>
  </si>
  <si>
    <t>3.4690040585886437</t>
  </si>
  <si>
    <t>GATCCAGATCTAACTTGGGGTGGGTTTGTCTTCTTCTTTTGCCGATTCCACTAATTGTTTGGG</t>
  </si>
  <si>
    <t>C-24-G;A-44-G</t>
  </si>
  <si>
    <t>-1.4713158678510367</t>
  </si>
  <si>
    <t>0.2382167201090608</t>
  </si>
  <si>
    <t>11.274495810870208</t>
  </si>
  <si>
    <t>GATCCAGATCTAACTTGGGGTGGGTTTGTCTTCTTCTTTTGCGAATTCCACTAATTGTTTGGG</t>
  </si>
  <si>
    <t>C-24-G;C-43-G</t>
  </si>
  <si>
    <t>-2.0386425461684556</t>
  </si>
  <si>
    <t>0.4475624387167008</t>
  </si>
  <si>
    <t>6.393082130423174</t>
  </si>
  <si>
    <t>GATCCAGATCTAACTTGGGGTGGGTTTGTCTTCTTCTTTTGGCAATTCCACTAATTGTTTGGG</t>
  </si>
  <si>
    <t>C-24-G;C-42-G</t>
  </si>
  <si>
    <t>-3.7047057759305613</t>
  </si>
  <si>
    <t>1.6414538267519743</t>
  </si>
  <si>
    <t>1.2082261096622162</t>
  </si>
  <si>
    <t>GATCCAGATCTAACTTGGGGTGGGTTTGTCTTCTTCTTTTGTCAATTCCACTAATTGTTTGGG</t>
  </si>
  <si>
    <t>C-24-G;C-42-T</t>
  </si>
  <si>
    <t>-2.640945774715599</t>
  </si>
  <si>
    <t>1.1805602155059465</t>
  </si>
  <si>
    <t>3.500526060093491</t>
  </si>
  <si>
    <t>GATCCAGATCTAACTTGGGGTGGGTTTGTGTTCTTCTTTTGCCAATTCCACTAATTGTTTGGG</t>
  </si>
  <si>
    <t>C-24-G;C-30-G</t>
  </si>
  <si>
    <t>-3.09397600166166</t>
  </si>
  <si>
    <t>1.5388636411512637</t>
  </si>
  <si>
    <t>2.225280629179116</t>
  </si>
  <si>
    <t>GATCCAGATCTAACTTGGGGTGGTATTGTCTTCTTCTTTTGCCAATTCCACTAATTGTTTGGG</t>
  </si>
  <si>
    <t>C-24-T;T-25-A</t>
  </si>
  <si>
    <t>-0.7207067059236033</t>
  </si>
  <si>
    <t>0.15300541323500486</t>
  </si>
  <si>
    <t>23.88265179084216</t>
  </si>
  <si>
    <t>GATCCAGATCTAACTTGGGGTGGTCTTGTCTTCTTCTTTTGCCAATTCCACTAATTGTTTGGG</t>
  </si>
  <si>
    <t>C-24-T;T-25-C</t>
  </si>
  <si>
    <t>-0.5568451724527939</t>
  </si>
  <si>
    <t>0.12417288887079955</t>
  </si>
  <si>
    <t>28.1349861987291</t>
  </si>
  <si>
    <t>GATCCAGATCTAACTTGGGGTGGTGTTGTCTTCTTCTTTTGCCAATTCCACTAATTGTTTGGG</t>
  </si>
  <si>
    <t>C-24-T;T-25-G</t>
  </si>
  <si>
    <t>0.46421197437492456</t>
  </si>
  <si>
    <t>0.08672572930444022</t>
  </si>
  <si>
    <t>78.10632263286668</t>
  </si>
  <si>
    <t>GATCCAGATCTAACTTGGGGTGGTTATGTCTTCTTCTTTTGCCAATTCCACTAATTGTTTGGG</t>
  </si>
  <si>
    <t>C-24-T;T-26-A</t>
  </si>
  <si>
    <t>-0.5029663692222645</t>
  </si>
  <si>
    <t>0.12301033570271148</t>
  </si>
  <si>
    <t>29.692445868007482</t>
  </si>
  <si>
    <t>GATCCAGATCTAACTTGGGGTGGTTCTGTCTTCTTCTTTTGCCAATTCCACTAATTGTTTGGG</t>
  </si>
  <si>
    <t>C-24-T;T-26-C</t>
  </si>
  <si>
    <t>-0.38260588514858906</t>
  </si>
  <si>
    <t>0.13392128356307859</t>
  </si>
  <si>
    <t>33.490209743361724</t>
  </si>
  <si>
    <t>GATCCAGATCTAACTTGGGGTGGTTGTGTCTTCTTCTTTTGCCAATTCCACTAATTGTTTGGG</t>
  </si>
  <si>
    <t>C-24-T;T-26-G</t>
  </si>
  <si>
    <t>-0.2837384799766547</t>
  </si>
  <si>
    <t>0.09264647968399142</t>
  </si>
  <si>
    <t>36.97050951944015</t>
  </si>
  <si>
    <t>GATCCAGATCTAACTTGGGGTGGTTTAGTCTTCTTCTTTTGCCAATTCCACTAATTGTTTGGG</t>
  </si>
  <si>
    <t>C-24-T;T-27-A</t>
  </si>
  <si>
    <t>-1.2998376464369799</t>
  </si>
  <si>
    <t>0.2178373133295565</t>
  </si>
  <si>
    <t>13.383483717861303</t>
  </si>
  <si>
    <t>GATCCAGATCTAACTTGGGGTGGTTTCGTCTTCTTCTTTTGCCAATTCCACTAATTGTTTGGG</t>
  </si>
  <si>
    <t>C-24-T;T-27-C</t>
  </si>
  <si>
    <t>0.38595571835198783</t>
  </si>
  <si>
    <t>0.08078161303392158</t>
  </si>
  <si>
    <t>72.22705893298848</t>
  </si>
  <si>
    <t>GATCCAGATCTAACTTGGGGTGGTTTGGTCTTCTTCTTTTGCCAATTCCACTAATTGTTTGGG</t>
  </si>
  <si>
    <t>C-24-T;T-27-G</t>
  </si>
  <si>
    <t>-1.475222695264415</t>
  </si>
  <si>
    <t>0.1322775176299065</t>
  </si>
  <si>
    <t>11.230534232630335</t>
  </si>
  <si>
    <t>GATCCAGATCTAACTTGGGGTGGTTTTATCTTCTTCTTTTGCCAATTCCACTAATTGTTTGGG</t>
  </si>
  <si>
    <t>C-24-T;G-28-A</t>
  </si>
  <si>
    <t>-0.9990468644307624</t>
  </si>
  <si>
    <t>0.15483056700580666</t>
  </si>
  <si>
    <t>18.080105142840456</t>
  </si>
  <si>
    <t>GATCCAGATCTAACTTGGGGTGGTTTTCTCTTCTTCTTTTGCCAATTCCACTAATTGTTTGGG</t>
  </si>
  <si>
    <t>C-24-T;G-28-C</t>
  </si>
  <si>
    <t>-1.0486661297270898</t>
  </si>
  <si>
    <t>0.28080331358329114</t>
  </si>
  <si>
    <t>17.204877256938747</t>
  </si>
  <si>
    <t>GATCCAGATCTAACTTGGGGTGGTTTTGACTTCTTCTTTTGCCAATTCCACTAATTGTTTGGG</t>
  </si>
  <si>
    <t>C-24-T;T-29-A</t>
  </si>
  <si>
    <t>0.18405525963104252</t>
  </si>
  <si>
    <t>0.10377253460545971</t>
  </si>
  <si>
    <t>59.0222383710298</t>
  </si>
  <si>
    <t>GATCCAGATCTAACTTGGGGTGGTTTTGCCTTCTTCTTTTGCCAATTCCACTAATTGTTTGGG</t>
  </si>
  <si>
    <t>C-24-T;T-29-C</t>
  </si>
  <si>
    <t>-0.7657604710892301</t>
  </si>
  <si>
    <t>0.13330872985209066</t>
  </si>
  <si>
    <t>22.83052745145349</t>
  </si>
  <si>
    <t>GATCCAGATCTAACTTGGGGTGGTTTTGGCTTCTTCTTTTGCCAATTCCACTAATTGTTTGGG</t>
  </si>
  <si>
    <t>C-24-T;T-29-G</t>
  </si>
  <si>
    <t>-1.891263978775944</t>
  </si>
  <si>
    <t>0.335259252349338</t>
  </si>
  <si>
    <t>7.408256015130022</t>
  </si>
  <si>
    <t>GATCCAGATCTAACTTGGGGTGGTTTTGTATTCTTCTTTTGCCAATTCCACTAATTGTTTGGG</t>
  </si>
  <si>
    <t>C-24-T;C-30-A</t>
  </si>
  <si>
    <t>-1.695448333688371</t>
  </si>
  <si>
    <t>0.29548450533059106</t>
  </si>
  <si>
    <t>9.010681447490073</t>
  </si>
  <si>
    <t>GATCCAGATCTAACTTGGGGTGGTTTTGTCATCTTCTTTTGCCAATTCCACTAATTGTTTGGG</t>
  </si>
  <si>
    <t>C-24-T;T-31-A</t>
  </si>
  <si>
    <t>-0.24702593526405292</t>
  </si>
  <si>
    <t>0.12955018285030812</t>
  </si>
  <si>
    <t>38.353013343963326</t>
  </si>
  <si>
    <t>GATCCAGATCTAACTTGGGGTGGTTTTGTCCTCTTCTTTTGCCAATTCCACTAATTGTTTGGG</t>
  </si>
  <si>
    <t>C-24-T;T-31-C</t>
  </si>
  <si>
    <t>-0.6007330031337107</t>
  </si>
  <si>
    <t>0.15027844985364144</t>
  </si>
  <si>
    <t>26.926906589710303</t>
  </si>
  <si>
    <t>GATCCAGATCTAACTTGGGGTGGTTTTGTCGTCTTCTTTTGCCAATTCCACTAATTGTTTGGG</t>
  </si>
  <si>
    <t>C-24-T;T-31-G</t>
  </si>
  <si>
    <t>0.14706928856490853</t>
  </si>
  <si>
    <t>0.08298649874175003</t>
  </si>
  <si>
    <t>56.879120520867566</t>
  </si>
  <si>
    <t>GATCCAGATCTAACTTGGGGTGGTTTTGTCTACTTCTTTTGCCAATTCCACTAATTGTTTGGG</t>
  </si>
  <si>
    <t>C-24-T;T-32-A</t>
  </si>
  <si>
    <t>-0.556587019214182</t>
  </si>
  <si>
    <t>0.15045252168196732</t>
  </si>
  <si>
    <t>28.142250274116552</t>
  </si>
  <si>
    <t>GATCCAGATCTAACTTGGGGTGGTTTTGTCTCCTTCTTTTGCCAATTCCACTAATTGTTTGGG</t>
  </si>
  <si>
    <t>C-24-T;T-32-C</t>
  </si>
  <si>
    <t>-0.43217076037243396</t>
  </si>
  <si>
    <t>0.1557182178334477</t>
  </si>
  <si>
    <t>31.870737671518665</t>
  </si>
  <si>
    <t>GATCCAGATCTAACTTGGGGTGGTTTTGTCTGCTTCTTTTGCCAATTCCACTAATTGTTTGGG</t>
  </si>
  <si>
    <t>C-24-T;T-32-G</t>
  </si>
  <si>
    <t>-0.6233362592052307</t>
  </si>
  <si>
    <t>0.12896988988160932</t>
  </si>
  <si>
    <t>26.325097865349186</t>
  </si>
  <si>
    <t>GATCCAGATCTAACTTGGGGTGGTTTTGTCTTATTCTTTTGCCAATTCCACTAATTGTTTGGG</t>
  </si>
  <si>
    <t>C-24-T;C-33-A</t>
  </si>
  <si>
    <t>-2.9697272168227187</t>
  </si>
  <si>
    <t>0.9318281487611386</t>
  </si>
  <si>
    <t>2.5196797698135738</t>
  </si>
  <si>
    <t>GATCCAGATCTAACTTGGGGTGGTTTTGTCTTCATCTTTTGCCAATTCCACTAATTGTTTGGG</t>
  </si>
  <si>
    <t>C-24-T;T-34-A</t>
  </si>
  <si>
    <t>0.0758703031137582</t>
  </si>
  <si>
    <t>0.10855359401595564</t>
  </si>
  <si>
    <t>52.97019187664008</t>
  </si>
  <si>
    <t>GATCCAGATCTAACTTGGGGTGGTTTTGTCTTCCTCTTTTGCCAATTCCACTAATTGTTTGGG</t>
  </si>
  <si>
    <t>C-24-T;T-34-C</t>
  </si>
  <si>
    <t>-1.0095167746176428</t>
  </si>
  <si>
    <t>0.1853548290937761</t>
  </si>
  <si>
    <t>17.891795578129827</t>
  </si>
  <si>
    <t>GATCCAGATCTAACTTGGGGTGGTTTTGTCTTCGTCTTTTGCCAATTCCACTAATTGTTTGGG</t>
  </si>
  <si>
    <t>C-24-T;T-34-G</t>
  </si>
  <si>
    <t>0.31727283683535956</t>
  </si>
  <si>
    <t>0.08123350145110697</t>
  </si>
  <si>
    <t>67.43282192965536</t>
  </si>
  <si>
    <t>GATCCAGATCTAACTTGGGGTGGTTTTGTCTTCTACTTTTGCCAATTCCACTAATTGTTTGGG</t>
  </si>
  <si>
    <t>C-24-T;T-35-A</t>
  </si>
  <si>
    <t>-0.23133321795036405</t>
  </si>
  <si>
    <t>0.12291411747766333</t>
  </si>
  <si>
    <t>38.95962357325076</t>
  </si>
  <si>
    <t>GATCCAGATCTAACTTGGGGTGGTTTTGTCTTCTCCTTTTGCCAATTCCACTAATTGTTTGGG</t>
  </si>
  <si>
    <t>C-24-T;T-35-C</t>
  </si>
  <si>
    <t>-0.32764966061669104</t>
  </si>
  <si>
    <t>0.10332922986323659</t>
  </si>
  <si>
    <t>35.382217880810586</t>
  </si>
  <si>
    <t>GATCCAGATCTAACTTGGGGTGGTTTTGTCTTCTGCTTTTGCCAATTCCACTAATTGTTTGGG</t>
  </si>
  <si>
    <t>C-24-T;T-35-G</t>
  </si>
  <si>
    <t>0.0362030154078172</t>
  </si>
  <si>
    <t>0.10410744431530845</t>
  </si>
  <si>
    <t>50.9101365557731</t>
  </si>
  <si>
    <t>GATCCAGATCTAACTTGGGGTGGTTTTGTCTTCTTATTTTGCCAATTCCACTAATTGTTTGGG</t>
  </si>
  <si>
    <t>C-24-T;C-36-A</t>
  </si>
  <si>
    <t>-1.4684923601491604</t>
  </si>
  <si>
    <t>0.23332798089930795</t>
  </si>
  <si>
    <t>11.306374420197914</t>
  </si>
  <si>
    <t>GATCCAGATCTAACTTGGGGTGGTTTTGTCTTCTTCATTTGCCAATTCCACTAATTGTTTGGG</t>
  </si>
  <si>
    <t>C-24-T;T-37-A</t>
  </si>
  <si>
    <t>-0.16622909338987213</t>
  </si>
  <si>
    <t>0.10704110833267363</t>
  </si>
  <si>
    <t>41.58044320278104</t>
  </si>
  <si>
    <t>GATCCAGATCTAACTTGGGGTGGTTTTGTCTTCTTCCTTTGCCAATTCCACTAATTGTTTGGG</t>
  </si>
  <si>
    <t>C-24-T;T-37-C</t>
  </si>
  <si>
    <t>-0.44281850225798775</t>
  </si>
  <si>
    <t>0.12634690147166103</t>
  </si>
  <si>
    <t>31.53318655082546</t>
  </si>
  <si>
    <t>GATCCAGATCTAACTTGGGGTGGTTTTGTCTTCTTCGTTTGCCAATTCCACTAATTGTTTGGG</t>
  </si>
  <si>
    <t>C-24-T;T-37-G</t>
  </si>
  <si>
    <t>0.2156758304882891</t>
  </si>
  <si>
    <t>0.08207021471003574</t>
  </si>
  <si>
    <t>60.91837572764291</t>
  </si>
  <si>
    <t>GATCCAGATCTAACTTGGGGTGGTTTTGTCTTCTTCTATTGCCAATTCCACTAATTGTTTGGG</t>
  </si>
  <si>
    <t>C-24-T;T-38-A</t>
  </si>
  <si>
    <t>-0.5012044087237755</t>
  </si>
  <si>
    <t>0.12486780965282857</t>
  </si>
  <si>
    <t>29.74480890198238</t>
  </si>
  <si>
    <t>GATCCAGATCTAACTTGGGGTGGTTTTGTCTTCTTCTCTTGCCAATTCCACTAATTGTTTGGG</t>
  </si>
  <si>
    <t>C-24-T;T-38-C</t>
  </si>
  <si>
    <t>-0.4977852479673894</t>
  </si>
  <si>
    <t>0.12845601684568164</t>
  </si>
  <si>
    <t>29.846685251844843</t>
  </si>
  <si>
    <t>GATCCAGATCTAACTTGGGGTGGTTTTGTCTTCTTCTGTTGCCAATTCCACTAATTGTTTGGG</t>
  </si>
  <si>
    <t>C-24-T;T-38-G</t>
  </si>
  <si>
    <t>-0.15280824004494192</t>
  </si>
  <si>
    <t>0.09188016418372912</t>
  </si>
  <si>
    <t>42.142249762084504</t>
  </si>
  <si>
    <t>GATCCAGATCTAACTTGGGGTGGTTTTGTCTTCTTCTTATGCCAATTCCACTAATTGTTTGGG</t>
  </si>
  <si>
    <t>C-24-T;T-39-A</t>
  </si>
  <si>
    <t>-0.4428627056136114</t>
  </si>
  <si>
    <t>0.10441246452960304</t>
  </si>
  <si>
    <t>31.531792708972876</t>
  </si>
  <si>
    <t>GATCCAGATCTAACTTGGGGTGGTTTTGTCTTCTTCTTCTGCCAATTCCACTAATTGTTTGGG</t>
  </si>
  <si>
    <t>C-24-T;T-39-C</t>
  </si>
  <si>
    <t>0.27464564789623136</t>
  </si>
  <si>
    <t>0.08697328880469075</t>
  </si>
  <si>
    <t>64.61875428705616</t>
  </si>
  <si>
    <t>GATCCAGATCTAACTTGGGGTGGTTTTGTCTTCTTCTTGTGCCAATTCCACTAATTGTTTGGG</t>
  </si>
  <si>
    <t>C-24-T;T-39-G</t>
  </si>
  <si>
    <t>0.04042854104914079</t>
  </si>
  <si>
    <t>0.09594520437743055</t>
  </si>
  <si>
    <t>51.12571378598771</t>
  </si>
  <si>
    <t>GATCCAGATCTAACTTGGGGTGGTTTTGTCTTCTTCTTTAGCCAATTCCACTAATTGTTTGGG</t>
  </si>
  <si>
    <t>C-24-T;T-40-A</t>
  </si>
  <si>
    <t>-2.901321088191528</t>
  </si>
  <si>
    <t>0.7174859691900987</t>
  </si>
  <si>
    <t>2.6980733564427197</t>
  </si>
  <si>
    <t>GATCCAGATCTAACTTGGGGTGGTTTTGTCTTCTTCTTTCGCCAATTCCACTAATTGTTTGGG</t>
  </si>
  <si>
    <t>C-24-T;T-40-C</t>
  </si>
  <si>
    <t>0.28363617077575787</t>
  </si>
  <si>
    <t>0.09966523829231039</t>
  </si>
  <si>
    <t>65.2023300707986</t>
  </si>
  <si>
    <t>GATCCAGATCTAACTTGGGGTGGTTTTGTCTTCTTCTTTGGCCAATTCCACTAATTGTTTGGG</t>
  </si>
  <si>
    <t>C-24-T;T-40-G</t>
  </si>
  <si>
    <t>-0.1665923733474255</t>
  </si>
  <si>
    <t>0.1072720331431626</t>
  </si>
  <si>
    <t>41.56534060454101</t>
  </si>
  <si>
    <t>GATCCAGATCTAACTTGGGGTGGTTTTGTCTTCTTCTTTTACCAATTCCACTAATTGTTTGGG</t>
  </si>
  <si>
    <t>C-24-T;G-41-A</t>
  </si>
  <si>
    <t>-1.393069618200377</t>
  </si>
  <si>
    <t>0.16992557581506176</t>
  </si>
  <si>
    <t>12.192114820600274</t>
  </si>
  <si>
    <t>GATCCAGATCTAACTTGGGGTGGTTTTGTCTTCTTCTTTTCCCAATTCCACTAATTGTTTGGG</t>
  </si>
  <si>
    <t>C-24-T;G-41-C</t>
  </si>
  <si>
    <t>-1.4787723928127092</t>
  </si>
  <si>
    <t>0.29118279538030856</t>
  </si>
  <si>
    <t>11.190739903500214</t>
  </si>
  <si>
    <t>GATCCAGATCTAACTTGGGGTGGTTTTGTCTTCTTCTTTTGACAATTCCACTAATTGTTTGGG</t>
  </si>
  <si>
    <t>C-24-T;C-42-A</t>
  </si>
  <si>
    <t>-2.6436681008223606</t>
  </si>
  <si>
    <t>0.4353820848221474</t>
  </si>
  <si>
    <t>3.4910094461533365</t>
  </si>
  <si>
    <t>GATCCAGATCTAACTTGGGGTGGTTTTGTCTTCTTCTTTTGCAAATTCCACTAATTGTTTGGG</t>
  </si>
  <si>
    <t>C-24-T;C-43-A</t>
  </si>
  <si>
    <t>-1.0289005779502471</t>
  </si>
  <si>
    <t>0.16406022898935996</t>
  </si>
  <si>
    <t>17.548324176784114</t>
  </si>
  <si>
    <t>GATCCAGATCTAACTTGGGGTGGTTTTGTCTTCTTCTTTTGCCAAATCCACTAATTGTTTGGG</t>
  </si>
  <si>
    <t>C-24-T;T-46-A</t>
  </si>
  <si>
    <t>-0.488907540211306</t>
  </si>
  <si>
    <t>0.13612793473885473</t>
  </si>
  <si>
    <t>30.1128350530573</t>
  </si>
  <si>
    <t>GATCCAGATCTAACTTGGGGTGGTTTTGTCTTCTTCTTTTGCCAACTCCACTAATTGTTTGGG</t>
  </si>
  <si>
    <t>C-24-T;T-46-C</t>
  </si>
  <si>
    <t>-0.16568241978586076</t>
  </si>
  <si>
    <t>0.09415248313384036</t>
  </si>
  <si>
    <t>41.603180347855364</t>
  </si>
  <si>
    <t>GATCCAGATCTAACTTGGGGTGGTTTTGTCTTCTTCTTTTGCCAAGTCCACTAATTGTTTGGG</t>
  </si>
  <si>
    <t>C-24-T;T-46-G</t>
  </si>
  <si>
    <t>0.163177787593421</t>
  </si>
  <si>
    <t>0.09943788030618397</t>
  </si>
  <si>
    <t>57.80277716687595</t>
  </si>
  <si>
    <t>GATCCAGATCTAACTTGGGGTGGTTTTGTCTTCTTCTTTTGCCAATACCACTAATTGTTTGGG</t>
  </si>
  <si>
    <t>C-24-T;T-47-A</t>
  </si>
  <si>
    <t>-1.3909643668154372</t>
  </si>
  <si>
    <t>0.20858820785140392</t>
  </si>
  <si>
    <t>12.217809324416544</t>
  </si>
  <si>
    <t>GATCCAGATCTAACTTGGGGTGGTTTTGTCTTCTTCTTTTGCCAATCCCACTAATTGTTTGGG</t>
  </si>
  <si>
    <t>C-24-T;T-47-C</t>
  </si>
  <si>
    <t>-1.2672036770823665</t>
  </si>
  <si>
    <t>0.19103355101600308</t>
  </si>
  <si>
    <t>13.827444618642263</t>
  </si>
  <si>
    <t>GATCCAGATCTAACTTGGGGTGGTTTTGTCTTCTTCTTTTGCCAATGCCACTAATTGTTTGGG</t>
  </si>
  <si>
    <t>C-24-T;T-47-G</t>
  </si>
  <si>
    <t>-0.42595477342505084</t>
  </si>
  <si>
    <t>0.15172989629158248</t>
  </si>
  <si>
    <t>32.06946275728851</t>
  </si>
  <si>
    <t>GATCCAGATCTAACTTGGGGTGGTTTTGTCTTCTTCTTTTGCCAATTACACTAATTGTTTGGG</t>
  </si>
  <si>
    <t>C-24-T;C-48-A</t>
  </si>
  <si>
    <t>-2.9007338961158258</t>
  </si>
  <si>
    <t>0.48121659278400675</t>
  </si>
  <si>
    <t>2.6996581089688143</t>
  </si>
  <si>
    <t>GATCCAGATCTAACTTGGGGTGGTTTTGTCTTCTTCTTTTGCCAATTCAACTAATTGTTTGGG</t>
  </si>
  <si>
    <t>C-24-T;C-49-A</t>
  </si>
  <si>
    <t>-0.08749650787051494</t>
  </si>
  <si>
    <t>0.09612700782378739</t>
  </si>
  <si>
    <t>44.98650369647978</t>
  </si>
  <si>
    <t>GATCCAGATCTAACTTGGGGTGGTTTTGTCTTCTTCTTTTGCCAATTCCAATAATTGTTTGGG</t>
  </si>
  <si>
    <t>C-24-T;C-51-A</t>
  </si>
  <si>
    <t>-1.8848254324757523</t>
  </si>
  <si>
    <t>0.33555664035315746</t>
  </si>
  <si>
    <t>7.456108298749837</t>
  </si>
  <si>
    <t>GATCCAGATCTAACTTGGGGTGGTTTTGTCTTCTTCTTTTGCCAATTCCACAAATTGTTTGGG</t>
  </si>
  <si>
    <t>C-24-T;T-52-A</t>
  </si>
  <si>
    <t>-0.30092073446075357</t>
  </si>
  <si>
    <t>0.1227106404644153</t>
  </si>
  <si>
    <t>36.340699092811775</t>
  </si>
  <si>
    <t>GATCCAGATCTAACTTGGGGTGGTTTTGTCTTCTTCTTTTGCCAATTCCACCAATTGTTTGGG</t>
  </si>
  <si>
    <t>C-24-T;T-52-C</t>
  </si>
  <si>
    <t>-0.32235688267127827</t>
  </si>
  <si>
    <t>0.1274965572305162</t>
  </si>
  <si>
    <t>35.56998456862873</t>
  </si>
  <si>
    <t>GATCCAGATCTAACTTGGGGTGGTTTTGTCTTCTTCTTTTGCCAATTCCACGAATTGTTTGGG</t>
  </si>
  <si>
    <t>C-24-T;T-52-G</t>
  </si>
  <si>
    <t>0.5502519169739539</t>
  </si>
  <si>
    <t>0.07694120759870414</t>
  </si>
  <si>
    <t>85.12416469841533</t>
  </si>
  <si>
    <t>GATCCAGATCTAACTTGGGGTGGTTTTGTCTTCTTCTTTTGCCAATTCCACTAAATGTTTGGG</t>
  </si>
  <si>
    <t>C-24-T;T-55-A</t>
  </si>
  <si>
    <t>-0.8845560864940571</t>
  </si>
  <si>
    <t>0.1797341341468785</t>
  </si>
  <si>
    <t>20.273263486251416</t>
  </si>
  <si>
    <t>GATCCAGATCTAACTTGGGGTGGTTTTGTCTTCTTCTTTTGCCAATTCCACTAACTGTTTGGG</t>
  </si>
  <si>
    <t>C-24-T;T-55-C</t>
  </si>
  <si>
    <t>-0.45436227301383186</t>
  </si>
  <si>
    <t>0.14802044997711936</t>
  </si>
  <si>
    <t>31.171267647566754</t>
  </si>
  <si>
    <t>GATCCAGATCTAACTTGGGGTGGTTTTGTCTTCTTCTTTTGCCAATTCCACTAAGTGTTTGGG</t>
  </si>
  <si>
    <t>C-24-T;T-55-G</t>
  </si>
  <si>
    <t>-0.3940276488137535</t>
  </si>
  <si>
    <t>0.146360691215292</t>
  </si>
  <si>
    <t>33.109868700157065</t>
  </si>
  <si>
    <t>GATCCAGATCTAACTTGGGGTGGTTTTGTCTTCTTCTTTTGCCAATTCCACTAATAGTTTGGG</t>
  </si>
  <si>
    <t>C-24-T;T-56-A</t>
  </si>
  <si>
    <t>-1.1694612125322217</t>
  </si>
  <si>
    <t>0.20479176352710055</t>
  </si>
  <si>
    <t>15.247229619696252</t>
  </si>
  <si>
    <t>GATCCAGATCTAACTTGGGGTGGTTTTGTCTTCTTCTTTTGCCAATTCCACTAATCGTTTGGG</t>
  </si>
  <si>
    <t>C-24-T;T-56-C</t>
  </si>
  <si>
    <t>-0.21063113974095654</t>
  </si>
  <si>
    <t>0.13806564657201464</t>
  </si>
  <si>
    <t>39.77457523850674</t>
  </si>
  <si>
    <t>GATCCAGATCTAACTTGGGGTGGTTTTGTCTTCTTCTTTTGCCAATTCCACTAATGGTTTGGG</t>
  </si>
  <si>
    <t>C-24-T;T-56-G</t>
  </si>
  <si>
    <t>-0.8927914673967415</t>
  </si>
  <si>
    <t>0.1733741936408918</t>
  </si>
  <si>
    <t>20.10699103751231</t>
  </si>
  <si>
    <t>GATCCAGATCTAACTTGGGGTGGTTTTGTCTTCTTCTTTTGCCAATTCCACTAATTATTTGGG</t>
  </si>
  <si>
    <t>C-24-T;G-57-A</t>
  </si>
  <si>
    <t>-0.371409411768906</t>
  </si>
  <si>
    <t>0.10587869912815898</t>
  </si>
  <si>
    <t>33.86728902505778</t>
  </si>
  <si>
    <t>GATCCAGATCTAACTTGGGGTGGTTTTGTCTTCTTCTTTTGCCAATTCCACTAATTCTTTGGG</t>
  </si>
  <si>
    <t>C-24-T;G-57-C</t>
  </si>
  <si>
    <t>-0.6420150782803126</t>
  </si>
  <si>
    <t>0.15067245945899937</t>
  </si>
  <si>
    <t>25.837940055445817</t>
  </si>
  <si>
    <t>GATCCAGATCTAACTTGGGGTGGTTTTGTCTTCTTCTTTTGCCAATTCCACTAATTGATTGGG</t>
  </si>
  <si>
    <t>C-24-T;T-58-A</t>
  </si>
  <si>
    <t>-0.3683224144932892</t>
  </si>
  <si>
    <t>0.15183630920321758</t>
  </si>
  <si>
    <t>33.9719987902375</t>
  </si>
  <si>
    <t>GATCCAGATCTAACTTGGGGTGGTTTTGTCTTCTTCTTTTGCCAATTCCACTAATTGCTTGGG</t>
  </si>
  <si>
    <t>C-24-T;T-58-C</t>
  </si>
  <si>
    <t>-0.331005765407529</t>
  </si>
  <si>
    <t>0.11839725697003045</t>
  </si>
  <si>
    <t>35.26367048987458</t>
  </si>
  <si>
    <t>GATCCAGATCTAACTTGGGGTGGTTTTGTCTTCTTCTTTTGCCAATTCCACTAATTGGTTGGG</t>
  </si>
  <si>
    <t>C-24-T;T-58-G</t>
  </si>
  <si>
    <t>-0.8579697074565668</t>
  </si>
  <si>
    <t>0.17987276144031264</t>
  </si>
  <si>
    <t>20.819485006119947</t>
  </si>
  <si>
    <t>GATCCAGATCTAACTTGGGGTGGTTTTGTCTTCTTCTTTTGCCAATTCCACTAATTGTATGGG</t>
  </si>
  <si>
    <t>C-24-T;T-59-A</t>
  </si>
  <si>
    <t>-0.6097680012110804</t>
  </si>
  <si>
    <t>0.13866219536415622</t>
  </si>
  <si>
    <t>26.684717775688465</t>
  </si>
  <si>
    <t>GATCCAGATCTAACTTGGGGTGGTTTTGTCTTCTTCTTTTGCCAATTCCACTAATTGTCTGGG</t>
  </si>
  <si>
    <t>C-24-T;T-59-C</t>
  </si>
  <si>
    <t>-0.42618579358856146</t>
  </si>
  <si>
    <t>0.12031812687869718</t>
  </si>
  <si>
    <t>32.062054920471404</t>
  </si>
  <si>
    <t>GATCCAGATCTAACTTGGGGTGGTTTTGTCTTCTTCTTTTGCCAATTCCACTAATTGTGTGGG</t>
  </si>
  <si>
    <t>C-24-T;T-59-G</t>
  </si>
  <si>
    <t>-0.9434668098492448</t>
  </si>
  <si>
    <t>0.19730263939649767</t>
  </si>
  <si>
    <t>19.113449029826967</t>
  </si>
  <si>
    <t>GATCCAGATCTAACTTGGGGTGGTTTTGTCTTCTTCTTTTGCCAATTCCACTAATTGTTAGGG</t>
  </si>
  <si>
    <t>C-24-T;T-60-A</t>
  </si>
  <si>
    <t>-2.9103907810287244</t>
  </si>
  <si>
    <t>0.4457812377917662</t>
  </si>
  <si>
    <t>2.673713295967187</t>
  </si>
  <si>
    <t>GATCCAGATCTAACTTGGGGTGGTTTTGTCTTCTTCTTTTGCCAATTCCACTAATTGTTCGGG</t>
  </si>
  <si>
    <t>C-24-T;T-60-C</t>
  </si>
  <si>
    <t>-0.6111428066974558</t>
  </si>
  <si>
    <t>0.11935049175149724</t>
  </si>
  <si>
    <t>26.648056685996092</t>
  </si>
  <si>
    <t>GATCCAGATCTAACTTGGGGTGGTTTTGTCTTCTTCTTTTGCCAATTCCACTAATTGTTGGGG</t>
  </si>
  <si>
    <t>C-24-T;T-60-G</t>
  </si>
  <si>
    <t>-1.1910219235846886</t>
  </si>
  <si>
    <t>0.1810102816169712</t>
  </si>
  <si>
    <t>14.92200712027967</t>
  </si>
  <si>
    <t>GATCCAGATCTAACTTGGGGTGGTTTTGTCTTCTTCTTTTGCCAATTCCACTAATTGTTTAGG</t>
  </si>
  <si>
    <t>C-24-T;G-61-A</t>
  </si>
  <si>
    <t>-1.3896124284488294</t>
  </si>
  <si>
    <t>0.1576186890240193</t>
  </si>
  <si>
    <t>12.234338220104702</t>
  </si>
  <si>
    <t>GATCCAGATCTAACTTGGGGTGGTTTTGTCTTCTTCTTTTGCCAATTCCACTAATTGTTTCGG</t>
  </si>
  <si>
    <t>C-24-T;G-61-C</t>
  </si>
  <si>
    <t>-0.1838779400087101</t>
  </si>
  <si>
    <t>0.11544421858967235</t>
  </si>
  <si>
    <t>40.85303418457135</t>
  </si>
  <si>
    <t>GATCCAGATCTAACTTGGGGTGGTTTTGTCTTCTTCTTTTGCCAATTCCACTAATTGTTTGAG</t>
  </si>
  <si>
    <t>C-24-T;G-62-A</t>
  </si>
  <si>
    <t>0.4078685608107149</t>
  </si>
  <si>
    <t>0.06562501352762716</t>
  </si>
  <si>
    <t>73.82722718480701</t>
  </si>
  <si>
    <t>GATCCAGATCTAACTTGGGGTGGTTTTGTCTTCTTCTTTTGCCAATTCCACTAATTGTTTGCG</t>
  </si>
  <si>
    <t>C-24-T;G-62-C</t>
  </si>
  <si>
    <t>-0.2588764911424635</t>
  </si>
  <si>
    <t>0.11496159619502253</t>
  </si>
  <si>
    <t>37.901191275210735</t>
  </si>
  <si>
    <t>GATCCAGATCTAACTTGGGGTGGTTTTGTCTTCTTCTTTTGCCAATTCCACTAATTGTTTGGA</t>
  </si>
  <si>
    <t>C-24-T;G-63-A</t>
  </si>
  <si>
    <t>-2.9980232759441985</t>
  </si>
  <si>
    <t>0.5357779774473498</t>
  </si>
  <si>
    <t>2.449382026984095</t>
  </si>
  <si>
    <t>GATCCAGATCTAACTTGGGGTGGTTTTGTCTTCTTCTTTTGCCAATTCCACTAATTGTTTGGG</t>
  </si>
  <si>
    <t>C-24-T</t>
  </si>
  <si>
    <t>-0.7503923729348948</t>
  </si>
  <si>
    <t>0.02163838492034291</t>
  </si>
  <si>
    <t>23.184099141655665</t>
  </si>
  <si>
    <t>GATCCAGATCTAACTTGGGGTGGTTTTGTCTTCTTCTTTTGCCAATTCCACTAATTGTTTGGT</t>
  </si>
  <si>
    <t>C-24-T;G-63-T</t>
  </si>
  <si>
    <t>GATCCAGATCTAACTTGGGGTGGTTTTGTCTTCTTCTTTTGCCAATTCCACTAATTGTTTGTG</t>
  </si>
  <si>
    <t>C-24-T;G-62-T</t>
  </si>
  <si>
    <t>-1.152078133125345</t>
  </si>
  <si>
    <t>0.20448258133373318</t>
  </si>
  <si>
    <t>15.514590467970885</t>
  </si>
  <si>
    <t>GATCCAGATCTAACTTGGGGTGGTTTTGTCTTCTTCTTTTGCCAATTCCACTAATTGTTTTGG</t>
  </si>
  <si>
    <t>C-24-T;G-61-T</t>
  </si>
  <si>
    <t>-0.5240696158868491</t>
  </si>
  <si>
    <t>0.13888548892391714</t>
  </si>
  <si>
    <t>29.072404314668656</t>
  </si>
  <si>
    <t>GATCCAGATCTAACTTGGGGTGGTTTTGTCTTCTTCTTTTGCCAATTCCACTAATTTTTTGGG</t>
  </si>
  <si>
    <t>C-24-T;G-57-T</t>
  </si>
  <si>
    <t>-0.5747701571681069</t>
  </si>
  <si>
    <t>0.1607427571442811</t>
  </si>
  <si>
    <t>27.635160071976863</t>
  </si>
  <si>
    <t>GATCCAGATCTAACTTGGGGTGGTTTTGTCTTCTTCTTTTGCCAATTCCACTACTTGTTTGGG</t>
  </si>
  <si>
    <t>C-24-T;A-54-C</t>
  </si>
  <si>
    <t>0.1264506245864275</t>
  </si>
  <si>
    <t>0.10722855635332282</t>
  </si>
  <si>
    <t>55.71835686791128</t>
  </si>
  <si>
    <t>GATCCAGATCTAACTTGGGGTGGTTTTGTCTTCTTCTTTTGCCAATTCCACTAGTTGTTTGGG</t>
  </si>
  <si>
    <t>C-24-T;A-54-G</t>
  </si>
  <si>
    <t>-0.5677264914615683</t>
  </si>
  <si>
    <t>0.1554178140396544</t>
  </si>
  <si>
    <t>27.830500048397187</t>
  </si>
  <si>
    <t>GATCCAGATCTAACTTGGGGTGGTTTTGTCTTCTTCTTTTGCCAATTCCACTATTTGTTTGGG</t>
  </si>
  <si>
    <t>C-24-T;A-54-T</t>
  </si>
  <si>
    <t>-0.44686320184392814</t>
  </si>
  <si>
    <t>0.1309309394729871</t>
  </si>
  <si>
    <t>31.4059018719111</t>
  </si>
  <si>
    <t>GATCCAGATCTAACTTGGGGTGGTTTTGTCTTCTTCTTTTGCCAATTCCACTCATTGTTTGGG</t>
  </si>
  <si>
    <t>C-24-T;A-53-C</t>
  </si>
  <si>
    <t>-0.603030909774686</t>
  </si>
  <si>
    <t>0.16164955428658123</t>
  </si>
  <si>
    <t>26.86510210989509</t>
  </si>
  <si>
    <t>GATCCAGATCTAACTTGGGGTGGTTTTGTCTTCTTCTTTTGCCAATTCCACTGATTGTTTGGG</t>
  </si>
  <si>
    <t>C-24-T;A-53-G</t>
  </si>
  <si>
    <t>-0.20647186315100008</t>
  </si>
  <si>
    <t>0.1145167251544318</t>
  </si>
  <si>
    <t>39.94035321741438</t>
  </si>
  <si>
    <t>GATCCAGATCTAACTTGGGGTGGTTTTGTCTTCTTCTTTTGCCAATTCCACTTATTGTTTGGG</t>
  </si>
  <si>
    <t>C-24-T;A-53-T</t>
  </si>
  <si>
    <t>-0.5749626073725125</t>
  </si>
  <si>
    <t>0.17967355584834926</t>
  </si>
  <si>
    <t>27.62984219150223</t>
  </si>
  <si>
    <t>GATCCAGATCTAACTTGGGGTGGTTTTGTCTTCTTCTTTTGCCAATTCCAGTAATTGTTTGGG</t>
  </si>
  <si>
    <t>C-24-T;C-51-G</t>
  </si>
  <si>
    <t>-0.3411108085247375</t>
  </si>
  <si>
    <t>0.13080851349244285</t>
  </si>
  <si>
    <t>34.909123950085664</t>
  </si>
  <si>
    <t>GATCCAGATCTAACTTGGGGTGGTTTTGTCTTCTTCTTTTGCCAATTCCATTAATTGTTTGGG</t>
  </si>
  <si>
    <t>C-24-T;C-51-T</t>
  </si>
  <si>
    <t>-1.9797089036550326</t>
  </si>
  <si>
    <t>0.333598435377184</t>
  </si>
  <si>
    <t>6.7811732394288855</t>
  </si>
  <si>
    <t>GATCCAGATCTAACTTGGGGTGGTTTTGTCTTCTTCTTTTGCCAATTCCGCTAATTGTTTGGG</t>
  </si>
  <si>
    <t>C-24-T;A-50-G</t>
  </si>
  <si>
    <t>-0.5737536907619714</t>
  </si>
  <si>
    <t>0.12858526003681886</t>
  </si>
  <si>
    <t>27.663264565034922</t>
  </si>
  <si>
    <t>GATCCAGATCTAACTTGGGGTGGTTTTGTCTTCTTCTTTTGCCAATTCCTCTAATTGTTTGGG</t>
  </si>
  <si>
    <t>C-24-T;A-50-T</t>
  </si>
  <si>
    <t>-0.9079856530210364</t>
  </si>
  <si>
    <t>0.17145264686584347</t>
  </si>
  <si>
    <t>19.803790955629616</t>
  </si>
  <si>
    <t>GATCCAGATCTAACTTGGGGTGGTTTTGTCTTCTTCTTTTGCCAATTCGACTAATTGTTTGGG</t>
  </si>
  <si>
    <t>C-24-T;C-49-G</t>
  </si>
  <si>
    <t>-0.03917411578106188</t>
  </si>
  <si>
    <t>0.09728621616733822</t>
  </si>
  <si>
    <t>47.213738446425566</t>
  </si>
  <si>
    <t>GATCCAGATCTAACTTGGGGTGGTTTTGTCTTCTTCTTTTGCCAATTCTACTAATTGTTTGGG</t>
  </si>
  <si>
    <t>C-24-T;C-49-T</t>
  </si>
  <si>
    <t>-0.31806848517662994</t>
  </si>
  <si>
    <t>0.10746606362293704</t>
  </si>
  <si>
    <t>35.72285034166535</t>
  </si>
  <si>
    <t>GATCCAGATCTAACTTGGGGTGGTTTTGTCTTCTTCTTTTGCCAATTGCACTAATTGTTTGGG</t>
  </si>
  <si>
    <t>C-24-T;C-48-G</t>
  </si>
  <si>
    <t>-1.244128897873234</t>
  </si>
  <si>
    <t>0.20802584013505</t>
  </si>
  <si>
    <t>14.150219508360212</t>
  </si>
  <si>
    <t>GATCCAGATCTAACTTGGGGTGGTTTTGTCTTCTTCTTTTGCCAATTTCACTAATTGTTTGGG</t>
  </si>
  <si>
    <t>C-24-T;C-48-T</t>
  </si>
  <si>
    <t>-1.8663217857679206</t>
  </si>
  <si>
    <t>0.28582327518096723</t>
  </si>
  <si>
    <t>7.595357831548884</t>
  </si>
  <si>
    <t>GATCCAGATCTAACTTGGGGTGGTTTTGTCTTCTTCTTTTGCCACTTCCACTAATTGTTTGGG</t>
  </si>
  <si>
    <t>C-24-T;A-45-C</t>
  </si>
  <si>
    <t>-0.6630891909260181</t>
  </si>
  <si>
    <t>0.15156677844261396</t>
  </si>
  <si>
    <t>25.299125853068638</t>
  </si>
  <si>
    <t>GATCCAGATCTAACTTGGGGTGGTTTTGTCTTCTTCTTTTGCCAGTTCCACTAATTGTTTGGG</t>
  </si>
  <si>
    <t>C-24-T;A-45-G</t>
  </si>
  <si>
    <t>-0.22381848313048408</t>
  </si>
  <si>
    <t>0.0985607273994872</t>
  </si>
  <si>
    <t>39.25349762291156</t>
  </si>
  <si>
    <t>GATCCAGATCTAACTTGGGGTGGTTTTGTCTTCTTCTTTTGCCATTTCCACTAATTGTTTGGG</t>
  </si>
  <si>
    <t>C-24-T;A-45-T</t>
  </si>
  <si>
    <t>-0.9540093158358762</t>
  </si>
  <si>
    <t>0.16366472533765786</t>
  </si>
  <si>
    <t>18.913003832876466</t>
  </si>
  <si>
    <t>GATCCAGATCTAACTTGGGGTGGTTTTGTCTTCTTCTTTTGCCCATTCCACTAATTGTTTGGG</t>
  </si>
  <si>
    <t>C-24-T;A-44-C</t>
  </si>
  <si>
    <t>-0.8252324989725361</t>
  </si>
  <si>
    <t>0.15303517117004944</t>
  </si>
  <si>
    <t>21.512335952545158</t>
  </si>
  <si>
    <t>GATCCAGATCTAACTTGGGGTGGTTTTGTCTTCTTCTTTTGCCGATTCCACTAATTGTTTGGG</t>
  </si>
  <si>
    <t>C-24-T;A-44-G</t>
  </si>
  <si>
    <t>0.3859401913520829</t>
  </si>
  <si>
    <t>0.07187345395534443</t>
  </si>
  <si>
    <t>72.22593747215778</t>
  </si>
  <si>
    <t>GATCCAGATCTAACTTGGGGTGGTTTTGTCTTCTTCTTTTGCCTATTCCACTAATTGTTTGGG</t>
  </si>
  <si>
    <t>C-24-T;A-44-T</t>
  </si>
  <si>
    <t>-1.1334992468381715</t>
  </si>
  <si>
    <t>0.163956571337364</t>
  </si>
  <si>
    <t>15.80552856430624</t>
  </si>
  <si>
    <t>GATCCAGATCTAACTTGGGGTGGTTTTGTCTTCTTCTTTTGCGAATTCCACTAATTGTTTGGG</t>
  </si>
  <si>
    <t>C-24-T;C-43-G</t>
  </si>
  <si>
    <t>-0.18126578665179854</t>
  </si>
  <si>
    <t>0.08100553861935803</t>
  </si>
  <si>
    <t>40.95988807357062</t>
  </si>
  <si>
    <t>GATCCAGATCTAACTTGGGGTGGTTTTGTCTTCTTCTTTTGCTAATTCCACTAATTGTTTGGG</t>
  </si>
  <si>
    <t>C-24-T;C-43-T</t>
  </si>
  <si>
    <t>-1.8638223215182885</t>
  </si>
  <si>
    <t>0.2678462310456862</t>
  </si>
  <si>
    <t>7.6143659020125</t>
  </si>
  <si>
    <t>GATCCAGATCTAACTTGGGGTGGTTTTGTCTTCTTCTTTTGGCAATTCCACTAATTGTTTGGG</t>
  </si>
  <si>
    <t>C-24-T;C-42-G</t>
  </si>
  <si>
    <t>-1.2820725056475966</t>
  </si>
  <si>
    <t>0.23364315564254043</t>
  </si>
  <si>
    <t>13.62336766751162</t>
  </si>
  <si>
    <t>GATCCAGATCTAACTTGGGGTGGTTTTGTCTTCTTCTTTTGTCAATTCCACTAATTGTTTGGG</t>
  </si>
  <si>
    <t>C-24-T;C-42-T</t>
  </si>
  <si>
    <t>-1.432539317976694</t>
  </si>
  <si>
    <t>0.1826109077849273</t>
  </si>
  <si>
    <t>11.720268774031837</t>
  </si>
  <si>
    <t>GATCCAGATCTAACTTGGGGTGGTTTTGTCTTCTTCTTTTTCCAATTCCACTAATTGTTTGGG</t>
  </si>
  <si>
    <t>C-24-T;G-41-T</t>
  </si>
  <si>
    <t>-1.2827905614089923</t>
  </si>
  <si>
    <t>0.2886576400995097</t>
  </si>
  <si>
    <t>13.61358884115982</t>
  </si>
  <si>
    <t>GATCCAGATCTAACTTGGGGTGGTTTTGTCTTCTTGTTTTGCCAATTCCACTAATTGTTTGGG</t>
  </si>
  <si>
    <t>C-24-T;C-36-G</t>
  </si>
  <si>
    <t>-0.9462516896952083</t>
  </si>
  <si>
    <t>0.14340035849095745</t>
  </si>
  <si>
    <t>19.06029441979168</t>
  </si>
  <si>
    <t>GATCCAGATCTAACTTGGGGTGGTTTTGTCTTCTTTTTTTGCCAATTCCACTAATTGTTTGGG</t>
  </si>
  <si>
    <t>C-24-T;C-36-T</t>
  </si>
  <si>
    <t>-1.7435242086508662</t>
  </si>
  <si>
    <t>0.35757699337834853</t>
  </si>
  <si>
    <t>8.587733313531684</t>
  </si>
  <si>
    <t>GATCCAGATCTAACTTGGGGTGGTTTTGTCTTGTTCTTTTGCCAATTCCACTAATTGTTTGGG</t>
  </si>
  <si>
    <t>C-24-T;C-33-G</t>
  </si>
  <si>
    <t>-2.4782946374733315</t>
  </si>
  <si>
    <t>0.564148350132768</t>
  </si>
  <si>
    <t>4.1188104556969805</t>
  </si>
  <si>
    <t>GATCCAGATCTAACTTGGGGTGGTTTTGTCTTTTTCTTTTGCCAATTCCACTAATTGTTTGGG</t>
  </si>
  <si>
    <t>C-24-T;C-33-T</t>
  </si>
  <si>
    <t>-2.580629170176451</t>
  </si>
  <si>
    <t>1.5416149724245247</t>
  </si>
  <si>
    <t>3.718163503852541</t>
  </si>
  <si>
    <t>GATCCAGATCTAACTTGGGGTGGTTTTGTGTTCTTCTTTTGCCAATTCCACTAATTGTTTGGG</t>
  </si>
  <si>
    <t>C-24-T;C-30-G</t>
  </si>
  <si>
    <t>-1.121994231877053</t>
  </si>
  <si>
    <t>0.1715054006428927</t>
  </si>
  <si>
    <t>15.988421482400174</t>
  </si>
  <si>
    <t>GATCCAGATCTAACTTGGGGTGGTTTTGTTTTCTTCTTTTGCCAATTCCACTAATTGTTTGGG</t>
  </si>
  <si>
    <t>C-24-T;C-30-T</t>
  </si>
  <si>
    <t>-2.1695050355969836</t>
  </si>
  <si>
    <t>0.39300827546988293</t>
  </si>
  <si>
    <t>5.608896507485717</t>
  </si>
  <si>
    <t>GATCCAGATCTAACTTGGGGTGGTTTTTTCTTCTTCTTTTGCCAATTCCACTAATTGTTTGGG</t>
  </si>
  <si>
    <t>C-24-T;G-28-T</t>
  </si>
  <si>
    <t>-1.6511472203822126</t>
  </si>
  <si>
    <t>0.5009265376917348</t>
  </si>
  <si>
    <t>9.418838828891184</t>
  </si>
  <si>
    <t>GATCCAGATCTAACTTGGGGTGTATTTGTCTTCTTCTTTTGCCAATTCCACTAATTGTTTGGG</t>
  </si>
  <si>
    <t>G-23-T;C-24-A</t>
  </si>
  <si>
    <t>0.026140037916059178</t>
  </si>
  <si>
    <t>0.11141777702272523</t>
  </si>
  <si>
    <t>50.40039804258804</t>
  </si>
  <si>
    <t>GATCCAGATCTAACTTGGGGTGTCATTGTCTTCTTCTTTTGCCAATTCCACTAATTGTTTGGG</t>
  </si>
  <si>
    <t>G-23-T;T-25-A</t>
  </si>
  <si>
    <t>0.16664942195271742</t>
  </si>
  <si>
    <t>0.11215531657924467</t>
  </si>
  <si>
    <t>58.00379600420852</t>
  </si>
  <si>
    <t>GATCCAGATCTAACTTGGGGTGTCCTTGTCTTCTTCTTTTGCCAATTCCACTAATTGTTTGGG</t>
  </si>
  <si>
    <t>G-23-T;T-25-C</t>
  </si>
  <si>
    <t>0.3027510766932889</t>
  </si>
  <si>
    <t>0.08697720967339781</t>
  </si>
  <si>
    <t>66.46065453900692</t>
  </si>
  <si>
    <t>GATCCAGATCTAACTTGGGGTGTCGTTGTCTTCTTCTTTTGCCAATTCCACTAATTGTTTGGG</t>
  </si>
  <si>
    <t>G-23-T;T-25-G</t>
  </si>
  <si>
    <t>0.4251325714028621</t>
  </si>
  <si>
    <t>0.0833795661091387</t>
  </si>
  <si>
    <t>75.11284676090834</t>
  </si>
  <si>
    <t>GATCCAGATCTAACTTGGGGTGTCTATGTCTTCTTCTTTTGCCAATTCCACTAATTGTTTGGG</t>
  </si>
  <si>
    <t>G-23-T;T-26-A</t>
  </si>
  <si>
    <t>0.011328817381702244</t>
  </si>
  <si>
    <t>0.11086758698946944</t>
  </si>
  <si>
    <t>49.659407664125766</t>
  </si>
  <si>
    <t>GATCCAGATCTAACTTGGGGTGTCTCTGTCTTCTTCTTTTGCCAATTCCACTAATTGTTTGGG</t>
  </si>
  <si>
    <t>G-23-T;T-26-C</t>
  </si>
  <si>
    <t>-0.12911789764378834</t>
  </si>
  <si>
    <t>0.11488923387434864</t>
  </si>
  <si>
    <t>43.15253382630776</t>
  </si>
  <si>
    <t>GATCCAGATCTAACTTGGGGTGTCTGTGTCTTCTTCTTTTGCCAATTCCACTAATTGTTTGGG</t>
  </si>
  <si>
    <t>G-23-T;T-26-G</t>
  </si>
  <si>
    <t>0.10444963739912966</t>
  </si>
  <si>
    <t>0.1045024085962532</t>
  </si>
  <si>
    <t>54.50588471158913</t>
  </si>
  <si>
    <t>GATCCAGATCTAACTTGGGGTGTCTTAGTCTTCTTCTTTTGCCAATTCCACTAATTGTTTGGG</t>
  </si>
  <si>
    <t>G-23-T;T-27-A</t>
  </si>
  <si>
    <t>0.05750932005508927</t>
  </si>
  <si>
    <t>0.14563618703321565</t>
  </si>
  <si>
    <t>52.006481490161114</t>
  </si>
  <si>
    <t>GATCCAGATCTAACTTGGGGTGTCTTCGTCTTCTTCTTTTGCCAATTCCACTAATTGTTTGGG</t>
  </si>
  <si>
    <t>G-23-T;T-27-C</t>
  </si>
  <si>
    <t>0.719645709019371</t>
  </si>
  <si>
    <t>0.08946384662465162</t>
  </si>
  <si>
    <t>GATCCAGATCTAACTTGGGGTGTCTTGGTCTTCTTCTTTTGCCAATTCCACTAATTGTTTGGG</t>
  </si>
  <si>
    <t>G-23-T;T-27-G</t>
  </si>
  <si>
    <t>-0.12566595115294052</t>
  </si>
  <si>
    <t>0.08680104732366524</t>
  </si>
  <si>
    <t>43.30175146149449</t>
  </si>
  <si>
    <t>GATCCAGATCTAACTTGGGGTGTCTTTATCTTCTTCTTTTGCCAATTCCACTAATTGTTTGGG</t>
  </si>
  <si>
    <t>G-23-T;G-28-A</t>
  </si>
  <si>
    <t>-0.4553176572606398</t>
  </si>
  <si>
    <t>0.14308406009668495</t>
  </si>
  <si>
    <t>31.14150133090237</t>
  </si>
  <si>
    <t>GATCCAGATCTAACTTGGGGTGTCTTTCTCTTCTTCTTTTGCCAATTCCACTAATTGTTTGGG</t>
  </si>
  <si>
    <t>G-23-T;G-28-C</t>
  </si>
  <si>
    <t>-0.7209926237026246</t>
  </si>
  <si>
    <t>0.2188492117676753</t>
  </si>
  <si>
    <t>23.875824292183122</t>
  </si>
  <si>
    <t>GATCCAGATCTAACTTGGGGTGTCTTTGACTTCTTCTTTTGCCAATTCCACTAATTGTTTGGG</t>
  </si>
  <si>
    <t>G-23-T;T-29-A</t>
  </si>
  <si>
    <t>0.01527862563704363</t>
  </si>
  <si>
    <t>0.10058343937234546</t>
  </si>
  <si>
    <t>49.85594068082982</t>
  </si>
  <si>
    <t>GATCCAGATCTAACTTGGGGTGTCTTTGCCTTCTTCTTTTGCCAATTCCACTAATTGTTTGGG</t>
  </si>
  <si>
    <t>G-23-T;T-29-C</t>
  </si>
  <si>
    <t>-0.15585946778565707</t>
  </si>
  <si>
    <t>0.1402978007826095</t>
  </si>
  <si>
    <t>42.01386013316182</t>
  </si>
  <si>
    <t>GATCCAGATCTAACTTGGGGTGTCTTTGGCTTCTTCTTTTGCCAATTCCACTAATTGTTTGGG</t>
  </si>
  <si>
    <t>G-23-T;T-29-G</t>
  </si>
  <si>
    <t>-0.052346817408535515</t>
  </si>
  <si>
    <t>0.10097858968236513</t>
  </si>
  <si>
    <t>46.595884295491686</t>
  </si>
  <si>
    <t>GATCCAGATCTAACTTGGGGTGTCTTTGTATTCTTCTTTTGCCAATTCCACTAATTGTTTGGG</t>
  </si>
  <si>
    <t>G-23-T;C-30-A</t>
  </si>
  <si>
    <t>-0.5309317622587675</t>
  </si>
  <si>
    <t>0.13273687394160785</t>
  </si>
  <si>
    <t>28.873588153847585</t>
  </si>
  <si>
    <t>GATCCAGATCTAACTTGGGGTGTCTTTGTCATCTTCTTTTGCCAATTCCACTAATTGTTTGGG</t>
  </si>
  <si>
    <t>G-23-T;T-31-A</t>
  </si>
  <si>
    <t>0.263170808906947</t>
  </si>
  <si>
    <t>0.09505532489539041</t>
  </si>
  <si>
    <t>63.88150249830536</t>
  </si>
  <si>
    <t>GATCCAGATCTAACTTGGGGTGTCTTTGTCCTCTTCTTTTGCCAATTCCACTAATTGTTTGGG</t>
  </si>
  <si>
    <t>G-23-T;T-31-C</t>
  </si>
  <si>
    <t>-0.05005270662974262</t>
  </si>
  <si>
    <t>0.12397428657460301</t>
  </si>
  <si>
    <t>46.702903125490906</t>
  </si>
  <si>
    <t>GATCCAGATCTAACTTGGGGTGTCTTTGTCGTCTTCTTTTGCCAATTCCACTAATTGTTTGGG</t>
  </si>
  <si>
    <t>G-23-T;T-31-G</t>
  </si>
  <si>
    <t>0.3209254080435178</t>
  </si>
  <si>
    <t>0.10511971986525757</t>
  </si>
  <si>
    <t>67.67957548164635</t>
  </si>
  <si>
    <t>GATCCAGATCTAACTTGGGGTGTCTTTGTCTACTTCTTTTGCCAATTCCACTAATTGTTTGGG</t>
  </si>
  <si>
    <t>G-23-T;T-32-A</t>
  </si>
  <si>
    <t>-0.14011872595975985</t>
  </si>
  <si>
    <t>0.1270811157222566</t>
  </si>
  <si>
    <t>42.6804217832218</t>
  </si>
  <si>
    <t>GATCCAGATCTAACTTGGGGTGTCTTTGTCTCCTTCTTTTGCCAATTCCACTAATTGTTTGGG</t>
  </si>
  <si>
    <t>G-23-T;T-32-C</t>
  </si>
  <si>
    <t>-0.38429275314950295</t>
  </si>
  <si>
    <t>0.14231434487994368</t>
  </si>
  <si>
    <t>33.43376380201273</t>
  </si>
  <si>
    <t>GATCCAGATCTAACTTGGGGTGTCTTTGTCTGCTTCTTTTGCCAATTCCACTAATTGTTTGGG</t>
  </si>
  <si>
    <t>G-23-T;T-32-G</t>
  </si>
  <si>
    <t>0.2406841645158601</t>
  </si>
  <si>
    <t>0.10814202075550926</t>
  </si>
  <si>
    <t>62.46105230130348</t>
  </si>
  <si>
    <t>GATCCAGATCTAACTTGGGGTGTCTTTGTCTTATTCTTTTGCCAATTCCACTAATTGTTTGGG</t>
  </si>
  <si>
    <t>G-23-T;C-33-A</t>
  </si>
  <si>
    <t>-1.4066858239411097</t>
  </si>
  <si>
    <t>0.2999930393644516</t>
  </si>
  <si>
    <t>12.027229579952126</t>
  </si>
  <si>
    <t>GATCCAGATCTAACTTGGGGTGTCTTTGTCTTCATCTTTTGCCAATTCCACTAATTGTTTGGG</t>
  </si>
  <si>
    <t>G-23-T;T-34-A</t>
  </si>
  <si>
    <t>0.13816162367446155</t>
  </si>
  <si>
    <t>0.09948617778921211</t>
  </si>
  <si>
    <t>56.37471027000632</t>
  </si>
  <si>
    <t>GATCCAGATCTAACTTGGGGTGTCTTTGTCTTCCTCTTTTGCCAATTCCACTAATTGTTTGGG</t>
  </si>
  <si>
    <t>G-23-T;T-34-C</t>
  </si>
  <si>
    <t>-0.15746769186433693</t>
  </si>
  <si>
    <t>0.1347831873299421</t>
  </si>
  <si>
    <t>41.94634673454532</t>
  </si>
  <si>
    <t>GATCCAGATCTAACTTGGGGTGTCTTTGTCTTCGTCTTTTGCCAATTCCACTAATTGTTTGGG</t>
  </si>
  <si>
    <t>G-23-T;T-34-G</t>
  </si>
  <si>
    <t>0.14891823595826298</t>
  </si>
  <si>
    <t>0.09152818050268245</t>
  </si>
  <si>
    <t>56.984384306103635</t>
  </si>
  <si>
    <t>GATCCAGATCTAACTTGGGGTGTCTTTGTCTTCTACTTTTGCCAATTCCACTAATTGTTTGGG</t>
  </si>
  <si>
    <t>G-23-T;T-35-A</t>
  </si>
  <si>
    <t>-0.14562498411736013</t>
  </si>
  <si>
    <t>0.1247455111223435</t>
  </si>
  <si>
    <t>42.446058187973705</t>
  </si>
  <si>
    <t>GATCCAGATCTAACTTGGGGTGTCTTTGTCTTCTCCTTTTGCCAATTCCACTAATTGTTTGGG</t>
  </si>
  <si>
    <t>G-23-T;T-35-C</t>
  </si>
  <si>
    <t>-0.44168672816978516</t>
  </si>
  <si>
    <t>0.1330775382322186</t>
  </si>
  <si>
    <t>31.568895197531038</t>
  </si>
  <si>
    <t>GATCCAGATCTAACTTGGGGTGTCTTTGTCTTCTGCTTTTGCCAATTCCACTAATTGTTTGGG</t>
  </si>
  <si>
    <t>G-23-T;T-35-G</t>
  </si>
  <si>
    <t>0.3719063844993845</t>
  </si>
  <si>
    <t>0.08879273724875583</t>
  </si>
  <si>
    <t>71.21941182851396</t>
  </si>
  <si>
    <t>GATCCAGATCTAACTTGGGGTGTCTTTGTCTTCTTATTTTGCCAATTCCACTAATTGTTTGGG</t>
  </si>
  <si>
    <t>G-23-T;C-36-A</t>
  </si>
  <si>
    <t>-0.1554539554953159</t>
  </si>
  <si>
    <t>0.1317062739205094</t>
  </si>
  <si>
    <t>42.03090072466162</t>
  </si>
  <si>
    <t>GATCCAGATCTAACTTGGGGTGTCTTTGTCTTCTTCATTTGCCAATTCCACTAATTGTTTGGG</t>
  </si>
  <si>
    <t>G-23-T;T-37-A</t>
  </si>
  <si>
    <t>0.307626044724308</t>
  </si>
  <si>
    <t>0.09770222539039644</t>
  </si>
  <si>
    <t>66.78543911921089</t>
  </si>
  <si>
    <t>GATCCAGATCTAACTTGGGGTGTCTTTGTCTTCTTCCTTTGCCAATTCCACTAATTGTTTGGG</t>
  </si>
  <si>
    <t>G-23-T;T-37-C</t>
  </si>
  <si>
    <t>-0.10055437283925311</t>
  </si>
  <si>
    <t>0.11469223155153174</t>
  </si>
  <si>
    <t>44.40289464237659</t>
  </si>
  <si>
    <t>GATCCAGATCTAACTTGGGGTGTCTTTGTCTTCTTCGTTTGCCAATTCCACTAATTGTTTGGG</t>
  </si>
  <si>
    <t>G-23-T;T-37-G</t>
  </si>
  <si>
    <t>0.28318724093245246</t>
  </si>
  <si>
    <t>0.08553179734150536</t>
  </si>
  <si>
    <t>65.1730653683674</t>
  </si>
  <si>
    <t>GATCCAGATCTAACTTGGGGTGTCTTTGTCTTCTTCTATTGCCAATTCCACTAATTGTTTGGG</t>
  </si>
  <si>
    <t>G-23-T;T-38-A</t>
  </si>
  <si>
    <t>0.2210935232796405</t>
  </si>
  <si>
    <t>0.10426900576505262</t>
  </si>
  <si>
    <t>61.24930840904034</t>
  </si>
  <si>
    <t>GATCCAGATCTAACTTGGGGTGTCTTTGTCTTCTTCTCTTGCCAATTCCACTAATTGTTTGGG</t>
  </si>
  <si>
    <t>G-23-T;T-38-C</t>
  </si>
  <si>
    <t>-0.4267592279312568</t>
  </si>
  <si>
    <t>0.14458897762086698</t>
  </si>
  <si>
    <t>32.04367470750895</t>
  </si>
  <si>
    <t>GATCCAGATCTAACTTGGGGTGTCTTTGTCTTCTTCTGTTGCCAATTCCACTAATTGTTTGGG</t>
  </si>
  <si>
    <t>G-23-T;T-38-G</t>
  </si>
  <si>
    <t>0.4348870885379439</t>
  </si>
  <si>
    <t>0.08332202579874547</t>
  </si>
  <si>
    <t>75.84912147579085</t>
  </si>
  <si>
    <t>GATCCAGATCTAACTTGGGGTGTCTTTGTCTTCTTCTTATGCCAATTCCACTAATTGTTTGGG</t>
  </si>
  <si>
    <t>G-23-T;T-39-A</t>
  </si>
  <si>
    <t>0.030454799381464392</t>
  </si>
  <si>
    <t>0.11184407853145596</t>
  </si>
  <si>
    <t>50.61833356969871</t>
  </si>
  <si>
    <t>GATCCAGATCTAACTTGGGGTGTCTTTGTCTTCTTCTTCTGCCAATTCCACTAATTGTTTGGG</t>
  </si>
  <si>
    <t>G-23-T;T-39-C</t>
  </si>
  <si>
    <t>0.1601532446500868</t>
  </si>
  <si>
    <t>0.09802649171556306</t>
  </si>
  <si>
    <t>57.62821430460042</t>
  </si>
  <si>
    <t>GATCCAGATCTAACTTGGGGTGTCTTTGTCTTCTTCTTGTGCCAATTCCACTAATTGTTTGGG</t>
  </si>
  <si>
    <t>G-23-T;T-39-G</t>
  </si>
  <si>
    <t>0.25522305966547804</t>
  </si>
  <si>
    <t>0.09161766529750072</t>
  </si>
  <si>
    <t>63.37580059320489</t>
  </si>
  <si>
    <t>GATCCAGATCTAACTTGGGGTGTCTTTGTCTTCTTCTTTAGCCAATTCCACTAATTGTTTGGG</t>
  </si>
  <si>
    <t>G-23-T;T-40-A</t>
  </si>
  <si>
    <t>-1.9388121349391305</t>
  </si>
  <si>
    <t>0.5663141794568338</t>
  </si>
  <si>
    <t>7.064250328292979</t>
  </si>
  <si>
    <t>GATCCAGATCTAACTTGGGGTGTCTTTGTCTTCTTCTTTCGCCAATTCCACTAATTGTTTGGG</t>
  </si>
  <si>
    <t>G-23-T;T-40-C</t>
  </si>
  <si>
    <t>0.3011220410791749</t>
  </si>
  <si>
    <t>0.09164005660254841</t>
  </si>
  <si>
    <t>66.3524759031741</t>
  </si>
  <si>
    <t>GATCCAGATCTAACTTGGGGTGTCTTTGTCTTCTTCTTTGGCCAATTCCACTAATTGTTTGGG</t>
  </si>
  <si>
    <t>G-23-T;T-40-G</t>
  </si>
  <si>
    <t>0.27439258632850605</t>
  </si>
  <si>
    <t>0.09217513981922998</t>
  </si>
  <si>
    <t>64.60240383271488</t>
  </si>
  <si>
    <t>GATCCAGATCTAACTTGGGGTGTCTTTGTCTTCTTCTTTTACCAATTCCACTAATTGTTTGGG</t>
  </si>
  <si>
    <t>G-23-T;G-41-A</t>
  </si>
  <si>
    <t>-0.6730968088426429</t>
  </si>
  <si>
    <t>0.16181268253203826</t>
  </si>
  <si>
    <t>25.047204536587262</t>
  </si>
  <si>
    <t>GATCCAGATCTAACTTGGGGTGTCTTTGTCTTCTTCTTTTCCCAATTCCACTAATTGTTTGGG</t>
  </si>
  <si>
    <t>G-23-T;G-41-C</t>
  </si>
  <si>
    <t>-1.0479524698850533</t>
  </si>
  <si>
    <t>0.3344863661672419</t>
  </si>
  <si>
    <t>17.217160069277835</t>
  </si>
  <si>
    <t>GATCCAGATCTAACTTGGGGTGTCTTTGTCTTCTTCTTTTGACAATTCCACTAATTGTTTGGG</t>
  </si>
  <si>
    <t>G-23-T;C-42-A</t>
  </si>
  <si>
    <t>0.21086290167332788</t>
  </si>
  <si>
    <t>0.08953472578337482</t>
  </si>
  <si>
    <t>60.62588435642956</t>
  </si>
  <si>
    <t>GATCCAGATCTAACTTGGGGTGTCTTTGTCTTCTTCTTTTGCAAATTCCACTAATTGTTTGGG</t>
  </si>
  <si>
    <t>G-23-T;C-43-A</t>
  </si>
  <si>
    <t>-0.13445530252000723</t>
  </si>
  <si>
    <t>0.12570435885883952</t>
  </si>
  <si>
    <t>42.922824852068395</t>
  </si>
  <si>
    <t>GATCCAGATCTAACTTGGGGTGTCTTTGTCTTCTTCTTTTGCCAAATCCACTAATTGTTTGGG</t>
  </si>
  <si>
    <t>G-23-T;T-46-A</t>
  </si>
  <si>
    <t>0.34035888895066907</t>
  </si>
  <si>
    <t>0.1313770707957145</t>
  </si>
  <si>
    <t>69.0076883499248</t>
  </si>
  <si>
    <t>GATCCAGATCTAACTTGGGGTGTCTTTGTCTTCTTCTTTTGCCAACTCCACTAATTGTTTGGG</t>
  </si>
  <si>
    <t>G-23-T;T-46-C</t>
  </si>
  <si>
    <t>0.12241513083098701</t>
  </si>
  <si>
    <t>0.09781636759673305</t>
  </si>
  <si>
    <t>55.49395886959851</t>
  </si>
  <si>
    <t>GATCCAGATCTAACTTGGGGTGTCTTTGTCTTCTTCTTTTGCCAAGTCCACTAATTGTTTGGG</t>
  </si>
  <si>
    <t>G-23-T;T-46-G</t>
  </si>
  <si>
    <t>0.02374576303939485</t>
  </si>
  <si>
    <t>0.10182235474217276</t>
  </si>
  <si>
    <t>50.279869982012244</t>
  </si>
  <si>
    <t>GATCCAGATCTAACTTGGGGTGTCTTTGTCTTCTTCTTTTGCCAATACCACTAATTGTTTGGG</t>
  </si>
  <si>
    <t>G-23-T;T-47-A</t>
  </si>
  <si>
    <t>0.007373655235529825</t>
  </si>
  <si>
    <t>0.11953398427555263</t>
  </si>
  <si>
    <t>49.463384561845636</t>
  </si>
  <si>
    <t>GATCCAGATCTAACTTGGGGTGTCTTTGTCTTCTTCTTTTGCCAATCCCACTAATTGTTTGGG</t>
  </si>
  <si>
    <t>G-23-T;T-47-C</t>
  </si>
  <si>
    <t>-0.49804330934865015</t>
  </si>
  <si>
    <t>0.15407542590639042</t>
  </si>
  <si>
    <t>29.83898396876731</t>
  </si>
  <si>
    <t>GATCCAGATCTAACTTGGGGTGTCTTTGTCTTCTTCTTTTGCCAATGCCACTAATTGTTTGGG</t>
  </si>
  <si>
    <t>G-23-T;T-47-G</t>
  </si>
  <si>
    <t>-0.2502920495297607</t>
  </si>
  <si>
    <t>0.11771328084536532</t>
  </si>
  <si>
    <t>38.22795236284899</t>
  </si>
  <si>
    <t>GATCCAGATCTAACTTGGGGTGTCTTTGTCTTCTTCTTTTGCCAATTACACTAATTGTTTGGG</t>
  </si>
  <si>
    <t>G-23-T;C-48-A</t>
  </si>
  <si>
    <t>-0.9667267363325202</t>
  </si>
  <si>
    <t>0.16289343126528633</t>
  </si>
  <si>
    <t>18.67400217376989</t>
  </si>
  <si>
    <t>GATCCAGATCTAACTTGGGGTGTCTTTGTCTTCTTCTTTTGCCAATTCAACTAATTGTTTGGG</t>
  </si>
  <si>
    <t>G-23-T;C-49-A</t>
  </si>
  <si>
    <t>0.01973709563738013</t>
  </si>
  <si>
    <t>0.10054584471878504</t>
  </si>
  <si>
    <t>50.07871815099767</t>
  </si>
  <si>
    <t>GATCCAGATCTAACTTGGGGTGTCTTTGTCTTCTTCTTTTGCCAATTCCAATAATTGTTTGGG</t>
  </si>
  <si>
    <t>G-23-T;C-51-A</t>
  </si>
  <si>
    <t>-1.0101670940929837</t>
  </si>
  <si>
    <t>0.20591909778310225</t>
  </si>
  <si>
    <t>17.880163977554677</t>
  </si>
  <si>
    <t>GATCCAGATCTAACTTGGGGTGTCTTTGTCTTCTTCTTTTGCCAATTCCACAAATTGTTTGGG</t>
  </si>
  <si>
    <t>G-23-T;T-52-A</t>
  </si>
  <si>
    <t>-0.2843323003479165</t>
  </si>
  <si>
    <t>0.13082646123937652</t>
  </si>
  <si>
    <t>36.94856219478074</t>
  </si>
  <si>
    <t>GATCCAGATCTAACTTGGGGTGTCTTTGTCTTCTTCTTTTGCCAATTCCACCAATTGTTTGGG</t>
  </si>
  <si>
    <t>G-23-T;T-52-C</t>
  </si>
  <si>
    <t>0.5338837424277737</t>
  </si>
  <si>
    <t>0.10236538942382903</t>
  </si>
  <si>
    <t>83.74217866154403</t>
  </si>
  <si>
    <t>GATCCAGATCTAACTTGGGGTGTCTTTGTCTTCTTCTTTTGCCAATTCCACGAATTGTTTGGG</t>
  </si>
  <si>
    <t>G-23-T;T-52-G</t>
  </si>
  <si>
    <t>0.6042150400714216</t>
  </si>
  <si>
    <t>0.098534065143421</t>
  </si>
  <si>
    <t>89.84393188348083</t>
  </si>
  <si>
    <t>GATCCAGATCTAACTTGGGGTGTCTTTGTCTTCTTCTTTTGCCAATTCCACTAAATGTTTGGG</t>
  </si>
  <si>
    <t>G-23-T;T-55-A</t>
  </si>
  <si>
    <t>0.36572030415428247</t>
  </si>
  <si>
    <t>0.10589736577104548</t>
  </si>
  <si>
    <t>70.7802027168603</t>
  </si>
  <si>
    <t>GATCCAGATCTAACTTGGGGTGTCTTTGTCTTCTTCTTTTGCCAATTCCACTAACTGTTTGGG</t>
  </si>
  <si>
    <t>G-23-T;T-55-C</t>
  </si>
  <si>
    <t>0.10993014242291638</t>
  </si>
  <si>
    <t>0.12870539068044692</t>
  </si>
  <si>
    <t>54.80542455162979</t>
  </si>
  <si>
    <t>GATCCAGATCTAACTTGGGGTGTCTTTGTCTTCTTCTTTTGCCAATTCCACTAAGTGTTTGGG</t>
  </si>
  <si>
    <t>G-23-T;T-55-G</t>
  </si>
  <si>
    <t>-0.19149621143029522</t>
  </si>
  <si>
    <t>0.14864267642517962</t>
  </si>
  <si>
    <t>40.54298719237036</t>
  </si>
  <si>
    <t>GATCCAGATCTAACTTGGGGTGTCTTTGTCTTCTTCTTTTGCCAATTCCACTAATAGTTTGGG</t>
  </si>
  <si>
    <t>G-23-T;T-56-A</t>
  </si>
  <si>
    <t>-0.045911755817221706</t>
  </si>
  <si>
    <t>0.133601995371677</t>
  </si>
  <si>
    <t>46.89669852181238</t>
  </si>
  <si>
    <t>GATCCAGATCTAACTTGGGGTGTCTTTGTCTTCTTCTTTTGCCAATTCCACTAATCGTTTGGG</t>
  </si>
  <si>
    <t>G-23-T;T-56-C</t>
  </si>
  <si>
    <t>-0.04944560932385825</t>
  </si>
  <si>
    <t>0.13012143969998854</t>
  </si>
  <si>
    <t>46.731264940475</t>
  </si>
  <si>
    <t>GATCCAGATCTAACTTGGGGTGTCTTTGTCTTCTTCTTTTGCCAATTCCACTAATGGTTTGGG</t>
  </si>
  <si>
    <t>G-23-T;T-56-G</t>
  </si>
  <si>
    <t>-0.2014995284901906</t>
  </si>
  <si>
    <t>0.14047319593961524</t>
  </si>
  <si>
    <t>40.13944458433825</t>
  </si>
  <si>
    <t>GATCCAGATCTAACTTGGGGTGTCTTTGTCTTCTTCTTTTGCCAATTCCACTAATTATTTGGG</t>
  </si>
  <si>
    <t>G-23-T;G-57-A</t>
  </si>
  <si>
    <t>0.2927487305797235</t>
  </si>
  <si>
    <t>0.09574480163292734</t>
  </si>
  <si>
    <t>65.79920560461476</t>
  </si>
  <si>
    <t>GATCCAGATCTAACTTGGGGTGTCTTTGTCTTCTTCTTTTGCCAATTCCACTAATTCTTTGGG</t>
  </si>
  <si>
    <t>G-23-T;G-57-C</t>
  </si>
  <si>
    <t>0.03674840099023596</t>
  </si>
  <si>
    <t>0.14389605759762897</t>
  </si>
  <si>
    <t>50.93790978312006</t>
  </si>
  <si>
    <t>GATCCAGATCTAACTTGGGGTGTCTTTGTCTTCTTCTTTTGCCAATTCCACTAATTGATTGGG</t>
  </si>
  <si>
    <t>G-23-T;T-58-A</t>
  </si>
  <si>
    <t>0.17910123035455155</t>
  </si>
  <si>
    <t>0.1018348657799115</t>
  </si>
  <si>
    <t>58.73056355350156</t>
  </si>
  <si>
    <t>GATCCAGATCTAACTTGGGGTGTCTTTGTCTTCTTCTTTTGCCAATTCCACTAATTGCTTGGG</t>
  </si>
  <si>
    <t>G-23-T;T-58-C</t>
  </si>
  <si>
    <t>-0.24361709138941784</t>
  </si>
  <si>
    <t>0.12328417821319101</t>
  </si>
  <si>
    <t>38.48397586715448</t>
  </si>
  <si>
    <t>GATCCAGATCTAACTTGGGGTGTCTTTGTCTTCTTCTTTTGCCAATTCCACTAATTGGTTGGG</t>
  </si>
  <si>
    <t>G-23-T;T-58-G</t>
  </si>
  <si>
    <t>-0.5293667749693232</t>
  </si>
  <si>
    <t>0.18067460123115095</t>
  </si>
  <si>
    <t>28.918810329143984</t>
  </si>
  <si>
    <t>GATCCAGATCTAACTTGGGGTGTCTTTGTCTTCTTCTTTTGCCAATTCCACTAATTGTATGGG</t>
  </si>
  <si>
    <t>G-23-T;T-59-A</t>
  </si>
  <si>
    <t>0.3844653751604201</t>
  </si>
  <si>
    <t>0.09868901412651852</t>
  </si>
  <si>
    <t>72.11949600021222</t>
  </si>
  <si>
    <t>GATCCAGATCTAACTTGGGGTGTCTTTGTCTTCTTCTTTTGCCAATTCCACTAATTGTCTGGG</t>
  </si>
  <si>
    <t>G-23-T;T-59-C</t>
  </si>
  <si>
    <t>-0.00762910878529377</t>
  </si>
  <si>
    <t>0.1284704190437737</t>
  </si>
  <si>
    <t>48.72683602287637</t>
  </si>
  <si>
    <t>GATCCAGATCTAACTTGGGGTGTCTTTGTCTTCTTCTTTTGCCAATTCCACTAATTGTGTGGG</t>
  </si>
  <si>
    <t>G-23-T;T-59-G</t>
  </si>
  <si>
    <t>-0.23093489722640298</t>
  </si>
  <si>
    <t>0.14783048504250013</t>
  </si>
  <si>
    <t>38.97514508978334</t>
  </si>
  <si>
    <t>GATCCAGATCTAACTTGGGGTGTCTTTGTCTTCTTCTTTTGCCAATTCCACTAATTGTTAGGG</t>
  </si>
  <si>
    <t>G-23-T;T-60-A</t>
  </si>
  <si>
    <t>-1.9705426264654502</t>
  </si>
  <si>
    <t>0.2718351195104298</t>
  </si>
  <si>
    <t>6.843617104687106</t>
  </si>
  <si>
    <t>GATCCAGATCTAACTTGGGGTGTCTTTGTCTTCTTCTTTTGCCAATTCCACTAATTGTTCGGG</t>
  </si>
  <si>
    <t>G-23-T;T-60-C</t>
  </si>
  <si>
    <t>-0.14239549050847866</t>
  </si>
  <si>
    <t>0.09957688148043985</t>
  </si>
  <si>
    <t>42.583359048406535</t>
  </si>
  <si>
    <t>GATCCAGATCTAACTTGGGGTGTCTTTGTCTTCTTCTTTTGCCAATTCCACTAATTGTTGGGG</t>
  </si>
  <si>
    <t>G-23-T;T-60-G</t>
  </si>
  <si>
    <t>-0.7290713321188875</t>
  </si>
  <si>
    <t>0.15309240476163025</t>
  </si>
  <si>
    <t>23.683715509786225</t>
  </si>
  <si>
    <t>GATCCAGATCTAACTTGGGGTGTCTTTGTCTTCTTCTTTTGCCAATTCCACTAATTGTTTAGG</t>
  </si>
  <si>
    <t>G-23-T;G-61-A</t>
  </si>
  <si>
    <t>-0.5888187016824036</t>
  </si>
  <si>
    <t>0.11692906808984983</t>
  </si>
  <si>
    <t>27.24964062960999</t>
  </si>
  <si>
    <t>GATCCAGATCTAACTTGGGGTGTCTTTGTCTTCTTCTTTTGCCAATTCCACTAATTGTTTCGG</t>
  </si>
  <si>
    <t>G-23-T;G-61-C</t>
  </si>
  <si>
    <t>0.20572697261850081</t>
  </si>
  <si>
    <t>0.08929621080799227</t>
  </si>
  <si>
    <t>60.315312336102934</t>
  </si>
  <si>
    <t>GATCCAGATCTAACTTGGGGTGTCTTTGTCTTCTTCTTTTGCCAATTCCACTAATTGTTTGAG</t>
  </si>
  <si>
    <t>G-23-T;G-62-A</t>
  </si>
  <si>
    <t>0.5341537565970124</t>
  </si>
  <si>
    <t>0.07004821891845085</t>
  </si>
  <si>
    <t>83.76479328934313</t>
  </si>
  <si>
    <t>GATCCAGATCTAACTTGGGGTGTCTTTGTCTTCTTCTTTTGCCAATTCCACTAATTGTTTGCG</t>
  </si>
  <si>
    <t>G-23-T;G-62-C</t>
  </si>
  <si>
    <t>-0.06991522833719167</t>
  </si>
  <si>
    <t>0.10740879432445462</t>
  </si>
  <si>
    <t>45.784417614089776</t>
  </si>
  <si>
    <t>GATCCAGATCTAACTTGGGGTGTCTTTGTCTTCTTCTTTTGCCAATTCCACTAATTGTTTGGA</t>
  </si>
  <si>
    <t>G-23-T;G-63-A</t>
  </si>
  <si>
    <t>-3.1331644958640177</t>
  </si>
  <si>
    <t>0.5632920979851214</t>
  </si>
  <si>
    <t>2.13976185244375</t>
  </si>
  <si>
    <t>GATCCAGATCTAACTTGGGGTGTCTTTGTCTTCTTCTTTTGCCAATTCCACTAATTGTTTGGG</t>
  </si>
  <si>
    <t>G-23-T</t>
  </si>
  <si>
    <t>-0.16975149096192588</t>
  </si>
  <si>
    <t>0.019240039938726004</t>
  </si>
  <si>
    <t>41.43423799819491</t>
  </si>
  <si>
    <t>GATCCAGATCTAACTTGGGGTGTCTTTGTCTTCTTCTTTTGCCAATTCCACTAATTGTTTGTG</t>
  </si>
  <si>
    <t>G-23-T;G-62-T</t>
  </si>
  <si>
    <t>-0.3772718403187403</t>
  </si>
  <si>
    <t>0.13233750189482865</t>
  </si>
  <si>
    <t>33.6693253040257</t>
  </si>
  <si>
    <t>GATCCAGATCTAACTTGGGGTGTCTTTGTCTTCTTCTTTTGCCAATTCCACTAATTGTTTTGG</t>
  </si>
  <si>
    <t>G-23-T;G-61-T</t>
  </si>
  <si>
    <t>-0.25715006384083744</t>
  </si>
  <si>
    <t>0.15074975934176077</t>
  </si>
  <si>
    <t>37.96668144233226</t>
  </si>
  <si>
    <t>GATCCAGATCTAACTTGGGGTGTCTTTGTCTTCTTCTTTTGCCAATTCCACTAATTTTTTGGG</t>
  </si>
  <si>
    <t>G-23-T;G-57-T</t>
  </si>
  <si>
    <t>0.3355314884175122</t>
  </si>
  <si>
    <t>0.1256239222416695</t>
  </si>
  <si>
    <t>68.67536337663826</t>
  </si>
  <si>
    <t>GATCCAGATCTAACTTGGGGTGTCTTTGTCTTCTTCTTTTGCCAATTCCACTACTTGTTTGGG</t>
  </si>
  <si>
    <t>G-23-T;A-54-C</t>
  </si>
  <si>
    <t>0.0458339524179506</t>
  </si>
  <si>
    <t>0.11351104034013974</t>
  </si>
  <si>
    <t>51.402817555746644</t>
  </si>
  <si>
    <t>GATCCAGATCTAACTTGGGGTGTCTTTGTCTTCTTCTTTTGCCAATTCCACTAGTTGTTTGGG</t>
  </si>
  <si>
    <t>G-23-T;A-54-G</t>
  </si>
  <si>
    <t>-0.5035177206124009</t>
  </si>
  <si>
    <t>0.1317006619790328</t>
  </si>
  <si>
    <t>29.676079408951185</t>
  </si>
  <si>
    <t>GATCCAGATCTAACTTGGGGTGTCTTTGTCTTCTTCTTTTGCCAATTCCACTATTTGTTTGGG</t>
  </si>
  <si>
    <t>G-23-T;A-54-T</t>
  </si>
  <si>
    <t>-0.23022019451916725</t>
  </si>
  <si>
    <t>0.14322078951948744</t>
  </si>
  <si>
    <t>39.00301068811705</t>
  </si>
  <si>
    <t>GATCCAGATCTAACTTGGGGTGTCTTTGTCTTCTTCTTTTGCCAATTCCACTCATTGTTTGGG</t>
  </si>
  <si>
    <t>G-23-T;A-53-C</t>
  </si>
  <si>
    <t>-0.10172963821082662</t>
  </si>
  <si>
    <t>0.12162897350366132</t>
  </si>
  <si>
    <t>44.35074011161597</t>
  </si>
  <si>
    <t>GATCCAGATCTAACTTGGGGTGTCTTTGTCTTCTTCTTTTGCCAATTCCACTGATTGTTTGGG</t>
  </si>
  <si>
    <t>G-23-T;A-53-G</t>
  </si>
  <si>
    <t>0.3314717318645328</t>
  </si>
  <si>
    <t>0.1175733243977617</t>
  </si>
  <si>
    <t>68.39712329579139</t>
  </si>
  <si>
    <t>GATCCAGATCTAACTTGGGGTGTCTTTGTCTTCTTCTTTTGCCAATTCCACTTATTGTTTGGG</t>
  </si>
  <si>
    <t>G-23-T;A-53-T</t>
  </si>
  <si>
    <t>0.35123049865292116</t>
  </si>
  <si>
    <t>0.12682487699597902</t>
  </si>
  <si>
    <t>69.76200589760089</t>
  </si>
  <si>
    <t>GATCCAGATCTAACTTGGGGTGTCTTTGTCTTCTTCTTTTGCCAATTCCAGTAATTGTTTGGG</t>
  </si>
  <si>
    <t>G-23-T;C-51-G</t>
  </si>
  <si>
    <t>0.1637271674842588</t>
  </si>
  <si>
    <t>0.1033687740521014</t>
  </si>
  <si>
    <t>57.83454157485057</t>
  </si>
  <si>
    <t>GATCCAGATCTAACTTGGGGTGTCTTTGTCTTCTTCTTTTGCCAATTCCATTAATTGTTTGGG</t>
  </si>
  <si>
    <t>G-23-T;C-51-T</t>
  </si>
  <si>
    <t>-0.8138825461041813</t>
  </si>
  <si>
    <t>0.18531520854868416</t>
  </si>
  <si>
    <t>21.75789083380395</t>
  </si>
  <si>
    <t>GATCCAGATCTAACTTGGGGTGTCTTTGTCTTCTTCTTTTGCCAATTCCCCTAATTGTTTGGG</t>
  </si>
  <si>
    <t>G-23-T;A-50-C</t>
  </si>
  <si>
    <t>-1.2638621386795945</t>
  </si>
  <si>
    <t>0.38618964128623606</t>
  </si>
  <si>
    <t>13.873726839692027</t>
  </si>
  <si>
    <t>GATCCAGATCTAACTTGGGGTGTCTTTGTCTTCTTCTTTTGCCAATTCCGCTAATTGTTTGGG</t>
  </si>
  <si>
    <t>G-23-T;A-50-G</t>
  </si>
  <si>
    <t>0.14588255711763232</t>
  </si>
  <si>
    <t>0.10180613981595517</t>
  </si>
  <si>
    <t>56.81166031634231</t>
  </si>
  <si>
    <t>GATCCAGATCTAACTTGGGGTGTCTTTGTCTTCTTCTTTTGCCAATTCCTCTAATTGTTTGGG</t>
  </si>
  <si>
    <t>G-23-T;A-50-T</t>
  </si>
  <si>
    <t>-0.7942200316557714</t>
  </si>
  <si>
    <t>0.15961816388604252</t>
  </si>
  <si>
    <t>22.18993933706538</t>
  </si>
  <si>
    <t>GATCCAGATCTAACTTGGGGTGTCTTTGTCTTCTTCTTTTGCCAATTCGACTAATTGTTTGGG</t>
  </si>
  <si>
    <t>G-23-T;C-49-G</t>
  </si>
  <si>
    <t>0.10106440783560436</t>
  </si>
  <si>
    <t>0.1020866409892199</t>
  </si>
  <si>
    <t>54.32168173986057</t>
  </si>
  <si>
    <t>GATCCAGATCTAACTTGGGGTGTCTTTGTCTTCTTCTTTTGCCAATTCTACTAATTGTTTGGG</t>
  </si>
  <si>
    <t>G-23-T;C-49-T</t>
  </si>
  <si>
    <t>0.00218485903082824</t>
  </si>
  <si>
    <t>0.11688736430197964</t>
  </si>
  <si>
    <t>49.20739385591028</t>
  </si>
  <si>
    <t>GATCCAGATCTAACTTGGGGTGTCTTTGTCTTCTTCTTTTGCCAATTGCACTAATTGTTTGGG</t>
  </si>
  <si>
    <t>G-23-T;C-48-G</t>
  </si>
  <si>
    <t>-0.5806515486952017</t>
  </si>
  <si>
    <t>0.15570154190089108</t>
  </si>
  <si>
    <t>27.47310390071291</t>
  </si>
  <si>
    <t>GATCCAGATCTAACTTGGGGTGTCTTTGTCTTCTTCTTTTGCCAATTTCACTAATTGTTTGGG</t>
  </si>
  <si>
    <t>G-23-T;C-48-T</t>
  </si>
  <si>
    <t>-1.0332791462509867</t>
  </si>
  <si>
    <t>0.20029369549689865</t>
  </si>
  <si>
    <t>17.471655612574878</t>
  </si>
  <si>
    <t>GATCCAGATCTAACTTGGGGTGTCTTTGTCTTCTTCTTTTGCCACTTCCACTAATTGTTTGGG</t>
  </si>
  <si>
    <t>G-23-T;A-45-C</t>
  </si>
  <si>
    <t>0.13676580515043113</t>
  </si>
  <si>
    <t>0.11126691400283074</t>
  </si>
  <si>
    <t>56.296076297269416</t>
  </si>
  <si>
    <t>GATCCAGATCTAACTTGGGGTGTCTTTGTCTTCTTCTTTTGCCAGTTCCACTAATTGTTTGGG</t>
  </si>
  <si>
    <t>G-23-T;A-45-G</t>
  </si>
  <si>
    <t>0.06458573583032812</t>
  </si>
  <si>
    <t>0.10703477006646538</t>
  </si>
  <si>
    <t>52.37580618255227</t>
  </si>
  <si>
    <t>GATCCAGATCTAACTTGGGGTGTCTTTGTCTTCTTCTTTTGCCATTTCCACTAATTGTTTGGG</t>
  </si>
  <si>
    <t>G-23-T;A-45-T</t>
  </si>
  <si>
    <t>-0.25426424187446517</t>
  </si>
  <si>
    <t>0.12947802551371218</t>
  </si>
  <si>
    <t>38.0764047704764</t>
  </si>
  <si>
    <t>GATCCAGATCTAACTTGGGGTGTCTTTGTCTTCTTCTTTTGCCCATTCCACTAATTGTTTGGG</t>
  </si>
  <si>
    <t>G-23-T;A-44-C</t>
  </si>
  <si>
    <t>-0.5674675625316976</t>
  </si>
  <si>
    <t>0.18063660624628938</t>
  </si>
  <si>
    <t>27.837707103009684</t>
  </si>
  <si>
    <t>GATCCAGATCTAACTTGGGGTGTCTTTGTCTTCTTCTTTTGCCGATTCCACTAATTGTTTGGG</t>
  </si>
  <si>
    <t>G-23-T;A-44-G</t>
  </si>
  <si>
    <t>0.36828918263522675</t>
  </si>
  <si>
    <t>0.0864914480876625</t>
  </si>
  <si>
    <t>70.96226220072208</t>
  </si>
  <si>
    <t>GATCCAGATCTAACTTGGGGTGTCTTTGTCTTCTTCTTTTGCCTATTCCACTAATTGTTTGGG</t>
  </si>
  <si>
    <t>G-23-T;A-44-T</t>
  </si>
  <si>
    <t>-0.8256601988939094</t>
  </si>
  <si>
    <t>0.15055381712226992</t>
  </si>
  <si>
    <t>21.503137095465153</t>
  </si>
  <si>
    <t>GATCCAGATCTAACTTGGGGTGTCTTTGTCTTCTTCTTTTGCGAATTCCACTAATTGTTTGGG</t>
  </si>
  <si>
    <t>G-23-T;C-43-G</t>
  </si>
  <si>
    <t>0.18573971214426727</t>
  </si>
  <si>
    <t>0.09051573611954396</t>
  </si>
  <si>
    <t>59.121742310092614</t>
  </si>
  <si>
    <t>GATCCAGATCTAACTTGGGGTGTCTTTGTCTTCTTCTTTTGCTAATTCCACTAATTGTTTGGG</t>
  </si>
  <si>
    <t>G-23-T;C-43-T</t>
  </si>
  <si>
    <t>-1.7902864155458775</t>
  </si>
  <si>
    <t>0.2453384276788027</t>
  </si>
  <si>
    <t>8.195396705448497</t>
  </si>
  <si>
    <t>GATCCAGATCTAACTTGGGGTGTCTTTGTCTTCTTCTTTTGGCAATTCCACTAATTGTTTGGG</t>
  </si>
  <si>
    <t>G-23-T;C-42-G</t>
  </si>
  <si>
    <t>0.0855640740515794</t>
  </si>
  <si>
    <t>0.10393947476860822</t>
  </si>
  <si>
    <t>53.486169627794176</t>
  </si>
  <si>
    <t>GATCCAGATCTAACTTGGGGTGTCTTTGTCTTCTTCTTTTGTCAATTCCACTAATTGTTTGGG</t>
  </si>
  <si>
    <t>G-23-T;C-42-T</t>
  </si>
  <si>
    <t>-0.7060662997013629</t>
  </si>
  <si>
    <t>0.1295252133840859</t>
  </si>
  <si>
    <t>24.23487557302538</t>
  </si>
  <si>
    <t>GATCCAGATCTAACTTGGGGTGTCTTTGTCTTCTTCTTTTTCCAATTCCACTAATTGTTTGGG</t>
  </si>
  <si>
    <t>G-23-T;G-41-T</t>
  </si>
  <si>
    <t>-1.1247095066975057</t>
  </si>
  <si>
    <t>0.2608904488291493</t>
  </si>
  <si>
    <t>15.945067409877414</t>
  </si>
  <si>
    <t>GATCCAGATCTAACTTGGGGTGTCTTTGTCTTCTTGTTTTGCCAATTCCACTAATTGTTTGGG</t>
  </si>
  <si>
    <t>G-23-T;C-36-G</t>
  </si>
  <si>
    <t>-0.4887647260366002</t>
  </si>
  <si>
    <t>0.12832247855540266</t>
  </si>
  <si>
    <t>30.11713589984709</t>
  </si>
  <si>
    <t>GATCCAGATCTAACTTGGGGTGTCTTTGTCTTCTTTTTTTGCCAATTCCACTAATTGTTTGGG</t>
  </si>
  <si>
    <t>G-23-T;C-36-T</t>
  </si>
  <si>
    <t>-0.3614980737608179</t>
  </si>
  <si>
    <t>0.18776943281878827</t>
  </si>
  <si>
    <t>34.20462815353833</t>
  </si>
  <si>
    <t>GATCCAGATCTAACTTGGGGTGTCTTTGTCTTGTTCTTTTGCCAATTCCACTAATTGTTTGGG</t>
  </si>
  <si>
    <t>G-23-T;C-33-G</t>
  </si>
  <si>
    <t>-1.3420698970515437</t>
  </si>
  <si>
    <t>0.21299666505830991</t>
  </si>
  <si>
    <t>12.830037965583557</t>
  </si>
  <si>
    <t>GATCCAGATCTAACTTGGGGTGTCTTTGTCTTTTTCTTTTGCCAATTCCACTAATTGTTTGGG</t>
  </si>
  <si>
    <t>G-23-T;C-33-T</t>
  </si>
  <si>
    <t>-2.3707357396510718</t>
  </si>
  <si>
    <t>0.5921666774884636</t>
  </si>
  <si>
    <t>4.586527928117492</t>
  </si>
  <si>
    <t>GATCCAGATCTAACTTGGGGTGTCTTTGTGTTCTTCTTTTGCCAATTCCACTAATTGTTTGGG</t>
  </si>
  <si>
    <t>G-23-T;C-30-G</t>
  </si>
  <si>
    <t>-0.2729651159444775</t>
  </si>
  <si>
    <t>0.11001966212238373</t>
  </si>
  <si>
    <t>37.37095950046877</t>
  </si>
  <si>
    <t>GATCCAGATCTAACTTGGGGTGTCTTTGTTTTCTTCTTTTGCCAATTCCACTAATTGTTTGGG</t>
  </si>
  <si>
    <t>G-23-T;C-30-T</t>
  </si>
  <si>
    <t>-1.1064094055066653</t>
  </si>
  <si>
    <t>0.182357129893771</t>
  </si>
  <si>
    <t>16.239550069891692</t>
  </si>
  <si>
    <t>GATCCAGATCTAACTTGGGGTGTCTTTTTCTTCTTCTTTTGCCAATTCCACTAATTGTTTGGG</t>
  </si>
  <si>
    <t>G-23-T;G-28-T</t>
  </si>
  <si>
    <t>-0.3544840153509331</t>
  </si>
  <si>
    <t>0.18381922193336997</t>
  </si>
  <si>
    <t>34.445384766727955</t>
  </si>
  <si>
    <t>GATCCAGATCTAACTTGGGGTGTGTTTGTCTTCTTCTTTTGCCAATTCCACTAATTGTTTGGG</t>
  </si>
  <si>
    <t>G-23-T;C-24-G</t>
  </si>
  <si>
    <t>0.1160466087670525</t>
  </si>
  <si>
    <t>0.11250596162690246</t>
  </si>
  <si>
    <t>55.14166734697775</t>
  </si>
  <si>
    <t>GATCCAGATCTAACTTGGGGTGTTTTTGTCTTCTTCTTTTGCCAATTCCACTAATTGTTTGGG</t>
  </si>
  <si>
    <t>G-23-T;C-24-T</t>
  </si>
  <si>
    <t>0.13259869188402257</t>
  </si>
  <si>
    <t>0.1218954686473571</t>
  </si>
  <si>
    <t>56.06197227862988</t>
  </si>
  <si>
    <t>GATCCAGATCTAACTTGGGGTTACTTTGTCTTCTTCTTTTGCCAATTCCACTAATTGTTTGGG</t>
  </si>
  <si>
    <t>G-22-T;G-23-A</t>
  </si>
  <si>
    <t>-0.8213112873270837</t>
  </si>
  <si>
    <t>0.12877486148358686</t>
  </si>
  <si>
    <t>21.596855976957567</t>
  </si>
  <si>
    <t>GATCCAGATCTAACTTGGGGTTCCTTTGTCTTCTTCTTTTGCCAATTCCACTAATTGTTTGGG</t>
  </si>
  <si>
    <t>G-22-T;G-23-C</t>
  </si>
  <si>
    <t>0.08911040076650223</t>
  </si>
  <si>
    <t>0.1354553821674528</t>
  </si>
  <si>
    <t>53.676185790577534</t>
  </si>
  <si>
    <t>GATCCAGATCTAACTTGGGGTTGATTTGTCTTCTTCTTTTGCCAATTCCACTAATTGTTTGGG</t>
  </si>
  <si>
    <t>G-22-T;C-24-A</t>
  </si>
  <si>
    <t>-0.03554453524079186</t>
  </si>
  <si>
    <t>0.09670226870068768</t>
  </si>
  <si>
    <t>47.385415882794135</t>
  </si>
  <si>
    <t>GATCCAGATCTAACTTGGGGTTGCATTGTCTTCTTCTTTTGCCAATTCCACTAATTGTTTGGG</t>
  </si>
  <si>
    <t>G-22-T;T-25-A</t>
  </si>
  <si>
    <t>0.05090488285902159</t>
  </si>
  <si>
    <t>0.1329347251955141</t>
  </si>
  <si>
    <t>51.664139681230594</t>
  </si>
  <si>
    <t>GATCCAGATCTAACTTGGGGTTGCCTTGTCTTCTTCTTTTGCCAATTCCACTAATTGTTTGGG</t>
  </si>
  <si>
    <t>G-22-T;T-25-C</t>
  </si>
  <si>
    <t>0.05452148018333877</t>
  </si>
  <si>
    <t>0.10540462215081065</t>
  </si>
  <si>
    <t>51.85132635594841</t>
  </si>
  <si>
    <t>GATCCAGATCTAACTTGGGGTTGCGTTGTCTTCTTCTTTTGCCAATTCCACTAATTGTTTGGG</t>
  </si>
  <si>
    <t>G-22-T;T-25-G</t>
  </si>
  <si>
    <t>0.7340165451256968</t>
  </si>
  <si>
    <t>0.10280878485280537</t>
  </si>
  <si>
    <t>GATCCAGATCTAACTTGGGGTTGCTATGTCTTCTTCTTTTGCCAATTCCACTAATTGTTTGGG</t>
  </si>
  <si>
    <t>G-22-T;T-26-A</t>
  </si>
  <si>
    <t>-0.08468598607570108</t>
  </si>
  <si>
    <t>0.13033493301434726</t>
  </si>
  <si>
    <t>45.11311708709452</t>
  </si>
  <si>
    <t>GATCCAGATCTAACTTGGGGTTGCTCTGTCTTCTTCTTTTGCCAATTCCACTAATTGTTTGGG</t>
  </si>
  <si>
    <t>G-22-T;T-26-C</t>
  </si>
  <si>
    <t>0.06598704948783832</t>
  </si>
  <si>
    <t>0.10198621782366882</t>
  </si>
  <si>
    <t>52.449252563768766</t>
  </si>
  <si>
    <t>GATCCAGATCTAACTTGGGGTTGCTGTGTCTTCTTCTTTTGCCAATTCCACTAATTGTTTGGG</t>
  </si>
  <si>
    <t>G-22-T;T-26-G</t>
  </si>
  <si>
    <t>0.8561790371296001</t>
  </si>
  <si>
    <t>0.07508100637284339</t>
  </si>
  <si>
    <t>GATCCAGATCTAACTTGGGGTTGCTTAGTCTTCTTCTTTTGCCAATTCCACTAATTGTTTGGG</t>
  </si>
  <si>
    <t>G-22-T;T-27-A</t>
  </si>
  <si>
    <t>-0.7065123480602085</t>
  </si>
  <si>
    <t>0.1648774403524483</t>
  </si>
  <si>
    <t>24.22406805706577</t>
  </si>
  <si>
    <t>GATCCAGATCTAACTTGGGGTTGCTTCGTCTTCTTCTTTTGCCAATTCCACTAATTGTTTGGG</t>
  </si>
  <si>
    <t>G-22-T;T-27-C</t>
  </si>
  <si>
    <t>0.7118906102839154</t>
  </si>
  <si>
    <t>0.08442456805702893</t>
  </si>
  <si>
    <t>GATCCAGATCTAACTTGGGGTTGCTTGGTCTTCTTCTTTTGCCAATTCCACTAATTGTTTGGG</t>
  </si>
  <si>
    <t>G-22-T;T-27-G</t>
  </si>
  <si>
    <t>-0.14340388695160847</t>
  </si>
  <si>
    <t>0.10371864723696311</t>
  </si>
  <si>
    <t>42.54043978405928</t>
  </si>
  <si>
    <t>GATCCAGATCTAACTTGGGGTTGCTTTATCTTCTTCTTTTGCCAATTCCACTAATTGTTTGGG</t>
  </si>
  <si>
    <t>G-22-T;G-28-A</t>
  </si>
  <si>
    <t>-0.06189812980009651</t>
  </si>
  <si>
    <t>0.14937465306821315</t>
  </si>
  <si>
    <t>46.15295111232955</t>
  </si>
  <si>
    <t>GATCCAGATCTAACTTGGGGTTGCTTTCTCTTCTTCTTTTGCCAATTCCACTAATTGTTTGGG</t>
  </si>
  <si>
    <t>G-22-T;G-28-C</t>
  </si>
  <si>
    <t>-0.6933066337075063</t>
  </si>
  <si>
    <t>0.38728364787996167</t>
  </si>
  <si>
    <t>24.546085737306424</t>
  </si>
  <si>
    <t>GATCCAGATCTAACTTGGGGTTGCTTTGACTTCTTCTTTTGCCAATTCCACTAATTGTTTGGG</t>
  </si>
  <si>
    <t>G-22-T;T-29-A</t>
  </si>
  <si>
    <t>-0.04231904932342445</t>
  </si>
  <si>
    <t>0.11814430169161204</t>
  </si>
  <si>
    <t>47.06548761841678</t>
  </si>
  <si>
    <t>GATCCAGATCTAACTTGGGGTTGCTTTGCCTTCTTCTTTTGCCAATTCCACTAATTGTTTGGG</t>
  </si>
  <si>
    <t>G-22-T;T-29-C</t>
  </si>
  <si>
    <t>-0.12595773836881785</t>
  </si>
  <si>
    <t>0.13682976349028958</t>
  </si>
  <si>
    <t>43.28911840716443</t>
  </si>
  <si>
    <t>GATCCAGATCTAACTTGGGGTTGCTTTGGCTTCTTCTTTTGCCAATTCCACTAATTGTTTGGG</t>
  </si>
  <si>
    <t>G-22-T;T-29-G</t>
  </si>
  <si>
    <t>0.23964244440552773</t>
  </si>
  <si>
    <t>0.10531337925373578</t>
  </si>
  <si>
    <t>62.3960192460105</t>
  </si>
  <si>
    <t>GATCCAGATCTAACTTGGGGTTGCTTTGTATTCTTCTTTTGCCAATTCCACTAATTGTTTGGG</t>
  </si>
  <si>
    <t>G-22-T;C-30-A</t>
  </si>
  <si>
    <t>-1.290857160711112</t>
  </si>
  <si>
    <t>0.2177597283194248</t>
  </si>
  <si>
    <t>13.504215204642499</t>
  </si>
  <si>
    <t>GATCCAGATCTAACTTGGGGTTGCTTTGTCATCTTCTTTTGCCAATTCCACTAATTGTTTGGG</t>
  </si>
  <si>
    <t>G-22-T;T-31-A</t>
  </si>
  <si>
    <t>-0.06284931683815159</t>
  </si>
  <si>
    <t>0.11549087967842235</t>
  </si>
  <si>
    <t>46.10907189544302</t>
  </si>
  <si>
    <t>GATCCAGATCTAACTTGGGGTTGCTTTGTCCTCTTCTTTTGCCAATTCCACTAATTGTTTGGG</t>
  </si>
  <si>
    <t>G-22-T;T-31-C</t>
  </si>
  <si>
    <t>-0.09509684820754685</t>
  </si>
  <si>
    <t>0.13401599587589164</t>
  </si>
  <si>
    <t>44.64588699887349</t>
  </si>
  <si>
    <t>GATCCAGATCTAACTTGGGGTTGCTTTGTCGTCTTCTTTTGCCAATTCCACTAATTGTTTGGG</t>
  </si>
  <si>
    <t>G-22-T;T-31-G</t>
  </si>
  <si>
    <t>0.3927240084089274</t>
  </si>
  <si>
    <t>0.09174241644510384</t>
  </si>
  <si>
    <t>72.7175707082753</t>
  </si>
  <si>
    <t>GATCCAGATCTAACTTGGGGTTGCTTTGTCTACTTCTTTTGCCAATTCCACTAATTGTTTGGG</t>
  </si>
  <si>
    <t>G-22-T;T-32-A</t>
  </si>
  <si>
    <t>0.014491662485248469</t>
  </si>
  <si>
    <t>0.12814824436264363</t>
  </si>
  <si>
    <t>49.81672132673326</t>
  </si>
  <si>
    <t>GATCCAGATCTAACTTGGGGTTGCTTTGTCTCCTTCTTTTGCCAATTCCACTAATTGTTTGGG</t>
  </si>
  <si>
    <t>G-22-T;T-32-C</t>
  </si>
  <si>
    <t>0.08160140883347178</t>
  </si>
  <si>
    <t>0.12034801645986996</t>
  </si>
  <si>
    <t>53.274641228672685</t>
  </si>
  <si>
    <t>GATCCAGATCTAACTTGGGGTTGCTTTGTCTGCTTCTTTTGCCAATTCCACTAATTGTTTGGG</t>
  </si>
  <si>
    <t>G-22-T;T-32-G</t>
  </si>
  <si>
    <t>0.2874024361540762</t>
  </si>
  <si>
    <t>0.12136085289412536</t>
  </si>
  <si>
    <t>65.44836236976911</t>
  </si>
  <si>
    <t>GATCCAGATCTAACTTGGGGTTGCTTTGTCTTATTCTTTTGCCAATTCCACTAATTGTTTGGG</t>
  </si>
  <si>
    <t>G-22-T;C-33-A</t>
  </si>
  <si>
    <t>-1.6808532578844821</t>
  </si>
  <si>
    <t>0.45209141497328414</t>
  </si>
  <si>
    <t>9.143157423094479</t>
  </si>
  <si>
    <t>GATCCAGATCTAACTTGGGGTTGCTTTGTCTTCATCTTTTGCCAATTCCACTAATTGTTTGGG</t>
  </si>
  <si>
    <t>G-22-T;T-34-A</t>
  </si>
  <si>
    <t>0.2918299262037562</t>
  </si>
  <si>
    <t>0.1088052846039341</t>
  </si>
  <si>
    <t>65.73877677195917</t>
  </si>
  <si>
    <t>GATCCAGATCTAACTTGGGGTTGCTTTGTCTTCCTCTTTTGCCAATTCCACTAATTGTTTGGG</t>
  </si>
  <si>
    <t>G-22-T;T-34-C</t>
  </si>
  <si>
    <t>-0.5178187622590036</t>
  </si>
  <si>
    <t>0.16472406777540705</t>
  </si>
  <si>
    <t>29.254700819458527</t>
  </si>
  <si>
    <t>GATCCAGATCTAACTTGGGGTTGCTTTGTCTTCGTCTTTTGCCAATTCCACTAATTGTTTGGG</t>
  </si>
  <si>
    <t>G-22-T;T-34-G</t>
  </si>
  <si>
    <t>0.33368434953262216</t>
  </si>
  <si>
    <t>0.08544096856732807</t>
  </si>
  <si>
    <t>68.54862752790288</t>
  </si>
  <si>
    <t>GATCCAGATCTAACTTGGGGTTGCTTTGTCTTCTACTTTTGCCAATTCCACTAATTGTTTGGG</t>
  </si>
  <si>
    <t>G-22-T;T-35-A</t>
  </si>
  <si>
    <t>-0.17312356552429392</t>
  </si>
  <si>
    <t>0.13700457162993307</t>
  </si>
  <si>
    <t>41.29475396568044</t>
  </si>
  <si>
    <t>GATCCAGATCTAACTTGGGGTTGCTTTGTCTTCTCCTTTTGCCAATTCCACTAATTGTTTGGG</t>
  </si>
  <si>
    <t>G-22-T;T-35-C</t>
  </si>
  <si>
    <t>-0.5541909008837693</t>
  </si>
  <si>
    <t>0.17492071781082716</t>
  </si>
  <si>
    <t>28.209763288141144</t>
  </si>
  <si>
    <t>GATCCAGATCTAACTTGGGGTTGCTTTGTCTTCTGCTTTTGCCAATTCCACTAATTGTTTGGG</t>
  </si>
  <si>
    <t>G-22-T;T-35-G</t>
  </si>
  <si>
    <t>-0.005491007398060327</t>
  </si>
  <si>
    <t>0.11532794055459164</t>
  </si>
  <si>
    <t>48.83113039481143</t>
  </si>
  <si>
    <t>GATCCAGATCTAACTTGGGGTTGCTTTGTCTTCTTATTTTGCCAATTCCACTAATTGTTTGGG</t>
  </si>
  <si>
    <t>G-22-T;C-36-A</t>
  </si>
  <si>
    <t>-0.5163095581315797</t>
  </si>
  <si>
    <t>0.15816270425484208</t>
  </si>
  <si>
    <t>29.29888546812227</t>
  </si>
  <si>
    <t>GATCCAGATCTAACTTGGGGTTGCTTTGTCTTCTTCATTTGCCAATTCCACTAATTGTTTGGG</t>
  </si>
  <si>
    <t>G-22-T;T-37-A</t>
  </si>
  <si>
    <t>0.24985443290185955</t>
  </si>
  <si>
    <t>0.09915249391991621</t>
  </si>
  <si>
    <t>63.03647125527358</t>
  </si>
  <si>
    <t>GATCCAGATCTAACTTGGGGTTGCTTTGTCTTCTTCCTTTGCCAATTCCACTAATTGTTTGGG</t>
  </si>
  <si>
    <t>G-22-T;T-37-C</t>
  </si>
  <si>
    <t>3.621189474697223e-4</t>
  </si>
  <si>
    <t>0.13848325336819556</t>
  </si>
  <si>
    <t>49.11778325995413</t>
  </si>
  <si>
    <t>GATCCAGATCTAACTTGGGGTTGCTTTGTCTTCTTCGTTTGCCAATTCCACTAATTGTTTGGG</t>
  </si>
  <si>
    <t>G-22-T;T-37-G</t>
  </si>
  <si>
    <t>0.41247984125289416</t>
  </si>
  <si>
    <t>0.08676767465514607</t>
  </si>
  <si>
    <t>74.16845136918214</t>
  </si>
  <si>
    <t>GATCCAGATCTAACTTGGGGTTGCTTTGTCTTCTTCTATTGCCAATTCCACTAATTGTTTGGG</t>
  </si>
  <si>
    <t>G-22-T;T-38-A</t>
  </si>
  <si>
    <t>-0.1300021306718155</t>
  </si>
  <si>
    <t>0.13375839760548378</t>
  </si>
  <si>
    <t>43.114393795477994</t>
  </si>
  <si>
    <t>GATCCAGATCTAACTTGGGGTTGCTTTGTCTTCTTCTCTTGCCAATTCCACTAATTGTTTGGG</t>
  </si>
  <si>
    <t>G-22-T;T-38-C</t>
  </si>
  <si>
    <t>0.17874559576590832</t>
  </si>
  <si>
    <t>0.11337785063623872</t>
  </si>
  <si>
    <t>58.70968064725341</t>
  </si>
  <si>
    <t>GATCCAGATCTAACTTGGGGTTGCTTTGTCTTCTTCTGTTGCCAATTCCACTAATTGTTTGGG</t>
  </si>
  <si>
    <t>G-22-T;T-38-G</t>
  </si>
  <si>
    <t>-0.027779829327020375</t>
  </si>
  <si>
    <t>0.11306778041590165</t>
  </si>
  <si>
    <t>47.75478185502567</t>
  </si>
  <si>
    <t>GATCCAGATCTAACTTGGGGTTGCTTTGTCTTCTTCTTATGCCAATTCCACTAATTGTTTGGG</t>
  </si>
  <si>
    <t>G-22-T;T-39-A</t>
  </si>
  <si>
    <t>-0.024485145038915787</t>
  </si>
  <si>
    <t>0.11793457826594833</t>
  </si>
  <si>
    <t>47.91237825712188</t>
  </si>
  <si>
    <t>GATCCAGATCTAACTTGGGGTTGCTTTGTCTTCTTCTTCTGCCAATTCCACTAATTGTTTGGG</t>
  </si>
  <si>
    <t>G-22-T;T-39-C</t>
  </si>
  <si>
    <t>0.3448710382890756</t>
  </si>
  <si>
    <t>0.09481377217318795</t>
  </si>
  <si>
    <t>69.31976488374424</t>
  </si>
  <si>
    <t>GATCCAGATCTAACTTGGGGTTGCTTTGTCTTCTTCTTGTGCCAATTCCACTAATTGTTTGGG</t>
  </si>
  <si>
    <t>G-22-T;T-39-G</t>
  </si>
  <si>
    <t>-0.04839432800204228</t>
  </si>
  <si>
    <t>0.11928619018978658</t>
  </si>
  <si>
    <t>46.78041847902323</t>
  </si>
  <si>
    <t>GATCCAGATCTAACTTGGGGTTGCTTTGTCTTCTTCTTTAGCCAATTCCACTAATTGTTTGGG</t>
  </si>
  <si>
    <t>G-22-T;T-40-A</t>
  </si>
  <si>
    <t>-2.062823440875446</t>
  </si>
  <si>
    <t>0.4577417292492669</t>
  </si>
  <si>
    <t>6.240345777612591</t>
  </si>
  <si>
    <t>GATCCAGATCTAACTTGGGGTTGCTTTGTCTTCTTCTTTCGCCAATTCCACTAATTGTTTGGG</t>
  </si>
  <si>
    <t>G-22-T;T-40-C</t>
  </si>
  <si>
    <t>-0.0520612847163789</t>
  </si>
  <si>
    <t>0.11504930207026903</t>
  </si>
  <si>
    <t>46.60919084341482</t>
  </si>
  <si>
    <t>GATCCAGATCTAACTTGGGGTTGCTTTGTCTTCTTCTTTGGCCAATTCCACTAATTGTTTGGG</t>
  </si>
  <si>
    <t>G-22-T;T-40-G</t>
  </si>
  <si>
    <t>0.3336011329098539</t>
  </si>
  <si>
    <t>0.09506403345463395</t>
  </si>
  <si>
    <t>68.54292337996786</t>
  </si>
  <si>
    <t>GATCCAGATCTAACTTGGGGTTGCTTTGTCTTCTTCTTTTACCAATTCCACTAATTGTTTGGG</t>
  </si>
  <si>
    <t>G-22-T;G-41-A</t>
  </si>
  <si>
    <t>-0.5040603715680851</t>
  </si>
  <si>
    <t>0.12589957673821747</t>
  </si>
  <si>
    <t>29.659980024667156</t>
  </si>
  <si>
    <t>GATCCAGATCTAACTTGGGGTTGCTTTGTCTTCTTCTTTTCCCAATTCCACTAATTGTTTGGG</t>
  </si>
  <si>
    <t>G-22-T;G-41-C</t>
  </si>
  <si>
    <t>-0.9967924713887304</t>
  </si>
  <si>
    <t>0.2672883877047652</t>
  </si>
  <si>
    <t>18.120910784769134</t>
  </si>
  <si>
    <t>GATCCAGATCTAACTTGGGGTTGCTTTGTCTTCTTCTTTTGACAATTCCACTAATTGTTTGGG</t>
  </si>
  <si>
    <t>G-22-T;C-42-A</t>
  </si>
  <si>
    <t>-0.4492714982850377</t>
  </si>
  <si>
    <t>0.14877105213689157</t>
  </si>
  <si>
    <t>31.3303581525505</t>
  </si>
  <si>
    <t>GATCCAGATCTAACTTGGGGTTGCTTTGTCTTCTTCTTTTGCAAATTCCACTAATTGTTTGGG</t>
  </si>
  <si>
    <t>G-22-T;C-43-A</t>
  </si>
  <si>
    <t>-0.2238766154414319</t>
  </si>
  <si>
    <t>0.12594684269659823</t>
  </si>
  <si>
    <t>39.251215792706624</t>
  </si>
  <si>
    <t>GATCCAGATCTAACTTGGGGTTGCTTTGTCTTCTTCTTTTGCCAAATCCACTAATTGTTTGGG</t>
  </si>
  <si>
    <t>G-22-T;T-46-A</t>
  </si>
  <si>
    <t>-0.018496441719437914</t>
  </si>
  <si>
    <t>0.11050240624112226</t>
  </si>
  <si>
    <t>48.20017217188755</t>
  </si>
  <si>
    <t>GATCCAGATCTAACTTGGGGTTGCTTTGTCTTCTTCTTTTGCCAACTCCACTAATTGTTTGGG</t>
  </si>
  <si>
    <t>G-22-T;T-46-C</t>
  </si>
  <si>
    <t>-0.13836480373879176</t>
  </si>
  <si>
    <t>0.16976727967869437</t>
  </si>
  <si>
    <t>42.755345609462566</t>
  </si>
  <si>
    <t>GATCCAGATCTAACTTGGGGTTGCTTTGTCTTCTTCTTTTGCCAAGTCCACTAATTGTTTGGG</t>
  </si>
  <si>
    <t>G-22-T;T-46-G</t>
  </si>
  <si>
    <t>0.158072372381184</t>
  </si>
  <si>
    <t>0.11010487236159536</t>
  </si>
  <si>
    <t>57.50842203098301</t>
  </si>
  <si>
    <t>GATCCAGATCTAACTTGGGGTTGCTTTGTCTTCTTCTTTTGCCAATACCACTAATTGTTTGGG</t>
  </si>
  <si>
    <t>G-22-T;T-47-A</t>
  </si>
  <si>
    <t>-0.0358112104609872</t>
  </si>
  <si>
    <t>0.1588104839651119</t>
  </si>
  <si>
    <t>47.37278105135265</t>
  </si>
  <si>
    <t>GATCCAGATCTAACTTGGGGTTGCTTTGTCTTCTTCTTTTGCCAATCCCACTAATTGTTTGGG</t>
  </si>
  <si>
    <t>G-22-T;T-47-C</t>
  </si>
  <si>
    <t>-1.1896266516155112</t>
  </si>
  <si>
    <t>0.2540715664859377</t>
  </si>
  <si>
    <t>14.942841910257613</t>
  </si>
  <si>
    <t>GATCCAGATCTAACTTGGGGTTGCTTTGTCTTCTTCTTTTGCCAATGCCACTAATTGTTTGGG</t>
  </si>
  <si>
    <t>G-22-T;T-47-G</t>
  </si>
  <si>
    <t>-0.30226214616216096</t>
  </si>
  <si>
    <t>0.14578683172059553</t>
  </si>
  <si>
    <t>36.29198393465772</t>
  </si>
  <si>
    <t>GATCCAGATCTAACTTGGGGTTGCTTTGTCTTCTTCTTTTGCCAATTACACTAATTGTTTGGG</t>
  </si>
  <si>
    <t>G-22-T;C-48-A</t>
  </si>
  <si>
    <t>-0.8744392770021445</t>
  </si>
  <si>
    <t>0.19165429779790258</t>
  </si>
  <si>
    <t>20.47940522083838</t>
  </si>
  <si>
    <t>GATCCAGATCTAACTTGGGGTTGCTTTGTCTTCTTCTTTTGCCAATTCAACTAATTGTTTGGG</t>
  </si>
  <si>
    <t>G-22-T;C-49-A</t>
  </si>
  <si>
    <t>0.14540084003174303</t>
  </si>
  <si>
    <t>0.10820882975407872</t>
  </si>
  <si>
    <t>56.78429975944315</t>
  </si>
  <si>
    <t>GATCCAGATCTAACTTGGGGTTGCTTTGTCTTCTTCTTTTGCCAATTCCAATAATTGTTTGGG</t>
  </si>
  <si>
    <t>G-22-T;C-51-A</t>
  </si>
  <si>
    <t>-0.9059218697895108</t>
  </si>
  <si>
    <t>0.22018441944155148</t>
  </si>
  <si>
    <t>19.8447038905176</t>
  </si>
  <si>
    <t>GATCCAGATCTAACTTGGGGTTGCTTTGTCTTCTTCTTTTGCCAATTCCACAAATTGTTTGGG</t>
  </si>
  <si>
    <t>G-22-T;T-52-A</t>
  </si>
  <si>
    <t>0.479159022421239</t>
  </si>
  <si>
    <t>0.11991824509947975</t>
  </si>
  <si>
    <t>79.28255025663161</t>
  </si>
  <si>
    <t>GATCCAGATCTAACTTGGGGTTGCTTTGTCTTCTTCTTTTGCCAATTCCACCAATTGTTTGGG</t>
  </si>
  <si>
    <t>G-22-T;T-52-C</t>
  </si>
  <si>
    <t>0.14533173282780515</t>
  </si>
  <si>
    <t>0.11160829467721936</t>
  </si>
  <si>
    <t>56.78037569085147</t>
  </si>
  <si>
    <t>GATCCAGATCTAACTTGGGGTTGCTTTGTCTTCTTCTTTTGCCAATTCCACGAATTGTTTGGG</t>
  </si>
  <si>
    <t>G-22-T;T-52-G</t>
  </si>
  <si>
    <t>0.0724294658949359</t>
  </si>
  <si>
    <t>0.10547780147846625</t>
  </si>
  <si>
    <t>52.7882432762138</t>
  </si>
  <si>
    <t>GATCCAGATCTAACTTGGGGTTGCTTTGTCTTCTTCTTTTGCCAATTCCACTAAATGTTTGGG</t>
  </si>
  <si>
    <t>G-22-T;T-55-A</t>
  </si>
  <si>
    <t>-0.067682566563661</t>
  </si>
  <si>
    <t>0.15169456976591508</t>
  </si>
  <si>
    <t>45.886752930684935</t>
  </si>
  <si>
    <t>GATCCAGATCTAACTTGGGGTTGCTTTGTCTTCTTCTTTTGCCAATTCCACTAACTGTTTGGG</t>
  </si>
  <si>
    <t>G-22-T;T-55-C</t>
  </si>
  <si>
    <t>-0.2906855934699802</t>
  </si>
  <si>
    <t>0.1402064675372136</t>
  </si>
  <si>
    <t>36.7145612740457</t>
  </si>
  <si>
    <t>GATCCAGATCTAACTTGGGGTTGCTTTGTCTTCTTCTTTTGCCAATTCCACTAAGTGTTTGGG</t>
  </si>
  <si>
    <t>G-22-T;T-55-G</t>
  </si>
  <si>
    <t>0.15158782404662013</t>
  </si>
  <si>
    <t>0.13944531607935218</t>
  </si>
  <si>
    <t>57.1367123758034</t>
  </si>
  <si>
    <t>GATCCAGATCTAACTTGGGGTTGCTTTGTCTTCTTCTTTTGCCAATTCCACTAATAGTTTGGG</t>
  </si>
  <si>
    <t>G-22-T;T-56-A</t>
  </si>
  <si>
    <t>-0.26723859185751214</t>
  </si>
  <si>
    <t>0.14387252467150818</t>
  </si>
  <si>
    <t>37.58557912592571</t>
  </si>
  <si>
    <t>GATCCAGATCTAACTTGGGGTTGCTTTGTCTTCTTCTTTTGCCAATTCCACTAATCGTTTGGG</t>
  </si>
  <si>
    <t>G-22-T;T-56-C</t>
  </si>
  <si>
    <t>0.004230636346245972</t>
  </si>
  <si>
    <t>0.14002883462240523</t>
  </si>
  <si>
    <t>49.30816426777747</t>
  </si>
  <si>
    <t>GATCCAGATCTAACTTGGGGTTGCTTTGTCTTCTTCTTTTGCCAATTCCACTAATGGTTTGGG</t>
  </si>
  <si>
    <t>G-22-T;T-56-G</t>
  </si>
  <si>
    <t>0.24271957025779078</t>
  </si>
  <si>
    <t>0.1360370648638738</t>
  </si>
  <si>
    <t>62.58831535784634</t>
  </si>
  <si>
    <t>GATCCAGATCTAACTTGGGGTTGCTTTGTCTTCTTCTTTTGCCAATTCCACTAATTATTTGGG</t>
  </si>
  <si>
    <t>G-22-T;G-57-A</t>
  </si>
  <si>
    <t>0.2032235608508311</t>
  </si>
  <si>
    <t>0.10268912338652002</t>
  </si>
  <si>
    <t>60.16450711597032</t>
  </si>
  <si>
    <t>GATCCAGATCTAACTTGGGGTTGCTTTGTCTTCTTCTTTTGCCAATTCCACTAATTCTTTGGG</t>
  </si>
  <si>
    <t>G-22-T;G-57-C</t>
  </si>
  <si>
    <t>-0.20263447103073878</t>
  </si>
  <si>
    <t>0.15855971913240768</t>
  </si>
  <si>
    <t>40.09391446304853</t>
  </si>
  <si>
    <t>GATCCAGATCTAACTTGGGGTTGCTTTGTCTTCTTCTTTTGCCAATTCCACTAATTGATTGGG</t>
  </si>
  <si>
    <t>G-22-T;T-58-A</t>
  </si>
  <si>
    <t>0.01547019895106952</t>
  </si>
  <si>
    <t>0.13388501729564856</t>
  </si>
  <si>
    <t>49.865492663533196</t>
  </si>
  <si>
    <t>GATCCAGATCTAACTTGGGGTTGCTTTGTCTTCTTCTTTTGCCAATTCCACTAATTGCTTGGG</t>
  </si>
  <si>
    <t>G-22-T;T-58-C</t>
  </si>
  <si>
    <t>-0.3940981449538638</t>
  </si>
  <si>
    <t>0.14919896746233471</t>
  </si>
  <si>
    <t>33.10753466448537</t>
  </si>
  <si>
    <t>GATCCAGATCTAACTTGGGGTTGCTTTGTCTTCTTCTTTTGCCAATTCCACTAATTGGTTGGG</t>
  </si>
  <si>
    <t>G-22-T;T-58-G</t>
  </si>
  <si>
    <t>-0.27824603823497485</t>
  </si>
  <si>
    <t>0.149215019758842</t>
  </si>
  <si>
    <t>37.17412655461297</t>
  </si>
  <si>
    <t>GATCCAGATCTAACTTGGGGTTGCTTTGTCTTCTTCTTTTGCCAATTCCACTAATTGTATGGG</t>
  </si>
  <si>
    <t>G-22-T;T-59-A</t>
  </si>
  <si>
    <t>-0.004566841200918562</t>
  </si>
  <si>
    <t>0.155858888028694</t>
  </si>
  <si>
    <t>48.87627933423895</t>
  </si>
  <si>
    <t>GATCCAGATCTAACTTGGGGTTGCTTTGTCTTCTTCTTTTGCCAATTCCACTAATTGTCTGGG</t>
  </si>
  <si>
    <t>G-22-T;T-59-C</t>
  </si>
  <si>
    <t>-0.292136059727254</t>
  </si>
  <si>
    <t>0.12437560239517198</t>
  </si>
  <si>
    <t>36.66134664410929</t>
  </si>
  <si>
    <t>GATCCAGATCTAACTTGGGGTTGCTTTGTCTTCTTCTTTTGCCAATTCCACTAATTGTGTGGG</t>
  </si>
  <si>
    <t>G-22-T;T-59-G</t>
  </si>
  <si>
    <t>0.03059026160232997</t>
  </si>
  <si>
    <t>0.1748388795662046</t>
  </si>
  <si>
    <t>50.625190906025104</t>
  </si>
  <si>
    <t>GATCCAGATCTAACTTGGGGTTGCTTTGTCTTCTTCTTTTGCCAATTCCACTAATTGTTAGGG</t>
  </si>
  <si>
    <t>G-22-T;T-60-A</t>
  </si>
  <si>
    <t>-1.0975387337561042</t>
  </si>
  <si>
    <t>0.27794497215648833</t>
  </si>
  <si>
    <t>16.384246616892344</t>
  </si>
  <si>
    <t>GATCCAGATCTAACTTGGGGTTGCTTTGTCTTCTTCTTTTGCCAATTCCACTAATTGTTCGGG</t>
  </si>
  <si>
    <t>G-22-T;T-60-C</t>
  </si>
  <si>
    <t>-0.24258163295501375</t>
  </si>
  <si>
    <t>0.12080392426869364</t>
  </si>
  <si>
    <t>38.52384506244056</t>
  </si>
  <si>
    <t>GATCCAGATCTAACTTGGGGTTGCTTTGTCTTCTTCTTTTGCCAATTCCACTAATTGTTGGGG</t>
  </si>
  <si>
    <t>G-22-T;T-60-G</t>
  </si>
  <si>
    <t>-1.1660846026005895</t>
  </si>
  <si>
    <t>0.1832360707354366</t>
  </si>
  <si>
    <t>15.29880058517828</t>
  </si>
  <si>
    <t>GATCCAGATCTAACTTGGGGTTGCTTTGTCTTCTTCTTTTGCCAATTCCACTAATTGTTTAGG</t>
  </si>
  <si>
    <t>G-22-T;G-61-A</t>
  </si>
  <si>
    <t>-1.2283575758959349</t>
  </si>
  <si>
    <t>0.14747831725310973</t>
  </si>
  <si>
    <t>14.375156289028286</t>
  </si>
  <si>
    <t>GATCCAGATCTAACTTGGGGTTGCTTTGTCTTCTTCTTTTGCCAATTCCACTAATTGTTTCGG</t>
  </si>
  <si>
    <t>G-22-T;G-61-C</t>
  </si>
  <si>
    <t>0.0797357866282073</t>
  </si>
  <si>
    <t>0.11686983387877298</t>
  </si>
  <si>
    <t>53.17534352981579</t>
  </si>
  <si>
    <t>GATCCAGATCTAACTTGGGGTTGCTTTGTCTTCTTCTTTTGCCAATTCCACTAATTGTTTGAG</t>
  </si>
  <si>
    <t>G-22-T;G-62-A</t>
  </si>
  <si>
    <t>0.6617659930625804</t>
  </si>
  <si>
    <t>0.07630864998154697</t>
  </si>
  <si>
    <t>95.16621818863044</t>
  </si>
  <si>
    <t>GATCCAGATCTAACTTGGGGTTGCTTTGTCTTCTTCTTTTGCCAATTCCACTAATTGTTTGCG</t>
  </si>
  <si>
    <t>G-22-T;G-62-C</t>
  </si>
  <si>
    <t>-0.03647279772205607</t>
  </si>
  <si>
    <t>0.12107827901719637</t>
  </si>
  <si>
    <t>47.34145018808047</t>
  </si>
  <si>
    <t>GATCCAGATCTAACTTGGGGTTGCTTTGTCTTCTTCTTTTGCCAATTCCACTAATTGTTTGGA</t>
  </si>
  <si>
    <t>G-22-T;G-63-A</t>
  </si>
  <si>
    <t>-2.2104189951984012</t>
  </si>
  <si>
    <t>0.6893412856795708</t>
  </si>
  <si>
    <t>5.384045480238031</t>
  </si>
  <si>
    <t>GATCCAGATCTAACTTGGGGTTGCTTTGTCTTCTTCTTTTGCCAATTCCACTAATTGTTTGGC</t>
  </si>
  <si>
    <t>G-22-T;G-63-C</t>
  </si>
  <si>
    <t>-1.9411227586266342</t>
  </si>
  <si>
    <t>1.207693501227875</t>
  </si>
  <si>
    <t>7.047946347585868</t>
  </si>
  <si>
    <t>GATCCAGATCTAACTTGGGGTTGCTTTGTCTTCTTCTTTTGCCAATTCCACTAATTGTTTGGG</t>
  </si>
  <si>
    <t>G-22-T</t>
  </si>
  <si>
    <t>-0.175413972398051</t>
  </si>
  <si>
    <t>0.0199306641921063</t>
  </si>
  <si>
    <t>41.200280410088304</t>
  </si>
  <si>
    <t>GATCCAGATCTAACTTGGGGTTGCTTTGTCTTCTTCTTTTGCCAATTCCACTAATTGTTTGTG</t>
  </si>
  <si>
    <t>G-22-T;G-62-T</t>
  </si>
  <si>
    <t>-0.2783158536622672</t>
  </si>
  <si>
    <t>0.14018890179248164</t>
  </si>
  <si>
    <t>37.17153131767818</t>
  </si>
  <si>
    <t>GATCCAGATCTAACTTGGGGTTGCTTTGTCTTCTTCTTTTGCCAATTCCACTAATTGTTTTGG</t>
  </si>
  <si>
    <t>G-22-T;G-61-T</t>
  </si>
  <si>
    <t>-0.09515178382839387</t>
  </si>
  <si>
    <t>0.12416443428989503</t>
  </si>
  <si>
    <t>44.64343441672062</t>
  </si>
  <si>
    <t>GATCCAGATCTAACTTGGGGTTGCTTTGTCTTCTTCTTTTGCCAATTCCACTAATTTTTTGGG</t>
  </si>
  <si>
    <t>G-22-T;G-57-T</t>
  </si>
  <si>
    <t>0.3016937039386881</t>
  </si>
  <si>
    <t>0.13218001324272527</t>
  </si>
  <si>
    <t>66.39041799329327</t>
  </si>
  <si>
    <t>GATCCAGATCTAACTTGGGGTTGCTTTGTCTTCTTCTTTTGCCAATTCCACTACTTGTTTGGG</t>
  </si>
  <si>
    <t>G-22-T;A-54-C</t>
  </si>
  <si>
    <t>0.5317256983816311</t>
  </si>
  <si>
    <t>0.10175289107293241</t>
  </si>
  <si>
    <t>83.56165421139073</t>
  </si>
  <si>
    <t>GATCCAGATCTAACTTGGGGTTGCTTTGTCTTCTTCTTTTGCCAATTCCACTAGTTGTTTGGG</t>
  </si>
  <si>
    <t>G-22-T;A-54-G</t>
  </si>
  <si>
    <t>-0.6284873572500584</t>
  </si>
  <si>
    <t>0.19055467314840002</t>
  </si>
  <si>
    <t>26.18984335888498</t>
  </si>
  <si>
    <t>GATCCAGATCTAACTTGGGGTTGCTTTGTCTTCTTCTTTTGCCAATTCCACTATTTGTTTGGG</t>
  </si>
  <si>
    <t>G-22-T;A-54-T</t>
  </si>
  <si>
    <t>-0.43640772058129484</t>
  </si>
  <si>
    <t>0.16646989636550205</t>
  </si>
  <si>
    <t>31.735988289645107</t>
  </si>
  <si>
    <t>GATCCAGATCTAACTTGGGGTTGCTTTGTCTTCTTCTTTTGCCAATTCCACTCATTGTTTGGG</t>
  </si>
  <si>
    <t>G-22-T;A-53-C</t>
  </si>
  <si>
    <t>-0.10110935883000911</t>
  </si>
  <si>
    <t>0.1302579701970121</t>
  </si>
  <si>
    <t>44.37825849489177</t>
  </si>
  <si>
    <t>GATCCAGATCTAACTTGGGGTTGCTTTGTCTTCTTCTTTTGCCAATTCCACTGATTGTTTGGG</t>
  </si>
  <si>
    <t>G-22-T;A-53-G</t>
  </si>
  <si>
    <t>0.7411491453842093</t>
  </si>
  <si>
    <t>0.12645918423549646</t>
  </si>
  <si>
    <t>GATCCAGATCTAACTTGGGGTTGCTTTGTCTTCTTCTTTTGCCAATTCCACTTATTGTTTGGG</t>
  </si>
  <si>
    <t>G-22-T;A-53-T</t>
  </si>
  <si>
    <t>-0.24102560056413108</t>
  </si>
  <si>
    <t>0.15134598921741022</t>
  </si>
  <si>
    <t>38.58383607505409</t>
  </si>
  <si>
    <t>GATCCAGATCTAACTTGGGGTTGCTTTGTCTTCTTCTTTTGCCAATTCCAGTAATTGTTTGGG</t>
  </si>
  <si>
    <t>G-22-T;C-51-G</t>
  </si>
  <si>
    <t>-0.001123992257697659</t>
  </si>
  <si>
    <t>0.09882141744769049</t>
  </si>
  <si>
    <t>49.04484298398345</t>
  </si>
  <si>
    <t>GATCCAGATCTAACTTGGGGTTGCTTTGTCTTCTTCTTTTGCCAATTCCATTAATTGTTTGGG</t>
  </si>
  <si>
    <t>G-22-T;C-51-T</t>
  </si>
  <si>
    <t>-1.0464802146552068</t>
  </si>
  <si>
    <t>0.20579750401649147</t>
  </si>
  <si>
    <t>17.24252679179594</t>
  </si>
  <si>
    <t>GATCCAGATCTAACTTGGGGTTGCTTTGTCTTCTTCTTTTGCCAATTCCCCTAATTGTTTGGG</t>
  </si>
  <si>
    <t>G-22-T;A-50-C</t>
  </si>
  <si>
    <t>-1.7805121389685348</t>
  </si>
  <si>
    <t>0.6331187794262609</t>
  </si>
  <si>
    <t>8.275893537795744</t>
  </si>
  <si>
    <t>GATCCAGATCTAACTTGGGGTTGCTTTGTCTTCTTCTTTTGCCAATTCCGCTAATTGTTTGGG</t>
  </si>
  <si>
    <t>G-22-T;A-50-G</t>
  </si>
  <si>
    <t>-0.23553772832364728</t>
  </si>
  <si>
    <t>0.1145198923108906</t>
  </si>
  <si>
    <t>38.7961613119902</t>
  </si>
  <si>
    <t>GATCCAGATCTAACTTGGGGTTGCTTTGTCTTCTTCTTTTGCCAATTCCTCTAATTGTTTGGG</t>
  </si>
  <si>
    <t>G-22-T;A-50-T</t>
  </si>
  <si>
    <t>-0.6844759674102768</t>
  </si>
  <si>
    <t>0.1714504115191785</t>
  </si>
  <si>
    <t>24.763803912817608</t>
  </si>
  <si>
    <t>GATCCAGATCTAACTTGGGGTTGCTTTGTCTTCTTCTTTTGCCAATTCGACTAATTGTTTGGG</t>
  </si>
  <si>
    <t>G-22-T;C-49-G</t>
  </si>
  <si>
    <t>0.40602047262072993</t>
  </si>
  <si>
    <t>0.09627684851295182</t>
  </si>
  <si>
    <t>73.69091395637858</t>
  </si>
  <si>
    <t>GATCCAGATCTAACTTGGGGTTGCTTTGTCTTCTTCTTTTGCCAATTCTACTAATTGTTTGGG</t>
  </si>
  <si>
    <t>G-22-T;C-49-T</t>
  </si>
  <si>
    <t>-0.26224790720143665</t>
  </si>
  <si>
    <t>0.12893018738591872</t>
  </si>
  <si>
    <t>37.77362574935304</t>
  </si>
  <si>
    <t>GATCCAGATCTAACTTGGGGTTGCTTTGTCTTCTTCTTTTGCCAATTGCACTAATTGTTTGGG</t>
  </si>
  <si>
    <t>G-22-T;C-48-G</t>
  </si>
  <si>
    <t>-0.9106690523914301</t>
  </si>
  <si>
    <t>0.15674231319008824</t>
  </si>
  <si>
    <t>19.750720711622485</t>
  </si>
  <si>
    <t>GATCCAGATCTAACTTGGGGTTGCTTTGTCTTCTTCTTTTGCCAATTTCACTAATTGTTTGGG</t>
  </si>
  <si>
    <t>G-22-T;C-48-T</t>
  </si>
  <si>
    <t>-1.4630240351844448</t>
  </si>
  <si>
    <t>0.2508468873931163</t>
  </si>
  <si>
    <t>11.368370703123812</t>
  </si>
  <si>
    <t>GATCCAGATCTAACTTGGGGTTGCTTTGTCTTCTTCTTTTGCCACTTCCACTAATTGTTTGGG</t>
  </si>
  <si>
    <t>G-22-T;A-45-C</t>
  </si>
  <si>
    <t>-0.15616181845788515</t>
  </si>
  <si>
    <t>0.14087322909186933</t>
  </si>
  <si>
    <t>42.00115913448216</t>
  </si>
  <si>
    <t>GATCCAGATCTAACTTGGGGTTGCTTTGTCTTCTTCTTTTGCCAGTTCCACTAATTGTTTGGG</t>
  </si>
  <si>
    <t>G-22-T;A-45-G</t>
  </si>
  <si>
    <t>0.1986207308605522</t>
  </si>
  <si>
    <t>0.105320185877</t>
  </si>
  <si>
    <t>59.88821646550456</t>
  </si>
  <si>
    <t>GATCCAGATCTAACTTGGGGTTGCTTTGTCTTCTTCTTTTGCCATTTCCACTAATTGTTTGGG</t>
  </si>
  <si>
    <t>G-22-T;A-45-T</t>
  </si>
  <si>
    <t>-0.3113361914252625</t>
  </si>
  <si>
    <t>0.15891863813530016</t>
  </si>
  <si>
    <t>35.964158430856564</t>
  </si>
  <si>
    <t>GATCCAGATCTAACTTGGGGTTGCTTTGTCTTCTTCTTTTGCCCATTCCACTAATTGTTTGGG</t>
  </si>
  <si>
    <t>G-22-T;A-44-C</t>
  </si>
  <si>
    <t>-0.43368745352125526</t>
  </si>
  <si>
    <t>0.17874751793452467</t>
  </si>
  <si>
    <t>31.822436180573813</t>
  </si>
  <si>
    <t>GATCCAGATCTAACTTGGGGTTGCTTTGTCTTCTTCTTTTGCCGATTCCACTAATTGTTTGGG</t>
  </si>
  <si>
    <t>G-22-T;A-44-G</t>
  </si>
  <si>
    <t>0.6491988514919105</t>
  </si>
  <si>
    <t>0.0901204430121503</t>
  </si>
  <si>
    <t>93.9777344155217</t>
  </si>
  <si>
    <t>GATCCAGATCTAACTTGGGGTTGCTTTGTCTTCTTCTTTTGCCTATTCCACTAATTGTTTGGG</t>
  </si>
  <si>
    <t>G-22-T;A-44-T</t>
  </si>
  <si>
    <t>-1.0356404944812265</t>
  </si>
  <si>
    <t>0.21115557285553874</t>
  </si>
  <si>
    <t>17.430447621870584</t>
  </si>
  <si>
    <t>GATCCAGATCTAACTTGGGGTTGCTTTGTCTTCTTCTTTTGCGAATTCCACTAATTGTTTGGG</t>
  </si>
  <si>
    <t>G-22-T;C-43-G</t>
  </si>
  <si>
    <t>0.7365050943419943</t>
  </si>
  <si>
    <t>0.09529075335147667</t>
  </si>
  <si>
    <t>GATCCAGATCTAACTTGGGGTTGCTTTGTCTTCTTCTTTTGCTAATTCCACTAATTGTTTGGG</t>
  </si>
  <si>
    <t>G-22-T;C-43-T</t>
  </si>
  <si>
    <t>-1.6410861724694208</t>
  </si>
  <si>
    <t>0.2706615753426756</t>
  </si>
  <si>
    <t>9.514080529890471</t>
  </si>
  <si>
    <t>GATCCAGATCTAACTTGGGGTTGCTTTGTCTTCTTCTTTTGGCAATTCCACTAATTGTTTGGG</t>
  </si>
  <si>
    <t>G-22-T;C-42-G</t>
  </si>
  <si>
    <t>-0.41945689486512383</t>
  </si>
  <si>
    <t>0.11373724795118939</t>
  </si>
  <si>
    <t>32.27852472581753</t>
  </si>
  <si>
    <t>GATCCAGATCTAACTTGGGGTTGCTTTGTCTTCTTCTTTTGTCAATTCCACTAATTGTTTGGG</t>
  </si>
  <si>
    <t>G-22-T;C-42-T</t>
  </si>
  <si>
    <t>-0.9240291489894076</t>
  </si>
  <si>
    <t>0.15253159639339367</t>
  </si>
  <si>
    <t>19.48860402595905</t>
  </si>
  <si>
    <t>GATCCAGATCTAACTTGGGGTTGCTTTGTCTTCTTCTTTTTCCAATTCCACTAATTGTTTGGG</t>
  </si>
  <si>
    <t>G-22-T;G-41-T</t>
  </si>
  <si>
    <t>-0.6930148034930644</t>
  </si>
  <si>
    <t>0.21347667692079025</t>
  </si>
  <si>
    <t>24.553250072104685</t>
  </si>
  <si>
    <t>GATCCAGATCTAACTTGGGGTTGCTTTGTCTTCTTGTTTTGCCAATTCCACTAATTGTTTGGG</t>
  </si>
  <si>
    <t>G-22-T;C-36-G</t>
  </si>
  <si>
    <t>-0.37957209098254563</t>
  </si>
  <si>
    <t>0.1117648856669246</t>
  </si>
  <si>
    <t>33.591966422664136</t>
  </si>
  <si>
    <t>GATCCAGATCTAACTTGGGGTTGCTTTGTCTTCTTTTTTTGCCAATTCCACTAATTGTTTGGG</t>
  </si>
  <si>
    <t>G-22-T;C-36-T</t>
  </si>
  <si>
    <t>-0.8415920879983367</t>
  </si>
  <si>
    <t>0.20993526553418718</t>
  </si>
  <si>
    <t>21.16326608245955</t>
  </si>
  <si>
    <t>GATCCAGATCTAACTTGGGGTTGCTTTGTCTTGTTCTTTTGCCAATTCCACTAATTGTTTGGG</t>
  </si>
  <si>
    <t>G-22-T;C-33-G</t>
  </si>
  <si>
    <t>-1.8770379233610666</t>
  </si>
  <si>
    <t>0.3181701809614841</t>
  </si>
  <si>
    <t>7.51439948707639</t>
  </si>
  <si>
    <t>GATCCAGATCTAACTTGGGGTTGCTTTGTCTTTTTCTTTTGCCAATTCCACTAATTGTTTGGG</t>
  </si>
  <si>
    <t>G-22-T;C-33-T</t>
  </si>
  <si>
    <t>-1.8616618175983763</t>
  </si>
  <si>
    <t>0.9389198638209886</t>
  </si>
  <si>
    <t>7.630834553278252</t>
  </si>
  <si>
    <t>GATCCAGATCTAACTTGGGGTTGCTTTGTGTTCTTCTTTTGCCAATTCCACTAATTGTTTGGG</t>
  </si>
  <si>
    <t>G-22-T;C-30-G</t>
  </si>
  <si>
    <t>-0.43469616698548574</t>
  </si>
  <si>
    <t>0.13355690343548715</t>
  </si>
  <si>
    <t>31.790352645001438</t>
  </si>
  <si>
    <t>GATCCAGATCTAACTTGGGGTTGCTTTGTTTTCTTCTTTTGCCAATTCCACTAATTGTTTGGG</t>
  </si>
  <si>
    <t>G-22-T;C-30-T</t>
  </si>
  <si>
    <t>-0.8501873713608367</t>
  </si>
  <si>
    <t>0.21335158997692757</t>
  </si>
  <si>
    <t>20.982141337962922</t>
  </si>
  <si>
    <t>GATCCAGATCTAACTTGGGGTTGCTTTTTCTTCTTCTTTTGCCAATTCCACTAATTGTTTGGG</t>
  </si>
  <si>
    <t>G-22-T;G-28-T</t>
  </si>
  <si>
    <t>-1.0754643141694373</t>
  </si>
  <si>
    <t>0.24973291163555802</t>
  </si>
  <si>
    <t>16.749940744634177</t>
  </si>
  <si>
    <t>GATCCAGATCTAACTTGGGGTTGGTTTGTCTTCTTCTTTTGCCAATTCCACTAATTGTTTGGG</t>
  </si>
  <si>
    <t>G-22-T;C-24-G</t>
  </si>
  <si>
    <t>-1.5360712511605483</t>
  </si>
  <si>
    <t>0.2598889571503135</t>
  </si>
  <si>
    <t>10.567547872797409</t>
  </si>
  <si>
    <t>GATCCAGATCTAACTTGGGGTTGTTTTGTCTTCTTCTTTTGCCAATTCCACTAATTGTTTGGG</t>
  </si>
  <si>
    <t>G-22-T;C-24-T</t>
  </si>
  <si>
    <t>-1.010918315457858</t>
  </si>
  <si>
    <t>0.14778094489547203</t>
  </si>
  <si>
    <t>17.866737060292277</t>
  </si>
  <si>
    <t>GATCCAGATCTAACTTGGGGTTTCTTTGTCTTCTTCTTTTGCCAATTCCACTAATTGTTTGGG</t>
  </si>
  <si>
    <t>G-22-T;G-23-T</t>
  </si>
  <si>
    <t>-1.0461703588593734</t>
  </si>
  <si>
    <t>0.2184504106733693</t>
  </si>
  <si>
    <t>17.247870316475485</t>
  </si>
  <si>
    <t>GATCCAGATCTAACTTGGGTAGGCTTTGTCTTCTTCTTTTGCCAATTCCACTAATTGTTTGGG</t>
  </si>
  <si>
    <t>G-20-T;T-21-A</t>
  </si>
  <si>
    <t>-2.982591663429059</t>
  </si>
  <si>
    <t>0.8104858942610931</t>
  </si>
  <si>
    <t>2.4874730886810754</t>
  </si>
  <si>
    <t>GATCCAGATCTAACTTGGGTCGGCTTTGTCTTCTTCTTTTGCCAATTCCACTAATTGTTTGGG</t>
  </si>
  <si>
    <t>G-20-T;T-21-C</t>
  </si>
  <si>
    <t>0.14221407654123663</t>
  </si>
  <si>
    <t>0.12895454710046259</t>
  </si>
  <si>
    <t>56.60362965548035</t>
  </si>
  <si>
    <t>GATCCAGATCTAACTTGGGTGGGCTTTGTCTTCTTCTTTTGCCAATTCCACTAATTGTTTGGG</t>
  </si>
  <si>
    <t>G-20-T;T-21-G</t>
  </si>
  <si>
    <t>-2.1863538670606735</t>
  </si>
  <si>
    <t>0.3620074470880943</t>
  </si>
  <si>
    <t>5.515184838511778</t>
  </si>
  <si>
    <t>GATCCAGATCTAACTTGGGTTAGCTTTGTCTTCTTCTTTTGCCAATTCCACTAATTGTTTGGG</t>
  </si>
  <si>
    <t>G-20-T;G-22-A</t>
  </si>
  <si>
    <t>-1.7209040207223092</t>
  </si>
  <si>
    <t>0.24438775141607735</t>
  </si>
  <si>
    <t>8.784203170217328</t>
  </si>
  <si>
    <t>GATCCAGATCTAACTTGGGTTCGCTTTGTCTTCTTCTTTTGCCAATTCCACTAATTGTTTGGG</t>
  </si>
  <si>
    <t>G-20-T;G-22-C</t>
  </si>
  <si>
    <t>0.28751461409161333</t>
  </si>
  <si>
    <t>0.13841724586601373</t>
  </si>
  <si>
    <t>65.45570464388783</t>
  </si>
  <si>
    <t>GATCCAGATCTAACTTGGGTTGACTTTGTCTTCTTCTTTTGCCAATTCCACTAATTGTTTGGG</t>
  </si>
  <si>
    <t>G-20-T;G-23-A</t>
  </si>
  <si>
    <t>0.01003630837246644</t>
  </si>
  <si>
    <t>0.08609325512285793</t>
  </si>
  <si>
    <t>49.59526389445643</t>
  </si>
  <si>
    <t>GATCCAGATCTAACTTGGGTTGCCTTTGTCTTCTTCTTTTGCCAATTCCACTAATTGTTTGGG</t>
  </si>
  <si>
    <t>G-20-T;G-23-C</t>
  </si>
  <si>
    <t>-0.02927564941802417</t>
  </si>
  <si>
    <t>0.16621344226066154</t>
  </si>
  <si>
    <t>47.683402691388046</t>
  </si>
  <si>
    <t>GATCCAGATCTAACTTGGGTTGGATTTGTCTTCTTCTTTTGCCAATTCCACTAATTGTTTGGG</t>
  </si>
  <si>
    <t>G-20-T;C-24-A</t>
  </si>
  <si>
    <t>-0.2728229480000256</t>
  </si>
  <si>
    <t>0.1196203726553893</t>
  </si>
  <si>
    <t>37.37627283064681</t>
  </si>
  <si>
    <t>GATCCAGATCTAACTTGGGTTGGCATTGTCTTCTTCTTTTGCCAATTCCACTAATTGTTTGGG</t>
  </si>
  <si>
    <t>G-20-T;T-25-A</t>
  </si>
  <si>
    <t>-1.2922628449280595</t>
  </si>
  <si>
    <t>0.6358927108755938</t>
  </si>
  <si>
    <t>13.485245878032112</t>
  </si>
  <si>
    <t>GATCCAGATCTAACTTGGGTTGGCCTTGTCTTCTTCTTTTGCCAATTCCACTAATTGTTTGGG</t>
  </si>
  <si>
    <t>G-20-T;T-25-C</t>
  </si>
  <si>
    <t>-0.3978921016351117</t>
  </si>
  <si>
    <t>0.1314784229699638</t>
  </si>
  <si>
    <t>32.98216408779702</t>
  </si>
  <si>
    <t>GATCCAGATCTAACTTGGGTTGGCGTTGTCTTCTTCTTTTGCCAATTCCACTAATTGTTTGGG</t>
  </si>
  <si>
    <t>G-20-T;T-25-G</t>
  </si>
  <si>
    <t>0.01656780631710142</t>
  </si>
  <si>
    <t>0.11260857508331935</t>
  </si>
  <si>
    <t>49.92025544410925</t>
  </si>
  <si>
    <t>GATCCAGATCTAACTTGGGTTGGCTATGTCTTCTTCTTTTGCCAATTCCACTAATTGTTTGGG</t>
  </si>
  <si>
    <t>G-20-T;T-26-A</t>
  </si>
  <si>
    <t>-1.6478314168163888</t>
  </si>
  <si>
    <t>0.24932214130844566</t>
  </si>
  <si>
    <t>9.450121683504635</t>
  </si>
  <si>
    <t>GATCCAGATCTAACTTGGGTTGGCTCTGTCTTCTTCTTTTGCCAATTCCACTAATTGTTTGGG</t>
  </si>
  <si>
    <t>G-20-T;T-26-C</t>
  </si>
  <si>
    <t>-0.6553747749560717</t>
  </si>
  <si>
    <t>0.22556251513489434</t>
  </si>
  <si>
    <t>25.49504857662034</t>
  </si>
  <si>
    <t>GATCCAGATCTAACTTGGGTTGGCTGTGTCTTCTTCTTTTGCCAATTCCACTAATTGTTTGGG</t>
  </si>
  <si>
    <t>G-20-T;T-26-G</t>
  </si>
  <si>
    <t>0.146173706047094</t>
  </si>
  <si>
    <t>0.11384838213374758</t>
  </si>
  <si>
    <t>56.82820337855492</t>
  </si>
  <si>
    <t>GATCCAGATCTAACTTGGGTTGGCTTAGTCTTCTTCTTTTGCCAATTCCACTAATTGTTTGGG</t>
  </si>
  <si>
    <t>G-20-T;T-27-A</t>
  </si>
  <si>
    <t>-2.0326071020211143</t>
  </si>
  <si>
    <t>0.42916155326373545</t>
  </si>
  <si>
    <t>6.431783894236637</t>
  </si>
  <si>
    <t>GATCCAGATCTAACTTGGGTTGGCTTCGTCTTCTTCTTTTGCCAATTCCACTAATTGTTTGGG</t>
  </si>
  <si>
    <t>G-20-T;T-27-C</t>
  </si>
  <si>
    <t>-0.12305391162790844</t>
  </si>
  <si>
    <t>0.10845925662361403</t>
  </si>
  <si>
    <t>43.41500519503739</t>
  </si>
  <si>
    <t>GATCCAGATCTAACTTGGGTTGGCTTGGTCTTCTTCTTTTGCCAATTCCACTAATTGTTTGGG</t>
  </si>
  <si>
    <t>G-20-T;T-27-G</t>
  </si>
  <si>
    <t>-0.6853813882659486</t>
  </si>
  <si>
    <t>0.12413287822709729</t>
  </si>
  <si>
    <t>24.741392395747713</t>
  </si>
  <si>
    <t>GATCCAGATCTAACTTGGGTTGGCTTTATCTTCTTCTTTTGCCAATTCCACTAATTGTTTGGG</t>
  </si>
  <si>
    <t>G-20-T;G-28-A</t>
  </si>
  <si>
    <t>-2.020657311150784</t>
  </si>
  <si>
    <t>0.4025536903316034</t>
  </si>
  <si>
    <t>6.509103422709541</t>
  </si>
  <si>
    <t>GATCCAGATCTAACTTGGGTTGGCTTTCTCTTCTTCTTTTGCCAATTCCACTAATTGTTTGGG</t>
  </si>
  <si>
    <t>G-20-T;G-28-C</t>
  </si>
  <si>
    <t>-0.7417732327887369</t>
  </si>
  <si>
    <t>0.2579299731746809</t>
  </si>
  <si>
    <t>23.384789789295294</t>
  </si>
  <si>
    <t>GATCCAGATCTAACTTGGGTTGGCTTTGACTTCTTCTTTTGCCAATTCCACTAATTGTTTGGG</t>
  </si>
  <si>
    <t>G-20-T;T-29-A</t>
  </si>
  <si>
    <t>-0.2942857713746627</t>
  </si>
  <si>
    <t>0.1603353311323762</t>
  </si>
  <si>
    <t>36.582619970360554</t>
  </si>
  <si>
    <t>GATCCAGATCTAACTTGGGTTGGCTTTGCCTTCTTCTTTTGCCAATTCCACTAATTGTTTGGG</t>
  </si>
  <si>
    <t>G-20-T;T-29-C</t>
  </si>
  <si>
    <t>-0.6897216733151428</t>
  </si>
  <si>
    <t>0.1594447794672003</t>
  </si>
  <si>
    <t>24.63424040354246</t>
  </si>
  <si>
    <t>GATCCAGATCTAACTTGGGTTGGCTTTGGCTTCTTCTTTTGCCAATTCCACTAATTGTTTGGG</t>
  </si>
  <si>
    <t>G-20-T;T-29-G</t>
  </si>
  <si>
    <t>-0.8736447871371295</t>
  </si>
  <si>
    <t>0.20368318302608052</t>
  </si>
  <si>
    <t>20.49568236588506</t>
  </si>
  <si>
    <t>GATCCAGATCTAACTTGGGTTGGCTTTGTATTCTTCTTTTGCCAATTCCACTAATTGTTTGGG</t>
  </si>
  <si>
    <t>G-20-T;C-30-A</t>
  </si>
  <si>
    <t>-2.125454325938805</t>
  </si>
  <si>
    <t>0.4536471517498743</t>
  </si>
  <si>
    <t>5.861495107595116</t>
  </si>
  <si>
    <t>GATCCAGATCTAACTTGGGTTGGCTTTGTCATCTTCTTTTGCCAATTCCACTAATTGTTTGGG</t>
  </si>
  <si>
    <t>G-20-T;T-31-A</t>
  </si>
  <si>
    <t>-0.3713884491094658</t>
  </si>
  <si>
    <t>0.15300705917992627</t>
  </si>
  <si>
    <t>33.86799898094503</t>
  </si>
  <si>
    <t>GATCCAGATCTAACTTGGGTTGGCTTTGTCCTCTTCTTTTGCCAATTCCACTAATTGTTTGGG</t>
  </si>
  <si>
    <t>G-20-T;T-31-C</t>
  </si>
  <si>
    <t>-0.9296403012234362</t>
  </si>
  <si>
    <t>0.22557247111835316</t>
  </si>
  <si>
    <t>19.3795567285469</t>
  </si>
  <si>
    <t>GATCCAGATCTAACTTGGGTTGGCTTTGTCGTCTTCTTTTGCCAATTCCACTAATTGTTTGGG</t>
  </si>
  <si>
    <t>G-20-T;T-31-G</t>
  </si>
  <si>
    <t>-0.22451858051599066</t>
  </si>
  <si>
    <t>0.12608088574739046</t>
  </si>
  <si>
    <t>39.22602596939224</t>
  </si>
  <si>
    <t>GATCCAGATCTAACTTGGGTTGGCTTTGTCTACTTCTTTTGCCAATTCCACTAATTGTTTGGG</t>
  </si>
  <si>
    <t>G-20-T;T-32-A</t>
  </si>
  <si>
    <t>-1.259784295136143</t>
  </si>
  <si>
    <t>0.2579081087307799</t>
  </si>
  <si>
    <t>13.930417235834026</t>
  </si>
  <si>
    <t>GATCCAGATCTAACTTGGGTTGGCTTTGTCTCCTTCTTTTGCCAATTCCACTAATTGTTTGGG</t>
  </si>
  <si>
    <t>G-20-T;T-32-C</t>
  </si>
  <si>
    <t>-1.228540145452677</t>
  </si>
  <si>
    <t>0.22466853402032258</t>
  </si>
  <si>
    <t>14.372532062675713</t>
  </si>
  <si>
    <t>GATCCAGATCTAACTTGGGTTGGCTTTGTCTGCTTCTTTTGCCAATTCCACTAATTGTTTGGG</t>
  </si>
  <si>
    <t>G-20-T;T-32-G</t>
  </si>
  <si>
    <t>-0.43880920399878065</t>
  </si>
  <si>
    <t>0.13733260253746535</t>
  </si>
  <si>
    <t>31.659866279486295</t>
  </si>
  <si>
    <t>GATCCAGATCTAACTTGGGTTGGCTTTGTCTTATTCTTTTGCCAATTCCACTAATTGTTTGGG</t>
  </si>
  <si>
    <t>G-20-T;C-33-A</t>
  </si>
  <si>
    <t>-2.8557974063234077</t>
  </si>
  <si>
    <t>1.0549721148030111</t>
  </si>
  <si>
    <t>2.823738252312341</t>
  </si>
  <si>
    <t>GATCCAGATCTAACTTGGGTTGGCTTTGTCTTCATCTTTTGCCAATTCCACTAATTGTTTGGG</t>
  </si>
  <si>
    <t>G-20-T;T-34-A</t>
  </si>
  <si>
    <t>-0.866601728415907</t>
  </si>
  <si>
    <t>0.20144004778776373</t>
  </si>
  <si>
    <t>20.640544196691742</t>
  </si>
  <si>
    <t>GATCCAGATCTAACTTGGGTTGGCTTTGTCTTCCTCTTTTGCCAATTCCACTAATTGTTTGGG</t>
  </si>
  <si>
    <t>G-20-T;T-34-C</t>
  </si>
  <si>
    <t>-1.2581977644623794</t>
  </si>
  <si>
    <t>0.28955239927817716</t>
  </si>
  <si>
    <t>13.952535811336734</t>
  </si>
  <si>
    <t>GATCCAGATCTAACTTGGGTTGGCTTTGTCTTCGTCTTTTGCCAATTCCACTAATTGTTTGGG</t>
  </si>
  <si>
    <t>G-20-T;T-34-G</t>
  </si>
  <si>
    <t>0.012725283839385149</t>
  </si>
  <si>
    <t>0.112085752506871</t>
  </si>
  <si>
    <t>49.72880380465083</t>
  </si>
  <si>
    <t>GATCCAGATCTAACTTGGGTTGGCTTTGTCTTCTACTTTTGCCAATTCCACTAATTGTTTGGG</t>
  </si>
  <si>
    <t>G-20-T;T-35-A</t>
  </si>
  <si>
    <t>-0.6856318290258391</t>
  </si>
  <si>
    <t>0.23527354050018315</t>
  </si>
  <si>
    <t>24.735196918467775</t>
  </si>
  <si>
    <t>GATCCAGATCTAACTTGGGTTGGCTTTGTCTTCTCCTTTTGCCAATTCCACTAATTGTTTGGG</t>
  </si>
  <si>
    <t>G-20-T;T-35-C</t>
  </si>
  <si>
    <t>-0.9634847868790674</t>
  </si>
  <si>
    <t>0.19519562619212302</t>
  </si>
  <si>
    <t>18.734640585132883</t>
  </si>
  <si>
    <t>GATCCAGATCTAACTTGGGTTGGCTTTGTCTTCTGCTTTTGCCAATTCCACTAATTGTTTGGG</t>
  </si>
  <si>
    <t>G-20-T;T-35-G</t>
  </si>
  <si>
    <t>-0.3495423495825476</t>
  </si>
  <si>
    <t>0.13317390231199833</t>
  </si>
  <si>
    <t>34.616023618343675</t>
  </si>
  <si>
    <t>GATCCAGATCTAACTTGGGTTGGCTTTGTCTTCTTATTTTGCCAATTCCACTAATTGTTTGGG</t>
  </si>
  <si>
    <t>G-20-T;C-36-A</t>
  </si>
  <si>
    <t>-1.822398610741739</t>
  </si>
  <si>
    <t>0.3981801728261827</t>
  </si>
  <si>
    <t>7.9364051754912825</t>
  </si>
  <si>
    <t>GATCCAGATCTAACTTGGGTTGGCTTTGTCTTCTTCATTTGCCAATTCCACTAATTGTTTGGG</t>
  </si>
  <si>
    <t>G-20-T;T-37-A</t>
  </si>
  <si>
    <t>-1.107220690535153</t>
  </si>
  <si>
    <t>0.196058806096922</t>
  </si>
  <si>
    <t>16.22638050890678</t>
  </si>
  <si>
    <t>GATCCAGATCTAACTTGGGTTGGCTTTGTCTTCTTCCTTTGCCAATTCCACTAATTGTTTGGG</t>
  </si>
  <si>
    <t>G-20-T;T-37-C</t>
  </si>
  <si>
    <t>-0.8448346886110897</t>
  </si>
  <si>
    <t>0.18556435277440175</t>
  </si>
  <si>
    <t>21.09475320287668</t>
  </si>
  <si>
    <t>GATCCAGATCTAACTTGGGTTGGCTTTGTCTTCTTCGTTTGCCAATTCCACTAATTGTTTGGG</t>
  </si>
  <si>
    <t>G-20-T;T-37-G</t>
  </si>
  <si>
    <t>0.14353219877799794</t>
  </si>
  <si>
    <t>0.11526066059092853</t>
  </si>
  <si>
    <t>56.67828935290455</t>
  </si>
  <si>
    <t>GATCCAGATCTAACTTGGGTTGGCTTTGTCTTCTTCTATTGCCAATTCCACTAATTGTTTGGG</t>
  </si>
  <si>
    <t>G-20-T;T-38-A</t>
  </si>
  <si>
    <t>-0.7726979300550316</t>
  </si>
  <si>
    <t>0.21727727296592358</t>
  </si>
  <si>
    <t>22.67268973347569</t>
  </si>
  <si>
    <t>GATCCAGATCTAACTTGGGTTGGCTTTGTCTTCTTCTCTTGCCAATTCCACTAATTGTTTGGG</t>
  </si>
  <si>
    <t>G-20-T;T-38-C</t>
  </si>
  <si>
    <t>-1.05370969141372</t>
  </si>
  <si>
    <t>0.20212553158862348</t>
  </si>
  <si>
    <t>17.118321854417886</t>
  </si>
  <si>
    <t>GATCCAGATCTAACTTGGGTTGGCTTTGTCTTCTTCTGTTGCCAATTCCACTAATTGTTTGGG</t>
  </si>
  <si>
    <t>G-20-T;T-38-G</t>
  </si>
  <si>
    <t>-0.040040442430828785</t>
  </si>
  <si>
    <t>0.106850377808485</t>
  </si>
  <si>
    <t>47.17285363893053</t>
  </si>
  <si>
    <t>GATCCAGATCTAACTTGGGTTGGCTTTGTCTTCTTCTTATGCCAATTCCACTAATTGTTTGGG</t>
  </si>
  <si>
    <t>G-20-T;T-39-A</t>
  </si>
  <si>
    <t>-1.241067026887987</t>
  </si>
  <si>
    <t>0.2559460234613086</t>
  </si>
  <si>
    <t>14.19361205219259</t>
  </si>
  <si>
    <t>GATCCAGATCTAACTTGGGTTGGCTTTGTCTTCTTCTTCTGCCAATTCCACTAATTGTTTGGG</t>
  </si>
  <si>
    <t>G-20-T;T-39-C</t>
  </si>
  <si>
    <t>-0.28463133182307826</t>
  </si>
  <si>
    <t>0.11428959897126355</t>
  </si>
  <si>
    <t>36.93751506352483</t>
  </si>
  <si>
    <t>GATCCAGATCTAACTTGGGTTGGCTTTGTCTTCTTCTTGTGCCAATTCCACTAATTGTTTGGG</t>
  </si>
  <si>
    <t>G-20-T;T-39-G</t>
  </si>
  <si>
    <t>-0.6401197504503502</t>
  </si>
  <si>
    <t>0.13348981937807358</t>
  </si>
  <si>
    <t>25.88695786003265</t>
  </si>
  <si>
    <t>GATCCAGATCTAACTTGGGTTGGCTTTGTCTTCTTCTTTAGCCAATTCCACTAATTGTTTGGG</t>
  </si>
  <si>
    <t>G-20-T;T-40-A</t>
  </si>
  <si>
    <t>-1.4143647581832661</t>
  </si>
  <si>
    <t>0.4714350225922256</t>
  </si>
  <si>
    <t>11.935226967981366</t>
  </si>
  <si>
    <t>GATCCAGATCTAACTTGGGTTGGCTTTGTCTTCTTCTTTCGCCAATTCCACTAATTGTTTGGG</t>
  </si>
  <si>
    <t>G-20-T;T-40-C</t>
  </si>
  <si>
    <t>-0.28769225124572934</t>
  </si>
  <si>
    <t>0.12319864734863395</t>
  </si>
  <si>
    <t>36.82462516782052</t>
  </si>
  <si>
    <t>GATCCAGATCTAACTTGGGTTGGCTTTGTCTTCTTCTTTGGCCAATTCCACTAATTGTTTGGG</t>
  </si>
  <si>
    <t>G-20-T;T-40-G</t>
  </si>
  <si>
    <t>-0.5611362144699744</t>
  </si>
  <si>
    <t>0.1924309231658719</t>
  </si>
  <si>
    <t>28.014516446034023</t>
  </si>
  <si>
    <t>GATCCAGATCTAACTTGGGTTGGCTTTGTCTTCTTCTTTTACCAATTCCACTAATTGTTTGGG</t>
  </si>
  <si>
    <t>G-20-T;G-41-A</t>
  </si>
  <si>
    <t>-0.24182566087363092</t>
  </si>
  <si>
    <t>0.12756964008779062</t>
  </si>
  <si>
    <t>38.55297902461881</t>
  </si>
  <si>
    <t>GATCCAGATCTAACTTGGGTTGGCTTTGTCTTCTTCTTTTCCCAATTCCACTAATTGTTTGGG</t>
  </si>
  <si>
    <t>G-20-T;G-41-C</t>
  </si>
  <si>
    <t>-1.5967255805247538</t>
  </si>
  <si>
    <t>0.7518803374344131</t>
  </si>
  <si>
    <t>9.94563194496682</t>
  </si>
  <si>
    <t>GATCCAGATCTAACTTGGGTTGGCTTTGTCTTCTTCTTTTGACAATTCCACTAATTGTTTGGG</t>
  </si>
  <si>
    <t>G-20-T;C-42-A</t>
  </si>
  <si>
    <t>-0.14343018468441995</t>
  </si>
  <si>
    <t>0.11129998334829566</t>
  </si>
  <si>
    <t>42.53932108164989</t>
  </si>
  <si>
    <t>GATCCAGATCTAACTTGGGTTGGCTTTGTCTTCTTCTTTTGCAAATTCCACTAATTGTTTGGG</t>
  </si>
  <si>
    <t>G-20-T;C-43-A</t>
  </si>
  <si>
    <t>-0.527420920679374</t>
  </si>
  <si>
    <t>0.15449557615357293</t>
  </si>
  <si>
    <t>28.975136904164327</t>
  </si>
  <si>
    <t>GATCCAGATCTAACTTGGGTTGGCTTTGTCTTCTTCTTTTGCCAAATCCACTAATTGTTTGGG</t>
  </si>
  <si>
    <t>G-20-T;T-46-A</t>
  </si>
  <si>
    <t>-0.5562525610074045</t>
  </si>
  <si>
    <t>0.17275069698572768</t>
  </si>
  <si>
    <t>28.151664254881727</t>
  </si>
  <si>
    <t>GATCCAGATCTAACTTGGGTTGGCTTTGTCTTCTTCTTTTGCCAACTCCACTAATTGTTTGGG</t>
  </si>
  <si>
    <t>G-20-T;T-46-C</t>
  </si>
  <si>
    <t>-1.1247030928023214</t>
  </si>
  <si>
    <t>0.29157961193700216</t>
  </si>
  <si>
    <t>15.94516968019646</t>
  </si>
  <si>
    <t>GATCCAGATCTAACTTGGGTTGGCTTTGTCTTCTTCTTTTGCCAAGTCCACTAATTGTTTGGG</t>
  </si>
  <si>
    <t>G-20-T;T-46-G</t>
  </si>
  <si>
    <t>-0.13850464550230054</t>
  </si>
  <si>
    <t>0.10831117362497744</t>
  </si>
  <si>
    <t>42.749367044569375</t>
  </si>
  <si>
    <t>GATCCAGATCTAACTTGGGTTGGCTTTGTCTTCTTCTTTTGCCAATACCACTAATTGTTTGGG</t>
  </si>
  <si>
    <t>G-20-T;T-47-A</t>
  </si>
  <si>
    <t>-0.6054887778218241</t>
  </si>
  <si>
    <t>0.29146162242447876</t>
  </si>
  <si>
    <t>26.799152314983743</t>
  </si>
  <si>
    <t>GATCCAGATCTAACTTGGGTTGGCTTTGTCTTCTTCTTTTGCCAATCCCACTAATTGTTTGGG</t>
  </si>
  <si>
    <t>G-20-T;T-47-C</t>
  </si>
  <si>
    <t>-2.158912565327797</t>
  </si>
  <si>
    <t>0.5947958557541232</t>
  </si>
  <si>
    <t>5.668624351232352</t>
  </si>
  <si>
    <t>GATCCAGATCTAACTTGGGTTGGCTTTGTCTTCTTCTTTTGCCAATGCCACTAATTGTTTGGG</t>
  </si>
  <si>
    <t>G-20-T;T-47-G</t>
  </si>
  <si>
    <t>-0.6730492767002344</t>
  </si>
  <si>
    <t>0.16287532239220756</t>
  </si>
  <si>
    <t>25.048395112175307</t>
  </si>
  <si>
    <t>GATCCAGATCTAACTTGGGTTGGCTTTGTCTTCTTCTTTTGCCAATTACACTAATTGTTTGGG</t>
  </si>
  <si>
    <t>G-20-T;C-48-A</t>
  </si>
  <si>
    <t>-1.7923443667009604</t>
  </si>
  <si>
    <t>0.3631882406874371</t>
  </si>
  <si>
    <t>8.1785483218537</t>
  </si>
  <si>
    <t>GATCCAGATCTAACTTGGGTTGGCTTTGTCTTCTTCTTTTGCCAATTCAACTAATTGTTTGGG</t>
  </si>
  <si>
    <t>G-20-T;C-49-A</t>
  </si>
  <si>
    <t>-0.4553060507842385</t>
  </si>
  <si>
    <t>0.13451511274905115</t>
  </si>
  <si>
    <t>31.141862776100215</t>
  </si>
  <si>
    <t>GATCCAGATCTAACTTGGGTTGGCTTTGTCTTCTTCTTTTGCCAATTCCAATAATTGTTTGGG</t>
  </si>
  <si>
    <t>G-20-T;C-51-A</t>
  </si>
  <si>
    <t>-2.6654208274563267</t>
  </si>
  <si>
    <t>1.3711787016754615</t>
  </si>
  <si>
    <t>3.4158904554797678</t>
  </si>
  <si>
    <t>GATCCAGATCTAACTTGGGTTGGCTTTGTCTTCTTCTTTTGCCAATTCCACAAATTGTTTGGG</t>
  </si>
  <si>
    <t>G-20-T;T-52-A</t>
  </si>
  <si>
    <t>-0.4479452209557184</t>
  </si>
  <si>
    <t>0.1808379391152461</t>
  </si>
  <si>
    <t>31.371938463704677</t>
  </si>
  <si>
    <t>GATCCAGATCTAACTTGGGTTGGCTTTGTCTTCTTCTTTTGCCAATTCCACCAATTGTTTGGG</t>
  </si>
  <si>
    <t>G-20-T;T-52-C</t>
  </si>
  <si>
    <t>-0.3363551662678732</t>
  </si>
  <si>
    <t>0.13473209488690507</t>
  </si>
  <si>
    <t>35.075534636308106</t>
  </si>
  <si>
    <t>GATCCAGATCTAACTTGGGTTGGCTTTGTCTTCTTCTTTTGCCAATTCCACGAATTGTTTGGG</t>
  </si>
  <si>
    <t>G-20-T;T-52-G</t>
  </si>
  <si>
    <t>0.2825235865409554</t>
  </si>
  <si>
    <t>0.12120294438491223</t>
  </si>
  <si>
    <t>65.12982732647352</t>
  </si>
  <si>
    <t>GATCCAGATCTAACTTGGGTTGGCTTTGTCTTCTTCTTTTGCCAATTCCACTAAATGTTTGGG</t>
  </si>
  <si>
    <t>G-20-T;T-55-A</t>
  </si>
  <si>
    <t>-1.1415630340926535</t>
  </si>
  <si>
    <t>0.24944744266929633</t>
  </si>
  <si>
    <t>15.678588640639731</t>
  </si>
  <si>
    <t>GATCCAGATCTAACTTGGGTTGGCTTTGTCTTCTTCTTTTGCCAATTCCACTAACTGTTTGGG</t>
  </si>
  <si>
    <t>G-20-T;T-55-C</t>
  </si>
  <si>
    <t>-0.5189074113704519</t>
  </si>
  <si>
    <t>0.21326842399342977</t>
  </si>
  <si>
    <t>29.222870044821708</t>
  </si>
  <si>
    <t>GATCCAGATCTAACTTGGGTTGGCTTTGTCTTCTTCTTTTGCCAATTCCACTAAGTGTTTGGG</t>
  </si>
  <si>
    <t>G-20-T;T-55-G</t>
  </si>
  <si>
    <t>-0.6904034369965832</t>
  </si>
  <si>
    <t>0.2591986179119774</t>
  </si>
  <si>
    <t>24.617451396833264</t>
  </si>
  <si>
    <t>GATCCAGATCTAACTTGGGTTGGCTTTGTCTTCTTCTTTTGCCAATTCCACTAATAGTTTGGG</t>
  </si>
  <si>
    <t>G-20-T;T-56-A</t>
  </si>
  <si>
    <t>-1.7125552919120928</t>
  </si>
  <si>
    <t>0.38035220185236807</t>
  </si>
  <si>
    <t>8.857847089097199</t>
  </si>
  <si>
    <t>GATCCAGATCTAACTTGGGTTGGCTTTGTCTTCTTCTTTTGCCAATTCCACTAATCGTTTGGG</t>
  </si>
  <si>
    <t>G-20-T;T-56-C</t>
  </si>
  <si>
    <t>-0.7114559740673138</t>
  </si>
  <si>
    <t>0.1958703436203415</t>
  </si>
  <si>
    <t>24.104608848339392</t>
  </si>
  <si>
    <t>GATCCAGATCTAACTTGGGTTGGCTTTGTCTTCTTCTTTTGCCAATTCCACTAATGGTTTGGG</t>
  </si>
  <si>
    <t>G-20-T;T-56-G</t>
  </si>
  <si>
    <t>-1.4972652336043735</t>
  </si>
  <si>
    <t>0.2989697097762954</t>
  </si>
  <si>
    <t>10.98569312439065</t>
  </si>
  <si>
    <t>GATCCAGATCTAACTTGGGTTGGCTTTGTCTTCTTCTTTTGCCAATTCCACTAATTATTTGGG</t>
  </si>
  <si>
    <t>G-20-T;G-57-A</t>
  </si>
  <si>
    <t>-0.4051338093314799</t>
  </si>
  <si>
    <t>0.13792459907015817</t>
  </si>
  <si>
    <t>32.74417964320886</t>
  </si>
  <si>
    <t>GATCCAGATCTAACTTGGGTTGGCTTTGTCTTCTTCTTTTGCCAATTCCACTAATTCTTTGGG</t>
  </si>
  <si>
    <t>G-20-T;G-57-C</t>
  </si>
  <si>
    <t>-1.1045530548740832</t>
  </si>
  <si>
    <t>0.24100284667815194</t>
  </si>
  <si>
    <t>16.269724367309692</t>
  </si>
  <si>
    <t>GATCCAGATCTAACTTGGGTTGGCTTTGTCTTCTTCTTTTGCCAATTCCACTAATTGATTGGG</t>
  </si>
  <si>
    <t>G-20-T;T-58-A</t>
  </si>
  <si>
    <t>-0.7888932186792185</t>
  </si>
  <si>
    <t>0.21245928465420605</t>
  </si>
  <si>
    <t>22.308456372673945</t>
  </si>
  <si>
    <t>GATCCAGATCTAACTTGGGTTGGCTTTGTCTTCTTCTTTTGCCAATTCCACTAATTGCTTGGG</t>
  </si>
  <si>
    <t>G-20-T;T-58-C</t>
  </si>
  <si>
    <t>-1.174620010883179</t>
  </si>
  <si>
    <t>0.2060664657715772</t>
  </si>
  <si>
    <t>15.168774777028446</t>
  </si>
  <si>
    <t>GATCCAGATCTAACTTGGGTTGGCTTTGTCTTCTTCTTTTGCCAATTCCACTAATTGGTTGGG</t>
  </si>
  <si>
    <t>G-20-T;T-58-G</t>
  </si>
  <si>
    <t>-1.0424348181887768</t>
  </si>
  <si>
    <t>0.2923282838306409</t>
  </si>
  <si>
    <t>17.31242092817851</t>
  </si>
  <si>
    <t>GATCCAGATCTAACTTGGGTTGGCTTTGTCTTCTTCTTTTGCCAATTCCACTAATTGTATGGG</t>
  </si>
  <si>
    <t>G-20-T;T-59-A</t>
  </si>
  <si>
    <t>-0.8592799727802228</t>
  </si>
  <si>
    <t>0.20971074997295447</t>
  </si>
  <si>
    <t>20.792223820453337</t>
  </si>
  <si>
    <t>GATCCAGATCTAACTTGGGTTGGCTTTGTCTTCTTCTTTTGCCAATTCCACTAATTGTCTGGG</t>
  </si>
  <si>
    <t>G-20-T;T-59-C</t>
  </si>
  <si>
    <t>-0.8948767891112678</t>
  </si>
  <si>
    <t>0.18960408294747844</t>
  </si>
  <si>
    <t>20.06510518041029</t>
  </si>
  <si>
    <t>GATCCAGATCTAACTTGGGTTGGCTTTGTCTTCTTCTTTTGCCAATTCCACTAATTGTGTGGG</t>
  </si>
  <si>
    <t>G-20-T;T-59-G</t>
  </si>
  <si>
    <t>-1.1002103895549777</t>
  </si>
  <si>
    <t>0.24161584092042965</t>
  </si>
  <si>
    <t>16.340531970654204</t>
  </si>
  <si>
    <t>GATCCAGATCTAACTTGGGTTGGCTTTGTCTTCTTCTTTTGCCAATTCCACTAATTGTTAGGG</t>
  </si>
  <si>
    <t>G-20-T;T-60-A</t>
  </si>
  <si>
    <t>-2.1432129495942114</t>
  </si>
  <si>
    <t>1.185920619598426</t>
  </si>
  <si>
    <t>5.758321840981985</t>
  </si>
  <si>
    <t>GATCCAGATCTAACTTGGGTTGGCTTTGTCTTCTTCTTTTGCCAATTCCACTAATTGTTCGGG</t>
  </si>
  <si>
    <t>G-20-T;T-60-C</t>
  </si>
  <si>
    <t>-0.6852708502720618</t>
  </si>
  <si>
    <t>0.17470032701031535</t>
  </si>
  <si>
    <t>24.74412741078786</t>
  </si>
  <si>
    <t>GATCCAGATCTAACTTGGGTTGGCTTTGTCTTCTTCTTTTGCCAATTCCACTAATTGTTGGGG</t>
  </si>
  <si>
    <t>G-20-T;T-60-G</t>
  </si>
  <si>
    <t>-2.2283056577258225</t>
  </si>
  <si>
    <t>0.3629592076366864</t>
  </si>
  <si>
    <t>5.288599029616371</t>
  </si>
  <si>
    <t>GATCCAGATCTAACTTGGGTTGGCTTTGTCTTCTTCTTTTGCCAATTCCACTAATTGTTTAGG</t>
  </si>
  <si>
    <t>G-20-T;G-61-A</t>
  </si>
  <si>
    <t>-2.121111475052138</t>
  </si>
  <si>
    <t>0.28681652593300533</t>
  </si>
  <si>
    <t>5.887006061860046</t>
  </si>
  <si>
    <t>GATCCAGATCTAACTTGGGTTGGCTTTGTCTTCTTCTTTTGCCAATTCCACTAATTGTTTCGG</t>
  </si>
  <si>
    <t>G-20-T;G-61-C</t>
  </si>
  <si>
    <t>-0.5098988301136252</t>
  </si>
  <si>
    <t>0.19342890920382955</t>
  </si>
  <si>
    <t>29.48731599718984</t>
  </si>
  <si>
    <t>GATCCAGATCTAACTTGGGTTGGCTTTGTCTTCTTCTTTTGCCAATTCCACTAATTGTTTGAG</t>
  </si>
  <si>
    <t>G-20-T;G-62-A</t>
  </si>
  <si>
    <t>-0.19463313298637297</t>
  </si>
  <si>
    <t>0.09216685829277108</t>
  </si>
  <si>
    <t>40.41600629059009</t>
  </si>
  <si>
    <t>GATCCAGATCTAACTTGGGTTGGCTTTGTCTTCTTCTTTTGCCAATTCCACTAATTGTTTGCG</t>
  </si>
  <si>
    <t>G-20-T;G-62-C</t>
  </si>
  <si>
    <t>-0.7005807135778868</t>
  </si>
  <si>
    <t>0.17598386745644906</t>
  </si>
  <si>
    <t>24.36818337159039</t>
  </si>
  <si>
    <t>GATCCAGATCTAACTTGGGTTGGCTTTGTCTTCTTCTTTTGCCAATTCCACTAATTGTTTGGA</t>
  </si>
  <si>
    <t>G-20-T;G-63-A</t>
  </si>
  <si>
    <t>-3.0914058609527357</t>
  </si>
  <si>
    <t>1.5388736017247775</t>
  </si>
  <si>
    <t>2.2310072694963172</t>
  </si>
  <si>
    <t>GATCCAGATCTAACTTGGGTTGGCTTTGTCTTCTTCTTTTGCCAATTCCACTAATTGTTTGGG</t>
  </si>
  <si>
    <t>G-20-T</t>
  </si>
  <si>
    <t>-1.2864863650952822</t>
  </si>
  <si>
    <t>0.028458218362626846</t>
  </si>
  <si>
    <t>13.563368548671164</t>
  </si>
  <si>
    <t>GATCCAGATCTAACTTGGGTTGGCTTTGTCTTCTTCTTTTGCCAATTCCACTAATTGTTTGTG</t>
  </si>
  <si>
    <t>G-20-T;G-62-T</t>
  </si>
  <si>
    <t>-1.4238375857542551</t>
  </si>
  <si>
    <t>0.24716094743559966</t>
  </si>
  <si>
    <t>11.822700434574859</t>
  </si>
  <si>
    <t>GATCCAGATCTAACTTGGGTTGGCTTTGTCTTCTTCTTTTGCCAATTCCACTAATTGTTTTGG</t>
  </si>
  <si>
    <t>G-20-T;G-61-T</t>
  </si>
  <si>
    <t>-1.142009467062863</t>
  </si>
  <si>
    <t>0.2215180686847465</t>
  </si>
  <si>
    <t>15.671590763901868</t>
  </si>
  <si>
    <t>GATCCAGATCTAACTTGGGTTGGCTTTGTCTTCTTCTTTTGCCAATTCCACTAATTTTTTGGG</t>
  </si>
  <si>
    <t>G-20-T;G-57-T</t>
  </si>
  <si>
    <t>-1.180248306521617</t>
  </si>
  <si>
    <t>0.23976798185887835</t>
  </si>
  <si>
    <t>15.083640234037787</t>
  </si>
  <si>
    <t>GATCCAGATCTAACTTGGGTTGGCTTTGTCTTCTTCTTTTGCCAATTCCACTACTTGTTTGGG</t>
  </si>
  <si>
    <t>G-20-T;A-54-C</t>
  </si>
  <si>
    <t>-0.8693340567372976</t>
  </si>
  <si>
    <t>0.1596338458109304</t>
  </si>
  <si>
    <t>20.584224430299077</t>
  </si>
  <si>
    <t>GATCCAGATCTAACTTGGGTTGGCTTTGTCTTCTTCTTTTGCCAATTCCACTAGTTGTTTGGG</t>
  </si>
  <si>
    <t>G-20-T;A-54-G</t>
  </si>
  <si>
    <t>-1.2706856593622862</t>
  </si>
  <si>
    <t>0.20364764540391883</t>
  </si>
  <si>
    <t>13.779381427653883</t>
  </si>
  <si>
    <t>GATCCAGATCTAACTTGGGTTGGCTTTGTCTTCTTCTTTTGCCAATTCCACTATTTGTTTGGG</t>
  </si>
  <si>
    <t>G-20-T;A-54-T</t>
  </si>
  <si>
    <t>-0.8283478176775466</t>
  </si>
  <si>
    <t>0.20655699367523528</t>
  </si>
  <si>
    <t>21.445422452520308</t>
  </si>
  <si>
    <t>GATCCAGATCTAACTTGGGTTGGCTTTGTCTTCTTCTTTTGCCAATTCCACTCATTGTTTGGG</t>
  </si>
  <si>
    <t>G-20-T;A-53-C</t>
  </si>
  <si>
    <t>-0.5996034358704648</t>
  </si>
  <si>
    <t>0.15944598911684682</t>
  </si>
  <si>
    <t>26.957339526683345</t>
  </si>
  <si>
    <t>GATCCAGATCTAACTTGGGTTGGCTTTGTCTTCTTCTTTTGCCAATTCCACTGATTGTTTGGG</t>
  </si>
  <si>
    <t>G-20-T;A-53-G</t>
  </si>
  <si>
    <t>-0.3831728748126532</t>
  </si>
  <si>
    <t>0.1591840482661773</t>
  </si>
  <si>
    <t>33.471226522743386</t>
  </si>
  <si>
    <t>GATCCAGATCTAACTTGGGTTGGCTTTGTCTTCTTCTTTTGCCAATTCCACTTATTGTTTGGG</t>
  </si>
  <si>
    <t>G-20-T;A-53-T</t>
  </si>
  <si>
    <t>-1.09313215631401</t>
  </si>
  <si>
    <t>0.1661205288106213</t>
  </si>
  <si>
    <t>16.45660437638901</t>
  </si>
  <si>
    <t>GATCCAGATCTAACTTGGGTTGGCTTTGTCTTCTTCTTTTGCCAATTCCAGTAATTGTTTGGG</t>
  </si>
  <si>
    <t>G-20-T;C-51-G</t>
  </si>
  <si>
    <t>-0.8684251961875245</t>
  </si>
  <si>
    <t>0.17771037311465698</t>
  </si>
  <si>
    <t>20.602941123975327</t>
  </si>
  <si>
    <t>GATCCAGATCTAACTTGGGTTGGCTTTGTCTTCTTCTTTTGCCAATTCCATTAATTGTTTGGG</t>
  </si>
  <si>
    <t>G-20-T;C-51-T</t>
  </si>
  <si>
    <t>-2.0111418918410853</t>
  </si>
  <si>
    <t>0.5368036984661276</t>
  </si>
  <si>
    <t>6.571335885536212</t>
  </si>
  <si>
    <t>GATCCAGATCTAACTTGGGTTGGCTTTGTCTTCTTCTTTTGCCAATTCCCCTAATTGTTTGGG</t>
  </si>
  <si>
    <t>G-20-T;A-50-C</t>
  </si>
  <si>
    <t>-1.9950693415939094</t>
  </si>
  <si>
    <t>0.6122030887800306</t>
  </si>
  <si>
    <t>6.6778073537318905</t>
  </si>
  <si>
    <t>GATCCAGATCTAACTTGGGTTGGCTTTGTCTTCTTCTTTTGCCAATTCCGCTAATTGTTTGGG</t>
  </si>
  <si>
    <t>G-20-T;A-50-G</t>
  </si>
  <si>
    <t>-0.6524042317013277</t>
  </si>
  <si>
    <t>0.14955130502541805</t>
  </si>
  <si>
    <t>25.57089531843921</t>
  </si>
  <si>
    <t>GATCCAGATCTAACTTGGGTTGGCTTTGTCTTCTTCTTTTGCCAATTCCTCTAATTGTTTGGG</t>
  </si>
  <si>
    <t>G-20-T;A-50-T</t>
  </si>
  <si>
    <t>-1.892296556396745</t>
  </si>
  <si>
    <t>0.31673056267461436</t>
  </si>
  <si>
    <t>7.400610363803189</t>
  </si>
  <si>
    <t>GATCCAGATCTAACTTGGGTTGGCTTTGTCTTCTTCTTTTGCCAATTCGACTAATTGTTTGGG</t>
  </si>
  <si>
    <t>G-20-T;C-49-G</t>
  </si>
  <si>
    <t>0.02989436488766037</t>
  </si>
  <si>
    <t>0.11177503798653493</t>
  </si>
  <si>
    <t>50.58997325733833</t>
  </si>
  <si>
    <t>GATCCAGATCTAACTTGGGTTGGCTTTGTCTTCTTCTTTTGCCAATTCTACTAATTGTTTGGG</t>
  </si>
  <si>
    <t>G-20-T;C-49-T</t>
  </si>
  <si>
    <t>-0.18635576890910133</t>
  </si>
  <si>
    <t>0.12010462754044388</t>
  </si>
  <si>
    <t>40.751932663662544</t>
  </si>
  <si>
    <t>GATCCAGATCTAACTTGGGTTGGCTTTGTCTTCTTCTTTTGCCAATTGCACTAATTGTTTGGG</t>
  </si>
  <si>
    <t>G-20-T;C-48-G</t>
  </si>
  <si>
    <t>-1.3434467125789484</t>
  </si>
  <si>
    <t>0.24216830068305484</t>
  </si>
  <si>
    <t>12.81238552496105</t>
  </si>
  <si>
    <t>GATCCAGATCTAACTTGGGTTGGCTTTGTCTTCTTCTTTTGCCAATTTCACTAATTGTTTGGG</t>
  </si>
  <si>
    <t>G-20-T;C-48-T</t>
  </si>
  <si>
    <t>-1.910030469022107</t>
  </si>
  <si>
    <t>0.28350762298515697</t>
  </si>
  <si>
    <t>7.2705254526615875</t>
  </si>
  <si>
    <t>GATCCAGATCTAACTTGGGTTGGCTTTGTCTTCTTCTTTTGCCACTTCCACTAATTGTTTGGG</t>
  </si>
  <si>
    <t>G-20-T;A-45-C</t>
  </si>
  <si>
    <t>-0.01817084220850604</t>
  </si>
  <si>
    <t>0.12264684872253384</t>
  </si>
  <si>
    <t>48.2158686796225</t>
  </si>
  <si>
    <t>GATCCAGATCTAACTTGGGTTGGCTTTGTCTTCTTCTTTTGCCAGTTCCACTAATTGTTTGGG</t>
  </si>
  <si>
    <t>G-20-T;A-45-G</t>
  </si>
  <si>
    <t>0.18499298539304904</t>
  </si>
  <si>
    <t>0.1114315659261239</t>
  </si>
  <si>
    <t>59.0776110025956</t>
  </si>
  <si>
    <t>GATCCAGATCTAACTTGGGTTGGCTTTGTCTTCTTCTTTTGCCATTTCCACTAATTGTTTGGG</t>
  </si>
  <si>
    <t>G-20-T;A-45-T</t>
  </si>
  <si>
    <t>-0.6338451754880128</t>
  </si>
  <si>
    <t>0.1417287579215811</t>
  </si>
  <si>
    <t>26.04989817369491</t>
  </si>
  <si>
    <t>GATCCAGATCTAACTTGGGTTGGCTTTGTCTTCTTCTTTTGCCCATTCCACTAATTGTTTGGG</t>
  </si>
  <si>
    <t>G-20-T;A-44-C</t>
  </si>
  <si>
    <t>-0.3478765382845822</t>
  </si>
  <si>
    <t>0.17524665811148005</t>
  </si>
  <si>
    <t>34.67373543673179</t>
  </si>
  <si>
    <t>GATCCAGATCTAACTTGGGTTGGCTTTGTCTTCTTCTTTTGCCGATTCCACTAATTGTTTGGG</t>
  </si>
  <si>
    <t>G-20-T;A-44-G</t>
  </si>
  <si>
    <t>0.36589053906256197</t>
  </si>
  <si>
    <t>0.07909737562062819</t>
  </si>
  <si>
    <t>70.79225300383845</t>
  </si>
  <si>
    <t>GATCCAGATCTAACTTGGGTTGGCTTTGTCTTCTTCTTTTGCCTATTCCACTAATTGTTTGGG</t>
  </si>
  <si>
    <t>G-20-T;A-44-T</t>
  </si>
  <si>
    <t>-0.9430931827935896</t>
  </si>
  <si>
    <t>0.2017028717064823</t>
  </si>
  <si>
    <t>19.12059166576933</t>
  </si>
  <si>
    <t>GATCCAGATCTAACTTGGGTTGGCTTTGTCTTCTTCTTTTGCGAATTCCACTAATTGTTTGGG</t>
  </si>
  <si>
    <t>G-20-T;C-43-G</t>
  </si>
  <si>
    <t>0.011857124374294148</t>
  </si>
  <si>
    <t>0.09756212158878219</t>
  </si>
  <si>
    <t>49.685650007839165</t>
  </si>
  <si>
    <t>GATCCAGATCTAACTTGGGTTGGCTTTGTCTTCTTCTTTTGCTAATTCCACTAATTGTTTGGG</t>
  </si>
  <si>
    <t>G-20-T;C-43-T</t>
  </si>
  <si>
    <t>-1.6457963119812709</t>
  </si>
  <si>
    <t>0.2876857828348072</t>
  </si>
  <si>
    <t>9.46937325467353</t>
  </si>
  <si>
    <t>GATCCAGATCTAACTTGGGTTGGCTTTGTCTTCTTCTTTTGGCAATTCCACTAATTGTTTGGG</t>
  </si>
  <si>
    <t>G-20-T;C-42-G</t>
  </si>
  <si>
    <t>-0.024693624857623345</t>
  </si>
  <si>
    <t>0.09081182635970628</t>
  </si>
  <si>
    <t>47.90239053434448</t>
  </si>
  <si>
    <t>GATCCAGATCTAACTTGGGTTGGCTTTGTCTTCTTCTTTTGTCAATTCCACTAATTGTTTGGG</t>
  </si>
  <si>
    <t>G-20-T;C-42-T</t>
  </si>
  <si>
    <t>-1.3080856065422006</t>
  </si>
  <si>
    <t>0.17576582728412707</t>
  </si>
  <si>
    <t>13.273551260562687</t>
  </si>
  <si>
    <t>GATCCAGATCTAACTTGGGTTGGCTTTGTCTTCTTCTTTTTCCAATTCCACTAATTGTTTGGG</t>
  </si>
  <si>
    <t>G-20-T;G-41-T</t>
  </si>
  <si>
    <t>-0.6182580605842097</t>
  </si>
  <si>
    <t>0.2440231398467956</t>
  </si>
  <si>
    <t>26.459121953478228</t>
  </si>
  <si>
    <t>GATCCAGATCTAACTTGGGTTGGCTTTGTCTTCTTGTTTTGCCAATTCCACTAATTGTTTGGG</t>
  </si>
  <si>
    <t>G-20-T;C-36-G</t>
  </si>
  <si>
    <t>-1.0090239155964604</t>
  </si>
  <si>
    <t>0.15972303113224318</t>
  </si>
  <si>
    <t>17.900615884390874</t>
  </si>
  <si>
    <t>GATCCAGATCTAACTTGGGTTGGCTTTGTCTTCTTTTTTTGCCAATTCCACTAATTGTTTGGG</t>
  </si>
  <si>
    <t>G-20-T;C-36-T</t>
  </si>
  <si>
    <t>-2.5681953405759126</t>
  </si>
  <si>
    <t>0.4984857828940993</t>
  </si>
  <si>
    <t>3.764683124477658</t>
  </si>
  <si>
    <t>GATCCAGATCTAACTTGGGTTGGCTTTGTCTTGTTCTTTTGCCAATTCCACTAATTGTTTGGG</t>
  </si>
  <si>
    <t>G-20-T;C-33-G</t>
  </si>
  <si>
    <t>-2.16002819573501</t>
  </si>
  <si>
    <t>0.4711151347652993</t>
  </si>
  <si>
    <t>5.662303787900934</t>
  </si>
  <si>
    <t>GATCCAGATCTAACTTGGGTTGGCTTTGTCTTTTTCTTTTGCCAATTCCACTAATTGTTTGGG</t>
  </si>
  <si>
    <t>G-20-T;C-33-T</t>
  </si>
  <si>
    <t>-2.812457119604958</t>
  </si>
  <si>
    <t>0.8711328278324757</t>
  </si>
  <si>
    <t>2.948810637113651</t>
  </si>
  <si>
    <t>GATCCAGATCTAACTTGGGTTGGCTTTGTGTTCTTCTTTTGCCAATTCCACTAATTGTTTGGG</t>
  </si>
  <si>
    <t>G-20-T;C-30-G</t>
  </si>
  <si>
    <t>-1.2622566195887108</t>
  </si>
  <si>
    <t>0.19428692026864783</t>
  </si>
  <si>
    <t>13.896019263662408</t>
  </si>
  <si>
    <t>GATCCAGATCTAACTTGGGTTGGCTTTGTTTTCTTCTTTTGCCAATTCCACTAATTGTTTGGG</t>
  </si>
  <si>
    <t>G-20-T;C-30-T</t>
  </si>
  <si>
    <t>-2.842022989044406</t>
  </si>
  <si>
    <t>0.668486035847019</t>
  </si>
  <si>
    <t>2.8629027158824645</t>
  </si>
  <si>
    <t>GATCCAGATCTAACTTGGGTTGGCTTTTTCTTCTTCTTTTGCCAATTCCACTAATTGTTTGGG</t>
  </si>
  <si>
    <t>G-20-T;G-28-T</t>
  </si>
  <si>
    <t>-0.15504269902125414</t>
  </si>
  <si>
    <t>0.340432779791397</t>
  </si>
  <si>
    <t>42.048189759565375</t>
  </si>
  <si>
    <t>GATCCAGATCTAACTTGGGTTGGGTTTGTCTTCTTCTTTTGCCAATTCCACTAATTGTTTGGG</t>
  </si>
  <si>
    <t>G-20-T;C-24-G</t>
  </si>
  <si>
    <t>-2.636683465070535</t>
  </si>
  <si>
    <t>0.9992168997263221</t>
  </si>
  <si>
    <t>3.5154782288320563</t>
  </si>
  <si>
    <t>GATCCAGATCTAACTTGGGTTGGTTTTGTCTTCTTCTTTTGCCAATTCCACTAATTGTTTGGG</t>
  </si>
  <si>
    <t>G-20-T;C-24-T</t>
  </si>
  <si>
    <t>-1.06747443744969</t>
  </si>
  <si>
    <t>0.19655904709038438</t>
  </si>
  <si>
    <t>16.88430677545207</t>
  </si>
  <si>
    <t>GATCCAGATCTAACTTGGGTTGTCTTTGTCTTCTTCTTTTGCCAATTCCACTAATTGTTTGGG</t>
  </si>
  <si>
    <t>G-20-T;G-23-T</t>
  </si>
  <si>
    <t>-0.4925123277784287</t>
  </si>
  <si>
    <t>0.1410238825255355</t>
  </si>
  <si>
    <t>30.004480095284325</t>
  </si>
  <si>
    <t>GATCCAGATCTAACTTGGGTTTGCTTTGTCTTCTTCTTTTGCCAATTCCACTAATTGTTTGGG</t>
  </si>
  <si>
    <t>G-20-T;G-22-T</t>
  </si>
  <si>
    <t>-0.6574069464385215</t>
  </si>
  <si>
    <t>0.1764861142779529</t>
  </si>
  <si>
    <t>25.443290874034926</t>
  </si>
  <si>
    <t>GATCCAGATCTAACTTGGTATGGCTTTGTCTTCTTCTTTTGCCAATTCCACTAATTGTTTGGG</t>
  </si>
  <si>
    <t>G-19-T;G-20-A</t>
  </si>
  <si>
    <t>-0.4642115810748347</t>
  </si>
  <si>
    <t>0.10909107770891871</t>
  </si>
  <si>
    <t>30.86575922289704</t>
  </si>
  <si>
    <t>GATCCAGATCTAACTTGGTCTGGCTTTGTCTTCTTCTTTTGCCAATTCCACTAATTGTTTGGG</t>
  </si>
  <si>
    <t>G-19-T;G-20-C</t>
  </si>
  <si>
    <t>-2.1329614844140186</t>
  </si>
  <si>
    <t>0.49607711426201834</t>
  </si>
  <si>
    <t>5.817656691772987</t>
  </si>
  <si>
    <t>GATCCAGATCTAACTTGGTGAGGCTTTGTCTTCTTCTTTTGCCAATTCCACTAATTGTTTGGG</t>
  </si>
  <si>
    <t>G-19-T;T-21-A</t>
  </si>
  <si>
    <t>0.025731863411440403</t>
  </si>
  <si>
    <t>0.1324752679592381</t>
  </si>
  <si>
    <t>50.37983008302833</t>
  </si>
  <si>
    <t>GATCCAGATCTAACTTGGTGCGGCTTTGTCTTCTTCTTTTGCCAATTCCACTAATTGTTTGGG</t>
  </si>
  <si>
    <t>G-19-T;T-21-C</t>
  </si>
  <si>
    <t>0.521378060178747</t>
  </si>
  <si>
    <t>0.08544667329364436</t>
  </si>
  <si>
    <t>82.70144667958327</t>
  </si>
  <si>
    <t>GATCCAGATCTAACTTGGTGGGGCTTTGTCTTCTTCTTTTGCCAATTCCACTAATTGTTTGGG</t>
  </si>
  <si>
    <t>G-19-T;T-21-G</t>
  </si>
  <si>
    <t>-0.44739462126130014</t>
  </si>
  <si>
    <t>0.12724506333528263</t>
  </si>
  <si>
    <t>31.389216599667787</t>
  </si>
  <si>
    <t>GATCCAGATCTAACTTGGTGTAGCTTTGTCTTCTTCTTTTGCCAATTCCACTAATTGTTTGGG</t>
  </si>
  <si>
    <t>G-19-T;G-22-A</t>
  </si>
  <si>
    <t>-0.26901886472665604</t>
  </si>
  <si>
    <t>0.12322448459452445</t>
  </si>
  <si>
    <t>37.518726065138786</t>
  </si>
  <si>
    <t>GATCCAGATCTAACTTGGTGTCGCTTTGTCTTCTTCTTTTGCCAATTCCACTAATTGTTTGGG</t>
  </si>
  <si>
    <t>G-19-T;G-22-C</t>
  </si>
  <si>
    <t>0.9770846632115733</t>
  </si>
  <si>
    <t>0.11578110093364227</t>
  </si>
  <si>
    <t>GATCCAGATCTAACTTGGTGTGACTTTGTCTTCTTCTTTTGCCAATTCCACTAATTGTTTGGG</t>
  </si>
  <si>
    <t>G-19-T;G-23-A</t>
  </si>
  <si>
    <t>0.5680076321583578</t>
  </si>
  <si>
    <t>0.0714791745384521</t>
  </si>
  <si>
    <t>86.64910324621925</t>
  </si>
  <si>
    <t>GATCCAGATCTAACTTGGTGTGCCTTTGTCTTCTTCTTTTGCCAATTCCACTAATTGTTTGGG</t>
  </si>
  <si>
    <t>G-19-T;G-23-C</t>
  </si>
  <si>
    <t>0.11787942376418786</t>
  </si>
  <si>
    <t>0.11106510896655541</t>
  </si>
  <si>
    <t>55.24282449470971</t>
  </si>
  <si>
    <t>GATCCAGATCTAACTTGGTGTGGATTTGTCTTCTTCTTTTGCCAATTCCACTAATTGTTTGGG</t>
  </si>
  <si>
    <t>G-19-T;C-24-A</t>
  </si>
  <si>
    <t>0.56743667719007</t>
  </si>
  <si>
    <t>0.0706675285045287</t>
  </si>
  <si>
    <t>86.5996446308878</t>
  </si>
  <si>
    <t>GATCCAGATCTAACTTGGTGTGGCATTGTCTTCTTCTTTTGCCAATTCCACTAATTGTTTGGG</t>
  </si>
  <si>
    <t>G-19-T;T-25-A</t>
  </si>
  <si>
    <t>0.08128585283278578</t>
  </si>
  <si>
    <t>0.09499707310066631</t>
  </si>
  <si>
    <t>53.25783274809651</t>
  </si>
  <si>
    <t>GATCCAGATCTAACTTGGTGTGGCCTTGTCTTCTTCTTTTGCCAATTCCACTAATTGTTTGGG</t>
  </si>
  <si>
    <t>G-19-T;T-25-C</t>
  </si>
  <si>
    <t>0.314207240917862</t>
  </si>
  <si>
    <t>0.08740588454574409</t>
  </si>
  <si>
    <t>67.22641668522739</t>
  </si>
  <si>
    <t>GATCCAGATCTAACTTGGTGTGGCGTTGTCTTCTTCTTTTGCCAATTCCACTAATTGTTTGGG</t>
  </si>
  <si>
    <t>G-19-T;T-25-G</t>
  </si>
  <si>
    <t>0.21089543775540526</t>
  </si>
  <si>
    <t>0.08312115371830676</t>
  </si>
  <si>
    <t>60.627856917268524</t>
  </si>
  <si>
    <t>GATCCAGATCTAACTTGGTGTGGCTATGTCTTCTTCTTTTGCCAATTCCACTAATTGTTTGGG</t>
  </si>
  <si>
    <t>G-19-T;T-26-A</t>
  </si>
  <si>
    <t>0.0962247172742044</t>
  </si>
  <si>
    <t>0.08670655811190733</t>
  </si>
  <si>
    <t>54.0594167620442</t>
  </si>
  <si>
    <t>GATCCAGATCTAACTTGGTGTGGCTCTGTCTTCTTCTTTTGCCAATTCCACTAATTGTTTGGG</t>
  </si>
  <si>
    <t>G-19-T;T-26-C</t>
  </si>
  <si>
    <t>0.2551441409638849</t>
  </si>
  <si>
    <t>0.09459375418362337</t>
  </si>
  <si>
    <t>63.37079925466182</t>
  </si>
  <si>
    <t>GATCCAGATCTAACTTGGTGTGGCTGTGTCTTCTTCTTTTGCCAATTCCACTAATTGTTTGGG</t>
  </si>
  <si>
    <t>G-19-T;T-26-G</t>
  </si>
  <si>
    <t>0.12639890812746515</t>
  </si>
  <si>
    <t>0.07958884056050355</t>
  </si>
  <si>
    <t>55.715475386305535</t>
  </si>
  <si>
    <t>GATCCAGATCTAACTTGGTGTGGCTTAGTCTTCTTCTTTTGCCAATTCCACTAATTGTTTGGG</t>
  </si>
  <si>
    <t>G-19-T;T-27-A</t>
  </si>
  <si>
    <t>0.007173893601317538</t>
  </si>
  <si>
    <t>0.08360368338489986</t>
  </si>
  <si>
    <t>49.4535046621572</t>
  </si>
  <si>
    <t>GATCCAGATCTAACTTGGTGTGGCTTCGTCTTCTTCTTTTGCCAATTCCACTAATTGTTTGGG</t>
  </si>
  <si>
    <t>G-19-T;T-27-C</t>
  </si>
  <si>
    <t>0.3874682964128745</t>
  </si>
  <si>
    <t>0.0849336019995619</t>
  </si>
  <si>
    <t>72.33639066327626</t>
  </si>
  <si>
    <t>GATCCAGATCTAACTTGGTGTGGCTTGGTCTTCTTCTTTTGCCAATTCCACTAATTGTTTGGG</t>
  </si>
  <si>
    <t>G-19-T;T-27-G</t>
  </si>
  <si>
    <t>0.47287167632066607</t>
  </si>
  <si>
    <t>0.09500169871604258</t>
  </si>
  <si>
    <t>78.78563719258311</t>
  </si>
  <si>
    <t>GATCCAGATCTAACTTGGTGTGGCTTTATCTTCTTCTTTTGCCAATTCCACTAATTGTTTGGG</t>
  </si>
  <si>
    <t>G-19-T;G-28-A</t>
  </si>
  <si>
    <t>0.3172013023411968</t>
  </si>
  <si>
    <t>0.08401028403561747</t>
  </si>
  <si>
    <t>67.42799832937762</t>
  </si>
  <si>
    <t>GATCCAGATCTAACTTGGTGTGGCTTTCTCTTCTTCTTTTGCCAATTCCACTAATTGTTTGGG</t>
  </si>
  <si>
    <t>G-19-T;G-28-C</t>
  </si>
  <si>
    <t>0.12967391133780537</t>
  </si>
  <si>
    <t>0.10343999294630164</t>
  </si>
  <si>
    <t>55.89824286574402</t>
  </si>
  <si>
    <t>GATCCAGATCTAACTTGGTGTGGCTTTGACTTCTTCTTTTGCCAATTCCACTAATTGTTTGGG</t>
  </si>
  <si>
    <t>G-19-T;T-29-A</t>
  </si>
  <si>
    <t>0.6028148855688341</t>
  </si>
  <si>
    <t>0.08416324870309523</t>
  </si>
  <si>
    <t>89.71822452312405</t>
  </si>
  <si>
    <t>GATCCAGATCTAACTTGGTGTGGCTTTGCCTTCTTCTTTTGCCAATTCCACTAATTGTTTGGG</t>
  </si>
  <si>
    <t>G-19-T;T-29-C</t>
  </si>
  <si>
    <t>0.7158117453578551</t>
  </si>
  <si>
    <t>0.08586928050782175</t>
  </si>
  <si>
    <t>GATCCAGATCTAACTTGGTGTGGCTTTGGCTTCTTCTTTTGCCAATTCCACTAATTGTTTGGG</t>
  </si>
  <si>
    <t>G-19-T;T-29-G</t>
  </si>
  <si>
    <t>-2.075063671169823</t>
  </si>
  <si>
    <t>0.3477697802981528</t>
  </si>
  <si>
    <t>6.164428081073156</t>
  </si>
  <si>
    <t>GATCCAGATCTAACTTGGTGTGGCTTTGTATTCTTCTTTTGCCAATTCCACTAATTGTTTGGG</t>
  </si>
  <si>
    <t>G-19-T;C-30-A</t>
  </si>
  <si>
    <t>0.10333701811843579</t>
  </si>
  <si>
    <t>0.09232810229491503</t>
  </si>
  <si>
    <t>54.445274137846816</t>
  </si>
  <si>
    <t>GATCCAGATCTAACTTGGTGTGGCTTTGTCATCTTCTTTTGCCAATTCCACTAATTGTTTGGG</t>
  </si>
  <si>
    <t>G-19-T;T-31-A</t>
  </si>
  <si>
    <t>0.16819409701452215</t>
  </si>
  <si>
    <t>0.08196144690743852</t>
  </si>
  <si>
    <t>58.093462256169076</t>
  </si>
  <si>
    <t>GATCCAGATCTAACTTGGTGTGGCTTTGTCCTCTTCTTTTGCCAATTCCACTAATTGTTTGGG</t>
  </si>
  <si>
    <t>G-19-T;T-31-C</t>
  </si>
  <si>
    <t>0.4362457871552923</t>
  </si>
  <si>
    <t>0.07548509766779123</t>
  </si>
  <si>
    <t>75.95224761507376</t>
  </si>
  <si>
    <t>GATCCAGATCTAACTTGGTGTGGCTTTGTCGTCTTCTTTTGCCAATTCCACTAATTGTTTGGG</t>
  </si>
  <si>
    <t>G-19-T;T-31-G</t>
  </si>
  <si>
    <t>0.34725351892460365</t>
  </si>
  <si>
    <t>0.08136979432939732</t>
  </si>
  <si>
    <t>69.48511477448206</t>
  </si>
  <si>
    <t>GATCCAGATCTAACTTGGTGTGGCTTTGTCTACTTCTTTTGCCAATTCCACTAATTGTTTGGG</t>
  </si>
  <si>
    <t>G-19-T;T-32-A</t>
  </si>
  <si>
    <t>-0.17639892025330794</t>
  </si>
  <si>
    <t>0.09816001472378703</t>
  </si>
  <si>
    <t>41.15972026035767</t>
  </si>
  <si>
    <t>GATCCAGATCTAACTTGGTGTGGCTTTGTCTCCTTCTTTTGCCAATTCCACTAATTGTTTGGG</t>
  </si>
  <si>
    <t>G-19-T;T-32-C</t>
  </si>
  <si>
    <t>0.5681655483190062</t>
  </si>
  <si>
    <t>0.08994099794657526</t>
  </si>
  <si>
    <t>86.66278762039101</t>
  </si>
  <si>
    <t>GATCCAGATCTAACTTGGTGTGGCTTTGTCTGCTTCTTTTGCCAATTCCACTAATTGTTTGGG</t>
  </si>
  <si>
    <t>G-19-T;T-32-G</t>
  </si>
  <si>
    <t>0.19607664536263902</t>
  </si>
  <si>
    <t>0.07803537245474931</t>
  </si>
  <si>
    <t>59.73604936762575</t>
  </si>
  <si>
    <t>GATCCAGATCTAACTTGGTGTGGCTTTGTCTTATTCTTTTGCCAATTCCACTAATTGTTTGGG</t>
  </si>
  <si>
    <t>G-19-T;C-33-A</t>
  </si>
  <si>
    <t>-0.6327487981518333</t>
  </si>
  <si>
    <t>0.1461194115776267</t>
  </si>
  <si>
    <t>26.078474353938038</t>
  </si>
  <si>
    <t>GATCCAGATCTAACTTGGTGTGGCTTTGTCTTCATCTTTTGCCAATTCCACTAATTGTTTGGG</t>
  </si>
  <si>
    <t>G-19-T;T-34-A</t>
  </si>
  <si>
    <t>0.5819006118554785</t>
  </si>
  <si>
    <t>0.07471491991755146</t>
  </si>
  <si>
    <t>87.86131862229198</t>
  </si>
  <si>
    <t>GATCCAGATCTAACTTGGTGTGGCTTTGTCTTCCTCTTTTGCCAATTCCACTAATTGTTTGGG</t>
  </si>
  <si>
    <t>G-19-T;T-34-C</t>
  </si>
  <si>
    <t>0.549635759732435</t>
  </si>
  <si>
    <t>0.09274100129959365</t>
  </si>
  <si>
    <t>85.07173098327367</t>
  </si>
  <si>
    <t>GATCCAGATCTAACTTGGTGTGGCTTTGTCTTCGTCTTTTGCCAATTCCACTAATTGTTTGGG</t>
  </si>
  <si>
    <t>G-19-T;T-34-G</t>
  </si>
  <si>
    <t>0.4664101639781383</t>
  </si>
  <si>
    <t>0.08386586863755047</t>
  </si>
  <si>
    <t>78.2782039839115</t>
  </si>
  <si>
    <t>GATCCAGATCTAACTTGGTGTGGCTTTGTCTTCTACTTTTGCCAATTCCACTAATTGTTTGGG</t>
  </si>
  <si>
    <t>G-19-T;T-35-A</t>
  </si>
  <si>
    <t>0.334762113580571</t>
  </si>
  <si>
    <t>0.10722286906421136</t>
  </si>
  <si>
    <t>68.62254660069303</t>
  </si>
  <si>
    <t>GATCCAGATCTAACTTGGTGTGGCTTTGTCTTCTCCTTTTGCCAATTCCACTAATTGTTTGGG</t>
  </si>
  <si>
    <t>G-19-T;T-35-C</t>
  </si>
  <si>
    <t>0.202155383371453</t>
  </si>
  <si>
    <t>0.08625591836185968</t>
  </si>
  <si>
    <t>60.10027505613845</t>
  </si>
  <si>
    <t>GATCCAGATCTAACTTGGTGTGGCTTTGTCTTCTGCTTTTGCCAATTCCACTAATTGTTTGGG</t>
  </si>
  <si>
    <t>G-19-T;T-35-G</t>
  </si>
  <si>
    <t>0.3892902943360562</t>
  </si>
  <si>
    <t>0.07672981901209863</t>
  </si>
  <si>
    <t>72.4683075564945</t>
  </si>
  <si>
    <t>GATCCAGATCTAACTTGGTGTGGCTTTGTCTTCTTATTTTGCCAATTCCACTAATTGTTTGGG</t>
  </si>
  <si>
    <t>G-19-T;C-36-A</t>
  </si>
  <si>
    <t>0.3789513662339057</t>
  </si>
  <si>
    <t>0.08074873283205647</t>
  </si>
  <si>
    <t>71.7229228143283</t>
  </si>
  <si>
    <t>GATCCAGATCTAACTTGGTGTGGCTTTGTCTTCTTCATTTGCCAATTCCACTAATTGTTTGGG</t>
  </si>
  <si>
    <t>G-19-T;T-37-A</t>
  </si>
  <si>
    <t>0.39846391501598066</t>
  </si>
  <si>
    <t>0.09254105539984939</t>
  </si>
  <si>
    <t>73.13616296379634</t>
  </si>
  <si>
    <t>GATCCAGATCTAACTTGGTGTGGCTTTGTCTTCTTCCTTTGCCAATTCCACTAATTGTTTGGG</t>
  </si>
  <si>
    <t>G-19-T;T-37-C</t>
  </si>
  <si>
    <t>0.3112887309026011</t>
  </si>
  <si>
    <t>0.07373508102127603</t>
  </si>
  <si>
    <t>67.0305017437629</t>
  </si>
  <si>
    <t>GATCCAGATCTAACTTGGTGTGGCTTTGTCTTCTTCGTTTGCCAATTCCACTAATTGTTTGGG</t>
  </si>
  <si>
    <t>G-19-T;T-37-G</t>
  </si>
  <si>
    <t>0.241210583986731</t>
  </si>
  <si>
    <t>0.08358728245566023</t>
  </si>
  <si>
    <t>62.493941671448866</t>
  </si>
  <si>
    <t>GATCCAGATCTAACTTGGTGTGGCTTTGTCTTCTTCTATTGCCAATTCCACTAATTGTTTGGG</t>
  </si>
  <si>
    <t>G-19-T;T-38-A</t>
  </si>
  <si>
    <t>-0.16712260561718262</t>
  </si>
  <si>
    <t>0.11168508400195856</t>
  </si>
  <si>
    <t>41.54330716158648</t>
  </si>
  <si>
    <t>GATCCAGATCTAACTTGGTGTGGCTTTGTCTTCTTCTCTTGCCAATTCCACTAATTGTTTGGG</t>
  </si>
  <si>
    <t>G-19-T;T-38-C</t>
  </si>
  <si>
    <t>0.3012021353771803</t>
  </si>
  <si>
    <t>0.08673171940507335</t>
  </si>
  <si>
    <t>66.35779057098694</t>
  </si>
  <si>
    <t>GATCCAGATCTAACTTGGTGTGGCTTTGTCTTCTTCTGTTGCCAATTCCACTAATTGTTTGGG</t>
  </si>
  <si>
    <t>G-19-T;T-38-G</t>
  </si>
  <si>
    <t>0.24437854340605691</t>
  </si>
  <si>
    <t>0.09179445112963396</t>
  </si>
  <si>
    <t>62.69223386759521</t>
  </si>
  <si>
    <t>GATCCAGATCTAACTTGGTGTGGCTTTGTCTTCTTCTTATGCCAATTCCACTAATTGTTTGGG</t>
  </si>
  <si>
    <t>G-19-T;T-39-A</t>
  </si>
  <si>
    <t>0.5958631595204265</t>
  </si>
  <si>
    <t>0.08316068383303771</t>
  </si>
  <si>
    <t>89.09669087356379</t>
  </si>
  <si>
    <t>GATCCAGATCTAACTTGGTGTGGCTTTGTCTTCTTCTTCTGCCAATTCCACTAATTGTTTGGG</t>
  </si>
  <si>
    <t>G-19-T;T-39-C</t>
  </si>
  <si>
    <t>0.25610439729722173</t>
  </si>
  <si>
    <t>0.09356590050983854</t>
  </si>
  <si>
    <t>63.43168069220953</t>
  </si>
  <si>
    <t>GATCCAGATCTAACTTGGTGTGGCTTTGTCTTCTTCTTGTGCCAATTCCACTAATTGTTTGGG</t>
  </si>
  <si>
    <t>G-19-T;T-39-G</t>
  </si>
  <si>
    <t>0.4624175002209783</t>
  </si>
  <si>
    <t>0.07646375650054624</t>
  </si>
  <si>
    <t>77.96628853700247</t>
  </si>
  <si>
    <t>GATCCAGATCTAACTTGGTGTGGCTTTGTCTTCTTCTTTAGCCAATTCCACTAATTGTTTGGG</t>
  </si>
  <si>
    <t>G-19-T;T-40-A</t>
  </si>
  <si>
    <t>-0.4188394776493164</t>
  </si>
  <si>
    <t>0.15074908090397043</t>
  </si>
  <si>
    <t>32.29846019630217</t>
  </si>
  <si>
    <t>GATCCAGATCTAACTTGGTGTGGCTTTGTCTTCTTCTTTCGCCAATTCCACTAATTGTTTGGG</t>
  </si>
  <si>
    <t>G-19-T;T-40-C</t>
  </si>
  <si>
    <t>0.6858610647488871</t>
  </si>
  <si>
    <t>0.08375831131072234</t>
  </si>
  <si>
    <t>97.48710370366203</t>
  </si>
  <si>
    <t>GATCCAGATCTAACTTGGTGTGGCTTTGTCTTCTTCTTTGGCCAATTCCACTAATTGTTTGGG</t>
  </si>
  <si>
    <t>G-19-T;T-40-G</t>
  </si>
  <si>
    <t>0.5316650905864194</t>
  </si>
  <si>
    <t>0.06969991639165679</t>
  </si>
  <si>
    <t>83.55658987723535</t>
  </si>
  <si>
    <t>GATCCAGATCTAACTTGGTGTGGCTTTGTCTTCTTCTTTTACCAATTCCACTAATTGTTTGGG</t>
  </si>
  <si>
    <t>G-19-T;G-41-A</t>
  </si>
  <si>
    <t>0.4956773270645207</t>
  </si>
  <si>
    <t>0.07755192685936749</t>
  </si>
  <si>
    <t>80.60303967292074</t>
  </si>
  <si>
    <t>GATCCAGATCTAACTTGGTGTGGCTTTGTCTTCTTCTTTTCCCAATTCCACTAATTGTTTGGG</t>
  </si>
  <si>
    <t>G-19-T;G-41-C</t>
  </si>
  <si>
    <t>0.05190497893945528</t>
  </si>
  <si>
    <t>0.11790192151323488</t>
  </si>
  <si>
    <t>51.715834630474085</t>
  </si>
  <si>
    <t>GATCCAGATCTAACTTGGTGTGGCTTTGTCTTCTTCTTTTGACAATTCCACTAATTGTTTGGG</t>
  </si>
  <si>
    <t>G-19-T;C-42-A</t>
  </si>
  <si>
    <t>-0.20210553086863647</t>
  </si>
  <si>
    <t>0.09873742453191814</t>
  </si>
  <si>
    <t>40.11512735434444</t>
  </si>
  <si>
    <t>GATCCAGATCTAACTTGGTGTGGCTTTGTCTTCTTCTTTTGCAAATTCCACTAATTGTTTGGG</t>
  </si>
  <si>
    <t>G-19-T;C-43-A</t>
  </si>
  <si>
    <t>0.2227311079038739</t>
  </si>
  <si>
    <t>0.09785132644071196</t>
  </si>
  <si>
    <t>61.34969150521036</t>
  </si>
  <si>
    <t>GATCCAGATCTAACTTGGTGTGGCTTTGTCTTCTTCTTTTGCCAAATCCACTAATTGTTTGGG</t>
  </si>
  <si>
    <t>G-19-T;T-46-A</t>
  </si>
  <si>
    <t>0.38238534287164433</t>
  </si>
  <si>
    <t>0.10074184875509504</t>
  </si>
  <si>
    <t>71.96964102550395</t>
  </si>
  <si>
    <t>GATCCAGATCTAACTTGGTGTGGCTTTGTCTTCTTCTTTTGCCAACTCCACTAATTGTTTGGG</t>
  </si>
  <si>
    <t>G-19-T;T-46-C</t>
  </si>
  <si>
    <t>0.49030304145366554</t>
  </si>
  <si>
    <t>0.0873610473096168</t>
  </si>
  <si>
    <t>80.17101786075776</t>
  </si>
  <si>
    <t>GATCCAGATCTAACTTGGTGTGGCTTTGTCTTCTTCTTTTGCCAAGTCCACTAATTGTTTGGG</t>
  </si>
  <si>
    <t>G-19-T;T-46-G</t>
  </si>
  <si>
    <t>0.2553868360731454</t>
  </si>
  <si>
    <t>0.09227563320895965</t>
  </si>
  <si>
    <t>63.38618090416091</t>
  </si>
  <si>
    <t>GATCCAGATCTAACTTGGTGTGGCTTTGTCTTCTTCTTTTGCCAATACCACTAATTGTTTGGG</t>
  </si>
  <si>
    <t>G-19-T;T-47-A</t>
  </si>
  <si>
    <t>0.12736648007535256</t>
  </si>
  <si>
    <t>0.1101353052830414</t>
  </si>
  <si>
    <t>55.76941020605404</t>
  </si>
  <si>
    <t>GATCCAGATCTAACTTGGTGTGGCTTTGTCTTCTTCTTTTGCCAATCCCACTAATTGTTTGGG</t>
  </si>
  <si>
    <t>G-19-T;T-47-C</t>
  </si>
  <si>
    <t>0.1626634371679433</t>
  </si>
  <si>
    <t>0.10393274039385031</t>
  </si>
  <si>
    <t>57.77305392858179</t>
  </si>
  <si>
    <t>GATCCAGATCTAACTTGGTGTGGCTTTGTCTTCTTCTTTTGCCAATGCCACTAATTGTTTGGG</t>
  </si>
  <si>
    <t>G-19-T;T-47-G</t>
  </si>
  <si>
    <t>-0.5770063950056588</t>
  </si>
  <si>
    <t>0.13925587445234347</t>
  </si>
  <si>
    <t>27.573430328295995</t>
  </si>
  <si>
    <t>GATCCAGATCTAACTTGGTGTGGCTTTGTCTTCTTCTTTTGCCAATTACACTAATTGTTTGGG</t>
  </si>
  <si>
    <t>G-19-T;C-48-A</t>
  </si>
  <si>
    <t>-0.21690729101457562</t>
  </si>
  <si>
    <t>0.11007481381444417</t>
  </si>
  <si>
    <t>39.52572571294889</t>
  </si>
  <si>
    <t>GATCCAGATCTAACTTGGTGTGGCTTTGTCTTCTTCTTTTGCCAATTCAACTAATTGTTTGGG</t>
  </si>
  <si>
    <t>G-19-T;C-49-A</t>
  </si>
  <si>
    <t>0.7613968167323821</t>
  </si>
  <si>
    <t>0.07198205688094192</t>
  </si>
  <si>
    <t>GATCCAGATCTAACTTGGTGTGGCTTTGTCTTCTTCTTTTGCCAATTCCAATAATTGTTTGGG</t>
  </si>
  <si>
    <t>G-19-T;C-51-A</t>
  </si>
  <si>
    <t>0.3163326182651702</t>
  </si>
  <si>
    <t>0.0839877909280682</t>
  </si>
  <si>
    <t>67.36945013457455</t>
  </si>
  <si>
    <t>GATCCAGATCTAACTTGGTGTGGCTTTGTCTTCTTCTTTTGCCAATTCCACAAATTGTTTGGG</t>
  </si>
  <si>
    <t>G-19-T;T-52-A</t>
  </si>
  <si>
    <t>0.381517726491865</t>
  </si>
  <si>
    <t>0.08733463133874572</t>
  </si>
  <si>
    <t>71.9072260661392</t>
  </si>
  <si>
    <t>GATCCAGATCTAACTTGGTGTGGCTTTGTCTTCTTCTTTTGCCAATTCCACCAATTGTTTGGG</t>
  </si>
  <si>
    <t>G-19-T;T-52-C</t>
  </si>
  <si>
    <t>0.6152696240940583</t>
  </si>
  <si>
    <t>0.09128599105811287</t>
  </si>
  <si>
    <t>90.84262909818287</t>
  </si>
  <si>
    <t>GATCCAGATCTAACTTGGTGTGGCTTTGTCTTCTTCTTTTGCCAATTCCACGAATTGTTTGGG</t>
  </si>
  <si>
    <t>G-19-T;T-52-G</t>
  </si>
  <si>
    <t>0.24261312769400833</t>
  </si>
  <si>
    <t>0.0965429302365854</t>
  </si>
  <si>
    <t>62.581653651647656</t>
  </si>
  <si>
    <t>GATCCAGATCTAACTTGGTGTGGCTTTGTCTTCTTCTTTTGCCAATTCCACTAAATGTTTGGG</t>
  </si>
  <si>
    <t>G-19-T;T-55-A</t>
  </si>
  <si>
    <t>0.5245112084468005</t>
  </si>
  <si>
    <t>0.1016654380309233</t>
  </si>
  <si>
    <t>82.96096892254343</t>
  </si>
  <si>
    <t>GATCCAGATCTAACTTGGTGTGGCTTTGTCTTCTTCTTTTGCCAATTCCACTAACTGTTTGGG</t>
  </si>
  <si>
    <t>G-19-T;T-55-C</t>
  </si>
  <si>
    <t>0.416134933679285</t>
  </si>
  <si>
    <t>0.09760969916727848</t>
  </si>
  <si>
    <t>74.44003995238377</t>
  </si>
  <si>
    <t>GATCCAGATCTAACTTGGTGTGGCTTTGTCTTCTTCTTTTGCCAATTCCACTAAGTGTTTGGG</t>
  </si>
  <si>
    <t>G-19-T;T-55-G</t>
  </si>
  <si>
    <t>0.874017183838729</t>
  </si>
  <si>
    <t>0.09745300105778974</t>
  </si>
  <si>
    <t>GATCCAGATCTAACTTGGTGTGGCTTTGTCTTCTTCTTTTGCCAATTCCACTAATAGTTTGGG</t>
  </si>
  <si>
    <t>G-19-T;T-56-A</t>
  </si>
  <si>
    <t>0.28246628888035713</t>
  </si>
  <si>
    <t>0.10357569012148213</t>
  </si>
  <si>
    <t>65.12609564664182</t>
  </si>
  <si>
    <t>GATCCAGATCTAACTTGGTGTGGCTTTGTCTTCTTCTTTTGCCAATTCCACTAATCGTTTGGG</t>
  </si>
  <si>
    <t>G-19-T;T-56-C</t>
  </si>
  <si>
    <t>0.3979650696308923</t>
  </si>
  <si>
    <t>0.09403955119515724</t>
  </si>
  <si>
    <t>73.0996884247529</t>
  </si>
  <si>
    <t>GATCCAGATCTAACTTGGTGTGGCTTTGTCTTCTTCTTTTGCCAATTCCACTAATGGTTTGGG</t>
  </si>
  <si>
    <t>G-19-T;T-56-G</t>
  </si>
  <si>
    <t>0.3400489428059138</t>
  </si>
  <si>
    <t>0.1018322887003014</t>
  </si>
  <si>
    <t>68.98630299728728</t>
  </si>
  <si>
    <t>GATCCAGATCTAACTTGGTGTGGCTTTGTCTTCTTCTTTTGCCAATTCCACTAATTATTTGGG</t>
  </si>
  <si>
    <t>G-19-T;G-57-A</t>
  </si>
  <si>
    <t>0.3555982572922714</t>
  </si>
  <si>
    <t>0.07136032994169929</t>
  </si>
  <si>
    <t>70.0673759073378</t>
  </si>
  <si>
    <t>GATCCAGATCTAACTTGGTGTGGCTTTGTCTTCTTCTTTTGCCAATTCCACTAATTCTTTGGG</t>
  </si>
  <si>
    <t>G-19-T;G-57-C</t>
  </si>
  <si>
    <t>0.7435517910705421</t>
  </si>
  <si>
    <t>0.08854225054421938</t>
  </si>
  <si>
    <t>GATCCAGATCTAACTTGGTGTGGCTTTGTCTTCTTCTTTTGCCAATTCCACTAATTGATTGGG</t>
  </si>
  <si>
    <t>G-19-T;T-58-A</t>
  </si>
  <si>
    <t>0.3603375792884764</t>
  </si>
  <si>
    <t>0.0936132488060291</t>
  </si>
  <si>
    <t>70.40023590551205</t>
  </si>
  <si>
    <t>GATCCAGATCTAACTTGGTGTGGCTTTGTCTTCTTCTTTTGCCAATTCCACTAATTGCTTGGG</t>
  </si>
  <si>
    <t>G-19-T;T-58-C</t>
  </si>
  <si>
    <t>0.495793252606334</t>
  </si>
  <si>
    <t>0.08447488056849221</t>
  </si>
  <si>
    <t>80.61238416558884</t>
  </si>
  <si>
    <t>GATCCAGATCTAACTTGGTGTGGCTTTGTCTTCTTCTTTTGCCAATTCCACTAATTGGTTGGG</t>
  </si>
  <si>
    <t>G-19-T;T-58-G</t>
  </si>
  <si>
    <t>0.45635447272623997</t>
  </si>
  <si>
    <t>0.10120433679216712</t>
  </si>
  <si>
    <t>77.49500692632523</t>
  </si>
  <si>
    <t>GATCCAGATCTAACTTGGTGTGGCTTTGTCTTCTTCTTTTGCCAATTCCACTAATTGTATGGG</t>
  </si>
  <si>
    <t>G-19-T;T-59-A</t>
  </si>
  <si>
    <t>0.12002117528351869</t>
  </si>
  <si>
    <t>0.09500917534655687</t>
  </si>
  <si>
    <t>55.36126769067495</t>
  </si>
  <si>
    <t>GATCCAGATCTAACTTGGTGTGGCTTTGTCTTCTTCTTTTGCCAATTCCACTAATTGTCTGGG</t>
  </si>
  <si>
    <t>G-19-T;T-59-C</t>
  </si>
  <si>
    <t>0.9011648893360309</t>
  </si>
  <si>
    <t>0.10996674295429934</t>
  </si>
  <si>
    <t>GATCCAGATCTAACTTGGTGTGGCTTTGTCTTCTTCTTTTGCCAATTCCACTAATTGTGTGGG</t>
  </si>
  <si>
    <t>G-19-T;T-59-G</t>
  </si>
  <si>
    <t>0.015244809734764997</t>
  </si>
  <si>
    <t>0.11180019223263189</t>
  </si>
  <si>
    <t>49.85425478571693</t>
  </si>
  <si>
    <t>GATCCAGATCTAACTTGGTGTGGCTTTGTCTTCTTCTTTTGCCAATTCCACTAATTGTTAGGG</t>
  </si>
  <si>
    <t>G-19-T;T-60-A</t>
  </si>
  <si>
    <t>-0.17992529713130195</t>
  </si>
  <si>
    <t>0.1075130471188375</t>
  </si>
  <si>
    <t>41.01483119140346</t>
  </si>
  <si>
    <t>GATCCAGATCTAACTTGGTGTGGCTTTGTCTTCTTCTTTTGCCAATTCCACTAATTGTTCGGG</t>
  </si>
  <si>
    <t>G-19-T;T-60-C</t>
  </si>
  <si>
    <t>0.26818704626906925</t>
  </si>
  <si>
    <t>0.0780824804854828</t>
  </si>
  <si>
    <t>64.20275233698341</t>
  </si>
  <si>
    <t>GATCCAGATCTAACTTGGTGTGGCTTTGTCTTCTTCTTTTGCCAATTCCACTAATTGTTGGGG</t>
  </si>
  <si>
    <t>G-19-T;T-60-G</t>
  </si>
  <si>
    <t>0.03412973686179038</t>
  </si>
  <si>
    <t>0.09246515333787282</t>
  </si>
  <si>
    <t>50.80469500449967</t>
  </si>
  <si>
    <t>GATCCAGATCTAACTTGGTGTGGCTTTGTCTTCTTCTTTTGCCAATTCCACTAATTGTTTAGG</t>
  </si>
  <si>
    <t>G-19-T;G-61-A</t>
  </si>
  <si>
    <t>-0.13283851599127044</t>
  </si>
  <si>
    <t>0.08097648697215881</t>
  </si>
  <si>
    <t>42.99227802741448</t>
  </si>
  <si>
    <t>GATCCAGATCTAACTTGGTGTGGCTTTGTCTTCTTCTTTTGCCAATTCCACTAATTGTTTCGG</t>
  </si>
  <si>
    <t>G-19-T;G-61-C</t>
  </si>
  <si>
    <t>0.21858320906675488</t>
  </si>
  <si>
    <t>0.09643738852780195</t>
  </si>
  <si>
    <t>61.09574622492</t>
  </si>
  <si>
    <t>GATCCAGATCTAACTTGGTGTGGCTTTGTCTTCTTCTTTTGCCAATTCCACTAATTGTTTGAG</t>
  </si>
  <si>
    <t>G-19-T;G-62-A</t>
  </si>
  <si>
    <t>0.9132232144306118</t>
  </si>
  <si>
    <t>0.06260463023444232</t>
  </si>
  <si>
    <t>GATCCAGATCTAACTTGGTGTGGCTTTGTCTTCTTCTTTTGCCAATTCCACTAATTGTTTGCG</t>
  </si>
  <si>
    <t>G-19-T;G-62-C</t>
  </si>
  <si>
    <t>0.28723575769224857</t>
  </si>
  <si>
    <t>0.08513666940951815</t>
  </si>
  <si>
    <t>65.43745444648337</t>
  </si>
  <si>
    <t>GATCCAGATCTAACTTGGTGTGGCTTTGTCTTCTTCTTTTGCCAATTCCACTAATTGTTTGGA</t>
  </si>
  <si>
    <t>G-19-T;G-63-A</t>
  </si>
  <si>
    <t>-2.465254463683638</t>
  </si>
  <si>
    <t>0.35826754751867596</t>
  </si>
  <si>
    <t>4.17287218091206</t>
  </si>
  <si>
    <t>GATCCAGATCTAACTTGGTGTGGCTTTGTCTTCTTCTTTTGCCAATTCCACTAATTGTTTGGC</t>
  </si>
  <si>
    <t>G-19-T;G-63-C</t>
  </si>
  <si>
    <t>-3.119141759615762</t>
  </si>
  <si>
    <t>1.642217564487508</t>
  </si>
  <si>
    <t>2.169978533668365</t>
  </si>
  <si>
    <t>GATCCAGATCTAACTTGGTGTGGCTTTGTCTTCTTCTTTTGCCAATTCCACTAATTGTTTGGG</t>
  </si>
  <si>
    <t>G-19-T</t>
  </si>
  <si>
    <t>0.34692136319209316</t>
  </si>
  <si>
    <t>0.016359784166595722</t>
  </si>
  <si>
    <t>69.4620387279183</t>
  </si>
  <si>
    <t>GATCCAGATCTAACTTGGTGTGGCTTTGTCTTCTTCTTTTGCCAATTCCACTAATTGTTTGGT</t>
  </si>
  <si>
    <t>G-19-T;G-63-T</t>
  </si>
  <si>
    <t>-2.926736349536258</t>
  </si>
  <si>
    <t>1.3705784785323547</t>
  </si>
  <si>
    <t>2.6303651721155425</t>
  </si>
  <si>
    <t>GATCCAGATCTAACTTGGTGTGGCTTTGTCTTCTTCTTTTGCCAATTCCACTAATTGTTTGTG</t>
  </si>
  <si>
    <t>G-19-T;G-62-T</t>
  </si>
  <si>
    <t>0.3216573801132327</t>
  </si>
  <si>
    <t>0.08906660900566209</t>
  </si>
  <si>
    <t>67.72913317580037</t>
  </si>
  <si>
    <t>GATCCAGATCTAACTTGGTGTGGCTTTGTCTTCTTCTTTTGCCAATTCCACTAATTGTTTTGG</t>
  </si>
  <si>
    <t>G-19-T;G-61-T</t>
  </si>
  <si>
    <t>0.3043945981586937</t>
  </si>
  <si>
    <t>0.08774207229140882</t>
  </si>
  <si>
    <t>66.56997386106539</t>
  </si>
  <si>
    <t>GATCCAGATCTAACTTGGTGTGGCTTTGTCTTCTTCTTTTGCCAATTCCACTAATTTTTTGGG</t>
  </si>
  <si>
    <t>G-19-T;G-57-T</t>
  </si>
  <si>
    <t>0.9275040662868723</t>
  </si>
  <si>
    <t>0.08870701488459756</t>
  </si>
  <si>
    <t>GATCCAGATCTAACTTGGTGTGGCTTTGTCTTCTTCTTTTGCCAATTCCACTACTTGTTTGGG</t>
  </si>
  <si>
    <t>G-19-T;A-54-C</t>
  </si>
  <si>
    <t>0.49935132669604476</t>
  </si>
  <si>
    <t>0.07516781997500709</t>
  </si>
  <si>
    <t>80.89971987873973</t>
  </si>
  <si>
    <t>GATCCAGATCTAACTTGGTGTGGCTTTGTCTTCTTCTTTTGCCAATTCCACTAGTTGTTTGGG</t>
  </si>
  <si>
    <t>G-19-T;A-54-G</t>
  </si>
  <si>
    <t>0.11681222610645348</t>
  </si>
  <si>
    <t>0.0882315255700423</t>
  </si>
  <si>
    <t>55.1839009289404</t>
  </si>
  <si>
    <t>GATCCAGATCTAACTTGGTGTGGCTTTGTCTTCTTCTTTTGCCAATTCCACTATTTGTTTGGG</t>
  </si>
  <si>
    <t>G-19-T;A-54-T</t>
  </si>
  <si>
    <t>0.25322329036074254</t>
  </si>
  <si>
    <t>0.09625067213764059</t>
  </si>
  <si>
    <t>63.249190250447825</t>
  </si>
  <si>
    <t>GATCCAGATCTAACTTGGTGTGGCTTTGTCTTCTTCTTTTGCCAATTCCACTCATTGTTTGGG</t>
  </si>
  <si>
    <t>G-19-T;A-53-C</t>
  </si>
  <si>
    <t>0.3101886490778172</t>
  </si>
  <si>
    <t>0.08151170628484083</t>
  </si>
  <si>
    <t>66.95680325170663</t>
  </si>
  <si>
    <t>GATCCAGATCTAACTTGGTGTGGCTTTGTCTTCTTCTTTTGCCAATTCCACTGATTGTTTGGG</t>
  </si>
  <si>
    <t>G-19-T;A-53-G</t>
  </si>
  <si>
    <t>0.6709349912228961</t>
  </si>
  <si>
    <t>0.10456686689580935</t>
  </si>
  <si>
    <t>96.04280965963503</t>
  </si>
  <si>
    <t>GATCCAGATCTAACTTGGTGTGGCTTTGTCTTCTTCTTTTGCCAATTCCACTTATTGTTTGGG</t>
  </si>
  <si>
    <t>G-19-T;A-53-T</t>
  </si>
  <si>
    <t>0.22167772077824727</t>
  </si>
  <si>
    <t>0.09166468280916042</t>
  </si>
  <si>
    <t>61.28510055562761</t>
  </si>
  <si>
    <t>GATCCAGATCTAACTTGGTGTGGCTTTGTCTTCTTCTTTTGCCAATTCCAGTAATTGTTTGGG</t>
  </si>
  <si>
    <t>G-19-T;C-51-G</t>
  </si>
  <si>
    <t>0.2604169016732199</t>
  </si>
  <si>
    <t>0.07590953719000434</t>
  </si>
  <si>
    <t>63.705820783078025</t>
  </si>
  <si>
    <t>GATCCAGATCTAACTTGGTGTGGCTTTGTCTTCTTCTTTTGCCAATTCCATTAATTGTTTGGG</t>
  </si>
  <si>
    <t>G-19-T;C-51-T</t>
  </si>
  <si>
    <t>0.2732519617557827</t>
  </si>
  <si>
    <t>0.09294351512610063</t>
  </si>
  <si>
    <t>64.52875875212509</t>
  </si>
  <si>
    <t>GATCCAGATCTAACTTGGTGTGGCTTTGTCTTCTTCTTTTGCCAATTCCCCTAATTGTTTGGG</t>
  </si>
  <si>
    <t>G-19-T;A-50-C</t>
  </si>
  <si>
    <t>-0.5447927393715617</t>
  </si>
  <si>
    <t>0.16670354468811976</t>
  </si>
  <si>
    <t>28.476132931611442</t>
  </si>
  <si>
    <t>GATCCAGATCTAACTTGGTGTGGCTTTGTCTTCTTCTTTTGCCAATTCCGCTAATTGTTTGGG</t>
  </si>
  <si>
    <t>G-19-T;A-50-G</t>
  </si>
  <si>
    <t>0.4044159667449979</t>
  </si>
  <si>
    <t>0.08326671607318131</t>
  </si>
  <si>
    <t>73.5727712576206</t>
  </si>
  <si>
    <t>GATCCAGATCTAACTTGGTGTGGCTTTGTCTTCTTCTTTTGCCAATTCCTCTAATTGTTTGGG</t>
  </si>
  <si>
    <t>G-19-T;A-50-T</t>
  </si>
  <si>
    <t>0.5164781176719567</t>
  </si>
  <si>
    <t>0.07567855216689938</t>
  </si>
  <si>
    <t>82.29720553361186</t>
  </si>
  <si>
    <t>GATCCAGATCTAACTTGGTGTGGCTTTGTCTTCTTCTTTTGCCAATTCGACTAATTGTTTGGG</t>
  </si>
  <si>
    <t>G-19-T;C-49-G</t>
  </si>
  <si>
    <t>0.29315100392331617</t>
  </si>
  <si>
    <t>0.07801051061931352</t>
  </si>
  <si>
    <t>65.82568019571318</t>
  </si>
  <si>
    <t>GATCCAGATCTAACTTGGTGTGGCTTTGTCTTCTTCTTTTGCCAATTCTACTAATTGTTTGGG</t>
  </si>
  <si>
    <t>G-19-T;C-49-T</t>
  </si>
  <si>
    <t>0.7330072991910997</t>
  </si>
  <si>
    <t>0.06790318708974555</t>
  </si>
  <si>
    <t>GATCCAGATCTAACTTGGTGTGGCTTTGTCTTCTTCTTTTGCCAATTGCACTAATTGTTTGGG</t>
  </si>
  <si>
    <t>G-19-T;C-48-G</t>
  </si>
  <si>
    <t>0.21625465700283014</t>
  </si>
  <si>
    <t>0.07940383384934864</t>
  </si>
  <si>
    <t>60.95364710575649</t>
  </si>
  <si>
    <t>GATCCAGATCTAACTTGGTGTGGCTTTGTCTTCTTCTTTTGCCAATTTCACTAATTGTTTGGG</t>
  </si>
  <si>
    <t>G-19-T;C-48-T</t>
  </si>
  <si>
    <t>0.057387693956759106</t>
  </si>
  <si>
    <t>0.0932207904257909</t>
  </si>
  <si>
    <t>52.00015652937754</t>
  </si>
  <si>
    <t>GATCCAGATCTAACTTGGTGTGGCTTTGTCTTCTTCTTTTGCCACTTCCACTAATTGTTTGGG</t>
  </si>
  <si>
    <t>G-19-T;A-45-C</t>
  </si>
  <si>
    <t>-0.3206276465781407</t>
  </si>
  <si>
    <t>0.12725073397793316</t>
  </si>
  <si>
    <t>35.63154668215094</t>
  </si>
  <si>
    <t>GATCCAGATCTAACTTGGTGTGGCTTTGTCTTCTTCTTTTGCCAGTTCCACTAATTGTTTGGG</t>
  </si>
  <si>
    <t>G-19-T;A-45-G</t>
  </si>
  <si>
    <t>0.4904799854292755</t>
  </si>
  <si>
    <t>0.08111079181053857</t>
  </si>
  <si>
    <t>80.1852048945048</t>
  </si>
  <si>
    <t>GATCCAGATCTAACTTGGTGTGGCTTTGTCTTCTTCTTTTGCCATTTCCACTAATTGTTTGGG</t>
  </si>
  <si>
    <t>G-19-T;A-45-T</t>
  </si>
  <si>
    <t>0.12311035105198861</t>
  </si>
  <si>
    <t>0.08102408791401396</t>
  </si>
  <si>
    <t>55.53255280603613</t>
  </si>
  <si>
    <t>GATCCAGATCTAACTTGGTGTGGCTTTGTCTTCTTCTTTTGCCCATTCCACTAATTGTTTGGG</t>
  </si>
  <si>
    <t>G-19-T;A-44-C</t>
  </si>
  <si>
    <t>0.10613231586248958</t>
  </si>
  <si>
    <t>0.11095774422975062</t>
  </si>
  <si>
    <t>54.59767779738535</t>
  </si>
  <si>
    <t>GATCCAGATCTAACTTGGTGTGGCTTTGTCTTCTTCTTTTGCCGATTCCACTAATTGTTTGGG</t>
  </si>
  <si>
    <t>G-19-T;A-44-G</t>
  </si>
  <si>
    <t>0.5721009258651982</t>
  </si>
  <si>
    <t>0.0763307815176288</t>
  </si>
  <si>
    <t>87.00451037187715</t>
  </si>
  <si>
    <t>GATCCAGATCTAACTTGGTGTGGCTTTGTCTTCTTCTTTTGCCTATTCCACTAATTGTTTGGG</t>
  </si>
  <si>
    <t>G-19-T;A-44-T</t>
  </si>
  <si>
    <t>0.302605109391419</t>
  </si>
  <si>
    <t>0.09891709195108052</t>
  </si>
  <si>
    <t>66.45095416456932</t>
  </si>
  <si>
    <t>GATCCAGATCTAACTTGGTGTGGCTTTGTCTTCTTCTTTTGCGAATTCCACTAATTGTTTGGG</t>
  </si>
  <si>
    <t>G-19-T;C-43-G</t>
  </si>
  <si>
    <t>0.3641654393543877</t>
  </si>
  <si>
    <t>0.07515884667567775</t>
  </si>
  <si>
    <t>70.67023458606923</t>
  </si>
  <si>
    <t>GATCCAGATCTAACTTGGTGTGGCTTTGTCTTCTTCTTTTGCTAATTCCACTAATTGTTTGGG</t>
  </si>
  <si>
    <t>G-19-T;C-43-T</t>
  </si>
  <si>
    <t>0.0485888692415509</t>
  </si>
  <si>
    <t>0.10411798061000296</t>
  </si>
  <si>
    <t>51.54462328441824</t>
  </si>
  <si>
    <t>GATCCAGATCTAACTTGGTGTGGCTTTGTCTTCTTCTTTTGGCAATTCCACTAATTGTTTGGG</t>
  </si>
  <si>
    <t>G-19-T;C-42-G</t>
  </si>
  <si>
    <t>0.10824284200495576</t>
  </si>
  <si>
    <t>0.08424578030338138</t>
  </si>
  <si>
    <t>54.71302930706534</t>
  </si>
  <si>
    <t>GATCCAGATCTAACTTGGTGTGGCTTTGTCTTCTTCTTTTGTCAATTCCACTAATTGTTTGGG</t>
  </si>
  <si>
    <t>G-19-T;C-42-T</t>
  </si>
  <si>
    <t>-0.004986568748821724</t>
  </si>
  <si>
    <t>0.083067625147539</t>
  </si>
  <si>
    <t>48.85576891805782</t>
  </si>
  <si>
    <t>GATCCAGATCTAACTTGGTGTGGCTTTGTCTTCTTCTTTTTCCAATTCCACTAATTGTTTGGG</t>
  </si>
  <si>
    <t>G-19-T;G-41-T</t>
  </si>
  <si>
    <t>0.38296241559100025</t>
  </si>
  <si>
    <t>0.09467735998126776</t>
  </si>
  <si>
    <t>72.0111847276773</t>
  </si>
  <si>
    <t>GATCCAGATCTAACTTGGTGTGGCTTTGTCTTCTTGTTTTGCCAATTCCACTAATTGTTTGGG</t>
  </si>
  <si>
    <t>G-19-T;C-36-G</t>
  </si>
  <si>
    <t>0.1261041528708029</t>
  </si>
  <si>
    <t>0.08219641423271523</t>
  </si>
  <si>
    <t>55.69905537711888</t>
  </si>
  <si>
    <t>GATCCAGATCTAACTTGGTGTGGCTTTGTCTTCTTTTTTTGCCAATTCCACTAATTGTTTGGG</t>
  </si>
  <si>
    <t>G-19-T;C-36-T</t>
  </si>
  <si>
    <t>0.3230021008237279</t>
  </si>
  <si>
    <t>0.09741071480075038</t>
  </si>
  <si>
    <t>67.82027120775176</t>
  </si>
  <si>
    <t>GATCCAGATCTAACTTGGTGTGGCTTTGTCTTGTTCTTTTGCCAATTCCACTAATTGTTTGGG</t>
  </si>
  <si>
    <t>G-19-T;C-33-G</t>
  </si>
  <si>
    <t>0.06236635176231087</t>
  </si>
  <si>
    <t>0.10328394520094263</t>
  </si>
  <si>
    <t>52.25969305024032</t>
  </si>
  <si>
    <t>GATCCAGATCTAACTTGGTGTGGCTTTGTCTTTTTCTTTTGCCAATTCCACTAATTGTTTGGG</t>
  </si>
  <si>
    <t>G-19-T;C-33-T</t>
  </si>
  <si>
    <t>-0.7174657637658707</t>
  </si>
  <si>
    <t>0.18119328209224908</t>
  </si>
  <si>
    <t>23.96017964765852</t>
  </si>
  <si>
    <t>GATCCAGATCTAACTTGGTGTGGCTTTGTGTTCTTCTTTTGCCAATTCCACTAATTGTTTGGG</t>
  </si>
  <si>
    <t>G-19-T;C-30-G</t>
  </si>
  <si>
    <t>0.6202567962208843</t>
  </si>
  <si>
    <t>0.07499190633886808</t>
  </si>
  <si>
    <t>91.29680852006777</t>
  </si>
  <si>
    <t>GATCCAGATCTAACTTGGTGTGGCTTTGTTTTCTTCTTTTGCCAATTCCACTAATTGTTTGGG</t>
  </si>
  <si>
    <t>G-19-T;C-30-T</t>
  </si>
  <si>
    <t>0.014808755058575762</t>
  </si>
  <si>
    <t>0.09351391608259794</t>
  </si>
  <si>
    <t>49.83252034383659</t>
  </si>
  <si>
    <t>GATCCAGATCTAACTTGGTGTGGCTTTTTCTTCTTCTTTTGCCAATTCCACTAATTGTTTGGG</t>
  </si>
  <si>
    <t>G-19-T;G-28-T</t>
  </si>
  <si>
    <t>0.45528609692651645</t>
  </si>
  <si>
    <t>0.1125874458853813</t>
  </si>
  <si>
    <t>77.41225734802023</t>
  </si>
  <si>
    <t>GATCCAGATCTAACTTGGTGTGGGTTTGTCTTCTTCTTTTGCCAATTCCACTAATTGTTTGGG</t>
  </si>
  <si>
    <t>G-19-T;C-24-G</t>
  </si>
  <si>
    <t>-0.09310596876178286</t>
  </si>
  <si>
    <t>0.12210000813066708</t>
  </si>
  <si>
    <t>44.73486011562431</t>
  </si>
  <si>
    <t>GATCCAGATCTAACTTGGTGTGGTTTTGTCTTCTTCTTTTGCCAATTCCACTAATTGTTTGGG</t>
  </si>
  <si>
    <t>G-19-T;C-24-T</t>
  </si>
  <si>
    <t>0.27383803184771527</t>
  </si>
  <si>
    <t>0.08075883890552309</t>
  </si>
  <si>
    <t>64.56658821197394</t>
  </si>
  <si>
    <t>GATCCAGATCTAACTTGGTGTGTCTTTGTCTTCTTCTTTTGCCAATTCCACTAATTGTTTGGG</t>
  </si>
  <si>
    <t>G-19-T;G-23-T</t>
  </si>
  <si>
    <t>0.06156151776604052</t>
  </si>
  <si>
    <t>0.09935372665785766</t>
  </si>
  <si>
    <t>52.217649593909826</t>
  </si>
  <si>
    <t>GATCCAGATCTAACTTGGTGTTGCTTTGTCTTCTTCTTTTGCCAATTCCACTAATTGTTTGGG</t>
  </si>
  <si>
    <t>G-19-T;G-22-T</t>
  </si>
  <si>
    <t>-0.15839597023479368</t>
  </si>
  <si>
    <t>0.10382518664282613</t>
  </si>
  <si>
    <t>41.907426915159995</t>
  </si>
  <si>
    <t>GATCCAGATCTAACTTGGTTTGGCTTTGTCTTCTTCTTTTGCCAATTCCACTAATTGTTTGGG</t>
  </si>
  <si>
    <t>G-19-T;G-20-T</t>
  </si>
  <si>
    <t>-0.42372649748697483</t>
  </si>
  <si>
    <t>0.10572317723235929</t>
  </si>
  <si>
    <t>32.141002044533145</t>
  </si>
  <si>
    <t>GATCCAGATCTAACTTGTAGTGGCTTTGTCTTCTTCTTTTGCCAATTCCACTAATTGTTTGGG</t>
  </si>
  <si>
    <t>G-18-T;G-19-A</t>
  </si>
  <si>
    <t>-1.454222940451139</t>
  </si>
  <si>
    <t>0.1538256815246949</t>
  </si>
  <si>
    <t>11.468866398018124</t>
  </si>
  <si>
    <t>GATCCAGATCTAACTTGTCGTGGCTTTGTCTTCTTCTTTTGCCAATTCCACTAATTGTTTGGG</t>
  </si>
  <si>
    <t>G-18-T;G-19-C</t>
  </si>
  <si>
    <t>0.1824414675247043</t>
  </si>
  <si>
    <t>0.08567034800477417</t>
  </si>
  <si>
    <t>58.92706556386577</t>
  </si>
  <si>
    <t>GATCCAGATCTAACTTGTGATGGCTTTGTCTTCTTCTTTTGCCAATTCCACTAATTGTTTGGG</t>
  </si>
  <si>
    <t>G-18-T;G-20-A</t>
  </si>
  <si>
    <t>0.4431311380309011</t>
  </si>
  <si>
    <t>0.07206260510247947</t>
  </si>
  <si>
    <t>76.47701000311655</t>
  </si>
  <si>
    <t>GATCCAGATCTAACTTGTGCTGGCTTTGTCTTCTTCTTTTGCCAATTCCACTAATTGTTTGGG</t>
  </si>
  <si>
    <t>G-18-T;G-20-C</t>
  </si>
  <si>
    <t>0.44885128986203493</t>
  </si>
  <si>
    <t>0.09873924553859913</t>
  </si>
  <si>
    <t>76.91572367008797</t>
  </si>
  <si>
    <t>GATCCAGATCTAACTTGTGGAGGCTTTGTCTTCTTCTTTTGCCAATTCCACTAATTGTTTGGG</t>
  </si>
  <si>
    <t>G-18-T;T-21-A</t>
  </si>
  <si>
    <t>0.46345379881439897</t>
  </si>
  <si>
    <t>0.10317039290459488</t>
  </si>
  <si>
    <t>78.04712677118734</t>
  </si>
  <si>
    <t>GATCCAGATCTAACTTGTGGCGGCTTTGTCTTCTTCTTTTGCCAATTCCACTAATTGTTTGGG</t>
  </si>
  <si>
    <t>G-18-T;T-21-C</t>
  </si>
  <si>
    <t>0.760289535321912</t>
  </si>
  <si>
    <t>0.09089475341548756</t>
  </si>
  <si>
    <t>GATCCAGATCTAACTTGTGGGGGCTTTGTCTTCTTCTTTTGCCAATTCCACTAATTGTTTGGG</t>
  </si>
  <si>
    <t>G-18-T;T-21-G</t>
  </si>
  <si>
    <t>-0.23203491722267433</t>
  </si>
  <si>
    <t>0.11294154341245874</t>
  </si>
  <si>
    <t>38.932295223003</t>
  </si>
  <si>
    <t>GATCCAGATCTAACTTGTGGTAGCTTTGTCTTCTTCTTTTGCCAATTCCACTAATTGTTTGGG</t>
  </si>
  <si>
    <t>G-18-T;G-22-A</t>
  </si>
  <si>
    <t>-1.1356495652915348</t>
  </si>
  <si>
    <t>0.17048517926244358</t>
  </si>
  <si>
    <t>15.77157815974182</t>
  </si>
  <si>
    <t>GATCCAGATCTAACTTGTGGTCGCTTTGTCTTCTTCTTTTGCCAATTCCACTAATTGTTTGGG</t>
  </si>
  <si>
    <t>G-18-T;G-22-C</t>
  </si>
  <si>
    <t>0.1874807718280787</t>
  </si>
  <si>
    <t>0.1246074595054298</t>
  </si>
  <si>
    <t>59.22476645163039</t>
  </si>
  <si>
    <t>GATCCAGATCTAACTTGTGGTGACTTTGTCTTCTTCTTTTGCCAATTCCACTAATTGTTTGGG</t>
  </si>
  <si>
    <t>G-18-T;G-23-A</t>
  </si>
  <si>
    <t>0.42028088956060206</t>
  </si>
  <si>
    <t>0.07343639410287722</t>
  </si>
  <si>
    <t>74.74930573197267</t>
  </si>
  <si>
    <t>GATCCAGATCTAACTTGTGGTGCCTTTGTCTTCTTCTTTTGCCAATTCCACTAATTGTTTGGG</t>
  </si>
  <si>
    <t>G-18-T;G-23-C</t>
  </si>
  <si>
    <t>-0.031887603576729734</t>
  </si>
  <si>
    <t>0.1153407848678941</t>
  </si>
  <si>
    <t>47.559018343250386</t>
  </si>
  <si>
    <t>GATCCAGATCTAACTTGTGGTGGATTTGTCTTCTTCTTTTGCCAATTCCACTAATTGTTTGGG</t>
  </si>
  <si>
    <t>G-18-T;C-24-A</t>
  </si>
  <si>
    <t>0.21671968881568088</t>
  </si>
  <si>
    <t>0.08128050356278578</t>
  </si>
  <si>
    <t>60.98199908254459</t>
  </si>
  <si>
    <t>GATCCAGATCTAACTTGTGGTGGCATTGTCTTCTTCTTTTGCCAATTCCACTAATTGTTTGGG</t>
  </si>
  <si>
    <t>G-18-T;T-25-A</t>
  </si>
  <si>
    <t>-0.10812416092987241</t>
  </si>
  <si>
    <t>0.12654721696883692</t>
  </si>
  <si>
    <t>44.0680431158343</t>
  </si>
  <si>
    <t>GATCCAGATCTAACTTGTGGTGGCCTTGTCTTCTTCTTTTGCCAATTCCACTAATTGTTTGGG</t>
  </si>
  <si>
    <t>G-18-T;T-25-C</t>
  </si>
  <si>
    <t>0.04934787367830393</t>
  </si>
  <si>
    <t>0.09551497827090111</t>
  </si>
  <si>
    <t>51.58376073305157</t>
  </si>
  <si>
    <t>GATCCAGATCTAACTTGTGGTGGCGTTGTCTTCTTCTTTTGCCAATTCCACTAATTGTTTGGG</t>
  </si>
  <si>
    <t>G-18-T;T-25-G</t>
  </si>
  <si>
    <t>0.42124760475800826</t>
  </si>
  <si>
    <t>0.08684309420926856</t>
  </si>
  <si>
    <t>74.82160196112075</t>
  </si>
  <si>
    <t>GATCCAGATCTAACTTGTGGTGGCTATGTCTTCTTCTTTTGCCAATTCCACTAATTGTTTGGG</t>
  </si>
  <si>
    <t>G-18-T;T-26-A</t>
  </si>
  <si>
    <t>0.4262258465775738</t>
  </si>
  <si>
    <t>0.09519531636981715</t>
  </si>
  <si>
    <t>75.1950106772751</t>
  </si>
  <si>
    <t>GATCCAGATCTAACTTGTGGTGGCTCTGTCTTCTTCTTTTGCCAATTCCACTAATTGTTTGGG</t>
  </si>
  <si>
    <t>G-18-T;T-26-C</t>
  </si>
  <si>
    <t>0.2622000879314982</t>
  </si>
  <si>
    <t>0.08976631838378549</t>
  </si>
  <si>
    <t>63.819521471895335</t>
  </si>
  <si>
    <t>GATCCAGATCTAACTTGTGGTGGCTGTGTCTTCTTCTTTTGCCAATTCCACTAATTGTTTGGG</t>
  </si>
  <si>
    <t>G-18-T;T-26-G</t>
  </si>
  <si>
    <t>0.35284387586174787</t>
  </si>
  <si>
    <t>0.08242072620798363</t>
  </si>
  <si>
    <t>69.87464917156952</t>
  </si>
  <si>
    <t>GATCCAGATCTAACTTGTGGTGGCTTAGTCTTCTTCTTTTGCCAATTCCACTAATTGTTTGGG</t>
  </si>
  <si>
    <t>G-18-T;T-27-A</t>
  </si>
  <si>
    <t>-0.08292322596914509</t>
  </si>
  <si>
    <t>0.11194096871100402</t>
  </si>
  <si>
    <t>45.19271082189798</t>
  </si>
  <si>
    <t>GATCCAGATCTAACTTGTGGTGGCTTCGTCTTCTTCTTTTGCCAATTCCACTAATTGTTTGGG</t>
  </si>
  <si>
    <t>G-18-T;T-27-C</t>
  </si>
  <si>
    <t>0.20939851962419026</t>
  </si>
  <si>
    <t>0.08766038031783864</t>
  </si>
  <si>
    <t>60.53716987146794</t>
  </si>
  <si>
    <t>GATCCAGATCTAACTTGTGGTGGCTTGGTCTTCTTCTTTTGCCAATTCCACTAATTGTTTGGG</t>
  </si>
  <si>
    <t>G-18-T;T-27-G</t>
  </si>
  <si>
    <t>0.10409301955768685</t>
  </si>
  <si>
    <t>0.08754202626837079</t>
  </si>
  <si>
    <t>54.48645040615335</t>
  </si>
  <si>
    <t>GATCCAGATCTAACTTGTGGTGGCTTTATCTTCTTCTTTTGCCAATTCCACTAATTGTTTGGG</t>
  </si>
  <si>
    <t>G-18-T;G-28-A</t>
  </si>
  <si>
    <t>-0.22498432901449683</t>
  </si>
  <si>
    <t>0.09790105079864851</t>
  </si>
  <si>
    <t>39.207760760521616</t>
  </si>
  <si>
    <t>GATCCAGATCTAACTTGTGGTGGCTTTCTCTTCTTCTTTTGCCAATTCCACTAATTGTTTGGG</t>
  </si>
  <si>
    <t>G-18-T;G-28-C</t>
  </si>
  <si>
    <t>0.6408311607175885</t>
  </si>
  <si>
    <t>0.10824646832995134</t>
  </si>
  <si>
    <t>93.19463871484007</t>
  </si>
  <si>
    <t>GATCCAGATCTAACTTGTGGTGGCTTTGACTTCTTCTTTTGCCAATTCCACTAATTGTTTGGG</t>
  </si>
  <si>
    <t>G-18-T;T-29-A</t>
  </si>
  <si>
    <t>0.5812698048560525</t>
  </si>
  <si>
    <t>0.09160568321919439</t>
  </si>
  <si>
    <t>87.80591256462799</t>
  </si>
  <si>
    <t>GATCCAGATCTAACTTGTGGTGGCTTTGCCTTCTTCTTTTGCCAATTCCACTAATTGTTTGGG</t>
  </si>
  <si>
    <t>G-18-T;T-29-C</t>
  </si>
  <si>
    <t>0.24577586248117972</t>
  </si>
  <si>
    <t>0.10154896240419661</t>
  </si>
  <si>
    <t>62.779896153669334</t>
  </si>
  <si>
    <t>GATCCAGATCTAACTTGTGGTGGCTTTGGCTTCTTCTTTTGCCAATTCCACTAATTGTTTGGG</t>
  </si>
  <si>
    <t>G-18-T;T-29-G</t>
  </si>
  <si>
    <t>-2.69599431911912</t>
  </si>
  <si>
    <t>0.7551024292196025</t>
  </si>
  <si>
    <t>3.3130350926864516</t>
  </si>
  <si>
    <t>GATCCAGATCTAACTTGTGGTGGCTTTGTATTCTTCTTTTGCCAATTCCACTAATTGTTTGGG</t>
  </si>
  <si>
    <t>G-18-T;C-30-A</t>
  </si>
  <si>
    <t>0.2857095024761484</t>
  </si>
  <si>
    <t>0.0804302218118405</t>
  </si>
  <si>
    <t>65.3376563683477</t>
  </si>
  <si>
    <t>GATCCAGATCTAACTTGTGGTGGCTTTGTCATCTTCTTTTGCCAATTCCACTAATTGTTTGGG</t>
  </si>
  <si>
    <t>G-18-T;T-31-A</t>
  </si>
  <si>
    <t>-0.01163696932247503</t>
  </si>
  <si>
    <t>0.10123054786946196</t>
  </si>
  <si>
    <t>48.5319364856489</t>
  </si>
  <si>
    <t>GATCCAGATCTAACTTGTGGTGGCTTTGTCCTCTTCTTTTGCCAATTCCACTAATTGTTTGGG</t>
  </si>
  <si>
    <t>G-18-T;T-31-C</t>
  </si>
  <si>
    <t>0.19987117055928222</t>
  </si>
  <si>
    <t>0.09814658100304274</t>
  </si>
  <si>
    <t>59.96314990897157</t>
  </si>
  <si>
    <t>GATCCAGATCTAACTTGTGGTGGCTTTGTCGTCTTCTTTTGCCAATTCCACTAATTGTTTGGG</t>
  </si>
  <si>
    <t>G-18-T;T-31-G</t>
  </si>
  <si>
    <t>0.2411870575228937</t>
  </si>
  <si>
    <t>0.08783828138293552</t>
  </si>
  <si>
    <t>62.492471427284976</t>
  </si>
  <si>
    <t>GATCCAGATCTAACTTGTGGTGGCTTTGTCTACTTCTTTTGCCAATTCCACTAATTGTTTGGG</t>
  </si>
  <si>
    <t>G-18-T;T-32-A</t>
  </si>
  <si>
    <t>0.3392045724634249</t>
  </si>
  <si>
    <t>0.10794035152174279</t>
  </si>
  <si>
    <t>68.9280775943595</t>
  </si>
  <si>
    <t>GATCCAGATCTAACTTGTGGTGGCTTTGTCTCCTTCTTTTGCCAATTCCACTAATTGTTTGGG</t>
  </si>
  <si>
    <t>G-18-T;T-32-C</t>
  </si>
  <si>
    <t>0.2271445613567562</t>
  </si>
  <si>
    <t>0.08977770719491417</t>
  </si>
  <si>
    <t>61.621053895176615</t>
  </si>
  <si>
    <t>GATCCAGATCTAACTTGTGGTGGCTTTGTCTGCTTCTTTTGCCAATTCCACTAATTGTTTGGG</t>
  </si>
  <si>
    <t>G-18-T;T-32-G</t>
  </si>
  <si>
    <t>0.24847717886363613</t>
  </si>
  <si>
    <t>0.08968390225735046</t>
  </si>
  <si>
    <t>62.94971377793857</t>
  </si>
  <si>
    <t>GATCCAGATCTAACTTGTGGTGGCTTTGTCTTATTCTTTTGCCAATTCCACTAATTGTTTGGG</t>
  </si>
  <si>
    <t>G-18-T;C-33-A</t>
  </si>
  <si>
    <t>-0.8308338884233272</t>
  </si>
  <si>
    <t>0.15136874508372375</t>
  </si>
  <si>
    <t>21.392173832473933</t>
  </si>
  <si>
    <t>GATCCAGATCTAACTTGTGGTGGCTTTGTCTTCATCTTTTGCCAATTCCACTAATTGTTTGGG</t>
  </si>
  <si>
    <t>G-18-T;T-34-A</t>
  </si>
  <si>
    <t>0.21006862317569513</t>
  </si>
  <si>
    <t>0.09487516821996379</t>
  </si>
  <si>
    <t>60.57774963880148</t>
  </si>
  <si>
    <t>GATCCAGATCTAACTTGTGGTGGCTTTGTCTTCCTCTTTTGCCAATTCCACTAATTGTTTGGG</t>
  </si>
  <si>
    <t>G-18-T;T-34-C</t>
  </si>
  <si>
    <t>-0.21070885659666036</t>
  </si>
  <si>
    <t>0.10970911845766336</t>
  </si>
  <si>
    <t>39.77148420369656</t>
  </si>
  <si>
    <t>GATCCAGATCTAACTTGTGGTGGCTTTGTCTTCGTCTTTTGCCAATTCCACTAATTGTTTGGG</t>
  </si>
  <si>
    <t>G-18-T;T-34-G</t>
  </si>
  <si>
    <t>0.4549283200062332</t>
  </si>
  <si>
    <t>0.08456665552200615</t>
  </si>
  <si>
    <t>77.38456598295512</t>
  </si>
  <si>
    <t>GATCCAGATCTAACTTGTGGTGGCTTTGTCTTCTACTTTTGCCAATTCCACTAATTGTTTGGG</t>
  </si>
  <si>
    <t>G-18-T;T-35-A</t>
  </si>
  <si>
    <t>0.38319562564822907</t>
  </si>
  <si>
    <t>0.11090492233010633</t>
  </si>
  <si>
    <t>72.02798041857466</t>
  </si>
  <si>
    <t>GATCCAGATCTAACTTGTGGTGGCTTTGTCTTCTCCTTTTGCCAATTCCACTAATTGTTTGGG</t>
  </si>
  <si>
    <t>G-18-T;T-35-C</t>
  </si>
  <si>
    <t>0.27425210924209664</t>
  </si>
  <si>
    <t>0.10890414346537457</t>
  </si>
  <si>
    <t>64.59332931264542</t>
  </si>
  <si>
    <t>GATCCAGATCTAACTTGTGGTGGCTTTGTCTTCTGCTTTTGCCAATTCCACTAATTGTTTGGG</t>
  </si>
  <si>
    <t>G-18-T;T-35-G</t>
  </si>
  <si>
    <t>0.191102051017855</t>
  </si>
  <si>
    <t>0.07947573844565493</t>
  </si>
  <si>
    <t>59.43962466188568</t>
  </si>
  <si>
    <t>GATCCAGATCTAACTTGTGGTGGCTTTGTCTTCTTATTTTGCCAATTCCACTAATTGTTTGGG</t>
  </si>
  <si>
    <t>G-18-T;C-36-A</t>
  </si>
  <si>
    <t>0.05277167308297298</t>
  </si>
  <si>
    <t>0.09606012919089457</t>
  </si>
  <si>
    <t>51.76067587048859</t>
  </si>
  <si>
    <t>GATCCAGATCTAACTTGTGGTGGCTTTGTCTTCTTCATTTGCCAATTCCACTAATTGTTTGGG</t>
  </si>
  <si>
    <t>G-18-T;T-37-A</t>
  </si>
  <si>
    <t>0.09996887168316274</t>
  </si>
  <si>
    <t>0.10015897606269598</t>
  </si>
  <si>
    <t>54.26220296017872</t>
  </si>
  <si>
    <t>GATCCAGATCTAACTTGTGGTGGCTTTGTCTTCTTCCTTTGCCAATTCCACTAATTGTTTGGG</t>
  </si>
  <si>
    <t>G-18-T;T-37-C</t>
  </si>
  <si>
    <t>0.06914556912100756</t>
  </si>
  <si>
    <t>0.08550614396327076</t>
  </si>
  <si>
    <t>52.61517645673181</t>
  </si>
  <si>
    <t>GATCCAGATCTAACTTGTGGTGGCTTTGTCTTCTTCGTTTGCCAATTCCACTAATTGTTTGGG</t>
  </si>
  <si>
    <t>G-18-T;T-37-G</t>
  </si>
  <si>
    <t>0.7099857529837693</t>
  </si>
  <si>
    <t>0.06898466901150853</t>
  </si>
  <si>
    <t>99.86754797484306</t>
  </si>
  <si>
    <t>GATCCAGATCTAACTTGTGGTGGCTTTGTCTTCTTCTATTGCCAATTCCACTAATTGTTTGGG</t>
  </si>
  <si>
    <t>G-18-T;T-38-A</t>
  </si>
  <si>
    <t>0.1309528769609294</t>
  </si>
  <si>
    <t>0.09636076452286016</t>
  </si>
  <si>
    <t>55.969780534120154</t>
  </si>
  <si>
    <t>GATCCAGATCTAACTTGTGGTGGCTTTGTCTTCTTCTCTTGCCAATTCCACTAATTGTTTGGG</t>
  </si>
  <si>
    <t>G-18-T;T-38-C</t>
  </si>
  <si>
    <t>0.28197584265932485</t>
  </si>
  <si>
    <t>0.1088072099703224</t>
  </si>
  <si>
    <t>65.09416263049498</t>
  </si>
  <si>
    <t>GATCCAGATCTAACTTGTGGTGGCTTTGTCTTCTTCTGTTGCCAATTCCACTAATTGTTTGGG</t>
  </si>
  <si>
    <t>G-18-T;T-38-G</t>
  </si>
  <si>
    <t>0.06297691690217305</t>
  </si>
  <si>
    <t>0.08427866309089854</t>
  </si>
  <si>
    <t>52.2916107399595</t>
  </si>
  <si>
    <t>GATCCAGATCTAACTTGTGGTGGCTTTGTCTTCTTCTTATGCCAATTCCACTAATTGTTTGGG</t>
  </si>
  <si>
    <t>G-18-T;T-39-A</t>
  </si>
  <si>
    <t>0.05777395625642437</t>
  </si>
  <si>
    <t>0.09111730233971728</t>
  </si>
  <si>
    <t>52.02024610909538</t>
  </si>
  <si>
    <t>GATCCAGATCTAACTTGTGGTGGCTTTGTCTTCTTCTTCTGCCAATTCCACTAATTGTTTGGG</t>
  </si>
  <si>
    <t>G-18-T;T-39-C</t>
  </si>
  <si>
    <t>0.2387170140224007</t>
  </si>
  <si>
    <t>0.08286198723926977</t>
  </si>
  <si>
    <t>62.33830278441679</t>
  </si>
  <si>
    <t>GATCCAGATCTAACTTGTGGTGGCTTTGTCTTCTTCTTGTGCCAATTCCACTAATTGTTTGGG</t>
  </si>
  <si>
    <t>G-18-T;T-39-G</t>
  </si>
  <si>
    <t>0.1911206082509181</t>
  </si>
  <si>
    <t>0.08660992684669368</t>
  </si>
  <si>
    <t>59.44072770708841</t>
  </si>
  <si>
    <t>GATCCAGATCTAACTTGTGGTGGCTTTGTCTTCTTCTTTAGCCAATTCCACTAATTGTTTGGG</t>
  </si>
  <si>
    <t>G-18-T;T-40-A</t>
  </si>
  <si>
    <t>-0.6254686925081753</t>
  </si>
  <si>
    <t>0.14854918455521007</t>
  </si>
  <si>
    <t>26.26902116112331</t>
  </si>
  <si>
    <t>GATCCAGATCTAACTTGTGGTGGCTTTGTCTTCTTCTTTCGCCAATTCCACTAATTGTTTGGG</t>
  </si>
  <si>
    <t>G-18-T;T-40-C</t>
  </si>
  <si>
    <t>0.7436231494230472</t>
  </si>
  <si>
    <t>0.0844194699552943</t>
  </si>
  <si>
    <t>GATCCAGATCTAACTTGTGGTGGCTTTGTCTTCTTCTTTGGCCAATTCCACTAATTGTTTGGG</t>
  </si>
  <si>
    <t>G-18-T;T-40-G</t>
  </si>
  <si>
    <t>0.04523885986110093</t>
  </si>
  <si>
    <t>0.08572089640429359</t>
  </si>
  <si>
    <t>51.37223722158521</t>
  </si>
  <si>
    <t>GATCCAGATCTAACTTGTGGTGGCTTTGTCTTCTTCTTTTACCAATTCCACTAATTGTTTGGG</t>
  </si>
  <si>
    <t>G-18-T;G-41-A</t>
  </si>
  <si>
    <t>0.13986124362556718</t>
  </si>
  <si>
    <t>0.08370154117661682</t>
  </si>
  <si>
    <t>56.470607323506826</t>
  </si>
  <si>
    <t>GATCCAGATCTAACTTGTGGTGGCTTTGTCTTCTTCTTTTCCCAATTCCACTAATTGTTTGGG</t>
  </si>
  <si>
    <t>G-18-T;G-41-C</t>
  </si>
  <si>
    <t>-0.2604649002099078</t>
  </si>
  <si>
    <t>0.15153451716196484</t>
  </si>
  <si>
    <t>37.841036467191266</t>
  </si>
  <si>
    <t>GATCCAGATCTAACTTGTGGTGGCTTTGTCTTCTTCTTTTGACAATTCCACTAATTGTTTGGG</t>
  </si>
  <si>
    <t>G-18-T;C-42-A</t>
  </si>
  <si>
    <t>-0.4514391378523058</t>
  </si>
  <si>
    <t>0.16484871830555572</t>
  </si>
  <si>
    <t>31.262518780778436</t>
  </si>
  <si>
    <t>GATCCAGATCTAACTTGTGGTGGCTTTGTCTTCTTCTTTTGCAAATTCCACTAATTGTTTGGG</t>
  </si>
  <si>
    <t>G-18-T;C-43-A</t>
  </si>
  <si>
    <t>0.37912778882162396</t>
  </si>
  <si>
    <t>0.08533000541545704</t>
  </si>
  <si>
    <t>71.73557747422102</t>
  </si>
  <si>
    <t>GATCCAGATCTAACTTGTGGTGGCTTTGTCTTCTTCTTTTGCCAAATCCACTAATTGTTTGGG</t>
  </si>
  <si>
    <t>G-18-T;T-46-A</t>
  </si>
  <si>
    <t>0.13356213864905184</t>
  </si>
  <si>
    <t>0.11195004622350437</t>
  </si>
  <si>
    <t>56.11601103201392</t>
  </si>
  <si>
    <t>GATCCAGATCTAACTTGTGGTGGCTTTGTCTTCTTCTTTTGCCAACTCCACTAATTGTTTGGG</t>
  </si>
  <si>
    <t>G-18-T;T-46-C</t>
  </si>
  <si>
    <t>0.05250607269284813</t>
  </si>
  <si>
    <t>0.11421977677023</t>
  </si>
  <si>
    <t>51.746930040314005</t>
  </si>
  <si>
    <t>GATCCAGATCTAACTTGTGGTGGCTTTGTCTTCTTCTTTTGCCAAGTCCACTAATTGTTTGGG</t>
  </si>
  <si>
    <t>G-18-T;T-46-G</t>
  </si>
  <si>
    <t>0.4732095003751289</t>
  </si>
  <si>
    <t>0.07751399929897994</t>
  </si>
  <si>
    <t>78.81225737218828</t>
  </si>
  <si>
    <t>GATCCAGATCTAACTTGTGGTGGCTTTGTCTTCTTCTTTTGCCAATACCACTAATTGTTTGGG</t>
  </si>
  <si>
    <t>G-18-T;T-47-A</t>
  </si>
  <si>
    <t>0.0050477414703195</t>
  </si>
  <si>
    <t>0.12735787883860875</t>
  </si>
  <si>
    <t>49.34847068650738</t>
  </si>
  <si>
    <t>GATCCAGATCTAACTTGTGGTGGCTTTGTCTTCTTCTTTTGCCAATCCCACTAATTGTTTGGG</t>
  </si>
  <si>
    <t>G-18-T;T-47-C</t>
  </si>
  <si>
    <t>-0.1565180355453954</t>
  </si>
  <si>
    <t>0.12313919228875608</t>
  </si>
  <si>
    <t>41.986200268363255</t>
  </si>
  <si>
    <t>GATCCAGATCTAACTTGTGGTGGCTTTGTCTTCTTCTTTTGCCAATGCCACTAATTGTTTGGG</t>
  </si>
  <si>
    <t>G-18-T;T-47-G</t>
  </si>
  <si>
    <t>-0.9854718133083913</t>
  </si>
  <si>
    <t>0.2018591056079068</t>
  </si>
  <si>
    <t>18.32721697750273</t>
  </si>
  <si>
    <t>GATCCAGATCTAACTTGTGGTGGCTTTGTCTTCTTCTTTTGCCAATTACACTAATTGTTTGGG</t>
  </si>
  <si>
    <t>G-18-T;C-48-A</t>
  </si>
  <si>
    <t>-0.2837870630656937</t>
  </si>
  <si>
    <t>0.10917731536467327</t>
  </si>
  <si>
    <t>36.96871342151469</t>
  </si>
  <si>
    <t>GATCCAGATCTAACTTGTGGTGGCTTTGTCTTCTTCTTTTGCCAATTCAACTAATTGTTTGGG</t>
  </si>
  <si>
    <t>G-18-T;C-49-A</t>
  </si>
  <si>
    <t>0.1877992429404754</t>
  </si>
  <si>
    <t>0.08072050628469866</t>
  </si>
  <si>
    <t>59.24363083260443</t>
  </si>
  <si>
    <t>GATCCAGATCTAACTTGTGGTGGCTTTGTCTTCTTCTTTTGCCAATTCCAATAATTGTTTGGG</t>
  </si>
  <si>
    <t>G-18-T;C-51-A</t>
  </si>
  <si>
    <t>0.3755349730893077</t>
  </si>
  <si>
    <t>0.09371978823757535</t>
  </si>
  <si>
    <t>71.47830720198958</t>
  </si>
  <si>
    <t>GATCCAGATCTAACTTGTGGTGGCTTTGTCTTCTTCTTTTGCCAATTCCACAAATTGTTTGGG</t>
  </si>
  <si>
    <t>G-18-T;T-52-A</t>
  </si>
  <si>
    <t>-0.17574732064177478</t>
  </si>
  <si>
    <t>0.10282189902183546</t>
  </si>
  <si>
    <t>41.18654865782758</t>
  </si>
  <si>
    <t>GATCCAGATCTAACTTGTGGTGGCTTTGTCTTCTTCTTTTGCCAATTCCACCAATTGTTTGGG</t>
  </si>
  <si>
    <t>G-18-T;T-52-C</t>
  </si>
  <si>
    <t>0.5198619198558536</t>
  </si>
  <si>
    <t>0.08810281281121633</t>
  </si>
  <si>
    <t>82.57615468563334</t>
  </si>
  <si>
    <t>GATCCAGATCTAACTTGTGGTGGCTTTGTCTTCTTCTTTTGCCAATTCCACGAATTGTTTGGG</t>
  </si>
  <si>
    <t>G-18-T;T-52-G</t>
  </si>
  <si>
    <t>0.42980767890566085</t>
  </si>
  <si>
    <t>0.08267338986426437</t>
  </si>
  <si>
    <t>75.46482953190741</t>
  </si>
  <si>
    <t>GATCCAGATCTAACTTGTGGTGGCTTTGTCTTCTTCTTTTGCCAATTCCACTAAATGTTTGGG</t>
  </si>
  <si>
    <t>G-18-T;T-55-A</t>
  </si>
  <si>
    <t>0.26410626057872155</t>
  </si>
  <si>
    <t>0.10470467670983019</t>
  </si>
  <si>
    <t>63.94128851571809</t>
  </si>
  <si>
    <t>GATCCAGATCTAACTTGTGGTGGCTTTGTCTTCTTCTTTTGCCAATTCCACTAACTGTTTGGG</t>
  </si>
  <si>
    <t>G-18-T;T-55-C</t>
  </si>
  <si>
    <t>0.3733007984712682</t>
  </si>
  <si>
    <t>0.0903465763865425</t>
  </si>
  <si>
    <t>71.31879044279853</t>
  </si>
  <si>
    <t>GATCCAGATCTAACTTGTGGTGGCTTTGTCTTCTTCTTTTGCCAATTCCACTAAGTGTTTGGG</t>
  </si>
  <si>
    <t>G-18-T;T-55-G</t>
  </si>
  <si>
    <t>0.3999993054206903</t>
  </si>
  <si>
    <t>0.10267050064498787</t>
  </si>
  <si>
    <t>73.24854177724711</t>
  </si>
  <si>
    <t>GATCCAGATCTAACTTGTGGTGGCTTTGTCTTCTTCTTTTGCCAATTCCACTAATAGTTTGGG</t>
  </si>
  <si>
    <t>G-18-T;T-56-A</t>
  </si>
  <si>
    <t>0.021873247460629686</t>
  </si>
  <si>
    <t>0.11672101212526817</t>
  </si>
  <si>
    <t>50.18580823569948</t>
  </si>
  <si>
    <t>GATCCAGATCTAACTTGTGGTGGCTTTGTCTTCTTCTTTTGCCAATTCCACTAATCGTTTGGG</t>
  </si>
  <si>
    <t>G-18-T;T-56-C</t>
  </si>
  <si>
    <t>0.47939645767513284</t>
  </si>
  <si>
    <t>0.09351754970100062</t>
  </si>
  <si>
    <t>79.30137696405473</t>
  </si>
  <si>
    <t>GATCCAGATCTAACTTGTGGTGGCTTTGTCTTCTTCTTTTGCCAATTCCACTAATGGTTTGGG</t>
  </si>
  <si>
    <t>G-18-T;T-56-G</t>
  </si>
  <si>
    <t>-0.127245168233379</t>
  </si>
  <si>
    <t>0.10783561534900533</t>
  </si>
  <si>
    <t>43.233422563255786</t>
  </si>
  <si>
    <t>GATCCAGATCTAACTTGTGGTGGCTTTGTCTTCTTCTTTTGCCAATTCCACTAATTATTTGGG</t>
  </si>
  <si>
    <t>G-18-T;G-57-A</t>
  </si>
  <si>
    <t>0.561921584141752</t>
  </si>
  <si>
    <t>0.07327643652991897</t>
  </si>
  <si>
    <t>86.12335413325044</t>
  </si>
  <si>
    <t>GATCCAGATCTAACTTGTGGTGGCTTTGTCTTCTTCTTTTGCCAATTCCACTAATTCTTTGGG</t>
  </si>
  <si>
    <t>G-18-T;G-57-C</t>
  </si>
  <si>
    <t>0.19904829006049624</t>
  </si>
  <si>
    <t>0.10577057234496687</t>
  </si>
  <si>
    <t>59.913827698191554</t>
  </si>
  <si>
    <t>GATCCAGATCTAACTTGTGGTGGCTTTGTCTTCTTCTTTTGCCAATTCCACTAATTGATTGGG</t>
  </si>
  <si>
    <t>G-18-T;T-58-A</t>
  </si>
  <si>
    <t>0.5103315640613253</t>
  </si>
  <si>
    <t>0.08655385278122048</t>
  </si>
  <si>
    <t>81.79291276674368</t>
  </si>
  <si>
    <t>GATCCAGATCTAACTTGTGGTGGCTTTGTCTTCTTCTTTTGCCAATTCCACTAATTGCTTGGG</t>
  </si>
  <si>
    <t>G-18-T;T-58-C</t>
  </si>
  <si>
    <t>0.5987231684726224</t>
  </si>
  <si>
    <t>0.101404987806138</t>
  </si>
  <si>
    <t>89.3518729446354</t>
  </si>
  <si>
    <t>GATCCAGATCTAACTTGTGGTGGCTTTGTCTTCTTCTTTTGCCAATTCCACTAATTGGTTGGG</t>
  </si>
  <si>
    <t>G-18-T;T-58-G</t>
  </si>
  <si>
    <t>-0.138260616990408</t>
  </si>
  <si>
    <t>0.13069081801936314</t>
  </si>
  <si>
    <t>42.75980038195773</t>
  </si>
  <si>
    <t>GATCCAGATCTAACTTGTGGTGGCTTTGTCTTCTTCTTTTGCCAATTCCACTAATTGTATGGG</t>
  </si>
  <si>
    <t>G-18-T;T-59-A</t>
  </si>
  <si>
    <t>0.1562931589267329</t>
  </si>
  <si>
    <t>0.09059047218513763</t>
  </si>
  <si>
    <t>57.40619324314658</t>
  </si>
  <si>
    <t>GATCCAGATCTAACTTGTGGTGGCTTTGTCTTCTTCTTTTGCCAATTCCACTAATTGTCTGGG</t>
  </si>
  <si>
    <t>G-18-T;T-59-C</t>
  </si>
  <si>
    <t>0.356959204709364</t>
  </si>
  <si>
    <t>0.0964535773168731</t>
  </si>
  <si>
    <t>70.16279883966965</t>
  </si>
  <si>
    <t>GATCCAGATCTAACTTGTGGTGGCTTTGTCTTCTTCTTTTGCCAATTCCACTAATTGTGTGGG</t>
  </si>
  <si>
    <t>G-18-T;T-59-G</t>
  </si>
  <si>
    <t>0.08370772150638839</t>
  </si>
  <si>
    <t>0.11868237291587162</t>
  </si>
  <si>
    <t>53.38697254154134</t>
  </si>
  <si>
    <t>GATCCAGATCTAACTTGTGGTGGCTTTGTCTTCTTCTTTTGCCAATTCCACTAATTGTTAGGG</t>
  </si>
  <si>
    <t>G-18-T;T-60-A</t>
  </si>
  <si>
    <t>-0.5614311954792501</t>
  </si>
  <si>
    <t>0.11680624090432588</t>
  </si>
  <si>
    <t>28.006253914403274</t>
  </si>
  <si>
    <t>GATCCAGATCTAACTTGTGGTGGCTTTGTCTTCTTCTTTTGCCAATTCCACTAATTGTTCGGG</t>
  </si>
  <si>
    <t>G-18-T;T-60-C</t>
  </si>
  <si>
    <t>0.3240734964227037</t>
  </si>
  <si>
    <t>0.09230641766073139</t>
  </si>
  <si>
    <t>67.89297248680589</t>
  </si>
  <si>
    <t>GATCCAGATCTAACTTGTGGTGGCTTTGTCTTCTTCTTTTGCCAATTCCACTAATTGTTGGGG</t>
  </si>
  <si>
    <t>G-18-T;T-60-G</t>
  </si>
  <si>
    <t>0.21451808816073098</t>
  </si>
  <si>
    <t>0.09640393246994139</t>
  </si>
  <si>
    <t>60.84788875628527</t>
  </si>
  <si>
    <t>GATCCAGATCTAACTTGTGGTGGCTTTGTCTTCTTCTTTTGCCAATTCCACTAATTGTTTAGG</t>
  </si>
  <si>
    <t>G-18-T;G-61-A</t>
  </si>
  <si>
    <t>-0.10199680633659755</t>
  </si>
  <si>
    <t>0.08183007766024374</t>
  </si>
  <si>
    <t>44.33889259021431</t>
  </si>
  <si>
    <t>GATCCAGATCTAACTTGTGGTGGCTTTGTCTTCTTCTTTTGCCAATTCCACTAATTGTTTCGG</t>
  </si>
  <si>
    <t>G-18-T;G-61-C</t>
  </si>
  <si>
    <t>0.3818930764144787</t>
  </si>
  <si>
    <t>0.09178387844030828</t>
  </si>
  <si>
    <t>71.9342215039293</t>
  </si>
  <si>
    <t>GATCCAGATCTAACTTGTGGTGGCTTTGTCTTCTTCTTTTGCCAATTCCACTAATTGTTTGAG</t>
  </si>
  <si>
    <t>G-18-T;G-62-A</t>
  </si>
  <si>
    <t>0.7575379044146018</t>
  </si>
  <si>
    <t>0.056515512519986745</t>
  </si>
  <si>
    <t>GATCCAGATCTAACTTGTGGTGGCTTTGTCTTCTTCTTTTGCCAATTCCACTAATTGTTTGCG</t>
  </si>
  <si>
    <t>G-18-T;G-62-C</t>
  </si>
  <si>
    <t>-0.03280393913315566</t>
  </si>
  <si>
    <t>0.11370625704606097</t>
  </si>
  <si>
    <t>47.515458284577065</t>
  </si>
  <si>
    <t>GATCCAGATCTAACTTGTGGTGGCTTTGTCTTCTTCTTTTGCCAATTCCACTAATTGTTTGGA</t>
  </si>
  <si>
    <t>G-18-T;G-63-A</t>
  </si>
  <si>
    <t>-2.8550034235233452</t>
  </si>
  <si>
    <t>0.37045173899378353</t>
  </si>
  <si>
    <t>2.8259811422067265</t>
  </si>
  <si>
    <t>GATCCAGATCTAACTTGTGGTGGCTTTGTCTTCTTCTTTTGCCAATTCCACTAATTGTTTGGC</t>
  </si>
  <si>
    <t>G-18-T;G-63-C</t>
  </si>
  <si>
    <t>-2.144632437327525</t>
  </si>
  <si>
    <t>0.7462755263079648</t>
  </si>
  <si>
    <t>5.750153772372355</t>
  </si>
  <si>
    <t>GATCCAGATCTAACTTGTGGTGGCTTTGTCTTCTTCTTTTGCCAATTCCACTAATTGTTTGGG</t>
  </si>
  <si>
    <t>G-18-T</t>
  </si>
  <si>
    <t>0.19407880488491303</t>
  </si>
  <si>
    <t>0.016813794864681184</t>
  </si>
  <si>
    <t>59.616825405104336</t>
  </si>
  <si>
    <t>GATCCAGATCTAACTTGTGGTGGCTTTGTCTTCTTCTTTTGCCAATTCCACTAATTGTTTGGT</t>
  </si>
  <si>
    <t>G-18-T;G-63-T</t>
  </si>
  <si>
    <t>GATCCAGATCTAACTTGTGGTGGCTTTGTCTTCTTCTTTTGCCAATTCCACTAATTGTTTGTG</t>
  </si>
  <si>
    <t>G-18-T;G-62-T</t>
  </si>
  <si>
    <t>-0.004600232688414488</t>
  </si>
  <si>
    <t>0.11053672383341127</t>
  </si>
  <si>
    <t>48.87464730981672</t>
  </si>
  <si>
    <t>GATCCAGATCTAACTTGTGGTGGCTTTGTCTTCTTCTTTTGCCAATTCCACTAATTGTTTTGG</t>
  </si>
  <si>
    <t>G-18-T;G-61-T</t>
  </si>
  <si>
    <t>0.14312252606357645</t>
  </si>
  <si>
    <t>0.09468144035181104</t>
  </si>
  <si>
    <t>56.65507455981491</t>
  </si>
  <si>
    <t>GATCCAGATCTAACTTGTGGTGGCTTTGTCTTCTTCTTTTGCCAATTCCACTAATTTTTTGGG</t>
  </si>
  <si>
    <t>G-18-T;G-57-T</t>
  </si>
  <si>
    <t>0.7155164830145766</t>
  </si>
  <si>
    <t>0.07624552315659229</t>
  </si>
  <si>
    <t>GATCCAGATCTAACTTGTGGTGGCTTTGTCTTCTTCTTTTGCCAATTCCACTACTTGTTTGGG</t>
  </si>
  <si>
    <t>G-18-T;A-54-C</t>
  </si>
  <si>
    <t>-0.3076451408578257</t>
  </si>
  <si>
    <t>0.1269456575892962</t>
  </si>
  <si>
    <t>36.097149245163216</t>
  </si>
  <si>
    <t>GATCCAGATCTAACTTGTGGTGGCTTTGTCTTCTTCTTTTGCCAATTCCACTAGTTGTTTGGG</t>
  </si>
  <si>
    <t>G-18-T;A-54-G</t>
  </si>
  <si>
    <t>0.30307000589622485</t>
  </si>
  <si>
    <t>0.0944453986608747</t>
  </si>
  <si>
    <t>66.48185416299555</t>
  </si>
  <si>
    <t>GATCCAGATCTAACTTGTGGTGGCTTTGTCTTCTTCTTTTGCCAATTCCACTATTTGTTTGGG</t>
  </si>
  <si>
    <t>G-18-T;A-54-T</t>
  </si>
  <si>
    <t>0.33742384840874273</t>
  </si>
  <si>
    <t>0.09737034055558112</t>
  </si>
  <si>
    <t>68.80544492841874</t>
  </si>
  <si>
    <t>GATCCAGATCTAACTTGTGGTGGCTTTGTCTTCTTCTTTTGCCAATTCCACTCATTGTTTGGG</t>
  </si>
  <si>
    <t>G-18-T;A-53-C</t>
  </si>
  <si>
    <t>0.20213919742123893</t>
  </si>
  <si>
    <t>0.09822943367726125</t>
  </si>
  <si>
    <t>60.09930228395118</t>
  </si>
  <si>
    <t>GATCCAGATCTAACTTGTGGTGGCTTTGTCTTCTTCTTTTGCCAATTCCACTGATTGTTTGGG</t>
  </si>
  <si>
    <t>G-18-T;A-53-G</t>
  </si>
  <si>
    <t>0.5498252655918137</t>
  </si>
  <si>
    <t>0.09160604029157861</t>
  </si>
  <si>
    <t>85.087854102427</t>
  </si>
  <si>
    <t>GATCCAGATCTAACTTGTGGTGGCTTTGTCTTCTTCTTTTGCCAATTCCACTTATTGTTTGGG</t>
  </si>
  <si>
    <t>G-18-T;A-53-T</t>
  </si>
  <si>
    <t>-0.1090299891865144</t>
  </si>
  <si>
    <t>0.08222020511829367</t>
  </si>
  <si>
    <t>44.028143111169136</t>
  </si>
  <si>
    <t>GATCCAGATCTAACTTGTGGTGGCTTTGTCTTCTTCTTTTGCCAATTCCAGTAATTGTTTGGG</t>
  </si>
  <si>
    <t>G-18-T;C-51-G</t>
  </si>
  <si>
    <t>0.4737575532992869</t>
  </si>
  <si>
    <t>0.08737482241880294</t>
  </si>
  <si>
    <t>78.85546249856709</t>
  </si>
  <si>
    <t>GATCCAGATCTAACTTGTGGTGGCTTTGTCTTCTTCTTTTGCCAATTCCATTAATTGTTTGGG</t>
  </si>
  <si>
    <t>G-18-T;C-51-T</t>
  </si>
  <si>
    <t>-0.04696476359628174</t>
  </si>
  <si>
    <t>0.10762255588537815</t>
  </si>
  <si>
    <t>46.847341924457815</t>
  </si>
  <si>
    <t>GATCCAGATCTAACTTGTGGTGGCTTTGTCTTCTTCTTTTGCCAATTCCCCTAATTGTTTGGG</t>
  </si>
  <si>
    <t>G-18-T;A-50-C</t>
  </si>
  <si>
    <t>-0.7996823888906865</t>
  </si>
  <si>
    <t>0.14338232419297872</t>
  </si>
  <si>
    <t>22.069060403901524</t>
  </si>
  <si>
    <t>GATCCAGATCTAACTTGTGGTGGCTTTGTCTTCTTCTTTTGCCAATTCCGCTAATTGTTTGGG</t>
  </si>
  <si>
    <t>G-18-T;A-50-G</t>
  </si>
  <si>
    <t>0.23538195731286143</t>
  </si>
  <si>
    <t>0.0806539957018129</t>
  </si>
  <si>
    <t>62.13074730647871</t>
  </si>
  <si>
    <t>GATCCAGATCTAACTTGTGGTGGCTTTGTCTTCTTCTTTTGCCAATTCCTCTAATTGTTTGGG</t>
  </si>
  <si>
    <t>G-18-T;A-50-T</t>
  </si>
  <si>
    <t>0.5591066675216586</t>
  </si>
  <si>
    <t>0.08980184875958</t>
  </si>
  <si>
    <t>85.88126496259218</t>
  </si>
  <si>
    <t>GATCCAGATCTAACTTGTGGTGGCTTTGTCTTCTTCTTTTGCCAATTCGACTAATTGTTTGGG</t>
  </si>
  <si>
    <t>G-18-T;C-49-G</t>
  </si>
  <si>
    <t>0.45692102698403125</t>
  </si>
  <si>
    <t>0.07982518411973484</t>
  </si>
  <si>
    <t>77.53892449212412</t>
  </si>
  <si>
    <t>GATCCAGATCTAACTTGTGGTGGCTTTGTCTTCTTCTTTTGCCAATTCTACTAATTGTTTGGG</t>
  </si>
  <si>
    <t>G-18-T;C-49-T</t>
  </si>
  <si>
    <t>0.3223793135718793</t>
  </si>
  <si>
    <t>0.08241477076845198</t>
  </si>
  <si>
    <t>67.77804675721619</t>
  </si>
  <si>
    <t>GATCCAGATCTAACTTGTGGTGGCTTTGTCTTCTTCTTTTGCCAATTGCACTAATTGTTTGGG</t>
  </si>
  <si>
    <t>G-18-T;C-48-G</t>
  </si>
  <si>
    <t>0.03888458405927073</t>
  </si>
  <si>
    <t>0.10434771794433581</t>
  </si>
  <si>
    <t>51.0468387882963</t>
  </si>
  <si>
    <t>GATCCAGATCTAACTTGTGGTGGCTTTGTCTTCTTCTTTTGCCAATTTCACTAATTGTTTGGG</t>
  </si>
  <si>
    <t>G-18-T;C-48-T</t>
  </si>
  <si>
    <t>0.35446103793530803</t>
  </si>
  <si>
    <t>0.08105305495061904</t>
  </si>
  <si>
    <t>69.98773922193708</t>
  </si>
  <si>
    <t>GATCCAGATCTAACTTGTGGTGGCTTTGTCTTCTTCTTTTGCCACTTCCACTAATTGTTTGGG</t>
  </si>
  <si>
    <t>G-18-T;A-45-C</t>
  </si>
  <si>
    <t>0.037534094549665525</t>
  </si>
  <si>
    <t>0.11004041541118703</t>
  </si>
  <si>
    <t>50.977947097237745</t>
  </si>
  <si>
    <t>GATCCAGATCTAACTTGTGGTGGCTTTGTCTTCTTCTTTTGCCAGTTCCACTAATTGTTTGGG</t>
  </si>
  <si>
    <t>G-18-T;A-45-G</t>
  </si>
  <si>
    <t>0.15517133720425696</t>
  </si>
  <si>
    <t>0.10153663934727011</t>
  </si>
  <si>
    <t>57.34182983744511</t>
  </si>
  <si>
    <t>GATCCAGATCTAACTTGTGGTGGCTTTGTCTTCTTCTTTTGCCATTTCCACTAATTGTTTGGG</t>
  </si>
  <si>
    <t>G-18-T;A-45-T</t>
  </si>
  <si>
    <t>-0.19094001234457603</t>
  </si>
  <si>
    <t>0.09206830427381266</t>
  </si>
  <si>
    <t>40.56554343707894</t>
  </si>
  <si>
    <t>GATCCAGATCTAACTTGTGGTGGCTTTGTCTTCTTCTTTTGCCCATTCCACTAATTGTTTGGG</t>
  </si>
  <si>
    <t>G-18-T;A-44-C</t>
  </si>
  <si>
    <t>-0.2095255728849129</t>
  </si>
  <si>
    <t>0.12148833441511948</t>
  </si>
  <si>
    <t>39.81857300735968</t>
  </si>
  <si>
    <t>GATCCAGATCTAACTTGTGGTGGCTTTGTCTTCTTCTTTTGCCGATTCCACTAATTGTTTGGG</t>
  </si>
  <si>
    <t>G-18-T;A-44-G</t>
  </si>
  <si>
    <t>0.324152790843843</t>
  </si>
  <si>
    <t>0.0711490219807717</t>
  </si>
  <si>
    <t>67.89835623420639</t>
  </si>
  <si>
    <t>GATCCAGATCTAACTTGTGGTGGCTTTGTCTTCTTCTTTTGCCTATTCCACTAATTGTTTGGG</t>
  </si>
  <si>
    <t>G-18-T;A-44-T</t>
  </si>
  <si>
    <t>0.15162929364877203</t>
  </si>
  <si>
    <t>0.09203943390289251</t>
  </si>
  <si>
    <t>57.139081861664366</t>
  </si>
  <si>
    <t>GATCCAGATCTAACTTGTGGTGGCTTTGTCTTCTTCTTTTGCGAATTCCACTAATTGTTTGGG</t>
  </si>
  <si>
    <t>G-18-T;C-43-G</t>
  </si>
  <si>
    <t>0.2202358610150852</t>
  </si>
  <si>
    <t>0.08056540190266887</t>
  </si>
  <si>
    <t>61.19679970907178</t>
  </si>
  <si>
    <t>GATCCAGATCTAACTTGTGGTGGCTTTGTCTTCTTCTTTTGCTAATTCCACTAATTGTTTGGG</t>
  </si>
  <si>
    <t>G-18-T;C-43-T</t>
  </si>
  <si>
    <t>0.029084214523305618</t>
  </si>
  <si>
    <t>0.09511647814023791</t>
  </si>
  <si>
    <t>50.5490043697916</t>
  </si>
  <si>
    <t>GATCCAGATCTAACTTGTGGTGGCTTTGTCTTCTTCTTTTGGCAATTCCACTAATTGTTTGGG</t>
  </si>
  <si>
    <t>G-18-T;C-42-G</t>
  </si>
  <si>
    <t>-0.3302445997956207</t>
  </si>
  <si>
    <t>0.11018714823363476</t>
  </si>
  <si>
    <t>35.29052220120435</t>
  </si>
  <si>
    <t>GATCCAGATCTAACTTGTGGTGGCTTTGTCTTCTTCTTTTGTCAATTCCACTAATTGTTTGGG</t>
  </si>
  <si>
    <t>G-18-T;C-42-T</t>
  </si>
  <si>
    <t>0.2370260885222054</t>
  </si>
  <si>
    <t>0.07338899325102166</t>
  </si>
  <si>
    <t>62.232982428132374</t>
  </si>
  <si>
    <t>GATCCAGATCTAACTTGTGGTGGCTTTGTCTTCTTCTTTTTCCAATTCCACTAATTGTTTGGG</t>
  </si>
  <si>
    <t>G-18-T;G-41-T</t>
  </si>
  <si>
    <t>0.003372517447517473</t>
  </si>
  <si>
    <t>0.09945348836859502</t>
  </si>
  <si>
    <t>49.26587014944414</t>
  </si>
  <si>
    <t>GATCCAGATCTAACTTGTGGTGGCTTTGTCTTCTTGTTTTGCCAATTCCACTAATTGTTTGGG</t>
  </si>
  <si>
    <t>G-18-T;C-36-G</t>
  </si>
  <si>
    <t>0.28898585108130065</t>
  </si>
  <si>
    <t>0.08615701390231477</t>
  </si>
  <si>
    <t>65.55207637318905</t>
  </si>
  <si>
    <t>GATCCAGATCTAACTTGTGGTGGCTTTGTCTTCTTTTTTTGCCAATTCCACTAATTGTTTGGG</t>
  </si>
  <si>
    <t>G-18-T;C-36-T</t>
  </si>
  <si>
    <t>0.09200682031565596</t>
  </si>
  <si>
    <t>0.10923472187978797</t>
  </si>
  <si>
    <t>53.831879913329445</t>
  </si>
  <si>
    <t>GATCCAGATCTAACTTGTGGTGGCTTTGTCTTGTTCTTTTGCCAATTCCACTAATTGTTTGGG</t>
  </si>
  <si>
    <t>G-18-T;C-33-G</t>
  </si>
  <si>
    <t>-0.34846858900565514</t>
  </si>
  <si>
    <t>0.10791417823720754</t>
  </si>
  <si>
    <t>34.65321290245426</t>
  </si>
  <si>
    <t>GATCCAGATCTAACTTGTGGTGGCTTTGTCTTTTTCTTTTGCCAATTCCACTAATTGTTTGGG</t>
  </si>
  <si>
    <t>G-18-T;C-33-T</t>
  </si>
  <si>
    <t>-0.8598410528172162</t>
  </si>
  <si>
    <t>0.19857321377982468</t>
  </si>
  <si>
    <t>20.780560990939353</t>
  </si>
  <si>
    <t>GATCCAGATCTAACTTGTGGTGGCTTTGTGTTCTTCTTTTGCCAATTCCACTAATTGTTTGGG</t>
  </si>
  <si>
    <t>G-18-T;C-30-G</t>
  </si>
  <si>
    <t>0.24191523557699401</t>
  </si>
  <si>
    <t>0.0765598978172084</t>
  </si>
  <si>
    <t>62.53799364565352</t>
  </si>
  <si>
    <t>GATCCAGATCTAACTTGTGGTGGCTTTGTTTTCTTCTTTTGCCAATTCCACTAATTGTTTGGG</t>
  </si>
  <si>
    <t>G-18-T;C-30-T</t>
  </si>
  <si>
    <t>0.14300439124899456</t>
  </si>
  <si>
    <t>0.08313260324279746</t>
  </si>
  <si>
    <t>56.64838201840551</t>
  </si>
  <si>
    <t>GATCCAGATCTAACTTGTGGTGGCTTTTTCTTCTTCTTTTGCCAATTCCACTAATTGTTTGGG</t>
  </si>
  <si>
    <t>G-18-T;G-28-T</t>
  </si>
  <si>
    <t>0.35896009216767705</t>
  </si>
  <si>
    <t>0.11025611870361586</t>
  </si>
  <si>
    <t>70.30332724778837</t>
  </si>
  <si>
    <t>GATCCAGATCTAACTTGTGGTGGGTTTGTCTTCTTCTTTTGCCAATTCCACTAATTGTTTGGG</t>
  </si>
  <si>
    <t>G-18-T;C-24-G</t>
  </si>
  <si>
    <t>-1.1151720482867318</t>
  </si>
  <si>
    <t>0.16575464522007227</t>
  </si>
  <si>
    <t>16.097870344689884</t>
  </si>
  <si>
    <t>GATCCAGATCTAACTTGTGGTGGTTTTGTCTTCTTCTTTTGCCAATTCCACTAATTGTTTGGG</t>
  </si>
  <si>
    <t>G-18-T;C-24-T</t>
  </si>
  <si>
    <t>0.1598616742404389</t>
  </si>
  <si>
    <t>0.09050099134845555</t>
  </si>
  <si>
    <t>57.61141407189274</t>
  </si>
  <si>
    <t>GATCCAGATCTAACTTGTGGTGTCTTTGTCTTCTTCTTTTGCCAATTCCACTAATTGTTTGGG</t>
  </si>
  <si>
    <t>G-18-T;G-23-T</t>
  </si>
  <si>
    <t>0.0034760583222657043</t>
  </si>
  <si>
    <t>0.10437944775108818</t>
  </si>
  <si>
    <t>49.27097144482638</t>
  </si>
  <si>
    <t>GATCCAGATCTAACTTGTGGTTGCTTTGTCTTCTTCTTTTGCCAATTCCACTAATTGTTTGGG</t>
  </si>
  <si>
    <t>G-18-T;G-22-T</t>
  </si>
  <si>
    <t>-0.011006431133808517</t>
  </si>
  <si>
    <t>0.14002152132133772</t>
  </si>
  <si>
    <t>48.56254737462609</t>
  </si>
  <si>
    <t>GATCCAGATCTAACTTGTGTTGGCTTTGTCTTCTTCTTTTGCCAATTCCACTAATTGTTTGGG</t>
  </si>
  <si>
    <t>G-18-T;G-20-T</t>
  </si>
  <si>
    <t>0.08638487579787679</t>
  </si>
  <si>
    <t>0.10672063262078244</t>
  </si>
  <si>
    <t>53.5300891913889</t>
  </si>
  <si>
    <t>GATCCAGATCTAACTTGTTGTGGCTTTGTCTTCTTCTTTTGCCAATTCCACTAATTGTTTGGG</t>
  </si>
  <si>
    <t>G-18-T;G-19-T</t>
  </si>
  <si>
    <t>-0.47165900909830394</t>
  </si>
  <si>
    <t>0.10393377396266427</t>
  </si>
  <si>
    <t>30.636742553792033</t>
  </si>
  <si>
    <t>GATCCAGATCTAACTTTAGGTGGCTTTGTCTTCTTCTTTTGCCAATTCCACTAATTGTTTGGG</t>
  </si>
  <si>
    <t>G-17-T;G-18-A</t>
  </si>
  <si>
    <t>-0.7112645761128819</t>
  </si>
  <si>
    <t>0.15651002334560604</t>
  </si>
  <si>
    <t>24.109222862707714</t>
  </si>
  <si>
    <t>GATCCAGATCTAACTTTCGGTGGCTTTGTCTTCTTCTTTTGCCAATTCCACTAATTGTTTGGG</t>
  </si>
  <si>
    <t>G-17-T;G-18-C</t>
  </si>
  <si>
    <t>0.5666982666326114</t>
  </si>
  <si>
    <t>0.11858471955496079</t>
  </si>
  <si>
    <t>86.53572214244483</t>
  </si>
  <si>
    <t>GATCCAGATCTAACTTTGAGTGGCTTTGTCTTCTTCTTTTGCCAATTCCACTAATTGTTTGGG</t>
  </si>
  <si>
    <t>G-17-T;G-19-A</t>
  </si>
  <si>
    <t>0.2798771282246649</t>
  </si>
  <si>
    <t>0.08587594163147327</t>
  </si>
  <si>
    <t>64.95769182848292</t>
  </si>
  <si>
    <t>GATCCAGATCTAACTTTGCGTGGCTTTGTCTTCTTCTTTTGCCAATTCCACTAATTGTTTGGG</t>
  </si>
  <si>
    <t>G-17-T;G-19-C</t>
  </si>
  <si>
    <t>0.5559510682773183</t>
  </si>
  <si>
    <t>0.10324965470149229</t>
  </si>
  <si>
    <t>85.61068525286868</t>
  </si>
  <si>
    <t>GATCCAGATCTAACTTTGGATGGCTTTGTCTTCTTCTTTTGCCAATTCCACTAATTGTTTGGG</t>
  </si>
  <si>
    <t>G-17-T;G-20-A</t>
  </si>
  <si>
    <t>0.7228869615085639</t>
  </si>
  <si>
    <t>0.07012631145056539</t>
  </si>
  <si>
    <t>GATCCAGATCTAACTTTGGCTGGCTTTGTCTTCTTCTTTTGCCAATTCCACTAATTGTTTGGG</t>
  </si>
  <si>
    <t>G-17-T;G-20-C</t>
  </si>
  <si>
    <t>0.27719581776519514</t>
  </si>
  <si>
    <t>0.10852455894938765</t>
  </si>
  <si>
    <t>64.78375338565301</t>
  </si>
  <si>
    <t>GATCCAGATCTAACTTTGGGAGGCTTTGTCTTCTTCTTTTGCCAATTCCACTAATTGTTTGGG</t>
  </si>
  <si>
    <t>G-17-T;T-21-A</t>
  </si>
  <si>
    <t>0.09002847260708507</t>
  </si>
  <si>
    <t>0.08995442682812377</t>
  </si>
  <si>
    <t>53.725487012830875</t>
  </si>
  <si>
    <t>GATCCAGATCTAACTTTGGGCGGCTTTGTCTTCTTCTTTTGCCAATTCCACTAATTGTTTGGG</t>
  </si>
  <si>
    <t>G-17-T;T-21-C</t>
  </si>
  <si>
    <t>0.18076233918612739</t>
  </si>
  <si>
    <t>0.10462751752689176</t>
  </si>
  <si>
    <t>58.828202483296884</t>
  </si>
  <si>
    <t>GATCCAGATCTAACTTTGGGGGGCTTTGTCTTCTTCTTTTGCCAATTCCACTAATTGTTTGGG</t>
  </si>
  <si>
    <t>G-17-T;T-21-G</t>
  </si>
  <si>
    <t>-1.7844478094365301</t>
  </si>
  <si>
    <t>0.5696447522201668</t>
  </si>
  <si>
    <t>8.243386358735071</t>
  </si>
  <si>
    <t>GATCCAGATCTAACTTTGGGTAGCTTTGTCTTCTTCTTTTGCCAATTCCACTAATTGTTTGGG</t>
  </si>
  <si>
    <t>G-17-T;G-22-A</t>
  </si>
  <si>
    <t>-1.3462681942954111</t>
  </si>
  <si>
    <t>0.19971485100198716</t>
  </si>
  <si>
    <t>12.776286563685638</t>
  </si>
  <si>
    <t>GATCCAGATCTAACTTTGGGTCGCTTTGTCTTCTTCTTTTGCCAATTCCACTAATTGTTTGGG</t>
  </si>
  <si>
    <t>G-17-T;G-22-C</t>
  </si>
  <si>
    <t>0.15042006967119054</t>
  </si>
  <si>
    <t>0.14201174925515764</t>
  </si>
  <si>
    <t>57.07002967201611</t>
  </si>
  <si>
    <t>GATCCAGATCTAACTTTGGGTGACTTTGTCTTCTTCTTTTGCCAATTCCACTAATTGTTTGGG</t>
  </si>
  <si>
    <t>G-17-T;G-23-A</t>
  </si>
  <si>
    <t>0.36826978998174087</t>
  </si>
  <si>
    <t>0.0742305423749519</t>
  </si>
  <si>
    <t>70.96088606750413</t>
  </si>
  <si>
    <t>GATCCAGATCTAACTTTGGGTGCCTTTGTCTTCTTCTTTTGCCAATTCCACTAATTGTTTGGG</t>
  </si>
  <si>
    <t>G-17-T;G-23-C</t>
  </si>
  <si>
    <t>0.40409217911039996</t>
  </si>
  <si>
    <t>0.11670532580913272</t>
  </si>
  <si>
    <t>73.54895316025508</t>
  </si>
  <si>
    <t>GATCCAGATCTAACTTTGGGTGGATTTGTCTTCTTCTTTTGCCAATTCCACTAATTGTTTGGG</t>
  </si>
  <si>
    <t>G-17-T;C-24-A</t>
  </si>
  <si>
    <t>0.08776319598138815</t>
  </si>
  <si>
    <t>0.09313605198025747</t>
  </si>
  <si>
    <t>53.60392166445176</t>
  </si>
  <si>
    <t>GATCCAGATCTAACTTTGGGTGGCATTGTCTTCTTCTTTTGCCAATTCCACTAATTGTTTGGG</t>
  </si>
  <si>
    <t>G-17-T;T-25-A</t>
  </si>
  <si>
    <t>-0.13877888047771345</t>
  </si>
  <si>
    <t>0.1139609636388169</t>
  </si>
  <si>
    <t>42.73764528028132</t>
  </si>
  <si>
    <t>GATCCAGATCTAACTTTGGGTGGCCTTGTCTTCTTCTTTTGCCAATTCCACTAATTGTTTGGG</t>
  </si>
  <si>
    <t>G-17-T;T-25-C</t>
  </si>
  <si>
    <t>0.4467549143698091</t>
  </si>
  <si>
    <t>0.07926849815478955</t>
  </si>
  <si>
    <t>76.75464832820975</t>
  </si>
  <si>
    <t>GATCCAGATCTAACTTTGGGTGGCGTTGTCTTCTTCTTTTGCCAATTCCACTAATTGTTTGGG</t>
  </si>
  <si>
    <t>G-17-T;T-25-G</t>
  </si>
  <si>
    <t>0.45422532900131174</t>
  </si>
  <si>
    <t>0.09245230544735714</t>
  </si>
  <si>
    <t>77.33018444625452</t>
  </si>
  <si>
    <t>GATCCAGATCTAACTTTGGGTGGCTATGTCTTCTTCTTTTGCCAATTCCACTAATTGTTTGGG</t>
  </si>
  <si>
    <t>G-17-T;T-26-A</t>
  </si>
  <si>
    <t>0.2270662697977665</t>
  </si>
  <si>
    <t>0.12403072438183681</t>
  </si>
  <si>
    <t>61.61622967565087</t>
  </si>
  <si>
    <t>GATCCAGATCTAACTTTGGGTGGCTCTGTCTTCTTCTTTTGCCAATTCCACTAATTGTTTGGG</t>
  </si>
  <si>
    <t>G-17-T;T-26-C</t>
  </si>
  <si>
    <t>0.030085890166422047</t>
  </si>
  <si>
    <t>0.10409270937402954</t>
  </si>
  <si>
    <t>50.599663443997215</t>
  </si>
  <si>
    <t>GATCCAGATCTAACTTTGGGTGGCTGTGTCTTCTTCTTTTGCCAATTCCACTAATTGTTTGGG</t>
  </si>
  <si>
    <t>G-17-T;T-26-G</t>
  </si>
  <si>
    <t>0.6463801448986036</t>
  </si>
  <si>
    <t>0.08518752814845343</t>
  </si>
  <si>
    <t>93.7132117369481</t>
  </si>
  <si>
    <t>GATCCAGATCTAACTTTGGGTGGCTTAGTCTTCTTCTTTTGCCAATTCCACTAATTGTTTGGG</t>
  </si>
  <si>
    <t>G-17-T;T-27-A</t>
  </si>
  <si>
    <t>-0.2115635321058868</t>
  </si>
  <si>
    <t>0.1279694042794679</t>
  </si>
  <si>
    <t>39.73750701198716</t>
  </si>
  <si>
    <t>GATCCAGATCTAACTTTGGGTGGCTTCGTCTTCTTCTTTTGCCAATTCCACTAATTGTTTGGG</t>
  </si>
  <si>
    <t>G-17-T;T-27-C</t>
  </si>
  <si>
    <t>0.6987154105448539</t>
  </si>
  <si>
    <t>0.0985529825408107</t>
  </si>
  <si>
    <t>98.74832536865424</t>
  </si>
  <si>
    <t>GATCCAGATCTAACTTTGGGTGGCTTGGTCTTCTTCTTTTGCCAATTCCACTAATTGTTTGGG</t>
  </si>
  <si>
    <t>G-17-T;T-27-G</t>
  </si>
  <si>
    <t>0.21920675903351539</t>
  </si>
  <si>
    <t>0.08476875114917426</t>
  </si>
  <si>
    <t>61.13385435537475</t>
  </si>
  <si>
    <t>GATCCAGATCTAACTTTGGGTGGCTTTATCTTCTTCTTTTGCCAATTCCACTAATTGTTTGGG</t>
  </si>
  <si>
    <t>G-17-T;G-28-A</t>
  </si>
  <si>
    <t>-0.4873583683156997</t>
  </si>
  <si>
    <t>0.12847475320270152</t>
  </si>
  <si>
    <t>30.15952116388697</t>
  </si>
  <si>
    <t>GATCCAGATCTAACTTTGGGTGGCTTTCTCTTCTTCTTTTGCCAATTCCACTAATTGTTTGGG</t>
  </si>
  <si>
    <t>G-17-T;G-28-C</t>
  </si>
  <si>
    <t>-0.5121878594267303</t>
  </si>
  <si>
    <t>0.1696464904264628</t>
  </si>
  <si>
    <t>29.41989585928165</t>
  </si>
  <si>
    <t>GATCCAGATCTAACTTTGGGTGGCTTTGACTTCTTCTTTTGCCAATTCCACTAATTGTTTGGG</t>
  </si>
  <si>
    <t>G-17-T;T-29-A</t>
  </si>
  <si>
    <t>0.145440894769653</t>
  </si>
  <si>
    <t>0.09573951167904664</t>
  </si>
  <si>
    <t>56.78657428523987</t>
  </si>
  <si>
    <t>GATCCAGATCTAACTTTGGGTGGCTTTGCCTTCTTCTTTTGCCAATTCCACTAATTGTTTGGG</t>
  </si>
  <si>
    <t>G-17-T;T-29-C</t>
  </si>
  <si>
    <t>0.14887068542745668</t>
  </si>
  <si>
    <t>0.10037089065112086</t>
  </si>
  <si>
    <t>56.98167473280355</t>
  </si>
  <si>
    <t>GATCCAGATCTAACTTTGGGTGGCTTTGGCTTCTTCTTTTGCCAATTCCACTAATTGTTTGGG</t>
  </si>
  <si>
    <t>G-17-T;T-29-G</t>
  </si>
  <si>
    <t>-1.6856760535573152</t>
  </si>
  <si>
    <t>0.3937456724420054</t>
  </si>
  <si>
    <t>9.099168004291446</t>
  </si>
  <si>
    <t>GATCCAGATCTAACTTTGGGTGGCTTTGTATTCTTCTTTTGCCAATTCCACTAATTGTTTGGG</t>
  </si>
  <si>
    <t>G-17-T;C-30-A</t>
  </si>
  <si>
    <t>-0.6028147454128207</t>
  </si>
  <si>
    <t>0.11724119037515462</t>
  </si>
  <si>
    <t>26.870910015257586</t>
  </si>
  <si>
    <t>GATCCAGATCTAACTTTGGGTGGCTTTGTCATCTTCTTTTGCCAATTCCACTAATTGTTTGGG</t>
  </si>
  <si>
    <t>G-17-T;T-31-A</t>
  </si>
  <si>
    <t>-0.09683573296826896</t>
  </si>
  <si>
    <t>0.12381100780796882</t>
  </si>
  <si>
    <t>44.568320405570724</t>
  </si>
  <si>
    <t>GATCCAGATCTAACTTTGGGTGGCTTTGTCCTCTTCTTTTGCCAATTCCACTAATTGTTTGGG</t>
  </si>
  <si>
    <t>G-17-T;T-31-C</t>
  </si>
  <si>
    <t>0.20148279996931312</t>
  </si>
  <si>
    <t>0.09980114519386891</t>
  </si>
  <si>
    <t>60.05986619935815</t>
  </si>
  <si>
    <t>GATCCAGATCTAACTTTGGGTGGCTTTGTCGTCTTCTTTTGCCAATTCCACTAATTGTTTGGG</t>
  </si>
  <si>
    <t>G-17-T;T-31-G</t>
  </si>
  <si>
    <t>0.5032118154061562</t>
  </si>
  <si>
    <t>0.09551403702675611</t>
  </si>
  <si>
    <t>81.2126359498373</t>
  </si>
  <si>
    <t>GATCCAGATCTAACTTTGGGTGGCTTTGTCTACTTCTTTTGCCAATTCCACTAATTGTTTGGG</t>
  </si>
  <si>
    <t>G-17-T;T-32-A</t>
  </si>
  <si>
    <t>0.09051365158926344</t>
  </si>
  <si>
    <t>0.1265561137446786</t>
  </si>
  <si>
    <t>53.751559814413</t>
  </si>
  <si>
    <t>GATCCAGATCTAACTTTGGGTGGCTTTGTCTCCTTCTTTTGCCAATTCCACTAATTGTTTGGG</t>
  </si>
  <si>
    <t>G-17-T;T-32-C</t>
  </si>
  <si>
    <t>-0.1623814490029165</t>
  </si>
  <si>
    <t>0.12724506557717502</t>
  </si>
  <si>
    <t>41.74073814288524</t>
  </si>
  <si>
    <t>GATCCAGATCTAACTTTGGGTGGCTTTGTCTGCTTCTTTTGCCAATTCCACTAATTGTTTGGG</t>
  </si>
  <si>
    <t>G-17-T;T-32-G</t>
  </si>
  <si>
    <t>0.31159642672676485</t>
  </si>
  <si>
    <t>0.10767747058335946</t>
  </si>
  <si>
    <t>67.05112992268057</t>
  </si>
  <si>
    <t>GATCCAGATCTAACTTTGGGTGGCTTTGTCTTATTCTTTTGCCAATTCCACTAATTGTTTGGG</t>
  </si>
  <si>
    <t>G-17-T;C-33-A</t>
  </si>
  <si>
    <t>-1.7546980361693536</t>
  </si>
  <si>
    <t>0.4864748043079649</t>
  </si>
  <si>
    <t>8.492309579720425</t>
  </si>
  <si>
    <t>GATCCAGATCTAACTTTGGGTGGCTTTGTCTTCATCTTTTGCCAATTCCACTAATTGTTTGGG</t>
  </si>
  <si>
    <t>G-17-T;T-34-A</t>
  </si>
  <si>
    <t>0.21534620889979283</t>
  </si>
  <si>
    <t>0.11294609043256644</t>
  </si>
  <si>
    <t>60.898299024906045</t>
  </si>
  <si>
    <t>GATCCAGATCTAACTTTGGGTGGCTTTGTCTTCCTCTTTTGCCAATTCCACTAATTGTTTGGG</t>
  </si>
  <si>
    <t>G-17-T;T-34-C</t>
  </si>
  <si>
    <t>0.031350271842188804</t>
  </si>
  <si>
    <t>0.10603523767626648</t>
  </si>
  <si>
    <t>50.66368119416233</t>
  </si>
  <si>
    <t>GATCCAGATCTAACTTTGGGTGGCTTTGTCTTCGTCTTTTGCCAATTCCACTAATTGTTTGGG</t>
  </si>
  <si>
    <t>G-17-T;T-34-G</t>
  </si>
  <si>
    <t>0.7486911430942593</t>
  </si>
  <si>
    <t>0.0815866140888622</t>
  </si>
  <si>
    <t>GATCCAGATCTAACTTTGGGTGGCTTTGTCTTCTACTTTTGCCAATTCCACTAATTGTTTGGG</t>
  </si>
  <si>
    <t>G-17-T;T-35-A</t>
  </si>
  <si>
    <t>0.4890152321641882</t>
  </si>
  <si>
    <t>0.09239231265776955</t>
  </si>
  <si>
    <t>80.06783933060436</t>
  </si>
  <si>
    <t>GATCCAGATCTAACTTTGGGTGGCTTTGTCTTCTCCTTTTGCCAATTCCACTAATTGTTTGGG</t>
  </si>
  <si>
    <t>G-17-T;T-35-C</t>
  </si>
  <si>
    <t>0.057836340960610466</t>
  </si>
  <si>
    <t>0.10738226004180355</t>
  </si>
  <si>
    <t>52.02349147799022</t>
  </si>
  <si>
    <t>GATCCAGATCTAACTTTGGGTGGCTTTGTCTTCTGCTTTTGCCAATTCCACTAATTGTTTGGG</t>
  </si>
  <si>
    <t>G-17-T;T-35-G</t>
  </si>
  <si>
    <t>0.513085799083134</t>
  </si>
  <si>
    <t>0.09259043485846497</t>
  </si>
  <si>
    <t>82.01850018940631</t>
  </si>
  <si>
    <t>GATCCAGATCTAACTTTGGGTGGCTTTGTCTTCTTATTTTGCCAATTCCACTAATTGTTTGGG</t>
  </si>
  <si>
    <t>G-17-T;C-36-A</t>
  </si>
  <si>
    <t>-0.49164562903188463</t>
  </si>
  <si>
    <t>0.13957086875677016</t>
  </si>
  <si>
    <t>30.030496213013382</t>
  </si>
  <si>
    <t>GATCCAGATCTAACTTTGGGTGGCTTTGTCTTCTTCATTTGCCAATTCCACTAATTGTTTGGG</t>
  </si>
  <si>
    <t>G-17-T;T-37-A</t>
  </si>
  <si>
    <t>0.5937421616732919</t>
  </si>
  <si>
    <t>0.09657417380333463</t>
  </si>
  <si>
    <t>88.90791724902834</t>
  </si>
  <si>
    <t>GATCCAGATCTAACTTTGGGTGGCTTTGTCTTCTTCCTTTGCCAATTCCACTAATTGTTTGGG</t>
  </si>
  <si>
    <t>G-17-T;T-37-C</t>
  </si>
  <si>
    <t>0.11181637799689942</t>
  </si>
  <si>
    <t>0.10569127864529908</t>
  </si>
  <si>
    <t>54.908898050084304</t>
  </si>
  <si>
    <t>GATCCAGATCTAACTTTGGGTGGCTTTGTCTTCTTCGTTTGCCAATTCCACTAATTGTTTGGG</t>
  </si>
  <si>
    <t>G-17-T;T-37-G</t>
  </si>
  <si>
    <t>0.19173537720445577</t>
  </si>
  <si>
    <t>0.08172116787805579</t>
  </si>
  <si>
    <t>59.47728125590064</t>
  </si>
  <si>
    <t>GATCCAGATCTAACTTTGGGTGGCTTTGTCTTCTTCTATTGCCAATTCCACTAATTGTTTGGG</t>
  </si>
  <si>
    <t>G-17-T;T-38-A</t>
  </si>
  <si>
    <t>-0.1385981608751328</t>
  </si>
  <si>
    <t>0.13667750585157745</t>
  </si>
  <si>
    <t>42.74536950849031</t>
  </si>
  <si>
    <t>GATCCAGATCTAACTTTGGGTGGCTTTGTCTTCTTCTCTTGCCAATTCCACTAATTGTTTGGG</t>
  </si>
  <si>
    <t>G-17-T;T-38-C</t>
  </si>
  <si>
    <t>0.18387915348106032</t>
  </si>
  <si>
    <t>0.09766586024862221</t>
  </si>
  <si>
    <t>59.011845107052665</t>
  </si>
  <si>
    <t>GATCCAGATCTAACTTTGGGTGGCTTTGTCTTCTTCTGTTGCCAATTCCACTAATTGTTTGGG</t>
  </si>
  <si>
    <t>G-17-T;T-38-G</t>
  </si>
  <si>
    <t>0.24471391878542104</t>
  </si>
  <si>
    <t>0.07946268849022883</t>
  </si>
  <si>
    <t>62.713262825411995</t>
  </si>
  <si>
    <t>GATCCAGATCTAACTTTGGGTGGCTTTGTCTTCTTCTTATGCCAATTCCACTAATTGTTTGGG</t>
  </si>
  <si>
    <t>G-17-T;T-39-A</t>
  </si>
  <si>
    <t>0.13516871219224857</t>
  </si>
  <si>
    <t>0.11861964022819839</t>
  </si>
  <si>
    <t>56.2062379894021</t>
  </si>
  <si>
    <t>GATCCAGATCTAACTTTGGGTGGCTTTGTCTTCTTCTTCTGCCAATTCCACTAATTGTTTGGG</t>
  </si>
  <si>
    <t>G-17-T;T-39-C</t>
  </si>
  <si>
    <t>0.6562229222213176</t>
  </si>
  <si>
    <t>0.08663145172002132</t>
  </si>
  <si>
    <t>94.64016442310405</t>
  </si>
  <si>
    <t>GATCCAGATCTAACTTTGGGTGGCTTTGTCTTCTTCTTGTGCCAATTCCACTAATTGTTTGGG</t>
  </si>
  <si>
    <t>G-17-T;T-39-G</t>
  </si>
  <si>
    <t>0.4998721797076978</t>
  </si>
  <si>
    <t>0.09207268944766031</t>
  </si>
  <si>
    <t>80.94186771694184</t>
  </si>
  <si>
    <t>GATCCAGATCTAACTTTGGGTGGCTTTGTCTTCTTCTTTAGCCAATTCCACTAATTGTTTGGG</t>
  </si>
  <si>
    <t>G-17-T;T-40-A</t>
  </si>
  <si>
    <t>-0.8283828782035166</t>
  </si>
  <si>
    <t>0.2747621033369714</t>
  </si>
  <si>
    <t>21.44467057791011</t>
  </si>
  <si>
    <t>GATCCAGATCTAACTTTGGGTGGCTTTGTCTTCTTCTTTCGCCAATTCCACTAATTGTTTGGG</t>
  </si>
  <si>
    <t>G-17-T;T-40-C</t>
  </si>
  <si>
    <t>0.4584333889353055</t>
  </si>
  <si>
    <t>0.08230714587665293</t>
  </si>
  <si>
    <t>77.65628013100188</t>
  </si>
  <si>
    <t>GATCCAGATCTAACTTTGGGTGGCTTTGTCTTCTTCTTTGGCCAATTCCACTAATTGTTTGGG</t>
  </si>
  <si>
    <t>G-17-T;T-40-G</t>
  </si>
  <si>
    <t>0.2858246619305869</t>
  </si>
  <si>
    <t>0.0866969162705762</t>
  </si>
  <si>
    <t>65.34518105047019</t>
  </si>
  <si>
    <t>GATCCAGATCTAACTTTGGGTGGCTTTGTCTTCTTCTTTTACCAATTCCACTAATTGTTTGGG</t>
  </si>
  <si>
    <t>G-17-T;G-41-A</t>
  </si>
  <si>
    <t>0.12230007274267454</t>
  </si>
  <si>
    <t>0.09445680624973872</t>
  </si>
  <si>
    <t>55.48757420808861</t>
  </si>
  <si>
    <t>GATCCAGATCTAACTTTGGGTGGCTTTGTCTTCTTCTTTTCCCAATTCCACTAATTGTTTGGG</t>
  </si>
  <si>
    <t>G-17-T;G-41-C</t>
  </si>
  <si>
    <t>-0.7216547765734623</t>
  </si>
  <si>
    <t>0.20234853878715076</t>
  </si>
  <si>
    <t>23.860020079564254</t>
  </si>
  <si>
    <t>GATCCAGATCTAACTTTGGGTGGCTTTGTCTTCTTCTTTTGACAATTCCACTAATTGTTTGGG</t>
  </si>
  <si>
    <t>G-17-T;C-42-A</t>
  </si>
  <si>
    <t>-0.6807438467742281</t>
  </si>
  <si>
    <t>0.14253358312881934</t>
  </si>
  <si>
    <t>24.856398095280728</t>
  </si>
  <si>
    <t>GATCCAGATCTAACTTTGGGTGGCTTTGTCTTCTTCTTTTGCAAATTCCACTAATTGTTTGGG</t>
  </si>
  <si>
    <t>G-17-T;C-43-A</t>
  </si>
  <si>
    <t>0.06846508878643498</t>
  </si>
  <si>
    <t>0.10906023929802688</t>
  </si>
  <si>
    <t>52.57938504291068</t>
  </si>
  <si>
    <t>GATCCAGATCTAACTTTGGGTGGCTTTGTCTTCTTCTTTTGCCAAATCCACTAATTGTTTGGG</t>
  </si>
  <si>
    <t>G-17-T;T-46-A</t>
  </si>
  <si>
    <t>0.15371707870560541</t>
  </si>
  <si>
    <t>0.14854228054727941</t>
  </si>
  <si>
    <t>57.25850059988759</t>
  </si>
  <si>
    <t>GATCCAGATCTAACTTTGGGTGGCTTTGTCTTCTTCTTTTGCCAACTCCACTAATTGTTTGGG</t>
  </si>
  <si>
    <t>G-17-T;T-46-C</t>
  </si>
  <si>
    <t>0.5165088749448162</t>
  </si>
  <si>
    <t>0.09971590269995192</t>
  </si>
  <si>
    <t>82.2997368101454</t>
  </si>
  <si>
    <t>GATCCAGATCTAACTTTGGGTGGCTTTGTCTTCTTCTTTTGCCAAGTCCACTAATTGTTTGGG</t>
  </si>
  <si>
    <t>G-17-T;T-46-G</t>
  </si>
  <si>
    <t>0.5380673730243397</t>
  </si>
  <si>
    <t>0.09708619243732677</t>
  </si>
  <si>
    <t>84.09325888532585</t>
  </si>
  <si>
    <t>GATCCAGATCTAACTTTGGGTGGCTTTGTCTTCTTCTTTTGCCAATACCACTAATTGTTTGGG</t>
  </si>
  <si>
    <t>G-17-T;T-47-A</t>
  </si>
  <si>
    <t>0.2518877334546866</t>
  </si>
  <si>
    <t>0.11541985316021149</t>
  </si>
  <si>
    <t>63.16477374167994</t>
  </si>
  <si>
    <t>GATCCAGATCTAACTTTGGGTGGCTTTGTCTTCTTCTTTTGCCAATCCCACTAATTGTTTGGG</t>
  </si>
  <si>
    <t>G-17-T;T-47-C</t>
  </si>
  <si>
    <t>-0.4857480291326954</t>
  </si>
  <si>
    <t>0.17911486301661078</t>
  </si>
  <si>
    <t>30.20812734827569</t>
  </si>
  <si>
    <t>GATCCAGATCTAACTTTGGGTGGCTTTGTCTTCTTCTTTTGCCAATGCCACTAATTGTTTGGG</t>
  </si>
  <si>
    <t>G-17-T;T-47-G</t>
  </si>
  <si>
    <t>-0.7415017376265051</t>
  </si>
  <si>
    <t>0.20042101700449577</t>
  </si>
  <si>
    <t>23.391139508512918</t>
  </si>
  <si>
    <t>GATCCAGATCTAACTTTGGGTGGCTTTGTCTTCTTCTTTTGCCAATTACACTAATTGTTTGGG</t>
  </si>
  <si>
    <t>G-17-T;C-48-A</t>
  </si>
  <si>
    <t>-0.604142524362704</t>
  </si>
  <si>
    <t>0.16859078994419702</t>
  </si>
  <si>
    <t>26.835255062761103</t>
  </si>
  <si>
    <t>GATCCAGATCTAACTTTGGGTGGCTTTGTCTTCTTCTTTTGCCAATTCAACTAATTGTTTGGG</t>
  </si>
  <si>
    <t>G-17-T;C-49-A</t>
  </si>
  <si>
    <t>0.39041650994209787</t>
  </si>
  <si>
    <t>0.09127342737355187</t>
  </si>
  <si>
    <t>72.54996847067473</t>
  </si>
  <si>
    <t>GATCCAGATCTAACTTTGGGTGGCTTTGTCTTCTTCTTTTGCCAATTCCAATAATTGTTTGGG</t>
  </si>
  <si>
    <t>G-17-T;C-51-A</t>
  </si>
  <si>
    <t>-0.290744290244415</t>
  </si>
  <si>
    <t>0.1448896384322728</t>
  </si>
  <si>
    <t>36.712406310969435</t>
  </si>
  <si>
    <t>GATCCAGATCTAACTTTGGGTGGCTTTGTCTTCTTCTTTTGCCAATTCCACAAATTGTTTGGG</t>
  </si>
  <si>
    <t>G-17-T;T-52-A</t>
  </si>
  <si>
    <t>0.30095600734355077</t>
  </si>
  <si>
    <t>0.1131468857798918</t>
  </si>
  <si>
    <t>66.3414600682574</t>
  </si>
  <si>
    <t>GATCCAGATCTAACTTTGGGTGGCTTTGTCTTCTTCTTTTGCCAATTCCACCAATTGTTTGGG</t>
  </si>
  <si>
    <t>G-17-T;T-52-C</t>
  </si>
  <si>
    <t>0.6910295604006897</t>
  </si>
  <si>
    <t>0.09082977287887181</t>
  </si>
  <si>
    <t>97.99226972489757</t>
  </si>
  <si>
    <t>GATCCAGATCTAACTTTGGGTGGCTTTGTCTTCTTCTTTTGCCAATTCCACGAATTGTTTGGG</t>
  </si>
  <si>
    <t>G-17-T;T-52-G</t>
  </si>
  <si>
    <t>0.5856798384011225</t>
  </si>
  <si>
    <t>0.10141866939690383</t>
  </si>
  <si>
    <t>88.1939946831095</t>
  </si>
  <si>
    <t>GATCCAGATCTAACTTTGGGTGGCTTTGTCTTCTTCTTTTGCCAATTCCACTAAATGTTTGGG</t>
  </si>
  <si>
    <t>G-17-T;T-55-A</t>
  </si>
  <si>
    <t>0.017313981626314173</t>
  </si>
  <si>
    <t>0.14200509429546415</t>
  </si>
  <si>
    <t>49.95751860684829</t>
  </si>
  <si>
    <t>GATCCAGATCTAACTTTGGGTGGCTTTGTCTTCTTCTTTTGCCAATTCCACTAACTGTTTGGG</t>
  </si>
  <si>
    <t>G-17-T;T-55-C</t>
  </si>
  <si>
    <t>0.24329237913110657</t>
  </si>
  <si>
    <t>0.11790404879301018</t>
  </si>
  <si>
    <t>62.624176770136245</t>
  </si>
  <si>
    <t>GATCCAGATCTAACTTTGGGTGGCTTTGTCTTCTTCTTTTGCCAATTCCACTAAGTGTTTGGG</t>
  </si>
  <si>
    <t>G-17-T;T-55-G</t>
  </si>
  <si>
    <t>0.4464218455279171</t>
  </si>
  <si>
    <t>0.12174425429857544</t>
  </si>
  <si>
    <t>76.72908800329145</t>
  </si>
  <si>
    <t>GATCCAGATCTAACTTTGGGTGGCTTTGTCTTCTTCTTTTGCCAATTCCACTAATAGTTTGGG</t>
  </si>
  <si>
    <t>G-17-T;T-56-A</t>
  </si>
  <si>
    <t>0.030722742470154885</t>
  </si>
  <si>
    <t>0.13176187482902413</t>
  </si>
  <si>
    <t>50.63189821953568</t>
  </si>
  <si>
    <t>GATCCAGATCTAACTTTGGGTGGCTTTGTCTTCTTCTTTTGCCAATTCCACTAATCGTTTGGG</t>
  </si>
  <si>
    <t>G-17-T;T-56-C</t>
  </si>
  <si>
    <t>0.24290376545629844</t>
  </si>
  <si>
    <t>0.10976229000815989</t>
  </si>
  <si>
    <t>62.59984488682728</t>
  </si>
  <si>
    <t>GATCCAGATCTAACTTTGGGTGGCTTTGTCTTCTTCTTTTGCCAATTCCACTAATGGTTTGGG</t>
  </si>
  <si>
    <t>G-17-T;T-56-G</t>
  </si>
  <si>
    <t>0.13934019256800056</t>
  </si>
  <si>
    <t>0.12167241232995771</t>
  </si>
  <si>
    <t>56.44119091822956</t>
  </si>
  <si>
    <t>GATCCAGATCTAACTTTGGGTGGCTTTGTCTTCTTCTTTTGCCAATTCCACTAATTATTTGGG</t>
  </si>
  <si>
    <t>G-17-T;G-57-A</t>
  </si>
  <si>
    <t>0.1105852777847838</t>
  </si>
  <si>
    <t>0.07653498309531842</t>
  </si>
  <si>
    <t>54.84134128715285</t>
  </si>
  <si>
    <t>GATCCAGATCTAACTTTGGGTGGCTTTGTCTTCTTCTTTTGCCAATTCCACTAATTCTTTGGG</t>
  </si>
  <si>
    <t>G-17-T;G-57-C</t>
  </si>
  <si>
    <t>-0.22278653860078435</t>
  </si>
  <si>
    <t>0.1413219794401032</t>
  </si>
  <si>
    <t>39.29402596295792</t>
  </si>
  <si>
    <t>GATCCAGATCTAACTTTGGGTGGCTTTGTCTTCTTCTTTTGCCAATTCCACTAATTGATTGGG</t>
  </si>
  <si>
    <t>G-17-T;T-58-A</t>
  </si>
  <si>
    <t>-0.10990173639261956</t>
  </si>
  <si>
    <t>0.11147433329669364</t>
  </si>
  <si>
    <t>43.98977842500555</t>
  </si>
  <si>
    <t>GATCCAGATCTAACTTTGGGTGGCTTTGTCTTCTTCTTTTGCCAATTCCACTAATTGCTTGGG</t>
  </si>
  <si>
    <t>G-17-T;T-58-C</t>
  </si>
  <si>
    <t>0.17209425009158785</t>
  </si>
  <si>
    <t>0.12241880786723161</t>
  </si>
  <si>
    <t>58.320478062176996</t>
  </si>
  <si>
    <t>GATCCAGATCTAACTTTGGGTGGCTTTGTCTTCTTCTTTTGCCAATTCCACTAATTGGTTGGG</t>
  </si>
  <si>
    <t>G-17-T;T-58-G</t>
  </si>
  <si>
    <t>-0.110422063950595</t>
  </si>
  <si>
    <t>0.1399538137474279</t>
  </si>
  <si>
    <t>43.96689528490227</t>
  </si>
  <si>
    <t>GATCCAGATCTAACTTTGGGTGGCTTTGTCTTCTTCTTTTGCCAATTCCACTAATTGTATGGG</t>
  </si>
  <si>
    <t>G-17-T;T-59-A</t>
  </si>
  <si>
    <t>0.07227139857060833</t>
  </si>
  <si>
    <t>0.09350388101357134</t>
  </si>
  <si>
    <t>52.779899839272915</t>
  </si>
  <si>
    <t>GATCCAGATCTAACTTTGGGTGGCTTTGTCTTCTTCTTTTGCCAATTCCACTAATTGTCTGGG</t>
  </si>
  <si>
    <t>G-17-T;T-59-C</t>
  </si>
  <si>
    <t>0.1709306769748311</t>
  </si>
  <si>
    <t>0.10991000996545068</t>
  </si>
  <si>
    <t>58.252657386556784</t>
  </si>
  <si>
    <t>GATCCAGATCTAACTTTGGGTGGCTTTGTCTTCTTCTTTTGCCAATTCCACTAATTGTGTGGG</t>
  </si>
  <si>
    <t>G-17-T;T-59-G</t>
  </si>
  <si>
    <t>-0.31611668155012906</t>
  </si>
  <si>
    <t>0.15922828404197864</t>
  </si>
  <si>
    <t>35.792642418569265</t>
  </si>
  <si>
    <t>GATCCAGATCTAACTTTGGGTGGCTTTGTCTTCTTCTTTTGCCAATTCCACTAATTGTTAGGG</t>
  </si>
  <si>
    <t>G-17-T;T-60-A</t>
  </si>
  <si>
    <t>-1.0743697773756304</t>
  </si>
  <si>
    <t>0.1688000518762444</t>
  </si>
  <si>
    <t>16.76828420803977</t>
  </si>
  <si>
    <t>GATCCAGATCTAACTTTGGGTGGCTTTGTCTTCTTCTTTTGCCAATTCCACTAATTGTTCGGG</t>
  </si>
  <si>
    <t>G-17-T;T-60-C</t>
  </si>
  <si>
    <t>-0.19923002083853492</t>
  </si>
  <si>
    <t>0.11195036701208166</t>
  </si>
  <si>
    <t>40.23064481161729</t>
  </si>
  <si>
    <t>GATCCAGATCTAACTTTGGGTGGCTTTGTCTTCTTCTTTTGCCAATTCCACTAATTGTTGGGG</t>
  </si>
  <si>
    <t>G-17-T;T-60-G</t>
  </si>
  <si>
    <t>-0.24403907778863593</t>
  </si>
  <si>
    <t>0.11135405985117798</t>
  </si>
  <si>
    <t>38.467739578738076</t>
  </si>
  <si>
    <t>GATCCAGATCTAACTTTGGGTGGCTTTGTCTTCTTCTTTTGCCAATTCCACTAATTGTTTAGG</t>
  </si>
  <si>
    <t>G-17-T;G-61-A</t>
  </si>
  <si>
    <t>-0.2973858942817363</t>
  </si>
  <si>
    <t>0.10645050871153937</t>
  </si>
  <si>
    <t>36.469384964097614</t>
  </si>
  <si>
    <t>GATCCAGATCTAACTTTGGGTGGCTTTGTCTTCTTCTTTTGCCAATTCCACTAATTGTTTCGG</t>
  </si>
  <si>
    <t>G-17-T;G-61-C</t>
  </si>
  <si>
    <t>0.18141990041960737</t>
  </si>
  <si>
    <t>0.11200050588804865</t>
  </si>
  <si>
    <t>58.866898349741746</t>
  </si>
  <si>
    <t>GATCCAGATCTAACTTTGGGTGGCTTTGTCTTCTTCTTTTGCCAATTCCACTAATTGTTTGAG</t>
  </si>
  <si>
    <t>G-17-T;G-62-A</t>
  </si>
  <si>
    <t>0.45891040839514785</t>
  </si>
  <si>
    <t>0.06999867265996028</t>
  </si>
  <si>
    <t>77.69333252445709</t>
  </si>
  <si>
    <t>GATCCAGATCTAACTTTGGGTGGCTTTGTCTTCTTCTTTTGCCAATTCCACTAATTGTTTGCG</t>
  </si>
  <si>
    <t>G-17-T;G-62-C</t>
  </si>
  <si>
    <t>-0.20784906870015282</t>
  </si>
  <si>
    <t>0.12547060898721793</t>
  </si>
  <si>
    <t>39.88538500128255</t>
  </si>
  <si>
    <t>GATCCAGATCTAACTTTGGGTGGCTTTGTCTTCTTCTTTTGCCAATTCCACTAATTGTTTGGA</t>
  </si>
  <si>
    <t>G-17-T;G-63-A</t>
  </si>
  <si>
    <t>-2.6268264847778755</t>
  </si>
  <si>
    <t>0.4855512749051404</t>
  </si>
  <si>
    <t>3.550301573008836</t>
  </si>
  <si>
    <t>GATCCAGATCTAACTTTGGGTGGCTTTGTCTTCTTCTTTTGCCAATTCCACTAATTGTTTGGG</t>
  </si>
  <si>
    <t>G-17-T</t>
  </si>
  <si>
    <t>0.03888814653101977</t>
  </si>
  <si>
    <t>0.018391601293575647</t>
  </si>
  <si>
    <t>51.04702064154128</t>
  </si>
  <si>
    <t>GATCCAGATCTAACTTTGGGTGGCTTTGTCTTCTTCTTTTGCCAATTCCACTAATTGTTTGTG</t>
  </si>
  <si>
    <t>G-17-T;G-62-T</t>
  </si>
  <si>
    <t>-0.3609965603154507</t>
  </si>
  <si>
    <t>0.13130965682125625</t>
  </si>
  <si>
    <t>34.2217865366714</t>
  </si>
  <si>
    <t>GATCCAGATCTAACTTTGGGTGGCTTTGTCTTCTTCTTTTGCCAATTCCACTAATTGTTTTGG</t>
  </si>
  <si>
    <t>G-17-T;G-61-T</t>
  </si>
  <si>
    <t>-0.04021901769133995</t>
  </si>
  <si>
    <t>0.11870186219945782</t>
  </si>
  <si>
    <t>47.16443048640862</t>
  </si>
  <si>
    <t>GATCCAGATCTAACTTTGGGTGGCTTTGTCTTCTTCTTTTGCCAATTCCACTAATTTTTTGGG</t>
  </si>
  <si>
    <t>G-17-T;G-57-T</t>
  </si>
  <si>
    <t>0.5478519758711243</t>
  </si>
  <si>
    <t>0.1144158918327469</t>
  </si>
  <si>
    <t>84.92011666627945</t>
  </si>
  <si>
    <t>GATCCAGATCTAACTTTGGGTGGCTTTGTCTTCTTCTTTTGCCAATTCCACTACTTGTTTGGG</t>
  </si>
  <si>
    <t>G-17-T;A-54-C</t>
  </si>
  <si>
    <t>0.23377312478640044</t>
  </si>
  <si>
    <t>0.10327518398546863</t>
  </si>
  <si>
    <t>62.03086970402958</t>
  </si>
  <si>
    <t>GATCCAGATCTAACTTTGGGTGGCTTTGTCTTCTTCTTTTGCCAATTCCACTAGTTGTTTGGG</t>
  </si>
  <si>
    <t>G-17-T;A-54-G</t>
  </si>
  <si>
    <t>0.06423248314618493</t>
  </si>
  <si>
    <t>0.12030182819824552</t>
  </si>
  <si>
    <t>52.35730755597124</t>
  </si>
  <si>
    <t>GATCCAGATCTAACTTTGGGTGGCTTTGTCTTCTTCTTTTGCCAATTCCACTATTTGTTTGGG</t>
  </si>
  <si>
    <t>G-17-T;A-54-T</t>
  </si>
  <si>
    <t>0.20679993571640504</t>
  </si>
  <si>
    <t>0.11011371950704898</t>
  </si>
  <si>
    <t>60.38006317189478</t>
  </si>
  <si>
    <t>GATCCAGATCTAACTTTGGGTGGCTTTGTCTTCTTCTTTTGCCAATTCCACTCATTGTTTGGG</t>
  </si>
  <si>
    <t>G-17-T;A-53-C</t>
  </si>
  <si>
    <t>-0.47030225764634126</t>
  </si>
  <si>
    <t>0.17917306345941972</t>
  </si>
  <si>
    <t>30.67833720915929</t>
  </si>
  <si>
    <t>GATCCAGATCTAACTTTGGGTGGCTTTGTCTTCTTCTTTTGCCAATTCCACTGATTGTTTGGG</t>
  </si>
  <si>
    <t>G-17-T;A-53-G</t>
  </si>
  <si>
    <t>0.5101335723129371</t>
  </si>
  <si>
    <t>0.10036396978742518</t>
  </si>
  <si>
    <t>81.77672004800448</t>
  </si>
  <si>
    <t>GATCCAGATCTAACTTTGGGTGGCTTTGTCTTCTTCTTTTGCCAATTCCACTTATTGTTTGGG</t>
  </si>
  <si>
    <t>G-17-T;A-53-T</t>
  </si>
  <si>
    <t>0.29696197319035117</t>
  </si>
  <si>
    <t>0.1131500711992774</t>
  </si>
  <si>
    <t>66.07701845692301</t>
  </si>
  <si>
    <t>GATCCAGATCTAACTTTGGGTGGCTTTGTCTTCTTCTTTTGCCAATTCCAGTAATTGTTTGGG</t>
  </si>
  <si>
    <t>G-17-T;C-51-G</t>
  </si>
  <si>
    <t>0.088547530719887</t>
  </si>
  <si>
    <t>0.09512252373857745</t>
  </si>
  <si>
    <t>53.64598157470112</t>
  </si>
  <si>
    <t>GATCCAGATCTAACTTTGGGTGGCTTTGTCTTCTTCTTTTGCCAATTCCATTAATTGTTTGGG</t>
  </si>
  <si>
    <t>G-17-T;C-51-T</t>
  </si>
  <si>
    <t>-0.366327304123515</t>
  </si>
  <si>
    <t>0.14371345683454245</t>
  </si>
  <si>
    <t>34.039844334475546</t>
  </si>
  <si>
    <t>GATCCAGATCTAACTTTGGGTGGCTTTGTCTTCTTCTTTTGCCAATTCCCCTAATTGTTTGGG</t>
  </si>
  <si>
    <t>G-17-T;A-50-C</t>
  </si>
  <si>
    <t>-0.7256473173513608</t>
  </si>
  <si>
    <t>0.3250028503731089</t>
  </si>
  <si>
    <t>23.764947892517483</t>
  </si>
  <si>
    <t>GATCCAGATCTAACTTTGGGTGGCTTTGTCTTCTTCTTTTGCCAATTCCGCTAATTGTTTGGG</t>
  </si>
  <si>
    <t>G-17-T;A-50-G</t>
  </si>
  <si>
    <t>0.18299024519232743</t>
  </si>
  <si>
    <t>0.11058283054904988</t>
  </si>
  <si>
    <t>58.959412296236174</t>
  </si>
  <si>
    <t>GATCCAGATCTAACTTTGGGTGGCTTTGTCTTCTTCTTTTGCCAATTCCTCTAATTGTTTGGG</t>
  </si>
  <si>
    <t>G-17-T;A-50-T</t>
  </si>
  <si>
    <t>-0.05985350051381907</t>
  </si>
  <si>
    <t>0.10455593508496507</t>
  </si>
  <si>
    <t>46.247413325016865</t>
  </si>
  <si>
    <t>GATCCAGATCTAACTTTGGGTGGCTTTGTCTTCTTCTTTTGCCAATTCGACTAATTGTTTGGG</t>
  </si>
  <si>
    <t>G-17-T;C-49-G</t>
  </si>
  <si>
    <t>0.23009741926553817</t>
  </si>
  <si>
    <t>0.09440382594441747</t>
  </si>
  <si>
    <t>61.80328102451972</t>
  </si>
  <si>
    <t>GATCCAGATCTAACTTTGGGTGGCTTTGTCTTCTTCTTTTGCCAATTCTACTAATTGTTTGGG</t>
  </si>
  <si>
    <t>G-17-T;C-49-T</t>
  </si>
  <si>
    <t>0.5461848000549309</t>
  </si>
  <si>
    <t>0.09096541692973846</t>
  </si>
  <si>
    <t>84.77865785258679</t>
  </si>
  <si>
    <t>GATCCAGATCTAACTTTGGGTGGCTTTGTCTTCTTCTTTTGCCAATTGCACTAATTGTTTGGG</t>
  </si>
  <si>
    <t>G-17-T;C-48-G</t>
  </si>
  <si>
    <t>-0.28461543415563306</t>
  </si>
  <si>
    <t>0.1308589776075928</t>
  </si>
  <si>
    <t>36.938102288523304</t>
  </si>
  <si>
    <t>GATCCAGATCTAACTTTGGGTGGCTTTGTCTTCTTCTTTTGCCAATTTCACTAATTGTTTGGG</t>
  </si>
  <si>
    <t>G-17-T;C-48-T</t>
  </si>
  <si>
    <t>-0.8401400215137552</t>
  </si>
  <si>
    <t>0.16364231186752118</t>
  </si>
  <si>
    <t>21.1940188739876</t>
  </si>
  <si>
    <t>GATCCAGATCTAACTTTGGGTGGCTTTGTCTTCTTCTTTTGCCACTTCCACTAATTGTTTGGG</t>
  </si>
  <si>
    <t>G-17-T;A-45-C</t>
  </si>
  <si>
    <t>-0.48876304580544533</t>
  </si>
  <si>
    <t>0.14396612845781248</t>
  </si>
  <si>
    <t>30.117186503639633</t>
  </si>
  <si>
    <t>GATCCAGATCTAACTTTGGGTGGCTTTGTCTTCTTCTTTTGCCAGTTCCACTAATTGTTTGGG</t>
  </si>
  <si>
    <t>G-17-T;A-45-G</t>
  </si>
  <si>
    <t>0.3853352450257872</t>
  </si>
  <si>
    <t>0.08198491097269317</t>
  </si>
  <si>
    <t>72.1822578698603</t>
  </si>
  <si>
    <t>GATCCAGATCTAACTTTGGGTGGCTTTGTCTTCTTCTTTTGCCATTTCCACTAATTGTTTGGG</t>
  </si>
  <si>
    <t>G-17-T;A-45-T</t>
  </si>
  <si>
    <t>-0.2070960487255154</t>
  </si>
  <si>
    <t>0.12154240705674127</t>
  </si>
  <si>
    <t>39.91543080400965</t>
  </si>
  <si>
    <t>GATCCAGATCTAACTTTGGGTGGCTTTGTCTTCTTCTTTTGCCCATTCCACTAATTGTTTGGG</t>
  </si>
  <si>
    <t>G-17-T;A-44-C</t>
  </si>
  <si>
    <t>0.08945643000704587</t>
  </si>
  <si>
    <t>0.12089880901080154</t>
  </si>
  <si>
    <t>53.694762534244816</t>
  </si>
  <si>
    <t>GATCCAGATCTAACTTTGGGTGGCTTTGTCTTCTTCTTTTGCCGATTCCACTAATTGTTTGGG</t>
  </si>
  <si>
    <t>G-17-T;A-44-G</t>
  </si>
  <si>
    <t>0.3454968036237679</t>
  </si>
  <si>
    <t>0.09466263222702799</t>
  </si>
  <si>
    <t>69.36315636464384</t>
  </si>
  <si>
    <t>GATCCAGATCTAACTTTGGGTGGCTTTGTCTTCTTCTTTTGCCTATTCCACTAATTGTTTGGG</t>
  </si>
  <si>
    <t>G-17-T;A-44-T</t>
  </si>
  <si>
    <t>-0.03319913305354881</t>
  </si>
  <si>
    <t>0.12508724847026895</t>
  </si>
  <si>
    <t>47.496684174289776</t>
  </si>
  <si>
    <t>GATCCAGATCTAACTTTGGGTGGCTTTGTCTTCTTCTTTTGCGAATTCCACTAATTGTTTGGG</t>
  </si>
  <si>
    <t>G-17-T;C-43-G</t>
  </si>
  <si>
    <t>0.44397386429564567</t>
  </si>
  <si>
    <t>0.08714134427205351</t>
  </si>
  <si>
    <t>76.54148635223588</t>
  </si>
  <si>
    <t>GATCCAGATCTAACTTTGGGTGGCTTTGTCTTCTTCTTTTGCTAATTCCACTAATTGTTTGGG</t>
  </si>
  <si>
    <t>G-17-T;C-43-T</t>
  </si>
  <si>
    <t>-0.8236671513074562</t>
  </si>
  <si>
    <t>0.20487756152502593</t>
  </si>
  <si>
    <t>21.54603660713795</t>
  </si>
  <si>
    <t>GATCCAGATCTAACTTTGGGTGGCTTTGTCTTCTTCTTTTGGCAATTCCACTAATTGTTTGGG</t>
  </si>
  <si>
    <t>G-17-T;C-42-G</t>
  </si>
  <si>
    <t>-0.33317844006517405</t>
  </si>
  <si>
    <t>0.12147999525872878</t>
  </si>
  <si>
    <t>35.18713717776591</t>
  </si>
  <si>
    <t>GATCCAGATCTAACTTTGGGTGGCTTTGTCTTCTTCTTTTGTCAATTCCACTAATTGTTTGGG</t>
  </si>
  <si>
    <t>G-17-T;C-42-T</t>
  </si>
  <si>
    <t>-0.33331037362062044</t>
  </si>
  <si>
    <t>0.1130702374914894</t>
  </si>
  <si>
    <t>35.18249511988041</t>
  </si>
  <si>
    <t>GATCCAGATCTAACTTTGGGTGGCTTTGTCTTCTTCTTTTTCCAATTCCACTAATTGTTTGGG</t>
  </si>
  <si>
    <t>G-17-T;G-41-T</t>
  </si>
  <si>
    <t>-0.2871764780403213</t>
  </si>
  <si>
    <t>0.1636412126693926</t>
  </si>
  <si>
    <t>36.843623221703695</t>
  </si>
  <si>
    <t>GATCCAGATCTAACTTTGGGTGGCTTTGTCTTCTTGTTTTGCCAATTCCACTAATTGTTTGGG</t>
  </si>
  <si>
    <t>G-17-T;C-36-G</t>
  </si>
  <si>
    <t>0.16563563308646945</t>
  </si>
  <si>
    <t>0.09297961489976354</t>
  </si>
  <si>
    <t>57.945022198767944</t>
  </si>
  <si>
    <t>GATCCAGATCTAACTTTGGGTGGCTTTGTCTTCTTTTTTTGCCAATTCCACTAATTGTTTGGG</t>
  </si>
  <si>
    <t>G-17-T;C-36-T</t>
  </si>
  <si>
    <t>-0.09101120719150763</t>
  </si>
  <si>
    <t>0.14872358200462477</t>
  </si>
  <si>
    <t>44.828667198880346</t>
  </si>
  <si>
    <t>GATCCAGATCTAACTTTGGGTGGCTTTGTCTTGTTCTTTTGCCAATTCCACTAATTGTTTGGG</t>
  </si>
  <si>
    <t>G-17-T;C-33-G</t>
  </si>
  <si>
    <t>-1.1002169270371276</t>
  </si>
  <si>
    <t>0.18665012862223196</t>
  </si>
  <si>
    <t>16.340425145067314</t>
  </si>
  <si>
    <t>GATCCAGATCTAACTTTGGGTGGCTTTGTCTTTTTCTTTTGCCAATTCCACTAATTGTTTGGG</t>
  </si>
  <si>
    <t>G-17-T;C-33-T</t>
  </si>
  <si>
    <t>-1.6205412428068113</t>
  </si>
  <si>
    <t>0.4073645064168125</t>
  </si>
  <si>
    <t>9.711568385745416</t>
  </si>
  <si>
    <t>GATCCAGATCTAACTTTGGGTGGCTTTGTGTTCTTCTTTTGCCAATTCCACTAATTGTTTGGG</t>
  </si>
  <si>
    <t>G-17-T;C-30-G</t>
  </si>
  <si>
    <t>-0.1165248431332894</t>
  </si>
  <si>
    <t>0.09995306392409004</t>
  </si>
  <si>
    <t>43.69939211824647</t>
  </si>
  <si>
    <t>GATCCAGATCTAACTTTGGGTGGCTTTGTTTTCTTCTTTTGCCAATTCCACTAATTGTTTGGG</t>
  </si>
  <si>
    <t>G-17-T;C-30-T</t>
  </si>
  <si>
    <t>-0.8113311991263951</t>
  </si>
  <si>
    <t>0.13808156944913175</t>
  </si>
  <si>
    <t>21.813473638185005</t>
  </si>
  <si>
    <t>GATCCAGATCTAACTTTGGGTGGCTTTTTCTTCTTCTTTTGCCAATTCCACTAATTGTTTGGG</t>
  </si>
  <si>
    <t>G-17-T;G-28-T</t>
  </si>
  <si>
    <t>-0.24161965096039326</t>
  </si>
  <si>
    <t>0.1763229933970812</t>
  </si>
  <si>
    <t>38.560922138634744</t>
  </si>
  <si>
    <t>GATCCAGATCTAACTTTGGGTGGTTTTGTCTTCTTCTTTTGCCAATTCCACTAATTGTTTGGG</t>
  </si>
  <si>
    <t>G-17-T;C-24-T</t>
  </si>
  <si>
    <t>-0.29354953075783463</t>
  </si>
  <si>
    <t>0.12439459172621181</t>
  </si>
  <si>
    <t>36.609563498295465</t>
  </si>
  <si>
    <t>GATCCAGATCTAACTTTGGGTGTCTTTGTCTTCTTCTTTTGCCAATTCCACTAATTGTTTGGG</t>
  </si>
  <si>
    <t>G-17-T;G-23-T</t>
  </si>
  <si>
    <t>0.19502442309836898</t>
  </si>
  <si>
    <t>0.12899877246301947</t>
  </si>
  <si>
    <t>59.67322682393747</t>
  </si>
  <si>
    <t>GATCCAGATCTAACTTTGGGTTGCTTTGTCTTCTTCTTTTGCCAATTCCACTAATTGTTTGGG</t>
  </si>
  <si>
    <t>G-17-T;G-22-T</t>
  </si>
  <si>
    <t>-0.6645770853679944</t>
  </si>
  <si>
    <t>0.16170232978487223</t>
  </si>
  <si>
    <t>25.261511414421427</t>
  </si>
  <si>
    <t>GATCCAGATCTAACTTTGGTTGGCTTTGTCTTCTTCTTTTGCCAATTCCACTAATTGTTTGGG</t>
  </si>
  <si>
    <t>G-17-T;G-20-T</t>
  </si>
  <si>
    <t>-0.28770032111116534</t>
  </si>
  <si>
    <t>0.15415994366321917</t>
  </si>
  <si>
    <t>36.824327999249746</t>
  </si>
  <si>
    <t>GATCCAGATCTAACTTTGTGTGGCTTTGTCTTCTTCTTTTGCCAATTCCACTAATTGTTTGGG</t>
  </si>
  <si>
    <t>G-17-T;G-19-T</t>
  </si>
  <si>
    <t>-0.026306311846473335</t>
  </si>
  <si>
    <t>0.10233054603658737</t>
  </si>
  <si>
    <t>47.82520123021739</t>
  </si>
  <si>
    <t>GATCCAGATCTAACTTTTGGTGGCTTTGTCTTCTTCTTTTGCCAATTCCACTAATTGTTTGGG</t>
  </si>
  <si>
    <t>G-17-T;G-18-T</t>
  </si>
  <si>
    <t>0.21546379691342316</t>
  </si>
  <si>
    <t>0.09820650838259595</t>
  </si>
  <si>
    <t>60.905460355956954</t>
  </si>
  <si>
    <t>GATCCAGATCTAAGATGGGGTGGCTTTGTCTTCTTCTTTTGCCAATTCCACTAATTGTTTGGG</t>
  </si>
  <si>
    <t>C-14-G;T-15-A</t>
  </si>
  <si>
    <t>0.01108963181440073</t>
  </si>
  <si>
    <t>0.10557480427405724</t>
  </si>
  <si>
    <t>49.6475312709193</t>
  </si>
  <si>
    <t>GATCCAGATCTAAGCTGGGGTGGCTTTGTCTTCTTCTTTTGCCAATTCCACTAATTGTTTGGG</t>
  </si>
  <si>
    <t>C-14-G;T-15-C</t>
  </si>
  <si>
    <t>0.24627620249226656</t>
  </si>
  <si>
    <t>0.10274555248243707</t>
  </si>
  <si>
    <t>62.811315307081216</t>
  </si>
  <si>
    <t>GATCCAGATCTAAGGTGGGGTGGCTTTGTCTTCTTCTTTTGCCAATTCCACTAATTGTTTGGG</t>
  </si>
  <si>
    <t>C-14-G;T-15-G</t>
  </si>
  <si>
    <t>-1.0406631423902053</t>
  </si>
  <si>
    <t>0.24824101092142414</t>
  </si>
  <si>
    <t>17.343120111822024</t>
  </si>
  <si>
    <t>GATCCAGATCTAAGTAGGGGTGGCTTTGTCTTCTTCTTTTGCCAATTCCACTAATTGTTTGGG</t>
  </si>
  <si>
    <t>C-14-G;T-16-A</t>
  </si>
  <si>
    <t>-0.7370102399196214</t>
  </si>
  <si>
    <t>0.16035272060228387</t>
  </si>
  <si>
    <t>23.49643705279742</t>
  </si>
  <si>
    <t>GATCCAGATCTAAGTCGGGGTGGCTTTGTCTTCTTCTTTTGCCAATTCCACTAATTGTTTGGG</t>
  </si>
  <si>
    <t>C-14-G;T-16-C</t>
  </si>
  <si>
    <t>0.14985259322449362</t>
  </si>
  <si>
    <t>0.11613828357253607</t>
  </si>
  <si>
    <t>57.037652961744044</t>
  </si>
  <si>
    <t>GATCCAGATCTAAGTGGGGGTGGCTTTGTCTTCTTCTTTTGCCAATTCCACTAATTGTTTGGG</t>
  </si>
  <si>
    <t>C-14-G;T-16-G</t>
  </si>
  <si>
    <t>-1.2549107577348984</t>
  </si>
  <si>
    <t>0.2187106749488254</t>
  </si>
  <si>
    <t>13.998473347548636</t>
  </si>
  <si>
    <t>GATCCAGATCTAAGTTAGGGTGGCTTTGTCTTCTTCTTTTGCCAATTCCACTAATTGTTTGGG</t>
  </si>
  <si>
    <t>C-14-G;G-17-A</t>
  </si>
  <si>
    <t>-2.930656347224032</t>
  </si>
  <si>
    <t>0.34594765196946003</t>
  </si>
  <si>
    <t>2.6200743299393636</t>
  </si>
  <si>
    <t>GATCCAGATCTAAGTTCGGGTGGCTTTGTCTTCTTCTTTTGCCAATTCCACTAATTGTTTGGG</t>
  </si>
  <si>
    <t>C-14-G;G-17-C</t>
  </si>
  <si>
    <t>0.5623219931369395</t>
  </si>
  <si>
    <t>0.09810117163916017</t>
  </si>
  <si>
    <t>86.15784560382782</t>
  </si>
  <si>
    <t>GATCCAGATCTAAGTTGAGGTGGCTTTGTCTTCTTCTTTTGCCAATTCCACTAATTGTTTGGG</t>
  </si>
  <si>
    <t>C-14-G;G-18-A</t>
  </si>
  <si>
    <t>0.017329160025529866</t>
  </si>
  <si>
    <t>0.07456563562952058</t>
  </si>
  <si>
    <t>49.958276887764264</t>
  </si>
  <si>
    <t>GATCCAGATCTAAGTTGCGGTGGCTTTGTCTTCTTCTTTTGCCAATTCCACTAATTGTTTGGG</t>
  </si>
  <si>
    <t>C-14-G;G-18-C</t>
  </si>
  <si>
    <t>0.5010947956546699</t>
  </si>
  <si>
    <t>0.09138297692733348</t>
  </si>
  <si>
    <t>81.04088905538934</t>
  </si>
  <si>
    <t>GATCCAGATCTAAGTTGGAGTGGCTTTGTCTTCTTCTTTTGCCAATTCCACTAATTGTTTGGG</t>
  </si>
  <si>
    <t>C-14-G;G-19-A</t>
  </si>
  <si>
    <t>0.1957093217693746</t>
  </si>
  <si>
    <t>0.08617681446213855</t>
  </si>
  <si>
    <t>59.71411093682291</t>
  </si>
  <si>
    <t>GATCCAGATCTAAGTTGGCGTGGCTTTGTCTTCTTCTTTTGCCAATTCCACTAATTGTTTGGG</t>
  </si>
  <si>
    <t>C-14-G;G-19-C</t>
  </si>
  <si>
    <t>0.46586085669554433</t>
  </si>
  <si>
    <t>0.09340653304902802</t>
  </si>
  <si>
    <t>78.23521700400622</t>
  </si>
  <si>
    <t>GATCCAGATCTAAGTTGGGATGGCTTTGTCTTCTTCTTTTGCCAATTCCACTAATTGTTTGGG</t>
  </si>
  <si>
    <t>C-14-G;G-20-A</t>
  </si>
  <si>
    <t>0.32367777396010444</t>
  </si>
  <si>
    <t>0.0741912229349306</t>
  </si>
  <si>
    <t>67.86611102773213</t>
  </si>
  <si>
    <t>GATCCAGATCTAAGTTGGGCTGGCTTTGTCTTCTTCTTTTGCCAATTCCACTAATTGTTTGGG</t>
  </si>
  <si>
    <t>C-14-G;G-20-C</t>
  </si>
  <si>
    <t>0.08081006814486075</t>
  </si>
  <si>
    <t>0.13304302748899438</t>
  </si>
  <si>
    <t>53.23249951382327</t>
  </si>
  <si>
    <t>GATCCAGATCTAAGTTGGGGAGGCTTTGTCTTCTTCTTTTGCCAATTCCACTAATTGTTTGGG</t>
  </si>
  <si>
    <t>C-14-G;T-21-A</t>
  </si>
  <si>
    <t>0.12066238347166894</t>
  </si>
  <si>
    <t>0.09431013019214299</t>
  </si>
  <si>
    <t>55.396777172093074</t>
  </si>
  <si>
    <t>GATCCAGATCTAAGTTGGGGCGGCTTTGTCTTCTTCTTTTGCCAATTCCACTAATTGTTTGGG</t>
  </si>
  <si>
    <t>C-14-G;T-21-C</t>
  </si>
  <si>
    <t>0.27231122508444133</t>
  </si>
  <si>
    <t>0.0852995574731533</t>
  </si>
  <si>
    <t>64.46808272696657</t>
  </si>
  <si>
    <t>GATCCAGATCTAAGTTGGGGGGGCTTTGTCTTCTTCTTTTGCCAATTCCACTAATTGTTTGGG</t>
  </si>
  <si>
    <t>C-14-G;T-21-G</t>
  </si>
  <si>
    <t>-2.0457152769922713</t>
  </si>
  <si>
    <t>0.6791343221734714</t>
  </si>
  <si>
    <t>6.348025107304023</t>
  </si>
  <si>
    <t>GATCCAGATCTAAGTTGGGGTAGCTTTGTCTTCTTCTTTTGCCAATTCCACTAATTGTTTGGG</t>
  </si>
  <si>
    <t>C-14-G;G-22-A</t>
  </si>
  <si>
    <t>-0.6920175983598569</t>
  </si>
  <si>
    <t>0.15264135943678428</t>
  </si>
  <si>
    <t>24.577746911270392</t>
  </si>
  <si>
    <t>GATCCAGATCTAAGTTGGGGTCGCTTTGTCTTCTTCTTTTGCCAATTCCACTAATTGTTTGGG</t>
  </si>
  <si>
    <t>C-14-G;G-22-C</t>
  </si>
  <si>
    <t>0.6159479571072058</t>
  </si>
  <si>
    <t>0.12877676623648718</t>
  </si>
  <si>
    <t>90.9042715571951</t>
  </si>
  <si>
    <t>GATCCAGATCTAAGTTGGGGTGACTTTGTCTTCTTCTTTTGCCAATTCCACTAATTGTTTGGG</t>
  </si>
  <si>
    <t>C-14-G;G-23-A</t>
  </si>
  <si>
    <t>0.441882883326874</t>
  </si>
  <si>
    <t>0.07494691174619388</t>
  </si>
  <si>
    <t>76.381606771784</t>
  </si>
  <si>
    <t>GATCCAGATCTAAGTTGGGGTGCCTTTGTCTTCTTCTTTTGCCAATTCCACTAATTGTTTGGG</t>
  </si>
  <si>
    <t>C-14-G;G-23-C</t>
  </si>
  <si>
    <t>0.5224933460657415</t>
  </si>
  <si>
    <t>0.11086902017206432</t>
  </si>
  <si>
    <t>82.79373388964444</t>
  </si>
  <si>
    <t>GATCCAGATCTAAGTTGGGGTGGATTTGTCTTCTTCTTTTGCCAATTCCACTAATTGTTTGGG</t>
  </si>
  <si>
    <t>C-14-G;C-24-A</t>
  </si>
  <si>
    <t>0.3361218041329499</t>
  </si>
  <si>
    <t>0.08586083625575268</t>
  </si>
  <si>
    <t>68.71591549100049</t>
  </si>
  <si>
    <t>GATCCAGATCTAAGTTGGGGTGGCATTGTCTTCTTCTTTTGCCAATTCCACTAATTGTTTGGG</t>
  </si>
  <si>
    <t>C-14-G;T-25-A</t>
  </si>
  <si>
    <t>-0.40172488852732097</t>
  </si>
  <si>
    <t>0.16035371444139004</t>
  </si>
  <si>
    <t>32.855992430599336</t>
  </si>
  <si>
    <t>GATCCAGATCTAAGTTGGGGTGGCCTTGTCTTCTTCTTTTGCCAATTCCACTAATTGTTTGGG</t>
  </si>
  <si>
    <t>C-14-G;T-25-C</t>
  </si>
  <si>
    <t>0.18403404540434937</t>
  </si>
  <si>
    <t>0.09462728857012564</t>
  </si>
  <si>
    <t>59.02098627316626</t>
  </si>
  <si>
    <t>GATCCAGATCTAAGTTGGGGTGGCGTTGTCTTCTTCTTTTGCCAATTCCACTAATTGTTTGGG</t>
  </si>
  <si>
    <t>C-14-G;T-25-G</t>
  </si>
  <si>
    <t>0.5505793913553612</t>
  </si>
  <si>
    <t>0.0753342797492801</t>
  </si>
  <si>
    <t>85.15204524642621</t>
  </si>
  <si>
    <t>GATCCAGATCTAAGTTGGGGTGGCTATGTCTTCTTCTTTTGCCAATTCCACTAATTGTTTGGG</t>
  </si>
  <si>
    <t>C-14-G;T-26-A</t>
  </si>
  <si>
    <t>-0.028980879697070666</t>
  </si>
  <si>
    <t>0.11089102902416359</t>
  </si>
  <si>
    <t>47.697460386483144</t>
  </si>
  <si>
    <t>GATCCAGATCTAAGTTGGGGTGGCTCTGTCTTCTTCTTTTGCCAATTCCACTAATTGTTTGGG</t>
  </si>
  <si>
    <t>C-14-G;T-26-C</t>
  </si>
  <si>
    <t>-0.28118306361316925</t>
  </si>
  <si>
    <t>0.10295508940172594</t>
  </si>
  <si>
    <t>37.065105378858945</t>
  </si>
  <si>
    <t>GATCCAGATCTAAGTTGGGGTGGCTGTGTCTTCTTCTTTTGCCAATTCCACTAATTGTTTGGG</t>
  </si>
  <si>
    <t>C-14-G;T-26-G</t>
  </si>
  <si>
    <t>0.41398651922990726</t>
  </si>
  <si>
    <t>0.07439490334458979</t>
  </si>
  <si>
    <t>74.28028356784903</t>
  </si>
  <si>
    <t>GATCCAGATCTAAGTTGGGGTGGCTTAGTCTTCTTCTTTTGCCAATTCCACTAATTGTTTGGG</t>
  </si>
  <si>
    <t>C-14-G;T-27-A</t>
  </si>
  <si>
    <t>-0.392590687397193</t>
  </si>
  <si>
    <t>0.1630214780865195</t>
  </si>
  <si>
    <t>33.157480503956464</t>
  </si>
  <si>
    <t>GATCCAGATCTAAGTTGGGGTGGCTTCGTCTTCTTCTTTTGCCAATTCCACTAATTGTTTGGG</t>
  </si>
  <si>
    <t>C-14-G;T-27-C</t>
  </si>
  <si>
    <t>0.39506919250522166</t>
  </si>
  <si>
    <t>0.10054148787888265</t>
  </si>
  <si>
    <t>72.88830692429823</t>
  </si>
  <si>
    <t>GATCCAGATCTAAGTTGGGGTGGCTTGGTCTTCTTCTTTTGCCAATTCCACTAATTGTTTGGG</t>
  </si>
  <si>
    <t>C-14-G;T-27-G</t>
  </si>
  <si>
    <t>-0.026418220709214457</t>
  </si>
  <si>
    <t>0.09049841452470946</t>
  </si>
  <si>
    <t>47.819849465797866</t>
  </si>
  <si>
    <t>GATCCAGATCTAAGTTGGGGTGGCTTTATCTTCTTCTTTTGCCAATTCCACTAATTGTTTGGG</t>
  </si>
  <si>
    <t>C-14-G;G-28-A</t>
  </si>
  <si>
    <t>-0.320744872124011</t>
  </si>
  <si>
    <t>0.1248635034816636</t>
  </si>
  <si>
    <t>35.627369999452654</t>
  </si>
  <si>
    <t>GATCCAGATCTAAGTTGGGGTGGCTTTCTCTTCTTCTTTTGCCAATTCCACTAATTGTTTGGG</t>
  </si>
  <si>
    <t>C-14-G;G-28-C</t>
  </si>
  <si>
    <t>0.010075486057822103</t>
  </si>
  <si>
    <t>0.21747884209085977</t>
  </si>
  <si>
    <t>49.59720696016259</t>
  </si>
  <si>
    <t>GATCCAGATCTAAGTTGGGGTGGCTTTGACTTCTTCTTTTGCCAATTCCACTAATTGTTTGGG</t>
  </si>
  <si>
    <t>C-14-G;T-29-A</t>
  </si>
  <si>
    <t>0.3875138989377732</t>
  </si>
  <si>
    <t>0.10299646781391239</t>
  </si>
  <si>
    <t>72.33968946054874</t>
  </si>
  <si>
    <t>GATCCAGATCTAAGTTGGGGTGGCTTTGCCTTCTTCTTTTGCCAATTCCACTAATTGTTTGGG</t>
  </si>
  <si>
    <t>C-14-G;T-29-C</t>
  </si>
  <si>
    <t>0.4018662022035717</t>
  </si>
  <si>
    <t>0.11704730585981621</t>
  </si>
  <si>
    <t>73.38541697041641</t>
  </si>
  <si>
    <t>GATCCAGATCTAAGTTGGGGTGGCTTTGGCTTCTTCTTTTGCCAATTCCACTAATTGTTTGGG</t>
  </si>
  <si>
    <t>C-14-G;T-29-G</t>
  </si>
  <si>
    <t>-2.0701225641808567</t>
  </si>
  <si>
    <t>0.4313246541591431</t>
  </si>
  <si>
    <t>6.1949625546742535</t>
  </si>
  <si>
    <t>GATCCAGATCTAAGTTGGGGTGGCTTTGTATTCTTCTTTTGCCAATTCCACTAATTGTTTGGG</t>
  </si>
  <si>
    <t>C-14-G;C-30-A</t>
  </si>
  <si>
    <t>-0.815671149205433</t>
  </si>
  <si>
    <t>0.15312404607676317</t>
  </si>
  <si>
    <t>21.71900938488744</t>
  </si>
  <si>
    <t>GATCCAGATCTAAGTTGGGGTGGCTTTGTCATCTTCTTTTGCCAATTCCACTAATTGTTTGGG</t>
  </si>
  <si>
    <t>C-14-G;T-31-A</t>
  </si>
  <si>
    <t>0.042903895295614336</t>
  </si>
  <si>
    <t>0.12212621381004517</t>
  </si>
  <si>
    <t>51.25242480133629</t>
  </si>
  <si>
    <t>GATCCAGATCTAAGTTGGGGTGGCTTTGTCCTCTTCTTTTGCCAATTCCACTAATTGTTTGGG</t>
  </si>
  <si>
    <t>C-14-G;T-31-C</t>
  </si>
  <si>
    <t>-0.23750581854116065</t>
  </si>
  <si>
    <t>0.12844098763667655</t>
  </si>
  <si>
    <t>38.71988205328796</t>
  </si>
  <si>
    <t>GATCCAGATCTAAGTTGGGGTGGCTTTGTCGTCTTCTTTTGCCAATTCCACTAATTGTTTGGG</t>
  </si>
  <si>
    <t>C-14-G;T-31-G</t>
  </si>
  <si>
    <t>0.49979251856554463</t>
  </si>
  <si>
    <t>0.08298709150308138</t>
  </si>
  <si>
    <t>80.93542005212909</t>
  </si>
  <si>
    <t>GATCCAGATCTAAGTTGGGGTGGCTTTGTCTACTTCTTTTGCCAATTCCACTAATTGTTTGGG</t>
  </si>
  <si>
    <t>C-14-G;T-32-A</t>
  </si>
  <si>
    <t>-0.3904265273950017</t>
  </si>
  <si>
    <t>0.1564167747802356</t>
  </si>
  <si>
    <t>33.22931630107855</t>
  </si>
  <si>
    <t>GATCCAGATCTAAGTTGGGGTGGCTTTGTCTCCTTCTTTTGCCAATTCCACTAATTGTTTGGG</t>
  </si>
  <si>
    <t>C-14-G;T-32-C</t>
  </si>
  <si>
    <t>-0.26044730361937085</t>
  </si>
  <si>
    <t>0.12073262000246619</t>
  </si>
  <si>
    <t>37.84170234627406</t>
  </si>
  <si>
    <t>GATCCAGATCTAAGTTGGGGTGGCTTTGTCTGCTTCTTTTGCCAATTCCACTAATTGTTTGGG</t>
  </si>
  <si>
    <t>C-14-G;T-32-G</t>
  </si>
  <si>
    <t>0.4671677662818946</t>
  </si>
  <si>
    <t>0.08527451397353845</t>
  </si>
  <si>
    <t>78.33753020158564</t>
  </si>
  <si>
    <t>GATCCAGATCTAAGTTGGGGTGGCTTTGTCTTATTCTTTTGCCAATTCCACTAATTGTTTGGG</t>
  </si>
  <si>
    <t>C-14-G;C-33-A</t>
  </si>
  <si>
    <t>-1.8902916796247313</t>
  </si>
  <si>
    <t>0.32941921328472984</t>
  </si>
  <si>
    <t>7.415462559056035</t>
  </si>
  <si>
    <t>GATCCAGATCTAAGTTGGGGTGGCTTTGTCTTCATCTTTTGCCAATTCCACTAATTGTTTGGG</t>
  </si>
  <si>
    <t>C-14-G;T-34-A</t>
  </si>
  <si>
    <t>0.19805972445599918</t>
  </si>
  <si>
    <t>0.09973196619272202</t>
  </si>
  <si>
    <t>59.85462821500291</t>
  </si>
  <si>
    <t>GATCCAGATCTAAGTTGGGGTGGCTTTGTCTTCCTCTTTTGCCAATTCCACTAATTGTTTGGG</t>
  </si>
  <si>
    <t>C-14-G;T-34-C</t>
  </si>
  <si>
    <t>-0.11674758925416807</t>
  </si>
  <si>
    <t>0.1293504796057581</t>
  </si>
  <si>
    <t>43.68965933217779</t>
  </si>
  <si>
    <t>GATCCAGATCTAAGTTGGGGTGGCTTTGTCTTCGTCTTTTGCCAATTCCACTAATTGTTTGGG</t>
  </si>
  <si>
    <t>C-14-G;T-34-G</t>
  </si>
  <si>
    <t>0.20103117616849753</t>
  </si>
  <si>
    <t>0.09544042372969368</t>
  </si>
  <si>
    <t>60.03274785841376</t>
  </si>
  <si>
    <t>GATCCAGATCTAAGTTGGGGTGGCTTTGTCTTCTACTTTTGCCAATTCCACTAATTGTTTGGG</t>
  </si>
  <si>
    <t>C-14-G;T-35-A</t>
  </si>
  <si>
    <t>-0.40570212187236204</t>
  </si>
  <si>
    <t>0.13383843635334494</t>
  </si>
  <si>
    <t>32.725576002118714</t>
  </si>
  <si>
    <t>GATCCAGATCTAAGTTGGGGTGGCTTTGTCTTCTCCTTTTGCCAATTCCACTAATTGTTTGGG</t>
  </si>
  <si>
    <t>C-14-G;T-35-C</t>
  </si>
  <si>
    <t>0.0018184452388247674</t>
  </si>
  <si>
    <t>0.13314967466844896</t>
  </si>
  <si>
    <t>49.18936689099891</t>
  </si>
  <si>
    <t>GATCCAGATCTAAGTTGGGGTGGCTTTGTCTTCTGCTTTTGCCAATTCCACTAATTGTTTGGG</t>
  </si>
  <si>
    <t>C-14-G;T-35-G</t>
  </si>
  <si>
    <t>0.09219299581403853</t>
  </si>
  <si>
    <t>0.09091977110660343</t>
  </si>
  <si>
    <t>53.84190302340098</t>
  </si>
  <si>
    <t>GATCCAGATCTAAGTTGGGGTGGCTTTGTCTTCTTATTTTGCCAATTCCACTAATTGTTTGGG</t>
  </si>
  <si>
    <t>C-14-G;C-36-A</t>
  </si>
  <si>
    <t>-0.556229726061553</t>
  </si>
  <si>
    <t>0.14441476026326375</t>
  </si>
  <si>
    <t>28.1523071039503</t>
  </si>
  <si>
    <t>GATCCAGATCTAAGTTGGGGTGGCTTTGTCTTCTTCATTTGCCAATTCCACTAATTGTTTGGG</t>
  </si>
  <si>
    <t>C-14-G;T-37-A</t>
  </si>
  <si>
    <t>0.48309576107536034</t>
  </si>
  <si>
    <t>0.09024224283632698</t>
  </si>
  <si>
    <t>79.59528010076889</t>
  </si>
  <si>
    <t>GATCCAGATCTAAGTTGGGGTGGCTTTGTCTTCTTCCTTTGCCAATTCCACTAATTGTTTGGG</t>
  </si>
  <si>
    <t>C-14-G;T-37-C</t>
  </si>
  <si>
    <t>0.3712953690615281</t>
  </si>
  <si>
    <t>0.10402521064917142</t>
  </si>
  <si>
    <t>71.17590896022718</t>
  </si>
  <si>
    <t>GATCCAGATCTAAGTTGGGGTGGCTTTGTCTTCTTCGTTTGCCAATTCCACTAATTGTTTGGG</t>
  </si>
  <si>
    <t>C-14-G;T-37-G</t>
  </si>
  <si>
    <t>0.4434628315208854</t>
  </si>
  <si>
    <t>0.0826989883373243</t>
  </si>
  <si>
    <t>76.50238113695539</t>
  </si>
  <si>
    <t>GATCCAGATCTAAGTTGGGGTGGCTTTGTCTTCTTCTATTGCCAATTCCACTAATTGTTTGGG</t>
  </si>
  <si>
    <t>C-14-G;T-38-A</t>
  </si>
  <si>
    <t>0.07641675080841995</t>
  </si>
  <si>
    <t>0.11659725216153613</t>
  </si>
  <si>
    <t>52.99914522590186</t>
  </si>
  <si>
    <t>GATCCAGATCTAAGTTGGGGTGGCTTTGTCTTCTTCTCTTGCCAATTCCACTAATTGTTTGGG</t>
  </si>
  <si>
    <t>C-14-G;T-38-C</t>
  </si>
  <si>
    <t>-0.1427636041294942</t>
  </si>
  <si>
    <t>0.0992565111771569</t>
  </si>
  <si>
    <t>42.567686418743435</t>
  </si>
  <si>
    <t>GATCCAGATCTAAGTTGGGGTGGCTTTGTCTTCTTCTGTTGCCAATTCCACTAATTGTTTGGG</t>
  </si>
  <si>
    <t>C-14-G;T-38-G</t>
  </si>
  <si>
    <t>0.057509082180393634</t>
  </si>
  <si>
    <t>0.08243340558286891</t>
  </si>
  <si>
    <t>52.00646911913663</t>
  </si>
  <si>
    <t>GATCCAGATCTAAGTTGGGGTGGCTTTGTCTTCTTCTTATGCCAATTCCACTAATTGTTTGGG</t>
  </si>
  <si>
    <t>C-14-G;T-39-A</t>
  </si>
  <si>
    <t>0.28791424487649103</t>
  </si>
  <si>
    <t>0.08347496745665671</t>
  </si>
  <si>
    <t>65.48186798599966</t>
  </si>
  <si>
    <t>GATCCAGATCTAAGTTGGGGTGGCTTTGTCTTCTTCTTCTGCCAATTCCACTAATTGTTTGGG</t>
  </si>
  <si>
    <t>C-14-G;T-39-C</t>
  </si>
  <si>
    <t>0.2692623458893927</t>
  </si>
  <si>
    <t>0.08380037279096733</t>
  </si>
  <si>
    <t>64.27182666333782</t>
  </si>
  <si>
    <t>GATCCAGATCTAAGTTGGGGTGGCTTTGTCTTCTTCTTGTGCCAATTCCACTAATTGTTTGGG</t>
  </si>
  <si>
    <t>C-14-G;T-39-G</t>
  </si>
  <si>
    <t>0.18844335997625933</t>
  </si>
  <si>
    <t>0.08551246205270766</t>
  </si>
  <si>
    <t>59.2818029568234</t>
  </si>
  <si>
    <t>GATCCAGATCTAAGTTGGGGTGGCTTTGTCTTCTTCTTTAGCCAATTCCACTAATTGTTTGGG</t>
  </si>
  <si>
    <t>C-14-G;T-40-A</t>
  </si>
  <si>
    <t>-0.9353474290210905</t>
  </si>
  <si>
    <t>0.19635223451814565</t>
  </si>
  <si>
    <t>19.269270130837004</t>
  </si>
  <si>
    <t>GATCCAGATCTAAGTTGGGGTGGCTTTGTCTTCTTCTTTCGCCAATTCCACTAATTGTTTGGG</t>
  </si>
  <si>
    <t>C-14-G;T-40-C</t>
  </si>
  <si>
    <t>-3.996654699617158e-4</t>
  </si>
  <si>
    <t>0.11242082755438307</t>
  </si>
  <si>
    <t>49.08038034633509</t>
  </si>
  <si>
    <t>GATCCAGATCTAAGTTGGGGTGGCTTTGTCTTCTTCTTTGGCCAATTCCACTAATTGTTTGGG</t>
  </si>
  <si>
    <t>C-14-G;T-40-G</t>
  </si>
  <si>
    <t>-0.09993961218668901</t>
  </si>
  <si>
    <t>0.09672671639622701</t>
  </si>
  <si>
    <t>44.43020018718998</t>
  </si>
  <si>
    <t>GATCCAGATCTAAGTTGGGGTGGCTTTGTCTTCTTCTTTTACCAATTCCACTAATTGTTTGGG</t>
  </si>
  <si>
    <t>C-14-G;G-41-A</t>
  </si>
  <si>
    <t>-0.5553256553424838</t>
  </si>
  <si>
    <t>0.13643166229671685</t>
  </si>
  <si>
    <t>28.177770289002883</t>
  </si>
  <si>
    <t>GATCCAGATCTAAGTTGGGGTGGCTTTGTCTTCTTCTTTTCCCAATTCCACTAATTGTTTGGG</t>
  </si>
  <si>
    <t>C-14-G;G-41-C</t>
  </si>
  <si>
    <t>-0.1154450011672386</t>
  </si>
  <si>
    <t>0.16768270023448947</t>
  </si>
  <si>
    <t>43.74660604294745</t>
  </si>
  <si>
    <t>GATCCAGATCTAAGTTGGGGTGGCTTTGTCTTCTTCTTTTGACAATTCCACTAATTGTTTGGG</t>
  </si>
  <si>
    <t>C-14-G;C-42-A</t>
  </si>
  <si>
    <t>-0.5635340122309086</t>
  </si>
  <si>
    <t>0.15155104034560302</t>
  </si>
  <si>
    <t>27.947423770704816</t>
  </si>
  <si>
    <t>GATCCAGATCTAAGTTGGGGTGGCTTTGTCTTCTTCTTTTGCAAATTCCACTAATTGTTTGGG</t>
  </si>
  <si>
    <t>C-14-G;C-43-A</t>
  </si>
  <si>
    <t>0.06733869893164937</t>
  </si>
  <si>
    <t>0.10055915811015134</t>
  </si>
  <si>
    <t>52.520193499662675</t>
  </si>
  <si>
    <t>GATCCAGATCTAAGTTGGGGTGGCTTTGTCTTCTTCTTTTGCCAAATCCACTAATTGTTTGGG</t>
  </si>
  <si>
    <t>C-14-G;T-46-A</t>
  </si>
  <si>
    <t>0.04480617602648909</t>
  </si>
  <si>
    <t>0.11095082194686291</t>
  </si>
  <si>
    <t>51.35001409313251</t>
  </si>
  <si>
    <t>GATCCAGATCTAAGTTGGGGTGGCTTTGTCTTCTTCTTTTGCCAACTCCACTAATTGTTTGGG</t>
  </si>
  <si>
    <t>C-14-G;T-46-C</t>
  </si>
  <si>
    <t>-0.33471402596289035</t>
  </si>
  <si>
    <t>0.13053447312543856</t>
  </si>
  <si>
    <t>35.133145770965584</t>
  </si>
  <si>
    <t>GATCCAGATCTAAGTTGGGGTGGCTTTGTCTTCTTCTTTTGCCAAGTCCACTAATTGTTTGGG</t>
  </si>
  <si>
    <t>C-14-G;T-46-G</t>
  </si>
  <si>
    <t>0.37240856508596853</t>
  </si>
  <si>
    <t>0.09570081095071428</t>
  </si>
  <si>
    <t>71.25518581627144</t>
  </si>
  <si>
    <t>GATCCAGATCTAAGTTGGGGTGGCTTTGTCTTCTTCTTTTGCCAATACCACTAATTGTTTGGG</t>
  </si>
  <si>
    <t>C-14-G;T-47-A</t>
  </si>
  <si>
    <t>-0.3581782178174292</t>
  </si>
  <si>
    <t>0.13098569677728808</t>
  </si>
  <si>
    <t>34.318371292555526</t>
  </si>
  <si>
    <t>GATCCAGATCTAAGTTGGGGTGGCTTTGTCTTCTTCTTTTGCCAATCCCACTAATTGTTTGGG</t>
  </si>
  <si>
    <t>C-14-G;T-47-C</t>
  </si>
  <si>
    <t>-1.4326863172198718</t>
  </si>
  <si>
    <t>0.23658208281626483</t>
  </si>
  <si>
    <t>11.71854603001635</t>
  </si>
  <si>
    <t>GATCCAGATCTAAGTTGGGGTGGCTTTGTCTTCTTCTTTTGCCAATGCCACTAATTGTTTGGG</t>
  </si>
  <si>
    <t>C-14-G;T-47-G</t>
  </si>
  <si>
    <t>-1.0308864047442596</t>
  </si>
  <si>
    <t>0.19313107079768368</t>
  </si>
  <si>
    <t>17.513510822530233</t>
  </si>
  <si>
    <t>GATCCAGATCTAAGTTGGGGTGGCTTTGTCTTCTTCTTTTGCCAATTACACTAATTGTTTGGG</t>
  </si>
  <si>
    <t>C-14-G;C-48-A</t>
  </si>
  <si>
    <t>-0.6475092043461356</t>
  </si>
  <si>
    <t>0.16120243339717155</t>
  </si>
  <si>
    <t>25.696372406860515</t>
  </si>
  <si>
    <t>GATCCAGATCTAAGTTGGGGTGGCTTTGTCTTCTTCTTTTGCCAATTCAACTAATTGTTTGGG</t>
  </si>
  <si>
    <t>C-14-G;C-49-A</t>
  </si>
  <si>
    <t>0.39130145004889383</t>
  </si>
  <si>
    <t>0.09375811706832025</t>
  </si>
  <si>
    <t>72.61419926353186</t>
  </si>
  <si>
    <t>GATCCAGATCTAAGTTGGGGTGGCTTTGTCTTCTTCTTTTGCCAATTCCAATAATTGTTTGGG</t>
  </si>
  <si>
    <t>C-14-G;C-51-A</t>
  </si>
  <si>
    <t>-0.7867683083057723</t>
  </si>
  <si>
    <t>0.16705182153871365</t>
  </si>
  <si>
    <t>22.355910242790767</t>
  </si>
  <si>
    <t>GATCCAGATCTAAGTTGGGGTGGCTTTGTCTTCTTCTTTTGCCAATTCCACAAATTGTTTGGG</t>
  </si>
  <si>
    <t>C-14-G;T-52-A</t>
  </si>
  <si>
    <t>-0.18767577115720432</t>
  </si>
  <si>
    <t>0.11599688402374081</t>
  </si>
  <si>
    <t>40.69817550852035</t>
  </si>
  <si>
    <t>GATCCAGATCTAAGTTGGGGTGGCTTTGTCTTCTTCTTTTGCCAATTCCACCAATTGTTTGGG</t>
  </si>
  <si>
    <t>C-14-G;T-52-C</t>
  </si>
  <si>
    <t>0.1964693742424946</t>
  </si>
  <si>
    <t>0.1018183932429841</t>
  </si>
  <si>
    <t>59.75951404670787</t>
  </si>
  <si>
    <t>GATCCAGATCTAAGTTGGGGTGGCTTTGTCTTCTTCTTTTGCCAATTCCACGAATTGTTTGGG</t>
  </si>
  <si>
    <t>C-14-G;T-52-G</t>
  </si>
  <si>
    <t>0.45763277498441624</t>
  </si>
  <si>
    <t>0.09420089644503508</t>
  </si>
  <si>
    <t>77.59413231128022</t>
  </si>
  <si>
    <t>GATCCAGATCTAAGTTGGGGTGGCTTTGTCTTCTTCTTTTGCCAATTCCACTAAATGTTTGGG</t>
  </si>
  <si>
    <t>C-14-G;T-55-A</t>
  </si>
  <si>
    <t>0.46004113927749224</t>
  </si>
  <si>
    <t>0.10985919568085688</t>
  </si>
  <si>
    <t>77.78123246111582</t>
  </si>
  <si>
    <t>GATCCAGATCTAAGTTGGGGTGGCTTTGTCTTCTTCTTTTGCCAATTCCACTAACTGTTTGGG</t>
  </si>
  <si>
    <t>C-14-G;T-55-C</t>
  </si>
  <si>
    <t>0.18872587790954254</t>
  </si>
  <si>
    <t>0.13466773850631222</t>
  </si>
  <si>
    <t>59.298553495328406</t>
  </si>
  <si>
    <t>GATCCAGATCTAAGTTGGGGTGGCTTTGTCTTCTTCTTTTGCCAATTCCACTAAGTGTTTGGG</t>
  </si>
  <si>
    <t>C-14-G;T-55-G</t>
  </si>
  <si>
    <t>-0.03483691755610695</t>
  </si>
  <si>
    <t>0.1501006030223443</t>
  </si>
  <si>
    <t>47.41895850734649</t>
  </si>
  <si>
    <t>GATCCAGATCTAAGTTGGGGTGGCTTTGTCTTCTTCTTTTGCCAATTCCACTAATAGTTTGGG</t>
  </si>
  <si>
    <t>C-14-G;T-56-A</t>
  </si>
  <si>
    <t>-0.43409766170065905</t>
  </si>
  <si>
    <t>0.14581460571770674</t>
  </si>
  <si>
    <t>31.80938503399054</t>
  </si>
  <si>
    <t>GATCCAGATCTAAGTTGGGGTGGCTTTGTCTTCTTCTTTTGCCAATTCCACTAATCGTTTGGG</t>
  </si>
  <si>
    <t>C-14-G;T-56-C</t>
  </si>
  <si>
    <t>-0.02196792737054845</t>
  </si>
  <si>
    <t>0.12601413250084326</t>
  </si>
  <si>
    <t>48.033136065284374</t>
  </si>
  <si>
    <t>GATCCAGATCTAAGTTGGGGTGGCTTTGTCTTCTTCTTTTGCCAATTCCACTAATGGTTTGGG</t>
  </si>
  <si>
    <t>C-14-G;T-56-G</t>
  </si>
  <si>
    <t>-0.11475086609294145</t>
  </si>
  <si>
    <t>0.1325681136170476</t>
  </si>
  <si>
    <t>43.776982638093706</t>
  </si>
  <si>
    <t>GATCCAGATCTAAGTTGGGGTGGCTTTGTCTTCTTCTTTTGCCAATTCCACTAATTATTTGGG</t>
  </si>
  <si>
    <t>C-14-G;G-57-A</t>
  </si>
  <si>
    <t>0.0525922080044931</t>
  </si>
  <si>
    <t>0.09350427176531231</t>
  </si>
  <si>
    <t>51.751387470228</t>
  </si>
  <si>
    <t>GATCCAGATCTAAGTTGGGGTGGCTTTGTCTTCTTCTTTTGCCAATTCCACTAATTCTTTGGG</t>
  </si>
  <si>
    <t>C-14-G;G-57-C</t>
  </si>
  <si>
    <t>0.15866771923135992</t>
  </si>
  <si>
    <t>0.11726591663331559</t>
  </si>
  <si>
    <t>57.54266968250193</t>
  </si>
  <si>
    <t>GATCCAGATCTAAGTTGGGGTGGCTTTGTCTTCTTCTTTTGCCAATTCCACTAATTGATTGGG</t>
  </si>
  <si>
    <t>C-14-G;T-58-A</t>
  </si>
  <si>
    <t>-8.328163289307022e-4</t>
  </si>
  <si>
    <t>0.1039330000191071</t>
  </si>
  <si>
    <t>49.05912574098715</t>
  </si>
  <si>
    <t>GATCCAGATCTAAGTTGGGGTGGCTTTGTCTTCTTCTTTTGCCAATTCCACTAATTGCTTGGG</t>
  </si>
  <si>
    <t>C-14-G;T-58-C</t>
  </si>
  <si>
    <t>0.1677844513789627</t>
  </si>
  <si>
    <t>0.10358848668643035</t>
  </si>
  <si>
    <t>58.06966939655457</t>
  </si>
  <si>
    <t>GATCCAGATCTAAGTTGGGGTGGCTTTGTCTTCTTCTTTTGCCAATTCCACTAATTGGTTGGG</t>
  </si>
  <si>
    <t>C-14-G;T-58-G</t>
  </si>
  <si>
    <t>-0.04728640106037438</t>
  </si>
  <si>
    <t>0.1277868448425062</t>
  </si>
  <si>
    <t>46.832276487136156</t>
  </si>
  <si>
    <t>GATCCAGATCTAAGTTGGGGTGGCTTTGTCTTCTTCTTTTGCCAATTCCACTAATTGTATGGG</t>
  </si>
  <si>
    <t>C-14-G;T-59-A</t>
  </si>
  <si>
    <t>-0.15098892135302164</t>
  </si>
  <si>
    <t>0.11167680151662727</t>
  </si>
  <si>
    <t>42.21898973085911</t>
  </si>
  <si>
    <t>GATCCAGATCTAAGTTGGGGTGGCTTTGTCTTCTTCTTTTGCCAATTCCACTAATTGTCTGGG</t>
  </si>
  <si>
    <t>C-14-G;T-59-C</t>
  </si>
  <si>
    <t>0.024007207305438732</t>
  </si>
  <si>
    <t>0.11960669120999783</t>
  </si>
  <si>
    <t>50.29301708425884</t>
  </si>
  <si>
    <t>GATCCAGATCTAAGTTGGGGTGGCTTTGTCTTCTTCTTTTGCCAATTCCACTAATTGTGTGGG</t>
  </si>
  <si>
    <t>C-14-G;T-59-G</t>
  </si>
  <si>
    <t>-0.5275029074934404</t>
  </si>
  <si>
    <t>0.16898825902973227</t>
  </si>
  <si>
    <t>28.97276142238284</t>
  </si>
  <si>
    <t>GATCCAGATCTAAGTTGGGGTGGCTTTGTCTTCTTCTTTTGCCAATTCCACTAATTGTTAGGG</t>
  </si>
  <si>
    <t>C-14-G;T-60-A</t>
  </si>
  <si>
    <t>-1.3427712095925082</t>
  </si>
  <si>
    <t>0.22651937564275382</t>
  </si>
  <si>
    <t>12.821043253478107</t>
  </si>
  <si>
    <t>GATCCAGATCTAAGTTGGGGTGGCTTTGTCTTCTTCTTTTGCCAATTCCACTAATTGTTCGGG</t>
  </si>
  <si>
    <t>C-14-G;T-60-C</t>
  </si>
  <si>
    <t>-0.0974836667155477</t>
  </si>
  <si>
    <t>0.10248466228805089</t>
  </si>
  <si>
    <t>44.53945243999492</t>
  </si>
  <si>
    <t>GATCCAGATCTAAGTTGGGGTGGCTTTGTCTTCTTCTTTTGCCAATTCCACTAATTGTTGGGG</t>
  </si>
  <si>
    <t>C-14-G;T-60-G</t>
  </si>
  <si>
    <t>-0.7902182916202504</t>
  </si>
  <si>
    <t>0.1753282862099292</t>
  </si>
  <si>
    <t>22.278915616928725</t>
  </si>
  <si>
    <t>GATCCAGATCTAAGTTGGGGTGGCTTTGTCTTCTTCTTTTGCCAATTCCACTAATTGTTTAGG</t>
  </si>
  <si>
    <t>C-14-G;G-61-A</t>
  </si>
  <si>
    <t>-0.6673797358098748</t>
  </si>
  <si>
    <t>0.10867778974793096</t>
  </si>
  <si>
    <t>25.19081134835713</t>
  </si>
  <si>
    <t>GATCCAGATCTAAGTTGGGGTGGCTTTGTCTTCTTCTTTTGCCAATTCCACTAATTGTTTCGG</t>
  </si>
  <si>
    <t>C-14-G;G-61-C</t>
  </si>
  <si>
    <t>0.1329198793900029</t>
  </si>
  <si>
    <t>0.1057705456667409</t>
  </si>
  <si>
    <t>56.079981575712175</t>
  </si>
  <si>
    <t>GATCCAGATCTAAGTTGGGGTGGCTTTGTCTTCTTCTTTTGCCAATTCCACTAATTGTTTGAG</t>
  </si>
  <si>
    <t>C-14-G;G-62-A</t>
  </si>
  <si>
    <t>0.4475404786391205</t>
  </si>
  <si>
    <t>0.07477170183066656</t>
  </si>
  <si>
    <t>76.81496772672008</t>
  </si>
  <si>
    <t>GATCCAGATCTAAGTTGGGGTGGCTTTGTCTTCTTCTTTTGCCAATTCCACTAATTGTTTGCG</t>
  </si>
  <si>
    <t>C-14-G;G-62-C</t>
  </si>
  <si>
    <t>0.12117991187280963</t>
  </si>
  <si>
    <t>0.11633761046872405</t>
  </si>
  <si>
    <t>55.42545399750704</t>
  </si>
  <si>
    <t>GATCCAGATCTAAGTTGGGGTGGCTTTGTCTTCTTCTTTTGCCAATTCCACTAATTGTTTGGA</t>
  </si>
  <si>
    <t>C-14-G;G-63-A</t>
  </si>
  <si>
    <t>-3.059810763481389</t>
  </si>
  <si>
    <t>0.6419777992624689</t>
  </si>
  <si>
    <t>2.30262153415787</t>
  </si>
  <si>
    <t>GATCCAGATCTAAGTTGGGGTGGCTTTGTCTTCTTCTTTTGCCAATTCCACTAATTGTTTGGC</t>
  </si>
  <si>
    <t>C-14-G;G-63-C</t>
  </si>
  <si>
    <t>-2.959934919107714</t>
  </si>
  <si>
    <t>1.3115276397514812</t>
  </si>
  <si>
    <t>2.5444744244583086</t>
  </si>
  <si>
    <t>GATCCAGATCTAAGTTGGGGTGGCTTTGTCTTCTTCTTTTGCCAATTCCACTAATTGTTTGGG</t>
  </si>
  <si>
    <t>C-14-G</t>
  </si>
  <si>
    <t>-0.08267014044578389</t>
  </si>
  <si>
    <t>0.018595645732112507</t>
  </si>
  <si>
    <t>45.204149890238696</t>
  </si>
  <si>
    <t>GATCCAGATCTAAGTTGGGGTGGCTTTGTCTTCTTCTTTTGCCAATTCCACTAATTGTTTGGT</t>
  </si>
  <si>
    <t>C-14-G;G-63-T</t>
  </si>
  <si>
    <t>-2.9376393419323112</t>
  </si>
  <si>
    <t>1.370556652872334</t>
  </si>
  <si>
    <t>2.601842096639373</t>
  </si>
  <si>
    <t>GATCCAGATCTAAGTTGGGGTGGCTTTGTCTTCTTCTTTTGCCAATTCCACTAATTGTTTGTG</t>
  </si>
  <si>
    <t>C-14-G;G-62-T</t>
  </si>
  <si>
    <t>-0.4975240695366136</t>
  </si>
  <si>
    <t>0.1466005463816383</t>
  </si>
  <si>
    <t>29.85448158033488</t>
  </si>
  <si>
    <t>GATCCAGATCTAAGTTGGGGTGGCTTTGTCTTCTTCTTTTGCCAATTCCACTAATTGTTTTGG</t>
  </si>
  <si>
    <t>C-14-G;G-61-T</t>
  </si>
  <si>
    <t>-0.4379461592093258</t>
  </si>
  <si>
    <t>0.11642183792750109</t>
  </si>
  <si>
    <t>31.687201956373656</t>
  </si>
  <si>
    <t>GATCCAGATCTAAGTTGGGGTGGCTTTGTCTTCTTCTTTTGCCAATTCCACTAATTTTTTGGG</t>
  </si>
  <si>
    <t>C-14-G;G-57-T</t>
  </si>
  <si>
    <t>0.1746613419576733</t>
  </si>
  <si>
    <t>0.12063108600691157</t>
  </si>
  <si>
    <t>58.470384416404855</t>
  </si>
  <si>
    <t>GATCCAGATCTAAGTTGGGGTGGCTTTGTCTTCTTCTTTTGCCAATTCCACTACTTGTTTGGG</t>
  </si>
  <si>
    <t>C-14-G;A-54-C</t>
  </si>
  <si>
    <t>0.2641689010818515</t>
  </si>
  <si>
    <t>0.09524238677275494</t>
  </si>
  <si>
    <t>63.94529395565158</t>
  </si>
  <si>
    <t>GATCCAGATCTAAGTTGGGGTGGCTTTGTCTTCTTCTTTTGCCAATTCCACTAGTTGTTTGGG</t>
  </si>
  <si>
    <t>C-14-G;A-54-G</t>
  </si>
  <si>
    <t>-0.07811890408715036</t>
  </si>
  <si>
    <t>0.13406176931136934</t>
  </si>
  <si>
    <t>45.41035354562962</t>
  </si>
  <si>
    <t>GATCCAGATCTAAGTTGGGGTGGCTTTGTCTTCTTCTTTTGCCAATTCCACTATTTGTTTGGG</t>
  </si>
  <si>
    <t>C-14-G;A-54-T</t>
  </si>
  <si>
    <t>-0.05239079833869763</t>
  </si>
  <si>
    <t>0.12355886100426222</t>
  </si>
  <si>
    <t>46.593835010223714</t>
  </si>
  <si>
    <t>GATCCAGATCTAAGTTGGGGTGGCTTTGTCTTCTTCTTTTGCCAATTCCACTCATTGTTTGGG</t>
  </si>
  <si>
    <t>C-14-G;A-53-C</t>
  </si>
  <si>
    <t>-0.2716326576626186</t>
  </si>
  <si>
    <t>0.12799081200824905</t>
  </si>
  <si>
    <t>37.42078793473884</t>
  </si>
  <si>
    <t>GATCCAGATCTAAGTTGGGGTGGCTTTGTCTTCTTCTTTTGCCAATTCCACTGATTGTTTGGG</t>
  </si>
  <si>
    <t>C-14-G;A-53-G</t>
  </si>
  <si>
    <t>0.21836529285425077</t>
  </si>
  <si>
    <t>0.11532551877495889</t>
  </si>
  <si>
    <t>61.08243392183857</t>
  </si>
  <si>
    <t>GATCCAGATCTAAGTTGGGGTGGCTTTGTCTTCTTCTTTTGCCAATTCCACTTATTGTTTGGG</t>
  </si>
  <si>
    <t>C-14-G;A-53-T</t>
  </si>
  <si>
    <t>-0.297032790065324</t>
  </si>
  <si>
    <t>0.12496830256893936</t>
  </si>
  <si>
    <t>36.48226473151467</t>
  </si>
  <si>
    <t>GATCCAGATCTAAGTTGGGGTGGCTTTGTCTTCTTCTTTTGCCAATTCCAGTAATTGTTTGGG</t>
  </si>
  <si>
    <t>C-14-G;C-51-G</t>
  </si>
  <si>
    <t>0.07643344364071064</t>
  </si>
  <si>
    <t>0.10024917906096963</t>
  </si>
  <si>
    <t>53.00002993912883</t>
  </si>
  <si>
    <t>GATCCAGATCTAAGTTGGGGTGGCTTTGTCTTCTTCTTTTGCCAATTCCATTAATTGTTTGGG</t>
  </si>
  <si>
    <t>C-14-G;C-51-T</t>
  </si>
  <si>
    <t>-1.0633875218009576</t>
  </si>
  <si>
    <t>0.1904464856404806</t>
  </si>
  <si>
    <t>16.953452713594324</t>
  </si>
  <si>
    <t>GATCCAGATCTAAGTTGGGGTGGCTTTGTCTTCTTCTTTTGCCAATTCCCCTAATTGTTTGGG</t>
  </si>
  <si>
    <t>C-14-G;A-50-C</t>
  </si>
  <si>
    <t>-2.3308308409510934</t>
  </si>
  <si>
    <t>0.831998687486156</t>
  </si>
  <si>
    <t>4.773253719498968</t>
  </si>
  <si>
    <t>GATCCAGATCTAAGTTGGGGTGGCTTTGTCTTCTTCTTTTGCCAATTCCGCTAATTGTTTGGG</t>
  </si>
  <si>
    <t>C-14-G;A-50-G</t>
  </si>
  <si>
    <t>0.02294243728683526</t>
  </si>
  <si>
    <t>0.09845403530415874</t>
  </si>
  <si>
    <t>50.23949508688813</t>
  </si>
  <si>
    <t>GATCCAGATCTAAGTTGGGGTGGCTTTGTCTTCTTCTTTTGCCAATTCCTCTAATTGTTTGGG</t>
  </si>
  <si>
    <t>C-14-G;A-50-T</t>
  </si>
  <si>
    <t>-0.1609952961111338</t>
  </si>
  <si>
    <t>0.10581213708874562</t>
  </si>
  <si>
    <t>41.79863730704334</t>
  </si>
  <si>
    <t>GATCCAGATCTAAGTTGGGGTGGCTTTGTCTTCTTCTTTTGCCAATTCGACTAATTGTTTGGG</t>
  </si>
  <si>
    <t>C-14-G;C-49-G</t>
  </si>
  <si>
    <t>0.4955284774064397</t>
  </si>
  <si>
    <t>0.0922013206465406</t>
  </si>
  <si>
    <t>80.5910428309102</t>
  </si>
  <si>
    <t>GATCCAGATCTAAGTTGGGGTGGCTTTGTCTTCTTCTTTTGCCAATTCTACTAATTGTTTGGG</t>
  </si>
  <si>
    <t>C-14-G;C-49-T</t>
  </si>
  <si>
    <t>0.1335789329327094</t>
  </si>
  <si>
    <t>0.0991492586342686</t>
  </si>
  <si>
    <t>56.11695346813467</t>
  </si>
  <si>
    <t>GATCCAGATCTAAGTTGGGGTGGCTTTGTCTTCTTCTTTTGCCAATTGCACTAATTGTTTGGG</t>
  </si>
  <si>
    <t>C-14-G;C-48-G</t>
  </si>
  <si>
    <t>-0.6473438075009794</t>
  </si>
  <si>
    <t>0.1290115659800204</t>
  </si>
  <si>
    <t>25.70062285728443</t>
  </si>
  <si>
    <t>GATCCAGATCTAAGTTGGGGTGGCTTTGTCTTCTTCTTTTGCCAATTTCACTAATTGTTTGGG</t>
  </si>
  <si>
    <t>C-14-G;C-48-T</t>
  </si>
  <si>
    <t>-0.9957568285203549</t>
  </si>
  <si>
    <t>0.1975438188619889</t>
  </si>
  <si>
    <t>18.13968729799462</t>
  </si>
  <si>
    <t>GATCCAGATCTAAGTTGGGGTGGCTTTGTCTTCTTCTTTTGCCACTTCCACTAATTGTTTGGG</t>
  </si>
  <si>
    <t>C-14-G;A-45-C</t>
  </si>
  <si>
    <t>-1.4688547185711238</t>
  </si>
  <si>
    <t>0.3836819624070363</t>
  </si>
  <si>
    <t>11.302278202399213</t>
  </si>
  <si>
    <t>GATCCAGATCTAAGTTGGGGTGGCTTTGTCTTCTTCTTTTGCCAGTTCCACTAATTGTTTGGG</t>
  </si>
  <si>
    <t>C-14-G;A-45-G</t>
  </si>
  <si>
    <t>0.18304741820423803</t>
  </si>
  <si>
    <t>0.09635306116258155</t>
  </si>
  <si>
    <t>58.96278327978135</t>
  </si>
  <si>
    <t>GATCCAGATCTAAGTTGGGGTGGCTTTGTCTTCTTCTTTTGCCATTTCCACTAATTGTTTGGG</t>
  </si>
  <si>
    <t>C-14-G;A-45-T</t>
  </si>
  <si>
    <t>-0.8338073966353188</t>
  </si>
  <si>
    <t>0.17136144078761056</t>
  </si>
  <si>
    <t>21.32865850638147</t>
  </si>
  <si>
    <t>GATCCAGATCTAAGTTGGGGTGGCTTTGTCTTCTTCTTTTGCCCATTCCACTAATTGTTTGGG</t>
  </si>
  <si>
    <t>C-14-G;A-44-C</t>
  </si>
  <si>
    <t>-0.2947574376519437</t>
  </si>
  <si>
    <t>0.1625163858661996</t>
  </si>
  <si>
    <t>36.5653692507971</t>
  </si>
  <si>
    <t>GATCCAGATCTAAGTTGGGGTGGCTTTGTCTTCTTCTTTTGCCGATTCCACTAATTGTTTGGG</t>
  </si>
  <si>
    <t>C-14-G;A-44-G</t>
  </si>
  <si>
    <t>0.7390724008126015</t>
  </si>
  <si>
    <t>0.07705909158046118</t>
  </si>
  <si>
    <t>GATCCAGATCTAAGTTGGGGTGGCTTTGTCTTCTTCTTTTGCCTATTCCACTAATTGTTTGGG</t>
  </si>
  <si>
    <t>C-14-G;A-44-T</t>
  </si>
  <si>
    <t>-0.4351865194578356</t>
  </si>
  <si>
    <t>0.13530878502488722</t>
  </si>
  <si>
    <t>31.774767988284836</t>
  </si>
  <si>
    <t>GATCCAGATCTAAGTTGGGGTGGCTTTGTCTTCTTCTTTTGCGAATTCCACTAATTGTTTGGG</t>
  </si>
  <si>
    <t>C-14-G;C-43-G</t>
  </si>
  <si>
    <t>0.19937993988622144</t>
  </si>
  <si>
    <t>0.08886371230829146</t>
  </si>
  <si>
    <t>59.93370140407957</t>
  </si>
  <si>
    <t>GATCCAGATCTAAGTTGGGGTGGCTTTGTCTTCTTCTTTTGCTAATTCCACTAATTGTTTGGG</t>
  </si>
  <si>
    <t>C-14-G;C-43-T</t>
  </si>
  <si>
    <t>-1.33036865059161</t>
  </si>
  <si>
    <t>0.21183738923054546</t>
  </si>
  <si>
    <t>12.981047176908163</t>
  </si>
  <si>
    <t>GATCCAGATCTAAGTTGGGGTGGCTTTGTCTTCTTCTTTTGGCAATTCCACTAATTGTTTGGG</t>
  </si>
  <si>
    <t>C-14-G;C-42-G</t>
  </si>
  <si>
    <t>0.2325959250940806</t>
  </si>
  <si>
    <t>0.09326874416669036</t>
  </si>
  <si>
    <t>61.957889947601004</t>
  </si>
  <si>
    <t>GATCCAGATCTAAGTTGGGGTGGCTTTGTCTTCTTCTTTTGTCAATTCCACTAATTGTTTGGG</t>
  </si>
  <si>
    <t>C-14-G;C-42-T</t>
  </si>
  <si>
    <t>-0.4078862906209719</t>
  </si>
  <si>
    <t>0.11333549818326656</t>
  </si>
  <si>
    <t>32.65417582513733</t>
  </si>
  <si>
    <t>GATCCAGATCTAAGTTGGGGTGGCTTTGTCTTCTTCTTTTTCCAATTCCACTAATTGTTTGGG</t>
  </si>
  <si>
    <t>C-14-G;G-41-T</t>
  </si>
  <si>
    <t>-0.9106978311565727</t>
  </si>
  <si>
    <t>0.19258582972929886</t>
  </si>
  <si>
    <t>19.7501523184486</t>
  </si>
  <si>
    <t>GATCCAGATCTAAGTTGGGGTGGCTTTGTCTTCTTGTTTTGCCAATTCCACTAATTGTTTGGG</t>
  </si>
  <si>
    <t>C-14-G;C-36-G</t>
  </si>
  <si>
    <t>-0.357703767692954</t>
  </si>
  <si>
    <t>0.1034055694954202</t>
  </si>
  <si>
    <t>34.3346575112808</t>
  </si>
  <si>
    <t>GATCCAGATCTAAGTTGGGGTGGCTTTGTCTTCTTTTTTTGCCAATTCCACTAATTGTTTGGG</t>
  </si>
  <si>
    <t>C-14-G;C-36-T</t>
  </si>
  <si>
    <t>-0.5902556788893554</t>
  </si>
  <si>
    <t>0.18023684280045105</t>
  </si>
  <si>
    <t>27.210511637595573</t>
  </si>
  <si>
    <t>GATCCAGATCTAAGTTGGGGTGGCTTTGTCTTGTTCTTTTGCCAATTCCACTAATTGTTTGGG</t>
  </si>
  <si>
    <t>C-14-G;C-33-G</t>
  </si>
  <si>
    <t>-1.3480405201931143</t>
  </si>
  <si>
    <t>0.2178580184585862</t>
  </si>
  <si>
    <t>12.753662874329628</t>
  </si>
  <si>
    <t>GATCCAGATCTAAGTTGGGGTGGCTTTGTCTTTTTCTTTTGCCAATTCCACTAATTGTTTGGG</t>
  </si>
  <si>
    <t>C-14-G;C-33-T</t>
  </si>
  <si>
    <t>-2.1943482892125847</t>
  </si>
  <si>
    <t>0.5172534184999616</t>
  </si>
  <si>
    <t>5.471269893856373</t>
  </si>
  <si>
    <t>GATCCAGATCTAAGTTGGGGTGGCTTTGTGTTCTTCTTTTGCCAATTCCACTAATTGTTTGGG</t>
  </si>
  <si>
    <t>C-14-G;C-30-G</t>
  </si>
  <si>
    <t>-0.019689751368235586</t>
  </si>
  <si>
    <t>0.09810388402269757</t>
  </si>
  <si>
    <t>48.14268874594585</t>
  </si>
  <si>
    <t>GATCCAGATCTAAGTTGGGGTGGCTTTGTTTTCTTCTTTTGCCAATTCCACTAATTGTTTGGG</t>
  </si>
  <si>
    <t>C-14-G;C-30-T</t>
  </si>
  <si>
    <t>-1.1072824515178041</t>
  </si>
  <si>
    <t>0.16712930364254094</t>
  </si>
  <si>
    <t>16.225378382648145</t>
  </si>
  <si>
    <t>GATCCAGATCTAAGTTGGGGTGGCTTTTTCTTCTTCTTTTGCCAATTCCACTAATTGTTTGGG</t>
  </si>
  <si>
    <t>C-14-G;G-28-T</t>
  </si>
  <si>
    <t>-0.8347524639797028</t>
  </si>
  <si>
    <t>0.17902090952391428</t>
  </si>
  <si>
    <t>21.308511009597773</t>
  </si>
  <si>
    <t>GATCCAGATCTAAGTTGGGGTGGGTTTGTCTTCTTCTTTTGCCAATTCCACTAATTGTTTGGG</t>
  </si>
  <si>
    <t>C-14-G;C-24-G</t>
  </si>
  <si>
    <t>-2.1992501462604865</t>
  </si>
  <si>
    <t>0.9354456249536172</t>
  </si>
  <si>
    <t>5.444516136084617</t>
  </si>
  <si>
    <t>GATCCAGATCTAAGTTGGGGTGGTTTTGTCTTCTTCTTTTGCCAATTCCACTAATTGTTTGGG</t>
  </si>
  <si>
    <t>C-14-G;C-24-T</t>
  </si>
  <si>
    <t>-0.38049423411499134</t>
  </si>
  <si>
    <t>0.13269484102518853</t>
  </si>
  <si>
    <t>33.561004099563</t>
  </si>
  <si>
    <t>GATCCAGATCTAAGTTGGGGTGTCTTTGTCTTCTTCTTTTGCCAATTCCACTAATTGTTTGGG</t>
  </si>
  <si>
    <t>C-14-G;G-23-T</t>
  </si>
  <si>
    <t>-0.0929635711088573</t>
  </si>
  <si>
    <t>0.10952818362766313</t>
  </si>
  <si>
    <t>44.74123070827668</t>
  </si>
  <si>
    <t>GATCCAGATCTAAGTTGGGGTTGCTTTGTCTTCTTCTTTTGCCAATTCCACTAATTGTTTGGG</t>
  </si>
  <si>
    <t>C-14-G;G-22-T</t>
  </si>
  <si>
    <t>-0.29439123348982765</t>
  </si>
  <si>
    <t>0.12357178348236059</t>
  </si>
  <si>
    <t>36.57876209331371</t>
  </si>
  <si>
    <t>GATCCAGATCTAAGTTGGGTTGGCTTTGTCTTCTTCTTTTGCCAATTCCACTAATTGTTTGGG</t>
  </si>
  <si>
    <t>C-14-G;G-20-T</t>
  </si>
  <si>
    <t>-1.4094442610122289</t>
  </si>
  <si>
    <t>0.30951874564521914</t>
  </si>
  <si>
    <t>11.994098939416961</t>
  </si>
  <si>
    <t>GATCCAGATCTAAGTTGGTGTGGCTTTGTCTTCTTCTTTTGCCAATTCCACTAATTGTTTGGG</t>
  </si>
  <si>
    <t>C-14-G;G-19-T</t>
  </si>
  <si>
    <t>-0.07392767878875825</t>
  </si>
  <si>
    <t>0.09949167171299196</t>
  </si>
  <si>
    <t>45.60107797354808</t>
  </si>
  <si>
    <t>GATCCAGATCTAAGTTGTGGTGGCTTTGTCTTCTTCTTTTGCCAATTCCACTAATTGTTTGGG</t>
  </si>
  <si>
    <t>C-14-G;G-18-T</t>
  </si>
  <si>
    <t>0.1557431952166099</t>
  </si>
  <si>
    <t>0.08833013297231847</t>
  </si>
  <si>
    <t>57.37463060007622</t>
  </si>
  <si>
    <t>GATCCAGATCTAAGTTTGGGTGGCTTTGTCTTCTTCTTTTGCCAATTCCACTAATTGTTTGGG</t>
  </si>
  <si>
    <t>C-14-G;G-17-T</t>
  </si>
  <si>
    <t>-0.41445493882785206</t>
  </si>
  <si>
    <t>0.1176842325969474</t>
  </si>
  <si>
    <t>32.44038495885642</t>
  </si>
  <si>
    <t>GATCCAGATCTAATATGGGGTGGCTTTGTCTTCTTCTTTTGCCAATTCCACTAATTGTTTGGG</t>
  </si>
  <si>
    <t>C-14-T;T-15-A</t>
  </si>
  <si>
    <t>-0.5765475781423901</t>
  </si>
  <si>
    <t>0.1118666662859876</t>
  </si>
  <si>
    <t>27.586084385834283</t>
  </si>
  <si>
    <t>GATCCAGATCTAATCTGGGGTGGCTTTGTCTTCTTCTTTTGCCAATTCCACTAATTGTTTGGG</t>
  </si>
  <si>
    <t>C-14-T;T-15-C</t>
  </si>
  <si>
    <t>0.05930485776369149</t>
  </si>
  <si>
    <t>0.10873251900431201</t>
  </si>
  <si>
    <t>52.0999449722615</t>
  </si>
  <si>
    <t>GATCCAGATCTAATGTGGGGTGGCTTTGTCTTCTTCTTTTGCCAATTCCACTAATTGTTTGGG</t>
  </si>
  <si>
    <t>C-14-T;T-15-G</t>
  </si>
  <si>
    <t>-0.2844906355274029</t>
  </si>
  <si>
    <t>0.1247080823059289</t>
  </si>
  <si>
    <t>36.942712400680186</t>
  </si>
  <si>
    <t>GATCCAGATCTAATTAGGGGTGGCTTTGTCTTCTTCTTTTGCCAATTCCACTAATTGTTTGGG</t>
  </si>
  <si>
    <t>C-14-T;T-16-A</t>
  </si>
  <si>
    <t>-1.4756693356773236</t>
  </si>
  <si>
    <t>0.2521447994498442</t>
  </si>
  <si>
    <t>11.225519342193223</t>
  </si>
  <si>
    <t>GATCCAGATCTAATTCGGGGTGGCTTTGTCTTCTTCTTTTGCCAATTCCACTAATTGTTTGGG</t>
  </si>
  <si>
    <t>C-14-T;T-16-C</t>
  </si>
  <si>
    <t>0.4288358331698693</t>
  </si>
  <si>
    <t>0.08404981468519744</t>
  </si>
  <si>
    <t>75.39152498524972</t>
  </si>
  <si>
    <t>GATCCAGATCTAATTGGGGGTGGCTTTGTCTTCTTCTTTTGCCAATTCCACTAATTGTTTGGG</t>
  </si>
  <si>
    <t>C-14-T;T-16-G</t>
  </si>
  <si>
    <t>-1.1377482037189377</t>
  </si>
  <si>
    <t>0.17027436538682045</t>
  </si>
  <si>
    <t>15.73851402672038</t>
  </si>
  <si>
    <t>GATCCAGATCTAATTTAGGGTGGCTTTGTCTTCTTCTTTTGCCAATTCCACTAATTGTTTGGG</t>
  </si>
  <si>
    <t>C-14-T;G-17-A</t>
  </si>
  <si>
    <t>-1.8598471391949136</t>
  </si>
  <si>
    <t>0.22806867029795636</t>
  </si>
  <si>
    <t>7.644694635935312</t>
  </si>
  <si>
    <t>GATCCAGATCTAATTTCGGGTGGCTTTGTCTTCTTCTTTTGCCAATTCCACTAATTGTTTGGG</t>
  </si>
  <si>
    <t>C-14-T;G-17-C</t>
  </si>
  <si>
    <t>0.05414720290756728</t>
  </si>
  <si>
    <t>0.09602967074002505</t>
  </si>
  <si>
    <t>51.83192321407881</t>
  </si>
  <si>
    <t>GATCCAGATCTAATTTGAGGTGGCTTTGTCTTCTTCTTTTGCCAATTCCACTAATTGTTTGGG</t>
  </si>
  <si>
    <t>C-14-T;G-18-A</t>
  </si>
  <si>
    <t>0.04156199953558562</t>
  </si>
  <si>
    <t>0.07604828312860103</t>
  </si>
  <si>
    <t>51.18369551388721</t>
  </si>
  <si>
    <t>GATCCAGATCTAATTTGCGGTGGCTTTGTCTTCTTCTTTTGCCAATTCCACTAATTGTTTGGG</t>
  </si>
  <si>
    <t>C-14-T;G-18-C</t>
  </si>
  <si>
    <t>0.7076196005338015</t>
  </si>
  <si>
    <t>0.08452638902554974</t>
  </si>
  <si>
    <t>99.63152547425692</t>
  </si>
  <si>
    <t>GATCCAGATCTAATTTGGAGTGGCTTTGTCTTCTTCTTTTGCCAATTCCACTAATTGTTTGGG</t>
  </si>
  <si>
    <t>C-14-T;G-19-A</t>
  </si>
  <si>
    <t>0.5650509494000652</t>
  </si>
  <si>
    <t>0.06655637980204165</t>
  </si>
  <si>
    <t>86.39328770568966</t>
  </si>
  <si>
    <t>GATCCAGATCTAATTTGGCGTGGCTTTGTCTTCTTCTTTTGCCAATTCCACTAATTGTTTGGG</t>
  </si>
  <si>
    <t>C-14-T;G-19-C</t>
  </si>
  <si>
    <t>0.6005187218606702</t>
  </si>
  <si>
    <t>0.08371598370046107</t>
  </si>
  <si>
    <t>89.51245312483016</t>
  </si>
  <si>
    <t>GATCCAGATCTAATTTGGGATGGCTTTGTCTTCTTCTTTTGCCAATTCCACTAATTGTTTGGG</t>
  </si>
  <si>
    <t>C-14-T;G-20-A</t>
  </si>
  <si>
    <t>0.2726674346544724</t>
  </si>
  <si>
    <t>0.06662701181650713</t>
  </si>
  <si>
    <t>64.4910509655058</t>
  </si>
  <si>
    <t>GATCCAGATCTAATTTGGGCTGGCTTTGTCTTCTTCTTTTGCCAATTCCACTAATTGTTTGGG</t>
  </si>
  <si>
    <t>C-14-T;G-20-C</t>
  </si>
  <si>
    <t>0.24725211810253478</t>
  </si>
  <si>
    <t>0.09691369435465348</t>
  </si>
  <si>
    <t>62.87264377102604</t>
  </si>
  <si>
    <t>GATCCAGATCTAATTTGGGGAGGCTTTGTCTTCTTCTTTTGCCAATTCCACTAATTGTTTGGG</t>
  </si>
  <si>
    <t>C-14-T;T-21-A</t>
  </si>
  <si>
    <t>0.061241583245920855</t>
  </si>
  <si>
    <t>0.09003180728862391</t>
  </si>
  <si>
    <t>52.20094603740987</t>
  </si>
  <si>
    <t>GATCCAGATCTAATTTGGGGCGGCTTTGTCTTCTTCTTTTGCCAATTCCACTAATTGTTTGGG</t>
  </si>
  <si>
    <t>C-14-T;T-21-C</t>
  </si>
  <si>
    <t>0.1454847043082187</t>
  </si>
  <si>
    <t>0.10404504558791507</t>
  </si>
  <si>
    <t>56.78906213335138</t>
  </si>
  <si>
    <t>GATCCAGATCTAATTTGGGGTAGCTTTGTCTTCTTCTTTTGCCAATTCCACTAATTGTTTGGG</t>
  </si>
  <si>
    <t>C-14-T;G-22-A</t>
  </si>
  <si>
    <t>-1.096973994635964</t>
  </si>
  <si>
    <t>0.18919158315323684</t>
  </si>
  <si>
    <t>16.393502055118965</t>
  </si>
  <si>
    <t>GATCCAGATCTAATTTGGGGTCGCTTTGTCTTCTTCTTTTGCCAATTCCACTAATTGTTTGGG</t>
  </si>
  <si>
    <t>C-14-T;G-22-C</t>
  </si>
  <si>
    <t>0.2879475229808847</t>
  </si>
  <si>
    <t>0.09556967156971066</t>
  </si>
  <si>
    <t>65.48404713469716</t>
  </si>
  <si>
    <t>GATCCAGATCTAATTTGGGGTGACTTTGTCTTCTTCTTTTGCCAATTCCACTAATTGTTTGGG</t>
  </si>
  <si>
    <t>C-14-T;G-23-A</t>
  </si>
  <si>
    <t>0.23579575485151333</t>
  </si>
  <si>
    <t>0.07171613922274421</t>
  </si>
  <si>
    <t>62.15646217679683</t>
  </si>
  <si>
    <t>GATCCAGATCTAATTTGGGGTGCCTTTGTCTTCTTCTTTTGCCAATTCCACTAATTGTTTGGG</t>
  </si>
  <si>
    <t>C-14-T;G-23-C</t>
  </si>
  <si>
    <t>-0.1442760148070843</t>
  </si>
  <si>
    <t>0.11104921176613032</t>
  </si>
  <si>
    <t>42.50335525511532</t>
  </si>
  <si>
    <t>GATCCAGATCTAATTTGGGGTGGATTTGTCTTCTTCTTTTGCCAATTCCACTAATTGTTTGGG</t>
  </si>
  <si>
    <t>C-14-T;C-24-A</t>
  </si>
  <si>
    <t>0.28031779135412005</t>
  </si>
  <si>
    <t>0.07104620659413761</t>
  </si>
  <si>
    <t>64.98632259604476</t>
  </si>
  <si>
    <t>GATCCAGATCTAATTTGGGGTGGCATTGTCTTCTTCTTTTGCCAATTCCACTAATTGTTTGGG</t>
  </si>
  <si>
    <t>C-14-T;T-25-A</t>
  </si>
  <si>
    <t>-0.17187575016437925</t>
  </si>
  <si>
    <t>0.09866684919839579</t>
  </si>
  <si>
    <t>41.346314356196196</t>
  </si>
  <si>
    <t>GATCCAGATCTAATTTGGGGTGGCCTTGTCTTCTTCTTTTGCCAATTCCACTAATTGTTTGGG</t>
  </si>
  <si>
    <t>C-14-T;T-25-C</t>
  </si>
  <si>
    <t>0.05718748158817677</t>
  </si>
  <si>
    <t>0.09010842835206838</t>
  </si>
  <si>
    <t>51.98974649701553</t>
  </si>
  <si>
    <t>GATCCAGATCTAATTTGGGGTGGCGTTGTCTTCTTCTTTTGCCAATTCCACTAATTGTTTGGG</t>
  </si>
  <si>
    <t>C-14-T;T-25-G</t>
  </si>
  <si>
    <t>0.2148176614985844</t>
  </si>
  <si>
    <t>0.08559277023190408</t>
  </si>
  <si>
    <t>60.866119892066074</t>
  </si>
  <si>
    <t>GATCCAGATCTAATTTGGGGTGGCTATGTCTTCTTCTTTTGCCAATTCCACTAATTGTTTGGG</t>
  </si>
  <si>
    <t>C-14-T;T-26-A</t>
  </si>
  <si>
    <t>-0.16498897143588503</t>
  </si>
  <si>
    <t>0.09473058716006666</t>
  </si>
  <si>
    <t>41.632040009807326</t>
  </si>
  <si>
    <t>GATCCAGATCTAATTTGGGGTGGCTCTGTCTTCTTCTTTTGCCAATTCCACTAATTGTTTGGG</t>
  </si>
  <si>
    <t>C-14-T;T-26-C</t>
  </si>
  <si>
    <t>0.04855987631156067</t>
  </si>
  <si>
    <t>0.11279768263223164</t>
  </si>
  <si>
    <t>51.543128876427716</t>
  </si>
  <si>
    <t>GATCCAGATCTAATTTGGGGTGGCTGTGTCTTCTTCTTTTGCCAATTCCACTAATTGTTTGGG</t>
  </si>
  <si>
    <t>C-14-T;T-26-G</t>
  </si>
  <si>
    <t>0.4276711624742704</t>
  </si>
  <si>
    <t>0.07553753201900902</t>
  </si>
  <si>
    <t>75.3037697982699</t>
  </si>
  <si>
    <t>GATCCAGATCTAATTTGGGGTGGCTTAGTCTTCTTCTTTTGCCAATTCCACTAATTGTTTGGG</t>
  </si>
  <si>
    <t>C-14-T;T-27-A</t>
  </si>
  <si>
    <t>-0.6823645658410202</t>
  </si>
  <si>
    <t>0.17898316084424581</t>
  </si>
  <si>
    <t>24.816145484853596</t>
  </si>
  <si>
    <t>GATCCAGATCTAATTTGGGGTGGCTTCGTCTTCTTCTTTTGCCAATTCCACTAATTGTTTGGG</t>
  </si>
  <si>
    <t>C-14-T;T-27-C</t>
  </si>
  <si>
    <t>0.5435848773456593</t>
  </si>
  <si>
    <t>0.07940830385727529</t>
  </si>
  <si>
    <t>84.55852618143983</t>
  </si>
  <si>
    <t>GATCCAGATCTAATTTGGGGTGGCTTGGTCTTCTTCTTTTGCCAATTCCACTAATTGTTTGGG</t>
  </si>
  <si>
    <t>C-14-T;T-27-G</t>
  </si>
  <si>
    <t>-0.3020422148849874</t>
  </si>
  <si>
    <t>0.10751086689674383</t>
  </si>
  <si>
    <t>36.29996655481738</t>
  </si>
  <si>
    <t>GATCCAGATCTAATTTGGGGTGGCTTTATCTTCTTCTTTTGCCAATTCCACTAATTGTTTGGG</t>
  </si>
  <si>
    <t>C-14-T;G-28-A</t>
  </si>
  <si>
    <t>-0.8145945917091416</t>
  </si>
  <si>
    <t>0.1515965663560592</t>
  </si>
  <si>
    <t>21.74240373767624</t>
  </si>
  <si>
    <t>GATCCAGATCTAATTTGGGGTGGCTTTCTCTTCTTCTTTTGCCAATTCCACTAATTGTTTGGG</t>
  </si>
  <si>
    <t>C-14-T;G-28-C</t>
  </si>
  <si>
    <t>-0.5930403433910116</t>
  </si>
  <si>
    <t>0.16533732026046027</t>
  </si>
  <si>
    <t>27.134844893909573</t>
  </si>
  <si>
    <t>GATCCAGATCTAATTTGGGGTGGCTTTGACTTCTTCTTTTGCCAATTCCACTAATTGTTTGGG</t>
  </si>
  <si>
    <t>C-14-T;T-29-A</t>
  </si>
  <si>
    <t>0.18180238303043217</t>
  </si>
  <si>
    <t>0.09339447508002774</t>
  </si>
  <si>
    <t>58.88941822116879</t>
  </si>
  <si>
    <t>GATCCAGATCTAATTTGGGGTGGCTTTGCCTTCTTCTTTTGCCAATTCCACTAATTGTTTGGG</t>
  </si>
  <si>
    <t>C-14-T;T-29-C</t>
  </si>
  <si>
    <t>-0.06561027162365266</t>
  </si>
  <si>
    <t>0.10711809322643844</t>
  </si>
  <si>
    <t>45.981942412872556</t>
  </si>
  <si>
    <t>GATCCAGATCTAATTTGGGGTGGCTTTGGCTTCTTCTTTTGCCAATTCCACTAATTGTTTGGG</t>
  </si>
  <si>
    <t>C-14-T;T-29-G</t>
  </si>
  <si>
    <t>-2.297247647404142</t>
  </si>
  <si>
    <t>0.37891956311085206</t>
  </si>
  <si>
    <t>4.936276921283143</t>
  </si>
  <si>
    <t>GATCCAGATCTAATTTGGGGTGGCTTTGTATTCTTCTTTTGCCAATTCCACTAATTGTTTGGG</t>
  </si>
  <si>
    <t>C-14-T;C-30-A</t>
  </si>
  <si>
    <t>-1.025121662247185</t>
  </si>
  <si>
    <t>0.1641986373542107</t>
  </si>
  <si>
    <t>17.61476326937971</t>
  </si>
  <si>
    <t>GATCCAGATCTAATTTGGGGTGGCTTTGTCATCTTCTTTTGCCAATTCCACTAATTGTTTGGG</t>
  </si>
  <si>
    <t>C-14-T;T-31-A</t>
  </si>
  <si>
    <t>0.15190850436006348</t>
  </si>
  <si>
    <t>0.08746251958632591</t>
  </si>
  <si>
    <t>57.15503793280283</t>
  </si>
  <si>
    <t>GATCCAGATCTAATTTGGGGTGGCTTTGTCCTCTTCTTTTGCCAATTCCACTAATTGTTTGGG</t>
  </si>
  <si>
    <t>C-14-T;T-31-C</t>
  </si>
  <si>
    <t>-0.16624976971190988</t>
  </si>
  <si>
    <t>0.10089753335851544</t>
  </si>
  <si>
    <t>41.57958348103488</t>
  </si>
  <si>
    <t>GATCCAGATCTAATTTGGGGTGGCTTTGTCGTCTTCTTTTGCCAATTCCACTAATTGTTTGGG</t>
  </si>
  <si>
    <t>C-14-T;T-31-G</t>
  </si>
  <si>
    <t>0.2580966344849884</t>
  </si>
  <si>
    <t>0.08089535138100298</t>
  </si>
  <si>
    <t>63.558177609459484</t>
  </si>
  <si>
    <t>GATCCAGATCTAATTTGGGGTGGCTTTGTCTACTTCTTTTGCCAATTCCACTAATTGTTTGGG</t>
  </si>
  <si>
    <t>C-14-T;T-32-A</t>
  </si>
  <si>
    <t>0.31056588558312104</t>
  </si>
  <si>
    <t>0.1037991690553226</t>
  </si>
  <si>
    <t>66.9820665669944</t>
  </si>
  <si>
    <t>GATCCAGATCTAATTTGGGGTGGCTTTGTCTCCTTCTTTTGCCAATTCCACTAATTGTTTGGG</t>
  </si>
  <si>
    <t>C-14-T;T-32-C</t>
  </si>
  <si>
    <t>0.010511647931287754</t>
  </si>
  <si>
    <t>0.10406753225152415</t>
  </si>
  <si>
    <t>49.61884408917134</t>
  </si>
  <si>
    <t>GATCCAGATCTAATTTGGGGTGGCTTTGTCTGCTTCTTTTGCCAATTCCACTAATTGTTTGGG</t>
  </si>
  <si>
    <t>C-14-T;T-32-G</t>
  </si>
  <si>
    <t>0.01771611222657976</t>
  </si>
  <si>
    <t>0.10098097703837568</t>
  </si>
  <si>
    <t>49.977612093625616</t>
  </si>
  <si>
    <t>GATCCAGATCTAATTTGGGGTGGCTTTGTCTTATTCTTTTGCCAATTCCACTAATTGTTTGGG</t>
  </si>
  <si>
    <t>C-14-T;C-33-A</t>
  </si>
  <si>
    <t>-2.730810119616293</t>
  </si>
  <si>
    <t>0.5644347997477216</t>
  </si>
  <si>
    <t>3.1996739538226615</t>
  </si>
  <si>
    <t>GATCCAGATCTAATTTGGGGTGGCTTTGTCTTCATCTTTTGCCAATTCCACTAATTGTTTGGG</t>
  </si>
  <si>
    <t>C-14-T;T-34-A</t>
  </si>
  <si>
    <t>0.31307939822681546</t>
  </si>
  <si>
    <t>0.0860871001002668</t>
  </si>
  <si>
    <t>67.15063860343422</t>
  </si>
  <si>
    <t>GATCCAGATCTAATTTGGGGTGGCTTTGTCTTCCTCTTTTGCCAATTCCACTAATTGTTTGGG</t>
  </si>
  <si>
    <t>C-14-T;T-34-C</t>
  </si>
  <si>
    <t>-0.290550837478435</t>
  </si>
  <si>
    <t>0.12190898651483359</t>
  </si>
  <si>
    <t>36.719509114522424</t>
  </si>
  <si>
    <t>GATCCAGATCTAATTTGGGGTGGCTTTGTCTTCGTCTTTTGCCAATTCCACTAATTGTTTGGG</t>
  </si>
  <si>
    <t>C-14-T;T-34-G</t>
  </si>
  <si>
    <t>0.24825488820541847</t>
  </si>
  <si>
    <t>0.07337562908523929</t>
  </si>
  <si>
    <t>62.93572219978443</t>
  </si>
  <si>
    <t>GATCCAGATCTAATTTGGGGTGGCTTTGTCTTCTACTTTTGCCAATTCCACTAATTGTTTGGG</t>
  </si>
  <si>
    <t>C-14-T;T-35-A</t>
  </si>
  <si>
    <t>0.028319354424497595</t>
  </si>
  <si>
    <t>0.11041779821146679</t>
  </si>
  <si>
    <t>50.510356235406746</t>
  </si>
  <si>
    <t>GATCCAGATCTAATTTGGGGTGGCTTTGTCTTCTCCTTTTGCCAATTCCACTAATTGTTTGGG</t>
  </si>
  <si>
    <t>C-14-T;T-35-C</t>
  </si>
  <si>
    <t>-0.6192418125082185</t>
  </si>
  <si>
    <t>0.1076839586275549</t>
  </si>
  <si>
    <t>26.433105540295326</t>
  </si>
  <si>
    <t>GATCCAGATCTAATTTGGGGTGGCTTTGTCTTCTGCTTTTGCCAATTCCACTAATTGTTTGGG</t>
  </si>
  <si>
    <t>C-14-T;T-35-G</t>
  </si>
  <si>
    <t>0.21146343151696373</t>
  </si>
  <si>
    <t>0.0833651816492132</t>
  </si>
  <si>
    <t>60.6623029434121</t>
  </si>
  <si>
    <t>GATCCAGATCTAATTTGGGGTGGCTTTGTCTTCTTATTTTGCCAATTCCACTAATTGTTTGGG</t>
  </si>
  <si>
    <t>C-14-T;C-36-A</t>
  </si>
  <si>
    <t>-0.881277583659898</t>
  </si>
  <si>
    <t>0.13802907129460287</t>
  </si>
  <si>
    <t>20.339838511621185</t>
  </si>
  <si>
    <t>GATCCAGATCTAATTTGGGGTGGCTTTGTCTTCTTCATTTGCCAATTCCACTAATTGTTTGGG</t>
  </si>
  <si>
    <t>C-14-T;T-37-A</t>
  </si>
  <si>
    <t>-0.1333912348515606</t>
  </si>
  <si>
    <t>0.09617938945176485</t>
  </si>
  <si>
    <t>42.9685219503226</t>
  </si>
  <si>
    <t>GATCCAGATCTAATTTGGGGTGGCTTTGTCTTCTTCCTTTGCCAATTCCACTAATTGTTTGGG</t>
  </si>
  <si>
    <t>C-14-T;T-37-C</t>
  </si>
  <si>
    <t>0.0502090148860076</t>
  </si>
  <si>
    <t>0.09431127043667545</t>
  </si>
  <si>
    <t>51.628200766893066</t>
  </si>
  <si>
    <t>GATCCAGATCTAATTTGGGGTGGCTTTGTCTTCTTCGTTTGCCAATTCCACTAATTGTTTGGG</t>
  </si>
  <si>
    <t>C-14-T;T-37-G</t>
  </si>
  <si>
    <t>0.48222824170696044</t>
  </si>
  <si>
    <t>0.07521275589891696</t>
  </si>
  <si>
    <t>79.52625959628917</t>
  </si>
  <si>
    <t>GATCCAGATCTAATTTGGGGTGGCTTTGTCTTCTTCTATTGCCAATTCCACTAATTGTTTGGG</t>
  </si>
  <si>
    <t>C-14-T;T-38-A</t>
  </si>
  <si>
    <t>-0.1296956350541449</t>
  </si>
  <si>
    <t>0.11915111243649958</t>
  </si>
  <si>
    <t>43.12761019351541</t>
  </si>
  <si>
    <t>GATCCAGATCTAATTTGGGGTGGCTTTGTCTTCTTCTCTTGCCAATTCCACTAATTGTTTGGG</t>
  </si>
  <si>
    <t>C-14-T;T-38-C</t>
  </si>
  <si>
    <t>0.02438240020362545</t>
  </si>
  <si>
    <t>0.10245875516977469</t>
  </si>
  <si>
    <t>50.31189020740672</t>
  </si>
  <si>
    <t>GATCCAGATCTAATTTGGGGTGGCTTTGTCTTCTTCTGTTGCCAATTCCACTAATTGTTTGGG</t>
  </si>
  <si>
    <t>C-14-T;T-38-G</t>
  </si>
  <si>
    <t>-0.08270227513794477</t>
  </si>
  <si>
    <t>0.08893976329919365</t>
  </si>
  <si>
    <t>45.202697292137096</t>
  </si>
  <si>
    <t>GATCCAGATCTAATTTGGGGTGGCTTTGTCTTCTTCTTATGCCAATTCCACTAATTGTTTGGG</t>
  </si>
  <si>
    <t>C-14-T;T-39-A</t>
  </si>
  <si>
    <t>-0.14955588798184638</t>
  </si>
  <si>
    <t>0.09451969394430376</t>
  </si>
  <si>
    <t>42.27953432289003</t>
  </si>
  <si>
    <t>GATCCAGATCTAATTTGGGGTGGCTTTGTCTTCTTCTTCTGCCAATTCCACTAATTGTTTGGG</t>
  </si>
  <si>
    <t>C-14-T;T-39-C</t>
  </si>
  <si>
    <t>0.22893670400313504</t>
  </si>
  <si>
    <t>0.08276888027450147</t>
  </si>
  <si>
    <t>61.73158662940653</t>
  </si>
  <si>
    <t>GATCCAGATCTAATTTGGGGTGGCTTTGTCTTCTTCTTGTGCCAATTCCACTAATTGTTTGGG</t>
  </si>
  <si>
    <t>C-14-T;T-39-G</t>
  </si>
  <si>
    <t>-0.012636231352047236</t>
  </si>
  <si>
    <t>0.09016800174887621</t>
  </si>
  <si>
    <t>48.48346458639475</t>
  </si>
  <si>
    <t>GATCCAGATCTAATTTGGGGTGGCTTTGTCTTCTTCTTTAGCCAATTCCACTAATTGTTTGGG</t>
  </si>
  <si>
    <t>C-14-T;T-40-A</t>
  </si>
  <si>
    <t>-1.9344165658934616</t>
  </si>
  <si>
    <t>0.2868284313390324</t>
  </si>
  <si>
    <t>7.095370072754176</t>
  </si>
  <si>
    <t>GATCCAGATCTAATTTGGGGTGGCTTTGTCTTCTTCTTTCGCCAATTCCACTAATTGTTTGGG</t>
  </si>
  <si>
    <t>C-14-T;T-40-C</t>
  </si>
  <si>
    <t>0.13658093091216944</t>
  </si>
  <si>
    <t>0.08133499327586349</t>
  </si>
  <si>
    <t>56.28566956504483</t>
  </si>
  <si>
    <t>GATCCAGATCTAATTTGGGGTGGCTTTGTCTTCTTCTTTGGCCAATTCCACTAATTGTTTGGG</t>
  </si>
  <si>
    <t>C-14-T;T-40-G</t>
  </si>
  <si>
    <t>0.0037184589592021283</t>
  </si>
  <si>
    <t>0.08902508724150743</t>
  </si>
  <si>
    <t>49.28291620733762</t>
  </si>
  <si>
    <t>GATCCAGATCTAATTTGGGGTGGCTTTGTCTTCTTCTTTTACCAATTCCACTAATTGTTTGGG</t>
  </si>
  <si>
    <t>C-14-T;G-41-A</t>
  </si>
  <si>
    <t>-0.7463534190802669</t>
  </si>
  <si>
    <t>0.12876961710503465</t>
  </si>
  <si>
    <t>23.27792800592279</t>
  </si>
  <si>
    <t>GATCCAGATCTAATTTGGGGTGGCTTTGTCTTCTTCTTTTCCCAATTCCACTAATTGTTTGGG</t>
  </si>
  <si>
    <t>C-14-T;G-41-C</t>
  </si>
  <si>
    <t>-0.8126679446413405</t>
  </si>
  <si>
    <t>0.19926069939285182</t>
  </si>
  <si>
    <t>21.78433405557606</t>
  </si>
  <si>
    <t>GATCCAGATCTAATTTGGGGTGGCTTTGTCTTCTTCTTTTGACAATTCCACTAATTGTTTGGG</t>
  </si>
  <si>
    <t>C-14-T;C-42-A</t>
  </si>
  <si>
    <t>-0.7311382370479855</t>
  </si>
  <si>
    <t>0.1490136526122655</t>
  </si>
  <si>
    <t>23.634814076176077</t>
  </si>
  <si>
    <t>GATCCAGATCTAATTTGGGGTGGCTTTGTCTTCTTCTTTTGCAAATTCCACTAATTGTTTGGG</t>
  </si>
  <si>
    <t>C-14-T;C-43-A</t>
  </si>
  <si>
    <t>-0.5301967237560323</t>
  </si>
  <si>
    <t>0.12436601252777885</t>
  </si>
  <si>
    <t>28.894819154698425</t>
  </si>
  <si>
    <t>GATCCAGATCTAATTTGGGGTGGCTTTGTCTTCTTCTTTTGCCAAATCCACTAATTGTTTGGG</t>
  </si>
  <si>
    <t>C-14-T;T-46-A</t>
  </si>
  <si>
    <t>-0.02786048153142119</t>
  </si>
  <si>
    <t>0.10276394458852951</t>
  </si>
  <si>
    <t>47.75093048191133</t>
  </si>
  <si>
    <t>GATCCAGATCTAATTTGGGGTGGCTTTGTCTTCTTCTTTTGCCAACTCCACTAATTGTTTGGG</t>
  </si>
  <si>
    <t>C-14-T;T-46-C</t>
  </si>
  <si>
    <t>-0.4069311531382682</t>
  </si>
  <si>
    <t>0.12111158858839881</t>
  </si>
  <si>
    <t>32.68537995217813</t>
  </si>
  <si>
    <t>GATCCAGATCTAATTTGGGGTGGCTTTGTCTTCTTCTTTTGCCAAGTCCACTAATTGTTTGGG</t>
  </si>
  <si>
    <t>C-14-T;T-46-G</t>
  </si>
  <si>
    <t>0.5573154753816093</t>
  </si>
  <si>
    <t>0.08362114973915177</t>
  </si>
  <si>
    <t>85.72757280299959</t>
  </si>
  <si>
    <t>GATCCAGATCTAATTTGGGGTGGCTTTGTCTTCTTCTTTTGCCAATACCACTAATTGTTTGGG</t>
  </si>
  <si>
    <t>C-14-T;T-47-A</t>
  </si>
  <si>
    <t>-0.2920051731555356</t>
  </si>
  <si>
    <t>0.12048632600181579</t>
  </si>
  <si>
    <t>36.666145436127984</t>
  </si>
  <si>
    <t>GATCCAGATCTAATTTGGGGTGGCTTTGTCTTCTTCTTTTGCCAATCCCACTAATTGTTTGGG</t>
  </si>
  <si>
    <t>C-14-T;T-47-C</t>
  </si>
  <si>
    <t>-1.3100854213134556</t>
  </si>
  <si>
    <t>0.20939725555604963</t>
  </si>
  <si>
    <t>13.247033141185959</t>
  </si>
  <si>
    <t>GATCCAGATCTAATTTGGGGTGGCTTTGTCTTCTTCTTTTGCCAATGCCACTAATTGTTTGGG</t>
  </si>
  <si>
    <t>C-14-T;T-47-G</t>
  </si>
  <si>
    <t>-0.9074987222433658</t>
  </si>
  <si>
    <t>0.1976846031516763</t>
  </si>
  <si>
    <t>19.81343637909666</t>
  </si>
  <si>
    <t>GATCCAGATCTAATTTGGGGTGGCTTTGTCTTCTTCTTTTGCCAATTACACTAATTGTTTGGG</t>
  </si>
  <si>
    <t>C-14-T;C-48-A</t>
  </si>
  <si>
    <t>-1.1986752213701395</t>
  </si>
  <si>
    <t>0.18172826217077945</t>
  </si>
  <si>
    <t>14.808240456612813</t>
  </si>
  <si>
    <t>GATCCAGATCTAATTTGGGGTGGCTTTGTCTTCTTCTTTTGCCAATTCAACTAATTGTTTGGG</t>
  </si>
  <si>
    <t>C-14-T;C-49-A</t>
  </si>
  <si>
    <t>0.2278427703401416</t>
  </si>
  <si>
    <t>0.08307719029857331</t>
  </si>
  <si>
    <t>61.66409329207022</t>
  </si>
  <si>
    <t>GATCCAGATCTAATTTGGGGTGGCTTTGTCTTCTTCTTTTGCCAATTCCAATAATTGTTTGGG</t>
  </si>
  <si>
    <t>C-14-T;C-51-A</t>
  </si>
  <si>
    <t>-0.9847545674489598</t>
  </si>
  <si>
    <t>0.16036796365287184</t>
  </si>
  <si>
    <t>18.340366813263635</t>
  </si>
  <si>
    <t>GATCCAGATCTAATTTGGGGTGGCTTTGTCTTCTTCTTTTGCCAATTCCACAAATTGTTTGGG</t>
  </si>
  <si>
    <t>C-14-T;T-52-A</t>
  </si>
  <si>
    <t>0.06679969126690893</t>
  </si>
  <si>
    <t>0.10534863384919546</t>
  </si>
  <si>
    <t>52.49189234076868</t>
  </si>
  <si>
    <t>GATCCAGATCTAATTTGGGGTGGCTTTGTCTTCTTCTTTTGCCAATTCCACCAATTGTTTGGG</t>
  </si>
  <si>
    <t>C-14-T;T-52-C</t>
  </si>
  <si>
    <t>0.35934201591370313</t>
  </si>
  <si>
    <t>0.09926385645984162</t>
  </si>
  <si>
    <t>70.33018288596547</t>
  </si>
  <si>
    <t>GATCCAGATCTAATTTGGGGTGGCTTTGTCTTCTTCTTTTGCCAATTCCACGAATTGTTTGGG</t>
  </si>
  <si>
    <t>C-14-T;T-52-G</t>
  </si>
  <si>
    <t>0.4222443894553204</t>
  </si>
  <si>
    <t>0.07692783693599259</t>
  </si>
  <si>
    <t>74.89622017195106</t>
  </si>
  <si>
    <t>GATCCAGATCTAATTTGGGGTGGCTTTGTCTTCTTCTTTTGCCAATTCCACTAAATGTTTGGG</t>
  </si>
  <si>
    <t>C-14-T;T-55-A</t>
  </si>
  <si>
    <t>-0.04819476826611889</t>
  </si>
  <si>
    <t>0.11644203188750823</t>
  </si>
  <si>
    <t>46.78975489853702</t>
  </si>
  <si>
    <t>GATCCAGATCTAATTTGGGGTGGCTTTGTCTTCTTCTTTTGCCAATTCCACTAACTGTTTGGG</t>
  </si>
  <si>
    <t>C-14-T;T-55-C</t>
  </si>
  <si>
    <t>-0.15129191174156895</t>
  </si>
  <si>
    <t>0.0996898431046024</t>
  </si>
  <si>
    <t>42.20619972047943</t>
  </si>
  <si>
    <t>GATCCAGATCTAATTTGGGGTGGCTTTGTCTTCTTCTTTTGCCAATTCCACTAAGTGTTTGGG</t>
  </si>
  <si>
    <t>C-14-T;T-55-G</t>
  </si>
  <si>
    <t>-0.0664691827569219</t>
  </si>
  <si>
    <t>0.11180684996507816</t>
  </si>
  <si>
    <t>45.942464966840724</t>
  </si>
  <si>
    <t>GATCCAGATCTAATTTGGGGTGGCTTTGTCTTCTTCTTTTGCCAATTCCACTAATAGTTTGGG</t>
  </si>
  <si>
    <t>C-14-T;T-56-A</t>
  </si>
  <si>
    <t>-0.6131304800416896</t>
  </si>
  <si>
    <t>0.14824468354437717</t>
  </si>
  <si>
    <t>26.59514166036028</t>
  </si>
  <si>
    <t>GATCCAGATCTAATTTGGGGTGGCTTTGTCTTCTTCTTTTGCCAATTCCACTAATCGTTTGGG</t>
  </si>
  <si>
    <t>C-14-T;T-56-C</t>
  </si>
  <si>
    <t>0.19928444093458253</t>
  </si>
  <si>
    <t>0.08549736669424562</t>
  </si>
  <si>
    <t>59.92797807171811</t>
  </si>
  <si>
    <t>GATCCAGATCTAATTTGGGGTGGCTTTGTCTTCTTCTTTTGCCAATTCCACTAATGGTTTGGG</t>
  </si>
  <si>
    <t>C-14-T;T-56-G</t>
  </si>
  <si>
    <t>-0.29920715053517766</t>
  </si>
  <si>
    <t>0.13059843321048573</t>
  </si>
  <si>
    <t>36.403025315977416</t>
  </si>
  <si>
    <t>GATCCAGATCTAATTTGGGGTGGCTTTGTCTTCTTCTTTTGCCAATTCCACTAATTATTTGGG</t>
  </si>
  <si>
    <t>C-14-T;G-57-A</t>
  </si>
  <si>
    <t>-0.13213704309019614</t>
  </si>
  <si>
    <t>0.09591734013595986</t>
  </si>
  <si>
    <t>43.02244652536098</t>
  </si>
  <si>
    <t>GATCCAGATCTAATTTGGGGTGGCTTTGTCTTCTTCTTTTGCCAATTCCACTAATTCTTTGGG</t>
  </si>
  <si>
    <t>C-14-T;G-57-C</t>
  </si>
  <si>
    <t>-0.3024718353921507</t>
  </si>
  <si>
    <t>0.1269081553131262</t>
  </si>
  <si>
    <t>36.28437469430742</t>
  </si>
  <si>
    <t>GATCCAGATCTAATTTGGGGTGGCTTTGTCTTCTTCTTTTGCCAATTCCACTAATTGATTGGG</t>
  </si>
  <si>
    <t>C-14-T;T-58-A</t>
  </si>
  <si>
    <t>0.09973287093454816</t>
  </si>
  <si>
    <t>0.0984635915126137</t>
  </si>
  <si>
    <t>54.249398550643186</t>
  </si>
  <si>
    <t>GATCCAGATCTAATTTGGGGTGGCTTTGTCTTCTTCTTTTGCCAATTCCACTAATTGCTTGGG</t>
  </si>
  <si>
    <t>C-14-T;T-58-C</t>
  </si>
  <si>
    <t>0.0050454938579197195</t>
  </si>
  <si>
    <t>0.10776692429123097</t>
  </si>
  <si>
    <t>49.34835977039741</t>
  </si>
  <si>
    <t>GATCCAGATCTAATTTGGGGTGGCTTTGTCTTCTTCTTTTGCCAATTCCACTAATTGGTTGGG</t>
  </si>
  <si>
    <t>C-14-T;T-58-G</t>
  </si>
  <si>
    <t>-0.40262138366983596</t>
  </si>
  <si>
    <t>0.12686464825198776</t>
  </si>
  <si>
    <t>32.82655039227685</t>
  </si>
  <si>
    <t>GATCCAGATCTAATTTGGGGTGGCTTTGTCTTCTTCTTTTGCCAATTCCACTAATTGTATGGG</t>
  </si>
  <si>
    <t>C-14-T;T-59-A</t>
  </si>
  <si>
    <t>0.016009793794089594</t>
  </si>
  <si>
    <t>0.09758995178560104</t>
  </si>
  <si>
    <t>49.8924070870081</t>
  </si>
  <si>
    <t>GATCCAGATCTAATTTGGGGTGGCTTTGTCTTCTTCTTTTGCCAATTCCACTAATTGTCTGGG</t>
  </si>
  <si>
    <t>C-14-T;T-59-C</t>
  </si>
  <si>
    <t>-0.2236566664695771</t>
  </si>
  <si>
    <t>0.11383437439879285</t>
  </si>
  <si>
    <t>39.25985000677273</t>
  </si>
  <si>
    <t>GATCCAGATCTAATTTGGGGTGGCTTTGTCTTCTTCTTTTGCCAATTCCACTAATTGTGTGGG</t>
  </si>
  <si>
    <t>C-14-T;T-59-G</t>
  </si>
  <si>
    <t>-0.4986536272717006</t>
  </si>
  <si>
    <t>0.1391467272405171</t>
  </si>
  <si>
    <t>29.82077825824639</t>
  </si>
  <si>
    <t>GATCCAGATCTAATTTGGGGTGGCTTTGTCTTCTTCTTTTGCCAATTCCACTAATTGTTAGGG</t>
  </si>
  <si>
    <t>C-14-T;T-60-A</t>
  </si>
  <si>
    <t>-1.4218155744601566</t>
  </si>
  <si>
    <t>0.2135860918747212</t>
  </si>
  <si>
    <t>11.84663025340914</t>
  </si>
  <si>
    <t>GATCCAGATCTAATTTGGGGTGGCTTTGTCTTCTTCTTTTGCCAATTCCACTAATTGTTCGGG</t>
  </si>
  <si>
    <t>C-14-T;T-60-C</t>
  </si>
  <si>
    <t>-0.33568486778512585</t>
  </si>
  <si>
    <t>0.0956029274288329</t>
  </si>
  <si>
    <t>35.09905359543709</t>
  </si>
  <si>
    <t>GATCCAGATCTAATTTGGGGTGGCTTTGTCTTCTTCTTTTGCCAATTCCACTAATTGTTGGGG</t>
  </si>
  <si>
    <t>C-14-T;T-60-G</t>
  </si>
  <si>
    <t>-0.6615410021204076</t>
  </si>
  <si>
    <t>0.12325638852723425</t>
  </si>
  <si>
    <t>25.338324011751862</t>
  </si>
  <si>
    <t>GATCCAGATCTAATTTGGGGTGGCTTTGTCTTCTTCTTTTGCCAATTCCACTAATTGTTTAGG</t>
  </si>
  <si>
    <t>C-14-T;G-61-A</t>
  </si>
  <si>
    <t>-0.963597519083878</t>
  </si>
  <si>
    <t>0.12655968536871692</t>
  </si>
  <si>
    <t>18.732528706833968</t>
  </si>
  <si>
    <t>GATCCAGATCTAATTTGGGGTGGCTTTGTCTTCTTCTTTTGCCAATTCCACTAATTGTTTCGG</t>
  </si>
  <si>
    <t>C-14-T;G-61-C</t>
  </si>
  <si>
    <t>0.0799012466603101</t>
  </si>
  <si>
    <t>0.10062438044039235</t>
  </si>
  <si>
    <t>53.18414265179473</t>
  </si>
  <si>
    <t>GATCCAGATCTAATTTGGGGTGGCTTTGTCTTCTTCTTTTGCCAATTCCACTAATTGTTTGAG</t>
  </si>
  <si>
    <t>C-14-T;G-62-A</t>
  </si>
  <si>
    <t>0.4731862737078001</t>
  </si>
  <si>
    <t>0.06161869694306199</t>
  </si>
  <si>
    <t>78.81042684736344</t>
  </si>
  <si>
    <t>GATCCAGATCTAATTTGGGGTGGCTTTGTCTTCTTCTTTTGCCAATTCCACTAATTGTTTGCG</t>
  </si>
  <si>
    <t>C-14-T;G-62-C</t>
  </si>
  <si>
    <t>-0.00786551887059636</t>
  </si>
  <si>
    <t>0.1011266293344068</t>
  </si>
  <si>
    <t>48.715317868973194</t>
  </si>
  <si>
    <t>GATCCAGATCTAATTTGGGGTGGCTTTGTCTTCTTCTTTTGCCAATTCCACTAATTGTTTGGA</t>
  </si>
  <si>
    <t>C-14-T;G-63-A</t>
  </si>
  <si>
    <t>-2.396416717702932</t>
  </si>
  <si>
    <t>0.4075242534075304</t>
  </si>
  <si>
    <t>4.470240977365434</t>
  </si>
  <si>
    <t>GATCCAGATCTAATTTGGGGTGGCTTTGTCTTCTTCTTTTGCCAATTCCACTAATTGTTTGGG</t>
  </si>
  <si>
    <t>C-14-T</t>
  </si>
  <si>
    <t>-0.23562636856396602</t>
  </si>
  <si>
    <t>0.018293825317869283</t>
  </si>
  <si>
    <t>38.792722563336056</t>
  </si>
  <si>
    <t>GATCCAGATCTAATTTGGGGTGGCTTTGTCTTCTTCTTTTGCCAATTCCACTAATTGTTTGTG</t>
  </si>
  <si>
    <t>C-14-T;G-62-T</t>
  </si>
  <si>
    <t>-0.2713506952815851</t>
  </si>
  <si>
    <t>0.1192081544594033</t>
  </si>
  <si>
    <t>37.431340676873305</t>
  </si>
  <si>
    <t>GATCCAGATCTAATTTGGGGTGGCTTTGTCTTCTTCTTTTGCCAATTCCACTAATTGTTTTGG</t>
  </si>
  <si>
    <t>C-14-T;G-61-T</t>
  </si>
  <si>
    <t>-0.15583074525621127</t>
  </si>
  <si>
    <t>0.1056454069664348</t>
  </si>
  <si>
    <t>42.015066894827164</t>
  </si>
  <si>
    <t>GATCCAGATCTAATTTGGGGTGGCTTTGTCTTCTTCTTTTGCCAATTCCACTAATTTTTTGGG</t>
  </si>
  <si>
    <t>C-14-T;G-57-T</t>
  </si>
  <si>
    <t>0.03983451899922896</t>
  </si>
  <si>
    <t>0.10983975128879427</t>
  </si>
  <si>
    <t>51.09535300306138</t>
  </si>
  <si>
    <t>GATCCAGATCTAATTTGGGGTGGCTTTGTCTTCTTCTTTTGCCAATTCCACTACTTGTTTGGG</t>
  </si>
  <si>
    <t>C-14-T;A-54-C</t>
  </si>
  <si>
    <t>0.149051268391039</t>
  </si>
  <si>
    <t>0.09830506410246781</t>
  </si>
  <si>
    <t>56.99196558164469</t>
  </si>
  <si>
    <t>GATCCAGATCTAATTTGGGGTGGCTTTGTCTTCTTCTTTTGCCAATTCCACTAGTTGTTTGGG</t>
  </si>
  <si>
    <t>C-14-T;A-54-G</t>
  </si>
  <si>
    <t>-0.5112812333790591</t>
  </si>
  <si>
    <t>0.12182168371776532</t>
  </si>
  <si>
    <t>29.446580797989856</t>
  </si>
  <si>
    <t>GATCCAGATCTAATTTGGGGTGGCTTTGTCTTCTTCTTTTGCCAATTCCACTATTTGTTTGGG</t>
  </si>
  <si>
    <t>C-14-T;A-54-T</t>
  </si>
  <si>
    <t>-0.46954463656718526</t>
  </si>
  <si>
    <t>0.11191228013547257</t>
  </si>
  <si>
    <t>30.701588570851108</t>
  </si>
  <si>
    <t>GATCCAGATCTAATTTGGGGTGGCTTTGTCTTCTTCTTTTGCCAATTCCACTCATTGTTTGGG</t>
  </si>
  <si>
    <t>C-14-T;A-53-C</t>
  </si>
  <si>
    <t>-0.27257579409362387</t>
  </si>
  <si>
    <t>0.11445446998551347</t>
  </si>
  <si>
    <t>37.385511664143515</t>
  </si>
  <si>
    <t>GATCCAGATCTAATTTGGGGTGGCTTTGTCTTCTTCTTTTGCCAATTCCACTGATTGTTTGGG</t>
  </si>
  <si>
    <t>C-14-T;A-53-G</t>
  </si>
  <si>
    <t>0.3944607848879059</t>
  </si>
  <si>
    <t>0.08709495060227884</t>
  </si>
  <si>
    <t>72.84397461057843</t>
  </si>
  <si>
    <t>GATCCAGATCTAATTTGGGGTGGCTTTGTCTTCTTCTTTTGCCAATTCCACTTATTGTTTGGG</t>
  </si>
  <si>
    <t>C-14-T;A-53-T</t>
  </si>
  <si>
    <t>-0.14606303397972017</t>
  </si>
  <si>
    <t>0.10687683902089379</t>
  </si>
  <si>
    <t>42.42746876987001</t>
  </si>
  <si>
    <t>GATCCAGATCTAATTTGGGGTGGCTTTGTCTTCTTCTTTTGCCAATTCCAGTAATTGTTTGGG</t>
  </si>
  <si>
    <t>C-14-T;C-51-G</t>
  </si>
  <si>
    <t>0.06911396645458182</t>
  </si>
  <si>
    <t>0.08945059960798152</t>
  </si>
  <si>
    <t>52.61351370313518</t>
  </si>
  <si>
    <t>GATCCAGATCTAATTTGGGGTGGCTTTGTCTTCTTCTTTTGCCAATTCCATTAATTGTTTGGG</t>
  </si>
  <si>
    <t>C-14-T;C-51-T</t>
  </si>
  <si>
    <t>-1.1060456673154526</t>
  </si>
  <si>
    <t>0.20545103979343649</t>
  </si>
  <si>
    <t>16.245458088881158</t>
  </si>
  <si>
    <t>GATCCAGATCTAATTTGGGGTGGCTTTGTCTTCTTCTTTTGCCAATTCCCCTAATTGTTTGGG</t>
  </si>
  <si>
    <t>C-14-T;A-50-C</t>
  </si>
  <si>
    <t>-2.0069712877764885</t>
  </si>
  <si>
    <t>0.5099310331311702</t>
  </si>
  <si>
    <t>6.598799555929507</t>
  </si>
  <si>
    <t>GATCCAGATCTAATTTGGGGTGGCTTTGTCTTCTTCTTTTGCCAATTCCGCTAATTGTTTGGG</t>
  </si>
  <si>
    <t>C-14-T;A-50-G</t>
  </si>
  <si>
    <t>-0.009700725714818045</t>
  </si>
  <si>
    <t>0.09599772487465057</t>
  </si>
  <si>
    <t>48.62599717024966</t>
  </si>
  <si>
    <t>GATCCAGATCTAATTTGGGGTGGCTTTGTCTTCTTCTTTTGCCAATTCCTCTAATTGTTTGGG</t>
  </si>
  <si>
    <t>C-14-T;A-50-T</t>
  </si>
  <si>
    <t>-0.6201914142111734</t>
  </si>
  <si>
    <t>0.13805576071455755</t>
  </si>
  <si>
    <t>26.4080165324275</t>
  </si>
  <si>
    <t>GATCCAGATCTAATTTGGGGTGGCTTTGTCTTCTTCTTTTGCCAATTCGACTAATTGTTTGGG</t>
  </si>
  <si>
    <t>C-14-T;C-49-G</t>
  </si>
  <si>
    <t>0.2146718802650331</t>
  </si>
  <si>
    <t>0.08482788906943382</t>
  </si>
  <si>
    <t>60.85724740076381</t>
  </si>
  <si>
    <t>GATCCAGATCTAATTTGGGGTGGCTTTGTCTTCTTCTTTTGCCAATTCTACTAATTGTTTGGG</t>
  </si>
  <si>
    <t>C-14-T;C-49-T</t>
  </si>
  <si>
    <t>0.14788181194704314</t>
  </si>
  <si>
    <t>0.0934900187315722</t>
  </si>
  <si>
    <t>56.92535491696633</t>
  </si>
  <si>
    <t>GATCCAGATCTAATTTGGGGTGGCTTTGTCTTCTTCTTTTGCCAATTGCACTAATTGTTTGGG</t>
  </si>
  <si>
    <t>C-14-T;C-48-G</t>
  </si>
  <si>
    <t>-0.6813328747180223</t>
  </si>
  <si>
    <t>0.1379381359939699</t>
  </si>
  <si>
    <t>24.841761293386387</t>
  </si>
  <si>
    <t>GATCCAGATCTAATTTGGGGTGGCTTTGTCTTCTTCTTTTGCCAATTTCACTAATTGTTTGGG</t>
  </si>
  <si>
    <t>C-14-T;C-48-T</t>
  </si>
  <si>
    <t>-1.6384510290462289</t>
  </si>
  <si>
    <t>0.23652256656966636</t>
  </si>
  <si>
    <t>9.539184558457594</t>
  </si>
  <si>
    <t>GATCCAGATCTAATTTGGGGTGGCTTTGTCTTCTTCTTTTGCCACTTCCACTAATTGTTTGGG</t>
  </si>
  <si>
    <t>C-14-T;A-45-C</t>
  </si>
  <si>
    <t>-2.1731012696194334</t>
  </si>
  <si>
    <t>0.48302896564726666</t>
  </si>
  <si>
    <t>5.588761829244534</t>
  </si>
  <si>
    <t>GATCCAGATCTAATTTGGGGTGGCTTTGTCTTCTTCTTTTGCCAGTTCCACTAATTGTTTGGG</t>
  </si>
  <si>
    <t>C-14-T;A-45-G</t>
  </si>
  <si>
    <t>0.16399844888578247</t>
  </si>
  <si>
    <t>0.09031825694022394</t>
  </si>
  <si>
    <t>57.85023313866397</t>
  </si>
  <si>
    <t>GATCCAGATCTAATTTGGGGTGGCTTTGTCTTCTTCTTTTGCCATTTCCACTAATTGTTTGGG</t>
  </si>
  <si>
    <t>C-14-T;A-45-T</t>
  </si>
  <si>
    <t>-1.0280418213554925</t>
  </si>
  <si>
    <t>0.14107613491165072</t>
  </si>
  <si>
    <t>17.563400388369367</t>
  </si>
  <si>
    <t>GATCCAGATCTAATTTGGGGTGGCTTTGTCTTCTTCTTTTGCCCATTCCACTAATTGTTTGGG</t>
  </si>
  <si>
    <t>C-14-T;A-44-C</t>
  </si>
  <si>
    <t>-0.6109603620233728</t>
  </si>
  <si>
    <t>0.15481069590930846</t>
  </si>
  <si>
    <t>26.65291892554448</t>
  </si>
  <si>
    <t>GATCCAGATCTAATTTGGGGTGGCTTTGTCTTCTTCTTTTGCCGATTCCACTAATTGTTTGGG</t>
  </si>
  <si>
    <t>C-14-T;A-44-G</t>
  </si>
  <si>
    <t>0.49052207754390065</t>
  </si>
  <si>
    <t>0.0733384762775829</t>
  </si>
  <si>
    <t>80.18858013037537</t>
  </si>
  <si>
    <t>GATCCAGATCTAATTTGGGGTGGCTTTGTCTTCTTCTTTTGCCTATTCCACTAATTGTTTGGG</t>
  </si>
  <si>
    <t>C-14-T;A-44-T</t>
  </si>
  <si>
    <t>-1.1384063702226743</t>
  </si>
  <si>
    <t>0.17889912765760832</t>
  </si>
  <si>
    <t>15.728158872051182</t>
  </si>
  <si>
    <t>GATCCAGATCTAATTTGGGGTGGCTTTGTCTTCTTCTTTTGCGAATTCCACTAATTGTTTGGG</t>
  </si>
  <si>
    <t>C-14-T;C-43-G</t>
  </si>
  <si>
    <t>0.5717816925690355</t>
  </si>
  <si>
    <t>0.069275970653902</t>
  </si>
  <si>
    <t>86.97674006808876</t>
  </si>
  <si>
    <t>GATCCAGATCTAATTTGGGGTGGCTTTGTCTTCTTCTTTTGCTAATTCCACTAATTGTTTGGG</t>
  </si>
  <si>
    <t>C-14-T;C-43-T</t>
  </si>
  <si>
    <t>-2.5694475250706703</t>
  </si>
  <si>
    <t>0.399969308468434</t>
  </si>
  <si>
    <t>3.7599719968575642</t>
  </si>
  <si>
    <t>GATCCAGATCTAATTTGGGGTGGCTTTGTCTTCTTCTTTTGGCAATTCCACTAATTGTTTGGG</t>
  </si>
  <si>
    <t>C-14-T;C-42-G</t>
  </si>
  <si>
    <t>-0.40502752794478775</t>
  </si>
  <si>
    <t>0.10099345269888034</t>
  </si>
  <si>
    <t>32.74765992496875</t>
  </si>
  <si>
    <t>GATCCAGATCTAATTTGGGGTGGCTTTGTCTTCTTCTTTTGTCAATTCCACTAATTGTTTGGG</t>
  </si>
  <si>
    <t>C-14-T;C-42-T</t>
  </si>
  <si>
    <t>-0.7914724548379175</t>
  </si>
  <si>
    <t>0.14083923455619468</t>
  </si>
  <si>
    <t>22.25099173464567</t>
  </si>
  <si>
    <t>GATCCAGATCTAATTTGGGGTGGCTTTGTCTTCTTCTTTTTCCAATTCCACTAATTGTTTGGG</t>
  </si>
  <si>
    <t>C-14-T;G-41-T</t>
  </si>
  <si>
    <t>-1.0189379026420051</t>
  </si>
  <si>
    <t>0.2024363729754932</t>
  </si>
  <si>
    <t>17.7240262106468</t>
  </si>
  <si>
    <t>GATCCAGATCTAATTTGGGGTGGCTTTGTCTTCTTGTTTTGCCAATTCCACTAATTGTTTGGG</t>
  </si>
  <si>
    <t>C-14-T;C-36-G</t>
  </si>
  <si>
    <t>-0.382371585367163</t>
  </si>
  <si>
    <t>0.10219594574276246</t>
  </si>
  <si>
    <t>33.49805741150207</t>
  </si>
  <si>
    <t>GATCCAGATCTAATTTGGGGTGGCTTTGTCTTCTTTTTTTGCCAATTCCACTAATTGTTTGGG</t>
  </si>
  <si>
    <t>C-14-T;C-36-T</t>
  </si>
  <si>
    <t>-1.2866388747935058</t>
  </si>
  <si>
    <t>0.19259725371233005</t>
  </si>
  <si>
    <t>13.561300161155499</t>
  </si>
  <si>
    <t>GATCCAGATCTAATTTGGGGTGGCTTTGTCTTGTTCTTTTGCCAATTCCACTAATTGTTTGGG</t>
  </si>
  <si>
    <t>C-14-T;C-33-G</t>
  </si>
  <si>
    <t>-1.4787985869088272</t>
  </si>
  <si>
    <t>0.25430723305190756</t>
  </si>
  <si>
    <t>11.190446776022672</t>
  </si>
  <si>
    <t>GATCCAGATCTAATTTGGGGTGGCTTTGTCTTTTTCTTTTGCCAATTCCACTAATTGTTTGGG</t>
  </si>
  <si>
    <t>C-14-T;C-33-T</t>
  </si>
  <si>
    <t>-2.4133655850283</t>
  </si>
  <si>
    <t>0.5091260838119662</t>
  </si>
  <si>
    <t>4.395113913877218</t>
  </si>
  <si>
    <t>GATCCAGATCTAATTTGGGGTGGCTTTGTGTTCTTCTTTTGCCAATTCCACTAATTGTTTGGG</t>
  </si>
  <si>
    <t>C-14-T;C-30-G</t>
  </si>
  <si>
    <t>-0.6302492539599018</t>
  </si>
  <si>
    <t>0.11696732545333485</t>
  </si>
  <si>
    <t>26.143740186479963</t>
  </si>
  <si>
    <t>GATCCAGATCTAATTTGGGGTGGCTTTGTTTTCTTCTTTTGCCAATTCCACTAATTGTTTGGG</t>
  </si>
  <si>
    <t>C-14-T;C-30-T</t>
  </si>
  <si>
    <t>-1.503426256050043</t>
  </si>
  <si>
    <t>0.17915054445555936</t>
  </si>
  <si>
    <t>10.91821809349572</t>
  </si>
  <si>
    <t>GATCCAGATCTAATTTGGGGTGGCTTTTTCTTCTTCTTTTGCCAATTCCACTAATTGTTTGGG</t>
  </si>
  <si>
    <t>C-14-T;G-28-T</t>
  </si>
  <si>
    <t>-1.1496014145850872</t>
  </si>
  <si>
    <t>0.21653685768956055</t>
  </si>
  <si>
    <t>15.55306336543014</t>
  </si>
  <si>
    <t>GATCCAGATCTAATTTGGGGTGGTTTTGTCTTCTTCTTTTGCCAATTCCACTAATTGTTTGGG</t>
  </si>
  <si>
    <t>C-14-T;C-24-T</t>
  </si>
  <si>
    <t>-1.3526164233620657</t>
  </si>
  <si>
    <t>0.18608779518154633</t>
  </si>
  <si>
    <t>12.695436668306877</t>
  </si>
  <si>
    <t>GATCCAGATCTAATTTGGGGTGTCTTTGTCTTCTTCTTTTGCCAATTCCACTAATTGTTTGGG</t>
  </si>
  <si>
    <t>C-14-T;G-23-T</t>
  </si>
  <si>
    <t>-0.3877535006521476</t>
  </si>
  <si>
    <t>0.11594643003816209</t>
  </si>
  <si>
    <t>33.3182579709713</t>
  </si>
  <si>
    <t>GATCCAGATCTAATTTGGGGTTGCTTTGTCTTCTTCTTTTGCCAATTCCACTAATTGTTTGGG</t>
  </si>
  <si>
    <t>C-14-T;G-22-T</t>
  </si>
  <si>
    <t>-0.3818592645875396</t>
  </si>
  <si>
    <t>0.13092715604555286</t>
  </si>
  <si>
    <t>33.51522355930264</t>
  </si>
  <si>
    <t>GATCCAGATCTAATTTGGGTTGGCTTTGTCTTCTTCTTTTGCCAATTCCACTAATTGTTTGGG</t>
  </si>
  <si>
    <t>C-14-T;G-20-T</t>
  </si>
  <si>
    <t>-0.9541160757514731</t>
  </si>
  <si>
    <t>0.22526522675649155</t>
  </si>
  <si>
    <t>18.910984789961926</t>
  </si>
  <si>
    <t>GATCCAGATCTAATTTGGTGTGGCTTTGTCTTCTTCTTTTGCCAATTCCACTAATTGTTTGGG</t>
  </si>
  <si>
    <t>C-14-T;G-19-T</t>
  </si>
  <si>
    <t>0.504066702450296</t>
  </si>
  <si>
    <t>0.07082067335379981</t>
  </si>
  <si>
    <t>81.28209326498055</t>
  </si>
  <si>
    <t>GATCCAGATCTAATTTGTGGTGGCTTTGTCTTCTTCTTTTGCCAATTCCACTAATTGTTTGGG</t>
  </si>
  <si>
    <t>C-14-T;G-18-T</t>
  </si>
  <si>
    <t>0.4432433780086724</t>
  </si>
  <si>
    <t>0.07717488194514505</t>
  </si>
  <si>
    <t>76.48559426275887</t>
  </si>
  <si>
    <t>GATCCAGATCTAATTTTGGGTGGCTTTGTCTTCTTCTTTTGCCAATTCCACTAATTGTTTGGG</t>
  </si>
  <si>
    <t>C-14-T;G-17-T</t>
  </si>
  <si>
    <t>0.3330483458849771</t>
  </si>
  <si>
    <t>0.10590362969893807</t>
  </si>
  <si>
    <t>68.5050442117972</t>
  </si>
  <si>
    <t>GATCCAGATCTACATTGGGGTGGCTTTGTCTTCTTCTTTTGCCAATTCCACTAATTGTTTGGG</t>
  </si>
  <si>
    <t>A-13-C;C-14-A</t>
  </si>
  <si>
    <t>0.4575879116175299</t>
  </si>
  <si>
    <t>0.10631897687580115</t>
  </si>
  <si>
    <t>77.59065125534063</t>
  </si>
  <si>
    <t>GATCCAGATCTACCATGGGGTGGCTTTGTCTTCTTCTTTTGCCAATTCCACTAATTGTTTGGG</t>
  </si>
  <si>
    <t>A-13-C;T-15-A</t>
  </si>
  <si>
    <t>0.28222091200926847</t>
  </si>
  <si>
    <t>0.11128306589926477</t>
  </si>
  <si>
    <t>65.11011716952036</t>
  </si>
  <si>
    <t>GATCCAGATCTACCCTGGGGTGGCTTTGTCTTCTTCTTTTGCCAATTCCACTAATTGTTTGGG</t>
  </si>
  <si>
    <t>A-13-C;T-15-C</t>
  </si>
  <si>
    <t>0.20470586578777228</t>
  </si>
  <si>
    <t>0.111549174206311</t>
  </si>
  <si>
    <t>60.25375539213557</t>
  </si>
  <si>
    <t>GATCCAGATCTACCGTGGGGTGGCTTTGTCTTCTTCTTTTGCCAATTCCACTAATTGTTTGGG</t>
  </si>
  <si>
    <t>A-13-C;T-15-G</t>
  </si>
  <si>
    <t>0.6288514469024149</t>
  </si>
  <si>
    <t>0.09255891705986834</t>
  </si>
  <si>
    <t>92.0848543359479</t>
  </si>
  <si>
    <t>GATCCAGATCTACCTAGGGGTGGCTTTGTCTTCTTCTTTTGCCAATTCCACTAATTGTTTGGG</t>
  </si>
  <si>
    <t>A-13-C;T-16-A</t>
  </si>
  <si>
    <t>0.18793843661258636</t>
  </si>
  <si>
    <t>0.10806888323076716</t>
  </si>
  <si>
    <t>59.25187774507491</t>
  </si>
  <si>
    <t>GATCCAGATCTACCTCGGGGTGGCTTTGTCTTCTTCTTTTGCCAATTCCACTAATTGTTTGGG</t>
  </si>
  <si>
    <t>A-13-C;T-16-C</t>
  </si>
  <si>
    <t>0.7996801582912844</t>
  </si>
  <si>
    <t>0.10312570355849913</t>
  </si>
  <si>
    <t>GATCCAGATCTACCTGGGGGTGGCTTTGTCTTCTTCTTTTGCCAATTCCACTAATTGTTTGGG</t>
  </si>
  <si>
    <t>A-13-C;T-16-G</t>
  </si>
  <si>
    <t>0.21459426828484218</t>
  </si>
  <si>
    <t>0.11948924355948527</t>
  </si>
  <si>
    <t>60.85252433256978</t>
  </si>
  <si>
    <t>GATCCAGATCTACCTTAGGGTGGCTTTGTCTTCTTCTTTTGCCAATTCCACTAATTGTTTGGG</t>
  </si>
  <si>
    <t>A-13-C;G-17-A</t>
  </si>
  <si>
    <t>-0.05020145955531723</t>
  </si>
  <si>
    <t>0.10921269683797963</t>
  </si>
  <si>
    <t>46.69595644870022</t>
  </si>
  <si>
    <t>GATCCAGATCTACCTTCGGGTGGCTTTGTCTTCTTCTTTTGCCAATTCCACTAATTGTTTGGG</t>
  </si>
  <si>
    <t>A-13-C;G-17-C</t>
  </si>
  <si>
    <t>0.7804186771848959</t>
  </si>
  <si>
    <t>0.10762958936967426</t>
  </si>
  <si>
    <t>GATCCAGATCTACCTTGAGGTGGCTTTGTCTTCTTCTTTTGCCAATTCCACTAATTGTTTGGG</t>
  </si>
  <si>
    <t>A-13-C;G-18-A</t>
  </si>
  <si>
    <t>0.45675021457671394</t>
  </si>
  <si>
    <t>0.0826518349692407</t>
  </si>
  <si>
    <t>77.52568101287831</t>
  </si>
  <si>
    <t>GATCCAGATCTACCTTGCGGTGGCTTTGTCTTCTTCTTTTGCCAATTCCACTAATTGTTTGGG</t>
  </si>
  <si>
    <t>A-13-C;G-18-C</t>
  </si>
  <si>
    <t>0.5517473776547523</t>
  </si>
  <si>
    <t>0.14301323528623802</t>
  </si>
  <si>
    <t>85.25155977312798</t>
  </si>
  <si>
    <t>GATCCAGATCTACCTTGGAGTGGCTTTGTCTTCTTCTTTTGCCAATTCCACTAATTGTTTGGG</t>
  </si>
  <si>
    <t>A-13-C;G-19-A</t>
  </si>
  <si>
    <t>0.2922018248403598</t>
  </si>
  <si>
    <t>0.08435155264886113</t>
  </si>
  <si>
    <t>65.76322948009523</t>
  </si>
  <si>
    <t>GATCCAGATCTACCTTGGCGTGGCTTTGTCTTCTTCTTTTGCCAATTCCACTAATTGTTTGGG</t>
  </si>
  <si>
    <t>A-13-C;G-19-C</t>
  </si>
  <si>
    <t>0.8373509542344568</t>
  </si>
  <si>
    <t>0.1008841736212682</t>
  </si>
  <si>
    <t>GATCCAGATCTACCTTGGGATGGCTTTGTCTTCTTCTTTTGCCAATTCCACTAATTGTTTGGG</t>
  </si>
  <si>
    <t>A-13-C;G-20-A</t>
  </si>
  <si>
    <t>0.3761684526434671</t>
  </si>
  <si>
    <t>0.0824638696432212</t>
  </si>
  <si>
    <t>71.52360159318862</t>
  </si>
  <si>
    <t>GATCCAGATCTACCTTGGGCTGGCTTTGTCTTCTTCTTTTGCCAATTCCACTAATTGTTTGGG</t>
  </si>
  <si>
    <t>A-13-C;G-20-C</t>
  </si>
  <si>
    <t>0.5533258206218972</t>
  </si>
  <si>
    <t>0.10234997959808075</t>
  </si>
  <si>
    <t>85.38623075536154</t>
  </si>
  <si>
    <t>GATCCAGATCTACCTTGGGGAGGCTTTGTCTTCTTCTTTTGCCAATTCCACTAATTGTTTGGG</t>
  </si>
  <si>
    <t>A-13-C;T-21-A</t>
  </si>
  <si>
    <t>0.5849377077693563</t>
  </si>
  <si>
    <t>0.08561620444641846</t>
  </si>
  <si>
    <t>88.128567498879</t>
  </si>
  <si>
    <t>GATCCAGATCTACCTTGGGGCGGCTTTGTCTTCTTCTTTTGCCAATTCCACTAATTGTTTGGG</t>
  </si>
  <si>
    <t>A-13-C;T-21-C</t>
  </si>
  <si>
    <t>0.7270328058701686</t>
  </si>
  <si>
    <t>0.08476385329031097</t>
  </si>
  <si>
    <t>GATCCAGATCTACCTTGGGGGGGCTTTGTCTTCTTCTTTTGCCAATTCCACTAATTGTTTGGG</t>
  </si>
  <si>
    <t>A-13-C;T-21-G</t>
  </si>
  <si>
    <t>-1.6234339583737878</t>
  </si>
  <si>
    <t>0.3469691332746522</t>
  </si>
  <si>
    <t>9.683516173792595</t>
  </si>
  <si>
    <t>GATCCAGATCTACCTTGGGGTAGCTTTGTCTTCTTCTTTTGCCAATTCCACTAATTGTTTGGG</t>
  </si>
  <si>
    <t>A-13-C;G-22-A</t>
  </si>
  <si>
    <t>0.3137294301399736</t>
  </si>
  <si>
    <t>0.0922957277554229</t>
  </si>
  <si>
    <t>67.19430285155528</t>
  </si>
  <si>
    <t>GATCCAGATCTACCTTGGGGTCGCTTTGTCTTCTTCTTTTGCCAATTCCACTAATTGTTTGGG</t>
  </si>
  <si>
    <t>A-13-C;G-22-C</t>
  </si>
  <si>
    <t>0.5947536745824034</t>
  </si>
  <si>
    <t>0.09976611264207946</t>
  </si>
  <si>
    <t>88.99789425382716</t>
  </si>
  <si>
    <t>GATCCAGATCTACCTTGGGGTGACTTTGTCTTCTTCTTTTGCCAATTCCACTAATTGTTTGGG</t>
  </si>
  <si>
    <t>A-13-C;G-23-A</t>
  </si>
  <si>
    <t>0.26836471860359945</t>
  </si>
  <si>
    <t>0.07298372370421069</t>
  </si>
  <si>
    <t>64.21416040329325</t>
  </si>
  <si>
    <t>GATCCAGATCTACCTTGGGGTGCCTTTGTCTTCTTCTTTTGCCAATTCCACTAATTGTTTGGG</t>
  </si>
  <si>
    <t>A-13-C;G-23-C</t>
  </si>
  <si>
    <t>0.825179293210645</t>
  </si>
  <si>
    <t>0.09945688872241923</t>
  </si>
  <si>
    <t>GATCCAGATCTACCTTGGGGTGGATTTGTCTTCTTCTTTTGCCAATTCCACTAATTGTTTGGG</t>
  </si>
  <si>
    <t>A-13-C;C-24-A</t>
  </si>
  <si>
    <t>0.05710572794097829</t>
  </si>
  <si>
    <t>0.09703507064962244</t>
  </si>
  <si>
    <t>51.9854963193586</t>
  </si>
  <si>
    <t>GATCCAGATCTACCTTGGGGTGGCATTGTCTTCTTCTTTTGCCAATTCCACTAATTGTTTGGG</t>
  </si>
  <si>
    <t>A-13-C;T-25-A</t>
  </si>
  <si>
    <t>-0.015657339592218197</t>
  </si>
  <si>
    <t>0.10048607233788531</t>
  </si>
  <si>
    <t>48.33721182596915</t>
  </si>
  <si>
    <t>GATCCAGATCTACCTTGGGGTGGCCTTGTCTTCTTCTTTTGCCAATTCCACTAATTGTTTGGG</t>
  </si>
  <si>
    <t>A-13-C;T-25-C</t>
  </si>
  <si>
    <t>0.33703569321498955</t>
  </si>
  <si>
    <t>0.09037113908479866</t>
  </si>
  <si>
    <t>68.77874292020812</t>
  </si>
  <si>
    <t>GATCCAGATCTACCTTGGGGTGGCGTTGTCTTCTTCTTTTGCCAATTCCACTAATTGTTTGGG</t>
  </si>
  <si>
    <t>A-13-C;T-25-G</t>
  </si>
  <si>
    <t>0.47269001127313925</t>
  </si>
  <si>
    <t>0.08569786352030268</t>
  </si>
  <si>
    <t>78.77132589602863</t>
  </si>
  <si>
    <t>GATCCAGATCTACCTTGGGGTGGCTATGTCTTCTTCTTTTGCCAATTCCACTAATTGTTTGGG</t>
  </si>
  <si>
    <t>A-13-C;T-26-A</t>
  </si>
  <si>
    <t>0.5578268646524424</t>
  </si>
  <si>
    <t>0.09086189722256797</t>
  </si>
  <si>
    <t>85.77142417555065</t>
  </si>
  <si>
    <t>GATCCAGATCTACCTTGGGGTGGCTCTGTCTTCTTCTTTTGCCAATTCCACTAATTGTTTGGG</t>
  </si>
  <si>
    <t>A-13-C;T-26-C</t>
  </si>
  <si>
    <t>0.05339912064057256</t>
  </si>
  <si>
    <t>0.13037214621984516</t>
  </si>
  <si>
    <t>51.79316317111613</t>
  </si>
  <si>
    <t>GATCCAGATCTACCTTGGGGTGGCTGTGTCTTCTTCTTTTGCCAATTCCACTAATTGTTTGGG</t>
  </si>
  <si>
    <t>A-13-C;T-26-G</t>
  </si>
  <si>
    <t>0.3287047138284735</t>
  </si>
  <si>
    <t>0.09268093971684523</t>
  </si>
  <si>
    <t>68.2081288181661</t>
  </si>
  <si>
    <t>GATCCAGATCTACCTTGGGGTGGCTTAGTCTTCTTCTTTTGCCAATTCCACTAATTGTTTGGG</t>
  </si>
  <si>
    <t>A-13-C;T-27-A</t>
  </si>
  <si>
    <t>0.38711234536461603</t>
  </si>
  <si>
    <t>0.11084049470913393</t>
  </si>
  <si>
    <t>72.31064703120066</t>
  </si>
  <si>
    <t>GATCCAGATCTACCTTGGGGTGGCTTCGTCTTCTTCTTTTGCCAATTCCACTAATTGTTTGGG</t>
  </si>
  <si>
    <t>A-13-C;T-27-C</t>
  </si>
  <si>
    <t>0.531340887610742</t>
  </si>
  <si>
    <t>0.09327116332205901</t>
  </si>
  <si>
    <t>83.52950497290023</t>
  </si>
  <si>
    <t>GATCCAGATCTACCTTGGGGTGGCTTGGTCTTCTTCTTTTGCCAATTCCACTAATTGTTTGGG</t>
  </si>
  <si>
    <t>A-13-C;T-27-G</t>
  </si>
  <si>
    <t>0.40818326976418307</t>
  </si>
  <si>
    <t>0.10119696320174286</t>
  </si>
  <si>
    <t>73.85046493058333</t>
  </si>
  <si>
    <t>GATCCAGATCTACCTTGGGGTGGCTTTATCTTCTTCTTTTGCCAATTCCACTAATTGTTTGGG</t>
  </si>
  <si>
    <t>A-13-C;G-28-A</t>
  </si>
  <si>
    <t>0.3914743333171331</t>
  </si>
  <si>
    <t>0.10101552476612115</t>
  </si>
  <si>
    <t>72.62675412885291</t>
  </si>
  <si>
    <t>GATCCAGATCTACCTTGGGGTGGCTTTCTCTTCTTCTTTTGCCAATTCCACTAATTGTTTGGG</t>
  </si>
  <si>
    <t>A-13-C;G-28-C</t>
  </si>
  <si>
    <t>-0.12030846425181087</t>
  </si>
  <si>
    <t>0.14471912757198097</t>
  </si>
  <si>
    <t>43.534362576867586</t>
  </si>
  <si>
    <t>GATCCAGATCTACCTTGGGGTGGCTTTGACTTCTTCTTTTGCCAATTCCACTAATTGTTTGGG</t>
  </si>
  <si>
    <t>A-13-C;T-29-A</t>
  </si>
  <si>
    <t>0.44005268087376015</t>
  </si>
  <si>
    <t>0.08514199264921833</t>
  </si>
  <si>
    <t>76.24194081517162</t>
  </si>
  <si>
    <t>GATCCAGATCTACCTTGGGGTGGCTTTGCCTTCTTCTTTTGCCAATTCCACTAATTGTTTGGG</t>
  </si>
  <si>
    <t>A-13-C;T-29-C</t>
  </si>
  <si>
    <t>-0.1515125879734226</t>
  </si>
  <si>
    <t>0.10834417403960112</t>
  </si>
  <si>
    <t>42.19688684296741</t>
  </si>
  <si>
    <t>GATCCAGATCTACCTTGGGGTGGCTTTGGCTTCTTCTTTTGCCAATTCCACTAATTGTTTGGG</t>
  </si>
  <si>
    <t>A-13-C;T-29-G</t>
  </si>
  <si>
    <t>-1.090339195454671</t>
  </si>
  <si>
    <t>0.2420068476506233</t>
  </si>
  <si>
    <t>16.502631274031785</t>
  </si>
  <si>
    <t>GATCCAGATCTACCTTGGGGTGGCTTTGTATTCTTCTTTTGCCAATTCCACTAATTGTTTGGG</t>
  </si>
  <si>
    <t>A-13-C;C-30-A</t>
  </si>
  <si>
    <t>0.050920440884704404</t>
  </si>
  <si>
    <t>0.10486644645549956</t>
  </si>
  <si>
    <t>51.66494347949538</t>
  </si>
  <si>
    <t>GATCCAGATCTACCTTGGGGTGGCTTTGTCATCTTCTTTTGCCAATTCCACTAATTGTTTGGG</t>
  </si>
  <si>
    <t>A-13-C;T-31-A</t>
  </si>
  <si>
    <t>0.051582420300953696</t>
  </si>
  <si>
    <t>0.10568693030526603</t>
  </si>
  <si>
    <t>51.69915593134056</t>
  </si>
  <si>
    <t>GATCCAGATCTACCTTGGGGTGGCTTTGTCCTCTTCTTTTGCCAATTCCACTAATTGTTTGGG</t>
  </si>
  <si>
    <t>A-13-C;T-31-C</t>
  </si>
  <si>
    <t>0.036851333710055334</t>
  </si>
  <si>
    <t>0.10424226842951537</t>
  </si>
  <si>
    <t>50.94315323057247</t>
  </si>
  <si>
    <t>GATCCAGATCTACCTTGGGGTGGCTTTGTCGTCTTCTTTTGCCAATTCCACTAATTGTTTGGG</t>
  </si>
  <si>
    <t>A-13-C;T-31-G</t>
  </si>
  <si>
    <t>0.2432543851271029</t>
  </si>
  <si>
    <t>0.0845439444423175</t>
  </si>
  <si>
    <t>62.62179747211313</t>
  </si>
  <si>
    <t>GATCCAGATCTACCTTGGGGTGGCTTTGTCTACTTCTTTTGCCAATTCCACTAATTGTTTGGG</t>
  </si>
  <si>
    <t>A-13-C;T-32-A</t>
  </si>
  <si>
    <t>0.14965753089651246</t>
  </si>
  <si>
    <t>0.1210300034208633</t>
  </si>
  <si>
    <t>57.02652814942592</t>
  </si>
  <si>
    <t>GATCCAGATCTACCTTGGGGTGGCTTTGTCTCCTTCTTTTGCCAATTCCACTAATTGTTTGGG</t>
  </si>
  <si>
    <t>A-13-C;T-32-C</t>
  </si>
  <si>
    <t>0.2689754295464329</t>
  </si>
  <si>
    <t>0.11026035347718792</t>
  </si>
  <si>
    <t>64.25338867108337</t>
  </si>
  <si>
    <t>GATCCAGATCTACCTTGGGGTGGCTTTGTCTGCTTCTTTTGCCAATTCCACTAATTGTTTGGG</t>
  </si>
  <si>
    <t>A-13-C;T-32-G</t>
  </si>
  <si>
    <t>0.12731517804029044</t>
  </si>
  <si>
    <t>0.09957929748800608</t>
  </si>
  <si>
    <t>55.766549195204725</t>
  </si>
  <si>
    <t>GATCCAGATCTACCTTGGGGTGGCTTTGTCTTATTCTTTTGCCAATTCCACTAATTGTTTGGG</t>
  </si>
  <si>
    <t>A-13-C;C-33-A</t>
  </si>
  <si>
    <t>-0.18133754218342008</t>
  </si>
  <si>
    <t>0.12140124642813958</t>
  </si>
  <si>
    <t>40.956949080472505</t>
  </si>
  <si>
    <t>GATCCAGATCTACCTTGGGGTGGCTTTGTCTTCATCTTTTGCCAATTCCACTAATTGTTTGGG</t>
  </si>
  <si>
    <t>A-13-C;T-34-A</t>
  </si>
  <si>
    <t>0.23384604455706998</t>
  </si>
  <si>
    <t>0.109294063895203</t>
  </si>
  <si>
    <t>62.03539314574498</t>
  </si>
  <si>
    <t>GATCCAGATCTACCTTGGGGTGGCTTTGTCTTCCTCTTTTGCCAATTCCACTAATTGTTTGGG</t>
  </si>
  <si>
    <t>A-13-C;T-34-C</t>
  </si>
  <si>
    <t>0.16704964981896936</t>
  </si>
  <si>
    <t>0.09881642647956745</t>
  </si>
  <si>
    <t>58.02701538592965</t>
  </si>
  <si>
    <t>GATCCAGATCTACCTTGGGGTGGCTTTGTCTTCGTCTTTTGCCAATTCCACTAATTGTTTGGG</t>
  </si>
  <si>
    <t>A-13-C;T-34-G</t>
  </si>
  <si>
    <t>0.8463982948835945</t>
  </si>
  <si>
    <t>0.08402206845635772</t>
  </si>
  <si>
    <t>GATCCAGATCTACCTTGGGGTGGCTTTGTCTTCTACTTTTGCCAATTCCACTAATTGTTTGGG</t>
  </si>
  <si>
    <t>A-13-C;T-35-A</t>
  </si>
  <si>
    <t>0.5671225974477905</t>
  </si>
  <si>
    <t>0.10060955336364338</t>
  </si>
  <si>
    <t>86.57244970773142</t>
  </si>
  <si>
    <t>GATCCAGATCTACCTTGGGGTGGCTTTGTCTTCTCCTTTTGCCAATTCCACTAATTGTTTGGG</t>
  </si>
  <si>
    <t>A-13-C;T-35-C</t>
  </si>
  <si>
    <t>0.26003979412130385</t>
  </si>
  <si>
    <t>0.12157305744539398</t>
  </si>
  <si>
    <t>63.68180136619612</t>
  </si>
  <si>
    <t>GATCCAGATCTACCTTGGGGTGGCTTTGTCTTCTGCTTTTGCCAATTCCACTAATTGTTTGGG</t>
  </si>
  <si>
    <t>A-13-C;T-35-G</t>
  </si>
  <si>
    <t>0.07652837963043024</t>
  </si>
  <si>
    <t>0.12045621662101262</t>
  </si>
  <si>
    <t>53.00506178827428</t>
  </si>
  <si>
    <t>GATCCAGATCTACCTTGGGGTGGCTTTGTCTTCTTATTTTGCCAATTCCACTAATTGTTTGGG</t>
  </si>
  <si>
    <t>A-13-C;C-36-A</t>
  </si>
  <si>
    <t>0.294821056940675</t>
  </si>
  <si>
    <t>0.08953691874238309</t>
  </si>
  <si>
    <t>65.9357044191147</t>
  </si>
  <si>
    <t>GATCCAGATCTACCTTGGGGTGGCTTTGTCTTCTTCATTTGCCAATTCCACTAATTGTTTGGG</t>
  </si>
  <si>
    <t>A-13-C;T-37-A</t>
  </si>
  <si>
    <t>0.6003606728265286</t>
  </si>
  <si>
    <t>0.10602243713382277</t>
  </si>
  <si>
    <t>89.49830688599927</t>
  </si>
  <si>
    <t>GATCCAGATCTACCTTGGGGTGGCTTTGTCTTCTTCCTTTGCCAATTCCACTAATTGTTTGGG</t>
  </si>
  <si>
    <t>A-13-C;T-37-C</t>
  </si>
  <si>
    <t>0.12159455764548438</t>
  </si>
  <si>
    <t>0.11034089884629762</t>
  </si>
  <si>
    <t>55.44844069304441</t>
  </si>
  <si>
    <t>GATCCAGATCTACCTTGGGGTGGCTTTGTCTTCTTCGTTTGCCAATTCCACTAATTGTTTGGG</t>
  </si>
  <si>
    <t>A-13-C;T-37-G</t>
  </si>
  <si>
    <t>0.3272120248231644</t>
  </si>
  <si>
    <t>0.09207101432058966</t>
  </si>
  <si>
    <t>68.10639124437573</t>
  </si>
  <si>
    <t>GATCCAGATCTACCTTGGGGTGGCTTTGTCTTCTTCTATTGCCAATTCCACTAATTGTTTGGG</t>
  </si>
  <si>
    <t>A-13-C;T-38-A</t>
  </si>
  <si>
    <t>0.08648665234157615</t>
  </si>
  <si>
    <t>0.11170887774485955</t>
  </si>
  <si>
    <t>53.5355375761049</t>
  </si>
  <si>
    <t>GATCCAGATCTACCTTGGGGTGGCTTTGTCTTCTTCTCTTGCCAATTCCACTAATTGTTTGGG</t>
  </si>
  <si>
    <t>A-13-C;T-38-C</t>
  </si>
  <si>
    <t>0.47797816657751924</t>
  </si>
  <si>
    <t>0.09352241626349687</t>
  </si>
  <si>
    <t>79.1889842487122</t>
  </si>
  <si>
    <t>GATCCAGATCTACCTTGGGGTGGCTTTGTCTTCTTCTGTTGCCAATTCCACTAATTGTTTGGG</t>
  </si>
  <si>
    <t>A-13-C;T-38-G</t>
  </si>
  <si>
    <t>0.08625242966458574</t>
  </si>
  <si>
    <t>0.09450972786441383</t>
  </si>
  <si>
    <t>53.52299980755188</t>
  </si>
  <si>
    <t>GATCCAGATCTACCTTGGGGTGGCTTTGTCTTCTTCTTATGCCAATTCCACTAATTGTTTGGG</t>
  </si>
  <si>
    <t>A-13-C;T-39-A</t>
  </si>
  <si>
    <t>-0.048958965997282264</t>
  </si>
  <si>
    <t>0.11158444690751804</t>
  </si>
  <si>
    <t>46.7540119330879</t>
  </si>
  <si>
    <t>GATCCAGATCTACCTTGGGGTGGCTTTGTCTTCTTCTTCTGCCAATTCCACTAATTGTTTGGG</t>
  </si>
  <si>
    <t>A-13-C;T-39-C</t>
  </si>
  <si>
    <t>0.4259948892695187</t>
  </si>
  <si>
    <t>0.09655210634920337</t>
  </si>
  <si>
    <t>75.17764584537451</t>
  </si>
  <si>
    <t>GATCCAGATCTACCTTGGGGTGGCTTTGTCTTCTTCTTGTGCCAATTCCACTAATTGTTTGGG</t>
  </si>
  <si>
    <t>A-13-C;T-39-G</t>
  </si>
  <si>
    <t>0.25161758521343924</t>
  </si>
  <si>
    <t>0.09298973102543392</t>
  </si>
  <si>
    <t>63.14771219382216</t>
  </si>
  <si>
    <t>GATCCAGATCTACCTTGGGGTGGCTTTGTCTTCTTCTTTAGCCAATTCCACTAATTGTTTGGG</t>
  </si>
  <si>
    <t>A-13-C;T-40-A</t>
  </si>
  <si>
    <t>0.1750001205631967</t>
  </si>
  <si>
    <t>0.12301125471249358</t>
  </si>
  <si>
    <t>58.4901962874314</t>
  </si>
  <si>
    <t>GATCCAGATCTACCTTGGGGTGGCTTTGTCTTCTTCTTTCGCCAATTCCACTAATTGTTTGGG</t>
  </si>
  <si>
    <t>A-13-C;T-40-C</t>
  </si>
  <si>
    <t>0.47767348833153767</t>
  </si>
  <si>
    <t>0.10424329469145975</t>
  </si>
  <si>
    <t>79.16486076302752</t>
  </si>
  <si>
    <t>GATCCAGATCTACCTTGGGGTGGCTTTGTCTTCTTCTTTGGCCAATTCCACTAATTGTTTGGG</t>
  </si>
  <si>
    <t>A-13-C;T-40-G</t>
  </si>
  <si>
    <t>0.5146093948557977</t>
  </si>
  <si>
    <t>0.0889036475551741</t>
  </si>
  <si>
    <t>82.14355847452045</t>
  </si>
  <si>
    <t>GATCCAGATCTACCTTGGGGTGGCTTTGTCTTCTTCTTTTACCAATTCCACTAATTGTTTGGG</t>
  </si>
  <si>
    <t>A-13-C;G-41-A</t>
  </si>
  <si>
    <t>0.2687162524248729</t>
  </si>
  <si>
    <t>0.08653380694285409</t>
  </si>
  <si>
    <t>64.23673782061007</t>
  </si>
  <si>
    <t>GATCCAGATCTACCTTGGGGTGGCTTTGTCTTCTTCTTTTCCCAATTCCACTAATTGTTTGGG</t>
  </si>
  <si>
    <t>A-13-C;G-41-C</t>
  </si>
  <si>
    <t>0.2053261839891296</t>
  </si>
  <si>
    <t>0.13787903508392965</t>
  </si>
  <si>
    <t>60.29114348836485</t>
  </si>
  <si>
    <t>GATCCAGATCTACCTTGGGGTGGCTTTGTCTTCTTCTTTTGACAATTCCACTAATTGTTTGGG</t>
  </si>
  <si>
    <t>A-13-C;C-42-A</t>
  </si>
  <si>
    <t>0.2972636656997526</t>
  </si>
  <si>
    <t>0.09974837415419245</t>
  </si>
  <si>
    <t>66.09695640584874</t>
  </si>
  <si>
    <t>GATCCAGATCTACCTTGGGGTGGCTTTGTCTTCTTCTTTTGCAAATTCCACTAATTGTTTGGG</t>
  </si>
  <si>
    <t>A-13-C;C-43-A</t>
  </si>
  <si>
    <t>0.14272188989124712</t>
  </si>
  <si>
    <t>0.10478214612778895</t>
  </si>
  <si>
    <t>56.63238103382748</t>
  </si>
  <si>
    <t>GATCCAGATCTACCTTGGGGTGGCTTTGTCTTCTTCTTTTGCCAAATCCACTAATTGTTTGGG</t>
  </si>
  <si>
    <t>A-13-C;T-46-A</t>
  </si>
  <si>
    <t>0.3001742664354495</t>
  </si>
  <si>
    <t>0.11282272295799543</t>
  </si>
  <si>
    <t>66.28961850099593</t>
  </si>
  <si>
    <t>GATCCAGATCTACCTTGGGGTGGCTTTGTCTTCTTCTTTTGCCAACTCCACTAATTGTTTGGG</t>
  </si>
  <si>
    <t>A-13-C;T-46-C</t>
  </si>
  <si>
    <t>0.3216288017274596</t>
  </si>
  <si>
    <t>0.11163735202610188</t>
  </si>
  <si>
    <t>67.72719761416214</t>
  </si>
  <si>
    <t>GATCCAGATCTACCTTGGGGTGGCTTTGTCTTCTTCTTTTGCCAAGTCCACTAATTGTTTGGG</t>
  </si>
  <si>
    <t>A-13-C;T-46-G</t>
  </si>
  <si>
    <t>0.21832862562962574</t>
  </si>
  <si>
    <t>0.09060792025078128</t>
  </si>
  <si>
    <t>61.08019423957502</t>
  </si>
  <si>
    <t>GATCCAGATCTACCTTGGGGTGGCTTTGTCTTCTTCTTTTGCCAATACCACTAATTGTTTGGG</t>
  </si>
  <si>
    <t>A-13-C;T-47-A</t>
  </si>
  <si>
    <t>0.03628917852701802</t>
  </si>
  <si>
    <t>0.12127108477155277</t>
  </si>
  <si>
    <t>50.91452332092366</t>
  </si>
  <si>
    <t>GATCCAGATCTACCTTGGGGTGGCTTTGTCTTCTTCTTTTGCCAATCCCACTAATTGTTTGGG</t>
  </si>
  <si>
    <t>A-13-C;T-47-C</t>
  </si>
  <si>
    <t>-0.056599740219975825</t>
  </si>
  <si>
    <t>0.1455844473514876</t>
  </si>
  <si>
    <t>46.398136397586356</t>
  </si>
  <si>
    <t>GATCCAGATCTACCTTGGGGTGGCTTTGTCTTCTTCTTTTGCCAATGCCACTAATTGTTTGGG</t>
  </si>
  <si>
    <t>A-13-C;T-47-G</t>
  </si>
  <si>
    <t>-0.021292133446129125</t>
  </si>
  <si>
    <t>0.14716904550175128</t>
  </si>
  <si>
    <t>48.06560753758414</t>
  </si>
  <si>
    <t>GATCCAGATCTACCTTGGGGTGGCTTTGTCTTCTTCTTTTGCCAATTACACTAATTGTTTGGG</t>
  </si>
  <si>
    <t>A-13-C;C-48-A</t>
  </si>
  <si>
    <t>-0.05647341610555355</t>
  </si>
  <si>
    <t>0.11812029144687229</t>
  </si>
  <si>
    <t>46.403997971298885</t>
  </si>
  <si>
    <t>GATCCAGATCTACCTTGGGGTGGCTTTGTCTTCTTCTTTTGCCAATTCAACTAATTGTTTGGG</t>
  </si>
  <si>
    <t>A-13-C;C-49-A</t>
  </si>
  <si>
    <t>0.5490627744178467</t>
  </si>
  <si>
    <t>0.08557114461599695</t>
  </si>
  <si>
    <t>85.0230000931091</t>
  </si>
  <si>
    <t>GATCCAGATCTACCTTGGGGTGGCTTTGTCTTCTTCTTTTGCCAATTCCAATAATTGTTTGGG</t>
  </si>
  <si>
    <t>A-13-C;C-51-A</t>
  </si>
  <si>
    <t>0.4836722452514879</t>
  </si>
  <si>
    <t>0.11246434626090979</t>
  </si>
  <si>
    <t>79.64117874889246</t>
  </si>
  <si>
    <t>GATCCAGATCTACCTTGGGGTGGCTTTGTCTTCTTCTTTTGCCAATTCCACAAATTGTTTGGG</t>
  </si>
  <si>
    <t>A-13-C;T-52-A</t>
  </si>
  <si>
    <t>0.5872840150126446</t>
  </si>
  <si>
    <t>0.11429169717531275</t>
  </si>
  <si>
    <t>88.33558696580673</t>
  </si>
  <si>
    <t>GATCCAGATCTACCTTGGGGTGGCTTTGTCTTCTTCTTTTGCCAATTCCACCAATTGTTTGGG</t>
  </si>
  <si>
    <t>A-13-C;T-52-C</t>
  </si>
  <si>
    <t>0.5243905543502715</t>
  </si>
  <si>
    <t>0.08941981368847121</t>
  </si>
  <si>
    <t>82.95095994561508</t>
  </si>
  <si>
    <t>GATCCAGATCTACCTTGGGGTGGCTTTGTCTTCTTCTTTTGCCAATTCCACGAATTGTTTGGG</t>
  </si>
  <si>
    <t>A-13-C;T-52-G</t>
  </si>
  <si>
    <t>0.39563745834566244</t>
  </si>
  <si>
    <t>0.10873037259823404</t>
  </si>
  <si>
    <t>72.92973863028753</t>
  </si>
  <si>
    <t>GATCCAGATCTACCTTGGGGTGGCTTTGTCTTCTTCTTTTGCCAATTCCACTAAATGTTTGGG</t>
  </si>
  <si>
    <t>A-13-C;T-55-A</t>
  </si>
  <si>
    <t>0.9021777660004355</t>
  </si>
  <si>
    <t>0.09304678671007309</t>
  </si>
  <si>
    <t>GATCCAGATCTACCTTGGGGTGGCTTTGTCTTCTTCTTTTGCCAATTCCACTAACTGTTTGGG</t>
  </si>
  <si>
    <t>A-13-C;T-55-C</t>
  </si>
  <si>
    <t>0.5378062768175053</t>
  </si>
  <si>
    <t>0.10137718487302545</t>
  </si>
  <si>
    <t>84.07130532053151</t>
  </si>
  <si>
    <t>GATCCAGATCTACCTTGGGGTGGCTTTGTCTTCTTCTTTTGCCAATTCCACTAAGTGTTTGGG</t>
  </si>
  <si>
    <t>A-13-C;T-55-G</t>
  </si>
  <si>
    <t>0.872691555902593</t>
  </si>
  <si>
    <t>0.11550776860812138</t>
  </si>
  <si>
    <t>GATCCAGATCTACCTTGGGGTGGCTTTGTCTTCTTCTTTTGCCAATTCCACTAATAGTTTGGG</t>
  </si>
  <si>
    <t>A-13-C;T-56-A</t>
  </si>
  <si>
    <t>0.21231347293981306</t>
  </si>
  <si>
    <t>0.13668859642779038</t>
  </si>
  <si>
    <t>60.71389033632357</t>
  </si>
  <si>
    <t>GATCCAGATCTACCTTGGGGTGGCTTTGTCTTCTTCTTTTGCCAATTCCACTAATCGTTTGGG</t>
  </si>
  <si>
    <t>A-13-C;T-56-C</t>
  </si>
  <si>
    <t>0.40020618286119447</t>
  </si>
  <si>
    <t>0.1095940665602385</t>
  </si>
  <si>
    <t>73.26369681565438</t>
  </si>
  <si>
    <t>GATCCAGATCTACCTTGGGGTGGCTTTGTCTTCTTCTTTTGCCAATTCCACTAATGGTTTGGG</t>
  </si>
  <si>
    <t>A-13-C;T-56-G</t>
  </si>
  <si>
    <t>0.1750405145974599</t>
  </si>
  <si>
    <t>0.12429476768198593</t>
  </si>
  <si>
    <t>58.49255899014352</t>
  </si>
  <si>
    <t>GATCCAGATCTACCTTGGGGTGGCTTTGTCTTCTTCTTTTGCCAATTCCACTAATTATTTGGG</t>
  </si>
  <si>
    <t>A-13-C;G-57-A</t>
  </si>
  <si>
    <t>0.8727105464168252</t>
  </si>
  <si>
    <t>0.0837551939799925</t>
  </si>
  <si>
    <t>GATCCAGATCTACCTTGGGGTGGCTTTGTCTTCTTCTTTTGCCAATTCCACTAATTCTTTGGG</t>
  </si>
  <si>
    <t>A-13-C;G-57-C</t>
  </si>
  <si>
    <t>0.7337415434014016</t>
  </si>
  <si>
    <t>0.13403385428156453</t>
  </si>
  <si>
    <t>GATCCAGATCTACCTTGGGGTGGCTTTGTCTTCTTCTTTTGCCAATTCCACTAATTGATTGGG</t>
  </si>
  <si>
    <t>A-13-C;T-58-A</t>
  </si>
  <si>
    <t>0.2750608147762933</t>
  </si>
  <si>
    <t>0.10298236235640885</t>
  </si>
  <si>
    <t>64.64558742339634</t>
  </si>
  <si>
    <t>GATCCAGATCTACCTTGGGGTGGCTTTGTCTTCTTCTTTTGCCAATTCCACTAATTGCTTGGG</t>
  </si>
  <si>
    <t>A-13-C;T-58-C</t>
  </si>
  <si>
    <t>0.22487166459063584</t>
  </si>
  <si>
    <t>0.09443430040906751</t>
  </si>
  <si>
    <t>61.481154649552145</t>
  </si>
  <si>
    <t>GATCCAGATCTACCTTGGGGTGGCTTTGTCTTCTTCTTTTGCCAATTCCACTAATTGGTTGGG</t>
  </si>
  <si>
    <t>A-13-C;T-58-G</t>
  </si>
  <si>
    <t>0.2345155610441816</t>
  </si>
  <si>
    <t>0.12405104381291514</t>
  </si>
  <si>
    <t>62.07694077109862</t>
  </si>
  <si>
    <t>GATCCAGATCTACCTTGGGGTGGCTTTGTCTTCTTCTTTTGCCAATTCCACTAATTGTATGGG</t>
  </si>
  <si>
    <t>A-13-C;T-59-A</t>
  </si>
  <si>
    <t>0.3674606755958257</t>
  </si>
  <si>
    <t>0.11062068405773136</t>
  </si>
  <si>
    <t>70.90349381532913</t>
  </si>
  <si>
    <t>GATCCAGATCTACCTTGGGGTGGCTTTGTCTTCTTCTTTTGCCAATTCCACTAATTGTCTGGG</t>
  </si>
  <si>
    <t>A-13-C;T-59-C</t>
  </si>
  <si>
    <t>0.5256354404434551</t>
  </si>
  <si>
    <t>0.09045130657122227</t>
  </si>
  <si>
    <t>83.0542887450159</t>
  </si>
  <si>
    <t>GATCCAGATCTACCTTGGGGTGGCTTTGTCTTCTTCTTTTGCCAATTCCACTAATTGTGTGGG</t>
  </si>
  <si>
    <t>A-13-C;T-59-G</t>
  </si>
  <si>
    <t>0.2784956924840416</t>
  </si>
  <si>
    <t>0.1278289798170458</t>
  </si>
  <si>
    <t>64.8680189043146</t>
  </si>
  <si>
    <t>GATCCAGATCTACCTTGGGGTGGCTTTGTCTTCTTCTTTTGCCAATTCCACTAATTGTTAGGG</t>
  </si>
  <si>
    <t>A-13-C;T-60-A</t>
  </si>
  <si>
    <t>-0.542429048262911</t>
  </si>
  <si>
    <t>0.13536696877233068</t>
  </si>
  <si>
    <t>28.54352132512883</t>
  </si>
  <si>
    <t>GATCCAGATCTACCTTGGGGTGGCTTTGTCTTCTTCTTTTGCCAATTCCACTAATTGTTCGGG</t>
  </si>
  <si>
    <t>A-13-C;T-60-C</t>
  </si>
  <si>
    <t>0.4750859652060446</t>
  </si>
  <si>
    <t>0.0826401070716735</t>
  </si>
  <si>
    <t>78.96028464193998</t>
  </si>
  <si>
    <t>GATCCAGATCTACCTTGGGGTGGCTTTGTCTTCTTCTTTTGCCAATTCCACTAATTGTTGGGG</t>
  </si>
  <si>
    <t>A-13-C;T-60-G</t>
  </si>
  <si>
    <t>-0.33760667909283326</t>
  </si>
  <si>
    <t>0.11223991924790175</t>
  </si>
  <si>
    <t>35.031664612543196</t>
  </si>
  <si>
    <t>GATCCAGATCTACCTTGGGGTGGCTTTGTCTTCTTCTTTTGCCAATTCCACTAATTGTTTAGG</t>
  </si>
  <si>
    <t>A-13-C;G-61-A</t>
  </si>
  <si>
    <t>0.12470630001562172</t>
  </si>
  <si>
    <t>0.08037778281618835</t>
  </si>
  <si>
    <t>55.62125068595307</t>
  </si>
  <si>
    <t>GATCCAGATCTACCTTGGGGTGGCTTTGTCTTCTTCTTTTGCCAATTCCACTAATTGTTTCGG</t>
  </si>
  <si>
    <t>A-13-C;G-61-C</t>
  </si>
  <si>
    <t>0.27145830684309497</t>
  </si>
  <si>
    <t>0.12989328357347985</t>
  </si>
  <si>
    <t>64.41312016584158</t>
  </si>
  <si>
    <t>GATCCAGATCTACCTTGGGGTGGCTTTGTCTTCTTCTTTTGCCAATTCCACTAATTGTTTGAG</t>
  </si>
  <si>
    <t>A-13-C;G-62-A</t>
  </si>
  <si>
    <t>0.3150588901580901</t>
  </si>
  <si>
    <t>0.0797396783066582</t>
  </si>
  <si>
    <t>67.28369439871922</t>
  </si>
  <si>
    <t>GATCCAGATCTACCTTGGGGTGGCTTTGTCTTCTTCTTTTGCCAATTCCACTAATTGTTTGCG</t>
  </si>
  <si>
    <t>A-13-C;G-62-C</t>
  </si>
  <si>
    <t>0.5531432043296243</t>
  </si>
  <si>
    <t>0.10731747094263497</t>
  </si>
  <si>
    <t>85.37063926216351</t>
  </si>
  <si>
    <t>GATCCAGATCTACCTTGGGGTGGCTTTGTCTTCTTCTTTTGCCAATTCCACTAATTGTTTGGA</t>
  </si>
  <si>
    <t>A-13-C;G-63-A</t>
  </si>
  <si>
    <t>-2.317298337379043</t>
  </si>
  <si>
    <t>0.32789366099296285</t>
  </si>
  <si>
    <t>4.838286830462461</t>
  </si>
  <si>
    <t>GATCCAGATCTACCTTGGGGTGGCTTTGTCTTCTTCTTTTGCCAATTCCACTAATTGTTTGGG</t>
  </si>
  <si>
    <t>A-13-C</t>
  </si>
  <si>
    <t>0.2727080427104507</t>
  </si>
  <si>
    <t>0.017615818325957554</t>
  </si>
  <si>
    <t>64.49366987488756</t>
  </si>
  <si>
    <t>GATCCAGATCTACCTTGGGGTGGCTTTGTCTTCTTCTTTTGCCAATTCCACTAATTGTTTGTG</t>
  </si>
  <si>
    <t>A-13-C;G-62-T</t>
  </si>
  <si>
    <t>0.32057385786588827</t>
  </si>
  <si>
    <t>0.11162138036347442</t>
  </si>
  <si>
    <t>67.65578689654954</t>
  </si>
  <si>
    <t>GATCCAGATCTACCTTGGGGTGGCTTTGTCTTCTTCTTTTGCCAATTCCACTAATTGTTTTGG</t>
  </si>
  <si>
    <t>A-13-C;G-61-T</t>
  </si>
  <si>
    <t>0.2965855353688835</t>
  </si>
  <si>
    <t>0.10010289347260092</t>
  </si>
  <si>
    <t>66.05214924919488</t>
  </si>
  <si>
    <t>GATCCAGATCTACCTTGGGGTGGCTTTGTCTTCTTCTTTTGCCAATTCCACTAATTTTTTGGG</t>
  </si>
  <si>
    <t>A-13-C;G-57-T</t>
  </si>
  <si>
    <t>1.1554873027054646</t>
  </si>
  <si>
    <t>0.0998114726667982</t>
  </si>
  <si>
    <t>GATCCAGATCTACCTTGGGGTGGCTTTGTCTTCTTCTTTTGCCAATTCCACTACTTGTTTGGG</t>
  </si>
  <si>
    <t>A-13-C;A-54-C</t>
  </si>
  <si>
    <t>0.3749835268844707</t>
  </si>
  <si>
    <t>0.11199956438697173</t>
  </si>
  <si>
    <t>71.43890162678089</t>
  </si>
  <si>
    <t>GATCCAGATCTACCTTGGGGTGGCTTTGTCTTCTTCTTTTGCCAATTCCACTAGTTGTTTGGG</t>
  </si>
  <si>
    <t>A-13-C;A-54-G</t>
  </si>
  <si>
    <t>0.33620135692185704</t>
  </si>
  <si>
    <t>0.1192873877033694</t>
  </si>
  <si>
    <t>68.72138225116522</t>
  </si>
  <si>
    <t>GATCCAGATCTACCTTGGGGTGGCTTTGTCTTCTTCTTTTGCCAATTCCACTATTTGTTTGGG</t>
  </si>
  <si>
    <t>A-13-C;A-54-T</t>
  </si>
  <si>
    <t>0.6973054395647452</t>
  </si>
  <si>
    <t>0.10712253856610165</t>
  </si>
  <si>
    <t>98.60919120616593</t>
  </si>
  <si>
    <t>GATCCAGATCTACCTTGGGGTGGCTTTGTCTTCTTCTTTTGCCAATTCCACTCATTGTTTGGG</t>
  </si>
  <si>
    <t>A-13-C;A-53-C</t>
  </si>
  <si>
    <t>0.1750573104884276</t>
  </si>
  <si>
    <t>0.09236853680688267</t>
  </si>
  <si>
    <t>58.49354143303722</t>
  </si>
  <si>
    <t>GATCCAGATCTACCTTGGGGTGGCTTTGTCTTCTTCTTTTGCCAATTCCACTGATTGTTTGGG</t>
  </si>
  <si>
    <t>A-13-C;A-53-G</t>
  </si>
  <si>
    <t>0.4168559147025168</t>
  </si>
  <si>
    <t>0.10016747943147883</t>
  </si>
  <si>
    <t>74.49372916068253</t>
  </si>
  <si>
    <t>GATCCAGATCTACCTTGGGGTGGCTTTGTCTTCTTCTTTTGCCAATTCCACTTATTGTTTGGG</t>
  </si>
  <si>
    <t>A-13-C;A-53-T</t>
  </si>
  <si>
    <t>0.23511734964386694</t>
  </si>
  <si>
    <t>0.12084005797703007</t>
  </si>
  <si>
    <t>62.11430920918028</t>
  </si>
  <si>
    <t>GATCCAGATCTACCTTGGGGTGGCTTTGTCTTCTTCTTTTGCCAATTCCAGTAATTGTTTGGG</t>
  </si>
  <si>
    <t>A-13-C;C-51-G</t>
  </si>
  <si>
    <t>0.44838054996718</t>
  </si>
  <si>
    <t>0.10644381222412766</t>
  </si>
  <si>
    <t>76.87952489118797</t>
  </si>
  <si>
    <t>GATCCAGATCTACCTTGGGGTGGCTTTGTCTTCTTCTTTTGCCAATTCCATTAATTGTTTGGG</t>
  </si>
  <si>
    <t>A-13-C;C-51-T</t>
  </si>
  <si>
    <t>0.25739592550942136</t>
  </si>
  <si>
    <t>0.10246622876037721</t>
  </si>
  <si>
    <t>63.513657423606354</t>
  </si>
  <si>
    <t>GATCCAGATCTACCTTGGGGTGGCTTTGTCTTCTTCTTTTGCCAATTCCCCTAATTGTTTGGG</t>
  </si>
  <si>
    <t>A-13-C;A-50-C</t>
  </si>
  <si>
    <t>-0.5351707597692499</t>
  </si>
  <si>
    <t>0.21666229562589318</t>
  </si>
  <si>
    <t>28.751452135572908</t>
  </si>
  <si>
    <t>GATCCAGATCTACCTTGGGGTGGCTTTGTCTTCTTCTTTTGCCAATTCCGCTAATTGTTTGGG</t>
  </si>
  <si>
    <t>A-13-C;A-50-G</t>
  </si>
  <si>
    <t>0.42212050628671105</t>
  </si>
  <si>
    <t>0.08882398863453371</t>
  </si>
  <si>
    <t>74.88694236557319</t>
  </si>
  <si>
    <t>GATCCAGATCTACCTTGGGGTGGCTTTGTCTTCTTCTTTTGCCAATTCCTCTAATTGTTTGGG</t>
  </si>
  <si>
    <t>A-13-C;A-50-T</t>
  </si>
  <si>
    <t>0.16758195919261798</t>
  </si>
  <si>
    <t>0.11216524613914554</t>
  </si>
  <si>
    <t>58.0579119326756</t>
  </si>
  <si>
    <t>GATCCAGATCTACCTTGGGGTGGCTTTGTCTTCTTCTTTTGCCAATTCGACTAATTGTTTGGG</t>
  </si>
  <si>
    <t>A-13-C;C-49-G</t>
  </si>
  <si>
    <t>0.32930776078863444</t>
  </si>
  <si>
    <t>0.08269363207799757</t>
  </si>
  <si>
    <t>68.24927392787791</t>
  </si>
  <si>
    <t>GATCCAGATCTACCTTGGGGTGGCTTTGTCTTCTTCTTTTGCCAATTCTACTAATTGTTTGGG</t>
  </si>
  <si>
    <t>A-13-C;C-49-T</t>
  </si>
  <si>
    <t>0.41528131453660655</t>
  </si>
  <si>
    <t>0.0873080817850972</t>
  </si>
  <si>
    <t>74.37652362253303</t>
  </si>
  <si>
    <t>GATCCAGATCTACCTTGGGGTGGCTTTGTCTTCTTCTTTTGCCAATTGCACTAATTGTTTGGG</t>
  </si>
  <si>
    <t>A-13-C;C-48-G</t>
  </si>
  <si>
    <t>0.12071791313502961</t>
  </si>
  <si>
    <t>0.09826390341109102</t>
  </si>
  <si>
    <t>55.39985342189147</t>
  </si>
  <si>
    <t>GATCCAGATCTACCTTGGGGTGGCTTTGTCTTCTTCTTTTGCCAATTTCACTAATTGTTTGGG</t>
  </si>
  <si>
    <t>A-13-C;C-48-T</t>
  </si>
  <si>
    <t>-0.26798371100954615</t>
  </si>
  <si>
    <t>0.10812837156213076</t>
  </si>
  <si>
    <t>37.5575838222924</t>
  </si>
  <si>
    <t>GATCCAGATCTACCTTGGGGTGGCTTTGTCTTCTTCTTTTGCCACTTCCACTAATTGTTTGGG</t>
  </si>
  <si>
    <t>A-13-C;A-45-C</t>
  </si>
  <si>
    <t>-0.8527039060154333</t>
  </si>
  <si>
    <t>0.18837323283611346</t>
  </si>
  <si>
    <t>20.92940543585203</t>
  </si>
  <si>
    <t>GATCCAGATCTACCTTGGGGTGGCTTTGTCTTCTTCTTTTGCCAGTTCCACTAATTGTTTGGG</t>
  </si>
  <si>
    <t>A-13-C;A-45-G</t>
  </si>
  <si>
    <t>0.39524934149733304</t>
  </si>
  <si>
    <t>0.09329560511403769</t>
  </si>
  <si>
    <t>72.90143886214452</t>
  </si>
  <si>
    <t>GATCCAGATCTACCTTGGGGTGGCTTTGTCTTCTTCTTTTGCCATTTCCACTAATTGTTTGGG</t>
  </si>
  <si>
    <t>A-13-C;A-45-T</t>
  </si>
  <si>
    <t>0.2846353406335094</t>
  </si>
  <si>
    <t>0.10186092059313948</t>
  </si>
  <si>
    <t>65.26751083156353</t>
  </si>
  <si>
    <t>GATCCAGATCTACCTTGGGGTGGCTTTGTCTTCTTCTTTTGCCCATTCCACTAATTGTTTGGG</t>
  </si>
  <si>
    <t>A-13-C;A-44-C</t>
  </si>
  <si>
    <t>0.24020815437958287</t>
  </si>
  <si>
    <t>0.09673879163318755</t>
  </si>
  <si>
    <t>62.4313272825519</t>
  </si>
  <si>
    <t>GATCCAGATCTACCTTGGGGTGGCTTTGTCTTCTTCTTTTGCCGATTCCACTAATTGTTTGGG</t>
  </si>
  <si>
    <t>A-13-C;A-44-G</t>
  </si>
  <si>
    <t>0.47118443922174325</t>
  </si>
  <si>
    <t>0.10641300402336581</t>
  </si>
  <si>
    <t>78.65281922186182</t>
  </si>
  <si>
    <t>GATCCAGATCTACCTTGGGGTGGCTTTGTCTTCTTCTTTTGCCTATTCCACTAATTGTTTGGG</t>
  </si>
  <si>
    <t>A-13-C;A-44-T</t>
  </si>
  <si>
    <t>0.01741483378886083</t>
  </si>
  <si>
    <t>0.105193165888255</t>
  </si>
  <si>
    <t>49.962557184706725</t>
  </si>
  <si>
    <t>GATCCAGATCTACCTTGGGGTGGCTTTGTCTTCTTCTTTTGCGAATTCCACTAATTGTTTGGG</t>
  </si>
  <si>
    <t>A-13-C;C-43-G</t>
  </si>
  <si>
    <t>0.5030910871168702</t>
  </si>
  <si>
    <t>0.08721868222040678</t>
  </si>
  <si>
    <t>81.20283187905693</t>
  </si>
  <si>
    <t>GATCCAGATCTACCTTGGGGTGGCTTTGTCTTCTTCTTTTGCTAATTCCACTAATTGTTTGGG</t>
  </si>
  <si>
    <t>A-13-C;C-43-T</t>
  </si>
  <si>
    <t>-0.17232072210700689</t>
  </si>
  <si>
    <t>0.1311097174638065</t>
  </si>
  <si>
    <t>41.327920499055296</t>
  </si>
  <si>
    <t>GATCCAGATCTACCTTGGGGTGGCTTTGTCTTCTTCTTTTGGCAATTCCACTAATTGTTTGGG</t>
  </si>
  <si>
    <t>A-13-C;C-42-G</t>
  </si>
  <si>
    <t>0.3233499622800993</t>
  </si>
  <si>
    <t>0.10741408660596091</t>
  </si>
  <si>
    <t>67.84386736992532</t>
  </si>
  <si>
    <t>GATCCAGATCTACCTTGGGGTGGCTTTGTCTTCTTCTTTTGTCAATTCCACTAATTGTTTGGG</t>
  </si>
  <si>
    <t>A-13-C;C-42-T</t>
  </si>
  <si>
    <t>-0.06028673792082185</t>
  </si>
  <si>
    <t>0.11293104711584438</t>
  </si>
  <si>
    <t>46.22738155515669</t>
  </si>
  <si>
    <t>GATCCAGATCTACCTTGGGGTGGCTTTGTCTTCTTCTTTTTCCAATTCCACTAATTGTTTGGG</t>
  </si>
  <si>
    <t>A-13-C;G-41-T</t>
  </si>
  <si>
    <t>-0.4092950220890332</t>
  </si>
  <si>
    <t>0.13589140688361032</t>
  </si>
  <si>
    <t>32.60820724638272</t>
  </si>
  <si>
    <t>GATCCAGATCTACCTTGGGGTGGCTTTGTCTTCTTGTTTTGCCAATTCCACTAATTGTTTGGG</t>
  </si>
  <si>
    <t>A-13-C;C-36-G</t>
  </si>
  <si>
    <t>0.3200184968430858</t>
  </si>
  <si>
    <t>0.08930843555594709</t>
  </si>
  <si>
    <t>67.61822394100632</t>
  </si>
  <si>
    <t>GATCCAGATCTACCTTGGGGTGGCTTTGTCTTCTTTTTTTGCCAATTCCACTAATTGTTTGGG</t>
  </si>
  <si>
    <t>A-13-C;C-36-T</t>
  </si>
  <si>
    <t>0.4436796808464095</t>
  </si>
  <si>
    <t>0.11203328894973</t>
  </si>
  <si>
    <t>76.5189724255458</t>
  </si>
  <si>
    <t>GATCCAGATCTACCTTGGGGTGGCTTTGTCTTGTTCTTTTGCCAATTCCACTAATTGTTTGGG</t>
  </si>
  <si>
    <t>A-13-C;C-33-G</t>
  </si>
  <si>
    <t>0.09725819087589221</t>
  </si>
  <si>
    <t>0.1031209789852791</t>
  </si>
  <si>
    <t>54.11531462169636</t>
  </si>
  <si>
    <t>GATCCAGATCTACCTTGGGGTGGCTTTGTCTTTTTCTTTTGCCAATTCCACTAATTGTTTGGG</t>
  </si>
  <si>
    <t>A-13-C;C-33-T</t>
  </si>
  <si>
    <t>-0.8711435528058169</t>
  </si>
  <si>
    <t>0.19540542199859565</t>
  </si>
  <si>
    <t>20.547011036018162</t>
  </si>
  <si>
    <t>GATCCAGATCTACCTTGGGGTGGCTTTGTGTTCTTCTTTTGCCAATTCCACTAATTGTTTGGG</t>
  </si>
  <si>
    <t>A-13-C;C-30-G</t>
  </si>
  <si>
    <t>-0.017632975772101364</t>
  </si>
  <si>
    <t>0.11002603518135438</t>
  </si>
  <si>
    <t>48.24180935277069</t>
  </si>
  <si>
    <t>GATCCAGATCTACCTTGGGGTGGCTTTGTTTTCTTCTTTTGCCAATTCCACTAATTGTTTGGG</t>
  </si>
  <si>
    <t>A-13-C;C-30-T</t>
  </si>
  <si>
    <t>0.3664720417173709</t>
  </si>
  <si>
    <t>0.08802325855541494</t>
  </si>
  <si>
    <t>70.8334308582556</t>
  </si>
  <si>
    <t>GATCCAGATCTACCTTGGGGTGGCTTTTTCTTCTTCTTTTGCCAATTCCACTAATTGTTTGGG</t>
  </si>
  <si>
    <t>A-13-C;G-28-T</t>
  </si>
  <si>
    <t>0.27272838069730854</t>
  </si>
  <si>
    <t>0.12740425577168404</t>
  </si>
  <si>
    <t>64.49498155963636</t>
  </si>
  <si>
    <t>GATCCAGATCTACCTTGGGGTGGGTTTGTCTTCTTCTTTTGCCAATTCCACTAATTGTTTGGG</t>
  </si>
  <si>
    <t>A-13-C;C-24-G</t>
  </si>
  <si>
    <t>-1.9495450608428553</t>
  </si>
  <si>
    <t>0.49892736243461644</t>
  </si>
  <si>
    <t>6.988835686785858</t>
  </si>
  <si>
    <t>GATCCAGATCTACCTTGGGGTGGTTTTGTCTTCTTCTTTTGCCAATTCCACTAATTGTTTGGG</t>
  </si>
  <si>
    <t>A-13-C;C-24-T</t>
  </si>
  <si>
    <t>0.09448474567597176</t>
  </si>
  <si>
    <t>0.10675316026395289</t>
  </si>
  <si>
    <t>53.96543669729335</t>
  </si>
  <si>
    <t>GATCCAGATCTACCTTGGGGTGTCTTTGTCTTCTTCTTTTGCCAATTCCACTAATTGTTTGGG</t>
  </si>
  <si>
    <t>A-13-C;G-23-T</t>
  </si>
  <si>
    <t>0.3631651218772048</t>
  </si>
  <si>
    <t>0.09648947350724799</t>
  </si>
  <si>
    <t>70.59957726106657</t>
  </si>
  <si>
    <t>GATCCAGATCTACCTTGGGGTTGCTTTGTCTTCTTCTTTTGCCAATTCCACTAATTGTTTGGG</t>
  </si>
  <si>
    <t>A-13-C;G-22-T</t>
  </si>
  <si>
    <t>0.7584682749729449</t>
  </si>
  <si>
    <t>0.12422018111370627</t>
  </si>
  <si>
    <t>GATCCAGATCTACCTTGGGTTGGCTTTGTCTTCTTCTTTTGCCAATTCCACTAATTGTTTGGG</t>
  </si>
  <si>
    <t>A-13-C;G-20-T</t>
  </si>
  <si>
    <t>-0.3211630307614074</t>
  </si>
  <si>
    <t>0.12351700847083572</t>
  </si>
  <si>
    <t>35.61247522136676</t>
  </si>
  <si>
    <t>GATCCAGATCTACCTTGGTGTGGCTTTGTCTTCTTCTTTTGCCAATTCCACTAATTGTTTGGG</t>
  </si>
  <si>
    <t>A-13-C;G-19-T</t>
  </si>
  <si>
    <t>0.6281755616732257</t>
  </si>
  <si>
    <t>0.08309436952722316</t>
  </si>
  <si>
    <t>92.02263657147272</t>
  </si>
  <si>
    <t>GATCCAGATCTACCTTGTGGTGGCTTTGTCTTCTTCTTTTGCCAATTCCACTAATTGTTTGGG</t>
  </si>
  <si>
    <t>A-13-C;G-18-T</t>
  </si>
  <si>
    <t>0.33727541448697074</t>
  </si>
  <si>
    <t>0.09692071607235686</t>
  </si>
  <si>
    <t>68.79523262433368</t>
  </si>
  <si>
    <t>GATCCAGATCTACCTTTGGGTGGCTTTGTCTTCTTCTTTTGCCAATTCCACTAATTGTTTGGG</t>
  </si>
  <si>
    <t>A-13-C;G-17-T</t>
  </si>
  <si>
    <t>0.034587083301751476</t>
  </si>
  <si>
    <t>0.09403140318821311</t>
  </si>
  <si>
    <t>50.827935665004865</t>
  </si>
  <si>
    <t>GATCCAGATCTACGTTGGGGTGGCTTTGTCTTCTTCTTTTGCCAATTCCACTAATTGTTTGGG</t>
  </si>
  <si>
    <t>A-13-C;C-14-G</t>
  </si>
  <si>
    <t>0.37302848229889296</t>
  </si>
  <si>
    <t>0.0906372758693325</t>
  </si>
  <si>
    <t>71.29937182688829</t>
  </si>
  <si>
    <t>GATCCAGATCTACTTTGGGGTGGCTTTGTCTTCTTCTTTTGCCAATTCCACTAATTGTTTGGG</t>
  </si>
  <si>
    <t>A-13-C;C-14-T</t>
  </si>
  <si>
    <t>0.37294367889637225</t>
  </si>
  <si>
    <t>0.07899632223455813</t>
  </si>
  <si>
    <t>71.29332565393143</t>
  </si>
  <si>
    <t>GATCCAGATCTAGATTGGGGTGGCTTTGTCTTCTTCTTTTGCCAATTCCACTAATTGTTTGGG</t>
  </si>
  <si>
    <t>A-13-G;C-14-A</t>
  </si>
  <si>
    <t>-0.3053337262565714</t>
  </si>
  <si>
    <t>0.13381342585180123</t>
  </si>
  <si>
    <t>36.180681224320196</t>
  </si>
  <si>
    <t>GATCCAGATCTAGCATGGGGTGGCTTTGTCTTCTTCTTTTGCCAATTCCACTAATTGTTTGGG</t>
  </si>
  <si>
    <t>A-13-G;T-15-A</t>
  </si>
  <si>
    <t>-0.21851457048195846</t>
  </si>
  <si>
    <t>0.12600889661901754</t>
  </si>
  <si>
    <t>39.46224785257332</t>
  </si>
  <si>
    <t>GATCCAGATCTAGCCTGGGGTGGCTTTGTCTTCTTCTTTTGCCAATTCCACTAATTGTTTGGG</t>
  </si>
  <si>
    <t>A-13-G;T-15-C</t>
  </si>
  <si>
    <t>0.45725155260376404</t>
  </si>
  <si>
    <t>0.09933681288905678</t>
  </si>
  <si>
    <t>77.5645573291166</t>
  </si>
  <si>
    <t>GATCCAGATCTAGCGTGGGGTGGCTTTGTCTTCTTCTTTTGCCAATTCCACTAATTGTTTGGG</t>
  </si>
  <si>
    <t>A-13-G;T-15-G</t>
  </si>
  <si>
    <t>-0.22299087144161883</t>
  </si>
  <si>
    <t>0.1237542688614826</t>
  </si>
  <si>
    <t>39.28599772324954</t>
  </si>
  <si>
    <t>GATCCAGATCTAGCTAGGGGTGGCTTTGTCTTCTTCTTTTGCCAATTCCACTAATTGTTTGGG</t>
  </si>
  <si>
    <t>A-13-G;T-16-A</t>
  </si>
  <si>
    <t>-1.0621089973568458</t>
  </si>
  <si>
    <t>0.23833926347104312</t>
  </si>
  <si>
    <t>16.97514197947456</t>
  </si>
  <si>
    <t>GATCCAGATCTAGCTCGGGGTGGCTTTGTCTTCTTCTTTTGCCAATTCCACTAATTGTTTGGG</t>
  </si>
  <si>
    <t>A-13-G;T-16-C</t>
  </si>
  <si>
    <t>0.43291152451644943</t>
  </si>
  <si>
    <t>0.10250841175214838</t>
  </si>
  <si>
    <t>75.69942459691241</t>
  </si>
  <si>
    <t>GATCCAGATCTAGCTGGGGGTGGCTTTGTCTTCTTCTTTTGCCAATTCCACTAATTGTTTGGG</t>
  </si>
  <si>
    <t>A-13-G;T-16-G</t>
  </si>
  <si>
    <t>-0.28933425486660924</t>
  </si>
  <si>
    <t>0.1267712507843055</t>
  </si>
  <si>
    <t>36.764208615630615</t>
  </si>
  <si>
    <t>GATCCAGATCTAGCTTAGGGTGGCTTTGTCTTCTTCTTTTGCCAATTCCACTAATTGTTTGGG</t>
  </si>
  <si>
    <t>A-13-G;G-17-A</t>
  </si>
  <si>
    <t>-2.106452846494534</t>
  </si>
  <si>
    <t>0.39683649450393466</t>
  </si>
  <si>
    <t>5.9739370852221185</t>
  </si>
  <si>
    <t>GATCCAGATCTAGCTTCGGGTGGCTTTGTCTTCTTCTTTTGCCAATTCCACTAATTGTTTGGG</t>
  </si>
  <si>
    <t>A-13-G;G-17-C</t>
  </si>
  <si>
    <t>0.6738579032892751</t>
  </si>
  <si>
    <t>0.08722632231517029</t>
  </si>
  <si>
    <t>96.32394501368279</t>
  </si>
  <si>
    <t>GATCCAGATCTAGCTTGAGGTGGCTTTGTCTTCTTCTTTTGCCAATTCCACTAATTGTTTGGG</t>
  </si>
  <si>
    <t>A-13-G;G-18-A</t>
  </si>
  <si>
    <t>-0.27262929042437545</t>
  </si>
  <si>
    <t>0.09529068818562933</t>
  </si>
  <si>
    <t>37.383511729941254</t>
  </si>
  <si>
    <t>GATCCAGATCTAGCTTGCGGTGGCTTTGTCTTCTTCTTTTGCCAATTCCACTAATTGTTTGGG</t>
  </si>
  <si>
    <t>A-13-G;G-18-C</t>
  </si>
  <si>
    <t>0.3990437296362209</t>
  </si>
  <si>
    <t>0.1187959189268082</t>
  </si>
  <si>
    <t>73.17858067636762</t>
  </si>
  <si>
    <t>GATCCAGATCTAGCTTGGAGTGGCTTTGTCTTCTTCTTTTGCCAATTCCACTAATTGTTTGGG</t>
  </si>
  <si>
    <t>A-13-G;G-19-A</t>
  </si>
  <si>
    <t>0.3300169523829407</t>
  </si>
  <si>
    <t>0.08311818580940385</t>
  </si>
  <si>
    <t>68.29769290640198</t>
  </si>
  <si>
    <t>GATCCAGATCTAGCTTGGCGTGGCTTTGTCTTCTTCTTTTGCCAATTCCACTAATTGTTTGGG</t>
  </si>
  <si>
    <t>A-13-G;G-19-C</t>
  </si>
  <si>
    <t>0.9558089928171658</t>
  </si>
  <si>
    <t>0.09718632663547305</t>
  </si>
  <si>
    <t>GATCCAGATCTAGCTTGGGATGGCTTTGTCTTCTTCTTTTGCCAATTCCACTAATTGTTTGGG</t>
  </si>
  <si>
    <t>A-13-G;G-20-A</t>
  </si>
  <si>
    <t>0.2747194530588474</t>
  </si>
  <si>
    <t>0.09125817662356929</t>
  </si>
  <si>
    <t>64.6235236607244</t>
  </si>
  <si>
    <t>GATCCAGATCTAGCTTGGGCTGGCTTTGTCTTCTTCTTTTGCCAATTCCACTAATTGTTTGGG</t>
  </si>
  <si>
    <t>A-13-G;G-20-C</t>
  </si>
  <si>
    <t>0.26092660020216857</t>
  </si>
  <si>
    <t>0.12208755316296166</t>
  </si>
  <si>
    <t>63.73829982277285</t>
  </si>
  <si>
    <t>GATCCAGATCTAGCTTGGGGAGGCTTTGTCTTCTTCTTTTGCCAATTCCACTAATTGTTTGGG</t>
  </si>
  <si>
    <t>A-13-G;T-21-A</t>
  </si>
  <si>
    <t>-0.006730343625245855</t>
  </si>
  <si>
    <t>0.10235683330269943</t>
  </si>
  <si>
    <t>48.77064969160328</t>
  </si>
  <si>
    <t>GATCCAGATCTAGCTTGGGGCGGCTTTGTCTTCTTCTTTTGCCAATTCCACTAATTGTTTGGG</t>
  </si>
  <si>
    <t>A-13-G;T-21-C</t>
  </si>
  <si>
    <t>0.1511977287513121</t>
  </si>
  <si>
    <t>0.11257683263640093</t>
  </si>
  <si>
    <t>57.11442795992171</t>
  </si>
  <si>
    <t>GATCCAGATCTAGCTTGGGGTAGCTTTGTCTTCTTCTTTTGCCAATTCCACTAATTGTTTGGG</t>
  </si>
  <si>
    <t>A-13-G;G-22-A</t>
  </si>
  <si>
    <t>-1.0747156852167143</t>
  </si>
  <si>
    <t>0.16822696644252597</t>
  </si>
  <si>
    <t>16.762484930116365</t>
  </si>
  <si>
    <t>GATCCAGATCTAGCTTGGGGTCGCTTTGTCTTCTTCTTTTGCCAATTCCACTAATTGTTTGGG</t>
  </si>
  <si>
    <t>A-13-G;G-22-C</t>
  </si>
  <si>
    <t>0.6339615035134756</t>
  </si>
  <si>
    <t>0.14433649105690946</t>
  </si>
  <si>
    <t>92.55661749627113</t>
  </si>
  <si>
    <t>GATCCAGATCTAGCTTGGGGTGACTTTGTCTTCTTCTTTTGCCAATTCCACTAATTGTTTGGG</t>
  </si>
  <si>
    <t>A-13-G;G-23-A</t>
  </si>
  <si>
    <t>0.2823996895690943</t>
  </si>
  <si>
    <t>0.09150101427842909</t>
  </si>
  <si>
    <t>65.12175843795568</t>
  </si>
  <si>
    <t>GATCCAGATCTAGCTTGGGGTGCCTTTGTCTTCTTCTTTTGCCAATTCCACTAATTGTTTGGG</t>
  </si>
  <si>
    <t>A-13-G;G-23-C</t>
  </si>
  <si>
    <t>-0.05355660704623788</t>
  </si>
  <si>
    <t>0.16079694861292504</t>
  </si>
  <si>
    <t>46.539547162422544</t>
  </si>
  <si>
    <t>GATCCAGATCTAGCTTGGGGTGGATTTGTCTTCTTCTTTTGCCAATTCCACTAATTGTTTGGG</t>
  </si>
  <si>
    <t>A-13-G;C-24-A</t>
  </si>
  <si>
    <t>0.5468050835846181</t>
  </si>
  <si>
    <t>0.08926944436622791</t>
  </si>
  <si>
    <t>84.83126097045897</t>
  </si>
  <si>
    <t>GATCCAGATCTAGCTTGGGGTGGCATTGTCTTCTTCTTTTGCCAATTCCACTAATTGTTTGGG</t>
  </si>
  <si>
    <t>A-13-G;T-25-A</t>
  </si>
  <si>
    <t>-0.2175460757656314</t>
  </si>
  <si>
    <t>0.12596709925565364</t>
  </si>
  <si>
    <t>39.50048534452855</t>
  </si>
  <si>
    <t>GATCCAGATCTAGCTTGGGGTGGCCTTGTCTTCTTCTTTTGCCAATTCCACTAATTGTTTGGG</t>
  </si>
  <si>
    <t>A-13-G;T-25-C</t>
  </si>
  <si>
    <t>0.5507871094692205</t>
  </si>
  <si>
    <t>0.0970112135025996</t>
  </si>
  <si>
    <t>85.16973470580302</t>
  </si>
  <si>
    <t>GATCCAGATCTAGCTTGGGGTGGCGTTGTCTTCTTCTTTTGCCAATTCCACTAATTGTTTGGG</t>
  </si>
  <si>
    <t>A-13-G;T-25-G</t>
  </si>
  <si>
    <t>0.5665382391945044</t>
  </si>
  <si>
    <t>0.08713940698254227</t>
  </si>
  <si>
    <t>86.52187516050373</t>
  </si>
  <si>
    <t>GATCCAGATCTAGCTTGGGGTGGCTATGTCTTCTTCTTTTGCCAATTCCACTAATTGTTTGGG</t>
  </si>
  <si>
    <t>A-13-G;T-26-A</t>
  </si>
  <si>
    <t>-0.024393665469835873</t>
  </si>
  <si>
    <t>0.12011365446911927</t>
  </si>
  <si>
    <t>47.916761461322196</t>
  </si>
  <si>
    <t>GATCCAGATCTAGCTTGGGGTGGCTCTGTCTTCTTCTTTTGCCAATTCCACTAATTGTTTGGG</t>
  </si>
  <si>
    <t>A-13-G;T-26-C</t>
  </si>
  <si>
    <t>-0.00690463738497582</t>
  </si>
  <si>
    <t>0.12131316274438514</t>
  </si>
  <si>
    <t>48.76215001244609</t>
  </si>
  <si>
    <t>GATCCAGATCTAGCTTGGGGTGGCTGTGTCTTCTTCTTTTGCCAATTCCACTAATTGTTTGGG</t>
  </si>
  <si>
    <t>A-13-G;T-26-G</t>
  </si>
  <si>
    <t>0.5439911589009477</t>
  </si>
  <si>
    <t>0.08751688807306332</t>
  </si>
  <si>
    <t>84.5928877307289</t>
  </si>
  <si>
    <t>GATCCAGATCTAGCTTGGGGTGGCTTAGTCTTCTTCTTTTGCCAATTCCACTAATTGTTTGGG</t>
  </si>
  <si>
    <t>A-13-G;T-27-A</t>
  </si>
  <si>
    <t>-1.177136483807413</t>
  </si>
  <si>
    <t>0.22020132462806846</t>
  </si>
  <si>
    <t>15.130650954910003</t>
  </si>
  <si>
    <t>GATCCAGATCTAGCTTGGGGTGGCTTCGTCTTCTTCTTTTGCCAATTCCACTAATTGTTTGGG</t>
  </si>
  <si>
    <t>A-13-G;T-27-C</t>
  </si>
  <si>
    <t>0.6283110267122385</t>
  </si>
  <si>
    <t>0.10445280916779619</t>
  </si>
  <si>
    <t>92.0351032659075</t>
  </si>
  <si>
    <t>GATCCAGATCTAGCTTGGGGTGGCTTGGTCTTCTTCTTTTGCCAATTCCACTAATTGTTTGGG</t>
  </si>
  <si>
    <t>A-13-G;T-27-G</t>
  </si>
  <si>
    <t>-0.019228359369044185</t>
  </si>
  <si>
    <t>0.12279597897109219</t>
  </si>
  <si>
    <t>48.16490652251081</t>
  </si>
  <si>
    <t>GATCCAGATCTAGCTTGGGGTGGCTTTATCTTCTTCTTTTGCCAATTCCACTAATTGTTTGGG</t>
  </si>
  <si>
    <t>A-13-G;G-28-A</t>
  </si>
  <si>
    <t>-0.9040714189421623</t>
  </si>
  <si>
    <t>0.17068784644602508</t>
  </si>
  <si>
    <t>19.881459536417115</t>
  </si>
  <si>
    <t>GATCCAGATCTAGCTTGGGGTGGCTTTCTCTTCTTCTTTTGCCAATTCCACTAATTGTTTGGG</t>
  </si>
  <si>
    <t>A-13-G;G-28-C</t>
  </si>
  <si>
    <t>-0.8914792348841805</t>
  </si>
  <si>
    <t>0.21333070616643862</t>
  </si>
  <si>
    <t>20.1333934041148</t>
  </si>
  <si>
    <t>GATCCAGATCTAGCTTGGGGTGGCTTTGACTTCTTCTTTTGCCAATTCCACTAATTGTTTGGG</t>
  </si>
  <si>
    <t>A-13-G;T-29-A</t>
  </si>
  <si>
    <t>-0.004364447112167574</t>
  </si>
  <si>
    <t>0.12165380128737194</t>
  </si>
  <si>
    <t>48.88617260539237</t>
  </si>
  <si>
    <t>GATCCAGATCTAGCTTGGGGTGGCTTTGCCTTCTTCTTTTGCCAATTCCACTAATTGTTTGGG</t>
  </si>
  <si>
    <t>A-13-G;T-29-C</t>
  </si>
  <si>
    <t>-0.07966353586644154</t>
  </si>
  <si>
    <t>0.11577978370145359</t>
  </si>
  <si>
    <t>45.3402654145467</t>
  </si>
  <si>
    <t>GATCCAGATCTAGCTTGGGGTGGCTTTGGCTTCTTCTTTTGCCAATTCCACTAATTGTTTGGG</t>
  </si>
  <si>
    <t>A-13-G;T-29-G</t>
  </si>
  <si>
    <t>-1.9375881560571753</t>
  </si>
  <si>
    <t>0.3469231173909707</t>
  </si>
  <si>
    <t>7.072902115233787</t>
  </si>
  <si>
    <t>GATCCAGATCTAGCTTGGGGTGGCTTTGTATTCTTCTTTTGCCAATTCCACTAATTGTTTGGG</t>
  </si>
  <si>
    <t>A-13-G;C-30-A</t>
  </si>
  <si>
    <t>-1.215188744824601</t>
  </si>
  <si>
    <t>0.19176442530947874</t>
  </si>
  <si>
    <t>14.565712239570553</t>
  </si>
  <si>
    <t>GATCCAGATCTAGCTTGGGGTGGCTTTGTCATCTTCTTTTGCCAATTCCACTAATTGTTTGGG</t>
  </si>
  <si>
    <t>A-13-G;T-31-A</t>
  </si>
  <si>
    <t>-0.16356383454362736</t>
  </si>
  <si>
    <t>0.10845326053094002</t>
  </si>
  <si>
    <t>41.691413663668456</t>
  </si>
  <si>
    <t>GATCCAGATCTAGCTTGGGGTGGCTTTGTCCTCTTCTTTTGCCAATTCCACTAATTGTTTGGG</t>
  </si>
  <si>
    <t>A-13-G;T-31-C</t>
  </si>
  <si>
    <t>-0.264633812520496</t>
  </si>
  <si>
    <t>0.12390229405206707</t>
  </si>
  <si>
    <t>37.68360888331931</t>
  </si>
  <si>
    <t>GATCCAGATCTAGCTTGGGGTGGCTTTGTCGTCTTCTTTTGCCAATTCCACTAATTGTTTGGG</t>
  </si>
  <si>
    <t>A-13-G;T-31-G</t>
  </si>
  <si>
    <t>0.2875035288095613</t>
  </si>
  <si>
    <t>0.09899048958681274</t>
  </si>
  <si>
    <t>65.45497905296163</t>
  </si>
  <si>
    <t>GATCCAGATCTAGCTTGGGGTGGCTTTGTCTACTTCTTTTGCCAATTCCACTAATTGTTTGGG</t>
  </si>
  <si>
    <t>A-13-G;T-32-A</t>
  </si>
  <si>
    <t>-0.6541397766176097</t>
  </si>
  <si>
    <t>0.17508830533411315</t>
  </si>
  <si>
    <t>25.5265543700483</t>
  </si>
  <si>
    <t>GATCCAGATCTAGCTTGGGGTGGCTTTGTCTCCTTCTTTTGCCAATTCCACTAATTGTTTGGG</t>
  </si>
  <si>
    <t>A-13-G;T-32-C</t>
  </si>
  <si>
    <t>-0.291449748942042</t>
  </si>
  <si>
    <t>0.14678753986625673</t>
  </si>
  <si>
    <t>36.68651635784658</t>
  </si>
  <si>
    <t>GATCCAGATCTAGCTTGGGGTGGCTTTGTCTGCTTCTTTTGCCAATTCCACTAATTGTTTGGG</t>
  </si>
  <si>
    <t>A-13-G;T-32-G</t>
  </si>
  <si>
    <t>0.4196054561235292</t>
  </si>
  <si>
    <t>0.12048892075787479</t>
  </si>
  <si>
    <t>74.69883459834773</t>
  </si>
  <si>
    <t>GATCCAGATCTAGCTTGGGGTGGCTTTGTCTTATTCTTTTGCCAATTCCACTAATTGTTTGGG</t>
  </si>
  <si>
    <t>A-13-G;C-33-A</t>
  </si>
  <si>
    <t>-1.9564238529557127</t>
  </si>
  <si>
    <t>0.5806233392340532</t>
  </si>
  <si>
    <t>6.940925908602903</t>
  </si>
  <si>
    <t>GATCCAGATCTAGCTTGGGGTGGCTTTGTCTTCATCTTTTGCCAATTCCACTAATTGTTTGGG</t>
  </si>
  <si>
    <t>A-13-G;T-34-A</t>
  </si>
  <si>
    <t>-0.034564017843280656</t>
  </si>
  <si>
    <t>0.12509436552905923</t>
  </si>
  <si>
    <t>47.43190089341206</t>
  </si>
  <si>
    <t>GATCCAGATCTAGCTTGGGGTGGCTTTGTCTTCCTCTTTTGCCAATTCCACTAATTGTTTGGG</t>
  </si>
  <si>
    <t>A-13-G;T-34-C</t>
  </si>
  <si>
    <t>-0.4457727230133379</t>
  </si>
  <si>
    <t>0.15529873210944778</t>
  </si>
  <si>
    <t>31.440168022918538</t>
  </si>
  <si>
    <t>GATCCAGATCTAGCTTGGGGTGGCTTTGTCTTCGTCTTTTGCCAATTCCACTAATTGTTTGGG</t>
  </si>
  <si>
    <t>A-13-G;T-34-G</t>
  </si>
  <si>
    <t>0.38942814904072043</t>
  </si>
  <si>
    <t>0.10102436596560171</t>
  </si>
  <si>
    <t>72.4782983422528</t>
  </si>
  <si>
    <t>GATCCAGATCTAGCTTGGGGTGGCTTTGTCTTCTACTTTTGCCAATTCCACTAATTGTTTGGG</t>
  </si>
  <si>
    <t>A-13-G;T-35-A</t>
  </si>
  <si>
    <t>-0.05995250728641765</t>
  </si>
  <si>
    <t>0.11515554025333576</t>
  </si>
  <si>
    <t>46.2428347445415</t>
  </si>
  <si>
    <t>GATCCAGATCTAGCTTGGGGTGGCTTTGTCTTCTCCTTTTGCCAATTCCACTAATTGTTTGGG</t>
  </si>
  <si>
    <t>A-13-G;T-35-C</t>
  </si>
  <si>
    <t>-0.09667750217230683</t>
  </si>
  <si>
    <t>0.13330463949745128</t>
  </si>
  <si>
    <t>44.5753730443408</t>
  </si>
  <si>
    <t>GATCCAGATCTAGCTTGGGGTGGCTTTGTCTTCTGCTTTTGCCAATTCCACTAATTGTTTGGG</t>
  </si>
  <si>
    <t>A-13-G;T-35-G</t>
  </si>
  <si>
    <t>-0.06593323946540078</t>
  </si>
  <si>
    <t>0.09657449442684501</t>
  </si>
  <si>
    <t>45.96709412206137</t>
  </si>
  <si>
    <t>GATCCAGATCTAGCTTGGGGTGGCTTTGTCTTCTTATTTTGCCAATTCCACTAATTGTTTGGG</t>
  </si>
  <si>
    <t>A-13-G;C-36-A</t>
  </si>
  <si>
    <t>-0.7768649033121515</t>
  </si>
  <si>
    <t>0.15972602559809232</t>
  </si>
  <si>
    <t>22.578409809071545</t>
  </si>
  <si>
    <t>GATCCAGATCTAGCTTGGGGTGGCTTTGTCTTCTTCATTTGCCAATTCCACTAATTGTTTGGG</t>
  </si>
  <si>
    <t>A-13-G;T-37-A</t>
  </si>
  <si>
    <t>0.08758425518247506</t>
  </si>
  <si>
    <t>0.10995551070579544</t>
  </si>
  <si>
    <t>53.59433059402675</t>
  </si>
  <si>
    <t>GATCCAGATCTAGCTTGGGGTGGCTTTGTCTTCTTCCTTTGCCAATTCCACTAATTGTTTGGG</t>
  </si>
  <si>
    <t>A-13-G;T-37-C</t>
  </si>
  <si>
    <t>-0.08458140148832194</t>
  </si>
  <si>
    <t>0.13697180065704606</t>
  </si>
  <si>
    <t>45.11783547056126</t>
  </si>
  <si>
    <t>GATCCAGATCTAGCTTGGGGTGGCTTTGTCTTCTTCGTTTGCCAATTCCACTAATTGTTTGGG</t>
  </si>
  <si>
    <t>A-13-G;T-37-G</t>
  </si>
  <si>
    <t>0.14646762486494902</t>
  </si>
  <si>
    <t>0.08269577385381606</t>
  </si>
  <si>
    <t>56.84490871179841</t>
  </si>
  <si>
    <t>GATCCAGATCTAGCTTGGGGTGGCTTTGTCTTCTTCTATTGCCAATTCCACTAATTGTTTGGG</t>
  </si>
  <si>
    <t>A-13-G;T-38-A</t>
  </si>
  <si>
    <t>-0.18894489203795253</t>
  </si>
  <si>
    <t>0.1354578569794383</t>
  </si>
  <si>
    <t>40.64655736593373</t>
  </si>
  <si>
    <t>GATCCAGATCTAGCTTGGGGTGGCTTTGTCTTCTTCTCTTGCCAATTCCACTAATTGTTTGGG</t>
  </si>
  <si>
    <t>A-13-G;T-38-C</t>
  </si>
  <si>
    <t>-0.28012356067256533</t>
  </si>
  <si>
    <t>0.1287298920070627</t>
  </si>
  <si>
    <t>37.104396778002574</t>
  </si>
  <si>
    <t>GATCCAGATCTAGCTTGGGGTGGCTTTGTCTTCTTCTGTTGCCAATTCCACTAATTGTTTGGG</t>
  </si>
  <si>
    <t>A-13-G;T-38-G</t>
  </si>
  <si>
    <t>0.08011545342537843</t>
  </si>
  <si>
    <t>0.10335523472000113</t>
  </si>
  <si>
    <t>53.19553627519715</t>
  </si>
  <si>
    <t>GATCCAGATCTAGCTTGGGGTGGCTTTGTCTTCTTCTTATGCCAATTCCACTAATTGTTTGGG</t>
  </si>
  <si>
    <t>A-13-G;T-39-A</t>
  </si>
  <si>
    <t>-0.3125435097831672</t>
  </si>
  <si>
    <t>0.11165307075063621</t>
  </si>
  <si>
    <t>35.9207644426067</t>
  </si>
  <si>
    <t>GATCCAGATCTAGCTTGGGGTGGCTTTGTCTTCTTCTTCTGCCAATTCCACTAATTGTTTGGG</t>
  </si>
  <si>
    <t>A-13-G;T-39-C</t>
  </si>
  <si>
    <t>0.24938122182512618</t>
  </si>
  <si>
    <t>0.1034973156341971</t>
  </si>
  <si>
    <t>63.00664875556251</t>
  </si>
  <si>
    <t>GATCCAGATCTAGCTTGGGGTGGCTTTGTCTTCTTCTTGTGCCAATTCCACTAATTGTTTGGG</t>
  </si>
  <si>
    <t>A-13-G;T-39-G</t>
  </si>
  <si>
    <t>0.06317494555939326</t>
  </si>
  <si>
    <t>0.1124115499818535</t>
  </si>
  <si>
    <t>52.30196700280278</t>
  </si>
  <si>
    <t>GATCCAGATCTAGCTTGGGGTGGCTTTGTCTTCTTCTTTAGCCAATTCCACTAATTGTTTGGG</t>
  </si>
  <si>
    <t>A-13-G;T-40-A</t>
  </si>
  <si>
    <t>-1.0232754154649006</t>
  </si>
  <si>
    <t>0.2567923297420647</t>
  </si>
  <si>
    <t>17.64731450895091</t>
  </si>
  <si>
    <t>GATCCAGATCTAGCTTGGGGTGGCTTTGTCTTCTTCTTTCGCCAATTCCACTAATTGTTTGGG</t>
  </si>
  <si>
    <t>A-13-G;T-40-C</t>
  </si>
  <si>
    <t>0.5316382329469661</t>
  </si>
  <si>
    <t>0.10656086475582119</t>
  </si>
  <si>
    <t>83.55434577460628</t>
  </si>
  <si>
    <t>GATCCAGATCTAGCTTGGGGTGGCTTTGTCTTCTTCTTTGGCCAATTCCACTAATTGTTTGGG</t>
  </si>
  <si>
    <t>A-13-G;T-40-G</t>
  </si>
  <si>
    <t>0.29619645105759734</t>
  </si>
  <si>
    <t>0.09036074050929697</t>
  </si>
  <si>
    <t>66.02645439325211</t>
  </si>
  <si>
    <t>GATCCAGATCTAGCTTGGGGTGGCTTTGTCTTCTTCTTTTACCAATTCCACTAATTGTTTGGG</t>
  </si>
  <si>
    <t>A-13-G;G-41-A</t>
  </si>
  <si>
    <t>-0.6479924711268403</t>
  </si>
  <si>
    <t>0.14522316509202807</t>
  </si>
  <si>
    <t>25.683957203860885</t>
  </si>
  <si>
    <t>GATCCAGATCTAGCTTGGGGTGGCTTTGTCTTCTTCTTTTCCCAATTCCACTAATTGTTTGGG</t>
  </si>
  <si>
    <t>A-13-G;G-41-C</t>
  </si>
  <si>
    <t>-0.677899624057196</t>
  </si>
  <si>
    <t>0.28142936664385804</t>
  </si>
  <si>
    <t>24.927195861987965</t>
  </si>
  <si>
    <t>GATCCAGATCTAGCTTGGGGTGGCTTTGTCTTCTTCTTTTGACAATTCCACTAATTGTTTGGG</t>
  </si>
  <si>
    <t>A-13-G;C-42-A</t>
  </si>
  <si>
    <t>-0.6275714685266452</t>
  </si>
  <si>
    <t>0.17669332193814835</t>
  </si>
  <si>
    <t>26.213841329142948</t>
  </si>
  <si>
    <t>GATCCAGATCTAGCTTGGGGTGGCTTTGTCTTCTTCTTTTGCAAATTCCACTAATTGTTTGGG</t>
  </si>
  <si>
    <t>A-13-G;C-43-A</t>
  </si>
  <si>
    <t>-0.13969024636139712</t>
  </si>
  <si>
    <t>0.13843480840413516</t>
  </si>
  <si>
    <t>42.69871339171611</t>
  </si>
  <si>
    <t>GATCCAGATCTAGCTTGGGGTGGCTTTGTCTTCTTCTTTTGCCAAATCCACTAATTGTTTGGG</t>
  </si>
  <si>
    <t>A-13-G;T-46-A</t>
  </si>
  <si>
    <t>-0.17532821760353015</t>
  </si>
  <si>
    <t>0.1352121876578151</t>
  </si>
  <si>
    <t>41.20381368316446</t>
  </si>
  <si>
    <t>GATCCAGATCTAGCTTGGGGTGGCTTTGTCTTCTTCTTTTGCCAACTCCACTAATTGTTTGGG</t>
  </si>
  <si>
    <t>A-13-G;T-46-C</t>
  </si>
  <si>
    <t>-0.15551041079710248</t>
  </si>
  <si>
    <t>0.1501993860117892</t>
  </si>
  <si>
    <t>42.02852792445605</t>
  </si>
  <si>
    <t>GATCCAGATCTAGCTTGGGGTGGCTTTGTCTTCTTCTTTTGCCAAGTCCACTAATTGTTTGGG</t>
  </si>
  <si>
    <t>A-13-G;T-46-G</t>
  </si>
  <si>
    <t>0.5698445816370824</t>
  </si>
  <si>
    <t>0.09737976827570032</t>
  </si>
  <si>
    <t>86.80841955446452</t>
  </si>
  <si>
    <t>GATCCAGATCTAGCTTGGGGTGGCTTTGTCTTCTTCTTTTGCCAATACCACTAATTGTTTGGG</t>
  </si>
  <si>
    <t>A-13-G;T-47-A</t>
  </si>
  <si>
    <t>-0.905565601811222</t>
  </si>
  <si>
    <t>0.1713518274993074</t>
  </si>
  <si>
    <t>19.851775182615093</t>
  </si>
  <si>
    <t>GATCCAGATCTAGCTTGGGGTGGCTTTGTCTTCTTCTTTTGCCAATCCCACTAATTGTTTGGG</t>
  </si>
  <si>
    <t>A-13-G;T-47-C</t>
  </si>
  <si>
    <t>-1.0865311444127208</t>
  </si>
  <si>
    <t>0.23604956528071805</t>
  </si>
  <si>
    <t>16.565593942691336</t>
  </si>
  <si>
    <t>GATCCAGATCTAGCTTGGGGTGGCTTTGTCTTCTTCTTTTGCCAATGCCACTAATTGTTTGGG</t>
  </si>
  <si>
    <t>A-13-G;T-47-G</t>
  </si>
  <si>
    <t>-0.3467269571669831</t>
  </si>
  <si>
    <t>0.1830842210416484</t>
  </si>
  <si>
    <t>34.71361862835622</t>
  </si>
  <si>
    <t>GATCCAGATCTAGCTTGGGGTGGCTTTGTCTTCTTCTTTTGCCAATTACACTAATTGTTTGGG</t>
  </si>
  <si>
    <t>A-13-G;C-48-A</t>
  </si>
  <si>
    <t>-1.40077435684051</t>
  </si>
  <si>
    <t>0.23518665861481705</t>
  </si>
  <si>
    <t>12.09853871506782</t>
  </si>
  <si>
    <t>GATCCAGATCTAGCTTGGGGTGGCTTTGTCTTCTTCTTTTGCCAATTCAACTAATTGTTTGGG</t>
  </si>
  <si>
    <t>A-13-G;C-49-A</t>
  </si>
  <si>
    <t>0.3058140049586097</t>
  </si>
  <si>
    <t>0.10277953829361622</t>
  </si>
  <si>
    <t>66.66453082615818</t>
  </si>
  <si>
    <t>GATCCAGATCTAGCTTGGGGTGGCTTTGTCTTCTTCTTTTGCCAATTCCAATAATTGTTTGGG</t>
  </si>
  <si>
    <t>A-13-G;C-51-A</t>
  </si>
  <si>
    <t>-0.7183151032135892</t>
  </si>
  <si>
    <t>0.210658965742393</t>
  </si>
  <si>
    <t>23.939837961630367</t>
  </si>
  <si>
    <t>GATCCAGATCTAGCTTGGGGTGGCTTTGTCTTCTTCTTTTGCCAATTCCACAAATTGTTTGGG</t>
  </si>
  <si>
    <t>A-13-G;T-52-A</t>
  </si>
  <si>
    <t>-0.17169124725607837</t>
  </si>
  <si>
    <t>0.1379045049145956</t>
  </si>
  <si>
    <t>41.35394357522734</t>
  </si>
  <si>
    <t>GATCCAGATCTAGCTTGGGGTGGCTTTGTCTTCTTCTTTTGCCAATTCCACCAATTGTTTGGG</t>
  </si>
  <si>
    <t>A-13-G;T-52-C</t>
  </si>
  <si>
    <t>0.23205909368727906</t>
  </si>
  <si>
    <t>0.11166789388250878</t>
  </si>
  <si>
    <t>61.92463793253956</t>
  </si>
  <si>
    <t>GATCCAGATCTAGCTTGGGGTGGCTTTGTCTTCTTCTTTTGCCAATTCCACGAATTGTTTGGG</t>
  </si>
  <si>
    <t>A-13-G;T-52-G</t>
  </si>
  <si>
    <t>0.5446683139061741</t>
  </si>
  <si>
    <t>0.10718682188137187</t>
  </si>
  <si>
    <t>84.65018962700567</t>
  </si>
  <si>
    <t>GATCCAGATCTAGCTTGGGGTGGCTTTGTCTTCTTCTTTTGCCAATTCCACTAAATGTTTGGG</t>
  </si>
  <si>
    <t>A-13-G;T-55-A</t>
  </si>
  <si>
    <t>0.03987434673178125</t>
  </si>
  <si>
    <t>0.1408108450189496</t>
  </si>
  <si>
    <t>51.09738805564095</t>
  </si>
  <si>
    <t>GATCCAGATCTAGCTTGGGGTGGCTTTGTCTTCTTCTTTTGCCAATTCCACTAACTGTTTGGG</t>
  </si>
  <si>
    <t>A-13-G;T-55-C</t>
  </si>
  <si>
    <t>0.12181766119093601</t>
  </si>
  <si>
    <t>0.127628663296242</t>
  </si>
  <si>
    <t>55.4608128168338</t>
  </si>
  <si>
    <t>GATCCAGATCTAGCTTGGGGTGGCTTTGTCTTCTTCTTTTGCCAATTCCACTAAGTGTTTGGG</t>
  </si>
  <si>
    <t>A-13-G;T-55-G</t>
  </si>
  <si>
    <t>-0.06107103690818203</t>
  </si>
  <si>
    <t>0.16392440523747448</t>
  </si>
  <si>
    <t>46.191139680705156</t>
  </si>
  <si>
    <t>GATCCAGATCTAGCTTGGGGTGGCTTTGTCTTCTTCTTTTGCCAATTCCACTAATAGTTTGGG</t>
  </si>
  <si>
    <t>A-13-G;T-56-A</t>
  </si>
  <si>
    <t>-0.698745466393595</t>
  </si>
  <si>
    <t>0.1591800967047816</t>
  </si>
  <si>
    <t>24.412946074257533</t>
  </si>
  <si>
    <t>GATCCAGATCTAGCTTGGGGTGGCTTTGTCTTCTTCTTTTGCCAATTCCACTAATCGTTTGGG</t>
  </si>
  <si>
    <t>A-13-G;T-56-C</t>
  </si>
  <si>
    <t>-0.12038121539864577</t>
  </si>
  <si>
    <t>0.12442698865978795</t>
  </si>
  <si>
    <t>43.5311955172684</t>
  </si>
  <si>
    <t>GATCCAGATCTAGCTTGGGGTGGCTTTGTCTTCTTCTTTTGCCAATTCCACTAATGGTTTGGG</t>
  </si>
  <si>
    <t>A-13-G;T-56-G</t>
  </si>
  <si>
    <t>-0.7120540789920051</t>
  </si>
  <si>
    <t>0.1592877331336139</t>
  </si>
  <si>
    <t>24.090196073684847</t>
  </si>
  <si>
    <t>GATCCAGATCTAGCTTGGGGTGGCTTTGTCTTCTTCTTTTGCCAATTCCACTAATTATTTGGG</t>
  </si>
  <si>
    <t>A-13-G;G-57-A</t>
  </si>
  <si>
    <t>-0.34923990711306663</t>
  </si>
  <si>
    <t>0.11811642531959253</t>
  </si>
  <si>
    <t>34.62649455735893</t>
  </si>
  <si>
    <t>GATCCAGATCTAGCTTGGGGTGGCTTTGTCTTCTTCTTTTGCCAATTCCACTAATTCTTTGGG</t>
  </si>
  <si>
    <t>A-13-G;G-57-C</t>
  </si>
  <si>
    <t>-0.48799537203805293</t>
  </si>
  <si>
    <t>0.149354360335825</t>
  </si>
  <si>
    <t>30.140315554313002</t>
  </si>
  <si>
    <t>GATCCAGATCTAGCTTGGGGTGGCTTTGTCTTCTTCTTTTGCCAATTCCACTAATTGATTGGG</t>
  </si>
  <si>
    <t>A-13-G;T-58-A</t>
  </si>
  <si>
    <t>-0.5073843171490162</t>
  </si>
  <si>
    <t>0.1446335307624382</t>
  </si>
  <si>
    <t>29.561555534579266</t>
  </si>
  <si>
    <t>GATCCAGATCTAGCTTGGGGTGGCTTTGTCTTCTTCTTTTGCCAATTCCACTAATTGCTTGGG</t>
  </si>
  <si>
    <t>A-13-G;T-58-C</t>
  </si>
  <si>
    <t>-0.45747391908460605</t>
  </si>
  <si>
    <t>0.13565078415339216</t>
  </si>
  <si>
    <t>31.074424444095996</t>
  </si>
  <si>
    <t>GATCCAGATCTAGCTTGGGGTGGCTTTGTCTTCTTCTTTTGCCAATTCCACTAATTGGTTGGG</t>
  </si>
  <si>
    <t>A-13-G;T-58-G</t>
  </si>
  <si>
    <t>-0.8581092369457674</t>
  </si>
  <si>
    <t>0.2258388008761608</t>
  </si>
  <si>
    <t>20.816580276664045</t>
  </si>
  <si>
    <t>GATCCAGATCTAGCTTGGGGTGGCTTTGTCTTCTTCTTTTGCCAATTCCACTAATTGTATGGG</t>
  </si>
  <si>
    <t>A-13-G;T-59-A</t>
  </si>
  <si>
    <t>-0.11141472079489394</t>
  </si>
  <si>
    <t>0.12248497026218395</t>
  </si>
  <si>
    <t>43.92327289998662</t>
  </si>
  <si>
    <t>GATCCAGATCTAGCTTGGGGTGGCTTTGTCTTCTTCTTTTGCCAATTCCACTAATTGTCTGGG</t>
  </si>
  <si>
    <t>A-13-G;T-59-C</t>
  </si>
  <si>
    <t>-0.41827332870287026</t>
  </si>
  <si>
    <t>0.13920122324165068</t>
  </si>
  <si>
    <t>32.316751112717114</t>
  </si>
  <si>
    <t>GATCCAGATCTAGCTTGGGGTGGCTTTGTCTTCTTCTTTTGCCAATTCCACTAATTGTGTGGG</t>
  </si>
  <si>
    <t>A-13-G;T-59-G</t>
  </si>
  <si>
    <t>-0.20924345839102834</t>
  </si>
  <si>
    <t>0.17728662113609683</t>
  </si>
  <si>
    <t>39.82980798863187</t>
  </si>
  <si>
    <t>GATCCAGATCTAGCTTGGGGTGGCTTTGTCTTCTTCTTTTGCCAATTCCACTAATTGTTAGGG</t>
  </si>
  <si>
    <t>A-13-G;T-60-A</t>
  </si>
  <si>
    <t>-1.700572213368115</t>
  </si>
  <si>
    <t>0.3334927262303978</t>
  </si>
  <si>
    <t>8.964629882014568</t>
  </si>
  <si>
    <t>GATCCAGATCTAGCTTGGGGTGGCTTTGTCTTCTTCTTTTGCCAATTCCACTAATTGTTCGGG</t>
  </si>
  <si>
    <t>A-13-G;T-60-C</t>
  </si>
  <si>
    <t>0.045628063267653285</t>
  </si>
  <si>
    <t>0.09255394364175594</t>
  </si>
  <si>
    <t>51.39223536273395</t>
  </si>
  <si>
    <t>GATCCAGATCTAGCTTGGGGTGGCTTTGTCTTCTTCTTTTGCCAATTCCACTAATTGTTGGGG</t>
  </si>
  <si>
    <t>A-13-G;T-60-G</t>
  </si>
  <si>
    <t>-1.0665490595639908</t>
  </si>
  <si>
    <t>0.16980826702345664</t>
  </si>
  <si>
    <t>16.899938371008382</t>
  </si>
  <si>
    <t>GATCCAGATCTAGCTTGGGGTGGCTTTGTCTTCTTCTTTTGCCAATTCCACTAATTGTTTAGG</t>
  </si>
  <si>
    <t>A-13-G;G-61-A</t>
  </si>
  <si>
    <t>-0.6160533358689392</t>
  </si>
  <si>
    <t>0.13258137945442164</t>
  </si>
  <si>
    <t>26.517521387275227</t>
  </si>
  <si>
    <t>GATCCAGATCTAGCTTGGGGTGGCTTTGTCTTCTTCTTTTGCCAATTCCACTAATTGTTTCGG</t>
  </si>
  <si>
    <t>A-13-G;G-61-C</t>
  </si>
  <si>
    <t>-0.17691671871773276</t>
  </si>
  <si>
    <t>0.12160918078659681</t>
  </si>
  <si>
    <t>41.1384133372328</t>
  </si>
  <si>
    <t>GATCCAGATCTAGCTTGGGGTGGCTTTGTCTTCTTCTTTTGCCAATTCCACTAATTGTTTGAG</t>
  </si>
  <si>
    <t>A-13-G;G-62-A</t>
  </si>
  <si>
    <t>0.3827977728404318</t>
  </si>
  <si>
    <t>0.0751952418271269</t>
  </si>
  <si>
    <t>71.99932958411055</t>
  </si>
  <si>
    <t>GATCCAGATCTAGCTTGGGGTGGCTTTGTCTTCTTCTTTTGCCAATTCCACTAATTGTTTGCG</t>
  </si>
  <si>
    <t>A-13-G;G-62-C</t>
  </si>
  <si>
    <t>-0.24241745978296028</t>
  </si>
  <si>
    <t>0.13365231252156515</t>
  </si>
  <si>
    <t>38.5301701634759</t>
  </si>
  <si>
    <t>GATCCAGATCTAGCTTGGGGTGGCTTTGTCTTCTTCTTTTGCCAATTCCACTAATTGTTTGGA</t>
  </si>
  <si>
    <t>A-13-G;G-63-A</t>
  </si>
  <si>
    <t>-3.2157028821924296</t>
  </si>
  <si>
    <t>0.8706479680373909</t>
  </si>
  <si>
    <t>1.970241556228837</t>
  </si>
  <si>
    <t>GATCCAGATCTAGCTTGGGGTGGCTTTGTCTTCTTCTTTTGCCAATTCCACTAATTGTTTGGG</t>
  </si>
  <si>
    <t>A-13-G</t>
  </si>
  <si>
    <t>-0.2886418386597218</t>
  </si>
  <si>
    <t>0.02036098069307555</t>
  </si>
  <si>
    <t>36.78967356466377</t>
  </si>
  <si>
    <t>GATCCAGATCTAGCTTGGGGTGGCTTTGTCTTCTTCTTTTGCCAATTCCACTAATTGTTTGTG</t>
  </si>
  <si>
    <t>A-13-G;G-62-T</t>
  </si>
  <si>
    <t>-0.31985199763803773</t>
  </si>
  <si>
    <t>0.14757164340661894</t>
  </si>
  <si>
    <t>35.659194974867475</t>
  </si>
  <si>
    <t>GATCCAGATCTAGCTTGGGGTGGCTTTGTCTTCTTCTTTTGCCAATTCCACTAATTGTTTTGG</t>
  </si>
  <si>
    <t>A-13-G;G-61-T</t>
  </si>
  <si>
    <t>0.11906539451103779</t>
  </si>
  <si>
    <t>0.11986427991403</t>
  </si>
  <si>
    <t>55.308379734148176</t>
  </si>
  <si>
    <t>GATCCAGATCTAGCTTGGGGTGGCTTTGTCTTCTTCTTTTGCCAATTCCACTAATTTTTTGGG</t>
  </si>
  <si>
    <t>A-13-G;G-57-T</t>
  </si>
  <si>
    <t>0.2787059762749777</t>
  </si>
  <si>
    <t>0.14439096613248056</t>
  </si>
  <si>
    <t>64.88166103154916</t>
  </si>
  <si>
    <t>GATCCAGATCTAGCTTGGGGTGGCTTTGTCTTCTTCTTTTGCCAATTCCACTACTTGTTTGGG</t>
  </si>
  <si>
    <t>A-13-G;A-54-C</t>
  </si>
  <si>
    <t>0.15900312113600235</t>
  </si>
  <si>
    <t>0.1263757220089381</t>
  </si>
  <si>
    <t>57.56197284048867</t>
  </si>
  <si>
    <t>GATCCAGATCTAGCTTGGGGTGGCTTTGTCTTCTTCTTTTGCCAATTCCACTAGTTGTTTGGG</t>
  </si>
  <si>
    <t>A-13-G;A-54-G</t>
  </si>
  <si>
    <t>-0.26068391541853375</t>
  </si>
  <si>
    <t>0.17644832286478632</t>
  </si>
  <si>
    <t>37.832749612201546</t>
  </si>
  <si>
    <t>GATCCAGATCTAGCTTGGGGTGGCTTTGTCTTCTTCTTTTGCCAATTCCACTATTTGTTTGGG</t>
  </si>
  <si>
    <t>A-13-G;A-54-T</t>
  </si>
  <si>
    <t>-0.055451903885208424</t>
  </si>
  <si>
    <t>0.11973247793484806</t>
  </si>
  <si>
    <t>46.45142444153482</t>
  </si>
  <si>
    <t>GATCCAGATCTAGCTTGGGGTGGCTTTGTCTTCTTCTTTTGCCAATTCCACTCATTGTTTGGG</t>
  </si>
  <si>
    <t>A-13-G;A-53-C</t>
  </si>
  <si>
    <t>0.05848418781677436</t>
  </si>
  <si>
    <t>0.12065208663289323</t>
  </si>
  <si>
    <t>52.05720565302289</t>
  </si>
  <si>
    <t>GATCCAGATCTAGCTTGGGGTGGCTTTGTCTTCTTCTTTTGCCAATTCCACTGATTGTTTGGG</t>
  </si>
  <si>
    <t>A-13-G;A-53-G</t>
  </si>
  <si>
    <t>0.39214159909900337</t>
  </si>
  <si>
    <t>0.13474051291438816</t>
  </si>
  <si>
    <t>72.67523164862777</t>
  </si>
  <si>
    <t>GATCCAGATCTAGCTTGGGGTGGCTTTGTCTTCTTCTTTTGCCAATTCCACTTATTGTTTGGG</t>
  </si>
  <si>
    <t>A-13-G;A-53-T</t>
  </si>
  <si>
    <t>-0.21137219486113704</t>
  </si>
  <si>
    <t>0.14474529756402052</t>
  </si>
  <si>
    <t>39.745111004532355</t>
  </si>
  <si>
    <t>GATCCAGATCTAGCTTGGGGTGGCTTTGTCTTCTTCTTTTGCCAATTCCAGTAATTGTTTGGG</t>
  </si>
  <si>
    <t>A-13-G;C-51-G</t>
  </si>
  <si>
    <t>0.03650640227475674</t>
  </si>
  <si>
    <t>0.10089680949640488</t>
  </si>
  <si>
    <t>50.92558436581107</t>
  </si>
  <si>
    <t>GATCCAGATCTAGCTTGGGGTGGCTTTGTCTTCTTCTTTTGCCAATTCCATTAATTGTTTGGG</t>
  </si>
  <si>
    <t>A-13-G;C-51-T</t>
  </si>
  <si>
    <t>-0.9402881675201875</t>
  </si>
  <si>
    <t>0.23611273991948953</t>
  </si>
  <si>
    <t>19.17430050927588</t>
  </si>
  <si>
    <t>GATCCAGATCTAGCTTGGGGTGGCTTTGTCTTCTTCTTTTGCCAATTCCCCTAATTGTTTGGG</t>
  </si>
  <si>
    <t>A-13-G;A-50-C</t>
  </si>
  <si>
    <t>-1.5221106402056674</t>
  </si>
  <si>
    <t>0.4172321131653327</t>
  </si>
  <si>
    <t>10.71611190683408</t>
  </si>
  <si>
    <t>GATCCAGATCTAGCTTGGGGTGGCTTTGTCTTCTTCTTTTGCCAATTCCGCTAATTGTTTGGG</t>
  </si>
  <si>
    <t>A-13-G;A-50-G</t>
  </si>
  <si>
    <t>-0.07415374844216871</t>
  </si>
  <si>
    <t>0.13178115999837725</t>
  </si>
  <si>
    <t>45.59077011884593</t>
  </si>
  <si>
    <t>GATCCAGATCTAGCTTGGGGTGGCTTTGTCTTCTTCTTTTGCCAATTCCTCTAATTGTTTGGG</t>
  </si>
  <si>
    <t>A-13-G;A-50-T</t>
  </si>
  <si>
    <t>-0.7261357520894134</t>
  </si>
  <si>
    <t>0.17946406082350416</t>
  </si>
  <si>
    <t>23.75334310074119</t>
  </si>
  <si>
    <t>GATCCAGATCTAGCTTGGGGTGGCTTTGTCTTCTTCTTTTGCCAATTCGACTAATTGTTTGGG</t>
  </si>
  <si>
    <t>A-13-G;C-49-G</t>
  </si>
  <si>
    <t>0.13355300938938924</t>
  </si>
  <si>
    <t>0.1018096904604572</t>
  </si>
  <si>
    <t>56.115498736716425</t>
  </si>
  <si>
    <t>GATCCAGATCTAGCTTGGGGTGGCTTTGTCTTCTTCTTTTGCCAATTCTACTAATTGTTTGGG</t>
  </si>
  <si>
    <t>A-13-G;C-49-T</t>
  </si>
  <si>
    <t>0.13171955435306437</t>
  </si>
  <si>
    <t>0.10451574333025711</t>
  </si>
  <si>
    <t>56.012707753059864</t>
  </si>
  <si>
    <t>GATCCAGATCTAGCTTGGGGTGGCTTTGTCTTCTTCTTTTGCCAATTGCACTAATTGTTTGGG</t>
  </si>
  <si>
    <t>A-13-G;C-48-G</t>
  </si>
  <si>
    <t>-0.7239340963132329</t>
  </si>
  <si>
    <t>0.15744952048227376</t>
  </si>
  <si>
    <t>23.805697397704666</t>
  </si>
  <si>
    <t>GATCCAGATCTAGCTTGGGGTGGCTTTGTCTTCTTCTTTTGCCAATTTCACTAATTGTTTGGG</t>
  </si>
  <si>
    <t>A-13-G;C-48-T</t>
  </si>
  <si>
    <t>-1.426227875908709</t>
  </si>
  <si>
    <t>0.24320356555868095</t>
  </si>
  <si>
    <t>11.794474497655639</t>
  </si>
  <si>
    <t>GATCCAGATCTAGCTTGGGGTGGCTTTGTCTTCTTCTTTTGCCACTTCCACTAATTGTTTGGG</t>
  </si>
  <si>
    <t>A-13-G;A-45-C</t>
  </si>
  <si>
    <t>-2.034467928441453</t>
  </si>
  <si>
    <t>0.509830484875012</t>
  </si>
  <si>
    <t>6.4198265895209525</t>
  </si>
  <si>
    <t>GATCCAGATCTAGCTTGGGGTGGCTTTGTCTTCTTCTTTTGCCAGTTCCACTAATTGTTTGGG</t>
  </si>
  <si>
    <t>A-13-G;A-45-G</t>
  </si>
  <si>
    <t>0.2737983718755402</t>
  </si>
  <si>
    <t>0.11610377995871202</t>
  </si>
  <si>
    <t>64.56402755366017</t>
  </si>
  <si>
    <t>GATCCAGATCTAGCTTGGGGTGGCTTTGTCTTCTTCTTTTGCCATTTCCACTAATTGTTTGGG</t>
  </si>
  <si>
    <t>A-13-G;A-45-T</t>
  </si>
  <si>
    <t>-0.7974846233675529</t>
  </si>
  <si>
    <t>0.19213145542964233</t>
  </si>
  <si>
    <t>22.11761636174575</t>
  </si>
  <si>
    <t>GATCCAGATCTAGCTTGGGGTGGCTTTGTCTTCTTCTTTTGCCCATTCCACTAATTGTTTGGG</t>
  </si>
  <si>
    <t>A-13-G;A-44-C</t>
  </si>
  <si>
    <t>-0.41647511007264304</t>
  </si>
  <si>
    <t>0.16512445587809804</t>
  </si>
  <si>
    <t>32.37491597753474</t>
  </si>
  <si>
    <t>GATCCAGATCTAGCTTGGGGTGGCTTTGTCTTCTTCTTTTGCCGATTCCACTAATTGTTTGGG</t>
  </si>
  <si>
    <t>A-13-G;A-44-G</t>
  </si>
  <si>
    <t>0.3917282981194644</t>
  </si>
  <si>
    <t>0.10099439895219263</t>
  </si>
  <si>
    <t>72.64520111045209</t>
  </si>
  <si>
    <t>GATCCAGATCTAGCTTGGGGTGGCTTTGTCTTCTTCTTTTGCCTATTCCACTAATTGTTTGGG</t>
  </si>
  <si>
    <t>A-13-G;A-44-T</t>
  </si>
  <si>
    <t>-1.0560869539555653</t>
  </si>
  <si>
    <t>0.1890957922862826</t>
  </si>
  <si>
    <t>17.077675441833527</t>
  </si>
  <si>
    <t>GATCCAGATCTAGCTTGGGGTGGCTTTGTCTTCTTCTTTTGCGAATTCCACTAATTGTTTGGG</t>
  </si>
  <si>
    <t>A-13-G;C-43-G</t>
  </si>
  <si>
    <t>0.5441063083329112</t>
  </si>
  <si>
    <t>0.07844348254716921</t>
  </si>
  <si>
    <t>84.60262911454589</t>
  </si>
  <si>
    <t>GATCCAGATCTAGCTTGGGGTGGCTTTGTCTTCTTCTTTTGCTAATTCCACTAATTGTTTGGG</t>
  </si>
  <si>
    <t>A-13-G;C-43-T</t>
  </si>
  <si>
    <t>-1.6328980221517475</t>
  </si>
  <si>
    <t>0.30302639637023326</t>
  </si>
  <si>
    <t>9.592303063293954</t>
  </si>
  <si>
    <t>GATCCAGATCTAGCTTGGGGTGGCTTTGTCTTCTTCTTTTGGCAATTCCACTAATTGTTTGGG</t>
  </si>
  <si>
    <t>A-13-G;C-42-G</t>
  </si>
  <si>
    <t>-0.29184683157639857</t>
  </si>
  <si>
    <t>0.1051936729549759</t>
  </si>
  <si>
    <t>36.67195167116929</t>
  </si>
  <si>
    <t>GATCCAGATCTAGCTTGGGGTGGCTTTGTCTTCTTCTTTTGTCAATTCCACTAATTGTTTGGG</t>
  </si>
  <si>
    <t>A-13-G;C-42-T</t>
  </si>
  <si>
    <t>-0.9398577841812864</t>
  </si>
  <si>
    <t>0.1624074602640649</t>
  </si>
  <si>
    <t>19.182554584831045</t>
  </si>
  <si>
    <t>GATCCAGATCTAGCTTGGGGTGGCTTTGTCTTCTTCTTTTTCCAATTCCACTAATTGTTTGGG</t>
  </si>
  <si>
    <t>A-13-G;G-41-T</t>
  </si>
  <si>
    <t>-0.5646154704697864</t>
  </si>
  <si>
    <t>0.23920081097042875</t>
  </si>
  <si>
    <t>27.91721613610435</t>
  </si>
  <si>
    <t>GATCCAGATCTAGCTTGGGGTGGCTTTGTCTTCTTGTTTTGCCAATTCCACTAATTGTTTGGG</t>
  </si>
  <si>
    <t>A-13-G;C-36-G</t>
  </si>
  <si>
    <t>-0.48502983589475585</t>
  </si>
  <si>
    <t>0.1255833443206387</t>
  </si>
  <si>
    <t>30.229830413632552</t>
  </si>
  <si>
    <t>GATCCAGATCTAGCTTGGGGTGGCTTTGTCTTCTTTTTTTGCCAATTCCACTAATTGTTTGGG</t>
  </si>
  <si>
    <t>A-13-G;C-36-T</t>
  </si>
  <si>
    <t>-1.1577372147740157</t>
  </si>
  <si>
    <t>0.27332288745497096</t>
  </si>
  <si>
    <t>15.427040094773528</t>
  </si>
  <si>
    <t>GATCCAGATCTAGCTTGGGGTGGCTTTGTCTTGTTCTTTTGCCAATTCCACTAATTGTTTGGG</t>
  </si>
  <si>
    <t>A-13-G;C-33-G</t>
  </si>
  <si>
    <t>-2.6991350087438697</t>
  </si>
  <si>
    <t>0.4622341534692542</t>
  </si>
  <si>
    <t>3.3026462004270933</t>
  </si>
  <si>
    <t>GATCCAGATCTAGCTTGGGGTGGCTTTGTCTTTTTCTTTTGCCAATTCCACTAATTGTTTGGG</t>
  </si>
  <si>
    <t>A-13-G;C-33-T</t>
  </si>
  <si>
    <t>-2.183867580329606</t>
  </si>
  <si>
    <t>0.5558522544816833</t>
  </si>
  <si>
    <t>5.528914229924512</t>
  </si>
  <si>
    <t>GATCCAGATCTAGCTTGGGGTGGCTTTGTGTTCTTCTTTTGCCAATTCCACTAATTGTTTGGG</t>
  </si>
  <si>
    <t>A-13-G;C-30-G</t>
  </si>
  <si>
    <t>-0.40256144826126633</t>
  </si>
  <si>
    <t>0.12219786270927083</t>
  </si>
  <si>
    <t>32.82851792394836</t>
  </si>
  <si>
    <t>GATCCAGATCTAGCTTGGGGTGGCTTTGTTTTCTTCTTTTGCCAATTCCACTAATTGTTTGGG</t>
  </si>
  <si>
    <t>A-13-G;C-30-T</t>
  </si>
  <si>
    <t>-1.2385959041001144</t>
  </si>
  <si>
    <t>0.23408790129733517</t>
  </si>
  <si>
    <t>14.228729582371248</t>
  </si>
  <si>
    <t>GATCCAGATCTAGCTTGGGGTGGCTTTTTCTTCTTCTTTTGCCAATTCCACTAATTGTTTGGG</t>
  </si>
  <si>
    <t>A-13-G;G-28-T</t>
  </si>
  <si>
    <t>-0.5964625859603954</t>
  </si>
  <si>
    <t>0.22152367595597533</t>
  </si>
  <si>
    <t>27.042141589673484</t>
  </si>
  <si>
    <t>GATCCAGATCTAGCTTGGGGTGGTTTTGTCTTCTTCTTTTGCCAATTCCACTAATTGTTTGGG</t>
  </si>
  <si>
    <t>A-13-G;C-24-T</t>
  </si>
  <si>
    <t>-1.1567444297607803</t>
  </si>
  <si>
    <t>0.18219031997828367</t>
  </si>
  <si>
    <t>15.442363434110439</t>
  </si>
  <si>
    <t>GATCCAGATCTAGCTTGGGGTGTCTTTGTCTTCTTCTTTTGCCAATTCCACTAATTGTTTGGG</t>
  </si>
  <si>
    <t>A-13-G;G-23-T</t>
  </si>
  <si>
    <t>-0.32427857747243316</t>
  </si>
  <si>
    <t>0.147104419917755</t>
  </si>
  <si>
    <t>35.50169555054699</t>
  </si>
  <si>
    <t>GATCCAGATCTAGCTTGGGGTTGCTTTGTCTTCTTCTTTTGCCAATTCCACTAATTGTTTGGG</t>
  </si>
  <si>
    <t>A-13-G;G-22-T</t>
  </si>
  <si>
    <t>-0.2905628783886841</t>
  </si>
  <si>
    <t>0.12910920649944835</t>
  </si>
  <si>
    <t>36.71906698087063</t>
  </si>
  <si>
    <t>GATCCAGATCTAGCTTGGGTTGGCTTTGTCTTCTTCTTTTGCCAATTCCACTAATTGTTTGGG</t>
  </si>
  <si>
    <t>A-13-G;G-20-T</t>
  </si>
  <si>
    <t>-0.851683816799793</t>
  </si>
  <si>
    <t>0.30672698568359275</t>
  </si>
  <si>
    <t>20.95076618971193</t>
  </si>
  <si>
    <t>GATCCAGATCTAGCTTGGTGTGGCTTTGTCTTCTTCTTTTGCCAATTCCACTAATTGTTTGGG</t>
  </si>
  <si>
    <t>A-13-G;G-19-T</t>
  </si>
  <si>
    <t>0.008819828966455875</t>
  </si>
  <si>
    <t>0.11230113172528221</t>
  </si>
  <si>
    <t>49.53496895850259</t>
  </si>
  <si>
    <t>GATCCAGATCTAGCTTGTGGTGGCTTTGTCTTCTTCTTTTGCCAATTCCACTAATTGTTTGGG</t>
  </si>
  <si>
    <t>A-13-G;G-18-T</t>
  </si>
  <si>
    <t>0.21044433587755035</t>
  </si>
  <si>
    <t>0.09309774970800061</t>
  </si>
  <si>
    <t>60.6005137449047</t>
  </si>
  <si>
    <t>GATCCAGATCTAGCTTTGGGTGGCTTTGTCTTCTTCTTTTGCCAATTCCACTAATTGTTTGGG</t>
  </si>
  <si>
    <t>A-13-G;G-17-T</t>
  </si>
  <si>
    <t>-0.04148499437384005</t>
  </si>
  <si>
    <t>0.11112771969407811</t>
  </si>
  <si>
    <t>47.10475919636991</t>
  </si>
  <si>
    <t>GATCCAGATCTAGGTTGGGGTGGCTTTGTCTTCTTCTTTTGCCAATTCCACTAATTGTTTGGG</t>
  </si>
  <si>
    <t>A-13-G;C-14-G</t>
  </si>
  <si>
    <t>-1.2330606680358926</t>
  </si>
  <si>
    <t>0.1949189287674618</t>
  </si>
  <si>
    <t>14.307707338115794</t>
  </si>
  <si>
    <t>GATCCAGATCTAGTTTGGGGTGGCTTTGTCTTCTTCTTTTGCCAATTCCACTAATTGTTTGGG</t>
  </si>
  <si>
    <t>A-13-G;C-14-T</t>
  </si>
  <si>
    <t>-0.5702952048565548</t>
  </si>
  <si>
    <t>0.14461606030780697</t>
  </si>
  <si>
    <t>27.759103208401395</t>
  </si>
  <si>
    <t>GATCCAGATCTATATTGGGGTGGCTTTGTCTTCTTCTTTTGCCAATTCCACTAATTGTTTGGG</t>
  </si>
  <si>
    <t>A-13-T;C-14-A</t>
  </si>
  <si>
    <t>-0.1403796840844905</t>
  </si>
  <si>
    <t>0.11530156376625063</t>
  </si>
  <si>
    <t>42.66928543351421</t>
  </si>
  <si>
    <t>GATCCAGATCTATCATGGGGTGGCTTTGTCTTCTTCTTTTGCCAATTCCACTAATTGTTTGGG</t>
  </si>
  <si>
    <t>A-13-T;T-15-A</t>
  </si>
  <si>
    <t>0.3127709736448405</t>
  </si>
  <si>
    <t>0.09118511400910877</t>
  </si>
  <si>
    <t>67.12993088934178</t>
  </si>
  <si>
    <t>GATCCAGATCTATCCTGGGGTGGCTTTGTCTTCTTCTTTTGCCAATTCCACTAATTGTTTGGG</t>
  </si>
  <si>
    <t>A-13-T;T-15-C</t>
  </si>
  <si>
    <t>-0.21951111224797792</t>
  </si>
  <si>
    <t>0.12358645214623216</t>
  </si>
  <si>
    <t>39.42294166279001</t>
  </si>
  <si>
    <t>GATCCAGATCTATCGTGGGGTGGCTTTGTCTTCTTCTTTTGCCAATTCCACTAATTGTTTGGG</t>
  </si>
  <si>
    <t>A-13-T;T-15-G</t>
  </si>
  <si>
    <t>-0.027429524621894255</t>
  </si>
  <si>
    <t>0.10596233510637319</t>
  </si>
  <si>
    <t>47.77151351021942</t>
  </si>
  <si>
    <t>GATCCAGATCTATCTAGGGGTGGCTTTGTCTTCTTCTTTTGCCAATTCCACTAATTGTTTGGG</t>
  </si>
  <si>
    <t>A-13-T;T-16-A</t>
  </si>
  <si>
    <t>-0.7950799389027556</t>
  </si>
  <si>
    <t>0.1665722027203677</t>
  </si>
  <si>
    <t>22.170866249137845</t>
  </si>
  <si>
    <t>GATCCAGATCTATCTCGGGGTGGCTTTGTCTTCTTCTTTTGCCAATTCCACTAATTGTTTGGG</t>
  </si>
  <si>
    <t>A-13-T;T-16-C</t>
  </si>
  <si>
    <t>0.28855816064474366</t>
  </si>
  <si>
    <t>0.1255052302996559</t>
  </si>
  <si>
    <t>65.52404637153688</t>
  </si>
  <si>
    <t>GATCCAGATCTATCTGGGGGTGGCTTTGTCTTCTTCTTTTGCCAATTCCACTAATTGTTTGGG</t>
  </si>
  <si>
    <t>A-13-T;T-16-G</t>
  </si>
  <si>
    <t>-0.4424146690194249</t>
  </si>
  <si>
    <t>0.1373714967660797</t>
  </si>
  <si>
    <t>31.54592327125492</t>
  </si>
  <si>
    <t>GATCCAGATCTATCTTAGGGTGGCTTTGTCTTCTTCTTTTGCCAATTCCACTAATTGTTTGGG</t>
  </si>
  <si>
    <t>A-13-T;G-17-A</t>
  </si>
  <si>
    <t>-1.5451592530134592</t>
  </si>
  <si>
    <t>0.17254427236891892</t>
  </si>
  <si>
    <t>10.471945055438995</t>
  </si>
  <si>
    <t>GATCCAGATCTATCTTCGGGTGGCTTTGTCTTCTTCTTTTGCCAATTCCACTAATTGTTTGGG</t>
  </si>
  <si>
    <t>A-13-T;G-17-C</t>
  </si>
  <si>
    <t>-0.07299874532691572</t>
  </si>
  <si>
    <t>0.11866608588205385</t>
  </si>
  <si>
    <t>45.64345802184875</t>
  </si>
  <si>
    <t>GATCCAGATCTATCTTGAGGTGGCTTTGTCTTCTTCTTTTGCCAATTCCACTAATTGTTTGGG</t>
  </si>
  <si>
    <t>A-13-T;G-18-A</t>
  </si>
  <si>
    <t>0.10692627340427727</t>
  </si>
  <si>
    <t>0.08712027395668498</t>
  </si>
  <si>
    <t>54.64104324832208</t>
  </si>
  <si>
    <t>GATCCAGATCTATCTTGCGGTGGCTTTGTCTTCTTCTTTTGCCAATTCCACTAATTGTTTGGG</t>
  </si>
  <si>
    <t>A-13-T;G-18-C</t>
  </si>
  <si>
    <t>0.27444930685996893</t>
  </si>
  <si>
    <t>0.09756603208244578</t>
  </si>
  <si>
    <t>64.60606821931604</t>
  </si>
  <si>
    <t>GATCCAGATCTATCTTGGAGTGGCTTTGTCTTCTTCTTTTGCCAATTCCACTAATTGTTTGGG</t>
  </si>
  <si>
    <t>A-13-T;G-19-A</t>
  </si>
  <si>
    <t>0.2921571845308582</t>
  </si>
  <si>
    <t>0.06256950287431906</t>
  </si>
  <si>
    <t>65.76029385470152</t>
  </si>
  <si>
    <t>GATCCAGATCTATCTTGGCGTGGCTTTGTCTTCTTCTTTTGCCAATTCCACTAATTGTTTGGG</t>
  </si>
  <si>
    <t>A-13-T;G-19-C</t>
  </si>
  <si>
    <t>0.5688493218464353</t>
  </si>
  <si>
    <t>0.08420855635189098</t>
  </si>
  <si>
    <t>86.72206560442756</t>
  </si>
  <si>
    <t>GATCCAGATCTATCTTGGGATGGCTTTGTCTTCTTCTTTTGCCAATTCCACTAATTGTTTGGG</t>
  </si>
  <si>
    <t>A-13-T;G-20-A</t>
  </si>
  <si>
    <t>0.5681652322774786</t>
  </si>
  <si>
    <t>0.06965091043052128</t>
  </si>
  <si>
    <t>86.66276023135555</t>
  </si>
  <si>
    <t>GATCCAGATCTATCTTGGGCTGGCTTTGTCTTCTTCTTTTGCCAATTCCACTAATTGTTTGGG</t>
  </si>
  <si>
    <t>A-13-T;G-20-C</t>
  </si>
  <si>
    <t>0.26884396072974864</t>
  </si>
  <si>
    <t>0.10155723579885903</t>
  </si>
  <si>
    <t>64.24494190936188</t>
  </si>
  <si>
    <t>GATCCAGATCTATCTTGGGGAGGCTTTGTCTTCTTCTTTTGCCAATTCCACTAATTGTTTGGG</t>
  </si>
  <si>
    <t>A-13-T;T-21-A</t>
  </si>
  <si>
    <t>0.02795241426445108</t>
  </si>
  <si>
    <t>0.08594468331794872</t>
  </si>
  <si>
    <t>50.49182535727533</t>
  </si>
  <si>
    <t>GATCCAGATCTATCTTGGGGCGGCTTTGTCTTCTTCTTTTGCCAATTCCACTAATTGTTTGGG</t>
  </si>
  <si>
    <t>A-13-T;T-21-C</t>
  </si>
  <si>
    <t>0.24822753452731916</t>
  </si>
  <si>
    <t>0.09508663337738404</t>
  </si>
  <si>
    <t>62.93400069984322</t>
  </si>
  <si>
    <t>GATCCAGATCTATCTTGGGGGGGCTTTGTCTTCTTCTTTTGCCAATTCCACTAATTGTTTGGG</t>
  </si>
  <si>
    <t>A-13-T;T-21-G</t>
  </si>
  <si>
    <t>GATCCAGATCTATCTTGGGGTAGCTTTGTCTTCTTCTTTTGCCAATTCCACTAATTGTTTGGG</t>
  </si>
  <si>
    <t>A-13-T;G-22-A</t>
  </si>
  <si>
    <t>-0.9748300978590226</t>
  </si>
  <si>
    <t>0.1602421086005691</t>
  </si>
  <si>
    <t>18.523291439486165</t>
  </si>
  <si>
    <t>GATCCAGATCTATCTTGGGGTCGCTTTGTCTTCTTCTTTTGCCAATTCCACTAATTGTTTGGG</t>
  </si>
  <si>
    <t>A-13-T;G-22-C</t>
  </si>
  <si>
    <t>0.007581375071083529</t>
  </si>
  <si>
    <t>0.16927480839443676</t>
  </si>
  <si>
    <t>49.47366015513808</t>
  </si>
  <si>
    <t>GATCCAGATCTATCTTGGGGTGACTTTGTCTTCTTCTTTTGCCAATTCCACTAATTGTTTGGG</t>
  </si>
  <si>
    <t>A-13-T;G-23-A</t>
  </si>
  <si>
    <t>0.31956585561416223</t>
  </si>
  <si>
    <t>0.06524953186903529</t>
  </si>
  <si>
    <t>67.58762407092789</t>
  </si>
  <si>
    <t>GATCCAGATCTATCTTGGGGTGCCTTTGTCTTCTTCTTTTGCCAATTCCACTAATTGTTTGGG</t>
  </si>
  <si>
    <t>A-13-T;G-23-C</t>
  </si>
  <si>
    <t>0.27112468762427067</t>
  </si>
  <si>
    <t>0.10653126700605428</t>
  </si>
  <si>
    <t>64.39163429525877</t>
  </si>
  <si>
    <t>GATCCAGATCTATCTTGGGGTGGATTTGTCTTCTTCTTTTGCCAATTCCACTAATTGTTTGGG</t>
  </si>
  <si>
    <t>A-13-T;C-24-A</t>
  </si>
  <si>
    <t>0.4652971917844849</t>
  </si>
  <si>
    <t>0.06826175033568277</t>
  </si>
  <si>
    <t>78.19113098341063</t>
  </si>
  <si>
    <t>GATCCAGATCTATCTTGGGGTGGCATTGTCTTCTTCTTTTGCCAATTCCACTAATTGTTTGGG</t>
  </si>
  <si>
    <t>A-13-T;T-25-A</t>
  </si>
  <si>
    <t>0.043918661286579536</t>
  </si>
  <si>
    <t>0.10347207317285595</t>
  </si>
  <si>
    <t>51.30446041650018</t>
  </si>
  <si>
    <t>GATCCAGATCTATCTTGGGGTGGCCTTGTCTTCTTCTTTTGCCAATTCCACTAATTGTTTGGG</t>
  </si>
  <si>
    <t>A-13-T;T-25-C</t>
  </si>
  <si>
    <t>0.22073034428508315</t>
  </si>
  <si>
    <t>0.09016652391025108</t>
  </si>
  <si>
    <t>61.22706798566677</t>
  </si>
  <si>
    <t>GATCCAGATCTATCTTGGGGTGGCGTTGTCTTCTTCTTTTGCCAATTCCACTAATTGTTTGGG</t>
  </si>
  <si>
    <t>A-13-T;T-25-G</t>
  </si>
  <si>
    <t>0.2957364651984317</t>
  </si>
  <si>
    <t>0.0724284579374644</t>
  </si>
  <si>
    <t>65.99609014199885</t>
  </si>
  <si>
    <t>GATCCAGATCTATCTTGGGGTGGCTATGTCTTCTTCTTTTGCCAATTCCACTAATTGTTTGGG</t>
  </si>
  <si>
    <t>A-13-T;T-26-A</t>
  </si>
  <si>
    <t>-0.45705792031590975</t>
  </si>
  <si>
    <t>0.1103798584877489</t>
  </si>
  <si>
    <t>31.08735405556745</t>
  </si>
  <si>
    <t>GATCCAGATCTATCTTGGGGTGGCTCTGTCTTCTTCTTTTGCCAATTCCACTAATTGTTTGGG</t>
  </si>
  <si>
    <t>A-13-T;T-26-C</t>
  </si>
  <si>
    <t>-0.10124111112264905</t>
  </si>
  <si>
    <t>0.10870935242087242</t>
  </si>
  <si>
    <t>44.37241194274848</t>
  </si>
  <si>
    <t>GATCCAGATCTATCTTGGGGTGGCTGTGTCTTCTTCTTTTGCCAATTCCACTAATTGTTTGGG</t>
  </si>
  <si>
    <t>A-13-T;T-26-G</t>
  </si>
  <si>
    <t>0.4556594441451087</t>
  </si>
  <si>
    <t>0.07434550031021277</t>
  </si>
  <si>
    <t>77.44116439483305</t>
  </si>
  <si>
    <t>GATCCAGATCTATCTTGGGGTGGCTTAGTCTTCTTCTTTTGCCAATTCCACTAATTGTTTGGG</t>
  </si>
  <si>
    <t>A-13-T;T-27-A</t>
  </si>
  <si>
    <t>-0.31426707057084263</t>
  </si>
  <si>
    <t>0.12578668237122068</t>
  </si>
  <si>
    <t>35.85890614513139</t>
  </si>
  <si>
    <t>GATCCAGATCTATCTTGGGGTGGCTTCGTCTTCTTCTTTTGCCAATTCCACTAATTGTTTGGG</t>
  </si>
  <si>
    <t>A-13-T;T-27-C</t>
  </si>
  <si>
    <t>0.48720726063525943</t>
  </si>
  <si>
    <t>0.07327795062283754</t>
  </si>
  <si>
    <t>79.92320973920016</t>
  </si>
  <si>
    <t>GATCCAGATCTATCTTGGGGTGGCTTGGTCTTCTTCTTTTGCCAATTCCACTAATTGTTTGGG</t>
  </si>
  <si>
    <t>A-13-T;T-27-G</t>
  </si>
  <si>
    <t>-0.4106436576671352</t>
  </si>
  <si>
    <t>0.10820872219136753</t>
  </si>
  <si>
    <t>32.564260298821594</t>
  </si>
  <si>
    <t>GATCCAGATCTATCTTGGGGTGGCTTTATCTTCTTCTTTTGCCAATTCCACTAATTGTTTGGG</t>
  </si>
  <si>
    <t>A-13-T;G-28-A</t>
  </si>
  <si>
    <t>-0.3712165363150516</t>
  </si>
  <si>
    <t>0.1290789605842191</t>
  </si>
  <si>
    <t>33.87382182378732</t>
  </si>
  <si>
    <t>GATCCAGATCTATCTTGGGGTGGCTTTCTCTTCTTCTTTTGCCAATTCCACTAATTGTTTGGG</t>
  </si>
  <si>
    <t>A-13-T;G-28-C</t>
  </si>
  <si>
    <t>-0.6911829392996404</t>
  </si>
  <si>
    <t>0.16982237664985864</t>
  </si>
  <si>
    <t>24.598269513906274</t>
  </si>
  <si>
    <t>GATCCAGATCTATCTTGGGGTGGCTTTGACTTCTTCTTTTGCCAATTCCACTAATTGTTTGGG</t>
  </si>
  <si>
    <t>A-13-T;T-29-A</t>
  </si>
  <si>
    <t>0.048972911107478506</t>
  </si>
  <si>
    <t>0.10260983165707281</t>
  </si>
  <si>
    <t>51.56442237932025</t>
  </si>
  <si>
    <t>GATCCAGATCTATCTTGGGGTGGCTTTGCCTTCTTCTTTTGCCAATTCCACTAATTGTTTGGG</t>
  </si>
  <si>
    <t>A-13-T;T-29-C</t>
  </si>
  <si>
    <t>0.17453714575704815</t>
  </si>
  <si>
    <t>0.09737770697488683</t>
  </si>
  <si>
    <t>58.46312306773655</t>
  </si>
  <si>
    <t>GATCCAGATCTATCTTGGGGTGGCTTTGGCTTCTTCTTTTGCCAATTCCACTAATTGTTTGGG</t>
  </si>
  <si>
    <t>A-13-T;T-29-G</t>
  </si>
  <si>
    <t>-2.100376223575357</t>
  </si>
  <si>
    <t>0.34389680525672084</t>
  </si>
  <si>
    <t>6.010348966825666</t>
  </si>
  <si>
    <t>GATCCAGATCTATCTTGGGGTGGCTTTGTATTCTTCTTTTGCCAATTCCACTAATTGTTTGGG</t>
  </si>
  <si>
    <t>A-13-T;C-30-A</t>
  </si>
  <si>
    <t>-0.5159463773418391</t>
  </si>
  <si>
    <t>0.12771448221000212</t>
  </si>
  <si>
    <t>29.30952819298473</t>
  </si>
  <si>
    <t>GATCCAGATCTATCTTGGGGTGGCTTTGTCATCTTCTTTTGCCAATTCCACTAATTGTTTGGG</t>
  </si>
  <si>
    <t>A-13-T;T-31-A</t>
  </si>
  <si>
    <t>-0.23450216374731156</t>
  </si>
  <si>
    <t>0.10913007235810206</t>
  </si>
  <si>
    <t>38.836358051910445</t>
  </si>
  <si>
    <t>GATCCAGATCTATCTTGGGGTGGCTTTGTCCTCTTCTTTTGCCAATTCCACTAATTGTTTGGG</t>
  </si>
  <si>
    <t>A-13-T;T-31-C</t>
  </si>
  <si>
    <t>-0.0730503111760873</t>
  </si>
  <si>
    <t>0.09946959605664903</t>
  </si>
  <si>
    <t>45.6411044388595</t>
  </si>
  <si>
    <t>GATCCAGATCTATCTTGGGGTGGCTTTGTCGTCTTCTTTTGCCAATTCCACTAATTGTTTGGG</t>
  </si>
  <si>
    <t>A-13-T;T-31-G</t>
  </si>
  <si>
    <t>0.5972249678763247</t>
  </si>
  <si>
    <t>0.07421090311738922</t>
  </si>
  <si>
    <t>89.21810614508</t>
  </si>
  <si>
    <t>GATCCAGATCTATCTTGGGGTGGCTTTGTCTACTTCTTTTGCCAATTCCACTAATTGTTTGGG</t>
  </si>
  <si>
    <t>A-13-T;T-32-A</t>
  </si>
  <si>
    <t>-0.10855848847259864</t>
  </si>
  <si>
    <t>0.10624455265829082</t>
  </si>
  <si>
    <t>44.04890730686031</t>
  </si>
  <si>
    <t>GATCCAGATCTATCTTGGGGTGGCTTTGTCTCCTTCTTTTGCCAATTCCACTAATTGTTTGGG</t>
  </si>
  <si>
    <t>A-13-T;T-32-C</t>
  </si>
  <si>
    <t>-0.432116604351738</t>
  </si>
  <si>
    <t>0.1332566898418561</t>
  </si>
  <si>
    <t>31.87246371058488</t>
  </si>
  <si>
    <t>GATCCAGATCTATCTTGGGGTGGCTTTGTCTGCTTCTTTTGCCAATTCCACTAATTGTTTGGG</t>
  </si>
  <si>
    <t>A-13-T;T-32-G</t>
  </si>
  <si>
    <t>-0.028450543534456044</t>
  </si>
  <si>
    <t>0.08802050129651404</t>
  </si>
  <si>
    <t>47.722762783385974</t>
  </si>
  <si>
    <t>GATCCAGATCTATCTTGGGGTGGCTTTGTCTTATTCTTTTGCCAATTCCACTAATTGTTTGGG</t>
  </si>
  <si>
    <t>A-13-T;C-33-A</t>
  </si>
  <si>
    <t>-1.7581797987132526</t>
  </si>
  <si>
    <t>0.3557399268985693</t>
  </si>
  <si>
    <t>8.462792789360627</t>
  </si>
  <si>
    <t>GATCCAGATCTATCTTGGGGTGGCTTTGTCTTCATCTTTTGCCAATTCCACTAATTGTTTGGG</t>
  </si>
  <si>
    <t>A-13-T;T-34-A</t>
  </si>
  <si>
    <t>0.32929907530294306</t>
  </si>
  <si>
    <t>0.08518621507820194</t>
  </si>
  <si>
    <t>68.24868115236004</t>
  </si>
  <si>
    <t>GATCCAGATCTATCTTGGGGTGGCTTTGTCTTCCTCTTTTGCCAATTCCACTAATTGTTTGGG</t>
  </si>
  <si>
    <t>A-13-T;T-34-C</t>
  </si>
  <si>
    <t>-0.17977553649106476</t>
  </si>
  <si>
    <t>0.12114382666431193</t>
  </si>
  <si>
    <t>41.0209740587503</t>
  </si>
  <si>
    <t>GATCCAGATCTATCTTGGGGTGGCTTTGTCTTCGTCTTTTGCCAATTCCACTAATTGTTTGGG</t>
  </si>
  <si>
    <t>A-13-T;T-34-G</t>
  </si>
  <si>
    <t>0.6289572379344166</t>
  </si>
  <si>
    <t>0.07814303916410996</t>
  </si>
  <si>
    <t>92.09459660303297</t>
  </si>
  <si>
    <t>GATCCAGATCTATCTTGGGGTGGCTTTGTCTTCTACTTTTGCCAATTCCACTAATTGTTTGGG</t>
  </si>
  <si>
    <t>A-13-T;T-35-A</t>
  </si>
  <si>
    <t>0.07714405680464115</t>
  </si>
  <si>
    <t>0.0966056022946747</t>
  </si>
  <si>
    <t>53.037705843003486</t>
  </si>
  <si>
    <t>GATCCAGATCTATCTTGGGGTGGCTTTGTCTTCTCCTTTTGCCAATTCCACTAATTGTTTGGG</t>
  </si>
  <si>
    <t>A-13-T;T-35-C</t>
  </si>
  <si>
    <t>-0.21466940944631321</t>
  </si>
  <si>
    <t>0.11254126998696194</t>
  </si>
  <si>
    <t>39.61427865453506</t>
  </si>
  <si>
    <t>GATCCAGATCTATCTTGGGGTGGCTTTGTCTTCTGCTTTTGCCAATTCCACTAATTGTTTGGG</t>
  </si>
  <si>
    <t>A-13-T;T-35-G</t>
  </si>
  <si>
    <t>0.3704185570383362</t>
  </si>
  <si>
    <t>0.08266965982305612</t>
  </si>
  <si>
    <t>71.11352841948981</t>
  </si>
  <si>
    <t>GATCCAGATCTATCTTGGGGTGGCTTTGTCTTCTTATTTTGCCAATTCCACTAATTGTTTGGG</t>
  </si>
  <si>
    <t>A-13-T;C-36-A</t>
  </si>
  <si>
    <t>-0.30142235009949564</t>
  </si>
  <si>
    <t>0.09608191380108895</t>
  </si>
  <si>
    <t>36.32247460105118</t>
  </si>
  <si>
    <t>GATCCAGATCTATCTTGGGGTGGCTTTGTCTTCTTCATTTGCCAATTCCACTAATTGTTTGGG</t>
  </si>
  <si>
    <t>A-13-T;T-37-A</t>
  </si>
  <si>
    <t>-0.060669802996760315</t>
  </si>
  <si>
    <t>0.10590821335319028</t>
  </si>
  <si>
    <t>46.209676850974255</t>
  </si>
  <si>
    <t>GATCCAGATCTATCTTGGGGTGGCTTTGTCTTCTTCCTTTGCCAATTCCACTAATTGTTTGGG</t>
  </si>
  <si>
    <t>A-13-T;T-37-C</t>
  </si>
  <si>
    <t>-0.2505003456085788</t>
  </si>
  <si>
    <t>0.11263668339508709</t>
  </si>
  <si>
    <t>38.21999045951596</t>
  </si>
  <si>
    <t>GATCCAGATCTATCTTGGGGTGGCTTTGTCTTCTTCGTTTGCCAATTCCACTAATTGTTTGGG</t>
  </si>
  <si>
    <t>A-13-T;T-37-G</t>
  </si>
  <si>
    <t>0.37362918839643855</t>
  </si>
  <si>
    <t>0.07265482047019815</t>
  </si>
  <si>
    <t>71.3422146609834</t>
  </si>
  <si>
    <t>GATCCAGATCTATCTTGGGGTGGCTTTGTCTTCTTCTATTGCCAATTCCACTAATTGTTTGGG</t>
  </si>
  <si>
    <t>A-13-T;T-38-A</t>
  </si>
  <si>
    <t>-0.060017928906708595</t>
  </si>
  <si>
    <t>0.09628950368736998</t>
  </si>
  <si>
    <t>46.23980956232291</t>
  </si>
  <si>
    <t>GATCCAGATCTATCTTGGGGTGGCTTTGTCTTCTTCTCTTGCCAATTCCACTAATTGTTTGGG</t>
  </si>
  <si>
    <t>A-13-T;T-38-C</t>
  </si>
  <si>
    <t>-0.2154227316172206</t>
  </si>
  <si>
    <t>0.11165830658399523</t>
  </si>
  <si>
    <t>39.584447577756606</t>
  </si>
  <si>
    <t>GATCCAGATCTATCTTGGGGTGGCTTTGTCTTCTTCTGTTGCCAATTCCACTAATTGTTTGGG</t>
  </si>
  <si>
    <t>A-13-T;T-38-G</t>
  </si>
  <si>
    <t>0.09887359492945835</t>
  </si>
  <si>
    <t>0.08766692031456312</t>
  </si>
  <si>
    <t>54.20280336610706</t>
  </si>
  <si>
    <t>GATCCAGATCTATCTTGGGGTGGCTTTGTCTTCTTCTTATGCCAATTCCACTAATTGTTTGGG</t>
  </si>
  <si>
    <t>A-13-T;T-39-A</t>
  </si>
  <si>
    <t>-0.016162690766417076</t>
  </si>
  <si>
    <t>0.09956950074835398</t>
  </si>
  <si>
    <t>48.31279073034979</t>
  </si>
  <si>
    <t>GATCCAGATCTATCTTGGGGTGGCTTTGTCTTCTTCTTCTGCCAATTCCACTAATTGTTTGGG</t>
  </si>
  <si>
    <t>A-13-T;T-39-C</t>
  </si>
  <si>
    <t>0.07304474904571912</t>
  </si>
  <si>
    <t>0.09905022955094378</t>
  </si>
  <si>
    <t>52.82073298702193</t>
  </si>
  <si>
    <t>GATCCAGATCTATCTTGGGGTGGCTTTGTCTTCTTCTTGTGCCAATTCCACTAATTGTTTGGG</t>
  </si>
  <si>
    <t>A-13-T;T-39-G</t>
  </si>
  <si>
    <t>0.39967018235288765</t>
  </si>
  <si>
    <t>0.09333539053815666</t>
  </si>
  <si>
    <t>73.22443795924417</t>
  </si>
  <si>
    <t>GATCCAGATCTATCTTGGGGTGGCTTTGTCTTCTTCTTTAGCCAATTCCACTAATTGTTTGGG</t>
  </si>
  <si>
    <t>A-13-T;T-40-A</t>
  </si>
  <si>
    <t>-1.0593465526459056</t>
  </si>
  <si>
    <t>0.19325706564427195</t>
  </si>
  <si>
    <t>17.022099699844773</t>
  </si>
  <si>
    <t>GATCCAGATCTATCTTGGGGTGGCTTTGTCTTCTTCTTTCGCCAATTCCACTAATTGTTTGGG</t>
  </si>
  <si>
    <t>A-13-T;T-40-C</t>
  </si>
  <si>
    <t>0.2667955602670208</t>
  </si>
  <si>
    <t>0.08431860551756724</t>
  </si>
  <si>
    <t>64.11347723274723</t>
  </si>
  <si>
    <t>GATCCAGATCTATCTTGGGGTGGCTTTGTCTTCTTCTTTGGCCAATTCCACTAATTGTTTGGG</t>
  </si>
  <si>
    <t>A-13-T;T-40-G</t>
  </si>
  <si>
    <t>-0.06944955014931879</t>
  </si>
  <si>
    <t>0.0913472118535372</t>
  </si>
  <si>
    <t>45.80574338380463</t>
  </si>
  <si>
    <t>GATCCAGATCTATCTTGGGGTGGCTTTGTCTTCTTCTTTTACCAATTCCACTAATTGTTTGGG</t>
  </si>
  <si>
    <t>A-13-T;G-41-A</t>
  </si>
  <si>
    <t>-0.2774935382436148</t>
  </si>
  <si>
    <t>0.111258057133815</t>
  </si>
  <si>
    <t>37.20211061220517</t>
  </si>
  <si>
    <t>GATCCAGATCTATCTTGGGGTGGCTTTGTCTTCTTCTTTTCCCAATTCCACTAATTGTTTGGG</t>
  </si>
  <si>
    <t>A-13-T;G-41-C</t>
  </si>
  <si>
    <t>-1.0855639502496381</t>
  </si>
  <si>
    <t>0.22606343993127884</t>
  </si>
  <si>
    <t>16.581623839222267</t>
  </si>
  <si>
    <t>GATCCAGATCTATCTTGGGGTGGCTTTGTCTTCTTCTTTTGACAATTCCACTAATTGTTTGGG</t>
  </si>
  <si>
    <t>A-13-T;C-42-A</t>
  </si>
  <si>
    <t>-0.5920525115832878</t>
  </si>
  <si>
    <t>0.1404047782345812</t>
  </si>
  <si>
    <t>27.16166280040319</t>
  </si>
  <si>
    <t>GATCCAGATCTATCTTGGGGTGGCTTTGTCTTCTTCTTTTGCAAATTCCACTAATTGTTTGGG</t>
  </si>
  <si>
    <t>A-13-T;C-43-A</t>
  </si>
  <si>
    <t>-0.31094630276426144</t>
  </si>
  <si>
    <t>0.11512356686310918</t>
  </si>
  <si>
    <t>35.97818318229931</t>
  </si>
  <si>
    <t>GATCCAGATCTATCTTGGGGTGGCTTTGTCTTCTTCTTTTGCCAAATCCACTAATTGTTTGGG</t>
  </si>
  <si>
    <t>A-13-T;T-46-A</t>
  </si>
  <si>
    <t>0.07802111900631384</t>
  </si>
  <si>
    <t>0.10368669546677992</t>
  </si>
  <si>
    <t>53.084243615339126</t>
  </si>
  <si>
    <t>GATCCAGATCTATCTTGGGGTGGCTTTGTCTTCTTCTTTTGCCAACTCCACTAATTGTTTGGG</t>
  </si>
  <si>
    <t>A-13-T;T-46-C</t>
  </si>
  <si>
    <t>-0.09435032264419038</t>
  </si>
  <si>
    <t>0.1290638871389589</t>
  </si>
  <si>
    <t>44.67922873849891</t>
  </si>
  <si>
    <t>GATCCAGATCTATCTTGGGGTGGCTTTGTCTTCTTCTTTTGCCAAGTCCACTAATTGTTTGGG</t>
  </si>
  <si>
    <t>A-13-T;T-46-G</t>
  </si>
  <si>
    <t>0.0410513731137537</t>
  </si>
  <si>
    <t>0.08669144157221483</t>
  </si>
  <si>
    <t>51.15756643825675</t>
  </si>
  <si>
    <t>GATCCAGATCTATCTTGGGGTGGCTTTGTCTTCTTCTTTTGCCAATACCACTAATTGTTTGGG</t>
  </si>
  <si>
    <t>A-13-T;T-47-A</t>
  </si>
  <si>
    <t>-0.2253743567062894</t>
  </si>
  <si>
    <t>0.13427150496447</t>
  </si>
  <si>
    <t>39.192471629877815</t>
  </si>
  <si>
    <t>GATCCAGATCTATCTTGGGGTGGCTTTGTCTTCTTCTTTTGCCAATCCCACTAATTGTTTGGG</t>
  </si>
  <si>
    <t>A-13-T;T-47-C</t>
  </si>
  <si>
    <t>-0.9974281178105774</t>
  </si>
  <si>
    <t>0.17036763336183514</t>
  </si>
  <si>
    <t>18.109395952736786</t>
  </si>
  <si>
    <t>GATCCAGATCTATCTTGGGGTGGCTTTGTCTTCTTCTTTTGCCAATGCCACTAATTGTTTGGG</t>
  </si>
  <si>
    <t>A-13-T;T-47-G</t>
  </si>
  <si>
    <t>-0.2714243264951466</t>
  </si>
  <si>
    <t>0.15464971902873495</t>
  </si>
  <si>
    <t>37.42858466329959</t>
  </si>
  <si>
    <t>GATCCAGATCTATCTTGGGGTGGCTTTGTCTTCTTCTTTTGCCAATTACACTAATTGTTTGGG</t>
  </si>
  <si>
    <t>A-13-T;C-48-A</t>
  </si>
  <si>
    <t>-0.8363022827763514</t>
  </si>
  <si>
    <t>0.15317988410857886</t>
  </si>
  <si>
    <t>21.275512256355604</t>
  </si>
  <si>
    <t>GATCCAGATCTATCTTGGGGTGGCTTTGTCTTCTTCTTTTGCCAATTCAACTAATTGTTTGGG</t>
  </si>
  <si>
    <t>A-13-T;C-49-A</t>
  </si>
  <si>
    <t>-0.2017687819906296</t>
  </si>
  <si>
    <t>0.08276423973645297</t>
  </si>
  <si>
    <t>40.1286383532513</t>
  </si>
  <si>
    <t>GATCCAGATCTATCTTGGGGTGGCTTTGTCTTCTTCTTTTGCCAATTCCAATAATTGTTTGGG</t>
  </si>
  <si>
    <t>A-13-T;C-51-A</t>
  </si>
  <si>
    <t>-0.7618055501361364</t>
  </si>
  <si>
    <t>0.13693543415454623</t>
  </si>
  <si>
    <t>22.920999169162112</t>
  </si>
  <si>
    <t>GATCCAGATCTATCTTGGGGTGGCTTTGTCTTCTTCTTTTGCCAATTCCACAAATTGTTTGGG</t>
  </si>
  <si>
    <t>A-13-T;T-52-A</t>
  </si>
  <si>
    <t>0.46962167680468436</t>
  </si>
  <si>
    <t>0.09571889617399809</t>
  </si>
  <si>
    <t>78.52999954596908</t>
  </si>
  <si>
    <t>GATCCAGATCTATCTTGGGGTGGCTTTGTCTTCTTCTTTTGCCAATTCCACCAATTGTTTGGG</t>
  </si>
  <si>
    <t>A-13-T;T-52-C</t>
  </si>
  <si>
    <t>0.024308323527061027</t>
  </si>
  <si>
    <t>0.0919743732397735</t>
  </si>
  <si>
    <t>50.30816340782466</t>
  </si>
  <si>
    <t>GATCCAGATCTATCTTGGGGTGGCTTTGTCTTCTTCTTTTGCCAATTCCACGAATTGTTTGGG</t>
  </si>
  <si>
    <t>A-13-T;T-52-G</t>
  </si>
  <si>
    <t>0.5418574645398669</t>
  </si>
  <si>
    <t>0.08061939632720519</t>
  </si>
  <si>
    <t>84.41258478728189</t>
  </si>
  <si>
    <t>GATCCAGATCTATCTTGGGGTGGCTTTGTCTTCTTCTTTTGCCAATTCCACTAAATGTTTGGG</t>
  </si>
  <si>
    <t>A-13-T;T-55-A</t>
  </si>
  <si>
    <t>0.10962919614081745</t>
  </si>
  <si>
    <t>0.11716585410491548</t>
  </si>
  <si>
    <t>54.788933544450245</t>
  </si>
  <si>
    <t>GATCCAGATCTATCTTGGGGTGGCTTTGTCTTCTTCTTTTGCCAATTCCACTAACTGTTTGGG</t>
  </si>
  <si>
    <t>A-13-T;T-55-C</t>
  </si>
  <si>
    <t>-0.0033379949409661075</t>
  </si>
  <si>
    <t>0.1112970902560859</t>
  </si>
  <si>
    <t>48.93637768555365</t>
  </si>
  <si>
    <t>GATCCAGATCTATCTTGGGGTGGCTTTGTCTTCTTCTTTTGCCAATTCCACTAAGTGTTTGGG</t>
  </si>
  <si>
    <t>A-13-T;T-55-G</t>
  </si>
  <si>
    <t>0.27378522118055426</t>
  </si>
  <si>
    <t>0.1099856955572112</t>
  </si>
  <si>
    <t>64.5631784974096</t>
  </si>
  <si>
    <t>GATCCAGATCTATCTTGGGGTGGCTTTGTCTTCTTCTTTTGCCAATTCCACTAATAGTTTGGG</t>
  </si>
  <si>
    <t>A-13-T;T-56-A</t>
  </si>
  <si>
    <t>-0.7459893016450695</t>
  </si>
  <si>
    <t>0.14120801865464108</t>
  </si>
  <si>
    <t>23.286405448663707</t>
  </si>
  <si>
    <t>GATCCAGATCTATCTTGGGGTGGCTTTGTCTTCTTCTTTTGCCAATTCCACTAATCGTTTGGG</t>
  </si>
  <si>
    <t>A-13-T;T-56-C</t>
  </si>
  <si>
    <t>0.13493358797370092</t>
  </si>
  <si>
    <t>0.10526433548429495</t>
  </si>
  <si>
    <t>56.1930240951315</t>
  </si>
  <si>
    <t>GATCCAGATCTATCTTGGGGTGGCTTTGTCTTCTTCTTTTGCCAATTCCACTAATGGTTTGGG</t>
  </si>
  <si>
    <t>A-13-T;T-56-G</t>
  </si>
  <si>
    <t>0.01785588556445042</t>
  </si>
  <si>
    <t>0.11602959341467071</t>
  </si>
  <si>
    <t>49.984598119505456</t>
  </si>
  <si>
    <t>GATCCAGATCTATCTTGGGGTGGCTTTGTCTTCTTCTTTTGCCAATTCCACTAATTATTTGGG</t>
  </si>
  <si>
    <t>A-13-T;G-57-A</t>
  </si>
  <si>
    <t>-0.11782523462575095</t>
  </si>
  <si>
    <t>0.08849189729694192</t>
  </si>
  <si>
    <t>43.64260273272971</t>
  </si>
  <si>
    <t>GATCCAGATCTATCTTGGGGTGGCTTTGTCTTCTTCTTTTGCCAATTCCACTAATTCTTTGGG</t>
  </si>
  <si>
    <t>A-13-T;G-57-C</t>
  </si>
  <si>
    <t>-0.07824438725503015</t>
  </si>
  <si>
    <t>0.1254783056471904</t>
  </si>
  <si>
    <t>45.404655668113506</t>
  </si>
  <si>
    <t>GATCCAGATCTATCTTGGGGTGGCTTTGTCTTCTTCTTTTGCCAATTCCACTAATTGATTGGG</t>
  </si>
  <si>
    <t>A-13-T;T-58-A</t>
  </si>
  <si>
    <t>0.07667697708578333</t>
  </si>
  <si>
    <t>0.1269950222485923</t>
  </si>
  <si>
    <t>53.01293879081362</t>
  </si>
  <si>
    <t>GATCCAGATCTATCTTGGGGTGGCTTTGTCTTCTTCTTTTGCCAATTCCACTAATTGCTTGGG</t>
  </si>
  <si>
    <t>A-13-T;T-58-C</t>
  </si>
  <si>
    <t>0.041913021653679716</t>
  </si>
  <si>
    <t>0.10529064349364144</t>
  </si>
  <si>
    <t>51.20166527680599</t>
  </si>
  <si>
    <t>GATCCAGATCTATCTTGGGGTGGCTTTGTCTTCTTCTTTTGCCAATTCCACTAATTGGTTGGG</t>
  </si>
  <si>
    <t>A-13-T;T-58-G</t>
  </si>
  <si>
    <t>-0.5631109795676663</t>
  </si>
  <si>
    <t>0.1582782929710936</t>
  </si>
  <si>
    <t>27.9592489448544</t>
  </si>
  <si>
    <t>GATCCAGATCTATCTTGGGGTGGCTTTGTCTTCTTCTTTTGCCAATTCCACTAATTGTATGGG</t>
  </si>
  <si>
    <t>A-13-T;T-59-A</t>
  </si>
  <si>
    <t>-0.332467936308241</t>
  </si>
  <si>
    <t>0.10374356382492353</t>
  </si>
  <si>
    <t>35.21214665453793</t>
  </si>
  <si>
    <t>GATCCAGATCTATCTTGGGGTGGCTTTGTCTTCTTCTTTTGCCAATTCCACTAATTGTCTGGG</t>
  </si>
  <si>
    <t>A-13-T;T-59-C</t>
  </si>
  <si>
    <t>-0.10950182273867175</t>
  </si>
  <si>
    <t>0.11653489868044352</t>
  </si>
  <si>
    <t>44.00737405616391</t>
  </si>
  <si>
    <t>GATCCAGATCTATCTTGGGGTGGCTTTGTCTTCTTCTTTTGCCAATTCCACTAATTGTGTGGG</t>
  </si>
  <si>
    <t>A-13-T;T-59-G</t>
  </si>
  <si>
    <t>-0.2772048576998509</t>
  </si>
  <si>
    <t>0.13014869739341212</t>
  </si>
  <si>
    <t>37.21285168802107</t>
  </si>
  <si>
    <t>GATCCAGATCTATCTTGGGGTGGCTTTGTCTTCTTCTTTTGCCAATTCCACTAATTGTTAGGG</t>
  </si>
  <si>
    <t>A-13-T;T-60-A</t>
  </si>
  <si>
    <t>-1.465129152149911</t>
  </si>
  <si>
    <t>0.273508299440191</t>
  </si>
  <si>
    <t>11.344464124987104</t>
  </si>
  <si>
    <t>GATCCAGATCTATCTTGGGGTGGCTTTGTCTTCTTCTTTTGCCAATTCCACTAATTGTTCGGG</t>
  </si>
  <si>
    <t>A-13-T;T-60-C</t>
  </si>
  <si>
    <t>0.00741905143610401</t>
  </si>
  <si>
    <t>0.11105936444969731</t>
  </si>
  <si>
    <t>49.46563006254049</t>
  </si>
  <si>
    <t>GATCCAGATCTATCTTGGGGTGGCTTTGTCTTCTTCTTTTGCCAATTCCACTAATTGTTGGGG</t>
  </si>
  <si>
    <t>A-13-T;T-60-G</t>
  </si>
  <si>
    <t>-0.6017937823706684</t>
  </si>
  <si>
    <t>0.11965683677354515</t>
  </si>
  <si>
    <t>26.89835823071468</t>
  </si>
  <si>
    <t>GATCCAGATCTATCTTGGGGTGGCTTTGTCTTCTTCTTTTGCCAATTCCACTAATTGTTTAGG</t>
  </si>
  <si>
    <t>A-13-T;G-61-A</t>
  </si>
  <si>
    <t>-0.7260806321918893</t>
  </si>
  <si>
    <t>0.11463144845594665</t>
  </si>
  <si>
    <t>23.754652418663163</t>
  </si>
  <si>
    <t>GATCCAGATCTATCTTGGGGTGGCTTTGTCTTCTTCTTTTGCCAATTCCACTAATTGTTTCGG</t>
  </si>
  <si>
    <t>A-13-T;G-61-C</t>
  </si>
  <si>
    <t>0.00673609209425606</t>
  </si>
  <si>
    <t>0.0997247381394145</t>
  </si>
  <si>
    <t>49.43185858197564</t>
  </si>
  <si>
    <t>GATCCAGATCTATCTTGGGGTGGCTTTGTCTTCTTCTTTTGCCAATTCCACTAATTGTTTGAG</t>
  </si>
  <si>
    <t>A-13-T;G-62-A</t>
  </si>
  <si>
    <t>0.4923843711184219</t>
  </si>
  <si>
    <t>0.06533423749825006</t>
  </si>
  <si>
    <t>80.33805394676642</t>
  </si>
  <si>
    <t>GATCCAGATCTATCTTGGGGTGGCTTTGTCTTCTTCTTTTGCCAATTCCACTAATTGTTTGCG</t>
  </si>
  <si>
    <t>A-13-T;G-62-C</t>
  </si>
  <si>
    <t>0.4589015657520932</t>
  </si>
  <si>
    <t>0.10514864447421812</t>
  </si>
  <si>
    <t>77.69264551308736</t>
  </si>
  <si>
    <t>GATCCAGATCTATCTTGGGGTGGCTTTGTCTTCTTCTTTTGCCAATTCCACTAATTGTTTGGA</t>
  </si>
  <si>
    <t>A-13-T;G-63-A</t>
  </si>
  <si>
    <t>-2.7760251202686685</t>
  </si>
  <si>
    <t>0.5713632844374757</t>
  </si>
  <si>
    <t>3.05822265198747</t>
  </si>
  <si>
    <t>GATCCAGATCTATCTTGGGGTGGCTTTGTCTTCTTCTTTTGCCAATTCCACTAATTGTTTGGC</t>
  </si>
  <si>
    <t>A-13-T;G-63-C</t>
  </si>
  <si>
    <t>-2.844201446689727</t>
  </si>
  <si>
    <t>1.539991705726827</t>
  </si>
  <si>
    <t>2.8566727918498267</t>
  </si>
  <si>
    <t>GATCCAGATCTATCTTGGGGTGGCTTTGTCTTCTTCTTTTGCCAATTCCACTAATTGTTTGGG</t>
  </si>
  <si>
    <t>A-13-T</t>
  </si>
  <si>
    <t>-0.19703238752671415</t>
  </si>
  <si>
    <t>0.01841848406325558</t>
  </si>
  <si>
    <t>40.31915423681991</t>
  </si>
  <si>
    <t>GATCCAGATCTATCTTGGGGTGGCTTTGTCTTCTTCTTTTGCCAATTCCACTAATTGTTTGTG</t>
  </si>
  <si>
    <t>A-13-T;G-62-T</t>
  </si>
  <si>
    <t>-0.13935032787529922</t>
  </si>
  <si>
    <t>0.11712876419788613</t>
  </si>
  <si>
    <t>42.71322994081247</t>
  </si>
  <si>
    <t>GATCCAGATCTATCTTGGGGTGGCTTTGTCTTCTTCTTTTGCCAATTCCACTAATTGTTTTGG</t>
  </si>
  <si>
    <t>A-13-T;G-61-T</t>
  </si>
  <si>
    <t>0.009683625022949172</t>
  </si>
  <si>
    <t>0.09873597204603402</t>
  </si>
  <si>
    <t>49.577775554770334</t>
  </si>
  <si>
    <t>GATCCAGATCTATCTTGGGGTGGCTTTGTCTTCTTCTTTTGCCAATTCCACTAATTTTTTGGG</t>
  </si>
  <si>
    <t>A-13-T;G-57-T</t>
  </si>
  <si>
    <t>0.25756072336393365</t>
  </si>
  <si>
    <t>0.11310040735353122</t>
  </si>
  <si>
    <t>63.5241252005919</t>
  </si>
  <si>
    <t>GATCCAGATCTATCTTGGGGTGGCTTTGTCTTCTTCTTTTGCCAATTCCACTACTTGTTTGGG</t>
  </si>
  <si>
    <t>A-13-T;A-54-C</t>
  </si>
  <si>
    <t>0.03284459795965422</t>
  </si>
  <si>
    <t>0.1017478978126011</t>
  </si>
  <si>
    <t>50.739445850631576</t>
  </si>
  <si>
    <t>GATCCAGATCTATCTTGGGGTGGCTTTGTCTTCTTCTTTTGCCAATTCCACTAGTTGTTTGGG</t>
  </si>
  <si>
    <t>A-13-T;A-54-G</t>
  </si>
  <si>
    <t>-0.5863587025095287</t>
  </si>
  <si>
    <t>0.1408006244879545</t>
  </si>
  <si>
    <t>27.31675724257928</t>
  </si>
  <si>
    <t>GATCCAGATCTATCTTGGGGTGGCTTTGTCTTCTTCTTTTGCCAATTCCACTATTTGTTTGGG</t>
  </si>
  <si>
    <t>A-13-T;A-54-T</t>
  </si>
  <si>
    <t>-0.06527788407284843</t>
  </si>
  <si>
    <t>0.11334268273967302</t>
  </si>
  <si>
    <t>45.99722877845046</t>
  </si>
  <si>
    <t>GATCCAGATCTATCTTGGGGTGGCTTTGTCTTCTTCTTTTGCCAATTCCACTCATTGTTTGGG</t>
  </si>
  <si>
    <t>A-13-T;A-53-C</t>
  </si>
  <si>
    <t>0.0848644381321676</t>
  </si>
  <si>
    <t>0.08449923190098482</t>
  </si>
  <si>
    <t>53.44876186976231</t>
  </si>
  <si>
    <t>GATCCAGATCTATCTTGGGGTGGCTTTGTCTTCTTCTTTTGCCAATTCCACTGATTGTTTGGG</t>
  </si>
  <si>
    <t>A-13-T;A-53-G</t>
  </si>
  <si>
    <t>0.2958548786624801</t>
  </si>
  <si>
    <t>0.09217880129962329</t>
  </si>
  <si>
    <t>66.00390543035476</t>
  </si>
  <si>
    <t>GATCCAGATCTATCTTGGGGTGGCTTTGTCTTCTTCTTTTGCCAATTCCACTTATTGTTTGGG</t>
  </si>
  <si>
    <t>A-13-T;A-53-T</t>
  </si>
  <si>
    <t>-0.4697461429935421</t>
  </si>
  <si>
    <t>0.10773886658718153</t>
  </si>
  <si>
    <t>30.695402626729397</t>
  </si>
  <si>
    <t>GATCCAGATCTATCTTGGGGTGGCTTTGTCTTCTTCTTTTGCCAATTCCAGTAATTGTTTGGG</t>
  </si>
  <si>
    <t>A-13-T;C-51-G</t>
  </si>
  <si>
    <t>0.04269342231898726</t>
  </si>
  <si>
    <t>0.10069648536594153</t>
  </si>
  <si>
    <t>51.241638686061705</t>
  </si>
  <si>
    <t>GATCCAGATCTATCTTGGGGTGGCTTTGTCTTCTTCTTTTGCCAATTCCATTAATTGTTTGGG</t>
  </si>
  <si>
    <t>A-13-T;C-51-T</t>
  </si>
  <si>
    <t>-1.0217279916084299</t>
  </si>
  <si>
    <t>0.22075782918457607</t>
  </si>
  <si>
    <t>17.67464352375612</t>
  </si>
  <si>
    <t>GATCCAGATCTATCTTGGGGTGGCTTTGTCTTCTTCTTTTGCCAATTCCCCTAATTGTTTGGG</t>
  </si>
  <si>
    <t>A-13-T;A-50-C</t>
  </si>
  <si>
    <t>-2.069804726440049</t>
  </si>
  <si>
    <t>0.46801602726215974</t>
  </si>
  <si>
    <t>6.196931860520301</t>
  </si>
  <si>
    <t>GATCCAGATCTATCTTGGGGTGGCTTTGTCTTCTTCTTTTGCCAATTCCGCTAATTGTTTGGG</t>
  </si>
  <si>
    <t>A-13-T;A-50-G</t>
  </si>
  <si>
    <t>0.02811857996876227</t>
  </si>
  <si>
    <t>0.10771319234774207</t>
  </si>
  <si>
    <t>50.500216064102325</t>
  </si>
  <si>
    <t>GATCCAGATCTATCTTGGGGTGGCTTTGTCTTCTTCTTTTGCCAATTCCTCTAATTGTTTGGG</t>
  </si>
  <si>
    <t>A-13-T;A-50-T</t>
  </si>
  <si>
    <t>-0.9101599890879774</t>
  </si>
  <si>
    <t>0.15436229117965192</t>
  </si>
  <si>
    <t>19.760777638342503</t>
  </si>
  <si>
    <t>GATCCAGATCTATCTTGGGGTGGCTTTGTCTTCTTCTTTTGCCAATTCGACTAATTGTTTGGG</t>
  </si>
  <si>
    <t>A-13-T;C-49-G</t>
  </si>
  <si>
    <t>0.4295762496867954</t>
  </si>
  <si>
    <t>0.08212948684907644</t>
  </si>
  <si>
    <t>75.44736678612978</t>
  </si>
  <si>
    <t>GATCCAGATCTATCTTGGGGTGGCTTTGTCTTCTTCTTTTGCCAATTCTACTAATTGTTTGGG</t>
  </si>
  <si>
    <t>A-13-T;C-49-T</t>
  </si>
  <si>
    <t>0.19666697368483993</t>
  </si>
  <si>
    <t>0.08754120158596124</t>
  </si>
  <si>
    <t>59.771323660106425</t>
  </si>
  <si>
    <t>GATCCAGATCTATCTTGGGGTGGCTTTGTCTTCTTCTTTTGCCAATTGCACTAATTGTTTGGG</t>
  </si>
  <si>
    <t>A-13-T;C-48-G</t>
  </si>
  <si>
    <t>-0.9279535180913149</t>
  </si>
  <si>
    <t>0.14708500847696182</t>
  </si>
  <si>
    <t>19.412273423171687</t>
  </si>
  <si>
    <t>GATCCAGATCTATCTTGGGGTGGCTTTGTCTTCTTCTTTTGCCAATTTCACTAATTGTTTGGG</t>
  </si>
  <si>
    <t>A-13-T;C-48-T</t>
  </si>
  <si>
    <t>-1.0001098219440194</t>
  </si>
  <si>
    <t>0.17015623854219653</t>
  </si>
  <si>
    <t>18.060896969782906</t>
  </si>
  <si>
    <t>GATCCAGATCTATCTTGGGGTGGCTTTGTCTTCTTCTTTTGCCACTTCCACTAATTGTTTGGG</t>
  </si>
  <si>
    <t>A-13-T;A-45-C</t>
  </si>
  <si>
    <t>-1.8185602144026463</t>
  </si>
  <si>
    <t>0.39288591983832677</t>
  </si>
  <si>
    <t>7.966926783603241</t>
  </si>
  <si>
    <t>GATCCAGATCTATCTTGGGGTGGCTTTGTCTTCTTCTTTTGCCAGTTCCACTAATTGTTTGGG</t>
  </si>
  <si>
    <t>A-13-T;A-45-G</t>
  </si>
  <si>
    <t>0.39821381894459384</t>
  </si>
  <si>
    <t>0.08111703920045749</t>
  </si>
  <si>
    <t>73.11787418383412</t>
  </si>
  <si>
    <t>GATCCAGATCTATCTTGGGGTGGCTTTGTCTTCTTCTTTTGCCATTTCCACTAATTGTTTGGG</t>
  </si>
  <si>
    <t>A-13-T;A-45-T</t>
  </si>
  <si>
    <t>-0.4604681544708016</t>
  </si>
  <si>
    <t>0.13311944160256167</t>
  </si>
  <si>
    <t>30.981519461923615</t>
  </si>
  <si>
    <t>GATCCAGATCTATCTTGGGGTGGCTTTGTCTTCTTCTTTTGCCCATTCCACTAATTGTTTGGG</t>
  </si>
  <si>
    <t>A-13-T;A-44-C</t>
  </si>
  <si>
    <t>-0.801681786188382</t>
  </si>
  <si>
    <t>0.16849794829682246</t>
  </si>
  <si>
    <t>22.024979666305825</t>
  </si>
  <si>
    <t>GATCCAGATCTATCTTGGGGTGGCTTTGTCTTCTTCTTTTGCCGATTCCACTAATTGTTTGGG</t>
  </si>
  <si>
    <t>A-13-T;A-44-G</t>
  </si>
  <si>
    <t>0.6400661637348658</t>
  </si>
  <si>
    <t>0.07696864416435002</t>
  </si>
  <si>
    <t>93.12337236016596</t>
  </si>
  <si>
    <t>GATCCAGATCTATCTTGGGGTGGCTTTGTCTTCTTCTTTTGCCTATTCCACTAATTGTTTGGG</t>
  </si>
  <si>
    <t>A-13-T;A-44-T</t>
  </si>
  <si>
    <t>-0.49050922766225213</t>
  </si>
  <si>
    <t>0.12439890276692224</t>
  </si>
  <si>
    <t>30.064642308200558</t>
  </si>
  <si>
    <t>GATCCAGATCTATCTTGGGGTGGCTTTGTCTTCTTCTTTTGCGAATTCCACTAATTGTTTGGG</t>
  </si>
  <si>
    <t>A-13-T;C-43-G</t>
  </si>
  <si>
    <t>0.19247904073485966</t>
  </si>
  <si>
    <t>0.08477598087297163</t>
  </si>
  <si>
    <t>59.52152879145828</t>
  </si>
  <si>
    <t>GATCCAGATCTATCTTGGGGTGGCTTTGTCTTCTTCTTTTGCTAATTCCACTAATTGTTTGGG</t>
  </si>
  <si>
    <t>A-13-T;C-43-T</t>
  </si>
  <si>
    <t>-1.4012968154405319</t>
  </si>
  <si>
    <t>0.2119534102946614</t>
  </si>
  <si>
    <t>12.09221938040755</t>
  </si>
  <si>
    <t>GATCCAGATCTATCTTGGGGTGGCTTTGTCTTCTTCTTTTGGCAATTCCACTAATTGTTTGGG</t>
  </si>
  <si>
    <t>A-13-T;C-42-G</t>
  </si>
  <si>
    <t>0.00900325953280734</t>
  </si>
  <si>
    <t>0.08870054888975502</t>
  </si>
  <si>
    <t>49.54405601930972</t>
  </si>
  <si>
    <t>GATCCAGATCTATCTTGGGGTGGCTTTGTCTTCTTCTTTTGTCAATTCCACTAATTGTTTGGG</t>
  </si>
  <si>
    <t>A-13-T;C-42-T</t>
  </si>
  <si>
    <t>-0.6548629391490947</t>
  </si>
  <si>
    <t>0.11747741860946462</t>
  </si>
  <si>
    <t>25.50810119549637</t>
  </si>
  <si>
    <t>GATCCAGATCTATCTTGGGGTGGCTTTGTCTTCTTCTTTTTCCAATTCCACTAATTGTTTGGG</t>
  </si>
  <si>
    <t>A-13-T;G-41-T</t>
  </si>
  <si>
    <t>-0.8655075337891793</t>
  </si>
  <si>
    <t>0.2013142049729325</t>
  </si>
  <si>
    <t>20.663141329820764</t>
  </si>
  <si>
    <t>GATCCAGATCTATCTTGGGGTGGCTTTGTCTTCTTGTTTTGCCAATTCCACTAATTGTTTGGG</t>
  </si>
  <si>
    <t>A-13-T;C-36-G</t>
  </si>
  <si>
    <t>-0.10948181457241854</t>
  </si>
  <si>
    <t>0.10197853024686544</t>
  </si>
  <si>
    <t>44.00825457182912</t>
  </si>
  <si>
    <t>GATCCAGATCTATCTTGGGGTGGCTTTGTCTTCTTTTTTTGCCAATTCCACTAATTGTTTGGG</t>
  </si>
  <si>
    <t>A-13-T;C-36-T</t>
  </si>
  <si>
    <t>-0.5098972131140787</t>
  </si>
  <si>
    <t>0.16043535115404822</t>
  </si>
  <si>
    <t>29.48736367820499</t>
  </si>
  <si>
    <t>GATCCAGATCTATCTTGGGGTGGCTTTGTCTTGTTCTTTTGCCAATTCCACTAATTGTTTGGG</t>
  </si>
  <si>
    <t>A-13-T;C-33-G</t>
  </si>
  <si>
    <t>-1.8448151942630213</t>
  </si>
  <si>
    <t>0.21399028255213295</t>
  </si>
  <si>
    <t>7.76047730389491</t>
  </si>
  <si>
    <t>GATCCAGATCTATCTTGGGGTGGCTTTGTCTTTTTCTTTTGCCAATTCCACTAATTGTTTGGG</t>
  </si>
  <si>
    <t>A-13-T;C-33-T</t>
  </si>
  <si>
    <t>-2.1236677625463405</t>
  </si>
  <si>
    <t>0.45280842525489</t>
  </si>
  <si>
    <t>5.8719764001383785</t>
  </si>
  <si>
    <t>GATCCAGATCTATCTTGGGGTGGCTTTGTGTTCTTCTTTTGCCAATTCCACTAATTGTTTGGG</t>
  </si>
  <si>
    <t>A-13-T;C-30-G</t>
  </si>
  <si>
    <t>0.008870506348095344</t>
  </si>
  <si>
    <t>0.10728306065027682</t>
  </si>
  <si>
    <t>49.53747932463784</t>
  </si>
  <si>
    <t>GATCCAGATCTATCTTGGGGTGGCTTTGTTTTCTTCTTTTGCCAATTCCACTAATTGTTTGGG</t>
  </si>
  <si>
    <t>A-13-T;C-30-T</t>
  </si>
  <si>
    <t>-0.8711977574286447</t>
  </si>
  <si>
    <t>0.13497398380620276</t>
  </si>
  <si>
    <t>20.545897323219183</t>
  </si>
  <si>
    <t>GATCCAGATCTATCTTGGGGTGGCTTTTTCTTCTTCTTTTGCCAATTCCACTAATTGTTTGGG</t>
  </si>
  <si>
    <t>A-13-T;G-28-T</t>
  </si>
  <si>
    <t>-0.49283872019066166</t>
  </si>
  <si>
    <t>0.1616808986449513</t>
  </si>
  <si>
    <t>29.994688458693094</t>
  </si>
  <si>
    <t>GATCCAGATCTATCTTGGGGTGGGTTTGTCTTCTTCTTTTGCCAATTCCACTAATTGTTTGGG</t>
  </si>
  <si>
    <t>A-13-T;C-24-G</t>
  </si>
  <si>
    <t>-2.63184183621684</t>
  </si>
  <si>
    <t>0.7722888043050399</t>
  </si>
  <si>
    <t>3.5325401400505996</t>
  </si>
  <si>
    <t>GATCCAGATCTATCTTGGGGTGGTTTTGTCTTCTTCTTTTGCCAATTCCACTAATTGTTTGGG</t>
  </si>
  <si>
    <t>A-13-T;C-24-T</t>
  </si>
  <si>
    <t>-0.5000147045355485</t>
  </si>
  <si>
    <t>0.1132860430204391</t>
  </si>
  <si>
    <t>29.78021748440405</t>
  </si>
  <si>
    <t>GATCCAGATCTATCTTGGGGTGTCTTTGTCTTCTTCTTTTGCCAATTCCACTAATTGTTTGGG</t>
  </si>
  <si>
    <t>A-13-T;G-23-T</t>
  </si>
  <si>
    <t>-0.3986030928642079</t>
  </si>
  <si>
    <t>0.11347950414787235</t>
  </si>
  <si>
    <t>32.95872239282124</t>
  </si>
  <si>
    <t>GATCCAGATCTATCTTGGGGTTGCTTTGTCTTCTTCTTTTGCCAATTCCACTAATTGTTTGGG</t>
  </si>
  <si>
    <t>A-13-T;G-22-T</t>
  </si>
  <si>
    <t>-0.1047799257285798</t>
  </si>
  <si>
    <t>0.12756334366117558</t>
  </si>
  <si>
    <t>44.215663718300696</t>
  </si>
  <si>
    <t>GATCCAGATCTATCTTGGGTTGGCTTTGTCTTCTTCTTTTGCCAATTCCACTAATTGTTTGGG</t>
  </si>
  <si>
    <t>A-13-T;G-20-T</t>
  </si>
  <si>
    <t>-0.9844221376679143</t>
  </si>
  <si>
    <t>0.20502052944344665</t>
  </si>
  <si>
    <t>18.346464710892896</t>
  </si>
  <si>
    <t>GATCCAGATCTATCTTGGTGTGGCTTTGTCTTCTTCTTTTGCCAATTCCACTAATTGTTTGGG</t>
  </si>
  <si>
    <t>A-13-T;G-19-T</t>
  </si>
  <si>
    <t>0.559458152221586</t>
  </si>
  <si>
    <t>0.0807578535100011</t>
  </si>
  <si>
    <t>85.91145621880844</t>
  </si>
  <si>
    <t>GATCCAGATCTATCTTGTGGTGGCTTTGTCTTCTTCTTTTGCCAATTCCACTAATTGTTTGGG</t>
  </si>
  <si>
    <t>A-13-T;G-18-T</t>
  </si>
  <si>
    <t>0.5859784289497282</t>
  </si>
  <si>
    <t>0.08590213841246513</t>
  </si>
  <si>
    <t>88.2203325082828</t>
  </si>
  <si>
    <t>GATCCAGATCTATCTTTGGGTGGCTTTGTCTTCTTCTTTTGCCAATTCCACTAATTGTTTGGG</t>
  </si>
  <si>
    <t>A-13-T;G-17-T</t>
  </si>
  <si>
    <t>-0.09584246420820752</t>
  </si>
  <si>
    <t>0.09349432852304694</t>
  </si>
  <si>
    <t>44.61261071836868</t>
  </si>
  <si>
    <t>GATCCAGATCTATGTTGGGGTGGCTTTGTCTTCTTCTTTTGCCAATTCCACTAATTGTTTGGG</t>
  </si>
  <si>
    <t>A-13-T;C-14-G</t>
  </si>
  <si>
    <t>-0.1312874083678996</t>
  </si>
  <si>
    <t>0.10426320667688681</t>
  </si>
  <si>
    <t>43.05901542266966</t>
  </si>
  <si>
    <t>GATCCAGATCTATTTTGGGGTGGCTTTGTCTTCTTCTTTTGCCAATTCCACTAATTGTTTGGG</t>
  </si>
  <si>
    <t>A-13-T;C-14-T</t>
  </si>
  <si>
    <t>-0.01715474336726265</t>
  </si>
  <si>
    <t>0.10853459895102398</t>
  </si>
  <si>
    <t>48.264885666751994</t>
  </si>
  <si>
    <t>GATCCAGATCTCAATTGGGGTGGCTTTGTCTTCTTCTTTTGCCAATTCCACTAATTGTTTGGG</t>
  </si>
  <si>
    <t>A-12-C;C-14-A</t>
  </si>
  <si>
    <t>-0.005109242682316412</t>
  </si>
  <si>
    <t>0.09467636562797181</t>
  </si>
  <si>
    <t>48.84977595630834</t>
  </si>
  <si>
    <t>GATCCAGATCTCACATGGGGTGGCTTTGTCTTCTTCTTTTGCCAATTCCACTAATTGTTTGGG</t>
  </si>
  <si>
    <t>A-12-C;T-15-A</t>
  </si>
  <si>
    <t>-0.22525113499514654</t>
  </si>
  <si>
    <t>0.12476771081673844</t>
  </si>
  <si>
    <t>39.1973012908494</t>
  </si>
  <si>
    <t>GATCCAGATCTCACCTGGGGTGGCTTTGTCTTCTTCTTTTGCCAATTCCACTAATTGTTTGGG</t>
  </si>
  <si>
    <t>A-12-C;T-15-C</t>
  </si>
  <si>
    <t>0.24804557807242034</t>
  </si>
  <si>
    <t>0.098657568658095815</t>
  </si>
  <si>
    <t>62.922550493934295</t>
  </si>
  <si>
    <t>GATCCAGATCTCACGTGGGGTGGCTTTGTCTTCTTCTTTTGCCAATTCCACTAATTGTTTGGG</t>
  </si>
  <si>
    <t>A-12-C;T-15-G</t>
  </si>
  <si>
    <t>0.5394849194818592</t>
  </si>
  <si>
    <t>0.10882067358319511</t>
  </si>
  <si>
    <t>84.21254951659031</t>
  </si>
  <si>
    <t>GATCCAGATCTCACTAGGGGTGGCTTTGTCTTCTTCTTTTGCCAATTCCACTAATTGTTTGGG</t>
  </si>
  <si>
    <t>A-12-C;T-16-A</t>
  </si>
  <si>
    <t>-0.24776959148731525</t>
  </si>
  <si>
    <t>0.12767713346988416</t>
  </si>
  <si>
    <t>38.32450248936039</t>
  </si>
  <si>
    <t>GATCCAGATCTCACTCGGGGTGGCTTTGTCTTCTTCTTTTGCCAATTCCACTAATTGTTTGGG</t>
  </si>
  <si>
    <t>A-12-C;T-16-C</t>
  </si>
  <si>
    <t>0.6198711380540022</t>
  </si>
  <si>
    <t>0.09685482256054885</t>
  </si>
  <si>
    <t>91.26160594876761</t>
  </si>
  <si>
    <t>GATCCAGATCTCACTGGGGGTGGCTTTGTCTTCTTCTTTTGCCAATTCCACTAATTGTTTGGG</t>
  </si>
  <si>
    <t>A-12-C;T-16-G</t>
  </si>
  <si>
    <t>0.08980601730252791</t>
  </si>
  <si>
    <t>0.12499291629070605</t>
  </si>
  <si>
    <t>53.71353682249584</t>
  </si>
  <si>
    <t>GATCCAGATCTCACTTAGGGTGGCTTTGTCTTCTTCTTTTGCCAATTCCACTAATTGTTTGGG</t>
  </si>
  <si>
    <t>A-12-C;G-17-A</t>
  </si>
  <si>
    <t>-0.8291780854940869</t>
  </si>
  <si>
    <t>0.14327498427592023</t>
  </si>
  <si>
    <t>21.4276243980442</t>
  </si>
  <si>
    <t>GATCCAGATCTCACTTCGGGTGGCTTTGTCTTCTTCTTTTGCCAATTCCACTAATTGTTTGGG</t>
  </si>
  <si>
    <t>A-12-C;G-17-C</t>
  </si>
  <si>
    <t>0.763910422470534</t>
  </si>
  <si>
    <t>0.10359572781067802</t>
  </si>
  <si>
    <t>GATCCAGATCTCACTTGAGGTGGCTTTGTCTTCTTCTTTTGCCAATTCCACTAATTGTTTGGG</t>
  </si>
  <si>
    <t>A-12-C;G-18-A</t>
  </si>
  <si>
    <t>0.2294521891070772</t>
  </si>
  <si>
    <t>0.10734240435349426</t>
  </si>
  <si>
    <t>61.7634165459758</t>
  </si>
  <si>
    <t>GATCCAGATCTCACTTGCGGTGGCTTTGTCTTCTTCTTTTGCCAATTCCACTAATTGTTTGGG</t>
  </si>
  <si>
    <t>A-12-C;G-18-C</t>
  </si>
  <si>
    <t>0.6522625811215822</t>
  </si>
  <si>
    <t>0.10336801453555607</t>
  </si>
  <si>
    <t>94.26609829389997</t>
  </si>
  <si>
    <t>GATCCAGATCTCACTTGGAGTGGCTTTGTCTTCTTCTTTTGCCAATTCCACTAATTGTTTGGG</t>
  </si>
  <si>
    <t>A-12-C;G-19-A</t>
  </si>
  <si>
    <t>0.4698053033750895</t>
  </si>
  <si>
    <t>0.07896407234686734</t>
  </si>
  <si>
    <t>78.54442106450608</t>
  </si>
  <si>
    <t>GATCCAGATCTCACTTGGCGTGGCTTTGTCTTCTTCTTTTGCCAATTCCACTAATTGTTTGGG</t>
  </si>
  <si>
    <t>A-12-C;G-19-C</t>
  </si>
  <si>
    <t>0.5756621033600161</t>
  </si>
  <si>
    <t>0.11726624759091464</t>
  </si>
  <si>
    <t>87.31490122659339</t>
  </si>
  <si>
    <t>GATCCAGATCTCACTTGGGATGGCTTTGTCTTCTTCTTTTGCCAATTCCACTAATTGTTTGGG</t>
  </si>
  <si>
    <t>A-12-C;G-20-A</t>
  </si>
  <si>
    <t>0.5504501506614251</t>
  </si>
  <si>
    <t>0.08244727607033922</t>
  </si>
  <si>
    <t>85.14104084813184</t>
  </si>
  <si>
    <t>GATCCAGATCTCACTTGGGCTGGCTTTGTCTTCTTCTTTTGCCAATTCCACTAATTGTTTGGG</t>
  </si>
  <si>
    <t>A-12-C;G-20-C</t>
  </si>
  <si>
    <t>0.7524906090608207</t>
  </si>
  <si>
    <t>0.13560834663158894</t>
  </si>
  <si>
    <t>GATCCAGATCTCACTTGGGGAGGCTTTGTCTTCTTCTTTTGCCAATTCCACTAATTGTTTGGG</t>
  </si>
  <si>
    <t>A-12-C;T-21-A</t>
  </si>
  <si>
    <t>0.4511062653509995</t>
  </si>
  <si>
    <t>0.11774162567492633</t>
  </si>
  <si>
    <t>77.089362443691</t>
  </si>
  <si>
    <t>GATCCAGATCTCACTTGGGGCGGCTTTGTCTTCTTCTTTTGCCAATTCCACTAATTGTTTGGG</t>
  </si>
  <si>
    <t>A-12-C;T-21-C</t>
  </si>
  <si>
    <t>0.5614701426964718</t>
  </si>
  <si>
    <t>0.1050275881154151</t>
  </si>
  <si>
    <t>86.0844832564107</t>
  </si>
  <si>
    <t>GATCCAGATCTCACTTGGGGGGGCTTTGTCTTCTTCTTTTGCCAATTCCACTAATTGTTTGGG</t>
  </si>
  <si>
    <t>A-12-C;T-21-G</t>
  </si>
  <si>
    <t>-2.0489181726076184</t>
  </si>
  <si>
    <t>0.6998871547063605</t>
  </si>
  <si>
    <t>6.327725571522431</t>
  </si>
  <si>
    <t>GATCCAGATCTCACTTGGGGTAGCTTTGTCTTCTTCTTTTGCCAATTCCACTAATTGTTTGGG</t>
  </si>
  <si>
    <t>A-12-C;G-22-A</t>
  </si>
  <si>
    <t>-0.13415245763848385</t>
  </si>
  <si>
    <t>0.12333059037467561</t>
  </si>
  <si>
    <t>42.935825778408</t>
  </si>
  <si>
    <t>GATCCAGATCTCACTTGGGGTCGCTTTGTCTTCTTCTTTTGCCAATTCCACTAATTGTTTGGG</t>
  </si>
  <si>
    <t>A-12-C;G-22-C</t>
  </si>
  <si>
    <t>0.31927445644953617</t>
  </si>
  <si>
    <t>0.13951936766162726</t>
  </si>
  <si>
    <t>67.5679319630058</t>
  </si>
  <si>
    <t>GATCCAGATCTCACTTGGGGTGACTTTGTCTTCTTCTTTTGCCAATTCCACTAATTGTTTGGG</t>
  </si>
  <si>
    <t>A-12-C;G-23-A</t>
  </si>
  <si>
    <t>0.37736740363787963</t>
  </si>
  <si>
    <t>0.07947024452980861</t>
  </si>
  <si>
    <t>71.60940631399184</t>
  </si>
  <si>
    <t>GATCCAGATCTCACTTGGGGTGCCTTTGTCTTCTTCTTTTGCCAATTCCACTAATTGTTTGGG</t>
  </si>
  <si>
    <t>A-12-C;G-23-C</t>
  </si>
  <si>
    <t>0.23062314417827146</t>
  </si>
  <si>
    <t>0.15996792959986625</t>
  </si>
  <si>
    <t>61.83578109134181</t>
  </si>
  <si>
    <t>GATCCAGATCTCACTTGGGGTGGATTTGTCTTCTTCTTTTGCCAATTCCACTAATTGTTTGGG</t>
  </si>
  <si>
    <t>A-12-C;C-24-A</t>
  </si>
  <si>
    <t>0.29732367365975576</t>
  </si>
  <si>
    <t>0.08513621115494821</t>
  </si>
  <si>
    <t>66.10092286837354</t>
  </si>
  <si>
    <t>GATCCAGATCTCACTTGGGGTGGCATTGTCTTCTTCTTTTGCCAATTCCACTAATTGTTTGGG</t>
  </si>
  <si>
    <t>A-12-C;T-25-A</t>
  </si>
  <si>
    <t>0.18005841021694463</t>
  </si>
  <si>
    <t>0.10180793476792625</t>
  </si>
  <si>
    <t>58.78680617910219</t>
  </si>
  <si>
    <t>GATCCAGATCTCACTTGGGGTGGCCTTGTCTTCTTCTTTTGCCAATTCCACTAATTGTTTGGG</t>
  </si>
  <si>
    <t>A-12-C;T-25-C</t>
  </si>
  <si>
    <t>0.3124925227109194</t>
  </si>
  <si>
    <t>0.10386112677251787</t>
  </si>
  <si>
    <t>67.11124109960704</t>
  </si>
  <si>
    <t>GATCCAGATCTCACTTGGGGTGGCGTTGTCTTCTTCTTTTGCCAATTCCACTAATTGTTTGGG</t>
  </si>
  <si>
    <t>A-12-C;T-25-G</t>
  </si>
  <si>
    <t>0.5419563320984327</t>
  </si>
  <si>
    <t>0.08199587565987253</t>
  </si>
  <si>
    <t>84.42093086602344</t>
  </si>
  <si>
    <t>GATCCAGATCTCACTTGGGGTGGCTATGTCTTCTTCTTTTGCCAATTCCACTAATTGTTTGGG</t>
  </si>
  <si>
    <t>A-12-C;T-26-A</t>
  </si>
  <si>
    <t>0.09515367926060839</t>
  </si>
  <si>
    <t>0.11035172575858555</t>
  </si>
  <si>
    <t>54.00154806701718</t>
  </si>
  <si>
    <t>GATCCAGATCTCACTTGGGGTGGCTCTGTCTTCTTCTTTTGCCAATTCCACTAATTGTTTGGG</t>
  </si>
  <si>
    <t>A-12-C;T-26-C</t>
  </si>
  <si>
    <t>0.5633217710644878</t>
  </si>
  <si>
    <t>0.09823234534251105</t>
  </si>
  <si>
    <t>86.24402739029296</t>
  </si>
  <si>
    <t>GATCCAGATCTCACTTGGGGTGGCTGTGTCTTCTTCTTTTGCCAATTCCACTAATTGTTTGGG</t>
  </si>
  <si>
    <t>A-12-C;T-26-G</t>
  </si>
  <si>
    <t>0.37336121733149996</t>
  </si>
  <si>
    <t>0.09170301560671974</t>
  </si>
  <si>
    <t>71.32309957300525</t>
  </si>
  <si>
    <t>GATCCAGATCTCACTTGGGGTGGCTTAGTCTTCTTCTTTTGCCAATTCCACTAATTGTTTGGG</t>
  </si>
  <si>
    <t>A-12-C;T-27-A</t>
  </si>
  <si>
    <t>-0.11084787189189717</t>
  </si>
  <si>
    <t>0.10868800902052617</t>
  </si>
  <si>
    <t>43.948177817041596</t>
  </si>
  <si>
    <t>GATCCAGATCTCACTTGGGGTGGCTTCGTCTTCTTCTTTTGCCAATTCCACTAATTGTTTGGG</t>
  </si>
  <si>
    <t>A-12-C;T-27-C</t>
  </si>
  <si>
    <t>0.8497709187867438</t>
  </si>
  <si>
    <t>0.0979742149676511</t>
  </si>
  <si>
    <t>GATCCAGATCTCACTTGGGGTGGCTTGGTCTTCTTCTTTTGCCAATTCCACTAATTGTTTGGG</t>
  </si>
  <si>
    <t>A-12-C;T-27-G</t>
  </si>
  <si>
    <t>0.36781657508529003</t>
  </si>
  <si>
    <t>0.08660072843954529</t>
  </si>
  <si>
    <t>70.92873282358791</t>
  </si>
  <si>
    <t>GATCCAGATCTCACTTGGGGTGGCTTTATCTTCTTCTTTTGCCAATTCCACTAATTGTTTGGG</t>
  </si>
  <si>
    <t>A-12-C;G-28-A</t>
  </si>
  <si>
    <t>-0.08559389701033013</t>
  </si>
  <si>
    <t>0.10083107055781797</t>
  </si>
  <si>
    <t>45.072176982592474</t>
  </si>
  <si>
    <t>GATCCAGATCTCACTTGGGGTGGCTTTCTCTTCTTCTTTTGCCAATTCCACTAATTGTTTGGG</t>
  </si>
  <si>
    <t>A-12-C;G-28-C</t>
  </si>
  <si>
    <t>-0.1980498555741944</t>
  </si>
  <si>
    <t>0.18575242733728664</t>
  </si>
  <si>
    <t>40.278151648631486</t>
  </si>
  <si>
    <t>GATCCAGATCTCACTTGGGGTGGCTTTGACTTCTTCTTTTGCCAATTCCACTAATTGTTTGGG</t>
  </si>
  <si>
    <t>A-12-C;T-29-A</t>
  </si>
  <si>
    <t>0.5679176120015784</t>
  </si>
  <si>
    <t>0.10447018750130226</t>
  </si>
  <si>
    <t>86.64130343143579</t>
  </si>
  <si>
    <t>GATCCAGATCTCACTTGGGGTGGCTTTGCCTTCTTCTTTTGCCAATTCCACTAATTGTTTGGG</t>
  </si>
  <si>
    <t>A-12-C;T-29-C</t>
  </si>
  <si>
    <t>0.3710299710867639</t>
  </si>
  <si>
    <t>0.11478706018017809</t>
  </si>
  <si>
    <t>71.15702152459157</t>
  </si>
  <si>
    <t>GATCCAGATCTCACTTGGGGTGGCTTTGGCTTCTTCTTTTGCCAATTCCACTAATTGTTTGGG</t>
  </si>
  <si>
    <t>A-12-C;T-29-G</t>
  </si>
  <si>
    <t>-1.4264671513752027</t>
  </si>
  <si>
    <t>0.2924459100343892</t>
  </si>
  <si>
    <t>11.79165270687428</t>
  </si>
  <si>
    <t>GATCCAGATCTCACTTGGGGTGGCTTTGTATTCTTCTTTTGCCAATTCCACTAATTGTTTGGG</t>
  </si>
  <si>
    <t>A-12-C;C-30-A</t>
  </si>
  <si>
    <t>0.10627079938117773</t>
  </si>
  <si>
    <t>0.09973554346644023</t>
  </si>
  <si>
    <t>54.60523919947163</t>
  </si>
  <si>
    <t>GATCCAGATCTCACTTGGGGTGGCTTTGTCATCTTCTTTTGCCAATTCCACTAATTGTTTGGG</t>
  </si>
  <si>
    <t>A-12-C;T-31-A</t>
  </si>
  <si>
    <t>0.05686440315529956</t>
  </si>
  <si>
    <t>0.13428536288733384</t>
  </si>
  <si>
    <t>51.9729524442358</t>
  </si>
  <si>
    <t>GATCCAGATCTCACTTGGGGTGGCTTTGTCCTCTTCTTTTGCCAATTCCACTAATTGTTTGGG</t>
  </si>
  <si>
    <t>A-12-C;T-31-C</t>
  </si>
  <si>
    <t>0.5135985256721335</t>
  </si>
  <si>
    <t>0.09993979206378288</t>
  </si>
  <si>
    <t>82.06056403794857</t>
  </si>
  <si>
    <t>GATCCAGATCTCACTTGGGGTGGCTTTGTCGTCTTCTTTTGCCAATTCCACTAATTGTTTGGG</t>
  </si>
  <si>
    <t>A-12-C;T-31-G</t>
  </si>
  <si>
    <t>0.24244025161757515</t>
  </si>
  <si>
    <t>0.0959042536174649</t>
  </si>
  <si>
    <t>62.57083571601573</t>
  </si>
  <si>
    <t>GATCCAGATCTCACTTGGGGTGGCTTTGTCTACTTCTTTTGCCAATTCCACTAATTGTTTGGG</t>
  </si>
  <si>
    <t>A-12-C;T-32-A</t>
  </si>
  <si>
    <t>0.35340896832814284</t>
  </si>
  <si>
    <t>0.09644072506849505</t>
  </si>
  <si>
    <t>69.9141459680284</t>
  </si>
  <si>
    <t>GATCCAGATCTCACTTGGGGTGGCTTTGTCTCCTTCTTTTGCCAATTCCACTAATTGTTTGGG</t>
  </si>
  <si>
    <t>A-12-C;T-32-C</t>
  </si>
  <si>
    <t>0.17816957896350033</t>
  </si>
  <si>
    <t>0.11160593317691131</t>
  </si>
  <si>
    <t>58.67587262266647</t>
  </si>
  <si>
    <t>GATCCAGATCTCACTTGGGGTGGCTTTGTCTGCTTCTTTTGCCAATTCCACTAATTGTTTGGG</t>
  </si>
  <si>
    <t>A-12-C;T-32-G</t>
  </si>
  <si>
    <t>0.2939171571016488</t>
  </si>
  <si>
    <t>0.11416719520184618</t>
  </si>
  <si>
    <t>65.8761320742767</t>
  </si>
  <si>
    <t>GATCCAGATCTCACTTGGGGTGGCTTTGTCTTATTCTTTTGCCAATTCCACTAATTGTTTGGG</t>
  </si>
  <si>
    <t>A-12-C;C-33-A</t>
  </si>
  <si>
    <t>-0.852664569615663</t>
  </si>
  <si>
    <t>0.20628814462570064</t>
  </si>
  <si>
    <t>20.930228739504006</t>
  </si>
  <si>
    <t>GATCCAGATCTCACTTGGGGTGGCTTTGTCTTCATCTTTTGCCAATTCCACTAATTGTTTGGG</t>
  </si>
  <si>
    <t>A-12-C;T-34-A</t>
  </si>
  <si>
    <t>0.6717986565359507</t>
  </si>
  <si>
    <t>0.10947967167688434</t>
  </si>
  <si>
    <t>96.12579433324011</t>
  </si>
  <si>
    <t>GATCCAGATCTCACTTGGGGTGGCTTTGTCTTCCTCTTTTGCCAATTCCACTAATTGTTTGGG</t>
  </si>
  <si>
    <t>A-12-C;T-34-C</t>
  </si>
  <si>
    <t>-0.002715275441017226</t>
  </si>
  <si>
    <t>0.1065446689139664</t>
  </si>
  <si>
    <t>48.96686081242901</t>
  </si>
  <si>
    <t>GATCCAGATCTCACTTGGGGTGGCTTTGTCTTCGTCTTTTGCCAATTCCACTAATTGTTTGGG</t>
  </si>
  <si>
    <t>A-12-C;T-34-G</t>
  </si>
  <si>
    <t>0.45949669363234924</t>
  </si>
  <si>
    <t>0.08997315902849895</t>
  </si>
  <si>
    <t>77.73889633373437</t>
  </si>
  <si>
    <t>GATCCAGATCTCACTTGGGGTGGCTTTGTCTTCTACTTTTGCCAATTCCACTAATTGTTTGGG</t>
  </si>
  <si>
    <t>A-12-C;T-35-A</t>
  </si>
  <si>
    <t>0.22507274335614197</t>
  </si>
  <si>
    <t>0.10340355403731928</t>
  </si>
  <si>
    <t>61.493518447237896</t>
  </si>
  <si>
    <t>GATCCAGATCTCACTTGGGGTGGCTTTGTCTTCTCCTTTTGCCAATTCCACTAATTGTTTGGG</t>
  </si>
  <si>
    <t>A-12-C;T-35-C</t>
  </si>
  <si>
    <t>0.06785724305975732</t>
  </si>
  <si>
    <t>0.11815065551523966</t>
  </si>
  <si>
    <t>52.54743459985488</t>
  </si>
  <si>
    <t>GATCCAGATCTCACTTGGGGTGGCTTTGTCTTCTGCTTTTGCCAATTCCACTAATTGTTTGGG</t>
  </si>
  <si>
    <t>A-12-C;T-35-G</t>
  </si>
  <si>
    <t>0.1674510560757403</t>
  </si>
  <si>
    <t>0.09490198985331053</t>
  </si>
  <si>
    <t>58.05031246845184</t>
  </si>
  <si>
    <t>GATCCAGATCTCACTTGGGGTGGCTTTGTCTTCTTATTTTGCCAATTCCACTAATTGTTTGGG</t>
  </si>
  <si>
    <t>A-12-C;C-36-A</t>
  </si>
  <si>
    <t>0.03270783180271647</t>
  </si>
  <si>
    <t>0.11016077503294328</t>
  </si>
  <si>
    <t>50.732506886136</t>
  </si>
  <si>
    <t>GATCCAGATCTCACTTGGGGTGGCTTTGTCTTCTTCATTTGCCAATTCCACTAATTGTTTGGG</t>
  </si>
  <si>
    <t>A-12-C;T-37-A</t>
  </si>
  <si>
    <t>0.31004286897834665</t>
  </si>
  <si>
    <t>0.11206996117111934</t>
  </si>
  <si>
    <t>66.94704299371135</t>
  </si>
  <si>
    <t>GATCCAGATCTCACTTGGGGTGGCTTTGTCTTCTTCCTTTGCCAATTCCACTAATTGTTTGGG</t>
  </si>
  <si>
    <t>A-12-C;T-37-C</t>
  </si>
  <si>
    <t>0.07114357626108267</t>
  </si>
  <si>
    <t>0.102459165527087</t>
  </si>
  <si>
    <t>52.72040704569574</t>
  </si>
  <si>
    <t>GATCCAGATCTCACTTGGGGTGGCTTTGTCTTCTTCGTTTGCCAATTCCACTAATTGTTTGGG</t>
  </si>
  <si>
    <t>A-12-C;T-37-G</t>
  </si>
  <si>
    <t>0.592478085588694</t>
  </si>
  <si>
    <t>0.06753252319156011</t>
  </si>
  <si>
    <t>88.79560187964424</t>
  </si>
  <si>
    <t>GATCCAGATCTCACTTGGGGTGGCTTTGTCTTCTTCTATTGCCAATTCCACTAATTGTTTGGG</t>
  </si>
  <si>
    <t>A-12-C;T-38-A</t>
  </si>
  <si>
    <t>0.4869848176477297</t>
  </si>
  <si>
    <t>0.1090392658256224</t>
  </si>
  <si>
    <t>79.90543335884168</t>
  </si>
  <si>
    <t>GATCCAGATCTCACTTGGGGTGGCTTTGTCTTCTTCTCTTGCCAATTCCACTAATTGTTTGGG</t>
  </si>
  <si>
    <t>A-12-C;T-38-C</t>
  </si>
  <si>
    <t>0.11366652038350339</t>
  </si>
  <si>
    <t>0.1098086571658751</t>
  </si>
  <si>
    <t>55.01058136506862</t>
  </si>
  <si>
    <t>GATCCAGATCTCACTTGGGGTGGCTTTGTCTTCTTCTGTTGCCAATTCCACTAATTGTTTGGG</t>
  </si>
  <si>
    <t>A-12-C;T-38-G</t>
  </si>
  <si>
    <t>0.36289310853200757</t>
  </si>
  <si>
    <t>0.08381441634750733</t>
  </si>
  <si>
    <t>70.58037584552531</t>
  </si>
  <si>
    <t>GATCCAGATCTCACTTGGGGTGGCTTTGTCTTCTTCTTATGCCAATTCCACTAATTGTTTGGG</t>
  </si>
  <si>
    <t>A-12-C;T-39-A</t>
  </si>
  <si>
    <t>0.26543490006553977</t>
  </si>
  <si>
    <t>0.10841288318185173</t>
  </si>
  <si>
    <t>64.0262998987125</t>
  </si>
  <si>
    <t>GATCCAGATCTCACTTGGGGTGGCTTTGTCTTCTTCTTCTGCCAATTCCACTAATTGTTTGGG</t>
  </si>
  <si>
    <t>A-12-C;T-39-C</t>
  </si>
  <si>
    <t>0.75719371081916</t>
  </si>
  <si>
    <t>0.09970010601135415</t>
  </si>
  <si>
    <t>GATCCAGATCTCACTTGGGGTGGCTTTGTCTTCTTCTTGTGCCAATTCCACTAATTGTTTGGG</t>
  </si>
  <si>
    <t>A-12-C;T-39-G</t>
  </si>
  <si>
    <t>0.4236596879489857</t>
  </si>
  <si>
    <t>0.07960768414042395</t>
  </si>
  <si>
    <t>75.00229572612126</t>
  </si>
  <si>
    <t>GATCCAGATCTCACTTGGGGTGGCTTTGTCTTCTTCTTTAGCCAATTCCACTAATTGTTTGGG</t>
  </si>
  <si>
    <t>A-12-C;T-40-A</t>
  </si>
  <si>
    <t>-0.2398758089492253</t>
  </si>
  <si>
    <t>0.15836217703895836</t>
  </si>
  <si>
    <t>38.628224960337874</t>
  </si>
  <si>
    <t>GATCCAGATCTCACTTGGGGTGGCTTTGTCTTCTTCTTTCGCCAATTCCACTAATTGTTTGGG</t>
  </si>
  <si>
    <t>A-12-C;T-40-C</t>
  </si>
  <si>
    <t>0.13560153299088806</t>
  </si>
  <si>
    <t>0.1064917436324032</t>
  </si>
  <si>
    <t>56.230570483642126</t>
  </si>
  <si>
    <t>GATCCAGATCTCACTTGGGGTGGCTTTGTCTTCTTCTTTGGCCAATTCCACTAATTGTTTGGG</t>
  </si>
  <si>
    <t>A-12-C;T-40-G</t>
  </si>
  <si>
    <t>0.4640761730813808</t>
  </si>
  <si>
    <t>0.09118421458358127</t>
  </si>
  <si>
    <t>78.09571641340465</t>
  </si>
  <si>
    <t>GATCCAGATCTCACTTGGGGTGGCTTTGTCTTCTTCTTTTACCAATTCCACTAATTGTTTGGG</t>
  </si>
  <si>
    <t>A-12-C;G-41-A</t>
  </si>
  <si>
    <t>0.2573820966583213</t>
  </si>
  <si>
    <t>0.09017005106459888</t>
  </si>
  <si>
    <t>63.51277910876808</t>
  </si>
  <si>
    <t>GATCCAGATCTCACTTGGGGTGGCTTTGTCTTCTTCTTTTCCCAATTCCACTAATTGTTTGGG</t>
  </si>
  <si>
    <t>A-12-C;G-41-C</t>
  </si>
  <si>
    <t>-0.2910331535083888</t>
  </si>
  <si>
    <t>0.18960804791874036</t>
  </si>
  <si>
    <t>36.70180297698467</t>
  </si>
  <si>
    <t>GATCCAGATCTCACTTGGGGTGGCTTTGTCTTCTTCTTTTGACAATTCCACTAATTGTTTGGG</t>
  </si>
  <si>
    <t>A-12-C;C-42-A</t>
  </si>
  <si>
    <t>0.15140799161351387</t>
  </si>
  <si>
    <t>0.11411385823497845</t>
  </si>
  <si>
    <t>57.12643826563397</t>
  </si>
  <si>
    <t>GATCCAGATCTCACTTGGGGTGGCTTTGTCTTCTTCTTTTGCAAATTCCACTAATTGTTTGGG</t>
  </si>
  <si>
    <t>A-12-C;C-43-A</t>
  </si>
  <si>
    <t>0.13523077878231587</t>
  </si>
  <si>
    <t>0.0965022074133303</t>
  </si>
  <si>
    <t>56.20972662719741</t>
  </si>
  <si>
    <t>GATCCAGATCTCACTTGGGGTGGCTTTGTCTTCTTCTTTTGCCAAATCCACTAATTGTTTGGG</t>
  </si>
  <si>
    <t>A-12-C;T-46-A</t>
  </si>
  <si>
    <t>-0.049848902191395386</t>
  </si>
  <si>
    <t>0.11880934144251298</t>
  </si>
  <si>
    <t>46.71242235442919</t>
  </si>
  <si>
    <t>GATCCAGATCTCACTTGGGGTGGCTTTGTCTTCTTCTTTTGCCAACTCCACTAATTGTTTGGG</t>
  </si>
  <si>
    <t>A-12-C;T-46-C</t>
  </si>
  <si>
    <t>-0.22007411072837857</t>
  </si>
  <si>
    <t>0.1311396939321431</t>
  </si>
  <si>
    <t>39.40075285326005</t>
  </si>
  <si>
    <t>GATCCAGATCTCACTTGGGGTGGCTTTGTCTTCTTCTTTTGCCAAGTCCACTAATTGTTTGGG</t>
  </si>
  <si>
    <t>A-12-C;T-46-G</t>
  </si>
  <si>
    <t>0.2320805694659029</t>
  </si>
  <si>
    <t>0.10002683747697472</t>
  </si>
  <si>
    <t>61.92596782663537</t>
  </si>
  <si>
    <t>GATCCAGATCTCACTTGGGGTGGCTTTGTCTTCTTCTTTTGCCAATACCACTAATTGTTTGGG</t>
  </si>
  <si>
    <t>A-12-C;T-47-A</t>
  </si>
  <si>
    <t>-0.028404652841139508</t>
  </si>
  <si>
    <t>0.12514617430010633</t>
  </si>
  <si>
    <t>47.72495286430886</t>
  </si>
  <si>
    <t>GATCCAGATCTCACTTGGGGTGGCTTTGTCTTCTTCTTTTGCCAATCCCACTAATTGTTTGGG</t>
  </si>
  <si>
    <t>A-12-C;T-47-C</t>
  </si>
  <si>
    <t>-0.7553384998231206</t>
  </si>
  <si>
    <t>0.1885747455406523</t>
  </si>
  <si>
    <t>23.069710768417416</t>
  </si>
  <si>
    <t>GATCCAGATCTCACTTGGGGTGGCTTTGTCTTCTTCTTTTGCCAATGCCACTAATTGTTTGGG</t>
  </si>
  <si>
    <t>A-12-C;T-47-G</t>
  </si>
  <si>
    <t>-0.1890615116095209</t>
  </si>
  <si>
    <t>0.14456098870184023</t>
  </si>
  <si>
    <t>40.64181745821636</t>
  </si>
  <si>
    <t>GATCCAGATCTCACTTGGGGTGGCTTTGTCTTCTTCTTTTGCCAATTACACTAATTGTTTGGG</t>
  </si>
  <si>
    <t>A-12-C;C-48-A</t>
  </si>
  <si>
    <t>-0.24822588390280273</t>
  </si>
  <si>
    <t>0.11278399663352814</t>
  </si>
  <si>
    <t>38.307019298574176</t>
  </si>
  <si>
    <t>GATCCAGATCTCACTTGGGGTGGCTTTGTCTTCTTCTTTTGCCAATTCAACTAATTGTTTGGG</t>
  </si>
  <si>
    <t>A-12-C;C-49-A</t>
  </si>
  <si>
    <t>0.5783317420226853</t>
  </si>
  <si>
    <t>0.09102818858174642</t>
  </si>
  <si>
    <t>87.54831188516835</t>
  </si>
  <si>
    <t>GATCCAGATCTCACTTGGGGTGGCTTTGTCTTCTTCTTTTGCCAATTCCAATAATTGTTTGGG</t>
  </si>
  <si>
    <t>A-12-C;C-51-A</t>
  </si>
  <si>
    <t>-0.06134302056872485</t>
  </si>
  <si>
    <t>0.15023864293949873</t>
  </si>
  <si>
    <t>46.17857815379263</t>
  </si>
  <si>
    <t>GATCCAGATCTCACTTGGGGTGGCTTTGTCTTCTTCTTTTGCCAATTCCACAAATTGTTTGGG</t>
  </si>
  <si>
    <t>A-12-C;T-52-A</t>
  </si>
  <si>
    <t>0.5876519472209318</t>
  </si>
  <si>
    <t>0.11347124528528502</t>
  </si>
  <si>
    <t>88.36809445329851</t>
  </si>
  <si>
    <t>GATCCAGATCTCACTTGGGGTGGCTTTGTCTTCTTCTTTTGCCAATTCCACCAATTGTTTGGG</t>
  </si>
  <si>
    <t>A-12-C;T-52-C</t>
  </si>
  <si>
    <t>0.2899860713862331</t>
  </si>
  <si>
    <t>0.08913887112904739</t>
  </si>
  <si>
    <t>65.61767569242453</t>
  </si>
  <si>
    <t>GATCCAGATCTCACTTGGGGTGGCTTTGTCTTCTTCTTTTGCCAATTCCACGAATTGTTTGGG</t>
  </si>
  <si>
    <t>A-12-C;T-52-G</t>
  </si>
  <si>
    <t>0.6464466837193491</t>
  </si>
  <si>
    <t>0.09662690633831685</t>
  </si>
  <si>
    <t>93.71944751100357</t>
  </si>
  <si>
    <t>GATCCAGATCTCACTTGGGGTGGCTTTGTCTTCTTCTTTTGCCAATTCCACTAAATGTTTGGG</t>
  </si>
  <si>
    <t>A-12-C;T-55-A</t>
  </si>
  <si>
    <t>0.4159035628592198</t>
  </si>
  <si>
    <t>0.12350277961842501</t>
  </si>
  <si>
    <t>74.42281869161974</t>
  </si>
  <si>
    <t>GATCCAGATCTCACTTGGGGTGGCTTTGTCTTCTTCTTTTGCCAATTCCACTAACTGTTTGGG</t>
  </si>
  <si>
    <t>A-12-C;T-55-C</t>
  </si>
  <si>
    <t>0.5225371993332835</t>
  </si>
  <si>
    <t>0.1185395569538901</t>
  </si>
  <si>
    <t>82.79736474501937</t>
  </si>
  <si>
    <t>GATCCAGATCTCACTTGGGGTGGCTTTGTCTTCTTCTTTTGCCAATTCCACTAAGTGTTTGGG</t>
  </si>
  <si>
    <t>A-12-C;T-55-G</t>
  </si>
  <si>
    <t>0.6231207808568289</t>
  </si>
  <si>
    <t>0.11735239749646632</t>
  </si>
  <si>
    <t>91.55865596152307</t>
  </si>
  <si>
    <t>GATCCAGATCTCACTTGGGGTGGCTTTGTCTTCTTCTTTTGCCAATTCCACTAATAGTTTGGG</t>
  </si>
  <si>
    <t>A-12-C;T-56-A</t>
  </si>
  <si>
    <t>-0.2800627242393333</t>
  </si>
  <si>
    <t>0.13966011381361856</t>
  </si>
  <si>
    <t>37.10665414582418</t>
  </si>
  <si>
    <t>GATCCAGATCTCACTTGGGGTGGCTTTGTCTTCTTCTTTTGCCAATTCCACTAATCGTTTGGG</t>
  </si>
  <si>
    <t>A-12-C;T-56-C</t>
  </si>
  <si>
    <t>0.4423052638011701</t>
  </si>
  <si>
    <t>0.10695793814524043</t>
  </si>
  <si>
    <t>76.41387568547957</t>
  </si>
  <si>
    <t>GATCCAGATCTCACTTGGGGTGGCTTTGTCTTCTTCTTTTGCCAATTCCACTAATGGTTTGGG</t>
  </si>
  <si>
    <t>A-12-C;T-56-G</t>
  </si>
  <si>
    <t>0.4630987485235549</t>
  </si>
  <si>
    <t>0.11466218495594013</t>
  </si>
  <si>
    <t>78.0194210348836</t>
  </si>
  <si>
    <t>GATCCAGATCTCACTTGGGGTGGCTTTGTCTTCTTCTTTTGCCAATTCCACTAATTATTTGGG</t>
  </si>
  <si>
    <t>A-12-C;G-57-A</t>
  </si>
  <si>
    <t>0.3774317958902068</t>
  </si>
  <si>
    <t>0.08539435548695477</t>
  </si>
  <si>
    <t>71.61401755341467</t>
  </si>
  <si>
    <t>GATCCAGATCTCACTTGGGGTGGCTTTGTCTTCTTCTTTTGCCAATTCCACTAATTCTTTGGG</t>
  </si>
  <si>
    <t>A-12-C;G-57-C</t>
  </si>
  <si>
    <t>0.22560084395076546</t>
  </si>
  <si>
    <t>0.12578192705020358</t>
  </si>
  <si>
    <t>61.526001787376046</t>
  </si>
  <si>
    <t>GATCCAGATCTCACTTGGGGTGGCTTTGTCTTCTTCTTTTGCCAATTCCACTAATTGATTGGG</t>
  </si>
  <si>
    <t>A-12-C;T-58-A</t>
  </si>
  <si>
    <t>0.2400890014320874</t>
  </si>
  <si>
    <t>0.11054782844476044</t>
  </si>
  <si>
    <t>62.42388884905456</t>
  </si>
  <si>
    <t>GATCCAGATCTCACTTGGGGTGGCTTTGTCTTCTTCTTTTGCCAATTCCACTAATTGCTTGGG</t>
  </si>
  <si>
    <t>A-12-C;T-58-C</t>
  </si>
  <si>
    <t>0.1987699475280451</t>
  </si>
  <si>
    <t>0.12449150749044294</t>
  </si>
  <si>
    <t>59.89715345234475</t>
  </si>
  <si>
    <t>GATCCAGATCTCACTTGGGGTGGCTTTGTCTTCTTCTTTTGCCAATTCCACTAATTGGTTGGG</t>
  </si>
  <si>
    <t>A-12-C;T-58-G</t>
  </si>
  <si>
    <t>0.19953027936874368</t>
  </si>
  <si>
    <t>0.1640328722290804</t>
  </si>
  <si>
    <t>59.942712483077806</t>
  </si>
  <si>
    <t>GATCCAGATCTCACTTGGGGTGGCTTTGTCTTCTTCTTTTGCCAATTCCACTAATTGTATGGG</t>
  </si>
  <si>
    <t>A-12-C;T-59-A</t>
  </si>
  <si>
    <t>-0.0056262602265607364</t>
  </si>
  <si>
    <t>0.10418387432550084</t>
  </si>
  <si>
    <t>48.824526292928454</t>
  </si>
  <si>
    <t>GATCCAGATCTCACTTGGGGTGGCTTTGTCTTCTTCTTTTGCCAATTCCACTAATTGTCTGGG</t>
  </si>
  <si>
    <t>A-12-C;T-59-C</t>
  </si>
  <si>
    <t>0.2327151533564975</t>
  </si>
  <si>
    <t>0.10668630626350113</t>
  </si>
  <si>
    <t>61.96527751955742</t>
  </si>
  <si>
    <t>GATCCAGATCTCACTTGGGGTGGCTTTGTCTTCTTCTTTTGCCAATTCCACTAATTGTGTGGG</t>
  </si>
  <si>
    <t>A-12-C;T-59-G</t>
  </si>
  <si>
    <t>0.10631880828977569</t>
  </si>
  <si>
    <t>0.13154399292416213</t>
  </si>
  <si>
    <t>54.607860800338926</t>
  </si>
  <si>
    <t>GATCCAGATCTCACTTGGGGTGGCTTTGTCTTCTTCTTTTGCCAATTCCACTAATTGTTAGGG</t>
  </si>
  <si>
    <t>A-12-C;T-60-A</t>
  </si>
  <si>
    <t>-0.9999605955683645</t>
  </si>
  <si>
    <t>0.19754463618420046</t>
  </si>
  <si>
    <t>18.06359233308343</t>
  </si>
  <si>
    <t>GATCCAGATCTCACTTGGGGTGGCTTTGTCTTCTTCTTTTGCCAATTCCACTAATTGTTCGGG</t>
  </si>
  <si>
    <t>A-12-C;T-60-C</t>
  </si>
  <si>
    <t>-0.16239878151522372</t>
  </si>
  <si>
    <t>0.10978836268744638</t>
  </si>
  <si>
    <t>41.740014677297424</t>
  </si>
  <si>
    <t>GATCCAGATCTCACTTGGGGTGGCTTTGTCTTCTTCTTTTGCCAATTCCACTAATTGTTGGGG</t>
  </si>
  <si>
    <t>A-12-C;T-60-G</t>
  </si>
  <si>
    <t>-0.34401837062834295</t>
  </si>
  <si>
    <t>0.13077146400520354</t>
  </si>
  <si>
    <t>34.80777092073445</t>
  </si>
  <si>
    <t>GATCCAGATCTCACTTGGGGTGGCTTTGTCTTCTTCTTTTGCCAATTCCACTAATTGTTTAGG</t>
  </si>
  <si>
    <t>A-12-C;G-61-A</t>
  </si>
  <si>
    <t>-0.2219953204824911</t>
  </si>
  <si>
    <t>0.08786409105839396</t>
  </si>
  <si>
    <t>39.32512841102814</t>
  </si>
  <si>
    <t>GATCCAGATCTCACTTGGGGTGGCTTTGTCTTCTTCTTTTGCCAATTCCACTAATTGTTTCGG</t>
  </si>
  <si>
    <t>A-12-C;G-61-C</t>
  </si>
  <si>
    <t>0.3966082831684544</t>
  </si>
  <si>
    <t>0.1055867671354316</t>
  </si>
  <si>
    <t>73.00057501016391</t>
  </si>
  <si>
    <t>GATCCAGATCTCACTTGGGGTGGCTTTGTCTTCTTCTTTTGCCAATTCCACTAATTGTTTGAG</t>
  </si>
  <si>
    <t>A-12-C;G-62-A</t>
  </si>
  <si>
    <t>0.39015915732697315</t>
  </si>
  <si>
    <t>0.07863185641702931</t>
  </si>
  <si>
    <t>72.53129994886108</t>
  </si>
  <si>
    <t>GATCCAGATCTCACTTGGGGTGGCTTTGTCTTCTTCTTTTGCCAATTCCACTAATTGTTTGCG</t>
  </si>
  <si>
    <t>A-12-C;G-62-C</t>
  </si>
  <si>
    <t>0.5334394185657361</t>
  </si>
  <si>
    <t>0.09962719973819034</t>
  </si>
  <si>
    <t>83.70497827842665</t>
  </si>
  <si>
    <t>GATCCAGATCTCACTTGGGGTGGCTTTGTCTTCTTCTTTTGCCAATTCCACTAATTGTTTGGA</t>
  </si>
  <si>
    <t>A-12-C;G-63-A</t>
  </si>
  <si>
    <t>-3.374908385049706</t>
  </si>
  <si>
    <t>0.7239189089366778</t>
  </si>
  <si>
    <t>1.6802635393121754</t>
  </si>
  <si>
    <t>GATCCAGATCTCACTTGGGGTGGCTTTGTCTTCTTCTTTTGCCAATTCCACTAATTGTTTGGC</t>
  </si>
  <si>
    <t>A-12-C;G-63-C</t>
  </si>
  <si>
    <t>-2.0594472821855154</t>
  </si>
  <si>
    <t>0.8749662778342964</t>
  </si>
  <si>
    <t>6.261449780423019</t>
  </si>
  <si>
    <t>GATCCAGATCTCACTTGGGGTGGCTTTGTCTTCTTCTTTTGCCAATTCCACTAATTGTTTGGG</t>
  </si>
  <si>
    <t>A-12-C</t>
  </si>
  <si>
    <t>0.17068840643039812</t>
  </si>
  <si>
    <t>0.01802283298194026</t>
  </si>
  <si>
    <t>58.23854619296937</t>
  </si>
  <si>
    <t>GATCCAGATCTCACTTGGGGTGGCTTTGTCTTCTTCTTTTGCCAATTCCACTAATTGTTTGGT</t>
  </si>
  <si>
    <t>A-12-C;G-63-T</t>
  </si>
  <si>
    <t>GATCCAGATCTCACTTGGGGTGGCTTTGTCTTCTTCTTTTGCCAATTCCACTAATTGTTTGTG</t>
  </si>
  <si>
    <t>A-12-C;G-62-T</t>
  </si>
  <si>
    <t>0.25907143668347343</t>
  </si>
  <si>
    <t>0.11647906938948649</t>
  </si>
  <si>
    <t>63.62016446827949</t>
  </si>
  <si>
    <t>GATCCAGATCTCACTTGGGGTGGCTTTGTCTTCTTCTTTTGCCAATTCCACTAATTGTTTTGG</t>
  </si>
  <si>
    <t>A-12-C;G-61-T</t>
  </si>
  <si>
    <t>0.11489648758758475</t>
  </si>
  <si>
    <t>0.1058144669303654</t>
  </si>
  <si>
    <t>55.078284203625444</t>
  </si>
  <si>
    <t>GATCCAGATCTCACTTGGGGTGGCTTTGTCTTCTTCTTTTGCCAATTCCACTAATTTTTTGGG</t>
  </si>
  <si>
    <t>A-12-C;G-57-T</t>
  </si>
  <si>
    <t>0.5775519612898156</t>
  </si>
  <si>
    <t>0.11744301189260838</t>
  </si>
  <si>
    <t>87.48007000867318</t>
  </si>
  <si>
    <t>GATCCAGATCTCACTTGGGGTGGCTTTGTCTTCTTCTTTTGCCAATTCCACTACTTGTTTGGG</t>
  </si>
  <si>
    <t>A-12-C;A-54-C</t>
  </si>
  <si>
    <t>0.5760365266994647</t>
  </si>
  <si>
    <t>0.12701878617119533</t>
  </si>
  <si>
    <t>87.34760008472009</t>
  </si>
  <si>
    <t>GATCCAGATCTCACTTGGGGTGGCTTTGTCTTCTTCTTTTGCCAATTCCACTAGTTGTTTGGG</t>
  </si>
  <si>
    <t>A-12-C;A-54-G</t>
  </si>
  <si>
    <t>0.21378397599600313</t>
  </si>
  <si>
    <t>0.13656437842831265</t>
  </si>
  <si>
    <t>60.803235973032315</t>
  </si>
  <si>
    <t>GATCCAGATCTCACTTGGGGTGGCTTTGTCTTCTTCTTTTGCCAATTCCACTATTTGTTTGGG</t>
  </si>
  <si>
    <t>A-12-C;A-54-T</t>
  </si>
  <si>
    <t>0.1840219115957163</t>
  </si>
  <si>
    <t>0.11329349471934401</t>
  </si>
  <si>
    <t>59.02027012815827</t>
  </si>
  <si>
    <t>GATCCAGATCTCACTTGGGGTGGCTTTGTCTTCTTCTTTTGCCAATTCCACTCATTGTTTGGG</t>
  </si>
  <si>
    <t>A-12-C;A-53-C</t>
  </si>
  <si>
    <t>0.3152831022870847</t>
  </si>
  <si>
    <t>0.10408707922298015</t>
  </si>
  <si>
    <t>67.29878191042533</t>
  </si>
  <si>
    <t>GATCCAGATCTCACTTGGGGTGGCTTTGTCTTCTTCTTTTGCCAATTCCACTGATTGTTTGGG</t>
  </si>
  <si>
    <t>A-12-C;A-53-G</t>
  </si>
  <si>
    <t>0.6793796278324495</t>
  </si>
  <si>
    <t>0.0984576589031814</t>
  </si>
  <si>
    <t>96.85729044311773</t>
  </si>
  <si>
    <t>GATCCAGATCTCACTTGGGGTGGCTTTGTCTTCTTCTTTTGCCAATTCCACTTATTGTTTGGG</t>
  </si>
  <si>
    <t>A-12-C;A-53-T</t>
  </si>
  <si>
    <t>0.09198701502942444</t>
  </si>
  <si>
    <t>0.11055420182183913</t>
  </si>
  <si>
    <t>53.830813768097066</t>
  </si>
  <si>
    <t>GATCCAGATCTCACTTGGGGTGGCTTTGTCTTCTTCTTTTGCCAATTCCAGTAATTGTTTGGG</t>
  </si>
  <si>
    <t>A-12-C;C-51-G</t>
  </si>
  <si>
    <t>0.3776602008380856</t>
  </si>
  <si>
    <t>0.09359885355727077</t>
  </si>
  <si>
    <t>71.63037641751296</t>
  </si>
  <si>
    <t>GATCCAGATCTCACTTGGGGTGGCTTTGTCTTCTTCTTTTGCCAATTCCATTAATTGTTTGGG</t>
  </si>
  <si>
    <t>A-12-C;C-51-T</t>
  </si>
  <si>
    <t>0.0018206909844325908</t>
  </si>
  <si>
    <t>0.1493771115590567</t>
  </si>
  <si>
    <t>49.18947735792759</t>
  </si>
  <si>
    <t>GATCCAGATCTCACTTGGGGTGGCTTTGTCTTCTTCTTTTGCCAATTCCCCTAATTGTTTGGG</t>
  </si>
  <si>
    <t>A-12-C;A-50-C</t>
  </si>
  <si>
    <t>-0.7677592215219122</t>
  </si>
  <si>
    <t>0.23303107806474443</t>
  </si>
  <si>
    <t>22.784940498479198</t>
  </si>
  <si>
    <t>GATCCAGATCTCACTTGGGGTGGCTTTGTCTTCTTCTTTTGCCAATTCCGCTAATTGTTTGGG</t>
  </si>
  <si>
    <t>A-12-C;A-50-G</t>
  </si>
  <si>
    <t>0.27824328669443343</t>
  </si>
  <si>
    <t>0.11421893653456885</t>
  </si>
  <si>
    <t>64.8516479069369</t>
  </si>
  <si>
    <t>GATCCAGATCTCACTTGGGGTGGCTTTGTCTTCTTCTTTTGCCAATTCCTCTAATTGTTTGGG</t>
  </si>
  <si>
    <t>A-12-C;A-50-T</t>
  </si>
  <si>
    <t>0.16378715328483506</t>
  </si>
  <si>
    <t>0.11027382818120832</t>
  </si>
  <si>
    <t>57.83801093018289</t>
  </si>
  <si>
    <t>GATCCAGATCTCACTTGGGGTGGCTTTGTCTTCTTCTTTTGCCAATTCGACTAATTGTTTGGG</t>
  </si>
  <si>
    <t>A-12-C;C-49-G</t>
  </si>
  <si>
    <t>0.3749776481826863</t>
  </si>
  <si>
    <t>0.07849499261945343</t>
  </si>
  <si>
    <t>71.43848166001685</t>
  </si>
  <si>
    <t>GATCCAGATCTCACTTGGGGTGGCTTTGTCTTCTTCTTTTGCCAATTCTACTAATTGTTTGGG</t>
  </si>
  <si>
    <t>A-12-C;C-49-T</t>
  </si>
  <si>
    <t>0.5224417394256275</t>
  </si>
  <si>
    <t>0.09177690340922291</t>
  </si>
  <si>
    <t>82.78946129346404</t>
  </si>
  <si>
    <t>GATCCAGATCTCACTTGGGGTGGCTTTGTCTTCTTCTTTTGCCAATTGCACTAATTGTTTGGG</t>
  </si>
  <si>
    <t>A-12-C;C-48-G</t>
  </si>
  <si>
    <t>-0.5274201593315755</t>
  </si>
  <si>
    <t>0.11239312872348037</t>
  </si>
  <si>
    <t>28.975158964329417</t>
  </si>
  <si>
    <t>GATCCAGATCTCACTTGGGGTGGCTTTGTCTTCTTCTTTTGCCAATTTCACTAATTGTTTGGG</t>
  </si>
  <si>
    <t>A-12-C;C-48-T</t>
  </si>
  <si>
    <t>-0.2575625695637008</t>
  </si>
  <si>
    <t>0.1122112315744828</t>
  </si>
  <si>
    <t>37.95102319873875</t>
  </si>
  <si>
    <t>GATCCAGATCTCACTTGGGGTGGCTTTGTCTTCTTCTTTTGCCACTTCCACTAATTGTTTGGG</t>
  </si>
  <si>
    <t>A-12-C;A-45-C</t>
  </si>
  <si>
    <t>-1.3428308695714604</t>
  </si>
  <si>
    <t>0.25318701636751817</t>
  </si>
  <si>
    <t>12.820278373124058</t>
  </si>
  <si>
    <t>GATCCAGATCTCACTTGGGGTGGCTTTGTCTTCTTCTTTTGCCAGTTCCACTAATTGTTTGGG</t>
  </si>
  <si>
    <t>A-12-C;A-45-G</t>
  </si>
  <si>
    <t>0.45694466537850675</t>
  </si>
  <si>
    <t>0.09143112163268723</t>
  </si>
  <si>
    <t>77.540757409472</t>
  </si>
  <si>
    <t>GATCCAGATCTCACTTGGGGTGGCTTTGTCTTCTTCTTTTGCCATTTCCACTAATTGTTTGGG</t>
  </si>
  <si>
    <t>A-12-C;A-45-T</t>
  </si>
  <si>
    <t>0.03588507923024478</t>
  </si>
  <si>
    <t>0.09753660979706752</t>
  </si>
  <si>
    <t>50.893952954369375</t>
  </si>
  <si>
    <t>GATCCAGATCTCACTTGGGGTGGCTTTGTCTTCTTCTTTTGCCCATTCCACTAATTGTTTGGG</t>
  </si>
  <si>
    <t>A-12-C;A-44-C</t>
  </si>
  <si>
    <t>-0.2187588941359279</t>
  </si>
  <si>
    <t>0.12474811444057227</t>
  </si>
  <si>
    <t>39.45260746971887</t>
  </si>
  <si>
    <t>GATCCAGATCTCACTTGGGGTGGCTTTGTCTTCTTCTTTTGCCGATTCCACTAATTGTTTGGG</t>
  </si>
  <si>
    <t>A-12-C;A-44-G</t>
  </si>
  <si>
    <t>0.6741633950695889</t>
  </si>
  <si>
    <t>0.08536597700439146</t>
  </si>
  <si>
    <t>96.35337568231667</t>
  </si>
  <si>
    <t>GATCCAGATCTCACTTGGGGTGGCTTTGTCTTCTTCTTTTGCCTATTCCACTAATTGTTTGGG</t>
  </si>
  <si>
    <t>A-12-C;A-44-T</t>
  </si>
  <si>
    <t>-0.1969138290196671</t>
  </si>
  <si>
    <t>0.13812210679401615</t>
  </si>
  <si>
    <t>40.323934698928255</t>
  </si>
  <si>
    <t>GATCCAGATCTCACTTGGGGTGGCTTTGTCTTCTTCTTTTGCGAATTCCACTAATTGTTTGGG</t>
  </si>
  <si>
    <t>A-12-C;C-43-G</t>
  </si>
  <si>
    <t>0.43301015860128744</t>
  </si>
  <si>
    <t>0.087534443376704</t>
  </si>
  <si>
    <t>75.70689150862025</t>
  </si>
  <si>
    <t>GATCCAGATCTCACTTGGGGTGGCTTTGTCTTCTTCTTTTGCTAATTCCACTAATTGTTTGGG</t>
  </si>
  <si>
    <t>A-12-C;C-43-T</t>
  </si>
  <si>
    <t>-0.19343101089114986</t>
  </si>
  <si>
    <t>0.14516073889295406</t>
  </si>
  <si>
    <t>40.46462047899334</t>
  </si>
  <si>
    <t>GATCCAGATCTCACTTGGGGTGGCTTTGTCTTCTTCTTTTGGCAATTCCACTAATTGTTTGGG</t>
  </si>
  <si>
    <t>A-12-C;C-42-G</t>
  </si>
  <si>
    <t>0.522801089831513</t>
  </si>
  <si>
    <t>0.09725434337793336</t>
  </si>
  <si>
    <t>82.81921706603715</t>
  </si>
  <si>
    <t>GATCCAGATCTCACTTGGGGTGGCTTTGTCTTCTTCTTTTGTCAATTCCACTAATTGTTTGGG</t>
  </si>
  <si>
    <t>A-12-C;C-42-T</t>
  </si>
  <si>
    <t>-0.04525625578952114</t>
  </si>
  <si>
    <t>0.1033736636791545</t>
  </si>
  <si>
    <t>46.92744938648773</t>
  </si>
  <si>
    <t>GATCCAGATCTCACTTGGGGTGGCTTTGTCTTCTTCTTTTTCCAATTCCACTAATTGTTTGGG</t>
  </si>
  <si>
    <t>A-12-C;G-41-T</t>
  </si>
  <si>
    <t>0.04439839427875539</t>
  </si>
  <si>
    <t>0.1351750058685738</t>
  </si>
  <si>
    <t>51.32907876345223</t>
  </si>
  <si>
    <t>GATCCAGATCTCACTTGGGGTGGCTTTGTCTTCTTGTTTTGCCAATTCCACTAATTGTTTGGG</t>
  </si>
  <si>
    <t>A-12-C;C-36-G</t>
  </si>
  <si>
    <t>0.19163718104000488</t>
  </si>
  <si>
    <t>0.10137892407000622</t>
  </si>
  <si>
    <t>59.47144110175441</t>
  </si>
  <si>
    <t>GATCCAGATCTCACTTGGGGTGGCTTTGTCTTCTTTTTTTGCCAATTCCACTAATTGTTTGGG</t>
  </si>
  <si>
    <t>A-12-C;C-36-T</t>
  </si>
  <si>
    <t>-0.011295857711899518</t>
  </si>
  <si>
    <t>0.14138783040738426</t>
  </si>
  <si>
    <t>48.54849411650738</t>
  </si>
  <si>
    <t>GATCCAGATCTCACTTGGGGTGGCTTTGTCTTGTTCTTTTGCCAATTCCACTAATTGTTTGGG</t>
  </si>
  <si>
    <t>A-12-C;C-33-G</t>
  </si>
  <si>
    <t>-0.618182793562106</t>
  </si>
  <si>
    <t>0.1509294732489933</t>
  </si>
  <si>
    <t>26.46111352774414</t>
  </si>
  <si>
    <t>GATCCAGATCTCACTTGGGGTGGCTTTGTCTTTTTCTTTTGCCAATTCCACTAATTGTTTGGG</t>
  </si>
  <si>
    <t>A-12-C;C-33-T</t>
  </si>
  <si>
    <t>-1.6444488626236302</t>
  </si>
  <si>
    <t>0.3090310588603227</t>
  </si>
  <si>
    <t>9.48214135583582</t>
  </si>
  <si>
    <t>GATCCAGATCTCACTTGGGGTGGCTTTGTGTTCTTCTTTTGCCAATTCCACTAATTGTTTGGG</t>
  </si>
  <si>
    <t>A-12-C;C-30-G</t>
  </si>
  <si>
    <t>0.19406050613550618</t>
  </si>
  <si>
    <t>0.10095156576051545</t>
  </si>
  <si>
    <t>59.61573450173693</t>
  </si>
  <si>
    <t>GATCCAGATCTCACTTGGGGTGGCTTTGTTTTCTTCTTTTGCCAATTCCACTAATTGTTTGGG</t>
  </si>
  <si>
    <t>A-12-C;C-30-T</t>
  </si>
  <si>
    <t>-0.19630133079376832</t>
  </si>
  <si>
    <t>0.11932259915086449</t>
  </si>
  <si>
    <t>40.34864060278137</t>
  </si>
  <si>
    <t>GATCCAGATCTCACTTGGGGTGGCTTTTTCTTCTTCTTTTGCCAATTCCACTAATTGTTTGGG</t>
  </si>
  <si>
    <t>A-12-C;G-28-T</t>
  </si>
  <si>
    <t>-0.1609253610423821</t>
  </si>
  <si>
    <t>0.1554351650948231</t>
  </si>
  <si>
    <t>41.801560599836286</t>
  </si>
  <si>
    <t>GATCCAGATCTCACTTGGGGTGGTTTTGTCTTCTTCTTTTGCCAATTCCACTAATTGTTTGGG</t>
  </si>
  <si>
    <t>A-12-C;C-24-T</t>
  </si>
  <si>
    <t>0.0855580991936388</t>
  </si>
  <si>
    <t>0.09787045348169496</t>
  </si>
  <si>
    <t>53.485850056483564</t>
  </si>
  <si>
    <t>GATCCAGATCTCACTTGGGGTGTCTTTGTCTTCTTCTTTTGCCAATTCCACTAATTGTTTGGG</t>
  </si>
  <si>
    <t>A-12-C;G-23-T</t>
  </si>
  <si>
    <t>0.5098745966522595</t>
  </si>
  <si>
    <t>0.11361147260484436</t>
  </si>
  <si>
    <t>81.75554460998188</t>
  </si>
  <si>
    <t>GATCCAGATCTCACTTGGGGTTGCTTTGTCTTCTTCTTTTGCCAATTCCACTAATTGTTTGGG</t>
  </si>
  <si>
    <t>A-12-C;G-22-T</t>
  </si>
  <si>
    <t>0.20264612962381912</t>
  </si>
  <si>
    <t>0.11840855830299311</t>
  </si>
  <si>
    <t>60.12977627910366</t>
  </si>
  <si>
    <t>GATCCAGATCTCACTTGGGTTGGCTTTGTCTTCTTCTTTTGCCAATTCCACTAATTGTTTGGG</t>
  </si>
  <si>
    <t>A-12-C;G-20-T</t>
  </si>
  <si>
    <t>0.13882216615694187</t>
  </si>
  <si>
    <t>0.13990183888859187</t>
  </si>
  <si>
    <t>56.41196046239004</t>
  </si>
  <si>
    <t>GATCCAGATCTCACTTGGTGTGGCTTTGTCTTCTTCTTTTGCCAATTCCACTAATTGTTTGGG</t>
  </si>
  <si>
    <t>A-12-C;G-19-T</t>
  </si>
  <si>
    <t>0.44550835113480214</t>
  </si>
  <si>
    <t>0.09471623895460846</t>
  </si>
  <si>
    <t>76.65902841600361</t>
  </si>
  <si>
    <t>GATCCAGATCTCACTTGTGGTGGCTTTGTCTTCTTCTTTTGCCAATTCCACTAATTGTTTGGG</t>
  </si>
  <si>
    <t>A-12-C;G-18-T</t>
  </si>
  <si>
    <t>0.4557394973845956</t>
  </si>
  <si>
    <t>0.09300600137929418</t>
  </si>
  <si>
    <t>77.4473640590608</t>
  </si>
  <si>
    <t>GATCCAGATCTCACTTTGGGTGGCTTTGTCTTCTTCTTTTGCCAATTCCACTAATTGTTTGGG</t>
  </si>
  <si>
    <t>A-12-C;G-17-T</t>
  </si>
  <si>
    <t>0.42867820232540355</t>
  </si>
  <si>
    <t>0.0912554782831025</t>
  </si>
  <si>
    <t>75.37964189209633</t>
  </si>
  <si>
    <t>GATCCAGATCTCAGTTGGGGTGGCTTTGTCTTCTTCTTTTGCCAATTCCACTAATTGTTTGGG</t>
  </si>
  <si>
    <t>A-12-C;C-14-G</t>
  </si>
  <si>
    <t>0.46723291057142247</t>
  </si>
  <si>
    <t>0.10560785879427857</t>
  </si>
  <si>
    <t>78.34263361056115</t>
  </si>
  <si>
    <t>GATCCAGATCTCATTTGGGGTGGCTTTGTCTTCTTCTTTTGCCAATTCCACTAATTGTTTGGG</t>
  </si>
  <si>
    <t>A-12-C;C-14-T</t>
  </si>
  <si>
    <t>0.312871756913604</t>
  </si>
  <si>
    <t>0.10100135790748761</t>
  </si>
  <si>
    <t>67.13669680414846</t>
  </si>
  <si>
    <t>GATCCAGATCTCCCTTGGGGTGGCTTTGTCTTCTTCTTTTGCCAATTCCACTAATTGTTTGGG</t>
  </si>
  <si>
    <t>A-12-C;A-13-C</t>
  </si>
  <si>
    <t>0.3696897986533674</t>
  </si>
  <si>
    <t>0.11256599293912178</t>
  </si>
  <si>
    <t>71.06172271858163</t>
  </si>
  <si>
    <t>CTXXCT</t>
  </si>
  <si>
    <t>GATCCAGATCTCGCTTGGGGTGGCTTTGTCTTCTTCTTTTGCCAATTCCACTAATTGTTTGGG</t>
  </si>
  <si>
    <t>A-12-C;A-13-G</t>
  </si>
  <si>
    <t>0.413245189816863</t>
  </si>
  <si>
    <t>0.07953974192031132</t>
  </si>
  <si>
    <t>74.22523781486973</t>
  </si>
  <si>
    <t>GATCCAGATCTCTCTTGGGGTGGCTTTGTCTTCTTCTTTTGCCAATTCCACTAATTGTTTGGG</t>
  </si>
  <si>
    <t>A-12-C;A-13-T</t>
  </si>
  <si>
    <t>0.4336291258716388</t>
  </si>
  <si>
    <t>0.12151373541830737</t>
  </si>
  <si>
    <t>75.75376610202714</t>
  </si>
  <si>
    <t>GATCCAGATCTGAATTGGGGTGGCTTTGTCTTCTTCTTTTGCCAATTCCACTAATTGTTTGGG</t>
  </si>
  <si>
    <t>A-12-G;C-14-A</t>
  </si>
  <si>
    <t>0.5752420840990347</t>
  </si>
  <si>
    <t>0.07201495881097271</t>
  </si>
  <si>
    <t>87.27823498710997</t>
  </si>
  <si>
    <t>GATCCAGATCTGACATGGGGTGGCTTTGTCTTCTTCTTTTGCCAATTCCACTAATTGTTTGGG</t>
  </si>
  <si>
    <t>A-12-G;T-15-A</t>
  </si>
  <si>
    <t>0.176441714809425</t>
  </si>
  <si>
    <t>0.09167114604429723</t>
  </si>
  <si>
    <t>58.57457622406254</t>
  </si>
  <si>
    <t>GATCCAGATCTGACCTGGGGTGGCTTTGTCTTCTTCTTTTGCCAATTCCACTAATTGTTTGGG</t>
  </si>
  <si>
    <t>A-12-G;T-15-C</t>
  </si>
  <si>
    <t>0.5888287018191588</t>
  </si>
  <si>
    <t>0.0937761088351179</t>
  </si>
  <si>
    <t>88.4721432227101</t>
  </si>
  <si>
    <t>GATCCAGATCTGACGTGGGGTGGCTTTGTCTTCTTCTTTTGCCAATTCCACTAATTGTTTGGG</t>
  </si>
  <si>
    <t>A-12-G;T-15-G</t>
  </si>
  <si>
    <t>0.33169771599273395</t>
  </si>
  <si>
    <t>0.10720359040144077</t>
  </si>
  <si>
    <t>68.41258170668281</t>
  </si>
  <si>
    <t>GATCCAGATCTGACTAGGGGTGGCTTTGTCTTCTTCTTTTGCCAATTCCACTAATTGTTTGGG</t>
  </si>
  <si>
    <t>A-12-G;T-16-A</t>
  </si>
  <si>
    <t>0.013659845258353814</t>
  </si>
  <si>
    <t>0.11681032405772282</t>
  </si>
  <si>
    <t>49.77530014955898</t>
  </si>
  <si>
    <t>GATCCAGATCTGACTCGGGGTGGCTTTGTCTTCTTCTTTTGCCAATTCCACTAATTGTTTGGG</t>
  </si>
  <si>
    <t>A-12-G;T-16-C</t>
  </si>
  <si>
    <t>0.6497845200134393</t>
  </si>
  <si>
    <t>0.0869482118803579</t>
  </si>
  <si>
    <t>94.03279033697982</t>
  </si>
  <si>
    <t>GATCCAGATCTGACTGGGGGTGGCTTTGTCTTCTTCTTTTGCCAATTCCACTAATTGTTTGGG</t>
  </si>
  <si>
    <t>A-12-G;T-16-G</t>
  </si>
  <si>
    <t>0.5294048653789339</t>
  </si>
  <si>
    <t>0.09377056363220732</t>
  </si>
  <si>
    <t>83.36794643518371</t>
  </si>
  <si>
    <t>GATCCAGATCTGACTTAGGGTGGCTTTGTCTTCTTCTTTTGCCAATTCCACTAATTGTTTGGG</t>
  </si>
  <si>
    <t>A-12-G;G-17-A</t>
  </si>
  <si>
    <t>-0.24462651107278593</t>
  </si>
  <si>
    <t>0.12070375792787276</t>
  </si>
  <si>
    <t>38.44514898402676</t>
  </si>
  <si>
    <t>GATCCAGATCTGACTTCGGGTGGCTTTGTCTTCTTCTTTTGCCAATTCCACTAATTGTTTGGG</t>
  </si>
  <si>
    <t>A-12-G;G-17-C</t>
  </si>
  <si>
    <t>0.48274454636331554</t>
  </si>
  <si>
    <t>0.0884941243228565</t>
  </si>
  <si>
    <t>79.567329975923</t>
  </si>
  <si>
    <t>GATCCAGATCTGACTTGAGGTGGCTTTGTCTTCTTCTTTTGCCAATTCCACTAATTGTTTGGG</t>
  </si>
  <si>
    <t>A-12-G;G-18-A</t>
  </si>
  <si>
    <t>0.37191380922626255</t>
  </si>
  <si>
    <t>0.07628213279425844</t>
  </si>
  <si>
    <t>71.21994061515824</t>
  </si>
  <si>
    <t>GATCCAGATCTGACTTGCGGTGGCTTTGTCTTCTTCTTTTGCCAATTCCACTAATTGTTTGGG</t>
  </si>
  <si>
    <t>A-12-G;G-18-C</t>
  </si>
  <si>
    <t>0.804595105654985</t>
  </si>
  <si>
    <t>0.08943951848105293</t>
  </si>
  <si>
    <t>GATCCAGATCTGACTTGGAGTGGCTTTGTCTTCTTCTTTTGCCAATTCCACTAATTGTTTGGG</t>
  </si>
  <si>
    <t>A-12-G;G-19-A</t>
  </si>
  <si>
    <t>0.45111835851692994</t>
  </si>
  <si>
    <t>0.07103722642051984</t>
  </si>
  <si>
    <t>77.09029470377948</t>
  </si>
  <si>
    <t>GATCCAGATCTGACTTGGCGTGGCTTTGTCTTCTTCTTTTGCCAATTCCACTAATTGTTTGGG</t>
  </si>
  <si>
    <t>A-12-G;G-19-C</t>
  </si>
  <si>
    <t>0.7529213479846264</t>
  </si>
  <si>
    <t>0.07223255422762227</t>
  </si>
  <si>
    <t>GATCCAGATCTGACTTGGGATGGCTTTGTCTTCTTCTTTTGCCAATTCCACTAATTGTTTGGG</t>
  </si>
  <si>
    <t>A-12-G;G-20-A</t>
  </si>
  <si>
    <t>0.5028356594049482</t>
  </si>
  <si>
    <t>0.07039844636131642</t>
  </si>
  <si>
    <t>81.18209307425397</t>
  </si>
  <si>
    <t>GATCCAGATCTGACTTGGGCTGGCTTTGTCTTCTTCTTTTGCCAATTCCACTAATTGTTTGGG</t>
  </si>
  <si>
    <t>A-12-G;G-20-C</t>
  </si>
  <si>
    <t>0.32240269990982856</t>
  </si>
  <si>
    <t>0.10470385695227338</t>
  </si>
  <si>
    <t>67.77963185605796</t>
  </si>
  <si>
    <t>GATCCAGATCTGACTTGGGGAGGCTTTGTCTTCTTCTTTTGCCAATTCCACTAATTGTTTGGG</t>
  </si>
  <si>
    <t>A-12-G;T-21-A</t>
  </si>
  <si>
    <t>0.32702282979584346</t>
  </si>
  <si>
    <t>0.086344617553262</t>
  </si>
  <si>
    <t>68.09350707267255</t>
  </si>
  <si>
    <t>GATCCAGATCTGACTTGGGGCGGCTTTGTCTTCTTCTTTTGCCAATTCCACTAATTGTTTGGG</t>
  </si>
  <si>
    <t>A-12-G;T-21-C</t>
  </si>
  <si>
    <t>0.5636412015646632</t>
  </si>
  <si>
    <t>0.08970225371257724</t>
  </si>
  <si>
    <t>86.271580763559</t>
  </si>
  <si>
    <t>GATCCAGATCTGACTTGGGGGGGCTTTGTCTTCTTCTTTTGCCAATTCCACTAATTGTTTGGG</t>
  </si>
  <si>
    <t>A-12-G;T-21-G</t>
  </si>
  <si>
    <t>-1.3575735123719923</t>
  </si>
  <si>
    <t>0.30867025851263524</t>
  </si>
  <si>
    <t>12.632659982082378</t>
  </si>
  <si>
    <t>GATCCAGATCTGACTTGGGGTAGCTTTGTCTTCTTCTTTTGCCAATTCCACTAATTGTTTGGG</t>
  </si>
  <si>
    <t>A-12-G;G-22-A</t>
  </si>
  <si>
    <t>0.0023661265874310305</t>
  </si>
  <si>
    <t>0.09052629038137783</t>
  </si>
  <si>
    <t>49.21631436843666</t>
  </si>
  <si>
    <t>GATCCAGATCTGACTTGGGGTCGCTTTGTCTTCTTCTTTTGCCAATTCCACTAATTGTTTGGG</t>
  </si>
  <si>
    <t>A-12-G;G-22-C</t>
  </si>
  <si>
    <t>0.3157266262301797</t>
  </si>
  <si>
    <t>0.12197676895192608</t>
  </si>
  <si>
    <t>67.32863715181152</t>
  </si>
  <si>
    <t>GATCCAGATCTGACTTGGGGTGACTTTGTCTTCTTCTTTTGCCAATTCCACTAATTGTTTGGG</t>
  </si>
  <si>
    <t>A-12-G;G-23-A</t>
  </si>
  <si>
    <t>0.48508811501968807</t>
  </si>
  <si>
    <t>0.07607147569480811</t>
  </si>
  <si>
    <t>79.75402015170128</t>
  </si>
  <si>
    <t>GATCCAGATCTGACTTGGGGTGCCTTTGTCTTCTTCTTTTGCCAATTCCACTAATTGTTTGGG</t>
  </si>
  <si>
    <t>A-12-G;G-23-C</t>
  </si>
  <si>
    <t>0.5460065214985625</t>
  </si>
  <si>
    <t>0.08461380574015147</t>
  </si>
  <si>
    <t>84.7635449830443</t>
  </si>
  <si>
    <t>GATCCAGATCTGACTTGGGGTGGATTTGTCTTCTTCTTTTGCCAATTCCACTAATTGTTTGGG</t>
  </si>
  <si>
    <t>A-12-G;C-24-A</t>
  </si>
  <si>
    <t>0.8194055655407441</t>
  </si>
  <si>
    <t>0.06835371889716034</t>
  </si>
  <si>
    <t>GATCCAGATCTGACTTGGGGTGGCATTGTCTTCTTCTTTTGCCAATTCCACTAATTGTTTGGG</t>
  </si>
  <si>
    <t>A-12-G;T-25-A</t>
  </si>
  <si>
    <t>0.1428465634321746</t>
  </si>
  <si>
    <t>0.10088566160888947</t>
  </si>
  <si>
    <t>56.63944203345288</t>
  </si>
  <si>
    <t>GATCCAGATCTGACTTGGGGTGGCCTTGTCTTCTTCTTTTGCCAATTCCACTAATTGTTTGGG</t>
  </si>
  <si>
    <t>A-12-G;T-25-C</t>
  </si>
  <si>
    <t>0.33771895012941405</t>
  </si>
  <si>
    <t>0.08015401133912951</t>
  </si>
  <si>
    <t>68.82575252986535</t>
  </si>
  <si>
    <t>GATCCAGATCTGACTTGGGGTGGCGTTGTCTTCTTCTTTTGCCAATTCCACTAATTGTTTGGG</t>
  </si>
  <si>
    <t>A-12-G;T-25-G</t>
  </si>
  <si>
    <t>0.6183928784089855</t>
  </si>
  <si>
    <t>0.0766833368693344</t>
  </si>
  <si>
    <t>91.12679726522173</t>
  </si>
  <si>
    <t>GATCCAGATCTGACTTGGGGTGGCTATGTCTTCTTCTTTTGCCAATTCCACTAATTGTTTGGG</t>
  </si>
  <si>
    <t>A-12-G;T-26-A</t>
  </si>
  <si>
    <t>0.6978301584694839</t>
  </si>
  <si>
    <t>0.08022381837104618</t>
  </si>
  <si>
    <t>98.66094689037827</t>
  </si>
  <si>
    <t>GATCCAGATCTGACTTGGGGTGGCTCTGTCTTCTTCTTTTGCCAATTCCACTAATTGTTTGGG</t>
  </si>
  <si>
    <t>A-12-G;T-26-C</t>
  </si>
  <si>
    <t>0.4400545010600734</t>
  </si>
  <si>
    <t>0.09381172642349545</t>
  </si>
  <si>
    <t>76.24207958983507</t>
  </si>
  <si>
    <t>GATCCAGATCTGACTTGGGGTGGCTGTGTCTTCTTCTTTTGCCAATTCCACTAATTGTTTGGG</t>
  </si>
  <si>
    <t>A-12-G;T-26-G</t>
  </si>
  <si>
    <t>0.5055358292711302</t>
  </si>
  <si>
    <t>0.07145892031919666</t>
  </si>
  <si>
    <t>81.40159472815834</t>
  </si>
  <si>
    <t>GATCCAGATCTGACTTGGGGTGGCTTAGTCTTCTTCTTTTGCCAATTCCACTAATTGTTTGGG</t>
  </si>
  <si>
    <t>A-12-G;T-27-A</t>
  </si>
  <si>
    <t>0.1834670367749865</t>
  </si>
  <si>
    <t>0.103399884929637</t>
  </si>
  <si>
    <t>58.98753035043065</t>
  </si>
  <si>
    <t>GATCCAGATCTGACTTGGGGTGGCTTCGTCTTCTTCTTTTGCCAATTCCACTAATTGTTTGGG</t>
  </si>
  <si>
    <t>A-12-G;T-27-C</t>
  </si>
  <si>
    <t>0.6492084416070214</t>
  </si>
  <si>
    <t>0.07182055732575987</t>
  </si>
  <si>
    <t>93.97863567713419</t>
  </si>
  <si>
    <t>GATCCAGATCTGACTTGGGGTGGCTTGGTCTTCTTCTTTTGCCAATTCCACTAATTGTTTGGG</t>
  </si>
  <si>
    <t>A-12-G;T-27-G</t>
  </si>
  <si>
    <t>0.6025065434319967</t>
  </si>
  <si>
    <t>0.07607991409590205</t>
  </si>
  <si>
    <t>89.69056487859743</t>
  </si>
  <si>
    <t>GATCCAGATCTGACTTGGGGTGGCTTTATCTTCTTCTTTTGCCAATTCCACTAATTGTTTGGG</t>
  </si>
  <si>
    <t>A-12-G;G-28-A</t>
  </si>
  <si>
    <t>0.01944714092603328</t>
  </si>
  <si>
    <t>0.10441562369026988</t>
  </si>
  <si>
    <t>50.064199695680564</t>
  </si>
  <si>
    <t>GATCCAGATCTGACTTGGGGTGGCTTTCTCTTCTTCTTTTGCCAATTCCACTAATTGTTTGGG</t>
  </si>
  <si>
    <t>A-12-G;G-28-C</t>
  </si>
  <si>
    <t>0.1344498175014292</t>
  </si>
  <si>
    <t>0.12004830241282624</t>
  </si>
  <si>
    <t>56.16584614380184</t>
  </si>
  <si>
    <t>GATCCAGATCTGACTTGGGGTGGCTTTGACTTCTTCTTTTGCCAATTCCACTAATTGTTTGGG</t>
  </si>
  <si>
    <t>A-12-G;T-29-A</t>
  </si>
  <si>
    <t>0.4736029328418193</t>
  </si>
  <si>
    <t>0.09229389631261027</t>
  </si>
  <si>
    <t>78.8432707734511</t>
  </si>
  <si>
    <t>GATCCAGATCTGACTTGGGGTGGCTTTGCCTTCTTCTTTTGCCAATTCCACTAATTGTTTGGG</t>
  </si>
  <si>
    <t>A-12-G;T-29-C</t>
  </si>
  <si>
    <t>0.1363722099324579</t>
  </si>
  <si>
    <t>0.10027075783691322</t>
  </si>
  <si>
    <t>56.27392279089124</t>
  </si>
  <si>
    <t>GATCCAGATCTGACTTGGGGTGGCTTTGGCTTCTTCTTTTGCCAATTCCACTAATTGTTTGGG</t>
  </si>
  <si>
    <t>A-12-G;T-29-G</t>
  </si>
  <si>
    <t>-0.5800801766677275</t>
  </si>
  <si>
    <t>0.1833065692905171</t>
  </si>
  <si>
    <t>27.488805749160985</t>
  </si>
  <si>
    <t>GATCCAGATCTGACTTGGGGTGGCTTTGTATTCTTCTTTTGCCAATTCCACTAATTGTTTGGG</t>
  </si>
  <si>
    <t>A-12-G;C-30-A</t>
  </si>
  <si>
    <t>0.22660914977408453</t>
  </si>
  <si>
    <t>0.09002048555228287</t>
  </si>
  <si>
    <t>61.58807009992565</t>
  </si>
  <si>
    <t>GATCCAGATCTGACTTGGGGTGGCTTTGTCATCTTCTTTTGCCAATTCCACTAATTGTTTGGG</t>
  </si>
  <si>
    <t>A-12-G;T-31-A</t>
  </si>
  <si>
    <t>0.2946818841355878</t>
  </si>
  <si>
    <t>0.09099307720580882</t>
  </si>
  <si>
    <t>65.9265286007023</t>
  </si>
  <si>
    <t>GATCCAGATCTGACTTGGGGTGGCTTTGTCCTCTTCTTTTGCCAATTCCACTAATTGTTTGGG</t>
  </si>
  <si>
    <t>A-12-G;T-31-C</t>
  </si>
  <si>
    <t>0.1811423659343427</t>
  </si>
  <si>
    <t>0.09994711865563703</t>
  </si>
  <si>
    <t>58.850563022322326</t>
  </si>
  <si>
    <t>GATCCAGATCTGACTTGGGGTGGCTTTGTCGTCTTCTTTTGCCAATTCCACTAATTGTTTGGG</t>
  </si>
  <si>
    <t>A-12-G;T-31-G</t>
  </si>
  <si>
    <t>0.40601209312421993</t>
  </si>
  <si>
    <t>0.08261373580365255</t>
  </si>
  <si>
    <t>73.6902964662094</t>
  </si>
  <si>
    <t>GATCCAGATCTGACTTGGGGTGGCTTTGTCTACTTCTTTTGCCAATTCCACTAATTGTTTGGG</t>
  </si>
  <si>
    <t>A-12-G;T-32-A</t>
  </si>
  <si>
    <t>0.28296214477329995</t>
  </si>
  <si>
    <t>0.0967374004176507</t>
  </si>
  <si>
    <t>65.15839681265248</t>
  </si>
  <si>
    <t>GATCCAGATCTGACTTGGGGTGGCTTTGTCTCCTTCTTTTGCCAATTCCACTAATTGTTTGGG</t>
  </si>
  <si>
    <t>A-12-G;T-32-C</t>
  </si>
  <si>
    <t>0.08895394982055096</t>
  </si>
  <si>
    <t>0.11954925424847494</t>
  </si>
  <si>
    <t>53.66778875741456</t>
  </si>
  <si>
    <t>GATCCAGATCTGACTTGGGGTGGCTTTGTCTGCTTCTTTTGCCAATTCCACTAATTGTTTGGG</t>
  </si>
  <si>
    <t>A-12-G;T-32-G</t>
  </si>
  <si>
    <t>0.5931782770144911</t>
  </si>
  <si>
    <t>0.08945739474837056</t>
  </si>
  <si>
    <t>88.8577975706326</t>
  </si>
  <si>
    <t>GATCCAGATCTGACTTGGGGTGGCTTTGTCTTATTCTTTTGCCAATTCCACTAATTGTTTGGG</t>
  </si>
  <si>
    <t>A-12-G;C-33-A</t>
  </si>
  <si>
    <t>-0.2559035146766827</t>
  </si>
  <si>
    <t>0.12042985704947216</t>
  </si>
  <si>
    <t>38.01403828753558</t>
  </si>
  <si>
    <t>GATCCAGATCTGACTTGGGGTGGCTTTGTCTTCATCTTTTGCCAATTCCACTAATTGTTTGGG</t>
  </si>
  <si>
    <t>A-12-G;T-34-A</t>
  </si>
  <si>
    <t>0.41813937522210365</t>
  </si>
  <si>
    <t>0.0881719947537516</t>
  </si>
  <si>
    <t>74.589400302951</t>
  </si>
  <si>
    <t>GATCCAGATCTGACTTGGGGTGGCTTTGTCTTCCTCTTTTGCCAATTCCACTAATTGTTTGGG</t>
  </si>
  <si>
    <t>A-12-G;T-34-C</t>
  </si>
  <si>
    <t>0.5609323674981262</t>
  </si>
  <si>
    <t>0.10087688129838776</t>
  </si>
  <si>
    <t>86.03820160203136</t>
  </si>
  <si>
    <t>GATCCAGATCTGACTTGGGGTGGCTTTGTCTTCGTCTTTTGCCAATTCCACTAATTGTTTGGG</t>
  </si>
  <si>
    <t>A-12-G;T-34-G</t>
  </si>
  <si>
    <t>0.6200695679096929</t>
  </si>
  <si>
    <t>0.07765617459862437</t>
  </si>
  <si>
    <t>91.27971677287081</t>
  </si>
  <si>
    <t>GATCCAGATCTGACTTGGGGTGGCTTTGTCTTCTACTTTTGCCAATTCCACTAATTGTTTGGG</t>
  </si>
  <si>
    <t>A-12-G;T-35-A</t>
  </si>
  <si>
    <t>0.5659173301689857</t>
  </si>
  <si>
    <t>0.08427503031291383</t>
  </si>
  <si>
    <t>86.46816962216391</t>
  </si>
  <si>
    <t>GATCCAGATCTGACTTGGGGTGGCTTTGTCTTCTCCTTTTGCCAATTCCACTAATTGTTTGGG</t>
  </si>
  <si>
    <t>A-12-G;T-35-C</t>
  </si>
  <si>
    <t>0.30375770467989366</t>
  </si>
  <si>
    <t>0.09513836179982153</t>
  </si>
  <si>
    <t>66.5275893774627</t>
  </si>
  <si>
    <t>GATCCAGATCTGACTTGGGGTGGCTTTGTCTTCTGCTTTTGCCAATTCCACTAATTGTTTGGG</t>
  </si>
  <si>
    <t>A-12-G;T-35-G</t>
  </si>
  <si>
    <t>0.241540971094927</t>
  </si>
  <si>
    <t>0.080472650186876</t>
  </si>
  <si>
    <t>62.514592275276264</t>
  </si>
  <si>
    <t>GATCCAGATCTGACTTGGGGTGGCTTTGTCTTCTTATTTTGCCAATTCCACTAATTGTTTGGG</t>
  </si>
  <si>
    <t>A-12-G;C-36-A</t>
  </si>
  <si>
    <t>0.513715400385823</t>
  </si>
  <si>
    <t>0.08389014071921035</t>
  </si>
  <si>
    <t>82.07015540335883</t>
  </si>
  <si>
    <t>GATCCAGATCTGACTTGGGGTGGCTTTGTCTTCTTCATTTGCCAATTCCACTAATTGTTTGGG</t>
  </si>
  <si>
    <t>A-12-G;T-37-A</t>
  </si>
  <si>
    <t>0.37957683263350084</t>
  </si>
  <si>
    <t>0.0858031805705707</t>
  </si>
  <si>
    <t>71.7677971248532</t>
  </si>
  <si>
    <t>GATCCAGATCTGACTTGGGGTGGCTTTGTCTTCTTCCTTTGCCAATTCCACTAATTGTTTGGG</t>
  </si>
  <si>
    <t>A-12-G;T-37-C</t>
  </si>
  <si>
    <t>0.4186070943372022</t>
  </si>
  <si>
    <t>0.0864168744978923</t>
  </si>
  <si>
    <t>74.62429535116084</t>
  </si>
  <si>
    <t>GATCCAGATCTGACTTGGGGTGGCTTTGTCTTCTTCGTTTGCCAATTCCACTAATTGTTTGGG</t>
  </si>
  <si>
    <t>A-12-G;T-37-G</t>
  </si>
  <si>
    <t>0.7842222672561396</t>
  </si>
  <si>
    <t>0.076610970132815</t>
  </si>
  <si>
    <t>GATCCAGATCTGACTTGGGGTGGCTTTGTCTTCTTCTATTGCCAATTCCACTAATTGTTTGGG</t>
  </si>
  <si>
    <t>A-12-G;T-38-A</t>
  </si>
  <si>
    <t>0.24146615642344332</t>
  </si>
  <si>
    <t>0.08399485224550236</t>
  </si>
  <si>
    <t>62.50991544154232</t>
  </si>
  <si>
    <t>GATCCAGATCTGACTTGGGGTGGCTTTGTCTTCTTCTCTTGCCAATTCCACTAATTGTTTGGG</t>
  </si>
  <si>
    <t>A-12-G;T-38-C</t>
  </si>
  <si>
    <t>0.2483345169062225</t>
  </si>
  <si>
    <t>0.1072873090738311</t>
  </si>
  <si>
    <t>62.94073388911187</t>
  </si>
  <si>
    <t>GATCCAGATCTGACTTGGGGTGGCTTTGTCTTCTTCTGTTGCCAATTCCACTAATTGTTTGGG</t>
  </si>
  <si>
    <t>A-12-G;T-38-G</t>
  </si>
  <si>
    <t>0.36369128104173265</t>
  </si>
  <si>
    <t>0.08512552604722404</t>
  </si>
  <si>
    <t>70.6367336498843</t>
  </si>
  <si>
    <t>GATCCAGATCTGACTTGGGGTGGCTTTGTCTTCTTCTTATGCCAATTCCACTAATTGTTTGGG</t>
  </si>
  <si>
    <t>A-12-G;T-39-A</t>
  </si>
  <si>
    <t>0.39726664060902506</t>
  </si>
  <si>
    <t>0.0887102139623608</t>
  </si>
  <si>
    <t>73.04865130584479</t>
  </si>
  <si>
    <t>GATCCAGATCTGACTTGGGGTGGCTTTGTCTTCTTCTTCTGCCAATTCCACTAATTGTTTGGG</t>
  </si>
  <si>
    <t>A-12-G;T-39-C</t>
  </si>
  <si>
    <t>0.5369215163481209</t>
  </si>
  <si>
    <t>0.0894954167851151</t>
  </si>
  <si>
    <t>83.99695524882664</t>
  </si>
  <si>
    <t>GATCCAGATCTGACTTGGGGTGGCTTTGTCTTCTTCTTGTGCCAATTCCACTAATTGTTTGGG</t>
  </si>
  <si>
    <t>A-12-G;T-39-G</t>
  </si>
  <si>
    <t>0.32338614705923574</t>
  </si>
  <si>
    <t>0.06294126610083582</t>
  </si>
  <si>
    <t>67.84632232969768</t>
  </si>
  <si>
    <t>GATCCAGATCTGACTTGGGGTGGCTTTGTCTTCTTCTTTAGCCAATTCCACTAATTGTTTGGG</t>
  </si>
  <si>
    <t>A-12-G;T-40-A</t>
  </si>
  <si>
    <t>-0.017390082772350948</t>
  </si>
  <si>
    <t>0.094862457159954</t>
  </si>
  <si>
    <t>48.253528373734234</t>
  </si>
  <si>
    <t>GATCCAGATCTGACTTGGGGTGGCTTTGTCTTCTTCTTTCGCCAATTCCACTAATTGTTTGGG</t>
  </si>
  <si>
    <t>A-12-G;T-40-C</t>
  </si>
  <si>
    <t>0.8036454791793957</t>
  </si>
  <si>
    <t>0.07773304250765514</t>
  </si>
  <si>
    <t>GATCCAGATCTGACTTGGGGTGGCTTTGTCTTCTTCTTTGGCCAATTCCACTAATTGTTTGGG</t>
  </si>
  <si>
    <t>A-12-G;T-40-G</t>
  </si>
  <si>
    <t>0.3739457271798353</t>
  </si>
  <si>
    <t>0.07680210904000263</t>
  </si>
  <si>
    <t>71.36480081332502</t>
  </si>
  <si>
    <t>GATCCAGATCTGACTTGGGGTGGCTTTGTCTTCTTCTTTTACCAATTCCACTAATTGTTTGGG</t>
  </si>
  <si>
    <t>A-12-G;G-41-A</t>
  </si>
  <si>
    <t>0.6140081889377342</t>
  </si>
  <si>
    <t>0.08833721270952703</t>
  </si>
  <si>
    <t>90.7281092570079</t>
  </si>
  <si>
    <t>GATCCAGATCTGACTTGGGGTGGCTTTGTCTTCTTCTTTTCCCAATTCCACTAATTGTTTGGG</t>
  </si>
  <si>
    <t>A-12-G;G-41-C</t>
  </si>
  <si>
    <t>0.7160072112365262</t>
  </si>
  <si>
    <t>0.1140786880230424</t>
  </si>
  <si>
    <t>GATCCAGATCTGACTTGGGGTGGCTTTGTCTTCTTCTTTTGACAATTCCACTAATTGTTTGGG</t>
  </si>
  <si>
    <t>A-12-G;C-42-A</t>
  </si>
  <si>
    <t>0.18131602651904988</t>
  </si>
  <si>
    <t>0.1003250702634487</t>
  </si>
  <si>
    <t>58.8607839329661</t>
  </si>
  <si>
    <t>GATCCAGATCTGACTTGGGGTGGCTTTGTCTTCTTCTTTTGCAAATTCCACTAATTGTTTGGG</t>
  </si>
  <si>
    <t>A-12-G;C-43-A</t>
  </si>
  <si>
    <t>0.36296696279324164</t>
  </si>
  <si>
    <t>0.08303238896914969</t>
  </si>
  <si>
    <t>70.58558869953437</t>
  </si>
  <si>
    <t>GATCCAGATCTGACTTGGGGTGGCTTTGTCTTCTTCTTTTGCCAAATCCACTAATTGTTTGGG</t>
  </si>
  <si>
    <t>A-12-G;T-46-A</t>
  </si>
  <si>
    <t>0.39575396463125</t>
  </si>
  <si>
    <t>0.11138273492312185</t>
  </si>
  <si>
    <t>72.93823589822718</t>
  </si>
  <si>
    <t>GATCCAGATCTGACTTGGGGTGGCTTTGTCTTCTTCTTTTGCCAACTCCACTAATTGTTTGGG</t>
  </si>
  <si>
    <t>A-12-G;T-46-C</t>
  </si>
  <si>
    <t>0.36235682442883316</t>
  </si>
  <si>
    <t>0.10290795834217464</t>
  </si>
  <si>
    <t>70.5425348596298</t>
  </si>
  <si>
    <t>GATCCAGATCTGACTTGGGGTGGCTTTGTCTTCTTCTTTTGCCAAGTCCACTAATTGTTTGGG</t>
  </si>
  <si>
    <t>A-12-G;T-46-G</t>
  </si>
  <si>
    <t>0.5506324376617009</t>
  </si>
  <si>
    <t>0.08431914396393715</t>
  </si>
  <si>
    <t>85.15656236771105</t>
  </si>
  <si>
    <t>GATCCAGATCTGACTTGGGGTGGCTTTGTCTTCTTCTTTTGCCAATACCACTAATTGTTTGGG</t>
  </si>
  <si>
    <t>A-12-G;T-47-A</t>
  </si>
  <si>
    <t>0.17034531347873177</t>
  </si>
  <si>
    <t>0.10576223359799002</t>
  </si>
  <si>
    <t>58.21856838557369</t>
  </si>
  <si>
    <t>GATCCAGATCTGACTTGGGGTGGCTTTGTCTTCTTCTTTTGCCAATCCCACTAATTGTTTGGG</t>
  </si>
  <si>
    <t>A-12-G;T-47-C</t>
  </si>
  <si>
    <t>-0.47113831537535006</t>
  </si>
  <si>
    <t>0.1376854933734212</t>
  </si>
  <si>
    <t>30.652699067199215</t>
  </si>
  <si>
    <t>GATCCAGATCTGACTTGGGGTGGCTTTGTCTTCTTCTTTTGCCAATGCCACTAATTGTTTGGG</t>
  </si>
  <si>
    <t>A-12-G;T-47-G</t>
  </si>
  <si>
    <t>-0.16258014140704988</t>
  </si>
  <si>
    <t>0.11663425413207139</t>
  </si>
  <si>
    <t>41.73244539915321</t>
  </si>
  <si>
    <t>GATCCAGATCTGACTTGGGGTGGCTTTGTCTTCTTCTTTTGCCAATTACACTAATTGTTTGGG</t>
  </si>
  <si>
    <t>A-12-G;C-48-A</t>
  </si>
  <si>
    <t>0.34772922664389283</t>
  </si>
  <si>
    <t>0.10441722838861187</t>
  </si>
  <si>
    <t>69.51817724336831</t>
  </si>
  <si>
    <t>GATCCAGATCTGACTTGGGGTGGCTTTGTCTTCTTCTTTTGCCAATTCAACTAATTGTTTGGG</t>
  </si>
  <si>
    <t>A-12-G;C-49-A</t>
  </si>
  <si>
    <t>0.6116982242263596</t>
  </si>
  <si>
    <t>0.08187236149511486</t>
  </si>
  <si>
    <t>90.51877239975501</t>
  </si>
  <si>
    <t>GATCCAGATCTGACTTGGGGTGGCTTTGTCTTCTTCTTTTGCCAATTCCAATAATTGTTTGGG</t>
  </si>
  <si>
    <t>A-12-G;C-51-A</t>
  </si>
  <si>
    <t>0.13721020284672036</t>
  </si>
  <si>
    <t>0.11965660310483826</t>
  </si>
  <si>
    <t>56.32109970364629</t>
  </si>
  <si>
    <t>GATCCAGATCTGACTTGGGGTGGCTTTGTCTTCTTCTTTTGCCAATTCCACAAATTGTTTGGG</t>
  </si>
  <si>
    <t>A-12-G;T-52-A</t>
  </si>
  <si>
    <t>0.5138576239931911</t>
  </si>
  <si>
    <t>0.10308224051730014</t>
  </si>
  <si>
    <t>82.08182854699618</t>
  </si>
  <si>
    <t>GATCCAGATCTGACTTGGGGTGGCTTTGTCTTCTTCTTTTGCCAATTCCACCAATTGTTTGGG</t>
  </si>
  <si>
    <t>A-12-G;T-52-C</t>
  </si>
  <si>
    <t>0.6860221886707918</t>
  </si>
  <si>
    <t>0.07896351213226543</t>
  </si>
  <si>
    <t>97.50281247364123</t>
  </si>
  <si>
    <t>GATCCAGATCTGACTTGGGGTGGCTTTGTCTTCTTCTTTTGCCAATTCCACGAATTGTTTGGG</t>
  </si>
  <si>
    <t>A-12-G;T-52-G</t>
  </si>
  <si>
    <t>0.662827591728006</t>
  </si>
  <si>
    <t>0.08096241509908078</t>
  </si>
  <si>
    <t>95.26730016360473</t>
  </si>
  <si>
    <t>GATCCAGATCTGACTTGGGGTGGCTTTGTCTTCTTCTTTTGCCAATTCCACTAAATGTTTGGG</t>
  </si>
  <si>
    <t>A-12-G;T-55-A</t>
  </si>
  <si>
    <t>0.6230630752561701</t>
  </si>
  <si>
    <t>0.09271180224973838</t>
  </si>
  <si>
    <t>91.55337266672461</t>
  </si>
  <si>
    <t>GATCCAGATCTGACTTGGGGTGGCTTTGTCTTCTTCTTTTGCCAATTCCACTAACTGTTTGGG</t>
  </si>
  <si>
    <t>A-12-G;T-55-C</t>
  </si>
  <si>
    <t>0.6743636512739568</t>
  </si>
  <si>
    <t>0.09088760861896082</t>
  </si>
  <si>
    <t>96.372672975745715</t>
  </si>
  <si>
    <t>GATCCAGATCTGACTTGGGGTGGCTTTGTCTTCTTCTTTTGCCAATTCCACTAAGTGTTTGGG</t>
  </si>
  <si>
    <t>A-12-G;T-55-G</t>
  </si>
  <si>
    <t>0.7904683381590932</t>
  </si>
  <si>
    <t>0.10472694192798923</t>
  </si>
  <si>
    <t>GATCCAGATCTGACTTGGGGTGGCTTTGTCTTCTTCTTTTGCCAATTCCACTAATAGTTTGGG</t>
  </si>
  <si>
    <t>A-12-G;T-56-A</t>
  </si>
  <si>
    <t>0.20064155229265546</t>
  </si>
  <si>
    <t>0.10597099476321417</t>
  </si>
  <si>
    <t>60.00936222261258</t>
  </si>
  <si>
    <t>GATCCAGATCTGACTTGGGGTGGCTTTGTCTTCTTCTTTTGCCAATTCCACTAATCGTTTGGG</t>
  </si>
  <si>
    <t>A-12-G;T-56-C</t>
  </si>
  <si>
    <t>0.13565322753621817</t>
  </si>
  <si>
    <t>0.10262433217965956</t>
  </si>
  <si>
    <t>56.233477372551434</t>
  </si>
  <si>
    <t>GATCCAGATCTGACTTGGGGTGGCTTTGTCTTCTTCTTTTGCCAATTCCACTAATGGTTTGGG</t>
  </si>
  <si>
    <t>A-12-G;T-56-G</t>
  </si>
  <si>
    <t>-0.19693556318051464</t>
  </si>
  <si>
    <t>0.1188590303946398</t>
  </si>
  <si>
    <t>40.32305830156942</t>
  </si>
  <si>
    <t>GATCCAGATCTGACTTGGGGTGGCTTTGTCTTCTTCTTTTGCCAATTCCACTAATTATTTGGG</t>
  </si>
  <si>
    <t>A-12-G;G-57-A</t>
  </si>
  <si>
    <t>0.5819957911605602</t>
  </si>
  <si>
    <t>0.0690341797019464</t>
  </si>
  <si>
    <t>87.86968159952687</t>
  </si>
  <si>
    <t>GATCCAGATCTGACTTGGGGTGGCTTTGTCTTCTTCTTTTGCCAATTCCACTAATTCTTTGGG</t>
  </si>
  <si>
    <t>A-12-G;G-57-C</t>
  </si>
  <si>
    <t>0.12068923159449207</t>
  </si>
  <si>
    <t>0.11968985550294427</t>
  </si>
  <si>
    <t>55.398264491536366</t>
  </si>
  <si>
    <t>GATCCAGATCTGACTTGGGGTGGCTTTGTCTTCTTCTTTTGCCAATTCCACTAATTGATTGGG</t>
  </si>
  <si>
    <t>A-12-G;T-58-A</t>
  </si>
  <si>
    <t>0.250595296329185</t>
  </si>
  <si>
    <t>0.09718031512039618</t>
  </si>
  <si>
    <t>63.083189975372896</t>
  </si>
  <si>
    <t>GATCCAGATCTGACTTGGGGTGGCTTTGTCTTCTTCTTTTGCCAATTCCACTAATTGCTTGGG</t>
  </si>
  <si>
    <t>A-12-G;T-58-C</t>
  </si>
  <si>
    <t>0.5130690928420731</t>
  </si>
  <si>
    <t>0.07948761204104113</t>
  </si>
  <si>
    <t>82.01712998001625</t>
  </si>
  <si>
    <t>GATCCAGATCTGACTTGGGGTGGCTTTGTCTTCTTCTTTTGCCAATTCCACTAATTGGTTGGG</t>
  </si>
  <si>
    <t>A-12-G;T-58-G</t>
  </si>
  <si>
    <t>0.39361607530301357</t>
  </si>
  <si>
    <t>0.10432629202940327</t>
  </si>
  <si>
    <t>72.78246858804383</t>
  </si>
  <si>
    <t>GATCCAGATCTGACTTGGGGTGGCTTTGTCTTCTTCTTTTGCCAATTCCACTAATTGTATGGG</t>
  </si>
  <si>
    <t>A-12-G;T-59-A</t>
  </si>
  <si>
    <t>0.19837450977083204</t>
  </si>
  <si>
    <t>0.08358285762184912</t>
  </si>
  <si>
    <t>59.87347253879237</t>
  </si>
  <si>
    <t>GATCCAGATCTGACTTGGGGTGGCTTTGTCTTCTTCTTTTGCCAATTCCACTAATTGTCTGGG</t>
  </si>
  <si>
    <t>A-12-G;T-59-C</t>
  </si>
  <si>
    <t>0.6805152815062584</t>
  </si>
  <si>
    <t>0.08977090822965644</t>
  </si>
  <si>
    <t>96.96734926336775</t>
  </si>
  <si>
    <t>GATCCAGATCTGACTTGGGGTGGCTTTGTCTTCTTCTTTTGCCAATTCCACTAATTGTGTGGG</t>
  </si>
  <si>
    <t>A-12-G;T-59-G</t>
  </si>
  <si>
    <t>0.07240894362389705</t>
  </si>
  <si>
    <t>0.10436822824568169</t>
  </si>
  <si>
    <t>52.787159952693784</t>
  </si>
  <si>
    <t>GATCCAGATCTGACTTGGGGTGGCTTTGTCTTCTTCTTTTGCCAATTCCACTAATTGTTAGGG</t>
  </si>
  <si>
    <t>A-12-G;T-60-A</t>
  </si>
  <si>
    <t>-0.2594550791759715</t>
  </si>
  <si>
    <t>0.1175072367469075</t>
  </si>
  <si>
    <t>37.87926844223919</t>
  </si>
  <si>
    <t>GATCCAGATCTGACTTGGGGTGGCTTTGTCTTCTTCTTTTGCCAATTCCACTAATTGTTCGGG</t>
  </si>
  <si>
    <t>A-12-G;T-60-C</t>
  </si>
  <si>
    <t>0.3434582684922954</t>
  </si>
  <si>
    <t>0.07922560729987749</t>
  </si>
  <si>
    <t>69.22190115933094</t>
  </si>
  <si>
    <t>GATCCAGATCTGACTTGGGGTGGCTTTGTCTTCTTCTTTTGCCAATTCCACTAATTGTTGGGG</t>
  </si>
  <si>
    <t>A-12-G;T-60-G</t>
  </si>
  <si>
    <t>0.23876084923827656</t>
  </si>
  <si>
    <t>0.09443251846392096</t>
  </si>
  <si>
    <t>62.341035457269896</t>
  </si>
  <si>
    <t>GATCCAGATCTGACTTGGGGTGGCTTTGTCTTCTTCTTTTGCCAATTCCACTAATTGTTTAGG</t>
  </si>
  <si>
    <t>A-12-G;G-61-A</t>
  </si>
  <si>
    <t>0.1001748412405161</t>
  </si>
  <si>
    <t>0.07212885400862745</t>
  </si>
  <si>
    <t>54.273380473177625</t>
  </si>
  <si>
    <t>GATCCAGATCTGACTTGGGGTGGCTTTGTCTTCTTCTTTTGCCAATTCCACTAATTGTTTCGG</t>
  </si>
  <si>
    <t>A-12-G;G-61-C</t>
  </si>
  <si>
    <t>0.6274635830224803</t>
  </si>
  <si>
    <t>0.07855445334110588</t>
  </si>
  <si>
    <t>91.95714173707712</t>
  </si>
  <si>
    <t>GATCCAGATCTGACTTGGGGTGGCTTTGTCTTCTTCTTTTGCCAATTCCACTAATTGTTTGAG</t>
  </si>
  <si>
    <t>A-12-G;G-62-A</t>
  </si>
  <si>
    <t>0.4859488650191872</t>
  </si>
  <si>
    <t>0.07148284856968488</t>
  </si>
  <si>
    <t>79.82269797748594</t>
  </si>
  <si>
    <t>GATCCAGATCTGACTTGGGGTGGCTTTGTCTTCTTCTTTTGCCAATTCCACTAATTGTTTGCG</t>
  </si>
  <si>
    <t>A-12-G;G-62-C</t>
  </si>
  <si>
    <t>0.5700300942880909</t>
  </si>
  <si>
    <t>0.09374388613037882</t>
  </si>
  <si>
    <t>86.82452510835175</t>
  </si>
  <si>
    <t>GATCCAGATCTGACTTGGGGTGGCTTTGTCTTCTTCTTTTGCCAATTCCACTAATTGTTTGGA</t>
  </si>
  <si>
    <t>A-12-G;G-63-A</t>
  </si>
  <si>
    <t>-2.897582622801355</t>
  </si>
  <si>
    <t>0.498279188149562</t>
  </si>
  <si>
    <t>2.7081788881264766</t>
  </si>
  <si>
    <t>GATCCAGATCTGACTTGGGGTGGCTTTGTCTTCTTCTTTTGCCAATTCCACTAATTGTTTGGC</t>
  </si>
  <si>
    <t>A-12-G;G-63-C</t>
  </si>
  <si>
    <t>-1.7897062377853659</t>
  </si>
  <si>
    <t>0.4860079708268882</t>
  </si>
  <si>
    <t>8.200152871933165</t>
  </si>
  <si>
    <t>GATCCAGATCTGACTTGGGGTGGCTTTGTCTTCTTCTTTTGCCAATTCCACTAATTGTTTGGG</t>
  </si>
  <si>
    <t>A-12-G</t>
  </si>
  <si>
    <t>0.38432009897967745</t>
  </si>
  <si>
    <t>0.01664786942552838</t>
  </si>
  <si>
    <t>72.10901951628644</t>
  </si>
  <si>
    <t>GATCCAGATCTGACTTGGGGTGGCTTTGTCTTCTTCTTTTGCCAATTCCACTAATTGTTTGGT</t>
  </si>
  <si>
    <t>A-12-G;G-63-T</t>
  </si>
  <si>
    <t>-2.1611723797598894</t>
  </si>
  <si>
    <t>0.6489031451555662</t>
  </si>
  <si>
    <t>5.655828775372154</t>
  </si>
  <si>
    <t>GATCCAGATCTGACTTGGGGTGGCTTTGTCTTCTTCTTTTGCCAATTCCACTAATTGTTTGTG</t>
  </si>
  <si>
    <t>A-12-G;G-62-T</t>
  </si>
  <si>
    <t>0.6676443720317246</t>
  </si>
  <si>
    <t>0.09707216011867784</t>
  </si>
  <si>
    <t>95.72728876126625</t>
  </si>
  <si>
    <t>GATCCAGATCTGACTTGGGGTGGCTTTGTCTTCTTCTTTTGCCAATTCCACTAATTGTTTTGG</t>
  </si>
  <si>
    <t>A-12-G;G-61-T</t>
  </si>
  <si>
    <t>0.4644691435789118</t>
  </si>
  <si>
    <t>0.08812675958250589</t>
  </si>
  <si>
    <t>78.12641175672582</t>
  </si>
  <si>
    <t>GATCCAGATCTGACTTGGGGTGGCTTTGTCTTCTTCTTTTGCCAATTCCACTAATTTTTTGGG</t>
  </si>
  <si>
    <t>A-12-G;G-57-T</t>
  </si>
  <si>
    <t>0.8069886041374407</t>
  </si>
  <si>
    <t>0.08361534786050784</t>
  </si>
  <si>
    <t>GATCCAGATCTGACTTGGGGTGGCTTTGTCTTCTTCTTTTGCCAATTCCACTACTTGTTTGGG</t>
  </si>
  <si>
    <t>A-12-G;A-54-C</t>
  </si>
  <si>
    <t>0.36587399722808267</t>
  </si>
  <si>
    <t>0.11219405961465247</t>
  </si>
  <si>
    <t>70.79108197979232</t>
  </si>
  <si>
    <t>GATCCAGATCTGACTTGGGGTGGCTTTGTCTTCTTCTTTTGCCAATTCCACTAGTTGTTTGGG</t>
  </si>
  <si>
    <t>A-12-G;A-54-G</t>
  </si>
  <si>
    <t>0.3428354976646771</t>
  </si>
  <si>
    <t>0.09409601336246105</t>
  </si>
  <si>
    <t>69.17880519950278</t>
  </si>
  <si>
    <t>GATCCAGATCTGACTTGGGGTGGCTTTGTCTTCTTCTTTTGCCAATTCCACTATTTGTTTGGG</t>
  </si>
  <si>
    <t>A-12-G;A-54-T</t>
  </si>
  <si>
    <t>0.7159231519497313</t>
  </si>
  <si>
    <t>0.09492063774673049</t>
  </si>
  <si>
    <t>GATCCAGATCTGACTTGGGGTGGCTTTGTCTTCTTCTTTTGCCAATTCCACTCATTGTTTGGG</t>
  </si>
  <si>
    <t>A-12-G;A-53-C</t>
  </si>
  <si>
    <t>0.3517984277562898</t>
  </si>
  <si>
    <t>0.09625252490248537</t>
  </si>
  <si>
    <t>69.80163702382929</t>
  </si>
  <si>
    <t>GATCCAGATCTGACTTGGGGTGGCTTTGTCTTCTTCTTTTGCCAATTCCACTGATTGTTTGGG</t>
  </si>
  <si>
    <t>A-12-G;A-53-G</t>
  </si>
  <si>
    <t>0.6670685188091523</t>
  </si>
  <si>
    <t>0.09262225544250455</t>
  </si>
  <si>
    <t>95.67217976241514</t>
  </si>
  <si>
    <t>GATCCAGATCTGACTTGGGGTGGCTTTGTCTTCTTCTTTTGCCAATTCCACTTATTGTTTGGG</t>
  </si>
  <si>
    <t>A-12-G;A-53-T</t>
  </si>
  <si>
    <t>0.23336759668766066</t>
  </si>
  <si>
    <t>0.10621330980558968</t>
  </si>
  <si>
    <t>62.005719543268434</t>
  </si>
  <si>
    <t>GATCCAGATCTGACTTGGGGTGGCTTTGTCTTCTTCTTTTGCCAATTCCAGTAATTGTTTGGG</t>
  </si>
  <si>
    <t>A-12-G;C-51-G</t>
  </si>
  <si>
    <t>0.5665483815370898</t>
  </si>
  <si>
    <t>0.09450099837018898</t>
  </si>
  <si>
    <t>86.52275269945287</t>
  </si>
  <si>
    <t>GATCCAGATCTGACTTGGGGTGGCTTTGTCTTCTTCTTTTGCCAATTCCATTAATTGTTTGGG</t>
  </si>
  <si>
    <t>A-12-G;C-51-T</t>
  </si>
  <si>
    <t>0.37948167093341434</t>
  </si>
  <si>
    <t>0.09917381998181758</t>
  </si>
  <si>
    <t>71.76096790421262</t>
  </si>
  <si>
    <t>GATCCAGATCTGACTTGGGGTGGCTTTGTCTTCTTCTTTTGCCAATTCCCCTAATTGTTTGGG</t>
  </si>
  <si>
    <t>A-12-G;A-50-C</t>
  </si>
  <si>
    <t>-1.039829670027824</t>
  </si>
  <si>
    <t>0.2569472374560553</t>
  </si>
  <si>
    <t>17.357581148712832</t>
  </si>
  <si>
    <t>GATCCAGATCTGACTTGGGGTGGCTTTGTCTTCTTCTTTTGCCAATTCCGCTAATTGTTTGGG</t>
  </si>
  <si>
    <t>A-12-G;A-50-G</t>
  </si>
  <si>
    <t>0.33494914594966146</t>
  </si>
  <si>
    <t>0.0938592679101472</t>
  </si>
  <si>
    <t>68.63538243847793</t>
  </si>
  <si>
    <t>GATCCAGATCTGACTTGGGGTGGCTTTGTCTTCTTCTTTTGCCAATTCCTCTAATTGTTTGGG</t>
  </si>
  <si>
    <t>A-12-G;A-50-T</t>
  </si>
  <si>
    <t>0.21556449219745227</t>
  </si>
  <si>
    <t>0.09846555982729698</t>
  </si>
  <si>
    <t>60.911593557373465</t>
  </si>
  <si>
    <t>GATCCAGATCTGACTTGGGGTGGCTTTGTCTTCTTCTTTTGCCAATTCGACTAATTGTTTGGG</t>
  </si>
  <si>
    <t>A-12-G;C-49-G</t>
  </si>
  <si>
    <t>0.4245185613218949</t>
  </si>
  <si>
    <t>0.07562605371138685</t>
  </si>
  <si>
    <t>75.06674087197582</t>
  </si>
  <si>
    <t>GATCCAGATCTGACTTGGGGTGGCTTTGTCTTCTTCTTTTGCCAATTCTACTAATTGTTTGGG</t>
  </si>
  <si>
    <t>A-12-G;C-49-T</t>
  </si>
  <si>
    <t>-0.10690320302456743</t>
  </si>
  <si>
    <t>0.1107272179873787</t>
  </si>
  <si>
    <t>44.12188120177801</t>
  </si>
  <si>
    <t>GATCCAGATCTGACTTGGGGTGGCTTTGTCTTCTTCTTTTGCCAATTGCACTAATTGTTTGGG</t>
  </si>
  <si>
    <t>A-12-G;C-48-G</t>
  </si>
  <si>
    <t>0.260623196797655</t>
  </si>
  <si>
    <t>0.08930194254429716</t>
  </si>
  <si>
    <t>63.71896433898285</t>
  </si>
  <si>
    <t>GATCCAGATCTGACTTGGGGTGGCTTTGTCTTCTTCTTTTGCCAATTTCACTAATTGTTTGGG</t>
  </si>
  <si>
    <t>A-12-G;C-48-T</t>
  </si>
  <si>
    <t>0.2868410683569626</t>
  </si>
  <si>
    <t>0.09225473965628538</t>
  </si>
  <si>
    <t>65.41163207732717</t>
  </si>
  <si>
    <t>GATCCAGATCTGACTTGGGGTGGCTTTGTCTTCTTCTTTTGCCACTTCCACTAATTGTTTGGG</t>
  </si>
  <si>
    <t>A-12-G;A-45-C</t>
  </si>
  <si>
    <t>-0.9126720627656615</t>
  </si>
  <si>
    <t>0.1973918476499415</t>
  </si>
  <si>
    <t>19.71119940714345</t>
  </si>
  <si>
    <t>GATCCAGATCTGACTTGGGGTGGCTTTGTCTTCTTCTTTTGCCAGTTCCACTAATTGTTTGGG</t>
  </si>
  <si>
    <t>A-12-G;A-45-G</t>
  </si>
  <si>
    <t>0.6795185474544618</t>
  </si>
  <si>
    <t>0.08492939081436678</t>
  </si>
  <si>
    <t>96.87074675594653</t>
  </si>
  <si>
    <t>GATCCAGATCTGACTTGGGGTGGCTTTGTCTTCTTCTTTTGCCATTTCCACTAATTGTTTGGG</t>
  </si>
  <si>
    <t>A-12-G;A-45-T</t>
  </si>
  <si>
    <t>-0.07377498392399831</t>
  </si>
  <si>
    <t>0.10579087400098926</t>
  </si>
  <si>
    <t>45.60804155562024</t>
  </si>
  <si>
    <t>GATCCAGATCTGACTTGGGGTGGCTTTGTCTTCTTCTTTTGCCCATTCCACTAATTGTTTGGG</t>
  </si>
  <si>
    <t>A-12-G;A-44-C</t>
  </si>
  <si>
    <t>0.12811549446990425</t>
  </si>
  <si>
    <t>0.09424929454196085</t>
  </si>
  <si>
    <t>55.81119794492934</t>
  </si>
  <si>
    <t>GATCCAGATCTGACTTGGGGTGGCTTTGTCTTCTTCTTTTGCCGATTCCACTAATTGTTTGGG</t>
  </si>
  <si>
    <t>A-12-G;A-44-G</t>
  </si>
  <si>
    <t>0.4652478702769416</t>
  </si>
  <si>
    <t>0.08086565545718166</t>
  </si>
  <si>
    <t>78.18727457405676</t>
  </si>
  <si>
    <t>GATCCAGATCTGACTTGGGGTGGCTTTGTCTTCTTCTTTTGCCTATTCCACTAATTGTTTGGG</t>
  </si>
  <si>
    <t>A-12-G;A-44-T</t>
  </si>
  <si>
    <t>0.25642441797792487</t>
  </si>
  <si>
    <t>0.0941534105546423</t>
  </si>
  <si>
    <t>63.451983390311156</t>
  </si>
  <si>
    <t>GATCCAGATCTGACTTGGGGTGGCTTTGTCTTCTTCTTTTGCGAATTCCACTAATTGTTTGGG</t>
  </si>
  <si>
    <t>A-12-G;C-43-G</t>
  </si>
  <si>
    <t>0.7782661673885155</t>
  </si>
  <si>
    <t>0.07405177109241043</t>
  </si>
  <si>
    <t>GATCCAGATCTGACTTGGGGTGGCTTTGTCTTCTTCTTTTGCTAATTCCACTAATTGTTTGGG</t>
  </si>
  <si>
    <t>A-12-G;C-43-T</t>
  </si>
  <si>
    <t>-0.0037365766876090584</t>
  </si>
  <si>
    <t>0.09216783012149661</t>
  </si>
  <si>
    <t>48.916876425342714</t>
  </si>
  <si>
    <t>GATCCAGATCTGACTTGGGGTGGCTTTGTCTTCTTCTTTTGGCAATTCCACTAATTGTTTGGG</t>
  </si>
  <si>
    <t>A-12-G;C-42-G</t>
  </si>
  <si>
    <t>0.4709523250258838</t>
  </si>
  <si>
    <t>0.08292790215879006</t>
  </si>
  <si>
    <t>78.6345649046011</t>
  </si>
  <si>
    <t>GATCCAGATCTGACTTGGGGTGGCTTTGTCTTCTTCTTTTGTCAATTCCACTAATTGTTTGGG</t>
  </si>
  <si>
    <t>A-12-G;C-42-T</t>
  </si>
  <si>
    <t>0.11307850539089065</t>
  </si>
  <si>
    <t>0.08289618516356209</t>
  </si>
  <si>
    <t>54.97824382688401</t>
  </si>
  <si>
    <t>GATCCAGATCTGACTTGGGGTGGCTTTGTCTTCTTCTTTTTCCAATTCCACTAATTGTTTGGG</t>
  </si>
  <si>
    <t>A-12-G;G-41-T</t>
  </si>
  <si>
    <t>0.13155886553408147</t>
  </si>
  <si>
    <t>0.13768119971470574</t>
  </si>
  <si>
    <t>56.00370786031342</t>
  </si>
  <si>
    <t>GATCCAGATCTGACTTGGGGTGGCTTTGTCTTCTTGTTTTGCCAATTCCACTAATTGTTTGGG</t>
  </si>
  <si>
    <t>A-12-G;C-36-G</t>
  </si>
  <si>
    <t>0.5032091401685334</t>
  </si>
  <si>
    <t>0.07495039070725434</t>
  </si>
  <si>
    <t>81.21241868702879</t>
  </si>
  <si>
    <t>GATCCAGATCTGACTTGGGGTGGCTTTGTCTTCTTTTTTTGCCAATTCCACTAATTGTTTGGG</t>
  </si>
  <si>
    <t>A-12-G;C-36-T</t>
  </si>
  <si>
    <t>0.6829734304543448</t>
  </si>
  <si>
    <t>0.09761603112068655</t>
  </si>
  <si>
    <t>97.20600265357642</t>
  </si>
  <si>
    <t>GATCCAGATCTGACTTGGGGTGGCTTTGTCTTGTTCTTTTGCCAATTCCACTAATTGTTTGGG</t>
  </si>
  <si>
    <t>A-12-G;C-33-G</t>
  </si>
  <si>
    <t>-0.08410726168051147</t>
  </si>
  <si>
    <t>0.11814891092153282</t>
  </si>
  <si>
    <t>45.13923270463947</t>
  </si>
  <si>
    <t>GATCCAGATCTGACTTGGGGTGGCTTTGTCTTTTTCTTTTGCCAATTCCACTAATTGTTTGGG</t>
  </si>
  <si>
    <t>A-12-G;C-33-T</t>
  </si>
  <si>
    <t>-0.5810058635668506</t>
  </si>
  <si>
    <t>0.16256468663555732</t>
  </si>
  <si>
    <t>27.463371495700265</t>
  </si>
  <si>
    <t>GATCCAGATCTGACTTGGGGTGGCTTTGTGTTCTTCTTTTGCCAATTCCACTAATTGTTTGGG</t>
  </si>
  <si>
    <t>A-12-G;C-30-G</t>
  </si>
  <si>
    <t>0.31968334856316377</t>
  </si>
  <si>
    <t>0.07809023105002387</t>
  </si>
  <si>
    <t>67.5955656067241</t>
  </si>
  <si>
    <t>GATCCAGATCTGACTTGGGGTGGCTTTGTTTTCTTCTTTTGCCAATTCCACTAATTGTTTGGG</t>
  </si>
  <si>
    <t>A-12-G;C-30-T</t>
  </si>
  <si>
    <t>0.2944293395144448</t>
  </si>
  <si>
    <t>0.09106706649939081</t>
  </si>
  <si>
    <t>65.90988131269356</t>
  </si>
  <si>
    <t>GATCCAGATCTGACTTGGGGTGGCTTTTTCTTCTTCTTTTGCCAATTCCACTAATTGTTTGGG</t>
  </si>
  <si>
    <t>A-12-G;G-28-T</t>
  </si>
  <si>
    <t>0.3694203526805444</t>
  </si>
  <si>
    <t>0.09835064747688929</t>
  </si>
  <si>
    <t>71.04257800292235</t>
  </si>
  <si>
    <t>GATCCAGATCTGACTTGGGGTGGGTTTGTCTTCTTCTTTTGCCAATTCCACTAATTGTTTGGG</t>
  </si>
  <si>
    <t>A-12-G;C-24-G</t>
  </si>
  <si>
    <t>-2.9029596895593843</t>
  </si>
  <si>
    <t>0.7748621568865351</t>
  </si>
  <si>
    <t>2.693655909955613</t>
  </si>
  <si>
    <t>GATCCAGATCTGACTTGGGGTGGTTTTGTCTTCTTCTTTTGCCAATTCCACTAATTGTTTGGG</t>
  </si>
  <si>
    <t>A-12-G;C-24-T</t>
  </si>
  <si>
    <t>0.5088129406394912</t>
  </si>
  <si>
    <t>0.07154807635176945</t>
  </si>
  <si>
    <t>81.66879440205759</t>
  </si>
  <si>
    <t>GATCCAGATCTGACTTGGGGTGTCTTTGTCTTCTTCTTTTGCCAATTCCACTAATTGTTTGGG</t>
  </si>
  <si>
    <t>A-12-G;G-23-T</t>
  </si>
  <si>
    <t>0.5212520746193852</t>
  </si>
  <si>
    <t>0.0939648441649931</t>
  </si>
  <si>
    <t>82.69102814786936</t>
  </si>
  <si>
    <t>GATCCAGATCTGACTTGGGGTTGCTTTGTCTTCTTCTTTTGCCAATTCCACTAATTGTTTGGG</t>
  </si>
  <si>
    <t>A-12-G;G-22-T</t>
  </si>
  <si>
    <t>0.5759160999549111</t>
  </si>
  <si>
    <t>0.09265541674018306</t>
  </si>
  <si>
    <t>87.33708173095557</t>
  </si>
  <si>
    <t>GATCCAGATCTGACTTGGGTTGGCTTTGTCTTCTTCTTTTGCCAATTCCACTAATTGTTTGGG</t>
  </si>
  <si>
    <t>A-12-G;G-20-T</t>
  </si>
  <si>
    <t>-0.09941103537417877</t>
  </si>
  <si>
    <t>0.13628105686253614</t>
  </si>
  <si>
    <t>44.45369116863123</t>
  </si>
  <si>
    <t>GATCCAGATCTGACTTGGTGTGGCTTTGTCTTCTTCTTTTGCCAATTCCACTAATTGTTTGGG</t>
  </si>
  <si>
    <t>A-12-G;G-19-T</t>
  </si>
  <si>
    <t>0.3821045699620411</t>
  </si>
  <si>
    <t>0.08507928045483899</t>
  </si>
  <si>
    <t>71.94943673653135</t>
  </si>
  <si>
    <t>GATCCAGATCTGACTTGTGGTGGCTTTGTCTTCTTCTTTTGCCAATTCCACTAATTGTTTGGG</t>
  </si>
  <si>
    <t>A-12-G;G-18-T</t>
  </si>
  <si>
    <t>0.887620482040645</t>
  </si>
  <si>
    <t>0.08552878239780298</t>
  </si>
  <si>
    <t>GATCCAGATCTGACTTTGGGTGGCTTTGTCTTCTTCTTTTGCCAATTCCACTAATTGTTTGGG</t>
  </si>
  <si>
    <t>A-12-G;G-17-T</t>
  </si>
  <si>
    <t>0.7373693090677608</t>
  </si>
  <si>
    <t>0.07095428570824368</t>
  </si>
  <si>
    <t>GATCCAGATCTGAGTTGGGGTGGCTTTGTCTTCTTCTTTTGCCAATTCCACTAATTGTTTGGG</t>
  </si>
  <si>
    <t>A-12-G;C-14-G</t>
  </si>
  <si>
    <t>0.8298158565294677</t>
  </si>
  <si>
    <t>0.09083399741155217</t>
  </si>
  <si>
    <t>GATCCAGATCTGATTTGGGGTGGCTTTGTCTTCTTCTTTTGCCAATTCCACTAATTGTTTGGG</t>
  </si>
  <si>
    <t>A-12-G;C-14-T</t>
  </si>
  <si>
    <t>0.4252614770585843</t>
  </si>
  <si>
    <t>0.08270689202077171</t>
  </si>
  <si>
    <t>75.12252985576265</t>
  </si>
  <si>
    <t>GATCCAGATCTGCCTTGGGGTGGCTTTGTCTTCTTCTTTTGCCAATTCCACTAATTGTTTGGG</t>
  </si>
  <si>
    <t>A-12-G;A-13-C</t>
  </si>
  <si>
    <t>0.6052939063879599</t>
  </si>
  <si>
    <t>0.08113035773731786</t>
  </si>
  <si>
    <t>89.94091378117979</t>
  </si>
  <si>
    <t>GATCCAGATCTGGCTTGGGGTGGCTTTGTCTTCTTCTTTTGCCAATTCCACTAATTGTTTGGG</t>
  </si>
  <si>
    <t>A-12-G;A-13-G</t>
  </si>
  <si>
    <t>0.49713597826445366</t>
  </si>
  <si>
    <t>0.08332221776173769</t>
  </si>
  <si>
    <t>80.72069718323088</t>
  </si>
  <si>
    <t>GATCCAGATCTGTCTTGGGGTGGCTTTGTCTTCTTCTTTTGCCAATTCCACTAATTGTTTGGG</t>
  </si>
  <si>
    <t>A-12-G;A-13-T</t>
  </si>
  <si>
    <t>0.23802765629554357</t>
  </si>
  <si>
    <t>0.09574024084450553</t>
  </si>
  <si>
    <t>62.29534420232965</t>
  </si>
  <si>
    <t>GATCCAGATCTTAATTGGGGTGGCTTTGTCTTCTTCTTTTGCCAATTCCACTAATTGTTTGGG</t>
  </si>
  <si>
    <t>A-12-T;C-14-A</t>
  </si>
  <si>
    <t>-0.24317588628179676</t>
  </si>
  <si>
    <t>0.1266631933466331</t>
  </si>
  <si>
    <t>38.50095894010239</t>
  </si>
  <si>
    <t>GATCCAGATCTTACATGGGGTGGCTTTGTCTTCTTCTTTTGCCAATTCCACTAATTGTTTGGG</t>
  </si>
  <si>
    <t>A-12-T;T-15-A</t>
  </si>
  <si>
    <t>0.43729315777609334</t>
  </si>
  <si>
    <t>0.10898772409963617</t>
  </si>
  <si>
    <t>76.03183944160405</t>
  </si>
  <si>
    <t>GATCCAGATCTTACCTGGGGTGGCTTTGTCTTCTTCTTTTGCCAATTCCACTAATTGTTTGGG</t>
  </si>
  <si>
    <t>A-12-T;T-15-C</t>
  </si>
  <si>
    <t>0.35767997078640923</t>
  </si>
  <si>
    <t>0.0979852828056271</t>
  </si>
  <si>
    <t>70.21338803424138</t>
  </si>
  <si>
    <t>GATCCAGATCTTACGTGGGGTGGCTTTGTCTTCTTCTTTTGCCAATTCCACTAATTGTTTGGG</t>
  </si>
  <si>
    <t>A-12-T;T-15-G</t>
  </si>
  <si>
    <t>0.20409284978335251</t>
  </si>
  <si>
    <t>0.11425941928591629</t>
  </si>
  <si>
    <t>60.216830194778616</t>
  </si>
  <si>
    <t>GATCCAGATCTTACTAGGGGTGGCTTTGTCTTCTTCTTTTGCCAATTCCACTAATTGTTTGGG</t>
  </si>
  <si>
    <t>A-12-T;T-16-A</t>
  </si>
  <si>
    <t>-0.43280390416556036</t>
  </si>
  <si>
    <t>0.14075654355289227</t>
  </si>
  <si>
    <t>31.85056529845986</t>
  </si>
  <si>
    <t>GATCCAGATCTTACTCGGGGTGGCTTTGTCTTCTTCTTTTGCCAATTCCACTAATTGTTTGGG</t>
  </si>
  <si>
    <t>A-12-T;T-16-C</t>
  </si>
  <si>
    <t>0.44775221869544357</t>
  </si>
  <si>
    <t>0.10315352033352823</t>
  </si>
  <si>
    <t>76.83123425438997</t>
  </si>
  <si>
    <t>GATCCAGATCTTACTGGGGGTGGCTTTGTCTTCTTCTTTTGCCAATTCCACTAATTGTTTGGG</t>
  </si>
  <si>
    <t>A-12-T;T-16-G</t>
  </si>
  <si>
    <t>-0.34111354990011</t>
  </si>
  <si>
    <t>0.12728569708631698</t>
  </si>
  <si>
    <t>34.90902825120417</t>
  </si>
  <si>
    <t>GATCCAGATCTTACTTAGGGTGGCTTTGTCTTCTTCTTTTGCCAATTCCACTAATTGTTTGGG</t>
  </si>
  <si>
    <t>A-12-T;G-17-A</t>
  </si>
  <si>
    <t>-1.4080349645548254</t>
  </si>
  <si>
    <t>0.21393053681562954</t>
  </si>
  <si>
    <t>12.011014096998235</t>
  </si>
  <si>
    <t>GATCCAGATCTTACTTCGGGTGGCTTTGTCTTCTTCTTTTGCCAATTCCACTAATTGTTTGGG</t>
  </si>
  <si>
    <t>A-12-T;G-17-C</t>
  </si>
  <si>
    <t>0.4733024819681738</t>
  </si>
  <si>
    <t>0.09775348405483827</t>
  </si>
  <si>
    <t>78.81958580212948</t>
  </si>
  <si>
    <t>GATCCAGATCTTACTTGAGGTGGCTTTGTCTTCTTCTTTTGCCAATTCCACTAATTGTTTGGG</t>
  </si>
  <si>
    <t>A-12-T;G-18-A</t>
  </si>
  <si>
    <t>0.08213798987590637</t>
  </si>
  <si>
    <t>0.08309183053690304</t>
  </si>
  <si>
    <t>53.30323506196687</t>
  </si>
  <si>
    <t>GATCCAGATCTTACTTGCGGTGGCTTTGTCTTCTTCTTTTGCCAATTCCACTAATTGTTTGGG</t>
  </si>
  <si>
    <t>A-12-T;G-18-C</t>
  </si>
  <si>
    <t>0.700148654528961</t>
  </si>
  <si>
    <t>0.10663881160624532</t>
  </si>
  <si>
    <t>98.88995728423012</t>
  </si>
  <si>
    <t>GATCCAGATCTTACTTGGAGTGGCTTTGTCTTCTTCTTTTGCCAATTCCACTAATTGTTTGGG</t>
  </si>
  <si>
    <t>A-12-T;G-19-A</t>
  </si>
  <si>
    <t>0.19562726703481453</t>
  </si>
  <si>
    <t>0.07669489636361287</t>
  </si>
  <si>
    <t>59.70921131232195</t>
  </si>
  <si>
    <t>GATCCAGATCTTACTTGGCGTGGCTTTGTCTTCTTCTTTTGCCAATTCCACTAATTGTTTGGG</t>
  </si>
  <si>
    <t>A-12-T;G-19-C</t>
  </si>
  <si>
    <t>0.45035637779990734</t>
  </si>
  <si>
    <t>0.08424898926855556</t>
  </si>
  <si>
    <t>77.03157575993818</t>
  </si>
  <si>
    <t>GATCCAGATCTTACTTGGGATGGCTTTGTCTTCTTCTTTTGCCAATTCCACTAATTGTTTGGG</t>
  </si>
  <si>
    <t>A-12-T;G-20-A</t>
  </si>
  <si>
    <t>0.7774247570062524</t>
  </si>
  <si>
    <t>0.07421845890888175</t>
  </si>
  <si>
    <t>GATCCAGATCTTACTTGGGCTGGCTTTGTCTTCTTCTTTTGCCAATTCCACTAATTGTTTGGG</t>
  </si>
  <si>
    <t>A-12-T;G-20-C</t>
  </si>
  <si>
    <t>0.40353531679951304</t>
  </si>
  <si>
    <t>0.10813722349059787</t>
  </si>
  <si>
    <t>73.50800792172309</t>
  </si>
  <si>
    <t>GATCCAGATCTTACTTGGGGAGGCTTTGTCTTCTTCTTTTGCCAATTCCACTAATTGTTTGGG</t>
  </si>
  <si>
    <t>A-12-T;T-21-A</t>
  </si>
  <si>
    <t>0.7122889841314095</t>
  </si>
  <si>
    <t>0.09591013331708623</t>
  </si>
  <si>
    <t>GATCCAGATCTTACTTGGGGCGGCTTTGTCTTCTTCTTTTGCCAATTCCACTAATTGTTTGGG</t>
  </si>
  <si>
    <t>A-12-T;T-21-C</t>
  </si>
  <si>
    <t>0.6228606919179339</t>
  </si>
  <si>
    <t>0.09340459106028369</t>
  </si>
  <si>
    <t>91.53484566437908</t>
  </si>
  <si>
    <t>GATCCAGATCTTACTTGGGGGGGCTTTGTCTTCTTCTTTTGCCAATTCCACTAATTGTTTGGG</t>
  </si>
  <si>
    <t>A-12-T;T-21-G</t>
  </si>
  <si>
    <t>-1.4687185411178303</t>
  </si>
  <si>
    <t>0.9611840324723122</t>
  </si>
  <si>
    <t>11.3038174226624</t>
  </si>
  <si>
    <t>GATCCAGATCTTACTTGGGGTAGCTTTGTCTTCTTCTTTTGCCAATTCCACTAATTGTTTGGG</t>
  </si>
  <si>
    <t>A-12-T;G-22-A</t>
  </si>
  <si>
    <t>-0.853651927775996</t>
  </si>
  <si>
    <t>0.13791694228178944</t>
  </si>
  <si>
    <t>20.909573306193778</t>
  </si>
  <si>
    <t>GATCCAGATCTTACTTGGGGTCGCTTTGTCTTCTTCTTTTGCCAATTCCACTAATTGTTTGGG</t>
  </si>
  <si>
    <t>A-12-T;G-22-C</t>
  </si>
  <si>
    <t>0.37225760769145017</t>
  </si>
  <si>
    <t>0.12210614880693006</t>
  </si>
  <si>
    <t>71.24443013092024</t>
  </si>
  <si>
    <t>GATCCAGATCTTACTTGGGGTGACTTTGTCTTCTTCTTTTGCCAATTCCACTAATTGTTTGGG</t>
  </si>
  <si>
    <t>A-12-T;G-23-A</t>
  </si>
  <si>
    <t>0.4680645369723395</t>
  </si>
  <si>
    <t>0.07219141845115112</t>
  </si>
  <si>
    <t>78.40781251147996</t>
  </si>
  <si>
    <t>GATCCAGATCTTACTTGGGGTGCCTTTGTCTTCTTCTTTTGCCAATTCCACTAATTGTTTGGG</t>
  </si>
  <si>
    <t>A-12-T;G-23-C</t>
  </si>
  <si>
    <t>0.06872957626083065</t>
  </si>
  <si>
    <t>0.122698955427711</t>
  </si>
  <si>
    <t>52.59329347088737</t>
  </si>
  <si>
    <t>GATCCAGATCTTACTTGGGGTGGATTTGTCTTCTTCTTTTGCCAATTCCACTAATTGTTTGGG</t>
  </si>
  <si>
    <t>A-12-T;C-24-A</t>
  </si>
  <si>
    <t>0.5865615901732971</t>
  </si>
  <si>
    <t>0.07711884749137417</t>
  </si>
  <si>
    <t>88.27179418910197</t>
  </si>
  <si>
    <t>GATCCAGATCTTACTTGGGGTGGCATTGTCTTCTTCTTTTGCCAATTCCACTAATTGTTTGGG</t>
  </si>
  <si>
    <t>A-12-T;T-25-A</t>
  </si>
  <si>
    <t>-0.25674336899738387</t>
  </si>
  <si>
    <t>0.11206647061200771</t>
  </si>
  <si>
    <t>37.98212543618136</t>
  </si>
  <si>
    <t>GATCCAGATCTTACTTGGGGTGGCCTTGTCTTCTTCTTTTGCCAATTCCACTAATTGTTTGGG</t>
  </si>
  <si>
    <t>A-12-T;T-25-C</t>
  </si>
  <si>
    <t>0.4134411615616157</t>
  </si>
  <si>
    <t>0.0953290482248436</t>
  </si>
  <si>
    <t>74.23978528962945</t>
  </si>
  <si>
    <t>GATCCAGATCTTACTTGGGGTGGCGTTGTCTTCTTCTTTTGCCAATTCCACTAATTGTTTGGG</t>
  </si>
  <si>
    <t>A-12-T;T-25-G</t>
  </si>
  <si>
    <t>0.35494729588653134</t>
  </si>
  <si>
    <t>0.08975665348386946</t>
  </si>
  <si>
    <t>70.02177959215149</t>
  </si>
  <si>
    <t>GATCCAGATCTTACTTGGGGTGGCTATGTCTTCTTCTTTTGCCAATTCCACTAATTGTTTGGG</t>
  </si>
  <si>
    <t>A-12-T;T-26-A</t>
  </si>
  <si>
    <t>0.04001387871300535</t>
  </si>
  <si>
    <t>0.1151287822295447</t>
  </si>
  <si>
    <t>51.10451827286683</t>
  </si>
  <si>
    <t>GATCCAGATCTTACTTGGGGTGGCTCTGTCTTCTTCTTTTGCCAATTCCACTAATTGTTTGGG</t>
  </si>
  <si>
    <t>A-12-T;T-26-C</t>
  </si>
  <si>
    <t>0.20512176209098515</t>
  </si>
  <si>
    <t>0.11272140975893656</t>
  </si>
  <si>
    <t>60.27881991801841</t>
  </si>
  <si>
    <t>GATCCAGATCTTACTTGGGGTGGCTGTGTCTTCTTCTTTTGCCAATTCCACTAATTGTTTGGG</t>
  </si>
  <si>
    <t>A-12-T;T-26-G</t>
  </si>
  <si>
    <t>0.21167161640650956</t>
  </si>
  <si>
    <t>0.09453868387397274</t>
  </si>
  <si>
    <t>60.674933232922065</t>
  </si>
  <si>
    <t>GATCCAGATCTTACTTGGGGTGGCTTAGTCTTCTTCTTTTGCCAATTCCACTAATTGTTTGGG</t>
  </si>
  <si>
    <t>A-12-T;T-27-A</t>
  </si>
  <si>
    <t>-0.2818285622425347</t>
  </si>
  <si>
    <t>0.12042083356725994</t>
  </si>
  <si>
    <t>37.04118762440894</t>
  </si>
  <si>
    <t>GATCCAGATCTTACTTGGGGTGGCTTCGTCTTCTTCTTTTGCCAATTCCACTAATTGTTTGGG</t>
  </si>
  <si>
    <t>A-12-T;T-27-C</t>
  </si>
  <si>
    <t>0.4887068211060298</t>
  </si>
  <si>
    <t>0.09386960194412564</t>
  </si>
  <si>
    <t>80.04314933108209</t>
  </si>
  <si>
    <t>GATCCAGATCTTACTTGGGGTGGCTTGGTCTTCTTCTTTTGCCAATTCCACTAATTGTTTGGG</t>
  </si>
  <si>
    <t>A-12-T;T-27-G</t>
  </si>
  <si>
    <t>0.1079008841397012</t>
  </si>
  <si>
    <t>0.1061322937769127</t>
  </si>
  <si>
    <t>54.69432295493629</t>
  </si>
  <si>
    <t>GATCCAGATCTTACTTGGGGTGGCTTTATCTTCTTCTTTTGCCAATTCCACTAATTGTTTGGG</t>
  </si>
  <si>
    <t>A-12-T;G-28-A</t>
  </si>
  <si>
    <t>-0.6288716356343861</t>
  </si>
  <si>
    <t>0.11644813170216715</t>
  </si>
  <si>
    <t>26.17978110167103</t>
  </si>
  <si>
    <t>GATCCAGATCTTACTTGGGGTGGCTTTCTCTTCTTCTTTTGCCAATTCCACTAATTGTTTGGG</t>
  </si>
  <si>
    <t>A-12-T;G-28-C</t>
  </si>
  <si>
    <t>0.08066148640613591</t>
  </si>
  <si>
    <t>0.1584594728172758</t>
  </si>
  <si>
    <t>53.22459072405426</t>
  </si>
  <si>
    <t>GATCCAGATCTTACTTGGGGTGGCTTTGACTTCTTCTTTTGCCAATTCCACTAATTGTTTGGG</t>
  </si>
  <si>
    <t>A-12-T;T-29-A</t>
  </si>
  <si>
    <t>0.46848043013924334</t>
  </si>
  <si>
    <t>0.09008445094133445</t>
  </si>
  <si>
    <t>78.44042856686252</t>
  </si>
  <si>
    <t>GATCCAGATCTTACTTGGGGTGGCTTTGCCTTCTTCTTTTGCCAATTCCACTAATTGTTTGGG</t>
  </si>
  <si>
    <t>A-12-T;T-29-C</t>
  </si>
  <si>
    <t>0.059367382928276785</t>
  </si>
  <si>
    <t>0.10412898931342338</t>
  </si>
  <si>
    <t>52.10320263173756</t>
  </si>
  <si>
    <t>GATCCAGATCTTACTTGGGGTGGCTTTGGCTTCTTCTTTTGCCAATTCCACTAATTGTTTGGG</t>
  </si>
  <si>
    <t>A-12-T;T-29-G</t>
  </si>
  <si>
    <t>-1.204892250039101</t>
  </si>
  <si>
    <t>0.2568701954107753</t>
  </si>
  <si>
    <t>14.71646278896408</t>
  </si>
  <si>
    <t>GATCCAGATCTTACTTGGGGTGGCTTTGTATTCTTCTTTTGCCAATTCCACTAATTGTTTGGG</t>
  </si>
  <si>
    <t>A-12-T;C-30-A</t>
  </si>
  <si>
    <t>-0.3029872523172988</t>
  </si>
  <si>
    <t>0.10957459189198349</t>
  </si>
  <si>
    <t>36.26567793219928</t>
  </si>
  <si>
    <t>GATCCAGATCTTACTTGGGGTGGCTTTGTCATCTTCTTTTGCCAATTCCACTAATTGTTTGGG</t>
  </si>
  <si>
    <t>A-12-T;T-31-A</t>
  </si>
  <si>
    <t>0.4892225507876897</t>
  </si>
  <si>
    <t>0.1125788975489079</t>
  </si>
  <si>
    <t>80.0844406056584</t>
  </si>
  <si>
    <t>GATCCAGATCTTACTTGGGGTGGCTTTGTCCTCTTCTTTTGCCAATTCCACTAATTGTTTGGG</t>
  </si>
  <si>
    <t>A-12-T;T-31-C</t>
  </si>
  <si>
    <t>0.3791593409433518</t>
  </si>
  <si>
    <t>0.116684619317452</t>
  </si>
  <si>
    <t>71.73784091960177</t>
  </si>
  <si>
    <t>GATCCAGATCTTACTTGGGGTGGCTTTGTCGTCTTCTTTTGCCAATTCCACTAATTGTTTGGG</t>
  </si>
  <si>
    <t>A-12-T;T-31-G</t>
  </si>
  <si>
    <t>0.2776881530077659</t>
  </si>
  <si>
    <t>0.0910920710518328</t>
  </si>
  <si>
    <t>64.81565656347576</t>
  </si>
  <si>
    <t>GATCCAGATCTTACTTGGGGTGGCTTTGTCTACTTCTTTTGCCAATTCCACTAATTGTTTGGG</t>
  </si>
  <si>
    <t>A-12-T;T-32-A</t>
  </si>
  <si>
    <t>0.22391388572442683</t>
  </si>
  <si>
    <t>0.10983026751358582</t>
  </si>
  <si>
    <t>61.42229748953001</t>
  </si>
  <si>
    <t>GATCCAGATCTTACTTGGGGTGGCTTTGTCTCCTTCTTTTGCCAATTCCACTAATTGTTTGGG</t>
  </si>
  <si>
    <t>A-12-T;T-32-C</t>
  </si>
  <si>
    <t>0.36065849442241765</t>
  </si>
  <si>
    <t>0.0972228788546678</t>
  </si>
  <si>
    <t>70.42283203217275</t>
  </si>
  <si>
    <t>GATCCAGATCTTACTTGGGGTGGCTTTGTCTGCTTCTTTTGCCAATTCCACTAATTGTTTGGG</t>
  </si>
  <si>
    <t>A-12-T;T-32-G</t>
  </si>
  <si>
    <t>0.4015953147892385</t>
  </si>
  <si>
    <t>0.11076194758575113</t>
  </si>
  <si>
    <t>73.36554047683104</t>
  </si>
  <si>
    <t>GATCCAGATCTTACTTGGGGTGGCTTTGTCTTATTCTTTTGCCAATTCCACTAATTGTTTGGG</t>
  </si>
  <si>
    <t>A-12-T;C-33-A</t>
  </si>
  <si>
    <t>-1.6490705087007418</t>
  </si>
  <si>
    <t>0.32520066007466386</t>
  </si>
  <si>
    <t>9.438419366041016</t>
  </si>
  <si>
    <t>GATCCAGATCTTACTTGGGGTGGCTTTGTCTTCATCTTTTGCCAATTCCACTAATTGTTTGGG</t>
  </si>
  <si>
    <t>A-12-T;T-34-A</t>
  </si>
  <si>
    <t>0.560632742583545</t>
  </si>
  <si>
    <t>0.10222751861481642</t>
  </si>
  <si>
    <t>86.01242627488355</t>
  </si>
  <si>
    <t>GATCCAGATCTTACTTGGGGTGGCTTTGTCTTCCTCTTTTGCCAATTCCACTAATTGTTTGGG</t>
  </si>
  <si>
    <t>A-12-T;T-34-C</t>
  </si>
  <si>
    <t>-0.2180596455343196</t>
  </si>
  <si>
    <t>0.13754812393992527</t>
  </si>
  <si>
    <t>39.48020429771912</t>
  </si>
  <si>
    <t>GATCCAGATCTTACTTGGGGTGGCTTTGTCTTCGTCTTTTGCCAATTCCACTAATTGTTTGGG</t>
  </si>
  <si>
    <t>A-12-T;T-34-G</t>
  </si>
  <si>
    <t>0.4740667775870251</t>
  </si>
  <si>
    <t>0.08235395272971428</t>
  </si>
  <si>
    <t>78.87985029324737</t>
  </si>
  <si>
    <t>GATCCAGATCTTACTTGGGGTGGCTTTGTCTTCTACTTTTGCCAATTCCACTAATTGTTTGGG</t>
  </si>
  <si>
    <t>A-12-T;T-35-A</t>
  </si>
  <si>
    <t>0.3371312374267074</t>
  </si>
  <si>
    <t>0.11198399529931828</t>
  </si>
  <si>
    <t>68.7853146449235</t>
  </si>
  <si>
    <t>GATCCAGATCTTACTTGGGGTGGCTTTGTCTTCTCCTTTTGCCAATTCCACTAATTGTTTGGG</t>
  </si>
  <si>
    <t>A-12-T;T-35-C</t>
  </si>
  <si>
    <t>-0.06744923139954097</t>
  </si>
  <si>
    <t>0.11471744482687872</t>
  </si>
  <si>
    <t>45.897461172967105</t>
  </si>
  <si>
    <t>GATCCAGATCTTACTTGGGGTGGCTTTGTCTTCTGCTTTTGCCAATTCCACTAATTGTTTGGG</t>
  </si>
  <si>
    <t>A-12-T;T-35-G</t>
  </si>
  <si>
    <t>0.2666412572374812</t>
  </si>
  <si>
    <t>0.0945671472509777</t>
  </si>
  <si>
    <t>64.10358509218915</t>
  </si>
  <si>
    <t>GATCCAGATCTTACTTGGGGTGGCTTTGTCTTCTTATTTTGCCAATTCCACTAATTGTTTGGG</t>
  </si>
  <si>
    <t>A-12-T;C-36-A</t>
  </si>
  <si>
    <t>-0.026320052805402103</t>
  </si>
  <si>
    <t>0.10439496069812587</t>
  </si>
  <si>
    <t>47.824544070606535</t>
  </si>
  <si>
    <t>GATCCAGATCTTACTTGGGGTGGCTTTGTCTTCTTCATTTGCCAATTCCACTAATTGTTTGGG</t>
  </si>
  <si>
    <t>A-12-T;T-37-A</t>
  </si>
  <si>
    <t>-0.14756434459876014</t>
  </si>
  <si>
    <t>0.10922638029153058</t>
  </si>
  <si>
    <t>42.36381975089591</t>
  </si>
  <si>
    <t>GATCCAGATCTTACTTGGGGTGGCTTTGTCTTCTTCCTTTGCCAATTCCACTAATTGTTTGGG</t>
  </si>
  <si>
    <t>A-12-T;T-37-C</t>
  </si>
  <si>
    <t>-0.3047392477126086</t>
  </si>
  <si>
    <t>0.10680181070689088</t>
  </si>
  <si>
    <t>36.202196257493185</t>
  </si>
  <si>
    <t>GATCCAGATCTTACTTGGGGTGGCTTTGTCTTCTTCGTTTGCCAATTCCACTAATTGTTTGGG</t>
  </si>
  <si>
    <t>A-12-T;T-37-G</t>
  </si>
  <si>
    <t>0.34742413106321585</t>
  </si>
  <si>
    <t>0.08553950362231712</t>
  </si>
  <si>
    <t>69.49697078987676</t>
  </si>
  <si>
    <t>GATCCAGATCTTACTTGGGGTGGCTTTGTCTTCTTCTATTGCCAATTCCACTAATTGTTTGGG</t>
  </si>
  <si>
    <t>A-12-T;T-38-A</t>
  </si>
  <si>
    <t>-0.07855840641903439</t>
  </si>
  <si>
    <t>0.12421303554595291</t>
  </si>
  <si>
    <t>45.39039997449635</t>
  </si>
  <si>
    <t>GATCCAGATCTTACTTGGGGTGGCTTTGTCTTCTTCTCTTGCCAATTCCACTAATTGTTTGGG</t>
  </si>
  <si>
    <t>A-12-T;T-38-C</t>
  </si>
  <si>
    <t>0.14796689229689913</t>
  </si>
  <si>
    <t>0.12575605057463818</t>
  </si>
  <si>
    <t>56.930198352115994</t>
  </si>
  <si>
    <t>GATCCAGATCTTACTTGGGGTGGCTTTGTCTTCTTCTGTTGCCAATTCCACTAATTGTTTGGG</t>
  </si>
  <si>
    <t>A-12-T;T-38-G</t>
  </si>
  <si>
    <t>-0.044305360689702436</t>
  </si>
  <si>
    <t>0.10238793588515534</t>
  </si>
  <si>
    <t>46.97209369081749</t>
  </si>
  <si>
    <t>GATCCAGATCTTACTTGGGGTGGCTTTGTCTTCTTCTTATGCCAATTCCACTAATTGTTTGGG</t>
  </si>
  <si>
    <t>A-12-T;T-39-A</t>
  </si>
  <si>
    <t>0.2838686584439103</t>
  </si>
  <si>
    <t>0.10523163813521094</t>
  </si>
  <si>
    <t>65.21749057072121</t>
  </si>
  <si>
    <t>GATCCAGATCTTACTTGGGGTGGCTTTGTCTTCTTCTTCTGCCAATTCCACTAATTGTTTGGG</t>
  </si>
  <si>
    <t>A-12-T;T-39-C</t>
  </si>
  <si>
    <t>0.3562523070819585</t>
  </si>
  <si>
    <t>0.09418651306550734</t>
  </si>
  <si>
    <t>70.11321844983235</t>
  </si>
  <si>
    <t>GATCCAGATCTTACTTGGGGTGGCTTTGTCTTCTTCTTGTGCCAATTCCACTAATTGTTTGGG</t>
  </si>
  <si>
    <t>A-12-T;T-39-G</t>
  </si>
  <si>
    <t>0.2993693126403763</t>
  </si>
  <si>
    <t>0.10148782587029523</t>
  </si>
  <si>
    <t>66.23627989144775</t>
  </si>
  <si>
    <t>GATCCAGATCTTACTTGGGGTGGCTTTGTCTTCTTCTTTAGCCAATTCCACTAATTGTTTGGG</t>
  </si>
  <si>
    <t>A-12-T;T-40-A</t>
  </si>
  <si>
    <t>-0.9096464867519729</t>
  </si>
  <si>
    <t>0.19773836606208517</t>
  </si>
  <si>
    <t>19.770927449573918</t>
  </si>
  <si>
    <t>GATCCAGATCTTACTTGGGGTGGCTTTGTCTTCTTCTTTCGCCAATTCCACTAATTGTTTGGG</t>
  </si>
  <si>
    <t>A-12-T;T-40-C</t>
  </si>
  <si>
    <t>0.3145454524832035</t>
  </si>
  <si>
    <t>0.09251936285881528</t>
  </si>
  <si>
    <t>67.24915728219648</t>
  </si>
  <si>
    <t>GATCCAGATCTTACTTGGGGTGGCTTTGTCTTCTTCTTTGGCCAATTCCACTAATTGTTTGGG</t>
  </si>
  <si>
    <t>A-12-T;T-40-G</t>
  </si>
  <si>
    <t>0.36079807445736056</t>
  </si>
  <si>
    <t>0.09167796129729315</t>
  </si>
  <si>
    <t>70.43266233956994</t>
  </si>
  <si>
    <t>GATCCAGATCTTACTTGGGGTGGCTTTGTCTTCTTCTTTTACCAATTCCACTAATTGTTTGGG</t>
  </si>
  <si>
    <t>A-12-T;G-41-A</t>
  </si>
  <si>
    <t>-0.028132646211483925</t>
  </si>
  <si>
    <t>0.11561434654122585</t>
  </si>
  <si>
    <t>47.73793613357556</t>
  </si>
  <si>
    <t>GATCCAGATCTTACTTGGGGTGGCTTTGTCTTCTTCTTTTCCCAATTCCACTAATTGTTTGGG</t>
  </si>
  <si>
    <t>A-12-T;G-41-C</t>
  </si>
  <si>
    <t>-0.6799772928497304</t>
  </si>
  <si>
    <t>0.18620655367428687</t>
  </si>
  <si>
    <t>24.87545916952681</t>
  </si>
  <si>
    <t>GATCCAGATCTTACTTGGGGTGGCTTTGTCTTCTTCTTTTGACAATTCCACTAATTGTTTGGG</t>
  </si>
  <si>
    <t>A-12-T;C-42-A</t>
  </si>
  <si>
    <t>-0.4840429294802025</t>
  </si>
  <si>
    <t>0.12614140113845812</t>
  </si>
  <si>
    <t>30.25967915371247</t>
  </si>
  <si>
    <t>GATCCAGATCTTACTTGGGGTGGCTTTGTCTTCTTCTTTTGCAAATTCCACTAATTGTTTGGG</t>
  </si>
  <si>
    <t>A-12-T;C-43-A</t>
  </si>
  <si>
    <t>-0.06101568808269884</t>
  </si>
  <si>
    <t>0.10997040900319043</t>
  </si>
  <si>
    <t>46.19369637678862</t>
  </si>
  <si>
    <t>GATCCAGATCTTACTTGGGGTGGCTTTGTCTTCTTCTTTTGCCAAATCCACTAATTGTTTGGG</t>
  </si>
  <si>
    <t>A-12-T;T-46-A</t>
  </si>
  <si>
    <t>0.08627644690752195</t>
  </si>
  <si>
    <t>0.15082186231389205</t>
  </si>
  <si>
    <t>53.52428529787784</t>
  </si>
  <si>
    <t>GATCCAGATCTTACTTGGGGTGGCTTTGTCTTCTTCTTTTGCCAACTCCACTAATTGTTTGGG</t>
  </si>
  <si>
    <t>A-12-T;T-46-C</t>
  </si>
  <si>
    <t>-0.17396476952751294</t>
  </si>
  <si>
    <t>0.14570275212941874</t>
  </si>
  <si>
    <t>41.26003125981971</t>
  </si>
  <si>
    <t>GATCCAGATCTTACTTGGGGTGGCTTTGTCTTCTTCTTTTGCCAAGTCCACTAATTGTTTGGG</t>
  </si>
  <si>
    <t>A-12-T;T-46-G</t>
  </si>
  <si>
    <t>0.26120065760960304</t>
  </si>
  <si>
    <t>0.08221249272846398</t>
  </si>
  <si>
    <t>63.75577016980623</t>
  </si>
  <si>
    <t>GATCCAGATCTTACTTGGGGTGGCTTTGTCTTCTTCTTTTGCCAATACCACTAATTGTTTGGG</t>
  </si>
  <si>
    <t>A-12-T;T-47-A</t>
  </si>
  <si>
    <t>0.5347436242871175</t>
  </si>
  <si>
    <t>0.10738461268995933</t>
  </si>
  <si>
    <t>83.81421801006269</t>
  </si>
  <si>
    <t>GATCCAGATCTTACTTGGGGTGGCTTTGTCTTCTTCTTTTGCCAATCCCACTAATTGTTTGGG</t>
  </si>
  <si>
    <t>A-12-T;T-47-C</t>
  </si>
  <si>
    <t>-0.8056124151493688</t>
  </si>
  <si>
    <t>0.24437482388633697</t>
  </si>
  <si>
    <t>21.938577561912766</t>
  </si>
  <si>
    <t>GATCCAGATCTTACTTGGGGTGGCTTTGTCTTCTTCTTTTGCCAATGCCACTAATTGTTTGGG</t>
  </si>
  <si>
    <t>A-12-T;T-47-G</t>
  </si>
  <si>
    <t>-0.48785871649677676</t>
  </si>
  <si>
    <t>0.1655620158854278</t>
  </si>
  <si>
    <t>30.144434676893365</t>
  </si>
  <si>
    <t>GATCCAGATCTTACTTGGGGTGGCTTTGTCTTCTTCTTTTGCCAATTACACTAATTGTTTGGG</t>
  </si>
  <si>
    <t>A-12-T;C-48-A</t>
  </si>
  <si>
    <t>-0.6246824676353109</t>
  </si>
  <si>
    <t>0.1314456563005368</t>
  </si>
  <si>
    <t>26.289682640166028</t>
  </si>
  <si>
    <t>GATCCAGATCTTACTTGGGGTGGCTTTGTCTTCTTCTTTTGCCAATTCAACTAATTGTTTGGG</t>
  </si>
  <si>
    <t>A-12-T;C-49-A</t>
  </si>
  <si>
    <t>0.2746920143650116</t>
  </si>
  <si>
    <t>0.08333190591149753</t>
  </si>
  <si>
    <t>64.6217504999708</t>
  </si>
  <si>
    <t>GATCCAGATCTTACTTGGGGTGGCTTTGTCTTCTTCTTTTGCCAATTCCAATAATTGTTTGGG</t>
  </si>
  <si>
    <t>A-12-T;C-51-A</t>
  </si>
  <si>
    <t>-0.6134853174718705</t>
  </si>
  <si>
    <t>0.14160033190329663</t>
  </si>
  <si>
    <t>26.585706382732052</t>
  </si>
  <si>
    <t>GATCCAGATCTTACTTGGGGTGGCTTTGTCTTCTTCTTTTGCCAATTCCACAAATTGTTTGGG</t>
  </si>
  <si>
    <t>A-12-T;T-52-A</t>
  </si>
  <si>
    <t>0.865272994996689</t>
  </si>
  <si>
    <t>0.09309634707812235</t>
  </si>
  <si>
    <t>GATCCAGATCTTACTTGGGGTGGCTTTGTCTTCTTCTTTTGCCAATTCCACCAATTGTTTGGG</t>
  </si>
  <si>
    <t>A-12-T;T-52-C</t>
  </si>
  <si>
    <t>0.42125053169874727</t>
  </si>
  <si>
    <t>0.10607786820930672</t>
  </si>
  <si>
    <t>74.82182095983619</t>
  </si>
  <si>
    <t>GATCCAGATCTTACTTGGGGTGGCTTTGTCTTCTTCTTTTGCCAATTCCACGAATTGTTTGGG</t>
  </si>
  <si>
    <t>A-12-T;T-52-G</t>
  </si>
  <si>
    <t>0.545587247061676</t>
  </si>
  <si>
    <t>0.08539354423920537</t>
  </si>
  <si>
    <t>84.72801324474833</t>
  </si>
  <si>
    <t>GATCCAGATCTTACTTGGGGTGGCTTTGTCTTCTTCTTTTGCCAATTCCACTAAATGTTTGGG</t>
  </si>
  <si>
    <t>A-12-T;T-55-A</t>
  </si>
  <si>
    <t>0.3237074024731743</t>
  </si>
  <si>
    <t>0.10396247556654213</t>
  </si>
  <si>
    <t>67.8681218294781</t>
  </si>
  <si>
    <t>GATCCAGATCTTACTTGGGGTGGCTTTGTCTTCTTCTTTTGCCAATTCCACTAACTGTTTGGG</t>
  </si>
  <si>
    <t>A-12-T;T-55-C</t>
  </si>
  <si>
    <t>0.0654566949627067</t>
  </si>
  <si>
    <t>0.11543793435513285</t>
  </si>
  <si>
    <t>52.4214432403839</t>
  </si>
  <si>
    <t>GATCCAGATCTTACTTGGGGTGGCTTTGTCTTCTTCTTTTGCCAATTCCACTAAGTGTTTGGG</t>
  </si>
  <si>
    <t>A-12-T;T-55-G</t>
  </si>
  <si>
    <t>-0.13671549089905402</t>
  </si>
  <si>
    <t>0.13630222310810658</t>
  </si>
  <si>
    <t>42.82592073417495</t>
  </si>
  <si>
    <t>GATCCAGATCTTACTTGGGGTGGCTTTGTCTTCTTCTTTTGCCAATTCCACTAATAGTTTGGG</t>
  </si>
  <si>
    <t>A-12-T;T-56-A</t>
  </si>
  <si>
    <t>-0.48567406481949715</t>
  </si>
  <si>
    <t>0.16033175793260965</t>
  </si>
  <si>
    <t>30.21036175430014</t>
  </si>
  <si>
    <t>GATCCAGATCTTACTTGGGGTGGCTTTGTCTTCTTCTTTTGCCAATTCCACTAATCGTTTGGG</t>
  </si>
  <si>
    <t>A-12-T;T-56-C</t>
  </si>
  <si>
    <t>0.13538228099416016</t>
  </si>
  <si>
    <t>0.10575716662464632</t>
  </si>
  <si>
    <t>56.21824317022987</t>
  </si>
  <si>
    <t>GATCCAGATCTTACTTGGGGTGGCTTTGTCTTCTTCTTTTGCCAATTCCACTAATGGTTTGGG</t>
  </si>
  <si>
    <t>A-12-T;T-56-G</t>
  </si>
  <si>
    <t>0.10735272095718537</t>
  </si>
  <si>
    <t>0.12970130061702156</t>
  </si>
  <si>
    <t>54.664349756652186</t>
  </si>
  <si>
    <t>GATCCAGATCTTACTTGGGGTGGCTTTGTCTTCTTCTTTTGCCAATTCCACTAATTATTTGGG</t>
  </si>
  <si>
    <t>A-12-T;G-57-A</t>
  </si>
  <si>
    <t>0.4689892857819563</t>
  </si>
  <si>
    <t>0.08514677383811367</t>
  </si>
  <si>
    <t>78.48035357872789</t>
  </si>
  <si>
    <t>GATCCAGATCTTACTTGGGGTGGCTTTGTCTTCTTCTTTTGCCAATTCCACTAATTCTTTGGG</t>
  </si>
  <si>
    <t>A-12-T;G-57-C</t>
  </si>
  <si>
    <t>-0.13773944776982103</t>
  </si>
  <si>
    <t>0.12281396376150659</t>
  </si>
  <si>
    <t>42.78209128195619</t>
  </si>
  <si>
    <t>GATCCAGATCTTACTTGGGGTGGCTTTGTCTTCTTCTTTTGCCAATTCCACTAATTGATTGGG</t>
  </si>
  <si>
    <t>A-12-T;T-58-A</t>
  </si>
  <si>
    <t>0.23299759085428368</t>
  </si>
  <si>
    <t>0.11692972140362616</t>
  </si>
  <si>
    <t>61.98278130923658</t>
  </si>
  <si>
    <t>GATCCAGATCTTACTTGGGGTGGCTTTGTCTTCTTCTTTTGCCAATTCCACTAATTGCTTGGG</t>
  </si>
  <si>
    <t>A-12-T;T-58-C</t>
  </si>
  <si>
    <t>0.3098188664877293</t>
  </si>
  <si>
    <t>0.08998976542614921</t>
  </si>
  <si>
    <t>66.93204836882065</t>
  </si>
  <si>
    <t>GATCCAGATCTTACTTGGGGTGGCTTTGTCTTCTTCTTTTGCCAATTCCACTAATTGGTTGGG</t>
  </si>
  <si>
    <t>A-12-T;T-58-G</t>
  </si>
  <si>
    <t>-0.4332621847432611</t>
  </si>
  <si>
    <t>0.15577824255509806</t>
  </si>
  <si>
    <t>31.835972147129098</t>
  </si>
  <si>
    <t>GATCCAGATCTTACTTGGGGTGGCTTTGTCTTCTTCTTTTGCCAATTCCACTAATTGTATGGG</t>
  </si>
  <si>
    <t>A-12-T;T-59-A</t>
  </si>
  <si>
    <t>0.1574984462063418</t>
  </si>
  <si>
    <t>0.10267552097747917</t>
  </si>
  <si>
    <t>57.4754259118795</t>
  </si>
  <si>
    <t>GATCCAGATCTTACTTGGGGTGGCTTTGTCTTCTTCTTTTGCCAATTCCACTAATTGTCTGGG</t>
  </si>
  <si>
    <t>A-12-T;T-59-C</t>
  </si>
  <si>
    <t>0.54138722327536</t>
  </si>
  <si>
    <t>0.08903619571009971</t>
  </si>
  <si>
    <t>84.37289983815282</t>
  </si>
  <si>
    <t>GATCCAGATCTTACTTGGGGTGGCTTTGTCTTCTTCTTTTGCCAATTCCACTAATTGTGTGGG</t>
  </si>
  <si>
    <t>A-12-T;T-59-G</t>
  </si>
  <si>
    <t>0.18934990737847063</t>
  </si>
  <si>
    <t>0.12709240138114836</t>
  </si>
  <si>
    <t>59.335569088383544</t>
  </si>
  <si>
    <t>GATCCAGATCTTACTTGGGGTGGCTTTGTCTTCTTCTTTTGCCAATTCCACTAATTGTTAGGG</t>
  </si>
  <si>
    <t>A-12-T;T-60-A</t>
  </si>
  <si>
    <t>-0.919382629450617</t>
  </si>
  <si>
    <t>0.2327305591905342</t>
  </si>
  <si>
    <t>19.57936891245651</t>
  </si>
  <si>
    <t>GATCCAGATCTTACTTGGGGTGGCTTTGTCTTCTTCTTTTGCCAATTCCACTAATTGTTCGGG</t>
  </si>
  <si>
    <t>A-12-T;T-60-C</t>
  </si>
  <si>
    <t>-0.01965953041204778</t>
  </si>
  <si>
    <t>0.10301063529806871</t>
  </si>
  <si>
    <t>48.144143686017934</t>
  </si>
  <si>
    <t>GATCCAGATCTTACTTGGGGTGGCTTTGTCTTCTTCTTTTGCCAATTCCACTAATTGTTGGGG</t>
  </si>
  <si>
    <t>A-12-T;T-60-G</t>
  </si>
  <si>
    <t>-0.29467524754386154</t>
  </si>
  <si>
    <t>0.11464958794642938</t>
  </si>
  <si>
    <t>36.568374685954716</t>
  </si>
  <si>
    <t>GATCCAGATCTTACTTGGGGTGGCTTTGTCTTCTTCTTTTGCCAATTCCACTAATTGTTTAGG</t>
  </si>
  <si>
    <t>A-12-T;G-61-A</t>
  </si>
  <si>
    <t>-0.697586684161596</t>
  </si>
  <si>
    <t>0.1132428538506158</t>
  </si>
  <si>
    <t>24.44125175929423</t>
  </si>
  <si>
    <t>GATCCAGATCTTACTTGGGGTGGCTTTGTCTTCTTCTTTTGCCAATTCCACTAATTGTTTCGG</t>
  </si>
  <si>
    <t>A-12-T;G-61-C</t>
  </si>
  <si>
    <t>0.30490654679788415</t>
  </si>
  <si>
    <t>0.09932540473785992</t>
  </si>
  <si>
    <t>66.60406299379252</t>
  </si>
  <si>
    <t>GATCCAGATCTTACTTGGGGTGGCTTTGTCTTCTTCTTTTGCCAATTCCACTAATTGTTTGAG</t>
  </si>
  <si>
    <t>A-12-T;G-62-A</t>
  </si>
  <si>
    <t>0.6257576896357726</t>
  </si>
  <si>
    <t>0.07354356303688042</t>
  </si>
  <si>
    <t>91.80040638203938</t>
  </si>
  <si>
    <t>GATCCAGATCTTACTTGGGGTGGCTTTGTCTTCTTCTTTTGCCAATTCCACTAATTGTTTGCG</t>
  </si>
  <si>
    <t>A-12-T;G-62-C</t>
  </si>
  <si>
    <t>0.643212464135155</t>
  </si>
  <si>
    <t>0.10595384625047632</t>
  </si>
  <si>
    <t>93.41682787141394</t>
  </si>
  <si>
    <t>GATCCAGATCTTACTTGGGGTGGCTTTGTCTTCTTCTTTTGCCAATTCCACTAATTGTTTGGA</t>
  </si>
  <si>
    <t>A-12-T;G-63-A</t>
  </si>
  <si>
    <t>-3.2889266236469212</t>
  </si>
  <si>
    <t>0.6724238072550621</t>
  </si>
  <si>
    <t>1.831128440844139</t>
  </si>
  <si>
    <t>GATCCAGATCTTACTTGGGGTGGCTTTGTCTTCTTCTTTTGCCAATTCCACTAATTGTTTGGC</t>
  </si>
  <si>
    <t>A-12-T;G-63-C</t>
  </si>
  <si>
    <t>-2.0844194456925247</t>
  </si>
  <si>
    <t>1.2063573999412023</t>
  </si>
  <si>
    <t>6.107024030279757</t>
  </si>
  <si>
    <t>GATCCAGATCTTACTTGGGGTGGCTTTGTCTTCTTCTTTTGCCAATTCCACTAATTGTTTGGG</t>
  </si>
  <si>
    <t>A-12-T</t>
  </si>
  <si>
    <t>-0.014727003039459105</t>
  </si>
  <si>
    <t>0.018315782843988312</t>
  </si>
  <si>
    <t>48.38220262603717</t>
  </si>
  <si>
    <t>GATCCAGATCTTACTTGGGGTGGCTTTGTCTTCTTCTTTTGCCAATTCCACTAATTGTTTGTG</t>
  </si>
  <si>
    <t>A-12-T;G-62-T</t>
  </si>
  <si>
    <t>-0.2768594451915503</t>
  </si>
  <si>
    <t>0.15176121239986237</t>
  </si>
  <si>
    <t>37.22570769264823</t>
  </si>
  <si>
    <t>GATCCAGATCTTACTTGGGGTGGCTTTGTCTTCTTCTTTTGCCAATTCCACTAATTGTTTTGG</t>
  </si>
  <si>
    <t>A-12-T;G-61-T</t>
  </si>
  <si>
    <t>-0.03139559323971955</t>
  </si>
  <si>
    <t>0.09604620702094548</t>
  </si>
  <si>
    <t>47.582423629242506</t>
  </si>
  <si>
    <t>GATCCAGATCTTACTTGGGGTGGCTTTGTCTTCTTCTTTTGCCAATTCCACTAATTTTTTGGG</t>
  </si>
  <si>
    <t>A-12-T;G-57-T</t>
  </si>
  <si>
    <t>0.18375265887726944</t>
  </si>
  <si>
    <t>0.10878410460521694</t>
  </si>
  <si>
    <t>59.00438089918784</t>
  </si>
  <si>
    <t>GATCCAGATCTTACTTGGGGTGGCTTTGTCTTCTTCTTTTGCCAATTCCACTACTTGTTTGGG</t>
  </si>
  <si>
    <t>A-12-T;A-54-C</t>
  </si>
  <si>
    <t>0.5341845652650937</t>
  </si>
  <si>
    <t>0.10984327168410275</t>
  </si>
  <si>
    <t>83.76737401081057</t>
  </si>
  <si>
    <t>GATCCAGATCTTACTTGGGGTGGCTTTGTCTTCTTCTTTTGCCAATTCCACTAGTTGTTTGGG</t>
  </si>
  <si>
    <t>A-12-T;A-54-G</t>
  </si>
  <si>
    <t>0.116200361334198</t>
  </si>
  <si>
    <t>0.12471514499615438</t>
  </si>
  <si>
    <t>55.15014617169286</t>
  </si>
  <si>
    <t>GATCCAGATCTTACTTGGGGTGGCTTTGTCTTCTTCTTTTGCCAATTCCACTATTTGTTTGGG</t>
  </si>
  <si>
    <t>A-12-T;A-54-T</t>
  </si>
  <si>
    <t>0.06242850144234349</t>
  </si>
  <si>
    <t>0.10330477848651491</t>
  </si>
  <si>
    <t>52.26294107437279</t>
  </si>
  <si>
    <t>GATCCAGATCTTACTTGGGGTGGCTTTGTCTTCTTCTTTTGCCAATTCCACTCATTGTTTGGG</t>
  </si>
  <si>
    <t>A-12-T;A-53-C</t>
  </si>
  <si>
    <t>-0.15027052515965444</t>
  </si>
  <si>
    <t>0.12716968882947263</t>
  </si>
  <si>
    <t>42.24933058944333</t>
  </si>
  <si>
    <t>GATCCAGATCTTACTTGGGGTGGCTTTGTCTTCTTCTTTTGCCAATTCCACTGATTGTTTGGG</t>
  </si>
  <si>
    <t>A-12-T;A-53-G</t>
  </si>
  <si>
    <t>0.4169820965928228</t>
  </si>
  <si>
    <t>0.09302808817092144</t>
  </si>
  <si>
    <t>74.50312951330862</t>
  </si>
  <si>
    <t>GATCCAGATCTTACTTGGGGTGGCTTTGTCTTCTTCTTTTGCCAATTCCACTTATTGTTTGGG</t>
  </si>
  <si>
    <t>A-12-T;A-53-T</t>
  </si>
  <si>
    <t>0.06528981564899874</t>
  </si>
  <si>
    <t>0.12233242086322281</t>
  </si>
  <si>
    <t>52.412695915806424</t>
  </si>
  <si>
    <t>GATCCAGATCTTACTTGGGGTGGCTTTGTCTTCTTCTTTTGCCAATTCCAGTAATTGTTTGGG</t>
  </si>
  <si>
    <t>A-12-T;C-51-G</t>
  </si>
  <si>
    <t>0.20933474935250856</t>
  </si>
  <si>
    <t>0.09279489117540388</t>
  </si>
  <si>
    <t>60.53330952278745</t>
  </si>
  <si>
    <t>GATCCAGATCTTACTTGGGGTGGCTTTGTCTTCTTCTTTTGCCAATTCCATTAATTGTTTGGG</t>
  </si>
  <si>
    <t>A-12-T;C-51-T</t>
  </si>
  <si>
    <t>-0.6636944539552238</t>
  </si>
  <si>
    <t>0.15425984914802265</t>
  </si>
  <si>
    <t>25.28381786066681</t>
  </si>
  <si>
    <t>GATCCAGATCTTACTTGGGGTGGCTTTGTCTTCTTCTTTTGCCAATTCCCCTAATTGTTTGGG</t>
  </si>
  <si>
    <t>A-12-T;A-50-C</t>
  </si>
  <si>
    <t>-1.796216044148561</t>
  </si>
  <si>
    <t>0.38103513638895964</t>
  </si>
  <si>
    <t>8.146944839484553</t>
  </si>
  <si>
    <t>GATCCAGATCTTACTTGGGGTGGCTTTGTCTTCTTCTTTTGCCAATTCCGCTAATTGTTTGGG</t>
  </si>
  <si>
    <t>A-12-T;A-50-G</t>
  </si>
  <si>
    <t>0.31542346367365587</t>
  </si>
  <si>
    <t>0.0953153454897831</t>
  </si>
  <si>
    <t>67.30822872373723</t>
  </si>
  <si>
    <t>GATCCAGATCTTACTTGGGGTGGCTTTGTCTTCTTCTTTTGCCAATTCCTCTAATTGTTTGGG</t>
  </si>
  <si>
    <t>A-12-T;A-50-T</t>
  </si>
  <si>
    <t>-0.4988106825743792</t>
  </si>
  <si>
    <t>0.14397607220354064</t>
  </si>
  <si>
    <t>29.81609511465682</t>
  </si>
  <si>
    <t>GATCCAGATCTTACTTGGGGTGGCTTTGTCTTCTTCTTTTGCCAATTCGACTAATTGTTTGGG</t>
  </si>
  <si>
    <t>A-12-T;C-49-G</t>
  </si>
  <si>
    <t>0.36220505532989555</t>
  </si>
  <si>
    <t>0.08440397889450191</t>
  </si>
  <si>
    <t>70.53182949506969</t>
  </si>
  <si>
    <t>GATCCAGATCTTACTTGGGGTGGCTTTGTCTTCTTCTTTTGCCAATTCTACTAATTGTTTGGG</t>
  </si>
  <si>
    <t>A-12-T;C-49-T</t>
  </si>
  <si>
    <t>0.039863439559231884</t>
  </si>
  <si>
    <t>0.11209311658235145</t>
  </si>
  <si>
    <t>51.09683073065203</t>
  </si>
  <si>
    <t>GATCCAGATCTTACTTGGGGTGGCTTTGTCTTCTTCTTTTGCCAATTGCACTAATTGTTTGGG</t>
  </si>
  <si>
    <t>A-12-T;C-48-G</t>
  </si>
  <si>
    <t>-0.8439945589931155</t>
  </si>
  <si>
    <t>0.16935795806895532</t>
  </si>
  <si>
    <t>21.112482976437384</t>
  </si>
  <si>
    <t>GATCCAGATCTTACTTGGGGTGGCTTTGTCTTCTTCTTTTGCCAATTTCACTAATTGTTTGGG</t>
  </si>
  <si>
    <t>A-12-T;C-48-T</t>
  </si>
  <si>
    <t>-1.1079255362070628</t>
  </si>
  <si>
    <t>0.17401606797163605</t>
  </si>
  <si>
    <t>16.214947444580602</t>
  </si>
  <si>
    <t>GATCCAGATCTTACTTGGGGTGGCTTTGTCTTCTTCTTTTGCCACTTCCACTAATTGTTTGGG</t>
  </si>
  <si>
    <t>A-12-T;A-45-C</t>
  </si>
  <si>
    <t>-1.4953569501071367</t>
  </si>
  <si>
    <t>0.3117615225301132</t>
  </si>
  <si>
    <t>11.006676956468066</t>
  </si>
  <si>
    <t>GATCCAGATCTTACTTGGGGTGGCTTTGTCTTCTTCTTTTGCCAGTTCCACTAATTGTTTGGG</t>
  </si>
  <si>
    <t>A-12-T;A-45-G</t>
  </si>
  <si>
    <t>0.24405717645118347</t>
  </si>
  <si>
    <t>0.09627641712324388</t>
  </si>
  <si>
    <t>62.67208989228035</t>
  </si>
  <si>
    <t>GATCCAGATCTTACTTGGGGTGGCTTTGTCTTCTTCTTTTGCCATTTCCACTAATTGTTTGGG</t>
  </si>
  <si>
    <t>A-12-T;A-45-T</t>
  </si>
  <si>
    <t>-0.40601399414472916</t>
  </si>
  <si>
    <t>0.15007005835602402</t>
  </si>
  <si>
    <t>32.715371393716325</t>
  </si>
  <si>
    <t>GATCCAGATCTTACTTGGGGTGGCTTTGTCTTCTTCTTTTGCCCATTCCACTAATTGTTTGGG</t>
  </si>
  <si>
    <t>A-12-T;A-44-C</t>
  </si>
  <si>
    <t>-0.3524811295408064</t>
  </si>
  <si>
    <t>0.14583267017887658</t>
  </si>
  <si>
    <t>34.51444407496961</t>
  </si>
  <si>
    <t>GATCCAGATCTTACTTGGGGTGGCTTTGTCTTCTTCTTTTGCCGATTCCACTAATTGTTTGGG</t>
  </si>
  <si>
    <t>A-12-T;A-44-G</t>
  </si>
  <si>
    <t>0.506882441625955</t>
  </si>
  <si>
    <t>0.08123349585869194</t>
  </si>
  <si>
    <t>81.51128495985662</t>
  </si>
  <si>
    <t>GATCCAGATCTTACTTGGGGTGGCTTTGTCTTCTTCTTTTGCCTATTCCACTAATTGTTTGGG</t>
  </si>
  <si>
    <t>A-12-T;A-44-T</t>
  </si>
  <si>
    <t>-0.615792947094705</t>
  </si>
  <si>
    <t>0.13706477812397905</t>
  </si>
  <si>
    <t>26.524427151217676</t>
  </si>
  <si>
    <t>GATCCAGATCTTACTTGGGGTGGCTTTGTCTTCTTCTTTTGCGAATTCCACTAATTGTTTGGG</t>
  </si>
  <si>
    <t>A-12-T;C-43-G</t>
  </si>
  <si>
    <t>0.5539163726800558</t>
  </si>
  <si>
    <t>0.08277414821480716</t>
  </si>
  <si>
    <t>85.43667066190191</t>
  </si>
  <si>
    <t>GATCCAGATCTTACTTGGGGTGGCTTTGTCTTCTTCTTTTGCTAATTCCACTAATTGTTTGGG</t>
  </si>
  <si>
    <t>A-12-T;C-43-T</t>
  </si>
  <si>
    <t>-0.9719021475602458</t>
  </si>
  <si>
    <t>0.15856282567046553</t>
  </si>
  <si>
    <t>18.577606192837017</t>
  </si>
  <si>
    <t>GATCCAGATCTTACTTGGGGTGGCTTTGTCTTCTTCTTTTGGCAATTCCACTAATTGTTTGGG</t>
  </si>
  <si>
    <t>A-12-T;C-42-G</t>
  </si>
  <si>
    <t>-0.03265776155615428</t>
  </si>
  <si>
    <t>0.09861224420961681</t>
  </si>
  <si>
    <t>47.522404486816356</t>
  </si>
  <si>
    <t>GATCCAGATCTTACTTGGGGTGGCTTTGTCTTCTTCTTTTGTCAATTCCACTAATTGTTTGGG</t>
  </si>
  <si>
    <t>A-12-T;C-42-T</t>
  </si>
  <si>
    <t>-0.5373373428367343</t>
  </si>
  <si>
    <t>0.13094392139224098</t>
  </si>
  <si>
    <t>28.689227158342167</t>
  </si>
  <si>
    <t>GATCCAGATCTTACTTGGGGTGGCTTTGTCTTCTTCTTTTTCCAATTCCACTAATTGTTTGGG</t>
  </si>
  <si>
    <t>A-12-T;G-41-T</t>
  </si>
  <si>
    <t>-0.8339187962750395</t>
  </si>
  <si>
    <t>0.21514547126739905</t>
  </si>
  <si>
    <t>21.326282633846258</t>
  </si>
  <si>
    <t>GATCCAGATCTTACTTGGGGTGGCTTTGTCTTCTTGTTTTGCCAATTCCACTAATTGTTTGGG</t>
  </si>
  <si>
    <t>A-12-T;C-36-G</t>
  </si>
  <si>
    <t>-0.0535858121084289</t>
  </si>
  <si>
    <t>0.1045093979217765</t>
  </si>
  <si>
    <t>46.53818799190074</t>
  </si>
  <si>
    <t>GATCCAGATCTTACTTGGGGTGGCTTTGTCTTCTTTTTTTGCCAATTCCACTAATTGTTTGGG</t>
  </si>
  <si>
    <t>A-12-T;C-36-T</t>
  </si>
  <si>
    <t>-0.2798833335370059</t>
  </si>
  <si>
    <t>0.12372381177269838</t>
  </si>
  <si>
    <t>37.11331133167319</t>
  </si>
  <si>
    <t>GATCCAGATCTTACTTGGGGTGGCTTTGTCTTGTTCTTTTGCCAATTCCACTAATTGTTTGGG</t>
  </si>
  <si>
    <t>A-12-T;C-33-G</t>
  </si>
  <si>
    <t>-0.9762831438857595</t>
  </si>
  <si>
    <t>0.18708175130497054</t>
  </si>
  <si>
    <t>18.49639578949877</t>
  </si>
  <si>
    <t>GATCCAGATCTTACTTGGGGTGGCTTTGTCTTTTTCTTTTGCCAATTCCACTAATTGTTTGGG</t>
  </si>
  <si>
    <t>A-12-T;C-33-T</t>
  </si>
  <si>
    <t>-2.3865383970430574</t>
  </si>
  <si>
    <t>0.5465933794006118</t>
  </si>
  <si>
    <t>4.5146182768988385</t>
  </si>
  <si>
    <t>GATCCAGATCTTACTTGGGGTGGCTTTGTGTTCTTCTTTTGCCAATTCCACTAATTGTTTGGG</t>
  </si>
  <si>
    <t>A-12-T;C-30-G</t>
  </si>
  <si>
    <t>-0.22344075249270895</t>
  </si>
  <si>
    <t>0.10649327658262929</t>
  </si>
  <si>
    <t>39.26832767230924</t>
  </si>
  <si>
    <t>GATCCAGATCTTACTTGGGGTGGCTTTGTTTTCTTCTTTTGCCAATTCCACTAATTGTTTGGG</t>
  </si>
  <si>
    <t>A-12-T;C-30-T</t>
  </si>
  <si>
    <t>-0.5864064061648282</t>
  </si>
  <si>
    <t>0.13837134998232783</t>
  </si>
  <si>
    <t>27.315454164488923</t>
  </si>
  <si>
    <t>GATCCAGATCTTACTTGGGGTGGCTTTTTCTTCTTCTTTTGCCAATTCCACTAATTGTTTGGG</t>
  </si>
  <si>
    <t>A-12-T;G-28-T</t>
  </si>
  <si>
    <t>-0.35044475449246626</t>
  </si>
  <si>
    <t>0.1752381977233342</t>
  </si>
  <si>
    <t>34.584800038943165</t>
  </si>
  <si>
    <t>GATCCAGATCTTACTTGGGGTGGGTTTGTCTTCTTCTTTTGCCAATTCCACTAATTGTTTGGG</t>
  </si>
  <si>
    <t>A-12-T;C-24-G</t>
  </si>
  <si>
    <t>-3.273938523900184</t>
  </si>
  <si>
    <t>0.8235695185248388</t>
  </si>
  <si>
    <t>1.8587802832025506</t>
  </si>
  <si>
    <t>GATCCAGATCTTACTTGGGGTGGTTTTGTCTTCTTCTTTTGCCAATTCCACTAATTGTTTGGG</t>
  </si>
  <si>
    <t>A-12-T;C-24-T</t>
  </si>
  <si>
    <t>-0.4668895822397442</t>
  </si>
  <si>
    <t>0.12046750444902139</t>
  </si>
  <si>
    <t>30.783211264840247</t>
  </si>
  <si>
    <t>GATCCAGATCTTACTTGGGGTGTCTTTGTCTTCTTCTTTTGCCAATTCCACTAATTGTTTGGG</t>
  </si>
  <si>
    <t>A-12-T;G-23-T</t>
  </si>
  <si>
    <t>-0.22762418688946387</t>
  </si>
  <si>
    <t>0.13162997053659858</t>
  </si>
  <si>
    <t>39.104394340875324</t>
  </si>
  <si>
    <t>GATCCAGATCTTACTTGGGGTTGCTTTGTCTTCTTCTTTTGCCAATTCCACTAATTGTTTGGG</t>
  </si>
  <si>
    <t>A-12-T;G-22-T</t>
  </si>
  <si>
    <t>-0.4214671436183604</t>
  </si>
  <si>
    <t>0.1415912976946796</t>
  </si>
  <si>
    <t>32.21370203842398</t>
  </si>
  <si>
    <t>GATCCAGATCTTACTTGGGTTGGCTTTGTCTTCTTCTTTTGCCAATTCCACTAATTGTTTGGG</t>
  </si>
  <si>
    <t>A-12-T;G-20-T</t>
  </si>
  <si>
    <t>-1.0734168914056066</t>
  </si>
  <si>
    <t>0.18622208250502467</t>
  </si>
  <si>
    <t>16.78427008595279</t>
  </si>
  <si>
    <t>GATCCAGATCTTACTTGGTGTGGCTTTGTCTTCTTCTTTTGCCAATTCCACTAATTGTTTGGG</t>
  </si>
  <si>
    <t>A-12-T;G-19-T</t>
  </si>
  <si>
    <t>0.26258971787708907</t>
  </si>
  <si>
    <t>0.0916153773068267</t>
  </si>
  <si>
    <t>63.84439231347175</t>
  </si>
  <si>
    <t>GATCCAGATCTTACTTGTGGTGGCTTTGTCTTCTTCTTTTGCCAATTCCACTAATTGTTTGGG</t>
  </si>
  <si>
    <t>A-12-T;G-18-T</t>
  </si>
  <si>
    <t>0.4260305521072524</t>
  </si>
  <si>
    <t>0.0880279226593041</t>
  </si>
  <si>
    <t>75.18032694136696</t>
  </si>
  <si>
    <t>GATCCAGATCTTACTTTGGGTGGCTTTGTCTTCTTCTTTTGCCAATTCCACTAATTGTTTGGG</t>
  </si>
  <si>
    <t>A-12-T;G-17-T</t>
  </si>
  <si>
    <t>0.09098911992076911</t>
  </si>
  <si>
    <t>0.09763051324773728</t>
  </si>
  <si>
    <t>53.777123055648026</t>
  </si>
  <si>
    <t>GATCCAGATCTTAGTTGGGGTGGCTTTGTCTTCTTCTTTTGCCAATTCCACTAATTGTTTGGG</t>
  </si>
  <si>
    <t>A-12-T;C-14-G</t>
  </si>
  <si>
    <t>-0.8511417152145342</t>
  </si>
  <si>
    <t>0.18956338333576989</t>
  </si>
  <si>
    <t>20.96212671227619</t>
  </si>
  <si>
    <t>GATCCAGATCTTATTTGGGGTGGCTTTGTCTTCTTCTTTTGCCAATTCCACTAATTGTTTGGG</t>
  </si>
  <si>
    <t>A-12-T;C-14-T</t>
  </si>
  <si>
    <t>-0.24169893798613015</t>
  </si>
  <si>
    <t>0.12614724094485796</t>
  </si>
  <si>
    <t>38.55786487901081</t>
  </si>
  <si>
    <t>GATCCAGATCTTCCTTGGGGTGGCTTTGTCTTCTTCTTTTGCCAATTCCACTAATTGTTTGGG</t>
  </si>
  <si>
    <t>A-12-T;A-13-C</t>
  </si>
  <si>
    <t>0.36035817688706245</t>
  </si>
  <si>
    <t>0.09933485749634138</t>
  </si>
  <si>
    <t>70.40168599624575</t>
  </si>
  <si>
    <t>GATCCAGATCTTGCTTGGGGTGGCTTTGTCTTCTTCTTTTGCCAATTCCACTAATTGTTTGGG</t>
  </si>
  <si>
    <t>A-12-T;A-13-G</t>
  </si>
  <si>
    <t>0.5645982567064369</t>
  </si>
  <si>
    <t>0.08320793221579945</t>
  </si>
  <si>
    <t>86.3541869465485</t>
  </si>
  <si>
    <t>GATCCAGATCTTTCTTGGGGTGGCTTTGTCTTCTTCTTTTGCCAATTCCACTAATTGTTTGGG</t>
  </si>
  <si>
    <t>A-12-T;A-13-T</t>
  </si>
  <si>
    <t>-0.20773941880848437</t>
  </si>
  <si>
    <t>0.10988598826338782</t>
  </si>
  <si>
    <t>39.88975866920882</t>
  </si>
  <si>
    <t>GATCCAGATGAAACTTGGGGTGGCTTTGTCTTCTTCTTTTGCCAATTCCACTAATTGTTTGGG</t>
  </si>
  <si>
    <t>C-10-G;T-11-A</t>
  </si>
  <si>
    <t>0.40824956603244</t>
  </si>
  <si>
    <t>0.10139235783579942</t>
  </si>
  <si>
    <t>73.85536110311446</t>
  </si>
  <si>
    <t>GATCCAGATGCAACTTGGGGTGGCTTTGTCTTCTTCTTTTGCCAATTCCACTAATTGTTTGGG</t>
  </si>
  <si>
    <t>C-10-G;T-11-C</t>
  </si>
  <si>
    <t>-0.052268388986059705</t>
  </si>
  <si>
    <t>0.09171952232590165</t>
  </si>
  <si>
    <t>46.599538880500646</t>
  </si>
  <si>
    <t>GATCCAGATGGAACTTGGGGTGGCTTTGTCTTCTTCTTTTGCCAATTCCACTAATTGTTTGGG</t>
  </si>
  <si>
    <t>C-10-G;T-11-G</t>
  </si>
  <si>
    <t>0.29527462353097833</t>
  </si>
  <si>
    <t>0.10035323523889096</t>
  </si>
  <si>
    <t>65.96561743500682</t>
  </si>
  <si>
    <t>GATCCAGATGTAAATTGGGGTGGCTTTGTCTTCTTCTTTTGCCAATTCCACTAATTGTTTGGG</t>
  </si>
  <si>
    <t>C-10-G;C-14-A</t>
  </si>
  <si>
    <t>-0.0453419890318118</t>
  </si>
  <si>
    <t>0.09251209536906824</t>
  </si>
  <si>
    <t>46.923426316557276</t>
  </si>
  <si>
    <t>GATCCAGATGTAACATGGGGTGGCTTTGTCTTCTTCTTTTGCCAATTCCACTAATTGTTTGGG</t>
  </si>
  <si>
    <t>C-10-G;T-15-A</t>
  </si>
  <si>
    <t>-0.09152463529426308</t>
  </si>
  <si>
    <t>0.13227483926104897</t>
  </si>
  <si>
    <t>44.805656808927274</t>
  </si>
  <si>
    <t>GATCCAGATGTAACCTGGGGTGGCTTTGTCTTCTTCTTTTGCCAATTCCACTAATTGTTTGGG</t>
  </si>
  <si>
    <t>C-10-G;T-15-C</t>
  </si>
  <si>
    <t>0.6084187449284295</t>
  </si>
  <si>
    <t>0.08093506705326868</t>
  </si>
  <si>
    <t>90.22240419191662</t>
  </si>
  <si>
    <t>GATCCAGATGTAACGTGGGGTGGCTTTGTCTTCTTCTTTTGCCAATTCCACTAATTGTTTGGG</t>
  </si>
  <si>
    <t>C-10-G;T-15-G</t>
  </si>
  <si>
    <t>0.07767017634668544</t>
  </si>
  <si>
    <t>0.09294061762206969</t>
  </si>
  <si>
    <t>53.06561735826566</t>
  </si>
  <si>
    <t>GATCCAGATGTAACTAGGGGTGGCTTTGTCTTCTTCTTTTGCCAATTCCACTAATTGTTTGGG</t>
  </si>
  <si>
    <t>C-10-G;T-16-A</t>
  </si>
  <si>
    <t>0.039267364100622953</t>
  </si>
  <si>
    <t>0.09503002519391415</t>
  </si>
  <si>
    <t>51.06638223954149</t>
  </si>
  <si>
    <t>GATCCAGATGTAACTCGGGGTGGCTTTGTCTTCTTCTTTTGCCAATTCCACTAATTGTTTGGG</t>
  </si>
  <si>
    <t>C-10-G;T-16-C</t>
  </si>
  <si>
    <t>0.327599680716656</t>
  </si>
  <si>
    <t>0.08593868429053908</t>
  </si>
  <si>
    <t>68.13279820640258</t>
  </si>
  <si>
    <t>GATCCAGATGTAACTGGGGGTGGCTTTGTCTTCTTCTTTTGCCAATTCCACTAATTGTTTGGG</t>
  </si>
  <si>
    <t>C-10-G;T-16-G</t>
  </si>
  <si>
    <t>-0.40698089558577183</t>
  </si>
  <si>
    <t>0.10846184003758957</t>
  </si>
  <si>
    <t>32.68375414181796</t>
  </si>
  <si>
    <t>GATCCAGATGTAACTTAGGGTGGCTTTGTCTTCTTCTTTTGCCAATTCCACTAATTGTTTGGG</t>
  </si>
  <si>
    <t>C-10-G;G-17-A</t>
  </si>
  <si>
    <t>-0.7533341837692441</t>
  </si>
  <si>
    <t>0.11274492798155232</t>
  </si>
  <si>
    <t>23.11599612982019</t>
  </si>
  <si>
    <t>GATCCAGATGTAACTTCGGGTGGCTTTGTCTTCTTCTTTTGCCAATTCCACTAATTGTTTGGG</t>
  </si>
  <si>
    <t>C-10-G;G-17-C</t>
  </si>
  <si>
    <t>0.8617151879004146</t>
  </si>
  <si>
    <t>0.0783371265293369</t>
  </si>
  <si>
    <t>GATCCAGATGTAACTTGAGGTGGCTTTGTCTTCTTCTTTTGCCAATTCCACTAATTGTTTGGG</t>
  </si>
  <si>
    <t>C-10-G;G-18-A</t>
  </si>
  <si>
    <t>0.17370298648566962</t>
  </si>
  <si>
    <t>0.07757398675494016</t>
  </si>
  <si>
    <t>58.41437584589598</t>
  </si>
  <si>
    <t>GATCCAGATGTAACTTGCGGTGGCTTTGTCTTCTTCTTTTGCCAATTCCACTAATTGTTTGGG</t>
  </si>
  <si>
    <t>C-10-G;G-18-C</t>
  </si>
  <si>
    <t>0.49286493000244125</t>
  </si>
  <si>
    <t>0.08561821195658308</t>
  </si>
  <si>
    <t>80.37667039030971</t>
  </si>
  <si>
    <t>GATCCAGATGTAACTTGGAGTGGCTTTGTCTTCTTCTTTTGCCAATTCCACTAATTGTTTGGG</t>
  </si>
  <si>
    <t>C-10-G;G-19-A</t>
  </si>
  <si>
    <t>0.6250895481225636</t>
  </si>
  <si>
    <t>0.07376661269053654</t>
  </si>
  <si>
    <t>91.73909120549449</t>
  </si>
  <si>
    <t>GATCCAGATGTAACTTGGCGTGGCTTTGTCTTCTTCTTTTGCCAATTCCACTAATTGTTTGGG</t>
  </si>
  <si>
    <t>C-10-G;G-19-C</t>
  </si>
  <si>
    <t>0.9346492104123918</t>
  </si>
  <si>
    <t>0.08563922272307717</t>
  </si>
  <si>
    <t>GATCCAGATGTAACTTGGGATGGCTTTGTCTTCTTCTTTTGCCAATTCCACTAATTGTTTGGG</t>
  </si>
  <si>
    <t>C-10-G;G-20-A</t>
  </si>
  <si>
    <t>0.40876330926909354</t>
  </si>
  <si>
    <t>0.07102530955232131</t>
  </si>
  <si>
    <t>73.89331354344182</t>
  </si>
  <si>
    <t>GATCCAGATGTAACTTGGGCTGGCTTTGTCTTCTTCTTTTGCCAATTCCACTAATTGTTTGGG</t>
  </si>
  <si>
    <t>C-10-G;G-20-C</t>
  </si>
  <si>
    <t>0.6725234928935832</t>
  </si>
  <si>
    <t>0.08770519605080056</t>
  </si>
  <si>
    <t>96.19549506163851</t>
  </si>
  <si>
    <t>GATCCAGATGTAACTTGGGGAGGCTTTGTCTTCTTCTTTTGCCAATTCCACTAATTGTTTGGG</t>
  </si>
  <si>
    <t>C-10-G;T-21-A</t>
  </si>
  <si>
    <t>0.25918118770828996</t>
  </si>
  <si>
    <t>0.10712281149016951</t>
  </si>
  <si>
    <t>63.62714722970448</t>
  </si>
  <si>
    <t>GATCCAGATGTAACTTGGGGCGGCTTTGTCTTCTTCTTTTGCCAATTCCACTAATTGTTTGGG</t>
  </si>
  <si>
    <t>C-10-G;T-21-C</t>
  </si>
  <si>
    <t>0.3290531886653702</t>
  </si>
  <si>
    <t>0.08489481729638566</t>
  </si>
  <si>
    <t>68.23190177662937</t>
  </si>
  <si>
    <t>GATCCAGATGTAACTTGGGGGGGCTTTGTCTTCTTCTTTTGCCAATTCCACTAATTGTTTGGG</t>
  </si>
  <si>
    <t>C-10-G;T-21-G</t>
  </si>
  <si>
    <t>-2.439341954218029</t>
  </si>
  <si>
    <t>0.8966930968581347</t>
  </si>
  <si>
    <t>4.282414904856664</t>
  </si>
  <si>
    <t>GATCCAGATGTAACTTGGGGTAGCTTTGTCTTCTTCTTTTGCCAATTCCACTAATTGTTTGGG</t>
  </si>
  <si>
    <t>C-10-G;G-22-A</t>
  </si>
  <si>
    <t>-0.4003425686485249</t>
  </si>
  <si>
    <t>0.12607946004591586</t>
  </si>
  <si>
    <t>32.9014413272934</t>
  </si>
  <si>
    <t>GATCCAGATGTAACTTGGGGTCGCTTTGTCTTCTTCTTTTGCCAATTCCACTAATTGTTTGGG</t>
  </si>
  <si>
    <t>C-10-G;G-22-C</t>
  </si>
  <si>
    <t>0.6447768727344405</t>
  </si>
  <si>
    <t>0.11780231606328752</t>
  </si>
  <si>
    <t>93.56308433285825</t>
  </si>
  <si>
    <t>GATCCAGATGTAACTTGGGGTGACTTTGTCTTCTTCTTTTGCCAATTCCACTAATTGTTTGGG</t>
  </si>
  <si>
    <t>C-10-G;G-23-A</t>
  </si>
  <si>
    <t>0.5563694363578705</t>
  </si>
  <si>
    <t>0.060724358465539904</t>
  </si>
  <si>
    <t>85.64650952427597</t>
  </si>
  <si>
    <t>GATCCAGATGTAACTTGGGGTGCCTTTGTCTTCTTCTTTTGCCAATTCCACTAATTGTTTGGG</t>
  </si>
  <si>
    <t>C-10-G;G-23-C</t>
  </si>
  <si>
    <t>0.1646684106282087</t>
  </si>
  <si>
    <t>0.106594683963905</t>
  </si>
  <si>
    <t>57.88900356755918</t>
  </si>
  <si>
    <t>GATCCAGATGTAACTTGGGGTGGATTTGTCTTCTTCTTTTGCCAATTCCACTAATTGTTTGGG</t>
  </si>
  <si>
    <t>C-10-G;C-24-A</t>
  </si>
  <si>
    <t>0.1573411579839088</t>
  </si>
  <si>
    <t>0.07627524476381532</t>
  </si>
  <si>
    <t>57.466386415226054</t>
  </si>
  <si>
    <t>GATCCAGATGTAACTTGGGGTGGCATTGTCTTCTTCTTTTGCCAATTCCACTAATTGTTTGGG</t>
  </si>
  <si>
    <t>C-10-G;T-25-A</t>
  </si>
  <si>
    <t>0.06338737045696197</t>
  </si>
  <si>
    <t>0.09174151329903132</t>
  </si>
  <si>
    <t>52.31307842291536</t>
  </si>
  <si>
    <t>GATCCAGATGTAACTTGGGGTGGCCTTGTCTTCTTCTTTTGCCAATTCCACTAATTGTTTGGG</t>
  </si>
  <si>
    <t>C-10-G;T-25-C</t>
  </si>
  <si>
    <t>0.23948280342268974</t>
  </si>
  <si>
    <t>0.08758006196972531</t>
  </si>
  <si>
    <t>62.38605907921946</t>
  </si>
  <si>
    <t>GATCCAGATGTAACTTGGGGTGGCGTTGTCTTCTTCTTTTGCCAATTCCACTAATTGTTTGGG</t>
  </si>
  <si>
    <t>C-10-G;T-25-G</t>
  </si>
  <si>
    <t>0.6319973201879941</t>
  </si>
  <si>
    <t>0.07381953502462865</t>
  </si>
  <si>
    <t>92.37499775714456</t>
  </si>
  <si>
    <t>GATCCAGATGTAACTTGGGGTGGCTATGTCTTCTTCTTTTGCCAATTCCACTAATTGTTTGGG</t>
  </si>
  <si>
    <t>C-10-G;T-26-A</t>
  </si>
  <si>
    <t>0.12364225540581822</t>
  </si>
  <si>
    <t>0.09068990176059961</t>
  </si>
  <si>
    <t>55.5620986697431</t>
  </si>
  <si>
    <t>GATCCAGATGTAACTTGGGGTGGCTCTGTCTTCTTCTTTTGCCAATTCCACTAATTGTTTGGG</t>
  </si>
  <si>
    <t>C-10-G;T-26-C</t>
  </si>
  <si>
    <t>0.31923974097181934</t>
  </si>
  <si>
    <t>0.10377537357913527</t>
  </si>
  <si>
    <t>67.56558635068413</t>
  </si>
  <si>
    <t>GATCCAGATGTAACTTGGGGTGGCTGTGTCTTCTTCTTTTGCCAATTCCACTAATTGTTTGGG</t>
  </si>
  <si>
    <t>C-10-G;T-26-G</t>
  </si>
  <si>
    <t>0.7414611441447917</t>
  </si>
  <si>
    <t>0.0891395488731532</t>
  </si>
  <si>
    <t>GATCCAGATGTAACTTGGGGTGGCTTAGTCTTCTTCTTTTGCCAATTCCACTAATTGTTTGGG</t>
  </si>
  <si>
    <t>C-10-G;T-27-A</t>
  </si>
  <si>
    <t>-0.24298456659641166</t>
  </si>
  <si>
    <t>0.11593118296792747</t>
  </si>
  <si>
    <t>38.50832563612835</t>
  </si>
  <si>
    <t>GATCCAGATGTAACTTGGGGTGGCTTCGTCTTCTTCTTTTGCCAATTCCACTAATTGTTTGGG</t>
  </si>
  <si>
    <t>C-10-G;T-27-C</t>
  </si>
  <si>
    <t>0.25602238796696625</t>
  </si>
  <si>
    <t>0.08973804883617145</t>
  </si>
  <si>
    <t>63.42647891585899</t>
  </si>
  <si>
    <t>GATCCAGATGTAACTTGGGGTGGCTTGGTCTTCTTCTTTTGCCAATTCCACTAATTGTTTGGG</t>
  </si>
  <si>
    <t>C-10-G;T-27-G</t>
  </si>
  <si>
    <t>0.07825648453280293</t>
  </si>
  <si>
    <t>0.08586336098084008</t>
  </si>
  <si>
    <t>53.09673928675338</t>
  </si>
  <si>
    <t>GATCCAGATGTAACTTGGGGTGGCTTTATCTTCTTCTTTTGCCAATTCCACTAATTGTTTGGG</t>
  </si>
  <si>
    <t>C-10-G;G-28-A</t>
  </si>
  <si>
    <t>-0.05190843198474401</t>
  </si>
  <si>
    <t>0.10417763234991817</t>
  </si>
  <si>
    <t>46.61631573006985</t>
  </si>
  <si>
    <t>GATCCAGATGTAACTTGGGGTGGCTTTCTCTTCTTCTTTTGCCAATTCCACTAATTGTTTGGG</t>
  </si>
  <si>
    <t>C-10-G;G-28-C</t>
  </si>
  <si>
    <t>0.18603009966017658</t>
  </si>
  <si>
    <t>0.148075407195687</t>
  </si>
  <si>
    <t>59.13891301893736</t>
  </si>
  <si>
    <t>GATCCAGATGTAACTTGGGGTGGCTTTGACTTCTTCTTTTGCCAATTCCACTAATTGTTTGGG</t>
  </si>
  <si>
    <t>C-10-G;T-29-A</t>
  </si>
  <si>
    <t>0.43302961079986924</t>
  </si>
  <si>
    <t>0.09219600454944264</t>
  </si>
  <si>
    <t>75.70836418843128</t>
  </si>
  <si>
    <t>GATCCAGATGTAACTTGGGGTGGCTTTGCCTTCTTCTTTTGCCAATTCCACTAATTGTTTGGG</t>
  </si>
  <si>
    <t>C-10-G;T-29-C</t>
  </si>
  <si>
    <t>-0.19778086196319983</t>
  </si>
  <si>
    <t>0.09062069958201648</t>
  </si>
  <si>
    <t>40.28898767143276</t>
  </si>
  <si>
    <t>GATCCAGATGTAACTTGGGGTGGCTTTGGCTTCTTCTTTTGCCAATTCCACTAATTGTTTGGG</t>
  </si>
  <si>
    <t>C-10-G;T-29-G</t>
  </si>
  <si>
    <t>-2.3404649156475834</t>
  </si>
  <si>
    <t>0.2789987651971086</t>
  </si>
  <si>
    <t>4.727488642679064</t>
  </si>
  <si>
    <t>GATCCAGATGTAACTTGGGGTGGCTTTGTATTCTTCTTTTGCCAATTCCACTAATTGTTTGGG</t>
  </si>
  <si>
    <t>C-10-G;C-30-A</t>
  </si>
  <si>
    <t>-0.27189639272614163</t>
  </si>
  <si>
    <t>0.10042122733877541</t>
  </si>
  <si>
    <t>37.41092006216498</t>
  </si>
  <si>
    <t>GATCCAGATGTAACTTGGGGTGGCTTTGTCATCTTCTTTTGCCAATTCCACTAATTGTTTGGG</t>
  </si>
  <si>
    <t>C-10-G;T-31-A</t>
  </si>
  <si>
    <t>0.5140187596871346</t>
  </si>
  <si>
    <t>0.0852810540591769</t>
  </si>
  <si>
    <t>82.09505592507199</t>
  </si>
  <si>
    <t>GATCCAGATGTAACTTGGGGTGGCTTTGTCCTCTTCTTTTGCCAATTCCACTAATTGTTTGGG</t>
  </si>
  <si>
    <t>C-10-G;T-31-C</t>
  </si>
  <si>
    <t>0.4210177993703166</t>
  </si>
  <si>
    <t>0.09005180148928509</t>
  </si>
  <si>
    <t>74.80440952940674</t>
  </si>
  <si>
    <t>GATCCAGATGTAACTTGGGGTGGCTTTGTCGTCTTCTTTTGCCAATTCCACTAATTGTTTGGG</t>
  </si>
  <si>
    <t>C-10-G;T-31-G</t>
  </si>
  <si>
    <t>0.31291316936267694</t>
  </si>
  <si>
    <t>0.08074137857721336</t>
  </si>
  <si>
    <t>67.13947715675599</t>
  </si>
  <si>
    <t>GATCCAGATGTAACTTGGGGTGGCTTTGTCTACTTCTTTTGCCAATTCCACTAATTGTTTGGG</t>
  </si>
  <si>
    <t>C-10-G;T-32-A</t>
  </si>
  <si>
    <t>-0.22987463606404338</t>
  </si>
  <si>
    <t>0.11959785433878363</t>
  </si>
  <si>
    <t>39.01649083719122</t>
  </si>
  <si>
    <t>GATCCAGATGTAACTTGGGGTGGCTTTGTCTCCTTCTTTTGCCAATTCCACTAATTGTTTGGG</t>
  </si>
  <si>
    <t>C-10-G;T-32-C</t>
  </si>
  <si>
    <t>0.03282871776706145</t>
  </si>
  <si>
    <t>0.10284031231020183</t>
  </si>
  <si>
    <t>50.73864010485713</t>
  </si>
  <si>
    <t>GATCCAGATGTAACTTGGGGTGGCTTTGTCTGCTTCTTTTGCCAATTCCACTAATTGTTTGGG</t>
  </si>
  <si>
    <t>C-10-G;T-32-G</t>
  </si>
  <si>
    <t>0.4302478664422501</t>
  </si>
  <si>
    <t>0.08920974706195252</t>
  </si>
  <si>
    <t>75.49805552161496</t>
  </si>
  <si>
    <t>GATCCAGATGTAACTTGGGGTGGCTTTGTCTTATTCTTTTGCCAATTCCACTAATTGTTTGGG</t>
  </si>
  <si>
    <t>C-10-G;C-33-A</t>
  </si>
  <si>
    <t>-1.04896519696084</t>
  </si>
  <si>
    <t>0.18047630955231483</t>
  </si>
  <si>
    <t>17.19973261122633</t>
  </si>
  <si>
    <t>GATCCAGATGTAACTTGGGGTGGCTTTGTCTTCATCTTTTGCCAATTCCACTAATTGTTTGGG</t>
  </si>
  <si>
    <t>C-10-G;T-34-A</t>
  </si>
  <si>
    <t>0.34084450280588063</t>
  </si>
  <si>
    <t>0.0880204824131833</t>
  </si>
  <si>
    <t>69.04120757754562</t>
  </si>
  <si>
    <t>GATCCAGATGTAACTTGGGGTGGCTTTGTCTTCCTCTTTTGCCAATTCCACTAATTGTTTGGG</t>
  </si>
  <si>
    <t>C-10-G;T-34-C</t>
  </si>
  <si>
    <t>-0.06145122844130277</t>
  </si>
  <si>
    <t>0.09701569913236964</t>
  </si>
  <si>
    <t>46.17358153843337</t>
  </si>
  <si>
    <t>GATCCAGATGTAACTTGGGGTGGCTTTGTCTTCGTCTTTTGCCAATTCCACTAATTGTTTGGG</t>
  </si>
  <si>
    <t>C-10-G;T-34-G</t>
  </si>
  <si>
    <t>0.4782961729602282</t>
  </si>
  <si>
    <t>0.06788993456193337</t>
  </si>
  <si>
    <t>79.21417085568217</t>
  </si>
  <si>
    <t>GATCCAGATGTAACTTGGGGTGGCTTTGTCTTCTACTTTTGCCAATTCCACTAATTGTTTGGG</t>
  </si>
  <si>
    <t>C-10-G;T-35-A</t>
  </si>
  <si>
    <t>0.10426792416529157</t>
  </si>
  <si>
    <t>0.10042925408973091</t>
  </si>
  <si>
    <t>54.495981170844445</t>
  </si>
  <si>
    <t>GATCCAGATGTAACTTGGGGTGGCTTTGTCTTCTCCTTTTGCCAATTCCACTAATTGTTTGGG</t>
  </si>
  <si>
    <t>C-10-G;T-35-C</t>
  </si>
  <si>
    <t>-0.07654453087544422</t>
  </si>
  <si>
    <t>0.09739384625312357</t>
  </si>
  <si>
    <t>45.48190269754122</t>
  </si>
  <si>
    <t>GATCCAGATGTAACTTGGGGTGGCTTTGTCTTCTGCTTTTGCCAATTCCACTAATTGTTTGGG</t>
  </si>
  <si>
    <t>C-10-G;T-35-G</t>
  </si>
  <si>
    <t>0.0876967660874999</t>
  </si>
  <si>
    <t>0.08183580984824619</t>
  </si>
  <si>
    <t>53.60036087989618</t>
  </si>
  <si>
    <t>GATCCAGATGTAACTTGGGGTGGCTTTGTCTTCTTATTTTGCCAATTCCACTAATTGTTTGGG</t>
  </si>
  <si>
    <t>C-10-G;C-36-A</t>
  </si>
  <si>
    <t>-0.10071831653608276</t>
  </si>
  <si>
    <t>0.10080542519110876</t>
  </si>
  <si>
    <t>44.395615664366574</t>
  </si>
  <si>
    <t>GATCCAGATGTAACTTGGGGTGGCTTTGTCTTCTTCATTTGCCAATTCCACTAATTGTTTGGG</t>
  </si>
  <si>
    <t>C-10-G;T-37-A</t>
  </si>
  <si>
    <t>0.16423934501574272</t>
  </si>
  <si>
    <t>0.0962453526826131</t>
  </si>
  <si>
    <t>57.86417071463102</t>
  </si>
  <si>
    <t>GATCCAGATGTAACTTGGGGTGGCTTTGTCTTCTTCCTTTGCCAATTCCACTAATTGTTTGGG</t>
  </si>
  <si>
    <t>C-10-G;T-37-C</t>
  </si>
  <si>
    <t>0.21852489604865794</t>
  </si>
  <si>
    <t>0.09450683574422167</t>
  </si>
  <si>
    <t>61.092183651437956</t>
  </si>
  <si>
    <t>GATCCAGATGTAACTTGGGGTGGCTTTGTCTTCTTCGTTTGCCAATTCCACTAATTGTTTGGG</t>
  </si>
  <si>
    <t>C-10-G;T-37-G</t>
  </si>
  <si>
    <t>0.11940407341958123</t>
  </si>
  <si>
    <t>0.08152933439666032</t>
  </si>
  <si>
    <t>55.327114688217655</t>
  </si>
  <si>
    <t>GATCCAGATGTAACTTGGGGTGGCTTTGTCTTCTTCTATTGCCAATTCCACTAATTGTTTGGG</t>
  </si>
  <si>
    <t>C-10-G;T-38-A</t>
  </si>
  <si>
    <t>-0.042918980974743545</t>
  </si>
  <si>
    <t>0.11127784208626479</t>
  </si>
  <si>
    <t>47.037260010873965</t>
  </si>
  <si>
    <t>GATCCAGATGTAACTTGGGGTGGCTTTGTCTTCTTCTCTTGCCAATTCCACTAATTGTTTGGG</t>
  </si>
  <si>
    <t>C-10-G;T-38-C</t>
  </si>
  <si>
    <t>0.43161647649469104</t>
  </si>
  <si>
    <t>0.0934724714185408</t>
  </si>
  <si>
    <t>75.60145365906722</t>
  </si>
  <si>
    <t>GATCCAGATGTAACTTGGGGTGGCTTTGTCTTCTTCTGTTGCCAATTCCACTAATTGTTTGGG</t>
  </si>
  <si>
    <t>C-10-G;T-38-G</t>
  </si>
  <si>
    <t>-0.09484306414113716</t>
  </si>
  <si>
    <t>0.08062514384514154</t>
  </si>
  <si>
    <t>44.65721885148554</t>
  </si>
  <si>
    <t>GATCCAGATGTAACTTGGGGTGGCTTTGTCTTCTTCTTATGCCAATTCCACTAATTGTTTGGG</t>
  </si>
  <si>
    <t>C-10-G;T-39-A</t>
  </si>
  <si>
    <t>-0.18233273338421757</t>
  </si>
  <si>
    <t>0.09748219321269141</t>
  </si>
  <si>
    <t>40.916209360403975</t>
  </si>
  <si>
    <t>GATCCAGATGTAACTTGGGGTGGCTTTGTCTTCTTCTTCTGCCAATTCCACTAATTGTTTGGG</t>
  </si>
  <si>
    <t>C-10-G;T-39-C</t>
  </si>
  <si>
    <t>0.5738861333788123</t>
  </si>
  <si>
    <t>0.08003340632815005</t>
  </si>
  <si>
    <t>87.15997020025108</t>
  </si>
  <si>
    <t>GATCCAGATGTAACTTGGGGTGGCTTTGTCTTCTTCTTGTGCCAATTCCACTAATTGTTTGGG</t>
  </si>
  <si>
    <t>C-10-G;T-39-G</t>
  </si>
  <si>
    <t>0.09636521097819203</t>
  </si>
  <si>
    <t>0.09340315611005914</t>
  </si>
  <si>
    <t>54.06701230329088</t>
  </si>
  <si>
    <t>GATCCAGATGTAACTTGGGGTGGCTTTGTCTTCTTCTTTAGCCAATTCCACTAATTGTTTGGG</t>
  </si>
  <si>
    <t>C-10-G;T-40-A</t>
  </si>
  <si>
    <t>-0.44464511474018126</t>
  </si>
  <si>
    <t>0.11918290259057569</t>
  </si>
  <si>
    <t>31.475640212099037</t>
  </si>
  <si>
    <t>GATCCAGATGTAACTTGGGGTGGCTTTGTCTTCTTCTTTCGCCAATTCCACTAATTGTTTGGG</t>
  </si>
  <si>
    <t>C-10-G;T-40-C</t>
  </si>
  <si>
    <t>0.3430246419869525</t>
  </si>
  <si>
    <t>0.08768021651108036</t>
  </si>
  <si>
    <t>69.19189121526183</t>
  </si>
  <si>
    <t>GATCCAGATGTAACTTGGGGTGGCTTTGTCTTCTTCTTTGGCCAATTCCACTAATTGTTTGGG</t>
  </si>
  <si>
    <t>C-10-G;T-40-G</t>
  </si>
  <si>
    <t>0.16559548082457987</t>
  </si>
  <si>
    <t>0.08726238606042726</t>
  </si>
  <si>
    <t>57.9426956217704</t>
  </si>
  <si>
    <t>GATCCAGATGTAACTTGGGGTGGCTTTGTCTTCTTCTTTTACCAATTCCACTAATTGTTTGGG</t>
  </si>
  <si>
    <t>C-10-G;G-41-A</t>
  </si>
  <si>
    <t>0.34715309442416664</t>
  </si>
  <si>
    <t>0.08031244679156366</t>
  </si>
  <si>
    <t>69.47813711691278</t>
  </si>
  <si>
    <t>GATCCAGATGTAACTTGGGGTGGCTTTGTCTTCTTCTTTTCCCAATTCCACTAATTGTTTGGG</t>
  </si>
  <si>
    <t>C-10-G;G-41-C</t>
  </si>
  <si>
    <t>-0.1063759125760643</t>
  </si>
  <si>
    <t>0.14910295328681766</t>
  </si>
  <si>
    <t>44.145152383102335</t>
  </si>
  <si>
    <t>GATCCAGATGTAACTTGGGGTGGCTTTGTCTTCTTCTTTTGACAATTCCACTAATTGTTTGGG</t>
  </si>
  <si>
    <t>C-10-G;C-42-A</t>
  </si>
  <si>
    <t>-0.18602503956284178</t>
  </si>
  <si>
    <t>0.09875273924696543</t>
  </si>
  <si>
    <t>40.76541275271885</t>
  </si>
  <si>
    <t>GATCCAGATGTAACTTGGGGTGGCTTTGTCTTCTTCTTTTGCAAATTCCACTAATTGTTTGGG</t>
  </si>
  <si>
    <t>C-10-G;C-43-A</t>
  </si>
  <si>
    <t>-0.08095955794972753</t>
  </si>
  <si>
    <t>0.09962090584441353</t>
  </si>
  <si>
    <t>45.281541491277835</t>
  </si>
  <si>
    <t>GATCCAGATGTAACTTGGGGTGGCTTTGTCTTCTTCTTTTGCCAAATCCACTAATTGTTTGGG</t>
  </si>
  <si>
    <t>C-10-G;T-46-A</t>
  </si>
  <si>
    <t>0.776848813280779</t>
  </si>
  <si>
    <t>0.09279615945743465</t>
  </si>
  <si>
    <t>GATCCAGATGTAACTTGGGGTGGCTTTGTCTTCTTCTTTTGCCAACTCCACTAATTGTTTGGG</t>
  </si>
  <si>
    <t>C-10-G;T-46-C</t>
  </si>
  <si>
    <t>0.11588017542530502</t>
  </si>
  <si>
    <t>0.11053036213863607</t>
  </si>
  <si>
    <t>55.132490698682965</t>
  </si>
  <si>
    <t>GATCCAGATGTAACTTGGGGTGGCTTTGTCTTCTTCTTTTGCCAAGTCCACTAATTGTTTGGG</t>
  </si>
  <si>
    <t>C-10-G;T-46-G</t>
  </si>
  <si>
    <t>0.10396637893119928</t>
  </si>
  <si>
    <t>0.08263196375504794</t>
  </si>
  <si>
    <t>54.4795506448431</t>
  </si>
  <si>
    <t>GATCCAGATGTAACTTGGGGTGGCTTTGTCTTCTTCTTTTGCCAATACCACTAATTGTTTGGG</t>
  </si>
  <si>
    <t>C-10-G;T-47-A</t>
  </si>
  <si>
    <t>-0.16307420399703793</t>
  </si>
  <si>
    <t>0.10015279128649175</t>
  </si>
  <si>
    <t>41.711832051654</t>
  </si>
  <si>
    <t>GATCCAGATGTAACTTGGGGTGGCTTTGTCTTCTTCTTTTGCCAATCCCACTAATTGTTTGGG</t>
  </si>
  <si>
    <t>C-10-G;T-47-C</t>
  </si>
  <si>
    <t>-0.9260823483452939</t>
  </si>
  <si>
    <t>0.20501860068128963</t>
  </si>
  <si>
    <t>19.4486310869747</t>
  </si>
  <si>
    <t>GATCCAGATGTAACTTGGGGTGGCTTTGTCTTCTTCTTTTGCCAATGCCACTAATTGTTTGGG</t>
  </si>
  <si>
    <t>C-10-G;T-47-G</t>
  </si>
  <si>
    <t>-0.3439889527378197</t>
  </si>
  <si>
    <t>0.11999040589807396</t>
  </si>
  <si>
    <t>34.808794906990435</t>
  </si>
  <si>
    <t>GATCCAGATGTAACTTGGGGTGGCTTTGTCTTCTTCTTTTGCCAATTACACTAATTGTTTGGG</t>
  </si>
  <si>
    <t>C-10-G;C-48-A</t>
  </si>
  <si>
    <t>-0.40625879860643876</t>
  </si>
  <si>
    <t>0.12377366723450563</t>
  </si>
  <si>
    <t>32.70736350505609</t>
  </si>
  <si>
    <t>GATCCAGATGTAACTTGGGGTGGCTTTGTCTTCTTCTTTTGCCAATTCAACTAATTGTTTGGG</t>
  </si>
  <si>
    <t>C-10-G;C-49-A</t>
  </si>
  <si>
    <t>0.5424577289822085</t>
  </si>
  <si>
    <t>0.07277482167801015</t>
  </si>
  <si>
    <t>84.46326987112073</t>
  </si>
  <si>
    <t>GATCCAGATGTAACTTGGGGTGGCTTTGTCTTCTTCTTTTGCCAATTCCAATAATTGTTTGGG</t>
  </si>
  <si>
    <t>C-10-G;C-51-A</t>
  </si>
  <si>
    <t>-0.09099524734423461</t>
  </si>
  <si>
    <t>0.12047165416255559</t>
  </si>
  <si>
    <t>44.82938266327163</t>
  </si>
  <si>
    <t>GATCCAGATGTAACTTGGGGTGGCTTTGTCTTCTTCTTTTGCCAATTCCACAAATTGTTTGGG</t>
  </si>
  <si>
    <t>C-10-G;T-52-A</t>
  </si>
  <si>
    <t>0.5090837805984344</t>
  </si>
  <si>
    <t>0.09268226411917514</t>
  </si>
  <si>
    <t>81.69091657062876</t>
  </si>
  <si>
    <t>GATCCAGATGTAACTTGGGGTGGCTTTGTCTTCTTCTTTTGCCAATTCCACCAATTGTTTGGG</t>
  </si>
  <si>
    <t>C-10-G;T-52-C</t>
  </si>
  <si>
    <t>0.223968564547043</t>
  </si>
  <si>
    <t>0.08650772987386196</t>
  </si>
  <si>
    <t>61.42565608026017</t>
  </si>
  <si>
    <t>GATCCAGATGTAACTTGGGGTGGCTTTGTCTTCTTCTTTTGCCAATTCCACGAATTGTTTGGG</t>
  </si>
  <si>
    <t>C-10-G;T-52-G</t>
  </si>
  <si>
    <t>0.41234659624897885</t>
  </si>
  <si>
    <t>0.08260118759719429</t>
  </si>
  <si>
    <t>74.15856945196172</t>
  </si>
  <si>
    <t>GATCCAGATGTAACTTGGGGTGGCTTTGTCTTCTTCTTTTGCCAATTCCACTAAATGTTTGGG</t>
  </si>
  <si>
    <t>C-10-G;T-55-A</t>
  </si>
  <si>
    <t>0.11224367861587276</t>
  </si>
  <si>
    <t>0.11413370488553531</t>
  </si>
  <si>
    <t>54.932365669715374</t>
  </si>
  <si>
    <t>GATCCAGATGTAACTTGGGGTGGCTTTGTCTTCTTCTTTTGCCAATTCCACTAACTGTTTGGG</t>
  </si>
  <si>
    <t>C-10-G;T-55-C</t>
  </si>
  <si>
    <t>0.4190346231846558</t>
  </si>
  <si>
    <t>0.09086964415810982</t>
  </si>
  <si>
    <t>74.65620621106487</t>
  </si>
  <si>
    <t>GATCCAGATGTAACTTGGGGTGGCTTTGTCTTCTTCTTTTGCCAATTCCACTAAGTGTTTGGG</t>
  </si>
  <si>
    <t>C-10-G;T-55-G</t>
  </si>
  <si>
    <t>0.21340197709816477</t>
  </si>
  <si>
    <t>0.10212827622984462</t>
  </si>
  <si>
    <t>60.78001363964089</t>
  </si>
  <si>
    <t>GATCCAGATGTAACTTGGGGTGGCTTTGTCTTCTTCTTTTGCCAATTCCACTAATAGTTTGGG</t>
  </si>
  <si>
    <t>C-10-G;T-56-A</t>
  </si>
  <si>
    <t>-0.1497015918623533</t>
  </si>
  <si>
    <t>0.11840893476136592</t>
  </si>
  <si>
    <t>42.273374479440605</t>
  </si>
  <si>
    <t>GATCCAGATGTAACTTGGGGTGGCTTTGTCTTCTTCTTTTGCCAATTCCACTAATCGTTTGGG</t>
  </si>
  <si>
    <t>C-10-G;T-56-C</t>
  </si>
  <si>
    <t>0.5863305775665929</t>
  </si>
  <si>
    <t>0.0981698926086572</t>
  </si>
  <si>
    <t>88.25140464703918</t>
  </si>
  <si>
    <t>GATCCAGATGTAACTTGGGGTGGCTTTGTCTTCTTCTTTTGCCAATTCCACTAATGGTTTGGG</t>
  </si>
  <si>
    <t>C-10-G;T-56-G</t>
  </si>
  <si>
    <t>-0.047327492311746516</t>
  </si>
  <si>
    <t>0.12050276578396606</t>
  </si>
  <si>
    <t>46.83035212982809</t>
  </si>
  <si>
    <t>GATCCAGATGTAACTTGGGGTGGCTTTGTCTTCTTCTTTTGCCAATTCCACTAATTATTTGGG</t>
  </si>
  <si>
    <t>C-10-G;G-57-A</t>
  </si>
  <si>
    <t>0.40196912691708286</t>
  </si>
  <si>
    <t>0.08260384010420872</t>
  </si>
  <si>
    <t>73.39297053215141</t>
  </si>
  <si>
    <t>GATCCAGATGTAACTTGGGGTGGCTTTGTCTTCTTCTTTTGCCAATTCCACTAATTCTTTGGG</t>
  </si>
  <si>
    <t>C-10-G;G-57-C</t>
  </si>
  <si>
    <t>-0.10780421687463212</t>
  </si>
  <si>
    <t>0.12202501985148535</t>
  </si>
  <si>
    <t>44.082144679990805</t>
  </si>
  <si>
    <t>GATCCAGATGTAACTTGGGGTGGCTTTGTCTTCTTCTTTTGCCAATTCCACTAATTGATTGGG</t>
  </si>
  <si>
    <t>C-10-G;T-58-A</t>
  </si>
  <si>
    <t>0.3573831132944331</t>
  </si>
  <si>
    <t>0.10880501944360522</t>
  </si>
  <si>
    <t>70.19254775741558</t>
  </si>
  <si>
    <t>GATCCAGATGTAACTTGGGGTGGCTTTGTCTTCTTCTTTTGCCAATTCCACTAATTGCTTGGG</t>
  </si>
  <si>
    <t>C-10-G;T-58-C</t>
  </si>
  <si>
    <t>0.21763216656763928</t>
  </si>
  <si>
    <t>0.0985059060699595</t>
  </si>
  <si>
    <t>61.03766919498423</t>
  </si>
  <si>
    <t>GATCCAGATGTAACTTGGGGTGGCTTTGTCTTCTTCTTTTGCCAATTCCACTAATTGGTTGGG</t>
  </si>
  <si>
    <t>C-10-G;T-58-G</t>
  </si>
  <si>
    <t>-0.17084085300246857</t>
  </si>
  <si>
    <t>0.12921867973850695</t>
  </si>
  <si>
    <t>41.389125688421046</t>
  </si>
  <si>
    <t>GATCCAGATGTAACTTGGGGTGGCTTTGTCTTCTTCTTTTGCCAATTCCACTAATTGTATGGG</t>
  </si>
  <si>
    <t>C-10-G;T-59-A</t>
  </si>
  <si>
    <t>0.14387009363757342</t>
  </si>
  <si>
    <t>0.09680131691335857</t>
  </si>
  <si>
    <t>56.69744389145425</t>
  </si>
  <si>
    <t>GATCCAGATGTAACTTGGGGTGGCTTTGTCTTCTTCTTTTGCCAATTCCACTAATTGTCTGGG</t>
  </si>
  <si>
    <t>C-10-G;T-59-C</t>
  </si>
  <si>
    <t>0.08840513816919315</t>
  </si>
  <si>
    <t>0.0962431798297743</t>
  </si>
  <si>
    <t>53.63834333037767</t>
  </si>
  <si>
    <t>GATCCAGATGTAACTTGGGGTGGCTTTGTCTTCTTCTTTTGCCAATTCCACTAATTGTGTGGG</t>
  </si>
  <si>
    <t>C-10-G;T-59-G</t>
  </si>
  <si>
    <t>-0.26494362208923705</t>
  </si>
  <si>
    <t>0.13152535334424778</t>
  </si>
  <si>
    <t>37.6719359489893</t>
  </si>
  <si>
    <t>GATCCAGATGTAACTTGGGGTGGCTTTGTCTTCTTCTTTTGCCAATTCCACTAATTGTTAGGG</t>
  </si>
  <si>
    <t>C-10-G;T-60-A</t>
  </si>
  <si>
    <t>-0.8751846700648077</t>
  </si>
  <si>
    <t>0.131024122858461</t>
  </si>
  <si>
    <t>20.464145702135518</t>
  </si>
  <si>
    <t>GATCCAGATGTAACTTGGGGTGGCTTTGTCTTCTTCTTTTGCCAATTCCACTAATTGTTCGGG</t>
  </si>
  <si>
    <t>C-10-G;T-60-C</t>
  </si>
  <si>
    <t>0.13974608693525692</t>
  </si>
  <si>
    <t>0.09089906848611223</t>
  </si>
  <si>
    <t>56.46410472968341</t>
  </si>
  <si>
    <t>GATCCAGATGTAACTTGGGGTGGCTTTGTCTTCTTCTTTTGCCAATTCCACTAATTGTTGGGG</t>
  </si>
  <si>
    <t>C-10-G;T-60-G</t>
  </si>
  <si>
    <t>-0.29484332695057913</t>
  </si>
  <si>
    <t>0.10628570582889547</t>
  </si>
  <si>
    <t>36.56222881174479</t>
  </si>
  <si>
    <t>GATCCAGATGTAACTTGGGGTGGCTTTGTCTTCTTCTTTTGCCAATTCCACTAATTGTTTAGG</t>
  </si>
  <si>
    <t>C-10-G;G-61-A</t>
  </si>
  <si>
    <t>-0.261506658061303</t>
  </si>
  <si>
    <t>0.08286171998737846</t>
  </si>
  <si>
    <t>37.80163579688879</t>
  </si>
  <si>
    <t>GATCCAGATGTAACTTGGGGTGGCTTTGTCTTCTTCTTTTGCCAATTCCACTAATTGTTTCGG</t>
  </si>
  <si>
    <t>C-10-G;G-61-C</t>
  </si>
  <si>
    <t>0.3304459620915018</t>
  </si>
  <si>
    <t>0.10324345460907142</t>
  </si>
  <si>
    <t>68.32699956570234</t>
  </si>
  <si>
    <t>GATCCAGATGTAACTTGGGGTGGCTTTGTCTTCTTCTTTTGCCAATTCCACTAATTGTTTGAG</t>
  </si>
  <si>
    <t>C-10-G;G-62-A</t>
  </si>
  <si>
    <t>0.6923064383416743</t>
  </si>
  <si>
    <t>0.06105214290759993</t>
  </si>
  <si>
    <t>98.11747381065265</t>
  </si>
  <si>
    <t>GATCCAGATGTAACTTGGGGTGGCTTTGTCTTCTTCTTTTGCCAATTCCACTAATTGTTTGCG</t>
  </si>
  <si>
    <t>C-10-G;G-62-C</t>
  </si>
  <si>
    <t>0.29335500759037</t>
  </si>
  <si>
    <t>0.09517777843523181</t>
  </si>
  <si>
    <t>65.83911024570257</t>
  </si>
  <si>
    <t>GATCCAGATGTAACTTGGGGTGGCTTTGTCTTCTTCTTTTGCCAATTCCACTAATTGTTTGGA</t>
  </si>
  <si>
    <t>C-10-G;G-63-A</t>
  </si>
  <si>
    <t>-2.9570832800934883</t>
  </si>
  <si>
    <t>0.4650491427151616</t>
  </si>
  <si>
    <t>2.551740702474713</t>
  </si>
  <si>
    <t>GATCCAGATGTAACTTGGGGTGGCTTTGTCTTCTTCTTTTGCCAATTCCACTAATTGTTTGGC</t>
  </si>
  <si>
    <t>C-10-G;G-63-C</t>
  </si>
  <si>
    <t>-2.8068247398417747</t>
  </si>
  <si>
    <t>1.16515735294077</t>
  </si>
  <si>
    <t>2.965466320005585</t>
  </si>
  <si>
    <t>GATCCAGATGTAACTTGGGGTGGCTTTGTCTTCTTCTTTTGCCAATTCCACTAATTGTTTGGG</t>
  </si>
  <si>
    <t>C-10-G</t>
  </si>
  <si>
    <t>0.1351499931901317</t>
  </si>
  <si>
    <t>0.01705954189003242</t>
  </si>
  <si>
    <t>56.205185874561494</t>
  </si>
  <si>
    <t>GATCCAGATGTAACTTGGGGTGGCTTTGTCTTCTTCTTTTGCCAATTCCACTAATTGTTTGGT</t>
  </si>
  <si>
    <t>C-10-G;G-63-T</t>
  </si>
  <si>
    <t>-2.1951269900866937</t>
  </si>
  <si>
    <t>0.6590159803317972</t>
  </si>
  <si>
    <t>5.467011069597831</t>
  </si>
  <si>
    <t>GATCCAGATGTAACTTGGGGTGGCTTTGTCTTCTTCTTTTGCCAATTCCACTAATTGTTTGTG</t>
  </si>
  <si>
    <t>C-10-G;G-62-T</t>
  </si>
  <si>
    <t>-0.06935778255956358</t>
  </si>
  <si>
    <t>0.09341265970892317</t>
  </si>
  <si>
    <t>45.80994705934955</t>
  </si>
  <si>
    <t>GATCCAGATGTAACTTGGGGTGGCTTTGTCTTCTTCTTTTGCCAATTCCACTAATTGTTTTGG</t>
  </si>
  <si>
    <t>C-10-G;G-61-T</t>
  </si>
  <si>
    <t>0.12475648359333591</t>
  </si>
  <si>
    <t>0.09301410238258842</t>
  </si>
  <si>
    <t>55.624042029348644</t>
  </si>
  <si>
    <t>GATCCAGATGTAACTTGGGGTGGCTTTGTCTTCTTCTTTTGCCAATTCCACTAATTTTTTGGG</t>
  </si>
  <si>
    <t>C-10-G;G-57-T</t>
  </si>
  <si>
    <t>0.7549891824729213</t>
  </si>
  <si>
    <t>0.08073555845498452</t>
  </si>
  <si>
    <t>GATCCAGATGTAACTTGGGGTGGCTTTGTCTTCTTCTTTTGCCAATTCCACTACTTGTTTGGG</t>
  </si>
  <si>
    <t>C-10-G;A-54-C</t>
  </si>
  <si>
    <t>0.254323347246535</t>
  </si>
  <si>
    <t>0.08861387496277816</t>
  </si>
  <si>
    <t>63.31880624145843</t>
  </si>
  <si>
    <t>GATCCAGATGTAACTTGGGGTGGCTTTGTCTTCTTCTTTTGCCAATTCCACTAGTTGTTTGGG</t>
  </si>
  <si>
    <t>C-10-G;A-54-G</t>
  </si>
  <si>
    <t>0.23987203395542128</t>
  </si>
  <si>
    <t>0.09987142454865092</t>
  </si>
  <si>
    <t>62.41034636459977</t>
  </si>
  <si>
    <t>GATCCAGATGTAACTTGGGGTGGCTTTGTCTTCTTCTTTTGCCAATTCCACTATTTGTTTGGG</t>
  </si>
  <si>
    <t>C-10-G;A-54-T</t>
  </si>
  <si>
    <t>0.43355815228572125</t>
  </si>
  <si>
    <t>0.09608327604954216</t>
  </si>
  <si>
    <t>75.74838977639092</t>
  </si>
  <si>
    <t>GATCCAGATGTAACTTGGGGTGGCTTTGTCTTCTTCTTTTGCCAATTCCACTCATTGTTTGGG</t>
  </si>
  <si>
    <t>C-10-G;A-53-C</t>
  </si>
  <si>
    <t>0.4870765220240074</t>
  </si>
  <si>
    <t>0.0853784724194583</t>
  </si>
  <si>
    <t>79.91276137276938</t>
  </si>
  <si>
    <t>GATCCAGATGTAACTTGGGGTGGCTTTGTCTTCTTCTTTTGCCAATTCCACTGATTGTTTGGG</t>
  </si>
  <si>
    <t>C-10-G;A-53-G</t>
  </si>
  <si>
    <t>0.18640367992095153</t>
  </si>
  <si>
    <t>0.08719294714110071</t>
  </si>
  <si>
    <t>59.161010276777596</t>
  </si>
  <si>
    <t>GATCCAGATGTAACTTGGGGTGGCTTTGTCTTCTTCTTTTGCCAATTCCACTTATTGTTTGGG</t>
  </si>
  <si>
    <t>C-10-G;A-53-T</t>
  </si>
  <si>
    <t>-0.011736544517039676</t>
  </si>
  <si>
    <t>0.09177315318857159</t>
  </si>
  <si>
    <t>48.52710414922515</t>
  </si>
  <si>
    <t>GATCCAGATGTAACTTGGGGTGGCTTTGTCTTCTTCTTTTGCCAATTCCAGTAATTGTTTGGG</t>
  </si>
  <si>
    <t>C-10-G;C-51-G</t>
  </si>
  <si>
    <t>0.26773657636402165</t>
  </si>
  <si>
    <t>0.09205683813429974</t>
  </si>
  <si>
    <t>64.17383744236824</t>
  </si>
  <si>
    <t>GATCCAGATGTAACTTGGGGTGGCTTTGTCTTCTTCTTTTGCCAATTCCATTAATTGTTTGGG</t>
  </si>
  <si>
    <t>C-10-G;C-51-T</t>
  </si>
  <si>
    <t>0.0027249219786689705</t>
  </si>
  <si>
    <t>0.12443271287249155</t>
  </si>
  <si>
    <t>49.233976123494465</t>
  </si>
  <si>
    <t>GATCCAGATGTAACTTGGGGTGGCTTTGTCTTCTTCTTTTGCCAATTCCCCTAATTGTTTGGG</t>
  </si>
  <si>
    <t>C-10-G;A-50-C</t>
  </si>
  <si>
    <t>-1.3287076920234313</t>
  </si>
  <si>
    <t>0.2461346859247376</t>
  </si>
  <si>
    <t>13.002626074306884</t>
  </si>
  <si>
    <t>GATCCAGATGTAACTTGGGGTGGCTTTGTCTTCTTCTTTTGCCAATTCCGCTAATTGTTTGGG</t>
  </si>
  <si>
    <t>C-10-G;A-50-G</t>
  </si>
  <si>
    <t>0.20364301300074938</t>
  </si>
  <si>
    <t>0.0852657390534127</t>
  </si>
  <si>
    <t>60.18974854124385</t>
  </si>
  <si>
    <t>GATCCAGATGTAACTTGGGGTGGCTTTGTCTTCTTCTTTTGCCAATTCCTCTAATTGTTTGGG</t>
  </si>
  <si>
    <t>C-10-G;A-50-T</t>
  </si>
  <si>
    <t>-0.3279588701480154</t>
  </si>
  <si>
    <t>0.11728834510220794</t>
  </si>
  <si>
    <t>35.37127905308449</t>
  </si>
  <si>
    <t>GATCCAGATGTAACTTGGGGTGGCTTTGTCTTCTTCTTTTGCCAATTCGACTAATTGTTTGGG</t>
  </si>
  <si>
    <t>C-10-G;C-49-G</t>
  </si>
  <si>
    <t>0.4093923802097844</t>
  </si>
  <si>
    <t>0.08613893323492758</t>
  </si>
  <si>
    <t>73.93981230367937</t>
  </si>
  <si>
    <t>GATCCAGATGTAACTTGGGGTGGCTTTGTCTTCTTCTTTTGCCAATTCTACTAATTGTTTGGG</t>
  </si>
  <si>
    <t>C-10-G;C-49-T</t>
  </si>
  <si>
    <t>0.4662852993347819</t>
  </si>
  <si>
    <t>0.08714612525916257</t>
  </si>
  <si>
    <t>78.26843041408783</t>
  </si>
  <si>
    <t>GATCCAGATGTAACTTGGGGTGGCTTTGTCTTCTTCTTTTGCCAATTGCACTAATTGTTTGGG</t>
  </si>
  <si>
    <t>C-10-G;C-48-G</t>
  </si>
  <si>
    <t>-0.0905675677979687</t>
  </si>
  <si>
    <t>0.09432922148444131</t>
  </si>
  <si>
    <t>44.84855937375956</t>
  </si>
  <si>
    <t>GATCCAGATGTAACTTGGGGTGGCTTTGTCTTCTTCTTTTGCCAATTTCACTAATTGTTTGGG</t>
  </si>
  <si>
    <t>C-10-G;C-48-T</t>
  </si>
  <si>
    <t>-0.4150420735908862</t>
  </si>
  <si>
    <t>0.1315903083851345</t>
  </si>
  <si>
    <t>32.42134367156872</t>
  </si>
  <si>
    <t>GATCCAGATGTAACTTGGGGTGGCTTTGTCTTCTTCTTTTGCCACTTCCACTAATTGTTTGGG</t>
  </si>
  <si>
    <t>C-10-G;A-45-C</t>
  </si>
  <si>
    <t>-1.4610292754559844</t>
  </si>
  <si>
    <t>0.2641740166617456</t>
  </si>
  <si>
    <t>11.391070503977906</t>
  </si>
  <si>
    <t>GATCCAGATGTAACTTGGGGTGGCTTTGTCTTCTTCTTTTGCCAGTTCCACTAATTGTTTGGG</t>
  </si>
  <si>
    <t>C-10-G;A-45-G</t>
  </si>
  <si>
    <t>0.3318083237403751</t>
  </si>
  <si>
    <t>0.08536185939125883</t>
  </si>
  <si>
    <t>68.42014908675344</t>
  </si>
  <si>
    <t>GATCCAGATGTAACTTGGGGTGGCTTTGTCTTCTTCTTTTGCCATTTCCACTAATTGTTTGGG</t>
  </si>
  <si>
    <t>C-10-G;A-45-T</t>
  </si>
  <si>
    <t>-0.03517214565624935</t>
  </si>
  <si>
    <t>0.11524260329611247</t>
  </si>
  <si>
    <t>47.40306500409863</t>
  </si>
  <si>
    <t>GATCCAGATGTAACTTGGGGTGGCTTTGTCTTCTTCTTTTGCCCATTCCACTAATTGTTTGGG</t>
  </si>
  <si>
    <t>C-10-G;A-44-C</t>
  </si>
  <si>
    <t>-0.11102928518894496</t>
  </si>
  <si>
    <t>0.12429293324141025</t>
  </si>
  <si>
    <t>43.940205756345335</t>
  </si>
  <si>
    <t>GATCCAGATGTAACTTGGGGTGGCTTTGTCTTCTTCTTTTGCCGATTCCACTAATTGTTTGGG</t>
  </si>
  <si>
    <t>C-10-G;A-44-G</t>
  </si>
  <si>
    <t>0.31862179132394886</t>
  </si>
  <si>
    <t>0.09076834209587817</t>
  </si>
  <si>
    <t>67.52384711809081</t>
  </si>
  <si>
    <t>GATCCAGATGTAACTTGGGGTGGCTTTGTCTTCTTCTTTTGCCTATTCCACTAATTGTTTGGG</t>
  </si>
  <si>
    <t>C-10-G;A-44-T</t>
  </si>
  <si>
    <t>0.036739517117678644</t>
  </si>
  <si>
    <t>0.10109403664355068</t>
  </si>
  <si>
    <t>50.93745725923129</t>
  </si>
  <si>
    <t>GATCCAGATGTAACTTGGGGTGGCTTTGTCTTCTTCTTTTGCGAATTCCACTAATTGTTTGGG</t>
  </si>
  <si>
    <t>C-10-G;C-43-G</t>
  </si>
  <si>
    <t>0.5205372558256728</t>
  </si>
  <si>
    <t>0.08067111283981383</t>
  </si>
  <si>
    <t>82.63194016799311</t>
  </si>
  <si>
    <t>GATCCAGATGTAACTTGGGGTGGCTTTGTCTTCTTCTTTTGCTAATTCCACTAATTGTTTGGG</t>
  </si>
  <si>
    <t>C-10-G;C-43-T</t>
  </si>
  <si>
    <t>-0.2700680626468878</t>
  </si>
  <si>
    <t>0.11432930313294438</t>
  </si>
  <si>
    <t>37.479382139173346</t>
  </si>
  <si>
    <t>GATCCAGATGTAACTTGGGGTGGCTTTGTCTTCTTCTTTTGGCAATTCCACTAATTGTTTGGG</t>
  </si>
  <si>
    <t>C-10-G;C-42-G</t>
  </si>
  <si>
    <t>0.11874316225915729</t>
  </si>
  <si>
    <t>0.08128427558453304</t>
  </si>
  <si>
    <t>55.29056046152493</t>
  </si>
  <si>
    <t>GATCCAGATGTAACTTGGGGTGGCTTTGTCTTCTTCTTTTGTCAATTCCACTAATTGTTTGGG</t>
  </si>
  <si>
    <t>C-10-G;C-42-T</t>
  </si>
  <si>
    <t>0.213497243492777</t>
  </si>
  <si>
    <t>0.0857567584094277</t>
  </si>
  <si>
    <t>60.78580420822373</t>
  </si>
  <si>
    <t>GATCCAGATGTAACTTGGGGTGGCTTTGTCTTCTTCTTTTTCCAATTCCACTAATTGTTTGGG</t>
  </si>
  <si>
    <t>C-10-G;G-41-T</t>
  </si>
  <si>
    <t>-0.14493846864043788</t>
  </si>
  <si>
    <t>0.11548543031843583</t>
  </si>
  <si>
    <t>42.475208068631325</t>
  </si>
  <si>
    <t>GATCCAGATGTAACTTGGGGTGGCTTTGTCTTCTTGTTTTGCCAATTCCACTAATTGTTTGGG</t>
  </si>
  <si>
    <t>C-10-G;C-36-G</t>
  </si>
  <si>
    <t>0.1116257274589969</t>
  </si>
  <si>
    <t>0.08515582129313422</t>
  </si>
  <si>
    <t>54.898430636976094</t>
  </si>
  <si>
    <t>GATCCAGATGTAACTTGGGGTGGCTTTGTCTTCTTTTTTTGCCAATTCCACTAATTGTTTGGG</t>
  </si>
  <si>
    <t>C-10-G;C-36-T</t>
  </si>
  <si>
    <t>-0.4016367608125784</t>
  </si>
  <si>
    <t>0.12695091862401198</t>
  </si>
  <si>
    <t>32.85888808171953</t>
  </si>
  <si>
    <t>GATCCAGATGTAACTTGGGGTGGCTTTGTCTTGTTCTTTTGCCAATTCCACTAATTGTTTGGG</t>
  </si>
  <si>
    <t>C-10-G;C-33-G</t>
  </si>
  <si>
    <t>-0.42635684982520056</t>
  </si>
  <si>
    <t>0.11038987217708868</t>
  </si>
  <si>
    <t>32.0565709750627</t>
  </si>
  <si>
    <t>GATCCAGATGTAACTTGGGGTGGCTTTGTCTTTTTCTTTTGCCAATTCCACTAATTGTTTGGG</t>
  </si>
  <si>
    <t>C-10-G;C-33-T</t>
  </si>
  <si>
    <t>-1.9785961160868388</t>
  </si>
  <si>
    <t>0.32861109845386965</t>
  </si>
  <si>
    <t>6.788723444815719</t>
  </si>
  <si>
    <t>GATCCAGATGTAACTTGGGGTGGCTTTGTGTTCTTCTTTTGCCAATTCCACTAATTGTTTGGG</t>
  </si>
  <si>
    <t>C-10-G;C-30-G</t>
  </si>
  <si>
    <t>-0.12610688467120806</t>
  </si>
  <si>
    <t>0.09469841350165903</t>
  </si>
  <si>
    <t>43.28266247667132</t>
  </si>
  <si>
    <t>GATCCAGATGTAACTTGGGGTGGCTTTGTTTTCTTCTTTTGCCAATTCCACTAATTGTTTGGG</t>
  </si>
  <si>
    <t>C-10-G;C-30-T</t>
  </si>
  <si>
    <t>-0.4316418231611207</t>
  </si>
  <si>
    <t>0.11698773748395898</t>
  </si>
  <si>
    <t>31.887599749722312</t>
  </si>
  <si>
    <t>GATCCAGATGTAACTTGGGGTGGCTTTTTCTTCTTCTTTTGCCAATTCCACTAATTGTTTGGG</t>
  </si>
  <si>
    <t>C-10-G;G-28-T</t>
  </si>
  <si>
    <t>-0.20528500802879138</t>
  </si>
  <si>
    <t>0.14558658104291758</t>
  </si>
  <si>
    <t>39.987784771837184</t>
  </si>
  <si>
    <t>GATCCAGATGTAACTTGGGGTGGGTTTGTCTTCTTCTTTTGCCAATTCCACTAATTGTTTGGG</t>
  </si>
  <si>
    <t>C-10-G;C-24-G</t>
  </si>
  <si>
    <t>-2.047282930705805</t>
  </si>
  <si>
    <t>0.8534312796441325</t>
  </si>
  <si>
    <t>6.338081398353506</t>
  </si>
  <si>
    <t>GATCCAGATGTAACTTGGGGTGGTTTTGTCTTCTTCTTTTGCCAATTCCACTAATTGTTTGGG</t>
  </si>
  <si>
    <t>C-10-G;C-24-T</t>
  </si>
  <si>
    <t>-0.10480935178369356</t>
  </si>
  <si>
    <t>0.09947790720499455</t>
  </si>
  <si>
    <t>44.21436264488606</t>
  </si>
  <si>
    <t>GATCCAGATGTAACTTGGGGTGTCTTTGTCTTCTTCTTTTGCCAATTCCACTAATTGTTTGGG</t>
  </si>
  <si>
    <t>C-10-G;G-23-T</t>
  </si>
  <si>
    <t>0.6349293079162475</t>
  </si>
  <si>
    <t>0.07955000182209458</t>
  </si>
  <si>
    <t>92.64623755853992</t>
  </si>
  <si>
    <t>GATCCAGATGTAACTTGGGGTTGCTTTGTCTTCTTCTTTTGCCAATTCCACTAATTGTTTGGG</t>
  </si>
  <si>
    <t>C-10-G;G-22-T</t>
  </si>
  <si>
    <t>0.31564875306567697</t>
  </si>
  <si>
    <t>0.09754217227593315</t>
  </si>
  <si>
    <t>67.32339426191771</t>
  </si>
  <si>
    <t>GATCCAGATGTAACTTGGGTTGGCTTTGTCTTCTTCTTTTGCCAATTCCACTAATTGTTTGGG</t>
  </si>
  <si>
    <t>C-10-G;G-20-T</t>
  </si>
  <si>
    <t>-0.5257120919302467</t>
  </si>
  <si>
    <t>0.1409589968213108</t>
  </si>
  <si>
    <t>29.024692780309994</t>
  </si>
  <si>
    <t>GATCCAGATGTAACTTGGTGTGGCTTTGTCTTCTTCTTTTGCCAATTCCACTAATTGTTTGGG</t>
  </si>
  <si>
    <t>C-10-G;G-19-T</t>
  </si>
  <si>
    <t>0.37666387372436055</t>
  </si>
  <si>
    <t>0.08081531080708745</t>
  </si>
  <si>
    <t>71.55904467209861</t>
  </si>
  <si>
    <t>GATCCAGATGTAACTTGTGGTGGCTTTGTCTTCTTCTTTTGCCAATTCCACTAATTGTTTGGG</t>
  </si>
  <si>
    <t>C-10-G;G-18-T</t>
  </si>
  <si>
    <t>0.4686172526586513</t>
  </si>
  <si>
    <t>0.09003003153507645</t>
  </si>
  <si>
    <t>78.45116171817413</t>
  </si>
  <si>
    <t>GATCCAGATGTAACTTTGGGTGGCTTTGTCTTCTTCTTTTGCCAATTCCACTAATTGTTTGGG</t>
  </si>
  <si>
    <t>C-10-G;G-17-T</t>
  </si>
  <si>
    <t>0.15048065909034747</t>
  </si>
  <si>
    <t>0.1190722802140402</t>
  </si>
  <si>
    <t>57.07348761672158</t>
  </si>
  <si>
    <t>GATCCAGATGTAAGTTGGGGTGGCTTTGTCTTCTTCTTTTGCCAATTCCACTAATTGTTTGGG</t>
  </si>
  <si>
    <t>C-10-G;C-14-G</t>
  </si>
  <si>
    <t>-0.09963935006453875</t>
  </si>
  <si>
    <t>0.14769696760444598</t>
  </si>
  <si>
    <t>44.443542896440604</t>
  </si>
  <si>
    <t>GATCCAGATGTAATTTGGGGTGGCTTTGTCTTCTTCTTTTGCCAATTCCACTAATTGTTTGGG</t>
  </si>
  <si>
    <t>C-10-G;C-14-T</t>
  </si>
  <si>
    <t>-0.16012767556643825</t>
  </si>
  <si>
    <t>0.09735105840218083</t>
  </si>
  <si>
    <t>41.834918400346254</t>
  </si>
  <si>
    <t>GATCCAGATGTACCTTGGGGTGGCTTTGTCTTCTTCTTTTGCCAATTCCACTAATTGTTTGGG</t>
  </si>
  <si>
    <t>C-10-G;A-13-C</t>
  </si>
  <si>
    <t>0.6485316515705445</t>
  </si>
  <si>
    <t>0.09250002558748378</t>
  </si>
  <si>
    <t>93.91505339122197</t>
  </si>
  <si>
    <t>GATCCAGATGTAGCTTGGGGTGGCTTTGTCTTCTTCTTTTGCCAATTCCACTAATTGTTTGGG</t>
  </si>
  <si>
    <t>C-10-G;A-13-G</t>
  </si>
  <si>
    <t>0.007151342598961871</t>
  </si>
  <si>
    <t>0.12699946900387368</t>
  </si>
  <si>
    <t>49.4523894486317</t>
  </si>
  <si>
    <t>GATCCAGATGTATCTTGGGGTGGCTTTGTCTTCTTCTTTTGCCAATTCCACTAATTGTTTGGG</t>
  </si>
  <si>
    <t>C-10-G;A-13-T</t>
  </si>
  <si>
    <t>0.5519503189213011</t>
  </si>
  <si>
    <t>0.08947305490443369</t>
  </si>
  <si>
    <t>85.26886258831182</t>
  </si>
  <si>
    <t>GATCCAGATGTCACTTGGGGTGGCTTTGTCTTCTTCTTTTGCCAATTCCACTAATTGTTTGGG</t>
  </si>
  <si>
    <t>C-10-G;A-12-C</t>
  </si>
  <si>
    <t>0.5124355987819882</t>
  </si>
  <si>
    <t>0.08110226029677359</t>
  </si>
  <si>
    <t>81.965189069215</t>
  </si>
  <si>
    <t>GATCCAGATGTGACTTGGGGTGGCTTTGTCTTCTTCTTTTGCCAATTCCACTAATTGTTTGGG</t>
  </si>
  <si>
    <t>C-10-G;A-12-G</t>
  </si>
  <si>
    <t>0.7420636002180264</t>
  </si>
  <si>
    <t>0.07352783302903787</t>
  </si>
  <si>
    <t>GATCCAGATGTTACTTGGGGTGGCTTTGTCTTCTTCTTTTGCCAATTCCACTAATTGTTTGGG</t>
  </si>
  <si>
    <t>C-10-G;A-12-T</t>
  </si>
  <si>
    <t>0.4313236496872478</t>
  </si>
  <si>
    <t>0.09541813392643292</t>
  </si>
  <si>
    <t>75.57931876775712</t>
  </si>
  <si>
    <t>GATCCAGATTAAACTTGGGGTGGCTTTGTCTTCTTCTTTTGCCAATTCCACTAATTGTTTGGG</t>
  </si>
  <si>
    <t>C-10-T;T-11-A</t>
  </si>
  <si>
    <t>-0.4212559976227495</t>
  </si>
  <si>
    <t>0.15110023156907598</t>
  </si>
  <si>
    <t>32.220504550749546</t>
  </si>
  <si>
    <t>GATCCAGATTCAACTTGGGGTGGCTTTGTCTTCTTCTTTTGCCAATTCCACTAATTGTTTGGG</t>
  </si>
  <si>
    <t>C-10-T;T-11-C</t>
  </si>
  <si>
    <t>0.48809274563626737</t>
  </si>
  <si>
    <t>0.08185302059150854</t>
  </si>
  <si>
    <t>79.99401188514953</t>
  </si>
  <si>
    <t>GATCCAGATTGAACTTGGGGTGGCTTTGTCTTCTTCTTTTGCCAATTCCACTAATTGTTTGGG</t>
  </si>
  <si>
    <t>C-10-T;T-11-G</t>
  </si>
  <si>
    <t>0.2508459285349078</t>
  </si>
  <si>
    <t>0.0902578957775934</t>
  </si>
  <si>
    <t>63.09900263591867</t>
  </si>
  <si>
    <t>GATCCAGATTTAAATTGGGGTGGCTTTGTCTTCTTCTTTTGCCAATTCCACTAATTGTTTGGG</t>
  </si>
  <si>
    <t>C-10-T;C-14-A</t>
  </si>
  <si>
    <t>-0.2702488876549195</t>
  </si>
  <si>
    <t>0.12640613939037684</t>
  </si>
  <si>
    <t>37.47260554230456</t>
  </si>
  <si>
    <t>GATCCAGATTTAACATGGGGTGGCTTTGTCTTCTTCTTTTGCCAATTCCACTAATTGTTTGGG</t>
  </si>
  <si>
    <t>C-10-T;T-15-A</t>
  </si>
  <si>
    <t>-0.15717273862841544</t>
  </si>
  <si>
    <t>0.11167023457000945</t>
  </si>
  <si>
    <t>41.95872077004096</t>
  </si>
  <si>
    <t>GATCCAGATTTAACCTGGGGTGGCTTTGTCTTCTTCTTTTGCCAATTCCACTAATTGTTTGGG</t>
  </si>
  <si>
    <t>C-10-T;T-15-C</t>
  </si>
  <si>
    <t>0.7152250435515544</t>
  </si>
  <si>
    <t>0.07949878748080183</t>
  </si>
  <si>
    <t>GATCCAGATTTAACGTGGGGTGGCTTTGTCTTCTTCTTTTGCCAATTCCACTAATTGTTTGGG</t>
  </si>
  <si>
    <t>C-10-T;T-15-G</t>
  </si>
  <si>
    <t>-0.3495366484443104</t>
  </si>
  <si>
    <t>0.09833702269936823</t>
  </si>
  <si>
    <t>34.61622096964211</t>
  </si>
  <si>
    <t>GATCCAGATTTAACTAGGGGTGGCTTTGTCTTCTTCTTTTGCCAATTCCACTAATTGTTTGGG</t>
  </si>
  <si>
    <t>C-10-T;T-16-A</t>
  </si>
  <si>
    <t>-0.7909240897149592</t>
  </si>
  <si>
    <t>0.1890696632905119</t>
  </si>
  <si>
    <t>22.26319674856032</t>
  </si>
  <si>
    <t>GATCCAGATTTAACTCGGGGTGGCTTTGTCTTCTTCTTTTGCCAATTCCACTAATTGTTTGGG</t>
  </si>
  <si>
    <t>C-10-T;T-16-C</t>
  </si>
  <si>
    <t>0.2599048500298369</t>
  </si>
  <si>
    <t>0.09015610788814912</t>
  </si>
  <si>
    <t>63.673208463161565</t>
  </si>
  <si>
    <t>GATCCAGATTTAACTGGGGGTGGCTTTGTCTTCTTCTTTTGCCAATTCCACTAATTGTTTGGG</t>
  </si>
  <si>
    <t>C-10-T;T-16-G</t>
  </si>
  <si>
    <t>-0.5209660520586044</t>
  </si>
  <si>
    <t>0.13572474994761036</t>
  </si>
  <si>
    <t>29.1627725363354</t>
  </si>
  <si>
    <t>GATCCAGATTTAACTTAGGGTGGCTTTGTCTTCTTCTTTTGCCAATTCCACTAATTGTTTGGG</t>
  </si>
  <si>
    <t>C-10-T;G-17-A</t>
  </si>
  <si>
    <t>-1.9490428626168803</t>
  </si>
  <si>
    <t>0.24089960891203788</t>
  </si>
  <si>
    <t>6.992346349119807</t>
  </si>
  <si>
    <t>GATCCAGATTTAACTTCGGGTGGCTTTGTCTTCTTCTTTTGCCAATTCCACTAATTGTTTGGG</t>
  </si>
  <si>
    <t>C-10-T;G-17-C</t>
  </si>
  <si>
    <t>0.48398159377103656</t>
  </si>
  <si>
    <t>0.07687875216089665</t>
  </si>
  <si>
    <t>79.6658194407178</t>
  </si>
  <si>
    <t>GATCCAGATTTAACTTGAGGTGGCTTTGTCTTCTTCTTTTGCCAATTCCACTAATTGTTTGGG</t>
  </si>
  <si>
    <t>C-10-T;G-18-A</t>
  </si>
  <si>
    <t>0.27611109688368174</t>
  </si>
  <si>
    <t>0.07584996336234547</t>
  </si>
  <si>
    <t>64.71351919470612</t>
  </si>
  <si>
    <t>GATCCAGATTTAACTTGCGGTGGCTTTGTCTTCTTCTTTTGCCAATTCCACTAATTGTTTGGG</t>
  </si>
  <si>
    <t>C-10-T;G-18-C</t>
  </si>
  <si>
    <t>0.7767913977284809</t>
  </si>
  <si>
    <t>0.07695134116318536</t>
  </si>
  <si>
    <t>GATCCAGATTTAACTTGGAGTGGCTTTGTCTTCTTCTTTTGCCAATTCCACTAATTGTTTGGG</t>
  </si>
  <si>
    <t>C-10-T;G-19-A</t>
  </si>
  <si>
    <t>0.77145923017709</t>
  </si>
  <si>
    <t>0.06622082354642257</t>
  </si>
  <si>
    <t>GATCCAGATTTAACTTGGCGTGGCTTTGTCTTCTTCTTTTGCCAATTCCACTAATTGTTTGGG</t>
  </si>
  <si>
    <t>C-10-T;G-19-C</t>
  </si>
  <si>
    <t>0.9502645152413938</t>
  </si>
  <si>
    <t>0.07409463521684395</t>
  </si>
  <si>
    <t>GATCCAGATTTAACTTGGGATGGCTTTGTCTTCTTCTTTTGCCAATTCCACTAATTGTTTGGG</t>
  </si>
  <si>
    <t>C-10-T;G-20-A</t>
  </si>
  <si>
    <t>0.43782794856168095</t>
  </si>
  <si>
    <t>0.06239952864547174</t>
  </si>
  <si>
    <t>76.07251144328522</t>
  </si>
  <si>
    <t>GATCCAGATTTAACTTGGGCTGGCTTTGTCTTCTTCTTTTGCCAATTCCACTAATTGTTTGGG</t>
  </si>
  <si>
    <t>C-10-T;G-20-C</t>
  </si>
  <si>
    <t>0.3986568187451426</t>
  </si>
  <si>
    <t>0.09066047386573185</t>
  </si>
  <si>
    <t>73.15027256322206</t>
  </si>
  <si>
    <t>GATCCAGATTTAACTTGGGGAGGCTTTGTCTTCTTCTTTTGCCAATTCCACTAATTGTTTGGG</t>
  </si>
  <si>
    <t>C-10-T;T-21-A</t>
  </si>
  <si>
    <t>0.4581777527758787</t>
  </si>
  <si>
    <t>0.0840644611331683</t>
  </si>
  <si>
    <t>77.63643091499058</t>
  </si>
  <si>
    <t>GATCCAGATTTAACTTGGGGCGGCTTTGTCTTCTTCTTTTGCCAATTCCACTAATTGTTTGGG</t>
  </si>
  <si>
    <t>C-10-T;T-21-C</t>
  </si>
  <si>
    <t>0.5118948587717826</t>
  </si>
  <si>
    <t>0.08738121916868541</t>
  </si>
  <si>
    <t>81.92087919318229</t>
  </si>
  <si>
    <t>GATCCAGATTTAACTTGGGGGGGCTTTGTCTTCTTCTTTTGCCAATTCCACTAATTGTTTGGG</t>
  </si>
  <si>
    <t>C-10-T;T-21-G</t>
  </si>
  <si>
    <t>-2.7461562688076087</t>
  </si>
  <si>
    <t>0.8950715323147896</t>
  </si>
  <si>
    <t>3.1509461284995792</t>
  </si>
  <si>
    <t>GATCCAGATTTAACTTGGGGTAGCTTTGTCTTCTTCTTTTGCCAATTCCACTAATTGTTTGGG</t>
  </si>
  <si>
    <t>C-10-T;G-22-A</t>
  </si>
  <si>
    <t>-1.6611095715648925</t>
  </si>
  <si>
    <t>0.22059041469512675</t>
  </si>
  <si>
    <t>9.325470902995342</t>
  </si>
  <si>
    <t>GATCCAGATTTAACTTGGGGTCGCTTTGTCTTCTTCTTTTGCCAATTCCACTAATTGTTTGGG</t>
  </si>
  <si>
    <t>C-10-T;G-22-C</t>
  </si>
  <si>
    <t>0.49621653006689304</t>
  </si>
  <si>
    <t>0.09962229746933332</t>
  </si>
  <si>
    <t>80.64651279327794</t>
  </si>
  <si>
    <t>GATCCAGATTTAACTTGGGGTGACTTTGTCTTCTTCTTTTGCCAATTCCACTAATTGTTTGGG</t>
  </si>
  <si>
    <t>C-10-T;G-23-A</t>
  </si>
  <si>
    <t>0.716078116642816</t>
  </si>
  <si>
    <t>0.06877686569621619</t>
  </si>
  <si>
    <t>GATCCAGATTTAACTTGGGGTGCCTTTGTCTTCTTCTTTTGCCAATTCCACTAATTGTTTGGG</t>
  </si>
  <si>
    <t>C-10-T;G-23-C</t>
  </si>
  <si>
    <t>0.2706045196300251</t>
  </si>
  <si>
    <t>0.11139230928254716</t>
  </si>
  <si>
    <t>64.35814853786587</t>
  </si>
  <si>
    <t>GATCCAGATTTAACTTGGGGTGGATTTGTCTTCTTCTTTTGCCAATTCCACTAATTGTTTGGG</t>
  </si>
  <si>
    <t>C-10-T;C-24-A</t>
  </si>
  <si>
    <t>0.16652954765456812</t>
  </si>
  <si>
    <t>0.07785618732303966</t>
  </si>
  <si>
    <t>57.99684325660871</t>
  </si>
  <si>
    <t>GATCCAGATTTAACTTGGGGTGGCATTGTCTTCTTCTTTTGCCAATTCCACTAATTGTTTGGG</t>
  </si>
  <si>
    <t>C-10-T;T-25-A</t>
  </si>
  <si>
    <t>-0.059291733790677946</t>
  </si>
  <si>
    <t>0.09732816239444744</t>
  </si>
  <si>
    <t>46.27340088164305</t>
  </si>
  <si>
    <t>GATCCAGATTTAACTTGGGGTGGCCTTGTCTTCTTCTTTTGCCAATTCCACTAATTGTTTGGG</t>
  </si>
  <si>
    <t>C-10-T;T-25-C</t>
  </si>
  <si>
    <t>-0.09545787159291998</t>
  </si>
  <si>
    <t>0.09628090241440872</t>
  </si>
  <si>
    <t>44.62977169878131</t>
  </si>
  <si>
    <t>GATCCAGATTTAACTTGGGGTGGCGTTGTCTTCTTCTTTTGCCAATTCCACTAATTGTTTGGG</t>
  </si>
  <si>
    <t>C-10-T;T-25-G</t>
  </si>
  <si>
    <t>0.5474404471312634</t>
  </si>
  <si>
    <t>0.06915449554394226</t>
  </si>
  <si>
    <t>84.88517678755417</t>
  </si>
  <si>
    <t>GATCCAGATTTAACTTGGGGTGGCTATGTCTTCTTCTTTTGCCAATTCCACTAATTGTTTGGG</t>
  </si>
  <si>
    <t>C-10-T;T-26-A</t>
  </si>
  <si>
    <t>-0.50608914629019075</t>
  </si>
  <si>
    <t>0.11588120176615235</t>
  </si>
  <si>
    <t>29.599867604832063</t>
  </si>
  <si>
    <t>GATCCAGATTTAACTTGGGGTGGCTCTGTCTTCTTCTTTTGCCAATTCCACTAATTGTTTGGG</t>
  </si>
  <si>
    <t>C-10-T;T-26-C</t>
  </si>
  <si>
    <t>-0.2812344872118899</t>
  </si>
  <si>
    <t>0.12124793623526627</t>
  </si>
  <si>
    <t>37.06319940675979</t>
  </si>
  <si>
    <t>GATCCAGATTTAACTTGGGGTGGCTGTGTCTTCTTCTTTTGCCAATTCCACTAATTGTTTGGG</t>
  </si>
  <si>
    <t>C-10-T;T-26-G</t>
  </si>
  <si>
    <t>0.47693606060011906</t>
  </si>
  <si>
    <t>0.07036619253503754</t>
  </si>
  <si>
    <t>79.10650391896907</t>
  </si>
  <si>
    <t>GATCCAGATTTAACTTGGGGTGGCTTAGTCTTCTTCTTTTGCCAATTCCACTAATTGTTTGGG</t>
  </si>
  <si>
    <t>C-10-T;T-27-A</t>
  </si>
  <si>
    <t>-0.9508984717257568</t>
  </si>
  <si>
    <t>0.177187444369216</t>
  </si>
  <si>
    <t>18.97193084831264</t>
  </si>
  <si>
    <t>GATCCAGATTTAACTTGGGGTGGCTTCGTCTTCTTCTTTTGCCAATTCCACTAATTGTTTGGG</t>
  </si>
  <si>
    <t>C-10-T;T-27-C</t>
  </si>
  <si>
    <t>0.46609488746036587</t>
  </si>
  <si>
    <t>0.07036079331388452</t>
  </si>
  <si>
    <t>78.25352859433181</t>
  </si>
  <si>
    <t>GATCCAGATTTAACTTGGGGTGGCTTGGTCTTCTTCTTTTGCCAATTCCACTAATTGTTTGGG</t>
  </si>
  <si>
    <t>C-10-T;T-27-G</t>
  </si>
  <si>
    <t>0.1549846160958026</t>
  </si>
  <si>
    <t>0.08126714835409564</t>
  </si>
  <si>
    <t>57.33112390695977</t>
  </si>
  <si>
    <t>GATCCAGATTTAACTTGGGGTGGCTTTATCTTCTTCTTTTGCCAATTCCACTAATTGTTTGGG</t>
  </si>
  <si>
    <t>C-10-T;G-28-A</t>
  </si>
  <si>
    <t>-0.38336264722370406</t>
  </si>
  <si>
    <t>0.1137930518275591</t>
  </si>
  <si>
    <t>33.46487521005636</t>
  </si>
  <si>
    <t>GATCCAGATTTAACTTGGGGTGGCTTTCTCTTCTTCTTTTGCCAATTCCACTAATTGTTTGGG</t>
  </si>
  <si>
    <t>C-10-T;G-28-C</t>
  </si>
  <si>
    <t>-0.7177166817086587</t>
  </si>
  <si>
    <t>0.17877916041680836</t>
  </si>
  <si>
    <t>23.954168362873645</t>
  </si>
  <si>
    <t>GATCCAGATTTAACTTGGGGTGGCTTTGACTTCTTCTTTTGCCAATTCCACTAATTGTTTGGG</t>
  </si>
  <si>
    <t>C-10-T;T-29-A</t>
  </si>
  <si>
    <t>0.4766204359752365</t>
  </si>
  <si>
    <t>0.08287354387872903</t>
  </si>
  <si>
    <t>79.08153989818095</t>
  </si>
  <si>
    <t>GATCCAGATTTAACTTGGGGTGGCTTTGCCTTCTTCTTTTGCCAATTCCACTAATTGTTTGGG</t>
  </si>
  <si>
    <t>C-10-T;T-29-C</t>
  </si>
  <si>
    <t>-0.1551859032838956</t>
  </si>
  <si>
    <t>0.10878169232411833</t>
  </si>
  <si>
    <t>42.04216871068567</t>
  </si>
  <si>
    <t>GATCCAGATTTAACTTGGGGTGGCTTTGGCTTCTTCTTTTGCCAATTCCACTAATTGTTTGGG</t>
  </si>
  <si>
    <t>C-10-T;T-29-G</t>
  </si>
  <si>
    <t>-2.8708099803818894</t>
  </si>
  <si>
    <t>0.5563074384521595</t>
  </si>
  <si>
    <t>2.781663289649991</t>
  </si>
  <si>
    <t>GATCCAGATTTAACTTGGGGTGGCTTTGTATTCTTCTTTTGCCAATTCCACTAATTGTTTGGG</t>
  </si>
  <si>
    <t>C-10-T;C-30-A</t>
  </si>
  <si>
    <t>-1.3103705877749172</t>
  </si>
  <si>
    <t>0.19152122778387523</t>
  </si>
  <si>
    <t>13.243256070192803</t>
  </si>
  <si>
    <t>GATCCAGATTTAACTTGGGGTGGCTTTGTCATCTTCTTTTGCCAATTCCACTAATTGTTTGGG</t>
  </si>
  <si>
    <t>C-10-T;T-31-A</t>
  </si>
  <si>
    <t>0.024506353553556737</t>
  </si>
  <si>
    <t>0.10801892294914651</t>
  </si>
  <si>
    <t>50.31812692126211</t>
  </si>
  <si>
    <t>GATCCAGATTTAACTTGGGGTGGCTTTGTCCTCTTCTTTTGCCAATTCCACTAATTGTTTGGG</t>
  </si>
  <si>
    <t>C-10-T;T-31-C</t>
  </si>
  <si>
    <t>-0.07392849979906176</t>
  </si>
  <si>
    <t>0.09779384694179158</t>
  </si>
  <si>
    <t>45.60104053460858</t>
  </si>
  <si>
    <t>GATCCAGATTTAACTTGGGGTGGCTTTGTCGTCTTCTTTTGCCAATTCCACTAATTGTTTGGG</t>
  </si>
  <si>
    <t>C-10-T;T-31-G</t>
  </si>
  <si>
    <t>0.5742060749046611</t>
  </si>
  <si>
    <t>0.06981603730813919</t>
  </si>
  <si>
    <t>87.18786075554537</t>
  </si>
  <si>
    <t>GATCCAGATTTAACTTGGGGTGGCTTTGTCTACTTCTTTTGCCAATTCCACTAATTGTTTGGG</t>
  </si>
  <si>
    <t>C-10-T;T-32-A</t>
  </si>
  <si>
    <t>-0.07597805598323316</t>
  </si>
  <si>
    <t>0.11625081092375496</t>
  </si>
  <si>
    <t>45.507674352277874</t>
  </si>
  <si>
    <t>GATCCAGATTTAACTTGGGGTGGCTTTGTCTCCTTCTTTTGCCAATTCCACTAATTGTTTGGG</t>
  </si>
  <si>
    <t>C-10-T;T-32-C</t>
  </si>
  <si>
    <t>0.02377835147097354</t>
  </si>
  <si>
    <t>0.11586407355778608</t>
  </si>
  <si>
    <t>50.281508550813996</t>
  </si>
  <si>
    <t>GATCCAGATTTAACTTGGGGTGGCTTTGTCTGCTTCTTTTGCCAATTCCACTAATTGTTTGGG</t>
  </si>
  <si>
    <t>C-10-T;T-32-G</t>
  </si>
  <si>
    <t>-0.07034070382362037</t>
  </si>
  <si>
    <t>0.1097574340660186</t>
  </si>
  <si>
    <t>45.76494161030947</t>
  </si>
  <si>
    <t>GATCCAGATTTAACTTGGGGTGGCTTTGTCTTATTCTTTTGCCAATTCCACTAATTGTTTGGG</t>
  </si>
  <si>
    <t>C-10-T;C-33-A</t>
  </si>
  <si>
    <t>-1.7439081205996956</t>
  </si>
  <si>
    <t>0.37219125809639547</t>
  </si>
  <si>
    <t>8.584437012884349</t>
  </si>
  <si>
    <t>GATCCAGATTTAACTTGGGGTGGCTTTGTCTTCATCTTTTGCCAATTCCACTAATTGTTTGGG</t>
  </si>
  <si>
    <t>C-10-T;T-34-A</t>
  </si>
  <si>
    <t>0.2634529675877716</t>
  </si>
  <si>
    <t>0.08888510185797587</t>
  </si>
  <si>
    <t>63.89952976193424</t>
  </si>
  <si>
    <t>GATCCAGATTTAACTTGGGGTGGCTTTGTCTTCCTCTTTTGCCAATTCCACTAATTGTTTGGG</t>
  </si>
  <si>
    <t>C-10-T;T-34-C</t>
  </si>
  <si>
    <t>-0.8640766710115831</t>
  </si>
  <si>
    <t>0.13605800486319278</t>
  </si>
  <si>
    <t>20.692728612240362</t>
  </si>
  <si>
    <t>GATCCAGATTTAACTTGGGGTGGCTTTGTCTTCGTCTTTTGCCAATTCCACTAATTGTTTGGG</t>
  </si>
  <si>
    <t>C-10-T;T-34-G</t>
  </si>
  <si>
    <t>0.5829930513124663</t>
  </si>
  <si>
    <t>0.07400148728923703</t>
  </si>
  <si>
    <t>87.9573542404963</t>
  </si>
  <si>
    <t>GATCCAGATTTAACTTGGGGTGGCTTTGTCTTCTACTTTTGCCAATTCCACTAATTGTTTGGG</t>
  </si>
  <si>
    <t>C-10-T;T-35-A</t>
  </si>
  <si>
    <t>-0.14143525223356113</t>
  </si>
  <si>
    <t>0.09529528256614105</t>
  </si>
  <si>
    <t>42.62426885807847</t>
  </si>
  <si>
    <t>GATCCAGATTTAACTTGGGGTGGCTTTGTCTTCTCCTTTTGCCAATTCCACTAATTGTTTGGG</t>
  </si>
  <si>
    <t>C-10-T;T-35-C</t>
  </si>
  <si>
    <t>-0.15590489349859243</t>
  </si>
  <si>
    <t>0.10292582429478142</t>
  </si>
  <si>
    <t>42.01195166695915</t>
  </si>
  <si>
    <t>GATCCAGATTTAACTTGGGGTGGCTTTGTCTTCTGCTTTTGCCAATTCCACTAATTGTTTGGG</t>
  </si>
  <si>
    <t>C-10-T;T-35-G</t>
  </si>
  <si>
    <t>0.1628953181992469</t>
  </si>
  <si>
    <t>0.07601626936590093</t>
  </si>
  <si>
    <t>57.786451957222624</t>
  </si>
  <si>
    <t>GATCCAGATTTAACTTGGGGTGGCTTTGTCTTCTTATTTTGCCAATTCCACTAATTGTTTGGG</t>
  </si>
  <si>
    <t>C-10-T;C-36-A</t>
  </si>
  <si>
    <t>-1.0596282728637008</t>
  </si>
  <si>
    <t>0.15211487343575705</t>
  </si>
  <si>
    <t>17.017304905636948</t>
  </si>
  <si>
    <t>GATCCAGATTTAACTTGGGGTGGCTTTGTCTTCTTCATTTGCCAATTCCACTAATTGTTTGGG</t>
  </si>
  <si>
    <t>C-10-T;T-37-A</t>
  </si>
  <si>
    <t>0.38481232901352713</t>
  </si>
  <si>
    <t>0.07759084544401235</t>
  </si>
  <si>
    <t>72.14452247849911</t>
  </si>
  <si>
    <t>GATCCAGATTTAACTTGGGGTGGCTTTGTCTTCTTCCTTTGCCAATTCCACTAATTGTTTGGG</t>
  </si>
  <si>
    <t>C-10-T;T-37-C</t>
  </si>
  <si>
    <t>-0.19152329995026096</t>
  </si>
  <si>
    <t>0.09997896283563634</t>
  </si>
  <si>
    <t>40.541888957727174</t>
  </si>
  <si>
    <t>GATCCAGATTTAACTTGGGGTGGCTTTGTCTTCTTCGTTTGCCAATTCCACTAATTGTTTGGG</t>
  </si>
  <si>
    <t>C-10-T;T-37-G</t>
  </si>
  <si>
    <t>0.6079326255796489</t>
  </si>
  <si>
    <t>0.06729730655205508</t>
  </si>
  <si>
    <t>90.17855599413758</t>
  </si>
  <si>
    <t>GATCCAGATTTAACTTGGGGTGGCTTTGTCTTCTTCTATTGCCAATTCCACTAATTGTTTGGG</t>
  </si>
  <si>
    <t>C-10-T;T-38-A</t>
  </si>
  <si>
    <t>-0.3938910997245521</t>
  </si>
  <si>
    <t>0.1141457499110291</t>
  </si>
  <si>
    <t>33.11439013126327</t>
  </si>
  <si>
    <t>GATCCAGATTTAACTTGGGGTGGCTTTGTCTTCTTCTCTTGCCAATTCCACTAATTGTTTGGG</t>
  </si>
  <si>
    <t>C-10-T;T-38-C</t>
  </si>
  <si>
    <t>-0.07231461810041218</t>
  </si>
  <si>
    <t>0.09933291554371446</t>
  </si>
  <si>
    <t>45.67469463788471</t>
  </si>
  <si>
    <t>GATCCAGATTTAACTTGGGGTGGCTTTGTCTTCTTCTGTTGCCAATTCCACTAATTGTTTGGG</t>
  </si>
  <si>
    <t>C-10-T;T-38-G</t>
  </si>
  <si>
    <t>0.39157769769931783</t>
  </si>
  <si>
    <t>0.0715752501431753</t>
  </si>
  <si>
    <t>72.63426153641612</t>
  </si>
  <si>
    <t>GATCCAGATTTAACTTGGGGTGGCTTTGTCTTCTTCTTATGCCAATTCCACTAATTGTTTGGG</t>
  </si>
  <si>
    <t>C-10-T;T-39-A</t>
  </si>
  <si>
    <t>-0.15793768289428606</t>
  </si>
  <si>
    <t>0.0953024329632586</t>
  </si>
  <si>
    <t>41.9266369599124</t>
  </si>
  <si>
    <t>GATCCAGATTTAACTTGGGGTGGCTTTGTCTTCTTCTTCTGCCAATTCCACTAATTGTTTGGG</t>
  </si>
  <si>
    <t>C-10-T;T-39-C</t>
  </si>
  <si>
    <t>0.5898103024368956</t>
  </si>
  <si>
    <t>0.07659670263429086</t>
  </si>
  <si>
    <t>88.55903017031414</t>
  </si>
  <si>
    <t>GATCCAGATTTAACTTGGGGTGGCTTTGTCTTCTTCTTGTGCCAATTCCACTAATTGTTTGGG</t>
  </si>
  <si>
    <t>C-10-T;T-39-G</t>
  </si>
  <si>
    <t>0.1780067584793148</t>
  </si>
  <si>
    <t>0.07448523093620499</t>
  </si>
  <si>
    <t>58.666319766397486</t>
  </si>
  <si>
    <t>GATCCAGATTTAACTTGGGGTGGCTTTGTCTTCTTCTTTAGCCAATTCCACTAATTGTTTGGG</t>
  </si>
  <si>
    <t>C-10-T;T-40-A</t>
  </si>
  <si>
    <t>-2.607106033498225</t>
  </si>
  <si>
    <t>0.4907617031545906</t>
  </si>
  <si>
    <t>3.6210100320622756</t>
  </si>
  <si>
    <t>GATCCAGATTTAACTTGGGGTGGCTTTGTCTTCTTCTTTCGCCAATTCCACTAATTGTTTGGG</t>
  </si>
  <si>
    <t>C-10-T;T-40-C</t>
  </si>
  <si>
    <t>0.6191459827118252</t>
  </si>
  <si>
    <t>0.0881760989190421</t>
  </si>
  <si>
    <t>91.19545109684933</t>
  </si>
  <si>
    <t>GATCCAGATTTAACTTGGGGTGGCTTTGTCTTCTTCTTTGGCCAATTCCACTAATTGTTTGGG</t>
  </si>
  <si>
    <t>C-10-T;T-40-G</t>
  </si>
  <si>
    <t>0.20432003632684353</t>
  </si>
  <si>
    <t>0.08188783808428876</t>
  </si>
  <si>
    <t>60.23051220241571</t>
  </si>
  <si>
    <t>GATCCAGATTTAACTTGGGGTGGCTTTGTCTTCTTCTTTTACCAATTCCACTAATTGTTTGGG</t>
  </si>
  <si>
    <t>C-10-T;G-41-A</t>
  </si>
  <si>
    <t>-0.4019711740832762</t>
  </si>
  <si>
    <t>0.1112469891921272</t>
  </si>
  <si>
    <t>32.84790147062129</t>
  </si>
  <si>
    <t>GATCCAGATTTAACTTGGGGTGGCTTTGTCTTCTTCTTTTCCCAATTCCACTAATTGTTTGGG</t>
  </si>
  <si>
    <t>C-10-T;G-41-C</t>
  </si>
  <si>
    <t>-1.1334400897182033</t>
  </si>
  <si>
    <t>0.24101480032248623</t>
  </si>
  <si>
    <t>15.806463601512462</t>
  </si>
  <si>
    <t>GATCCAGATTTAACTTGGGGTGGCTTTGTCTTCTTCTTTTGACAATTCCACTAATTGTTTGGG</t>
  </si>
  <si>
    <t>C-10-T;C-42-A</t>
  </si>
  <si>
    <t>-0.9239210612119604</t>
  </si>
  <si>
    <t>0.13930786364020567</t>
  </si>
  <si>
    <t>19.490710619700234</t>
  </si>
  <si>
    <t>GATCCAGATTTAACTTGGGGTGGCTTTGTCTTCTTCTTTTGCAAATTCCACTAATTGTTTGGG</t>
  </si>
  <si>
    <t>C-10-T;C-43-A</t>
  </si>
  <si>
    <t>-0.5552162215540112</t>
  </si>
  <si>
    <t>0.12139915866875307</t>
  </si>
  <si>
    <t>28.1808540578875</t>
  </si>
  <si>
    <t>GATCCAGATTTAACTTGGGGTGGCTTTGTCTTCTTCTTTTGCCAAATCCACTAATTGTTTGGG</t>
  </si>
  <si>
    <t>C-10-T;T-46-A</t>
  </si>
  <si>
    <t>-0.060687833869544495</t>
  </si>
  <si>
    <t>0.1133552974496024</t>
  </si>
  <si>
    <t>46.20884365768118</t>
  </si>
  <si>
    <t>GATCCAGATTTAACTTGGGGTGGCTTTGTCTTCTTCTTTTGCCAACTCCACTAATTGTTTGGG</t>
  </si>
  <si>
    <t>C-10-T;T-46-C</t>
  </si>
  <si>
    <t>0.02358470034365276</t>
  </si>
  <si>
    <t>0.11502488222657967</t>
  </si>
  <si>
    <t>50.27177242273625</t>
  </si>
  <si>
    <t>GATCCAGATTTAACTTGGGGTGGCTTTGTCTTCTTCTTTTGCCAAGTCCACTAATTGTTTGGG</t>
  </si>
  <si>
    <t>C-10-T;T-46-G</t>
  </si>
  <si>
    <t>0.055335722703353823</t>
  </si>
  <si>
    <t>0.08933839578275296</t>
  </si>
  <si>
    <t>51.893563103731026</t>
  </si>
  <si>
    <t>GATCCAGATTTAACTTGGGGTGGCTTTGTCTTCTTCTTTTGCCAATACCACTAATTGTTTGGG</t>
  </si>
  <si>
    <t>C-10-T;T-47-A</t>
  </si>
  <si>
    <t>-0.47848188664781843</t>
  </si>
  <si>
    <t>0.13672324551016105</t>
  </si>
  <si>
    <t>30.42842328738776</t>
  </si>
  <si>
    <t>GATCCAGATTTAACTTGGGGTGGCTTTGTCTTCTTCTTTTGCCAATCCCACTAATTGTTTGGG</t>
  </si>
  <si>
    <t>C-10-T;T-47-C</t>
  </si>
  <si>
    <t>-1.6003335173798834</t>
  </si>
  <si>
    <t>0.26296114209925736</t>
  </si>
  <si>
    <t>9.909813387326917</t>
  </si>
  <si>
    <t>GATCCAGATTTAACTTGGGGTGGCTTTGTCTTCTTCTTTTGCCAATGCCACTAATTGTTTGGG</t>
  </si>
  <si>
    <t>C-10-T;T-47-G</t>
  </si>
  <si>
    <t>-1.0232018046564824</t>
  </si>
  <si>
    <t>0.18005842834069197</t>
  </si>
  <si>
    <t>17.64861358985094</t>
  </si>
  <si>
    <t>GATCCAGATTTAACTTGGGGTGGCTTTGTCTTCTTCTTTTGCCAATTACACTAATTGTTTGGG</t>
  </si>
  <si>
    <t>C-10-T;C-48-A</t>
  </si>
  <si>
    <t>-1.4204822082145625</t>
  </si>
  <si>
    <t>0.23231350911624626</t>
  </si>
  <si>
    <t>11.862436685853002</t>
  </si>
  <si>
    <t>GATCCAGATTTAACTTGGGGTGGCTTTGTCTTCTTCTTTTGCCAATTCAACTAATTGTTTGGG</t>
  </si>
  <si>
    <t>C-10-T;C-49-A</t>
  </si>
  <si>
    <t>0.37362296805842365</t>
  </si>
  <si>
    <t>0.07259697801165384</t>
  </si>
  <si>
    <t>71.34177088967368</t>
  </si>
  <si>
    <t>GATCCAGATTTAACTTGGGGTGGCTTTGTCTTCTTCTTTTGCCAATTCCAATAATTGTTTGGG</t>
  </si>
  <si>
    <t>C-10-T;C-51-A</t>
  </si>
  <si>
    <t>-1.1016286522590075</t>
  </si>
  <si>
    <t>0.19707660110737654</t>
  </si>
  <si>
    <t>16.31737323006717</t>
  </si>
  <si>
    <t>GATCCAGATTTAACTTGGGGTGGCTTTGTCTTCTTCTTTTGCCAATTCCACAAATTGTTTGGG</t>
  </si>
  <si>
    <t>C-10-T;T-52-A</t>
  </si>
  <si>
    <t>-0.16459695790774234</t>
  </si>
  <si>
    <t>0.11670125467706371</t>
  </si>
  <si>
    <t>41.64836353200707</t>
  </si>
  <si>
    <t>GATCCAGATTTAACTTGGGGTGGCTTTGTCTTCTTCTTTTGCCAATTCCACCAATTGTTTGGG</t>
  </si>
  <si>
    <t>C-10-T;T-52-C</t>
  </si>
  <si>
    <t>0.3352725667993903</t>
  </si>
  <si>
    <t>0.0884415293992768</t>
  </si>
  <si>
    <t>68.65758414224108</t>
  </si>
  <si>
    <t>GATCCAGATTTAACTTGGGGTGGCTTTGTCTTCTTCTTTTGCCAATTCCACGAATTGTTTGGG</t>
  </si>
  <si>
    <t>C-10-T;T-52-G</t>
  </si>
  <si>
    <t>0.541652459501102</t>
  </si>
  <si>
    <t>0.07795293295681513</t>
  </si>
  <si>
    <t>84.39528155575074</t>
  </si>
  <si>
    <t>GATCCAGATTTAACTTGGGGTGGCTTTGTCTTCTTCTTTTGCCAATTCCACTAAATGTTTGGG</t>
  </si>
  <si>
    <t>C-10-T;T-55-A</t>
  </si>
  <si>
    <t>0.10683153030259282</t>
  </si>
  <si>
    <t>0.10011581415507424</t>
  </si>
  <si>
    <t>54.63586663163369</t>
  </si>
  <si>
    <t>GATCCAGATTTAACTTGGGGTGGCTTTGTCTTCTTCTTTTGCCAATTCCACTAACTGTTTGGG</t>
  </si>
  <si>
    <t>C-10-T;T-55-C</t>
  </si>
  <si>
    <t>-0.23805411546843325</t>
  </si>
  <si>
    <t>0.12185308697290148</t>
  </si>
  <si>
    <t>38.69865788003999</t>
  </si>
  <si>
    <t>GATCCAGATTTAACTTGGGGTGGCTTTGTCTTCTTCTTTTGCCAATTCCACTAAGTGTTTGGG</t>
  </si>
  <si>
    <t>C-10-T;T-55-G</t>
  </si>
  <si>
    <t>0.04792078797279001</t>
  </si>
  <si>
    <t>0.11990551231285047</t>
  </si>
  <si>
    <t>51.51019878755775</t>
  </si>
  <si>
    <t>GATCCAGATTTAACTTGGGGTGGCTTTGTCTTCTTCTTTTGCCAATTCCACTAATAGTTTGGG</t>
  </si>
  <si>
    <t>C-10-T;T-56-A</t>
  </si>
  <si>
    <t>-0.7881300677661272</t>
  </si>
  <si>
    <t>0.14603544846642696</t>
  </si>
  <si>
    <t>22.32548758939212</t>
  </si>
  <si>
    <t>GATCCAGATTTAACTTGGGGTGGCTTTGTCTTCTTCTTTTGCCAATTCCACTAATCGTTTGGG</t>
  </si>
  <si>
    <t>C-10-T;T-56-C</t>
  </si>
  <si>
    <t>-0.009668261106972803</t>
  </si>
  <si>
    <t>0.1063768828787978</t>
  </si>
  <si>
    <t>48.62757581980386</t>
  </si>
  <si>
    <t>GATCCAGATTTAACTTGGGGTGGCTTTGTCTTCTTCTTTTGCCAATTCCACTAATGGTTTGGG</t>
  </si>
  <si>
    <t>C-10-T;T-56-G</t>
  </si>
  <si>
    <t>-0.3307898995243983</t>
  </si>
  <si>
    <t>0.12473394798627961</t>
  </si>
  <si>
    <t>35.27128353491609</t>
  </si>
  <si>
    <t>GATCCAGATTTAACTTGGGGTGGCTTTGTCTTCTTCTTTTGCCAATTCCACTAATTATTTGGG</t>
  </si>
  <si>
    <t>C-10-T;G-57-A</t>
  </si>
  <si>
    <t>-0.19046295389038667</t>
  </si>
  <si>
    <t>0.08879028437527785</t>
  </si>
  <si>
    <t>40.58490018930842</t>
  </si>
  <si>
    <t>GATCCAGATTTAACTTGGGGTGGCTTTGTCTTCTTCTTTTGCCAATTCCACTAATTCTTTGGG</t>
  </si>
  <si>
    <t>C-10-T;G-57-C</t>
  </si>
  <si>
    <t>-0.5418204657171629</t>
  </si>
  <si>
    <t>0.13123315126110116</t>
  </si>
  <si>
    <t>28.560897700944697</t>
  </si>
  <si>
    <t>GATCCAGATTTAACTTGGGGTGGCTTTGTCTTCTTCTTTTGCCAATTCCACTAATTGATTGGG</t>
  </si>
  <si>
    <t>C-10-T;T-58-A</t>
  </si>
  <si>
    <t>0.0652008533006544</t>
  </si>
  <si>
    <t>0.10645674040591506</t>
  </si>
  <si>
    <t>52.40803336669343</t>
  </si>
  <si>
    <t>GATCCAGATTTAACTTGGGGTGGCTTTGTCTTCTTCTTTTGCCAATTCCACTAATTGCTTGGG</t>
  </si>
  <si>
    <t>C-10-T;T-58-C</t>
  </si>
  <si>
    <t>-0.11022464645897746</t>
  </si>
  <si>
    <t>0.10298401001895593</t>
  </si>
  <si>
    <t>43.975575975915554</t>
  </si>
  <si>
    <t>GATCCAGATTTAACTTGGGGTGGCTTTGTCTTCTTCTTTTGCCAATTCCACTAATTGGTTGGG</t>
  </si>
  <si>
    <t>C-10-T;T-58-G</t>
  </si>
  <si>
    <t>-0.4986947184496299</t>
  </si>
  <si>
    <t>0.14556360451155356</t>
  </si>
  <si>
    <t>29.81955291251661</t>
  </si>
  <si>
    <t>GATCCAGATTTAACTTGGGGTGGCTTTGTCTTCTTCTTTTGCCAATTCCACTAATTGTATGGG</t>
  </si>
  <si>
    <t>C-10-T;T-59-A</t>
  </si>
  <si>
    <t>0.014189252570673966</t>
  </si>
  <si>
    <t>0.10302197284641276</t>
  </si>
  <si>
    <t>49.80165853397618</t>
  </si>
  <si>
    <t>GATCCAGATTTAACTTGGGGTGGCTTTGTCTTCTTCTTTTGCCAATTCCACTAATTGTCTGGG</t>
  </si>
  <si>
    <t>C-10-T;T-59-C</t>
  </si>
  <si>
    <t>0.039424717696115746</t>
  </si>
  <si>
    <t>0.11145033033597876</t>
  </si>
  <si>
    <t>51.074418350634595</t>
  </si>
  <si>
    <t>GATCCAGATTTAACTTGGGGTGGCTTTGTCTTCTTCTTTTGCCAATTCCACTAATTGTGTGGG</t>
  </si>
  <si>
    <t>C-10-T;T-59-G</t>
  </si>
  <si>
    <t>-0.6306033079739115</t>
  </si>
  <si>
    <t>0.13423056018468907</t>
  </si>
  <si>
    <t>26.134485528746747</t>
  </si>
  <si>
    <t>GATCCAGATTTAACTTGGGGTGGCTTTGTCTTCTTCTTTTGCCAATTCCACTAATTGTTAGGG</t>
  </si>
  <si>
    <t>C-10-T;T-60-A</t>
  </si>
  <si>
    <t>-1.754500890522091</t>
  </si>
  <si>
    <t>0.23796614641770766</t>
  </si>
  <si>
    <t>8.493983966632896</t>
  </si>
  <si>
    <t>GATCCAGATTTAACTTGGGGTGGCTTTGTCTTCTTCTTTTGCCAATTCCACTAATTGTTCGGG</t>
  </si>
  <si>
    <t>C-10-T;T-60-C</t>
  </si>
  <si>
    <t>-0.051804858793371114</t>
  </si>
  <si>
    <t>0.09102108166465117</t>
  </si>
  <si>
    <t>46.62114418070477</t>
  </si>
  <si>
    <t>GATCCAGATTTAACTTGGGGTGGCTTTGTCTTCTTCTTTTGCCAATTCCACTAATTGTTGGGG</t>
  </si>
  <si>
    <t>C-10-T;T-60-G</t>
  </si>
  <si>
    <t>-0.8135344035245817</t>
  </si>
  <si>
    <t>0.14440945275110867</t>
  </si>
  <si>
    <t>21.765467000762108</t>
  </si>
  <si>
    <t>GATCCAGATTTAACTTGGGGTGGCTTTGTCTTCTTCTTTTGCCAATTCCACTAATTGTTTAGG</t>
  </si>
  <si>
    <t>C-10-T;G-61-A</t>
  </si>
  <si>
    <t>-0.9511537345675115</t>
  </si>
  <si>
    <t>0.12329355554935115</t>
  </si>
  <si>
    <t>18.96708863737528</t>
  </si>
  <si>
    <t>GATCCAGATTTAACTTGGGGTGGCTTTGTCTTCTTCTTTTGCCAATTCCACTAATTGTTTCGG</t>
  </si>
  <si>
    <t>C-10-T;G-61-C</t>
  </si>
  <si>
    <t>0.0308337022773483</t>
  </si>
  <si>
    <t>0.0960237406458894</t>
  </si>
  <si>
    <t>50.63751663690344</t>
  </si>
  <si>
    <t>GATCCAGATTTAACTTGGGGTGGCTTTGTCTTCTTCTTTTGCCAATTCCACTAATTGTTTGAG</t>
  </si>
  <si>
    <t>C-10-T;G-62-A</t>
  </si>
  <si>
    <t>0.5207075032379199</t>
  </si>
  <si>
    <t>0.059847753360252526</t>
  </si>
  <si>
    <t>82.64600923955321</t>
  </si>
  <si>
    <t>GATCCAGATTTAACTTGGGGTGGCTTTGTCTTCTTCTTTTGCCAATTCCACTAATTGTTTGCG</t>
  </si>
  <si>
    <t>C-10-T;G-62-C</t>
  </si>
  <si>
    <t>-0.007717443973642754</t>
  </si>
  <si>
    <t>0.10199520948839717</t>
  </si>
  <si>
    <t>48.722531918743364</t>
  </si>
  <si>
    <t>GATCCAGATTTAACTTGGGGTGGCTTTGTCTTCTTCTTTTGCCAATTCCACTAATTGTTTGGA</t>
  </si>
  <si>
    <t>C-10-T;G-63-A</t>
  </si>
  <si>
    <t>-3.0244448673817983</t>
  </si>
  <si>
    <t>0.5976293545697668</t>
  </si>
  <si>
    <t>2.3855129328912748</t>
  </si>
  <si>
    <t>GATCCAGATTTAACTTGGGGTGGCTTTGTCTTCTTCTTTTGCCAATTCCACTAATTGTTTGGG</t>
  </si>
  <si>
    <t>C-10-T</t>
  </si>
  <si>
    <t>-0.24438166634816433</t>
  </si>
  <si>
    <t>0.018169544112196248</t>
  </si>
  <si>
    <t>38.45456322840979</t>
  </si>
  <si>
    <t>GATCCAGATTTAACTTGGGGTGGCTTTGTCTTCTTCTTTTGCCAATTCCACTAATTGTTTGTG</t>
  </si>
  <si>
    <t>C-10-T;G-62-T</t>
  </si>
  <si>
    <t>-0.5028576623995482</t>
  </si>
  <si>
    <t>0.14645927546281942</t>
  </si>
  <si>
    <t>29.695673814903213</t>
  </si>
  <si>
    <t>GATCCAGATTTAACTTGGGGTGGCTTTGTCTTCTTCTTTTGCCAATTCCACTAATTGTTTTGG</t>
  </si>
  <si>
    <t>C-10-T;G-61-T</t>
  </si>
  <si>
    <t>-0.3008603380494185</t>
  </si>
  <si>
    <t>0.10858253514499662</t>
  </si>
  <si>
    <t>36.34289400690419</t>
  </si>
  <si>
    <t>GATCCAGATTTAACTTGGGGTGGCTTTGTCTTCTTCTTTTGCCAATTCCACTAATTTTTTGGG</t>
  </si>
  <si>
    <t>C-10-T;G-57-T</t>
  </si>
  <si>
    <t>-0.15940170689387012</t>
  </si>
  <si>
    <t>0.1196465477425179</t>
  </si>
  <si>
    <t>41.86530026733182</t>
  </si>
  <si>
    <t>GATCCAGATTTAACTTGGGGTGGCTTTGTCTTCTTCTTTTGCCAATTCCACTACTTGTTTGGG</t>
  </si>
  <si>
    <t>C-10-T;A-54-C</t>
  </si>
  <si>
    <t>0.27070193101887857</t>
  </si>
  <si>
    <t>0.09050952272354884</t>
  </si>
  <si>
    <t>64.36441805985545</t>
  </si>
  <si>
    <t>GATCCAGATTTAACTTGGGGTGGCTTTGTCTTCTTCTTTTGCCAATTCCACTAGTTGTTTGGG</t>
  </si>
  <si>
    <t>C-10-T;A-54-G</t>
  </si>
  <si>
    <t>-0.3628682696874932</t>
  </si>
  <si>
    <t>0.1375149176790478</t>
  </si>
  <si>
    <t>34.15779320522409</t>
  </si>
  <si>
    <t>GATCCAGATTTAACTTGGGGTGGCTTTGTCTTCTTCTTTTGCCAATTCCACTATTTGTTTGGG</t>
  </si>
  <si>
    <t>C-10-T;A-54-T</t>
  </si>
  <si>
    <t>-0.10040342749944346</t>
  </si>
  <si>
    <t>0.10564695338975784</t>
  </si>
  <si>
    <t>44.40959755827115</t>
  </si>
  <si>
    <t>GATCCAGATTTAACTTGGGGTGGCTTTGTCTTCTTCTTTTGCCAATTCCACTCATTGTTTGGG</t>
  </si>
  <si>
    <t>C-10-T;A-53-C</t>
  </si>
  <si>
    <t>-0.07433181113290539</t>
  </si>
  <si>
    <t>0.12109146344449938</t>
  </si>
  <si>
    <t>45.58265282636073</t>
  </si>
  <si>
    <t>GATCCAGATTTAACTTGGGGTGGCTTTGTCTTCTTCTTTTGCCAATTCCACTGATTGTTTGGG</t>
  </si>
  <si>
    <t>C-10-T;A-53-G</t>
  </si>
  <si>
    <t>0.1747806211264123</t>
  </si>
  <si>
    <t>0.0958065238029372</t>
  </si>
  <si>
    <t>58.477359131214726</t>
  </si>
  <si>
    <t>GATCCAGATTTAACTTGGGGTGGCTTTGTCTTCTTCTTTTGCCAATTCCACTTATTGTTTGGG</t>
  </si>
  <si>
    <t>C-10-T;A-53-T</t>
  </si>
  <si>
    <t>-0.43467285112615106</t>
  </si>
  <si>
    <t>0.12422906005026596</t>
  </si>
  <si>
    <t>31.79109387303306</t>
  </si>
  <si>
    <t>GATCCAGATTTAACTTGGGGTGGCTTTGTCTTCTTCTTTTGCCAATTCCAGTAATTGTTTGGG</t>
  </si>
  <si>
    <t>C-10-T;C-51-G</t>
  </si>
  <si>
    <t>0.27055260181499646</t>
  </si>
  <si>
    <t>0.08840374727738246</t>
  </si>
  <si>
    <t>64.35480729015039</t>
  </si>
  <si>
    <t>GATCCAGATTTAACTTGGGGTGGCTTTGTCTTCTTCTTTTGCCAATTCCATTAATTGTTTGGG</t>
  </si>
  <si>
    <t>C-10-T;C-51-T</t>
  </si>
  <si>
    <t>-1.4985368989514352</t>
  </si>
  <si>
    <t>0.2038024923100437</t>
  </si>
  <si>
    <t>10.971731878028942</t>
  </si>
  <si>
    <t>GATCCAGATTTAACTTGGGGTGGCTTTGTCTTCTTCTTTTGCCAATTCCCCTAATTGTTTGGG</t>
  </si>
  <si>
    <t>C-10-T;A-50-C</t>
  </si>
  <si>
    <t>-2.0352997876673173</t>
  </si>
  <si>
    <t>0.489483803585973</t>
  </si>
  <si>
    <t>6.41448841815539</t>
  </si>
  <si>
    <t>GATCCAGATTTAACTTGGGGTGGCTTTGTCTTCTTCTTTTGCCAATTCCGCTAATTGTTTGGG</t>
  </si>
  <si>
    <t>C-10-T;A-50-G</t>
  </si>
  <si>
    <t>0.032746460039504516</t>
  </si>
  <si>
    <t>0.09687364507125402</t>
  </si>
  <si>
    <t>50.73446663127536</t>
  </si>
  <si>
    <t>GATCCAGATTTAACTTGGGGTGGCTTTGTCTTCTTCTTTTGCCAATTCCTCTAATTGTTTGGG</t>
  </si>
  <si>
    <t>C-10-T;A-50-T</t>
  </si>
  <si>
    <t>-0.7390767488741532</t>
  </si>
  <si>
    <t>0.14552458394539547</t>
  </si>
  <si>
    <t>23.447931590975536</t>
  </si>
  <si>
    <t>GATCCAGATTTAACTTGGGGTGGCTTTGTCTTCTTCTTTTGCCAATTCGACTAATTGTTTGGG</t>
  </si>
  <si>
    <t>C-10-T;C-49-G</t>
  </si>
  <si>
    <t>0.4332655855405412</t>
  </si>
  <si>
    <t>0.07200064740710012</t>
  </si>
  <si>
    <t>75.72623155807838</t>
  </si>
  <si>
    <t>GATCCAGATTTAACTTGGGGTGGCTTTGTCTTCTTCTTTTGCCAATTCTACTAATTGTTTGGG</t>
  </si>
  <si>
    <t>C-10-T;C-49-T</t>
  </si>
  <si>
    <t>-0.11775272874241083</t>
  </si>
  <si>
    <t>0.09570798691210619</t>
  </si>
  <si>
    <t>43.64576719291172</t>
  </si>
  <si>
    <t>GATCCAGATTTAACTTGGGGTGGCTTTGTCTTCTTCTTTTGCCAATTGCACTAATTGTTTGGG</t>
  </si>
  <si>
    <t>C-10-T;C-48-G</t>
  </si>
  <si>
    <t>-0.6896528215813699</t>
  </si>
  <si>
    <t>0.1607846297829786</t>
  </si>
  <si>
    <t>24.635936572095826</t>
  </si>
  <si>
    <t>GATCCAGATTTAACTTGGGGTGGCTTTGTCTTCTTCTTTTGCCAATTTCACTAATTGTTTGGG</t>
  </si>
  <si>
    <t>C-10-T;C-48-T</t>
  </si>
  <si>
    <t>-1.9131322364985712</t>
  </si>
  <si>
    <t>0.25750745000532355</t>
  </si>
  <si>
    <t>7.248008911865241</t>
  </si>
  <si>
    <t>GATCCAGATTTAACTTGGGGTGGCTTTGTCTTCTTCTTTTGCCACTTCCACTAATTGTTTGGG</t>
  </si>
  <si>
    <t>C-10-T;A-45-C</t>
  </si>
  <si>
    <t>-1.6601165366760329</t>
  </si>
  <si>
    <t>0.3114482154771322</t>
  </si>
  <si>
    <t>9.334736020488148</t>
  </si>
  <si>
    <t>GATCCAGATTTAACTTGGGGTGGCTTTGTCTTCTTCTTTTGCCAGTTCCACTAATTGTTTGGG</t>
  </si>
  <si>
    <t>C-10-T;A-45-G</t>
  </si>
  <si>
    <t>0.47502428978944455</t>
  </si>
  <si>
    <t>0.07997619492703256</t>
  </si>
  <si>
    <t>78.95541488366355</t>
  </si>
  <si>
    <t>GATCCAGATTTAACTTGGGGTGGCTTTGTCTTCTTCTTTTGCCATTTCCACTAATTGTTTGGG</t>
  </si>
  <si>
    <t>C-10-T;A-45-T</t>
  </si>
  <si>
    <t>-0.5995172142150593</t>
  </si>
  <si>
    <t>0.15074415923547402</t>
  </si>
  <si>
    <t>26.959663933328315</t>
  </si>
  <si>
    <t>GATCCAGATTTAACTTGGGGTGGCTTTGTCTTCTTCTTTTGCCCATTCCACTAATTGTTTGGG</t>
  </si>
  <si>
    <t>C-10-T;A-44-C</t>
  </si>
  <si>
    <t>-0.5291198070076849</t>
  </si>
  <si>
    <t>0.13605438080734103</t>
  </si>
  <si>
    <t>28.9259532307816</t>
  </si>
  <si>
    <t>GATCCAGATTTAACTTGGGGTGGCTTTGTCTTCTTCTTTTGCCGATTCCACTAATTGTTTGGG</t>
  </si>
  <si>
    <t>C-10-T;A-44-G</t>
  </si>
  <si>
    <t>0.5865094669917739</t>
  </si>
  <si>
    <t>0.071446132861875</t>
  </si>
  <si>
    <t>88.26719330225752</t>
  </si>
  <si>
    <t>GATCCAGATTTAACTTGGGGTGGCTTTGTCTTCTTCTTTTGCCTATTCCACTAATTGTTTGGG</t>
  </si>
  <si>
    <t>C-10-T;A-44-T</t>
  </si>
  <si>
    <t>-1.0831948751775036</t>
  </si>
  <si>
    <t>0.182499065396025</t>
  </si>
  <si>
    <t>16.620953520003575</t>
  </si>
  <si>
    <t>GATCCAGATTTAACTTGGGGTGGCTTTGTCTTCTTCTTTTGCGAATTCCACTAATTGTTTGGG</t>
  </si>
  <si>
    <t>C-10-T;C-43-G</t>
  </si>
  <si>
    <t>0.5004131246656771</t>
  </si>
  <si>
    <t>0.08029945945588525</t>
  </si>
  <si>
    <t>80.9856646569717</t>
  </si>
  <si>
    <t>GATCCAGATTTAACTTGGGGTGGCTTTGTCTTCTTCTTTTGCTAATTCCACTAATTGTTTGGG</t>
  </si>
  <si>
    <t>C-10-T;C-43-T</t>
  </si>
  <si>
    <t>-1.5306981746962707</t>
  </si>
  <si>
    <t>0.2311515723063409</t>
  </si>
  <si>
    <t>10.624480931425389</t>
  </si>
  <si>
    <t>GATCCAGATTTAACTTGGGGTGGCTTTGTCTTCTTCTTTTGGCAATTCCACTAATTGTTTGGG</t>
  </si>
  <si>
    <t>C-10-T;C-42-G</t>
  </si>
  <si>
    <t>-0.24894689146434074</t>
  </si>
  <si>
    <t>0.09245169407317509</t>
  </si>
  <si>
    <t>38.279409602595784</t>
  </si>
  <si>
    <t>GATCCAGATTTAACTTGGGGTGGCTTTGTCTTCTTCTTTTGTCAATTCCACTAATTGTTTGGG</t>
  </si>
  <si>
    <t>C-10-T;C-42-T</t>
  </si>
  <si>
    <t>-0.8940911584665239</t>
  </si>
  <si>
    <t>0.12990846870770123</t>
  </si>
  <si>
    <t>20.08087513579902</t>
  </si>
  <si>
    <t>GATCCAGATTTAACTTGGGGTGGCTTTGTCTTCTTCTTTTTCCAATTCCACTAATTGTTTGGG</t>
  </si>
  <si>
    <t>C-10-T;G-41-T</t>
  </si>
  <si>
    <t>-1.2627238525092608</t>
  </si>
  <si>
    <t>0.1991156351612674</t>
  </si>
  <si>
    <t>13.889528102558</t>
  </si>
  <si>
    <t>GATCCAGATTTAACTTGGGGTGGCTTTGTCTTCTTGTTTTGCCAATTCCACTAATTGTTTGGG</t>
  </si>
  <si>
    <t>C-10-T;C-36-G</t>
  </si>
  <si>
    <t>-0.8632534790317821</t>
  </si>
  <si>
    <t>0.11414323165627573</t>
  </si>
  <si>
    <t>20.709769713560807</t>
  </si>
  <si>
    <t>GATCCAGATTTAACTTGGGGTGGCTTTGTCTTCTTTTTTTGCCAATTCCACTAATTGTTTGGG</t>
  </si>
  <si>
    <t>C-10-T;C-36-T</t>
  </si>
  <si>
    <t>-0.899967694793566</t>
  </si>
  <si>
    <t>0.2120117461754809</t>
  </si>
  <si>
    <t>19.96321519863454</t>
  </si>
  <si>
    <t>GATCCAGATTTAACTTGGGGTGGCTTTGTCTTGTTCTTTTGCCAATTCCACTAATTGTTTGGG</t>
  </si>
  <si>
    <t>C-10-T;C-33-G</t>
  </si>
  <si>
    <t>-1.9543085075738822</t>
  </si>
  <si>
    <t>0.24512613337666425</t>
  </si>
  <si>
    <t>6.955623904357272</t>
  </si>
  <si>
    <t>GATCCAGATTTAACTTGGGGTGGCTTTGTCTTTTTCTTTTGCCAATTCCACTAATTGTTTGGG</t>
  </si>
  <si>
    <t>C-10-T;C-33-T</t>
  </si>
  <si>
    <t>-2.5713590912973094</t>
  </si>
  <si>
    <t>0.7718435075557293</t>
  </si>
  <si>
    <t>3.7527914266295657</t>
  </si>
  <si>
    <t>GATCCAGATTTAACTTGGGGTGGCTTTGTGTTCTTCTTTTGCCAATTCCACTAATTGTTTGGG</t>
  </si>
  <si>
    <t>C-10-T;C-30-G</t>
  </si>
  <si>
    <t>-0.5618419222954085</t>
  </si>
  <si>
    <t>0.10408332010806665</t>
  </si>
  <si>
    <t>27.994753356855853</t>
  </si>
  <si>
    <t>GATCCAGATTTAACTTGGGGTGGCTTTGTTTTCTTCTTTTGCCAATTCCACTAATTGTTTGGG</t>
  </si>
  <si>
    <t>C-10-T;C-30-T</t>
  </si>
  <si>
    <t>-1.3682086350090608</t>
  </si>
  <si>
    <t>0.17840437941277884</t>
  </si>
  <si>
    <t>12.499021981802265</t>
  </si>
  <si>
    <t>GATCCAGATTTAACTTGGGGTGGCTTTTTCTTCTTCTTTTGCCAATTCCACTAATTGTTTGGG</t>
  </si>
  <si>
    <t>C-10-T;G-28-T</t>
  </si>
  <si>
    <t>-1.0683243545297016</t>
  </si>
  <si>
    <t>0.2183529038525777</t>
  </si>
  <si>
    <t>16.869962611277995</t>
  </si>
  <si>
    <t>GATCCAGATTTAACTTGGGGTGGTTTTGTCTTCTTCTTTTGCCAATTCCACTAATTGTTTGGG</t>
  </si>
  <si>
    <t>C-10-T;C-24-T</t>
  </si>
  <si>
    <t>-1.2922796944362411</t>
  </si>
  <si>
    <t>0.1802724997445896</t>
  </si>
  <si>
    <t>13.48501866018562</t>
  </si>
  <si>
    <t>GATCCAGATTTAACTTGGGGTGTCTTTGTCTTCTTCTTTTGCCAATTCCACTAATTGTTTGGG</t>
  </si>
  <si>
    <t>C-10-T;G-23-T</t>
  </si>
  <si>
    <t>-0.30889353701566985</t>
  </si>
  <si>
    <t>0.1236579706990872</t>
  </si>
  <si>
    <t>36.052113819611485</t>
  </si>
  <si>
    <t>GATCCAGATTTAACTTGGGGTTGCTTTGTCTTCTTCTTTTGCCAATTCCACTAATTGTTTGGG</t>
  </si>
  <si>
    <t>C-10-T;G-22-T</t>
  </si>
  <si>
    <t>-0.21952726313867665</t>
  </si>
  <si>
    <t>0.12101432291732787</t>
  </si>
  <si>
    <t>39.42230495230993</t>
  </si>
  <si>
    <t>GATCCAGATTTAACTTGGGTTGGCTTTGTCTTCTTCTTTTGCCAATTCCACTAATTGTTTGGG</t>
  </si>
  <si>
    <t>C-10-T;G-20-T</t>
  </si>
  <si>
    <t>-1.7695231260453277</t>
  </si>
  <si>
    <t>0.2776904675717596</t>
  </si>
  <si>
    <t>8.36733896609854</t>
  </si>
  <si>
    <t>GATCCAGATTTAACTTGGTGTGGCTTTGTCTTCTTCTTTTGCCAATTCCACTAATTGTTTGGG</t>
  </si>
  <si>
    <t>C-10-T;G-19-T</t>
  </si>
  <si>
    <t>0.4630615365129096</t>
  </si>
  <si>
    <t>0.0699499189660933</t>
  </si>
  <si>
    <t>78.0165178293749</t>
  </si>
  <si>
    <t>GATCCAGATTTAACTTGTGGTGGCTTTGTCTTCTTCTTTTGCCAATTCCACTAATTGTTTGGG</t>
  </si>
  <si>
    <t>C-10-T;G-18-T</t>
  </si>
  <si>
    <t>0.271162275234904</t>
  </si>
  <si>
    <t>0.07207493341762744</t>
  </si>
  <si>
    <t>64.39405466842445</t>
  </si>
  <si>
    <t>GATCCAGATTTAACTTTGGGTGGCTTTGTCTTCTTCTTTTGCCAATTCCACTAATTGTTTGGG</t>
  </si>
  <si>
    <t>C-10-T;G-17-T</t>
  </si>
  <si>
    <t>0.06222325966704784</t>
  </si>
  <si>
    <t>0.1107875929177407</t>
  </si>
  <si>
    <t>52.252215636256146</t>
  </si>
  <si>
    <t>GATCCAGATTTAAGTTGGGGTGGCTTTGTCTTCTTCTTTTGCCAATTCCACTAATTGTTTGGG</t>
  </si>
  <si>
    <t>C-10-T;C-14-G</t>
  </si>
  <si>
    <t>-0.20737048869974756</t>
  </si>
  <si>
    <t>0.11607906420588851</t>
  </si>
  <si>
    <t>39.904477917232064</t>
  </si>
  <si>
    <t>GATCCAGATTTAATTTGGGGTGGCTTTGTCTTCTTCTTTTGCCAATTCCACTAATTGTTTGGG</t>
  </si>
  <si>
    <t>C-10-T;C-14-T</t>
  </si>
  <si>
    <t>-0.4828806840944054</t>
  </si>
  <si>
    <t>0.12169134629754312</t>
  </si>
  <si>
    <t>30.294868771708927</t>
  </si>
  <si>
    <t>GATCCAGATTTACCTTGGGGTGGCTTTGTCTTCTTCTTTTGCCAATTCCACTAATTGTTTGGG</t>
  </si>
  <si>
    <t>C-10-T;A-13-C</t>
  </si>
  <si>
    <t>0.5170353724187674</t>
  </si>
  <si>
    <t>0.09017485614352916</t>
  </si>
  <si>
    <t>82.34307882241158</t>
  </si>
  <si>
    <t>GATCCAGATTTAGCTTGGGGTGGCTTTGTCTTCTTCTTTTGCCAATTCCACTAATTGTTTGGG</t>
  </si>
  <si>
    <t>C-10-T;A-13-G</t>
  </si>
  <si>
    <t>-0.7679323806201971</t>
  </si>
  <si>
    <t>0.16620716331103463</t>
  </si>
  <si>
    <t>22.78099542030095</t>
  </si>
  <si>
    <t>GATCCAGATTTATCTTGGGGTGGCTTTGTCTTCTTCTTTTGCCAATTCCACTAATTGTTTGGG</t>
  </si>
  <si>
    <t>C-10-T;A-13-T</t>
  </si>
  <si>
    <t>0.0784845466151079</t>
  </si>
  <si>
    <t>0.09545937247530627</t>
  </si>
  <si>
    <t>53.10885002062582</t>
  </si>
  <si>
    <t>GATCCAGATTTCACTTGGGGTGGCTTTGTCTTCTTCTTTTGCCAATTCCACTAATTGTTTGGG</t>
  </si>
  <si>
    <t>C-10-T;A-12-C</t>
  </si>
  <si>
    <t>0.06547065766171936</t>
  </si>
  <si>
    <t>0.09375552582314109</t>
  </si>
  <si>
    <t>52.422175190327664</t>
  </si>
  <si>
    <t>GATCCAGATTTGACTTGGGGTGGCTTTGTCTTCTTCTTTTGCCAATTCCACTAATTGTTTGGG</t>
  </si>
  <si>
    <t>C-10-T;A-12-G</t>
  </si>
  <si>
    <t>0.23451692307769434</t>
  </si>
  <si>
    <t>0.08398561957235455</t>
  </si>
  <si>
    <t>62.0770253220299</t>
  </si>
  <si>
    <t>GATCCAGATTTTACTTGGGGTGGCTTTGTCTTCTTCTTTTGCCAATTCCACTAATTGTTTGGG</t>
  </si>
  <si>
    <t>C-10-T;A-12-T</t>
  </si>
  <si>
    <t>-0.06563579775521336</t>
  </si>
  <si>
    <t>0.10547703889374704</t>
  </si>
  <si>
    <t>45.98076868674152</t>
  </si>
  <si>
    <t>GATCCAGCACTAACTTGGGGTGGCTTTGTCTTCTTCTTTTGCCAATTCCACTAATTGTTTGGG</t>
  </si>
  <si>
    <t>A-8-C;T-9-A</t>
  </si>
  <si>
    <t>-0.0764089106698837</t>
  </si>
  <si>
    <t>0.13766633824845276</t>
  </si>
  <si>
    <t>45.488071380823946</t>
  </si>
  <si>
    <t>GATCCAGCCCTAACTTGGGGTGGCTTTGTCTTCTTCTTTTGCCAATTCCACTAATTGTTTGGG</t>
  </si>
  <si>
    <t>A-8-C;T-9-C</t>
  </si>
  <si>
    <t>-0.2726389647748275</t>
  </si>
  <si>
    <t>0.14449434613658976</t>
  </si>
  <si>
    <t>37.38315007049707</t>
  </si>
  <si>
    <t>GATCCAGCGCTAACTTGGGGTGGCTTTGTCTTCTTCTTTTGCCAATTCCACTAATTGTTTGGG</t>
  </si>
  <si>
    <t>A-8-C;T-9-G</t>
  </si>
  <si>
    <t>0.40346126303616603</t>
  </si>
  <si>
    <t>0.10727112927636875</t>
  </si>
  <si>
    <t>73.50256457865287</t>
  </si>
  <si>
    <t>GATCCAGCTATAACTTGGGGTGGCTTTGTCTTCTTCTTTTGCCAATTCCACTAATTGTTTGGG</t>
  </si>
  <si>
    <t>A-8-C;C-10-A</t>
  </si>
  <si>
    <t>-0.17536420497619332</t>
  </si>
  <si>
    <t>0.10313332725573005</t>
  </si>
  <si>
    <t>41.20233089284732</t>
  </si>
  <si>
    <t>GATCCAGCTCAAACTTGGGGTGGCTTTGTCTTCTTCTTTTGCCAATTCCACTAATTGTTTGGG</t>
  </si>
  <si>
    <t>A-8-C;T-11-A</t>
  </si>
  <si>
    <t>0.7882932909861962</t>
  </si>
  <si>
    <t>0.10240114613500834</t>
  </si>
  <si>
    <t>GATCCAGCTCCAACTTGGGGTGGCTTTGTCTTCTTCTTTTGCCAATTCCACTAATTGTTTGGG</t>
  </si>
  <si>
    <t>A-8-C;T-11-C</t>
  </si>
  <si>
    <t>0.35770321280795697</t>
  </si>
  <si>
    <t>0.11081213365518104</t>
  </si>
  <si>
    <t>70.21501995428349</t>
  </si>
  <si>
    <t>GATCCAGCTCGAACTTGGGGTGGCTTTGTCTTCTTCTTTTGCCAATTCCACTAATTGTTTGGG</t>
  </si>
  <si>
    <t>A-8-C;T-11-G</t>
  </si>
  <si>
    <t>0.4452322661403747</t>
  </si>
  <si>
    <t>0.09406994665154568</t>
  </si>
  <si>
    <t>76.63786692988937</t>
  </si>
  <si>
    <t>GATCCAGCTCTAAATTGGGGTGGCTTTGTCTTCTTCTTTTGCCAATTCCACTAATTGTTTGGG</t>
  </si>
  <si>
    <t>A-8-C;C-14-A</t>
  </si>
  <si>
    <t>0.5454237640733027</t>
  </si>
  <si>
    <t>0.12019095007479852</t>
  </si>
  <si>
    <t>84.714162788132</t>
  </si>
  <si>
    <t>GATCCAGCTCTAACATGGGGTGGCTTTGTCTTCTTCTTTTGCCAATTCCACTAATTGTTTGGG</t>
  </si>
  <si>
    <t>A-8-C;T-15-A</t>
  </si>
  <si>
    <t>-0.08296949161211845</t>
  </si>
  <si>
    <t>0.11587762158787773</t>
  </si>
  <si>
    <t>45.19062000044107</t>
  </si>
  <si>
    <t>GATCCAGCTCTAACCTGGGGTGGCTTTGTCTTCTTCTTTTGCCAATTCCACTAATTGTTTGGG</t>
  </si>
  <si>
    <t>A-8-C;T-15-C</t>
  </si>
  <si>
    <t>0.3720162783562421</t>
  </si>
  <si>
    <t>0.10922953688081408</t>
  </si>
  <si>
    <t>71.22723883442497</t>
  </si>
  <si>
    <t>GATCCAGCTCTAACGTGGGGTGGCTTTGTCTTCTTCTTTTGCCAATTCCACTAATTGTTTGGG</t>
  </si>
  <si>
    <t>A-8-C;T-15-G</t>
  </si>
  <si>
    <t>0.35440266853312746</t>
  </si>
  <si>
    <t>0.1336501757976432</t>
  </si>
  <si>
    <t>69.98365419866006</t>
  </si>
  <si>
    <t>GATCCAGCTCTAACTAGGGGTGGCTTTGTCTTCTTCTTTTGCCAATTCCACTAATTGTTTGGG</t>
  </si>
  <si>
    <t>A-8-C;T-16-A</t>
  </si>
  <si>
    <t>-0.35122614371345967</t>
  </si>
  <si>
    <t>0.18077738319752315</t>
  </si>
  <si>
    <t>34.55778640443841</t>
  </si>
  <si>
    <t>GATCCAGCTCTAACTCGGGGTGGCTTTGTCTTCTTCTTTTGCCAATTCCACTAATTGTTTGGG</t>
  </si>
  <si>
    <t>A-8-C;T-16-C</t>
  </si>
  <si>
    <t>0.7034991052579805</t>
  </si>
  <si>
    <t>0.09459738299466677</t>
  </si>
  <si>
    <t>99.22183887971063</t>
  </si>
  <si>
    <t>GATCCAGCTCTAACTGGGGGTGGCTTTGTCTTCTTCTTTTGCCAATTCCACTAATTGTTTGGG</t>
  </si>
  <si>
    <t>A-8-C;T-16-G</t>
  </si>
  <si>
    <t>-0.14846081411815293</t>
  </si>
  <si>
    <t>0.13950780355877854</t>
  </si>
  <si>
    <t>42.32585889568129</t>
  </si>
  <si>
    <t>GATCCAGCTCTAACTTAGGGTGGCTTTGTCTTCTTCTTTTGCCAATTCCACTAATTGTTTGGG</t>
  </si>
  <si>
    <t>A-8-C;G-17-A</t>
  </si>
  <si>
    <t>-0.9664546862104484</t>
  </si>
  <si>
    <t>0.18350831185382163</t>
  </si>
  <si>
    <t>18.679083129446802</t>
  </si>
  <si>
    <t>GATCCAGCTCTAACTTCGGGTGGCTTTGTCTTCTTCTTTTGCCAATTCCACTAATTGTTTGGG</t>
  </si>
  <si>
    <t>A-8-C;G-17-C</t>
  </si>
  <si>
    <t>0.06609792063296582</t>
  </si>
  <si>
    <t>0.10889096216045603</t>
  </si>
  <si>
    <t>52.455067994837385</t>
  </si>
  <si>
    <t>GATCCAGCTCTAACTTGAGGTGGCTTTGTCTTCTTCTTTTGCCAATTCCACTAATTGTTTGGG</t>
  </si>
  <si>
    <t>A-8-C;G-18-A</t>
  </si>
  <si>
    <t>-0.06477961386714226</t>
  </si>
  <si>
    <t>0.09506713978929203</t>
  </si>
  <si>
    <t>46.020153537983845</t>
  </si>
  <si>
    <t>GATCCAGCTCTAACTTGCGGTGGCTTTGTCTTCTTCTTTTGCCAATTCCACTAATTGTTTGGG</t>
  </si>
  <si>
    <t>A-8-C;G-18-C</t>
  </si>
  <si>
    <t>0.607764524555813</t>
  </si>
  <si>
    <t>0.11145287870093465</t>
  </si>
  <si>
    <t>90.16339816060629</t>
  </si>
  <si>
    <t>GATCCAGCTCTAACTTGGAGTGGCTTTGTCTTCTTCTTTTGCCAATTCCACTAATTGTTTGGG</t>
  </si>
  <si>
    <t>A-8-C;G-19-A</t>
  </si>
  <si>
    <t>0.325666306057453</t>
  </si>
  <si>
    <t>0.09161733901252697</t>
  </si>
  <si>
    <t>68.00119923693849</t>
  </si>
  <si>
    <t>GATCCAGCTCTAACTTGGCGTGGCTTTGTCTTCTTCTTTTGCCAATTCCACTAATTGTTTGGG</t>
  </si>
  <si>
    <t>A-8-C;G-19-C</t>
  </si>
  <si>
    <t>0.5364458374352803</t>
  </si>
  <si>
    <t>0.11056797493808347</t>
  </si>
  <si>
    <t>83.95700916997886</t>
  </si>
  <si>
    <t>GATCCAGCTCTAACTTGGGATGGCTTTGTCTTCTTCTTTTGCCAATTCCACTAATTGTTTGGG</t>
  </si>
  <si>
    <t>A-8-C;G-20-A</t>
  </si>
  <si>
    <t>0.3961569812886204</t>
  </si>
  <si>
    <t>0.08412423270375508</t>
  </si>
  <si>
    <t>72.96763714645182</t>
  </si>
  <si>
    <t>GATCCAGCTCTAACTTGGGCTGGCTTTGTCTTCTTCTTTTGCCAATTCCACTAATTGTTTGGG</t>
  </si>
  <si>
    <t>A-8-C;G-20-C</t>
  </si>
  <si>
    <t>-1.673580176357351</t>
  </si>
  <si>
    <t>0.4363756951170815</t>
  </si>
  <si>
    <t>9.209898765856492</t>
  </si>
  <si>
    <t>GATCCAGCTCTAACTTGGGGAGGCTTTGTCTTCTTCTTTTGCCAATTCCACTAATTGTTTGGG</t>
  </si>
  <si>
    <t>A-8-C;T-21-A</t>
  </si>
  <si>
    <t>0.32775505264323584</t>
  </si>
  <si>
    <t>0.09216045870446879</t>
  </si>
  <si>
    <t>68.14338495294349</t>
  </si>
  <si>
    <t>GATCCAGCTCTAACTTGGGGCGGCTTTGTCTTCTTCTTTTGCCAATTCCACTAATTGTTTGGG</t>
  </si>
  <si>
    <t>A-8-C;T-21-C</t>
  </si>
  <si>
    <t>0.6682918025823257</t>
  </si>
  <si>
    <t>0.11420925347528567</t>
  </si>
  <si>
    <t>95.78928559969455</t>
  </si>
  <si>
    <t>GATCCAGCTCTAACTTGGGGGGGCTTTGTCTTCTTCTTTTGCCAATTCCACTAATTGTTTGGG</t>
  </si>
  <si>
    <t>A-8-C;T-21-G</t>
  </si>
  <si>
    <t>-2.6410058526281683</t>
  </si>
  <si>
    <t>0.8708904403525143</t>
  </si>
  <si>
    <t>3.5003157621121015</t>
  </si>
  <si>
    <t>GATCCAGCTCTAACTTGGGGTAGCTTTGTCTTCTTCTTTTGCCAATTCCACTAATTGTTTGGG</t>
  </si>
  <si>
    <t>A-8-C;G-22-A</t>
  </si>
  <si>
    <t>-0.8283437335690147</t>
  </si>
  <si>
    <t>0.16132448893568216</t>
  </si>
  <si>
    <t>21.44551003813197</t>
  </si>
  <si>
    <t>GATCCAGCTCTAACTTGGGGTCGCTTTGTCTTCTTCTTTTGCCAATTCCACTAATTGTTTGGG</t>
  </si>
  <si>
    <t>A-8-C;G-22-C</t>
  </si>
  <si>
    <t>0.19406381743854295</t>
  </si>
  <si>
    <t>0.1369460617119746</t>
  </si>
  <si>
    <t>59.61593190782647</t>
  </si>
  <si>
    <t>GATCCAGCTCTAACTTGGGGTGACTTTGTCTTCTTCTTTTGCCAATTCCACTAATTGTTTGGG</t>
  </si>
  <si>
    <t>A-8-C;G-23-A</t>
  </si>
  <si>
    <t>-0.055452262423252734</t>
  </si>
  <si>
    <t>0.09916524081166103</t>
  </si>
  <si>
    <t>46.45140778693493</t>
  </si>
  <si>
    <t>GATCCAGCTCTAACTTGGGGTGCCTTTGTCTTCTTCTTTTGCCAATTCCACTAATTGTTTGGG</t>
  </si>
  <si>
    <t>A-8-C;G-23-C</t>
  </si>
  <si>
    <t>0.8291127864419517</t>
  </si>
  <si>
    <t>0.14779224167001295</t>
  </si>
  <si>
    <t>GATCCAGCTCTAACTTGGGGTGGATTTGTCTTCTTCTTTTGCCAATTCCACTAATTGTTTGGG</t>
  </si>
  <si>
    <t>A-8-C;C-24-A</t>
  </si>
  <si>
    <t>0.37718846421107427</t>
  </si>
  <si>
    <t>0.10159786813852312</t>
  </si>
  <si>
    <t>71.59659371424596</t>
  </si>
  <si>
    <t>GATCCAGCTCTAACTTGGGGTGGCATTGTCTTCTTCTTTTGCCAATTCCACTAATTGTTTGGG</t>
  </si>
  <si>
    <t>A-8-C;T-25-A</t>
  </si>
  <si>
    <t>0.13155807090107569</t>
  </si>
  <si>
    <t>0.12030499580716131</t>
  </si>
  <si>
    <t>56.00366335793639</t>
  </si>
  <si>
    <t>GATCCAGCTCTAACTTGGGGTGGCCTTGTCTTCTTCTTTTGCCAATTCCACTAATTGTTTGGG</t>
  </si>
  <si>
    <t>A-8-C;T-25-C</t>
  </si>
  <si>
    <t>0.40733609946849436</t>
  </si>
  <si>
    <t>0.09968395586694326</t>
  </si>
  <si>
    <t>73.78792750403666</t>
  </si>
  <si>
    <t>GATCCAGCTCTAACTTGGGGTGGCGTTGTCTTCTTCTTTTGCCAATTCCACTAATTGTTTGGG</t>
  </si>
  <si>
    <t>A-8-C;T-25-G</t>
  </si>
  <si>
    <t>-0.04345231271769505</t>
  </si>
  <si>
    <t>0.09830684128137149</t>
  </si>
  <si>
    <t>47.01218023552333</t>
  </si>
  <si>
    <t>GATCCAGCTCTAACTTGGGGTGGCTATGTCTTCTTCTTTTGCCAATTCCACTAATTGTTTGGG</t>
  </si>
  <si>
    <t>A-8-C;T-26-A</t>
  </si>
  <si>
    <t>-0.3071402285938778</t>
  </si>
  <si>
    <t>0.12969944447734416</t>
  </si>
  <si>
    <t>36.11537974052369</t>
  </si>
  <si>
    <t>GATCCAGCTCTAACTTGGGGTGGCTCTGTCTTCTTCTTTTGCCAATTCCACTAATTGTTTGGG</t>
  </si>
  <si>
    <t>A-8-C;T-26-C</t>
  </si>
  <si>
    <t>0.6732690461113088</t>
  </si>
  <si>
    <t>0.11646733612528413</t>
  </si>
  <si>
    <t>96.26724066427157</t>
  </si>
  <si>
    <t>GATCCAGCTCTAACTTGGGGTGGCTGTGTCTTCTTCTTTTGCCAATTCCACTAATTGTTTGGG</t>
  </si>
  <si>
    <t>A-8-C;T-26-G</t>
  </si>
  <si>
    <t>0.42489215053400853</t>
  </si>
  <si>
    <t>0.08661976956588083</t>
  </si>
  <si>
    <t>75.09479023569773</t>
  </si>
  <si>
    <t>GATCCAGCTCTAACTTGGGGTGGCTTAGTCTTCTTCTTTTGCCAATTCCACTAATTGTTTGGG</t>
  </si>
  <si>
    <t>A-8-C;T-27-A</t>
  </si>
  <si>
    <t>-0.2245821298464395</t>
  </si>
  <si>
    <t>0.16182977023614417</t>
  </si>
  <si>
    <t>39.22353326091153</t>
  </si>
  <si>
    <t>GATCCAGCTCTAACTTGGGGTGGCTTCGTCTTCTTCTTTTGCCAATTCCACTAATTGTTTGGG</t>
  </si>
  <si>
    <t>A-8-C;T-27-C</t>
  </si>
  <si>
    <t>-0.0949582228604797</t>
  </si>
  <si>
    <t>0.10370414033439562</t>
  </si>
  <si>
    <t>44.65207647945337</t>
  </si>
  <si>
    <t>GATCCAGCTCTAACTTGGGGTGGCTTGGTCTTCTTCTTTTGCCAATTCCACTAATTGTTTGGG</t>
  </si>
  <si>
    <t>A-8-C;T-27-G</t>
  </si>
  <si>
    <t>-0.09996981746090483</t>
  </si>
  <si>
    <t>0.1128188818024826</t>
  </si>
  <si>
    <t>44.4288581810778</t>
  </si>
  <si>
    <t>GATCCAGCTCTAACTTGGGGTGGCTTTATCTTCTTCTTTTGCCAATTCCACTAATTGTTTGGG</t>
  </si>
  <si>
    <t>A-8-C;G-28-A</t>
  </si>
  <si>
    <t>-0.5603465080656845</t>
  </si>
  <si>
    <t>0.16120589601809976</t>
  </si>
  <si>
    <t>28.03664842681783</t>
  </si>
  <si>
    <t>GATCCAGCTCTAACTTGGGGTGGCTTTCTCTTCTTCTTTTGCCAATTCCACTAATTGTTTGGG</t>
  </si>
  <si>
    <t>A-8-C;G-28-C</t>
  </si>
  <si>
    <t>-0.28579037275969904</t>
  </si>
  <si>
    <t>0.18503698337544458</t>
  </si>
  <si>
    <t>36.89472777237012</t>
  </si>
  <si>
    <t>GATCCAGCTCTAACTTGGGGTGGCTTTGACTTCTTCTTTTGCCAATTCCACTAATTGTTTGGG</t>
  </si>
  <si>
    <t>A-8-C;T-29-A</t>
  </si>
  <si>
    <t>0.16212723201877344</t>
  </si>
  <si>
    <t>0.11740741089342659</t>
  </si>
  <si>
    <t>57.74208402343535</t>
  </si>
  <si>
    <t>GATCCAGCTCTAACTTGGGGTGGCTTTGCCTTCTTCTTTTGCCAATTCCACTAATTGTTTGGG</t>
  </si>
  <si>
    <t>A-8-C;T-29-C</t>
  </si>
  <si>
    <t>0.20869876012490152</t>
  </si>
  <si>
    <t>0.11615199480424886</t>
  </si>
  <si>
    <t>60.494823229750686</t>
  </si>
  <si>
    <t>GATCCAGCTCTAACTTGGGGTGGCTTTGGCTTCTTCTTTTGCCAATTCCACTAATTGTTTGGG</t>
  </si>
  <si>
    <t>A-8-C;T-29-G</t>
  </si>
  <si>
    <t>-1.6503926302800083</t>
  </si>
  <si>
    <t>0.4030470082709724</t>
  </si>
  <si>
    <t>9.425948873693066</t>
  </si>
  <si>
    <t>GATCCAGCTCTAACTTGGGGTGGCTTTGTATTCTTCTTTTGCCAATTCCACTAATTGTTTGGG</t>
  </si>
  <si>
    <t>A-8-C;C-30-A</t>
  </si>
  <si>
    <t>-0.06704263922721865</t>
  </si>
  <si>
    <t>0.14684554795977775</t>
  </si>
  <si>
    <t>45.91612651574349</t>
  </si>
  <si>
    <t>GATCCAGCTCTAACTTGGGGTGGCTTTGTCATCTTCTTTTGCCAATTCCACTAATTGTTTGGG</t>
  </si>
  <si>
    <t>A-8-C;T-31-A</t>
  </si>
  <si>
    <t>0.4456106788849996</t>
  </si>
  <si>
    <t>0.11477600455176792</t>
  </si>
  <si>
    <t>76.66687316327457</t>
  </si>
  <si>
    <t>GATCCAGCTCTAACTTGGGGTGGCTTTGTCCTCTTCTTTTGCCAATTCCACTAATTGTTTGGG</t>
  </si>
  <si>
    <t>A-8-C;T-31-C</t>
  </si>
  <si>
    <t>-0.0040143008280367765</t>
  </si>
  <si>
    <t>0.14450737554542228</t>
  </si>
  <si>
    <t>48.903292914206865</t>
  </si>
  <si>
    <t>GATCCAGCTCTAACTTGGGGTGGCTTTGTCGTCTTCTTTTGCCAATTCCACTAATTGTTTGGG</t>
  </si>
  <si>
    <t>A-8-C;T-31-G</t>
  </si>
  <si>
    <t>0.37089126447449294</t>
  </si>
  <si>
    <t>0.10706570872647456</t>
  </si>
  <si>
    <t>71.14715225967858</t>
  </si>
  <si>
    <t>GATCCAGCTCTAACTTGGGGTGGCTTTGTCTACTTCTTTTGCCAATTCCACTAATTGTTTGGG</t>
  </si>
  <si>
    <t>A-8-C;T-32-A</t>
  </si>
  <si>
    <t>0.006963568411654769</t>
  </si>
  <si>
    <t>0.1397769578509776</t>
  </si>
  <si>
    <t>49.44310443816253</t>
  </si>
  <si>
    <t>GATCCAGCTCTAACTTGGGGTGGCTTTGTCTCCTTCTTTTGCCAATTCCACTAATTGTTTGGG</t>
  </si>
  <si>
    <t>A-8-C;T-32-C</t>
  </si>
  <si>
    <t>-0.1206659415303499</t>
  </si>
  <si>
    <t>0.14208046520958975</t>
  </si>
  <si>
    <t>43.51880281270745</t>
  </si>
  <si>
    <t>GATCCAGCTCTAACTTGGGGTGGCTTTGTCTGCTTCTTTTGCCAATTCCACTAATTGTTTGGG</t>
  </si>
  <si>
    <t>A-8-C;T-32-G</t>
  </si>
  <si>
    <t>0.1650285221837547</t>
  </si>
  <si>
    <t>0.12191690730815574</t>
  </si>
  <si>
    <t>57.90985382066612</t>
  </si>
  <si>
    <t>GATCCAGCTCTAACTTGGGGTGGCTTTGTCTTATTCTTTTGCCAATTCCACTAATTGTTTGGG</t>
  </si>
  <si>
    <t>A-8-C;C-33-A</t>
  </si>
  <si>
    <t>-1.224964347481224</t>
  </si>
  <si>
    <t>0.23847038092302983</t>
  </si>
  <si>
    <t>14.42401732926703</t>
  </si>
  <si>
    <t>GATCCAGCTCTAACTTGGGGTGGCTTTGTCTTCATCTTTTGCCAATTCCACTAATTGTTTGGG</t>
  </si>
  <si>
    <t>A-8-C;T-34-A</t>
  </si>
  <si>
    <t>0.32299249297689187</t>
  </si>
  <si>
    <t>0.10046190047276085</t>
  </si>
  <si>
    <t>67.81961960410388</t>
  </si>
  <si>
    <t>GATCCAGCTCTAACTTGGGGTGGCTTTGTCTTCCTCTTTTGCCAATTCCACTAATTGTTTGGG</t>
  </si>
  <si>
    <t>A-8-C;T-34-C</t>
  </si>
  <si>
    <t>0.11337243710286282</t>
  </si>
  <si>
    <t>0.12278131476766939</t>
  </si>
  <si>
    <t>54.99440605139207</t>
  </si>
  <si>
    <t>GATCCAGCTCTAACTTGGGGTGGCTTTGTCTTCGTCTTTTGCCAATTCCACTAATTGTTTGGG</t>
  </si>
  <si>
    <t>A-8-C;T-34-G</t>
  </si>
  <si>
    <t>0.4943178650915445</t>
  </si>
  <si>
    <t>0.1062265204709288</t>
  </si>
  <si>
    <t>80.49353735456259</t>
  </si>
  <si>
    <t>GATCCAGCTCTAACTTGGGGTGGCTTTGTCTTCTACTTTTGCCAATTCCACTAATTGTTTGGG</t>
  </si>
  <si>
    <t>A-8-C;T-35-A</t>
  </si>
  <si>
    <t>0.015324100088192932</t>
  </si>
  <si>
    <t>0.12410593994559407</t>
  </si>
  <si>
    <t>49.858207903918775</t>
  </si>
  <si>
    <t>GATCCAGCTCTAACTTGGGGTGGCTTTGTCTTCTCCTTTTGCCAATTCCACTAATTGTTTGGG</t>
  </si>
  <si>
    <t>A-8-C;T-35-C</t>
  </si>
  <si>
    <t>0.17943495151684963</t>
  </si>
  <si>
    <t>0.12195753429730893</t>
  </si>
  <si>
    <t>58.75016645620286</t>
  </si>
  <si>
    <t>GATCCAGCTCTAACTTGGGGTGGCTTTGTCTTCTGCTTTTGCCAATTCCACTAATTGTTTGGG</t>
  </si>
  <si>
    <t>A-8-C;T-35-G</t>
  </si>
  <si>
    <t>0.26964306990205283</t>
  </si>
  <si>
    <t>0.11139974025361235</t>
  </si>
  <si>
    <t>64.2963011498028</t>
  </si>
  <si>
    <t>GATCCAGCTCTAACTTGGGGTGGCTTTGTCTTCTTATTTTGCCAATTCCACTAATTGTTTGGG</t>
  </si>
  <si>
    <t>A-8-C;C-36-A</t>
  </si>
  <si>
    <t>-0.21596934024392417</t>
  </si>
  <si>
    <t>0.1287223906803998</t>
  </si>
  <si>
    <t>39.562816289690225</t>
  </si>
  <si>
    <t>GATCCAGCTCTAACTTGGGGTGGCTTTGTCTTCTTCATTTGCCAATTCCACTAATTGTTTGGG</t>
  </si>
  <si>
    <t>A-8-C;T-37-A</t>
  </si>
  <si>
    <t>-0.1381328415575968</t>
  </si>
  <si>
    <t>0.11848368979346297</t>
  </si>
  <si>
    <t>42.76526438303358</t>
  </si>
  <si>
    <t>GATCCAGCTCTAACTTGGGGTGGCTTTGTCTTCTTCCTTTGCCAATTCCACTAATTGTTTGGG</t>
  </si>
  <si>
    <t>A-8-C;T-37-C</t>
  </si>
  <si>
    <t>-0.026692727889828044</t>
  </si>
  <si>
    <t>0.13175754484379607</t>
  </si>
  <si>
    <t>47.806724375291864</t>
  </si>
  <si>
    <t>GATCCAGCTCTAACTTGGGGTGGCTTTGTCTTCTTCGTTTGCCAATTCCACTAATTGTTTGGG</t>
  </si>
  <si>
    <t>A-8-C;T-37-G</t>
  </si>
  <si>
    <t>0.02353660530914148</t>
  </si>
  <si>
    <t>0.10985447941100047</t>
  </si>
  <si>
    <t>50.26935465824834</t>
  </si>
  <si>
    <t>GATCCAGCTCTAACTTGGGGTGGCTTTGTCTTCTTCTATTGCCAATTCCACTAATTGTTTGGG</t>
  </si>
  <si>
    <t>A-8-C;T-38-A</t>
  </si>
  <si>
    <t>-0.13246892025954274</t>
  </si>
  <si>
    <t>0.11613196348995786</t>
  </si>
  <si>
    <t>43.008170726626645</t>
  </si>
  <si>
    <t>GATCCAGCTCTAACTTGGGGTGGCTTTGTCTTCTTCTCTTGCCAATTCCACTAATTGTTTGGG</t>
  </si>
  <si>
    <t>A-8-C;T-38-C</t>
  </si>
  <si>
    <t>-0.4395476361326249</t>
  </si>
  <si>
    <t>0.14057569593689756</t>
  </si>
  <si>
    <t>31.6364962465259</t>
  </si>
  <si>
    <t>GATCCAGCTCTAACTTGGGGTGGCTTTGTCTTCTTCTGTTGCCAATTCCACTAATTGTTTGGG</t>
  </si>
  <si>
    <t>A-8-C;T-38-G</t>
  </si>
  <si>
    <t>0.016461628280826063</t>
  </si>
  <si>
    <t>0.14387508129275112</t>
  </si>
  <si>
    <t>49.91495529080075</t>
  </si>
  <si>
    <t>GATCCAGCTCTAACTTGGGGTGGCTTTGTCTTCTTCTTATGCCAATTCCACTAATTGTTTGGG</t>
  </si>
  <si>
    <t>A-8-C;T-39-A</t>
  </si>
  <si>
    <t>0.313843640336284</t>
  </si>
  <si>
    <t>0.12343296597273305</t>
  </si>
  <si>
    <t>67.20197756433177</t>
  </si>
  <si>
    <t>GATCCAGCTCTAACTTGGGGTGGCTTTGTCTTCTTCTTCTGCCAATTCCACTAATTGTTTGGG</t>
  </si>
  <si>
    <t>A-8-C;T-39-C</t>
  </si>
  <si>
    <t>0.30470705958931793</t>
  </si>
  <si>
    <t>0.10740909413601092</t>
  </si>
  <si>
    <t>66.59077766035782</t>
  </si>
  <si>
    <t>GATCCAGCTCTAACTTGGGGTGGCTTTGTCTTCTTCTTGTGCCAATTCCACTAATTGTTTGGG</t>
  </si>
  <si>
    <t>A-8-C;T-39-G</t>
  </si>
  <si>
    <t>0.01638188062670637</t>
  </si>
  <si>
    <t>0.10694037593460286</t>
  </si>
  <si>
    <t>49.910974848928376</t>
  </si>
  <si>
    <t>GATCCAGCTCTAACTTGGGGTGGCTTTGTCTTCTTCTTTAGCCAATTCCACTAATTGTTTGGG</t>
  </si>
  <si>
    <t>A-8-C;T-40-A</t>
  </si>
  <si>
    <t>-1.4178932630849979</t>
  </si>
  <si>
    <t>0.2819042527709399</t>
  </si>
  <si>
    <t>11.893187672668326</t>
  </si>
  <si>
    <t>GATCCAGCTCTAACTTGGGGTGGCTTTGTCTTCTTCTTTCGCCAATTCCACTAATTGTTTGGG</t>
  </si>
  <si>
    <t>A-8-C;T-40-C</t>
  </si>
  <si>
    <t>0.5055096046511904</t>
  </si>
  <si>
    <t>0.10421830340654822</t>
  </si>
  <si>
    <t>81.39946003026506</t>
  </si>
  <si>
    <t>GATCCAGCTCTAACTTGGGGTGGCTTTGTCTTCTTCTTTGGCCAATTCCACTAATTGTTTGGG</t>
  </si>
  <si>
    <t>A-8-C;T-40-G</t>
  </si>
  <si>
    <t>0.048624506359512404</t>
  </si>
  <si>
    <t>0.10644201367544648</t>
  </si>
  <si>
    <t>51.54646021896984</t>
  </si>
  <si>
    <t>GATCCAGCTCTAACTTGGGGTGGCTTTGTCTTCTTCTTTTACCAATTCCACTAATTGTTTGGG</t>
  </si>
  <si>
    <t>A-8-C;G-41-A</t>
  </si>
  <si>
    <t>-0.16758999963961585</t>
  </si>
  <si>
    <t>0.1316613777687254</t>
  </si>
  <si>
    <t>41.52389460515686</t>
  </si>
  <si>
    <t>GATCCAGCTCTAACTTGGGGTGGCTTTGTCTTCTTCTTTTCCCAATTCCACTAATTGTTTGGG</t>
  </si>
  <si>
    <t>A-8-C;G-41-C</t>
  </si>
  <si>
    <t>-1.0690620447082313</t>
  </si>
  <si>
    <t>0.25255481027307536</t>
  </si>
  <si>
    <t>16.857522394624464</t>
  </si>
  <si>
    <t>GATCCAGCTCTAACTTGGGGTGGCTTTGTCTTCTTCTTTTGACAATTCCACTAATTGTTTGGG</t>
  </si>
  <si>
    <t>A-8-C;C-42-A</t>
  </si>
  <si>
    <t>0.11607539227579933</t>
  </si>
  <si>
    <t>0.13768249185270548</t>
  </si>
  <si>
    <t>55.14325454048454</t>
  </si>
  <si>
    <t>GATCCAGCTCTAACTTGGGGTGGCTTTGTCTTCTTCTTTTGCAAATTCCACTAATTGTTTGGG</t>
  </si>
  <si>
    <t>A-8-C;C-43-A</t>
  </si>
  <si>
    <t>-0.10086575894987976</t>
  </si>
  <si>
    <t>0.12329173052005338</t>
  </si>
  <si>
    <t>44.38907035017133</t>
  </si>
  <si>
    <t>GATCCAGCTCTAACTTGGGGTGGCTTTGTCTTCTTCTTTTGCCAAATCCACTAATTGTTTGGG</t>
  </si>
  <si>
    <t>A-8-C;T-46-A</t>
  </si>
  <si>
    <t>0.3841797589309812</t>
  </si>
  <si>
    <t>0.11720953256330305</t>
  </si>
  <si>
    <t>72.09890044304831</t>
  </si>
  <si>
    <t>GATCCAGCTCTAACTTGGGGTGGCTTTGTCTTCTTCTTTTGCCAACTCCACTAATTGTTTGGG</t>
  </si>
  <si>
    <t>A-8-C;T-46-C</t>
  </si>
  <si>
    <t>0.042585109456118625</t>
  </si>
  <si>
    <t>0.12482459089764847</t>
  </si>
  <si>
    <t>51.23608885804185</t>
  </si>
  <si>
    <t>GATCCAGCTCTAACTTGGGGTGGCTTTGTCTTCTTCTTTTGCCAAGTCCACTAATTGTTTGGG</t>
  </si>
  <si>
    <t>A-8-C;T-46-G</t>
  </si>
  <si>
    <t>0.09471620322273344</t>
  </si>
  <si>
    <t>0.10416198671468294</t>
  </si>
  <si>
    <t>53.97792885052703</t>
  </si>
  <si>
    <t>GATCCAGCTCTAACTTGGGGTGGCTTTGTCTTCTTCTTTTGCCAATACCACTAATTGTTTGGG</t>
  </si>
  <si>
    <t>A-8-C;T-47-A</t>
  </si>
  <si>
    <t>-0.3315136694207426</t>
  </si>
  <si>
    <t>0.1702070283188013</t>
  </si>
  <si>
    <t>35.24576447776476</t>
  </si>
  <si>
    <t>GATCCAGCTCTAACTTGGGGTGGCTTTGTCTTCTTCTTTTGCCAATCCCACTAATTGTTTGGG</t>
  </si>
  <si>
    <t>A-8-C;T-47-C</t>
  </si>
  <si>
    <t>-1.295854192084913</t>
  </si>
  <si>
    <t>0.23914542435304725</t>
  </si>
  <si>
    <t>13.436902539404551</t>
  </si>
  <si>
    <t>GATCCAGCTCTAACTTGGGGTGGCTTTGTCTTCTTCTTTTGCCAATGCCACTAATTGTTTGGG</t>
  </si>
  <si>
    <t>A-8-C;T-47-G</t>
  </si>
  <si>
    <t>-0.49518718537613565</t>
  </si>
  <si>
    <t>0.16744454329369843</t>
  </si>
  <si>
    <t>29.924329627069433</t>
  </si>
  <si>
    <t>GATCCAGCTCTAACTTGGGGTGGCTTTGTCTTCTTCTTTTGCCAATTACACTAATTGTTTGGG</t>
  </si>
  <si>
    <t>A-8-C;C-48-A</t>
  </si>
  <si>
    <t>-0.5207559295817968</t>
  </si>
  <si>
    <t>0.16314918649129867</t>
  </si>
  <si>
    <t>29.168900934165826</t>
  </si>
  <si>
    <t>GATCCAGCTCTAACTTGGGGTGGCTTTGTCTTCTTCTTTTGCCAATTCAACTAATTGTTTGGG</t>
  </si>
  <si>
    <t>A-8-C;C-49-A</t>
  </si>
  <si>
    <t>0.2562166232244479</t>
  </si>
  <si>
    <t>0.11026712495903047</t>
  </si>
  <si>
    <t>63.43879977085586</t>
  </si>
  <si>
    <t>GATCCAGCTCTAACTTGGGGTGGCTTTGTCTTCTTCTTTTGCCAATTCCAATAATTGTTTGGG</t>
  </si>
  <si>
    <t>A-8-C;C-51-A</t>
  </si>
  <si>
    <t>-0.41437174352010653</t>
  </si>
  <si>
    <t>0.17918394837100934</t>
  </si>
  <si>
    <t>32.443083958936974</t>
  </si>
  <si>
    <t>GATCCAGCTCTAACTTGGGGTGGCTTTGTCTTCTTCTTTTGCCAATTCCACAAATTGTTTGGG</t>
  </si>
  <si>
    <t>A-8-C;T-52-A</t>
  </si>
  <si>
    <t>-0.08773615897645634</t>
  </si>
  <si>
    <t>0.1225808883222097</t>
  </si>
  <si>
    <t>44.975723922860404</t>
  </si>
  <si>
    <t>GATCCAGCTCTAACTTGGGGTGGCTTTGTCTTCTTCTTTTGCCAATTCCACCAATTGTTTGGG</t>
  </si>
  <si>
    <t>A-8-C;T-52-C</t>
  </si>
  <si>
    <t>0.45191445838894806</t>
  </si>
  <si>
    <t>0.10545563947517025</t>
  </si>
  <si>
    <t>77.15169071296194</t>
  </si>
  <si>
    <t>GATCCAGCTCTAACTTGGGGTGGCTTTGTCTTCTTCTTTTGCCAATTCCACGAATTGTTTGGG</t>
  </si>
  <si>
    <t>A-8-C;T-52-G</t>
  </si>
  <si>
    <t>0.1967701723011635</t>
  </si>
  <si>
    <t>0.12260014782187954</t>
  </si>
  <si>
    <t>59.777492296295854</t>
  </si>
  <si>
    <t>GATCCAGCTCTAACTTGGGGTGGCTTTGTCTTCTTCTTTTGCCAATTCCACTAAATGTTTGGG</t>
  </si>
  <si>
    <t>A-8-C;T-55-A</t>
  </si>
  <si>
    <t>0.0969489109956401</t>
  </si>
  <si>
    <t>0.1256700128808593</t>
  </si>
  <si>
    <t>54.09858043157791</t>
  </si>
  <si>
    <t>GATCCAGCTCTAACTTGGGGTGGCTTTGTCTTCTTCTTTTGCCAATTCCACTAACTGTTTGGG</t>
  </si>
  <si>
    <t>A-8-C;T-55-C</t>
  </si>
  <si>
    <t>-0.25488790690705726</t>
  </si>
  <si>
    <t>0.12913027723867915</t>
  </si>
  <si>
    <t>38.052665251777555</t>
  </si>
  <si>
    <t>GATCCAGCTCTAACTTGGGGTGGCTTTGTCTTCTTCTTTTGCCAATTCCACTAAGTGTTTGGG</t>
  </si>
  <si>
    <t>A-8-C;T-55-G</t>
  </si>
  <si>
    <t>0.3372744233626063</t>
  </si>
  <si>
    <t>0.13353645394634386</t>
  </si>
  <si>
    <t>68.79516443973625</t>
  </si>
  <si>
    <t>GATCCAGCTCTAACTTGGGGTGGCTTTGTCTTCTTCTTTTGCCAATTCCACTAATAGTTTGGG</t>
  </si>
  <si>
    <t>A-8-C;T-56-A</t>
  </si>
  <si>
    <t>-0.19309470569254994</t>
  </si>
  <si>
    <t>0.16880546417284656</t>
  </si>
  <si>
    <t>40.478231229774636</t>
  </si>
  <si>
    <t>GATCCAGCTCTAACTTGGGGTGGCTTTGTCTTCTTCTTTTGCCAATTCCACTAATCGTTTGGG</t>
  </si>
  <si>
    <t>A-8-C;T-56-C</t>
  </si>
  <si>
    <t>-0.03379292191651741</t>
  </si>
  <si>
    <t>0.12741842779881551</t>
  </si>
  <si>
    <t>47.468489543856336</t>
  </si>
  <si>
    <t>GATCCAGCTCTAACTTGGGGTGGCTTTGTCTTCTTCTTTTGCCAATTCCACTAATGGTTTGGG</t>
  </si>
  <si>
    <t>A-8-C;T-56-G</t>
  </si>
  <si>
    <t>-0.020191968927401507</t>
  </si>
  <si>
    <t>0.14496965569743525</t>
  </si>
  <si>
    <t>48.11851671263002</t>
  </si>
  <si>
    <t>GATCCAGCTCTAACTTGGGGTGGCTTTGTCTTCTTCTTTTGCCAATTCCACTAATTATTTGGG</t>
  </si>
  <si>
    <t>A-8-C;G-57-A</t>
  </si>
  <si>
    <t>0.042988609344677825</t>
  </si>
  <si>
    <t>0.10528312665529681</t>
  </si>
  <si>
    <t>51.256766785676476</t>
  </si>
  <si>
    <t>GATCCAGCTCTAACTTGGGGTGGCTTTGTCTTCTTCTTTTGCCAATTCCACTAATTCTTTGGG</t>
  </si>
  <si>
    <t>A-8-C;G-57-C</t>
  </si>
  <si>
    <t>0.24103881980626202</t>
  </si>
  <si>
    <t>0.13933681207478157</t>
  </si>
  <si>
    <t>62.48320837259793</t>
  </si>
  <si>
    <t>GATCCAGCTCTAACTTGGGGTGGCTTTGTCTTCTTCTTTTGCCAATTCCACTAATTGATTGGG</t>
  </si>
  <si>
    <t>A-8-C;T-58-A</t>
  </si>
  <si>
    <t>0.049526914414760814</t>
  </si>
  <si>
    <t>0.13797733748362567</t>
  </si>
  <si>
    <t>51.5929971543856</t>
  </si>
  <si>
    <t>GATCCAGCTCTAACTTGGGGTGGCTTTGTCTTCTTCTTTTGCCAATTCCACTAATTGCTTGGG</t>
  </si>
  <si>
    <t>A-8-C;T-58-C</t>
  </si>
  <si>
    <t>0.022003041415775637</t>
  </si>
  <si>
    <t>0.13942328522945613</t>
  </si>
  <si>
    <t>50.19232247298776</t>
  </si>
  <si>
    <t>GATCCAGCTCTAACTTGGGGTGGCTTTGTCTTCTTCTTTTGCCAATTCCACTAATTGGTTGGG</t>
  </si>
  <si>
    <t>A-8-C;T-58-G</t>
  </si>
  <si>
    <t>-0.0594642941847616</t>
  </si>
  <si>
    <t>0.21471582080248677</t>
  </si>
  <si>
    <t>46.265416614255294</t>
  </si>
  <si>
    <t>GATCCAGCTCTAACTTGGGGTGGCTTTGTCTTCTTCTTTTGCCAATTCCACTAATTGTATGGG</t>
  </si>
  <si>
    <t>A-8-C;T-59-A</t>
  </si>
  <si>
    <t>0.33661553861543875</t>
  </si>
  <si>
    <t>0.12691398756900107</t>
  </si>
  <si>
    <t>68.74985128492061</t>
  </si>
  <si>
    <t>GATCCAGCTCTAACTTGGGGTGGCTTTGTCTTCTTCTTTTGCCAATTCCACTAATTGTCTGGG</t>
  </si>
  <si>
    <t>A-8-C;T-59-C</t>
  </si>
  <si>
    <t>-0.39895354007823325</t>
  </si>
  <si>
    <t>0.16599661577090344</t>
  </si>
  <si>
    <t>32.947174124028344</t>
  </si>
  <si>
    <t>GATCCAGCTCTAACTTGGGGTGGCTTTGTCTTCTTCTTTTGCCAATTCCACTAATTGTGTGGG</t>
  </si>
  <si>
    <t>A-8-C;T-59-G</t>
  </si>
  <si>
    <t>-0.21141014204204273</t>
  </si>
  <si>
    <t>0.16914370994913336</t>
  </si>
  <si>
    <t>39.74360281823083</t>
  </si>
  <si>
    <t>GATCCAGCTCTAACTTGGGGTGGCTTTGTCTTCTTCTTTTGCCAATTCCACTAATTGTTAGGG</t>
  </si>
  <si>
    <t>A-8-C;T-60-A</t>
  </si>
  <si>
    <t>-1.6167325931790495</t>
  </si>
  <si>
    <t>0.26258008475410993</t>
  </si>
  <si>
    <t>9.748626873663932</t>
  </si>
  <si>
    <t>GATCCAGCTCTAACTTGGGGTGGCTTTGTCTTCTTCTTTTGCCAATTCCACTAATTGTTCGGG</t>
  </si>
  <si>
    <t>A-8-C;T-60-C</t>
  </si>
  <si>
    <t>0.312300389002061</t>
  </si>
  <si>
    <t>0.10798038028483009</t>
  </si>
  <si>
    <t>67.09834800658705</t>
  </si>
  <si>
    <t>GATCCAGCTCTAACTTGGGGTGGCTTTGTCTTCTTCTTTTGCCAATTCCACTAATTGTTGGGG</t>
  </si>
  <si>
    <t>A-8-C;T-60-G</t>
  </si>
  <si>
    <t>-0.23829941669355437</t>
  </si>
  <si>
    <t>0.12759484990428077</t>
  </si>
  <si>
    <t>38.68916621605747</t>
  </si>
  <si>
    <t>GATCCAGCTCTAACTTGGGGTGGCTTTGTCTTCTTCTTTTGCCAATTCCACTAATTGTTTAGG</t>
  </si>
  <si>
    <t>A-8-C;G-61-A</t>
  </si>
  <si>
    <t>-0.514264556820367</t>
  </si>
  <si>
    <t>0.13382905218695296</t>
  </si>
  <si>
    <t>29.35886303351926</t>
  </si>
  <si>
    <t>GATCCAGCTCTAACTTGGGGTGGCTTTGTCTTCTTCTTTTGCCAATTCCACTAATTGTTTCGG</t>
  </si>
  <si>
    <t>A-8-C;G-61-C</t>
  </si>
  <si>
    <t>-0.021871557309778064</t>
  </si>
  <si>
    <t>0.12640603281558233</t>
  </si>
  <si>
    <t>48.03776524457953</t>
  </si>
  <si>
    <t>GATCCAGCTCTAACTTGGGGTGGCTTTGTCTTCTTCTTTTGCCAATTCCACTAATTGTTTGAG</t>
  </si>
  <si>
    <t>A-8-C;G-62-A</t>
  </si>
  <si>
    <t>0.7948328740318094</t>
  </si>
  <si>
    <t>0.07044814293931598</t>
  </si>
  <si>
    <t>GATCCAGCTCTAACTTGGGGTGGCTTTGTCTTCTTCTTTTGCCAATTCCACTAATTGTTTGCG</t>
  </si>
  <si>
    <t>A-8-C;G-62-C</t>
  </si>
  <si>
    <t>0.3697936113497333</t>
  </si>
  <si>
    <t>0.11280602609944576</t>
  </si>
  <si>
    <t>71.06910021055751</t>
  </si>
  <si>
    <t>GATCCAGCTCTAACTTGGGGTGGCTTTGTCTTCTTCTTTTGCCAATTCCACTAATTGTTTGGA</t>
  </si>
  <si>
    <t>A-8-C;G-63-A</t>
  </si>
  <si>
    <t>-1.9117510923961796</t>
  </si>
  <si>
    <t>0.8951947821298614</t>
  </si>
  <si>
    <t>7.2580263728140935</t>
  </si>
  <si>
    <t>GATCCAGCTCTAACTTGGGGTGGCTTTGTCTTCTTCTTTTGCCAATTCCACTAATTGTTTGGG</t>
  </si>
  <si>
    <t>A-8-C</t>
  </si>
  <si>
    <t>-0.08928380722093783</t>
  </si>
  <si>
    <t>0.019642043480870296</t>
  </si>
  <si>
    <t>44.906171158176804</t>
  </si>
  <si>
    <t>GATCCAGCTCTAACTTGGGGTGGCTTTGTCTTCTTCTTTTGCCAATTCCACTAATTGTTTGTG</t>
  </si>
  <si>
    <t>A-8-C;G-62-T</t>
  </si>
  <si>
    <t>-0.402614368027289</t>
  </si>
  <si>
    <t>0.14225004125413046</t>
  </si>
  <si>
    <t>32.82678069242831</t>
  </si>
  <si>
    <t>GATCCAGCTCTAACTTGGGGTGGCTTTGTCTTCTTCTTTTGCCAATTCCACTAATTGTTTTGG</t>
  </si>
  <si>
    <t>A-8-C;G-61-T</t>
  </si>
  <si>
    <t>-0.7866442720075331</t>
  </si>
  <si>
    <t>0.16634213135577886</t>
  </si>
  <si>
    <t>22.358683359121034</t>
  </si>
  <si>
    <t>GATCCAGCTCTAACTTGGGGTGGCTTTGTCTTCTTCTTTTGCCAATTCCACTAATTTTTTGGG</t>
  </si>
  <si>
    <t>A-8-C;G-57-T</t>
  </si>
  <si>
    <t>0.27804059423212263</t>
  </si>
  <si>
    <t>0.13387477028749623</t>
  </si>
  <si>
    <t>64.83850429883788</t>
  </si>
  <si>
    <t>GATCCAGCTCTAACTTGGGGTGGCTTTGTCTTCTTCTTTTGCCAATTCCACTACTTGTTTGGG</t>
  </si>
  <si>
    <t>A-8-C;A-54-C</t>
  </si>
  <si>
    <t>0.3478214616038733</t>
  </si>
  <si>
    <t>0.1264732153224213</t>
  </si>
  <si>
    <t>69.52458954537893</t>
  </si>
  <si>
    <t>GATCCAGCTCTAACTTGGGGTGGCTTTGTCTTCTTCTTTTGCCAATTCCACTAGTTGTTTGGG</t>
  </si>
  <si>
    <t>A-8-C;A-54-G</t>
  </si>
  <si>
    <t>-0.11527020025592889</t>
  </si>
  <si>
    <t>0.13875875023850526</t>
  </si>
  <si>
    <t>43.754253657936026</t>
  </si>
  <si>
    <t>GATCCAGCTCTAACTTGGGGTGGCTTTGTCTTCTTCTTTTGCCAATTCCACTATTTGTTTGGG</t>
  </si>
  <si>
    <t>A-8-C;A-54-T</t>
  </si>
  <si>
    <t>-0.15054386039329956</t>
  </si>
  <si>
    <t>0.13854971205460057</t>
  </si>
  <si>
    <t>42.237783936920685</t>
  </si>
  <si>
    <t>GATCCAGCTCTAACTTGGGGTGGCTTTGTCTTCTTCTTTTGCCAATTCCACTCATTGTTTGGG</t>
  </si>
  <si>
    <t>A-8-C;A-53-C</t>
  </si>
  <si>
    <t>0.09940997385731201</t>
  </si>
  <si>
    <t>0.11808188065728957</t>
  </si>
  <si>
    <t>54.23188440619455</t>
  </si>
  <si>
    <t>GATCCAGCTCTAACTTGGGGTGGCTTTGTCTTCTTCTTTTGCCAATTCCACTGATTGTTTGGG</t>
  </si>
  <si>
    <t>A-8-C;A-53-G</t>
  </si>
  <si>
    <t>0.6849647555810425</t>
  </si>
  <si>
    <t>0.1481042121391622</t>
  </si>
  <si>
    <t>97.39976426628219</t>
  </si>
  <si>
    <t>GATCCAGCTCTAACTTGGGGTGGCTTTGTCTTCTTCTTTTGCCAATTCCACTTATTGTTTGGG</t>
  </si>
  <si>
    <t>A-8-C;A-53-T</t>
  </si>
  <si>
    <t>-0.22663972200544985</t>
  </si>
  <si>
    <t>0.13208679525405898</t>
  </si>
  <si>
    <t>39.142910199559026</t>
  </si>
  <si>
    <t>GATCCAGCTCTAACTTGGGGTGGCTTTGTCTTCTTCTTTTGCCAATTCCAGTAATTGTTTGGG</t>
  </si>
  <si>
    <t>A-8-C;C-51-G</t>
  </si>
  <si>
    <t>0.2873791892343395</t>
  </si>
  <si>
    <t>0.1031697285717858</t>
  </si>
  <si>
    <t>65.44684091462686</t>
  </si>
  <si>
    <t>GATCCAGCTCTAACTTGGGGTGGCTTTGTCTTCTTCTTTTGCCAATTCCATTAATTGTTTGGG</t>
  </si>
  <si>
    <t>A-8-C;C-51-T</t>
  </si>
  <si>
    <t>-0.8631530987685746</t>
  </si>
  <si>
    <t>0.2077321879508084</t>
  </si>
  <si>
    <t>20.711848670036975</t>
  </si>
  <si>
    <t>GATCCAGCTCTAACTTGGGGTGGCTTTGTCTTCTTCTTTTGCCAATTCCCCTAATTGTTTGGG</t>
  </si>
  <si>
    <t>A-8-C;A-50-C</t>
  </si>
  <si>
    <t>-1.7817526363580114</t>
  </si>
  <si>
    <t>0.528369635231275</t>
  </si>
  <si>
    <t>8.265633678446575</t>
  </si>
  <si>
    <t>GATCCAGCTCTAACTTGGGGTGGCTTTGTCTTCTTCTTTTGCCAATTCCGCTAATTGTTTGGG</t>
  </si>
  <si>
    <t>A-8-C;A-50-G</t>
  </si>
  <si>
    <t>-0.12599404994158228</t>
  </si>
  <si>
    <t>0.11400838652184449</t>
  </si>
  <si>
    <t>43.28754653973014</t>
  </si>
  <si>
    <t>GATCCAGCTCTAACTTGGGGTGGCTTTGTCTTCTTCTTTTGCCAATTCCTCTAATTGTTTGGG</t>
  </si>
  <si>
    <t>A-8-C;A-50-T</t>
  </si>
  <si>
    <t>-0.35758236476322225</t>
  </si>
  <si>
    <t>0.13488356721658898</t>
  </si>
  <si>
    <t>34.33882609232787</t>
  </si>
  <si>
    <t>GATCCAGCTCTAACTTGGGGTGGCTTTGTCTTCTTCTTTTGCCAATTCGACTAATTGTTTGGG</t>
  </si>
  <si>
    <t>A-8-C;C-49-G</t>
  </si>
  <si>
    <t>0.41510380353714893</t>
  </si>
  <si>
    <t>0.09774185381661073</t>
  </si>
  <si>
    <t>74.36332214322717</t>
  </si>
  <si>
    <t>GATCCAGCTCTAACTTGGGGTGGCTTTGTCTTCTTCTTTTGCCAATTCTACTAATTGTTTGGG</t>
  </si>
  <si>
    <t>A-8-C;C-49-T</t>
  </si>
  <si>
    <t>-0.0570056611901911</t>
  </si>
  <si>
    <t>0.12753056941415786</t>
  </si>
  <si>
    <t>46.37930624307951</t>
  </si>
  <si>
    <t>GATCCAGCTCTAACTTGGGGTGGCTTTGTCTTCTTCTTTTGCCAATTGCACTAATTGTTTGGG</t>
  </si>
  <si>
    <t>A-8-C;C-48-G</t>
  </si>
  <si>
    <t>-0.44234420318792145</t>
  </si>
  <si>
    <t>0.1415207650452929</t>
  </si>
  <si>
    <t>31.548146259290206</t>
  </si>
  <si>
    <t>GATCCAGCTCTAACTTGGGGTGGCTTTGTCTTCTTCTTTTGCCAATTTCACTAATTGTTTGGG</t>
  </si>
  <si>
    <t>A-8-C;C-48-T</t>
  </si>
  <si>
    <t>-0.640113552357989</t>
  </si>
  <si>
    <t>0.17990528554766674</t>
  </si>
  <si>
    <t>25.887118310285658</t>
  </si>
  <si>
    <t>GATCCAGCTCTAACTTGGGGTGGCTTTGTCTTCTTCTTTTGCCACTTCCACTAATTGTTTGGG</t>
  </si>
  <si>
    <t>A-8-C;A-45-C</t>
  </si>
  <si>
    <t>-1.497616309022237</t>
  </si>
  <si>
    <t>0.6243173378942273</t>
  </si>
  <si>
    <t>10.981836994522293</t>
  </si>
  <si>
    <t>GATCCAGCTCTAACTTGGGGTGGCTTTGTCTTCTTCTTTTGCCAGTTCCACTAATTGTTTGGG</t>
  </si>
  <si>
    <t>A-8-C;A-45-G</t>
  </si>
  <si>
    <t>0.0913241353967301</t>
  </si>
  <si>
    <t>0.10467775374260418</t>
  </si>
  <si>
    <t>53.795142242308984</t>
  </si>
  <si>
    <t>GATCCAGCTCTAACTTGGGGTGGCTTTGTCTTCTTCTTTTGCCATTTCCACTAATTGTTTGGG</t>
  </si>
  <si>
    <t>A-8-C;A-45-T</t>
  </si>
  <si>
    <t>-0.36585725833978877</t>
  </si>
  <si>
    <t>0.15799566394894385</t>
  </si>
  <si>
    <t>34.055848380806246</t>
  </si>
  <si>
    <t>GATCCAGCTCTAACTTGGGGTGGCTTTGTCTTCTTCTTTTGCCCATTCCACTAATTGTTTGGG</t>
  </si>
  <si>
    <t>A-8-C;A-44-C</t>
  </si>
  <si>
    <t>-0.33200697689943526</t>
  </si>
  <si>
    <t>0.16895148021166287</t>
  </si>
  <si>
    <t>35.228381766418906</t>
  </si>
  <si>
    <t>GATCCAGCTCTAACTTGGGGTGGCTTTGTCTTCTTCTTTTGCCGATTCCACTAATTGTTTGGG</t>
  </si>
  <si>
    <t>A-8-C;A-44-G</t>
  </si>
  <si>
    <t>0.5888543584390444</t>
  </si>
  <si>
    <t>0.08443080782564467</t>
  </si>
  <si>
    <t>88.47441314797841</t>
  </si>
  <si>
    <t>GATCCAGCTCTAACTTGGGGTGGCTTTGTCTTCTTCTTTTGCCTATTCCACTAATTGTTTGGG</t>
  </si>
  <si>
    <t>A-8-C;A-44-T</t>
  </si>
  <si>
    <t>-0.27512210367878254</t>
  </si>
  <si>
    <t>0.1586406163290232</t>
  </si>
  <si>
    <t>37.290437672724075</t>
  </si>
  <si>
    <t>GATCCAGCTCTAACTTGGGGTGGCTTTGTCTTCTTCTTTTGCGAATTCCACTAATTGTTTGGG</t>
  </si>
  <si>
    <t>A-8-C;C-43-G</t>
  </si>
  <si>
    <t>0.2898302189619316</t>
  </si>
  <si>
    <t>0.10136067932578316</t>
  </si>
  <si>
    <t>65.60744981547539</t>
  </si>
  <si>
    <t>GATCCAGCTCTAACTTGGGGTGGCTTTGTCTTCTTCTTTTGCTAATTCCACTAATTGTTTGGG</t>
  </si>
  <si>
    <t>A-8-C;C-43-T</t>
  </si>
  <si>
    <t>-0.7853878624231894</t>
  </si>
  <si>
    <t>0.20143770634851543</t>
  </si>
  <si>
    <t>22.386792677897805</t>
  </si>
  <si>
    <t>GATCCAGCTCTAACTTGGGGTGGCTTTGTCTTCTTCTTTTGGCAATTCCACTAATTGTTTGGG</t>
  </si>
  <si>
    <t>A-8-C;C-42-G</t>
  </si>
  <si>
    <t>-0.3217087501603658</t>
  </si>
  <si>
    <t>0.12849860107899477</t>
  </si>
  <si>
    <t>35.59304610469865</t>
  </si>
  <si>
    <t>GATCCAGCTCTAACTTGGGGTGGCTTTGTCTTCTTCTTTTGTCAATTCCACTAATTGTTTGGG</t>
  </si>
  <si>
    <t>A-8-C;C-42-T</t>
  </si>
  <si>
    <t>-0.5541866544050924</t>
  </si>
  <si>
    <t>0.1404330304728967</t>
  </si>
  <si>
    <t>28.209883080553777</t>
  </si>
  <si>
    <t>GATCCAGCTCTAACTTGGGGTGGCTTTGTCTTCTTCTTTTTCCAATTCCACTAATTGTTTGGG</t>
  </si>
  <si>
    <t>A-8-C;G-41-T</t>
  </si>
  <si>
    <t>-0.6492574235328419</t>
  </si>
  <si>
    <t>0.18950029037358565</t>
  </si>
  <si>
    <t>25.65148876024756</t>
  </si>
  <si>
    <t>GATCCAGCTCTAACTTGGGGTGGCTTTGTCTTCTTGTTTTGCCAATTCCACTAATTGTTTGGG</t>
  </si>
  <si>
    <t>A-8-C;C-36-G</t>
  </si>
  <si>
    <t>-0.21691374893644494</t>
  </si>
  <si>
    <t>0.12880480878613207</t>
  </si>
  <si>
    <t>39.52547045972462</t>
  </si>
  <si>
    <t>GATCCAGCTCTAACTTGGGGTGGCTTTGTCTTCTTTTTTTGCCAATTCCACTAATTGTTTGGG</t>
  </si>
  <si>
    <t>A-8-C;C-36-T</t>
  </si>
  <si>
    <t>-0.5195462892600042</t>
  </si>
  <si>
    <t>0.20006444051370842</t>
  </si>
  <si>
    <t>29.204206161886706</t>
  </si>
  <si>
    <t>GATCCAGCTCTAACTTGGGGTGGCTTTGTCTTGTTCTTTTGCCAATTCCACTAATTGTTTGGG</t>
  </si>
  <si>
    <t>A-8-C;C-33-G</t>
  </si>
  <si>
    <t>-1.212701117210366</t>
  </si>
  <si>
    <t>0.23047701105483923</t>
  </si>
  <si>
    <t>14.601991413387173</t>
  </si>
  <si>
    <t>GATCCAGCTCTAACTTGGGGTGGCTTTGTCTTTTTCTTTTGCCAATTCCACTAATTGTTTGGG</t>
  </si>
  <si>
    <t>A-8-C;C-33-T</t>
  </si>
  <si>
    <t>-1.7054052092247134</t>
  </si>
  <si>
    <t>0.7283685697007646</t>
  </si>
  <si>
    <t>8.921408391710685</t>
  </si>
  <si>
    <t>GATCCAGCTCTAACTTGGGGTGGCTTTGTGTTCTTCTTTTGCCAATTCCACTAATTGTTTGGG</t>
  </si>
  <si>
    <t>A-8-C;C-30-G</t>
  </si>
  <si>
    <t>0.20965566833706867</t>
  </si>
  <si>
    <t>0.09612454387019498</t>
  </si>
  <si>
    <t>60.55273892847738</t>
  </si>
  <si>
    <t>GATCCAGCTCTAACTTGGGGTGGCTTTGTTTTCTTCTTTTGCCAATTCCACTAATTGTTTGGG</t>
  </si>
  <si>
    <t>A-8-C;C-30-T</t>
  </si>
  <si>
    <t>-0.7183269911294594</t>
  </si>
  <si>
    <t>0.14456129458003758</t>
  </si>
  <si>
    <t>23.939553368542345</t>
  </si>
  <si>
    <t>GATCCAGCTCTAACTTGGGGTGGCTTTTTCTTCTTCTTTTGCCAATTCCACTAATTGTTTGGG</t>
  </si>
  <si>
    <t>A-8-C;G-28-T</t>
  </si>
  <si>
    <t>-0.6321248945327405</t>
  </si>
  <si>
    <t>0.26802998799507266</t>
  </si>
  <si>
    <t>26.094749885121335</t>
  </si>
  <si>
    <t>GATCCAGCTCTAACTTGGGGTGGTTTTGTCTTCTTCTTTTGCCAATTCCACTAATTGTTTGGG</t>
  </si>
  <si>
    <t>A-8-C;C-24-T</t>
  </si>
  <si>
    <t>-0.4345887087050919</t>
  </si>
  <si>
    <t>0.11892108712172626</t>
  </si>
  <si>
    <t>31.793768965182437</t>
  </si>
  <si>
    <t>GATCCAGCTCTAACTTGGGGTGTCTTTGTCTTCTTCTTTTGCCAATTCCACTAATTGTTTGGG</t>
  </si>
  <si>
    <t>A-8-C;G-23-T</t>
  </si>
  <si>
    <t>0.15500796482455476</t>
  </si>
  <si>
    <t>0.13136665895752286</t>
  </si>
  <si>
    <t>57.33246253144846</t>
  </si>
  <si>
    <t>GATCCAGCTCTAACTTGGGGTTGCTTTGTCTTCTTCTTTTGCCAATTCCACTAATTGTTTGGG</t>
  </si>
  <si>
    <t>A-8-C;G-22-T</t>
  </si>
  <si>
    <t>-0.27171275274698153</t>
  </si>
  <si>
    <t>0.1536550841038923</t>
  </si>
  <si>
    <t>37.417790833600414</t>
  </si>
  <si>
    <t>GATCCAGCTCTAACTTGGGTTGGCTTTGTCTTCTTCTTTTGCCAATTCCACTAATTGTTTGGG</t>
  </si>
  <si>
    <t>A-8-C;G-20-T</t>
  </si>
  <si>
    <t>-1.0280552233659375</t>
  </si>
  <si>
    <t>0.2065193804032659</t>
  </si>
  <si>
    <t>17.563165005071223</t>
  </si>
  <si>
    <t>GATCCAGCTCTAACTTGGTGTGGCTTTGTCTTCTTCTTTTGCCAATTCCACTAATTGTTTGGG</t>
  </si>
  <si>
    <t>A-8-C;G-19-T</t>
  </si>
  <si>
    <t>0.35110038736541316</t>
  </si>
  <si>
    <t>0.09131876845843939</t>
  </si>
  <si>
    <t>69.75292966366746</t>
  </si>
  <si>
    <t>GATCCAGCTCTAACTTGTGGTGGCTTTGTCTTCTTCTTTTGCCAATTCCACTAATTGTTTGGG</t>
  </si>
  <si>
    <t>A-8-C;G-18-T</t>
  </si>
  <si>
    <t>-0.006353295365080253</t>
  </si>
  <si>
    <t>0.11872919821624059</t>
  </si>
  <si>
    <t>48.78904204740163</t>
  </si>
  <si>
    <t>GATCCAGCTCTAACTTTGGGTGGCTTTGTCTTCTTCTTTTGCCAATTCCACTAATTGTTTGGG</t>
  </si>
  <si>
    <t>A-8-C;G-17-T</t>
  </si>
  <si>
    <t>0.04486553373886343</t>
  </si>
  <si>
    <t>0.11472580895238517</t>
  </si>
  <si>
    <t>51.35306220296299</t>
  </si>
  <si>
    <t>GATCCAGCTCTAAGTTGGGGTGGCTTTGTCTTCTTCTTTTGCCAATTCCACTAATTGTTTGGG</t>
  </si>
  <si>
    <t>A-8-C;C-14-G</t>
  </si>
  <si>
    <t>0.011455337076135025</t>
  </si>
  <si>
    <t>0.12777284019231822</t>
  </si>
  <si>
    <t>49.66569095468077</t>
  </si>
  <si>
    <t>GATCCAGCTCTAATTTGGGGTGGCTTTGTCTTCTTCTTTTGCCAATTCCACTAATTGTTTGGG</t>
  </si>
  <si>
    <t>A-8-C;C-14-T</t>
  </si>
  <si>
    <t>0.04191803637533631</t>
  </si>
  <si>
    <t>0.11201712184873078</t>
  </si>
  <si>
    <t>51.2019220395495</t>
  </si>
  <si>
    <t>GATCCAGCTCTACCTTGGGGTGGCTTTGTCTTCTTCTTTTGCCAATTCCACTAATTGTTTGGG</t>
  </si>
  <si>
    <t>A-8-C;A-13-C</t>
  </si>
  <si>
    <t>0.16626496594466972</t>
  </si>
  <si>
    <t>0.11658919153969403</t>
  </si>
  <si>
    <t>57.98150038246261</t>
  </si>
  <si>
    <t>GATCCAGCTCTAGCTTGGGGTGGCTTTGTCTTCTTCTTTTGCCAATTCCACTAATTGTTTGGG</t>
  </si>
  <si>
    <t>A-8-C;A-13-G</t>
  </si>
  <si>
    <t>-0.1161591231243112</t>
  </si>
  <si>
    <t>0.13696346190417813</t>
  </si>
  <si>
    <t>43.71537678310202</t>
  </si>
  <si>
    <t>GATCCAGCTCTATCTTGGGGTGGCTTTGTCTTCTTCTTTTGCCAATTCCACTAATTGTTTGGG</t>
  </si>
  <si>
    <t>A-8-C;A-13-T</t>
  </si>
  <si>
    <t>-0.011935156664828042</t>
  </si>
  <si>
    <t>0.14012690939568553</t>
  </si>
  <si>
    <t>48.51746703389989</t>
  </si>
  <si>
    <t>GATCCAGCTCTCACTTGGGGTGGCTTTGTCTTCTTCTTTTGCCAATTCCACTAATTGTTTGGG</t>
  </si>
  <si>
    <t>A-8-C;A-12-C</t>
  </si>
  <si>
    <t>0.17249237031594344</t>
  </si>
  <si>
    <t>0.10258811187322964</t>
  </si>
  <si>
    <t>58.343701246490575</t>
  </si>
  <si>
    <t>GATCCAGCTCTGACTTGGGGTGGCTTTGTCTTCTTCTTTTGCCAATTCCACTAATTGTTTGGG</t>
  </si>
  <si>
    <t>A-8-C;A-12-G</t>
  </si>
  <si>
    <t>0.04392782263941139</t>
  </si>
  <si>
    <t>0.10540080424460663</t>
  </si>
  <si>
    <t>51.30493043691691</t>
  </si>
  <si>
    <t>GATCCAGCTCTTACTTGGGGTGGCTTTGTCTTCTTCTTTTGCCAATTCCACTAATTGTTTGGG</t>
  </si>
  <si>
    <t>A-8-C;A-12-T</t>
  </si>
  <si>
    <t>0.3449011120946281</t>
  </si>
  <si>
    <t>0.11965279063946614</t>
  </si>
  <si>
    <t>69.32184962422218</t>
  </si>
  <si>
    <t>GATCCAGCTGTAACTTGGGGTGGCTTTGTCTTCTTCTTTTGCCAATTCCACTAATTGTTTGGG</t>
  </si>
  <si>
    <t>A-8-C;C-10-G</t>
  </si>
  <si>
    <t>-0.12377894314906268</t>
  </si>
  <si>
    <t>0.12912054184717034</t>
  </si>
  <si>
    <t>43.38353935602086</t>
  </si>
  <si>
    <t>GATCCAGCTTTAACTTGGGGTGGCTTTGTCTTCTTCTTTTGCCAATTCCACTAATTGTTTGGG</t>
  </si>
  <si>
    <t>A-8-C;C-10-T</t>
  </si>
  <si>
    <t>0.0916766859888469</t>
  </si>
  <si>
    <t>0.11592896934655196</t>
  </si>
  <si>
    <t>53.814111095103186</t>
  </si>
  <si>
    <t>GATCCAGGACTAACTTGGGGTGGCTTTGTCTTCTTCTTTTGCCAATTCCACTAATTGTTTGGG</t>
  </si>
  <si>
    <t>A-8-G;T-9-A</t>
  </si>
  <si>
    <t>0.3212271019872256</t>
  </si>
  <si>
    <t>0.10325489213869175</t>
  </si>
  <si>
    <t>67.69999708006327</t>
  </si>
  <si>
    <t>GATCCAGGCCTAACTTGGGGTGGCTTTGTCTTCTTCTTTTGCCAATTCCACTAATTGTTTGGG</t>
  </si>
  <si>
    <t>A-8-G;T-9-C</t>
  </si>
  <si>
    <t>-0.0845344318579978</t>
  </si>
  <si>
    <t>0.11830564797066082</t>
  </si>
  <si>
    <t>45.11995468838339</t>
  </si>
  <si>
    <t>GATCCAGGGCTAACTTGGGGTGGCTTTGTCTTCTTCTTTTGCCAATTCCACTAATTGTTTGGG</t>
  </si>
  <si>
    <t>A-8-G;T-9-G</t>
  </si>
  <si>
    <t>-0.7570803431632955</t>
  </si>
  <si>
    <t>0.1845354813058851</t>
  </si>
  <si>
    <t>23.02956192300621</t>
  </si>
  <si>
    <t>GATCCAGGTATAACTTGGGGTGGCTTTGTCTTCTTCTTTTGCCAATTCCACTAATTGTTTGGG</t>
  </si>
  <si>
    <t>A-8-G;C-10-A</t>
  </si>
  <si>
    <t>-1.4823301875961072</t>
  </si>
  <si>
    <t>0.22671583517501437</t>
  </si>
  <si>
    <t>11.150996289183583</t>
  </si>
  <si>
    <t>GATCCAGGTCAAACTTGGGGTGGCTTTGTCTTCTTCTTTTGCCAATTCCACTAATTGTTTGGG</t>
  </si>
  <si>
    <t>A-8-G;T-11-A</t>
  </si>
  <si>
    <t>0.04082393601648793</t>
  </si>
  <si>
    <t>0.11407771600212857</t>
  </si>
  <si>
    <t>51.14593263287247</t>
  </si>
  <si>
    <t>GATCCAGGTCCAACTTGGGGTGGCTTTGTCTTCTTCTTTTGCCAATTCCACTAATTGTTTGGG</t>
  </si>
  <si>
    <t>A-8-G;T-11-C</t>
  </si>
  <si>
    <t>0.0931827302739878</t>
  </si>
  <si>
    <t>0.09949015024757572</t>
  </si>
  <si>
    <t>53.895218589987024</t>
  </si>
  <si>
    <t>GATCCAGGTCGAACTTGGGGTGGCTTTGTCTTCTTCTTTTGCCAATTCCACTAATTGTTTGGG</t>
  </si>
  <si>
    <t>A-8-G;T-11-G</t>
  </si>
  <si>
    <t>0.6951017444499804</t>
  </si>
  <si>
    <t>0.10915597073782345</t>
  </si>
  <si>
    <t>98.39212587398409</t>
  </si>
  <si>
    <t>GATCCAGGTCTAAATTGGGGTGGCTTTGTCTTCTTCTTTTGCCAATTCCACTAATTGTTTGGG</t>
  </si>
  <si>
    <t>A-8-G;C-14-A</t>
  </si>
  <si>
    <t>-0.9735065170827802</t>
  </si>
  <si>
    <t>0.14658928436236163</t>
  </si>
  <si>
    <t>18.547824744271914</t>
  </si>
  <si>
    <t>GATCCAGGTCTAACATGGGGTGGCTTTGTCTTCTTCTTTTGCCAATTCCACTAATTGTTTGGG</t>
  </si>
  <si>
    <t>A-8-G;T-15-A</t>
  </si>
  <si>
    <t>-0.1512030781120914</t>
  </si>
  <si>
    <t>0.1401180788524759</t>
  </si>
  <si>
    <t>42.20994921692528</t>
  </si>
  <si>
    <t>GATCCAGGTCTAACCTGGGGTGGCTTTGTCTTCTTCTTTTGCCAATTCCACTAATTGTTTGGG</t>
  </si>
  <si>
    <t>A-8-G;T-15-C</t>
  </si>
  <si>
    <t>-0.42562386834243454</t>
  </si>
  <si>
    <t>0.1285122315181453</t>
  </si>
  <si>
    <t>32.08007646147915</t>
  </si>
  <si>
    <t>GATCCAGGTCTAACGTGGGGTGGCTTTGTCTTCTTCTTTTGCCAATTCCACTAATTGTTTGGG</t>
  </si>
  <si>
    <t>A-8-G;T-15-G</t>
  </si>
  <si>
    <t>-0.30254776054637944</t>
  </si>
  <si>
    <t>0.1286835554471369</t>
  </si>
  <si>
    <t>36.28161990214299</t>
  </si>
  <si>
    <t>GATCCAGGTCTAACTAGGGGTGGCTTTGTCTTCTTCTTTTGCCAATTCCACTAATTGTTTGGG</t>
  </si>
  <si>
    <t>A-8-G;T-16-A</t>
  </si>
  <si>
    <t>-0.6191996852814449</t>
  </si>
  <si>
    <t>0.19513558786590143</t>
  </si>
  <si>
    <t>26.434219117182547</t>
  </si>
  <si>
    <t>GATCCAGGTCTAACTCGGGGTGGCTTTGTCTTCTTCTTTTGCCAATTCCACTAATTGTTTGGG</t>
  </si>
  <si>
    <t>A-8-G;T-16-C</t>
  </si>
  <si>
    <t>0.11386963280481457</t>
  </si>
  <si>
    <t>0.10477338635697882</t>
  </si>
  <si>
    <t>55.02175583224554</t>
  </si>
  <si>
    <t>GATCCAGGTCTAACTGGGGGTGGCTTTGTCTTCTTCTTTTGCCAATTCCACTAATTGTTTGGG</t>
  </si>
  <si>
    <t>A-8-G;T-16-G</t>
  </si>
  <si>
    <t>-0.8504588646834844</t>
  </si>
  <si>
    <t>0.15720168141655178</t>
  </si>
  <si>
    <t>20.976445599907223</t>
  </si>
  <si>
    <t>GATCCAGGTCTAACTTAGGGTGGCTTTGTCTTCTTCTTTTGCCAATTCCACTAATTGTTTGGG</t>
  </si>
  <si>
    <t>A-8-G;G-17-A</t>
  </si>
  <si>
    <t>-1.9689188360606897</t>
  </si>
  <si>
    <t>0.26848527592611476</t>
  </si>
  <si>
    <t>6.854738731627412</t>
  </si>
  <si>
    <t>GATCCAGGTCTAACTTCGGGTGGCTTTGTCTTCTTCTTTTGCCAATTCCACTAATTGTTTGGG</t>
  </si>
  <si>
    <t>A-8-G;G-17-C</t>
  </si>
  <si>
    <t>0.12757604428301708</t>
  </si>
  <si>
    <t>0.08660132657056695</t>
  </si>
  <si>
    <t>55.78109870301832</t>
  </si>
  <si>
    <t>GATCCAGGTCTAACTTGAGGTGGCTTTGTCTTCTTCTTTTGCCAATTCCACTAATTGTTTGGG</t>
  </si>
  <si>
    <t>A-8-G;G-18-A</t>
  </si>
  <si>
    <t>0.09248892141320628</t>
  </si>
  <si>
    <t>0.08211630656487089</t>
  </si>
  <si>
    <t>53.85783857856658</t>
  </si>
  <si>
    <t>GATCCAGGTCTAACTTGCGGTGGCTTTGTCTTCTTCTTTTGCCAATTCCACTAATTGTTTGGG</t>
  </si>
  <si>
    <t>A-8-G;G-18-C</t>
  </si>
  <si>
    <t>0.2858012293568309</t>
  </si>
  <si>
    <t>0.10284707975942466</t>
  </si>
  <si>
    <t>65.34364986263554</t>
  </si>
  <si>
    <t>GATCCAGGTCTAACTTGGAGTGGCTTTGTCTTCTTCTTTTGCCAATTCCACTAATTGTTTGGG</t>
  </si>
  <si>
    <t>A-8-G;G-19-A</t>
  </si>
  <si>
    <t>0.3611127117959481</t>
  </si>
  <si>
    <t>0.08089469336618918</t>
  </si>
  <si>
    <t>70.45482657166275</t>
  </si>
  <si>
    <t>GATCCAGGTCTAACTTGGCGTGGCTTTGTCTTCTTCTTTTGCCAATTCCACTAATTGTTTGGG</t>
  </si>
  <si>
    <t>A-8-G;G-19-C</t>
  </si>
  <si>
    <t>0.8709568732855136</t>
  </si>
  <si>
    <t>0.08997918909872801</t>
  </si>
  <si>
    <t>GATCCAGGTCTAACTTGGGATGGCTTTGTCTTCTTCTTTTGCCAATTCCACTAATTGTTTGGG</t>
  </si>
  <si>
    <t>A-8-G;G-20-A</t>
  </si>
  <si>
    <t>0.38163041927170976</t>
  </si>
  <si>
    <t>0.07507624218710489</t>
  </si>
  <si>
    <t>71.91532994795143</t>
  </si>
  <si>
    <t>GATCCAGGTCTAACTTGGGCTGGCTTTGTCTTCTTCTTTTGCCAATTCCACTAATTGTTTGGG</t>
  </si>
  <si>
    <t>A-8-G;G-20-C</t>
  </si>
  <si>
    <t>-0.11319497212785894</t>
  </si>
  <si>
    <t>0.11075627143936238</t>
  </si>
  <si>
    <t>43.84514799647344</t>
  </si>
  <si>
    <t>GATCCAGGTCTAACTTGGGGAGGCTTTGTCTTCTTCTTTTGCCAATTCCACTAATTGTTTGGG</t>
  </si>
  <si>
    <t>A-8-G;T-21-A</t>
  </si>
  <si>
    <t>0.06143207676840137</t>
  </si>
  <si>
    <t>0.1113629557243126</t>
  </si>
  <si>
    <t>52.21089092668577</t>
  </si>
  <si>
    <t>GATCCAGGTCTAACTTGGGGCGGCTTTGTCTTCTTCTTTTGCCAATTCCACTAATTGTTTGGG</t>
  </si>
  <si>
    <t>A-8-G;T-21-C</t>
  </si>
  <si>
    <t>0.34792809968792776</t>
  </si>
  <si>
    <t>0.10744024644600383</t>
  </si>
  <si>
    <t>69.5320039097225</t>
  </si>
  <si>
    <t>GATCCAGGTCTAACTTGGGGGGGCTTTGTCTTCTTCTTTTGCCAATTCCACTAATTGTTTGGG</t>
  </si>
  <si>
    <t>A-8-G;T-21-G</t>
  </si>
  <si>
    <t>-2.61428830621046</t>
  </si>
  <si>
    <t>1.3122471104606774</t>
  </si>
  <si>
    <t>3.5950961222991586</t>
  </si>
  <si>
    <t>GATCCAGGTCTAACTTGGGGTAGCTTTGTCTTCTTCTTTTGCCAATTCCACTAATTGTTTGGG</t>
  </si>
  <si>
    <t>A-8-G;G-22-A</t>
  </si>
  <si>
    <t>-0.8934651137614213</t>
  </si>
  <si>
    <t>0.196629936801981</t>
  </si>
  <si>
    <t>20.093450597341437</t>
  </si>
  <si>
    <t>GATCCAGGTCTAACTTGGGGTCGCTTTGTCTTCTTCTTTTGCCAATTCCACTAATTGTTTGGG</t>
  </si>
  <si>
    <t>A-8-G;G-22-C</t>
  </si>
  <si>
    <t>0.5782079170287977</t>
  </si>
  <si>
    <t>0.12743738414205966</t>
  </si>
  <si>
    <t>87.53747188712948</t>
  </si>
  <si>
    <t>GATCCAGGTCTAACTTGGGGTGACTTTGTCTTCTTCTTTTGCCAATTCCACTAATTGTTTGGG</t>
  </si>
  <si>
    <t>A-8-G;G-23-A</t>
  </si>
  <si>
    <t>0.2313949793641113</t>
  </si>
  <si>
    <t>0.07895815070572047</t>
  </si>
  <si>
    <t>61.8835265463728</t>
  </si>
  <si>
    <t>GATCCAGGTCTAACTTGGGGTGCCTTTGTCTTCTTCTTTTGCCAATTCCACTAATTGTTTGGG</t>
  </si>
  <si>
    <t>A-8-G;G-23-C</t>
  </si>
  <si>
    <t>0.14633494786299633</t>
  </si>
  <si>
    <t>0.1487154829616547</t>
  </si>
  <si>
    <t>56.837367200037896</t>
  </si>
  <si>
    <t>GATCCAGGTCTAACTTGGGGTGGATTTGTCTTCTTCTTTTGCCAATTCCACTAATTGTTTGGG</t>
  </si>
  <si>
    <t>A-8-G;C-24-A</t>
  </si>
  <si>
    <t>0.3215587269569714</t>
  </si>
  <si>
    <t>0.08537555928710734</t>
  </si>
  <si>
    <t>67.72245181261594</t>
  </si>
  <si>
    <t>GATCCAGGTCTAACTTGGGGTGGCATTGTCTTCTTCTTTTGCCAATTCCACTAATTGTTTGGG</t>
  </si>
  <si>
    <t>A-8-G;T-25-A</t>
  </si>
  <si>
    <t>-0.5332820689908021</t>
  </si>
  <si>
    <t>0.13675756336670114</t>
  </si>
  <si>
    <t>28.805806050800182</t>
  </si>
  <si>
    <t>GATCCAGGTCTAACTTGGGGTGGCCTTGTCTTCTTCTTTTGCCAATTCCACTAATTGTTTGGG</t>
  </si>
  <si>
    <t>A-8-G;T-25-C</t>
  </si>
  <si>
    <t>-0.11090999443513358</t>
  </si>
  <si>
    <t>0.11213585617840961</t>
  </si>
  <si>
    <t>43.94544772926587</t>
  </si>
  <si>
    <t>GATCCAGGTCTAACTTGGGGTGGCGTTGTCTTCTTCTTTTGCCAATTCCACTAATTGTTTGGG</t>
  </si>
  <si>
    <t>A-8-G;T-25-G</t>
  </si>
  <si>
    <t>0.38755420821890796</t>
  </si>
  <si>
    <t>0.08625716235147374</t>
  </si>
  <si>
    <t>72.34260548019932</t>
  </si>
  <si>
    <t>GATCCAGGTCTAACTTGGGGTGGCTATGTCTTCTTCTTTTGCCAATTCCACTAATTGTTTGGG</t>
  </si>
  <si>
    <t>A-8-G;T-26-A</t>
  </si>
  <si>
    <t>0.014613976121609473</t>
  </si>
  <si>
    <t>0.1146938485073344</t>
  </si>
  <si>
    <t>49.82281496373016</t>
  </si>
  <si>
    <t>GATCCAGGTCTAACTTGGGGTGGCTCTGTCTTCTTCTTTTGCCAATTCCACTAATTGTTTGGG</t>
  </si>
  <si>
    <t>A-8-G;T-26-C</t>
  </si>
  <si>
    <t>-0.1771298370088356</t>
  </si>
  <si>
    <t>0.13483702812984796</t>
  </si>
  <si>
    <t>41.129646923058466</t>
  </si>
  <si>
    <t>GATCCAGGTCTAACTTGGGGTGGCTGTGTCTTCTTCTTTTGCCAATTCCACTAATTGTTTGGG</t>
  </si>
  <si>
    <t>A-8-G;T-26-G</t>
  </si>
  <si>
    <t>0.41177900050690475</t>
  </si>
  <si>
    <t>0.08392300256866156</t>
  </si>
  <si>
    <t>74.11648930708775</t>
  </si>
  <si>
    <t>GATCCAGGTCTAACTTGGGGTGGCTTAGTCTTCTTCTTTTGCCAATTCCACTAATTGTTTGGG</t>
  </si>
  <si>
    <t>A-8-G;T-27-A</t>
  </si>
  <si>
    <t>-1.2112452357552899</t>
  </si>
  <si>
    <t>0.1722389808196773</t>
  </si>
  <si>
    <t>14.623265664529235</t>
  </si>
  <si>
    <t>GATCCAGGTCTAACTTGGGGTGGCTTCGTCTTCTTCTTTTGCCAATTCCACTAATTGTTTGGG</t>
  </si>
  <si>
    <t>A-8-G;T-27-C</t>
  </si>
  <si>
    <t>0.6448813737061848</t>
  </si>
  <si>
    <t>0.08659926360606701</t>
  </si>
  <si>
    <t>93.57286227698387</t>
  </si>
  <si>
    <t>GATCCAGGTCTAACTTGGGGTGGCTTGGTCTTCTTCTTTTGCCAATTCCACTAATTGTTTGGG</t>
  </si>
  <si>
    <t>A-8-G;T-27-G</t>
  </si>
  <si>
    <t>-0.5130531630048273</t>
  </si>
  <si>
    <t>0.12602081712049992</t>
  </si>
  <si>
    <t>29.394449729028885</t>
  </si>
  <si>
    <t>GATCCAGGTCTAACTTGGGGTGGCTTTATCTTCTTCTTTTGCCAATTCCACTAATTGTTTGGG</t>
  </si>
  <si>
    <t>A-8-G;G-28-A</t>
  </si>
  <si>
    <t>-0.7294453688697856</t>
  </si>
  <si>
    <t>0.16057247779151082</t>
  </si>
  <si>
    <t>23.674858586298452</t>
  </si>
  <si>
    <t>GATCCAGGTCTAACTTGGGGTGGCTTTCTCTTCTTCTTTTGCCAATTCCACTAATTGTTTGGG</t>
  </si>
  <si>
    <t>A-8-G;G-28-C</t>
  </si>
  <si>
    <t>-0.850152013656785</t>
  </si>
  <si>
    <t>0.2818782106207684</t>
  </si>
  <si>
    <t>20.982883231422466</t>
  </si>
  <si>
    <t>GATCCAGGTCTAACTTGGGGTGGCTTTGACTTCTTCTTTTGCCAATTCCACTAATTGTTTGGG</t>
  </si>
  <si>
    <t>A-8-G;T-29-A</t>
  </si>
  <si>
    <t>0.15686821208067725</t>
  </si>
  <si>
    <t>0.10238956770057436</t>
  </si>
  <si>
    <t>57.4392143491626</t>
  </si>
  <si>
    <t>GATCCAGGTCTAACTTGGGGTGGCTTTGCCTTCTTCTTTTGCCAATTCCACTAATTGTTTGGG</t>
  </si>
  <si>
    <t>A-8-G;T-29-C</t>
  </si>
  <si>
    <t>0.0980114367968648</t>
  </si>
  <si>
    <t>0.12891673258664937</t>
  </si>
  <si>
    <t>54.15609211751047</t>
  </si>
  <si>
    <t>GATCCAGGTCTAACTTGGGGTGGCTTTGGCTTCTTCTTTTGCCAATTCCACTAATTGTTTGGG</t>
  </si>
  <si>
    <t>A-8-G;T-29-G</t>
  </si>
  <si>
    <t>-2.424325009130394</t>
  </si>
  <si>
    <t>0.3901200839243318</t>
  </si>
  <si>
    <t>4.347208981238119</t>
  </si>
  <si>
    <t>GATCCAGGTCTAACTTGGGGTGGCTTTGTATTCTTCTTTTGCCAATTCCACTAATTGTTTGGG</t>
  </si>
  <si>
    <t>A-8-G;C-30-A</t>
  </si>
  <si>
    <t>-1.3759481426348787</t>
  </si>
  <si>
    <t>0.18105633655313716</t>
  </si>
  <si>
    <t>12.402659087547098</t>
  </si>
  <si>
    <t>GATCCAGGTCTAACTTGGGGTGGCTTTGTCATCTTCTTTTGCCAATTCCACTAATTGTTTGGG</t>
  </si>
  <si>
    <t>A-8-G;T-31-A</t>
  </si>
  <si>
    <t>0.08504284670315357</t>
  </si>
  <si>
    <t>0.11056622367568078</t>
  </si>
  <si>
    <t>53.45829843766589</t>
  </si>
  <si>
    <t>GATCCAGGTCTAACTTGGGGTGGCTTTGTCCTCTTCTTTTGCCAATTCCACTAATTGTTTGGG</t>
  </si>
  <si>
    <t>A-8-G;T-31-C</t>
  </si>
  <si>
    <t>-0.49155698127245484</t>
  </si>
  <si>
    <t>0.14870422083248785</t>
  </si>
  <si>
    <t>30.03315846721693</t>
  </si>
  <si>
    <t>GATCCAGGTCTAACTTGGGGTGGCTTTGTCGTCTTCTTTTGCCAATTCCACTAATTGTTTGGG</t>
  </si>
  <si>
    <t>A-8-G;T-31-G</t>
  </si>
  <si>
    <t>0.3805612906444014</t>
  </si>
  <si>
    <t>0.08658993609729865</t>
  </si>
  <si>
    <t>71.83848429622459</t>
  </si>
  <si>
    <t>GATCCAGGTCTAACTTGGGGTGGCTTTGTCTACTTCTTTTGCCAATTCCACTAATTGTTTGGG</t>
  </si>
  <si>
    <t>A-8-G;T-32-A</t>
  </si>
  <si>
    <t>-0.37575475451781976</t>
  </si>
  <si>
    <t>0.142467926799718</t>
  </si>
  <si>
    <t>33.720443324778515</t>
  </si>
  <si>
    <t>GATCCAGGTCTAACTTGGGGTGGCTTTGTCTCCTTCTTTTGCCAATTCCACTAATTGTTTGGG</t>
  </si>
  <si>
    <t>A-8-G;T-32-C</t>
  </si>
  <si>
    <t>-0.1080567687063931</t>
  </si>
  <si>
    <t>0.13898591642210528</t>
  </si>
  <si>
    <t>44.07101305931868</t>
  </si>
  <si>
    <t>GATCCAGGTCTAACTTGGGGTGGCTTTGTCTGCTTCTTTTGCCAATTCCACTAATTGTTTGGG</t>
  </si>
  <si>
    <t>A-8-G;T-32-G</t>
  </si>
  <si>
    <t>-0.14757430144851466</t>
  </si>
  <si>
    <t>0.1257377444216788</t>
  </si>
  <si>
    <t>42.363397942807566</t>
  </si>
  <si>
    <t>GATCCAGGTCTAACTTGGGGTGGCTTTGTCTTATTCTTTTGCCAATTCCACTAATTGTTTGGG</t>
  </si>
  <si>
    <t>A-8-G;C-33-A</t>
  </si>
  <si>
    <t>-1.8809542940840887</t>
  </si>
  <si>
    <t>0.4393044004124276</t>
  </si>
  <si>
    <t>7.485027865545156</t>
  </si>
  <si>
    <t>GATCCAGGTCTAACTTGGGGTGGCTTTGTCTTCATCTTTTGCCAATTCCACTAATTGTTTGGG</t>
  </si>
  <si>
    <t>A-8-G;T-34-A</t>
  </si>
  <si>
    <t>0.17093248507378206</t>
  </si>
  <si>
    <t>0.1094250269580445</t>
  </si>
  <si>
    <t>58.25276271322071</t>
  </si>
  <si>
    <t>GATCCAGGTCTAACTTGGGGTGGCTTTGTCTTCCTCTTTTGCCAATTCCACTAATTGTTTGGG</t>
  </si>
  <si>
    <t>A-8-G;T-34-C</t>
  </si>
  <si>
    <t>-0.5878214652427238</t>
  </si>
  <si>
    <t>0.15057638663512182</t>
  </si>
  <si>
    <t>27.276828518337542</t>
  </si>
  <si>
    <t>GATCCAGGTCTAACTTGGGGTGGCTTTGTCTTCGTCTTTTGCCAATTCCACTAATTGTTTGGG</t>
  </si>
  <si>
    <t>A-8-G;T-34-G</t>
  </si>
  <si>
    <t>0.45391958899079743</t>
  </si>
  <si>
    <t>0.09619244802002659</t>
  </si>
  <si>
    <t>77.30654512877558</t>
  </si>
  <si>
    <t>GATCCAGGTCTAACTTGGGGTGGCTTTGTCTTCTACTTTTGCCAATTCCACTAATTGTTTGGG</t>
  </si>
  <si>
    <t>A-8-G;T-35-A</t>
  </si>
  <si>
    <t>-0.08456551503306442</t>
  </si>
  <si>
    <t>0.13247866095873861</t>
  </si>
  <si>
    <t>45.11855223872922</t>
  </si>
  <si>
    <t>GATCCAGGTCTAACTTGGGGTGGCTTTGTCTTCTCCTTTTGCCAATTCCACTAATTGTTTGGG</t>
  </si>
  <si>
    <t>A-8-G;T-35-C</t>
  </si>
  <si>
    <t>0.056893570028931056</t>
  </si>
  <si>
    <t>0.1347341405131068</t>
  </si>
  <si>
    <t>51.97446835487907</t>
  </si>
  <si>
    <t>GATCCAGGTCTAACTTGGGGTGGCTTTGTCTTCTGCTTTTGCCAATTCCACTAATTGTTTGGG</t>
  </si>
  <si>
    <t>A-8-G;T-35-G</t>
  </si>
  <si>
    <t>0.34748985523774717</t>
  </si>
  <si>
    <t>0.08271417326629345</t>
  </si>
  <si>
    <t>69.50153857101954</t>
  </si>
  <si>
    <t>GATCCAGGTCTAACTTGGGGTGGCTTTGTCTTCTTATTTTGCCAATTCCACTAATTGTTTGGG</t>
  </si>
  <si>
    <t>A-8-G;C-36-A</t>
  </si>
  <si>
    <t>-0.96178408620816</t>
  </si>
  <si>
    <t>0.17803507943374972</t>
  </si>
  <si>
    <t>18.766529710187115</t>
  </si>
  <si>
    <t>GATCCAGGTCTAACTTGGGGTGGCTTTGTCTTCTTCATTTGCCAATTCCACTAATTGTTTGGG</t>
  </si>
  <si>
    <t>A-8-G;T-37-A</t>
  </si>
  <si>
    <t>0.1364833688845128</t>
  </si>
  <si>
    <t>0.1121863840051256</t>
  </si>
  <si>
    <t>56.28017848885866</t>
  </si>
  <si>
    <t>GATCCAGGTCTAACTTGGGGTGGCTTTGTCTTCTTCCTTTGCCAATTCCACTAATTGTTTGGG</t>
  </si>
  <si>
    <t>A-8-G;T-37-C</t>
  </si>
  <si>
    <t>-0.26931305541716355</t>
  </si>
  <si>
    <t>0.12184580506372418</t>
  </si>
  <si>
    <t>37.507690028639914</t>
  </si>
  <si>
    <t>GATCCAGGTCTAACTTGGGGTGGCTTTGTCTTCTTCGTTTGCCAATTCCACTAATTGTTTGGG</t>
  </si>
  <si>
    <t>A-8-G;T-37-G</t>
  </si>
  <si>
    <t>0.14037233504632052</t>
  </si>
  <si>
    <t>0.09267762119662143</t>
  </si>
  <si>
    <t>56.499476343160325</t>
  </si>
  <si>
    <t>GATCCAGGTCTAACTTGGGGTGGCTTTGTCTTCTTCTATTGCCAATTCCACTAATTGTTTGGG</t>
  </si>
  <si>
    <t>A-8-G;T-38-A</t>
  </si>
  <si>
    <t>-0.19404237214106568</t>
  </si>
  <si>
    <t>0.0996999686970894</t>
  </si>
  <si>
    <t>40.43988953857955</t>
  </si>
  <si>
    <t>GATCCAGGTCTAACTTGGGGTGGCTTTGTCTTCTTCTCTTGCCAATTCCACTAATTGTTTGGG</t>
  </si>
  <si>
    <t>A-8-G;T-38-C</t>
  </si>
  <si>
    <t>-0.10646168436857019</t>
  </si>
  <si>
    <t>0.12531317523492294</t>
  </si>
  <si>
    <t>44.14136613663088</t>
  </si>
  <si>
    <t>GATCCAGGTCTAACTTGGGGTGGCTTTGTCTTCTTCTGTTGCCAATTCCACTAATTGTTTGGG</t>
  </si>
  <si>
    <t>A-8-G;T-38-G</t>
  </si>
  <si>
    <t>0.11446565600016753</t>
  </si>
  <si>
    <t>0.0946482779239603</t>
  </si>
  <si>
    <t>55.054559849977224</t>
  </si>
  <si>
    <t>GATCCAGGTCTAACTTGGGGTGGCTTTGTCTTCTTCTTATGCCAATTCCACTAATTGTTTGGG</t>
  </si>
  <si>
    <t>A-8-G;T-39-A</t>
  </si>
  <si>
    <t>-0.2479828657651055</t>
  </si>
  <si>
    <t>0.13127310324955224</t>
  </si>
  <si>
    <t>38.316329730320916</t>
  </si>
  <si>
    <t>GATCCAGGTCTAACTTGGGGTGGCTTTGTCTTCTTCTTCTGCCAATTCCACTAATTGTTTGGG</t>
  </si>
  <si>
    <t>A-8-G;T-39-C</t>
  </si>
  <si>
    <t>-0.4234078010607209</t>
  </si>
  <si>
    <t>0.11797915671174977</t>
  </si>
  <si>
    <t>32.151246899433566</t>
  </si>
  <si>
    <t>GATCCAGGTCTAACTTGGGGTGGCTTTGTCTTCTTCTTGTGCCAATTCCACTAATTGTTTGGG</t>
  </si>
  <si>
    <t>A-8-G;T-39-G</t>
  </si>
  <si>
    <t>0.19106019415786746</t>
  </si>
  <si>
    <t>0.0850305408845573</t>
  </si>
  <si>
    <t>59.437136757906785</t>
  </si>
  <si>
    <t>GATCCAGGTCTAACTTGGGGTGGCTTTGTCTTCTTCTTTAGCCAATTCCACTAATTGTTTGGG</t>
  </si>
  <si>
    <t>A-8-G;T-40-A</t>
  </si>
  <si>
    <t>-2.108038911706795</t>
  </si>
  <si>
    <t>0.37380426905381725</t>
  </si>
  <si>
    <t>5.964469541486609</t>
  </si>
  <si>
    <t>GATCCAGGTCTAACTTGGGGTGGCTTTGTCTTCTTCTTTCGCCAATTCCACTAATTGTTTGGG</t>
  </si>
  <si>
    <t>A-8-G;T-40-C</t>
  </si>
  <si>
    <t>0.3792747050840368</t>
  </si>
  <si>
    <t>0.1057548454238898</t>
  </si>
  <si>
    <t>71.74611737136775</t>
  </si>
  <si>
    <t>GATCCAGGTCTAACTTGGGGTGGCTTTGTCTTCTTCTTTGGCCAATTCCACTAATTGTTTGGG</t>
  </si>
  <si>
    <t>A-8-G;T-40-G</t>
  </si>
  <si>
    <t>-0.0978649876946691</t>
  </si>
  <si>
    <t>0.09177658436418644</t>
  </si>
  <si>
    <t>44.5224718501143</t>
  </si>
  <si>
    <t>GATCCAGGTCTAACTTGGGGTGGCTTTGTCTTCTTCTTTTACCAATTCCACTAATTGTTTGGG</t>
  </si>
  <si>
    <t>A-8-G;G-41-A</t>
  </si>
  <si>
    <t>-0.7126717928840284</t>
  </si>
  <si>
    <t>0.16112728344681634</t>
  </si>
  <si>
    <t>24.075319820015874</t>
  </si>
  <si>
    <t>GATCCAGGTCTAACTTGGGGTGGCTTTGTCTTCTTCTTTTCCCAATTCCACTAATTGTTTGGG</t>
  </si>
  <si>
    <t>A-8-G;G-41-C</t>
  </si>
  <si>
    <t>-1.2131236409886594</t>
  </si>
  <si>
    <t>0.4149029659232737</t>
  </si>
  <si>
    <t>14.59582302804109</t>
  </si>
  <si>
    <t>GATCCAGGTCTAACTTGGGGTGGCTTTGTCTTCTTCTTTTGACAATTCCACTAATTGTTTGGG</t>
  </si>
  <si>
    <t>A-8-G;C-42-A</t>
  </si>
  <si>
    <t>-0.7857369008029375</t>
  </si>
  <si>
    <t>0.16332614837214202</t>
  </si>
  <si>
    <t>22.378980191561855</t>
  </si>
  <si>
    <t>GATCCAGGTCTAACTTGGGGTGGCTTTGTCTTCTTCTTTTGCAAATTCCACTAATTGTTTGGG</t>
  </si>
  <si>
    <t>A-8-G;C-43-A</t>
  </si>
  <si>
    <t>-0.8637083101949194</t>
  </si>
  <si>
    <t>0.1453825957383301</t>
  </si>
  <si>
    <t>20.70035240671834</t>
  </si>
  <si>
    <t>GATCCAGGTCTAACTTGGGGTGGCTTTGTCTTCTTCTTTTGCCAAATCCACTAATTGTTTGGG</t>
  </si>
  <si>
    <t>A-8-G;T-46-A</t>
  </si>
  <si>
    <t>-0.3933724658274679</t>
  </si>
  <si>
    <t>0.13860344899423785</t>
  </si>
  <si>
    <t>33.131568830809506</t>
  </si>
  <si>
    <t>GATCCAGGTCTAACTTGGGGTGGCTTTGTCTTCTTCTTTTGCCAACTCCACTAATTGTTTGGG</t>
  </si>
  <si>
    <t>A-8-G;T-46-C</t>
  </si>
  <si>
    <t>-0.30293523460863303</t>
  </si>
  <si>
    <t>0.15036045525710928</t>
  </si>
  <si>
    <t>36.26756443873397</t>
  </si>
  <si>
    <t>GATCCAGGTCTAACTTGGGGTGGCTTTGTCTTCTTCTTTTGCCAAGTCCACTAATTGTTTGGG</t>
  </si>
  <si>
    <t>A-8-G;T-46-G</t>
  </si>
  <si>
    <t>0.5593627591115058</t>
  </si>
  <si>
    <t>0.08822430102083026</t>
  </si>
  <si>
    <t>85.90326124868626</t>
  </si>
  <si>
    <t>GATCCAGGTCTAACTTGGGGTGGCTTTGTCTTCTTCTTTTGCCAATACCACTAATTGTTTGGG</t>
  </si>
  <si>
    <t>A-8-G;T-47-A</t>
  </si>
  <si>
    <t>-0.3777772978488632</t>
  </si>
  <si>
    <t>0.15185287459723804</t>
  </si>
  <si>
    <t>33.65231119033481</t>
  </si>
  <si>
    <t>GATCCAGGTCTAACTTGGGGTGGCTTTGTCTTCTTCTTTTGCCAATCCCACTAATTGTTTGGG</t>
  </si>
  <si>
    <t>A-8-G;T-47-C</t>
  </si>
  <si>
    <t>-1.4342066678257217</t>
  </si>
  <si>
    <t>0.2938450585572025</t>
  </si>
  <si>
    <t>11.700743268109068</t>
  </si>
  <si>
    <t>GATCCAGGTCTAACTTGGGGTGGCTTTGTCTTCTTCTTTTGCCAATGCCACTAATTGTTTGGG</t>
  </si>
  <si>
    <t>A-8-G;T-47-G</t>
  </si>
  <si>
    <t>-1.1266865259764993</t>
  </si>
  <si>
    <t>0.1918290725777118</t>
  </si>
  <si>
    <t>15.913574845164689</t>
  </si>
  <si>
    <t>GATCCAGGTCTAACTTGGGGTGGCTTTGTCTTCTTCTTTTGCCAATTACACTAATTGTTTGGG</t>
  </si>
  <si>
    <t>A-8-G;C-48-A</t>
  </si>
  <si>
    <t>-1.1297776414726095</t>
  </si>
  <si>
    <t>0.24013667644297682</t>
  </si>
  <si>
    <t>15.864460096150767</t>
  </si>
  <si>
    <t>GATCCAGGTCTAACTTGGGGTGGCTTTGTCTTCTTCTTTTGCCAATTCAACTAATTGTTTGGG</t>
  </si>
  <si>
    <t>A-8-G;C-49-A</t>
  </si>
  <si>
    <t>0.39402413523155233</t>
  </si>
  <si>
    <t>0.09796855542383834</t>
  </si>
  <si>
    <t>72.8121742574092</t>
  </si>
  <si>
    <t>GATCCAGGTCTAACTTGGGGTGGCTTTGTCTTCTTCTTTTGCCAATTCCAATAATTGTTTGGG</t>
  </si>
  <si>
    <t>A-8-G;C-51-A</t>
  </si>
  <si>
    <t>-0.9607819417132416</t>
  </si>
  <si>
    <t>0.1910105352032263</t>
  </si>
  <si>
    <t>18.78534591132635</t>
  </si>
  <si>
    <t>GATCCAGGTCTAACTTGGGGTGGCTTTGTCTTCTTCTTTTGCCAATTCCACAAATTGTTTGGG</t>
  </si>
  <si>
    <t>A-8-G;T-52-A</t>
  </si>
  <si>
    <t>0.06614459716283247</t>
  </si>
  <si>
    <t>0.10449084008073094</t>
  </si>
  <si>
    <t>52.457516472528084</t>
  </si>
  <si>
    <t>GATCCAGGTCTAACTTGGGGTGGCTTTGTCTTCTTCTTTTGCCAATTCCACCAATTGTTTGGG</t>
  </si>
  <si>
    <t>A-8-G;T-52-C</t>
  </si>
  <si>
    <t>0.20576367141296925</t>
  </si>
  <si>
    <t>0.11955098153360443</t>
  </si>
  <si>
    <t>60.31752587597053</t>
  </si>
  <si>
    <t>GATCCAGGTCTAACTTGGGGTGGCTTTGTCTTCTTCTTTTGCCAATTCCACGAATTGTTTGGG</t>
  </si>
  <si>
    <t>A-8-G;T-52-G</t>
  </si>
  <si>
    <t>0.4624890272858373</t>
  </si>
  <si>
    <t>0.09747186883067505</t>
  </si>
  <si>
    <t>77.97186543622671</t>
  </si>
  <si>
    <t>GATCCAGGTCTAACTTGGGGTGGCTTTGTCTTCTTCTTTTGCCAATTCCACTAAATGTTTGGG</t>
  </si>
  <si>
    <t>A-8-G;T-55-A</t>
  </si>
  <si>
    <t>0.016182147358826643</t>
  </si>
  <si>
    <t>0.1286567041458405</t>
  </si>
  <si>
    <t>49.90100696231116</t>
  </si>
  <si>
    <t>GATCCAGGTCTAACTTGGGGTGGCTTTGTCTTCTTCTTTTGCCAATTCCACTAACTGTTTGGG</t>
  </si>
  <si>
    <t>A-8-G;T-55-C</t>
  </si>
  <si>
    <t>-0.33973176007276507</t>
  </si>
  <si>
    <t>0.15508612412188327</t>
  </si>
  <si>
    <t>34.957298533336214</t>
  </si>
  <si>
    <t>GATCCAGGTCTAACTTGGGGTGGCTTTGTCTTCTTCTTTTGCCAATTCCACTAAGTGTTTGGG</t>
  </si>
  <si>
    <t>A-8-G;T-55-G</t>
  </si>
  <si>
    <t>0.15470304836787868</t>
  </si>
  <si>
    <t>0.1338561781577229</t>
  </si>
  <si>
    <t>57.314983585065484</t>
  </si>
  <si>
    <t>GATCCAGGTCTAACTTGGGGTGGCTTTGTCTTCTTCTTTTGCCAATTCCACTAATAGTTTGGG</t>
  </si>
  <si>
    <t>A-8-G;T-56-A</t>
  </si>
  <si>
    <t>-0.923094378056377</t>
  </si>
  <si>
    <t>0.1810547994106876</t>
  </si>
  <si>
    <t>19.506829923720446</t>
  </si>
  <si>
    <t>GATCCAGGTCTAACTTGGGGTGGCTTTGTCTTCTTCTTTTGCCAATTCCACTAATCGTTTGGG</t>
  </si>
  <si>
    <t>A-8-G;T-56-C</t>
  </si>
  <si>
    <t>-0.14987146235380985</t>
  </si>
  <si>
    <t>0.12777378952332405</t>
  </si>
  <si>
    <t>42.266194090427625</t>
  </si>
  <si>
    <t>GATCCAGGTCTAACTTGGGGTGGCTTTGTCTTCTTCTTTTGCCAATTCCACTAATGGTTTGGG</t>
  </si>
  <si>
    <t>A-8-G;T-56-G</t>
  </si>
  <si>
    <t>-0.33295826248053656</t>
  </si>
  <si>
    <t>0.13702118602361696</t>
  </si>
  <si>
    <t>35.19488544960661</t>
  </si>
  <si>
    <t>GATCCAGGTCTAACTTGGGGTGGCTTTGTCTTCTTCTTTTGCCAATTCCACTAATTATTTGGG</t>
  </si>
  <si>
    <t>A-8-G;G-57-A</t>
  </si>
  <si>
    <t>0.09576223675724321</t>
  </si>
  <si>
    <t>0.08783606194114724</t>
  </si>
  <si>
    <t>54.034421115478764</t>
  </si>
  <si>
    <t>GATCCAGGTCTAACTTGGGGTGGCTTTGTCTTCTTCTTTTGCCAATTCCACTAATTCTTTGGG</t>
  </si>
  <si>
    <t>A-8-G;G-57-C</t>
  </si>
  <si>
    <t>-0.6761839797847962</t>
  </si>
  <si>
    <t>0.17635790500831572</t>
  </si>
  <si>
    <t>24.969998769578233</t>
  </si>
  <si>
    <t>GATCCAGGTCTAACTTGGGGTGGCTTTGTCTTCTTCTTTTGCCAATTCCACTAATTGATTGGG</t>
  </si>
  <si>
    <t>A-8-G;T-58-A</t>
  </si>
  <si>
    <t>-0.06384304576752892</t>
  </si>
  <si>
    <t>0.1291061892358918</t>
  </si>
  <si>
    <t>46.063274735543835</t>
  </si>
  <si>
    <t>GATCCAGGTCTAACTTGGGGTGGCTTTGTCTTCTTCTTTTGCCAATTCCACTAATTGCTTGGG</t>
  </si>
  <si>
    <t>A-8-G;T-58-C</t>
  </si>
  <si>
    <t>-0.47829096567615026</t>
  </si>
  <si>
    <t>0.14029038779055397</t>
  </si>
  <si>
    <t>30.434233266133862</t>
  </si>
  <si>
    <t>GATCCAGGTCTAACTTGGGGTGGCTTTGTCTTCTTCTTTTGCCAATTCCACTAATTGGTTGGG</t>
  </si>
  <si>
    <t>A-8-G;T-58-G</t>
  </si>
  <si>
    <t>-0.7082211667153189</t>
  </si>
  <si>
    <t>0.19784664656403123</t>
  </si>
  <si>
    <t>24.182708865410603</t>
  </si>
  <si>
    <t>GATCCAGGTCTAACTTGGGGTGGCTTTGTCTTCTTCTTTTGCCAATTCCACTAATTGTATGGG</t>
  </si>
  <si>
    <t>A-8-G;T-59-A</t>
  </si>
  <si>
    <t>-0.23460259391631522</t>
  </si>
  <si>
    <t>0.134565211970396</t>
  </si>
  <si>
    <t>38.832457905757245</t>
  </si>
  <si>
    <t>GATCCAGGTCTAACTTGGGGTGGCTTTGTCTTCTTCTTTTGCCAATTCCACTAATTGTCTGGG</t>
  </si>
  <si>
    <t>A-8-G;T-59-C</t>
  </si>
  <si>
    <t>-0.22665395932794913</t>
  </si>
  <si>
    <t>0.14846970137528945</t>
  </si>
  <si>
    <t>39.1423529132901</t>
  </si>
  <si>
    <t>GATCCAGGTCTAACTTGGGGTGGCTTTGTCTTCTTCTTTTGCCAATTCCACTAATTGTGTGGG</t>
  </si>
  <si>
    <t>A-8-G;T-59-G</t>
  </si>
  <si>
    <t>-0.40411794808935675</t>
  </si>
  <si>
    <t>0.17222054308700152</t>
  </si>
  <si>
    <t>32.77746008750822</t>
  </si>
  <si>
    <t>GATCCAGGTCTAACTTGGGGTGGCTTTGTCTTCTTCTTTTGCCAATTCCACTAATTGTTAGGG</t>
  </si>
  <si>
    <t>A-8-G;T-60-A</t>
  </si>
  <si>
    <t>-1.2485353667429733</t>
  </si>
  <si>
    <t>0.2394286263307608</t>
  </si>
  <si>
    <t>14.08800418221497</t>
  </si>
  <si>
    <t>GATCCAGGTCTAACTTGGGGTGGCTTTGTCTTCTTCTTTTGCCAATTCCACTAATTGTTCGGG</t>
  </si>
  <si>
    <t>A-8-G;T-60-C</t>
  </si>
  <si>
    <t>-0.6047209034280827</t>
  </si>
  <si>
    <t>0.1303178722793786</t>
  </si>
  <si>
    <t>26.819738600649686</t>
  </si>
  <si>
    <t>GATCCAGGTCTAACTTGGGGTGGCTTTGTCTTCTTCTTTTGCCAATTCCACTAATTGTTGGGG</t>
  </si>
  <si>
    <t>A-8-G;T-60-G</t>
  </si>
  <si>
    <t>-1.1662812007512895</t>
  </si>
  <si>
    <t>0.1851859813721842</t>
  </si>
  <si>
    <t>15.295793164911624</t>
  </si>
  <si>
    <t>GATCCAGGTCTAACTTGGGGTGGCTTTGTCTTCTTCTTTTGCCAATTCCACTAATTGTTTAGG</t>
  </si>
  <si>
    <t>A-8-G;G-61-A</t>
  </si>
  <si>
    <t>-1.2731866135187766</t>
  </si>
  <si>
    <t>0.1656291225039904</t>
  </si>
  <si>
    <t>13.744962883938518</t>
  </si>
  <si>
    <t>GATCCAGGTCTAACTTGGGGTGGCTTTGTCTTCTTCTTTTGCCAATTCCACTAATTGTTTCGG</t>
  </si>
  <si>
    <t>A-8-G;G-61-C</t>
  </si>
  <si>
    <t>0.19464636568171184</t>
  </si>
  <si>
    <t>0.10697515644962802</t>
  </si>
  <si>
    <t>59.65067118189335</t>
  </si>
  <si>
    <t>GATCCAGGTCTAACTTGGGGTGGCTTTGTCTTCTTCTTTTGCCAATTCCACTAATTGTTTGAG</t>
  </si>
  <si>
    <t>A-8-G;G-62-A</t>
  </si>
  <si>
    <t>0.34301271434100017</t>
  </si>
  <si>
    <t>0.07139884078145114</t>
  </si>
  <si>
    <t>69.19106592380255</t>
  </si>
  <si>
    <t>GATCCAGGTCTAACTTGGGGTGGCTTTGTCTTCTTCTTTTGCCAATTCCACTAATTGTTTGCG</t>
  </si>
  <si>
    <t>A-8-G;G-62-C</t>
  </si>
  <si>
    <t>0.0188207166238257</t>
  </si>
  <si>
    <t>0.10163504357916608</t>
  </si>
  <si>
    <t>50.03284808505124</t>
  </si>
  <si>
    <t>GATCCAGGTCTAACTTGGGGTGGCTTTGTCTTCTTCTTTTGCCAATTCCACTAATTGTTTGGA</t>
  </si>
  <si>
    <t>A-8-G;G-63-A</t>
  </si>
  <si>
    <t>-3.1581250352985486</t>
  </si>
  <si>
    <t>0.6724419198627439</t>
  </si>
  <si>
    <t>2.0870132971684834</t>
  </si>
  <si>
    <t>GATCCAGGTCTAACTTGGGGTGGCTTTGTCTTCTTCTTTTGCCAATTCCACTAATTGTTTGGG</t>
  </si>
  <si>
    <t>A-8-G</t>
  </si>
  <si>
    <t>-0.3810381543939645</t>
  </si>
  <si>
    <t>0.020234776171466712</t>
  </si>
  <si>
    <t>33.54275455244986</t>
  </si>
  <si>
    <t>GATCCAGGTCTAACTTGGGGTGGCTTTGTCTTCTTCTTTTGCCAATTCCACTAATTGTTTGGT</t>
  </si>
  <si>
    <t>A-8-G;G-63-T</t>
  </si>
  <si>
    <t>GATCCAGGTCTAACTTGGGGTGGCTTTGTCTTCTTCTTTTGCCAATTCCACTAATTGTTTGTG</t>
  </si>
  <si>
    <t>A-8-G;G-62-T</t>
  </si>
  <si>
    <t>-0.5992236230335923</t>
  </si>
  <si>
    <t>0.15286190479249417</t>
  </si>
  <si>
    <t>26.967580214932827</t>
  </si>
  <si>
    <t>GATCCAGGTCTAACTTGGGGTGGCTTTGTCTTCTTCTTTTGCCAATTCCACTAATTGTTTTGG</t>
  </si>
  <si>
    <t>A-8-G;G-61-T</t>
  </si>
  <si>
    <t>-0.4413163802158101</t>
  </si>
  <si>
    <t>0.12648126279861324</t>
  </si>
  <si>
    <t>31.58058883850104</t>
  </si>
  <si>
    <t>GATCCAGGTCTAACTTGGGGTGGCTTTGTCTTCTTCTTTTGCCAATTCCACTAATTTTTTGGG</t>
  </si>
  <si>
    <t>A-8-G;G-57-T</t>
  </si>
  <si>
    <t>0.12731391229527722</t>
  </si>
  <si>
    <t>0.14454826600263648</t>
  </si>
  <si>
    <t>55.766478609017845</t>
  </si>
  <si>
    <t>GATCCAGGTCTAACTTGGGGTGGCTTTGTCTTCTTCTTTTGCCAATTCCACTACTTGTTTGGG</t>
  </si>
  <si>
    <t>A-8-G;A-54-C</t>
  </si>
  <si>
    <t>0.40034877451438733</t>
  </si>
  <si>
    <t>0.10833331712396431</t>
  </si>
  <si>
    <t>73.2741443521504</t>
  </si>
  <si>
    <t>GATCCAGGTCTAACTTGGGGTGGCTTTGTCTTCTTCTTTTGCCAATTCCACTAGTTGTTTGGG</t>
  </si>
  <si>
    <t>A-8-G;A-54-G</t>
  </si>
  <si>
    <t>-0.3306052574165158</t>
  </si>
  <si>
    <t>0.15597876996352827</t>
  </si>
  <si>
    <t>35.277796700339486</t>
  </si>
  <si>
    <t>GATCCAGGTCTAACTTGGGGTGGCTTTGTCTTCTTCTTTTGCCAATTCCACTATTTGTTTGGG</t>
  </si>
  <si>
    <t>A-8-G;A-54-T</t>
  </si>
  <si>
    <t>-0.25392495304842977</t>
  </si>
  <si>
    <t>0.12706487346914652</t>
  </si>
  <si>
    <t>38.08932586101749</t>
  </si>
  <si>
    <t>GATCCAGGTCTAACTTGGGGTGGCTTTGTCTTCTTCTTTTGCCAATTCCACTCATTGTTTGGG</t>
  </si>
  <si>
    <t>A-8-G;A-53-C</t>
  </si>
  <si>
    <t>-0.18911252955275362</t>
  </si>
  <si>
    <t>0.1272311995792013</t>
  </si>
  <si>
    <t>40.639744049171384</t>
  </si>
  <si>
    <t>GATCCAGGTCTAACTTGGGGTGGCTTTGTCTTCTTCTTTTGCCAATTCCACTGATTGTTTGGG</t>
  </si>
  <si>
    <t>A-8-G;A-53-G</t>
  </si>
  <si>
    <t>0.49929828370127327</t>
  </si>
  <si>
    <t>0.10849550694895757</t>
  </si>
  <si>
    <t>80.89542882912725</t>
  </si>
  <si>
    <t>GATCCAGGTCTAACTTGGGGTGGCTTTGTCTTCTTCTTTTGCCAATTCCACTTATTGTTTGGG</t>
  </si>
  <si>
    <t>A-8-G;A-53-T</t>
  </si>
  <si>
    <t>-0.4720408824731057</t>
  </si>
  <si>
    <t>0.1442491126030486</t>
  </si>
  <si>
    <t>30.625045431072092</t>
  </si>
  <si>
    <t>GATCCAGGTCTAACTTGGGGTGGCTTTGTCTTCTTCTTTTGCCAATTCCAGTAATTGTTTGGG</t>
  </si>
  <si>
    <t>A-8-G;C-51-G</t>
  </si>
  <si>
    <t>0.048884498560826606</t>
  </si>
  <si>
    <t>0.10095980643279868</t>
  </si>
  <si>
    <t>51.55986363894895</t>
  </si>
  <si>
    <t>GATCCAGGTCTAACTTGGGGTGGCTTTGTCTTCTTCTTTTGCCAATTCCATTAATTGTTTGGG</t>
  </si>
  <si>
    <t>A-8-G;C-51-T</t>
  </si>
  <si>
    <t>-1.7045713641738716</t>
  </si>
  <si>
    <t>0.31012693862247703</t>
  </si>
  <si>
    <t>8.928850566323675</t>
  </si>
  <si>
    <t>GATCCAGGTCTAACTTGGGGTGGCTTTGTCTTCTTCTTTTGCCAATTCCCCTAATTGTTTGGG</t>
  </si>
  <si>
    <t>A-8-G;A-50-C</t>
  </si>
  <si>
    <t>-2.2928390936887686</t>
  </si>
  <si>
    <t>0.7455078095058025</t>
  </si>
  <si>
    <t>4.958086802938441</t>
  </si>
  <si>
    <t>GATCCAGGTCTAACTTGGGGTGGCTTTGTCTTCTTCTTTTGCCAATTCCGCTAATTGTTTGGG</t>
  </si>
  <si>
    <t>A-8-G;A-50-G</t>
  </si>
  <si>
    <t>-0.06692404666774589</t>
  </si>
  <si>
    <t>0.1094387677872999</t>
  </si>
  <si>
    <t>45.92157214960752</t>
  </si>
  <si>
    <t>GATCCAGGTCTAACTTGGGGTGGCTTTGTCTTCTTCTTTTGCCAATTCCTCTAATTGTTTGGG</t>
  </si>
  <si>
    <t>A-8-G;A-50-T</t>
  </si>
  <si>
    <t>-0.8765969751190806</t>
  </si>
  <si>
    <t>0.16815992862965004</t>
  </si>
  <si>
    <t>20.43526448507398</t>
  </si>
  <si>
    <t>GATCCAGGTCTAACTTGGGGTGGCTTTGTCTTCTTCTTTTGCCAATTCGACTAATTGTTTGGG</t>
  </si>
  <si>
    <t>A-8-G;C-49-G</t>
  </si>
  <si>
    <t>0.24467950580148146</t>
  </si>
  <si>
    <t>0.0948551086862574</t>
  </si>
  <si>
    <t>62.71110471203936</t>
  </si>
  <si>
    <t>GATCCAGGTCTAACTTGGGGTGGCTTTGTCTTCTTCTTTTGCCAATTCTACTAATTGTTTGGG</t>
  </si>
  <si>
    <t>A-8-G;C-49-T</t>
  </si>
  <si>
    <t>0.1575646325124338</t>
  </si>
  <si>
    <t>0.11209728424982343</t>
  </si>
  <si>
    <t>57.479230123903655</t>
  </si>
  <si>
    <t>GATCCAGGTCTAACTTGGGGTGGCTTTGTCTTCTTCTTTTGCCAATTGCACTAATTGTTTGGG</t>
  </si>
  <si>
    <t>A-8-G;C-48-G</t>
  </si>
  <si>
    <t>-0.9703953772956546</t>
  </si>
  <si>
    <t>0.18453765027867833</t>
  </si>
  <si>
    <t>18.605619476927394</t>
  </si>
  <si>
    <t>GATCCAGGTCTAACTTGGGGTGGCTTTGTCTTCTTCTTTTGCCAATTTCACTAATTGTTTGGG</t>
  </si>
  <si>
    <t>A-8-G;C-48-T</t>
  </si>
  <si>
    <t>-1.5518337891180007</t>
  </si>
  <si>
    <t>0.23550987045680954</t>
  </si>
  <si>
    <t>10.402282421583138</t>
  </si>
  <si>
    <t>GATCCAGGTCTAACTTGGGGTGGCTTTGTCTTCTTCTTTTGCCACTTCCACTAATTGTTTGGG</t>
  </si>
  <si>
    <t>A-8-G;A-45-C</t>
  </si>
  <si>
    <t>-2.0647479260983985</t>
  </si>
  <si>
    <t>0.5256361436374126</t>
  </si>
  <si>
    <t>6.228347872975546</t>
  </si>
  <si>
    <t>GATCCAGGTCTAACTTGGGGTGGCTTTGTCTTCTTCTTTTGCCAGTTCCACTAATTGTTTGGG</t>
  </si>
  <si>
    <t>A-8-G;A-45-G</t>
  </si>
  <si>
    <t>-0.08467644806498331</t>
  </si>
  <si>
    <t>0.11527773725156218</t>
  </si>
  <si>
    <t>45.11354737854087</t>
  </si>
  <si>
    <t>GATCCAGGTCTAACTTGGGGTGGCTTTGTCTTCTTCTTTTGCCATTTCCACTAATTGTTTGGG</t>
  </si>
  <si>
    <t>A-8-G;A-45-T</t>
  </si>
  <si>
    <t>-0.9151047532009308</t>
  </si>
  <si>
    <t>0.20257858026903147</t>
  </si>
  <si>
    <t>19.66330643888006</t>
  </si>
  <si>
    <t>GATCCAGGTCTAACTTGGGGTGGCTTTGTCTTCTTCTTTTGCCCATTCCACTAATTGTTTGGG</t>
  </si>
  <si>
    <t>A-8-G;A-44-C</t>
  </si>
  <si>
    <t>-0.6751729022005053</t>
  </si>
  <si>
    <t>0.19063815575647347</t>
  </si>
  <si>
    <t>24.995258143055242</t>
  </si>
  <si>
    <t>GATCCAGGTCTAACTTGGGGTGGCTTTGTCTTCTTCTTTTGCCGATTCCACTAATTGTTTGGG</t>
  </si>
  <si>
    <t>A-8-G;A-44-G</t>
  </si>
  <si>
    <t>0.3056451641581904</t>
  </si>
  <si>
    <t>0.0898394363592585</t>
  </si>
  <si>
    <t>66.65327608357052</t>
  </si>
  <si>
    <t>GATCCAGGTCTAACTTGGGGTGGCTTTGTCTTCTTCTTTTGCCTATTCCACTAATTGTTTGGG</t>
  </si>
  <si>
    <t>A-8-G;A-44-T</t>
  </si>
  <si>
    <t>-1.033815302955933</t>
  </si>
  <si>
    <t>0.18463591773608204</t>
  </si>
  <si>
    <t>17.46229057805905</t>
  </si>
  <si>
    <t>GATCCAGGTCTAACTTGGGGTGGCTTTGTCTTCTTCTTTTGCGAATTCCACTAATTGTTTGGG</t>
  </si>
  <si>
    <t>A-8-G;C-43-G</t>
  </si>
  <si>
    <t>0.22247829591973212</t>
  </si>
  <si>
    <t>0.09308903143323102</t>
  </si>
  <si>
    <t>61.33418352835824</t>
  </si>
  <si>
    <t>GATCCAGGTCTAACTTGGGGTGGCTTTGTCTTCTTCTTTTGCTAATTCCACTAATTGTTTGGG</t>
  </si>
  <si>
    <t>A-8-G;C-43-T</t>
  </si>
  <si>
    <t>-1.6755775388553287</t>
  </si>
  <si>
    <t>0.30226539242220185</t>
  </si>
  <si>
    <t>9.19152161847347</t>
  </si>
  <si>
    <t>GATCCAGGTCTAACTTGGGGTGGCTTTGTCTTCTTCTTTTGGCAATTCCACTAATTGTTTGGG</t>
  </si>
  <si>
    <t>A-8-G;C-42-G</t>
  </si>
  <si>
    <t>-0.4965324319515302</t>
  </si>
  <si>
    <t>0.14617031789406562</t>
  </si>
  <si>
    <t>29.884101089835372</t>
  </si>
  <si>
    <t>GATCCAGGTCTAACTTGGGGTGGCTTTGTCTTCTTCTTTTGTCAATTCCACTAATTGTTTGGG</t>
  </si>
  <si>
    <t>A-8-G;C-42-T</t>
  </si>
  <si>
    <t>-1.1779163450564616</t>
  </si>
  <si>
    <t>0.16198514974510833</t>
  </si>
  <si>
    <t>15.118855746468187</t>
  </si>
  <si>
    <t>GATCCAGGTCTAACTTGGGGTGGCTTTGTCTTCTTCTTTTTCCAATTCCACTAATTGTTTGGG</t>
  </si>
  <si>
    <t>A-8-G;G-41-T</t>
  </si>
  <si>
    <t>-1.072024703059514</t>
  </si>
  <si>
    <t>0.2913655503929328</t>
  </si>
  <si>
    <t>16.8076532242537</t>
  </si>
  <si>
    <t>GATCCAGGTCTAACTTGGGGTGGCTTTGTCTTCTTGTTTTGCCAATTCCACTAATTGTTTGGG</t>
  </si>
  <si>
    <t>A-8-G;C-36-G</t>
  </si>
  <si>
    <t>-0.17780134544337853</t>
  </si>
  <si>
    <t>0.10554248960357382</t>
  </si>
  <si>
    <t>41.10203728932831</t>
  </si>
  <si>
    <t>GATCCAGGTCTAACTTGGGGTGGCTTTGTCTTCTTTTTTTGCCAATTCCACTAATTGTTTGGG</t>
  </si>
  <si>
    <t>A-8-G;C-36-T</t>
  </si>
  <si>
    <t>-1.2611234022128788</t>
  </si>
  <si>
    <t>0.23076732611431708</t>
  </si>
  <si>
    <t>13.911775400024494</t>
  </si>
  <si>
    <t>GATCCAGGTCTAACTTGGGGTGGCTTTGTCTTGTTCTTTTGCCAATTCCACTAATTGTTTGGG</t>
  </si>
  <si>
    <t>A-8-G;C-33-G</t>
  </si>
  <si>
    <t>-1.689227731679714</t>
  </si>
  <si>
    <t>0.25804359131804816</t>
  </si>
  <si>
    <t>9.066908010826825</t>
  </si>
  <si>
    <t>GATCCAGGTCTAACTTGGGGTGGCTTTGTCTTTTTCTTTTGCCAATTCCACTAATTGTTTGGG</t>
  </si>
  <si>
    <t>A-8-G;C-33-T</t>
  </si>
  <si>
    <t>-1.5198264423221357</t>
  </si>
  <si>
    <t>0.3830533401801033</t>
  </si>
  <si>
    <t>10.740617604247445</t>
  </si>
  <si>
    <t>GATCCAGGTCTAACTTGGGGTGGCTTTGTGTTCTTCTTTTGCCAATTCCACTAATTGTTTGGG</t>
  </si>
  <si>
    <t>A-8-G;C-30-G</t>
  </si>
  <si>
    <t>-0.5395922158462985</t>
  </si>
  <si>
    <t>0.13375558306139895</t>
  </si>
  <si>
    <t>28.624609474072457</t>
  </si>
  <si>
    <t>GATCCAGGTCTAACTTGGGGTGGCTTTGTTTTCTTCTTTTGCCAATTCCACTAATTGTTTGGG</t>
  </si>
  <si>
    <t>A-8-G;C-30-T</t>
  </si>
  <si>
    <t>-1.0401637874180454</t>
  </si>
  <si>
    <t>0.22948701300190436</t>
  </si>
  <si>
    <t>17.351782647742816</t>
  </si>
  <si>
    <t>GATCCAGGTCTAACTTGGGGTGGCTTTTTCTTCTTCTTTTGCCAATTCCACTAATTGTTTGGG</t>
  </si>
  <si>
    <t>A-8-G;G-28-T</t>
  </si>
  <si>
    <t>-1.2628981230603349</t>
  </si>
  <si>
    <t>0.27585419465382105</t>
  </si>
  <si>
    <t>13.887107777743202</t>
  </si>
  <si>
    <t>GATCCAGGTCTAACTTGGGGTGGGTTTGTCTTCTTCTTTTGCCAATTCCACTAATTGTTTGGG</t>
  </si>
  <si>
    <t>A-8-G;C-24-G</t>
  </si>
  <si>
    <t>-2.770310672185113</t>
  </si>
  <si>
    <t>0.7803686879424546</t>
  </si>
  <si>
    <t>3.075748734812706</t>
  </si>
  <si>
    <t>GATCCAGGTCTAACTTGGGGTGGTTTTGTCTTCTTCTTTTGCCAATTCCACTAATTGTTTGGG</t>
  </si>
  <si>
    <t>A-8-G;C-24-T</t>
  </si>
  <si>
    <t>-1.3124783297088976</t>
  </si>
  <si>
    <t>0.18920757400851732</t>
  </si>
  <si>
    <t>13.215372100460415</t>
  </si>
  <si>
    <t>GATCCAGGTCTAACTTGGGGTGTCTTTGTCTTCTTCTTTTGCCAATTCCACTAATTGTTTGGG</t>
  </si>
  <si>
    <t>A-8-G;G-23-T</t>
  </si>
  <si>
    <t>0.10145731261484942</t>
  </si>
  <si>
    <t>0.11724164381821787</t>
  </si>
  <si>
    <t>54.34302918171413</t>
  </si>
  <si>
    <t>GATCCAGGTCTAACTTGGGGTTGCTTTGTCTTCTTCTTTTGCCAATTCCACTAATTGTTTGGG</t>
  </si>
  <si>
    <t>A-8-G;G-22-T</t>
  </si>
  <si>
    <t>-0.4329644433165985</t>
  </si>
  <si>
    <t>0.12378872561766946</t>
  </si>
  <si>
    <t>31.845452446164224</t>
  </si>
  <si>
    <t>GATCCAGGTCTAACTTGGGTTGGCTTTGTCTTCTTCTTTTGCCAATTCCACTAATTGTTTGGG</t>
  </si>
  <si>
    <t>A-8-G;G-20-T</t>
  </si>
  <si>
    <t>-1.8394257125869342</t>
  </si>
  <si>
    <t>0.2769662347202109</t>
  </si>
  <si>
    <t>7.802415164274632</t>
  </si>
  <si>
    <t>GATCCAGGTCTAACTTGGTGTGGCTTTGTCTTCTTCTTTTGCCAATTCCACTAATTGTTTGGG</t>
  </si>
  <si>
    <t>A-8-G;G-19-T</t>
  </si>
  <si>
    <t>0.3273367488247013</t>
  </si>
  <si>
    <t>0.10128968943774555</t>
  </si>
  <si>
    <t>68.1148862757781</t>
  </si>
  <si>
    <t>GATCCAGGTCTAACTTGTGGTGGCTTTGTCTTCTTCTTTTGCCAATTCCACTAATTGTTTGGG</t>
  </si>
  <si>
    <t>A-8-G;G-18-T</t>
  </si>
  <si>
    <t>0.5769108415645431</t>
  </si>
  <si>
    <t>0.08525769876186674</t>
  </si>
  <si>
    <t>87.42400278504437</t>
  </si>
  <si>
    <t>GATCCAGGTCTAACTTTGGGTGGCTTTGTCTTCTTCTTTTGCCAATTCCACTAATTGTTTGGG</t>
  </si>
  <si>
    <t>A-8-G;G-17-T</t>
  </si>
  <si>
    <t>-0.11117245220724765</t>
  </si>
  <si>
    <t>0.14268848461123346</t>
  </si>
  <si>
    <t>43.9339154183988</t>
  </si>
  <si>
    <t>GATCCAGGTCTAAGTTGGGGTGGCTTTGTCTTCTTCTTTTGCCAATTCCACTAATTGTTTGGG</t>
  </si>
  <si>
    <t>A-8-G;C-14-G</t>
  </si>
  <si>
    <t>-0.4763340371894975</t>
  </si>
  <si>
    <t>0.125519426816629</t>
  </si>
  <si>
    <t>30.493849197213414</t>
  </si>
  <si>
    <t>GATCCAGGTCTAATTTGGGGTGGCTTTGTCTTCTTCTTTTGCCAATTCCACTAATTGTTTGGG</t>
  </si>
  <si>
    <t>A-8-G;C-14-T</t>
  </si>
  <si>
    <t>-0.8149043985389501</t>
  </si>
  <si>
    <t>0.13627614776355076</t>
  </si>
  <si>
    <t>21.73566883581502</t>
  </si>
  <si>
    <t>GATCCAGGTCTACCTTGGGGTGGCTTTGTCTTCTTCTTTTGCCAATTCCACTAATTGTTTGGG</t>
  </si>
  <si>
    <t>A-8-G;A-13-C</t>
  </si>
  <si>
    <t>0.1592412744483565</t>
  </si>
  <si>
    <t>0.12268668910166007</t>
  </si>
  <si>
    <t>57.57568304748708</t>
  </si>
  <si>
    <t>GATCCAGGTCTAGCTTGGGGTGGCTTTGTCTTCTTCTTTTGCCAATTCCACTAATTGTTTGGG</t>
  </si>
  <si>
    <t>A-8-G;A-13-G</t>
  </si>
  <si>
    <t>-0.6065067907589241</t>
  </si>
  <si>
    <t>0.1508873739311174</t>
  </si>
  <si>
    <t>26.77188431316802</t>
  </si>
  <si>
    <t>GATCCAGGTCTATCTTGGGGTGGCTTTGTCTTCTTCTTTTGCCAATTCCACTAATTGTTTGGG</t>
  </si>
  <si>
    <t>A-8-G;A-13-T</t>
  </si>
  <si>
    <t>-0.20895648544470868</t>
  </si>
  <si>
    <t>0.13786866456132016</t>
  </si>
  <si>
    <t>39.8412397062001</t>
  </si>
  <si>
    <t>GATCCAGGTCTCACTTGGGGTGGCTTTGTCTTCTTCTTTTGCCAATTCCACTAATTGTTTGGG</t>
  </si>
  <si>
    <t>A-8-G;A-12-C</t>
  </si>
  <si>
    <t>0.19834699699983488</t>
  </si>
  <si>
    <t>0.11520219807321788</t>
  </si>
  <si>
    <t>59.871825276314084</t>
  </si>
  <si>
    <t>GATCCAGGTCTGACTTGGGGTGGCTTTGTCTTCTTCTTTTGCCAATTCCACTAATTGTTTGGG</t>
  </si>
  <si>
    <t>A-8-G;A-12-G</t>
  </si>
  <si>
    <t>0.44728180978493814</t>
  </si>
  <si>
    <t>0.08258787430737763</t>
  </si>
  <si>
    <t>76.79510065664107</t>
  </si>
  <si>
    <t>GATCCAGGTCTTACTTGGGGTGGCTTTGTCTTCTTCTTTTGCCAATTCCACTAATTGTTTGGG</t>
  </si>
  <si>
    <t>A-8-G;A-12-T</t>
  </si>
  <si>
    <t>-0.01593503136130857</t>
  </si>
  <si>
    <t>0.11193803812642203</t>
  </si>
  <si>
    <t>48.323790843638704</t>
  </si>
  <si>
    <t>GATCCAGGTGTAACTTGGGGTGGCTTTGTCTTCTTCTTTTGCCAATTCCACTAATTGTTTGGG</t>
  </si>
  <si>
    <t>A-8-G;C-10-G</t>
  </si>
  <si>
    <t>0.07149197347961689</t>
  </si>
  <si>
    <t>0.1010202785332395</t>
  </si>
  <si>
    <t>52.73877788885996</t>
  </si>
  <si>
    <t>GATCCAGGTTTAACTTGGGGTGGCTTTGTCTTCTTCTTTTGCCAATTCCACTAATTGTTTGGG</t>
  </si>
  <si>
    <t>A-8-G;C-10-T</t>
  </si>
  <si>
    <t>-0.5630978367735848</t>
  </si>
  <si>
    <t>0.1368284418198947</t>
  </si>
  <si>
    <t>27.95961640992071</t>
  </si>
  <si>
    <t>GATCCAGTACTAACTTGGGGTGGCTTTGTCTTCTTCTTTTGCCAATTCCACTAATTGTTTGGG</t>
  </si>
  <si>
    <t>A-8-T;T-9-A</t>
  </si>
  <si>
    <t>-0.5717584236919052</t>
  </si>
  <si>
    <t>0.13340898222756736</t>
  </si>
  <si>
    <t>27.71851526749584</t>
  </si>
  <si>
    <t>GATCCAGTCCTAACTTGGGGTGGCTTTGTCTTCTTCTTTTGCCAATTCCACTAATTGTTTGGG</t>
  </si>
  <si>
    <t>A-8-T;T-9-C</t>
  </si>
  <si>
    <t>0.265232740153443</t>
  </si>
  <si>
    <t>0.10336916180496693</t>
  </si>
  <si>
    <t>64.01335765579852</t>
  </si>
  <si>
    <t>GATCCAGTGCTAACTTGGGGTGGCTTTGTCTTCTTCTTTTGCCAATTCCACTAATTGTTTGGG</t>
  </si>
  <si>
    <t>A-8-T;T-9-G</t>
  </si>
  <si>
    <t>0.035813140095099144</t>
  </si>
  <si>
    <t>0.12619624738040386</t>
  </si>
  <si>
    <t>50.89029181910073</t>
  </si>
  <si>
    <t>GATCCAGTTATAACTTGGGGTGGCTTTGTCTTCTTCTTTTGCCAATTCCACTAATTGTTTGGG</t>
  </si>
  <si>
    <t>A-8-T;C-10-A</t>
  </si>
  <si>
    <t>-0.7222445671462575</t>
  </si>
  <si>
    <t>0.13961484607276461</t>
  </si>
  <si>
    <t>23.845951813727716</t>
  </si>
  <si>
    <t>GATCCAGTTCAAACTTGGGGTGGCTTTGTCTTCTTCTTTTGCCAATTCCACTAATTGTTTGGG</t>
  </si>
  <si>
    <t>A-8-T;T-11-A</t>
  </si>
  <si>
    <t>0.2755257880763055</t>
  </si>
  <si>
    <t>0.1141433958634209</t>
  </si>
  <si>
    <t>64.67565288478855</t>
  </si>
  <si>
    <t>GATCCAGTTCCAACTTGGGGTGGCTTTGTCTTCTTCTTTTGCCAATTCCACTAATTGTTTGGG</t>
  </si>
  <si>
    <t>A-8-T;T-11-C</t>
  </si>
  <si>
    <t>0.0070711256991519145</t>
  </si>
  <si>
    <t>0.08468594788011109</t>
  </si>
  <si>
    <t>49.448422690364595</t>
  </si>
  <si>
    <t>GATCCAGTTCGAACTTGGGGTGGCTTTGTCTTCTTCTTTTGCCAATTCCACTAATTGTTTGGG</t>
  </si>
  <si>
    <t>A-8-T;T-11-G</t>
  </si>
  <si>
    <t>-0.013832660089064655</t>
  </si>
  <si>
    <t>0.13414706719292385</t>
  </si>
  <si>
    <t>48.425492262885655</t>
  </si>
  <si>
    <t>GATCCAGTTCTAAATTGGGGTGGCTTTGTCTTCTTCTTTTGCCAATTCCACTAATTGTTTGGG</t>
  </si>
  <si>
    <t>A-8-T;C-14-A</t>
  </si>
  <si>
    <t>-0.5960197185869359</t>
  </si>
  <si>
    <t>0.14041276939135833</t>
  </si>
  <si>
    <t>27.05412032419158</t>
  </si>
  <si>
    <t>GATCCAGTTCTAACATGGGGTGGCTTTGTCTTCTTCTTTTGCCAATTCCACTAATTGTTTGGG</t>
  </si>
  <si>
    <t>A-8-T;T-15-A</t>
  </si>
  <si>
    <t>-0.3640809905848734</t>
  </si>
  <si>
    <t>0.1654004263843141</t>
  </si>
  <si>
    <t>34.11639444324135</t>
  </si>
  <si>
    <t>GATCCAGTTCTAACCTGGGGTGGCTTTGTCTTCTTCTTTTGCCAATTCCACTAATTGTTTGGG</t>
  </si>
  <si>
    <t>A-8-T;T-15-C</t>
  </si>
  <si>
    <t>0.29446747913080945</t>
  </si>
  <si>
    <t>0.10172141996597651</t>
  </si>
  <si>
    <t>65.91239513821932</t>
  </si>
  <si>
    <t>GATCCAGTTCTAACGTGGGGTGGCTTTGTCTTCTTCTTTTGCCAATTCCACTAATTGTTTGGG</t>
  </si>
  <si>
    <t>A-8-T;T-15-G</t>
  </si>
  <si>
    <t>-0.3222035601942454</t>
  </si>
  <si>
    <t>0.11494391732763398</t>
  </si>
  <si>
    <t>35.5754386648779</t>
  </si>
  <si>
    <t>GATCCAGTTCTAACTAGGGGTGGCTTTGTCTTCTTCTTTTGCCAATTCCACTAATTGTTTGGG</t>
  </si>
  <si>
    <t>A-8-T;T-16-A</t>
  </si>
  <si>
    <t>-1.2853006970778116</t>
  </si>
  <si>
    <t>0.21483060600383802</t>
  </si>
  <si>
    <t>13.57945973848796</t>
  </si>
  <si>
    <t>GATCCAGTTCTAACTCGGGGTGGCTTTGTCTTCTTCTTTTGCCAATTCCACTAATTGTTTGGG</t>
  </si>
  <si>
    <t>A-8-T;T-16-C</t>
  </si>
  <si>
    <t>0.6646051178763923</t>
  </si>
  <si>
    <t>0.09172032744952469</t>
  </si>
  <si>
    <t>95.43679087318893</t>
  </si>
  <si>
    <t>GATCCAGTTCTAACTGGGGGTGGCTTTGTCTTCTTCTTTTGCCAATTCCACTAATTGTTTGGG</t>
  </si>
  <si>
    <t>A-8-T;T-16-G</t>
  </si>
  <si>
    <t>-0.3609638442641092</t>
  </si>
  <si>
    <t>0.14509508932834045</t>
  </si>
  <si>
    <t>34.22290615671141</t>
  </si>
  <si>
    <t>GATCCAGTTCTAACTTAGGGTGGCTTTGTCTTCTTCTTTTGCCAATTCCACTAATTGTTTGGG</t>
  </si>
  <si>
    <t>A-8-T;G-17-A</t>
  </si>
  <si>
    <t>-1.4678374543394275</t>
  </si>
  <si>
    <t>0.21021779056127723</t>
  </si>
  <si>
    <t>11.313781455683262</t>
  </si>
  <si>
    <t>GATCCAGTTCTAACTTCGGGTGGCTTTGTCTTCTTCTTTTGCCAATTCCACTAATTGTTTGGG</t>
  </si>
  <si>
    <t>A-8-T;G-17-C</t>
  </si>
  <si>
    <t>0.5190449778401248</t>
  </si>
  <si>
    <t>0.11225219760710273</t>
  </si>
  <si>
    <t>82.50872230329685</t>
  </si>
  <si>
    <t>GATCCAGTTCTAACTTGAGGTGGCTTTGTCTTCTTCTTTTGCCAATTCCACTAATTGTTTGGG</t>
  </si>
  <si>
    <t>A-8-T;G-18-A</t>
  </si>
  <si>
    <t>0.14966566426966155</t>
  </si>
  <si>
    <t>0.08151968091758136</t>
  </si>
  <si>
    <t>57.02699196934496</t>
  </si>
  <si>
    <t>GATCCAGTTCTAACTTGCGGTGGCTTTGTCTTCTTCTTTTGCCAATTCCACTAATTGTTTGGG</t>
  </si>
  <si>
    <t>A-8-T;G-18-C</t>
  </si>
  <si>
    <t>0.74925398207895</t>
  </si>
  <si>
    <t>0.0860076052077254</t>
  </si>
  <si>
    <t>GATCCAGTTCTAACTTGGAGTGGCTTTGTCTTCTTCTTTTGCCAATTCCACTAATTGTTTGGG</t>
  </si>
  <si>
    <t>A-8-T;G-19-A</t>
  </si>
  <si>
    <t>0.551293579272127</t>
  </si>
  <si>
    <t>0.07604735424870103</t>
  </si>
  <si>
    <t>85.21288152991252</t>
  </si>
  <si>
    <t>GATCCAGTTCTAACTTGGCGTGGCTTTGTCTTCTTCTTTTGCCAATTCCACTAATTGTTTGGG</t>
  </si>
  <si>
    <t>A-8-T;G-19-C</t>
  </si>
  <si>
    <t>0.6449698486353078</t>
  </si>
  <si>
    <t>0.09404771960935426</t>
  </si>
  <si>
    <t>93.5811414955879</t>
  </si>
  <si>
    <t>GATCCAGTTCTAACTTGGGATGGCTTTGTCTTCTTCTTTTGCCAATTCCACTAATTGTTTGGG</t>
  </si>
  <si>
    <t>A-8-T;G-20-A</t>
  </si>
  <si>
    <t>0.6320847185416234</t>
  </si>
  <si>
    <t>0.08095107387859356</t>
  </si>
  <si>
    <t>92.38307153267725</t>
  </si>
  <si>
    <t>GATCCAGTTCTAACTTGGGCTGGCTTTGTCTTCTTCTTTTGCCAATTCCACTAATTGTTTGGG</t>
  </si>
  <si>
    <t>A-8-T;G-20-C</t>
  </si>
  <si>
    <t>0.18971659731941865</t>
  </si>
  <si>
    <t>0.14860514481286066</t>
  </si>
  <si>
    <t>59.35733083437151</t>
  </si>
  <si>
    <t>GATCCAGTTCTAACTTGGGGAGGCTTTGTCTTCTTCTTTTGCCAATTCCACTAATTGTTTGGG</t>
  </si>
  <si>
    <t>A-8-T;T-21-A</t>
  </si>
  <si>
    <t>0.5074931098281201</t>
  </si>
  <si>
    <t>0.10137635497919956</t>
  </si>
  <si>
    <t>81.56107651121047</t>
  </si>
  <si>
    <t>GATCCAGTTCTAACTTGGGGCGGCTTTGTCTTCTTCTTTTGCCAATTCCACTAATTGTTTGGG</t>
  </si>
  <si>
    <t>A-8-T;T-21-C</t>
  </si>
  <si>
    <t>0.47588852995008346</t>
  </si>
  <si>
    <t>0.09338046420015249</t>
  </si>
  <si>
    <t>79.0236808189383</t>
  </si>
  <si>
    <t>GATCCAGTTCTAACTTGGGGTAGCTTTGTCTTCTTCTTTTGCCAATTCCACTAATTGTTTGGG</t>
  </si>
  <si>
    <t>A-8-T;G-22-A</t>
  </si>
  <si>
    <t>-0.6003625883071559</t>
  </si>
  <si>
    <t>0.18219090244332947</t>
  </si>
  <si>
    <t>26.936882562654468</t>
  </si>
  <si>
    <t>GATCCAGTTCTAACTTGGGGTCGCTTTGTCTTCTTCTTTTGCCAATTCCACTAATTGTTTGGG</t>
  </si>
  <si>
    <t>A-8-T;G-22-C</t>
  </si>
  <si>
    <t>0.48964483593142405</t>
  </si>
  <si>
    <t>0.12369052565275772</t>
  </si>
  <si>
    <t>80.1182662166943</t>
  </si>
  <si>
    <t>GATCCAGTTCTAACTTGGGGTGACTTTGTCTTCTTCTTTTGCCAATTCCACTAATTGTTTGGG</t>
  </si>
  <si>
    <t>A-8-T;G-23-A</t>
  </si>
  <si>
    <t>0.17686817914738784</t>
  </si>
  <si>
    <t>0.0818873932845645</t>
  </si>
  <si>
    <t>58.59956151922339</t>
  </si>
  <si>
    <t>GATCCAGTTCTAACTTGGGGTGCCTTTGTCTTCTTCTTTTGCCAATTCCACTAATTGTTTGGG</t>
  </si>
  <si>
    <t>A-8-T;G-23-C</t>
  </si>
  <si>
    <t>-0.08457290040775951</t>
  </si>
  <si>
    <t>0.1250596092855056</t>
  </si>
  <si>
    <t>45.1182190225457</t>
  </si>
  <si>
    <t>GATCCAGTTCTAACTTGGGGTGGATTTGTCTTCTTCTTTTGCCAATTCCACTAATTGTTTGGG</t>
  </si>
  <si>
    <t>A-8-T;C-24-A</t>
  </si>
  <si>
    <t>0.589603510917775</t>
  </si>
  <si>
    <t>0.07242271539604922</t>
  </si>
  <si>
    <t>88.54071880731593</t>
  </si>
  <si>
    <t>GATCCAGTTCTAACTTGGGGTGGCATTGTCTTCTTCTTTTGCCAATTCCACTAATTGTTTGGG</t>
  </si>
  <si>
    <t>A-8-T;T-25-A</t>
  </si>
  <si>
    <t>0.06439455644741898</t>
  </si>
  <si>
    <t>0.10282980634402503</t>
  </si>
  <si>
    <t>52.36579396534218</t>
  </si>
  <si>
    <t>GATCCAGTTCTAACTTGGGGTGGCCTTGTCTTCTTCTTTTGCCAATTCCACTAATTGTTTGGG</t>
  </si>
  <si>
    <t>A-8-T;T-25-C</t>
  </si>
  <si>
    <t>-0.009051240013690079</t>
  </si>
  <si>
    <t>0.11307994220705236</t>
  </si>
  <si>
    <t>48.6575893183285</t>
  </si>
  <si>
    <t>GATCCAGTTCTAACTTGGGGTGGCGTTGTCTTCTTCTTTTGCCAATTCCACTAATTGTTTGGG</t>
  </si>
  <si>
    <t>A-8-T;T-25-G</t>
  </si>
  <si>
    <t>0.5240469606384341</t>
  </si>
  <si>
    <t>0.08206319275294009</t>
  </si>
  <si>
    <t>82.9224634132819</t>
  </si>
  <si>
    <t>GATCCAGTTCTAACTTGGGGTGGCTATGTCTTCTTCTTTTGCCAATTCCACTAATTGTTTGGG</t>
  </si>
  <si>
    <t>A-8-T;T-26-A</t>
  </si>
  <si>
    <t>-0.03141838318015992</t>
  </si>
  <si>
    <t>0.09413524262833368</t>
  </si>
  <si>
    <t>47.5813392409986</t>
  </si>
  <si>
    <t>GATCCAGTTCTAACTTGGGGTGGCTCTGTCTTCTTCTTTTGCCAATTCCACTAATTGTTTGGG</t>
  </si>
  <si>
    <t>A-8-T;T-26-C</t>
  </si>
  <si>
    <t>-0.02742926983846103</t>
  </si>
  <si>
    <t>0.1053820262391873</t>
  </si>
  <si>
    <t>47.771525681611195</t>
  </si>
  <si>
    <t>GATCCAGTTCTAACTTGGGGTGGCTGTGTCTTCTTCTTTTGCCAATTCCACTAATTGTTTGGG</t>
  </si>
  <si>
    <t>A-8-T;T-26-G</t>
  </si>
  <si>
    <t>0.33697142273599023</t>
  </si>
  <si>
    <t>0.07976535975544939</t>
  </si>
  <si>
    <t>68.77432261950462</t>
  </si>
  <si>
    <t>GATCCAGTTCTAACTTGGGGTGGCTTAGTCTTCTTCTTTTGCCAATTCCACTAATTGTTTGGG</t>
  </si>
  <si>
    <t>A-8-T;T-27-A</t>
  </si>
  <si>
    <t>-0.8225484297121736</t>
  </si>
  <si>
    <t>0.16963833855267094</t>
  </si>
  <si>
    <t>21.570154111454226</t>
  </si>
  <si>
    <t>GATCCAGTTCTAACTTGGGGTGGCTTCGTCTTCTTCTTTTGCCAATTCCACTAATTGTTTGGG</t>
  </si>
  <si>
    <t>A-8-T;T-27-C</t>
  </si>
  <si>
    <t>0.2513914295872135</t>
  </si>
  <si>
    <t>0.08767968228699631</t>
  </si>
  <si>
    <t>63.13343259819255</t>
  </si>
  <si>
    <t>GATCCAGTTCTAACTTGGGGTGGCTTGGTCTTCTTCTTTTGCCAATTCCACTAATTGTTTGGG</t>
  </si>
  <si>
    <t>A-8-T;T-27-G</t>
  </si>
  <si>
    <t>0.026781764745567704</t>
  </si>
  <si>
    <t>0.11085266533565884</t>
  </si>
  <si>
    <t>50.43275171022785</t>
  </si>
  <si>
    <t>GATCCAGTTCTAACTTGGGGTGGCTTTATCTTCTTCTTTTGCCAATTCCACTAATTGTTTGGG</t>
  </si>
  <si>
    <t>A-8-T;G-28-A</t>
  </si>
  <si>
    <t>-0.6909055422796694</t>
  </si>
  <si>
    <t>0.1576554246144021</t>
  </si>
  <si>
    <t>24.605093947060823</t>
  </si>
  <si>
    <t>GATCCAGTTCTAACTTGGGGTGGCTTTCTCTTCTTCTTTTGCCAATTCCACTAATTGTTTGGG</t>
  </si>
  <si>
    <t>A-8-T;G-28-C</t>
  </si>
  <si>
    <t>-1.2233697733272233</t>
  </si>
  <si>
    <t>0.3163642806116198</t>
  </si>
  <si>
    <t>14.447035841982489</t>
  </si>
  <si>
    <t>GATCCAGTTCTAACTTGGGGTGGCTTTGACTTCTTCTTTTGCCAATTCCACTAATTGTTTGGG</t>
  </si>
  <si>
    <t>A-8-T;T-29-A</t>
  </si>
  <si>
    <t>0.25913156714285523</t>
  </si>
  <si>
    <t>0.10684350088108387</t>
  </si>
  <si>
    <t>63.62399009301205</t>
  </si>
  <si>
    <t>GATCCAGTTCTAACTTGGGGTGGCTTTGCCTTCTTCTTTTGCCAATTCCACTAATTGTTTGGG</t>
  </si>
  <si>
    <t>A-8-T;T-29-C</t>
  </si>
  <si>
    <t>-0.24811913252940265</t>
  </si>
  <si>
    <t>0.11545895237844395</t>
  </si>
  <si>
    <t>38.31110884377356</t>
  </si>
  <si>
    <t>GATCCAGTTCTAACTTGGGGTGGCTTTGGCTTCTTCTTTTGCCAATTCCACTAATTGTTTGGG</t>
  </si>
  <si>
    <t>A-8-T;T-29-G</t>
  </si>
  <si>
    <t>-2.1654718209126473</t>
  </si>
  <si>
    <t>0.42660592188868507</t>
  </si>
  <si>
    <t>5.63156407209242</t>
  </si>
  <si>
    <t>GATCCAGTTCTAACTTGGGGTGGCTTTGTATTCTTCTTTTGCCAATTCCACTAATTGTTTGGG</t>
  </si>
  <si>
    <t>A-8-T;C-30-A</t>
  </si>
  <si>
    <t>-0.9532652886224887</t>
  </si>
  <si>
    <t>0.16111362278839292</t>
  </si>
  <si>
    <t>18.92708085861075</t>
  </si>
  <si>
    <t>GATCCAGTTCTAACTTGGGGTGGCTTTGTCATCTTCTTTTGCCAATTCCACTAATTGTTTGGG</t>
  </si>
  <si>
    <t>A-8-T;T-31-A</t>
  </si>
  <si>
    <t>-0.10245564564368974</t>
  </si>
  <si>
    <t>0.10895427135534477</t>
  </si>
  <si>
    <t>44.31855283015853</t>
  </si>
  <si>
    <t>GATCCAGTTCTAACTTGGGGTGGCTTTGTCCTCTTCTTTTGCCAATTCCACTAATTGTTTGGG</t>
  </si>
  <si>
    <t>A-8-T;T-31-C</t>
  </si>
  <si>
    <t>-0.4927209664641043</t>
  </si>
  <si>
    <t>0.1438986351659713</t>
  </si>
  <si>
    <t>29.998220652996473</t>
  </si>
  <si>
    <t>GATCCAGTTCTAACTTGGGGTGGCTTTGTCGTCTTCTTTTGCCAATTCCACTAATTGTTTGGG</t>
  </si>
  <si>
    <t>A-8-T;T-31-G</t>
  </si>
  <si>
    <t>0.3889106106255231</t>
  </si>
  <si>
    <t>0.08827924471134954</t>
  </si>
  <si>
    <t>72.44079774342983</t>
  </si>
  <si>
    <t>GATCCAGTTCTAACTTGGGGTGGCTTTGTCTACTTCTTTTGCCAATTCCACTAATTGTTTGGG</t>
  </si>
  <si>
    <t>A-8-T;T-32-A</t>
  </si>
  <si>
    <t>-0.325367953878975</t>
  </si>
  <si>
    <t>0.1389278077415602</t>
  </si>
  <si>
    <t>35.46304189903264</t>
  </si>
  <si>
    <t>GATCCAGTTCTAACTTGGGGTGGCTTTGTCTCCTTCTTTTGCCAATTCCACTAATTGTTTGGG</t>
  </si>
  <si>
    <t>A-8-T;T-32-C</t>
  </si>
  <si>
    <t>-0.05001405710890229</t>
  </si>
  <si>
    <t>0.12434936940944984</t>
  </si>
  <si>
    <t>46.704708205201065</t>
  </si>
  <si>
    <t>GATCCAGTTCTAACTTGGGGTGGCTTTGTCTGCTTCTTTTGCCAATTCCACTAATTGTTTGGG</t>
  </si>
  <si>
    <t>A-8-T;T-32-G</t>
  </si>
  <si>
    <t>0.29270664132960594</t>
  </si>
  <si>
    <t>0.09064876590997341</t>
  </si>
  <si>
    <t>65.79643622367351</t>
  </si>
  <si>
    <t>GATCCAGTTCTAACTTGGGGTGGCTTTGTCTTATTCTTTTGCCAATTCCACTAATTGTTTGGG</t>
  </si>
  <si>
    <t>A-8-T;C-33-A</t>
  </si>
  <si>
    <t>-1.345662971189211</t>
  </si>
  <si>
    <t>0.5306990305547428</t>
  </si>
  <si>
    <t>12.784021407942545</t>
  </si>
  <si>
    <t>GATCCAGTTCTAACTTGGGGTGGCTTTGTCTTCATCTTTTGCCAATTCCACTAATTGTTTGGG</t>
  </si>
  <si>
    <t>A-8-T;T-34-A</t>
  </si>
  <si>
    <t>0.2961355122634277</t>
  </si>
  <si>
    <t>0.0952718686450952</t>
  </si>
  <si>
    <t>66.02243094333141</t>
  </si>
  <si>
    <t>GATCCAGTTCTAACTTGGGGTGGCTTTGTCTTCCTCTTTTGCCAATTCCACTAATTGTTTGGG</t>
  </si>
  <si>
    <t>A-8-T;T-34-C</t>
  </si>
  <si>
    <t>-0.8909430670634227</t>
  </si>
  <si>
    <t>0.19142768515177377</t>
  </si>
  <si>
    <t>20.144191176231036</t>
  </si>
  <si>
    <t>GATCCAGTTCTAACTTGGGGTGGCTTTGTCTTCGTCTTTTGCCAATTCCACTAATTGTTTGGG</t>
  </si>
  <si>
    <t>A-8-T;T-34-G</t>
  </si>
  <si>
    <t>0.2392107802153211</t>
  </si>
  <si>
    <t>0.0847248644545935</t>
  </si>
  <si>
    <t>62.36909093130328</t>
  </si>
  <si>
    <t>GATCCAGTTCTAACTTGGGGTGGCTTTGTCTTCTACTTTTGCCAATTCCACTAATTGTTTGGG</t>
  </si>
  <si>
    <t>A-8-T;T-35-A</t>
  </si>
  <si>
    <t>-0.15878669480738045</t>
  </si>
  <si>
    <t>0.11256551383526812</t>
  </si>
  <si>
    <t>41.89105585218692</t>
  </si>
  <si>
    <t>GATCCAGTTCTAACTTGGGGTGGCTTTGTCTTCTCCTTTTGCCAATTCCACTAATTGTTTGGG</t>
  </si>
  <si>
    <t>A-8-T;T-35-C</t>
  </si>
  <si>
    <t>0.04567153973417756</t>
  </si>
  <si>
    <t>0.10422855820932728</t>
  </si>
  <si>
    <t>51.394469764105885</t>
  </si>
  <si>
    <t>GATCCAGTTCTAACTTGGGGTGGCTTTGTCTTCTGCTTTTGCCAATTCCACTAATTGTTTGGG</t>
  </si>
  <si>
    <t>A-8-T;T-35-G</t>
  </si>
  <si>
    <t>0.09969016527694971</t>
  </si>
  <si>
    <t>0.10451742983901764</t>
  </si>
  <si>
    <t>54.24708184387235</t>
  </si>
  <si>
    <t>GATCCAGTTCTAACTTGGGGTGGCTTTGTCTTCTTATTTTGCCAATTCCACTAATTGTTTGGG</t>
  </si>
  <si>
    <t>A-8-T;C-36-A</t>
  </si>
  <si>
    <t>-0.7662240297314586</t>
  </si>
  <si>
    <t>0.15015176771032357</t>
  </si>
  <si>
    <t>22.81994661575512</t>
  </si>
  <si>
    <t>GATCCAGTTCTAACTTGGGGTGGCTTTGTCTTCTTCATTTGCCAATTCCACTAATTGTTTGGG</t>
  </si>
  <si>
    <t>A-8-T;T-37-A</t>
  </si>
  <si>
    <t>0.40935892351295955</t>
  </si>
  <si>
    <t>0.08994673495517777</t>
  </si>
  <si>
    <t>73.93733856317766</t>
  </si>
  <si>
    <t>GATCCAGTTCTAACTTGGGGTGGCTTTGTCTTCTTCCTTTGCCAATTCCACTAATTGTTTGGG</t>
  </si>
  <si>
    <t>A-8-T;T-37-C</t>
  </si>
  <si>
    <t>-0.10444783900093911</t>
  </si>
  <si>
    <t>0.10145214071445027</t>
  </si>
  <si>
    <t>44.23034959173223</t>
  </si>
  <si>
    <t>GATCCAGTTCTAACTTGGGGTGGCTTTGTCTTCTTCGTTTGCCAATTCCACTAATTGTTTGGG</t>
  </si>
  <si>
    <t>A-8-T;T-37-G</t>
  </si>
  <si>
    <t>0.6394919323355338</t>
  </si>
  <si>
    <t>0.0920740193656286</t>
  </si>
  <si>
    <t>93.06991334613626</t>
  </si>
  <si>
    <t>GATCCAGTTCTAACTTGGGGTGGCTTTGTCTTCTTCTATTGCCAATTCCACTAATTGTTTGGG</t>
  </si>
  <si>
    <t>A-8-T;T-38-A</t>
  </si>
  <si>
    <t>-0.3826764665139725</t>
  </si>
  <si>
    <t>0.14478241886153875</t>
  </si>
  <si>
    <t>33.487846042048666</t>
  </si>
  <si>
    <t>GATCCAGTTCTAACTTGGGGTGGCTTTGTCTTCTTCTCTTGCCAATTCCACTAATTGTTTGGG</t>
  </si>
  <si>
    <t>A-8-T;T-38-C</t>
  </si>
  <si>
    <t>-0.41963483373022437</t>
  </si>
  <si>
    <t>0.14927364427479697</t>
  </si>
  <si>
    <t>32.27278163273559</t>
  </si>
  <si>
    <t>GATCCAGTTCTAACTTGGGGTGGCTTTGTCTTCTTCTGTTGCCAATTCCACTAATTGTTTGGG</t>
  </si>
  <si>
    <t>A-8-T;T-38-G</t>
  </si>
  <si>
    <t>-0.18137379818778845</t>
  </si>
  <si>
    <t>0.1165594559225337</t>
  </si>
  <si>
    <t>40.95546417206631</t>
  </si>
  <si>
    <t>GATCCAGTTCTAACTTGGGGTGGCTTTGTCTTCTTCTTATGCCAATTCCACTAATTGTTTGGG</t>
  </si>
  <si>
    <t>A-8-T;T-39-A</t>
  </si>
  <si>
    <t>-0.3900139099125417</t>
  </si>
  <si>
    <t>0.1056461273686695</t>
  </si>
  <si>
    <t>33.243030127002164</t>
  </si>
  <si>
    <t>GATCCAGTTCTAACTTGGGGTGGCTTTGTCTTCTTCTTCTGCCAATTCCACTAATTGTTTGGG</t>
  </si>
  <si>
    <t>A-8-T;T-39-C</t>
  </si>
  <si>
    <t>0.28836316165470577</t>
  </si>
  <si>
    <t>0.11078329664895273</t>
  </si>
  <si>
    <t>65.5112704943533</t>
  </si>
  <si>
    <t>GATCCAGTTCTAACTTGGGGTGGCTTTGTCTTCTTCTTGTGCCAATTCCACTAATTGTTTGGG</t>
  </si>
  <si>
    <t>A-8-T;T-39-G</t>
  </si>
  <si>
    <t>0.4141703006427895</t>
  </si>
  <si>
    <t>0.09734377644913986</t>
  </si>
  <si>
    <t>74.29393615782013</t>
  </si>
  <si>
    <t>GATCCAGTTCTAACTTGGGGTGGCTTTGTCTTCTTCTTTAGCCAATTCCACTAATTGTTTGGG</t>
  </si>
  <si>
    <t>A-8-T;T-40-A</t>
  </si>
  <si>
    <t>-0.9891884014686286</t>
  </si>
  <si>
    <t>0.2752008514340084</t>
  </si>
  <si>
    <t>18.259228680384428</t>
  </si>
  <si>
    <t>GATCCAGTTCTAACTTGGGGTGGCTTTGTCTTCTTCTTTCGCCAATTCCACTAATTGTTTGGG</t>
  </si>
  <si>
    <t>A-8-T;T-40-C</t>
  </si>
  <si>
    <t>0.3410095132992861</t>
  </si>
  <si>
    <t>0.10187331390072626</t>
  </si>
  <si>
    <t>69.05260104126798</t>
  </si>
  <si>
    <t>GATCCAGTTCTAACTTGGGGTGGCTTTGTCTTCTTCTTTGGCCAATTCCACTAATTGTTTGGG</t>
  </si>
  <si>
    <t>A-8-T;T-40-G</t>
  </si>
  <si>
    <t>0.3120235997131938</t>
  </si>
  <si>
    <t>0.08776273698903515</t>
  </si>
  <si>
    <t>67.07977847260074</t>
  </si>
  <si>
    <t>GATCCAGTTCTAACTTGGGGTGGCTTTGTCTTCTTCTTTTACCAATTCCACTAATTGTTTGGG</t>
  </si>
  <si>
    <t>A-8-T;G-41-A</t>
  </si>
  <si>
    <t>-0.2981508303277544</t>
  </si>
  <si>
    <t>0.13568364745566014</t>
  </si>
  <si>
    <t>36.441498883856184</t>
  </si>
  <si>
    <t>GATCCAGTTCTAACTTGGGGTGGCTTTGTCTTCTTCTTTTCCCAATTCCACTAATTGTTTGGG</t>
  </si>
  <si>
    <t>A-8-T;G-41-C</t>
  </si>
  <si>
    <t>-1.0810249901710678</t>
  </si>
  <si>
    <t>0.21948423257990032</t>
  </si>
  <si>
    <t>16.657058235213107</t>
  </si>
  <si>
    <t>GATCCAGTTCTAACTTGGGGTGGCTTTGTCTTCTTCTTTTGACAATTCCACTAATTGTTTGGG</t>
  </si>
  <si>
    <t>A-8-T;C-42-A</t>
  </si>
  <si>
    <t>-1.0287492809015388</t>
  </si>
  <si>
    <t>0.17651605956384994</t>
  </si>
  <si>
    <t>17.550979387299527</t>
  </si>
  <si>
    <t>GATCCAGTTCTAACTTGGGGTGGCTTTGTCTTCTTCTTTTGCAAATTCCACTAATTGTTTGGG</t>
  </si>
  <si>
    <t>A-8-T;C-43-A</t>
  </si>
  <si>
    <t>-0.09723612606285498</t>
  </si>
  <si>
    <t>0.12668450476149737</t>
  </si>
  <si>
    <t>44.55047912984319</t>
  </si>
  <si>
    <t>GATCCAGTTCTAACTTGGGGTGGCTTTGTCTTCTTCTTTTGCCAAATCCACTAATTGTTTGGG</t>
  </si>
  <si>
    <t>A-8-T;T-46-A</t>
  </si>
  <si>
    <t>0.050821001805505556</t>
  </si>
  <si>
    <t>0.1296364141688472</t>
  </si>
  <si>
    <t>51.6598062205153</t>
  </si>
  <si>
    <t>GATCCAGTTCTAACTTGGGGTGGCTTTGTCTTCTTCTTTTGCCAACTCCACTAATTGTTTGGG</t>
  </si>
  <si>
    <t>A-8-T;T-46-C</t>
  </si>
  <si>
    <t>-0.003058641074760962</t>
  </si>
  <si>
    <t>0.12636775827653912</t>
  </si>
  <si>
    <t>48.95005016149877</t>
  </si>
  <si>
    <t>GATCCAGTTCTAACTTGGGGTGGCTTTGTCTTCTTCTTTTGCCAAGTCCACTAATTGTTTGGG</t>
  </si>
  <si>
    <t>A-8-T;T-46-G</t>
  </si>
  <si>
    <t>0.4833726561313816</t>
  </si>
  <si>
    <t>0.09874029681591676</t>
  </si>
  <si>
    <t>79.61732269191285</t>
  </si>
  <si>
    <t>GATCCAGTTCTAACTTGGGGTGGCTTTGTCTTCTTCTTTTGCCAATACCACTAATTGTTTGGG</t>
  </si>
  <si>
    <t>A-8-T;T-47-A</t>
  </si>
  <si>
    <t>-0.718359331191049</t>
  </si>
  <si>
    <t>0.1774466617771824</t>
  </si>
  <si>
    <t>23.93877917443079</t>
  </si>
  <si>
    <t>GATCCAGTTCTAACTTGGGGTGGCTTTGTCTTCTTCTTTTGCCAATCCCACTAATTGTTTGGG</t>
  </si>
  <si>
    <t>A-8-T;T-47-C</t>
  </si>
  <si>
    <t>-1.2971429072394398</t>
  </si>
  <si>
    <t>0.24212047440294618</t>
  </si>
  <si>
    <t>13.419597352595385</t>
  </si>
  <si>
    <t>GATCCAGTTCTAACTTGGGGTGGCTTTGTCTTCTTCTTTTGCCAATGCCACTAATTGTTTGGG</t>
  </si>
  <si>
    <t>A-8-T;T-47-G</t>
  </si>
  <si>
    <t>-1.005673765405203</t>
  </si>
  <si>
    <t>0.19668307525888332</t>
  </si>
  <si>
    <t>17.9606862022297</t>
  </si>
  <si>
    <t>GATCCAGTTCTAACTTGGGGTGGCTTTGTCTTCTTCTTTTGCCAATTACACTAATTGTTTGGG</t>
  </si>
  <si>
    <t>A-8-T;C-48-A</t>
  </si>
  <si>
    <t>-1.4269625553658836</t>
  </si>
  <si>
    <t>0.2996890497634988</t>
  </si>
  <si>
    <t>11.78581252181151</t>
  </si>
  <si>
    <t>GATCCAGTTCTAACTTGGGGTGGCTTTGTCTTCTTCTTTTGCCAATTCAACTAATTGTTTGGG</t>
  </si>
  <si>
    <t>A-8-T;C-49-A</t>
  </si>
  <si>
    <t>0.12707100348485567</t>
  </si>
  <si>
    <t>0.09210878537851519</t>
  </si>
  <si>
    <t>55.75293408514622</t>
  </si>
  <si>
    <t>GATCCAGTTCTAACTTGGGGTGGCTTTGTCTTCTTCTTTTGCCAATTCCAATAATTGTTTGGG</t>
  </si>
  <si>
    <t>A-8-T;C-51-A</t>
  </si>
  <si>
    <t>-1.0443819345097545</t>
  </si>
  <si>
    <t>0.2126947061602313</t>
  </si>
  <si>
    <t>17.27874442750537</t>
  </si>
  <si>
    <t>GATCCAGTTCTAACTTGGGGTGGCTTTGTCTTCTTCTTTTGCCAATTCCACAAATTGTTTGGG</t>
  </si>
  <si>
    <t>A-8-T;T-52-A</t>
  </si>
  <si>
    <t>0.375688217754659</t>
  </si>
  <si>
    <t>0.108217996843792</t>
  </si>
  <si>
    <t>71.48926171059519</t>
  </si>
  <si>
    <t>GATCCAGTTCTAACTTGGGGTGGCTTTGTCTTCTTCTTTTGCCAATTCCACCAATTGTTTGGG</t>
  </si>
  <si>
    <t>A-8-T;T-52-C</t>
  </si>
  <si>
    <t>0.34067744330017563</t>
  </si>
  <si>
    <t>0.10467217797485574</t>
  </si>
  <si>
    <t>69.02967455091212</t>
  </si>
  <si>
    <t>GATCCAGTTCTAACTTGGGGTGGCTTTGTCTTCTTCTTTTGCCAATTCCACGAATTGTTTGGG</t>
  </si>
  <si>
    <t>A-8-T;T-52-G</t>
  </si>
  <si>
    <t>0.29835175702353695</t>
  </si>
  <si>
    <t>0.11732894098180857</t>
  </si>
  <si>
    <t>66.16891507234327</t>
  </si>
  <si>
    <t>GATCCAGTTCTAACTTGGGGTGGCTTTGTCTTCTTCTTTTGCCAATTCCACTAAATGTTTGGG</t>
  </si>
  <si>
    <t>A-8-T;T-55-A</t>
  </si>
  <si>
    <t>-0.10143257617372313</t>
  </si>
  <si>
    <t>0.13595154577002866</t>
  </si>
  <si>
    <t>44.36391698989882</t>
  </si>
  <si>
    <t>GATCCAGTTCTAACTTGGGGTGGCTTTGTCTTCTTCTTTTGCCAATTCCACTAACTGTTTGGG</t>
  </si>
  <si>
    <t>A-8-T;T-55-C</t>
  </si>
  <si>
    <t>0.10610242661356309</t>
  </si>
  <si>
    <t>0.11131541934832451</t>
  </si>
  <si>
    <t>54.59604593819051</t>
  </si>
  <si>
    <t>GATCCAGTTCTAACTTGGGGTGGCTTTGTCTTCTTCTTTTGCCAATTCCACTAAGTGTTTGGG</t>
  </si>
  <si>
    <t>A-8-T;T-55-G</t>
  </si>
  <si>
    <t>-0.003507387026094405</t>
  </si>
  <si>
    <t>0.12196791693942065</t>
  </si>
  <si>
    <t>48.92808895254157</t>
  </si>
  <si>
    <t>GATCCAGTTCTAACTTGGGGTGGCTTTGTCTTCTTCTTTTGCCAATTCCACTAATAGTTTGGG</t>
  </si>
  <si>
    <t>A-8-T;T-56-A</t>
  </si>
  <si>
    <t>-0.6337365768265392</t>
  </si>
  <si>
    <t>0.15199037959261943</t>
  </si>
  <si>
    <t>26.052727311385603</t>
  </si>
  <si>
    <t>GATCCAGTTCTAACTTGGGGTGGCTTTGTCTTCTTCTTTTGCCAATTCCACTAATCGTTTGGG</t>
  </si>
  <si>
    <t>A-8-T;T-56-C</t>
  </si>
  <si>
    <t>0.02339808503120902</t>
  </si>
  <si>
    <t>0.12091947119480208</t>
  </si>
  <si>
    <t>50.26239181552818</t>
  </si>
  <si>
    <t>GATCCAGTTCTAACTTGGGGTGGCTTTGTCTTCTTCTTTTGCCAATTCCACTAATGGTTTGGG</t>
  </si>
  <si>
    <t>A-8-T;T-56-G</t>
  </si>
  <si>
    <t>0.06461333080437026</t>
  </si>
  <si>
    <t>0.13479731417618385</t>
  </si>
  <si>
    <t>52.37725151150614</t>
  </si>
  <si>
    <t>GATCCAGTTCTAACTTGGGGTGGCTTTGTCTTCTTCTTTTGCCAATTCCACTAATTATTTGGG</t>
  </si>
  <si>
    <t>A-8-T;G-57-A</t>
  </si>
  <si>
    <t>-0.03329927377714799</t>
  </si>
  <si>
    <t>0.09525994346606804</t>
  </si>
  <si>
    <t>47.49192806011233</t>
  </si>
  <si>
    <t>GATCCAGTTCTAACTTGGGGTGGCTTTGTCTTCTTCTTTTGCCAATTCCACTAATTCTTTGGG</t>
  </si>
  <si>
    <t>A-8-T;G-57-C</t>
  </si>
  <si>
    <t>-0.4108419695688545</t>
  </si>
  <si>
    <t>0.17227935109127077</t>
  </si>
  <si>
    <t>32.557803058728595</t>
  </si>
  <si>
    <t>GATCCAGTTCTAACTTGGGGTGGCTTTGTCTTCTTCTTTTGCCAATTCCACTAATTGATTGGG</t>
  </si>
  <si>
    <t>A-8-T;T-58-A</t>
  </si>
  <si>
    <t>0.09015580863257558</t>
  </si>
  <si>
    <t>0.1182383822042324</t>
  </si>
  <si>
    <t>53.73232863839808</t>
  </si>
  <si>
    <t>GATCCAGTTCTAACTTGGGGTGGCTTTGTCTTCTTCTTTTGCCAATTCCACTAATTGCTTGGG</t>
  </si>
  <si>
    <t>A-8-T;T-58-C</t>
  </si>
  <si>
    <t>-0.2572738417214483</t>
  </si>
  <si>
    <t>0.1440277631391248</t>
  </si>
  <si>
    <t>37.96198229780058</t>
  </si>
  <si>
    <t>GATCCAGTTCTAACTTGGGGTGGCTTTGTCTTCTTCTTTTGCCAATTCCACTAATTGGTTGGG</t>
  </si>
  <si>
    <t>A-8-T;T-58-G</t>
  </si>
  <si>
    <t>-0.7305318817930443</t>
  </si>
  <si>
    <t>0.19564307080968996</t>
  </si>
  <si>
    <t>23.64914951563603</t>
  </si>
  <si>
    <t>GATCCAGTTCTAACTTGGGGTGGCTTTGTCTTCTTCTTTTGCCAATTCCACTAATTGTATGGG</t>
  </si>
  <si>
    <t>A-8-T;T-59-A</t>
  </si>
  <si>
    <t>-0.059280186657622906</t>
  </si>
  <si>
    <t>0.12840777454328428</t>
  </si>
  <si>
    <t>46.27393520984491</t>
  </si>
  <si>
    <t>GATCCAGTTCTAACTTGGGGTGGCTTTGTCTTCTTCTTTTGCCAATTCCACTAATTGTCTGGG</t>
  </si>
  <si>
    <t>A-8-T;T-59-C</t>
  </si>
  <si>
    <t>0.009261569201685804</t>
  </si>
  <si>
    <t>0.11863068879681604</t>
  </si>
  <si>
    <t>49.55685538104325</t>
  </si>
  <si>
    <t>GATCCAGTTCTAACTTGGGGTGGCTTTGTCTTCTTCTTTTGCCAATTCCACTAATTGTGTGGG</t>
  </si>
  <si>
    <t>A-8-T;T-59-G</t>
  </si>
  <si>
    <t>-0.7147045023403003</t>
  </si>
  <si>
    <t>0.18133541244564946</t>
  </si>
  <si>
    <t>24.026431394570846</t>
  </si>
  <si>
    <t>GATCCAGTTCTAACTTGGGGTGGCTTTGTCTTCTTCTTTTGCCAATTCCACTAATTGTTAGGG</t>
  </si>
  <si>
    <t>A-8-T;T-60-A</t>
  </si>
  <si>
    <t>-2.0472680404565122</t>
  </si>
  <si>
    <t>0.4301850604437651</t>
  </si>
  <si>
    <t>6.338175774668207</t>
  </si>
  <si>
    <t>GATCCAGTTCTAACTTGGGGTGGCTTTGTCTTCTTCTTTTGCCAATTCCACTAATTGTTCGGG</t>
  </si>
  <si>
    <t>A-8-T;T-60-C</t>
  </si>
  <si>
    <t>-0.18892980107747936</t>
  </si>
  <si>
    <t>0.11453575148778954</t>
  </si>
  <si>
    <t>40.6471707661527</t>
  </si>
  <si>
    <t>GATCCAGTTCTAACTTGGGGTGGCTTTGTCTTCTTCTTTTGCCAATTCCACTAATTGTTGGGG</t>
  </si>
  <si>
    <t>A-8-T;T-60-G</t>
  </si>
  <si>
    <t>-0.6361016041155704</t>
  </si>
  <si>
    <t>0.13667188285468745</t>
  </si>
  <si>
    <t>25.991184703999235</t>
  </si>
  <si>
    <t>GATCCAGTTCTAACTTGGGGTGGCTTTGTCTTCTTCTTTTGCCAATTCCACTAATTGTTTAGG</t>
  </si>
  <si>
    <t>A-8-T;G-61-A</t>
  </si>
  <si>
    <t>-1.2254828029205795</t>
  </si>
  <si>
    <t>0.16554027270189284</t>
  </si>
  <si>
    <t>14.416541057249725</t>
  </si>
  <si>
    <t>GATCCAGTTCTAACTTGGGGTGGCTTTGTCTTCTTCTTTTGCCAATTCCACTAATTGTTTCGG</t>
  </si>
  <si>
    <t>A-8-T;G-61-C</t>
  </si>
  <si>
    <t>0.15850632889529104</t>
  </si>
  <si>
    <t>0.13893973791942768</t>
  </si>
  <si>
    <t>57.53338360106563</t>
  </si>
  <si>
    <t>GATCCAGTTCTAACTTGGGGTGGCTTTGTCTTCTTCTTTTGCCAATTCCACTAATTGTTTGAG</t>
  </si>
  <si>
    <t>A-8-T;G-62-A</t>
  </si>
  <si>
    <t>0.3820635565887183</t>
  </si>
  <si>
    <t>0.0696181879285509</t>
  </si>
  <si>
    <t>71.94648590793423</t>
  </si>
  <si>
    <t>GATCCAGTTCTAACTTGGGGTGGCTTTGTCTTCTTCTTTTGCCAATTCCACTAATTGTTTGCG</t>
  </si>
  <si>
    <t>A-8-T;G-62-C</t>
  </si>
  <si>
    <t>0.4007752942437215</t>
  </si>
  <si>
    <t>0.10353057744801228</t>
  </si>
  <si>
    <t>73.3054038862968</t>
  </si>
  <si>
    <t>GATCCAGTTCTAACTTGGGGTGGCTTTGTCTTCTTCTTTTGCCAATTCCACTAATTGTTTGGA</t>
  </si>
  <si>
    <t>A-8-T;G-63-A</t>
  </si>
  <si>
    <t>-3.0624952796794136</t>
  </si>
  <si>
    <t>0.5825322951242514</t>
  </si>
  <si>
    <t>2.2964483989994555</t>
  </si>
  <si>
    <t>GATCCAGTTCTAACTTGGGGTGGCTTTGTCTTCTTCTTTTGCCAATTCCACTAATTGTTTGGG</t>
  </si>
  <si>
    <t>A-8-T</t>
  </si>
  <si>
    <t>-0.3056940382437855</t>
  </si>
  <si>
    <t>0.019839858933214917</t>
  </si>
  <si>
    <t>36.167647239461004</t>
  </si>
  <si>
    <t>GATCCAGTTCTAACTTGGGGTGGCTTTGTCTTCTTCTTTTGCCAATTCCACTAATTGTTTGGT</t>
  </si>
  <si>
    <t>A-8-T;G-63-T</t>
  </si>
  <si>
    <t>-2.6270627096695742</t>
  </si>
  <si>
    <t>1.541290319430049</t>
  </si>
  <si>
    <t>3.5494630024537734</t>
  </si>
  <si>
    <t>GATCCAGTTCTAACTTGGGGTGGCTTTGTCTTCTTCTTTTGCCAATTCCACTAATTGTTTGTG</t>
  </si>
  <si>
    <t>A-8-T;G-62-T</t>
  </si>
  <si>
    <t>-0.5693475746381608</t>
  </si>
  <si>
    <t>0.14309556831707934</t>
  </si>
  <si>
    <t>27.78542104125459</t>
  </si>
  <si>
    <t>GATCCAGTTCTAACTTGGGGTGGCTTTGTCTTCTTCTTTTGCCAATTCCACTAATTGTTTTGG</t>
  </si>
  <si>
    <t>A-8-T;G-61-T</t>
  </si>
  <si>
    <t>-0.36126092024675804</t>
  </si>
  <si>
    <t>0.12940852808957615</t>
  </si>
  <si>
    <t>34.21274086324284</t>
  </si>
  <si>
    <t>GATCCAGTTCTAACTTGGGGTGGCTTTGTCTTCTTCTTTTGCCAATTCCACTAATTTTTTGGG</t>
  </si>
  <si>
    <t>A-8-T;G-57-T</t>
  </si>
  <si>
    <t>-0.09875909104684077</t>
  </si>
  <si>
    <t>0.13135446325378894</t>
  </si>
  <si>
    <t>44.48268194957861</t>
  </si>
  <si>
    <t>GATCCAGTTCTAACTTGGGGTGGCTTTGTCTTCTTCTTTTGCCAATTCCACTACTTGTTTGGG</t>
  </si>
  <si>
    <t>A-8-T;A-54-C</t>
  </si>
  <si>
    <t>-0.1696211790518922</t>
  </si>
  <si>
    <t>0.1180405807032643</t>
  </si>
  <si>
    <t>41.43963772470594</t>
  </si>
  <si>
    <t>GATCCAGTTCTAACTTGGGGTGGCTTTGTCTTCTTCTTTTGCCAATTCCACTAGTTGTTTGGG</t>
  </si>
  <si>
    <t>A-8-T;A-54-G</t>
  </si>
  <si>
    <t>-0.1215380425982507</t>
  </si>
  <si>
    <t>0.12170257825795512</t>
  </si>
  <si>
    <t>43.48086656282714</t>
  </si>
  <si>
    <t>GATCCAGTTCTAACTTGGGGTGGCTTTGTCTTCTTCTTTTGCCAATTCCACTATTTGTTTGGG</t>
  </si>
  <si>
    <t>A-8-T;A-54-T</t>
  </si>
  <si>
    <t>-0.06797456457789344</t>
  </si>
  <si>
    <t>0.1262280375846361</t>
  </si>
  <si>
    <t>45.87335604597666</t>
  </si>
  <si>
    <t>GATCCAGTTCTAACTTGGGGTGGCTTTGTCTTCTTCTTTTGCCAATTCCACTCATTGTTTGGG</t>
  </si>
  <si>
    <t>A-8-T;A-53-C</t>
  </si>
  <si>
    <t>-0.40850362224838094</t>
  </si>
  <si>
    <t>0.14054957600683532</t>
  </si>
  <si>
    <t>32.634023590579375</t>
  </si>
  <si>
    <t>GATCCAGTTCTAACTTGGGGTGGCTTTGTCTTCTTCTTTTGCCAATTCCACTGATTGTTTGGG</t>
  </si>
  <si>
    <t>A-8-T;A-53-G</t>
  </si>
  <si>
    <t>0.21718058590918282</t>
  </si>
  <si>
    <t>0.10150339407719824</t>
  </si>
  <si>
    <t>61.010111986757934</t>
  </si>
  <si>
    <t>GATCCAGTTCTAACTTGGGGTGGCTTTGTCTTCTTCTTTTGCCAATTCCACTTATTGTTTGGG</t>
  </si>
  <si>
    <t>A-8-T;A-53-T</t>
  </si>
  <si>
    <t>-0.38541753110125415</t>
  </si>
  <si>
    <t>0.12907608643150262</t>
  </si>
  <si>
    <t>33.396179382669686</t>
  </si>
  <si>
    <t>GATCCAGTTCTAACTTGGGGTGGCTTTGTCTTCTTCTTTTGCCAATTCCAGTAATTGTTTGGG</t>
  </si>
  <si>
    <t>A-8-T;C-51-G</t>
  </si>
  <si>
    <t>-0.04689394002100736</t>
  </si>
  <si>
    <t>0.11769879931951534</t>
  </si>
  <si>
    <t>46.850659938200415</t>
  </si>
  <si>
    <t>GATCCAGTTCTAACTTGGGGTGGCTTTGTCTTCTTCTTTTGCCAATTCCATTAATTGTTTGGG</t>
  </si>
  <si>
    <t>A-8-T;C-51-T</t>
  </si>
  <si>
    <t>-1.3852906548175303</t>
  </si>
  <si>
    <t>0.2567355563155953</t>
  </si>
  <si>
    <t>12.287326680009826</t>
  </si>
  <si>
    <t>GATCCAGTTCTAACTTGGGGTGGCTTTGTCTTCTTCTTTTGCCAATTCCCCTAATTGTTTGGG</t>
  </si>
  <si>
    <t>A-8-T;A-50-C</t>
  </si>
  <si>
    <t>-2.3926321672784505</t>
  </si>
  <si>
    <t>0.8969903478095512</t>
  </si>
  <si>
    <t>4.487190883410047</t>
  </si>
  <si>
    <t>GATCCAGTTCTAACTTGGGGTGGCTTTGTCTTCTTCTTTTGCCAATTCCGCTAATTGTTTGGG</t>
  </si>
  <si>
    <t>A-8-T;A-50-G</t>
  </si>
  <si>
    <t>-0.060470261433218</t>
  </si>
  <si>
    <t>0.11159573432838539</t>
  </si>
  <si>
    <t>46.218898522166626</t>
  </si>
  <si>
    <t>GATCCAGTTCTAACTTGGGGTGGCTTTGTCTTCTTCTTTTGCCAATTCCTCTAATTGTTTGGG</t>
  </si>
  <si>
    <t>A-8-T;A-50-T</t>
  </si>
  <si>
    <t>-1.3175231555916593</t>
  </si>
  <si>
    <t>0.20071381054597576</t>
  </si>
  <si>
    <t>13.14887073418434</t>
  </si>
  <si>
    <t>GATCCAGTTCTAACTTGGGGTGGCTTTGTCTTCTTCTTTTGCCAATTCGACTAATTGTTTGGG</t>
  </si>
  <si>
    <t>A-8-T;C-49-G</t>
  </si>
  <si>
    <t>0.45381620545262025</t>
  </si>
  <si>
    <t>0.09346463697466835</t>
  </si>
  <si>
    <t>77.29855331773389</t>
  </si>
  <si>
    <t>GATCCAGTTCTAACTTGGGGTGGCTTTGTCTTCTTCTTTTGCCAATTCTACTAATTGTTTGGG</t>
  </si>
  <si>
    <t>A-8-T;C-49-T</t>
  </si>
  <si>
    <t>-0.2736487192273024</t>
  </si>
  <si>
    <t>0.12560335351549914</t>
  </si>
  <si>
    <t>37.34542131985852</t>
  </si>
  <si>
    <t>GATCCAGTTCTAACTTGGGGTGGCTTTGTCTTCTTCTTTTGCCAATTGCACTAATTGTTTGGG</t>
  </si>
  <si>
    <t>A-8-T;C-48-G</t>
  </si>
  <si>
    <t>-1.1387643309522781</t>
  </si>
  <si>
    <t>0.20296460548945705</t>
  </si>
  <si>
    <t>15.72252981637656</t>
  </si>
  <si>
    <t>GATCCAGTTCTAACTTGGGGTGGCTTTGTCTTCTTCTTTTGCCAATTTCACTAATTGTTTGGG</t>
  </si>
  <si>
    <t>A-8-T;C-48-T</t>
  </si>
  <si>
    <t>-1.594773903004794</t>
  </si>
  <si>
    <t>0.27917876467139485</t>
  </si>
  <si>
    <t>9.965061565264826</t>
  </si>
  <si>
    <t>GATCCAGTTCTAACTTGGGGTGGCTTTGTCTTCTTCTTTTGCCACTTCCACTAATTGTTTGGG</t>
  </si>
  <si>
    <t>A-8-T;A-45-C</t>
  </si>
  <si>
    <t>-1.9652961100263706</t>
  </si>
  <si>
    <t>0.719186977564144</t>
  </si>
  <si>
    <t>6.879616607745284</t>
  </si>
  <si>
    <t>GATCCAGTTCTAACTTGGGGTGGCTTTGTCTTCTTCTTTTGCCAGTTCCACTAATTGTTTGGG</t>
  </si>
  <si>
    <t>A-8-T;A-45-G</t>
  </si>
  <si>
    <t>0.39268635539766295</t>
  </si>
  <si>
    <t>0.09204424738801352</t>
  </si>
  <si>
    <t>72.71483272431328</t>
  </si>
  <si>
    <t>GATCCAGTTCTAACTTGGGGTGGCTTTGTCTTCTTCTTTTGCCATTTCCACTAATTGTTTGGG</t>
  </si>
  <si>
    <t>A-8-T;A-45-T</t>
  </si>
  <si>
    <t>-0.9101180766127801</t>
  </si>
  <si>
    <t>0.1919963098094362</t>
  </si>
  <si>
    <t>19.76160587880183</t>
  </si>
  <si>
    <t>GATCCAGTTCTAACTTGGGGTGGCTTTGTCTTCTTCTTTTGCCCATTCCACTAATTGTTTGGG</t>
  </si>
  <si>
    <t>A-8-T;A-44-C</t>
  </si>
  <si>
    <t>-0.8260448766634908</t>
  </si>
  <si>
    <t>0.19188308339088095</t>
  </si>
  <si>
    <t>21.494866907428992</t>
  </si>
  <si>
    <t>GATCCAGTTCTAACTTGGGGTGGCTTTGTCTTCTTCTTTTGCCGATTCCACTAATTGTTTGGG</t>
  </si>
  <si>
    <t>A-8-T;A-44-G</t>
  </si>
  <si>
    <t>0.6583836545977914</t>
  </si>
  <si>
    <t>0.07658120755418708</t>
  </si>
  <si>
    <t>94.84487757601008</t>
  </si>
  <si>
    <t>GATCCAGTTCTAACTTGGGGTGGCTTTGTCTTCTTCTTTTGCCTATTCCACTAATTGTTTGGG</t>
  </si>
  <si>
    <t>A-8-T;A-44-T</t>
  </si>
  <si>
    <t>-1.4470837544875659</t>
  </si>
  <si>
    <t>0.2313329701275421</t>
  </si>
  <si>
    <t>11.551037737252175</t>
  </si>
  <si>
    <t>GATCCAGTTCTAACTTGGGGTGGCTTTGTCTTCTTCTTTTGCGAATTCCACTAATTGTTTGGG</t>
  </si>
  <si>
    <t>A-8-T;C-43-G</t>
  </si>
  <si>
    <t>0.49762641079139436</t>
  </si>
  <si>
    <t>0.07942907570209527</t>
  </si>
  <si>
    <t>80.7602949479491</t>
  </si>
  <si>
    <t>GATCCAGTTCTAACTTGGGGTGGCTTTGTCTTCTTCTTTTGCTAATTCCACTAATTGTTTGGG</t>
  </si>
  <si>
    <t>A-8-T;C-43-T</t>
  </si>
  <si>
    <t>-1.5858144838928483</t>
  </si>
  <si>
    <t>0.23056288899179714</t>
  </si>
  <si>
    <t>10.054743879114689</t>
  </si>
  <si>
    <t>GATCCAGTTCTAACTTGGGGTGGCTTTGTCTTCTTCTTTTGGCAATTCCACTAATTGTTTGGG</t>
  </si>
  <si>
    <t>A-8-T;C-42-G</t>
  </si>
  <si>
    <t>-0.3406337078334546</t>
  </si>
  <si>
    <t>0.13267845759409982</t>
  </si>
  <si>
    <t>34.92578309098215</t>
  </si>
  <si>
    <t>GATCCAGTTCTAACTTGGGGTGGCTTTGTCTTCTTCTTTTGTCAATTCCACTAATTGTTTGGG</t>
  </si>
  <si>
    <t>A-8-T;C-42-T</t>
  </si>
  <si>
    <t>-0.9581245078792909</t>
  </si>
  <si>
    <t>0.1463946828949425</t>
  </si>
  <si>
    <t>18.835333114558864</t>
  </si>
  <si>
    <t>GATCCAGTTCTAACTTGGGGTGGCTTTGTCTTCTTCTTTTTCCAATTCCACTAATTGTTTGGG</t>
  </si>
  <si>
    <t>A-8-T;G-41-T</t>
  </si>
  <si>
    <t>-0.9816589895403502</t>
  </si>
  <si>
    <t>0.2672958687384115</t>
  </si>
  <si>
    <t>18.397228812573868</t>
  </si>
  <si>
    <t>GATCCAGTTCTAACTTGGGGTGGCTTTGTCTTCTTGTTTTGCCAATTCCACTAATTGTTTGGG</t>
  </si>
  <si>
    <t>A-8-T;C-36-G</t>
  </si>
  <si>
    <t>-0.12152075904928769</t>
  </si>
  <si>
    <t>0.125817830171843</t>
  </si>
  <si>
    <t>43.481618073007695</t>
  </si>
  <si>
    <t>GATCCAGTTCTAACTTGGGGTGGCTTTGTCTTCTTTTTTTGCCAATTCCACTAATTGTTTGGG</t>
  </si>
  <si>
    <t>A-8-T;C-36-T</t>
  </si>
  <si>
    <t>-0.7567446908451918</t>
  </si>
  <si>
    <t>0.18542285213447288</t>
  </si>
  <si>
    <t>23.037293146279502</t>
  </si>
  <si>
    <t>GATCCAGTTCTAACTTGGGGTGGCTTTGTCTTGTTCTTTTGCCAATTCCACTAATTGTTTGGG</t>
  </si>
  <si>
    <t>A-8-T;C-33-G</t>
  </si>
  <si>
    <t>-1.4736452208477864</t>
  </si>
  <si>
    <t>0.22782097524203995</t>
  </si>
  <si>
    <t>11.2482640935918</t>
  </si>
  <si>
    <t>GATCCAGTTCTAACTTGGGGTGGCTTTGTCTTTTTCTTTTGCCAATTCCACTAATTGTTTGGG</t>
  </si>
  <si>
    <t>A-8-T;C-33-T</t>
  </si>
  <si>
    <t>-2.8285592681974134</t>
  </si>
  <si>
    <t>0.6808441712824569</t>
  </si>
  <si>
    <t>2.901708689055657</t>
  </si>
  <si>
    <t>GATCCAGTTCTAACTTGGGGTGGCTTTGTGTTCTTCTTTTGCCAATTCCACTAATTGTTTGGG</t>
  </si>
  <si>
    <t>A-8-T;C-30-G</t>
  </si>
  <si>
    <t>-0.49884585413059196</t>
  </si>
  <si>
    <t>0.1380926724170458</t>
  </si>
  <si>
    <t>29.815046454633062</t>
  </si>
  <si>
    <t>GATCCAGTTCTAACTTGGGGTGGCTTTGTTTTCTTCTTTTGCCAATTCCACTAATTGTTTGGG</t>
  </si>
  <si>
    <t>A-8-T;C-30-T</t>
  </si>
  <si>
    <t>-2.039272981515052</t>
  </si>
  <si>
    <t>0.37172160735155646</t>
  </si>
  <si>
    <t>6.389052975668698</t>
  </si>
  <si>
    <t>GATCCAGTTCTAACTTGGGGTGGCTTTTTCTTCTTCTTTTGCCAATTCCACTAATTGTTTGGG</t>
  </si>
  <si>
    <t>A-8-T;G-28-T</t>
  </si>
  <si>
    <t>-1.2730092055857472</t>
  </si>
  <si>
    <t>0.2737716969171948</t>
  </si>
  <si>
    <t>13.747401565707673</t>
  </si>
  <si>
    <t>GATCCAGTTCTAACTTGGGGTGGTTTTGTCTTCTTCTTTTGCCAATTCCACTAATTGTTTGGG</t>
  </si>
  <si>
    <t>A-8-T;C-24-T</t>
  </si>
  <si>
    <t>-0.8138017341484307</t>
  </si>
  <si>
    <t>0.16301528671289076</t>
  </si>
  <si>
    <t>21.759649202562887</t>
  </si>
  <si>
    <t>GATCCAGTTCTAACTTGGGGTGTCTTTGTCTTCTTCTTTTGCCAATTCCACTAATTGTTTGGG</t>
  </si>
  <si>
    <t>A-8-T;G-23-T</t>
  </si>
  <si>
    <t>-0.48032625727367523</t>
  </si>
  <si>
    <t>0.13921423961685017</t>
  </si>
  <si>
    <t>30.37235371971151</t>
  </si>
  <si>
    <t>GATCCAGTTCTAACTTGGGGTTGCTTTGTCTTCTTCTTTTGCCAATTCCACTAATTGTTTGGG</t>
  </si>
  <si>
    <t>A-8-T;G-22-T</t>
  </si>
  <si>
    <t>-0.25698922535686464</t>
  </si>
  <si>
    <t>0.16766665077141354</t>
  </si>
  <si>
    <t>37.972788436923636</t>
  </si>
  <si>
    <t>GATCCAGTTCTAACTTGGGTTGGCTTTGTCTTCTTCTTTTGCCAATTCCACTAATTGTTTGGG</t>
  </si>
  <si>
    <t>A-8-T;G-20-T</t>
  </si>
  <si>
    <t>-1.1101266107608048</t>
  </si>
  <si>
    <t>0.2519938053816404</t>
  </si>
  <si>
    <t>16.179296386082218</t>
  </si>
  <si>
    <t>GATCCAGTTCTAACTTGGTGTGGCTTTGTCTTCTTCTTTTGCCAATTCCACTAATTGTTTGGG</t>
  </si>
  <si>
    <t>A-8-T;G-19-T</t>
  </si>
  <si>
    <t>0.39648863645794874</t>
  </si>
  <si>
    <t>0.08804188666542638</t>
  </si>
  <si>
    <t>72.99184125399194</t>
  </si>
  <si>
    <t>GATCCAGTTCTAACTTGTGGTGGCTTTGTCTTCTTCTTTTGCCAATTCCACTAATTGTTTGGG</t>
  </si>
  <si>
    <t>A-8-T;G-18-T</t>
  </si>
  <si>
    <t>0.22962854638228558</t>
  </si>
  <si>
    <t>0.09014717415564928</t>
  </si>
  <si>
    <t>61.77430993436133</t>
  </si>
  <si>
    <t>GATCCAGTTCTAACTTTGGGTGGCTTTGTCTTCTTCTTTTGCCAATTCCACTAATTGTTTGGG</t>
  </si>
  <si>
    <t>A-8-T;G-17-T</t>
  </si>
  <si>
    <t>-0.1510424354582391</t>
  </si>
  <si>
    <t>0.1183200113397674</t>
  </si>
  <si>
    <t>42.21673047985191</t>
  </si>
  <si>
    <t>GATCCAGTTCTAAGTTGGGGTGGCTTTGTCTTCTTCTTTTGCCAATTCCACTAATTGTTTGGG</t>
  </si>
  <si>
    <t>A-8-T;C-14-G</t>
  </si>
  <si>
    <t>-0.17602055994584598</t>
  </si>
  <si>
    <t>0.11552797637004798</t>
  </si>
  <si>
    <t>41.175296411283234</t>
  </si>
  <si>
    <t>GATCCAGTTCTAATTTGGGGTGGCTTTGTCTTCTTCTTTTGCCAATTCCACTAATTGTTTGGG</t>
  </si>
  <si>
    <t>A-8-T;C-14-T</t>
  </si>
  <si>
    <t>-0.2649241359891127</t>
  </si>
  <si>
    <t>0.12290364677281472</t>
  </si>
  <si>
    <t>37.672670035257305</t>
  </si>
  <si>
    <t>GATCCAGTTCTACCTTGGGGTGGCTTTGTCTTCTTCTTTTGCCAATTCCACTAATTGTTTGGG</t>
  </si>
  <si>
    <t>A-8-T;A-13-C</t>
  </si>
  <si>
    <t>0.5956537468371819</t>
  </si>
  <si>
    <t>0.0973671681656634</t>
  </si>
  <si>
    <t>89.07803484993191</t>
  </si>
  <si>
    <t>GATCCAGTTCTAGCTTGGGGTGGCTTTGTCTTCTTCTTTTGCCAATTCCACTAATTGTTTGGG</t>
  </si>
  <si>
    <t>A-8-T;A-13-G</t>
  </si>
  <si>
    <t>-0.1643229197472096</t>
  </si>
  <si>
    <t>0.11383808900201935</t>
  </si>
  <si>
    <t>41.65977833691321</t>
  </si>
  <si>
    <t>GATCCAGTTCTATCTTGGGGTGGCTTTGTCTTCTTCTTTTGCCAATTCCACTAATTGTTTGGG</t>
  </si>
  <si>
    <t>A-8-T;A-13-T</t>
  </si>
  <si>
    <t>-0.4354933835032661</t>
  </si>
  <si>
    <t>0.143327142046193</t>
  </si>
  <si>
    <t>31.76501895032845</t>
  </si>
  <si>
    <t>GATCCAGTTCTCACTTGGGGTGGCTTTGTCTTCTTCTTTTGCCAATTCCACTAATTGTTTGGG</t>
  </si>
  <si>
    <t>A-8-T;A-12-C</t>
  </si>
  <si>
    <t>0.07939703880043186</t>
  </si>
  <si>
    <t>0.13752136262712655</t>
  </si>
  <si>
    <t>53.15733354829713</t>
  </si>
  <si>
    <t>GATCCAGTTCTGACTTGGGGTGGCTTTGTCTTCTTCTTTTGCCAATTCCACTAATTGTTTGGG</t>
  </si>
  <si>
    <t>A-8-T;A-12-G</t>
  </si>
  <si>
    <t>0.4775172911777843</t>
  </si>
  <si>
    <t>0.08798282479147602</t>
  </si>
  <si>
    <t>79.15249640276312</t>
  </si>
  <si>
    <t>GATCCAGTTCTTACTTGGGGTGGCTTTGTCTTCTTCTTTTGCCAATTCCACTAATTGTTTGGG</t>
  </si>
  <si>
    <t>A-8-T;A-12-T</t>
  </si>
  <si>
    <t>-0.148417121180326</t>
  </si>
  <si>
    <t>0.1114934022421344</t>
  </si>
  <si>
    <t>42.32770827720465</t>
  </si>
  <si>
    <t>GATCCAGTTGTAACTTGGGGTGGCTTTGTCTTCTTCTTTTGCCAATTCCACTAATTGTTTGGG</t>
  </si>
  <si>
    <t>A-8-T;C-10-G</t>
  </si>
  <si>
    <t>0.006587202471522252</t>
  </si>
  <si>
    <t>0.16677231110592913</t>
  </si>
  <si>
    <t>49.42449923907883</t>
  </si>
  <si>
    <t>GATCCAGTTTTAACTTGGGGTGGCTTTGTCTTCTTCTTTTGCCAATTCCACTAATTGTTTGGG</t>
  </si>
  <si>
    <t>A-8-T;C-10-T</t>
  </si>
  <si>
    <t>-0.5003480859802063</t>
  </si>
  <si>
    <t>0.141577637050315</t>
  </si>
  <si>
    <t>29.770290967227137</t>
  </si>
  <si>
    <t>GATCCATAACTAACTTGGGGTGGCTTTGTCTTCTTCTTTTGCCAATTCCACTAATTGTTTGGG</t>
  </si>
  <si>
    <t>G-7-T;T-9-A</t>
  </si>
  <si>
    <t>-1.1196222132847293</t>
  </si>
  <si>
    <t>0.4193983908224559</t>
  </si>
  <si>
    <t>16.026391330207787</t>
  </si>
  <si>
    <t>GATCCATACCTAACTTGGGGTGGCTTTGTCTTCTTCTTTTGCCAATTCCACTAATTGTTTGGG</t>
  </si>
  <si>
    <t>G-7-T;T-9-C</t>
  </si>
  <si>
    <t>-0.37808448008939527</t>
  </si>
  <si>
    <t>0.15736043670871286</t>
  </si>
  <si>
    <t>33.64197538555338</t>
  </si>
  <si>
    <t>GATCCATAGCTAACTTGGGGTGGCTTTGTCTTCTTCTTTTGCCAATTCCACTAATTGTTTGGG</t>
  </si>
  <si>
    <t>G-7-T;T-9-G</t>
  </si>
  <si>
    <t>-1.9613659304921316</t>
  </si>
  <si>
    <t>0.7516311035328843</t>
  </si>
  <si>
    <t>6.90670793816489</t>
  </si>
  <si>
    <t>GATCCATATATAACTTGGGGTGGCTTTGTCTTCTTCTTTTGCCAATTCCACTAATTGTTTGGG</t>
  </si>
  <si>
    <t>G-7-T;C-10-A</t>
  </si>
  <si>
    <t>-1.0938423648752225</t>
  </si>
  <si>
    <t>0.1994971862230363</t>
  </si>
  <si>
    <t>16.44492090441441</t>
  </si>
  <si>
    <t>GATCCATATCAAACTTGGGGTGGCTTTGTCTTCTTCTTTTGCCAATTCCACTAATTGTTTGGG</t>
  </si>
  <si>
    <t>G-7-T;T-11-A</t>
  </si>
  <si>
    <t>-0.32786627946824287</t>
  </si>
  <si>
    <t>0.13413563768682382</t>
  </si>
  <si>
    <t>35.37455425548071</t>
  </si>
  <si>
    <t>GATCCATATCCAACTTGGGGTGGCTTTGTCTTCTTCTTTTGCCAATTCCACTAATTGTTTGGG</t>
  </si>
  <si>
    <t>G-7-T;T-11-C</t>
  </si>
  <si>
    <t>-0.0322909632676467</t>
  </si>
  <si>
    <t>0.11740255024532377</t>
  </si>
  <si>
    <t>47.53983882069433</t>
  </si>
  <si>
    <t>GATCCATATCGAACTTGGGGTGGCTTTGTCTTCTTCTTTTGCCAATTCCACTAATTGTTTGGG</t>
  </si>
  <si>
    <t>G-7-T;T-11-G</t>
  </si>
  <si>
    <t>0.2987677256365993</t>
  </si>
  <si>
    <t>0.10368108048271812</t>
  </si>
  <si>
    <t>66.19644498956754</t>
  </si>
  <si>
    <t>GATCCATATCTAAATTGGGGTGGCTTTGTCTTCTTCTTTTGCCAATTCCACTAATTGTTTGGG</t>
  </si>
  <si>
    <t>G-7-T;C-14-A</t>
  </si>
  <si>
    <t>-1.2703023171206842</t>
  </si>
  <si>
    <t>0.1832326514320836</t>
  </si>
  <si>
    <t>13.784664659196462</t>
  </si>
  <si>
    <t>GATCCATATCTAACATGGGGTGGCTTTGTCTTCTTCTTTTGCCAATTCCACTAATTGTTTGGG</t>
  </si>
  <si>
    <t>G-7-T;T-15-A</t>
  </si>
  <si>
    <t>-0.9708024516757908</t>
  </si>
  <si>
    <t>0.24284877580347933</t>
  </si>
  <si>
    <t>18.598047147267046</t>
  </si>
  <si>
    <t>GATCCATATCTAACCTGGGGTGGCTTTGTCTTCTTCTTTTGCCAATTCCACTAATTGTTTGGG</t>
  </si>
  <si>
    <t>G-7-T;T-15-C</t>
  </si>
  <si>
    <t>-0.13953448816943542</t>
  </si>
  <si>
    <t>0.14618324378515624</t>
  </si>
  <si>
    <t>42.7053645840885</t>
  </si>
  <si>
    <t>GATCCATATCTAACGTGGGGTGGCTTTGTCTTCTTCTTTTGCCAATTCCACTAATTGTTTGGG</t>
  </si>
  <si>
    <t>G-7-T;T-15-G</t>
  </si>
  <si>
    <t>-0.7862006512127101</t>
  </si>
  <si>
    <t>0.18131734212782621</t>
  </si>
  <si>
    <t>22.368604336417217</t>
  </si>
  <si>
    <t>GATCCATATCTAACTAGGGGTGGCTTTGTCTTCTTCTTTTGCCAATTCCACTAATTGTTTGGG</t>
  </si>
  <si>
    <t>G-7-T;T-16-A</t>
  </si>
  <si>
    <t>-1.89188915008209</t>
  </si>
  <si>
    <t>0.3310632830168783</t>
  </si>
  <si>
    <t>7.403626033457422</t>
  </si>
  <si>
    <t>GATCCATATCTAACTCGGGGTGGCTTTGTCTTCTTCTTTTGCCAATTCCACTAATTGTTTGGG</t>
  </si>
  <si>
    <t>G-7-T;T-16-C</t>
  </si>
  <si>
    <t>-0.3951327063008678</t>
  </si>
  <si>
    <t>0.1383007940521796</t>
  </si>
  <si>
    <t>33.07330060050001</t>
  </si>
  <si>
    <t>GATCCATATCTAACTGGGGGTGGCTTTGTCTTCTTCTTTTGCCAATTCCACTAATTGTTTGGG</t>
  </si>
  <si>
    <t>G-7-T;T-16-G</t>
  </si>
  <si>
    <t>-1.112599993421031</t>
  </si>
  <si>
    <t>0.2404246044901153</t>
  </si>
  <si>
    <t>16.139328243577367</t>
  </si>
  <si>
    <t>GATCCATATCTAACTTAGGGTGGCTTTGTCTTCTTCTTTTGCCAATTCCACTAATTGTTTGGG</t>
  </si>
  <si>
    <t>G-7-T;G-17-A</t>
  </si>
  <si>
    <t>-1.8787588165296998</t>
  </si>
  <si>
    <t>0.4894510594809221</t>
  </si>
  <si>
    <t>7.5014791287994544</t>
  </si>
  <si>
    <t>GATCCATATCTAACTTCGGGTGGCTTTGTCTTCTTCTTTTGCCAATTCCACTAATTGTTTGGG</t>
  </si>
  <si>
    <t>G-7-T;G-17-C</t>
  </si>
  <si>
    <t>0.0320547478666911</t>
  </si>
  <si>
    <t>0.12445687499534902</t>
  </si>
  <si>
    <t>50.69938511767908</t>
  </si>
  <si>
    <t>GATCCATATCTAACTTGAGGTGGCTTTGTCTTCTTCTTTTGCCAATTCCACTAATTGTTTGGG</t>
  </si>
  <si>
    <t>G-7-T;G-18-A</t>
  </si>
  <si>
    <t>-0.0917062127855856</t>
  </si>
  <si>
    <t>0.09406737225863045</t>
  </si>
  <si>
    <t>44.797521848752034</t>
  </si>
  <si>
    <t>GATCCATATCTAACTTGCGGTGGCTTTGTCTTCTTCTTTTGCCAATTCCACTAATTGTTTGGG</t>
  </si>
  <si>
    <t>G-7-T;G-18-C</t>
  </si>
  <si>
    <t>0.13554199645383058</t>
  </si>
  <si>
    <t>0.12289276866701203</t>
  </si>
  <si>
    <t>56.227222809854204</t>
  </si>
  <si>
    <t>GATCCATATCTAACTTGGAGTGGCTTTGTCTTCTTCTTTTGCCAATTCCACTAATTGTTTGGG</t>
  </si>
  <si>
    <t>G-7-T;G-19-A</t>
  </si>
  <si>
    <t>0.7202311010319078</t>
  </si>
  <si>
    <t>0.08186991434995386</t>
  </si>
  <si>
    <t>GATCCATATCTAACTTGGCGTGGCTTTGTCTTCTTCTTTTGCCAATTCCACTAATTGTTTGGG</t>
  </si>
  <si>
    <t>G-7-T;G-19-C</t>
  </si>
  <si>
    <t>0.3812367851684101</t>
  </si>
  <si>
    <t>0.10551401337359895</t>
  </si>
  <si>
    <t>71.88702719236423</t>
  </si>
  <si>
    <t>GATCCATATCTAACTTGGGATGGCTTTGTCTTCTTCTTTTGCCAATTCCACTAATTGTTTGGG</t>
  </si>
  <si>
    <t>G-7-T;G-20-A</t>
  </si>
  <si>
    <t>0.307184825950373</t>
  </si>
  <si>
    <t>0.09000092258531338</t>
  </si>
  <si>
    <t>66.75597862938454</t>
  </si>
  <si>
    <t>GATCCATATCTAACTTGGGCTGGCTTTGTCTTCTTCTTTTGCCAATTCCACTAATTGTTTGGG</t>
  </si>
  <si>
    <t>G-7-T;G-20-C</t>
  </si>
  <si>
    <t>0.2774953807260105</t>
  </si>
  <si>
    <t>0.11361762999960975</t>
  </si>
  <si>
    <t>64.80316310570142</t>
  </si>
  <si>
    <t>GATCCATATCTAACTTGGGGAGGCTTTGTCTTCTTCTTTTGCCAATTCCACTAATTGTTTGGG</t>
  </si>
  <si>
    <t>G-7-T;T-21-A</t>
  </si>
  <si>
    <t>-0.012659924542263112</t>
  </si>
  <si>
    <t>0.12728144097059046</t>
  </si>
  <si>
    <t>48.48231587205439</t>
  </si>
  <si>
    <t>GATCCATATCTAACTTGGGGCGGCTTTGTCTTCTTCTTTTGCCAATTCCACTAATTGTTTGGG</t>
  </si>
  <si>
    <t>G-7-T;T-21-C</t>
  </si>
  <si>
    <t>0.12090052771214707</t>
  </si>
  <si>
    <t>0.12512712666900308</t>
  </si>
  <si>
    <t>55.409971166492184</t>
  </si>
  <si>
    <t>GATCCATATCTAACTTGGGGGGGCTTTGTCTTCTTCTTTTGCCAATTCCACTAATTGTTTGGG</t>
  </si>
  <si>
    <t>G-7-T;T-21-G</t>
  </si>
  <si>
    <t>-3.049609874522175</t>
  </si>
  <si>
    <t>1.6423421934025721</t>
  </si>
  <si>
    <t>2.326230532402335</t>
  </si>
  <si>
    <t>GATCCATATCTAACTTGGGGTAGCTTTGTCTTCTTCTTTTGCCAATTCCACTAATTGTTTGGG</t>
  </si>
  <si>
    <t>G-7-T;G-22-A</t>
  </si>
  <si>
    <t>-1.8889151839214133</t>
  </si>
  <si>
    <t>0.404244936516445</t>
  </si>
  <si>
    <t>7.425676939819509</t>
  </si>
  <si>
    <t>GATCCATATCTAACTTGGGGTCGCTTTGTCTTCTTCTTTTGCCAATTCCACTAATTGTTTGGG</t>
  </si>
  <si>
    <t>G-7-T;G-22-C</t>
  </si>
  <si>
    <t>-0.0798618154362814</t>
  </si>
  <si>
    <t>0.16746680817792892</t>
  </si>
  <si>
    <t>45.33127625743643</t>
  </si>
  <si>
    <t>GATCCATATCTAACTTGGGGTGACTTTGTCTTCTTCTTTTGCCAATTCCACTAATTGTTTGGG</t>
  </si>
  <si>
    <t>G-7-T;G-23-A</t>
  </si>
  <si>
    <t>-0.5282800942888164</t>
  </si>
  <si>
    <t>0.1350268875170682</t>
  </si>
  <si>
    <t>28.950252922567167</t>
  </si>
  <si>
    <t>GATCCATATCTAACTTGGGGTGCCTTTGTCTTCTTCTTTTGCCAATTCCACTAATTGTTTGGG</t>
  </si>
  <si>
    <t>G-7-T;G-23-C</t>
  </si>
  <si>
    <t>-0.3873006608524112</t>
  </si>
  <si>
    <t>0.19778366780057233</t>
  </si>
  <si>
    <t>33.33334922093985</t>
  </si>
  <si>
    <t>GATCCATATCTAACTTGGGGTGGATTTGTCTTCTTCTTTTGCCAATTCCACTAATTGTTTGGG</t>
  </si>
  <si>
    <t>G-7-T;C-24-A</t>
  </si>
  <si>
    <t>0.29275505458718404</t>
  </si>
  <si>
    <t>0.0976370042287873</t>
  </si>
  <si>
    <t>65.79962172059764</t>
  </si>
  <si>
    <t>GATCCATATCTAACTTGGGGTGGCATTGTCTTCTTCTTTTGCCAATTCCACTAATTGTTTGGG</t>
  </si>
  <si>
    <t>G-7-T;T-25-A</t>
  </si>
  <si>
    <t>-0.6277356608760056</t>
  </si>
  <si>
    <t>0.15645635303907307</t>
  </si>
  <si>
    <t>26.209537570281164</t>
  </si>
  <si>
    <t>GATCCATATCTAACTTGGGGTGGCCTTGTCTTCTTCTTTTGCCAATTCCACTAATTGTTTGGG</t>
  </si>
  <si>
    <t>G-7-T;T-25-C</t>
  </si>
  <si>
    <t>-0.482476571426894</t>
  </si>
  <si>
    <t>0.1615403550687026</t>
  </si>
  <si>
    <t>30.30711378595621</t>
  </si>
  <si>
    <t>GATCCATATCTAACTTGGGGTGGCGTTGTCTTCTTCTTTTGCCAATTCCACTAATTGTTTGGG</t>
  </si>
  <si>
    <t>G-7-T;T-25-G</t>
  </si>
  <si>
    <t>0.574092685266814</t>
  </si>
  <si>
    <t>0.09473578674323223</t>
  </si>
  <si>
    <t>87.17797511606477</t>
  </si>
  <si>
    <t>GATCCATATCTAACTTGGGGTGGCTATGTCTTCTTCTTTTGCCAATTCCACTAATTGTTTGGG</t>
  </si>
  <si>
    <t>G-7-T;T-26-A</t>
  </si>
  <si>
    <t>-0.5934335831482862</t>
  </si>
  <si>
    <t>0.18764059245270379</t>
  </si>
  <si>
    <t>27.124176491847205</t>
  </si>
  <si>
    <t>GATCCATATCTAACTTGGGGTGGCTCTGTCTTCTTCTTTTGCCAATTCCACTAATTGTTTGGG</t>
  </si>
  <si>
    <t>G-7-T;T-26-C</t>
  </si>
  <si>
    <t>-0.321294458054773</t>
  </si>
  <si>
    <t>0.1694965146261779</t>
  </si>
  <si>
    <t>35.60779507769441</t>
  </si>
  <si>
    <t>GATCCATATCTAACTTGGGGTGGCTGTGTCTTCTTCTTTTGCCAATTCCACTAATTGTTTGGG</t>
  </si>
  <si>
    <t>G-7-T;T-26-G</t>
  </si>
  <si>
    <t>0.3127567725674431</t>
  </si>
  <si>
    <t>0.08932788081743524</t>
  </si>
  <si>
    <t>67.12897757876658</t>
  </si>
  <si>
    <t>GATCCATATCTAACTTGGGGTGGCTTAGTCTTCTTCTTTTGCCAATTCCACTAATTGTTTGGG</t>
  </si>
  <si>
    <t>G-7-T;T-27-A</t>
  </si>
  <si>
    <t>-2.118567097995998</t>
  </si>
  <si>
    <t>0.3863459988087249</t>
  </si>
  <si>
    <t>5.902003896995856</t>
  </si>
  <si>
    <t>GATCCATATCTAACTTGGGGTGGCTTCGTCTTCTTCTTTTGCCAATTCCACTAATTGTTTGGG</t>
  </si>
  <si>
    <t>G-7-T;T-27-C</t>
  </si>
  <si>
    <t>0.339214004489688</t>
  </si>
  <si>
    <t>0.10922847036699987</t>
  </si>
  <si>
    <t>68.92872772886366</t>
  </si>
  <si>
    <t>GATCCATATCTAACTTGGGGTGGCTTGGTCTTCTTCTTTTGCCAATTCCACTAATTGTTTGGG</t>
  </si>
  <si>
    <t>G-7-T;T-27-G</t>
  </si>
  <si>
    <t>-0.5792584459384531</t>
  </si>
  <si>
    <t>0.134475856967041</t>
  </si>
  <si>
    <t>27.51140342888847</t>
  </si>
  <si>
    <t>GATCCATATCTAACTTGGGGTGGCTTTATCTTCTTCTTTTGCCAATTCCACTAATTGTTTGGG</t>
  </si>
  <si>
    <t>G-7-T;G-28-A</t>
  </si>
  <si>
    <t>-2.0227965652179707</t>
  </si>
  <si>
    <t>0.3043196987384532</t>
  </si>
  <si>
    <t>6.495193680280026</t>
  </si>
  <si>
    <t>GATCCATATCTAACTTGGGGTGGCTTTCTCTTCTTCTTTTGCCAATTCCACTAATTGTTTGGG</t>
  </si>
  <si>
    <t>G-7-T;G-28-C</t>
  </si>
  <si>
    <t>-1.6494429078259125</t>
  </si>
  <si>
    <t>0.4598351089711543</t>
  </si>
  <si>
    <t>9.434905161310104</t>
  </si>
  <si>
    <t>GATCCATATCTAACTTGGGGTGGCTTTGACTTCTTCTTTTGCCAATTCCACTAATTGTTTGGG</t>
  </si>
  <si>
    <t>G-7-T;T-29-A</t>
  </si>
  <si>
    <t>-0.32306640385786223</t>
  </si>
  <si>
    <t>0.126855781519626</t>
  </si>
  <si>
    <t>35.54475586218008</t>
  </si>
  <si>
    <t>GATCCATATCTAACTTGGGGTGGCTTTGCCTTCTTCTTTTGCCAATTCCACTAATTGTTTGGG</t>
  </si>
  <si>
    <t>G-7-T;T-29-C</t>
  </si>
  <si>
    <t>-0.9322187460767924</t>
  </si>
  <si>
    <t>0.20941063696434253</t>
  </si>
  <si>
    <t>19.329651976214556</t>
  </si>
  <si>
    <t>GATCCATATCTAACTTGGGGTGGCTTTGTATTCTTCTTTTGCCAATTCCACTAATTGTTTGGG</t>
  </si>
  <si>
    <t>G-7-T;C-30-A</t>
  </si>
  <si>
    <t>-1.6230711433493306</t>
  </si>
  <si>
    <t>0.296827031276917</t>
  </si>
  <si>
    <t>9.687030136370684</t>
  </si>
  <si>
    <t>GATCCATATCTAACTTGGGGTGGCTTTGTCATCTTCTTTTGCCAATTCCACTAATTGTTTGGG</t>
  </si>
  <si>
    <t>G-7-T;T-31-A</t>
  </si>
  <si>
    <t>-0.20089394144938524</t>
  </si>
  <si>
    <t>0.14044118328703206</t>
  </si>
  <si>
    <t>40.16375987357257</t>
  </si>
  <si>
    <t>GATCCATATCTAACTTGGGGTGGCTTTGTCCTCTTCTTTTGCCAATTCCACTAATTGTTTGGG</t>
  </si>
  <si>
    <t>G-7-T;T-31-C</t>
  </si>
  <si>
    <t>-0.6671991502874319</t>
  </si>
  <si>
    <t>0.19753274795234804</t>
  </si>
  <si>
    <t>25.19536085496038</t>
  </si>
  <si>
    <t>GATCCATATCTAACTTGGGGTGGCTTTGTCGTCTTCTTTTGCCAATTCCACTAATTGTTTGGG</t>
  </si>
  <si>
    <t>G-7-T;T-31-G</t>
  </si>
  <si>
    <t>0.06908844800366862</t>
  </si>
  <si>
    <t>0.10361724667392691</t>
  </si>
  <si>
    <t>52.61217110489896</t>
  </si>
  <si>
    <t>GATCCATATCTAACTTGGGGTGGCTTTGTCTACTTCTTTTGCCAATTCCACTAATTGTTTGGG</t>
  </si>
  <si>
    <t>G-7-T;T-32-A</t>
  </si>
  <si>
    <t>-0.93254995029873</t>
  </si>
  <si>
    <t>0.30988774052894547</t>
  </si>
  <si>
    <t>19.323250973949456</t>
  </si>
  <si>
    <t>GATCCATATCTAACTTGGGGTGGCTTTGTCTCCTTCTTTTGCCAATTCCACTAATTGTTTGGG</t>
  </si>
  <si>
    <t>G-7-T;T-32-C</t>
  </si>
  <si>
    <t>-1.5044502259425805</t>
  </si>
  <si>
    <t>0.23594754103238497</t>
  </si>
  <si>
    <t>10.907043888888726</t>
  </si>
  <si>
    <t>GATCCATATCTAACTTGGGGTGGCTTTGTCTGCTTCTTTTGCCAATTCCACTAATTGTTTGGG</t>
  </si>
  <si>
    <t>G-7-T;T-32-G</t>
  </si>
  <si>
    <t>-0.622858988112734</t>
  </si>
  <si>
    <t>0.16160705189455235</t>
  </si>
  <si>
    <t>26.337665072311204</t>
  </si>
  <si>
    <t>GATCCATATCTAACTTGGGGTGGCTTTGTCTTCATCTTTTGCCAATTCCACTAATTGTTTGGG</t>
  </si>
  <si>
    <t>G-7-T;T-34-A</t>
  </si>
  <si>
    <t>-0.4912136866481109</t>
  </si>
  <si>
    <t>0.1323340860440246</t>
  </si>
  <si>
    <t>30.04347045899519</t>
  </si>
  <si>
    <t>GATCCATATCTAACTTGGGGTGGCTTTGTCTTCCTCTTTTGCCAATTCCACTAATTGTTTGGG</t>
  </si>
  <si>
    <t>G-7-T;T-34-C</t>
  </si>
  <si>
    <t>-2.272487925875723</t>
  </si>
  <si>
    <t>0.3608246872273364</t>
  </si>
  <si>
    <t>5.060023405718544</t>
  </si>
  <si>
    <t>GATCCATATCTAACTTGGGGTGGCTTTGTCTTCGTCTTTTGCCAATTCCACTAATTGTTTGGG</t>
  </si>
  <si>
    <t>G-7-T;T-34-G</t>
  </si>
  <si>
    <t>0.017895750123740034</t>
  </si>
  <si>
    <t>0.11122469117690965</t>
  </si>
  <si>
    <t>49.98659077319862</t>
  </si>
  <si>
    <t>GATCCATATCTAACTTGGGGTGGCTTTGTCTTCTACTTTTGCCAATTCCACTAATTGTTTGGG</t>
  </si>
  <si>
    <t>G-7-T;T-35-A</t>
  </si>
  <si>
    <t>-0.7187075363438538</t>
  </si>
  <si>
    <t>0.1927295235932899</t>
  </si>
  <si>
    <t>23.930445019252492</t>
  </si>
  <si>
    <t>GATCCATATCTAACTTGGGGTGGCTTTGTCTTCTCCTTTTGCCAATTCCACTAATTGTTTGGG</t>
  </si>
  <si>
    <t>G-7-T;T-35-C</t>
  </si>
  <si>
    <t>-0.8726112557790917</t>
  </si>
  <si>
    <t>0.17575378988259982</t>
  </si>
  <si>
    <t>20.51687624669821</t>
  </si>
  <si>
    <t>GATCCATATCTAACTTGGGGTGGCTTTGTCTTCTGCTTTTGCCAATTCCACTAATTGTTTGGG</t>
  </si>
  <si>
    <t>G-7-T;T-35-G</t>
  </si>
  <si>
    <t>-0.08306620438401965</t>
  </si>
  <si>
    <t>0.10461485776350717</t>
  </si>
  <si>
    <t>45.18624970165215</t>
  </si>
  <si>
    <t>GATCCATATCTAACTTGGGGTGGCTTTGTCTTCTTATTTTGCCAATTCCACTAATTGTTTGGG</t>
  </si>
  <si>
    <t>G-7-T;C-36-A</t>
  </si>
  <si>
    <t>-1.7557220111120082</t>
  </si>
  <si>
    <t>0.34427301099599017</t>
  </si>
  <si>
    <t>8.483618118184374</t>
  </si>
  <si>
    <t>GATCCATATCTAACTTGGGGTGGCTTTGTCTTCTTCATTTGCCAATTCCACTAATTGTTTGGG</t>
  </si>
  <si>
    <t>G-7-T;T-37-A</t>
  </si>
  <si>
    <t>0.10165540015177646</t>
  </si>
  <si>
    <t>0.12129673569379236</t>
  </si>
  <si>
    <t>54.353794924758446</t>
  </si>
  <si>
    <t>GATCCATATCTAACTTGGGGTGGCTTTGTCTTCTTCCTTTGCCAATTCCACTAATTGTTTGGG</t>
  </si>
  <si>
    <t>G-7-T;T-37-C</t>
  </si>
  <si>
    <t>-0.9131751387041032</t>
  </si>
  <si>
    <t>0.1823409751728402</t>
  </si>
  <si>
    <t>19.701285670894062</t>
  </si>
  <si>
    <t>GATCCATATCTAACTTGGGGTGGCTTTGTCTTCTTCGTTTGCCAATTCCACTAATTGTTTGGG</t>
  </si>
  <si>
    <t>G-7-T;T-37-G</t>
  </si>
  <si>
    <t>-0.13300091643328776</t>
  </si>
  <si>
    <t>0.10127454246375565</t>
  </si>
  <si>
    <t>42.9852966293659</t>
  </si>
  <si>
    <t>GATCCATATCTAACTTGGGGTGGCTTTGTCTTCTTCTATTGCCAATTCCACTAATTGTTTGGG</t>
  </si>
  <si>
    <t>G-7-T;T-38-A</t>
  </si>
  <si>
    <t>-0.8538311883053037</t>
  </si>
  <si>
    <t>0.15855041117872967</t>
  </si>
  <si>
    <t>20.90582538095288</t>
  </si>
  <si>
    <t>GATCCATATCTAACTTGGGGTGGCTTTGTCTTCTTCTCTTGCCAATTCCACTAATTGTTTGGG</t>
  </si>
  <si>
    <t>G-7-T;T-38-C</t>
  </si>
  <si>
    <t>-0.6933677654848762</t>
  </si>
  <si>
    <t>0.16162658672671362</t>
  </si>
  <si>
    <t>24.544585237322412</t>
  </si>
  <si>
    <t>GATCCATATCTAACTTGGGGTGGCTTTGTCTTCTTCTGTTGCCAATTCCACTAATTGTTTGGG</t>
  </si>
  <si>
    <t>G-7-T;T-38-G</t>
  </si>
  <si>
    <t>-0.2728573642927763</t>
  </si>
  <si>
    <t>0.1232030386894439</t>
  </si>
  <si>
    <t>37.37498650003464</t>
  </si>
  <si>
    <t>GATCCATATCTAACTTGGGGTGGCTTTGTCTTCTTCTTATGCCAATTCCACTAATTGTTTGGG</t>
  </si>
  <si>
    <t>G-7-T;T-39-A</t>
  </si>
  <si>
    <t>-0.6576082215710416</t>
  </si>
  <si>
    <t>0.1357920912036768</t>
  </si>
  <si>
    <t>25.438170287633145</t>
  </si>
  <si>
    <t>GATCCATATCTAACTTGGGGTGGCTTTGTCTTCTTCTTCTGCCAATTCCACTAATTGTTTGGG</t>
  </si>
  <si>
    <t>G-7-T;T-39-C</t>
  </si>
  <si>
    <t>-0.25121384137418235</t>
  </si>
  <si>
    <t>0.11307128270333666</t>
  </si>
  <si>
    <t>38.19273038429227</t>
  </si>
  <si>
    <t>GATCCATATCTAACTTGGGGTGGCTTTGTCTTCTTCTTGTGCCAATTCCACTAATTGTTTGGG</t>
  </si>
  <si>
    <t>G-7-T;T-39-G</t>
  </si>
  <si>
    <t>-0.6017329109696762</t>
  </si>
  <si>
    <t>0.14987556384980616</t>
  </si>
  <si>
    <t>26.899995621299198</t>
  </si>
  <si>
    <t>GATCCATATCTAACTTGGGGTGGCTTTGTCTTCTTCTTTAGCCAATTCCACTAATTGTTTGGG</t>
  </si>
  <si>
    <t>G-7-T;T-40-A</t>
  </si>
  <si>
    <t>-2.795508953723802</t>
  </si>
  <si>
    <t>0.959208989344335</t>
  </si>
  <si>
    <t>2.999213480345908</t>
  </si>
  <si>
    <t>GATCCATATCTAACTTGGGGTGGCTTTGTCTTCTTCTTTCGCCAATTCCACTAATTGTTTGGG</t>
  </si>
  <si>
    <t>G-7-T;T-40-C</t>
  </si>
  <si>
    <t>-0.024113888837326833</t>
  </si>
  <si>
    <t>0.12588341096298927</t>
  </si>
  <si>
    <t>47.93016932700088</t>
  </si>
  <si>
    <t>GATCCATATCTAACTTGGGGTGGCTTTGTCTTCTTCTTTGGCCAATTCCACTAATTGTTTGGG</t>
  </si>
  <si>
    <t>G-7-T;T-40-G</t>
  </si>
  <si>
    <t>-0.8184909392918408</t>
  </si>
  <si>
    <t>0.1649569705815918</t>
  </si>
  <si>
    <t>21.657852602703954</t>
  </si>
  <si>
    <t>GATCCATATCTAACTTGGGGTGGCTTTGTCTTCTTCTTTTACCAATTCCACTAATTGTTTGGG</t>
  </si>
  <si>
    <t>G-7-T;G-41-A</t>
  </si>
  <si>
    <t>-1.5493066254888601</t>
  </si>
  <si>
    <t>0.2645850160932627</t>
  </si>
  <si>
    <t>10.428603936758268</t>
  </si>
  <si>
    <t>GATCCATATCTAACTTGGGGTGGCTTTGTCTTCTTCTTTTCCCAATTCCACTAATTGTTTGGG</t>
  </si>
  <si>
    <t>G-7-T;G-41-C</t>
  </si>
  <si>
    <t>-1.2130630638066782</t>
  </si>
  <si>
    <t>0.4343648558872061</t>
  </si>
  <si>
    <t>14.596707228649748</t>
  </si>
  <si>
    <t>GATCCATATCTAACTTGGGGTGGCTTTGTCTTCTTCTTTTGACAATTCCACTAATTGTTTGGG</t>
  </si>
  <si>
    <t>G-7-T;C-42-A</t>
  </si>
  <si>
    <t>-1.3134723465565876</t>
  </si>
  <si>
    <t>0.2711696584063624</t>
  </si>
  <si>
    <t>13.202242324634348</t>
  </si>
  <si>
    <t>GATCCATATCTAACTTGGGGTGGCTTTGTCTTCTTCTTTTGCAAATTCCACTAATTGTTTGGG</t>
  </si>
  <si>
    <t>G-7-T;C-43-A</t>
  </si>
  <si>
    <t>-1.168796006736552</t>
  </si>
  <si>
    <t>0.2351285397255684</t>
  </si>
  <si>
    <t>15.257375539395344</t>
  </si>
  <si>
    <t>GATCCATATCTAACTTGGGGTGGCTTTGTCTTCTTCTTTTGCCAAATCCACTAATTGTTTGGG</t>
  </si>
  <si>
    <t>G-7-T;T-46-A</t>
  </si>
  <si>
    <t>-0.6744141405187825</t>
  </si>
  <si>
    <t>0.21479161934708926</t>
  </si>
  <si>
    <t>25.014230784105234</t>
  </si>
  <si>
    <t>GATCCATATCTAACTTGGGGTGGCTTTGTCTTCTTCTTTTGCCAACTCCACTAATTGTTTGGG</t>
  </si>
  <si>
    <t>G-7-T;T-46-C</t>
  </si>
  <si>
    <t>-0.8518046178082594</t>
  </si>
  <si>
    <t>0.19345518382641394</t>
  </si>
  <si>
    <t>20.94823546888796</t>
  </si>
  <si>
    <t>GATCCATATCTAACTTGGGGTGGCTTTGTCTTCTTCTTTTGCCAAGTCCACTAATTGTTTGGG</t>
  </si>
  <si>
    <t>G-7-T;T-46-G</t>
  </si>
  <si>
    <t>-0.3612466980985203</t>
  </si>
  <si>
    <t>0.1251603922068903</t>
  </si>
  <si>
    <t>34.21322744537513</t>
  </si>
  <si>
    <t>GATCCATATCTAACTTGGGGTGGCTTTGTCTTCTTCTTTTGCCAATACCACTAATTGTTTGGG</t>
  </si>
  <si>
    <t>G-7-T;T-47-A</t>
  </si>
  <si>
    <t>-1.130907318919398</t>
  </si>
  <si>
    <t>0.26935532357258873</t>
  </si>
  <si>
    <t>15.846548492446892</t>
  </si>
  <si>
    <t>GATCCATATCTAACTTGGGGTGGCTTTGTCTTCTTCTTTTGCCAATCCCACTAATTGTTTGGG</t>
  </si>
  <si>
    <t>G-7-T;T-47-C</t>
  </si>
  <si>
    <t>-2.3524072254739297</t>
  </si>
  <si>
    <t>0.5737582784706348</t>
  </si>
  <si>
    <t>4.671367284923723</t>
  </si>
  <si>
    <t>GATCCATATCTAACTTGGGGTGGCTTTGTCTTCTTCTTTTGCCAATGCCACTAATTGTTTGGG</t>
  </si>
  <si>
    <t>G-7-T;T-47-G</t>
  </si>
  <si>
    <t>-1.6523918705898395</t>
  </si>
  <si>
    <t>0.37552246088134206</t>
  </si>
  <si>
    <t>9.407122961777892</t>
  </si>
  <si>
    <t>GATCCATATCTAACTTGGGGTGGCTTTGTCTTCTTCTTTTGCCAATTACACTAATTGTTTGGG</t>
  </si>
  <si>
    <t>G-7-T;C-48-A</t>
  </si>
  <si>
    <t>-1.8742698798360709</t>
  </si>
  <si>
    <t>0.3897867974270776</t>
  </si>
  <si>
    <t>7.535228486409764</t>
  </si>
  <si>
    <t>GATCCATATCTAACTTGGGGTGGCTTTGTCTTCTTCTTTTGCCAATTCAACTAATTGTTTGGG</t>
  </si>
  <si>
    <t>G-7-T;C-49-A</t>
  </si>
  <si>
    <t>-0.18051009136815166</t>
  </si>
  <si>
    <t>0.11764187035241744</t>
  </si>
  <si>
    <t>40.99085296634462</t>
  </si>
  <si>
    <t>GATCCATATCTAACTTGGGGTGGCTTTGTCTTCTTCTTTTGCCAATTCCAATAATTGTTTGGG</t>
  </si>
  <si>
    <t>G-7-T;C-51-A</t>
  </si>
  <si>
    <t>-1.8455445747916799</t>
  </si>
  <si>
    <t>0.5315991263337309</t>
  </si>
  <si>
    <t>7.7548190266258334</t>
  </si>
  <si>
    <t>GATCCATATCTAACTTGGGGTGGCTTTGTCTTCTTCTTTTGCCAATTCCACAAATTGTTTGGG</t>
  </si>
  <si>
    <t>G-7-T;T-52-A</t>
  </si>
  <si>
    <t>-0.511978615720328</t>
  </si>
  <si>
    <t>0.15696893612796922</t>
  </si>
  <si>
    <t>29.426052431422743</t>
  </si>
  <si>
    <t>GATCCATATCTAACTTGGGGTGGCTTTGTCTTCTTCTTTTGCCAATTCCACCAATTGTTTGGG</t>
  </si>
  <si>
    <t>G-7-T;T-52-C</t>
  </si>
  <si>
    <t>-0.3730304120963371</t>
  </si>
  <si>
    <t>0.138129878858704</t>
  </si>
  <si>
    <t>33.81243460998284</t>
  </si>
  <si>
    <t>GATCCATATCTAACTTGGGGTGGCTTTGTCTTCTTCTTTTGCCAATTCCACGAATTGTTTGGG</t>
  </si>
  <si>
    <t>G-7-T;T-52-G</t>
  </si>
  <si>
    <t>0.2981343627043011</t>
  </si>
  <si>
    <t>0.12249500511311255</t>
  </si>
  <si>
    <t>66.15453188956431</t>
  </si>
  <si>
    <t>GATCCATATCTAACTTGGGGTGGCTTTGTCTTCTTCTTTTGCCAATTCCACTAAATGTTTGGG</t>
  </si>
  <si>
    <t>G-7-T;T-55-A</t>
  </si>
  <si>
    <t>-1.010075949921183</t>
  </si>
  <si>
    <t>0.2057238401805081</t>
  </si>
  <si>
    <t>17.881793724561913</t>
  </si>
  <si>
    <t>GATCCATATCTAACTTGGGGTGGCTTTGTCTTCTTCTTTTGCCAATTCCACTAACTGTTTGGG</t>
  </si>
  <si>
    <t>G-7-T;T-55-C</t>
  </si>
  <si>
    <t>-0.8481912971964807</t>
  </si>
  <si>
    <t>0.18033332135844937</t>
  </si>
  <si>
    <t>21.024065075725638</t>
  </si>
  <si>
    <t>GATCCATATCTAACTTGGGGTGGCTTTGTCTTCTTCTTTTGCCAATTCCACTAAGTGTTTGGG</t>
  </si>
  <si>
    <t>G-7-T;T-55-G</t>
  </si>
  <si>
    <t>-1.1453984303755143</t>
  </si>
  <si>
    <t>0.27813734211623387</t>
  </si>
  <si>
    <t>15.618570210852072</t>
  </si>
  <si>
    <t>GATCCATATCTAACTTGGGGTGGCTTTGTCTTCTTCTTTTGCCAATTCCACTAATAGTTTGGG</t>
  </si>
  <si>
    <t>G-7-T;T-56-A</t>
  </si>
  <si>
    <t>-1.5262018399203856</t>
  </si>
  <si>
    <t>0.31331672904735364</t>
  </si>
  <si>
    <t>10.672359713365362</t>
  </si>
  <si>
    <t>GATCCATATCTAACTTGGGGTGGCTTTGTCTTCTTCTTTTGCCAATTCCACTAATCGTTTGGG</t>
  </si>
  <si>
    <t>G-7-T;T-56-C</t>
  </si>
  <si>
    <t>-0.8277243220286843</t>
  </si>
  <si>
    <t>0.19808036619398908</t>
  </si>
  <si>
    <t>21.45879774939387</t>
  </si>
  <si>
    <t>GATCCATATCTAACTTGGGGTGGCTTTGTCTTCTTCTTTTGCCAATTCCACTAATGGTTTGGG</t>
  </si>
  <si>
    <t>G-7-T;T-56-G</t>
  </si>
  <si>
    <t>-0.7283954853968267</t>
  </si>
  <si>
    <t>0.17523356076155222</t>
  </si>
  <si>
    <t>23.69972748148955</t>
  </si>
  <si>
    <t>GATCCATATCTAACTTGGGGTGGCTTTGTCTTCTTCTTTTGCCAATTCCACTAATTATTTGGG</t>
  </si>
  <si>
    <t>G-7-T;G-57-A</t>
  </si>
  <si>
    <t>-0.8655546886301746</t>
  </si>
  <si>
    <t>0.17835798642193673</t>
  </si>
  <si>
    <t>20.662166985649595</t>
  </si>
  <si>
    <t>GATCCATATCTAACTTGGGGTGGCTTTGTCTTCTTCTTTTGCCAATTCCACTAATTCTTTGGG</t>
  </si>
  <si>
    <t>G-7-T;G-57-C</t>
  </si>
  <si>
    <t>-1.2316072918314993</t>
  </si>
  <si>
    <t>0.32284760133496404</t>
  </si>
  <si>
    <t>14.328516937926018</t>
  </si>
  <si>
    <t>GATCCATATCTAACTTGGGGTGGCTTTGTCTTCTTCTTTTGCCAATTCCACTAATTGATTGGG</t>
  </si>
  <si>
    <t>G-7-T;T-58-A</t>
  </si>
  <si>
    <t>-0.6347485377834337</t>
  </si>
  <si>
    <t>0.1910287280065175</t>
  </si>
  <si>
    <t>26.02637630387001</t>
  </si>
  <si>
    <t>GATCCATATCTAACTTGGGGTGGCTTTGTCTTCTTCTTTTGCCAATTCCACTAATTGCTTGGG</t>
  </si>
  <si>
    <t>G-7-T;T-58-C</t>
  </si>
  <si>
    <t>-1.1419729680993416</t>
  </si>
  <si>
    <t>0.23640331338863396</t>
  </si>
  <si>
    <t>15.672162771160258</t>
  </si>
  <si>
    <t>GATCCATATCTAACTTGGGGTGGCTTTGTCTTCTTCTTTTGCCAATTCCACTAATTGGTTGGG</t>
  </si>
  <si>
    <t>G-7-T;T-58-G</t>
  </si>
  <si>
    <t>-1.3652661887909776</t>
  </si>
  <si>
    <t>0.3289631157649928</t>
  </si>
  <si>
    <t>12.535853843073653</t>
  </si>
  <si>
    <t>GATCCATATCTAACTTGGGGTGGCTTTGTCTTCTTCTTTTGCCAATTCCACTAATTGTATGGG</t>
  </si>
  <si>
    <t>G-7-T;T-59-A</t>
  </si>
  <si>
    <t>-1.1589672599580014</t>
  </si>
  <si>
    <t>0.22031451711396088</t>
  </si>
  <si>
    <t>15.408075804260003</t>
  </si>
  <si>
    <t>GATCCATATCTAACTTGGGGTGGCTTTGTCTTCTTCTTTTGCCAATTCCACTAATTGTCTGGG</t>
  </si>
  <si>
    <t>G-7-T;T-59-C</t>
  </si>
  <si>
    <t>-0.3929935112757361</t>
  </si>
  <si>
    <t>0.15646247291194657</t>
  </si>
  <si>
    <t>33.14412656887967</t>
  </si>
  <si>
    <t>GATCCATATCTAACTTGGGGTGGCTTTGTCTTCTTCTTTTGCCAATTCCACTAATTGTGTGGG</t>
  </si>
  <si>
    <t>G-7-T;T-59-G</t>
  </si>
  <si>
    <t>-1.4529305892874704</t>
  </si>
  <si>
    <t>0.40427103872927644</t>
  </si>
  <si>
    <t>11.483697782467791</t>
  </si>
  <si>
    <t>GATCCATATCTAACTTGGGGTGGCTTTGTCTTCTTCTTTTGCCAATTCCACTAATTGTTAGGG</t>
  </si>
  <si>
    <t>G-7-T;T-60-A</t>
  </si>
  <si>
    <t>-2.548700343399623</t>
  </si>
  <si>
    <t>0.7390195427374951</t>
  </si>
  <si>
    <t>3.8387956761298097</t>
  </si>
  <si>
    <t>GATCCATATCTAACTTGGGGTGGCTTTGTCTTCTTCTTTTGCCAATTCCACTAATTGTTCGGG</t>
  </si>
  <si>
    <t>G-7-T;T-60-C</t>
  </si>
  <si>
    <t>-0.9653825659114391</t>
  </si>
  <si>
    <t>0.17568291814867198</t>
  </si>
  <si>
    <t>18.699120092735022</t>
  </si>
  <si>
    <t>GATCCATATCTAACTTGGGGTGGCTTTGTCTTCTTCTTTTGCCAATTCCACTAATTGTTGGGG</t>
  </si>
  <si>
    <t>G-7-T;T-60-G</t>
  </si>
  <si>
    <t>-1.7374439466367548</t>
  </si>
  <si>
    <t>0.30145964266878755</t>
  </si>
  <si>
    <t>8.64010804688019</t>
  </si>
  <si>
    <t>GATCCATATCTAACTTGGGGTGGCTTTGTCTTCTTCTTTTGCCAATTCCACTAATTGTTTAGG</t>
  </si>
  <si>
    <t>G-7-T;G-61-A</t>
  </si>
  <si>
    <t>-1.6015566439702231</t>
  </si>
  <si>
    <t>0.248587770146976</t>
  </si>
  <si>
    <t>9.897699840778209</t>
  </si>
  <si>
    <t>GATCCATATCTAACTTGGGGTGGCTTTGTCTTCTTCTTTTGCCAATTCCACTAATTGTTTCGG</t>
  </si>
  <si>
    <t>G-7-T;G-61-C</t>
  </si>
  <si>
    <t>-0.6958236218449564</t>
  </si>
  <si>
    <t>0.15487149212013473</t>
  </si>
  <si>
    <t>24.484381218032333</t>
  </si>
  <si>
    <t>GATCCATATCTAACTTGGGGTGGCTTTGTCTTCTTCTTTTGCCAATTCCACTAATTGTTTGAG</t>
  </si>
  <si>
    <t>G-7-T;G-62-A</t>
  </si>
  <si>
    <t>0.09480361686096045</t>
  </si>
  <si>
    <t>0.09239710751005692</t>
  </si>
  <si>
    <t>53.98264746390439</t>
  </si>
  <si>
    <t>GATCCATATCTAACTTGGGGTGGCTTTGTCTTCTTCTTTTGCCAATTCCACTAATTGTTTGCG</t>
  </si>
  <si>
    <t>G-7-T;G-62-C</t>
  </si>
  <si>
    <t>-0.25819519863841195</t>
  </si>
  <si>
    <t>0.1655380652845076</t>
  </si>
  <si>
    <t>37.92702187081761</t>
  </si>
  <si>
    <t>GATCCATATCTAACTTGGGGTGGCTTTGTCTTCTTCTTTTGCCAATTCCACTAATTGTTTGGA</t>
  </si>
  <si>
    <t>G-7-T;G-63-A</t>
  </si>
  <si>
    <t>0.970209027157533</t>
  </si>
  <si>
    <t>GATCCATATCTAACTTGGGGTGGCTTTGTCTTCTTCTTTTGCCAATTCCACTAATTGTTTGGC</t>
  </si>
  <si>
    <t>G-7-T;G-63-C</t>
  </si>
  <si>
    <t>GATCCATATCTAACTTGGGGTGGCTTTGTCTTCTTCTTTTGCCAATTCCACTAATTGTTTGGG</t>
  </si>
  <si>
    <t>G-7-T</t>
  </si>
  <si>
    <t>-1.21120590239776</t>
  </si>
  <si>
    <t>0.02776677293897483</t>
  </si>
  <si>
    <t>14.623840857977944</t>
  </si>
  <si>
    <t>GATCCATATCTAACTTGGGGTGGCTTTGTCTTCTTCTTTTGCCAATTCCACTAATTGTTTGTG</t>
  </si>
  <si>
    <t>G-7-T;G-62-T</t>
  </si>
  <si>
    <t>-1.4581752825047862</t>
  </si>
  <si>
    <t>0.27654894126272833</t>
  </si>
  <si>
    <t>11.423626974773494</t>
  </si>
  <si>
    <t>GATCCATATCTAACTTGGGGTGGCTTTGTCTTCTTCTTTTGCCAATTCCACTAATTGTTTTGG</t>
  </si>
  <si>
    <t>G-7-T;G-61-T</t>
  </si>
  <si>
    <t>-0.8044558611007678</t>
  </si>
  <si>
    <t>0.190999237518627</t>
  </si>
  <si>
    <t>21.963965390980857</t>
  </si>
  <si>
    <t>GATCCATATCTAACTTGGGGTGGCTTTGTCTTCTTCTTTTGCCAATTCCACTAATTTTTTGGG</t>
  </si>
  <si>
    <t>G-7-T;G-57-T</t>
  </si>
  <si>
    <t>-1.0973782399462317</t>
  </si>
  <si>
    <t>0.3549956825138534</t>
  </si>
  <si>
    <t>16.386876398079938</t>
  </si>
  <si>
    <t>GATCCATATCTAACTTGGGGTGGCTTTGTCTTCTTCTTTTGCCAATTCCACTACTTGTTTGGG</t>
  </si>
  <si>
    <t>G-7-T;A-54-C</t>
  </si>
  <si>
    <t>-3.021407503434048e-4</t>
  </si>
  <si>
    <t>0.13556218123596464</t>
  </si>
  <si>
    <t>49.085167130078204</t>
  </si>
  <si>
    <t>GATCCATATCTAACTTGGGGTGGCTTTGTCTTCTTCTTTTGCCAATTCCACTAGTTGTTTGGG</t>
  </si>
  <si>
    <t>G-7-T;A-54-G</t>
  </si>
  <si>
    <t>-1.0330133526129552</t>
  </si>
  <si>
    <t>0.23130389253985453</t>
  </si>
  <si>
    <t>17.476300084690806</t>
  </si>
  <si>
    <t>GATCCATATCTAACTTGGGGTGGCTTTGTCTTCTTCTTTTGCCAATTCCACTATTTGTTTGGG</t>
  </si>
  <si>
    <t>G-7-T;A-54-T</t>
  </si>
  <si>
    <t>-1.2868310477978016</t>
  </si>
  <si>
    <t>0.2405756367688221</t>
  </si>
  <si>
    <t>13.558694295757885</t>
  </si>
  <si>
    <t>GATCCATATCTAACTTGGGGTGGCTTTGTCTTCTTCTTTTGCCAATTCCACTCATTGTTTGGG</t>
  </si>
  <si>
    <t>G-7-T;A-53-C</t>
  </si>
  <si>
    <t>-0.3008511182929139</t>
  </si>
  <si>
    <t>0.2232768834518079</t>
  </si>
  <si>
    <t>36.34322908108225</t>
  </si>
  <si>
    <t>GATCCATATCTAACTTGGGGTGGCTTTGTCTTCTTCTTTTGCCAATTCCACTGATTGTTTGGG</t>
  </si>
  <si>
    <t>G-7-T;A-53-G</t>
  </si>
  <si>
    <t>-0.3580758754731044</t>
  </si>
  <si>
    <t>0.1397455148106574</t>
  </si>
  <si>
    <t>34.32188369485769</t>
  </si>
  <si>
    <t>GATCCATATCTAACTTGGGGTGGCTTTGTCTTCTTCTTTTGCCAATTCCACTTATTGTTTGGG</t>
  </si>
  <si>
    <t>G-7-T;A-53-T</t>
  </si>
  <si>
    <t>-1.1361869659701482</t>
  </si>
  <si>
    <t>0.22417833461958653</t>
  </si>
  <si>
    <t>15.763104779939924</t>
  </si>
  <si>
    <t>GATCCATATCTAACTTGGGGTGGCTTTGTCTTCTTCTTTTGCCAATTCCAGTAATTGTTTGGG</t>
  </si>
  <si>
    <t>G-7-T;C-51-G</t>
  </si>
  <si>
    <t>-0.5733100534224127</t>
  </si>
  <si>
    <t>0.18454838853261002</t>
  </si>
  <si>
    <t>27.675539744792783</t>
  </si>
  <si>
    <t>GATCCATATCTAACTTGGGGTGGCTTTGTCTTCTTCTTTTGCCAATTCCATTAATTGTTTGGG</t>
  </si>
  <si>
    <t>G-7-T;C-51-T</t>
  </si>
  <si>
    <t>-2.3635873900927087</t>
  </si>
  <si>
    <t>0.44937883975529114</t>
  </si>
  <si>
    <t>4.619431495998107</t>
  </si>
  <si>
    <t>GATCCATATCTAACTTGGGGTGGCTTTGTCTTCTTCTTTTGCCAATTCCGCTAATTGTTTGGG</t>
  </si>
  <si>
    <t>G-7-T;A-50-G</t>
  </si>
  <si>
    <t>-0.9777179210596837</t>
  </si>
  <si>
    <t>0.23111977384145949</t>
  </si>
  <si>
    <t>18.469876612124647</t>
  </si>
  <si>
    <t>GATCCATATCTAACTTGGGGTGGCTTTGTCTTCTTCTTTTGCCAATTCCTCTAATTGTTTGGG</t>
  </si>
  <si>
    <t>G-7-T;A-50-T</t>
  </si>
  <si>
    <t>-1.728693272745894</t>
  </si>
  <si>
    <t>0.30117458569675587</t>
  </si>
  <si>
    <t>8.716046586902264</t>
  </si>
  <si>
    <t>GATCCATATCTAACTTGGGGTGGCTTTGTCTTCTTCTTTTGCCAATTCGACTAATTGTTTGGG</t>
  </si>
  <si>
    <t>G-7-T;C-49-G</t>
  </si>
  <si>
    <t>0.11209621961714888</t>
  </si>
  <si>
    <t>0.09086019284499983</t>
  </si>
  <si>
    <t>54.924265995275796</t>
  </si>
  <si>
    <t>GATCCATATCTAACTTGGGGTGGCTTTGTCTTCTTCTTTTGCCAATTCTACTAATTGTTTGGG</t>
  </si>
  <si>
    <t>G-7-T;C-49-T</t>
  </si>
  <si>
    <t>-0.7741615828307786</t>
  </si>
  <si>
    <t>0.16779352112467097</t>
  </si>
  <si>
    <t>22.63952906198802</t>
  </si>
  <si>
    <t>GATCCATATCTAACTTGGGGTGGCTTTGTCTTCTTCTTTTGCCAATTGCACTAATTGTTTGGG</t>
  </si>
  <si>
    <t>G-7-T;C-48-G</t>
  </si>
  <si>
    <t>-1.6793482572524818</t>
  </si>
  <si>
    <t>0.29333925574266617</t>
  </si>
  <si>
    <t>9.156928240740072</t>
  </si>
  <si>
    <t>GATCCATATCTAACTTGGGGTGGCTTTGTCTTCTTCTTTTGCCAATTTCACTAATTGTTTGGG</t>
  </si>
  <si>
    <t>G-7-T;C-48-T</t>
  </si>
  <si>
    <t>-2.49280858253169</t>
  </si>
  <si>
    <t>0.46398968340132624</t>
  </si>
  <si>
    <t>4.059461998988979</t>
  </si>
  <si>
    <t>GATCCATATCTAACTTGGGGTGGCTTTGTCTTCTTCTTTTGCCAGTTCCACTAATTGTTTGGG</t>
  </si>
  <si>
    <t>G-7-T;A-45-G</t>
  </si>
  <si>
    <t>-0.5147703277949078</t>
  </si>
  <si>
    <t>0.1332133682959289</t>
  </si>
  <si>
    <t>29.344017927179788</t>
  </si>
  <si>
    <t>GATCCATATCTAACTTGGGGTGGCTTTGTCTTCTTCTTTTGCCATTTCCACTAATTGTTTGGG</t>
  </si>
  <si>
    <t>G-7-T;A-45-T</t>
  </si>
  <si>
    <t>-1.7463010624454531</t>
  </si>
  <si>
    <t>0.3596887753202333</t>
  </si>
  <si>
    <t>8.563919512716867</t>
  </si>
  <si>
    <t>GATCCATATCTAACTTGGGGTGGCTTTGTCTTCTTCTTTTGCCCATTCCACTAATTGTTTGGG</t>
  </si>
  <si>
    <t>G-7-T;A-44-C</t>
  </si>
  <si>
    <t>-1.142290539231705</t>
  </si>
  <si>
    <t>0.2772239183969508</t>
  </si>
  <si>
    <t>15.66718653487875</t>
  </si>
  <si>
    <t>GATCCATATCTAACTTGGGGTGGCTTTGTCTTCTTCTTTTGCCGATTCCACTAATTGTTTGGG</t>
  </si>
  <si>
    <t>G-7-T;A-44-G</t>
  </si>
  <si>
    <t>0.24541460929532216</t>
  </si>
  <si>
    <t>0.1098969475493795</t>
  </si>
  <si>
    <t>62.757220812192294</t>
  </si>
  <si>
    <t>GATCCATATCTAACTTGGGGTGGCTTTGTCTTCTTCTTTTGCCTATTCCACTAATTGTTTGGG</t>
  </si>
  <si>
    <t>G-7-T;A-44-T</t>
  </si>
  <si>
    <t>-1.4907369053994544</t>
  </si>
  <si>
    <t>0.3038181466800082</t>
  </si>
  <si>
    <t>11.057645944932407</t>
  </si>
  <si>
    <t>GATCCATATCTAACTTGGGGTGGCTTTGTCTTCTTCTTTTGCGAATTCCACTAATTGTTTGGG</t>
  </si>
  <si>
    <t>G-7-T;C-43-G</t>
  </si>
  <si>
    <t>0.0619489866430801</t>
  </si>
  <si>
    <t>0.11919109111343851</t>
  </si>
  <si>
    <t>52.23788622823943</t>
  </si>
  <si>
    <t>GATCCATATCTAACTTGGGGTGGCTTTGTCTTCTTCTTTTGCTAATTCCACTAATTGTTTGGG</t>
  </si>
  <si>
    <t>G-7-T;C-43-T</t>
  </si>
  <si>
    <t>-2.718749249862625</t>
  </si>
  <si>
    <t>0.584815713029789</t>
  </si>
  <si>
    <t>3.238498462674748</t>
  </si>
  <si>
    <t>GATCCATATCTAACTTGGGGTGGCTTTGTCTTCTTCTTTTGGCAATTCCACTAATTGTTTGGG</t>
  </si>
  <si>
    <t>G-7-T;C-42-G</t>
  </si>
  <si>
    <t>-0.870210664321568</t>
  </si>
  <si>
    <t>0.15289448427256935</t>
  </si>
  <si>
    <t>20.56618804961619</t>
  </si>
  <si>
    <t>GATCCATATCTAACTTGGGGTGGCTTTGTCTTCTTCTTTTGTCAATTCCACTAATTGTTTGGG</t>
  </si>
  <si>
    <t>G-7-T;C-42-T</t>
  </si>
  <si>
    <t>-2.0201067602244116</t>
  </si>
  <si>
    <t>0.30362306695873253</t>
  </si>
  <si>
    <t>6.512688002285029</t>
  </si>
  <si>
    <t>GATCCATATCTAACTTGGGGTGGCTTTGTCTTCTTCTTTTTCCAATTCCACTAATTGTTTGGG</t>
  </si>
  <si>
    <t>G-7-T;G-41-T</t>
  </si>
  <si>
    <t>-2.302706204924219</t>
  </si>
  <si>
    <t>0.5637924204897031</t>
  </si>
  <si>
    <t>4.90940537643158</t>
  </si>
  <si>
    <t>GATCCATATCTAACTTGGGGTGGCTTTGTCTTCTTGTTTTGCCAATTCCACTAATTGTTTGGG</t>
  </si>
  <si>
    <t>G-7-T;C-36-G</t>
  </si>
  <si>
    <t>-1.1870444512260045</t>
  </si>
  <si>
    <t>0.19375897930273203</t>
  </si>
  <si>
    <t>14.981477182999221</t>
  </si>
  <si>
    <t>GATCCATATCTAACTTGGGGTGGCTTTGTCTTCTTTTTTTGCCAATTCCACTAATTGTTTGGG</t>
  </si>
  <si>
    <t>G-7-T;C-36-T</t>
  </si>
  <si>
    <t>-1.9660260979644206</t>
  </si>
  <si>
    <t>0.5781015790981829</t>
  </si>
  <si>
    <t>6.874596403170546</t>
  </si>
  <si>
    <t>GATCCATATCTAACTTGGGGTGGCTTTGTCTTGTTCTTTTGCCAATTCCACTAATTGTTTGGG</t>
  </si>
  <si>
    <t>G-7-T;C-33-G</t>
  </si>
  <si>
    <t>-2.392674395715717</t>
  </si>
  <si>
    <t>0.611465476259156</t>
  </si>
  <si>
    <t>4.487001400352139</t>
  </si>
  <si>
    <t>GATCCATATCTAACTTGGGGTGGCTTTGTCTTTTTCTTTTGCCAATTCCACTAATTGTTTGGG</t>
  </si>
  <si>
    <t>G-7-T;C-33-T</t>
  </si>
  <si>
    <t>-2.284594132380474</t>
  </si>
  <si>
    <t>1.204818650962423</t>
  </si>
  <si>
    <t>4.99913502475635</t>
  </si>
  <si>
    <t>GATCCATATCTAACTTGGGGTGGCTTTGTGTTCTTCTTTTGCCAATTCCACTAATTGTTTGGG</t>
  </si>
  <si>
    <t>G-7-T;C-30-G</t>
  </si>
  <si>
    <t>-0.7958752754081131</t>
  </si>
  <si>
    <t>0.1735018677430774</t>
  </si>
  <si>
    <t>22.153239960199173</t>
  </si>
  <si>
    <t>GATCCATATCTAACTTGGGGTGGCTTTGTTTTCTTCTTTTGCCAATTCCACTAATTGTTTGGG</t>
  </si>
  <si>
    <t>G-7-T;C-30-T</t>
  </si>
  <si>
    <t>-2.6712999781289106</t>
  </si>
  <si>
    <t>0.8215357565643535</t>
  </si>
  <si>
    <t>3.3958668394142344</t>
  </si>
  <si>
    <t>GATCCATATCTAACTTGGGGTGGCTTTTTCTTCTTCTTTTGCCAATTCCACTAATTGTTTGGG</t>
  </si>
  <si>
    <t>G-7-T;G-28-T</t>
  </si>
  <si>
    <t>-1.8900858734712696</t>
  </si>
  <si>
    <t>0.6483719037811949</t>
  </si>
  <si>
    <t>7.416988863937536</t>
  </si>
  <si>
    <t>GATCCATATCTAACTTGGGGTGGTTTTGTCTTCTTCTTTTGCCAATTCCACTAATTGTTTGGG</t>
  </si>
  <si>
    <t>G-7-T;C-24-T</t>
  </si>
  <si>
    <t>-1.7445445510904052</t>
  </si>
  <si>
    <t>0.31478991937246875</t>
  </si>
  <si>
    <t>8.578975353591376</t>
  </si>
  <si>
    <t>GATCCATATCTAACTTGGGGTGTCTTTGTCTTCTTCTTTTGCCAATTCCACTAATTGTTTGGG</t>
  </si>
  <si>
    <t>G-7-T;G-23-T</t>
  </si>
  <si>
    <t>-1.0730937753998155</t>
  </si>
  <si>
    <t>0.24671083035894967</t>
  </si>
  <si>
    <t>16.78969422852953</t>
  </si>
  <si>
    <t>GATCCATATCTAACTTGGGGTTGCTTTGTCTTCTTCTTTTGCCAATTCCACTAATTGTTTGGG</t>
  </si>
  <si>
    <t>G-7-T;G-22-T</t>
  </si>
  <si>
    <t>-2.6495846863509698</t>
  </si>
  <si>
    <t>0.5078122179302742</t>
  </si>
  <si>
    <t>3.4704155729657264</t>
  </si>
  <si>
    <t>GATCCATATCTAACTTGGGTTGGCTTTGTCTTCTTCTTTTGCCAATTCCACTAATTGTTTGGG</t>
  </si>
  <si>
    <t>G-7-T;G-20-T</t>
  </si>
  <si>
    <t>-2.109911618833784</t>
  </si>
  <si>
    <t>0.716409599599331</t>
  </si>
  <si>
    <t>5.953310289134584</t>
  </si>
  <si>
    <t>GATCCATATCTAACTTGGTGTGGCTTTGTCTTCTTCTTTTGCCAATTCCACTAATTGTTTGGG</t>
  </si>
  <si>
    <t>G-7-T;G-19-T</t>
  </si>
  <si>
    <t>0.15673231608111998</t>
  </si>
  <si>
    <t>0.11443255826780928</t>
  </si>
  <si>
    <t>57.43140912007655</t>
  </si>
  <si>
    <t>GATCCATATCTAACTTGTGGTGGCTTTGTCTTCTTCTTTTGCCAATTCCACTAATTGTTTGGG</t>
  </si>
  <si>
    <t>G-7-T;G-18-T</t>
  </si>
  <si>
    <t>-0.24756422786759286</t>
  </si>
  <si>
    <t>0.12308140802200612</t>
  </si>
  <si>
    <t>38.332373756123914</t>
  </si>
  <si>
    <t>GATCCATATCTAACTTTGGGTGGCTTTGTCTTCTTCTTTTGCCAATTCCACTAATTGTTTGGG</t>
  </si>
  <si>
    <t>G-7-T;G-17-T</t>
  </si>
  <si>
    <t>-0.43926761929930375</t>
  </si>
  <si>
    <t>0.20900256622598545</t>
  </si>
  <si>
    <t>31.645356238437778</t>
  </si>
  <si>
    <t>GATCCATATCTAAGTTGGGGTGGCTTTGTCTTCTTCTTTTGCCAATTCCACTAATTGTTTGGG</t>
  </si>
  <si>
    <t>G-7-T;C-14-G</t>
  </si>
  <si>
    <t>-0.9910386773185751</t>
  </si>
  <si>
    <t>0.24734147457826036</t>
  </si>
  <si>
    <t>18.22547530667419</t>
  </si>
  <si>
    <t>GATCCATATCTAATTTGGGGTGGCTTTGTCTTCTTCTTTTGCCAATTCCACTAATTGTTTGGG</t>
  </si>
  <si>
    <t>G-7-T;C-14-T</t>
  </si>
  <si>
    <t>-1.4921927573336888</t>
  </si>
  <si>
    <t>0.2337382867707546</t>
  </si>
  <si>
    <t>11.04155936237786</t>
  </si>
  <si>
    <t>GATCCATATCTACCTTGGGGTGGCTTTGTCTTCTTCTTTTGCCAATTCCACTAATTGTTTGGG</t>
  </si>
  <si>
    <t>G-7-T;A-13-C</t>
  </si>
  <si>
    <t>-0.592098602554444</t>
  </si>
  <si>
    <t>0.17547492351590746</t>
  </si>
  <si>
    <t>27.16041092183687</t>
  </si>
  <si>
    <t>GATCCATATCTAGCTTGGGGTGGCTTTGTCTTCTTCTTTTGCCAATTCCACTAATTGTTTGGG</t>
  </si>
  <si>
    <t>G-7-T;A-13-G</t>
  </si>
  <si>
    <t>-1.3661489724466247</t>
  </si>
  <si>
    <t>0.22496858160011823</t>
  </si>
  <si>
    <t>12.524792279393584</t>
  </si>
  <si>
    <t>GATCCATATCTATCTTGGGGTGGCTTTGTCTTCTTCTTTTGCCAATTCCACTAATTGTTTGGG</t>
  </si>
  <si>
    <t>G-7-T;A-13-T</t>
  </si>
  <si>
    <t>-1.1922960402519684</t>
  </si>
  <si>
    <t>0.23442149270958967</t>
  </si>
  <si>
    <t>14.903006849149895</t>
  </si>
  <si>
    <t>GATCCATATCTCACTTGGGGTGGCTTTGTCTTCTTCTTTTGCCAATTCCACTAATTGTTTGGG</t>
  </si>
  <si>
    <t>G-7-T;A-12-C</t>
  </si>
  <si>
    <t>-0.5610089018385493</t>
  </si>
  <si>
    <t>0.1711967773082008</t>
  </si>
  <si>
    <t>28.018083274887232</t>
  </si>
  <si>
    <t>GATCCATATCTGACTTGGGGTGGCTTTGTCTTCTTCTTTTGCCAATTCCACTAATTGTTTGGG</t>
  </si>
  <si>
    <t>G-7-T;A-12-G</t>
  </si>
  <si>
    <t>0.052890840104243914</t>
  </si>
  <si>
    <t>0.09537699952405945</t>
  </si>
  <si>
    <t>51.76684440358661</t>
  </si>
  <si>
    <t>GATCCATATCTTACTTGGGGTGGCTTTGTCTTCTTCTTTTGCCAATTCCACTAATTGTTTGGG</t>
  </si>
  <si>
    <t>G-7-T;A-12-T</t>
  </si>
  <si>
    <t>-0.9515361594275287</t>
  </si>
  <si>
    <t>0.18677688585529909</t>
  </si>
  <si>
    <t>18.959836537938138</t>
  </si>
  <si>
    <t>GATCCATATGTAACTTGGGGTGGCTTTGTCTTCTTCTTTTGCCAATTCCACTAATTGTTTGGG</t>
  </si>
  <si>
    <t>G-7-T;C-10-G</t>
  </si>
  <si>
    <t>-1.025043047546983</t>
  </si>
  <si>
    <t>0.19492604071910946</t>
  </si>
  <si>
    <t>17.616148103146696</t>
  </si>
  <si>
    <t>GATCCATATTTAACTTGGGGTGGCTTTGTCTTCTTCTTTTGCCAATTCCACTAATTGTTTGGG</t>
  </si>
  <si>
    <t>G-7-T;C-10-T</t>
  </si>
  <si>
    <t>-1.5203738205060535</t>
  </si>
  <si>
    <t>0.2227353218203262</t>
  </si>
  <si>
    <t>10.734740033262897</t>
  </si>
  <si>
    <t>GATCCATCTCTAACTTGGGGTGGCTTTGTCTTCTTCTTTTGCCAATTCCACTAATTGTTTGGG</t>
  </si>
  <si>
    <t>G-7-T;A-8-C</t>
  </si>
  <si>
    <t>-0.9354573739596032</t>
  </si>
  <si>
    <t>0.2362760485739678</t>
  </si>
  <si>
    <t>19.26715168857542</t>
  </si>
  <si>
    <t>GATCCATGTCTAACTTGGGGTGGCTTTGTCTTCTTCTTTTGCCAATTCCACTAATTGTTTGGG</t>
  </si>
  <si>
    <t>G-7-T;A-8-G</t>
  </si>
  <si>
    <t>-0.43926821054485654</t>
  </si>
  <si>
    <t>0.1360102293031724</t>
  </si>
  <si>
    <t>31.645337528267163</t>
  </si>
  <si>
    <t>GATCCATTTCTAACTTGGGGTGGCTTTGTCTTCTTCTTTTGCCAATTCCACTAATTGTTTGGG</t>
  </si>
  <si>
    <t>G-7-T;A-8-T</t>
  </si>
  <si>
    <t>-1.2006461000558035</t>
  </si>
  <si>
    <t>0.24886821841398915</t>
  </si>
  <si>
    <t>14.77908395252878</t>
  </si>
  <si>
    <t>GATCCCAATCTAACTTGGGGTGGCTTTGTCTTCTTCTTTTGCCAATTCCACTAATTGTTTGGG</t>
  </si>
  <si>
    <t>A-6-C;G-7-A</t>
  </si>
  <si>
    <t>-1.6065835061845113</t>
  </si>
  <si>
    <t>0.19843475807182942</t>
  </si>
  <si>
    <t>9.848070312349579</t>
  </si>
  <si>
    <t>GATCCCCATCTAACTTGGGGTGGCTTTGTCTTCTTCTTTTGCCAATTCCACTAATTGTTTGGG</t>
  </si>
  <si>
    <t>A-6-C;G-7-C</t>
  </si>
  <si>
    <t>-1.8088173276748032</t>
  </si>
  <si>
    <t>0.40389604023796427</t>
  </si>
  <si>
    <t>8.044927005482414</t>
  </si>
  <si>
    <t>GATCCCGAACTAACTTGGGGTGGCTTTGTCTTCTTCTTTTGCCAATTCCACTAATTGTTTGGG</t>
  </si>
  <si>
    <t>A-6-C;T-9-A</t>
  </si>
  <si>
    <t>-0.013563262547442279</t>
  </si>
  <si>
    <t>0.14310568192057357</t>
  </si>
  <si>
    <t>48.43853972885185</t>
  </si>
  <si>
    <t>GATCCCGACCTAACTTGGGGTGGCTTTGTCTTCTTCTTTTGCCAATTCCACTAATTGTTTGGG</t>
  </si>
  <si>
    <t>A-6-C;T-9-C</t>
  </si>
  <si>
    <t>0.27283323249754265</t>
  </si>
  <si>
    <t>0.13816284472457846</t>
  </si>
  <si>
    <t>64.50174432909702</t>
  </si>
  <si>
    <t>GATCCCGAGCTAACTTGGGGTGGCTTTGTCTTCTTCTTTTGCCAATTCCACTAATTGTTTGGG</t>
  </si>
  <si>
    <t>A-6-C;T-9-G</t>
  </si>
  <si>
    <t>-0.19353982359866867</t>
  </si>
  <si>
    <t>0.1303796878339129</t>
  </si>
  <si>
    <t>40.460217653626316</t>
  </si>
  <si>
    <t>GATCCCGATATAACTTGGGGTGGCTTTGTCTTCTTCTTTTGCCAATTCCACTAATTGTTTGGG</t>
  </si>
  <si>
    <t>A-6-C;C-10-A</t>
  </si>
  <si>
    <t>-0.5689023548557988</t>
  </si>
  <si>
    <t>0.117202380767171</t>
  </si>
  <si>
    <t>27.797794414594318</t>
  </si>
  <si>
    <t>GATCCCGATCAAACTTGGGGTGGCTTTGTCTTCTTCTTTTGCCAATTCCACTAATTGTTTGGG</t>
  </si>
  <si>
    <t>A-6-C;T-11-A</t>
  </si>
  <si>
    <t>0.28211482404123284</t>
  </si>
  <si>
    <t>0.1104223254982223</t>
  </si>
  <si>
    <t>65.10321013587433</t>
  </si>
  <si>
    <t>GATCCCGATCCAACTTGGGGTGGCTTTGTCTTCTTCTTTTGCCAATTCCACTAATTGTTTGGG</t>
  </si>
  <si>
    <t>A-6-C;T-11-C</t>
  </si>
  <si>
    <t>0.2257020389741286</t>
  </si>
  <si>
    <t>0.12956628619892463</t>
  </si>
  <si>
    <t>61.53222822760143</t>
  </si>
  <si>
    <t>GATCCCGATCGAACTTGGGGTGGCTTTGTCTTCTTCTTTTGCCAATTCCACTAATTGTTTGGG</t>
  </si>
  <si>
    <t>A-6-C;T-11-G</t>
  </si>
  <si>
    <t>0.601066852342116</t>
  </si>
  <si>
    <t>0.09800495473775836</t>
  </si>
  <si>
    <t>89.56153107818919</t>
  </si>
  <si>
    <t>GATCCCGATCTAAATTGGGGTGGCTTTGTCTTCTTCTTTTGCCAATTCCACTAATTGTTTGGG</t>
  </si>
  <si>
    <t>A-6-C;C-14-A</t>
  </si>
  <si>
    <t>-0.48147877983137627</t>
  </si>
  <si>
    <t>0.14584050604065973</t>
  </si>
  <si>
    <t>30.337369061095718</t>
  </si>
  <si>
    <t>GATCCCGATCTAACATGGGGTGGCTTTGTCTTCTTCTTTTGCCAATTCCACTAATTGTTTGGG</t>
  </si>
  <si>
    <t>A-6-C;T-15-A</t>
  </si>
  <si>
    <t>0.1508486644291544</t>
  </si>
  <si>
    <t>0.1188480745299029</t>
  </si>
  <si>
    <t>57.0944948300151</t>
  </si>
  <si>
    <t>GATCCCGATCTAACCTGGGGTGGCTTTGTCTTCTTCTTTTGCCAATTCCACTAATTGTTTGGG</t>
  </si>
  <si>
    <t>A-6-C;T-15-C</t>
  </si>
  <si>
    <t>0.132769561319269</t>
  </si>
  <si>
    <t>0.11467322469220426</t>
  </si>
  <si>
    <t>56.07155237462142</t>
  </si>
  <si>
    <t>GATCCCGATCTAACGTGGGGTGGCTTTGTCTTCTTCTTTTGCCAATTCCACTAATTGTTTGGG</t>
  </si>
  <si>
    <t>A-6-C;T-15-G</t>
  </si>
  <si>
    <t>-0.005202703360325384</t>
  </si>
  <si>
    <t>0.12962100703489315</t>
  </si>
  <si>
    <t>48.84521063646914</t>
  </si>
  <si>
    <t>GATCCCGATCTAACTAGGGGTGGCTTTGTCTTCTTCTTTTGCCAATTCCACTAATTGTTTGGG</t>
  </si>
  <si>
    <t>A-6-C;T-16-A</t>
  </si>
  <si>
    <t>-0.33529598493689894</t>
  </si>
  <si>
    <t>0.15608209252631103</t>
  </si>
  <si>
    <t>35.112705669726076</t>
  </si>
  <si>
    <t>GATCCCGATCTAACTCGGGGTGGCTTTGTCTTCTTCTTTTGCCAATTCCACTAATTGTTTGGG</t>
  </si>
  <si>
    <t>A-6-C;T-16-C</t>
  </si>
  <si>
    <t>-0.7090975177342015</t>
  </si>
  <si>
    <t>0.22890496836978869</t>
  </si>
  <si>
    <t>24.16152560719773</t>
  </si>
  <si>
    <t>GATCCCGATCTAACTGGGGGTGGCTTTGTCTTCTTCTTTTGCCAATTCCACTAATTGTTTGGG</t>
  </si>
  <si>
    <t>A-6-C;T-16-G</t>
  </si>
  <si>
    <t>-0.3635950751040085</t>
  </si>
  <si>
    <t>0.1341288513210071</t>
  </si>
  <si>
    <t>34.13297615578176</t>
  </si>
  <si>
    <t>GATCCCGATCTAACTTAGGGTGGCTTTGTCTTCTTCTTTTGCCAATTCCACTAATTGTTTGGG</t>
  </si>
  <si>
    <t>A-6-C;G-17-A</t>
  </si>
  <si>
    <t>-1.010881686731334</t>
  </si>
  <si>
    <t>0.21082528586703497</t>
  </si>
  <si>
    <t>17.86739150810366</t>
  </si>
  <si>
    <t>GATCCCGATCTAACTTCGGGTGGCTTTGTCTTCTTCTTTTGCCAATTCCACTAATTGTTTGGG</t>
  </si>
  <si>
    <t>A-6-C;G-17-C</t>
  </si>
  <si>
    <t>-0.2811818080480436</t>
  </si>
  <si>
    <t>0.1332939674861698</t>
  </si>
  <si>
    <t>37.06515191654186</t>
  </si>
  <si>
    <t>GATCCCGATCTAACTTGAGGTGGCTTTGTCTTCTTCTTTTGCCAATTCCACTAATTGTTTGGG</t>
  </si>
  <si>
    <t>A-6-C;G-18-A</t>
  </si>
  <si>
    <t>-0.01959259550496123</t>
  </si>
  <si>
    <t>0.09796304573532633</t>
  </si>
  <si>
    <t>48.14736631765439</t>
  </si>
  <si>
    <t>GATCCCGATCTAACTTGCGGTGGCTTTGTCTTCTTCTTTTGCCAATTCCACTAATTGTTTGGG</t>
  </si>
  <si>
    <t>A-6-C;G-18-C</t>
  </si>
  <si>
    <t>0.7878637405901684</t>
  </si>
  <si>
    <t>0.10099221546426165</t>
  </si>
  <si>
    <t>GATCCCGATCTAACTTGGAGTGGCTTTGTCTTCTTCTTTTGCCAATTCCACTAATTGTTTGGG</t>
  </si>
  <si>
    <t>A-6-C;G-19-A</t>
  </si>
  <si>
    <t>0.2025342542184213</t>
  </si>
  <si>
    <t>0.08536516503695675</t>
  </si>
  <si>
    <t>60.12304961228726</t>
  </si>
  <si>
    <t>GATCCCGATCTAACTTGGCGTGGCTTTGTCTTCTTCTTTTGCCAATTCCACTAATTGTTTGGG</t>
  </si>
  <si>
    <t>A-6-C;G-19-C</t>
  </si>
  <si>
    <t>0.8241042490307623</t>
  </si>
  <si>
    <t>0.09695382292869678</t>
  </si>
  <si>
    <t>GATCCCGATCTAACTTGGGATGGCTTTGTCTTCTTCTTTTGCCAATTCCACTAATTGTTTGGG</t>
  </si>
  <si>
    <t>A-6-C;G-20-A</t>
  </si>
  <si>
    <t>0.47223921574176486</t>
  </si>
  <si>
    <t>0.08144008403938813</t>
  </si>
  <si>
    <t>78.73582413693266</t>
  </si>
  <si>
    <t>GATCCCGATCTAACTTGGGCTGGCTTTGTCTTCTTCTTTTGCCAATTCCACTAATTGTTTGGG</t>
  </si>
  <si>
    <t>A-6-C;G-20-C</t>
  </si>
  <si>
    <t>0.07159178478090403</t>
  </si>
  <si>
    <t>0.14189261686078897</t>
  </si>
  <si>
    <t>52.744042077617735</t>
  </si>
  <si>
    <t>GATCCCGATCTAACTTGGGGAGGCTTTGTCTTCTTCTTTTGCCAATTCCACTAATTGTTTGGG</t>
  </si>
  <si>
    <t>A-6-C;T-21-A</t>
  </si>
  <si>
    <t>0.0809273710183859</t>
  </si>
  <si>
    <t>0.10260317883451216</t>
  </si>
  <si>
    <t>53.238744205234134</t>
  </si>
  <si>
    <t>GATCCCGATCTAACTTGGGGCGGCTTTGTCTTCTTCTTTTGCCAATTCCACTAATTGTTTGGG</t>
  </si>
  <si>
    <t>A-6-C;T-21-C</t>
  </si>
  <si>
    <t>0.32646724737473093</t>
  </si>
  <si>
    <t>0.10605337027693186</t>
  </si>
  <si>
    <t>68.05568602447869</t>
  </si>
  <si>
    <t>GATCCCGATCTAACTTGGGGGGGCTTTGTCTTCTTCTTTTGCCAATTCCACTAATTGTTTGGG</t>
  </si>
  <si>
    <t>A-6-C;T-21-G</t>
  </si>
  <si>
    <t>-2.8576308446914394</t>
  </si>
  <si>
    <t>1.0041923014364642</t>
  </si>
  <si>
    <t>2.8185658453528792</t>
  </si>
  <si>
    <t>GATCCCGATCTAACTTGGGGTAGCTTTGTCTTCTTCTTTTGCCAATTCCACTAATTGTTTGGG</t>
  </si>
  <si>
    <t>A-6-C;G-22-A</t>
  </si>
  <si>
    <t>-1.0939275095595997</t>
  </si>
  <si>
    <t>0.2876857242546834</t>
  </si>
  <si>
    <t>16.4435207664224</t>
  </si>
  <si>
    <t>GATCCCGATCTAACTTGGGGTCGCTTTGTCTTCTTCTTTTGCCAATTCCACTAATTGTTTGGG</t>
  </si>
  <si>
    <t>A-6-C;G-22-C</t>
  </si>
  <si>
    <t>-0.9465715604223336</t>
  </si>
  <si>
    <t>0.49166966088501485</t>
  </si>
  <si>
    <t>19.0541985645512</t>
  </si>
  <si>
    <t>GATCCCGATCTAACTTGGGGTGACTTTGTCTTCTTCTTTTGCCAATTCCACTAATTGTTTGGG</t>
  </si>
  <si>
    <t>A-6-C;G-23-A</t>
  </si>
  <si>
    <t>0.21735444095780715</t>
  </si>
  <si>
    <t>0.0931293357313563</t>
  </si>
  <si>
    <t>61.02071982483035</t>
  </si>
  <si>
    <t>GATCCCGATCTAACTTGGGGTGCCTTTGTCTTCTTCTTTTGCCAATTCCACTAATTGTTTGGG</t>
  </si>
  <si>
    <t>A-6-C;G-23-C</t>
  </si>
  <si>
    <t>0.16329095842522884</t>
  </si>
  <si>
    <t>0.15738613110398694</t>
  </si>
  <si>
    <t>57.80931912542119</t>
  </si>
  <si>
    <t>GATCCCGATCTAACTTGGGGTGGATTTGTCTTCTTCTTTTGCCAATTCCACTAATTGTTTGGG</t>
  </si>
  <si>
    <t>A-6-C;C-24-A</t>
  </si>
  <si>
    <t>0.39514374771228666</t>
  </si>
  <si>
    <t>0.07501410596400568</t>
  </si>
  <si>
    <t>72.89374132969269</t>
  </si>
  <si>
    <t>GATCCCGATCTAACTTGGGGTGGCATTGTCTTCTTCTTTTGCCAATTCCACTAATTGTTTGGG</t>
  </si>
  <si>
    <t>A-6-C;T-25-A</t>
  </si>
  <si>
    <t>-0.4460521621546946</t>
  </si>
  <si>
    <t>0.12628105649042226</t>
  </si>
  <si>
    <t>31.43138363676993</t>
  </si>
  <si>
    <t>GATCCCGATCTAACTTGGGGTGGCCTTGTCTTCTTCTTTTGCCAATTCCACTAATTGTTTGGG</t>
  </si>
  <si>
    <t>A-6-C;T-25-C</t>
  </si>
  <si>
    <t>0.09739028275261952</t>
  </si>
  <si>
    <t>0.11184629176860246</t>
  </si>
  <si>
    <t>54.12246328729436</t>
  </si>
  <si>
    <t>GATCCCGATCTAACTTGGGGTGGCGTTGTCTTCTTCTTTTGCCAATTCCACTAATTGTTTGGG</t>
  </si>
  <si>
    <t>A-6-C;T-25-G</t>
  </si>
  <si>
    <t>0.24360167014221412</t>
  </si>
  <si>
    <t>0.1061027988958151</t>
  </si>
  <si>
    <t>62.643548860741575</t>
  </si>
  <si>
    <t>GATCCCGATCTAACTTGGGGTGGCTATGTCTTCTTCTTTTGCCAATTCCACTAATTGTTTGGG</t>
  </si>
  <si>
    <t>A-6-C;T-26-A</t>
  </si>
  <si>
    <t>-0.37431200557069644</t>
  </si>
  <si>
    <t>0.13619170173680326</t>
  </si>
  <si>
    <t>33.76912857073058</t>
  </si>
  <si>
    <t>GATCCCGATCTAACTTGGGGTGGCTCTGTCTTCTTCTTTTGCCAATTCCACTAATTGTTTGGG</t>
  </si>
  <si>
    <t>A-6-C;T-26-C</t>
  </si>
  <si>
    <t>-0.09784921908375648</t>
  </si>
  <si>
    <t>0.13961392645612486</t>
  </si>
  <si>
    <t>44.52317391318504</t>
  </si>
  <si>
    <t>GATCCCGATCTAACTTGGGGTGGCTGTGTCTTCTTCTTTTGCCAATTCCACTAATTGTTTGGG</t>
  </si>
  <si>
    <t>A-6-C;T-26-G</t>
  </si>
  <si>
    <t>0.3761263113668408</t>
  </si>
  <si>
    <t>0.09709973392766763</t>
  </si>
  <si>
    <t>71.52058756081661</t>
  </si>
  <si>
    <t>GATCCCGATCTAACTTGGGGTGGCTTAGTCTTCTTCTTTTGCCAATTCCACTAATTGTTTGGG</t>
  </si>
  <si>
    <t>A-6-C;T-27-A</t>
  </si>
  <si>
    <t>-0.6041360379594638</t>
  </si>
  <si>
    <t>0.1700114213353493</t>
  </si>
  <si>
    <t>26.83542912761102</t>
  </si>
  <si>
    <t>GATCCCGATCTAACTTGGGGTGGCTTCGTCTTCTTCTTTTGCCAATTCCACTAATTGTTTGGG</t>
  </si>
  <si>
    <t>A-6-C;T-27-C</t>
  </si>
  <si>
    <t>0.2956281078600055</t>
  </si>
  <si>
    <t>0.10532661709803602</t>
  </si>
  <si>
    <t>65.9889393687509</t>
  </si>
  <si>
    <t>GATCCCGATCTAACTTGGGGTGGCTTGGTCTTCTTCTTTTGCCAATTCCACTAATTGTTTGGG</t>
  </si>
  <si>
    <t>A-6-C;T-27-G</t>
  </si>
  <si>
    <t>0.07900479938259464</t>
  </si>
  <si>
    <t>0.10766509970633678</t>
  </si>
  <si>
    <t>53.136487235372456</t>
  </si>
  <si>
    <t>GATCCCGATCTAACTTGGGGTGGCTTTATCTTCTTCTTTTGCCAATTCCACTAATTGTTTGGG</t>
  </si>
  <si>
    <t>A-6-C;G-28-A</t>
  </si>
  <si>
    <t>-0.54152599691716</t>
  </si>
  <si>
    <t>0.13409653523156018</t>
  </si>
  <si>
    <t>28.569309232623738</t>
  </si>
  <si>
    <t>GATCCCGATCTAACTTGGGGTGGCTTTCTCTTCTTCTTTTGCCAATTCCACTAATTGTTTGGG</t>
  </si>
  <si>
    <t>A-6-C;G-28-C</t>
  </si>
  <si>
    <t>-0.8725785833717025</t>
  </si>
  <si>
    <t>0.2718126629587711</t>
  </si>
  <si>
    <t>20.517546593388158</t>
  </si>
  <si>
    <t>GATCCCGATCTAACTTGGGGTGGCTTTGACTTCTTCTTTTGCCAATTCCACTAATTGTTTGGG</t>
  </si>
  <si>
    <t>A-6-C;T-29-A</t>
  </si>
  <si>
    <t>0.30034669965480515</t>
  </si>
  <si>
    <t>0.11859794488318352</t>
  </si>
  <si>
    <t>66.30105001888231</t>
  </si>
  <si>
    <t>GATCCCGATCTAACTTGGGGTGGCTTTGCCTTCTTCTTTTGCCAATTCCACTAATTGTTTGGG</t>
  </si>
  <si>
    <t>A-6-C;T-29-C</t>
  </si>
  <si>
    <t>-0.21645889225487203</t>
  </si>
  <si>
    <t>0.11445482097939426</t>
  </si>
  <si>
    <t>39.54345297347876</t>
  </si>
  <si>
    <t>GATCCCGATCTAACTTGGGGTGGCTTTGGCTTCTTCTTTTGCCAATTCCACTAATTGTTTGGG</t>
  </si>
  <si>
    <t>A-6-C;T-29-G</t>
  </si>
  <si>
    <t>-1.8266475031289262</t>
  </si>
  <si>
    <t>0.4592196329087495</t>
  </si>
  <si>
    <t>7.902755780910675</t>
  </si>
  <si>
    <t>GATCCCGATCTAACTTGGGGTGGCTTTGTATTCTTCTTTTGCCAATTCCACTAATTGTTTGGG</t>
  </si>
  <si>
    <t>A-6-C;C-30-A</t>
  </si>
  <si>
    <t>-0.6932123888596697</t>
  </si>
  <si>
    <t>0.17485826449068834</t>
  </si>
  <si>
    <t>24.548399188435436</t>
  </si>
  <si>
    <t>GATCCCGATCTAACTTGGGGTGGCTTTGTCATCTTCTTTTGCCAATTCCACTAATTGTTTGGG</t>
  </si>
  <si>
    <t>A-6-C;T-31-A</t>
  </si>
  <si>
    <t>-0.17723514373796317</t>
  </si>
  <si>
    <t>0.1163564823995711</t>
  </si>
  <si>
    <t>41.125315922516585</t>
  </si>
  <si>
    <t>GATCCCGATCTAACTTGGGGTGGCTTTGTCCTCTTCTTTTGCCAATTCCACTAATTGTTTGGG</t>
  </si>
  <si>
    <t>A-6-C;T-31-C</t>
  </si>
  <si>
    <t>-0.19215113098112485</t>
  </si>
  <si>
    <t>0.12703562306430774</t>
  </si>
  <si>
    <t>40.51644349035251</t>
  </si>
  <si>
    <t>GATCCCGATCTAACTTGGGGTGGCTTTGTCGTCTTCTTTTGCCAATTCCACTAATTGTTTGGG</t>
  </si>
  <si>
    <t>A-6-C;T-31-G</t>
  </si>
  <si>
    <t>0.3729261673259664</t>
  </si>
  <si>
    <t>0.08422796611038398</t>
  </si>
  <si>
    <t>71.29207720677094</t>
  </si>
  <si>
    <t>GATCCCGATCTAACTTGGGGTGGCTTTGTCTACTTCTTTTGCCAATTCCACTAATTGTTTGGG</t>
  </si>
  <si>
    <t>A-6-C;T-32-A</t>
  </si>
  <si>
    <t>-0.16970904561414546</t>
  </si>
  <si>
    <t>0.14013772380844383</t>
  </si>
  <si>
    <t>41.435996726161406</t>
  </si>
  <si>
    <t>GATCCCGATCTAACTTGGGGTGGCTTTGTCTCCTTCTTTTGCCAATTCCACTAATTGTTTGGG</t>
  </si>
  <si>
    <t>A-6-C;T-32-C</t>
  </si>
  <si>
    <t>-0.18200309394263806</t>
  </si>
  <si>
    <t>0.1645725840412862</t>
  </si>
  <si>
    <t>40.92969918007525</t>
  </si>
  <si>
    <t>GATCCCGATCTAACTTGGGGTGGCTTTGTCTGCTTCTTTTGCCAATTCCACTAATTGTTTGGG</t>
  </si>
  <si>
    <t>A-6-C;T-32-G</t>
  </si>
  <si>
    <t>0.03502578885984772</t>
  </si>
  <si>
    <t>0.1282473330254857</t>
  </si>
  <si>
    <t>50.850239054840486</t>
  </si>
  <si>
    <t>GATCCCGATCTAACTTGGGGTGGCTTTGTCTTATTCTTTTGCCAATTCCACTAATTGTTTGGG</t>
  </si>
  <si>
    <t>A-6-C;C-33-A</t>
  </si>
  <si>
    <t>-1.4671540721500664</t>
  </si>
  <si>
    <t>0.3637641460616926</t>
  </si>
  <si>
    <t>11.321515734857718</t>
  </si>
  <si>
    <t>GATCCCGATCTAACTTGGGGTGGCTTTGTCTTCATCTTTTGCCAATTCCACTAATTGTTTGGG</t>
  </si>
  <si>
    <t>A-6-C;T-34-A</t>
  </si>
  <si>
    <t>-0.1438342799226575</t>
  </si>
  <si>
    <t>0.1246753596688575</t>
  </si>
  <si>
    <t>42.52213461728101</t>
  </si>
  <si>
    <t>GATCCCGATCTAACTTGGGGTGGCTTTGTCTTCCTCTTTTGCCAATTCCACTAATTGTTTGGG</t>
  </si>
  <si>
    <t>A-6-C;T-34-C</t>
  </si>
  <si>
    <t>-0.6644818061113232</t>
  </si>
  <si>
    <t>0.17636281877491397</t>
  </si>
  <si>
    <t>25.263918427118753</t>
  </si>
  <si>
    <t>GATCCCGATCTAACTTGGGGTGGCTTTGTCTTCGTCTTTTGCCAATTCCACTAATTGTTTGGG</t>
  </si>
  <si>
    <t>A-6-C;T-34-G</t>
  </si>
  <si>
    <t>0.2594273563129343</t>
  </si>
  <si>
    <t>0.09725012160818029</t>
  </si>
  <si>
    <t>63.642812163783894</t>
  </si>
  <si>
    <t>GATCCCGATCTAACTTGGGGTGGCTTTGTCTTCTACTTTTGCCAATTCCACTAATTGTTTGGG</t>
  </si>
  <si>
    <t>A-6-C;T-35-A</t>
  </si>
  <si>
    <t>0.004242879285949949</t>
  </si>
  <si>
    <t>0.14575310774008518</t>
  </si>
  <si>
    <t>49.30876794835491</t>
  </si>
  <si>
    <t>GATCCCGATCTAACTTGGGGTGGCTTTGTCTTCTCCTTTTGCCAATTCCACTAATTGTTTGGG</t>
  </si>
  <si>
    <t>A-6-C;T-35-C</t>
  </si>
  <si>
    <t>-0.12610274441708946</t>
  </si>
  <si>
    <t>0.1315521753660544</t>
  </si>
  <si>
    <t>43.28284167826387</t>
  </si>
  <si>
    <t>GATCCCGATCTAACTTGGGGTGGCTTTGTCTTCTGCTTTTGCCAATTCCACTAATTGTTTGGG</t>
  </si>
  <si>
    <t>A-6-C;T-35-G</t>
  </si>
  <si>
    <t>0.26317333825550177</t>
  </si>
  <si>
    <t>0.12190810669155999</t>
  </si>
  <si>
    <t>63.88166407709572</t>
  </si>
  <si>
    <t>GATCCCGATCTAACTTGGGGTGGCTTTGTCTTCTTATTTTGCCAATTCCACTAATTGTTTGGG</t>
  </si>
  <si>
    <t>A-6-C;C-36-A</t>
  </si>
  <si>
    <t>-0.4939817427503663</t>
  </si>
  <si>
    <t>0.14599005524193828</t>
  </si>
  <si>
    <t>29.960423439688967</t>
  </si>
  <si>
    <t>GATCCCGATCTAACTTGGGGTGGCTTTGTCTTCTTCATTTGCCAATTCCACTAATTGTTTGGG</t>
  </si>
  <si>
    <t>A-6-C;T-37-A</t>
  </si>
  <si>
    <t>0.34012358428200223</t>
  </si>
  <si>
    <t>0.11598125504978772</t>
  </si>
  <si>
    <t>68.99145242895108</t>
  </si>
  <si>
    <t>GATCCCGATCTAACTTGGGGTGGCTTTGTCTTCTTCCTTTGCCAATTCCACTAATTGTTTGGG</t>
  </si>
  <si>
    <t>A-6-C;T-37-C</t>
  </si>
  <si>
    <t>0.1542510518906008</t>
  </si>
  <si>
    <t>0.1312382053729718</t>
  </si>
  <si>
    <t>57.289083268256725</t>
  </si>
  <si>
    <t>GATCCCGATCTAACTTGGGGTGGCTTTGTCTTCTTCGTTTGCCAATTCCACTAATTGTTTGGG</t>
  </si>
  <si>
    <t>A-6-C;T-37-G</t>
  </si>
  <si>
    <t>0.30882397682575985</t>
  </si>
  <si>
    <t>0.09407823750791965</t>
  </si>
  <si>
    <t>66.86549147971438</t>
  </si>
  <si>
    <t>GATCCCGATCTAACTTGGGGTGGCTTTGTCTTCTTCTATTGCCAATTCCACTAATTGTTTGGG</t>
  </si>
  <si>
    <t>A-6-C;T-38-A</t>
  </si>
  <si>
    <t>-0.24482846996658908</t>
  </si>
  <si>
    <t>0.12481698668537959</t>
  </si>
  <si>
    <t>38.4373854282518</t>
  </si>
  <si>
    <t>GATCCCGATCTAACTTGGGGTGGCTTTGTCTTCTTCTCTTGCCAATTCCACTAATTGTTTGGG</t>
  </si>
  <si>
    <t>A-6-C;T-38-C</t>
  </si>
  <si>
    <t>0.07063891312467022</t>
  </si>
  <si>
    <t>0.1244431814478113</t>
  </si>
  <si>
    <t>52.693807712139204</t>
  </si>
  <si>
    <t>GATCCCGATCTAACTTGGGGTGGCTTTGTCTTCTTCTGTTGCCAATTCCACTAATTGTTTGGG</t>
  </si>
  <si>
    <t>A-6-C;T-38-G</t>
  </si>
  <si>
    <t>0.07898889938421677</t>
  </si>
  <si>
    <t>0.11379321395346993</t>
  </si>
  <si>
    <t>53.13564237202829</t>
  </si>
  <si>
    <t>GATCCCGATCTAACTTGGGGTGGCTTTGTCTTCTTCTTATGCCAATTCCACTAATTGTTTGGG</t>
  </si>
  <si>
    <t>A-6-C;T-39-A</t>
  </si>
  <si>
    <t>-0.3956484444136891</t>
  </si>
  <si>
    <t>0.1260757042000635</t>
  </si>
  <si>
    <t>33.05624783662165</t>
  </si>
  <si>
    <t>GATCCCGATCTAACTTGGGGTGGCTTTGTCTTCTTCTTCTGCCAATTCCACTAATTGTTTGGG</t>
  </si>
  <si>
    <t>A-6-C;T-39-C</t>
  </si>
  <si>
    <t>0.37469891980005754</t>
  </si>
  <si>
    <t>0.1171482695883684</t>
  </si>
  <si>
    <t>71.41857250231887</t>
  </si>
  <si>
    <t>GATCCCGATCTAACTTGGGGTGGCTTTGTCTTCTTCTTGTGCCAATTCCACTAATTGTTTGGG</t>
  </si>
  <si>
    <t>A-6-C;T-39-G</t>
  </si>
  <si>
    <t>0.05906813419509305</t>
  </si>
  <si>
    <t>0.12203484532683385</t>
  </si>
  <si>
    <t>52.0876131470383</t>
  </si>
  <si>
    <t>GATCCCGATCTAACTTGGGGTGGCTTTGTCTTCTTCTTTAGCCAATTCCACTAATTGTTTGGG</t>
  </si>
  <si>
    <t>A-6-C;T-40-A</t>
  </si>
  <si>
    <t>-1.4739742007285965</t>
  </si>
  <si>
    <t>0.3926841078747944</t>
  </si>
  <si>
    <t>11.24456424963145</t>
  </si>
  <si>
    <t>GATCCCGATCTAACTTGGGGTGGCTTTGTCTTCTTCTTTCGCCAATTCCACTAATTGTTTGGG</t>
  </si>
  <si>
    <t>A-6-C;T-40-C</t>
  </si>
  <si>
    <t>0.40622126956774574</t>
  </si>
  <si>
    <t>0.10143699985334605</t>
  </si>
  <si>
    <t>73.7057123526105</t>
  </si>
  <si>
    <t>GATCCCGATCTAACTTGGGGTGGCTTTGTCTTCTTCTTTGGCCAATTCCACTAATTGTTTGGG</t>
  </si>
  <si>
    <t>A-6-C;T-40-G</t>
  </si>
  <si>
    <t>0.2567814339686162</t>
  </si>
  <si>
    <t>0.09845905218598733</t>
  </si>
  <si>
    <t>63.474640807312014</t>
  </si>
  <si>
    <t>GATCCCGATCTAACTTGGGGTGGCTTTGTCTTCTTCTTTTACCAATTCCACTAATTGTTTGGG</t>
  </si>
  <si>
    <t>A-6-C;G-41-A</t>
  </si>
  <si>
    <t>-0.35455936615777417</t>
  </si>
  <si>
    <t>0.1408230667378826</t>
  </si>
  <si>
    <t>34.442789376977416</t>
  </si>
  <si>
    <t>GATCCCGATCTAACTTGGGGTGGCTTTGTCTTCTTCTTTTCCCAATTCCACTAATTGTTTGGG</t>
  </si>
  <si>
    <t>A-6-C;G-41-C</t>
  </si>
  <si>
    <t>-1.0204692664473007</t>
  </si>
  <si>
    <t>0.31614782629099425</t>
  </si>
  <si>
    <t>17.696905049905762</t>
  </si>
  <si>
    <t>GATCCCGATCTAACTTGGGGTGGCTTTGTCTTCTTCTTTTGACAATTCCACTAATTGTTTGGG</t>
  </si>
  <si>
    <t>A-6-C;C-42-A</t>
  </si>
  <si>
    <t>-0.40640667185630425</t>
  </si>
  <si>
    <t>0.15989580264183864</t>
  </si>
  <si>
    <t>32.70252731850019</t>
  </si>
  <si>
    <t>GATCCCGATCTAACTTGGGGTGGCTTTGTCTTCTTCTTTTGCAAATTCCACTAATTGTTTGGG</t>
  </si>
  <si>
    <t>A-6-C;C-43-A</t>
  </si>
  <si>
    <t>-0.6647984599045185</t>
  </si>
  <si>
    <t>0.1779882406809463</t>
  </si>
  <si>
    <t>25.255919777985962</t>
  </si>
  <si>
    <t>GATCCCGATCTAACTTGGGGTGGCTTTGTCTTCTTCTTTTGCCAAATCCACTAATTGTTTGGG</t>
  </si>
  <si>
    <t>A-6-C;T-46-A</t>
  </si>
  <si>
    <t>0.004172238867694744</t>
  </si>
  <si>
    <t>0.12622985817899784</t>
  </si>
  <si>
    <t>49.30528487938757</t>
  </si>
  <si>
    <t>GATCCCGATCTAACTTGGGGTGGCTTTGTCTTCTTCTTTTGCCAACTCCACTAATTGTTTGGG</t>
  </si>
  <si>
    <t>A-6-C;T-46-C</t>
  </si>
  <si>
    <t>-0.09853033886490908</t>
  </si>
  <si>
    <t>0.15298074283685686</t>
  </si>
  <si>
    <t>44.49285862405662</t>
  </si>
  <si>
    <t>GATCCCGATCTAACTTGGGGTGGCTTTGTCTTCTTCTTTTGCCAAGTCCACTAATTGTTTGGG</t>
  </si>
  <si>
    <t>A-6-C;T-46-G</t>
  </si>
  <si>
    <t>0.6445281770748318</t>
  </si>
  <si>
    <t>0.10467139298713783</t>
  </si>
  <si>
    <t>93.53981849306167</t>
  </si>
  <si>
    <t>GATCCCGATCTAACTTGGGGTGGCTTTGTCTTCTTCTTTTGCCAATACCACTAATTGTTTGGG</t>
  </si>
  <si>
    <t>A-6-C;T-47-A</t>
  </si>
  <si>
    <t>-0.17696163077135055</t>
  </si>
  <si>
    <t>0.17065938926979582</t>
  </si>
  <si>
    <t>41.13656576809662</t>
  </si>
  <si>
    <t>GATCCCGATCTAACTTGGGGTGGCTTTGTCTTCTTCTTTTGCCAATCCCACTAATTGTTTGGG</t>
  </si>
  <si>
    <t>A-6-C;T-47-C</t>
  </si>
  <si>
    <t>-0.27378648778413284</t>
  </si>
  <si>
    <t>0.19902043308871886</t>
  </si>
  <si>
    <t>37.3402766494541</t>
  </si>
  <si>
    <t>GATCCCGATCTAACTTGGGGTGGCTTTGTCTTCTTCTTTTGCCAATGCCACTAATTGTTTGGG</t>
  </si>
  <si>
    <t>A-6-C;T-47-G</t>
  </si>
  <si>
    <t>-0.8354309728125723</t>
  </si>
  <si>
    <t>0.19103477436186908</t>
  </si>
  <si>
    <t>21.294057900498043</t>
  </si>
  <si>
    <t>GATCCCGATCTAACTTGGGGTGGCTTTGTCTTCTTCTTTTGCCAATTACACTAATTGTTTGGG</t>
  </si>
  <si>
    <t>A-6-C;C-48-A</t>
  </si>
  <si>
    <t>-1.1613444962595025</t>
  </si>
  <si>
    <t>0.18443969895582832</t>
  </si>
  <si>
    <t>15.371490670105654</t>
  </si>
  <si>
    <t>GATCCCGATCTAACTTGGGGTGGCTTTGTCTTCTTCTTTTGCCAATTCAACTAATTGTTTGGG</t>
  </si>
  <si>
    <t>A-6-C;C-49-A</t>
  </si>
  <si>
    <t>0.25129656956461544</t>
  </si>
  <si>
    <t>0.1029530302953237</t>
  </si>
  <si>
    <t>63.127444043391314</t>
  </si>
  <si>
    <t>GATCCCGATCTAACTTGGGGTGGCTTTGTCTTCTTCTTTTGCCAATTCCAATAATTGTTTGGG</t>
  </si>
  <si>
    <t>A-6-C;C-51-A</t>
  </si>
  <si>
    <t>-0.4092785822439544</t>
  </si>
  <si>
    <t>0.15422696628150037</t>
  </si>
  <si>
    <t>32.60874332466465</t>
  </si>
  <si>
    <t>GATCCCGATCTAACTTGGGGTGGCTTTGTCTTCTTCTTTTGCCAATTCCACAAATTGTTTGGG</t>
  </si>
  <si>
    <t>A-6-C;T-52-A</t>
  </si>
  <si>
    <t>-1.0832920157475274</t>
  </si>
  <si>
    <t>0.1117518342471546</t>
  </si>
  <si>
    <t>16.619339029521836</t>
  </si>
  <si>
    <t>GATCCCGATCTAACTTGGGGTGGCTTTGTCTTCTTCTTTTGCCAATTCCACCAATTGTTTGGG</t>
  </si>
  <si>
    <t>A-6-C;T-52-C</t>
  </si>
  <si>
    <t>-0.043014907979359696</t>
  </si>
  <si>
    <t>0.14189444466116</t>
  </si>
  <si>
    <t>47.03274808382705</t>
  </si>
  <si>
    <t>GATCCCGATCTAACTTGGGGTGGCTTTGTCTTCTTCTTTTGCCAATTCCACGAATTGTTTGGG</t>
  </si>
  <si>
    <t>A-6-C;T-52-G</t>
  </si>
  <si>
    <t>0.48801298336383225</t>
  </si>
  <si>
    <t>0.10308853093470247</t>
  </si>
  <si>
    <t>79.98763163543536</t>
  </si>
  <si>
    <t>GATCCCGATCTAACTTGGGGTGGCTTTGTCTTCTTCTTTTGCCAATTCCACTAAATGTTTGGG</t>
  </si>
  <si>
    <t>A-6-C;T-55-A</t>
  </si>
  <si>
    <t>-0.02779836232634829</t>
  </si>
  <si>
    <t>0.13364796033665927</t>
  </si>
  <si>
    <t>47.753896823886805</t>
  </si>
  <si>
    <t>GATCCCGATCTAACTTGGGGTGGCTTTGTCTTCTTCTTTTGCCAATTCCACTAACTGTTTGGG</t>
  </si>
  <si>
    <t>A-6-C;T-55-C</t>
  </si>
  <si>
    <t>-0.046323416107511686</t>
  </si>
  <si>
    <t>0.14005157859288125</t>
  </si>
  <si>
    <t>46.87739698639567</t>
  </si>
  <si>
    <t>GATCCCGATCTAACTTGGGGTGGCTTTGTCTTCTTCTTTTGCCAATTCCACTAAGTGTTTGGG</t>
  </si>
  <si>
    <t>A-6-C;T-55-G</t>
  </si>
  <si>
    <t>-0.005445676190346041</t>
  </si>
  <si>
    <t>0.16206596193000503</t>
  </si>
  <si>
    <t>48.83334401909902</t>
  </si>
  <si>
    <t>GATCCCGATCTAACTTGGGGTGGCTTTGTCTTCTTCTTTTGCCAATTCCACTAATAGTTTGGG</t>
  </si>
  <si>
    <t>A-6-C;T-56-A</t>
  </si>
  <si>
    <t>-0.64376936553445685</t>
  </si>
  <si>
    <t>0.19645857176763845</t>
  </si>
  <si>
    <t>25.792652621731502</t>
  </si>
  <si>
    <t>GATCCCGATCTAACTTGGGGTGGCTTTGTCTTCTTCTTTTGCCAATTCCACTAATCGTTTGGG</t>
  </si>
  <si>
    <t>A-6-C;T-56-C</t>
  </si>
  <si>
    <t>0.41605233264886965</t>
  </si>
  <si>
    <t>0.112420888825273</t>
  </si>
  <si>
    <t>74.43389138232214</t>
  </si>
  <si>
    <t>GATCCCGATCTAACTTGGGGTGGCTTTGTCTTCTTCTTTTGCCAATTCCACTAATGGTTTGGG</t>
  </si>
  <si>
    <t>A-6-C;T-56-G</t>
  </si>
  <si>
    <t>-0.1042730475925065</t>
  </si>
  <si>
    <t>0.15505328096211077</t>
  </si>
  <si>
    <t>44.23808135253583</t>
  </si>
  <si>
    <t>GATCCCGATCTAACTTGGGGTGGCTTTGTCTTCTTCTTTTGCCAATTCCACTAATTATTTGGG</t>
  </si>
  <si>
    <t>A-6-C;G-57-A</t>
  </si>
  <si>
    <t>0.43463403020017766</t>
  </si>
  <si>
    <t>0.08892613741872456</t>
  </si>
  <si>
    <t>75.82992965161714</t>
  </si>
  <si>
    <t>GATCCCGATCTAACTTGGGGTGGCTTTGTCTTCTTCTTTTGCCAATTCCACTAATTCTTTGGG</t>
  </si>
  <si>
    <t>A-6-C;G-57-C</t>
  </si>
  <si>
    <t>-0.228948597339979</t>
  </si>
  <si>
    <t>0.1677837111242835</t>
  </si>
  <si>
    <t>39.05263835300009</t>
  </si>
  <si>
    <t>GATCCCGATCTAACTTGGGGTGGCTTTGTCTTCTTCTTTTGCCAATTCCACTAATTGATTGGG</t>
  </si>
  <si>
    <t>A-6-C;T-58-A</t>
  </si>
  <si>
    <t>0.27306799940380894</t>
  </si>
  <si>
    <t>0.14699706833990508</t>
  </si>
  <si>
    <t>64.51688898172401</t>
  </si>
  <si>
    <t>GATCCCGATCTAACTTGGGGTGGCTTTGTCTTCTTCTTTTGCCAATTCCACTAATTGCTTGGG</t>
  </si>
  <si>
    <t>A-6-C;T-58-C</t>
  </si>
  <si>
    <t>0.008866822729066443</t>
  </si>
  <si>
    <t>0.12455294485462808</t>
  </si>
  <si>
    <t>49.53729684777245</t>
  </si>
  <si>
    <t>GATCCCGATCTAACTTGGGGTGGCTTTGTCTTCTTCTTTTGCCAATTCCACTAATTGGTTGGG</t>
  </si>
  <si>
    <t>A-6-C;T-58-G</t>
  </si>
  <si>
    <t>-0.5093706132925768</t>
  </si>
  <si>
    <t>0.2089767621996536</t>
  </si>
  <si>
    <t>29.502895807903922</t>
  </si>
  <si>
    <t>GATCCCGATCTAACTTGGGGTGGCTTTGTCTTCTTCTTTTGCCAATTCCACTAATTGTATGGG</t>
  </si>
  <si>
    <t>A-6-C;T-59-A</t>
  </si>
  <si>
    <t>0.017450435029891576</t>
  </si>
  <si>
    <t>0.12673848912443375</t>
  </si>
  <si>
    <t>49.964335945410426</t>
  </si>
  <si>
    <t>GATCCCGATCTAACTTGGGGTGGCTTTGTCTTCTTCTTTTGCCAATTCCACTAATTGTCTGGG</t>
  </si>
  <si>
    <t>A-6-C;T-59-C</t>
  </si>
  <si>
    <t>0.36414261040183027</t>
  </si>
  <si>
    <t>0.12186303350957634</t>
  </si>
  <si>
    <t>70.6686212770518</t>
  </si>
  <si>
    <t>GATCCCGATCTAACTTGGGGTGGCTTTGTCTTCTTCTTTTGCCAATTCCACTAATTGTGTGGG</t>
  </si>
  <si>
    <t>A-6-C;T-59-G</t>
  </si>
  <si>
    <t>-0.23306439338491544</t>
  </si>
  <si>
    <t>0.16881976116990674</t>
  </si>
  <si>
    <t>38.89223597668714</t>
  </si>
  <si>
    <t>GATCCCGATCTAACTTGGGGTGGCTTTGTCTTCTTCTTTTGCCAATTCCACTAATTGTTAGGG</t>
  </si>
  <si>
    <t>A-6-C;T-60-A</t>
  </si>
  <si>
    <t>-1.8718520704249002</t>
  </si>
  <si>
    <t>0.3290418501257694</t>
  </si>
  <si>
    <t>7.553469275248985</t>
  </si>
  <si>
    <t>GATCCCGATCTAACTTGGGGTGGCTTTGTCTTCTTCTTTTGCCAATTCCACTAATTGTTCGGG</t>
  </si>
  <si>
    <t>A-6-C;T-60-C</t>
  </si>
  <si>
    <t>-0.05172543278968904</t>
  </si>
  <si>
    <t>0.11081779256290407</t>
  </si>
  <si>
    <t>46.624847258932526</t>
  </si>
  <si>
    <t>GATCCCGATCTAACTTGGGGTGGCTTTGTCTTCTTCTTTTGCCAATTCCACTAATTGTTGGGG</t>
  </si>
  <si>
    <t>A-6-C;T-60-G</t>
  </si>
  <si>
    <t>-0.5828241513467014</t>
  </si>
  <si>
    <t>0.17510611395560866</t>
  </si>
  <si>
    <t>27.413480554705963</t>
  </si>
  <si>
    <t>GATCCCGATCTAACTTGGGGTGGCTTTGTCTTCTTCTTTTGCCAATTCCACTAATTGTTTAGG</t>
  </si>
  <si>
    <t>A-6-C;G-61-A</t>
  </si>
  <si>
    <t>-0.6365929621990173</t>
  </si>
  <si>
    <t>0.1366340543545426</t>
  </si>
  <si>
    <t>25.978416862344545</t>
  </si>
  <si>
    <t>GATCCCGATCTAACTTGGGGTGGCTTTGTCTTCTTCTTTTGCCAATTCCACTAATTGTTTCGG</t>
  </si>
  <si>
    <t>A-6-C;G-61-C</t>
  </si>
  <si>
    <t>0.4257328793764612</t>
  </si>
  <si>
    <t>0.11429553266292315</t>
  </si>
  <si>
    <t>75.15795113864291</t>
  </si>
  <si>
    <t>GATCCCGATCTAACTTGGGGTGGCTTTGTCTTCTTCTTTTGCCAATTCCACTAATTGTTTGAG</t>
  </si>
  <si>
    <t>A-6-C;G-62-A</t>
  </si>
  <si>
    <t>0.33310720964986656</t>
  </si>
  <si>
    <t>0.08138064877389031</t>
  </si>
  <si>
    <t>68.50907679529878</t>
  </si>
  <si>
    <t>GATCCCGATCTAACTTGGGGTGGCTTTGTCTTCTTCTTTTGCCAATTCCACTAATTGTTTGCG</t>
  </si>
  <si>
    <t>A-6-C;G-62-C</t>
  </si>
  <si>
    <t>0.16733931219729492</t>
  </si>
  <si>
    <t>0.1371752366157393</t>
  </si>
  <si>
    <t>58.0438260638064</t>
  </si>
  <si>
    <t>GATCCCGATCTAACTTGGGGTGGCTTTGTCTTCTTCTTTTGCCAATTCCACTAATTGTTTGGA</t>
  </si>
  <si>
    <t>A-6-C;G-63-A</t>
  </si>
  <si>
    <t>-2.9378558618827193</t>
  </si>
  <si>
    <t>0.714140759909727</t>
  </si>
  <si>
    <t>2.6012788069015724</t>
  </si>
  <si>
    <t>GATCCCGATCTAACTTGGGGTGGCTTTGTCTTCTTCTTTTGCCAATTCCACTAATTGTTTGGG</t>
  </si>
  <si>
    <t>A-6-C</t>
  </si>
  <si>
    <t>-0.22773864101267602</t>
  </si>
  <si>
    <t>0.02034268983622373</t>
  </si>
  <si>
    <t>39.09991893782635</t>
  </si>
  <si>
    <t>GATCCCGATCTAACTTGGGGTGGCTTTGTCTTCTTCTTTTGCCAATTCCACTAATTGTTTGGT</t>
  </si>
  <si>
    <t>A-6-C;G-63-T</t>
  </si>
  <si>
    <t>-2.514462889862277</t>
  </si>
  <si>
    <t>1.6535387301631064</t>
  </si>
  <si>
    <t>3.9725020875868933</t>
  </si>
  <si>
    <t>GATCCCGATCTAACTTGGGGTGGCTTTGTCTTCTTCTTTTGCCAATTCCACTAATTGTTTGTG</t>
  </si>
  <si>
    <t>A-6-C;G-62-T</t>
  </si>
  <si>
    <t>-0.4422840037422066</t>
  </si>
  <si>
    <t>0.14937207009065923</t>
  </si>
  <si>
    <t>31.55004549737431</t>
  </si>
  <si>
    <t>GATCCCGATCTAACTTGGGGTGGCTTTGTCTTCTTCTTTTGCCAATTCCACTAATTGTTTTGG</t>
  </si>
  <si>
    <t>A-6-C;G-61-T</t>
  </si>
  <si>
    <t>-0.43264482093083223</t>
  </si>
  <si>
    <t>0.1394954207548308</t>
  </si>
  <si>
    <t>31.85563259246553</t>
  </si>
  <si>
    <t>GATCCCGATCTAACTTGGGGTGGCTTTGTCTTCTTCTTTTGCCAATTCCACTAATTTTTTGGG</t>
  </si>
  <si>
    <t>A-6-C;G-57-T</t>
  </si>
  <si>
    <t>-0.01866776343208673</t>
  </si>
  <si>
    <t>0.1406923116637883</t>
  </si>
  <si>
    <t>48.191915143165446</t>
  </si>
  <si>
    <t>GATCCCGATCTAACTTGGGGTGGCTTTGTCTTCTTCTTTTGCCAATTCCACTACTTGTTTGGG</t>
  </si>
  <si>
    <t>A-6-C;A-54-C</t>
  </si>
  <si>
    <t>0.4545245317688337</t>
  </si>
  <si>
    <t>0.11838353476655351</t>
  </si>
  <si>
    <t>77.35332531318691</t>
  </si>
  <si>
    <t>GATCCCGATCTAACTTGGGGTGGCTTTGTCTTCTTCTTTTGCCAATTCCACTAGTTGTTTGGG</t>
  </si>
  <si>
    <t>A-6-C;A-54-G</t>
  </si>
  <si>
    <t>-0.17688857270549413</t>
  </si>
  <si>
    <t>0.1451254768933714</t>
  </si>
  <si>
    <t>41.1395712358131</t>
  </si>
  <si>
    <t>GATCCCGATCTAACTTGGGGTGGCTTTGTCTTCTTCTTTTGCCAATTCCACTATTTGTTTGGG</t>
  </si>
  <si>
    <t>A-6-C;A-54-T</t>
  </si>
  <si>
    <t>0.057115804421513566</t>
  </si>
  <si>
    <t>0.12689864072902515</t>
  </si>
  <si>
    <t>51.98602015283958</t>
  </si>
  <si>
    <t>GATCCCGATCTAACTTGGGGTGGCTTTGTCTTCTTCTTTTGCCAATTCCACTCATTGTTTGGG</t>
  </si>
  <si>
    <t>A-6-C;A-53-C</t>
  </si>
  <si>
    <t>-0.07428208738568559</t>
  </si>
  <si>
    <t>0.1136496600393972</t>
  </si>
  <si>
    <t>45.584919423018846</t>
  </si>
  <si>
    <t>GATCCCGATCTAACTTGGGGTGGCTTTGTCTTCTTCTTTTGCCAATTCCACTGATTGTTTGGG</t>
  </si>
  <si>
    <t>A-6-C;A-53-G</t>
  </si>
  <si>
    <t>0.6305961894169027</t>
  </si>
  <si>
    <t>0.11666225678301247</t>
  </si>
  <si>
    <t>92.24565893676755</t>
  </si>
  <si>
    <t>GATCCCGATCTAACTTGGGGTGGCTTTGTCTTCTTCTTTTGCCAATTCCACTTATTGTTTGGG</t>
  </si>
  <si>
    <t>A-6-C;A-53-T</t>
  </si>
  <si>
    <t>-0.280664791243585</t>
  </si>
  <si>
    <t>0.1385365155559493</t>
  </si>
  <si>
    <t>37.08432017767209</t>
  </si>
  <si>
    <t>GATCCCGATCTAACTTGGGGTGGCTTTGTCTTCTTCTTTTGCCAATTCCAGTAATTGTTTGGG</t>
  </si>
  <si>
    <t>A-6-C;C-51-G</t>
  </si>
  <si>
    <t>0.09960771971313173</t>
  </si>
  <si>
    <t>0.11629502808156308</t>
  </si>
  <si>
    <t>54.24260959698525</t>
  </si>
  <si>
    <t>GATCCCGATCTAACTTGGGGTGGCTTTGTCTTCTTCTTTTGCCAATTCCATTAATTGTTTGGG</t>
  </si>
  <si>
    <t>A-6-C;C-51-T</t>
  </si>
  <si>
    <t>-0.9468632291055967</t>
  </si>
  <si>
    <t>0.20245706854240111</t>
  </si>
  <si>
    <t>19.048641861942702</t>
  </si>
  <si>
    <t>GATCCCGATCTAACTTGGGGTGGCTTTGTCTTCTTCTTTTGCCAATTCCCCTAATTGTTTGGG</t>
  </si>
  <si>
    <t>A-6-C;A-50-C</t>
  </si>
  <si>
    <t>-2.012666477409038</t>
  </si>
  <si>
    <t>0.6167196519850038</t>
  </si>
  <si>
    <t>6.561324954882237</t>
  </si>
  <si>
    <t>GATCCCGATCTAACTTGGGGTGGCTTTGTCTTCTTCTTTTGCCAATTCCGCTAATTGTTTGGG</t>
  </si>
  <si>
    <t>A-6-C;A-50-G</t>
  </si>
  <si>
    <t>-0.17387661369357846</t>
  </si>
  <si>
    <t>0.13479358841381855</t>
  </si>
  <si>
    <t>41.263668732613446</t>
  </si>
  <si>
    <t>GATCCCGATCTAACTTGGGGTGGCTTTGTCTTCTTCTTTTGCCAATTCCTCTAATTGTTTGGG</t>
  </si>
  <si>
    <t>A-6-C;A-50-T</t>
  </si>
  <si>
    <t>-0.5423912800792354</t>
  </si>
  <si>
    <t>0.16151826275018472</t>
  </si>
  <si>
    <t>28.544599382442986</t>
  </si>
  <si>
    <t>GATCCCGATCTAACTTGGGGTGGCTTTGTCTTCTTCTTTTGCCAATTCGACTAATTGTTTGGG</t>
  </si>
  <si>
    <t>A-6-C;C-49-G</t>
  </si>
  <si>
    <t>0.7332964254484731</t>
  </si>
  <si>
    <t>0.10134839973569135</t>
  </si>
  <si>
    <t>GATCCCGATCTAACTTGGGGTGGCTTTGTCTTCTTCTTTTGCCAATTCTACTAATTGTTTGGG</t>
  </si>
  <si>
    <t>A-6-C;C-49-T</t>
  </si>
  <si>
    <t>-0.2613540796697701</t>
  </si>
  <si>
    <t>0.12002143451982973</t>
  </si>
  <si>
    <t>37.80740394971254</t>
  </si>
  <si>
    <t>GATCCCGATCTAACTTGGGGTGGCTTTGTCTTCTTCTTTTGCCAATTGCACTAATTGTTTGGG</t>
  </si>
  <si>
    <t>A-6-C;C-48-G</t>
  </si>
  <si>
    <t>-0.33386342815181025</t>
  </si>
  <si>
    <t>0.1416989646277886</t>
  </si>
  <si>
    <t>35.16304266116683</t>
  </si>
  <si>
    <t>GATCCCGATCTAACTTGGGGTGGCTTTGTCTTCTTCTTTTGCCAATTTCACTAATTGTTTGGG</t>
  </si>
  <si>
    <t>A-6-C;C-48-T</t>
  </si>
  <si>
    <t>-0.9330592375387078</t>
  </si>
  <si>
    <t>0.1690850786097141</t>
  </si>
  <si>
    <t>19.313412394337714</t>
  </si>
  <si>
    <t>GATCCCGATCTAACTTGGGGTGGCTTTGTCTTCTTCTTTTGCCACTTCCACTAATTGTTTGGG</t>
  </si>
  <si>
    <t>A-6-C;A-45-C</t>
  </si>
  <si>
    <t>-1.5615736673163014</t>
  </si>
  <si>
    <t>0.39315198242246585</t>
  </si>
  <si>
    <t>10.301457267239416</t>
  </si>
  <si>
    <t>GATCCCGATCTAACTTGGGGTGGCTTTGTCTTCTTCTTTTGCCAGTTCCACTAATTGTTTGGG</t>
  </si>
  <si>
    <t>A-6-C;A-45-G</t>
  </si>
  <si>
    <t>0.2742374530918848</t>
  </si>
  <si>
    <t>0.10305093735186893</t>
  </si>
  <si>
    <t>64.59238263004569</t>
  </si>
  <si>
    <t>GATCCCGATCTAACTTGGGGTGGCTTTGTCTTCTTCTTTTGCCATTTCCACTAATTGTTTGGG</t>
  </si>
  <si>
    <t>A-6-C;A-45-T</t>
  </si>
  <si>
    <t>-1.1378737761246407</t>
  </si>
  <si>
    <t>0.18591299819611284</t>
  </si>
  <si>
    <t>15.73653782773248</t>
  </si>
  <si>
    <t>GATCCCGATCTAACTTGGGGTGGCTTTGTCTTCTTCTTTTGCCCATTCCACTAATTGTTTGGG</t>
  </si>
  <si>
    <t>A-6-C;A-44-C</t>
  </si>
  <si>
    <t>-0.377018247705458</t>
  </si>
  <si>
    <t>0.1745685849830574</t>
  </si>
  <si>
    <t>33.67786467893244</t>
  </si>
  <si>
    <t>GATCCCGATCTAACTTGGGGTGGCTTTGTCTTCTTCTTTTGCCGATTCCACTAATTGTTTGGG</t>
  </si>
  <si>
    <t>A-6-C;A-44-G</t>
  </si>
  <si>
    <t>0.22098931776021696</t>
  </si>
  <si>
    <t>0.09722929324116278</t>
  </si>
  <si>
    <t>61.242926225578394</t>
  </si>
  <si>
    <t>GATCCCGATCTAACTTGGGGTGGCTTTGTCTTCTTCTTTTGCCTATTCCACTAATTGTTTGGG</t>
  </si>
  <si>
    <t>A-6-C;A-44-T</t>
  </si>
  <si>
    <t>-0.5721687494863028</t>
  </si>
  <si>
    <t>0.1626083808884672</t>
  </si>
  <si>
    <t>27.707143978825258</t>
  </si>
  <si>
    <t>GATCCCGATCTAACTTGGGGTGGCTTTGTCTTCTTCTTTTGCGAATTCCACTAATTGTTTGGG</t>
  </si>
  <si>
    <t>A-6-C;C-43-G</t>
  </si>
  <si>
    <t>0.4619598244069697</t>
  </si>
  <si>
    <t>0.10235911311504362</t>
  </si>
  <si>
    <t>77.93061341687363</t>
  </si>
  <si>
    <t>GATCCCGATCTAACTTGGGGTGGCTTTGTCTTCTTCTTTTGCTAATTCCACTAATTGTTTGGG</t>
  </si>
  <si>
    <t>A-6-C;C-43-T</t>
  </si>
  <si>
    <t>-1.4159977302942641</t>
  </si>
  <si>
    <t>0.2786413373653773</t>
  </si>
  <si>
    <t>11.915752979771481</t>
  </si>
  <si>
    <t>GATCCCGATCTAACTTGGGGTGGCTTTGTCTTCTTCTTTTGGCAATTCCACTAATTGTTTGGG</t>
  </si>
  <si>
    <t>A-6-C;C-42-G</t>
  </si>
  <si>
    <t>-0.22158729742610772</t>
  </si>
  <si>
    <t>0.11036617220870204</t>
  </si>
  <si>
    <t>39.34117724403937</t>
  </si>
  <si>
    <t>GATCCCGATCTAACTTGGGGTGGCTTTGTCTTCTTCTTTTGTCAATTCCACTAATTGTTTGGG</t>
  </si>
  <si>
    <t>A-6-C;C-42-T</t>
  </si>
  <si>
    <t>-0.36280544393092684</t>
  </si>
  <si>
    <t>0.12819533304800043</t>
  </si>
  <si>
    <t>34.15993926183795</t>
  </si>
  <si>
    <t>GATCCCGATCTAACTTGGGGTGGCTTTGTCTTCTTCTTTTTCCAATTCCACTAATTGTTTGGG</t>
  </si>
  <si>
    <t>A-6-C;G-41-T</t>
  </si>
  <si>
    <t>-1.186726458989371</t>
  </si>
  <si>
    <t>0.22120082179964537</t>
  </si>
  <si>
    <t>14.98624193397348</t>
  </si>
  <si>
    <t>GATCCCGATCTAACTTGGGGTGGCTTTGTCTTCTTGTTTTGCCAATTCCACTAATTGTTTGGG</t>
  </si>
  <si>
    <t>A-6-C;C-36-G</t>
  </si>
  <si>
    <t>-0.32959066309814894</t>
  </si>
  <si>
    <t>0.11713950501597463</t>
  </si>
  <si>
    <t>35.31360751608927</t>
  </si>
  <si>
    <t>GATCCCGATCTAACTTGGGGTGGCTTTGTCTTCTTTTTTTGCCAATTCCACTAATTGTTTGGG</t>
  </si>
  <si>
    <t>A-6-C;C-36-T</t>
  </si>
  <si>
    <t>-0.9216442056676615</t>
  </si>
  <si>
    <t>0.2326662620613346</t>
  </si>
  <si>
    <t>19.53513871121707</t>
  </si>
  <si>
    <t>GATCCCGATCTAACTTGGGGTGGCTTTGTCTTGTTCTTTTGCCAATTCCACTAATTGTTTGGG</t>
  </si>
  <si>
    <t>A-6-C;C-33-G</t>
  </si>
  <si>
    <t>-1.4246420979079093</t>
  </si>
  <si>
    <t>0.2656804885799098</t>
  </si>
  <si>
    <t>11.813192753421564</t>
  </si>
  <si>
    <t>GATCCCGATCTAACTTGGGGTGGCTTTGTCTTTTTCTTTTGCCAATTCCACTAATTGTTTGGG</t>
  </si>
  <si>
    <t>A-6-C;C-33-T</t>
  </si>
  <si>
    <t>-1.7220877622608455</t>
  </si>
  <si>
    <t>0.7469191625717395</t>
  </si>
  <si>
    <t>8.773811096020236</t>
  </si>
  <si>
    <t>GATCCCGATCTAACTTGGGGTGGCTTTGTGTTCTTCTTTTGCCAATTCCACTAATTGTTTGGG</t>
  </si>
  <si>
    <t>A-6-C;C-30-G</t>
  </si>
  <si>
    <t>0.05632014174656991</t>
  </si>
  <si>
    <t>0.11080518230230864</t>
  </si>
  <si>
    <t>51.944673268252814</t>
  </si>
  <si>
    <t>GATCCCGATCTAACTTGGGGTGGCTTTGTTTTCTTCTTTTGCCAATTCCACTAATTGTTTGGG</t>
  </si>
  <si>
    <t>A-6-C;C-30-T</t>
  </si>
  <si>
    <t>-1.0997762721786881</t>
  </si>
  <si>
    <t>0.23812421274287615</t>
  </si>
  <si>
    <t>16.34762721949446</t>
  </si>
  <si>
    <t>GATCCCGATCTAACTTGGGGTGGCTTTTTCTTCTTCTTTTGCCAATTCCACTAATTGTTTGGG</t>
  </si>
  <si>
    <t>A-6-C;G-28-T</t>
  </si>
  <si>
    <t>-0.6709728473622608</t>
  </si>
  <si>
    <t>0.25193318446404206</t>
  </si>
  <si>
    <t>25.100460370863832</t>
  </si>
  <si>
    <t>GATCCCGATCTAACTTGGGGTGGTTTTGTCTTCTTCTTTTGCCAATTCCACTAATTGTTTGGG</t>
  </si>
  <si>
    <t>A-6-C;C-24-T</t>
  </si>
  <si>
    <t>-0.694776804604087</t>
  </si>
  <si>
    <t>0.15916634334435847</t>
  </si>
  <si>
    <t>24.510025310420616</t>
  </si>
  <si>
    <t>GATCCCGATCTAACTTGGGGTGTCTTTGTCTTCTTCTTTTGCCAATTCCACTAATTGTTTGGG</t>
  </si>
  <si>
    <t>A-6-C;G-23-T</t>
  </si>
  <si>
    <t>-0.4137747819545542</t>
  </si>
  <si>
    <t>0.1849942994615446</t>
  </si>
  <si>
    <t>32.46245701503807</t>
  </si>
  <si>
    <t>GATCCCGATCTAACTTGGGGTTGCTTTGTCTTCTTCTTTTGCCAATTCCACTAATTGTTTGGG</t>
  </si>
  <si>
    <t>A-6-C;G-22-T</t>
  </si>
  <si>
    <t>-0.11908847580123841</t>
  </si>
  <si>
    <t>0.16217721360949394</t>
  </si>
  <si>
    <t>43.58750640725256</t>
  </si>
  <si>
    <t>GATCCCGATCTAACTTGGGTTGGCTTTGTCTTCTTCTTTTGCCAATTCCACTAATTGTTTGGG</t>
  </si>
  <si>
    <t>A-6-C;G-20-T</t>
  </si>
  <si>
    <t>-0.5107535590265244</t>
  </si>
  <si>
    <t>0.18774889485192928</t>
  </si>
  <si>
    <t>29.462123103724217</t>
  </si>
  <si>
    <t>GATCCCGATCTAACTTGGTGTGGCTTTGTCTTCTTCTTTTGCCAATTCCACTAATTGTTTGGG</t>
  </si>
  <si>
    <t>A-6-C;G-19-T</t>
  </si>
  <si>
    <t>0.7206837033510757</t>
  </si>
  <si>
    <t>0.09868653109666532</t>
  </si>
  <si>
    <t>GATCCCGATCTAACTTGTGGTGGCTTTGTCTTCTTCTTTTGCCAATTCCACTAATTGTTTGGG</t>
  </si>
  <si>
    <t>A-6-C;G-18-T</t>
  </si>
  <si>
    <t>0.47958620977193267</t>
  </si>
  <si>
    <t>0.10803059202394838</t>
  </si>
  <si>
    <t>79.31642599436015</t>
  </si>
  <si>
    <t>GATCCCGATCTAACTTTGGGTGGCTTTGTCTTCTTCTTTTGCCAATTCCACTAATTGTTTGGG</t>
  </si>
  <si>
    <t>A-6-C;G-17-T</t>
  </si>
  <si>
    <t>0.5210959284819283</t>
  </si>
  <si>
    <t>0.1273085641579204</t>
  </si>
  <si>
    <t>82.67811727123973</t>
  </si>
  <si>
    <t>GATCCCGATCTAAGTTGGGGTGGCTTTGTCTTCTTCTTTTGCCAATTCCACTAATTGTTTGGG</t>
  </si>
  <si>
    <t>A-6-C;C-14-G</t>
  </si>
  <si>
    <t>-0.38993307222885193</t>
  </si>
  <si>
    <t>0.16739029579917755</t>
  </si>
  <si>
    <t>33.24571752517652</t>
  </si>
  <si>
    <t>GATCCCGATCTAATTTGGGGTGGCTTTGTCTTCTTCTTTTGCCAATTCCACTAATTGTTTGGG</t>
  </si>
  <si>
    <t>A-6-C;C-14-T</t>
  </si>
  <si>
    <t>-0.7885287196857805</t>
  </si>
  <si>
    <t>0.17513589769731866</t>
  </si>
  <si>
    <t>22.31658926469237</t>
  </si>
  <si>
    <t>GATCCCGATCTACCTTGGGGTGGCTTTGTCTTCTTCTTTTGCCAATTCCACTAATTGTTTGGG</t>
  </si>
  <si>
    <t>A-6-C;A-13-C</t>
  </si>
  <si>
    <t>0.38064859906988574</t>
  </si>
  <si>
    <t>0.11689134994599581</t>
  </si>
  <si>
    <t>71.84475667498945</t>
  </si>
  <si>
    <t>GATCCCGATCTAGCTTGGGGTGGCTTTGTCTTCTTCTTTTGCCAATTCCACTAATTGTTTGGG</t>
  </si>
  <si>
    <t>A-6-C;A-13-G</t>
  </si>
  <si>
    <t>0.10370100318271058</t>
  </si>
  <si>
    <t>0.12668838449496642</t>
  </si>
  <si>
    <t>54.465095011485495</t>
  </si>
  <si>
    <t>GATCCCGATCTATCTTGGGGTGGCTTTGTCTTCTTCTTTTGCCAATTCCACTAATTGTTTGGG</t>
  </si>
  <si>
    <t>A-6-C;A-13-T</t>
  </si>
  <si>
    <t>-0.04201057187308177</t>
  </si>
  <si>
    <t>0.1457775381157971</t>
  </si>
  <si>
    <t>47.0800084996035</t>
  </si>
  <si>
    <t>GATCCCGATCTCACTTGGGGTGGCTTTGTCTTCTTCTTTTGCCAATTCCACTAATTGTTTGGG</t>
  </si>
  <si>
    <t>A-6-C;A-12-C</t>
  </si>
  <si>
    <t>0.3540419165445844</t>
  </si>
  <si>
    <t>0.11790990048020852</t>
  </si>
  <si>
    <t>69.95841200960108</t>
  </si>
  <si>
    <t>GATCCCGATCTGACTTGGGGTGGCTTTGTCTTCTTCTTTTGCCAATTCCACTAATTGTTTGGG</t>
  </si>
  <si>
    <t>A-6-C;A-12-G</t>
  </si>
  <si>
    <t>0.47515588420745525</t>
  </si>
  <si>
    <t>0.10505290260107085</t>
  </si>
  <si>
    <t>78.965805659203</t>
  </si>
  <si>
    <t>GATCCCGATCTTACTTGGGGTGGCTTTGTCTTCTTCTTTTGCCAATTCCACTAATTGTTTGGG</t>
  </si>
  <si>
    <t>A-6-C;A-12-T</t>
  </si>
  <si>
    <t>0.06846050683618918</t>
  </si>
  <si>
    <t>0.11938949181093388</t>
  </si>
  <si>
    <t>52.57914412733639</t>
  </si>
  <si>
    <t>GATCCCGATGTAACTTGGGGTGGCTTTGTCTTCTTCTTTTGCCAATTCCACTAATTGTTTGGG</t>
  </si>
  <si>
    <t>A-6-C;C-10-G</t>
  </si>
  <si>
    <t>0.18838025063763214</t>
  </si>
  <si>
    <t>0.09069441043937786</t>
  </si>
  <si>
    <t>59.27806183949713</t>
  </si>
  <si>
    <t>GATCCCGATTTAACTTGGGGTGGCTTTGTCTTCTTCTTTTGCCAATTCCACTAATTGTTTGGG</t>
  </si>
  <si>
    <t>A-6-C;C-10-T</t>
  </si>
  <si>
    <t>-0.3151569322534401</t>
  </si>
  <si>
    <t>0.11393314112929408</t>
  </si>
  <si>
    <t>35.82701087186845</t>
  </si>
  <si>
    <t>GATCCCGCTCTAACTTGGGGTGGCTTTGTCTTCTTCTTTTGCCAATTCCACTAATTGTTTGGG</t>
  </si>
  <si>
    <t>A-6-C;A-8-C</t>
  </si>
  <si>
    <t>-0.7167067247122416</t>
  </si>
  <si>
    <t>0.17182146372724402</t>
  </si>
  <si>
    <t>23.978373263702107</t>
  </si>
  <si>
    <t>GATCCCGGTCTAACTTGGGGTGGCTTTGTCTTCTTCTTTTGCCAATTCCACTAATTGTTTGGG</t>
  </si>
  <si>
    <t>A-6-C;A-8-G</t>
  </si>
  <si>
    <t>0.13402012386744264</t>
  </si>
  <si>
    <t>0.11351935678921253</t>
  </si>
  <si>
    <t>56.14171722165976</t>
  </si>
  <si>
    <t>GATCCCGTTCTAACTTGGGGTGGCTTTGTCTTCTTCTTTTGCCAATTCCACTAATTGTTTGGG</t>
  </si>
  <si>
    <t>A-6-C;A-8-T</t>
  </si>
  <si>
    <t>-0.28990676936088333</t>
  </si>
  <si>
    <t>0.1319931973742818</t>
  </si>
  <si>
    <t>36.74316659733263</t>
  </si>
  <si>
    <t>GATCCCTATCTAACTTGGGGTGGCTTTGTCTTCTTCTTTTGCCAATTCCACTAATTGTTTGGG</t>
  </si>
  <si>
    <t>A-6-C;G-7-T</t>
  </si>
  <si>
    <t>-1.7183482427270569</t>
  </si>
  <si>
    <t>0.37958142886944746</t>
  </si>
  <si>
    <t>8.80668235705496</t>
  </si>
  <si>
    <t>GATCCGAATCTAACTTGGGGTGGCTTTGTCTTCTTCTTTTGCCAATTCCACTAATTGTTTGGG</t>
  </si>
  <si>
    <t>A-6-G;G-7-A</t>
  </si>
  <si>
    <t>0.12014952329787087</t>
  </si>
  <si>
    <t>0.09206124835823679</t>
  </si>
  <si>
    <t>55.36837365546355</t>
  </si>
  <si>
    <t>GATCCGCATCTAACTTGGGGTGGCTTTGTCTTCTTCTTTTGCCAATTCCACTAATTGTTTGGG</t>
  </si>
  <si>
    <t>A-6-G;G-7-C</t>
  </si>
  <si>
    <t>-0.050823769422965986</t>
  </si>
  <si>
    <t>0.1395299160642701</t>
  </si>
  <si>
    <t>46.66690613430908</t>
  </si>
  <si>
    <t>GATCCGGAACTAACTTGGGGTGGCTTTGTCTTCTTCTTTTGCCAATTCCACTAATTGTTTGGG</t>
  </si>
  <si>
    <t>A-6-G;T-9-A</t>
  </si>
  <si>
    <t>0.33591617818976227</t>
  </si>
  <si>
    <t>0.13249748198482383</t>
  </si>
  <si>
    <t>68.70178716869022</t>
  </si>
  <si>
    <t>GATCCGGACCTAACTTGGGGTGGCTTTGTCTTCTTCTTTTGCCAATTCCACTAATTGTTTGGG</t>
  </si>
  <si>
    <t>A-6-G;T-9-C</t>
  </si>
  <si>
    <t>0.48191223352978085</t>
  </si>
  <si>
    <t>0.08271357354135632</t>
  </si>
  <si>
    <t>79.50113261833059</t>
  </si>
  <si>
    <t>GATCCGGAGCTAACTTGGGGTGGCTTTGTCTTCTTCTTTTGCCAATTCCACTAATTGTTTGGG</t>
  </si>
  <si>
    <t>A-6-G;T-9-G</t>
  </si>
  <si>
    <t>0.2678039514420514</t>
  </si>
  <si>
    <t>0.09406918979662704</t>
  </si>
  <si>
    <t>64.17816130533205</t>
  </si>
  <si>
    <t>GATCCGGATATAACTTGGGGTGGCTTTGTCTTCTTCTTTTGCCAATTCCACTAATTGTTTGGG</t>
  </si>
  <si>
    <t>A-6-G;C-10-A</t>
  </si>
  <si>
    <t>0.18283198503368386</t>
  </si>
  <si>
    <t>0.08849272353467198</t>
  </si>
  <si>
    <t>58.950082108610594</t>
  </si>
  <si>
    <t>GATCCGGATCAAACTTGGGGTGGCTTTGTCTTCTTCTTTTGCCAATTCCACTAATTGTTTGGG</t>
  </si>
  <si>
    <t>A-6-G;T-11-A</t>
  </si>
  <si>
    <t>0.3902249292187431</t>
  </si>
  <si>
    <t>0.08510790551252877</t>
  </si>
  <si>
    <t>72.53607062655777</t>
  </si>
  <si>
    <t>GATCCGGATCCAACTTGGGGTGGCTTTGTCTTCTTCTTTTGCCAATTCCACTAATTGTTTGGG</t>
  </si>
  <si>
    <t>A-6-G;T-11-C</t>
  </si>
  <si>
    <t>0.6691485758845217</t>
  </si>
  <si>
    <t>0.07776819182177823</t>
  </si>
  <si>
    <t>95.87139046984066</t>
  </si>
  <si>
    <t>GATCCGGATCGAACTTGGGGTGGCTTTGTCTTCTTCTTTTGCCAATTCCACTAATTGTTTGGG</t>
  </si>
  <si>
    <t>A-6-G;T-11-G</t>
  </si>
  <si>
    <t>0.5155975356796937</t>
  </si>
  <si>
    <t>0.0898448102879517</t>
  </si>
  <si>
    <t>82.22476799468238</t>
  </si>
  <si>
    <t>GATCCGGATCTAAATTGGGGTGGCTTTGTCTTCTTCTTTTGCCAATTCCACTAATTGTTTGGG</t>
  </si>
  <si>
    <t>A-6-G;C-14-A</t>
  </si>
  <si>
    <t>0.1177519804703919</t>
  </si>
  <si>
    <t>0.09005296237951967</t>
  </si>
  <si>
    <t>55.235784615799716</t>
  </si>
  <si>
    <t>GATCCGGATCTAACATGGGGTGGCTTTGTCTTCTTCTTTTGCCAATTCCACTAATTGTTTGGG</t>
  </si>
  <si>
    <t>A-6-G;T-15-A</t>
  </si>
  <si>
    <t>0.3503815404510453</t>
  </si>
  <si>
    <t>0.08705003518233008</t>
  </si>
  <si>
    <t>69.70280600318837</t>
  </si>
  <si>
    <t>GATCCGGATCTAACCTGGGGTGGCTTTGTCTTCTTCTTTTGCCAATTCCACTAATTGTTTGGG</t>
  </si>
  <si>
    <t>A-6-G;T-15-C</t>
  </si>
  <si>
    <t>0.45280733309300036</t>
  </si>
  <si>
    <t>0.0871690052810704</t>
  </si>
  <si>
    <t>77.22060826876695</t>
  </si>
  <si>
    <t>GATCCGGATCTAACGTGGGGTGGCTTTGTCTTCTTCTTTTGCCAATTCCACTAATTGTTTGGG</t>
  </si>
  <si>
    <t>A-6-G;T-15-G</t>
  </si>
  <si>
    <t>0.03690196059078646</t>
  </si>
  <si>
    <t>0.08731999157499383</t>
  </si>
  <si>
    <t>50.945732388801964</t>
  </si>
  <si>
    <t>GATCCGGATCTAACTAGGGGTGGCTTTGTCTTCTTCTTTTGCCAATTCCACTAATTGTTTGGG</t>
  </si>
  <si>
    <t>A-6-G;T-16-A</t>
  </si>
  <si>
    <t>0.5173473241582119</t>
  </si>
  <si>
    <t>0.08603490396592459</t>
  </si>
  <si>
    <t>82.36876989606067</t>
  </si>
  <si>
    <t>GATCCGGATCTAACTCGGGGTGGCTTTGTCTTCTTCTTTTGCCAATTCCACTAATTGTTTGGG</t>
  </si>
  <si>
    <t>A-6-G;T-16-C</t>
  </si>
  <si>
    <t>0.2468789724552417</t>
  </si>
  <si>
    <t>0.09043406826280113</t>
  </si>
  <si>
    <t>62.84918749424503</t>
  </si>
  <si>
    <t>GATCCGGATCTAACTGGGGGTGGCTTTGTCTTCTTCTTTTGCCAATTCCACTAATTGTTTGGG</t>
  </si>
  <si>
    <t>A-6-G;T-16-G</t>
  </si>
  <si>
    <t>0.2996427946335344</t>
  </si>
  <si>
    <t>0.08613322165211101</t>
  </si>
  <si>
    <t>66.25439679850285</t>
  </si>
  <si>
    <t>GATCCGGATCTAACTTAGGGTGGCTTTGTCTTCTTCTTTTGCCAATTCCACTAATTGTTTGGG</t>
  </si>
  <si>
    <t>A-6-G;G-17-A</t>
  </si>
  <si>
    <t>-0.4511895029524705</t>
  </si>
  <si>
    <t>0.114410836850762</t>
  </si>
  <si>
    <t>31.270323970706244</t>
  </si>
  <si>
    <t>GATCCGGATCTAACTTCGGGTGGCTTTGTCTTCTTCTTTTGCCAATTCCACTAATTGTTTGGG</t>
  </si>
  <si>
    <t>A-6-G;G-17-C</t>
  </si>
  <si>
    <t>1.0991808656059983</t>
  </si>
  <si>
    <t>0.07814469920868927</t>
  </si>
  <si>
    <t>GATCCGGATCTAACTTGAGGTGGCTTTGTCTTCTTCTTTTGCCAATTCCACTAATTGTTTGGG</t>
  </si>
  <si>
    <t>A-6-G;G-18-A</t>
  </si>
  <si>
    <t>0.22049584244828951</t>
  </si>
  <si>
    <t>0.07435697526686906</t>
  </si>
  <si>
    <t>61.212711809103325</t>
  </si>
  <si>
    <t>GATCCGGATCTAACTTGCGGTGGCTTTGTCTTCTTCTTTTGCCAATTCCACTAATTGTTTGGG</t>
  </si>
  <si>
    <t>A-6-G;G-18-C</t>
  </si>
  <si>
    <t>0.5014811298175622</t>
  </si>
  <si>
    <t>0.08339671345442164</t>
  </si>
  <si>
    <t>81.0722039680434</t>
  </si>
  <si>
    <t>GATCCGGATCTAACTTGGAGTGGCTTTGTCTTCTTCTTTTGCCAATTCCACTAATTGTTTGGG</t>
  </si>
  <si>
    <t>A-6-G;G-19-A</t>
  </si>
  <si>
    <t>0.3295459969658859</t>
  </si>
  <si>
    <t>0.0710834818992496</t>
  </si>
  <si>
    <t>68.26553531094663</t>
  </si>
  <si>
    <t>GATCCGGATCTAACTTGGCGTGGCTTTGTCTTCTTCTTTTGCCAATTCCACTAATTGTTTGGG</t>
  </si>
  <si>
    <t>A-6-G;G-19-C</t>
  </si>
  <si>
    <t>0.9076606486842322</t>
  </si>
  <si>
    <t>0.07352335070563173</t>
  </si>
  <si>
    <t>GATCCGGATCTAACTTGGGATGGCTTTGTCTTCTTCTTTTGCCAATTCCACTAATTGTTTGGG</t>
  </si>
  <si>
    <t>A-6-G;G-20-A</t>
  </si>
  <si>
    <t>0.40404922989188663</t>
  </si>
  <si>
    <t>0.07235126933548736</t>
  </si>
  <si>
    <t>73.5457943580289</t>
  </si>
  <si>
    <t>GATCCGGATCTAACTTGGGCTGGCTTTGTCTTCTTCTTTTGCCAATTCCACTAATTGTTTGGG</t>
  </si>
  <si>
    <t>A-6-G;G-20-C</t>
  </si>
  <si>
    <t>0.6027950934608071</t>
  </si>
  <si>
    <t>0.08831082736482408</t>
  </si>
  <si>
    <t>89.71644882790473</t>
  </si>
  <si>
    <t>GATCCGGATCTAACTTGGGGAGGCTTTGTCTTCTTCTTTTGCCAATTCCACTAATTGTTTGGG</t>
  </si>
  <si>
    <t>A-6-G;T-21-A</t>
  </si>
  <si>
    <t>0.5869536938659525</t>
  </si>
  <si>
    <t>0.08088929585018402</t>
  </si>
  <si>
    <t>88.3064126721348</t>
  </si>
  <si>
    <t>GATCCGGATCTAACTTGGGGCGGCTTTGTCTTCTTCTTTTGCCAATTCCACTAATTGTTTGGG</t>
  </si>
  <si>
    <t>A-6-G;T-21-C</t>
  </si>
  <si>
    <t>0.6371557945044591</t>
  </si>
  <si>
    <t>0.08648925118582645</t>
  </si>
  <si>
    <t>92.85274296936798</t>
  </si>
  <si>
    <t>GATCCGGATCTAACTTGGGGGGGCTTTGTCTTCTTCTTTTGCCAATTCCACTAATTGTTTGGG</t>
  </si>
  <si>
    <t>A-6-G;T-21-G</t>
  </si>
  <si>
    <t>-1.9943875220020788</t>
  </si>
  <si>
    <t>0.9574331154660264</t>
  </si>
  <si>
    <t>6.68236196615168</t>
  </si>
  <si>
    <t>GATCCGGATCTAACTTGGGGTAGCTTTGTCTTCTTCTTTTGCCAATTCCACTAATTGTTTGGG</t>
  </si>
  <si>
    <t>A-6-G;G-22-A</t>
  </si>
  <si>
    <t>0.15133526834342803</t>
  </si>
  <si>
    <t>0.07911411243838022</t>
  </si>
  <si>
    <t>57.122283995292825</t>
  </si>
  <si>
    <t>GATCCGGATCTAACTTGGGGTCGCTTTGTCTTCTTCTTTTGCCAATTCCACTAATTGTTTGGG</t>
  </si>
  <si>
    <t>A-6-G;G-22-C</t>
  </si>
  <si>
    <t>0.4821887022771346</t>
  </si>
  <si>
    <t>0.11521341847723544</t>
  </si>
  <si>
    <t>79.52311523549207</t>
  </si>
  <si>
    <t>GATCCGGATCTAACTTGGGGTGACTTTGTCTTCTTCTTTTGCCAATTCCACTAATTGTTTGGG</t>
  </si>
  <si>
    <t>A-6-G;G-23-A</t>
  </si>
  <si>
    <t>0.2701261686626708</t>
  </si>
  <si>
    <t>0.0668017071033009</t>
  </si>
  <si>
    <t>64.32737011728618</t>
  </si>
  <si>
    <t>GATCCGGATCTAACTTGGGGTGCCTTTGTCTTCTTCTTTTGCCAATTCCACTAATTGTTTGGG</t>
  </si>
  <si>
    <t>A-6-G;G-23-C</t>
  </si>
  <si>
    <t>0.34887848283572026</t>
  </si>
  <si>
    <t>0.09379335913379633</t>
  </si>
  <si>
    <t>69.59811736605162</t>
  </si>
  <si>
    <t>GATCCGGATCTAACTTGGGGTGGATTTGTCTTCTTCTTTTGCCAATTCCACTAATTGTTTGGG</t>
  </si>
  <si>
    <t>A-6-G;C-24-A</t>
  </si>
  <si>
    <t>0.7067319940760004</t>
  </si>
  <si>
    <t>0.06374247688346339</t>
  </si>
  <si>
    <t>99.54313112434671</t>
  </si>
  <si>
    <t>GATCCGGATCTAACTTGGGGTGGCATTGTCTTCTTCTTTTGCCAATTCCACTAATTGTTTGGG</t>
  </si>
  <si>
    <t>A-6-G;T-25-A</t>
  </si>
  <si>
    <t>-0.10068454250266545</t>
  </si>
  <si>
    <t>0.1142485329370896</t>
  </si>
  <si>
    <t>44.3971151086946</t>
  </si>
  <si>
    <t>GATCCGGATCTAACTTGGGGTGGCCTTGTCTTCTTCTTTTGCCAATTCCACTAATTGTTTGGG</t>
  </si>
  <si>
    <t>A-6-G;T-25-C</t>
  </si>
  <si>
    <t>0.29766741767167293</t>
  </si>
  <si>
    <t>0.0935814936948599</t>
  </si>
  <si>
    <t>66.12364857047999</t>
  </si>
  <si>
    <t>GATCCGGATCTAACTTGGGGTGGCGTTGTCTTCTTCTTTTGCCAATTCCACTAATTGTTTGGG</t>
  </si>
  <si>
    <t>A-6-G;T-25-G</t>
  </si>
  <si>
    <t>0.7012113279496909</t>
  </si>
  <si>
    <t>0.07513439607139397</t>
  </si>
  <si>
    <t>98.99510087016556</t>
  </si>
  <si>
    <t>GATCCGGATCTAACTTGGGGTGGCTATGTCTTCTTCTTTTGCCAATTCCACTAATTGTTTGGG</t>
  </si>
  <si>
    <t>A-6-G;T-26-A</t>
  </si>
  <si>
    <t>-0.18974080451699876</t>
  </si>
  <si>
    <t>0.0989695357815103</t>
  </si>
  <si>
    <t>40.61421913460397</t>
  </si>
  <si>
    <t>GATCCGGATCTAACTTGGGGTGGCTCTGTCTTCTTCTTTTGCCAATTCCACTAATTGTTTGGG</t>
  </si>
  <si>
    <t>A-6-G;T-26-C</t>
  </si>
  <si>
    <t>0.5176841340291797</t>
  </si>
  <si>
    <t>0.07619993740677339</t>
  </si>
  <si>
    <t>82.39651718333896</t>
  </si>
  <si>
    <t>GATCCGGATCTAACTTGGGGTGGCTGTGTCTTCTTCTTTTGCCAATTCCACTAATTGTTTGGG</t>
  </si>
  <si>
    <t>A-6-G;T-26-G</t>
  </si>
  <si>
    <t>0.5271358575174669</t>
  </si>
  <si>
    <t>0.06573508506963142</t>
  </si>
  <si>
    <t>83.17899835273514</t>
  </si>
  <si>
    <t>GATCCGGATCTAACTTGGGGTGGCTTAGTCTTCTTCTTTTGCCAATTCCACTAATTGTTTGGG</t>
  </si>
  <si>
    <t>A-6-G;T-27-A</t>
  </si>
  <si>
    <t>-0.015206505882331967</t>
  </si>
  <si>
    <t>0.08944746491745521</t>
  </si>
  <si>
    <t>48.35900878353464</t>
  </si>
  <si>
    <t>GATCCGGATCTAACTTGGGGTGGCTTCGTCTTCTTCTTTTGCCAATTCCACTAATTGTTTGGG</t>
  </si>
  <si>
    <t>A-6-G;T-27-C</t>
  </si>
  <si>
    <t>0.28733467910513016</t>
  </si>
  <si>
    <t>0.08611606059689397</t>
  </si>
  <si>
    <t>65.44392793211048</t>
  </si>
  <si>
    <t>GATCCGGATCTAACTTGGGGTGGCTTGGTCTTCTTCTTTTGCCAATTCCACTAATTGTTTGGG</t>
  </si>
  <si>
    <t>A-6-G;T-27-G</t>
  </si>
  <si>
    <t>0.4844056984557662</t>
  </si>
  <si>
    <t>0.08097850397648453</t>
  </si>
  <si>
    <t>79.69961325350607</t>
  </si>
  <si>
    <t>GATCCGGATCTAACTTGGGGTGGCTTTATCTTCTTCTTTTGCCAATTCCACTAATTGTTTGGG</t>
  </si>
  <si>
    <t>A-6-G;G-28-A</t>
  </si>
  <si>
    <t>0.10125596122445277</t>
  </si>
  <si>
    <t>0.08935025339970985</t>
  </si>
  <si>
    <t>54.33208823875403</t>
  </si>
  <si>
    <t>GATCCGGATCTAACTTGGGGTGGCTTTCTCTTCTTCTTTTGCCAATTCCACTAATTGTTTGGG</t>
  </si>
  <si>
    <t>A-6-G;G-28-C</t>
  </si>
  <si>
    <t>-0.13156235588661</t>
  </si>
  <si>
    <t>0.12708354422835272</t>
  </si>
  <si>
    <t>43.047178080619574</t>
  </si>
  <si>
    <t>GATCCGGATCTAACTTGGGGTGGCTTTGACTTCTTCTTTTGCCAATTCCACTAATTGTTTGGG</t>
  </si>
  <si>
    <t>A-6-G;T-29-A</t>
  </si>
  <si>
    <t>0.35257219012064367</t>
  </si>
  <si>
    <t>0.09029141176976276</t>
  </si>
  <si>
    <t>69.85566780432512</t>
  </si>
  <si>
    <t>GATCCGGATCTAACTTGGGGTGGCTTTGCCTTCTTCTTTTGCCAATTCCACTAATTGTTTGGG</t>
  </si>
  <si>
    <t>A-6-G;T-29-C</t>
  </si>
  <si>
    <t>0.17868278604807825</t>
  </si>
  <si>
    <t>0.08985066048298596</t>
  </si>
  <si>
    <t>58.70599322458226</t>
  </si>
  <si>
    <t>GATCCGGATCTAACTTGGGGTGGCTTTGGCTTCTTCTTTTGCCAATTCCACTAATTGTTTGGG</t>
  </si>
  <si>
    <t>A-6-G;T-29-G</t>
  </si>
  <si>
    <t>-1.341850715963225</t>
  </si>
  <si>
    <t>0.27086670335557433</t>
  </si>
  <si>
    <t>12.832850375470294</t>
  </si>
  <si>
    <t>GATCCGGATCTAACTTGGGGTGGCTTTGTATTCTTCTTTTGCCAATTCCACTAATTGTTTGGG</t>
  </si>
  <si>
    <t>A-6-G;C-30-A</t>
  </si>
  <si>
    <t>-0.09752471737312998</t>
  </si>
  <si>
    <t>0.10529868696178017</t>
  </si>
  <si>
    <t>44.53762410371136</t>
  </si>
  <si>
    <t>GATCCGGATCTAACTTGGGGTGGCTTTGTCATCTTCTTTTGCCAATTCCACTAATTGTTTGGG</t>
  </si>
  <si>
    <t>A-6-G;T-31-A</t>
  </si>
  <si>
    <t>0.6299334634358711</t>
  </si>
  <si>
    <t>0.08672747203441437</t>
  </si>
  <si>
    <t>92.18454559488929</t>
  </si>
  <si>
    <t>GATCCGGATCTAACTTGGGGTGGCTTTGTCCTCTTCTTTTGCCAATTCCACTAATTGTTTGGG</t>
  </si>
  <si>
    <t>A-6-G;T-31-C</t>
  </si>
  <si>
    <t>0.1907586540602163</t>
  </si>
  <si>
    <t>0.09668968884233925</t>
  </si>
  <si>
    <t>59.41921677981646</t>
  </si>
  <si>
    <t>GATCCGGATCTAACTTGGGGTGGCTTTGTCGTCTTCTTTTGCCAATTCCACTAATTGTTTGGG</t>
  </si>
  <si>
    <t>A-6-G;T-31-G</t>
  </si>
  <si>
    <t>0.45990035252431705</t>
  </si>
  <si>
    <t>0.08007314925369283</t>
  </si>
  <si>
    <t>77.77028266475088</t>
  </si>
  <si>
    <t>GATCCGGATCTAACTTGGGGTGGCTTTGTCTACTTCTTTTGCCAATTCCACTAATTGTTTGGG</t>
  </si>
  <si>
    <t>A-6-G;T-32-A</t>
  </si>
  <si>
    <t>0.27623085309165984</t>
  </si>
  <si>
    <t>0.09180212416707274</t>
  </si>
  <si>
    <t>64.72126950443439</t>
  </si>
  <si>
    <t>GATCCGGATCTAACTTGGGGTGGCTTTGTCTCCTTCTTTTGCCAATTCCACTAATTGTTTGGG</t>
  </si>
  <si>
    <t>A-6-G;T-32-C</t>
  </si>
  <si>
    <t>0.4800659275664041</t>
  </si>
  <si>
    <t>0.09124596376083671</t>
  </si>
  <si>
    <t>79.3544846232744</t>
  </si>
  <si>
    <t>GATCCGGATCTAACTTGGGGTGGCTTTGTCTGCTTCTTTTGCCAATTCCACTAATTGTTTGGG</t>
  </si>
  <si>
    <t>A-6-G;T-32-G</t>
  </si>
  <si>
    <t>0.2884997184653079</t>
  </si>
  <si>
    <t>0.08437981650202968</t>
  </si>
  <si>
    <t>65.52021711535761</t>
  </si>
  <si>
    <t>GATCCGGATCTAACTTGGGGTGGCTTTGTCTTATTCTTTTGCCAATTCCACTAATTGTTTGGG</t>
  </si>
  <si>
    <t>A-6-G;C-33-A</t>
  </si>
  <si>
    <t>-0.9531375710449231</t>
  </si>
  <si>
    <t>0.1629198841446982</t>
  </si>
  <si>
    <t>18.929498333902156</t>
  </si>
  <si>
    <t>GATCCGGATCTAACTTGGGGTGGCTTTGTCTTCATCTTTTGCCAATTCCACTAATTGTTTGGG</t>
  </si>
  <si>
    <t>A-6-G;T-34-A</t>
  </si>
  <si>
    <t>0.6613709295738773</t>
  </si>
  <si>
    <t>0.08402915943153894</t>
  </si>
  <si>
    <t>95.12862891602964</t>
  </si>
  <si>
    <t>GATCCGGATCTAACTTGGGGTGGCTTTGTCTTCCTCTTTTGCCAATTCCACTAATTGTTTGGG</t>
  </si>
  <si>
    <t>A-6-G;T-34-C</t>
  </si>
  <si>
    <t>-0.03195676811964952</t>
  </si>
  <si>
    <t>0.09996386979628996</t>
  </si>
  <si>
    <t>47.555729059237194</t>
  </si>
  <si>
    <t>GATCCGGATCTAACTTGGGGTGGCTTTGTCTTCGTCTTTTGCCAATTCCACTAATTGTTTGGG</t>
  </si>
  <si>
    <t>A-6-G;T-34-G</t>
  </si>
  <si>
    <t>0.5287365237722504</t>
  </si>
  <si>
    <t>0.07916850246044453</t>
  </si>
  <si>
    <t>83.3122467831881</t>
  </si>
  <si>
    <t>GATCCGGATCTAACTTGGGGTGGCTTTGTCTTCTACTTTTGCCAATTCCACTAATTGTTTGGG</t>
  </si>
  <si>
    <t>A-6-G;T-35-A</t>
  </si>
  <si>
    <t>0.49780816557197627</t>
  </si>
  <si>
    <t>0.09101120325787392</t>
  </si>
  <si>
    <t>80.774974851668</t>
  </si>
  <si>
    <t>GATCCGGATCTAACTTGGGGTGGCTTTGTCTTCTCCTTTTGCCAATTCCACTAATTGTTTGGG</t>
  </si>
  <si>
    <t>A-6-G;T-35-C</t>
  </si>
  <si>
    <t>-0.10253836668851551</t>
  </si>
  <si>
    <t>0.09855965627936808</t>
  </si>
  <si>
    <t>44.31488690478994</t>
  </si>
  <si>
    <t>GATCCGGATCTAACTTGGGGTGGCTTTGTCTTCTGCTTTTGCCAATTCCACTAATTGTTTGGG</t>
  </si>
  <si>
    <t>A-6-G;T-35-G</t>
  </si>
  <si>
    <t>0.4013085771395388</t>
  </si>
  <si>
    <t>0.08722415646720155</t>
  </si>
  <si>
    <t>73.34450682989913</t>
  </si>
  <si>
    <t>GATCCGGATCTAACTTGGGGTGGCTTTGTCTTCTTATTTTGCCAATTCCACTAATTGTTTGGG</t>
  </si>
  <si>
    <t>A-6-G;C-36-A</t>
  </si>
  <si>
    <t>-0.0392179864605067</t>
  </si>
  <si>
    <t>0.09139166507361211</t>
  </si>
  <si>
    <t>47.211667193074774</t>
  </si>
  <si>
    <t>GATCCGGATCTAACTTGGGGTGGCTTTGTCTTCTTCATTTGCCAATTCCACTAATTGTTTGGG</t>
  </si>
  <si>
    <t>A-6-G;T-37-A</t>
  </si>
  <si>
    <t>0.3029137199800736</t>
  </si>
  <si>
    <t>0.08416116919074854</t>
  </si>
  <si>
    <t>66.47146479738716</t>
  </si>
  <si>
    <t>GATCCGGATCTAACTTGGGGTGGCTTTGTCTTCTTCCTTTGCCAATTCCACTAATTGTTTGGG</t>
  </si>
  <si>
    <t>A-6-G;T-37-C</t>
  </si>
  <si>
    <t>0.3708972469569085</t>
  </si>
  <si>
    <t>0.09572624272864545</t>
  </si>
  <si>
    <t>71.14757789753908</t>
  </si>
  <si>
    <t>GATCCGGATCTAACTTGGGGTGGCTTTGTCTTCTTCGTTTGCCAATTCCACTAATTGTTTGGG</t>
  </si>
  <si>
    <t>A-6-G;T-37-G</t>
  </si>
  <si>
    <t>0.5060559327947632</t>
  </si>
  <si>
    <t>0.07081395224856203</t>
  </si>
  <si>
    <t>81.4439429961929</t>
  </si>
  <si>
    <t>GATCCGGATCTAACTTGGGGTGGCTTTGTCTTCTTCTATTGCCAATTCCACTAATTGTTTGGG</t>
  </si>
  <si>
    <t>A-6-G;T-38-A</t>
  </si>
  <si>
    <t>0.329567997198818</t>
  </si>
  <si>
    <t>0.08779040346035893</t>
  </si>
  <si>
    <t>68.26703718514544</t>
  </si>
  <si>
    <t>GATCCGGATCTAACTTGGGGTGGCTTTGTCTTCTTCTCTTGCCAATTCCACTAATTGTTTGGG</t>
  </si>
  <si>
    <t>A-6-G;T-38-C</t>
  </si>
  <si>
    <t>0.10785713646095879</t>
  </si>
  <si>
    <t>0.09079500627962882</t>
  </si>
  <si>
    <t>54.69193025760449</t>
  </si>
  <si>
    <t>GATCCGGATCTAACTTGGGGTGGCTTTGTCTTCTTCTGTTGCCAATTCCACTAATTGTTTGGG</t>
  </si>
  <si>
    <t>A-6-G;T-38-G</t>
  </si>
  <si>
    <t>-0.0041933382352073445</t>
  </si>
  <si>
    <t>0.08799397332422322</t>
  </si>
  <si>
    <t>48.89453817917732</t>
  </si>
  <si>
    <t>GATCCGGATCTAACTTGGGGTGGCTTTGTCTTCTTCTTATGCCAATTCCACTAATTGTTTGGG</t>
  </si>
  <si>
    <t>A-6-G;T-39-A</t>
  </si>
  <si>
    <t>0.26856588417568467</t>
  </si>
  <si>
    <t>0.09762706114666225</t>
  </si>
  <si>
    <t>64.22707938098996</t>
  </si>
  <si>
    <t>GATCCGGATCTAACTTGGGGTGGCTTTGTCTTCTTCTTCTGCCAATTCCACTAATTGTTTGGG</t>
  </si>
  <si>
    <t>A-6-G;T-39-C</t>
  </si>
  <si>
    <t>0.47761938382889546</t>
  </si>
  <si>
    <t>0.092107325592352</t>
  </si>
  <si>
    <t>79.16057770347663</t>
  </si>
  <si>
    <t>GATCCGGATCTAACTTGGGGTGGCTTTGTCTTCTTCTTGTGCCAATTCCACTAATTGTTTGGG</t>
  </si>
  <si>
    <t>A-6-G;T-39-G</t>
  </si>
  <si>
    <t>0.20262928660163787</t>
  </si>
  <si>
    <t>0.07442630300553976</t>
  </si>
  <si>
    <t>60.128763520477015</t>
  </si>
  <si>
    <t>GATCCGGATCTAACTTGGGGTGGCTTTGTCTTCTTCTTTAGCCAATTCCACTAATTGTTTGGG</t>
  </si>
  <si>
    <t>A-6-G;T-40-A</t>
  </si>
  <si>
    <t>-0.23899412667910042</t>
  </si>
  <si>
    <t>0.1315495108169188</t>
  </si>
  <si>
    <t>38.66229779991383</t>
  </si>
  <si>
    <t>GATCCGGATCTAACTTGGGGTGGCTTTGTCTTCTTCTTTCGCCAATTCCACTAATTGTTTGGG</t>
  </si>
  <si>
    <t>A-6-G;T-40-C</t>
  </si>
  <si>
    <t>0.7520128134577135</t>
  </si>
  <si>
    <t>0.08390997922443122</t>
  </si>
  <si>
    <t>GATCCGGATCTAACTTGGGGTGGCTTTGTCTTCTTCTTTGGCCAATTCCACTAATTGTTTGGG</t>
  </si>
  <si>
    <t>A-6-G;T-40-G</t>
  </si>
  <si>
    <t>0.5210438537773543</t>
  </si>
  <si>
    <t>0.07844549220206888</t>
  </si>
  <si>
    <t>82.67381194480836</t>
  </si>
  <si>
    <t>GATCCGGATCTAACTTGGGGTGGCTTTGTCTTCTTCTTTTACCAATTCCACTAATTGTTTGGG</t>
  </si>
  <si>
    <t>A-6-G;G-41-A</t>
  </si>
  <si>
    <t>0.10484370487412775</t>
  </si>
  <si>
    <t>0.08904125597200234</t>
  </si>
  <si>
    <t>54.52736794059287</t>
  </si>
  <si>
    <t>GATCCGGATCTAACTTGGGGTGGCTTTGTCTTCTTCTTTTCCCAATTCCACTAATTGTTTGGG</t>
  </si>
  <si>
    <t>A-6-G;G-41-C</t>
  </si>
  <si>
    <t>0.045141832157262224</t>
  </si>
  <si>
    <t>0.13992577875076193</t>
  </si>
  <si>
    <t>51.367252933177475</t>
  </si>
  <si>
    <t>GATCCGGATCTAACTTGGGGTGGCTTTGTCTTCTTCTTTTGACAATTCCACTAATTGTTTGGG</t>
  </si>
  <si>
    <t>A-6-G;C-42-A</t>
  </si>
  <si>
    <t>-0.08221790505722541</t>
  </si>
  <si>
    <t>0.09921603097028002</t>
  </si>
  <si>
    <t>45.22459742973076</t>
  </si>
  <si>
    <t>GATCCGGATCTAACTTGGGGTGGCTTTGTCTTCTTCTTTTGCAAATTCCACTAATTGTTTGGG</t>
  </si>
  <si>
    <t>A-6-G;C-43-A</t>
  </si>
  <si>
    <t>0.4312810953242645</t>
  </si>
  <si>
    <t>0.08317454845439218</t>
  </si>
  <si>
    <t>75.57610260642358</t>
  </si>
  <si>
    <t>GATCCGGATCTAACTTGGGGTGGCTTTGTCTTCTTCTTTTGCCAAATCCACTAATTGTTTGGG</t>
  </si>
  <si>
    <t>A-6-G;T-46-A</t>
  </si>
  <si>
    <t>0.21046424846240913</t>
  </si>
  <si>
    <t>0.09606964864052084</t>
  </si>
  <si>
    <t>60.6017204697916</t>
  </si>
  <si>
    <t>GATCCGGATCTAACTTGGGGTGGCTTTGTCTTCTTCTTTTGCCAACTCCACTAATTGTTTGGG</t>
  </si>
  <si>
    <t>A-6-G;T-46-C</t>
  </si>
  <si>
    <t>0.47439570800735686</t>
  </si>
  <si>
    <t>0.09506544872780077</t>
  </si>
  <si>
    <t>78.90580054323938</t>
  </si>
  <si>
    <t>GATCCGGATCTAACTTGGGGTGGCTTTGTCTTCTTCTTTTGCCAAGTCCACTAATTGTTTGGG</t>
  </si>
  <si>
    <t>A-6-G;T-46-G</t>
  </si>
  <si>
    <t>0.9401850773067462</t>
  </si>
  <si>
    <t>0.07213017059389575</t>
  </si>
  <si>
    <t>GATCCGGATCTAACTTGGGGTGGCTTTGTCTTCTTCTTTTGCCAATACCACTAATTGTTTGGG</t>
  </si>
  <si>
    <t>A-6-G;T-47-A</t>
  </si>
  <si>
    <t>0.20595933542781292</t>
  </si>
  <si>
    <t>0.09644450547273804</t>
  </si>
  <si>
    <t>60.32932899993452</t>
  </si>
  <si>
    <t>GATCCGGATCTAACTTGGGGTGGCTTTGTCTTCTTCTTTTGCCAATCCCACTAATTGTTTGGG</t>
  </si>
  <si>
    <t>A-6-G;T-47-C</t>
  </si>
  <si>
    <t>-0.21861996461635036</t>
  </si>
  <si>
    <t>0.11820843566454105</t>
  </si>
  <si>
    <t>39.458088982283854</t>
  </si>
  <si>
    <t>GATCCGGATCTAACTTGGGGTGGCTTTGTCTTCTTCTTTTGCCAATGCCACTAATTGTTTGGG</t>
  </si>
  <si>
    <t>A-6-G;T-47-G</t>
  </si>
  <si>
    <t>0.012824150177304705</t>
  </si>
  <si>
    <t>0.11641172480242726</t>
  </si>
  <si>
    <t>49.73372055241853</t>
  </si>
  <si>
    <t>GATCCGGATCTAACTTGGGGTGGCTTTGTCTTCTTCTTTTGCCAATTACACTAATTGTTTGGG</t>
  </si>
  <si>
    <t>A-6-G;C-48-A</t>
  </si>
  <si>
    <t>0.20936877887396088</t>
  </si>
  <si>
    <t>0.09868803770478216</t>
  </si>
  <si>
    <t>60.53536947739187</t>
  </si>
  <si>
    <t>GATCCGGATCTAACTTGGGGTGGCTTTGTCTTCTTCTTTTGCCAATTCAACTAATTGTTTGGG</t>
  </si>
  <si>
    <t>A-6-G;C-49-A</t>
  </si>
  <si>
    <t>0.6259452660391448</t>
  </si>
  <si>
    <t>0.07388049630648894</t>
  </si>
  <si>
    <t>91.81762758719199</t>
  </si>
  <si>
    <t>GATCCGGATCTAACTTGGGGTGGCTTTGTCTTCTTCTTTTGCCAATTCCAATAATTGTTTGGG</t>
  </si>
  <si>
    <t>A-6-G;C-51-A</t>
  </si>
  <si>
    <t>-0.10889344071710365</t>
  </si>
  <si>
    <t>0.11009824137142098</t>
  </si>
  <si>
    <t>44.03415549720368</t>
  </si>
  <si>
    <t>GATCCGGATCTAACTTGGGGTGGCTTTGTCTTCTTCTTTTGCCAATTCCACAAATTGTTTGGG</t>
  </si>
  <si>
    <t>A-6-G;T-52-A</t>
  </si>
  <si>
    <t>0.8609553559058103</t>
  </si>
  <si>
    <t>0.08782356930044849</t>
  </si>
  <si>
    <t>GATCCGGATCTAACTTGGGGTGGCTTTGTCTTCTTCTTTTGCCAATTCCACCAATTGTTTGGG</t>
  </si>
  <si>
    <t>A-6-G;T-52-C</t>
  </si>
  <si>
    <t>0.5853808019486456</t>
  </si>
  <si>
    <t>0.0862076031535154</t>
  </si>
  <si>
    <t>88.16762540669363</t>
  </si>
  <si>
    <t>GATCCGGATCTAACTTGGGGTGGCTTTGTCTTCTTCTTTTGCCAATTCCACGAATTGTTTGGG</t>
  </si>
  <si>
    <t>A-6-G;T-52-G</t>
  </si>
  <si>
    <t>0.7102280310372459</t>
  </si>
  <si>
    <t>0.08098139756465254</t>
  </si>
  <si>
    <t>99.89174662125399</t>
  </si>
  <si>
    <t>GATCCGGATCTAACTTGGGGTGGCTTTGTCTTCTTCTTTTGCCAATTCCACTAAATGTTTGGG</t>
  </si>
  <si>
    <t>A-6-G;T-55-A</t>
  </si>
  <si>
    <t>0.24541830209912946</t>
  </si>
  <si>
    <t>0.09265129677926795</t>
  </si>
  <si>
    <t>62.75745256272414</t>
  </si>
  <si>
    <t>GATCCGGATCTAACTTGGGGTGGCTTTGTCTTCTTCTTTTGCCAATTCCACTAACTGTTTGGG</t>
  </si>
  <si>
    <t>A-6-G;T-55-C</t>
  </si>
  <si>
    <t>0.3839346211919531</t>
  </si>
  <si>
    <t>0.08630317722312562</t>
  </si>
  <si>
    <t>72.08122844773227</t>
  </si>
  <si>
    <t>GATCCGGATCTAACTTGGGGTGGCTTTGTCTTCTTCTTTTGCCAATTCCACTAAGTGTTTGGG</t>
  </si>
  <si>
    <t>A-6-G;T-55-G</t>
  </si>
  <si>
    <t>0.23512261374309096</t>
  </si>
  <si>
    <t>0.10211305567092785</t>
  </si>
  <si>
    <t>62.1146361859278</t>
  </si>
  <si>
    <t>GATCCGGATCTAACTTGGGGTGGCTTTGTCTTCTTCTTTTGCCAATTCCACTAATAGTTTGGG</t>
  </si>
  <si>
    <t>A-6-G;T-56-A</t>
  </si>
  <si>
    <t>0.27635961896264</t>
  </si>
  <si>
    <t>0.09935359965372517</t>
  </si>
  <si>
    <t>64.72960393165644</t>
  </si>
  <si>
    <t>GATCCGGATCTAACTTGGGGTGGCTTTGTCTTCTTCTTTTGCCAATTCCACTAATCGTTTGGG</t>
  </si>
  <si>
    <t>A-6-G;T-56-C</t>
  </si>
  <si>
    <t>0.18256019474448765</t>
  </si>
  <si>
    <t>0.10565805962023614</t>
  </si>
  <si>
    <t>58.934062225869056</t>
  </si>
  <si>
    <t>GATCCGGATCTAACTTGGGGTGGCTTTGTCTTCTTCTTTTGCCAATTCCACTAATGGTTTGGG</t>
  </si>
  <si>
    <t>A-6-G;T-56-G</t>
  </si>
  <si>
    <t>0.05584846563788731</t>
  </si>
  <si>
    <t>0.10426621738825376</t>
  </si>
  <si>
    <t>51.9201779842731</t>
  </si>
  <si>
    <t>GATCCGGATCTAACTTGGGGTGGCTTTGTCTTCTTCTTTTGCCAATTCCACTAATTATTTGGG</t>
  </si>
  <si>
    <t>A-6-G;G-57-A</t>
  </si>
  <si>
    <t>0.6318626387355206</t>
  </si>
  <si>
    <t>0.06972416323760137</t>
  </si>
  <si>
    <t>92.36255739603615</t>
  </si>
  <si>
    <t>GATCCGGATCTAACTTGGGGTGGCTTTGTCTTCTTCTTTTGCCAATTCCACTAATTCTTTGGG</t>
  </si>
  <si>
    <t>A-6-G;G-57-C</t>
  </si>
  <si>
    <t>0.5559539216050051</t>
  </si>
  <si>
    <t>0.10248988239725587</t>
  </si>
  <si>
    <t>85.6109295285557</t>
  </si>
  <si>
    <t>GATCCGGATCTAACTTGGGGTGGCTTTGTCTTCTTCTTTTGCCAATTCCACTAATTGATTGGG</t>
  </si>
  <si>
    <t>A-6-G;T-58-A</t>
  </si>
  <si>
    <t>0.19908135352084272</t>
  </si>
  <si>
    <t>0.09428695523426951</t>
  </si>
  <si>
    <t>59.91580868940689</t>
  </si>
  <si>
    <t>GATCCGGATCTAACTTGGGGTGGCTTTGTCTTCTTCTTTTGCCAATTCCACTAATTGCTTGGG</t>
  </si>
  <si>
    <t>A-6-G;T-58-C</t>
  </si>
  <si>
    <t>0.6757162908634634</t>
  </si>
  <si>
    <t>0.08908020306144132</t>
  </si>
  <si>
    <t>96.5031186716766</t>
  </si>
  <si>
    <t>GATCCGGATCTAACTTGGGGTGGCTTTGTCTTCTTCTTTTGCCAATTCCACTAATTGGTTGGG</t>
  </si>
  <si>
    <t>A-6-G;T-58-G</t>
  </si>
  <si>
    <t>-0.046125519778854734</t>
  </si>
  <si>
    <t>0.1286202313800727</t>
  </si>
  <si>
    <t>46.886674769145564</t>
  </si>
  <si>
    <t>GATCCGGATCTAACTTGGGGTGGCTTTGTCTTCTTCTTTTGCCAATTCCACTAATTGTATGGG</t>
  </si>
  <si>
    <t>A-6-G;T-59-A</t>
  </si>
  <si>
    <t>0.19093054999181375</t>
  </si>
  <si>
    <t>0.08332954605263833</t>
  </si>
  <si>
    <t>59.4294315793557</t>
  </si>
  <si>
    <t>GATCCGGATCTAACTTGGGGTGGCTTTGTCTTCTTCTTTTGCCAATTCCACTAATTGTCTGGG</t>
  </si>
  <si>
    <t>A-6-G;T-59-C</t>
  </si>
  <si>
    <t>0.03220234846907899</t>
  </si>
  <si>
    <t>0.0937346818057328</t>
  </si>
  <si>
    <t>50.70686892975714</t>
  </si>
  <si>
    <t>GATCCGGATCTAACTTGGGGTGGCTTTGTCTTCTTCTTTTGCCAATTCCACTAATTGTGTGGG</t>
  </si>
  <si>
    <t>A-6-G;T-59-G</t>
  </si>
  <si>
    <t>0.26317659502688173</t>
  </si>
  <si>
    <t>0.09571163039385576</t>
  </si>
  <si>
    <t>63.881872125409785</t>
  </si>
  <si>
    <t>GATCCGGATCTAACTTGGGGTGGCTTTGTCTTCTTCTTTTGCCAATTCCACTAATTGTTAGGG</t>
  </si>
  <si>
    <t>A-6-G;T-60-A</t>
  </si>
  <si>
    <t>-0.1304853722328152</t>
  </si>
  <si>
    <t>0.12033183921735614</t>
  </si>
  <si>
    <t>43.09356416179641</t>
  </si>
  <si>
    <t>GATCCGGATCTAACTTGGGGTGGCTTTGTCTTCTTCTTTTGCCAATTCCACTAATTGTTCGGG</t>
  </si>
  <si>
    <t>A-6-G;T-60-C</t>
  </si>
  <si>
    <t>0.1766039150625372</t>
  </si>
  <si>
    <t>0.0796060925114056</t>
  </si>
  <si>
    <t>58.58407780571067</t>
  </si>
  <si>
    <t>GATCCGGATCTAACTTGGGGTGGCTTTGTCTTCTTCTTTTGCCAATTCCACTAATTGTTGGGG</t>
  </si>
  <si>
    <t>A-6-G;T-60-G</t>
  </si>
  <si>
    <t>-0.043256746845890495</t>
  </si>
  <si>
    <t>0.1048831536588164</t>
  </si>
  <si>
    <t>47.0213751126093</t>
  </si>
  <si>
    <t>GATCCGGATCTAACTTGGGGTGGCTTTGTCTTCTTCTTTTGCCAATTCCACTAATTGTTTAGG</t>
  </si>
  <si>
    <t>A-6-G;G-61-A</t>
  </si>
  <si>
    <t>0.04029289720047771</t>
  </si>
  <si>
    <t>0.07280883028070442</t>
  </si>
  <si>
    <t>51.118779367720364</t>
  </si>
  <si>
    <t>GATCCGGATCTAACTTGGGGTGGCTTTGTCTTCTTCTTTTGCCAATTCCACTAATTGTTTCGG</t>
  </si>
  <si>
    <t>A-6-G;G-61-C</t>
  </si>
  <si>
    <t>0.3991292279026126</t>
  </si>
  <si>
    <t>0.09310268415472259</t>
  </si>
  <si>
    <t>73.1848375856261</t>
  </si>
  <si>
    <t>GATCCGGATCTAACTTGGGGTGGCTTTGTCTTCTTCTTTTGCCAATTCCACTAATTGTTTGAG</t>
  </si>
  <si>
    <t>A-6-G;G-62-A</t>
  </si>
  <si>
    <t>0.7342170145552327</t>
  </si>
  <si>
    <t>0.05837251051430019</t>
  </si>
  <si>
    <t>GATCCGGATCTAACTTGGGGTGGCTTTGTCTTCTTCTTTTGCCAATTCCACTAATTGTTTGCG</t>
  </si>
  <si>
    <t>A-6-G;G-62-C</t>
  </si>
  <si>
    <t>0.4637793853784513</t>
  </si>
  <si>
    <t>0.09106244636424707</t>
  </si>
  <si>
    <t>78.07254200423162</t>
  </si>
  <si>
    <t>GATCCGGATCTAACTTGGGGTGGCTTTGTCTTCTTCTTTTGCCAATTCCACTAATTGTTTGGA</t>
  </si>
  <si>
    <t>A-6-G;G-63-A</t>
  </si>
  <si>
    <t>-2.050014239566768</t>
  </si>
  <si>
    <t>0.28932861558517003</t>
  </si>
  <si>
    <t>6.320793760155589</t>
  </si>
  <si>
    <t>GATCCGGATCTAACTTGGGGTGGCTTTGTCTTCTTCTTTTGCCAATTCCACTAATTGTTTGGC</t>
  </si>
  <si>
    <t>A-6-G;G-63-C</t>
  </si>
  <si>
    <t>-2.7340486358715066</t>
  </si>
  <si>
    <t>1.0552108393315685</t>
  </si>
  <si>
    <t>3.1893285186836535</t>
  </si>
  <si>
    <t>GATCCGGATCTAACTTGGGGTGGCTTTGTCTTCTTCTTTTGCCAATTCCACTAATTGTTTGGG</t>
  </si>
  <si>
    <t>A-6-G</t>
  </si>
  <si>
    <t>0.2991934253647333</t>
  </si>
  <si>
    <t>0.016517543604735143</t>
  </si>
  <si>
    <t>66.22463079712269</t>
  </si>
  <si>
    <t>GATCCGGATCTAACTTGGGGTGGCTTTGTCTTCTTCTTTTGCCAATTCCACTAATTGTTTGTG</t>
  </si>
  <si>
    <t>A-6-G;G-62-T</t>
  </si>
  <si>
    <t>0.2920266434823898</t>
  </si>
  <si>
    <t>0.0930412284823943</t>
  </si>
  <si>
    <t>65.75170999727919</t>
  </si>
  <si>
    <t>GATCCGGATCTAACTTGGGGTGGCTTTGTCTTCTTCTTTTGCCAATTCCACTAATTGTTTTGG</t>
  </si>
  <si>
    <t>A-6-G;G-61-T</t>
  </si>
  <si>
    <t>0.2969788402699255</t>
  </si>
  <si>
    <t>0.08790497165445896</t>
  </si>
  <si>
    <t>66.07813299265081</t>
  </si>
  <si>
    <t>GATCCGGATCTAACTTGGGGTGGCTTTGTCTTCTTCTTTTGCCAATTCCACTAATTTTTTGGG</t>
  </si>
  <si>
    <t>A-6-G;G-57-T</t>
  </si>
  <si>
    <t>0.4756507867913907</t>
  </si>
  <si>
    <t>0.09128653851524136</t>
  </si>
  <si>
    <t>79.00489571255264</t>
  </si>
  <si>
    <t>GATCCGGATCTAACTTGGGGTGGCTTTGTCTTCTTCTTTTGCCAATTCCACTACTTGTTTGGG</t>
  </si>
  <si>
    <t>A-6-G;A-54-C</t>
  </si>
  <si>
    <t>0.4056259034008429</t>
  </si>
  <si>
    <t>0.09136923638910258</t>
  </si>
  <si>
    <t>73.66184352547182</t>
  </si>
  <si>
    <t>GATCCGGATCTAACTTGGGGTGGCTTTGTCTTCTTCTTTTGCCAATTCCACTAGTTGTTTGGG</t>
  </si>
  <si>
    <t>A-6-G;A-54-G</t>
  </si>
  <si>
    <t>-0.036495081446015265</t>
  </si>
  <si>
    <t>0.09804694865942704</t>
  </si>
  <si>
    <t>47.3403952560266</t>
  </si>
  <si>
    <t>GATCCGGATCTAACTTGGGGTGGCTTTGTCTTCTTCTTTTGCCAATTCCACTATTTGTTTGGG</t>
  </si>
  <si>
    <t>A-6-G;A-54-T</t>
  </si>
  <si>
    <t>0.6010568409696244</t>
  </si>
  <si>
    <t>0.08720992853675918</t>
  </si>
  <si>
    <t>89.5606344488289</t>
  </si>
  <si>
    <t>GATCCGGATCTAACTTGGGGTGGCTTTGTCTTCTTCTTTTGCCAATTCCACTCATTGTTTGGG</t>
  </si>
  <si>
    <t>A-6-G;A-53-C</t>
  </si>
  <si>
    <t>0.39136322781536126</t>
  </si>
  <si>
    <t>0.09069812176319353</t>
  </si>
  <si>
    <t>72.6186853451448</t>
  </si>
  <si>
    <t>GATCCGGATCTAACTTGGGGTGGCTTTGTCTTCTTCTTTTGCCAATTCCACTGATTGTTTGGG</t>
  </si>
  <si>
    <t>A-6-G;A-53-G</t>
  </si>
  <si>
    <t>0.443462120508737</t>
  </si>
  <si>
    <t>0.09343886307418252</t>
  </si>
  <si>
    <t>76.50232674285236</t>
  </si>
  <si>
    <t>GATCCGGATCTAACTTGGGGTGGCTTTGTCTTCTTCTTTTGCCAATTCCACTTATTGTTTGGG</t>
  </si>
  <si>
    <t>A-6-G;A-53-T</t>
  </si>
  <si>
    <t>-0.01725973279944952</t>
  </si>
  <si>
    <t>0.09128558045320181</t>
  </si>
  <si>
    <t>48.25981862980859</t>
  </si>
  <si>
    <t>GATCCGGATCTAACTTGGGGTGGCTTTGTCTTCTTCTTTTGCCAATTCCAGTAATTGTTTGGG</t>
  </si>
  <si>
    <t>A-6-G;C-51-G</t>
  </si>
  <si>
    <t>0.2703290549379804</t>
  </si>
  <si>
    <t>0.08607272667153303</t>
  </si>
  <si>
    <t>64.34042258184792</t>
  </si>
  <si>
    <t>GATCCGGATCTAACTTGGGGTGGCTTTGTCTTCTTCTTTTGCCAATTCCATTAATTGTTTGGG</t>
  </si>
  <si>
    <t>A-6-G;C-51-T</t>
  </si>
  <si>
    <t>0.03914045594976112</t>
  </si>
  <si>
    <t>0.10276401392335761</t>
  </si>
  <si>
    <t>51.05990191061225</t>
  </si>
  <si>
    <t>GATCCGGATCTAACTTGGGGTGGCTTTGTCTTCTTCTTTTGCCAATTCCCCTAATTGTTTGGG</t>
  </si>
  <si>
    <t>A-6-G;A-50-C</t>
  </si>
  <si>
    <t>-0.981857840283776</t>
  </si>
  <si>
    <t>0.2029210533699313</t>
  </si>
  <si>
    <t>18.393570873651505</t>
  </si>
  <si>
    <t>GATCCGGATCTAACTTGGGGTGGCTTTGTCTTCTTCTTTTGCCAATTCCGCTAATTGTTTGGG</t>
  </si>
  <si>
    <t>A-6-G;A-50-G</t>
  </si>
  <si>
    <t>0.0854458219863106</t>
  </si>
  <si>
    <t>0.09583630317018722</t>
  </si>
  <si>
    <t>53.47984515172092</t>
  </si>
  <si>
    <t>GATCCGGATCTAACTTGGGGTGGCTTTGTCTTCTTCTTTTGCCAATTCCTCTAATTGTTTGGG</t>
  </si>
  <si>
    <t>A-6-G;A-50-T</t>
  </si>
  <si>
    <t>0.14076600064755235</t>
  </si>
  <si>
    <t>0.09989686334244746</t>
  </si>
  <si>
    <t>56.5217226219943</t>
  </si>
  <si>
    <t>GATCCGGATCTAACTTGGGGTGGCTTTGTCTTCTTCTTTTGCCAATTCGACTAATTGTTTGGG</t>
  </si>
  <si>
    <t>A-6-G;C-49-G</t>
  </si>
  <si>
    <t>0.12941027120343118</t>
  </si>
  <si>
    <t>0.07102787563664147</t>
  </si>
  <si>
    <t>55.88350778794791</t>
  </si>
  <si>
    <t>GATCCGGATCTAACTTGGGGTGGCTTTGTCTTCTTCTTTTGCCAATTCTACTAATTGTTTGGG</t>
  </si>
  <si>
    <t>A-6-G;C-49-T</t>
  </si>
  <si>
    <t>0.6341275774397785</t>
  </si>
  <si>
    <t>0.07825088425211832</t>
  </si>
  <si>
    <t>92.57199001359588</t>
  </si>
  <si>
    <t>GATCCGGATCTAACTTGGGGTGGCTTTGTCTTCTTCTTTTGCCAATTGCACTAATTGTTTGGG</t>
  </si>
  <si>
    <t>A-6-G;C-48-G</t>
  </si>
  <si>
    <t>0.08057802419482774</t>
  </si>
  <si>
    <t>0.10052767043806578</t>
  </si>
  <si>
    <t>53.22014866739097</t>
  </si>
  <si>
    <t>GATCCGGATCTAACTTGGGGTGGCTTTGTCTTCTTCTTTTGCCAATTTCACTAATTGTTTGGG</t>
  </si>
  <si>
    <t>A-6-G;C-48-T</t>
  </si>
  <si>
    <t>0.11718452097072965</t>
  </si>
  <si>
    <t>0.10030384210916586</t>
  </si>
  <si>
    <t>55.204449436661584</t>
  </si>
  <si>
    <t>GATCCGGATCTAACTTGGGGTGGCTTTGTCTTCTTCTTTTGCCACTTCCACTAATTGTTTGGG</t>
  </si>
  <si>
    <t>A-6-G;A-45-C</t>
  </si>
  <si>
    <t>-0.9517987170646908</t>
  </si>
  <si>
    <t>0.17941534166716924</t>
  </si>
  <si>
    <t>18.954859141511072</t>
  </si>
  <si>
    <t>GATCCGGATCTAACTTGGGGTGGCTTTGTCTTCTTCTTTTGCCAGTTCCACTAATTGTTTGGG</t>
  </si>
  <si>
    <t>A-6-G;A-45-G</t>
  </si>
  <si>
    <t>0.5805890122926952</t>
  </si>
  <si>
    <t>0.07979924268126844</t>
  </si>
  <si>
    <t>87.74615529579532</t>
  </si>
  <si>
    <t>GATCCGGATCTAACTTGGGGTGGCTTTGTCTTCTTCTTTTGCCATTTCCACTAATTGTTTGGG</t>
  </si>
  <si>
    <t>A-6-G;A-45-T</t>
  </si>
  <si>
    <t>0.1804273504698916</t>
  </si>
  <si>
    <t>0.09187060653902704</t>
  </si>
  <si>
    <t>58.808498999675145</t>
  </si>
  <si>
    <t>GATCCGGATCTAACTTGGGGTGGCTTTGTCTTCTTCTTTTGCCCATTCCACTAATTGTTTGGG</t>
  </si>
  <si>
    <t>A-6-G;A-44-C</t>
  </si>
  <si>
    <t>0.19946370734116858</t>
  </si>
  <si>
    <t>0.10400960110013265</t>
  </si>
  <si>
    <t>59.93872210799461</t>
  </si>
  <si>
    <t>GATCCGGATCTAACTTGGGGTGGCTTTGTCTTCTTCTTTTGCCGATTCCACTAATTGTTTGGG</t>
  </si>
  <si>
    <t>A-6-G;A-44-G</t>
  </si>
  <si>
    <t>0.4962727533626058</t>
  </si>
  <si>
    <t>0.06990877500055295</t>
  </si>
  <si>
    <t>80.6510471334815</t>
  </si>
  <si>
    <t>GATCCGGATCTAACTTGGGGTGGCTTTGTCTTCTTCTTTTGCCTATTCCACTAATTGTTTGGG</t>
  </si>
  <si>
    <t>A-6-G;A-44-T</t>
  </si>
  <si>
    <t>0.005531089466057029</t>
  </si>
  <si>
    <t>0.10570496221564572</t>
  </si>
  <si>
    <t>49.37232893636055</t>
  </si>
  <si>
    <t>GATCCGGATCTAACTTGGGGTGGCTTTGTCTTCTTCTTTTGCGAATTCCACTAATTGTTTGGG</t>
  </si>
  <si>
    <t>A-6-G;C-43-G</t>
  </si>
  <si>
    <t>0.5357397873787645</t>
  </si>
  <si>
    <t>0.08109900298938887</t>
  </si>
  <si>
    <t>83.89775224055035</t>
  </si>
  <si>
    <t>GATCCGGATCTAACTTGGGGTGGCTTTGTCTTCTTCTTTTGCTAATTCCACTAATTGTTTGGG</t>
  </si>
  <si>
    <t>A-6-G;C-43-T</t>
  </si>
  <si>
    <t>0.05060225587000661</t>
  </si>
  <si>
    <t>0.10803938812987993</t>
  </si>
  <si>
    <t>51.648507083741066</t>
  </si>
  <si>
    <t>GATCCGGATCTAACTTGGGGTGGCTTTGTCTTCTTCTTTTGGCAATTCCACTAATTGTTTGGG</t>
  </si>
  <si>
    <t>A-6-G;C-42-G</t>
  </si>
  <si>
    <t>0.1931593806119567</t>
  </si>
  <si>
    <t>0.08507330060175088</t>
  </si>
  <si>
    <t>59.56203743930264</t>
  </si>
  <si>
    <t>GATCCGGATCTAACTTGGGGTGGCTTTGTCTTCTTCTTTTGTCAATTCCACTAATTGTTTGGG</t>
  </si>
  <si>
    <t>A-6-G;C-42-T</t>
  </si>
  <si>
    <t>0.19399154415320952</t>
  </si>
  <si>
    <t>0.08075791542611295</t>
  </si>
  <si>
    <t>59.611623424265275</t>
  </si>
  <si>
    <t>GATCCGGATCTAACTTGGGGTGGCTTTGTCTTCTTCTTTTTCCAATTCCACTAATTGTTTGGG</t>
  </si>
  <si>
    <t>A-6-G;G-41-T</t>
  </si>
  <si>
    <t>-0.10565624332406398</t>
  </si>
  <si>
    <t>0.10714451335115878</t>
  </si>
  <si>
    <t>44.17693372655346</t>
  </si>
  <si>
    <t>GATCCGGATCTAACTTGGGGTGGCTTTGTCTTCTTGTTTTGCCAATTCCACTAATTGTTTGGG</t>
  </si>
  <si>
    <t>A-6-G;C-36-G</t>
  </si>
  <si>
    <t>0.0028286838945179166</t>
  </si>
  <si>
    <t>0.0816419560349142</t>
  </si>
  <si>
    <t>49.23908500023073</t>
  </si>
  <si>
    <t>GATCCGGATCTAACTTGGGGTGGCTTTGTCTTCTTTTTTTGCCAATTCCACTAATTGTTTGGG</t>
  </si>
  <si>
    <t>A-6-G;C-36-T</t>
  </si>
  <si>
    <t>0.19007546196892028</t>
  </si>
  <si>
    <t>0.0984007112098804</t>
  </si>
  <si>
    <t>59.378635904686384</t>
  </si>
  <si>
    <t>GATCCGGATCTAACTTGGGGTGGCTTTGTCTTGTTCTTTTGCCAATTCCACTAATTGTTTGGG</t>
  </si>
  <si>
    <t>A-6-G;C-33-G</t>
  </si>
  <si>
    <t>-0.22255186924850043</t>
  </si>
  <si>
    <t>0.10119273500094485</t>
  </si>
  <si>
    <t>39.30324814861912</t>
  </si>
  <si>
    <t>GATCCGGATCTAACTTGGGGTGGCTTTGTCTTTTTCTTTTGCCAATTCCACTAATTGTTTGGG</t>
  </si>
  <si>
    <t>A-6-G;C-33-T</t>
  </si>
  <si>
    <t>-1.3544808065037421</t>
  </si>
  <si>
    <t>0.24205957832056624</t>
  </si>
  <si>
    <t>12.67178956069029</t>
  </si>
  <si>
    <t>GATCCGGATCTAACTTGGGGTGGCTTTGTGTTCTTCTTTTGCCAATTCCACTAATTGTTTGGG</t>
  </si>
  <si>
    <t>A-6-G;C-30-G</t>
  </si>
  <si>
    <t>-0.034071025034680305</t>
  </si>
  <si>
    <t>0.09460777001488013</t>
  </si>
  <si>
    <t>47.45529024436795</t>
  </si>
  <si>
    <t>GATCCGGATCTAACTTGGGGTGGCTTTGTTTTCTTCTTTTGCCAATTCCACTAATTGTTTGGG</t>
  </si>
  <si>
    <t>A-6-G;C-30-T</t>
  </si>
  <si>
    <t>-0.12892156040218025</t>
  </si>
  <si>
    <t>0.09647727642579541</t>
  </si>
  <si>
    <t>43.16100710755073</t>
  </si>
  <si>
    <t>GATCCGGATCTAACTTGGGGTGGCTTTTTCTTCTTCTTTTGCCAATTCCACTAATTGTTTGGG</t>
  </si>
  <si>
    <t>A-6-G;G-28-T</t>
  </si>
  <si>
    <t>0.2307126790911137</t>
  </si>
  <si>
    <t>0.12064318309955112</t>
  </si>
  <si>
    <t>61.84131780047304</t>
  </si>
  <si>
    <t>GATCCGGATCTAACTTGGGGTGGGTTTGTCTTCTTCTTTTGCCAATTCCACTAATTGTTTGGG</t>
  </si>
  <si>
    <t>A-6-G;C-24-G</t>
  </si>
  <si>
    <t>-1.6378952762369414</t>
  </si>
  <si>
    <t>0.3698899737423168</t>
  </si>
  <si>
    <t>9.54448746048913</t>
  </si>
  <si>
    <t>GATCCGGATCTAACTTGGGGTGGTTTTGTCTTCTTCTTTTGCCAATTCCACTAATTGTTTGGG</t>
  </si>
  <si>
    <t>A-6-G;C-24-T</t>
  </si>
  <si>
    <t>0.048181610575565886</t>
  </si>
  <si>
    <t>0.1078426196511606</t>
  </si>
  <si>
    <t>51.52363556390634</t>
  </si>
  <si>
    <t>GATCCGGATCTAACTTGGGGTGTCTTTGTCTTCTTCTTTTGCCAATTCCACTAATTGTTTGGG</t>
  </si>
  <si>
    <t>A-6-G;G-23-T</t>
  </si>
  <si>
    <t>0.30665042772735734</t>
  </si>
  <si>
    <t>0.09189918484929106</t>
  </si>
  <si>
    <t>66.72031388346652</t>
  </si>
  <si>
    <t>GATCCGGATCTAACTTGGGGTTGCTTTGTCTTCTTCTTTTGCCAATTCCACTAATTGTTTGGG</t>
  </si>
  <si>
    <t>A-6-G;G-22-T</t>
  </si>
  <si>
    <t>0.2258105120390873</t>
  </si>
  <si>
    <t>0.08830892821124547</t>
  </si>
  <si>
    <t>61.538903179010696</t>
  </si>
  <si>
    <t>GATCCGGATCTAACTTGGGTTGGCTTTGTCTTCTTCTTTTGCCAATTCCACTAATTGTTTGGG</t>
  </si>
  <si>
    <t>A-6-G;G-20-T</t>
  </si>
  <si>
    <t>-0.29453092809381676</t>
  </si>
  <si>
    <t>0.12530937606972925</t>
  </si>
  <si>
    <t>36.57365259452169</t>
  </si>
  <si>
    <t>GATCCGGATCTAACTTGGTGTGGCTTTGTCTTCTTCTTTTGCCAATTCCACTAATTGTTTGGG</t>
  </si>
  <si>
    <t>A-6-G;G-19-T</t>
  </si>
  <si>
    <t>0.626839953870931</t>
  </si>
  <si>
    <t>0.07716557768120559</t>
  </si>
  <si>
    <t>91.89981246075872</t>
  </si>
  <si>
    <t>GATCCGGATCTAACTTGTGGTGGCTTTGTCTTCTTCTTTTGCCAATTCCACTAATTGTTTGGG</t>
  </si>
  <si>
    <t>A-6-G;G-18-T</t>
  </si>
  <si>
    <t>0.856885325681431</t>
  </si>
  <si>
    <t>0.07703234397782448</t>
  </si>
  <si>
    <t>GATCCGGATCTAACTTTGGGTGGCTTTGTCTTCTTCTTTTGCCAATTCCACTAATTGTTTGGG</t>
  </si>
  <si>
    <t>A-6-G;G-17-T</t>
  </si>
  <si>
    <t>0.6544818219942756</t>
  </si>
  <si>
    <t>0.08919019466414747</t>
  </si>
  <si>
    <t>94.4755297756406</t>
  </si>
  <si>
    <t>GATCCGGATCTAAGTTGGGGTGGCTTTGTCTTCTTCTTTTGCCAATTCCACTAATTGTTTGGG</t>
  </si>
  <si>
    <t>A-6-G;C-14-G</t>
  </si>
  <si>
    <t>0.35188390910403855</t>
  </si>
  <si>
    <t>0.09066482897178937</t>
  </si>
  <si>
    <t>69.80760401686682</t>
  </si>
  <si>
    <t>GATCCGGATCTAATTTGGGGTGGCTTTGTCTTCTTCTTTTGCCAATTCCACTAATTGTTTGGG</t>
  </si>
  <si>
    <t>A-6-G;C-14-T</t>
  </si>
  <si>
    <t>0.2681379080599549</t>
  </si>
  <si>
    <t>0.0856394844077687</t>
  </si>
  <si>
    <t>64.1995976062229</t>
  </si>
  <si>
    <t>GATCCGGATCTACCTTGGGGTGGCTTTGTCTTCTTCTTTTGCCAATTCCACTAATTGTTTGGG</t>
  </si>
  <si>
    <t>A-6-G;A-13-C</t>
  </si>
  <si>
    <t>0.7969776438693295</t>
  </si>
  <si>
    <t>0.08804107507527958</t>
  </si>
  <si>
    <t>GATCCGGATCTAGCTTGGGGTGGCTTTGTCTTCTTCTTTTGCCAATTCCACTAATTGTTTGGG</t>
  </si>
  <si>
    <t>A-6-G;A-13-G</t>
  </si>
  <si>
    <t>-0.03987999499395893</t>
  </si>
  <si>
    <t>0.11549111475809799</t>
  </si>
  <si>
    <t>47.180423009613556</t>
  </si>
  <si>
    <t>GATCCGGATCTATCTTGGGGTGGCTTTGTCTTCTTCTTTTGCCAATTCCACTAATTGTTTGGG</t>
  </si>
  <si>
    <t>A-6-G;A-13-T</t>
  </si>
  <si>
    <t>0.25376920554448407</t>
  </si>
  <si>
    <t>0.0816285206617371</t>
  </si>
  <si>
    <t>63.28372837034918</t>
  </si>
  <si>
    <t>GATCCGGATCTCACTTGGGGTGGCTTTGTCTTCTTCTTTTGCCAATTCCACTAATTGTTTGGG</t>
  </si>
  <si>
    <t>A-6-G;A-12-C</t>
  </si>
  <si>
    <t>0.41930298344021344</t>
  </si>
  <si>
    <t>0.09681853096113789</t>
  </si>
  <si>
    <t>74.67624365814959</t>
  </si>
  <si>
    <t>GATCCGGATCTGACTTGGGGTGGCTTTGTCTTCTTCTTTTGCCAATTCCACTAATTGTTTGGG</t>
  </si>
  <si>
    <t>A-6-G;A-12-G</t>
  </si>
  <si>
    <t>0.6719347245643582</t>
  </si>
  <si>
    <t>0.07516605089800905</t>
  </si>
  <si>
    <t>96.13887487045541</t>
  </si>
  <si>
    <t>GATCCGGATCTTACTTGGGGTGGCTTTGTCTTCTTCTTTTGCCAATTCCACTAATTGTTTGGG</t>
  </si>
  <si>
    <t>A-6-G;A-12-T</t>
  </si>
  <si>
    <t>0.46057322804949585</t>
  </si>
  <si>
    <t>0.0803347577352049</t>
  </si>
  <si>
    <t>77.82262999418556</t>
  </si>
  <si>
    <t>GATCCGGATGTAACTTGGGGTGGCTTTGTCTTCTTCTTTTGCCAATTCCACTAATTGTTTGGG</t>
  </si>
  <si>
    <t>A-6-G;C-10-G</t>
  </si>
  <si>
    <t>0.12806735879463313</t>
  </si>
  <si>
    <t>0.08952414239765802</t>
  </si>
  <si>
    <t>55.80851149988601</t>
  </si>
  <si>
    <t>GATCCGGATTTAACTTGGGGTGGCTTTGTCTTCTTCTTTTGCCAATTCCACTAATTGTTTGGG</t>
  </si>
  <si>
    <t>A-6-G;C-10-T</t>
  </si>
  <si>
    <t>0.385800327363808</t>
  </si>
  <si>
    <t>0.07586957911555298</t>
  </si>
  <si>
    <t>72.21583637089265</t>
  </si>
  <si>
    <t>GATCCGGCTCTAACTTGGGGTGGCTTTGTCTTCTTCTTTTGCCAATTCCACTAATTGTTTGGG</t>
  </si>
  <si>
    <t>A-6-G;A-8-C</t>
  </si>
  <si>
    <t>0.25970718712753504</t>
  </si>
  <si>
    <t>0.09612599261187273</t>
  </si>
  <si>
    <t>63.660623875771876</t>
  </si>
  <si>
    <t>GATCCGGGTCTAACTTGGGGTGGCTTTGTCTTCTTCTTTTGCCAATTCCACTAATTGTTTGGG</t>
  </si>
  <si>
    <t>A-6-G;A-8-G</t>
  </si>
  <si>
    <t>-0.5917941982310844</t>
  </si>
  <si>
    <t>0.13888275625876706</t>
  </si>
  <si>
    <t>27.168679926842284</t>
  </si>
  <si>
    <t>GATCCGGTTCTAACTTGGGGTGGCTTTGTCTTCTTCTTTTGCCAATTCCACTAATTGTTTGGG</t>
  </si>
  <si>
    <t>A-6-G;A-8-T</t>
  </si>
  <si>
    <t>-0.1252379817912829</t>
  </si>
  <si>
    <t>0.11440529200489863</t>
  </si>
  <si>
    <t>43.320287250518106</t>
  </si>
  <si>
    <t>GATCCGTATCTAACTTGGGGTGGCTTTGTCTTCTTCTTTTGCCAATTCCACTAATTGTTTGGG</t>
  </si>
  <si>
    <t>A-6-G;G-7-T</t>
  </si>
  <si>
    <t>-0.5826856624996481</t>
  </si>
  <si>
    <t>0.12213062220290678</t>
  </si>
  <si>
    <t>27.41727727891761</t>
  </si>
  <si>
    <t>GATCCTAATCTAACTTGGGGTGGCTTTGTCTTCTTCTTTTGCCAATTCCACTAATTGTTTGGG</t>
  </si>
  <si>
    <t>A-6-T;G-7-A</t>
  </si>
  <si>
    <t>-2.144254343499207</t>
  </si>
  <si>
    <t>0.3100923354921728</t>
  </si>
  <si>
    <t>5.752328281083825</t>
  </si>
  <si>
    <t>GATCCTCATCTAACTTGGGGTGGCTTTGTCTTCTTCTTTTGCCAATTCCACTAATTGTTTGGG</t>
  </si>
  <si>
    <t>A-6-T;G-7-C</t>
  </si>
  <si>
    <t>-0.4571034347723893</t>
  </si>
  <si>
    <t>0.16004969530613916</t>
  </si>
  <si>
    <t>31.085939163743483</t>
  </si>
  <si>
    <t>GATCCTGAACTAACTTGGGGTGGCTTTGTCTTCTTCTTTTGCCAATTCCACTAATTGTTTGGG</t>
  </si>
  <si>
    <t>A-6-T;T-9-A</t>
  </si>
  <si>
    <t>0.2185999277825303</t>
  </si>
  <si>
    <t>0.12178808927411154</t>
  </si>
  <si>
    <t>61.09676767587487</t>
  </si>
  <si>
    <t>GATCCTGACCTAACTTGGGGTGGCTTTGTCTTCTTCTTTTGCCAATTCCACTAATTGTTTGGG</t>
  </si>
  <si>
    <t>A-6-T;T-9-C</t>
  </si>
  <si>
    <t>0.2243720765755326</t>
  </si>
  <si>
    <t>0.10707403199473693</t>
  </si>
  <si>
    <t>61.45044707274187</t>
  </si>
  <si>
    <t>GATCCTGAGCTAACTTGGGGTGGCTTTGTCTTCTTCTTTTGCCAATTCCACTAATTGTTTGGG</t>
  </si>
  <si>
    <t>A-6-T;T-9-G</t>
  </si>
  <si>
    <t>0.1773409105291049</t>
  </si>
  <si>
    <t>0.11008090784366295</t>
  </si>
  <si>
    <t>58.6272699197076</t>
  </si>
  <si>
    <t>GATCCTGATATAACTTGGGGTGGCTTTGTCTTCTTCTTTTGCCAATTCCACTAATTGTTTGGG</t>
  </si>
  <si>
    <t>A-6-T;C-10-A</t>
  </si>
  <si>
    <t>0.2466448087845936</t>
  </si>
  <si>
    <t>0.09846075181543099</t>
  </si>
  <si>
    <t>62.8344722207626</t>
  </si>
  <si>
    <t>GATCCTGATCAAACTTGGGGTGGCTTTGTCTTCTTCTTTTGCCAATTCCACTAATTGTTTGGG</t>
  </si>
  <si>
    <t>A-6-T;T-11-A</t>
  </si>
  <si>
    <t>0.28128494336882787</t>
  </si>
  <si>
    <t>0.09379823194141791</t>
  </si>
  <si>
    <t>65.04920465222408</t>
  </si>
  <si>
    <t>GATCCTGATCCAACTTGGGGTGGCTTTGTCTTCTTCTTTTGCCAATTCCACTAATTGTTTGGG</t>
  </si>
  <si>
    <t>A-6-T;T-11-C</t>
  </si>
  <si>
    <t>0.6296154351845545</t>
  </si>
  <si>
    <t>0.0812671374958312</t>
  </si>
  <si>
    <t>92.15523296642439</t>
  </si>
  <si>
    <t>GATCCTGATCGAACTTGGGGTGGCTTTGTCTTCTTCTTTTGCCAATTCCACTAATTGTTTGGG</t>
  </si>
  <si>
    <t>A-6-T;T-11-G</t>
  </si>
  <si>
    <t>0.5604691918011444</t>
  </si>
  <si>
    <t>0.08637560673362231</t>
  </si>
  <si>
    <t>85.99836002557453</t>
  </si>
  <si>
    <t>GATCCTGATCTAAATTGGGGTGGCTTTGTCTTCTTCTTTTGCCAATTCCACTAATTGTTTGGG</t>
  </si>
  <si>
    <t>A-6-T;C-14-A</t>
  </si>
  <si>
    <t>-0.26139093266714647</t>
  </si>
  <si>
    <t>0.11984018857215452</t>
  </si>
  <si>
    <t>37.806010659227596</t>
  </si>
  <si>
    <t>GATCCTGATCTAACATGGGGTGGCTTTGTCTTCTTCTTTTGCCAATTCCACTAATTGTTTGGG</t>
  </si>
  <si>
    <t>A-6-T;T-15-A</t>
  </si>
  <si>
    <t>0.27086764889302634</t>
  </si>
  <si>
    <t>0.1108893053807633</t>
  </si>
  <si>
    <t>64.37508527823705</t>
  </si>
  <si>
    <t>GATCCTGATCTAACCTGGGGTGGCTTTGTCTTCTTCTTTTGCCAATTCCACTAATTGTTTGGG</t>
  </si>
  <si>
    <t>A-6-T;T-15-C</t>
  </si>
  <si>
    <t>0.24435798014473842</t>
  </si>
  <si>
    <t>0.1043757842986198</t>
  </si>
  <si>
    <t>62.690944724062106</t>
  </si>
  <si>
    <t>GATCCTGATCTAACGTGGGGTGGCTTTGTCTTCTTCTTTTGCCAATTCCACTAATTGTTTGGG</t>
  </si>
  <si>
    <t>A-6-T;T-15-G</t>
  </si>
  <si>
    <t>-0.04170848565168825</t>
  </si>
  <si>
    <t>0.10591834545326631</t>
  </si>
  <si>
    <t>47.094232869859276</t>
  </si>
  <si>
    <t>GATCCTGATCTAACTAGGGGTGGCTTTGTCTTCTTCTTTTGCCAATTCCACTAATTGTTTGGG</t>
  </si>
  <si>
    <t>A-6-T;T-16-A</t>
  </si>
  <si>
    <t>-0.5943913619393466</t>
  </si>
  <si>
    <t>0.15741519781505572</t>
  </si>
  <si>
    <t>27.098209967956276</t>
  </si>
  <si>
    <t>GATCCTGATCTAACTCGGGGTGGCTTTGTCTTCTTCTTTTGCCAATTCCACTAATTGTTTGGG</t>
  </si>
  <si>
    <t>A-6-T;T-16-C</t>
  </si>
  <si>
    <t>0.2306502402576996</t>
  </si>
  <si>
    <t>0.10617029635039535</t>
  </si>
  <si>
    <t>61.8374566212778</t>
  </si>
  <si>
    <t>GATCCTGATCTAACTGGGGGTGGCTTTGTCTTCTTCTTTTGCCAATTCCACTAATTGTTTGGG</t>
  </si>
  <si>
    <t>A-6-T;T-16-G</t>
  </si>
  <si>
    <t>0.0024961425242739643</t>
  </si>
  <si>
    <t>0.1073356441509422</t>
  </si>
  <si>
    <t>49.222713689655095</t>
  </si>
  <si>
    <t>GATCCTGATCTAACTTAGGGTGGCTTTGTCTTCTTCTTTTGCCAATTCCACTAATTGTTTGGG</t>
  </si>
  <si>
    <t>A-6-T;G-17-A</t>
  </si>
  <si>
    <t>-1.0962998325220092</t>
  </si>
  <si>
    <t>0.18327256941763573</t>
  </si>
  <si>
    <t>16.40455765933559</t>
  </si>
  <si>
    <t>GATCCTGATCTAACTTCGGGTGGCTTTGTCTTCTTCTTTTGCCAATTCCACTAATTGTTTGGG</t>
  </si>
  <si>
    <t>A-6-T;G-17-C</t>
  </si>
  <si>
    <t>0.4176346504368301</t>
  </si>
  <si>
    <t>0.11261774331940687</t>
  </si>
  <si>
    <t>74.55176268301825</t>
  </si>
  <si>
    <t>GATCCTGATCTAACTTGAGGTGGCTTTGTCTTCTTCTTTTGCCAATTCCACTAATTGTTTGGG</t>
  </si>
  <si>
    <t>A-6-T;G-18-A</t>
  </si>
  <si>
    <t>-0.24232005333548762</t>
  </si>
  <si>
    <t>0.09773344266281586</t>
  </si>
  <si>
    <t>38.53392343326541</t>
  </si>
  <si>
    <t>GATCCTGATCTAACTTGCGGTGGCTTTGTCTTCTTCTTTTGCCAATTCCACTAATTGTTTGGG</t>
  </si>
  <si>
    <t>A-6-T;G-18-C</t>
  </si>
  <si>
    <t>0.4331043690200027</t>
  </si>
  <si>
    <t>0.11152189077955892</t>
  </si>
  <si>
    <t>75.71402422255161</t>
  </si>
  <si>
    <t>GATCCTGATCTAACTTGGAGTGGCTTTGTCTTCTTCTTTTGCCAATTCCACTAATTGTTTGGG</t>
  </si>
  <si>
    <t>A-6-T;G-19-A</t>
  </si>
  <si>
    <t>0.12303796200524683</t>
  </si>
  <si>
    <t>0.07461616792148981</t>
  </si>
  <si>
    <t>55.52853300297197</t>
  </si>
  <si>
    <t>GATCCTGATCTAACTTGGCGTGGCTTTGTCTTCTTCTTTTGCCAATTCCACTAATTGTTTGGG</t>
  </si>
  <si>
    <t>A-6-T;G-19-C</t>
  </si>
  <si>
    <t>0.5714181951912601</t>
  </si>
  <si>
    <t>0.10240699389096687</t>
  </si>
  <si>
    <t>86.94512999658366</t>
  </si>
  <si>
    <t>GATCCTGATCTAACTTGGGATGGCTTTGTCTTCTTCTTTTGCCAATTCCACTAATTGTTTGGG</t>
  </si>
  <si>
    <t>A-6-T;G-20-A</t>
  </si>
  <si>
    <t>0.35581074656797984</t>
  </si>
  <si>
    <t>0.07075106298406628</t>
  </si>
  <si>
    <t>70.0822660552375</t>
  </si>
  <si>
    <t>GATCCTGATCTAACTTGGGCTGGCTTTGTCTTCTTCTTTTGCCAATTCCACTAATTGTTTGGG</t>
  </si>
  <si>
    <t>A-6-T;G-20-C</t>
  </si>
  <si>
    <t>0.5634106015847334</t>
  </si>
  <si>
    <t>0.09649009180395024</t>
  </si>
  <si>
    <t>86.25168883239402</t>
  </si>
  <si>
    <t>GATCCTGATCTAACTTGGGGAGGCTTTGTCTTCTTCTTTTGCCAATTCCACTAATTGTTTGGG</t>
  </si>
  <si>
    <t>A-6-T;T-21-A</t>
  </si>
  <si>
    <t>0.16814267059216076</t>
  </si>
  <si>
    <t>0.11235920528011524</t>
  </si>
  <si>
    <t>58.09047479406056</t>
  </si>
  <si>
    <t>GATCCTGATCTAACTTGGGGCGGCTTTGTCTTCTTCTTTTGCCAATTCCACTAATTGTTTGGG</t>
  </si>
  <si>
    <t>A-6-T;T-21-C</t>
  </si>
  <si>
    <t>0.43567183622941175</t>
  </si>
  <si>
    <t>0.09225794343247357</t>
  </si>
  <si>
    <t>75.90866725992133</t>
  </si>
  <si>
    <t>GATCCTGATCTAACTTGGGGGGGCTTTGTCTTCTTCTTTTGCCAATTCCACTAATTGTTTGGG</t>
  </si>
  <si>
    <t>A-6-T;T-21-G</t>
  </si>
  <si>
    <t>-2.356736658718737</t>
  </si>
  <si>
    <t>0.887832985936298</t>
  </si>
  <si>
    <t>4.651186629025105</t>
  </si>
  <si>
    <t>GATCCTGATCTAACTTGGGGTAGCTTTGTCTTCTTCTTTTGCCAATTCCACTAATTGTTTGGG</t>
  </si>
  <si>
    <t>A-6-T;G-22-A</t>
  </si>
  <si>
    <t>-0.7579260812143772</t>
  </si>
  <si>
    <t>0.14675827679003392</t>
  </si>
  <si>
    <t>23.01009318007699</t>
  </si>
  <si>
    <t>GATCCTGATCTAACTTGGGGTCGCTTTGTCTTCTTCTTTTGCCAATTCCACTAATTGTTTGGG</t>
  </si>
  <si>
    <t>A-6-T;G-22-C</t>
  </si>
  <si>
    <t>0.23787956488846823</t>
  </si>
  <si>
    <t>0.134523087466978</t>
  </si>
  <si>
    <t>62.28611948022038</t>
  </si>
  <si>
    <t>GATCCTGATCTAACTTGGGGTGACTTTGTCTTCTTCTTTTGCCAATTCCACTAATTGTTTGGG</t>
  </si>
  <si>
    <t>A-6-T;G-23-A</t>
  </si>
  <si>
    <t>0.20845662921808622</t>
  </si>
  <si>
    <t>0.0900720088397996</t>
  </si>
  <si>
    <t>60.480177336527696</t>
  </si>
  <si>
    <t>GATCCTGATCTAACTTGGGGTGCCTTTGTCTTCTTCTTTTGCCAATTCCACTAATTGTTTGGG</t>
  </si>
  <si>
    <t>A-6-T;G-23-C</t>
  </si>
  <si>
    <t>0.3196102257699562</t>
  </si>
  <si>
    <t>0.10153222089129672</t>
  </si>
  <si>
    <t>67.59062301086888</t>
  </si>
  <si>
    <t>GATCCTGATCTAACTTGGGGTGGATTTGTCTTCTTCTTTTGCCAATTCCACTAATTGTTTGGG</t>
  </si>
  <si>
    <t>A-6-T;C-24-A</t>
  </si>
  <si>
    <t>0.42454838821285734</t>
  </si>
  <si>
    <t>0.08569404499389664</t>
  </si>
  <si>
    <t>75.06897991286236</t>
  </si>
  <si>
    <t>GATCCTGATCTAACTTGGGGTGGCATTGTCTTCTTCTTTTGCCAATTCCACTAATTGTTTGGG</t>
  </si>
  <si>
    <t>A-6-T;T-25-A</t>
  </si>
  <si>
    <t>-0.08732812874553438</t>
  </si>
  <si>
    <t>0.11790392957696066</t>
  </si>
  <si>
    <t>44.99407912236202</t>
  </si>
  <si>
    <t>GATCCTGATCTAACTTGGGGTGGCCTTGTCTTCTTCTTTTGCCAATTCCACTAATTGTTTGGG</t>
  </si>
  <si>
    <t>A-6-T;T-25-C</t>
  </si>
  <si>
    <t>0.1764974002352177</t>
  </si>
  <si>
    <t>0.09698740932105526</t>
  </si>
  <si>
    <t>58.577838065097865</t>
  </si>
  <si>
    <t>GATCCTGATCTAACTTGGGGTGGCGTTGTCTTCTTCTTTTGCCAATTCCACTAATTGTTTGGG</t>
  </si>
  <si>
    <t>A-6-T;T-25-G</t>
  </si>
  <si>
    <t>0.33215029948286057</t>
  </si>
  <si>
    <t>0.09104450117408826</t>
  </si>
  <si>
    <t>68.443551119274</t>
  </si>
  <si>
    <t>GATCCTGATCTAACTTGGGGTGGCTATGTCTTCTTCTTTTGCCAATTCCACTAATTGTTTGGG</t>
  </si>
  <si>
    <t>A-6-T;T-26-A</t>
  </si>
  <si>
    <t>0.12617891222604632</t>
  </si>
  <si>
    <t>0.11204841688777381</t>
  </si>
  <si>
    <t>55.70321955824035</t>
  </si>
  <si>
    <t>GATCCTGATCTAACTTGGGGTGGCTCTGTCTTCTTCTTTTGCCAATTCCACTAATTGTTTGGG</t>
  </si>
  <si>
    <t>A-6-T;T-26-C</t>
  </si>
  <si>
    <t>0.016208189964473124</t>
  </si>
  <si>
    <t>0.11369448244033806</t>
  </si>
  <si>
    <t>49.90230653147885</t>
  </si>
  <si>
    <t>GATCCTGATCTAACTTGGGGTGGCTGTGTCTTCTTCTTTTGCCAATTCCACTAATTGTTTGGG</t>
  </si>
  <si>
    <t>A-6-T;T-26-G</t>
  </si>
  <si>
    <t>0.3751138343382631</t>
  </si>
  <si>
    <t>0.08644177303366786</t>
  </si>
  <si>
    <t>71.44821125469738</t>
  </si>
  <si>
    <t>GATCCTGATCTAACTTGGGGTGGCTTAGTCTTCTTCTTTTGCCAATTCCACTAATTGTTTGGG</t>
  </si>
  <si>
    <t>A-6-T;T-27-A</t>
  </si>
  <si>
    <t>-0.390398491040503</t>
  </si>
  <si>
    <t>0.15617142291950903</t>
  </si>
  <si>
    <t>33.23024794302997</t>
  </si>
  <si>
    <t>GATCCTGATCTAACTTGGGGTGGCTTCGTCTTCTTCTTTTGCCAATTCCACTAATTGTTTGGG</t>
  </si>
  <si>
    <t>A-6-T;T-27-C</t>
  </si>
  <si>
    <t>0.6561212612696617</t>
  </si>
  <si>
    <t>0.09847527148793483</t>
  </si>
  <si>
    <t>94.630543702958</t>
  </si>
  <si>
    <t>GATCCTGATCTAACTTGGGGTGGCTTGGTCTTCTTCTTTTGCCAATTCCACTAATTGTTTGGG</t>
  </si>
  <si>
    <t>A-6-T;T-27-G</t>
  </si>
  <si>
    <t>-0.06548450788817659</t>
  </si>
  <si>
    <t>0.09631141509541265</t>
  </si>
  <si>
    <t>45.987725637367184</t>
  </si>
  <si>
    <t>GATCCTGATCTAACTTGGGGTGGCTTTATCTTCTTCTTTTGCCAATTCCACTAATTGTTTGGG</t>
  </si>
  <si>
    <t>A-6-T;G-28-A</t>
  </si>
  <si>
    <t>-0.6428745218737292</t>
  </si>
  <si>
    <t>0.11591199614130566</t>
  </si>
  <si>
    <t>25.81574334317545</t>
  </si>
  <si>
    <t>GATCCTGATCTAACTTGGGGTGGCTTTCTCTTCTTCTTTTGCCAATTCCACTAATTGTTTGGG</t>
  </si>
  <si>
    <t>A-6-T;G-28-C</t>
  </si>
  <si>
    <t>-0.8801634088823495</t>
  </si>
  <si>
    <t>0.25770880687935693</t>
  </si>
  <si>
    <t>20.36251327614993</t>
  </si>
  <si>
    <t>GATCCTGATCTAACTTGGGGTGGCTTTGACTTCTTCTTTTGCCAATTCCACTAATTGTTTGGG</t>
  </si>
  <si>
    <t>A-6-T;T-29-A</t>
  </si>
  <si>
    <t>0.1820715904469793</t>
  </si>
  <si>
    <t>0.11635960016777556</t>
  </si>
  <si>
    <t>58.90527382343717</t>
  </si>
  <si>
    <t>GATCCTGATCTAACTTGGGGTGGCTTTGCCTTCTTCTTTTGCCAATTCCACTAATTGTTTGGG</t>
  </si>
  <si>
    <t>A-6-T;T-29-C</t>
  </si>
  <si>
    <t>-0.14698662742264107</t>
  </si>
  <si>
    <t>0.1075262698926367</t>
  </si>
  <si>
    <t>42.38830112818719</t>
  </si>
  <si>
    <t>GATCCTGATCTAACTTGGGGTGGCTTTGGCTTCTTCTTTTGCCAATTCCACTAATTGTTTGGG</t>
  </si>
  <si>
    <t>A-6-T;T-29-G</t>
  </si>
  <si>
    <t>-1.2184060612067649</t>
  </si>
  <si>
    <t>0.3675431165248056</t>
  </si>
  <si>
    <t>14.518925039934569</t>
  </si>
  <si>
    <t>GATCCTGATCTAACTTGGGGTGGCTTTGTATTCTTCTTTTGCCAATTCCACTAATTGTTTGGG</t>
  </si>
  <si>
    <t>A-6-T;C-30-A</t>
  </si>
  <si>
    <t>-0.6107426017130215</t>
  </si>
  <si>
    <t>0.133156836542031</t>
  </si>
  <si>
    <t>26.658723505422095</t>
  </si>
  <si>
    <t>GATCCTGATCTAACTTGGGGTGGCTTTGTCATCTTCTTTTGCCAATTCCACTAATTGTTTGGG</t>
  </si>
  <si>
    <t>A-6-T;T-31-A</t>
  </si>
  <si>
    <t>0.18475040984741764</t>
  </si>
  <si>
    <t>0.1332458846439022</t>
  </si>
  <si>
    <t>59.06328195688036</t>
  </si>
  <si>
    <t>GATCCTGATCTAACTTGGGGTGGCTTTGTCCTCTTCTTTTGCCAATTCCACTAATTGTTTGGG</t>
  </si>
  <si>
    <t>A-6-T;T-31-C</t>
  </si>
  <si>
    <t>-0.31805852628204245</t>
  </si>
  <si>
    <t>0.11040151962582208</t>
  </si>
  <si>
    <t>35.72320610353776</t>
  </si>
  <si>
    <t>GATCCTGATCTAACTTGGGGTGGCTTTGTCGTCTTCTTTTGCCAATTCCACTAATTGTTTGGG</t>
  </si>
  <si>
    <t>A-6-T;T-31-G</t>
  </si>
  <si>
    <t>0.5707752699786427</t>
  </si>
  <si>
    <t>0.08038877639941842</t>
  </si>
  <si>
    <t>86.88924874605188</t>
  </si>
  <si>
    <t>GATCCTGATCTAACTTGGGGTGGCTTTGTCTACTTCTTTTGCCAATTCCACTAATTGTTTGGG</t>
  </si>
  <si>
    <t>A-6-T;T-32-A</t>
  </si>
  <si>
    <t>0.2683955021349316</t>
  </si>
  <si>
    <t>0.11584980588465228</t>
  </si>
  <si>
    <t>64.21613717233781</t>
  </si>
  <si>
    <t>GATCCTGATCTAACTTGGGGTGGCTTTGTCTCCTTCTTTTGCCAATTCCACTAATTGTTTGGG</t>
  </si>
  <si>
    <t>A-6-T;T-32-C</t>
  </si>
  <si>
    <t>-0.2825095303103221</t>
  </si>
  <si>
    <t>0.12692372426788345</t>
  </si>
  <si>
    <t>37.01597234481831</t>
  </si>
  <si>
    <t>GATCCTGATCTAACTTGGGGTGGCTTTGTCTGCTTCTTTTGCCAATTCCACTAATTGTTTGGG</t>
  </si>
  <si>
    <t>A-6-T;T-32-G</t>
  </si>
  <si>
    <t>0.15280532447426176</t>
  </si>
  <si>
    <t>0.09508484332675725</t>
  </si>
  <si>
    <t>57.20631871182874</t>
  </si>
  <si>
    <t>GATCCTGATCTAACTTGGGGTGGCTTTGTCTTATTCTTTTGCCAATTCCACTAATTGTTTGGG</t>
  </si>
  <si>
    <t>A-6-T;C-33-A</t>
  </si>
  <si>
    <t>-1.4738292598209057</t>
  </si>
  <si>
    <t>0.287084182710623</t>
  </si>
  <si>
    <t>11.246194165098238</t>
  </si>
  <si>
    <t>GATCCTGATCTAACTTGGGGTGGCTTTGTCTTCATCTTTTGCCAATTCCACTAATTGTTTGGG</t>
  </si>
  <si>
    <t>A-6-T;T-34-A</t>
  </si>
  <si>
    <t>0.34153380074891865</t>
  </si>
  <si>
    <t>0.10636816071393312</t>
  </si>
  <si>
    <t>69.0888139455145</t>
  </si>
  <si>
    <t>GATCCTGATCTAACTTGGGGTGGCTTTGTCTTCCTCTTTTGCCAATTCCACTAATTGTTTGGG</t>
  </si>
  <si>
    <t>A-6-T;T-34-C</t>
  </si>
  <si>
    <t>-0.2798650572164416</t>
  </si>
  <si>
    <t>0.11594764744883902</t>
  </si>
  <si>
    <t>37.11398963264669</t>
  </si>
  <si>
    <t>GATCCTGATCTAACTTGGGGTGGCTTTGTCTTCGTCTTTTGCCAATTCCACTAATTGTTTGGG</t>
  </si>
  <si>
    <t>A-6-T;T-34-G</t>
  </si>
  <si>
    <t>0.03884890887980921</t>
  </si>
  <si>
    <t>0.10246036106365874</t>
  </si>
  <si>
    <t>51.045017715645315</t>
  </si>
  <si>
    <t>GATCCTGATCTAACTTGGGGTGGCTTTGTCTTCTACTTTTGCCAATTCCACTAATTGTTTGGG</t>
  </si>
  <si>
    <t>A-6-T;T-35-A</t>
  </si>
  <si>
    <t>0.12098108698903456</t>
  </si>
  <si>
    <t>0.12269263678845184</t>
  </si>
  <si>
    <t>55.41443513350628</t>
  </si>
  <si>
    <t>GATCCTGATCTAACTTGGGGTGGCTTTGTCTTCTCCTTTTGCCAATTCCACTAATTGTTTGGG</t>
  </si>
  <si>
    <t>A-6-T;T-35-C</t>
  </si>
  <si>
    <t>-0.18575760207259417</t>
  </si>
  <si>
    <t>0.11913505002958963</t>
  </si>
  <si>
    <t>40.77631641035278</t>
  </si>
  <si>
    <t>GATCCTGATCTAACTTGGGGTGGCTTTGTCTTCTGCTTTTGCCAATTCCACTAATTGTTTGGG</t>
  </si>
  <si>
    <t>A-6-T;T-35-G</t>
  </si>
  <si>
    <t>0.12317237782588608</t>
  </si>
  <si>
    <t>0.08676470667672928</t>
  </si>
  <si>
    <t>55.53599741796095</t>
  </si>
  <si>
    <t>GATCCTGATCTAACTTGGGGTGGCTTTGTCTTCTTATTTTGCCAATTCCACTAATTGTTTGGG</t>
  </si>
  <si>
    <t>A-6-T;C-36-A</t>
  </si>
  <si>
    <t>-0.39851346971773266</t>
  </si>
  <si>
    <t>0.137222195165625</t>
  </si>
  <si>
    <t>32.96167638959716</t>
  </si>
  <si>
    <t>GATCCTGATCTAACTTGGGGTGGCTTTGTCTTCTTCATTTGCCAATTCCACTAATTGTTTGGG</t>
  </si>
  <si>
    <t>A-6-T;T-37-A</t>
  </si>
  <si>
    <t>0.03748169181540584</t>
  </si>
  <si>
    <t>0.11549525370173173</t>
  </si>
  <si>
    <t>50.97527578341559</t>
  </si>
  <si>
    <t>GATCCTGATCTAACTTGGGGTGGCTTTGTCTTCTTCCTTTGCCAATTCCACTAATTGTTTGGG</t>
  </si>
  <si>
    <t>A-6-T;T-37-C</t>
  </si>
  <si>
    <t>-0.1723539800924332</t>
  </si>
  <si>
    <t>0.10522291077463045</t>
  </si>
  <si>
    <t>41.326546038533664</t>
  </si>
  <si>
    <t>GATCCTGATCTAACTTGGGGTGGCTTTGTCTTCTTCGTTTGCCAATTCCACTAATTGTTTGGG</t>
  </si>
  <si>
    <t>A-6-T;T-37-G</t>
  </si>
  <si>
    <t>0.24472142531469598</t>
  </si>
  <si>
    <t>0.08870434293787674</t>
  </si>
  <si>
    <t>62.71373358612221</t>
  </si>
  <si>
    <t>GATCCTGATCTAACTTGGGGTGGCTTTGTCTTCTTCTATTGCCAATTCCACTAATTGTTTGGG</t>
  </si>
  <si>
    <t>A-6-T;T-38-A</t>
  </si>
  <si>
    <t>-0.16783451402596067</t>
  </si>
  <si>
    <t>0.1247848323104093</t>
  </si>
  <si>
    <t>41.513742656748136</t>
  </si>
  <si>
    <t>GATCCTGATCTAACTTGGGGTGGCTTTGTCTTCTTCTCTTGCCAATTCCACTAATTGTTTGGG</t>
  </si>
  <si>
    <t>A-6-T;T-38-C</t>
  </si>
  <si>
    <t>-0.009947566375788863</t>
  </si>
  <si>
    <t>0.10601441484768012</t>
  </si>
  <si>
    <t>48.6139957782445</t>
  </si>
  <si>
    <t>GATCCTGATCTAACTTGGGGTGGCTTTGTCTTCTTCTGTTGCCAATTCCACTAATTGTTTGGG</t>
  </si>
  <si>
    <t>A-6-T;T-38-G</t>
  </si>
  <si>
    <t>-0.02770239628975149</t>
  </si>
  <si>
    <t>0.08408957548567354</t>
  </si>
  <si>
    <t>47.75847979599836</t>
  </si>
  <si>
    <t>GATCCTGATCTAACTTGGGGTGGCTTTGTCTTCTTCTTATGCCAATTCCACTAATTGTTTGGG</t>
  </si>
  <si>
    <t>A-6-T;T-39-A</t>
  </si>
  <si>
    <t>-0.013292027629862743</t>
  </si>
  <si>
    <t>0.09808422080672384</t>
  </si>
  <si>
    <t>48.45167973411644</t>
  </si>
  <si>
    <t>GATCCTGATCTAACTTGGGGTGGCTTTGTCTTCTTCTTCTGCCAATTCCACTAATTGTTTGGG</t>
  </si>
  <si>
    <t>A-6-T;T-39-C</t>
  </si>
  <si>
    <t>0.6523331980814315</t>
  </si>
  <si>
    <t>0.07619370307053694</t>
  </si>
  <si>
    <t>94.27275531422484</t>
  </si>
  <si>
    <t>GATCCTGATCTAACTTGGGGTGGCTTTGTCTTCTTCTTGTGCCAATTCCACTAATTGTTTGGG</t>
  </si>
  <si>
    <t>A-6-T;T-39-G</t>
  </si>
  <si>
    <t>0.5651614965289162</t>
  </si>
  <si>
    <t>0.07095251046877418</t>
  </si>
  <si>
    <t>86.4028387635088</t>
  </si>
  <si>
    <t>GATCCTGATCTAACTTGGGGTGGCTTTGTCTTCTTCTTTAGCCAATTCCACTAATTGTTTGGG</t>
  </si>
  <si>
    <t>A-6-T;T-40-A</t>
  </si>
  <si>
    <t>-1.3277952747680537</t>
  </si>
  <si>
    <t>0.3597847518598855</t>
  </si>
  <si>
    <t>13.01449530872602</t>
  </si>
  <si>
    <t>GATCCTGATCTAACTTGGGGTGGCTTTGTCTTCTTCTTTCGCCAATTCCACTAATTGTTTGGG</t>
  </si>
  <si>
    <t>A-6-T;T-40-C</t>
  </si>
  <si>
    <t>0.5600077739812226</t>
  </si>
  <si>
    <t>0.09614053055847105</t>
  </si>
  <si>
    <t>85.95868800316758</t>
  </si>
  <si>
    <t>GATCCTGATCTAACTTGGGGTGGCTTTGTCTTCTTCTTTGGCCAATTCCACTAATTGTTTGGG</t>
  </si>
  <si>
    <t>A-6-T;T-40-G</t>
  </si>
  <si>
    <t>0.2648728546355652</t>
  </si>
  <si>
    <t>0.10348677574532363</t>
  </si>
  <si>
    <t>63.990324320357985</t>
  </si>
  <si>
    <t>GATCCTGATCTAACTTGGGGTGGCTTTGTCTTCTTCTTTTACCAATTCCACTAATTGTTTGGG</t>
  </si>
  <si>
    <t>A-6-T;G-41-A</t>
  </si>
  <si>
    <t>-0.520263947090583</t>
  </si>
  <si>
    <t>0.11937090192591836</t>
  </si>
  <si>
    <t>29.18325505341153</t>
  </si>
  <si>
    <t>GATCCTGATCTAACTTGGGGTGGCTTTGTCTTCTTCTTTTCCCAATTCCACTAATTGTTTGGG</t>
  </si>
  <si>
    <t>A-6-T;G-41-C</t>
  </si>
  <si>
    <t>-0.546766731000557</t>
  </si>
  <si>
    <t>0.20454567952876737</t>
  </si>
  <si>
    <t>28.419976727751507</t>
  </si>
  <si>
    <t>GATCCTGATCTAACTTGGGGTGGCTTTGTCTTCTTCTTTTGACAATTCCACTAATTGTTTGGG</t>
  </si>
  <si>
    <t>A-6-T;C-42-A</t>
  </si>
  <si>
    <t>-0.6300300003988034</t>
  </si>
  <si>
    <t>0.17030759326841757</t>
  </si>
  <si>
    <t>26.14947292305477</t>
  </si>
  <si>
    <t>GATCCTGATCTAACTTGGGGTGGCTTTGTCTTCTTCTTTTGCAAATTCCACTAATTGTTTGGG</t>
  </si>
  <si>
    <t>A-6-T;C-43-A</t>
  </si>
  <si>
    <t>-0.10342168925586809</t>
  </si>
  <si>
    <t>0.10990126930803741</t>
  </si>
  <si>
    <t>44.27575984856723</t>
  </si>
  <si>
    <t>GATCCTGATCTAACTTGGGGTGGCTTTGTCTTCTTCTTTTGCCAAATCCACTAATTGTTTGGG</t>
  </si>
  <si>
    <t>A-6-T;T-46-A</t>
  </si>
  <si>
    <t>-0.0026939149767983422</t>
  </si>
  <si>
    <t>0.10959163934823864</t>
  </si>
  <si>
    <t>48.96790677847842</t>
  </si>
  <si>
    <t>GATCCTGATCTAACTTGGGGTGGCTTTGTCTTCTTCTTTTGCCAACTCCACTAATTGTTTGGG</t>
  </si>
  <si>
    <t>A-6-T;T-46-C</t>
  </si>
  <si>
    <t>0.020238801606348167</t>
  </si>
  <si>
    <t>0.12016689494438607</t>
  </si>
  <si>
    <t>50.10384924649547</t>
  </si>
  <si>
    <t>GATCCTGATCTAACTTGGGGTGGCTTTGTCTTCTTCTTTTGCCAAGTCCACTAATTGTTTGGG</t>
  </si>
  <si>
    <t>A-6-T;T-46-G</t>
  </si>
  <si>
    <t>0.19099576002028223</t>
  </si>
  <si>
    <t>0.10774515113040727</t>
  </si>
  <si>
    <t>59.43330710064091</t>
  </si>
  <si>
    <t>GATCCTGATCTAACTTGGGGTGGCTTTGTCTTCTTCTTTTGCCAATACCACTAATTGTTTGGG</t>
  </si>
  <si>
    <t>A-6-T;T-47-A</t>
  </si>
  <si>
    <t>-0.3145049426226658</t>
  </si>
  <si>
    <t>0.16877879540267457</t>
  </si>
  <si>
    <t>35.85037732797436</t>
  </si>
  <si>
    <t>GATCCTGATCTAACTTGGGGTGGCTTTGTCTTCTTCTTTTGCCAATCCCACTAATTGTTTGGG</t>
  </si>
  <si>
    <t>A-6-T;T-47-C</t>
  </si>
  <si>
    <t>-0.8557898438837579</t>
  </si>
  <si>
    <t>0.2244948732227556</t>
  </si>
  <si>
    <t>20.864918144119905</t>
  </si>
  <si>
    <t>GATCCTGATCTAACTTGGGGTGGCTTTGTCTTCTTCTTTTGCCAATGCCACTAATTGTTTGGG</t>
  </si>
  <si>
    <t>A-6-T;T-47-G</t>
  </si>
  <si>
    <t>-0.5320099452109164</t>
  </si>
  <si>
    <t>0.2230758507693856</t>
  </si>
  <si>
    <t>28.842473919765254</t>
  </si>
  <si>
    <t>GATCCTGATCTAACTTGGGGTGGCTTTGTCTTCTTCTTTTGCCAATTACACTAATTGTTTGGG</t>
  </si>
  <si>
    <t>A-6-T;C-48-A</t>
  </si>
  <si>
    <t>-0.951541453145841</t>
  </si>
  <si>
    <t>0.17100702517123043</t>
  </si>
  <si>
    <t>18.959736170169915</t>
  </si>
  <si>
    <t>GATCCTGATCTAACTTGGGGTGGCTTTGTCTTCTTCTTTTGCCAATTCAACTAATTGTTTGGG</t>
  </si>
  <si>
    <t>A-6-T;C-49-A</t>
  </si>
  <si>
    <t>0.10087371678654747</t>
  </si>
  <si>
    <t>0.10467538221084476</t>
  </si>
  <si>
    <t>54.31132406897202</t>
  </si>
  <si>
    <t>GATCCTGATCTAACTTGGGGTGGCTTTGTCTTCTTCTTTTGCCAATTCCAATAATTGTTTGGG</t>
  </si>
  <si>
    <t>A-6-T;C-51-A</t>
  </si>
  <si>
    <t>-0.6033454541785814</t>
  </si>
  <si>
    <t>0.15501820119340134</t>
  </si>
  <si>
    <t>26.856653171219193</t>
  </si>
  <si>
    <t>GATCCTGATCTAACTTGGGGTGGCTTTGTCTTCTTCTTTTGCCAATTCCACAAATTGTTTGGG</t>
  </si>
  <si>
    <t>A-6-T;T-52-A</t>
  </si>
  <si>
    <t>0.39491049651745835</t>
  </si>
  <si>
    <t>0.10742986591711232</t>
  </si>
  <si>
    <t>72.87674076021068</t>
  </si>
  <si>
    <t>GATCCTGATCTAACTTGGGGTGGCTTTGTCTTCTTCTTTTGCCAATTCCACCAATTGTTTGGG</t>
  </si>
  <si>
    <t>A-6-T;T-52-C</t>
  </si>
  <si>
    <t>0.0667708675325327</t>
  </si>
  <si>
    <t>0.12206730993320453</t>
  </si>
  <si>
    <t>52.490379350212066</t>
  </si>
  <si>
    <t>GATCCTGATCTAACTTGGGGTGGCTTTGTCTTCTTCTTTTGCCAATTCCACGAATTGTTTGGG</t>
  </si>
  <si>
    <t>A-6-T;T-52-G</t>
  </si>
  <si>
    <t>0.38950804957474394</t>
  </si>
  <si>
    <t>0.1042134932812587</t>
  </si>
  <si>
    <t>72.4840896283558</t>
  </si>
  <si>
    <t>GATCCTGATCTAACTTGGGGTGGCTTTGTCTTCTTCTTTTGCCAATTCCACTAAATGTTTGGG</t>
  </si>
  <si>
    <t>A-6-T;T-55-A</t>
  </si>
  <si>
    <t>0.20214037113117272</t>
  </si>
  <si>
    <t>0.11395111718506805</t>
  </si>
  <si>
    <t>60.09937282314068</t>
  </si>
  <si>
    <t>GATCCTGATCTAACTTGGGGTGGCTTTGTCTTCTTCTTTTGCCAATTCCACTAACTGTTTGGG</t>
  </si>
  <si>
    <t>A-6-T;T-55-C</t>
  </si>
  <si>
    <t>0.14198706010536255</t>
  </si>
  <si>
    <t>0.11793841813642818</t>
  </si>
  <si>
    <t>56.590781159683466</t>
  </si>
  <si>
    <t>GATCCTGATCTAACTTGGGGTGGCTTTGTCTTCTTCTTTTGCCAATTCCACTAAGTGTTTGGG</t>
  </si>
  <si>
    <t>A-6-T;T-55-G</t>
  </si>
  <si>
    <t>0.08543710472111127</t>
  </si>
  <si>
    <t>0.1289370570006016</t>
  </si>
  <si>
    <t>53.47937895575989</t>
  </si>
  <si>
    <t>GATCCTGATCTAACTTGGGGTGGCTTTGTCTTCTTCTTTTGCCAATTCCACTAATAGTTTGGG</t>
  </si>
  <si>
    <t>A-6-T;T-56-A</t>
  </si>
  <si>
    <t>-0.6275760857676127</t>
  </si>
  <si>
    <t>0.15733234351080413</t>
  </si>
  <si>
    <t>26.213720293800275</t>
  </si>
  <si>
    <t>GATCCTGATCTAACTTGGGGTGGCTTTGTCTTCTTCTTTTGCCAATTCCACTAATCGTTTGGG</t>
  </si>
  <si>
    <t>A-6-T;T-56-C</t>
  </si>
  <si>
    <t>-0.08176468716277024</t>
  </si>
  <si>
    <t>0.12916553923936158</t>
  </si>
  <si>
    <t>45.24509867196944</t>
  </si>
  <si>
    <t>GATCCTGATCTAACTTGGGGTGGCTTTGTCTTCTTCTTTTGCCAATTCCACTAATGGTTTGGG</t>
  </si>
  <si>
    <t>A-6-T;T-56-G</t>
  </si>
  <si>
    <t>-0.04377487943725128</t>
  </si>
  <si>
    <t>0.13481866382866195</t>
  </si>
  <si>
    <t>46.99701811629457</t>
  </si>
  <si>
    <t>GATCCTGATCTAACTTGGGGTGGCTTTGTCTTCTTCTTTTGCCAATTCCACTAATTATTTGGG</t>
  </si>
  <si>
    <t>A-6-T;G-57-A</t>
  </si>
  <si>
    <t>0.4011684328593472</t>
  </si>
  <si>
    <t>0.08802726707170117</t>
  </si>
  <si>
    <t>73.33422873700825</t>
  </si>
  <si>
    <t>GATCCTGATCTAACTTGGGGTGGCTTTGTCTTCTTCTTTTGCCAATTCCACTAATTCTTTGGG</t>
  </si>
  <si>
    <t>A-6-T;G-57-C</t>
  </si>
  <si>
    <t>0.014342135735401607</t>
  </si>
  <si>
    <t>0.1186918268641043</t>
  </si>
  <si>
    <t>49.80927295118481</t>
  </si>
  <si>
    <t>GATCCTGATCTAACTTGGGGTGGCTTTGTCTTCTTCTTTTGCCAATTCCACTAATTGATTGGG</t>
  </si>
  <si>
    <t>A-6-T;T-58-A</t>
  </si>
  <si>
    <t>0.07621351072807289</t>
  </si>
  <si>
    <t>0.11512172876771003</t>
  </si>
  <si>
    <t>52.988374769899075</t>
  </si>
  <si>
    <t>GATCCTGATCTAACTTGGGGTGGCTTTGTCTTCTTCTTTTGCCAATTCCACTAATTGCTTGGG</t>
  </si>
  <si>
    <t>A-6-T;T-58-C</t>
  </si>
  <si>
    <t>-0.15725110611602955</t>
  </si>
  <si>
    <t>0.11442577910167974</t>
  </si>
  <si>
    <t>41.95543269935131</t>
  </si>
  <si>
    <t>GATCCTGATCTAACTTGGGGTGGCTTTGTCTTCTTCTTTTGCCAATTCCACTAATTGGTTGGG</t>
  </si>
  <si>
    <t>A-6-T;T-58-G</t>
  </si>
  <si>
    <t>-0.21334310266766301</t>
  </si>
  <si>
    <t>0.17067477200391015</t>
  </si>
  <si>
    <t>39.66685419878919</t>
  </si>
  <si>
    <t>GATCCTGATCTAACTTGGGGTGGCTTTGTCTTCTTCTTTTGCCAATTCCACTAATTGTATGGG</t>
  </si>
  <si>
    <t>A-6-T;T-59-A</t>
  </si>
  <si>
    <t>0.021094544836093743</t>
  </si>
  <si>
    <t>0.116906710511718</t>
  </si>
  <si>
    <t>50.146743626942566</t>
  </si>
  <si>
    <t>GATCCTGATCTAACTTGGGGTGGCTTTGTCTTCTTCTTTTGCCAATTCCACTAATTGTCTGGG</t>
  </si>
  <si>
    <t>A-6-T;T-59-C</t>
  </si>
  <si>
    <t>-0.012709610683509245</t>
  </si>
  <si>
    <t>0.10653692762538186</t>
  </si>
  <si>
    <t>48.479907032703494</t>
  </si>
  <si>
    <t>GATCCTGATCTAACTTGGGGTGGCTTTGTCTTCTTCTTTTGCCAATTCCACTAATTGTGTGGG</t>
  </si>
  <si>
    <t>A-6-T;T-59-G</t>
  </si>
  <si>
    <t>-0.27778760986988793</t>
  </si>
  <si>
    <t>0.14819643882942585</t>
  </si>
  <si>
    <t>37.19117213546329</t>
  </si>
  <si>
    <t>GATCCTGATCTAACTTGGGGTGGCTTTGTCTTCTTCTTTTGCCAATTCCACTAATTGTTAGGG</t>
  </si>
  <si>
    <t>A-6-T;T-60-A</t>
  </si>
  <si>
    <t>-1.0990761174439</t>
  </si>
  <si>
    <t>0.21202461430504</t>
  </si>
  <si>
    <t>16.359077095969607</t>
  </si>
  <si>
    <t>GATCCTGATCTAACTTGGGGTGGCTTTGTCTTCTTCTTTTGCCAATTCCACTAATTGTTCGGG</t>
  </si>
  <si>
    <t>A-6-T;T-60-C</t>
  </si>
  <si>
    <t>-0.15652015649234052</t>
  </si>
  <si>
    <t>0.1034050968647687</t>
  </si>
  <si>
    <t>41.986111217954495</t>
  </si>
  <si>
    <t>GATCCTGATCTAACTTGGGGTGGCTTTGTCTTCTTCTTTTGCCAATTCCACTAATTGTTGGGG</t>
  </si>
  <si>
    <t>A-6-T;T-60-G</t>
  </si>
  <si>
    <t>-0.4527297180038101</t>
  </si>
  <si>
    <t>0.13691181626069948</t>
  </si>
  <si>
    <t>31.222198018738037</t>
  </si>
  <si>
    <t>GATCCTGATCTAACTTGGGGTGGCTTTGTCTTCTTCTTTTGCCAATTCCACTAATTGTTTAGG</t>
  </si>
  <si>
    <t>A-6-T;G-61-A</t>
  </si>
  <si>
    <t>-0.9612925078101602</t>
  </si>
  <si>
    <t>0.13864533012338956</t>
  </si>
  <si>
    <t>18.775757198629243</t>
  </si>
  <si>
    <t>GATCCTGATCTAACTTGGGGTGGCTTTGTCTTCTTCTTTTGCCAATTCCACTAATTGTTTCGG</t>
  </si>
  <si>
    <t>A-6-T;G-61-C</t>
  </si>
  <si>
    <t>0.27397250422090585</t>
  </si>
  <si>
    <t>0.11199728538889502</t>
  </si>
  <si>
    <t>64.57527121811877</t>
  </si>
  <si>
    <t>GATCCTGATCTAACTTGGGGTGGCTTTGTCTTCTTCTTTTGCCAATTCCACTAATTGTTTGAG</t>
  </si>
  <si>
    <t>A-6-T;G-62-A</t>
  </si>
  <si>
    <t>0.5963878552369302</t>
  </si>
  <si>
    <t>0.06726354470518496</t>
  </si>
  <si>
    <t>89.14345179217386</t>
  </si>
  <si>
    <t>GATCCTGATCTAACTTGGGGTGGCTTTGTCTTCTTCTTTTGCCAATTCCACTAATTGTTTGCG</t>
  </si>
  <si>
    <t>A-6-T;G-62-C</t>
  </si>
  <si>
    <t>0.17813154972578393</t>
  </si>
  <si>
    <t>0.1087394183744939</t>
  </si>
  <si>
    <t>58.673641266386944</t>
  </si>
  <si>
    <t>GATCCTGATCTAACTTGGGGTGGCTTTGTCTTCTTCTTTTGCCAATTCCACTAATTGTTTGGA</t>
  </si>
  <si>
    <t>A-6-T;G-63-A</t>
  </si>
  <si>
    <t>-3.1714792313817703</t>
  </si>
  <si>
    <t>0.698165370067968</t>
  </si>
  <si>
    <t>2.059328180044328</t>
  </si>
  <si>
    <t>GATCCTGATCTAACTTGGGGTGGCTTTGTCTTCTTCTTTTGCCAATTCCACTAATTGTTTGGG</t>
  </si>
  <si>
    <t>A-6-T</t>
  </si>
  <si>
    <t>-0.13966771704886072</t>
  </si>
  <si>
    <t>0.018982331964358525</t>
  </si>
  <si>
    <t>42.69967537521139</t>
  </si>
  <si>
    <t>GATCCTGATCTAACTTGGGGTGGCTTTGTCTTCTTCTTTTGCCAATTCCACTAATTGTTTGGT</t>
  </si>
  <si>
    <t>A-6-T;G-63-T</t>
  </si>
  <si>
    <t>-2.133359093772368</t>
  </si>
  <si>
    <t>0.8926300171260825</t>
  </si>
  <si>
    <t>5.815343996833716</t>
  </si>
  <si>
    <t>GATCCTGATCTAACTTGGGGTGGCTTTGTCTTCTTCTTTTGCCAATTCCACTAATTGTTTGTG</t>
  </si>
  <si>
    <t>A-6-T;G-62-T</t>
  </si>
  <si>
    <t>-0.04537093236798363</t>
  </si>
  <si>
    <t>0.12622079277707915</t>
  </si>
  <si>
    <t>46.922068215709146</t>
  </si>
  <si>
    <t>GATCCTGATCTAACTTGGGGTGGCTTTGTCTTCTTCTTTTGCCAATTCCACTAATTGTTTTGG</t>
  </si>
  <si>
    <t>A-6-T;G-61-T</t>
  </si>
  <si>
    <t>-5.565740517579632e-4</t>
  </si>
  <si>
    <t>0.11919100312758327</t>
  </si>
  <si>
    <t>49.07267981761625</t>
  </si>
  <si>
    <t>GATCCTGATCTAACTTGGGGTGGCTTTGTCTTCTTCTTTTGCCAATTCCACTAATTTTTTGGG</t>
  </si>
  <si>
    <t>A-6-T;G-57-T</t>
  </si>
  <si>
    <t>0.05632834118056604</t>
  </si>
  <si>
    <t>0.1317425463827348</t>
  </si>
  <si>
    <t>51.94509918691886</t>
  </si>
  <si>
    <t>GATCCTGATCTAACTTGGGGTGGCTTTGTCTTCTTCTTTTGCCAATTCCACTACTTGTTTGGG</t>
  </si>
  <si>
    <t>A-6-T;A-54-C</t>
  </si>
  <si>
    <t>0.41803106339282203</t>
  </si>
  <si>
    <t>0.09831966081182124</t>
  </si>
  <si>
    <t>74.58132182606438</t>
  </si>
  <si>
    <t>GATCCTGATCTAACTTGGGGTGGCTTTGTCTTCTTCTTTTGCCAATTCCACTAGTTGTTTGGG</t>
  </si>
  <si>
    <t>A-6-T;A-54-G</t>
  </si>
  <si>
    <t>-0.046680043610314706</t>
  </si>
  <si>
    <t>0.11940851997469937</t>
  </si>
  <si>
    <t>46.86068219802427</t>
  </si>
  <si>
    <t>GATCCTGATCTAACTTGGGGTGGCTTTGTCTTCTTCTTTTGCCAATTCCACTATTTGTTTGGG</t>
  </si>
  <si>
    <t>A-6-T;A-54-T</t>
  </si>
  <si>
    <t>-0.0076269997209591905</t>
  </si>
  <si>
    <t>0.12793829415940478</t>
  </si>
  <si>
    <t>48.726938791016735</t>
  </si>
  <si>
    <t>GATCCTGATCTAACTTGGGGTGGCTTTGTCTTCTTCTTTTGCCAATTCCACTCATTGTTTGGG</t>
  </si>
  <si>
    <t>A-6-T;A-53-C</t>
  </si>
  <si>
    <t>0.058372995784446075</t>
  </si>
  <si>
    <t>0.13335784187096522</t>
  </si>
  <si>
    <t>52.05141762832608</t>
  </si>
  <si>
    <t>GATCCTGATCTAACTTGGGGTGGCTTTGTCTTCTTCTTTTGCCAATTCCACTGATTGTTTGGG</t>
  </si>
  <si>
    <t>A-6-T;A-53-G</t>
  </si>
  <si>
    <t>0.1967474141611174</t>
  </si>
  <si>
    <t>0.12188482810118699</t>
  </si>
  <si>
    <t>59.77613188723482</t>
  </si>
  <si>
    <t>GATCCTGATCTAACTTGGGGTGGCTTTGTCTTCTTCTTTTGCCAATTCCACTTATTGTTTGGG</t>
  </si>
  <si>
    <t>A-6-T;A-53-T</t>
  </si>
  <si>
    <t>-0.023442363451717144</t>
  </si>
  <si>
    <t>0.11753796871402146</t>
  </si>
  <si>
    <t>47.96236646182729</t>
  </si>
  <si>
    <t>GATCCTGATCTAACTTGGGGTGGCTTTGTCTTCTTCTTTTGCCAATTCCAGTAATTGTTTGGG</t>
  </si>
  <si>
    <t>A-6-T;C-51-G</t>
  </si>
  <si>
    <t>0.2745918812045416</t>
  </si>
  <si>
    <t>0.09256647220323616</t>
  </si>
  <si>
    <t>64.61528004381715</t>
  </si>
  <si>
    <t>GATCCTGATCTAACTTGGGGTGGCTTTGTCTTCTTCTTTTGCCAATTCCATTAATTGTTTGGG</t>
  </si>
  <si>
    <t>A-6-T;C-51-T</t>
  </si>
  <si>
    <t>-0.913660377063444</t>
  </si>
  <si>
    <t>0.18335577948028764</t>
  </si>
  <si>
    <t>19.691728170378674</t>
  </si>
  <si>
    <t>GATCCTGATCTAACTTGGGGTGGCTTTGTCTTCTTCTTTTGCCAATTCCCCTAATTGTTTGGG</t>
  </si>
  <si>
    <t>A-6-T;A-50-C</t>
  </si>
  <si>
    <t>-1.492204166644761</t>
  </si>
  <si>
    <t>0.41243583861099914</t>
  </si>
  <si>
    <t>11.041433386511024</t>
  </si>
  <si>
    <t>GATCCTGATCTAACTTGGGGTGGCTTTGTCTTCTTCTTTTGCCAATTCCGCTAATTGTTTGGG</t>
  </si>
  <si>
    <t>A-6-T;A-50-G</t>
  </si>
  <si>
    <t>-0.3124478593024337</t>
  </si>
  <si>
    <t>0.13026489952087042</t>
  </si>
  <si>
    <t>35.92420044531899</t>
  </si>
  <si>
    <t>GATCCTGATCTAACTTGGGGTGGCTTTGTCTTCTTCTTTTGCCAATTCCTCTAATTGTTTGGG</t>
  </si>
  <si>
    <t>A-6-T;A-50-T</t>
  </si>
  <si>
    <t>-0.29384562095517985</t>
  </si>
  <si>
    <t>0.13226069883853103</t>
  </si>
  <si>
    <t>36.598725370025484</t>
  </si>
  <si>
    <t>GATCCTGATCTAACTTGGGGTGGCTTTGTCTTCTTCTTTTGCCAATTCGACTAATTGTTTGGG</t>
  </si>
  <si>
    <t>A-6-T;C-49-G</t>
  </si>
  <si>
    <t>0.46248486781047915</t>
  </si>
  <si>
    <t>0.0860942872029804</t>
  </si>
  <si>
    <t>77.971541114848307</t>
  </si>
  <si>
    <t>GATCCTGATCTAACTTGGGGTGGCTTTGTCTTCTTCTTTTGCCAATTCTACTAATTGTTTGGG</t>
  </si>
  <si>
    <t>A-6-T;C-49-T</t>
  </si>
  <si>
    <t>0.31545395404936855</t>
  </si>
  <si>
    <t>0.09153912414687682</t>
  </si>
  <si>
    <t>67.31028100820687</t>
  </si>
  <si>
    <t>GATCCTGATCTAACTTGGGGTGGCTTTGTCTTCTTCTTTTGCCAATTGCACTAATTGTTTGGG</t>
  </si>
  <si>
    <t>A-6-T;C-48-G</t>
  </si>
  <si>
    <t>-0.7556255239399241</t>
  </si>
  <si>
    <t>0.1543486730130575</t>
  </si>
  <si>
    <t>23.063090155242477</t>
  </si>
  <si>
    <t>GATCCTGATCTAACTTGGGGTGGCTTTGTCTTCTTCTTTTGCCAATTTCACTAATTGTTTGGG</t>
  </si>
  <si>
    <t>A-6-T;C-48-T</t>
  </si>
  <si>
    <t>-0.9100136835681114</t>
  </si>
  <si>
    <t>0.23804537167137335</t>
  </si>
  <si>
    <t>19.76366896069089</t>
  </si>
  <si>
    <t>GATCCTGATCTAACTTGGGGTGGCTTTGTCTTCTTCTTTTGCCACTTCCACTAATTGTTTGGG</t>
  </si>
  <si>
    <t>A-6-T;A-45-C</t>
  </si>
  <si>
    <t>-1.8186605960306397</t>
  </si>
  <si>
    <t>0.3990361898344736</t>
  </si>
  <si>
    <t>7.966127090660509</t>
  </si>
  <si>
    <t>GATCCTGATCTAACTTGGGGTGGCTTTGTCTTCTTCTTTTGCCAGTTCCACTAATTGTTTGGG</t>
  </si>
  <si>
    <t>A-6-T;A-45-G</t>
  </si>
  <si>
    <t>0.08110585463634074</t>
  </si>
  <si>
    <t>0.08825676754079806</t>
  </si>
  <si>
    <t>53.24824729696312</t>
  </si>
  <si>
    <t>GATCCTGATCTAACTTGGGGTGGCTTTGTCTTCTTCTTTTGCCATTTCCACTAATTGTTTGGG</t>
  </si>
  <si>
    <t>A-6-T;A-45-T</t>
  </si>
  <si>
    <t>-0.5742215829989625</t>
  </si>
  <si>
    <t>0.17037894072230228</t>
  </si>
  <si>
    <t>27.650324165887344</t>
  </si>
  <si>
    <t>GATCCTGATCTAACTTGGGGTGGCTTTGTCTTCTTCTTTTGCCCATTCCACTAATTGTTTGGG</t>
  </si>
  <si>
    <t>A-6-T;A-44-C</t>
  </si>
  <si>
    <t>-0.37990418622715744</t>
  </si>
  <si>
    <t>0.11281044722917768</t>
  </si>
  <si>
    <t>33.5808125425358</t>
  </si>
  <si>
    <t>GATCCTGATCTAACTTGGGGTGGCTTTGTCTTCTTCTTTTGCCGATTCCACTAATTGTTTGGG</t>
  </si>
  <si>
    <t>A-6-T;A-44-G</t>
  </si>
  <si>
    <t>0.5494279483863017</t>
  </si>
  <si>
    <t>0.0761715467352767</t>
  </si>
  <si>
    <t>85.0540539491479</t>
  </si>
  <si>
    <t>GATCCTGATCTAACTTGGGGTGGCTTTGTCTTCTTCTTTTGCCTATTCCACTAATTGTTTGGG</t>
  </si>
  <si>
    <t>A-6-T;A-44-T</t>
  </si>
  <si>
    <t>-0.7416692568902209</t>
  </si>
  <si>
    <t>0.18364854011655185</t>
  </si>
  <si>
    <t>23.38722137023596</t>
  </si>
  <si>
    <t>GATCCTGATCTAACTTGGGGTGGCTTTGTCTTCTTCTTTTGCGAATTCCACTAATTGTTTGGG</t>
  </si>
  <si>
    <t>A-6-T;C-43-G</t>
  </si>
  <si>
    <t>0.33936156797195166</t>
  </si>
  <si>
    <t>0.08698303681138055</t>
  </si>
  <si>
    <t>68.93889984245313</t>
  </si>
  <si>
    <t>GATCCTGATCTAACTTGGGGTGGCTTTGTCTTCTTCTTTTGCTAATTCCACTAATTGTTTGGG</t>
  </si>
  <si>
    <t>A-6-T;C-43-T</t>
  </si>
  <si>
    <t>-1.5253530232518782</t>
  </si>
  <si>
    <t>0.24792243804020203</t>
  </si>
  <si>
    <t>10.681422435933229</t>
  </si>
  <si>
    <t>GATCCTGATCTAACTTGGGGTGGCTTTGTCTTCTTCTTTTGGCAATTCCACTAATTGTTTGGG</t>
  </si>
  <si>
    <t>A-6-T;C-42-G</t>
  </si>
  <si>
    <t>-0.010354624888777392</t>
  </si>
  <si>
    <t>0.09371059436960032</t>
  </si>
  <si>
    <t>48.594211064453845</t>
  </si>
  <si>
    <t>GATCCTGATCTAACTTGGGGTGGCTTTGTCTTCTTCTTTTGTCAATTCCACTAATTGTTTGGG</t>
  </si>
  <si>
    <t>A-6-T;C-42-T</t>
  </si>
  <si>
    <t>-0.6005602129505183</t>
  </si>
  <si>
    <t>0.14868122987438373</t>
  </si>
  <si>
    <t>26.93155969682678</t>
  </si>
  <si>
    <t>GATCCTGATCTAACTTGGGGTGGCTTTGTCTTCTTCTTTTTCCAATTCCACTAATTGTTTGGG</t>
  </si>
  <si>
    <t>A-6-T;G-41-T</t>
  </si>
  <si>
    <t>-0.8573198879476597</t>
  </si>
  <si>
    <t>0.25377691836784355</t>
  </si>
  <si>
    <t>20.83301831026863</t>
  </si>
  <si>
    <t>GATCCTGATCTAACTTGGGGTGGCTTTGTCTTCTTGTTTTGCCAATTCCACTAATTGTTTGGG</t>
  </si>
  <si>
    <t>A-6-T;C-36-G</t>
  </si>
  <si>
    <t>-0.07837800489580908</t>
  </si>
  <si>
    <t>0.09811244186732651</t>
  </si>
  <si>
    <t>45.39858921044466</t>
  </si>
  <si>
    <t>GATCCTGATCTAACTTGGGGTGGCTTTGTCTTCTTTTTTTGCCAATTCCACTAATTGTTTGGG</t>
  </si>
  <si>
    <t>A-6-T;C-36-T</t>
  </si>
  <si>
    <t>-0.7361794845516391</t>
  </si>
  <si>
    <t>0.20383053906677406</t>
  </si>
  <si>
    <t>23.515964954338898</t>
  </si>
  <si>
    <t>GATCCTGATCTAACTTGGGGTGGCTTTGTCTTGTTCTTTTGCCAATTCCACTAATTGTTTGGG</t>
  </si>
  <si>
    <t>A-6-T;C-33-G</t>
  </si>
  <si>
    <t>-1.3965161807783373</t>
  </si>
  <si>
    <t>0.2175125473622826</t>
  </si>
  <si>
    <t>12.1501662645999</t>
  </si>
  <si>
    <t>GATCCTGATCTAACTTGGGGTGGCTTTGTCTTTTTCTTTTGCCAATTCCACTAATTGTTTGGG</t>
  </si>
  <si>
    <t>A-6-T;C-33-T</t>
  </si>
  <si>
    <t>-2.995504727563197</t>
  </si>
  <si>
    <t>1.0248698084821688</t>
  </si>
  <si>
    <t>2.4555586889687055</t>
  </si>
  <si>
    <t>GATCCTGATCTAACTTGGGGTGGCTTTGTGTTCTTCTTTTGCCAATTCCACTAATTGTTTGGG</t>
  </si>
  <si>
    <t>A-6-T;C-30-G</t>
  </si>
  <si>
    <t>-0.18859210591946426</t>
  </si>
  <si>
    <t>0.11978737468880697</t>
  </si>
  <si>
    <t>40.66089943682978</t>
  </si>
  <si>
    <t>GATCCTGATCTAACTTGGGGTGGCTTTGTTTTCTTCTTTTGCCAATTCCACTAATTGTTTGGG</t>
  </si>
  <si>
    <t>A-6-T;C-30-T</t>
  </si>
  <si>
    <t>-0.7374205772405702</t>
  </si>
  <si>
    <t>0.17443922794150188</t>
  </si>
  <si>
    <t>23.48679756562126</t>
  </si>
  <si>
    <t>GATCCTGATCTAACTTGGGGTGGCTTTTTCTTCTTCTTTTGCCAATTCCACTAATTGTTTGGG</t>
  </si>
  <si>
    <t>A-6-T;G-28-T</t>
  </si>
  <si>
    <t>-1.0138495592804535</t>
  </si>
  <si>
    <t>0.20985252645839447</t>
  </si>
  <si>
    <t>17.81444197991411</t>
  </si>
  <si>
    <t>GATCCTGATCTAACTTGGGGTGGTTTTGTCTTCTTCTTTTGCCAATTCCACTAATTGTTTGGG</t>
  </si>
  <si>
    <t>A-6-T;C-24-T</t>
  </si>
  <si>
    <t>-0.7095037867133659</t>
  </si>
  <si>
    <t>0.14786696404506394</t>
  </si>
  <si>
    <t>24.1517115225683</t>
  </si>
  <si>
    <t>GATCCTGATCTAACTTGGGGTGTCTTTGTCTTCTTCTTTTGCCAATTCCACTAATTGTTTGGG</t>
  </si>
  <si>
    <t>A-6-T;G-23-T</t>
  </si>
  <si>
    <t>-0.293855815352921</t>
  </si>
  <si>
    <t>0.11923209374295245</t>
  </si>
  <si>
    <t>36.59835226996401</t>
  </si>
  <si>
    <t>GATCCTGATCTAACTTGGGGTTGCTTTGTCTTCTTCTTTTGCCAATTCCACTAATTGTTTGGG</t>
  </si>
  <si>
    <t>A-6-T;G-22-T</t>
  </si>
  <si>
    <t>-0.4219161653098228</t>
  </si>
  <si>
    <t>0.14820412309567335</t>
  </si>
  <si>
    <t>32.19924063443144</t>
  </si>
  <si>
    <t>GATCCTGATCTAACTTGGGTTGGCTTTGTCTTCTTCTTTTGCCAATTCCACTAATTGTTTGGG</t>
  </si>
  <si>
    <t>A-6-T;G-20-T</t>
  </si>
  <si>
    <t>-1.227822659207031</t>
  </si>
  <si>
    <t>0.18821672027434047</t>
  </si>
  <si>
    <t>14.382847857023531</t>
  </si>
  <si>
    <t>GATCCTGATCTAACTTGGTGTGGCTTTGTCTTCTTCTTTTGCCAATTCCACTAATTGTTTGGG</t>
  </si>
  <si>
    <t>A-6-T;G-19-T</t>
  </si>
  <si>
    <t>0.12185139819915264</t>
  </si>
  <si>
    <t>0.09490164649428691</t>
  </si>
  <si>
    <t>55.46268393029422</t>
  </si>
  <si>
    <t>GATCCTGATCTAACTTGTGGTGGCTTTGTCTTCTTCTTTTGCCAATTCCACTAATTGTTTGGG</t>
  </si>
  <si>
    <t>A-6-T;G-18-T</t>
  </si>
  <si>
    <t>0.2015056772485222</t>
  </si>
  <si>
    <t>0.08491492923201999</t>
  </si>
  <si>
    <t>60.06124022140333</t>
  </si>
  <si>
    <t>GATCCTGATCTAACTTTGGGTGGCTTTGTCTTCTTCTTTTGCCAATTCCACTAATTGTTTGGG</t>
  </si>
  <si>
    <t>A-6-T;G-17-T</t>
  </si>
  <si>
    <t>0.4757808943665429</t>
  </si>
  <si>
    <t>0.10233250060592615</t>
  </si>
  <si>
    <t>79.01517551668464</t>
  </si>
  <si>
    <t>GATCCTGATCTAAGTTGGGGTGGCTTTGTCTTCTTCTTTTGCCAATTCCACTAATTGTTTGGG</t>
  </si>
  <si>
    <t>A-6-T;C-14-G</t>
  </si>
  <si>
    <t>-0.24228460544790667</t>
  </si>
  <si>
    <t>0.10483395533664683</t>
  </si>
  <si>
    <t>38.535289403661565</t>
  </si>
  <si>
    <t>GATCCTGATCTAATTTGGGGTGGCTTTGTCTTCTTCTTTTGCCAATTCCACTAATTGTTTGGG</t>
  </si>
  <si>
    <t>A-6-T;C-14-T</t>
  </si>
  <si>
    <t>-0.27527491705389207</t>
  </si>
  <si>
    <t>0.0979406325809448</t>
  </si>
  <si>
    <t>37.28473963046361</t>
  </si>
  <si>
    <t>GATCCTGATCTACCTTGGGGTGGCTTTGTCTTCTTCTTTTGCCAATTCCACTAATTGTTTGGG</t>
  </si>
  <si>
    <t>A-6-T;A-13-C</t>
  </si>
  <si>
    <t>0.4943488046941569</t>
  </si>
  <si>
    <t>0.12000638953447196</t>
  </si>
  <si>
    <t>80.49602783114818</t>
  </si>
  <si>
    <t>GATCCTGATCTAGCTTGGGGTGGCTTTGTCTTCTTCTTTTGCCAATTCCACTAATTGTTTGGG</t>
  </si>
  <si>
    <t>A-6-T;A-13-G</t>
  </si>
  <si>
    <t>-0.2713731188723326</t>
  </si>
  <si>
    <t>0.13724896379803486</t>
  </si>
  <si>
    <t>37.430501341219326</t>
  </si>
  <si>
    <t>GATCCTGATCTATCTTGGGGTGGCTTTGTCTTCTTCTTTTGCCAATTCCACTAATTGTTTGGG</t>
  </si>
  <si>
    <t>A-6-T;A-13-T</t>
  </si>
  <si>
    <t>0.12080165075035759</t>
  </si>
  <si>
    <t>0.09910052735594321</t>
  </si>
  <si>
    <t>55.40449266774351</t>
  </si>
  <si>
    <t>GATCCTGATCTCACTTGGGGTGGCTTTGTCTTCTTCTTTTGCCAATTCCACTAATTGTTTGGG</t>
  </si>
  <si>
    <t>A-6-T;A-12-C</t>
  </si>
  <si>
    <t>-0.1445832749174688</t>
  </si>
  <si>
    <t>0.12702357347971324</t>
  </si>
  <si>
    <t>42.49029767562731</t>
  </si>
  <si>
    <t>GATCCTGATCTGACTTGGGGTGGCTTTGTCTTCTTCTTTTGCCAATTCCACTAATTGTTTGGG</t>
  </si>
  <si>
    <t>A-6-T;A-12-G</t>
  </si>
  <si>
    <t>0.6186558272099087</t>
  </si>
  <si>
    <t>0.07881940907650913</t>
  </si>
  <si>
    <t>91.15076209791852</t>
  </si>
  <si>
    <t>GATCCTGATCTTACTTGGGGTGGCTTTGTCTTCTTCTTTTGCCAATTCCACTAATTGTTTGGG</t>
  </si>
  <si>
    <t>A-6-T;A-12-T</t>
  </si>
  <si>
    <t>0.23679508759274653</t>
  </si>
  <si>
    <t>0.09776778327387872</t>
  </si>
  <si>
    <t>62.21860821164108</t>
  </si>
  <si>
    <t>GATCCTGATGTAACTTGGGGTGGCTTTGTCTTCTTCTTTTGCCAATTCCACTAATTGTTTGGG</t>
  </si>
  <si>
    <t>A-6-T;C-10-G</t>
  </si>
  <si>
    <t>0.18275094874761832</t>
  </si>
  <si>
    <t>0.09959474386917556</t>
  </si>
  <si>
    <t>58.94530520644708</t>
  </si>
  <si>
    <t>GATCCTGATTTAACTTGGGGTGGCTTTGTCTTCTTCTTTTGCCAATTCCACTAATTGTTTGGG</t>
  </si>
  <si>
    <t>A-6-T;C-10-T</t>
  </si>
  <si>
    <t>-0.3160050426624437</t>
  </si>
  <si>
    <t>0.11251367738004611</t>
  </si>
  <si>
    <t>35.796638492410665</t>
  </si>
  <si>
    <t>GATCCTGCTCTAACTTGGGGTGGCTTTGTCTTCTTCTTTTGCCAATTCCACTAATTGTTTGGG</t>
  </si>
  <si>
    <t>A-6-T;A-8-C</t>
  </si>
  <si>
    <t>-0.4284774513594575</t>
  </si>
  <si>
    <t>0.14625299269844408</t>
  </si>
  <si>
    <t>31.98866378895942</t>
  </si>
  <si>
    <t>GATCCTGGTCTAACTTGGGGTGGCTTTGTCTTCTTCTTTTGCCAATTCCACTAATTGTTTGGG</t>
  </si>
  <si>
    <t>A-6-T;A-8-G</t>
  </si>
  <si>
    <t>-0.3613588383434002</t>
  </si>
  <si>
    <t>0.12684268677312116</t>
  </si>
  <si>
    <t>34.20939098078633</t>
  </si>
  <si>
    <t>GATCCTGTTCTAACTTGGGGTGGCTTTGTCTTCTTCTTTTGCCAATTCCACTAATTGTTTGGG</t>
  </si>
  <si>
    <t>A-6-T;A-8-T</t>
  </si>
  <si>
    <t>-0.454216614508375</t>
  </si>
  <si>
    <t>0.11620712631568152</t>
  </si>
  <si>
    <t>31.175808338512592</t>
  </si>
  <si>
    <t>GATCCTTATCTAACTTGGGGTGGCTTTGTCTTCTTCTTTTGCCAATTCCACTAATTGTTTGGG</t>
  </si>
  <si>
    <t>A-6-T;G-7-T</t>
  </si>
  <si>
    <t>-1.544380327857181</t>
  </si>
  <si>
    <t>0.2984820316621917</t>
  </si>
  <si>
    <t>10.480105094495114</t>
  </si>
  <si>
    <t>GATCGAAATCTAACTTGGGGTGGCTTTGTCTTCTTCTTTTGCCAATTCCACTAATTGTTTGGG</t>
  </si>
  <si>
    <t>C-5-G;G-7-A</t>
  </si>
  <si>
    <t>-0.12808501582827045</t>
  </si>
  <si>
    <t>0.12506380790506813</t>
  </si>
  <si>
    <t>43.19712832024679</t>
  </si>
  <si>
    <t>GATCGACATCTAACTTGGGGTGGCTTTGTCTTCTTCTTTTGCCAATTCCACTAATTGTTTGGG</t>
  </si>
  <si>
    <t>C-5-G;G-7-C</t>
  </si>
  <si>
    <t>0.04179123873664001</t>
  </si>
  <si>
    <t>0.11360007236445367</t>
  </si>
  <si>
    <t>51.19543016832384</t>
  </si>
  <si>
    <t>GATCGAGAACTAACTTGGGGTGGCTTTGTCTTCTTCTTTTGCCAATTCCACTAATTGTTTGGG</t>
  </si>
  <si>
    <t>C-5-G;T-9-A</t>
  </si>
  <si>
    <t>-0.09776318250876495</t>
  </si>
  <si>
    <t>0.11950034280187108</t>
  </si>
  <si>
    <t>44.52700469936778</t>
  </si>
  <si>
    <t>GATCGAGACCTAACTTGGGGTGGCTTTGTCTTCTTCTTTTGCCAATTCCACTAATTGTTTGGG</t>
  </si>
  <si>
    <t>C-5-G;T-9-C</t>
  </si>
  <si>
    <t>0.3163044041031053</t>
  </si>
  <si>
    <t>0.10714306737814998</t>
  </si>
  <si>
    <t>67.36754938880432</t>
  </si>
  <si>
    <t>GATCGAGAGCTAACTTGGGGTGGCTTTGTCTTCTTCTTTTGCCAATTCCACTAATTGTTTGGG</t>
  </si>
  <si>
    <t>C-5-G;T-9-G</t>
  </si>
  <si>
    <t>0.31451414425732727</t>
  </si>
  <si>
    <t>0.10096384785731682</t>
  </si>
  <si>
    <t>67.24705186334894</t>
  </si>
  <si>
    <t>GATCGAGATATAACTTGGGGTGGCTTTGTCTTCTTCTTTTGCCAATTCCACTAATTGTTTGGG</t>
  </si>
  <si>
    <t>C-5-G;C-10-A</t>
  </si>
  <si>
    <t>-0.259841767728868</t>
  </si>
  <si>
    <t>0.09945401919304732</t>
  </si>
  <si>
    <t>37.86462379438181</t>
  </si>
  <si>
    <t>GATCGAGATCAAACTTGGGGTGGCTTTGTCTTCTTCTTTTGCCAATTCCACTAATTGTTTGGG</t>
  </si>
  <si>
    <t>C-5-G;T-11-A</t>
  </si>
  <si>
    <t>0.25487869780824124</t>
  </si>
  <si>
    <t>0.10242131243888929</t>
  </si>
  <si>
    <t>63.35398014208992</t>
  </si>
  <si>
    <t>GATCGAGATCCAACTTGGGGTGGCTTTGTCTTCTTCTTTTGCCAATTCCACTAATTGTTTGGG</t>
  </si>
  <si>
    <t>C-5-G;T-11-C</t>
  </si>
  <si>
    <t>0.33535788687928114</t>
  </si>
  <si>
    <t>0.09392205377178929</t>
  </si>
  <si>
    <t>68.6634422627093</t>
  </si>
  <si>
    <t>GATCGAGATCGAACTTGGGGTGGCTTTGTCTTCTTCTTTTGCCAATTCCACTAATTGTTTGGG</t>
  </si>
  <si>
    <t>C-5-G;T-11-G</t>
  </si>
  <si>
    <t>0.5501636330409014</t>
  </si>
  <si>
    <t>0.09000433135070236</t>
  </si>
  <si>
    <t>85.1166499340793</t>
  </si>
  <si>
    <t>GATCGAGATCTAAATTGGGGTGGCTTTGTCTTCTTCTTTTGCCAATTCCACTAATTGTTTGGG</t>
  </si>
  <si>
    <t>C-5-G;C-14-A</t>
  </si>
  <si>
    <t>-0.299548238089162</t>
  </si>
  <si>
    <t>0.1049581261755854</t>
  </si>
  <si>
    <t>36.3906108144511</t>
  </si>
  <si>
    <t>GATCGAGATCTAACATGGGGTGGCTTTGTCTTCTTCTTTTGCCAATTCCACTAATTGTTTGGG</t>
  </si>
  <si>
    <t>C-5-G;T-15-A</t>
  </si>
  <si>
    <t>0.13230122114226273</t>
  </si>
  <si>
    <t>0.10661847204951483</t>
  </si>
  <si>
    <t>56.04529796233522</t>
  </si>
  <si>
    <t>GATCGAGATCTAACCTGGGGTGGCTTTGTCTTCTTCTTTTGCCAATTCCACTAATTGTTTGGG</t>
  </si>
  <si>
    <t>C-5-G;T-15-C</t>
  </si>
  <si>
    <t>0.47742065520156374</t>
  </si>
  <si>
    <t>0.08985186298825366</t>
  </si>
  <si>
    <t>79.1448477935743</t>
  </si>
  <si>
    <t>GATCGAGATCTAACGTGGGGTGGCTTTGTCTTCTTCTTTTGCCAATTCCACTAATTGTTTGGG</t>
  </si>
  <si>
    <t>C-5-G;T-15-G</t>
  </si>
  <si>
    <t>0.11764644269352453</t>
  </si>
  <si>
    <t>0.0879694926608761</t>
  </si>
  <si>
    <t>55.22995546149125</t>
  </si>
  <si>
    <t>GATCGAGATCTAACTAGGGGTGGCTTTGTCTTCTTCTTTTGCCAATTCCACTAATTGTTTGGG</t>
  </si>
  <si>
    <t>C-5-G;T-16-A</t>
  </si>
  <si>
    <t>-0.445663931121007</t>
  </si>
  <si>
    <t>0.12412840801775694</t>
  </si>
  <si>
    <t>31.443588644357522</t>
  </si>
  <si>
    <t>GATCGAGATCTAACTCGGGGTGGCTTTGTCTTCTTCTTTTGCCAATTCCACTAATTGTTTGGG</t>
  </si>
  <si>
    <t>C-5-G;T-16-C</t>
  </si>
  <si>
    <t>0.3202609914331066</t>
  </si>
  <si>
    <t>0.10572203608662939</t>
  </si>
  <si>
    <t>67.63462298275793</t>
  </si>
  <si>
    <t>GATCGAGATCTAACTGGGGGTGGCTTTGTCTTCTTCTTTTGCCAATTCCACTAATTGTTTGGG</t>
  </si>
  <si>
    <t>C-5-G;T-16-G</t>
  </si>
  <si>
    <t>-0.4162973497355237</t>
  </si>
  <si>
    <t>0.11335746584536607</t>
  </si>
  <si>
    <t>32.38067146504667</t>
  </si>
  <si>
    <t>GATCGAGATCTAACTTAGGGTGGCTTTGTCTTCTTCTTTTGCCAATTCCACTAATTGTTTGGG</t>
  </si>
  <si>
    <t>C-5-G;G-17-A</t>
  </si>
  <si>
    <t>-1.3232158201254705</t>
  </si>
  <si>
    <t>0.17339991659061596</t>
  </si>
  <si>
    <t>13.074231274365474</t>
  </si>
  <si>
    <t>GATCGAGATCTAACTTCGGGTGGCTTTGTCTTCTTCTTTTGCCAATTCCACTAATTGTTTGGG</t>
  </si>
  <si>
    <t>C-5-G;G-17-C</t>
  </si>
  <si>
    <t>0.5660997329889721</t>
  </si>
  <si>
    <t>0.08473258220969197</t>
  </si>
  <si>
    <t>86.48394309866163</t>
  </si>
  <si>
    <t>GATCGAGATCTAACTTGAGGTGGCTTTGTCTTCTTCTTTTGCCAATTCCACTAATTGTTTGGG</t>
  </si>
  <si>
    <t>C-5-G;G-18-A</t>
  </si>
  <si>
    <t>0.354289729410683</t>
  </si>
  <si>
    <t>0.0889114219648563</t>
  </si>
  <si>
    <t>69.97575075248194</t>
  </si>
  <si>
    <t>GATCGAGATCTAACTTGCGGTGGCTTTGTCTTCTTCTTTTGCCAATTCCACTAATTGTTTGGG</t>
  </si>
  <si>
    <t>C-5-G;G-18-C</t>
  </si>
  <si>
    <t>0.7171326497464385</t>
  </si>
  <si>
    <t>0.073302135926214193</t>
  </si>
  <si>
    <t>GATCGAGATCTAACTTGGAGTGGCTTTGTCTTCTTCTTTTGCCAATTCCACTAATTGTTTGGG</t>
  </si>
  <si>
    <t>C-5-G;G-19-A</t>
  </si>
  <si>
    <t>0.44051695574786154</t>
  </si>
  <si>
    <t>0.06862352908560355</t>
  </si>
  <si>
    <t>76.27734625093596</t>
  </si>
  <si>
    <t>GATCGAGATCTAACTTGGCGTGGCTTTGTCTTCTTCTTTTGCCAATTCCACTAATTGTTTGGG</t>
  </si>
  <si>
    <t>C-5-G;G-19-C</t>
  </si>
  <si>
    <t>0.8297968694617635</t>
  </si>
  <si>
    <t>0.09483147711847145</t>
  </si>
  <si>
    <t>GATCGAGATCTAACTTGGGATGGCTTTGTCTTCTTCTTTTGCCAATTCCACTAATTGTTTGGG</t>
  </si>
  <si>
    <t>C-5-G;G-20-A</t>
  </si>
  <si>
    <t>0.2485121208487595</t>
  </si>
  <si>
    <t>0.06833596133402607</t>
  </si>
  <si>
    <t>62.95191340433035</t>
  </si>
  <si>
    <t>GATCGAGATCTAACTTGGGCTGGCTTTGTCTTCTTCTTTTGCCAATTCCACTAATTGTTTGGG</t>
  </si>
  <si>
    <t>C-5-G;G-20-C</t>
  </si>
  <si>
    <t>0.6675750708302823</t>
  </si>
  <si>
    <t>0.09372927345188153</t>
  </si>
  <si>
    <t>95.72065497501163</t>
  </si>
  <si>
    <t>GATCGAGATCTAACTTGGGGAGGCTTTGTCTTCTTCTTTTGCCAATTCCACTAATTGTTTGGG</t>
  </si>
  <si>
    <t>C-5-G;T-21-A</t>
  </si>
  <si>
    <t>0.013760595469281683</t>
  </si>
  <si>
    <t>0.09717462220037851</t>
  </si>
  <si>
    <t>49.780315274181234</t>
  </si>
  <si>
    <t>GATCGAGATCTAACTTGGGGCGGCTTTGTCTTCTTCTTTTGCCAATTCCACTAATTGTTTGGG</t>
  </si>
  <si>
    <t>C-5-G;T-21-C</t>
  </si>
  <si>
    <t>0.3518946226293776</t>
  </si>
  <si>
    <t>0.08528202959749019</t>
  </si>
  <si>
    <t>69.80835190640757</t>
  </si>
  <si>
    <t>GATCGAGATCTAACTTGGGGGGGCTTTGTCTTCTTCTTTTGCCAATTCCACTAATTGTTTGGG</t>
  </si>
  <si>
    <t>C-5-G;T-21-G</t>
  </si>
  <si>
    <t>-2.364629568932329</t>
  </si>
  <si>
    <t>1.1831509765889139</t>
  </si>
  <si>
    <t>4.614619730037754</t>
  </si>
  <si>
    <t>GATCGAGATCTAACTTGGGGTAGCTTTGTCTTCTTCTTTTGCCAATTCCACTAATTGTTTGGG</t>
  </si>
  <si>
    <t>C-5-G;G-22-A</t>
  </si>
  <si>
    <t>-1.0169151010403752</t>
  </si>
  <si>
    <t>0.1388189365459608</t>
  </si>
  <si>
    <t>17.759914684647224</t>
  </si>
  <si>
    <t>GATCGAGATCTAACTTGGGGTCGCTTTGTCTTCTTCTTTTGCCAATTCCACTAATTGTTTGGG</t>
  </si>
  <si>
    <t>C-5-G;G-22-C</t>
  </si>
  <si>
    <t>0.26693486747736583</t>
  </si>
  <si>
    <t>0.1470327739353208</t>
  </si>
  <si>
    <t>64.122409324544</t>
  </si>
  <si>
    <t>GATCGAGATCTAACTTGGGGTGACTTTGTCTTCTTCTTTTGCCAATTCCACTAATTGTTTGGG</t>
  </si>
  <si>
    <t>C-5-G;G-23-A</t>
  </si>
  <si>
    <t>0.5196703159304955</t>
  </si>
  <si>
    <t>0.06745999102326392</t>
  </si>
  <si>
    <t>82.56033428592835</t>
  </si>
  <si>
    <t>GATCGAGATCTAACTTGGGGTGCCTTTGTCTTCTTCTTTTGCCAATTCCACTAATTGTTTGGG</t>
  </si>
  <si>
    <t>C-5-G;G-23-C</t>
  </si>
  <si>
    <t>0.08192515276308854</t>
  </si>
  <si>
    <t>0.10678901157352068</t>
  </si>
  <si>
    <t>53.291891362535374</t>
  </si>
  <si>
    <t>GATCGAGATCTAACTTGGGGTGGATTTGTCTTCTTCTTTTGCCAATTCCACTAATTGTTTGGG</t>
  </si>
  <si>
    <t>C-5-G;C-24-A</t>
  </si>
  <si>
    <t>0.4134004477280474</t>
  </si>
  <si>
    <t>0.0738291002261746</t>
  </si>
  <si>
    <t>74.23676276489671</t>
  </si>
  <si>
    <t>GATCGAGATCTAACTTGGGGTGGCATTGTCTTCTTCTTTTGCCAATTCCACTAATTGTTTGGG</t>
  </si>
  <si>
    <t>C-5-G;T-25-A</t>
  </si>
  <si>
    <t>-0.04798153555637276</t>
  </si>
  <si>
    <t>0.09324494479627714</t>
  </si>
  <si>
    <t>46.7997330685607</t>
  </si>
  <si>
    <t>GATCGAGATCTAACTTGGGGTGGCCTTGTCTTCTTCTTTTGCCAATTCCACTAATTGTTTGGG</t>
  </si>
  <si>
    <t>C-5-G;T-25-C</t>
  </si>
  <si>
    <t>0.270011879335494</t>
  </si>
  <si>
    <t>0.09582129812849652</t>
  </si>
  <si>
    <t>64.32001860554408</t>
  </si>
  <si>
    <t>GATCGAGATCTAACTTGGGGTGGCGTTGTCTTCTTCTTTTGCCAATTCCACTAATTGTTTGGG</t>
  </si>
  <si>
    <t>C-5-G;T-25-G</t>
  </si>
  <si>
    <t>0.3617868293809947</t>
  </si>
  <si>
    <t>0.07764834194105305</t>
  </si>
  <si>
    <t>70.50233742135654</t>
  </si>
  <si>
    <t>GATCGAGATCTAACTTGGGGTGGCTATGTCTTCTTCTTTTGCCAATTCCACTAATTGTTTGGG</t>
  </si>
  <si>
    <t>C-5-G;T-26-A</t>
  </si>
  <si>
    <t>0.20281933082528575</t>
  </si>
  <si>
    <t>0.10469875560984937</t>
  </si>
  <si>
    <t>60.14019173055744</t>
  </si>
  <si>
    <t>GATCGAGATCTAACTTGGGGTGGCTCTGTCTTCTTCTTTTGCCAATTCCACTAATTGTTTGGG</t>
  </si>
  <si>
    <t>C-5-G;T-26-C</t>
  </si>
  <si>
    <t>0.3618457974455327</t>
  </si>
  <si>
    <t>0.09290654476330167</t>
  </si>
  <si>
    <t>70.5064949303186</t>
  </si>
  <si>
    <t>GATCGAGATCTAACTTGGGGTGGCTGTGTCTTCTTCTTTTGCCAATTCCACTAATTGTTTGGG</t>
  </si>
  <si>
    <t>C-5-G;T-26-G</t>
  </si>
  <si>
    <t>0.19800161658273868</t>
  </si>
  <si>
    <t>0.10256828211771575</t>
  </si>
  <si>
    <t>59.851150290900904</t>
  </si>
  <si>
    <t>GATCGAGATCTAACTTGGGGTGGCTTAGTCTTCTTCTTTTGCCAATTCCACTAATTGTTTGGG</t>
  </si>
  <si>
    <t>C-5-G;T-27-A</t>
  </si>
  <si>
    <t>-0.3226286459754386</t>
  </si>
  <si>
    <t>0.10928221615101756</t>
  </si>
  <si>
    <t>35.56031926549027</t>
  </si>
  <si>
    <t>GATCGAGATCTAACTTGGGGTGGCTTCGTCTTCTTCTTTTGCCAATTCCACTAATTGTTTGGG</t>
  </si>
  <si>
    <t>C-5-G;T-27-C</t>
  </si>
  <si>
    <t>0.6807735162161311</t>
  </si>
  <si>
    <t>0.09115499582289714</t>
  </si>
  <si>
    <t>96.99239283209208</t>
  </si>
  <si>
    <t>GATCGAGATCTAACTTGGGGTGGCTTGGTCTTCTTCTTTTGCCAATTCCACTAATTGTTTGGG</t>
  </si>
  <si>
    <t>C-5-G;T-27-G</t>
  </si>
  <si>
    <t>-0.12410079671710694</t>
  </si>
  <si>
    <t>0.08873623542560267</t>
  </si>
  <si>
    <t>43.36957845588802</t>
  </si>
  <si>
    <t>GATCGAGATCTAACTTGGGGTGGCTTTATCTTCTTCTTTTGCCAATTCCACTAATTGTTTGGG</t>
  </si>
  <si>
    <t>C-5-G;G-28-A</t>
  </si>
  <si>
    <t>-0.1584886895065068</t>
  </si>
  <si>
    <t>0.09355090195910884</t>
  </si>
  <si>
    <t>41.903541469187694</t>
  </si>
  <si>
    <t>GATCGAGATCTAACTTGGGGTGGCTTTCTCTTCTTCTTTTGCCAATTCCACTAATTGTTTGGG</t>
  </si>
  <si>
    <t>C-5-G;G-28-C</t>
  </si>
  <si>
    <t>-0.2529747547160345</t>
  </si>
  <si>
    <t>0.14449436640732066</t>
  </si>
  <si>
    <t>38.12553547536588</t>
  </si>
  <si>
    <t>GATCGAGATCTAACTTGGGGTGGCTTTGACTTCTTCTTTTGCCAATTCCACTAATTGTTTGGG</t>
  </si>
  <si>
    <t>C-5-G;T-29-A</t>
  </si>
  <si>
    <t>0.6732938393198147</t>
  </si>
  <si>
    <t>0.10493144397846507</t>
  </si>
  <si>
    <t>96.26962746762979</t>
  </si>
  <si>
    <t>GATCGAGATCTAACTTGGGGTGGCTTTGCCTTCTTCTTTTGCCAATTCCACTAATTGTTTGGG</t>
  </si>
  <si>
    <t>C-5-G;T-29-C</t>
  </si>
  <si>
    <t>0.1404047345056692</t>
  </si>
  <si>
    <t>0.0991584194213545</t>
  </si>
  <si>
    <t>56.501306925302096</t>
  </si>
  <si>
    <t>GATCGAGATCTAACTTGGGGTGGCTTTGGCTTCTTCTTTTGCCAATTCCACTAATTGTTTGGG</t>
  </si>
  <si>
    <t>C-5-G;T-29-G</t>
  </si>
  <si>
    <t>-1.9795529893014416</t>
  </si>
  <si>
    <t>0.3068914428664386</t>
  </si>
  <si>
    <t>6.782230604098122</t>
  </si>
  <si>
    <t>GATCGAGATCTAACTTGGGGTGGCTTTGTATTCTTCTTTTGCCAATTCCACTAATTGTTTGGG</t>
  </si>
  <si>
    <t>C-5-G;C-30-A</t>
  </si>
  <si>
    <t>-0.4116148525616486</t>
  </si>
  <si>
    <t>0.11583690261281931</t>
  </si>
  <si>
    <t>32.532649408128265</t>
  </si>
  <si>
    <t>GATCGAGATCTAACTTGGGGTGGCTTTGTCATCTTCTTTTGCCAATTCCACTAATTGTTTGGG</t>
  </si>
  <si>
    <t>C-5-G;T-31-A</t>
  </si>
  <si>
    <t>0.43960958616902346</t>
  </si>
  <si>
    <t>0.09183331678164927</t>
  </si>
  <si>
    <t>76.20816589821358</t>
  </si>
  <si>
    <t>GATCGAGATCTAACTTGGGGTGGCTTTGTCCTCTTCTTTTGCCAATTCCACTAATTGTTTGGG</t>
  </si>
  <si>
    <t>C-5-G;T-31-C</t>
  </si>
  <si>
    <t>-0.03015286422611138</t>
  </si>
  <si>
    <t>0.11793170675123214</t>
  </si>
  <si>
    <t>47.64159244541173</t>
  </si>
  <si>
    <t>GATCGAGATCTAACTTGGGGTGGCTTTGTCGTCTTCTTTTGCCAATTCCACTAATTGTTTGGG</t>
  </si>
  <si>
    <t>C-5-G;T-31-G</t>
  </si>
  <si>
    <t>0.46863464491447226</t>
  </si>
  <si>
    <t>0.07822037260794144</t>
  </si>
  <si>
    <t>78.45252617271363</t>
  </si>
  <si>
    <t>GATCGAGATCTAACTTGGGGTGGCTTTGTCTACTTCTTTTGCCAATTCCACTAATTGTTTGGG</t>
  </si>
  <si>
    <t>C-5-G;T-32-A</t>
  </si>
  <si>
    <t>0.022916455200189118</t>
  </si>
  <si>
    <t>0.12083843113695597</t>
  </si>
  <si>
    <t>50.23818977693113</t>
  </si>
  <si>
    <t>GATCGAGATCTAACTTGGGGTGGCTTTGTCTCCTTCTTTTGCCAATTCCACTAATTGTTTGGG</t>
  </si>
  <si>
    <t>C-5-G;T-32-C</t>
  </si>
  <si>
    <t>-0.17010852230031534</t>
  </si>
  <si>
    <t>0.11006486905424667</t>
  </si>
  <si>
    <t>41.419447317272684</t>
  </si>
  <si>
    <t>GATCGAGATCTAACTTGGGGTGGCTTTGTCTGCTTCTTTTGCCAATTCCACTAATTGTTTGGG</t>
  </si>
  <si>
    <t>C-5-G;T-32-G</t>
  </si>
  <si>
    <t>-0.1022389649227803</t>
  </si>
  <si>
    <t>0.09340622961753837</t>
  </si>
  <si>
    <t>44.32815684660046</t>
  </si>
  <si>
    <t>GATCGAGATCTAACTTGGGGTGGCTTTGTCTTATTCTTTTGCCAATTCCACTAATTGTTTGGG</t>
  </si>
  <si>
    <t>C-5-G;C-33-A</t>
  </si>
  <si>
    <t>-1.4025208093285864</t>
  </si>
  <si>
    <t>0.23445073309139797</t>
  </si>
  <si>
    <t>12.077427632144353</t>
  </si>
  <si>
    <t>GATCGAGATCTAACTTGGGGTGGCTTTGTCTTCATCTTTTGCCAATTCCACTAATTGTTTGGG</t>
  </si>
  <si>
    <t>C-5-G;T-34-A</t>
  </si>
  <si>
    <t>0.23893521220694802</t>
  </si>
  <si>
    <t>0.10308940439802462</t>
  </si>
  <si>
    <t>62.351906372997306</t>
  </si>
  <si>
    <t>GATCGAGATCTAACTTGGGGTGGCTTTGTCTTCCTCTTTTGCCAATTCCACTAATTGTTTGGG</t>
  </si>
  <si>
    <t>C-5-G;T-34-C</t>
  </si>
  <si>
    <t>0.18778314527096152</t>
  </si>
  <si>
    <t>0.11183321892735891</t>
  </si>
  <si>
    <t>59.24267715589049</t>
  </si>
  <si>
    <t>GATCGAGATCTAACTTGGGGTGGCTTTGTCTTCGTCTTTTGCCAATTCCACTAATTGTTTGGG</t>
  </si>
  <si>
    <t>C-5-G;T-34-G</t>
  </si>
  <si>
    <t>0.6321751901521254</t>
  </si>
  <si>
    <t>0.07757325259904331</t>
  </si>
  <si>
    <t>92.39142995603623</t>
  </si>
  <si>
    <t>GATCGAGATCTAACTTGGGGTGGCTTTGTCTTCTACTTTTGCCAATTCCACTAATTGTTTGGG</t>
  </si>
  <si>
    <t>C-5-G;T-35-A</t>
  </si>
  <si>
    <t>-0.224601579319507</t>
  </si>
  <si>
    <t>0.11790655362773973</t>
  </si>
  <si>
    <t>39.22277039127649</t>
  </si>
  <si>
    <t>GATCGAGATCTAACTTGGGGTGGCTTTGTCTTCTCCTTTTGCCAATTCCACTAATTGTTTGGG</t>
  </si>
  <si>
    <t>C-5-G;T-35-C</t>
  </si>
  <si>
    <t>4.0857909259568725e-4</t>
  </si>
  <si>
    <t>0.10814991047864969</t>
  </si>
  <si>
    <t>49.12006533230494</t>
  </si>
  <si>
    <t>GATCGAGATCTAACTTGGGGTGGCTTTGTCTTCTGCTTTTGCCAATTCCACTAATTGTTTGGG</t>
  </si>
  <si>
    <t>C-5-G;T-35-G</t>
  </si>
  <si>
    <t>0.35013961117654335</t>
  </si>
  <si>
    <t>0.09081137410573663</t>
  </si>
  <si>
    <t>69.6859448935815</t>
  </si>
  <si>
    <t>GATCGAGATCTAACTTGGGGTGGCTTTGTCTTCTTATTTTGCCAATTCCACTAATTGTTTGGG</t>
  </si>
  <si>
    <t>C-5-G;C-36-A</t>
  </si>
  <si>
    <t>-0.3712060088396235</t>
  </si>
  <si>
    <t>0.10450660533952152</t>
  </si>
  <si>
    <t>33.8741784314913</t>
  </si>
  <si>
    <t>GATCGAGATCTAACTTGGGGTGGCTTTGTCTTCTTCATTTGCCAATTCCACTAATTGTTTGGG</t>
  </si>
  <si>
    <t>C-5-G;T-37-A</t>
  </si>
  <si>
    <t>0.18000698095001405</t>
  </si>
  <si>
    <t>0.09267687213424863</t>
  </si>
  <si>
    <t>58.783782894498536</t>
  </si>
  <si>
    <t>GATCGAGATCTAACTTGGGGTGGCTTTGTCTTCTTCCTTTGCCAATTCCACTAATTGTTTGGG</t>
  </si>
  <si>
    <t>C-5-G;T-37-C</t>
  </si>
  <si>
    <t>0.019730838722130578</t>
  </si>
  <si>
    <t>0.09960406315391322</t>
  </si>
  <si>
    <t>50.07840481368266</t>
  </si>
  <si>
    <t>GATCGAGATCTAACTTGGGGTGGCTTTGTCTTCTTCGTTTGCCAATTCCACTAATTGTTTGGG</t>
  </si>
  <si>
    <t>C-5-G;T-37-G</t>
  </si>
  <si>
    <t>0.3722226213156297</t>
  </si>
  <si>
    <t>0.08055508697715742</t>
  </si>
  <si>
    <t>71.2419375901153</t>
  </si>
  <si>
    <t>GATCGAGATCTAACTTGGGGTGGCTTTGTCTTCTTCTATTGCCAATTCCACTAATTGTTTGGG</t>
  </si>
  <si>
    <t>C-5-G;T-38-A</t>
  </si>
  <si>
    <t>0.09246599700751387</t>
  </si>
  <si>
    <t>0.09449981851561988</t>
  </si>
  <si>
    <t>53.85660393377709</t>
  </si>
  <si>
    <t>GATCGAGATCTAACTTGGGGTGGCTTTGTCTTCTTCTCTTGCCAATTCCACTAATTGTTTGGG</t>
  </si>
  <si>
    <t>C-5-G;T-38-C</t>
  </si>
  <si>
    <t>0.029841854689237085</t>
  </si>
  <si>
    <t>0.09637082983747415</t>
  </si>
  <si>
    <t>50.58731683754953</t>
  </si>
  <si>
    <t>GATCGAGATCTAACTTGGGGTGGCTTTGTCTTCTTCTGTTGCCAATTCCACTAATTGTTTGGG</t>
  </si>
  <si>
    <t>C-5-G;T-38-G</t>
  </si>
  <si>
    <t>0.24163424573464592</t>
  </si>
  <si>
    <t>0.07585967624412022</t>
  </si>
  <si>
    <t>62.520423573299794</t>
  </si>
  <si>
    <t>GATCGAGATCTAACTTGGGGTGGCTTTGTCTTCTTCTTATGCCAATTCCACTAATTGTTTGGG</t>
  </si>
  <si>
    <t>C-5-G;T-39-A</t>
  </si>
  <si>
    <t>-0.0456413118516486</t>
  </si>
  <si>
    <t>0.10721546156741746</t>
  </si>
  <si>
    <t>46.90938316609835</t>
  </si>
  <si>
    <t>GATCGAGATCTAACTTGGGGTGGCTTTGTCTTCTTCTTCTGCCAATTCCACTAATTGTTTGGG</t>
  </si>
  <si>
    <t>C-5-G;T-39-C</t>
  </si>
  <si>
    <t>0.2052158565587232</t>
  </si>
  <si>
    <t>0.10059618059475686</t>
  </si>
  <si>
    <t>60.2844920883502</t>
  </si>
  <si>
    <t>GATCGAGATCTAACTTGGGGTGGCTTTGTCTTCTTCTTGTGCCAATTCCACTAATTGTTTGGG</t>
  </si>
  <si>
    <t>C-5-G;T-39-G</t>
  </si>
  <si>
    <t>0.06494524216656916</t>
  </si>
  <si>
    <t>0.08524731881766008</t>
  </si>
  <si>
    <t>52.39463900179672</t>
  </si>
  <si>
    <t>GATCGAGATCTAACTTGGGGTGGCTTTGTCTTCTTCTTTAGCCAATTCCACTAATTGTTTGGG</t>
  </si>
  <si>
    <t>C-5-G;T-40-A</t>
  </si>
  <si>
    <t>-1.326051199703973</t>
  </si>
  <si>
    <t>0.20055141491418754</t>
  </si>
  <si>
    <t>13.037213370709622</t>
  </si>
  <si>
    <t>GATCGAGATCTAACTTGGGGTGGCTTTGTCTTCTTCTTTCGCCAATTCCACTAATTGTTTGGG</t>
  </si>
  <si>
    <t>C-5-G;T-40-C</t>
  </si>
  <si>
    <t>0.2504659154684472</t>
  </si>
  <si>
    <t>0.09100382468524969</t>
  </si>
  <si>
    <t>63.075028745920626</t>
  </si>
  <si>
    <t>GATCGAGATCTAACTTGGGGTGGCTTTGTCTTCTTCTTTGGCCAATTCCACTAATTGTTTGGG</t>
  </si>
  <si>
    <t>C-5-G;T-40-G</t>
  </si>
  <si>
    <t>-0.07071361802175671</t>
  </si>
  <si>
    <t>0.09595476465137284</t>
  </si>
  <si>
    <t>45.74787839556137</t>
  </si>
  <si>
    <t>GATCGAGATCTAACTTGGGGTGGCTTTGTCTTCTTCTTTTACCAATTCCACTAATTGTTTGGG</t>
  </si>
  <si>
    <t>C-5-G;G-41-A</t>
  </si>
  <si>
    <t>-0.10416179684312621</t>
  </si>
  <si>
    <t>0.09756785626778727</t>
  </si>
  <si>
    <t>44.243003146008974</t>
  </si>
  <si>
    <t>GATCGAGATCTAACTTGGGGTGGCTTTGTCTTCTTCTTTTCCCAATTCCACTAATTGTTTGGG</t>
  </si>
  <si>
    <t>C-5-G;G-41-C</t>
  </si>
  <si>
    <t>-0.6234764553918754</t>
  </si>
  <si>
    <t>0.22526496200443058</t>
  </si>
  <si>
    <t>26.32140744571284</t>
  </si>
  <si>
    <t>GATCGAGATCTAACTTGGGGTGGCTTTGTCTTCTTCTTTTGACAATTCCACTAATTGTTTGGG</t>
  </si>
  <si>
    <t>C-5-G;C-42-A</t>
  </si>
  <si>
    <t>-0.6526278318507649</t>
  </si>
  <si>
    <t>0.1465516893630965</t>
  </si>
  <si>
    <t>25.565178301611486</t>
  </si>
  <si>
    <t>GATCGAGATCTAACTTGGGGTGGCTTTGTCTTCTTCTTTTGCAAATTCCACTAATTGTTTGGG</t>
  </si>
  <si>
    <t>C-5-G;C-43-A</t>
  </si>
  <si>
    <t>-0.06921811653513019</t>
  </si>
  <si>
    <t>0.09362536707711396</t>
  </si>
  <si>
    <t>45.81634559935375</t>
  </si>
  <si>
    <t>GATCGAGATCTAACTTGGGGTGGCTTTGTCTTCTTCTTTTGCCAAATCCACTAATTGTTTGGG</t>
  </si>
  <si>
    <t>C-5-G;T-46-A</t>
  </si>
  <si>
    <t>0.04898715449823515</t>
  </si>
  <si>
    <t>0.10630662166720538</t>
  </si>
  <si>
    <t>51.56515683676791</t>
  </si>
  <si>
    <t>GATCGAGATCTAACTTGGGGTGGCTTTGTCTTCTTCTTTTGCCAACTCCACTAATTGTTTGGG</t>
  </si>
  <si>
    <t>C-5-G;T-46-C</t>
  </si>
  <si>
    <t>0.24193267724174566</t>
  </si>
  <si>
    <t>0.11778524464470691</t>
  </si>
  <si>
    <t>62.53908442188538</t>
  </si>
  <si>
    <t>GATCGAGATCTAACTTGGGGTGGCTTTGTCTTCTTCTTTTGCCAAGTCCACTAATTGTTTGGG</t>
  </si>
  <si>
    <t>C-5-G;T-46-G</t>
  </si>
  <si>
    <t>0.18522836218433092</t>
  </si>
  <si>
    <t>0.09258189038852559</t>
  </si>
  <si>
    <t>59.091518137754214</t>
  </si>
  <si>
    <t>GATCGAGATCTAACTTGGGGTGGCTTTGTCTTCTTCTTTTGCCAATACCACTAATTGTTTGGG</t>
  </si>
  <si>
    <t>C-5-G;T-47-A</t>
  </si>
  <si>
    <t>-0.11730000026790019</t>
  </si>
  <si>
    <t>0.11641985414559573</t>
  </si>
  <si>
    <t>43.665531348072136</t>
  </si>
  <si>
    <t>GATCGAGATCTAACTTGGGGTGGCTTTGTCTTCTTCTTTTGCCAATCCCACTAATTGTTTGGG</t>
  </si>
  <si>
    <t>C-5-G;T-47-C</t>
  </si>
  <si>
    <t>-0.9644667443909627</t>
  </si>
  <si>
    <t>0.19174975753988752</t>
  </si>
  <si>
    <t>18.716252993472036</t>
  </si>
  <si>
    <t>GATCGAGATCTAACTTGGGGTGGCTTTGTCTTCTTCTTTTGCCAATGCCACTAATTGTTTGGG</t>
  </si>
  <si>
    <t>C-5-G;T-47-G</t>
  </si>
  <si>
    <t>-0.8109904400628883</t>
  </si>
  <si>
    <t>0.16538240565849002</t>
  </si>
  <si>
    <t>21.820908043632365</t>
  </si>
  <si>
    <t>GATCGAGATCTAACTTGGGGTGGCTTTGTCTTCTTCTTTTGCCAATTACACTAATTGTTTGGG</t>
  </si>
  <si>
    <t>C-5-G;C-48-A</t>
  </si>
  <si>
    <t>-0.8325558791855736</t>
  </si>
  <si>
    <t>0.14570877678788202</t>
  </si>
  <si>
    <t>21.35536840514775</t>
  </si>
  <si>
    <t>GATCGAGATCTAACTTGGGGTGGCTTTGTCTTCTTCTTTTGCCAATTCAACTAATTGTTTGGG</t>
  </si>
  <si>
    <t>C-5-G;C-49-A</t>
  </si>
  <si>
    <t>0.3736624535892768</t>
  </si>
  <si>
    <t>0.0868243560642269</t>
  </si>
  <si>
    <t>71.34458791298474</t>
  </si>
  <si>
    <t>GATCGAGATCTAACTTGGGGTGGCTTTGTCTTCTTCTTTTGCCAATTCCAATAATTGTTTGGG</t>
  </si>
  <si>
    <t>C-5-G;C-51-A</t>
  </si>
  <si>
    <t>-0.8440178258438776</t>
  </si>
  <si>
    <t>0.17006972852829172</t>
  </si>
  <si>
    <t>21.111991761161295</t>
  </si>
  <si>
    <t>GATCGAGATCTAACTTGGGGTGGCTTTGTCTTCTTCTTTTGCCAATTCCACAAATTGTTTGGG</t>
  </si>
  <si>
    <t>C-5-G;T-52-A</t>
  </si>
  <si>
    <t>0.11854960292042901</t>
  </si>
  <si>
    <t>0.10477196458397602</t>
  </si>
  <si>
    <t>55.2798594928737</t>
  </si>
  <si>
    <t>GATCGAGATCTAACTTGGGGTGGCTTTGTCTTCTTCTTTTGCCAATTCCACCAATTGTTTGGG</t>
  </si>
  <si>
    <t>C-5-G;T-52-C</t>
  </si>
  <si>
    <t>0.27255968829866606</t>
  </si>
  <si>
    <t>0.09971225078204997</t>
  </si>
  <si>
    <t>64.48410266411595</t>
  </si>
  <si>
    <t>GATCGAGATCTAACTTGGGGTGGCTTTGTCTTCTTCTTTTGCCAATTCCACGAATTGTTTGGG</t>
  </si>
  <si>
    <t>C-5-G;T-52-G</t>
  </si>
  <si>
    <t>0.7618924605815425</t>
  </si>
  <si>
    <t>0.0834914547899272</t>
  </si>
  <si>
    <t>GATCGAGATCTAACTTGGGGTGGCTTTGTCTTCTTCTTTTGCCAATTCCACTAAATGTTTGGG</t>
  </si>
  <si>
    <t>C-5-G;T-55-A</t>
  </si>
  <si>
    <t>-0.26307666801258045</t>
  </si>
  <si>
    <t>0.13458744949916368</t>
  </si>
  <si>
    <t>37.74233341735746</t>
  </si>
  <si>
    <t>GATCGAGATCTAACTTGGGGTGGCTTTGTCTTCTTCTTTTGCCAATTCCACTAACTGTTTGGG</t>
  </si>
  <si>
    <t>C-5-G;T-55-C</t>
  </si>
  <si>
    <t>0.15007658966257348</t>
  </si>
  <si>
    <t>0.10558929572430795</t>
  </si>
  <si>
    <t>57.050430623865886</t>
  </si>
  <si>
    <t>GATCGAGATCTAACTTGGGGTGGCTTTGTCTTCTTCTTTTGCCAATTCCACTAAGTGTTTGGG</t>
  </si>
  <si>
    <t>C-5-G;T-55-G</t>
  </si>
  <si>
    <t>-0.16635682572999527</t>
  </si>
  <si>
    <t>0.13940553136293668</t>
  </si>
  <si>
    <t>41.57513237465687</t>
  </si>
  <si>
    <t>GATCGAGATCTAACTTGGGGTGGCTTTGTCTTCTTCTTTTGCCAATTCCACTAATAGTTTGGG</t>
  </si>
  <si>
    <t>C-5-G;T-56-A</t>
  </si>
  <si>
    <t>-0.1827063715711258</t>
  </si>
  <si>
    <t>0.12571166547077506</t>
  </si>
  <si>
    <t>40.90092435783154</t>
  </si>
  <si>
    <t>GATCGAGATCTAACTTGGGGTGGCTTTGTCTTCTTCTTTTGCCAATTCCACTAATCGTTTGGG</t>
  </si>
  <si>
    <t>C-5-G;T-56-C</t>
  </si>
  <si>
    <t>0.0582705148118178</t>
  </si>
  <si>
    <t>0.12144986680188766</t>
  </si>
  <si>
    <t>52.0460836217426</t>
  </si>
  <si>
    <t>GATCGAGATCTAACTTGGGGTGGCTTTGTCTTCTTCTTTTGCCAATTCCACTAATGGTTTGGG</t>
  </si>
  <si>
    <t>C-5-G;T-56-G</t>
  </si>
  <si>
    <t>0.0709699644644691</t>
  </si>
  <si>
    <t>0.11097097451942645</t>
  </si>
  <si>
    <t>52.71125495558873</t>
  </si>
  <si>
    <t>GATCGAGATCTAACTTGGGGTGGCTTTGTCTTCTTCTTTTGCCAATTCCACTAATTATTTGGG</t>
  </si>
  <si>
    <t>C-5-G;G-57-A</t>
  </si>
  <si>
    <t>0.08164118222609887</t>
  </si>
  <si>
    <t>0.08391142379450968</t>
  </si>
  <si>
    <t>53.27676018403408</t>
  </si>
  <si>
    <t>GATCGAGATCTAACTTGGGGTGGCTTTGTCTTCTTCTTTTGCCAATTCCACTAATTCTTTGGG</t>
  </si>
  <si>
    <t>C-5-G;G-57-C</t>
  </si>
  <si>
    <t>0.06838771677926497</t>
  </si>
  <si>
    <t>0.12176863694389208</t>
  </si>
  <si>
    <t>52.57531702773142</t>
  </si>
  <si>
    <t>GATCGAGATCTAACTTGGGGTGGCTTTGTCTTCTTCTTTTGCCAATTCCACTAATTGATTGGG</t>
  </si>
  <si>
    <t>C-5-G;T-58-A</t>
  </si>
  <si>
    <t>0.06964303997375612</t>
  </si>
  <si>
    <t>0.10318002142806901</t>
  </si>
  <si>
    <t>52.641357485040565</t>
  </si>
  <si>
    <t>GATCGAGATCTAACTTGGGGTGGCTTTGTCTTCTTCTTTTGCCAATTCCACTAATTGCTTGGG</t>
  </si>
  <si>
    <t>C-5-G;T-58-C</t>
  </si>
  <si>
    <t>-0.09577579327948338</t>
  </si>
  <si>
    <t>0.09255263011238404</t>
  </si>
  <si>
    <t>44.6155851817121</t>
  </si>
  <si>
    <t>GATCGAGATCTAACTTGGGGTGGCTTTGTCTTCTTCTTTTGCCAATTCCACTAATTGGTTGGG</t>
  </si>
  <si>
    <t>C-5-G;T-58-G</t>
  </si>
  <si>
    <t>-0.5208608792812082</t>
  </si>
  <si>
    <t>0.15798885964386444</t>
  </si>
  <si>
    <t>29.16583982741455</t>
  </si>
  <si>
    <t>GATCGAGATCTAACTTGGGGTGGCTTTGTCTTCTTCTTTTGCCAATTCCACTAATTGTATGGG</t>
  </si>
  <si>
    <t>C-5-G;T-59-A</t>
  </si>
  <si>
    <t>0.05061849350802908</t>
  </si>
  <si>
    <t>0.11137973707442261</t>
  </si>
  <si>
    <t>51.64934574031238</t>
  </si>
  <si>
    <t>GATCGAGATCTAACTTGGGGTGGCTTTGTCTTCTTCTTTTGCCAATTCCACTAATTGTCTGGG</t>
  </si>
  <si>
    <t>C-5-G;T-59-C</t>
  </si>
  <si>
    <t>0.10944743613071511</t>
  </si>
  <si>
    <t>0.1171211264294157</t>
  </si>
  <si>
    <t>54.778976012303694</t>
  </si>
  <si>
    <t>GATCGAGATCTAACTTGGGGTGGCTTTGTCTTCTTCTTTTGCCAATTCCACTAATTGTGTGGG</t>
  </si>
  <si>
    <t>C-5-G;T-59-G</t>
  </si>
  <si>
    <t>-0.37905671773617156</t>
  </si>
  <si>
    <t>0.13510142998637367</t>
  </si>
  <si>
    <t>33.60928328539207</t>
  </si>
  <si>
    <t>GATCGAGATCTAACTTGGGGTGGCTTTGTCTTCTTCTTTTGCCAATTCCACTAATTGTTAGGG</t>
  </si>
  <si>
    <t>C-5-G;T-60-A</t>
  </si>
  <si>
    <t>-1.4359706576995346</t>
  </si>
  <si>
    <t>0.19693228596288423</t>
  </si>
  <si>
    <t>11.680121469137658</t>
  </si>
  <si>
    <t>GATCGAGATCTAACTTGGGGTGGCTTTGTCTTCTTCTTTTGCCAATTCCACTAATTGTTCGGG</t>
  </si>
  <si>
    <t>C-5-G;T-60-C</t>
  </si>
  <si>
    <t>-0.042918852651704587</t>
  </si>
  <si>
    <t>0.09582002240159526</t>
  </si>
  <si>
    <t>47.037266046838504</t>
  </si>
  <si>
    <t>GATCGAGATCTAACTTGGGGTGGCTTTGTCTTCTTCTTTTGCCAATTCCACTAATTGTTGGGG</t>
  </si>
  <si>
    <t>C-5-G;T-60-G</t>
  </si>
  <si>
    <t>-0.45494870362584955</t>
  </si>
  <si>
    <t>0.11245045785128742</t>
  </si>
  <si>
    <t>31.152993220868154</t>
  </si>
  <si>
    <t>GATCGAGATCTAACTTGGGGTGGCTTTGTCTTCTTCTTTTGCCAATTCCACTAATTGTTTAGG</t>
  </si>
  <si>
    <t>C-5-G;G-61-A</t>
  </si>
  <si>
    <t>-0.5554256229395016</t>
  </si>
  <si>
    <t>0.09958866315712564</t>
  </si>
  <si>
    <t>28.174953565810647</t>
  </si>
  <si>
    <t>GATCGAGATCTAACTTGGGGTGGCTTTGTCTTCTTCTTTTGCCAATTCCACTAATTGTTTCGG</t>
  </si>
  <si>
    <t>C-5-G;G-61-C</t>
  </si>
  <si>
    <t>0.37384120911699315</t>
  </si>
  <si>
    <t>0.1089274989955905</t>
  </si>
  <si>
    <t>71.35734229237077</t>
  </si>
  <si>
    <t>GATCGAGATCTAACTTGGGGTGGCTTTGTCTTCTTCTTTTGCCAATTCCACTAATTGTTTGAG</t>
  </si>
  <si>
    <t>C-5-G;G-62-A</t>
  </si>
  <si>
    <t>0.15812270418253038</t>
  </si>
  <si>
    <t>0.0724181500489749</t>
  </si>
  <si>
    <t>57.51131660630041</t>
  </si>
  <si>
    <t>GATCGAGATCTAACTTGGGGTGGCTTTGTCTTCTTCTTTTGCCAATTCCACTAATTGTTTGCG</t>
  </si>
  <si>
    <t>C-5-G;G-62-C</t>
  </si>
  <si>
    <t>0.1523185513185919</t>
  </si>
  <si>
    <t>0.10854336445271491</t>
  </si>
  <si>
    <t>57.17847898790998</t>
  </si>
  <si>
    <t>GATCGAGATCTAACTTGGGGTGGCTTTGTCTTCTTCTTTTGCCAATTCCACTAATTGTTTGGA</t>
  </si>
  <si>
    <t>C-5-G;G-63-A</t>
  </si>
  <si>
    <t>-2.4621555436866265</t>
  </si>
  <si>
    <t>0.36769075380330485</t>
  </si>
  <si>
    <t>4.185823635354313</t>
  </si>
  <si>
    <t>GATCGAGATCTAACTTGGGGTGGCTTTGTCTTCTTCTTTTGCCAATTCCACTAATTGTTTGGC</t>
  </si>
  <si>
    <t>C-5-G;G-63-C</t>
  </si>
  <si>
    <t>-2.677154383172954</t>
  </si>
  <si>
    <t>1.6528303559084618</t>
  </si>
  <si>
    <t>3.3760441411300732</t>
  </si>
  <si>
    <t>GATCGAGATCTAACTTGGGGTGGCTTTGTCTTCTTCTTTTGCCAATTCCACTAATTGTTTGGG</t>
  </si>
  <si>
    <t>C-5-G</t>
  </si>
  <si>
    <t>-0.04097085187604996</t>
  </si>
  <si>
    <t>0.017884951958669848</t>
  </si>
  <si>
    <t>47.12898398188316</t>
  </si>
  <si>
    <t>GATCGAGATCTAACTTGGGGTGGCTTTGTCTTCTTCTTTTGCCAATTCCACTAATTGTTTGTG</t>
  </si>
  <si>
    <t>C-5-G;G-62-T</t>
  </si>
  <si>
    <t>-0.14285555491912874</t>
  </si>
  <si>
    <t>0.10532835540241671</t>
  </si>
  <si>
    <t>42.563772466312585</t>
  </si>
  <si>
    <t>GATCGAGATCTAACTTGGGGTGGCTTTGTCTTCTTCTTTTGCCAATTCCACTAATTGTTTTGG</t>
  </si>
  <si>
    <t>C-5-G;G-61-T</t>
  </si>
  <si>
    <t>-0.11609605199413393</t>
  </si>
  <si>
    <t>0.10225420980632652</t>
  </si>
  <si>
    <t>43.71813404827286</t>
  </si>
  <si>
    <t>GATCGAGATCTAACTTGGGGTGGCTTTGTCTTCTTCTTTTGCCAATTCCACTAATTTTTTGGG</t>
  </si>
  <si>
    <t>C-5-G;G-57-T</t>
  </si>
  <si>
    <t>0.2656894720406269</t>
  </si>
  <si>
    <t>0.10976810431277541</t>
  </si>
  <si>
    <t>64.042601275184</t>
  </si>
  <si>
    <t>GATCGAGATCTAACTTGGGGTGGCTTTGTCTTCTTCTTTTGCCAATTCCACTACTTGTTTGGG</t>
  </si>
  <si>
    <t>C-5-G;A-54-C</t>
  </si>
  <si>
    <t>0.22163951858911435</t>
  </si>
  <si>
    <t>0.09689188787755779</t>
  </si>
  <si>
    <t>61.28275937534454</t>
  </si>
  <si>
    <t>GATCGAGATCTAACTTGGGGTGGCTTTGTCTTCTTCTTTTGCCAATTCCACTAGTTGTTTGGG</t>
  </si>
  <si>
    <t>C-5-G;A-54-G</t>
  </si>
  <si>
    <t>-0.5926784823632635</t>
  </si>
  <si>
    <t>0.13361437657202946</t>
  </si>
  <si>
    <t>27.14466571354945</t>
  </si>
  <si>
    <t>GATCGAGATCTAACTTGGGGTGGCTTTGTCTTCTTCTTTTGCCAATTCCACTATTTGTTTGGG</t>
  </si>
  <si>
    <t>C-5-G;A-54-T</t>
  </si>
  <si>
    <t>-0.21843677043362805</t>
  </si>
  <si>
    <t>0.1174311306899503</t>
  </si>
  <si>
    <t>39.46531813679606</t>
  </si>
  <si>
    <t>GATCGAGATCTAACTTGGGGTGGCTTTGTCTTCTTCTTTTGCCAATTCCACTCATTGTTTGGG</t>
  </si>
  <si>
    <t>C-5-G;A-53-C</t>
  </si>
  <si>
    <t>0.05516467382094903</t>
  </si>
  <si>
    <t>0.09996676854073097</t>
  </si>
  <si>
    <t>51.88468752685852</t>
  </si>
  <si>
    <t>GATCGAGATCTAACTTGGGGTGGCTTTGTCTTCTTCTTTTGCCAATTCCACTGATTGTTTGGG</t>
  </si>
  <si>
    <t>C-5-G;A-53-G</t>
  </si>
  <si>
    <t>-0.031401162402457314</t>
  </si>
  <si>
    <t>0.1151214416584533</t>
  </si>
  <si>
    <t>47.58215863571975</t>
  </si>
  <si>
    <t>GATCGAGATCTAACTTGGGGTGGCTTTGTCTTCTTCTTTTGCCAATTCCACTTATTGTTTGGG</t>
  </si>
  <si>
    <t>C-5-G;A-53-T</t>
  </si>
  <si>
    <t>-0.04313920981714876</t>
  </si>
  <si>
    <t>0.09654643371485615</t>
  </si>
  <si>
    <t>47.026902190139154</t>
  </si>
  <si>
    <t>GATCGAGATCTAACTTGGGGTGGCTTTGTCTTCTTCTTTTGCCAATTCCAGTAATTGTTTGGG</t>
  </si>
  <si>
    <t>C-5-G;C-51-G</t>
  </si>
  <si>
    <t>0.17206358662693233</t>
  </si>
  <si>
    <t>0.0915588526833193</t>
  </si>
  <si>
    <t>58.31868978167682</t>
  </si>
  <si>
    <t>GATCGAGATCTAACTTGGGGTGGCTTTGTCTTCTTCTTTTGCCAATTCCATTAATTGTTTGGG</t>
  </si>
  <si>
    <t>C-5-G;C-51-T</t>
  </si>
  <si>
    <t>-0.681365342681549</t>
  </si>
  <si>
    <t>0.17684475817225928</t>
  </si>
  <si>
    <t>24.840954745080335</t>
  </si>
  <si>
    <t>GATCGAGATCTAACTTGGGGTGGCTTTGTCTTCTTCTTTTGCCAATTCCCCTAATTGTTTGGG</t>
  </si>
  <si>
    <t>C-5-G;A-50-C</t>
  </si>
  <si>
    <t>-1.3331373194870197</t>
  </si>
  <si>
    <t>0.30362808619939946</t>
  </si>
  <si>
    <t>12.94515666276133</t>
  </si>
  <si>
    <t>GATCGAGATCTAACTTGGGGTGGCTTTGTCTTCTTCTTTTGCCAATTCCGCTAATTGTTTGGG</t>
  </si>
  <si>
    <t>C-5-G;A-50-G</t>
  </si>
  <si>
    <t>0.0045284886548974945</t>
  </si>
  <si>
    <t>0.10554169443490122</t>
  </si>
  <si>
    <t>49.32285300576866</t>
  </si>
  <si>
    <t>GATCGAGATCTAACTTGGGGTGGCTTTGTCTTCTTCTTTTGCCAATTCCTCTAATTGTTTGGG</t>
  </si>
  <si>
    <t>C-5-G;A-50-T</t>
  </si>
  <si>
    <t>-0.3326277759462801</t>
  </si>
  <si>
    <t>0.10797620863003769</t>
  </si>
  <si>
    <t>35.20651880755059</t>
  </si>
  <si>
    <t>GATCGAGATCTAACTTGGGGTGGCTTTGTCTTCTTCTTTTGCCAATTCGACTAATTGTTTGGG</t>
  </si>
  <si>
    <t>C-5-G;C-49-G</t>
  </si>
  <si>
    <t>0.4629417111250209</t>
  </si>
  <si>
    <t>0.07850451646205421</t>
  </si>
  <si>
    <t>78.00717002992731</t>
  </si>
  <si>
    <t>GATCGAGATCTAACTTGGGGTGGCTTTGTCTTCTTCTTTTGCCAATTCTACTAATTGTTTGGG</t>
  </si>
  <si>
    <t>C-5-G;C-49-T</t>
  </si>
  <si>
    <t>-0.2349846161659081</t>
  </si>
  <si>
    <t>0.10752924923902438</t>
  </si>
  <si>
    <t>38.81762587609392</t>
  </si>
  <si>
    <t>GATCGAGATCTAACTTGGGGTGGCTTTGTCTTCTTCTTTTGCCAATTGCACTAATTGTTTGGG</t>
  </si>
  <si>
    <t>C-5-G;C-48-G</t>
  </si>
  <si>
    <t>-0.606801829042009</t>
  </si>
  <si>
    <t>0.14087564109092338</t>
  </si>
  <si>
    <t>26.76398674748472</t>
  </si>
  <si>
    <t>GATCGAGATCTAACTTGGGGTGGCTTTGTCTTCTTCTTTTGCCAATTTCACTAATTGTTTGGG</t>
  </si>
  <si>
    <t>C-5-G;C-48-T</t>
  </si>
  <si>
    <t>-0.8423516309878224</t>
  </si>
  <si>
    <t>0.1639287668555442</t>
  </si>
  <si>
    <t>21.147197775129584</t>
  </si>
  <si>
    <t>GATCGAGATCTAACTTGGGGTGGCTTTGTCTTCTTCTTTTGCCACTTCCACTAATTGTTTGGG</t>
  </si>
  <si>
    <t>C-5-G;A-45-C</t>
  </si>
  <si>
    <t>-1.7690108118466017</t>
  </si>
  <si>
    <t>0.43242004845922305</t>
  </si>
  <si>
    <t>8.371626770914286</t>
  </si>
  <si>
    <t>GATCGAGATCTAACTTGGGGTGGCTTTGTCTTCTTCTTTTGCCAGTTCCACTAATTGTTTGGG</t>
  </si>
  <si>
    <t>C-5-G;A-45-G</t>
  </si>
  <si>
    <t>0.3661347909012892</t>
  </si>
  <si>
    <t>0.08926888431859578</t>
  </si>
  <si>
    <t>70.80954625367035</t>
  </si>
  <si>
    <t>GATCGAGATCTAACTTGGGGTGGCTTTGTCTTCTTCTTTTGCCATTTCCACTAATTGTTTGGG</t>
  </si>
  <si>
    <t>C-5-G;A-45-T</t>
  </si>
  <si>
    <t>-0.9162676842686469</t>
  </si>
  <si>
    <t>0.15033305082539547</t>
  </si>
  <si>
    <t>19.64045266018853</t>
  </si>
  <si>
    <t>GATCGAGATCTAACTTGGGGTGGCTTTGTCTTCTTCTTTTGCCCATTCCACTAATTGTTTGGG</t>
  </si>
  <si>
    <t>C-5-G;A-44-C</t>
  </si>
  <si>
    <t>-0.5109899714223709</t>
  </si>
  <si>
    <t>0.1352938582915906</t>
  </si>
  <si>
    <t>29.455158715880785</t>
  </si>
  <si>
    <t>GATCGAGATCTAACTTGGGGTGGCTTTGTCTTCTTCTTTTGCCGATTCCACTAATTGTTTGGG</t>
  </si>
  <si>
    <t>C-5-G;A-44-G</t>
  </si>
  <si>
    <t>0.7868247646626018</t>
  </si>
  <si>
    <t>0.0688288612897374</t>
  </si>
  <si>
    <t>GATCGAGATCTAACTTGGGGTGGCTTTGTCTTCTTCTTTTGCCTATTCCACTAATTGTTTGGG</t>
  </si>
  <si>
    <t>C-5-G;A-44-T</t>
  </si>
  <si>
    <t>-0.5100553399943464</t>
  </si>
  <si>
    <t>0.13465267063808964</t>
  </si>
  <si>
    <t>29.482701302012448</t>
  </si>
  <si>
    <t>GATCGAGATCTAACTTGGGGTGGCTTTGTCTTCTTCTTTTGCGAATTCCACTAATTGTTTGGG</t>
  </si>
  <si>
    <t>C-5-G;C-43-G</t>
  </si>
  <si>
    <t>0.2743596064196523</t>
  </si>
  <si>
    <t>0.08651300490984366</t>
  </si>
  <si>
    <t>64.60027328645755</t>
  </si>
  <si>
    <t>GATCGAGATCTAACTTGGGGTGGCTTTGTCTTCTTCTTTTGCTAATTCCACTAATTGTTTGGG</t>
  </si>
  <si>
    <t>C-5-G;C-43-T</t>
  </si>
  <si>
    <t>-1.006102654182835</t>
  </si>
  <si>
    <t>0.18836186357129084</t>
  </si>
  <si>
    <t>17.95298471713731</t>
  </si>
  <si>
    <t>GATCGAGATCTAACTTGGGGTGGCTTTGTCTTCTTCTTTTGGCAATTCCACTAATTGTTTGGG</t>
  </si>
  <si>
    <t>C-5-G;C-42-G</t>
  </si>
  <si>
    <t>-0.029690073661774355</t>
  </si>
  <si>
    <t>0.10234628792132251</t>
  </si>
  <si>
    <t>47.66364562747413</t>
  </si>
  <si>
    <t>GATCGAGATCTAACTTGGGGTGGCTTTGTCTTCTTCTTTTGTCAATTCCACTAATTGTTTGGG</t>
  </si>
  <si>
    <t>C-5-G;C-42-T</t>
  </si>
  <si>
    <t>-0.2685731086673228</t>
  </si>
  <si>
    <t>0.11665498890691704</t>
  </si>
  <si>
    <t>37.53545399263132</t>
  </si>
  <si>
    <t>GATCGAGATCTAACTTGGGGTGGCTTTGTCTTCTTCTTTTTCCAATTCCACTAATTGTTTGGG</t>
  </si>
  <si>
    <t>C-5-G;G-41-T</t>
  </si>
  <si>
    <t>-0.7180398447698102</t>
  </si>
  <si>
    <t>0.15488258332971028</t>
  </si>
  <si>
    <t>23.9464285111826</t>
  </si>
  <si>
    <t>GATCGAGATCTAACTTGGGGTGGCTTTGTCTTCTTGTTTTGCCAATTCCACTAATTGTTTGGG</t>
  </si>
  <si>
    <t>C-5-G;C-36-G</t>
  </si>
  <si>
    <t>-0.21958321353630722</t>
  </si>
  <si>
    <t>0.09753603998234185</t>
  </si>
  <si>
    <t>39.420099320375904</t>
  </si>
  <si>
    <t>GATCGAGATCTAACTTGGGGTGGCTTTGTCTTCTTTTTTTGCCAATTCCACTAATTGTTTGGG</t>
  </si>
  <si>
    <t>C-5-G;C-36-T</t>
  </si>
  <si>
    <t>-0.3430943353358219</t>
  </si>
  <si>
    <t>0.1870604157130671</t>
  </si>
  <si>
    <t>34.83994939425218</t>
  </si>
  <si>
    <t>GATCGAGATCTAACTTGGGGTGGCTTTGTCTTGTTCTTTTGCCAATTCCACTAATTGTTTGGG</t>
  </si>
  <si>
    <t>C-5-G;C-33-G</t>
  </si>
  <si>
    <t>-1.1317749845777494</t>
  </si>
  <si>
    <t>0.16932465268461344</t>
  </si>
  <si>
    <t>15.832804949778826</t>
  </si>
  <si>
    <t>GATCGAGATCTAACTTGGGGTGGCTTTGTCTTTTTCTTTTGCCAATTCCACTAATTGTTTGGG</t>
  </si>
  <si>
    <t>C-5-G;C-33-T</t>
  </si>
  <si>
    <t>-1.9176972978285798</t>
  </si>
  <si>
    <t>0.4768615688920581</t>
  </si>
  <si>
    <t>7.2149967153435774</t>
  </si>
  <si>
    <t>GATCGAGATCTAACTTGGGGTGGCTTTGTGTTCTTCTTTTGCCAATTCCACTAATTGTTTGGG</t>
  </si>
  <si>
    <t>C-5-G;C-30-G</t>
  </si>
  <si>
    <t>-0.14564669252598345</t>
  </si>
  <si>
    <t>0.08762852641352875</t>
  </si>
  <si>
    <t>42.44513676159949</t>
  </si>
  <si>
    <t>GATCGAGATCTAACTTGGGGTGGCTTTGTTTTCTTCTTTTGCCAATTCCACTAATTGTTTGGG</t>
  </si>
  <si>
    <t>C-5-G;C-30-T</t>
  </si>
  <si>
    <t>-0.7191269225361212</t>
  </si>
  <si>
    <t>0.1328374773254443</t>
  </si>
  <si>
    <t>23.92041102524294</t>
  </si>
  <si>
    <t>GATCGAGATCTAACTTGGGGTGGCTTTTTCTTCTTCTTTTGCCAATTCCACTAATTGTTTGGG</t>
  </si>
  <si>
    <t>C-5-G;G-28-T</t>
  </si>
  <si>
    <t>-0.5256912727507931</t>
  </si>
  <si>
    <t>0.16718208074340998</t>
  </si>
  <si>
    <t>29.025297056887823</t>
  </si>
  <si>
    <t>GATCGAGATCTAACTTGGGGTGGGTTTGTCTTCTTCTTTTGCCAATTCCACTAATTGTTTGGG</t>
  </si>
  <si>
    <t>C-5-G;C-24-G</t>
  </si>
  <si>
    <t>-3.0146798875208676</t>
  </si>
  <si>
    <t>1.6517343589528992</t>
  </si>
  <si>
    <t>2.4089215248435414</t>
  </si>
  <si>
    <t>GATCGAGATCTAACTTGGGGTGGTTTTGTCTTCTTCTTTTGCCAATTCCACTAATTGTTTGGG</t>
  </si>
  <si>
    <t>C-5-G;C-24-T</t>
  </si>
  <si>
    <t>-0.6924706633218474</t>
  </si>
  <si>
    <t>0.13806357619943246</t>
  </si>
  <si>
    <t>24.56661411743007</t>
  </si>
  <si>
    <t>GATCGAGATCTAACTTGGGGTGTCTTTGTCTTCTTCTTTTGCCAATTCCACTAATTGTTTGGG</t>
  </si>
  <si>
    <t>C-5-G;G-23-T</t>
  </si>
  <si>
    <t>-0.026142992599049217</t>
  </si>
  <si>
    <t>0.11412956236010172</t>
  </si>
  <si>
    <t>47.83301264394996</t>
  </si>
  <si>
    <t>GATCGAGATCTAACTTGGGGTTGCTTTGTCTTCTTCTTTTGCCAATTCCACTAATTGTTTGGG</t>
  </si>
  <si>
    <t>C-5-G;G-22-T</t>
  </si>
  <si>
    <t>-0.13885058333343345</t>
  </si>
  <si>
    <t>0.09976056911670075</t>
  </si>
  <si>
    <t>42.73458097892887</t>
  </si>
  <si>
    <t>GATCGAGATCTAACTTGGGTTGGCTTTGTCTTCTTCTTTTGCCAATTCCACTAATTGTTTGGG</t>
  </si>
  <si>
    <t>C-5-G;G-20-T</t>
  </si>
  <si>
    <t>-0.8603081062948797</t>
  </si>
  <si>
    <t>0.17598794043979413</t>
  </si>
  <si>
    <t>20.770857623832804</t>
  </si>
  <si>
    <t>GATCGAGATCTAACTTGGTGTGGCTTTGTCTTCTTCTTTTGCCAATTCCACTAATTGTTTGGG</t>
  </si>
  <si>
    <t>C-5-G;G-19-T</t>
  </si>
  <si>
    <t>0.2576843167327246</t>
  </si>
  <si>
    <t>0.0861033186701895</t>
  </si>
  <si>
    <t>63.531976846420626</t>
  </si>
  <si>
    <t>GATCGAGATCTAACTTGTGGTGGCTTTGTCTTCTTCTTTTGCCAATTCCACTAATTGTTTGGG</t>
  </si>
  <si>
    <t>C-5-G;G-18-T</t>
  </si>
  <si>
    <t>0.2716005636586638</t>
  </si>
  <si>
    <t>0.08861940212407853</t>
  </si>
  <si>
    <t>64.42228402299233</t>
  </si>
  <si>
    <t>GATCGAGATCTAACTTTGGGTGGCTTTGTCTTCTTCTTTTGCCAATTCCACTAATTGTTTGGG</t>
  </si>
  <si>
    <t>C-5-G;G-17-T</t>
  </si>
  <si>
    <t>-0.14034890472531528</t>
  </si>
  <si>
    <t>0.10763366811617817</t>
  </si>
  <si>
    <t>42.6705987869883</t>
  </si>
  <si>
    <t>GATCGAGATCTAAGTTGGGGTGGCTTTGTCTTCTTCTTTTGCCAATTCCACTAATTGTTTGGG</t>
  </si>
  <si>
    <t>C-5-G;C-14-G</t>
  </si>
  <si>
    <t>0.1759933326560838</t>
  </si>
  <si>
    <t>0.09452469778610756</t>
  </si>
  <si>
    <t>58.548318316672606</t>
  </si>
  <si>
    <t>GATCGAGATCTAATTTGGGGTGGCTTTGTCTTCTTCTTTTGCCAATTCCACTAATTGTTTGGG</t>
  </si>
  <si>
    <t>C-5-G;C-14-T</t>
  </si>
  <si>
    <t>-0.3435499423313346</t>
  </si>
  <si>
    <t>0.10924968031860254</t>
  </si>
  <si>
    <t>34.82407968503463</t>
  </si>
  <si>
    <t>GATCGAGATCTACCTTGGGGTGGCTTTGTCTTCTTCTTTTGCCAATTCCACTAATTGTTTGGG</t>
  </si>
  <si>
    <t>C-5-G;A-13-C</t>
  </si>
  <si>
    <t>0.5549476243109389</t>
  </si>
  <si>
    <t>0.09887197178161583</t>
  </si>
  <si>
    <t>85.52482281357197</t>
  </si>
  <si>
    <t>GATCGAGATCTAGCTTGGGGTGGCTTTGTCTTCTTCTTTTGCCAATTCCACTAATTGTTTGGG</t>
  </si>
  <si>
    <t>C-5-G;A-13-G</t>
  </si>
  <si>
    <t>0.1669443267630959</t>
  </si>
  <si>
    <t>0.09784021915425536</t>
  </si>
  <si>
    <t>58.02090412517997</t>
  </si>
  <si>
    <t>GATCGAGATCTATCTTGGGGTGGCTTTGTCTTCTTCTTTTGCCAATTCCACTAATTGTTTGGG</t>
  </si>
  <si>
    <t>C-5-G;A-13-T</t>
  </si>
  <si>
    <t>-0.07865279135155837</t>
  </si>
  <si>
    <t>0.09787645696207647</t>
  </si>
  <si>
    <t>45.3861160068317</t>
  </si>
  <si>
    <t>GATCGAGATCTCACTTGGGGTGGCTTTGTCTTCTTCTTTTGCCAATTCCACTAATTGTTTGGG</t>
  </si>
  <si>
    <t>C-5-G;A-12-C</t>
  </si>
  <si>
    <t>0.33291912266932316</t>
  </si>
  <si>
    <t>0.09076967736409625</t>
  </si>
  <si>
    <t>68.49619234164152</t>
  </si>
  <si>
    <t>GATCGAGATCTGACTTGGGGTGGCTTTGTCTTCTTCTTTTGCCAATTCCACTAATTGTTTGGG</t>
  </si>
  <si>
    <t>C-5-G;A-12-G</t>
  </si>
  <si>
    <t>0.37987189022017137</t>
  </si>
  <si>
    <t>0.07135705106390562</t>
  </si>
  <si>
    <t>71.78897588219638</t>
  </si>
  <si>
    <t>GATCGAGATCTTACTTGGGGTGGCTTTGTCTTCTTCTTTTGCCAATTCCACTAATTGTTTGGG</t>
  </si>
  <si>
    <t>C-5-G;A-12-T</t>
  </si>
  <si>
    <t>0.17187614463748496</t>
  </si>
  <si>
    <t>0.09681599960807319</t>
  </si>
  <si>
    <t>58.307759434877156</t>
  </si>
  <si>
    <t>GATCGAGATGTAACTTGGGGTGGCTTTGTCTTCTTCTTTTGCCAATTCCACTAATTGTTTGGG</t>
  </si>
  <si>
    <t>C-5-G;C-10-G</t>
  </si>
  <si>
    <t>0.061348348861907515</t>
  </si>
  <si>
    <t>0.09100933341521361</t>
  </si>
  <si>
    <t>52.20651960109582</t>
  </si>
  <si>
    <t>GATCGAGATTTAACTTGGGGTGGCTTTGTCTTCTTCTTTTGCCAATTCCACTAATTGTTTGGG</t>
  </si>
  <si>
    <t>C-5-G;C-10-T</t>
  </si>
  <si>
    <t>-0.11504247650748109</t>
  </si>
  <si>
    <t>0.09981219951073371</t>
  </si>
  <si>
    <t>43.76421867518203</t>
  </si>
  <si>
    <t>GATCGAGCTCTAACTTGGGGTGGCTTTGTCTTCTTCTTTTGCCAATTCCACTAATTGTTTGGG</t>
  </si>
  <si>
    <t>C-5-G;A-8-C</t>
  </si>
  <si>
    <t>-0.5423735750200455</t>
  </si>
  <si>
    <t>0.14450450942014115</t>
  </si>
  <si>
    <t>28.54510477073856</t>
  </si>
  <si>
    <t>GATCGAGGTCTAACTTGGGGTGGCTTTGTCTTCTTCTTTTGCCAATTCCACTAATTGTTTGGG</t>
  </si>
  <si>
    <t>C-5-G;A-8-G</t>
  </si>
  <si>
    <t>-0.5788962902592365</t>
  </si>
  <si>
    <t>0.11965300126074152</t>
  </si>
  <si>
    <t>27.521368644254213</t>
  </si>
  <si>
    <t>GATCGAGTTCTAACTTGGGGTGGCTTTGTCTTCTTCTTTTGCCAATTCCACTAATTGTTTGGG</t>
  </si>
  <si>
    <t>C-5-G;A-8-T</t>
  </si>
  <si>
    <t>-0.5552741575676052</t>
  </si>
  <si>
    <t>0.13265371800853742</t>
  </si>
  <si>
    <t>28.179221418838466</t>
  </si>
  <si>
    <t>GATCGATATCTAACTTGGGGTGGCTTTGTCTTCTTCTTTTGCCAATTCCACTAATTGTTTGGG</t>
  </si>
  <si>
    <t>C-5-G;G-7-T</t>
  </si>
  <si>
    <t>-1.4006508442347871</t>
  </si>
  <si>
    <t>0.2007793640222941</t>
  </si>
  <si>
    <t>12.100033129397561</t>
  </si>
  <si>
    <t>GATCGCGATCTAACTTGGGGTGGCTTTGTCTTCTTCTTTTGCCAATTCCACTAATTGTTTGGG</t>
  </si>
  <si>
    <t>C-5-G;A-6-C</t>
  </si>
  <si>
    <t>0.17576031287744542</t>
  </si>
  <si>
    <t>0.10622145495447705</t>
  </si>
  <si>
    <t>58.53467698991</t>
  </si>
  <si>
    <t>GATCGGGATCTAACTTGGGGTGGCTTTGTCTTCTTCTTTTGCCAATTCCACTAATTGTTTGGG</t>
  </si>
  <si>
    <t>C-5-G;A-6-G</t>
  </si>
  <si>
    <t>-0.961927244583415</t>
  </si>
  <si>
    <t>0.1437392823472811</t>
  </si>
  <si>
    <t>18.76384331657909</t>
  </si>
  <si>
    <t>GATCGTGATCTAACTTGGGGTGGCTTTGTCTTCTTCTTTTGCCAATTCCACTAATTGTTTGGG</t>
  </si>
  <si>
    <t>C-5-G;A-6-T</t>
  </si>
  <si>
    <t>-0.19253796736634338</t>
  </si>
  <si>
    <t>0.10175646896454892</t>
  </si>
  <si>
    <t>40.500773286908625</t>
  </si>
  <si>
    <t>GATCTAAATCTAACTTGGGGTGGCTTTGTCTTCTTCTTTTGCCAATTCCACTAATTGTTTGGG</t>
  </si>
  <si>
    <t>C-5-T;G-7-A</t>
  </si>
  <si>
    <t>-2.5379570273016423</t>
  </si>
  <si>
    <t>0.52521748369501</t>
  </si>
  <si>
    <t>3.8802594016618692</t>
  </si>
  <si>
    <t>GATCTACATCTAACTTGGGGTGGCTTTGTCTTCTTCTTTTGCCAATTCCACTAATTGTTTGGG</t>
  </si>
  <si>
    <t>C-5-T;G-7-C</t>
  </si>
  <si>
    <t>-0.6725471759641067</t>
  </si>
  <si>
    <t>0.14121103264935436</t>
  </si>
  <si>
    <t>25.06097508774316</t>
  </si>
  <si>
    <t>GATCTAGAACTAACTTGGGGTGGCTTTGTCTTCTTCTTTTGCCAATTCCACTAATTGTTTGGG</t>
  </si>
  <si>
    <t>C-5-T;T-9-A</t>
  </si>
  <si>
    <t>-2.1043207511819633</t>
  </si>
  <si>
    <t>0.4134003556545615</t>
  </si>
  <si>
    <t>5.986687676386771</t>
  </si>
  <si>
    <t>GATCTAGACCTAACTTGGGGTGGCTTTGTCTTCTTCTTTTGCCAATTCCACTAATTGTTTGGG</t>
  </si>
  <si>
    <t>C-5-T;T-9-C</t>
  </si>
  <si>
    <t>-1.4168306584918395</t>
  </si>
  <si>
    <t>0.24229580651849267</t>
  </si>
  <si>
    <t>11.90583214536421</t>
  </si>
  <si>
    <t>GATCTAGAGCTAACTTGGGGTGGCTTTGTCTTCTTCTTTTGCCAATTCCACTAATTGTTTGGG</t>
  </si>
  <si>
    <t>C-5-T;T-9-G</t>
  </si>
  <si>
    <t>-1.86763237484279</t>
  </si>
  <si>
    <t>0.2921496052846981</t>
  </si>
  <si>
    <t>7.585409958765735</t>
  </si>
  <si>
    <t>GATCTAGATATAACTTGGGGTGGCTTTGTCTTCTTCTTTTGCCAATTCCACTAATTGTTTGGG</t>
  </si>
  <si>
    <t>C-5-T;C-10-A</t>
  </si>
  <si>
    <t>-2.9444678457556046</t>
  </si>
  <si>
    <t>0.7581276946291524</t>
  </si>
  <si>
    <t>2.584135930048888</t>
  </si>
  <si>
    <t>GATCTAGATCAAACTTGGGGTGGCTTTGTCTTCTTCTTTTGCCAATTCCACTAATTGTTTGGG</t>
  </si>
  <si>
    <t>C-5-T;T-11-A</t>
  </si>
  <si>
    <t>-1.5794814173580884</t>
  </si>
  <si>
    <t>0.2557761254989262</t>
  </si>
  <si>
    <t>10.118623303910047</t>
  </si>
  <si>
    <t>GATCTAGATCCAACTTGGGGTGGCTTTGTCTTCTTCTTTTGCCAATTCCACTAATTGTTTGGG</t>
  </si>
  <si>
    <t>C-5-T;T-11-C</t>
  </si>
  <si>
    <t>-0.569616715710276</t>
  </si>
  <si>
    <t>0.14957660063425313</t>
  </si>
  <si>
    <t>27.777943849501213</t>
  </si>
  <si>
    <t>GATCTAGATCGAACTTGGGGTGGCTTTGTCTTCTTCTTTTGCCAATTCCACTAATTGTTTGGG</t>
  </si>
  <si>
    <t>C-5-T;T-11-G</t>
  </si>
  <si>
    <t>-0.12967473668342025</t>
  </si>
  <si>
    <t>0.1079248234324903</t>
  </si>
  <si>
    <t>43.128511499719586</t>
  </si>
  <si>
    <t>GATCTAGATCTAAATTGGGGTGGCTTTGTCTTCTTCTTTTGCCAATTCCACTAATTGTTTGGG</t>
  </si>
  <si>
    <t>C-5-T;C-14-A</t>
  </si>
  <si>
    <t>-2.9273155175280205</t>
  </si>
  <si>
    <t>0.727615255356622</t>
  </si>
  <si>
    <t>2.628842189875061</t>
  </si>
  <si>
    <t>GATCTAGATCTAACATGGGGTGGCTTTGTCTTCTTCTTTTGCCAATTCCACTAATTGTTTGGG</t>
  </si>
  <si>
    <t>C-5-T;T-15-A</t>
  </si>
  <si>
    <t>-2.4678592296919892</t>
  </si>
  <si>
    <t>0.4281958261052931</t>
  </si>
  <si>
    <t>4.162016969078966</t>
  </si>
  <si>
    <t>GATCTAGATCTAACCTGGGGTGGCTTTGTCTTCTTCTTTTGCCAATTCCACTAATTGTTTGGG</t>
  </si>
  <si>
    <t>C-5-T;T-15-C</t>
  </si>
  <si>
    <t>-1.6963524320680665</t>
  </si>
  <si>
    <t>0.2863561636108581</t>
  </si>
  <si>
    <t>9.00253858652181</t>
  </si>
  <si>
    <t>GATCTAGATCTAACGTGGGGTGGCTTTGTCTTCTTCTTTTGCCAATTCCACTAATTGTTTGGG</t>
  </si>
  <si>
    <t>C-5-T;T-15-G</t>
  </si>
  <si>
    <t>-1.8275415076831405</t>
  </si>
  <si>
    <t>0.2705157745894825</t>
  </si>
  <si>
    <t>7.89569383842642</t>
  </si>
  <si>
    <t>GATCTAGATCTAACTAGGGGTGGCTTTGTCTTCTTCTTTTGCCAATTCCACTAATTGTTTGGG</t>
  </si>
  <si>
    <t>C-5-T;T-16-A</t>
  </si>
  <si>
    <t>-2.661313701640077</t>
  </si>
  <si>
    <t>0.7717154363741658</t>
  </si>
  <si>
    <t>3.4299487972823233</t>
  </si>
  <si>
    <t>GATCTAGATCTAACTCGGGGTGGCTTTGTCTTCTTCTTTTGCCAATTCCACTAATTGTTTGGG</t>
  </si>
  <si>
    <t>C-5-T;T-16-C</t>
  </si>
  <si>
    <t>-1.2268681876467658</t>
  </si>
  <si>
    <t>0.2356345189508841</t>
  </si>
  <si>
    <t>14.396582429845555</t>
  </si>
  <si>
    <t>GATCTAGATCTAACTGGGGGTGGCTTTGTCTTCTTCTTTTGCCAATTCCACTAATTGTTTGGG</t>
  </si>
  <si>
    <t>C-5-T;T-16-G</t>
  </si>
  <si>
    <t>-2.7258540391103843</t>
  </si>
  <si>
    <t>0.643868284243571</t>
  </si>
  <si>
    <t>3.215571156899716</t>
  </si>
  <si>
    <t>GATCTAGATCTAACTTAGGGTGGCTTTGTCTTCTTCTTTTGCCAATTCCACTAATTGTTTGGG</t>
  </si>
  <si>
    <t>C-5-T;G-17-A</t>
  </si>
  <si>
    <t>-2.4297009723227205</t>
  </si>
  <si>
    <t>0.5449598545521314</t>
  </si>
  <si>
    <t>4.3239012526457925</t>
  </si>
  <si>
    <t>GATCTAGATCTAACTTCGGGTGGCTTTGTCTTCTTCTTTTGCCAATTCCACTAATTGTTTGGG</t>
  </si>
  <si>
    <t>C-5-T;G-17-C</t>
  </si>
  <si>
    <t>0.09142670892474938</t>
  </si>
  <si>
    <t>0.09845729262781211</t>
  </si>
  <si>
    <t>53.800660482846936</t>
  </si>
  <si>
    <t>GATCTAGATCTAACTTGAGGTGGCTTTGTCTTCTTCTTTTGCCAATTCCACTAATTGTTTGGG</t>
  </si>
  <si>
    <t>C-5-T;G-18-A</t>
  </si>
  <si>
    <t>-1.4971412623703853</t>
  </si>
  <si>
    <t>0.15424791378595318</t>
  </si>
  <si>
    <t>10.987055118745813</t>
  </si>
  <si>
    <t>GATCTAGATCTAACTTGCGGTGGCTTTGTCTTCTTCTTTTGCCAATTCCACTAATTGTTTGGG</t>
  </si>
  <si>
    <t>C-5-T;G-18-C</t>
  </si>
  <si>
    <t>-0.27659866791703613</t>
  </si>
  <si>
    <t>0.11272515290389659</t>
  </si>
  <si>
    <t>37.23541657711537</t>
  </si>
  <si>
    <t>GATCTAGATCTAACTTGGAGTGGCTTTGTCTTCTTCTTTTGCCAATTCCACTAATTGTTTGGG</t>
  </si>
  <si>
    <t>C-5-T;G-19-A</t>
  </si>
  <si>
    <t>-0.22692709522461807</t>
  </si>
  <si>
    <t>0.07523490123716495</t>
  </si>
  <si>
    <t>39.13166319156922</t>
  </si>
  <si>
    <t>GATCTAGATCTAACTTGGCGTGGCTTTGTCTTCTTCTTTTGCCAATTCCACTAATTGTTTGGG</t>
  </si>
  <si>
    <t>C-5-T;G-19-C</t>
  </si>
  <si>
    <t>-0.11002353736796526</t>
  </si>
  <si>
    <t>0.09863034220354984</t>
  </si>
  <si>
    <t>43.98442075337958</t>
  </si>
  <si>
    <t>GATCTAGATCTAACTTGGGATGGCTTTGTCTTCTTCTTTTGCCAATTCCACTAATTGTTTGGG</t>
  </si>
  <si>
    <t>C-5-T;G-20-A</t>
  </si>
  <si>
    <t>-0.3197727194185138</t>
  </si>
  <si>
    <t>0.08107282248165842</t>
  </si>
  <si>
    <t>35.662022084417366</t>
  </si>
  <si>
    <t>GATCTAGATCTAACTTGGGCTGGCTTTGTCTTCTTCTTTTGCCAATTCCACTAATTGTTTGGG</t>
  </si>
  <si>
    <t>C-5-T;G-20-C</t>
  </si>
  <si>
    <t>-0.9609164757866034</t>
  </si>
  <si>
    <t>0.18050558106042816</t>
  </si>
  <si>
    <t>18.782818812215666</t>
  </si>
  <si>
    <t>GATCTAGATCTAACTTGGGGAGGCTTTGTCTTCTTCTTTTGCCAATTCCACTAATTGTTTGGG</t>
  </si>
  <si>
    <t>C-5-T;T-21-A</t>
  </si>
  <si>
    <t>-1.6160193984633777</t>
  </si>
  <si>
    <t>0.25561830631979626</t>
  </si>
  <si>
    <t>9.755582022728255</t>
  </si>
  <si>
    <t>GATCTAGATCTAACTTGGGGCGGCTTTGTCTTCTTCTTTTGCCAATTCCACTAATTGTTTGGG</t>
  </si>
  <si>
    <t>C-5-T;T-21-C</t>
  </si>
  <si>
    <t>-1.1989938580543706</t>
  </si>
  <si>
    <t>0.18661551279360847</t>
  </si>
  <si>
    <t>14.803522759629995</t>
  </si>
  <si>
    <t>GATCTAGATCTAACTTGGGGTAGCTTTGTCTTCTTCTTTTGCCAATTCCACTAATTGTTTGGG</t>
  </si>
  <si>
    <t>C-5-T;G-22-A</t>
  </si>
  <si>
    <t>-3.4017384952319434</t>
  </si>
  <si>
    <t>0.775584367812704</t>
  </si>
  <si>
    <t>1.6357812836920884</t>
  </si>
  <si>
    <t>GATCTAGATCTAACTTGGGGTCGCTTTGTCTTCTTCTTTTGCCAATTCCACTAATTGTTTGGG</t>
  </si>
  <si>
    <t>C-5-T;G-22-C</t>
  </si>
  <si>
    <t>-0.7313006136070478</t>
  </si>
  <si>
    <t>0.21392907937159805</t>
  </si>
  <si>
    <t>23.630976647954938</t>
  </si>
  <si>
    <t>GATCTAGATCTAACTTGGGGTGACTTTGTCTTCTTCTTTTGCCAATTCCACTAATTGTTTGGG</t>
  </si>
  <si>
    <t>C-5-T;G-23-A</t>
  </si>
  <si>
    <t>-1.3283024255565847</t>
  </si>
  <si>
    <t>0.1551637264262823</t>
  </si>
  <si>
    <t>13.007896670561571</t>
  </si>
  <si>
    <t>GATCTAGATCTAACTTGGGGTGCCTTTGTCTTCTTCTTTTGCCAATTCCACTAATTGTTTGGG</t>
  </si>
  <si>
    <t>C-5-T;G-23-C</t>
  </si>
  <si>
    <t>-1.5982166967238716</t>
  </si>
  <si>
    <t>0.28062651940525496</t>
  </si>
  <si>
    <t>9.930812903265538</t>
  </si>
  <si>
    <t>GATCTAGATCTAACTTGGGGTGGATTTGTCTTCTTCTTTTGCCAATTCCACTAATTGTTTGGG</t>
  </si>
  <si>
    <t>C-5-T;C-24-A</t>
  </si>
  <si>
    <t>-0.9853099981191799</t>
  </si>
  <si>
    <t>0.1270159912672835</t>
  </si>
  <si>
    <t>18.330182839539955</t>
  </si>
  <si>
    <t>GATCTAGATCTAACTTGGGGTGGCATTGTCTTCTTCTTTTGCCAATTCCACTAATTGTTTGGG</t>
  </si>
  <si>
    <t>C-5-T;T-25-A</t>
  </si>
  <si>
    <t>-2.0987530606627036</t>
  </si>
  <si>
    <t>0.295208569568856</t>
  </si>
  <si>
    <t>6.020112664252833</t>
  </si>
  <si>
    <t>GATCTAGATCTAACTTGGGGTGGCCTTGTCTTCTTCTTTTGCCAATTCCACTAATTGTTTGGG</t>
  </si>
  <si>
    <t>C-5-T;T-25-C</t>
  </si>
  <si>
    <t>-1.5436112910513258</t>
  </si>
  <si>
    <t>0.19331475902993656</t>
  </si>
  <si>
    <t>10.488167780895942</t>
  </si>
  <si>
    <t>GATCTAGATCTAACTTGGGGTGGCGTTGTCTTCTTCTTTTGCCAATTCCACTAATTGTTTGGG</t>
  </si>
  <si>
    <t>C-5-T;T-25-G</t>
  </si>
  <si>
    <t>-0.7887651816308134</t>
  </si>
  <si>
    <t>0.12554209821900403</t>
  </si>
  <si>
    <t>22.31131286444686</t>
  </si>
  <si>
    <t>GATCTAGATCTAACTTGGGGTGGCTATGTCTTCTTCTTTTGCCAATTCCACTAATTGTTTGGG</t>
  </si>
  <si>
    <t>C-5-T;T-26-A</t>
  </si>
  <si>
    <t>-1.8797518407172507</t>
  </si>
  <si>
    <t>0.2999004159987478</t>
  </si>
  <si>
    <t>7.49403367595136</t>
  </si>
  <si>
    <t>GATCTAGATCTAACTTGGGGTGGCTCTGTCTTCTTCTTTTGCCAATTCCACTAATTGTTTGGG</t>
  </si>
  <si>
    <t>C-5-T;T-26-C</t>
  </si>
  <si>
    <t>-2.181347869016354</t>
  </si>
  <si>
    <t>0.3411240938062057</t>
  </si>
  <si>
    <t>5.542863063796878</t>
  </si>
  <si>
    <t>GATCTAGATCTAACTTGGGGTGGCTGTGTCTTCTTCTTTTGCCAATTCCACTAATTGTTTGGG</t>
  </si>
  <si>
    <t>C-5-T;T-26-G</t>
  </si>
  <si>
    <t>-1.009423303968243</t>
  </si>
  <si>
    <t>0.1430620020198172</t>
  </si>
  <si>
    <t>17.893468014042064</t>
  </si>
  <si>
    <t>GATCTAGATCTAACTTGGGGTGGCTTAGTCTTCTTCTTTTGCCAATTCCACTAATTGTTTGGG</t>
  </si>
  <si>
    <t>C-5-T;T-27-A</t>
  </si>
  <si>
    <t>-3.5401110810962533</t>
  </si>
  <si>
    <t>0.8681564069829706</t>
  </si>
  <si>
    <t>1.4243961274643935</t>
  </si>
  <si>
    <t>GATCTAGATCTAACTTGGGGTGGCTTCGTCTTCTTCTTTTGCCAATTCCACTAATTGTTTGGG</t>
  </si>
  <si>
    <t>C-5-T;T-27-C</t>
  </si>
  <si>
    <t>-0.3968378563441883</t>
  </si>
  <si>
    <t>0.11316173348359349</t>
  </si>
  <si>
    <t>33.01695371414872</t>
  </si>
  <si>
    <t>GATCTAGATCTAACTTGGGGTGGCTTGGTCTTCTTCTTTTGCCAATTCCACTAATTGTTTGGG</t>
  </si>
  <si>
    <t>C-5-T;T-27-G</t>
  </si>
  <si>
    <t>-2.196436713537242</t>
  </si>
  <si>
    <t>0.30995621122094946</t>
  </si>
  <si>
    <t>5.459855483937619</t>
  </si>
  <si>
    <t>GATCTAGATCTAACTTGGGGTGGCTTTATCTTCTTCTTTTGCCAATTCCACTAATTGTTTGGG</t>
  </si>
  <si>
    <t>C-5-T;G-28-A</t>
  </si>
  <si>
    <t>-2.300446070149969</t>
  </si>
  <si>
    <t>0.4520412393740189</t>
  </si>
  <si>
    <t>4.920513842830645</t>
  </si>
  <si>
    <t>GATCTAGATCTAACTTGGGGTGGCTTTCTCTTCTTCTTTTGCCAATTCCACTAATTGTTTGGG</t>
  </si>
  <si>
    <t>C-5-T;G-28-C</t>
  </si>
  <si>
    <t>-2.4717366859409124</t>
  </si>
  <si>
    <t>0.973340565679636</t>
  </si>
  <si>
    <t>4.145910177244426</t>
  </si>
  <si>
    <t>GATCTAGATCTAACTTGGGGTGGCTTTGACTTCTTCTTTTGCCAATTCCACTAATTGTTTGGG</t>
  </si>
  <si>
    <t>C-5-T;T-29-A</t>
  </si>
  <si>
    <t>-1.3943148510239982</t>
  </si>
  <si>
    <t>0.19176512727875342</t>
  </si>
  <si>
    <t>12.176942247689762</t>
  </si>
  <si>
    <t>GATCTAGATCTAACTTGGGGTGGCTTTGCCTTCTTCTTTTGCCAATTCCACTAATTGTTTGGG</t>
  </si>
  <si>
    <t>C-5-T;T-29-C</t>
  </si>
  <si>
    <t>-1.8100695770364097</t>
  </si>
  <si>
    <t>0.3426995893537307</t>
  </si>
  <si>
    <t>8.03485905588301</t>
  </si>
  <si>
    <t>GATCTAGATCTAACTTGGGGTGGCTTTGGCTTCTTCTTTTGCCAATTCCACTAATTGTTTGGG</t>
  </si>
  <si>
    <t>C-5-T;T-29-G</t>
  </si>
  <si>
    <t>-3.095373668329825</t>
  </si>
  <si>
    <t>0.8897786990018112</t>
  </si>
  <si>
    <t>2.222172601115967</t>
  </si>
  <si>
    <t>GATCTAGATCTAACTTGGGGTGGCTTTGTATTCTTCTTTTGCCAATTCCACTAATTGTTTGGG</t>
  </si>
  <si>
    <t>C-5-T;C-30-A</t>
  </si>
  <si>
    <t>-3.3063000293955502</t>
  </si>
  <si>
    <t>0.9978426777258901</t>
  </si>
  <si>
    <t>1.7995902595474724</t>
  </si>
  <si>
    <t>GATCTAGATCTAACTTGGGGTGGCTTTGTCATCTTCTTTTGCCAATTCCACTAATTGTTTGGG</t>
  </si>
  <si>
    <t>C-5-T;T-31-A</t>
  </si>
  <si>
    <t>-1.8731530655708803</t>
  </si>
  <si>
    <t>0.2832453073095024</t>
  </si>
  <si>
    <t>7.543648638072416</t>
  </si>
  <si>
    <t>GATCTAGATCTAACTTGGGGTGGCTTTGTCCTCTTCTTTTGCCAATTCCACTAATTGTTTGGG</t>
  </si>
  <si>
    <t>C-5-T;T-31-C</t>
  </si>
  <si>
    <t>-2.33762719841452</t>
  </si>
  <si>
    <t>0.3378625882398122</t>
  </si>
  <si>
    <t>4.740922971066949</t>
  </si>
  <si>
    <t>GATCTAGATCTAACTTGGGGTGGCTTTGTCGTCTTCTTTTGCCAATTCCACTAATTGTTTGGG</t>
  </si>
  <si>
    <t>C-5-T;T-31-G</t>
  </si>
  <si>
    <t>-1.1725180541564038</t>
  </si>
  <si>
    <t>0.15133765364580312</t>
  </si>
  <si>
    <t>15.200692418206646</t>
  </si>
  <si>
    <t>GATCTAGATCTAACTTGGGGTGGCTTTGTCTACTTCTTTTGCCAATTCCACTAATTGTTTGGG</t>
  </si>
  <si>
    <t>C-5-T;T-32-A</t>
  </si>
  <si>
    <t>-2.1579562579835025</t>
  </si>
  <si>
    <t>0.46050148102824345</t>
  </si>
  <si>
    <t>5.674047891203706</t>
  </si>
  <si>
    <t>GATCTAGATCTAACTTGGGGTGGCTTTGTCTCCTTCTTTTGCCAATTCCACTAATTGTTTGGG</t>
  </si>
  <si>
    <t>C-5-T;T-32-C</t>
  </si>
  <si>
    <t>-2.4248681934465663</t>
  </si>
  <si>
    <t>0.4515157050697324</t>
  </si>
  <si>
    <t>4.344848286704553</t>
  </si>
  <si>
    <t>GATCTAGATCTAACTTGGGGTGGCTTTGTCTGCTTCTTTTGCCAATTCCACTAATTGTTTGGG</t>
  </si>
  <si>
    <t>C-5-T;T-32-G</t>
  </si>
  <si>
    <t>-2.4079153671040494</t>
  </si>
  <si>
    <t>0.338640690555503</t>
  </si>
  <si>
    <t>4.419133639420549</t>
  </si>
  <si>
    <t>GATCTAGATCTAACTTGGGGTGGCTTTGTCTTCATCTTTTGCCAATTCCACTAATTGTTTGGG</t>
  </si>
  <si>
    <t>C-5-T;T-34-A</t>
  </si>
  <si>
    <t>-1.8001284835795757</t>
  </si>
  <si>
    <t>0.24803816839051032</t>
  </si>
  <si>
    <t>8.115132683398707</t>
  </si>
  <si>
    <t>GATCTAGATCTAACTTGGGGTGGCTTTGTCTTCCTCTTTTGCCAATTCCACTAATTGTTTGGG</t>
  </si>
  <si>
    <t>C-5-T;T-34-C</t>
  </si>
  <si>
    <t>-2.4893466930156247</t>
  </si>
  <si>
    <t>0.48460650755413726</t>
  </si>
  <si>
    <t>4.073539761693918</t>
  </si>
  <si>
    <t>GATCTAGATCTAACTTGGGGTGGCTTTGTCTTCGTCTTTTGCCAATTCCACTAATTGTTTGGG</t>
  </si>
  <si>
    <t>C-5-T;T-34-G</t>
  </si>
  <si>
    <t>-0.6238029692163496</t>
  </si>
  <si>
    <t>0.12662426854025416</t>
  </si>
  <si>
    <t>26.31281454522894</t>
  </si>
  <si>
    <t>GATCTAGATCTAACTTGGGGTGGCTTTGTCTTCTACTTTTGCCAATTCCACTAATTGTTTGGG</t>
  </si>
  <si>
    <t>C-5-T;T-35-A</t>
  </si>
  <si>
    <t>-2.222965957449353</t>
  </si>
  <si>
    <t>0.354831854072431</t>
  </si>
  <si>
    <t>5.316914093015379</t>
  </si>
  <si>
    <t>GATCTAGATCTAACTTGGGGTGGCTTTGTCTTCTCCTTTTGCCAATTCCACTAATTGTTTGGG</t>
  </si>
  <si>
    <t>C-5-T;T-35-C</t>
  </si>
  <si>
    <t>-2.699212405826488</t>
  </si>
  <si>
    <t>0.5089795996118416</t>
  </si>
  <si>
    <t>3.3023905951379384</t>
  </si>
  <si>
    <t>GATCTAGATCTAACTTGGGGTGGCTTTGTCTTCTGCTTTTGCCAATTCCACTAATTGTTTGGG</t>
  </si>
  <si>
    <t>C-5-T;T-35-G</t>
  </si>
  <si>
    <t>-1.2987672586403283</t>
  </si>
  <si>
    <t>0.18632211663266943</t>
  </si>
  <si>
    <t>13.397816905175484</t>
  </si>
  <si>
    <t>GATCTAGATCTAACTTGGGGTGGCTTTGTCTTCTTATTTTGCCAATTCCACTAATTGTTTGGG</t>
  </si>
  <si>
    <t>C-5-T;C-36-A</t>
  </si>
  <si>
    <t>-2.5663914642557177</t>
  </si>
  <si>
    <t>0.42881091892208856</t>
  </si>
  <si>
    <t>3.771480275986123</t>
  </si>
  <si>
    <t>GATCTAGATCTAACTTGGGGTGGCTTTGTCTTCTTCATTTGCCAATTCCACTAATTGTTTGGG</t>
  </si>
  <si>
    <t>C-5-T;T-37-A</t>
  </si>
  <si>
    <t>-1.6542675898350425</t>
  </si>
  <si>
    <t>0.1854590354146418</t>
  </si>
  <si>
    <t>9.389494378501539</t>
  </si>
  <si>
    <t>GATCTAGATCTAACTTGGGGTGGCTTTGTCTTCTTCCTTTGCCAATTCCACTAATTGTTTGGG</t>
  </si>
  <si>
    <t>C-5-T;T-37-C</t>
  </si>
  <si>
    <t>-2.5338949142334672</t>
  </si>
  <si>
    <t>0.3497358663989553</t>
  </si>
  <si>
    <t>3.896053511096538</t>
  </si>
  <si>
    <t>GATCTAGATCTAACTTGGGGTGGCTTTGTCTTCTTCGTTTGCCAATTCCACTAATTGTTTGGG</t>
  </si>
  <si>
    <t>C-5-T;T-37-G</t>
  </si>
  <si>
    <t>-0.8250305815074402</t>
  </si>
  <si>
    <t>0.12795059157227917</t>
  </si>
  <si>
    <t>21.516680107454604</t>
  </si>
  <si>
    <t>GATCTAGATCTAACTTGGGGTGGCTTTGTCTTCTTCTATTGCCAATTCCACTAATTGTTTGGG</t>
  </si>
  <si>
    <t>C-5-T;T-38-A</t>
  </si>
  <si>
    <t>-2.529372184833602</t>
  </si>
  <si>
    <t>0.3334594019196586</t>
  </si>
  <si>
    <t>3.9137142140405867</t>
  </si>
  <si>
    <t>GATCTAGATCTAACTTGGGGTGGCTTTGTCTTCTTCTCTTGCCAATTCCACTAATTGTTTGGG</t>
  </si>
  <si>
    <t>C-5-T;T-38-C</t>
  </si>
  <si>
    <t>-1.6331239480925848</t>
  </si>
  <si>
    <t>0.29619960717160027</t>
  </si>
  <si>
    <t>9.59013615798886</t>
  </si>
  <si>
    <t>GATCTAGATCTAACTTGGGGTGGCTTTGTCTTCTTCTGTTGCCAATTCCACTAATTGTTTGGG</t>
  </si>
  <si>
    <t>C-5-T;T-38-G</t>
  </si>
  <si>
    <t>-1.3391953159084298</t>
  </si>
  <si>
    <t>0.1623365481498369</t>
  </si>
  <si>
    <t>12.866972010306277</t>
  </si>
  <si>
    <t>GATCTAGATCTAACTTGGGGTGGCTTTGTCTTCTTCTTATGCCAATTCCACTAATTGTTTGGG</t>
  </si>
  <si>
    <t>C-5-T;T-39-A</t>
  </si>
  <si>
    <t>-1.9689570357638886</t>
  </si>
  <si>
    <t>0.2657102664260648</t>
  </si>
  <si>
    <t>6.854476887643571</t>
  </si>
  <si>
    <t>GATCTAGATCTAACTTGGGGTGGCTTTGTCTTCTTCTTCTGCCAATTCCACTAATTGTTTGGG</t>
  </si>
  <si>
    <t>C-5-T;T-39-C</t>
  </si>
  <si>
    <t>-1.097824238478287</t>
  </si>
  <si>
    <t>0.15107326128221907</t>
  </si>
  <si>
    <t>16.379569504814377</t>
  </si>
  <si>
    <t>GATCTAGATCTAACTTGGGGTGGCTTTGTCTTCTTCTTGTGCCAATTCCACTAATTGTTTGGG</t>
  </si>
  <si>
    <t>C-5-T;T-39-G</t>
  </si>
  <si>
    <t>-1.5819769160171293</t>
  </si>
  <si>
    <t>0.17699780056981515</t>
  </si>
  <si>
    <t>10.093403773763542</t>
  </si>
  <si>
    <t>GATCTAGATCTAACTTGGGGTGGCTTTGTCTTCTTCTTTAGCCAATTCCACTAATTGTTTGGG</t>
  </si>
  <si>
    <t>C-5-T;T-40-A</t>
  </si>
  <si>
    <t>-3.2779734540400884</t>
  </si>
  <si>
    <t>1.3110527312536413</t>
  </si>
  <si>
    <t>1.8512953453699994</t>
  </si>
  <si>
    <t>GATCTAGATCTAACTTGGGGTGGCTTTGTCTTCTTCTTTCGCCAATTCCACTAATTGTTTGGG</t>
  </si>
  <si>
    <t>C-5-T;T-40-C</t>
  </si>
  <si>
    <t>-0.6458566867209645</t>
  </si>
  <si>
    <t>0.13997933781072203</t>
  </si>
  <si>
    <t>25.738871220513754</t>
  </si>
  <si>
    <t>GATCTAGATCTAACTTGGGGTGGCTTTGTCTTCTTCTTTGGCCAATTCCACTAATTGTTTGGG</t>
  </si>
  <si>
    <t>C-5-T;T-40-G</t>
  </si>
  <si>
    <t>-1.798603526319976</t>
  </si>
  <si>
    <t>0.22080864816881954</t>
  </si>
  <si>
    <t>8.127517354543915</t>
  </si>
  <si>
    <t>GATCTAGATCTAACTTGGGGTGGCTTTGTCTTCTTCTTTTACCAATTCCACTAATTGTTTGGG</t>
  </si>
  <si>
    <t>C-5-T;G-41-A</t>
  </si>
  <si>
    <t>-2.8204771902058803</t>
  </si>
  <si>
    <t>0.4998514456622715</t>
  </si>
  <si>
    <t>2.9252555506018036</t>
  </si>
  <si>
    <t>GATCTAGATCTAACTTGGGGTGGCTTTGTCTTCTTCTTTTCCCAATTCCACTAATTGTTTGGG</t>
  </si>
  <si>
    <t>C-5-T;G-41-C</t>
  </si>
  <si>
    <t>-1.973423516762731</t>
  </si>
  <si>
    <t>0.5012221854849668</t>
  </si>
  <si>
    <t>6.823929766718675</t>
  </si>
  <si>
    <t>GATCTAGATCTAACTTGGGGTGGCTTTGTCTTCTTCTTTTGACAATTCCACTAATTGTTTGGG</t>
  </si>
  <si>
    <t>C-5-T;C-42-A</t>
  </si>
  <si>
    <t>-3.405658376778003</t>
  </si>
  <si>
    <t>0.7575929163906184</t>
  </si>
  <si>
    <t>1.6293817656953027</t>
  </si>
  <si>
    <t>GATCTAGATCTAACTTGGGGTGGCTTTGTCTTCTTCTTTTGCAAATTCCACTAATTGTTTGGG</t>
  </si>
  <si>
    <t>C-5-T;C-43-A</t>
  </si>
  <si>
    <t>-2.8037970864148702</t>
  </si>
  <si>
    <t>0.5330671193813522</t>
  </si>
  <si>
    <t>2.9744583297473652</t>
  </si>
  <si>
    <t>GATCTAGATCTAACTTGGGGTGGCTTTGTCTTCTTCTTTTGCCAAATCCACTAATTGTTTGGG</t>
  </si>
  <si>
    <t>C-5-T;T-46-A</t>
  </si>
  <si>
    <t>-2.0008944524549026</t>
  </si>
  <si>
    <t>0.3014634061193438</t>
  </si>
  <si>
    <t>6.6390214613228515</t>
  </si>
  <si>
    <t>GATCTAGATCTAACTTGGGGTGGCTTTGTCTTCTTCTTTTGCCAACTCCACTAATTGTTTGGG</t>
  </si>
  <si>
    <t>C-5-T;T-46-C</t>
  </si>
  <si>
    <t>-2.303201556844784</t>
  </si>
  <si>
    <t>0.39559684917706184</t>
  </si>
  <si>
    <t>4.906974095269143</t>
  </si>
  <si>
    <t>GATCTAGATCTAACTTGGGGTGGCTTTGTCTTCTTCTTTTGCCAAGTCCACTAATTGTTTGGG</t>
  </si>
  <si>
    <t>C-5-T;T-46-G</t>
  </si>
  <si>
    <t>-1.4234258529521548</t>
  </si>
  <si>
    <t>0.19637493543648407</t>
  </si>
  <si>
    <t>11.827569230405873</t>
  </si>
  <si>
    <t>GATCTAGATCTAACTTGGGGTGGCTTTGTCTTCTTCTTTTGCCAATACCACTAATTGTTTGGG</t>
  </si>
  <si>
    <t>C-5-T;T-47-A</t>
  </si>
  <si>
    <t>-1.9944358264064679</t>
  </si>
  <si>
    <t>0.4023573142166852</t>
  </si>
  <si>
    <t>6.682039186432897</t>
  </si>
  <si>
    <t>GATCTAGATCTAACTTGGGGTGGCTTTGTCTTCTTCTTTTGCCAATCCCACTAATTGTTTGGG</t>
  </si>
  <si>
    <t>C-5-T;T-47-C</t>
  </si>
  <si>
    <t>-2.9410588976821423</t>
  </si>
  <si>
    <t>0.6502580631437276</t>
  </si>
  <si>
    <t>2.592960147353018</t>
  </si>
  <si>
    <t>GATCTAGATCTAACTTGGGGTGGCTTTGTCTTCTTCTTTTGCCAATGCCACTAATTGTTTGGG</t>
  </si>
  <si>
    <t>C-5-T;T-47-G</t>
  </si>
  <si>
    <t>-2.9529347271638438</t>
  </si>
  <si>
    <t>0.9702050911352603</t>
  </si>
  <si>
    <t>2.562348722594031</t>
  </si>
  <si>
    <t>GATCTAGATCTAACTTGGGGTGGCTTTGTCTTCTTCTTTTGCCAATTACACTAATTGTTTGGG</t>
  </si>
  <si>
    <t>C-5-T;C-48-A</t>
  </si>
  <si>
    <t>-3.316646272672747</t>
  </si>
  <si>
    <t>0.7087890913318753</t>
  </si>
  <si>
    <t>1.781067247947342</t>
  </si>
  <si>
    <t>GATCTAGATCTAACTTGGGGTGGCTTTGTCTTCTTCTTTTGCCAATTCAACTAATTGTTTGGG</t>
  </si>
  <si>
    <t>C-5-T;C-49-A</t>
  </si>
  <si>
    <t>-1.8473431513492493</t>
  </si>
  <si>
    <t>0.205127472921202</t>
  </si>
  <si>
    <t>7.740883926345225</t>
  </si>
  <si>
    <t>GATCTAGATCTAACTTGGGGTGGCTTTGTCTTCTTCTTTTGCCAATTCCAATAATTGTTTGGG</t>
  </si>
  <si>
    <t>C-5-T;C-51-A</t>
  </si>
  <si>
    <t>-2.903274657696914</t>
  </si>
  <si>
    <t>0.5816732575779144</t>
  </si>
  <si>
    <t>2.692807627768452</t>
  </si>
  <si>
    <t>GATCTAGATCTAACTTGGGGTGGCTTTGTCTTCTTCTTTTGCCAATTCCACAAATTGTTTGGG</t>
  </si>
  <si>
    <t>C-5-T;T-52-A</t>
  </si>
  <si>
    <t>-1.992018713006577</t>
  </si>
  <si>
    <t>0.386926357005056</t>
  </si>
  <si>
    <t>6.698209968322752</t>
  </si>
  <si>
    <t>GATCTAGATCTAACTTGGGGTGGCTTTGTCTTCTTCTTTTGCCAATTCCACCAATTGTTTGGG</t>
  </si>
  <si>
    <t>C-5-T;T-52-C</t>
  </si>
  <si>
    <t>-1.5937128101265263</t>
  </si>
  <si>
    <t>0.23476250189152018</t>
  </si>
  <si>
    <t>9.975641033029543</t>
  </si>
  <si>
    <t>GATCTAGATCTAACTTGGGGTGGCTTTGTCTTCTTCTTTTGCCAATTCCACGAATTGTTTGGG</t>
  </si>
  <si>
    <t>C-5-T;T-52-G</t>
  </si>
  <si>
    <t>-0.8865139496371135</t>
  </si>
  <si>
    <t>0.1376660953465276</t>
  </si>
  <si>
    <t>20.233610041557867</t>
  </si>
  <si>
    <t>GATCTAGATCTAACTTGGGGTGGCTTTGTCTTCTTCTTTTGCCAATTCCACTAAATGTTTGGG</t>
  </si>
  <si>
    <t>C-5-T;T-55-A</t>
  </si>
  <si>
    <t>-1.6800137460936004</t>
  </si>
  <si>
    <t>0.35047225911155533</t>
  </si>
  <si>
    <t>9.150836434416327</t>
  </si>
  <si>
    <t>GATCTAGATCTAACTTGGGGTGGCTTTGTCTTCTTCTTTTGCCAATTCCACTAACTGTTTGGG</t>
  </si>
  <si>
    <t>C-5-T;T-55-C</t>
  </si>
  <si>
    <t>-2.0296283219004705</t>
  </si>
  <si>
    <t>0.3927245111882776</t>
  </si>
  <si>
    <t>6.450971327625923</t>
  </si>
  <si>
    <t>GATCTAGATCTAACTTGGGGTGGCTTTGTCTTCTTCTTTTGCCAATTCCACTAAGTGTTTGGG</t>
  </si>
  <si>
    <t>C-5-T;T-55-G</t>
  </si>
  <si>
    <t>-1.6843019733891444</t>
  </si>
  <si>
    <t>0.33476713416772474</t>
  </si>
  <si>
    <t>9.111679584581582</t>
  </si>
  <si>
    <t>GATCTAGATCTAACTTGGGGTGGCTTTGTCTTCTTCTTTTGCCAATTCCACTAATAGTTTGGG</t>
  </si>
  <si>
    <t>C-5-T;T-56-A</t>
  </si>
  <si>
    <t>-3.3488885355847233</t>
  </si>
  <si>
    <t>1.0305076191103757</t>
  </si>
  <si>
    <t>1.7245575058270868</t>
  </si>
  <si>
    <t>GATCTAGATCTAACTTGGGGTGGCTTTGTCTTCTTCTTTTGCCAATTCCACTAATCGTTTGGG</t>
  </si>
  <si>
    <t>C-5-T;T-56-C</t>
  </si>
  <si>
    <t>-1.9668418827867427</t>
  </si>
  <si>
    <t>0.34196113294933217</t>
  </si>
  <si>
    <t>6.868990498682044</t>
  </si>
  <si>
    <t>GATCTAGATCTAACTTGGGGTGGCTTTGTCTTCTTCTTTTGCCAATTCCACTAATGGTTTGGG</t>
  </si>
  <si>
    <t>C-5-T;T-56-G</t>
  </si>
  <si>
    <t>-1.8350738935136792</t>
  </si>
  <si>
    <t>0.35691976056465846</t>
  </si>
  <si>
    <t>7.83644385304854</t>
  </si>
  <si>
    <t>GATCTAGATCTAACTTGGGGTGGCTTTGTCTTCTTCTTTTGCCAATTCCACTAATTATTTGGG</t>
  </si>
  <si>
    <t>C-5-T;G-57-A</t>
  </si>
  <si>
    <t>-2.50836420562399</t>
  </si>
  <si>
    <t>0.31975059940149614</t>
  </si>
  <si>
    <t>3.9968031503883674</t>
  </si>
  <si>
    <t>GATCTAGATCTAACTTGGGGTGGCTTTGTCTTCTTCTTTTGCCAATTCCACTAATTCTTTGGG</t>
  </si>
  <si>
    <t>C-5-T;G-57-C</t>
  </si>
  <si>
    <t>-1.3587674983905635</t>
  </si>
  <si>
    <t>0.3906845437560836</t>
  </si>
  <si>
    <t>12.617585763680234</t>
  </si>
  <si>
    <t>GATCTAGATCTAACTTGGGGTGGCTTTGTCTTCTTCTTTTGCCAATTCCACTAATTGATTGGG</t>
  </si>
  <si>
    <t>C-5-T;T-58-A</t>
  </si>
  <si>
    <t>-2.0956907455856295</t>
  </si>
  <si>
    <t>0.3702700220839484</t>
  </si>
  <si>
    <t>6.038576402493194</t>
  </si>
  <si>
    <t>GATCTAGATCTAACTTGGGGTGGCTTTGTCTTCTTCTTTTGCCAATTCCACTAATTGCTTGGG</t>
  </si>
  <si>
    <t>C-5-T;T-58-C</t>
  </si>
  <si>
    <t>-1.8225833403768155</t>
  </si>
  <si>
    <t>0.35441002228651175</t>
  </si>
  <si>
    <t>7.93493922166612</t>
  </si>
  <si>
    <t>GATCTAGATCTAACTTGGGGTGGCTTTGTCTTCTTCTTTTGCCAATTCCACTAATTGGTTGGG</t>
  </si>
  <si>
    <t>C-5-T;T-58-G</t>
  </si>
  <si>
    <t>-3.0930015111907014</t>
  </si>
  <si>
    <t>0.6648555962594452</t>
  </si>
  <si>
    <t>2.2274502008892476</t>
  </si>
  <si>
    <t>GATCTAGATCTAACTTGGGGTGGCTTTGTCTTCTTCTTTTGCCAATTCCACTAATTGTATGGG</t>
  </si>
  <si>
    <t>C-5-T;T-59-A</t>
  </si>
  <si>
    <t>-2.977305959521414</t>
  </si>
  <si>
    <t>0.6342134879647585</t>
  </si>
  <si>
    <t>2.5006559445498655</t>
  </si>
  <si>
    <t>GATCTAGATCTAACTTGGGGTGGCTTTGTCTTCTTCTTTTGCCAATTCCACTAATTGTCTGGG</t>
  </si>
  <si>
    <t>C-5-T;T-59-C</t>
  </si>
  <si>
    <t>-2.828811240641142</t>
  </si>
  <si>
    <t>0.497274414611782</t>
  </si>
  <si>
    <t>2.9009776305334567</t>
  </si>
  <si>
    <t>GATCTAGATCTAACTTGGGGTGGCTTTGTCTTCTTCTTTTGCCAATTCCACTAATTGTGTGGG</t>
  </si>
  <si>
    <t>C-5-T;T-59-G</t>
  </si>
  <si>
    <t>-2.212227306761924</t>
  </si>
  <si>
    <t>0.5793434272269564</t>
  </si>
  <si>
    <t>5.374318246123214</t>
  </si>
  <si>
    <t>GATCTAGATCTAACTTGGGGTGGCTTTGTCTTCTTCTTTTGCCAATTCCACTAATTGTTAGGG</t>
  </si>
  <si>
    <t>C-5-T;T-60-A</t>
  </si>
  <si>
    <t>-2.4790659170399345</t>
  </si>
  <si>
    <t>0.5223507689076955</t>
  </si>
  <si>
    <t>4.115634926121747</t>
  </si>
  <si>
    <t>GATCTAGATCTAACTTGGGGTGGCTTTGTCTTCTTCTTTTGCCAATTCCACTAATTGTTCGGG</t>
  </si>
  <si>
    <t>C-5-T;T-60-C</t>
  </si>
  <si>
    <t>-2.8189614707892194</t>
  </si>
  <si>
    <t>0.4367208651207218</t>
  </si>
  <si>
    <t>2.929692779185797</t>
  </si>
  <si>
    <t>GATCTAGATCTAACTTGGGGTGGCTTTGTCTTCTTCTTTTGCCAATTCCACTAATTGTTGGGG</t>
  </si>
  <si>
    <t>C-5-T;T-60-G</t>
  </si>
  <si>
    <t>-3.025483723731739</t>
  </si>
  <si>
    <t>0.5078722337453195</t>
  </si>
  <si>
    <t>2.3830360144370695</t>
  </si>
  <si>
    <t>GATCTAGATCTAACTTGGGGTGGCTTTGTCTTCTTCTTTTGCCAATTCCACTAATTGTTTAGG</t>
  </si>
  <si>
    <t>C-5-T;G-61-A</t>
  </si>
  <si>
    <t>-2.429175007958333</t>
  </si>
  <si>
    <t>0.5423467081092319</t>
  </si>
  <si>
    <t>4.326176068803491</t>
  </si>
  <si>
    <t>GATCTAGATCTAACTTGGGGTGGCTTTGTCTTCTTCTTTTGCCAATTCCACTAATTGTTTCGG</t>
  </si>
  <si>
    <t>C-5-T;G-61-C</t>
  </si>
  <si>
    <t>-1.9282669548643139</t>
  </si>
  <si>
    <t>0.3213640629454136</t>
  </si>
  <si>
    <t>7.139138279598858</t>
  </si>
  <si>
    <t>GATCTAGATCTAACTTGGGGTGGCTTTGTCTTCTTCTTTTGCCAATTCCACTAATTGTTTGAG</t>
  </si>
  <si>
    <t>C-5-T;G-62-A</t>
  </si>
  <si>
    <t>-1.1791983741434326</t>
  </si>
  <si>
    <t>0.13127213714691208</t>
  </si>
  <si>
    <t>15.09948535299652</t>
  </si>
  <si>
    <t>GATCTAGATCTAACTTGGGGTGGCTTTGTCTTCTTCTTTTGCCAATTCCACTAATTGTTTGCG</t>
  </si>
  <si>
    <t>C-5-T;G-62-C</t>
  </si>
  <si>
    <t>-2.0135389388352323</t>
  </si>
  <si>
    <t>0.346326944219216</t>
  </si>
  <si>
    <t>6.55560294843229</t>
  </si>
  <si>
    <t>GATCTAGATCTAACTTGGGGTGGCTTTGTCTTCTTCTTTTGCCAATTCCACTAATTGTTTGGG</t>
  </si>
  <si>
    <t>C-5-T</t>
  </si>
  <si>
    <t>-2.933451430292549</t>
  </si>
  <si>
    <t>0.04971979991885349</t>
  </si>
  <si>
    <t>2.6127612296639993</t>
  </si>
  <si>
    <t>GATCTAGATCTAACTTGGGGTGGCTTTGTCTTCTTCTTTTGCCAATTCCACTAATTGTTTGTG</t>
  </si>
  <si>
    <t>C-5-T;G-62-T</t>
  </si>
  <si>
    <t>-2.4935898299172172</t>
  </si>
  <si>
    <t>0.5457054987166539</t>
  </si>
  <si>
    <t>4.056291793434267</t>
  </si>
  <si>
    <t>GATCTAGATCTAACTTGGGGTGGCTTTGTCTTCTTCTTTTGCCAATTCCACTAATTGTTTTGG</t>
  </si>
  <si>
    <t>C-5-T;G-61-T</t>
  </si>
  <si>
    <t>-3.1205792096743297</t>
  </si>
  <si>
    <t>0.6753989939702268</t>
  </si>
  <si>
    <t>2.1668615386970655</t>
  </si>
  <si>
    <t>GATCTAGATCTAACTTGGGGTGGCTTTGTCTTCTTCTTTTGCCAATTCCACTAATTTTTTGGG</t>
  </si>
  <si>
    <t>C-5-T;G-57-T</t>
  </si>
  <si>
    <t>-2.07052912337334</t>
  </si>
  <si>
    <t>0.4143039865152434</t>
  </si>
  <si>
    <t>6.192444447615031</t>
  </si>
  <si>
    <t>GATCTAGATCTAACTTGGGGTGGCTTTGTCTTCTTCTTTTGCCAATTCCACTACTTGTTTGGG</t>
  </si>
  <si>
    <t>C-5-T;A-54-C</t>
  </si>
  <si>
    <t>-2.0674691580057645</t>
  </si>
  <si>
    <t>0.3737930431774743</t>
  </si>
  <si>
    <t>6.211422133888795</t>
  </si>
  <si>
    <t>GATCTAGATCTAACTTGGGGTGGCTTTGTCTTCTTCTTTTGCCAATTCCACTAGTTGTTTGGG</t>
  </si>
  <si>
    <t>C-5-T;A-54-G</t>
  </si>
  <si>
    <t>-2.708387564603238</t>
  </si>
  <si>
    <t>0.6065124241204535</t>
  </si>
  <si>
    <t>3.272229216394819</t>
  </si>
  <si>
    <t>GATCTAGATCTAACTTGGGGTGGCTTTGTCTTCTTCTTTTGCCAATTCCACTATTTGTTTGGG</t>
  </si>
  <si>
    <t>C-5-T;A-54-T</t>
  </si>
  <si>
    <t>-2.8897148098530794</t>
  </si>
  <si>
    <t>0.634311962984019</t>
  </si>
  <si>
    <t>2.7295703748079454</t>
  </si>
  <si>
    <t>GATCTAGATCTAACTTGGGGTGGCTTTGTCTTCTTCTTTTGCCAATTCCACTCATTGTTTGGG</t>
  </si>
  <si>
    <t>C-5-T;A-53-C</t>
  </si>
  <si>
    <t>-2.457883303524517</t>
  </si>
  <si>
    <t>0.61045081446045</t>
  </si>
  <si>
    <t>4.203744733560498</t>
  </si>
  <si>
    <t>GATCTAGATCTAACTTGGGGTGGCTTTGTCTTCTTCTTTTGCCAATTCCACTGATTGTTTGGG</t>
  </si>
  <si>
    <t>C-5-T;A-53-G</t>
  </si>
  <si>
    <t>-1.9653978462234747</t>
  </si>
  <si>
    <t>0.3078123303358018</t>
  </si>
  <si>
    <t>6.878916737315759</t>
  </si>
  <si>
    <t>GATCTAGATCTAACTTGGGGTGGCTTTGTCTTCTTCTTTTGCCAATTCCACTTATTGTTTGGG</t>
  </si>
  <si>
    <t>C-5-T;A-53-T</t>
  </si>
  <si>
    <t>-2.809476851545608</t>
  </si>
  <si>
    <t>0.4272261026986636</t>
  </si>
  <si>
    <t>2.957611991952399</t>
  </si>
  <si>
    <t>GATCTAGATCTAACTTGGGGTGGCTTTGTCTTCTTCTTTTGCCAATTCCAGTAATTGTTTGGG</t>
  </si>
  <si>
    <t>C-5-T;C-51-G</t>
  </si>
  <si>
    <t>-2.202559955473101</t>
  </si>
  <si>
    <t>0.34356379011260957</t>
  </si>
  <si>
    <t>5.426525615438262</t>
  </si>
  <si>
    <t>GATCTAGATCTAACTTGGGGTGGCTTTGTCTTCTTCTTTTGCCAATTCCATTAATTGTTTGGG</t>
  </si>
  <si>
    <t>C-5-T;C-51-T</t>
  </si>
  <si>
    <t>-3.3876052180259584</t>
  </si>
  <si>
    <t>1.0230221777206094</t>
  </si>
  <si>
    <t>1.6590643796834779</t>
  </si>
  <si>
    <t>GATCTAGATCTAACTTGGGGTGGCTTTGTCTTCTTCTTTTGCCAATTCCGCTAATTGTTTGGG</t>
  </si>
  <si>
    <t>C-5-T;A-50-G</t>
  </si>
  <si>
    <t>-1.7798880760354312</t>
  </si>
  <si>
    <t>0.2695307530287336</t>
  </si>
  <si>
    <t>8.281059828068454</t>
  </si>
  <si>
    <t>GATCTAGATCTAACTTGGGGTGGCTTTGTCTTCTTCTTTTGCCAATTCCTCTAATTGTTTGGG</t>
  </si>
  <si>
    <t>C-5-T;A-50-T</t>
  </si>
  <si>
    <t>-2.459554591316189</t>
  </si>
  <si>
    <t>0.6104165057117994</t>
  </si>
  <si>
    <t>4.196724933994626</t>
  </si>
  <si>
    <t>GATCTAGATCTAACTTGGGGTGGCTTTGTCTTCTTCTTTTGCCAATTCGACTAATTGTTTGGG</t>
  </si>
  <si>
    <t>C-5-T;C-49-G</t>
  </si>
  <si>
    <t>-1.3181230778814752</t>
  </si>
  <si>
    <t>0.16829423359204904</t>
  </si>
  <si>
    <t>13.140984799255584</t>
  </si>
  <si>
    <t>GATCTAGATCTAACTTGGGGTGGCTTTGTCTTCTTCTTTTGCCAATTCTACTAATTGTTTGGG</t>
  </si>
  <si>
    <t>C-5-T;C-49-T</t>
  </si>
  <si>
    <t>-2.256936888174453</t>
  </si>
  <si>
    <t>0.3712118213732114</t>
  </si>
  <si>
    <t>5.139327049253631</t>
  </si>
  <si>
    <t>GATCTAGATCTAACTTGGGGTGGCTTTGTCTTCTTCTTTTGCCAATTGCACTAATTGTTTGGG</t>
  </si>
  <si>
    <t>C-5-T;C-48-G</t>
  </si>
  <si>
    <t>-3.4020961006162906</t>
  </si>
  <si>
    <t>1.3236129370730656</t>
  </si>
  <si>
    <t>1.6351964240781318</t>
  </si>
  <si>
    <t>GATCTAGATCTAACTTGGGGTGGCTTTGTCTTCTTCTTTTGCCAATTTCACTAATTGTTTGGG</t>
  </si>
  <si>
    <t>C-5-T;C-48-T</t>
  </si>
  <si>
    <t>-3.0064185303878803</t>
  </si>
  <si>
    <t>0.7797922170910544</t>
  </si>
  <si>
    <t>2.4289049171805757</t>
  </si>
  <si>
    <t>GATCTAGATCTAACTTGGGGTGGCTTTGTCTTCTTCTTTTGCCAGTTCCACTAATTGTTTGGG</t>
  </si>
  <si>
    <t>C-5-T;A-45-G</t>
  </si>
  <si>
    <t>-2.3125687172174803</t>
  </si>
  <si>
    <t>0.28322491484524126</t>
  </si>
  <si>
    <t>4.861224289379408</t>
  </si>
  <si>
    <t>GATCTAGATCTAACTTGGGGTGGCTTTGTCTTCTTCTTTTGCCATTTCCACTAATTGTTTGGG</t>
  </si>
  <si>
    <t>C-5-T;A-45-T</t>
  </si>
  <si>
    <t>-2.704596586407236</t>
  </si>
  <si>
    <t>0.5945369820913626</t>
  </si>
  <si>
    <t>3.2846577091944114</t>
  </si>
  <si>
    <t>GATCTAGATCTAACTTGGGGTGGCTTTGTCTTCTTCTTTTGCCCATTCCACTAATTGTTTGGG</t>
  </si>
  <si>
    <t>C-5-T;A-44-C</t>
  </si>
  <si>
    <t>-2.44181695078561</t>
  </si>
  <si>
    <t>0.5094011256208612</t>
  </si>
  <si>
    <t>4.27182904804955</t>
  </si>
  <si>
    <t>GATCTAGATCTAACTTGGGGTGGCTTTGTCTTCTTCTTTTGCCGATTCCACTAATTGTTTGGG</t>
  </si>
  <si>
    <t>C-5-T;A-44-G</t>
  </si>
  <si>
    <t>-0.8921603697044529</t>
  </si>
  <si>
    <t>0.14172369703965834</t>
  </si>
  <si>
    <t>20.119684518146816</t>
  </si>
  <si>
    <t>GATCTAGATCTAACTTGGGGTGGCTTTGTCTTCTTCTTTTGCCTATTCCACTAATTGTTTGGG</t>
  </si>
  <si>
    <t>C-5-T;A-44-T</t>
  </si>
  <si>
    <t>-2.352280797696054</t>
  </si>
  <si>
    <t>0.48272561629797667</t>
  </si>
  <si>
    <t>4.671957912844299</t>
  </si>
  <si>
    <t>GATCTAGATCTAACTTGGGGTGGCTTTGTCTTCTTCTTTTGCGAATTCCACTAATTGTTTGGG</t>
  </si>
  <si>
    <t>C-5-T;C-43-G</t>
  </si>
  <si>
    <t>-1.5050707104097132</t>
  </si>
  <si>
    <t>0.1812927260642129</t>
  </si>
  <si>
    <t>10.900278336750405</t>
  </si>
  <si>
    <t>GATCTAGATCTAACTTGGGGTGGCTTTGTCTTCTTCTTTTGCTAATTCCACTAATTGTTTGGG</t>
  </si>
  <si>
    <t>C-5-T;C-43-T</t>
  </si>
  <si>
    <t>-2.8032224185932906</t>
  </si>
  <si>
    <t>0.8104725782839527</t>
  </si>
  <si>
    <t>2.9761681464773737</t>
  </si>
  <si>
    <t>GATCTAGATCTAACTTGGGGTGGCTTTGTCTTCTTCTTTTGGCAATTCCACTAATTGTTTGGG</t>
  </si>
  <si>
    <t>C-5-T;C-42-G</t>
  </si>
  <si>
    <t>-2.3226803210033746</t>
  </si>
  <si>
    <t>0.362984017618169</t>
  </si>
  <si>
    <t>4.812317196728627</t>
  </si>
  <si>
    <t>GATCTAGATCTAACTTGGGGTGGCTTTGTCTTCTTCTTTTGTCAATTCCACTAATTGTTTGGG</t>
  </si>
  <si>
    <t>C-5-T;C-42-T</t>
  </si>
  <si>
    <t>-3.514095655547013</t>
  </si>
  <si>
    <t>0.6275501557711881</t>
  </si>
  <si>
    <t>1.4619386234959952</t>
  </si>
  <si>
    <t>GATCTAGATCTAACTTGGGGTGGCTTTGTCTTCTTCTTTTTCCAATTCCACTAATTGTTTGGG</t>
  </si>
  <si>
    <t>C-5-T;G-41-T</t>
  </si>
  <si>
    <t>-2.7570094099082882</t>
  </si>
  <si>
    <t>0.6819979160590577</t>
  </si>
  <si>
    <t>3.1169333720535963</t>
  </si>
  <si>
    <t>GATCTAGATCTAACTTGGGGTGGCTTTGTCTTCTTGTTTTGCCAATTCCACTAATTGTTTGGG</t>
  </si>
  <si>
    <t>C-5-T;C-36-G</t>
  </si>
  <si>
    <t>-2.8048304095602363</t>
  </si>
  <si>
    <t>0.4160884442999833</t>
  </si>
  <si>
    <t>2.9713863405624186</t>
  </si>
  <si>
    <t>GATCTAGATCTAACTTGGGGTGGCTTTGTCTTCTTTTTTTGCCAATTCCACTAATTGTTTGGG</t>
  </si>
  <si>
    <t>C-5-T;C-36-T</t>
  </si>
  <si>
    <t>-2.649703699567869</t>
  </si>
  <si>
    <t>0.8285002773494837</t>
  </si>
  <si>
    <t>3.470002572221171</t>
  </si>
  <si>
    <t>GATCTAGATCTAACTTGGGGTGGCTTTGTCTTGTTCTTTTGCCAATTCCACTAATTGTTTGGG</t>
  </si>
  <si>
    <t>C-5-T;C-33-G</t>
  </si>
  <si>
    <t>-3.477059866553237</t>
  </si>
  <si>
    <t>0.9976241356562064</t>
  </si>
  <si>
    <t>1.517097800927714</t>
  </si>
  <si>
    <t>GATCTAGATCTAACTTGGGGTGGCTTTGTCTTTTTCTTTTGCCAATTCCACTAATTGTTTGGG</t>
  </si>
  <si>
    <t>C-5-T;C-33-T</t>
  </si>
  <si>
    <t>-3.5692508027360943</t>
  </si>
  <si>
    <t>1.6415924840141283</t>
  </si>
  <si>
    <t>1.3834885333498486</t>
  </si>
  <si>
    <t>GATCTAGATCTAACTTGGGGTGGCTTTGTGTTCTTCTTTTGCCAATTCCACTAATTGTTTGGG</t>
  </si>
  <si>
    <t>C-5-T;C-30-G</t>
  </si>
  <si>
    <t>-3.0191681996855055</t>
  </si>
  <si>
    <t>0.5685306432782753</t>
  </si>
  <si>
    <t>2.398133760596582</t>
  </si>
  <si>
    <t>GATCTAGATCTAACTTGGGGTGGCTTTGTTTTCTTCTTTTGCCAATTCCACTAATTGTTTGGG</t>
  </si>
  <si>
    <t>C-5-T;C-30-T</t>
  </si>
  <si>
    <t>-2.8583753583108265</t>
  </si>
  <si>
    <t>0.5933608505597013</t>
  </si>
  <si>
    <t>2.8164681656663175</t>
  </si>
  <si>
    <t>GATCTAGATCTAACTTGGGGTGGCTTTTTCTTCTTCTTTTGCCAATTCCACTAATTGTTTGGG</t>
  </si>
  <si>
    <t>C-5-T;G-28-T</t>
  </si>
  <si>
    <t>-2.7000888564347494</t>
  </si>
  <si>
    <t>1.3247018910423596</t>
  </si>
  <si>
    <t>3.2994974809131743</t>
  </si>
  <si>
    <t>GATCTAGATCTAACTTGGGGTGGTTTTGTCTTCTTCTTTTGCCAATTCCACTAATTGTTTGGG</t>
  </si>
  <si>
    <t>C-5-T;C-24-T</t>
  </si>
  <si>
    <t>-2.6555474407154556</t>
  </si>
  <si>
    <t>0.7363141250458143</t>
  </si>
  <si>
    <t>3.4497839092617446</t>
  </si>
  <si>
    <t>GATCTAGATCTAACTTGGGGTGTCTTTGTCTTCTTCTTTTGCCAATTCCACTAATTGTTTGGG</t>
  </si>
  <si>
    <t>C-5-T;G-23-T</t>
  </si>
  <si>
    <t>-3.08304193974849</t>
  </si>
  <si>
    <t>0.6737738810408814</t>
  </si>
  <si>
    <t>2.2497454917756317</t>
  </si>
  <si>
    <t>GATCTAGATCTAACTTGGGGTTGCTTTGTCTTCTTCTTTTGCCAATTCCACTAATTGTTTGGG</t>
  </si>
  <si>
    <t>C-5-T;G-22-T</t>
  </si>
  <si>
    <t>-2.059047216879795</t>
  </si>
  <si>
    <t>0.9382757373986527</t>
  </si>
  <si>
    <t>6.263955270390065</t>
  </si>
  <si>
    <t>GATCTAGATCTAACTTGGTGTGGCTTTGTCTTCTTCTTTTGCCAATTCCACTAATTGTTTGGG</t>
  </si>
  <si>
    <t>C-5-T;G-19-T</t>
  </si>
  <si>
    <t>-1.0777960924902685</t>
  </si>
  <si>
    <t>0.15144109848294826</t>
  </si>
  <si>
    <t>16.710929096864042</t>
  </si>
  <si>
    <t>GATCTAGATCTAACTTGTGGTGGCTTTGTCTTCTTCTTTTGCCAATTCCACTAATTGTTTGGG</t>
  </si>
  <si>
    <t>C-5-T;G-18-T</t>
  </si>
  <si>
    <t>-1.0588043263708218</t>
  </si>
  <si>
    <t>0.15582226561476864</t>
  </si>
  <si>
    <t>17.031332032339552</t>
  </si>
  <si>
    <t>GATCTAGATCTAACTTTGGGTGGCTTTGTCTTCTTCTTTTGCCAATTCCACTAATTGTTTGGG</t>
  </si>
  <si>
    <t>C-5-T;G-17-T</t>
  </si>
  <si>
    <t>-2.0530507652950627</t>
  </si>
  <si>
    <t>0.3389412416426933</t>
  </si>
  <si>
    <t>6.3016296182099</t>
  </si>
  <si>
    <t>GATCTAGATCTAAGTTGGGGTGGCTTTGTCTTCTTCTTTTGCCAATTCCACTAATTGTTTGGG</t>
  </si>
  <si>
    <t>C-5-T;C-14-G</t>
  </si>
  <si>
    <t>-2.4652656169801825</t>
  </si>
  <si>
    <t>0.48432429972057883</t>
  </si>
  <si>
    <t>4.1728256398907275</t>
  </si>
  <si>
    <t>GATCTAGATCTAATTTGGGGTGGCTTTGTCTTCTTCTTTTGCCAATTCCACTAATTGTTTGGG</t>
  </si>
  <si>
    <t>C-5-T;C-14-T</t>
  </si>
  <si>
    <t>-2.647519340982325</t>
  </si>
  <si>
    <t>0.3270846358172228</t>
  </si>
  <si>
    <t>3.4775905865866905</t>
  </si>
  <si>
    <t>GATCTAGATCTACCTTGGGGTGGCTTTGTCTTCTTCTTTTGCCAATTCCACTAATTGTTTGGG</t>
  </si>
  <si>
    <t>C-5-T;A-13-C</t>
  </si>
  <si>
    <t>-0.25883848101904383</t>
  </si>
  <si>
    <t>0.14612392750433653</t>
  </si>
  <si>
    <t>37.90263193154845</t>
  </si>
  <si>
    <t>GATCTAGATCTAGCTTGGGGTGGCTTTGTCTTCTTCTTTTGCCAATTCCACTAATTGTTTGGG</t>
  </si>
  <si>
    <t>C-5-T;A-13-G</t>
  </si>
  <si>
    <t>-2.3937834164040703</t>
  </si>
  <si>
    <t>0.44541936045185887</t>
  </si>
  <si>
    <t>4.482027981292537</t>
  </si>
  <si>
    <t>GATCTAGATCTATCTTGGGGTGGCTTTGTCTTCTTCTTTTGCCAATTCCACTAATTGTTTGGG</t>
  </si>
  <si>
    <t>C-5-T;A-13-T</t>
  </si>
  <si>
    <t>-1.9434669225840013</t>
  </si>
  <si>
    <t>0.3184947285769329</t>
  </si>
  <si>
    <t>7.031444155263403</t>
  </si>
  <si>
    <t>GATCTAGATCTCACTTGGGGTGGCTTTGTCTTCTTCTTTTGCCAATTCCACTAATTGTTTGGG</t>
  </si>
  <si>
    <t>C-5-T;A-12-C</t>
  </si>
  <si>
    <t>-0.873282395837076</t>
  </si>
  <si>
    <t>0.19295597800728984</t>
  </si>
  <si>
    <t>20.503111168848598</t>
  </si>
  <si>
    <t>GATCTAGATCTGACTTGGGGTGGCTTTGTCTTCTTCTTTTGCCAATTCCACTAATTGTTTGGG</t>
  </si>
  <si>
    <t>C-5-T;A-12-G</t>
  </si>
  <si>
    <t>-0.9677926112311076</t>
  </si>
  <si>
    <t>0.14809808738622826</t>
  </si>
  <si>
    <t>18.654108627495916</t>
  </si>
  <si>
    <t>GATCTAGATCTTACTTGGGGTGGCTTTGTCTTCTTCTTTTGCCAATTCCACTAATTGTTTGGG</t>
  </si>
  <si>
    <t>C-5-T;A-12-T</t>
  </si>
  <si>
    <t>-2.465285547288155</t>
  </si>
  <si>
    <t>0.3114013014422366</t>
  </si>
  <si>
    <t>4.172742475019363</t>
  </si>
  <si>
    <t>GATCTAGATGTAACTTGGGGTGGCTTTGTCTTCTTCTTTTGCCAATTCCACTAATTGTTTGGG</t>
  </si>
  <si>
    <t>C-5-T;C-10-G</t>
  </si>
  <si>
    <t>-1.7426228549360805</t>
  </si>
  <si>
    <t>0.25035577361329076</t>
  </si>
  <si>
    <t>8.595477388406456</t>
  </si>
  <si>
    <t>GATCTAGATTTAACTTGGGGTGGCTTTGTCTTCTTCTTTTGCCAATTCCACTAATTGTTTGGG</t>
  </si>
  <si>
    <t>C-5-T;C-10-T</t>
  </si>
  <si>
    <t>-3.097859998448214</t>
  </si>
  <si>
    <t>0.5478693397602983</t>
  </si>
  <si>
    <t>2.2166544093155034</t>
  </si>
  <si>
    <t>GATCTAGCTCTAACTTGGGGTGGCTTTGTCTTCTTCTTTTGCCAATTCCACTAATTGTTTGGG</t>
  </si>
  <si>
    <t>C-5-T;A-8-C</t>
  </si>
  <si>
    <t>-3.4488413181800817</t>
  </si>
  <si>
    <t>1.6417328065469732</t>
  </si>
  <si>
    <t>1.5605178426899975</t>
  </si>
  <si>
    <t>GATCTAGGTCTAACTTGGGGTGGCTTTGTCTTCTTCTTTTGCCAATTCCACTAATTGTTTGGG</t>
  </si>
  <si>
    <t>C-5-T;A-8-G</t>
  </si>
  <si>
    <t>-2.395545180276522</t>
  </si>
  <si>
    <t>0.41817869878955666</t>
  </si>
  <si>
    <t>4.474138657922806</t>
  </si>
  <si>
    <t>GATCTAGTTCTAACTTGGGGTGGCTTTGTCTTCTTCTTTTGCCAATTCCACTAATTGTTTGGG</t>
  </si>
  <si>
    <t>C-5-T;A-8-T</t>
  </si>
  <si>
    <t>-2.8868559682126596</t>
  </si>
  <si>
    <t>0.8810627582668721</t>
  </si>
  <si>
    <t>2.7373849492489497</t>
  </si>
  <si>
    <t>GATCTATATCTAACTTGGGGTGGCTTTGTCTTCTTCTTTTGCCAATTCCACTAATTGTTTGGG</t>
  </si>
  <si>
    <t>C-5-T;G-7-T</t>
  </si>
  <si>
    <t>-2.570950310238791</t>
  </si>
  <si>
    <t>0.6793871125957943</t>
  </si>
  <si>
    <t>3.754325810273461</t>
  </si>
  <si>
    <t>GATCTCGATCTAACTTGGGGTGGCTTTGTCTTCTTCTTTTGCCAATTCCACTAATTGTTTGGG</t>
  </si>
  <si>
    <t>C-5-T;A-6-C</t>
  </si>
  <si>
    <t>-0.39975714307347315</t>
  </si>
  <si>
    <t>0.14130179502062004</t>
  </si>
  <si>
    <t>32.920708311644894</t>
  </si>
  <si>
    <t>GATCTGGATCTAACTTGGGGTGGCTTTGTCTTCTTCTTTTGCCAATTCCACTAATTGTTTGGG</t>
  </si>
  <si>
    <t>C-5-T;A-6-G</t>
  </si>
  <si>
    <t>-0.22374415788417135</t>
  </si>
  <si>
    <t>0.10181612121054606</t>
  </si>
  <si>
    <t>39.25641525721662</t>
  </si>
  <si>
    <t>GATCTTGATCTAACTTGGGGTGGCTTTGTCTTCTTCTTTTGCCAATTCCACTAATTGTTTGGG</t>
  </si>
  <si>
    <t>C-5-T;A-6-T</t>
  </si>
  <si>
    <t>-2.56217071981748</t>
  </si>
  <si>
    <t>0.41082420247899404</t>
  </si>
  <si>
    <t>3.787432371562468</t>
  </si>
  <si>
    <t>GATGAAGATCTAACTTGGGGTGGCTTTGTCTTCTTCTTTTGCCAATTCCACTAATTGTTTGGG</t>
  </si>
  <si>
    <t>C-4-G;C-5-A</t>
  </si>
  <si>
    <t>0.25460465821521905</t>
  </si>
  <si>
    <t>0.06944619606277941</t>
  </si>
  <si>
    <t>63.33662102180721</t>
  </si>
  <si>
    <t>GATGCAAATCTAACTTGGGGTGGCTTTGTCTTCTTCTTTTGCCAATTCCACTAATTGTTTGGG</t>
  </si>
  <si>
    <t>C-4-G;G-7-A</t>
  </si>
  <si>
    <t>-1.6049668773084427</t>
  </si>
  <si>
    <t>0.2254538873843853</t>
  </si>
  <si>
    <t>9.864003863038969</t>
  </si>
  <si>
    <t>GATGCACATCTAACTTGGGGTGGCTTTGTCTTCTTCTTTTGCCAATTCCACTAATTGTTTGGG</t>
  </si>
  <si>
    <t>C-4-G;G-7-C</t>
  </si>
  <si>
    <t>-1.363139764272541</t>
  </si>
  <si>
    <t>0.18690215235696753</t>
  </si>
  <si>
    <t>12.562538751712053</t>
  </si>
  <si>
    <t>GATGCAGAACTAACTTGGGGTGGCTTTGTCTTCTTCTTTTGCCAATTCCACTAATTGTTTGGG</t>
  </si>
  <si>
    <t>C-4-G;T-9-A</t>
  </si>
  <si>
    <t>-0.5986505326960007</t>
  </si>
  <si>
    <t>0.14374784533803533</t>
  </si>
  <si>
    <t>26.9830395039437</t>
  </si>
  <si>
    <t>GATGCAGACCTAACTTGGGGTGGCTTTGTCTTCTTCTTTTGCCAATTCCACTAATTGTTTGGG</t>
  </si>
  <si>
    <t>C-4-G;T-9-C</t>
  </si>
  <si>
    <t>0.15380481079189767</t>
  </si>
  <si>
    <t>0.11124411248414223</t>
  </si>
  <si>
    <t>57.26352422796664</t>
  </si>
  <si>
    <t>GATGCAGAGCTAACTTGGGGTGGCTTTGTCTTCTTCTTTTGCCAATTCCACTAATTGTTTGGG</t>
  </si>
  <si>
    <t>C-4-G;T-9-G</t>
  </si>
  <si>
    <t>-0.6661602246602478</t>
  </si>
  <si>
    <t>0.12464662923719322</t>
  </si>
  <si>
    <t>25.221550563262618</t>
  </si>
  <si>
    <t>GATGCAGATATAACTTGGGGTGGCTTTGTCTTCTTCTTTTGCCAATTCCACTAATTGTTTGGG</t>
  </si>
  <si>
    <t>C-4-G;C-10-A</t>
  </si>
  <si>
    <t>-0.7147087128887076</t>
  </si>
  <si>
    <t>0.11391268824018548</t>
  </si>
  <si>
    <t>24.026330230331382</t>
  </si>
  <si>
    <t>GATGCAGATCAAACTTGGGGTGGCTTTGTCTTCTTCTTTTGCCAATTCCACTAATTGTTTGGG</t>
  </si>
  <si>
    <t>C-4-G;T-11-A</t>
  </si>
  <si>
    <t>0.041861563672974667</t>
  </si>
  <si>
    <t>0.10102197029991161</t>
  </si>
  <si>
    <t>51.199030610289995</t>
  </si>
  <si>
    <t>GATGCAGATCCAACTTGGGGTGGCTTTGTCTTCTTCTTTTGCCAATTCCACTAATTGTTTGGG</t>
  </si>
  <si>
    <t>C-4-G;T-11-C</t>
  </si>
  <si>
    <t>0.47591166801256235</t>
  </si>
  <si>
    <t>0.0866091615542591</t>
  </si>
  <si>
    <t>79.02550929495602</t>
  </si>
  <si>
    <t>GATGCAGATCGAACTTGGGGTGGCTTTGTCTTCTTCTTTTGCCAATTCCACTAATTGTTTGGG</t>
  </si>
  <si>
    <t>C-4-G;T-11-G</t>
  </si>
  <si>
    <t>0.5197862468730228</t>
  </si>
  <si>
    <t>0.08499818381085225</t>
  </si>
  <si>
    <t>82.56990613812367</t>
  </si>
  <si>
    <t>GATGCAGATCTAAATTGGGGTGGCTTTGTCTTCTTCTTTTGCCAATTCCACTAATTGTTTGGG</t>
  </si>
  <si>
    <t>C-4-G;C-14-A</t>
  </si>
  <si>
    <t>-1.1569739890932</t>
  </si>
  <si>
    <t>0.13073224878217637</t>
  </si>
  <si>
    <t>15.438818902325261</t>
  </si>
  <si>
    <t>GATGCAGATCTAACATGGGGTGGCTTTGTCTTCTTCTTTTGCCAATTCCACTAATTGTTTGGG</t>
  </si>
  <si>
    <t>C-4-G;T-15-A</t>
  </si>
  <si>
    <t>-0.7570396491165277</t>
  </si>
  <si>
    <t>0.14695064900556598</t>
  </si>
  <si>
    <t>23.030499108144948</t>
  </si>
  <si>
    <t>GATGCAGATCTAACCTGGGGTGGCTTTGTCTTCTTCTTTTGCCAATTCCACTAATTGTTTGGG</t>
  </si>
  <si>
    <t>C-4-G;T-15-C</t>
  </si>
  <si>
    <t>-0.24894740128539694</t>
  </si>
  <si>
    <t>0.1078726667811443</t>
  </si>
  <si>
    <t>38.27939008695173</t>
  </si>
  <si>
    <t>GATGCAGATCTAACGTGGGGTGGCTTTGTCTTCTTCTTTTGCCAATTCCACTAATTGTTTGGG</t>
  </si>
  <si>
    <t>C-4-G;T-15-G</t>
  </si>
  <si>
    <t>-0.6516878335734273</t>
  </si>
  <si>
    <t>0.11712914332320644</t>
  </si>
  <si>
    <t>25.589220823369025</t>
  </si>
  <si>
    <t>GATGCAGATCTAACTAGGGGTGGCTTTGTCTTCTTCTTTTGCCAATTCCACTAATTGTTTGGG</t>
  </si>
  <si>
    <t>C-4-G;T-16-A</t>
  </si>
  <si>
    <t>-1.16933988237164</t>
  </si>
  <si>
    <t>0.1739726364771268</t>
  </si>
  <si>
    <t>15.249079680746268</t>
  </si>
  <si>
    <t>GATGCAGATCTAACTCGGGGTGGCTTTGTCTTCTTCTTTTGCCAATTCCACTAATTGTTTGGG</t>
  </si>
  <si>
    <t>C-4-G;T-16-C</t>
  </si>
  <si>
    <t>0.25208192401108886</t>
  </si>
  <si>
    <t>0.07963105949336825</t>
  </si>
  <si>
    <t>63.17704093528587</t>
  </si>
  <si>
    <t>GATGCAGATCTAACTGGGGGTGGCTTTGTCTTCTTCTTTTGCCAATTCCACTAATTGTTTGGG</t>
  </si>
  <si>
    <t>C-4-G;T-16-G</t>
  </si>
  <si>
    <t>-1.342536792367347</t>
  </si>
  <si>
    <t>0.16089918696422234</t>
  </si>
  <si>
    <t>12.82404907915615</t>
  </si>
  <si>
    <t>GATGCAGATCTAACTTAGGGTGGCTTTGTCTTCTTCTTTTGCCAATTCCACTAATTGTTTGGG</t>
  </si>
  <si>
    <t>C-4-G;G-17-A</t>
  </si>
  <si>
    <t>-1.7700069840471815</t>
  </si>
  <si>
    <t>0.21557860072302812</t>
  </si>
  <si>
    <t>8.363291341502313</t>
  </si>
  <si>
    <t>GATGCAGATCTAACTTCGGGTGGCTTTGTCTTCTTCTTTTGCCAATTCCACTAATTGTTTGGG</t>
  </si>
  <si>
    <t>C-4-G;G-17-C</t>
  </si>
  <si>
    <t>0.31913238112509085</t>
  </si>
  <si>
    <t>0.09101201326346203</t>
  </si>
  <si>
    <t>67.55833290906055</t>
  </si>
  <si>
    <t>GATGCAGATCTAACTTGAGGTGGCTTTGTCTTCTTCTTTTGCCAATTCCACTAATTGTTTGGG</t>
  </si>
  <si>
    <t>C-4-G;G-18-A</t>
  </si>
  <si>
    <t>-0.1542755729021762</t>
  </si>
  <si>
    <t>0.07640707512577317</t>
  </si>
  <si>
    <t>42.080458399665744</t>
  </si>
  <si>
    <t>GATGCAGATCTAACTTGCGGTGGCTTTGTCTTCTTCTTTTGCCAATTCCACTAATTGTTTGGG</t>
  </si>
  <si>
    <t>C-4-G;G-18-C</t>
  </si>
  <si>
    <t>0.373368091806439</t>
  </si>
  <si>
    <t>0.08873019452572856</t>
  </si>
  <si>
    <t>71.32358988355115</t>
  </si>
  <si>
    <t>GATGCAGATCTAACTTGGAGTGGCTTTGTCTTCTTCTTTTGCCAATTCCACTAATTGTTTGGG</t>
  </si>
  <si>
    <t>C-4-G;G-19-A</t>
  </si>
  <si>
    <t>0.16694194705930093</t>
  </si>
  <si>
    <t>0.06354703196211024</t>
  </si>
  <si>
    <t>58.02076605277853</t>
  </si>
  <si>
    <t>GATGCAGATCTAACTTGGCGTGGCTTTGTCTTCTTCTTTTGCCAATTCCACTAATTGTTTGGG</t>
  </si>
  <si>
    <t>C-4-G;G-19-C</t>
  </si>
  <si>
    <t>0.17829934382405815</t>
  </si>
  <si>
    <t>0.08544254702152453</t>
  </si>
  <si>
    <t>58.683487183135966</t>
  </si>
  <si>
    <t>GATGCAGATCTAACTTGGGATGGCTTTGTCTTCTTCTTTTGCCAATTCCACTAATTGTTTGGG</t>
  </si>
  <si>
    <t>C-4-G;G-20-A</t>
  </si>
  <si>
    <t>0.3223201386653871</t>
  </si>
  <si>
    <t>0.06411029061312767</t>
  </si>
  <si>
    <t>67.77403611630294</t>
  </si>
  <si>
    <t>GATGCAGATCTAACTTGGGCTGGCTTTGTCTTCTTCTTTTGCCAATTCCACTAATTGTTTGGG</t>
  </si>
  <si>
    <t>C-4-G;G-20-C</t>
  </si>
  <si>
    <t>-0.1036286345100792</t>
  </si>
  <si>
    <t>0.09990026496909947</t>
  </si>
  <si>
    <t>44.26659813820892</t>
  </si>
  <si>
    <t>GATGCAGATCTAACTTGGGGAGGCTTTGTCTTCTTCTTTTGCCAATTCCACTAATTGTTTGGG</t>
  </si>
  <si>
    <t>C-4-G;T-21-A</t>
  </si>
  <si>
    <t>0.1028466312531286</t>
  </si>
  <si>
    <t>0.07468477146839066</t>
  </si>
  <si>
    <t>54.4185814359417</t>
  </si>
  <si>
    <t>GATGCAGATCTAACTTGGGGCGGCTTTGTCTTCTTCTTTTGCCAATTCCACTAATTGTTTGGG</t>
  </si>
  <si>
    <t>C-4-G;T-21-C</t>
  </si>
  <si>
    <t>0.07696613818494799</t>
  </si>
  <si>
    <t>0.09955522430025693</t>
  </si>
  <si>
    <t>53.028270286993646</t>
  </si>
  <si>
    <t>GATGCAGATCTAACTTGGGGTAGCTTTGTCTTCTTCTTTTGCCAATTCCACTAATTGTTTGGG</t>
  </si>
  <si>
    <t>C-4-G;G-22-A</t>
  </si>
  <si>
    <t>-1.8062833493216026</t>
  </si>
  <si>
    <t>0.2500700270784883</t>
  </si>
  <si>
    <t>8.065338526621803</t>
  </si>
  <si>
    <t>GATGCAGATCTAACTTGGGGTCGCTTTGTCTTCTTCTTTTGCCAATTCCACTAATTGTTTGGG</t>
  </si>
  <si>
    <t>C-4-G;G-22-C</t>
  </si>
  <si>
    <t>0.08260485782928967</t>
  </si>
  <si>
    <t>0.11997439278464976</t>
  </si>
  <si>
    <t>53.3281264442712</t>
  </si>
  <si>
    <t>GATGCAGATCTAACTTGGGGTGACTTTGTCTTCTTCTTTTGCCAATTCCACTAATTGTTTGGG</t>
  </si>
  <si>
    <t>C-4-G;G-23-A</t>
  </si>
  <si>
    <t>0.023285389764938547</t>
  </si>
  <si>
    <t>0.07818033404270364</t>
  </si>
  <si>
    <t>50.256727801058936</t>
  </si>
  <si>
    <t>GATGCAGATCTAACTTGGGGTGCCTTTGTCTTCTTCTTTTGCCAATTCCACTAATTGTTTGGG</t>
  </si>
  <si>
    <t>C-4-G;G-23-C</t>
  </si>
  <si>
    <t>-0.573532765475018</t>
  </si>
  <si>
    <t>0.14915381584089443</t>
  </si>
  <si>
    <t>27.669376754840805</t>
  </si>
  <si>
    <t>GATGCAGATCTAACTTGGGGTGGATTTGTCTTCTTCTTTTGCCAATTCCACTAATTGTTTGGG</t>
  </si>
  <si>
    <t>C-4-G;C-24-A</t>
  </si>
  <si>
    <t>0.20093033893649948</t>
  </si>
  <si>
    <t>0.08085328148724218</t>
  </si>
  <si>
    <t>60.026694627491125</t>
  </si>
  <si>
    <t>GATGCAGATCTAACTTGGGGTGGCATTGTCTTCTTCTTTTGCCAATTCCACTAATTGTTTGGG</t>
  </si>
  <si>
    <t>C-4-G;T-25-A</t>
  </si>
  <si>
    <t>-0.2551253723632156</t>
  </si>
  <si>
    <t>0.09130178065799266</t>
  </si>
  <si>
    <t>38.0436301310725</t>
  </si>
  <si>
    <t>GATGCAGATCTAACTTGGGGTGGCCTTGTCTTCTTCTTTTGCCAATTCCACTAATTGTTTGGG</t>
  </si>
  <si>
    <t>C-4-G;T-25-C</t>
  </si>
  <si>
    <t>-0.29144997300865927</t>
  </si>
  <si>
    <t>0.10788835742033366</t>
  </si>
  <si>
    <t>36.68650813762388</t>
  </si>
  <si>
    <t>GATGCAGATCTAACTTGGGGTGGCGTTGTCTTCTTCTTTTGCCAATTCCACTAATTGTTTGGG</t>
  </si>
  <si>
    <t>C-4-G;T-25-G</t>
  </si>
  <si>
    <t>0.13002633707127886</t>
  </si>
  <si>
    <t>0.07562484688091937</t>
  </si>
  <si>
    <t>55.917946316783514</t>
  </si>
  <si>
    <t>GATGCAGATCTAACTTGGGGTGGCTATGTCTTCTTCTTTTGCCAATTCCACTAATTGTTTGGG</t>
  </si>
  <si>
    <t>C-4-G;T-26-A</t>
  </si>
  <si>
    <t>-0.46200889145026497</t>
  </si>
  <si>
    <t>0.13326982869060022</t>
  </si>
  <si>
    <t>30.933821843386685</t>
  </si>
  <si>
    <t>GATGCAGATCTAACTTGGGGTGGCTCTGTCTTCTTCTTTTGCCAATTCCACTAATTGTTTGGG</t>
  </si>
  <si>
    <t>C-4-G;T-26-C</t>
  </si>
  <si>
    <t>-0.42939200135786454</t>
  </si>
  <si>
    <t>0.12287017273925988</t>
  </si>
  <si>
    <t>31.959421930151308</t>
  </si>
  <si>
    <t>GATGCAGATCTAACTTGGGGTGGCTGTGTCTTCTTCTTTTGCCAATTCCACTAATTGTTTGGG</t>
  </si>
  <si>
    <t>C-4-G;T-26-G</t>
  </si>
  <si>
    <t>0.25891902102700887</t>
  </si>
  <si>
    <t>0.07383193996394372</t>
  </si>
  <si>
    <t>63.61046849807527</t>
  </si>
  <si>
    <t>GATGCAGATCTAACTTGGGGTGGCTTAGTCTTCTTCTTTTGCCAATTCCACTAATTGTTTGGG</t>
  </si>
  <si>
    <t>C-4-G;T-27-A</t>
  </si>
  <si>
    <t>-1.4422605074953987</t>
  </si>
  <si>
    <t>0.19888195534806366</t>
  </si>
  <si>
    <t>11.606885821557674</t>
  </si>
  <si>
    <t>GATGCAGATCTAACTTGGGGTGGCTTCGTCTTCTTCTTTTGCCAATTCCACTAATTGTTTGGG</t>
  </si>
  <si>
    <t>C-4-G;T-27-C</t>
  </si>
  <si>
    <t>-0.009861202267547928</t>
  </si>
  <si>
    <t>0.0882706607298487</t>
  </si>
  <si>
    <t>48.618194463943176</t>
  </si>
  <si>
    <t>GATGCAGATCTAACTTGGGGTGGCTTGGTCTTCTTCTTTTGCCAATTCCACTAATTGTTTGGG</t>
  </si>
  <si>
    <t>C-4-G;T-27-G</t>
  </si>
  <si>
    <t>-0.5490787856047232</t>
  </si>
  <si>
    <t>0.10019781341408292</t>
  </si>
  <si>
    <t>28.354344092063705</t>
  </si>
  <si>
    <t>GATGCAGATCTAACTTGGGGTGGCTTTATCTTCTTCTTTTGCCAATTCCACTAATTGTTTGGG</t>
  </si>
  <si>
    <t>C-4-G;G-28-A</t>
  </si>
  <si>
    <t>-1.0631582097201449</t>
  </si>
  <si>
    <t>0.15206157812116503</t>
  </si>
  <si>
    <t>16.95734079088755</t>
  </si>
  <si>
    <t>GATGCAGATCTAACTTGGGGTGGCTTTCTCTTCTTCTTTTGCCAATTCCACTAATTGTTTGGG</t>
  </si>
  <si>
    <t>C-4-G;G-28-C</t>
  </si>
  <si>
    <t>-1.0887956817337126</t>
  </si>
  <si>
    <t>0.3265931114058316</t>
  </si>
  <si>
    <t>16.528122980173247</t>
  </si>
  <si>
    <t>GATGCAGATCTAACTTGGGGTGGCTTTGACTTCTTCTTTTGCCAATTCCACTAATTGTTTGGG</t>
  </si>
  <si>
    <t>C-4-G;T-29-A</t>
  </si>
  <si>
    <t>0.07339104595466242</t>
  </si>
  <si>
    <t>0.1033103103068507</t>
  </si>
  <si>
    <t>52.83902781112115</t>
  </si>
  <si>
    <t>GATGCAGATCTAACTTGGGGTGGCTTTGCCTTCTTCTTTTGCCAATTCCACTAATTGTTTGGG</t>
  </si>
  <si>
    <t>C-4-G;T-29-C</t>
  </si>
  <si>
    <t>-0.7509691973592396</t>
  </si>
  <si>
    <t>0.13050132072000933</t>
  </si>
  <si>
    <t>23.170729843253948</t>
  </si>
  <si>
    <t>GATGCAGATCTAACTTGGGGTGGCTTTGGCTTCTTCTTTTGCCAATTCCACTAATTGTTTGGG</t>
  </si>
  <si>
    <t>C-4-G;T-29-G</t>
  </si>
  <si>
    <t>-3.220663287276243</t>
  </si>
  <si>
    <t>0.8859648644300252</t>
  </si>
  <si>
    <t>1.9604925594735123</t>
  </si>
  <si>
    <t>GATGCAGATCTAACTTGGGGTGGCTTTGTATTCTTCTTTTGCCAATTCCACTAATTGTTTGGG</t>
  </si>
  <si>
    <t>C-4-G;C-30-A</t>
  </si>
  <si>
    <t>-1.3145583489065673</t>
  </si>
  <si>
    <t>0.1836302060288464</t>
  </si>
  <si>
    <t>13.187912440996836</t>
  </si>
  <si>
    <t>GATGCAGATCTAACTTGGGGTGGCTTTGTCATCTTCTTTTGCCAATTCCACTAATTGTTTGGG</t>
  </si>
  <si>
    <t>C-4-G;T-31-A</t>
  </si>
  <si>
    <t>0.09797492463305688</t>
  </si>
  <si>
    <t>0.09492058846494943</t>
  </si>
  <si>
    <t>54.15411479750221</t>
  </si>
  <si>
    <t>GATGCAGATCTAACTTGGGGTGGCTTTGTCCTCTTCTTTTGCCAATTCCACTAATTGTTTGGG</t>
  </si>
  <si>
    <t>C-4-G;T-31-C</t>
  </si>
  <si>
    <t>-0.6011875479798252</t>
  </si>
  <si>
    <t>0.14386119691743796</t>
  </si>
  <si>
    <t>26.9146698843745</t>
  </si>
  <si>
    <t>GATGCAGATCTAACTTGGGGTGGCTTTGTCGTCTTCTTTTGCCAATTCCACTAATTGTTTGGG</t>
  </si>
  <si>
    <t>C-4-G;T-31-G</t>
  </si>
  <si>
    <t>0.282256143930378</t>
  </si>
  <si>
    <t>0.07876718872667425</t>
  </si>
  <si>
    <t>65.11241116444259</t>
  </si>
  <si>
    <t>GATGCAGATCTAACTTGGGGTGGCTTTGTCTACTTCTTTTGCCAATTCCACTAATTGTTTGGG</t>
  </si>
  <si>
    <t>C-4-G;T-32-A</t>
  </si>
  <si>
    <t>-0.6462194714075272</t>
  </si>
  <si>
    <t>0.1294810036678907</t>
  </si>
  <si>
    <t>25.729535245762275</t>
  </si>
  <si>
    <t>GATGCAGATCTAACTTGGGGTGGCTTTGTCTCCTTCTTTTGCCAATTCCACTAATTGTTTGGG</t>
  </si>
  <si>
    <t>C-4-G;T-32-C</t>
  </si>
  <si>
    <t>-0.6388228545848632</t>
  </si>
  <si>
    <t>0.14384676442367694</t>
  </si>
  <si>
    <t>25.920552328206146</t>
  </si>
  <si>
    <t>GATGCAGATCTAACTTGGGGTGGCTTTGTCTGCTTCTTTTGCCAATTCCACTAATTGTTTGGG</t>
  </si>
  <si>
    <t>C-4-G;T-32-G</t>
  </si>
  <si>
    <t>-0.4671192854114779</t>
  </si>
  <si>
    <t>0.10831770235538668</t>
  </si>
  <si>
    <t>30.776141075630097</t>
  </si>
  <si>
    <t>GATGCAGATCTAACTTGGGGTGGCTTTGTCTTATTCTTTTGCCAATTCCACTAATTGTTTGGG</t>
  </si>
  <si>
    <t>C-4-G;C-33-A</t>
  </si>
  <si>
    <t>-1.6410029230720768</t>
  </si>
  <si>
    <t>0.43196588818549975</t>
  </si>
  <si>
    <t>9.514872604330268</t>
  </si>
  <si>
    <t>GATGCAGATCTAACTTGGGGTGGCTTTGTCTTCATCTTTTGCCAATTCCACTAATTGTTTGGG</t>
  </si>
  <si>
    <t>C-4-G;T-34-A</t>
  </si>
  <si>
    <t>-0.14219692068635625</t>
  </si>
  <si>
    <t>0.09559045708587974</t>
  </si>
  <si>
    <t>42.5918156580241</t>
  </si>
  <si>
    <t>GATGCAGATCTAACTTGGGGTGGCTTTGTCTTCCTCTTTTGCCAATTCCACTAATTGTTTGGG</t>
  </si>
  <si>
    <t>C-4-G;T-34-C</t>
  </si>
  <si>
    <t>-0.9167283373145415</t>
  </si>
  <si>
    <t>0.15450756374823207</t>
  </si>
  <si>
    <t>19.631407309392014</t>
  </si>
  <si>
    <t>GATGCAGATCTAACTTGGGGTGGCTTTGTCTTCGTCTTTTGCCAATTCCACTAATTGTTTGGG</t>
  </si>
  <si>
    <t>C-4-G;T-34-G</t>
  </si>
  <si>
    <t>0.20737101860874668</t>
  </si>
  <si>
    <t>0.07102794071780154</t>
  </si>
  <si>
    <t>60.41455504093152</t>
  </si>
  <si>
    <t>GATGCAGATCTAACTTGGGGTGGCTTTGTCTTCTACTTTTGCCAATTCCACTAATTGTTTGGG</t>
  </si>
  <si>
    <t>C-4-G;T-35-A</t>
  </si>
  <si>
    <t>-0.16525272756460563</t>
  </si>
  <si>
    <t>0.09861262523377293</t>
  </si>
  <si>
    <t>41.6210607520905</t>
  </si>
  <si>
    <t>GATGCAGATCTAACTTGGGGTGGCTTTGTCTTCTCCTTTTGCCAATTCCACTAATTGTTTGGG</t>
  </si>
  <si>
    <t>C-4-G;T-35-C</t>
  </si>
  <si>
    <t>-0.2677937963893201</t>
  </si>
  <si>
    <t>0.11803082889656262</t>
  </si>
  <si>
    <t>37.56471723390876</t>
  </si>
  <si>
    <t>GATGCAGATCTAACTTGGGGTGGCTTTGTCTTCTGCTTTTGCCAATTCCACTAATTGTTTGGG</t>
  </si>
  <si>
    <t>C-4-G;T-35-G</t>
  </si>
  <si>
    <t>-0.005680829877164659</t>
  </si>
  <si>
    <t>0.09726396399309144</t>
  </si>
  <si>
    <t>48.8218620282824</t>
  </si>
  <si>
    <t>GATGCAGATCTAACTTGGGGTGGCTTTGTCTTCTTATTTTGCCAATTCCACTAATTGTTTGGG</t>
  </si>
  <si>
    <t>C-4-G;C-36-A</t>
  </si>
  <si>
    <t>-1.3331366734488335</t>
  </si>
  <si>
    <t>0.15043913098642894</t>
  </si>
  <si>
    <t>12.945165025829562</t>
  </si>
  <si>
    <t>GATGCAGATCTAACTTGGGGTGGCTTTGTCTTCTTCATTTGCCAATTCCACTAATTGTTTGGG</t>
  </si>
  <si>
    <t>C-4-G;T-37-A</t>
  </si>
  <si>
    <t>0.06780821630941752</t>
  </si>
  <si>
    <t>0.08201945753416459</t>
  </si>
  <si>
    <t>52.54485843304882</t>
  </si>
  <si>
    <t>GATGCAGATCTAACTTGGGGTGGCTTTGTCTTCTTCCTTTGCCAATTCCACTAATTGTTTGGG</t>
  </si>
  <si>
    <t>C-4-G;T-37-C</t>
  </si>
  <si>
    <t>-0.7654613363323712</t>
  </si>
  <si>
    <t>0.1374764246435281</t>
  </si>
  <si>
    <t>22.83735787728959</t>
  </si>
  <si>
    <t>GATGCAGATCTAACTTGGGGTGGCTTTGTCTTCTTCGTTTGCCAATTCCACTAATTGTTTGGG</t>
  </si>
  <si>
    <t>C-4-G;T-37-G</t>
  </si>
  <si>
    <t>-0.06055750129155671</t>
  </si>
  <si>
    <t>0.08051149478494504</t>
  </si>
  <si>
    <t>46.21486656788309</t>
  </si>
  <si>
    <t>GATGCAGATCTAACTTGGGGTGGCTTTGTCTTCTTCTATTGCCAATTCCACTAATTGTTTGGG</t>
  </si>
  <si>
    <t>C-4-G;T-38-A</t>
  </si>
  <si>
    <t>-0.6497059206503478</t>
  </si>
  <si>
    <t>0.11153200901616554</t>
  </si>
  <si>
    <t>25.639986720987384</t>
  </si>
  <si>
    <t>GATGCAGATCTAACTTGGGGTGGCTTTGTCTTCTTCTCTTGCCAATTCCACTAATTGTTTGGG</t>
  </si>
  <si>
    <t>C-4-G;T-38-C</t>
  </si>
  <si>
    <t>-0.3072069486693003</t>
  </si>
  <si>
    <t>0.11253854180567344</t>
  </si>
  <si>
    <t>36.112970200046746</t>
  </si>
  <si>
    <t>GATGCAGATCTAACTTGGGGTGGCTTTGTCTTCTTCTGTTGCCAATTCCACTAATTGTTTGGG</t>
  </si>
  <si>
    <t>C-4-G;T-38-G</t>
  </si>
  <si>
    <t>-0.3076619290187561</t>
  </si>
  <si>
    <t>0.08888204004247004</t>
  </si>
  <si>
    <t>36.096543245499376</t>
  </si>
  <si>
    <t>GATGCAGATCTAACTTGGGGTGGCTTTGTCTTCTTCTTATGCCAATTCCACTAATTGTTTGGG</t>
  </si>
  <si>
    <t>C-4-G;T-39-A</t>
  </si>
  <si>
    <t>-0.21072626215700857</t>
  </si>
  <si>
    <t>0.09417161453443901</t>
  </si>
  <si>
    <t>39.77079196475253</t>
  </si>
  <si>
    <t>GATGCAGATCTAACTTGGGGTGGCTTTGTCTTCTTCTTCTGCCAATTCCACTAATTGTTTGGG</t>
  </si>
  <si>
    <t>C-4-G;T-39-C</t>
  </si>
  <si>
    <t>0.15694500348454815</t>
  </si>
  <si>
    <t>0.08547316507287597</t>
  </si>
  <si>
    <t>57.44362535643127</t>
  </si>
  <si>
    <t>GATGCAGATCTAACTTGGGGTGGCTTTGTCTTCTTCTTGTGCCAATTCCACTAATTGTTTGGG</t>
  </si>
  <si>
    <t>C-4-G;T-39-G</t>
  </si>
  <si>
    <t>-0.14069702684111451</t>
  </si>
  <si>
    <t>0.08766193477294727</t>
  </si>
  <si>
    <t>42.655746793159906</t>
  </si>
  <si>
    <t>GATGCAGATCTAACTTGGGGTGGCTTTGTCTTCTTCTTTAGCCAATTCCACTAATTGTTTGGG</t>
  </si>
  <si>
    <t>C-4-G;T-40-A</t>
  </si>
  <si>
    <t>-2.3442017225568086</t>
  </si>
  <si>
    <t>0.4089098038573438</t>
  </si>
  <si>
    <t>4.709855896058749</t>
  </si>
  <si>
    <t>GATGCAGATCTAACTTGGGGTGGCTTTGTCTTCTTCTTTCGCCAATTCCACTAATTGTTTGGG</t>
  </si>
  <si>
    <t>C-4-G;T-40-C</t>
  </si>
  <si>
    <t>0.2111224250739246</t>
  </si>
  <si>
    <t>0.08002790169103438</t>
  </si>
  <si>
    <t>60.641620233927824</t>
  </si>
  <si>
    <t>GATGCAGATCTAACTTGGGGTGGCTTTGTCTTCTTCTTTGGCCAATTCCACTAATTGTTTGGG</t>
  </si>
  <si>
    <t>C-4-G;T-40-G</t>
  </si>
  <si>
    <t>-0.05562034539861665</t>
  </si>
  <si>
    <t>0.09143401515798102</t>
  </si>
  <si>
    <t>46.44360075223745</t>
  </si>
  <si>
    <t>GATGCAGATCTAACTTGGGGTGGCTTTGTCTTCTTCTTTTACCAATTCCACTAATTGTTTGGG</t>
  </si>
  <si>
    <t>C-4-G;G-41-A</t>
  </si>
  <si>
    <t>-1.15606833333209</t>
  </si>
  <si>
    <t>0.15275896354715998</t>
  </si>
  <si>
    <t>15.452807491075747</t>
  </si>
  <si>
    <t>GATGCAGATCTAACTTGGGGTGGCTTTGTCTTCTTCTTTTCCCAATTCCACTAATTGTTTGGG</t>
  </si>
  <si>
    <t>C-4-G;G-41-C</t>
  </si>
  <si>
    <t>-1.749744497951081</t>
  </si>
  <si>
    <t>0.47184717663629694</t>
  </si>
  <si>
    <t>8.534480922231678</t>
  </si>
  <si>
    <t>GATGCAGATCTAACTTGGGGTGGCTTTGTCTTCTTCTTTTGACAATTCCACTAATTGTTTGGG</t>
  </si>
  <si>
    <t>C-4-G;C-42-A</t>
  </si>
  <si>
    <t>-1.2718393437054336</t>
  </si>
  <si>
    <t>0.1821948086447035</t>
  </si>
  <si>
    <t>13.763493537609754</t>
  </si>
  <si>
    <t>GATGCAGATCTAACTTGGGGTGGCTTTGTCTTCTTCTTTTGCAAATTCCACTAATTGTTTGGG</t>
  </si>
  <si>
    <t>C-4-G;C-43-A</t>
  </si>
  <si>
    <t>-0.8005797471478674</t>
  </si>
  <si>
    <t>0.13950379238291166</t>
  </si>
  <si>
    <t>22.04926543323838</t>
  </si>
  <si>
    <t>GATGCAGATCTAACTTGGGGTGGCTTTGTCTTCTTCTTTTGCCAAATCCACTAATTGTTTGGG</t>
  </si>
  <si>
    <t>C-4-G;T-46-A</t>
  </si>
  <si>
    <t>-0.25037116081872335</t>
  </si>
  <si>
    <t>0.13939190429853335</t>
  </si>
  <si>
    <t>38.22492821988666</t>
  </si>
  <si>
    <t>GATGCAGATCTAACTTGGGGTGGCTTTGTCTTCTTCTTTTGCCAACTCCACTAATTGTTTGGG</t>
  </si>
  <si>
    <t>C-4-G;T-46-C</t>
  </si>
  <si>
    <t>-0.7112779649397216</t>
  </si>
  <si>
    <t>0.12294564717859373</t>
  </si>
  <si>
    <t>24.10890007065847</t>
  </si>
  <si>
    <t>GATGCAGATCTAACTTGGGGTGGCTTTGTCTTCTTCTTTTGCCAAGTCCACTAATTGTTTGGG</t>
  </si>
  <si>
    <t>C-4-G;T-46-G</t>
  </si>
  <si>
    <t>-0.03680832273180837</t>
  </si>
  <si>
    <t>0.08162885340584249</t>
  </si>
  <si>
    <t>47.325568612026395</t>
  </si>
  <si>
    <t>GATGCAGATCTAACTTGGGGTGGCTTTGTCTTCTTCTTTTGCCAATACCACTAATTGTTTGGG</t>
  </si>
  <si>
    <t>C-4-G;T-47-A</t>
  </si>
  <si>
    <t>-0.9116852045145458</t>
  </si>
  <si>
    <t>0.17783578371798875</t>
  </si>
  <si>
    <t>19.73066116833812</t>
  </si>
  <si>
    <t>GATGCAGATCTAACTTGGGGTGGCTTTGTCTTCTTCTTTTGCCAATCCCACTAATTGTTTGGG</t>
  </si>
  <si>
    <t>C-4-G;T-47-C</t>
  </si>
  <si>
    <t>-2.1680194401969293</t>
  </si>
  <si>
    <t>0.295492748007146</t>
  </si>
  <si>
    <t>5.617235250802347</t>
  </si>
  <si>
    <t>GATGCAGATCTAACTTGGGGTGGCTTTGTCTTCTTCTTTTGCCAATGCCACTAATTGTTTGGG</t>
  </si>
  <si>
    <t>C-4-G;T-47-G</t>
  </si>
  <si>
    <t>-1.4066934348509246</t>
  </si>
  <si>
    <t>0.19832124497382453</t>
  </si>
  <si>
    <t>12.027138042140814</t>
  </si>
  <si>
    <t>GATGCAGATCTAACTTGGGGTGGCTTTGTCTTCTTCTTTTGCCAATTACACTAATTGTTTGGG</t>
  </si>
  <si>
    <t>C-4-G;C-48-A</t>
  </si>
  <si>
    <t>-1.8722898907897891</t>
  </si>
  <si>
    <t>0.2238717843016518</t>
  </si>
  <si>
    <t>7.5501629364187695</t>
  </si>
  <si>
    <t>GATGCAGATCTAACTTGGGGTGGCTTTGTCTTCTTCTTTTGCCAATTCAACTAATTGTTTGGG</t>
  </si>
  <si>
    <t>C-4-G;C-49-A</t>
  </si>
  <si>
    <t>-0.05748844525294893</t>
  </si>
  <si>
    <t>0.08002553339662662</t>
  </si>
  <si>
    <t>46.35692045736869</t>
  </si>
  <si>
    <t>GATGCAGATCTAACTTGGGGTGGCTTTGTCTTCTTCTTTTGCCAATTCCAATAATTGTTTGGG</t>
  </si>
  <si>
    <t>C-4-G;C-51-A</t>
  </si>
  <si>
    <t>-1.2598932428175804</t>
  </si>
  <si>
    <t>0.1888192397581499</t>
  </si>
  <si>
    <t>13.92889963184595</t>
  </si>
  <si>
    <t>GATGCAGATCTAACTTGGGGTGGCTTTGTCTTCTTCTTTTGCCAATTCCACAAATTGTTTGGG</t>
  </si>
  <si>
    <t>C-4-G;T-52-A</t>
  </si>
  <si>
    <t>-0.4724812340834752</t>
  </si>
  <si>
    <t>0.11997500177772465</t>
  </si>
  <si>
    <t>30.611562611807337</t>
  </si>
  <si>
    <t>GATGCAGATCTAACTTGGGGTGGCTTTGTCTTCTTCTTTTGCCAATTCCACCAATTGTTTGGG</t>
  </si>
  <si>
    <t>C-4-G;T-52-C</t>
  </si>
  <si>
    <t>-0.17173707869002572</t>
  </si>
  <si>
    <t>0.10210535398507124</t>
  </si>
  <si>
    <t>41.35204830812565</t>
  </si>
  <si>
    <t>GATGCAGATCTAACTTGGGGTGGCTTTGTCTTCTTCTTTTGCCAATTCCACGAATTGTTTGGG</t>
  </si>
  <si>
    <t>C-4-G;T-52-G</t>
  </si>
  <si>
    <t>0.45425366046742566</t>
  </si>
  <si>
    <t>0.08716869944776608</t>
  </si>
  <si>
    <t>77.33237535479043</t>
  </si>
  <si>
    <t>GATGCAGATCTAACTTGGGGTGGCTTTGTCTTCTTCTTTTGCCAATTCCACTAAATGTTTGGG</t>
  </si>
  <si>
    <t>C-4-G;T-55-A</t>
  </si>
  <si>
    <t>-0.2393492331026576</t>
  </si>
  <si>
    <t>0.1222579391854879</t>
  </si>
  <si>
    <t>38.648571006996015</t>
  </si>
  <si>
    <t>GATGCAGATCTAACTTGGGGTGGCTTTGTCTTCTTCTTTTGCCAATTCCACTAACTGTTTGGG</t>
  </si>
  <si>
    <t>C-4-G;T-55-C</t>
  </si>
  <si>
    <t>-0.44473535131020747</t>
  </si>
  <si>
    <t>0.13642106219831193</t>
  </si>
  <si>
    <t>31.472800086430446</t>
  </si>
  <si>
    <t>GATGCAGATCTAACTTGGGGTGGCTTTGTCTTCTTCTTTTGCCAATTCCACTAAGTGTTTGGG</t>
  </si>
  <si>
    <t>C-4-G;T-55-G</t>
  </si>
  <si>
    <t>-0.2117335032400281</t>
  </si>
  <si>
    <t>0.13040785240579364</t>
  </si>
  <si>
    <t>39.73075335683186</t>
  </si>
  <si>
    <t>GATGCAGATCTAACTTGGGGTGGCTTTGTCTTCTTCTTTTGCCAATTCCACTAATAGTTTGGG</t>
  </si>
  <si>
    <t>C-4-G;T-56-A</t>
  </si>
  <si>
    <t>-0.9115870490891705</t>
  </si>
  <si>
    <t>0.1628926442159521</t>
  </si>
  <si>
    <t>19.73259793482855</t>
  </si>
  <si>
    <t>GATGCAGATCTAACTTGGGGTGGCTTTGTCTTCTTCTTTTGCCAATTCCACTAATCGTTTGGG</t>
  </si>
  <si>
    <t>C-4-G;T-56-C</t>
  </si>
  <si>
    <t>-0.4869947414953773</t>
  </si>
  <si>
    <t>0.1268204337363856</t>
  </si>
  <si>
    <t>30.17048996882521</t>
  </si>
  <si>
    <t>GATGCAGATCTAACTTGGGGTGGCTTTGTCTTCTTCTTTTGCCAATTCCACTAATGGTTTGGG</t>
  </si>
  <si>
    <t>C-4-G;T-56-G</t>
  </si>
  <si>
    <t>-0.9900886596990449</t>
  </si>
  <si>
    <t>0.16756742602506217</t>
  </si>
  <si>
    <t>18.242798056495758</t>
  </si>
  <si>
    <t>GATGCAGATCTAACTTGGGGTGGCTTTGTCTTCTTCTTTTGCCAATTCCACTAATTATTTGGG</t>
  </si>
  <si>
    <t>C-4-G;G-57-A</t>
  </si>
  <si>
    <t>-0.24420895816940216</t>
  </si>
  <si>
    <t>0.1038707870294824</t>
  </si>
  <si>
    <t>38.46120521953665</t>
  </si>
  <si>
    <t>GATGCAGATCTAACTTGGGGTGGCTTTGTCTTCTTCTTTTGCCAATTCCACTAATTCTTTGGG</t>
  </si>
  <si>
    <t>C-4-G;G-57-C</t>
  </si>
  <si>
    <t>-0.7423243113679967</t>
  </si>
  <si>
    <t>0.13865483896381867</t>
  </si>
  <si>
    <t>23.371906482745096</t>
  </si>
  <si>
    <t>GATGCAGATCTAACTTGGGGTGGCTTTGTCTTCTTCTTTTGCCAATTCCACTAATTGATTGGG</t>
  </si>
  <si>
    <t>C-4-G;T-58-A</t>
  </si>
  <si>
    <t>-0.42234485923658394</t>
  </si>
  <si>
    <t>0.1228000201483901</t>
  </si>
  <si>
    <t>32.185439973866174</t>
  </si>
  <si>
    <t>GATGCAGATCTAACTTGGGGTGGCTTTGTCTTCTTCTTTTGCCAATTCCACTAATTGCTTGGG</t>
  </si>
  <si>
    <t>C-4-G;T-58-C</t>
  </si>
  <si>
    <t>-0.21403583558462352</t>
  </si>
  <si>
    <t>0.1268947316225709</t>
  </si>
  <si>
    <t>39.63938517861913</t>
  </si>
  <si>
    <t>GATGCAGATCTAACTTGGGGTGGCTTTGTCTTCTTCTTTTGCCAATTCCACTAATTGGTTGGG</t>
  </si>
  <si>
    <t>C-4-G;T-58-G</t>
  </si>
  <si>
    <t>-0.763919186165344</t>
  </si>
  <si>
    <t>0.17471910222903603</t>
  </si>
  <si>
    <t>22.87260368273168</t>
  </si>
  <si>
    <t>GATGCAGATCTAACTTGGGGTGGCTTTGTCTTCTTCTTTTGCCAATTCCACTAATTGTATGGG</t>
  </si>
  <si>
    <t>C-4-G;T-59-A</t>
  </si>
  <si>
    <t>-0.5537837865285069</t>
  </si>
  <si>
    <t>0.12499844705178792</t>
  </si>
  <si>
    <t>28.221250225824264</t>
  </si>
  <si>
    <t>GATGCAGATCTAACTTGGGGTGGCTTTGTCTTCTTCTTTTGCCAATTCCACTAATTGTCTGGG</t>
  </si>
  <si>
    <t>C-4-G;T-59-C</t>
  </si>
  <si>
    <t>0.01322349857148461</t>
  </si>
  <si>
    <t>0.10425755544623465</t>
  </si>
  <si>
    <t>49.75358560013118</t>
  </si>
  <si>
    <t>GATGCAGATCTAACTTGGGGTGGCTTTGTCTTCTTCTTTTGCCAATTCCACTAATTGTGTGGG</t>
  </si>
  <si>
    <t>C-4-G;T-59-G</t>
  </si>
  <si>
    <t>-0.7762543685999038</t>
  </si>
  <si>
    <t>0.12726705453411463</t>
  </si>
  <si>
    <t>22.592198920944735</t>
  </si>
  <si>
    <t>GATGCAGATCTAACTTGGGGTGGCTTTGTCTTCTTCTTTTGCCAATTCCACTAATTGTTAGGG</t>
  </si>
  <si>
    <t>C-4-G;T-60-A</t>
  </si>
  <si>
    <t>-1.5372888896858397</t>
  </si>
  <si>
    <t>0.23388732986777236</t>
  </si>
  <si>
    <t>10.554688250164451</t>
  </si>
  <si>
    <t>GATGCAGATCTAACTTGGGGTGGCTTTGTCTTCTTCTTTTGCCAATTCCACTAATTGTTCGGG</t>
  </si>
  <si>
    <t>C-4-G;T-60-C</t>
  </si>
  <si>
    <t>-0.7085928580180854</t>
  </si>
  <si>
    <t>0.12146244673218819</t>
  </si>
  <si>
    <t>24.173722033115162</t>
  </si>
  <si>
    <t>GATGCAGATCTAACTTGGGGTGGCTTTGTCTTCTTCTTTTGCCAATTCCACTAATTGTTGGGG</t>
  </si>
  <si>
    <t>C-4-G;T-60-G</t>
  </si>
  <si>
    <t>-1.00141494784567</t>
  </si>
  <si>
    <t>0.1485636368040078</t>
  </si>
  <si>
    <t>18.03734060069806</t>
  </si>
  <si>
    <t>GATGCAGATCTAACTTGGGGTGGCTTTGTCTTCTTCTTTTGCCAATTCCACTAATTGTTTAGG</t>
  </si>
  <si>
    <t>C-4-G;G-61-A</t>
  </si>
  <si>
    <t>-1.3372775023806591</t>
  </si>
  <si>
    <t>0.13792411980431313</t>
  </si>
  <si>
    <t>12.89167214084072</t>
  </si>
  <si>
    <t>GATGCAGATCTAACTTGGGGTGGCTTTGTCTTCTTCTTTTGCCAATTCCACTAATTGTTTCGG</t>
  </si>
  <si>
    <t>C-4-G;G-61-C</t>
  </si>
  <si>
    <t>-0.4218237277497508</t>
  </si>
  <si>
    <t>0.10744524743204886</t>
  </si>
  <si>
    <t>32.20221719124256</t>
  </si>
  <si>
    <t>GATGCAGATCTAACTTGGGGTGGCTTTGTCTTCTTCTTTTGCCAATTCCACTAATTGTTTGAG</t>
  </si>
  <si>
    <t>C-4-G;G-62-A</t>
  </si>
  <si>
    <t>0.03993643725941945</t>
  </si>
  <si>
    <t>0.06572179870269174</t>
  </si>
  <si>
    <t>51.100560817924475</t>
  </si>
  <si>
    <t>GATGCAGATCTAACTTGGGGTGGCTTTGTCTTCTTCTTTTGCCAATTCCACTAATTGTTTGCG</t>
  </si>
  <si>
    <t>C-4-G;G-62-C</t>
  </si>
  <si>
    <t>-0.2414370707311169</t>
  </si>
  <si>
    <t>0.11093247582368528</t>
  </si>
  <si>
    <t>38.567963243403625</t>
  </si>
  <si>
    <t>GATGCAGATCTAACTTGGGGTGGCTTTGTCTTCTTCTTTTGCCAATTCCACTAATTGTTTGGA</t>
  </si>
  <si>
    <t>C-4-G;G-63-A</t>
  </si>
  <si>
    <t>-2.745890708753741</t>
  </si>
  <si>
    <t>0.4876960877363726</t>
  </si>
  <si>
    <t>3.151783005038768</t>
  </si>
  <si>
    <t>GATGCAGATCTAACTTGGGGTGGCTTTGTCTTCTTCTTTTGCCAATTCCACTAATTGTTTGGC</t>
  </si>
  <si>
    <t>C-4-G;G-63-C</t>
  </si>
  <si>
    <t>-3.2400743285752083</t>
  </si>
  <si>
    <t>1.6420206858075785</t>
  </si>
  <si>
    <t>1.922804324742777</t>
  </si>
  <si>
    <t>GATGCAGATCTAACTTGGGGTGGCTTTGTCTTCTTCTTTTGCCAATTCCACTAATTGTTTGGG</t>
  </si>
  <si>
    <t>C-4-G</t>
  </si>
  <si>
    <t>-0.6487141956253437</t>
  </si>
  <si>
    <t>0.019356990260512085</t>
  </si>
  <si>
    <t>25.665427150329478</t>
  </si>
  <si>
    <t>GATGCAGATCTAACTTGGGGTGGCTTTGTCTTCTTCTTTTGCCAATTCCACTAATTGTTTGTG</t>
  </si>
  <si>
    <t>C-4-G;G-62-T</t>
  </si>
  <si>
    <t>-0.7183091941269194</t>
  </si>
  <si>
    <t>0.12289264273062328</t>
  </si>
  <si>
    <t>23.9399794246257</t>
  </si>
  <si>
    <t>GATGCAGATCTAACTTGGGGTGGCTTTGTCTTCTTCTTTTGCCAATTCCACTAATTGTTTTGG</t>
  </si>
  <si>
    <t>C-4-G;G-61-T</t>
  </si>
  <si>
    <t>-0.5914826554620897</t>
  </si>
  <si>
    <t>0.10659274592342896</t>
  </si>
  <si>
    <t>27.177145451234612</t>
  </si>
  <si>
    <t>GATGCAGATCTAACTTGGGGTGGCTTTGTCTTCTTCTTTTGCCAATTCCACTAATTTTTTGGG</t>
  </si>
  <si>
    <t>C-4-G;G-57-T</t>
  </si>
  <si>
    <t>-0.31387151173493416</t>
  </si>
  <si>
    <t>0.12865789663219748</t>
  </si>
  <si>
    <t>35.873093258037066</t>
  </si>
  <si>
    <t>GATGCAGATCTAACTTGGGGTGGCTTTGTCTTCTTCTTTTGCCAATTCCACTACTTGTTTGGG</t>
  </si>
  <si>
    <t>C-4-G;A-54-C</t>
  </si>
  <si>
    <t>-0.3335731838580669</t>
  </si>
  <si>
    <t>0.11141094680540116</t>
  </si>
  <si>
    <t>35.173250014891316</t>
  </si>
  <si>
    <t>GATGCAGATCTAACTTGGGGTGGCTTTGTCTTCTTCTTTTGCCAATTCCACTAGTTGTTTGGG</t>
  </si>
  <si>
    <t>C-4-G;A-54-G</t>
  </si>
  <si>
    <t>-0.6870473975570175</t>
  </si>
  <si>
    <t>0.1528987708298983</t>
  </si>
  <si>
    <t>24.700207323025385</t>
  </si>
  <si>
    <t>GATGCAGATCTAACTTGGGGTGGCTTTGTCTTCTTCTTTTGCCAATTCCACTATTTGTTTGGG</t>
  </si>
  <si>
    <t>C-4-G;A-54-T</t>
  </si>
  <si>
    <t>-0.5526951227302906</t>
  </si>
  <si>
    <t>0.13864520487745555</t>
  </si>
  <si>
    <t>28.251990409111787</t>
  </si>
  <si>
    <t>GATGCAGATCTAACTTGGGGTGGCTTTGTCTTCTTCTTTTGCCAATTCCACTCATTGTTTGGG</t>
  </si>
  <si>
    <t>C-4-G;A-53-C</t>
  </si>
  <si>
    <t>-0.36455227615772334</t>
  </si>
  <si>
    <t>0.11981287099670494</t>
  </si>
  <si>
    <t>34.1003196669452</t>
  </si>
  <si>
    <t>GATGCAGATCTAACTTGGGGTGGCTTTGTCTTCTTCTTTTGCCAATTCCACTGATTGTTTGGG</t>
  </si>
  <si>
    <t>C-4-G;A-53-G</t>
  </si>
  <si>
    <t>0.06407113641744838</t>
  </si>
  <si>
    <t>0.08810369786807926</t>
  </si>
  <si>
    <t>52.34886055713777</t>
  </si>
  <si>
    <t>GATGCAGATCTAACTTGGGGTGGCTTTGTCTTCTTCTTTTGCCAATTCCACTTATTGTTTGGG</t>
  </si>
  <si>
    <t>C-4-G;A-53-T</t>
  </si>
  <si>
    <t>-0.8744688515586395</t>
  </si>
  <si>
    <t>0.13034402914310528</t>
  </si>
  <si>
    <t>20.478799560467806</t>
  </si>
  <si>
    <t>GATGCAGATCTAACTTGGGGTGGCTTTGTCTTCTTCTTTTGCCAATTCCAGTAATTGTTTGGG</t>
  </si>
  <si>
    <t>C-4-G;C-51-G</t>
  </si>
  <si>
    <t>-0.19377327107333497</t>
  </si>
  <si>
    <t>0.10885029637834623</t>
  </si>
  <si>
    <t>40.45077342039972</t>
  </si>
  <si>
    <t>GATGCAGATCTAACTTGGGGTGGCTTTGTCTTCTTCTTTTGCCAATTCCATTAATTGTTTGGG</t>
  </si>
  <si>
    <t>C-4-G;C-51-T</t>
  </si>
  <si>
    <t>-1.4249227798917938</t>
  </si>
  <si>
    <t>0.1980092076073346</t>
  </si>
  <si>
    <t>11.809877468335687</t>
  </si>
  <si>
    <t>GATGCAGATCTAACTTGGGGTGGCTTTGTCTTCTTCTTTTGCCAATTCCCCTAATTGTTTGGG</t>
  </si>
  <si>
    <t>C-4-G;A-50-C</t>
  </si>
  <si>
    <t>-2.682857791855306</t>
  </si>
  <si>
    <t>0.9492892999891578</t>
  </si>
  <si>
    <t>3.3568439868733764</t>
  </si>
  <si>
    <t>GATGCAGATCTAACTTGGGGTGGCTTTGTCTTCTTCTTTTGCCAATTCCGCTAATTGTTTGGG</t>
  </si>
  <si>
    <t>C-4-G;A-50-G</t>
  </si>
  <si>
    <t>-0.3862600536764668</t>
  </si>
  <si>
    <t>0.12262237390283658</t>
  </si>
  <si>
    <t>33.36805419732943</t>
  </si>
  <si>
    <t>GATGCAGATCTAACTTGGGGTGGCTTTGTCTTCTTCTTTTGCCAATTCCTCTAATTGTTTGGG</t>
  </si>
  <si>
    <t>C-4-G;A-50-T</t>
  </si>
  <si>
    <t>-0.9486229867418661</t>
  </si>
  <si>
    <t>0.1425187377125897</t>
  </si>
  <si>
    <t>19.015150346083878</t>
  </si>
  <si>
    <t>GATGCAGATCTAACTTGGGGTGGCTTTGTCTTCTTCTTTTGCCAATTCGACTAATTGTTTGGG</t>
  </si>
  <si>
    <t>C-4-G;C-49-G</t>
  </si>
  <si>
    <t>-0.03591899586574819</t>
  </si>
  <si>
    <t>0.08226242040207897</t>
  </si>
  <si>
    <t>47.36767523214372</t>
  </si>
  <si>
    <t>GATGCAGATCTAACTTGGGGTGGCTTTGTCTTCTTCTTTTGCCAATTCTACTAATTGTTTGGG</t>
  </si>
  <si>
    <t>C-4-G;C-49-T</t>
  </si>
  <si>
    <t>-0.47195058056489597</t>
  </si>
  <si>
    <t>0.11567235975183736</t>
  </si>
  <si>
    <t>30.627811055982253</t>
  </si>
  <si>
    <t>GATGCAGATCTAACTTGGGGTGGCTTTGTCTTCTTCTTTTGCCAATTGCACTAATTGTTTGGG</t>
  </si>
  <si>
    <t>C-4-G;C-48-G</t>
  </si>
  <si>
    <t>-1.501301092572298</t>
  </si>
  <si>
    <t>0.1947502403393199</t>
  </si>
  <si>
    <t>10.941445764387032</t>
  </si>
  <si>
    <t>GATGCAGATCTAACTTGGGGTGGCTTTGTCTTCTTCTTTTGCCAATTTCACTAATTGTTTGGG</t>
  </si>
  <si>
    <t>C-4-G;C-48-T</t>
  </si>
  <si>
    <t>-1.7331091586696648</t>
  </si>
  <si>
    <t>0.20472956648446572</t>
  </si>
  <si>
    <t>8.677642376181975</t>
  </si>
  <si>
    <t>GATGCAGATCTAACTTGGGGTGGCTTTGTCTTCTTCTTTTGCCACTTCCACTAATTGTTTGGG</t>
  </si>
  <si>
    <t>C-4-G;A-45-C</t>
  </si>
  <si>
    <t>-2.4459871863468625</t>
  </si>
  <si>
    <t>0.436862542847585</t>
  </si>
  <si>
    <t>4.25405160846091</t>
  </si>
  <si>
    <t>GATGCAGATCTAACTTGGGGTGGCTTTGTCTTCTTCTTTTGCCAGTTCCACTAATTGTTTGGG</t>
  </si>
  <si>
    <t>C-4-G;A-45-G</t>
  </si>
  <si>
    <t>-0.09962371479377735</t>
  </si>
  <si>
    <t>0.10294787904237825</t>
  </si>
  <si>
    <t>44.44423778869978</t>
  </si>
  <si>
    <t>GATGCAGATCTAACTTGGGGTGGCTTTGTCTTCTTCTTTTGCCATTTCCACTAATTGTTTGGG</t>
  </si>
  <si>
    <t>C-4-G;A-45-T</t>
  </si>
  <si>
    <t>-1.1606125615405334</t>
  </si>
  <si>
    <t>0.19084617047951294</t>
  </si>
  <si>
    <t>15.382745716286477</t>
  </si>
  <si>
    <t>GATGCAGATCTAACTTGGGGTGGCTTTGTCTTCTTCTTTTGCCCATTCCACTAATTGTTTGGG</t>
  </si>
  <si>
    <t>C-4-G;A-44-C</t>
  </si>
  <si>
    <t>-1.1329935312237616</t>
  </si>
  <si>
    <t>0.20730212307005777</t>
  </si>
  <si>
    <t>15.813523688354351</t>
  </si>
  <si>
    <t>GATGCAGATCTAACTTGGGGTGGCTTTGTCTTCTTCTTTTGCCGATTCCACTAATTGTTTGGG</t>
  </si>
  <si>
    <t>C-4-G;A-44-G</t>
  </si>
  <si>
    <t>0.24927281621413167</t>
  </si>
  <si>
    <t>0.07244285876468383</t>
  </si>
  <si>
    <t>62.999818851514085</t>
  </si>
  <si>
    <t>GATGCAGATCTAACTTGGGGTGGCTTTGTCTTCTTCTTTTGCCTATTCCACTAATTGTTTGGG</t>
  </si>
  <si>
    <t>C-4-G;A-44-T</t>
  </si>
  <si>
    <t>-1.5591939776004218</t>
  </si>
  <si>
    <t>0.1853697706324961</t>
  </si>
  <si>
    <t>10.32600073048807</t>
  </si>
  <si>
    <t>GATGCAGATCTAACTTGGGGTGGCTTTGTCTTCTTCTTTTGCGAATTCCACTAATTGTTTGGG</t>
  </si>
  <si>
    <t>C-4-G;C-43-G</t>
  </si>
  <si>
    <t>0.3002467832298465</t>
  </si>
  <si>
    <t>0.0737747495945648</t>
  </si>
  <si>
    <t>66.29442578593375</t>
  </si>
  <si>
    <t>GATGCAGATCTAACTTGGGGTGGCTTTGTCTTCTTCTTTTGCTAATTCCACTAATTGTTTGGG</t>
  </si>
  <si>
    <t>C-4-G;C-43-T</t>
  </si>
  <si>
    <t>-2.0616165702753557</t>
  </si>
  <si>
    <t>0.24606737059195638</t>
  </si>
  <si>
    <t>6.247881613940959</t>
  </si>
  <si>
    <t>GATGCAGATCTAACTTGGGGTGGCTTTGTCTTCTTCTTTTGGCAATTCCACTAATTGTTTGGG</t>
  </si>
  <si>
    <t>C-4-G;C-42-G</t>
  </si>
  <si>
    <t>-0.5960276123066113</t>
  </si>
  <si>
    <t>0.104481812026124</t>
  </si>
  <si>
    <t>27.053906767392558</t>
  </si>
  <si>
    <t>GATGCAGATCTAACTTGGGGTGGCTTTGTCTTCTTCTTTTGTCAATTCCACTAATTGTTTGGG</t>
  </si>
  <si>
    <t>C-4-G;C-42-T</t>
  </si>
  <si>
    <t>-1.2473414258680169</t>
  </si>
  <si>
    <t>0.15314546465343</t>
  </si>
  <si>
    <t>14.104834471440505</t>
  </si>
  <si>
    <t>GATGCAGATCTAACTTGGGGTGGCTTTGTCTTCTTCTTTTTCCAATTCCACTAATTGTTTGGG</t>
  </si>
  <si>
    <t>C-4-G;G-41-T</t>
  </si>
  <si>
    <t>-1.3470730012459202</t>
  </si>
  <si>
    <t>0.20146706878286227</t>
  </si>
  <si>
    <t>12.766008256038987</t>
  </si>
  <si>
    <t>GATGCAGATCTAACTTGGGGTGGCTTTGTCTTCTTGTTTTGCCAATTCCACTAATTGTTTGGG</t>
  </si>
  <si>
    <t>C-4-G;C-36-G</t>
  </si>
  <si>
    <t>-0.9259623277021343</t>
  </si>
  <si>
    <t>0.12937078997051824</t>
  </si>
  <si>
    <t>19.450965464270265</t>
  </si>
  <si>
    <t>GATGCAGATCTAACTTGGGGTGGCTTTGTCTTCTTTTTTTGCCAATTCCACTAATTGTTTGGG</t>
  </si>
  <si>
    <t>C-4-G;C-36-T</t>
  </si>
  <si>
    <t>-1.5630887193764764</t>
  </si>
  <si>
    <t>0.24826756728874153</t>
  </si>
  <si>
    <t>10.285861840109003</t>
  </si>
  <si>
    <t>GATGCAGATCTAACTTGGGGTGGCTTTGTCTTGTTCTTTTGCCAATTCCACTAATTGTTTGGG</t>
  </si>
  <si>
    <t>C-4-G;C-33-G</t>
  </si>
  <si>
    <t>-2.199478680525914</t>
  </si>
  <si>
    <t>0.2669899747150234</t>
  </si>
  <si>
    <t>5.443272019755869</t>
  </si>
  <si>
    <t>GATGCAGATCTAACTTGGGGTGGCTTTGTCTTTTTCTTTTGCCAATTCCACTAATTGTTTGGG</t>
  </si>
  <si>
    <t>C-4-G;C-33-T</t>
  </si>
  <si>
    <t>-3.045014438183277</t>
  </si>
  <si>
    <t>0.9982654177959545</t>
  </si>
  <si>
    <t>2.336945177101381</t>
  </si>
  <si>
    <t>GATGCAGATCTAACTTGGGGTGGCTTTGTGTTCTTCTTTTGCCAATTCCACTAATTGTTTGGG</t>
  </si>
  <si>
    <t>C-4-G;C-30-G</t>
  </si>
  <si>
    <t>-0.5756452831441068</t>
  </si>
  <si>
    <t>0.10604717739269601</t>
  </si>
  <si>
    <t>27.61098640459186</t>
  </si>
  <si>
    <t>GATGCAGATCTAACTTGGGGTGGCTTTGTTTTCTTCTTTTGCCAATTCCACTAATTGTTTGGG</t>
  </si>
  <si>
    <t>C-4-G;C-30-T</t>
  </si>
  <si>
    <t>-1.489984528117674</t>
  </si>
  <si>
    <t>0.20380158894581454</t>
  </si>
  <si>
    <t>11.065968597025924</t>
  </si>
  <si>
    <t>GATGCAGATCTAACTTGGGGTGGCTTTTTCTTCTTCTTTTGCCAATTCCACTAATTGTTTGGG</t>
  </si>
  <si>
    <t>C-4-G;G-28-T</t>
  </si>
  <si>
    <t>-1.6444363277622864</t>
  </si>
  <si>
    <t>0.31348869302770016</t>
  </si>
  <si>
    <t>9.48226021390789</t>
  </si>
  <si>
    <t>GATGCAGATCTAACTTGGGGTGGGTTTGTCTTCTTCTTTTGCCAATTCCACTAATTGTTTGGG</t>
  </si>
  <si>
    <t>C-4-G;C-24-G</t>
  </si>
  <si>
    <t>-3.1089064488265907</t>
  </si>
  <si>
    <t>1.3239758399104333</t>
  </si>
  <si>
    <t>2.1923029923575963</t>
  </si>
  <si>
    <t>GATGCAGATCTAACTTGGGGTGGTTTTGTCTTCTTCTTTTGCCAATTCCACTAATTGTTTGGG</t>
  </si>
  <si>
    <t>C-4-G;C-24-T</t>
  </si>
  <si>
    <t>-1.5876338494925466</t>
  </si>
  <si>
    <t>0.1954722743168106</t>
  </si>
  <si>
    <t>10.036467254959325</t>
  </si>
  <si>
    <t>GATGCAGATCTAACTTGGGGTGTCTTTGTCTTCTTCTTTTGCCAATTCCACTAATTGTTTGGG</t>
  </si>
  <si>
    <t>C-4-G;G-23-T</t>
  </si>
  <si>
    <t>-0.6695699014900366</t>
  </si>
  <si>
    <t>0.11948463501798726</t>
  </si>
  <si>
    <t>25.135699671767934</t>
  </si>
  <si>
    <t>GATGCAGATCTAACTTGGGGTTGCTTTGTCTTCTTCTTTTGCCAATTCCACTAATTGTTTGGG</t>
  </si>
  <si>
    <t>C-4-G;G-22-T</t>
  </si>
  <si>
    <t>-0.346518603960539</t>
  </si>
  <si>
    <t>0.12653815452358227</t>
  </si>
  <si>
    <t>34.72085207563452</t>
  </si>
  <si>
    <t>GATGCAGATCTAACTTGGGTTGGCTTTGTCTTCTTCTTTTGCCAATTCCACTAATTGTTTGGG</t>
  </si>
  <si>
    <t>C-4-G;G-20-T</t>
  </si>
  <si>
    <t>-1.5275153228547957</t>
  </si>
  <si>
    <t>0.1981212832284214</t>
  </si>
  <si>
    <t>10.658350953159736</t>
  </si>
  <si>
    <t>GATGCAGATCTAACTTGGTGTGGCTTTGTCTTCTTCTTTTGCCAATTCCACTAATTGTTTGGG</t>
  </si>
  <si>
    <t>C-4-G;G-19-T</t>
  </si>
  <si>
    <t>-0.07983940625817176</t>
  </si>
  <si>
    <t>0.08223194112707874</t>
  </si>
  <si>
    <t>45.33229210546214</t>
  </si>
  <si>
    <t>GATGCAGATCTAACTTGTGGTGGCTTTGTCTTCTTCTTTTGCCAATTCCACTAATTGTTTGGG</t>
  </si>
  <si>
    <t>C-4-G;G-18-T</t>
  </si>
  <si>
    <t>0.0565646815514638</t>
  </si>
  <si>
    <t>0.08377812861923777</t>
  </si>
  <si>
    <t>51.957377361784076</t>
  </si>
  <si>
    <t>GATGCAGATCTAACTTTGGGTGGCTTTGTCTTCTTCTTTTGCCAATTCCACTAATTGTTTGGG</t>
  </si>
  <si>
    <t>C-4-G;G-17-T</t>
  </si>
  <si>
    <t>-0.19165627241272692</t>
  </si>
  <si>
    <t>0.10174278081043822</t>
  </si>
  <si>
    <t>40.53649836132782</t>
  </si>
  <si>
    <t>GATGCAGATCTAAGTTGGGGTGGCTTTGTCTTCTTCTTTTGCCAATTCCACTAATTGTTTGGG</t>
  </si>
  <si>
    <t>C-4-G;C-14-G</t>
  </si>
  <si>
    <t>-0.642474289847172</t>
  </si>
  <si>
    <t>0.11541652297887249</t>
  </si>
  <si>
    <t>25.82607769838278</t>
  </si>
  <si>
    <t>GATGCAGATCTAATTTGGGGTGGCTTTGTCTTCTTCTTTTGCCAATTCCACTAATTGTTTGGG</t>
  </si>
  <si>
    <t>C-4-G;C-14-T</t>
  </si>
  <si>
    <t>-0.8403261752391774</t>
  </si>
  <si>
    <t>0.13211581415333434</t>
  </si>
  <si>
    <t>21.19007389561514</t>
  </si>
  <si>
    <t>GATGCAGATCTACCTTGGGGTGGCTTTGTCTTCTTCTTTTGCCAATTCCACTAATTGTTTGGG</t>
  </si>
  <si>
    <t>C-4-G;A-13-C</t>
  </si>
  <si>
    <t>0.0069043423578045715</t>
  </si>
  <si>
    <t>0.09229670290528535</t>
  </si>
  <si>
    <t>49.44017620491126</t>
  </si>
  <si>
    <t>GATGCAGATCTAGCTTGGGGTGGCTTTGTCTTCTTCTTTTGCCAATTCCACTAATTGTTTGGG</t>
  </si>
  <si>
    <t>C-4-G;A-13-G</t>
  </si>
  <si>
    <t>-0.4518058685719845</t>
  </si>
  <si>
    <t>0.12289781492328308</t>
  </si>
  <si>
    <t>31.25105595678031</t>
  </si>
  <si>
    <t>GATGCAGATCTATCTTGGGGTGGCTTTGTCTTCTTCTTTTGCCAATTCCACTAATTGTTTGGG</t>
  </si>
  <si>
    <t>C-4-G;A-13-T</t>
  </si>
  <si>
    <t>-0.7492533768552582</t>
  </si>
  <si>
    <t>0.1108019143679917</t>
  </si>
  <si>
    <t>23.21052078390496</t>
  </si>
  <si>
    <t>GATGCAGATCTCACTTGGGGTGGCTTTGTCTTCTTCTTTTGCCAATTCCACTAATTGTTTGGG</t>
  </si>
  <si>
    <t>C-4-G;A-12-C</t>
  </si>
  <si>
    <t>-0.05988259768603691</t>
  </si>
  <si>
    <t>0.09518748695931491</t>
  </si>
  <si>
    <t>46.24606767564411</t>
  </si>
  <si>
    <t>GATGCAGATCTGACTTGGGGTGGCTTTGTCTTCTTCTTTTGCCAATTCCACTAATTGTTTGGG</t>
  </si>
  <si>
    <t>C-4-G;A-12-G</t>
  </si>
  <si>
    <t>0.0682041775348329</t>
  </si>
  <si>
    <t>0.08238751301889</t>
  </si>
  <si>
    <t>52.56566827925746</t>
  </si>
  <si>
    <t>GATGCAGATCTTACTTGGGGTGGCTTTGTCTTCTTCTTTTGCCAATTCCACTAATTGTTTGGG</t>
  </si>
  <si>
    <t>C-4-G;A-12-T</t>
  </si>
  <si>
    <t>-0.3252852407108804</t>
  </si>
  <si>
    <t>0.09716497671625494</t>
  </si>
  <si>
    <t>35.46597528089136</t>
  </si>
  <si>
    <t>GATGCAGATGTAACTTGGGGTGGCTTTGTCTTCTTCTTTTGCCAATTCCACTAATTGTTTGGG</t>
  </si>
  <si>
    <t>C-4-G;C-10-G</t>
  </si>
  <si>
    <t>-0.5253555863223707</t>
  </si>
  <si>
    <t>0.12291529896805334</t>
  </si>
  <si>
    <t>29.035042090737043</t>
  </si>
  <si>
    <t>GATGCAGATTTAACTTGGGGTGGCTTTGTCTTCTTCTTTTGCCAATTCCACTAATTGTTTGGG</t>
  </si>
  <si>
    <t>C-4-G;C-10-T</t>
  </si>
  <si>
    <t>-0.9564491428830706</t>
  </si>
  <si>
    <t>0.13883958558985157</t>
  </si>
  <si>
    <t>18.866915621076828</t>
  </si>
  <si>
    <t>GATGCAGCTCTAACTTGGGGTGGCTTTGTCTTCTTCTTTTGCCAATTCCACTAATTGTTTGGG</t>
  </si>
  <si>
    <t>C-4-G;A-8-C</t>
  </si>
  <si>
    <t>-0.5045619506050428</t>
  </si>
  <si>
    <t>0.1119397514252319</t>
  </si>
  <si>
    <t>29.645106930778066</t>
  </si>
  <si>
    <t>GATGCAGGTCTAACTTGGGGTGGCTTTGTCTTCTTCTTTTGCCAATTCCACTAATTGTTTGGG</t>
  </si>
  <si>
    <t>C-4-G;A-8-G</t>
  </si>
  <si>
    <t>-1.1643775848623201</t>
  </si>
  <si>
    <t>0.20874770007841345</t>
  </si>
  <si>
    <t>15.324938211500418</t>
  </si>
  <si>
    <t>GATGCAGTTCTAACTTGGGGTGGCTTTGTCTTCTTCTTTTGCCAATTCCACTAATTGTTTGGG</t>
  </si>
  <si>
    <t>C-4-G;A-8-T</t>
  </si>
  <si>
    <t>-0.8110257549785906</t>
  </si>
  <si>
    <t>0.1535770275684311</t>
  </si>
  <si>
    <t>21.820137453710995</t>
  </si>
  <si>
    <t>GATGCATATCTAACTTGGGGTGGCTTTGTCTTCTTCTTTTGCCAATTCCACTAATTGTTTGGG</t>
  </si>
  <si>
    <t>C-4-G;G-7-T</t>
  </si>
  <si>
    <t>-1.8880223146381772</t>
  </si>
  <si>
    <t>0.37564673813165617</t>
  </si>
  <si>
    <t>7.432310059480037</t>
  </si>
  <si>
    <t>GATGCCGATCTAACTTGGGGTGGCTTTGTCTTCTTCTTTTGCCAATTCCACTAATTGTTTGGG</t>
  </si>
  <si>
    <t>C-4-G;A-6-C</t>
  </si>
  <si>
    <t>-0.5246187615802451</t>
  </si>
  <si>
    <t>0.12836785213452823</t>
  </si>
  <si>
    <t>29.056443711791847</t>
  </si>
  <si>
    <t>GATGCGGATCTAACTTGGGGTGGCTTTGTCTTCTTCTTTTGCCAATTCCACTAATTGTTTGGG</t>
  </si>
  <si>
    <t>C-4-G;A-6-G</t>
  </si>
  <si>
    <t>-0.2892500806788323</t>
  </si>
  <si>
    <t>0.10672046379854135</t>
  </si>
  <si>
    <t>36.76730334327637</t>
  </si>
  <si>
    <t>GATGCTGATCTAACTTGGGGTGGCTTTGTCTTCTTCTTTTGCCAATTCCACTAATTGTTTGGG</t>
  </si>
  <si>
    <t>C-4-G;A-6-T</t>
  </si>
  <si>
    <t>-0.3127049531279298</t>
  </si>
  <si>
    <t>0.10459391451651509</t>
  </si>
  <si>
    <t>35.914965742342034</t>
  </si>
  <si>
    <t>GATGGAGATCTAACTTGGGGTGGCTTTGTCTTCTTCTTTTGCCAATTCCACTAATTGTTTGGG</t>
  </si>
  <si>
    <t>C-4-G;C-5-G</t>
  </si>
  <si>
    <t>-0.34092262637473836</t>
  </si>
  <si>
    <t>0.10232386864405484</t>
  </si>
  <si>
    <t>34.915693842234006</t>
  </si>
  <si>
    <t>GATGTAGATCTAACTTGGGGTGGCTTTGTCTTCTTCTTTTGCCAATTCCACTAATTGTTTGGG</t>
  </si>
  <si>
    <t>C-4-G;C-5-T</t>
  </si>
  <si>
    <t>-2.8014816013116</t>
  </si>
  <si>
    <t>0.960316554427932</t>
  </si>
  <si>
    <t>2.981353623594543</t>
  </si>
  <si>
    <t>GATTAAGATCTAACTTGGGGTGGCTTTGTCTTCTTCTTTTGCCAATTCCACTAATTGTTTGGG</t>
  </si>
  <si>
    <t>C-4-T;C-5-A</t>
  </si>
  <si>
    <t>-1.7848808193614452</t>
  </si>
  <si>
    <t>0.27321892821907856</t>
  </si>
  <si>
    <t>8.239817663322855</t>
  </si>
  <si>
    <t>GATTCAAATCTAACTTGGGGTGGCTTTGTCTTCTTCTTTTGCCAATTCCACTAATTGTTTGGG</t>
  </si>
  <si>
    <t>C-4-T;G-7-A</t>
  </si>
  <si>
    <t>-1.67236897892973</t>
  </si>
  <si>
    <t>0.2657553372742339</t>
  </si>
  <si>
    <t>9.221060529735672</t>
  </si>
  <si>
    <t>GATTCACATCTAACTTGGGGTGGCTTTGTCTTCTTCTTTTGCCAATTCCACTAATTGTTTGGG</t>
  </si>
  <si>
    <t>C-4-T;G-7-C</t>
  </si>
  <si>
    <t>-1.5839849054361272</t>
  </si>
  <si>
    <t>0.23997300914085656</t>
  </si>
  <si>
    <t>10.073156660581736</t>
  </si>
  <si>
    <t>GATTCAGAACTAACTTGGGGTGGCTTTGTCTTCTTCTTTTGCCAATTCCACTAATTGTTTGGG</t>
  </si>
  <si>
    <t>C-4-T;T-9-A</t>
  </si>
  <si>
    <t>-0.7711627624443093</t>
  </si>
  <si>
    <t>0.18110373369076824</t>
  </si>
  <si>
    <t>22.707522842892107</t>
  </si>
  <si>
    <t>GATTCAGACCTAACTTGGGGTGGCTTTGTCTTCTTCTTTTGCCAATTCCACTAATTGTTTGGG</t>
  </si>
  <si>
    <t>C-4-T;T-9-C</t>
  </si>
  <si>
    <t>-0.6409932268767983</t>
  </si>
  <si>
    <t>0.14157158224178046</t>
  </si>
  <si>
    <t>25.864356085085284</t>
  </si>
  <si>
    <t>GATTCAGAGCTAACTTGGGGTGGCTTTGTCTTCTTCTTTTGCCAATTCCACTAATTGTTTGGG</t>
  </si>
  <si>
    <t>C-4-T;T-9-G</t>
  </si>
  <si>
    <t>-0.8972366313178353</t>
  </si>
  <si>
    <t>0.1495375689596032</t>
  </si>
  <si>
    <t>20.017810524237323</t>
  </si>
  <si>
    <t>GATTCAGATATAACTTGGGGTGGCTTTGTCTTCTTCTTTTGCCAATTCCACTAATTGTTTGGG</t>
  </si>
  <si>
    <t>C-4-T;C-10-A</t>
  </si>
  <si>
    <t>-2.0342264703888455</t>
  </si>
  <si>
    <t>0.3748473682516729</t>
  </si>
  <si>
    <t>6.421376895506735</t>
  </si>
  <si>
    <t>GATTCAGATCAAACTTGGGGTGGCTTTGTCTTCTTCTTTTGCCAATTCCACTAATTGTTTGGG</t>
  </si>
  <si>
    <t>C-4-T;T-11-A</t>
  </si>
  <si>
    <t>-0.5231682518649375</t>
  </si>
  <si>
    <t>0.12768731018430507</t>
  </si>
  <si>
    <t>29.098620947538198</t>
  </si>
  <si>
    <t>GATTCAGATCCAACTTGGGGTGGCTTTGTCTTCTTCTTTTGCCAATTCCACTAATTGTTTGGG</t>
  </si>
  <si>
    <t>C-4-T;T-11-C</t>
  </si>
  <si>
    <t>0.14065870548348913</t>
  </si>
  <si>
    <t>0.09420253835091304</t>
  </si>
  <si>
    <t>56.51565843982697</t>
  </si>
  <si>
    <t>GATTCAGATCGAACTTGGGGTGGCTTTGTCTTCTTCTTTTGCCAATTCCACTAATTGTTTGGG</t>
  </si>
  <si>
    <t>C-4-T;T-11-G</t>
  </si>
  <si>
    <t>0.35040859719139295</t>
  </si>
  <si>
    <t>0.08073301768540106</t>
  </si>
  <si>
    <t>69.70469195942569</t>
  </si>
  <si>
    <t>GATTCAGATCTAAATTGGGGTGGCTTTGTCTTCTTCTTTTGCCAATTCCACTAATTGTTTGGG</t>
  </si>
  <si>
    <t>C-4-T;C-14-A</t>
  </si>
  <si>
    <t>-2.2254545771640757</t>
  </si>
  <si>
    <t>0.26948928289121704</t>
  </si>
  <si>
    <t>5.303698766563447</t>
  </si>
  <si>
    <t>GATTCAGATCTAACATGGGGTGGCTTTGTCTTCTTCTTTTGCCAATTCCACTAATTGTTTGGG</t>
  </si>
  <si>
    <t>C-4-T;T-15-A</t>
  </si>
  <si>
    <t>-1.1967753164847026</t>
  </si>
  <si>
    <t>0.1733504610579594</t>
  </si>
  <si>
    <t>14.836401448132824</t>
  </si>
  <si>
    <t>GATTCAGATCTAACCTGGGGTGGCTTTGTCTTCTTCTTTTGCCAATTCCACTAATTGTTTGGG</t>
  </si>
  <si>
    <t>C-4-T;T-15-C</t>
  </si>
  <si>
    <t>-0.5947224069184989</t>
  </si>
  <si>
    <t>0.13864666008703136</t>
  </si>
  <si>
    <t>27.089240726295493</t>
  </si>
  <si>
    <t>GATTCAGATCTAACGTGGGGTGGCTTTGTCTTCTTCTTTTGCCAATTCCACTAATTGTTTGGG</t>
  </si>
  <si>
    <t>C-4-T;T-15-G</t>
  </si>
  <si>
    <t>-1.2167300236080238</t>
  </si>
  <si>
    <t>0.17739446386463914</t>
  </si>
  <si>
    <t>14.5432797081634</t>
  </si>
  <si>
    <t>GATTCAGATCTAACTAGGGGTGGCTTTGTCTTCTTCTTTTGCCAATTCCACTAATTGTTTGGG</t>
  </si>
  <si>
    <t>C-4-T;T-16-A</t>
  </si>
  <si>
    <t>-2.726603609117636</t>
  </si>
  <si>
    <t>0.598498020807944</t>
  </si>
  <si>
    <t>3.2131617643213364</t>
  </si>
  <si>
    <t>GATTCAGATCTAACTCGGGGTGGCTTTGTCTTCTTCTTTTGCCAATTCCACTAATTGTTTGGG</t>
  </si>
  <si>
    <t>C-4-T;T-16-C</t>
  </si>
  <si>
    <t>-0.3811094178661534</t>
  </si>
  <si>
    <t>0.11517043175306449</t>
  </si>
  <si>
    <t>33.540364264464785</t>
  </si>
  <si>
    <t>GATTCAGATCTAACTGGGGGTGGCTTTGTCTTCTTCTTTTGCCAATTCCACTAATTGTTTGGG</t>
  </si>
  <si>
    <t>C-4-T;T-16-G</t>
  </si>
  <si>
    <t>-1.7063697122763124</t>
  </si>
  <si>
    <t>0.3094300121805603</t>
  </si>
  <si>
    <t>8.912807814400585</t>
  </si>
  <si>
    <t>GATTCAGATCTAACTTAGGGTGGCTTTGTCTTCTTCTTTTGCCAATTCCACTAATTGTTTGGG</t>
  </si>
  <si>
    <t>C-4-T;G-17-A</t>
  </si>
  <si>
    <t>-2.5709085573844126</t>
  </si>
  <si>
    <t>0.43260815379271467</t>
  </si>
  <si>
    <t>3.7544825673648115</t>
  </si>
  <si>
    <t>GATTCAGATCTAACTTCGGGTGGCTTTGTCTTCTTCTTTTGCCAATTCCACTAATTGTTTGGG</t>
  </si>
  <si>
    <t>C-4-T;G-17-C</t>
  </si>
  <si>
    <t>0.33742904902356463</t>
  </si>
  <si>
    <t>0.08374914858273191</t>
  </si>
  <si>
    <t>68.80580275996593</t>
  </si>
  <si>
    <t>GATTCAGATCTAACTTGAGGTGGCTTTGTCTTCTTCTTTTGCCAATTCCACTAATTGTTTGGG</t>
  </si>
  <si>
    <t>C-4-T;G-18-A</t>
  </si>
  <si>
    <t>-0.5368472004088004</t>
  </si>
  <si>
    <t>0.09798856382841595</t>
  </si>
  <si>
    <t>28.70329241250443</t>
  </si>
  <si>
    <t>GATTCAGATCTAACTTGCGGTGGCTTTGTCTTCTTCTTTTGCCAATTCCACTAATTGTTTGGG</t>
  </si>
  <si>
    <t>C-4-T;G-18-C</t>
  </si>
  <si>
    <t>0.14756992769545313</t>
  </si>
  <si>
    <t>0.08730499000632726</t>
  </si>
  <si>
    <t>56.90760356357922</t>
  </si>
  <si>
    <t>GATTCAGATCTAACTTGGAGTGGCTTTGTCTTCTTCTTTTGCCAATTCCACTAATTGTTTGGG</t>
  </si>
  <si>
    <t>C-4-T;G-19-A</t>
  </si>
  <si>
    <t>0.3533683640951854</t>
  </si>
  <si>
    <t>0.06817948076528198</t>
  </si>
  <si>
    <t>69.91130721539156</t>
  </si>
  <si>
    <t>GATTCAGATCTAACTTGGCGTGGCTTTGTCTTCTTCTTTTGCCAATTCCACTAATTGTTTGGG</t>
  </si>
  <si>
    <t>C-4-T;G-19-C</t>
  </si>
  <si>
    <t>0.4528712416807834</t>
  </si>
  <si>
    <t>0.07905515726321624</t>
  </si>
  <si>
    <t>77.22554348648887</t>
  </si>
  <si>
    <t>GATTCAGATCTAACTTGGGATGGCTTTGTCTTCTTCTTTTGCCAATTCCACTAATTGTTTGGG</t>
  </si>
  <si>
    <t>C-4-T;G-20-A</t>
  </si>
  <si>
    <t>0.19501408631194184</t>
  </si>
  <si>
    <t>0.08028595774079549</t>
  </si>
  <si>
    <t>59.67260999772438</t>
  </si>
  <si>
    <t>GATTCAGATCTAACTTGGGCTGGCTTTGTCTTCTTCTTTTGCCAATTCCACTAATTGTTTGGG</t>
  </si>
  <si>
    <t>C-4-T;G-20-C</t>
  </si>
  <si>
    <t>-0.18935990585603135</t>
  </si>
  <si>
    <t>0.09504116334294528</t>
  </si>
  <si>
    <t>40.6296919828951</t>
  </si>
  <si>
    <t>GATTCAGATCTAACTTGGGGAGGCTTTGTCTTCTTCTTTTGCCAATTCCACTAATTGTTTGGG</t>
  </si>
  <si>
    <t>C-4-T;T-21-A</t>
  </si>
  <si>
    <t>-0.3596230028724654</t>
  </si>
  <si>
    <t>0.11202366399332482</t>
  </si>
  <si>
    <t>34.26882442350551</t>
  </si>
  <si>
    <t>GATTCAGATCTAACTTGGGGCGGCTTTGTCTTCTTCTTTTGCCAATTCCACTAATTGTTTGGG</t>
  </si>
  <si>
    <t>C-4-T;T-21-C</t>
  </si>
  <si>
    <t>0.006882589573178222</t>
  </si>
  <si>
    <t>0.10321708516298793</t>
  </si>
  <si>
    <t>49.43910075510344</t>
  </si>
  <si>
    <t>GATTCAGATCTAACTTGGGGGGGCTTTGTCTTCTTCTTTTGCCAATTCCACTAATTGTTTGGG</t>
  </si>
  <si>
    <t>C-4-T;T-21-G</t>
  </si>
  <si>
    <t>-2.683950612055242</t>
  </si>
  <si>
    <t>1.202618107147328</t>
  </si>
  <si>
    <t>3.353177563692032</t>
  </si>
  <si>
    <t>GATTCAGATCTAACTTGGGGTAGCTTTGTCTTCTTCTTTTGCCAATTCCACTAATTGTTTGGG</t>
  </si>
  <si>
    <t>C-4-T;G-22-A</t>
  </si>
  <si>
    <t>-2.2730246898484214</t>
  </si>
  <si>
    <t>0.4567080658693459</t>
  </si>
  <si>
    <t>5.057308096258684</t>
  </si>
  <si>
    <t>GATTCAGATCTAACTTGGGGTCGCTTTGTCTTCTTCTTTTGCCAATTCCACTAATTGTTTGGG</t>
  </si>
  <si>
    <t>C-4-T;G-22-C</t>
  </si>
  <si>
    <t>-0.33470790116016047</t>
  </si>
  <si>
    <t>0.1273007252737695</t>
  </si>
  <si>
    <t>35.133360955211685</t>
  </si>
  <si>
    <t>GATTCAGATCTAACTTGGGGTGACTTTGTCTTCTTCTTTTGCCAATTCCACTAATTGTTTGGG</t>
  </si>
  <si>
    <t>C-4-T;G-23-A</t>
  </si>
  <si>
    <t>-0.6611215196974778</t>
  </si>
  <si>
    <t>0.09803272449181524</t>
  </si>
  <si>
    <t>25.34895522294851</t>
  </si>
  <si>
    <t>GATTCAGATCTAACTTGGGGTGCCTTTGTCTTCTTCTTTTGCCAATTCCACTAATTGTTTGGG</t>
  </si>
  <si>
    <t>C-4-T;G-23-C</t>
  </si>
  <si>
    <t>-0.8996898164010153</t>
  </si>
  <si>
    <t>0.1876017495013575</t>
  </si>
  <si>
    <t>19.96876331559929</t>
  </si>
  <si>
    <t>GATTCAGATCTAACTTGGGGTGGATTTGTCTTCTTCTTTTGCCAATTCCACTAATTGTTTGGG</t>
  </si>
  <si>
    <t>C-4-T;C-24-A</t>
  </si>
  <si>
    <t>0.03716138783014769</t>
  </si>
  <si>
    <t>0.07144791065693809</t>
  </si>
  <si>
    <t>50.95895081404847</t>
  </si>
  <si>
    <t>GATTCAGATCTAACTTGGGGTGGCATTGTCTTCTTCTTTTGCCAATTCCACTAATTGTTTGGG</t>
  </si>
  <si>
    <t>C-4-T;T-25-A</t>
  </si>
  <si>
    <t>-0.914933663923726</t>
  </si>
  <si>
    <t>0.14700864303671693</t>
  </si>
  <si>
    <t>19.666670907570193</t>
  </si>
  <si>
    <t>GATTCAGATCTAACTTGGGGTGGCCTTGTCTTCTTCTTTTGCCAATTCCACTAATTGTTTGGG</t>
  </si>
  <si>
    <t>C-4-T;T-25-C</t>
  </si>
  <si>
    <t>-0.4721300706126693</t>
  </si>
  <si>
    <t>0.1351657987411921</t>
  </si>
  <si>
    <t>30.622314162046255</t>
  </si>
  <si>
    <t>GATTCAGATCTAACTTGGGGTGGCGTTGTCTTCTTCTTTTGCCAATTCCACTAATTGTTTGGG</t>
  </si>
  <si>
    <t>C-4-T;T-25-G</t>
  </si>
  <si>
    <t>-0.13088813348001</t>
  </si>
  <si>
    <t>0.08491274582295143</t>
  </si>
  <si>
    <t>43.076211238925545</t>
  </si>
  <si>
    <t>GATTCAGATCTAACTTGGGGTGGCTATGTCTTCTTCTTTTGCCAATTCCACTAATTGTTTGGG</t>
  </si>
  <si>
    <t>C-4-T;T-26-A</t>
  </si>
  <si>
    <t>-1.4312774694022214</t>
  </si>
  <si>
    <t>0.18927521723977114</t>
  </si>
  <si>
    <t>11.735067313271012</t>
  </si>
  <si>
    <t>GATTCAGATCTAACTTGGGGTGGCTCTGTCTTCTTCTTTTGCCAATTCCACTAATTGTTTGGG</t>
  </si>
  <si>
    <t>C-4-T;T-26-C</t>
  </si>
  <si>
    <t>-0.780051079271319</t>
  </si>
  <si>
    <t>0.15571441977943762</t>
  </si>
  <si>
    <t>22.50658550573759</t>
  </si>
  <si>
    <t>GATTCAGATCTAACTTGGGGTGGCTGTGTCTTCTTCTTTTGCCAATTCCACTAATTGTTTGGG</t>
  </si>
  <si>
    <t>C-4-T;T-26-G</t>
  </si>
  <si>
    <t>-0.14796947273354297</t>
  </si>
  <si>
    <t>0.09004975847367651</t>
  </si>
  <si>
    <t>42.346660451710086</t>
  </si>
  <si>
    <t>GATTCAGATCTAACTTGGGGTGGCTTAGTCTTCTTCTTTTGCCAATTCCACTAATTGTTTGGG</t>
  </si>
  <si>
    <t>C-4-T;T-27-A</t>
  </si>
  <si>
    <t>-2.3757953054850636</t>
  </si>
  <si>
    <t>0.3530434279499188</t>
  </si>
  <si>
    <t>4.563380694969945</t>
  </si>
  <si>
    <t>GATTCAGATCTAACTTGGGGTGGCTTCGTCTTCTTCTTTTGCCAATTCCACTAATTGTTTGGG</t>
  </si>
  <si>
    <t>C-4-T;T-27-C</t>
  </si>
  <si>
    <t>0.16754248935274013</t>
  </si>
  <si>
    <t>0.09144210478394478</t>
  </si>
  <si>
    <t>58.055620441410674</t>
  </si>
  <si>
    <t>GATTCAGATCTAACTTGGGGTGGCTTGGTCTTCTTCTTTTGCCAATTCCACTAATTGTTTGGG</t>
  </si>
  <si>
    <t>C-4-T;T-27-G</t>
  </si>
  <si>
    <t>-1.3678047255963146</t>
  </si>
  <si>
    <t>0.1580270175190349</t>
  </si>
  <si>
    <t>12.504071474130926</t>
  </si>
  <si>
    <t>GATTCAGATCTAACTTGGGGTGGCTTTATCTTCTTCTTTTGCCAATTCCACTAATTGTTTGGG</t>
  </si>
  <si>
    <t>C-4-T;G-28-A</t>
  </si>
  <si>
    <t>-2.0876277363606626</t>
  </si>
  <si>
    <t>0.36028114775629416</t>
  </si>
  <si>
    <t>6.08746231868097</t>
  </si>
  <si>
    <t>GATTCAGATCTAACTTGGGGTGGCTTTCTCTTCTTCTTTTGCCAATTCCACTAATTGTTTGGG</t>
  </si>
  <si>
    <t>C-4-T;G-28-C</t>
  </si>
  <si>
    <t>-1.9390061526988924</t>
  </si>
  <si>
    <t>0.624589594871956</t>
  </si>
  <si>
    <t>7.062879871220692</t>
  </si>
  <si>
    <t>GATTCAGATCTAACTTGGGGTGGCTTTGACTTCTTCTTTTGCCAATTCCACTAATTGTTTGGG</t>
  </si>
  <si>
    <t>C-4-T;T-29-A</t>
  </si>
  <si>
    <t>-0.49668250011262915</t>
  </si>
  <si>
    <t>0.12517746309219938</t>
  </si>
  <si>
    <t>29.87961677422364</t>
  </si>
  <si>
    <t>GATTCAGATCTAACTTGGGGTGGCTTTGCCTTCTTCTTTTGCCAATTCCACTAATTGTTTGGG</t>
  </si>
  <si>
    <t>C-4-T;T-29-C</t>
  </si>
  <si>
    <t>-1.1035303146872093</t>
  </si>
  <si>
    <t>0.14173792388264195</t>
  </si>
  <si>
    <t>16.286372580196513</t>
  </si>
  <si>
    <t>GATTCAGATCTAACTTGGGGTGGCTTTGGCTTCTTCTTTTGCCAATTCCACTAATTGTTTGGG</t>
  </si>
  <si>
    <t>C-4-T;T-29-G</t>
  </si>
  <si>
    <t>-3.358758435949149</t>
  </si>
  <si>
    <t>1.0033277467206516</t>
  </si>
  <si>
    <t>1.7076200182261683</t>
  </si>
  <si>
    <t>GATTCAGATCTAACTTGGGGTGGCTTTGTATTCTTCTTTTGCCAATTCCACTAATTGTTTGGG</t>
  </si>
  <si>
    <t>C-4-T;C-30-A</t>
  </si>
  <si>
    <t>-2.6678179377999034</t>
  </si>
  <si>
    <t>0.4813407004099057</t>
  </si>
  <si>
    <t>3.407711995388265</t>
  </si>
  <si>
    <t>GATTCAGATCTAACTTGGGGTGGCTTTGTCATCTTCTTTTGCCAATTCCACTAATTGTTTGGG</t>
  </si>
  <si>
    <t>C-4-T;T-31-A</t>
  </si>
  <si>
    <t>-0.6850662680359588</t>
  </si>
  <si>
    <t>0.1443449274180707</t>
  </si>
  <si>
    <t>24.7491901375583</t>
  </si>
  <si>
    <t>GATTCAGATCTAACTTGGGGTGGCTTTGTCCTCTTCTTTTGCCAATTCCACTAATTGTTTGGG</t>
  </si>
  <si>
    <t>C-4-T;T-31-C</t>
  </si>
  <si>
    <t>-1.3599918597837057</t>
  </si>
  <si>
    <t>0.19791918029489738</t>
  </si>
  <si>
    <t>12.60214673220224</t>
  </si>
  <si>
    <t>GATTCAGATCTAACTTGGGGTGGCTTTGTCGTCTTCTTTTGCCAATTCCACTAATTGTTTGGG</t>
  </si>
  <si>
    <t>C-4-T;T-31-G</t>
  </si>
  <si>
    <t>-0.34379856990288093</t>
  </si>
  <si>
    <t>0.10944268108608798</t>
  </si>
  <si>
    <t>34.81542253491891</t>
  </si>
  <si>
    <t>GATTCAGATCTAACTTGGGGTGGCTTTGTCTACTTCTTTTGCCAATTCCACTAATTGTTTGGG</t>
  </si>
  <si>
    <t>C-4-T;T-32-A</t>
  </si>
  <si>
    <t>-1.5478601442155917</t>
  </si>
  <si>
    <t>0.29094077728493045</t>
  </si>
  <si>
    <t>10.443699632247467</t>
  </si>
  <si>
    <t>GATTCAGATCTAACTTGGGGTGGCTTTGTCTCCTTCTTTTGCCAATTCCACTAATTGTTTGGG</t>
  </si>
  <si>
    <t>C-4-T;T-32-C</t>
  </si>
  <si>
    <t>-1.9126261319609843</t>
  </si>
  <si>
    <t>0.30130336077539044</t>
  </si>
  <si>
    <t>7.25167809047966</t>
  </si>
  <si>
    <t>GATTCAGATCTAACTTGGGGTGGCTTTGTCTGCTTCTTTTGCCAATTCCACTAATTGTTTGGG</t>
  </si>
  <si>
    <t>C-4-T;T-32-G</t>
  </si>
  <si>
    <t>-1.193656458890019</t>
  </si>
  <si>
    <t>0.18554232610336824</t>
  </si>
  <si>
    <t>14.882746305404732</t>
  </si>
  <si>
    <t>GATTCAGATCTAACTTGGGGTGGCTTTGTCTTATTCTTTTGCCAATTCCACTAATTGTTTGGG</t>
  </si>
  <si>
    <t>C-4-T;C-33-A</t>
  </si>
  <si>
    <t>-2.917108721236047</t>
  </si>
  <si>
    <t>0.8353586534198972</t>
  </si>
  <si>
    <t>2.6558116483386836</t>
  </si>
  <si>
    <t>GATTCAGATCTAACTTGGGGTGGCTTTGTCTTCATCTTTTGCCAATTCCACTAATTGTTTGGG</t>
  </si>
  <si>
    <t>C-4-T;T-34-A</t>
  </si>
  <si>
    <t>-0.7280802465361124</t>
  </si>
  <si>
    <t>0.13680294633100304</t>
  </si>
  <si>
    <t>23.707199734290402</t>
  </si>
  <si>
    <t>GATTCAGATCTAACTTGGGGTGGCTTTGTCTTCCTCTTTTGCCAATTCCACTAATTGTTTGGG</t>
  </si>
  <si>
    <t>C-4-T;T-34-C</t>
  </si>
  <si>
    <t>-2.0798021192495875</t>
  </si>
  <si>
    <t>0.26875323826990044</t>
  </si>
  <si>
    <t>6.135287354104863</t>
  </si>
  <si>
    <t>GATTCAGATCTAACTTGGGGTGGCTTTGTCTTCGTCTTTTGCCAATTCCACTAATTGTTTGGG</t>
  </si>
  <si>
    <t>C-4-T;T-34-G</t>
  </si>
  <si>
    <t>0.08621809667734193</t>
  </si>
  <si>
    <t>0.07759820807238396</t>
  </si>
  <si>
    <t>53.521162234627106</t>
  </si>
  <si>
    <t>GATTCAGATCTAACTTGGGGTGGCTTTGTCTTCTACTTTTGCCAATTCCACTAATTGTTTGGG</t>
  </si>
  <si>
    <t>C-4-T;T-35-A</t>
  </si>
  <si>
    <t>-1.041091931174003</t>
  </si>
  <si>
    <t>0.1578987699726838</t>
  </si>
  <si>
    <t>17.335685170565643</t>
  </si>
  <si>
    <t>GATTCAGATCTAACTTGGGGTGGCTTTGTCTTCTCCTTTTGCCAATTCCACTAATTGTTTGGG</t>
  </si>
  <si>
    <t>C-4-T;T-35-C</t>
  </si>
  <si>
    <t>-1.1064052658785193</t>
  </si>
  <si>
    <t>0.17225511435069626</t>
  </si>
  <si>
    <t>16.23961729572939</t>
  </si>
  <si>
    <t>GATTCAGATCTAACTTGGGGTGGCTTTGTCTTCTGCTTTTGCCAATTCCACTAATTGTTTGGG</t>
  </si>
  <si>
    <t>C-4-T;T-35-G</t>
  </si>
  <si>
    <t>-0.34055050542434906</t>
  </si>
  <si>
    <t>0.11870400975310545</t>
  </si>
  <si>
    <t>34.9286891211679</t>
  </si>
  <si>
    <t>GATTCAGATCTAACTTGGGGTGGCTTTGTCTTCTTATTTTGCCAATTCCACTAATTGTTTGGG</t>
  </si>
  <si>
    <t>C-4-T;C-36-A</t>
  </si>
  <si>
    <t>-2.4725048621204224</t>
  </si>
  <si>
    <t>0.3968004054402541</t>
  </si>
  <si>
    <t>4.142726610730411</t>
  </si>
  <si>
    <t>GATTCAGATCTAACTTGGGGTGGCTTTGTCTTCTTCATTTGCCAATTCCACTAATTGTTTGGG</t>
  </si>
  <si>
    <t>C-4-T;T-37-A</t>
  </si>
  <si>
    <t>-0.5761940631889406</t>
  </si>
  <si>
    <t>0.13594590726262076</t>
  </si>
  <si>
    <t>27.595838203130352</t>
  </si>
  <si>
    <t>GATTCAGATCTAACTTGGGGTGGCTTTGTCTTCTTCCTTTGCCAATTCCACTAATTGTTTGGG</t>
  </si>
  <si>
    <t>C-4-T;T-37-C</t>
  </si>
  <si>
    <t>-1.179896613796839</t>
  </si>
  <si>
    <t>0.18880268728675664</t>
  </si>
  <si>
    <t>15.088945973511567</t>
  </si>
  <si>
    <t>GATTCAGATCTAACTTGGGGTGGCTTTGTCTTCTTCGTTTGCCAATTCCACTAATTGTTTGGG</t>
  </si>
  <si>
    <t>C-4-T;T-37-G</t>
  </si>
  <si>
    <t>-0.007297716482990088</t>
  </si>
  <si>
    <t>0.07965794470031082</t>
  </si>
  <si>
    <t>48.74298639715702</t>
  </si>
  <si>
    <t>GATTCAGATCTAACTTGGGGTGGCTTTGTCTTCTTCTATTGCCAATTCCACTAATTGTTTGGG</t>
  </si>
  <si>
    <t>C-4-T;T-38-A</t>
  </si>
  <si>
    <t>-1.1230566042201688</t>
  </si>
  <si>
    <t>0.1505426883731828</t>
  </si>
  <si>
    <t>15.971444844958945</t>
  </si>
  <si>
    <t>GATTCAGATCTAACTTGGGGTGGCTTTGTCTTCTTCTCTTGCCAATTCCACTAATTGTTTGGG</t>
  </si>
  <si>
    <t>C-4-T;T-38-C</t>
  </si>
  <si>
    <t>-1.3589234443699787</t>
  </si>
  <si>
    <t>0.2191625832283055</t>
  </si>
  <si>
    <t>12.61561825532696</t>
  </si>
  <si>
    <t>GATTCAGATCTAACTTGGGGTGGCTTTGTCTTCTTCTGTTGCCAATTCCACTAATTGTTTGGG</t>
  </si>
  <si>
    <t>C-4-T;T-38-G</t>
  </si>
  <si>
    <t>-0.5259587611229476</t>
  </si>
  <si>
    <t>0.10460419466330503</t>
  </si>
  <si>
    <t>29.01753416571462</t>
  </si>
  <si>
    <t>GATTCAGATCTAACTTGGGGTGGCTTTGTCTTCTTCTTATGCCAATTCCACTAATTGTTTGGG</t>
  </si>
  <si>
    <t>C-4-T;T-39-A</t>
  </si>
  <si>
    <t>-1.302008663748936</t>
  </si>
  <si>
    <t>0.1533367366706812</t>
  </si>
  <si>
    <t>13.354459460498184</t>
  </si>
  <si>
    <t>GATTCAGATCTAACTTGGGGTGGCTTTGTCTTCTTCTTCTGCCAATTCCACTAATTGTTTGGG</t>
  </si>
  <si>
    <t>C-4-T;T-39-C</t>
  </si>
  <si>
    <t>-0.369121735010671</t>
  </si>
  <si>
    <t>0.10333830405454314</t>
  </si>
  <si>
    <t>33.94485512427775</t>
  </si>
  <si>
    <t>GATTCAGATCTAACTTGGGGTGGCTTTGTCTTCTTCTTGTGCCAATTCCACTAATTGTTTGGG</t>
  </si>
  <si>
    <t>C-4-T;T-39-G</t>
  </si>
  <si>
    <t>-0.5048169911108715</t>
  </si>
  <si>
    <t>0.10436753173679549</t>
  </si>
  <si>
    <t>29.6375471917719</t>
  </si>
  <si>
    <t>GATTCAGATCTAACTTGGGGTGGCTTTGTCTTCTTCTTTAGCCAATTCCACTAATTGTTTGGG</t>
  </si>
  <si>
    <t>C-4-T;T-40-A</t>
  </si>
  <si>
    <t>-3.3721826401780235</t>
  </si>
  <si>
    <t>0.7369240279785916</t>
  </si>
  <si>
    <t>1.6848497566271818</t>
  </si>
  <si>
    <t>GATTCAGATCTAACTTGGGGTGGCTTTGTCTTCTTCTTTCGCCAATTCCACTAATTGTTTGGG</t>
  </si>
  <si>
    <t>C-4-T;T-40-C</t>
  </si>
  <si>
    <t>-0.26717084987920514</t>
  </si>
  <si>
    <t>0.10890701347437168</t>
  </si>
  <si>
    <t>37.58812533365312</t>
  </si>
  <si>
    <t>GATTCAGATCTAACTTGGGGTGGCTTTGTCTTCTTCTTTGGCCAATTCCACTAATTGTTTGGG</t>
  </si>
  <si>
    <t>C-4-T;T-40-G</t>
  </si>
  <si>
    <t>-0.7759225016762323</t>
  </si>
  <si>
    <t>0.12399703510610084</t>
  </si>
  <si>
    <t>22.59969776874055</t>
  </si>
  <si>
    <t>GATTCAGATCTAACTTGGGGTGGCTTTGTCTTCTTCTTTTACCAATTCCACTAATTGTTTGGG</t>
  </si>
  <si>
    <t>C-4-T;G-41-A</t>
  </si>
  <si>
    <t>-2.051709731419874</t>
  </si>
  <si>
    <t>0.28975118284517287</t>
  </si>
  <si>
    <t>6.31008598586725</t>
  </si>
  <si>
    <t>GATTCAGATCTAACTTGGGGTGGCTTTGTCTTCTTCTTTTCCCAATTCCACTAATTGTTTGGG</t>
  </si>
  <si>
    <t>C-4-T;G-41-C</t>
  </si>
  <si>
    <t>-2.992690840597155</t>
  </si>
  <si>
    <t>0.8875311713822178</t>
  </si>
  <si>
    <t>2.462478084190336</t>
  </si>
  <si>
    <t>GATTCAGATCTAACTTGGGGTGGCTTTGTCTTCTTCTTTTGACAATTCCACTAATTGTTTGGG</t>
  </si>
  <si>
    <t>C-4-T;C-42-A</t>
  </si>
  <si>
    <t>-2.107313468958539</t>
  </si>
  <si>
    <t>0.30519124149502264</t>
  </si>
  <si>
    <t>5.968797992494544</t>
  </si>
  <si>
    <t>GATTCAGATCTAACTTGGGGTGGCTTTGTCTTCTTCTTTTGCAAATTCCACTAATTGTTTGGG</t>
  </si>
  <si>
    <t>C-4-T;C-43-A</t>
  </si>
  <si>
    <t>-2.2409666557447205</t>
  </si>
  <si>
    <t>0.35322576698243247</t>
  </si>
  <si>
    <t>5.2220621880132745</t>
  </si>
  <si>
    <t>GATTCAGATCTAACTTGGGGTGGCTTTGTCTTCTTCTTTTGCCAAATCCACTAATTGTTTGGG</t>
  </si>
  <si>
    <t>C-4-T;T-46-A</t>
  </si>
  <si>
    <t>-1.2883511188055745</t>
  </si>
  <si>
    <t>0.19665992928031356</t>
  </si>
  <si>
    <t>13.538099774188726</t>
  </si>
  <si>
    <t>GATTCAGATCTAACTTGGGGTGGCTTTGTCTTCTTCTTTTGCCAACTCCACTAATTGTTTGGG</t>
  </si>
  <si>
    <t>C-4-T;T-46-C</t>
  </si>
  <si>
    <t>-1.193003493603032</t>
  </si>
  <si>
    <t>0.17312066968250234</t>
  </si>
  <si>
    <t>14.892467395539004</t>
  </si>
  <si>
    <t>GATTCAGATCTAACTTGGGGTGGCTTTGTCTTCTTCTTTTGCCAAGTCCACTAATTGTTTGGG</t>
  </si>
  <si>
    <t>C-4-T;T-46-G</t>
  </si>
  <si>
    <t>-0.4990545370237584</t>
  </si>
  <si>
    <t>0.10943714468140855</t>
  </si>
  <si>
    <t>29.80882521363488</t>
  </si>
  <si>
    <t>GATTCAGATCTAACTTGGGGTGGCTTTGTCTTCTTCTTTTGCCAATACCACTAATTGTTTGGG</t>
  </si>
  <si>
    <t>C-4-T;T-47-A</t>
  </si>
  <si>
    <t>-1.7084979530953648</t>
  </si>
  <si>
    <t>0.24094605900766225</t>
  </si>
  <si>
    <t>8.893859383561692</t>
  </si>
  <si>
    <t>GATTCAGATCTAACTTGGGGTGGCTTTGTCTTCTTCTTTTGCCAATCCCACTAATTGTTTGGG</t>
  </si>
  <si>
    <t>C-4-T;T-47-C</t>
  </si>
  <si>
    <t>-1.9002346985371084</t>
  </si>
  <si>
    <t>0.40864905390946904</t>
  </si>
  <si>
    <t>7.342095822452908</t>
  </si>
  <si>
    <t>GATTCAGATCTAACTTGGGGTGGCTTTGTCTTCTTCTTTTGCCAATGCCACTAATTGTTTGGG</t>
  </si>
  <si>
    <t>C-4-T;T-47-G</t>
  </si>
  <si>
    <t>-2.088263217940155</t>
  </si>
  <si>
    <t>0.3985780577798888</t>
  </si>
  <si>
    <t>6.083595077422031</t>
  </si>
  <si>
    <t>GATTCAGATCTAACTTGGGGTGGCTTTGTCTTCTTCTTTTGCCAATTACACTAATTGTTTGGG</t>
  </si>
  <si>
    <t>C-4-T;C-48-A</t>
  </si>
  <si>
    <t>-2.5571307031629273</t>
  </si>
  <si>
    <t>0.41912139906303264</t>
  </si>
  <si>
    <t>3.8065692784485905</t>
  </si>
  <si>
    <t>GATTCAGATCTAACTTGGGGTGGCTTTGTCTTCTTCTTTTGCCAATTCAACTAATTGTTTGGG</t>
  </si>
  <si>
    <t>C-4-T;C-49-A</t>
  </si>
  <si>
    <t>-0.5399078325123641</t>
  </si>
  <si>
    <t>0.11478420859002067</t>
  </si>
  <si>
    <t>28.61557649581705</t>
  </si>
  <si>
    <t>GATTCAGATCTAACTTGGGGTGGCTTTGTCTTCTTCTTTTGCCAATTCCAATAATTGTTTGGG</t>
  </si>
  <si>
    <t>C-4-T;C-51-A</t>
  </si>
  <si>
    <t>-2.688772766143553</t>
  </si>
  <si>
    <t>0.5267186180350983</t>
  </si>
  <si>
    <t>3.337046948208458</t>
  </si>
  <si>
    <t>GATTCAGATCTAACTTGGGGTGGCTTTGTCTTCTTCTTTTGCCAATTCCACAAATTGTTTGGG</t>
  </si>
  <si>
    <t>C-4-T;T-52-A</t>
  </si>
  <si>
    <t>-1.0934006594388133</t>
  </si>
  <si>
    <t>0.16706189343155065</t>
  </si>
  <si>
    <t>16.452186319847833</t>
  </si>
  <si>
    <t>GATTCAGATCTAACTTGGGGTGGCTTTGTCTTCTTCTTTTGCCAATTCCACCAATTGTTTGGG</t>
  </si>
  <si>
    <t>C-4-T;T-52-C</t>
  </si>
  <si>
    <t>-0.0841689015971181</t>
  </si>
  <si>
    <t>0.11663635785535365</t>
  </si>
  <si>
    <t>45.136450411850895</t>
  </si>
  <si>
    <t>GATTCAGATCTAACTTGGGGTGGCTTTGTCTTCTTCTTTTGCCAATTCCACGAATTGTTTGGG</t>
  </si>
  <si>
    <t>C-4-T;T-52-G</t>
  </si>
  <si>
    <t>0.1902804846097203</t>
  </si>
  <si>
    <t>0.09868559438372315</t>
  </si>
  <si>
    <t>59.390811117481164</t>
  </si>
  <si>
    <t>GATTCAGATCTAACTTGGGGTGGCTTTGTCTTCTTCTTTTGCCAATTCCACTAAATGTTTGGG</t>
  </si>
  <si>
    <t>C-4-T;T-55-A</t>
  </si>
  <si>
    <t>-1.3214546378860859</t>
  </si>
  <si>
    <t>0.19841958009193425</t>
  </si>
  <si>
    <t>13.09727766677095</t>
  </si>
  <si>
    <t>GATTCAGATCTAACTTGGGGTGGCTTTGTCTTCTTCTTTTGCCAATTCCACTAACTGTTTGGG</t>
  </si>
  <si>
    <t>C-4-T;T-55-C</t>
  </si>
  <si>
    <t>-1.1888263732601805</t>
  </si>
  <si>
    <t>0.18656844569566383</t>
  </si>
  <si>
    <t>14.954805129519755</t>
  </si>
  <si>
    <t>GATTCAGATCTAACTTGGGGTGGCTTTGTCTTCTTCTTTTGCCAATTCCACTAAGTGTTTGGG</t>
  </si>
  <si>
    <t>C-4-T;T-55-G</t>
  </si>
  <si>
    <t>-1.1774937344930434</t>
  </si>
  <si>
    <t>0.20289236784474124</t>
  </si>
  <si>
    <t>15.125246484915115</t>
  </si>
  <si>
    <t>GATTCAGATCTAACTTGGGGTGGCTTTGTCTTCTTCTTTTGCCAATTCCACTAATAGTTTGGG</t>
  </si>
  <si>
    <t>C-4-T;T-56-A</t>
  </si>
  <si>
    <t>-1.8917755950433817</t>
  </si>
  <si>
    <t>0.3630142707171574</t>
  </si>
  <si>
    <t>7.4044668002339815</t>
  </si>
  <si>
    <t>GATTCAGATCTAACTTGGGGTGGCTTTGTCTTCTTCTTTTGCCAATTCCACTAATCGTTTGGG</t>
  </si>
  <si>
    <t>C-4-T;T-56-C</t>
  </si>
  <si>
    <t>-0.9968335476362765</t>
  </si>
  <si>
    <t>0.1540544785504648</t>
  </si>
  <si>
    <t>18.120166461039098</t>
  </si>
  <si>
    <t>GATTCAGATCTAACTTGGGGTGGCTTTGTCTTCTTCTTTTGCCAATTCCACTAATGGTTTGGG</t>
  </si>
  <si>
    <t>C-4-T;T-56-G</t>
  </si>
  <si>
    <t>-1.349249892275992</t>
  </si>
  <si>
    <t>0.23367340447786525</t>
  </si>
  <si>
    <t>12.738248273367773</t>
  </si>
  <si>
    <t>GATTCAGATCTAACTTGGGGTGGCTTTGTCTTCTTCTTTTGCCAATTCCACTAATTATTTGGG</t>
  </si>
  <si>
    <t>C-4-T;G-57-A</t>
  </si>
  <si>
    <t>-1.5482252999957995</t>
  </si>
  <si>
    <t>0.19809371699865813</t>
  </si>
  <si>
    <t>10.439886751150151</t>
  </si>
  <si>
    <t>GATTCAGATCTAACTTGGGGTGGCTTTGTCTTCTTCTTTTGCCAATTCCACTAATTCTTTGGG</t>
  </si>
  <si>
    <t>C-4-T;G-57-C</t>
  </si>
  <si>
    <t>-1.716923140109709</t>
  </si>
  <si>
    <t>0.3191146828978348</t>
  </si>
  <si>
    <t>8.819241730204338</t>
  </si>
  <si>
    <t>GATTCAGATCTAACTTGGGGTGGCTTTGTCTTCTTCTTTTGCCAATTCCACTAATTGATTGGG</t>
  </si>
  <si>
    <t>C-4-T;T-58-A</t>
  </si>
  <si>
    <t>-1.2826168600632057</t>
  </si>
  <si>
    <t>0.18850608947717623</t>
  </si>
  <si>
    <t>13.615953745250078</t>
  </si>
  <si>
    <t>GATTCAGATCTAACTTGGGGTGGCTTTGTCTTCTTCTTTTGCCAATTCCACTAATTGCTTGGG</t>
  </si>
  <si>
    <t>C-4-T;T-58-C</t>
  </si>
  <si>
    <t>-1.528445279331121</t>
  </si>
  <si>
    <t>0.2059341511016768</t>
  </si>
  <si>
    <t>10.648443758008039</t>
  </si>
  <si>
    <t>GATTCAGATCTAACTTGGGGTGGCTTTGTCTTCTTCTTTTGCCAATTCCACTAATTGGTTGGG</t>
  </si>
  <si>
    <t>C-4-T;T-58-G</t>
  </si>
  <si>
    <t>-1.5261880956872858</t>
  </si>
  <si>
    <t>0.24928780871917203</t>
  </si>
  <si>
    <t>10.672506397773017</t>
  </si>
  <si>
    <t>GATTCAGATCTAACTTGGGGTGGCTTTGTCTTCTTCTTTTGCCAATTCCACTAATTGTATGGG</t>
  </si>
  <si>
    <t>C-4-T;T-59-A</t>
  </si>
  <si>
    <t>-1.7105677681584743</t>
  </si>
  <si>
    <t>0.22617866182803634</t>
  </si>
  <si>
    <t>8.875469777547478</t>
  </si>
  <si>
    <t>GATTCAGATCTAACTTGGGGTGGCTTTGTCTTCTTCTTTTGCCAATTCCACTAATTGTCTGGG</t>
  </si>
  <si>
    <t>C-4-T;T-59-C</t>
  </si>
  <si>
    <t>-1.2998104526467713</t>
  </si>
  <si>
    <t>0.19301293818461474</t>
  </si>
  <si>
    <t>13.383847670458389</t>
  </si>
  <si>
    <t>GATTCAGATCTAACTTGGGGTGGCTTTGTCTTCTTCTTTTGCCAATTCCACTAATTGTGTGGG</t>
  </si>
  <si>
    <t>C-4-T;T-59-G</t>
  </si>
  <si>
    <t>-1.4771616290884353</t>
  </si>
  <si>
    <t>0.27748094342793744</t>
  </si>
  <si>
    <t>11.208780066704268</t>
  </si>
  <si>
    <t>GATTCAGATCTAACTTGGGGTGGCTTTGTCTTCTTCTTTTGCCAATTCCACTAATTGTTAGGG</t>
  </si>
  <si>
    <t>C-4-T;T-60-A</t>
  </si>
  <si>
    <t>-2.436264918350895</t>
  </si>
  <si>
    <t>0.5068043052076635</t>
  </si>
  <si>
    <t>4.295612343199483</t>
  </si>
  <si>
    <t>GATTCAGATCTAACTTGGGGTGGCTTTGTCTTCTTCTTTTGCCAATTCCACTAATTGTTCGGG</t>
  </si>
  <si>
    <t>C-4-T;T-60-C</t>
  </si>
  <si>
    <t>-1.6546592255799053</t>
  </si>
  <si>
    <t>0.20346646956711276</t>
  </si>
  <si>
    <t>9.385817836856285</t>
  </si>
  <si>
    <t>GATTCAGATCTAACTTGGGGTGGCTTTGTCTTCTTCTTTTGCCAATTCCACTAATTGTTGGGG</t>
  </si>
  <si>
    <t>C-4-T;T-60-G</t>
  </si>
  <si>
    <t>-2.247952918474607</t>
  </si>
  <si>
    <t>0.35999783209798064</t>
  </si>
  <si>
    <t>5.185706632178026</t>
  </si>
  <si>
    <t>GATTCAGATCTAACTTGGGGTGGCTTTGTCTTCTTCTTTTGCCAATTCCACTAATTGTTTAGG</t>
  </si>
  <si>
    <t>C-4-T;G-61-A</t>
  </si>
  <si>
    <t>-2.6733695348780877</t>
  </si>
  <si>
    <t>0.28854675382205547</t>
  </si>
  <si>
    <t>3.388846167622596</t>
  </si>
  <si>
    <t>GATTCAGATCTAACTTGGGGTGGCTTTGTCTTCTTCTTTTGCCAATTCCACTAATTGTTTCGG</t>
  </si>
  <si>
    <t>C-4-T;G-61-C</t>
  </si>
  <si>
    <t>-1.0662450141637247</t>
  </si>
  <si>
    <t>0.16349363318821475</t>
  </si>
  <si>
    <t>16.90507750075966</t>
  </si>
  <si>
    <t>GATTCAGATCTAACTTGGGGTGGCTTTGTCTTCTTCTTTTGCCAATTCCACTAATTGTTTGAG</t>
  </si>
  <si>
    <t>C-4-T;G-62-A</t>
  </si>
  <si>
    <t>-0.0928687406967218</t>
  </si>
  <si>
    <t>0.07669653971811599</t>
  </si>
  <si>
    <t>44.74547373880519</t>
  </si>
  <si>
    <t>GATTCAGATCTAACTTGGGGTGGCTTTGTCTTCTTCTTTTGCCAATTCCACTAATTGTTTGCG</t>
  </si>
  <si>
    <t>C-4-T;G-62-C</t>
  </si>
  <si>
    <t>-0.9571609612342777</t>
  </si>
  <si>
    <t>0.14758877256594446</t>
  </si>
  <si>
    <t>18.85349058296817</t>
  </si>
  <si>
    <t>GATTCAGATCTAACTTGGGGTGGCTTTGTCTTCTTCTTTTGCCAATTCCACTAATTGTTTGGA</t>
  </si>
  <si>
    <t>C-4-T;G-63-A</t>
  </si>
  <si>
    <t>-3.8789373634876116</t>
  </si>
  <si>
    <t>1.3693377402023068</t>
  </si>
  <si>
    <t>1.015033555256045</t>
  </si>
  <si>
    <t>GATTCAGATCTAACTTGGGGTGGCTTTGTCTTCTTCTTTTGCCAATTCCACTAATTGTTTGGG</t>
  </si>
  <si>
    <t>C-4-T</t>
  </si>
  <si>
    <t>-1.681437708593044</t>
  </si>
  <si>
    <t>0.0285398553128137</t>
  </si>
  <si>
    <t>9.137815259527764</t>
  </si>
  <si>
    <t>GATTCAGATCTAACTTGGGGTGGCTTTGTCTTCTTCTTTTGCCAATTCCACTAATTGTTTGGT</t>
  </si>
  <si>
    <t>C-4-T;G-63-T</t>
  </si>
  <si>
    <t>-3.6637394302573707</t>
  </si>
  <si>
    <t>1.641493769555509</t>
  </si>
  <si>
    <t>1.258750553211267</t>
  </si>
  <si>
    <t>GATTCAGATCTAACTTGGGGTGGCTTTGTCTTCTTCTTTTGCCAATTCCACTAATTGTTTGTG</t>
  </si>
  <si>
    <t>C-4-T;G-62-T</t>
  </si>
  <si>
    <t>-1.6278751837489103</t>
  </si>
  <si>
    <t>0.24028993530460774</t>
  </si>
  <si>
    <t>9.640604855991493</t>
  </si>
  <si>
    <t>GATTCAGATCTAACTTGGGGTGGCTTTGTCTTCTTCTTTTGCCAATTCCACTAATTGTTTTGG</t>
  </si>
  <si>
    <t>C-4-T;G-61-T</t>
  </si>
  <si>
    <t>-1.6240846408208347</t>
  </si>
  <si>
    <t>0.23827270998419944</t>
  </si>
  <si>
    <t>9.677217329288629</t>
  </si>
  <si>
    <t>GATTCAGATCTAACTTGGGGTGGCTTTGTCTTCTTCTTTTGCCAATTCCACTAATTTTTTGGG</t>
  </si>
  <si>
    <t>C-4-T;G-57-T</t>
  </si>
  <si>
    <t>-1.1722663072371138</t>
  </si>
  <si>
    <t>0.23369029439911995</t>
  </si>
  <si>
    <t>15.204519627417854</t>
  </si>
  <si>
    <t>GATTCAGATCTAACTTGGGGTGGCTTTGTCTTCTTCTTTTGCCAATTCCACTACTTGTTTGGG</t>
  </si>
  <si>
    <t>C-4-T;A-54-C</t>
  </si>
  <si>
    <t>-0.6491420368567535</t>
  </si>
  <si>
    <t>0.1505683689811744</t>
  </si>
  <si>
    <t>25.654448771041945</t>
  </si>
  <si>
    <t>GATTCAGATCTAACTTGGGGTGGCTTTGTCTTCTTCTTTTGCCAATTCCACTAGTTGTTTGGG</t>
  </si>
  <si>
    <t>C-4-T;A-54-G</t>
  </si>
  <si>
    <t>-1.8093675640753313</t>
  </si>
  <si>
    <t>0.3307305739576652</t>
  </si>
  <si>
    <t>8.040501611422508</t>
  </si>
  <si>
    <t>GATTCAGATCTAACTTGGGGTGGCTTTGTCTTCTTCTTTTGCCAATTCCACTATTTGTTTGGG</t>
  </si>
  <si>
    <t>C-4-T;A-54-T</t>
  </si>
  <si>
    <t>-1.5549524697305264</t>
  </si>
  <si>
    <t>0.24213160155471808</t>
  </si>
  <si>
    <t>10.369891559698667</t>
  </si>
  <si>
    <t>GATTCAGATCTAACTTGGGGTGGCTTTGTCTTCTTCTTTTGCCAATTCCACTCATTGTTTGGG</t>
  </si>
  <si>
    <t>C-4-T;A-53-C</t>
  </si>
  <si>
    <t>-1.2712979181961808</t>
  </si>
  <si>
    <t>0.20635082712946057</t>
  </si>
  <si>
    <t>13.770947461797714</t>
  </si>
  <si>
    <t>GATTCAGATCTAACTTGGGGTGGCTTTGTCTTCTTCTTTTGCCAATTCCACTGATTGTTTGGG</t>
  </si>
  <si>
    <t>C-4-T;A-53-G</t>
  </si>
  <si>
    <t>-0.7158348034463176</t>
  </si>
  <si>
    <t>0.1453346258795835</t>
  </si>
  <si>
    <t>23.999289634662183</t>
  </si>
  <si>
    <t>GATTCAGATCTAACTTGGGGTGGCTTTGTCTTCTTCTTTTGCCAATTCCACTTATTGTTTGGG</t>
  </si>
  <si>
    <t>C-4-T;A-53-T</t>
  </si>
  <si>
    <t>-1.2977891494283504</t>
  </si>
  <si>
    <t>0.2621260280303748</t>
  </si>
  <si>
    <t>13.410927844230695</t>
  </si>
  <si>
    <t>GATTCAGATCTAACTTGGGGTGGCTTTGTCTTCTTCTTTTGCCAATTCCAGTAATTGTTTGGG</t>
  </si>
  <si>
    <t>C-4-T;C-51-G</t>
  </si>
  <si>
    <t>-1.1350621791893272</t>
  </si>
  <si>
    <t>0.18172708290451858</t>
  </si>
  <si>
    <t>15.780844886869662</t>
  </si>
  <si>
    <t>GATTCAGATCTAACTTGGGGTGGCTTTGTCTTCTTCTTTTGCCAATTCCATTAATTGTTTGGG</t>
  </si>
  <si>
    <t>C-4-T;C-51-T</t>
  </si>
  <si>
    <t>-2.4702762418696507</t>
  </si>
  <si>
    <t>0.47097012996045035</t>
  </si>
  <si>
    <t>4.1519694707354065</t>
  </si>
  <si>
    <t>GATTCAGATCTAACTTGGGGTGGCTTTGTCTTCTTCTTTTGCCAATTCCCCTAATTGTTTGGG</t>
  </si>
  <si>
    <t>C-4-T;A-50-C</t>
  </si>
  <si>
    <t>-2.8326937544682105</t>
  </si>
  <si>
    <t>1.6522703263791427</t>
  </si>
  <si>
    <t>2.8897363810449788</t>
  </si>
  <si>
    <t>GATTCAGATCTAACTTGGGGTGGCTTTGTCTTCTTCTTTTGCCAATTCCGCTAATTGTTTGGG</t>
  </si>
  <si>
    <t>C-4-T;A-50-G</t>
  </si>
  <si>
    <t>-1.203299472340826</t>
  </si>
  <si>
    <t>0.17908870271470045</t>
  </si>
  <si>
    <t>14.739921520004202</t>
  </si>
  <si>
    <t>GATTCAGATCTAACTTGGGGTGGCTTTGTCTTCTTCTTTTGCCAATTCCTCTAATTGTTTGGG</t>
  </si>
  <si>
    <t>C-4-T;A-50-T</t>
  </si>
  <si>
    <t>-1.8943512933421063</t>
  </si>
  <si>
    <t>0.34007935717500193</t>
  </si>
  <si>
    <t>7.385419668056869</t>
  </si>
  <si>
    <t>GATTCAGATCTAACTTGGGGTGGCTTTGTCTTCTTCTTTTGCCAATTCGACTAATTGTTTGGG</t>
  </si>
  <si>
    <t>C-4-T;C-49-G</t>
  </si>
  <si>
    <t>-0.16580377849365513</t>
  </si>
  <si>
    <t>0.09807287105239194</t>
  </si>
  <si>
    <t>41.598131746000305</t>
  </si>
  <si>
    <t>GATTCAGATCTAACTTGGGGTGGCTTTGTCTTCTTCTTTTGCCAATTCTACTAATTGTTTGGG</t>
  </si>
  <si>
    <t>C-4-T;C-49-T</t>
  </si>
  <si>
    <t>-1.4323252651426173</t>
  </si>
  <si>
    <t>0.19181825389656867</t>
  </si>
  <si>
    <t>11.722777799301465</t>
  </si>
  <si>
    <t>GATTCAGATCTAACTTGGGGTGGCTTTGTCTTCTTCTTTTGCCAATTGCACTAATTGTTTGGG</t>
  </si>
  <si>
    <t>C-4-T;C-48-G</t>
  </si>
  <si>
    <t>-2.4900623513318454</t>
  </si>
  <si>
    <t>0.4655547742253352</t>
  </si>
  <si>
    <t>4.070625542004165</t>
  </si>
  <si>
    <t>GATTCAGATCTAACTTGGGGTGGCTTTGTCTTCTTCTTTTGCCAATTTCACTAATTGTTTGGG</t>
  </si>
  <si>
    <t>C-4-T;C-48-T</t>
  </si>
  <si>
    <t>-2.651759200743594</t>
  </si>
  <si>
    <t>0.3983824133563434</t>
  </si>
  <si>
    <t>3.4628773033621996</t>
  </si>
  <si>
    <t>GATTCAGATCTAACTTGGGGTGGCTTTGTCTTCTTCTTTTGCCAGTTCCACTAATTGTTTGGG</t>
  </si>
  <si>
    <t>C-4-T;A-45-G</t>
  </si>
  <si>
    <t>-0.583503143964198</t>
  </si>
  <si>
    <t>0.1352311397927958</t>
  </si>
  <si>
    <t>27.39487332159126</t>
  </si>
  <si>
    <t>GATTCAGATCTAACTTGGGGTGGCTTTGTCTTCTTCTTTTGCCATTTCCACTAATTGTTTGGG</t>
  </si>
  <si>
    <t>C-4-T;A-45-T</t>
  </si>
  <si>
    <t>-2.2311872370924903</t>
  </si>
  <si>
    <t>0.4261800005245783</t>
  </si>
  <si>
    <t>5.273381447639097</t>
  </si>
  <si>
    <t>GATTCAGATCTAACTTGGGGTGGCTTTGTCTTCTTCTTTTGCCCATTCCACTAATTGTTTGGG</t>
  </si>
  <si>
    <t>C-4-T;A-44-C</t>
  </si>
  <si>
    <t>-1.6220598968956366</t>
  </si>
  <si>
    <t>0.3519737273295365</t>
  </si>
  <si>
    <t>9.696831065985354</t>
  </si>
  <si>
    <t>GATTCAGATCTAACTTGGGGTGGCTTTGTCTTCTTCTTTTGCCGATTCCACTAATTGTTTGGG</t>
  </si>
  <si>
    <t>C-4-T;A-44-G</t>
  </si>
  <si>
    <t>0.13673796426525697</t>
  </si>
  <si>
    <t>0.07462897041516095</t>
  </si>
  <si>
    <t>56.29450898649122</t>
  </si>
  <si>
    <t>GATTCAGATCTAACTTGGGGTGGCTTTGTCTTCTTCTTTTGCCTATTCCACTAATTGTTTGGG</t>
  </si>
  <si>
    <t>C-4-T;A-44-T</t>
  </si>
  <si>
    <t>-2.3028339795858837</t>
  </si>
  <si>
    <t>0.378114273510092</t>
  </si>
  <si>
    <t>4.908778118895295</t>
  </si>
  <si>
    <t>GATTCAGATCTAACTTGGGGTGGCTTTGTCTTCTTCTTTTGCGAATTCCACTAATTGTTTGGG</t>
  </si>
  <si>
    <t>C-4-T;C-43-G</t>
  </si>
  <si>
    <t>0.00734290752073774</t>
  </si>
  <si>
    <t>0.0952682412630003</t>
  </si>
  <si>
    <t>49.46186369918612</t>
  </si>
  <si>
    <t>GATTCAGATCTAACTTGGGGTGGCTTTGTCTTCTTCTTTTGCTAATTCCACTAATTGTTTGGG</t>
  </si>
  <si>
    <t>C-4-T;C-43-T</t>
  </si>
  <si>
    <t>-2.592890780266909</t>
  </si>
  <si>
    <t>0.5866995497515749</t>
  </si>
  <si>
    <t>3.672851201321648</t>
  </si>
  <si>
    <t>GATTCAGATCTAACTTGGGGTGGCTTTGTCTTCTTCTTTTGGCAATTCCACTAATTGTTTGGG</t>
  </si>
  <si>
    <t>C-4-T;C-42-G</t>
  </si>
  <si>
    <t>-1.000847522620215</t>
  </si>
  <si>
    <t>0.15284098983375632</t>
  </si>
  <si>
    <t>18.047578347058096</t>
  </si>
  <si>
    <t>GATTCAGATCTAACTTGGGGTGGCTTTGTCTTCTTCTTTTGTCAATTCCACTAATTGTTTGGG</t>
  </si>
  <si>
    <t>C-4-T;C-42-T</t>
  </si>
  <si>
    <t>-2.338529577188428</t>
  </si>
  <si>
    <t>0.30048421434262124</t>
  </si>
  <si>
    <t>4.736646792465695</t>
  </si>
  <si>
    <t>GATTCAGATCTAACTTGGGGTGGCTTTGTCTTCTTCTTTTTCCAATTCCACTAATTGTTTGGG</t>
  </si>
  <si>
    <t>C-4-T;G-41-T</t>
  </si>
  <si>
    <t>-1.7179755701310324</t>
  </si>
  <si>
    <t>0.6892200239561846</t>
  </si>
  <si>
    <t>8.809964977864743</t>
  </si>
  <si>
    <t>GATTCAGATCTAACTTGGGGTGGCTTTGTCTTCTTGTTTTGCCAATTCCACTAATTGTTTGGG</t>
  </si>
  <si>
    <t>C-4-T;C-36-G</t>
  </si>
  <si>
    <t>-1.364334849141779</t>
  </si>
  <si>
    <t>0.21494430492043853</t>
  </si>
  <si>
    <t>12.547534419241819</t>
  </si>
  <si>
    <t>GATTCAGATCTAACTTGGGGTGGCTTTGTCTTCTTTTTTTGCCAATTCCACTAATTGTTTGGG</t>
  </si>
  <si>
    <t>C-4-T;C-36-T</t>
  </si>
  <si>
    <t>-2.1601806470010207</t>
  </si>
  <si>
    <t>0.472217399671317</t>
  </si>
  <si>
    <t>5.661440628316489</t>
  </si>
  <si>
    <t>GATTCAGATCTAACTTGGGGTGGCTTTGTCTTGTTCTTTTGCCAATTCCACTAATTGTTTGGG</t>
  </si>
  <si>
    <t>C-4-T;C-33-G</t>
  </si>
  <si>
    <t>-3.2077795920748304</t>
  </si>
  <si>
    <t>0.8801229291398701</t>
  </si>
  <si>
    <t>1.9859143597724307</t>
  </si>
  <si>
    <t>GATTCAGATCTAACTTGGGGTGGCTTTGTCTTTTTCTTTTGCCAATTCCACTAATTGTTTGGG</t>
  </si>
  <si>
    <t>C-4-T;C-33-T</t>
  </si>
  <si>
    <t>-3.183963764995671</t>
  </si>
  <si>
    <t>1.3238723770659457</t>
  </si>
  <si>
    <t>2.0337782494996444</t>
  </si>
  <si>
    <t>GATTCAGATCTAACTTGGGGTGGCTTTGTGTTCTTCTTTTGCCAATTCCACTAATTGTTTGGG</t>
  </si>
  <si>
    <t>C-4-T;C-30-G</t>
  </si>
  <si>
    <t>-2.0327080518919765</t>
  </si>
  <si>
    <t>0.2713275543742552</t>
  </si>
  <si>
    <t>6.431134639254755</t>
  </si>
  <si>
    <t>GATTCAGATCTAACTTGGGGTGGCTTTGTTTTCTTCTTTTGCCAATTCCACTAATTGTTTGGG</t>
  </si>
  <si>
    <t>C-4-T;C-30-T</t>
  </si>
  <si>
    <t>-2.4194692632758623</t>
  </si>
  <si>
    <t>0.5282612912568343</t>
  </si>
  <si>
    <t>4.3683692561091725</t>
  </si>
  <si>
    <t>GATTCAGATCTAACTTGGGGTGGCTTTTTCTTCTTCTTTTGCCAATTCCACTAATTGTTTGGG</t>
  </si>
  <si>
    <t>C-4-T;G-28-T</t>
  </si>
  <si>
    <t>-2.250369037596765</t>
  </si>
  <si>
    <t>0.5422854779914908</t>
  </si>
  <si>
    <t>5.17319247116174</t>
  </si>
  <si>
    <t>GATTCAGATCTAACTTGGGGTGGGTTTGTCTTCTTCTTTTGCCAATTCCACTAATTGTTTGGG</t>
  </si>
  <si>
    <t>C-4-T;C-24-G</t>
  </si>
  <si>
    <t>-3.3138295343914894</t>
  </si>
  <si>
    <t>0.8894498501966384</t>
  </si>
  <si>
    <t>1.7860911203914236</t>
  </si>
  <si>
    <t>GATTCAGATCTAACTTGGGGTGGTTTTGTCTTCTTCTTTTGCCAATTCCACTAATTGTTTGGG</t>
  </si>
  <si>
    <t>C-4-T;C-24-T</t>
  </si>
  <si>
    <t>-2.33331308019324</t>
  </si>
  <si>
    <t>0.3274733867764937</t>
  </si>
  <si>
    <t>4.7614200548731676</t>
  </si>
  <si>
    <t>GATTCAGATCTAACTTGGGGTGTCTTTGTCTTCTTCTTTTGCCAATTCCACTAATTGTTTGGG</t>
  </si>
  <si>
    <t>C-4-T;G-23-T</t>
  </si>
  <si>
    <t>-1.8533493285969205</t>
  </si>
  <si>
    <t>0.2867145078082675</t>
  </si>
  <si>
    <t>7.694530149278262</t>
  </si>
  <si>
    <t>GATTCAGATCTAACTTGGGGTTGCTTTGTCTTCTTCTTTTGCCAATTCCACTAATTGTTTGGG</t>
  </si>
  <si>
    <t>C-4-T;G-22-T</t>
  </si>
  <si>
    <t>-1.1432961424936403</t>
  </si>
  <si>
    <t>0.21161405869848002</t>
  </si>
  <si>
    <t>15.651439479965823</t>
  </si>
  <si>
    <t>GATTCAGATCTAACTTGGGTTGGCTTTGTCTTCTTCTTTTGCCAATTCCACTAATTGTTTGGG</t>
  </si>
  <si>
    <t>C-4-T;G-20-T</t>
  </si>
  <si>
    <t>-2.1473261952657747</t>
  </si>
  <si>
    <t>0.4086048363802048</t>
  </si>
  <si>
    <t>5.734685093793549</t>
  </si>
  <si>
    <t>GATTCAGATCTAACTTGGTGTGGCTTTGTCTTCTTCTTTTGCCAATTCCACTAATTGTTTGGG</t>
  </si>
  <si>
    <t>C-4-T;G-19-T</t>
  </si>
  <si>
    <t>-0.22747937236208388</t>
  </si>
  <si>
    <t>0.10110342764077881</t>
  </si>
  <si>
    <t>39.110057635314035</t>
  </si>
  <si>
    <t>GATTCAGATCTAACTTGTGGTGGCTTTGTCTTCTTCTTTTGCCAATTCCACTAATTGTTTGGG</t>
  </si>
  <si>
    <t>C-4-T;G-18-T</t>
  </si>
  <si>
    <t>-0.5009730271077345</t>
  </si>
  <si>
    <t>0.11787174058661098</t>
  </si>
  <si>
    <t>29.75169210022701</t>
  </si>
  <si>
    <t>GATTCAGATCTAACTTTGGGTGGCTTTGTCTTCTTCTTTTGCCAATTCCACTAATTGTTTGGG</t>
  </si>
  <si>
    <t>C-4-T;G-17-T</t>
  </si>
  <si>
    <t>-1.0416532463989934</t>
  </si>
  <si>
    <t>0.17141210852624914</t>
  </si>
  <si>
    <t>17.325957117051463</t>
  </si>
  <si>
    <t>GATTCAGATCTAAGTTGGGGTGGCTTTGTCTTCTTCTTTTGCCAATTCCACTAATTGTTTGGG</t>
  </si>
  <si>
    <t>C-4-T;C-14-G</t>
  </si>
  <si>
    <t>-1.3347757784313992</t>
  </si>
  <si>
    <t>0.21285681559508773</t>
  </si>
  <si>
    <t>12.923963921500151</t>
  </si>
  <si>
    <t>GATTCAGATCTAATTTGGGGTGGCTTTGTCTTCTTCTTTTGCCAATTCCACTAATTGTTTGGG</t>
  </si>
  <si>
    <t>C-4-T;C-14-T</t>
  </si>
  <si>
    <t>-2.0563198455075726</t>
  </si>
  <si>
    <t>0.2974178203014617</t>
  </si>
  <si>
    <t>6.281062721252718</t>
  </si>
  <si>
    <t>GATTCAGATCTACCTTGGGGTGGCTTTGTCTTCTTCTTTTGCCAATTCCACTAATTGTTTGGG</t>
  </si>
  <si>
    <t>C-4-T;A-13-C</t>
  </si>
  <si>
    <t>-0.0039042963538679365</t>
  </si>
  <si>
    <t>0.09341465412282302</t>
  </si>
  <si>
    <t>48.90867279112886</t>
  </si>
  <si>
    <t>GATTCAGATCTAGCTTGGGGTGGCTTTGTCTTCTTCTTTTGCCAATTCCACTAATTGTTTGGG</t>
  </si>
  <si>
    <t>C-4-T;A-13-G</t>
  </si>
  <si>
    <t>-1.548560017628034</t>
  </si>
  <si>
    <t>0.26521563266063164</t>
  </si>
  <si>
    <t>10.436392921731784</t>
  </si>
  <si>
    <t>GATTCAGATCTATCTTGGGGTGGCTTTGTCTTCTTCTTTTGCCAATTCCACTAATTGTTTGGG</t>
  </si>
  <si>
    <t>C-4-T;A-13-T</t>
  </si>
  <si>
    <t>-1.6579580740571496</t>
  </si>
  <si>
    <t>0.2132588529620084</t>
  </si>
  <si>
    <t>9.354906459984237</t>
  </si>
  <si>
    <t>GATTCAGATCTCACTTGGGGTGGCTTTGTCTTCTTCTTTTGCCAATTCCACTAATTGTTTGGG</t>
  </si>
  <si>
    <t>C-4-T;A-12-C</t>
  </si>
  <si>
    <t>-0.28763750922087483</t>
  </si>
  <si>
    <t>0.11508070559188927</t>
  </si>
  <si>
    <t>36.826641077543705</t>
  </si>
  <si>
    <t>GATTCAGATCTGACTTGGGGTGGCTTTGTCTTCTTCTTTTGCCAATTCCACTAATTGTTTGGG</t>
  </si>
  <si>
    <t>C-4-T;A-12-G</t>
  </si>
  <si>
    <t>-0.06304232712214246</t>
  </si>
  <si>
    <t>0.09354501625328783</t>
  </si>
  <si>
    <t>46.100173229176605</t>
  </si>
  <si>
    <t>GATTCAGATCTTACTTGGGGTGGCTTTGTCTTCTTCTTTTGCCAATTCCACTAATTGTTTGGG</t>
  </si>
  <si>
    <t>C-4-T;A-12-T</t>
  </si>
  <si>
    <t>-1.6854144277781447</t>
  </si>
  <si>
    <t>0.199523184971793</t>
  </si>
  <si>
    <t>9.101548892647678</t>
  </si>
  <si>
    <t>GATTCAGATGTAACTTGGGGTGGCTTTGTCTTCTTCTTTTGCCAATTCCACTAATTGTTTGGG</t>
  </si>
  <si>
    <t>C-4-T;C-10-G</t>
  </si>
  <si>
    <t>-0.7624064398523075</t>
  </si>
  <si>
    <t>0.1382630063762792</t>
  </si>
  <si>
    <t>22.90723031367312</t>
  </si>
  <si>
    <t>GATTCAGATTTAACTTGGGGTGGCTTTGTCTTCTTCTTTTGCCAATTCCACTAATTGTTTGGG</t>
  </si>
  <si>
    <t>C-4-T;C-10-T</t>
  </si>
  <si>
    <t>-2.394203511497115</t>
  </si>
  <si>
    <t>0.29188386253729626</t>
  </si>
  <si>
    <t>4.480145498769228</t>
  </si>
  <si>
    <t>GATTCAGCTCTAACTTGGGGTGGCTTTGTCTTCTTCTTTTGCCAATTCCACTAATTGTTTGGG</t>
  </si>
  <si>
    <t>C-4-T;A-8-C</t>
  </si>
  <si>
    <t>-0.7153890108847548</t>
  </si>
  <si>
    <t>0.15956777460202495</t>
  </si>
  <si>
    <t>24.009990724520016</t>
  </si>
  <si>
    <t>GATTCAGGTCTAACTTGGGGTGGCTTTGTCTTCTTCTTTTGCCAATTCCACTAATTGTTTGGG</t>
  </si>
  <si>
    <t>C-4-T;A-8-G</t>
  </si>
  <si>
    <t>-2.2025458700076714</t>
  </si>
  <si>
    <t>0.3677713379874878</t>
  </si>
  <si>
    <t>5.426602051115536</t>
  </si>
  <si>
    <t>GATTCAGTTCTAACTTGGGGTGGCTTTGTCTTCTTCTTTTGCCAATTCCACTAATTGTTTGGG</t>
  </si>
  <si>
    <t>C-4-T;A-8-T</t>
  </si>
  <si>
    <t>-2.015168284832091</t>
  </si>
  <si>
    <t>0.2856677901737088</t>
  </si>
  <si>
    <t>6.54493030009081</t>
  </si>
  <si>
    <t>GATTCATATCTAACTTGGGGTGGCTTTGTCTTCTTCTTTTGCCAATTCCACTAATTGTTTGGG</t>
  </si>
  <si>
    <t>C-4-T;G-7-T</t>
  </si>
  <si>
    <t>-2.5236321313393577</t>
  </si>
  <si>
    <t>0.5990059814692912</t>
  </si>
  <si>
    <t>3.9362437414777687</t>
  </si>
  <si>
    <t>GATTCCGATCTAACTTGGGGTGGCTTTGTCTTCTTCTTTTGCCAATTCCACTAATTGTTTGGG</t>
  </si>
  <si>
    <t>C-4-T;A-6-C</t>
  </si>
  <si>
    <t>-0.3287125549016564</t>
  </si>
  <si>
    <t>0.13081267234905605</t>
  </si>
  <si>
    <t>35.344630302985195</t>
  </si>
  <si>
    <t>GATTCGGATCTAACTTGGGGTGGCTTTGTCTTCTTCTTTTGCCAATTCCACTAATTGTTTGGG</t>
  </si>
  <si>
    <t>C-4-T;A-6-G</t>
  </si>
  <si>
    <t>-0.12146882755712168</t>
  </si>
  <si>
    <t>0.10069911852562814</t>
  </si>
  <si>
    <t>43.48387619694938</t>
  </si>
  <si>
    <t>GATTCTGATCTAACTTGGGGTGGCTTTGTCTTCTTCTTTTGCCAATTCCACTAATTGTTTGGG</t>
  </si>
  <si>
    <t>C-4-T;A-6-T</t>
  </si>
  <si>
    <t>-1.5151181853387967</t>
  </si>
  <si>
    <t>0.2422672766967875</t>
  </si>
  <si>
    <t>10.791306426450795</t>
  </si>
  <si>
    <t>GATTGAGATCTAACTTGGGGTGGCTTTGTCTTCTTCTTTTGCCAATTCCACTAATTGTTTGGG</t>
  </si>
  <si>
    <t>C-4-T;C-5-G</t>
  </si>
  <si>
    <t>-1.8049618159514491</t>
  </si>
  <si>
    <t>0.270969085639669</t>
  </si>
  <si>
    <t>8.076004186586843</t>
  </si>
  <si>
    <t>GATTTAGATCTAACTTGGGGTGGCTTTGTCTTCTTCTTTTGCCAATTCCACTAATTGTTTGGG</t>
  </si>
  <si>
    <t>C-4-T;C-5-T</t>
  </si>
  <si>
    <t>-2.9913620523147926</t>
  </si>
  <si>
    <t>0.748825829494633</t>
  </si>
  <si>
    <t>2.4657523711494767</t>
  </si>
  <si>
    <t>GCACCAGATCTAACTTGGGGTGGCTTTGTCTTCTTCTTTTGCCAATTCCACTAATTGTTTGGG</t>
  </si>
  <si>
    <t>A-2-C;T-3-A</t>
  </si>
  <si>
    <t>-0.4372348183311615</t>
  </si>
  <si>
    <t>0.1462254514776354</t>
  </si>
  <si>
    <t>31.70975037729584</t>
  </si>
  <si>
    <t>GCCCCAGATCTAACTTGGGGTGGCTTTGTCTTCTTCTTTTGCCAATTCCACTAATTGTTTGGG</t>
  </si>
  <si>
    <t>A-2-C;T-3-C</t>
  </si>
  <si>
    <t>-1.4566559248156152</t>
  </si>
  <si>
    <t>0.32967284134702435</t>
  </si>
  <si>
    <t>11.440996742359374</t>
  </si>
  <si>
    <t>GCGCCAGATCTAACTTGGGGTGGCTTTGTCTTCTTCTTTTGCCAATTCCACTAATTGTTTGGG</t>
  </si>
  <si>
    <t>A-2-C;T-3-G</t>
  </si>
  <si>
    <t>-0.3050067923300909</t>
  </si>
  <si>
    <t>0.13265827946215603</t>
  </si>
  <si>
    <t>36.19251185030673</t>
  </si>
  <si>
    <t>GCTACAGATCTAACTTGGGGTGGCTTTGTCTTCTTCTTTTGCCAATTCCACTAATTGTTTGGG</t>
  </si>
  <si>
    <t>A-2-C;C-4-A</t>
  </si>
  <si>
    <t>-0.9746100299795079</t>
  </si>
  <si>
    <t>0.1978437773081006</t>
  </si>
  <si>
    <t>18.527368269528104</t>
  </si>
  <si>
    <t>GCTCAAGATCTAACTTGGGGTGGCTTTGTCTTCTTCTTTTGCCAATTCCACTAATTGTTTGGG</t>
  </si>
  <si>
    <t>A-2-C;C-5-A</t>
  </si>
  <si>
    <t>0.12453368008348664</t>
  </si>
  <si>
    <t>0.1093919698731742</t>
  </si>
  <si>
    <t>55.61165017807774</t>
  </si>
  <si>
    <t>GCTCCAAATCTAACTTGGGGTGGCTTTGTCTTCTTCTTTTGCCAATTCCACTAATTGTTTGGG</t>
  </si>
  <si>
    <t>A-2-C;G-7-A</t>
  </si>
  <si>
    <t>-0.6305785805443448</t>
  </si>
  <si>
    <t>0.23930268341306246</t>
  </si>
  <si>
    <t>26.1351317753869</t>
  </si>
  <si>
    <t>GCTCCACATCTAACTTGGGGTGGCTTTGTCTTCTTCTTTTGCCAATTCCACTAATTGTTTGGG</t>
  </si>
  <si>
    <t>A-2-C;G-7-C</t>
  </si>
  <si>
    <t>-0.5804283366241052</t>
  </si>
  <si>
    <t>0.21311045291115274</t>
  </si>
  <si>
    <t>27.47923691358983</t>
  </si>
  <si>
    <t>GCTCCAGAACTAACTTGGGGTGGCTTTGTCTTCTTCTTTTGCCAATTCCACTAATTGTTTGGG</t>
  </si>
  <si>
    <t>A-2-C;T-9-A</t>
  </si>
  <si>
    <t>-0.2404850367945231</t>
  </si>
  <si>
    <t>0.15641689822681698</t>
  </si>
  <si>
    <t>38.60469873722038</t>
  </si>
  <si>
    <t>GCTCCAGACCTAACTTGGGGTGGCTTTGTCTTCTTCTTTTGCCAATTCCACTAATTGTTTGGG</t>
  </si>
  <si>
    <t>A-2-C;T-9-C</t>
  </si>
  <si>
    <t>-0.10833552891304106</t>
  </si>
  <si>
    <t>0.1180198352501842</t>
  </si>
  <si>
    <t>44.058729526770655</t>
  </si>
  <si>
    <t>GCTCCAGAGCTAACTTGGGGTGGCTTTGTCTTCTTCTTTTGCCAATTCCACTAATTGTTTGGG</t>
  </si>
  <si>
    <t>A-2-C;T-9-G</t>
  </si>
  <si>
    <t>-0.07497980670045984</t>
  </si>
  <si>
    <t>0.10964630253160708</t>
  </si>
  <si>
    <t>45.5531250373433</t>
  </si>
  <si>
    <t>GCTCCAGATATAACTTGGGGTGGCTTTGTCTTCTTCTTTTGCCAATTCCACTAATTGTTTGGG</t>
  </si>
  <si>
    <t>A-2-C;C-10-A</t>
  </si>
  <si>
    <t>-0.23534502749264904</t>
  </si>
  <si>
    <t>0.10429711851243907</t>
  </si>
  <si>
    <t>38.80363808488159</t>
  </si>
  <si>
    <t>GCTCCAGATCAAACTTGGGGTGGCTTTGTCTTCTTCTTTTGCCAATTCCACTAATTGTTTGGG</t>
  </si>
  <si>
    <t>A-2-C;T-11-A</t>
  </si>
  <si>
    <t>0.533064514428007</t>
  </si>
  <si>
    <t>0.10512921847170971</t>
  </si>
  <si>
    <t>83.67360281748411</t>
  </si>
  <si>
    <t>GCTCCAGATCCAACTTGGGGTGGCTTTGTCTTCTTCTTTTGCCAATTCCACTAATTGTTTGGG</t>
  </si>
  <si>
    <t>A-2-C;T-11-C</t>
  </si>
  <si>
    <t>0.5912893217154758</t>
  </si>
  <si>
    <t>0.11955936802728127</t>
  </si>
  <si>
    <t>88.6901075923512</t>
  </si>
  <si>
    <t>GCTCCAGATCGAACTTGGGGTGGCTTTGTCTTCTTCTTTTGCCAATTCCACTAATTGTTTGGG</t>
  </si>
  <si>
    <t>A-2-C;T-11-G</t>
  </si>
  <si>
    <t>0.6373541738522611</t>
  </si>
  <si>
    <t>0.08316187370982676</t>
  </si>
  <si>
    <t>92.8711648631611</t>
  </si>
  <si>
    <t>GCTCCAGATCTAAATTGGGGTGGCTTTGTCTTCTTCTTTTGCCAATTCCACTAATTGTTTGGG</t>
  </si>
  <si>
    <t>A-2-C;C-14-A</t>
  </si>
  <si>
    <t>-0.054216808280875495</t>
  </si>
  <si>
    <t>0.14135505750753738</t>
  </si>
  <si>
    <t>46.508831836190225</t>
  </si>
  <si>
    <t>GCTCCAGATCTAACATGGGGTGGCTTTGTCTTCTTCTTTTGCCAATTCCACTAATTGTTTGGG</t>
  </si>
  <si>
    <t>A-2-C;T-15-A</t>
  </si>
  <si>
    <t>-0.060161966520627344</t>
  </si>
  <si>
    <t>0.12932376589980385</t>
  </si>
  <si>
    <t>46.2331497701273</t>
  </si>
  <si>
    <t>GCTCCAGATCTAACCTGGGGTGGCTTTGTCTTCTTCTTTTGCCAATTCCACTAATTGTTTGGG</t>
  </si>
  <si>
    <t>A-2-C;T-15-C</t>
  </si>
  <si>
    <t>0.06341416906254868</t>
  </si>
  <si>
    <t>0.11906860534483792</t>
  </si>
  <si>
    <t>52.314480359255924</t>
  </si>
  <si>
    <t>GCTCCAGATCTAACGTGGGGTGGCTTTGTCTTCTTCTTTTGCCAATTCCACTAATTGTTTGGG</t>
  </si>
  <si>
    <t>A-2-C;T-15-G</t>
  </si>
  <si>
    <t>-0.22286877782217968</t>
  </si>
  <si>
    <t>0.11600607060821513</t>
  </si>
  <si>
    <t>39.29079458573203</t>
  </si>
  <si>
    <t>GCTCCAGATCTAACTAGGGGTGGCTTTGTCTTCTTCTTTTGCCAATTCCACTAATTGTTTGGG</t>
  </si>
  <si>
    <t>A-2-C;T-16-A</t>
  </si>
  <si>
    <t>-0.7694618910089708</t>
  </si>
  <si>
    <t>0.20542467254489832</t>
  </si>
  <si>
    <t>22.746178284512048</t>
  </si>
  <si>
    <t>GCTCCAGATCTAACTCGGGGTGGCTTTGTCTTCTTCTTTTGCCAATTCCACTAATTGTTTGGG</t>
  </si>
  <si>
    <t>A-2-C;T-16-C</t>
  </si>
  <si>
    <t>0.17310135858061976</t>
  </si>
  <si>
    <t>0.1089828645209971</t>
  </si>
  <si>
    <t>58.37924269693215</t>
  </si>
  <si>
    <t>GCTCCAGATCTAACTGGGGGTGGCTTTGTCTTCTTCTTTTGCCAATTCCACTAATTGTTTGGG</t>
  </si>
  <si>
    <t>A-2-C;T-16-G</t>
  </si>
  <si>
    <t>-0.4308257332525697</t>
  </si>
  <si>
    <t>0.1613604602805042</t>
  </si>
  <si>
    <t>31.91363351958953</t>
  </si>
  <si>
    <t>GCTCCAGATCTAACTTAGGGTGGCTTTGTCTTCTTCTTTTGCCAATTCCACTAATTGTTTGGG</t>
  </si>
  <si>
    <t>A-2-C;G-17-A</t>
  </si>
  <si>
    <t>-1.2478607376194741</t>
  </si>
  <si>
    <t>0.21050308146201074</t>
  </si>
  <si>
    <t>14.097511566746931</t>
  </si>
  <si>
    <t>GCTCCAGATCTAACTTCGGGTGGCTTTGTCTTCTTCTTTTGCCAATTCCACTAATTGTTTGGG</t>
  </si>
  <si>
    <t>A-2-C;G-17-C</t>
  </si>
  <si>
    <t>0.6774337193046213</t>
  </si>
  <si>
    <t>0.10622620948963625</t>
  </si>
  <si>
    <t>96.66899827474516</t>
  </si>
  <si>
    <t>GCTCCAGATCTAACTTGAGGTGGCTTTGTCTTCTTCTTTTGCCAATTCCACTAATTGTTTGGG</t>
  </si>
  <si>
    <t>A-2-C;G-18-A</t>
  </si>
  <si>
    <t>0.20475878978908219</t>
  </si>
  <si>
    <t>0.08369988307348557</t>
  </si>
  <si>
    <t>60.25694434635024</t>
  </si>
  <si>
    <t>GCTCCAGATCTAACTTGCGGTGGCTTTGTCTTCTTCTTTTGCCAATTCCACTAATTGTTTGGG</t>
  </si>
  <si>
    <t>A-2-C;G-18-C</t>
  </si>
  <si>
    <t>0.5017609264116825</t>
  </si>
  <si>
    <t>0.12478432810197614</t>
  </si>
  <si>
    <t>81.09489086830219</t>
  </si>
  <si>
    <t>GCTCCAGATCTAACTTGGAGTGGCTTTGTCTTCTTCTTTTGCCAATTCCACTAATTGTTTGGG</t>
  </si>
  <si>
    <t>A-2-C;G-19-A</t>
  </si>
  <si>
    <t>0.19361660846831197</t>
  </si>
  <si>
    <t>0.07910872161324144</t>
  </si>
  <si>
    <t>59.58927708888991</t>
  </si>
  <si>
    <t>GCTCCAGATCTAACTTGGCGTGGCTTTGTCTTCTTCTTTTGCCAATTCCACTAATTGTTTGGG</t>
  </si>
  <si>
    <t>A-2-C;G-19-C</t>
  </si>
  <si>
    <t>0.3693610036267979</t>
  </si>
  <si>
    <t>0.11302143881773935</t>
  </si>
  <si>
    <t>71.03836181825669</t>
  </si>
  <si>
    <t>GCTCCAGATCTAACTTGGGATGGCTTTGTCTTCTTCTTTTGCCAATTCCACTAATTGTTTGGG</t>
  </si>
  <si>
    <t>A-2-C;G-20-A</t>
  </si>
  <si>
    <t>0.39859946238247757</t>
  </si>
  <si>
    <t>0.08572975267394013</t>
  </si>
  <si>
    <t>73.14607704998072</t>
  </si>
  <si>
    <t>GCTCCAGATCTAACTTGGGCTGGCTTTGTCTTCTTCTTTTGCCAATTCCACTAATTGTTTGGG</t>
  </si>
  <si>
    <t>A-2-C;G-20-C</t>
  </si>
  <si>
    <t>-0.09438206077439402</t>
  </si>
  <si>
    <t>0.16086131628376668</t>
  </si>
  <si>
    <t>44.67781072582247</t>
  </si>
  <si>
    <t>GCTCCAGATCTAACTTGGGGAGGCTTTGTCTTCTTCTTTTGCCAATTCCACTAATTGTTTGGG</t>
  </si>
  <si>
    <t>A-2-C;T-21-A</t>
  </si>
  <si>
    <t>0.0029812502004981783</t>
  </si>
  <si>
    <t>0.12285157562541231</t>
  </si>
  <si>
    <t>49.24659779862444</t>
  </si>
  <si>
    <t>GCTCCAGATCTAACTTGGGGCGGCTTTGTCTTCTTCTTTTGCCAATTCCACTAATTGTTTGGG</t>
  </si>
  <si>
    <t>A-2-C;T-21-C</t>
  </si>
  <si>
    <t>0.5401879462054835</t>
  </si>
  <si>
    <t>0.10621480724715071</t>
  </si>
  <si>
    <t>84.27177400512478</t>
  </si>
  <si>
    <t>GCTCCAGATCTAACTTGGGGGGGCTTTGTCTTCTTCTTTTGCCAATTCCACTAATTGTTTGGG</t>
  </si>
  <si>
    <t>A-2-C;T-21-G</t>
  </si>
  <si>
    <t>-2.3695494617437363</t>
  </si>
  <si>
    <t>1.5433429625167572</t>
  </si>
  <si>
    <t>4.591972053354303</t>
  </si>
  <si>
    <t>GCTCCAGATCTAACTTGGGGTAGCTTTGTCTTCTTCTTTTGCCAATTCCACTAATTGTTTGGG</t>
  </si>
  <si>
    <t>A-2-C;G-22-A</t>
  </si>
  <si>
    <t>-0.7552519169049062</t>
  </si>
  <si>
    <t>0.1785247777039272</t>
  </si>
  <si>
    <t>23.071708297772823</t>
  </si>
  <si>
    <t>GCTCCAGATCTAACTTGGGGTCGCTTTGTCTTCTTCTTTTGCCAATTCCACTAATTGTTTGGG</t>
  </si>
  <si>
    <t>A-2-C;G-22-C</t>
  </si>
  <si>
    <t>-0.8003578451505937</t>
  </si>
  <si>
    <t>0.22552992300503308</t>
  </si>
  <si>
    <t>22.054158752174974</t>
  </si>
  <si>
    <t>GCTCCAGATCTAACTTGGGGTGACTTTGTCTTCTTCTTTTGCCAATTCCACTAATTGTTTGGG</t>
  </si>
  <si>
    <t>A-2-C;G-23-A</t>
  </si>
  <si>
    <t>0.2394216123891854</t>
  </si>
  <si>
    <t>0.09728306472380065</t>
  </si>
  <si>
    <t>62.382241728583146</t>
  </si>
  <si>
    <t>GCTCCAGATCTAACTTGGGGTGCCTTTGTCTTCTTCTTTTGCCAATTCCACTAATTGTTTGGG</t>
  </si>
  <si>
    <t>A-2-C;G-23-C</t>
  </si>
  <si>
    <t>0.050829385509141206</t>
  </si>
  <si>
    <t>0.15261818497625063</t>
  </si>
  <si>
    <t>51.66023932283602</t>
  </si>
  <si>
    <t>GCTCCAGATCTAACTTGGGGTGGATTTGTCTTCTTCTTTTGCCAATTCCACTAATTGTTTGGG</t>
  </si>
  <si>
    <t>A-2-C;C-24-A</t>
  </si>
  <si>
    <t>0.7148768423471424</t>
  </si>
  <si>
    <t>0.0834093136591554</t>
  </si>
  <si>
    <t>GCTCCAGATCTAACTTGGGGTGGCATTGTCTTCTTCTTTTGCCAATTCCACTAATTGTTTGGG</t>
  </si>
  <si>
    <t>A-2-C;T-25-A</t>
  </si>
  <si>
    <t>0.1539088381184166</t>
  </si>
  <si>
    <t>0.10889996685293729</t>
  </si>
  <si>
    <t>57.26948150915378</t>
  </si>
  <si>
    <t>GCTCCAGATCTAACTTGGGGTGGCCTTGTCTTCTTCTTTTGCCAATTCCACTAATTGTTTGGG</t>
  </si>
  <si>
    <t>A-2-C;T-25-C</t>
  </si>
  <si>
    <t>0.42882285556070643</t>
  </si>
  <si>
    <t>0.12725259676623307</t>
  </si>
  <si>
    <t>75.39054658985289</t>
  </si>
  <si>
    <t>GCTCCAGATCTAACTTGGGGTGGCGTTGTCTTCTTCTTTTGCCAATTCCACTAATTGTTTGGG</t>
  </si>
  <si>
    <t>A-2-C;T-25-G</t>
  </si>
  <si>
    <t>0.19097368215719407</t>
  </si>
  <si>
    <t>0.0974835819288424</t>
  </si>
  <si>
    <t>59.43199495470861</t>
  </si>
  <si>
    <t>GCTCCAGATCTAACTTGGGGTGGCTATGTCTTCTTCTTTTGCCAATTCCACTAATTGTTTGGG</t>
  </si>
  <si>
    <t>A-2-C;T-26-A</t>
  </si>
  <si>
    <t>0.07102144458057993</t>
  </si>
  <si>
    <t>0.1263779506360801</t>
  </si>
  <si>
    <t>52.71396860696313</t>
  </si>
  <si>
    <t>GCTCCAGATCTAACTTGGGGTGGCTCTGTCTTCTTCTTTTGCCAATTCCACTAATTGTTTGGG</t>
  </si>
  <si>
    <t>A-2-C;T-26-C</t>
  </si>
  <si>
    <t>0.11926357248846872</t>
  </si>
  <si>
    <t>0.12647191964843704</t>
  </si>
  <si>
    <t>55.3193417231554</t>
  </si>
  <si>
    <t>GCTCCAGATCTAACTTGGGGTGGCTGTGTCTTCTTCTTTTGCCAATTCCACTAATTGTTTGGG</t>
  </si>
  <si>
    <t>A-2-C;T-26-G</t>
  </si>
  <si>
    <t>0.6959608428637608</t>
  </si>
  <si>
    <t>0.09548919238767592</t>
  </si>
  <si>
    <t>98.47669071280926</t>
  </si>
  <si>
    <t>GCTCCAGATCTAACTTGGGGTGGCTTAGTCTTCTTCTTTTGCCAATTCCACTAATTGTTTGGG</t>
  </si>
  <si>
    <t>A-2-C;T-27-A</t>
  </si>
  <si>
    <t>-0.8069434429312714</t>
  </si>
  <si>
    <t>0.15439222490916252</t>
  </si>
  <si>
    <t>21.90939613063854</t>
  </si>
  <si>
    <t>GCTCCAGATCTAACTTGGGGTGGCTTCGTCTTCTTCTTTTGCCAATTCCACTAATTGTTTGGG</t>
  </si>
  <si>
    <t>A-2-C;T-27-C</t>
  </si>
  <si>
    <t>0.8368022157233538</t>
  </si>
  <si>
    <t>0.09114599542246914</t>
  </si>
  <si>
    <t>GCTCCAGATCTAACTTGGGGTGGCTTGGTCTTCTTCTTTTGCCAATTCCACTAATTGTTTGGG</t>
  </si>
  <si>
    <t>A-2-C;T-27-G</t>
  </si>
  <si>
    <t>0.0779243262176407</t>
  </si>
  <si>
    <t>0.114389733159946</t>
  </si>
  <si>
    <t>53.07910569202597</t>
  </si>
  <si>
    <t>GCTCCAGATCTAACTTGGGGTGGCTTTATCTTCTTCTTTTGCCAATTCCACTAATTGTTTGGG</t>
  </si>
  <si>
    <t>A-2-C;G-28-A</t>
  </si>
  <si>
    <t>-0.3972545685054687</t>
  </si>
  <si>
    <t>0.1352881850341057</t>
  </si>
  <si>
    <t>33.00319801429037</t>
  </si>
  <si>
    <t>GCTCCAGATCTAACTTGGGGTGGCTTTCTCTTCTTCTTTTGCCAATTCCACTAATTGTTTGGG</t>
  </si>
  <si>
    <t>A-2-C;G-28-C</t>
  </si>
  <si>
    <t>-0.9390478750186677</t>
  </si>
  <si>
    <t>0.30722315086744734</t>
  </si>
  <si>
    <t>19.198097004676267</t>
  </si>
  <si>
    <t>GCTCCAGATCTAACTTGGGGTGGCTTTGACTTCTTCTTTTGCCAATTCCACTAATTGTTTGGG</t>
  </si>
  <si>
    <t>A-2-C;T-29-A</t>
  </si>
  <si>
    <t>0.5405773638027237</t>
  </si>
  <si>
    <t>0.10716357863921916</t>
  </si>
  <si>
    <t>84.304597307444</t>
  </si>
  <si>
    <t>GCTCCAGATCTAACTTGGGGTGGCTTTGCCTTCTTCTTTTGCCAATTCCACTAATTGTTTGGG</t>
  </si>
  <si>
    <t>A-2-C;T-29-C</t>
  </si>
  <si>
    <t>0.10547200339575583</t>
  </si>
  <si>
    <t>0.13085568790562235</t>
  </si>
  <si>
    <t>54.5616381700981</t>
  </si>
  <si>
    <t>GCTCCAGATCTAACTTGGGGTGGCTTTGGCTTCTTCTTTTGCCAATTCCACTAATTGTTTGGG</t>
  </si>
  <si>
    <t>A-2-C;T-29-G</t>
  </si>
  <si>
    <t>-2.334618496487128</t>
  </si>
  <si>
    <t>0.45889641426688516</t>
  </si>
  <si>
    <t>4.755208474782522</t>
  </si>
  <si>
    <t>GCTCCAGATCTAACTTGGGGTGGCTTTGTATTCTTCTTTTGCCAATTCCACTAATTGTTTGGG</t>
  </si>
  <si>
    <t>A-2-C;C-30-A</t>
  </si>
  <si>
    <t>-0.8881751782688402</t>
  </si>
  <si>
    <t>0.1733232921848767</t>
  </si>
  <si>
    <t>20.200025292930246</t>
  </si>
  <si>
    <t>GCTCCAGATCTAACTTGGGGTGGCTTTGTCATCTTCTTTTGCCAATTCCACTAATTGTTTGGG</t>
  </si>
  <si>
    <t>A-2-C;T-31-A</t>
  </si>
  <si>
    <t>0.20556128776622873</t>
  </si>
  <si>
    <t>0.12052380650271453</t>
  </si>
  <si>
    <t>60.305319830315064</t>
  </si>
  <si>
    <t>GCTCCAGATCTAACTTGGGGTGGCTTTGTCCTCTTCTTTTGCCAATTCCACTAATTGTTTGGG</t>
  </si>
  <si>
    <t>A-2-C;T-31-C</t>
  </si>
  <si>
    <t>0.1517011665237032</t>
  </si>
  <si>
    <t>0.11126978248638882</t>
  </si>
  <si>
    <t>57.143188759334194</t>
  </si>
  <si>
    <t>GCTCCAGATCTAACTTGGGGTGGCTTTGTCGTCTTCTTTTGCCAATTCCACTAATTGTTTGGG</t>
  </si>
  <si>
    <t>A-2-C;T-31-G</t>
  </si>
  <si>
    <t>0.20733251479057613</t>
  </si>
  <si>
    <t>0.11186315689007686</t>
  </si>
  <si>
    <t>60.4122288946724</t>
  </si>
  <si>
    <t>GCTCCAGATCTAACTTGGGGTGGCTTTGTCTACTTCTTTTGCCAATTCCACTAATTGTTTGGG</t>
  </si>
  <si>
    <t>A-2-C;T-32-A</t>
  </si>
  <si>
    <t>-0.13674453787743696</t>
  </si>
  <si>
    <t>0.15354675922969027</t>
  </si>
  <si>
    <t>42.82467678864768</t>
  </si>
  <si>
    <t>GCTCCAGATCTAACTTGGGGTGGCTTTGTCTCCTTCTTTTGCCAATTCCACTAATTGTTTGGG</t>
  </si>
  <si>
    <t>A-2-C;T-32-C</t>
  </si>
  <si>
    <t>0.40088568029972993</t>
  </si>
  <si>
    <t>0.13179980748574627</t>
  </si>
  <si>
    <t>73.31349622734851</t>
  </si>
  <si>
    <t>GCTCCAGATCTAACTTGGGGTGGCTTTGTCTGCTTCTTTTGCCAATTCCACTAATTGTTTGGG</t>
  </si>
  <si>
    <t>A-2-C;T-32-G</t>
  </si>
  <si>
    <t>0.33964234996671466</t>
  </si>
  <si>
    <t>0.12515763146790443</t>
  </si>
  <si>
    <t>68.95825936204274</t>
  </si>
  <si>
    <t>GCTCCAGATCTAACTTGGGGTGGCTTTGTCTTATTCTTTTGCCAATTCCACTAATTGTTTGGG</t>
  </si>
  <si>
    <t>A-2-C;C-33-A</t>
  </si>
  <si>
    <t>-1.085175833570485</t>
  </si>
  <si>
    <t>0.3248058616741492</t>
  </si>
  <si>
    <t>16.588060693046074</t>
  </si>
  <si>
    <t>GCTCCAGATCTAACTTGGGGTGGCTTTGTCTTCATCTTTTGCCAATTCCACTAATTGTTTGGG</t>
  </si>
  <si>
    <t>A-2-C;T-34-A</t>
  </si>
  <si>
    <t>-0.03119398159880306</t>
  </si>
  <si>
    <t>0.12398405531064041</t>
  </si>
  <si>
    <t>47.592017766861595</t>
  </si>
  <si>
    <t>GCTCCAGATCTAACTTGGGGTGGCTTTGTCTTCCTCTTTTGCCAATTCCACTAATTGTTTGGG</t>
  </si>
  <si>
    <t>A-2-C;T-34-C</t>
  </si>
  <si>
    <t>-0.08646639772481814</t>
  </si>
  <si>
    <t>0.1712201176799616</t>
  </si>
  <si>
    <t>45.03286862674956</t>
  </si>
  <si>
    <t>GCTCCAGATCTAACTTGGGGTGGCTTTGTCTTCGTCTTTTGCCAATTCCACTAATTGTTTGGG</t>
  </si>
  <si>
    <t>A-2-C;T-34-G</t>
  </si>
  <si>
    <t>0.26653514214599444</t>
  </si>
  <si>
    <t>0.10052695953000487</t>
  </si>
  <si>
    <t>64.0967830952961</t>
  </si>
  <si>
    <t>GCTCCAGATCTAACTTGGGGTGGCTTTGTCTTCTACTTTTGCCAATTCCACTAATTGTTTGGG</t>
  </si>
  <si>
    <t>A-2-C;T-35-A</t>
  </si>
  <si>
    <t>0.11264340975891843</t>
  </si>
  <si>
    <t>0.12007334435466506</t>
  </si>
  <si>
    <t>54.95432823630321</t>
  </si>
  <si>
    <t>GCTCCAGATCTAACTTGGGGTGGCTTTGTCTTCTCCTTTTGCCAATTCCACTAATTGTTTGGG</t>
  </si>
  <si>
    <t>A-2-C;T-35-C</t>
  </si>
  <si>
    <t>-0.08637862902047741</t>
  </si>
  <si>
    <t>0.12722383869453785</t>
  </si>
  <si>
    <t>45.03682127673863</t>
  </si>
  <si>
    <t>GCTCCAGATCTAACTTGGGGTGGCTTTGTCTTCTGCTTTTGCCAATTCCACTAATTGTTTGGG</t>
  </si>
  <si>
    <t>A-2-C;T-35-G</t>
  </si>
  <si>
    <t>0.30790871007447823</t>
  </si>
  <si>
    <t>0.10260407261165155</t>
  </si>
  <si>
    <t>66.8043197170655</t>
  </si>
  <si>
    <t>GCTCCAGATCTAACTTGGGGTGGCTTTGTCTTCTTATTTTGCCAATTCCACTAATTGTTTGGG</t>
  </si>
  <si>
    <t>A-2-C;C-36-A</t>
  </si>
  <si>
    <t>-0.5029738414252622</t>
  </si>
  <si>
    <t>0.15243309081842757</t>
  </si>
  <si>
    <t>29.692224000853376</t>
  </si>
  <si>
    <t>GCTCCAGATCTAACTTGGGGTGGCTTTGTCTTCTTCATTTGCCAATTCCACTAATTGTTTGGG</t>
  </si>
  <si>
    <t>A-2-C;T-37-A</t>
  </si>
  <si>
    <t>0.46408740948467064</t>
  </si>
  <si>
    <t>0.0980940450064675</t>
  </si>
  <si>
    <t>78.09659393329954</t>
  </si>
  <si>
    <t>GCTCCAGATCTAACTTGGGGTGGCTTTGTCTTCTTCCTTTGCCAATTCCACTAATTGTTTGGG</t>
  </si>
  <si>
    <t>A-2-C;T-37-C</t>
  </si>
  <si>
    <t>0.13601874732377128</t>
  </si>
  <si>
    <t>0.11572485898962588</t>
  </si>
  <si>
    <t>56.254035578240625</t>
  </si>
  <si>
    <t>GCTCCAGATCTAACTTGGGGTGGCTTTGTCTTCTTCGTTTGCCAATTCCACTAATTGTTTGGG</t>
  </si>
  <si>
    <t>A-2-C;T-37-G</t>
  </si>
  <si>
    <t>0.5148132082112519</t>
  </si>
  <si>
    <t>0.0877645496095444</t>
  </si>
  <si>
    <t>82.16030213503494</t>
  </si>
  <si>
    <t>GCTCCAGATCTAACTTGGGGTGGCTTTGTCTTCTTCTATTGCCAATTCCACTAATTGTTTGGG</t>
  </si>
  <si>
    <t>A-2-C;T-38-A</t>
  </si>
  <si>
    <t>-0.05815500088979609</t>
  </si>
  <si>
    <t>0.12321362555087347</t>
  </si>
  <si>
    <t>46.32603128655008</t>
  </si>
  <si>
    <t>GCTCCAGATCTAACTTGGGGTGGCTTTGTCTTCTTCTCTTGCCAATTCCACTAATTGTTTGGG</t>
  </si>
  <si>
    <t>A-2-C;T-38-C</t>
  </si>
  <si>
    <t>-0.18342595933554645</t>
  </si>
  <si>
    <t>0.13466391231562266</t>
  </si>
  <si>
    <t>40.871503139953894</t>
  </si>
  <si>
    <t>GCTCCAGATCTAACTTGGGGTGGCTTTGTCTTCTTCTGTTGCCAATTCCACTAATTGTTTGGG</t>
  </si>
  <si>
    <t>A-2-C;T-38-G</t>
  </si>
  <si>
    <t>0.25768145953428395</t>
  </si>
  <si>
    <t>0.0850926658245326</t>
  </si>
  <si>
    <t>63.531795323214766</t>
  </si>
  <si>
    <t>GCTCCAGATCTAACTTGGGGTGGCTTTGTCTTCTTCTTATGCCAATTCCACTAATTGTTTGGG</t>
  </si>
  <si>
    <t>A-2-C;T-39-A</t>
  </si>
  <si>
    <t>0.04339793710610454</t>
  </si>
  <si>
    <t>0.11692021225626086</t>
  </si>
  <si>
    <t>51.27775189788432</t>
  </si>
  <si>
    <t>GCTCCAGATCTAACTTGGGGTGGCTTTGTCTTCTTCTTCTGCCAATTCCACTAATTGTTTGGG</t>
  </si>
  <si>
    <t>A-2-C;T-39-C</t>
  </si>
  <si>
    <t>0.4290725720341748</t>
  </si>
  <si>
    <t>0.10004129782895695</t>
  </si>
  <si>
    <t>75.40937520208965</t>
  </si>
  <si>
    <t>GCTCCAGATCTAACTTGGGGTGGCTTTGTCTTCTTCTTGTGCCAATTCCACTAATTGTTTGGG</t>
  </si>
  <si>
    <t>A-2-C;T-39-G</t>
  </si>
  <si>
    <t>-0.01618118049908783</t>
  </si>
  <si>
    <t>0.10109363577028042</t>
  </si>
  <si>
    <t>48.311897448022904</t>
  </si>
  <si>
    <t>GCTCCAGATCTAACTTGGGGTGGCTTTGTCTTCTTCTTTAGCCAATTCCACTAATTGTTTGGG</t>
  </si>
  <si>
    <t>A-2-C;T-40-A</t>
  </si>
  <si>
    <t>-1.4199443900499802</t>
  </si>
  <si>
    <t>0.26599601811939483</t>
  </si>
  <si>
    <t>11.868818235681749</t>
  </si>
  <si>
    <t>GCTCCAGATCTAACTTGGGGTGGCTTTGTCTTCTTCTTTCGCCAATTCCACTAATTGTTTGGG</t>
  </si>
  <si>
    <t>A-2-C;T-40-C</t>
  </si>
  <si>
    <t>0.377938521043232</t>
  </si>
  <si>
    <t>0.08211539048278685</t>
  </si>
  <si>
    <t>71.6503153731506</t>
  </si>
  <si>
    <t>GCTCCAGATCTAACTTGGGGTGGCTTTGTCTTCTTCTTTGGCCAATTCCACTAATTGTTTGGG</t>
  </si>
  <si>
    <t>A-2-C;T-40-G</t>
  </si>
  <si>
    <t>0.42658819562300554</t>
  </si>
  <si>
    <t>0.09824817744323279</t>
  </si>
  <si>
    <t>75.22226245464482</t>
  </si>
  <si>
    <t>GCTCCAGATCTAACTTGGGGTGGCTTTGTCTTCTTCTTTTACCAATTCCACTAATTGTTTGGG</t>
  </si>
  <si>
    <t>A-2-C;G-41-A</t>
  </si>
  <si>
    <t>-0.03588807217337256</t>
  </si>
  <si>
    <t>0.11655543679451558</t>
  </si>
  <si>
    <t>47.36914003820963</t>
  </si>
  <si>
    <t>GCTCCAGATCTAACTTGGGGTGGCTTTGTCTTCTTCTTTTCCCAATTCCACTAATTGTTTGGG</t>
  </si>
  <si>
    <t>A-2-C;G-41-C</t>
  </si>
  <si>
    <t>-0.5041964893839336</t>
  </si>
  <si>
    <t>0.22809633576233002</t>
  </si>
  <si>
    <t>29.655943047726566</t>
  </si>
  <si>
    <t>GCTCCAGATCTAACTTGGGGTGGCTTTGTCTTCTTCTTTTGACAATTCCACTAATTGTTTGGG</t>
  </si>
  <si>
    <t>A-2-C;C-42-A</t>
  </si>
  <si>
    <t>-0.3690360770912827</t>
  </si>
  <si>
    <t>0.15793258984785175</t>
  </si>
  <si>
    <t>33.94776289447663</t>
  </si>
  <si>
    <t>GCTCCAGATCTAACTTGGGGTGGCTTTGTCTTCTTCTTTTGCAAATTCCACTAATTGTTTGGG</t>
  </si>
  <si>
    <t>A-2-C;C-43-A</t>
  </si>
  <si>
    <t>-0.5448396179382891</t>
  </si>
  <si>
    <t>0.1621309692502456</t>
  </si>
  <si>
    <t>28.474798042602757</t>
  </si>
  <si>
    <t>GCTCCAGATCTAACTTGGGGTGGCTTTGTCTTCTTCTTTTGCCAAATCCACTAATTGTTTGGG</t>
  </si>
  <si>
    <t>A-2-C;T-46-A</t>
  </si>
  <si>
    <t>0.11716997039552082</t>
  </si>
  <si>
    <t>0.12118620565044244</t>
  </si>
  <si>
    <t>55.20364618601208</t>
  </si>
  <si>
    <t>GCTCCAGATCTAACTTGGGGTGGCTTTGTCTTCTTCTTTTGCCAACTCCACTAATTGTTTGGG</t>
  </si>
  <si>
    <t>A-2-C;T-46-C</t>
  </si>
  <si>
    <t>0.04147730838122343</t>
  </si>
  <si>
    <t>0.12130790136687736</t>
  </si>
  <si>
    <t>51.17936089118431</t>
  </si>
  <si>
    <t>GCTCCAGATCTAACTTGGGGTGGCTTTGTCTTCTTCTTTTGCCAAGTCCACTAATTGTTTGGG</t>
  </si>
  <si>
    <t>A-2-C;T-46-G</t>
  </si>
  <si>
    <t>0.1640290408564613</t>
  </si>
  <si>
    <t>0.11661010745933438</t>
  </si>
  <si>
    <t>57.85200291837029</t>
  </si>
  <si>
    <t>GCTCCAGATCTAACTTGGGGTGGCTTTGTCTTCTTCTTTTGCCAATACCACTAATTGTTTGGG</t>
  </si>
  <si>
    <t>A-2-C;T-47-A</t>
  </si>
  <si>
    <t>-0.1536575544470087</t>
  </si>
  <si>
    <t>0.1348204289216066</t>
  </si>
  <si>
    <t>42.10647293746286</t>
  </si>
  <si>
    <t>GCTCCAGATCTAACTTGGGGTGGCTTTGTCTTCTTCTTTTGCCAATCCCACTAATTGTTTGGG</t>
  </si>
  <si>
    <t>A-2-C;T-47-C</t>
  </si>
  <si>
    <t>-1.1344611861813925</t>
  </si>
  <si>
    <t>0.20213524879784428</t>
  </si>
  <si>
    <t>15.790331914839157</t>
  </si>
  <si>
    <t>GCTCCAGATCTAACTTGGGGTGGCTTTGTCTTCTTCTTTTGCCAATGCCACTAATTGTTTGGG</t>
  </si>
  <si>
    <t>A-2-C;T-47-G</t>
  </si>
  <si>
    <t>-0.499149627685755</t>
  </si>
  <si>
    <t>0.1665323300067312</t>
  </si>
  <si>
    <t>29.80599080747689</t>
  </si>
  <si>
    <t>GCTCCAGATCTAACTTGGGGTGGCTTTGTCTTCTTCTTTTGCCAATTACACTAATTGTTTGGG</t>
  </si>
  <si>
    <t>A-2-C;C-48-A</t>
  </si>
  <si>
    <t>-0.8297274967880324</t>
  </si>
  <si>
    <t>0.18512761418931303</t>
  </si>
  <si>
    <t>21.4158550525992</t>
  </si>
  <si>
    <t>GCTCCAGATCTAACTTGGGGTGGCTTTGTCTTCTTCTTTTGCCAATTCAACTAATTGTTTGGG</t>
  </si>
  <si>
    <t>A-2-C;C-49-A</t>
  </si>
  <si>
    <t>0.5721070991458</t>
  </si>
  <si>
    <t>0.0992763477531768</t>
  </si>
  <si>
    <t>87.00504747679115</t>
  </si>
  <si>
    <t>GCTCCAGATCTAACTTGGGGTGGCTTTGTCTTCTTCTTTTGCCAATTCCAATAATTGTTTGGG</t>
  </si>
  <si>
    <t>A-2-C;C-51-A</t>
  </si>
  <si>
    <t>-0.2738685360273211</t>
  </si>
  <si>
    <t>0.17979427128889622</t>
  </si>
  <si>
    <t>37.337213071037176</t>
  </si>
  <si>
    <t>GCTCCAGATCTAACTTGGGGTGGCTTTGTCTTCTTCTTTTGCCAATTCCACAAATTGTTTGGG</t>
  </si>
  <si>
    <t>A-2-C;T-52-A</t>
  </si>
  <si>
    <t>0.2360824628692899</t>
  </si>
  <si>
    <t>0.12108653384512301</t>
  </si>
  <si>
    <t>62.17428548778054</t>
  </si>
  <si>
    <t>GCTCCAGATCTAACTTGGGGTGGCTTTGTCTTCTTCTTTTGCCAATTCCACCAATTGTTTGGG</t>
  </si>
  <si>
    <t>A-2-C;T-52-C</t>
  </si>
  <si>
    <t>0.43334423169372427</t>
  </si>
  <si>
    <t>0.113243118427198</t>
  </si>
  <si>
    <t>75.73218736908322</t>
  </si>
  <si>
    <t>GCTCCAGATCTAACTTGGGGTGGCTTTGTCTTCTTCTTTTGCCAATTCCACGAATTGTTTGGG</t>
  </si>
  <si>
    <t>A-2-C;T-52-G</t>
  </si>
  <si>
    <t>0.643981917483925</t>
  </si>
  <si>
    <t>0.10408311387747961</t>
  </si>
  <si>
    <t>93.48873542365672</t>
  </si>
  <si>
    <t>GCTCCAGATCTAACTTGGGGTGGCTTTGTCTTCTTCTTTTGCCAATTCCACTAAATGTTTGGG</t>
  </si>
  <si>
    <t>A-2-C;T-55-A</t>
  </si>
  <si>
    <t>0.12221109911088388</t>
  </si>
  <si>
    <t>0.13049682903081533</t>
  </si>
  <si>
    <t>55.482637496713885</t>
  </si>
  <si>
    <t>GCTCCAGATCTAACTTGGGGTGGCTTTGTCTTCTTCTTTTGCCAATTCCACTAACTGTTTGGG</t>
  </si>
  <si>
    <t>A-2-C;T-55-C</t>
  </si>
  <si>
    <t>-0.14398491859549756</t>
  </si>
  <si>
    <t>0.13982494964396325</t>
  </si>
  <si>
    <t>42.515729621788054</t>
  </si>
  <si>
    <t>GCTCCAGATCTAACTTGGGGTGGCTTTGTCTTCTTCTTTTGCCAATTCCACTAAGTGTTTGGG</t>
  </si>
  <si>
    <t>A-2-C;T-55-G</t>
  </si>
  <si>
    <t>0.32589559544239316</t>
  </si>
  <si>
    <t>0.14220714616667143</t>
  </si>
  <si>
    <t>68.01679297775803</t>
  </si>
  <si>
    <t>GCTCCAGATCTAACTTGGGGTGGCTTTGTCTTCTTCTTTTGCCAATTCCACTAATAGTTTGGG</t>
  </si>
  <si>
    <t>A-2-C;T-56-A</t>
  </si>
  <si>
    <t>-0.7116147620768376</t>
  </si>
  <si>
    <t>0.17499346027224988</t>
  </si>
  <si>
    <t>24.100781629346297</t>
  </si>
  <si>
    <t>GCTCCAGATCTAACTTGGGGTGGCTTTGTCTTCTTCTTTTGCCAATTCCACTAATCGTTTGGG</t>
  </si>
  <si>
    <t>A-2-C;T-56-C</t>
  </si>
  <si>
    <t>0.24833069357319054</t>
  </si>
  <si>
    <t>0.12297964728058403</t>
  </si>
  <si>
    <t>62.940493246184964</t>
  </si>
  <si>
    <t>GCTCCAGATCTAACTTGGGGTGGCTTTGTCTTCTTCTTTTGCCAATTCCACTAATGGTTTGGG</t>
  </si>
  <si>
    <t>A-2-C;T-56-G</t>
  </si>
  <si>
    <t>-0.2024822197939994</t>
  </si>
  <si>
    <t>0.14842070949759062</t>
  </si>
  <si>
    <t>40.10001927583211</t>
  </si>
  <si>
    <t>GCTCCAGATCTAACTTGGGGTGGCTTTGTCTTCTTCTTTTGCCAATTCCACTAATTATTTGGG</t>
  </si>
  <si>
    <t>A-2-C;G-57-A</t>
  </si>
  <si>
    <t>0.15211063462750835</t>
  </si>
  <si>
    <t>0.10714419184620987</t>
  </si>
  <si>
    <t>57.16659186356623</t>
  </si>
  <si>
    <t>GCTCCAGATCTAACTTGGGGTGGCTTTGTCTTCTTCTTTTGCCAATTCCACTAATTCTTTGGG</t>
  </si>
  <si>
    <t>A-2-C;G-57-C</t>
  </si>
  <si>
    <t>0.17453411887945458</t>
  </si>
  <si>
    <t>0.11993073414572822</t>
  </si>
  <si>
    <t>58.4629461072871</t>
  </si>
  <si>
    <t>GCTCCAGATCTAACTTGGGGTGGCTTTGTCTTCTTCTTTTGCCAATTCCACTAATTGATTGGG</t>
  </si>
  <si>
    <t>A-2-C;T-58-A</t>
  </si>
  <si>
    <t>0.2121756960452531</t>
  </si>
  <si>
    <t>0.11201845218578589</t>
  </si>
  <si>
    <t>60.7055259412798</t>
  </si>
  <si>
    <t>GCTCCAGATCTAACTTGGGGTGGCTTTGTCTTCTTCTTTTGCCAATTCCACTAATTGCTTGGG</t>
  </si>
  <si>
    <t>A-2-C;T-58-C</t>
  </si>
  <si>
    <t>0.11632382873165714</t>
  </si>
  <si>
    <t>0.12408190165310147</t>
  </si>
  <si>
    <t>55.15695583708735</t>
  </si>
  <si>
    <t>GCTCCAGATCTAACTTGGGGTGGCTTTGTCTTCTTCTTTTGCCAATTCCACTAATTGGTTGGG</t>
  </si>
  <si>
    <t>A-2-C;T-58-G</t>
  </si>
  <si>
    <t>-0.4687705310741418</t>
  </si>
  <si>
    <t>0.16824215790224128</t>
  </si>
  <si>
    <t>30.725364040382477</t>
  </si>
  <si>
    <t>GCTCCAGATCTAACTTGGGGTGGCTTTGTCTTCTTCTTTTGCCAATTCCACTAATTGTATGGG</t>
  </si>
  <si>
    <t>A-2-C;T-59-A</t>
  </si>
  <si>
    <t>-0.04230741525808411</t>
  </si>
  <si>
    <t>0.12835645007155538</t>
  </si>
  <si>
    <t>47.066035184560214</t>
  </si>
  <si>
    <t>GCTCCAGATCTAACTTGGGGTGGCTTTGTCTTCTTCTTTTGCCAATTCCACTAATTGTCTGGG</t>
  </si>
  <si>
    <t>A-2-C;T-59-C</t>
  </si>
  <si>
    <t>0.3102332360617062</t>
  </si>
  <si>
    <t>0.12032057305611889</t>
  </si>
  <si>
    <t>66.9597887201705</t>
  </si>
  <si>
    <t>GCTCCAGATCTAACTTGGGGTGGCTTTGTCTTCTTCTTTTGCCAATTCCACTAATTGTGTGGG</t>
  </si>
  <si>
    <t>A-2-C;T-59-G</t>
  </si>
  <si>
    <t>-0.4750314492835121</t>
  </si>
  <si>
    <t>0.18822063319102372</t>
  </si>
  <si>
    <t>30.533595997615414</t>
  </si>
  <si>
    <t>GCTCCAGATCTAACTTGGGGTGGCTTTGTCTTCTTCTTTTGCCAATTCCACTAATTGTTAGGG</t>
  </si>
  <si>
    <t>A-2-C;T-60-A</t>
  </si>
  <si>
    <t>-1.7964868747034886</t>
  </si>
  <si>
    <t>0.36321136235138624</t>
  </si>
  <si>
    <t>8.144738696651638</t>
  </si>
  <si>
    <t>GCTCCAGATCTAACTTGGGGTGGCTTTGTCTTCTTCTTTTGCCAATTCCACTAATTGTTCGGG</t>
  </si>
  <si>
    <t>A-2-C;T-60-C</t>
  </si>
  <si>
    <t>-0.243411328045857</t>
  </si>
  <si>
    <t>0.11845027021286661</t>
  </si>
  <si>
    <t>38.49189527343623</t>
  </si>
  <si>
    <t>GCTCCAGATCTAACTTGGGGTGGCTTTGTCTTCTTCTTTTGCCAATTCCACTAATTGTTGGGG</t>
  </si>
  <si>
    <t>A-2-C;T-60-G</t>
  </si>
  <si>
    <t>-0.3569911761992419</t>
  </si>
  <si>
    <t>0.15655233062347856</t>
  </si>
  <si>
    <t>34.359132815574</t>
  </si>
  <si>
    <t>GCTCCAGATCTAACTTGGGGTGGCTTTGTCTTCTTCTTTTGCCAATTCCACTAATTGTTTAGG</t>
  </si>
  <si>
    <t>A-2-C;G-61-A</t>
  </si>
  <si>
    <t>-0.2554471484816814</t>
  </si>
  <si>
    <t>0.1459212479511788</t>
  </si>
  <si>
    <t>38.03139056874161</t>
  </si>
  <si>
    <t>GCTCCAGATCTAACTTGGGGTGGCTTTGTCTTCTTCTTTTGCCAATTCCACTAATTGTTTCGG</t>
  </si>
  <si>
    <t>A-2-C;G-61-C</t>
  </si>
  <si>
    <t>0.3478386856576327</t>
  </si>
  <si>
    <t>0.13065545072741938</t>
  </si>
  <si>
    <t>69.52578705095978</t>
  </si>
  <si>
    <t>GCTCCAGATCTAACTTGGGGTGGCTTTGTCTTCTTCTTTTGCCAATTCCACTAATTGTTTGAG</t>
  </si>
  <si>
    <t>A-2-C;G-62-A</t>
  </si>
  <si>
    <t>0.9244819565897262</t>
  </si>
  <si>
    <t>0.07409217362252987</t>
  </si>
  <si>
    <t>GCTCCAGATCTAACTTGGGGTGGCTTTGTCTTCTTCTTTTGCCAATTCCACTAATTGTTTGCG</t>
  </si>
  <si>
    <t>A-2-C;G-62-C</t>
  </si>
  <si>
    <t>-0.008494890854852041</t>
  </si>
  <si>
    <t>0.15621738467038582</t>
  </si>
  <si>
    <t>48.684667458968775</t>
  </si>
  <si>
    <t>GCTCCAGATCTAACTTGGGGTGGCTTTGTCTTCTTCTTTTGCCAATTCCACTAATTGTTTGGA</t>
  </si>
  <si>
    <t>A-2-C;G-63-A</t>
  </si>
  <si>
    <t>-2.6515578859213327</t>
  </si>
  <si>
    <t>0.5335187955396574</t>
  </si>
  <si>
    <t>3.463574502066901</t>
  </si>
  <si>
    <t>GCTCCAGATCTAACTTGGGGTGGCTTTGTCTTCTTCTTTTGCCAATTCCACTAATTGTTTGGG</t>
  </si>
  <si>
    <t>A-2-C</t>
  </si>
  <si>
    <t>-0.04996012664086423</t>
  </si>
  <si>
    <t>0.019729074495140032</t>
  </si>
  <si>
    <t>46.70722707989559</t>
  </si>
  <si>
    <t>GCTCCAGATCTAACTTGGGGTGGCTTTGTCTTCTTCTTTTGCCAATTCCACTAATTGTTTGGT</t>
  </si>
  <si>
    <t>A-2-C;G-63-T</t>
  </si>
  <si>
    <t>-1.5516926491768377</t>
  </si>
  <si>
    <t>0.9531246054035266</t>
  </si>
  <si>
    <t>10.4037507027262</t>
  </si>
  <si>
    <t>GCTCCAGATCTAACTTGGGGTGGCTTTGTCTTCTTCTTTTGCCAATTCCACTAATTGTTTGTG</t>
  </si>
  <si>
    <t>A-2-C;G-62-T</t>
  </si>
  <si>
    <t>-0.5023939247388651</t>
  </si>
  <si>
    <t>0.21105257384479373</t>
  </si>
  <si>
    <t>29.709448010770384</t>
  </si>
  <si>
    <t>GCTCCAGATCTAACTTGGGGTGGCTTTGTCTTCTTCTTTTGCCAATTCCACTAATTGTTTTGG</t>
  </si>
  <si>
    <t>A-2-C;G-61-T</t>
  </si>
  <si>
    <t>0.24143307604536784</t>
  </si>
  <si>
    <t>0.11541046460910949</t>
  </si>
  <si>
    <t>62.50784762410833</t>
  </si>
  <si>
    <t>GCTCCAGATCTAACTTGGGGTGGCTTTGTCTTCTTCTTTTGCCAATTCCACTAATTTTTTGGG</t>
  </si>
  <si>
    <t>A-2-C;G-57-T</t>
  </si>
  <si>
    <t>0.0842376378825874</t>
  </si>
  <si>
    <t>0.15501757013234224</t>
  </si>
  <si>
    <t>53.41527066972536</t>
  </si>
  <si>
    <t>GCTCCAGATCTAACTTGGGGTGGCTTTGTCTTCTTCTTTTGCCAATTCCACTACTTGTTTGGG</t>
  </si>
  <si>
    <t>A-2-C;A-54-C</t>
  </si>
  <si>
    <t>0.17220705271131614</t>
  </si>
  <si>
    <t>0.11498863518638165</t>
  </si>
  <si>
    <t>58.32705713594762</t>
  </si>
  <si>
    <t>GCTCCAGATCTAACTTGGGGTGGCTTTGTCTTCTTCTTTTGCCAATTCCACTAGTTGTTTGGG</t>
  </si>
  <si>
    <t>A-2-C;A-54-G</t>
  </si>
  <si>
    <t>-0.2378067034321545</t>
  </si>
  <si>
    <t>0.14653202656466366</t>
  </si>
  <si>
    <t>38.70823357831001</t>
  </si>
  <si>
    <t>GCTCCAGATCTAACTTGGGGTGGCTTTGTCTTCTTCTTTTGCCAATTCCACTATTTGTTTGGG</t>
  </si>
  <si>
    <t>A-2-C;A-54-T</t>
  </si>
  <si>
    <t>-0.18546795976536906</t>
  </si>
  <si>
    <t>0.17276526437032905</t>
  </si>
  <si>
    <t>40.788128667300114</t>
  </si>
  <si>
    <t>GCTCCAGATCTAACTTGGGGTGGCTTTGTCTTCTTCTTTTGCCAATTCCACTCATTGTTTGGG</t>
  </si>
  <si>
    <t>A-2-C;A-53-C</t>
  </si>
  <si>
    <t>-0.20125065480339105</t>
  </si>
  <si>
    <t>0.13369614131072624</t>
  </si>
  <si>
    <t>40.14943547908188</t>
  </si>
  <si>
    <t>GCTCCAGATCTAACTTGGGGTGGCTTTGTCTTCTTCTTTTGCCAATTCCACTGATTGTTTGGG</t>
  </si>
  <si>
    <t>A-2-C;A-53-G</t>
  </si>
  <si>
    <t>0.3811598385084018</t>
  </si>
  <si>
    <t>0.1056867413951002</t>
  </si>
  <si>
    <t>71.88149593853232</t>
  </si>
  <si>
    <t>GCTCCAGATCTAACTTGGGGTGGCTTTGTCTTCTTCTTTTGCCAATTCCACTTATTGTTTGGG</t>
  </si>
  <si>
    <t>A-2-C;A-53-T</t>
  </si>
  <si>
    <t>-0.14369062826867451</t>
  </si>
  <si>
    <t>0.1417347419394458</t>
  </si>
  <si>
    <t>42.52824343100976</t>
  </si>
  <si>
    <t>GCTCCAGATCTAACTTGGGGTGGCTTTGTCTTCTTCTTTTGCCAATTCCAGTAATTGTTTGGG</t>
  </si>
  <si>
    <t>A-2-C;C-51-G</t>
  </si>
  <si>
    <t>0.1320595422838712</t>
  </si>
  <si>
    <t>0.11229770888883715</t>
  </si>
  <si>
    <t>56.03175463533928</t>
  </si>
  <si>
    <t>GCTCCAGATCTAACTTGGGGTGGCTTTGTCTTCTTCTTTTGCCAATTCCATTAATTGTTTGGG</t>
  </si>
  <si>
    <t>A-2-C;C-51-T</t>
  </si>
  <si>
    <t>-0.4854397860254428</t>
  </si>
  <si>
    <t>0.16001887113043495</t>
  </si>
  <si>
    <t>30.217440230555948</t>
  </si>
  <si>
    <t>GCTCCAGATCTAACTTGGGGTGGCTTTGTCTTCTTCTTTTGCCAATTCCCCTAATTGTTTGGG</t>
  </si>
  <si>
    <t>A-2-C;A-50-C</t>
  </si>
  <si>
    <t>-1.666565270247154</t>
  </si>
  <si>
    <t>0.6084085353540695</t>
  </si>
  <si>
    <t>9.274732476313087</t>
  </si>
  <si>
    <t>GCTCCAGATCTAACTTGGGGTGGCTTTGTCTTCTTCTTTTGCCAATTCCGCTAATTGTTTGGG</t>
  </si>
  <si>
    <t>A-2-C;A-50-G</t>
  </si>
  <si>
    <t>-0.04971074349914928</t>
  </si>
  <si>
    <t>0.13822566478081924</t>
  </si>
  <si>
    <t>46.718876527453105</t>
  </si>
  <si>
    <t>GCTCCAGATCTAACTTGGGGTGGCTTTGTCTTCTTCTTTTGCCAATTCCTCTAATTGTTTGGG</t>
  </si>
  <si>
    <t>A-2-C;A-50-T</t>
  </si>
  <si>
    <t>-0.35809466559100156</t>
  </si>
  <si>
    <t>0.15021829080732016</t>
  </si>
  <si>
    <t>34.321238788675565</t>
  </si>
  <si>
    <t>GCTCCAGATCTAACTTGGGGTGGCTTTGTCTTCTTCTTTTGCCAATTCGACTAATTGTTTGGG</t>
  </si>
  <si>
    <t>A-2-C;C-49-G</t>
  </si>
  <si>
    <t>0.55971622042768</t>
  </si>
  <si>
    <t>0.09156941295371823</t>
  </si>
  <si>
    <t>85.93363009526095</t>
  </si>
  <si>
    <t>GCTCCAGATCTAACTTGGGGTGGCTTTGTCTTCTTCTTTTGCCAATTCTACTAATTGTTTGGG</t>
  </si>
  <si>
    <t>A-2-C;C-49-T</t>
  </si>
  <si>
    <t>0.2854194854682506</t>
  </si>
  <si>
    <t>0.1279425032455223</t>
  </si>
  <si>
    <t>65.3187100842498</t>
  </si>
  <si>
    <t>GCTCCAGATCTAACTTGGGGTGGCTTTGTCTTCTTCTTTTGCCAATTGCACTAATTGTTTGGG</t>
  </si>
  <si>
    <t>A-2-C;C-48-G</t>
  </si>
  <si>
    <t>-0.6183306122766492</t>
  </si>
  <si>
    <t>0.15522563598650824</t>
  </si>
  <si>
    <t>26.457202369035432</t>
  </si>
  <si>
    <t>GCTCCAGATCTAACTTGGGGTGGCTTTGTCTTCTTCTTTTGCCAATTTCACTAATTGTTTGGG</t>
  </si>
  <si>
    <t>A-2-C;C-48-T</t>
  </si>
  <si>
    <t>-0.9310168207416447</t>
  </si>
  <si>
    <t>0.1864364422107596</t>
  </si>
  <si>
    <t>19.35289874228434</t>
  </si>
  <si>
    <t>GCTCCAGATCTAACTTGGGGTGGCTTTGTCTTCTTCTTTTGCCACTTCCACTAATTGTTTGGG</t>
  </si>
  <si>
    <t>A-2-C;A-45-C</t>
  </si>
  <si>
    <t>-1.9474559532376603</t>
  </si>
  <si>
    <t>0.48123329573274015</t>
  </si>
  <si>
    <t>7.003451378130862</t>
  </si>
  <si>
    <t>GCTCCAGATCTAACTTGGGGTGGCTTTGTCTTCTTCTTTTGCCAGTTCCACTAATTGTTTGGG</t>
  </si>
  <si>
    <t>A-2-C;A-45-G</t>
  </si>
  <si>
    <t>-0.0031209611403754806</t>
  </si>
  <si>
    <t>0.11101841688787063</t>
  </si>
  <si>
    <t>48.946999686214774</t>
  </si>
  <si>
    <t>GCTCCAGATCTAACTTGGGGTGGCTTTGTCTTCTTCTTTTGCCATTTCCACTAATTGTTTGGG</t>
  </si>
  <si>
    <t>A-2-C;A-45-T</t>
  </si>
  <si>
    <t>-0.3105953630061876</t>
  </si>
  <si>
    <t>0.1370216788673149</t>
  </si>
  <si>
    <t>35.990811572973826</t>
  </si>
  <si>
    <t>GCTCCAGATCTAACTTGGGGTGGCTTTGTCTTCTTCTTTTGCCCATTCCACTAATTGTTTGGG</t>
  </si>
  <si>
    <t>A-2-C;A-44-C</t>
  </si>
  <si>
    <t>-0.17761194222466767</t>
  </si>
  <si>
    <t>0.14161253396742546</t>
  </si>
  <si>
    <t>41.10982288477163</t>
  </si>
  <si>
    <t>GCTCCAGATCTAACTTGGGGTGGCTTTGTCTTCTTCTTTTGCCGATTCCACTAATTGTTTGGG</t>
  </si>
  <si>
    <t>A-2-C;A-44-G</t>
  </si>
  <si>
    <t>0.4592170826658831</t>
  </si>
  <si>
    <t>0.09757869735334106</t>
  </si>
  <si>
    <t>77.71716272441785</t>
  </si>
  <si>
    <t>GCTCCAGATCTAACTTGGGGTGGCTTTGTCTTCTTCTTTTGCCTATTCCACTAATTGTTTGGG</t>
  </si>
  <si>
    <t>A-2-C;A-44-T</t>
  </si>
  <si>
    <t>-0.6652571810362977</t>
  </si>
  <si>
    <t>0.15944229479508953</t>
  </si>
  <si>
    <t>25.244337010714446</t>
  </si>
  <si>
    <t>GCTCCAGATCTAACTTGGGGTGGCTTTGTCTTCTTCTTTTGCGAATTCCACTAATTGTTTGGG</t>
  </si>
  <si>
    <t>A-2-C;C-43-G</t>
  </si>
  <si>
    <t>0.32652895647412705</t>
  </si>
  <si>
    <t>0.09087376349017375</t>
  </si>
  <si>
    <t>68.05988580915319</t>
  </si>
  <si>
    <t>GCTCCAGATCTAACTTGGGGTGGCTTTGTCTTCTTCTTTTGCTAATTCCACTAATTGTTTGGG</t>
  </si>
  <si>
    <t>A-2-C;C-43-T</t>
  </si>
  <si>
    <t>-1.3446934596275206</t>
  </si>
  <si>
    <t>0.29574405538241316</t>
  </si>
  <si>
    <t>12.796421674632098</t>
  </si>
  <si>
    <t>GCTCCAGATCTAACTTGGGGTGGCTTTGTCTTCTTCTTTTGGCAATTCCACTAATTGTTTGGG</t>
  </si>
  <si>
    <t>A-2-C;C-42-G</t>
  </si>
  <si>
    <t>-0.05808921081085122</t>
  </si>
  <si>
    <t>0.10988458491809282</t>
  </si>
  <si>
    <t>46.3290791800651</t>
  </si>
  <si>
    <t>GCTCCAGATCTAACTTGGGGTGGCTTTGTCTTCTTCTTTTGTCAATTCCACTAATTGTTTGGG</t>
  </si>
  <si>
    <t>A-2-C;C-42-T</t>
  </si>
  <si>
    <t>-0.6356960026157022</t>
  </si>
  <si>
    <t>0.15706919739342057</t>
  </si>
  <si>
    <t>26.00172890572599</t>
  </si>
  <si>
    <t>GCTCCAGATCTAACTTGGGGTGGCTTTGTCTTCTTCTTTTTCCAATTCCACTAATTGTTTGGG</t>
  </si>
  <si>
    <t>A-2-C;G-41-T</t>
  </si>
  <si>
    <t>-1.1262365024678194</t>
  </si>
  <si>
    <t>0.24645919589722212</t>
  </si>
  <si>
    <t>15.92073793961171</t>
  </si>
  <si>
    <t>GCTCCAGATCTAACTTGGGGTGGCTTTGTCTTCTTGTTTTGCCAATTCCACTAATTGTTTGGG</t>
  </si>
  <si>
    <t>A-2-C;C-36-G</t>
  </si>
  <si>
    <t>-0.2088699352387941</t>
  </si>
  <si>
    <t>0.1151839673768733</t>
  </si>
  <si>
    <t>39.844688122929</t>
  </si>
  <si>
    <t>GCTCCAGATCTAACTTGGGGTGGCTTTGTCTTCTTTTTTTGCCAATTCCACTAATTGTTTGGG</t>
  </si>
  <si>
    <t>A-2-C;C-36-T</t>
  </si>
  <si>
    <t>-0.47950659240416427</t>
  </si>
  <si>
    <t>0.1900667698758613</t>
  </si>
  <si>
    <t>30.39725907668862</t>
  </si>
  <si>
    <t>GCTCCAGATCTAACTTGGGGTGGCTTTGTCTTGTTCTTTTGCCAATTCCACTAATTGTTTGGG</t>
  </si>
  <si>
    <t>A-2-C;C-33-G</t>
  </si>
  <si>
    <t>-1.4312992038273848</t>
  </si>
  <si>
    <t>0.2537880915724967</t>
  </si>
  <si>
    <t>11.734812261100421</t>
  </si>
  <si>
    <t>GCTCCAGATCTAACTTGGGGTGGCTTTGTCTTTTTCTTTTGCCAATTCCACTAATTGTTTGGG</t>
  </si>
  <si>
    <t>A-2-C;C-33-T</t>
  </si>
  <si>
    <t>-2.5049011647281727</t>
  </si>
  <si>
    <t>0.646364387069577</t>
  </si>
  <si>
    <t>4.010668236975037</t>
  </si>
  <si>
    <t>GCTCCAGATCTAACTTGGGGTGGCTTTGTGTTCTTCTTTTGCCAATTCCACTAATTGTTTGGG</t>
  </si>
  <si>
    <t>A-2-C;C-30-G</t>
  </si>
  <si>
    <t>-0.10059478988851578</t>
  </si>
  <si>
    <t>0.1125779914662223</t>
  </si>
  <si>
    <t>44.40110004466284</t>
  </si>
  <si>
    <t>GCTCCAGATCTAACTTGGGGTGGCTTTGTTTTCTTCTTTTGCCAATTCCACTAATTGTTTGGG</t>
  </si>
  <si>
    <t>A-2-C;C-30-T</t>
  </si>
  <si>
    <t>-0.7434978127201255</t>
  </si>
  <si>
    <t>0.18769383858440447</t>
  </si>
  <si>
    <t>23.344495605382228</t>
  </si>
  <si>
    <t>GCTCCAGATCTAACTTGGGGTGGCTTTTTCTTCTTCTTTTGCCAATTCCACTAATTGTTTGGG</t>
  </si>
  <si>
    <t>A-2-C;G-28-T</t>
  </si>
  <si>
    <t>-1.028926819043924</t>
  </si>
  <si>
    <t>0.2487873507438364</t>
  </si>
  <si>
    <t>17.547863695607308</t>
  </si>
  <si>
    <t>GCTCCAGATCTAACTTGGGGTGGGTTTGTCTTCTTCTTTTGCCAATTCCACTAATTGTTTGGG</t>
  </si>
  <si>
    <t>A-2-C;C-24-G</t>
  </si>
  <si>
    <t>-3.044963421126394</t>
  </si>
  <si>
    <t>1.0248066692328341</t>
  </si>
  <si>
    <t>2.337064404207696</t>
  </si>
  <si>
    <t>GCTCCAGATCTAACTTGGGGTGGTTTTGTCTTCTTCTTTTGCCAATTCCACTAATTGTTTGGG</t>
  </si>
  <si>
    <t>A-2-C;C-24-T</t>
  </si>
  <si>
    <t>-0.40587947121698736</t>
  </si>
  <si>
    <t>0.14187197575799357</t>
  </si>
  <si>
    <t>32.719772657287166</t>
  </si>
  <si>
    <t>GCTCCAGATCTAACTTGGGGTGTCTTTGTCTTCTTCTTTTGCCAATTCCACTAATTGTTTGGG</t>
  </si>
  <si>
    <t>A-2-C;G-23-T</t>
  </si>
  <si>
    <t>-0.20969852203005349</t>
  </si>
  <si>
    <t>0.14585573254921272</t>
  </si>
  <si>
    <t>39.81168701467778</t>
  </si>
  <si>
    <t>GCTCCAGATCTAACTTGGGGTTGCTTTGTCTTCTTCTTTTGCCAATTCCACTAATTGTTTGGG</t>
  </si>
  <si>
    <t>A-2-C;G-22-T</t>
  </si>
  <si>
    <t>0.08020181216447134</t>
  </si>
  <si>
    <t>0.12658882615483336</t>
  </si>
  <si>
    <t>53.200130373002644</t>
  </si>
  <si>
    <t>GCTCCAGATCTAACTTGGGTTGGCTTTGTCTTCTTCTTTTGCCAATTCCACTAATTGTTTGGG</t>
  </si>
  <si>
    <t>A-2-C;G-20-T</t>
  </si>
  <si>
    <t>-1.0783990868335374</t>
  </si>
  <si>
    <t>0.22814992713416374</t>
  </si>
  <si>
    <t>16.700855538602422</t>
  </si>
  <si>
    <t>GCTCCAGATCTAACTTGGTGTGGCTTTGTCTTCTTCTTTTGCCAATTCCACTAATTGTTTGGG</t>
  </si>
  <si>
    <t>A-2-C;G-19-T</t>
  </si>
  <si>
    <t>0.500692627996452</t>
  </si>
  <si>
    <t>0.10093080289870668</t>
  </si>
  <si>
    <t>81.00830358366866</t>
  </si>
  <si>
    <t>GCTCCAGATCTAACTTGTGGTGGCTTTGTCTTCTTCTTTTGCCAATTCCACTAATTGTTTGGG</t>
  </si>
  <si>
    <t>A-2-C;G-18-T</t>
  </si>
  <si>
    <t>0.36921923161563536</t>
  </si>
  <si>
    <t>0.08964226368566272</t>
  </si>
  <si>
    <t>71.02829128070907</t>
  </si>
  <si>
    <t>GCTCCAGATCTAACTTTGGGTGGCTTTGTCTTCTTCTTTTGCCAATTCCACTAATTGTTTGGG</t>
  </si>
  <si>
    <t>A-2-C;G-17-T</t>
  </si>
  <si>
    <t>-0.26070909466534675</t>
  </si>
  <si>
    <t>0.1531768104514129</t>
  </si>
  <si>
    <t>37.831797024054225</t>
  </si>
  <si>
    <t>GCTCCAGATCTAAGTTGGGGTGGCTTTGTCTTCTTCTTTTGCCAATTCCACTAATTGTTTGGG</t>
  </si>
  <si>
    <t>A-2-C;C-14-G</t>
  </si>
  <si>
    <t>0.2648831674659709</t>
  </si>
  <si>
    <t>0.1119573464308986</t>
  </si>
  <si>
    <t>63.990984245123144</t>
  </si>
  <si>
    <t>GCTCCAGATCTAATTTGGGGTGGCTTTGTCTTCTTCTTTTGCCAATTCCACTAATTGTTTGGG</t>
  </si>
  <si>
    <t>A-2-C;C-14-T</t>
  </si>
  <si>
    <t>-0.013554830544806412</t>
  </si>
  <si>
    <t>0.13313068071819362</t>
  </si>
  <si>
    <t>48.438948164468485</t>
  </si>
  <si>
    <t>GCTCCAGATCTACCTTGGGGTGGCTTTGTCTTCTTCTTTTGCCAATTCCACTAATTGTTTGGG</t>
  </si>
  <si>
    <t>A-2-C;A-13-C</t>
  </si>
  <si>
    <t>0.4552510527379855</t>
  </si>
  <si>
    <t>0.10129274449082111</t>
  </si>
  <si>
    <t>77.40954454581338</t>
  </si>
  <si>
    <t>GCTCCAGATCTAGCTTGGGGTGGCTTTGTCTTCTTCTTTTGCCAATTCCACTAATTGTTTGGG</t>
  </si>
  <si>
    <t>A-2-C;A-13-G</t>
  </si>
  <si>
    <t>-0.4887020524128535</t>
  </si>
  <si>
    <t>0.14920976271734884</t>
  </si>
  <si>
    <t>30.11902350904184</t>
  </si>
  <si>
    <t>GCTCCAGATCTATCTTGGGGTGGCTTTGTCTTCTTCTTTTGCCAATTCCACTAATTGTTTGGG</t>
  </si>
  <si>
    <t>A-2-C;A-13-T</t>
  </si>
  <si>
    <t>-0.4670727632173523</t>
  </si>
  <si>
    <t>0.11553657127853348</t>
  </si>
  <si>
    <t>30.7775728825448</t>
  </si>
  <si>
    <t>GCTCCAGATCTCACTTGGGGTGGCTTTGTCTTCTTCTTTTGCCAATTCCACTAATTGTTTGGG</t>
  </si>
  <si>
    <t>A-2-C;A-12-C</t>
  </si>
  <si>
    <t>0.002646540335067768</t>
  </si>
  <si>
    <t>0.1281740086408799</t>
  </si>
  <si>
    <t>49.23011723475988</t>
  </si>
  <si>
    <t>GCTCCAGATCTGACTTGGGGTGGCTTTGTCTTCTTCTTTTGCCAATTCCACTAATTGTTTGGG</t>
  </si>
  <si>
    <t>A-2-C;A-12-G</t>
  </si>
  <si>
    <t>0.4020873673005081</t>
  </si>
  <si>
    <t>0.08909987035032409</t>
  </si>
  <si>
    <t>73.40164905819385</t>
  </si>
  <si>
    <t>GCTCCAGATCTTACTTGGGGTGGCTTTGTCTTCTTCTTTTGCCAATTCCACTAATTGTTTGGG</t>
  </si>
  <si>
    <t>A-2-C;A-12-T</t>
  </si>
  <si>
    <t>0.001967558531564287</t>
  </si>
  <si>
    <t>0.12618282011635812</t>
  </si>
  <si>
    <t>49.19670222634821</t>
  </si>
  <si>
    <t>GCTCCAGATGTAACTTGGGGTGGCTTTGTCTTCTTCTTTTGCCAATTCCACTAATTGTTTGGG</t>
  </si>
  <si>
    <t>A-2-C;C-10-G</t>
  </si>
  <si>
    <t>0.04356818497172635</t>
  </si>
  <si>
    <t>0.09460387658728676</t>
  </si>
  <si>
    <t>51.286482568866795</t>
  </si>
  <si>
    <t>GCTCCAGATTTAACTTGGGGTGGCTTTGTCTTCTTCTTTTGCCAATTCCACTAATTGTTTGGG</t>
  </si>
  <si>
    <t>A-2-C;C-10-T</t>
  </si>
  <si>
    <t>-0.27312993330815605</t>
  </si>
  <si>
    <t>0.11724908315258825</t>
  </si>
  <si>
    <t>37.36480062500451</t>
  </si>
  <si>
    <t>GCTCCAGCTCTAACTTGGGGTGGCTTTGTCTTCTTCTTTTGCCAATTCCACTAATTGTTTGGG</t>
  </si>
  <si>
    <t>A-2-C;A-8-C</t>
  </si>
  <si>
    <t>0.21648048396453967</t>
  </si>
  <si>
    <t>0.12878913930970967</t>
  </si>
  <si>
    <t>60.96741363705596</t>
  </si>
  <si>
    <t>GCTCCAGGTCTAACTTGGGGTGGCTTTGTCTTCTTCTTTTGCCAATTCCACTAATTGTTTGGG</t>
  </si>
  <si>
    <t>A-2-C;A-8-G</t>
  </si>
  <si>
    <t>-1.1094617595390779</t>
  </si>
  <si>
    <t>0.19545124697331692</t>
  </si>
  <si>
    <t>16.190056787687897</t>
  </si>
  <si>
    <t>GCTCCAGTTCTAACTTGGGGTGGCTTTGTCTTCTTCTTTTGCCAATTCCACTAATTGTTTGGG</t>
  </si>
  <si>
    <t>A-2-C;A-8-T</t>
  </si>
  <si>
    <t>-0.3469571694312876</t>
  </si>
  <si>
    <t>0.1320718496855793</t>
  </si>
  <si>
    <t>34.705628047409746</t>
  </si>
  <si>
    <t>GCTCCATATCTAACTTGGGGTGGCTTTGTCTTCTTCTTTTGCCAATTCCACTAATTGTTTGGG</t>
  </si>
  <si>
    <t>A-2-C;G-7-T</t>
  </si>
  <si>
    <t>-1.5007153652110432</t>
  </si>
  <si>
    <t>0.31474042508902933</t>
  </si>
  <si>
    <t>10.947856345786105</t>
  </si>
  <si>
    <t>GCTCCCGATCTAACTTGGGGTGGCTTTGTCTTCTTCTTTTGCCAATTCCACTAATTGTTTGGG</t>
  </si>
  <si>
    <t>A-2-C;A-6-C</t>
  </si>
  <si>
    <t>0.12023180345924656</t>
  </si>
  <si>
    <t>0.14299729600029198</t>
  </si>
  <si>
    <t>55.3729295616108</t>
  </si>
  <si>
    <t>GCTCCGGATCTAACTTGGGGTGGCTTTGTCTTCTTCTTTTGCCAATTCCACTAATTGTTTGGG</t>
  </si>
  <si>
    <t>A-2-C;A-6-G</t>
  </si>
  <si>
    <t>0.635810681315768</t>
  </si>
  <si>
    <t>0.09191977460094382</t>
  </si>
  <si>
    <t>92.72792948314601</t>
  </si>
  <si>
    <t>GCTCCTGATCTAACTTGGGGTGGCTTTGTCTTCTTCTTTTGCCAATTCCACTAATTGTTTGGG</t>
  </si>
  <si>
    <t>A-2-C;A-6-T</t>
  </si>
  <si>
    <t>0.06722358744443932</t>
  </si>
  <si>
    <t>0.12692640091593996</t>
  </si>
  <si>
    <t>52.51414817003049</t>
  </si>
  <si>
    <t>GCTCGAGATCTAACTTGGGGTGGCTTTGTCTTCTTCTTTTGCCAATTCCACTAATTGTTTGGG</t>
  </si>
  <si>
    <t>A-2-C;C-5-G</t>
  </si>
  <si>
    <t>-0.19021449281739025</t>
  </si>
  <si>
    <t>0.13596842764061154</t>
  </si>
  <si>
    <t>40.594985209972556</t>
  </si>
  <si>
    <t>GCTCTAGATCTAACTTGGGGTGGCTTTGTCTTCTTCTTTTGCCAATTCCACTAATTGTTTGGG</t>
  </si>
  <si>
    <t>A-2-C;C-5-T</t>
  </si>
  <si>
    <t>-2.512762379031908</t>
  </si>
  <si>
    <t>0.5821395727341335</t>
  </si>
  <si>
    <t>3.9792631173834354</t>
  </si>
  <si>
    <t>GCTGCAGATCTAACTTGGGGTGGCTTTGTCTTCTTCTTTTGCCAATTCCACTAATTGTTTGGG</t>
  </si>
  <si>
    <t>A-2-C;C-4-G</t>
  </si>
  <si>
    <t>-0.32193408557965614</t>
  </si>
  <si>
    <t>0.16761728337153117</t>
  </si>
  <si>
    <t>35.58502663430013</t>
  </si>
  <si>
    <t>GCTTCAGATCTAACTTGGGGTGGCTTTGTCTTCTTCTTTTGCCAATTCCACTAATTGTTTGGG</t>
  </si>
  <si>
    <t>A-2-C;C-4-T</t>
  </si>
  <si>
    <t>-1.214798120428606</t>
  </si>
  <si>
    <t>0.2539899365530754</t>
  </si>
  <si>
    <t>14.5714030735333</t>
  </si>
  <si>
    <t>GGACCAGATCTAACTTGGGGTGGCTTTGTCTTCTTCTTTTGCCAATTCCACTAATTGTTTGGG</t>
  </si>
  <si>
    <t>A-2-G;T-3-A</t>
  </si>
  <si>
    <t>-0.671020223043747</t>
  </si>
  <si>
    <t>0.14449294142783536</t>
  </si>
  <si>
    <t>25.099271247616134</t>
  </si>
  <si>
    <t>GGCCCAGATCTAACTTGGGGTGGCTTTGTCTTCTTCTTTTGCCAATTCCACTAATTGTTTGGG</t>
  </si>
  <si>
    <t>A-2-G;T-3-C</t>
  </si>
  <si>
    <t>-0.6140380649877751</t>
  </si>
  <si>
    <t>0.12860995049927534</t>
  </si>
  <si>
    <t>26.57101526018522</t>
  </si>
  <si>
    <t>GGGCCAGATCTAACTTGGGGTGGCTTTGTCTTCTTCTTTTGCCAATTCCACTAATTGTTTGGG</t>
  </si>
  <si>
    <t>A-2-G;T-3-G</t>
  </si>
  <si>
    <t>-1.1395052988533383</t>
  </si>
  <si>
    <t>0.16868653981241488</t>
  </si>
  <si>
    <t>15.710884241490573</t>
  </si>
  <si>
    <t>GGTACAGATCTAACTTGGGGTGGCTTTGTCTTCTTCTTTTGCCAATTCCACTAATTGTTTGGG</t>
  </si>
  <si>
    <t>A-2-G;C-4-A</t>
  </si>
  <si>
    <t>-1.4363644139283782</t>
  </si>
  <si>
    <t>0.19643764675982409</t>
  </si>
  <si>
    <t>11.67552325390289</t>
  </si>
  <si>
    <t>GGTCAAGATCTAACTTGGGGTGGCTTTGTCTTCTTCTTTTGCCAATTCCACTAATTGTTTGGG</t>
  </si>
  <si>
    <t>A-2-G;C-5-A</t>
  </si>
  <si>
    <t>0.08122517092476678</t>
  </si>
  <si>
    <t>0.09008949462990165</t>
  </si>
  <si>
    <t>53.254601059241914</t>
  </si>
  <si>
    <t>GGTCCAAATCTAACTTGGGGTGGCTTTGTCTTCTTCTTTTGCCAATTCCACTAATTGTTTGGG</t>
  </si>
  <si>
    <t>A-2-G;G-7-A</t>
  </si>
  <si>
    <t>-1.5143158165958757</t>
  </si>
  <si>
    <t>0.21441594919836526</t>
  </si>
  <si>
    <t>10.799968508049707</t>
  </si>
  <si>
    <t>GGTCCACATCTAACTTGGGGTGGCTTTGTCTTCTTCTTTTGCCAATTCCACTAATTGTTTGGG</t>
  </si>
  <si>
    <t>A-2-G;G-7-C</t>
  </si>
  <si>
    <t>-1.061221174474115</t>
  </si>
  <si>
    <t>0.17262049496743836</t>
  </si>
  <si>
    <t>16.990219591095467</t>
  </si>
  <si>
    <t>GGTCCAGAACTAACTTGGGGTGGCTTTGTCTTCTTCTTTTGCCAATTCCACTAATTGTTTGGG</t>
  </si>
  <si>
    <t>A-2-G;T-9-A</t>
  </si>
  <si>
    <t>-0.09667305026605576</t>
  </si>
  <si>
    <t>0.12298271653778957</t>
  </si>
  <si>
    <t>44.57557149016443</t>
  </si>
  <si>
    <t>GGTCCAGACCTAACTTGGGGTGGCTTTGTCTTCTTCTTTTGCCAATTCCACTAATTGTTTGGG</t>
  </si>
  <si>
    <t>A-2-G;T-9-C</t>
  </si>
  <si>
    <t>0.03069971284059103</t>
  </si>
  <si>
    <t>0.10885342735544835</t>
  </si>
  <si>
    <t>50.63073219910213</t>
  </si>
  <si>
    <t>GGTCCAGAGCTAACTTGGGGTGGCTTTGTCTTCTTCTTTTGCCAATTCCACTAATTGTTTGGG</t>
  </si>
  <si>
    <t>A-2-G;T-9-G</t>
  </si>
  <si>
    <t>-0.30330697888090896</t>
  </si>
  <si>
    <t>0.11200961938465841</t>
  </si>
  <si>
    <t>36.25408468505032</t>
  </si>
  <si>
    <t>GGTCCAGATATAACTTGGGGTGGCTTTGTCTTCTTCTTTTGCCAATTCCACTAATTGTTTGGG</t>
  </si>
  <si>
    <t>A-2-G;C-10-A</t>
  </si>
  <si>
    <t>-0.7766827529250747</t>
  </si>
  <si>
    <t>0.12785317609670083</t>
  </si>
  <si>
    <t>22.582522849742446</t>
  </si>
  <si>
    <t>GGTCCAGATCAAACTTGGGGTGGCTTTGTCTTCTTCTTTTGCCAATTCCACTAATTGTTTGGG</t>
  </si>
  <si>
    <t>A-2-G;T-11-A</t>
  </si>
  <si>
    <t>0.21401092274311412</t>
  </si>
  <si>
    <t>0.09216329351893765</t>
  </si>
  <si>
    <t>60.81703663559873</t>
  </si>
  <si>
    <t>GGTCCAGATCCAACTTGGGGTGGCTTTGTCTTCTTCTTTTGCCAATTCCACTAATTGTTTGGG</t>
  </si>
  <si>
    <t>A-2-G;T-11-C</t>
  </si>
  <si>
    <t>0.2750402576061223</t>
  </si>
  <si>
    <t>0.10544379919136437</t>
  </si>
  <si>
    <t>64.6442585067143</t>
  </si>
  <si>
    <t>GGTCCAGATCGAACTTGGGGTGGCTTTGTCTTCTTCTTTTGCCAATTCCACTAATTGTTTGGG</t>
  </si>
  <si>
    <t>A-2-G;T-11-G</t>
  </si>
  <si>
    <t>0.6623625218009951</t>
  </si>
  <si>
    <t>0.08540260650381247</t>
  </si>
  <si>
    <t>95.22300450835809</t>
  </si>
  <si>
    <t>GGTCCAGATCTAAATTGGGGTGGCTTTGTCTTCTTCTTTTGCCAATTCCACTAATTGTTTGGG</t>
  </si>
  <si>
    <t>A-2-G;C-14-A</t>
  </si>
  <si>
    <t>-0.7133786874311424</t>
  </si>
  <si>
    <t>0.1433333662672104</t>
  </si>
  <si>
    <t>24.058307121515412</t>
  </si>
  <si>
    <t>GGTCCAGATCTAACATGGGGTGGCTTTGTCTTCTTCTTTTGCCAATTCCACTAATTGTTTGGG</t>
  </si>
  <si>
    <t>A-2-G;T-15-A</t>
  </si>
  <si>
    <t>-0.3627418591074156</t>
  </si>
  <si>
    <t>0.13130801675653533</t>
  </si>
  <si>
    <t>34.16211138460336</t>
  </si>
  <si>
    <t>GGTCCAGATCTAACCTGGGGTGGCTTTGTCTTCTTCTTTTGCCAATTCCACTAATTGTTTGGG</t>
  </si>
  <si>
    <t>A-2-G;T-15-C</t>
  </si>
  <si>
    <t>0.459392988299292</t>
  </si>
  <si>
    <t>0.07429980970805584</t>
  </si>
  <si>
    <t>77.73083481361714</t>
  </si>
  <si>
    <t>GGTCCAGATCTAACGTGGGGTGGCTTTGTCTTCTTCTTTTGCCAATTCCACTAATTGTTTGGG</t>
  </si>
  <si>
    <t>A-2-G;T-15-G</t>
  </si>
  <si>
    <t>-0.026429101988246315</t>
  </si>
  <si>
    <t>0.09575909825285148</t>
  </si>
  <si>
    <t>47.81932912750354</t>
  </si>
  <si>
    <t>GGTCCAGATCTAACTAGGGGTGGCTTTGTCTTCTTCTTTTGCCAATTCCACTAATTGTTTGGG</t>
  </si>
  <si>
    <t>A-2-G;T-16-A</t>
  </si>
  <si>
    <t>-0.6606049886393424</t>
  </si>
  <si>
    <t>0.15539749959616408</t>
  </si>
  <si>
    <t>25.362052127800318</t>
  </si>
  <si>
    <t>GGTCCAGATCTAACTCGGGGTGGCTTTGTCTTCTTCTTTTGCCAATTCCACTAATTGTTTGGG</t>
  </si>
  <si>
    <t>A-2-G;T-16-C</t>
  </si>
  <si>
    <t>0.024615207900303776</t>
  </si>
  <si>
    <t>0.09619181851640184</t>
  </si>
  <si>
    <t>50.32360456622499</t>
  </si>
  <si>
    <t>GGTCCAGATCTAACTGGGGGTGGCTTTGTCTTCTTCTTTTGCCAATTCCACTAATTGTTTGGG</t>
  </si>
  <si>
    <t>A-2-G;T-16-G</t>
  </si>
  <si>
    <t>-0.9523938099553712</t>
  </si>
  <si>
    <t>0.16733881341561488</t>
  </si>
  <si>
    <t>18.943582595221162</t>
  </si>
  <si>
    <t>GGTCCAGATCTAACTTAGGGTGGCTTTGTCTTCTTCTTTTGCCAATTCCACTAATTGTTTGGG</t>
  </si>
  <si>
    <t>A-2-G;G-17-A</t>
  </si>
  <si>
    <t>-1.368297766369784</t>
  </si>
  <si>
    <t>0.15781191354846363</t>
  </si>
  <si>
    <t>12.497907976612455</t>
  </si>
  <si>
    <t>GGTCCAGATCTAACTTCGGGTGGCTTTGTCTTCTTCTTTTGCCAATTCCACTAATTGTTTGGG</t>
  </si>
  <si>
    <t>A-2-G;G-17-C</t>
  </si>
  <si>
    <t>0.8086253818723868</t>
  </si>
  <si>
    <t>0.09478068913265189</t>
  </si>
  <si>
    <t>GGTCCAGATCTAACTTGAGGTGGCTTTGTCTTCTTCTTTTGCCAATTCCACTAATTGTTTGGG</t>
  </si>
  <si>
    <t>A-2-G;G-18-A</t>
  </si>
  <si>
    <t>0.17965299726861977</t>
  </si>
  <si>
    <t>0.07363485886546227</t>
  </si>
  <si>
    <t>58.76297807712342</t>
  </si>
  <si>
    <t>GGTCCAGATCTAACTTGCGGTGGCTTTGTCTTCTTCTTTTGCCAATTCCACTAATTGTTTGGG</t>
  </si>
  <si>
    <t>A-2-G;G-18-C</t>
  </si>
  <si>
    <t>0.5449871145088173</t>
  </si>
  <si>
    <t>0.09836083774545422</t>
  </si>
  <si>
    <t>84.67718046059103</t>
  </si>
  <si>
    <t>GGTCCAGATCTAACTTGGAGTGGCTTTGTCTTCTTCTTTTGCCAATTCCACTAATTGTTTGGG</t>
  </si>
  <si>
    <t>A-2-G;G-19-A</t>
  </si>
  <si>
    <t>0.66789619613868</t>
  </si>
  <si>
    <t>0.06387186619944585</t>
  </si>
  <si>
    <t>95.75139823581586</t>
  </si>
  <si>
    <t>GGTCCAGATCTAACTTGGCGTGGCTTTGTCTTCTTCTTTTGCCAATTCCACTAATTGTTTGGG</t>
  </si>
  <si>
    <t>A-2-G;G-19-C</t>
  </si>
  <si>
    <t>0.5698695179983473</t>
  </si>
  <si>
    <t>0.08174801034128357</t>
  </si>
  <si>
    <t>86.81058426756529</t>
  </si>
  <si>
    <t>GGTCCAGATCTAACTTGGGATGGCTTTGTCTTCTTCTTTTGCCAATTCCACTAATTGTTTGGG</t>
  </si>
  <si>
    <t>A-2-G;G-20-A</t>
  </si>
  <si>
    <t>0.4725013538302183</t>
  </si>
  <si>
    <t>0.06684518833601805</t>
  </si>
  <si>
    <t>78.75646650082142</t>
  </si>
  <si>
    <t>GGTCCAGATCTAACTTGGGCTGGCTTTGTCTTCTTCTTTTGCCAATTCCACTAATTGTTTGGG</t>
  </si>
  <si>
    <t>A-2-G;G-20-C</t>
  </si>
  <si>
    <t>0.30250991290586493</t>
  </si>
  <si>
    <t>0.09423537766768805</t>
  </si>
  <si>
    <t>66.44462856836319</t>
  </si>
  <si>
    <t>GGTCCAGATCTAACTTGGGGAGGCTTTGTCTTCTTCTTTTGCCAATTCCACTAATTGTTTGGG</t>
  </si>
  <si>
    <t>A-2-G;T-21-A</t>
  </si>
  <si>
    <t>0.31756437784707503</t>
  </si>
  <si>
    <t>0.08610756790042187</t>
  </si>
  <si>
    <t>67.45248422882759</t>
  </si>
  <si>
    <t>GGTCCAGATCTAACTTGGGGCGGCTTTGTCTTCTTCTTTTGCCAATTCCACTAATTGTTTGGG</t>
  </si>
  <si>
    <t>A-2-G;T-21-C</t>
  </si>
  <si>
    <t>0.5052578908750937</t>
  </si>
  <si>
    <t>0.07702897561579755</t>
  </si>
  <si>
    <t>81.37897324332003</t>
  </si>
  <si>
    <t>GGTCCAGATCTAACTTGGGGGGGCTTTGTCTTCTTCTTTTGCCAATTCCACTAATTGTTTGGG</t>
  </si>
  <si>
    <t>A-2-G;T-21-G</t>
  </si>
  <si>
    <t>GGTCCAGATCTAACTTGGGGTAGCTTTGTCTTCTTCTTTTGCCAATTCCACTAATTGTTTGGG</t>
  </si>
  <si>
    <t>A-2-G;G-22-A</t>
  </si>
  <si>
    <t>-1.0366488275636714</t>
  </si>
  <si>
    <t>0.16838171336476246</t>
  </si>
  <si>
    <t>17.412880782992428</t>
  </si>
  <si>
    <t>GGTCCAGATCTAACTTGGGGTCGCTTTGTCTTCTTCTTTTGCCAATTCCACTAATTGTTTGGG</t>
  </si>
  <si>
    <t>A-2-G;G-22-C</t>
  </si>
  <si>
    <t>0.06722036502309015</t>
  </si>
  <si>
    <t>0.12663404405837114</t>
  </si>
  <si>
    <t>52.513978947590935</t>
  </si>
  <si>
    <t>GGTCCAGATCTAACTTGGGGTGACTTTGTCTTCTTCTTTTGCCAATTCCACTAATTGTTTGGG</t>
  </si>
  <si>
    <t>A-2-G;G-23-A</t>
  </si>
  <si>
    <t>0.25374687401015783</t>
  </si>
  <si>
    <t>0.07405358847906243</t>
  </si>
  <si>
    <t>63.28231516337638</t>
  </si>
  <si>
    <t>GGTCCAGATCTAACTTGGGGTGCCTTTGTCTTCTTCTTTTGCCAATTCCACTAATTGTTTGGG</t>
  </si>
  <si>
    <t>A-2-G;G-23-C</t>
  </si>
  <si>
    <t>-0.15383200217024168</t>
  </si>
  <si>
    <t>0.1174332388397256</t>
  </si>
  <si>
    <t>42.099128199780566</t>
  </si>
  <si>
    <t>GGTCCAGATCTAACTTGGGGTGGATTTGTCTTCTTCTTTTGCCAATTCCACTAATTGTTTGGG</t>
  </si>
  <si>
    <t>A-2-G;C-24-A</t>
  </si>
  <si>
    <t>0.3583743924627829</t>
  </si>
  <si>
    <t>0.0666313481823196</t>
  </si>
  <si>
    <t>70.26216266598476</t>
  </si>
  <si>
    <t>GGTCCAGATCTAACTTGGGGTGGCATTGTCTTCTTCTTTTGCCAATTCCACTAATTGTTTGGG</t>
  </si>
  <si>
    <t>A-2-G;T-25-A</t>
  </si>
  <si>
    <t>-0.1718546589914512</t>
  </si>
  <si>
    <t>0.10444592185255151</t>
  </si>
  <si>
    <t>41.347186407658484</t>
  </si>
  <si>
    <t>GGTCCAGATCTAACTTGGGGTGGCCTTGTCTTCTTCTTTTGCCAATTCCACTAATTGTTTGGG</t>
  </si>
  <si>
    <t>A-2-G;T-25-C</t>
  </si>
  <si>
    <t>0.009364835626524182</t>
  </si>
  <si>
    <t>0.08945411975162021</t>
  </si>
  <si>
    <t>49.5619732045698</t>
  </si>
  <si>
    <t>GGTCCAGATCTAACTTGGGGTGGCGTTGTCTTCTTCTTTTGCCAATTCCACTAATTGTTTGGG</t>
  </si>
  <si>
    <t>A-2-G;T-25-G</t>
  </si>
  <si>
    <t>0.5166318225694642</t>
  </si>
  <si>
    <t>0.0659160862723464</t>
  </si>
  <si>
    <t>82.30985598934714</t>
  </si>
  <si>
    <t>GGTCCAGATCTAACTTGGGGTGGCTATGTCTTCTTCTTTTGCCAATTCCACTAATTGTTTGGG</t>
  </si>
  <si>
    <t>A-2-G;T-26-A</t>
  </si>
  <si>
    <t>-0.12657699478810633</t>
  </si>
  <si>
    <t>0.12248452787824982</t>
  </si>
  <si>
    <t>43.26231964121577</t>
  </si>
  <si>
    <t>GGTCCAGATCTAACTTGGGGTGGCTCTGTCTTCTTCTTTTGCCAATTCCACTAATTGTTTGGG</t>
  </si>
  <si>
    <t>A-2-G;T-26-C</t>
  </si>
  <si>
    <t>-0.24796471806836942</t>
  </si>
  <si>
    <t>0.11964316592230735</t>
  </si>
  <si>
    <t>38.31702508976247</t>
  </si>
  <si>
    <t>GGTCCAGATCTAACTTGGGGTGGCTGTGTCTTCTTCTTTTGCCAATTCCACTAATTGTTTGGG</t>
  </si>
  <si>
    <t>A-2-G;T-26-G</t>
  </si>
  <si>
    <t>0.31508834408777264</t>
  </si>
  <si>
    <t>0.07231596921385298</t>
  </si>
  <si>
    <t>67.28567619710854</t>
  </si>
  <si>
    <t>GGTCCAGATCTAACTTGGGGTGGCTTAGTCTTCTTCTTTTGCCAATTCCACTAATTGTTTGGG</t>
  </si>
  <si>
    <t>A-2-G;T-27-A</t>
  </si>
  <si>
    <t>-0.8529373183327338</t>
  </si>
  <si>
    <t>0.16306203063091124</t>
  </si>
  <si>
    <t>20.924520824915884</t>
  </si>
  <si>
    <t>GGTCCAGATCTAACTTGGGGTGGCTTCGTCTTCTTCTTTTGCCAATTCCACTAATTGTTTGGG</t>
  </si>
  <si>
    <t>A-2-G;T-27-C</t>
  </si>
  <si>
    <t>0.5968252963316505</t>
  </si>
  <si>
    <t>0.07676175664475889</t>
  </si>
  <si>
    <t>89.1824553315665</t>
  </si>
  <si>
    <t>GGTCCAGATCTAACTTGGGGTGGCTTGGTCTTCTTCTTTTGCCAATTCCACTAATTGTTTGGG</t>
  </si>
  <si>
    <t>A-2-G;T-27-G</t>
  </si>
  <si>
    <t>-0.05919483919081159</t>
  </si>
  <si>
    <t>0.09846862867867615</t>
  </si>
  <si>
    <t>46.27788474153333</t>
  </si>
  <si>
    <t>GGTCCAGATCTAACTTGGGGTGGCTTTATCTTCTTCTTTTGCCAATTCCACTAATTGTTTGGG</t>
  </si>
  <si>
    <t>A-2-G;G-28-A</t>
  </si>
  <si>
    <t>-0.7055102231315159</t>
  </si>
  <si>
    <t>0.129041989761606</t>
  </si>
  <si>
    <t>24.248355767167393</t>
  </si>
  <si>
    <t>GGTCCAGATCTAACTTGGGGTGGCTTTCTCTTCTTCTTTTGCCAATTCCACTAATTGTTTGGG</t>
  </si>
  <si>
    <t>A-2-G;G-28-C</t>
  </si>
  <si>
    <t>-0.652925444079638</t>
  </si>
  <si>
    <t>0.2798184353782581</t>
  </si>
  <si>
    <t>25.557570923996057</t>
  </si>
  <si>
    <t>GGTCCAGATCTAACTTGGGGTGGCTTTGACTTCTTCTTTTGCCAATTCCACTAATTGTTTGGG</t>
  </si>
  <si>
    <t>A-2-G;T-29-A</t>
  </si>
  <si>
    <t>0.243832485790071</t>
  </si>
  <si>
    <t>0.11245375346650903</t>
  </si>
  <si>
    <t>62.65800964087889</t>
  </si>
  <si>
    <t>GGTCCAGATCTAACTTGGGGTGGCTTTGCCTTCTTCTTTTGCCAATTCCACTAATTGTTTGGG</t>
  </si>
  <si>
    <t>A-2-G;T-29-C</t>
  </si>
  <si>
    <t>-0.2943296988946786</t>
  </si>
  <si>
    <t>0.12628955300378966</t>
  </si>
  <si>
    <t>36.58101302188446</t>
  </si>
  <si>
    <t>GGTCCAGATCTAACTTGGGGTGGCTTTGGCTTCTTCTTTTGCCAATTCCACTAATTGTTTGGG</t>
  </si>
  <si>
    <t>A-2-G;T-29-G</t>
  </si>
  <si>
    <t>-1.5698187530705972</t>
  </si>
  <si>
    <t>0.25621710957737587</t>
  </si>
  <si>
    <t>10.21687006225235</t>
  </si>
  <si>
    <t>GGTCCAGATCTAACTTGGGGTGGCTTTGTATTCTTCTTTTGCCAATTCCACTAATTGTTTGGG</t>
  </si>
  <si>
    <t>A-2-G;C-30-A</t>
  </si>
  <si>
    <t>-0.7787071636748324</t>
  </si>
  <si>
    <t>0.1466264460387582</t>
  </si>
  <si>
    <t>22.536852790805142</t>
  </si>
  <si>
    <t>GGTCCAGATCTAACTTGGGGTGGCTTTGTCATCTTCTTTTGCCAATTCCACTAATTGTTTGGG</t>
  </si>
  <si>
    <t>A-2-G;T-31-A</t>
  </si>
  <si>
    <t>0.412307917947924</t>
  </si>
  <si>
    <t>0.1027208004720887</t>
  </si>
  <si>
    <t>74.15570117995698</t>
  </si>
  <si>
    <t>GGTCCAGATCTAACTTGGGGTGGCTTTGTCCTCTTCTTTTGCCAATTCCACTAATTGTTTGGG</t>
  </si>
  <si>
    <t>A-2-G;T-31-C</t>
  </si>
  <si>
    <t>-0.19599221230253935</t>
  </si>
  <si>
    <t>0.12826441735629068</t>
  </si>
  <si>
    <t>40.36111504162817</t>
  </si>
  <si>
    <t>GGTCCAGATCTAACTTGGGGTGGCTTTGTCGTCTTCTTTTGCCAATTCCACTAATTGTTTGGG</t>
  </si>
  <si>
    <t>A-2-G;T-31-G</t>
  </si>
  <si>
    <t>0.34473163391682743</t>
  </si>
  <si>
    <t>0.07589839151383045</t>
  </si>
  <si>
    <t>69.31010207897049</t>
  </si>
  <si>
    <t>GGTCCAGATCTAACTTGGGGTGGCTTTGTCTACTTCTTTTGCCAATTCCACTAATTGTTTGGG</t>
  </si>
  <si>
    <t>A-2-G;T-32-A</t>
  </si>
  <si>
    <t>-0.3227616819370892</t>
  </si>
  <si>
    <t>0.13340201983838537</t>
  </si>
  <si>
    <t>35.55558877888958</t>
  </si>
  <si>
    <t>GGTCCAGATCTAACTTGGGGTGGCTTTGTCTCCTTCTTTTGCCAATTCCACTAATTGTTTGGG</t>
  </si>
  <si>
    <t>A-2-G;T-32-C</t>
  </si>
  <si>
    <t>-0.32678785170569147</t>
  </si>
  <si>
    <t>0.12518706985584532</t>
  </si>
  <si>
    <t>35.412723734691454</t>
  </si>
  <si>
    <t>GGTCCAGATCTAACTTGGGGTGGCTTTGTCTGCTTCTTTTGCCAATTCCACTAATTGTTTGGG</t>
  </si>
  <si>
    <t>A-2-G;T-32-G</t>
  </si>
  <si>
    <t>-0.14414883836626002</t>
  </si>
  <si>
    <t>0.10105827558122032</t>
  </si>
  <si>
    <t>42.50876102429571</t>
  </si>
  <si>
    <t>GGTCCAGATCTAACTTGGGGTGGCTTTGTCTTATTCTTTTGCCAATTCCACTAATTGTTTGGG</t>
  </si>
  <si>
    <t>A-2-G;C-33-A</t>
  </si>
  <si>
    <t>-1.7710676689280616</t>
  </si>
  <si>
    <t>0.689048439794088</t>
  </si>
  <si>
    <t>8.354425227729639</t>
  </si>
  <si>
    <t>GGTCCAGATCTAACTTGGGGTGGCTTTGTCTTCATCTTTTGCCAATTCCACTAATTGTTTGGG</t>
  </si>
  <si>
    <t>A-2-G;T-34-A</t>
  </si>
  <si>
    <t>-0.048284422055549114</t>
  </si>
  <si>
    <t>0.0915220388972906</t>
  </si>
  <si>
    <t>46.785560207741625</t>
  </si>
  <si>
    <t>GGTCCAGATCTAACTTGGGGTGGCTTTGTCTTCCTCTTTTGCCAATTCCACTAATTGTTTGGG</t>
  </si>
  <si>
    <t>A-2-G;T-34-C</t>
  </si>
  <si>
    <t>-0.3379120956869674</t>
  </si>
  <si>
    <t>0.11895404801273113</t>
  </si>
  <si>
    <t>35.020966994548566</t>
  </si>
  <si>
    <t>GGTCCAGATCTAACTTGGGGTGGCTTTGTCTTCGTCTTTTGCCAATTCCACTAATTGTTTGGG</t>
  </si>
  <si>
    <t>A-2-G;T-34-G</t>
  </si>
  <si>
    <t>0.31409698427677474</t>
  </si>
  <si>
    <t>0.08224256934309548</t>
  </si>
  <si>
    <t>67.2190049349362</t>
  </si>
  <si>
    <t>GGTCCAGATCTAACTTGGGGTGGCTTTGTCTTCTACTTTTGCCAATTCCACTAATTGTTTGGG</t>
  </si>
  <si>
    <t>A-2-G;T-35-A</t>
  </si>
  <si>
    <t>0.06366644399984855</t>
  </si>
  <si>
    <t>0.09976998434306733</t>
  </si>
  <si>
    <t>52.327679656364346</t>
  </si>
  <si>
    <t>GGTCCAGATCTAACTTGGGGTGGCTTTGTCTTCTCCTTTTGCCAATTCCACTAATTGTTTGGG</t>
  </si>
  <si>
    <t>A-2-G;T-35-C</t>
  </si>
  <si>
    <t>-0.17761192570177478</t>
  </si>
  <si>
    <t>0.12981526710702504</t>
  </si>
  <si>
    <t>41.10982356402483</t>
  </si>
  <si>
    <t>GGTCCAGATCTAACTTGGGGTGGCTTTGTCTTCTGCTTTTGCCAATTCCACTAATTGTTTGGG</t>
  </si>
  <si>
    <t>A-2-G;T-35-G</t>
  </si>
  <si>
    <t>0.09127906029060259</t>
  </si>
  <si>
    <t>0.09760531572379284</t>
  </si>
  <si>
    <t>53.792717475212</t>
  </si>
  <si>
    <t>GGTCCAGATCTAACTTGGGGTGGCTTTGTCTTCTTATTTTGCCAATTCCACTAATTGTTTGGG</t>
  </si>
  <si>
    <t>A-2-G;C-36-A</t>
  </si>
  <si>
    <t>-0.6822443734496392</t>
  </si>
  <si>
    <t>0.1470150338746746</t>
  </si>
  <si>
    <t>24.819128375981098</t>
  </si>
  <si>
    <t>GGTCCAGATCTAACTTGGGGTGGCTTTGTCTTCTTCATTTGCCAATTCCACTAATTGTTTGGG</t>
  </si>
  <si>
    <t>A-2-G;T-37-A</t>
  </si>
  <si>
    <t>-0.2505608017340297</t>
  </si>
  <si>
    <t>0.1042467746714531</t>
  </si>
  <si>
    <t>38.21767989682255</t>
  </si>
  <si>
    <t>GGTCCAGATCTAACTTGGGGTGGCTTTGTCTTCTTCCTTTGCCAATTCCACTAATTGTTTGGG</t>
  </si>
  <si>
    <t>A-2-G;T-37-C</t>
  </si>
  <si>
    <t>-0.06692491748262289</t>
  </si>
  <si>
    <t>0.09618235051359875</t>
  </si>
  <si>
    <t>45.921532160436726</t>
  </si>
  <si>
    <t>GGTCCAGATCTAACTTGGGGTGGCTTTGTCTTCTTCGTTTGCCAATTCCACTAATTGTTTGGG</t>
  </si>
  <si>
    <t>A-2-G;T-37-G</t>
  </si>
  <si>
    <t>0.6384914043405804</t>
  </si>
  <si>
    <t>0.07803238433920595</t>
  </si>
  <si>
    <t>92.9768408609233</t>
  </si>
  <si>
    <t>GGTCCAGATCTAACTTGGGGTGGCTTTGTCTTCTTCTATTGCCAATTCCACTAATTGTTTGGG</t>
  </si>
  <si>
    <t>A-2-G;T-38-A</t>
  </si>
  <si>
    <t>-0.3448378151589423</t>
  </si>
  <si>
    <t>0.10674534258813143</t>
  </si>
  <si>
    <t>34.779259566563134</t>
  </si>
  <si>
    <t>GGTCCAGATCTAACTTGGGGTGGCTTTGTCTTCTTCTCTTGCCAATTCCACTAATTGTTTGGG</t>
  </si>
  <si>
    <t>A-2-G;T-38-C</t>
  </si>
  <si>
    <t>-0.23533183067427466</t>
  </si>
  <si>
    <t>0.11328053144508844</t>
  </si>
  <si>
    <t>38.80415017282463</t>
  </si>
  <si>
    <t>GGTCCAGATCTAACTTGGGGTGGCTTTGTCTTCTTCTGTTGCCAATTCCACTAATTGTTTGGG</t>
  </si>
  <si>
    <t>A-2-G;T-38-G</t>
  </si>
  <si>
    <t>0.29722198077698514</t>
  </si>
  <si>
    <t>0.08337799810884043</t>
  </si>
  <si>
    <t>66.09420121675113</t>
  </si>
  <si>
    <t>GGTCCAGATCTAACTTGGGGTGGCTTTGTCTTCTTCTTATGCCAATTCCACTAATTGTTTGGG</t>
  </si>
  <si>
    <t>A-2-G;T-39-A</t>
  </si>
  <si>
    <t>-0.14560779375959518</t>
  </si>
  <si>
    <t>0.09557976380123431</t>
  </si>
  <si>
    <t>42.44678785717128</t>
  </si>
  <si>
    <t>GGTCCAGATCTAACTTGGGGTGGCTTTGTCTTCTTCTTCTGCCAATTCCACTAATTGTTTGGG</t>
  </si>
  <si>
    <t>A-2-G;T-39-C</t>
  </si>
  <si>
    <t>0.21796888622213384</t>
  </si>
  <si>
    <t>0.10409329436792393</t>
  </si>
  <si>
    <t>61.05822523848443</t>
  </si>
  <si>
    <t>GGTCCAGATCTAACTTGGGGTGGCTTTGTCTTCTTCTTGTGCCAATTCCACTAATTGTTTGGG</t>
  </si>
  <si>
    <t>A-2-G;T-39-G</t>
  </si>
  <si>
    <t>-0.2867981174798879</t>
  </si>
  <si>
    <t>0.08890103837176137</t>
  </si>
  <si>
    <t>36.8575660331729</t>
  </si>
  <si>
    <t>GGTCCAGATCTAACTTGGGGTGGCTTTGTCTTCTTCTTTAGCCAATTCCACTAATTGTTTGGG</t>
  </si>
  <si>
    <t>A-2-G;T-40-A</t>
  </si>
  <si>
    <t>-2.364141643278223</t>
  </si>
  <si>
    <t>0.40161026387257</t>
  </si>
  <si>
    <t>4.6168718707819245</t>
  </si>
  <si>
    <t>GGTCCAGATCTAACTTGGGGTGGCTTTGTCTTCTTCTTTCGCCAATTCCACTAATTGTTTGGG</t>
  </si>
  <si>
    <t>A-2-G;T-40-C</t>
  </si>
  <si>
    <t>0.34849659288482926</t>
  </si>
  <si>
    <t>0.10652049399521722</t>
  </si>
  <si>
    <t>69.57154361887505</t>
  </si>
  <si>
    <t>GGTCCAGATCTAACTTGGGGTGGCTTTGTCTTCTTCTTTGGCCAATTCCACTAATTGTTTGGG</t>
  </si>
  <si>
    <t>A-2-G;T-40-G</t>
  </si>
  <si>
    <t>0.17689826660545782</t>
  </si>
  <si>
    <t>0.09381196502068885</t>
  </si>
  <si>
    <t>58.601324657597566</t>
  </si>
  <si>
    <t>GGTCCAGATCTAACTTGGGGTGGCTTTGTCTTCTTCTTTTACCAATTCCACTAATTGTTTGGG</t>
  </si>
  <si>
    <t>A-2-G;G-41-A</t>
  </si>
  <si>
    <t>-0.4069831032833148</t>
  </si>
  <si>
    <t>0.12008834122329702</t>
  </si>
  <si>
    <t>32.68368198605389</t>
  </si>
  <si>
    <t>GGTCCAGATCTAACTTGGGGTGGCTTTGTCTTCTTCTTTTCCCAATTCCACTAATTGTTTGGG</t>
  </si>
  <si>
    <t>A-2-G;G-41-C</t>
  </si>
  <si>
    <t>-0.7438699579814094</t>
  </si>
  <si>
    <t>0.1833499346973484</t>
  </si>
  <si>
    <t>23.335809678279173</t>
  </si>
  <si>
    <t>GGTCCAGATCTAACTTGGGGTGGCTTTGTCTTCTTCTTTTGACAATTCCACTAATTGTTTGGG</t>
  </si>
  <si>
    <t>A-2-G;C-42-A</t>
  </si>
  <si>
    <t>-0.6933216180772682</t>
  </si>
  <si>
    <t>0.1406221662878346</t>
  </si>
  <si>
    <t>24.5457179324372</t>
  </si>
  <si>
    <t>GGTCCAGATCTAACTTGGGGTGGCTTTGTCTTCTTCTTTTGCAAATTCCACTAATTGTTTGGG</t>
  </si>
  <si>
    <t>A-2-G;C-43-A</t>
  </si>
  <si>
    <t>-0.5019684440855401</t>
  </si>
  <si>
    <t>0.12331318806121862</t>
  </si>
  <si>
    <t>29.722091495708305</t>
  </si>
  <si>
    <t>GGTCCAGATCTAACTTGGGGTGGCTTTGTCTTCTTCTTTTGCCAAATCCACTAATTGTTTGGG</t>
  </si>
  <si>
    <t>A-2-G;T-46-A</t>
  </si>
  <si>
    <t>0.18429573858198034</t>
  </si>
  <si>
    <t>0.09836516534096246</t>
  </si>
  <si>
    <t>59.036433683763825</t>
  </si>
  <si>
    <t>GGTCCAGATCTAACTTGGGGTGGCTTTGTCTTCTTCTTTTGCCAACTCCACTAATTGTTTGGG</t>
  </si>
  <si>
    <t>A-2-G;T-46-C</t>
  </si>
  <si>
    <t>-0.27622852619363036</t>
  </si>
  <si>
    <t>0.11872146911778159</t>
  </si>
  <si>
    <t>37.249201509410874</t>
  </si>
  <si>
    <t>GGTCCAGATCTAACTTGGGGTGGCTTTGTCTTCTTCTTTTGCCAAGTCCACTAATTGTTTGGG</t>
  </si>
  <si>
    <t>A-2-G;T-46-G</t>
  </si>
  <si>
    <t>-0.11560670585657289</t>
  </si>
  <si>
    <t>0.09865379395659038</t>
  </si>
  <si>
    <t>43.73953258352904</t>
  </si>
  <si>
    <t>GGTCCAGATCTAACTTGGGGTGGCTTTGTCTTCTTCTTTTGCCAATACCACTAATTGTTTGGG</t>
  </si>
  <si>
    <t>A-2-G;T-47-A</t>
  </si>
  <si>
    <t>-0.2094934594676866</t>
  </si>
  <si>
    <t>0.12158193169599127</t>
  </si>
  <si>
    <t>39.81985173834012</t>
  </si>
  <si>
    <t>GGTCCAGATCTAACTTGGGGTGGCTTTGTCTTCTTCTTTTGCCAATCCCACTAATTGTTTGGG</t>
  </si>
  <si>
    <t>A-2-G;T-47-C</t>
  </si>
  <si>
    <t>-0.8842353011392756</t>
  </si>
  <si>
    <t>0.17379407251623974</t>
  </si>
  <si>
    <t>20.279767895475267</t>
  </si>
  <si>
    <t>GGTCCAGATCTAACTTGGGGTGGCTTTGTCTTCTTCTTTTGCCAATGCCACTAATTGTTTGGG</t>
  </si>
  <si>
    <t>A-2-G;T-47-G</t>
  </si>
  <si>
    <t>-0.534909050742232</t>
  </si>
  <si>
    <t>0.16747758245660943</t>
  </si>
  <si>
    <t>28.75897763483925</t>
  </si>
  <si>
    <t>GGTCCAGATCTAACTTGGGGTGGCTTTGTCTTCTTCTTTTGCCAATTACACTAATTGTTTGGG</t>
  </si>
  <si>
    <t>A-2-G;C-48-A</t>
  </si>
  <si>
    <t>-1.4054291382661044</t>
  </si>
  <si>
    <t>0.19111014735859425</t>
  </si>
  <si>
    <t>12.042353528109366</t>
  </si>
  <si>
    <t>GGTCCAGATCTAACTTGGGGTGGCTTTGTCTTCTTCTTTTGCCAATTCAACTAATTGTTTGGG</t>
  </si>
  <si>
    <t>A-2-G;C-49-A</t>
  </si>
  <si>
    <t>0.26436338528151476</t>
  </si>
  <si>
    <t>0.07966636424162368</t>
  </si>
  <si>
    <t>63.957731514383894</t>
  </si>
  <si>
    <t>GGTCCAGATCTAACTTGGGGTGGCTTTGTCTTCTTCTTTTGCCAATTCCAATAATTGTTTGGG</t>
  </si>
  <si>
    <t>A-2-G;C-51-A</t>
  </si>
  <si>
    <t>-1.2501675435097153</t>
  </si>
  <si>
    <t>0.1794229815024999</t>
  </si>
  <si>
    <t>14.065028824122368</t>
  </si>
  <si>
    <t>GGTCCAGATCTAACTTGGGGTGGCTTTGTCTTCTTCTTTTGCCAATTCCACAAATTGTTTGGG</t>
  </si>
  <si>
    <t>A-2-G;T-52-A</t>
  </si>
  <si>
    <t>-0.4227484211597185</t>
  </si>
  <si>
    <t>0.12411319674864624</t>
  </si>
  <si>
    <t>32.17245377635706</t>
  </si>
  <si>
    <t>GGTCCAGATCTAACTTGGGGTGGCTTTGTCTTCTTCTTTTGCCAATTCCACCAATTGTTTGGG</t>
  </si>
  <si>
    <t>A-2-G;T-52-C</t>
  </si>
  <si>
    <t>-0.24982789872667427</t>
  </si>
  <si>
    <t>0.110959910568352</t>
  </si>
  <si>
    <t>38.24570001611368</t>
  </si>
  <si>
    <t>GGTCCAGATCTAACTTGGGGTGGCTTTGTCTTCTTCTTTTGCCAATTCCACGAATTGTTTGGG</t>
  </si>
  <si>
    <t>A-2-G;T-52-G</t>
  </si>
  <si>
    <t>0.5508124705260103</t>
  </si>
  <si>
    <t>0.08198647184569519</t>
  </si>
  <si>
    <t>85.17189472767177</t>
  </si>
  <si>
    <t>GGTCCAGATCTAACTTGGGGTGGCTTTGTCTTCTTCTTTTGCCAATTCCACTAAATGTTTGGG</t>
  </si>
  <si>
    <t>A-2-G;T-55-A</t>
  </si>
  <si>
    <t>0.21760974474321432</t>
  </si>
  <si>
    <t>0.11107224743193618</t>
  </si>
  <si>
    <t>61.03630063442511</t>
  </si>
  <si>
    <t>GGTCCAGATCTAACTTGGGGTGGCTTTGTCTTCTTCTTTTGCCAATTCCACTAACTGTTTGGG</t>
  </si>
  <si>
    <t>A-2-G;T-55-C</t>
  </si>
  <si>
    <t>-0.3693127682618644</t>
  </si>
  <si>
    <t>0.13150587610704564</t>
  </si>
  <si>
    <t>33.938371147589365</t>
  </si>
  <si>
    <t>GGTCCAGATCTAACTTGGGGTGGCTTTGTCTTCTTCTTTTGCCAATTCCACTAAGTGTTTGGG</t>
  </si>
  <si>
    <t>A-2-G;T-55-G</t>
  </si>
  <si>
    <t>-0.45208986145709895</t>
  </si>
  <si>
    <t>0.15117273100284062</t>
  </si>
  <si>
    <t>31.242182139346422</t>
  </si>
  <si>
    <t>GGTCCAGATCTAACTTGGGGTGGCTTTGTCTTCTTCTTTTGCCAATTCCACTAATAGTTTGGG</t>
  </si>
  <si>
    <t>A-2-G;T-56-A</t>
  </si>
  <si>
    <t>-0.8309256838335004</t>
  </si>
  <si>
    <t>0.19495566246320073</t>
  </si>
  <si>
    <t>21.390210219229203</t>
  </si>
  <si>
    <t>GGTCCAGATCTAACTTGGGGTGGCTTTGTCTTCTTCTTTTGCCAATTCCACTAATCGTTTGGG</t>
  </si>
  <si>
    <t>A-2-G;T-56-C</t>
  </si>
  <si>
    <t>-0.13434691825573122</t>
  </si>
  <si>
    <t>0.10767516401702795</t>
  </si>
  <si>
    <t>42.92747726298014</t>
  </si>
  <si>
    <t>GGTCCAGATCTAACTTGGGGTGGCTTTGTCTTCTTCTTTTGCCAATTCCACTAATGGTTTGGG</t>
  </si>
  <si>
    <t>A-2-G;T-56-G</t>
  </si>
  <si>
    <t>-0.0756829888176842</t>
  </si>
  <si>
    <t>0.11840194262752642</t>
  </si>
  <si>
    <t>45.52110415400905</t>
  </si>
  <si>
    <t>GGTCCAGATCTAACTTGGGGTGGCTTTGTCTTCTTCTTTTGCCAATTCCACTAATTATTTGGG</t>
  </si>
  <si>
    <t>A-2-G;G-57-A</t>
  </si>
  <si>
    <t>-0.0402708973803981</t>
  </si>
  <si>
    <t>0.10299765638341848</t>
  </si>
  <si>
    <t>47.161983673890866</t>
  </si>
  <si>
    <t>GGTCCAGATCTAACTTGGGGTGGCTTTGTCTTCTTCTTTTGCCAATTCCACTAATTCTTTGGG</t>
  </si>
  <si>
    <t>A-2-G;G-57-C</t>
  </si>
  <si>
    <t>-0.2237865117356599</t>
  </si>
  <si>
    <t>0.13635970531351824</t>
  </si>
  <si>
    <t>39.25475263204438</t>
  </si>
  <si>
    <t>GGTCCAGATCTAACTTGGGGTGGCTTTGTCTTCTTCTTTTGCCAATTCCACTAATTGATTGGG</t>
  </si>
  <si>
    <t>A-2-G;T-58-A</t>
  </si>
  <si>
    <t>-0.018782069244405314</t>
  </si>
  <si>
    <t>0.10261806341394555</t>
  </si>
  <si>
    <t>48.186406841979235</t>
  </si>
  <si>
    <t>GGTCCAGATCTAACTTGGGGTGGCTTTGTCTTCTTCTTTTGCCAATTCCACTAATTGCTTGGG</t>
  </si>
  <si>
    <t>A-2-G;T-58-C</t>
  </si>
  <si>
    <t>-0.06381625794687786</t>
  </si>
  <si>
    <t>0.11755335968813366</t>
  </si>
  <si>
    <t>46.06450868681341</t>
  </si>
  <si>
    <t>GGTCCAGATCTAACTTGGGGTGGCTTTGTCTTCTTCTTTTGCCAATTCCACTAATTGGTTGGG</t>
  </si>
  <si>
    <t>A-2-G;T-58-G</t>
  </si>
  <si>
    <t>-0.31301761364233655</t>
  </si>
  <si>
    <t>0.16529837462364153</t>
  </si>
  <si>
    <t>35.90373830595761</t>
  </si>
  <si>
    <t>GGTCCAGATCTAACTTGGGGTGGCTTTGTCTTCTTCTTTTGCCAATTCCACTAATTGTATGGG</t>
  </si>
  <si>
    <t>A-2-G;T-59-A</t>
  </si>
  <si>
    <t>-0.28928038564803</t>
  </si>
  <si>
    <t>0.1155371471655596</t>
  </si>
  <si>
    <t>36.76618912816428</t>
  </si>
  <si>
    <t>GGTCCAGATCTAACTTGGGGTGGCTTTGTCTTCTTCTTTTGCCAATTCCACTAATTGTCTGGG</t>
  </si>
  <si>
    <t>A-2-G;T-59-C</t>
  </si>
  <si>
    <t>-0.103856610820116</t>
  </si>
  <si>
    <t>0.10474105047898956</t>
  </si>
  <si>
    <t>44.25650755275841</t>
  </si>
  <si>
    <t>GGTCCAGATCTAACTTGGGGTGGCTTTGTCTTCTTCTTTTGCCAATTCCACTAATTGTGTGGG</t>
  </si>
  <si>
    <t>A-2-G;T-59-G</t>
  </si>
  <si>
    <t>-0.4976305764848779</t>
  </si>
  <si>
    <t>0.13232443542067515</t>
  </si>
  <si>
    <t>29.851302039934325</t>
  </si>
  <si>
    <t>GGTCCAGATCTAACTTGGGGTGGCTTTGTCTTCTTCTTTTGCCAATTCCACTAATTGTTAGGG</t>
  </si>
  <si>
    <t>A-2-G;T-60-A</t>
  </si>
  <si>
    <t>-1.6358718778047514</t>
  </si>
  <si>
    <t>0.24119726297629673</t>
  </si>
  <si>
    <t>9.563819312877037</t>
  </si>
  <si>
    <t>GGTCCAGATCTAACTTGGGGTGGCTTTGTCTTCTTCTTTTGCCAATTCCACTAATTGTTCGGG</t>
  </si>
  <si>
    <t>A-2-G;T-60-C</t>
  </si>
  <si>
    <t>-0.13354599008541684</t>
  </si>
  <si>
    <t>0.10454181088423704</t>
  </si>
  <si>
    <t>42.96187286116366</t>
  </si>
  <si>
    <t>GGTCCAGATCTAACTTGGGGTGGCTTTGTCTTCTTCTTTTGCCAATTCCACTAATTGTTGGGG</t>
  </si>
  <si>
    <t>A-2-G;T-60-G</t>
  </si>
  <si>
    <t>-1.02296328979086</t>
  </si>
  <si>
    <t>0.15049903723614685</t>
  </si>
  <si>
    <t>17.652823548598654</t>
  </si>
  <si>
    <t>GGTCCAGATCTAACTTGGGGTGGCTTTGTCTTCTTCTTTTGCCAATTCCACTAATTGTTTAGG</t>
  </si>
  <si>
    <t>A-2-G;G-61-A</t>
  </si>
  <si>
    <t>-1.297106467486243</t>
  </si>
  <si>
    <t>0.1578101599550214</t>
  </si>
  <si>
    <t>13.420086368320666</t>
  </si>
  <si>
    <t>GGTCCAGATCTAACTTGGGGTGGCTTTGTCTTCTTCTTTTGCCAATTCCACTAATTGTTTCGG</t>
  </si>
  <si>
    <t>A-2-G;G-61-C</t>
  </si>
  <si>
    <t>-0.17065801899613584</t>
  </si>
  <si>
    <t>0.11029166551503261</t>
  </si>
  <si>
    <t>41.39669371991495</t>
  </si>
  <si>
    <t>GGTCCAGATCTAACTTGGGGTGGCTTTGTCTTCTTCTTTTGCCAATTCCACTAATTGTTTGAG</t>
  </si>
  <si>
    <t>A-2-G;G-62-A</t>
  </si>
  <si>
    <t>0.309944616603088</t>
  </si>
  <si>
    <t>0.06991655416607186</t>
  </si>
  <si>
    <t>66.9404656108477</t>
  </si>
  <si>
    <t>GGTCCAGATCTAACTTGGGGTGGCTTTGTCTTCTTCTTTTGCCAATTCCACTAATTGTTTGCG</t>
  </si>
  <si>
    <t>A-2-G;G-62-C</t>
  </si>
  <si>
    <t>0.2477431019378757</t>
  </si>
  <si>
    <t>0.09652721025641979</t>
  </si>
  <si>
    <t>62.90352080224409</t>
  </si>
  <si>
    <t>GGTCCAGATCTAACTTGGGGTGGCTTTGTCTTCTTCTTTTGCCAATTCCACTAATTGTTTGGA</t>
  </si>
  <si>
    <t>A-2-G;G-63-A</t>
  </si>
  <si>
    <t>-2.823975058762664</t>
  </si>
  <si>
    <t>0.5627150530965466</t>
  </si>
  <si>
    <t>2.9150412657181435</t>
  </si>
  <si>
    <t>GGTCCAGATCTAACTTGGGGTGGCTTTGTCTTCTTCTTTTGCCAATTCCACTAATTGTTTGGG</t>
  </si>
  <si>
    <t>A-2-G</t>
  </si>
  <si>
    <t>-0.24100934719898484</t>
  </si>
  <si>
    <t>0.018351949418061113</t>
  </si>
  <si>
    <t>38.58446319732697</t>
  </si>
  <si>
    <t>GGTCCAGATCTAACTTGGGGTGGCTTTGTCTTCTTCTTTTGCCAATTCCACTAATTGTTTGGT</t>
  </si>
  <si>
    <t>A-2-G;G-63-T</t>
  </si>
  <si>
    <t>-3.209930365479715</t>
  </si>
  <si>
    <t>1.6420675236955153</t>
  </si>
  <si>
    <t>1.9816476979391895</t>
  </si>
  <si>
    <t>GGTCCAGATCTAACTTGGGGTGGCTTTGTCTTCTTCTTTTGCCAATTCCACTAATTGTTTGTG</t>
  </si>
  <si>
    <t>A-2-G;G-62-T</t>
  </si>
  <si>
    <t>-0.5439118663099458</t>
  </si>
  <si>
    <t>0.14209913807572375</t>
  </si>
  <si>
    <t>28.501227841102097</t>
  </si>
  <si>
    <t>GGTCCAGATCTAACTTGGGGTGGCTTTGTCTTCTTCTTTTGCCAATTCCACTAATTGTTTTGG</t>
  </si>
  <si>
    <t>A-2-G;G-61-T</t>
  </si>
  <si>
    <t>-0.2918732552412089</t>
  </si>
  <si>
    <t>0.10468774898051507</t>
  </si>
  <si>
    <t>36.67098267661264</t>
  </si>
  <si>
    <t>GGTCCAGATCTAACTTGGGGTGGCTTTGTCTTCTTCTTTTGCCAATTCCACTAATTTTTTGGG</t>
  </si>
  <si>
    <t>A-2-G;G-57-T</t>
  </si>
  <si>
    <t>0.40026368694738657</t>
  </si>
  <si>
    <t>0.11670835569657108</t>
  </si>
  <si>
    <t>73.26790989872441</t>
  </si>
  <si>
    <t>GGTCCAGATCTAACTTGGGGTGGCTTTGTCTTCTTCTTTTGCCAATTCCACTACTTGTTTGGG</t>
  </si>
  <si>
    <t>A-2-G;A-54-C</t>
  </si>
  <si>
    <t>0.27688343800013404</t>
  </si>
  <si>
    <t>0.08762624174975604</t>
  </si>
  <si>
    <t>64.76351941249706</t>
  </si>
  <si>
    <t>GGTCCAGATCTAACTTGGGGTGGCTTTGTCTTCTTCTTTTGCCAATTCCACTAGTTGTTTGGG</t>
  </si>
  <si>
    <t>A-2-G;A-54-G</t>
  </si>
  <si>
    <t>-0.41701394285628146</t>
  </si>
  <si>
    <t>0.13172405548545416</t>
  </si>
  <si>
    <t>32.35747601047347</t>
  </si>
  <si>
    <t>GGTCCAGATCTAACTTGGGGTGGCTTTGTCTTCTTCTTTTGCCAATTCCACTATTTGTTTGGG</t>
  </si>
  <si>
    <t>A-2-G;A-54-T</t>
  </si>
  <si>
    <t>-0.15191784056567287</t>
  </si>
  <si>
    <t>0.10993110558500006</t>
  </si>
  <si>
    <t>42.17978990971165</t>
  </si>
  <si>
    <t>GGTCCAGATCTAACTTGGGGTGGCTTTGTCTTCTTCTTTTGCCAATTCCACTCATTGTTTGGG</t>
  </si>
  <si>
    <t>A-2-G;A-53-C</t>
  </si>
  <si>
    <t>-0.06133119286531839</t>
  </si>
  <si>
    <t>0.11333208372958492</t>
  </si>
  <si>
    <t>46.17912434354884</t>
  </si>
  <si>
    <t>GGTCCAGATCTAACTTGGGGTGGCTTTGTCTTCTTCTTTTGCCAATTCCACTGATTGTTTGGG</t>
  </si>
  <si>
    <t>A-2-G;A-53-G</t>
  </si>
  <si>
    <t>0.4495798254686225</t>
  </si>
  <si>
    <t>0.09663625054969074</t>
  </si>
  <si>
    <t>76.97177993049954</t>
  </si>
  <si>
    <t>GGTCCAGATCTAACTTGGGGTGGCTTTGTCTTCTTCTTTTGCCAATTCCACTTATTGTTTGGG</t>
  </si>
  <si>
    <t>A-2-G;A-53-T</t>
  </si>
  <si>
    <t>-0.2412716973923912</t>
  </si>
  <si>
    <t>0.1182405570474003</t>
  </si>
  <si>
    <t>38.57434188366702</t>
  </si>
  <si>
    <t>GGTCCAGATCTAACTTGGGGTGGCTTTGTCTTCTTCTTTTGCCAATTCCAGTAATTGTTTGGG</t>
  </si>
  <si>
    <t>A-2-G;C-51-G</t>
  </si>
  <si>
    <t>-0.1653973060469892</t>
  </si>
  <si>
    <t>0.1101650333817915</t>
  </si>
  <si>
    <t>41.61504367727203</t>
  </si>
  <si>
    <t>GGTCCAGATCTAACTTGGGGTGGCTTTGTCTTCTTCTTTTGCCAATTCCATTAATTGTTTGGG</t>
  </si>
  <si>
    <t>A-2-G;C-51-T</t>
  </si>
  <si>
    <t>-1.2777582834863355</t>
  </si>
  <si>
    <t>0.20494862799137684</t>
  </si>
  <si>
    <t>13.682268867286252</t>
  </si>
  <si>
    <t>GGTCCAGATCTAACTTGGGGTGGCTTTGTCTTCTTCTTTTGCCAATTCCCCTAATTGTTTGGG</t>
  </si>
  <si>
    <t>A-2-G;A-50-C</t>
  </si>
  <si>
    <t>-2.464723719449057</t>
  </si>
  <si>
    <t>0.5461497840110433</t>
  </si>
  <si>
    <t>4.175087496594733</t>
  </si>
  <si>
    <t>GGTCCAGATCTAACTTGGGGTGGCTTTGTCTTCTTCTTTTGCCAATTCCGCTAATTGTTTGGG</t>
  </si>
  <si>
    <t>A-2-G;A-50-G</t>
  </si>
  <si>
    <t>-0.24760451386942423</t>
  </si>
  <si>
    <t>0.10947598415027093</t>
  </si>
  <si>
    <t>38.33082952915015</t>
  </si>
  <si>
    <t>GGTCCAGATCTAACTTGGGGTGGCTTTGTCTTCTTCTTTTGCCAATTCCTCTAATTGTTTGGG</t>
  </si>
  <si>
    <t>A-2-G;A-50-T</t>
  </si>
  <si>
    <t>-0.6328571539269369</t>
  </si>
  <si>
    <t>0.12854215043264805</t>
  </si>
  <si>
    <t>26.075648753723712</t>
  </si>
  <si>
    <t>GGTCCAGATCTAACTTGGGGTGGCTTTGTCTTCTTCTTTTGCCAATTCGACTAATTGTTTGGG</t>
  </si>
  <si>
    <t>A-2-G;C-49-G</t>
  </si>
  <si>
    <t>0.23468652622938785</t>
  </si>
  <si>
    <t>0.07682244002530127</t>
  </si>
  <si>
    <t>62.087554674052676</t>
  </si>
  <si>
    <t>GGTCCAGATCTAACTTGGGGTGGCTTTGTCTTCTTCTTTTGCCAATTCTACTAATTGTTTGGG</t>
  </si>
  <si>
    <t>A-2-G;C-49-T</t>
  </si>
  <si>
    <t>-0.005854935155566579</t>
  </si>
  <si>
    <t>0.08844728752956706</t>
  </si>
  <si>
    <t>48.813362624318884</t>
  </si>
  <si>
    <t>GGTCCAGATCTAACTTGGGGTGGCTTTGTCTTCTTCTTTTGCCAATTGCACTAATTGTTTGGG</t>
  </si>
  <si>
    <t>A-2-G;C-48-G</t>
  </si>
  <si>
    <t>-0.6992864649108915</t>
  </si>
  <si>
    <t>0.14951546238708038</t>
  </si>
  <si>
    <t>24.39974227856751</t>
  </si>
  <si>
    <t>GGTCCAGATCTAACTTGGGGTGGCTTTGTCTTCTTCTTTTGCCAATTTCACTAATTGTTTGGG</t>
  </si>
  <si>
    <t>A-2-G;C-48-T</t>
  </si>
  <si>
    <t>-1.7359256083518764</t>
  </si>
  <si>
    <t>0.2226040182722028</t>
  </si>
  <si>
    <t>8.653236617997168</t>
  </si>
  <si>
    <t>GGTCCAGATCTAACTTGGGGTGGCTTTGTCTTCTTCTTTTGCCACTTCCACTAATTGTTTGGG</t>
  </si>
  <si>
    <t>A-2-G;A-45-C</t>
  </si>
  <si>
    <t>-1.5789865253909896</t>
  </si>
  <si>
    <t>0.29882688715023603</t>
  </si>
  <si>
    <t>10.123632168622475</t>
  </si>
  <si>
    <t>GGTCCAGATCTAACTTGGGGTGGCTTTGTCTTCTTCTTTTGCCAGTTCCACTAATTGTTTGGG</t>
  </si>
  <si>
    <t>A-2-G;A-45-G</t>
  </si>
  <si>
    <t>0.0053487279467712145</t>
  </si>
  <si>
    <t>0.10297064877986459</t>
  </si>
  <si>
    <t>49.3633261443514</t>
  </si>
  <si>
    <t>GGTCCAGATCTAACTTGGGGTGGCTTTGTCTTCTTCTTTTGCCATTTCCACTAATTGTTTGGG</t>
  </si>
  <si>
    <t>A-2-G;A-45-T</t>
  </si>
  <si>
    <t>-0.7224231614119674</t>
  </si>
  <si>
    <t>0.16128698559484902</t>
  </si>
  <si>
    <t>23.84169344374494</t>
  </si>
  <si>
    <t>GGTCCAGATCTAACTTGGGGTGGCTTTGTCTTCTTCTTTTGCCCATTCCACTAATTGTTTGGG</t>
  </si>
  <si>
    <t>A-2-G;A-44-C</t>
  </si>
  <si>
    <t>-1.095418961876463</t>
  </si>
  <si>
    <t>0.19036382697846452</t>
  </si>
  <si>
    <t>16.419014318919622</t>
  </si>
  <si>
    <t>GGTCCAGATCTAACTTGGGGTGGCTTTGTCTTCTTCTTTTGCCGATTCCACTAATTGTTTGGG</t>
  </si>
  <si>
    <t>A-2-G;A-44-G</t>
  </si>
  <si>
    <t>0.6059033202481894</t>
  </si>
  <si>
    <t>0.07605821274830216</t>
  </si>
  <si>
    <t>89.99574172539745</t>
  </si>
  <si>
    <t>GGTCCAGATCTAACTTGGGGTGGCTTTGTCTTCTTCTTTTGCCTATTCCACTAATTGTTTGGG</t>
  </si>
  <si>
    <t>A-2-G;A-44-T</t>
  </si>
  <si>
    <t>-0.8614187827667344</t>
  </si>
  <si>
    <t>0.16446929438470487</t>
  </si>
  <si>
    <t>20.747800727716037</t>
  </si>
  <si>
    <t>GGTCCAGATCTAACTTGGGGTGGCTTTGTCTTCTTCTTTTGCGAATTCCACTAATTGTTTGGG</t>
  </si>
  <si>
    <t>A-2-G;C-43-G</t>
  </si>
  <si>
    <t>0.35030636056346687</t>
  </si>
  <si>
    <t>0.07576871968721538</t>
  </si>
  <si>
    <t>69.69756595104488</t>
  </si>
  <si>
    <t>GGTCCAGATCTAACTTGGGGTGGCTTTGTCTTCTTCTTTTGCTAATTCCACTAATTGTTTGGG</t>
  </si>
  <si>
    <t>A-2-G;C-43-T</t>
  </si>
  <si>
    <t>-1.827772578205562</t>
  </si>
  <si>
    <t>0.2562040744909792</t>
  </si>
  <si>
    <t>7.893869587099765</t>
  </si>
  <si>
    <t>GGTCCAGATCTAACTTGGGGTGGCTTTGTCTTCTTCTTTTGGCAATTCCACTAATTGTTTGGG</t>
  </si>
  <si>
    <t>A-2-G;C-42-G</t>
  </si>
  <si>
    <t>-0.30357083585529243</t>
  </si>
  <si>
    <t>0.09511625573222098</t>
  </si>
  <si>
    <t>36.2445200538591</t>
  </si>
  <si>
    <t>GGTCCAGATCTAACTTGGGGTGGCTTTGTCTTCTTCTTTTGTCAATTCCACTAATTGTTTGGG</t>
  </si>
  <si>
    <t>A-2-G;C-42-T</t>
  </si>
  <si>
    <t>-1.2876157422593641</t>
  </si>
  <si>
    <t>0.16547904338996902</t>
  </si>
  <si>
    <t>13.54805903669814</t>
  </si>
  <si>
    <t>GGTCCAGATCTAACTTGGGGTGGCTTTGTCTTCTTCTTTTTCCAATTCCACTAATTGTTTGGG</t>
  </si>
  <si>
    <t>A-2-G;G-41-T</t>
  </si>
  <si>
    <t>-1.2039888695782985</t>
  </si>
  <si>
    <t>0.25003565234153446</t>
  </si>
  <si>
    <t>14.729763360733541</t>
  </si>
  <si>
    <t>GGTCCAGATCTAACTTGGGGTGGCTTTGTCTTCTTGTTTTGCCAATTCCACTAATTGTTTGGG</t>
  </si>
  <si>
    <t>A-2-G;C-36-G</t>
  </si>
  <si>
    <t>-0.46215752833843965</t>
  </si>
  <si>
    <t>0.10731198795393936</t>
  </si>
  <si>
    <t>30.9292242780609</t>
  </si>
  <si>
    <t>GGTCCAGATCTAACTTGGGGTGGCTTTGTCTTCTTTTTTTGCCAATTCCACTAATTGTTTGGG</t>
  </si>
  <si>
    <t>A-2-G;C-36-T</t>
  </si>
  <si>
    <t>-0.8502707549689796</t>
  </si>
  <si>
    <t>0.18795157433497922</t>
  </si>
  <si>
    <t>20.980391844252157</t>
  </si>
  <si>
    <t>GGTCCAGATCTAACTTGGGGTGGCTTTGTCTTGTTCTTTTGCCAATTCCACTAATTGTTTGGG</t>
  </si>
  <si>
    <t>A-2-G;C-33-G</t>
  </si>
  <si>
    <t>-1.425401222254881</t>
  </si>
  <si>
    <t>0.2485297657011513</t>
  </si>
  <si>
    <t>11.804228474118794</t>
  </si>
  <si>
    <t>GGTCCAGATCTAACTTGGGGTGGCTTTGTCTTTTTCTTTTGCCAATTCCACTAATTGTTTGGG</t>
  </si>
  <si>
    <t>A-2-G;C-33-T</t>
  </si>
  <si>
    <t>-1.8345714857611914</t>
  </si>
  <si>
    <t>0.458947694406695</t>
  </si>
  <si>
    <t>7.840381932370202</t>
  </si>
  <si>
    <t>GGTCCAGATCTAACTTGGGGTGGCTTTGTGTTCTTCTTTTGCCAATTCCACTAATTGTTTGGG</t>
  </si>
  <si>
    <t>A-2-G;C-30-G</t>
  </si>
  <si>
    <t>-0.7068680371520406</t>
  </si>
  <si>
    <t>0.12634249436763478</t>
  </si>
  <si>
    <t>24.215453352467122</t>
  </si>
  <si>
    <t>GGTCCAGATCTAACTTGGGGTGGCTTTGTTTTCTTCTTTTGCCAATTCCACTAATTGTTTGGG</t>
  </si>
  <si>
    <t>A-2-G;C-30-T</t>
  </si>
  <si>
    <t>-1.1510030898458756</t>
  </si>
  <si>
    <t>0.17538628465550582</t>
  </si>
  <si>
    <t>15.531278292646878</t>
  </si>
  <si>
    <t>GGTCCAGATCTAACTTGGGGTGGCTTTTTCTTCTTCTTTTGCCAATTCCACTAATTGTTTGGG</t>
  </si>
  <si>
    <t>A-2-G;G-28-T</t>
  </si>
  <si>
    <t>-0.8069693743551735</t>
  </si>
  <si>
    <t>0.20436743850997754</t>
  </si>
  <si>
    <t>21.90882799616634</t>
  </si>
  <si>
    <t>GGTCCAGATCTAACTTGGGGTGGGTTTGTCTTCTTCTTTTGCCAATTCCACTAATTGTTTGGG</t>
  </si>
  <si>
    <t>A-2-G;C-24-G</t>
  </si>
  <si>
    <t>-3.096538172929238</t>
  </si>
  <si>
    <t>1.5388537421892532</t>
  </si>
  <si>
    <t>2.2195863770284596</t>
  </si>
  <si>
    <t>GGTCCAGATCTAACTTGGGGTGGTTTTGTCTTCTTCTTTTGCCAATTCCACTAATTGTTTGGG</t>
  </si>
  <si>
    <t>A-2-G;C-24-T</t>
  </si>
  <si>
    <t>-0.9126373024989441</t>
  </si>
  <si>
    <t>0.13962128415854577</t>
  </si>
  <si>
    <t>19.711884585600586</t>
  </si>
  <si>
    <t>GGTCCAGATCTAACTTGGGGTGTCTTTGTCTTCTTCTTTTGCCAATTCCACTAATTGTTTGGG</t>
  </si>
  <si>
    <t>A-2-G;G-23-T</t>
  </si>
  <si>
    <t>-0.3034996035216784</t>
  </si>
  <si>
    <t>0.12960667715317406</t>
  </si>
  <si>
    <t>36.24710192755861</t>
  </si>
  <si>
    <t>GGTCCAGATCTAACTTGGGGTTGCTTTGTCTTCTTCTTTTGCCAATTCCACTAATTGTTTGGG</t>
  </si>
  <si>
    <t>A-2-G;G-22-T</t>
  </si>
  <si>
    <t>-0.55782914879152945</t>
  </si>
  <si>
    <t>0.12732701420607964</t>
  </si>
  <si>
    <t>28.1073156538322</t>
  </si>
  <si>
    <t>GGTCCAGATCTAACTTGGGTTGGCTTTGTCTTCTTCTTTTGCCAATTCCACTAATTGTTTGGG</t>
  </si>
  <si>
    <t>A-2-G;G-20-T</t>
  </si>
  <si>
    <t>-1.2438860740603424</t>
  </si>
  <si>
    <t>0.2127018878138635</t>
  </si>
  <si>
    <t>14.15365593582081</t>
  </si>
  <si>
    <t>GGTCCAGATCTAACTTGGTGTGGCTTTGTCTTCTTCTTTTGCCAATTCCACTAATTGTTTGGG</t>
  </si>
  <si>
    <t>A-2-G;G-19-T</t>
  </si>
  <si>
    <t>0.22004953148377215</t>
  </si>
  <si>
    <t>0.07637333147813481</t>
  </si>
  <si>
    <t>61.18539800033464</t>
  </si>
  <si>
    <t>GGTCCAGATCTAACTTGTGGTGGCTTTGTCTTCTTCTTTTGCCAATTCCACTAATTGTTTGGG</t>
  </si>
  <si>
    <t>A-2-G;G-18-T</t>
  </si>
  <si>
    <t>0.3514767501962877</t>
  </si>
  <si>
    <t>0.07468982790093821</t>
  </si>
  <si>
    <t>69.779187014573</t>
  </si>
  <si>
    <t>GGTCCAGATCTAACTTTGGGTGGCTTTGTCTTCTTCTTTTGCCAATTCCACTAATTGTTTGGG</t>
  </si>
  <si>
    <t>A-2-G;G-17-T</t>
  </si>
  <si>
    <t>0.09426273018295611</t>
  </si>
  <si>
    <t>0.09907114873440685</t>
  </si>
  <si>
    <t>53.95345686416268</t>
  </si>
  <si>
    <t>GGTCCAGATCTAAGTTGGGGTGGCTTTGTCTTCTTCTTTTGCCAATTCCACTAATTGTTTGGG</t>
  </si>
  <si>
    <t>A-2-G;C-14-G</t>
  </si>
  <si>
    <t>-0.215385598910671</t>
  </si>
  <si>
    <t>0.10361646823245733</t>
  </si>
  <si>
    <t>39.58591748272305</t>
  </si>
  <si>
    <t>GGTCCAGATCTAATTTGGGGTGGCTTTGTCTTCTTCTTTTGCCAATTCCACTAATTGTTTGGG</t>
  </si>
  <si>
    <t>A-2-G;C-14-T</t>
  </si>
  <si>
    <t>-0.4650503984629937</t>
  </si>
  <si>
    <t>0.11921125610452502</t>
  </si>
  <si>
    <t>30.839879343126178</t>
  </si>
  <si>
    <t>GGTCCAGATCTACCTTGGGGTGGCTTTGTCTTCTTCTTTTGCCAATTCCACTAATTGTTTGGG</t>
  </si>
  <si>
    <t>A-2-G;A-13-C</t>
  </si>
  <si>
    <t>0.4112494775833512</t>
  </si>
  <si>
    <t>0.09169963502836631</t>
  </si>
  <si>
    <t>74.07725331608145</t>
  </si>
  <si>
    <t>GGTCCAGATCTAGCTTGGGGTGGCTTTGTCTTCTTCTTTTGCCAATTCCACTAATTGTTTGGG</t>
  </si>
  <si>
    <t>A-2-G;A-13-G</t>
  </si>
  <si>
    <t>-0.6852001682580674</t>
  </si>
  <si>
    <t>0.1214301996051736</t>
  </si>
  <si>
    <t>24.745876437359417</t>
  </si>
  <si>
    <t>GGTCCAGATCTATCTTGGGGTGGCTTTGTCTTCTTCTTTTGCCAATTCCACTAATTGTTTGGG</t>
  </si>
  <si>
    <t>A-2-G;A-13-T</t>
  </si>
  <si>
    <t>-0.5235459628326221</t>
  </si>
  <si>
    <t>0.10904829116690269</t>
  </si>
  <si>
    <t>29.08763215468625</t>
  </si>
  <si>
    <t>GGTCCAGATCTCACTTGGGGTGGCTTTGTCTTCTTCTTTTGCCAATTCCACTAATTGTTTGGG</t>
  </si>
  <si>
    <t>A-2-G;A-12-C</t>
  </si>
  <si>
    <t>0.04326158098221175</t>
  </si>
  <si>
    <t>0.09817663580617018</t>
  </si>
  <si>
    <t>51.27076033907535</t>
  </si>
  <si>
    <t>GGTCCAGATCTGACTTGGGGTGGCTTTGTCTTCTTCTTTTGCCAATTCCACTAATTGTTTGGG</t>
  </si>
  <si>
    <t>A-2-G;A-12-G</t>
  </si>
  <si>
    <t>0.6428182073595956</t>
  </si>
  <si>
    <t>0.07099878774807446</t>
  </si>
  <si>
    <t>93.38000491340169</t>
  </si>
  <si>
    <t>GGTCCAGATCTTACTTGGGGTGGCTTTGTCTTCTTCTTTTGCCAATTCCACTAATTGTTTGGG</t>
  </si>
  <si>
    <t>A-2-G;A-12-T</t>
  </si>
  <si>
    <t>0.16774655973517122</t>
  </si>
  <si>
    <t>0.10636559902276017</t>
  </si>
  <si>
    <t>58.06746908301372</t>
  </si>
  <si>
    <t>GGTCCAGATGTAACTTGGGGTGGCTTTGTCTTCTTCTTTTGCCAATTCCACTAATTGTTTGGG</t>
  </si>
  <si>
    <t>A-2-G;C-10-G</t>
  </si>
  <si>
    <t>0.18623073620269942</t>
  </si>
  <si>
    <t>0.08798396994891408</t>
  </si>
  <si>
    <t>59.15077963637277</t>
  </si>
  <si>
    <t>GGTCCAGATTTAACTTGGGGTGGCTTTGTCTTCTTCTTTTGCCAATTCCACTAATTGTTTGGG</t>
  </si>
  <si>
    <t>A-2-G;C-10-T</t>
  </si>
  <si>
    <t>-0.6042663873741958</t>
  </si>
  <si>
    <t>0.11436801455655793</t>
  </si>
  <si>
    <t>26.831931373100232</t>
  </si>
  <si>
    <t>GGTCCAGCTCTAACTTGGGGTGGCTTTGTCTTCTTCTTTTGCCAATTCCACTAATTGTTTGGG</t>
  </si>
  <si>
    <t>A-2-G;A-8-C</t>
  </si>
  <si>
    <t>-0.2547099867239928</t>
  </si>
  <si>
    <t>0.12597061601677623</t>
  </si>
  <si>
    <t>38.05943619127078</t>
  </si>
  <si>
    <t>GGTCCAGGTCTAACTTGGGGTGGCTTTGTCTTCTTCTTTTGCCAATTCCACTAATTGTTTGGG</t>
  </si>
  <si>
    <t>A-2-G;A-8-G</t>
  </si>
  <si>
    <t>-0.901858105541886</t>
  </si>
  <si>
    <t>0.15397928578727718</t>
  </si>
  <si>
    <t>19.925512170385066</t>
  </si>
  <si>
    <t>GGTCCAGTTCTAACTTGGGGTGGCTTTGTCTTCTTCTTTTGCCAATTCCACTAATTGTTTGGG</t>
  </si>
  <si>
    <t>A-2-G;A-8-T</t>
  </si>
  <si>
    <t>-0.5448256800415905</t>
  </si>
  <si>
    <t>0.13502724505084682</t>
  </si>
  <si>
    <t>28.475194924162228</t>
  </si>
  <si>
    <t>GGTCCATATCTAACTTGGGGTGGCTTTGTCTTCTTCTTTTGCCAATTCCACTAATTGTTTGGG</t>
  </si>
  <si>
    <t>A-2-G;G-7-T</t>
  </si>
  <si>
    <t>-1.9177886076871828</t>
  </si>
  <si>
    <t>0.367109814378042</t>
  </si>
  <si>
    <t>7.214337945090244</t>
  </si>
  <si>
    <t>GGTCCCGATCTAACTTGGGGTGGCTTTGTCTTCTTCTTTTGCCAATTCCACTAATTGTTTGGG</t>
  </si>
  <si>
    <t>A-2-G;A-6-C</t>
  </si>
  <si>
    <t>-0.1541899265160287</t>
  </si>
  <si>
    <t>0.13658677624561244</t>
  </si>
  <si>
    <t>42.08406259319598</t>
  </si>
  <si>
    <t>GGTCCGGATCTAACTTGGGGTGGCTTTGTCTTCTTCTTTTGCCAATTCCACTAATTGTTTGGG</t>
  </si>
  <si>
    <t>A-2-G;A-6-G</t>
  </si>
  <si>
    <t>0.5372936296490944</t>
  </si>
  <si>
    <t>0.0932239977936283</t>
  </si>
  <si>
    <t>84.02821744929558</t>
  </si>
  <si>
    <t>GGTCCTGATCTAACTTGGGGTGGCTTTGTCTTCTTCTTTTGCCAATTCCACTAATTGTTTGGG</t>
  </si>
  <si>
    <t>A-2-G;A-6-T</t>
  </si>
  <si>
    <t>-0.3561259507617248</t>
  </si>
  <si>
    <t>0.11286178572308458</t>
  </si>
  <si>
    <t>34.38887407588915</t>
  </si>
  <si>
    <t>GGTCGAGATCTAACTTGGGGTGGCTTTGTCTTCTTCTTTTGCCAATTCCACTAATTGTTTGGG</t>
  </si>
  <si>
    <t>A-2-G;C-5-G</t>
  </si>
  <si>
    <t>0.102325695761733</t>
  </si>
  <si>
    <t>0.10162245920943969</t>
  </si>
  <si>
    <t>54.39024024808655</t>
  </si>
  <si>
    <t>GGTCTAGATCTAACTTGGGGTGGCTTTGTCTTCTTCTTTTGCCAATTCCACTAATTGTTTGGG</t>
  </si>
  <si>
    <t>A-2-G;C-5-T</t>
  </si>
  <si>
    <t>-2.671441307092428</t>
  </si>
  <si>
    <t>0.42620130985369503</t>
  </si>
  <si>
    <t>3.3953869389862903</t>
  </si>
  <si>
    <t>GGTGCAGATCTAACTTGGGGTGGCTTTGTCTTCTTCTTTTGCCAATTCCACTAATTGTTTGGG</t>
  </si>
  <si>
    <t>A-2-G;C-4-G</t>
  </si>
  <si>
    <t>-1.0733584275884218</t>
  </si>
  <si>
    <t>0.14632008965280915</t>
  </si>
  <si>
    <t>16.785251387135702</t>
  </si>
  <si>
    <t>GGTTCAGATCTAACTTGGGGTGGCTTTGTCTTCTTCTTTTGCCAATTCCACTAATTGTTTGGG</t>
  </si>
  <si>
    <t>A-2-G;C-4-T</t>
  </si>
  <si>
    <t>-2.716514747390888</t>
  </si>
  <si>
    <t>0.46161651279678767</t>
  </si>
  <si>
    <t>3.2457429864331084</t>
  </si>
  <si>
    <t>GTACCAGATCTAACTTGGGGTGGCTTTGTCTTCTTCTTTTGCCAATTCCACTAATTGTTTGGG</t>
  </si>
  <si>
    <t>A-2-T;T-3-A</t>
  </si>
  <si>
    <t>0.1683623724595043</t>
  </si>
  <si>
    <t>0.09565605352015001</t>
  </si>
  <si>
    <t>58.103238781932326</t>
  </si>
  <si>
    <t>GTCCCAGATCTAACTTGGGGTGGCTTTGTCTTCTTCTTTTGCCAATTCCACTAATTGTTTGGG</t>
  </si>
  <si>
    <t>A-2-T;T-3-C</t>
  </si>
  <si>
    <t>0.42023055779967955</t>
  </si>
  <si>
    <t>0.10141153848696412</t>
  </si>
  <si>
    <t>74.74554356246655</t>
  </si>
  <si>
    <t>GTGCCAGATCTAACTTGGGGTGGCTTTGTCTTCTTCTTTTGCCAATTCCACTAATTGTTTGGG</t>
  </si>
  <si>
    <t>A-2-T;T-3-G</t>
  </si>
  <si>
    <t>0.2923477626119815</t>
  </si>
  <si>
    <t>0.093112521420945</t>
  </si>
  <si>
    <t>65.7728275196014</t>
  </si>
  <si>
    <t>GTTACAGATCTAACTTGGGGTGGCTTTGTCTTCTTCTTTTGCCAATTCCACTAATTGTTTGGG</t>
  </si>
  <si>
    <t>A-2-T;C-4-A</t>
  </si>
  <si>
    <t>-0.4518071399747954</t>
  </si>
  <si>
    <t>0.14743827260338438</t>
  </si>
  <si>
    <t>31.251016224125184</t>
  </si>
  <si>
    <t>GTTCAAGATCTAACTTGGGGTGGCTTTGTCTTCTTCTTTTGCCAATTCCACTAATTGTTTGGG</t>
  </si>
  <si>
    <t>A-2-T;C-5-A</t>
  </si>
  <si>
    <t>0.41618514878745716</t>
  </si>
  <si>
    <t>0.08098461572838529</t>
  </si>
  <si>
    <t>74.44377806089629</t>
  </si>
  <si>
    <t>GTTCCAAATCTAACTTGGGGTGGCTTTGTCTTCTTCTTTTGCCAATTCCACTAATTGTTTGGG</t>
  </si>
  <si>
    <t>A-2-T;G-7-A</t>
  </si>
  <si>
    <t>-0.19874480609030418</t>
  </si>
  <si>
    <t>0.10426685152873512</t>
  </si>
  <si>
    <t>40.25017005039455</t>
  </si>
  <si>
    <t>GTTCCACATCTAACTTGGGGTGGCTTTGTCTTCTTCTTTTGCCAATTCCACTAATTGTTTGGG</t>
  </si>
  <si>
    <t>A-2-T;G-7-C</t>
  </si>
  <si>
    <t>-0.09961761804578594</t>
  </si>
  <si>
    <t>0.14730300225075277</t>
  </si>
  <si>
    <t>44.444508754843255</t>
  </si>
  <si>
    <t>GTTCCAGAACTAACTTGGGGTGGCTTTGTCTTCTTCTTTTGCCAATTCCACTAATTGTTTGGG</t>
  </si>
  <si>
    <t>A-2-T;T-9-A</t>
  </si>
  <si>
    <t>0.818822377864165</t>
  </si>
  <si>
    <t>0.10001828315432335</t>
  </si>
  <si>
    <t>GTTCCAGACCTAACTTGGGGTGGCTTTGTCTTCTTCTTTTGCCAATTCCACTAATTGTTTGGG</t>
  </si>
  <si>
    <t>A-2-T;T-9-C</t>
  </si>
  <si>
    <t>0.45779245762161347</t>
  </si>
  <si>
    <t>0.08765179438473877</t>
  </si>
  <si>
    <t>77.6065237362801</t>
  </si>
  <si>
    <t>GTTCCAGAGCTAACTTGGGGTGGCTTTGTCTTCTTCTTTTGCCAATTCCACTAATTGTTTGGG</t>
  </si>
  <si>
    <t>A-2-T;T-9-G</t>
  </si>
  <si>
    <t>0.3555299226620772</t>
  </si>
  <si>
    <t>0.07718209655844904</t>
  </si>
  <si>
    <t>70.06258804270685</t>
  </si>
  <si>
    <t>GTTCCAGATATAACTTGGGGTGGCTTTGTCTTCTTCTTTTGCCAATTCCACTAATTGTTTGGG</t>
  </si>
  <si>
    <t>A-2-T;C-10-A</t>
  </si>
  <si>
    <t>0.2376978763941654</t>
  </si>
  <si>
    <t>0.08394867610269462</t>
  </si>
  <si>
    <t>62.27480383694828</t>
  </si>
  <si>
    <t>GTTCCAGATCAAACTTGGGGTGGCTTTGTCTTCTTCTTTTGCCAATTCCACTAATTGTTTGGG</t>
  </si>
  <si>
    <t>A-2-T;T-11-A</t>
  </si>
  <si>
    <t>0.6867190250870439</t>
  </si>
  <si>
    <t>0.08027930378049657</t>
  </si>
  <si>
    <t>97.57077966231564</t>
  </si>
  <si>
    <t>GTTCCAGATCCAACTTGGGGTGGCTTTGTCTTCTTCTTTTGCCAATTCCACTAATTGTTTGGG</t>
  </si>
  <si>
    <t>A-2-T;T-11-C</t>
  </si>
  <si>
    <t>0.862277267463654</t>
  </si>
  <si>
    <t>0.09750414334787942</t>
  </si>
  <si>
    <t>GTTCCAGATCGAACTTGGGGTGGCTTTGTCTTCTTCTTTTGCCAATTCCACTAATTGTTTGGG</t>
  </si>
  <si>
    <t>A-2-T;T-11-G</t>
  </si>
  <si>
    <t>0.6692138330870349</t>
  </si>
  <si>
    <t>0.08583330637477694</t>
  </si>
  <si>
    <t>95.8776469727225</t>
  </si>
  <si>
    <t>GTTCCAGATCTAAATTGGGGTGGCTTTGTCTTCTTCTTTTGCCAATTCCACTAATTGTTTGGG</t>
  </si>
  <si>
    <t>A-2-T;C-14-A</t>
  </si>
  <si>
    <t>0.17542991144173897</t>
  </si>
  <si>
    <t>0.10977156376038245</t>
  </si>
  <si>
    <t>58.51534024321426</t>
  </si>
  <si>
    <t>GTTCCAGATCTAACATGGGGTGGCTTTGTCTTCTTCTTTTGCCAATTCCACTAATTGTTTGGG</t>
  </si>
  <si>
    <t>A-2-T;T-15-A</t>
  </si>
  <si>
    <t>0.02673370565727992</t>
  </si>
  <si>
    <t>0.10929856515108632</t>
  </si>
  <si>
    <t>50.43032801640153</t>
  </si>
  <si>
    <t>GTTCCAGATCTAACCTGGGGTGGCTTTGTCTTCTTCTTTTGCCAATTCCACTAATTGTTTGGG</t>
  </si>
  <si>
    <t>A-2-T;T-15-C</t>
  </si>
  <si>
    <t>-0.05250952535827476</t>
  </si>
  <si>
    <t>0.11747614202167793</t>
  </si>
  <si>
    <t>46.58830339144509</t>
  </si>
  <si>
    <t>GTTCCAGATCTAACGTGGGGTGGCTTTGTCTTCTTCTTTTGCCAATTCCACTAATTGTTTGGG</t>
  </si>
  <si>
    <t>A-2-T;T-15-G</t>
  </si>
  <si>
    <t>0.35263138078260514</t>
  </si>
  <si>
    <t>0.09076157300273144</t>
  </si>
  <si>
    <t>69.8598027299175</t>
  </si>
  <si>
    <t>GTTCCAGATCTAACTAGGGGTGGCTTTGTCTTCTTCTTTTGCCAATTCCACTAATTGTTTGGG</t>
  </si>
  <si>
    <t>A-2-T;T-16-A</t>
  </si>
  <si>
    <t>-0.006674433405074412</t>
  </si>
  <si>
    <t>0.10592536392391513</t>
  </si>
  <si>
    <t>48.77337654559423</t>
  </si>
  <si>
    <t>GTTCCAGATCTAACTCGGGGTGGCTTTGTCTTCTTCTTTTGCCAATTCCACTAATTGTTTGGG</t>
  </si>
  <si>
    <t>A-2-T;T-16-C</t>
  </si>
  <si>
    <t>0.5919461782407038</t>
  </si>
  <si>
    <t>0.1145145640958244</t>
  </si>
  <si>
    <t>88.7483834055752</t>
  </si>
  <si>
    <t>GTTCCAGATCTAACTGGGGGTGGCTTTGTCTTCTTCTTTTGCCAATTCCACTAATTGTTTGGG</t>
  </si>
  <si>
    <t>A-2-T;T-16-G</t>
  </si>
  <si>
    <t>-0.10601702217687686</t>
  </si>
  <si>
    <t>0.12124415455598588</t>
  </si>
  <si>
    <t>44.160998497802424</t>
  </si>
  <si>
    <t>GTTCCAGATCTAACTTAGGGTGGCTTTGTCTTCTTCTTTTGCCAATTCCACTAATTGTTTGGG</t>
  </si>
  <si>
    <t>A-2-T;G-17-A</t>
  </si>
  <si>
    <t>-0.36982050932980187</t>
  </si>
  <si>
    <t>0.1108979515751952</t>
  </si>
  <si>
    <t>33.9211436167114</t>
  </si>
  <si>
    <t>GTTCCAGATCTAACTTCGGGTGGCTTTGTCTTCTTCTTTTGCCAATTCCACTAATTGTTTGGG</t>
  </si>
  <si>
    <t>A-2-T;G-17-C</t>
  </si>
  <si>
    <t>0.5273947521511588</t>
  </si>
  <si>
    <t>0.09309064030132569</t>
  </si>
  <si>
    <t>83.20053573688081</t>
  </si>
  <si>
    <t>GTTCCAGATCTAACTTGAGGTGGCTTTGTCTTCTTCTTTTGCCAATTCCACTAATTGTTTGGG</t>
  </si>
  <si>
    <t>A-2-T;G-18-A</t>
  </si>
  <si>
    <t>0.5774681999582845</t>
  </si>
  <si>
    <t>0.07945035888923924</t>
  </si>
  <si>
    <t>87.47274286839662</t>
  </si>
  <si>
    <t>GTTCCAGATCTAACTTGCGGTGGCTTTGTCTTCTTCTTTTGCCAATTCCACTAATTGTTTGGG</t>
  </si>
  <si>
    <t>A-2-T;G-18-C</t>
  </si>
  <si>
    <t>1.0574185151177453</t>
  </si>
  <si>
    <t>0.09790283237541225</t>
  </si>
  <si>
    <t>GTTCCAGATCTAACTTGGAGTGGCTTTGTCTTCTTCTTTTGCCAATTCCACTAATTGTTTGGG</t>
  </si>
  <si>
    <t>A-2-T;G-19-A</t>
  </si>
  <si>
    <t>0.4593276272601078</t>
  </si>
  <si>
    <t>0.0774681008619483</t>
  </si>
  <si>
    <t>77.72575441150904</t>
  </si>
  <si>
    <t>GTTCCAGATCTAACTTGGCGTGGCTTTGTCTTCTTCTTTTGCCAATTCCACTAATTGTTTGGG</t>
  </si>
  <si>
    <t>A-2-T;G-19-C</t>
  </si>
  <si>
    <t>0.763750823775071</t>
  </si>
  <si>
    <t>0.07624117303822567</t>
  </si>
  <si>
    <t>GTTCCAGATCTAACTTGGGATGGCTTTGTCTTCTTCTTTTGCCAATTCCACTAATTGTTTGGG</t>
  </si>
  <si>
    <t>A-2-T;G-20-A</t>
  </si>
  <si>
    <t>0.6046418693570005</t>
  </si>
  <si>
    <t>0.07736462954175365</t>
  </si>
  <si>
    <t>89.88228808993404</t>
  </si>
  <si>
    <t>GTTCCAGATCTAACTTGGGCTGGCTTTGTCTTCTTCTTTTGCCAATTCCACTAATTGTTTGGG</t>
  </si>
  <si>
    <t>A-2-T;G-20-C</t>
  </si>
  <si>
    <t>0.3623279555053256</t>
  </si>
  <si>
    <t>0.09479915549677782</t>
  </si>
  <si>
    <t>70.5404984019822</t>
  </si>
  <si>
    <t>GTTCCAGATCTAACTTGGGGAGGCTTTGTCTTCTTCTTTTGCCAATTCCACTAATTGTTTGGG</t>
  </si>
  <si>
    <t>A-2-T;T-21-A</t>
  </si>
  <si>
    <t>0.5143049825611795</t>
  </si>
  <si>
    <t>0.08451740268830553</t>
  </si>
  <si>
    <t>82.11855677100314</t>
  </si>
  <si>
    <t>GTTCCAGATCTAACTTGGGGCGGCTTTGTCTTCTTCTTTTGCCAATTCCACTAATTGTTTGGG</t>
  </si>
  <si>
    <t>A-2-T;T-21-C</t>
  </si>
  <si>
    <t>0.8867369598903101</t>
  </si>
  <si>
    <t>0.09819673687545694</t>
  </si>
  <si>
    <t>GTTCCAGATCTAACTTGGGGGGGCTTTGTCTTCTTCTTTTGCCAATTCCACTAATTGTTTGGG</t>
  </si>
  <si>
    <t>A-2-T;T-21-G</t>
  </si>
  <si>
    <t>-2.6137577970906354</t>
  </si>
  <si>
    <t>0.7347124846811596</t>
  </si>
  <si>
    <t>3.5970038595699507</t>
  </si>
  <si>
    <t>GTTCCAGATCTAACTTGGGGTAGCTTTGTCTTCTTCTTTTGCCAATTCCACTAATTGTTTGGG</t>
  </si>
  <si>
    <t>A-2-T;G-22-A</t>
  </si>
  <si>
    <t>-0.1609139565520083</t>
  </si>
  <si>
    <t>0.12167218647280505</t>
  </si>
  <si>
    <t>41.802037328050176</t>
  </si>
  <si>
    <t>GTTCCAGATCTAACTTGGGGTCGCTTTGTCTTCTTCTTTTGCCAATTCCACTAATTGTTTGGG</t>
  </si>
  <si>
    <t>A-2-T;G-22-C</t>
  </si>
  <si>
    <t>0.8399467419585191</t>
  </si>
  <si>
    <t>0.10926206501121437</t>
  </si>
  <si>
    <t>GTTCCAGATCTAACTTGGGGTGACTTTGTCTTCTTCTTTTGCCAATTCCACTAATTGTTTGGG</t>
  </si>
  <si>
    <t>A-2-T;G-23-A</t>
  </si>
  <si>
    <t>0.654127026743999</t>
  </si>
  <si>
    <t>0.0776310422167422</t>
  </si>
  <si>
    <t>94.4420162519799</t>
  </si>
  <si>
    <t>GTTCCAGATCTAACTTGGGGTGCCTTTGTCTTCTTCTTTTGCCAATTCCACTAATTGTTTGGG</t>
  </si>
  <si>
    <t>A-2-T;G-23-C</t>
  </si>
  <si>
    <t>0.5520973320338767</t>
  </si>
  <si>
    <t>0.10998222179236442</t>
  </si>
  <si>
    <t>85.28139915070366</t>
  </si>
  <si>
    <t>GTTCCAGATCTAACTTGGGGTGGATTTGTCTTCTTCTTTTGCCAATTCCACTAATTGTTTGGG</t>
  </si>
  <si>
    <t>A-2-T;C-24-A</t>
  </si>
  <si>
    <t>1.1051210583546593</t>
  </si>
  <si>
    <t>0.07165031740630314</t>
  </si>
  <si>
    <t>GTTCCAGATCTAACTTGGGGTGGCATTGTCTTCTTCTTTTGCCAATTCCACTAATTGTTTGGG</t>
  </si>
  <si>
    <t>A-2-T;T-25-A</t>
  </si>
  <si>
    <t>0.2469223154307622</t>
  </si>
  <si>
    <t>0.09864956865244284</t>
  </si>
  <si>
    <t>62.8519116240756</t>
  </si>
  <si>
    <t>GTTCCAGATCTAACTTGGGGTGGCCTTGTCTTCTTCTTTTGCCAATTCCACTAATTGTTTGGG</t>
  </si>
  <si>
    <t>A-2-T;T-25-C</t>
  </si>
  <si>
    <t>0.5794070033481572</t>
  </si>
  <si>
    <t>0.08864215679341235</t>
  </si>
  <si>
    <t>87.6424998283002</t>
  </si>
  <si>
    <t>GTTCCAGATCTAACTTGGGGTGGCGTTGTCTTCTTCTTTTGCCAATTCCACTAATTGTTTGGG</t>
  </si>
  <si>
    <t>A-2-T;T-25-G</t>
  </si>
  <si>
    <t>0.6550702950316794</t>
  </si>
  <si>
    <t>0.08517095730233232</t>
  </si>
  <si>
    <t>94.53114243927965</t>
  </si>
  <si>
    <t>GTTCCAGATCTAACTTGGGGTGGCTATGTCTTCTTCTTTTGCCAATTCCACTAATTGTTTGGG</t>
  </si>
  <si>
    <t>A-2-T;T-26-A</t>
  </si>
  <si>
    <t>0.6451494557497933</t>
  </si>
  <si>
    <t>0.08987154604384173</t>
  </si>
  <si>
    <t>93.59795084387628</t>
  </si>
  <si>
    <t>GTTCCAGATCTAACTTGGGGTGGCTCTGTCTTCTTCTTTTGCCAATTCCACTAATTGTTTGGG</t>
  </si>
  <si>
    <t>A-2-T;T-26-C</t>
  </si>
  <si>
    <t>0.4795306370314212</t>
  </si>
  <si>
    <t>0.09650812701468293</t>
  </si>
  <si>
    <t>79.31201828567542</t>
  </si>
  <si>
    <t>GTTCCAGATCTAACTTGGGGTGGCTGTGTCTTCTTCTTTTGCCAATTCCACTAATTGTTTGGG</t>
  </si>
  <si>
    <t>A-2-T;T-26-G</t>
  </si>
  <si>
    <t>0.35133037667039885</t>
  </si>
  <si>
    <t>0.07838108561595244</t>
  </si>
  <si>
    <t>69.76897393641637</t>
  </si>
  <si>
    <t>GTTCCAGATCTAACTTGGGGTGGCTTAGTCTTCTTCTTTTGCCAATTCCACTAATTGTTTGGG</t>
  </si>
  <si>
    <t>A-2-T;T-27-A</t>
  </si>
  <si>
    <t>0.06078539593997567</t>
  </si>
  <si>
    <t>0.12160329555059958</t>
  </si>
  <si>
    <t>52.17713805933085</t>
  </si>
  <si>
    <t>GTTCCAGATCTAACTTGGGGTGGCTTCGTCTTCTTCTTTTGCCAATTCCACTAATTGTTTGGG</t>
  </si>
  <si>
    <t>A-2-T;T-27-C</t>
  </si>
  <si>
    <t>0.2899140498368593</t>
  </si>
  <si>
    <t>0.09463701030432212</t>
  </si>
  <si>
    <t>65.61294997593362</t>
  </si>
  <si>
    <t>GTTCCAGATCTAACTTGGGGTGGCTTGGTCTTCTTCTTTTGCCAATTCCACTAATTGTTTGGG</t>
  </si>
  <si>
    <t>A-2-T;T-27-G</t>
  </si>
  <si>
    <t>0.12604248890003902</t>
  </si>
  <si>
    <t>0.09658089486327724</t>
  </si>
  <si>
    <t>55.695620858090656</t>
  </si>
  <si>
    <t>GTTCCAGATCTAACTTGGGGTGGCTTTATCTTCTTCTTTTGCCAATTCCACTAATTGTTTGGG</t>
  </si>
  <si>
    <t>A-2-T;G-28-A</t>
  </si>
  <si>
    <t>0.3890997008657261</t>
  </si>
  <si>
    <t>0.09237662412824793</t>
  </si>
  <si>
    <t>72.45449688642194</t>
  </si>
  <si>
    <t>GTTCCAGATCTAACTTGGGGTGGCTTTCTCTTCTTCTTTTGCCAATTCCACTAATTGTTTGGG</t>
  </si>
  <si>
    <t>A-2-T;G-28-C</t>
  </si>
  <si>
    <t>0.050191049790742626</t>
  </si>
  <si>
    <t>0.1528045212371106</t>
  </si>
  <si>
    <t>51.62727326967925</t>
  </si>
  <si>
    <t>GTTCCAGATCTAACTTGGGGTGGCTTTGACTTCTTCTTTTGCCAATTCCACTAATTGTTTGGG</t>
  </si>
  <si>
    <t>A-2-T;T-29-A</t>
  </si>
  <si>
    <t>0.30370182510315086</t>
  </si>
  <si>
    <t>0.11483896134774747</t>
  </si>
  <si>
    <t>66.52387194779175</t>
  </si>
  <si>
    <t>GTTCCAGATCTAACTTGGGGTGGCTTTGCCTTCTTCTTTTGCCAATTCCACTAATTGTTTGGG</t>
  </si>
  <si>
    <t>A-2-T;T-29-C</t>
  </si>
  <si>
    <t>0.655237786701189</t>
  </si>
  <si>
    <t>0.09851364601594392</t>
  </si>
  <si>
    <t>94.54697694418428</t>
  </si>
  <si>
    <t>GTTCCAGATCTAACTTGGGGTGGCTTTGGCTTCTTCTTTTGCCAATTCCACTAATTGTTTGGG</t>
  </si>
  <si>
    <t>A-2-T;T-29-G</t>
  </si>
  <si>
    <t>-1.1352199549011561</t>
  </si>
  <si>
    <t>0.18561631410812268</t>
  </si>
  <si>
    <t>15.778355249241715</t>
  </si>
  <si>
    <t>GTTCCAGATCTAACTTGGGGTGGCTTTGTATTCTTCTTTTGCCAATTCCACTAATTGTTTGGG</t>
  </si>
  <si>
    <t>A-2-T;C-30-A</t>
  </si>
  <si>
    <t>0.24681313523957987</t>
  </si>
  <si>
    <t>0.09062164951717683</t>
  </si>
  <si>
    <t>62.84504981494194</t>
  </si>
  <si>
    <t>GTTCCAGATCTAACTTGGGGTGGCTTTGTCATCTTCTTTTGCCAATTCCACTAATTGTTTGGG</t>
  </si>
  <si>
    <t>A-2-T;T-31-A</t>
  </si>
  <si>
    <t>0.4049125340723253</t>
  </si>
  <si>
    <t>0.11209355453515228</t>
  </si>
  <si>
    <t>73.60931416426392</t>
  </si>
  <si>
    <t>GTTCCAGATCTAACTTGGGGTGGCTTTGTCCTCTTCTTTTGCCAATTCCACTAATTGTTTGGG</t>
  </si>
  <si>
    <t>A-2-T;T-31-C</t>
  </si>
  <si>
    <t>0.31658466116912504</t>
  </si>
  <si>
    <t>0.10199339495652154</t>
  </si>
  <si>
    <t>67.38643226644733</t>
  </si>
  <si>
    <t>GTTCCAGATCTAACTTGGGGTGGCTTTGTCGTCTTCTTTTGCCAATTCCACTAATTGTTTGGG</t>
  </si>
  <si>
    <t>A-2-T;T-31-G</t>
  </si>
  <si>
    <t>0.5110947296796852</t>
  </si>
  <si>
    <t>0.0806327697606286</t>
  </si>
  <si>
    <t>81.85535813063935</t>
  </si>
  <si>
    <t>GTTCCAGATCTAACTTGGGGTGGCTTTGTCTACTTCTTTTGCCAATTCCACTAATTGTTTGGG</t>
  </si>
  <si>
    <t>A-2-T;T-32-A</t>
  </si>
  <si>
    <t>0.525998560317014</t>
  </si>
  <si>
    <t>0.09734683302545315</t>
  </si>
  <si>
    <t>83.08445288411124</t>
  </si>
  <si>
    <t>GTTCCAGATCTAACTTGGGGTGGCTTTGTCTCCTTCTTTTGCCAATTCCACTAATTGTTTGGG</t>
  </si>
  <si>
    <t>A-2-T;T-32-C</t>
  </si>
  <si>
    <t>0.14376860192289254</t>
  </si>
  <si>
    <t>0.10953965139954722</t>
  </si>
  <si>
    <t>56.691689862653746</t>
  </si>
  <si>
    <t>GTTCCAGATCTAACTTGGGGTGGCTTTGTCTGCTTCTTTTGCCAATTCCACTAATTGTTTGGG</t>
  </si>
  <si>
    <t>A-2-T;T-32-G</t>
  </si>
  <si>
    <t>0.615442758352792</t>
  </si>
  <si>
    <t>0.09272446543712089</t>
  </si>
  <si>
    <t>90.85835843103712</t>
  </si>
  <si>
    <t>GTTCCAGATCTAACTTGGGGTGGCTTTGTCTTATTCTTTTGCCAATTCCACTAATTGTTTGGG</t>
  </si>
  <si>
    <t>A-2-T;C-33-A</t>
  </si>
  <si>
    <t>-0.5605268977276295</t>
  </si>
  <si>
    <t>0.1684418703817561</t>
  </si>
  <si>
    <t>28.03159136142092</t>
  </si>
  <si>
    <t>GTTCCAGATCTAACTTGGGGTGGCTTTGTCTTCATCTTTTGCCAATTCCACTAATTGTTTGGG</t>
  </si>
  <si>
    <t>A-2-T;T-34-A</t>
  </si>
  <si>
    <t>0.26871193934531323</t>
  </si>
  <si>
    <t>0.08224894739219656</t>
  </si>
  <si>
    <t>64.2364607630467</t>
  </si>
  <si>
    <t>GTTCCAGATCTAACTTGGGGTGGCTTTGTCTTCCTCTTTTGCCAATTCCACTAATTGTTTGGG</t>
  </si>
  <si>
    <t>A-2-T;T-34-C</t>
  </si>
  <si>
    <t>0.5653013256084286</t>
  </si>
  <si>
    <t>0.11176609750935931</t>
  </si>
  <si>
    <t>86.4149212376413</t>
  </si>
  <si>
    <t>GTTCCAGATCTAACTTGGGGTGGCTTTGTCTTCGTCTTTTGCCAATTCCACTAATTGTTTGGG</t>
  </si>
  <si>
    <t>A-2-T;T-34-G</t>
  </si>
  <si>
    <t>0.7811745962121736</t>
  </si>
  <si>
    <t>0.07879056793374324</t>
  </si>
  <si>
    <t>GTTCCAGATCTAACTTGGGGTGGCTTTGTCTTCTACTTTTGCCAATTCCACTAATTGTTTGGG</t>
  </si>
  <si>
    <t>A-2-T;T-35-A</t>
  </si>
  <si>
    <t>0.3098497935252016</t>
  </si>
  <si>
    <t>0.09582395166021092</t>
  </si>
  <si>
    <t>66.93411841079862</t>
  </si>
  <si>
    <t>GTTCCAGATCTAACTTGGGGTGGCTTTGTCTTCTCCTTTTGCCAATTCCACTAATTGTTTGGG</t>
  </si>
  <si>
    <t>A-2-T;T-35-C</t>
  </si>
  <si>
    <t>0.13227251010539692</t>
  </si>
  <si>
    <t>0.09580832980151412</t>
  </si>
  <si>
    <t>56.043688866818776</t>
  </si>
  <si>
    <t>GTTCCAGATCTAACTTGGGGTGGCTTTGTCTTCTGCTTTTGCCAATTCCACTAATTGTTTGGG</t>
  </si>
  <si>
    <t>A-2-T;T-35-G</t>
  </si>
  <si>
    <t>0.5431117694888075</t>
  </si>
  <si>
    <t>0.08629123591137372</t>
  </si>
  <si>
    <t>84.51853034025895</t>
  </si>
  <si>
    <t>GTTCCAGATCTAACTTGGGGTGGCTTTGTCTTCTTATTTTGCCAATTCCACTAATTGTTTGGG</t>
  </si>
  <si>
    <t>A-2-T;C-36-A</t>
  </si>
  <si>
    <t>0.24637195061831263</t>
  </si>
  <si>
    <t>0.09981140462459798</t>
  </si>
  <si>
    <t>62.817329660743304</t>
  </si>
  <si>
    <t>GTTCCAGATCTAACTTGGGGTGGCTTTGTCTTCTTCATTTGCCAATTCCACTAATTGTTTGGG</t>
  </si>
  <si>
    <t>A-2-T;T-37-A</t>
  </si>
  <si>
    <t>0.3994069235436727</t>
  </si>
  <si>
    <t>0.10571051643599229</t>
  </si>
  <si>
    <t>73.20516351809611</t>
  </si>
  <si>
    <t>GTTCCAGATCTAACTTGGGGTGGCTTTGTCTTCTTCCTTTGCCAATTCCACTAATTGTTTGGG</t>
  </si>
  <si>
    <t>A-2-T;T-37-C</t>
  </si>
  <si>
    <t>0.09337532511232205</t>
  </si>
  <si>
    <t>0.10897980840676089</t>
  </si>
  <si>
    <t>53.90559953052404</t>
  </si>
  <si>
    <t>GTTCCAGATCTAACTTGGGGTGGCTTTGTCTTCTTCGTTTGCCAATTCCACTAATTGTTTGGG</t>
  </si>
  <si>
    <t>A-2-T;T-37-G</t>
  </si>
  <si>
    <t>0.6078174301609176</t>
  </si>
  <si>
    <t>0.07188607537746668</t>
  </si>
  <si>
    <t>90.16816843593031</t>
  </si>
  <si>
    <t>GTTCCAGATCTAACTTGGGGTGGCTTTGTCTTCTTCTATTGCCAATTCCACTAATTGTTTGGG</t>
  </si>
  <si>
    <t>A-2-T;T-38-A</t>
  </si>
  <si>
    <t>0.16303347067074114</t>
  </si>
  <si>
    <t>0.10303341791105523</t>
  </si>
  <si>
    <t>57.794435849863945</t>
  </si>
  <si>
    <t>GTTCCAGATCTAACTTGGGGTGGCTTTGTCTTCTTCTCTTGCCAATTCCACTAATTGTTTGGG</t>
  </si>
  <si>
    <t>A-2-T;T-38-C</t>
  </si>
  <si>
    <t>0.4733591977790428</t>
  </si>
  <si>
    <t>0.1002954892733112</t>
  </si>
  <si>
    <t>78.82405624562182</t>
  </si>
  <si>
    <t>GTTCCAGATCTAACTTGGGGTGGCTTTGTCTTCTTCTGTTGCCAATTCCACTAATTGTTTGGG</t>
  </si>
  <si>
    <t>A-2-T;T-38-G</t>
  </si>
  <si>
    <t>0.25909242542302885</t>
  </si>
  <si>
    <t>0.09292923469747394</t>
  </si>
  <si>
    <t>63.62149978935529</t>
  </si>
  <si>
    <t>GTTCCAGATCTAACTTGGGGTGGCTTTGTCTTCTTCTTATGCCAATTCCACTAATTGTTTGGG</t>
  </si>
  <si>
    <t>A-2-T;T-39-A</t>
  </si>
  <si>
    <t>0.6561604375170382</t>
  </si>
  <si>
    <t>0.08076332661471634</t>
  </si>
  <si>
    <t>94.63425104516688</t>
  </si>
  <si>
    <t>GTTCCAGATCTAACTTGGGGTGGCTTTGTCTTCTTCTTCTGCCAATTCCACTAATTGTTTGGG</t>
  </si>
  <si>
    <t>A-2-T;T-39-C</t>
  </si>
  <si>
    <t>0.49741534854350067</t>
  </si>
  <si>
    <t>0.0866838444619282</t>
  </si>
  <si>
    <t>80.74325129725571</t>
  </si>
  <si>
    <t>GTTCCAGATCTAACTTGGGGTGGCTTTGTCTTCTTCTTGTGCCAATTCCACTAATTGTTTGGG</t>
  </si>
  <si>
    <t>A-2-T;T-39-G</t>
  </si>
  <si>
    <t>0.4004718917686457</t>
  </si>
  <si>
    <t>0.09781927660874633</t>
  </si>
  <si>
    <t>73.2831662189735</t>
  </si>
  <si>
    <t>GTTCCAGATCTAACTTGGGGTGGCTTTGTCTTCTTCTTTAGCCAATTCCACTAATTGTTTGGG</t>
  </si>
  <si>
    <t>A-2-T;T-40-A</t>
  </si>
  <si>
    <t>-0.4368826684572517</t>
  </si>
  <si>
    <t>0.1415442087368331</t>
  </si>
  <si>
    <t>31.720918928279406</t>
  </si>
  <si>
    <t>GTTCCAGATCTAACTTGGGGTGGCTTTGTCTTCTTCTTTCGCCAATTCCACTAATTGTTTGGG</t>
  </si>
  <si>
    <t>A-2-T;T-40-C</t>
  </si>
  <si>
    <t>0.44457100320665943</t>
  </si>
  <si>
    <t>0.10391751896677151</t>
  </si>
  <si>
    <t>76.58720590114592</t>
  </si>
  <si>
    <t>GTTCCAGATCTAACTTGGGGTGGCTTTGTCTTCTTCTTTGGCCAATTCCACTAATTGTTTGGG</t>
  </si>
  <si>
    <t>A-2-T;T-40-G</t>
  </si>
  <si>
    <t>0.5579785319478264</t>
  </si>
  <si>
    <t>0.08738523209841309</t>
  </si>
  <si>
    <t>85.78443388202517</t>
  </si>
  <si>
    <t>GTTCCAGATCTAACTTGGGGTGGCTTTGTCTTCTTCTTTTACCAATTCCACTAATTGTTTGGG</t>
  </si>
  <si>
    <t>A-2-T;G-41-A</t>
  </si>
  <si>
    <t>0.5863387232662957</t>
  </si>
  <si>
    <t>0.08598111637753397</t>
  </si>
  <si>
    <t>88.25212351940765</t>
  </si>
  <si>
    <t>GTTCCAGATCTAACTTGGGGTGGCTTTGTCTTCTTCTTTTCCCAATTCCACTAATTGTTTGGG</t>
  </si>
  <si>
    <t>A-2-T;G-41-C</t>
  </si>
  <si>
    <t>-0.023007634328868626</t>
  </si>
  <si>
    <t>0.1441353837352191</t>
  </si>
  <si>
    <t>47.983221632175486</t>
  </si>
  <si>
    <t>GTTCCAGATCTAACTTGGGGTGGCTTTGTCTTCTTCTTTTGACAATTCCACTAATTGTTTGGG</t>
  </si>
  <si>
    <t>A-2-T;C-42-A</t>
  </si>
  <si>
    <t>-0.0072305818489969975</t>
  </si>
  <si>
    <t>0.11773035188549913</t>
  </si>
  <si>
    <t>48.74625884955474</t>
  </si>
  <si>
    <t>GTTCCAGATCTAACTTGGGGTGGCTTTGTCTTCTTCTTTTGCAAATTCCACTAATTGTTTGGG</t>
  </si>
  <si>
    <t>A-2-T;C-43-A</t>
  </si>
  <si>
    <t>0.4327320816357404</t>
  </si>
  <si>
    <t>0.09334943013362286</t>
  </si>
  <si>
    <t>75.68584209277302</t>
  </si>
  <si>
    <t>GTTCCAGATCTAACTTGGGGTGGCTTTGTCTTCTTCTTTTGCCAAATCCACTAATTGTTTGGG</t>
  </si>
  <si>
    <t>A-2-T;T-46-A</t>
  </si>
  <si>
    <t>0.62541565428369</t>
  </si>
  <si>
    <t>0.10040681003816278</t>
  </si>
  <si>
    <t>91.76901276689033</t>
  </si>
  <si>
    <t>GTTCCAGATCTAACTTGGGGTGGCTTTGTCTTCTTCTTTTGCCAACTCCACTAATTGTTTGGG</t>
  </si>
  <si>
    <t>A-2-T;T-46-C</t>
  </si>
  <si>
    <t>0.3756259834477682</t>
  </si>
  <si>
    <t>0.1128348512884642</t>
  </si>
  <si>
    <t>71.48481276438247</t>
  </si>
  <si>
    <t>GTTCCAGATCTAACTTGGGGTGGCTTTGTCTTCTTCTTTTGCCAAGTCCACTAATTGTTTGGG</t>
  </si>
  <si>
    <t>A-2-T;T-46-G</t>
  </si>
  <si>
    <t>0.6926432720505888</t>
  </si>
  <si>
    <t>0.07727248158270236</t>
  </si>
  <si>
    <t>98.15052864994516</t>
  </si>
  <si>
    <t>GTTCCAGATCTAACTTGGGGTGGCTTTGTCTTCTTCTTTTGCCAATACCACTAATTGTTTGGG</t>
  </si>
  <si>
    <t>A-2-T;T-47-A</t>
  </si>
  <si>
    <t>-0.07704786231227939</t>
  </si>
  <si>
    <t>0.12389483966218172</t>
  </si>
  <si>
    <t>45.459015986390256</t>
  </si>
  <si>
    <t>GTTCCAGATCTAACTTGGGGTGGCTTTGTCTTCTTCTTTTGCCAATCCCACTAATTGTTTGGG</t>
  </si>
  <si>
    <t>A-2-T;T-47-C</t>
  </si>
  <si>
    <t>-0.7095747961385195</t>
  </si>
  <si>
    <t>0.16051403579880988</t>
  </si>
  <si>
    <t>24.14999658430572</t>
  </si>
  <si>
    <t>GTTCCAGATCTAACTTGGGGTGGCTTTGTCTTCTTCTTTTGCCAATGCCACTAATTGTTTGGG</t>
  </si>
  <si>
    <t>A-2-T;T-47-G</t>
  </si>
  <si>
    <t>-0.04229725022728749</t>
  </si>
  <si>
    <t>0.11202435998734998</t>
  </si>
  <si>
    <t>47.066513614688965</t>
  </si>
  <si>
    <t>GTTCCAGATCTAACTTGGGGTGGCTTTGTCTTCTTCTTTTGCCAATTACACTAATTGTTTGGG</t>
  </si>
  <si>
    <t>A-2-T;C-48-A</t>
  </si>
  <si>
    <t>-0.01636230666134926</t>
  </si>
  <si>
    <t>0.10582053281962156</t>
  </si>
  <si>
    <t>48.303147691875374</t>
  </si>
  <si>
    <t>GTTCCAGATCTAACTTGGGGTGGCTTTGTCTTCTTCTTTTGCCAATTCAACTAATTGTTTGGG</t>
  </si>
  <si>
    <t>A-2-T;C-49-A</t>
  </si>
  <si>
    <t>0.39886155861010475</t>
  </si>
  <si>
    <t>0.0854030261359651</t>
  </si>
  <si>
    <t>73.16525087342488</t>
  </si>
  <si>
    <t>GTTCCAGATCTAACTTGGGGTGGCTTTGTCTTCTTCTTTTGCCAATTCCAATAATTGTTTGGG</t>
  </si>
  <si>
    <t>A-2-T;C-51-A</t>
  </si>
  <si>
    <t>0.1379144357100166</t>
  </si>
  <si>
    <t>0.1302102188332729</t>
  </si>
  <si>
    <t>56.360776842287265</t>
  </si>
  <si>
    <t>GTTCCAGATCTAACTTGGGGTGGCTTTGTCTTCTTCTTTTGCCAATTCCACAAATTGTTTGGG</t>
  </si>
  <si>
    <t>A-2-T;T-52-A</t>
  </si>
  <si>
    <t>0.3785568977600266</t>
  </si>
  <si>
    <t>0.1098808877619737</t>
  </si>
  <si>
    <t>71.69463596192612</t>
  </si>
  <si>
    <t>GTTCCAGATCTAACTTGGGGTGGCTTTGTCTTCTTCTTTTGCCAATTCCACCAATTGTTTGGG</t>
  </si>
  <si>
    <t>A-2-T;T-52-C</t>
  </si>
  <si>
    <t>0.5478395340491428</t>
  </si>
  <si>
    <t>0.11643223200227097</t>
  </si>
  <si>
    <t>84.91906011187797</t>
  </si>
  <si>
    <t>GTTCCAGATCTAACTTGGGGTGGCTTTGTCTTCTTCTTTTGCCAATTCCACGAATTGTTTGGG</t>
  </si>
  <si>
    <t>A-2-T;T-52-G</t>
  </si>
  <si>
    <t>0.5814661177375974</t>
  </si>
  <si>
    <t>0.10120988044544824</t>
  </si>
  <si>
    <t>87.82315168841589</t>
  </si>
  <si>
    <t>GTTCCAGATCTAACTTGGGGTGGCTTTGTCTTCTTCTTTTGCCAATTCCACTAAATGTTTGGG</t>
  </si>
  <si>
    <t>A-2-T;T-55-A</t>
  </si>
  <si>
    <t>0.6247731067355703</t>
  </si>
  <si>
    <t>0.10639834932327423</t>
  </si>
  <si>
    <t>91.71006575290136</t>
  </si>
  <si>
    <t>GTTCCAGATCTAACTTGGGGTGGCTTTGTCTTCTTCTTTTGCCAATTCCACTAACTGTTTGGG</t>
  </si>
  <si>
    <t>A-2-T;T-55-C</t>
  </si>
  <si>
    <t>0.4972189451443999</t>
  </si>
  <si>
    <t>0.10835481122192016</t>
  </si>
  <si>
    <t>80.72739460545154</t>
  </si>
  <si>
    <t>GTTCCAGATCTAACTTGGGGTGGCTTTGTCTTCTTCTTTTGCCAATTCCACTAAGTGTTTGGG</t>
  </si>
  <si>
    <t>A-2-T;T-55-G</t>
  </si>
  <si>
    <t>0.5512161761316028</t>
  </si>
  <si>
    <t>0.10486397998438617</t>
  </si>
  <si>
    <t>85.20628604052807</t>
  </si>
  <si>
    <t>GTTCCAGATCTAACTTGGGGTGGCTTTGTCTTCTTCTTTTGCCAATTCCACTAATAGTTTGGG</t>
  </si>
  <si>
    <t>A-2-T;T-56-A</t>
  </si>
  <si>
    <t>0.10902133822013868</t>
  </si>
  <si>
    <t>0.10181915549651897</t>
  </si>
  <si>
    <t>54.755639777194915</t>
  </si>
  <si>
    <t>GTTCCAGATCTAACTTGGGGTGGCTTTGTCTTCTTCTTTTGCCAATTCCACTAATCGTTTGGG</t>
  </si>
  <si>
    <t>A-2-T;T-56-C</t>
  </si>
  <si>
    <t>0.6824575575158485</t>
  </si>
  <si>
    <t>0.09547973921387805</t>
  </si>
  <si>
    <t>97.15586963959248</t>
  </si>
  <si>
    <t>GTTCCAGATCTAACTTGGGGTGGCTTTGTCTTCTTCTTTTGCCAATTCCACTAATGGTTTGGG</t>
  </si>
  <si>
    <t>A-2-T;T-56-G</t>
  </si>
  <si>
    <t>0.3786648747328989</t>
  </si>
  <si>
    <t>0.09837553320652737</t>
  </si>
  <si>
    <t>71.70237774964836</t>
  </si>
  <si>
    <t>GTTCCAGATCTAACTTGGGGTGGCTTTGTCTTCTTCTTTTGCCAATTCCACTAATTATTTGGG</t>
  </si>
  <si>
    <t>A-2-T;G-57-A</t>
  </si>
  <si>
    <t>0.22529642773881192</t>
  </si>
  <si>
    <t>0.09152080776063054</t>
  </si>
  <si>
    <t>61.50727512546964</t>
  </si>
  <si>
    <t>GTTCCAGATCTAACTTGGGGTGGCTTTGTCTTCTTCTTTTGCCAATTCCACTAATTCTTTGGG</t>
  </si>
  <si>
    <t>A-2-T;G-57-C</t>
  </si>
  <si>
    <t>0.13038183486959096</t>
  </si>
  <si>
    <t>0.1136435903073772</t>
  </si>
  <si>
    <t>55.93782855742226</t>
  </si>
  <si>
    <t>GTTCCAGATCTAACTTGGGGTGGCTTTGTCTTCTTCTTTTGCCAATTCCACTAATTGATTGGG</t>
  </si>
  <si>
    <t>A-2-T;T-58-A</t>
  </si>
  <si>
    <t>0.21567757762348472</t>
  </si>
  <si>
    <t>0.10475605526201674</t>
  </si>
  <si>
    <t>60.91848216037418</t>
  </si>
  <si>
    <t>GTTCCAGATCTAACTTGGGGTGGCTTTGTCTTCTTCTTTTGCCAATTCCACTAATTGCTTGGG</t>
  </si>
  <si>
    <t>A-2-T;T-58-C</t>
  </si>
  <si>
    <t>0.43201232597869255</t>
  </si>
  <si>
    <t>0.10448902636097206</t>
  </si>
  <si>
    <t>75.63138637952304</t>
  </si>
  <si>
    <t>GTTCCAGATCTAACTTGGGGTGGCTTTGTCTTCTTCTTTTGCCAATTCCACTAATTGGTTGGG</t>
  </si>
  <si>
    <t>A-2-T;T-58-G</t>
  </si>
  <si>
    <t>0.17218597017851944</t>
  </si>
  <si>
    <t>0.12883757453760217</t>
  </si>
  <si>
    <t>58.32582746681493</t>
  </si>
  <si>
    <t>GTTCCAGATCTAACTTGGGGTGGCTTTGTCTTCTTCTTTTGCCAATTCCACTAATTGTATGGG</t>
  </si>
  <si>
    <t>A-2-T;T-59-A</t>
  </si>
  <si>
    <t>0.41058938315168414</t>
  </si>
  <si>
    <t>0.09204087378081587</t>
  </si>
  <si>
    <t>74.02837146874685</t>
  </si>
  <si>
    <t>GTTCCAGATCTAACTTGGGGTGGCTTTGTCTTCTTCTTTTGCCAATTCCACTAATTGTCTGGG</t>
  </si>
  <si>
    <t>A-2-T;T-59-C</t>
  </si>
  <si>
    <t>0.41522951518661533</t>
  </si>
  <si>
    <t>0.09790892518118224</t>
  </si>
  <si>
    <t>74.37267106673558</t>
  </si>
  <si>
    <t>GTTCCAGATCTAACTTGGGGTGGCTTTGTCTTCTTCTTTTGCCAATTCCACTAATTGTGTGGG</t>
  </si>
  <si>
    <t>A-2-T;T-59-G</t>
  </si>
  <si>
    <t>0.023093932777459303</t>
  </si>
  <si>
    <t>0.12330775682825365</t>
  </si>
  <si>
    <t>50.247106720394534</t>
  </si>
  <si>
    <t>GTTCCAGATCTAACTTGGGGTGGCTTTGTCTTCTTCTTTTGCCAATTCCACTAATTGTTAGGG</t>
  </si>
  <si>
    <t>A-2-T;T-60-A</t>
  </si>
  <si>
    <t>-0.41522322966421404</t>
  </si>
  <si>
    <t>0.12847350210619043</t>
  </si>
  <si>
    <t>32.41547088021914</t>
  </si>
  <si>
    <t>GTTCCAGATCTAACTTGGGGTGGCTTTGTCTTCTTCTTTTGCCAATTCCACTAATTGTTCGGG</t>
  </si>
  <si>
    <t>A-2-T;T-60-C</t>
  </si>
  <si>
    <t>0.5506346646869142</t>
  </si>
  <si>
    <t>0.08299484795339286</t>
  </si>
  <si>
    <t>85.15675201373368</t>
  </si>
  <si>
    <t>GTTCCAGATCTAACTTGGGGTGGCTTTGTCTTCTTCTTTTGCCAATTCCACTAATTGTTGGGG</t>
  </si>
  <si>
    <t>A-2-T;T-60-G</t>
  </si>
  <si>
    <t>0.03999653349120719</t>
  </si>
  <si>
    <t>0.10512606400763244</t>
  </si>
  <si>
    <t>51.10363186135002</t>
  </si>
  <si>
    <t>GTTCCAGATCTAACTTGGGGTGGCTTTGTCTTCTTCTTTTGCCAATTCCACTAATTGTTTAGG</t>
  </si>
  <si>
    <t>A-2-T;G-61-A</t>
  </si>
  <si>
    <t>-0.10914741779555841</t>
  </si>
  <si>
    <t>0.08850932357590487</t>
  </si>
  <si>
    <t>44.02297325111548</t>
  </si>
  <si>
    <t>GTTCCAGATCTAACTTGGGGTGGCTTTGTCTTCTTCTTTTGCCAATTCCACTAATTGTTTCGG</t>
  </si>
  <si>
    <t>A-2-T;G-61-C</t>
  </si>
  <si>
    <t>0.5187377580075386</t>
  </si>
  <si>
    <t>0.09638500068338912</t>
  </si>
  <si>
    <t>82.48337788079789</t>
  </si>
  <si>
    <t>GTTCCAGATCTAACTTGGGGTGGCTTTGTCTTCTTCTTTTGCCAATTCCACTAATTGTTTGAG</t>
  </si>
  <si>
    <t>A-2-T;G-62-A</t>
  </si>
  <si>
    <t>0.7478951643464357</t>
  </si>
  <si>
    <t>0.06312936499071568</t>
  </si>
  <si>
    <t>GTTCCAGATCTAACTTGGGGTGGCTTTGTCTTCTTCTTTTGCCAATTCCACTAATTGTTTGCG</t>
  </si>
  <si>
    <t>A-2-T;G-62-C</t>
  </si>
  <si>
    <t>0.4297856851307946</t>
  </si>
  <si>
    <t>0.10189448248541932</t>
  </si>
  <si>
    <t>75.4631697936884</t>
  </si>
  <si>
    <t>GTTCCAGATCTAACTTGGGGTGGCTTTGTCTTCTTCTTTTGCCAATTCCACTAATTGTTTGGA</t>
  </si>
  <si>
    <t>A-2-T;G-63-A</t>
  </si>
  <si>
    <t>-2.7212043705430595</t>
  </si>
  <si>
    <t>0.4477327974158266</t>
  </si>
  <si>
    <t>3.230557310357972</t>
  </si>
  <si>
    <t>GTTCCAGATCTAACTTGGGGTGGCTTTGTCTTCTTCTTTTGCCAATTCCACTAATTGTTTGGG</t>
  </si>
  <si>
    <t>A-2-T</t>
  </si>
  <si>
    <t>0.3466273707941277</t>
  </si>
  <si>
    <t>0.017088979559528625</t>
  </si>
  <si>
    <t>69.4416204181461</t>
  </si>
  <si>
    <t>GTTCCAGATCTAACTTGGGGTGGCTTTGTCTTCTTCTTTTGCCAATTCCACTAATTGTTTGGT</t>
  </si>
  <si>
    <t>A-2-T;G-63-T</t>
  </si>
  <si>
    <t>-1.6306721956319103</t>
  </si>
  <si>
    <t>0.950131024311308</t>
  </si>
  <si>
    <t>9.613677645069352</t>
  </si>
  <si>
    <t>GTTCCAGATCTAACTTGGGGTGGCTTTGTCTTCTTCTTTTGCCAATTCCACTAATTGTTTGTG</t>
  </si>
  <si>
    <t>A-2-T;G-62-T</t>
  </si>
  <si>
    <t>0.5037966925737439</t>
  </si>
  <si>
    <t>0.10926963586132857</t>
  </si>
  <si>
    <t>81.26014925969459</t>
  </si>
  <si>
    <t>GTTCCAGATCTAACTTGGGGTGGCTTTGTCTTCTTCTTTTGCCAATTCCACTAATTGTTTTGG</t>
  </si>
  <si>
    <t>A-2-T;G-61-T</t>
  </si>
  <si>
    <t>0.27171030311693095</t>
  </si>
  <si>
    <t>0.09570610614524577</t>
  </si>
  <si>
    <t>64.42935407746623</t>
  </si>
  <si>
    <t>GTTCCAGATCTAACTTGGGGTGGCTTTGTCTTCTTCTTTTGCCAATTCCACTAATTTTTTGGG</t>
  </si>
  <si>
    <t>A-2-T;G-57-T</t>
  </si>
  <si>
    <t>0.9604860036587461</t>
  </si>
  <si>
    <t>0.10139593202132724</t>
  </si>
  <si>
    <t>GTTCCAGATCTAACTTGGGGTGGCTTTGTCTTCTTCTTTTGCCAATTCCACTACTTGTTTGGG</t>
  </si>
  <si>
    <t>A-2-T;A-54-C</t>
  </si>
  <si>
    <t>0.37344904449885424</t>
  </si>
  <si>
    <t>0.08726510242267226</t>
  </si>
  <si>
    <t>71.32936395389505</t>
  </si>
  <si>
    <t>GTTCCAGATCTAACTTGGGGTGGCTTTGTCTTCTTCTTTTGCCAATTCCACTAGTTGTTTGGG</t>
  </si>
  <si>
    <t>A-2-T;A-54-G</t>
  </si>
  <si>
    <t>0.42916726723872856</t>
  </si>
  <si>
    <t>0.09183714295251269</t>
  </si>
  <si>
    <t>75.41651644641513</t>
  </si>
  <si>
    <t>GTTCCAGATCTAACTTGGGGTGGCTTTGTCTTCTTCTTTTGCCAATTCCACTATTTGTTTGGG</t>
  </si>
  <si>
    <t>A-2-T;A-54-T</t>
  </si>
  <si>
    <t>0.9499553115777943</t>
  </si>
  <si>
    <t>0.08114156322169135</t>
  </si>
  <si>
    <t>GTTCCAGATCTAACTTGGGGTGGCTTTGTCTTCTTCTTTTGCCAATTCCACTCATTGTTTGGG</t>
  </si>
  <si>
    <t>A-2-T;A-53-C</t>
  </si>
  <si>
    <t>0.5114705485547978</t>
  </si>
  <si>
    <t>0.10628077672083976</t>
  </si>
  <si>
    <t>81.88612670059648</t>
  </si>
  <si>
    <t>GTTCCAGATCTAACTTGGGGTGGCTTTGTCTTCTTCTTTTGCCAATTCCACTGATTGTTTGGG</t>
  </si>
  <si>
    <t>A-2-T;A-53-G</t>
  </si>
  <si>
    <t>0.5601774807352509</t>
  </si>
  <si>
    <t>0.10976904411040177</t>
  </si>
  <si>
    <t>85.9732770109807</t>
  </si>
  <si>
    <t>GTTCCAGATCTAACTTGGGGTGGCTTTGTCTTCTTCTTTTGCCAATTCCACTTATTGTTTGGG</t>
  </si>
  <si>
    <t>A-2-T;A-53-T</t>
  </si>
  <si>
    <t>0.21715195505265444</t>
  </si>
  <si>
    <t>0.10051117402065629</t>
  </si>
  <si>
    <t>61.00836524000041</t>
  </si>
  <si>
    <t>GTTCCAGATCTAACTTGGGGTGGCTTTGTCTTCTTCTTTTGCCAATTCCAGTAATTGTTTGGG</t>
  </si>
  <si>
    <t>A-2-T;C-51-G</t>
  </si>
  <si>
    <t>0.3227046372137332</t>
  </si>
  <si>
    <t>0.09544032226108742</t>
  </si>
  <si>
    <t>67.80010014527475</t>
  </si>
  <si>
    <t>GTTCCAGATCTAACTTGGGGTGGCTTTGTCTTCTTCTTTTGCCAATTCCATTAATTGTTTGGG</t>
  </si>
  <si>
    <t>A-2-T;C-51-T</t>
  </si>
  <si>
    <t>0.2006107316563142</t>
  </si>
  <si>
    <t>0.10874300874181166</t>
  </si>
  <si>
    <t>60.00751272438395</t>
  </si>
  <si>
    <t>GTTCCAGATCTAACTTGGGGTGGCTTTGTCTTCTTCTTTTGCCAATTCCCCTAATTGTTTGGG</t>
  </si>
  <si>
    <t>A-2-T;A-50-C</t>
  </si>
  <si>
    <t>-0.9269022406857478</t>
  </si>
  <si>
    <t>0.22842513585287857</t>
  </si>
  <si>
    <t>19.432691838440963</t>
  </si>
  <si>
    <t>GTTCCAGATCTAACTTGGGGTGGCTTTGTCTTCTTCTTTTGCCAATTCCGCTAATTGTTTGGG</t>
  </si>
  <si>
    <t>A-2-T;A-50-G</t>
  </si>
  <si>
    <t>0.44006375276755105</t>
  </si>
  <si>
    <t>0.08767068963169725</t>
  </si>
  <si>
    <t>76.24278496251587</t>
  </si>
  <si>
    <t>GTTCCAGATCTAACTTGGGGTGGCTTTGTCTTCTTCTTTTGCCAATTCCTCTAATTGTTTGGG</t>
  </si>
  <si>
    <t>A-2-T;A-50-T</t>
  </si>
  <si>
    <t>0.32427936412828445</t>
  </si>
  <si>
    <t>0.11481051203012783</t>
  </si>
  <si>
    <t>67.90695089607895</t>
  </si>
  <si>
    <t>GTTCCAGATCTAACTTGGGGTGGCTTTGTCTTCTTCTTTTGCCAATTCGACTAATTGTTTGGG</t>
  </si>
  <si>
    <t>A-2-T;C-49-G</t>
  </si>
  <si>
    <t>0.7212332403222749</t>
  </si>
  <si>
    <t>0.07523167658167346</t>
  </si>
  <si>
    <t>GTTCCAGATCTAACTTGGGGTGGCTTTGTCTTCTTCTTTTGCCAATTCTACTAATTGTTTGGG</t>
  </si>
  <si>
    <t>A-2-T;C-49-T</t>
  </si>
  <si>
    <t>0.21235120820656272</t>
  </si>
  <si>
    <t>0.10140850060916698</t>
  </si>
  <si>
    <t>60.71618143439815</t>
  </si>
  <si>
    <t>GTTCCAGATCTAACTTGGGGTGGCTTTGTCTTCTTCTTTTGCCAATTGCACTAATTGTTTGGG</t>
  </si>
  <si>
    <t>A-2-T;C-48-G</t>
  </si>
  <si>
    <t>0.21006821959146726</t>
  </si>
  <si>
    <t>0.09330644273948502</t>
  </si>
  <si>
    <t>60.5777251905821</t>
  </si>
  <si>
    <t>GTTCCAGATCTAACTTGGGGTGGCTTTGTCTTCTTCTTTTGCCAATTTCACTAATTGTTTGGG</t>
  </si>
  <si>
    <t>A-2-T;C-48-T</t>
  </si>
  <si>
    <t>0.14003646275080095</t>
  </si>
  <si>
    <t>0.10708223412666844</t>
  </si>
  <si>
    <t>56.48050292084711</t>
  </si>
  <si>
    <t>GTTCCAGATCTAACTTGGGGTGGCTTTGTCTTCTTCTTTTGCCACTTCCACTAATTGTTTGGG</t>
  </si>
  <si>
    <t>A-2-T;A-45-C</t>
  </si>
  <si>
    <t>-0.6204271039046896</t>
  </si>
  <si>
    <t>0.20834009351475596</t>
  </si>
  <si>
    <t>26.401793168524772</t>
  </si>
  <si>
    <t>GTTCCAGATCTAACTTGGGGTGGCTTTGTCTTCTTCTTTTGCCAGTTCCACTAATTGTTTGGG</t>
  </si>
  <si>
    <t>A-2-T;A-45-G</t>
  </si>
  <si>
    <t>0.32720026077053904</t>
  </si>
  <si>
    <t>0.09330658132590179</t>
  </si>
  <si>
    <t>68.10559004191771</t>
  </si>
  <si>
    <t>GTTCCAGATCTAACTTGGGGTGGCTTTGTCTTCTTCTTTTGCCATTTCCACTAATTGTTTGGG</t>
  </si>
  <si>
    <t>A-2-T;A-45-T</t>
  </si>
  <si>
    <t>-0.1147776085395302</t>
  </si>
  <si>
    <t>0.10576210772734142</t>
  </si>
  <si>
    <t>43.77581195012729</t>
  </si>
  <si>
    <t>GTTCCAGATCTAACTTGGGGTGGCTTTGTCTTCTTCTTTTGCCCATTCCACTAATTGTTTGGG</t>
  </si>
  <si>
    <t>A-2-T;A-44-C</t>
  </si>
  <si>
    <t>0.16473800856963294</t>
  </si>
  <si>
    <t>0.11067111145173934</t>
  </si>
  <si>
    <t>57.893032663245336</t>
  </si>
  <si>
    <t>GTTCCAGATCTAACTTGGGGTGGCTTTGTCTTCTTCTTTTGCCGATTCCACTAATTGTTTGGG</t>
  </si>
  <si>
    <t>A-2-T;A-44-G</t>
  </si>
  <si>
    <t>0.18233276870538123</t>
  </si>
  <si>
    <t>0.09028927899046094</t>
  </si>
  <si>
    <t>58.920660609524596</t>
  </si>
  <si>
    <t>GTTCCAGATCTAACTTGGGGTGGCTTTGTCTTCTTCTTTTGCCTATTCCACTAATTGTTTGGG</t>
  </si>
  <si>
    <t>A-2-T;A-44-T</t>
  </si>
  <si>
    <t>0.27491645615251137</t>
  </si>
  <si>
    <t>0.1078560999892018</t>
  </si>
  <si>
    <t>64.63625594891793</t>
  </si>
  <si>
    <t>GTTCCAGATCTAACTTGGGGTGGCTTTGTCTTCTTCTTTTGCGAATTCCACTAATTGTTTGGG</t>
  </si>
  <si>
    <t>A-2-T;C-43-G</t>
  </si>
  <si>
    <t>0.47588817490451185</t>
  </si>
  <si>
    <t>0.08699375491599698</t>
  </si>
  <si>
    <t>79.02365276193537</t>
  </si>
  <si>
    <t>GTTCCAGATCTAACTTGGGGTGGCTTTGTCTTCTTCTTTTGCTAATTCCACTAATTGTTTGGG</t>
  </si>
  <si>
    <t>A-2-T;C-43-T</t>
  </si>
  <si>
    <t>-0.5063271933020228</t>
  </si>
  <si>
    <t>0.15227084433824706</t>
  </si>
  <si>
    <t>29.59282228339024</t>
  </si>
  <si>
    <t>GTTCCAGATCTAACTTGGGGTGGCTTTGTCTTCTTCTTTTGGCAATTCCACTAATTGTTTGGG</t>
  </si>
  <si>
    <t>A-2-T;C-42-G</t>
  </si>
  <si>
    <t>0.3156726261297379</t>
  </si>
  <si>
    <t>0.08972440170967276</t>
  </si>
  <si>
    <t>67.32500149680646</t>
  </si>
  <si>
    <t>GTTCCAGATCTAACTTGGGGTGGCTTTGTCTTCTTCTTTTGTCAATTCCACTAATTGTTTGGG</t>
  </si>
  <si>
    <t>A-2-T;C-42-T</t>
  </si>
  <si>
    <t>0.027869358344698253</t>
  </si>
  <si>
    <t>0.09722462091524926</t>
  </si>
  <si>
    <t>50.487631886428986</t>
  </si>
  <si>
    <t>GTTCCAGATCTAACTTGGGGTGGCTTTGTCTTCTTCTTTTTCCAATTCCACTAATTGTTTGGG</t>
  </si>
  <si>
    <t>A-2-T;G-41-T</t>
  </si>
  <si>
    <t>-0.004568328198563509</t>
  </si>
  <si>
    <t>0.1403004045013589</t>
  </si>
  <si>
    <t>48.87620665538072</t>
  </si>
  <si>
    <t>GTTCCAGATCTAACTTGGGGTGGCTTTGTCTTCTTGTTTTGCCAATTCCACTAATTGTTTGGG</t>
  </si>
  <si>
    <t>A-2-T;C-36-G</t>
  </si>
  <si>
    <t>-0.13554629967242274</t>
  </si>
  <si>
    <t>0.10323655916725911</t>
  </si>
  <si>
    <t>42.87602170807195</t>
  </si>
  <si>
    <t>GTTCCAGATCTAACTTGGGGTGGCTTTGTCTTCTTTTTTTGCCAATTCCACTAATTGTTTGGG</t>
  </si>
  <si>
    <t>A-2-T;C-36-T</t>
  </si>
  <si>
    <t>-0.008688100841283061</t>
  </si>
  <si>
    <t>0.13340320975247658</t>
  </si>
  <si>
    <t>48.67526200367284</t>
  </si>
  <si>
    <t>GTTCCAGATCTAACTTGGGGTGGCTTTGTCTTGTTCTTTTGCCAATTCCACTAATTGTTTGGG</t>
  </si>
  <si>
    <t>A-2-T;C-33-G</t>
  </si>
  <si>
    <t>-0.653140714531301</t>
  </si>
  <si>
    <t>0.12684857495736293</t>
  </si>
  <si>
    <t>25.552069726303742</t>
  </si>
  <si>
    <t>GTTCCAGATCTAACTTGGGGTGGCTTTGTCTTTTTCTTTTGCCAATTCCACTAATTGTTTGGG</t>
  </si>
  <si>
    <t>A-2-T;C-33-T</t>
  </si>
  <si>
    <t>-0.7564912050206737</t>
  </si>
  <si>
    <t>0.19234917895200096</t>
  </si>
  <si>
    <t>23.04313351372126</t>
  </si>
  <si>
    <t>GTTCCAGATCTAACTTGGGGTGGCTTTGTGTTCTTCTTTTGCCAATTCCACTAATTGTTTGGG</t>
  </si>
  <si>
    <t>A-2-T;C-30-G</t>
  </si>
  <si>
    <t>0.3710592439546327</t>
  </si>
  <si>
    <t>0.09008523623538889</t>
  </si>
  <si>
    <t>71.15910452516815</t>
  </si>
  <si>
    <t>GTTCCAGATCTAACTTGGGGTGGCTTTGTTTTCTTCTTTTGCCAATTCCACTAATTGTTTGGG</t>
  </si>
  <si>
    <t>A-2-T;C-30-T</t>
  </si>
  <si>
    <t>-0.17309141296101316</t>
  </si>
  <si>
    <t>0.11155814370233909</t>
  </si>
  <si>
    <t>41.296081719215714</t>
  </si>
  <si>
    <t>GTTCCAGATCTAACTTGGGGTGGCTTTTTCTTCTTCTTTTGCCAATTCCACTAATTGTTTGGG</t>
  </si>
  <si>
    <t>A-2-T;G-28-T</t>
  </si>
  <si>
    <t>0.14475747469094363</t>
  </si>
  <si>
    <t>0.12993428088029638</t>
  </si>
  <si>
    <t>56.74777845860567</t>
  </si>
  <si>
    <t>GTTCCAGATCTAACTTGGGGTGGGTTTGTCTTCTTCTTTTGCCAATTCCACTAATTGTTTGGG</t>
  </si>
  <si>
    <t>A-2-T;C-24-G</t>
  </si>
  <si>
    <t>-2.2592995009419616</t>
  </si>
  <si>
    <t>0.6513698971292283</t>
  </si>
  <si>
    <t>5.127199141966399</t>
  </si>
  <si>
    <t>GTTCCAGATCTAACTTGGGGTGGTTTTGTCTTCTTCTTTTGCCAATTCCACTAATTGTTTGGG</t>
  </si>
  <si>
    <t>A-2-T;C-24-T</t>
  </si>
  <si>
    <t>0.20774606581361804</t>
  </si>
  <si>
    <t>0.09303898379969304</t>
  </si>
  <si>
    <t>60.43721760043232</t>
  </si>
  <si>
    <t>GTTCCAGATCTAACTTGGGGTGTCTTTGTCTTCTTCTTTTGCCAATTCCACTAATTGTTTGGG</t>
  </si>
  <si>
    <t>A-2-T;G-23-T</t>
  </si>
  <si>
    <t>0.48440332066312897</t>
  </si>
  <si>
    <t>0.10494138769788786</t>
  </si>
  <si>
    <t>79.6994237445778</t>
  </si>
  <si>
    <t>GTTCCAGATCTAACTTGGGGTTGCTTTGTCTTCTTCTTTTGCCAATTCCACTAATTGTTTGGG</t>
  </si>
  <si>
    <t>A-2-T;G-22-T</t>
  </si>
  <si>
    <t>0.45205668775350505</t>
  </si>
  <si>
    <t>0.11770548696179237</t>
  </si>
  <si>
    <t>77.16266472930171</t>
  </si>
  <si>
    <t>GTTCCAGATCTAACTTGGGTTGGCTTTGTCTTCTTCTTTTGCCAATTCCACTAATTGTTTGGG</t>
  </si>
  <si>
    <t>A-2-T;G-20-T</t>
  </si>
  <si>
    <t>-0.04688663624424626</t>
  </si>
  <si>
    <t>0.13599397404438235</t>
  </si>
  <si>
    <t>46.85100212621135</t>
  </si>
  <si>
    <t>GTTCCAGATCTAACTTGGTGTGGCTTTGTCTTCTTCTTTTGCCAATTCCACTAATTGTTTGGG</t>
  </si>
  <si>
    <t>A-2-T;G-19-T</t>
  </si>
  <si>
    <t>0.6401906081956147</t>
  </si>
  <si>
    <t>0.08621601301929854</t>
  </si>
  <si>
    <t>93.13496176912636</t>
  </si>
  <si>
    <t>GTTCCAGATCTAACTTGTGGTGGCTTTGTCTTCTTCTTTTGCCAATTCCACTAATTGTTTGGG</t>
  </si>
  <si>
    <t>A-2-T;G-18-T</t>
  </si>
  <si>
    <t>0.5240958794461543</t>
  </si>
  <si>
    <t>0.08317748590876192</t>
  </si>
  <si>
    <t>82.92651998054572</t>
  </si>
  <si>
    <t>GTTCCAGATCTAACTTTGGGTGGCTTTGTCTTCTTCTTTTGCCAATTCCACTAATTGTTTGGG</t>
  </si>
  <si>
    <t>A-2-T;G-17-T</t>
  </si>
  <si>
    <t>0.6849439667591365</t>
  </si>
  <si>
    <t>0.09018850047176503</t>
  </si>
  <si>
    <t>97.39773946097591</t>
  </si>
  <si>
    <t>GTTCCAGATCTAAGTTGGGGTGGCTTTGTCTTCTTCTTTTGCCAATTCCACTAATTGTTTGGG</t>
  </si>
  <si>
    <t>A-2-T;C-14-G</t>
  </si>
  <si>
    <t>0.4612017093968761</t>
  </si>
  <si>
    <t>0.08767432416927265</t>
  </si>
  <si>
    <t>77.87155543829508</t>
  </si>
  <si>
    <t>GTTCCAGATCTAATTTGGGGTGGCTTTGTCTTCTTCTTTTGCCAATTCCACTAATTGTTTGGG</t>
  </si>
  <si>
    <t>A-2-T;C-14-T</t>
  </si>
  <si>
    <t>0.44327708107456265</t>
  </si>
  <si>
    <t>0.08170667054193927</t>
  </si>
  <si>
    <t>76.4881721052223</t>
  </si>
  <si>
    <t>GTTCCAGATCTACCTTGGGGTGGCTTTGTCTTCTTCTTTTGCCAATTCCACTAATTGTTTGGG</t>
  </si>
  <si>
    <t>A-2-T;A-13-C</t>
  </si>
  <si>
    <t>0.46292549331675104</t>
  </si>
  <si>
    <t>0.09738124355018615</t>
  </si>
  <si>
    <t>78.00590493485865</t>
  </si>
  <si>
    <t>GTTCCAGATCTAGCTTGGGGTGGCTTTGTCTTCTTCTTTTGCCAATTCCACTAATTGTTTGGG</t>
  </si>
  <si>
    <t>A-2-T;A-13-G</t>
  </si>
  <si>
    <t>0.4015181041580924</t>
  </si>
  <si>
    <t>0.10862169473333914</t>
  </si>
  <si>
    <t>73.35987609582449</t>
  </si>
  <si>
    <t>GTTCCAGATCTATCTTGGGGTGGCTTTGTCTTCTTCTTTTGCCAATTCCACTAATTGTTTGGG</t>
  </si>
  <si>
    <t>A-2-T;A-13-T</t>
  </si>
  <si>
    <t>0.4238397582461888</t>
  </si>
  <si>
    <t>0.08459945984205226</t>
  </si>
  <si>
    <t>75.015802627863</t>
  </si>
  <si>
    <t>GTTCCAGATCTCACTTGGGGTGGCTTTGTCTTCTTCTTTTGCCAATTCCACTAATTGTTTGGG</t>
  </si>
  <si>
    <t>A-2-T;A-12-C</t>
  </si>
  <si>
    <t>0.4087517653791305</t>
  </si>
  <si>
    <t>0.102371809052021</t>
  </si>
  <si>
    <t>73.89246053208481</t>
  </si>
  <si>
    <t>GTTCCAGATCTGACTTGGGGTGGCTTTGTCTTCTTCTTTTGCCAATTCCACTAATTGTTTGGG</t>
  </si>
  <si>
    <t>A-2-T;A-12-G</t>
  </si>
  <si>
    <t>0.4916140193416152</t>
  </si>
  <si>
    <t>0.07448077435986546</t>
  </si>
  <si>
    <t>80.2761892160254</t>
  </si>
  <si>
    <t>GTTCCAGATCTTACTTGGGGTGGCTTTGTCTTCTTCTTTTGCCAATTCCACTAATTGTTTGGG</t>
  </si>
  <si>
    <t>A-2-T;A-12-T</t>
  </si>
  <si>
    <t>0.5059324397716943</t>
  </si>
  <si>
    <t>0.09452168271816953</t>
  </si>
  <si>
    <t>81.4338858584676</t>
  </si>
  <si>
    <t>GTTCCAGATGTAACTTGGGGTGGCTTTGTCTTCTTCTTTTGCCAATTCCACTAATTGTTTGGG</t>
  </si>
  <si>
    <t>A-2-T;C-10-G</t>
  </si>
  <si>
    <t>0.38990659577326003</t>
  </si>
  <si>
    <t>0.0837780043576263</t>
  </si>
  <si>
    <t>72.51298364414771</t>
  </si>
  <si>
    <t>GTTCCAGATTTAACTTGGGGTGGCTTTGTCTTCTTCTTTTGCCAATTCCACTAATTGTTTGGG</t>
  </si>
  <si>
    <t>A-2-T;C-10-T</t>
  </si>
  <si>
    <t>0.42561409895430824</t>
  </si>
  <si>
    <t>0.08430468096157383</t>
  </si>
  <si>
    <t>75.14902437565135</t>
  </si>
  <si>
    <t>GTTCCAGCTCTAACTTGGGGTGGCTTTGTCTTCTTCTTTTGCCAATTCCACTAATTGTTTGGG</t>
  </si>
  <si>
    <t>A-2-T;A-8-C</t>
  </si>
  <si>
    <t>0.31177499083620047</t>
  </si>
  <si>
    <t>0.10126491386614093</t>
  </si>
  <si>
    <t>67.06310391701287</t>
  </si>
  <si>
    <t>GTTCCAGGTCTAACTTGGGGTGGCTTTGTCTTCTTCTTTTGCCAATTCCACTAATTGTTTGGG</t>
  </si>
  <si>
    <t>A-2-T;A-8-G</t>
  </si>
  <si>
    <t>0.12835357412393905</t>
  </si>
  <si>
    <t>0.09008948411946907</t>
  </si>
  <si>
    <t>55.82448703749585</t>
  </si>
  <si>
    <t>GTTCCAGTTCTAACTTGGGGTGGCTTTGTCTTCTTCTTTTGCCAATTCCACTAATTGTTTGGG</t>
  </si>
  <si>
    <t>A-2-T;A-8-T</t>
  </si>
  <si>
    <t>0.3821674408852623</t>
  </si>
  <si>
    <t>0.0883578440332138</t>
  </si>
  <si>
    <t>71.95396040624637</t>
  </si>
  <si>
    <t>GTTCCATATCTAACTTGGGGTGGCTTTGTCTTCTTCTTTTGCCAATTCCACTAATTGTTTGGG</t>
  </si>
  <si>
    <t>A-2-T;G-7-T</t>
  </si>
  <si>
    <t>-0.2769382400903244</t>
  </si>
  <si>
    <t>0.10856352964629222</t>
  </si>
  <si>
    <t>37.222774612336195</t>
  </si>
  <si>
    <t>GTTCCCGATCTAACTTGGGGTGGCTTTGTCTTCTTCTTTTGCCAATTCCACTAATTGTTTGGG</t>
  </si>
  <si>
    <t>A-2-T;A-6-C</t>
  </si>
  <si>
    <t>-0.04596406339036045</t>
  </si>
  <si>
    <t>0.11639240684482342</t>
  </si>
  <si>
    <t>46.89424553347998</t>
  </si>
  <si>
    <t>GTTCCGGATCTAACTTGGGGTGGCTTTGTCTTCTTCTTTTGCCAATTCCACTAATTGTTTGGG</t>
  </si>
  <si>
    <t>A-2-T;A-6-G</t>
  </si>
  <si>
    <t>0.862670124593362</t>
  </si>
  <si>
    <t>0.07203864865113034</t>
  </si>
  <si>
    <t>GTTCCTGATCTAACTTGGGGTGGCTTTGTCTTCTTCTTTTGCCAATTCCACTAATTGTTTGGG</t>
  </si>
  <si>
    <t>A-2-T;A-6-T</t>
  </si>
  <si>
    <t>0.14780661270644097</t>
  </si>
  <si>
    <t>0.10370207184629027</t>
  </si>
  <si>
    <t>56.92107433445586</t>
  </si>
  <si>
    <t>GTTCGAGATCTAACTTGGGGTGGCTTTGTCTTCTTCTTTTGCCAATTCCACTAATTGTTTGGG</t>
  </si>
  <si>
    <t>A-2-T;C-5-G</t>
  </si>
  <si>
    <t>0.4875291467412628</t>
  </si>
  <si>
    <t>0.09686743462515571</t>
  </si>
  <si>
    <t>79.94894005085516</t>
  </si>
  <si>
    <t>GTTCTAGATCTAACTTGGGGTGGCTTTGTCTTCTTCTTTTGCCAATTCCACTAATTGTTTGGG</t>
  </si>
  <si>
    <t>A-2-T;C-5-T</t>
  </si>
  <si>
    <t>-1.1497754153247706</t>
  </si>
  <si>
    <t>0.23726446516035735</t>
  </si>
  <si>
    <t>15.550357356330833</t>
  </si>
  <si>
    <t>GTTGCAGATCTAACTTGGGGTGGCTTTGTCTTCTTCTTTTGCCAATTCCACTAATTGTTTGGG</t>
  </si>
  <si>
    <t>A-2-T;C-4-G</t>
  </si>
  <si>
    <t>-0.10191184573585055</t>
  </si>
  <si>
    <t>0.1306273059265957</t>
  </si>
  <si>
    <t>44.34265980919556</t>
  </si>
  <si>
    <t>GTTTCAGATCTAACTTGGGGTGGCTTTGTCTTCTTCTTTTGCCAATTCCACTAATTGTTTGGG</t>
  </si>
  <si>
    <t>A-2-T;C-4-T</t>
  </si>
  <si>
    <t>-0.1863167099683833</t>
  </si>
  <si>
    <t>0.11856180603281527</t>
  </si>
  <si>
    <t>40.75352442207059</t>
  </si>
  <si>
    <t>TATCAAGATCTAACTTGGGGTGGCTTTGTCTTCTTCTTTTGCCAATTCCACTAATTGTTTGGG</t>
  </si>
  <si>
    <t>G-1-T;C-5-A</t>
  </si>
  <si>
    <t>-2.7046050905900625</t>
  </si>
  <si>
    <t>0.9102850932894887</t>
  </si>
  <si>
    <t>3.2846297759835053</t>
  </si>
  <si>
    <t>TATCCACATCTAACTTGGGGTGGCTTTGTCTTCTTCTTTTGCCAATTCCACTAATTGTTTGGG</t>
  </si>
  <si>
    <t>G-1-T;G-7-C</t>
  </si>
  <si>
    <t>-2.85242789182243</t>
  </si>
  <si>
    <t>1.0524894272477083</t>
  </si>
  <si>
    <t>2.8332689271567086</t>
  </si>
  <si>
    <t>TATCCAGAACTAACTTGGGGTGGCTTTGTCTTCTTCTTTTGCCAATTCCACTAATTGTTTGGG</t>
  </si>
  <si>
    <t>G-1-T;T-9-A</t>
  </si>
  <si>
    <t>-2.2183358045393944</t>
  </si>
  <si>
    <t>1.1633952182066025</t>
  </si>
  <si>
    <t>5.341589299181081</t>
  </si>
  <si>
    <t>TATCCAGACCTAACTTGGGGTGGCTTTGTCTTCTTCTTTTGCCAATTCCACTAATTGTTTGGG</t>
  </si>
  <si>
    <t>G-1-T;T-9-C</t>
  </si>
  <si>
    <t>-2.558168517976137</t>
  </si>
  <si>
    <t>0.7803991488630929</t>
  </si>
  <si>
    <t>3.8026208137059023</t>
  </si>
  <si>
    <t>TATCCAGATATAACTTGGGGTGGCTTTGTCTTCTTCTTTTGCCAATTCCACTAATTGTTTGGG</t>
  </si>
  <si>
    <t>G-1-T;C-10-A</t>
  </si>
  <si>
    <t>-3.039990800825659</t>
  </si>
  <si>
    <t>0.8805731648511891</t>
  </si>
  <si>
    <t>2.348714680301582</t>
  </si>
  <si>
    <t>TATCCAGATCAAACTTGGGGTGGCTTTGTCTTCTTCTTTTGCCAATTCCACTAATTGTTTGGG</t>
  </si>
  <si>
    <t>G-1-T;T-11-A</t>
  </si>
  <si>
    <t>-2.0960008291060745</t>
  </si>
  <si>
    <t>0.742282887110375</t>
  </si>
  <si>
    <t>6.036704229743792</t>
  </si>
  <si>
    <t>TATCCAGATCCAACTTGGGGTGGCTTTGTCTTCTTCTTTTGCCAATTCCACTAATTGTTTGGG</t>
  </si>
  <si>
    <t>G-1-T;T-11-C</t>
  </si>
  <si>
    <t>-1.2330764752013494</t>
  </si>
  <si>
    <t>0.35406510840475586</t>
  </si>
  <si>
    <t>14.307481175606092</t>
  </si>
  <si>
    <t>TATCCAGATCGAACTTGGGGTGGCTTTGTCTTCTTCTTTTGCCAATTCCACTAATTGTTTGGG</t>
  </si>
  <si>
    <t>G-1-T;T-11-G</t>
  </si>
  <si>
    <t>-1.2142888910623986</t>
  </si>
  <si>
    <t>0.2139062629606744</t>
  </si>
  <si>
    <t>14.57882514949432</t>
  </si>
  <si>
    <t>TATCCAGATCTAAATTGGGGTGGCTTTGTCTTCTTCTTTTGCCAATTCCACTAATTGTTTGGG</t>
  </si>
  <si>
    <t>G-1-T;C-14-A</t>
  </si>
  <si>
    <t>TATCCAGATCTAACATGGGGTGGCTTTGTCTTCTTCTTTTGCCAATTCCACTAATTGTTTGGG</t>
  </si>
  <si>
    <t>G-1-T;T-15-A</t>
  </si>
  <si>
    <t>-2.25578292267662</t>
  </si>
  <si>
    <t>0.6956068852307121</t>
  </si>
  <si>
    <t>5.145261078524574</t>
  </si>
  <si>
    <t>TATCCAGATCTAACCTGGGGTGGCTTTGTCTTCTTCTTTTGCCAATTCCACTAATTGTTTGGG</t>
  </si>
  <si>
    <t>G-1-T;T-15-C</t>
  </si>
  <si>
    <t>-2.21137550501278</t>
  </si>
  <si>
    <t>0.6165891336950102</t>
  </si>
  <si>
    <t>5.378898050071312</t>
  </si>
  <si>
    <t>TATCCAGATCTAACGTGGGGTGGCTTTGTCTTCTTCTTTTGCCAATTCCACTAATTGTTTGGG</t>
  </si>
  <si>
    <t>G-1-T;T-15-G</t>
  </si>
  <si>
    <t>-2.6108504688298955</t>
  </si>
  <si>
    <t>0.6830339132453064</t>
  </si>
  <si>
    <t>3.6074767472291116</t>
  </si>
  <si>
    <t>TATCCAGATCTAACTAGGGGTGGCTTTGTCTTCTTCTTTTGCCAATTCCACTAATTGTTTGGG</t>
  </si>
  <si>
    <t>G-1-T;T-16-A</t>
  </si>
  <si>
    <t>-3.4162887371933395</t>
  </si>
  <si>
    <t>1.6417737808224313</t>
  </si>
  <si>
    <t>1.6121525887000057</t>
  </si>
  <si>
    <t>TATCCAGATCTAACTCGGGGTGGCTTTGTCTTCTTCTTTTGCCAATTCCACTAATTGTTTGGG</t>
  </si>
  <si>
    <t>G-1-T;T-16-C</t>
  </si>
  <si>
    <t>-2.5159217612847566</t>
  </si>
  <si>
    <t>0.808374688143223</t>
  </si>
  <si>
    <t>3.966710943110274</t>
  </si>
  <si>
    <t>TATCCAGATCTAACTTAGGGTGGCTTTGTCTTCTTCTTTTGCCAATTCCACTAATTGTTTGGG</t>
  </si>
  <si>
    <t>G-1-T;G-17-A</t>
  </si>
  <si>
    <t>-3.2189905017597216</t>
  </si>
  <si>
    <t>1.6512563483969924</t>
  </si>
  <si>
    <t>1.9637747874986349</t>
  </si>
  <si>
    <t>TATCCAGATCTAACTTCGGGTGGCTTTGTCTTCTTCTTTTGCCAATTCCACTAATTGTTTGGG</t>
  </si>
  <si>
    <t>G-1-T;G-17-C</t>
  </si>
  <si>
    <t>-1.8805612119373398</t>
  </si>
  <si>
    <t>0.39681596087237586</t>
  </si>
  <si>
    <t>7.487970674712</t>
  </si>
  <si>
    <t>TATCCAGATCTAACTTGAGGTGGCTTTGTCTTCTTCTTTTGCCAATTCCACTAATTGTTTGGG</t>
  </si>
  <si>
    <t>G-1-T;G-18-A</t>
  </si>
  <si>
    <t>-2.297847760463933</t>
  </si>
  <si>
    <t>0.4110361230713991</t>
  </si>
  <si>
    <t>4.933315485722889</t>
  </si>
  <si>
    <t>TATCCAGATCTAACTTGCGGTGGCTTTGTCTTCTTCTTTTGCCAATTCCACTAATTGTTTGGG</t>
  </si>
  <si>
    <t>G-1-T;G-18-C</t>
  </si>
  <si>
    <t>-1.324243183750678</t>
  </si>
  <si>
    <t>0.2218192461440685</t>
  </si>
  <si>
    <t>13.060806182133172</t>
  </si>
  <si>
    <t>TATCCAGATCTAACTTGGAGTGGCTTTGTCTTCTTCTTTTGCCAATTCCACTAATTGTTTGGG</t>
  </si>
  <si>
    <t>G-1-T;G-19-A</t>
  </si>
  <si>
    <t>-1.3333606343588853</t>
  </si>
  <si>
    <t>0.19171333322360584</t>
  </si>
  <si>
    <t>12.942266139520333</t>
  </si>
  <si>
    <t>TATCCAGATCTAACTTGGCGTGGCTTTGTCTTCTTCTTTTGCCAATTCCACTAATTGTTTGGG</t>
  </si>
  <si>
    <t>G-1-T;G-19-C</t>
  </si>
  <si>
    <t>-1.05764004612295</t>
  </si>
  <si>
    <t>0.1900746612426642</t>
  </si>
  <si>
    <t>17.05117282369923</t>
  </si>
  <si>
    <t>TATCCAGATCTAACTTGGGATGGCTTTGTCTTCTTCTTTTGCCAATTCCACTAATTGTTTGGG</t>
  </si>
  <si>
    <t>G-1-T;G-20-A</t>
  </si>
  <si>
    <t>-1.968493582015648</t>
  </si>
  <si>
    <t>0.2879824819940168</t>
  </si>
  <si>
    <t>6.857654356897523</t>
  </si>
  <si>
    <t>TATCCAGATCTAACTTGGGCTGGCTTTGTCTTCTTCTTTTGCCAATTCCACTAATTGTTTGGG</t>
  </si>
  <si>
    <t>G-1-T;G-20-C</t>
  </si>
  <si>
    <t>-2.3968029886951556</t>
  </si>
  <si>
    <t>0.6201883619013859</t>
  </si>
  <si>
    <t>4.468514586396471</t>
  </si>
  <si>
    <t>TATCCAGATCTAACTTGGGGAGGCTTTGTCTTCTTCTTTTGCCAATTCCACTAATTGTTTGGG</t>
  </si>
  <si>
    <t>G-1-T;T-21-A</t>
  </si>
  <si>
    <t>-2.853183965008941</t>
  </si>
  <si>
    <t>0.9477034267699264</t>
  </si>
  <si>
    <t>2.8311275781010217</t>
  </si>
  <si>
    <t>TATCCAGATCTAACTTGGGGCGGCTTTGTCTTCTTCTTTTGCCAATTCCACTAATTGTTTGGG</t>
  </si>
  <si>
    <t>G-1-T;T-21-C</t>
  </si>
  <si>
    <t>-1.6792853059991077</t>
  </si>
  <si>
    <t>0.35101266851367724</t>
  </si>
  <si>
    <t>9.157504698994078</t>
  </si>
  <si>
    <t>TATCCAGATCTAACTTGGGGTAGCTTTGTCTTCTTCTTTTGCCAATTCCACTAATTGTTTGGG</t>
  </si>
  <si>
    <t>G-1-T;G-22-A</t>
  </si>
  <si>
    <t>-3.1729325272128435</t>
  </si>
  <si>
    <t>0.9473070829901244</t>
  </si>
  <si>
    <t>2.0563375406537077</t>
  </si>
  <si>
    <t>TATCCAGATCTAACTTGGGGTGACTTTGTCTTCTTCTTTTGCCAATTCCACTAATTGTTTGGG</t>
  </si>
  <si>
    <t>G-1-T;G-23-A</t>
  </si>
  <si>
    <t>-2.7895359028923927</t>
  </si>
  <si>
    <t>0.6439675009888737</t>
  </si>
  <si>
    <t>3.017181543574745</t>
  </si>
  <si>
    <t>TATCCAGATCTAACTTGGGGTGCCTTTGTCTTCTTCTTTTGCCAATTCCACTAATTGTTTGGG</t>
  </si>
  <si>
    <t>G-1-T;G-23-C</t>
  </si>
  <si>
    <t>-2.733798076397604</t>
  </si>
  <si>
    <t>1.6430332409829391</t>
  </si>
  <si>
    <t>3.190127735280861</t>
  </si>
  <si>
    <t>TATCCAGATCTAACTTGGGGTGGATTTGTCTTCTTCTTTTGCCAATTCCACTAATTGTTTGGG</t>
  </si>
  <si>
    <t>G-1-T;C-24-A</t>
  </si>
  <si>
    <t>-1.9971627051511047</t>
  </si>
  <si>
    <t>0.36873056678570265</t>
  </si>
  <si>
    <t>6.663842896617979</t>
  </si>
  <si>
    <t>TATCCAGATCTAACTTGGGGTGGCCTTGTCTTCTTCTTTTGCCAATTCCACTAATTGTTTGGG</t>
  </si>
  <si>
    <t>G-1-T;T-25-C</t>
  </si>
  <si>
    <t>-2.1674128546616824</t>
  </si>
  <si>
    <t>0.5853143071767006</t>
  </si>
  <si>
    <t>5.620643618082199</t>
  </si>
  <si>
    <t>TATCCAGATCTAACTTGGGGTGGCGTTGTCTTCTTCTTTTGCCAATTCCACTAATTGTTTGGG</t>
  </si>
  <si>
    <t>G-1-T;T-25-G</t>
  </si>
  <si>
    <t>-1.489724326883489</t>
  </si>
  <si>
    <t>0.35322918290630245</t>
  </si>
  <si>
    <t>11.06884835035376</t>
  </si>
  <si>
    <t>TATCCAGATCTAACTTGGGGTGGCTCTGTCTTCTTCTTTTGCCAATTCCACTAATTGTTTGGG</t>
  </si>
  <si>
    <t>G-1-T;T-26-C</t>
  </si>
  <si>
    <t>1.17070411675587</t>
  </si>
  <si>
    <t>TATCCAGATCTAACTTGGGGTGGCTGTGTCTTCTTCTTTTGCCAATTCCACTAATTGTTTGGG</t>
  </si>
  <si>
    <t>G-1-T;T-26-G</t>
  </si>
  <si>
    <t>-1.5839371918637974</t>
  </si>
  <si>
    <t>0.29184708714212243</t>
  </si>
  <si>
    <t>10.07363729833703</t>
  </si>
  <si>
    <t>TATCCAGATCTAACTTGGGGTGGCTTCGTCTTCTTCTTTTGCCAATTCCACTAATTGTTTGGG</t>
  </si>
  <si>
    <t>G-1-T;T-27-C</t>
  </si>
  <si>
    <t>-1.0661514030479131</t>
  </si>
  <si>
    <t>0.24499345406726225</t>
  </si>
  <si>
    <t>16.906660077999643</t>
  </si>
  <si>
    <t>TATCCAGATCTAACTTGGGGTGGCTTGGTCTTCTTCTTTTGCCAATTCCACTAATTGTTTGGG</t>
  </si>
  <si>
    <t>G-1-T;T-27-G</t>
  </si>
  <si>
    <t>-3.9348576071080226</t>
  </si>
  <si>
    <t>1.641257842096519</t>
  </si>
  <si>
    <t>0.9598305002895814</t>
  </si>
  <si>
    <t>TATCCAGATCTAACTTGGGGTGGCTTTCTCTTCTTCTTTTGCCAATTCCACTAATTGTTTGGG</t>
  </si>
  <si>
    <t>G-1-T;G-28-C</t>
  </si>
  <si>
    <t>-2.1664235109576255</t>
  </si>
  <si>
    <t>1.205684671372682</t>
  </si>
  <si>
    <t>5.626207118111563</t>
  </si>
  <si>
    <t>TATCCAGATCTAACTTGGGGTGGCTTTGACTTCTTCTTTTGCCAATTCCACTAATTGTTTGGG</t>
  </si>
  <si>
    <t>G-1-T;T-29-A</t>
  </si>
  <si>
    <t>-2.9572055313411565</t>
  </si>
  <si>
    <t>1.6518912220690083</t>
  </si>
  <si>
    <t>2.5514287680576846</t>
  </si>
  <si>
    <t>TATCCAGATCTAACTTGGGGTGGCTTTGCCTTCTTCTTTTGCCAATTCCACTAATTGTTTGGG</t>
  </si>
  <si>
    <t>G-1-T;T-29-C</t>
  </si>
  <si>
    <t>-2.3463648837264897</t>
  </si>
  <si>
    <t>0.8271050599060655</t>
  </si>
  <si>
    <t>4.699678730063223</t>
  </si>
  <si>
    <t>TATCCAGATCTAACTTGGGGTGGCTTTGTATTCTTCTTTTGCCAATTCCACTAATTGTTTGGG</t>
  </si>
  <si>
    <t>G-1-T;C-30-A</t>
  </si>
  <si>
    <t>-2.7139499061896273</t>
  </si>
  <si>
    <t>0.9702324767247794</t>
  </si>
  <si>
    <t>3.254078486821301</t>
  </si>
  <si>
    <t>TATCCAGATCTAACTTGGGGTGGCTTTGTCATCTTCTTTTGCCAATTCCACTAATTGTTTGGG</t>
  </si>
  <si>
    <t>G-1-T;T-31-A</t>
  </si>
  <si>
    <t>-1.5911801450377456</t>
  </si>
  <si>
    <t>0.4914736783314388</t>
  </si>
  <si>
    <t>10.00093801167738</t>
  </si>
  <si>
    <t>TATCCAGATCTAACTTGGGGTGGCTTTGTCCTCTTCTTTTGCCAATTCCACTAATTGTTTGGG</t>
  </si>
  <si>
    <t>G-1-T;T-31-C</t>
  </si>
  <si>
    <t>-2.3790542191502233</t>
  </si>
  <si>
    <t>1.1629431424918066</t>
  </si>
  <si>
    <t>4.548533237695122</t>
  </si>
  <si>
    <t>TATCCAGATCTAACTTGGGGTGGCTTTGTCGTCTTCTTTTGCCAATTCCACTAATTGTTTGGG</t>
  </si>
  <si>
    <t>G-1-T;T-31-G</t>
  </si>
  <si>
    <t>-2.0059397549138307</t>
  </si>
  <si>
    <t>0.3664600914536867</t>
  </si>
  <si>
    <t>6.605609946492488</t>
  </si>
  <si>
    <t>TATCCAGATCTAACTTGGGGTGGCTTTGTCTGCTTCTTTTGCCAATTCCACTAATTGTTTGGG</t>
  </si>
  <si>
    <t>G-1-T;T-32-G</t>
  </si>
  <si>
    <t>-2.04151832024867</t>
  </si>
  <si>
    <t>0.6903329696379004</t>
  </si>
  <si>
    <t>6.374723480856391</t>
  </si>
  <si>
    <t>TATCCAGATCTAACTTGGGGTGGCTTTGTCTTCATCTTTTGCCAATTCCACTAATTGTTTGGG</t>
  </si>
  <si>
    <t>G-1-T;T-34-A</t>
  </si>
  <si>
    <t>-1.5284529748951208</t>
  </si>
  <si>
    <t>0.5500872678853953</t>
  </si>
  <si>
    <t>10.64836181254291</t>
  </si>
  <si>
    <t>TATCCAGATCTAACTTGGGGTGGCTTTGTCTTCGTCTTTTGCCAATTCCACTAATTGTTTGGG</t>
  </si>
  <si>
    <t>G-1-T;T-34-G</t>
  </si>
  <si>
    <t>-1.988741886502969</t>
  </si>
  <si>
    <t>0.49810162803748614</t>
  </si>
  <si>
    <t>6.720194840908222</t>
  </si>
  <si>
    <t>TATCCAGATCTAACTTGGGGTGGCTTTGTCTTCTACTTTTGCCAATTCCACTAATTGTTTGGG</t>
  </si>
  <si>
    <t>G-1-T;T-35-A</t>
  </si>
  <si>
    <t>-3.4121429378398616</t>
  </si>
  <si>
    <t>1.6417790970300594</t>
  </si>
  <si>
    <t>1.6188501235849384</t>
  </si>
  <si>
    <t>TATCCAGATCTAACTTGGGGTGGCTTTGTCTTCTCCTTTTGCCAATTCCACTAATTGTTTGGG</t>
  </si>
  <si>
    <t>G-1-T;T-35-C</t>
  </si>
  <si>
    <t>-2.374254872634637</t>
  </si>
  <si>
    <t>1.1702174083274883</t>
  </si>
  <si>
    <t>4.570415693581829</t>
  </si>
  <si>
    <t>TATCCAGATCTAACTTGGGGTGGCTTTGTCTTCTGCTTTTGCCAATTCCACTAATTGTTTGGG</t>
  </si>
  <si>
    <t>G-1-T;T-35-G</t>
  </si>
  <si>
    <t>-1.7623405813181492</t>
  </si>
  <si>
    <t>0.3811660954361422</t>
  </si>
  <si>
    <t>8.427654101248665</t>
  </si>
  <si>
    <t>TATCCAGATCTAACTTGGGGTGGCTTTGTCTTCTTCATTTGCCAATTCCACTAATTGTTTGGG</t>
  </si>
  <si>
    <t>G-1-T;T-37-A</t>
  </si>
  <si>
    <t>-2.3459465342071737</t>
  </si>
  <si>
    <t>0.6183302279457474</t>
  </si>
  <si>
    <t>4.70164524971848</t>
  </si>
  <si>
    <t>TATCCAGATCTAACTTGGGGTGGCTTTGTCTTCTTCCTTTGCCAATTCCACTAATTGTTTGGG</t>
  </si>
  <si>
    <t>G-1-T;T-37-C</t>
  </si>
  <si>
    <t>-1.6768548863937582</t>
  </si>
  <si>
    <t>0.6723109840662344</t>
  </si>
  <si>
    <t>9.179788346288213</t>
  </si>
  <si>
    <t>TATCCAGATCTAACTTGGGGTGGCTTTGTCTTCTTCGTTTGCCAATTCCACTAATTGTTTGGG</t>
  </si>
  <si>
    <t>G-1-T;T-37-G</t>
  </si>
  <si>
    <t>-1.65782196726033</t>
  </si>
  <si>
    <t>0.24577087562031844</t>
  </si>
  <si>
    <t>9.356179812991085</t>
  </si>
  <si>
    <t>TATCCAGATCTAACTTGGGGTGGCTTTGTCTTCTTCTATTGCCAATTCCACTAATTGTTTGGG</t>
  </si>
  <si>
    <t>G-1-T;T-38-A</t>
  </si>
  <si>
    <t>-2.6097336289559276</t>
  </si>
  <si>
    <t>1.180812812231354</t>
  </si>
  <si>
    <t>3.6115079718019776</t>
  </si>
  <si>
    <t>TATCCAGATCTAACTTGGGGTGGCTTTGTCTTCTTCTCTTGCCAATTCCACTAATTGTTTGGG</t>
  </si>
  <si>
    <t>G-1-T;T-38-C</t>
  </si>
  <si>
    <t>TATCCAGATCTAACTTGGGGTGGCTTTGTCTTCTTCTGTTGCCAATTCCACTAATTGTTTGGG</t>
  </si>
  <si>
    <t>G-1-T;T-38-G</t>
  </si>
  <si>
    <t>-2.3503935270993623</t>
  </si>
  <si>
    <t>0.5773559616070709</t>
  </si>
  <si>
    <t>4.680783487146059</t>
  </si>
  <si>
    <t>TATCCAGATCTAACTTGGGGTGGCTTTGTCTTCTTCTTCTGCCAATTCCACTAATTGTTTGGG</t>
  </si>
  <si>
    <t>G-1-T;T-39-C</t>
  </si>
  <si>
    <t>-2.0238817783837075</t>
  </si>
  <si>
    <t>0.4080857920404479</t>
  </si>
  <si>
    <t>6.488148833855606</t>
  </si>
  <si>
    <t>TATCCAGATCTAACTTGGGGTGGCTTTGTCTTCTTCTTGTGCCAATTCCACTAATTGTTTGGG</t>
  </si>
  <si>
    <t>G-1-T;T-39-G</t>
  </si>
  <si>
    <t>-3.3653484526510415</t>
  </si>
  <si>
    <t>1.6418406791009335</t>
  </si>
  <si>
    <t>1.6964037720024108</t>
  </si>
  <si>
    <t>TATCCAGATCTAACTTGGGGTGGCTTTGTCTTCTTCTTTAGCCAATTCCACTAATTGTTTGGG</t>
  </si>
  <si>
    <t>G-1-T;T-40-A</t>
  </si>
  <si>
    <t>TATCCAGATCTAACTTGGGGTGGCTTTGTCTTCTTCTTTCGCCAATTCCACTAATTGTTTGGG</t>
  </si>
  <si>
    <t>G-1-T;T-40-C</t>
  </si>
  <si>
    <t>-1.8211191822463888</t>
  </si>
  <si>
    <t>0.3812736210154687</t>
  </si>
  <si>
    <t>7.946565736893326</t>
  </si>
  <si>
    <t>TATCCAGATCTAACTTGGGGTGGCTTTGTCTTCTTCTTTGGCCAATTCCACTAATTGTTTGGG</t>
  </si>
  <si>
    <t>G-1-T;T-40-G</t>
  </si>
  <si>
    <t>-2.6135894897467042</t>
  </si>
  <si>
    <t>0.4995793521853485</t>
  </si>
  <si>
    <t>3.5976093126853392</t>
  </si>
  <si>
    <t>TATCCAGATCTAACTTGGGGTGGCTTTGTCTTCTTCTTTTACCAATTCCACTAATTGTTTGGG</t>
  </si>
  <si>
    <t>G-1-T;G-41-A</t>
  </si>
  <si>
    <t>-3.3699558437517387</t>
  </si>
  <si>
    <t>1.3109412449855689</t>
  </si>
  <si>
    <t>1.6886057544132418</t>
  </si>
  <si>
    <t>TATCCAGATCTAACTTGGGGTGGCTTTGTCTTCTTCTTTTGCAAATTCCACTAATTGTTTGGG</t>
  </si>
  <si>
    <t>G-1-T;C-43-A</t>
  </si>
  <si>
    <t>-2.878728651332977</t>
  </si>
  <si>
    <t>0.8945206625563629</t>
  </si>
  <si>
    <t>2.7597231961995177</t>
  </si>
  <si>
    <t>TATCCAGATCTAACTTGGGGTGGCTTTGTCTTCTTCTTTTGCCAAATCCACTAATTGTTTGGG</t>
  </si>
  <si>
    <t>G-1-T;T-46-A</t>
  </si>
  <si>
    <t>-2.8556281607679166</t>
  </si>
  <si>
    <t>1.1238836025205359</t>
  </si>
  <si>
    <t>2.824216197905358</t>
  </si>
  <si>
    <t>TATCCAGATCTAACTTGGGGTGGCTTTGTCTTCTTCTTTTGCCAAGTCCACTAATTGTTTGGG</t>
  </si>
  <si>
    <t>G-1-T;T-46-G</t>
  </si>
  <si>
    <t>-2.309042568649471</t>
  </si>
  <si>
    <t>0.5064162683748843</t>
  </si>
  <si>
    <t>4.878395945559302</t>
  </si>
  <si>
    <t>TATCCAGATCTAACTTGGGGTGGCTTTGTCTTCTTCTTTTGCCAATCCCACTAATTGTTTGGG</t>
  </si>
  <si>
    <t>G-1-T;T-47-C</t>
  </si>
  <si>
    <t>-2.978280072390385</t>
  </si>
  <si>
    <t>1.0271392356278357</t>
  </si>
  <si>
    <t>2.498221209459329</t>
  </si>
  <si>
    <t>TATCCAGATCTAACTTGGGGTGGCTTTGTCTTCTTCTTTTGCCAATTCAACTAATTGTTTGGG</t>
  </si>
  <si>
    <t>G-1-T;C-49-A</t>
  </si>
  <si>
    <t>-1.8943071106153266</t>
  </si>
  <si>
    <t>0.5501370627457784</t>
  </si>
  <si>
    <t>7.3857459832449095</t>
  </si>
  <si>
    <t>TATCCAGATCTAACTTGGGGTGGCTTTGTCTTCTTCTTTTGCCAATTCCACAAATTGTTTGGG</t>
  </si>
  <si>
    <t>G-1-T;T-52-A</t>
  </si>
  <si>
    <t>-1.923707731742766</t>
  </si>
  <si>
    <t>0.9412744892834154</t>
  </si>
  <si>
    <t>7.1717615157070504</t>
  </si>
  <si>
    <t>TATCCAGATCTAACTTGGGGTGGCTTTGTCTTCTTCTTTTGCCAATTCCACCAATTGTTTGGG</t>
  </si>
  <si>
    <t>G-1-T;T-52-C</t>
  </si>
  <si>
    <t>-2.2514666430676096</t>
  </si>
  <si>
    <t>1.184477422811281</t>
  </si>
  <si>
    <t>5.167517461834044</t>
  </si>
  <si>
    <t>TATCCAGATCTAACTTGGGGTGGCTTTGTCTTCTTCTTTTGCCAATTCCACGAATTGTTTGGG</t>
  </si>
  <si>
    <t>G-1-T;T-52-G</t>
  </si>
  <si>
    <t>-1.7683591825125693</t>
  </si>
  <si>
    <t>0.510204932260711</t>
  </si>
  <si>
    <t>8.377083746261295</t>
  </si>
  <si>
    <t>TATCCAGATCTAACTTGGGGTGGCTTTGTCTTCTTCTTTTGCCAATTCCACTAAATGTTTGGG</t>
  </si>
  <si>
    <t>G-1-T;T-55-A</t>
  </si>
  <si>
    <t>-2.557061472670693</t>
  </si>
  <si>
    <t>0.7627207166946741</t>
  </si>
  <si>
    <t>3.806832818235852</t>
  </si>
  <si>
    <t>TATCCAGATCTAACTTGGGGTGGCTTTGTCTTCTTCTTTTGCCAATTCCACTAATCGTTTGGG</t>
  </si>
  <si>
    <t>G-1-T;T-56-C</t>
  </si>
  <si>
    <t>-2.181148056687932</t>
  </si>
  <si>
    <t>0.937937358217155</t>
  </si>
  <si>
    <t>5.543970706828461</t>
  </si>
  <si>
    <t>TATCCAGATCTAACTTGGGGTGGCTTTGTCTTCTTCTTTTGCCAATTCCACTAATTGCTTGGG</t>
  </si>
  <si>
    <t>G-1-T;T-58-C</t>
  </si>
  <si>
    <t>-1.3761688719499228</t>
  </si>
  <si>
    <t>0.6951852800171474</t>
  </si>
  <si>
    <t>12.399921759217396</t>
  </si>
  <si>
    <t>TATCCAGATCTAACTTGGGGTGGCTTTGTCTTCTTCTTTTGCCAATTCCACTAATTGTATGGG</t>
  </si>
  <si>
    <t>G-1-T;T-59-A</t>
  </si>
  <si>
    <t>-3.2236967735275637</t>
  </si>
  <si>
    <t>1.3700606660444876</t>
  </si>
  <si>
    <t>1.9545544433988324</t>
  </si>
  <si>
    <t>TATCCAGATCTAACTTGGGGTGGCTTTGTCTTCTTCTTTTGCCAATTCCACTAATTGTCTGGG</t>
  </si>
  <si>
    <t>G-1-T;T-59-C</t>
  </si>
  <si>
    <t>-3.1005488282796057</t>
  </si>
  <si>
    <t>1.123224850322931</t>
  </si>
  <si>
    <t>2.2107022086273407</t>
  </si>
  <si>
    <t>TATCCAGATCTAACTTGGGGTGGCTTTGTCTTCTTCTTTTGCCAATTCCACTAATTGTTGGGG</t>
  </si>
  <si>
    <t>G-1-T;T-60-G</t>
  </si>
  <si>
    <t>-3.5405005590079153</t>
  </si>
  <si>
    <t>1.6416244474237158</t>
  </si>
  <si>
    <t>1.4238414646567568</t>
  </si>
  <si>
    <t>TATCCAGATCTAACTTGGGGTGGCTTTGTCTTCTTCTTTTGCCAATTCCACTAATTGTTTAGG</t>
  </si>
  <si>
    <t>G-1-T;G-61-A</t>
  </si>
  <si>
    <t>-3.2512909340257665</t>
  </si>
  <si>
    <t>0.8730578864327297</t>
  </si>
  <si>
    <t>1.9013574924571586</t>
  </si>
  <si>
    <t>TATCCAGATCTAACTTGGGGTGGCTTTGTCTTCTTCTTTTGCCAATTCCACTAATTGTTTGAG</t>
  </si>
  <si>
    <t>G-1-T;G-62-A</t>
  </si>
  <si>
    <t>-2.1646101387558767</t>
  </si>
  <si>
    <t>0.32995103333808107</t>
  </si>
  <si>
    <t>5.636418781675982</t>
  </si>
  <si>
    <t>TATCCAGATCTAACTTGGGGTGGCTTTGTCTTCTTCTTTTGCCAATTCCACTAATTGTTTGCG</t>
  </si>
  <si>
    <t>G-1-T;G-62-C</t>
  </si>
  <si>
    <t>-3.1562259751681254</t>
  </si>
  <si>
    <t>1.1230984135702633</t>
  </si>
  <si>
    <t>2.0909804266292302</t>
  </si>
  <si>
    <t>TATCCAGATCTAACTTGGGGTGGCTTTGTCTTCTTCTTTTGCCAATTCCACTAATTGTTTGGG</t>
  </si>
  <si>
    <t>G-1-T</t>
  </si>
  <si>
    <t>-4.877890114230846</t>
  </si>
  <si>
    <t>0.17008633251212404</t>
  </si>
  <si>
    <t>0.3738012352354684</t>
  </si>
  <si>
    <t>TATCCAGATCTAACTTGGGGTGGCTTTGTCTTCTTCTTTTGCCAATTCCACTAATTGTTTGTG</t>
  </si>
  <si>
    <t>G-1-T;G-62-T</t>
  </si>
  <si>
    <t>-3.1618501698020696</t>
  </si>
  <si>
    <t>1.3112089280529544</t>
  </si>
  <si>
    <t>2.0792533543148126</t>
  </si>
  <si>
    <t>TATCCAGATCTAACTTGGGGTGGCTTTGTCTTCTTCTTTTGCCAATTCCACTACTTGTTTGGG</t>
  </si>
  <si>
    <t>G-1-T;A-54-C</t>
  </si>
  <si>
    <t>-3.4204171536892654</t>
  </si>
  <si>
    <t>1.6417685090848975</t>
  </si>
  <si>
    <t>1.6055106710936087</t>
  </si>
  <si>
    <t>TATCCAGATCTAACTTGGGGTGGCTTTGTCTTCTTCTTTTGCCAATTCCACTAGTTGTTTGGG</t>
  </si>
  <si>
    <t>G-1-T;A-54-G</t>
  </si>
  <si>
    <t>-2.4940362091190034</t>
  </si>
  <si>
    <t>0.667714165484235</t>
  </si>
  <si>
    <t>4.054481553198156</t>
  </si>
  <si>
    <t>TATCCAGATCTAACTTGGGGTGGCTTTGTCTTCTTCTTTTGCCAATTCCACTATTTGTTTGGG</t>
  </si>
  <si>
    <t>G-1-T;A-54-T</t>
  </si>
  <si>
    <t>-2.289339380108402</t>
  </si>
  <si>
    <t>1.1840139122860913</t>
  </si>
  <si>
    <t>4.975469085418842</t>
  </si>
  <si>
    <t>TATCCAGATCTAACTTGGGGTGGCTTTGTCTTCTTCTTTTGCCAATTCCACTCATTGTTTGGG</t>
  </si>
  <si>
    <t>G-1-T;A-53-C</t>
  </si>
  <si>
    <t>-2.8975929902058883</t>
  </si>
  <si>
    <t>0.9473778098154436</t>
  </si>
  <si>
    <t>2.7081508114859356</t>
  </si>
  <si>
    <t>TATCCAGATCTAACTTGGGGTGGCTTTGTCTTCTTCTTTTGCCAATTCCACTGATTGTTTGGG</t>
  </si>
  <si>
    <t>G-1-T;A-53-G</t>
  </si>
  <si>
    <t>-3.0552198935615924</t>
  </si>
  <si>
    <t>1.370335661542252</t>
  </si>
  <si>
    <t>2.3132168723965005</t>
  </si>
  <si>
    <t>TATCCAGATCTAACTTGGGGTGGCTTTGTCTTCTTCTTTTGCCAATTCCAGTAATTGTTTGGG</t>
  </si>
  <si>
    <t>G-1-T;C-51-G</t>
  </si>
  <si>
    <t>-2.8253746781247044</t>
  </si>
  <si>
    <t>0.7576953117645988</t>
  </si>
  <si>
    <t>2.910964171377151</t>
  </si>
  <si>
    <t>TATCCAGATCTAACTTGGGGTGGCTTTGTCTTCTTCTTTTGCCAATTCCGCTAATTGTTTGGG</t>
  </si>
  <si>
    <t>G-1-T;A-50-G</t>
  </si>
  <si>
    <t>-2.8180719809430586</t>
  </si>
  <si>
    <t>0.876566618374901</t>
  </si>
  <si>
    <t>2.93229987048398</t>
  </si>
  <si>
    <t>TATCCAGATCTAACTTGGGGTGGCTTTGTCTTCTTCTTTTGCCAATTCGACTAATTGTTTGGG</t>
  </si>
  <si>
    <t>G-1-T;C-49-G</t>
  </si>
  <si>
    <t>-2.424303643039045</t>
  </si>
  <si>
    <t>0.5907526158295898</t>
  </si>
  <si>
    <t>4.347301865094604</t>
  </si>
  <si>
    <t>TATCCAGATCTAACTTGGGGTGGCTTTGTCTTCTTCTTTTGCCAATTCTACTAATTGTTTGGG</t>
  </si>
  <si>
    <t>G-1-T;C-49-T</t>
  </si>
  <si>
    <t>-2.198429716947786</t>
  </si>
  <si>
    <t>0.7179657667324875</t>
  </si>
  <si>
    <t>5.448984809580837</t>
  </si>
  <si>
    <t>TATCCAGATCTAACTTGGGGTGGCTTTGTCTTCTTCTTTTGCCAATTGCACTAATTGTTTGGG</t>
  </si>
  <si>
    <t>G-1-T;C-48-G</t>
  </si>
  <si>
    <t>-2.1920657534341452</t>
  </si>
  <si>
    <t>0.956528443978302</t>
  </si>
  <si>
    <t>5.483772526567649</t>
  </si>
  <si>
    <t>TATCCAGATCTAACTTGGGGTGGCTTTGTCTTCTTCTTTTGCCAATTTCACTAATTGTTTGGG</t>
  </si>
  <si>
    <t>G-1-T;C-48-T</t>
  </si>
  <si>
    <t>-3.7789963455278412</t>
  </si>
  <si>
    <t>1.6413854965809211</t>
  </si>
  <si>
    <t>1.1217194028897615</t>
  </si>
  <si>
    <t>TATCCAGATCTAACTTGGGGTGGCTTTGTCTTCTTCTTTTGCCAGTTCCACTAATTGTTTGGG</t>
  </si>
  <si>
    <t>G-1-T;A-45-G</t>
  </si>
  <si>
    <t>-2.3692310298166745</t>
  </si>
  <si>
    <t>0.6604318759796018</t>
  </si>
  <si>
    <t>4.5934345166994195</t>
  </si>
  <si>
    <t>TATCCAGATCTAACTTGGGGTGGCTTTGTCTTCTTCTTTTGCCGATTCCACTAATTGTTTGGG</t>
  </si>
  <si>
    <t>G-1-T;A-44-G</t>
  </si>
  <si>
    <t>-2.2277683270258533</t>
  </si>
  <si>
    <t>0.4186461933769369</t>
  </si>
  <si>
    <t>5.291441519845052</t>
  </si>
  <si>
    <t>TATCCAGATCTAACTTGGGGTGGCTTTGTCTTCTTCTTTTGCGAATTCCACTAATTGTTTGGG</t>
  </si>
  <si>
    <t>G-1-T;C-43-G</t>
  </si>
  <si>
    <t>-1.599730398667657</t>
  </si>
  <si>
    <t>0.4375664049745367</t>
  </si>
  <si>
    <t>9.915791983936002</t>
  </si>
  <si>
    <t>TATCCAGATCTAACTTGGGGTGGCTTTGTCTTCTTCTTTTGGCAATTCCACTAATTGTTTGGG</t>
  </si>
  <si>
    <t>G-1-T;C-42-G</t>
  </si>
  <si>
    <t>-2.9271809420719173</t>
  </si>
  <si>
    <t>1.1786267424367303</t>
  </si>
  <si>
    <t>2.6291959913177485</t>
  </si>
  <si>
    <t>TATCCAGATCTAACTTGGGGTGGCTTTGTCTTCTTCTTTTGTCAATTCCACTAATTGTTTGGG</t>
  </si>
  <si>
    <t>G-1-T;C-42-T</t>
  </si>
  <si>
    <t>-2.8682428123639254</t>
  </si>
  <si>
    <t>1.1789738138152306</t>
  </si>
  <si>
    <t>2.788813460602176</t>
  </si>
  <si>
    <t>TATCCAGATCTAACTTGGGGTGGCTTTGTCTTCTTCTTTTTCCAATTCCACTAATTGTTTGGG</t>
  </si>
  <si>
    <t>G-1-T;G-41-T</t>
  </si>
  <si>
    <t>-2.5803221308988125</t>
  </si>
  <si>
    <t>1.0049170483855185</t>
  </si>
  <si>
    <t>3.719305301368279</t>
  </si>
  <si>
    <t>TATCCAGATCTAACTTGGGGTGGCTTTGTGTTCTTCTTTTGCCAATTCCACTAATTGTTTGGG</t>
  </si>
  <si>
    <t>G-1-T;C-30-G</t>
  </si>
  <si>
    <t>TATCCAGATCTAACTTGGGGTGGTTTTGTCTTCTTCTTTTGCCAATTCCACTAATTGTTTGGG</t>
  </si>
  <si>
    <t>G-1-T;C-24-T</t>
  </si>
  <si>
    <t>-3.1948806954785516</t>
  </si>
  <si>
    <t>1.3111626399668768</t>
  </si>
  <si>
    <t>2.011696386124078</t>
  </si>
  <si>
    <t>TATCCAGATCTAACTTGGGGTGTCTTTGTCTTCTTCTTTTGCCAATTCCACTAATTGTTTGGG</t>
  </si>
  <si>
    <t>G-1-T;G-23-T</t>
  </si>
  <si>
    <t>-2.67529547341198</t>
  </si>
  <si>
    <t>1.540971791817231</t>
  </si>
  <si>
    <t>3.382325739190611</t>
  </si>
  <si>
    <t>TATCCAGATCTAACTTGGTGTGGCTTTGTCTTCTTCTTTTGCCAATTCCACTAATTGTTTGGG</t>
  </si>
  <si>
    <t>G-1-T;G-19-T</t>
  </si>
  <si>
    <t>-2.0828877988484775</t>
  </si>
  <si>
    <t>0.5818293618385588</t>
  </si>
  <si>
    <t>6.116385001383154</t>
  </si>
  <si>
    <t>TATCCAGATCTAACTTGTGGTGGCTTTGTCTTCTTCTTTTGCCAATTCCACTAATTGTTTGGG</t>
  </si>
  <si>
    <t>G-1-T;G-18-T</t>
  </si>
  <si>
    <t>-3.0503162294046526</t>
  </si>
  <si>
    <t>0.8687645256133263</t>
  </si>
  <si>
    <t>2.3245879682928874</t>
  </si>
  <si>
    <t>TATCCAGATCTAAGTTGGGGTGGCTTTGTCTTCTTCTTTTGCCAATTCCACTAATTGTTTGGG</t>
  </si>
  <si>
    <t>G-1-T;C-14-G</t>
  </si>
  <si>
    <t>-2.9351374592468207</t>
  </si>
  <si>
    <t>1.1618421914664772</t>
  </si>
  <si>
    <t>2.6083597501338236</t>
  </si>
  <si>
    <t>TATCCAGATCTACCTTGGGGTGGCTTTGTCTTCTTCTTTTGCCAATTCCACTAATTGTTTGGG</t>
  </si>
  <si>
    <t>G-1-T;A-13-C</t>
  </si>
  <si>
    <t>-2.3455187591719198</t>
  </si>
  <si>
    <t>0.554441083586742</t>
  </si>
  <si>
    <t>4.70365692642279</t>
  </si>
  <si>
    <t>TATCCAGATCTATCTTGGGGTGGCTTTGTCTTCTTCTTTTGCCAATTCCACTAATTGTTTGGG</t>
  </si>
  <si>
    <t>G-1-T;A-13-T</t>
  </si>
  <si>
    <t>-3.0356624941335735</t>
  </si>
  <si>
    <t>1.3240847235599305</t>
  </si>
  <si>
    <t>2.3589026702372915</t>
  </si>
  <si>
    <t>TATCCAGATCTCACTTGGGGTGGCTTTGTCTTCTTCTTTTGCCAATTCCACTAATTGTTTGGG</t>
  </si>
  <si>
    <t>G-1-T;A-12-C</t>
  </si>
  <si>
    <t>TATCCAGATCTGACTTGGGGTGGCTTTGTCTTCTTCTTTTGCCAATTCCACTAATTGTTTGGG</t>
  </si>
  <si>
    <t>G-1-T;A-12-G</t>
  </si>
  <si>
    <t>-2.0004408738440587</t>
  </si>
  <si>
    <t>0.37228710728975273</t>
  </si>
  <si>
    <t>6.642033462492655</t>
  </si>
  <si>
    <t>TATCCAGATTTAACTTGGGGTGGCTTTGTCTTCTTCTTTTGCCAATTCCACTAATTGTTTGGG</t>
  </si>
  <si>
    <t>G-1-T;C-10-T</t>
  </si>
  <si>
    <t>-3.9025718985695277</t>
  </si>
  <si>
    <t>1.6412826525589257</t>
  </si>
  <si>
    <t>0.9913249832301313</t>
  </si>
  <si>
    <t>TATCCGGATCTAACTTGGGGTGGCTTTGTCTTCTTCTTTTGCCAATTCCACTAATTGTTTGGG</t>
  </si>
  <si>
    <t>G-1-T;A-6-G</t>
  </si>
  <si>
    <t>-1.8065478510032829</t>
  </si>
  <si>
    <t>0.40008224511560214</t>
  </si>
  <si>
    <t>8.063205513123457</t>
  </si>
  <si>
    <t>TATCCTGATCTAACTTGGGGTGGCTTTGTCTTCTTCTTTTGCCAATTCCACTAATTGTTTGGG</t>
  </si>
  <si>
    <t>G-1-T;A-6-T</t>
  </si>
  <si>
    <t>-3.130267594284418</t>
  </si>
  <si>
    <t>1.6421984258763231</t>
  </si>
  <si>
    <t>2.145969519092474</t>
  </si>
  <si>
    <t>TATCGAGATCTAACTTGGGGTGGCTTTGTCTTCTTCTTTTGCCAATTCCACTAATTGTTTGGG</t>
  </si>
  <si>
    <t>G-1-T;C-5-G</t>
  </si>
  <si>
    <t>-2.9301168885436737</t>
  </si>
  <si>
    <t>1.324256626884007</t>
  </si>
  <si>
    <t>2.621488133089738</t>
  </si>
  <si>
    <t>TATTCAGATCTAACTTGGGGTGGCTTTGTCTTCTTCTTTTGCCAATTCCACTAATTGTTTGGG</t>
  </si>
  <si>
    <t>G-1-T;C-4-T</t>
  </si>
  <si>
    <t>TCTCCAGATCTAACTTGGGGTGGCTTTGTCTTCTTCTTTTGCCAATTCCACTAATTGTTTGGG</t>
  </si>
  <si>
    <t>G-1-T;A-2-C</t>
  </si>
  <si>
    <t>-2.9564329458978564</t>
  </si>
  <si>
    <t>0.9318441278806544</t>
  </si>
  <si>
    <t>2.553400726438586</t>
  </si>
  <si>
    <t>TGTCCAGATCTAACTTGGGGTGGCTTTGTCTTCTTCTTTTGCCAATTCCACTAATTGTTTGGG</t>
  </si>
  <si>
    <t>G-1-T;A-2-G</t>
  </si>
  <si>
    <t>-2.622100342144387</t>
  </si>
  <si>
    <t>0.8151536459260498</t>
  </si>
  <si>
    <t>3.567120517694293</t>
  </si>
  <si>
    <t>TTTCCAGATCTAACTTGGGGTGGCTTTGTCTTCTTCTTTTGCCAATTCCACTAATTGTTTGGG</t>
  </si>
  <si>
    <t>G-1-T;A-2-T</t>
  </si>
  <si>
    <t>-3.030448703435372</t>
  </si>
  <si>
    <t>1.311408965714389</t>
  </si>
  <si>
    <t>2.3712336125802964</t>
  </si>
  <si>
    <t>figure_03o</t>
  </si>
  <si>
    <t>GATCCAGATCTAACTTGGGGTGGCTTTGTCTTCTTCTTTTAAAGCCAATTCCACTAATTGTTTGGG</t>
  </si>
  <si>
    <t>-0.7861991782014786</t>
  </si>
  <si>
    <t>0.04991281180761414</t>
  </si>
  <si>
    <t>yes</t>
  </si>
  <si>
    <t>GATCCAGATCTAACTTGGGGTGGCTTTGTCTTCTTCTTTTAACGCCAATTCCACTAATTGTTTGGG</t>
  </si>
  <si>
    <t>0.3543639790075833</t>
  </si>
  <si>
    <t>0.03400373342616321</t>
  </si>
  <si>
    <t>no</t>
  </si>
  <si>
    <t>GATCCAGATCTAACTTGGGGTGGCTTTGTCTTCTTCTTTTAAGCCAATTCCACTAATTGTTTGGG</t>
  </si>
  <si>
    <t>-0.6452101289431044</t>
  </si>
  <si>
    <t>0.04699282510876841</t>
  </si>
  <si>
    <t>GATCCAGATCTAACTTGGGGTGGCTTTGTCTTCTTCTTTTAAGGCCAATTCCACTAATTGTTTGGG</t>
  </si>
  <si>
    <t>-0.4931795913607518</t>
  </si>
  <si>
    <t>0.05301153998112027</t>
  </si>
  <si>
    <t>GATCCAGATCTAACTTGGGGTGGCTTTGTCTTCTTCTTTTAATGCCAATTCCACTAATTGTTTGGG</t>
  </si>
  <si>
    <t>Ins_k3_39_TAA;Ins_k3_40_AAT</t>
  </si>
  <si>
    <t>-0.629725983717987</t>
  </si>
  <si>
    <t>0.04985799252457358</t>
  </si>
  <si>
    <t>GATCCAGATCTAACTTGGGGTGGCTTTGTCTTCTTCTTTTACAGCCAATTCCACTAATTGTTTGGG</t>
  </si>
  <si>
    <t>-3.5749211065092847</t>
  </si>
  <si>
    <t>0.18151389294898454</t>
  </si>
  <si>
    <t>GATCCAGATCTAACTTGGGGTGGCTTTGTCTTCTTCTTTTACCGCCAATTCCACTAATTGTTTGGG</t>
  </si>
  <si>
    <t>0.6078759430013576</t>
  </si>
  <si>
    <t>0.03154493573944453</t>
  </si>
  <si>
    <t>GATCCAGATCTAACTTGGGGTGGCTTTGTCTTCTTCTTTTACGCCAATTCCACTAATTGTTTGGG</t>
  </si>
  <si>
    <t>0.5746722883609454</t>
  </si>
  <si>
    <t>0.03359446178383052</t>
  </si>
  <si>
    <t>GATCCAGATCTAACTTGGGGTGGCTTTGTCTTCTTCTTTTACGGCCAATTCCACTAATTGTTTGGG</t>
  </si>
  <si>
    <t>0.6781685272197635</t>
  </si>
  <si>
    <t>0.032600343481939666</t>
  </si>
  <si>
    <t>GATCCAGATCTAACTTGGGGTGGCTTTGTCTTCTTCTTTTACTGCCAATTCCACTAATTGTTTGGG</t>
  </si>
  <si>
    <t>Ins_k3_39_TAC;Ins_k3_40_ACT</t>
  </si>
  <si>
    <t>0.1448949873390516</t>
  </si>
  <si>
    <t>0.03505635933783745</t>
  </si>
  <si>
    <t>GATCCAGATCTAACTTGGGGTGGCTTTGTCTTCTTCTTTTACTTGCCAATTCCACTAATTGTTTGGG</t>
  </si>
  <si>
    <t>Ins_k4_38_TTAC;Ins_k4_39_TACT;Ins_k4_40_ACTT</t>
  </si>
  <si>
    <t>-0.6000657242416819</t>
  </si>
  <si>
    <t>0.05446129097616258</t>
  </si>
  <si>
    <t>GATCCAGATCTAACTTGGGGTGGCTTTGTCTTCTTCTTTTAGAGCCAATTCCACTAATTGTTTGGG</t>
  </si>
  <si>
    <t>-0.3830981512069599</t>
  </si>
  <si>
    <t>0.04510922457026766</t>
  </si>
  <si>
    <t>GATCCAGATCTAACTTGGGGTGGCTTTGTCTTCTTCTTTTAGCCAATTCCACTAATTGTTTGGG</t>
  </si>
  <si>
    <t>-3.0387596557953636</t>
  </si>
  <si>
    <t>0.16884133709549093</t>
  </si>
  <si>
    <t>GATCCAGATCTAACTTGGGGTGGCTTTGTCTTCTTCTTTTAGCGCCAATTCCACTAATTGTTTGGG</t>
  </si>
  <si>
    <t>-1.352638606561631</t>
  </si>
  <si>
    <t>0.0666542226040673</t>
  </si>
  <si>
    <t>GATCCAGATCTAACTTGGGGTGGCTTTGTCTTCTTCTTTTAGGCCAATTCCACTAATTGTTTGGG</t>
  </si>
  <si>
    <t>-3.731287617224346</t>
  </si>
  <si>
    <t>0.24790715229275273</t>
  </si>
  <si>
    <t>GATCCAGATCTAACTTGGGGTGGCTTTGTCTTCTTCTTTTAGGGCCAATTCCACTAATTGTTTGGG</t>
  </si>
  <si>
    <t>-4.514605704338755</t>
  </si>
  <si>
    <t>0.3738813945076901</t>
  </si>
  <si>
    <t>GATCCAGATCTAACTTGGGGTGGCTTTGTCTTCTTCTTTTAGGGGCCAATTCCACTAATTGTTTGGG</t>
  </si>
  <si>
    <t>-3.930615445944292</t>
  </si>
  <si>
    <t>0.3054741705238801</t>
  </si>
  <si>
    <t>GATCCAGATCTAACTTGGGGTGGCTTTGTCTTCTTCTTTTAGTGCCAATTCCACTAATTGTTTGGG</t>
  </si>
  <si>
    <t>Ins_k3_39_TAG;Ins_k3_40_AGT</t>
  </si>
  <si>
    <t>-1.5416138873064622</t>
  </si>
  <si>
    <t>0.07045432221693333</t>
  </si>
  <si>
    <t>GATCCAGATCTAACTTGGGGTGGCTTTGTCTTCTTCTTTTATAGCCAATTCCACTAATTGTTTGGG</t>
  </si>
  <si>
    <t>-3.9995651929711995</t>
  </si>
  <si>
    <t>0.2543054007348001</t>
  </si>
  <si>
    <t>GATCCAGATCTAACTTGGGGTGGCTTTGTCTTCTTCTTTTATCGCCAATTCCACTAATTGTTTGGG</t>
  </si>
  <si>
    <t>0.47553443413043306</t>
  </si>
  <si>
    <t>0.03232279062138816</t>
  </si>
  <si>
    <t>GATCCAGATCTAACTTGGGGTGGCTTTGTCTTCTTCTTTTATGCCAATTCCACTAATTGTTTGGG</t>
  </si>
  <si>
    <t>Ins_k2_39_TA;Ins_k2_40_AT</t>
  </si>
  <si>
    <t>-0.1888658305184847</t>
  </si>
  <si>
    <t>0.04024027187695322</t>
  </si>
  <si>
    <t>GATCCAGATCTAACTTGGGGTGGCTTTGTCTTCTTCTTTTATGGCCAATTCCACTAATTGTTTGGG</t>
  </si>
  <si>
    <t>0.2182069579559709</t>
  </si>
  <si>
    <t>0.03581989880392229</t>
  </si>
  <si>
    <t>GATCCAGATCTAACTTGGGGTGGCTTTGTCTTCTTCTTTTATTGCCAATTCCACTAATTGTTTGGG</t>
  </si>
  <si>
    <t>Ins_k3_38_TTA;Ins_k3_39_TAT;Ins_k3_40_ATT</t>
  </si>
  <si>
    <t>-0.7021081857653663</t>
  </si>
  <si>
    <t>0.04770431785149753</t>
  </si>
  <si>
    <t>GATCCAGATCTAACTTGGGGTGGCTTTGTCTTCTTCTTTTCAAGCCAATTCCACTAATTGTTTGGG</t>
  </si>
  <si>
    <t>0.4091353835700915</t>
  </si>
  <si>
    <t>0.031310016823893554</t>
  </si>
  <si>
    <t>GATCCAGATCTAACTTGGGGTGGCTTTGTCTTCTTCTTTTCACGCCAATTCCACTAATTGTTTGGG</t>
  </si>
  <si>
    <t>0.5717308361851459</t>
  </si>
  <si>
    <t>0.031919664121653375</t>
  </si>
  <si>
    <t>GATCCAGATCTAACTTGGGGTGGCTTTGTCTTCTTCTTTTCAGCCAATTCCACTAATTGTTTGGG</t>
  </si>
  <si>
    <t>-2.0753081030548834</t>
  </si>
  <si>
    <t>0.08455366728209036</t>
  </si>
  <si>
    <t>GATCCAGATCTAACTTGGGGTGGCTTTGTCTTCTTCTTTTCAGGCCAATTCCACTAATTGTTTGGG</t>
  </si>
  <si>
    <t>-3.677433399669323</t>
  </si>
  <si>
    <t>0.2121698371853511</t>
  </si>
  <si>
    <t>GATCCAGATCTAACTTGGGGTGGCTTTGTCTTCTTCTTTTCATGCCAATTCCACTAATTGTTTGGG</t>
  </si>
  <si>
    <t>Ins_k3_39_TCA;Ins_k3_40_CAT</t>
  </si>
  <si>
    <t>-0.01866345169570005</t>
  </si>
  <si>
    <t>0.039941954430954524</t>
  </si>
  <si>
    <t>GATCCAGATCTAACTTGGGGTGGCTTTGTCTTCTTCTTTTCCAGCCAATTCCACTAATTGTTTGGG</t>
  </si>
  <si>
    <t>-0.3992725786571877</t>
  </si>
  <si>
    <t>0.039657583420157606</t>
  </si>
  <si>
    <t>GATCCAGATCTAACTTGGGGTGGCTTTGTCTTCTTCTTTTCCCGCCAATTCCACTAATTGTTTGGG</t>
  </si>
  <si>
    <t>0.5927741388739483</t>
  </si>
  <si>
    <t>0.028223287392388673</t>
  </si>
  <si>
    <t>GATCCAGATCTAACTTGGGGTGGCTTTGTCTTCTTCTTTTCCGCCAATTCCACTAATTGTTTGGG</t>
  </si>
  <si>
    <t>0.601654075633713</t>
  </si>
  <si>
    <t>0.032436063684827446</t>
  </si>
  <si>
    <t>GATCCAGATCTAACTTGGGGTGGCTTTGTCTTCTTCTTTTCCGGCCAATTCCACTAATTGTTTGGG</t>
  </si>
  <si>
    <t>0.7465229538647413</t>
  </si>
  <si>
    <t>0.030017715334410687</t>
  </si>
  <si>
    <t>GATCCAGATCTAACTTGGGGTGGCTTTGTCTTCTTCTTTTCCTGCCAATTCCACTAATTGTTTGGG</t>
  </si>
  <si>
    <t>Ins_k3_39_TCC;Ins_k3_40_CCT</t>
  </si>
  <si>
    <t>0.4285905443053031</t>
  </si>
  <si>
    <t>0.03069530987226359</t>
  </si>
  <si>
    <t>GATCCAGATCTAACTTGGGGTGGCTTTGTCTTCTTCTTTTCGAGCCAATTCCACTAATTGTTTGGG</t>
  </si>
  <si>
    <t>0.6068766309100668</t>
  </si>
  <si>
    <t>0.030292433201406423</t>
  </si>
  <si>
    <t>GATCCAGATCTAACTTGGGGTGGCTTTGTCTTCTTCTTTTCGCCAATTCCACTAATTGTTTGGG</t>
  </si>
  <si>
    <t>0.618442243002759</t>
  </si>
  <si>
    <t>0.03041997440612216</t>
  </si>
  <si>
    <t>GATCCAGATCTAACTTGGGGTGGCTTTGTCTTCTTCTTTTCGCGCCAATTCCACTAATTGTTTGGG</t>
  </si>
  <si>
    <t>0.5830194361318757</t>
  </si>
  <si>
    <t>0.031757066523080135</t>
  </si>
  <si>
    <t>GATCCAGATCTAACTTGGGGTGGCTTTGTCTTCTTCTTTTCGGCCAATTCCACTAATTGTTTGGG</t>
  </si>
  <si>
    <t>0.849728130810167</t>
  </si>
  <si>
    <t>0.029891827859596664</t>
  </si>
  <si>
    <t>GATCCAGATCTAACTTGGGGTGGCTTTGTCTTCTTCTTTTCGGGCCAATTCCACTAATTGTTTGGG</t>
  </si>
  <si>
    <t>0.5090624977293372</t>
  </si>
  <si>
    <t>0.031320920168029266</t>
  </si>
  <si>
    <t>GATCCAGATCTAACTTGGGGTGGCTTTGTCTTCTTCTTTTCGTGCCAATTCCACTAATTGTTTGGG</t>
  </si>
  <si>
    <t>Ins_k3_39_TCG;Ins_k3_40_CGT</t>
  </si>
  <si>
    <t>0.5757808979900083</t>
  </si>
  <si>
    <t>0.03175632738303194</t>
  </si>
  <si>
    <t>GATCCAGATCTAACTTGGGGTGGCTTTGTCTTCTTCTTTTCTAGCCAATTCCACTAATTGTTTGGG</t>
  </si>
  <si>
    <t>-4.772413148233158</t>
  </si>
  <si>
    <t>0.4082322578379511</t>
  </si>
  <si>
    <t>GATCCAGATCTAACTTGGGGTGGCTTTGTCTTCTTCTTTTCTCGCCAATTCCACTAATTGTTTGGG</t>
  </si>
  <si>
    <t>0.3212182619711236</t>
  </si>
  <si>
    <t>0.032785958965087056</t>
  </si>
  <si>
    <t>GATCCAGATCTAACTTGGGGTGGCTTTGTCTTCTTCTTTTCTGCCAATTCCACTAATTGTTTGGG</t>
  </si>
  <si>
    <t>Ins_k2_39_TC;Ins_k2_40_CT</t>
  </si>
  <si>
    <t>0.27840230537720545</t>
  </si>
  <si>
    <t>0.0329092388519938</t>
  </si>
  <si>
    <t>GATCCAGATCTAACTTGGGGTGGCTTTGTCTTCTTCTTTTCTGGCCAATTCCACTAATTGTTTGGG</t>
  </si>
  <si>
    <t>0.19242172972622096</t>
  </si>
  <si>
    <t>0.035059620368758745</t>
  </si>
  <si>
    <t>GATCCAGATCTAACTTGGGGTGGCTTTGTCTTCTTCTTTTCTTGCCAATTCCACTAATTGTTTGGG</t>
  </si>
  <si>
    <t>Ins_k3_38_TTC;Ins_k3_39_TCT;Ins_k3_40_CTT</t>
  </si>
  <si>
    <t>-1.1735753014448136</t>
  </si>
  <si>
    <t>0.053408734668746266</t>
  </si>
  <si>
    <t>GATCCAGATCTAACTTGGGGTGGCTTTGTCTTCTTCTTTTGAAGCCAATTCCACTAATTGTTTGGG</t>
  </si>
  <si>
    <t>Ins_k3_40_GAA;Ins_k3_41_AAG</t>
  </si>
  <si>
    <t>0.13771603551144174</t>
  </si>
  <si>
    <t>0.035354660438112105</t>
  </si>
  <si>
    <t>GATCCAGATCTAACTTGGGGTGGCTTTGTCTTCTTCTTTTGACAGCCAATTCCACTAATTGTTTGGG</t>
  </si>
  <si>
    <t>Ins_k4_40_GACA;Ins_k4_41_ACAG</t>
  </si>
  <si>
    <t>-0.29834378962942953</t>
  </si>
  <si>
    <t>0.04495612827354951</t>
  </si>
  <si>
    <t>GATCCAGATCTAACTTGGGGTGGCTTTGTCTTCTTCTTTTGACGCCAATTCCACTAATTGTTTGGG</t>
  </si>
  <si>
    <t>Ins_k3_40_GAC;Ins_k3_41_ACG</t>
  </si>
  <si>
    <t>0.7501380546277641</t>
  </si>
  <si>
    <t>0.028240887594465778</t>
  </si>
  <si>
    <t>GATCCAGATCTAACTTGGGGTGGCTTTGTCTTCTTCTTTTGAGCCAATTCCACTAATTGTTTGGG</t>
  </si>
  <si>
    <t>Ins_k2_40_GA;Ins_k2_41_AG</t>
  </si>
  <si>
    <t>0.510977539545568</t>
  </si>
  <si>
    <t>0.03305787734425109</t>
  </si>
  <si>
    <t>GATCCAGATCTAACTTGGGGTGGCTTTGTCTTCTTCTTTTGAGGCCAATTCCACTAATTGTTTGGG</t>
  </si>
  <si>
    <t>Ins_k3_40_GAG;Ins_k3_41_AGG</t>
  </si>
  <si>
    <t>0.4067920580215829</t>
  </si>
  <si>
    <t>0.031306467786357026</t>
  </si>
  <si>
    <t>GATCCAGATCTAACTTGGGGTGGCTTTGTCTTCTTCTTTTGATGCCAATTCCACTAATTGTTTGGG</t>
  </si>
  <si>
    <t>Ins_k3_39_TGA;Ins_k3_40_GAT;Ins_k3_41_ATG</t>
  </si>
  <si>
    <t>0.5765136982266601</t>
  </si>
  <si>
    <t>0.02924369344365326</t>
  </si>
  <si>
    <t>GATCCAGATCTAACTTGGGGTGGCTTTGTCTTCTTCTTTTGCAGCCAATTCCACTAATTGTTTGGG</t>
  </si>
  <si>
    <t>Ins_k3_40_GCA;Ins_k3_41_CAG;Ins_k3_42_AGC</t>
  </si>
  <si>
    <t>-1.8871201604317511</t>
  </si>
  <si>
    <t>0.07595185591666512</t>
  </si>
  <si>
    <t>GATCCAGATCTAACTTGGGGTGGCTTTGTCTTCTTCTTTTGCCGCCAATTCCACTAATTGTTTGGG</t>
  </si>
  <si>
    <t>Ins_k3_40_GCC;Ins_k3_41_CCG;Ins_k3_42_CGC;Ins_k3_43_GCC</t>
  </si>
  <si>
    <t>0.32084370352427705</t>
  </si>
  <si>
    <t>0.03183796113260187</t>
  </si>
  <si>
    <t>GATCCAGATCTAACTTGGGGTGGCTTTGTCTTCTTCTTTTGCGCCAATTCCACTAATTGTTTGGG</t>
  </si>
  <si>
    <t>Ins_k2_40_GC;Ins_k2_41_CG;Ins_k2_42_GC</t>
  </si>
  <si>
    <t>0.5823353770617437</t>
  </si>
  <si>
    <t>0.03164834056248565</t>
  </si>
  <si>
    <t>GATCCAGATCTAACTTGGGGTGGCTTTGTCTTCTTCTTTTGCGGCCAATTCCACTAATTGTTTGGG</t>
  </si>
  <si>
    <t>Ins_k3_40_GCG;Ins_k3_41_CGG;Ins_k3_42_GGC</t>
  </si>
  <si>
    <t>0.713925339940453</t>
  </si>
  <si>
    <t>0.027329720721480343</t>
  </si>
  <si>
    <t>GATCCAGATCTAACTTGGGGTGGCTTTGTCTTCTTCTTTTGCTGCCAATTCCACTAATTGTTTGGG</t>
  </si>
  <si>
    <t>Ins_k3_39_TGC;Ins_k3_40_GCT;Ins_k3_41_CTG;Ins_k3_42_TGC</t>
  </si>
  <si>
    <t>0.6019460136666872</t>
  </si>
  <si>
    <t>0.029861877432041106</t>
  </si>
  <si>
    <t>GATCCAGATCTAACTTGGGGTGGCTTTGTCTTCTTCTTTTGGACGCCAATTCCACTAATTGTTTGGG</t>
  </si>
  <si>
    <t>Ins_k4_40_GGAC;Ins_k4_41_GACG</t>
  </si>
  <si>
    <t>0.9947155543561568</t>
  </si>
  <si>
    <t>0.02908636453065328</t>
  </si>
  <si>
    <t>GATCCAGATCTAACTTGGGGTGGCTTTGTCTTCTTCTTTTGGAGCCAATTCCACTAATTGTTTGGG</t>
  </si>
  <si>
    <t>Ins_k3_40_GGA;Ins_k3_41_GAG</t>
  </si>
  <si>
    <t>0.8114203020984299</t>
  </si>
  <si>
    <t>0.030024125838941724</t>
  </si>
  <si>
    <t>GATCCAGATCTAACTTGGGGTGGCTTTGTCTTCTTCTTTTGGCCAATTCCACTAATTGTTTGGG</t>
  </si>
  <si>
    <t>Ins_k1_40_G;Ins_k1_41_G</t>
  </si>
  <si>
    <t>0.4367319149410316</t>
  </si>
  <si>
    <t>0.03186044136388102</t>
  </si>
  <si>
    <t>GATCCAGATCTAACTTGGGGTGGCTTTGTCTTCTTCTTTTGGCCGCCAATTCCACTAATTGTTTGGG</t>
  </si>
  <si>
    <t>Ins_k4_40_GGCC;Ins_k4_41_GCCG</t>
  </si>
  <si>
    <t>0.6725435564951963</t>
  </si>
  <si>
    <t>0.033781045373419645</t>
  </si>
  <si>
    <t>GATCCAGATCTAACTTGGGGTGGCTTTGTCTTCTTCTTTTGGCGCCAATTCCACTAATTGTTTGGG</t>
  </si>
  <si>
    <t>Ins_k3_40_GGC;Ins_k3_41_GCG</t>
  </si>
  <si>
    <t>0.8169186113385398</t>
  </si>
  <si>
    <t>0.030081391866729635</t>
  </si>
  <si>
    <t>GATCCAGATCTAACTTGGGGTGGCTTTGTCTTCTTCTTTTGGGCCAATTCCACTAATTGTTTGGG</t>
  </si>
  <si>
    <t>Ins_k2_40_GG;Ins_k2_41_GG</t>
  </si>
  <si>
    <t>0.42032990501498246</t>
  </si>
  <si>
    <t>0.03684948053813794</t>
  </si>
  <si>
    <t>GATCCAGATCTAACTTGGGGTGGCTTTGTCTTCTTCTTTTGGGGCCAATTCCACTAATTGTTTGGG</t>
  </si>
  <si>
    <t>Ins_k3_40_GGG;Ins_k3_41_GGG</t>
  </si>
  <si>
    <t>0.03383618391391341</t>
  </si>
  <si>
    <t>0.037612085244660656</t>
  </si>
  <si>
    <t>GATCCAGATCTAACTTGGGGTGGCTTTGTCTTCTTCTTTTGGTGCCAATTCCACTAATTGTTTGGG</t>
  </si>
  <si>
    <t>Ins_k3_39_TGG;Ins_k3_40_GGT;Ins_k3_41_GTG</t>
  </si>
  <si>
    <t>0.6685690662951613</t>
  </si>
  <si>
    <t>0.032514967942622194</t>
  </si>
  <si>
    <t>GATCCAGATCTAACTTGGGGTGGCTTTGTCTTCTTCTTTTGTAGCCAATTCCACTAATTGTTTGGG</t>
  </si>
  <si>
    <t>Ins_k3_40_GTA;Ins_k3_41_TAG</t>
  </si>
  <si>
    <t>-3.6285959395098164</t>
  </si>
  <si>
    <t>0.1915988143972291</t>
  </si>
  <si>
    <t>GATCCAGATCTAACTTGGGGTGGCTTTGTCTTCTTCTTTTGTCGCCAATTCCACTAATTGTTTGGG</t>
  </si>
  <si>
    <t>Ins_k3_40_GTC;Ins_k3_41_TCG</t>
  </si>
  <si>
    <t>0.5523375116942499</t>
  </si>
  <si>
    <t>0.027845668007845742</t>
  </si>
  <si>
    <t>GATCCAGATCTAACTTGGGGTGGCTTTGTCTTCTTCTTTTGTGCCAATTCCACTAATTGTTTGGG</t>
  </si>
  <si>
    <t>Ins_k2_39_TG;Ins_k2_40_GT;Ins_k2_41_TG</t>
  </si>
  <si>
    <t>0.2523083496260413</t>
  </si>
  <si>
    <t>0.03478189830136414</t>
  </si>
  <si>
    <t>GATCCAGATCTAACTTGGGGTGGCTTTGTCTTCTTCTTTTGTGGCCAATTCCACTAATTGTTTGGG</t>
  </si>
  <si>
    <t>Ins_k3_40_GTG;Ins_k3_41_TGG</t>
  </si>
  <si>
    <t>0.280392606321341</t>
  </si>
  <si>
    <t>0.03509311449042555</t>
  </si>
  <si>
    <t>GATCCAGATCTAACTTGGGGTGGCTTTGTCTTCTTCTTTTGTTGCCAATTCCACTAATTGTTTGGG</t>
  </si>
  <si>
    <t>Ins_k3_38_TTG;Ins_k3_39_TGT;Ins_k3_40_GTT;Ins_k3_41_TTG</t>
  </si>
  <si>
    <t>-0.09810699118376798</t>
  </si>
  <si>
    <t>0.03637151292919365</t>
  </si>
  <si>
    <t>GATCCAGATCTAACTTGGGGTGGCTTTGTCTTCTTCTTTTTAAGCCAATTCCACTAATTGTTTGGG</t>
  </si>
  <si>
    <t>-1.0024879043833046</t>
  </si>
  <si>
    <t>0.06200497897448452</t>
  </si>
  <si>
    <t>GATCCAGATCTAACTTGGGGTGGCTTTGTCTTCTTCTTTTTACGCCAATTCCACTAATTGTTTGGG</t>
  </si>
  <si>
    <t>0.41104278062416144</t>
  </si>
  <si>
    <t>0.03199403026311205</t>
  </si>
  <si>
    <t>GATCCAGATCTAACTTGGGGTGGCTTTGTCTTCTTCTTTTTAGCCAATTCCACTAATTGTTTGGG</t>
  </si>
  <si>
    <t>-4.010469475324493</t>
  </si>
  <si>
    <t>0.24567456772714624</t>
  </si>
  <si>
    <t>GATCCAGATCTAACTTGGGGTGGCTTTGTCTTCTTCTTTTTAGGCCAATTCCACTAATTGTTTGGG</t>
  </si>
  <si>
    <t>-4.6228098524726535</t>
  </si>
  <si>
    <t>0.3563389088622098</t>
  </si>
  <si>
    <t>GATCCAGATCTAACTTGGGGTGGCTTTGTCTTCTTCTTTTTATGCCAATTCCACTAATTGTTTGGG</t>
  </si>
  <si>
    <t>Ins_k3_39_TTA;Ins_k3_40_TAT</t>
  </si>
  <si>
    <t>-0.693006712372972</t>
  </si>
  <si>
    <t>0.054397923083220986</t>
  </si>
  <si>
    <t>GATCCAGATCTAACTTGGGGTGGCTTTGTCTTCTTCTTTTTCAGCCAATTCCACTAATTGTTTGGG</t>
  </si>
  <si>
    <t>-3.2814604329731973</t>
  </si>
  <si>
    <t>0.1764911209710844</t>
  </si>
  <si>
    <t>GATCCAGATCTAACTTGGGGTGGCTTTGTCTTCTTCTTTTTCCGCCAATTCCACTAATTGTTTGGG</t>
  </si>
  <si>
    <t>0.3979273667672554</t>
  </si>
  <si>
    <t>0.032106074558694526</t>
  </si>
  <si>
    <t>GATCCAGATCTAACTTGGGGTGGCTTTGTCTTCTTCTTTTTCGCCAATTCCACTAATTGTTTGGG</t>
  </si>
  <si>
    <t>0.6877222000827219</t>
  </si>
  <si>
    <t>0.03033645127451631</t>
  </si>
  <si>
    <t>GATCCAGATCTAACTTGGGGTGGCTTTGTCTTCTTCTTTTTCGGCCAATTCCACTAATTGTTTGGG</t>
  </si>
  <si>
    <t>0.7536869029400919</t>
  </si>
  <si>
    <t>0.03253117964764434</t>
  </si>
  <si>
    <t>GATCCAGATCTAACTTGGGGTGGCTTTGTCTTCTTCTTTTTCTGCCAATTCCACTAATTGTTTGGG</t>
  </si>
  <si>
    <t>Ins_k3_39_TTC;Ins_k3_40_TCT</t>
  </si>
  <si>
    <t>-0.00636223334586572</t>
  </si>
  <si>
    <t>0.03659537352080029</t>
  </si>
  <si>
    <t>GATCCAGATCTAACTTGGGGTGGCTTTGTCTTCTTCTTTTTGAGCCAATTCCACTAATTGTTTGGG</t>
  </si>
  <si>
    <t>0.3458441955628411</t>
  </si>
  <si>
    <t>0.0343373022501981</t>
  </si>
  <si>
    <t>GATCCAGATCTAACTTGGGGTGGCTTTGTCTTCTTCTTTTTGCCAATTCCACTAATTGTTTGGG</t>
  </si>
  <si>
    <t>Ins_k1_36_T;Ins_k1_37_T;Ins_k1_38_T;Ins_k1_39_T;Ins_k1_40_T</t>
  </si>
  <si>
    <t>-0.09529299538386882</t>
  </si>
  <si>
    <t>0.041413073909872505</t>
  </si>
  <si>
    <t>GATCCAGATCTAACTTGGGGTGGCTTTGTCTTCTTCTTTTTGCGCCAATTCCACTAATTGTTTGGG</t>
  </si>
  <si>
    <t>0.37160444821717575</t>
  </si>
  <si>
    <t>0.036761036578915184</t>
  </si>
  <si>
    <t>GATCCAGATCTAACTTGGGGTGGCTTTGTCTTCTTCTTTTTGGCCAATTCCACTAATTGTTTGGG</t>
  </si>
  <si>
    <t>-0.1211419329176115</t>
  </si>
  <si>
    <t>0.04120941535436067</t>
  </si>
  <si>
    <t>GATCCAGATCTAACTTGGGGTGGCTTTGTCTTCTTCTTTTTGGGCCAATTCCACTAATTGTTTGGG</t>
  </si>
  <si>
    <t>0.22063244227548529</t>
  </si>
  <si>
    <t>0.03351934689650481</t>
  </si>
  <si>
    <t>GATCCAGATCTAACTTGGGGTGGCTTTGTCTTCTTCTTTTTGTGCCAATTCCACTAATTGTTTGGG</t>
  </si>
  <si>
    <t>Ins_k3_39_TTG;Ins_k3_40_TGT</t>
  </si>
  <si>
    <t>-0.09380580002045524</t>
  </si>
  <si>
    <t>0.03501644452529312</t>
  </si>
  <si>
    <t>GATCCAGATCTAACTTGGGGTGGCTTTGTCTTCTTCTTTTTTAGCCAATTCCACTAATTGTTTGGG</t>
  </si>
  <si>
    <t>-4.494182743268562</t>
  </si>
  <si>
    <t>0.4640524656526145</t>
  </si>
  <si>
    <t>GATCCAGATCTAACTTGGGGTGGCTTTGTCTTCTTCTTTTTTCGCCAATTCCACTAATTGTTTGGG</t>
  </si>
  <si>
    <t>0.45351682550108263</t>
  </si>
  <si>
    <t>0.03627930492081691</t>
  </si>
  <si>
    <t>GATCCAGATCTAACTTGGGGTGGCTTTGTCTTCTTCTTTTTTGCCAATTCCACTAATTGTTTGGG</t>
  </si>
  <si>
    <t>Ins_k2_36_TT;Ins_k2_37_TT;Ins_k2_38_TT;Ins_k2_39_TT;Ins_k2_40_TT</t>
  </si>
  <si>
    <t>-0.33210159935085215</t>
  </si>
  <si>
    <t>0.042993265163513705</t>
  </si>
  <si>
    <t>GATCCAGATCTAACTTGGGGTGGCTTTGTCTTCTTCTTTTTTGGCCAATTCCACTAATTGTTTGGG</t>
  </si>
  <si>
    <t>-0.2537498417915281</t>
  </si>
  <si>
    <t>0.04280860896536224</t>
  </si>
  <si>
    <t>GATCCAGATCTAACTTGGGGTGGCTTTGTCTTCTTCTTTTTTTGCCAATTCCACTAATTGTTTGGG</t>
  </si>
  <si>
    <t>Ins_k3_36_TTT;Ins_k3_37_TTT;Ins_k3_38_TTT;Ins_k3_39_TTT;Ins_k3_40_TTT</t>
  </si>
  <si>
    <t>-1.5444001172807849</t>
  </si>
  <si>
    <t>0.25742769468395055</t>
  </si>
  <si>
    <t>figure _4a</t>
  </si>
  <si>
    <t>"0" "1" "2" "3"
"nonpolar" 0.25 0.333333333333333 0.5 0.5
"aromatic" 0 0.0416666666666667 0.0833333333333333 0.25
"polar" 0 0.333333333333333 0.25 0.25
"charged" 0.75 0.166666666666667 0.166666666666667 0
"stop" 0 0.125 0 0</t>
  </si>
  <si>
    <t>figure_04bc</t>
  </si>
  <si>
    <t>seq_id</t>
  </si>
  <si>
    <t>agez</t>
  </si>
  <si>
    <t>ss_dist</t>
  </si>
  <si>
    <t>bp_seq</t>
  </si>
  <si>
    <t>bp_scr</t>
  </si>
  <si>
    <t>y_cont</t>
  </si>
  <si>
    <t>ppt_off</t>
  </si>
  <si>
    <t>ppt_len</t>
  </si>
  <si>
    <t>ppt_scr</t>
  </si>
  <si>
    <t>svm_scr</t>
  </si>
  <si>
    <t>SE_1_-_24738_18366_18268_18061_WASH7P:82</t>
  </si>
  <si>
    <t>gattgagaa</t>
  </si>
  <si>
    <t>-1.66491442442</t>
  </si>
  <si>
    <t>0.2</t>
  </si>
  <si>
    <t>-0.81850385</t>
  </si>
  <si>
    <t>SE_1_-_24738_18379_18268_18061_WASH7P:95</t>
  </si>
  <si>
    <t>SE_1_+_764484_776580_776753_787307_LOC643837:118</t>
  </si>
  <si>
    <t>gggtgacct</t>
  </si>
  <si>
    <t>2.15082433527</t>
  </si>
  <si>
    <t>0.4</t>
  </si>
  <si>
    <t>0.74013232</t>
  </si>
  <si>
    <t>SE_1_+_764484_783034_783186_787307_LOC643837:82</t>
  </si>
  <si>
    <t>cgttgagtg</t>
  </si>
  <si>
    <t>0.521176722886</t>
  </si>
  <si>
    <t>0.727272727273</t>
  </si>
  <si>
    <t>0.86318783</t>
  </si>
  <si>
    <t>SE_1_+_783186_784864_784982_787307_LOC643837:101</t>
  </si>
  <si>
    <t>gtctcagtc</t>
  </si>
  <si>
    <t>0.592338892459</t>
  </si>
  <si>
    <t>0.764705882353</t>
  </si>
  <si>
    <t>1.024247</t>
  </si>
  <si>
    <t>SE_1_-_935246_935167_935072_934993_HES4:81</t>
  </si>
  <si>
    <t>cgctcagct</t>
  </si>
  <si>
    <t>1.72745297577</t>
  </si>
  <si>
    <t>0.666666666667</t>
  </si>
  <si>
    <t>0.90078732</t>
  </si>
  <si>
    <t>SE_1_-_1019733_1019391_1019295_1018367_C1orf159:64</t>
  </si>
  <si>
    <t>tcctgagca</t>
  </si>
  <si>
    <t>0.847223099119</t>
  </si>
  <si>
    <t>0.642857142857</t>
  </si>
  <si>
    <t>0.76437584</t>
  </si>
  <si>
    <t>SE_1_-_1019733_1019466_1019295_1018367_C1orf159:139</t>
  </si>
  <si>
    <t>SE_1_-_1026852_1026363_1026256_1025808_C1orf159:66</t>
  </si>
  <si>
    <t>ccctgagcc</t>
  </si>
  <si>
    <t>1.85843615953</t>
  </si>
  <si>
    <t>0.6</t>
  </si>
  <si>
    <t>0.69024266</t>
  </si>
  <si>
    <t>SE_1_-_1026852_1026754_1026658_1025808_C1orf159:49</t>
  </si>
  <si>
    <t>tgctgacca</t>
  </si>
  <si>
    <t>3.66567098837</t>
  </si>
  <si>
    <t>1.7860013</t>
  </si>
  <si>
    <t>SE_1_-_1051440_1041429_1041336_1027483_C1orf159:53</t>
  </si>
  <si>
    <t>acctcagcg</t>
  </si>
  <si>
    <t>0.395548436609</t>
  </si>
  <si>
    <t>0.3</t>
  </si>
  <si>
    <t>0.020561792</t>
  </si>
  <si>
    <t>SE_1_-_1198726_1192690_1192588_1192510_UBE2J2:38</t>
  </si>
  <si>
    <t>aactaattt</t>
  </si>
  <si>
    <t>0.63714615723</t>
  </si>
  <si>
    <t>0.8</t>
  </si>
  <si>
    <t>1.0419617</t>
  </si>
  <si>
    <t>SE_1_-_1198726_1197770_1197550_1192690_UBE2J2:108</t>
  </si>
  <si>
    <t>ccatgacca</t>
  </si>
  <si>
    <t>1.63638173392</t>
  </si>
  <si>
    <t>0.5710008</t>
  </si>
  <si>
    <t>SE_1_-_1198726_1197770_1197649_1192690_UBE2J2:108</t>
  </si>
  <si>
    <t>SE_1_-_1203242_1200210_1200163_1198766_UBE2J2:37</t>
  </si>
  <si>
    <t>ggctcagcc</t>
  </si>
  <si>
    <t>0.80579515297</t>
  </si>
  <si>
    <t>0.27808396</t>
  </si>
  <si>
    <t>SE_1_-_1203242_1201670_1201478_1198766_UBE2J2:85</t>
  </si>
  <si>
    <t>ggctcacag</t>
  </si>
  <si>
    <t>1.3006631933</t>
  </si>
  <si>
    <t>0.34265995</t>
  </si>
  <si>
    <t>SE_1_-_1209046_1203372_1203113_1198766_UBE2J2:180</t>
  </si>
  <si>
    <t>cgctgactg</t>
  </si>
  <si>
    <t>4.06341907776</t>
  </si>
  <si>
    <t>2.2854938</t>
  </si>
  <si>
    <t>SE_1_-_1209046_1203372_1203242_1198766_UBE2J2:130</t>
  </si>
  <si>
    <t>ggctgaagc</t>
  </si>
  <si>
    <t>0.893083669396</t>
  </si>
  <si>
    <t>0.581081081081</t>
  </si>
  <si>
    <t>0.57248561</t>
  </si>
  <si>
    <t>SE_1_-_1209046_1207017_1206890_1203372_UBE2J2:114</t>
  </si>
  <si>
    <t>tcgtgaaca</t>
  </si>
  <si>
    <t>-0.478076758235</t>
  </si>
  <si>
    <t>-0.22461256</t>
  </si>
  <si>
    <t>SE_1_+_1219470_1220951_1221044_1221306_SCNN1D:80</t>
  </si>
  <si>
    <t>cactcagca</t>
  </si>
  <si>
    <t>0.85120978043</t>
  </si>
  <si>
    <t>0.26356886</t>
  </si>
  <si>
    <t>SE_1_-_1230827_1230196_1230098_1230008_ACAP3:20</t>
  </si>
  <si>
    <t>gtctgagta</t>
  </si>
  <si>
    <t>0.162610842292</t>
  </si>
  <si>
    <t>-0.070644284</t>
  </si>
  <si>
    <t>SE_1_+_1244100_1244295_1244352_1244466_PUSL1:41</t>
  </si>
  <si>
    <t>cactcagcg</t>
  </si>
  <si>
    <t>1.53429305612</t>
  </si>
  <si>
    <t>0.56332533</t>
  </si>
  <si>
    <t>SE_1_-_1247973_1247881_1247820_1247748_CPSF3L:62</t>
  </si>
  <si>
    <t>ccctgatca</t>
  </si>
  <si>
    <t>1.93855921158</t>
  </si>
  <si>
    <t>0.62472343</t>
  </si>
  <si>
    <t>SE_1_-_1250204_1249745_1249681_1249301_CPSF3L:22</t>
  </si>
  <si>
    <t>tgctgatac</t>
  </si>
  <si>
    <t>2.27708398931</t>
  </si>
  <si>
    <t>1.604691</t>
  </si>
  <si>
    <t>SE_1_-_1250900_1250818_1250784_1250342_CPSF3L:30</t>
  </si>
  <si>
    <t>acatgaccc</t>
  </si>
  <si>
    <t>0.879382769596</t>
  </si>
  <si>
    <t>0.30689701</t>
  </si>
  <si>
    <t>SE_1_-_1259961_1254904_1254676_1250998_CPSF3L:115</t>
  </si>
  <si>
    <t>gactcaccc</t>
  </si>
  <si>
    <t>2.60166057257</t>
  </si>
  <si>
    <t>0.733333333333</t>
  </si>
  <si>
    <t>1.1585599</t>
  </si>
  <si>
    <t>SE_1_-_1259961_1256473_1255836_1254904_CPSF3L:592</t>
  </si>
  <si>
    <t>ccctgactt</t>
  </si>
  <si>
    <t>3.08474523809</t>
  </si>
  <si>
    <t>0.9</t>
  </si>
  <si>
    <t>2.0232936</t>
  </si>
  <si>
    <t>SE_1_-_1259961_1256473_1256376_1250998_CPSF3L:74</t>
  </si>
  <si>
    <t>atgtcatgc</t>
  </si>
  <si>
    <t>-0.807546361029</t>
  </si>
  <si>
    <t>-0.38591256</t>
  </si>
  <si>
    <t>SE_1_-_1258561_1257360_1257288_1256473_CPSF3L:42</t>
  </si>
  <si>
    <t>tcctgatgt</t>
  </si>
  <si>
    <t>2.2691007628</t>
  </si>
  <si>
    <t>0.81874017</t>
  </si>
  <si>
    <t>SE_1_-_1258561_1257364_1257288_1256473_CPSF3L:46</t>
  </si>
  <si>
    <t>SE_1_-_1259961_1257364_1257288_1256473_CPSF3L:46</t>
  </si>
  <si>
    <t>SE_1_-_1259961_1258667_1258272_1256473_CPSF3L:343</t>
  </si>
  <si>
    <t>ttctgatct</t>
  </si>
  <si>
    <t>1.81567498489</t>
  </si>
  <si>
    <t>1.466148</t>
  </si>
  <si>
    <t>SE_1_-_1259961_1258667_1258272_1257364_CPSF3L:343</t>
  </si>
  <si>
    <t>SE_1_-_1259961_1258667_1258527_1256473_CPSF3L:125</t>
  </si>
  <si>
    <t>gcgtgagcg</t>
  </si>
  <si>
    <t>0.0665569413265</t>
  </si>
  <si>
    <t>0.71798732</t>
  </si>
  <si>
    <t>SE_1_+_1260482_1262216_1262412_1262621_GLTPD1:38</t>
  </si>
  <si>
    <t>agctgaccc</t>
  </si>
  <si>
    <t>3.27565441959</t>
  </si>
  <si>
    <t>1.2451506</t>
  </si>
  <si>
    <t>SE_1_-_1292061_1291132_1290830_1290725_MXRA8:68</t>
  </si>
  <si>
    <t>cggtgagct</t>
  </si>
  <si>
    <t>0.805758684449</t>
  </si>
  <si>
    <t>0.18117848</t>
  </si>
  <si>
    <t>SE_1_-_1324330_1324123_1324006_1323445_CCNL2:84</t>
  </si>
  <si>
    <t>tggtgattc</t>
  </si>
  <si>
    <t>0.568547598651</t>
  </si>
  <si>
    <t>1.1082605</t>
  </si>
  <si>
    <t>SE_1_-_1325610_1324123_1324006_1323445_CCNL2:84</t>
  </si>
  <si>
    <t>SE_1_-_1325610_1324427_1324330_1323445_CCNL2:52</t>
  </si>
  <si>
    <t>ctgtaacct</t>
  </si>
  <si>
    <t>2.60782547295</t>
  </si>
  <si>
    <t>0.916666666667</t>
  </si>
  <si>
    <t>1.8698874</t>
  </si>
  <si>
    <t>SE_1_-_1325610_1324427_1324330_1324123_CCNL2:52</t>
  </si>
  <si>
    <t>SE_1_-_1328059_1326955_1326677_1326245_CCNL2:52</t>
  </si>
  <si>
    <t>ctctgatga</t>
  </si>
  <si>
    <t>1.9100053323</t>
  </si>
  <si>
    <t>0.64584031</t>
  </si>
  <si>
    <t>SE_1_-_1328170_1326955_1326677_1326245_CCNL2:52</t>
  </si>
  <si>
    <t>SE_1_-_1328776_1328183_1328059_1326245_CCNL2:49</t>
  </si>
  <si>
    <t>gactaagac</t>
  </si>
  <si>
    <t>0.689533446362</t>
  </si>
  <si>
    <t>0.789473684211</t>
  </si>
  <si>
    <t>1.0442676</t>
  </si>
  <si>
    <t>SE_1_-_1342289_1341726_1341606_1341266_MRPL20:75</t>
  </si>
  <si>
    <t>gcttaatgc</t>
  </si>
  <si>
    <t>0.831150481693</t>
  </si>
  <si>
    <t>0.78528339</t>
  </si>
  <si>
    <t>SE_1_-_1356177_1355972_1355432_1354929_ANKRD65:229</t>
  </si>
  <si>
    <t>gcctcacgc</t>
  </si>
  <si>
    <t>2.54032261557</t>
  </si>
  <si>
    <t>0.95723342</t>
  </si>
  <si>
    <t>SE_1_+_1422048_1423243_1423294_1424584_ATAD3B:42</t>
  </si>
  <si>
    <t>ggatgaagc</t>
  </si>
  <si>
    <t>-1.44414173047</t>
  </si>
  <si>
    <t>0.647058823529</t>
  </si>
  <si>
    <t>-0.1928305</t>
  </si>
  <si>
    <t>SE_1_+_1424654_1425072_1425191_1425637_ATAD3B:67</t>
  </si>
  <si>
    <t>ggctgactc</t>
  </si>
  <si>
    <t>3.08575983166</t>
  </si>
  <si>
    <t>0.7</t>
  </si>
  <si>
    <t>1.203095</t>
  </si>
  <si>
    <t>SE_1_+_1461911_1462541_1462618_1463075_ATAD3A:67</t>
  </si>
  <si>
    <t>SE_1_+_1560281_1560345_1560565_1560666_MIB2:128</t>
  </si>
  <si>
    <t>ggctgatgg</t>
  </si>
  <si>
    <t>2.12168779651</t>
  </si>
  <si>
    <t>0.79331817</t>
  </si>
  <si>
    <t>SE_1_+_1560281_1560371_1560565_1560666_MIB2:102</t>
  </si>
  <si>
    <t>SE_1_+_1560808_1560926_1561033_1562030_MIB2:48</t>
  </si>
  <si>
    <t>gtatcacgg</t>
  </si>
  <si>
    <t>-0.903571937398</t>
  </si>
  <si>
    <t>-0.45580818</t>
  </si>
  <si>
    <t>SE_1_+_1560808_1560938_1561033_1562030_MIB2:36</t>
  </si>
  <si>
    <t>SE_1_+_1561033_1561747_1562134_1562217_MIB2:285</t>
  </si>
  <si>
    <t>ccctcacgc</t>
  </si>
  <si>
    <t>3.02562442618</t>
  </si>
  <si>
    <t>0.833333333333</t>
  </si>
  <si>
    <t>2.0717721</t>
  </si>
  <si>
    <t>SE_1_+_1561033_1562030_1562134_1562217_MIB2:64</t>
  </si>
  <si>
    <t>ccttgacac</t>
  </si>
  <si>
    <t>1.6842483864</t>
  </si>
  <si>
    <t>0.52514871</t>
  </si>
  <si>
    <t>SE_1_+_1564691_1564765_1564946_1565019_MIB2:125</t>
  </si>
  <si>
    <t>cgctgagtg</t>
  </si>
  <si>
    <t>1.97056519074</t>
  </si>
  <si>
    <t>0.70184942</t>
  </si>
  <si>
    <t>SE_1_-_1623888_1622832_1622415_1608285_SLC35E2B:131</t>
  </si>
  <si>
    <t>ccctgatga</t>
  </si>
  <si>
    <t>2.21709748992</t>
  </si>
  <si>
    <t>0.83067555</t>
  </si>
  <si>
    <t>SE_1_-_1647785_1643839_1643703_1641079_CDK11B/CDK11A:33</t>
  </si>
  <si>
    <t>cagttagaa</t>
  </si>
  <si>
    <t>-3.8755594762</t>
  </si>
  <si>
    <t>0.1</t>
  </si>
  <si>
    <t>-1.716373</t>
  </si>
  <si>
    <t>SE_1_-_1647785_1643866_1643703_1641079_CDK11B/CDK11A:29</t>
  </si>
  <si>
    <t>gaatgatgg</t>
  </si>
  <si>
    <t>0.625970548719</t>
  </si>
  <si>
    <t>0.53021591</t>
  </si>
  <si>
    <t>SE_1_-_1654147_1654073_1654027_1653150_CDK11B:40</t>
  </si>
  <si>
    <t>cggtgaagt</t>
  </si>
  <si>
    <t>0.192061880967</t>
  </si>
  <si>
    <t>0.82285298</t>
  </si>
  <si>
    <t>SE_1_-_1685723_1685647_1685490_1685088_NADK:135</t>
  </si>
  <si>
    <t>tgatcacgc</t>
  </si>
  <si>
    <t>-0.0745723063097</t>
  </si>
  <si>
    <t>0.763157894737</t>
  </si>
  <si>
    <t>1.0029191</t>
  </si>
  <si>
    <t>SE_1_-_1687697_1686915_1686813_1686137_NADK:66</t>
  </si>
  <si>
    <t>tcctgaccc</t>
  </si>
  <si>
    <t>3.68006492407</t>
  </si>
  <si>
    <t>1.4357935</t>
  </si>
  <si>
    <t>SE_1_-_1688620_1688321_1688178_1688047_NADK:123</t>
  </si>
  <si>
    <t>tcctgagag</t>
  </si>
  <si>
    <t>0.163695768021</t>
  </si>
  <si>
    <t>0.65306122449</t>
  </si>
  <si>
    <t>0.3660383</t>
  </si>
  <si>
    <t>SE_1_-_1688620_1688321_1688218_1688047_NADK:104</t>
  </si>
  <si>
    <t>0.633333333333</t>
  </si>
  <si>
    <t>0.35966677</t>
  </si>
  <si>
    <t>SE_1_+_1987001_1987923_1988012_1990980_PRKCZ:90</t>
  </si>
  <si>
    <t>ggatgaagg</t>
  </si>
  <si>
    <t>-1.89221873014</t>
  </si>
  <si>
    <t>0.615384615385</t>
  </si>
  <si>
    <t>-0.24450375</t>
  </si>
  <si>
    <t>SE_1_+_2075780_2076777_2076950_2077466_PRKCZ:48</t>
  </si>
  <si>
    <t>ccctgatgc</t>
  </si>
  <si>
    <t>3.15844546017</t>
  </si>
  <si>
    <t>1.1992577</t>
  </si>
  <si>
    <t>SE_1_+_2075780_2076828_2076950_2077466_PRKCZ:41</t>
  </si>
  <si>
    <t>agatgacca</t>
  </si>
  <si>
    <t>0.475923173871</t>
  </si>
  <si>
    <t>0.11662643</t>
  </si>
  <si>
    <t>SE_1_+_2075780_2077466_2077547_2080311_PRKCZ:24</t>
  </si>
  <si>
    <t>ctgtcatgc</t>
  </si>
  <si>
    <t>-0.169414092155</t>
  </si>
  <si>
    <t>0.68889184</t>
  </si>
  <si>
    <t>SE_1_+_2101043_2102992_2103084_2103494_PRKCZ:79</t>
  </si>
  <si>
    <t>tcctgacct</t>
  </si>
  <si>
    <t>3.57645241859</t>
  </si>
  <si>
    <t>1.6020855</t>
  </si>
  <si>
    <t>SE_1_+_2106752_2113271_2113353_2116022_AX747530/PRKCZ:40</t>
  </si>
  <si>
    <t>aagtaactg</t>
  </si>
  <si>
    <t>1.50069140098</t>
  </si>
  <si>
    <t>0.48557456</t>
  </si>
  <si>
    <t>SE_1_-_2125078_2124414_2124086_2121220_C1orf86:120</t>
  </si>
  <si>
    <t>ctgtaatcc</t>
  </si>
  <si>
    <t>0.955193859776</t>
  </si>
  <si>
    <t>1.1679422</t>
  </si>
  <si>
    <t>SE_1_-_2125078_2124414_2124284_2121220_C1orf86:120</t>
  </si>
  <si>
    <t>SE_1_-_2126127_2125572_2125437_2125349_C1orf86:133</t>
  </si>
  <si>
    <t>ccttcactg</t>
  </si>
  <si>
    <t>0.714391224453</t>
  </si>
  <si>
    <t>0.857142857143</t>
  </si>
  <si>
    <t>1.1092939</t>
  </si>
  <si>
    <t>SE_1_-_2129446_2125572_2125437_2125349_C1orf86:133</t>
  </si>
  <si>
    <t>SE_1_-_2322897_2321435_2321364_2319776_MORN1:57</t>
  </si>
  <si>
    <t>atatgaagg</t>
  </si>
  <si>
    <t>-2.20499305489</t>
  </si>
  <si>
    <t>-1.0622672</t>
  </si>
  <si>
    <t>SE_1_+_2328659_2330854_2330953_2332296_RER1:30</t>
  </si>
  <si>
    <t>ttgtgacct</t>
  </si>
  <si>
    <t>2.14666089934</t>
  </si>
  <si>
    <t>1.5864288</t>
  </si>
  <si>
    <t>SE_1_-_2343830_2342307_2342069_2341890_PEX10:32</t>
  </si>
  <si>
    <t>ttctgatag</t>
  </si>
  <si>
    <t>1.42725149185</t>
  </si>
  <si>
    <t>0.42452229</t>
  </si>
  <si>
    <t>SE_1_+_2428449_2428941_2429048_2429962_PLCH2:23</t>
  </si>
  <si>
    <t>ccctgaact</t>
  </si>
  <si>
    <t>1.95667863413</t>
  </si>
  <si>
    <t>0.72870925</t>
  </si>
  <si>
    <t>SE_1_+_2433848_2435056_2435082_2435361_PLCH2:25</t>
  </si>
  <si>
    <t>aactgagag</t>
  </si>
  <si>
    <t>-0.187582742463</t>
  </si>
  <si>
    <t>-0.24005869</t>
  </si>
  <si>
    <t>SE_1_-_2447001_2446840_2446697_2445905_PANK4:95</t>
  </si>
  <si>
    <t>agctgatag</t>
  </si>
  <si>
    <t>0.955911339885</t>
  </si>
  <si>
    <t>0.3691586</t>
  </si>
  <si>
    <t>SE_1_-_2457903_2453239_2453157_2452754_PANK4:35</t>
  </si>
  <si>
    <t>cgttaacca</t>
  </si>
  <si>
    <t>2.67607799994</t>
  </si>
  <si>
    <t>0.631578947368</t>
  </si>
  <si>
    <t>1.1696407</t>
  </si>
  <si>
    <t>SE_1_-_2482431_2482170_2482012_2481713_LOC115110:152</t>
  </si>
  <si>
    <t>ttttcacct</t>
  </si>
  <si>
    <t>0.594509919296</t>
  </si>
  <si>
    <t>1.2114082</t>
  </si>
  <si>
    <t>SE_1_+_2519892_2519969_2520064_2520361_FAM213B:31</t>
  </si>
  <si>
    <t>tcctgacag</t>
  </si>
  <si>
    <t>2.50295757817</t>
  </si>
  <si>
    <t>0.84571208</t>
  </si>
  <si>
    <t>SE_1_-_2977671_2977168_2977065_2976847_FLJ42875:104</t>
  </si>
  <si>
    <t>ccctgacca</t>
  </si>
  <si>
    <t>3.76626629277</t>
  </si>
  <si>
    <t>1.4049513</t>
  </si>
  <si>
    <t>SE_1_+_3347672_3348530_3348704_3350241_PRDM16:131</t>
  </si>
  <si>
    <t>gcttaattc</t>
  </si>
  <si>
    <t>-0.272497441508</t>
  </si>
  <si>
    <t>0.65784567</t>
  </si>
  <si>
    <t>SE_1_-_3410560_3410463_3410335_3409331_MEGF6:84</t>
  </si>
  <si>
    <t>ctgtgaccc</t>
  </si>
  <si>
    <t>2.42495881428</t>
  </si>
  <si>
    <t>1.6767639</t>
  </si>
  <si>
    <t>SE_1_-_3413797_3413683_3413552_3413347_MEGF6:109</t>
  </si>
  <si>
    <t>tgctcatgt</t>
  </si>
  <si>
    <t>1.78028422413</t>
  </si>
  <si>
    <t>0.65964248</t>
  </si>
  <si>
    <t>SE_1_-_3414935_3414185_3414055_3413925_MEGF6:42</t>
  </si>
  <si>
    <t>gcctcactg</t>
  </si>
  <si>
    <t>1.9792066674</t>
  </si>
  <si>
    <t>0.64063885</t>
  </si>
  <si>
    <t>SE_1_+_3542079_3542277_3542453_3544064_TPRG1L:167</t>
  </si>
  <si>
    <t>cgctcaacg</t>
  </si>
  <si>
    <t>1.93225278884</t>
  </si>
  <si>
    <t>0.590909090909</t>
  </si>
  <si>
    <t>0.69399949</t>
  </si>
  <si>
    <t>SE_1_-_3552508_3551858_3551724_3551638_WRAP73:70</t>
  </si>
  <si>
    <t>cgcttacga</t>
  </si>
  <si>
    <t>1.20346791536</t>
  </si>
  <si>
    <t>0.4014946</t>
  </si>
  <si>
    <t>SE_1_-_3553559_3552594_3552508_3551858_WRAP73:42</t>
  </si>
  <si>
    <t>atctcacag</t>
  </si>
  <si>
    <t>0.944119430793</t>
  </si>
  <si>
    <t>0.23535327</t>
  </si>
  <si>
    <t>SE_1_-_3659368_3659081_3658994_3656951_TP73-AS1:53</t>
  </si>
  <si>
    <t>aagtcacag</t>
  </si>
  <si>
    <t>-1.1103910985</t>
  </si>
  <si>
    <t>-0.53678767</t>
  </si>
  <si>
    <t>SE_1_-_3700560_3700475_3700334_3699327_LRRC47:124</t>
  </si>
  <si>
    <t>ccctgacgt</t>
  </si>
  <si>
    <t>3.84730787881</t>
  </si>
  <si>
    <t>1.3397917</t>
  </si>
  <si>
    <t>SE_1_-_3768859_3765345_3765172_3764177_CEP104:92</t>
  </si>
  <si>
    <t>tgctcacca</t>
  </si>
  <si>
    <t>2.50335005292</t>
  </si>
  <si>
    <t>0.91045986</t>
  </si>
  <si>
    <t>SE_1_+_3782564_3782848_3782962_3784538_DFFB:69</t>
  </si>
  <si>
    <t>ggctcaccg</t>
  </si>
  <si>
    <t>2.69834796905</t>
  </si>
  <si>
    <t>1.7300734</t>
  </si>
  <si>
    <t>SE_1_+_3789136_3789578_3789701_3800071_DFFB:84</t>
  </si>
  <si>
    <t>1.4419108</t>
  </si>
  <si>
    <t>SE_1_-_3816736_3812747_3811859_3809560_C1orf174:569</t>
  </si>
  <si>
    <t>atctcatgt</t>
  </si>
  <si>
    <t>0.935655102048</t>
  </si>
  <si>
    <t>1.170641</t>
  </si>
  <si>
    <t>SE_1_-_5940174_5939692_5939406_5937358_NPHP4:286</t>
  </si>
  <si>
    <t>ctctgaagt</t>
  </si>
  <si>
    <t>0.834034692954</t>
  </si>
  <si>
    <t>0.823529411765</t>
  </si>
  <si>
    <t>1.1304773</t>
  </si>
  <si>
    <t>SE_1_-_5950928_5948670_5948520_5947526_NPHP4:32</t>
  </si>
  <si>
    <t>ttctcatat</t>
  </si>
  <si>
    <t>0.404829721522</t>
  </si>
  <si>
    <t>1.0331249</t>
  </si>
  <si>
    <t>SE_1_-_6021854_6012896_6012760_6008311_NPHP4:86</t>
  </si>
  <si>
    <t>tcttcaccc</t>
  </si>
  <si>
    <t>0.76762673507</t>
  </si>
  <si>
    <t>1.1824847</t>
  </si>
  <si>
    <t>SE_1_+_6052848_6078695_6078895_6100577_KCNAB2:126</t>
  </si>
  <si>
    <t>ccctcacct</t>
  </si>
  <si>
    <t>2.96283869771</t>
  </si>
  <si>
    <t>1.0903714</t>
  </si>
  <si>
    <t>SE_1_+_6150535_6151323_6151367_6154460_KCNAB2:40</t>
  </si>
  <si>
    <t>aagtcaagg</t>
  </si>
  <si>
    <t>-2.751253067</t>
  </si>
  <si>
    <t>-1.1792627</t>
  </si>
  <si>
    <t>SE_1_-_6166676_6166569_6166455_6166347_CHD5:93</t>
  </si>
  <si>
    <t>ttgtcaact</t>
  </si>
  <si>
    <t>-1.39414332374</t>
  </si>
  <si>
    <t>-0.615593</t>
  </si>
  <si>
    <t>SE_1_-_6181165_6173476_6173371_6173058_CHD5:104</t>
  </si>
  <si>
    <t>ggctcatgg</t>
  </si>
  <si>
    <t>1.18475934769</t>
  </si>
  <si>
    <t>0.68</t>
  </si>
  <si>
    <t>0.93099017</t>
  </si>
  <si>
    <t>SE_1_-_6294946_6293703_6293534_6292179_ICMT:97</t>
  </si>
  <si>
    <t>caataatcc</t>
  </si>
  <si>
    <t>0.860690271585</t>
  </si>
  <si>
    <t>0.51768442</t>
  </si>
  <si>
    <t>SE_1_-_6294946_6294571_6294465_6293703_ICMT:95</t>
  </si>
  <si>
    <t>gtctgacct</t>
  </si>
  <si>
    <t>3.59987225957</t>
  </si>
  <si>
    <t>1.3398002</t>
  </si>
  <si>
    <t>SE_1_-_6354924_6342856_6342784_6341346_ACOT7:54</t>
  </si>
  <si>
    <t>cgctgacca</t>
  </si>
  <si>
    <t>4.20285595708</t>
  </si>
  <si>
    <t>0.84</t>
  </si>
  <si>
    <t>2.1216389</t>
  </si>
  <si>
    <t>SE_1_-_6354924_6342948_6342784_6341346_ACOT7:146</t>
  </si>
  <si>
    <t>SE_1_+_6508862_6508953_6509151_6511663_ESPN:46</t>
  </si>
  <si>
    <t>tcctaacgg</t>
  </si>
  <si>
    <t>3.19172778771</t>
  </si>
  <si>
    <t>1.2122894</t>
  </si>
  <si>
    <t>SE_1_-_6523132_6523016_6522923_6522723_TNFRSF25:74</t>
  </si>
  <si>
    <t>ccctgacct</t>
  </si>
  <si>
    <t>4.12515963315</t>
  </si>
  <si>
    <t>1.6477953</t>
  </si>
  <si>
    <t>SE_1_-_6523132_6523030_6522923_6522723_TNFRSF25:88</t>
  </si>
  <si>
    <t>SE_1_-_6524435_6523030_6522923_6522723_TNFRSF25:88</t>
  </si>
  <si>
    <t>SE_1_-_6524435_6523187_6522923_6522723_TNFRSF25:245</t>
  </si>
  <si>
    <t>SE_1_-_6524435_6523207_6522923_6522723_TNFRSF25:265</t>
  </si>
  <si>
    <t>SE_1_-_6525500_6525282_6525148_6524779_TNFRSF25:121</t>
  </si>
  <si>
    <t>ttctgaatg</t>
  </si>
  <si>
    <t>1.12632108076</t>
  </si>
  <si>
    <t>0.90900667</t>
  </si>
  <si>
    <t>SE_1_-_6614167_6610675_6610456_6609758_NOL9:46</t>
  </si>
  <si>
    <t>gtgtgactt</t>
  </si>
  <si>
    <t>1.06273669777</t>
  </si>
  <si>
    <t>0.818181818182</t>
  </si>
  <si>
    <t>1.195841</t>
  </si>
  <si>
    <t>SE_1_+_6640196_6640601_6641359_6642118_ZBTB48:339</t>
  </si>
  <si>
    <t>tggtcacct</t>
  </si>
  <si>
    <t>0.889470980246</t>
  </si>
  <si>
    <t>0.866666666667</t>
  </si>
  <si>
    <t>1.2088694</t>
  </si>
  <si>
    <t>SE_1_+_6685352_6688559_6688751_6690348_THAP3:58</t>
  </si>
  <si>
    <t>tgctgaaca</t>
  </si>
  <si>
    <t>1.49718998935</t>
  </si>
  <si>
    <t>0.51650066</t>
  </si>
  <si>
    <t>SE_1_+_6688751_6689703_6689784_6690348_THAP3:53</t>
  </si>
  <si>
    <t>gcttcaggc</t>
  </si>
  <si>
    <t>-1.7585606321</t>
  </si>
  <si>
    <t>-0.14957277</t>
  </si>
  <si>
    <t>SE_1_-_6704618_6700117_6699962_6698424_DNAJC11:136</t>
  </si>
  <si>
    <t>gtctgatca</t>
  </si>
  <si>
    <t>1.413271838</t>
  </si>
  <si>
    <t>0.51593978</t>
  </si>
  <si>
    <t>SE_1_-_6740968_6738527_6738454_6727870_DNAJC11:24</t>
  </si>
  <si>
    <t>tagtgaccc</t>
  </si>
  <si>
    <t>2.24179688346</t>
  </si>
  <si>
    <t>0.8726436</t>
  </si>
  <si>
    <t>SE_1_+_6845635_6867043_6867148_6880241_CAMTA1:75</t>
  </si>
  <si>
    <t>cattaatca</t>
  </si>
  <si>
    <t>0.521578562861</t>
  </si>
  <si>
    <t>0.13450266</t>
  </si>
  <si>
    <t>SE_1_+_6845635_6867043_6867148_6885152_CAMTA1:75</t>
  </si>
  <si>
    <t>SE_1_+_6845635_6880241_6880310_6885152_CAMTA1:63</t>
  </si>
  <si>
    <t>ttctcaaca</t>
  </si>
  <si>
    <t>0.330802281765</t>
  </si>
  <si>
    <t>0.092101814</t>
  </si>
  <si>
    <t>SE_1_+_6867148_6880241_6880310_6885152_CAMTA1:63</t>
  </si>
  <si>
    <t>SE_1_+_6885270_6931817_6931900_6946300_CAMTA1:77</t>
  </si>
  <si>
    <t>gtgtgaccc</t>
  </si>
  <si>
    <t>2.20676359831</t>
  </si>
  <si>
    <t>1.8149104</t>
  </si>
  <si>
    <t>SE_1_+_6885270_6931817_6931900_6947714_CAMTA1:77</t>
  </si>
  <si>
    <t>SE_1_+_6885270_6946300_6946406_6947714_CAMTA1:102</t>
  </si>
  <si>
    <t>gtctgattc</t>
  </si>
  <si>
    <t>1.52951016338</t>
  </si>
  <si>
    <t>0.576923076923</t>
  </si>
  <si>
    <t>0.60440382</t>
  </si>
  <si>
    <t>SE_1_+_6931900_6946300_6946406_6947714_CAMTA1:102</t>
  </si>
  <si>
    <t>SE_1_+_7846896_7847258_7847306_7848105_PER3:42</t>
  </si>
  <si>
    <t>ttgtaacaa</t>
  </si>
  <si>
    <t>0.777412377994</t>
  </si>
  <si>
    <t>0.20237663</t>
  </si>
  <si>
    <t>SE_1_+_7863908_7868953_7869058_7869953_PER3:35</t>
  </si>
  <si>
    <t>cactaaatg</t>
  </si>
  <si>
    <t>1.49342802536</t>
  </si>
  <si>
    <t>0.55</t>
  </si>
  <si>
    <t>0.85340557</t>
  </si>
  <si>
    <t>SE_1_+_8025485_8029145_8029208_8029405_PARK7:33</t>
  </si>
  <si>
    <t>agattatac</t>
  </si>
  <si>
    <t>-2.86597871327</t>
  </si>
  <si>
    <t>0.777777777778</t>
  </si>
  <si>
    <t>-0.42618768</t>
  </si>
  <si>
    <t>SE_1_+_8025485_8029405_8029464_8030954_PARK7:49</t>
  </si>
  <si>
    <t>aggtaatct</t>
  </si>
  <si>
    <t>0.3166223257</t>
  </si>
  <si>
    <t>0.054252612</t>
  </si>
  <si>
    <t>SE_1_-_8075555_8075444_8075368_8074456_ERRFI1:60</t>
  </si>
  <si>
    <t>gtctgaact</t>
  </si>
  <si>
    <t>1.43139126055</t>
  </si>
  <si>
    <t>1.3190452</t>
  </si>
  <si>
    <t>SE_1_-_8075555_8075460_8075368_8074456_ERRFI1:76</t>
  </si>
  <si>
    <t>SE_1_-_8483621_8483307_8483227_8482867_RERE:58</t>
  </si>
  <si>
    <t>gagtcaccg</t>
  </si>
  <si>
    <t>0.722488771671</t>
  </si>
  <si>
    <t>0.774193548387</t>
  </si>
  <si>
    <t>0.65763966</t>
  </si>
  <si>
    <t>SE_1_-_8585818_8568734_8568686_8557589_RERE:22</t>
  </si>
  <si>
    <t>ggctgaaca</t>
  </si>
  <si>
    <t>1.00910462978</t>
  </si>
  <si>
    <t>0.32539216</t>
  </si>
  <si>
    <t>SE_1_-_8585818_8579851_8579769_8568734_RERE:74</t>
  </si>
  <si>
    <t>tcctgactg</t>
  </si>
  <si>
    <t>3.0781221989</t>
  </si>
  <si>
    <t>1.1355103</t>
  </si>
  <si>
    <t>SE_1_-_8684369_8674745_8674620_8617582_RERE:75</t>
  </si>
  <si>
    <t>0.761904761905</t>
  </si>
  <si>
    <t>0.98330666</t>
  </si>
  <si>
    <t>SE_1_-_9171335_9165739_9165545_9164693_GPR157:169</t>
  </si>
  <si>
    <t>tgctgaccc</t>
  </si>
  <si>
    <t>4.12817683422</t>
  </si>
  <si>
    <t>1.6852066</t>
  </si>
  <si>
    <t>SE_1_+_9667847_9669898_9669969_9670564_TMEM201:43</t>
  </si>
  <si>
    <t>tgttcagcg</t>
  </si>
  <si>
    <t>0.151018862082</t>
  </si>
  <si>
    <t>0.619047619048</t>
  </si>
  <si>
    <t>0.32214177</t>
  </si>
  <si>
    <t>SE_1_+_9670863_9671073_9671131_9671811_TMEM201:48</t>
  </si>
  <si>
    <t>aactgatcg</t>
  </si>
  <si>
    <t>1.72165676224</t>
  </si>
  <si>
    <t>0.57209296</t>
  </si>
  <si>
    <t>SE_1_-_9801152_9797612_9797556_9796100_CLSTN1:56</t>
  </si>
  <si>
    <t>ctgtgactg</t>
  </si>
  <si>
    <t>1.82301608911</t>
  </si>
  <si>
    <t>0.70867108</t>
  </si>
  <si>
    <t>SE_1_-_9833330_9816568_9816539_9815367_CLSTN1:29</t>
  </si>
  <si>
    <t>aggtgacag</t>
  </si>
  <si>
    <t>0.712892439777</t>
  </si>
  <si>
    <t>0.20941108</t>
  </si>
  <si>
    <t>SE_1_-_9970153_9943796_9943763_9938047_CTNNBIP1:30</t>
  </si>
  <si>
    <t>acttgacaa</t>
  </si>
  <si>
    <t>-0.586139503649</t>
  </si>
  <si>
    <t>-0.33151837</t>
  </si>
  <si>
    <t>SE_1_+_10057389_10064151_10064365_10067628_RBP7:83</t>
  </si>
  <si>
    <t>1.5369238</t>
  </si>
  <si>
    <t>SE_1_+_10165802_10166255_10166641_10177517_UBE4B:91</t>
  </si>
  <si>
    <t>gcctcacct</t>
  </si>
  <si>
    <t>2.4775368871</t>
  </si>
  <si>
    <t>1.7311704</t>
  </si>
  <si>
    <t>SE_1_+_10189506_10190558_10190674_10190773_UBE4B:109</t>
  </si>
  <si>
    <t>ctcttactt</t>
  </si>
  <si>
    <t>0.297933940158</t>
  </si>
  <si>
    <t>0.709677419355</t>
  </si>
  <si>
    <t>0.57853452</t>
  </si>
  <si>
    <t>SE_1_+_10195244_10197125_10197263_10204998_UBE4B:93</t>
  </si>
  <si>
    <t>0.842105263158</t>
  </si>
  <si>
    <t>1.8980576</t>
  </si>
  <si>
    <t>SE_1_+_10221344_10226302_10226400_10228194_UBE4B:35</t>
  </si>
  <si>
    <t>acctgattg</t>
  </si>
  <si>
    <t>0.787681644602</t>
  </si>
  <si>
    <t>0.30328873</t>
  </si>
  <si>
    <t>SE_1_+_10460629_10463128_10463193_10464218_PGD:49</t>
  </si>
  <si>
    <t>cattgacgg</t>
  </si>
  <si>
    <t>2.32881423997</t>
  </si>
  <si>
    <t>0.74522967</t>
  </si>
  <si>
    <t>SE_1_+_10494747_10500404_10500470_10511434_APITD1/APITD1-CORT:38</t>
  </si>
  <si>
    <t>aattaacac</t>
  </si>
  <si>
    <t>1.21264588188</t>
  </si>
  <si>
    <t>0.37279113</t>
  </si>
  <si>
    <t>SE_1_+_10500470_10502322_10502498_10511434_APITD1/APITD1-CORT:58</t>
  </si>
  <si>
    <t>gattaacct</t>
  </si>
  <si>
    <t>2.25268558194</t>
  </si>
  <si>
    <t>0.78001581</t>
  </si>
  <si>
    <t>SE_1_-_10527247_10523677_10523488_10523266_DFFA:27</t>
  </si>
  <si>
    <t>tgttgacgc</t>
  </si>
  <si>
    <t>2.63796158936</t>
  </si>
  <si>
    <t>1.8175095</t>
  </si>
  <si>
    <t>SE_1_+_10555378_10577085_10577188_10596270_PEX14:89</t>
  </si>
  <si>
    <t>cagtgactg</t>
  </si>
  <si>
    <t>2.0334377712</t>
  </si>
  <si>
    <t>1.76816</t>
  </si>
  <si>
    <t>SE_1_+_10555378_10596270_10596354_10659295_PEX14:30</t>
  </si>
  <si>
    <t>cagtgaagt</t>
  </si>
  <si>
    <t>-0.45226479169</t>
  </si>
  <si>
    <t>-0.21450596</t>
  </si>
  <si>
    <t>SE_1_+_11074022_11075581_11075703_11076901_TARDBP:32</t>
  </si>
  <si>
    <t>ggctcacat</t>
  </si>
  <si>
    <t>1.21516987179</t>
  </si>
  <si>
    <t>0.43837353</t>
  </si>
  <si>
    <t>SE_1_+_11074022_11076180_11076311_11076901_TARDBP:72</t>
  </si>
  <si>
    <t>1.6516722</t>
  </si>
  <si>
    <t>SE_1_+_11074022_11076901_11077064_11078790_TARDBP:147</t>
  </si>
  <si>
    <t>acctgaaag</t>
  </si>
  <si>
    <t>-0.0550323490647</t>
  </si>
  <si>
    <t>0.29918005</t>
  </si>
  <si>
    <t>SE_1_-_11134288_11134065_11133991_11132228_EXOSC10:41</t>
  </si>
  <si>
    <t>ccctcactg</t>
  </si>
  <si>
    <t>2.46450847801</t>
  </si>
  <si>
    <t>1.0596858</t>
  </si>
  <si>
    <t>SE_1_-_11155815_11155604_11155473_11151654_EXOSC10:80</t>
  </si>
  <si>
    <t>1.726199</t>
  </si>
  <si>
    <t>SE_1_-_11172909_11171810_11171571_11169786_MTOR:236</t>
  </si>
  <si>
    <t>atctaacca</t>
  </si>
  <si>
    <t>2.82160850661</t>
  </si>
  <si>
    <t>0.785714285714</t>
  </si>
  <si>
    <t>1.8833522</t>
  </si>
  <si>
    <t>SE_1_+_11334117_11345701_11345789_11354930_UBIAD1:84</t>
  </si>
  <si>
    <t>ctgtgatgt</t>
  </si>
  <si>
    <t>1.01399465301</t>
  </si>
  <si>
    <t>1.100816</t>
  </si>
  <si>
    <t>SE_1_+_11715009_11715385_11715756_11715863_FBXO44:325</t>
  </si>
  <si>
    <t>agctcacct</t>
  </si>
  <si>
    <t>2.00972097867</t>
  </si>
  <si>
    <t>1.5700738</t>
  </si>
  <si>
    <t>SE_1_+_11718421_11718590_11718685_11718793_FBXO44:73</t>
  </si>
  <si>
    <t>agctgatgg</t>
  </si>
  <si>
    <t>1.75725074145</t>
  </si>
  <si>
    <t>0.61832675</t>
  </si>
  <si>
    <t>SE_1_+_11731449_11731985_11732080_11733334_FBXO6:25</t>
  </si>
  <si>
    <t>gcctcaagt</t>
  </si>
  <si>
    <t>-0.129380404961</t>
  </si>
  <si>
    <t>-0.088081461</t>
  </si>
  <si>
    <t>SE_1_+_11796292_11805860_11805894_11807497_AGTRAP:31</t>
  </si>
  <si>
    <t>aggtcactg</t>
  </si>
  <si>
    <t>-0.461381654081</t>
  </si>
  <si>
    <t>-0.21807564</t>
  </si>
  <si>
    <t>SE_1_+_11805894_11805987_11806280_11807497_AGTRAP:198</t>
  </si>
  <si>
    <t>1.2302161</t>
  </si>
  <si>
    <t>SE_1_+_11805894_11806045_11806280_11807497_AGTRAP:140</t>
  </si>
  <si>
    <t>SE_1_+_11805894_11806184_11806280_11807497_AGTRAP:64</t>
  </si>
  <si>
    <t>0.78177491</t>
  </si>
  <si>
    <t>SE_1_+_11805894_11807497_11807602_11808472_AGTRAP:61</t>
  </si>
  <si>
    <t>acttcacca</t>
  </si>
  <si>
    <t>-0.365676706408</t>
  </si>
  <si>
    <t>0.769230769231</t>
  </si>
  <si>
    <t>0.61142403</t>
  </si>
  <si>
    <t>SE_1_+_11867247_11875903_11875968_11876672_CLCN6:43</t>
  </si>
  <si>
    <t>caatgaccc</t>
  </si>
  <si>
    <t>2.52840466681</t>
  </si>
  <si>
    <t>1.7452154</t>
  </si>
  <si>
    <t>SE_1_+_11888276_11888515_11888681_11889253_CLCN6:22</t>
  </si>
  <si>
    <t>ctctgactc</t>
  </si>
  <si>
    <t>3.36734833802</t>
  </si>
  <si>
    <t>1.2487561</t>
  </si>
  <si>
    <t>SE_1_+_11994912_12004579_12004719_12008033_PLOD1:130</t>
  </si>
  <si>
    <t>gtgtgagca</t>
  </si>
  <si>
    <t>-0.626078226644</t>
  </si>
  <si>
    <t>0.722222222222</t>
  </si>
  <si>
    <t>0.3156156</t>
  </si>
  <si>
    <t>SE_1_+_12040541_12041867_12041910_12042027_MFN2:26</t>
  </si>
  <si>
    <t>tcctcacat</t>
  </si>
  <si>
    <t>1.25514332121</t>
  </si>
  <si>
    <t>0.42172793</t>
  </si>
  <si>
    <t>SE_1_+_12040541_12041867_12042171_12049222_MFN2:283</t>
  </si>
  <si>
    <t>ccatgatgc</t>
  </si>
  <si>
    <t>1.02856090131</t>
  </si>
  <si>
    <t>1.139324</t>
  </si>
  <si>
    <t>SE_1_+_12040541_12042027_12042171_12049222_MFN2:123</t>
  </si>
  <si>
    <t>SE_1_+_12042171_12042580_12042647_12049222_MFN2:48</t>
  </si>
  <si>
    <t>attttattt</t>
  </si>
  <si>
    <t>-4.80365335808</t>
  </si>
  <si>
    <t>0.909090909091</t>
  </si>
  <si>
    <t>-1.0251877</t>
  </si>
  <si>
    <t>SE_1_+_12049400_12052336_12052520_12052612_MFN2:107</t>
  </si>
  <si>
    <t>tcctgagcc</t>
  </si>
  <si>
    <t>1.30972894497</t>
  </si>
  <si>
    <t>1.2478835</t>
  </si>
  <si>
    <t>SE_1_+_12079609_12081702_12081897_12082152_MIIP:74</t>
  </si>
  <si>
    <t>aagtgacac</t>
  </si>
  <si>
    <t>1.10769785088</t>
  </si>
  <si>
    <t>0.39629314</t>
  </si>
  <si>
    <t>SE_1_+_12089951_12090085_12090181_12091323_MIIP:92</t>
  </si>
  <si>
    <t>ctctgacac</t>
  </si>
  <si>
    <t>3.2132228699</t>
  </si>
  <si>
    <t>1.2207057</t>
  </si>
  <si>
    <t>SE_1_+_12227226_12248853_12248952_12251014_TNFRSF1B:76</t>
  </si>
  <si>
    <t>ctatgacca</t>
  </si>
  <si>
    <t>1.16571817306</t>
  </si>
  <si>
    <t>0.38671378</t>
  </si>
  <si>
    <t>SE_1_+_12461757_12462621_12462755_12463878_VPS13D:80</t>
  </si>
  <si>
    <t>gtttaatgc</t>
  </si>
  <si>
    <t>0.654730960939</t>
  </si>
  <si>
    <t>0.98959995</t>
  </si>
  <si>
    <t>SE_1_+_13910595_13922322_13922479_13933668_PDPN:131</t>
  </si>
  <si>
    <t>0.33658063</t>
  </si>
  <si>
    <t>SE_1_+_13933801_13936882_13937011_13940182_PDPN:39</t>
  </si>
  <si>
    <t>gtgtaacag</t>
  </si>
  <si>
    <t>1.31613541656</t>
  </si>
  <si>
    <t>0.44560923</t>
  </si>
  <si>
    <t>SE_1_+_14075982_14095534_14095668_14099573_PRDM2:81</t>
  </si>
  <si>
    <t>atttcactt</t>
  </si>
  <si>
    <t>-0.909351335181</t>
  </si>
  <si>
    <t>0.87987061</t>
  </si>
  <si>
    <t>SE_1_+_14075982_14099573_14099683_14142922_PRDM2:90</t>
  </si>
  <si>
    <t>aagtgagcc</t>
  </si>
  <si>
    <t>-0.554181017103</t>
  </si>
  <si>
    <t>0.15937664</t>
  </si>
  <si>
    <t>SE_1_+_14099683_14104913_14109326_14113010_PRDM2:2619</t>
  </si>
  <si>
    <t>gcctcaccc</t>
  </si>
  <si>
    <t>2.58114939258</t>
  </si>
  <si>
    <t>0.901960784314</t>
  </si>
  <si>
    <t>2.6807192</t>
  </si>
  <si>
    <t>SE_1_+_14099683_14104913_14109326_14142922_PRDM2:2619</t>
  </si>
  <si>
    <t>SE_1_+_15480450_15536986_15537058_15541391_TMEM51:67</t>
  </si>
  <si>
    <t>ccctgagtc</t>
  </si>
  <si>
    <t>1.58158660862</t>
  </si>
  <si>
    <t>0.61414004</t>
  </si>
  <si>
    <t>SE_1_+_15753780_15754394_15754505_15755089_EFHD2:79</t>
  </si>
  <si>
    <t>gcttgagcg</t>
  </si>
  <si>
    <t>-0.242354862358</t>
  </si>
  <si>
    <t>-0.10001925</t>
  </si>
  <si>
    <t>SE_1_-_15831106_15821947_15821768_15820496_CASP9:180</t>
  </si>
  <si>
    <t>cagtgacat</t>
  </si>
  <si>
    <t>1.37277982896</t>
  </si>
  <si>
    <t>1.5256298</t>
  </si>
  <si>
    <t>SE_1_-_15833394_15832574_15832485_15831253_CASP9:85</t>
  </si>
  <si>
    <t>tggtcattc</t>
  </si>
  <si>
    <t>-0.95549862932</t>
  </si>
  <si>
    <t>0.47223082</t>
  </si>
  <si>
    <t>SE_1_+_15886151_15886626_15886824_15888637_DNAJC16:186</t>
  </si>
  <si>
    <t>gagtgactg</t>
  </si>
  <si>
    <t>1.64940733125</t>
  </si>
  <si>
    <t>1.4162344</t>
  </si>
  <si>
    <t>SE_1_+_15890854_15891677_15891948_15892414_DNAJC16:104</t>
  </si>
  <si>
    <t>gcctgacac</t>
  </si>
  <si>
    <t>3.03501321691</t>
  </si>
  <si>
    <t>1.0863341</t>
  </si>
  <si>
    <t>SE_1_+_15960060_15964802_15964929_15970017_DDI2:86</t>
  </si>
  <si>
    <t>tagtgatgc</t>
  </si>
  <si>
    <t>1.17147020499</t>
  </si>
  <si>
    <t>1.1531592</t>
  </si>
  <si>
    <t>SE_1_+_16042838_16043202_16043311_16044388_PLEKHM2:79</t>
  </si>
  <si>
    <t>ccatcaagc</t>
  </si>
  <si>
    <t>-2.09570169862</t>
  </si>
  <si>
    <t>-0.95488038</t>
  </si>
  <si>
    <t>SE_1_+_16046415_16047824_16047883_16051812_PLEKHM2:29</t>
  </si>
  <si>
    <t>ttatgattt</t>
  </si>
  <si>
    <t>-1.31013124976</t>
  </si>
  <si>
    <t>0.611111111111</t>
  </si>
  <si>
    <t>-0.40707498</t>
  </si>
  <si>
    <t>SE_1_-_16270795_16270390_16270303_16270210_ZBTB17:55</t>
  </si>
  <si>
    <t>cgctgacgg</t>
  </si>
  <si>
    <t>4.17645802625</t>
  </si>
  <si>
    <t>1.6301548</t>
  </si>
  <si>
    <t>SE_1_-_16274786_16273618_16273430_16272789_ZBTB17:144</t>
  </si>
  <si>
    <t>ccctcaagt</t>
  </si>
  <si>
    <t>0.355921405647</t>
  </si>
  <si>
    <t>0.636363636364</t>
  </si>
  <si>
    <t>0.68719159</t>
  </si>
  <si>
    <t>SE_1_-_16299534_16274992_16274786_16273618_ZBTB17:92</t>
  </si>
  <si>
    <t>1.2350314</t>
  </si>
  <si>
    <t>SE_1_-_16482343_16477458_16477391_16475542_EPHA2:62</t>
  </si>
  <si>
    <t>ggctcacac</t>
  </si>
  <si>
    <t>1.7693134281</t>
  </si>
  <si>
    <t>0.65534692</t>
  </si>
  <si>
    <t>SE_1_-_16532426_16532162_16532033_16531920_ARHGEF19:102</t>
  </si>
  <si>
    <t>cccttacct</t>
  </si>
  <si>
    <t>1.64544049283</t>
  </si>
  <si>
    <t>1.7352801</t>
  </si>
  <si>
    <t>SE_1_-_16560107_16559512_16559388_16559141_RSG1:75</t>
  </si>
  <si>
    <t>tcgtcatgt</t>
  </si>
  <si>
    <t>-0.782100302604</t>
  </si>
  <si>
    <t>0.50144763</t>
  </si>
  <si>
    <t>SE_1_+_16693803_16713550_16713620_16717870_SZRD1:57</t>
  </si>
  <si>
    <t>tgttgacag</t>
  </si>
  <si>
    <t>1.50168102046</t>
  </si>
  <si>
    <t>0.51825908</t>
  </si>
  <si>
    <t>SE_1_+_16693803_16713997_16714289_16717870_SZRD1:160</t>
  </si>
  <si>
    <t>gtctcaacc</t>
  </si>
  <si>
    <t>0.749798321109</t>
  </si>
  <si>
    <t>0.22386148</t>
  </si>
  <si>
    <t>SE_1_+_16693803_16717045_16717121_16717870_SZRD1:28</t>
  </si>
  <si>
    <t>tgttcactt</t>
  </si>
  <si>
    <t>0.458389917938</t>
  </si>
  <si>
    <t>0.1420584</t>
  </si>
  <si>
    <t>SE_1_+_16693803_16717870_16717919_16719723_SZRD1:45</t>
  </si>
  <si>
    <t>aactgaaga</t>
  </si>
  <si>
    <t>-0.359569361915</t>
  </si>
  <si>
    <t>-0.24280546</t>
  </si>
  <si>
    <t>SE_1_+_16693803_16717870_16717919_16719726_SZRD1:45</t>
  </si>
  <si>
    <t>SE_1_+_16767348_16770127_16770227_16774365_NECAP2:61</t>
  </si>
  <si>
    <t>ggctgagga</t>
  </si>
  <si>
    <t>-0.589209859582</t>
  </si>
  <si>
    <t>-0.3004235</t>
  </si>
  <si>
    <t>SE_1_+_16770227_16774365_16774469_16775588_NECAP2:74</t>
  </si>
  <si>
    <t>gtgtgacgg</t>
  </si>
  <si>
    <t>1.71785982163</t>
  </si>
  <si>
    <t>0.60290334</t>
  </si>
  <si>
    <t>SE_1_+_16774469_16774555_16774636_16775588_NECAP2:60</t>
  </si>
  <si>
    <t>aggtgatgc</t>
  </si>
  <si>
    <t>0.81967310722</t>
  </si>
  <si>
    <t>1.0941762</t>
  </si>
  <si>
    <t>SE_1_+_16775696_16776620_16776736_16778333_NECAP2:81</t>
  </si>
  <si>
    <t>atgtgattc</t>
  </si>
  <si>
    <t>-0.387148056259</t>
  </si>
  <si>
    <t>0.933333333333</t>
  </si>
  <si>
    <t>0.81438665</t>
  </si>
  <si>
    <t>SE_1_+_16778510_16782313_16782388_16785337_NECAP2:60</t>
  </si>
  <si>
    <t>tgctgacat</t>
  </si>
  <si>
    <t>2.86557616681</t>
  </si>
  <si>
    <t>1.0199915</t>
  </si>
  <si>
    <t>SE_1_-_16812064_16811401_16811318_16810959_CROCCP3:84</t>
  </si>
  <si>
    <t>gcctaaggg</t>
  </si>
  <si>
    <t>-0.0192891760283</t>
  </si>
  <si>
    <t>-0.10956968</t>
  </si>
  <si>
    <t>SE_1_-_16817113_16816287_16816179_16813156_CROCCP3:52</t>
  </si>
  <si>
    <t>caatcacct</t>
  </si>
  <si>
    <t>0.600095197665</t>
  </si>
  <si>
    <t>1.0289043</t>
  </si>
  <si>
    <t>SE_1_-_16899637_16895731_16895568_16894525_NBPF1:130</t>
  </si>
  <si>
    <t>gtcttacag</t>
  </si>
  <si>
    <t>0.0466582788235</t>
  </si>
  <si>
    <t>0.23661304</t>
  </si>
  <si>
    <t>SE_1_+_16973204_16973282_16973396_16973475_MST1P2:38</t>
  </si>
  <si>
    <t>tcatgaaca</t>
  </si>
  <si>
    <t>-1.08080647965</t>
  </si>
  <si>
    <t>-0.55750094</t>
  </si>
  <si>
    <t>SE_1_+_17257089_17257786_17257892_17263132_CROCC:22</t>
  </si>
  <si>
    <t>ccttcaacg</t>
  </si>
  <si>
    <t>-0.254454129029</t>
  </si>
  <si>
    <t>0.55017586</t>
  </si>
  <si>
    <t>SE_1_+_17257892_17263132_17263368_17264136_CROCC:85</t>
  </si>
  <si>
    <t>gactgagca</t>
  </si>
  <si>
    <t>0.93113968306</t>
  </si>
  <si>
    <t>0.29486521</t>
  </si>
  <si>
    <t>SE_1_+_17264232_17264895_17264978_17265404_CROCC:84</t>
  </si>
  <si>
    <t>ccctaaggg</t>
  </si>
  <si>
    <t>0.466012634579</t>
  </si>
  <si>
    <t>0.080448916</t>
  </si>
  <si>
    <t>SE_1_+_17265637_17266389_17266588_17270595_CROCC:75</t>
  </si>
  <si>
    <t>agcttagcg</t>
  </si>
  <si>
    <t>-1.16278192141</t>
  </si>
  <si>
    <t>-0.58959821</t>
  </si>
  <si>
    <t>SE_1_-_17313300_17313127_17312958_17312853_ATP13A2:117</t>
  </si>
  <si>
    <t>cactgacac</t>
  </si>
  <si>
    <t>3.43955483685</t>
  </si>
  <si>
    <t>1.3416225</t>
  </si>
  <si>
    <t>SE_1_-_17316622_17316498_17316382_17316265_ATP13A2:22</t>
  </si>
  <si>
    <t>tcctgacca</t>
  </si>
  <si>
    <t>3.21755907822</t>
  </si>
  <si>
    <t>1.1901065</t>
  </si>
  <si>
    <t>SE_1_-_17322471_17320330_17320124_17319076_ATP13A2:27</t>
  </si>
  <si>
    <t>0.83065746</t>
  </si>
  <si>
    <t>SE_1_-_17323515_17322973_17322881_17322795_ATP13A2:42</t>
  </si>
  <si>
    <t>tggtgagct</t>
  </si>
  <si>
    <t>0.268573715737</t>
  </si>
  <si>
    <t>0.730769230769</t>
  </si>
  <si>
    <t>0.90514875</t>
  </si>
  <si>
    <t>SE_1_-_17323515_17322991_17322881_17322795_ATP13A2:60</t>
  </si>
  <si>
    <t>SE_1_-_17413016_17411197_17411094_17410332_PADI2:28</t>
  </si>
  <si>
    <t>ccctgactc</t>
  </si>
  <si>
    <t>3.67444049564</t>
  </si>
  <si>
    <t>2.2757549</t>
  </si>
  <si>
    <t>SE_1_+_17934472_17939553_17939669_17942589_ARHGEF10L:30</t>
  </si>
  <si>
    <t>acctgacta</t>
  </si>
  <si>
    <t>1.56124729271</t>
  </si>
  <si>
    <t>0.50928507</t>
  </si>
  <si>
    <t>SE_1_+_17965184_17966327_17966476_17966697_ARHGEF10L:69</t>
  </si>
  <si>
    <t>1.5113027</t>
  </si>
  <si>
    <t>SE_1_+_18014242_18017615_18017687_18021653_ARHGEF10L:62</t>
  </si>
  <si>
    <t>gcctgagct</t>
  </si>
  <si>
    <t>1.26952184344</t>
  </si>
  <si>
    <t>0.652173913043</t>
  </si>
  <si>
    <t>1.1412615</t>
  </si>
  <si>
    <t>SE_1_-_19203702_19202961_19202809_19201997_ALDH4A1:66</t>
  </si>
  <si>
    <t>tcctcaccc</t>
  </si>
  <si>
    <t>2.51774398863</t>
  </si>
  <si>
    <t>1.4317824</t>
  </si>
  <si>
    <t>SE_1_-_19215856_19213005_19212958_19212122_ALDH4A1:22</t>
  </si>
  <si>
    <t>ttttaacca</t>
  </si>
  <si>
    <t>1.23459863752</t>
  </si>
  <si>
    <t>0.41368373</t>
  </si>
  <si>
    <t>SE_1_-_19238457_19237970_19237878_19236966_IFFO2:52</t>
  </si>
  <si>
    <t>ccatgagac</t>
  </si>
  <si>
    <t>-0.948831341482</t>
  </si>
  <si>
    <t>-0.03981423</t>
  </si>
  <si>
    <t>SE_1_-_19246172_19244996_19244856_19243536_IFFO2:21</t>
  </si>
  <si>
    <t>ccatgacag</t>
  </si>
  <si>
    <t>0.921780233869</t>
  </si>
  <si>
    <t>0.25890347</t>
  </si>
  <si>
    <t>SE_1_-_19404470_19404341_19404279_19403396_UBR4:46</t>
  </si>
  <si>
    <t>gattgacac</t>
  </si>
  <si>
    <t>1.72523046559</t>
  </si>
  <si>
    <t>0.60578927</t>
  </si>
  <si>
    <t>SE_1_-_19422039_19421519_19421400_19420633_UBR4:115</t>
  </si>
  <si>
    <t>tgctgagcc</t>
  </si>
  <si>
    <t>1.75784085512</t>
  </si>
  <si>
    <t>0.65085487</t>
  </si>
  <si>
    <t>SE_1_-_19426870_19426171_19426091_19423774_UBR4:61</t>
  </si>
  <si>
    <t>ggctgaagt</t>
  </si>
  <si>
    <t>0.552446186589</t>
  </si>
  <si>
    <t>0.11429174</t>
  </si>
  <si>
    <t>SE_1_-_19452940_19452193_19452097_19451184_UBR4:59</t>
  </si>
  <si>
    <t>gcttgactc</t>
  </si>
  <si>
    <t>1.35307204391</t>
  </si>
  <si>
    <t>0.736842105263</t>
  </si>
  <si>
    <t>1.3484616</t>
  </si>
  <si>
    <t>SE_1_-_19467841_19467386_19467282_19465714_UBR4:105</t>
  </si>
  <si>
    <t>1.1884087</t>
  </si>
  <si>
    <t>SE_1_-_19473320_19472600_19472517_19472427_UBR4:68</t>
  </si>
  <si>
    <t>tattgattg</t>
  </si>
  <si>
    <t>0.202548719889</t>
  </si>
  <si>
    <t>0.041884476</t>
  </si>
  <si>
    <t>SE_1_-_19477071_19476289_19476257_19475120_UBR4:20</t>
  </si>
  <si>
    <t>ttctgaaac</t>
  </si>
  <si>
    <t>1.15134512884</t>
  </si>
  <si>
    <t>0.38108605</t>
  </si>
  <si>
    <t>SE_1_-_19571400_19570509_19570444_19570201_EMC1:30</t>
  </si>
  <si>
    <t>tgttgacaa</t>
  </si>
  <si>
    <t>0.919448175383</t>
  </si>
  <si>
    <t>0.22569331</t>
  </si>
  <si>
    <t>SE_1_-_19634652_19633595_19633496_19632641_AKR7A2:26</t>
  </si>
  <si>
    <t>tgctgactg</t>
  </si>
  <si>
    <t>3.52623410905</t>
  </si>
  <si>
    <t>1.2786703</t>
  </si>
  <si>
    <t>SE_1_-_19634652_19633904_19633808_19633595_AKR7A2:96</t>
  </si>
  <si>
    <t>gactgaggt</t>
  </si>
  <si>
    <t>0.135390661224</t>
  </si>
  <si>
    <t>0.681818181818</t>
  </si>
  <si>
    <t>0.6434714</t>
  </si>
  <si>
    <t>SE_1_+_19639383_19644094_19644335_19651127_PQLC2:232</t>
  </si>
  <si>
    <t>gcttgatct</t>
  </si>
  <si>
    <t>-0.023915899769</t>
  </si>
  <si>
    <t>0.85</t>
  </si>
  <si>
    <t>0.95764253</t>
  </si>
  <si>
    <t>SE_1_-_19670852_19669358_19669246_19666111_CAPZB:82</t>
  </si>
  <si>
    <t>1.5789534</t>
  </si>
  <si>
    <t>SE_1_-_19671681_19670928_19670852_19666111_CAPZB:49</t>
  </si>
  <si>
    <t>cgctgaacg</t>
  </si>
  <si>
    <t>2.71745823376</t>
  </si>
  <si>
    <t>0.571428571429</t>
  </si>
  <si>
    <t>1.365627</t>
  </si>
  <si>
    <t>SE_1_-_19811930_19746244_19746155_19712120_CAPZB:56</t>
  </si>
  <si>
    <t>acctaatga</t>
  </si>
  <si>
    <t>1.06962228259</t>
  </si>
  <si>
    <t>0.84242631</t>
  </si>
  <si>
    <t>SE_1_-_19811930_19775824_19775328_19746244_CAPZB:35</t>
  </si>
  <si>
    <t>gcctgaccg</t>
  </si>
  <si>
    <t>3.96404775786</t>
  </si>
  <si>
    <t>0.684210526316</t>
  </si>
  <si>
    <t>1.8901509</t>
  </si>
  <si>
    <t>SE_1_+_19923603_19927281_19927465_19948594_MINOS1/MINOS1-NBL1:140</t>
  </si>
  <si>
    <t>tgataattt</t>
  </si>
  <si>
    <t>-0.812725738886</t>
  </si>
  <si>
    <t>0.47082465</t>
  </si>
  <si>
    <t>SE_1_+_19923603_19940995_19941088_19948594_MINOS1/MINOS1-NBL1:80</t>
  </si>
  <si>
    <t>SE_1_+_19923603_19943752_19943830_19948594_MINOS1:29</t>
  </si>
  <si>
    <t>aattgatgt</t>
  </si>
  <si>
    <t>0.587528321005</t>
  </si>
  <si>
    <t>0.90639428</t>
  </si>
  <si>
    <t>SE_1_+_19950077_19951886_19952126_19952881_MINOS1:191</t>
  </si>
  <si>
    <t>cactgaagc</t>
  </si>
  <si>
    <t>1.40100414271</t>
  </si>
  <si>
    <t>0.723404255319</t>
  </si>
  <si>
    <t>1.1099431</t>
  </si>
  <si>
    <t>SE_1_-_20072949_20072144_20072025_20067434_TMCO4:71</t>
  </si>
  <si>
    <t>ctctgacgg</t>
  </si>
  <si>
    <t>3.43277620434</t>
  </si>
  <si>
    <t>1.177483</t>
  </si>
  <si>
    <t>SE_1_-_20126348_20124708_20124630_20113610_TMCO4:43</t>
  </si>
  <si>
    <t>tgctgatga</t>
  </si>
  <si>
    <t>2.11650218551</t>
  </si>
  <si>
    <t>0.6620995</t>
  </si>
  <si>
    <t>SE_1_-_20306855_20306152_20306073_20305372_PLA2G2A:31</t>
  </si>
  <si>
    <t>atttaaggg</t>
  </si>
  <si>
    <t>-2.52966852041</t>
  </si>
  <si>
    <t>-1.1893931</t>
  </si>
  <si>
    <t>SE_1_-_20306855_20306183_20306073_20305372_PLA2G2A:33</t>
  </si>
  <si>
    <t>1.7981085</t>
  </si>
  <si>
    <t>SE_1_+_20395525_20396787_20396958_20411314_PLA2G5:142</t>
  </si>
  <si>
    <t>tgctcatgg</t>
  </si>
  <si>
    <t>1.67284470726</t>
  </si>
  <si>
    <t>0.48838656</t>
  </si>
  <si>
    <t>SE_1_+_20396958_20397338_20397437_20411314_PLA2G5:46</t>
  </si>
  <si>
    <t>atttaacat</t>
  </si>
  <si>
    <t>-0.0289430434518</t>
  </si>
  <si>
    <t>0.75962489</t>
  </si>
  <si>
    <t>SE_1_+_20396958_20403254_20403391_20411314_PLA2G5:130</t>
  </si>
  <si>
    <t>acttgatgt</t>
  </si>
  <si>
    <t>-0.237763473941</t>
  </si>
  <si>
    <t>0.25790883</t>
  </si>
  <si>
    <t>SE_1_+_20412720_20415318_20415394_20416282_PLA2G5:21</t>
  </si>
  <si>
    <t>gtctcactc</t>
  </si>
  <si>
    <t>1.98683218661</t>
  </si>
  <si>
    <t>0.77281282</t>
  </si>
  <si>
    <t>SE_1_+_20412720_20415318_20415436_20416282_PLA2G5:105</t>
  </si>
  <si>
    <t>aggtgattc</t>
  </si>
  <si>
    <t>-0.283974815982</t>
  </si>
  <si>
    <t>0.81855379</t>
  </si>
  <si>
    <t>SE_1_+_20931532_20940335_20940392_20944945_CDA:31</t>
  </si>
  <si>
    <t>agatgattt</t>
  </si>
  <si>
    <t>-1.82524083949</t>
  </si>
  <si>
    <t>0.17139576</t>
  </si>
  <si>
    <t>SE_1_-_20987374_20982680_20982594_20982272_DDOST:60</t>
  </si>
  <si>
    <t>tattgacgg</t>
  </si>
  <si>
    <t>1.93523062706</t>
  </si>
  <si>
    <t>0.62342014</t>
  </si>
  <si>
    <t>SE_1_-_20987690_20987484_20987374_20982680_DDOST:59</t>
  </si>
  <si>
    <t>cgctgatga</t>
  </si>
  <si>
    <t>2.65368715422</t>
  </si>
  <si>
    <t>0.714285714286</t>
  </si>
  <si>
    <t>1.2341647</t>
  </si>
  <si>
    <t>SE_1_-_21097423_21094157_21094077_21092024_HP1BP3:76</t>
  </si>
  <si>
    <t>acctcagaa</t>
  </si>
  <si>
    <t>-1.55329501526</t>
  </si>
  <si>
    <t>-0.74250253</t>
  </si>
  <si>
    <t>SE_1_-_21112679_21107033_21106838_21106404_HP1BP3:85</t>
  </si>
  <si>
    <t>gtgtaacct</t>
  </si>
  <si>
    <t>2.38963025698</t>
  </si>
  <si>
    <t>1.6213182</t>
  </si>
  <si>
    <t>SE_1_-_21112746_21107033_21106838_21106404_HP1BP3:85</t>
  </si>
  <si>
    <t>SE_1_-_21113688_21107033_21106838_21106404_HP1BP3:85</t>
  </si>
  <si>
    <t>SE_1_-_21113688_21107033_21106843_21106404_HP1BP3:85</t>
  </si>
  <si>
    <t>SE_1_-_21220010_21219222_21219112_21212864_EIF4G3:96</t>
  </si>
  <si>
    <t>tggtgatgt</t>
  </si>
  <si>
    <t>1.33155803905</t>
  </si>
  <si>
    <t>0.86787247</t>
  </si>
  <si>
    <t>SE_1_-_21267984_21267888_21267752_21231464_EIF4G3:45</t>
  </si>
  <si>
    <t>tgctgaaat</t>
  </si>
  <si>
    <t>0.978383835198</t>
  </si>
  <si>
    <t>1.1237668</t>
  </si>
  <si>
    <t>SE_1_-_21276496_21268823_21267984_21231464_EIF4G3:420</t>
  </si>
  <si>
    <t>tactaacct</t>
  </si>
  <si>
    <t>3.65138246989</t>
  </si>
  <si>
    <t>1.3922659</t>
  </si>
  <si>
    <t>SE_1_-_21295967_21276601_21276496_21268823_EIF4G3:73</t>
  </si>
  <si>
    <t>cgctcatct</t>
  </si>
  <si>
    <t>1.79711376744</t>
  </si>
  <si>
    <t>1.4495646</t>
  </si>
  <si>
    <t>SE_1_-_21295967_21276604_21276496_21268823_EIF4G3:76</t>
  </si>
  <si>
    <t>SE_1_-_21329206_21327805_21327692_21307720_EIF4G3:88</t>
  </si>
  <si>
    <t>cgtttacag</t>
  </si>
  <si>
    <t>-1.03426259391</t>
  </si>
  <si>
    <t>-0.44238558</t>
  </si>
  <si>
    <t>SE_1_-_21415631_21377487_21377359_21329301_EIF4G3:61</t>
  </si>
  <si>
    <t>cccttattc</t>
  </si>
  <si>
    <t>-0.702823632389</t>
  </si>
  <si>
    <t>-0.31261159</t>
  </si>
  <si>
    <t>SE_1_-_21551743_21548335_21548240_21546624_ECE1:87</t>
  </si>
  <si>
    <t>caataacca</t>
  </si>
  <si>
    <t>2.15442854439</t>
  </si>
  <si>
    <t>1.7227917</t>
  </si>
  <si>
    <t>SE_1_+_21836010_21880471_21880635_21887119_ALPL:56</t>
  </si>
  <si>
    <t>atctgacca</t>
  </si>
  <si>
    <t>2.82104186629</t>
  </si>
  <si>
    <t>1.3127948</t>
  </si>
  <si>
    <t>SE_1_+_21887238_21887590_21887705_21889603_ALPL:42</t>
  </si>
  <si>
    <t>cagtgacgg</t>
  </si>
  <si>
    <t>2.14647671969</t>
  </si>
  <si>
    <t>0.705882352941</t>
  </si>
  <si>
    <t>1.394012</t>
  </si>
  <si>
    <t>SE_1_+_21896867_21900158_21900292_21902226_ALPL:72</t>
  </si>
  <si>
    <t>acgtgacgg</t>
  </si>
  <si>
    <t>0.993208714335</t>
  </si>
  <si>
    <t>0.89778647</t>
  </si>
  <si>
    <t>SE_1_-_21932559_21930405_21930151_21929406_RAP1GAP:251</t>
  </si>
  <si>
    <t>0.99241137</t>
  </si>
  <si>
    <t>SE_1_-_21932559_21930405_21930328_21929406_RAP1GAP:24</t>
  </si>
  <si>
    <t>tgcttattc</t>
  </si>
  <si>
    <t>-0.803418936796</t>
  </si>
  <si>
    <t>-0.38429648</t>
  </si>
  <si>
    <t>SE_1_-_21952797_21949474_21948832_21946543_RAP1GAP:161</t>
  </si>
  <si>
    <t>aggtaaccc</t>
  </si>
  <si>
    <t>2.17647894984</t>
  </si>
  <si>
    <t>1.3188757</t>
  </si>
  <si>
    <t>SE_1_-_22027991_22021714_22021559_22016592_USP48:142</t>
  </si>
  <si>
    <t>tgctaatca</t>
  </si>
  <si>
    <t>1.90999351003</t>
  </si>
  <si>
    <t>0.67813275</t>
  </si>
  <si>
    <t>SE_1_-_22030755_22030111_22030005_22028095_USP48:90</t>
  </si>
  <si>
    <t>cactcaagc</t>
  </si>
  <si>
    <t>0.61579869779</t>
  </si>
  <si>
    <t>0.83397974</t>
  </si>
  <si>
    <t>SE_1_-_22165318_22163499_22163295_22162130_HSPG2:84</t>
  </si>
  <si>
    <t>gcctcagct</t>
  </si>
  <si>
    <t>0.805561500861</t>
  </si>
  <si>
    <t>0.21339834</t>
  </si>
  <si>
    <t>SE_1_+_22379235_22400587_22400712_22404922_CDC42:26</t>
  </si>
  <si>
    <t>gtctcactg</t>
  </si>
  <si>
    <t>1.93922110443</t>
  </si>
  <si>
    <t>1.4630859</t>
  </si>
  <si>
    <t>SE_1_+_22405076_22405199_22405374_22408215_CDC42:141</t>
  </si>
  <si>
    <t>ttctaacga</t>
  </si>
  <si>
    <t>2.76538646462</t>
  </si>
  <si>
    <t>0.94846543</t>
  </si>
  <si>
    <t>SE_1_+_22778497_22779152_22779439_22816373_ZBTB40:28</t>
  </si>
  <si>
    <t>tactgaccc</t>
  </si>
  <si>
    <t>3.75442833505</t>
  </si>
  <si>
    <t>2.2668745</t>
  </si>
  <si>
    <t>SE_1_+_22979796_22980501_22980653_22985933_C1QB:122</t>
  </si>
  <si>
    <t>gcctgactc</t>
  </si>
  <si>
    <t>3.18913868503</t>
  </si>
  <si>
    <t>1.2435726</t>
  </si>
  <si>
    <t>SE_1_+_23357127_23370920_23370979_23376880_KDM1A:33</t>
  </si>
  <si>
    <t>acttcaaga</t>
  </si>
  <si>
    <t>-3.21441114553</t>
  </si>
  <si>
    <t>-1.392908</t>
  </si>
  <si>
    <t>SE_1_-_23495259_23435620_23435515_23420873_LUZP1:96</t>
  </si>
  <si>
    <t>0.6557172</t>
  </si>
  <si>
    <t>SE_1_-_23660011_23650225_23650049_23648156_HNRNPR:112</t>
  </si>
  <si>
    <t>ttatgatgg</t>
  </si>
  <si>
    <t>-0.0648650686843</t>
  </si>
  <si>
    <t>0.40725021</t>
  </si>
  <si>
    <t>SE_1_-_23664247_23660124_23660011_23650225_HNRNPR:51</t>
  </si>
  <si>
    <t>atgtaacca</t>
  </si>
  <si>
    <t>1.6107998637</t>
  </si>
  <si>
    <t>0.52868724</t>
  </si>
  <si>
    <t>SE_1_-_23670704_23667510_23667345_23665101_HNRNPR:46</t>
  </si>
  <si>
    <t>tggtaatgc</t>
  </si>
  <si>
    <t>2.03013764854</t>
  </si>
  <si>
    <t>0.69287775</t>
  </si>
  <si>
    <t>SE_1_-_23670704_23667513_23667345_23665101_HNRNPR:49</t>
  </si>
  <si>
    <t>SE_1_-_23767595_23765723_23765654_23765327_ASAP3:68</t>
  </si>
  <si>
    <t>gcctgacca</t>
  </si>
  <si>
    <t>3.28096448217</t>
  </si>
  <si>
    <t>1.9698101</t>
  </si>
  <si>
    <t>SE_1_+_24119250_24119498_24119529_24119641_LYPLA2:26</t>
  </si>
  <si>
    <t>tttttacat</t>
  </si>
  <si>
    <t>-2.56123527783</t>
  </si>
  <si>
    <t>-1.0725646</t>
  </si>
  <si>
    <t>SE_1_+_24120242_24120350_24120420_24120553_LYPLA2:20</t>
  </si>
  <si>
    <t>gtttgacct</t>
  </si>
  <si>
    <t>1.62737166067</t>
  </si>
  <si>
    <t>0.53517587</t>
  </si>
  <si>
    <t>SE_1_+_24120420_24120553_24120626_24120714_LYPLA2:26</t>
  </si>
  <si>
    <t>ccttgattg</t>
  </si>
  <si>
    <t>0.171119813662</t>
  </si>
  <si>
    <t>-0.035015559</t>
  </si>
  <si>
    <t>SE_1_-_24123187_24123076_24122999_24122755_GALE:47</t>
  </si>
  <si>
    <t>tattcagtg</t>
  </si>
  <si>
    <t>-0.648673163474</t>
  </si>
  <si>
    <t>-0.35600326</t>
  </si>
  <si>
    <t>SE_1_-_24125856_24125502_24125377_24125220_GALE:41</t>
  </si>
  <si>
    <t>tggtaacag</t>
  </si>
  <si>
    <t>1.85189401856</t>
  </si>
  <si>
    <t>0.59078992</t>
  </si>
  <si>
    <t>SE_1_-_24127202_24126609_24126350_24125926_GALE:46</t>
  </si>
  <si>
    <t>tgataacac</t>
  </si>
  <si>
    <t>1.17102404668</t>
  </si>
  <si>
    <t>1.2037992</t>
  </si>
  <si>
    <t>SE_1_-_24727809_24718169_24718051_24710493_STPG1:74</t>
  </si>
  <si>
    <t>cagtaatcc</t>
  </si>
  <si>
    <t>1.16561554187</t>
  </si>
  <si>
    <t>0.41897066</t>
  </si>
  <si>
    <t>SE_1_-_24727809_24718557_24718414_24718169_STPG1:52</t>
  </si>
  <si>
    <t>tcctgaccg</t>
  </si>
  <si>
    <t>3.90064235391</t>
  </si>
  <si>
    <t>2.0547313</t>
  </si>
  <si>
    <t>SE_1_+_24746130_24759594_24759703_24766662_NIPAL3:44</t>
  </si>
  <si>
    <t>taataactc</t>
  </si>
  <si>
    <t>1.66901913433</t>
  </si>
  <si>
    <t>1.4332292</t>
  </si>
  <si>
    <t>SE_1_+_24782763_24784224_24784323_24785378_NIPAL3:55</t>
  </si>
  <si>
    <t>tgctaatga</t>
  </si>
  <si>
    <t>2.18853178836</t>
  </si>
  <si>
    <t>0.52380952381</t>
  </si>
  <si>
    <t>0.76335786</t>
  </si>
  <si>
    <t>SE_1_+_24841057_24857708_24857881_24859573_RCAN3:61</t>
  </si>
  <si>
    <t>tgatgacca</t>
  </si>
  <si>
    <t>1.3284455885</t>
  </si>
  <si>
    <t>1.0231881</t>
  </si>
  <si>
    <t>SE_1_+_24857881_24859573_24859744_24861583_RCAN3:96</t>
  </si>
  <si>
    <t>tcctcatct</t>
  </si>
  <si>
    <t>0.811816888579</t>
  </si>
  <si>
    <t>1.3319036</t>
  </si>
  <si>
    <t>SE_1_+_24973280_24973570_24973699_24975350_SRRM1:111</t>
  </si>
  <si>
    <t>ctctgaccc</t>
  </si>
  <si>
    <t>3.92167998102</t>
  </si>
  <si>
    <t>2.3201459</t>
  </si>
  <si>
    <t>SE_1_+_24976577_24977056_24977118_24977900_SRRM1:57</t>
  </si>
  <si>
    <t>ggctcagct</t>
  </si>
  <si>
    <t>0.70218264749</t>
  </si>
  <si>
    <t>0.98797968</t>
  </si>
  <si>
    <t>SE_1_+_24979523_24980797_24980834_24981346_SRRM1:25</t>
  </si>
  <si>
    <t>ttctcagga</t>
  </si>
  <si>
    <t>-0.946267105256</t>
  </si>
  <si>
    <t>0.10871887</t>
  </si>
  <si>
    <t>SE_1_+_25072116_25119668_25119704_25124233_CLIC4:23</t>
  </si>
  <si>
    <t>atctcaaat</t>
  </si>
  <si>
    <t>-0.651450731801</t>
  </si>
  <si>
    <t>-0.32479375</t>
  </si>
  <si>
    <t>SE_1_-_25558595_25555614_25555489_25554726_SYF2:69</t>
  </si>
  <si>
    <t>gactaaaat</t>
  </si>
  <si>
    <t>0.580278077179</t>
  </si>
  <si>
    <t>0.18978338</t>
  </si>
  <si>
    <t>SE_1_-_25571641_25570989_25570945_25570124_C1orf63:43</t>
  </si>
  <si>
    <t>cattgatga</t>
  </si>
  <si>
    <t>0.806043367938</t>
  </si>
  <si>
    <t>0.1489929</t>
  </si>
  <si>
    <t>SE_1_-_25571641_25570989_25570945_25570715_C1orf63:43</t>
  </si>
  <si>
    <t>SE_1_+_25664947_25666965_25667070_25678117_TMEM50A:71</t>
  </si>
  <si>
    <t>cattgactg</t>
  </si>
  <si>
    <t>2.21577529148</t>
  </si>
  <si>
    <t>0.70096955</t>
  </si>
  <si>
    <t>SE_1_+_25667070_25669452_25669564_25678117_TMEM50A:86</t>
  </si>
  <si>
    <t>cactcatac</t>
  </si>
  <si>
    <t>1.35999065423</t>
  </si>
  <si>
    <t>0.52737473</t>
  </si>
  <si>
    <t>SE_1_+_25678184_25679373_25679465_25683284_TMEM50A:65</t>
  </si>
  <si>
    <t>ctctgattg</t>
  </si>
  <si>
    <t>1.70009429717</t>
  </si>
  <si>
    <t>0.66054142</t>
  </si>
  <si>
    <t>SE_1_+_25780873_25783144_25783322_25784882_TMEM57:34</t>
  </si>
  <si>
    <t>tggtaactt</t>
  </si>
  <si>
    <t>1.88497446393</t>
  </si>
  <si>
    <t>0.70063368</t>
  </si>
  <si>
    <t>SE_1_+_25780873_25784882_25785383_25810607_TMEM57:308</t>
  </si>
  <si>
    <t>gactcatgc</t>
  </si>
  <si>
    <t>1.75672638073</t>
  </si>
  <si>
    <t>1.2132072</t>
  </si>
  <si>
    <t>SE_1_+_25944828_25980733_25980857_26012931_MAN1C1:124</t>
  </si>
  <si>
    <t>ccatgaggc</t>
  </si>
  <si>
    <t>-1.18906578421</t>
  </si>
  <si>
    <t>0.17923534</t>
  </si>
  <si>
    <t>SE_1_+_26104815_26107431_26107603_26109076_MAN1C1:36</t>
  </si>
  <si>
    <t>gcctgaggc</t>
  </si>
  <si>
    <t>0.455516964038</t>
  </si>
  <si>
    <t>0.692307692308</t>
  </si>
  <si>
    <t>0.80015132</t>
  </si>
  <si>
    <t>SE_1_+_26127651_26128507_26128608_26131633_SEPN1:96</t>
  </si>
  <si>
    <t>agctcactg</t>
  </si>
  <si>
    <t>1.51139075897</t>
  </si>
  <si>
    <t>1.01406</t>
  </si>
  <si>
    <t>SE_1_+_26139283_26140066_26140154_26140372_SEPN1:79</t>
  </si>
  <si>
    <t>ctgtcactg</t>
  </si>
  <si>
    <t>0.0735773745154</t>
  </si>
  <si>
    <t>-0.0086138981</t>
  </si>
  <si>
    <t>SE_1_+_26146520_26149487_26149619_26150135_MTFR1L:64</t>
  </si>
  <si>
    <t>gagtcacgc</t>
  </si>
  <si>
    <t>0.461084564824</t>
  </si>
  <si>
    <t>1.0225042</t>
  </si>
  <si>
    <t>SE_1_+_26146520_26149510_26149619_26150112_MTFR1L:41</t>
  </si>
  <si>
    <t>SE_1_+_26146520_26149510_26149619_26150135_MTFR1L:41</t>
  </si>
  <si>
    <t>SE_1_+_26149619_26149729_26149814_26150135_MTFR1L:48</t>
  </si>
  <si>
    <t>gtttcactc</t>
  </si>
  <si>
    <t>0.100280975273</t>
  </si>
  <si>
    <t>0.95224277</t>
  </si>
  <si>
    <t>SE_1_+_26149619_26149729_26149930_26150135_MTFR1L:183</t>
  </si>
  <si>
    <t>ccctgaccc</t>
  </si>
  <si>
    <t>4.22877213863</t>
  </si>
  <si>
    <t>1.6829354</t>
  </si>
  <si>
    <t>SE_1_+_26149619_26149731_26149814_26150135_MTFR1L:46</t>
  </si>
  <si>
    <t>SE_1_+_26149619_26149731_26149930_26150135_MTFR1L:181</t>
  </si>
  <si>
    <t>SE_1_+_26149619_26149837_26149930_26150135_MTFR1L:75</t>
  </si>
  <si>
    <t>SE_1_+_26150239_26152793_26152902_26156000_MTFR1L:34</t>
  </si>
  <si>
    <t>ctctgacct</t>
  </si>
  <si>
    <t>3.81806747554</t>
  </si>
  <si>
    <t>2.1992506</t>
  </si>
  <si>
    <t>SE_1_+_26152902_26153106_26153317_26156000_MTFR1L:151</t>
  </si>
  <si>
    <t>ccctaagcc</t>
  </si>
  <si>
    <t>1.83170701914</t>
  </si>
  <si>
    <t>0.67977695</t>
  </si>
  <si>
    <t>SE_1_+_26358976_26359720_26359806_26360187_EXTL1:24</t>
  </si>
  <si>
    <t>tagtgatcg</t>
  </si>
  <si>
    <t>0.634667232106</t>
  </si>
  <si>
    <t>1.0424409</t>
  </si>
  <si>
    <t>SE_1_+_26510321_26510562_26510632_26510705_CNKSR1:71</t>
  </si>
  <si>
    <t>ccatcactg</t>
  </si>
  <si>
    <t>-0.327752109058</t>
  </si>
  <si>
    <t>0.772727272727</t>
  </si>
  <si>
    <t>0.74850854</t>
  </si>
  <si>
    <t>SE_1_+_26566329_26570657_26570809_26581662_CEP85:54</t>
  </si>
  <si>
    <t>gactgaatg</t>
  </si>
  <si>
    <t>1.14330801722</t>
  </si>
  <si>
    <t>0.34564208</t>
  </si>
  <si>
    <t>SE_1_-_26623410_26620822_26620696_26612528_UBXN11:28</t>
  </si>
  <si>
    <t>cagtgacta</t>
  </si>
  <si>
    <t>1.18736046063</t>
  </si>
  <si>
    <t>0.4274848</t>
  </si>
  <si>
    <t>SE_1_-_26628185_26627515_26627417_26624553_UBXN11:70</t>
  </si>
  <si>
    <t>atctcagtc</t>
  </si>
  <si>
    <t>0.172401839554</t>
  </si>
  <si>
    <t>0.846153846154</t>
  </si>
  <si>
    <t>0.8488637</t>
  </si>
  <si>
    <t>SE_1_-_26628185_26627544_26627417_26624553_UBXN11:29</t>
  </si>
  <si>
    <t>cggtgacct</t>
  </si>
  <si>
    <t>3.17609466355</t>
  </si>
  <si>
    <t>1.5979454</t>
  </si>
  <si>
    <t>SE_1_-_26633083_26629409_26629304_26628213_UBXN11:63</t>
  </si>
  <si>
    <t>1.6661319</t>
  </si>
  <si>
    <t>SE_1_-_26633083_26629658_26629534_26629409_UBXN11:50</t>
  </si>
  <si>
    <t>ctctcagtt</t>
  </si>
  <si>
    <t>0.220838850879</t>
  </si>
  <si>
    <t>-0.015548207</t>
  </si>
  <si>
    <t>SE_1_+_26644562_26645019_26645131_26646662_CD52:91</t>
  </si>
  <si>
    <t>gtctcaaaa</t>
  </si>
  <si>
    <t>-0.728253202461</t>
  </si>
  <si>
    <t>0.529411764706</t>
  </si>
  <si>
    <t>-0.069716229</t>
  </si>
  <si>
    <t>SE_1_+_26769364_26772807_26772923_26774050_DHDDS:94</t>
  </si>
  <si>
    <t>agctgattg</t>
  </si>
  <si>
    <t>1.05406873574</t>
  </si>
  <si>
    <t>0.34299772</t>
  </si>
  <si>
    <t>SE_1_+_26772923_26774050_26774151_26784282_DHDDS:26</t>
  </si>
  <si>
    <t>tcctgaatg</t>
  </si>
  <si>
    <t>1.05939143328</t>
  </si>
  <si>
    <t>1.1018719</t>
  </si>
  <si>
    <t>SE_1_+_26784396_26786528_26786635_26795383_DHDDS:22</t>
  </si>
  <si>
    <t>ctctcactc</t>
  </si>
  <si>
    <t>2.20502740258</t>
  </si>
  <si>
    <t>1.6185979</t>
  </si>
  <si>
    <t>SE_1_+_26856474_26857236_26857393_26863416_RPS6KA1:150</t>
  </si>
  <si>
    <t>ccttaacct</t>
  </si>
  <si>
    <t>2.21170350275</t>
  </si>
  <si>
    <t>1.6305278</t>
  </si>
  <si>
    <t>SE_1_+_26863460_26873358_26873474_26873680_RPS6KA1:82</t>
  </si>
  <si>
    <t>ggctgatcc</t>
  </si>
  <si>
    <t>1.81238439346</t>
  </si>
  <si>
    <t>1.535661</t>
  </si>
  <si>
    <t>SE_1_+_26863460_26873680_26873761_26877888_RPS6KA1:46</t>
  </si>
  <si>
    <t>gcctgacag</t>
  </si>
  <si>
    <t>2.56636298211</t>
  </si>
  <si>
    <t>0.9028354</t>
  </si>
  <si>
    <t>SE_1_+_26878214_26879309_26879387_26879882_RPS6KA1:79</t>
  </si>
  <si>
    <t>tattcatga</t>
  </si>
  <si>
    <t>-0.43851930624</t>
  </si>
  <si>
    <t>0.720930232558</t>
  </si>
  <si>
    <t>0.45218196</t>
  </si>
  <si>
    <t>SE_1_+_26882116_26882567_26882654_26883145_RPS6KA1:69</t>
  </si>
  <si>
    <t>tgttgatga</t>
  </si>
  <si>
    <t>0.66711371765</t>
  </si>
  <si>
    <t>0.09459537</t>
  </si>
  <si>
    <t>SE_1_+_26885428_26887217_26887342_26887536_RPS6KA1:46</t>
  </si>
  <si>
    <t>tagtgacgg</t>
  </si>
  <si>
    <t>1.75289310678</t>
  </si>
  <si>
    <t>0.6166205</t>
  </si>
  <si>
    <t>SE_1_+_27100389_27100820_27101711_27102068_ARID1A:625</t>
  </si>
  <si>
    <t>atctaacta</t>
  </si>
  <si>
    <t>1.83609431672</t>
  </si>
  <si>
    <t>0.71379182</t>
  </si>
  <si>
    <t>SE_1_+_27100389_27101471_27101711_27102068_ARID1A:181</t>
  </si>
  <si>
    <t>atatcacct</t>
  </si>
  <si>
    <t>-0.938217719104</t>
  </si>
  <si>
    <t>0.46036543</t>
  </si>
  <si>
    <t>SE_1_+_27102198_27102308_27102447_27105514_ARID1A:101</t>
  </si>
  <si>
    <t>tgataacct</t>
  </si>
  <si>
    <t>1.77586865231</t>
  </si>
  <si>
    <t>0.65791359</t>
  </si>
  <si>
    <t>SE_1_-_27480474_27440777_27440317_27436268_SLC9A1:68</t>
  </si>
  <si>
    <t>tgctgatcg</t>
  </si>
  <si>
    <t>2.52104718287</t>
  </si>
  <si>
    <t>0.88509205</t>
  </si>
  <si>
    <t>SE_1_+_27657295_27657476_27657628_27658561_TMEM222:74</t>
  </si>
  <si>
    <t>aactgaccc</t>
  </si>
  <si>
    <t>3.32878641359</t>
  </si>
  <si>
    <t>0.826086956522</t>
  </si>
  <si>
    <t>2.2253973</t>
  </si>
  <si>
    <t>SE_1_+_27658592_27659852_27659926_27660449_TMEM222:40</t>
  </si>
  <si>
    <t>ttctcacac</t>
  </si>
  <si>
    <t>1.876216525</t>
  </si>
  <si>
    <t>1.4957251</t>
  </si>
  <si>
    <t>SE_1_+_27660772_27661158_27661245_27661870_TMEM222:39</t>
  </si>
  <si>
    <t>gattgagtg</t>
  </si>
  <si>
    <t>-0.261109035488</t>
  </si>
  <si>
    <t>-0.17195651</t>
  </si>
  <si>
    <t>SE_1_-_27682517_27682236_27682160_27681960_MAP3K6:46</t>
  </si>
  <si>
    <t>gcttcaccc</t>
  </si>
  <si>
    <t>0.831032139019</t>
  </si>
  <si>
    <t>0.782608695652</t>
  </si>
  <si>
    <t>1.2147346</t>
  </si>
  <si>
    <t>SE_1_-_27700456_27700011_27699979_27699754_FCN3:26</t>
  </si>
  <si>
    <t>cagtgaacc</t>
  </si>
  <si>
    <t>0.466899497355</t>
  </si>
  <si>
    <t>0.17768735</t>
  </si>
  <si>
    <t>SE_1_-_27739066_27736700_27736186_27734840_WASF2:292</t>
  </si>
  <si>
    <t>ccctcaccc</t>
  </si>
  <si>
    <t>3.06645120319</t>
  </si>
  <si>
    <t>0.830508474576</t>
  </si>
  <si>
    <t>2.6737436</t>
  </si>
  <si>
    <t>SE_1_+_28054047_28056743_28056844_28059114_FAM76A:52</t>
  </si>
  <si>
    <t>ggctcactg</t>
  </si>
  <si>
    <t>1.87582781403</t>
  </si>
  <si>
    <t>1.1493129</t>
  </si>
  <si>
    <t>SE_1_+_28059168_28060542_28060694_28071165_FAM76A:145</t>
  </si>
  <si>
    <t>atttgacag</t>
  </si>
  <si>
    <t>0.133939767337</t>
  </si>
  <si>
    <t>-0.11416743</t>
  </si>
  <si>
    <t>SE_1_+_28071322_28075579_28075665_28081706_FAM76A:77</t>
  </si>
  <si>
    <t>gtttgagtc</t>
  </si>
  <si>
    <t>-0.916201363859</t>
  </si>
  <si>
    <t>-0.42845612</t>
  </si>
  <si>
    <t>SE_1_+_28136800_28138503_28138571_28138674_STX12:62</t>
  </si>
  <si>
    <t>tattgatag</t>
  </si>
  <si>
    <t>0.104391324032</t>
  </si>
  <si>
    <t>-0.12573705</t>
  </si>
  <si>
    <t>SE_1_+_28165363_28167525_28167745_28169697_PPP1R8:202</t>
  </si>
  <si>
    <t>ggcttactg</t>
  </si>
  <si>
    <t>0.55842960916</t>
  </si>
  <si>
    <t>0.18122866</t>
  </si>
  <si>
    <t>SE_1_+_28199176_28203099_28203239_28206155_THEMIS2:82</t>
  </si>
  <si>
    <t>aggtcaccc</t>
  </si>
  <si>
    <t>0.140561071093</t>
  </si>
  <si>
    <t>0.39962462</t>
  </si>
  <si>
    <t>SE_1_+_28203239_28206155_28206565_28208482_THEMIS2:364</t>
  </si>
  <si>
    <t>tcctcacct</t>
  </si>
  <si>
    <t>2.41413148315</t>
  </si>
  <si>
    <t>1.8043961</t>
  </si>
  <si>
    <t>SE_1_+_28203239_28206155_28206565_28209024_THEMIS2:364</t>
  </si>
  <si>
    <t>SE_1_+_28203239_28206155_28206565_28211806_THEMIS2:364</t>
  </si>
  <si>
    <t>SE_1_+_28203239_28208482_28209554_28211806_THEMIS2:776</t>
  </si>
  <si>
    <t>cactgaccc</t>
  </si>
  <si>
    <t>4.14801194796</t>
  </si>
  <si>
    <t>0.888888888889</t>
  </si>
  <si>
    <t>2.5664461</t>
  </si>
  <si>
    <t>SE_1_+_28206565_28208482_28208588_28209024_THEMIS2:73</t>
  </si>
  <si>
    <t>acgtcaccg</t>
  </si>
  <si>
    <t>-0.0467487937364</t>
  </si>
  <si>
    <t>0.82118023</t>
  </si>
  <si>
    <t>SE_1_+_28206565_28208482_28208636_28209024_THEMIS2:73</t>
  </si>
  <si>
    <t>SE_1_+_28206565_28208482_28209554_28211806_THEMIS2:776</t>
  </si>
  <si>
    <t>SE_1_+_28203239_28209024_28209554_28211806_THEMIS2:234</t>
  </si>
  <si>
    <t>SE_1_+_28290204_28290696_28290746_28293014_XKR8:51</t>
  </si>
  <si>
    <t>tcttgaact</t>
  </si>
  <si>
    <t>-0.428095221544</t>
  </si>
  <si>
    <t>-0.20504243</t>
  </si>
  <si>
    <t>SE_1_-_28326471_28324862_28324795_28323889_EYA3:68</t>
  </si>
  <si>
    <t>acctgaatg</t>
  </si>
  <si>
    <t>0.388593837653</t>
  </si>
  <si>
    <t>0.859812</t>
  </si>
  <si>
    <t>SE_1_-_28362055_28354437_28354300_28343750_EYA3:107</t>
  </si>
  <si>
    <t>ggttaacca</t>
  </si>
  <si>
    <t>1.65080767166</t>
  </si>
  <si>
    <t>0.57664922</t>
  </si>
  <si>
    <t>SE_1_-_28365350_28362191_28362055_28343750_EYA3:37</t>
  </si>
  <si>
    <t>0.83084739</t>
  </si>
  <si>
    <t>SE_1_-_28374894_28369161_28369082_28365416_EYA3:71</t>
  </si>
  <si>
    <t>gcctgaaac</t>
  </si>
  <si>
    <t>1.1478208853</t>
  </si>
  <si>
    <t>0.59352998</t>
  </si>
  <si>
    <t>SE_1_-_28384505_28374937_28374894_28369161_EYA3:41</t>
  </si>
  <si>
    <t>gaatcagga</t>
  </si>
  <si>
    <t>-3.21126347818</t>
  </si>
  <si>
    <t>-1.4562697</t>
  </si>
  <si>
    <t>SE_1_-_28559432_28556763_28556642_28555534_DNAJC8:72</t>
  </si>
  <si>
    <t>ctctgacag</t>
  </si>
  <si>
    <t>2.74457263511</t>
  </si>
  <si>
    <t>1.0049099</t>
  </si>
  <si>
    <t>SE_1_+_28815737_28816286_28816406_28817463_PHACTR4:113</t>
  </si>
  <si>
    <t>gtctgacca</t>
  </si>
  <si>
    <t>3.24097891919</t>
  </si>
  <si>
    <t>1.944586</t>
  </si>
  <si>
    <t>SE_1_+_28819603_28820742_28820834_28823046_PHACTR4:47</t>
  </si>
  <si>
    <t>0.36887768</t>
  </si>
  <si>
    <t>SE_1_+_28835417_28843237_28843379_28856370_RCC1:132</t>
  </si>
  <si>
    <t>ccatgatgg</t>
  </si>
  <si>
    <t>0.58048390164</t>
  </si>
  <si>
    <t>0.060675705</t>
  </si>
  <si>
    <t>SE_1_+_28856451_28857035_28857127_28858315_RCC1:90</t>
  </si>
  <si>
    <t>1.1578094</t>
  </si>
  <si>
    <t>SE_1_+_28861892_28862122_28862168_28862383_RCC1:39</t>
  </si>
  <si>
    <t>agttaatga</t>
  </si>
  <si>
    <t>-0.191335223728</t>
  </si>
  <si>
    <t>-0.24152797</t>
  </si>
  <si>
    <t>SE_1_+_28887244_28887625_28887772_28887858_TRNAU1AP:108</t>
  </si>
  <si>
    <t>ccctcattt</t>
  </si>
  <si>
    <t>0.528173830592</t>
  </si>
  <si>
    <t>0.86017296</t>
  </si>
  <si>
    <t>SE_1_+_28898412_28901101_28901230_28904012_TRNAU1AP:79</t>
  </si>
  <si>
    <t>aagtgatct</t>
  </si>
  <si>
    <t>-0.115164624674</t>
  </si>
  <si>
    <t>0.83123905</t>
  </si>
  <si>
    <t>SE_1_-_28908102_28907741_28907606_28907158_SNHG12:99</t>
  </si>
  <si>
    <t>gactgactt</t>
  </si>
  <si>
    <t>2.61995460747</t>
  </si>
  <si>
    <t>1.0207102</t>
  </si>
  <si>
    <t>SE_1_-_28908102_28907741_28907623_28907158_SNHG12:99</t>
  </si>
  <si>
    <t>SE_1_-_28969504_28950542_28950458_28948677_TAF12:68</t>
  </si>
  <si>
    <t>tgctgatgt</t>
  </si>
  <si>
    <t>2.71721267295</t>
  </si>
  <si>
    <t>0.96190014</t>
  </si>
  <si>
    <t>SE_1_+_29314417_29315868_29315947_29319842_EPB41:62</t>
  </si>
  <si>
    <t>ttctgaagc</t>
  </si>
  <si>
    <t>0.999986766303</t>
  </si>
  <si>
    <t>0.25722797</t>
  </si>
  <si>
    <t>SE_1_+_29320054_29323727_29323831_29338377_EPB41:63</t>
  </si>
  <si>
    <t>atctcaatc</t>
  </si>
  <si>
    <t>-0.0747201413931</t>
  </si>
  <si>
    <t>0.59807654</t>
  </si>
  <si>
    <t>SE_1_+_29379824_29385101_29385157_29386934_EPB41:42</t>
  </si>
  <si>
    <t>0.78173258</t>
  </si>
  <si>
    <t>SE_1_+_29379824_29385101_29385157_29391494_EPB41:42</t>
  </si>
  <si>
    <t>SE_1_+_29379824_29386934_29386996_29391494_EPB41:40</t>
  </si>
  <si>
    <t>tggtgaaaa</t>
  </si>
  <si>
    <t>-0.904010322271</t>
  </si>
  <si>
    <t>-0.42368275</t>
  </si>
  <si>
    <t>SE_1_+_29385157_29386934_29386996_29391494_EPB41:40</t>
  </si>
  <si>
    <t>SE_1_+_29391670_29424319_29424447_29435848_EPB41:121</t>
  </si>
  <si>
    <t>cactgagac</t>
  </si>
  <si>
    <t>1.10029302671</t>
  </si>
  <si>
    <t>0.526315789474</t>
  </si>
  <si>
    <t>0.56331612</t>
  </si>
  <si>
    <t>SE_1_+_29424447_29435848_29435949_29438880_EPB41:57</t>
  </si>
  <si>
    <t>tgctgacag</t>
  </si>
  <si>
    <t>2.95106948831</t>
  </si>
  <si>
    <t>1.0857632</t>
  </si>
  <si>
    <t>SE_1_-_29481208_29476704_29476615_29475738_SRSF4:86</t>
  </si>
  <si>
    <t>ttctaagag</t>
  </si>
  <si>
    <t>0.203896275111</t>
  </si>
  <si>
    <t>-0.022182026</t>
  </si>
  <si>
    <t>SE_1_-_29485886_29481422_29481208_29475738_SRSF4:94</t>
  </si>
  <si>
    <t>gggtgattg</t>
  </si>
  <si>
    <t>0.032851156898</t>
  </si>
  <si>
    <t>0.52177385</t>
  </si>
  <si>
    <t>SE_1_-_29486887_29486570_29486376_29485998_SRSF4:64</t>
  </si>
  <si>
    <t>tgctgacct</t>
  </si>
  <si>
    <t>4.02456432874</t>
  </si>
  <si>
    <t>1.9141254</t>
  </si>
  <si>
    <t>SE_1_-_29486887_29486603_29486376_29485998_SRSF4:97</t>
  </si>
  <si>
    <t>SE_1_-_29528455_29528030_29527886_29527101_MECR:137</t>
  </si>
  <si>
    <t>tcttaacct</t>
  </si>
  <si>
    <t>1.66299628819</t>
  </si>
  <si>
    <t>0.75723536</t>
  </si>
  <si>
    <t>SE_1_-_29533274_29529745_29529643_29528557_MECR:92</t>
  </si>
  <si>
    <t>gcctaagaa</t>
  </si>
  <si>
    <t>-0.381860813498</t>
  </si>
  <si>
    <t>-0.25153361</t>
  </si>
  <si>
    <t>SE_1_-_29557243_29547433_29547229_29543197_MECR:76</t>
  </si>
  <si>
    <t>tgataacag</t>
  </si>
  <si>
    <t>0.702373811887</t>
  </si>
  <si>
    <t>0.89872126</t>
  </si>
  <si>
    <t>SE_1_-_29557243_29547433_29547346_29543324_MECR:76</t>
  </si>
  <si>
    <t>SE_1_-_29557243_29547433_29547350_29543197_MECR:76</t>
  </si>
  <si>
    <t>SE_1_-_29557243_29547433_29547350_29543324_MECR:76</t>
  </si>
  <si>
    <t>SE_1_-_29557243_29555566_29555393_29543324_MECR:93</t>
  </si>
  <si>
    <t>1.3226498</t>
  </si>
  <si>
    <t>SE_1_-_31418193_31414970_31414769_31414119_PUM1:93</t>
  </si>
  <si>
    <t>1.9534961</t>
  </si>
  <si>
    <t>SE_1_-_31418193_31414970_31414845_31414119_PUM1:93</t>
  </si>
  <si>
    <t>SE_1_-_31422980_31418330_31418193_31414970_PUM1:111</t>
  </si>
  <si>
    <t>cattgaatg</t>
  </si>
  <si>
    <t>0.197044525854</t>
  </si>
  <si>
    <t>0.15026803</t>
  </si>
  <si>
    <t>SE_1_-_31438829_31437757_31437521_31426828_PUM1:51</t>
  </si>
  <si>
    <t>ccgtgactc</t>
  </si>
  <si>
    <t>2.1472856582</t>
  </si>
  <si>
    <t>1.5773576</t>
  </si>
  <si>
    <t>SE_1_-_31441201_31440157_31439946_31439125_PUM1:56</t>
  </si>
  <si>
    <t>0.55302123</t>
  </si>
  <si>
    <t>SE_1_-_31441201_31440157_31440014_31439125_PUM1:56</t>
  </si>
  <si>
    <t>SE_1_-_31454159_31453010_31452909_31447649_PUM1:59</t>
  </si>
  <si>
    <t>tcatcagcg</t>
  </si>
  <si>
    <t>-1.72591455484</t>
  </si>
  <si>
    <t>-0.11106836</t>
  </si>
  <si>
    <t>SE_1_-_31454159_31453013_31452909_31447649_PUM1:62</t>
  </si>
  <si>
    <t>SE_1_-_31454159_31453025_31452909_31447649_PUM1:74</t>
  </si>
  <si>
    <t>SE_1_-_31501643_31479949_31479841_31454252_PUM1:91</t>
  </si>
  <si>
    <t>gggtgatca</t>
  </si>
  <si>
    <t>-0.0357760863005</t>
  </si>
  <si>
    <t>-0.11602508</t>
  </si>
  <si>
    <t>SE_1_-_31532051_31528227_31528160_31501711_PUM1:40</t>
  </si>
  <si>
    <t>tgttgattg</t>
  </si>
  <si>
    <t>0.457202682515</t>
  </si>
  <si>
    <t>0.04470234</t>
  </si>
  <si>
    <t>SE_1_-_31734376_31734023_31733802_31732968_SNRNP40:170</t>
  </si>
  <si>
    <t>gtctcacca</t>
  </si>
  <si>
    <t>2.07865798375</t>
  </si>
  <si>
    <t>1.517682</t>
  </si>
  <si>
    <t>SE_1_+_31769922_31782891_31783011_31791956_ZCCHC17:117</t>
  </si>
  <si>
    <t>gcctgagac</t>
  </si>
  <si>
    <t>0.695751406764</t>
  </si>
  <si>
    <t>0.29751271</t>
  </si>
  <si>
    <t>SE_1_+_31783011_31791014_31791083_31791956_ZCCHC17:55</t>
  </si>
  <si>
    <t>agctaattg</t>
  </si>
  <si>
    <t>1.1260983386</t>
  </si>
  <si>
    <t>0.33890369</t>
  </si>
  <si>
    <t>SE_1_-_31842232_31841983_31841917_31840341_FABP3:50</t>
  </si>
  <si>
    <t>ttctgacct</t>
  </si>
  <si>
    <t>3.64338206608</t>
  </si>
  <si>
    <t>1.8157664</t>
  </si>
  <si>
    <t>SE_1_+_32042196_32042735_32043059_32044805_TINAGL1:250</t>
  </si>
  <si>
    <t>ctgtgacct</t>
  </si>
  <si>
    <t>2.3213463088</t>
  </si>
  <si>
    <t>1.7243868</t>
  </si>
  <si>
    <t>SE_1_+_32044868_32048750_32048842_32049062_TINAGL1:47</t>
  </si>
  <si>
    <t>gtgtgacca</t>
  </si>
  <si>
    <t>1.74425775246</t>
  </si>
  <si>
    <t>0.58094232</t>
  </si>
  <si>
    <t>SE_1_-_32100823_32100544_32100435_32098915_PEF1:50</t>
  </si>
  <si>
    <t>tgctgaagg</t>
  </si>
  <si>
    <t>0.933092029294</t>
  </si>
  <si>
    <t>0.545454545455</t>
  </si>
  <si>
    <t>0.55060951</t>
  </si>
  <si>
    <t>SE_1_-_32110442_32101123_32100823_32098915_PEF1:265</t>
  </si>
  <si>
    <t>tggtcagcc</t>
  </si>
  <si>
    <t>-0.678891900512</t>
  </si>
  <si>
    <t>-0.27094413</t>
  </si>
  <si>
    <t>SE_1_-_32130773_32128259_32128188_32127988_COL16A1:49</t>
  </si>
  <si>
    <t>ccatcaggc</t>
  </si>
  <si>
    <t>-2.31540215501</t>
  </si>
  <si>
    <t>-0.23786964</t>
  </si>
  <si>
    <t>SE_1_-_32137216_32136247_32136157_32134456_COL16A1:89</t>
  </si>
  <si>
    <t>ctgtaagaa</t>
  </si>
  <si>
    <t>-1.41445980341</t>
  </si>
  <si>
    <t>-0.2331253</t>
  </si>
  <si>
    <t>SE_1_-_32150124_32149832_32149710_32149604_COL16A1:57</t>
  </si>
  <si>
    <t>cagtgacag</t>
  </si>
  <si>
    <t>1.45827315047</t>
  </si>
  <si>
    <t>0.46896582</t>
  </si>
  <si>
    <t>SE_1_-_32169438_32167828_32167722_32165716_COL16A1:33</t>
  </si>
  <si>
    <t>agctgacct</t>
  </si>
  <si>
    <t>3.17204191411</t>
  </si>
  <si>
    <t>1.2368785</t>
  </si>
  <si>
    <t>SE_1_-_32201181_32200882_32200784_32198744_BAI2:88</t>
  </si>
  <si>
    <t>tgctcagcg</t>
  </si>
  <si>
    <t>1.51445794238</t>
  </si>
  <si>
    <t>0.609756097561</t>
  </si>
  <si>
    <t>0.53841271</t>
  </si>
  <si>
    <t>SE_1_-_32209794_32208603_32208439_32207818_BAI2:153</t>
  </si>
  <si>
    <t>gactaagct</t>
  </si>
  <si>
    <t>1.26330388304</t>
  </si>
  <si>
    <t>0.45722026</t>
  </si>
  <si>
    <t>SE_1_-_32210249_32209958_32209794_32208603_BAI2:62</t>
  </si>
  <si>
    <t>1.4043858</t>
  </si>
  <si>
    <t>SE_1_-_32377297_32375713_32375639_32374561_PTP4A2:47</t>
  </si>
  <si>
    <t>gattgaatg</t>
  </si>
  <si>
    <t>-0.186985914096</t>
  </si>
  <si>
    <t>-0.20752794</t>
  </si>
  <si>
    <t>SE_1_-_32381496_32375713_32375639_32374561_PTP4A2:47</t>
  </si>
  <si>
    <t>SE_1_-_32381496_32377427_32377297_32374561_PTP4A2:49</t>
  </si>
  <si>
    <t>ccctaatca</t>
  </si>
  <si>
    <t>2.01058881444</t>
  </si>
  <si>
    <t>0.68522352</t>
  </si>
  <si>
    <t>SE_1_-_32381496_32377427_32377297_32375713_PTP4A2:49</t>
  </si>
  <si>
    <t>SE_1_-_32381496_32378624_32378582_32377427_PTP4A2:34</t>
  </si>
  <si>
    <t>gtattagag</t>
  </si>
  <si>
    <t>-3.59071186359</t>
  </si>
  <si>
    <t>-1.6048416</t>
  </si>
  <si>
    <t>SE_1_-_32384571_32381588_32381496_32377427_PTP4A2:36</t>
  </si>
  <si>
    <t>gagtgacga</t>
  </si>
  <si>
    <t>1.26917530916</t>
  </si>
  <si>
    <t>0.45951919</t>
  </si>
  <si>
    <t>SE_1_-_32403588_32396743_32396534_32385259_PTP4A2:121</t>
  </si>
  <si>
    <t>aggtgacat</t>
  </si>
  <si>
    <t>0.627399118268</t>
  </si>
  <si>
    <t>0.83366991</t>
  </si>
  <si>
    <t>SE_1_+_32496023_32497125_32497241_32498789_KHDRBS1:113</t>
  </si>
  <si>
    <t>ggctcaatg</t>
  </si>
  <si>
    <t>0.234212538933</t>
  </si>
  <si>
    <t>-0.074905906</t>
  </si>
  <si>
    <t>SE_1_+_32541423_32542364_32542447_32542765_TMEM39B:54</t>
  </si>
  <si>
    <t>tggtgacca</t>
  </si>
  <si>
    <t>2.28001635446</t>
  </si>
  <si>
    <t>1.6473379</t>
  </si>
  <si>
    <t>SE_1_+_32541423_32542765_32542919_32557276_TMEM39B:73</t>
  </si>
  <si>
    <t>tcctcactc</t>
  </si>
  <si>
    <t>1.96341234564</t>
  </si>
  <si>
    <t>1.6340678</t>
  </si>
  <si>
    <t>SE_1_+_32542447_32542765_32542919_32557276_TMEM39B:73</t>
  </si>
  <si>
    <t>SE_1_+_32560572_32561261_32561363_32566043_TMEM39B:59</t>
  </si>
  <si>
    <t>atctgagtc</t>
  </si>
  <si>
    <t>0.636362182135</t>
  </si>
  <si>
    <t>0.21174296</t>
  </si>
  <si>
    <t>SE_1_+_32623962_32625001_32625132_32626216_KPNA6:36</t>
  </si>
  <si>
    <t>ctctaacga</t>
  </si>
  <si>
    <t>2.94007187408</t>
  </si>
  <si>
    <t>1.0814571</t>
  </si>
  <si>
    <t>SE_1_+_32669646_32669787_32669980_32670199_CCDC28B:180</t>
  </si>
  <si>
    <t>ggctgaccg</t>
  </si>
  <si>
    <t>3.86066890449</t>
  </si>
  <si>
    <t>1.4742114</t>
  </si>
  <si>
    <t>SE_1_+_32669646_32669834_32669980_32670199_CCDC28B:133</t>
  </si>
  <si>
    <t>SE_1_-_32686732_32683178_32683038_32682952_TMEM234:141</t>
  </si>
  <si>
    <t>ttttgatac</t>
  </si>
  <si>
    <t>-0.0765988722507</t>
  </si>
  <si>
    <t>0.8134255</t>
  </si>
  <si>
    <t>SE_1_-_32700305_32700224_32700004_32697785_MTMR9LP:61</t>
  </si>
  <si>
    <t>cattcagcc</t>
  </si>
  <si>
    <t>0.0693710825307</t>
  </si>
  <si>
    <t>0.809523809524</t>
  </si>
  <si>
    <t>0.86190278</t>
  </si>
  <si>
    <t>SE_1_-_32700553_32700415_32700305_32697785_MTMR9LP:38</t>
  </si>
  <si>
    <t>ttgtgactt</t>
  </si>
  <si>
    <t>1.10624650428</t>
  </si>
  <si>
    <t>0.42802191</t>
  </si>
  <si>
    <t>SE_1_-_32705470_32705026_32704896_32700714_MTMR9LP:20</t>
  </si>
  <si>
    <t>cactgagca</t>
  </si>
  <si>
    <t>1.31517012301</t>
  </si>
  <si>
    <t>0.38063717</t>
  </si>
  <si>
    <t>SE_1_+_32757819_32768222_32768334_32782266_HDAC1:63</t>
  </si>
  <si>
    <t>gcctcaccg</t>
  </si>
  <si>
    <t>2.80172682242</t>
  </si>
  <si>
    <t>1.0595856</t>
  </si>
  <si>
    <t>SE_1_+_32782383_32790080_32790154_32792540_HDAC1:66</t>
  </si>
  <si>
    <t>ctgtcagtt</t>
  </si>
  <si>
    <t>-1.86300009501</t>
  </si>
  <si>
    <t>-0.088454237</t>
  </si>
  <si>
    <t>SE_1_+_32792678_32793007_32793059_32793137_HDAC1:50</t>
  </si>
  <si>
    <t>acctgaggg</t>
  </si>
  <si>
    <t>-0.726763035206</t>
  </si>
  <si>
    <t>-0.45117325</t>
  </si>
  <si>
    <t>SE_1_-_32841863_32834939_32834831_32834151_BSDC1:109</t>
  </si>
  <si>
    <t>tagtaacct</t>
  </si>
  <si>
    <t>2.42466354213</t>
  </si>
  <si>
    <t>1.7957241</t>
  </si>
  <si>
    <t>SE_1_-_32852380_32849507_32849431_32846869_BSDC1:47</t>
  </si>
  <si>
    <t>ccctgatgg</t>
  </si>
  <si>
    <t>2.71036846049</t>
  </si>
  <si>
    <t>0.99151734</t>
  </si>
  <si>
    <t>SE_1_-_32852380_32849540_32849431_32846869_BSDC1:80</t>
  </si>
  <si>
    <t>SE_1_-_32852380_32849598_32849431_32846869_BSDC1:138</t>
  </si>
  <si>
    <t>SE_1_-_32852380_32849649_32849431_32846869_BSDC1:189</t>
  </si>
  <si>
    <t>SE_1_-_32859681_32849540_32849431_32846869_BSDC1:80</t>
  </si>
  <si>
    <t>SE_1_-_32859681_32849598_32849431_32846869_BSDC1:138</t>
  </si>
  <si>
    <t>SE_1_-_32859681_32852496_32852380_32846869_BSDC1:51</t>
  </si>
  <si>
    <t>acctgacgg</t>
  </si>
  <si>
    <t>2.52036355177</t>
  </si>
  <si>
    <t>0.91712147</t>
  </si>
  <si>
    <t>SE_1_-_32859681_32852496_32852380_32849540_BSDC1:51</t>
  </si>
  <si>
    <t>SE_1_-_32859681_32852496_32852380_32849598_BSDC1:51</t>
  </si>
  <si>
    <t>SE_1_-_33099246_33097480_33097428_33093145_ZBTB8OS:37</t>
  </si>
  <si>
    <t>cattgatca</t>
  </si>
  <si>
    <t>0.527505089606</t>
  </si>
  <si>
    <t>0.072229063</t>
  </si>
  <si>
    <t>SE_1_-_33099246_33097946_33097809_33097480_ZBTB8OS:70</t>
  </si>
  <si>
    <t>ggcttacgc</t>
  </si>
  <si>
    <t>1.11954555733</t>
  </si>
  <si>
    <t>0.40093209</t>
  </si>
  <si>
    <t>SE_1_-_33099246_33098955_33098863_33093145_ZBTB8OS:54</t>
  </si>
  <si>
    <t>0.5423176</t>
  </si>
  <si>
    <t>SE_1_-_33116030_33100393_33100369_33099673_ZBTB8OS:24</t>
  </si>
  <si>
    <t>ggatcatac</t>
  </si>
  <si>
    <t>-2.14753124716</t>
  </si>
  <si>
    <t>-0.94287705</t>
  </si>
  <si>
    <t>SE_1_-_33116034_33100393_33100369_33099711_ZBTB8OS:24</t>
  </si>
  <si>
    <t>SE_1_+_33117662_33123028_33123173_33133826_RBBP4:113</t>
  </si>
  <si>
    <t>ccctaatga</t>
  </si>
  <si>
    <t>2.28912709277</t>
  </si>
  <si>
    <t>0.82658147</t>
  </si>
  <si>
    <t>SE_1_+_33123173_33127847_33127938_33133826_RBBP4:46</t>
  </si>
  <si>
    <t>atctcactg</t>
  </si>
  <si>
    <t>1.51928405153</t>
  </si>
  <si>
    <t>1.019025</t>
  </si>
  <si>
    <t>SE_1_+_33117662_33133826_33133999_33134340_RBBP4:150</t>
  </si>
  <si>
    <t>cagtgatgt</t>
  </si>
  <si>
    <t>1.2244163351</t>
  </si>
  <si>
    <t>1.352023</t>
  </si>
  <si>
    <t>SE_1_+_33117662_33133921_33133999_33134340_RBBP4:55</t>
  </si>
  <si>
    <t>SE_1_+_33138502_33139060_33139181_33145241_RBBP4:26</t>
  </si>
  <si>
    <t>ctctcactt</t>
  </si>
  <si>
    <t>1.61533214503</t>
  </si>
  <si>
    <t>1.4788326</t>
  </si>
  <si>
    <t>SE_1_+_33138502_33145241_33145418_33146127_RBBP4:173</t>
  </si>
  <si>
    <t>tattcagct</t>
  </si>
  <si>
    <t>-0.427825035865</t>
  </si>
  <si>
    <t>0.55823314</t>
  </si>
  <si>
    <t>SE_1_-_33149859_33149690_33149611_33147461_SYNC:54</t>
  </si>
  <si>
    <t>ggctgatgc</t>
  </si>
  <si>
    <t>2.56976479619</t>
  </si>
  <si>
    <t>1.8543921</t>
  </si>
  <si>
    <t>SE_1_-_33263364_33263239_33263193_33256855_YARS:27</t>
  </si>
  <si>
    <t>cactgagga</t>
  </si>
  <si>
    <t>-0.0812893862678</t>
  </si>
  <si>
    <t>-0.23073689</t>
  </si>
  <si>
    <t>SE_1_+_33283290_33286148_33286200_33290914_S100PBP:44</t>
  </si>
  <si>
    <t>tgttcacga</t>
  </si>
  <si>
    <t>0.620242071223</t>
  </si>
  <si>
    <t>0.89229152</t>
  </si>
  <si>
    <t>SE_1_+_33283290_33290914_33291030_33291699_S100PBP:78</t>
  </si>
  <si>
    <t>aactgaaac</t>
  </si>
  <si>
    <t>0.733136970869</t>
  </si>
  <si>
    <t>1.0367926</t>
  </si>
  <si>
    <t>SE_1_-_33363727_33361570_33361511_33361245_TMEM54:52</t>
  </si>
  <si>
    <t>ttgtcacgc</t>
  </si>
  <si>
    <t>0.460007913223</t>
  </si>
  <si>
    <t>0.83814102</t>
  </si>
  <si>
    <t>SE_1_-_33363727_33361570_33361511_33361344_TMEM54:52</t>
  </si>
  <si>
    <t>SE_1_-_33478808_33477723_33477675_33476434_AK2:39</t>
  </si>
  <si>
    <t>atctgagag</t>
  </si>
  <si>
    <t>-0.23282144391</t>
  </si>
  <si>
    <t>-0.053167692</t>
  </si>
  <si>
    <t>SE_1_-_33487194_33487062_33486968_33480195_AK2:22</t>
  </si>
  <si>
    <t>cgatgacct</t>
  </si>
  <si>
    <t>2.22452389759</t>
  </si>
  <si>
    <t>0.80128621</t>
  </si>
  <si>
    <t>SE_1_-_33502337_33490168_33490043_33487304_AK2:42</t>
  </si>
  <si>
    <t>ggctgaaaa</t>
  </si>
  <si>
    <t>-0.00644104793682</t>
  </si>
  <si>
    <t>0.63153591</t>
  </si>
  <si>
    <t>SE_1_-_33502337_33497262_33497145_33490168_AK2:118</t>
  </si>
  <si>
    <t>gaatgactc</t>
  </si>
  <si>
    <t>1.59004258386</t>
  </si>
  <si>
    <t>1.1398087</t>
  </si>
  <si>
    <t>SE_1_+_33547109_33547202_33547413_33547779_ADC:203</t>
  </si>
  <si>
    <t>ccttgatgt</t>
  </si>
  <si>
    <t>0.981741336239</t>
  </si>
  <si>
    <t>0.34697521</t>
  </si>
  <si>
    <t>SE_1_+_33547109_33547779_33547955_33549555_ADC:165</t>
  </si>
  <si>
    <t>aactcactc</t>
  </si>
  <si>
    <t>1.61213383515</t>
  </si>
  <si>
    <t>0.56150661</t>
  </si>
  <si>
    <t>SE_1_+_33547955_33548619_33548743_33549555_ADC:81</t>
  </si>
  <si>
    <t>tcctgatcg</t>
  </si>
  <si>
    <t>2.07293527272</t>
  </si>
  <si>
    <t>0.756097560976</t>
  </si>
  <si>
    <t>1.0391557</t>
  </si>
  <si>
    <t>SE_1_+_33547955_33548664_33548743_33549555_ADC:76</t>
  </si>
  <si>
    <t>atctaacat</t>
  </si>
  <si>
    <t>2.02151368505</t>
  </si>
  <si>
    <t>0.75409524</t>
  </si>
  <si>
    <t>SE_1_+_33547955_33549555_33549728_33557651_ADC:43</t>
  </si>
  <si>
    <t>ggctgacct</t>
  </si>
  <si>
    <t>3.53647896917</t>
  </si>
  <si>
    <t>1.3472758</t>
  </si>
  <si>
    <t>SE_1_+_33547109_33557651_33557823_33558883_ADC:132</t>
  </si>
  <si>
    <t>tgctgagct</t>
  </si>
  <si>
    <t>1.65422834964</t>
  </si>
  <si>
    <t>0.57798859</t>
  </si>
  <si>
    <t>SE_1_+_33722255_33736088_33736213_33741701_ZNF362:41</t>
  </si>
  <si>
    <t>aagtgactg</t>
  </si>
  <si>
    <t>1.21421223682</t>
  </si>
  <si>
    <t>0.3734044</t>
  </si>
  <si>
    <t>SE_1_-_33794471_33791562_33791396_33790620_PHC2:85</t>
  </si>
  <si>
    <t>cactcacgc</t>
  </si>
  <si>
    <t>2.94486423551</t>
  </si>
  <si>
    <t>1.8896473</t>
  </si>
  <si>
    <t>SE_1_-_33797876_33797300_33797226_33797063_PHC2:44</t>
  </si>
  <si>
    <t>atgtcaagt</t>
  </si>
  <si>
    <t>-2.67314196672</t>
  </si>
  <si>
    <t>-1.1486785</t>
  </si>
  <si>
    <t>SE_1_-_33799786_33799533_33799445_33798005_PHC2:66</t>
  </si>
  <si>
    <t>aattgacaa</t>
  </si>
  <si>
    <t>0.239152291296</t>
  </si>
  <si>
    <t>0.05621651</t>
  </si>
  <si>
    <t>SE_1_-_35485984_35485203_35484954_35480763_ZMYM6:228</t>
  </si>
  <si>
    <t>tcttcacct</t>
  </si>
  <si>
    <t>0.66401422959</t>
  </si>
  <si>
    <t>1.212301</t>
  </si>
  <si>
    <t>SE_1_-_35497416_35496314_35496148_35486068_ZMYM6:62</t>
  </si>
  <si>
    <t>0.2672937</t>
  </si>
  <si>
    <t>SE_1_+_35734686_35761528_35761589_35790961_ZMYM4:25</t>
  </si>
  <si>
    <t>tcgtgatca</t>
  </si>
  <si>
    <t>-0.137302840408</t>
  </si>
  <si>
    <t>-0.091183471</t>
  </si>
  <si>
    <t>SE_1_+_35862271_35862653_35862724_35862978_ZMYM4:21</t>
  </si>
  <si>
    <t>tactgagtc</t>
  </si>
  <si>
    <t>1.10724280504</t>
  </si>
  <si>
    <t>0.36381791</t>
  </si>
  <si>
    <t>SE_1_-_35940406_35936561_35936464_35932296_KIAA0319L:45</t>
  </si>
  <si>
    <t>agctgatta</t>
  </si>
  <si>
    <t>0.207991425176</t>
  </si>
  <si>
    <t>0.86116781</t>
  </si>
  <si>
    <t>SE_1_-_35944567_35940507_35940406_35936561_KIAA0319L:59</t>
  </si>
  <si>
    <t>agataaccc</t>
  </si>
  <si>
    <t>1.02695874316</t>
  </si>
  <si>
    <t>0.39697701</t>
  </si>
  <si>
    <t>SE_1_-_36019951_35972736_35972213_35944813_KIAA0319L:518</t>
  </si>
  <si>
    <t>gtctgacta</t>
  </si>
  <si>
    <t>2.25546472931</t>
  </si>
  <si>
    <t>0.81340108</t>
  </si>
  <si>
    <t>SE_1_-_36023151_36020120_36019951_35972736_KIAA0319L:152</t>
  </si>
  <si>
    <t>ggttgagaa</t>
  </si>
  <si>
    <t>-1.90789899433</t>
  </si>
  <si>
    <t>0.685714285714</t>
  </si>
  <si>
    <t>0.025511479</t>
  </si>
  <si>
    <t>SE_1_+_36023484_36023757_36023824_36024708_NCDN:27</t>
  </si>
  <si>
    <t>atctcatcg</t>
  </si>
  <si>
    <t>0.739489611968</t>
  </si>
  <si>
    <t>1.034833</t>
  </si>
  <si>
    <t>SE_1_+_36023484_36023757_36024085_36024708_NCDN:118</t>
  </si>
  <si>
    <t>tggtgaccg</t>
  </si>
  <si>
    <t>2.96309963016</t>
  </si>
  <si>
    <t>0.794871794872</t>
  </si>
  <si>
    <t>1.6720451</t>
  </si>
  <si>
    <t>SE_1_-_36184308_36182276_36182102_36181927_C1orf216:60</t>
  </si>
  <si>
    <t>gagtcacca</t>
  </si>
  <si>
    <t>0.0394054959764</t>
  </si>
  <si>
    <t>-0.054290876</t>
  </si>
  <si>
    <t>SE_1_+_36411464_36432556_36432676_36437625_AGO3:26</t>
  </si>
  <si>
    <t>ggttgactc</t>
  </si>
  <si>
    <t>1.6363713638</t>
  </si>
  <si>
    <t>0.60329382</t>
  </si>
  <si>
    <t>SE_1_+_36437833_36438976_36439112_36469942_AGO3:62</t>
  </si>
  <si>
    <t>atatgacca</t>
  </si>
  <si>
    <t>0.527585904182</t>
  </si>
  <si>
    <t>0.95248444</t>
  </si>
  <si>
    <t>SE_1_-_36605321_36603833_36603685_36603579_TRAPPC3:142</t>
  </si>
  <si>
    <t>atctgaagt</t>
  </si>
  <si>
    <t>0.19590242408</t>
  </si>
  <si>
    <t>0.49116435</t>
  </si>
  <si>
    <t>SE_1_+_36639079_36640499_36640609_36641800_MAP7D1:45</t>
  </si>
  <si>
    <t>agttaacct</t>
  </si>
  <si>
    <t>1.64526395697</t>
  </si>
  <si>
    <t>0.60677566</t>
  </si>
  <si>
    <t>SE_1_+_36690106_36690572_36690703_36724983_THRAP3:74</t>
  </si>
  <si>
    <t>ttctcactt</t>
  </si>
  <si>
    <t>1.44064673557</t>
  </si>
  <si>
    <t>1.4863752</t>
  </si>
  <si>
    <t>SE_1_+_36690106_36691013_36691064_36724983_THRAP3:47</t>
  </si>
  <si>
    <t>gcctcagtt</t>
  </si>
  <si>
    <t>0.0426291978841</t>
  </si>
  <si>
    <t>0.78784721</t>
  </si>
  <si>
    <t>SE_1_+_36784913_36785043_36785137_36785276_SH3D21:51</t>
  </si>
  <si>
    <t>gtatcaccc</t>
  </si>
  <si>
    <t>-0.414668160719</t>
  </si>
  <si>
    <t>-0.19978511</t>
  </si>
  <si>
    <t>SE_1_-_36851324_36833685_36833449_36826941_STK40:160</t>
  </si>
  <si>
    <t>gtctgaatt</t>
  </si>
  <si>
    <t>0.540727098883</t>
  </si>
  <si>
    <t>0.756756756757</t>
  </si>
  <si>
    <t>0.68880477</t>
  </si>
  <si>
    <t>SE_1_-_36851324_36833685_36833453_36826941_STK40:160</t>
  </si>
  <si>
    <t>SE_1_-_36851324_36838375_36838250_36833685_STK40:78</t>
  </si>
  <si>
    <t>gcatgacct</t>
  </si>
  <si>
    <t>1.50997326369</t>
  </si>
  <si>
    <t>0.913043478261</t>
  </si>
  <si>
    <t>1.6438047</t>
  </si>
  <si>
    <t>SE_1_-_36887751_36884655_36884592_36883856_OSCP1:28</t>
  </si>
  <si>
    <t>cgctaacca</t>
  </si>
  <si>
    <t>4.2034225974</t>
  </si>
  <si>
    <t>1.5438215</t>
  </si>
  <si>
    <t>SE_1_-_36887751_36886216_36886077_36884655_OSCP1:55</t>
  </si>
  <si>
    <t>agctgaatt</t>
  </si>
  <si>
    <t>0.112896753424</t>
  </si>
  <si>
    <t>0.71264278</t>
  </si>
  <si>
    <t>SE_1_-_36915859_36913488_36913414_36904511_OSCP1:62</t>
  </si>
  <si>
    <t>gcctgatgc</t>
  </si>
  <si>
    <t>2.67314364956</t>
  </si>
  <si>
    <t>1.0415362</t>
  </si>
  <si>
    <t>SE_1_-_36933423_36933252_36933159_36932912_CSF3R:69</t>
  </si>
  <si>
    <t>tgctcacct</t>
  </si>
  <si>
    <t>2.8622433933</t>
  </si>
  <si>
    <t>1.8911171</t>
  </si>
  <si>
    <t>SE_1_-_36935253_36934858_36934757_36933822_CSF3R:55</t>
  </si>
  <si>
    <t>tcgtgactc</t>
  </si>
  <si>
    <t>1.59857844365</t>
  </si>
  <si>
    <t>1.401226</t>
  </si>
  <si>
    <t>SE_1_-_36947079_36945681_36945588_36945117_CSF3R:25</t>
  </si>
  <si>
    <t>aattgaccc</t>
  </si>
  <si>
    <t>1.99849248228</t>
  </si>
  <si>
    <t>0.7773784</t>
  </si>
  <si>
    <t>SE_1_-_37962308_37962205_37962148_37961519_MEAF6:51</t>
  </si>
  <si>
    <t>ttttaaaaa</t>
  </si>
  <si>
    <t>-1.98390511134</t>
  </si>
  <si>
    <t>-0.97570085</t>
  </si>
  <si>
    <t>SE_1_-_37967405_37962205_37962148_37961519_MEAF6:51</t>
  </si>
  <si>
    <t>SE_1_-_38018246_38014588_38014422_38006356_SNIP1:115</t>
  </si>
  <si>
    <t>gcctcacaa</t>
  </si>
  <si>
    <t>0.821809201599</t>
  </si>
  <si>
    <t>0.25205714</t>
  </si>
  <si>
    <t>SE_1_+_38023349_38024928_38025097_38027158_DNALI1:112</t>
  </si>
  <si>
    <t>acttaaagc</t>
  </si>
  <si>
    <t>-1.68567367934</t>
  </si>
  <si>
    <t>-0.76203798</t>
  </si>
  <si>
    <t>SE_1_-_38047824_38047146_38046943_38042157_GNL2:33</t>
  </si>
  <si>
    <t>acctgacgt</t>
  </si>
  <si>
    <t>2.62780306864</t>
  </si>
  <si>
    <t>1.8052494</t>
  </si>
  <si>
    <t>SE_1_-_38079856_38079564_38079376_38078593_RSPO1:153</t>
  </si>
  <si>
    <t>1.1238146</t>
  </si>
  <si>
    <t>SE_1_+_38261518_38262416_38262492_38265239_MANEAL:52</t>
  </si>
  <si>
    <t>ggatgacat</t>
  </si>
  <si>
    <t>0.0402654073717</t>
  </si>
  <si>
    <t>-0.021657108</t>
  </si>
  <si>
    <t>SE_1_-_38352560_38351497_38351310_38348590_INPP5B:181</t>
  </si>
  <si>
    <t>gcctgaccc</t>
  </si>
  <si>
    <t>3.74347032802</t>
  </si>
  <si>
    <t>2.0088663</t>
  </si>
  <si>
    <t>SE_1_-_38409312_38407936_38407755_38406470_INPP5B:81</t>
  </si>
  <si>
    <t>0.758620689655</t>
  </si>
  <si>
    <t>1.7476149</t>
  </si>
  <si>
    <t>SE_1_-_38464646_38463804_38463635_38463542_FHL3:133</t>
  </si>
  <si>
    <t>tgctcacta</t>
  </si>
  <si>
    <t>1.51783586304</t>
  </si>
  <si>
    <t>0.77548275</t>
  </si>
  <si>
    <t>SE_1_-_38471029_38465104_38464929_38464820_FHL3:135</t>
  </si>
  <si>
    <t>ctatgacaa</t>
  </si>
  <si>
    <t>-0.13111617207</t>
  </si>
  <si>
    <t>0.46989502</t>
  </si>
  <si>
    <t>SE_1_+_38484824_38484925_38485055_38488371_UTP11L:39</t>
  </si>
  <si>
    <t>aactcacct</t>
  </si>
  <si>
    <t>2.06285297267</t>
  </si>
  <si>
    <t>0.7379844</t>
  </si>
  <si>
    <t>SE_1_+_39457272_39463843_39463983_39466644_AKIRIN1:137</t>
  </si>
  <si>
    <t>cactcacag</t>
  </si>
  <si>
    <t>1.80858366662</t>
  </si>
  <si>
    <t>0.63842598</t>
  </si>
  <si>
    <t>SE_1_+_39463983_39466644_39466778_39469019_AKIRIN1:22</t>
  </si>
  <si>
    <t>tcctcatgg</t>
  </si>
  <si>
    <t>1.22473279711</t>
  </si>
  <si>
    <t>0.31292958</t>
  </si>
  <si>
    <t>SE_1_+_39466778_39469019_39469090_39469717_AKIRIN1:24</t>
  </si>
  <si>
    <t>atatgaatc</t>
  </si>
  <si>
    <t>-1.58297065858</t>
  </si>
  <si>
    <t>0.049138095</t>
  </si>
  <si>
    <t>SE_1_+_39715775_39717518_39717613_39719970_MACF1:33</t>
  </si>
  <si>
    <t>ggctgaaga</t>
  </si>
  <si>
    <t>-0.0482643008536</t>
  </si>
  <si>
    <t>0.53028298</t>
  </si>
  <si>
    <t>SE_1_+_39766034_39768596_39768750_39775242_MACF1:130</t>
  </si>
  <si>
    <t>tcctcatcc</t>
  </si>
  <si>
    <t>0.915429394059</t>
  </si>
  <si>
    <t>1.1675242</t>
  </si>
  <si>
    <t>SE_1_+_39838268_39844133_39844195_39844875_MACF1:56</t>
  </si>
  <si>
    <t>gtgtaaacg</t>
  </si>
  <si>
    <t>0.510862121153</t>
  </si>
  <si>
    <t>0.09800961</t>
  </si>
  <si>
    <t>SE_1_+_39893286_39893633_39893959_39894914_MACF1:93</t>
  </si>
  <si>
    <t>ccctgacat</t>
  </si>
  <si>
    <t>2.96617147121</t>
  </si>
  <si>
    <t>1.8979901</t>
  </si>
  <si>
    <t>SE_1_+_39902162_39903449_39903680_39904946_MACF1:87</t>
  </si>
  <si>
    <t>cactgatcc</t>
  </si>
  <si>
    <t>2.32030486677</t>
  </si>
  <si>
    <t>0.90338316</t>
  </si>
  <si>
    <t>SE_1_+_39934404_39935219_39935287_39945470_MACF1:57</t>
  </si>
  <si>
    <t>ctctgattc</t>
  </si>
  <si>
    <t>1.74770537935</t>
  </si>
  <si>
    <t>1.557241</t>
  </si>
  <si>
    <t>SE_1_+_39945681_39946592_39946702_39950273_MACF1:111</t>
  </si>
  <si>
    <t>1.6866786</t>
  </si>
  <si>
    <t>SE_1_-_39994727_39990729_39990508_39988177_PPIEL:148</t>
  </si>
  <si>
    <t>ggatgactc</t>
  </si>
  <si>
    <t>0.748534431795</t>
  </si>
  <si>
    <t>0.958333333333</t>
  </si>
  <si>
    <t>1.4348195</t>
  </si>
  <si>
    <t>SE_1_-_40030095_40029594_40029508_40029413_PABPC4:80</t>
  </si>
  <si>
    <t>ggctgactg</t>
  </si>
  <si>
    <t>3.03814874948</t>
  </si>
  <si>
    <t>1.1198588</t>
  </si>
  <si>
    <t>SE_1_-_40030143_40029594_40029508_40029413_PABPC4:80</t>
  </si>
  <si>
    <t>SE_1_-_40030778_40030445_40030358_40030214_PABPC4:46</t>
  </si>
  <si>
    <t>acctaacca</t>
  </si>
  <si>
    <t>2.54732812292</t>
  </si>
  <si>
    <t>0.92767941</t>
  </si>
  <si>
    <t>SE_1_-_40030778_40030445_40030373_40030214_PABPC4:46</t>
  </si>
  <si>
    <t>SE_1_-_40035535_40035361_40035267_40034611_PABPC4:26</t>
  </si>
  <si>
    <t>ccctaagtg</t>
  </si>
  <si>
    <t>1.50724638605</t>
  </si>
  <si>
    <t>0.48814114</t>
  </si>
  <si>
    <t>SE_1_-_40038065_40037377_40037279_40037021_PABPC4:97</t>
  </si>
  <si>
    <t>gcatgagcc</t>
  </si>
  <si>
    <t>-0.756750209931</t>
  </si>
  <si>
    <t>-0.36602347</t>
  </si>
  <si>
    <t>SE_1_+_40209596_40211047_40211170_40214575_PPIE:118</t>
  </si>
  <si>
    <t>ttctgatgt</t>
  </si>
  <si>
    <t>2.33603041029</t>
  </si>
  <si>
    <t>0.90954048</t>
  </si>
  <si>
    <t>SE_1_+_40209596_40211047_40214439_40214575_PPIE:1994</t>
  </si>
  <si>
    <t>tggtaactc</t>
  </si>
  <si>
    <t>2.47466972148</t>
  </si>
  <si>
    <t>1.8474203</t>
  </si>
  <si>
    <t>SE_1_+_40209596_40211086_40211170_40214575_PPIE:79</t>
  </si>
  <si>
    <t>SE_1_+_40218724_40228189_40228323_40229361_PPIE:106</t>
  </si>
  <si>
    <t>ggttgagag</t>
  </si>
  <si>
    <t>-1.32566614926</t>
  </si>
  <si>
    <t>-0.58878096</t>
  </si>
  <si>
    <t>SE_1_-_40312892_40310312_40310203_40309890_TRIT1:60</t>
  </si>
  <si>
    <t>atctgatgt</t>
  </si>
  <si>
    <t>1.87258355087</t>
  </si>
  <si>
    <t>0.66348496</t>
  </si>
  <si>
    <t>SE_1_-_40313220_40312969_40312892_40310312_TRIT1:29</t>
  </si>
  <si>
    <t>ctctgaaac</t>
  </si>
  <si>
    <t>1.3260305383</t>
  </si>
  <si>
    <t>0.3848895</t>
  </si>
  <si>
    <t>SE_1_-_40348990_40312969_40312892_40310312_TRIT1:29</t>
  </si>
  <si>
    <t>SE_1_-_40313658_40313332_40313220_40312969_TRIT1:110</t>
  </si>
  <si>
    <t>tagtaacca</t>
  </si>
  <si>
    <t>2.06577020175</t>
  </si>
  <si>
    <t>0.80372078</t>
  </si>
  <si>
    <t>SE_1_-_40313658_40313419_40313220_40312969_TRIT1:89</t>
  </si>
  <si>
    <t>1.7615012</t>
  </si>
  <si>
    <t>SE_1_-_40348990_40315933_40315791_40313769_TRIT1:134</t>
  </si>
  <si>
    <t>ctctaaccc</t>
  </si>
  <si>
    <t>3.92224662134</t>
  </si>
  <si>
    <t>2.4312156</t>
  </si>
  <si>
    <t>SE_1_-_40319642_40318548_40318403_40315933_TRIT1:46</t>
  </si>
  <si>
    <t>gattgaccg</t>
  </si>
  <si>
    <t>2.65426500654</t>
  </si>
  <si>
    <t>0.90495605</t>
  </si>
  <si>
    <t>SE_1_-_40348990_40318548_40318403_40315933_TRIT1:46</t>
  </si>
  <si>
    <t>SE_1_-_40348990_40341804_40341734_40323089_TRIT1:66</t>
  </si>
  <si>
    <t>tcttgatcc</t>
  </si>
  <si>
    <t>0.0162912017624</t>
  </si>
  <si>
    <t>0.0012529105</t>
  </si>
  <si>
    <t>SE_1_+_40432841_40433300_40433588_40434006_MFSD2A:234</t>
  </si>
  <si>
    <t>gagtaacct</t>
  </si>
  <si>
    <t>2.43421671509</t>
  </si>
  <si>
    <t>1.6990205</t>
  </si>
  <si>
    <t>SE_1_+_40506455_40507101_40507165_40525006_CAP1:52</t>
  </si>
  <si>
    <t>0.046935228</t>
  </si>
  <si>
    <t>SE_1_+_40506455_40507101_40507165_40525009_CAP1:52</t>
  </si>
  <si>
    <t>SE_1_+_40506473_40507101_40507165_40525006_CAP1:52</t>
  </si>
  <si>
    <t>SE_1_+_40506473_40507101_40507165_40525009_CAP1:52</t>
  </si>
  <si>
    <t>SE_1_-_40544232_40542585_40542514_40539855_PPT1:68</t>
  </si>
  <si>
    <t>cccttacag</t>
  </si>
  <si>
    <t>0.571945652406</t>
  </si>
  <si>
    <t>0.45937544</t>
  </si>
  <si>
    <t>SE_1_-_40562787_40559691_40559605_40558179_PPT1:73</t>
  </si>
  <si>
    <t>gcctcaagc</t>
  </si>
  <si>
    <t>0.211257077846</t>
  </si>
  <si>
    <t>0.72</t>
  </si>
  <si>
    <t>0.66329854</t>
  </si>
  <si>
    <t>SE_1_+_40724066_40725022_40725204_40726511_ZMPSTE24:161</t>
  </si>
  <si>
    <t>aaatgattc</t>
  </si>
  <si>
    <t>-0.464795469236</t>
  </si>
  <si>
    <t>0.68544273</t>
  </si>
  <si>
    <t>SE_1_-_40769202_40768857_40768803_40768481_COL9A2:31</t>
  </si>
  <si>
    <t>cactgacca</t>
  </si>
  <si>
    <t>3.68550610211</t>
  </si>
  <si>
    <t>1.4056269</t>
  </si>
  <si>
    <t>SE_1_-_40781262_40781081_40780910_40780059_COL9A2:153</t>
  </si>
  <si>
    <t>2.0068148</t>
  </si>
  <si>
    <t>SE_1_-_40781262_40781137_40780910_40780059_COL9A2:209</t>
  </si>
  <si>
    <t>SE_1_+_41157539_41178359_41178493_41204508_NFYC:89</t>
  </si>
  <si>
    <t>gactcactg</t>
  </si>
  <si>
    <t>1.9997178474</t>
  </si>
  <si>
    <t>1.2071375</t>
  </si>
  <si>
    <t>SE_1_+_41157539_41189361_41189464_41204508_NFYC:70</t>
  </si>
  <si>
    <t>0.69705232</t>
  </si>
  <si>
    <t>SE_1_+_41204620_41213206_41213277_41215245_NFYC:66</t>
  </si>
  <si>
    <t>ttatgaaac</t>
  </si>
  <si>
    <t>-1.14211083327</t>
  </si>
  <si>
    <t>-0.58150448</t>
  </si>
  <si>
    <t>SE_1_+_41213277_41215245_41215358_41218823_NFYC:78</t>
  </si>
  <si>
    <t>agttgactc</t>
  </si>
  <si>
    <t>1.27193430874</t>
  </si>
  <si>
    <t>0.49289652</t>
  </si>
  <si>
    <t>SE_1_+_41215358_41218823_41218918_41223793_NFYC:66</t>
  </si>
  <si>
    <t>ttctcatcg</t>
  </si>
  <si>
    <t>1.20293647138</t>
  </si>
  <si>
    <t>0.43358359</t>
  </si>
  <si>
    <t>SE_1_+_41228718_41229035_41229161_41232268_NFYC:81</t>
  </si>
  <si>
    <t>1.0159344</t>
  </si>
  <si>
    <t>SE_1_+_41232375_41232590_41232646_41235028_NFYC:57</t>
  </si>
  <si>
    <t>gcctgaaag</t>
  </si>
  <si>
    <t>0.679170650507</t>
  </si>
  <si>
    <t>0.16391036</t>
  </si>
  <si>
    <t>SE_1_+_41471766_41473121_41473217_41474331_CTPS1:63</t>
  </si>
  <si>
    <t>-0.59988958</t>
  </si>
  <si>
    <t>SE_1_-_41503034_41499720_41499655_41494398_SCMH1:23</t>
  </si>
  <si>
    <t>tgttaaaag</t>
  </si>
  <si>
    <t>-0.497377872564</t>
  </si>
  <si>
    <t>-0.36135813</t>
  </si>
  <si>
    <t>SE_1_-_41512079_41507237_41506983_41503213_SCMH1:180</t>
  </si>
  <si>
    <t>tgctaatat</t>
  </si>
  <si>
    <t>1.79497003586</t>
  </si>
  <si>
    <t>0.735294117647</t>
  </si>
  <si>
    <t>1.4278271</t>
  </si>
  <si>
    <t>SE_1_-_41512090_41507237_41506983_41503213_SCMH1:180</t>
  </si>
  <si>
    <t>SE_1_-_41625397_41617356_41617286_41608784_SCMH1:69</t>
  </si>
  <si>
    <t>tgttcagtc</t>
  </si>
  <si>
    <t>-0.346408118666</t>
  </si>
  <si>
    <t>0.708333333333</t>
  </si>
  <si>
    <t>0.21210732</t>
  </si>
  <si>
    <t>SE_1_-_41626547_41617356_41617286_41608784_SCMH1:69</t>
  </si>
  <si>
    <t>SE_1_-_41625397_41618413_41618271_41617356_SCMH1:131</t>
  </si>
  <si>
    <t>ttgtgagat</t>
  </si>
  <si>
    <t>-1.35158907274</t>
  </si>
  <si>
    <t>-0.44945846</t>
  </si>
  <si>
    <t>SE_1_-_41626547_41625605_41625397_41608784_SCMH1:158</t>
  </si>
  <si>
    <t>ttctgacat</t>
  </si>
  <si>
    <t>2.48439390414</t>
  </si>
  <si>
    <t>1.695686</t>
  </si>
  <si>
    <t>SE_1_-_41626547_41625605_41625397_41617356_SCMH1:158</t>
  </si>
  <si>
    <t>SE_1_-_42693554_42671534_42671433_42664901_FOXJ3:20</t>
  </si>
  <si>
    <t>gcctcaact</t>
  </si>
  <si>
    <t>0.686171378604</t>
  </si>
  <si>
    <t>0.2312456</t>
  </si>
  <si>
    <t>SE_1_+_43159194_43161870_43161959_43162313_YBX1:43</t>
  </si>
  <si>
    <t>gaataaccc</t>
  </si>
  <si>
    <t>2.23290395029</t>
  </si>
  <si>
    <t>0.578947368421</t>
  </si>
  <si>
    <t>0.88787279</t>
  </si>
  <si>
    <t>SE_1_-_43217945_43217411_43217312_43216007_LEPRE1:38</t>
  </si>
  <si>
    <t>SE_1_-_43223454_43222126_43222072_43221308_LEPRE1:55</t>
  </si>
  <si>
    <t>atgtgaccc</t>
  </si>
  <si>
    <t>1.78682654541</t>
  </si>
  <si>
    <t>0.62962962963</t>
  </si>
  <si>
    <t>0.83205554</t>
  </si>
  <si>
    <t>SE_1_+_43312328_43314962_43315413_43316621_ZNF691:372</t>
  </si>
  <si>
    <t>ccctcatcc</t>
  </si>
  <si>
    <t>1.46413660862</t>
  </si>
  <si>
    <t>1.4289482</t>
  </si>
  <si>
    <t>SE_1_+_43315413_43316330_43316414_43316621_ZNF691:32</t>
  </si>
  <si>
    <t>gagtgacat</t>
  </si>
  <si>
    <t>0.988749389006</t>
  </si>
  <si>
    <t>0.3497192</t>
  </si>
  <si>
    <t>SE_1_+_43773243_43773467_43773595_43774657_TIE1:102</t>
  </si>
  <si>
    <t>ttgtgaccg</t>
  </si>
  <si>
    <t>2.47085083466</t>
  </si>
  <si>
    <t>0.678571428571</t>
  </si>
  <si>
    <t>1.0170411</t>
  </si>
  <si>
    <t>SE_1_+_43773243_43774657_43774802_43775059_TIE1:35</t>
  </si>
  <si>
    <t>tcctcaaca</t>
  </si>
  <si>
    <t>0.263872634281</t>
  </si>
  <si>
    <t>0.065895686</t>
  </si>
  <si>
    <t>SE_1_-_43830857_43830679_43830599_43830465_ELOVL1:38</t>
  </si>
  <si>
    <t>ggctgagca</t>
  </si>
  <si>
    <t>0.807249649696</t>
  </si>
  <si>
    <t>0.92767741</t>
  </si>
  <si>
    <t>SE_1_-_43830857_43830768_43830599_43830465_ELOVL1:98</t>
  </si>
  <si>
    <t>gtctaatcc</t>
  </si>
  <si>
    <t>1.94780728671</t>
  </si>
  <si>
    <t>1.6914415</t>
  </si>
  <si>
    <t>SE_1_-_43831235_43831047_43830857_43830679_ELOVL1:93</t>
  </si>
  <si>
    <t>1.788305</t>
  </si>
  <si>
    <t>SE_1_-_43833586_43832082_43831939_43831294_ELOVL1:86</t>
  </si>
  <si>
    <t>gtctcaaag</t>
  </si>
  <si>
    <t>-0.146020357388</t>
  </si>
  <si>
    <t>-0.22378505</t>
  </si>
  <si>
    <t>SE_1_+_43891822_43892109_43892209_43892386_SZT2:55</t>
  </si>
  <si>
    <t>1.6190169</t>
  </si>
  <si>
    <t>SE_1_-_43919084_43918675_43918574_43917990_HYI:47</t>
  </si>
  <si>
    <t>agttgagtg</t>
  </si>
  <si>
    <t>-0.868530660459</t>
  </si>
  <si>
    <t>0.32836757</t>
  </si>
  <si>
    <t>SE_1_+_44058272_44063419_44063724_44064391_PTPRF:41</t>
  </si>
  <si>
    <t>aggtgatgt</t>
  </si>
  <si>
    <t>0.479035624413</t>
  </si>
  <si>
    <t>0.085548032</t>
  </si>
  <si>
    <t>SE_1_+_44069204_44069282_44069860_44070574_PTPRF:338</t>
  </si>
  <si>
    <t>gactgacca</t>
  </si>
  <si>
    <t>3.30147566216</t>
  </si>
  <si>
    <t>1.2875579</t>
  </si>
  <si>
    <t>SE_1_+_44118984_44119334_44119470_44121262_KDM4A:137</t>
  </si>
  <si>
    <t>ttgtaattt</t>
  </si>
  <si>
    <t>-0.155454327706</t>
  </si>
  <si>
    <t>0.16669059</t>
  </si>
  <si>
    <t>SE_1_+_44202051_44257773_44257820_44280563_ST3GAL3:36</t>
  </si>
  <si>
    <t>ctttgactc</t>
  </si>
  <si>
    <t>1.39484773913</t>
  </si>
  <si>
    <t>0.5087259</t>
  </si>
  <si>
    <t>SE_1_+_44202096_44257773_44257820_44280563_ST3GAL3:36</t>
  </si>
  <si>
    <t>SE_1_+_44257820_44266953_44267212_44280563_ST3GAL3:23</t>
  </si>
  <si>
    <t>0.50126288</t>
  </si>
  <si>
    <t>SE_1_+_44257820_44266953_44267216_44280563_ST3GAL3:23</t>
  </si>
  <si>
    <t>SE_1_+_44280605_44290403_44290564_44303891_ST3GAL3:103</t>
  </si>
  <si>
    <t>tactgatgc</t>
  </si>
  <si>
    <t>2.68410165659</t>
  </si>
  <si>
    <t>1.8959368</t>
  </si>
  <si>
    <t>SE_1_+_44280605_44290504_44290564_44303891_ST3GAL3:32</t>
  </si>
  <si>
    <t>cactgagcg</t>
  </si>
  <si>
    <t>1.99825339871</t>
  </si>
  <si>
    <t>0.64809651</t>
  </si>
  <si>
    <t>SE_1_+_44280605_44303891_44303983_44360055_ST3GAL3:93</t>
  </si>
  <si>
    <t>tgatgacgg</t>
  </si>
  <si>
    <t>1.30204765768</t>
  </si>
  <si>
    <t>1.0589951</t>
  </si>
  <si>
    <t>SE_1_+_44303983_44323807_44323980_44360055_ST3GAL3:166</t>
  </si>
  <si>
    <t>gtctgatgc</t>
  </si>
  <si>
    <t>2.63315808658</t>
  </si>
  <si>
    <t>0.99358288</t>
  </si>
  <si>
    <t>SE_1_+_44303983_44345007_44345179_44360055_ST3GAL3:131</t>
  </si>
  <si>
    <t>cattgacca</t>
  </si>
  <si>
    <t>2.3552121708</t>
  </si>
  <si>
    <t>0.88475398</t>
  </si>
  <si>
    <t>SE_1_+_44303983_44360055_44360149_44395804_ST3GAL3:47</t>
  </si>
  <si>
    <t>1.1085567</t>
  </si>
  <si>
    <t>SE_1_+_44364935_44365181_44365399_44386076_ST3GAL3:34</t>
  </si>
  <si>
    <t>ctctgagtg</t>
  </si>
  <si>
    <t>1.22688336883</t>
  </si>
  <si>
    <t>0.90698457</t>
  </si>
  <si>
    <t>SE_1_+_44364935_44365213_44365399_44386076_ST3GAL3:140</t>
  </si>
  <si>
    <t>gcctgagca</t>
  </si>
  <si>
    <t>0.910628503067</t>
  </si>
  <si>
    <t>0.65</t>
  </si>
  <si>
    <t>0.31880771</t>
  </si>
  <si>
    <t>SE_1_+_44364935_44365213_44365399_44395804_ST3GAL3:140</t>
  </si>
  <si>
    <t>SE_1_+_44365399_44366421_44366505_44386076_ST3GAL3:50</t>
  </si>
  <si>
    <t>gtgtcaagt</t>
  </si>
  <si>
    <t>-2.25320491382</t>
  </si>
  <si>
    <t>-1.0165503</t>
  </si>
  <si>
    <t>SE_1_+_44436380_44436578_44436861_44437059_DPH2:60</t>
  </si>
  <si>
    <t>ctctgatgc</t>
  </si>
  <si>
    <t>2.85135330255</t>
  </si>
  <si>
    <t>1.8158698</t>
  </si>
  <si>
    <t>SE_1_+_44436380_44436638_44436861_44437059_DPH2:76</t>
  </si>
  <si>
    <t>ctctcatac</t>
  </si>
  <si>
    <t>1.13365868728</t>
  </si>
  <si>
    <t>1.1514953</t>
  </si>
  <si>
    <t>SE_1_+_44436380_44436638_44436892_44437059_DPH2:76</t>
  </si>
  <si>
    <t>SE_1_+_44436861_44437059_44437742_44437830_DPH2:210</t>
  </si>
  <si>
    <t>1.6506383</t>
  </si>
  <si>
    <t>SE_1_+_44436861_44437332_44437742_44437830_DPH2:176</t>
  </si>
  <si>
    <t>acctgactc</t>
  </si>
  <si>
    <t>2.45493568546</t>
  </si>
  <si>
    <t>0.92380047</t>
  </si>
  <si>
    <t>SE_1_+_44440779_44441337_44441520_44441762_ATP6V0B:135</t>
  </si>
  <si>
    <t>ccgtaaccc</t>
  </si>
  <si>
    <t>2.98809646535</t>
  </si>
  <si>
    <t>2.2411915</t>
  </si>
  <si>
    <t>SE_1_+_44440779_44441472_44441520_44441762_ATP6V0B:42</t>
  </si>
  <si>
    <t>ttttgattt</t>
  </si>
  <si>
    <t>-0.989175886556</t>
  </si>
  <si>
    <t>0.0092412507</t>
  </si>
  <si>
    <t>SE_1_+_44442051_44442262_44442331_44442445_ATP6V0B:59</t>
  </si>
  <si>
    <t>tcatcatgg</t>
  </si>
  <si>
    <t>-1.56752778996</t>
  </si>
  <si>
    <t>-0.34941091</t>
  </si>
  <si>
    <t>SE_1_-_44489920_44475768_44475637_44474295_SLC6A9:30</t>
  </si>
  <si>
    <t>ccttcatgt</t>
  </si>
  <si>
    <t>0.130762274975</t>
  </si>
  <si>
    <t>0.92581452</t>
  </si>
  <si>
    <t>SE_1_-_44489920_44476554_44476398_44475768_SLC6A9:99</t>
  </si>
  <si>
    <t>tactgacga</t>
  </si>
  <si>
    <t>2.77225358779</t>
  </si>
  <si>
    <t>0.95115416</t>
  </si>
  <si>
    <t>SE_1_-_44489920_44476554_44476481_44475768_SLC6A9:60</t>
  </si>
  <si>
    <t>acctcaaac</t>
  </si>
  <si>
    <t>-0.371587559191</t>
  </si>
  <si>
    <t>-0.31210527</t>
  </si>
  <si>
    <t>SE_1_-_44489920_44477394_44477233_44476554_SLC6A9:157</t>
  </si>
  <si>
    <t>aactcatgg</t>
  </si>
  <si>
    <t>0.87345428663</t>
  </si>
  <si>
    <t>0.51444438</t>
  </si>
  <si>
    <t>SE_1_+_44680113_44680211_44680288_44680375_DMAP1:77</t>
  </si>
  <si>
    <t>acatgactt</t>
  </si>
  <si>
    <t>-0.264644130945</t>
  </si>
  <si>
    <t>0.73048106</t>
  </si>
  <si>
    <t>SE_1_-_44713611_44696142_44695989_44687312_ERI3:128</t>
  </si>
  <si>
    <t>ctataacct</t>
  </si>
  <si>
    <t>1.61314123687</t>
  </si>
  <si>
    <t>0.62649515</t>
  </si>
  <si>
    <t>SE_1_-_44713611_44707752_44707587_44687312_ERI3:80</t>
  </si>
  <si>
    <t>1.2774476</t>
  </si>
  <si>
    <t>SE_1_-_44750507_44749741_44749658_44713710_ERI3:47</t>
  </si>
  <si>
    <t>acctcatgc</t>
  </si>
  <si>
    <t>1.00201220116</t>
  </si>
  <si>
    <t>0.35491224</t>
  </si>
  <si>
    <t>SE_1_-_44818522_44804988_44804717_44785416_ERI3:115</t>
  </si>
  <si>
    <t>cacttattt</t>
  </si>
  <si>
    <t>-1.3732790806</t>
  </si>
  <si>
    <t>0.36595851</t>
  </si>
  <si>
    <t>SE_1_-_44818522_44804994_44804717_44785416_ERI3:121</t>
  </si>
  <si>
    <t>SE_1_-_44820564_44804994_44804717_44785416_ERI3:121</t>
  </si>
  <si>
    <t>SE_1_-_44820564_44818597_44818522_44804994_ERI3:36</t>
  </si>
  <si>
    <t>ctctcacag</t>
  </si>
  <si>
    <t>1.58225169967</t>
  </si>
  <si>
    <t>0.58210339</t>
  </si>
  <si>
    <t>SE_1_-_45125846_45120881_45120612_45111136_TMEM53:87</t>
  </si>
  <si>
    <t>ccttcactt</t>
  </si>
  <si>
    <t>0.172307049085</t>
  </si>
  <si>
    <t>0.86582738</t>
  </si>
  <si>
    <t>SE_1_-_45140003_45125967_45125846_45111136_TMEM53:70</t>
  </si>
  <si>
    <t>0.98032187</t>
  </si>
  <si>
    <t>SE_1_-_45140003_45125967_45125846_45120788_TMEM53:70</t>
  </si>
  <si>
    <t>SE_1_-_45140003_45125967_45125846_45120881_TMEM53:70</t>
  </si>
  <si>
    <t>SE_1_+_45270173_45270322_45270451_45270938_PLK3:92</t>
  </si>
  <si>
    <t>0.2456954</t>
  </si>
  <si>
    <t>SE_1_+_45274578_45275885_45276098_45278668_BTBD19:151</t>
  </si>
  <si>
    <t>tgctaagca</t>
  </si>
  <si>
    <t>1.26860586887</t>
  </si>
  <si>
    <t>0.45929622</t>
  </si>
  <si>
    <t>SE_1_-_45340350_45323479_45323376_45316675_EIF2B3:55</t>
  </si>
  <si>
    <t>ctgtgatcg</t>
  </si>
  <si>
    <t>0.817829162929</t>
  </si>
  <si>
    <t>0.1536076</t>
  </si>
  <si>
    <t>SE_1_-_45407178_45403020_45402929_45392411_EIF2B3:92</t>
  </si>
  <si>
    <t>tattgaatg</t>
  </si>
  <si>
    <t>-0.196539087061</t>
  </si>
  <si>
    <t>0.641025641026</t>
  </si>
  <si>
    <t>0.34578625</t>
  </si>
  <si>
    <t>SE_1_-_45443987_45435716_45435650_45407337_EIF2B3:36</t>
  </si>
  <si>
    <t>1.1381035</t>
  </si>
  <si>
    <t>SE_1_+_45478691_45478808_45478887_45478964_UROD:69</t>
  </si>
  <si>
    <t>tcctgaggc</t>
  </si>
  <si>
    <t>0.39211156009</t>
  </si>
  <si>
    <t>0.11610729</t>
  </si>
  <si>
    <t>SE_1_+_45478887_45478964_45479026_45479266_UROD:55</t>
  </si>
  <si>
    <t>ccatcattt</t>
  </si>
  <si>
    <t>-2.26408675648</t>
  </si>
  <si>
    <t>-0.086408815</t>
  </si>
  <si>
    <t>SE_1_+_45479463_45479581_45479742_45480111_UROD:138</t>
  </si>
  <si>
    <t>cactgatgc</t>
  </si>
  <si>
    <t>3.0776852695</t>
  </si>
  <si>
    <t>1.9910599</t>
  </si>
  <si>
    <t>SE_1_-_45796188_45795740_45795561_45795109_MUTYH:82</t>
  </si>
  <si>
    <t>1.6114013</t>
  </si>
  <si>
    <t>SE_1_-_45797695_45797521_45797333_45797228_MUTYH:86</t>
  </si>
  <si>
    <t>tggtcaact</t>
  </si>
  <si>
    <t>-0.901894528249</t>
  </si>
  <si>
    <t>-0.35826019</t>
  </si>
  <si>
    <t>SE_1_-_45797695_45797544_45797333_45797228_MUTYH:109</t>
  </si>
  <si>
    <t>SE_1_-_45800063_45798506_45798435_45798359_MUTYH:21</t>
  </si>
  <si>
    <t>aggtgaatc</t>
  </si>
  <si>
    <t>-0.683062622931</t>
  </si>
  <si>
    <t>-0.30487421</t>
  </si>
  <si>
    <t>SE_1_-_45800063_45798996_45798590_45798506_MUTYH:359</t>
  </si>
  <si>
    <t>ccttgacct</t>
  </si>
  <si>
    <t>2.28909299203</t>
  </si>
  <si>
    <t>0.863636363636</t>
  </si>
  <si>
    <t>1.9049624</t>
  </si>
  <si>
    <t>SE_1_-_45798957_45798842_45798769_45798631_MUTYH:62</t>
  </si>
  <si>
    <t>ctgtgatca</t>
  </si>
  <si>
    <t>0.134745887234</t>
  </si>
  <si>
    <t>0.015336463</t>
  </si>
  <si>
    <t>SE_1_-_45800063_45799169_45799085_45798996_MUTYH:55</t>
  </si>
  <si>
    <t>tgctaagct</t>
  </si>
  <si>
    <t>1.62749920925</t>
  </si>
  <si>
    <t>0.53522581</t>
  </si>
  <si>
    <t>SE_1_-_45800063_45799233_45799085_45798996_MUTYH:66</t>
  </si>
  <si>
    <t>tcctcatac</t>
  </si>
  <si>
    <t>0.892043630341</t>
  </si>
  <si>
    <t>0.95244169</t>
  </si>
  <si>
    <t>SE_1_-_45800063_45799236_45799085_45798996_MUTYH:69</t>
  </si>
  <si>
    <t>SE_1_-_45800063_45799266_45799085_45798996_MUTYH:99</t>
  </si>
  <si>
    <t>SE_1_-_45800063_45799275_45799085_45798996_MUTYH:108</t>
  </si>
  <si>
    <t>SE_1_-_45805891_45800183_45800063_45798506_MUTYH:100</t>
  </si>
  <si>
    <t>tgctaagaa</t>
  </si>
  <si>
    <t>0.00284569270177</t>
  </si>
  <si>
    <t>-0.13319989</t>
  </si>
  <si>
    <t>SE_1_+_45805976_45806745_45806887_45806975_TOE1:138</t>
  </si>
  <si>
    <t>agctaattt</t>
  </si>
  <si>
    <t>0.584014163229</t>
  </si>
  <si>
    <t>0.22354329</t>
  </si>
  <si>
    <t>SE_1_+_45807015_45807145_45807241_45807621_TOE1:67</t>
  </si>
  <si>
    <t>gtgtcatgc</t>
  </si>
  <si>
    <t>-0.387609308124</t>
  </si>
  <si>
    <t>0.081277927</t>
  </si>
  <si>
    <t>SE_1_-_45812651_45812451_45812365_45811666_TESK2:34</t>
  </si>
  <si>
    <t>ctatgatgc</t>
  </si>
  <si>
    <t>0.557897340446</t>
  </si>
  <si>
    <t>0.21331731</t>
  </si>
  <si>
    <t>SE_1_-_45887397_45851632_45851584_45821121_TESK2:35</t>
  </si>
  <si>
    <t>tgttcatca</t>
  </si>
  <si>
    <t>-0.462403621946</t>
  </si>
  <si>
    <t>-0.31536699</t>
  </si>
  <si>
    <t>SE_1_-_45956524_45923543_45923236_45887518_TESK2:260</t>
  </si>
  <si>
    <t>gactgacgc</t>
  </si>
  <si>
    <t>3.72315473101</t>
  </si>
  <si>
    <t>1.3880711</t>
  </si>
  <si>
    <t>SE_1_-_45962228_45961217_45961090_45960838_CCDC163P:94</t>
  </si>
  <si>
    <t>ccttcacca</t>
  </si>
  <si>
    <t>0.853828103772</t>
  </si>
  <si>
    <t>1.246814</t>
  </si>
  <si>
    <t>SE_1_+_46016827_46018108_46018235_46027461_AKR1A1:27</t>
  </si>
  <si>
    <t>aagtgatcc</t>
  </si>
  <si>
    <t>-0.0115521191945</t>
  </si>
  <si>
    <t>0.84427724</t>
  </si>
  <si>
    <t>SE_1_+_46016827_46027461_46027550_46032241_AKR1A1:69</t>
  </si>
  <si>
    <t>0.5959473</t>
  </si>
  <si>
    <t>SE_1_+_46033849_46034157_46034356_46034599_AKR1A1:53</t>
  </si>
  <si>
    <t>1.161366</t>
  </si>
  <si>
    <t>SE_1_+_46049877_46054323_46054620_46056895_NASP:128</t>
  </si>
  <si>
    <t>ggctaacac</t>
  </si>
  <si>
    <t>2.93220100386</t>
  </si>
  <si>
    <t>0.608695652174</t>
  </si>
  <si>
    <t>1.255131</t>
  </si>
  <si>
    <t>SE_1_+_46049877_46056895_46056942_46067927_NASP:35</t>
  </si>
  <si>
    <t>aattgaaga</t>
  </si>
  <si>
    <t>-1.68986329323</t>
  </si>
  <si>
    <t>0.073464227</t>
  </si>
  <si>
    <t>SE_1_+_46056942_46060366_46060445_46066057_NASP:64</t>
  </si>
  <si>
    <t>ttctcacct</t>
  </si>
  <si>
    <t>2.48106113063</t>
  </si>
  <si>
    <t>0.96632687</t>
  </si>
  <si>
    <t>SE_1_+_46056942_46060366_46060445_46067927_NASP:64</t>
  </si>
  <si>
    <t>SE_1_+_46056942_46066057_46066129_46067927_NASP:30</t>
  </si>
  <si>
    <t>cattaatct</t>
  </si>
  <si>
    <t>0.880471903236</t>
  </si>
  <si>
    <t>1.2064832</t>
  </si>
  <si>
    <t>SE_1_+_46056942_46067927_46068037_46070608_NASP:73</t>
  </si>
  <si>
    <t>tggtgatgg</t>
  </si>
  <si>
    <t>1.22411852218</t>
  </si>
  <si>
    <t>0.34498612</t>
  </si>
  <si>
    <t>SE_1_+_46056942_46067927_46068037_46072154_NASP:73</t>
  </si>
  <si>
    <t>SE_1_+_46068037_46070589_46070688_46072154_NASP:78</t>
  </si>
  <si>
    <t>agctaatga</t>
  </si>
  <si>
    <t>1.33600937373</t>
  </si>
  <si>
    <t>0.46739144</t>
  </si>
  <si>
    <t>SE_1_+_46056942_46070608_46070688_46072154_NASP:59</t>
  </si>
  <si>
    <t>SE_1_+_46068037_46070608_46070688_46072154_NASP:59</t>
  </si>
  <si>
    <t>SE_1_+_46056942_46072154_46072263_46078841_NASP:110</t>
  </si>
  <si>
    <t>aaataatga</t>
  </si>
  <si>
    <t>-0.142502830312</t>
  </si>
  <si>
    <t>-0.15781365</t>
  </si>
  <si>
    <t>SE_1_+_46072263_46072993_46074009_46078841_NASP:809</t>
  </si>
  <si>
    <t>gactgacag</t>
  </si>
  <si>
    <t>2.58687416211</t>
  </si>
  <si>
    <t>0.84627235</t>
  </si>
  <si>
    <t>SE_1_+_46082375_46083135_46083263_46083733_NASP:81</t>
  </si>
  <si>
    <t>aggtgaacg</t>
  </si>
  <si>
    <t>-0.0579037834939</t>
  </si>
  <si>
    <t>-0.18928325</t>
  </si>
  <si>
    <t>SE_1_-_46152084_46151292_46151248_46126897_GPBP1L1:30</t>
  </si>
  <si>
    <t>gtctcacct</t>
  </si>
  <si>
    <t>2.43755132412</t>
  </si>
  <si>
    <t>1.8429635</t>
  </si>
  <si>
    <t>SE_1_-_46152665_46151292_46151248_46126897_GPBP1L1:30</t>
  </si>
  <si>
    <t>SE_1_-_46153655_46151292_46151248_46126897_GPBP1L1:30</t>
  </si>
  <si>
    <t>SE_1_+_46153947_46156646_46156782_46158876_TMEM69:34</t>
  </si>
  <si>
    <t>ccctgattc</t>
  </si>
  <si>
    <t>2.05479753696</t>
  </si>
  <si>
    <t>1.2457674</t>
  </si>
  <si>
    <t>SE_1_+_46348067_46383011_46383205_46425058_MAST2:83</t>
  </si>
  <si>
    <t>ttttcaccc</t>
  </si>
  <si>
    <t>0.698122424776</t>
  </si>
  <si>
    <t>1.2801012</t>
  </si>
  <si>
    <t>SE_1_+_46474043_46476402_46476611_46485268_MAST2:107</t>
  </si>
  <si>
    <t>ccctgagct</t>
  </si>
  <si>
    <t>1.75482365405</t>
  </si>
  <si>
    <t>1.4133872</t>
  </si>
  <si>
    <t>SE_1_-_46527601_46521643_46521467_46512297_PIK3R3:152</t>
  </si>
  <si>
    <t>acctgacct</t>
  </si>
  <si>
    <t>2.90565482297</t>
  </si>
  <si>
    <t>1.1002783</t>
  </si>
  <si>
    <t>SE_1_-_46598456_46597628_46597519_46546422_PIK3R3:98</t>
  </si>
  <si>
    <t>aactgatat</t>
  </si>
  <si>
    <t>0.923550012377</t>
  </si>
  <si>
    <t>1.0654026</t>
  </si>
  <si>
    <t>SE_1_+_46641081_46646198_46646330_46646772_TSPAN1:109</t>
  </si>
  <si>
    <t>gcctcagca</t>
  </si>
  <si>
    <t>0.446668160487</t>
  </si>
  <si>
    <t>0.77939816</t>
  </si>
  <si>
    <t>SE_1_+_46650069_46650266_46650340_46650457_TSPAN1:37</t>
  </si>
  <si>
    <t>1.1069099</t>
  </si>
  <si>
    <t>SE_1_-_46655130_46655029_46654914_46654652_POMGNT1:40</t>
  </si>
  <si>
    <t>ccctcagtc</t>
  </si>
  <si>
    <t>1.11762626604</t>
  </si>
  <si>
    <t>1.2019743</t>
  </si>
  <si>
    <t>SE_1_-_46661483_46660633_46660516_46660323_POMGNT1:60</t>
  </si>
  <si>
    <t>tgctgagga</t>
  </si>
  <si>
    <t>-0.101124500011</t>
  </si>
  <si>
    <t>-0.17390914</t>
  </si>
  <si>
    <t>SE_1_+_46774799_46775569_46775716_46775827_UQCRH:75</t>
  </si>
  <si>
    <t>atgtgaaac</t>
  </si>
  <si>
    <t>-0.808822897314</t>
  </si>
  <si>
    <t>0.44449698</t>
  </si>
  <si>
    <t>SE_1_+_46806591_46806995_46807169_46810473_NSUN4:28</t>
  </si>
  <si>
    <t>1.1632377</t>
  </si>
  <si>
    <t>SE_1_+_46810816_46812593_46812747_46818540_NSUN4:79</t>
  </si>
  <si>
    <t>acctgatgg</t>
  </si>
  <si>
    <t>1.49086365031</t>
  </si>
  <si>
    <t>1.2063574</t>
  </si>
  <si>
    <t>SE_1_-_47028321_47027314_47027150_47024472_MKNK1:61</t>
  </si>
  <si>
    <t>tcctgacaa</t>
  </si>
  <si>
    <t>1.92072473309</t>
  </si>
  <si>
    <t>0.61774041</t>
  </si>
  <si>
    <t>SE_1_-_47037735_47037211_47037089_47034170_MKNK1:109</t>
  </si>
  <si>
    <t>cagtgatcc</t>
  </si>
  <si>
    <t>0.807673415181</t>
  </si>
  <si>
    <t>1.227354</t>
  </si>
  <si>
    <t>SE_1_-_47042247_47040692_47040619_47037839_MKNK1:32</t>
  </si>
  <si>
    <t>0.82796279</t>
  </si>
  <si>
    <t>SE_1_-_47048900_47046299_47046202_47042326_MKNK1:29</t>
  </si>
  <si>
    <t>SE_1_-_47048900_47048577_47048486_47046299_MKNK1:36</t>
  </si>
  <si>
    <t>tgctgagag</t>
  </si>
  <si>
    <t>0.611807678169</t>
  </si>
  <si>
    <t>0.07294045</t>
  </si>
  <si>
    <t>SE_1_-_47048900_47048595_47048486_47046299_MKNK1:30</t>
  </si>
  <si>
    <t>0.80610413</t>
  </si>
  <si>
    <t>SE_1_-_47059785_47051646_47051546_47049001_MKNK1:64</t>
  </si>
  <si>
    <t>tcttaacca</t>
  </si>
  <si>
    <t>1.30410294782</t>
  </si>
  <si>
    <t>1.3991649</t>
  </si>
  <si>
    <t>SE_1_-_47130928_47129595_47129505_47124409_ATPAF1:73</t>
  </si>
  <si>
    <t>gagtaatcc</t>
  </si>
  <si>
    <t>0.781585101918</t>
  </si>
  <si>
    <t>0.23630752</t>
  </si>
  <si>
    <t>SE_1_-_47152456_47150816_47150755_47150274_EFCAB14:30</t>
  </si>
  <si>
    <t>1.1743715</t>
  </si>
  <si>
    <t>SE_1_-_47155259_47154216_47154025_47152542_EFCAB14:121</t>
  </si>
  <si>
    <t>cagtaatct</t>
  </si>
  <si>
    <t>1.06200303639</t>
  </si>
  <si>
    <t>0.41069851</t>
  </si>
  <si>
    <t>SE_1_+_47264933_47276480_47276621_47278168_CYP4B1:127</t>
  </si>
  <si>
    <t>gcctgacta</t>
  </si>
  <si>
    <t>2.29545029228</t>
  </si>
  <si>
    <t>0.82905726</t>
  </si>
  <si>
    <t>SE_1_+_47276621_47276812_47276856_47278168_CYP4B1:40</t>
  </si>
  <si>
    <t>ccctgatgt</t>
  </si>
  <si>
    <t>2.81780797736</t>
  </si>
  <si>
    <t>1.3658555</t>
  </si>
  <si>
    <t>SE_1_-_47655538_47653099_47652991_47650769_PDZK1IP1:30</t>
  </si>
  <si>
    <t>ccttcagcc</t>
  </si>
  <si>
    <t>-0.355641436611</t>
  </si>
  <si>
    <t>-0.20897042</t>
  </si>
  <si>
    <t>SE_1_-_47689676_47689291_47689056_47685846_TAL1:39</t>
  </si>
  <si>
    <t>1.8886059</t>
  </si>
  <si>
    <t>SE_1_+_47799788_47834141_47834287_47838627_CMPK1:144</t>
  </si>
  <si>
    <t>agataacca</t>
  </si>
  <si>
    <t>0.564452897307</t>
  </si>
  <si>
    <t>0.46110236</t>
  </si>
  <si>
    <t>SE_1_+_47838779_47840581_47840657_47840869_CMPK1:25</t>
  </si>
  <si>
    <t>tattgaacg</t>
  </si>
  <si>
    <t>0.476230834559</t>
  </si>
  <si>
    <t>0.14904396</t>
  </si>
  <si>
    <t>SE_1_-_48267145_48260432_48260258_48244216_TRABD2B:80</t>
  </si>
  <si>
    <t>gattgacag</t>
  </si>
  <si>
    <t>1.25658023079</t>
  </si>
  <si>
    <t>1.0296579</t>
  </si>
  <si>
    <t>SE_1_-_48860939_48858972_48858927_48851021_SPATA6:32</t>
  </si>
  <si>
    <t>aagtgatgt</t>
  </si>
  <si>
    <t>0.405190800726</t>
  </si>
  <si>
    <t>0.90704411</t>
  </si>
  <si>
    <t>SE_1_-_48917224_48878823_48878782_48877260_SPATA6:38</t>
  </si>
  <si>
    <t>agttgatac</t>
  </si>
  <si>
    <t>-0.0248268931793</t>
  </si>
  <si>
    <t>-0.079440892</t>
  </si>
  <si>
    <t>SE_1_-_48917224_48878823_48878782_48877276_SPATA6:38</t>
  </si>
  <si>
    <t>SE_1_-_48917224_48902095_48902005_48878823_SPATA6:45</t>
  </si>
  <si>
    <t>tgctgaacc</t>
  </si>
  <si>
    <t>1.9596958352</t>
  </si>
  <si>
    <t>0.69759354</t>
  </si>
  <si>
    <t>SE_1_-_49224572_49202124_49201911_49193715_BEND5:197</t>
  </si>
  <si>
    <t>ccctaaacc</t>
  </si>
  <si>
    <t>2.0263807078</t>
  </si>
  <si>
    <t>1.5861087</t>
  </si>
  <si>
    <t>SE_1_-_49224572_49208443_49208295_49202124_BEND5:123</t>
  </si>
  <si>
    <t>ctattaccc</t>
  </si>
  <si>
    <t>-0.0471888401447</t>
  </si>
  <si>
    <t>0.81719171</t>
  </si>
  <si>
    <t>SE_1_-_49242278_49227142_49227009_49225038_BEND5:27</t>
  </si>
  <si>
    <t>atctgacct</t>
  </si>
  <si>
    <t>3.17993520666</t>
  </si>
  <si>
    <t>1.1753749</t>
  </si>
  <si>
    <t>SE_1_-_50941136_50917865_50917465_50907195_FAF1:146</t>
  </si>
  <si>
    <t>0.793103448276</t>
  </si>
  <si>
    <t>1.0418618</t>
  </si>
  <si>
    <t>SE_1_+_51702551_51735628_51735797_51736823_RNF11:78</t>
  </si>
  <si>
    <t>agctgactg</t>
  </si>
  <si>
    <t>2.67371169442</t>
  </si>
  <si>
    <t>0.88027335</t>
  </si>
  <si>
    <t>SE_1_-_51763463_51761842_51761751_51760183_TTC39A:48</t>
  </si>
  <si>
    <t>acctcagca</t>
  </si>
  <si>
    <t>-0.287534839085</t>
  </si>
  <si>
    <t>-0.18230347</t>
  </si>
  <si>
    <t>SE_1_-_51767244_51767112_51763463_51761842_TTC39A:2465</t>
  </si>
  <si>
    <t>2.4306651</t>
  </si>
  <si>
    <t>SE_1_-_51864704_51862883_51862783_51860119_EPS15:74</t>
  </si>
  <si>
    <t>ctctaattc</t>
  </si>
  <si>
    <t>1.81973498221</t>
  </si>
  <si>
    <t>0.70738637</t>
  </si>
  <si>
    <t>SE_1_-_51937362_51934240_51934145_51930998_EPS15:93</t>
  </si>
  <si>
    <t>gtttgaacc</t>
  </si>
  <si>
    <t>-0.437496832869</t>
  </si>
  <si>
    <t>0.23031591</t>
  </si>
  <si>
    <t>SE_1_+_52082893_52117663_52117713_52135106_OSBPL9:30</t>
  </si>
  <si>
    <t>aaatgatga</t>
  </si>
  <si>
    <t>-0.302495516283</t>
  </si>
  <si>
    <t>-0.22045834</t>
  </si>
  <si>
    <t>SE_1_+_52117713_52135106_52135184_52179675_OSBPL9:63</t>
  </si>
  <si>
    <t>caataactg</t>
  </si>
  <si>
    <t>2.01499166507</t>
  </si>
  <si>
    <t>0.75154159</t>
  </si>
  <si>
    <t>SE_1_+_52117713_52135106_52135486_52179675_OSBPL9:378</t>
  </si>
  <si>
    <t>gagtaatgg</t>
  </si>
  <si>
    <t>1.09088850497</t>
  </si>
  <si>
    <t>0.620689655172</t>
  </si>
  <si>
    <t>0.87125459</t>
  </si>
  <si>
    <t>SE_1_+_52179751_52205815_52205883_52211208_OSBPL9:67</t>
  </si>
  <si>
    <t>tcttgaatt</t>
  </si>
  <si>
    <t>-1.31875938321</t>
  </si>
  <si>
    <t>-0.58607664</t>
  </si>
  <si>
    <t>SE_1_+_52195796_52211208_52211303_52212382_OSBPL9:77</t>
  </si>
  <si>
    <t>agctgatgc</t>
  </si>
  <si>
    <t>2.20532774112</t>
  </si>
  <si>
    <t>1.5672792</t>
  </si>
  <si>
    <t>SE_1_+_52214070_52215174_52215260_52215817_OSBPL9:73</t>
  </si>
  <si>
    <t>SE_1_+_52215867_52218175_52218397_52226362_OSBPL9:195</t>
  </si>
  <si>
    <t>ttctgatga</t>
  </si>
  <si>
    <t>1.73531992284</t>
  </si>
  <si>
    <t>1.1282578</t>
  </si>
  <si>
    <t>SE_1_+_52215867_52221992_52222030_52226362_OSBPL9:25</t>
  </si>
  <si>
    <t>gagtaatgc</t>
  </si>
  <si>
    <t>1.53896550465</t>
  </si>
  <si>
    <t>0.43596653</t>
  </si>
  <si>
    <t>SE_1_+_52222030_52222613_52222667_52226362_OSBPL9:36</t>
  </si>
  <si>
    <t>ttgttagta</t>
  </si>
  <si>
    <t>-3.70293848938</t>
  </si>
  <si>
    <t>-1.4550013</t>
  </si>
  <si>
    <t>SE_1_+_52231653_52237742_52237854_52238277_OSBPL9:40</t>
  </si>
  <si>
    <t>tcctgacac</t>
  </si>
  <si>
    <t>2.97160781296</t>
  </si>
  <si>
    <t>1.0615079</t>
  </si>
  <si>
    <t>SE_1_+_52238395_52242505_52242590_52246836_OSBPL9:85</t>
  </si>
  <si>
    <t>tcttgaaag</t>
  </si>
  <si>
    <t>-1.22030139456</t>
  </si>
  <si>
    <t>-0.20129994</t>
  </si>
  <si>
    <t>SE_1_-_52257718_52257333_52257250_52256662_NRD1:70</t>
  </si>
  <si>
    <t>-0.073208033</t>
  </si>
  <si>
    <t>SE_1_-_52263921_52260880_52260730_52260526_NRD1:98</t>
  </si>
  <si>
    <t>cactgaaca</t>
  </si>
  <si>
    <t>1.51702510309</t>
  </si>
  <si>
    <t>0.49196998</t>
  </si>
  <si>
    <t>SE_1_-_52274987_52272585_52272466_52271233_NRD1:32</t>
  </si>
  <si>
    <t>cgttgaagg</t>
  </si>
  <si>
    <t>0.0208885301483</t>
  </si>
  <si>
    <t>-0.061541143</t>
  </si>
  <si>
    <t>SE_1_-_52305898_52302110_52302041_52301884_MIR761/NRD1:68</t>
  </si>
  <si>
    <t>gggtgaaac</t>
  </si>
  <si>
    <t>-0.341212601975</t>
  </si>
  <si>
    <t>-0.23561791</t>
  </si>
  <si>
    <t>SE_1_-_52305898_52303292_52303159_52302110_AK090844/NRD1:51</t>
  </si>
  <si>
    <t>0.97716454</t>
  </si>
  <si>
    <t>SE_1_-_52507209_52496220_52496039_52494302_TXNDC12:106</t>
  </si>
  <si>
    <t>gtctaacca</t>
  </si>
  <si>
    <t>3.24154555951</t>
  </si>
  <si>
    <t>1.2317954</t>
  </si>
  <si>
    <t>SE_1_+_52522051_52525507_52525573_52530497_BTF3L4:62</t>
  </si>
  <si>
    <t>ggctcaggt</t>
  </si>
  <si>
    <t>-0.452459714721</t>
  </si>
  <si>
    <t>-0.27917642</t>
  </si>
  <si>
    <t>SE_1_+_52525573_52526100_52526331_52530497_BTF3L4:35</t>
  </si>
  <si>
    <t>ttcttacct</t>
  </si>
  <si>
    <t>1.16366292576</t>
  </si>
  <si>
    <t>1.3019827</t>
  </si>
  <si>
    <t>SE_1_+_52530610_52530959_52531080_52551784_BTF3L4:27</t>
  </si>
  <si>
    <t>1.5718774</t>
  </si>
  <si>
    <t>SE_1_+_52530610_52536822_52536999_52549012_BTF3L4:94</t>
  </si>
  <si>
    <t>gtgtaacca</t>
  </si>
  <si>
    <t>2.03073691661</t>
  </si>
  <si>
    <t>0.591836734694</t>
  </si>
  <si>
    <t>0.99536944</t>
  </si>
  <si>
    <t>SE_1_+_52530610_52549012_52549213_52551784_BTF3L4:88</t>
  </si>
  <si>
    <t>tgctaatac</t>
  </si>
  <si>
    <t>2.34911359217</t>
  </si>
  <si>
    <t>1.6147699</t>
  </si>
  <si>
    <t>SE_1_+_52729544_52732327_52732503_52734135_ZFYVE9:60</t>
  </si>
  <si>
    <t>ccctaaccc</t>
  </si>
  <si>
    <t>4.22933877895</t>
  </si>
  <si>
    <t>1.6185631</t>
  </si>
  <si>
    <t>SE_1_-_52820280_52820126_52820037_52819319_CC2D1B:46</t>
  </si>
  <si>
    <t>SE_1_-_52926806_52924121_52924008_52912339_ZCCHC11:22</t>
  </si>
  <si>
    <t>atgtgacat</t>
  </si>
  <si>
    <t>0.524225877991</t>
  </si>
  <si>
    <t>0.10324216</t>
  </si>
  <si>
    <t>SE_1_-_52947476_52947307_52947095_52943554_ZCCHC11:28</t>
  </si>
  <si>
    <t>ctttgaccc</t>
  </si>
  <si>
    <t>1.94917938212</t>
  </si>
  <si>
    <t>0.62888175</t>
  </si>
  <si>
    <t>SE_1_-_52975268_52962855_52962678_52961187_ZCCHC11:60</t>
  </si>
  <si>
    <t>aagtgagct</t>
  </si>
  <si>
    <t>-0.657793522583</t>
  </si>
  <si>
    <t>0.86434857</t>
  </si>
  <si>
    <t>SE_1_-_53018603_52992045_52991235_52981726_ZCCHC11:734</t>
  </si>
  <si>
    <t>aactcacca</t>
  </si>
  <si>
    <t>1.70395963229</t>
  </si>
  <si>
    <t>0.66205485</t>
  </si>
  <si>
    <t>SE_1_+_53267811_53271143_53271196_53279208_ZYG11B:21</t>
  </si>
  <si>
    <t>ggttaatat</t>
  </si>
  <si>
    <t>-0.220459921165</t>
  </si>
  <si>
    <t>0.26230024</t>
  </si>
  <si>
    <t>SE_1_-_53364846_53363156_53363109_53362269_ECHDC2:43</t>
  </si>
  <si>
    <t>cattgaagg</t>
  </si>
  <si>
    <t>-0.377366788275</t>
  </si>
  <si>
    <t>-0.28207105</t>
  </si>
  <si>
    <t>SE_1_-_53373540_53370762_53370706_53370505_ECHDC2:38</t>
  </si>
  <si>
    <t>gactgattg</t>
  </si>
  <si>
    <t>1.54239582417</t>
  </si>
  <si>
    <t>0.53420088</t>
  </si>
  <si>
    <t>SE_1_-_53373540_53372283_53370706_53370505_ECHDC2:697</t>
  </si>
  <si>
    <t>gtctgaatg</t>
  </si>
  <si>
    <t>1.08281127425</t>
  </si>
  <si>
    <t>0.853658536585</t>
  </si>
  <si>
    <t>1.6362847</t>
  </si>
  <si>
    <t>SE_1_-_53373540_53372283_53372191_53370762_ECHDC2:93</t>
  </si>
  <si>
    <t>0.87149387</t>
  </si>
  <si>
    <t>SE_1_-_53377238_53373626_53373540_53364896_ECHDC2:26</t>
  </si>
  <si>
    <t>acctgaagg</t>
  </si>
  <si>
    <t>-0.185817476477</t>
  </si>
  <si>
    <t>-0.27166457</t>
  </si>
  <si>
    <t>SE_1_-_53379567_53378521_53378426_53377693_ECHDC2:39</t>
  </si>
  <si>
    <t>SE_1_-_53387155_53379767_53379567_53377462_ECHDC2:49</t>
  </si>
  <si>
    <t>ccttgagtc</t>
  </si>
  <si>
    <t>-0.254480032498</t>
  </si>
  <si>
    <t>0.6506644</t>
  </si>
  <si>
    <t>SE_1_-_53387225_53379767_53379567_53377462_ECHDC2:49</t>
  </si>
  <si>
    <t>SE_1_-_53387225_53380964_53380803_53379767_ECHDC2:135</t>
  </si>
  <si>
    <t>tcctgattt</t>
  </si>
  <si>
    <t>0.916395064858</t>
  </si>
  <si>
    <t>1.0910562</t>
  </si>
  <si>
    <t>SE_1_-_53387225_53383287_53383216_53379767_ECHDC2:60</t>
  </si>
  <si>
    <t>0.92</t>
  </si>
  <si>
    <t>2.3434091</t>
  </si>
  <si>
    <t>SE_1_+_53393137_53407468_53407525_53413681_SCP2:55</t>
  </si>
  <si>
    <t>1.1058065</t>
  </si>
  <si>
    <t>SE_1_+_53407525_53413681_53413752_53416427_SCP2:41</t>
  </si>
  <si>
    <t>1.1065296</t>
  </si>
  <si>
    <t>SE_1_+_53413752_53416427_53416558_53420412_SCP2:113</t>
  </si>
  <si>
    <t>0.88273487</t>
  </si>
  <si>
    <t>SE_1_+_53427301_53440441_53440504_53442355_SCP2:27</t>
  </si>
  <si>
    <t>aattgaaca</t>
  </si>
  <si>
    <t>-0.632494362596</t>
  </si>
  <si>
    <t>-0.28507437</t>
  </si>
  <si>
    <t>SE_1_+_53440504_53442355_53442441_53443889_SCP2:85</t>
  </si>
  <si>
    <t>ttttgacta</t>
  </si>
  <si>
    <t>0.326473936919</t>
  </si>
  <si>
    <t>0.82281083</t>
  </si>
  <si>
    <t>SE_1_+_53453808_53458930_53461672_53480562_SCP2:157</t>
  </si>
  <si>
    <t>tgctaactg</t>
  </si>
  <si>
    <t>3.52680074937</t>
  </si>
  <si>
    <t>2.4941738</t>
  </si>
  <si>
    <t>SE_1_+_53480715_53493641_53493743_53504589_SCP2:65</t>
  </si>
  <si>
    <t>aagtgatgg</t>
  </si>
  <si>
    <t>0.297751283861</t>
  </si>
  <si>
    <t>0.014566646</t>
  </si>
  <si>
    <t>SE_1_+_53480715_53493650_53493743_53504589_SCP2:56</t>
  </si>
  <si>
    <t>SE_1_+_53493743_53504589_53504718_53513530_SCP2:66</t>
  </si>
  <si>
    <t>aggtgaaag</t>
  </si>
  <si>
    <t>-1.17429989183</t>
  </si>
  <si>
    <t>-0.56181094</t>
  </si>
  <si>
    <t>SE_1_-_53701249_53699324_53699214_53694626_MAGOH:109</t>
  </si>
  <si>
    <t>1.4252688</t>
  </si>
  <si>
    <t>SE_1_-_53716362_53715228_53715052_53712728_LRP8:32</t>
  </si>
  <si>
    <t>ctttgatcg</t>
  </si>
  <si>
    <t>0.342049730766</t>
  </si>
  <si>
    <t>0.8190861</t>
  </si>
  <si>
    <t>SE_1_-_53723991_53723136_53722912_53720857_LRP8:146</t>
  </si>
  <si>
    <t>0.93513246</t>
  </si>
  <si>
    <t>SE_1_-_53723991_53723746_53723681_53723136_LRP8:65</t>
  </si>
  <si>
    <t>ccttaatcg</t>
  </si>
  <si>
    <t>0.779649319414</t>
  </si>
  <si>
    <t>0.26784664</t>
  </si>
  <si>
    <t>SE_1_-_53729841_53728236_53728118_53727879_LRP8:32</t>
  </si>
  <si>
    <t>gtctgactg</t>
  </si>
  <si>
    <t>3.10154203987</t>
  </si>
  <si>
    <t>1.0800862</t>
  </si>
  <si>
    <t>SE_1_-_53736899_53736825_53736700_53732319_LRP8:119</t>
  </si>
  <si>
    <t>tactgacca</t>
  </si>
  <si>
    <t>3.29192248919</t>
  </si>
  <si>
    <t>1.1869262</t>
  </si>
  <si>
    <t>SE_1_-_54275368_54273464_54273329_54272190_NDC1:103</t>
  </si>
  <si>
    <t>tcctgacga</t>
  </si>
  <si>
    <t>2.69789017682</t>
  </si>
  <si>
    <t>0.98663157</t>
  </si>
  <si>
    <t>SE_1_-_54325729_54320724_54320674_54317943_YIPF1:51</t>
  </si>
  <si>
    <t>tgctgaagt</t>
  </si>
  <si>
    <t>1.04053154616</t>
  </si>
  <si>
    <t>1.1643848</t>
  </si>
  <si>
    <t>SE_1_-_54348786_54348704_54348616_54344395_YIPF1:58</t>
  </si>
  <si>
    <t>aaatgacac</t>
  </si>
  <si>
    <t>1.00072202132</t>
  </si>
  <si>
    <t>0.76709498</t>
  </si>
  <si>
    <t>SE_1_-_54354580_54348949_54348786_54344395_YIPF1:41</t>
  </si>
  <si>
    <t>SE_1_-_54355386_54354659_54354580_54348949_YIPF1:55</t>
  </si>
  <si>
    <t>0.71326406</t>
  </si>
  <si>
    <t>SE_1_-_54355386_54355136_54354917_54354659_YIPF1:193</t>
  </si>
  <si>
    <t>gtctgaccc</t>
  </si>
  <si>
    <t>3.70348476505</t>
  </si>
  <si>
    <t>0.709090909091</t>
  </si>
  <si>
    <t>1.6881989</t>
  </si>
  <si>
    <t>SE_1_+_54412222_54413461_54413494_54417659_LRRC42:20</t>
  </si>
  <si>
    <t>gcttcatcc</t>
  </si>
  <si>
    <t>-0.771282455552</t>
  </si>
  <si>
    <t>-0.37171352</t>
  </si>
  <si>
    <t>SE_1_+_54412222_54413535_54413654_54417659_LRRC42:120</t>
  </si>
  <si>
    <t>ccctgagat</t>
  </si>
  <si>
    <t>0.626909661068</t>
  </si>
  <si>
    <t>0.648648648649</t>
  </si>
  <si>
    <t>0.62051006</t>
  </si>
  <si>
    <t>SE_1_-_54519029_54513045_54512940_54511459_TMEM59:88</t>
  </si>
  <si>
    <t>aattgactt</t>
  </si>
  <si>
    <t>0.854465581735</t>
  </si>
  <si>
    <t>0.26484368</t>
  </si>
  <si>
    <t>SE_1_+_54520197_54534429_54534570_54554270_TCEANC2:70</t>
  </si>
  <si>
    <t>tcctgatca</t>
  </si>
  <si>
    <t>1.38985199703</t>
  </si>
  <si>
    <t>0.44217571</t>
  </si>
  <si>
    <t>SE_1_+_54671083_54673033_54673177_54675619_MRPL37:46</t>
  </si>
  <si>
    <t>ttctaactg</t>
  </si>
  <si>
    <t>3.1456184867</t>
  </si>
  <si>
    <t>1.1296412</t>
  </si>
  <si>
    <t>SE_1_-_54722800_54721358_54721270_54717533_SSBP3:57</t>
  </si>
  <si>
    <t>ttttgagca</t>
  </si>
  <si>
    <t>-1.0583478523</t>
  </si>
  <si>
    <t>-0.61330144</t>
  </si>
  <si>
    <t>SE_1_-_54723742_54722859_54722800_54717533_SSBP3:26</t>
  </si>
  <si>
    <t>atgtcaccg</t>
  </si>
  <si>
    <t>0.257965260655</t>
  </si>
  <si>
    <t>0.031285604</t>
  </si>
  <si>
    <t>SE_1_-_54747111_54723822_54723742_54722859_SSBP3:61</t>
  </si>
  <si>
    <t>acctcacaa</t>
  </si>
  <si>
    <t>0.0876062020272</t>
  </si>
  <si>
    <t>-0.0031209501</t>
  </si>
  <si>
    <t>SE_1_+_55050535_55051508_55051577_55058219_ACOT11:60</t>
  </si>
  <si>
    <t>0.78030711</t>
  </si>
  <si>
    <t>SE_1_+_55119830_55124788_55124862_55130840_MROH7/HEATR8-TTC4:75</t>
  </si>
  <si>
    <t>1.1123939</t>
  </si>
  <si>
    <t>SE_1_+_55130913_55131282_55131475_55134527_MROH7/HEATR8-TTC4:189</t>
  </si>
  <si>
    <t>gcttgatgg</t>
  </si>
  <si>
    <t>0.389000008766</t>
  </si>
  <si>
    <t>0.050294833</t>
  </si>
  <si>
    <t>SE_1_+_55134610_55136170_55136249_55136473_MROH7/HEATR8-TTC4:52</t>
  </si>
  <si>
    <t>ctctcaagc</t>
  </si>
  <si>
    <t>0.389466730841</t>
  </si>
  <si>
    <t>0.71011317</t>
  </si>
  <si>
    <t>SE_1_+_55134610_55136172_55136249_55136473_MROH7/HEATR8-TTC4:50</t>
  </si>
  <si>
    <t>SE_1_+_55145112_55145564_55145718_55148329_MROH7/HEATR8-TTC4:153</t>
  </si>
  <si>
    <t>1.3856264</t>
  </si>
  <si>
    <t>SE_1_+_55145718_55148329_55148467_55151931_MROH7/HEATR8-TTC4:43</t>
  </si>
  <si>
    <t>agctgatac</t>
  </si>
  <si>
    <t>1.42456157468</t>
  </si>
  <si>
    <t>0.48806321</t>
  </si>
  <si>
    <t>SE_1_+_55148467_55151931_55152121_55158097_MROH7/HEATR8-TTC4:98</t>
  </si>
  <si>
    <t>ccctcagct</t>
  </si>
  <si>
    <t>1.29086331147</t>
  </si>
  <si>
    <t>0.739130434783</t>
  </si>
  <si>
    <t>1.3081239</t>
  </si>
  <si>
    <t>SE_1_+_55158234_55161049_55161163_55165994_MROH7/HEATR8-TTC4:67</t>
  </si>
  <si>
    <t>tgctcatcc</t>
  </si>
  <si>
    <t>1.36354130421</t>
  </si>
  <si>
    <t>1.340045</t>
  </si>
  <si>
    <t>SE_1_+_55172210_55174687_55174749_55181196_MROH7/HEATR8-TTC4:62</t>
  </si>
  <si>
    <t>0.25736059</t>
  </si>
  <si>
    <t>SE_1_-_55337023_55331119_55330976_55319907_DHCR24:119</t>
  </si>
  <si>
    <t>ccttgagac</t>
  </si>
  <si>
    <t>-0.655013423748</t>
  </si>
  <si>
    <t>0.15661035</t>
  </si>
  <si>
    <t>SE_1_-_55551615_55550094_55550066_55549561_USP24:24</t>
  </si>
  <si>
    <t>-0.56759252</t>
  </si>
  <si>
    <t>SE_1_-_55619792_55619590_55619543_55614243_USP24:29</t>
  </si>
  <si>
    <t>tggtcaggt</t>
  </si>
  <si>
    <t>-1.9371467682</t>
  </si>
  <si>
    <t>-0.89279864</t>
  </si>
  <si>
    <t>SE_1_-_55620344_55620139_55620044_55619953_USP24:63</t>
  </si>
  <si>
    <t>gcctgattg</t>
  </si>
  <si>
    <t>1.52188464417</t>
  </si>
  <si>
    <t>0.49387273</t>
  </si>
  <si>
    <t>SE_1_-_58992933_58971881_58971732_58946846_OMA1/DAB1:124</t>
  </si>
  <si>
    <t>ttctcatgg</t>
  </si>
  <si>
    <t>1.2916624446</t>
  </si>
  <si>
    <t>0.40372985</t>
  </si>
  <si>
    <t>SE_1_-_59012362_59004982_59004467_59002413_OMA1:407</t>
  </si>
  <si>
    <t>ctctaagcc</t>
  </si>
  <si>
    <t>1.52461486152</t>
  </si>
  <si>
    <t>1.3133898</t>
  </si>
  <si>
    <t>SE_1_+_59787422_59797515_59797704_59805630_FGGY:170</t>
  </si>
  <si>
    <t>1.5786659</t>
  </si>
  <si>
    <t>SE_1_+_59787422_59805630_59805741_59811919_FGGY:103</t>
  </si>
  <si>
    <t>gtttcaccc</t>
  </si>
  <si>
    <t>0.654612618265</t>
  </si>
  <si>
    <t>0.93266094</t>
  </si>
  <si>
    <t>SE_1_+_59787422_59811919_59812070_59844421_FGGY:122</t>
  </si>
  <si>
    <t>gggtgatgt</t>
  </si>
  <si>
    <t>0.843472679474</t>
  </si>
  <si>
    <t>0.26053942</t>
  </si>
  <si>
    <t>SE_1_+_60091721_60103900_60104047_60125891_FGGY:148</t>
  </si>
  <si>
    <t>atctgacac</t>
  </si>
  <si>
    <t>2.57509060103</t>
  </si>
  <si>
    <t>0.87395558</t>
  </si>
  <si>
    <t>SE_1_+_60125965_60132955_60133075_60223603_FGGY:71</t>
  </si>
  <si>
    <t>cactcaatc</t>
  </si>
  <si>
    <t>0.789744094429</t>
  </si>
  <si>
    <t>0.83003212</t>
  </si>
  <si>
    <t>SE_1_+_60133075_60139711_60139805_60223603_FGGY:95</t>
  </si>
  <si>
    <t>gcctcaggg</t>
  </si>
  <si>
    <t>-0.456520378214</t>
  </si>
  <si>
    <t>0.588235294118</t>
  </si>
  <si>
    <t>0.24748584</t>
  </si>
  <si>
    <t>SE_1_-_60370543_60370188_60370038_60366775_CYP2J2:137</t>
  </si>
  <si>
    <t>tattaatgc</t>
  </si>
  <si>
    <t>1.34788119853</t>
  </si>
  <si>
    <t>0.85909743</t>
  </si>
  <si>
    <t>SE_1_-_60373458_60370730_60370543_60366775_CYP2J2:146</t>
  </si>
  <si>
    <t>ccctgaacg</t>
  </si>
  <si>
    <t>2.28086856945</t>
  </si>
  <si>
    <t>0.85564491</t>
  </si>
  <si>
    <t>SE_1_+_61554352_61743192_61743257_61798184_NFIA:57</t>
  </si>
  <si>
    <t>cgctgacat</t>
  </si>
  <si>
    <t>3.40276113552</t>
  </si>
  <si>
    <t>1.2303248</t>
  </si>
  <si>
    <t>SE_1_+_61824946_61848909_61849037_61869776_NFIA:83</t>
  </si>
  <si>
    <t>ccttcacag</t>
  </si>
  <si>
    <t>0.13922660372</t>
  </si>
  <si>
    <t>0.60782716</t>
  </si>
  <si>
    <t>SE_1_+_61849037_61851543_61851596_61869776_NFIA:43</t>
  </si>
  <si>
    <t>aattcaaga</t>
  </si>
  <si>
    <t>-2.38911935059</t>
  </si>
  <si>
    <t>0.69696969697</t>
  </si>
  <si>
    <t>-0.8593806</t>
  </si>
  <si>
    <t>SE_1_+_61872399_61892137_61892228_61920975_NFIA:86</t>
  </si>
  <si>
    <t>ttgtaaata</t>
  </si>
  <si>
    <t>-0.964475304522</t>
  </si>
  <si>
    <t>-0.38276354</t>
  </si>
  <si>
    <t>SE_1_+_61872399_61905123_61905190_61920975_NFIA:53</t>
  </si>
  <si>
    <t>cattgatct</t>
  </si>
  <si>
    <t>0.88639842998</t>
  </si>
  <si>
    <t>1.1022923</t>
  </si>
  <si>
    <t>SE_1_-_62160369_62152567_62152464_62149218_TM2D1:88</t>
  </si>
  <si>
    <t>gcctcagcc</t>
  </si>
  <si>
    <t>0.909174006341</t>
  </si>
  <si>
    <t>1.0630998</t>
  </si>
  <si>
    <t>SE_1_-_62160369_62152593_62152464_62149218_TM2D1:114</t>
  </si>
  <si>
    <t>SE_1_-_62189960_62189444_62189385_62175109_TM2D1:30</t>
  </si>
  <si>
    <t>aaatgacgc</t>
  </si>
  <si>
    <t>1.66835235542</t>
  </si>
  <si>
    <t>0.58351881</t>
  </si>
  <si>
    <t>SE_1_+_62456036_62483528_62483619_62503649_INADL:72</t>
  </si>
  <si>
    <t>tattaagac</t>
  </si>
  <si>
    <t>-0.728269787516</t>
  </si>
  <si>
    <t>0.27246648</t>
  </si>
  <si>
    <t>SE_1_+_62550320_62565991_62566080_62574109_INADL:75</t>
  </si>
  <si>
    <t>ccttcatgc</t>
  </si>
  <si>
    <t>0.471399757782</t>
  </si>
  <si>
    <t>0.43243076</t>
  </si>
  <si>
    <t>SE_1_+_62550320_62574109_62574192_62579725_INADL:34</t>
  </si>
  <si>
    <t>ccatgaagt</t>
  </si>
  <si>
    <t>-0.988757708286</t>
  </si>
  <si>
    <t>-0.48916244</t>
  </si>
  <si>
    <t>SE_1_+_62614062_62619030_62619153_62626580_INADL:31</t>
  </si>
  <si>
    <t>acctaagat</t>
  </si>
  <si>
    <t>-0.619324289506</t>
  </si>
  <si>
    <t>0.36170303</t>
  </si>
  <si>
    <t>SE_1_-_63018403_63010710_63010618_63009416_DOCK7:43</t>
  </si>
  <si>
    <t>ggttaacac</t>
  </si>
  <si>
    <t>1.4048564064</t>
  </si>
  <si>
    <t>0.48034771</t>
  </si>
  <si>
    <t>SE_1_-_63919589_63912527_63912477_63906774_ITGB3BP:30</t>
  </si>
  <si>
    <t>tcttgacag</t>
  </si>
  <si>
    <t>0.666890937047</t>
  </si>
  <si>
    <t>0.15910226</t>
  </si>
  <si>
    <t>SE_1_-_63919589_63913285_63913236_63912527_ITGB3BP:50</t>
  </si>
  <si>
    <t>ctgtgaagc</t>
  </si>
  <si>
    <t>-0.322048990975</t>
  </si>
  <si>
    <t>0.57497505</t>
  </si>
  <si>
    <t>SE_1_-_63944435_63924044_63922805_63920639_ITGB3BP:251</t>
  </si>
  <si>
    <t>0.98334801</t>
  </si>
  <si>
    <t>SE_1_-_63988800_63974241_63974199_63955889_ITGB3BP:31</t>
  </si>
  <si>
    <t>cactgaagt</t>
  </si>
  <si>
    <t>1.0603666599</t>
  </si>
  <si>
    <t>0.28086954</t>
  </si>
  <si>
    <t>SE_1_-_63988800_63975852_63975736_63974241_ITGB3BP:77</t>
  </si>
  <si>
    <t>cgttcactg</t>
  </si>
  <si>
    <t>1.53765906202</t>
  </si>
  <si>
    <t>1.0317387</t>
  </si>
  <si>
    <t>SE_1_+_65068595_65079171_65079201_65095038_CACHD1:28</t>
  </si>
  <si>
    <t>aactgagct</t>
  </si>
  <si>
    <t>0.85483792901</t>
  </si>
  <si>
    <t>0.26498947</t>
  </si>
  <si>
    <t>SE_1_+_65095164_65098282_65098426_65099727_CACHD1:98</t>
  </si>
  <si>
    <t>cactcagct</t>
  </si>
  <si>
    <t>1.2101031208</t>
  </si>
  <si>
    <t>0.43638966</t>
  </si>
  <si>
    <t>SE_1_+_65270788_65272889_65273157_65278421_RAVER2:26</t>
  </si>
  <si>
    <t>gcctgattc</t>
  </si>
  <si>
    <t>1.56949572636</t>
  </si>
  <si>
    <t>0.60940587</t>
  </si>
  <si>
    <t>SE_1_+_65891061_65895545_65895731_65897486_LEPROT:68</t>
  </si>
  <si>
    <t>0.815789473684</t>
  </si>
  <si>
    <t>0.81961157</t>
  </si>
  <si>
    <t>SE_1_+_65891061_65895614_65895731_65897486_LEPROT:26</t>
  </si>
  <si>
    <t>ctatgactc</t>
  </si>
  <si>
    <t>1.07389237592</t>
  </si>
  <si>
    <t>0.35075962</t>
  </si>
  <si>
    <t>SE_1_+_67000051_67056153_67056289_67091530_SGIP1:65</t>
  </si>
  <si>
    <t>1.4236719</t>
  </si>
  <si>
    <t>SE_1_+_67098777_67099763_67099846_67105460_SGIP1:56</t>
  </si>
  <si>
    <t>1.8219945</t>
  </si>
  <si>
    <t>SE_1_+_67098777_67101627_67101698_67105460_SGIP1:67</t>
  </si>
  <si>
    <t>gcgtgaagg</t>
  </si>
  <si>
    <t>-0.978769314341</t>
  </si>
  <si>
    <t>-0.61443975</t>
  </si>
  <si>
    <t>SE_1_+_67098777_67105460_67105516_67108493_SGIP1:46</t>
  </si>
  <si>
    <t>attttatgc</t>
  </si>
  <si>
    <t>-3.11031017733</t>
  </si>
  <si>
    <t>-1.3198505</t>
  </si>
  <si>
    <t>SE_1_+_67145435_67147552_67148052_67154831_SGIP1:236</t>
  </si>
  <si>
    <t>agctgactc</t>
  </si>
  <si>
    <t>2.7213227766</t>
  </si>
  <si>
    <t>1.8408335</t>
  </si>
  <si>
    <t>SE_1_+_67405735_67405869_67405905_67411833_MIER1:33</t>
  </si>
  <si>
    <t>gtttgactg</t>
  </si>
  <si>
    <t>1.12904144097</t>
  </si>
  <si>
    <t>0.40465017</t>
  </si>
  <si>
    <t>SE_1_+_67405735_67411833_67411978_67423742_MIER1:60</t>
  </si>
  <si>
    <t>agctgacat</t>
  </si>
  <si>
    <t>2.01305375217</t>
  </si>
  <si>
    <t>0.75078273</t>
  </si>
  <si>
    <t>SE_1_+_68151221_68151708_68151809_68152033_GADD45A:64</t>
  </si>
  <si>
    <t>0.54954592</t>
  </si>
  <si>
    <t>SE_1_-_68659638_68652332_68652223_68624930_WLS:101</t>
  </si>
  <si>
    <t>gattcacct</t>
  </si>
  <si>
    <t>1.25370352334</t>
  </si>
  <si>
    <t>0.42116418</t>
  </si>
  <si>
    <t>SE_1_-_68697877_68659904_68659638_68624930_WLS:190</t>
  </si>
  <si>
    <t>caatgacat</t>
  </si>
  <si>
    <t>1.26580399939</t>
  </si>
  <si>
    <t>1.2365001</t>
  </si>
  <si>
    <t>SE_1_-_68697877_68659910_68659638_68624930_WLS:196</t>
  </si>
  <si>
    <t>SE_1_-_68697877_68693938_68693904_68659910_WLS:25</t>
  </si>
  <si>
    <t>ccataaatg</t>
  </si>
  <si>
    <t>-0.467733259718</t>
  </si>
  <si>
    <t>-0.28515673</t>
  </si>
  <si>
    <t>SE_1_+_70687522_70688449_70688481_70694105_SRSF11:32</t>
  </si>
  <si>
    <t>ctctaagaa</t>
  </si>
  <si>
    <t>-0.203651160503</t>
  </si>
  <si>
    <t>-0.14945904</t>
  </si>
  <si>
    <t>SE_1_+_70694238_70696240_70696301_70696778_SRSF11:59</t>
  </si>
  <si>
    <t>tcttgacgc</t>
  </si>
  <si>
    <t>1.80317150595</t>
  </si>
  <si>
    <t>0.57171276</t>
  </si>
  <si>
    <t>SE_1_+_70694238_70696778_70696886_70697542_SRSF11:37</t>
  </si>
  <si>
    <t>gcctgaact</t>
  </si>
  <si>
    <t>1.47137682352</t>
  </si>
  <si>
    <t>0.53869063</t>
  </si>
  <si>
    <t>SE_1_+_70694238_70696778_70696886_70697951_SRSF11:37</t>
  </si>
  <si>
    <t>SE_1_+_70694238_70697542_70697658_70697951_SRSF11:99</t>
  </si>
  <si>
    <t>tgcttacgt</t>
  </si>
  <si>
    <t>1.26699343409</t>
  </si>
  <si>
    <t>0.49096194</t>
  </si>
  <si>
    <t>SE_1_+_70696886_70697542_70697658_70697951_SRSF11:99</t>
  </si>
  <si>
    <t>SE_1_+_70712590_70712800_70712832_70715635_SRSF11:30</t>
  </si>
  <si>
    <t>aagtaacat</t>
  </si>
  <si>
    <t>0.840033458734</t>
  </si>
  <si>
    <t>0.25919282</t>
  </si>
  <si>
    <t>SE_1_-_70781164_70779473_70779428_70771973_ANKRD13C:22</t>
  </si>
  <si>
    <t>aggtgactt</t>
  </si>
  <si>
    <t>0.745972885142</t>
  </si>
  <si>
    <t>1.0752566</t>
  </si>
  <si>
    <t>SE_1_-_70801741_70790640_70790536_70781249_ANKRD13C:39</t>
  </si>
  <si>
    <t>ggctcacaa</t>
  </si>
  <si>
    <t>0.718430348228</t>
  </si>
  <si>
    <t>0.24387652</t>
  </si>
  <si>
    <t>SE_1_+_70820790_70831829_70832011_70832127_HHLA3:71</t>
  </si>
  <si>
    <t>tactcaccc</t>
  </si>
  <si>
    <t>2.59210739961</t>
  </si>
  <si>
    <t>1.8561393</t>
  </si>
  <si>
    <t>SE_1_+_70832220_70832616_70832667_70833300_HHLA3:52</t>
  </si>
  <si>
    <t>0.12192671</t>
  </si>
  <si>
    <t>SE_1_+_70881720_70883620_70883715_70887249_CTH:56</t>
  </si>
  <si>
    <t>ctgtaacta</t>
  </si>
  <si>
    <t>1.26341794269</t>
  </si>
  <si>
    <t>1.3564247</t>
  </si>
  <si>
    <t>SE_1_+_70887358_70889968_70890099_70895477_CTH:123</t>
  </si>
  <si>
    <t>ggataacac</t>
  </si>
  <si>
    <t>0.68293868711</t>
  </si>
  <si>
    <t>0.98784801</t>
  </si>
  <si>
    <t>SE_1_-_71477988_71440071_71439980_71419472_PTGER3:72</t>
  </si>
  <si>
    <t>tccttaccc</t>
  </si>
  <si>
    <t>1.20034578376</t>
  </si>
  <si>
    <t>0.6824528</t>
  </si>
  <si>
    <t>SE_1_-_71532459_71531435_71531361_71530820_ZRANB2:48</t>
  </si>
  <si>
    <t>0.65794558</t>
  </si>
  <si>
    <t>SE_1_-_72241855_72163822_72163691_72076829_NEGR1:104</t>
  </si>
  <si>
    <t>aaatgatgt</t>
  </si>
  <si>
    <t>0.298214971159</t>
  </si>
  <si>
    <t>0.85584218</t>
  </si>
  <si>
    <t>SE_1_+_74665515_74666376_74666502_74667002_FPGT/FPGT-TNNI3K:80</t>
  </si>
  <si>
    <t>1.7355148</t>
  </si>
  <si>
    <t>SE_1_-_75175782_75172888_75172787_75172678_CRYZ:64</t>
  </si>
  <si>
    <t>agctaatgt</t>
  </si>
  <si>
    <t>1.93671986117</t>
  </si>
  <si>
    <t>0.72089446</t>
  </si>
  <si>
    <t>SE_1_-_75188802_75185056_75184893_75180314_CRYZ:25</t>
  </si>
  <si>
    <t>0.65823958</t>
  </si>
  <si>
    <t>SE_1_-_75198640_75190518_75190395_75188954_CRYZ:94</t>
  </si>
  <si>
    <t>tcctgaaat</t>
  </si>
  <si>
    <t>0.53027192505</t>
  </si>
  <si>
    <t>0.13790654</t>
  </si>
  <si>
    <t>SE_1_-_75198640_75196104_75196066_75190518_CRYZ:20</t>
  </si>
  <si>
    <t>gcttcatcg</t>
  </si>
  <si>
    <t>-0.550705025712</t>
  </si>
  <si>
    <t>-0.28534703</t>
  </si>
  <si>
    <t>SE_1_+_75199102_75199802_75199866_75202226_TYW3:23</t>
  </si>
  <si>
    <t>cagttaccc</t>
  </si>
  <si>
    <t>0.0320011763507</t>
  </si>
  <si>
    <t>-0.024892945</t>
  </si>
  <si>
    <t>SE_1_+_75202306_75204374_75204472_75214435_TYW3:43</t>
  </si>
  <si>
    <t>tggtgatgc</t>
  </si>
  <si>
    <t>1.67219552185</t>
  </si>
  <si>
    <t>0.64961773</t>
  </si>
  <si>
    <t>SE_1_+_75218109_75227343_75227443_75229578_TYW3:49</t>
  </si>
  <si>
    <t>cattgacat</t>
  </si>
  <si>
    <t>1.55511734924</t>
  </si>
  <si>
    <t>0.57147903</t>
  </si>
  <si>
    <t>SE_1_+_76190502_76194074_76194173_76198329_ACADM:44</t>
  </si>
  <si>
    <t>tcctgagaa</t>
  </si>
  <si>
    <t>-0.418537077052</t>
  </si>
  <si>
    <t>0.44414589</t>
  </si>
  <si>
    <t>SE_1_+_76190502_76194086_76194173_76198329_ACADM:32</t>
  </si>
  <si>
    <t>SE_1_+_76194173_76198329_76198426_76198538_ACADM:20</t>
  </si>
  <si>
    <t>agttcaccg</t>
  </si>
  <si>
    <t>0.970471833687</t>
  </si>
  <si>
    <t>0.27796855</t>
  </si>
  <si>
    <t>SE_1_+_76198607_76198736_76198834_76199213_ACADM:84</t>
  </si>
  <si>
    <t>1.6966914</t>
  </si>
  <si>
    <t>SE_1_+_76198607_76199213_76199313_76200476_ACADM:39</t>
  </si>
  <si>
    <t>ttttgatgc</t>
  </si>
  <si>
    <t>0.704167294195</t>
  </si>
  <si>
    <t>0.98932732</t>
  </si>
  <si>
    <t>SE_1_+_76198607_76200476_76200556_76205665_ACADM:75</t>
  </si>
  <si>
    <t>gaatgactg</t>
  </si>
  <si>
    <t>1.54243150168</t>
  </si>
  <si>
    <t>0.50191777</t>
  </si>
  <si>
    <t>SE_1_+_76216231_76216455_76216576_76226807_ACADM:108</t>
  </si>
  <si>
    <t>gagtaattc</t>
  </si>
  <si>
    <t>0.435317581444</t>
  </si>
  <si>
    <t>1.1001908</t>
  </si>
  <si>
    <t>SE_1_+_76216231_76220618_76220774_76226807_ACADM:86</t>
  </si>
  <si>
    <t>acctcaccc</t>
  </si>
  <si>
    <t>1.84694639301</t>
  </si>
  <si>
    <t>1.399516</t>
  </si>
  <si>
    <t>SE_1_+_76251959_76252385_76252482_76253182_RABGGTB:33</t>
  </si>
  <si>
    <t>ctctcaatg</t>
  </si>
  <si>
    <t>0.515801045299</t>
  </si>
  <si>
    <t>0.0030522509</t>
  </si>
  <si>
    <t>SE_1_+_76251959_76252385_76252550_76253182_RABGGTB:156</t>
  </si>
  <si>
    <t>agctaaagg</t>
  </si>
  <si>
    <t>0.0466591828497</t>
  </si>
  <si>
    <t>0.542857142857</t>
  </si>
  <si>
    <t>0.38326938</t>
  </si>
  <si>
    <t>SE_1_+_76253289_76254844_76255041_76255637_RABGGTB:190</t>
  </si>
  <si>
    <t>1.0864431</t>
  </si>
  <si>
    <t>SE_1_+_76255041_76255637_76255742_76255837_RABGGTB:49</t>
  </si>
  <si>
    <t>tattgacgt</t>
  </si>
  <si>
    <t>2.04267014392</t>
  </si>
  <si>
    <t>0.66548783</t>
  </si>
  <si>
    <t>SE_1_-_77634945_77632515_77632404_77629627_PIGK:45</t>
  </si>
  <si>
    <t>tattaactg</t>
  </si>
  <si>
    <t>1.74480218928</t>
  </si>
  <si>
    <t>0.54885843</t>
  </si>
  <si>
    <t>SE_1_-_77684995_77676174_77676121_77632515_PIGK:36</t>
  </si>
  <si>
    <t>tctttagaa</t>
  </si>
  <si>
    <t>-5.13669095267</t>
  </si>
  <si>
    <t>-2.1455715</t>
  </si>
  <si>
    <t>SE_1_-_78105134_78099090_78097535_78050340_ZZZ3:1525</t>
  </si>
  <si>
    <t>1.6896431</t>
  </si>
  <si>
    <t>SE_1_-_78107207_78107131_78107069_78105287_ZZZ3:59</t>
  </si>
  <si>
    <t>tcttaatgc</t>
  </si>
  <si>
    <t>0.767745077745</t>
  </si>
  <si>
    <t>0.19859143</t>
  </si>
  <si>
    <t>SE_1_-_78177432_78167156_78167054_78163616_USP33:102</t>
  </si>
  <si>
    <t>ttgtgaagg</t>
  </si>
  <si>
    <t>-0.944811400106</t>
  </si>
  <si>
    <t>-0.56884657</t>
  </si>
  <si>
    <t>SE_1_-_78181427_78180468_78180299_78178966_USP33:168</t>
  </si>
  <si>
    <t>taatgactt</t>
  </si>
  <si>
    <t>0.990794153349</t>
  </si>
  <si>
    <t>1.2734138</t>
  </si>
  <si>
    <t>SE_1_-_78225328_78211284_78211106_78207433_USP33:144</t>
  </si>
  <si>
    <t>agctaacat</t>
  </si>
  <si>
    <t>2.01362039249</t>
  </si>
  <si>
    <t>0.71870756</t>
  </si>
  <si>
    <t>SE_1_+_78245421_78248923_78249036_78267016_FAM73A:114</t>
  </si>
  <si>
    <t>ctctgactt</t>
  </si>
  <si>
    <t>2.77765308047</t>
  </si>
  <si>
    <t>1.4801626</t>
  </si>
  <si>
    <t>SE_1_+_78381818_78383251_78383442_78383645_NEXN:34</t>
  </si>
  <si>
    <t>atctaaacc</t>
  </si>
  <si>
    <t>1.08115628131</t>
  </si>
  <si>
    <t>0.41819791</t>
  </si>
  <si>
    <t>SE_1_+_78383958_78390873_78390914_78392099_NEXN:27</t>
  </si>
  <si>
    <t>acataaaca</t>
  </si>
  <si>
    <t>-1.69755142397</t>
  </si>
  <si>
    <t>-0.79898571</t>
  </si>
  <si>
    <t>SE_1_-_78412215_78411327_78411191_78409954_Hypothetical:20</t>
  </si>
  <si>
    <t>tgctgaaga</t>
  </si>
  <si>
    <t>0.439821058717</t>
  </si>
  <si>
    <t>0.070193682</t>
  </si>
  <si>
    <t>SE_1_+_78471005_78478735_78479303_78481698_DNAJB4:198</t>
  </si>
  <si>
    <t>tggtgatcc</t>
  </si>
  <si>
    <t>0.914815119125</t>
  </si>
  <si>
    <t>1.1360876</t>
  </si>
  <si>
    <t>SE_1_+_78959226_78963559_78963629_79002091_PTGFR:27</t>
  </si>
  <si>
    <t>gaataattt</t>
  </si>
  <si>
    <t>-0.459302946389</t>
  </si>
  <si>
    <t>-0.2495588</t>
  </si>
  <si>
    <t>SE_1_+_79086256_79093591_79094078_79094636_IFI44L:316</t>
  </si>
  <si>
    <t>cactgaaat</t>
  </si>
  <si>
    <t>0.998218948942</t>
  </si>
  <si>
    <t>0.555555555556</t>
  </si>
  <si>
    <t>0.60731964</t>
  </si>
  <si>
    <t>SE_1_+_79115590_79115871_79116337_79119928_IFI44:178</t>
  </si>
  <si>
    <t>ctctaacag</t>
  </si>
  <si>
    <t>2.74513927543</t>
  </si>
  <si>
    <t>1.0051318</t>
  </si>
  <si>
    <t>SE_1_+_79115590_79116226_79116337_79119928_IFI44:89</t>
  </si>
  <si>
    <t>tgctcaaaa</t>
  </si>
  <si>
    <t>-0.303561133286</t>
  </si>
  <si>
    <t>0.12811398</t>
  </si>
  <si>
    <t>SE_1_+_79125168_79126239_79126339_79128389_IFI44:38</t>
  </si>
  <si>
    <t>tgctcactc</t>
  </si>
  <si>
    <t>2.41152425579</t>
  </si>
  <si>
    <t>0.87450575</t>
  </si>
  <si>
    <t>SE_1_+_79125168_79126239_79126376_79128389_IFI44:126</t>
  </si>
  <si>
    <t>gaatgatgc</t>
  </si>
  <si>
    <t>1.07404754839</t>
  </si>
  <si>
    <t>1.16645</t>
  </si>
  <si>
    <t>SE_1_+_79125168_79128389_79128563_79129450_IFI44:120</t>
  </si>
  <si>
    <t>ttctaattc</t>
  </si>
  <si>
    <t>1.64504957275</t>
  </si>
  <si>
    <t>0.923076923077</t>
  </si>
  <si>
    <t>1.5601963</t>
  </si>
  <si>
    <t>SE_1_+_82445644_82446479_82446523_82447492_LPHN2:20</t>
  </si>
  <si>
    <t>taattaccg</t>
  </si>
  <si>
    <t>0.679985624675</t>
  </si>
  <si>
    <t>0.74338487</t>
  </si>
  <si>
    <t>SE_1_+_82450395_82450943_82451039_82456075_LPHN2:82</t>
  </si>
  <si>
    <t>0.17593643</t>
  </si>
  <si>
    <t>SE_1_+_82451039_82452585_82452713_82456075_LPHN2:49</t>
  </si>
  <si>
    <t>tactaacaa</t>
  </si>
  <si>
    <t>1.99565478439</t>
  </si>
  <si>
    <t>1.4015435</t>
  </si>
  <si>
    <t>SE_1_+_82451039_82452944_82453025_82456075_LPHN2:49</t>
  </si>
  <si>
    <t>gactgacat</t>
  </si>
  <si>
    <t>2.5013808406</t>
  </si>
  <si>
    <t>0.90968887</t>
  </si>
  <si>
    <t>SE_1_+_82451039_82452973_82453025_82456075_LPHN2:20</t>
  </si>
  <si>
    <t>SE_1_+_82453025_82455341_82455393_82456075_LPHN2:38</t>
  </si>
  <si>
    <t>0.22223998</t>
  </si>
  <si>
    <t>SE_1_-_84348646_84348470_84348352_84335765_TTLL7:91</t>
  </si>
  <si>
    <t>atttgactt</t>
  </si>
  <si>
    <t>0.167020212702</t>
  </si>
  <si>
    <t>0.50264307</t>
  </si>
  <si>
    <t>SE_1_-_84348646_84348484_84348352_84335765_TTLL7:105</t>
  </si>
  <si>
    <t>SE_1_-_84356004_84352967_84352860_84348819_TTLL7:89</t>
  </si>
  <si>
    <t>ccttgattc</t>
  </si>
  <si>
    <t>0.218730895844</t>
  </si>
  <si>
    <t>1.0006881</t>
  </si>
  <si>
    <t>SE_1_-_84369762_84367923_84367837_84356164_TTLL7:42</t>
  </si>
  <si>
    <t>tgatgatga</t>
  </si>
  <si>
    <t>-0.220723214355</t>
  </si>
  <si>
    <t>-0.22073768</t>
  </si>
  <si>
    <t>SE_1_-_84383287_84378723_84378616_84377046_TTLL7:108</t>
  </si>
  <si>
    <t>1.1260655</t>
  </si>
  <si>
    <t>SE_1_-_84386770_84386298_84386206_84385517_TTLL7:67</t>
  </si>
  <si>
    <t>0.18994291</t>
  </si>
  <si>
    <t>SE_1_-_84464614_84399449_84399291_84394913_TTLL7:59</t>
  </si>
  <si>
    <t>ccctgattg</t>
  </si>
  <si>
    <t>2.00718645478</t>
  </si>
  <si>
    <t>0.606060606061</t>
  </si>
  <si>
    <t>0.79153139</t>
  </si>
  <si>
    <t>SE_1_-_84412807_84408362_84408146_84403699_TTLL7:42</t>
  </si>
  <si>
    <t>tggtgacaa</t>
  </si>
  <si>
    <t>0.983182009336</t>
  </si>
  <si>
    <t>0.88725874</t>
  </si>
  <si>
    <t>SE_1_-_84412807_84412095_84411683_84408362_TTLL7:184</t>
  </si>
  <si>
    <t>SE_1_+_84648011_84649720_84649818_84650783_PRKACB:83</t>
  </si>
  <si>
    <t>cagtgaatt</t>
  </si>
  <si>
    <t>-0.527377169792</t>
  </si>
  <si>
    <t>0.73772282</t>
  </si>
  <si>
    <t>SE_1_-_85036265_85035822_85035614_85031695_CTBS:42</t>
  </si>
  <si>
    <t>cattgatcc</t>
  </si>
  <si>
    <t>0.99001093546</t>
  </si>
  <si>
    <t>1.212422</t>
  </si>
  <si>
    <t>SE_1_-_85116045_85115631_85115354_85113290_SSX2IP:203</t>
  </si>
  <si>
    <t>ttctaagat</t>
  </si>
  <si>
    <t>0.118402953602</t>
  </si>
  <si>
    <t>0.558823529412</t>
  </si>
  <si>
    <t>0.04604304</t>
  </si>
  <si>
    <t>SE_1_-_85121515_85121271_85121148_85117680_SSX2IP:34</t>
  </si>
  <si>
    <t>tgctaagtg</t>
  </si>
  <si>
    <t>1.40665108164</t>
  </si>
  <si>
    <t>1.1525844</t>
  </si>
  <si>
    <t>SE_1_-_85506693_85502551_85502393_85499934_MCOLN3:62</t>
  </si>
  <si>
    <t>caataacag</t>
  </si>
  <si>
    <t>1.43982704433</t>
  </si>
  <si>
    <t>0.52633744</t>
  </si>
  <si>
    <t>SE_1_-_85725041_85724744_85724618_85724405_C1orf52:29</t>
  </si>
  <si>
    <t>ccctgagac</t>
  </si>
  <si>
    <t>1.18105321737</t>
  </si>
  <si>
    <t>1.2213126</t>
  </si>
  <si>
    <t>SE_1_-_86203079_86202242_86201829_86200647_COL24A1:269</t>
  </si>
  <si>
    <t>ctctaattt</t>
  </si>
  <si>
    <t>1.23003972466</t>
  </si>
  <si>
    <t>1.3128207</t>
  </si>
  <si>
    <t>SE_1_-_86822127_86821066_86821028_86820542_ODF2L:21</t>
  </si>
  <si>
    <t>ttttgaagc</t>
  </si>
  <si>
    <t>-0.972513832596</t>
  </si>
  <si>
    <t>-0.54739632</t>
  </si>
  <si>
    <t>SE_1_-_86824470_86822285_86822127_86820542_ODF2L:72</t>
  </si>
  <si>
    <t>ccttgacgg</t>
  </si>
  <si>
    <t>1.90380172083</t>
  </si>
  <si>
    <t>0.61111422</t>
  </si>
  <si>
    <t>SE_1_-_86836701_86834405_86834319_86826219_ODF2L:85</t>
  </si>
  <si>
    <t>ttttgattg</t>
  </si>
  <si>
    <t>-0.447091711188</t>
  </si>
  <si>
    <t>0.57333524</t>
  </si>
  <si>
    <t>SE_1_-_86848614_86848041_86847925_86842101_ODF2L:39</t>
  </si>
  <si>
    <t>ctttgaaag</t>
  </si>
  <si>
    <t>-1.1151202954</t>
  </si>
  <si>
    <t>-0.12680441</t>
  </si>
  <si>
    <t>SE_1_-_86852598_86851273_86851141_86850484_ODF2L:82</t>
  </si>
  <si>
    <t>1.7241756</t>
  </si>
  <si>
    <t>SE_1_+_87170654_87181407_87181548_87185190_SH3GLB1:64</t>
  </si>
  <si>
    <t>tgctcactt</t>
  </si>
  <si>
    <t>1.82182899824</t>
  </si>
  <si>
    <t>0.61131509</t>
  </si>
  <si>
    <t>SE_1_-_87346345_87333785_87333736_87329288_SEP15:33</t>
  </si>
  <si>
    <t>tgataaacc</t>
  </si>
  <si>
    <t>-0.323476913356</t>
  </si>
  <si>
    <t>-0.19637649</t>
  </si>
  <si>
    <t>SE_1_-_87368964_87352879_87352839_87346408_SEP15:22</t>
  </si>
  <si>
    <t>tattcatcc</t>
  </si>
  <si>
    <t>-0.254551738718</t>
  </si>
  <si>
    <t>0.72221717</t>
  </si>
  <si>
    <t>SE_1_+_87599401_87631072_87631664_87633819_LOC339524:135</t>
  </si>
  <si>
    <t>tgttgacat</t>
  </si>
  <si>
    <t>1.41618769895</t>
  </si>
  <si>
    <t>1.1228886</t>
  </si>
  <si>
    <t>SE_1_+_87794927_87796910_87796992_87797696_LMO4:26</t>
  </si>
  <si>
    <t>cactcattg</t>
  </si>
  <si>
    <t>0.989497815295</t>
  </si>
  <si>
    <t>0.38230931</t>
  </si>
  <si>
    <t>SE_1_+_87794927_87796910_87797497_87797696_LMO4:398</t>
  </si>
  <si>
    <t>gtttgaccc</t>
  </si>
  <si>
    <t>1.73098416615</t>
  </si>
  <si>
    <t>1.4810166</t>
  </si>
  <si>
    <t>SE_1_+_89150311_89206671_89206971_89225905_PKN2:43</t>
  </si>
  <si>
    <t>ttctgagaa</t>
  </si>
  <si>
    <t>-0.351607429567</t>
  </si>
  <si>
    <t>-0.27198505</t>
  </si>
  <si>
    <t>SE_1_+_89237562_89250322_89250507_89251787_PKN2:125</t>
  </si>
  <si>
    <t>aagtgaaac</t>
  </si>
  <si>
    <t>-0.779494480724</t>
  </si>
  <si>
    <t>-0.026129753</t>
  </si>
  <si>
    <t>SE_1_+_89251896_89270074_89270217_89270529_PKN2:58</t>
  </si>
  <si>
    <t>gcgtgattg</t>
  </si>
  <si>
    <t>-0.00527019326124</t>
  </si>
  <si>
    <t>0.23704692</t>
  </si>
  <si>
    <t>SE_1_-_89325565_89324470_89324364_89323170_GTF2B:65</t>
  </si>
  <si>
    <t>cactgactt</t>
  </si>
  <si>
    <t>3.00398504742</t>
  </si>
  <si>
    <t>1.9372998</t>
  </si>
  <si>
    <t>SE_1_-_89357166_89353050_89352944_89329797_GTF2B:104</t>
  </si>
  <si>
    <t>0.34508181</t>
  </si>
  <si>
    <t>SE_1_-_89357166_89353050_89352959_89329797_GTF2B:89</t>
  </si>
  <si>
    <t>cggtgatat</t>
  </si>
  <si>
    <t>0.874470767816</t>
  </si>
  <si>
    <t>0.30497372</t>
  </si>
  <si>
    <t>SE_1_-_89430512_89430395_89430239_89427828_CCBL2:77</t>
  </si>
  <si>
    <t>gtgtaaatt</t>
  </si>
  <si>
    <t>-0.703991975834</t>
  </si>
  <si>
    <t>0.36535225</t>
  </si>
  <si>
    <t>SE_1_-_89458268_89454034_89453935_89435150_CCBL2/RBMXL1:77</t>
  </si>
  <si>
    <t>tcctgaaga</t>
  </si>
  <si>
    <t>-0.00829085143104</t>
  </si>
  <si>
    <t>0.45358217</t>
  </si>
  <si>
    <t>SE_1_-_89458268_89454034_89453935_89449749_CCBL2/RBMXL1:77</t>
  </si>
  <si>
    <t>SE_1_-_89486215_89485894_89485809_89481097_GBP3:84</t>
  </si>
  <si>
    <t>ctctcacct</t>
  </si>
  <si>
    <t>2.65574654009</t>
  </si>
  <si>
    <t>1.8244731</t>
  </si>
  <si>
    <t>SE_1_-_89486215_89485894_89485813_89481097_GBP3:82</t>
  </si>
  <si>
    <t>1.7671282</t>
  </si>
  <si>
    <t>SE_1_-_89488367_89486426_89486036_89481097_GBP3:332</t>
  </si>
  <si>
    <t>agctaactt</t>
  </si>
  <si>
    <t>2.13219415937</t>
  </si>
  <si>
    <t>1.6596406</t>
  </si>
  <si>
    <t>SE_1_-_89488367_89486426_89486215_89481097_GBP3:89</t>
  </si>
  <si>
    <t>cactaatgg</t>
  </si>
  <si>
    <t>2.70163787268</t>
  </si>
  <si>
    <t>0.92350484</t>
  </si>
  <si>
    <t>SE_1_+_90309341_90395367_90395437_90398626_LRRC8D:62</t>
  </si>
  <si>
    <t>ctgttagga</t>
  </si>
  <si>
    <t>-4.2166804914</t>
  </si>
  <si>
    <t>-1.7853438</t>
  </si>
  <si>
    <t>SE_1_-_92327028_92266612_92266516_92263028_TGFBR3:52</t>
  </si>
  <si>
    <t>SE_1_-_92351435_92332399_92332313_92327201_TGFBR3:44</t>
  </si>
  <si>
    <t>ctgtaatgc</t>
  </si>
  <si>
    <t>1.7125742625</t>
  </si>
  <si>
    <t>1.5280773</t>
  </si>
  <si>
    <t>SE_1_-_92731976_92730195_92730111_92729289_GLMN:54</t>
  </si>
  <si>
    <t>cactcaggt</t>
  </si>
  <si>
    <t>0.0554607585937</t>
  </si>
  <si>
    <t>0.12695796</t>
  </si>
  <si>
    <t>SE_1_-_92733470_92732298_92732257_92732049_GLMN:37</t>
  </si>
  <si>
    <t>taatgacac</t>
  </si>
  <si>
    <t>1.42636394278</t>
  </si>
  <si>
    <t>1.3463639</t>
  </si>
  <si>
    <t>SE_1_+_92765796_92767033_92767147_92769534_RPAP2:23</t>
  </si>
  <si>
    <t>agctgaact</t>
  </si>
  <si>
    <t>1.00356091509</t>
  </si>
  <si>
    <t>0.25862741</t>
  </si>
  <si>
    <t>SE_1_+_93299217_93299353_93299506_93300336_RPL5:74</t>
  </si>
  <si>
    <t>cgctcatgc</t>
  </si>
  <si>
    <t>2.65810667565</t>
  </si>
  <si>
    <t>1.0033514</t>
  </si>
  <si>
    <t>SE_1_+_93584958_93586106_93586229_93592789_MTF2:50</t>
  </si>
  <si>
    <t>acctaagtg</t>
  </si>
  <si>
    <t>0.287741575866</t>
  </si>
  <si>
    <t>0.58788179</t>
  </si>
  <si>
    <t>SE_1_+_93592856_93594835_93595005_93599260_MTF2:134</t>
  </si>
  <si>
    <t>atctcatga</t>
  </si>
  <si>
    <t>0.334944614606</t>
  </si>
  <si>
    <t>0.029129591</t>
  </si>
  <si>
    <t>SE_1_-_93621857_93621641_93621593_93620445_TMED5:27</t>
  </si>
  <si>
    <t>ttataaaaa</t>
  </si>
  <si>
    <t>-2.13894126183</t>
  </si>
  <si>
    <t>-0.9072166</t>
  </si>
  <si>
    <t>SE_1_-_93625686_93624442_93624372_93622040_TMED5:53</t>
  </si>
  <si>
    <t>ggttcacgc</t>
  </si>
  <si>
    <t>1.0735046819</t>
  </si>
  <si>
    <t>0.3829049</t>
  </si>
  <si>
    <t>SE_1_-_93770945_93735315_93735240_93730329_Hypothetical:66</t>
  </si>
  <si>
    <t>agatgatat</t>
  </si>
  <si>
    <t>-1.46680738149</t>
  </si>
  <si>
    <t>0.19270005</t>
  </si>
  <si>
    <t>SE_1_-_93770945_93756243_93756122_93730329_Hypothetical:111</t>
  </si>
  <si>
    <t>0.28626461</t>
  </si>
  <si>
    <t>SE_1_-_93775272_93775191_93775097_93771027_Hypothetical:82</t>
  </si>
  <si>
    <t>0.81260736</t>
  </si>
  <si>
    <t>SE_1_-_93790192_93775347_93775272_93771027_Hypothetical:22</t>
  </si>
  <si>
    <t>1.4016401</t>
  </si>
  <si>
    <t>SE_1_-_93790192_93783785_93783725_93775347_LOC100131564:53</t>
  </si>
  <si>
    <t>agctgatgt</t>
  </si>
  <si>
    <t>1.86469025832</t>
  </si>
  <si>
    <t>0.6603944</t>
  </si>
  <si>
    <t>SE_1_-_93802934_93792219_93792159_93791452_LOC100131564:51</t>
  </si>
  <si>
    <t>ctctaacta</t>
  </si>
  <si>
    <t>2.4742265856</t>
  </si>
  <si>
    <t>0.96365074</t>
  </si>
  <si>
    <t>SE_1_-_93804914_93804831_93802934_93791452_LOC100131564:1039</t>
  </si>
  <si>
    <t>1.0178529</t>
  </si>
  <si>
    <t>SE_1_+_94000465_94001889_94002047_94009664_FNBP1L:85</t>
  </si>
  <si>
    <t>tcctaatgg</t>
  </si>
  <si>
    <t>2.23369084879</t>
  </si>
  <si>
    <t>1.5445772</t>
  </si>
  <si>
    <t>SE_1_-_94341824_94341339_94341201_94338770_DNTTIP2:124</t>
  </si>
  <si>
    <t>ccctaacac</t>
  </si>
  <si>
    <t>3.52088166784</t>
  </si>
  <si>
    <t>1.2765745</t>
  </si>
  <si>
    <t>SE_1_+_94884144_94921289_94921360_94924163_ABCD3:67</t>
  </si>
  <si>
    <t>1.0094616</t>
  </si>
  <si>
    <t>SE_1_-_94998646_94998036_94997877_94996152_F3:40</t>
  </si>
  <si>
    <t>cactaatga</t>
  </si>
  <si>
    <t>2.20836690211</t>
  </si>
  <si>
    <t>1.2884551</t>
  </si>
  <si>
    <t>SE_1_-_95007093_95006622_95006128_95005924_F3:372</t>
  </si>
  <si>
    <t>ggctgaacc</t>
  </si>
  <si>
    <t>1.47161047563</t>
  </si>
  <si>
    <t>1.3194134</t>
  </si>
  <si>
    <t>SE_1_+_95290191_95291389_95291498_95293063_SLC44A3:91</t>
  </si>
  <si>
    <t>tcataatgc</t>
  </si>
  <si>
    <t>0.639846372727</t>
  </si>
  <si>
    <t>0.18081011</t>
  </si>
  <si>
    <t>SE_1_+_95356823_95357837_95358073_95360374_SLC44A3:33</t>
  </si>
  <si>
    <t>gtttcactg</t>
  </si>
  <si>
    <t>0.0526698930913</t>
  </si>
  <si>
    <t>0.75286698</t>
  </si>
  <si>
    <t>SE_1_-_95368678_95367814_95367677_95367341_CNN3:91</t>
  </si>
  <si>
    <t>aaatgatct</t>
  </si>
  <si>
    <t>-0.222140454241</t>
  </si>
  <si>
    <t>0.66389743</t>
  </si>
  <si>
    <t>SE_1_+_95699871_95705333_95705465_95709767_RWDD3:59</t>
  </si>
  <si>
    <t>SE_1_+_95699871_95709767_95710271_95712312_TMEM56-RWDD3/RWDD3:356</t>
  </si>
  <si>
    <t>ggataactc</t>
  </si>
  <si>
    <t>0.837064155231</t>
  </si>
  <si>
    <t>1.1817246</t>
  </si>
  <si>
    <t>SE_1_+_97189150_97215087_97215242_97216981_PTBP2:123</t>
  </si>
  <si>
    <t>gagtaactt</t>
  </si>
  <si>
    <t>1.39380232003</t>
  </si>
  <si>
    <t>1.4711333</t>
  </si>
  <si>
    <t>SE_1_+_97189150_97216981_97217056_97235259_PTBP2:25</t>
  </si>
  <si>
    <t>atctgacga</t>
  </si>
  <si>
    <t>2.30137296489</t>
  </si>
  <si>
    <t>0.86367339</t>
  </si>
  <si>
    <t>SE_1_+_97270495_97271975_97272008_97272422_PTBP2:34</t>
  </si>
  <si>
    <t>tggttacgc</t>
  </si>
  <si>
    <t>0.0983161032871</t>
  </si>
  <si>
    <t>0.695652173913</t>
  </si>
  <si>
    <t>0.19224728</t>
  </si>
  <si>
    <t>SE_1_-_98187066_98165858_98165746_98165103_DPYD:92</t>
  </si>
  <si>
    <t>ttctgagct</t>
  </si>
  <si>
    <t>1.27304608698</t>
  </si>
  <si>
    <t>0.82632694</t>
  </si>
  <si>
    <t>SE_1_-_98187066_98186482_98186381_98165103_DPYD:91</t>
  </si>
  <si>
    <t>ctctgacgt</t>
  </si>
  <si>
    <t>3.5402157212</t>
  </si>
  <si>
    <t>2.1987321</t>
  </si>
  <si>
    <t>SE_1_-_98386440_98348930_98348820_98293752_DPYD:60</t>
  </si>
  <si>
    <t>aactcatgc</t>
  </si>
  <si>
    <t>1.3215312863</t>
  </si>
  <si>
    <t>1.0123352</t>
  </si>
  <si>
    <t>SE_1_+_99127467_99128253_99128372_99150441_SNX7:31</t>
  </si>
  <si>
    <t>atgtcactc</t>
  </si>
  <si>
    <t>-0.516943812176</t>
  </si>
  <si>
    <t>0.60084658</t>
  </si>
  <si>
    <t>SE_1_+_99156741_99157091_99157255_99161074_SNX7:121</t>
  </si>
  <si>
    <t>tgctgatca</t>
  </si>
  <si>
    <t>1.83796390718</t>
  </si>
  <si>
    <t>0.71452389</t>
  </si>
  <si>
    <t>SE_1_+_99167459_99203793_99203945_99225610_SNX7:61</t>
  </si>
  <si>
    <t>tgctaataa</t>
  </si>
  <si>
    <t>1.2982305123</t>
  </si>
  <si>
    <t>0.47089569</t>
  </si>
  <si>
    <t>SE_1_-_100177661_100177088_100176911_100176505_FRRS1:94</t>
  </si>
  <si>
    <t>aagtcatgt</t>
  </si>
  <si>
    <t>-1.11885542724</t>
  </si>
  <si>
    <t>0.33577235</t>
  </si>
  <si>
    <t>SE_1_-_100177974_100177719_100177661_100176505_FRRS1:29</t>
  </si>
  <si>
    <t>gtttaactg</t>
  </si>
  <si>
    <t>1.05165195169</t>
  </si>
  <si>
    <t>0.37434853</t>
  </si>
  <si>
    <t>SE_1_+_100316680_100318117_100318259_100327059_AGL:78</t>
  </si>
  <si>
    <t>gactcaagc</t>
  </si>
  <si>
    <t>0.231768257839</t>
  </si>
  <si>
    <t>0.69965043</t>
  </si>
  <si>
    <t>SE_1_+_100435718_100440527_100440625_100459093_SLC35A3:21</t>
  </si>
  <si>
    <t>1.5052063</t>
  </si>
  <si>
    <t>SE_1_+_100605267_100605738_100605807_100605964_TRMT13:37</t>
  </si>
  <si>
    <t>atctgaaga</t>
  </si>
  <si>
    <t>-0.404808063362</t>
  </si>
  <si>
    <t>-0.29281561</t>
  </si>
  <si>
    <t>SE_1_-_100617941_100614991_100614922_100614653_LRRC39:50</t>
  </si>
  <si>
    <t>ttctgacaa</t>
  </si>
  <si>
    <t>1.98765438058</t>
  </si>
  <si>
    <t>0.70854062</t>
  </si>
  <si>
    <t>SE_1_+_100732180_100732722_100732801_100733708_RTCA:34</t>
  </si>
  <si>
    <t>agttgagct</t>
  </si>
  <si>
    <t>-0.647682532849</t>
  </si>
  <si>
    <t>-0.32331832</t>
  </si>
  <si>
    <t>SE_1_+_100908552_100920961_100921048_100928207_CDC14A:31</t>
  </si>
  <si>
    <t>tggtgactt</t>
  </si>
  <si>
    <t>1.59849529977</t>
  </si>
  <si>
    <t>0.58846352</t>
  </si>
  <si>
    <t>SE_1_+_100964818_100970370_100970493_100983807_CDC14A:80</t>
  </si>
  <si>
    <t>tccttacca</t>
  </si>
  <si>
    <t>0.737839937902</t>
  </si>
  <si>
    <t>1.1506361</t>
  </si>
  <si>
    <t>SE_1_+_101190446_101194663_101194938_101196754_VCAM1:191</t>
  </si>
  <si>
    <t>cgctgaccc</t>
  </si>
  <si>
    <t>4.66536180293</t>
  </si>
  <si>
    <t>1.8215838</t>
  </si>
  <si>
    <t>SE_1_+_101190446_101196754_101197074_101197974_VCAM1:222</t>
  </si>
  <si>
    <t>aaatgacct</t>
  </si>
  <si>
    <t>1.60556662695</t>
  </si>
  <si>
    <t>1.4939543</t>
  </si>
  <si>
    <t>SE_1_-_101354309_101344003_101343950_101343459_EXTL2:52</t>
  </si>
  <si>
    <t>tgctcagga</t>
  </si>
  <si>
    <t>-0.565084842592</t>
  </si>
  <si>
    <t>0.538461538462</t>
  </si>
  <si>
    <t>0.17767383</t>
  </si>
  <si>
    <t>SE_1_-_101354309_101346607_101346477_101343459_EXTL2:117</t>
  </si>
  <si>
    <t>cactcatga</t>
  </si>
  <si>
    <t>1.19940885043</t>
  </si>
  <si>
    <t>0.43220235</t>
  </si>
  <si>
    <t>SE_1_-_101460666_101458296_101458193_101456184_DPH5:55</t>
  </si>
  <si>
    <t>gtgtaaacc</t>
  </si>
  <si>
    <t>0.290284691313</t>
  </si>
  <si>
    <t>0.011643125</t>
  </si>
  <si>
    <t>SE_1_-_101460666_101458296_101458193_101456187_DPH5:55</t>
  </si>
  <si>
    <t>SE_1_-_101479266_101467143_101467023_101460705_DPH5:85</t>
  </si>
  <si>
    <t>ctttgacaa</t>
  </si>
  <si>
    <t>0.189839191138</t>
  </si>
  <si>
    <t>-0.092280169</t>
  </si>
  <si>
    <t>SE_1_-_101479266_101477205_101477147_101467143_DPH5:49</t>
  </si>
  <si>
    <t>gggtgaccc</t>
  </si>
  <si>
    <t>2.25443684075</t>
  </si>
  <si>
    <t>1.8217777</t>
  </si>
  <si>
    <t>SE_1_-_101487197_101479374_101479266_101467143_DPH5:32</t>
  </si>
  <si>
    <t>cagtgatct</t>
  </si>
  <si>
    <t>0.704060909701</t>
  </si>
  <si>
    <t>1.0588461</t>
  </si>
  <si>
    <t>SE_1_-_101490865_101488885_101488491_101487321_DPH5:381</t>
  </si>
  <si>
    <t>0.689655172414</t>
  </si>
  <si>
    <t>1.5707969</t>
  </si>
  <si>
    <t>SE_1_-_101491196_101491022_101490865_101487321_DPH5:152</t>
  </si>
  <si>
    <t>tcctaactg</t>
  </si>
  <si>
    <t>3.07868883922</t>
  </si>
  <si>
    <t>1.0711381</t>
  </si>
  <si>
    <t>SE_1_-_101491239_101491022_101490865_101487321_DPH5:152</t>
  </si>
  <si>
    <t>SE_1_+_101543064_101545945_101546169_101549017_BX538249/BC045807:135</t>
  </si>
  <si>
    <t>gaatgacca</t>
  </si>
  <si>
    <t>1.681868381</t>
  </si>
  <si>
    <t>1.344196</t>
  </si>
  <si>
    <t>SE_1_+_101549130_101550608_101550713_101552408_BX538249/BC045807:76</t>
  </si>
  <si>
    <t>1.033585</t>
  </si>
  <si>
    <t>SE_1_+_104068445_104068689_104068884_104070317_RNPC3:128</t>
  </si>
  <si>
    <t>ggctgagct</t>
  </si>
  <si>
    <t>1.16614299007</t>
  </si>
  <si>
    <t>1.0882826</t>
  </si>
  <si>
    <t>SE_1_+_104097731_104108057_104108216_104114179_AMY2B:72</t>
  </si>
  <si>
    <t>ggctgacta</t>
  </si>
  <si>
    <t>2.19207143891</t>
  </si>
  <si>
    <t>0.91812869</t>
  </si>
  <si>
    <t>SE_1_+_104118162_104120112_104120230_104120342_AMY2B:100</t>
  </si>
  <si>
    <t>caatgactg</t>
  </si>
  <si>
    <t>1.92646194163</t>
  </si>
  <si>
    <t>0.71687798</t>
  </si>
  <si>
    <t>SE_1_-_108138834_108119097_108119014_108116820_VAV3:82</t>
  </si>
  <si>
    <t>ttgtaactc</t>
  </si>
  <si>
    <t>1.98242092598</t>
  </si>
  <si>
    <t>0.822222222222</t>
  </si>
  <si>
    <t>0.96368563</t>
  </si>
  <si>
    <t>SE_1_-_108152553_108152161_108152046_108145785_VAV3:72</t>
  </si>
  <si>
    <t>tcataaccc</t>
  </si>
  <si>
    <t>1.63871008866</t>
  </si>
  <si>
    <t>0.60420955</t>
  </si>
  <si>
    <t>SE_1_-_108226110_108214883_108214766_108185377_VAV3:96</t>
  </si>
  <si>
    <t>ggttcaacc</t>
  </si>
  <si>
    <t>-0.677034049586</t>
  </si>
  <si>
    <t>0.18982502</t>
  </si>
  <si>
    <t>SE_1_-_108231003_108226155_108226110_108185377_VAV3:46</t>
  </si>
  <si>
    <t>tcctaaaca</t>
  </si>
  <si>
    <t>1.01516764739</t>
  </si>
  <si>
    <t>0.26317198</t>
  </si>
  <si>
    <t>SE_1_-_108728450_108724650_108724563_108703915_SLC25A24:65</t>
  </si>
  <si>
    <t>1.6060495</t>
  </si>
  <si>
    <t>SE_1_-_109192833_109192055_109191963_109191613_HENMT1:79</t>
  </si>
  <si>
    <t>tcctcaagc</t>
  </si>
  <si>
    <t>0.147851673898</t>
  </si>
  <si>
    <t>0.76</t>
  </si>
  <si>
    <t>0.68865452</t>
  </si>
  <si>
    <t>SE_1_-_109200073_109198320_109198208_109197472_HENMT1:39</t>
  </si>
  <si>
    <t>tggtgatac</t>
  </si>
  <si>
    <t>0.891429355407</t>
  </si>
  <si>
    <t>1.1616071</t>
  </si>
  <si>
    <t>SE_1_-_109203585_109202584_109202486_109200201_HENMT1:29</t>
  </si>
  <si>
    <t>tgctgattc</t>
  </si>
  <si>
    <t>1.95420223256</t>
  </si>
  <si>
    <t>0.76003665</t>
  </si>
  <si>
    <t>SE_1_+_109235489_109236212_109236264_109238324_PRPF38B:20</t>
  </si>
  <si>
    <t>gattgactc</t>
  </si>
  <si>
    <t>1.87935593371</t>
  </si>
  <si>
    <t>0.7307308</t>
  </si>
  <si>
    <t>SE_1_-_109505983_109505091_109504931_109493070_CLCC1:149</t>
  </si>
  <si>
    <t>gtctaaaac</t>
  </si>
  <si>
    <t>1.07392489051</t>
  </si>
  <si>
    <t>0.3184753</t>
  </si>
  <si>
    <t>SE_1_-_109565977_109560223_109560140_109556547_WDR47:22</t>
  </si>
  <si>
    <t>agctaatac</t>
  </si>
  <si>
    <t>1.49659117753</t>
  </si>
  <si>
    <t>0.5162662</t>
  </si>
  <si>
    <t>SE_1_-_109584484_109560223_109560140_109556547_WDR47:22</t>
  </si>
  <si>
    <t>SE_1_-_109584484_109566143_109565977_109560223_WDR47:75</t>
  </si>
  <si>
    <t>SE_1_-_109584484_109567614_109567487_109566143_WDR47:80</t>
  </si>
  <si>
    <t>atgtaactt</t>
  </si>
  <si>
    <t>0.929278809017</t>
  </si>
  <si>
    <t>1.1764269</t>
  </si>
  <si>
    <t>SE_1_+_109633504_109634282_109634370_109635512_TMEM167B:40</t>
  </si>
  <si>
    <t>atttaacct</t>
  </si>
  <si>
    <t>1.13004511848</t>
  </si>
  <si>
    <t>1.2070074</t>
  </si>
  <si>
    <t>SE_1_+_109656958_109704516_109704636_109707121_KIAA1324:112</t>
  </si>
  <si>
    <t>1.4283227</t>
  </si>
  <si>
    <t>SE_1_+_109716201_109716310_109716459_109727667_KIAA1324:147</t>
  </si>
  <si>
    <t>0.79433222</t>
  </si>
  <si>
    <t>SE_1_+_109716459_109727667_109727755_109730799_KIAA1324:36</t>
  </si>
  <si>
    <t>ctgtaacgt</t>
  </si>
  <si>
    <t>2.32997371862</t>
  </si>
  <si>
    <t>0.87487191</t>
  </si>
  <si>
    <t>SE_1_+_109743522_109743941_109744039_109745566_KIAA1324:63</t>
  </si>
  <si>
    <t>gtctcagct</t>
  </si>
  <si>
    <t>0.765575937887</t>
  </si>
  <si>
    <t>1.0096963</t>
  </si>
  <si>
    <t>SE_1_+_109779170_109779427_109779492_109779866_SARS:28</t>
  </si>
  <si>
    <t>gaataatct</t>
  </si>
  <si>
    <t>0.373047326155</t>
  </si>
  <si>
    <t>0.99072421</t>
  </si>
  <si>
    <t>SE_1_-_109857294_109857006_109856883_109856679_SORT1:107</t>
  </si>
  <si>
    <t>cactaataa</t>
  </si>
  <si>
    <t>1.31806562604</t>
  </si>
  <si>
    <t>0.38177088</t>
  </si>
  <si>
    <t>SE_1_-_109940209_109939962_109939829_109912211_SORT1:71</t>
  </si>
  <si>
    <t>cagtaacgc</t>
  </si>
  <si>
    <t>2.88103288352</t>
  </si>
  <si>
    <t>1.0583406</t>
  </si>
  <si>
    <t>SE_1_-_109968924_109964548_109964482_109957985_PSMA5:26</t>
  </si>
  <si>
    <t>gcgtgaata</t>
  </si>
  <si>
    <t>-1.25043531078</t>
  </si>
  <si>
    <t>0.3325682</t>
  </si>
  <si>
    <t>SE_1_+_110019599_110020440_110020631_110022000_SYPL2:38</t>
  </si>
  <si>
    <t>gtgtgactg</t>
  </si>
  <si>
    <t>1.60482087314</t>
  </si>
  <si>
    <t>0.904761904762</t>
  </si>
  <si>
    <t>1.6689515</t>
  </si>
  <si>
    <t>SE_1_+_110034339_110034649_110034726_110035208_ATXN7L2:76</t>
  </si>
  <si>
    <t>gcctaacat</t>
  </si>
  <si>
    <t>2.48143630093</t>
  </si>
  <si>
    <t>0.90187958</t>
  </si>
  <si>
    <t>SE_1_+_110162900_110163536_110163888_110167925_AMPD2:254</t>
  </si>
  <si>
    <t>cgctcagac</t>
  </si>
  <si>
    <t>1.1536825391</t>
  </si>
  <si>
    <t>1.1271936</t>
  </si>
  <si>
    <t>SE_1_+_110163888_110164807_110164975_110167925_AMPD2:51</t>
  </si>
  <si>
    <t>tcctgaggg</t>
  </si>
  <si>
    <t>-0.0559654395823</t>
  </si>
  <si>
    <t>0.5406011</t>
  </si>
  <si>
    <t>SE_1_+_110162900_110167925_110168055_110168284_AMPD2:90</t>
  </si>
  <si>
    <t>0.70229444</t>
  </si>
  <si>
    <t>SE_1_+_110163888_110167925_110168055_110168284_AMPD2:90</t>
  </si>
  <si>
    <t>SE_1_+_110166711_110167925_110168055_110168284_AMPD2:90</t>
  </si>
  <si>
    <t>SE_1_+_110172112_110172418_110172538_110172855_AMPD2:118</t>
  </si>
  <si>
    <t>ggctgagaa</t>
  </si>
  <si>
    <t>-0.458510526475</t>
  </si>
  <si>
    <t>0.32410752</t>
  </si>
  <si>
    <t>SE_1_+_110172112_110172422_110172538_110172855_AMPD2:114</t>
  </si>
  <si>
    <t>SE_1_+_110173028_110173305_110173415_110173565_AMPD2:24</t>
  </si>
  <si>
    <t>cgctgatgg</t>
  </si>
  <si>
    <t>3.1469581248</t>
  </si>
  <si>
    <t>1.0655717</t>
  </si>
  <si>
    <t>SE_1_+_110199901_110200155_110200293_110200394_GSTM4:59</t>
  </si>
  <si>
    <t>0.791666666667</t>
  </si>
  <si>
    <t>1.2195779</t>
  </si>
  <si>
    <t>SE_1_+_110199901_110200212_110200293_110200394_GSTM4:31</t>
  </si>
  <si>
    <t>gattgatgg</t>
  </si>
  <si>
    <t>0.915283898565</t>
  </si>
  <si>
    <t>0.28865692</t>
  </si>
  <si>
    <t>SE_1_+_110199901_110200394_110200494_110201436_GSTM4:84</t>
  </si>
  <si>
    <t>caatcagct</t>
  </si>
  <si>
    <t>-1.07188018857</t>
  </si>
  <si>
    <t>-0.52170882</t>
  </si>
  <si>
    <t>SE_1_+_110201732_110202412_110202581_110203787_GSTM4/GSTM2:74</t>
  </si>
  <si>
    <t>cactgattt</t>
  </si>
  <si>
    <t>1.38434208875</t>
  </si>
  <si>
    <t>1.5953678</t>
  </si>
  <si>
    <t>SE_1_+_110214004_110214095_110214205_110217369_GSTM2:111</t>
  </si>
  <si>
    <t>0.44009169</t>
  </si>
  <si>
    <t>SE_1_+_110230531_110230739_110230867_110231295_GSTM1:41</t>
  </si>
  <si>
    <t>ctctgacgc</t>
  </si>
  <si>
    <t>3.88085320401</t>
  </si>
  <si>
    <t>1.4821145</t>
  </si>
  <si>
    <t>SE_1_+_110230531_110230792_110230867_110231295_GSTM1:56</t>
  </si>
  <si>
    <t>-0.043565891</t>
  </si>
  <si>
    <t>SE_1_+_110231359_110231613_110231751_110231847_GSTM1:59</t>
  </si>
  <si>
    <t>1.1595416</t>
  </si>
  <si>
    <t>SE_1_+_110231359_110231670_110231751_110231847_GSTM1:31</t>
  </si>
  <si>
    <t>SE_1_+_110231947_110232893_110232988_110235828_GSTM1:60</t>
  </si>
  <si>
    <t>agctaaagc</t>
  </si>
  <si>
    <t>0.494736182522</t>
  </si>
  <si>
    <t>0.18858674</t>
  </si>
  <si>
    <t>SE_1_+_110232988_110233076_110233186_110235828_GSTM1:52</t>
  </si>
  <si>
    <t>0.92345932</t>
  </si>
  <si>
    <t>SE_1_-_110282862_110282530_110282455_110282115_GSTM3:52</t>
  </si>
  <si>
    <t>agttcacgg</t>
  </si>
  <si>
    <t>0.260990627167</t>
  </si>
  <si>
    <t>0.5534698</t>
  </si>
  <si>
    <t>SE_1_+_110453254_110453435_110453684_110456881_CSF1:229</t>
  </si>
  <si>
    <t>gtatgaccg</t>
  </si>
  <si>
    <t>1.63060623278</t>
  </si>
  <si>
    <t>0.5687394</t>
  </si>
  <si>
    <t>SE_1_+_110453684_110456881_110457003_110458256_CSF1:69</t>
  </si>
  <si>
    <t>gtatcaccg</t>
  </si>
  <si>
    <t>-0.194090730879</t>
  </si>
  <si>
    <t>-0.21030981</t>
  </si>
  <si>
    <t>SE_1_+_110464616_110465788_110466333_110466682_CSF1:104</t>
  </si>
  <si>
    <t>cagtgaccc</t>
  </si>
  <si>
    <t>2.63538049637</t>
  </si>
  <si>
    <t>2.2000746</t>
  </si>
  <si>
    <t>SE_1_+_110582137_110582446_110582559_110583257_STRIP1:72</t>
  </si>
  <si>
    <t>SE_1_+_110768800_110774843_110775219_110775533_KCNC4:34</t>
  </si>
  <si>
    <t>ccgtgacct</t>
  </si>
  <si>
    <t>2.59800479571</t>
  </si>
  <si>
    <t>1.9209039</t>
  </si>
  <si>
    <t>SE_1_-_110923604_110921978_110921475_110919783_SLC16A4:501</t>
  </si>
  <si>
    <t>ctcttacct</t>
  </si>
  <si>
    <t>1.33834833522</t>
  </si>
  <si>
    <t>1.3581284</t>
  </si>
  <si>
    <t>SE_1_-_110925456_110924417_110924274_110923765_SLC16A4:101</t>
  </si>
  <si>
    <t>atctgatca</t>
  </si>
  <si>
    <t>0.993334785097</t>
  </si>
  <si>
    <t>0.31921752</t>
  </si>
  <si>
    <t>SE_1_-_110931859_110924417_110924274_110923765_SLC16A4:101</t>
  </si>
  <si>
    <t>SE_1_-_110931859_110925588_110925456_110924417_SLC16A4:131</t>
  </si>
  <si>
    <t>ccatcatgt</t>
  </si>
  <si>
    <t>-0.911381058535</t>
  </si>
  <si>
    <t>0.44091509</t>
  </si>
  <si>
    <t>SE_1_-_110950208_110949750_110949655_110949001_LAMTOR5:95</t>
  </si>
  <si>
    <t>1.3167506</t>
  </si>
  <si>
    <t>SE_1_-_111506243_111495437_111493910_111492745_LRIF1:479</t>
  </si>
  <si>
    <t>1.1592979</t>
  </si>
  <si>
    <t>SE_1_-_111662499_111662303_111662237_111661519_DRAM2:67</t>
  </si>
  <si>
    <t>0.30908296</t>
  </si>
  <si>
    <t>SE_1_-_111668849_111665265_111665238_111663315_DRAM2:26</t>
  </si>
  <si>
    <t>cgtttacta</t>
  </si>
  <si>
    <t>-1.30517528374</t>
  </si>
  <si>
    <t>-0.51616368</t>
  </si>
  <si>
    <t>SE_1_-_111668849_111667503_111667364_111663315_DRAM2:129</t>
  </si>
  <si>
    <t>tactgagtt</t>
  </si>
  <si>
    <t>0.517547547493</t>
  </si>
  <si>
    <t>0.80886248</t>
  </si>
  <si>
    <t>SE_1_-_111682123_111681745_111681688_111680208_DRAM2:21</t>
  </si>
  <si>
    <t>atttaacca</t>
  </si>
  <si>
    <t>0.771151778109</t>
  </si>
  <si>
    <t>0.19992532</t>
  </si>
  <si>
    <t>SE_1_-_111682660_111682288_111682123_111680208_DRAM2:90</t>
  </si>
  <si>
    <t>gtctaatta</t>
  </si>
  <si>
    <t>0.707851373489</t>
  </si>
  <si>
    <t>1.1237747</t>
  </si>
  <si>
    <t>SE_1_-_111682660_111682333_111682123_111680208_DRAM2:47</t>
  </si>
  <si>
    <t>1.6500736</t>
  </si>
  <si>
    <t>SE_1_-_111682660_111682288_111682210_111680208_DRAM2:51</t>
  </si>
  <si>
    <t>tcctcaaac</t>
  </si>
  <si>
    <t>0.299210036433</t>
  </si>
  <si>
    <t>0.22014063</t>
  </si>
  <si>
    <t>SE_1_-_111682660_111682333_111682210_111680208_DRAM2:47</t>
  </si>
  <si>
    <t>SE_1_+_111773565_111773860_111773916_111777529_CHI3L2:35</t>
  </si>
  <si>
    <t>aactgaaaa</t>
  </si>
  <si>
    <t>-0.317746108998</t>
  </si>
  <si>
    <t>0.51299493</t>
  </si>
  <si>
    <t>SE_1_+_111778775_111781372_111781554_111783949_CHI3L2:100</t>
  </si>
  <si>
    <t>tggtcatgg</t>
  </si>
  <si>
    <t>-0.29992770579</t>
  </si>
  <si>
    <t>0.634146341463</t>
  </si>
  <si>
    <t>0.27513536</t>
  </si>
  <si>
    <t>SE_1_+_111784065_111784849_111784988_111785839_CHI3L2:110</t>
  </si>
  <si>
    <t>cccttaccc</t>
  </si>
  <si>
    <t>1.74905299831</t>
  </si>
  <si>
    <t>1.5218748</t>
  </si>
  <si>
    <t>SE_1_+_111889671_111890296_111890394_111891138_PIFO:43</t>
  </si>
  <si>
    <t>atctaagat</t>
  </si>
  <si>
    <t>-0.345043905813</t>
  </si>
  <si>
    <t>-0.17252391</t>
  </si>
  <si>
    <t>SE_1_-_111965549_111964295_111963898_111962348_OVGP1:170</t>
  </si>
  <si>
    <t>0.61737642</t>
  </si>
  <si>
    <t>SE_1_-_111984647_111984226_111984121_111984011_WDR77:58</t>
  </si>
  <si>
    <t>gactgatga</t>
  </si>
  <si>
    <t>1.7523068593</t>
  </si>
  <si>
    <t>0.64868802</t>
  </si>
  <si>
    <t>SE_1_+_111992203_111992459_111992495_111998708_ATP5F1:26</t>
  </si>
  <si>
    <t>ctctgaaga</t>
  </si>
  <si>
    <t>0.233324205512</t>
  </si>
  <si>
    <t>-0.042956663</t>
  </si>
  <si>
    <t>SE_1_+_111992495_111996833_111996978_111998708_ATP5F1:134</t>
  </si>
  <si>
    <t>gactgatcc</t>
  </si>
  <si>
    <t>1.93627442682</t>
  </si>
  <si>
    <t>1.0237416</t>
  </si>
  <si>
    <t>SE_1_+_112162556_112170092_112170185_112233956_RAP1A:83</t>
  </si>
  <si>
    <t>0.78646794</t>
  </si>
  <si>
    <t>SE_1_+_112247108_112249285_112249399_112251771_RAP1A:114</t>
  </si>
  <si>
    <t>cactgaacc</t>
  </si>
  <si>
    <t>1.97953094895</t>
  </si>
  <si>
    <t>1.4229098</t>
  </si>
  <si>
    <t>SE_1_+_112299362_112302022_112302190_112303096_DDX20:22</t>
  </si>
  <si>
    <t>ttttgatct</t>
  </si>
  <si>
    <t>-0.156825614012</t>
  </si>
  <si>
    <t>0.71832469</t>
  </si>
  <si>
    <t>SE_1_-_113084573_113083494_113083401_113068733_ST7L:49</t>
  </si>
  <si>
    <t>tgctgatta</t>
  </si>
  <si>
    <t>1.06051383981</t>
  </si>
  <si>
    <t>0.37781838</t>
  </si>
  <si>
    <t>SE_1_-_113098490_113084712_113084573_113068733_ST7L:117</t>
  </si>
  <si>
    <t>cactcacca</t>
  </si>
  <si>
    <t>2.52318516667</t>
  </si>
  <si>
    <t>1.7338559</t>
  </si>
  <si>
    <t>SE_1_-_113098490_113093315_113093223_113084712_ST7L:29</t>
  </si>
  <si>
    <t>gaatgattc</t>
  </si>
  <si>
    <t>-0.0296003748106</t>
  </si>
  <si>
    <t>0.75232964</t>
  </si>
  <si>
    <t>SE_1_-_113119608_113098640_113098490_113093315_ST7L:98</t>
  </si>
  <si>
    <t>tagtgaagc</t>
  </si>
  <si>
    <t>-0.505210921798</t>
  </si>
  <si>
    <t>0.724137931034</t>
  </si>
  <si>
    <t>0.47726231</t>
  </si>
  <si>
    <t>SE_1_-_113119608_113113973_113113897_113098640_ST7L:29</t>
  </si>
  <si>
    <t>aatttaccc</t>
  </si>
  <si>
    <t>-1.0746361008</t>
  </si>
  <si>
    <t>0.928571428571</t>
  </si>
  <si>
    <t>0.48776956</t>
  </si>
  <si>
    <t>SE_1_-_113124997_113124728_113124614_113121039_ST7L:39</t>
  </si>
  <si>
    <t>ctcttacca</t>
  </si>
  <si>
    <t>0.979454994845</t>
  </si>
  <si>
    <t>0.31378293</t>
  </si>
  <si>
    <t>SE_1_-_113134147_113126748_113126594_113125094_ST7L:74</t>
  </si>
  <si>
    <t>tgctgaaag</t>
  </si>
  <si>
    <t>1.06387715671</t>
  </si>
  <si>
    <t>0.78443577</t>
  </si>
  <si>
    <t>SE_1_-_113153463_113143470_113143416_113140708_ST7L:41</t>
  </si>
  <si>
    <t>ctctaaatc</t>
  </si>
  <si>
    <t>1.31470714059</t>
  </si>
  <si>
    <t>1.1930317</t>
  </si>
  <si>
    <t>SE_1_-_113161531_113159466_113159435_113153625_ST7L:29</t>
  </si>
  <si>
    <t>cattgatat</t>
  </si>
  <si>
    <t>0.412481615439</t>
  </si>
  <si>
    <t>0.091786054</t>
  </si>
  <si>
    <t>SE_1_-_113161531_113159517_113159435_113153625_ST7L:38</t>
  </si>
  <si>
    <t>cattgacac</t>
  </si>
  <si>
    <t>2.10926090554</t>
  </si>
  <si>
    <t>0.78845238</t>
  </si>
  <si>
    <t>SE_1_-_113162266_113161761_113161531_113159517_ST7L:110</t>
  </si>
  <si>
    <t>gcctaaacc</t>
  </si>
  <si>
    <t>1.54107889719</t>
  </si>
  <si>
    <t>0.56598232</t>
  </si>
  <si>
    <t>SE_1_+_113162505_113189377_113189416_113189832_CAPZA1:39</t>
  </si>
  <si>
    <t>tgatcacat</t>
  </si>
  <si>
    <t>-1.29634619672</t>
  </si>
  <si>
    <t>-0.024717428</t>
  </si>
  <si>
    <t>SE_1_+_113217671_113227657_113227784_113231557_MOV10:82</t>
  </si>
  <si>
    <t>0.97004405</t>
  </si>
  <si>
    <t>SE_1_-_113246266_113246079_113246006_113245741_RHOC:41</t>
  </si>
  <si>
    <t>1.1528995</t>
  </si>
  <si>
    <t>SE_1_-_113249700_113247790_113247675_113246428_RHOC:25</t>
  </si>
  <si>
    <t>ccttgactt</t>
  </si>
  <si>
    <t>1.24867859697</t>
  </si>
  <si>
    <t>1.3000372</t>
  </si>
  <si>
    <t>SE_1_-_113249700_113247790_113247722_113246428_RHOC:25</t>
  </si>
  <si>
    <t>SE_1_-_113249700_113247823_113247722_113246428_RHOC:58</t>
  </si>
  <si>
    <t>SE_1_-_113249700_113248874_113247722_113246428_RHOC:762</t>
  </si>
  <si>
    <t>2.0129494</t>
  </si>
  <si>
    <t>SE_1_-_113253082_113247790_113247722_113246428_RHOC:25</t>
  </si>
  <si>
    <t>SE_1_-_113249700_113248355_113248227_113247790_RHOC:29</t>
  </si>
  <si>
    <t>aactaatgg</t>
  </si>
  <si>
    <t>1.88241233831</t>
  </si>
  <si>
    <t>0.60273928</t>
  </si>
  <si>
    <t>SE_1_-_113253888_113253693_113253630_113253473_PPM1J:53</t>
  </si>
  <si>
    <t>atctcaggt</t>
  </si>
  <si>
    <t>-0.809003477229</t>
  </si>
  <si>
    <t>0.36531109</t>
  </si>
  <si>
    <t>SE_1_-_113257598_113257349_113256680_113256233_PPM1J:184</t>
  </si>
  <si>
    <t>cgctcaccc</t>
  </si>
  <si>
    <t>3.50304086749</t>
  </si>
  <si>
    <t>2.1867637</t>
  </si>
  <si>
    <t>SE_1_-_113257598_113257349_113257256_113256233_PPM1J:73</t>
  </si>
  <si>
    <t>ggatgagtt</t>
  </si>
  <si>
    <t>-1.93401471277</t>
  </si>
  <si>
    <t>-0.36158705</t>
  </si>
  <si>
    <t>SE_1_+_114157280_114161154_114161228_114162358_MAGI3:71</t>
  </si>
  <si>
    <t>1.1586287</t>
  </si>
  <si>
    <t>SE_1_+_114223958_114224834_114224924_114225519_MAGI3:84</t>
  </si>
  <si>
    <t>cattaaggc</t>
  </si>
  <si>
    <t>-0.574920617326</t>
  </si>
  <si>
    <t>0.045200082</t>
  </si>
  <si>
    <t>SE_1_-_114267381_114256060_114255901_114254735_PHTF1:80</t>
  </si>
  <si>
    <t>1.4198274</t>
  </si>
  <si>
    <t>SE_1_-_114269040_114267515_114267381_114256060_PHTF1:65</t>
  </si>
  <si>
    <t>aaataactc</t>
  </si>
  <si>
    <t>1.24337721287</t>
  </si>
  <si>
    <t>0.51401215</t>
  </si>
  <si>
    <t>SE_1_-_114281352_114280890_114280732_114269196_PHTF1:62</t>
  </si>
  <si>
    <t>1.1841619</t>
  </si>
  <si>
    <t>SE_1_-_114339985_114338925_114338808_114320430_RSBN1:114</t>
  </si>
  <si>
    <t>caataaagg</t>
  </si>
  <si>
    <t>-0.612627486818</t>
  </si>
  <si>
    <t>0.22427137</t>
  </si>
  <si>
    <t>SE_1_-_114444377_114444005_114443858_114443022_AP4B1:147</t>
  </si>
  <si>
    <t>1.7447212</t>
  </si>
  <si>
    <t>SE_1_-_114445260_114444507_114444377_114443022_AP4B1:55</t>
  </si>
  <si>
    <t>ttctcaatg</t>
  </si>
  <si>
    <t>0.34111563584</t>
  </si>
  <si>
    <t>0.063842899</t>
  </si>
  <si>
    <t>SE_1_-_114447227_114445356_114445260_114444507_AP4B1:58</t>
  </si>
  <si>
    <t>tgctcagac</t>
  </si>
  <si>
    <t>0.616497570383</t>
  </si>
  <si>
    <t>0.20396502</t>
  </si>
  <si>
    <t>SE_1_-_114447227_114445484_114445260_114443022_AP4B1:152</t>
  </si>
  <si>
    <t>ccctgaaac</t>
  </si>
  <si>
    <t>1.63312269591</t>
  </si>
  <si>
    <t>0.95716749</t>
  </si>
  <si>
    <t>SE_1_-_114447227_114445484_114445260_114444507_AP4B1:152</t>
  </si>
  <si>
    <t>SE_1_+_114448397_114449618_114449783_114450631_DCLRE1B:102</t>
  </si>
  <si>
    <t>1.1971522</t>
  </si>
  <si>
    <t>SE_1_+_114505060_114506009_114506143_114508752_HIPK1:44</t>
  </si>
  <si>
    <t>1.2561918</t>
  </si>
  <si>
    <t>SE_1_+_114522252_114522597_114522748_114522954_OLFML3:82</t>
  </si>
  <si>
    <t>tcttcacac</t>
  </si>
  <si>
    <t>0.0591696239576</t>
  </si>
  <si>
    <t>0.71959841</t>
  </si>
  <si>
    <t>SE_1_-_114942079_114940612_114940562_114940482_TRIM33:31</t>
  </si>
  <si>
    <t>tgttcaagt</t>
  </si>
  <si>
    <t>-1.10811297906</t>
  </si>
  <si>
    <t>-0.50359858</t>
  </si>
  <si>
    <t>SE_1_-_114964058_114963073_114963002_114952938_TRIM33:33</t>
  </si>
  <si>
    <t>cgatgatgc</t>
  </si>
  <si>
    <t>1.25780972461</t>
  </si>
  <si>
    <t>0.4873661</t>
  </si>
  <si>
    <t>SE_1_-_115123920_115119379_115119309_115118372_BCAS2/DENND2C:67</t>
  </si>
  <si>
    <t>aattgaatt</t>
  </si>
  <si>
    <t>-1.16426518389</t>
  </si>
  <si>
    <t>-0.49328775</t>
  </si>
  <si>
    <t>SE_1_-_115138453_115138271_115137976_115137199_DENND2C:172</t>
  </si>
  <si>
    <t>cactgatta</t>
  </si>
  <si>
    <t>1.08034895355</t>
  </si>
  <si>
    <t>1.6858465</t>
  </si>
  <si>
    <t>SE_1_-_115280584_115280184_115280092_115279476_CSDE1:34</t>
  </si>
  <si>
    <t>tcctcacaa</t>
  </si>
  <si>
    <t>0.75840379765</t>
  </si>
  <si>
    <t>0.19493387</t>
  </si>
  <si>
    <t>SE_1_-_115292442_115282511_115282313_115280693_CSDE1:67</t>
  </si>
  <si>
    <t>ccctaatgg</t>
  </si>
  <si>
    <t>2.78239806335</t>
  </si>
  <si>
    <t>1.0520174</t>
  </si>
  <si>
    <t>SE_1_-_115300546_115282511_115282313_115280693_CSDE1:67</t>
  </si>
  <si>
    <t>SE_1_-_115292442_115284294_115284148_115282511_CSDE1:109</t>
  </si>
  <si>
    <t>0.861111111111</t>
  </si>
  <si>
    <t>1.3361687</t>
  </si>
  <si>
    <t>SE_1_-_115300546_115292828_115292442_115280693_CSDE1:50</t>
  </si>
  <si>
    <t>acctgaaac</t>
  </si>
  <si>
    <t>0.41361788573</t>
  </si>
  <si>
    <t>0.73820117</t>
  </si>
  <si>
    <t>SE_1_-_115300546_115292828_115292442_115282511_CSDE1:50</t>
  </si>
  <si>
    <t>SE_1_-_115300546_115299509_115299398_115292828_CSDE1:86</t>
  </si>
  <si>
    <t>0.53742767</t>
  </si>
  <si>
    <t>SE_1_-_115321763_115319080_115318967_115316993_SIKE1:88</t>
  </si>
  <si>
    <t>0.95262094</t>
  </si>
  <si>
    <t>SE_1_-_115321763_115321675_115321553_115319080_SIKE1:108</t>
  </si>
  <si>
    <t>1.7821385</t>
  </si>
  <si>
    <t>SE_1_-_115323070_115322836_115322731_115321905_SIKE1:68</t>
  </si>
  <si>
    <t>acctcacat</t>
  </si>
  <si>
    <t>0.584345725592</t>
  </si>
  <si>
    <t>1.0166739</t>
  </si>
  <si>
    <t>SE_1_-_115600158_115596083_115596000_115593176_TSPAN2:52</t>
  </si>
  <si>
    <t>tgttaagct</t>
  </si>
  <si>
    <t>0.100154611789</t>
  </si>
  <si>
    <t>0.034089398</t>
  </si>
  <si>
    <t>SE_1_-_115604756_115603159_115603085_115601602_TSPAN2:37</t>
  </si>
  <si>
    <t>tggtgatat</t>
  </si>
  <si>
    <t>0.337285799104</t>
  </si>
  <si>
    <t>0.85448417</t>
  </si>
  <si>
    <t>SE_1_-_116275522_116274829_116274735_116269743_CASQ2:58</t>
  </si>
  <si>
    <t>ggctgacgg</t>
  </si>
  <si>
    <t>3.15118769797</t>
  </si>
  <si>
    <t>1.0672277</t>
  </si>
  <si>
    <t>SE_1_-_117086933_117078850_117078587_117064605_CD58:38</t>
  </si>
  <si>
    <t>cactaactt</t>
  </si>
  <si>
    <t>3.00455168774</t>
  </si>
  <si>
    <t>1.1712981</t>
  </si>
  <si>
    <t>SE_1_-_117150564_117149173_117149114_117146647_IGSF3:21</t>
  </si>
  <si>
    <t>agataactg</t>
  </si>
  <si>
    <t>0.425016017988</t>
  </si>
  <si>
    <t>0.096693868</t>
  </si>
  <si>
    <t>SE_1_+_117638921_117639973_117640055_117640828_TTF2:24</t>
  </si>
  <si>
    <t>tgctaatct</t>
  </si>
  <si>
    <t>2.26888685041</t>
  </si>
  <si>
    <t>1.7920386</t>
  </si>
  <si>
    <t>SE_1_+_117640055_117640828_117640860_117641455_TTF2:30</t>
  </si>
  <si>
    <t>atgttatcc</t>
  </si>
  <si>
    <t>-2.92216188484</t>
  </si>
  <si>
    <t>-1.1815874</t>
  </si>
  <si>
    <t>SE_1_-_118420631_118420463_118420398_118413238_GDAP2:54</t>
  </si>
  <si>
    <t>agataaacg</t>
  </si>
  <si>
    <t>-0.955421898149</t>
  </si>
  <si>
    <t>-0.41151576</t>
  </si>
  <si>
    <t>SE_1_-_118461219_118456121_118456042_118455305_GDAP2:80</t>
  </si>
  <si>
    <t>gaataaact</t>
  </si>
  <si>
    <t>-0.0736666263392</t>
  </si>
  <si>
    <t>0.85368298</t>
  </si>
  <si>
    <t>SE_1_-_119441651_119433588_119433490_119428139_TBX15:47</t>
  </si>
  <si>
    <t>cagtgaatc</t>
  </si>
  <si>
    <t>0.0623180877572</t>
  </si>
  <si>
    <t>-0.013022441</t>
  </si>
  <si>
    <t>SE_1_-_119588205_119584972_119584887_119576836_WARS2:60</t>
  </si>
  <si>
    <t>tgctcacat</t>
  </si>
  <si>
    <t>1.70325523136</t>
  </si>
  <si>
    <t>0.62948199</t>
  </si>
  <si>
    <t>SE_1_-_119683178_119683081_119682891_119619230_WARS2:159</t>
  </si>
  <si>
    <t>2.3467755</t>
  </si>
  <si>
    <t>SE_1_+_119683416_119684370_119684436_119689576_BC034623/AK125759:21</t>
  </si>
  <si>
    <t>tactgaaaa</t>
  </si>
  <si>
    <t>0.107895812462</t>
  </si>
  <si>
    <t>-0.059770742</t>
  </si>
  <si>
    <t>SE_1_+_119683416_119689576_119689692_119693188_BC063600/BC034623/AK125759:75</t>
  </si>
  <si>
    <t>acctaacag</t>
  </si>
  <si>
    <t>1.83272662286</t>
  </si>
  <si>
    <t>0.64787909</t>
  </si>
  <si>
    <t>SE_1_+_120266064_120266942_120267092_120269474_PHGDH:114</t>
  </si>
  <si>
    <t>ctctaactc</t>
  </si>
  <si>
    <t>3.36791497834</t>
  </si>
  <si>
    <t>2.1464199</t>
  </si>
  <si>
    <t>SE_1_-_120302487_120301905_120301741_120300061_HMGCS2:48</t>
  </si>
  <si>
    <t>gtatgactt</t>
  </si>
  <si>
    <t>0.2660019024</t>
  </si>
  <si>
    <t>0.066729402</t>
  </si>
  <si>
    <t>SE_1_-_120306795_120302612_120302487_120301905_HMGCS2:66</t>
  </si>
  <si>
    <t>1.5314886</t>
  </si>
  <si>
    <t>SE_1_-_120611948_120572610_120572529_120548211_NOTCH2:66</t>
  </si>
  <si>
    <t>gtgtaaatg</t>
  </si>
  <si>
    <t>-0.161907800466</t>
  </si>
  <si>
    <t>0.461538461538</t>
  </si>
  <si>
    <t>0.0035170194</t>
  </si>
  <si>
    <t>SE_1_+_144598780_144604410_144604508_144606369_NBPF9:70</t>
  </si>
  <si>
    <t>ccctcattg</t>
  </si>
  <si>
    <t>1.07025800596</t>
  </si>
  <si>
    <t>1.284042</t>
  </si>
  <si>
    <t>SE_1_+_144606510_144606838_144607061_144614840_NBPF9:103</t>
  </si>
  <si>
    <t>atctgaaat</t>
  </si>
  <si>
    <t>0.133754713119</t>
  </si>
  <si>
    <t>-0.017348697</t>
  </si>
  <si>
    <t>SE_1_+_144606510_144606938_144607061_144614840_NBPF9:107</t>
  </si>
  <si>
    <t>gagtcacag</t>
  </si>
  <si>
    <t>-0.675196004076</t>
  </si>
  <si>
    <t>-0.3663882</t>
  </si>
  <si>
    <t>SE_1_+_144615303_144617150_144617252_144618082_NBPF9/NBPF8:60</t>
  </si>
  <si>
    <t>gaatgagcg</t>
  </si>
  <si>
    <t>-0.00538432240489</t>
  </si>
  <si>
    <t>-0.071828207</t>
  </si>
  <si>
    <t>SE_1_+_144618296_144618513_144618663_144619347_NBPF9/LOC100288142/NBPF8:75</t>
  </si>
  <si>
    <t>ctgtgatgg</t>
  </si>
  <si>
    <t>0.906555136144</t>
  </si>
  <si>
    <t>0.18834799</t>
  </si>
  <si>
    <t>SE_1_+_144618296_144619347_144619419_144619883_NBPF9/NBPF8:21</t>
  </si>
  <si>
    <t>aaatgacga</t>
  </si>
  <si>
    <t>0.727004385173</t>
  </si>
  <si>
    <t>0.1180454</t>
  </si>
  <si>
    <t>SE_1_-_144837813_144837423_144837129_144836558_LOC653513/PDE4DIP:77</t>
  </si>
  <si>
    <t>gcctgacct</t>
  </si>
  <si>
    <t>3.63985782254</t>
  </si>
  <si>
    <t>1.3554564</t>
  </si>
  <si>
    <t>SE_1_-_144854518_144854211_144854165_144852499_PDE4DIP:30</t>
  </si>
  <si>
    <t>acatgatgt</t>
  </si>
  <si>
    <t>-0.531581391675</t>
  </si>
  <si>
    <t>0.41293164</t>
  </si>
  <si>
    <t>SE_1_-_144863318_144859998_144859759_144857728_PDE4DIP:225</t>
  </si>
  <si>
    <t>1.5544228</t>
  </si>
  <si>
    <t>SE_1_-_144873877_144871881_144871696_144868172_PDE4DIP:118</t>
  </si>
  <si>
    <t>0.763636363636</t>
  </si>
  <si>
    <t>1.7352516</t>
  </si>
  <si>
    <t>SE_1_-_144874681_144874029_144873877_144871881_PDE4DIP:57</t>
  </si>
  <si>
    <t>ttctaaacc</t>
  </si>
  <si>
    <t>1.54460314073</t>
  </si>
  <si>
    <t>0.5673622</t>
  </si>
  <si>
    <t>SE_1_-_144994591_144955292_144955216_144952689_PDE4DIP:22</t>
  </si>
  <si>
    <t>cattgagct</t>
  </si>
  <si>
    <t>0.343769532072</t>
  </si>
  <si>
    <t>0.032584963</t>
  </si>
  <si>
    <t>SE_1_-_145021112_145017999_145017881_145016011_LOC653513:95</t>
  </si>
  <si>
    <t>gactgaagc</t>
  </si>
  <si>
    <t>1.01697370276</t>
  </si>
  <si>
    <t>0.56794393</t>
  </si>
  <si>
    <t>SE_1_-_145021112_145018002_145017881_145016011_LOC653513:98</t>
  </si>
  <si>
    <t>SE_1_-_145021112_145017999_145017908_145016011_LOC653513:84</t>
  </si>
  <si>
    <t>0.56121538</t>
  </si>
  <si>
    <t>SE_1_-_145021112_145018002_145017908_145016011_LOC653513:87</t>
  </si>
  <si>
    <t>SE_1_-_145459652_145458003_145457935_145457604_POLR3GL:60</t>
  </si>
  <si>
    <t>gattgacaa</t>
  </si>
  <si>
    <t>0.674347385721</t>
  </si>
  <si>
    <t>0.22661596</t>
  </si>
  <si>
    <t>SE_1_-_145460097_145459781_145459652_145457604_POLR3GL:78</t>
  </si>
  <si>
    <t>0.41424524</t>
  </si>
  <si>
    <t>SE_1_+_145575404_145577652_145577753_145578062_PIAS3/LOC100288142/NBPF10:41</t>
  </si>
  <si>
    <t>gtctgagaa</t>
  </si>
  <si>
    <t>-0.395117236078</t>
  </si>
  <si>
    <t>-0.35361532</t>
  </si>
  <si>
    <t>SE_1_+_145646173_145646279_145646469_145650483_RNF115/LOC100288142/NBPF10:156</t>
  </si>
  <si>
    <t>tcctgattg</t>
  </si>
  <si>
    <t>1.45847924023</t>
  </si>
  <si>
    <t>0.50134358</t>
  </si>
  <si>
    <t>SE_1_+_145646173_145648016_145648067_145650483_RNF115/LOC100288142/NBPF10:30</t>
  </si>
  <si>
    <t>atctaaagt</t>
  </si>
  <si>
    <t>0.161991992268</t>
  </si>
  <si>
    <t>0.19620626</t>
  </si>
  <si>
    <t>SE_1_-_145826888_145818826_145818767_145816740_GPR89A:52</t>
  </si>
  <si>
    <t>tcttcatgc</t>
  </si>
  <si>
    <t>-0.0773074567739</t>
  </si>
  <si>
    <t>0.13055345</t>
  </si>
  <si>
    <t>SE_1_-_145826888_145822859_145822814_145818826_GPR89A:30</t>
  </si>
  <si>
    <t>agataacct</t>
  </si>
  <si>
    <t>0.923346237681</t>
  </si>
  <si>
    <t>1.2251496</t>
  </si>
  <si>
    <t>SE_1_-_145826888_145826715_145826388_145818826_GPR89A:188</t>
  </si>
  <si>
    <t>aactgatcc</t>
  </si>
  <si>
    <t>1.5010793324</t>
  </si>
  <si>
    <t>0.55032058</t>
  </si>
  <si>
    <t>SE_1_-_146147383_146146751_146146485_146139099_Hypothetical:44</t>
  </si>
  <si>
    <t>1.5854437</t>
  </si>
  <si>
    <t>SE_1_-_146633291_146632412_146632376_146631221_PRKAB2:27</t>
  </si>
  <si>
    <t>aactaaggc</t>
  </si>
  <si>
    <t>0.0141039092113</t>
  </si>
  <si>
    <t>-0.12879177</t>
  </si>
  <si>
    <t>SE_1_-_146643568_146639512_146639346_146638518_PRKAB2:136</t>
  </si>
  <si>
    <t>gtctgaagg</t>
  </si>
  <si>
    <t>0.50839996012</t>
  </si>
  <si>
    <t>0.036431291</t>
  </si>
  <si>
    <t>SE_1_-_146680414_146672925_146672734_146661828_FMO5:102</t>
  </si>
  <si>
    <t>tcctaacct</t>
  </si>
  <si>
    <t>3.57701905891</t>
  </si>
  <si>
    <t>1.2662579</t>
  </si>
  <si>
    <t>SE_1_-_146680414_146673086_146672734_146661828_FMO5:161</t>
  </si>
  <si>
    <t>cattgatgc</t>
  </si>
  <si>
    <t>1.74739133819</t>
  </si>
  <si>
    <t>1.3525616</t>
  </si>
  <si>
    <t>SE_1_+_146731572_146736081_146736243_146737591_CHD1L:106</t>
  </si>
  <si>
    <t>gcctgatct</t>
  </si>
  <si>
    <t>1.81215074135</t>
  </si>
  <si>
    <t>1.6132048</t>
  </si>
  <si>
    <t>SE_1_+_146739177_146740441_146740537_146747017_CHD1L:53</t>
  </si>
  <si>
    <t>acctgactg</t>
  </si>
  <si>
    <t>2.40732460328</t>
  </si>
  <si>
    <t>0.84056429</t>
  </si>
  <si>
    <t>SE_1_+_147400691_147408741_147408800_147410828_GPR89B:52</t>
  </si>
  <si>
    <t>SE_1_+_148556272_148556692_148556810_148558169_Hypothetical:83</t>
  </si>
  <si>
    <t>cactgaatc</t>
  </si>
  <si>
    <t>1.57494953935</t>
  </si>
  <si>
    <t>1.2390339</t>
  </si>
  <si>
    <t>SE_1_+_148556272_148558169_148558286_148560847_NBPF15:71</t>
  </si>
  <si>
    <t>agctgaccg</t>
  </si>
  <si>
    <t>3.49623184943</t>
  </si>
  <si>
    <t>1.7378873</t>
  </si>
  <si>
    <t>SE_1_+_148561115_148566782_148566880_148568736_NBPF15:70</t>
  </si>
  <si>
    <t>SE_1_+_148932920_148933291_148933368_148951245_LOC645166:36</t>
  </si>
  <si>
    <t>acatgagca</t>
  </si>
  <si>
    <t>-1.95345905536</t>
  </si>
  <si>
    <t>-0.96377978</t>
  </si>
  <si>
    <t>SE_1_-_149903836_149903318_149903152_149902857_MTMR11:149</t>
  </si>
  <si>
    <t>tcctgactc</t>
  </si>
  <si>
    <t>3.12573328108</t>
  </si>
  <si>
    <t>1.1864494</t>
  </si>
  <si>
    <t>SE_1_-_149908047_149907598_149907477_149907252_MTMR11:106</t>
  </si>
  <si>
    <t>gggtcacct</t>
  </si>
  <si>
    <t>0.401385620675</t>
  </si>
  <si>
    <t>0.94178427</t>
  </si>
  <si>
    <t>SE_1_+_150065744_150070952_150071182_150082611_VPS45:204</t>
  </si>
  <si>
    <t>ttttcatgt</t>
  </si>
  <si>
    <t>-0.487449249875</t>
  </si>
  <si>
    <t>0.640449438202</t>
  </si>
  <si>
    <t>0.45694082</t>
  </si>
  <si>
    <t>SE_1_+_150082742_150115016_150115109_150116887_VPS45:79</t>
  </si>
  <si>
    <t>ggctcaagc</t>
  </si>
  <si>
    <t>0.107878224475</t>
  </si>
  <si>
    <t>0.53537524</t>
  </si>
  <si>
    <t>SE_1_+_150129209_150129566_150129680_150131014_PLEKHO1:31</t>
  </si>
  <si>
    <t>aggtcaccg</t>
  </si>
  <si>
    <t>0.361138500933</t>
  </si>
  <si>
    <t>0.039385736</t>
  </si>
  <si>
    <t>SE_1_+_150129209_150129579_150129680_150131014_PLEKHO1:44</t>
  </si>
  <si>
    <t>cgttgagga</t>
  </si>
  <si>
    <t>-1.01332799916</t>
  </si>
  <si>
    <t>0.586206896552</t>
  </si>
  <si>
    <t>-0.15916814</t>
  </si>
  <si>
    <t>SE_1_-_150198940_150195566_150195512_150193063_ANP32E:34</t>
  </si>
  <si>
    <t>tgatgacta</t>
  </si>
  <si>
    <t>0.342931398618</t>
  </si>
  <si>
    <t>0.064553857</t>
  </si>
  <si>
    <t>SE_1_-_150198940_150195620_150195512_150193063_ANP32E:88</t>
  </si>
  <si>
    <t>SE_1_-_150202906_150199127_150198940_150195566_ANP32E:178</t>
  </si>
  <si>
    <t>0.37416095</t>
  </si>
  <si>
    <t>SE_1_-_150202906_150201570_150201405_150199127_ANP32E:43</t>
  </si>
  <si>
    <t>tcttgacct</t>
  </si>
  <si>
    <t>1.74038577747</t>
  </si>
  <si>
    <t>0.67631742</t>
  </si>
  <si>
    <t>SE_1_-_150204115_150203028_150202906_150201570_ANP32E:81</t>
  </si>
  <si>
    <t>atcttacct</t>
  </si>
  <si>
    <t>0.700216066346</t>
  </si>
  <si>
    <t>0.26904182</t>
  </si>
  <si>
    <t>SE_1_-_150208081_150204264_150204115_150203028_ANP32E:112</t>
  </si>
  <si>
    <t>ggctaatgt</t>
  </si>
  <si>
    <t>2.30115691623</t>
  </si>
  <si>
    <t>0.79899467</t>
  </si>
  <si>
    <t>SE_1_+_150236078_150236193_150236277_150236993_CA14:26</t>
  </si>
  <si>
    <t>tgctgagtc</t>
  </si>
  <si>
    <t>1.48099130421</t>
  </si>
  <si>
    <t>0.51015813</t>
  </si>
  <si>
    <t>SE_1_-_150240357_150240189_150240116_150239878_APH1A:66</t>
  </si>
  <si>
    <t>0.515151515152</t>
  </si>
  <si>
    <t>0.63246327</t>
  </si>
  <si>
    <t>SE_1_-_150241098_150240527_150240357_150240189_APH1A:136</t>
  </si>
  <si>
    <t>1.0907919</t>
  </si>
  <si>
    <t>SE_1_+_150249040_150252054_150252152_150253246_C1orf54:27</t>
  </si>
  <si>
    <t>atctgaacg</t>
  </si>
  <si>
    <t>1.33564414296</t>
  </si>
  <si>
    <t>0.45324781</t>
  </si>
  <si>
    <t>SE_1_+_150256043_150256215_150256290_150256836_C1orf51:48</t>
  </si>
  <si>
    <t>SE_1_+_150298339_150300016_150300111_150300779_PRPF3:93</t>
  </si>
  <si>
    <t>atgtcaccc</t>
  </si>
  <si>
    <t>0.0373878308153</t>
  </si>
  <si>
    <t>-0.022783815</t>
  </si>
  <si>
    <t>SE_1_+_150298339_150300779_150300925_150305155_PRPF3:31</t>
  </si>
  <si>
    <t>tgatgactc</t>
  </si>
  <si>
    <t>1.23661979137</t>
  </si>
  <si>
    <t>0.44677219</t>
  </si>
  <si>
    <t>SE_1_+_150413499_150414357_150414434_150415707_RPRD2:56</t>
  </si>
  <si>
    <t>atctgaaca</t>
  </si>
  <si>
    <t>0.65256086727</t>
  </si>
  <si>
    <t>0.15349138</t>
  </si>
  <si>
    <t>SE_1_+_150461563_150463077_150463201_150463870_TARS2:118</t>
  </si>
  <si>
    <t>ccatgattt</t>
  </si>
  <si>
    <t>-0.664782279439</t>
  </si>
  <si>
    <t>0.59243974</t>
  </si>
  <si>
    <t>SE_1_+_150463201_150463870_150463987_150464887_TARS2:78</t>
  </si>
  <si>
    <t>aacttacag</t>
  </si>
  <si>
    <t>-0.328040072634</t>
  </si>
  <si>
    <t>0.48373087</t>
  </si>
  <si>
    <t>SE_1_+_150463201_150463870_150464138_150464887_TARS2:206</t>
  </si>
  <si>
    <t>gaataaaca</t>
  </si>
  <si>
    <t>-0.432559966714</t>
  </si>
  <si>
    <t>0.852941176471</t>
  </si>
  <si>
    <t>0.99613429</t>
  </si>
  <si>
    <t>SE_1_+_150463987_150464074_150464138_150464887_TARS2:54</t>
  </si>
  <si>
    <t>aagtgacag</t>
  </si>
  <si>
    <t>0.63904761609</t>
  </si>
  <si>
    <t>0.18049736</t>
  </si>
  <si>
    <t>SE_1_+_150463987_150464887_150464965_150470006_TARS2:45</t>
  </si>
  <si>
    <t>ggttgacct</t>
  </si>
  <si>
    <t>2.08709050131</t>
  </si>
  <si>
    <t>0.82112862</t>
  </si>
  <si>
    <t>SE_1_+_150469384_150470006_150470223_150470978_TARS2:152</t>
  </si>
  <si>
    <t>1.5742124</t>
  </si>
  <si>
    <t>SE_1_+_150476911_150477108_150477209_150477382_TARS2:50</t>
  </si>
  <si>
    <t>cattcaccg</t>
  </si>
  <si>
    <t>1.96192389861</t>
  </si>
  <si>
    <t>0.6661689</t>
  </si>
  <si>
    <t>SE_1_+_150483674_150483933_150484307_150484828_ECM1:292</t>
  </si>
  <si>
    <t>1.4649103</t>
  </si>
  <si>
    <t>SE_1_+_150526943_150527042_150527110_150527905_ADAMTSL4:67</t>
  </si>
  <si>
    <t>gggtcagga</t>
  </si>
  <si>
    <t>-3.02594261522</t>
  </si>
  <si>
    <t>-1.3514107</t>
  </si>
  <si>
    <t>SE_1_-_150551319_150550967_150550720_150549967_MCL1:126</t>
  </si>
  <si>
    <t>ttgtgactc</t>
  </si>
  <si>
    <t>1.69594176183</t>
  </si>
  <si>
    <t>1.6098451</t>
  </si>
  <si>
    <t>SE_1_-_150599943_150599002_150598955_150598284_ENSA:40</t>
  </si>
  <si>
    <t>tcattacat</t>
  </si>
  <si>
    <t>-1.38783316125</t>
  </si>
  <si>
    <t>-0.45165478</t>
  </si>
  <si>
    <t>SE_1_-_150667132_150636239_150636108_150634404_GOLPH3L:37</t>
  </si>
  <si>
    <t>0.56651191</t>
  </si>
  <si>
    <t>SE_1_-_150667132_150666649_150666584_150636239_GOLPH3L:48</t>
  </si>
  <si>
    <t>ggctcacgc</t>
  </si>
  <si>
    <t>2.4369437622</t>
  </si>
  <si>
    <t>0.91675575</t>
  </si>
  <si>
    <t>SE_1_-_150722482_150720761_150720641_150720355_CTSS:75</t>
  </si>
  <si>
    <t>1.0252503</t>
  </si>
  <si>
    <t>SE_1_-_150724257_150722647_150722482_150720355_CTSS:73</t>
  </si>
  <si>
    <t>cactgaact</t>
  </si>
  <si>
    <t>1.87591844347</t>
  </si>
  <si>
    <t>1.4450695</t>
  </si>
  <si>
    <t>SE_1_-_150730334_150727626_150727477_150724484_CTSS:100</t>
  </si>
  <si>
    <t>ccctaatcg</t>
  </si>
  <si>
    <t>2.69367209013</t>
  </si>
  <si>
    <t>0.98497998</t>
  </si>
  <si>
    <t>SE_1_-_150779162_150778700_150778578_150778492_CTSK:82</t>
  </si>
  <si>
    <t>ccataacct</t>
  </si>
  <si>
    <t>2.08380479773</t>
  </si>
  <si>
    <t>1.0858618</t>
  </si>
  <si>
    <t>SE_1_-_150799019_150795821_150795670_150790506_ARNT:50</t>
  </si>
  <si>
    <t>ctgtcatgt</t>
  </si>
  <si>
    <t>-0.510051574962</t>
  </si>
  <si>
    <t>0.53936763</t>
  </si>
  <si>
    <t>SE_1_-_150818739_150814944_150814900_150812130_ARNT:23</t>
  </si>
  <si>
    <t>ggatgatga</t>
  </si>
  <si>
    <t>-0.708808573926</t>
  </si>
  <si>
    <t>-0.41184618</t>
  </si>
  <si>
    <t>SE_1_-_150830825_150825754_150825632_150825282_ARNT:77</t>
  </si>
  <si>
    <t>cactgaaac</t>
  </si>
  <si>
    <t>1.55236250524</t>
  </si>
  <si>
    <t>1.2784175</t>
  </si>
  <si>
    <t>SE_1_-_150849019_150833778_150833723_150830936_ARNT:35</t>
  </si>
  <si>
    <t>gactcaaga</t>
  </si>
  <si>
    <t>-0.70957971241</t>
  </si>
  <si>
    <t>0.34049189</t>
  </si>
  <si>
    <t>SE_1_+_150915164_150915328_150915529_150916396_SETDB1:108</t>
  </si>
  <si>
    <t>tgctgacaa</t>
  </si>
  <si>
    <t>2.36883664324</t>
  </si>
  <si>
    <t>0.85779152</t>
  </si>
  <si>
    <t>SE_1_-_150947095_150941567_150941394_150940988_CERS2:173</t>
  </si>
  <si>
    <t>tcctcatcg</t>
  </si>
  <si>
    <t>1.1360068239</t>
  </si>
  <si>
    <t>0.71018783</t>
  </si>
  <si>
    <t>SE_1_-_150947095_150941607_150941394_150940988_CERS2:42</t>
  </si>
  <si>
    <t>tcttgatgc</t>
  </si>
  <si>
    <t>0.773671604489</t>
  </si>
  <si>
    <t>1.3245892</t>
  </si>
  <si>
    <t>SE_1_+_150955059_150955566_150955656_150955814_ANXA9:67</t>
  </si>
  <si>
    <t>1.0986436</t>
  </si>
  <si>
    <t>SE_1_-_150973726_150973091_150972933_150972440_FAM63A:140</t>
  </si>
  <si>
    <t>ctttgacct</t>
  </si>
  <si>
    <t>1.84556687664</t>
  </si>
  <si>
    <t>0.70587957</t>
  </si>
  <si>
    <t>SE_1_+_150981147_150990288_150990380_150997087_PRUNE:90</t>
  </si>
  <si>
    <t>ctgtgattt</t>
  </si>
  <si>
    <t>-0.338711044935</t>
  </si>
  <si>
    <t>-0.03041197</t>
  </si>
  <si>
    <t>SE_1_+_150981147_150990288_150990380_150997991_PRUNE:90</t>
  </si>
  <si>
    <t>SE_1_+_150990380_150990943_150991145_150997087_PRUNE:187</t>
  </si>
  <si>
    <t>aactcaccc</t>
  </si>
  <si>
    <t>2.16646547815</t>
  </si>
  <si>
    <t>1.6964813</t>
  </si>
  <si>
    <t>SE_1_+_150990380_150990943_150991145_150999709_PRUNE:187</t>
  </si>
  <si>
    <t>SE_1_+_150990380_150991033_150991145_150997087_PRUNE:97</t>
  </si>
  <si>
    <t>SE_1_+_150981147_150997087_150997271_150997991_PRUNE:136</t>
  </si>
  <si>
    <t>1.0258795</t>
  </si>
  <si>
    <t>SE_1_+_150990380_150997087_150997271_150997991_PRUNE:136</t>
  </si>
  <si>
    <t>SE_1_+_150990380_150997991_150998149_150999709_PRUNE:137</t>
  </si>
  <si>
    <t>aaatgatat</t>
  </si>
  <si>
    <t>-0.696057268783</t>
  </si>
  <si>
    <t>0.3718215</t>
  </si>
  <si>
    <t>SE_1_+_150999803_151001262_151001420_151006282_PRUNE:34</t>
  </si>
  <si>
    <t>gtctaacct</t>
  </si>
  <si>
    <t>3.60043889989</t>
  </si>
  <si>
    <t>2.1649674</t>
  </si>
  <si>
    <t>SE_1_+_151016203_151017356_151017509_151018273_BNIPL:136</t>
  </si>
  <si>
    <t>ggctcacgt</t>
  </si>
  <si>
    <t>2.09630627939</t>
  </si>
  <si>
    <t>0.78338009</t>
  </si>
  <si>
    <t>SE_1_-_151031955_151029262_151029127_151028469_CDC42SE1:94</t>
  </si>
  <si>
    <t>cagtgatac</t>
  </si>
  <si>
    <t>0.784287651463</t>
  </si>
  <si>
    <t>0.20506862</t>
  </si>
  <si>
    <t>SE_1_-_151031955_151029262_151029132_151028469_CDC42SE1:94</t>
  </si>
  <si>
    <t>SE_1_+_151043410_151045515_151045633_151060666_GABPB2:105</t>
  </si>
  <si>
    <t>gcttaagct</t>
  </si>
  <si>
    <t>-0.671230067672</t>
  </si>
  <si>
    <t>0.61273431</t>
  </si>
  <si>
    <t>SE_1_+_151060773_151060946_151060993_151062882_GABPB2:27</t>
  </si>
  <si>
    <t>aattgagag</t>
  </si>
  <si>
    <t>-1.51787667378</t>
  </si>
  <si>
    <t>-0.63174336</t>
  </si>
  <si>
    <t>SE_1_+_151060993_151062882_151063049_151065668_GABPB2:28</t>
  </si>
  <si>
    <t>acatcaccc</t>
  </si>
  <si>
    <t>-0.945314194064</t>
  </si>
  <si>
    <t>0.47866526</t>
  </si>
  <si>
    <t>SE_1_+_151070478_151076038_151076151_151079513_GABPB2:104</t>
  </si>
  <si>
    <t>tgctgaggc</t>
  </si>
  <si>
    <t>0.840223470238</t>
  </si>
  <si>
    <t>0.91320387</t>
  </si>
  <si>
    <t>SE_1_+_151079698_151089868_151089992_151090433_GABPB2:20</t>
  </si>
  <si>
    <t>1.2265324</t>
  </si>
  <si>
    <t>SE_1_-_151106877_151106531_151106436_151105993_SEMA6C:84</t>
  </si>
  <si>
    <t>cagtgatgc</t>
  </si>
  <si>
    <t>1.56505381791</t>
  </si>
  <si>
    <t>1.5832635</t>
  </si>
  <si>
    <t>SE_1_-_151110792_151110581_151110462_151110275_SEMA6C:60</t>
  </si>
  <si>
    <t>0.57536962</t>
  </si>
  <si>
    <t>SE_1_-_151110792_151110581_151110485_151110275_SEMA6C:60</t>
  </si>
  <si>
    <t>SE_1_-_151111106_151110882_151110792_151110581_SEMA6C:73</t>
  </si>
  <si>
    <t>ctttgatgc</t>
  </si>
  <si>
    <t>0.878852703653</t>
  </si>
  <si>
    <t>0.30668946</t>
  </si>
  <si>
    <t>SE_1_+_151171557_151188438_151188476_151196721_PIP5K1A:22</t>
  </si>
  <si>
    <t>gtttcaact</t>
  </si>
  <si>
    <t>-1.24036539571</t>
  </si>
  <si>
    <t>0.19011693</t>
  </si>
  <si>
    <t>SE_1_+_151205179_151205805_151205874_151206673_PIP5K1A:70</t>
  </si>
  <si>
    <t>1.1030781</t>
  </si>
  <si>
    <t>SE_1_+_151209239_151210658_151210741_151211606_PIP5K1A:80</t>
  </si>
  <si>
    <t>SE_1_+_151212515_151214599_151214745_151214914_PIP5K1A:52</t>
  </si>
  <si>
    <t>ggctcatct</t>
  </si>
  <si>
    <t>0.771843439157</t>
  </si>
  <si>
    <t>1.2058754</t>
  </si>
  <si>
    <t>SE_1_+_151212515_151214914_151215043_151219396_PIP5K1A:101</t>
  </si>
  <si>
    <t>2.3280165</t>
  </si>
  <si>
    <t>SE_1_+_151237710_151237870_151238085_151238480_PSMD4:132</t>
  </si>
  <si>
    <t>1.9129465</t>
  </si>
  <si>
    <t>SE_1_+_151239063_151239416_151239454_151239649_PSMD4:25</t>
  </si>
  <si>
    <t>aattaacag</t>
  </si>
  <si>
    <t>0.743995647089</t>
  </si>
  <si>
    <t>0.25388655</t>
  </si>
  <si>
    <t>SE_1_+_151254871_151257682_151258550_151258751_ZNF687:232</t>
  </si>
  <si>
    <t>tgctcactg</t>
  </si>
  <si>
    <t>2.3639131736</t>
  </si>
  <si>
    <t>2.0737716</t>
  </si>
  <si>
    <t>SE_1_-_151266494_151265938_151265876_151265509_PI4KB:59</t>
  </si>
  <si>
    <t>0.44009319</t>
  </si>
  <si>
    <t>SE_1_-_151288049_151282731_151282687_151280277_PI4KB:43</t>
  </si>
  <si>
    <t>tattgataa</t>
  </si>
  <si>
    <t>-0.477841521041</t>
  </si>
  <si>
    <t>-0.19222341</t>
  </si>
  <si>
    <t>SE_1_-_151298648_151288985_151288049_151280277_PI4KB:836</t>
  </si>
  <si>
    <t>ccctgacac</t>
  </si>
  <si>
    <t>3.52031502752</t>
  </si>
  <si>
    <t>1.7183212</t>
  </si>
  <si>
    <t>SE_1_-_151299747_151288148_151288049_151280277_PI4KB:20</t>
  </si>
  <si>
    <t>gactcacca</t>
  </si>
  <si>
    <t>2.13915472672</t>
  </si>
  <si>
    <t>0.83245429</t>
  </si>
  <si>
    <t>SE_1_-_151299747_151288985_151288049_151280277_PI4KB:836</t>
  </si>
  <si>
    <t>SE_1_-_151298648_151297393_151297221_151288985_PI4KB:44</t>
  </si>
  <si>
    <t>0.54879773</t>
  </si>
  <si>
    <t>SE_1_-_151299747_151297393_151297221_151288985_PI4KB:44</t>
  </si>
  <si>
    <t>SE_1_-_151299747_151298849_151298648_151280277_PI4KB:24</t>
  </si>
  <si>
    <t>aactaaacc</t>
  </si>
  <si>
    <t>1.12639498276</t>
  </si>
  <si>
    <t>0.40361396</t>
  </si>
  <si>
    <t>SE_1_-_151299747_151298849_151298648_151288985_PI4KB:24</t>
  </si>
  <si>
    <t>SE_1_-_151299747_151298849_151298648_151297393_PI4KB:24</t>
  </si>
  <si>
    <t>SE_1_-_151317582_151317323_151317204_151317012_RFX5:97</t>
  </si>
  <si>
    <t>2.0671936</t>
  </si>
  <si>
    <t>SE_1_-_151318404_151317919_151317762_151317664_RFX5:80</t>
  </si>
  <si>
    <t>1.4428394</t>
  </si>
  <si>
    <t>SE_1_-_151340675_151339380_151339198_151338929_SELENBP1:141</t>
  </si>
  <si>
    <t>cactgagtg</t>
  </si>
  <si>
    <t>1.45321533578</t>
  </si>
  <si>
    <t>0.46698545</t>
  </si>
  <si>
    <t>SE_1_-_151340675_151339651_151339492_151339380_SELENBP1:79</t>
  </si>
  <si>
    <t>1.5927697</t>
  </si>
  <si>
    <t>SE_1_-_151341918_151341665_151341476_151340795_SELENBP1:143</t>
  </si>
  <si>
    <t>gtctcatct</t>
  </si>
  <si>
    <t>0.835236729553</t>
  </si>
  <si>
    <t>1.2062658</t>
  </si>
  <si>
    <t>SE_1_-_151341918_151341665_151341480_151340795_SELENBP1:143</t>
  </si>
  <si>
    <t>SE_1_-_151342189_151341982_151341918_151341665_SELENBP1:54</t>
  </si>
  <si>
    <t>tgttgaccc</t>
  </si>
  <si>
    <t>2.67878836636</t>
  </si>
  <si>
    <t>1.0437464</t>
  </si>
  <si>
    <t>SE_1_-_151342189_151342030_151341918_151341665_SELENBP1:102</t>
  </si>
  <si>
    <t>SE_1_-_151384772_151384247_151384101_151381304_POGZ:35</t>
  </si>
  <si>
    <t>1.5333101</t>
  </si>
  <si>
    <t>SE_1_-_151384772_151384274_151384101_151381304_POGZ:62</t>
  </si>
  <si>
    <t>SE_1_-_151400299_151397537_151397431_151396762_POGZ:39</t>
  </si>
  <si>
    <t>atttgacct</t>
  </si>
  <si>
    <t>1.20743460776</t>
  </si>
  <si>
    <t>0.43534482</t>
  </si>
  <si>
    <t>SE_1_-_151414557_151413562_151413404_151403317_POGZ:158</t>
  </si>
  <si>
    <t>cactaattg</t>
  </si>
  <si>
    <t>1.99845586697</t>
  </si>
  <si>
    <t>0.71276994</t>
  </si>
  <si>
    <t>SE_1_-_151431628_151423523_151423386_151414681_POGZ:94</t>
  </si>
  <si>
    <t>1.5834538</t>
  </si>
  <si>
    <t>SE_1_+_151483991_151487971_151488092_151490982_CGN:26</t>
  </si>
  <si>
    <t>gtcttactc</t>
  </si>
  <si>
    <t>0.669433981739</t>
  </si>
  <si>
    <t>1.0325285</t>
  </si>
  <si>
    <t>SE_1_+_151512902_151534567_151534641_151535061_TUFT1:39</t>
  </si>
  <si>
    <t>1.1707979</t>
  </si>
  <si>
    <t>SE_1_+_151512902_151535061_151535162_151536380_TUFT1:63</t>
  </si>
  <si>
    <t>0.95477612</t>
  </si>
  <si>
    <t>SE_1_+_151536466_151537001_151537090_151538639_TUFT1:64</t>
  </si>
  <si>
    <t>gcttgacag</t>
  </si>
  <si>
    <t>0.730296340995</t>
  </si>
  <si>
    <t>0.18392847</t>
  </si>
  <si>
    <t>SE_1_-_151734581_151734028_151733927_151733375_MRPL9:100</t>
  </si>
  <si>
    <t>ccctgaaat</t>
  </si>
  <si>
    <t>1.07897913961</t>
  </si>
  <si>
    <t>0.93482606</t>
  </si>
  <si>
    <t>SE_1_-_151734581_151734501_151734438_151734028_MRPL9:23</t>
  </si>
  <si>
    <t>0.53364066</t>
  </si>
  <si>
    <t>SE_1_-_151755375_151754495_151754385_151754063_TDRKH:34</t>
  </si>
  <si>
    <t>cacttacct</t>
  </si>
  <si>
    <t>1.56468030217</t>
  </si>
  <si>
    <t>0.54292632</t>
  </si>
  <si>
    <t>SE_1_-_151804201_151803608_151803404_151801934_RORC:104</t>
  </si>
  <si>
    <t>ccctcagag</t>
  </si>
  <si>
    <t>0.248442639996</t>
  </si>
  <si>
    <t>-0.037037081</t>
  </si>
  <si>
    <t>SE_1_-_151867484_151862690_151862459_151861849_THEM4:116</t>
  </si>
  <si>
    <t>1.1826356</t>
  </si>
  <si>
    <t>SE_1_-_151958575_151956659_151956553_151955800_S100A10:80</t>
  </si>
  <si>
    <t>ttctgacca</t>
  </si>
  <si>
    <t>3.2844887257</t>
  </si>
  <si>
    <t>1.2486096</t>
  </si>
  <si>
    <t>SE_1_-_151958575_151957811_151956553_151955800_S100A10:340</t>
  </si>
  <si>
    <t>gcctaactg</t>
  </si>
  <si>
    <t>3.14209424317</t>
  </si>
  <si>
    <t>2.0457484</t>
  </si>
  <si>
    <t>SE_1_+_152974269_152975079_152975162_152975478_SPRR3:54</t>
  </si>
  <si>
    <t>cactaagac</t>
  </si>
  <si>
    <t>1.07356388631</t>
  </si>
  <si>
    <t>1.0794105</t>
  </si>
  <si>
    <t>SE_1_-_153518229_153517994_153517946_153517285_S100A4:24</t>
  </si>
  <si>
    <t>ttctgagat</t>
  </si>
  <si>
    <t>0.145132093997</t>
  </si>
  <si>
    <t>-0.045190978</t>
  </si>
  <si>
    <t>SE_1_-_153536210_153536012_153535891_153534067_S100A2:64</t>
  </si>
  <si>
    <t>gtttaatcc</t>
  </si>
  <si>
    <t>-0.102649441788</t>
  </si>
  <si>
    <t>0.71503335</t>
  </si>
  <si>
    <t>SE_1_-_153589329_153588831_153588771_153588412_S100A14:50</t>
  </si>
  <si>
    <t>aggtgagct</t>
  </si>
  <si>
    <t>-0.583948698896</t>
  </si>
  <si>
    <t>0.64398364</t>
  </si>
  <si>
    <t>SE_1_-_153600597_153600074_153599959_153599009_S100A13:115</t>
  </si>
  <si>
    <t>agctcactc</t>
  </si>
  <si>
    <t>1.55900184115</t>
  </si>
  <si>
    <t>0.882352941176</t>
  </si>
  <si>
    <t>1.5319836</t>
  </si>
  <si>
    <t>SE_1_-_153603487_153600074_153599959_153599009_S100A13:115</t>
  </si>
  <si>
    <t>SE_1_-_153603487_153600713_153600597_153600074_S100A13:80</t>
  </si>
  <si>
    <t>gtcttaccc</t>
  </si>
  <si>
    <t>1.22376562473</t>
  </si>
  <si>
    <t>0.44173916</t>
  </si>
  <si>
    <t>SE_1_+_153600972_153601258_153601343_153602985_S100A1:24</t>
  </si>
  <si>
    <t>0.13423419</t>
  </si>
  <si>
    <t>SE_1_-_153603487_153603132_153602926_153600713_S100A13:80</t>
  </si>
  <si>
    <t>tgctcagct</t>
  </si>
  <si>
    <t>1.19026800706</t>
  </si>
  <si>
    <t>0.807692307692</t>
  </si>
  <si>
    <t>1.4119855</t>
  </si>
  <si>
    <t>SE_1_-_153606434_153605633_153605512_153604716_S100A13:76</t>
  </si>
  <si>
    <t>SE_1_+_153610924_153614719_153614905_153617540_CHTOP:46</t>
  </si>
  <si>
    <t>gagtaacat</t>
  </si>
  <si>
    <t>1.27522855316</t>
  </si>
  <si>
    <t>0.42959224</t>
  </si>
  <si>
    <t>SE_1_+_153610924_153614722_153614905_153617540_CHTOP:43</t>
  </si>
  <si>
    <t>SE_1_+_153614905_153615703_153615840_153617540_CHTOP:65</t>
  </si>
  <si>
    <t>gcttaagaa</t>
  </si>
  <si>
    <t>-2.29588358422</t>
  </si>
  <si>
    <t>-1.0978552</t>
  </si>
  <si>
    <t>SE_1_+_153631362_153631614_153631660_153631924_SNAPIN:47</t>
  </si>
  <si>
    <t>SE_1_-_153631924_153631660_153631614_153631362_Hypothetical:31</t>
  </si>
  <si>
    <t>ttgtcaatt</t>
  </si>
  <si>
    <t>-2.28480748541</t>
  </si>
  <si>
    <t>-0.18405128</t>
  </si>
  <si>
    <t>SE_1_+_153724884_153726177_153726294_153727118_INTS3:52</t>
  </si>
  <si>
    <t>SE_1_+_153733394_153733496_153733585_153734046_INTS3:60</t>
  </si>
  <si>
    <t>acctcagac</t>
  </si>
  <si>
    <t>-0.502411935389</t>
  </si>
  <si>
    <t>-0.26970738</t>
  </si>
  <si>
    <t>SE_1_+_153749696_153750237_153750361_153750637_SLC27A3:86</t>
  </si>
  <si>
    <t>gggtgacgg</t>
  </si>
  <si>
    <t>1.76553306407</t>
  </si>
  <si>
    <t>0.65386673</t>
  </si>
  <si>
    <t>SE_1_-_153915032_153914832_153914663_153914589_DENND4B:164</t>
  </si>
  <si>
    <t>tgctcacgg</t>
  </si>
  <si>
    <t>2.4769521221</t>
  </si>
  <si>
    <t>0.86782676</t>
  </si>
  <si>
    <t>SE_1_-_153921591_153921376_153921310_153921120_CRTC2:45</t>
  </si>
  <si>
    <t>ccttgaccc</t>
  </si>
  <si>
    <t>2.39270549751</t>
  </si>
  <si>
    <t>1.8547135</t>
  </si>
  <si>
    <t>SE_1_-_153924494_153924142_153923736_153921860_CRTC2:239</t>
  </si>
  <si>
    <t>ccctcactc</t>
  </si>
  <si>
    <t>2.51211956019</t>
  </si>
  <si>
    <t>0.864406779661</t>
  </si>
  <si>
    <t>2.2722591</t>
  </si>
  <si>
    <t>SE_1_-_153935005_153934826_153934696_153933230_SLC39A1:99</t>
  </si>
  <si>
    <t>0.89365138</t>
  </si>
  <si>
    <t>SE_1_+_153941175_153941406_153941652_153941810_CREB3L4:55</t>
  </si>
  <si>
    <t>gcctgaaga</t>
  </si>
  <si>
    <t>0.0551145525175</t>
  </si>
  <si>
    <t>0.53615791</t>
  </si>
  <si>
    <t>SE_1_+_153941931_153942112_153942229_153945220_CREB3L4:22</t>
  </si>
  <si>
    <t>SE_1_+_153963278_153963390_153963510_153963591_RPS27:22</t>
  </si>
  <si>
    <t>cattaactc</t>
  </si>
  <si>
    <t>2.18599688438</t>
  </si>
  <si>
    <t>0.78620106</t>
  </si>
  <si>
    <t>SE_1_-_154142876_154141859_154141781_154130197_TPM3:77</t>
  </si>
  <si>
    <t>ccctcaatg</t>
  </si>
  <si>
    <t>0.822893202912</t>
  </si>
  <si>
    <t>0.22018453</t>
  </si>
  <si>
    <t>SE_1_-_154155464_154148655_154148591_154145677_TPM3:55</t>
  </si>
  <si>
    <t>agctgaaaa</t>
  </si>
  <si>
    <t>-0.370878102998</t>
  </si>
  <si>
    <t>-0.24723336</t>
  </si>
  <si>
    <t>SE_1_-_154155464_154148724_154148591_154145677_TPM3:39</t>
  </si>
  <si>
    <t>ccttgaacc</t>
  </si>
  <si>
    <t>0.224224498492</t>
  </si>
  <si>
    <t>-0.014222566</t>
  </si>
  <si>
    <t>SE_1_-_154164378_154164209_154164105_154163787_TPM3:27</t>
  </si>
  <si>
    <t>0.73850211</t>
  </si>
  <si>
    <t>SE_1_-_154186369_154185779_154185658_154185100_C1orf43:76</t>
  </si>
  <si>
    <t>ggctcacca</t>
  </si>
  <si>
    <t>2.01526469335</t>
  </si>
  <si>
    <t>1.2132249</t>
  </si>
  <si>
    <t>SE_1_-_154186933_154186422_154186369_154185100_C1orf43:41</t>
  </si>
  <si>
    <t>ggatgaaag</t>
  </si>
  <si>
    <t>-1.76143360273</t>
  </si>
  <si>
    <t>-0.79170156</t>
  </si>
  <si>
    <t>SE_1_-_154192818_154192413_154192312_154187050_C1orf43:88</t>
  </si>
  <si>
    <t>acctcatgt</t>
  </si>
  <si>
    <t>0.661374718356</t>
  </si>
  <si>
    <t>0.95394033</t>
  </si>
  <si>
    <t>SE_1_+_154241430_154241838_154241888_154242676_UBAP2L:35</t>
  </si>
  <si>
    <t>agatgattc</t>
  </si>
  <si>
    <t>-1.23554558194</t>
  </si>
  <si>
    <t>0.32879585</t>
  </si>
  <si>
    <t>SE_1_+_154241430_154241838_154241888_154243357_UBAP2L:35</t>
  </si>
  <si>
    <t>SE_1_+_154245252_154245812_154246010_154246250_HAX1:194</t>
  </si>
  <si>
    <t>cgataactt</t>
  </si>
  <si>
    <t>1.27263922596</t>
  </si>
  <si>
    <t>1.2535239</t>
  </si>
  <si>
    <t>SE_1_+_154245252_154245812_154246074_154246250_HAX1:194</t>
  </si>
  <si>
    <t>SE_1_+_154245252_154245956_154246074_154246250_HAX1:50</t>
  </si>
  <si>
    <t>SE_1_+_154407632_154408445_154408586_154420601_IL6R:35</t>
  </si>
  <si>
    <t>gcatcactg</t>
  </si>
  <si>
    <t>-0.813053919666</t>
  </si>
  <si>
    <t>0.38544012</t>
  </si>
  <si>
    <t>SE_1_+_154422456_154426964_154427057_154437610_IL6R:41</t>
  </si>
  <si>
    <t>tcttcagta</t>
  </si>
  <si>
    <t>-2.07488659482</t>
  </si>
  <si>
    <t>-0.23280351</t>
  </si>
  <si>
    <t>SE_1_+_154514542_154515207_154515297_154516439_TDRD10:48</t>
  </si>
  <si>
    <t>tgttgacct</t>
  </si>
  <si>
    <t>2.57517586088</t>
  </si>
  <si>
    <t>0.93858303</t>
  </si>
  <si>
    <t>SE_1_+_154516586_154516848_154516993_154517271_TDRD10:58</t>
  </si>
  <si>
    <t>ggctcaggc</t>
  </si>
  <si>
    <t>-0.111822231914</t>
  </si>
  <si>
    <t>-0.24269194</t>
  </si>
  <si>
    <t>SE_1_-_154926147_154924397_154924271_154924011_PBXIP1:88</t>
  </si>
  <si>
    <t>ccctcacag</t>
  </si>
  <si>
    <t>1.88934385728</t>
  </si>
  <si>
    <t>0.76693863</t>
  </si>
  <si>
    <t>SE_1_-_154940971_154940733_154940680_154940507_SHC1:47</t>
  </si>
  <si>
    <t>atctcattt</t>
  </si>
  <si>
    <t>-0.417050595895</t>
  </si>
  <si>
    <t>0.53168583</t>
  </si>
  <si>
    <t>SE_1_-_154946724_154945984_154945769_154942675_SHC1:164</t>
  </si>
  <si>
    <t>ggctaattt</t>
  </si>
  <si>
    <t>0.948451218291</t>
  </si>
  <si>
    <t>1.2532854</t>
  </si>
  <si>
    <t>SE_1_+_154955873_154956318_154956542_154959942_FLAD1:211</t>
  </si>
  <si>
    <t>gcgtgacgg</t>
  </si>
  <si>
    <t>1.72741171391</t>
  </si>
  <si>
    <t>0.78799394</t>
  </si>
  <si>
    <t>SE_1_+_154961325_154962036_154962183_154962635_FLAD1:86</t>
  </si>
  <si>
    <t>1.0055161</t>
  </si>
  <si>
    <t>SE_1_+_154962733_154962815_154963004_154965041_FLAD1:126</t>
  </si>
  <si>
    <t>gactgaccc</t>
  </si>
  <si>
    <t>3.76398150801</t>
  </si>
  <si>
    <t>2.3014987</t>
  </si>
  <si>
    <t>SE_1_+_154962733_154962815_154963004_154965189_FLAD1:126</t>
  </si>
  <si>
    <t>SE_1_+_154975419_154986491_154986569_154987131_ZBTB7B:22</t>
  </si>
  <si>
    <t>tcctaaccg</t>
  </si>
  <si>
    <t>3.90120899423</t>
  </si>
  <si>
    <t>1.4900847</t>
  </si>
  <si>
    <t>SE_1_-_154996308_154996096_154996029_154995933_DCST2:64</t>
  </si>
  <si>
    <t>ccttgacaa</t>
  </si>
  <si>
    <t>0.63336530653</t>
  </si>
  <si>
    <t>0.11367835</t>
  </si>
  <si>
    <t>SE_1_-_154998778_154997078_154996948_154996435_DCST2:106</t>
  </si>
  <si>
    <t>ggctgacca</t>
  </si>
  <si>
    <t>3.1775856288</t>
  </si>
  <si>
    <t>1.174455</t>
  </si>
  <si>
    <t>SE_1_-_154999024_154998878_154998778_154996435_DCST2:97</t>
  </si>
  <si>
    <t>gagtcatct</t>
  </si>
  <si>
    <t>-1.20401575822</t>
  </si>
  <si>
    <t>0.44879018</t>
  </si>
  <si>
    <t>SE_1_+_155025253_155025893_155025969_155026386_ADAM15:61</t>
  </si>
  <si>
    <t>cggtgacag</t>
  </si>
  <si>
    <t>2.10259982312</t>
  </si>
  <si>
    <t>0.7858443</t>
  </si>
  <si>
    <t>SE_1_+_155026982_155028178_155028328_155028408_ADAM15:85</t>
  </si>
  <si>
    <t>gcctgataa</t>
  </si>
  <si>
    <t>0.841494403245</t>
  </si>
  <si>
    <t>0.98797376</t>
  </si>
  <si>
    <t>SE_1_+_155026982_155028263_155028328_155028408_ADAM15:33</t>
  </si>
  <si>
    <t>SE_1_+_155026982_155028266_155028328_155028408_ADAM15:30</t>
  </si>
  <si>
    <t>SE_1_+_155032819_155033239_155033308_155033894_ADAM15:38</t>
  </si>
  <si>
    <t>ctctgaacg</t>
  </si>
  <si>
    <t>1.97377641184</t>
  </si>
  <si>
    <t>0.63851266</t>
  </si>
  <si>
    <t>SE_1_+_155032819_155033239_155033308_155034721_ADAM15:38</t>
  </si>
  <si>
    <t>SE_1_+_155033308_155033590_155033669_155033891_ADAM15:20</t>
  </si>
  <si>
    <t>0.92985897</t>
  </si>
  <si>
    <t>SE_1_+_155033308_155033891_155033965_155034380_ADAM15:67</t>
  </si>
  <si>
    <t>2.2023394</t>
  </si>
  <si>
    <t>SE_1_+_155033308_155033891_155033965_155034721_ADAM15:67</t>
  </si>
  <si>
    <t>SE_1_+_155032819_155033894_155033965_155034721_ADAM15:64</t>
  </si>
  <si>
    <t>SE_1_+_155033308_155033894_155033965_155034380_ADAM15:64</t>
  </si>
  <si>
    <t>SE_1_+_155033308_155033894_155033965_155034721_ADAM15:64</t>
  </si>
  <si>
    <t>SE_1_+_155033965_155034052_155034122_155034721_ADAM15:49</t>
  </si>
  <si>
    <t>ccctcagcc</t>
  </si>
  <si>
    <t>1.39447581695</t>
  </si>
  <si>
    <t>0.50858027</t>
  </si>
  <si>
    <t>SE_1_+_155033308_155034380_155034451_155034721_ADAM15:52</t>
  </si>
  <si>
    <t>2.2258478</t>
  </si>
  <si>
    <t>SE_1_+_155033308_155034380_155034593_155034721_ADAM15:52</t>
  </si>
  <si>
    <t>SE_1_+_155033965_155034380_155034451_155034721_ADAM15:52</t>
  </si>
  <si>
    <t>SE_1_+_155033965_155034380_155034593_155034721_ADAM15:52</t>
  </si>
  <si>
    <t>SE_1_+_155058418_155058604_155058681_155058889_EFNA3:59</t>
  </si>
  <si>
    <t>agttcacca</t>
  </si>
  <si>
    <t>0.287388557992</t>
  </si>
  <si>
    <t>0.075103288</t>
  </si>
  <si>
    <t>SE_1_+_155104110_155105979_155106044_155106206_AK308965/EFNA1:62</t>
  </si>
  <si>
    <t>aggtgactg</t>
  </si>
  <si>
    <t>1.28805706051</t>
  </si>
  <si>
    <t>0.43461524</t>
  </si>
  <si>
    <t>SE_1_+_155108852_155109304_155109427_155110037_SLC50A1:64</t>
  </si>
  <si>
    <t>0.40737745</t>
  </si>
  <si>
    <t>SE_1_+_155108852_155109304_155109427_155110455_SLC50A1:64</t>
  </si>
  <si>
    <t>SE_1_+_155108852_155110037_155110198_155110455_SLC50A1:161</t>
  </si>
  <si>
    <t>ctctcacca</t>
  </si>
  <si>
    <t>2.29685319972</t>
  </si>
  <si>
    <t>0.86190371</t>
  </si>
  <si>
    <t>SE_1_+_155109427_155110037_155110198_155110455_SLC50A1:161</t>
  </si>
  <si>
    <t>SE_1_+_155109427_155110055_155110198_155110455_SLC50A1:143</t>
  </si>
  <si>
    <t>SE_1_-_155145041_155144965_155144827_155142333_KRTCAP2:89</t>
  </si>
  <si>
    <t>agatgacgc</t>
  </si>
  <si>
    <t>0.897602242718</t>
  </si>
  <si>
    <t>1.2267578</t>
  </si>
  <si>
    <t>SE_1_-_155145685_155145368_155145214_155145104_KRTCAP2:119</t>
  </si>
  <si>
    <t>0.71935141</t>
  </si>
  <si>
    <t>SE_1_-_155159701_155159367_155159206_155158685_MUC1:90</t>
  </si>
  <si>
    <t>1.5517819</t>
  </si>
  <si>
    <t>SE_1_-_155160198_155160052_155159931_155159850_MUC1:34</t>
  </si>
  <si>
    <t>gagtgatgt</t>
  </si>
  <si>
    <t>0.840385895151</t>
  </si>
  <si>
    <t>1.035141</t>
  </si>
  <si>
    <t>SE_1_-_155160639_155160052_155159931_155159850_MUC1:34</t>
  </si>
  <si>
    <t>SE_1_-_155160484_155160334_155160198_155160052_MUC1:42</t>
  </si>
  <si>
    <t>aattgactc</t>
  </si>
  <si>
    <t>1.44416083928</t>
  </si>
  <si>
    <t>1.3593959</t>
  </si>
  <si>
    <t>SE_1_-_155160639_155160334_155160198_155160052_MUC1:42</t>
  </si>
  <si>
    <t>SE_1_-_155160639_155160539_155160484_155160052_MUC1:46</t>
  </si>
  <si>
    <t>ttataaaca</t>
  </si>
  <si>
    <t>-1.12339558412</t>
  </si>
  <si>
    <t>0.56</t>
  </si>
  <si>
    <t>-0.33183485</t>
  </si>
  <si>
    <t>SE_1_-_155160639_155160539_155160484_155160334_MUC1:46</t>
  </si>
  <si>
    <t>SE_1_-_155170688_155170401_155170242_155169904_THBS3:112</t>
  </si>
  <si>
    <t>caatgacca</t>
  </si>
  <si>
    <t>2.06589882095</t>
  </si>
  <si>
    <t>0.67458294</t>
  </si>
  <si>
    <t>SE_1_-_155171208_155170995_155170885_155170795_THBS3:58</t>
  </si>
  <si>
    <t>gactgacac</t>
  </si>
  <si>
    <t>3.0555243969</t>
  </si>
  <si>
    <t>1.1266622</t>
  </si>
  <si>
    <t>SE_1_-_155173304_155173096_155173014_155172928_THBS3:49</t>
  </si>
  <si>
    <t>1.6328965</t>
  </si>
  <si>
    <t>SE_1_-_155174851_155174748_155174646_155173330_THBS3:80</t>
  </si>
  <si>
    <t>ccctgagtg</t>
  </si>
  <si>
    <t>1.53397552644</t>
  </si>
  <si>
    <t>0.96544779</t>
  </si>
  <si>
    <t>SE_1_-_155175991_155175107_155174851_155173330_THBS3:84</t>
  </si>
  <si>
    <t>0.72872404</t>
  </si>
  <si>
    <t>SE_1_+_155180418_155181918_155182010_155182176_MTX1:72</t>
  </si>
  <si>
    <t>0.8759855</t>
  </si>
  <si>
    <t>SE_1_-_155187755_155187384_155187310_155187164_GBAP1:47</t>
  </si>
  <si>
    <t>1.3111891</t>
  </si>
  <si>
    <t>SE_1_-_155187755_155187637_155187496_155187164_GBAP1:110</t>
  </si>
  <si>
    <t>ccctcaaca</t>
  </si>
  <si>
    <t>0.812579848837</t>
  </si>
  <si>
    <t>1.1985462</t>
  </si>
  <si>
    <t>SE_1_-_155209677_155209553_155209407_155208441_GBA:26</t>
  </si>
  <si>
    <t>SE_1_-_155210421_155209868_155209677_155208441_GBA:108</t>
  </si>
  <si>
    <t>ctgtgactc</t>
  </si>
  <si>
    <t>1.87062717129</t>
  </si>
  <si>
    <t>0.838709677419</t>
  </si>
  <si>
    <t>1.826221</t>
  </si>
  <si>
    <t>SE_1_-_155210421_155210090_155209968_155209868_GBA:82</t>
  </si>
  <si>
    <t>1.137666</t>
  </si>
  <si>
    <t>SE_1_-_155214297_155214021_155213886_155210971_GBA:69</t>
  </si>
  <si>
    <t>1.6423564</t>
  </si>
  <si>
    <t>SE_1_-_155214297_155214024_155213886_155210971_GBA:72</t>
  </si>
  <si>
    <t>SE_1_-_155220886_155220612_155220067_155218264_FAM189B:278</t>
  </si>
  <si>
    <t>ccctgaagc</t>
  </si>
  <si>
    <t>1.48176433337</t>
  </si>
  <si>
    <t>1.2152257</t>
  </si>
  <si>
    <t>SE_1_-_155220886_155220720_155220067_155218264_FAM189B:386</t>
  </si>
  <si>
    <t>SE_1_-_155231877_155231525_155231448_155230450_SCAMP3:64</t>
  </si>
  <si>
    <t>gcttgacgt</t>
  </si>
  <si>
    <t>1.52593942709</t>
  </si>
  <si>
    <t>0.5600545</t>
  </si>
  <si>
    <t>SE_1_-_155239279_155238583_155238499_155238150_CLK2:62</t>
  </si>
  <si>
    <t>cgctgaggg</t>
  </si>
  <si>
    <t>0.929331439278</t>
  </si>
  <si>
    <t>0.89844385</t>
  </si>
  <si>
    <t>SE_1_-_155239279_155238586_155238499_155238150_CLK2:65</t>
  </si>
  <si>
    <t>SE_1_+_155255102_155255515_155255755_155256964_HCN3:26</t>
  </si>
  <si>
    <t>cattaactt</t>
  </si>
  <si>
    <t>1.59630162683</t>
  </si>
  <si>
    <t>1.395441</t>
  </si>
  <si>
    <t>SE_1_+_155278756_155279544_155279756_155279834_FDPS:27</t>
  </si>
  <si>
    <t>tgcttagtg</t>
  </si>
  <si>
    <t>-0.855297569708</t>
  </si>
  <si>
    <t>0.42783912</t>
  </si>
  <si>
    <t>SE_1_+_155278756_155279580_155279756_155279834_FDPS:63</t>
  </si>
  <si>
    <t>ggttgagat</t>
  </si>
  <si>
    <t>-1.41115947077</t>
  </si>
  <si>
    <t>0.638888888889</t>
  </si>
  <si>
    <t>-0.441239</t>
  </si>
  <si>
    <t>SE_1_+_155278756_155279834_155279996_155282046_FDPS:121</t>
  </si>
  <si>
    <t>1.2463732</t>
  </si>
  <si>
    <t>SE_1_+_155278756_155279855_155279996_155282046_FDPS:100</t>
  </si>
  <si>
    <t>SE_1_+_155279996_155280127_155280244_155282046_FDPS:104</t>
  </si>
  <si>
    <t>aagtgattc</t>
  </si>
  <si>
    <t>-0.357819639669</t>
  </si>
  <si>
    <t>0.80827174</t>
  </si>
  <si>
    <t>SE_1_-_155316174_155315998_155315754_155314064_ASH1L:107</t>
  </si>
  <si>
    <t>SE_1_-_155490891_155490147_155490016_155452240_ASH1L:76</t>
  </si>
  <si>
    <t>1.4806843</t>
  </si>
  <si>
    <t>SE_1_-_155640111_155638508_155638418_155631214_YY1AP1:36</t>
  </si>
  <si>
    <t>ttctaacct</t>
  </si>
  <si>
    <t>3.6439487064</t>
  </si>
  <si>
    <t>1.4954181</t>
  </si>
  <si>
    <t>SE_1_-_155640111_155638568_155638418_155631214_YY1AP1:96</t>
  </si>
  <si>
    <t>SE_1_-_155642351_155640255_155640111_155638568_YY1AP1:26</t>
  </si>
  <si>
    <t>caatgaatt</t>
  </si>
  <si>
    <t>-0.634352999359</t>
  </si>
  <si>
    <t>0.53670641</t>
  </si>
  <si>
    <t>SE_1_-_155644801_155644609_155644476_155642522_YY1AP1:104</t>
  </si>
  <si>
    <t>0.78964005</t>
  </si>
  <si>
    <t>SE_1_-_155646339_155644887_155644801_155642522_YY1AP1:44</t>
  </si>
  <si>
    <t>tcttgacac</t>
  </si>
  <si>
    <t>1.13554117184</t>
  </si>
  <si>
    <t>0.91155391</t>
  </si>
  <si>
    <t>SE_1_-_155649200_155649104_155648949_155646537_YY1AP1:31</t>
  </si>
  <si>
    <t>tactgatgt</t>
  </si>
  <si>
    <t>2.34346417378</t>
  </si>
  <si>
    <t>0.78326286</t>
  </si>
  <si>
    <t>SE_1_-_155650207_155649799_155649719_155649303_YY1AP1:67</t>
  </si>
  <si>
    <t>aagtaatct</t>
  </si>
  <si>
    <t>0.242777502013</t>
  </si>
  <si>
    <t>1.0248022</t>
  </si>
  <si>
    <t>SE_1_-_155657862_155650247_155650173_155649303_YY1AP1:39</t>
  </si>
  <si>
    <t>0.88466106</t>
  </si>
  <si>
    <t>SE_1_-_155657862_155650247_155650207_155649303_YY1AP1:39</t>
  </si>
  <si>
    <t>SE_1_-_155658721_155650247_155650207_155649303_YY1AP1:39</t>
  </si>
  <si>
    <t>SE_1_-_155658450_155657992_155657862_155650247_YY1AP1:129</t>
  </si>
  <si>
    <t>tcctcactt</t>
  </si>
  <si>
    <t>1.37371708809</t>
  </si>
  <si>
    <t>0.806451612903</t>
  </si>
  <si>
    <t>1.5839755</t>
  </si>
  <si>
    <t>SE_1_-_155658721_155657992_155657862_155650247_YY1AP1:129</t>
  </si>
  <si>
    <t>SE_1_+_155658965_155678824_155678916_155679564_DAP3:79</t>
  </si>
  <si>
    <t>SE_1_+_155679615_155686797_155686919_155691308_DAP3:73</t>
  </si>
  <si>
    <t>1.0509836</t>
  </si>
  <si>
    <t>SE_1_+_155686919_155691308_155691409_155695173_DAP3:53</t>
  </si>
  <si>
    <t>gggtcagca</t>
  </si>
  <si>
    <t>-1.62948310594</t>
  </si>
  <si>
    <t>-0.45682862</t>
  </si>
  <si>
    <t>SE_1_+_155691409_155695173_155695202_155695783_DAP3:27</t>
  </si>
  <si>
    <t>cattcagtg</t>
  </si>
  <si>
    <t>-0.255089550559</t>
  </si>
  <si>
    <t>-0.20189667</t>
  </si>
  <si>
    <t>SE_1_+_155697529_155698833_155698913_155698999_DAP3:61</t>
  </si>
  <si>
    <t>cactgagaa</t>
  </si>
  <si>
    <t>0.0494099468397</t>
  </si>
  <si>
    <t>-0.17956192</t>
  </si>
  <si>
    <t>SE_1_+_155701206_155701735_155701824_155706737_DAP3:52</t>
  </si>
  <si>
    <t>ctttgagcc</t>
  </si>
  <si>
    <t>-0.421156596982</t>
  </si>
  <si>
    <t>-0.089193479</t>
  </si>
  <si>
    <t>SE_1_+_155701824_155706399_155706485_155706737_DAP3:73</t>
  </si>
  <si>
    <t>0.64</t>
  </si>
  <si>
    <t>0.36791223</t>
  </si>
  <si>
    <t>SE_1_+_155701824_155706737_155706854_155707948_DAP3:67</t>
  </si>
  <si>
    <t>ctataaccc</t>
  </si>
  <si>
    <t>1.71675374235</t>
  </si>
  <si>
    <t>0.53787611</t>
  </si>
  <si>
    <t>SE_1_+_155701824_155706797_155706854_155707948_DAP3:34</t>
  </si>
  <si>
    <t>tattcagta</t>
  </si>
  <si>
    <t>-1.49475047404</t>
  </si>
  <si>
    <t>-0.12179248</t>
  </si>
  <si>
    <t>SE_1_-_155747413_155746272_155746186_155744964_GON4L:44</t>
  </si>
  <si>
    <t>tcttgaccc</t>
  </si>
  <si>
    <t>1.84399828295</t>
  </si>
  <si>
    <t>1.2024055</t>
  </si>
  <si>
    <t>SE_1_-_155823067_155801411_155801326_155796819_GON4L:72</t>
  </si>
  <si>
    <t>aaatgatcc</t>
  </si>
  <si>
    <t>-0.118527948761</t>
  </si>
  <si>
    <t>0.84855384</t>
  </si>
  <si>
    <t>SE_1_-_155823067_155802741_155802623_155796819_GON4L:23</t>
  </si>
  <si>
    <t>atgtaacac</t>
  </si>
  <si>
    <t>1.36484859845</t>
  </si>
  <si>
    <t>0.40008863</t>
  </si>
  <si>
    <t>SE_1_+_155829586_155837756_155838582_155850291_SYT11:79</t>
  </si>
  <si>
    <t>cggtgaccg</t>
  </si>
  <si>
    <t>3.50028459887</t>
  </si>
  <si>
    <t>2.1830972</t>
  </si>
  <si>
    <t>SE_1_-_155881034_155880595_155880447_155880297_RIT1:114</t>
  </si>
  <si>
    <t>ctctcacgg</t>
  </si>
  <si>
    <t>2.27045526889</t>
  </si>
  <si>
    <t>0.75467647</t>
  </si>
  <si>
    <t>SE_1_-_155927504_155924760_155924693_155922619_ARHGEF2:43</t>
  </si>
  <si>
    <t>0.65159423</t>
  </si>
  <si>
    <t>SE_1_-_155936207_155935551_155935422_155935203_ARHGEF2:123</t>
  </si>
  <si>
    <t>tctttagcc</t>
  </si>
  <si>
    <t>-3.40842493065</t>
  </si>
  <si>
    <t>-1.1409107</t>
  </si>
  <si>
    <t>SE_1_-_155984752_155982356_155982176_155981678_SSR2:169</t>
  </si>
  <si>
    <t>gactcaacc</t>
  </si>
  <si>
    <t>0.810295064076</t>
  </si>
  <si>
    <t>1.1003242</t>
  </si>
  <si>
    <t>SE_1_-_155984752_155982356_155982186_155981678_SSR2:169</t>
  </si>
  <si>
    <t>SE_1_-_155987923_155984860_155984752_155981678_SSR2:95</t>
  </si>
  <si>
    <t>tacttacct</t>
  </si>
  <si>
    <t>1.17109668925</t>
  </si>
  <si>
    <t>0.42111678</t>
  </si>
  <si>
    <t>SE_1_-_155989804_155988159_155987923_155981678_SSR2:46</t>
  </si>
  <si>
    <t>atctgatga</t>
  </si>
  <si>
    <t>1.27187306343</t>
  </si>
  <si>
    <t>1.1966504</t>
  </si>
  <si>
    <t>SE_1_-_155989804_155988159_155988043_155981678_SSR2:46</t>
  </si>
  <si>
    <t>SE_1_-_155989804_155989057_155988876_155988159_SSR2:179</t>
  </si>
  <si>
    <t>ttctgattt</t>
  </si>
  <si>
    <t>0.983324712343</t>
  </si>
  <si>
    <t>1.1452099</t>
  </si>
  <si>
    <t>SE_1_-_155990679_155990137_155990057_155989958_SSR2:66</t>
  </si>
  <si>
    <t>ggcttatgg</t>
  </si>
  <si>
    <t>-0.635933372838</t>
  </si>
  <si>
    <t>0.16546131</t>
  </si>
  <si>
    <t>SE_1_+_156025216_156027769_156027858_156028106_LAMTOR2:49</t>
  </si>
  <si>
    <t>ccatcaccc</t>
  </si>
  <si>
    <t>0.274190616116</t>
  </si>
  <si>
    <t>0.26122134</t>
  </si>
  <si>
    <t>SE_1_+_156031234_156035702_156035897_156038061_RAB25:23</t>
  </si>
  <si>
    <t>0.91738911</t>
  </si>
  <si>
    <t>SE_1_+_156107023_156107445_156107534_156108279_LMNA:89</t>
  </si>
  <si>
    <t>agatgacct</t>
  </si>
  <si>
    <t>0.834816514245</t>
  </si>
  <si>
    <t>1.0961134</t>
  </si>
  <si>
    <t>SE_1_+_156123555_156124341_156124508_156126205_SEMA4A:50</t>
  </si>
  <si>
    <t>0.68206286</t>
  </si>
  <si>
    <t>SE_1_+_156127923_156128179_156128277_156128510_SEMA4A:65</t>
  </si>
  <si>
    <t>0.81644378</t>
  </si>
  <si>
    <t>SE_1_+_156170263_156177677_156177804_156180031_SLC25A44:52</t>
  </si>
  <si>
    <t>ccctcacat</t>
  </si>
  <si>
    <t>1.80385053577</t>
  </si>
  <si>
    <t>1.3687413</t>
  </si>
  <si>
    <t>SE_1_+_156182967_156195348_156195459_156202111_PMF1:79</t>
  </si>
  <si>
    <t>ctgtgaaac</t>
  </si>
  <si>
    <t>-0.17069062844</t>
  </si>
  <si>
    <t>-0.13655344</t>
  </si>
  <si>
    <t>SE_1_+_156182967_156195348_156195459_156203419_PMF1:79</t>
  </si>
  <si>
    <t>SE_1_+_156182967_156202111_156202216_156203419_PMF1/PMF1-BGLAP:42</t>
  </si>
  <si>
    <t>cactgactg</t>
  </si>
  <si>
    <t>3.54606922279</t>
  </si>
  <si>
    <t>1.4529345</t>
  </si>
  <si>
    <t>SE_1_+_156195459_156202111_156202216_156203419_PMF1/PMF1-BGLAP:42</t>
  </si>
  <si>
    <t>SE_1_+_156203519_156206079_156206274_156212344_PMF1-BGLAP/PMF1:61</t>
  </si>
  <si>
    <t>gtgttatgg</t>
  </si>
  <si>
    <t>-2.19292142888</t>
  </si>
  <si>
    <t>-0.26287119</t>
  </si>
  <si>
    <t>SE_1_-_156215573_156215452_156215326_156215029_PAQR6:104</t>
  </si>
  <si>
    <t>cactcaact</t>
  </si>
  <si>
    <t>1.09071299855</t>
  </si>
  <si>
    <t>1.1978691</t>
  </si>
  <si>
    <t>SE_1_-_156215573_156215452_156215326_156215068_PAQR6:104</t>
  </si>
  <si>
    <t>SE_1_-_156217748_156216547_156216472_156216041_PAQR6:60</t>
  </si>
  <si>
    <t>gtctcaagc</t>
  </si>
  <si>
    <t>0.171271514872</t>
  </si>
  <si>
    <t>0.74509652</t>
  </si>
  <si>
    <t>SE_1_-_156217748_156217423_156217301_156216547_PAQR6:57</t>
  </si>
  <si>
    <t>0.60839803</t>
  </si>
  <si>
    <t>SE_1_-_156265317_156264807_156264550_156264356_C1orf85:37</t>
  </si>
  <si>
    <t>ccctaactg</t>
  </si>
  <si>
    <t>3.62739605378</t>
  </si>
  <si>
    <t>1.350577</t>
  </si>
  <si>
    <t>SE_1_-_156303338_156303075_156303007_156294880_CCT3:21</t>
  </si>
  <si>
    <t>1.5145325</t>
  </si>
  <si>
    <t>SE_1_-_156304659_156304566_156304504_156303434_CCT3:62</t>
  </si>
  <si>
    <t>caatgatgg</t>
  </si>
  <si>
    <t>1.01000098867</t>
  </si>
  <si>
    <t>0.60422233</t>
  </si>
  <si>
    <t>SE_1_-_156305618_156304709_156304659_156303434_CCT3:30</t>
  </si>
  <si>
    <t>atatcatcc</t>
  </si>
  <si>
    <t>-2.43691980819</t>
  </si>
  <si>
    <t>-1.0238892</t>
  </si>
  <si>
    <t>SE_1_-_156307945_156305679_156305618_156304709_CCT3:33</t>
  </si>
  <si>
    <t>gcgtgaatc</t>
  </si>
  <si>
    <t>-0.356746918029</t>
  </si>
  <si>
    <t>-0.27399739</t>
  </si>
  <si>
    <t>SE_1_-_156337535_156305679_156305618_156304709_CCT3:33</t>
  </si>
  <si>
    <t>SE_1_-_156307945_156307031_156306870_156305679_CCT3:162</t>
  </si>
  <si>
    <t>1.1463956</t>
  </si>
  <si>
    <t>SE_1_-_156307945_156307580_156307468_156305679_CCT3:92</t>
  </si>
  <si>
    <t>agttaacag</t>
  </si>
  <si>
    <t>0.571769116543</t>
  </si>
  <si>
    <t>0.76571636</t>
  </si>
  <si>
    <t>SE_1_-_156446804_156445029_156444900_156438812_MEF2D:60</t>
  </si>
  <si>
    <t>cgctcacca</t>
  </si>
  <si>
    <t>3.04053502164</t>
  </si>
  <si>
    <t>1.1853873</t>
  </si>
  <si>
    <t>SE_1_-_156450626_156449588_156449378_156449138_MEF2D:111</t>
  </si>
  <si>
    <t>tggtcaccc</t>
  </si>
  <si>
    <t>0.993083485726</t>
  </si>
  <si>
    <t>1.2645538</t>
  </si>
  <si>
    <t>SE_1_-_156452229_156450763_156450626_156449588_MEF2D:21</t>
  </si>
  <si>
    <t>ccctgagga</t>
  </si>
  <si>
    <t>-0.000529195603357</t>
  </si>
  <si>
    <t>-0.23141252</t>
  </si>
  <si>
    <t>SE_1_-_156470278_156469352_156469224_156453222_MEF2D:67</t>
  </si>
  <si>
    <t>gaatcacgc</t>
  </si>
  <si>
    <t>0.278850486187</t>
  </si>
  <si>
    <t>0.77652518</t>
  </si>
  <si>
    <t>SE_1_-_156567827_156567677_156567592_156566270_GPATCH4:30</t>
  </si>
  <si>
    <t>ccctcagca</t>
  </si>
  <si>
    <t>0.931969971094</t>
  </si>
  <si>
    <t>0.23059619</t>
  </si>
  <si>
    <t>SE_1_-_156567827_156567714_156567592_156566270_GPATCH4:39</t>
  </si>
  <si>
    <t>ctgtgacca</t>
  </si>
  <si>
    <t>1.96245296843</t>
  </si>
  <si>
    <t>1.3587266</t>
  </si>
  <si>
    <t>SE_1_-_156568019_156567913_156567827_156566270_GPATCH4:77</t>
  </si>
  <si>
    <t>ttctaagga</t>
  </si>
  <si>
    <t>-0.509035903069</t>
  </si>
  <si>
    <t>0.568181818182</t>
  </si>
  <si>
    <t>0.11797255</t>
  </si>
  <si>
    <t>SE_1_-_156568760_156568286_156568213_156568111_GPATCH4:65</t>
  </si>
  <si>
    <t>gggtgacac</t>
  </si>
  <si>
    <t>1.54597972963</t>
  </si>
  <si>
    <t>0.50330708</t>
  </si>
  <si>
    <t>SE_1_+_156699007_156701783_156701907_156702073_RRNAD1:56</t>
  </si>
  <si>
    <t>SE_1_+_156702265_156702777_156702839_156703169_RRNAD1:30</t>
  </si>
  <si>
    <t>agctgagtg</t>
  </si>
  <si>
    <t>0.5808578074</t>
  </si>
  <si>
    <t>0.19001037</t>
  </si>
  <si>
    <t>SE_1_+_156703312_156703801_156703844_156705517_RRNAD1:37</t>
  </si>
  <si>
    <t>tcgtcactc</t>
  </si>
  <si>
    <t>-0.150860270945</t>
  </si>
  <si>
    <t>-0.031897716</t>
  </si>
  <si>
    <t>SE_1_+_156703312_156703801_156704285_156705517_RRNAD1:193</t>
  </si>
  <si>
    <t>tgctgagac</t>
  </si>
  <si>
    <t>1.08045791296</t>
  </si>
  <si>
    <t>1.1659525</t>
  </si>
  <si>
    <t>SE_1_-_156714800_156714362_156714293_156714140_HDGF:62</t>
  </si>
  <si>
    <t>ggtttaccc</t>
  </si>
  <si>
    <t>-0.882425576284</t>
  </si>
  <si>
    <t>-0.38293423</t>
  </si>
  <si>
    <t>SE_1_+_156756966_156760859_156760954_156761489_PRCC:94</t>
  </si>
  <si>
    <t>tggtaaacg</t>
  </si>
  <si>
    <t>1.04662072316</t>
  </si>
  <si>
    <t>0.89498134</t>
  </si>
  <si>
    <t>SE_1_+_156756966_156761489_156761584_156764457_PRCC:96</t>
  </si>
  <si>
    <t>ccttcatcg</t>
  </si>
  <si>
    <t>-0.0654032151048</t>
  </si>
  <si>
    <t>-0.1276255</t>
  </si>
  <si>
    <t>SE_1_+_156863629_156871980_156872077_156873710_PEAR1:28</t>
  </si>
  <si>
    <t>tcctgaacg</t>
  </si>
  <si>
    <t>1.7321613549</t>
  </si>
  <si>
    <t>0.57620601</t>
  </si>
  <si>
    <t>SE_1_+_156874644_156874736_156874790_156875116_PEAR1:52</t>
  </si>
  <si>
    <t>aactcagag</t>
  </si>
  <si>
    <t>-0.651543085044</t>
  </si>
  <si>
    <t>0.536585365854</t>
  </si>
  <si>
    <t>0.009215488</t>
  </si>
  <si>
    <t>SE_1_-_156909340_156909077_156908941_156908305_ARHGEF11:89</t>
  </si>
  <si>
    <t>cactgatct</t>
  </si>
  <si>
    <t>2.21669236129</t>
  </si>
  <si>
    <t>1.735372</t>
  </si>
  <si>
    <t>SE_1_-_156946775_156941608_156941489_156939835_ARHGEF11:94</t>
  </si>
  <si>
    <t>cactcagtt</t>
  </si>
  <si>
    <t>0.447170817827</t>
  </si>
  <si>
    <t>0.10536852</t>
  </si>
  <si>
    <t>SE_1_+_158985777_158986323_158986490_158988019_IFI16:85</t>
  </si>
  <si>
    <t>gactcagcc</t>
  </si>
  <si>
    <t>0.929685186334</t>
  </si>
  <si>
    <t>1.1981673</t>
  </si>
  <si>
    <t>SE_1_+_158985777_158986408_158986490_158988019_IFI16:64</t>
  </si>
  <si>
    <t>acctcattg</t>
  </si>
  <si>
    <t>-0.14924680422</t>
  </si>
  <si>
    <t>-0.06356304</t>
  </si>
  <si>
    <t>SE_1_+_159002481_159015087_159015254_159019222_IFI16:131</t>
  </si>
  <si>
    <t>agctgagag</t>
  </si>
  <si>
    <t>-0.240714736463</t>
  </si>
  <si>
    <t>0.51330898</t>
  </si>
  <si>
    <t>SE_1_+_159002481_159015087_159015254_159021469_IFI16:131</t>
  </si>
  <si>
    <t>SE_1_+_159002481_159019222_159019389_159021469_IFI16:131</t>
  </si>
  <si>
    <t>SE_1_+_159015254_159019222_159019389_159021469_IFI16:131</t>
  </si>
  <si>
    <t>SE_1_+_159141643_159159561_159159662_159161726_CADM3:99</t>
  </si>
  <si>
    <t>1.1239734</t>
  </si>
  <si>
    <t>SE_1_-_159901243_159901051_159900928_159900657_IGSF9:27</t>
  </si>
  <si>
    <t>ccctcatgt</t>
  </si>
  <si>
    <t>1.88087952854</t>
  </si>
  <si>
    <t>0.73132737</t>
  </si>
  <si>
    <t>SE_1_-_159901602_159901393_159901243_159901051_IGSF9:81</t>
  </si>
  <si>
    <t>0.78786278</t>
  </si>
  <si>
    <t>SE_1_+_159931195_159935289_159935435_159946434_LOC100505633:112</t>
  </si>
  <si>
    <t>1.3241418</t>
  </si>
  <si>
    <t>SE_1_+_160109774_160110441_160110564_160111084_ATP1A2:99</t>
  </si>
  <si>
    <t>1.1983973</t>
  </si>
  <si>
    <t>SE_1_-_160192441_160190481_160190249_160188758_DCAF8:96</t>
  </si>
  <si>
    <t>gcttgatcc</t>
  </si>
  <si>
    <t>0.0796966057109</t>
  </si>
  <si>
    <t>0.99386341</t>
  </si>
  <si>
    <t>SE_1_-_160195381_160194909_160194852_160194339_DCAF8:42</t>
  </si>
  <si>
    <t>acatcacct</t>
  </si>
  <si>
    <t>-1.04892669954</t>
  </si>
  <si>
    <t>0.34452108</t>
  </si>
  <si>
    <t>SE_1_-_160231075_160213824_160213750_160210160_DCAF8:38</t>
  </si>
  <si>
    <t>cattcaaga</t>
  </si>
  <si>
    <t>-1.56989381621</t>
  </si>
  <si>
    <t>-0.71670469</t>
  </si>
  <si>
    <t>SE_1_-_160231907_160231148_160231075_160213824_DCAF8:59</t>
  </si>
  <si>
    <t>agctcagcc</t>
  </si>
  <si>
    <t>0.441358097909</t>
  </si>
  <si>
    <t>0.53603255</t>
  </si>
  <si>
    <t>SE_1_-_160232066_160231115_160231075_160213824_DCAF8:26</t>
  </si>
  <si>
    <t>SE_1_-_160232066_160231148_160231075_160213824_DCAF8:59</t>
  </si>
  <si>
    <t>SE_1_-_160232239_160231140_160231075_160213824_DCAF8:51</t>
  </si>
  <si>
    <t>SE_1_-_160232239_160231148_160231075_160213824_DCAF8:59</t>
  </si>
  <si>
    <t>SE_1_-_160251829_160251085_160250976_160250036_DCAF8/PEX19:64</t>
  </si>
  <si>
    <t>1.203909</t>
  </si>
  <si>
    <t>SE_1_-_160252734_160252292_160252207_160251990_PEX19:44</t>
  </si>
  <si>
    <t>aattcactt</t>
  </si>
  <si>
    <t>-0.221905966149</t>
  </si>
  <si>
    <t>0.73789922</t>
  </si>
  <si>
    <t>SE_1_-_160254845_160253429_160253320_160252899_PEX19:81</t>
  </si>
  <si>
    <t>1.1669606</t>
  </si>
  <si>
    <t>SE_1_+_160313271_160313494_160313592_160314512_NCSTN:47</t>
  </si>
  <si>
    <t>2.4080489</t>
  </si>
  <si>
    <t>SE_1_+_160313271_160313494_160313678_160314512_NCSTN:47</t>
  </si>
  <si>
    <t>SE_1_+_160313271_160314266_160314404_160314512_NCSTN:51</t>
  </si>
  <si>
    <t>taataaccc</t>
  </si>
  <si>
    <t>2.22335077733</t>
  </si>
  <si>
    <t>0.83312399</t>
  </si>
  <si>
    <t>SE_1_+_160320040_160321012_160321162_160321486_NCSTN:57</t>
  </si>
  <si>
    <t>ggctcagca</t>
  </si>
  <si>
    <t>0.343289307116</t>
  </si>
  <si>
    <t>0.68797894</t>
  </si>
  <si>
    <t>SE_1_+_160320040_160321078_160321162_160321486_NCSTN:23</t>
  </si>
  <si>
    <t>ttttcacac</t>
  </si>
  <si>
    <t>-0.010334686337</t>
  </si>
  <si>
    <t>-0.073766508</t>
  </si>
  <si>
    <t>SE_1_+_160321996_160322677_160322781_160322950_NCSTN:97</t>
  </si>
  <si>
    <t>tgttgactc</t>
  </si>
  <si>
    <t>2.12445672337</t>
  </si>
  <si>
    <t>1.5361219</t>
  </si>
  <si>
    <t>SE_1_+_160323027_160323113_160323291_160323908_NCSTN:154</t>
  </si>
  <si>
    <t>ctctgatca</t>
  </si>
  <si>
    <t>1.63146705397</t>
  </si>
  <si>
    <t>1.4213478</t>
  </si>
  <si>
    <t>SE_1_+_160389399_160390201_160390337_160390842_VANGL2:60</t>
  </si>
  <si>
    <t>ccatgactt</t>
  </si>
  <si>
    <t>0.954860679234</t>
  </si>
  <si>
    <t>1.2202268</t>
  </si>
  <si>
    <t>SE_1_-_160970810_160970567_160970421_160970138_F11R:35</t>
  </si>
  <si>
    <t>1.6576194</t>
  </si>
  <si>
    <t>SE_1_-_160990800_160972403_160972330_160971143_F11R:22</t>
  </si>
  <si>
    <t>tcctgactt</t>
  </si>
  <si>
    <t>2.53603802353</t>
  </si>
  <si>
    <t>0.92325872</t>
  </si>
  <si>
    <t>SE_1_-_161008670_161008463_161008341_161007865_TSTD1:48</t>
  </si>
  <si>
    <t>cgttcactc</t>
  </si>
  <si>
    <t>1.5852701442</t>
  </si>
  <si>
    <t>1.405331</t>
  </si>
  <si>
    <t>SE_1_-_161008670_161008484_161008341_161007865_TSTD1:69</t>
  </si>
  <si>
    <t>SE_1_-_161012345_161012007_161011906_161011636_USF1:30</t>
  </si>
  <si>
    <t>gggtgatcc</t>
  </si>
  <si>
    <t>0.426729759554</t>
  </si>
  <si>
    <t>0.12966196</t>
  </si>
  <si>
    <t>SE_1_-_161029404_161026322_161026178_161024495_ARHGAP30:82</t>
  </si>
  <si>
    <t>cattcactg</t>
  </si>
  <si>
    <t>1.13940374359</t>
  </si>
  <si>
    <t>1.0982032</t>
  </si>
  <si>
    <t>SE_1_+_161068852_161069136_161069295_161069388_KLHDC9:45</t>
  </si>
  <si>
    <t>SE_1_+_161087968_161088576_161088671_161088924_NIT1:56</t>
  </si>
  <si>
    <t>tcctcacag</t>
  </si>
  <si>
    <t>1.34063664272</t>
  </si>
  <si>
    <t>1.2283004</t>
  </si>
  <si>
    <t>SE_1_+_161088029_161088576_161088671_161088924_NIT1:56</t>
  </si>
  <si>
    <t>SE_1_+_161087968_161088594_161088671_161088924_NIT1:38</t>
  </si>
  <si>
    <t>SE_1_+_161090022_161090289_161092128_161093931_NIT1:1024</t>
  </si>
  <si>
    <t>ggctgaccc</t>
  </si>
  <si>
    <t>3.64009147465</t>
  </si>
  <si>
    <t>2.0983476</t>
  </si>
  <si>
    <t>SE_1_-_161100605_161094316_161094130_161094000_DEDD:185</t>
  </si>
  <si>
    <t>cactcatct</t>
  </si>
  <si>
    <t>1.27976391247</t>
  </si>
  <si>
    <t>0.46366515</t>
  </si>
  <si>
    <t>SE_1_-_161100605_161094316_161094204_161094000_DEDD:38</t>
  </si>
  <si>
    <t>tgctgagca</t>
  </si>
  <si>
    <t>1.29533500927</t>
  </si>
  <si>
    <t>0.40516784</t>
  </si>
  <si>
    <t>SE_1_-_161102341_161100633_161100605_161094316_DEDD:29</t>
  </si>
  <si>
    <t>aaattaagt</t>
  </si>
  <si>
    <t>-2.99166837279</t>
  </si>
  <si>
    <t>-0.57504786</t>
  </si>
  <si>
    <t>SE_1_-_161102341_161100637_161100605_161094316_DEDD:33</t>
  </si>
  <si>
    <t>SE_1_+_161127483_161127911_161128001_161128202_UFC1:34</t>
  </si>
  <si>
    <t>gcctgacgg</t>
  </si>
  <si>
    <t>3.25456655134</t>
  </si>
  <si>
    <t>1.2368938</t>
  </si>
  <si>
    <t>SE_1_+_161129468_161130119_161130296_161130410_USP21:88</t>
  </si>
  <si>
    <t>ggctgattc</t>
  </si>
  <si>
    <t>1.46611687299</t>
  </si>
  <si>
    <t>0.80468075</t>
  </si>
  <si>
    <t>SE_1_+_161129468_161130156_161130296_161130410_USP21:51</t>
  </si>
  <si>
    <t>SE_1_+_161136724_161136890_161137024_161140410_PPOX:79</t>
  </si>
  <si>
    <t>1.4933927</t>
  </si>
  <si>
    <t>SE_1_+_161137276_161137400_161137497_161137785_PPOX:52</t>
  </si>
  <si>
    <t>1.1772604</t>
  </si>
  <si>
    <t>SE_1_+_161137917_161138222_161138366_161138783_PPOX:129</t>
  </si>
  <si>
    <t>agctgagca</t>
  </si>
  <si>
    <t>0.442812594635</t>
  </si>
  <si>
    <t>0.56491189</t>
  </si>
  <si>
    <t>SE_1_+_161138973_161139450_161139510_161140199_PPOX:46</t>
  </si>
  <si>
    <t>1.2390491</t>
  </si>
  <si>
    <t>SE_1_+_161139510_161139696_161139814_161140199_PPOX:53</t>
  </si>
  <si>
    <t>1.0491164</t>
  </si>
  <si>
    <t>SE_1_+_161137024_161140199_161140309_161140410_PPOX:79</t>
  </si>
  <si>
    <t>gtatgactc</t>
  </si>
  <si>
    <t>0.855697159949</t>
  </si>
  <si>
    <t>0.84302777</t>
  </si>
  <si>
    <t>SE_1_-_161147213_161146893_161146702_161146369_B4GALT3:136</t>
  </si>
  <si>
    <t>tggtcacgg</t>
  </si>
  <si>
    <t>0.504179709046</t>
  </si>
  <si>
    <t>0.73505749</t>
  </si>
  <si>
    <t>SE_1_-_161147213_161146896_161146702_161146369_B4GALT3:30</t>
  </si>
  <si>
    <t>cagtaaccc</t>
  </si>
  <si>
    <t>2.92185966052</t>
  </si>
  <si>
    <t>2.0992539</t>
  </si>
  <si>
    <t>SE_1_-_161147213_161146896_161146848_161146369_B4GALT3:30</t>
  </si>
  <si>
    <t>SE_1_+_161172270_161173227_161173333_161176197_NDUFS2:73</t>
  </si>
  <si>
    <t>ctgttatgt</t>
  </si>
  <si>
    <t>-1.86728669605</t>
  </si>
  <si>
    <t>-0.80085098</t>
  </si>
  <si>
    <t>SE_1_+_161173333_161173577_161173627_161176197_NDUFS2:36</t>
  </si>
  <si>
    <t>tgttgacca</t>
  </si>
  <si>
    <t>2.21628252051</t>
  </si>
  <si>
    <t>0.7980594</t>
  </si>
  <si>
    <t>SE_1_+_161182270_161182382_161182444_161183170_NDUFS2:63</t>
  </si>
  <si>
    <t>ggctaactg</t>
  </si>
  <si>
    <t>3.0387153898</t>
  </si>
  <si>
    <t>1.5584035</t>
  </si>
  <si>
    <t>SE_1_+_161182270_161182880_161182972_161183170_NDUFS2:77</t>
  </si>
  <si>
    <t>2.0932614</t>
  </si>
  <si>
    <t>SE_1_+_161185160_161187776_161187867_161188031_FCER1G:88</t>
  </si>
  <si>
    <t>1.8557311</t>
  </si>
  <si>
    <t>SE_1_+_161196394_161196678_161196745_161197674_TOMM40L:45</t>
  </si>
  <si>
    <t>gagtgaagc</t>
  </si>
  <si>
    <t>-0.495657748833</t>
  </si>
  <si>
    <t>0.3537581</t>
  </si>
  <si>
    <t>SE_1_+_161196745_161197048_161197140_161197674_MIR5187/TOMM40L:61</t>
  </si>
  <si>
    <t>-0.37248244</t>
  </si>
  <si>
    <t>SE_1_+_161197140_161197426_161197527_161197674_TOMM40L:72</t>
  </si>
  <si>
    <t>gcctgaacg</t>
  </si>
  <si>
    <t>1.79556675884</t>
  </si>
  <si>
    <t>0.9768912</t>
  </si>
  <si>
    <t>SE_1_+_161284215_161293404_161293460_161310384_SDHC:56</t>
  </si>
  <si>
    <t>0.50030812</t>
  </si>
  <si>
    <t>SE_1_+_161293460_161296441_161296558_161298186_SDHC:72</t>
  </si>
  <si>
    <t>1.1034225</t>
  </si>
  <si>
    <t>SE_1_+_161293460_161298186_161298287_161310384_SDHC:90</t>
  </si>
  <si>
    <t>ggttcaaac</t>
  </si>
  <si>
    <t>-1.10420249329</t>
  </si>
  <si>
    <t>0.32330349</t>
  </si>
  <si>
    <t>SE_1_+_161298287_161309352_161309378_161310384_SDHC:26</t>
  </si>
  <si>
    <t>0.54307255</t>
  </si>
  <si>
    <t>SE_1_+_161310445_161326467_161326630_161332119_SDHC:137</t>
  </si>
  <si>
    <t>0.702702702703</t>
  </si>
  <si>
    <t>0.96971408</t>
  </si>
  <si>
    <t>SE_1_+_161479864_161480624_161480746_161483685_FCGR2A:110</t>
  </si>
  <si>
    <t>ccttgatct</t>
  </si>
  <si>
    <t>0.461385910839</t>
  </si>
  <si>
    <t>0.14323147</t>
  </si>
  <si>
    <t>SE_1_+_161479864_161480631_161480746_161483685_FCGR2A:103</t>
  </si>
  <si>
    <t>SE_1_+_161480746_161483685_161483722_161487765_FCGR2A:27</t>
  </si>
  <si>
    <t>0.83878903</t>
  </si>
  <si>
    <t>SE_1_+_161643863_161645047_161645103_161647118_FCGR2B:33</t>
  </si>
  <si>
    <t>0.43401272</t>
  </si>
  <si>
    <t>SE_1_+_161721571_161721656_161721774_161722158_DUSP12:43</t>
  </si>
  <si>
    <t>aactgaaat</t>
  </si>
  <si>
    <t>0.178993414566</t>
  </si>
  <si>
    <t>0.00036439346</t>
  </si>
  <si>
    <t>SE_1_+_162482613_162487892_162487980_162492194_UHMK1:32</t>
  </si>
  <si>
    <t>atgtaaaag</t>
  </si>
  <si>
    <t>-1.02547104009</t>
  </si>
  <si>
    <t>-0.60042865</t>
  </si>
  <si>
    <t>SE_1_+_162560301_162562522_162562572_162567582_UAP1:46</t>
  </si>
  <si>
    <t>ccatcacag</t>
  </si>
  <si>
    <t>-0.902916729791</t>
  </si>
  <si>
    <t>-0.42325456</t>
  </si>
  <si>
    <t>SE_1_+_162560301_162562525_162562572_162567582_UAP1:43</t>
  </si>
  <si>
    <t>SE_1_+_162625164_162674842_162674921_162688827_DDR2:80</t>
  </si>
  <si>
    <t>gcctcattt</t>
  </si>
  <si>
    <t>0.042872019984</t>
  </si>
  <si>
    <t>0.71300886</t>
  </si>
  <si>
    <t>SE_1_+_162762652_162765411_162765453_162766375_HSD17B7:40</t>
  </si>
  <si>
    <t>atgtgatct</t>
  </si>
  <si>
    <t>-0.144493041265</t>
  </si>
  <si>
    <t>0.5967921</t>
  </si>
  <si>
    <t>SE_1_+_162769727_162773221_162773325_162774057_HSD17B7:54</t>
  </si>
  <si>
    <t>SE_1_+_163042656_163043246_163043412_163044111_RGS4:72</t>
  </si>
  <si>
    <t>tattgactt</t>
  </si>
  <si>
    <t>1.28010750319</t>
  </si>
  <si>
    <t>0.49609672</t>
  </si>
  <si>
    <t>SE_1_-_163172582_163131766_163131705_163122506_RGS5:47</t>
  </si>
  <si>
    <t>gcgtgattc</t>
  </si>
  <si>
    <t>0.0423408889207</t>
  </si>
  <si>
    <t>0.011452595</t>
  </si>
  <si>
    <t>SE_1_-_163172582_163138158_163138048_163131766_RGS5:76</t>
  </si>
  <si>
    <t>tggtgacct</t>
  </si>
  <si>
    <t>2.63890969484</t>
  </si>
  <si>
    <t>1.8365123</t>
  </si>
  <si>
    <t>SE_1_+_164776914_164781227_164781386_164790774_PBX1:159</t>
  </si>
  <si>
    <t>agctaactc</t>
  </si>
  <si>
    <t>2.72188941692</t>
  </si>
  <si>
    <t>1.8925128</t>
  </si>
  <si>
    <t>SE_1_+_164781386_164789309_164789421_164790774_PBX1:90</t>
  </si>
  <si>
    <t>ttcttacca</t>
  </si>
  <si>
    <t>0.804769585386</t>
  </si>
  <si>
    <t>0.21308827</t>
  </si>
  <si>
    <t>SE_1_-_165728762_165724227_165724091_165723511_TMCO1:26</t>
  </si>
  <si>
    <t>gtctcaccc</t>
  </si>
  <si>
    <t>2.5411638296</t>
  </si>
  <si>
    <t>1.7467676</t>
  </si>
  <si>
    <t>SE_1_-_165737429_165728821_165728762_165723511_TMCO1:38</t>
  </si>
  <si>
    <t>0.4617433</t>
  </si>
  <si>
    <t>SE_1_+_165860559_165865427_165865569_165872419_UCK2:32</t>
  </si>
  <si>
    <t>cagttactg</t>
  </si>
  <si>
    <t>-0.569941548823</t>
  </si>
  <si>
    <t>0.54725445</t>
  </si>
  <si>
    <t>SE_1_+_166810325_166815849_166815975_166816731_POGK:75</t>
  </si>
  <si>
    <t>ttttgacgg</t>
  </si>
  <si>
    <t>1.28559019598</t>
  </si>
  <si>
    <t>0.3690552</t>
  </si>
  <si>
    <t>SE_1_+_166810325_166816731_166816829_166818175_POGK:81</t>
  </si>
  <si>
    <t>ttctgacga</t>
  </si>
  <si>
    <t>2.7648198243</t>
  </si>
  <si>
    <t>0.94824354</t>
  </si>
  <si>
    <t>SE_1_+_167353188_167356418_167356484_167358825_POU2F1:67</t>
  </si>
  <si>
    <t>ctgtaacca</t>
  </si>
  <si>
    <t>2.24893213258</t>
  </si>
  <si>
    <t>1.632345</t>
  </si>
  <si>
    <t>SE_1_+_167653238_167654658_167654747_167659286_RCSD1:64</t>
  </si>
  <si>
    <t>cagtaaacc</t>
  </si>
  <si>
    <t>0.718901589375</t>
  </si>
  <si>
    <t>0.34423708</t>
  </si>
  <si>
    <t>SE_1_+_167654747_167659286_167659357_167663336_RCSD1:72</t>
  </si>
  <si>
    <t>0.56365024</t>
  </si>
  <si>
    <t>SE_1_+_167734986_167741512_167741725_167742473_MPZL1:182</t>
  </si>
  <si>
    <t>tcctgacat</t>
  </si>
  <si>
    <t>2.41746425666</t>
  </si>
  <si>
    <t>1.523744</t>
  </si>
  <si>
    <t>SE_1_+_167734986_167742473_167742605_167757057_MPZL1:81</t>
  </si>
  <si>
    <t>1.5483522</t>
  </si>
  <si>
    <t>SE_1_+_167742605_167745301_167745403_167757057_MPZL1:80</t>
  </si>
  <si>
    <t>cactgaggg</t>
  </si>
  <si>
    <t>0.411981584309</t>
  </si>
  <si>
    <t>0.091590271</t>
  </si>
  <si>
    <t>SE_1_+_167921099_167935867_167935959_167944068_DCAF6:54</t>
  </si>
  <si>
    <t>gaatgacac</t>
  </si>
  <si>
    <t>1.43591711574</t>
  </si>
  <si>
    <t>0.49755834</t>
  </si>
  <si>
    <t>SE_1_+_167974031_167985019_167985189_167992226_DCAF6:142</t>
  </si>
  <si>
    <t>ttctgatca</t>
  </si>
  <si>
    <t>1.45678164451</t>
  </si>
  <si>
    <t>1.3501282</t>
  </si>
  <si>
    <t>SE_1_+_167974031_167988783_167988905_167992226_DCAF6:84</t>
  </si>
  <si>
    <t>tactgacct</t>
  </si>
  <si>
    <t>3.65081582957</t>
  </si>
  <si>
    <t>1.424341</t>
  </si>
  <si>
    <t>SE_1_+_167974031_167992226_167992285_168007609_DCAF6:36</t>
  </si>
  <si>
    <t>ggttaacaa</t>
  </si>
  <si>
    <t>0.353973326532</t>
  </si>
  <si>
    <t>0.068877299</t>
  </si>
  <si>
    <t>SE_1_+_168014465_168020130_168020171_168032859_DCAF6:20</t>
  </si>
  <si>
    <t>atttaatat</t>
  </si>
  <si>
    <t>-1.10011581471</t>
  </si>
  <si>
    <t>-0.56506144</t>
  </si>
  <si>
    <t>SE_1_+_168201157_168204339_168204420_168205827_SFT2D2:64</t>
  </si>
  <si>
    <t>gtttgagcc</t>
  </si>
  <si>
    <t>-0.639351812951</t>
  </si>
  <si>
    <t>0.44407385</t>
  </si>
  <si>
    <t>SE_1_-_169159881_169138792_169138685_169102055_NME7:97</t>
  </si>
  <si>
    <t>tactgatct</t>
  </si>
  <si>
    <t>1.82310874838</t>
  </si>
  <si>
    <t>0.64411327</t>
  </si>
  <si>
    <t>SE_1_-_169199956_169159943_169159881_169138792_NME7:37</t>
  </si>
  <si>
    <t>ttctcacaa</t>
  </si>
  <si>
    <t>0.825333445135</t>
  </si>
  <si>
    <t>0.22113999</t>
  </si>
  <si>
    <t>SE_1_-_169256541_169216298_169216226_169206925_NME7:33</t>
  </si>
  <si>
    <t>ccctgacta</t>
  </si>
  <si>
    <t>2.78075210289</t>
  </si>
  <si>
    <t>1.9655439</t>
  </si>
  <si>
    <t>SE_1_-_169267794_169256646_169256541_169206925_NME7:79</t>
  </si>
  <si>
    <t>tactaattg</t>
  </si>
  <si>
    <t>1.60487225406</t>
  </si>
  <si>
    <t>0.62325746</t>
  </si>
  <si>
    <t>SE_1_-_169272383_169271291_169271208_169268001_NME7:61</t>
  </si>
  <si>
    <t>gtgtgatgc</t>
  </si>
  <si>
    <t>1.13643691985</t>
  </si>
  <si>
    <t>0.37524878</t>
  </si>
  <si>
    <t>SE_1_-_169272383_169271612_169271545_169268001_NME7:25</t>
  </si>
  <si>
    <t>cactgatgg</t>
  </si>
  <si>
    <t>2.62960826983</t>
  </si>
  <si>
    <t>0.95989589</t>
  </si>
  <si>
    <t>SE_1_-_169293631_169292521_169292355_169279318_NME7:64</t>
  </si>
  <si>
    <t>1.3810015</t>
  </si>
  <si>
    <t>SE_1_-_169336946_169293738_169293631_169279318_NME7:90</t>
  </si>
  <si>
    <t>ttatgagct</t>
  </si>
  <si>
    <t>-1.02040987513</t>
  </si>
  <si>
    <t>0.39486276</t>
  </si>
  <si>
    <t>SE_1_-_169454801_169446995_169446393_169439424_SLC19A2:544</t>
  </si>
  <si>
    <t>ttctaacca</t>
  </si>
  <si>
    <t>3.28505536602</t>
  </si>
  <si>
    <t>2.0924087</t>
  </si>
  <si>
    <t>SE_1_-_169563930_169562962_169562843_169560694_SELP:45</t>
  </si>
  <si>
    <t>1.9395602</t>
  </si>
  <si>
    <t>SE_1_-_169572264_169566414_169566229_169565372_SELP:69</t>
  </si>
  <si>
    <t>ttctgacac</t>
  </si>
  <si>
    <t>3.03853746045</t>
  </si>
  <si>
    <t>1.1200111</t>
  </si>
  <si>
    <t>SE_1_-_169581455_169580915_169580730_169578927_SELP:79</t>
  </si>
  <si>
    <t>cgctcactg</t>
  </si>
  <si>
    <t>2.90109814232</t>
  </si>
  <si>
    <t>1.9484874</t>
  </si>
  <si>
    <t>SE_1_-_169582167_169581640_169581455_169580915_SELP:63</t>
  </si>
  <si>
    <t>acatgacct</t>
  </si>
  <si>
    <t>0.775770264116</t>
  </si>
  <si>
    <t>1.1612742</t>
  </si>
  <si>
    <t>SE_1_-_169672396_169670829_169670701_169665694_SELL:62</t>
  </si>
  <si>
    <t>ttataaccc</t>
  </si>
  <si>
    <t>1.54206833289</t>
  </si>
  <si>
    <t>1.5325027</t>
  </si>
  <si>
    <t>SE_1_-_169673709_169673235_169673177_169672581_SELL:55</t>
  </si>
  <si>
    <t>tcttgatct</t>
  </si>
  <si>
    <t>-0.0873213037175</t>
  </si>
  <si>
    <t>0.72972917</t>
  </si>
  <si>
    <t>SE_1_+_169796340_169796852_169796981_169798404_C1orf112:73</t>
  </si>
  <si>
    <t>ggataagct</t>
  </si>
  <si>
    <t>-1.10984846707</t>
  </si>
  <si>
    <t>0.21524853</t>
  </si>
  <si>
    <t>SE_1_-_169828182_169825098_169824937_169824105_SCYL3:99</t>
  </si>
  <si>
    <t>ccctaaatg</t>
  </si>
  <si>
    <t>1.57418821602</t>
  </si>
  <si>
    <t>1.4349927</t>
  </si>
  <si>
    <t>SE_1_-_170015853_170010981_170010818_170008429_KIFAP3:119</t>
  </si>
  <si>
    <t>cacttaccg</t>
  </si>
  <si>
    <t>1.88887023749</t>
  </si>
  <si>
    <t>0.60526786</t>
  </si>
  <si>
    <t>SE_1_-_170043577_170024577_170024446_170016007_KIFAP3:65</t>
  </si>
  <si>
    <t>1.1005402</t>
  </si>
  <si>
    <t>SE_1_+_170695542_170699418_170699489_170705189_PRRX1:69</t>
  </si>
  <si>
    <t>ttctaacgg</t>
  </si>
  <si>
    <t>3.2586574352</t>
  </si>
  <si>
    <t>1.1416043</t>
  </si>
  <si>
    <t>SE_1_+_171061931_171072926_171073114_171076816_FMO3:115</t>
  </si>
  <si>
    <t>cgatgactt</t>
  </si>
  <si>
    <t>1.18410950253</t>
  </si>
  <si>
    <t>1.2896617</t>
  </si>
  <si>
    <t>SE_1_+_171154498_171154847_171154984_171162474_FMO2:66</t>
  </si>
  <si>
    <t>gcctaattt</t>
  </si>
  <si>
    <t>1.05183007166</t>
  </si>
  <si>
    <t>1.1534013</t>
  </si>
  <si>
    <t>SE_1_+_171154984_171158053_171158107_171162474_FMO2:43</t>
  </si>
  <si>
    <t>gcatcacct</t>
  </si>
  <si>
    <t>-0.314723699972</t>
  </si>
  <si>
    <t>0.85495974</t>
  </si>
  <si>
    <t>SE_1_+_171162662_171165788_171165950_171168485_FMO2:53</t>
  </si>
  <si>
    <t>ttctcatcc</t>
  </si>
  <si>
    <t>0.982359041544</t>
  </si>
  <si>
    <t>1.1212338</t>
  </si>
  <si>
    <t>SE_1_+_171165950_171168485_171168627_171173004_FMO2:123</t>
  </si>
  <si>
    <t>ggctcagat</t>
  </si>
  <si>
    <t>-0.425731345491</t>
  </si>
  <si>
    <t>0.583333333333</t>
  </si>
  <si>
    <t>0.22809787</t>
  </si>
  <si>
    <t>SE_1_+_171251472_171252283_171252355_171254341_FMO1:60</t>
  </si>
  <si>
    <t>aattaatgc</t>
  </si>
  <si>
    <t>0.922239277067</t>
  </si>
  <si>
    <t>0.19448909</t>
  </si>
  <si>
    <t>SE_1_+_171557644_171558508_171558744_171560726_PRRC2C:36</t>
  </si>
  <si>
    <t>gcctaacct</t>
  </si>
  <si>
    <t>3.64042446286</t>
  </si>
  <si>
    <t>2.2365188</t>
  </si>
  <si>
    <t>SE_1_+_171557644_171560291_171560339_171560726_PRRC2C:39</t>
  </si>
  <si>
    <t>0.26199863</t>
  </si>
  <si>
    <t>SE_1_+_171750935_171751128_171751260_171752880_METTL13:38</t>
  </si>
  <si>
    <t>cgttgacta</t>
  </si>
  <si>
    <t>1.76795329934</t>
  </si>
  <si>
    <t>0.59022022</t>
  </si>
  <si>
    <t>SE_1_+_171757070_171759592_171759756_171761157_METTL13:74</t>
  </si>
  <si>
    <t>tgctgatgc</t>
  </si>
  <si>
    <t>3.05785015576</t>
  </si>
  <si>
    <t>1.3035406</t>
  </si>
  <si>
    <t>SE_1_+_172520766_172522400_172522510_172525009_SUCO:72</t>
  </si>
  <si>
    <t>aatttacct</t>
  </si>
  <si>
    <t>-1.17824860628</t>
  </si>
  <si>
    <t>0.38501366</t>
  </si>
  <si>
    <t>SE_1_+_172544763_172546679_172546699_172546904_SUCO:21</t>
  </si>
  <si>
    <t>-0.25077286</t>
  </si>
  <si>
    <t>SE_1_+_173684217_173684662_173684793_173685142_KLHL20:105</t>
  </si>
  <si>
    <t>agttaacaa</t>
  </si>
  <si>
    <t>-0.0104637285295</t>
  </si>
  <si>
    <t>-0.0029145724</t>
  </si>
  <si>
    <t>SE_1_+_173685205_173702852_173703425_173720903_KLHL20:524</t>
  </si>
  <si>
    <t>tgctgacac</t>
  </si>
  <si>
    <t>3.41971972311</t>
  </si>
  <si>
    <t>1.301559</t>
  </si>
  <si>
    <t>SE_1_+_173822705_173822933_173823043_173825804_DARS2:34</t>
  </si>
  <si>
    <t>ctatgactt</t>
  </si>
  <si>
    <t>0.484197118369</t>
  </si>
  <si>
    <t>0.18446019</t>
  </si>
  <si>
    <t>SE_1_-_173834648_173834420_173834367_173833842_GAS5:33</t>
  </si>
  <si>
    <t>gcttgacta</t>
  </si>
  <si>
    <t>0.459383651162</t>
  </si>
  <si>
    <t>0.14244749</t>
  </si>
  <si>
    <t>SE_1_+_174781098_174846530_174846743_174926594_RABGAP1L:155</t>
  </si>
  <si>
    <t>ctatgacgc</t>
  </si>
  <si>
    <t>1.5873972419</t>
  </si>
  <si>
    <t>1.3854606</t>
  </si>
  <si>
    <t>SE_1_+_174926686_174927028_174927310_174938414_RABGAP1L:212</t>
  </si>
  <si>
    <t>1.0620681</t>
  </si>
  <si>
    <t>SE_1_+_174968825_174969225_174969331_174973750_CACYBP:96</t>
  </si>
  <si>
    <t>2.1743918</t>
  </si>
  <si>
    <t>SE_1_-_175146747_175145610_175145536_175135873_KIAA0040:61</t>
  </si>
  <si>
    <t>0.03928214</t>
  </si>
  <si>
    <t>SE_1_-_175161776_175146820_175146747_175135873_KIAA0040:66</t>
  </si>
  <si>
    <t>gagtgacct</t>
  </si>
  <si>
    <t>2.14773755094</t>
  </si>
  <si>
    <t>0.83581488</t>
  </si>
  <si>
    <t>SE_1_-_175161996_175161852_175161776_175146820_KIAA0040:31</t>
  </si>
  <si>
    <t>ctgtcagac</t>
  </si>
  <si>
    <t>-1.67383822871</t>
  </si>
  <si>
    <t>-0.82199797</t>
  </si>
  <si>
    <t>SE_1_-_176104146_176103036_176102983_176085817_RFWD2:41</t>
  </si>
  <si>
    <t>ttctgatat</t>
  </si>
  <si>
    <t>1.34175817035</t>
  </si>
  <si>
    <t>0.51291213</t>
  </si>
  <si>
    <t>SE_1_-_176118142_176105683_176105624_176104222_RFWD2:42</t>
  </si>
  <si>
    <t>agctaagtg</t>
  </si>
  <si>
    <t>0.554128667005</t>
  </si>
  <si>
    <t>0.77474012</t>
  </si>
  <si>
    <t>SE_1_-_176145046_176137884_176137801_176133027_RFWD2:73</t>
  </si>
  <si>
    <t>ttttgaatg</t>
  </si>
  <si>
    <t>-0.846179518138</t>
  </si>
  <si>
    <t>0.67362122</t>
  </si>
  <si>
    <t>SE_1_-_176153769_176145143_176145046_176133027_RFWD2:98</t>
  </si>
  <si>
    <t>tattgacca</t>
  </si>
  <si>
    <t>1.96162855788</t>
  </si>
  <si>
    <t>1.5867402</t>
  </si>
  <si>
    <t>SE_1_-_177902349_177901941_177901833_177901704_SEC16B:67</t>
  </si>
  <si>
    <t>2.1744703</t>
  </si>
  <si>
    <t>SE_1_-_177902349_177901944_177901833_177901704_SEC16B:70</t>
  </si>
  <si>
    <t>SE_1_-_177929926_177929538_177929477_177928110_SEC16B:28</t>
  </si>
  <si>
    <t>taatgattc</t>
  </si>
  <si>
    <t>-0.0391535477753</t>
  </si>
  <si>
    <t>-0.11734752</t>
  </si>
  <si>
    <t>SE_1_-_177995290_177993621_177993539_177991803_LOC730102:75</t>
  </si>
  <si>
    <t>tactcacta</t>
  </si>
  <si>
    <t>1.14408736387</t>
  </si>
  <si>
    <t>0.37824427</t>
  </si>
  <si>
    <t>SE_1_-_178003840_177995390_177995290_177991803_LOC730102:39</t>
  </si>
  <si>
    <t>aagtgacga</t>
  </si>
  <si>
    <t>0.83398021474</t>
  </si>
  <si>
    <t>0.19222855</t>
  </si>
  <si>
    <t>SE_1_+_178436556_178439828_178439858_178442210_RASAL2:21</t>
  </si>
  <si>
    <t>tcataaatg</t>
  </si>
  <si>
    <t>-1.01644047427</t>
  </si>
  <si>
    <t>-0.56459568</t>
  </si>
  <si>
    <t>SE_1_+_178745956_178753553_178753657_178754692_RALGPS2:31</t>
  </si>
  <si>
    <t>ctctgaatc</t>
  </si>
  <si>
    <t>1.3486175724</t>
  </si>
  <si>
    <t>0.4906246</t>
  </si>
  <si>
    <t>SE_1_-_178839876_178838358_178838249_178834937_ANGPTL1:60</t>
  </si>
  <si>
    <t>aattaaccc</t>
  </si>
  <si>
    <t>1.921102993</t>
  </si>
  <si>
    <t>0.71477971</t>
  </si>
  <si>
    <t>SE_1_+_178858831_178861365_178861442_178863054_RALGPS2:46</t>
  </si>
  <si>
    <t>cggtgacaa</t>
  </si>
  <si>
    <t>1.52036697805</t>
  </si>
  <si>
    <t>0.46098143</t>
  </si>
  <si>
    <t>SE_1_+_179052188_179054763_179055028_179057046_TOR3A:255</t>
  </si>
  <si>
    <t>0.94839288</t>
  </si>
  <si>
    <t>SE_1_+_179052188_179054904_179055028_179057046_TOR3A:114</t>
  </si>
  <si>
    <t>SE_1_+_179057224_179060800_179060912_179063228_TOR3A:111</t>
  </si>
  <si>
    <t>gtttcacag</t>
  </si>
  <si>
    <t>-0.522494727642</t>
  </si>
  <si>
    <t>-0.12944272</t>
  </si>
  <si>
    <t>SE_1_+_179263071_179271812_179271937_179292572_SOAT1:50</t>
  </si>
  <si>
    <t>-0.18175611</t>
  </si>
  <si>
    <t>SE_1_+_179263071_179292572_179292630_179304641_SOAT1:24</t>
  </si>
  <si>
    <t>aattgacat</t>
  </si>
  <si>
    <t>0.735891814861</t>
  </si>
  <si>
    <t>0.15382231</t>
  </si>
  <si>
    <t>SE_1_+_179271937_179292572_179292630_179304641_SOAT1:24</t>
  </si>
  <si>
    <t>SE_1_-_179846374_179834989_179834571_179821946_TOR1AIP2:150</t>
  </si>
  <si>
    <t>ttctgaccc</t>
  </si>
  <si>
    <t>3.74699457156</t>
  </si>
  <si>
    <t>2.2238007</t>
  </si>
  <si>
    <t>SE_1_-_179846828_179846508_179846374_179834989_TOR1AIP2:27</t>
  </si>
  <si>
    <t>0.75417087</t>
  </si>
  <si>
    <t>SE_1_+_179853904_179856964_179857094_179858448_TOR1AIP1:55</t>
  </si>
  <si>
    <t>tattgagca</t>
  </si>
  <si>
    <t>-0.408707421218</t>
  </si>
  <si>
    <t>0.49909425</t>
  </si>
  <si>
    <t>SE_1_+_179858504_179869261_179869302_179870437_TOR1AIP1:41</t>
  </si>
  <si>
    <t>aggtcaatt</t>
  </si>
  <si>
    <t>-2.64508110455</t>
  </si>
  <si>
    <t>-0.35741249</t>
  </si>
  <si>
    <t>SE_1_+_179873157_179873787_179873902_179876958_TOR1AIP1:22</t>
  </si>
  <si>
    <t>ttttcactc</t>
  </si>
  <si>
    <t>0.143790781784</t>
  </si>
  <si>
    <t>0.82671438</t>
  </si>
  <si>
    <t>SE_1_+_179877808_179882721_179882765_179883133_TOR1AIP1:22</t>
  </si>
  <si>
    <t>tcttcacca</t>
  </si>
  <si>
    <t>0.305120889216</t>
  </si>
  <si>
    <t>-0.014844867</t>
  </si>
  <si>
    <t>SE_1_+_179877808_179883133_179883189_179886587_TOR1AIP1:52</t>
  </si>
  <si>
    <t>cagtcacca</t>
  </si>
  <si>
    <t>0.423435935927</t>
  </si>
  <si>
    <t>0.16066931</t>
  </si>
  <si>
    <t>SE_1_+_180010937_180012191_180012327_180013186_CEP350:33</t>
  </si>
  <si>
    <t>agttgacta</t>
  </si>
  <si>
    <t>0.378245915991</t>
  </si>
  <si>
    <t>0.45770097</t>
  </si>
  <si>
    <t>SE_1_+_180017840_180021359_180021451_180022105_CEP350:71</t>
  </si>
  <si>
    <t>gcctcaagg</t>
  </si>
  <si>
    <t>-0.236819921826</t>
  </si>
  <si>
    <t>0.36182307</t>
  </si>
  <si>
    <t>SE_1_+_180144501_180145066_180145168_180147929_QSOX1:27</t>
  </si>
  <si>
    <t>tgctgacgt</t>
  </si>
  <si>
    <t>3.74671257441</t>
  </si>
  <si>
    <t>1.364998</t>
  </si>
  <si>
    <t>SE_1_-_180366651_180295697_180295546_180283857_ACBD6:69</t>
  </si>
  <si>
    <t>1.3604414</t>
  </si>
  <si>
    <t>SE_1_+_180804181_180805658_180805852_180832844_XPR1:179</t>
  </si>
  <si>
    <t>tggtgacgt</t>
  </si>
  <si>
    <t>2.3610579405</t>
  </si>
  <si>
    <t>0.88704288</t>
  </si>
  <si>
    <t>SE_1_+_180897709_180904251_180905806_180907691_KIAA1614:551</t>
  </si>
  <si>
    <t>1.393063</t>
  </si>
  <si>
    <t>SE_1_+_181003210_181006133_181006248_181018188_MR1:84</t>
  </si>
  <si>
    <t>ttctcatgc</t>
  </si>
  <si>
    <t>1.73973944427</t>
  </si>
  <si>
    <t>0.64376729</t>
  </si>
  <si>
    <t>SE_1_+_181019422_181021371_181021646_181022709_MR1:89</t>
  </si>
  <si>
    <t>agctcatgg</t>
  </si>
  <si>
    <t>0.82032229263</t>
  </si>
  <si>
    <t>0.95173635</t>
  </si>
  <si>
    <t>SE_1_+_181019422_181022709_181022813_181024361_MR1:38</t>
  </si>
  <si>
    <t>ttgtgatga</t>
  </si>
  <si>
    <t>0.238598756108</t>
  </si>
  <si>
    <t>-0.0085943652</t>
  </si>
  <si>
    <t>SE_1_-_182360814_182359987_182359632_182357885_GLUL:353</t>
  </si>
  <si>
    <t>ccctaacga</t>
  </si>
  <si>
    <t>3.24716403169</t>
  </si>
  <si>
    <t>1.6989698</t>
  </si>
  <si>
    <t>SE_1_+_182761421_182763491_182763574_182772833_NPL:79</t>
  </si>
  <si>
    <t>ccatcacgc</t>
  </si>
  <si>
    <t>0.233363839108</t>
  </si>
  <si>
    <t>0.021652982</t>
  </si>
  <si>
    <t>SE_1_+_182763574_182764865_182764975_182772833_NPL:58</t>
  </si>
  <si>
    <t>cagtcactt</t>
  </si>
  <si>
    <t>-0.258085118759</t>
  </si>
  <si>
    <t>0.59392833</t>
  </si>
  <si>
    <t>SE_1_+_182823313_182824712_182824848_182825667_DHX9:41</t>
  </si>
  <si>
    <t>tgctgactt</t>
  </si>
  <si>
    <t>2.98414993368</t>
  </si>
  <si>
    <t>1.1633099</t>
  </si>
  <si>
    <t>SE_1_+_183441784_183471388_183471526_183481972_SMG7:27</t>
  </si>
  <si>
    <t>tcttaaacc</t>
  </si>
  <si>
    <t>-0.436349277476</t>
  </si>
  <si>
    <t>0.54840159</t>
  </si>
  <si>
    <t>SE_1_+_183441784_183481972_183482003_183485009_SMG7:31</t>
  </si>
  <si>
    <t>tcctgaagg</t>
  </si>
  <si>
    <t>0.484980119146</t>
  </si>
  <si>
    <t>0.087875581</t>
  </si>
  <si>
    <t>SE_1_+_183495902_183496761_183496866_183497091_SMG7:29</t>
  </si>
  <si>
    <t>1.6946273</t>
  </si>
  <si>
    <t>SE_1_+_183515472_183516238_183516387_183518343_SMG7:108</t>
  </si>
  <si>
    <t>ttctaaccc</t>
  </si>
  <si>
    <t>3.74756121188</t>
  </si>
  <si>
    <t>2.3544445</t>
  </si>
  <si>
    <t>SE_1_-_183546734_183542427_183542320_183539974_NCF2:42</t>
  </si>
  <si>
    <t>0.32077044</t>
  </si>
  <si>
    <t>SE_1_-_183546734_183543756_183543622_183542427_NCF2:25</t>
  </si>
  <si>
    <t>atataacat</t>
  </si>
  <si>
    <t>-0.183979193943</t>
  </si>
  <si>
    <t>0.55659226</t>
  </si>
  <si>
    <t>SE_1_+_183711424_183775509_183775619_183816700_RGL1:69</t>
  </si>
  <si>
    <t>-0.055080888</t>
  </si>
  <si>
    <t>SE_1_+_183867031_183869284_183869370_183871702_RGL1:61</t>
  </si>
  <si>
    <t>gactgacct</t>
  </si>
  <si>
    <t>3.66036900253</t>
  </si>
  <si>
    <t>1.3957845</t>
  </si>
  <si>
    <t>SE_1_+_184023997_184027295_184027374_184041291_TSEN15:29</t>
  </si>
  <si>
    <t>1.1769228</t>
  </si>
  <si>
    <t>SE_1_+_184023997_184039750_184039866_184041291_TSEN15:114</t>
  </si>
  <si>
    <t>1.1713371</t>
  </si>
  <si>
    <t>SE_1_+_184023997_184041291_184041328_184041961_TSEN15:31</t>
  </si>
  <si>
    <t>tcttgaagg</t>
  </si>
  <si>
    <t>-1.35108652197</t>
  </si>
  <si>
    <t>-0.59873421</t>
  </si>
  <si>
    <t>SE_1_+_184023997_184041291_184041432_184041961_TSEN15:131</t>
  </si>
  <si>
    <t>tactgatgg</t>
  </si>
  <si>
    <t>2.23602465691</t>
  </si>
  <si>
    <t>0.80578933</t>
  </si>
  <si>
    <t>SE_1_-_184671945_184670678_184670631_184663606_EDEM3:38</t>
  </si>
  <si>
    <t>-0.21941231</t>
  </si>
  <si>
    <t>SE_1_-_184723623_184718726_184718681_184706845_EDEM3:38</t>
  </si>
  <si>
    <t>gtttgatca</t>
  </si>
  <si>
    <t>-0.559228760897</t>
  </si>
  <si>
    <t>-0.22409036</t>
  </si>
  <si>
    <t>SE_1_-_184800981_184792876_184792772_184792463_FAM129A:25</t>
  </si>
  <si>
    <t>0.88339091</t>
  </si>
  <si>
    <t>SE_1_+_185060871_185062193_185062408_185067204_RNF2:86</t>
  </si>
  <si>
    <t>0.33898652</t>
  </si>
  <si>
    <t>SE_1_-_185106738_185106638_185106574_185097879_TRMT1L:31</t>
  </si>
  <si>
    <t>tgctaactt</t>
  </si>
  <si>
    <t>2.984716574</t>
  </si>
  <si>
    <t>2.0541287</t>
  </si>
  <si>
    <t>SE_1_-_185276146_185275757_185275617_185274775_IVNS1ABP:77</t>
  </si>
  <si>
    <t>tattgacac</t>
  </si>
  <si>
    <t>1.71567729262</t>
  </si>
  <si>
    <t>0.53745462</t>
  </si>
  <si>
    <t>SE_1_+_186143774_186147548_186147898_186151300_HMCN1:253</t>
  </si>
  <si>
    <t>tactcacat</t>
  </si>
  <si>
    <t>1.32950673219</t>
  </si>
  <si>
    <t>1.2223783</t>
  </si>
  <si>
    <t>SE_1_+_186270843_186273240_186273389_186275450_PRG4:103</t>
  </si>
  <si>
    <t>cgttcaccc</t>
  </si>
  <si>
    <t>2.13960178719</t>
  </si>
  <si>
    <t>0.80033228</t>
  </si>
  <si>
    <t>SE_1_+_186352288_186355120_186355215_186357574_C1orf27:88</t>
  </si>
  <si>
    <t>aaatgattt</t>
  </si>
  <si>
    <t>-1.05449072678</t>
  </si>
  <si>
    <t>-0.45030586</t>
  </si>
  <si>
    <t>SE_1_+_186360923_186363079_186363147_186367445_C1orf27:49</t>
  </si>
  <si>
    <t>tactcaagc</t>
  </si>
  <si>
    <t>0.222215084874</t>
  </si>
  <si>
    <t>0.27404828</t>
  </si>
  <si>
    <t>SE_1_+_186880521_186901895_186902031_186908140_PLA2G4A:81</t>
  </si>
  <si>
    <t>gtgtgatga</t>
  </si>
  <si>
    <t>0.195088949597</t>
  </si>
  <si>
    <t>-0.025630507</t>
  </si>
  <si>
    <t>SE_1_+_192545059_192545415_192545495_192545904_RGS1:49</t>
  </si>
  <si>
    <t>ctatgatcc</t>
  </si>
  <si>
    <t>-0.199483062281</t>
  </si>
  <si>
    <t>0.65848672</t>
  </si>
  <si>
    <t>SE_1_+_192778311_192778588_192778665_192779296_RGS2:28</t>
  </si>
  <si>
    <t>0.31226156</t>
  </si>
  <si>
    <t>SE_1_-_192990227_192989511_192989437_192985525_UCHL5:69</t>
  </si>
  <si>
    <t>0.5230105</t>
  </si>
  <si>
    <t>SE_1_-_192997215_192997085_192997005_192993076_UCHL5:79</t>
  </si>
  <si>
    <t>tcctgagct</t>
  </si>
  <si>
    <t>1.20611643949</t>
  </si>
  <si>
    <t>0.87319771</t>
  </si>
  <si>
    <t>SE_1_-_193020884_193018981_193018876_192998787_UCHL5:32</t>
  </si>
  <si>
    <t>ggttaattt</t>
  </si>
  <si>
    <t>-0.578893379168</t>
  </si>
  <si>
    <t>0.7235773</t>
  </si>
  <si>
    <t>SE_1_+_193028906_193038164_193038764_193044950_TROVE2:121</t>
  </si>
  <si>
    <t>cactgacat</t>
  </si>
  <si>
    <t>2.88541128055</t>
  </si>
  <si>
    <t>1.0277578</t>
  </si>
  <si>
    <t>SE_1_+_193038764_193039684_193039749_193044950_TROVE2:55</t>
  </si>
  <si>
    <t>ggttcacat</t>
  </si>
  <si>
    <t>-0.148269208507</t>
  </si>
  <si>
    <t>0.69033837</t>
  </si>
  <si>
    <t>SE_1_+_193028906_193044950_193045170_193045631_TROVE2:29</t>
  </si>
  <si>
    <t>ttgtgacca</t>
  </si>
  <si>
    <t>1.78776755897</t>
  </si>
  <si>
    <t>0.63027549</t>
  </si>
  <si>
    <t>SE_1_+_193094347_193096978_193097268_193099304_CDC73:205</t>
  </si>
  <si>
    <t>SE_1_+_193202284_193205386_193205486_193218860_CDC73:86</t>
  </si>
  <si>
    <t>gcctgatgg</t>
  </si>
  <si>
    <t>2.22506664989</t>
  </si>
  <si>
    <t>0.80149877</t>
  </si>
  <si>
    <t>SE_1_-_196285022_196274475_196274364_196254888_KCNT2:50</t>
  </si>
  <si>
    <t>1.8082143</t>
  </si>
  <si>
    <t>SE_1_+_196645195_196646606_196646797_196648753_CFH:123</t>
  </si>
  <si>
    <t>atgtaactc</t>
  </si>
  <si>
    <t>1.51897406657</t>
  </si>
  <si>
    <t>0.55732722</t>
  </si>
  <si>
    <t>SE_1_+_198126406_198190129_198190240_198201683_NEK7:97</t>
  </si>
  <si>
    <t>0.98787383</t>
  </si>
  <si>
    <t>SE_1_-_200953987_200952222_200952184_200950224_KIF21B:31</t>
  </si>
  <si>
    <t>gtctgatga</t>
  </si>
  <si>
    <t>1.69181011633</t>
  </si>
  <si>
    <t>0.88874405</t>
  </si>
  <si>
    <t>SE_1_-_201115868_201114463_201114237_201113079_TMEM9:160</t>
  </si>
  <si>
    <t>tcctaatcc</t>
  </si>
  <si>
    <t>1.92438744574</t>
  </si>
  <si>
    <t>1.8269027</t>
  </si>
  <si>
    <t>SE_1_+_201191955_201193807_201194002_201194952_IGFN1:108</t>
  </si>
  <si>
    <t>1.8106802</t>
  </si>
  <si>
    <t>SE_1_-_201333426_201332863_201332794_201332534_AK055533:64</t>
  </si>
  <si>
    <t>0.32792672</t>
  </si>
  <si>
    <t>SE_1_-_201334738_201334435_201334319_201333503_TNNT2:66</t>
  </si>
  <si>
    <t>cgctgatcg</t>
  </si>
  <si>
    <t>3.05823215158</t>
  </si>
  <si>
    <t>1.1277224</t>
  </si>
  <si>
    <t>SE_1_-_201476198_201465389_201465320_201459472_CSRP1:69</t>
  </si>
  <si>
    <t>ccataaatc</t>
  </si>
  <si>
    <t>-0.420122177536</t>
  </si>
  <si>
    <t>0.59409019</t>
  </si>
  <si>
    <t>SE_1_-_201476198_201465432_201465320_201459472_CSRP1:112</t>
  </si>
  <si>
    <t>SE_1_+_201755705_201756781_201756896_201757596_NAV1:110</t>
  </si>
  <si>
    <t>SE_1_+_201755705_201757596_201757766_201758868_NAV1:47</t>
  </si>
  <si>
    <t>gaatcaccc</t>
  </si>
  <si>
    <t>0.319677263195</t>
  </si>
  <si>
    <t>0.12004289</t>
  </si>
  <si>
    <t>SE_1_+_201763003_201763300_201763374_201763594_NAV1:75</t>
  </si>
  <si>
    <t>1.4656037</t>
  </si>
  <si>
    <t>SE_1_+_201798500_201804082_201804192_201816407_IPO9:93</t>
  </si>
  <si>
    <t>cactgagcc</t>
  </si>
  <si>
    <t>1.77767596887</t>
  </si>
  <si>
    <t>0.56173005</t>
  </si>
  <si>
    <t>SE_1_+_201926702_201931932_201932052_201932744_TIMM17A:81</t>
  </si>
  <si>
    <t>cggtgattt</t>
  </si>
  <si>
    <t>0.516037309814</t>
  </si>
  <si>
    <t>0.87405263</t>
  </si>
  <si>
    <t>SE_1_+_201958172_201958511_201958659_201965275_RNPEP:105</t>
  </si>
  <si>
    <t>gtgtcagcc</t>
  </si>
  <si>
    <t>-1.21465050252</t>
  </si>
  <si>
    <t>0.35752156</t>
  </si>
  <si>
    <t>SE_1_+_201958659_201965275_201965391_201966447_RNPEP:43</t>
  </si>
  <si>
    <t>0.55846686</t>
  </si>
  <si>
    <t>SE_1_+_201965391_201966447_201966682_201969030_RNPEP:88</t>
  </si>
  <si>
    <t>2.338303</t>
  </si>
  <si>
    <t>SE_1_+_201966682_201969030_201969143_201970504_RNPEP:101</t>
  </si>
  <si>
    <t>cactcaaca</t>
  </si>
  <si>
    <t>0.731819658172</t>
  </si>
  <si>
    <t>0.21682198</t>
  </si>
  <si>
    <t>SE_1_+_201979834_201980257_201980421_201981085_ELF3:149</t>
  </si>
  <si>
    <t>1.4003162</t>
  </si>
  <si>
    <t>SE_1_+_201979834_201980257_201980427_201981085_ELF3:149</t>
  </si>
  <si>
    <t>SE_1_+_202245649_202249909_202249980_202266636_LGR6:26</t>
  </si>
  <si>
    <t>gcataacaa</t>
  </si>
  <si>
    <t>-0.0572246983757</t>
  </si>
  <si>
    <t>-0.059829092</t>
  </si>
  <si>
    <t>SE_1_+_202266704_202267745_202267812_202269977_LGR6:37</t>
  </si>
  <si>
    <t>0.31856168</t>
  </si>
  <si>
    <t>SE_1_-_202304774_202304186_202304117_202302683_UBE2T:69</t>
  </si>
  <si>
    <t>ttttaagct</t>
  </si>
  <si>
    <t>-0.804139781915</t>
  </si>
  <si>
    <t>-0.10946583</t>
  </si>
  <si>
    <t>SE_1_+_202400747_202403784_202403896_202406949_PPP1R12B:111</t>
  </si>
  <si>
    <t>agctcaaaa</t>
  </si>
  <si>
    <t>-1.15608354792</t>
  </si>
  <si>
    <t>0.33264642</t>
  </si>
  <si>
    <t>SE_1_+_202538325_202544130_202544310_202549602_PPP1R12B:90</t>
  </si>
  <si>
    <t>1.5860442</t>
  </si>
  <si>
    <t>SE_1_+_202538325_202544130_202544314_202549602_PPP1R12B:90</t>
  </si>
  <si>
    <t>SE_1_-_202736054_202735632_202735525_202733273_KDM5B:78</t>
  </si>
  <si>
    <t>SE_1_-_202746145_202745348_202745233_202743863_KDM5B:70</t>
  </si>
  <si>
    <t>ggttcactg</t>
  </si>
  <si>
    <t>0.512388733735</t>
  </si>
  <si>
    <t>0.63409371</t>
  </si>
  <si>
    <t>SE_1_-_202863312_202862553_202862367_202861787_KLHL12:39</t>
  </si>
  <si>
    <t>1.1356693</t>
  </si>
  <si>
    <t>SE_1_-_202927313_202923435_202923369_202920292_ADIPOR1:49</t>
  </si>
  <si>
    <t>0.52458449</t>
  </si>
  <si>
    <t>SE_1_-_202935877_202935728_202935656_202935121_CYB5R1:21</t>
  </si>
  <si>
    <t>ctgtgagcc</t>
  </si>
  <si>
    <t>0.0546228351802</t>
  </si>
  <si>
    <t>-0.048332568</t>
  </si>
  <si>
    <t>SE_1_+_202985268_202986884_202987047_202987609_TMEM183A:64</t>
  </si>
  <si>
    <t>ttgtgatgg</t>
  </si>
  <si>
    <t>0.731869726685</t>
  </si>
  <si>
    <t>0.30538864</t>
  </si>
  <si>
    <t>SE_1_+_203017842_203018046_203018108_203018804_PPFIA4:24</t>
  </si>
  <si>
    <t>cgttgatcc</t>
  </si>
  <si>
    <t>1.38826625388</t>
  </si>
  <si>
    <t>0.47385184</t>
  </si>
  <si>
    <t>SE_1_+_203030160_203030780_203030806_203032956_PPFIA4:22</t>
  </si>
  <si>
    <t>cagtgagga</t>
  </si>
  <si>
    <t>-1.59392083786</t>
  </si>
  <si>
    <t>-0.79070652</t>
  </si>
  <si>
    <t>SE_1_-_203150290_203149780_203149598_203149005_CHI3L1:76</t>
  </si>
  <si>
    <t>0.98819855</t>
  </si>
  <si>
    <t>SE_1_-_203320161_203317405_203316420_203311622_FMOD:544</t>
  </si>
  <si>
    <t>acctgaccc</t>
  </si>
  <si>
    <t>3.00926732845</t>
  </si>
  <si>
    <t>1.664272</t>
  </si>
  <si>
    <t>SE_1_+_203670051_203671172_203671207_203672780_ATP2B4:36</t>
  </si>
  <si>
    <t>ccctgaaaa</t>
  </si>
  <si>
    <t>0.582239616042</t>
  </si>
  <si>
    <t>0.12595728</t>
  </si>
  <si>
    <t>SE_1_+_203691817_203693009_203693116_203696523_ATP2B4:41</t>
  </si>
  <si>
    <t>gggtaaacc</t>
  </si>
  <si>
    <t>0.337957933748</t>
  </si>
  <si>
    <t>0.79144903</t>
  </si>
  <si>
    <t>SE_1_+_203696699_203702351_203702528_203708674_ATP2B4:175</t>
  </si>
  <si>
    <t>0.80149155</t>
  </si>
  <si>
    <t>SE_1_+_203764922_203765421_203765624_203770703_ZC3H11A:116</t>
  </si>
  <si>
    <t>ctctcatta</t>
  </si>
  <si>
    <t>-0.08291146222</t>
  </si>
  <si>
    <t>0.6204083</t>
  </si>
  <si>
    <t>SE_1_+_203764922_203765421_203765729_203770703_ZC3H11A:205</t>
  </si>
  <si>
    <t>ccctaaact</t>
  </si>
  <si>
    <t>1.92276820232</t>
  </si>
  <si>
    <t>0.71543172</t>
  </si>
  <si>
    <t>SE_1_+_203830871_203831310_203831350_203832791_SNRPE:35</t>
  </si>
  <si>
    <t>acctcatct</t>
  </si>
  <si>
    <t>0.141019292956</t>
  </si>
  <si>
    <t>0.017792803</t>
  </si>
  <si>
    <t>SE_1_+_204042839_204082043_204082262_204083449_SOX13:194</t>
  </si>
  <si>
    <t>1.6112504</t>
  </si>
  <si>
    <t>SE_1_-_204118831_204115892_204115770_204110585_ETNK2:109</t>
  </si>
  <si>
    <t>atttcacgc</t>
  </si>
  <si>
    <t>0.193848788353</t>
  </si>
  <si>
    <t>0.0061809729</t>
  </si>
  <si>
    <t>SE_1_+_204501374_204506558_204506625_204507337_MDM4:27</t>
  </si>
  <si>
    <t>0.90665842</t>
  </si>
  <si>
    <t>SE_1_+_204512072_204513663_204513812_204515925_MDM4:118</t>
  </si>
  <si>
    <t>0.78956891</t>
  </si>
  <si>
    <t>SE_1_+_204797910_204889760_204889868_204913354_NFASC:23</t>
  </si>
  <si>
    <t>gattgactt</t>
  </si>
  <si>
    <t>1.28966067616</t>
  </si>
  <si>
    <t>0.4675402</t>
  </si>
  <si>
    <t>SE_1_+_204926954_204931236_204931286_204937377_NFASC:30</t>
  </si>
  <si>
    <t>taatgactc</t>
  </si>
  <si>
    <t>1.5804894109</t>
  </si>
  <si>
    <t>1.3833776</t>
  </si>
  <si>
    <t>SE_1_+_204945923_204946809_204946853_204948096_NFASC:45</t>
  </si>
  <si>
    <t>aactaaccg</t>
  </si>
  <si>
    <t>3.54993048375</t>
  </si>
  <si>
    <t>1.6090905</t>
  </si>
  <si>
    <t>SE_1_+_204951148_204955038_204955242_204956546_NFASC:94</t>
  </si>
  <si>
    <t>1.8874715</t>
  </si>
  <si>
    <t>SE_1_+_204960434_204966298_204966534_204970298_NFASC:237</t>
  </si>
  <si>
    <t>gactaagat</t>
  </si>
  <si>
    <t>0.135389890059</t>
  </si>
  <si>
    <t>-0.081302572</t>
  </si>
  <si>
    <t>SE_1_+_204960434_204966298_204966534_204978685_NFASC:237</t>
  </si>
  <si>
    <t>SE_1_+_204957934_204971724_204971876_204978685_NFASC:75</t>
  </si>
  <si>
    <t>agctgacag</t>
  </si>
  <si>
    <t>2.09854707368</t>
  </si>
  <si>
    <t>1.314661</t>
  </si>
  <si>
    <t>SE_1_-_205119808_205117467_205117333_205116873_DSTYK:52</t>
  </si>
  <si>
    <t>cgataattc</t>
  </si>
  <si>
    <t>0.314154487376</t>
  </si>
  <si>
    <t>0.30889934</t>
  </si>
  <si>
    <t>SE_1_+_205225544_205238078_205239012_205240248_TMCC2:43</t>
  </si>
  <si>
    <t>1.4254649</t>
  </si>
  <si>
    <t>SE_1_+_205473924_205492275_205492425_205492611_CDK18:72</t>
  </si>
  <si>
    <t>ctttaagcg</t>
  </si>
  <si>
    <t>-0.305264437137</t>
  </si>
  <si>
    <t>0.5411022</t>
  </si>
  <si>
    <t>SE_1_+_205473924_205492345_205492425_205492611_CDK18:27</t>
  </si>
  <si>
    <t>0.32879968</t>
  </si>
  <si>
    <t>SE_1_+_205498691_205499314_205499477_205499756_CDK18:139</t>
  </si>
  <si>
    <t>1.4607541</t>
  </si>
  <si>
    <t>SE_1_+_205498691_205499387_205499477_205499756_CDK18:66</t>
  </si>
  <si>
    <t>SE_1_+_205561415_205566908_205566978_205568259_MFSD4:38</t>
  </si>
  <si>
    <t>tggtgacag</t>
  </si>
  <si>
    <t>1.56541485441</t>
  </si>
  <si>
    <t>0.44632274</t>
  </si>
  <si>
    <t>SE_1_-_205743961_205740781_205740600_205739982_RAB7L1:96</t>
  </si>
  <si>
    <t>gtttgacgt</t>
  </si>
  <si>
    <t>1.34951990633</t>
  </si>
  <si>
    <t>0.54917547</t>
  </si>
  <si>
    <t>SE_1_-_205743961_205741695_205741624_205740781_RAB7L1:48</t>
  </si>
  <si>
    <t>0.78110402</t>
  </si>
  <si>
    <t>SE_1_-_205744401_205744214_205743961_205741695_RAB7L1:130</t>
  </si>
  <si>
    <t>ccctaaaac</t>
  </si>
  <si>
    <t>1.5992122641</t>
  </si>
  <si>
    <t>0.88111353</t>
  </si>
  <si>
    <t>SE_1_+_206628370_206631717_206631755_206631969_SRGAP2:29</t>
  </si>
  <si>
    <t>tcttgacaa</t>
  </si>
  <si>
    <t>0.0846580919739</t>
  </si>
  <si>
    <t>-0.10116647</t>
  </si>
  <si>
    <t>SE_1_+_206644588_206646539_206646657_206647674_IKBKE:25</t>
  </si>
  <si>
    <t>aggtgacca</t>
  </si>
  <si>
    <t>1.42749393983</t>
  </si>
  <si>
    <t>0.52150842</t>
  </si>
  <si>
    <t>SE_1_+_206758016_206758512_206758627_206760158_RASSF5:60</t>
  </si>
  <si>
    <t>tgctgaccg</t>
  </si>
  <si>
    <t>4.34875426406</t>
  </si>
  <si>
    <t>2.6583031</t>
  </si>
  <si>
    <t>SE_1_-_206778753_206778083_206777963_206776558_EIF2D:107</t>
  </si>
  <si>
    <t>0.755102040816</t>
  </si>
  <si>
    <t>1.3272621</t>
  </si>
  <si>
    <t>SE_1_-_206784537_206782812_206782729_206781679_EIF2D:45</t>
  </si>
  <si>
    <t>tcctgatct</t>
  </si>
  <si>
    <t>1.7487453374</t>
  </si>
  <si>
    <t>1.4532949</t>
  </si>
  <si>
    <t>SE_1_+_207228147_207234167_207234275_207235298_PFKFB2:53</t>
  </si>
  <si>
    <t>0.73843004</t>
  </si>
  <si>
    <t>SE_1_+_207228147_207234191_207234275_207235298_PFKFB2:29</t>
  </si>
  <si>
    <t>SE_1_+_207242873_207243625_207243754_207244854_PFKFB2:120</t>
  </si>
  <si>
    <t>0.58114908</t>
  </si>
  <si>
    <t>SE_1_+_207243754_207244533_207244595_207244854_PFKFB2:62</t>
  </si>
  <si>
    <t>aacttactc</t>
  </si>
  <si>
    <t>0.294735630281</t>
  </si>
  <si>
    <t>0.11027707</t>
  </si>
  <si>
    <t>SE_1_+_207495912_207497904_207498095_207498967_CD55:158</t>
  </si>
  <si>
    <t>aactaactt</t>
  </si>
  <si>
    <t>2.18532615337</t>
  </si>
  <si>
    <t>1.6201998</t>
  </si>
  <si>
    <t>SE_1_+_207512762_207513736_207513853_207532891_CD55:64</t>
  </si>
  <si>
    <t>0.58665507</t>
  </si>
  <si>
    <t>SE_1_+_207512762_207520792_207520906_207532891_CD55:53</t>
  </si>
  <si>
    <t>0.75974825</t>
  </si>
  <si>
    <t>SE_1_+_207512762_207523483_207523567_207532891_CD55:65</t>
  </si>
  <si>
    <t>tgttgagcc</t>
  </si>
  <si>
    <t>0.308452387263</t>
  </si>
  <si>
    <t>0.52317334</t>
  </si>
  <si>
    <t>SE_1_+_207512762_207527352_207527444_207532891_CD55:93</t>
  </si>
  <si>
    <t>aggtcactc</t>
  </si>
  <si>
    <t>-0.413770571899</t>
  </si>
  <si>
    <t>0.6177186</t>
  </si>
  <si>
    <t>SE_1_+_207512762_207531861_207531966_207532891_CD55:50</t>
  </si>
  <si>
    <t>tactcaatg</t>
  </si>
  <si>
    <t>0.348549399332</t>
  </si>
  <si>
    <t>0.62100677</t>
  </si>
  <si>
    <t>SE_1_+_207925654_207930359_207930547_207930885_CD46:63</t>
  </si>
  <si>
    <t>tggtaaacc</t>
  </si>
  <si>
    <t>0.826043293319</t>
  </si>
  <si>
    <t>0.25371501</t>
  </si>
  <si>
    <t>SE_1_+_207940540_207943666_207943707_207956637_CD46:35</t>
  </si>
  <si>
    <t>tacttacaa</t>
  </si>
  <si>
    <t>-0.484630996247</t>
  </si>
  <si>
    <t>0.26921348</t>
  </si>
  <si>
    <t>SE_1_+_207941168_207943666_207943707_207956637_CD46:35</t>
  </si>
  <si>
    <t>SE_1_+_207958451_207958964_207959027_207966864_CD46:35</t>
  </si>
  <si>
    <t>cagtaattt</t>
  </si>
  <si>
    <t>0.229652763845</t>
  </si>
  <si>
    <t>0.87247119</t>
  </si>
  <si>
    <t>SE_1_+_207958451_207959001_207959027_207966864_CD46:23</t>
  </si>
  <si>
    <t>tcttcaaag</t>
  </si>
  <si>
    <t>-1.91955745192</t>
  </si>
  <si>
    <t>-0.98280278</t>
  </si>
  <si>
    <t>SE_1_+_207959027_207963598_207963690_207966864_CD46:25</t>
  </si>
  <si>
    <t>acctaactg</t>
  </si>
  <si>
    <t>2.4078912436</t>
  </si>
  <si>
    <t>0.84078619</t>
  </si>
  <si>
    <t>SE_1_-_208073166_208072571_208072318_208070918_CD34:245</t>
  </si>
  <si>
    <t>cactaaacc</t>
  </si>
  <si>
    <t>1.94562051713</t>
  </si>
  <si>
    <t>1.0352369</t>
  </si>
  <si>
    <t>SE_1_+_209949081_209950697_209950832_209951456_TRAF3IP3:35</t>
  </si>
  <si>
    <t>gacttacag</t>
  </si>
  <si>
    <t>0.107155021791</t>
  </si>
  <si>
    <t>-0.060060796</t>
  </si>
  <si>
    <t>SE_1_+_211433506_211441117_211441212_211444574_RCOR3:82</t>
  </si>
  <si>
    <t>0.82563461</t>
  </si>
  <si>
    <t>SE_1_+_211444651_211444870_211445216_211447552_RCOR3:50</t>
  </si>
  <si>
    <t>atctgatgg</t>
  </si>
  <si>
    <t>1.76514403401</t>
  </si>
  <si>
    <t>1.0604869</t>
  </si>
  <si>
    <t>SE_1_+_211469095_211477425_211477482_211486766_RCOR3:31</t>
  </si>
  <si>
    <t>0.32367736</t>
  </si>
  <si>
    <t>SE_1_+_211477482_211485697_211485829_211486062_RCOR3:129</t>
  </si>
  <si>
    <t>aaataactg</t>
  </si>
  <si>
    <t>1.19576613069</t>
  </si>
  <si>
    <t>0.39847895</t>
  </si>
  <si>
    <t>SE_1_+_211477482_211486062_211486177_211486766_RCOR3:101</t>
  </si>
  <si>
    <t>ttgtaaact</t>
  </si>
  <si>
    <t>0.230181992344</t>
  </si>
  <si>
    <t>-0.011889923</t>
  </si>
  <si>
    <t>SE_1_+_211477482_211486062_211486303_211486766_RCOR3:182</t>
  </si>
  <si>
    <t>1.4766298</t>
  </si>
  <si>
    <t>SE_1_-_212194425_212193610_212193464_212190365_INTS7:32</t>
  </si>
  <si>
    <t>0.53219568</t>
  </si>
  <si>
    <t>SE_1_-_212194425_212194096_212194063_212193610_INTS7:34</t>
  </si>
  <si>
    <t>ctgtgaagt</t>
  </si>
  <si>
    <t>-0.662686473782</t>
  </si>
  <si>
    <t>-0.36149013</t>
  </si>
  <si>
    <t>SE_1_+_212506940_212507294_212507366_212515530_PPP2R5A:37</t>
  </si>
  <si>
    <t>ccctgacaa</t>
  </si>
  <si>
    <t>2.46943194765</t>
  </si>
  <si>
    <t>1.2158355</t>
  </si>
  <si>
    <t>SE_1_-_212550904_212550226_212550136_212548642_TMEM206:30</t>
  </si>
  <si>
    <t>tgctcatct</t>
  </si>
  <si>
    <t>1.25992879873</t>
  </si>
  <si>
    <t>0.39130463</t>
  </si>
  <si>
    <t>SE_1_-_212583767_212561074_212560955_212560442_TMEM206:35</t>
  </si>
  <si>
    <t>gcgtgacca</t>
  </si>
  <si>
    <t>1.75380964473</t>
  </si>
  <si>
    <t>1.1382656</t>
  </si>
  <si>
    <t>SE_1_-_212588064_212587422_212587240_212583863_TMEM206:58</t>
  </si>
  <si>
    <t>1.3082887</t>
  </si>
  <si>
    <t>SE_1_+_212606462_212615888_212615967_212617681_NENF:77</t>
  </si>
  <si>
    <t>gtttgatgt</t>
  </si>
  <si>
    <t>0.320020004877</t>
  </si>
  <si>
    <t>0.15247416</t>
  </si>
  <si>
    <t>SE_1_+_212606462_212615907_212615967_212617681_NENF:58</t>
  </si>
  <si>
    <t>SE_1_+_212791576_212792388_212792608_212792700_ATF3:196</t>
  </si>
  <si>
    <t>tcctaaacc</t>
  </si>
  <si>
    <t>1.47767349324</t>
  </si>
  <si>
    <t>0.805555555556</t>
  </si>
  <si>
    <t>1.1738985</t>
  </si>
  <si>
    <t>SE_1_-_212955714_212912943_212912876_212912028_NSL1:21</t>
  </si>
  <si>
    <t>ccctcatat</t>
  </si>
  <si>
    <t>0.886607288594</t>
  </si>
  <si>
    <t>0.21283454</t>
  </si>
  <si>
    <t>SE_1_-_212955714_212939615_212939531_212912943_NSL1:39</t>
  </si>
  <si>
    <t>ttctcaacg</t>
  </si>
  <si>
    <t>1.01388555746</t>
  </si>
  <si>
    <t>0.655172413793</t>
  </si>
  <si>
    <t>0.85797898</t>
  </si>
  <si>
    <t>SE_1_-_212957705_212955768_212955714_212912028_NSL1:51</t>
  </si>
  <si>
    <t>acctaaaat</t>
  </si>
  <si>
    <t>-0.174436102386</t>
  </si>
  <si>
    <t>-0.13801997</t>
  </si>
  <si>
    <t>SE_1_+_212969932_212970454_212970538_212976043_TATDN3:25</t>
  </si>
  <si>
    <t>gtataatgg</t>
  </si>
  <si>
    <t>0.0516178107762</t>
  </si>
  <si>
    <t>0.49781193</t>
  </si>
  <si>
    <t>SE_1_+_212970538_212976043_212976105_212977662_TATDN3:43</t>
  </si>
  <si>
    <t>tattgagaa</t>
  </si>
  <si>
    <t>-1.67446759739</t>
  </si>
  <si>
    <t>-0.78994731</t>
  </si>
  <si>
    <t>SE_1_+_212977993_212981078_212981190_212985590_TATDN3:102</t>
  </si>
  <si>
    <t>ttctcaatt</t>
  </si>
  <si>
    <t>-0.200968539527</t>
  </si>
  <si>
    <t>0.75587581</t>
  </si>
  <si>
    <t>SE_1_+_212977993_212981078_212981190_212985593_TATDN3:102</t>
  </si>
  <si>
    <t>SE_1_-_213178375_213174254_213174128_213173725_ANGEL2:92</t>
  </si>
  <si>
    <t>0.26765034</t>
  </si>
  <si>
    <t>SE_1_-_213188955_213186760_213186435_213181808_ANGEL2:152</t>
  </si>
  <si>
    <t>1.2065859</t>
  </si>
  <si>
    <t>SE_1_+_213224851_213244348_213244383_213251038_RPS6KC1:23</t>
  </si>
  <si>
    <t>gtttcacga</t>
  </si>
  <si>
    <t>-0.327562128992</t>
  </si>
  <si>
    <t>-0.26257017</t>
  </si>
  <si>
    <t>SE_1_+_213244383_213246212_213246328_213251038_RPS6KC1:66</t>
  </si>
  <si>
    <t>tcctgaacc</t>
  </si>
  <si>
    <t>1.51158392506</t>
  </si>
  <si>
    <t>0.96748938</t>
  </si>
  <si>
    <t>SE_1_+_213277911_213290659_213290752_213302870_RPS6KC1:82</t>
  </si>
  <si>
    <t>cattgatac</t>
  </si>
  <si>
    <t>0.966625171742</t>
  </si>
  <si>
    <t>1.2032653</t>
  </si>
  <si>
    <t>SE_1_+_213341316_213349743_213349835_213403840_RPS6KC1:30</t>
  </si>
  <si>
    <t>cactaagtt</t>
  </si>
  <si>
    <t>0.884402020014</t>
  </si>
  <si>
    <t>0.27656521</t>
  </si>
  <si>
    <t>SE_1_+_214454770_214478530_214478593_214488105_SMYD2:59</t>
  </si>
  <si>
    <t>attttactg</t>
  </si>
  <si>
    <t>-2.36402419501</t>
  </si>
  <si>
    <t>-0.99534718</t>
  </si>
  <si>
    <t>SE_1_+_214503621_214504293_214505535_214507543_SMYD2:166</t>
  </si>
  <si>
    <t>ccctgatag</t>
  </si>
  <si>
    <t>1.90902905893</t>
  </si>
  <si>
    <t>1.37625</t>
  </si>
  <si>
    <t>SE_1_+_214505535_214507543_214507651_214510047_SMYD2:40</t>
  </si>
  <si>
    <t>ccctcaacg</t>
  </si>
  <si>
    <t>1.49566312453</t>
  </si>
  <si>
    <t>0.5481999</t>
  </si>
  <si>
    <t>SE_1_-_214576226_214575115_214575028_214571344_PTPN14:43</t>
  </si>
  <si>
    <t>aactgatgt</t>
  </si>
  <si>
    <t>1.91782225232</t>
  </si>
  <si>
    <t>0.68119806</t>
  </si>
  <si>
    <t>SE_1_+_215342702_215345340_215345526_215368296_KCNK2:171</t>
  </si>
  <si>
    <t>ctctaacaa</t>
  </si>
  <si>
    <t>2.16290643036</t>
  </si>
  <si>
    <t>0.7771601</t>
  </si>
  <si>
    <t>SE_1_+_215785263_215791430_215791496_215792228_KCTD3:67</t>
  </si>
  <si>
    <t>aactaaaag</t>
  </si>
  <si>
    <t>0.230576304262</t>
  </si>
  <si>
    <t>-0.011735531</t>
  </si>
  <si>
    <t>SE_1_+_218520389_218536676_218536759_218578511_TGFB2:57</t>
  </si>
  <si>
    <t>ggctcagtg</t>
  </si>
  <si>
    <t>0.481334519881</t>
  </si>
  <si>
    <t>0.34903988</t>
  </si>
  <si>
    <t>SE_1_+_219352588_219352723_219352768_219366424_LYPLAL1:36</t>
  </si>
  <si>
    <t>cagttacac</t>
  </si>
  <si>
    <t>-0.676455934762</t>
  </si>
  <si>
    <t>-0.33458445</t>
  </si>
  <si>
    <t>SE_1_+_219352588_219366424_219366593_219383874_LYPLAL1:80</t>
  </si>
  <si>
    <t>0.68458091</t>
  </si>
  <si>
    <t>SE_1_+_219352768_219366424_219366593_219383874_LYPLAL1:80</t>
  </si>
  <si>
    <t>SE_1_+_219352588_219366472_219366593_219383874_LYPLAL1:32</t>
  </si>
  <si>
    <t>SE_1_-_220184288_220180680_220179448_220178702_EPRS:81</t>
  </si>
  <si>
    <t>1.4001693</t>
  </si>
  <si>
    <t>SE_1_-_220192337_220191850_220191791_220184398_EPRS:23</t>
  </si>
  <si>
    <t>tcctcacgt</t>
  </si>
  <si>
    <t>2.13627972882</t>
  </si>
  <si>
    <t>0.7990316</t>
  </si>
  <si>
    <t>SE_1_-_220195689_220193563_220193330_220192421_EPRS:178</t>
  </si>
  <si>
    <t>ggctaaatc</t>
  </si>
  <si>
    <t>1.03311863422</t>
  </si>
  <si>
    <t>0.33479477</t>
  </si>
  <si>
    <t>SE_1_-_220205729_220203822_220203728_220198600_EPRS:52</t>
  </si>
  <si>
    <t>tgttgagct</t>
  </si>
  <si>
    <t>0.204839881783</t>
  </si>
  <si>
    <t>0.042781579</t>
  </si>
  <si>
    <t>SE_1_-_220240644_220239459_220239415_220236296_BPNT1:22</t>
  </si>
  <si>
    <t>caatgaaaa</t>
  </si>
  <si>
    <t>-1.11812785578</t>
  </si>
  <si>
    <t>-0.60441107</t>
  </si>
  <si>
    <t>SE_1_-_220240644_220240467_220240372_220236296_BPNT1:26</t>
  </si>
  <si>
    <t>SE_1_-_220247309_220246299_220246192_220242774_BPNT1:78</t>
  </si>
  <si>
    <t>tactgaagc</t>
  </si>
  <si>
    <t>1.00742052979</t>
  </si>
  <si>
    <t>0.2924357</t>
  </si>
  <si>
    <t>SE_1_-_220262986_220253196_220253069_220247413_BPNT1:36</t>
  </si>
  <si>
    <t>cagtaacac</t>
  </si>
  <si>
    <t>2.21340254941</t>
  </si>
  <si>
    <t>0.82922878</t>
  </si>
  <si>
    <t>SE_1_-_220263028_220253196_220253069_220247413_BPNT1:36</t>
  </si>
  <si>
    <t>SE_1_-_220384297_220384218_220384143_220383831_RAB3GAP2:35</t>
  </si>
  <si>
    <t>1.1678074</t>
  </si>
  <si>
    <t>SE_1_+_220702215_220749988_220750078_220752696_MARK1:90</t>
  </si>
  <si>
    <t>tcctaaatc</t>
  </si>
  <si>
    <t>1.07309208365</t>
  </si>
  <si>
    <t>1.1487351</t>
  </si>
  <si>
    <t>SE_1_+_220771721_220773140_220773205_220777409_MARK1:53</t>
  </si>
  <si>
    <t>tattgaaac</t>
  </si>
  <si>
    <t>-0.171515038984</t>
  </si>
  <si>
    <t>0.481481481481</t>
  </si>
  <si>
    <t>-0.064505225</t>
  </si>
  <si>
    <t>SE_1_+_220826694_220831132_220831176_220835154_MARK1:26</t>
  </si>
  <si>
    <t>aagtgaagg</t>
  </si>
  <si>
    <t>-1.37892984293</t>
  </si>
  <si>
    <t>-0.67423033</t>
  </si>
  <si>
    <t>SE_1_+_220922145_220927710_220927774_220928289_MARC2:57</t>
  </si>
  <si>
    <t>SE_1_-_221915323_221913129_221912276_221879808_DUSP10:64</t>
  </si>
  <si>
    <t>tcctcatgc</t>
  </si>
  <si>
    <t>1.67280979679</t>
  </si>
  <si>
    <t>1.5648542</t>
  </si>
  <si>
    <t>SE_1_+_222835674_222836230_222836373_222837340_MIA3:137</t>
  </si>
  <si>
    <t>ttgtaactt</t>
  </si>
  <si>
    <t>1.39272566843</t>
  </si>
  <si>
    <t>0.50789502</t>
  </si>
  <si>
    <t>SE_1_-_222846655_222843592_222843475_222843331_AIDA:54</t>
  </si>
  <si>
    <t>gcctaaaaa</t>
  </si>
  <si>
    <t>0.063027373622</t>
  </si>
  <si>
    <t>-0.10963592</t>
  </si>
  <si>
    <t>SE_1_-_222885550_222884887_222884721_222876559_AIDA:32</t>
  </si>
  <si>
    <t>ctgtgagtc</t>
  </si>
  <si>
    <t>-0.222226715728</t>
  </si>
  <si>
    <t>0.73841261</t>
  </si>
  <si>
    <t>SE_1_+_222888611_222889026_222889142_222892267_BROX:109</t>
  </si>
  <si>
    <t>tagtcactg</t>
  </si>
  <si>
    <t>-0.109584556307</t>
  </si>
  <si>
    <t>0.80019766</t>
  </si>
  <si>
    <t>SE_1_+_222889142_222891200_222891436_222892267_BROX:157</t>
  </si>
  <si>
    <t>1.2147779</t>
  </si>
  <si>
    <t>SE_1_+_222892701_222895761_222895856_222897434_BROX:59</t>
  </si>
  <si>
    <t>atttaatgt</t>
  </si>
  <si>
    <t>-0.105843574772</t>
  </si>
  <si>
    <t>-0.078865679</t>
  </si>
  <si>
    <t>SE_1_+_222903519_222904699_222904858_222905970_BROX:151</t>
  </si>
  <si>
    <t>atctcacca</t>
  </si>
  <si>
    <t>1.65872093084</t>
  </si>
  <si>
    <t>0.5474506</t>
  </si>
  <si>
    <t>SE_1_+_222997287_223000770_223000943_223008461_DISP1:59</t>
  </si>
  <si>
    <t>tactaagct</t>
  </si>
  <si>
    <t>1.25375071008</t>
  </si>
  <si>
    <t>1.1505327</t>
  </si>
  <si>
    <t>SE_1_-_223465781_223462619_223462465_223442017_SUSD4:92</t>
  </si>
  <si>
    <t>aggtgacct</t>
  </si>
  <si>
    <t>1.7863872802</t>
  </si>
  <si>
    <t>0.66203215</t>
  </si>
  <si>
    <t>SE_1_-_223536620_223465993_223465781_223442017_SUSD4:42</t>
  </si>
  <si>
    <t>SE_1_-_223987601_223986379_223985917_223984292_TP53BP2:441</t>
  </si>
  <si>
    <t>cgttgacca</t>
  </si>
  <si>
    <t>2.75346748922</t>
  </si>
  <si>
    <t>1.0083927</t>
  </si>
  <si>
    <t>SE_1_-_224008922_224006039_224005908_224002055_TP53BP2:80</t>
  </si>
  <si>
    <t>SE_1_-_224033356_224009069_224008922_224002055_TP53BP2:130</t>
  </si>
  <si>
    <t>gagtgattg</t>
  </si>
  <si>
    <t>0.0297643725743</t>
  </si>
  <si>
    <t>0.71595086</t>
  </si>
  <si>
    <t>SE_1_+_224318283_224321776_224321914_224340844_FBXO28:136</t>
  </si>
  <si>
    <t>tgttgaaac</t>
  </si>
  <si>
    <t>0.0831389236426</t>
  </si>
  <si>
    <t>0.565217391304</t>
  </si>
  <si>
    <t>0.25023044</t>
  </si>
  <si>
    <t>SE_1_+_224321914_224340844_224341039_224345054_FBXO28:70</t>
  </si>
  <si>
    <t>0.51590283</t>
  </si>
  <si>
    <t>SE_1_+_224378021_224378794_224378858_224380034_DEGS1:47</t>
  </si>
  <si>
    <t>SE_1_-_224420903_224419884_224419791_224418998_NVL:80</t>
  </si>
  <si>
    <t>1.3281434</t>
  </si>
  <si>
    <t>SE_1_-_224420903_224420674_224420597_224418998_NVL:58</t>
  </si>
  <si>
    <t>tcatgagtc</t>
  </si>
  <si>
    <t>-1.09700516479</t>
  </si>
  <si>
    <t>-0.19818943</t>
  </si>
  <si>
    <t>SE_1_-_224424208_224420991_224420903_224418998_NVL:64</t>
  </si>
  <si>
    <t>0.29582695</t>
  </si>
  <si>
    <t>SE_1_-_224463041_224455835_224455736_224438020_NVL:39</t>
  </si>
  <si>
    <t>tggtgaatc</t>
  </si>
  <si>
    <t>0.169459791701</t>
  </si>
  <si>
    <t>0.028928599</t>
  </si>
  <si>
    <t>SE_1_-_224491425_224489473_224489393_224488365_NVL:51</t>
  </si>
  <si>
    <t>0.98867574</t>
  </si>
  <si>
    <t>SE_1_-_224491425_224490723_224490642_224488365_NVL:52</t>
  </si>
  <si>
    <t>ggctcacta</t>
  </si>
  <si>
    <t>1.02975050347</t>
  </si>
  <si>
    <t>0.77214325</t>
  </si>
  <si>
    <t>SE_1_-_224492736_224492514_224492438_224491559_NVL:53</t>
  </si>
  <si>
    <t>acgtgaagt</t>
  </si>
  <si>
    <t>-1.60553279705</t>
  </si>
  <si>
    <t>-0.76295608</t>
  </si>
  <si>
    <t>SE_1_-_224499502_224495965_224495693_224492868_NVL:70</t>
  </si>
  <si>
    <t>tcctgattc</t>
  </si>
  <si>
    <t>1.50609032241</t>
  </si>
  <si>
    <t>1.3728785</t>
  </si>
  <si>
    <t>SE_1_-_224505396_224499559_224499502_224495965_NVL:35</t>
  </si>
  <si>
    <t>0.6097398</t>
  </si>
  <si>
    <t>SE_1_-_224505396_224500853_224500752_224499559_NVL:64</t>
  </si>
  <si>
    <t>ggcttaccg</t>
  </si>
  <si>
    <t>1.38094976417</t>
  </si>
  <si>
    <t>0.53558123</t>
  </si>
  <si>
    <t>SE_1_-_224505396_224500857_224500752_224499559_NVL:68</t>
  </si>
  <si>
    <t>SE_1_-_224517773_224514166_224514093_224505632_NVL:28</t>
  </si>
  <si>
    <t>cagtaacaa</t>
  </si>
  <si>
    <t>1.16251946954</t>
  </si>
  <si>
    <t>0.35316426</t>
  </si>
  <si>
    <t>SE_1_+_224553693_224558985_224559125_224563497_CNIH4:141</t>
  </si>
  <si>
    <t>ccatgatca</t>
  </si>
  <si>
    <t>-0.19132534727</t>
  </si>
  <si>
    <t>0.738095238095</t>
  </si>
  <si>
    <t>0.63261869</t>
  </si>
  <si>
    <t>SE_1_+_224553693_224558985_224559125_224566771_CNIH4:141</t>
  </si>
  <si>
    <t>SE_1_+_224559125_224563497_224564879_224566771_CNIH4:929</t>
  </si>
  <si>
    <t>SE_1_-_224592132_224589811_224589706_224588771_WDR26:84</t>
  </si>
  <si>
    <t>ttctaatcc</t>
  </si>
  <si>
    <t>1.99131709322</t>
  </si>
  <si>
    <t>0.70997475</t>
  </si>
  <si>
    <t>SE_1_-_224605962_224601037_224600955_224599267_WDR26:43</t>
  </si>
  <si>
    <t>ttctaaatt</t>
  </si>
  <si>
    <t>0.550326473581</t>
  </si>
  <si>
    <t>0.1780559</t>
  </si>
  <si>
    <t>SE_1_-_224621386_224619483_224619384_224619283_WDR26:27</t>
  </si>
  <si>
    <t>tgttgatct</t>
  </si>
  <si>
    <t>0.747468779692</t>
  </si>
  <si>
    <t>1.0630828</t>
  </si>
  <si>
    <t>SE_1_-_225695653_225688772_225688694_225686106_ENAH:74</t>
  </si>
  <si>
    <t>acttgacta</t>
  </si>
  <si>
    <t>-0.274819348409</t>
  </si>
  <si>
    <t>-0.20962181</t>
  </si>
  <si>
    <t>SE_1_-_225695653_225692755_225692693_225688772_ENAH:50</t>
  </si>
  <si>
    <t>ttttgacaa</t>
  </si>
  <si>
    <t>0.0151537816793</t>
  </si>
  <si>
    <t>-0.063786568</t>
  </si>
  <si>
    <t>SE_1_-_225742608_225723265_225723209_225718340_ENAH:57</t>
  </si>
  <si>
    <t>cactaattt</t>
  </si>
  <si>
    <t>1.45637169161</t>
  </si>
  <si>
    <t>0.70081302</t>
  </si>
  <si>
    <t>SE_1_+_225971070_225974564_225974687_225976942_SRP9:78</t>
  </si>
  <si>
    <t>1.1965135</t>
  </si>
  <si>
    <t>SE_1_+_225971070_225976736_225976843_225976942_SRP9:31</t>
  </si>
  <si>
    <t>aaattactg</t>
  </si>
  <si>
    <t>-0.568176451799</t>
  </si>
  <si>
    <t>-0.2275938</t>
  </si>
  <si>
    <t>SE_1_-_226036193_226036085_226035911_226034914_TMEM63A:163</t>
  </si>
  <si>
    <t>gattcatgg</t>
  </si>
  <si>
    <t>0.0643048373015</t>
  </si>
  <si>
    <t>SE_1_-_226109904_226109779_226109558_226109344_PYCR2:21</t>
  </si>
  <si>
    <t>0.65062382</t>
  </si>
  <si>
    <t>SE_1_-_226349232_226347059_226346885_226342534_ACBD3:115</t>
  </si>
  <si>
    <t>0.37951413</t>
  </si>
  <si>
    <t>SE_1_-_226589915_226580681_226580618_226580015_PARP1:60</t>
  </si>
  <si>
    <t>0.2245863</t>
  </si>
  <si>
    <t>SE_1_+_227058350_227058963_227059105_227063066_PSEN2:97</t>
  </si>
  <si>
    <t>ctctgaatt</t>
  </si>
  <si>
    <t>0.758922314852</t>
  </si>
  <si>
    <t>0.91759966</t>
  </si>
  <si>
    <t>SE_1_+_227063251_227068170_227068425_227069589_PSEN2:178</t>
  </si>
  <si>
    <t>cgataactc</t>
  </si>
  <si>
    <t>1.86233448351</t>
  </si>
  <si>
    <t>1.6055234</t>
  </si>
  <si>
    <t>SE_1_+_227076750_227077736_227077834_227078979_PSEN2:92</t>
  </si>
  <si>
    <t>aaatgagcc</t>
  </si>
  <si>
    <t>-0.66115684667</t>
  </si>
  <si>
    <t>0.51903431</t>
  </si>
  <si>
    <t>SE_1_+_227170464_227170595_227170735_227171253_ADCK3:24</t>
  </si>
  <si>
    <t>ctctcaaca</t>
  </si>
  <si>
    <t>0.505487691224</t>
  </si>
  <si>
    <t>0.12820233</t>
  </si>
  <si>
    <t>SE_1_-_227203781_227198764_227198579_227192812_CDC42BPA:57</t>
  </si>
  <si>
    <t>gtctgatct</t>
  </si>
  <si>
    <t>1.77216517838</t>
  </si>
  <si>
    <t>1.5789169</t>
  </si>
  <si>
    <t>SE_1_-_227257478_227235711_227235628_227227937_CDC42BPA:84</t>
  </si>
  <si>
    <t>ggttcaact</t>
  </si>
  <si>
    <t>-0.780646555066</t>
  </si>
  <si>
    <t>0.36789976</t>
  </si>
  <si>
    <t>SE_1_-_227257478_227239686_227239582_227235711_CDC42BPA:88</t>
  </si>
  <si>
    <t>cagtcacgg</t>
  </si>
  <si>
    <t>0.397038005102</t>
  </si>
  <si>
    <t>0.85369462</t>
  </si>
  <si>
    <t>SE_1_-_227307505_227300614_227300372_227300123_CDC42BPA:126</t>
  </si>
  <si>
    <t>ggctaacag</t>
  </si>
  <si>
    <t>2.46355076906</t>
  </si>
  <si>
    <t>0.86257952</t>
  </si>
  <si>
    <t>SE_1_-_227441765_227407121_227406964_227400920_CDC42BPA:88</t>
  </si>
  <si>
    <t>2.0214068</t>
  </si>
  <si>
    <t>SE_1_+_227923200_227935393_227935934_227946696_SNAP47:426</t>
  </si>
  <si>
    <t>agctgacgg</t>
  </si>
  <si>
    <t>2.78675064291</t>
  </si>
  <si>
    <t>1.0214246</t>
  </si>
  <si>
    <t>SE_1_-_228289781_228289615_228289436_228289174_C1orf35:168</t>
  </si>
  <si>
    <t>1.3960256</t>
  </si>
  <si>
    <t>SE_1_-_228295936_228295785_228295678_228295570_MRPL55:56</t>
  </si>
  <si>
    <t>ctctgacca</t>
  </si>
  <si>
    <t>3.45917413516</t>
  </si>
  <si>
    <t>1.3170073</t>
  </si>
  <si>
    <t>SE_1_-_228295936_228295838_228295678_228295570_MRPL55:109</t>
  </si>
  <si>
    <t>SE_1_-_228296656_228296175_228296138_228296019_MRPL55:24</t>
  </si>
  <si>
    <t>SE_1_-_228296656_228296175_228296138_228296022_MRPL55:24</t>
  </si>
  <si>
    <t>SE_1_-_228296656_228296209_228296138_228296019_MRPL55:58</t>
  </si>
  <si>
    <t>SE_1_-_228296850_228296175_228296138_228296019_MRPL55:24</t>
  </si>
  <si>
    <t>SE_1_-_228296850_228296722_228296138_228296019_MRPL55:418</t>
  </si>
  <si>
    <t>1.4343311</t>
  </si>
  <si>
    <t>SE_1_-_228296962_228296175_228296138_228296019_MRPL55:24</t>
  </si>
  <si>
    <t>SE_1_-_228296962_228296598_228296138_228296019_MRPL55:294</t>
  </si>
  <si>
    <t>SE_1_-_228296962_228296722_228296138_228296019_MRPL55:418</t>
  </si>
  <si>
    <t>SE_1_-_228296850_228296209_228296142_228296019_MRPL55:58</t>
  </si>
  <si>
    <t>SE_1_+_228328064_228328825_228328989_228333212_GUK1:140</t>
  </si>
  <si>
    <t>ccttcactc</t>
  </si>
  <si>
    <t>0.762002306635</t>
  </si>
  <si>
    <t>1.0629012</t>
  </si>
  <si>
    <t>SE_1_+_228328064_228328825_228329208_228333212_GUK1:140</t>
  </si>
  <si>
    <t>SE_1_+_228328064_228328825_228329530_228333193_GUK1:511</t>
  </si>
  <si>
    <t>tggtgactc</t>
  </si>
  <si>
    <t>2.18819055732</t>
  </si>
  <si>
    <t>1.6865322</t>
  </si>
  <si>
    <t>SE_1_+_228328989_228329327_228329530_228333212_GUK1:50</t>
  </si>
  <si>
    <t>agattatgc</t>
  </si>
  <si>
    <t>-2.08521254683</t>
  </si>
  <si>
    <t>-0.85388215</t>
  </si>
  <si>
    <t>SE_1_+_228334639_228335107_228335245_228335316_GUK1:52</t>
  </si>
  <si>
    <t>ccatgaacc</t>
  </si>
  <si>
    <t>-0.0695934192418</t>
  </si>
  <si>
    <t>0.35305228</t>
  </si>
  <si>
    <t>SE_1_+_228334639_228335111_228335245_228335316_GUK1:48</t>
  </si>
  <si>
    <t>SE_1_+_228335245_228335316_228335400_228336072_GUK1:43</t>
  </si>
  <si>
    <t>0.44121213</t>
  </si>
  <si>
    <t>SE_1_+_228335245_228335322_228335400_228336072_GUK1:37</t>
  </si>
  <si>
    <t>SE_1_+_228335400_228336072_228336157_228336366_GUK1:51</t>
  </si>
  <si>
    <t>cattaacga</t>
  </si>
  <si>
    <t>1.75815378011</t>
  </si>
  <si>
    <t>0.61868032</t>
  </si>
  <si>
    <t>SE_1_+_228335400_228336072_228336240_228336366_GUK1:51</t>
  </si>
  <si>
    <t>SE_1_-_228589767_228588895_228588665_228584866_TRIM11:190</t>
  </si>
  <si>
    <t>agctgagct</t>
  </si>
  <si>
    <t>0.801705935009</t>
  </si>
  <si>
    <t>0.92695662</t>
  </si>
  <si>
    <t>SE_1_-_228593855_228589862_228589767_228584866_TRIM11:95</t>
  </si>
  <si>
    <t>ggatgagac</t>
  </si>
  <si>
    <t>-1.74485284647</t>
  </si>
  <si>
    <t>-0.1053161</t>
  </si>
  <si>
    <t>SE_1_+_230203153_230313964_230314057_230338883_GALNT2:34</t>
  </si>
  <si>
    <t>0.74508134</t>
  </si>
  <si>
    <t>SE_1_+_230385017_230386203_230386306_230390964_GALNT2:53</t>
  </si>
  <si>
    <t>0.50427007</t>
  </si>
  <si>
    <t>SE_1_+_230796569_230797071_230797303_230798887_COG2:51</t>
  </si>
  <si>
    <t>gtctaagcc</t>
  </si>
  <si>
    <t>1.30641964555</t>
  </si>
  <si>
    <t>0.40950797</t>
  </si>
  <si>
    <t>SE_1_+_230804530_230804673_230804868_230805102_COG2:173</t>
  </si>
  <si>
    <t>ccatgatgt</t>
  </si>
  <si>
    <t>0.687923418505</t>
  </si>
  <si>
    <t>1.0432117</t>
  </si>
  <si>
    <t>SE_1_-_231093970_231092306_231092167_231090149_TTC13:128</t>
  </si>
  <si>
    <t>0.43799854</t>
  </si>
  <si>
    <t>SE_1_+_231115025_231124066_231124185_231125856_ARV1:60</t>
  </si>
  <si>
    <t>gtatgatcc</t>
  </si>
  <si>
    <t>-0.41767827825</t>
  </si>
  <si>
    <t>0.67552728</t>
  </si>
  <si>
    <t>SE_1_+_231126009_231126346_231126444_231131506_ARV1:56</t>
  </si>
  <si>
    <t>SE_1_+_231133013_231135369_231135547_231135884_ARV1:127</t>
  </si>
  <si>
    <t>cgttgacct</t>
  </si>
  <si>
    <t>3.1123608296</t>
  </si>
  <si>
    <t>1.1812134</t>
  </si>
  <si>
    <t>SE_1_-_231362485_231362238_231362137_231361269_C1orf131:24</t>
  </si>
  <si>
    <t>0.97694208</t>
  </si>
  <si>
    <t>SE_1_-_231374603_231364955_231364896_231362814_C1orf131:24</t>
  </si>
  <si>
    <t>ggctaatcc</t>
  </si>
  <si>
    <t>1.88441399631</t>
  </si>
  <si>
    <t>1.0598607</t>
  </si>
  <si>
    <t>SE_1_+_231377202_231386707_231386889_231396253_GNPAT:76</t>
  </si>
  <si>
    <t>cagtgactt</t>
  </si>
  <si>
    <t>1.49135359583</t>
  </si>
  <si>
    <t>0.54651252</t>
  </si>
  <si>
    <t>SE_1_+_231475614_231480369_231480460_231483543_SPRTN:68</t>
  </si>
  <si>
    <t>ttctgatgg</t>
  </si>
  <si>
    <t>2.22859089342</t>
  </si>
  <si>
    <t>1.2300193</t>
  </si>
  <si>
    <t>SE_1_+_231475614_231483543_231483671_231487050_SPRTN:126</t>
  </si>
  <si>
    <t>gcctgactg</t>
  </si>
  <si>
    <t>3.14152760285</t>
  </si>
  <si>
    <t>1.1280395</t>
  </si>
  <si>
    <t>SE_1_-_231663084_231660293_231660172_231658383_Hypothetical:76</t>
  </si>
  <si>
    <t>SE_1_+_231678357_231696874_231697001_231752390_TSNAX/TSNAX-DISC1:48</t>
  </si>
  <si>
    <t>ttttcaaca</t>
  </si>
  <si>
    <t>-1.55574892957</t>
  </si>
  <si>
    <t>0.013217446</t>
  </si>
  <si>
    <t>SE_1_+_231697001_231699211_231699375_231700274_TSNAX/TSNAX-DISC1:129</t>
  </si>
  <si>
    <t>0.57447859</t>
  </si>
  <si>
    <t>SE_1_-_232551240_232539924_232539871_232539317_SIPA1L2:21</t>
  </si>
  <si>
    <t>tcttgactc</t>
  </si>
  <si>
    <t>1.28966663996</t>
  </si>
  <si>
    <t>0.4029484</t>
  </si>
  <si>
    <t>SE_1_+_233086490_233091303_233091465_233092093_NTPCR:84</t>
  </si>
  <si>
    <t>tgttgatgg</t>
  </si>
  <si>
    <t>1.16038468823</t>
  </si>
  <si>
    <t>0.85948889</t>
  </si>
  <si>
    <t>SE_1_+_233086490_233092093_233092189_233105655_NTPCR:73</t>
  </si>
  <si>
    <t>acctgactt</t>
  </si>
  <si>
    <t>1.86524042791</t>
  </si>
  <si>
    <t>1.5321345</t>
  </si>
  <si>
    <t>SE_1_+_233092189_233105655_233105864_233113909_NTPCR:89</t>
  </si>
  <si>
    <t>cagtcagct</t>
  </si>
  <si>
    <t>-0.889646109936</t>
  </si>
  <si>
    <t>0.39604005</t>
  </si>
  <si>
    <t>SE_1_-_233190014_233161145_233160892_233152900_PCNXL2:109</t>
  </si>
  <si>
    <t>1.7404863</t>
  </si>
  <si>
    <t>SE_1_-_233270759_233248712_233248591_233231609_PCNXL2:122</t>
  </si>
  <si>
    <t>tagtaactc</t>
  </si>
  <si>
    <t>1.97394440462</t>
  </si>
  <si>
    <t>1.7119517</t>
  </si>
  <si>
    <t>SE_1_-_233297017_233296179_233296029_233275601_PCNXL2:80</t>
  </si>
  <si>
    <t>ttgtaacac</t>
  </si>
  <si>
    <t>1.82829545786</t>
  </si>
  <si>
    <t>0.91837823</t>
  </si>
  <si>
    <t>SE_1_-_234529392_234529222_234529108_234528298_TARBP1:94</t>
  </si>
  <si>
    <t>acctcagtg</t>
  </si>
  <si>
    <t>-0.14948962632</t>
  </si>
  <si>
    <t>0.57315028</t>
  </si>
  <si>
    <t>SE_1_-_234529392_234529232_234529108_234528298_TARBP1:104</t>
  </si>
  <si>
    <t>SE_1_-_234536599_234534299_234534128_234529583_TARBP1:97</t>
  </si>
  <si>
    <t>cactgatgt</t>
  </si>
  <si>
    <t>2.73704778669</t>
  </si>
  <si>
    <t>1.8548565</t>
  </si>
  <si>
    <t>SE_1_-_234536927_234536694_234536599_234534299_TARBP1:76</t>
  </si>
  <si>
    <t>0.83844349</t>
  </si>
  <si>
    <t>SE_1_-_234541649_234541226_234541058_234537008_TARBP1:52</t>
  </si>
  <si>
    <t>aagtgacgt</t>
  </si>
  <si>
    <t>1.43469070218</t>
  </si>
  <si>
    <t>0.42743511</t>
  </si>
  <si>
    <t>SE_1_-_235283133_235282721_235282654_235277225_TOMM20:37</t>
  </si>
  <si>
    <t>0.83129174</t>
  </si>
  <si>
    <t>SE_1_-_235318196_235316080_235316021_235311762_RBM34/ARID4B:22</t>
  </si>
  <si>
    <t>agctgaagt</t>
  </si>
  <si>
    <t>0.188009131527</t>
  </si>
  <si>
    <t>0.71601788</t>
  </si>
  <si>
    <t>SE_1_-_235323826_235319996_235319910_235318427_RBM34/ARID4B:47</t>
  </si>
  <si>
    <t>0.93087813</t>
  </si>
  <si>
    <t>SE_1_-_235324208_235323962_235323826_235318427_RBM34/ARID4B:127</t>
  </si>
  <si>
    <t>cactaacgc</t>
  </si>
  <si>
    <t>4.10775181128</t>
  </si>
  <si>
    <t>1.4417678</t>
  </si>
  <si>
    <t>SE_1_-_235341115_235340218_235340063_235338714_ARID4B:35</t>
  </si>
  <si>
    <t>cactgacct</t>
  </si>
  <si>
    <t>4.04439944248</t>
  </si>
  <si>
    <t>2.5051342</t>
  </si>
  <si>
    <t>SE_1_-_235344900_235344499_235344386_235341228_ARID4B:30</t>
  </si>
  <si>
    <t>ccttaacca</t>
  </si>
  <si>
    <t>1.85281016237</t>
  </si>
  <si>
    <t>0.65574275</t>
  </si>
  <si>
    <t>SE_1_-_235383108_235377341_235377084_235359430_ARID4B:218</t>
  </si>
  <si>
    <t>0.81264929</t>
  </si>
  <si>
    <t>SE_1_+_235492093_235498557_235498649_235505023_GGPS1:88</t>
  </si>
  <si>
    <t>ctataaata</t>
  </si>
  <si>
    <t>-1.78447413115</t>
  </si>
  <si>
    <t>-0.030267598</t>
  </si>
  <si>
    <t>SE_1_+_235543464_235564818_235564902_235577748_TBCE:63</t>
  </si>
  <si>
    <t>gcatgatgg</t>
  </si>
  <si>
    <t>0.095182091032</t>
  </si>
  <si>
    <t>-0.064748765</t>
  </si>
  <si>
    <t>SE_1_+_235594119_235596261_235596413_235597519_TBCE:123</t>
  </si>
  <si>
    <t>gcatcatca</t>
  </si>
  <si>
    <t>-2.27593163492</t>
  </si>
  <si>
    <t>-0.96085478</t>
  </si>
  <si>
    <t>SE_1_-_235628953_235622094_235621911_235618996_B3GALNT2:165</t>
  </si>
  <si>
    <t>tcgtaatgt</t>
  </si>
  <si>
    <t>1.09988805205</t>
  </si>
  <si>
    <t>1.125639</t>
  </si>
  <si>
    <t>SE_1_-_235657991_235652573_235652473_235647831_B3GALNT2:44</t>
  </si>
  <si>
    <t>0.55298069</t>
  </si>
  <si>
    <t>SE_1_-_235667441_235659618_235659496_235658138_B3GALNT2:77</t>
  </si>
  <si>
    <t>ggctcaccc</t>
  </si>
  <si>
    <t>2.47777053921</t>
  </si>
  <si>
    <t>1.819998</t>
  </si>
  <si>
    <t>SE_1_-_235914510_235910631_235910470_235909827_LYST:132</t>
  </si>
  <si>
    <t>gactcatcc</t>
  </si>
  <si>
    <t>0.999345978</t>
  </si>
  <si>
    <t>1.3429103</t>
  </si>
  <si>
    <t>SE_1_-_235956803_235955425_235954999_235952145_LYST:87</t>
  </si>
  <si>
    <t>atctaacct</t>
  </si>
  <si>
    <t>3.18050184698</t>
  </si>
  <si>
    <t>2.1427668</t>
  </si>
  <si>
    <t>SE_1_+_236306336_236332006_236332055_236341714_GPR137B:24</t>
  </si>
  <si>
    <t>ttttcaaag</t>
  </si>
  <si>
    <t>-1.98906176222</t>
  </si>
  <si>
    <t>-0.88082872</t>
  </si>
  <si>
    <t>SE_1_+_236306336_236341714_236341936_236343179_GPR137B:180</t>
  </si>
  <si>
    <t>1.1689936</t>
  </si>
  <si>
    <t>SE_1_-_236413185_236406795_236406722_236399698_ERO1LB:41</t>
  </si>
  <si>
    <t>0.73326662</t>
  </si>
  <si>
    <t>SE_1_+_236681584_236687270_236687361_236689268_LGALS8:46</t>
  </si>
  <si>
    <t>ccctgacgg</t>
  </si>
  <si>
    <t>3.73986836195</t>
  </si>
  <si>
    <t>1.3946152</t>
  </si>
  <si>
    <t>SE_1_+_236681800_236687270_236687361_236689268_LGALS8:46</t>
  </si>
  <si>
    <t>SE_1_+_236687361_236688724_236688845_236689268_LGALS8:76</t>
  </si>
  <si>
    <t>ggctcactt</t>
  </si>
  <si>
    <t>1.33374363867</t>
  </si>
  <si>
    <t>1.400005</t>
  </si>
  <si>
    <t>SE_1_+_236689415_236700797_236700885_236702179_LGALS8:43</t>
  </si>
  <si>
    <t>0.47447278</t>
  </si>
  <si>
    <t>SE_1_+_236702389_236703864_236703983_236704954_LGALS8:118</t>
  </si>
  <si>
    <t>cactcaatt</t>
  </si>
  <si>
    <t>0.20004883688</t>
  </si>
  <si>
    <t>0.48331552</t>
  </si>
  <si>
    <t>SE_1_+_236702389_236704954_236705010_236706061_LGALS8:51</t>
  </si>
  <si>
    <t>aactgacag</t>
  </si>
  <si>
    <t>2.15167906768</t>
  </si>
  <si>
    <t>0.67587286</t>
  </si>
  <si>
    <t>SE_1_+_236706087_236706215_236706340_236706860_LGALS8:102</t>
  </si>
  <si>
    <t>ctttgactt</t>
  </si>
  <si>
    <t>0.805152481576</t>
  </si>
  <si>
    <t>0.27783233</t>
  </si>
  <si>
    <t>SE_1_-_236739519_236738203_236737961_236737633_HEATR1:28</t>
  </si>
  <si>
    <t>ttctcagct</t>
  </si>
  <si>
    <t>0.809085744397</t>
  </si>
  <si>
    <t>0.94847783</t>
  </si>
  <si>
    <t>SE_1_+_236894614_236897733_236897818_236898935_ACTN2:67</t>
  </si>
  <si>
    <t>1.2799181</t>
  </si>
  <si>
    <t>SE_1_+_236897818_236898935_236899020_236900422_ACTN2:67</t>
  </si>
  <si>
    <t>tcatgacgt</t>
  </si>
  <si>
    <t>1.16871610541</t>
  </si>
  <si>
    <t>1.0591262</t>
  </si>
  <si>
    <t>SE_1_+_236959037_236966728_236966942_236969444_MTR:208</t>
  </si>
  <si>
    <t>gcctgatgt</t>
  </si>
  <si>
    <t>2.33250616675</t>
  </si>
  <si>
    <t>1.4904789</t>
  </si>
  <si>
    <t>SE_1_+_236969533_236972004_236972073_236973803_MTR:27</t>
  </si>
  <si>
    <t>ggatgaaca</t>
  </si>
  <si>
    <t>-1.32812077009</t>
  </si>
  <si>
    <t>-0.55744499</t>
  </si>
  <si>
    <t>SE_1_+_236973895_236974945_236975001_236976038_MTR:39</t>
  </si>
  <si>
    <t>1.7234017</t>
  </si>
  <si>
    <t>SE_1_+_237023222_237024425_237024577_237025536_MTR:133</t>
  </si>
  <si>
    <t>tggtgatct</t>
  </si>
  <si>
    <t>0.811202613645</t>
  </si>
  <si>
    <t>1.0685001</t>
  </si>
  <si>
    <t>SE_1_+_237886562_237889573_237889608_237890387_RYR2:22</t>
  </si>
  <si>
    <t>gtctaaacg</t>
  </si>
  <si>
    <t>1.72167076406</t>
  </si>
  <si>
    <t>0.57209842</t>
  </si>
  <si>
    <t>SE_1_+_237991745_237993830_237993930_237994814_RYR2:78</t>
  </si>
  <si>
    <t>ctttgaaac</t>
  </si>
  <si>
    <t>-0.646470060603</t>
  </si>
  <si>
    <t>0.31381079</t>
  </si>
  <si>
    <t>SE_1_-_241803184_241767881_241767562_241761299_OPN3:38</t>
  </si>
  <si>
    <t>ccctaaccg</t>
  </si>
  <si>
    <t>4.44991620879</t>
  </si>
  <si>
    <t>1.7049297</t>
  </si>
  <si>
    <t>SE_1_-_241803184_241767881_241767722_241761299_OPN3:38</t>
  </si>
  <si>
    <t>SE_1_-_241803184_241779238_241779156_241761299_OPN3:33</t>
  </si>
  <si>
    <t>-0.7582796</t>
  </si>
  <si>
    <t>SE_1_-_243349081_243340118_243340004_243336148_CEP170:56</t>
  </si>
  <si>
    <t>acgtaacct</t>
  </si>
  <si>
    <t>1.66497914969</t>
  </si>
  <si>
    <t>0.64679215</t>
  </si>
  <si>
    <t>SE_1_-_243349561_243349374_243349081_243336148_CEP170:226</t>
  </si>
  <si>
    <t>0.41813217</t>
  </si>
  <si>
    <t>SE_1_+_243449699_243456393_243456521_243468015_SDCCAG8:94</t>
  </si>
  <si>
    <t>ccatgacaa</t>
  </si>
  <si>
    <t>0.339547388796</t>
  </si>
  <si>
    <t>0.030931801</t>
  </si>
  <si>
    <t>SE_1_+_243456521_243456701_243456796_243468015_SDCCAG8:93</t>
  </si>
  <si>
    <t>tgatgacct</t>
  </si>
  <si>
    <t>1.68733892888</t>
  </si>
  <si>
    <t>1.4947747</t>
  </si>
  <si>
    <t>SE_1_+_244999058_244999787_244999822_245005246_COX20:32</t>
  </si>
  <si>
    <t>tcgttacat</t>
  </si>
  <si>
    <t>-1.7130699008</t>
  </si>
  <si>
    <t>-0.6758737</t>
  </si>
  <si>
    <t>SE_1_+_244999058_245005246_245005360_245005497_COX20:53</t>
  </si>
  <si>
    <t>tgttgaaaa</t>
  </si>
  <si>
    <t>-0.967744156225</t>
  </si>
  <si>
    <t>0.15564909</t>
  </si>
  <si>
    <t>SE_1_+_245133745_245165423_245165534_245180544_EFCAB2:60</t>
  </si>
  <si>
    <t>tactgatcg</t>
  </si>
  <si>
    <t>2.1472986837</t>
  </si>
  <si>
    <t>0.80334596</t>
  </si>
  <si>
    <t>SE_1_+_245133745_245165423_245165534_245222688_EFCAB2:60</t>
  </si>
  <si>
    <t>SE_1_+_245133745_245180544_245180628_245222688_EFCAB2:69</t>
  </si>
  <si>
    <t>ctttgacca</t>
  </si>
  <si>
    <t>1.48667353626</t>
  </si>
  <si>
    <t>0.51238299</t>
  </si>
  <si>
    <t>SE_1_+_245165534_245180544_245180628_245222688_EFCAB2:69</t>
  </si>
  <si>
    <t>SE_1_+_245222760_245238876_245238913_245245385_EFCAB2:38</t>
  </si>
  <si>
    <t>gtatcaggg</t>
  </si>
  <si>
    <t>-3.45233793151</t>
  </si>
  <si>
    <t>-0.8367325</t>
  </si>
  <si>
    <t>SE_1_-_245977644_245927451_245927343_245912966_SMYD3:58</t>
  </si>
  <si>
    <t>aagtgatga</t>
  </si>
  <si>
    <t>-0.195519686717</t>
  </si>
  <si>
    <t>-0.21086931</t>
  </si>
  <si>
    <t>SE_1_-_246021798_245927451_245927343_245912966_SMYD3:58</t>
  </si>
  <si>
    <t>SE_1_-_246021798_245977717_245977644_245927451_SMYD3:65</t>
  </si>
  <si>
    <t>1.1633865</t>
  </si>
  <si>
    <t>SE_1_-_246091233_246078942_246078832_246027188_SMYD3:101</t>
  </si>
  <si>
    <t>atgtgactg</t>
  </si>
  <si>
    <t>1.18488382023</t>
  </si>
  <si>
    <t>1.2611288</t>
  </si>
  <si>
    <t>SE_1_-_246727648_246720836_246720683_246720023_TFB2M:63</t>
  </si>
  <si>
    <t>ctgtgactt</t>
  </si>
  <si>
    <t>1.28093191374</t>
  </si>
  <si>
    <t>1.259254</t>
  </si>
  <si>
    <t>SE_1_+_246755243_246784731_246784936_246795196_CNST:114</t>
  </si>
  <si>
    <t>0.75489662</t>
  </si>
  <si>
    <t>SE_1_-_247007097_247006078_247005996_247004300_AHCTF1:22</t>
  </si>
  <si>
    <t>agatgatgc</t>
  </si>
  <si>
    <t>-0.131897658739</t>
  </si>
  <si>
    <t>-0.12136416</t>
  </si>
  <si>
    <t>SE_1_-_247012917_247007230_247007097_247006078_AHCTF1:86</t>
  </si>
  <si>
    <t>atctcacct</t>
  </si>
  <si>
    <t>2.01761427122</t>
  </si>
  <si>
    <t>1.6363451</t>
  </si>
  <si>
    <t>SE_1_-_247016393_247015340_247015207_247014744_AHCTF1:68</t>
  </si>
  <si>
    <t>tactgaact</t>
  </si>
  <si>
    <t>1.48233483055</t>
  </si>
  <si>
    <t>0.4783871</t>
  </si>
  <si>
    <t>SE_1_-_247030546_247028635_247028557_247027418_AHCTF1:49</t>
  </si>
  <si>
    <t>tttttattt</t>
  </si>
  <si>
    <t>-4.34020649867</t>
  </si>
  <si>
    <t>-1.7045219</t>
  </si>
  <si>
    <t>SE_1_-_247486456_247486107_247486000_247473758_ZNF496:99</t>
  </si>
  <si>
    <t>agataattt</t>
  </si>
  <si>
    <t>-1.66524815352</t>
  </si>
  <si>
    <t>0.12121208</t>
  </si>
  <si>
    <t>SE_1_-_249110733_249109076_249108910_249108809_SH3BP5L:59</t>
  </si>
  <si>
    <t>atttcacac</t>
  </si>
  <si>
    <t>-0.473781545752</t>
  </si>
  <si>
    <t>0.4783012</t>
  </si>
  <si>
    <t>SE_1_-_249148136_249144980_249144881_249144715_ZNF692:46</t>
  </si>
  <si>
    <t>ctgtgagtt</t>
  </si>
  <si>
    <t>-0.811921973277</t>
  </si>
  <si>
    <t>0.46966292</t>
  </si>
  <si>
    <t>SE_1_-_249148136_249145146_249145062_249144980_ZNF692:78</t>
  </si>
  <si>
    <t>1.3952243</t>
  </si>
  <si>
    <t>SE_1_-_249149924_249149834_249149757_249149657_ZNF692:37</t>
  </si>
  <si>
    <t>gagtcaggc</t>
  </si>
  <si>
    <t>-2.08768142929</t>
  </si>
  <si>
    <t>-0.52971984</t>
  </si>
  <si>
    <t>SE_1_-_249150713_249150621_249150487_249150145_ZNF692:113</t>
  </si>
  <si>
    <t>SE_1_-_249152330_249152058_249152027_249151635_ZNF692:32</t>
  </si>
  <si>
    <t>tcttcaggc</t>
  </si>
  <si>
    <t>-1.82196603605</t>
  </si>
  <si>
    <t>-0.099872222</t>
  </si>
  <si>
    <t>SE_2_-_229966_224920_224864_219001_SH3YL1:33</t>
  </si>
  <si>
    <t>atataagct</t>
  </si>
  <si>
    <t>-1.42262279182</t>
  </si>
  <si>
    <t>0.14421892</t>
  </si>
  <si>
    <t>SE_2_-_234160_233229_233101_231191_SH3YL1:50</t>
  </si>
  <si>
    <t>ccctgagaa</t>
  </si>
  <si>
    <t>0.130170137504</t>
  </si>
  <si>
    <t>0.57908108</t>
  </si>
  <si>
    <t>SE_2_-_243503_242871_242798_234272_SH3YL1:69</t>
  </si>
  <si>
    <t>gcatgacac</t>
  </si>
  <si>
    <t>0.905128658055</t>
  </si>
  <si>
    <t>0.814814814815</t>
  </si>
  <si>
    <t>1.2579737</t>
  </si>
  <si>
    <t>SE_2_-_247538_242871_242798_234272_SH3YL1:69</t>
  </si>
  <si>
    <t>SE_2_-_247538_243562_243503_234272_SH3YL1:43</t>
  </si>
  <si>
    <t>ctctgagca</t>
  </si>
  <si>
    <t>1.08883815606</t>
  </si>
  <si>
    <t>0.42120571</t>
  </si>
  <si>
    <t>SE_2_-_247538_243562_243503_242871_SH3YL1:43</t>
  </si>
  <si>
    <t>SE_2_-_260085_256690_256207_253115_SH3YL1:245</t>
  </si>
  <si>
    <t>1.6314829</t>
  </si>
  <si>
    <t>SE_2_-_262631_260702_260085_253115_SH3YL1:141</t>
  </si>
  <si>
    <t>ctctcagac</t>
  </si>
  <si>
    <t>0.410000717177</t>
  </si>
  <si>
    <t>0.86514006</t>
  </si>
  <si>
    <t>SE_2_+_265007_269301_269347_271866_ACP1:27</t>
  </si>
  <si>
    <t>tttttactg</t>
  </si>
  <si>
    <t>-1.90057733559</t>
  </si>
  <si>
    <t>-0.81388583</t>
  </si>
  <si>
    <t>SE_2_+_272150_275140_275201_276980_ACP1:43</t>
  </si>
  <si>
    <t>atttgatta</t>
  </si>
  <si>
    <t>-1.75661588117</t>
  </si>
  <si>
    <t>-0.72522106</t>
  </si>
  <si>
    <t>SE_2_-_677289_676238_675758_675630_TMEM18:456</t>
  </si>
  <si>
    <t>0.754098360656</t>
  </si>
  <si>
    <t>1.1871711</t>
  </si>
  <si>
    <t>SE_2_+_1488626_1491593_1491763_1497574_TPO:125</t>
  </si>
  <si>
    <t>0.594594594595</t>
  </si>
  <si>
    <t>1.2736435</t>
  </si>
  <si>
    <t>SE_2_+_1500537_1507720_1507851_1520655_TPO:20</t>
  </si>
  <si>
    <t>atgtgaacg</t>
  </si>
  <si>
    <t>-0.161077023772</t>
  </si>
  <si>
    <t>-0.16508632</t>
  </si>
  <si>
    <t>SE_2_+_1520754_1544366_1544495_1546193_TPO:40</t>
  </si>
  <si>
    <t>cactaaatc</t>
  </si>
  <si>
    <t>1.54103910754</t>
  </si>
  <si>
    <t>0.89040691</t>
  </si>
  <si>
    <t>SE_2_-_1643074_1642750_1642618_1639293_PXDN:100</t>
  </si>
  <si>
    <t>aaatgactt</t>
  </si>
  <si>
    <t>0.565152231889</t>
  </si>
  <si>
    <t>0.29183633</t>
  </si>
  <si>
    <t>SE_2_-_1657400_1653447_1651944_1648524_PXDN:191</t>
  </si>
  <si>
    <t>cgctgaccg</t>
  </si>
  <si>
    <t>4.88593923277</t>
  </si>
  <si>
    <t>1.9079502</t>
  </si>
  <si>
    <t>SE_2_-_1677415_1673605_1673486_1670258_PXDN:80</t>
  </si>
  <si>
    <t>2.0888896</t>
  </si>
  <si>
    <t>SE_2_-_1677415_1676005_1675811_1670258_PXDN:160</t>
  </si>
  <si>
    <t>ggctgacac</t>
  </si>
  <si>
    <t>2.93163436354</t>
  </si>
  <si>
    <t>1.0781534</t>
  </si>
  <si>
    <t>SE_2_-_1695700_1691475_1691404_1687923_PXDN:47</t>
  </si>
  <si>
    <t>aattgacag</t>
  </si>
  <si>
    <t>0.821385136369</t>
  </si>
  <si>
    <t>0.18729699</t>
  </si>
  <si>
    <t>SE_2_-_3341788_3261226_3261070_3218019_TSSC1:35</t>
  </si>
  <si>
    <t>0.87683152</t>
  </si>
  <si>
    <t>SE_2_-_3341788_3278190_3278110_3261226_TSSC1:80</t>
  </si>
  <si>
    <t>tgttcatag</t>
  </si>
  <si>
    <t>-0.491933774604</t>
  </si>
  <si>
    <t>-0.26233531</t>
  </si>
  <si>
    <t>SE_2_-_3341788_3322729_3322628_3261226_TSSC1:77</t>
  </si>
  <si>
    <t>ttgtaaaca</t>
  </si>
  <si>
    <t>-0.128711348031</t>
  </si>
  <si>
    <t>-0.12011656</t>
  </si>
  <si>
    <t>SE_2_-_3358321_3341920_3341788_3218019_TSSC1:129</t>
  </si>
  <si>
    <t>tgctgacga</t>
  </si>
  <si>
    <t>3.14600208696</t>
  </si>
  <si>
    <t>1.1943856</t>
  </si>
  <si>
    <t>SE_2_-_3358321_3357094_3356977_3341920_TSSC1:75</t>
  </si>
  <si>
    <t>aattgagcc</t>
  </si>
  <si>
    <t>-0.371843496824</t>
  </si>
  <si>
    <t>0.592592592593</t>
  </si>
  <si>
    <t>0.036258082</t>
  </si>
  <si>
    <t>SE_2_+_3405664_3425471_3425557_3425652_TRAPPC12:62</t>
  </si>
  <si>
    <t>cactgacgt</t>
  </si>
  <si>
    <t>3.76654768815</t>
  </si>
  <si>
    <t>2.0763919</t>
  </si>
  <si>
    <t>SE_2_+_3447662_3460921_3461000_3461392_TRAPPC12:56</t>
  </si>
  <si>
    <t>0.34049406</t>
  </si>
  <si>
    <t>SE_2_+_3464107_3466629_3466842_3469368_TRAPPC12:214</t>
  </si>
  <si>
    <t>agctaaaat</t>
  </si>
  <si>
    <t>0.0919509887536</t>
  </si>
  <si>
    <t>0.35616041</t>
  </si>
  <si>
    <t>SE_2_+_3469466_3470025_3470164_3482617_TRAPPC12:46</t>
  </si>
  <si>
    <t>ctctcaccc</t>
  </si>
  <si>
    <t>2.75935904557</t>
  </si>
  <si>
    <t>1.850833</t>
  </si>
  <si>
    <t>SE_2_+_3469466_3481463_3481566_3482617_TRAPPC12:69</t>
  </si>
  <si>
    <t>aagtaacac</t>
  </si>
  <si>
    <t>1.39417701504</t>
  </si>
  <si>
    <t>0.44386912</t>
  </si>
  <si>
    <t>SE_2_+_3469466_3481466_3481566_3482617_TRAPPC12:66</t>
  </si>
  <si>
    <t>SE_2_-_3581703_3580780_3580698_3579900_Hypothetical:50</t>
  </si>
  <si>
    <t>ggctcagtc</t>
  </si>
  <si>
    <t>0.528945602062</t>
  </si>
  <si>
    <t>0.16968429</t>
  </si>
  <si>
    <t>SE_2_-_3605723_3605433_3605265_3604494_RNASEH1:112</t>
  </si>
  <si>
    <t>acctaatct</t>
  </si>
  <si>
    <t>1.14997734463</t>
  </si>
  <si>
    <t>1.3818802</t>
  </si>
  <si>
    <t>SE_2_+_3606588_3607038_3607319_3608907_LOC100506054:203</t>
  </si>
  <si>
    <t>tactaattt</t>
  </si>
  <si>
    <t>1.06278807869</t>
  </si>
  <si>
    <t>1.126278</t>
  </si>
  <si>
    <t>SE_2_+_3660972_3673604_3673682_3685123_COLEC11:43</t>
  </si>
  <si>
    <t>0.93533469</t>
  </si>
  <si>
    <t>SE_2_+_3652060_3685123_3685194_3687868_COLEC11:57</t>
  </si>
  <si>
    <t>tcgtcatgg</t>
  </si>
  <si>
    <t>-0.889539819469</t>
  </si>
  <si>
    <t>-0.482611</t>
  </si>
  <si>
    <t>SE_2_+_3653833_3685123_3685194_3687868_COLEC11:57</t>
  </si>
  <si>
    <t>SE_2_+_3660972_3685123_3685194_3687868_COLEC11:57</t>
  </si>
  <si>
    <t>SE_2_+_3687921_3688830_3689022_3691034_COLEC11:115</t>
  </si>
  <si>
    <t>1.3187337</t>
  </si>
  <si>
    <t>SE_2_-_8888017_8887331_8887275_8877129_KIDINS220:46</t>
  </si>
  <si>
    <t>tgctgaggg</t>
  </si>
  <si>
    <t>0.392146470566</t>
  </si>
  <si>
    <t>0.69376861</t>
  </si>
  <si>
    <t>SE_2_-_8890242_8888130_8888017_8877129_KIDINS220:78</t>
  </si>
  <si>
    <t>atctcatct</t>
  </si>
  <si>
    <t>0.415299676648</t>
  </si>
  <si>
    <t>0.9172132</t>
  </si>
  <si>
    <t>SE_2_-_8890242_8889551_8889501_8888130_KIDINS220:29</t>
  </si>
  <si>
    <t>gcatgaacc</t>
  </si>
  <si>
    <t>-0.554895229849</t>
  </si>
  <si>
    <t>-0.2869877</t>
  </si>
  <si>
    <t>SE_2_-_8967116_8966043_8965873_8958923_KIDINS220:65</t>
  </si>
  <si>
    <t>1.6194751</t>
  </si>
  <si>
    <t>SE_2_-_9002720_9002452_9002401_9000894_MBOAT2:24</t>
  </si>
  <si>
    <t>ttctgaagg</t>
  </si>
  <si>
    <t>0.551909766631</t>
  </si>
  <si>
    <t>0.017190503</t>
  </si>
  <si>
    <t>SE_2_-_9004300_9002852_9002720_9002452_MBOAT2:106</t>
  </si>
  <si>
    <t>atctaacgt</t>
  </si>
  <si>
    <t>2.90265009265</t>
  </si>
  <si>
    <t>1.1313988</t>
  </si>
  <si>
    <t>SE_2_+_9528675_9531191_9531325_9533611_ASAP2:36</t>
  </si>
  <si>
    <t>tgctaacac</t>
  </si>
  <si>
    <t>3.42028636343</t>
  </si>
  <si>
    <t>1.3017809</t>
  </si>
  <si>
    <t>SE_2_-_9548242_9547727_9547578_9547034_ITGB1BP1:70</t>
  </si>
  <si>
    <t>cgatgacgg</t>
  </si>
  <si>
    <t>1.83923262639</t>
  </si>
  <si>
    <t>0.61812947</t>
  </si>
  <si>
    <t>SE_2_-_9558755_9554385_9554307_9552534_ITGB1BP1:44</t>
  </si>
  <si>
    <t>ctttcacga</t>
  </si>
  <si>
    <t>-0.109366913023</t>
  </si>
  <si>
    <t>-0.11254231</t>
  </si>
  <si>
    <t>SE_2_-_9563502_9554385_9554307_9552534_ITGB1BP1:44</t>
  </si>
  <si>
    <t>SE_2_-_9560119_9558861_9558755_9554385_ITGB1BP1:46</t>
  </si>
  <si>
    <t>SE_2_-_9563502_9558861_9558755_9552534_ITGB1BP1:46</t>
  </si>
  <si>
    <t>SE_2_-_9563502_9558861_9558755_9554385_ITGB1BP1:46</t>
  </si>
  <si>
    <t>SE_2_-_9562608_9560229_9560119_9558861_ITGB1BP1:31</t>
  </si>
  <si>
    <t>ctctgaaaa</t>
  </si>
  <si>
    <t>0.275147458429</t>
  </si>
  <si>
    <t>0.0057161857</t>
  </si>
  <si>
    <t>SE_2_-_9563095_9560229_9560119_9558861_ITGB1BP1:31</t>
  </si>
  <si>
    <t>SE_2_-_9563502_9560229_9560119_9554385_ITGB1BP1:31</t>
  </si>
  <si>
    <t>SE_2_-_9563502_9560229_9560119_9558861_ITGB1BP1:31</t>
  </si>
  <si>
    <t>SE_2_+_9624679_9627585_9627676_9628276_IAH1:47</t>
  </si>
  <si>
    <t>aaataacct</t>
  </si>
  <si>
    <t>1.69409635039</t>
  </si>
  <si>
    <t>0.59359879</t>
  </si>
  <si>
    <t>SE_2_+_9985447_9986186_9986315_9989502_TAF1B:71</t>
  </si>
  <si>
    <t>cactaactg</t>
  </si>
  <si>
    <t>3.54663586311</t>
  </si>
  <si>
    <t>1.2866585</t>
  </si>
  <si>
    <t>SE_2_+_10008558_10015994_10016147_10022835_TAF1B:149</t>
  </si>
  <si>
    <t>caataacac</t>
  </si>
  <si>
    <t>1.90847727913</t>
  </si>
  <si>
    <t>0.70983615</t>
  </si>
  <si>
    <t>SE_2_+_10101565_10102584_10102660_10104015_GRHL1:36</t>
  </si>
  <si>
    <t>-0.0022165191</t>
  </si>
  <si>
    <t>SE_2_+_10537046_10546391_10546487_10559860_HPCAL1:85</t>
  </si>
  <si>
    <t>2.0645794</t>
  </si>
  <si>
    <t>SE_2_+_10537046_10548688_10548860_10559860_HPCAL1:83</t>
  </si>
  <si>
    <t>gcctcattc</t>
  </si>
  <si>
    <t>0.632567277533</t>
  </si>
  <si>
    <t>1.0029054</t>
  </si>
  <si>
    <t>SE_2_+_10563214_10564651_10564739_10566850_HPCAL1:41</t>
  </si>
  <si>
    <t>tggtcactc</t>
  </si>
  <si>
    <t>0.438751842734</t>
  </si>
  <si>
    <t>0.89907001</t>
  </si>
  <si>
    <t>SE_2_-_10799298_10798017_10797868_10794673_NOL10:130</t>
  </si>
  <si>
    <t>tgctgactc</t>
  </si>
  <si>
    <t>3.57384519123</t>
  </si>
  <si>
    <t>1.3942034</t>
  </si>
  <si>
    <t>SE_2_-_10822097_10815997_10815920_10813683_NOL10:53</t>
  </si>
  <si>
    <t>ttatgacac</t>
  </si>
  <si>
    <t>0.745081498339</t>
  </si>
  <si>
    <t>0.38885692</t>
  </si>
  <si>
    <t>SE_2_-_10829922_10824738_10824693_10822195_NOL10:25</t>
  </si>
  <si>
    <t>0.35992816</t>
  </si>
  <si>
    <t>SE_2_-_10952804_10950546_10950369_10942766_PDIA6:54</t>
  </si>
  <si>
    <t>gactgacgt</t>
  </si>
  <si>
    <t>3.3825172482</t>
  </si>
  <si>
    <t>2.0021066</t>
  </si>
  <si>
    <t>SE_2_+_11304387_11312051_11312171_11315094_PQLC3:121</t>
  </si>
  <si>
    <t>cgctgactt</t>
  </si>
  <si>
    <t>3.52133490239</t>
  </si>
  <si>
    <t>1.8269161</t>
  </si>
  <si>
    <t>SE_2_+_11312171_11312877_11312950_11315094_PQLC3:64</t>
  </si>
  <si>
    <t>cactcactg</t>
  </si>
  <si>
    <t>2.38374828735</t>
  </si>
  <si>
    <t>0.8959272</t>
  </si>
  <si>
    <t>SE_2_+_11312171_11315094_11315135_11317863_PQLC3:38</t>
  </si>
  <si>
    <t>taatgacca</t>
  </si>
  <si>
    <t>1.67231520804</t>
  </si>
  <si>
    <t>0.58507047</t>
  </si>
  <si>
    <t>SE_2_-_11389787_11376088_11375828_11367524_ROCK2:147</t>
  </si>
  <si>
    <t>1.0983573</t>
  </si>
  <si>
    <t>SE_2_-_11597305_11595600_11595468_11593924_E2F6:80</t>
  </si>
  <si>
    <t>aagtaaccg</t>
  </si>
  <si>
    <t>2.32321155599</t>
  </si>
  <si>
    <t>0.83992718</t>
  </si>
  <si>
    <t>SE_2_-_11605898_11597359_11597305_11593924_E2F6:54</t>
  </si>
  <si>
    <t>agataatgt</t>
  </si>
  <si>
    <t>-0.312542455575</t>
  </si>
  <si>
    <t>-0.080993869</t>
  </si>
  <si>
    <t>SE_2_-_11605898_11598477_11598407_11597359_E2F6:63</t>
  </si>
  <si>
    <t>0.45238307</t>
  </si>
  <si>
    <t>SE_2_+_11886797_11903149_11903412_11905659_LPIN1:259</t>
  </si>
  <si>
    <t>ccatgaccc</t>
  </si>
  <si>
    <t>2.09888757978</t>
  </si>
  <si>
    <t>0.78439081</t>
  </si>
  <si>
    <t>SE_2_+_11913871_11916212_11916319_11919645_LPIN1:47</t>
  </si>
  <si>
    <t>ccctcatct</t>
  </si>
  <si>
    <t>1.36052410314</t>
  </si>
  <si>
    <t>0.52758361</t>
  </si>
  <si>
    <t>SE_2_+_11928582_11931834_11931911_11932040_LPIN1:73</t>
  </si>
  <si>
    <t>ctctaaaat</t>
  </si>
  <si>
    <t>0.737976550181</t>
  </si>
  <si>
    <t>0.8343557</t>
  </si>
  <si>
    <t>SE_2_+_12857136_12857378_12858703_12863386_TRIB2:923</t>
  </si>
  <si>
    <t>ttctaactc</t>
  </si>
  <si>
    <t>3.19322956889</t>
  </si>
  <si>
    <t>2.1446467</t>
  </si>
  <si>
    <t>SE_2_+_14773061_14773710_14773952_14774068_FAM84A:208</t>
  </si>
  <si>
    <t>1.7269028</t>
  </si>
  <si>
    <t>SE_2_-_15326866_15319240_15319112_15307447_NBAS:60</t>
  </si>
  <si>
    <t>gcttaacca</t>
  </si>
  <si>
    <t>1.36750835177</t>
  </si>
  <si>
    <t>1.5156997</t>
  </si>
  <si>
    <t>SE_2_-_15372546_15359092_15358897_15330527_NBAS:136</t>
  </si>
  <si>
    <t>0.77597016</t>
  </si>
  <si>
    <t>SE_2_-_15629018_15623492_15623386_15618413_NBAS:26</t>
  </si>
  <si>
    <t>gactaatct</t>
  </si>
  <si>
    <t>1.9046915242</t>
  </si>
  <si>
    <t>0.67605679</t>
  </si>
  <si>
    <t>SE_2_-_16805132_16804405_16804207_16769397_FAM49A:157</t>
  </si>
  <si>
    <t>1.2304768</t>
  </si>
  <si>
    <t>SE_2_+_17722185_17727270_17727290_17773337_VSNL1:21</t>
  </si>
  <si>
    <t>gacttactg</t>
  </si>
  <si>
    <t>0.682319642524</t>
  </si>
  <si>
    <t>0.61578111</t>
  </si>
  <si>
    <t>SE_2_-_17896128_17894847_17894652_17890020_SMC6:66</t>
  </si>
  <si>
    <t>aactgacac</t>
  </si>
  <si>
    <t>2.62032930248</t>
  </si>
  <si>
    <t>0.92396575</t>
  </si>
  <si>
    <t>SE_2_-_17922879_17922089_17922012_17919593_SMC6:52</t>
  </si>
  <si>
    <t>0.49791593</t>
  </si>
  <si>
    <t>SE_2_-_20101467_20097796_20097630_20096887_TTC32:86</t>
  </si>
  <si>
    <t>ggttgattt</t>
  </si>
  <si>
    <t>-0.572966852423</t>
  </si>
  <si>
    <t>0.46194066</t>
  </si>
  <si>
    <t>SE_2_-_20130157_20114038_20113798_20113469_WDR35:21</t>
  </si>
  <si>
    <t>0.1579759</t>
  </si>
  <si>
    <t>SE_2_-_20166485_20160375_20160315_20153739_WDR35:42</t>
  </si>
  <si>
    <t>ttgtaattc</t>
  </si>
  <si>
    <t>0.434240929844</t>
  </si>
  <si>
    <t>0.88149967</t>
  </si>
  <si>
    <t>SE_2_-_20424563_20423039_20422964_20405185_SDC1:76</t>
  </si>
  <si>
    <t>gtgtaaagc</t>
  </si>
  <si>
    <t>-0.288242114924</t>
  </si>
  <si>
    <t>0.58821205</t>
  </si>
  <si>
    <t>SE_2_-_20482708_20478580_20478344_20463221_PUM2:212</t>
  </si>
  <si>
    <t>cacttacgc</t>
  </si>
  <si>
    <t>1.62746603064</t>
  </si>
  <si>
    <t>1.3168967</t>
  </si>
  <si>
    <t>SE_2_-_20511997_20511424_20511255_20508345_PUM2:31</t>
  </si>
  <si>
    <t>tgctgaaac</t>
  </si>
  <si>
    <t>1.5325273915</t>
  </si>
  <si>
    <t>0.43344575</t>
  </si>
  <si>
    <t>SE_2_-_20527071_20518406_20518298_20512184_PUM2:46</t>
  </si>
  <si>
    <t>acctgatga</t>
  </si>
  <si>
    <t>0.997592679736</t>
  </si>
  <si>
    <t>0.3208847</t>
  </si>
  <si>
    <t>SE_2_-_20527071_20526146_20526022_20518406_PUM2:79</t>
  </si>
  <si>
    <t>agctaaccc</t>
  </si>
  <si>
    <t>3.27622105991</t>
  </si>
  <si>
    <t>2.2516685</t>
  </si>
  <si>
    <t>SE_2_-_20850792_20845265_20845100_20840940_HS1BP3:121</t>
  </si>
  <si>
    <t>tggtgaccc</t>
  </si>
  <si>
    <t>2.74252220032</t>
  </si>
  <si>
    <t>1.0687012</t>
  </si>
  <si>
    <t>SE_2_-_20974570_20939965_20939731_20901412_C2orf43:174</t>
  </si>
  <si>
    <t>0.58124156</t>
  </si>
  <si>
    <t>SE_2_-_21001070_20990158_20990015_20974739_C2orf43:82</t>
  </si>
  <si>
    <t>0.27729558</t>
  </si>
  <si>
    <t>SE_2_-_21022797_21001225_21001070_20990158_C2orf43:156</t>
  </si>
  <si>
    <t>gcctaagct</t>
  </si>
  <si>
    <t>1.24279270305</t>
  </si>
  <si>
    <t>1.2885629</t>
  </si>
  <si>
    <t>SE_2_-_24107635_24106505_24106464_24103625_ATAD2B:29</t>
  </si>
  <si>
    <t>ctctaaatt</t>
  </si>
  <si>
    <t>0.725011883039</t>
  </si>
  <si>
    <t>1.061096</t>
  </si>
  <si>
    <t>SE_2_+_24181225_24191789_24191905_24194146_UBXN2A:71</t>
  </si>
  <si>
    <t>SE_2_+_24205903_24207543_24207701_24222542_UBXN2A:101</t>
  </si>
  <si>
    <t>0.53492492</t>
  </si>
  <si>
    <t>SE_2_-_24260547_24255816_24255699_24254032_C2orf44:67</t>
  </si>
  <si>
    <t>0.25294212</t>
  </si>
  <si>
    <t>SE_2_+_24276819_24276974_24277062_24283684_FKBP1B:32</t>
  </si>
  <si>
    <t>gaatgataa</t>
  </si>
  <si>
    <t>-0.757601697922</t>
  </si>
  <si>
    <t>-0.46324805</t>
  </si>
  <si>
    <t>SE_2_+_24276819_24277343_24277410_24283684_FKBP1B:65</t>
  </si>
  <si>
    <t>tcatgagca</t>
  </si>
  <si>
    <t>-1.28266145973</t>
  </si>
  <si>
    <t>-0.118767</t>
  </si>
  <si>
    <t>SE_2_-_24303689_24302510_24302314_24300631_TP53I3:27</t>
  </si>
  <si>
    <t>agttaatct</t>
  </si>
  <si>
    <t>-0.110980161686</t>
  </si>
  <si>
    <t>0.73971901</t>
  </si>
  <si>
    <t>SE_2_+_24303825_24318011_24318099_24357989_FAM228B:86</t>
  </si>
  <si>
    <t>aggtgattt</t>
  </si>
  <si>
    <t>-0.873670073531</t>
  </si>
  <si>
    <t>0.50257542</t>
  </si>
  <si>
    <t>SE_2_+_24358057_24360779_24360970_24362240_FAM228B:91</t>
  </si>
  <si>
    <t>ggttgactg</t>
  </si>
  <si>
    <t>1.58876028162</t>
  </si>
  <si>
    <t>0.55235474</t>
  </si>
  <si>
    <t>SE_2_+_24362320_24365362_24365616_24369618_FAM228B:248</t>
  </si>
  <si>
    <t>tactgacaa</t>
  </si>
  <si>
    <t>1.99508814407</t>
  </si>
  <si>
    <t>1.2864334</t>
  </si>
  <si>
    <t>SE_2_+_24369956_24384376_24384483_24387068_FAM228B:41</t>
  </si>
  <si>
    <t>taatgactg</t>
  </si>
  <si>
    <t>1.53287832872</t>
  </si>
  <si>
    <t>0.59506843</t>
  </si>
  <si>
    <t>SE_2_+_24387204_24388242_24388369_24390496_FAM228B:86</t>
  </si>
  <si>
    <t>ctctgaggc</t>
  </si>
  <si>
    <t>0.633726617033</t>
  </si>
  <si>
    <t>0.92830826</t>
  </si>
  <si>
    <t>SE_2_+_24387204_24390496_24390552_24392225_FAM228B:43</t>
  </si>
  <si>
    <t>tgctgaagc</t>
  </si>
  <si>
    <t>1.38116902897</t>
  </si>
  <si>
    <t>0.43877592</t>
  </si>
  <si>
    <t>SE_2_-_24431106_24429144_24429113_24428166_ITSN2:32</t>
  </si>
  <si>
    <t>ttgttatat</t>
  </si>
  <si>
    <t>-3.03624434545</t>
  </si>
  <si>
    <t>-1.193959</t>
  </si>
  <si>
    <t>SE_2_-_24432687_24432090_24431969_24431188_ITSN2:104</t>
  </si>
  <si>
    <t>cattgatcg</t>
  </si>
  <si>
    <t>1.2105883653</t>
  </si>
  <si>
    <t>0.90097086</t>
  </si>
  <si>
    <t>SE_2_-_24509081_24507712_24507632_24498718_ITSN2:32</t>
  </si>
  <si>
    <t>1.1487561</t>
  </si>
  <si>
    <t>SE_2_-_24533153_24531821_24531747_24531625_ITSN2:48</t>
  </si>
  <si>
    <t>cactcacct</t>
  </si>
  <si>
    <t>2.88207850704</t>
  </si>
  <si>
    <t>1.864442</t>
  </si>
  <si>
    <t>SE_2_+_24787299_24807345_24807429_24866835_NCOA1:45</t>
  </si>
  <si>
    <t>gaatgagtt</t>
  </si>
  <si>
    <t>-1.0925065607</t>
  </si>
  <si>
    <t>0.26664235</t>
  </si>
  <si>
    <t>SE_2_+_24881635_24888618_24888784_24896235_NCOA1:71</t>
  </si>
  <si>
    <t>agctgagtt</t>
  </si>
  <si>
    <t>0.0387736320321</t>
  </si>
  <si>
    <t>0.6723274</t>
  </si>
  <si>
    <t>SE_2_+_24985645_24990948_24991004_24991090_NCOA1:48</t>
  </si>
  <si>
    <t>tggtgacta</t>
  </si>
  <si>
    <t>1.29450216458</t>
  </si>
  <si>
    <t>0.43713878</t>
  </si>
  <si>
    <t>SE_2_+_24985645_24990948_24991004_24991093_NCOA1:48</t>
  </si>
  <si>
    <t>SE_2_-_25062742_25061781_25061716_25061491_ADCY3:49</t>
  </si>
  <si>
    <t>gattgaaga</t>
  </si>
  <si>
    <t>-1.2546681988</t>
  </si>
  <si>
    <t>0.533333333333</t>
  </si>
  <si>
    <t>-0.45514517</t>
  </si>
  <si>
    <t>SE_2_-_25141182_25095588_25095439_25065253_ADCY3:82</t>
  </si>
  <si>
    <t>1.4419144</t>
  </si>
  <si>
    <t>SE_2_-_25186274_25181470_25181416_25180843_DNAJC27:47</t>
  </si>
  <si>
    <t>aagtgactt</t>
  </si>
  <si>
    <t>0.672128061455</t>
  </si>
  <si>
    <t>0.22574699</t>
  </si>
  <si>
    <t>SE_2_-_25461999_25459874_25459805_25458694_DNMT3A:34</t>
  </si>
  <si>
    <t>ctgtgaatg</t>
  </si>
  <si>
    <t>-0.195714676517</t>
  </si>
  <si>
    <t>-0.1786486</t>
  </si>
  <si>
    <t>SE_2_-_25463171_25462382_25462184_25462084_DNMT3A:161</t>
  </si>
  <si>
    <t>gtgtaattc</t>
  </si>
  <si>
    <t>0.390731123333</t>
  </si>
  <si>
    <t>1.0105132</t>
  </si>
  <si>
    <t>SE_2_-_25463509_25463319_25463171_25462084_DNMT3A:96</t>
  </si>
  <si>
    <t>agatgatcg</t>
  </si>
  <si>
    <t>-0.668700631626</t>
  </si>
  <si>
    <t>0.74684635</t>
  </si>
  <si>
    <t>SE_2_-_25466767_25464576_25464431_25463599_DNMT3A:29</t>
  </si>
  <si>
    <t>0.23103553</t>
  </si>
  <si>
    <t>SE_2_-_25466767_25464646_25464431_25463599_DNMT3A:63</t>
  </si>
  <si>
    <t>aagtaacgg</t>
  </si>
  <si>
    <t>1.61373034947</t>
  </si>
  <si>
    <t>0.99188547</t>
  </si>
  <si>
    <t>SE_2_-_25611071_25610247_25610158_25606758_DTNB:57</t>
  </si>
  <si>
    <t>1.7928044</t>
  </si>
  <si>
    <t>SE_2_-_25704470_25678363_25678274_25674504_DTNB:67</t>
  </si>
  <si>
    <t>cgctgatag</t>
  </si>
  <si>
    <t>2.34561872323</t>
  </si>
  <si>
    <t>0.91329473</t>
  </si>
  <si>
    <t>SE_2_-_25705665_25678363_25678274_25674504_DTNB:67</t>
  </si>
  <si>
    <t>SE_2_-_25830105_25819109_25818955_25803695_DTNB:152</t>
  </si>
  <si>
    <t>cactcagtc</t>
  </si>
  <si>
    <t>1.03686607538</t>
  </si>
  <si>
    <t>1.1703528</t>
  </si>
  <si>
    <t>SE_2_-_25851040_25819109_25818955_25803695_DTNB:152</t>
  </si>
  <si>
    <t>SE_2_-_25851040_25830190_25830105_25803695_DTNB:34</t>
  </si>
  <si>
    <t>agttgacgg</t>
  </si>
  <si>
    <t>1.33736217505</t>
  </si>
  <si>
    <t>1.0380422</t>
  </si>
  <si>
    <t>SE_2_-_25851040_25830190_25830105_25819109_DTNB:34</t>
  </si>
  <si>
    <t>SE_2_-_25861883_25851253_25851040_25803695_DTNB:165</t>
  </si>
  <si>
    <t>tactcacca</t>
  </si>
  <si>
    <t>2.12960155375</t>
  </si>
  <si>
    <t>0.76411964</t>
  </si>
  <si>
    <t>SE_2_-_25875463_25861963_25861883_25851253_DTNB:30</t>
  </si>
  <si>
    <t>ttttgatgt</t>
  </si>
  <si>
    <t>0.363529811388</t>
  </si>
  <si>
    <t>0.072619109</t>
  </si>
  <si>
    <t>SE_2_-_26174658_26157025_26156902_26152932_KIF3C:64</t>
  </si>
  <si>
    <t>gactgagtt</t>
  </si>
  <si>
    <t>0.527100720457</t>
  </si>
  <si>
    <t>0.97428858</t>
  </si>
  <si>
    <t>SE_2_-_26174658_26161217_26161104_26152932_KIF3C:70</t>
  </si>
  <si>
    <t>1.2877333</t>
  </si>
  <si>
    <t>SE_2_+_26321591_26332637_26332775_26350013_RAB10:51</t>
  </si>
  <si>
    <t>ccatcacaa</t>
  </si>
  <si>
    <t>-1.48514957486</t>
  </si>
  <si>
    <t>-0.032324312</t>
  </si>
  <si>
    <t>SE_2_+_26408145_26409058_26409227_26410100_GAREML:39</t>
  </si>
  <si>
    <t>tgctcaatg</t>
  </si>
  <si>
    <t>0.722297898504</t>
  </si>
  <si>
    <t>0.96542506</t>
  </si>
  <si>
    <t>SE_2_-_26461802_26459856_26459723_26457223_HADHA:27</t>
  </si>
  <si>
    <t>cactgagta</t>
  </si>
  <si>
    <t>0.60713802521</t>
  </si>
  <si>
    <t>0.10340912</t>
  </si>
  <si>
    <t>SE_2_+_26477342_26483849_26483931_26486248_HADHB:27</t>
  </si>
  <si>
    <t>1.0348512</t>
  </si>
  <si>
    <t>SE_2_+_26486347_26492821_26492865_26496519_HADHB:28</t>
  </si>
  <si>
    <t>acctgatgc</t>
  </si>
  <si>
    <t>1.93894064999</t>
  </si>
  <si>
    <t>0.68946691</t>
  </si>
  <si>
    <t>SE_2_+_26987294_26997119_26997191_26997912_SLC35F6:31</t>
  </si>
  <si>
    <t>atttcatgg</t>
  </si>
  <si>
    <t>-1.05833562616</t>
  </si>
  <si>
    <t>-0.54870255</t>
  </si>
  <si>
    <t>SE_2_+_26987294_26997119_26997191_26998332_SLC35F6:31</t>
  </si>
  <si>
    <t>SE_2_+_26987294_26997912_26998083_26998332_SLC35F6:135</t>
  </si>
  <si>
    <t>ccttcaacc</t>
  </si>
  <si>
    <t>-0.475031558869</t>
  </si>
  <si>
    <t>0.81132249</t>
  </si>
  <si>
    <t>SE_2_+_26997191_26997912_26998083_26998332_SLC35F6:135</t>
  </si>
  <si>
    <t>SE_2_+_26998544_26999240_26999350_27000910_SLC35F6:26</t>
  </si>
  <si>
    <t>tgttgatca</t>
  </si>
  <si>
    <t>0.388575439317</t>
  </si>
  <si>
    <t>0.11472273</t>
  </si>
  <si>
    <t>SE_2_+_27258153_27258462_27258596_27258838_TMEM214:111</t>
  </si>
  <si>
    <t>ttttgacca</t>
  </si>
  <si>
    <t>1.3119881268</t>
  </si>
  <si>
    <t>1.2900457</t>
  </si>
  <si>
    <t>SE_2_+_27260570_27260658_27260760_27261014_TMEM214:75</t>
  </si>
  <si>
    <t>cgctcactc</t>
  </si>
  <si>
    <t>2.9487092245</t>
  </si>
  <si>
    <t>1.5324777</t>
  </si>
  <si>
    <t>SE_2_+_27260570_27260683_27260760_27261014_TMEM214:50</t>
  </si>
  <si>
    <t>SE_2_+_27262032_27262609_27262705_27262898_TMEM214:55</t>
  </si>
  <si>
    <t>0.45050316</t>
  </si>
  <si>
    <t>SE_2_+_27274661_27275201_27275411_27275781_AGBL5:153</t>
  </si>
  <si>
    <t>cactcagaa</t>
  </si>
  <si>
    <t>-0.414550395741</t>
  </si>
  <si>
    <t>0.740740740741</t>
  </si>
  <si>
    <t>0.61677153</t>
  </si>
  <si>
    <t>SE_2_+_27310219_27310812_27310890_27315200_KHK:55</t>
  </si>
  <si>
    <t>tgctaaatt</t>
  </si>
  <si>
    <t>0.931508736245</t>
  </si>
  <si>
    <t>0.26271264</t>
  </si>
  <si>
    <t>SE_2_+_27315316_27317345_27317479_27317668_KHK:35</t>
  </si>
  <si>
    <t>ggatgacct</t>
  </si>
  <si>
    <t>1.19925356931</t>
  </si>
  <si>
    <t>1.3033538</t>
  </si>
  <si>
    <t>SE_2_+_27317479_27317668_27317802_27319597_KHK:59</t>
  </si>
  <si>
    <t>gtctcaggt</t>
  </si>
  <si>
    <t>-0.389066424324</t>
  </si>
  <si>
    <t>-0.25435495</t>
  </si>
  <si>
    <t>SE_2_-_27324965_27324756_27323284_27322708_CGREF1:1037</t>
  </si>
  <si>
    <t>ccctcaccg</t>
  </si>
  <si>
    <t>3.28702863303</t>
  </si>
  <si>
    <t>2.1336944</t>
  </si>
  <si>
    <t>SE_2_-_27325394_27325298_27325228_27325089_CGREF1:34</t>
  </si>
  <si>
    <t>acctaaagg</t>
  </si>
  <si>
    <t>-0.219727908289</t>
  </si>
  <si>
    <t>-0.25264504</t>
  </si>
  <si>
    <t>SE_2_-_27333541_27327245_27327155_27325459_CGREF1:60</t>
  </si>
  <si>
    <t>tgttaatcc</t>
  </si>
  <si>
    <t>0.845154758427</t>
  </si>
  <si>
    <t>1.1869012</t>
  </si>
  <si>
    <t>SE_2_-_27341714_27333836_27333541_27327245_CGREF1:100</t>
  </si>
  <si>
    <t>0.83133307</t>
  </si>
  <si>
    <t>SE_2_-_27354878_27354699_27354540_27354376_PREB:64</t>
  </si>
  <si>
    <t>tggtgacgg</t>
  </si>
  <si>
    <t>2.25361842364</t>
  </si>
  <si>
    <t>1.0753882</t>
  </si>
  <si>
    <t>SE_2_-_27354878_27354699_27354542_27354376_PREB:64</t>
  </si>
  <si>
    <t>SE_2_-_27355471_27355271_27355098_27354950_PREB:132</t>
  </si>
  <si>
    <t>acctcacag</t>
  </si>
  <si>
    <t>0.6698390471</t>
  </si>
  <si>
    <t>0.31924337</t>
  </si>
  <si>
    <t>SE_2_-_27357155_27356522_27356400_27356205_PREB:51</t>
  </si>
  <si>
    <t>tggtgacat</t>
  </si>
  <si>
    <t>1.4799215329</t>
  </si>
  <si>
    <t>1.3253689</t>
  </si>
  <si>
    <t>SE_2_-_27357155_27356589_27356400_27356205_PREB:118</t>
  </si>
  <si>
    <t>SE_2_-_27429745_27429402_27429351_27428961_SLC5A6:50</t>
  </si>
  <si>
    <t>ccgtcattg</t>
  </si>
  <si>
    <t>-1.04401461062</t>
  </si>
  <si>
    <t>-0.41390691</t>
  </si>
  <si>
    <t>SE_2_-_27434335_27431316_27431262_27430658_SLC5A6:39</t>
  </si>
  <si>
    <t>tgttgactg</t>
  </si>
  <si>
    <t>2.07684564119</t>
  </si>
  <si>
    <t>0.77576031</t>
  </si>
  <si>
    <t>SE_2_-_27434335_27431554_27431482_27430658_SLC5A6:55</t>
  </si>
  <si>
    <t>tactcatag</t>
  </si>
  <si>
    <t>0.497756806523</t>
  </si>
  <si>
    <t>0.25892317</t>
  </si>
  <si>
    <t>SE_2_+_27448794_27448999_27449187_27449393_CAD:138</t>
  </si>
  <si>
    <t>aggtgaccc</t>
  </si>
  <si>
    <t>1.88999978568</t>
  </si>
  <si>
    <t>0.73489836</t>
  </si>
  <si>
    <t>SE_2_-_27535082_27534819_27534767_27532849_MPV17:53</t>
  </si>
  <si>
    <t>cagttagcc</t>
  </si>
  <si>
    <t>-2.14729345417</t>
  </si>
  <si>
    <t>-0.21323302</t>
  </si>
  <si>
    <t>SE_2_-_27535361_27535114_27535082_27532849_MPV17:28</t>
  </si>
  <si>
    <t>tcctgatgc</t>
  </si>
  <si>
    <t>2.60973824561</t>
  </si>
  <si>
    <t>1.7764397</t>
  </si>
  <si>
    <t>SE_2_-_27535547_27535456_27535361_27535114_MPV17:70</t>
  </si>
  <si>
    <t>acttaatgg</t>
  </si>
  <si>
    <t>-0.351129517551</t>
  </si>
  <si>
    <t>-0.2072038</t>
  </si>
  <si>
    <t>SE_2_-_27535861_27535639_27535547_27535114_MPV17:87</t>
  </si>
  <si>
    <t>cactgaaga</t>
  </si>
  <si>
    <t>0.459656172461</t>
  </si>
  <si>
    <t>0.045663004</t>
  </si>
  <si>
    <t>SE_2_-_27539945_27535976_27535861_27535639_MPV17:101</t>
  </si>
  <si>
    <t>SE_2_-_27545315_27540040_27539945_27535976_MPV17:74</t>
  </si>
  <si>
    <t>1.1309565</t>
  </si>
  <si>
    <t>SE_2_-_27545315_27540101_27539945_27535976_MPV17:135</t>
  </si>
  <si>
    <t>SE_2_-_27579606_27573499_27573181_27566445_GTF3C2:232</t>
  </si>
  <si>
    <t>ccctcatcg</t>
  </si>
  <si>
    <t>1.68471403846</t>
  </si>
  <si>
    <t>1.0199655</t>
  </si>
  <si>
    <t>SE_2_-_27579606_27579053_27578954_27566445_GTF3C2:92</t>
  </si>
  <si>
    <t>aactcactt</t>
  </si>
  <si>
    <t>1.02243857761</t>
  </si>
  <si>
    <t>1.0723327</t>
  </si>
  <si>
    <t>SE_2_+_27593673_27594136_27594210_27595490_SNX17:28</t>
  </si>
  <si>
    <t>cattcacgt</t>
  </si>
  <si>
    <t>1.35988220895</t>
  </si>
  <si>
    <t>0.39814405</t>
  </si>
  <si>
    <t>SE_2_+_27593673_27594136_27594210_27596114_SNX17:28</t>
  </si>
  <si>
    <t>SE_2_+_27593673_27594136_27594335_27596114_SNX17:169</t>
  </si>
  <si>
    <t>cctttaccc</t>
  </si>
  <si>
    <t>-0.680423085566</t>
  </si>
  <si>
    <t>0.68520137</t>
  </si>
  <si>
    <t>SE_2_+_27593673_27595490_27595607_27596114_SNX17:78</t>
  </si>
  <si>
    <t>1.3133502</t>
  </si>
  <si>
    <t>SE_2_+_27594210_27595490_27595607_27596114_SNX17:78</t>
  </si>
  <si>
    <t>SE_2_+_27595607_27595907_27595980_27596114_SNX17:32</t>
  </si>
  <si>
    <t>gactcacct</t>
  </si>
  <si>
    <t>2.49804806709</t>
  </si>
  <si>
    <t>0.9083839</t>
  </si>
  <si>
    <t>SE_2_+_27597300_27597556_27597625_27597928_SNX17:68</t>
  </si>
  <si>
    <t>gcctgaacc</t>
  </si>
  <si>
    <t>1.574989329</t>
  </si>
  <si>
    <t>1.2851211</t>
  </si>
  <si>
    <t>SE_2_+_27658094_27658590_27658613_27659620_NRBP1:24</t>
  </si>
  <si>
    <t>ctttcatag</t>
  </si>
  <si>
    <t>-1.22154275885</t>
  </si>
  <si>
    <t>-0.089867357</t>
  </si>
  <si>
    <t>SE_2_+_27665307_27665446_27665630_27665709_KRTCAP3:62</t>
  </si>
  <si>
    <t>cgctgatct</t>
  </si>
  <si>
    <t>2.73404221626</t>
  </si>
  <si>
    <t>1.0007867</t>
  </si>
  <si>
    <t>SE_2_-_27668612_27668496_27668420_27668316_IFT172:56</t>
  </si>
  <si>
    <t>1.2536631</t>
  </si>
  <si>
    <t>SE_2_-_27668796_27668710_27668612_27668316_IFT172:50</t>
  </si>
  <si>
    <t>ccttgacca</t>
  </si>
  <si>
    <t>1.93019965165</t>
  </si>
  <si>
    <t>1.5529552</t>
  </si>
  <si>
    <t>SE_2_-_27676849_27676606_27676497_27676380_IFT172:34</t>
  </si>
  <si>
    <t>gagtgacgc</t>
  </si>
  <si>
    <t>2.21052327941</t>
  </si>
  <si>
    <t>0.86039851</t>
  </si>
  <si>
    <t>SE_2_-_27712482_27709109_27709026_27708370_IFT172:83</t>
  </si>
  <si>
    <t>gccttaccc</t>
  </si>
  <si>
    <t>1.2637511877</t>
  </si>
  <si>
    <t>1.3990973</t>
  </si>
  <si>
    <t>SE_2_-_27716256_27715657_27715533_27715345_FNDC4:63</t>
  </si>
  <si>
    <t>caatgactc</t>
  </si>
  <si>
    <t>1.97407302381</t>
  </si>
  <si>
    <t>0.73551998</t>
  </si>
  <si>
    <t>SE_2_+_27806009_27806293_27806393_27806525_ZNF512:68</t>
  </si>
  <si>
    <t>ttgttaccc</t>
  </si>
  <si>
    <t>-0.3531059152</t>
  </si>
  <si>
    <t>0.62284</t>
  </si>
  <si>
    <t>SE_2_+_27806009_27806293_27806583_27820934_ZNF512:223</t>
  </si>
  <si>
    <t>cactcactc</t>
  </si>
  <si>
    <t>2.43135936953</t>
  </si>
  <si>
    <t>0.94686621</t>
  </si>
  <si>
    <t>SE_2_+_27806009_27806525_27806583_27820934_ZNF512:37</t>
  </si>
  <si>
    <t>ctttaagca</t>
  </si>
  <si>
    <t>-0.988347712831</t>
  </si>
  <si>
    <t>-0.55359602</t>
  </si>
  <si>
    <t>SE_2_+_27822545_27822837_27822920_27823558_ZNF512:33</t>
  </si>
  <si>
    <t>gcctaaaac</t>
  </si>
  <si>
    <t>1.11391045349</t>
  </si>
  <si>
    <t>0.39872567</t>
  </si>
  <si>
    <t>SE_2_+_27822920_27823558_27823682_27824223_ZNF512:70</t>
  </si>
  <si>
    <t>cgttgataa</t>
  </si>
  <si>
    <t>0.313997410298</t>
  </si>
  <si>
    <t>0.37167939</t>
  </si>
  <si>
    <t>SE_2_-_27885046_27884255_27883851_27880536_SUPT7L:108</t>
  </si>
  <si>
    <t>1.5642797</t>
  </si>
  <si>
    <t>SE_2_-_27885046_27884468_27883851_27880536_SUPT7L:52</t>
  </si>
  <si>
    <t>1.9129479</t>
  </si>
  <si>
    <t>SE_2_+_27890257_27891504_27891617_27891710_SLC4A1AP:77</t>
  </si>
  <si>
    <t>ccttaactc</t>
  </si>
  <si>
    <t>1.76098436524</t>
  </si>
  <si>
    <t>1.1708648</t>
  </si>
  <si>
    <t>SE_2_+_27995559_27997291_27997397_28002300_MRPL33:99</t>
  </si>
  <si>
    <t>aactgactc</t>
  </si>
  <si>
    <t>2.7744547706</t>
  </si>
  <si>
    <t>1.870953</t>
  </si>
  <si>
    <t>SE_2_+_28113709_28115250_28115315_28117400_BRE:35</t>
  </si>
  <si>
    <t>taataatgg</t>
  </si>
  <si>
    <t>0.776410061725</t>
  </si>
  <si>
    <t>0.23428124</t>
  </si>
  <si>
    <t>SE_2_+_28113709_28117400_28117551_28152699_BRE:150</t>
  </si>
  <si>
    <t>ggataactg</t>
  </si>
  <si>
    <t>0.789453073049</t>
  </si>
  <si>
    <t>0.23938821</t>
  </si>
  <si>
    <t>SE_2_+_28521358_28532949_28533020_28561317_BRE:65</t>
  </si>
  <si>
    <t>gcctgacat</t>
  </si>
  <si>
    <t>2.48086966061</t>
  </si>
  <si>
    <t>1.2137284</t>
  </si>
  <si>
    <t>SE_2_+_28521358_28550141_28550314_28561317_BRE:174</t>
  </si>
  <si>
    <t>0.084794046</t>
  </si>
  <si>
    <t>SE_2_+_28855906_28863793_28863867_28865724_PLB1:54</t>
  </si>
  <si>
    <t>acttcaccc</t>
  </si>
  <si>
    <t>0.0968291394468</t>
  </si>
  <si>
    <t>0.00049026662</t>
  </si>
  <si>
    <t>SE_2_+_28974686_28974904_28975042_28999717_PPP1CB:131</t>
  </si>
  <si>
    <t>agctgaacg</t>
  </si>
  <si>
    <t>1.32775085041</t>
  </si>
  <si>
    <t>0.55898174</t>
  </si>
  <si>
    <t>SE_2_+_28999848_29001217_29001455_29001675_PPP1CB:192</t>
  </si>
  <si>
    <t>ccctcagtt</t>
  </si>
  <si>
    <t>0.527931008492</t>
  </si>
  <si>
    <t>0.92658462</t>
  </si>
  <si>
    <t>SE_2_-_29075274_29074164_29073938_29073271_TRMT61B:61</t>
  </si>
  <si>
    <t>ctgtgaact</t>
  </si>
  <si>
    <t>0.152865309782</t>
  </si>
  <si>
    <t>0.82775772</t>
  </si>
  <si>
    <t>SE_2_-_29075274_29074164_29073965_29073271_TRMT61B:61</t>
  </si>
  <si>
    <t>SE_2_+_29320813_29344240_29344387_29354124_CLIP4:127</t>
  </si>
  <si>
    <t>ttctgatac</t>
  </si>
  <si>
    <t>1.89590172665</t>
  </si>
  <si>
    <t>1.1774909</t>
  </si>
  <si>
    <t>SE_2_+_29354263_29355018_29355111_29356521_CLIP4:68</t>
  </si>
  <si>
    <t>atatgactc</t>
  </si>
  <si>
    <t>0.435760107045</t>
  </si>
  <si>
    <t>0.9552435</t>
  </si>
  <si>
    <t>SE_2_+_30369928_30371111_30371171_30379494_YPEL5:46</t>
  </si>
  <si>
    <t>tggtaatct</t>
  </si>
  <si>
    <t>1.16914474033</t>
  </si>
  <si>
    <t>0.73260735</t>
  </si>
  <si>
    <t>SE_2_+_30369928_30371111_30371407_30379494_YPEL5:92</t>
  </si>
  <si>
    <t>ggctaacct</t>
  </si>
  <si>
    <t>3.53704560949</t>
  </si>
  <si>
    <t>2.2161226</t>
  </si>
  <si>
    <t>SE_2_+_30370957_30371111_30371407_30379494_YPEL5:92</t>
  </si>
  <si>
    <t>SE_2_+_30371407_30378681_30378776_30379494_YPEL5:43</t>
  </si>
  <si>
    <t>ttctcattg</t>
  </si>
  <si>
    <t>0.588480438887</t>
  </si>
  <si>
    <t>1.0129692</t>
  </si>
  <si>
    <t>SE_2_+_30371407_30378716_30378776_30379494_YPEL5:56</t>
  </si>
  <si>
    <t>ggatcatgg</t>
  </si>
  <si>
    <t>-1.81484208039</t>
  </si>
  <si>
    <t>-0.84491058</t>
  </si>
  <si>
    <t>SE_2_+_30457373_30479568_30479669_30480299_LBH:80</t>
  </si>
  <si>
    <t>SE_2_-_32117061_32108531_32108455_32095021_MEMO1:75</t>
  </si>
  <si>
    <t>cattgaaca</t>
  </si>
  <si>
    <t>0.186731171779</t>
  </si>
  <si>
    <t>0.0033940906</t>
  </si>
  <si>
    <t>SE_2_-_32142995_32117203_32117061_32095021_MEMO1:131</t>
  </si>
  <si>
    <t>tagtaatct</t>
  </si>
  <si>
    <t>0.668419423473</t>
  </si>
  <si>
    <t>1.0584896</t>
  </si>
  <si>
    <t>SE_2_-_32142995_32118390_32118311_32117203_MEMO1:72</t>
  </si>
  <si>
    <t>gtatgatct</t>
  </si>
  <si>
    <t>-0.52129078373</t>
  </si>
  <si>
    <t>0.62709207</t>
  </si>
  <si>
    <t>SE_2_-_32168371_32157204_32157136_32145979_MEMO1:62</t>
  </si>
  <si>
    <t>-0.57417657</t>
  </si>
  <si>
    <t>SE_2_-_32236011_32235333_32235256_32168452_MEMO1:66</t>
  </si>
  <si>
    <t>cagtcacgc</t>
  </si>
  <si>
    <t>0.845115004774</t>
  </si>
  <si>
    <t>0.22888542</t>
  </si>
  <si>
    <t>SE_2_-_32254663_32248877_32248746_32248543_MEMO1:81</t>
  </si>
  <si>
    <t>ttctcagca</t>
  </si>
  <si>
    <t>0.450192404023</t>
  </si>
  <si>
    <t>0.72742917</t>
  </si>
  <si>
    <t>SE_2_+_32314674_32323865_32323960_32339707_SPAST:78</t>
  </si>
  <si>
    <t>tactaactt</t>
  </si>
  <si>
    <t>2.61096807483</t>
  </si>
  <si>
    <t>0.9848945</t>
  </si>
  <si>
    <t>SE_2_+_32399216_32400388_32400430_32409342_SLC30A6:43</t>
  </si>
  <si>
    <t>acctgacca</t>
  </si>
  <si>
    <t>2.54676148259</t>
  </si>
  <si>
    <t>1.8455614</t>
  </si>
  <si>
    <t>SE_2_+_32400430_32402546_32402665_32409342_SLC30A6:71</t>
  </si>
  <si>
    <t>1.493739</t>
  </si>
  <si>
    <t>SE_2_+_32409407_32412221_32412372_32417405_SLC30A6:113</t>
  </si>
  <si>
    <t>1.7266782</t>
  </si>
  <si>
    <t>SE_2_+_32419052_32422413_32422461_32422776_SLC30A6:36</t>
  </si>
  <si>
    <t>gcttcaaga</t>
  </si>
  <si>
    <t>-2.48020814596</t>
  </si>
  <si>
    <t>-1.0731358</t>
  </si>
  <si>
    <t>SE_2_+_32432002_32434562_32434630_32445282_SLC30A6:57</t>
  </si>
  <si>
    <t>aaatgaaca</t>
  </si>
  <si>
    <t>-0.921807712442</t>
  </si>
  <si>
    <t>0.26930141</t>
  </si>
  <si>
    <t>SE_2_+_32515705_32517246_32517417_32523303_YIPF4:151</t>
  </si>
  <si>
    <t>1.5412155</t>
  </si>
  <si>
    <t>SE_2_+_32800433_32815873_32816045_32818982_BIRC6:83</t>
  </si>
  <si>
    <t>cgctgattg</t>
  </si>
  <si>
    <t>2.44377611909</t>
  </si>
  <si>
    <t>1.745899</t>
  </si>
  <si>
    <t>SE_2_+_32983586_32991535_32991616_33002949_TTC27:31</t>
  </si>
  <si>
    <t>gcctgagga</t>
  </si>
  <si>
    <t>-0.485831006211</t>
  </si>
  <si>
    <t>-0.42143111</t>
  </si>
  <si>
    <t>SE_2_+_33003047_33005121_33005179_33007693_TTC27:59</t>
  </si>
  <si>
    <t>tagtaagtt</t>
  </si>
  <si>
    <t>-0.735900520662</t>
  </si>
  <si>
    <t>-0.39015689</t>
  </si>
  <si>
    <t>SE_2_+_33505225_33518227_33518349_33525518_LTBP1:60</t>
  </si>
  <si>
    <t>tggtgattg</t>
  </si>
  <si>
    <t>0.520936516469</t>
  </si>
  <si>
    <t>0.97720669</t>
  </si>
  <si>
    <t>SE_2_+_33540336_33567905_33568030_33572434_LTBP1:91</t>
  </si>
  <si>
    <t>ttgtgacaa</t>
  </si>
  <si>
    <t>0.490933213842</t>
  </si>
  <si>
    <t>0.61841594</t>
  </si>
  <si>
    <t>SE_2_-_33812307_33811745_33811629_33810764_FAM98A:34</t>
  </si>
  <si>
    <t>aattaacca</t>
  </si>
  <si>
    <t>1.45859714714</t>
  </si>
  <si>
    <t>0.50138975</t>
  </si>
  <si>
    <t>SE_2_-_33817147_33813586_33813402_33812387_FAM98A:59</t>
  </si>
  <si>
    <t>gtgtgaatg</t>
  </si>
  <si>
    <t>-0.413909892486</t>
  </si>
  <si>
    <t>0.52986186</t>
  </si>
  <si>
    <t>SE_2_+_36583766_36623757_36623930_36668401_CRIM1:30</t>
  </si>
  <si>
    <t>0.61639095</t>
  </si>
  <si>
    <t>SE_2_-_36782826_36781405_36781313_36780322_FEZ2:78</t>
  </si>
  <si>
    <t>atctaattc</t>
  </si>
  <si>
    <t>1.18160271333</t>
  </si>
  <si>
    <t>1.3372682</t>
  </si>
  <si>
    <t>SE_2_-_36785581_36783203_36783120_36782891_FEZ2:57</t>
  </si>
  <si>
    <t>aaataaccc</t>
  </si>
  <si>
    <t>1.79770885587</t>
  </si>
  <si>
    <t>1.8535652</t>
  </si>
  <si>
    <t>SE_2_-_36805740_36785656_36785581_36782891_FEZ2:28</t>
  </si>
  <si>
    <t>atttgacta</t>
  </si>
  <si>
    <t>-0.136972922496</t>
  </si>
  <si>
    <t>0.31935446</t>
  </si>
  <si>
    <t>SE_2_-_36805740_36788008_36787928_36785656_FEZ2:38</t>
  </si>
  <si>
    <t>-0.29249668</t>
  </si>
  <si>
    <t>SE_2_-_36810496_36808733_36808648_36808574_FEZ2:79</t>
  </si>
  <si>
    <t>aattcagtg</t>
  </si>
  <si>
    <t>-1.07431508493</t>
  </si>
  <si>
    <t>0.16973322</t>
  </si>
  <si>
    <t>SE_2_+_36943565_36956569_36956634_36970243_VIT:26</t>
  </si>
  <si>
    <t>tggtgactg</t>
  </si>
  <si>
    <t>2.14057947514</t>
  </si>
  <si>
    <t>0.73612098</t>
  </si>
  <si>
    <t>SE_2_+_37000990_37002145_37002210_37010483_VIT:40</t>
  </si>
  <si>
    <t>ccttcagga</t>
  </si>
  <si>
    <t>-2.21460679174</t>
  </si>
  <si>
    <t>-0.42471639</t>
  </si>
  <si>
    <t>SE_2_+_37002210_37008870_37008914_37010483_VIT:41</t>
  </si>
  <si>
    <t>gactcatgg</t>
  </si>
  <si>
    <t>1.30864938106</t>
  </si>
  <si>
    <t>0.46016334</t>
  </si>
  <si>
    <t>SE_2_+_37002210_37010483_37010545_37014272_VIT:38</t>
  </si>
  <si>
    <t>aattgagca</t>
  </si>
  <si>
    <t>-0.834349342678</t>
  </si>
  <si>
    <t>-0.39640719</t>
  </si>
  <si>
    <t>SE_2_-_37121041_37113969_37113859_37111218_STRN:35</t>
  </si>
  <si>
    <t>gtctcatgc</t>
  </si>
  <si>
    <t>1.69622963776</t>
  </si>
  <si>
    <t>0.59443411</t>
  </si>
  <si>
    <t>SE_2_-_37230685_37229715_37229449_37227956_HEATR5B:122</t>
  </si>
  <si>
    <t>1.8377743</t>
  </si>
  <si>
    <t>SE_2_-_37362627_37353554_37353432_37349807_EIF2AK2:95</t>
  </si>
  <si>
    <t>aattgacgg</t>
  </si>
  <si>
    <t>1.5095887056</t>
  </si>
  <si>
    <t>0.45676122</t>
  </si>
  <si>
    <t>SE_2_+_37423663_37425637_37425815_37426847_LOC100505876:162</t>
  </si>
  <si>
    <t>0.78857958</t>
  </si>
  <si>
    <t>SE_2_+_37458903_37459249_37459409_37463239_NDUFAF7:80</t>
  </si>
  <si>
    <t>cggtgacgc</t>
  </si>
  <si>
    <t>3.23888039202</t>
  </si>
  <si>
    <t>1.2307518</t>
  </si>
  <si>
    <t>SE_2_+_37459409_37463239_37463319_37464900_NDUFAF7:34</t>
  </si>
  <si>
    <t>ccgtgacat</t>
  </si>
  <si>
    <t>1.43901663378</t>
  </si>
  <si>
    <t>0.49372301</t>
  </si>
  <si>
    <t>SE_2_+_37468780_37469778_37469836_37471006_NDUFAF7:48</t>
  </si>
  <si>
    <t>0.97644083</t>
  </si>
  <si>
    <t>SE_2_+_37473338_37474456_37474511_37474599_NDUFAF7:50</t>
  </si>
  <si>
    <t>aattaatga</t>
  </si>
  <si>
    <t>-0.0191086931822</t>
  </si>
  <si>
    <t>0.42268438</t>
  </si>
  <si>
    <t>SE_2_-_37494573_37487527_37487366_37486824_PRKD3:84</t>
  </si>
  <si>
    <t>tagtaatgg</t>
  </si>
  <si>
    <t>1.08133533201</t>
  </si>
  <si>
    <t>0.28907977</t>
  </si>
  <si>
    <t>SE_2_-_37496758_37495515_37495444_37494679_PRKD3:38</t>
  </si>
  <si>
    <t>tagttacat</t>
  </si>
  <si>
    <t>-1.62418310398</t>
  </si>
  <si>
    <t>-0.67336735</t>
  </si>
  <si>
    <t>SE_2_+_37571994_37579932_37580078_37586723_QPCT:117</t>
  </si>
  <si>
    <t>tgctgatag</t>
  </si>
  <si>
    <t>1.80843375452</t>
  </si>
  <si>
    <t>0.57377318</t>
  </si>
  <si>
    <t>SE_2_+_37580078_37585964_37586031_37586723_QPCT:39</t>
  </si>
  <si>
    <t>acctgaacc</t>
  </si>
  <si>
    <t>0.840786329432</t>
  </si>
  <si>
    <t>1.002503</t>
  </si>
  <si>
    <t>SE_2_+_38156872_38177654_38177738_38201183_RMDN2:37</t>
  </si>
  <si>
    <t>ggatgacgg</t>
  </si>
  <si>
    <t>0.813962298108</t>
  </si>
  <si>
    <t>0.21668765</t>
  </si>
  <si>
    <t>SE_2_+_38231359_38239746_38239792_38244329_RMDN2:40</t>
  </si>
  <si>
    <t>ttcttagca</t>
  </si>
  <si>
    <t>-1.37452504514</t>
  </si>
  <si>
    <t>0.028429843</t>
  </si>
  <si>
    <t>SE_2_-_38581209_38570654_38570410_38546161_ATL2:36</t>
  </si>
  <si>
    <t>0.59095296</t>
  </si>
  <si>
    <t>SE_2_-_38603258_38570654_38570410_38546161_ATL2:36</t>
  </si>
  <si>
    <t>SE_2_-_38604285_38570654_38570410_38546161_ATL2:36</t>
  </si>
  <si>
    <t>SE_2_-_38604285_38581319_38581209_38570654_ATL2:97</t>
  </si>
  <si>
    <t>SE_2_-_38604285_38585830_38585585_38570654_ATL2:232</t>
  </si>
  <si>
    <t>SE_2_-_38809055_38805144_38805062_38804674_HNRPLL:35</t>
  </si>
  <si>
    <t>0.56263401</t>
  </si>
  <si>
    <t>SE_2_-_38810988_38809315_38809214_38809127_HNRPLL:32</t>
  </si>
  <si>
    <t>gtttgaatc</t>
  </si>
  <si>
    <t>-0.842078242467</t>
  </si>
  <si>
    <t>0.37839568</t>
  </si>
  <si>
    <t>SE_2_+_38903208_38907202_38907303_38908422_GALM:56</t>
  </si>
  <si>
    <t>SE_2_+_38917036_38925508_38925578_38956698_GALM:53</t>
  </si>
  <si>
    <t>ggctgagag</t>
  </si>
  <si>
    <t>0.123722318598</t>
  </si>
  <si>
    <t>0.667219</t>
  </si>
  <si>
    <t>SE_2_-_38973836_38973321_38973286_38972329_SRSF7:31</t>
  </si>
  <si>
    <t>cgatcaaag</t>
  </si>
  <si>
    <t>-2.18374474758</t>
  </si>
  <si>
    <t>-0.67136507</t>
  </si>
  <si>
    <t>SE_2_-_38975189_38974272_38974204_38973889_SRSF7:66</t>
  </si>
  <si>
    <t>agctgaggg</t>
  </si>
  <si>
    <t>-0.460375944066</t>
  </si>
  <si>
    <t>0.24795138</t>
  </si>
  <si>
    <t>SE_2_-_38976671_38976315_38976040_38975795_SRSF7:151</t>
  </si>
  <si>
    <t>0.96494694</t>
  </si>
  <si>
    <t>SE_2_-_38976671_38976488_38976040_38975795_SRSF7:173</t>
  </si>
  <si>
    <t>gcttcacct</t>
  </si>
  <si>
    <t>0.727419633539</t>
  </si>
  <si>
    <t>1.1498045</t>
  </si>
  <si>
    <t>SE_2_+_39006260_39006400_39006467_39008659_GEMIN6:68</t>
  </si>
  <si>
    <t>ttgtaacct</t>
  </si>
  <si>
    <t>2.43314006349</t>
  </si>
  <si>
    <t>1.7495277</t>
  </si>
  <si>
    <t>SE_2_+_39006260_39006400_39006583_39008659_GEMIN6:68</t>
  </si>
  <si>
    <t>SE_2_-_39040963_39033835_39033701_39030057_DHX57:127</t>
  </si>
  <si>
    <t>cattcaccc</t>
  </si>
  <si>
    <t>1.74134646877</t>
  </si>
  <si>
    <t>1.4370449</t>
  </si>
  <si>
    <t>SE_2_+_39103251_39107320_39107370_39107741_MORN2:38</t>
  </si>
  <si>
    <t>agatcagct</t>
  </si>
  <si>
    <t>-2.66185583565</t>
  </si>
  <si>
    <t>-0.24225049</t>
  </si>
  <si>
    <t>SE_2_+_39107847_39108583_39108719_39109554_MORN2:103</t>
  </si>
  <si>
    <t>gacttacac</t>
  </si>
  <si>
    <t>0.575805256585</t>
  </si>
  <si>
    <t>0.2203291</t>
  </si>
  <si>
    <t>SE_2_+_39107847_39108617_39108719_39109554_MORN2:69</t>
  </si>
  <si>
    <t>SE_2_-_39222264_39216455_39216411_39214732_SOS1:25</t>
  </si>
  <si>
    <t>caatgatac</t>
  </si>
  <si>
    <t>0.677311821896</t>
  </si>
  <si>
    <t>0.92647792</t>
  </si>
  <si>
    <t>SE_2_-_39262353_39261999_39261913_39251278_SOS1:50</t>
  </si>
  <si>
    <t>gactcagtg</t>
  </si>
  <si>
    <t>0.605224553244</t>
  </si>
  <si>
    <t>0.1026599</t>
  </si>
  <si>
    <t>SE_2_-_39535084_39530258_39530215_39526942_MAP4K3:43</t>
  </si>
  <si>
    <t>1.441415</t>
  </si>
  <si>
    <t>SE_2_-_39536602_39535146_39535084_39526942_MAP4K3:25</t>
  </si>
  <si>
    <t>cagtgatgg</t>
  </si>
  <si>
    <t>1.11697681824</t>
  </si>
  <si>
    <t>0.9796985</t>
  </si>
  <si>
    <t>SE_2_-_39664033_39605264_39605207_39583480_MAP4K3:28</t>
  </si>
  <si>
    <t>tgttaacac</t>
  </si>
  <si>
    <t>1.89294176597</t>
  </si>
  <si>
    <t>0.6391591</t>
  </si>
  <si>
    <t>SE_2_+_39745851_39815589_39815707_39826506_LOC728730:93</t>
  </si>
  <si>
    <t>gactgaacc</t>
  </si>
  <si>
    <t>1.595500509</t>
  </si>
  <si>
    <t>1.3586063</t>
  </si>
  <si>
    <t>SE_2_-_39988471_39984508_39984388_39983100_THUMPD2:31</t>
  </si>
  <si>
    <t>ctctgactg</t>
  </si>
  <si>
    <t>3.31973725584</t>
  </si>
  <si>
    <t>1.230114</t>
  </si>
  <si>
    <t>SE_2_-_39996850_39996233_39996041_39995641_THUMPD2:169</t>
  </si>
  <si>
    <t>gtctgaata</t>
  </si>
  <si>
    <t>0.236733963684</t>
  </si>
  <si>
    <t>0.73369091</t>
  </si>
  <si>
    <t>SE_2_-_40006254_39998780_39998645_39997259_THUMPD2:46</t>
  </si>
  <si>
    <t>ttttcacca</t>
  </si>
  <si>
    <t>0.235616578921</t>
  </si>
  <si>
    <t>0.86266852</t>
  </si>
  <si>
    <t>SE_2_-_40401965_40397489_40397421_40392124_SLC8A1:57</t>
  </si>
  <si>
    <t>ggttcatgc</t>
  </si>
  <si>
    <t>0.269397267064</t>
  </si>
  <si>
    <t>0.607142857143</t>
  </si>
  <si>
    <t>0.25859526</t>
  </si>
  <si>
    <t>SE_2_-_40655613_40405633_40405527_40404995_SLC8A1:37</t>
  </si>
  <si>
    <t>aggtaattg</t>
  </si>
  <si>
    <t>0.0263562285239</t>
  </si>
  <si>
    <t>-0.091697344</t>
  </si>
  <si>
    <t>SE_2_+_42396776_42435069_42435222_42472645_EML4:149</t>
  </si>
  <si>
    <t>agctcacac</t>
  </si>
  <si>
    <t>1.40487637303</t>
  </si>
  <si>
    <t>1.5675944</t>
  </si>
  <si>
    <t>SE_2_+_42483770_42488261_42488434_42490318_EML4:118</t>
  </si>
  <si>
    <t>0.85992605</t>
  </si>
  <si>
    <t>SE_2_+_42491871_42492059_42492091_42507990_EML4:25</t>
  </si>
  <si>
    <t>atgtcaact</t>
  </si>
  <si>
    <t>-1.85759018316</t>
  </si>
  <si>
    <t>-0.82935141</t>
  </si>
  <si>
    <t>SE_2_+_42797644_42806247_42806340_42836598_MTA3:87</t>
  </si>
  <si>
    <t>ttataatgc</t>
  </si>
  <si>
    <t>0.543204616959</t>
  </si>
  <si>
    <t>0.14297029</t>
  </si>
  <si>
    <t>SE_2_+_42806340_42808925_42809048_42836598_MTA3:79</t>
  </si>
  <si>
    <t>SE_2_+_42806340_42836598_42836724_42867313_MTA3:54</t>
  </si>
  <si>
    <t>ggctgactt</t>
  </si>
  <si>
    <t>2.49606457411</t>
  </si>
  <si>
    <t>0.93990437</t>
  </si>
  <si>
    <t>SE_2_+_42836724_42867313_42867376_42871267_MTA3:40</t>
  </si>
  <si>
    <t>0.27439675</t>
  </si>
  <si>
    <t>SE_2_+_42924974_42925555_42925634_42931337_MTA3:32</t>
  </si>
  <si>
    <t>agttcacgc</t>
  </si>
  <si>
    <t>0.709067626839</t>
  </si>
  <si>
    <t>0.24021058</t>
  </si>
  <si>
    <t>SE_2_+_42924974_42931334_42931458_42935043_MTA3:50</t>
  </si>
  <si>
    <t>0.32137683</t>
  </si>
  <si>
    <t>SE_2_+_42924974_42931337_42931458_42935043_MTA3:47</t>
  </si>
  <si>
    <t>SE_2_+_42950175_42979374_42979447_42980514_MTA3:23</t>
  </si>
  <si>
    <t>agctcatga</t>
  </si>
  <si>
    <t>0.327051322053</t>
  </si>
  <si>
    <t>-0.038555136</t>
  </si>
  <si>
    <t>SE_2_-_42997283_42996998_42996853_42995068_HAAO:35</t>
  </si>
  <si>
    <t>tgctcaagg</t>
  </si>
  <si>
    <t>0.147886584374</t>
  </si>
  <si>
    <t>0.50745429</t>
  </si>
  <si>
    <t>SE_2_-_43010454_42997722_42997633_42997326_HAAO:50</t>
  </si>
  <si>
    <t>gtttgagaa</t>
  </si>
  <si>
    <t>-2.36761783498</t>
  </si>
  <si>
    <t>-1.0290513</t>
  </si>
  <si>
    <t>SE_2_-_43019597_43016306_43016148_43015747_HAAO:68</t>
  </si>
  <si>
    <t>1.1387793</t>
  </si>
  <si>
    <t>SE_2_-_43625110_43599261_43599104_43571376_THADA:127</t>
  </si>
  <si>
    <t>aactcaacg</t>
  </si>
  <si>
    <t>0.595677399491</t>
  </si>
  <si>
    <t>0.13121879</t>
  </si>
  <si>
    <t>SE_2_-_43657352_43655370_43655239_43625278_THADA:131</t>
  </si>
  <si>
    <t>ctctcagca</t>
  </si>
  <si>
    <t>0.624877813481</t>
  </si>
  <si>
    <t>0.65435937</t>
  </si>
  <si>
    <t>SE_2_-_43712373_43657441_43657352_43625278_THADA:70</t>
  </si>
  <si>
    <t>ttctcaaac</t>
  </si>
  <si>
    <t>0.366139683917</t>
  </si>
  <si>
    <t>0.0090468748</t>
  </si>
  <si>
    <t>SE_2_-_43768298_43765705_43765568_43755127_THADA:59</t>
  </si>
  <si>
    <t>1.3791551</t>
  </si>
  <si>
    <t>SE_2_-_43787373_43783694_43783484_43779478_THADA:110</t>
  </si>
  <si>
    <t>tgctgaact</t>
  </si>
  <si>
    <t>1.85608332972</t>
  </si>
  <si>
    <t>1.4304705</t>
  </si>
  <si>
    <t>SE_2_+_43871935_43885805_43886006_43906002_PLEKHH2:108</t>
  </si>
  <si>
    <t>ttatgacct</t>
  </si>
  <si>
    <t>1.34992610397</t>
  </si>
  <si>
    <t>1.2837853</t>
  </si>
  <si>
    <t>SE_2_+_43906064_43906656_43906777_43919653_PLEKHH2:108</t>
  </si>
  <si>
    <t>SE_2_+_43980899_43984258_43984403_43986039_PLEKHH2:96</t>
  </si>
  <si>
    <t>ctctaaagc</t>
  </si>
  <si>
    <t>1.14076174395</t>
  </si>
  <si>
    <t>0.34464508</t>
  </si>
  <si>
    <t>SE_2_+_44001285_44002848_44002927_44003921_DYNC2LI1:76</t>
  </si>
  <si>
    <t>ggctcaata</t>
  </si>
  <si>
    <t>-0.611864771633</t>
  </si>
  <si>
    <t>0.1114305</t>
  </si>
  <si>
    <t>SE_2_+_44004038_44008767_44008903_44010659_DYNC2LI1:72</t>
  </si>
  <si>
    <t>1.1679446</t>
  </si>
  <si>
    <t>SE_2_+_44010693_44014320_44014389_44016772_DYNC2LI1:20</t>
  </si>
  <si>
    <t>agatgaacc</t>
  </si>
  <si>
    <t>-1.23005197929</t>
  </si>
  <si>
    <t>-0.58364055</t>
  </si>
  <si>
    <t>SE_2_-_44121684_44117501_44117362_44117015_LRPPRC:85</t>
  </si>
  <si>
    <t>0.9782508</t>
  </si>
  <si>
    <t>SE_2_+_44396413_44428325_44429184_44436349_PPM1B:273</t>
  </si>
  <si>
    <t>tactaacga</t>
  </si>
  <si>
    <t>2.77282022811</t>
  </si>
  <si>
    <t>1.0159702</t>
  </si>
  <si>
    <t>SE_2_+_44429184_44436349_44436466_44445106_PPM1B:28</t>
  </si>
  <si>
    <t>agataacat</t>
  </si>
  <si>
    <t>-0.235641924254</t>
  </si>
  <si>
    <t>-0.16198494</t>
  </si>
  <si>
    <t>SE_2_+_44436466_44440835_44440896_44445106_PPM1B:25</t>
  </si>
  <si>
    <t>gtctcaatg</t>
  </si>
  <si>
    <t>0.29760582933</t>
  </si>
  <si>
    <t>0.74675945</t>
  </si>
  <si>
    <t>SE_2_-_44565490_44559795_44559598_44556251_PREPL:81</t>
  </si>
  <si>
    <t>1.8429705</t>
  </si>
  <si>
    <t>SE_2_-_44566286_44565675_44565490_44559795_PREPL:34</t>
  </si>
  <si>
    <t>ggctgatac</t>
  </si>
  <si>
    <t>1.78899862974</t>
  </si>
  <si>
    <t>1.3768267</t>
  </si>
  <si>
    <t>SE_2_-_44573407_44571725_44571659_44571090_PREPL:58</t>
  </si>
  <si>
    <t>ttattacca</t>
  </si>
  <si>
    <t>-0.684380095458</t>
  </si>
  <si>
    <t>-0.1655643</t>
  </si>
  <si>
    <t>SE_2_-_44588519_44586889_44586636_44573529_PREPL:153</t>
  </si>
  <si>
    <t>cgctgatca</t>
  </si>
  <si>
    <t>2.37514887589</t>
  </si>
  <si>
    <t>1.615648</t>
  </si>
  <si>
    <t>SE_2_-_44588519_44587177_44586636_44573529_PREPL:441</t>
  </si>
  <si>
    <t>SE_2_-_44588663_44586889_44586636_44573529_PREPL:153</t>
  </si>
  <si>
    <t>SE_2_+_44942492_44950868_44950955_44970761_CAMKMT:62</t>
  </si>
  <si>
    <t>0.83419483</t>
  </si>
  <si>
    <t>SE_2_-_45715379_45704214_45704132_45647033_SRBD1:51</t>
  </si>
  <si>
    <t>0.17959166</t>
  </si>
  <si>
    <t>SE_2_+_45879587_46067519_46067690_46070139_PRKCE:147</t>
  </si>
  <si>
    <t>gaattacca</t>
  </si>
  <si>
    <t>0.0064555219452</t>
  </si>
  <si>
    <t>0.63709153</t>
  </si>
  <si>
    <t>SE_2_-_46768529_46764715_46764515_46763842_AF086285:145</t>
  </si>
  <si>
    <t>1.4586063</t>
  </si>
  <si>
    <t>SE_2_+_46770327_46770893_46770951_46803226_RHOQ:23</t>
  </si>
  <si>
    <t>gcgtcaccg</t>
  </si>
  <si>
    <t>0.687454205835</t>
  </si>
  <si>
    <t>0.13485671</t>
  </si>
  <si>
    <t>SE_2_+_46770951_46787663_46787828_46803226_RHOQ:89</t>
  </si>
  <si>
    <t>tgatcacgt</t>
  </si>
  <si>
    <t>-0.415209789117</t>
  </si>
  <si>
    <t>0.71417371</t>
  </si>
  <si>
    <t>SE_2_+_46770951_46799867_46799925_46803226_RHOQ:59</t>
  </si>
  <si>
    <t>0.51626026</t>
  </si>
  <si>
    <t>SE_2_-_46819614_46815318_46815214_46808730_PIGF:104</t>
  </si>
  <si>
    <t>0.68233453</t>
  </si>
  <si>
    <t>SE_2_-_46819614_46819064_46818942_46808730_PIGF:32</t>
  </si>
  <si>
    <t>aggtaattt</t>
  </si>
  <si>
    <t>-0.515727946844</t>
  </si>
  <si>
    <t>0.50236483</t>
  </si>
  <si>
    <t>SE_2_-_46842076_46840924_46840833_46839483_PIGF:59</t>
  </si>
  <si>
    <t>ttcttatgt</t>
  </si>
  <si>
    <t>-0.421590759066</t>
  </si>
  <si>
    <t>0.82380984</t>
  </si>
  <si>
    <t>SE_2_-_47142862_47135108_47134949_47132733_MCFD2:122</t>
  </si>
  <si>
    <t>caataattt</t>
  </si>
  <si>
    <t>-0.0752725064383</t>
  </si>
  <si>
    <t>0.67482395</t>
  </si>
  <si>
    <t>SE_2_-_47168711_47135108_47134949_47132733_MCFD2:122</t>
  </si>
  <si>
    <t>SE_2_-_47142862_47136316_47136162_47135108_MCFD2:45</t>
  </si>
  <si>
    <t>0.677419354839</t>
  </si>
  <si>
    <t>0.72939816</t>
  </si>
  <si>
    <t>SE_2_-_47143120_47136316_47136162_47135108_MCFD2:45</t>
  </si>
  <si>
    <t>SE_2_-_47168711_47136316_47136162_47135108_MCFD2:45</t>
  </si>
  <si>
    <t>SE_2_-_47142862_47138012_47137919_47136316_MCFD2:29</t>
  </si>
  <si>
    <t>1.9368211</t>
  </si>
  <si>
    <t>SE_2_-_47142862_47139797_47139682_47136316_MCFD2:109</t>
  </si>
  <si>
    <t>acctcactg</t>
  </si>
  <si>
    <t>1.24500366783</t>
  </si>
  <si>
    <t>0.32086661</t>
  </si>
  <si>
    <t>SE_2_+_47177665_47178741_47178872_47183978_TTC7A:132</t>
  </si>
  <si>
    <t>agctgattt</t>
  </si>
  <si>
    <t>0.511984560374</t>
  </si>
  <si>
    <t>0.86866615</t>
  </si>
  <si>
    <t>SE_2_+_47184146_47185634_47185691_47202112_TTC7A:55</t>
  </si>
  <si>
    <t>tggtcagag</t>
  </si>
  <si>
    <t>-1.82492507746</t>
  </si>
  <si>
    <t>-0.78426441</t>
  </si>
  <si>
    <t>SE_2_+_47220667_47221496_47221653_47222275_TTC7A:154</t>
  </si>
  <si>
    <t>acctcacct</t>
  </si>
  <si>
    <t>1.74333388753</t>
  </si>
  <si>
    <t>0.64517471</t>
  </si>
  <si>
    <t>SE_2_+_47238574_47249001_47249118_47250547_TTC7A:108</t>
  </si>
  <si>
    <t>0.94929066</t>
  </si>
  <si>
    <t>SE_2_+_47238574_47250547_47250604_47251426_TTC7A:23</t>
  </si>
  <si>
    <t>ccctgaagt</t>
  </si>
  <si>
    <t>1.14112685057</t>
  </si>
  <si>
    <t>0.34478805</t>
  </si>
  <si>
    <t>SE_2_+_47256523_47273454_47273570_47277088_TTC7A:76</t>
  </si>
  <si>
    <t>tcgtgacct</t>
  </si>
  <si>
    <t>2.04929758116</t>
  </si>
  <si>
    <t>0.73267687</t>
  </si>
  <si>
    <t>SE_2_+_47273570_47274405_47274476_47277088_TTC7A:65</t>
  </si>
  <si>
    <t>ctgtaacag</t>
  </si>
  <si>
    <t>1.53433063253</t>
  </si>
  <si>
    <t>0.4987459</t>
  </si>
  <si>
    <t>SE_2_-_47389658_47389531_47389425_47388997_CALM2:47</t>
  </si>
  <si>
    <t>0.67624356</t>
  </si>
  <si>
    <t>SE_2_-_47397873_47394829_47394615_47389801_C2orf61/CALM2:76</t>
  </si>
  <si>
    <t>1.1220542</t>
  </si>
  <si>
    <t>SE_2_-_47403580_47399598_47399553_47397903_C2orf61/CALM2:38</t>
  </si>
  <si>
    <t>atctcactt</t>
  </si>
  <si>
    <t>0.977199876158</t>
  </si>
  <si>
    <t>0.34519701</t>
  </si>
  <si>
    <t>SE_2_+_48010632_48018066_48018262_48023033_MSH6:20</t>
  </si>
  <si>
    <t>1.1883732</t>
  </si>
  <si>
    <t>SE_2_+_48018262_48023033_48023202_48025750_MSH6:69</t>
  </si>
  <si>
    <t>gcctgaaat</t>
  </si>
  <si>
    <t>0.593677328999</t>
  </si>
  <si>
    <t>0.098138624</t>
  </si>
  <si>
    <t>SE_2_-_48049357_48047595_48047501_48046217_FBXO11:84</t>
  </si>
  <si>
    <t>tcatgatgg</t>
  </si>
  <si>
    <t>0.0317766870835</t>
  </si>
  <si>
    <t>-0.057277916</t>
  </si>
  <si>
    <t>SE_2_+_48701958_48706623_48706695_48707063_PPP1R21:56</t>
  </si>
  <si>
    <t>1.1980277</t>
  </si>
  <si>
    <t>SE_2_+_48718309_48722818_48722910_48725632_PPP1R21:72</t>
  </si>
  <si>
    <t>0.27937238</t>
  </si>
  <si>
    <t>SE_2_+_48725874_48732703_48732735_48734408_PPP1R21:27</t>
  </si>
  <si>
    <t>ctttaacca</t>
  </si>
  <si>
    <t>1.40928404698</t>
  </si>
  <si>
    <t>0.4820813</t>
  </si>
  <si>
    <t>SE_2_+_48757355_48757852_48757968_48807726_STON1:25</t>
  </si>
  <si>
    <t>accttagcc</t>
  </si>
  <si>
    <t>-1.64974644239</t>
  </si>
  <si>
    <t>-0.023587009</t>
  </si>
  <si>
    <t>SE_2_-_50699436_50693625_50693599_50692699_NRXN1:23</t>
  </si>
  <si>
    <t>0.18128997</t>
  </si>
  <si>
    <t>SE_2_-_53977920_53975504_53975418_53956707_ASB3:60</t>
  </si>
  <si>
    <t>0.34074776</t>
  </si>
  <si>
    <t>SE_2_-_53992514_53990743_53990619_53978078_AX747197:105</t>
  </si>
  <si>
    <t>ccctgaaga</t>
  </si>
  <si>
    <t>0.540416363125</t>
  </si>
  <si>
    <t>0.0126903</t>
  </si>
  <si>
    <t>SE_2_-_54013958_53992722_53992514_53978078_ASB3:47</t>
  </si>
  <si>
    <t>0.33633796</t>
  </si>
  <si>
    <t>SE_2_+_54014509_54015720_54015842_54021482_ERLEC1:82</t>
  </si>
  <si>
    <t>gcctgagcc</t>
  </si>
  <si>
    <t>1.37313434892</t>
  </si>
  <si>
    <t>0.50022409</t>
  </si>
  <si>
    <t>SE_2_+_54028979_54035436_54035597_54036351_ERLEC1:93</t>
  </si>
  <si>
    <t>0.8558637</t>
  </si>
  <si>
    <t>SE_2_+_54040210_54041680_54041757_54041997_ERLEC1:62</t>
  </si>
  <si>
    <t>aactgacaa</t>
  </si>
  <si>
    <t>1.56944622261</t>
  </si>
  <si>
    <t>0.48019825</t>
  </si>
  <si>
    <t>SE_2_-_54101476_54096675_54096513_54094017_PSME4:61</t>
  </si>
  <si>
    <t>gtgtaactt</t>
  </si>
  <si>
    <t>1.34921586192</t>
  </si>
  <si>
    <t>1.3530677</t>
  </si>
  <si>
    <t>SE_2_-_54102764_54101631_54101476_54096675_PSME4:57</t>
  </si>
  <si>
    <t>2.1753765</t>
  </si>
  <si>
    <t>SE_2_-_54153096_54152826_54152676_54150556_PSME4:139</t>
  </si>
  <si>
    <t>0.98068993</t>
  </si>
  <si>
    <t>SE_2_-_54175558_54169361_54169296_54167137_PSME4:31</t>
  </si>
  <si>
    <t>ccttcatct</t>
  </si>
  <si>
    <t>-0.389593150425</t>
  </si>
  <si>
    <t>-0.25456119</t>
  </si>
  <si>
    <t>SE_2_+_54365885_54450134_54450220_54531825_ACYP2:77</t>
  </si>
  <si>
    <t>gagtcatgc</t>
  </si>
  <si>
    <t>-0.343022850013</t>
  </si>
  <si>
    <t>0.68240136</t>
  </si>
  <si>
    <t>SE_2_+_54365885_54494433_54494502_54531825_ACYP2:21</t>
  </si>
  <si>
    <t>aattcatca</t>
  </si>
  <si>
    <t>-1.14269950603</t>
  </si>
  <si>
    <t>-0.48484377</t>
  </si>
  <si>
    <t>SE_2_-_55255300_55254621_55252222_55214834_RTN4:2154</t>
  </si>
  <si>
    <t>ccatgacct</t>
  </si>
  <si>
    <t>1.9952750743</t>
  </si>
  <si>
    <t>1.6339779</t>
  </si>
  <si>
    <t>SE_2_-_55276881_55255356_55255300_55214834_RTN4:57</t>
  </si>
  <si>
    <t>ctgtgatac</t>
  </si>
  <si>
    <t>0.57386596937</t>
  </si>
  <si>
    <t>0.85919665</t>
  </si>
  <si>
    <t>SE_2_-_55481790_55481337_55481177_55479789_MTIF2:40</t>
  </si>
  <si>
    <t>tattaaccc</t>
  </si>
  <si>
    <t>2.34674491446</t>
  </si>
  <si>
    <t>0.88143867</t>
  </si>
  <si>
    <t>SE_2_-_55494705_55493654_55493517_55491001_MTIF2:72</t>
  </si>
  <si>
    <t>SE_2_-_55495953_55495875_55495714_55494771_MTIF2:149</t>
  </si>
  <si>
    <t>ttttgaccc</t>
  </si>
  <si>
    <t>1.77449397266</t>
  </si>
  <si>
    <t>0.827586206897</t>
  </si>
  <si>
    <t>SE_2_-_55496305_55495875_55495714_55494771_MTIF2:149</t>
  </si>
  <si>
    <t>SE_2_-_55528342_55527055_55526975_55523659_CCDC88A:73</t>
  </si>
  <si>
    <t>taataatgc</t>
  </si>
  <si>
    <t>1.2244870614</t>
  </si>
  <si>
    <t>1.1832337</t>
  </si>
  <si>
    <t>SE_2_-_55535945_55529208_55529008_55528413_CCDC88A:24</t>
  </si>
  <si>
    <t>gaatgacct</t>
  </si>
  <si>
    <t>2.04076172137</t>
  </si>
  <si>
    <t>0.72933467</t>
  </si>
  <si>
    <t>SE_2_-_55535945_55530288_55530205_55529208_CCDC88A:32</t>
  </si>
  <si>
    <t>cactgaaaa</t>
  </si>
  <si>
    <t>0.501479425377</t>
  </si>
  <si>
    <t>0.6437778</t>
  </si>
  <si>
    <t>SE_2_-_55544700_55544485_55544342_55543250_CCDC88A:70</t>
  </si>
  <si>
    <t>tgctcaaag</t>
  </si>
  <si>
    <t>0.278671711787</t>
  </si>
  <si>
    <t>-0.057498036</t>
  </si>
  <si>
    <t>SE_2_-_55555430_55549828_55549664_55546140_CCDC88A:144</t>
  </si>
  <si>
    <t>ttctgaaag</t>
  </si>
  <si>
    <t>0.682694894043</t>
  </si>
  <si>
    <t>0.10069614</t>
  </si>
  <si>
    <t>SE_2_+_55747052_55747541_55747615_55749238_CCDC104:41</t>
  </si>
  <si>
    <t>tgataactc</t>
  </si>
  <si>
    <t>1.3251495148</t>
  </si>
  <si>
    <t>0.41684162</t>
  </si>
  <si>
    <t>SE_2_-_55804451_55800913_55800755_55795499_SMEK2:62</t>
  </si>
  <si>
    <t>1.2155456</t>
  </si>
  <si>
    <t>SE_2_-_55806815_55805478_55805383_55804492_SMEK2:96</t>
  </si>
  <si>
    <t>ccttcacat</t>
  </si>
  <si>
    <t>0.053733282211</t>
  </si>
  <si>
    <t>0.871794871795</t>
  </si>
  <si>
    <t>1.3118237</t>
  </si>
  <si>
    <t>SE_2_-_55887292_55883506_55883440_55883355_PNPT1:34</t>
  </si>
  <si>
    <t>aactaatga</t>
  </si>
  <si>
    <t>1.38914136773</t>
  </si>
  <si>
    <t>0.44189743</t>
  </si>
  <si>
    <t>SE_2_-_56150034_56149826_56149706_56149582_EFEMP1:32</t>
  </si>
  <si>
    <t>gagtaacgt</t>
  </si>
  <si>
    <t>2.15636496076</t>
  </si>
  <si>
    <t>0.74230173</t>
  </si>
  <si>
    <t>SE_2_-_56150034_56149882_56149706_56149582_EFEMP1:50</t>
  </si>
  <si>
    <t>cgctgaatg</t>
  </si>
  <si>
    <t>2.04468831214</t>
  </si>
  <si>
    <t>1.4876621</t>
  </si>
  <si>
    <t>SE_2_-_56150034_56149826_56149745_56149582_EFEMP1:32</t>
  </si>
  <si>
    <t>SE_2_-_56150034_56149882_56149745_56149582_EFEMP1:50</t>
  </si>
  <si>
    <t>SE_2_-_56150846_56149882_56149745_56149582_EFEMP1:50</t>
  </si>
  <si>
    <t>SE_2_+_58276102_58285487_58285623_58311224_VRK2:58</t>
  </si>
  <si>
    <t>gagtaaagg</t>
  </si>
  <si>
    <t>-0.691732656485</t>
  </si>
  <si>
    <t>-0.34056601</t>
  </si>
  <si>
    <t>SE_2_+_58373609_58381889_58381937_58386484_VRK2:49</t>
  </si>
  <si>
    <t>atttgaacc</t>
  </si>
  <si>
    <t>-0.857433885774</t>
  </si>
  <si>
    <t>0.44935968</t>
  </si>
  <si>
    <t>SE_2_-_58392859_58390652_58390569_58390209_FANCL:75</t>
  </si>
  <si>
    <t>tcctgagtg</t>
  </si>
  <si>
    <t>0.985268311884</t>
  </si>
  <si>
    <t>1.1950869</t>
  </si>
  <si>
    <t>SE_2_-_58425729_58421408_58421364_58393009_FANCL:22</t>
  </si>
  <si>
    <t>cactgatca</t>
  </si>
  <si>
    <t>1.85779902092</t>
  </si>
  <si>
    <t>0.59310202</t>
  </si>
  <si>
    <t>SE_2_-_58468353_58449177_58449077_58431361_FANCL:77</t>
  </si>
  <si>
    <t>0.049584791</t>
  </si>
  <si>
    <t>SE_2_-_60689417_60688879_60687817_60679801_BCL11A:736</t>
  </si>
  <si>
    <t>cgctgagcc</t>
  </si>
  <si>
    <t>2.29502582383</t>
  </si>
  <si>
    <t>1.6909823</t>
  </si>
  <si>
    <t>SE_2_-_60773106_60695968_60695867_60689559_BCL11A:72</t>
  </si>
  <si>
    <t>ctctaatcc</t>
  </si>
  <si>
    <t>2.16600250268</t>
  </si>
  <si>
    <t>1.5998742</t>
  </si>
  <si>
    <t>SE_2_-_60773106_60735959_60735741_60695968_BCL11A:143</t>
  </si>
  <si>
    <t>agctgagcg</t>
  </si>
  <si>
    <t>1.12589587033</t>
  </si>
  <si>
    <t>1.0459185</t>
  </si>
  <si>
    <t>SE_2_+_60997646_60998654_60998765_61002169_PAPOLG:78</t>
  </si>
  <si>
    <t>atctaagag</t>
  </si>
  <si>
    <t>-0.259550584304</t>
  </si>
  <si>
    <t>0.13380536</t>
  </si>
  <si>
    <t>SE_2_+_61006910_61007842_61007914_61009020_PAPOLG:40</t>
  </si>
  <si>
    <t>0.40647886</t>
  </si>
  <si>
    <t>SE_2_+_61014201_61014646_61014755_61018896_PAPOLG:49</t>
  </si>
  <si>
    <t>ggataattt</t>
  </si>
  <si>
    <t>-1.30081109846</t>
  </si>
  <si>
    <t>0.18130233</t>
  </si>
  <si>
    <t>SE_2_+_61021326_61021845_61021910_61022099_PAPOLG:58</t>
  </si>
  <si>
    <t>-0.058994578</t>
  </si>
  <si>
    <t>SE_2_+_61022155_61022425_61022471_61024197_PAPOLG:40</t>
  </si>
  <si>
    <t>cattaattt</t>
  </si>
  <si>
    <t>0.0481216306919</t>
  </si>
  <si>
    <t>0.79269904</t>
  </si>
  <si>
    <t>SE_2_+_61296120_61296787_61296833_61297477_KIAA1841:37</t>
  </si>
  <si>
    <t>0.36762924</t>
  </si>
  <si>
    <t>SE_2_-_61371908_61371401_61371304_61371080_LOC339803:41</t>
  </si>
  <si>
    <t>SE_2_+_61372331_61389977_61390090_61390187_C2orf74:103</t>
  </si>
  <si>
    <t>0.31524224</t>
  </si>
  <si>
    <t>SE_2_+_61408540_61410682_61410797_61411847_AHSA2:55</t>
  </si>
  <si>
    <t>tactgaagg</t>
  </si>
  <si>
    <t>0.559343530123</t>
  </si>
  <si>
    <t>0.14928943</t>
  </si>
  <si>
    <t>SE_2_+_61412753_61413115_61413216_61413581_AHSA2:34</t>
  </si>
  <si>
    <t>ttctaaatc</t>
  </si>
  <si>
    <t>1.14002173113</t>
  </si>
  <si>
    <t>1.0780549</t>
  </si>
  <si>
    <t>SE_2_-_61447445_61441413_61441195_61439064_USP34:61</t>
  </si>
  <si>
    <t>1.3655634</t>
  </si>
  <si>
    <t>SE_2_-_61447445_61441829_61441195_61439064_USP34:105</t>
  </si>
  <si>
    <t>1.8233959</t>
  </si>
  <si>
    <t>SE_2_-_61575005_61573482_61573392_61571164_USP34:65</t>
  </si>
  <si>
    <t>0.60990611</t>
  </si>
  <si>
    <t>SE_2_-_61764697_61761813_61761693_61761038_XPO1:26</t>
  </si>
  <si>
    <t>gtctcattc</t>
  </si>
  <si>
    <t>0.592581714559</t>
  </si>
  <si>
    <t>1.0783774</t>
  </si>
  <si>
    <t>SE_2_-_62110594_62107529_62107421_62106146_CCT4:84</t>
  </si>
  <si>
    <t>tagtcatca</t>
  </si>
  <si>
    <t>-1.57246227156</t>
  </si>
  <si>
    <t>0.25723844</t>
  </si>
  <si>
    <t>SE_2_-_62112155_62110683_62110594_62107529_CCT4:39</t>
  </si>
  <si>
    <t>0.56098431</t>
  </si>
  <si>
    <t>SE_2_-_62115516_62115392_62115159_62112207_CCT4:231</t>
  </si>
  <si>
    <t>atctgacgc</t>
  </si>
  <si>
    <t>3.24272093513</t>
  </si>
  <si>
    <t>1.436483</t>
  </si>
  <si>
    <t>SE_2_+_62132993_62196104_62196265_62227836_COMMD1:119</t>
  </si>
  <si>
    <t>0.7989559</t>
  </si>
  <si>
    <t>SE_2_+_62901218_62934032_62934430_62974530_EHBP1:276</t>
  </si>
  <si>
    <t>tgctaaccc</t>
  </si>
  <si>
    <t>4.12874347454</t>
  </si>
  <si>
    <t>1.5468783</t>
  </si>
  <si>
    <t>SE_2_+_63058293_63085541_63085645_63086304_EHBP1:105</t>
  </si>
  <si>
    <t>agctaaatc</t>
  </si>
  <si>
    <t>0.668681579161</t>
  </si>
  <si>
    <t>0.67353593</t>
  </si>
  <si>
    <t>SE_2_+_63175451_63176229_63176297_63182652_EHBP1:25</t>
  </si>
  <si>
    <t>gtctgatcc</t>
  </si>
  <si>
    <t>1.87577768386</t>
  </si>
  <si>
    <t>0.69703272</t>
  </si>
  <si>
    <t>SE_2_+_63176297_63182652_63182795_63206323_EHBP1:109</t>
  </si>
  <si>
    <t>gaataagca</t>
  </si>
  <si>
    <t>-0.627233655378</t>
  </si>
  <si>
    <t>-0.31531162</t>
  </si>
  <si>
    <t>SE_2_+_63206470_63215066_63215173_63217851_EHBP1:45</t>
  </si>
  <si>
    <t>0.95137606</t>
  </si>
  <si>
    <t>SE_2_-_63540383_63486544_63486442_63401967_WDPCP:91</t>
  </si>
  <si>
    <t>0.58216925</t>
  </si>
  <si>
    <t>SE_2_+_63816180_63817095_63817218_63821622_MDH1:107</t>
  </si>
  <si>
    <t>gtctaacgg</t>
  </si>
  <si>
    <t>3.21514762869</t>
  </si>
  <si>
    <t>1.1568652</t>
  </si>
  <si>
    <t>SE_2_+_63816180_63820258_63820762_63821622_MDH1:289</t>
  </si>
  <si>
    <t>2.0837308</t>
  </si>
  <si>
    <t>SE_2_+_63816180_63820574_63820762_63821622_MDH1:42</t>
  </si>
  <si>
    <t>1.1312347</t>
  </si>
  <si>
    <t>SE_2_+_63821720_63822557_63822653_63824533_MDH1:75</t>
  </si>
  <si>
    <t>0.77257844</t>
  </si>
  <si>
    <t>SE_2_+_63816180_63826304_63826426_63831830_MDH1:54</t>
  </si>
  <si>
    <t>1.2249307</t>
  </si>
  <si>
    <t>SE_2_+_64068366_64069193_64069338_64069673_UGP2:90</t>
  </si>
  <si>
    <t>gcgtgactc</t>
  </si>
  <si>
    <t>1.66198384759</t>
  </si>
  <si>
    <t>0.64561936</t>
  </si>
  <si>
    <t>SE_2_+_64068366_64069193_64069338_64083440_UGP2:90</t>
  </si>
  <si>
    <t>SE_2_+_64068366_64082018_64082070_64083440_UGP2:43</t>
  </si>
  <si>
    <t>0.45366496</t>
  </si>
  <si>
    <t>SE_2_+_64069733_64082701_64082777_64083440_UGP2:73</t>
  </si>
  <si>
    <t>1.2308314</t>
  </si>
  <si>
    <t>SE_2_+_64083567_64083922_64084016_64084684_UGP2:28</t>
  </si>
  <si>
    <t>0.45681935</t>
  </si>
  <si>
    <t>SE_2_+_64083567_64083922_64084016_64084963_UGP2:28</t>
  </si>
  <si>
    <t>SE_2_+_64083567_64084684_64084852_64084963_UGP2:82</t>
  </si>
  <si>
    <t>SE_2_+_64085070_64089975_64090062_64109600_UGP2:23</t>
  </si>
  <si>
    <t>ggctaacaa</t>
  </si>
  <si>
    <t>1.88131792399</t>
  </si>
  <si>
    <t>0.53771666</t>
  </si>
  <si>
    <t>SE_2_-_64141316_64141059_64140959_64140444_VPS54:101</t>
  </si>
  <si>
    <t>0.72569649</t>
  </si>
  <si>
    <t>SE_2_-_64176171_64174624_64174517_64171789_VPS54:28</t>
  </si>
  <si>
    <t>gactaatat</t>
  </si>
  <si>
    <t>1.43077470966</t>
  </si>
  <si>
    <t>1.3853543</t>
  </si>
  <si>
    <t>SE_2_-_64371215_64370660_64370452_64335513_PELI1:184</t>
  </si>
  <si>
    <t>tgctcattt</t>
  </si>
  <si>
    <t>0.427578526184</t>
  </si>
  <si>
    <t>0.93195851</t>
  </si>
  <si>
    <t>SE_2_+_64455656_64456305_64456422_64456631_Hypothetical:106</t>
  </si>
  <si>
    <t>tactgaata</t>
  </si>
  <si>
    <t>0.287677533686</t>
  </si>
  <si>
    <t>0.010622296</t>
  </si>
  <si>
    <t>SE_2_+_64682811_64683402_64683599_64685419_LGALSL:186</t>
  </si>
  <si>
    <t>cccttactt</t>
  </si>
  <si>
    <t>0.605026097771</t>
  </si>
  <si>
    <t>1.1254433</t>
  </si>
  <si>
    <t>SE_2_+_64682811_64683422_64683599_64685419_LGALSL:166</t>
  </si>
  <si>
    <t>SE_2_+_64800202_64806620_64806680_64812556_AFTPH:60</t>
  </si>
  <si>
    <t>gccttacta</t>
  </si>
  <si>
    <t>-0.184268848035</t>
  </si>
  <si>
    <t>0.67375965</t>
  </si>
  <si>
    <t>SE_2_+_64800202_64806620_64808407_64812556_AFTPH:160</t>
  </si>
  <si>
    <t>tgctgattt</t>
  </si>
  <si>
    <t>1.36450697501</t>
  </si>
  <si>
    <t>1.5281899</t>
  </si>
  <si>
    <t>SE_2_+_64806680_64808324_64808407_64812556_AFTPH:42</t>
  </si>
  <si>
    <t>ttctgaacc</t>
  </si>
  <si>
    <t>1.57851357254</t>
  </si>
  <si>
    <t>1.3892186</t>
  </si>
  <si>
    <t>SE_2_+_65237897_65238446_65238679_65243574_SLC1A4:220</t>
  </si>
  <si>
    <t>SE_2_+_65237897_65243574_65243807_65245205_SLC1A4:88</t>
  </si>
  <si>
    <t>0.8230142</t>
  </si>
  <si>
    <t>SE_2_+_65299703_65300018_65300114_65301416_CEP68:36</t>
  </si>
  <si>
    <t>ttctcagac</t>
  </si>
  <si>
    <t>0.235315307719</t>
  </si>
  <si>
    <t>-0.0098799875</t>
  </si>
  <si>
    <t>SE_2_+_65300114_65301070_65301283_65301416_CEP68:149</t>
  </si>
  <si>
    <t>ttctcagcc</t>
  </si>
  <si>
    <t>0.912698249877</t>
  </si>
  <si>
    <t>1.0952492</t>
  </si>
  <si>
    <t>SE_2_+_65301538_65305002_65305098_65309670_CEP68:51</t>
  </si>
  <si>
    <t>1.20978</t>
  </si>
  <si>
    <t>SE_2_-_65325105_65316204_65316073_65315824_RAB1A:111</t>
  </si>
  <si>
    <t>0.97025709</t>
  </si>
  <si>
    <t>SE_2_-_65325105_65318212_65318117_65316204_RAB1A:51</t>
  </si>
  <si>
    <t>0.22983977</t>
  </si>
  <si>
    <t>SE_2_-_65331868_65318212_65318117_65316204_RAB1A:51</t>
  </si>
  <si>
    <t>SE_2_-_65331868_65325200_65325105_65316204_RAB1A:69</t>
  </si>
  <si>
    <t>aaataagaa</t>
  </si>
  <si>
    <t>-2.32818892597</t>
  </si>
  <si>
    <t>-1.0459101</t>
  </si>
  <si>
    <t>SE_2_-_65331868_65325200_65325105_65318212_RAB1A:69</t>
  </si>
  <si>
    <t>SE_2_+_65467096_65469106_65469197_65473658_ACTR2:74</t>
  </si>
  <si>
    <t>ttctgactc</t>
  </si>
  <si>
    <t>3.19266292857</t>
  </si>
  <si>
    <t>0.860465116279</t>
  </si>
  <si>
    <t>2.6303623</t>
  </si>
  <si>
    <t>SE_2_+_65467096_65473319_65473441_65473658_ACTR2:108</t>
  </si>
  <si>
    <t>tgctaatgc</t>
  </si>
  <si>
    <t>3.12987975861</t>
  </si>
  <si>
    <t>2.1208755</t>
  </si>
  <si>
    <t>SE_2_-_65559121_65544017_65543868_65541303_SPRED2:37</t>
  </si>
  <si>
    <t>0.67128587</t>
  </si>
  <si>
    <t>SE_2_-_65561739_65561399_65561249_65559185_SPRED2:126</t>
  </si>
  <si>
    <t>SE_2_+_66665095_66666975_66667116_66667694_MEIS1:69</t>
  </si>
  <si>
    <t>1.2086521</t>
  </si>
  <si>
    <t>SE_2_+_66670180_66681841_66681926_66691241_MEIS1:29</t>
  </si>
  <si>
    <t>cactgatac</t>
  </si>
  <si>
    <t>2.29691910306</t>
  </si>
  <si>
    <t>0.8296324</t>
  </si>
  <si>
    <t>SE_2_+_66691352_66739281_66739426_66775075_MEIS1:66</t>
  </si>
  <si>
    <t>tgatgaccc</t>
  </si>
  <si>
    <t>1.79095143436</t>
  </si>
  <si>
    <t>0.63152217</t>
  </si>
  <si>
    <t>SE_2_+_66795888_66796182_66796277_66798378_MEIS1:73</t>
  </si>
  <si>
    <t>atgtaacct</t>
  </si>
  <si>
    <t>1.96969320408</t>
  </si>
  <si>
    <t>1.5357693</t>
  </si>
  <si>
    <t>SE_2_-_68290077_68280418_68280193_68274451_C1D:149</t>
  </si>
  <si>
    <t>1.7214815</t>
  </si>
  <si>
    <t>SE_2_-_68290090_68280269_68280193_68274451_C1D:25</t>
  </si>
  <si>
    <t>gttttagaa</t>
  </si>
  <si>
    <t>-5.24970506948</t>
  </si>
  <si>
    <t>-2.2221187</t>
  </si>
  <si>
    <t>SE_2_+_68385661_68388347_68388494_68388815_PNO1:75</t>
  </si>
  <si>
    <t>tgataacta</t>
  </si>
  <si>
    <t>0.431461122054</t>
  </si>
  <si>
    <t>0.034623308</t>
  </si>
  <si>
    <t>SE_2_+_68794519_68795368_68795482_68804952_APLF:88</t>
  </si>
  <si>
    <t>cactcactt</t>
  </si>
  <si>
    <t>1.84166411198</t>
  </si>
  <si>
    <t>1.4435194</t>
  </si>
  <si>
    <t>SE_2_+_69009452_69014972_69015088_69034405_ARHGAP25:59</t>
  </si>
  <si>
    <t>0.44211784</t>
  </si>
  <si>
    <t>SE_2_-_69581621_69581444_69581391_69577315_GFPT1:41</t>
  </si>
  <si>
    <t>aattcacac</t>
  </si>
  <si>
    <t>0.21366382328</t>
  </si>
  <si>
    <t>-0.050654632</t>
  </si>
  <si>
    <t>SE_2_-_69601138_69598604_69598442_69597240_GFPT1:124</t>
  </si>
  <si>
    <t>1.5512533</t>
  </si>
  <si>
    <t>SE_2_-_69627496_69626514_69626371_69623422_NFU1:56</t>
  </si>
  <si>
    <t>0.68957674</t>
  </si>
  <si>
    <t>SE_2_-_69633154_69627670_69627496_69623422_NFU1:118</t>
  </si>
  <si>
    <t>agctgaaac</t>
  </si>
  <si>
    <t>0.680004976869</t>
  </si>
  <si>
    <t>0.630434782609</t>
  </si>
  <si>
    <t>0.31510005</t>
  </si>
  <si>
    <t>SE_2_-_69659034_69650849_69650714_69646736_NFU1:33</t>
  </si>
  <si>
    <t>tattcaaac</t>
  </si>
  <si>
    <t>-0.870771096345</t>
  </si>
  <si>
    <t>-0.47526216</t>
  </si>
  <si>
    <t>SE_2_-_69659034_69657153_69657036_69650849_NFU1:72</t>
  </si>
  <si>
    <t>SE_2_+_70124588_70130313_70130377_70131386_SNRNP27:39</t>
  </si>
  <si>
    <t>ctgtaaatg</t>
  </si>
  <si>
    <t>0.0562874155028</t>
  </si>
  <si>
    <t>-0.015383734</t>
  </si>
  <si>
    <t>SE_2_+_70143352_70148868_70148897_70162483_MXD1:23</t>
  </si>
  <si>
    <t>aactcacaa</t>
  </si>
  <si>
    <t>0.407125287167</t>
  </si>
  <si>
    <t>0.02509468</t>
  </si>
  <si>
    <t>SE_2_-_70278335_70245263_70245147_70224020_PCBP1-AS1:71</t>
  </si>
  <si>
    <t>SE_2_-_70278335_70259387_70259265_70224020_PCBP1-AS1:109</t>
  </si>
  <si>
    <t>ctttgactg</t>
  </si>
  <si>
    <t>1.34723665694</t>
  </si>
  <si>
    <t>0.4900839</t>
  </si>
  <si>
    <t>SE_2_-_70278335_70259387_70259265_70259063_PCBP1-AS1:109</t>
  </si>
  <si>
    <t>SE_2_-_70282846_70280924_70280863_70278437_PCBP1-AS1:56</t>
  </si>
  <si>
    <t>gtgtgatgt</t>
  </si>
  <si>
    <t>0.79579943704</t>
  </si>
  <si>
    <t>1.1006383</t>
  </si>
  <si>
    <t>SE_2_-_70282846_70280947_70280863_70278437_PCBP1-AS1:79</t>
  </si>
  <si>
    <t>SE_2_-_70286775_70280924_70280863_70278437_PCBP1-AS1:56</t>
  </si>
  <si>
    <t>SE_2_-_70286775_70283042_70282846_70278437_PCBP1-AS1:79</t>
  </si>
  <si>
    <t>1.2043268</t>
  </si>
  <si>
    <t>SE_2_-_70286775_70283042_70282846_70280924_PCBP1-AS1:79</t>
  </si>
  <si>
    <t>SE_2_-_70312679_70283042_70282846_70278437_PCBP1-AS1:79</t>
  </si>
  <si>
    <t>SE_2_-_70310639_70286812_70286775_70278437_PCBP1-AS1:27</t>
  </si>
  <si>
    <t>agctcaggg</t>
  </si>
  <si>
    <t>-0.924336286647</t>
  </si>
  <si>
    <t>-0.39934427</t>
  </si>
  <si>
    <t>SE_2_-_70310670_70286812_70286775_70278437_PCBP1-AS1:27</t>
  </si>
  <si>
    <t>SE_2_-_70312679_70286812_70286775_70278437_PCBP1-AS1:27</t>
  </si>
  <si>
    <t>SE_2_-_70312679_70286812_70286775_70283042_PCBP1-AS1:27</t>
  </si>
  <si>
    <t>SE_2_-_70310670_70304513_70304433_70278437_PCBP1-AS1:79</t>
  </si>
  <si>
    <t>tactcagtg</t>
  </si>
  <si>
    <t>0.595671380279</t>
  </si>
  <si>
    <t>0.098919374</t>
  </si>
  <si>
    <t>SE_2_-_70310670_70304513_70304433_70286812_PCBP1-AS1:79</t>
  </si>
  <si>
    <t>SE_2_-_70310670_70308622_70308502_70286812_PCBP1-AS1:75</t>
  </si>
  <si>
    <t>SE_2_-_70312679_70310819_70310639_70278437_PCBP1-AS1:143</t>
  </si>
  <si>
    <t>gcctcacac</t>
  </si>
  <si>
    <t>1.87269228147</t>
  </si>
  <si>
    <t>1.1130788</t>
  </si>
  <si>
    <t>SE_2_-_70312679_70310819_70310639_70283042_PCBP1-AS1:143</t>
  </si>
  <si>
    <t>SE_2_-_70312679_70310819_70310639_70286812_PCBP1-AS1:143</t>
  </si>
  <si>
    <t>SE_2_-_70312679_70310819_70310670_70278437_PCBP1-AS1:143</t>
  </si>
  <si>
    <t>SE_2_-_70312679_70310819_70310670_70286812_PCBP1-AS1:143</t>
  </si>
  <si>
    <t>SE_2_-_70313187_70313035_70312948_70312756_PCBP1-AS1:79</t>
  </si>
  <si>
    <t>1.8707554</t>
  </si>
  <si>
    <t>SE_2_-_70313256_70313035_70312948_70312756_PCBP1-AS1:79</t>
  </si>
  <si>
    <t>SE_2_-_70442503_70442365_70442257_70441626_TIA1:76</t>
  </si>
  <si>
    <t>1.2599305</t>
  </si>
  <si>
    <t>SE_2_-_70454867_70452525_70452460_70451761_TIA1:51</t>
  </si>
  <si>
    <t>ggctaacta</t>
  </si>
  <si>
    <t>2.19263807923</t>
  </si>
  <si>
    <t>0.78880148</t>
  </si>
  <si>
    <t>SE_2_-_70456191_70455594_70455476_70454954_TIA1:59</t>
  </si>
  <si>
    <t>gtgtaatgt</t>
  </si>
  <si>
    <t>1.15374156373</t>
  </si>
  <si>
    <t>0.38202438</t>
  </si>
  <si>
    <t>SE_2_-_70456396_70456223_70456191_70454954_TIA1:29</t>
  </si>
  <si>
    <t>ttgtcagca</t>
  </si>
  <si>
    <t>-1.63364654186</t>
  </si>
  <si>
    <t>-0.74166686</t>
  </si>
  <si>
    <t>SE_2_-_70515200_70514503_70514397_70508816_SNRPG:39</t>
  </si>
  <si>
    <t>cggtaagcc</t>
  </si>
  <si>
    <t>1.16855457337</t>
  </si>
  <si>
    <t>0.38782434</t>
  </si>
  <si>
    <t>SE_2_-_70529057_70528735_70528540_70528112_FAM136A:195</t>
  </si>
  <si>
    <t>ctctgagcc</t>
  </si>
  <si>
    <t>1.55134400192</t>
  </si>
  <si>
    <t>1.0575335</t>
  </si>
  <si>
    <t>SE_2_-_70692748_70688833_70688761_70683620_TGFA:73</t>
  </si>
  <si>
    <t>-0.15843234</t>
  </si>
  <si>
    <t>SE_2_+_71190784_71191200_71191241_71191568_ATP6V1B1:41</t>
  </si>
  <si>
    <t>ctatgacgt</t>
  </si>
  <si>
    <t>1.2467597591</t>
  </si>
  <si>
    <t>1.4563053</t>
  </si>
  <si>
    <t>SE_2_+_71209827_71211253_71211379_71211741_ANKRD53:68</t>
  </si>
  <si>
    <t>ccatcacac</t>
  </si>
  <si>
    <t>-0.434266494997</t>
  </si>
  <si>
    <t>-0.036185023</t>
  </si>
  <si>
    <t>SE_2_-_71220826_71219113_71218960_71216946_TEX261:153</t>
  </si>
  <si>
    <t>gcctaactt</t>
  </si>
  <si>
    <t>2.6000100678</t>
  </si>
  <si>
    <t>1.8212814</t>
  </si>
  <si>
    <t>SE_2_+_71295842_71297632_71297716_71297871_NAGK:85</t>
  </si>
  <si>
    <t>0.26256815</t>
  </si>
  <si>
    <t>SE_2_+_71295842_71297871_71297969_71298816_NAGK:60</t>
  </si>
  <si>
    <t>tggtgaaca</t>
  </si>
  <si>
    <t>0.111535355444</t>
  </si>
  <si>
    <t>-0.090642752</t>
  </si>
  <si>
    <t>SE_2_+_71295842_71298816_71298957_71299771_NAGK:63</t>
  </si>
  <si>
    <t>0.70963511</t>
  </si>
  <si>
    <t>SE_2_+_71297969_71298816_71298957_71299771_NAGK:63</t>
  </si>
  <si>
    <t>SE_2_+_71297969_71299771_71299881_71300612_NAGK:69</t>
  </si>
  <si>
    <t>SE_2_+_71300724_71302685_71303831_71304688_NAGK:1051</t>
  </si>
  <si>
    <t>ttctcacca</t>
  </si>
  <si>
    <t>2.12216779026</t>
  </si>
  <si>
    <t>1.9523721</t>
  </si>
  <si>
    <t>SE_2_-_71357310_71356947_71356847_71351673_MCEE:91</t>
  </si>
  <si>
    <t>1.4599348</t>
  </si>
  <si>
    <t>SE_2_+_71558995_71561631_71561726_71575883_ZNF638:31</t>
  </si>
  <si>
    <t>0.15224746</t>
  </si>
  <si>
    <t>SE_2_+_71558995_71575557_71577401_71582849_ZNF638:1687</t>
  </si>
  <si>
    <t>ggctgacat</t>
  </si>
  <si>
    <t>2.37749080724</t>
  </si>
  <si>
    <t>1.8783145</t>
  </si>
  <si>
    <t>SE_2_+_71503884_71575883_71577401_71582849_ZNF638:1361</t>
  </si>
  <si>
    <t>SE_2_+_71558995_71575883_71577401_71582849_ZNF638:1361</t>
  </si>
  <si>
    <t>SE_2_+_71559005_71575883_71577401_71582849_ZNF638:1361</t>
  </si>
  <si>
    <t>SE_2_+_71503884_71582849_71582910_71590283_ZNF638:46</t>
  </si>
  <si>
    <t>tactcatat</t>
  </si>
  <si>
    <t>0.412263485014</t>
  </si>
  <si>
    <t>0.059403586</t>
  </si>
  <si>
    <t>SE_2_+_71582910_71588775_71588825_71590283_ZNF638:26</t>
  </si>
  <si>
    <t>ctctcataa</t>
  </si>
  <si>
    <t>0.0827756074165</t>
  </si>
  <si>
    <t>-0.10190355</t>
  </si>
  <si>
    <t>SE_2_+_71607695_71607968_71608033_71623271_ZNF638:38</t>
  </si>
  <si>
    <t>tagttatgc</t>
  </si>
  <si>
    <t>-1.70981114406</t>
  </si>
  <si>
    <t>-0.0046733493</t>
  </si>
  <si>
    <t>SE_2_+_71645769_71649944_71651168_71651780_ZNF638:191</t>
  </si>
  <si>
    <t>ttctgactt</t>
  </si>
  <si>
    <t>2.60296767102</t>
  </si>
  <si>
    <t>1.7837262</t>
  </si>
  <si>
    <t>SE_2_+_71654544_71655661_71655781_71658457_ZNF638:93</t>
  </si>
  <si>
    <t>ttgtgacag</t>
  </si>
  <si>
    <t>1.07316605891</t>
  </si>
  <si>
    <t>0.31817816</t>
  </si>
  <si>
    <t>SE_2_+_71654544_71655677_71655781_71658457_ZNF638:77</t>
  </si>
  <si>
    <t>SE_2_+_71660413_71660606_71660665_71661872_ZNF638:60</t>
  </si>
  <si>
    <t>atatgacac</t>
  </si>
  <si>
    <t>0.281634638924</t>
  </si>
  <si>
    <t>0.80474658</t>
  </si>
  <si>
    <t>SE_2_+_71739051_71740370_71740462_71740846_DYSF:57</t>
  </si>
  <si>
    <t>SE_2_+_71766369_71776480_71776521_71778171_DYSF:35</t>
  </si>
  <si>
    <t>ctgtcaagc</t>
  </si>
  <si>
    <t>-1.69437221504</t>
  </si>
  <si>
    <t>-0.73314678</t>
  </si>
  <si>
    <t>SE_2_+_71840540_71847677_71847739_71871095_DYSF:58</t>
  </si>
  <si>
    <t>cactaacac</t>
  </si>
  <si>
    <t>3.44012147717</t>
  </si>
  <si>
    <t>1.8940944</t>
  </si>
  <si>
    <t>SE_2_-_72374760_72371342_72371118_72362548_CYP26B1:90</t>
  </si>
  <si>
    <t>cgctgatac</t>
  </si>
  <si>
    <t>2.81426895802</t>
  </si>
  <si>
    <t>1.0321994</t>
  </si>
  <si>
    <t>SE_2_-_72719447_72707879_72707745_72692468_EXOC6B:94</t>
  </si>
  <si>
    <t>cactaatgt</t>
  </si>
  <si>
    <t>2.80907738955</t>
  </si>
  <si>
    <t>1.0947607</t>
  </si>
  <si>
    <t>SE_2_-_73052927_72968598_72968433_72960247_EXOC6B:139</t>
  </si>
  <si>
    <t>ctataactg</t>
  </si>
  <si>
    <t>1.11481101717</t>
  </si>
  <si>
    <t>0.3990783</t>
  </si>
  <si>
    <t>SE_2_-_73188260_73184232_73184109_73172228_SFXN5:81</t>
  </si>
  <si>
    <t>0.47601948</t>
  </si>
  <si>
    <t>SE_2_-_73195577_73188377_73188260_73172228_SFXN5:109</t>
  </si>
  <si>
    <t>ccatcagcc</t>
  </si>
  <si>
    <t>-1.39778477012</t>
  </si>
  <si>
    <t>0.21418874</t>
  </si>
  <si>
    <t>SE_2_-_73195577_73194452_73194366_73188377_SFXN5:53</t>
  </si>
  <si>
    <t>tgttcactg</t>
  </si>
  <si>
    <t>1.00047409331</t>
  </si>
  <si>
    <t>1.1435147</t>
  </si>
  <si>
    <t>SE_2_-_73215387_73195662_73195577_73188377_SFXN5:66</t>
  </si>
  <si>
    <t>cgctgacgc</t>
  </si>
  <si>
    <t>4.62453502593</t>
  </si>
  <si>
    <t>2.0409775</t>
  </si>
  <si>
    <t>SE_2_-_73215387_73198814_73198699_73195662_SFXN5:44</t>
  </si>
  <si>
    <t>0.91981886</t>
  </si>
  <si>
    <t>SE_2_-_73250317_73249705_73249651_73247393_SFXN5:51</t>
  </si>
  <si>
    <t>-0.06769244</t>
  </si>
  <si>
    <t>SE_2_-_73285657_73268790_73268736_73268060_SFXN5:51</t>
  </si>
  <si>
    <t>SE_2_-_73285657_73269714_73269617_73268060_SFXN5:52</t>
  </si>
  <si>
    <t>SE_2_-_73297589_73285725_73285657_73268060_SFXN5:36</t>
  </si>
  <si>
    <t>-0.69368548</t>
  </si>
  <si>
    <t>SE_2_-_73315178_73308657_73306779_73303310_RAB11FIP5/DQ580250:1639</t>
  </si>
  <si>
    <t>gcctgactt</t>
  </si>
  <si>
    <t>2.59944342748</t>
  </si>
  <si>
    <t>0.884615384615</t>
  </si>
  <si>
    <t>2.079834</t>
  </si>
  <si>
    <t>SE_2_-_73456589_73456090_73455923_73455702_PRADC1:161</t>
  </si>
  <si>
    <t>1.7596165</t>
  </si>
  <si>
    <t>SE_2_+_73461512_73462678_73462773_73466771_CCT7:39</t>
  </si>
  <si>
    <t>tgctcattc</t>
  </si>
  <si>
    <t>1.01727378373</t>
  </si>
  <si>
    <t>0.69191365</t>
  </si>
  <si>
    <t>SE_2_+_73470257_73471125_73471177_73471672_CCT7:45</t>
  </si>
  <si>
    <t>ctgtgaccg</t>
  </si>
  <si>
    <t>2.64553624412</t>
  </si>
  <si>
    <t>0.90153834</t>
  </si>
  <si>
    <t>SE_2_+_73762076_73777394_73777564_73784347_ALMS1:81</t>
  </si>
  <si>
    <t>1.4370132</t>
  </si>
  <si>
    <t>SE_2_+_73830431_73831058_73831118_73835602_ALMS1:36</t>
  </si>
  <si>
    <t>aattgatcc</t>
  </si>
  <si>
    <t>0.170785401085</t>
  </si>
  <si>
    <t>-0.0028494349</t>
  </si>
  <si>
    <t>SE_2_-_73961556_73959827_73959711_73959412_TPRKB:71</t>
  </si>
  <si>
    <t>ggctcacgg</t>
  </si>
  <si>
    <t>1.98886676253</t>
  </si>
  <si>
    <t>1.184946</t>
  </si>
  <si>
    <t>SE_2_-_73964429_73961715_73961556_73959412_TPRKB:83</t>
  </si>
  <si>
    <t>gggtaaccc</t>
  </si>
  <si>
    <t>2.5409160049</t>
  </si>
  <si>
    <t>1.8710439</t>
  </si>
  <si>
    <t>SE_2_-_73964429_73961718_73961556_73959412_TPRKB:86</t>
  </si>
  <si>
    <t>SE_2_-_73964429_73961715_73961655_73959412_TPRKB:43</t>
  </si>
  <si>
    <t>agttaacac</t>
  </si>
  <si>
    <t>1.04041935134</t>
  </si>
  <si>
    <t>0.36995043</t>
  </si>
  <si>
    <t>SE_2_-_73964429_73961718_73961655_73959412_TPRKB:46</t>
  </si>
  <si>
    <t>SE_2_-_73993955_73993721_73993545_73989986_DUSP11:138</t>
  </si>
  <si>
    <t>gggtcactc</t>
  </si>
  <si>
    <t>-0.049333516837</t>
  </si>
  <si>
    <t>0.74178124</t>
  </si>
  <si>
    <t>SE_2_+_74056123_74056532_74056637_74057972_STAMBP:66</t>
  </si>
  <si>
    <t>tggtaaccg</t>
  </si>
  <si>
    <t>3.24957879431</t>
  </si>
  <si>
    <t>1.6760111</t>
  </si>
  <si>
    <t>SE_2_+_74056197_74056532_74056637_74057972_STAMBP:66</t>
  </si>
  <si>
    <t>SE_2_+_74087278_74087661_74087716_74089330_STAMBP:29</t>
  </si>
  <si>
    <t>caataagag</t>
  </si>
  <si>
    <t>-0.926730546525</t>
  </si>
  <si>
    <t>-0.49717294</t>
  </si>
  <si>
    <t>SE_2_+_74089431_74097270_74097479_74100479_Hypothetical:154</t>
  </si>
  <si>
    <t>1.5694273</t>
  </si>
  <si>
    <t>SE_2_+_74120178_74123879_74124441_74128403_ACTG2:148</t>
  </si>
  <si>
    <t>1.3391609</t>
  </si>
  <si>
    <t>SE_2_+_74128564_74129487_74129615_74135800_ACTG2:94</t>
  </si>
  <si>
    <t>tcctaactc</t>
  </si>
  <si>
    <t>3.1262999214</t>
  </si>
  <si>
    <t>1.4052724</t>
  </si>
  <si>
    <t>SE_2_+_74154179_74159725_74159771_74173846_DGUOK:26</t>
  </si>
  <si>
    <t>-0.076423196</t>
  </si>
  <si>
    <t>SE_2_+_74154179_74159725_74159810_74173846_DGUOK:78</t>
  </si>
  <si>
    <t>aggtgaacc</t>
  </si>
  <si>
    <t>-0.278481213334</t>
  </si>
  <si>
    <t>0.60739246</t>
  </si>
  <si>
    <t>SE_2_+_74154179_74166037_74166149_74173846_DGUOK:47</t>
  </si>
  <si>
    <t>tactcacga</t>
  </si>
  <si>
    <t>1.60993265235</t>
  </si>
  <si>
    <t>0.52834768</t>
  </si>
  <si>
    <t>SE_2_+_74174033_74177728_74177859_74185273_DGUOK:43</t>
  </si>
  <si>
    <t>0.43549114</t>
  </si>
  <si>
    <t>SE_2_+_74174033_74177754_74177859_74185273_DGUOK:97</t>
  </si>
  <si>
    <t>gcttcatct</t>
  </si>
  <si>
    <t>-0.874894961032</t>
  </si>
  <si>
    <t>0.41266272</t>
  </si>
  <si>
    <t>SE_2_+_74177859_74184252_74184367_74185273_DGUOK:67</t>
  </si>
  <si>
    <t>aattgagct</t>
  </si>
  <si>
    <t>-0.475456002304</t>
  </si>
  <si>
    <t>-0.22358641</t>
  </si>
  <si>
    <t>SE_2_-_74372316_74369487_74369399_74362785_BOLA3:48</t>
  </si>
  <si>
    <t>aattgaatc</t>
  </si>
  <si>
    <t>-0.574569926339</t>
  </si>
  <si>
    <t>-0.39158247</t>
  </si>
  <si>
    <t>SE_2_-_74374948_74374353_74373369_74372430_BOLA3:149</t>
  </si>
  <si>
    <t>cgctcacct</t>
  </si>
  <si>
    <t>3.39942836201</t>
  </si>
  <si>
    <t>2.2597469</t>
  </si>
  <si>
    <t>SE_2_-_74405788_74405408_74405242_74399879_MOB1A:138</t>
  </si>
  <si>
    <t>ttctgattc</t>
  </si>
  <si>
    <t>1.57301996989</t>
  </si>
  <si>
    <t>1.436348</t>
  </si>
  <si>
    <t>SE_2_+_74425869_74432832_74433016_74434831_MTHFD2:161</t>
  </si>
  <si>
    <t>aagtcactc</t>
  </si>
  <si>
    <t>-0.487615395586</t>
  </si>
  <si>
    <t>0.63510239</t>
  </si>
  <si>
    <t>SE_2_+_74425869_74432832_74433016_74435696_MTHFD2:161</t>
  </si>
  <si>
    <t>SE_2_+_74433016_74433109_74433215_74434831_MTHFD2:37</t>
  </si>
  <si>
    <t>SE_2_+_74425869_74434831_74434953_74435696_MTHFD2:123</t>
  </si>
  <si>
    <t>tgataatgt</t>
  </si>
  <si>
    <t>0.539979959058</t>
  </si>
  <si>
    <t>0.41327335</t>
  </si>
  <si>
    <t>SE_2_+_74433016_74434831_74434953_74435696_MTHFD2:123</t>
  </si>
  <si>
    <t>SE_2_+_74438418_74438868_74438993_74441206_MTHFD2:101</t>
  </si>
  <si>
    <t>ctgtaactg</t>
  </si>
  <si>
    <t>2.10949525326</t>
  </si>
  <si>
    <t>0.78854414</t>
  </si>
  <si>
    <t>SE_2_-_74454937_74454691_74454644_74454257_SLC4A5:39</t>
  </si>
  <si>
    <t>aattcaaaa</t>
  </si>
  <si>
    <t>-2.34729609767</t>
  </si>
  <si>
    <t>-1.0533914</t>
  </si>
  <si>
    <t>SE_2_-_74593910_74593747_74593586_74593502_DCTN1:22</t>
  </si>
  <si>
    <t>1.0031438</t>
  </si>
  <si>
    <t>SE_2_-_74618921_74606099_74606032_74605372_DCTN1:62</t>
  </si>
  <si>
    <t>agttgacca</t>
  </si>
  <si>
    <t>1.36376010588</t>
  </si>
  <si>
    <t>0.39966243</t>
  </si>
  <si>
    <t>SE_2_-_74618921_74617855_74617710_74605372_DCTN1:31</t>
  </si>
  <si>
    <t>1.1880729</t>
  </si>
  <si>
    <t>SE_2_+_74648943_74649247_74649502_74649997_WDR54:143</t>
  </si>
  <si>
    <t>acctcacgt</t>
  </si>
  <si>
    <t>1.46548213319</t>
  </si>
  <si>
    <t>1.1123212</t>
  </si>
  <si>
    <t>SE_2_+_74648943_74649280_74649502_74649997_WDR54:110</t>
  </si>
  <si>
    <t>SE_2_+_74651109_74652002_74652102_74652202_WDR54:96</t>
  </si>
  <si>
    <t>tattgaccc</t>
  </si>
  <si>
    <t>2.42413440374</t>
  </si>
  <si>
    <t>1.6764412</t>
  </si>
  <si>
    <t>SE_2_-_74667480_74667104_74666678_74659793_RTKN:133</t>
  </si>
  <si>
    <t>0.878787878788</t>
  </si>
  <si>
    <t>1.7657073</t>
  </si>
  <si>
    <t>SE_2_+_74682301_74682518_74682725_74682945_INO80B/INO80B-WBP1:174</t>
  </si>
  <si>
    <t>0.27799248</t>
  </si>
  <si>
    <t>SE_2_+_74682301_74682533_74682725_74682945_INO80B/INO80B-WBP1:159</t>
  </si>
  <si>
    <t>SE_2_+_74685798_74685959_74686046_74686565_WBP1:24</t>
  </si>
  <si>
    <t>agctgactt</t>
  </si>
  <si>
    <t>2.13162751905</t>
  </si>
  <si>
    <t>1.5898584</t>
  </si>
  <si>
    <t>SE_2_+_74685798_74685959_74686244_74686770_WBP1:24</t>
  </si>
  <si>
    <t>SE_2_+_74685798_74686124_74686225_74686770_WBP1:97</t>
  </si>
  <si>
    <t>ttatcatcc</t>
  </si>
  <si>
    <t>-1.97347294878</t>
  </si>
  <si>
    <t>-0.84242792</t>
  </si>
  <si>
    <t>SE_2_+_74685798_74686124_74686244_74686770_WBP1:97</t>
  </si>
  <si>
    <t>SE_2_+_74685798_74686565_74686679_74686770_WBP1:98</t>
  </si>
  <si>
    <t>1.2123463</t>
  </si>
  <si>
    <t>SE_2_+_74685798_74686565_74686689_74686770_WBP1:98</t>
  </si>
  <si>
    <t>SE_2_+_74685798_74686605_74686689_74686770_WBP1:58</t>
  </si>
  <si>
    <t>SE_2_+_74686225_74686605_74686689_74686770_WBP1:58</t>
  </si>
  <si>
    <t>SE_2_-_74692023_74691849_74691623_74690513_MOGS:20</t>
  </si>
  <si>
    <t>gactgatgt</t>
  </si>
  <si>
    <t>2.35301734674</t>
  </si>
  <si>
    <t>0.81930044</t>
  </si>
  <si>
    <t>SE_2_-_74692441_74691849_74691623_74690513_MOGS:20</t>
  </si>
  <si>
    <t>SE_2_-_74692441_74692114_74692023_74691849_MOGS:59</t>
  </si>
  <si>
    <t>ccctcacgt</t>
  </si>
  <si>
    <t>2.68498694337</t>
  </si>
  <si>
    <t>1.7972089</t>
  </si>
  <si>
    <t>SE_2_-_74699696_74699597_74699485_74699379_MRPL53/CCDC142:59</t>
  </si>
  <si>
    <t>cactaatct</t>
  </si>
  <si>
    <t>2.28872196415</t>
  </si>
  <si>
    <t>0.89101699</t>
  </si>
  <si>
    <t>SE_2_+_74710537_74717152_74717254_74717371_TTC31:52</t>
  </si>
  <si>
    <t>gagtgatcc</t>
  </si>
  <si>
    <t>0.42364297523</t>
  </si>
  <si>
    <t>0.12845333</t>
  </si>
  <si>
    <t>SE_2_+_74757039_74757572_74757639_74757744_HTRA2:24</t>
  </si>
  <si>
    <t>acttcatcg</t>
  </si>
  <si>
    <t>-1.28490802528</t>
  </si>
  <si>
    <t>-0.57282222</t>
  </si>
  <si>
    <t>SE_2_+_74757948_74758038_74758232_74758466_HTRA2:52</t>
  </si>
  <si>
    <t>SE_2_+_74759052_74759746_74759841_74759947_HTRA2:26</t>
  </si>
  <si>
    <t>0.68932141</t>
  </si>
  <si>
    <t>SE_2_-_74763123_74762882_74762715_74762581_LOXL3:99</t>
  </si>
  <si>
    <t>gcctcatct</t>
  </si>
  <si>
    <t>0.875222292528</t>
  </si>
  <si>
    <t>0.24067383</t>
  </si>
  <si>
    <t>SE_2_-_74776496_74764055_74763836_74763598_LOXL3:122</t>
  </si>
  <si>
    <t>caatgacac</t>
  </si>
  <si>
    <t>1.81994755569</t>
  </si>
  <si>
    <t>0.64287551</t>
  </si>
  <si>
    <t>SE_2_-_74777312_74776710_74776496_74763598_LOXL3:121</t>
  </si>
  <si>
    <t>tcctgacgg</t>
  </si>
  <si>
    <t>3.19116114739</t>
  </si>
  <si>
    <t>1.1797704</t>
  </si>
  <si>
    <t>SE_2_+_74782580_74782702_74782795_74783021_DOK1:57</t>
  </si>
  <si>
    <t>cgataaccc</t>
  </si>
  <si>
    <t>2.41666612651</t>
  </si>
  <si>
    <t>1.1120726</t>
  </si>
  <si>
    <t>SE_2_+_74782580_74782706_74782795_74783021_DOK1:53</t>
  </si>
  <si>
    <t>SE_2_+_74782795_74783021_74783205_74783435_DOK1:111</t>
  </si>
  <si>
    <t>1.9693185</t>
  </si>
  <si>
    <t>SE_2_+_74881648_74883661_74883812_74884692_SEMA4F:25</t>
  </si>
  <si>
    <t>2.0471127</t>
  </si>
  <si>
    <t>SE_2_+_74900703_74900804_74900955_74901625_SEMA4F:124</t>
  </si>
  <si>
    <t>gactcatac</t>
  </si>
  <si>
    <t>0.975960214282</t>
  </si>
  <si>
    <t>0.28011749</t>
  </si>
  <si>
    <t>SE_2_+_74902162_74902289_74902511_74902652_SEMA4F:80</t>
  </si>
  <si>
    <t>2.0305924</t>
  </si>
  <si>
    <t>SE_2_+_75186552_75186833_75186883_75187232_POLE4:36</t>
  </si>
  <si>
    <t>2.0239356</t>
  </si>
  <si>
    <t>SE_2_+_75882043_75882190_75882428_75897705_MRPL19:94</t>
  </si>
  <si>
    <t>atttgatct</t>
  </si>
  <si>
    <t>-0.620272473427</t>
  </si>
  <si>
    <t>0.54962285</t>
  </si>
  <si>
    <t>SE_2_-_75897264_75893179_75893055_75891909_GCFC2:95</t>
  </si>
  <si>
    <t>cattcagtt</t>
  </si>
  <si>
    <t>-0.797173725926</t>
  </si>
  <si>
    <t>0.37493886</t>
  </si>
  <si>
    <t>SE_2_-_75914953_75907440_75907319_75900646_GCFC2:71</t>
  </si>
  <si>
    <t>taataacac</t>
  </si>
  <si>
    <t>1.51489366621</t>
  </si>
  <si>
    <t>0.52343247</t>
  </si>
  <si>
    <t>SE_2_-_75921367_75919226_75919103_75917845_GCFC2:75</t>
  </si>
  <si>
    <t>ctatgacct</t>
  </si>
  <si>
    <t>1.52461151343</t>
  </si>
  <si>
    <t>0.55953453</t>
  </si>
  <si>
    <t>SE_2_-_75928316_75923441_75923326_75921553_GCFC2:81</t>
  </si>
  <si>
    <t>atttgatac</t>
  </si>
  <si>
    <t>-0.540045731666</t>
  </si>
  <si>
    <t>0.71453314</t>
  </si>
  <si>
    <t>SE_2_-_75933649_75929549_75929325_75928413_GCFC2:168</t>
  </si>
  <si>
    <t>gcctgatga</t>
  </si>
  <si>
    <t>1.73179567931</t>
  </si>
  <si>
    <t>0.5760628</t>
  </si>
  <si>
    <t>SE_2_-_75933649_75929549_75929439_75928413_GCFC2:86</t>
  </si>
  <si>
    <t>agatgacta</t>
  </si>
  <si>
    <t>-0.509591016014</t>
  </si>
  <si>
    <t>0.41383057</t>
  </si>
  <si>
    <t>SE_2_-_84686297_84685688_84685577_84676876_SUCLG1:82</t>
  </si>
  <si>
    <t>cgctgacta</t>
  </si>
  <si>
    <t>3.21734176719</t>
  </si>
  <si>
    <t>1.1254272</t>
  </si>
  <si>
    <t>SE_2_+_85198590_85241059_85241176_85255012_KCMF1:89</t>
  </si>
  <si>
    <t>ttctaaaca</t>
  </si>
  <si>
    <t>1.08209729487</t>
  </si>
  <si>
    <t>0.41843196</t>
  </si>
  <si>
    <t>SE_2_-_85571362_85571288_85571122_85570921_RETSAT:40</t>
  </si>
  <si>
    <t>tgctcatac</t>
  </si>
  <si>
    <t>1.34015554049</t>
  </si>
  <si>
    <t>1.2451794</t>
  </si>
  <si>
    <t>SE_2_-_85581459_85578985_85578803_85578144_RETSAT:59</t>
  </si>
  <si>
    <t>tggtaattg</t>
  </si>
  <si>
    <t>0.878878643156</t>
  </si>
  <si>
    <t>0.24210548</t>
  </si>
  <si>
    <t>SE_2_+_85581952_85582199_85582293_85582678_ELMOD3:48</t>
  </si>
  <si>
    <t>tgctcacag</t>
  </si>
  <si>
    <t>1.78874855287</t>
  </si>
  <si>
    <t>1.2495615</t>
  </si>
  <si>
    <t>SE_2_+_85581952_85582199_85582293_85584090_ELMOD3:48</t>
  </si>
  <si>
    <t>SE_2_+_85582293_85582678_85582721_85584090_ELMOD3:22</t>
  </si>
  <si>
    <t>tagtaactg</t>
  </si>
  <si>
    <t>1.92633332244</t>
  </si>
  <si>
    <t>1.524664</t>
  </si>
  <si>
    <t>SE_2_+_85582293_85582678_85582839_85584090_ELMOD3:22</t>
  </si>
  <si>
    <t>SE_2_+_85582293_85582678_85582907_85584090_ELMOD3:22</t>
  </si>
  <si>
    <t>SE_2_+_85582839_85584090_85584375_85589309_ELMOD3:67</t>
  </si>
  <si>
    <t>1.091031</t>
  </si>
  <si>
    <t>SE_2_+_85589383_85590220_85590289_85595809_ELMOD3:54</t>
  </si>
  <si>
    <t>1.2524131</t>
  </si>
  <si>
    <t>SE_2_+_85598332_85598563_85598685_85604467_ELMOD3:77</t>
  </si>
  <si>
    <t>1.3315171</t>
  </si>
  <si>
    <t>SE_2_+_85598332_85604467_85604597_85614221_ELMOD3:83</t>
  </si>
  <si>
    <t>0.37728319</t>
  </si>
  <si>
    <t>SE_2_+_85604597_85614221_85614348_85616874_ELMOD3:127</t>
  </si>
  <si>
    <t>SE_2_-_85625143_85623133_85623103_85622749_CAPG:21</t>
  </si>
  <si>
    <t>ttttcagaa</t>
  </si>
  <si>
    <t>-2.70211898349</t>
  </si>
  <si>
    <t>-1.1923214</t>
  </si>
  <si>
    <t>SE_2_-_85641107_85640367_85640266_85629281_CAPG:69</t>
  </si>
  <si>
    <t>1.3054923</t>
  </si>
  <si>
    <t>SE_2_-_85788509_85788108_85787938_85786198_GGCX:128</t>
  </si>
  <si>
    <t>1.0364042</t>
  </si>
  <si>
    <t>SE_2_+_85806290_85806865_85806997_85808699_VAMP8:133</t>
  </si>
  <si>
    <t>gtgtgaact</t>
  </si>
  <si>
    <t>-0.0653299061868</t>
  </si>
  <si>
    <t>0.63354277</t>
  </si>
  <si>
    <t>SE_2_-_85828144_85827535_85827468_85827141_TMEM150A:58</t>
  </si>
  <si>
    <t>gcctcattg</t>
  </si>
  <si>
    <t>0.584956195351</t>
  </si>
  <si>
    <t>0.159318</t>
  </si>
  <si>
    <t>SE_2_-_85828144_85827882_85827623_85827535_TMEM150A:178</t>
  </si>
  <si>
    <t>ctctcacac</t>
  </si>
  <si>
    <t>2.05090193446</t>
  </si>
  <si>
    <t>0.88950389</t>
  </si>
  <si>
    <t>SE_2_+_85846412_85848330_85848449_85848608_USP39:60</t>
  </si>
  <si>
    <t>0.66577176</t>
  </si>
  <si>
    <t>SE_2_+_85846412_85848608_85848702_85850749_USP39:76</t>
  </si>
  <si>
    <t>1.0413838</t>
  </si>
  <si>
    <t>SE_2_+_85852814_85857844_85858069_85863176_USP39:29</t>
  </si>
  <si>
    <t>atctaatgt</t>
  </si>
  <si>
    <t>1.94461315373</t>
  </si>
  <si>
    <t>1.6792642</t>
  </si>
  <si>
    <t>SE_2_+_85868241_85872071_85872206_85875053_USP39:80</t>
  </si>
  <si>
    <t>1.3335512</t>
  </si>
  <si>
    <t>SE_2_+_85872206_85872937_85873022_85875053_USP39:46</t>
  </si>
  <si>
    <t>tgctcatgc</t>
  </si>
  <si>
    <t>2.12092170693</t>
  </si>
  <si>
    <t>0.82531519</t>
  </si>
  <si>
    <t>SE_2_+_85872206_85875053_85875139_85875884_USP39:59</t>
  </si>
  <si>
    <t>1.8071309</t>
  </si>
  <si>
    <t>SE_2_+_85921593_85921876_85922046_85922443_GNLY:67</t>
  </si>
  <si>
    <t>0.93063224</t>
  </si>
  <si>
    <t>SE_2_+_85921593_85921876_85922119_85922443_GNLY:67</t>
  </si>
  <si>
    <t>SE_2_+_85921593_85922039_85922119_85922443_GNLY:32</t>
  </si>
  <si>
    <t>gtgtgagcc</t>
  </si>
  <si>
    <t>-0.163572380789</t>
  </si>
  <si>
    <t>-0.16606337</t>
  </si>
  <si>
    <t>SE_2_+_85924800_85925521_85925570_85925687_GNLY:31</t>
  </si>
  <si>
    <t>tgctcaggc</t>
  </si>
  <si>
    <t>0.376263127657</t>
  </si>
  <si>
    <t>0.077604814</t>
  </si>
  <si>
    <t>SE_2_-_86074984_86074685_86074505_86073686_ST3GAL5:163</t>
  </si>
  <si>
    <t>1.4326132</t>
  </si>
  <si>
    <t>SE_2_-_86115947_86097381_86097195_86090608_ST3GAL5:139</t>
  </si>
  <si>
    <t>gtctcatga</t>
  </si>
  <si>
    <t>0.754881667511</t>
  </si>
  <si>
    <t>0.22585187</t>
  </si>
  <si>
    <t>SE_2_-_86267515_86267323_86267121_86266585_POLR1A:125</t>
  </si>
  <si>
    <t>tgttaacaa</t>
  </si>
  <si>
    <t>0.842058686103</t>
  </si>
  <si>
    <t>0.29228285</t>
  </si>
  <si>
    <t>SE_2_-_86316945_86315993_86315908_86315792_POLR1A:86</t>
  </si>
  <si>
    <t>tgctaagcg</t>
  </si>
  <si>
    <t>1.95168914457</t>
  </si>
  <si>
    <t>1.3018258</t>
  </si>
  <si>
    <t>SE_2_+_86333474_86334241_86334323_86335473_PTCD3:47</t>
  </si>
  <si>
    <t>atctgatac</t>
  </si>
  <si>
    <t>1.43245486723</t>
  </si>
  <si>
    <t>0.45885671</t>
  </si>
  <si>
    <t>SE_2_+_86344282_86346044_86346167_86348602_PTCD3:72</t>
  </si>
  <si>
    <t>ccctgaagg</t>
  </si>
  <si>
    <t>1.0336873337</t>
  </si>
  <si>
    <t>0.23812627</t>
  </si>
  <si>
    <t>SE_2_+_86346167_86346667_86346737_86348602_PTCD3:68</t>
  </si>
  <si>
    <t>SE_2_+_86352638_86352918_86353003_86354284_PTCD3:41</t>
  </si>
  <si>
    <t>cattgattg</t>
  </si>
  <si>
    <t>0.596132332804</t>
  </si>
  <si>
    <t>0.13139693</t>
  </si>
  <si>
    <t>SE_2_-_86398331_86397964_86397872_86393767_IMMT:25</t>
  </si>
  <si>
    <t>1.0407931</t>
  </si>
  <si>
    <t>SE_2_-_86398331_86397967_86397872_86393767_IMMT:28</t>
  </si>
  <si>
    <t>SE_2_-_86400773_86398435_86398331_86397964_IMMT:26</t>
  </si>
  <si>
    <t>aggtgatac</t>
  </si>
  <si>
    <t>0.038906940774</t>
  </si>
  <si>
    <t>0.71166461</t>
  </si>
  <si>
    <t>SE_2_-_86400773_86398468_86398331_86397964_IMMT:59</t>
  </si>
  <si>
    <t>SE_2_+_86433418_86434306_86434450_86437603_MRPL35:64</t>
  </si>
  <si>
    <t>ctctaacat</t>
  </si>
  <si>
    <t>2.65964595392</t>
  </si>
  <si>
    <t>1.0039542</t>
  </si>
  <si>
    <t>SE_2_-_86509293_86507276_86507144_86491164_REEP1:33</t>
  </si>
  <si>
    <t>gactaatgc</t>
  </si>
  <si>
    <t>2.76568443241</t>
  </si>
  <si>
    <t>1.7419556</t>
  </si>
  <si>
    <t>SE_2_-_86564602_86509365_86509293_86491164_REEP1:42</t>
  </si>
  <si>
    <t>-0.092276191</t>
  </si>
  <si>
    <t>SE_2_+_86669356_86676930_86677085_86678226_KDM3A:145</t>
  </si>
  <si>
    <t>ttctgaacg</t>
  </si>
  <si>
    <t>1.79909100238</t>
  </si>
  <si>
    <t>0.6024121</t>
  </si>
  <si>
    <t>SE_2_+_86684194_86687902_86687954_86691176_KDM3A:33</t>
  </si>
  <si>
    <t>ccatgactg</t>
  </si>
  <si>
    <t>1.4969448546</t>
  </si>
  <si>
    <t>0.48410763</t>
  </si>
  <si>
    <t>SE_2_-_86790427_86769435_86769375_86756520_CHMP3/RNF103-CHMP3:61</t>
  </si>
  <si>
    <t>SE_2_-_86847453_86842380_86842278_86839397_RNF103-CHMP3/RNF103:103</t>
  </si>
  <si>
    <t>0.65694304</t>
  </si>
  <si>
    <t>SE_2_+_87755164_87769669_87769823_87820726_RMND5A/LINC00152:124</t>
  </si>
  <si>
    <t>tgctaatgg</t>
  </si>
  <si>
    <t>2.68180275894</t>
  </si>
  <si>
    <t>0.91573841</t>
  </si>
  <si>
    <t>SE_2_+_87755164_87772259_87772404_87820726_LINC00152:92</t>
  </si>
  <si>
    <t>tgataacgg</t>
  </si>
  <si>
    <t>1.39057738111</t>
  </si>
  <si>
    <t>0.41016267</t>
  </si>
  <si>
    <t>SE_2_+_87755164_87779742_87779942_87820726_LINC00152:77</t>
  </si>
  <si>
    <t>1.2788226</t>
  </si>
  <si>
    <t>SE_2_+_87755164_87779742_87780126_87820726_LINC00152:324</t>
  </si>
  <si>
    <t>0.894736842105</t>
  </si>
  <si>
    <t>1.9371111</t>
  </si>
  <si>
    <t>SE_2_+_88482592_88484847_88484998_88485417_THNSL2:131</t>
  </si>
  <si>
    <t>ccgtgaact</t>
  </si>
  <si>
    <t>0.429523796696</t>
  </si>
  <si>
    <t>0.77977988</t>
  </si>
  <si>
    <t>SE_2_+_88482592_88484847_88485243_88485417_THNSL2:131</t>
  </si>
  <si>
    <t>SE_2_+_88482592_88485070_88485243_88485417_THNSL2:155</t>
  </si>
  <si>
    <t>0.45147421</t>
  </si>
  <si>
    <t>SE_2_+_95691630_95713704_95713871_95715326_MAL:102</t>
  </si>
  <si>
    <t>1.2273324</t>
  </si>
  <si>
    <t>SE_2_+_95691630_95713704_95713871_95719126_MAL:102</t>
  </si>
  <si>
    <t>SE_2_+_95691630_95715326_95715451_95719126_MAL:57</t>
  </si>
  <si>
    <t>0.7933899</t>
  </si>
  <si>
    <t>SE_2_+_95713871_95715326_95715451_95719126_MAL:57</t>
  </si>
  <si>
    <t>SE_2_-_95772168_95770475_95770385_95767468_MRPS5:36</t>
  </si>
  <si>
    <t>ctatgactg</t>
  </si>
  <si>
    <t>1.02628129374</t>
  </si>
  <si>
    <t>0.2675235</t>
  </si>
  <si>
    <t>SE_2_+_95947974_95950717_95950863_95951387_PROM2:86</t>
  </si>
  <si>
    <t>0.91487044</t>
  </si>
  <si>
    <t>SE_2_+_96068620_96071025_96071150_96071301_FAHD2A:82</t>
  </si>
  <si>
    <t>0.1974404</t>
  </si>
  <si>
    <t>SE_2_+_96068740_96071025_96071150_96071301_FAHD2A:82</t>
  </si>
  <si>
    <t>SE_2_+_96932227_96933028_96933207_96933363_CIAO1:133</t>
  </si>
  <si>
    <t>cggtaatta</t>
  </si>
  <si>
    <t>0.569986301303</t>
  </si>
  <si>
    <t>0.99951687</t>
  </si>
  <si>
    <t>SE_2_+_96932227_96933059_96933207_96933363_CIAO1:102</t>
  </si>
  <si>
    <t>SE_2_-_96942642_96942462_96942201_96941087_SNRNP200:38</t>
  </si>
  <si>
    <t>SE_2_+_97213254_97215058_97215196_97215490_ARID5A:84</t>
  </si>
  <si>
    <t>-0.30324118</t>
  </si>
  <si>
    <t>SE_2_-_97268490_97268075_97267853_97267513_KANSL3:168</t>
  </si>
  <si>
    <t>1.3009693</t>
  </si>
  <si>
    <t>SE_2_-_97274245_97272784_97272707_97271248_KANSL3:35</t>
  </si>
  <si>
    <t>0.31649192</t>
  </si>
  <si>
    <t>SE_2_-_97285096_97281281_97281229_97279356_KANSL3:24</t>
  </si>
  <si>
    <t>ttttgacct</t>
  </si>
  <si>
    <t>1.67088146718</t>
  </si>
  <si>
    <t>1.3771575</t>
  </si>
  <si>
    <t>SE_2_-_97297049_97285281_97285096_97279356_KANSL3:111</t>
  </si>
  <si>
    <t>agctgatcc</t>
  </si>
  <si>
    <t>1.4479473384</t>
  </si>
  <si>
    <t>0.52951692</t>
  </si>
  <si>
    <t>SE_2_-_97297049_97285499_97285409_97285281_KANSL3:82</t>
  </si>
  <si>
    <t>gtctgaccg</t>
  </si>
  <si>
    <t>3.92406219489</t>
  </si>
  <si>
    <t>2.0262725</t>
  </si>
  <si>
    <t>SE_2_-_97302658_97297219_97297049_97279356_KANSL3:148</t>
  </si>
  <si>
    <t>gactgatgc</t>
  </si>
  <si>
    <t>2.69365482955</t>
  </si>
  <si>
    <t>1.4769722</t>
  </si>
  <si>
    <t>SE_2_-_97302658_97299915_97299886_97297219_KANSL3:30</t>
  </si>
  <si>
    <t>aaatgagct</t>
  </si>
  <si>
    <t>-0.76476935215</t>
  </si>
  <si>
    <t>-0.40146041</t>
  </si>
  <si>
    <t>SE_2_-_97400146_97399338_97399256_97377762_LMAN2L:81</t>
  </si>
  <si>
    <t>caatgagga</t>
  </si>
  <si>
    <t>-1.70089666743</t>
  </si>
  <si>
    <t>-0.86488967</t>
  </si>
  <si>
    <t>SE_2_-_97400146_97399338_97399256_97378876_LMAN2L:81</t>
  </si>
  <si>
    <t>SE_2_-_97403686_97402954_97402874_97400263_LMAN2L:52</t>
  </si>
  <si>
    <t>aagtgaatg</t>
  </si>
  <si>
    <t>-0.8045185288</t>
  </si>
  <si>
    <t>-0.38472702</t>
  </si>
  <si>
    <t>SE_2_-_97405591_97403804_97403686_97400263_LMAN2L:83</t>
  </si>
  <si>
    <t>1.0364698</t>
  </si>
  <si>
    <t>SE_2_+_97483239_97490795_97490938_97492570_CNNM3:95</t>
  </si>
  <si>
    <t>0.28682207</t>
  </si>
  <si>
    <t>SE_2_+_97494871_97497706_97497805_97498289_CNNM3:71</t>
  </si>
  <si>
    <t>aaatgactg</t>
  </si>
  <si>
    <t>1.10723640726</t>
  </si>
  <si>
    <t>0.36381539</t>
  </si>
  <si>
    <t>SE_2_-_97507797_97506649_97506524_97506251_ANKRD23:93</t>
  </si>
  <si>
    <t>0.20639754</t>
  </si>
  <si>
    <t>SE_2_-_97507797_97506649_97506564_97506251_ANKRD23:63</t>
  </si>
  <si>
    <t>SE_2_-_97760438_97757449_97757199_97756062_FAHD2B:198</t>
  </si>
  <si>
    <t>1.529187</t>
  </si>
  <si>
    <t>SE_2_-_97760438_97757725_97757600_97757449_FAHD2B:82</t>
  </si>
  <si>
    <t>SE_2_-_98088548_98088249_98088032_98082014_LOC100506123:189</t>
  </si>
  <si>
    <t>SE_2_-_98088548_98088252_98088032_98082014_LOC100506123:192</t>
  </si>
  <si>
    <t>SE_2_-_98088770_98088677_98088548_98082014_LOC100506123:121</t>
  </si>
  <si>
    <t>tcctgatat</t>
  </si>
  <si>
    <t>1.27482852286</t>
  </si>
  <si>
    <t>1.440698</t>
  </si>
  <si>
    <t>SE_2_+_98262652_98262980_98263129_98263530_COX5B:91</t>
  </si>
  <si>
    <t>SE_2_+_98291020_98292094_98292184_98292308_LOC728537:30</t>
  </si>
  <si>
    <t>0.35036332</t>
  </si>
  <si>
    <t>SE_2_+_98292391_98305358_98305456_98306719_LOC728537:54</t>
  </si>
  <si>
    <t>gtatgaccc</t>
  </si>
  <si>
    <t>1.41002880294</t>
  </si>
  <si>
    <t>1.2980025</t>
  </si>
  <si>
    <t>SE_2_+_98292391_98306719_98306790_98315489_LOC728537:48</t>
  </si>
  <si>
    <t>0.8621439</t>
  </si>
  <si>
    <t>SE_2_+_98306790_98310910_98311062_98315489_LOC728537:77</t>
  </si>
  <si>
    <t>SE_2_+_98315599_98317617_98317767_98319132_LOC728537:21</t>
  </si>
  <si>
    <t>0.67590923</t>
  </si>
  <si>
    <t>SE_2_+_98317767_98318524_98318630_98319132_LOC728537:94</t>
  </si>
  <si>
    <t>1.1579733</t>
  </si>
  <si>
    <t>SE_2_-_98412681_98411578_98411393_98410016_TMEM131:105</t>
  </si>
  <si>
    <t>ctctgagtt</t>
  </si>
  <si>
    <t>0.684799193459</t>
  </si>
  <si>
    <t>0.93304003</t>
  </si>
  <si>
    <t>SE_2_-_98449828_98435184_98435076_98431770_TMEM131:48</t>
  </si>
  <si>
    <t>ctataacgg</t>
  </si>
  <si>
    <t>1.22784996567</t>
  </si>
  <si>
    <t>0.44333837</t>
  </si>
  <si>
    <t>SE_2_+_99232809_99232895_99232996_99234631_UNC50:30</t>
  </si>
  <si>
    <t>1.2443765</t>
  </si>
  <si>
    <t>SE_2_+_99771514_99772764_99772889_99778420_LIPT1/MRPL30:60</t>
  </si>
  <si>
    <t>SE_2_-_99787973_99787892_99787806_99787115_MITD1:84</t>
  </si>
  <si>
    <t>tattcacct</t>
  </si>
  <si>
    <t>1.24415035037</t>
  </si>
  <si>
    <t>1.4251696</t>
  </si>
  <si>
    <t>SE_2_-_99790378_99789965_99789877_99788109_MITD1:89</t>
  </si>
  <si>
    <t>tcctaatga</t>
  </si>
  <si>
    <t>1.74041987822</t>
  </si>
  <si>
    <t>0.54714252</t>
  </si>
  <si>
    <t>SE_2_+_99802717_99803382_99803481_99804640_MRPL30:86</t>
  </si>
  <si>
    <t>tattgacct</t>
  </si>
  <si>
    <t>2.32052189826</t>
  </si>
  <si>
    <t>1.6638194</t>
  </si>
  <si>
    <t>SE_2_-_99943998_99939122_99939024_99938672_TXNDC9:63</t>
  </si>
  <si>
    <t>cggtaatgc</t>
  </si>
  <si>
    <t>2.56732261725</t>
  </si>
  <si>
    <t>1.7706069</t>
  </si>
  <si>
    <t>SE_2_-_99949485_99944116_99943998_99938672_TXNDC9:28</t>
  </si>
  <si>
    <t>ttctaaagg</t>
  </si>
  <si>
    <t>0.517999334818</t>
  </si>
  <si>
    <t>0.036210046</t>
  </si>
  <si>
    <t>SE_2_-_100055063_100053253_100053109_100052403_REV1:115</t>
  </si>
  <si>
    <t>1.3652736</t>
  </si>
  <si>
    <t>SE_2_-_100078958_100067963_100067807_100065966_REV1:26</t>
  </si>
  <si>
    <t>ttttcatgc</t>
  </si>
  <si>
    <t>-0.146811767068</t>
  </si>
  <si>
    <t>0.72224559</t>
  </si>
  <si>
    <t>SE_2_-_101023038_101019117_101019026_101014604_CHST10:47</t>
  </si>
  <si>
    <t>0.7146316</t>
  </si>
  <si>
    <t>SE_2_-_101031503_101025122_101025005_101023169_CHST10:103</t>
  </si>
  <si>
    <t>tggtcagtt</t>
  </si>
  <si>
    <t>-1.54543670897</t>
  </si>
  <si>
    <t>0.063834383</t>
  </si>
  <si>
    <t>SE_2_+_101565942_101579217_101579295_101580520_NPAS2:22</t>
  </si>
  <si>
    <t>aggtcagtc</t>
  </si>
  <si>
    <t>-1.80826386605</t>
  </si>
  <si>
    <t>0.017726078</t>
  </si>
  <si>
    <t>SE_2_+_102476326_102477287_102477448_102480283_MAP4K4:40</t>
  </si>
  <si>
    <t>aactaacca</t>
  </si>
  <si>
    <t>2.86684720805</t>
  </si>
  <si>
    <t>1.1173803</t>
  </si>
  <si>
    <t>SE_2_+_102476326_102477287_102477448_102481392_MAP4K4:40</t>
  </si>
  <si>
    <t>SE_2_+_102476326_102480283_102480513_102481392_MAP4K4:85</t>
  </si>
  <si>
    <t>1.9075907</t>
  </si>
  <si>
    <t>SE_2_+_102477448_102480283_102480513_102481392_MAP4K4:85</t>
  </si>
  <si>
    <t>SE_2_+_102486877_102487956_102488147_102490109_MAP4K4:76</t>
  </si>
  <si>
    <t>cattcacct</t>
  </si>
  <si>
    <t>1.63773396329</t>
  </si>
  <si>
    <t>1.3964757</t>
  </si>
  <si>
    <t>SE_2_+_102770477_102772606_102772706_102774179_IL1R1:31</t>
  </si>
  <si>
    <t>acttcacgc</t>
  </si>
  <si>
    <t>0.0560023624393</t>
  </si>
  <si>
    <t>-0.047792418</t>
  </si>
  <si>
    <t>SE_2_+_102770477_102774179_102774245_102781234_IL1R1:63</t>
  </si>
  <si>
    <t>tactgattt</t>
  </si>
  <si>
    <t>0.990758475835</t>
  </si>
  <si>
    <t>1.3009068</t>
  </si>
  <si>
    <t>SE_2_+_102781468_102781575_102781764_102782573_IL1R1:74</t>
  </si>
  <si>
    <t>1.012901</t>
  </si>
  <si>
    <t>SE_2_+_102953797_102954576_102954785_102955297_IL1RL1:82</t>
  </si>
  <si>
    <t>1.8036713</t>
  </si>
  <si>
    <t>SE_2_+_102956732_102957126_102957288_102958683_IL1RL1:150</t>
  </si>
  <si>
    <t>0.57060628</t>
  </si>
  <si>
    <t>SE_2_+_102957288_102957648_102957817_102958683_IL18R1/IL1RL1:145</t>
  </si>
  <si>
    <t>ttttaatct</t>
  </si>
  <si>
    <t>-0.162752140757</t>
  </si>
  <si>
    <t>0.73463587</t>
  </si>
  <si>
    <t>SE_2_-_103348781_103348597_103348483_103347527_MFSD9:56</t>
  </si>
  <si>
    <t>ctataacca</t>
  </si>
  <si>
    <t>1.25424789649</t>
  </si>
  <si>
    <t>0.45367442</t>
  </si>
  <si>
    <t>SE_2_+_105706453_105707780_105707891_105708859_MRPS9:86</t>
  </si>
  <si>
    <t>0.6295758</t>
  </si>
  <si>
    <t>SE_2_-_106002818_105990190_105990016_105984196_FHL2:94</t>
  </si>
  <si>
    <t>aactcactg</t>
  </si>
  <si>
    <t>1.56452275297</t>
  </si>
  <si>
    <t>0.56620075</t>
  </si>
  <si>
    <t>SE_2_-_106002818_105994574_105994453_105990190_FHL2:32</t>
  </si>
  <si>
    <t>1.8645141</t>
  </si>
  <si>
    <t>SE_2_-_106013104_106006684_106006333_106002997_FHL2:245</t>
  </si>
  <si>
    <t>2.3559104</t>
  </si>
  <si>
    <t>SE_2_-_106013104_106006684_106006564_106002997_FHL2:107</t>
  </si>
  <si>
    <t>1.2166418</t>
  </si>
  <si>
    <t>SE_2_-_106015299_106013154_106013104_106002997_FHL2:26</t>
  </si>
  <si>
    <t>0.38931843</t>
  </si>
  <si>
    <t>SE_2_-_106015427_106013154_106013104_106002997_FHL2:26</t>
  </si>
  <si>
    <t>SE_2_+_106471745_106497784_106498505_106509438_NCK2:567</t>
  </si>
  <si>
    <t>1.342346</t>
  </si>
  <si>
    <t>SE_2_+_106682299_106687246_106687461_106688300_C2orf40:105</t>
  </si>
  <si>
    <t>2.0712736</t>
  </si>
  <si>
    <t>SE_2_-_106774514_106761826_106761646_106746234_UXS1:51</t>
  </si>
  <si>
    <t>atctaactg</t>
  </si>
  <si>
    <t>2.68217162729</t>
  </si>
  <si>
    <t>0.98047695</t>
  </si>
  <si>
    <t>SE_2_-_106782512_106781240_106781192_106780166_UXS1:35</t>
  </si>
  <si>
    <t>tggtgaact</t>
  </si>
  <si>
    <t>0.470428695819</t>
  </si>
  <si>
    <t>0.08217802</t>
  </si>
  <si>
    <t>SE_2_-_106782512_106781255_106781192_106780166_UXS1:50</t>
  </si>
  <si>
    <t>SE_2_+_109066145_109067484_109067568_109068855_GCC2:72</t>
  </si>
  <si>
    <t>0.78547493</t>
  </si>
  <si>
    <t>SE_2_+_109068922_109079044_109079141_109085436_GCC2:72</t>
  </si>
  <si>
    <t>SE_2_+_109085540_109085756_109085788_109086107_GCC2:23</t>
  </si>
  <si>
    <t>ctataatgc</t>
  </si>
  <si>
    <t>0.717890026417</t>
  </si>
  <si>
    <t>0.91841082</t>
  </si>
  <si>
    <t>SE_2_+_109276220_109277072_109277157_109287237_LIMS1:72</t>
  </si>
  <si>
    <t>aggtgatcc</t>
  </si>
  <si>
    <t>0.0622927044925</t>
  </si>
  <si>
    <t>0.83178571</t>
  </si>
  <si>
    <t>SE_2_+_109276220_109287237_109287303_109288781_LIMS1:65</t>
  </si>
  <si>
    <t>0.32470241</t>
  </si>
  <si>
    <t>SE_2_+_109345655_109347230_109347341_109347778_RANBP2:35</t>
  </si>
  <si>
    <t>cattaatgt</t>
  </si>
  <si>
    <t>1.40082732864</t>
  </si>
  <si>
    <t>0.41417598</t>
  </si>
  <si>
    <t>SE_2_-_110303627_110303119_110302962_110301901_SEPT10:50</t>
  </si>
  <si>
    <t>cattgatgt</t>
  </si>
  <si>
    <t>1.40675385538</t>
  </si>
  <si>
    <t>0.48109065</t>
  </si>
  <si>
    <t>SE_2_-_110303627_110303119_110303037_110301901_SEPT10:50</t>
  </si>
  <si>
    <t>SE_2_-_110321943_110310796_110310664_110303814_SEPT10:59</t>
  </si>
  <si>
    <t>tggtgaacg</t>
  </si>
  <si>
    <t>0.794618631139</t>
  </si>
  <si>
    <t>0.17681663</t>
  </si>
  <si>
    <t>SE_2_-_110350628_110332344_110332158_110325553_SEPT10:133</t>
  </si>
  <si>
    <t>ccatgattc</t>
  </si>
  <si>
    <t>-0.0750870218896</t>
  </si>
  <si>
    <t>1.0264155</t>
  </si>
  <si>
    <t>SE_2_-_110371375_110342898_110342703_110332344_SEPT10:89</t>
  </si>
  <si>
    <t>1.2711773</t>
  </si>
  <si>
    <t>SE_2_-_110371375_110343415_110343298_110342898_SEPT10:39</t>
  </si>
  <si>
    <t>0.65481435</t>
  </si>
  <si>
    <t>SE_2_-_110371375_110350696_110350628_110332344_SEPT10:28</t>
  </si>
  <si>
    <t>gtctcacat</t>
  </si>
  <si>
    <t>1.27856316219</t>
  </si>
  <si>
    <t>0.39860085</t>
  </si>
  <si>
    <t>SE_2_-_110371375_110350696_110350628_110343415_SEPT10:28</t>
  </si>
  <si>
    <t>SE_2_-_110371375_110362510_110362412_110350696_SEPT10:99</t>
  </si>
  <si>
    <t>1.9666197</t>
  </si>
  <si>
    <t>SE_2_-_110873265_110855181_110855076_110849347_MALL:61</t>
  </si>
  <si>
    <t>gtgtgatcc</t>
  </si>
  <si>
    <t>0.37905651712</t>
  </si>
  <si>
    <t>0.90020034</t>
  </si>
  <si>
    <t>SE_2_-_110883214_110882900_110882796_110881640_NPHP1:101</t>
  </si>
  <si>
    <t>tgcttacct</t>
  </si>
  <si>
    <t>1.54484518842</t>
  </si>
  <si>
    <t>0.59975406</t>
  </si>
  <si>
    <t>SE_2_-_110958998_110937261_110936000_110927575_NPHP1:299</t>
  </si>
  <si>
    <t>1.5026852</t>
  </si>
  <si>
    <t>SE_2_-_110962477_110960056_110959950_110959071_NPHP1:105</t>
  </si>
  <si>
    <t>tgatgactg</t>
  </si>
  <si>
    <t>1.18900870918</t>
  </si>
  <si>
    <t>0.46042724</t>
  </si>
  <si>
    <t>SE_2_+_111881446_111881627_111881716_111907621_BCL2L11:84</t>
  </si>
  <si>
    <t>0.46380937</t>
  </si>
  <si>
    <t>SE_2_+_111907724_111911357_111911481_111921710_BCL2L11:108</t>
  </si>
  <si>
    <t>ggctgaatc</t>
  </si>
  <si>
    <t>1.06702906604</t>
  </si>
  <si>
    <t>0.34807234</t>
  </si>
  <si>
    <t>SE_2_+_111907724_111918996_111919127_111921710_BCL2L11:132</t>
  </si>
  <si>
    <t>0.82358481</t>
  </si>
  <si>
    <t>SE_2_-_112252462_112227564_112227180_112187197_LOC541471:324</t>
  </si>
  <si>
    <t>SE_2_-_112252462_112235058_112234913_112187197_LOC541471:92</t>
  </si>
  <si>
    <t>SE_2_-_112252462_112237638_112237484_112187197_LOC541471:124</t>
  </si>
  <si>
    <t>SE_2_-_112631190_112630985_112630885_112630289_ANAPC1:66</t>
  </si>
  <si>
    <t>tattaacat</t>
  </si>
  <si>
    <t>1.08414424704</t>
  </si>
  <si>
    <t>0.35477372</t>
  </si>
  <si>
    <t>SE_2_+_112656373_112686697_112686881_112702537_MERTK:106</t>
  </si>
  <si>
    <t>aactgacca</t>
  </si>
  <si>
    <t>2.86628056773</t>
  </si>
  <si>
    <t>1.5735375</t>
  </si>
  <si>
    <t>SE_2_+_112656373_112686697_112687117_112702537_MERTK:106</t>
  </si>
  <si>
    <t>SE_2_+_112777099_112778181_112778231_112778999_MERTK:51</t>
  </si>
  <si>
    <t>atcttagca</t>
  </si>
  <si>
    <t>-1.83797190455</t>
  </si>
  <si>
    <t>-0.7866007</t>
  </si>
  <si>
    <t>SE_2_+_112824644_112832489_112832539_112834769_TMEM87B:27</t>
  </si>
  <si>
    <t>aactaataa</t>
  </si>
  <si>
    <t>0.498840091668</t>
  </si>
  <si>
    <t>0.093302421</t>
  </si>
  <si>
    <t>SE_2_+_112824644_112834769_112834859_112838634_TMEM87B:58</t>
  </si>
  <si>
    <t>gtttcatat</t>
  </si>
  <si>
    <t>-1.52523129633</t>
  </si>
  <si>
    <t>0.32231086</t>
  </si>
  <si>
    <t>SE_2_+_112917412_112922578_112922748_112933291_FBLN7:32</t>
  </si>
  <si>
    <t>ctctgaaca</t>
  </si>
  <si>
    <t>1.29069313614</t>
  </si>
  <si>
    <t>1.0997865</t>
  </si>
  <si>
    <t>SE_2_+_112933416_112939316_112939453_112940368_FBLN7:122</t>
  </si>
  <si>
    <t>acctgagcg</t>
  </si>
  <si>
    <t>0.85950877919</t>
  </si>
  <si>
    <t>0.26681831</t>
  </si>
  <si>
    <t>SE_2_-_113007768_112998069_112997945_112996105_ZC3H8:103</t>
  </si>
  <si>
    <t>1.1248714</t>
  </si>
  <si>
    <t>SE_2_+_113300248_113304589_113304756_113304998_POLR1B:60</t>
  </si>
  <si>
    <t>agatgagcg</t>
  </si>
  <si>
    <t>-1.21132952953</t>
  </si>
  <si>
    <t>0.24641927</t>
  </si>
  <si>
    <t>SE_2_+_113305144_113305723_113305790_113306844_POLR1B:51</t>
  </si>
  <si>
    <t>aggtaatca</t>
  </si>
  <si>
    <t>-0.0422710146745</t>
  </si>
  <si>
    <t>-0.15086522</t>
  </si>
  <si>
    <t>SE_2_+_113410375_113410466_113410524_113414699_SLC20A1:20</t>
  </si>
  <si>
    <t>ggctgaaat</t>
  </si>
  <si>
    <t>0.490298475628</t>
  </si>
  <si>
    <t>0.15455211</t>
  </si>
  <si>
    <t>SE_2_+_113931631_113939923_113941089_113942534_PSD4:154</t>
  </si>
  <si>
    <t>2.1920116</t>
  </si>
  <si>
    <t>SE_2_+_113955490_113956317_113956461_113956660_PSD4:31</t>
  </si>
  <si>
    <t>agatgagct</t>
  </si>
  <si>
    <t>-1.53551946485</t>
  </si>
  <si>
    <t>-0.63865137</t>
  </si>
  <si>
    <t>SE_2_+_113995789_114012967_114013126_114016841_LOC654433:158</t>
  </si>
  <si>
    <t>tactcacag</t>
  </si>
  <si>
    <t>1.4150000537</t>
  </si>
  <si>
    <t>0.45390070922</t>
  </si>
  <si>
    <t>0.52723836</t>
  </si>
  <si>
    <t>SE_2_+_114013126_114016841_114017161_114020855_LOC654433:73</t>
  </si>
  <si>
    <t>1.59802</t>
  </si>
  <si>
    <t>SE_2_+_114195599_114196597_114196694_114198928_CBWD2:98</t>
  </si>
  <si>
    <t>tgctgagaa</t>
  </si>
  <si>
    <t>0.0295748330963</t>
  </si>
  <si>
    <t>0.549295774648</t>
  </si>
  <si>
    <t>-0.090463655</t>
  </si>
  <si>
    <t>SE_2_+_114212355_114214642_114214786_114218250_CBWD2:88</t>
  </si>
  <si>
    <t>tactgacat</t>
  </si>
  <si>
    <t>2.49182766763</t>
  </si>
  <si>
    <t>1.749951</t>
  </si>
  <si>
    <t>SE_2_+_114222750_114228610_114228666_114239754_CBWD2:41</t>
  </si>
  <si>
    <t>ctctaatgt</t>
  </si>
  <si>
    <t>2.5827454226</t>
  </si>
  <si>
    <t>1.2331649</t>
  </si>
  <si>
    <t>SE_2_+_114392707_114398471_114398582_114398930_RABL2A:54</t>
  </si>
  <si>
    <t>acctgagca</t>
  </si>
  <si>
    <t>0.176425503495</t>
  </si>
  <si>
    <t>-0.00064106746</t>
  </si>
  <si>
    <t>SE_2_-_114492163_114490980_114490942_114489225_SLC35F5:20</t>
  </si>
  <si>
    <t>acttgataa</t>
  </si>
  <si>
    <t>-1.72877523745</t>
  </si>
  <si>
    <t>-0.87580547</t>
  </si>
  <si>
    <t>SE_2_+_114670804_114674461_114674585_114684922_ACTR3:90</t>
  </si>
  <si>
    <t>1.0665392</t>
  </si>
  <si>
    <t>SE_2_+_114670804_114684922_114685032_114688878_ACTR3:111</t>
  </si>
  <si>
    <t>acctgaaga</t>
  </si>
  <si>
    <t>-0.679088447054</t>
  </si>
  <si>
    <t>0.31226758</t>
  </si>
  <si>
    <t>SE_2_-_118703105_118702373_118702309_118701662_CCDC93:28</t>
  </si>
  <si>
    <t>gcttcagca</t>
  </si>
  <si>
    <t>-1.30344909307</t>
  </si>
  <si>
    <t>0.18156523</t>
  </si>
  <si>
    <t>SE_2_+_118846117_118853995_118854376_118860773_INSIG2:322</t>
  </si>
  <si>
    <t>atgtgacgc</t>
  </si>
  <si>
    <t>1.7459997684</t>
  </si>
  <si>
    <t>1.5318491</t>
  </si>
  <si>
    <t>SE_2_+_118864479_118864666_118864765_118865857_INSIG2:62</t>
  </si>
  <si>
    <t>tggttacca</t>
  </si>
  <si>
    <t>-0.32336296556</t>
  </si>
  <si>
    <t>0.2069846</t>
  </si>
  <si>
    <t>SE_2_+_119699973_119702369_119702501_119726736_MARCO:95</t>
  </si>
  <si>
    <t>ccatcacct</t>
  </si>
  <si>
    <t>0.170578110636</t>
  </si>
  <si>
    <t>0.94457066</t>
  </si>
  <si>
    <t>SE_2_+_119981464_119988196_119988610_120003065_STEAP3:104</t>
  </si>
  <si>
    <t>cactaatta</t>
  </si>
  <si>
    <t>1.15237855641</t>
  </si>
  <si>
    <t>1.1549998</t>
  </si>
  <si>
    <t>SE_2_+_119981464_119996939_119997006_120003065_STEAP3:37</t>
  </si>
  <si>
    <t>gcttcagcc</t>
  </si>
  <si>
    <t>-0.840943247219</t>
  </si>
  <si>
    <t>-0.39898903</t>
  </si>
  <si>
    <t>SE_2_+_120012424_120015033_120015264_120020633_STEAP3:158</t>
  </si>
  <si>
    <t>1.5382273</t>
  </si>
  <si>
    <t>SE_2_+_120124636_120124979_120125104_120125764_DBI:104</t>
  </si>
  <si>
    <t>tgctcagag</t>
  </si>
  <si>
    <t>0.147847335588</t>
  </si>
  <si>
    <t>-0.10872196</t>
  </si>
  <si>
    <t>SE_2_+_120124636_120125135_120125220_120125764_DBI:31</t>
  </si>
  <si>
    <t>gtctgagac</t>
  </si>
  <si>
    <t>0.655765843789</t>
  </si>
  <si>
    <t>0.15474626</t>
  </si>
  <si>
    <t>SE_2_+_120640199_120643371_120643458_120658294_PTPN4:47</t>
  </si>
  <si>
    <t>taattacct</t>
  </si>
  <si>
    <t>0.355795689355</t>
  </si>
  <si>
    <t>0.069590836</t>
  </si>
  <si>
    <t>SE_2_+_120925083_120925453_120925583_120932417_EPB41L5:105</t>
  </si>
  <si>
    <t>1.7436545</t>
  </si>
  <si>
    <t>SE_2_+_120925083_120925456_120925583_120932417_EPB41L5:102</t>
  </si>
  <si>
    <t>SE_2_+_121036354_121038411_121038483_121043450_RALB:41</t>
  </si>
  <si>
    <t>atatgacaa</t>
  </si>
  <si>
    <t>-0.769248440943</t>
  </si>
  <si>
    <t>-0.50010536</t>
  </si>
  <si>
    <t>SE_2_-_122144698_122139900_122139784_122135225_CLASP1:90</t>
  </si>
  <si>
    <t>gcctaactc</t>
  </si>
  <si>
    <t>3.18970532535</t>
  </si>
  <si>
    <t>0.869565217391</t>
  </si>
  <si>
    <t>2.2222461</t>
  </si>
  <si>
    <t>SE_2_-_122161947_122160239_122160171_122159446_CLASP1:22</t>
  </si>
  <si>
    <t>0.66314546</t>
  </si>
  <si>
    <t>SE_2_-_122168442_122166623_122166600_122165291_CLASP1:20</t>
  </si>
  <si>
    <t>-1.7530468</t>
  </si>
  <si>
    <t>SE_2_-_122182715_122176305_122176198_122168545_CLASP1:78</t>
  </si>
  <si>
    <t>ccgtgagag</t>
  </si>
  <si>
    <t>-0.814751854858</t>
  </si>
  <si>
    <t>-0.45332798</t>
  </si>
  <si>
    <t>SE_2_-_122204913_122203072_122203025_122187753_CLASP1:29</t>
  </si>
  <si>
    <t>acatgaggg</t>
  </si>
  <si>
    <t>-2.85664759406</t>
  </si>
  <si>
    <t>-1.2851237</t>
  </si>
  <si>
    <t>SE_2_+_122407487_122407877_122407957_122408044_LOC254128:23</t>
  </si>
  <si>
    <t>gtctcaccg</t>
  </si>
  <si>
    <t>2.76174125944</t>
  </si>
  <si>
    <t>1.7831657</t>
  </si>
  <si>
    <t>SE_2_-_122408044_122407957_122407877_122407487_Hypothetical:61</t>
  </si>
  <si>
    <t>ccgtgatcg</t>
  </si>
  <si>
    <t>1.09448764984</t>
  </si>
  <si>
    <t>0.43185685</t>
  </si>
  <si>
    <t>SE_2_-_122488469_122486112_122486053_122485932_MKI67IP:49</t>
  </si>
  <si>
    <t>aactaatcg</t>
  </si>
  <si>
    <t>1.79368636509</t>
  </si>
  <si>
    <t>0.63259301</t>
  </si>
  <si>
    <t>SE_2_+_122513421_122514816_122514909_122516286_TSN:66</t>
  </si>
  <si>
    <t>ttttaactc</t>
  </si>
  <si>
    <t>1.14277284039</t>
  </si>
  <si>
    <t>0.4423237</t>
  </si>
  <si>
    <t>SE_2_+_122513421_122514816_122515010_122516286_TSN:120</t>
  </si>
  <si>
    <t>cagtaagtt</t>
  </si>
  <si>
    <t>-0.342316907747</t>
  </si>
  <si>
    <t>0.69977028</t>
  </si>
  <si>
    <t>SE_2_+_122513529_122514816_122514909_122516286_TSN:66</t>
  </si>
  <si>
    <t>SE_2_+_122513529_122516286_122516382_122518985_TSN:71</t>
  </si>
  <si>
    <t>SE_2_+_122519100_122520581_122520660_122522710_TSN:77</t>
  </si>
  <si>
    <t>0.63898879</t>
  </si>
  <si>
    <t>SE_2_+_127413888_127443404_127444221_127447831_GYPC:413</t>
  </si>
  <si>
    <t>2.0977374</t>
  </si>
  <si>
    <t>SE_2_+_127413888_127447831_127447887_127451440_GYPC:36</t>
  </si>
  <si>
    <t>gcctgatcc</t>
  </si>
  <si>
    <t>1.91576324683</t>
  </si>
  <si>
    <t>0.81327554</t>
  </si>
  <si>
    <t>SE_2_-_127816587_127815177_127815049_127808819_BIN1:129</t>
  </si>
  <si>
    <t>1.4742219</t>
  </si>
  <si>
    <t>SE_2_-_127816587_127815177_127815049_127809938_BIN1:129</t>
  </si>
  <si>
    <t>SE_2_-_127816587_127815177_127815049_127811588_BIN1:129</t>
  </si>
  <si>
    <t>SE_2_-_127819691_127818216_127818172_127816731_BIN1:27</t>
  </si>
  <si>
    <t>aagtaaact</t>
  </si>
  <si>
    <t>-0.203936450481</t>
  </si>
  <si>
    <t>0.5885876</t>
  </si>
  <si>
    <t>SE_2_-_127826500_127825831_127825739_127821594_BIN1:91</t>
  </si>
  <si>
    <t>aactaacct</t>
  </si>
  <si>
    <t>3.22574054843</t>
  </si>
  <si>
    <t>1.257904</t>
  </si>
  <si>
    <t>SE_2_-_128260391_128255813_128255716_128253724_IWS1:88</t>
  </si>
  <si>
    <t>0.57744273</t>
  </si>
  <si>
    <t>SE_2_-_128283751_128281367_128281252_128263328_IWS1:75</t>
  </si>
  <si>
    <t>ggatgatgt</t>
  </si>
  <si>
    <t>-0.108098086484</t>
  </si>
  <si>
    <t>-0.17663963</t>
  </si>
  <si>
    <t>SE_2_-_128283987_128281367_128281252_128263328_IWS1:75</t>
  </si>
  <si>
    <t>SE_2_-_128397845_128397720_128397645_128397003_LIMS2:58</t>
  </si>
  <si>
    <t>gtgtgagct</t>
  </si>
  <si>
    <t>-0.267184886269</t>
  </si>
  <si>
    <t>0.75807274</t>
  </si>
  <si>
    <t>SE_2_-_128400498_128399774_128399624_128398563_LIMS2:25</t>
  </si>
  <si>
    <t>0.71966328</t>
  </si>
  <si>
    <t>SE_2_-_128432588_128431995_128431888_128431317_LIMS2:43</t>
  </si>
  <si>
    <t>ggctgagcc</t>
  </si>
  <si>
    <t>1.26975549555</t>
  </si>
  <si>
    <t>0.42744929</t>
  </si>
  <si>
    <t>SE_2_-_128568586_128528578_128528352_128526575_WDR33:129</t>
  </si>
  <si>
    <t>acctgattt</t>
  </si>
  <si>
    <t>0.245597469235</t>
  </si>
  <si>
    <t>0.058740098</t>
  </si>
  <si>
    <t>SE_2_-_128610499_128608259_128608164_128605759_POLR2D:86</t>
  </si>
  <si>
    <t>SE_2_-_128615602_128610679_128610499_128605759_POLR2D:41</t>
  </si>
  <si>
    <t>0.11346177</t>
  </si>
  <si>
    <t>SE_2_-_128744359_128735663_128735559_128712918_SAP130:44</t>
  </si>
  <si>
    <t>ccctcattc</t>
  </si>
  <si>
    <t>1.11786908814</t>
  </si>
  <si>
    <t>1.3592593</t>
  </si>
  <si>
    <t>SE_2_+_128855138_128860653_128860719_128861506_UGGT1:65</t>
  </si>
  <si>
    <t>aagtaatgg</t>
  </si>
  <si>
    <t>0.655693410548</t>
  </si>
  <si>
    <t>0.50239098</t>
  </si>
  <si>
    <t>SE_2_-_130902320_130902047_130901945_130900886_CCDC74B:69</t>
  </si>
  <si>
    <t>SE_2_-_130921947_130914969_130914824_130914248_SMPD4:119</t>
  </si>
  <si>
    <t>1.8739328</t>
  </si>
  <si>
    <t>SE_2_-_130918759_130915838_130915757_130914969_SMPD4:38</t>
  </si>
  <si>
    <t>aagtgacgc</t>
  </si>
  <si>
    <t>1.77532818499</t>
  </si>
  <si>
    <t>0.62540489</t>
  </si>
  <si>
    <t>SE_2_-_130918759_130917207_130917086_130914969_SMPD4:26</t>
  </si>
  <si>
    <t>1.5390363</t>
  </si>
  <si>
    <t>SE_2_-_130921947_130918845_130918759_130914969_SMPD4:49</t>
  </si>
  <si>
    <t>0.29897166</t>
  </si>
  <si>
    <t>SE_2_-_130932487_130925163_130925031_130922018_SMPD4:75</t>
  </si>
  <si>
    <t>tcctaaagc</t>
  </si>
  <si>
    <t>0.899146687006</t>
  </si>
  <si>
    <t>0.6125059</t>
  </si>
  <si>
    <t>SE_2_-_130931087_130930927_130930852_130930468_SMPD4:76</t>
  </si>
  <si>
    <t>ctataagtt</t>
  </si>
  <si>
    <t>-1.54742282593</t>
  </si>
  <si>
    <t>0.30692684</t>
  </si>
  <si>
    <t>SE_2_-_130932487_130930927_130930852_130930468_SMPD4:76</t>
  </si>
  <si>
    <t>SE_2_-_130932487_130931177_130931087_130930927_SMPD4:91</t>
  </si>
  <si>
    <t>tcgtgatgg</t>
  </si>
  <si>
    <t>0.634506408502</t>
  </si>
  <si>
    <t>0.61326313</t>
  </si>
  <si>
    <t>SE_2_-_130932487_130931229_130931087_130930468_SMPD4:143</t>
  </si>
  <si>
    <t>SE_2_-_130932487_130931229_130931087_130930927_SMPD4:143</t>
  </si>
  <si>
    <t>SE_2_-_130934127_130932573_130932487_130925163_SMPD4:31</t>
  </si>
  <si>
    <t>1.0281036</t>
  </si>
  <si>
    <t>SE_2_+_130940025_130940200_130940348_130948042_MZT2B:54</t>
  </si>
  <si>
    <t>1.0189019</t>
  </si>
  <si>
    <t>SE_2_-_131098481_131097335_131097133_131096805_CCDC115:190</t>
  </si>
  <si>
    <t>gactaacag</t>
  </si>
  <si>
    <t>2.58744080243</t>
  </si>
  <si>
    <t>0.81419709</t>
  </si>
  <si>
    <t>SE_2_+_131103272_131103352_131103506_131103591_IMP4:51</t>
  </si>
  <si>
    <t>ggctcatcg</t>
  </si>
  <si>
    <t>1.09603337448</t>
  </si>
  <si>
    <t>0.97241572</t>
  </si>
  <si>
    <t>SE_2_+_131113773_131116440_131116548_131126706_PTPN18:55</t>
  </si>
  <si>
    <t>1.442877</t>
  </si>
  <si>
    <t>SE_2_+_131797765_131797834_131798013_131798803_ARHGEF4:177</t>
  </si>
  <si>
    <t>0.42851369</t>
  </si>
  <si>
    <t>SE_2_+_131862971_131865034_131865637_131878507_PLEKHB2:223</t>
  </si>
  <si>
    <t>1.708542</t>
  </si>
  <si>
    <t>SE_2_+_131862971_131878507_131878551_131883326_PLEKHB2:35</t>
  </si>
  <si>
    <t>ttgtgaaga</t>
  </si>
  <si>
    <t>-1.43808237068</t>
  </si>
  <si>
    <t>-0.69739132</t>
  </si>
  <si>
    <t>SE_2_+_131890564_131897740_131897848_131904210_PLEKHB2:64</t>
  </si>
  <si>
    <t>aactcaagt</t>
  </si>
  <si>
    <t>-0.544064319393</t>
  </si>
  <si>
    <t>-0.25044982</t>
  </si>
  <si>
    <t>SE_2_+_131890564_131897743_131897848_131904210_PLEKHB2:61</t>
  </si>
  <si>
    <t>SE_2_+_132250713_132254783_132254866_132256440_LOC150776:84</t>
  </si>
  <si>
    <t>1.2485867</t>
  </si>
  <si>
    <t>SE_2_+_132250713_132254783_132254866_132257777_LOC150776:84</t>
  </si>
  <si>
    <t>SE_2_+_132250713_132256440_132256526_132257777_LOC150776:31</t>
  </si>
  <si>
    <t>SE_2_+_132254866_132256440_132256526_132257777_LOC150776:31</t>
  </si>
  <si>
    <t>SE_2_+_132259081_132263885_132264015_132266110_LOC150776:75</t>
  </si>
  <si>
    <t>tcctgaagc</t>
  </si>
  <si>
    <t>0.933057118818</t>
  </si>
  <si>
    <t>0.62578345</t>
  </si>
  <si>
    <t>SE_2_+_132277239_132277387_132277515_132277670_LOC150776:124</t>
  </si>
  <si>
    <t>-0.11552082</t>
  </si>
  <si>
    <t>SE_2_+_135696632_135700182_135700244_135703671_CCNT2:33</t>
  </si>
  <si>
    <t>0.035691163</t>
  </si>
  <si>
    <t>SE_2_+_135700244_135703357_135703552_135703671_CCNT2:69</t>
  </si>
  <si>
    <t>tagtaacaa</t>
  </si>
  <si>
    <t>0.76893585663</t>
  </si>
  <si>
    <t>0.75590288</t>
  </si>
  <si>
    <t>SE_2_+_135700244_135703459_135703545_135703671_CCNT2:84</t>
  </si>
  <si>
    <t>aaatgatgg</t>
  </si>
  <si>
    <t>0.190775454294</t>
  </si>
  <si>
    <t>0.56901782</t>
  </si>
  <si>
    <t>SE_2_+_136289203_136323307_136323495_136360070_R3HDM1:35</t>
  </si>
  <si>
    <t>aactaaatc</t>
  </si>
  <si>
    <t>0.721813573162</t>
  </si>
  <si>
    <t>0.94174665</t>
  </si>
  <si>
    <t>SE_2_+_136360278_136362376_136362586_136379064_R3HDM1:46</t>
  </si>
  <si>
    <t>1.4616798</t>
  </si>
  <si>
    <t>SE_2_+_136362586_136374238_136374327_136379064_R3HDM1:67</t>
  </si>
  <si>
    <t>gtgtgaaga</t>
  </si>
  <si>
    <t>-1.48159217719</t>
  </si>
  <si>
    <t>-0.040951033</t>
  </si>
  <si>
    <t>SE_2_+_136379178_136380224_136380302_136389288_R3HDM1:36</t>
  </si>
  <si>
    <t>cactgattc</t>
  </si>
  <si>
    <t>1.9740373463</t>
  </si>
  <si>
    <t>0.73550598</t>
  </si>
  <si>
    <t>SE_2_+_136396692_136399106_136399174_136402949_R3HDM1:63</t>
  </si>
  <si>
    <t>ttctcacat</t>
  </si>
  <si>
    <t>1.3220729687</t>
  </si>
  <si>
    <t>0.44793407</t>
  </si>
  <si>
    <t>SE_2_+_136396692_136399106_136399360_136402949_R3HDM1:97</t>
  </si>
  <si>
    <t>ctctcagcc</t>
  </si>
  <si>
    <t>1.08738365934</t>
  </si>
  <si>
    <t>1.1108565</t>
  </si>
  <si>
    <t>SE_2_+_136403097_136407472_136407573_136409300_R3HDM1:78</t>
  </si>
  <si>
    <t>1.5533023</t>
  </si>
  <si>
    <t>SE_2_+_136467801_136473120_136473264_136479494_R3HDM1:75</t>
  </si>
  <si>
    <t>agctcagct</t>
  </si>
  <si>
    <t>0.337745592429</t>
  </si>
  <si>
    <t>0.80802197</t>
  </si>
  <si>
    <t>SE_2_+_136499581_136505228_136505335_136505837_UBXN4:74</t>
  </si>
  <si>
    <t>1.5693864</t>
  </si>
  <si>
    <t>SE_2_+_136505939_136511109_136511847_136513087_UBXN4:179</t>
  </si>
  <si>
    <t>tactaagtg</t>
  </si>
  <si>
    <t>1.03290258247</t>
  </si>
  <si>
    <t>1.1081563</t>
  </si>
  <si>
    <t>SE_2_+_136513261_136519388_136519481_136527339_UBXN4:67</t>
  </si>
  <si>
    <t>tgctcagat</t>
  </si>
  <si>
    <t>0.0623540140799</t>
  </si>
  <si>
    <t>-0.10989957</t>
  </si>
  <si>
    <t>SE_2_-_136672039_136670136_136670056_136669063_DARS:61</t>
  </si>
  <si>
    <t>ctgtaagac</t>
  </si>
  <si>
    <t>-0.36357672354</t>
  </si>
  <si>
    <t>0.48141427</t>
  </si>
  <si>
    <t>SE_2_-_136742973_136741024_136740967_136736936_DARS:51</t>
  </si>
  <si>
    <t>0.19547961</t>
  </si>
  <si>
    <t>SE_2_+_138722198_138727735_138727787_138758488_HNMT:49</t>
  </si>
  <si>
    <t>ttctaagca</t>
  </si>
  <si>
    <t>0.887423606209</t>
  </si>
  <si>
    <t>0.21315418</t>
  </si>
  <si>
    <t>SE_2_+_139310251_139312009_139312105_139316592_SPOPL:81</t>
  </si>
  <si>
    <t>tcctaaaga</t>
  </si>
  <si>
    <t>-0.0422012832433</t>
  </si>
  <si>
    <t>0.70639723</t>
  </si>
  <si>
    <t>SE_2_-_140995721_140992453_140992355_140990895_LRP1B:88</t>
  </si>
  <si>
    <t>ctctgattt</t>
  </si>
  <si>
    <t>1.1580101218</t>
  </si>
  <si>
    <t>0.31910158</t>
  </si>
  <si>
    <t>SE_2_+_143685310_143711591_143711636_143712379_KYNU:20</t>
  </si>
  <si>
    <t>gtctaattg</t>
  </si>
  <si>
    <t>1.55392868405</t>
  </si>
  <si>
    <t>0.57101363</t>
  </si>
  <si>
    <t>SE_2_+_144314054_144345255_144345386_144381702_ARHGAP15:130</t>
  </si>
  <si>
    <t>0.78634975</t>
  </si>
  <si>
    <t>SE_2_-_144728220_144714906_144714762_144710410_GTDC1:116</t>
  </si>
  <si>
    <t>ggctgatgt</t>
  </si>
  <si>
    <t>2.22912731338</t>
  </si>
  <si>
    <t>1.485289</t>
  </si>
  <si>
    <t>SE_2_-_144764749_144728329_144728220_144710410_GTDC1:55</t>
  </si>
  <si>
    <t>0.49033628</t>
  </si>
  <si>
    <t>SE_2_-_144899449_144765102_144764749_144728329_GTDC1:292</t>
  </si>
  <si>
    <t>atctgactg</t>
  </si>
  <si>
    <t>2.68160498697</t>
  </si>
  <si>
    <t>1.0448493</t>
  </si>
  <si>
    <t>SE_2_-_144966170_144936527_144936402_144903306_GTDC1:66</t>
  </si>
  <si>
    <t>tgttaacct</t>
  </si>
  <si>
    <t>2.4977863716</t>
  </si>
  <si>
    <t>0.97287552</t>
  </si>
  <si>
    <t>SE_2_-_144993243_144987889_144987808_144969146_GTDC1:22</t>
  </si>
  <si>
    <t>gtataatgt</t>
  </si>
  <si>
    <t>0.159057327641</t>
  </si>
  <si>
    <t>-0.007441526</t>
  </si>
  <si>
    <t>SE_2_-_145187336_145162591_145162403_145161697_ZEB2:131</t>
  </si>
  <si>
    <t>cagtgacac</t>
  </si>
  <si>
    <t>1.92692338526</t>
  </si>
  <si>
    <t>1.1687844</t>
  </si>
  <si>
    <t>SE_2_-_145187336_145182434_145182363_145162591_ZEB2:36</t>
  </si>
  <si>
    <t>ctatgacac</t>
  </si>
  <si>
    <t>0.919766907798</t>
  </si>
  <si>
    <t>0.25811516</t>
  </si>
  <si>
    <t>SE_2_-_145274845_145255331_145255275_145187593_ZEB2:31</t>
  </si>
  <si>
    <t>ttgtcagaa</t>
  </si>
  <si>
    <t>-2.89940671803</t>
  </si>
  <si>
    <t>-1.2695689</t>
  </si>
  <si>
    <t>SE_2_-_145277506_145276013_145275860_145274986_ZEB2:31</t>
  </si>
  <si>
    <t>aactaatcc</t>
  </si>
  <si>
    <t>1.57310893525</t>
  </si>
  <si>
    <t>0.57852357</t>
  </si>
  <si>
    <t>SE_2_-_145277919_145277775_145277506_145274986_ZEB2:111</t>
  </si>
  <si>
    <t>2.1633719</t>
  </si>
  <si>
    <t>SE_2_+_148654077_148655810_148655899_148657027_ACVR2A:22</t>
  </si>
  <si>
    <t>tagtaagag</t>
  </si>
  <si>
    <t>-1.01538888916</t>
  </si>
  <si>
    <t>-0.59648097</t>
  </si>
  <si>
    <t>SE_2_-_148712916_148710093_148709942_148705793_ORC4:114</t>
  </si>
  <si>
    <t>ttttgacat</t>
  </si>
  <si>
    <t>0.511893305244</t>
  </si>
  <si>
    <t>0.97366587</t>
  </si>
  <si>
    <t>SE_2_-_148730308_148716435_148716360_148715952_ORC4:42</t>
  </si>
  <si>
    <t>0.17538745</t>
  </si>
  <si>
    <t>SE_2_-_148778202_148733544_148733471_148731093_ORC4:57</t>
  </si>
  <si>
    <t>gagtaacag</t>
  </si>
  <si>
    <t>1.36072187467</t>
  </si>
  <si>
    <t>0.49536399</t>
  </si>
  <si>
    <t>SE_2_-_148778202_148739650_148739497_148733544_ORC4:137</t>
  </si>
  <si>
    <t>tgttaacat</t>
  </si>
  <si>
    <t>1.33879820967</t>
  </si>
  <si>
    <t>0.48677984</t>
  </si>
  <si>
    <t>SE_2_+_148779253_148811960_148812018_148936269_MBD5:25</t>
  </si>
  <si>
    <t>atatgacag</t>
  </si>
  <si>
    <t>-0.18701559587</t>
  </si>
  <si>
    <t>-0.1752425</t>
  </si>
  <si>
    <t>SE_2_+_148936362_148977516_148977602_148990814_MBD5:21</t>
  </si>
  <si>
    <t>taatgaatc</t>
  </si>
  <si>
    <t>-0.438241354725</t>
  </si>
  <si>
    <t>-0.27360926</t>
  </si>
  <si>
    <t>SE_2_+_148936362_148990814_148990964_149099783_MBD5:94</t>
  </si>
  <si>
    <t>ccctaatgc</t>
  </si>
  <si>
    <t>3.23047506302</t>
  </si>
  <si>
    <t>2.1247221</t>
  </si>
  <si>
    <t>SE_2_+_149243519_149246955_149248163_149260005_MBD5:1150</t>
  </si>
  <si>
    <t>1.7962495</t>
  </si>
  <si>
    <t>SE_2_+_149868197_149876690_149876896_149879592_KIF5C:126</t>
  </si>
  <si>
    <t>ccttaactg</t>
  </si>
  <si>
    <t>1.71337328306</t>
  </si>
  <si>
    <t>0.53655251</t>
  </si>
  <si>
    <t>SE_2_+_150061918_150062533_150062709_150064828_LYPD6B:160</t>
  </si>
  <si>
    <t>1.6027106</t>
  </si>
  <si>
    <t>SE_2_-_150432225_150428845_150428744_150427685_MMADHC:72</t>
  </si>
  <si>
    <t>SE_2_-_152139382_152138557_152138462_152135504_NMI:21</t>
  </si>
  <si>
    <t>gactaattg</t>
  </si>
  <si>
    <t>1.61442542702</t>
  </si>
  <si>
    <t>0.5301068</t>
  </si>
  <si>
    <t>SE_2_-_152146107_152145591_152145405_152139468_NMI:62</t>
  </si>
  <si>
    <t>SE_2_+_152324660_152324988_152325065_152325155_RIF1:67</t>
  </si>
  <si>
    <t>ccctaaatt</t>
  </si>
  <si>
    <t>1.03210404065</t>
  </si>
  <si>
    <t>0.30210045</t>
  </si>
  <si>
    <t>SE_2_-_152364519_152363527_152363423_152362772_NEB:31</t>
  </si>
  <si>
    <t>gtgtgacct</t>
  </si>
  <si>
    <t>2.10315109283</t>
  </si>
  <si>
    <t>0.75376306</t>
  </si>
  <si>
    <t>SE_2_-_152369247_152364623_152364519_152363527_NEB:66</t>
  </si>
  <si>
    <t>ttatgagac</t>
  </si>
  <si>
    <t>-1.59418031181</t>
  </si>
  <si>
    <t>-0.075205398</t>
  </si>
  <si>
    <t>SE_2_-_152668871_152667075_152666892_152663486_ARL5A:66</t>
  </si>
  <si>
    <t>0.28104795</t>
  </si>
  <si>
    <t>SE_2_-_153032117_153006743_153006659_153004814_STAM2:75</t>
  </si>
  <si>
    <t>atgtgacaa</t>
  </si>
  <si>
    <t>0.0274863544262</t>
  </si>
  <si>
    <t>-0.12355191</t>
  </si>
  <si>
    <t>SE_2_+_153497428_153499933_153500058_153504310_FMNL2:116</t>
  </si>
  <si>
    <t>tactaaact</t>
  </si>
  <si>
    <t>1.44842439874</t>
  </si>
  <si>
    <t>1.4267389</t>
  </si>
  <si>
    <t>SE_2_-_153535866_153535623_153535570_153533989_PRPF40A:47</t>
  </si>
  <si>
    <t>gtcttatta</t>
  </si>
  <si>
    <t>-2.12179939872</t>
  </si>
  <si>
    <t>-0.90050477</t>
  </si>
  <si>
    <t>SE_2_-_153551056_153549990_153549672_153549582_PRPF40A:239</t>
  </si>
  <si>
    <t>tgctgatct</t>
  </si>
  <si>
    <t>2.19685724755</t>
  </si>
  <si>
    <t>1.6942752</t>
  </si>
  <si>
    <t>SE_2_-_153572509_153571143_153571064_153551136_PRPF40A:53</t>
  </si>
  <si>
    <t>aaataaaac</t>
  </si>
  <si>
    <t>-0.832417658987</t>
  </si>
  <si>
    <t>0.694444444444</t>
  </si>
  <si>
    <t>0.078711634</t>
  </si>
  <si>
    <t>SE_2_+_153575538_153576412_153576518_153577047_ARL6IP6:105</t>
  </si>
  <si>
    <t>agttgatgt</t>
  </si>
  <si>
    <t>0.415301790459</t>
  </si>
  <si>
    <t>0.60822303</t>
  </si>
  <si>
    <t>SE_2_+_153577100_153589045_153589094_153591508_ARL6IP6:47</t>
  </si>
  <si>
    <t>cccttatgc</t>
  </si>
  <si>
    <t>0.400824290813</t>
  </si>
  <si>
    <t>0.08722166</t>
  </si>
  <si>
    <t>SE_2_-_157188992_157187303_157187180_157186522_NR4A2:103</t>
  </si>
  <si>
    <t>gaattacga</t>
  </si>
  <si>
    <t>-0.513213379457</t>
  </si>
  <si>
    <t>0.38311224</t>
  </si>
  <si>
    <t>SE_2_-_157188992_157187303_157187180_157186700_NR4A2:103</t>
  </si>
  <si>
    <t>SE_2_+_157332719_157352074_157352203_157352556_GPD2:105</t>
  </si>
  <si>
    <t>0.3291882</t>
  </si>
  <si>
    <t>SE_2_-_158181182_158180781_158180630_158178303_ERMN:145</t>
  </si>
  <si>
    <t>acctgacac</t>
  </si>
  <si>
    <t>2.30081021734</t>
  </si>
  <si>
    <t>0.89575003</t>
  </si>
  <si>
    <t>SE_2_-_158181182_158180781_158180659_158178303_ERMN:27</t>
  </si>
  <si>
    <t>gtgtcactc</t>
  </si>
  <si>
    <t>-0.0970067592716</t>
  </si>
  <si>
    <t>0.76527178</t>
  </si>
  <si>
    <t>SE_2_-_158300359_158295475_158295395_158291259_CYTIP:76</t>
  </si>
  <si>
    <t>0.53690949</t>
  </si>
  <si>
    <t>SE_2_-_158321448_158300518_158300359_158291259_CYTIP:91</t>
  </si>
  <si>
    <t>cactcaccg</t>
  </si>
  <si>
    <t>3.20626844236</t>
  </si>
  <si>
    <t>1.2179828</t>
  </si>
  <si>
    <t>SE_2_-_158732308_158676001_158675915_158675071_ACVR1:87</t>
  </si>
  <si>
    <t>ccgtaacct</t>
  </si>
  <si>
    <t>2.88448395987</t>
  </si>
  <si>
    <t>1.9262502</t>
  </si>
  <si>
    <t>SE_2_-_158732308_158683158_158683040_158675071_ACVR1:22</t>
  </si>
  <si>
    <t>1.0232127</t>
  </si>
  <si>
    <t>SE_2_+_159313730_159314380_159314819_159389692_PKP4:203</t>
  </si>
  <si>
    <t>ggctgagtg</t>
  </si>
  <si>
    <t>0.945294862461</t>
  </si>
  <si>
    <t>0.26811056</t>
  </si>
  <si>
    <t>SE_2_+_159314819_159389692_159389828_159433783_PKP4:33</t>
  </si>
  <si>
    <t>0.2620079</t>
  </si>
  <si>
    <t>SE_2_+_159389828_159389950_159390046_159433783_PKP4:44</t>
  </si>
  <si>
    <t>ggatgactg</t>
  </si>
  <si>
    <t>0.700923349613</t>
  </si>
  <si>
    <t>0.20472462</t>
  </si>
  <si>
    <t>SE_2_+_159389828_159433783_159433895_159459582_PKP4:36</t>
  </si>
  <si>
    <t>0.94895306</t>
  </si>
  <si>
    <t>SE_2_+_159530512_159533251_159533379_159535093_PKP4:34</t>
  </si>
  <si>
    <t>tcctcacca</t>
  </si>
  <si>
    <t>2.05523814278</t>
  </si>
  <si>
    <t>0.76729999</t>
  </si>
  <si>
    <t>SE_2_-_160112707_160105023_160104883_160092701_WDSUB1:77</t>
  </si>
  <si>
    <t>ggttaaatc</t>
  </si>
  <si>
    <t>-0.494225963236</t>
  </si>
  <si>
    <t>0.63856852</t>
  </si>
  <si>
    <t>SE_2_-_160194078_160193588_160193453_160189197_BAZ2B:104</t>
  </si>
  <si>
    <t>cattcagca</t>
  </si>
  <si>
    <t>-0.393134763324</t>
  </si>
  <si>
    <t>-0.2559479</t>
  </si>
  <si>
    <t>SE_2_-_160284822_160284553_160284452_160269056_BAZ2B:88</t>
  </si>
  <si>
    <t>gggtgactt</t>
  </si>
  <si>
    <t>1.1104099402</t>
  </si>
  <si>
    <t>0.39735507</t>
  </si>
  <si>
    <t>SE_2_-_160289268_160287667_160287374_160285771_BAZ2B:258</t>
  </si>
  <si>
    <t>cagtcacct</t>
  </si>
  <si>
    <t>0.782329276302</t>
  </si>
  <si>
    <t>1.1923827</t>
  </si>
  <si>
    <t>SE_2_-_160335086_160310312_160310124_160304920_BAZ2B:51</t>
  </si>
  <si>
    <t>gtttaacct</t>
  </si>
  <si>
    <t>1.54998217139</t>
  </si>
  <si>
    <t>1.2832404</t>
  </si>
  <si>
    <t>SE_2_+_160569172_160572192_160572277_160585520_MARCH7:82</t>
  </si>
  <si>
    <t>SE_2_+_160599764_160602281_160602448_160604316_MARCH7:135</t>
  </si>
  <si>
    <t>0.22429488</t>
  </si>
  <si>
    <t>SE_2_+_160602448_160604316_160605414_160608913_MARCH7:444</t>
  </si>
  <si>
    <t>ttcttacgt</t>
  </si>
  <si>
    <t>0.885811171426</t>
  </si>
  <si>
    <t>1.1113782</t>
  </si>
  <si>
    <t>SE_2_+_160619504_160621137_160621185_160623795_MARCH7:22</t>
  </si>
  <si>
    <t>tattaacct</t>
  </si>
  <si>
    <t>2.24313240898</t>
  </si>
  <si>
    <t>0.80857235</t>
  </si>
  <si>
    <t>SE_2_-_160637393_160636689_160636516_160634475_CD302/LY75-CD302:101</t>
  </si>
  <si>
    <t>agttgacac</t>
  </si>
  <si>
    <t>1.11780884062</t>
  </si>
  <si>
    <t>1.2674272</t>
  </si>
  <si>
    <t>SE_2_-_160639870_160638043_160637946_160637509_LY75-CD302/CD302:52</t>
  </si>
  <si>
    <t>agctcattg</t>
  </si>
  <si>
    <t>0.117140286919</t>
  </si>
  <si>
    <t>0.47933528</t>
  </si>
  <si>
    <t>SE_2_-_160664960_160663651_160663484_160639980_LY75-CD302/LY75:50</t>
  </si>
  <si>
    <t>aagtgacat</t>
  </si>
  <si>
    <t>0.553554294581</t>
  </si>
  <si>
    <t>0.17931975</t>
  </si>
  <si>
    <t>SE_2_-_161349800_161288988_161288879_161223902_RBMS1:98</t>
  </si>
  <si>
    <t>ctgtgaaca</t>
  </si>
  <si>
    <t>-0.206028030592</t>
  </si>
  <si>
    <t>0.49424097</t>
  </si>
  <si>
    <t>SE_2_+_162016995_162017796_162017923_162036125_TANK:104</t>
  </si>
  <si>
    <t>1.4768629</t>
  </si>
  <si>
    <t>SE_2_+_162016997_162017796_162017923_162036125_TANK:104</t>
  </si>
  <si>
    <t>SE_2_+_162036272_162059374_162059490_162059998_TANK:26</t>
  </si>
  <si>
    <t>caataacat</t>
  </si>
  <si>
    <t>1.35433372283</t>
  </si>
  <si>
    <t>0.39597156</t>
  </si>
  <si>
    <t>SE_2_+_162061304_162072900_162072953_162080426_TANK:53</t>
  </si>
  <si>
    <t>0.828571428571</t>
  </si>
  <si>
    <t>1.7215414</t>
  </si>
  <si>
    <t>SE_2_+_162081257_162087482_162088062_162091853_TANK:557</t>
  </si>
  <si>
    <t>1.7447112</t>
  </si>
  <si>
    <t>SE_2_+_162088062_162089244_162089320_162091853_TANK:26</t>
  </si>
  <si>
    <t>cattcatgt</t>
  </si>
  <si>
    <t>0.555774794117</t>
  </si>
  <si>
    <t>0.18018919</t>
  </si>
  <si>
    <t>SE_2_+_162088062_162089306_162089408_162091853_TANK:92</t>
  </si>
  <si>
    <t>tgttgagtt</t>
  </si>
  <si>
    <t>-0.558092421194</t>
  </si>
  <si>
    <t>-0.28823955</t>
  </si>
  <si>
    <t>SE_2_-_162890051_162888775_162888545_162881449_DPP4:77</t>
  </si>
  <si>
    <t>1.519375</t>
  </si>
  <si>
    <t>SE_2_-_163080118_163078222_163078103_163076435_FAP:52</t>
  </si>
  <si>
    <t>cgctgagat</t>
  </si>
  <si>
    <t>1.06349932537</t>
  </si>
  <si>
    <t>1.020608</t>
  </si>
  <si>
    <t>SE_2_-_163081993_163081050_163080976_163080170_FAP:52</t>
  </si>
  <si>
    <t>acctgatcg</t>
  </si>
  <si>
    <t>1.4021376771</t>
  </si>
  <si>
    <t>0.51158024</t>
  </si>
  <si>
    <t>SE_2_+_163200785_163203092_163203175_163204088_GCA:21</t>
  </si>
  <si>
    <t>SE_2_-_165353518_165351034_165350941_165349692_GRB14:44</t>
  </si>
  <si>
    <t>gagtaaccc</t>
  </si>
  <si>
    <t>2.53782922057</t>
  </si>
  <si>
    <t>0.95625715</t>
  </si>
  <si>
    <t>SE_2_-_165404170_165396407_165396276_165383645_GRB14:53</t>
  </si>
  <si>
    <t>gaatgatcc</t>
  </si>
  <si>
    <t>0.316667145664</t>
  </si>
  <si>
    <t>1.09348</t>
  </si>
  <si>
    <t>SE_2_-_165560954_165559730_165559614_165557266_COBLL1:87</t>
  </si>
  <si>
    <t>aactgatgg</t>
  </si>
  <si>
    <t>1.81038273545</t>
  </si>
  <si>
    <t>0.551724137931</t>
  </si>
  <si>
    <t>0.87941606</t>
  </si>
  <si>
    <t>SE_2_-_165584479_165583654_165583616_165579032_COBLL1:39</t>
  </si>
  <si>
    <t>cagtaagtc</t>
  </si>
  <si>
    <t>0.247378349803</t>
  </si>
  <si>
    <t>0.75649038</t>
  </si>
  <si>
    <t>SE_2_-_165697666_165600385_165600197_165586625_COBLL1:74</t>
  </si>
  <si>
    <t>1.712549</t>
  </si>
  <si>
    <t>SE_2_-_165697666_165636295_165636165_165600385_COBLL1:39</t>
  </si>
  <si>
    <t>ggctgatga</t>
  </si>
  <si>
    <t>1.62841682594</t>
  </si>
  <si>
    <t>0.43869389</t>
  </si>
  <si>
    <t>SE_2_-_165697666_165694008_165693938_165600385_COBLL1:51</t>
  </si>
  <si>
    <t>aattgaaat</t>
  </si>
  <si>
    <t>-1.15130051675</t>
  </si>
  <si>
    <t>-0.52050857</t>
  </si>
  <si>
    <t>SE_2_-_165765150_165764600_165764465_165755240_SLC38A11:87</t>
  </si>
  <si>
    <t>aattaatcc</t>
  </si>
  <si>
    <t>0.16485887434</t>
  </si>
  <si>
    <t>0.88498641</t>
  </si>
  <si>
    <t>SE_2_-_166618415_166618302_166618263_166616080_GALNT3:22</t>
  </si>
  <si>
    <t>ttttcaact</t>
  </si>
  <si>
    <t>-1.1968555892</t>
  </si>
  <si>
    <t>-0.5383455</t>
  </si>
  <si>
    <t>SE_2_-_166727307_166719575_166719454_166714914_LOC100506124:22</t>
  </si>
  <si>
    <t>0.36788353</t>
  </si>
  <si>
    <t>SE_2_-_167297906_167292950_167292857_167289262_SCN7A:75</t>
  </si>
  <si>
    <t>-0.04868087</t>
  </si>
  <si>
    <t>SE_2_+_169659183_169668077_169668162_169681144_NOSTRIN:83</t>
  </si>
  <si>
    <t>aggtcacat</t>
  </si>
  <si>
    <t>-1.12203959632</t>
  </si>
  <si>
    <t>0.37323884</t>
  </si>
  <si>
    <t>SE_2_+_169668162_169674682_169674806_169681144_NOSTRIN:29</t>
  </si>
  <si>
    <t>ttctcattc</t>
  </si>
  <si>
    <t>0.636091521069</t>
  </si>
  <si>
    <t>1.0287892</t>
  </si>
  <si>
    <t>SE_2_+_169668162_169681144_169681227_169684668_NOSTRIN:70</t>
  </si>
  <si>
    <t>0.071365006</t>
  </si>
  <si>
    <t>SE_2_+_169699627_169707346_169707516_169707594_NOSTRIN:171</t>
  </si>
  <si>
    <t>ggctaatca</t>
  </si>
  <si>
    <t>1.42190815046</t>
  </si>
  <si>
    <t>0.75390782</t>
  </si>
  <si>
    <t>SE_2_+_169711970_169712396_169712720_169713200_NOSTRIN:91</t>
  </si>
  <si>
    <t>ctctgatgt</t>
  </si>
  <si>
    <t>2.51071581975</t>
  </si>
  <si>
    <t>1.6780447</t>
  </si>
  <si>
    <t>SE_2_+_170350346_170354137_170354199_170355996_BBS5/KLHL41:20</t>
  </si>
  <si>
    <t>cgttcaata</t>
  </si>
  <si>
    <t>-0.950033523649</t>
  </si>
  <si>
    <t>-0.50629715</t>
  </si>
  <si>
    <t>SE_2_-_170394523_170393850_170393737_170388000_FASTKD1:109</t>
  </si>
  <si>
    <t>ttcttacgc</t>
  </si>
  <si>
    <t>1.22644865423</t>
  </si>
  <si>
    <t>1.2099737</t>
  </si>
  <si>
    <t>SE_2_-_170396561_170393850_170393737_170388000_FASTKD1:109</t>
  </si>
  <si>
    <t>SE_2_-_170396561_170394651_170394523_170388000_FASTKD1:118</t>
  </si>
  <si>
    <t>tcatgaccg</t>
  </si>
  <si>
    <t>1.77075779506</t>
  </si>
  <si>
    <t>1.4637489</t>
  </si>
  <si>
    <t>SE_2_-_170396561_170394651_170394523_170393850_FASTKD1:118</t>
  </si>
  <si>
    <t>SE_2_-_170428163_170425762_170425694_170419860_FASTKD1:35</t>
  </si>
  <si>
    <t>0.81668786</t>
  </si>
  <si>
    <t>SE_2_+_170441409_170460152_170460204_170460536_PPIG:53</t>
  </si>
  <si>
    <t>ggatcagtt</t>
  </si>
  <si>
    <t>-3.06035108357</t>
  </si>
  <si>
    <t>0.015254216</t>
  </si>
  <si>
    <t>SE_2_+_170487497_170488109_170488157_170488276_PPIG:49</t>
  </si>
  <si>
    <t>ttgtcagag</t>
  </si>
  <si>
    <t>-2.31717387296</t>
  </si>
  <si>
    <t>0.470588235294</t>
  </si>
  <si>
    <t>-1.034747</t>
  </si>
  <si>
    <t>SE_2_+_170554041_170554375_170554492_170557456_PHOSPHO2:23</t>
  </si>
  <si>
    <t>aagtgaatt</t>
  </si>
  <si>
    <t>-1.34660270417</t>
  </si>
  <si>
    <t>0.15049562</t>
  </si>
  <si>
    <t>SE_2_+_170554041_170554403_170554492_170557456_PHOSPHO2:70</t>
  </si>
  <si>
    <t>gaataacaa</t>
  </si>
  <si>
    <t>0.473563759311</t>
  </si>
  <si>
    <t>0.083405542</t>
  </si>
  <si>
    <t>SE_2_+_170554041_170591523_170592737_170597895_PHOSPHO2-KLHL23/KLHL23:127</t>
  </si>
  <si>
    <t>tactgatat</t>
  </si>
  <si>
    <t>1.34919193384</t>
  </si>
  <si>
    <t>1.1814051</t>
  </si>
  <si>
    <t>SE_2_+_170655486_170657462_170657536_170661984_SSB:31</t>
  </si>
  <si>
    <t>-0.13683609</t>
  </si>
  <si>
    <t>SE_2_+_170662349_170662508_170662623_170663295_SSB:102</t>
  </si>
  <si>
    <t>0.91590431</t>
  </si>
  <si>
    <t>SE_2_-_170678453_170677783_170677602_170676153_METTL5:119</t>
  </si>
  <si>
    <t>atgtgatgt</t>
  </si>
  <si>
    <t>0.375862384135</t>
  </si>
  <si>
    <t>0.90332253</t>
  </si>
  <si>
    <t>SE_2_-_170680999_170678567_170678453_170676153_METTL5:39</t>
  </si>
  <si>
    <t>ccataacac</t>
  </si>
  <si>
    <t>1.4789601921</t>
  </si>
  <si>
    <t>0.54165988</t>
  </si>
  <si>
    <t>SE_2_+_170815036_170820903_170821476_170843155_UBR3:416</t>
  </si>
  <si>
    <t>tattgactc</t>
  </si>
  <si>
    <t>1.86980276074</t>
  </si>
  <si>
    <t>1.5919546</t>
  </si>
  <si>
    <t>SE_2_+_170865450_170870351_170870482_170871791_UBR3:61</t>
  </si>
  <si>
    <t>tattgatct</t>
  </si>
  <si>
    <t>0.492814817065</t>
  </si>
  <si>
    <t>1.1173208</t>
  </si>
  <si>
    <t>SE_2_+_170865450_170871325_170871375_170871791_UBR3:42</t>
  </si>
  <si>
    <t>tgataacca</t>
  </si>
  <si>
    <t>1.41697531194</t>
  </si>
  <si>
    <t>1.3795987</t>
  </si>
  <si>
    <t>SE_2_+_170871876_170873343_170873429_170885856_UBR3:45</t>
  </si>
  <si>
    <t>tactaaatc</t>
  </si>
  <si>
    <t>1.14745549462</t>
  </si>
  <si>
    <t>0.34726599</t>
  </si>
  <si>
    <t>SE_2_+_170897495_170911970_170912094_170917589_UBR3:44</t>
  </si>
  <si>
    <t>0.26046987</t>
  </si>
  <si>
    <t>SE_2_+_171785913_171786251_171786451_171804860_GORASP2:78</t>
  </si>
  <si>
    <t>0.89054913</t>
  </si>
  <si>
    <t>SE_2_+_171785913_171786327_171786451_171804860_GORASP2:97</t>
  </si>
  <si>
    <t>0.1316133</t>
  </si>
  <si>
    <t>SE_2_+_171785913_171793134_171793237_171804860_GORASP2:90</t>
  </si>
  <si>
    <t>SE_2_-_171884849_171879639_171879382_171871458_TLK1:61</t>
  </si>
  <si>
    <t>ctctgaccg</t>
  </si>
  <si>
    <t>4.14225741086</t>
  </si>
  <si>
    <t>1.5521695</t>
  </si>
  <si>
    <t>SE_2_-_171939291_171938218_171938150_171917666_TLK1:55</t>
  </si>
  <si>
    <t>aagtgacgg</t>
  </si>
  <si>
    <t>1.32725118532</t>
  </si>
  <si>
    <t>0.89879008</t>
  </si>
  <si>
    <t>SE_2_-_172187069_172182658_172182552_172182416_METTL8:104</t>
  </si>
  <si>
    <t>gactcagct</t>
  </si>
  <si>
    <t>0.826072680854</t>
  </si>
  <si>
    <t>1.0433212</t>
  </si>
  <si>
    <t>SE_2_-_172248553_172217023_172216932_172196064_METTL8:78</t>
  </si>
  <si>
    <t>aactcagct</t>
  </si>
  <si>
    <t>0.390877586429</t>
  </si>
  <si>
    <t>0.051029992</t>
  </si>
  <si>
    <t>SE_2_+_172309723_172314481_172314585_172325398_DCAF17:60</t>
  </si>
  <si>
    <t>tactgattg</t>
  </si>
  <si>
    <t>1.5328426512</t>
  </si>
  <si>
    <t>0.53046035</t>
  </si>
  <si>
    <t>SE_2_+_172314585_172314882_172314987_172325398_DCAF17:106</t>
  </si>
  <si>
    <t>ttgtaatat</t>
  </si>
  <si>
    <t>0.202979130296</t>
  </si>
  <si>
    <t>0.009755934</t>
  </si>
  <si>
    <t>SE_2_+_172379248_172396334_172396381_172398095_CYBRD1:37</t>
  </si>
  <si>
    <t>SE_2_+_172379248_172398095_172398303_172409856_CYBRD1:69</t>
  </si>
  <si>
    <t>tcctgatga</t>
  </si>
  <si>
    <t>1.66839027536</t>
  </si>
  <si>
    <t>0.98090226</t>
  </si>
  <si>
    <t>SE_2_+_172549404_172563743_172563887_172571838_DYNC1I2:84</t>
  </si>
  <si>
    <t>tagtaacag</t>
  </si>
  <si>
    <t>1.3511687017</t>
  </si>
  <si>
    <t>0.732142857143</t>
  </si>
  <si>
    <t>1.3875343</t>
  </si>
  <si>
    <t>SE_2_+_172549404_172563797_172563887_172571838_DYNC1I2:50</t>
  </si>
  <si>
    <t>ctgtgagca</t>
  </si>
  <si>
    <t>-0.407883010674</t>
  </si>
  <si>
    <t>-0.22942547</t>
  </si>
  <si>
    <t>SE_2_+_172563887_172569277_172569336_172571838_DYNC1I2:56</t>
  </si>
  <si>
    <t>gcttcactc</t>
  </si>
  <si>
    <t>0.276700496027</t>
  </si>
  <si>
    <t>0.10321546</t>
  </si>
  <si>
    <t>SE_2_-_172712344_172704786_172704683_172701018_SLC25A12:63</t>
  </si>
  <si>
    <t>ggctcattc</t>
  </si>
  <si>
    <t>0.529188424162</t>
  </si>
  <si>
    <t>0.13748228</t>
  </si>
  <si>
    <t>SE_2_-_172725191_172712459_172712344_172701018_SLC25A12:89</t>
  </si>
  <si>
    <t>0.19958552</t>
  </si>
  <si>
    <t>SE_2_+_172782151_172803228_172803303_172809399_HAT1:72</t>
  </si>
  <si>
    <t>tcctgagta</t>
  </si>
  <si>
    <t>0.139191001318</t>
  </si>
  <si>
    <t>0.62901297</t>
  </si>
  <si>
    <t>SE_2_+_172803303_172809399_172809519_172821859_HAT1:43</t>
  </si>
  <si>
    <t>gtctaaaga</t>
  </si>
  <si>
    <t>-0.0187814422693</t>
  </si>
  <si>
    <t>-0.04477674</t>
  </si>
  <si>
    <t>SE_2_+_172928588_172930332_172930480_172930992_METAP1D:86</t>
  </si>
  <si>
    <t>1.1549655</t>
  </si>
  <si>
    <t>SE_2_+_173334108_173335702_173335833_173337502_ITGA6:42</t>
  </si>
  <si>
    <t>gaataacac</t>
  </si>
  <si>
    <t>1.52444683918</t>
  </si>
  <si>
    <t>1.4403106</t>
  </si>
  <si>
    <t>SE_2_+_173335833_173337502_173337618_173338783_ITGA6:96</t>
  </si>
  <si>
    <t>1.2155223</t>
  </si>
  <si>
    <t>SE_2_+_173352956_173354213_173354386_173355752_ITGA6:147</t>
  </si>
  <si>
    <t>aggtaactt</t>
  </si>
  <si>
    <t>1.03245204929</t>
  </si>
  <si>
    <t>0.36683088</t>
  </si>
  <si>
    <t>SE_2_+_173362828_173366500_173366629_173368819_ITGA6:129</t>
  </si>
  <si>
    <t>0.98200547</t>
  </si>
  <si>
    <t>SE_2_+_173423577_173426948_173427019_173429231_PDK1:65</t>
  </si>
  <si>
    <t>SE_2_+_173427019_173427469_173427528_173429231_PDK1:51</t>
  </si>
  <si>
    <t>agtttatgc</t>
  </si>
  <si>
    <t>-2.59509133885</t>
  </si>
  <si>
    <t>-1.0858209</t>
  </si>
  <si>
    <t>SE_2_+_173427019_173428780_173428858_173429231_PDK1:56</t>
  </si>
  <si>
    <t>1.078255</t>
  </si>
  <si>
    <t>SE_2_+_173427019_173429231_173429415_173429706_PDK1:58</t>
  </si>
  <si>
    <t>caatgatgt</t>
  </si>
  <si>
    <t>1.11744050553</t>
  </si>
  <si>
    <t>1.0313793</t>
  </si>
  <si>
    <t>SE_2_+_173431661_173433469_173433545_173435454_PDK1:22</t>
  </si>
  <si>
    <t>aaatcacca</t>
  </si>
  <si>
    <t>-0.578023677085</t>
  </si>
  <si>
    <t>-0.32834064</t>
  </si>
  <si>
    <t>SE_2_+_173787028_173825488_173825541_173825850_RAPGEF4:43</t>
  </si>
  <si>
    <t>1.5009991</t>
  </si>
  <si>
    <t>SE_2_+_173940730_173955726_173955918_174034533_ZAK:33</t>
  </si>
  <si>
    <t>gtataatac</t>
  </si>
  <si>
    <t>-0.281071355997</t>
  </si>
  <si>
    <t>0.64765589</t>
  </si>
  <si>
    <t>SE_2_+_174230320_174231011_174231160_174231878_CDCA7:52</t>
  </si>
  <si>
    <t>tattgatac</t>
  </si>
  <si>
    <t>0.573041558827</t>
  </si>
  <si>
    <t>0.1223558</t>
  </si>
  <si>
    <t>SE_2_-_174829133_174828611_174828489_174820960_SP3:33</t>
  </si>
  <si>
    <t>cactcagcc</t>
  </si>
  <si>
    <t>1.31371562628</t>
  </si>
  <si>
    <t>1.2531524</t>
  </si>
  <si>
    <t>SE_2_-_175113180_175111543_175111443_175094179_OLA1:80</t>
  </si>
  <si>
    <t>0.38546074</t>
  </si>
  <si>
    <t>SE_2_-_175243651_175234742_175234715_175216453_CIR1:25</t>
  </si>
  <si>
    <t>gtgttacaa</t>
  </si>
  <si>
    <t>-2.15595591269</t>
  </si>
  <si>
    <t>-0.9784728</t>
  </si>
  <si>
    <t>SE_2_+_175260545_175263003_175263170_175264650_SCRN3:54</t>
  </si>
  <si>
    <t>ctgtgacac</t>
  </si>
  <si>
    <t>1.71650170317</t>
  </si>
  <si>
    <t>1.3716863</t>
  </si>
  <si>
    <t>SE_2_+_175260545_175263094_175263170_175264650_SCRN3:72</t>
  </si>
  <si>
    <t>0.5610224</t>
  </si>
  <si>
    <t>SE_2_+_175264831_175265718_175265917_175268831_SCRN3:56</t>
  </si>
  <si>
    <t>0.79741895</t>
  </si>
  <si>
    <t>SE_2_+_175275231_175287613_175287775_175289203_SCRN3:92</t>
  </si>
  <si>
    <t>SE_2_-_175689162_175686507_175686457_175677210_CHN1:41</t>
  </si>
  <si>
    <t>agatcaagc</t>
  </si>
  <si>
    <t>-3.25616025867</t>
  </si>
  <si>
    <t>-1.3769577</t>
  </si>
  <si>
    <t>SE_2_-_175742568_175711685_175711608_175689246_CHN1:45</t>
  </si>
  <si>
    <t>ctctgaaag</t>
  </si>
  <si>
    <t>0.857380303502</t>
  </si>
  <si>
    <t>0.13679667</t>
  </si>
  <si>
    <t>SE_2_-_175742568_175740593_175740516_175711685_CHN1:68</t>
  </si>
  <si>
    <t>cgttgattc</t>
  </si>
  <si>
    <t>1.04199873341</t>
  </si>
  <si>
    <t>1.1784052</t>
  </si>
  <si>
    <t>SE_2_-_175779786_175742856_175742568_175711685_CHN1:119</t>
  </si>
  <si>
    <t>gactgatgg</t>
  </si>
  <si>
    <t>2.24557782988</t>
  </si>
  <si>
    <t>1.1186397</t>
  </si>
  <si>
    <t>SE_2_-_175816892_175779899_175779786_175742856_CHN1:75</t>
  </si>
  <si>
    <t>ggctgaggg</t>
  </si>
  <si>
    <t>-0.0959388890048</t>
  </si>
  <si>
    <t>0.25047887</t>
  </si>
  <si>
    <t>SE_2_-_175816892_175809989_175809898_175809671_CHN1:25</t>
  </si>
  <si>
    <t>ctttaatat</t>
  </si>
  <si>
    <t>-0.46198354584</t>
  </si>
  <si>
    <t>0.49546078</t>
  </si>
  <si>
    <t>SE_2_-_175869934_175869808_175869622_175816930_CHN1:128</t>
  </si>
  <si>
    <t>0.83754247</t>
  </si>
  <si>
    <t>SE_2_-_175945388_175939815_175939728_175939563_ATF2:28</t>
  </si>
  <si>
    <t>tcttcagct</t>
  </si>
  <si>
    <t>-1.00796115665</t>
  </si>
  <si>
    <t>0.30657855</t>
  </si>
  <si>
    <t>SE_2_-_175957789_175945493_175945388_175939563_ATF2:90</t>
  </si>
  <si>
    <t>ctgtaaccg</t>
  </si>
  <si>
    <t>2.93201540827</t>
  </si>
  <si>
    <t>1.1105997</t>
  </si>
  <si>
    <t>SE_2_-_175957789_175957344_175957271_175945493_ATF2:47</t>
  </si>
  <si>
    <t>0.42229056</t>
  </si>
  <si>
    <t>SE_2_-_175979418_175978836_175978722_175976382_ATF2:74</t>
  </si>
  <si>
    <t>0.95509483</t>
  </si>
  <si>
    <t>SE_2_-_175982718_175979596_175979418_175976382_ATF2:106</t>
  </si>
  <si>
    <t>1.1803585</t>
  </si>
  <si>
    <t>SE_2_-_175982979_175982846_175982718_175979596_ATF2:121</t>
  </si>
  <si>
    <t>0.94152076</t>
  </si>
  <si>
    <t>SE_2_-_175994866_175986268_175986172_175983097_ATF2:72</t>
  </si>
  <si>
    <t>0.35342698</t>
  </si>
  <si>
    <t>SE_2_-_176001140_175997485_175997423_175994935_ATF2:22</t>
  </si>
  <si>
    <t>tactgaatt</t>
  </si>
  <si>
    <t>0.591670668885</t>
  </si>
  <si>
    <t>0.90942125</t>
  </si>
  <si>
    <t>SE_2_-_176015788_176012708_176012674_176001214_ATF2:23</t>
  </si>
  <si>
    <t>-0.13756038</t>
  </si>
  <si>
    <t>SE_2_-_176802072_176796890_176796816_176794927_KIAA1715:72</t>
  </si>
  <si>
    <t>ttttcactt</t>
  </si>
  <si>
    <t>-0.445904475766</t>
  </si>
  <si>
    <t>-0.24431266</t>
  </si>
  <si>
    <t>SE_2_-_176804280_176803111_176803041_176802242_KIAA1715:50</t>
  </si>
  <si>
    <t>tcataatgg</t>
  </si>
  <si>
    <t>0.191769373055</t>
  </si>
  <si>
    <t>0.0053667847</t>
  </si>
  <si>
    <t>SE_2_-_176812208_176805808_176805716_176804385_KIAA1715:79</t>
  </si>
  <si>
    <t>0.84055489</t>
  </si>
  <si>
    <t>SE_2_-_176860286_176859008_176858862_176857951_KIAA1715:130</t>
  </si>
  <si>
    <t>1.2233504</t>
  </si>
  <si>
    <t>SE_2_+_177134397_177134944_177135147_177161588_MTX2:52</t>
  </si>
  <si>
    <t>SE_2_+_177162623_177168969_177169093_177188120_MTX2:109</t>
  </si>
  <si>
    <t>aaatgaacc</t>
  </si>
  <si>
    <t>-0.459301866588</t>
  </si>
  <si>
    <t>-0.18496425</t>
  </si>
  <si>
    <t>SE_2_-_177502190_177498468_177498093_177497853_LOC375295:369</t>
  </si>
  <si>
    <t>1.0587499</t>
  </si>
  <si>
    <t>SE_2_+_178081668_178082433_178082573_178083765_HNRNPA3:123</t>
  </si>
  <si>
    <t>atatgatgg</t>
  </si>
  <si>
    <t>-0.5283119281</t>
  </si>
  <si>
    <t>-0.27657907</t>
  </si>
  <si>
    <t>SE_2_+_179226542_179236853_179236960_179238617_OSBPL6:34</t>
  </si>
  <si>
    <t>0.59243021</t>
  </si>
  <si>
    <t>SE_2_-_179312232_179309227_179309149_179308111_PRKRA:41</t>
  </si>
  <si>
    <t>1.7088975</t>
  </si>
  <si>
    <t>SE_2_-_179312232_179310262_179310153_179309227_PRKRA:81</t>
  </si>
  <si>
    <t>1.3795513</t>
  </si>
  <si>
    <t>SE_2_+_179320878_179323237_179323354_179325075_DFNB59:100</t>
  </si>
  <si>
    <t>ctttcagtg</t>
  </si>
  <si>
    <t>-1.12362818509</t>
  </si>
  <si>
    <t>0.21226053</t>
  </si>
  <si>
    <t>SE_2_+_179323354_179323920_179323996_179325075_MIR548N/DFNB59:22</t>
  </si>
  <si>
    <t>ctttaaggt</t>
  </si>
  <si>
    <t>-1.78409673467</t>
  </si>
  <si>
    <t>-0.76827818</t>
  </si>
  <si>
    <t>SE_2_-_179341789_179334509_179334379_179330658_FKBP7:45</t>
  </si>
  <si>
    <t>cattgattt</t>
  </si>
  <si>
    <t>0.0540481574368</t>
  </si>
  <si>
    <t>0.70490643</t>
  </si>
  <si>
    <t>SE_2_-_179341789_179334512_179334379_179330658_FKBP7:48</t>
  </si>
  <si>
    <t>SE_2_-_179343006_179334512_179334379_179330658_FKBP7:48</t>
  </si>
  <si>
    <t>SE_2_-_179341789_179337869_179337756_179334509_FKBP7:59</t>
  </si>
  <si>
    <t>gtctcatgt</t>
  </si>
  <si>
    <t>1.35559215495</t>
  </si>
  <si>
    <t>0.42876134</t>
  </si>
  <si>
    <t>SE_2_-_179341789_179337869_179337756_179334512_FKBP7:59</t>
  </si>
  <si>
    <t>SE_2_-_179343006_179341940_179341789_179330658_FKBP7:94</t>
  </si>
  <si>
    <t>ctatgacag</t>
  </si>
  <si>
    <t>0.451116673003</t>
  </si>
  <si>
    <t>0.07461645</t>
  </si>
  <si>
    <t>SE_2_-_179343006_179341940_179341789_179334512_FKBP7:94</t>
  </si>
  <si>
    <t>SE_2_-_179343006_179341940_179341789_179337869_FKBP7:94</t>
  </si>
  <si>
    <t>SE_2_+_179350484_179353695_179353741_179355386_MIR548N/PLEKHA3:43</t>
  </si>
  <si>
    <t>-0.0027184969</t>
  </si>
  <si>
    <t>SE_2_+_179365903_179367063_179367210_179368487_MIR548N/PLEKHA3:135</t>
  </si>
  <si>
    <t>ggttgagta</t>
  </si>
  <si>
    <t>-1.35017091596</t>
  </si>
  <si>
    <t>-0.66296986</t>
  </si>
  <si>
    <t>SE_2_+_179388363_179396041_179396305_179400459_MIR548N/TTN-AS1:104</t>
  </si>
  <si>
    <t>ccctgacag</t>
  </si>
  <si>
    <t>3.05166479272</t>
  </si>
  <si>
    <t>1.1405712</t>
  </si>
  <si>
    <t>SE_2_+_179400555_179401061_179401189_179402331_MIR548N/TTN-AS1:129</t>
  </si>
  <si>
    <t>ttgtcacag</t>
  </si>
  <si>
    <t>-0.676272655676</t>
  </si>
  <si>
    <t>0.43952498</t>
  </si>
  <si>
    <t>SE_2_+_179400555_179402088_179402174_179402331_TTN-AS1:55</t>
  </si>
  <si>
    <t>1.0602743</t>
  </si>
  <si>
    <t>SE_2_+_179402418_179402957_179403086_179403425_MIR548N/TTN-AS1:48</t>
  </si>
  <si>
    <t>1.1590634</t>
  </si>
  <si>
    <t>SE_2_-_179989091_179988556_179988442_179986656_SESTD1:73</t>
  </si>
  <si>
    <t>0.58602968</t>
  </si>
  <si>
    <t>SE_2_-_180383255_180348161_180347999_180311497_ZNF385B:138</t>
  </si>
  <si>
    <t>1.1475482</t>
  </si>
  <si>
    <t>SE_2_-_180383255_180378973_180378812_180348161_ZNF385B:123</t>
  </si>
  <si>
    <t>SE_2_-_180409554_180387647_180387609_180383365_ZNF385B:29</t>
  </si>
  <si>
    <t>ggcttattt</t>
  </si>
  <si>
    <t>-1.88119955392</t>
  </si>
  <si>
    <t>-0.80629855</t>
  </si>
  <si>
    <t>SE_2_-_180409554_180399515_180399434_180383365_ZNF385B:26</t>
  </si>
  <si>
    <t>ttctgaccg</t>
  </si>
  <si>
    <t>3.9675720014</t>
  </si>
  <si>
    <t>2.3145896</t>
  </si>
  <si>
    <t>SE_2_+_182757387_182758338_182758472_182760757_SSFA2:78</t>
  </si>
  <si>
    <t>gaataactt</t>
  </si>
  <si>
    <t>1.08887704975</t>
  </si>
  <si>
    <t>1.2095198</t>
  </si>
  <si>
    <t>SE_2_+_182757387_182760757_182760806_182761635_SSFA2:33</t>
  </si>
  <si>
    <t>0.67293591</t>
  </si>
  <si>
    <t>SE_2_+_182781732_182783050_182783197_182783325_SSFA2:141</t>
  </si>
  <si>
    <t>aactgattt</t>
  </si>
  <si>
    <t>0.565116554374</t>
  </si>
  <si>
    <t>0.941176470588</t>
  </si>
  <si>
    <t>1.2549873</t>
  </si>
  <si>
    <t>SE_2_+_182784173_182785324_182785377_182786675_SSFA2:54</t>
  </si>
  <si>
    <t>cgctgataa</t>
  </si>
  <si>
    <t>1.76338587816</t>
  </si>
  <si>
    <t>0.88038523</t>
  </si>
  <si>
    <t>SE_2_+_182784173_182785324_182785389_182786675_SSFA2:54</t>
  </si>
  <si>
    <t>SE_2_+_182787139_182792888_182793005_182794288_SSFA2:107</t>
  </si>
  <si>
    <t>0.58874925</t>
  </si>
  <si>
    <t>SE_2_+_183601113_183604272_183604436_183605026_DNAJC10:88</t>
  </si>
  <si>
    <t>tattgacaa</t>
  </si>
  <si>
    <t>0.664794212756</t>
  </si>
  <si>
    <t>0.09368717</t>
  </si>
  <si>
    <t>SE_2_+_183616915_183617276_183617350_183619730_DNAJC10:59</t>
  </si>
  <si>
    <t>ttttgaaat</t>
  </si>
  <si>
    <t>-1.37529902636</t>
  </si>
  <si>
    <t>0.10390887</t>
  </si>
  <si>
    <t>SE_2_+_183616915_183619430_183619532_183619730_DNAJC10:50</t>
  </si>
  <si>
    <t>taattaccc</t>
  </si>
  <si>
    <t>0.459408194835</t>
  </si>
  <si>
    <t>0.52985117</t>
  </si>
  <si>
    <t>SE_2_+_183995273_183995723_183995845_183998294_NUP35:118</t>
  </si>
  <si>
    <t>0.93710688</t>
  </si>
  <si>
    <t>SE_2_+_183995273_183995723_183996080_183998294_NUP35:165</t>
  </si>
  <si>
    <t>ggctaattg</t>
  </si>
  <si>
    <t>1.49053539366</t>
  </si>
  <si>
    <t>1.2698753</t>
  </si>
  <si>
    <t>SE_2_+_183998351_184016236_184016377_184022172_NUP35:135</t>
  </si>
  <si>
    <t>cgatgactc</t>
  </si>
  <si>
    <t>1.77380476008</t>
  </si>
  <si>
    <t>0.65710549</t>
  </si>
  <si>
    <t>SE_2_+_187360061_187364346_187364389_187364909_ZC3H15:21</t>
  </si>
  <si>
    <t>0.92689206</t>
  </si>
  <si>
    <t>SE_2_+_187365020_187366000_187366152_187368759_ZC3H15:141</t>
  </si>
  <si>
    <t>0.54987218</t>
  </si>
  <si>
    <t>SE_2_+_187366152_187367223_187367279_187368759_ZC3H15:27</t>
  </si>
  <si>
    <t>ggataattg</t>
  </si>
  <si>
    <t>-0.758726923089</t>
  </si>
  <si>
    <t>-0.43139155</t>
  </si>
  <si>
    <t>SE_2_+_187366152_187367223_187367314_187368759_ZC3H15:75</t>
  </si>
  <si>
    <t>cggtgaggc</t>
  </si>
  <si>
    <t>-0.0082461949548</t>
  </si>
  <si>
    <t>-0.20213702</t>
  </si>
  <si>
    <t>SE_2_+_187371563_187372122_187372201_187373270_ZC3H15:63</t>
  </si>
  <si>
    <t>acctaaatg</t>
  </si>
  <si>
    <t>0.35468340584</t>
  </si>
  <si>
    <t>0.1014524</t>
  </si>
  <si>
    <t>SE_2_-_188252393_188252192_188252056_188250358_CALCRL:52</t>
  </si>
  <si>
    <t>cactaaaaa</t>
  </si>
  <si>
    <t>0.467568993565</t>
  </si>
  <si>
    <t>0.016464178</t>
  </si>
  <si>
    <t>SE_2_-_188252393_188252220_188252056_188250358_CALCRL:23</t>
  </si>
  <si>
    <t>gtctaataa</t>
  </si>
  <si>
    <t>0.873538443126</t>
  </si>
  <si>
    <t>0.20771747</t>
  </si>
  <si>
    <t>SE_2_-_188312766_188296091_188296024_188252483_CALCRL:27</t>
  </si>
  <si>
    <t>cgatgatac</t>
  </si>
  <si>
    <t>0.477043558161</t>
  </si>
  <si>
    <t>0.14936219</t>
  </si>
  <si>
    <t>SE_2_-_188312766_188301383_188301325_188296091_CALCRL:50</t>
  </si>
  <si>
    <t>tggtaaagc</t>
  </si>
  <si>
    <t>0.247516487081</t>
  </si>
  <si>
    <t>0.85810376</t>
  </si>
  <si>
    <t>SE_2_-_188361608_188353102_188353064_188349714_TFPI:35</t>
  </si>
  <si>
    <t>ttataaaga</t>
  </si>
  <si>
    <t>-2.18076451475</t>
  </si>
  <si>
    <t>-0.9558894</t>
  </si>
  <si>
    <t>SE_2_-_188385269_188378373_188378343_188368497_TFPI:28</t>
  </si>
  <si>
    <t>gtctcagcg</t>
  </si>
  <si>
    <t>1.08976587321</t>
  </si>
  <si>
    <t>0.32467781</t>
  </si>
  <si>
    <t>SE_2_-_188418927_188378373_188378343_188368497_TFPI:28</t>
  </si>
  <si>
    <t>SE_2_-_188418927_188394212_188394091_188368497_TFPI:83</t>
  </si>
  <si>
    <t>ccctcacca</t>
  </si>
  <si>
    <t>2.60394535733</t>
  </si>
  <si>
    <t>0.88525352</t>
  </si>
  <si>
    <t>SE_2_+_189156893_189158927_189159120_189248490_GULP1:147</t>
  </si>
  <si>
    <t>gcatgactt</t>
  </si>
  <si>
    <t>0.469558868627</t>
  </si>
  <si>
    <t>1.0549072</t>
  </si>
  <si>
    <t>SE_2_+_189248616_189331202_189331295_189342386_GULP1:80</t>
  </si>
  <si>
    <t>SE_2_+_189348219_189356163_189356321_189387483_GULP1:123</t>
  </si>
  <si>
    <t>0.1926222</t>
  </si>
  <si>
    <t>SE_2_+_189393922_189405908_189406045_189433966_GULP1:84</t>
  </si>
  <si>
    <t>0.81141322</t>
  </si>
  <si>
    <t>SE_2_+_189434847_189447068_189447292_189448992_GULP1:65</t>
  </si>
  <si>
    <t>1.437553</t>
  </si>
  <si>
    <t>SE_2_+_189452676_189453378_189454477_189458667_GULP1:803</t>
  </si>
  <si>
    <t>tactaatgc</t>
  </si>
  <si>
    <t>2.75613125944</t>
  </si>
  <si>
    <t>1.7927682</t>
  </si>
  <si>
    <t>SE_2_+_189857666_189858087_189858185_189858764_COL3A1:85</t>
  </si>
  <si>
    <t>acctcaggg</t>
  </si>
  <si>
    <t>-1.19072337779</t>
  </si>
  <si>
    <t>-0.56824155</t>
  </si>
  <si>
    <t>SE_2_+_190313234_190313527_190313560_190315629_WDR75:23</t>
  </si>
  <si>
    <t>cccttacat</t>
  </si>
  <si>
    <t>0.486452330897</t>
  </si>
  <si>
    <t>0.15304617</t>
  </si>
  <si>
    <t>SE_2_-_190444539_190443198_190443081_190440046_SLC40A1:113</t>
  </si>
  <si>
    <t>aggtgacac</t>
  </si>
  <si>
    <t>1.18154267457</t>
  </si>
  <si>
    <t>0.92766292</t>
  </si>
  <si>
    <t>SE_2_+_190526336_190528627_190528680_190530102_ASNSD1:52</t>
  </si>
  <si>
    <t>1.3247611</t>
  </si>
  <si>
    <t>SE_2_+_190526336_190528627_190528680_190530148_ASNSD1:52</t>
  </si>
  <si>
    <t>SE_2_+_190606177_190608001_190608200_190609468_ANKAR:156</t>
  </si>
  <si>
    <t>1.3228152</t>
  </si>
  <si>
    <t>SE_2_-_190617575_190617450_190617379_190615382_OSGEPL1:59</t>
  </si>
  <si>
    <t>acatgacat</t>
  </si>
  <si>
    <t>-0.383217897819</t>
  </si>
  <si>
    <t>-0.28436204</t>
  </si>
  <si>
    <t>SE_2_-_190648995_190647849_190647740_190647328_ORMDL1:64</t>
  </si>
  <si>
    <t>2.1434754</t>
  </si>
  <si>
    <t>SE_2_+_190656667_190660495_190660677_190670378_PMS1:151</t>
  </si>
  <si>
    <t>aacttacgg</t>
  </si>
  <si>
    <t>0.360163496593</t>
  </si>
  <si>
    <t>0.65542277</t>
  </si>
  <si>
    <t>SE_2_+_190656667_190660495_190660677_190682743_PMS1:151</t>
  </si>
  <si>
    <t>SE_2_+_190660677_190670378_190670480_190682743_PMS1:43</t>
  </si>
  <si>
    <t>tgctgataa</t>
  </si>
  <si>
    <t>1.22620090944</t>
  </si>
  <si>
    <t>0.4426927</t>
  </si>
  <si>
    <t>SE_2_+_190682906_190708690_190708806_190717381_PMS1:63</t>
  </si>
  <si>
    <t>ctctcatgt</t>
  </si>
  <si>
    <t>1.57378737092</t>
  </si>
  <si>
    <t>0.61108626</t>
  </si>
  <si>
    <t>SE_2_+_190719854_190720555_190720642_190728469_PMS1:57</t>
  </si>
  <si>
    <t>atctaatcc</t>
  </si>
  <si>
    <t>1.52787023381</t>
  </si>
  <si>
    <t>0.49621634</t>
  </si>
  <si>
    <t>SE_2_+_190719854_190728469_190728700_190732525_PMS1:201</t>
  </si>
  <si>
    <t>tgatgaact</t>
  </si>
  <si>
    <t>-0.48114207014</t>
  </si>
  <si>
    <t>0.54550262</t>
  </si>
  <si>
    <t>SE_2_+_190719854_190728469_190728954_190732525_PMS1:359</t>
  </si>
  <si>
    <t>0.95211592</t>
  </si>
  <si>
    <t>SE_2_+_190728700_190732525_190732655_190738222_PMS1:101</t>
  </si>
  <si>
    <t>1.5592415</t>
  </si>
  <si>
    <t>SE_2_-_191077682_191073639_191073606_191069958_HIBCH:25</t>
  </si>
  <si>
    <t>tcatgactt</t>
  </si>
  <si>
    <t>0.406153464678</t>
  </si>
  <si>
    <t>0.12160536</t>
  </si>
  <si>
    <t>SE_2_-_191125882_191125237_191125126_191117033_HIBCH:83</t>
  </si>
  <si>
    <t>tcttaacac</t>
  </si>
  <si>
    <t>1.05815168256</t>
  </si>
  <si>
    <t>0.52479311</t>
  </si>
  <si>
    <t>SE_2_-_191145657_191125960_191125882_191117033_HIBCH:29</t>
  </si>
  <si>
    <t>ctctcagtc</t>
  </si>
  <si>
    <t>0.810534108428</t>
  </si>
  <si>
    <t>0.24764243</t>
  </si>
  <si>
    <t>SE_2_-_191152312_191125960_191125882_191117033_HIBCH:29</t>
  </si>
  <si>
    <t>SE_2_+_191208687_191213614_191213757_191224765_INPP1:86</t>
  </si>
  <si>
    <t>0.44727794</t>
  </si>
  <si>
    <t>SE_2_+_191208687_191224372_191224424_191224765_INPP1:49</t>
  </si>
  <si>
    <t>0.42699915</t>
  </si>
  <si>
    <t>SE_2_+_191213757_191224372_191224424_191224765_INPP1:49</t>
  </si>
  <si>
    <t>SE_2_+_191225032_191227353_191227413_191231421_INPP1:58</t>
  </si>
  <si>
    <t>caatgagtt</t>
  </si>
  <si>
    <t>-0.708476120751</t>
  </si>
  <si>
    <t>-0.31482481</t>
  </si>
  <si>
    <t>SE_2_+_191273229_191280018_191280139_191300703_MFSD6:108</t>
  </si>
  <si>
    <t>SE_2_-_191382246_191381110_191380996_191379404_TMEM194B:36</t>
  </si>
  <si>
    <t>ctctaatgg</t>
  </si>
  <si>
    <t>2.47530590574</t>
  </si>
  <si>
    <t>0.89947922</t>
  </si>
  <si>
    <t>SE_2_+_191514708_191520703_191520879_191523884_NAB1:116</t>
  </si>
  <si>
    <t>agttaactg</t>
  </si>
  <si>
    <t>1.14693373728</t>
  </si>
  <si>
    <t>1.270965</t>
  </si>
  <si>
    <t>SE_2_+_191537878_191548464_191548553_191550202_NAB1:73</t>
  </si>
  <si>
    <t>agctaagag</t>
  </si>
  <si>
    <t>-0.267443876858</t>
  </si>
  <si>
    <t>-0.30362516</t>
  </si>
  <si>
    <t>SE_2_+_191819386_191819481_191819544_191827556_GLS:60</t>
  </si>
  <si>
    <t>aagtaaacc</t>
  </si>
  <si>
    <t>-0.100323945001</t>
  </si>
  <si>
    <t>0.74377381</t>
  </si>
  <si>
    <t>SE_2_-_191840538_191840114_191840036_191839658_STAT1:46</t>
  </si>
  <si>
    <t>-0.083114503</t>
  </si>
  <si>
    <t>SE_2_-_191864352_191863034_191862943_191862733_STAT1:86</t>
  </si>
  <si>
    <t>atttaatgc</t>
  </si>
  <si>
    <t>0.234793908035</t>
  </si>
  <si>
    <t>0.02221292</t>
  </si>
  <si>
    <t>SE_2_-_191878251_191875175_191875093_191874730_STAT1:80</t>
  </si>
  <si>
    <t>caataatga</t>
  </si>
  <si>
    <t>0.676722704063</t>
  </si>
  <si>
    <t>0.098357741</t>
  </si>
  <si>
    <t>SE_2_-_191878744_191878404_191878251_191874730_STAT1:62</t>
  </si>
  <si>
    <t>ggttaacgt</t>
  </si>
  <si>
    <t>1.7318492577</t>
  </si>
  <si>
    <t>1.4078619</t>
  </si>
  <si>
    <t>SE_2_+_192265194_192265475_192265561_192267358_MYO1B:85</t>
  </si>
  <si>
    <t>0.14893159</t>
  </si>
  <si>
    <t>SE_2_+_192265194_192267358_192267444_192272841_MYO1B:85</t>
  </si>
  <si>
    <t>SE_2_+_192546743_192547218_192547321_192548455_NABP1:97</t>
  </si>
  <si>
    <t>1.7255742</t>
  </si>
  <si>
    <t>SE_2_-_197953435_197951472_197951404_197948233_ANKRD44:31</t>
  </si>
  <si>
    <t>gtataaaac</t>
  </si>
  <si>
    <t>-1.13156798848</t>
  </si>
  <si>
    <t>-0.48048525</t>
  </si>
  <si>
    <t>SE_2_-_198051747_198011829_198011751_198001386_ANKRD44:78</t>
  </si>
  <si>
    <t>cattgaact</t>
  </si>
  <si>
    <t>0.545624512154</t>
  </si>
  <si>
    <t>0.91736391</t>
  </si>
  <si>
    <t>SE_2_-_198285152_198283675_198283620_198283312_SF3B1:49</t>
  </si>
  <si>
    <t>tgctgatgg</t>
  </si>
  <si>
    <t>2.60977315609</t>
  </si>
  <si>
    <t>0.85523836</t>
  </si>
  <si>
    <t>SE_2_+_198318388_198324656_198324805_198327263_COQ10B:68</t>
  </si>
  <si>
    <t>tactgatga</t>
  </si>
  <si>
    <t>1.74275368634</t>
  </si>
  <si>
    <t>0.84146349</t>
  </si>
  <si>
    <t>SE_2_-_198364506_198364162_198363866_198363574_HSPD1:256</t>
  </si>
  <si>
    <t>1.7663725</t>
  </si>
  <si>
    <t>SE_2_-_198364506_198364162_198363891_198363574_HSPD1:256</t>
  </si>
  <si>
    <t>SE_2_-_198364506_198364162_198363983_198363574_HSPD1:179</t>
  </si>
  <si>
    <t>tgctgagcg</t>
  </si>
  <si>
    <t>1.97841828496</t>
  </si>
  <si>
    <t>1.2443793</t>
  </si>
  <si>
    <t>SE_2_+_198365163_198365798_198365962_198367763_HSPE1/HSPE1-MOB4:52</t>
  </si>
  <si>
    <t>ctttgaccg</t>
  </si>
  <si>
    <t>2.16975681196</t>
  </si>
  <si>
    <t>0.77984238</t>
  </si>
  <si>
    <t>SE_2_+_198380408_198388348_198388410_198400254_HSPE1-MOB4/MOB4:34</t>
  </si>
  <si>
    <t>0.67295399</t>
  </si>
  <si>
    <t>SE_2_+_198380870_198388348_198388410_198400254_HSPE1-MOB4/MOB4:34</t>
  </si>
  <si>
    <t>SE_2_+_198380870_198388348_198388410_198404835_HSPE1-MOB4/MOB4:34</t>
  </si>
  <si>
    <t>SE_2_+_198380870_198400254_198400354_198404835_HSPE1-MOB4/MOB4:55</t>
  </si>
  <si>
    <t>0.22287543</t>
  </si>
  <si>
    <t>SE_2_+_198388410_198400254_198400354_198404835_HSPE1-MOB4/MOB4:55</t>
  </si>
  <si>
    <t>SE_2_+_198405161_198413060_198413139_198414999_HSPE1-MOB4/MOB4:79</t>
  </si>
  <si>
    <t>caataaata</t>
  </si>
  <si>
    <t>-0.884293483254</t>
  </si>
  <si>
    <t>0.36431613</t>
  </si>
  <si>
    <t>SE_2_-_198460715_198452745_198452716_198437004_RFTN2:24</t>
  </si>
  <si>
    <t>gggtaagac</t>
  </si>
  <si>
    <t>-0.534098697075</t>
  </si>
  <si>
    <t>-0.34343899</t>
  </si>
  <si>
    <t>SE_2_-_200803656_200801215_200801128_200800770_TYW5:33</t>
  </si>
  <si>
    <t>tgttaatac</t>
  </si>
  <si>
    <t>0.821768994708</t>
  </si>
  <si>
    <t>0.21974435</t>
  </si>
  <si>
    <t>SE_2_-_200820116_200813195_200813060_200808557_TYW5:84</t>
  </si>
  <si>
    <t>acctaagcc</t>
  </si>
  <si>
    <t>0.612202208956</t>
  </si>
  <si>
    <t>0.13768905</t>
  </si>
  <si>
    <t>SE_2_+_200824603_200826504_200826651_200828456_C2orf47:38</t>
  </si>
  <si>
    <t>1.4661602</t>
  </si>
  <si>
    <t>SE_2_+_201171324_201173610_201173813_201194154_SPATS2L:64</t>
  </si>
  <si>
    <t>1.2835954</t>
  </si>
  <si>
    <t>SE_2_+_201170883_201194154_201194203_201253946_SPATS2L:41</t>
  </si>
  <si>
    <t>ctttcagga</t>
  </si>
  <si>
    <t>-2.65813290714</t>
  </si>
  <si>
    <t>-1.1428017</t>
  </si>
  <si>
    <t>SE_2_+_201171324_201194154_201194203_201253946_SPATS2L:41</t>
  </si>
  <si>
    <t>SE_2_+_201194203_201236832_201236974_201253946_SPATS2L:65</t>
  </si>
  <si>
    <t>gcctcatgg</t>
  </si>
  <si>
    <t>1.28813820106</t>
  </si>
  <si>
    <t>0.40234992</t>
  </si>
  <si>
    <t>SE_2_+_201194203_201242864_201243094_201253946_SPATS2L:95</t>
  </si>
  <si>
    <t>tactcagcc</t>
  </si>
  <si>
    <t>0.920132013369</t>
  </si>
  <si>
    <t>0.660714285714</t>
  </si>
  <si>
    <t>0.59232351</t>
  </si>
  <si>
    <t>SE_2_+_201194203_201248590_201248740_201253946_SPATS2L:69</t>
  </si>
  <si>
    <t>cattaatgg</t>
  </si>
  <si>
    <t>1.29338781177</t>
  </si>
  <si>
    <t>0.43670245</t>
  </si>
  <si>
    <t>SE_2_+_201194203_201253946_201254006_201277034_SPATS2L:44</t>
  </si>
  <si>
    <t>ggctgaact</t>
  </si>
  <si>
    <t>1.36799797015</t>
  </si>
  <si>
    <t>0.49821296</t>
  </si>
  <si>
    <t>SE_2_+_201284219_201303845_201304051_201305372_SPATS2L:126</t>
  </si>
  <si>
    <t>ttgtaaccc</t>
  </si>
  <si>
    <t>2.53675256897</t>
  </si>
  <si>
    <t>0.89124143</t>
  </si>
  <si>
    <t>SE_2_+_201474137_201476107_201476216_201477332_AOX1:66</t>
  </si>
  <si>
    <t>1.2274607</t>
  </si>
  <si>
    <t>SE_2_+_201480786_201485373_201485542_201485843_AOX1:148</t>
  </si>
  <si>
    <t>tcttgactt</t>
  </si>
  <si>
    <t>0.699971382412</t>
  </si>
  <si>
    <t>0.98717688</t>
  </si>
  <si>
    <t>SE_2_-_201721405_201719809_201719727_201719418_CLK1:39</t>
  </si>
  <si>
    <t>0.0774479</t>
  </si>
  <si>
    <t>SE_2_-_201725961_201724938_201724848_201724469_CLK1:72</t>
  </si>
  <si>
    <t>acctgatct</t>
  </si>
  <si>
    <t>1.07794774178</t>
  </si>
  <si>
    <t>0.3523475</t>
  </si>
  <si>
    <t>SE_2_-_201729287_201726585_201726425_201726189_CLK1:46</t>
  </si>
  <si>
    <t>0.46904652</t>
  </si>
  <si>
    <t>SE_2_-_201746144_201742327_201742220_201741760_PPIL3:88</t>
  </si>
  <si>
    <t>gcctgatca</t>
  </si>
  <si>
    <t>1.45325740098</t>
  </si>
  <si>
    <t>1.3815893</t>
  </si>
  <si>
    <t>SE_2_-_201750421_201747105_201747065_201746211_PPIL3:31</t>
  </si>
  <si>
    <t>gtttcatgg</t>
  </si>
  <si>
    <t>-0.638398573251</t>
  </si>
  <si>
    <t>-0.31968321</t>
  </si>
  <si>
    <t>SE_2_-_201750421_201747158_201747065_201746211_PPIL3:40</t>
  </si>
  <si>
    <t>cagtaatta</t>
  </si>
  <si>
    <t>-0.0743403713534</t>
  </si>
  <si>
    <t>-0.066530687</t>
  </si>
  <si>
    <t>SE_2_-_201750421_201750066_201749985_201746211_PPIL3:52</t>
  </si>
  <si>
    <t>SE_2_-_201750421_201750090_201749985_201746211_PPIL3:76</t>
  </si>
  <si>
    <t>SE_2_-_201752336_201751705_201751637_201750495_PPIL3:51</t>
  </si>
  <si>
    <t>1.1104505</t>
  </si>
  <si>
    <t>SE_2_-_201753679_201752408_201752336_201750495_PPIL3:67</t>
  </si>
  <si>
    <t>tcctgaaac</t>
  </si>
  <si>
    <t>1.08441548135</t>
  </si>
  <si>
    <t>0.32258284</t>
  </si>
  <si>
    <t>SE_2_+_201760113_201761799_201761937_201764108_NIF3L1:124</t>
  </si>
  <si>
    <t>acctaaaac</t>
  </si>
  <si>
    <t>0.379707453917</t>
  </si>
  <si>
    <t>0.90089014</t>
  </si>
  <si>
    <t>SE_2_-_201824115_201822856_201822753_201822267_ORC2:87</t>
  </si>
  <si>
    <t>tgatgatgt</t>
  </si>
  <si>
    <t>0.379987273087</t>
  </si>
  <si>
    <t>0.86188797</t>
  </si>
  <si>
    <t>SE_2_+_201981204_201994452_201994869_201997752_CFLAR:414</t>
  </si>
  <si>
    <t>1.9339485</t>
  </si>
  <si>
    <t>SE_2_+_202005162_202007368_202007485_202010101_CFLAR:52</t>
  </si>
  <si>
    <t>1.4713684</t>
  </si>
  <si>
    <t>SE_2_+_202014558_202025155_202025665_202028558_CFLAR:420</t>
  </si>
  <si>
    <t>1.6271218</t>
  </si>
  <si>
    <t>SE_2_+_202050847_202052429_202052522_202057707_CASP10:47</t>
  </si>
  <si>
    <t>cattgactc</t>
  </si>
  <si>
    <t>2.26338637366</t>
  </si>
  <si>
    <t>0.78420573</t>
  </si>
  <si>
    <t>SE_2_+_202098835_202131184_202131514_202136239_CASP8:266</t>
  </si>
  <si>
    <t>1.1611509</t>
  </si>
  <si>
    <t>SE_2_+_202122877_202131184_202131514_202136239_CASP8:266</t>
  </si>
  <si>
    <t>SE_2_+_202098835_202131210_202131514_202136239_CASP8:240</t>
  </si>
  <si>
    <t>SE_2_+_202131514_202134233_202134328_202136239_CASP8:44</t>
  </si>
  <si>
    <t>0.21537036</t>
  </si>
  <si>
    <t>SE_2_+_202137499_202137621_202137665_202139612_CASP8:45</t>
  </si>
  <si>
    <t>0.61583073</t>
  </si>
  <si>
    <t>SE_2_+_202137499_202137621_202137665_202141550_CASP8:45</t>
  </si>
  <si>
    <t>SE_2_+_202137499_202139612_202139676_202141550_CASP8:35</t>
  </si>
  <si>
    <t>gggtaatga</t>
  </si>
  <si>
    <t>0.60070431872</t>
  </si>
  <si>
    <t>0.19778121</t>
  </si>
  <si>
    <t>SE_2_+_202137665_202139612_202139676_202141550_CASP8:35</t>
  </si>
  <si>
    <t>SE_2_+_202137499_202141550_202141691_202149539_CASP8:66</t>
  </si>
  <si>
    <t>0.48364271</t>
  </si>
  <si>
    <t>SE_2_+_202319575_202322102_202322173_202323507_STRADB:72</t>
  </si>
  <si>
    <t>tcttgacat</t>
  </si>
  <si>
    <t>0.581397615538</t>
  </si>
  <si>
    <t>0.40883567</t>
  </si>
  <si>
    <t>SE_2_+_202323587_202334676_202334775_202337678_STRADB:43</t>
  </si>
  <si>
    <t>tggtcacgt</t>
  </si>
  <si>
    <t>0.611619225911</t>
  </si>
  <si>
    <t>0.95992307</t>
  </si>
  <si>
    <t>SE_2_-_202492799_202492137_202492044_202490870_TMEM237:81</t>
  </si>
  <si>
    <t>0.67058385</t>
  </si>
  <si>
    <t>SE_2_-_202501471_202499616_202499527_202498154_TMEM237:31</t>
  </si>
  <si>
    <t>tcttgattg</t>
  </si>
  <si>
    <t>-0.377587400894</t>
  </si>
  <si>
    <t>-0.28215743</t>
  </si>
  <si>
    <t>SE_2_-_202587766_202584851_202584709_202582933_ALS2:72</t>
  </si>
  <si>
    <t>0.16529027</t>
  </si>
  <si>
    <t>SE_2_-_202593235_202592498_202592428_202592001_ALS2:70</t>
  </si>
  <si>
    <t>gtctgaaga</t>
  </si>
  <si>
    <t>0.015128989543</t>
  </si>
  <si>
    <t>-0.1283904</t>
  </si>
  <si>
    <t>SE_2_-_202631952_202630550_202630514_202626541_ALS2:31</t>
  </si>
  <si>
    <t>aattcacaa</t>
  </si>
  <si>
    <t>-0.837219256587</t>
  </si>
  <si>
    <t>-0.39753089</t>
  </si>
  <si>
    <t>SE_2_-_202645600_202643210_202643164_202633668_ALS2:27</t>
  </si>
  <si>
    <t>tcttgatgt</t>
  </si>
  <si>
    <t>0.433034121683</t>
  </si>
  <si>
    <t>0.88265832</t>
  </si>
  <si>
    <t>SE_2_-_202645600_202644806_202644702_202633668_ALS2:31</t>
  </si>
  <si>
    <t>aactgactg</t>
  </si>
  <si>
    <t>2.72684368842</t>
  </si>
  <si>
    <t>1.0625623</t>
  </si>
  <si>
    <t>SE_2_-_203075458_203072725_203072591_203072044_SUMO1:120</t>
  </si>
  <si>
    <t>0.050089856</t>
  </si>
  <si>
    <t>SE_2_-_203079080_203075506_203075458_203072044_SUMO1:44</t>
  </si>
  <si>
    <t>SE_2_-_203079080_203075529_203075458_203072044_SUMO1:37</t>
  </si>
  <si>
    <t>0.73074327</t>
  </si>
  <si>
    <t>SE_2_-_203103163_203084829_203084755_203079157_SUMO1:70</t>
  </si>
  <si>
    <t>tattaaact</t>
  </si>
  <si>
    <t>0.0401743378263</t>
  </si>
  <si>
    <t>-0.053989837</t>
  </si>
  <si>
    <t>SE_2_-_203103163_203096455_203096266_203084829_SUMO1:111</t>
  </si>
  <si>
    <t>cgataatct</t>
  </si>
  <si>
    <t>0.55680950237</t>
  </si>
  <si>
    <t>1.205522</t>
  </si>
  <si>
    <t>SE_2_-_203103163_203098393_203098301_203084829_SUMO1:35</t>
  </si>
  <si>
    <t>1.8548519</t>
  </si>
  <si>
    <t>SE_2_+_203130709_203139836_203139912_203142673_NOP58:21</t>
  </si>
  <si>
    <t>ttctaaatg</t>
  </si>
  <si>
    <t>1.09241064895</t>
  </si>
  <si>
    <t>0.22882217</t>
  </si>
  <si>
    <t>SE_2_+_203142725_203142935_203143052_203147074_NOP58:62</t>
  </si>
  <si>
    <t>agttgatct</t>
  </si>
  <si>
    <t>-0.105053634941</t>
  </si>
  <si>
    <t>0.72340784</t>
  </si>
  <si>
    <t>SE_2_+_203149204_203152383_203152447_203155046_NOP58:47</t>
  </si>
  <si>
    <t>0.55613481</t>
  </si>
  <si>
    <t>SE_2_+_203157626_203160397_203160560_203162102_NOP58:135</t>
  </si>
  <si>
    <t>ccctaagta</t>
  </si>
  <si>
    <t>0.661169075479</t>
  </si>
  <si>
    <t>0.62304412</t>
  </si>
  <si>
    <t>SE_2_+_203417611_203419975_203421254_203424419_BMPR2:639</t>
  </si>
  <si>
    <t>1.685651</t>
  </si>
  <si>
    <t>SE_2_-_203653553_203651498_203651399_203650730_ICA1L:66</t>
  </si>
  <si>
    <t>agctaaatt</t>
  </si>
  <si>
    <t>0.0789863216121</t>
  </si>
  <si>
    <t>0.78462127</t>
  </si>
  <si>
    <t>SE_2_+_203782766_203806583_203806703_203807463_ALS2CR8:71</t>
  </si>
  <si>
    <t>atctaatga</t>
  </si>
  <si>
    <t>1.34390266628</t>
  </si>
  <si>
    <t>0.48877851</t>
  </si>
  <si>
    <t>SE_2_+_203806703_203807463_203807690_203817282_ALS2CR8:148</t>
  </si>
  <si>
    <t>1.4231805</t>
  </si>
  <si>
    <t>SE_2_+_203820481_203825960_203826149_203831701_ALS2CR8:75</t>
  </si>
  <si>
    <t>tcctaacat</t>
  </si>
  <si>
    <t>2.41803089698</t>
  </si>
  <si>
    <t>0.9093505</t>
  </si>
  <si>
    <t>SE_2_+_203836461_203838205_203838307_203839057_ALS2CR8:43</t>
  </si>
  <si>
    <t>aattgatac</t>
  </si>
  <si>
    <t>0.147399637366</t>
  </si>
  <si>
    <t>0.72971357</t>
  </si>
  <si>
    <t>SE_2_+_204103857_204110569_204110618_204116690_CYP20A1:48</t>
  </si>
  <si>
    <t>ggattactc</t>
  </si>
  <si>
    <t>-0.92687842726</t>
  </si>
  <si>
    <t>-0.40033964</t>
  </si>
  <si>
    <t>SE_2_+_204110618_204111478_204111644_204116690_CYP20A1:23</t>
  </si>
  <si>
    <t>0.45264956</t>
  </si>
  <si>
    <t>SE_2_+_204131404_204137369_204137471_204143296_CYP20A1:27</t>
  </si>
  <si>
    <t>tatttacct</t>
  </si>
  <si>
    <t>-0.752606684819</t>
  </si>
  <si>
    <t>0.47917606</t>
  </si>
  <si>
    <t>SE_2_+_204131404_204137393_204137471_204143296_CYP20A1:69</t>
  </si>
  <si>
    <t>acatgactc</t>
  </si>
  <si>
    <t>0.325051126604</t>
  </si>
  <si>
    <t>-0.007041235</t>
  </si>
  <si>
    <t>SE_2_+_204131404_204143296_204143411_204144782_CYP20A1:96</t>
  </si>
  <si>
    <t>0.88109692</t>
  </si>
  <si>
    <t>SE_2_+_204193354_204206920_204206953_204231600_ABI2:26</t>
  </si>
  <si>
    <t>0.62505732</t>
  </si>
  <si>
    <t>SE_2_+_204193354_204216278_204216401_204231600_ABI2:84</t>
  </si>
  <si>
    <t>ccttgaact</t>
  </si>
  <si>
    <t>0.120611993012</t>
  </si>
  <si>
    <t>0.73231974</t>
  </si>
  <si>
    <t>SE_2_+_204193354_204219877_204220047_204231600_ABI2:55</t>
  </si>
  <si>
    <t>SE_2_+_204231767_204240780_204240855_204244931_ABI2:52</t>
  </si>
  <si>
    <t>SE_2_+_204255866_204259423_204259569_204260379_ABI2:99</t>
  </si>
  <si>
    <t>ccgtaatat</t>
  </si>
  <si>
    <t>0.654323026669</t>
  </si>
  <si>
    <t>0.65793321</t>
  </si>
  <si>
    <t>SE_2_+_204260503_204261508_204261690_204267299_ABI2:183</t>
  </si>
  <si>
    <t>2.1638719</t>
  </si>
  <si>
    <t>SE_2_+_204260503_204261607_204261690_204267299_ABI2:84</t>
  </si>
  <si>
    <t>SE_2_+_204267457_204268040_204268084_204281631_ABI2:35</t>
  </si>
  <si>
    <t>atattagac</t>
  </si>
  <si>
    <t>-3.5419986817</t>
  </si>
  <si>
    <t>-1.4888769</t>
  </si>
  <si>
    <t>SE_2_+_204267457_204276008_204276094_204281631_ABI2:59</t>
  </si>
  <si>
    <t>aggtaactc</t>
  </si>
  <si>
    <t>1.62214730684</t>
  </si>
  <si>
    <t>1.4875684</t>
  </si>
  <si>
    <t>SE_2_-_204354307_204335036_204334962_204326648_RAPH1:51</t>
  </si>
  <si>
    <t>-0.23968798</t>
  </si>
  <si>
    <t>SE_2_-_204354307_204341879_204341799_204326648_RAPH1:64</t>
  </si>
  <si>
    <t>0.4315026</t>
  </si>
  <si>
    <t>SE_2_+_205990461_206023446_206023631_206036935_PARD3B:36</t>
  </si>
  <si>
    <t>1.2121906</t>
  </si>
  <si>
    <t>SE_2_+_206110546_206165254_206165460_206166188_PARD3B:112</t>
  </si>
  <si>
    <t>1.7120327</t>
  </si>
  <si>
    <t>SE_2_+_206265847_206305094_206305396_206364620_PARD3B:235</t>
  </si>
  <si>
    <t>tggttaccc</t>
  </si>
  <si>
    <t>0.139142880295</t>
  </si>
  <si>
    <t>0.053643093</t>
  </si>
  <si>
    <t>SE_2_+_206631527_206656959_206657009_206659478_NRP2:51</t>
  </si>
  <si>
    <t>atatgaaga</t>
  </si>
  <si>
    <t>-2.69826402547</t>
  </si>
  <si>
    <t>-1.190812</t>
  </si>
  <si>
    <t>SE_2_-_207017143_207014649_207014504_207013820_NDUFS1:121</t>
  </si>
  <si>
    <t>ccctaaggt</t>
  </si>
  <si>
    <t>0.573452151444</t>
  </si>
  <si>
    <t>0.15481364</t>
  </si>
  <si>
    <t>SE_2_-_207017143_207014649_207014542_207013820_NDUFS1:67</t>
  </si>
  <si>
    <t>tcatgaaag</t>
  </si>
  <si>
    <t>-1.51411931229</t>
  </si>
  <si>
    <t>-0.14889093</t>
  </si>
  <si>
    <t>SE_2_-_207018342_207017234_207017143_207014649_NDUFS1:63</t>
  </si>
  <si>
    <t>0.41692252</t>
  </si>
  <si>
    <t>SE_2_-_207024065_207018406_207018342_207012558_NDUFS1:62</t>
  </si>
  <si>
    <t>ttctaagtc</t>
  </si>
  <si>
    <t>1.07307990116</t>
  </si>
  <si>
    <t>0.3827386</t>
  </si>
  <si>
    <t>SE_2_+_207025434_207025611_207025856_207026070_EEF1B2:121</t>
  </si>
  <si>
    <t>1.0137089</t>
  </si>
  <si>
    <t>SE_2_+_207460886_207474634_207474724_207482303_ADAM23:42</t>
  </si>
  <si>
    <t>tcataatag</t>
  </si>
  <si>
    <t>-0.609570028513</t>
  </si>
  <si>
    <t>0.19397247</t>
  </si>
  <si>
    <t>SE_2_-_208030191_208013924_208013706_207989128_KLF7:133</t>
  </si>
  <si>
    <t>SE_2_+_208394858_208399326_208399407_208420352_CREB1:35</t>
  </si>
  <si>
    <t>0.3305936</t>
  </si>
  <si>
    <t>SE_2_+_208394858_208420352_208420473_208424950_CREB1:74</t>
  </si>
  <si>
    <t>0.46644884</t>
  </si>
  <si>
    <t>SE_2_+_208425096_208425843_208425884_208432187_CREB1:37</t>
  </si>
  <si>
    <t>gacttaaaa</t>
  </si>
  <si>
    <t>-2.30005951299</t>
  </si>
  <si>
    <t>-0.53384555</t>
  </si>
  <si>
    <t>SE_2_+_208435045_208436458_208436582_208439996_CREB1:52</t>
  </si>
  <si>
    <t>cagtaacag</t>
  </si>
  <si>
    <t>1.74475231462</t>
  </si>
  <si>
    <t>1.1069281</t>
  </si>
  <si>
    <t>SE_2_+_208435045_208439996_208440178_208442229_CREB1:153</t>
  </si>
  <si>
    <t>0.89530176</t>
  </si>
  <si>
    <t>SE_2_+_208440178_208441355_208441417_208442229_CREB1:60</t>
  </si>
  <si>
    <t>0.66700623</t>
  </si>
  <si>
    <t>SE_2_-_208486530_208485418_208485365_208478167_METTL21A:32</t>
  </si>
  <si>
    <t>cgatgaagc</t>
  </si>
  <si>
    <t>-0.418871402185</t>
  </si>
  <si>
    <t>-0.16913382</t>
  </si>
  <si>
    <t>SE_2_-_208488953_208486641_208486530_208478167_METTL21A:64</t>
  </si>
  <si>
    <t>0.038341428</t>
  </si>
  <si>
    <t>SE_2_+_208591600_208598671_208598771_208602135_CCNYL1:57</t>
  </si>
  <si>
    <t>tgctcaaca</t>
  </si>
  <si>
    <t>0.711984544429</t>
  </si>
  <si>
    <t>0.70932632</t>
  </si>
  <si>
    <t>SE_2_+_208602170_208605379_208605430_208606947_CCNYL1:44</t>
  </si>
  <si>
    <t>ttttgatga</t>
  </si>
  <si>
    <t>-0.237180676054</t>
  </si>
  <si>
    <t>-0.22718156</t>
  </si>
  <si>
    <t>SE_2_+_210545551_210561266_210561472_210565001_MAP2:35</t>
  </si>
  <si>
    <t>tcatgacag</t>
  </si>
  <si>
    <t>0.373073019313</t>
  </si>
  <si>
    <t>0.044058664</t>
  </si>
  <si>
    <t>SE_2_+_210565062_210569174_210569344_210570304_MAP2:129</t>
  </si>
  <si>
    <t>ttctgacag</t>
  </si>
  <si>
    <t>2.56988722565</t>
  </si>
  <si>
    <t>1.4777795</t>
  </si>
  <si>
    <t>SE_2_+_210574978_210588319_210588411_210590433_MAP2:79</t>
  </si>
  <si>
    <t>ggataacat</t>
  </si>
  <si>
    <t>0.128795130808</t>
  </si>
  <si>
    <t>-0.019290608</t>
  </si>
  <si>
    <t>SE_2_+_210867507_210868162_210868192_210874381_RPE:29</t>
  </si>
  <si>
    <t>tcttcaggg</t>
  </si>
  <si>
    <t>-2.27004303572</t>
  </si>
  <si>
    <t>-1.0554404</t>
  </si>
  <si>
    <t>SE_2_+_210867507_210874363_210874460_210880697_RPE:62</t>
  </si>
  <si>
    <t>0.3514162</t>
  </si>
  <si>
    <t>SE_2_+_210867507_210874381_210874460_210880697_RPE:44</t>
  </si>
  <si>
    <t>SE_2_+_210868192_210874381_210874460_210880697_RPE:44</t>
  </si>
  <si>
    <t>SE_2_+_210880836_210880928_210880981_210881231_RPE:27</t>
  </si>
  <si>
    <t>ctgtcaccc</t>
  </si>
  <si>
    <t>0.675520099689</t>
  </si>
  <si>
    <t>0.19477807</t>
  </si>
  <si>
    <t>SE_2_+_210881365_210882197_210882283_210884393_RPE:79</t>
  </si>
  <si>
    <t>1.1583991</t>
  </si>
  <si>
    <t>SE_2_+_210882283_210882514_210882611_210884393_RPE:52</t>
  </si>
  <si>
    <t>1.3038468</t>
  </si>
  <si>
    <t>SE_2_+_210882283_210882877_210882945_210884393_RPE:39</t>
  </si>
  <si>
    <t>gtttcacgg</t>
  </si>
  <si>
    <t>0.165708841586</t>
  </si>
  <si>
    <t>-0.0048371471</t>
  </si>
  <si>
    <t>SE_2_-_210905144_210896270_210896145_210894642_KANSL1L:52</t>
  </si>
  <si>
    <t>0.44972077</t>
  </si>
  <si>
    <t>SE_2_-_211305322_211302596_211302414_211301116_LANCL1:88</t>
  </si>
  <si>
    <t>agctgaaat</t>
  </si>
  <si>
    <t>0.125861420566</t>
  </si>
  <si>
    <t>0.73967677</t>
  </si>
  <si>
    <t>SE_2_+_214160834_214161746_214161863_214161986_SPAG16:65</t>
  </si>
  <si>
    <t>1.2366486</t>
  </si>
  <si>
    <t>SE_2_+_214162081_214174783_214174901_214181943_SPAG16:118</t>
  </si>
  <si>
    <t>0.63470796</t>
  </si>
  <si>
    <t>SE_2_-_215595135_215595004_215594959_215593732_BARD1:27</t>
  </si>
  <si>
    <t>0.13299321</t>
  </si>
  <si>
    <t>SE_2_+_216182956_216184388_216184454_216189964_ATIC:51</t>
  </si>
  <si>
    <t>SE_2_+_216190861_216191545_216191701_216197105_ATIC:25</t>
  </si>
  <si>
    <t>0.43048354</t>
  </si>
  <si>
    <t>SE_2_+_216211664_216212344_216213454_216213817_ATIC:689</t>
  </si>
  <si>
    <t>tactcatct</t>
  </si>
  <si>
    <t>0.886180299555</t>
  </si>
  <si>
    <t>1.2506437</t>
  </si>
  <si>
    <t>SE_2_-_216235017_216232750_216232586_216230353_FN1:52</t>
  </si>
  <si>
    <t>1.102124</t>
  </si>
  <si>
    <t>SE_2_-_216236632_216235155_216235017_216232750_FN1:51</t>
  </si>
  <si>
    <t>1.037207</t>
  </si>
  <si>
    <t>SE_2_-_216238045_216236738_216236632_216232750_FN1:49</t>
  </si>
  <si>
    <t>atctcatgg</t>
  </si>
  <si>
    <t>0.828215585183</t>
  </si>
  <si>
    <t>0.78222043</t>
  </si>
  <si>
    <t>SE_2_-_216238045_216237023_216236632_216232750_FN1:334</t>
  </si>
  <si>
    <t>SE_2_-_216238045_216237098_216236632_216232750_FN1:48</t>
  </si>
  <si>
    <t>tggtaaccc</t>
  </si>
  <si>
    <t>3.02900136447</t>
  </si>
  <si>
    <t>2.0753435</t>
  </si>
  <si>
    <t>SE_2_-_216238045_216237023_216236832_216236738_FN1:75</t>
  </si>
  <si>
    <t>gtatgacac</t>
  </si>
  <si>
    <t>0.701571691829</t>
  </si>
  <si>
    <t>0.22989784</t>
  </si>
  <si>
    <t>SE_2_-_216238045_216237098_216236832_216236738_FN1:48</t>
  </si>
  <si>
    <t>SE_2_-_216246935_216245803_216245534_216244040_FN1:48</t>
  </si>
  <si>
    <t>1.0019635</t>
  </si>
  <si>
    <t>SE_2_-_216246935_216246771_216246726_216245803_FN1:32</t>
  </si>
  <si>
    <t>aatttacag</t>
  </si>
  <si>
    <t>-2.25174344671</t>
  </si>
  <si>
    <t>-1.0805723</t>
  </si>
  <si>
    <t>SE_2_-_216259251_216257926_216257654_216256537_FN1:36</t>
  </si>
  <si>
    <t>1.9055959</t>
  </si>
  <si>
    <t>SE_2_-_216916172_216915620_216915515_216914096_PECR:76</t>
  </si>
  <si>
    <t>SE_2_-_216930035_216923699_216923618_216916268_PECR:80</t>
  </si>
  <si>
    <t>tactaaagc</t>
  </si>
  <si>
    <t>0.973510097982</t>
  </si>
  <si>
    <t>0.6287183</t>
  </si>
  <si>
    <t>SE_2_+_216974180_216975190_216975274_216977739_XRCC5:82</t>
  </si>
  <si>
    <t>ttctaacag</t>
  </si>
  <si>
    <t>2.57045386597</t>
  </si>
  <si>
    <t>0.96903127</t>
  </si>
  <si>
    <t>SE_2_+_217285255_217288356_217288406_217293319_SMARCAL1:20</t>
  </si>
  <si>
    <t>atgtcaaga</t>
  </si>
  <si>
    <t>-3.27385245417</t>
  </si>
  <si>
    <t>-1.4484791</t>
  </si>
  <si>
    <t>SE_2_+_217300219_217303143_217303208_217311741_SMARCAL1:25</t>
  </si>
  <si>
    <t>0.37749406</t>
  </si>
  <si>
    <t>SE_2_+_217303208_217311385_217311441_217311741_SMARCAL1:31</t>
  </si>
  <si>
    <t>cggtgaaca</t>
  </si>
  <si>
    <t>0.648720324156</t>
  </si>
  <si>
    <t>0.85927292</t>
  </si>
  <si>
    <t>SE_2_+_217364121_217364555_217364589_217364672_RPL37A:33</t>
  </si>
  <si>
    <t>ctttcacat</t>
  </si>
  <si>
    <t>-0.389792833181</t>
  </si>
  <si>
    <t>-0.15774818</t>
  </si>
  <si>
    <t>SE_2_+_217364754_217385437_217385497_217393993_Hypothetical:54</t>
  </si>
  <si>
    <t>0.88344135</t>
  </si>
  <si>
    <t>SE_2_-_218695090_218694605_218694567_218686661_TNS1:24</t>
  </si>
  <si>
    <t>agatgaggg</t>
  </si>
  <si>
    <t>-2.79760134393</t>
  </si>
  <si>
    <t>-1.2943014</t>
  </si>
  <si>
    <t>SE_2_-_218771058_218766546_218766433_218765235_TNS1:106</t>
  </si>
  <si>
    <t>gtgtgaatc</t>
  </si>
  <si>
    <t>-0.366298810304</t>
  </si>
  <si>
    <t>-0.11408503</t>
  </si>
  <si>
    <t>SE_2_+_219081977_219082095_219082267_219090643_ARPC2:87</t>
  </si>
  <si>
    <t>2.0741257</t>
  </si>
  <si>
    <t>SE_2_+_219081977_219082186_219082267_219090643_ARPC2:74</t>
  </si>
  <si>
    <t>cgctcaagt</t>
  </si>
  <si>
    <t>0.792511069952</t>
  </si>
  <si>
    <t>0.17599142</t>
  </si>
  <si>
    <t>SE_2_+_219090677_219091719_219091820_219093461_ARPC2:102</t>
  </si>
  <si>
    <t>0.74102329</t>
  </si>
  <si>
    <t>SE_2_+_219093573_219099075_219099120_219103387_ARPC2:21</t>
  </si>
  <si>
    <t>tattaaaga</t>
  </si>
  <si>
    <t>-1.37608793318</t>
  </si>
  <si>
    <t>-0.70541464</t>
  </si>
  <si>
    <t>SE_2_+_219099120_219099572_219099767_219103387_ARPC2:141</t>
  </si>
  <si>
    <t>aactgaaca</t>
  </si>
  <si>
    <t>0.697799568717</t>
  </si>
  <si>
    <t>0.84329218</t>
  </si>
  <si>
    <t>SE_2_+_219099767_219101092_219101456_219103387_ARPC2:42</t>
  </si>
  <si>
    <t>gattgatat</t>
  </si>
  <si>
    <t>0.0284511754884</t>
  </si>
  <si>
    <t>0.55175288</t>
  </si>
  <si>
    <t>SE_2_+_219114644_219117668_219117755_219118614_ARPC2:80</t>
  </si>
  <si>
    <t>SE_2_-_219143761_219143288_219143238_219142697_TMBIM1:45</t>
  </si>
  <si>
    <t>acctgatcc</t>
  </si>
  <si>
    <t>1.18156024726</t>
  </si>
  <si>
    <t>1.2737572</t>
  </si>
  <si>
    <t>SE_2_-_219144749_219144076_219144012_219143814_TMBIM1:65</t>
  </si>
  <si>
    <t>tgctcatca</t>
  </si>
  <si>
    <t>0.901035458353</t>
  </si>
  <si>
    <t>0.62714746</t>
  </si>
  <si>
    <t>SE_2_-_219157189_219146904_219146663_219144849_TMBIM1:200</t>
  </si>
  <si>
    <t>cggtcaccc</t>
  </si>
  <si>
    <t>1.53026845444</t>
  </si>
  <si>
    <t>0.59404655</t>
  </si>
  <si>
    <t>SE_2_-_219150486_219148859_219148762_219146904_TMBIM1:52</t>
  </si>
  <si>
    <t>agctcacca</t>
  </si>
  <si>
    <t>1.65082763829</t>
  </si>
  <si>
    <t>1.0705305</t>
  </si>
  <si>
    <t>SE_2_-_219157189_219148859_219148762_219146904_TMBIM1:52</t>
  </si>
  <si>
    <t>SE_2_-_219157189_219148883_219148762_219146904_TMBIM1:26</t>
  </si>
  <si>
    <t>SE_2_-_219157189_219148989_219148762_219146904_TMBIM1:132</t>
  </si>
  <si>
    <t>SE_2_-_219151930_219150661_219150486_219146904_TMBIM1:166</t>
  </si>
  <si>
    <t>gtctgacag</t>
  </si>
  <si>
    <t>2.52637741914</t>
  </si>
  <si>
    <t>1.5035979</t>
  </si>
  <si>
    <t>SE_2_-_219157189_219150657_219150486_219146904_TMBIM1:162</t>
  </si>
  <si>
    <t>SE_2_-_219157189_219150661_219150486_219146904_TMBIM1:166</t>
  </si>
  <si>
    <t>SE_2_+_219247098_219247683_219247825_219248966_SLC11A1:38</t>
  </si>
  <si>
    <t>ggctaagcg</t>
  </si>
  <si>
    <t>1.463603785</t>
  </si>
  <si>
    <t>0.47105299</t>
  </si>
  <si>
    <t>SE_2_+_219247098_219247683_219247825_219249870_SLC11A1:38</t>
  </si>
  <si>
    <t>SE_2_+_219247098_219248966_219249088_219249870_SLC11A1:72</t>
  </si>
  <si>
    <t>ccttcacgg</t>
  </si>
  <si>
    <t>0.827430172947</t>
  </si>
  <si>
    <t>0.75057975</t>
  </si>
  <si>
    <t>SE_2_+_219247825_219248966_219249088_219249870_SLC11A1:72</t>
  </si>
  <si>
    <t>SE_2_+_219247825_219249042_219249088_219249870_SLC11A1:36</t>
  </si>
  <si>
    <t>-0.78310581</t>
  </si>
  <si>
    <t>SE_2_+_219249088_219249630_219249724_219249870_SLC11A1:80</t>
  </si>
  <si>
    <t>0.68064548</t>
  </si>
  <si>
    <t>SE_2_+_219249989_219250135_219250208_219251358_SLC11A1:74</t>
  </si>
  <si>
    <t>0.96969962</t>
  </si>
  <si>
    <t>SE_2_-_219410944_219399429_219399332_219394763_USP37:31</t>
  </si>
  <si>
    <t>0.35579466</t>
  </si>
  <si>
    <t>SE_2_+_219433701_219438718_219438956_219445284_RQCD1:72</t>
  </si>
  <si>
    <t>1.4347939</t>
  </si>
  <si>
    <t>SE_2_+_219445463_219445718_219445837_219447694_RQCD1:24</t>
  </si>
  <si>
    <t>ttgtgatgc</t>
  </si>
  <si>
    <t>1.17994672636</t>
  </si>
  <si>
    <t>0.35998788</t>
  </si>
  <si>
    <t>SE_2_+_219449444_219452028_219452123_219452309_RQCD1:56</t>
  </si>
  <si>
    <t>ggctgatct</t>
  </si>
  <si>
    <t>1.70877188798</t>
  </si>
  <si>
    <t>0.9467664</t>
  </si>
  <si>
    <t>SE_2_+_219494386_219495373_219495525_219496859_PLCD4:153</t>
  </si>
  <si>
    <t>1.1402753</t>
  </si>
  <si>
    <t>SE_2_+_219497035_219498109_219498204_219498328_PLCD4:44</t>
  </si>
  <si>
    <t>ttgtgacgt</t>
  </si>
  <si>
    <t>1.86880914501</t>
  </si>
  <si>
    <t>1.5883949</t>
  </si>
  <si>
    <t>SE_2_+_219497035_219498328_219498484_219498828_PLCD4:139</t>
  </si>
  <si>
    <t>0.41718656</t>
  </si>
  <si>
    <t>SE_2_-_219520873_219516545_219516424_219515249_ZNF142:111</t>
  </si>
  <si>
    <t>cgttcaggg</t>
  </si>
  <si>
    <t>-0.898067983601</t>
  </si>
  <si>
    <t>0.2232746</t>
  </si>
  <si>
    <t>SE_2_-_219520873_219517023_219516424_219515249_ZNF142:311</t>
  </si>
  <si>
    <t>2.0241244</t>
  </si>
  <si>
    <t>SE_2_-_219523703_219523599_219523424_219521186_ZNF142:75</t>
  </si>
  <si>
    <t>1.5626514</t>
  </si>
  <si>
    <t>SE_2_+_219524466_219524760_219524889_219525662_BCS1L:36</t>
  </si>
  <si>
    <t>atgtgacga</t>
  </si>
  <si>
    <t>0.804651798149</t>
  </si>
  <si>
    <t>0.24533922</t>
  </si>
  <si>
    <t>SE_2_+_219524466_219524760_219524941_219525662_BCS1L:161</t>
  </si>
  <si>
    <t>tgttgaaca</t>
  </si>
  <si>
    <t>0.0478015214907</t>
  </si>
  <si>
    <t>0.50324977</t>
  </si>
  <si>
    <t>SE_2_+_219524466_219524760_219524968_219525662_BCS1L:161</t>
  </si>
  <si>
    <t>SE_2_+_219524466_219525030_219525205_219525662_BCS1L:77</t>
  </si>
  <si>
    <t>0.56181397</t>
  </si>
  <si>
    <t>SE_2_+_219524466_219525662_219526030_219526129_BCS1L:276</t>
  </si>
  <si>
    <t>1.0120804</t>
  </si>
  <si>
    <t>SE_2_+_219526983_219527233_219527402_219527606_BCS1L:71</t>
  </si>
  <si>
    <t>gcctcacgg</t>
  </si>
  <si>
    <t>2.0922456159</t>
  </si>
  <si>
    <t>1.3374272</t>
  </si>
  <si>
    <t>SE_2_+_219526983_219527238_219527402_219527606_BCS1L:66</t>
  </si>
  <si>
    <t>SE_2_+_219549951_219553114_219553216_219553420_STK36:64</t>
  </si>
  <si>
    <t>0.91947618</t>
  </si>
  <si>
    <t>SE_2_+_219575760_219591992_219592070_219602302_TTLL4:43</t>
  </si>
  <si>
    <t>cactgatat</t>
  </si>
  <si>
    <t>1.74277554675</t>
  </si>
  <si>
    <t>1.5895577</t>
  </si>
  <si>
    <t>SE_2_+_219592070_219592748_219592790_219602302_TTLL4:32</t>
  </si>
  <si>
    <t>-0.71116629</t>
  </si>
  <si>
    <t>SE_2_+_219592070_219601035_219601099_219602302_TTLL4:64</t>
  </si>
  <si>
    <t>tccttactg</t>
  </si>
  <si>
    <t>0.598403058583</t>
  </si>
  <si>
    <t>0.518518518519</t>
  </si>
  <si>
    <t>0.36428416</t>
  </si>
  <si>
    <t>SE_2_+_219610954_219611726_219611917_219612013_TTLL4:131</t>
  </si>
  <si>
    <t>agttcagtt</t>
  </si>
  <si>
    <t>-1.78862579085</t>
  </si>
  <si>
    <t>0.33773167</t>
  </si>
  <si>
    <t>SE_2_+_219610954_219611753_219611917_219612013_TTLL4:104</t>
  </si>
  <si>
    <t>SE_2_+_219611917_219612013_219612095_219612320_TTLL4:78</t>
  </si>
  <si>
    <t>tattcacaa</t>
  </si>
  <si>
    <t>-0.411577335127</t>
  </si>
  <si>
    <t>0.527777777778</t>
  </si>
  <si>
    <t>-0.091478736</t>
  </si>
  <si>
    <t>SE_2_+_219611917_219612320_219612448_219612828_TTLL4:103</t>
  </si>
  <si>
    <t>0.701754385965</t>
  </si>
  <si>
    <t>0.85430136</t>
  </si>
  <si>
    <t>SE_2_+_219612448_219612828_219612950_219613559_TTLL4:61</t>
  </si>
  <si>
    <t>0.92745751</t>
  </si>
  <si>
    <t>SE_2_+_219647160_219674300_219674490_219676945_CYP27A1:186</t>
  </si>
  <si>
    <t>SE_2_-_220011402_219960077_219959996_219942928_NHEJ1:33</t>
  </si>
  <si>
    <t>ccatcaaaa</t>
  </si>
  <si>
    <t>-2.99522641595</t>
  </si>
  <si>
    <t>-1.3393839</t>
  </si>
  <si>
    <t>SE_2_+_220043355_220043644_220043750_220044455_FAM134A:73</t>
  </si>
  <si>
    <t>gtctcactt</t>
  </si>
  <si>
    <t>1.39713692906</t>
  </si>
  <si>
    <t>1.4699558</t>
  </si>
  <si>
    <t>SE_2_+_220072143_220072370_220072496_220072609_ZFAND2B:82</t>
  </si>
  <si>
    <t>ccctgaccg</t>
  </si>
  <si>
    <t>4.44934956847</t>
  </si>
  <si>
    <t>1.7047077</t>
  </si>
  <si>
    <t>SE_2_+_220072143_220072370_220072501_220072609_ZFAND2B:82</t>
  </si>
  <si>
    <t>SE_2_+_220072501_220072609_220072760_220072978_ZFAND2B:72</t>
  </si>
  <si>
    <t>aactgacct</t>
  </si>
  <si>
    <t>3.22517390811</t>
  </si>
  <si>
    <t>1.193088</t>
  </si>
  <si>
    <t>SE_2_+_220073361_220073699_220073771_220073984_ZFAND2B:65</t>
  </si>
  <si>
    <t>cagtgaggc</t>
  </si>
  <si>
    <t>-0.652572867611</t>
  </si>
  <si>
    <t>-0.38982724</t>
  </si>
  <si>
    <t>SE_2_-_220077109_220075830_220075656_220075545_ABCB6:79</t>
  </si>
  <si>
    <t>0.55336304</t>
  </si>
  <si>
    <t>SE_2_-_220081086_220080902_220080719_220079804_ABCB6:92</t>
  </si>
  <si>
    <t>1.3814558</t>
  </si>
  <si>
    <t>SE_2_-_220082392_220081554_220081374_220081187_ABCB6:126</t>
  </si>
  <si>
    <t>0.45589877</t>
  </si>
  <si>
    <t>SE_2_-_220082847_220082529_220082392_220081554_ABCB6:121</t>
  </si>
  <si>
    <t>ggttcatga</t>
  </si>
  <si>
    <t>-0.671950703185</t>
  </si>
  <si>
    <t>-0.42971164</t>
  </si>
  <si>
    <t>SE_2_-_220086994_220086889_220086772_220086024_ATG9A:113</t>
  </si>
  <si>
    <t>agatgagcc</t>
  </si>
  <si>
    <t>-1.43190695937</t>
  </si>
  <si>
    <t>-0.28823511</t>
  </si>
  <si>
    <t>SE_2_-_220093156_220092775_220092644_220092535_ATG9A:93</t>
  </si>
  <si>
    <t>tagtgattc</t>
  </si>
  <si>
    <t>0.0678222817916</t>
  </si>
  <si>
    <t>0.77246524</t>
  </si>
  <si>
    <t>SE_2_-_220093156_220092801_220092644_220092535_ATG9A:119</t>
  </si>
  <si>
    <t>SE_2_-_220094257_220092775_220092644_220092535_ATG9A:93</t>
  </si>
  <si>
    <t>SE_2_-_220094257_220093896_220093732_220093207_ATG9A:71</t>
  </si>
  <si>
    <t>1.5867199</t>
  </si>
  <si>
    <t>SE_2_+_220094622_220094950_220095072_220096650_ANKZF1:30</t>
  </si>
  <si>
    <t>tgctaaata</t>
  </si>
  <si>
    <t>0.627515601046</t>
  </si>
  <si>
    <t>0.73158443</t>
  </si>
  <si>
    <t>SE_2_+_220094622_220094950_220095127_220096650_ANKZF1:30</t>
  </si>
  <si>
    <t>SE_2_+_220095072_220096650_220096762_220096982_ANKZF1:99</t>
  </si>
  <si>
    <t>0.69486962</t>
  </si>
  <si>
    <t>SE_2_+_220095127_220096650_220096762_220096982_ANKZF1:99</t>
  </si>
  <si>
    <t>SE_2_+_220110807_220111244_220111598_220111835_STK16:135</t>
  </si>
  <si>
    <t>1.7337861</t>
  </si>
  <si>
    <t>SE_2_+_220110807_220111379_220111598_220111835_STK16:78</t>
  </si>
  <si>
    <t>0.84154326</t>
  </si>
  <si>
    <t>SE_2_+_220110807_220111379_220111598_220112137_STK16:78</t>
  </si>
  <si>
    <t>SE_2_+_220110807_220111835_220111968_220112137_STK16:87</t>
  </si>
  <si>
    <t>1.5050047</t>
  </si>
  <si>
    <t>SE_2_+_220111598_220111835_220111968_220112137_STK16:87</t>
  </si>
  <si>
    <t>SE_2_+_220112257_220112384_220112479_220112915_STK16:79</t>
  </si>
  <si>
    <t>gagtcactg</t>
  </si>
  <si>
    <t>-0.100031383343</t>
  </si>
  <si>
    <t>0.63718215</t>
  </si>
  <si>
    <t>SE_2_-_220118578_220116952_220116730_220116435_TUBA4A:161</t>
  </si>
  <si>
    <t>1.2017462</t>
  </si>
  <si>
    <t>SE_2_+_220146783_220147559_220147651_220147855_DNAJB2:87</t>
  </si>
  <si>
    <t>cactcaggc</t>
  </si>
  <si>
    <t>0.396098241401</t>
  </si>
  <si>
    <t>1.3313246</t>
  </si>
  <si>
    <t>SE_2_-_220155548_220155333_220155260_220155019_PTPRN:35</t>
  </si>
  <si>
    <t>gattgacat</t>
  </si>
  <si>
    <t>1.17108690929</t>
  </si>
  <si>
    <t>1.0656333</t>
  </si>
  <si>
    <t>SE_2_-_220164707_220164508_220164422_220164106_PTPRN:22</t>
  </si>
  <si>
    <t>SE_2_-_220250353_220250253_220250146_220249165_DNPEP:51</t>
  </si>
  <si>
    <t>tcctcatgt</t>
  </si>
  <si>
    <t>1.33217231398</t>
  </si>
  <si>
    <t>1.4077632</t>
  </si>
  <si>
    <t>SE_2_-_220250690_220250428_220250353_220249165_DNPEP:68</t>
  </si>
  <si>
    <t>0.44310081</t>
  </si>
  <si>
    <t>SE_2_+_220309883_220312696_220313993_220315858_SPEG:994</t>
  </si>
  <si>
    <t>1.7246926</t>
  </si>
  <si>
    <t>SE_2_-_220423947_220423181_220422906_220422832_OBSL1:208</t>
  </si>
  <si>
    <t>2.4296213</t>
  </si>
  <si>
    <t>SE_2_-_220436116_220435414_220434943_220433046_OBSL1:392</t>
  </si>
  <si>
    <t>0.55864096</t>
  </si>
  <si>
    <t>SE_2_+_220498701_220499142_220499326_220499993_SLC4A3:153</t>
  </si>
  <si>
    <t>cactgacta</t>
  </si>
  <si>
    <t>2.69999191222</t>
  </si>
  <si>
    <t>0.98745447</t>
  </si>
  <si>
    <t>SE_2_-_222289929_222286790_222286700_222285272_EPHA4:69</t>
  </si>
  <si>
    <t>0.59068029</t>
  </si>
  <si>
    <t>SE_2_-_222298862_222294871_222294678_222291339_EPHA4:87</t>
  </si>
  <si>
    <t>0.79377006</t>
  </si>
  <si>
    <t>SE_2_-_222436878_222433505_222433438_222429114_EPHA4:42</t>
  </si>
  <si>
    <t>tgttcaggg</t>
  </si>
  <si>
    <t>-1.43525295231</t>
  </si>
  <si>
    <t>-0.69628346</t>
  </si>
  <si>
    <t>SE_2_-_223513459_223509284_223509225_223507724_FARSB:58</t>
  </si>
  <si>
    <t>aggtgactc</t>
  </si>
  <si>
    <t>1.33566814269</t>
  </si>
  <si>
    <t>1.4052248</t>
  </si>
  <si>
    <t>SE_2_+_223725976_223752548_223752606_223773451_ACSL3:21</t>
  </si>
  <si>
    <t>ttttgacac</t>
  </si>
  <si>
    <t>1.06603686155</t>
  </si>
  <si>
    <t>0.28308968</t>
  </si>
  <si>
    <t>SE_2_+_223752606_223765392_223765498_223773451_ACSL3:61</t>
  </si>
  <si>
    <t>ctgtaacat</t>
  </si>
  <si>
    <t>1.44883731102</t>
  </si>
  <si>
    <t>1.3458474</t>
  </si>
  <si>
    <t>SE_2_-_224467003_224466935_224466860_224464014_SCG2:73</t>
  </si>
  <si>
    <t>0.30739098</t>
  </si>
  <si>
    <t>SE_2_-_225360549_225343062_225342917_225339093_CUL3:33</t>
  </si>
  <si>
    <t>SE_2_-_225360549_225346795_225346609_225343062_CUL3:163</t>
  </si>
  <si>
    <t>taatgatca</t>
  </si>
  <si>
    <t>-0.155391873156</t>
  </si>
  <si>
    <t>0.36914408</t>
  </si>
  <si>
    <t>SE_2_-_225422376_225421106_225421012_225400358_CUL3:69</t>
  </si>
  <si>
    <t>tgttaactt</t>
  </si>
  <si>
    <t>1.45737197654</t>
  </si>
  <si>
    <t>0.56550413</t>
  </si>
  <si>
    <t>SE_2_-_225422376_225421137_225421012_225400358_CUL3:33</t>
  </si>
  <si>
    <t>0.77113163</t>
  </si>
  <si>
    <t>SE_2_-_225449661_225422573_225422376_225400358_CUL3:100</t>
  </si>
  <si>
    <t>gaataacag</t>
  </si>
  <si>
    <t>1.05579660438</t>
  </si>
  <si>
    <t>0.75094163</t>
  </si>
  <si>
    <t>SE_2_+_228172635_228173615_228173792_228173920_COL4A3:137</t>
  </si>
  <si>
    <t>1.0144226</t>
  </si>
  <si>
    <t>SE_2_+_228190143_228193394_228193505_228195342_MFF:32</t>
  </si>
  <si>
    <t>ctctcaatc</t>
  </si>
  <si>
    <t>0.563412127481</t>
  </si>
  <si>
    <t>0.15088249</t>
  </si>
  <si>
    <t>SE_2_+_228190143_228193394_228195562_228197135_MFF:1212</t>
  </si>
  <si>
    <t>ggctaacca</t>
  </si>
  <si>
    <t>3.17815226912</t>
  </si>
  <si>
    <t>1.9811115</t>
  </si>
  <si>
    <t>SE_2_+_228190258_228193394_228193505_228195342_MFF:32</t>
  </si>
  <si>
    <t>SE_2_+_228193505_228194322_228194375_228195342_MFF:40</t>
  </si>
  <si>
    <t>ttgttatgt</t>
  </si>
  <si>
    <t>-2.04197210551</t>
  </si>
  <si>
    <t>-0.80465448</t>
  </si>
  <si>
    <t>SE_2_+_228193505_228194322_228194413_228195342_MFF:88</t>
  </si>
  <si>
    <t>gtgtaaagt</t>
  </si>
  <si>
    <t>-0.628879597731</t>
  </si>
  <si>
    <t>-0.3805502</t>
  </si>
  <si>
    <t>SE_2_+_228193505_228194322_228194499_228195342_MFF:177</t>
  </si>
  <si>
    <t>0.71705866</t>
  </si>
  <si>
    <t>SE_2_+_228190143_228195342_228195562_228197135_MFF:158</t>
  </si>
  <si>
    <t>cgctgacct</t>
  </si>
  <si>
    <t>4.56174929745</t>
  </si>
  <si>
    <t>1.6841235</t>
  </si>
  <si>
    <t>SE_2_+_228205096_228207461_228207535_228211942_MFF:47</t>
  </si>
  <si>
    <t>aaataaaat</t>
  </si>
  <si>
    <t>-1.38656121529</t>
  </si>
  <si>
    <t>-0.64492133</t>
  </si>
  <si>
    <t>SE_2_+_228205096_228207461_228207535_228220393_MFF:47</t>
  </si>
  <si>
    <t>SE_2_+_228207535_228210944_228211031_228211942_MFF:51</t>
  </si>
  <si>
    <t>1.2951381</t>
  </si>
  <si>
    <t>SE_2_+_228205096_228211942_228212100_228217230_MFF:84</t>
  </si>
  <si>
    <t>agctaatct</t>
  </si>
  <si>
    <t>1.41636443577</t>
  </si>
  <si>
    <t>1.4817457</t>
  </si>
  <si>
    <t>SE_2_+_228205096_228211942_228212100_228220393_MFF:84</t>
  </si>
  <si>
    <t>SE_2_+_228207535_228211942_228212100_228220393_MFF:84</t>
  </si>
  <si>
    <t>SE_2_+_228205096_228217230_228217289_228220393_MFF:53</t>
  </si>
  <si>
    <t>0.80686594</t>
  </si>
  <si>
    <t>SE_2_+_228212100_228217230_228217289_228220393_MFF:53</t>
  </si>
  <si>
    <t>SE_2_+_228389631_228395807_228395926_228398265_AGFG1:109</t>
  </si>
  <si>
    <t>0.7313694</t>
  </si>
  <si>
    <t>SE_2_+_228395926_228396854_228396925_228398265_AGFG1:64</t>
  </si>
  <si>
    <t>tggtgaatt</t>
  </si>
  <si>
    <t>-0.420235465848</t>
  </si>
  <si>
    <t>0.78733821</t>
  </si>
  <si>
    <t>SE_2_+_228401709_228414775_228414822_228416675_AGFG1:48</t>
  </si>
  <si>
    <t>ttctcaagt</t>
  </si>
  <si>
    <t>-0.125856161424</t>
  </si>
  <si>
    <t>0.61648034</t>
  </si>
  <si>
    <t>SE_2_-_230135730_230020680_230020534_229890824_PID1:132</t>
  </si>
  <si>
    <t>0.87243279</t>
  </si>
  <si>
    <t>SE_2_-_230135730_230092779_230092673_230020680_PID1:44</t>
  </si>
  <si>
    <t>cagtcacaa</t>
  </si>
  <si>
    <t>-0.873398409198</t>
  </si>
  <si>
    <t>0.094307388</t>
  </si>
  <si>
    <t>SE_2_-_230135730_230127609_230127399_230020680_PID1:130</t>
  </si>
  <si>
    <t>acctgatgt</t>
  </si>
  <si>
    <t>1.59830316718</t>
  </si>
  <si>
    <t>0.49149713</t>
  </si>
  <si>
    <t>SE_2_-_230638813_230636348_230636235_230634041_TRIP12:111</t>
  </si>
  <si>
    <t>0.45075307</t>
  </si>
  <si>
    <t>SE_2_-_230744698_230725247_230725122_230724290_TRIP12:101</t>
  </si>
  <si>
    <t>gtctaatac</t>
  </si>
  <si>
    <t>1.92442152299</t>
  </si>
  <si>
    <t>0.7806732</t>
  </si>
  <si>
    <t>SE_2_-_230786596_230765574_230765453_230744844_TRIP12:76</t>
  </si>
  <si>
    <t>SE_2_+_230787325_230797487_230797602_230840957_FBXO36:50</t>
  </si>
  <si>
    <t>SE_2_-_231072706_231067438_231067295_231065681_SP110:93</t>
  </si>
  <si>
    <t>0.73878857</t>
  </si>
  <si>
    <t>SE_2_-_231072706_231067444_231067295_231065681_SP110:99</t>
  </si>
  <si>
    <t>SE_2_-_231084589_231081536_231081496_231079833_SP110:35</t>
  </si>
  <si>
    <t>ccatcatca</t>
  </si>
  <si>
    <t>-1.79062982431</t>
  </si>
  <si>
    <t>-0.80313328</t>
  </si>
  <si>
    <t>SE_2_-_231084589_231081643_231081496_231079833_SP110:22</t>
  </si>
  <si>
    <t>tgttcacca</t>
  </si>
  <si>
    <t>1.13991097262</t>
  </si>
  <si>
    <t>0.34431196</t>
  </si>
  <si>
    <t>SE_2_-_231084589_231084388_231084271_231081643_SP110:71</t>
  </si>
  <si>
    <t>1.5476703</t>
  </si>
  <si>
    <t>SE_2_+_231253348_231254634_231254738_231256802_SP140L:71</t>
  </si>
  <si>
    <t>cagtgacct</t>
  </si>
  <si>
    <t>2.53176799089</t>
  </si>
  <si>
    <t>0.92158688</t>
  </si>
  <si>
    <t>SE_2_+_231264957_231265049_231265128_231265670_SP140L:60</t>
  </si>
  <si>
    <t>0.046401488</t>
  </si>
  <si>
    <t>SE_2_+_231281043_231282306_231282380_231307652_SP100:28</t>
  </si>
  <si>
    <t>ggctgaatg</t>
  </si>
  <si>
    <t>1.01941798385</t>
  </si>
  <si>
    <t>0.60663447</t>
  </si>
  <si>
    <t>SE_2_+_231282380_231305191_231305272_231307652_SP100:61</t>
  </si>
  <si>
    <t>ttctaaaaa</t>
  </si>
  <si>
    <t>0.066551617158</t>
  </si>
  <si>
    <t>-0.10825601</t>
  </si>
  <si>
    <t>SE_2_+_231327233_231328782_231328865_231331016_SP100:79</t>
  </si>
  <si>
    <t>tgctcacga</t>
  </si>
  <si>
    <t>1.98368115152</t>
  </si>
  <si>
    <t>0.70698496</t>
  </si>
  <si>
    <t>SE_2_+_231339162_231358507_231358626_231359131_SP100:74</t>
  </si>
  <si>
    <t>1.0137957</t>
  </si>
  <si>
    <t>SE_2_+_231729499_231729665_231729860_231738132_ITM2C:146</t>
  </si>
  <si>
    <t>ggctgacaa</t>
  </si>
  <si>
    <t>1.88075128367</t>
  </si>
  <si>
    <t>0.63438595</t>
  </si>
  <si>
    <t>SE_2_+_231729860_231738132_231738272_231740335_ITM2C:139</t>
  </si>
  <si>
    <t>0.702127659574</t>
  </si>
  <si>
    <t>1.3210528</t>
  </si>
  <si>
    <t>SE_2_+_231740523_231741572_231741682_231742115_ITM2C:21</t>
  </si>
  <si>
    <t>1.1769774</t>
  </si>
  <si>
    <t>SE_2_+_231927035_231927220_231927389_231931620_PSMD1:82</t>
  </si>
  <si>
    <t>0.68625697</t>
  </si>
  <si>
    <t>SE_2_+_231927035_231927220_231927407_231931620_PSMD1:82</t>
  </si>
  <si>
    <t>SE_2_+_232026223_232028349_232028441_232029914_PSMD1:66</t>
  </si>
  <si>
    <t>ctgtaaacc</t>
  </si>
  <si>
    <t>0.508479907282</t>
  </si>
  <si>
    <t>0.86017383</t>
  </si>
  <si>
    <t>SE_2_+_232100094_232104656_232104754_232121299_ARMC9:61</t>
  </si>
  <si>
    <t>cagtaacca</t>
  </si>
  <si>
    <t>2.45935381467</t>
  </si>
  <si>
    <t>0.86093625</t>
  </si>
  <si>
    <t>SE_2_+_232127111_232135695_232135785_232137668_ARMC9:79</t>
  </si>
  <si>
    <t>ggctcatca</t>
  </si>
  <si>
    <t>0.412950098782</t>
  </si>
  <si>
    <t>0.62160119</t>
  </si>
  <si>
    <t>SE_2_+_232146846_232153373_232153434_232156066_ARMC9:46</t>
  </si>
  <si>
    <t>0.84850011</t>
  </si>
  <si>
    <t>SE_2_-_232322354_232322068_232321997_232321835_NCL:40</t>
  </si>
  <si>
    <t>cagtcatca</t>
  </si>
  <si>
    <t>-1.17887865864</t>
  </si>
  <si>
    <t>-0.49900963</t>
  </si>
  <si>
    <t>SE_2_-_232602723_232602002_232601897_232597743_PDE6D:48</t>
  </si>
  <si>
    <t>ccctaactc</t>
  </si>
  <si>
    <t>3.67500713596</t>
  </si>
  <si>
    <t>1.4015161</t>
  </si>
  <si>
    <t>SE_2_+_232646593_232653265_232653442_232656443_COPS7B:112</t>
  </si>
  <si>
    <t>1.7108812</t>
  </si>
  <si>
    <t>SE_2_+_232646593_232653265_232653442_232658973_COPS7B:112</t>
  </si>
  <si>
    <t>SE_2_+_232653442_232655632_232655883_232656443_COPS7B:80</t>
  </si>
  <si>
    <t>SE_2_+_232653442_232655657_232655883_232656443_COPS7B:55</t>
  </si>
  <si>
    <t>SE_2_+_232653442_232655661_232655883_232656443_COPS7B:51</t>
  </si>
  <si>
    <t>SE_2_+_232646593_232656443_232656518_232658973_COPS7B:33</t>
  </si>
  <si>
    <t>agctaatgc</t>
  </si>
  <si>
    <t>2.27735734398</t>
  </si>
  <si>
    <t>1.5134892</t>
  </si>
  <si>
    <t>SE_2_+_232653442_232656443_232656518_232658973_COPS7B:33</t>
  </si>
  <si>
    <t>SE_2_+_232653442_232656443_232656518_232660816_COPS7B:33</t>
  </si>
  <si>
    <t>SE_2_+_232656518_232656764_232656988_232658973_COPS7B:189</t>
  </si>
  <si>
    <t>ggctcatgc</t>
  </si>
  <si>
    <t>1.63283634736</t>
  </si>
  <si>
    <t>0.60190968</t>
  </si>
  <si>
    <t>SE_2_+_232653442_232658973_232659061_232660816_COPS7B:69</t>
  </si>
  <si>
    <t>agctgaagc</t>
  </si>
  <si>
    <t>0.528646614334</t>
  </si>
  <si>
    <t>0.77555056</t>
  </si>
  <si>
    <t>SE_2_+_232656518_232658973_232659061_232660816_COPS7B:69</t>
  </si>
  <si>
    <t>SE_2_+_232663674_232665850_232665917_232672197_COPS7B:45</t>
  </si>
  <si>
    <t>acgtgatgt</t>
  </si>
  <si>
    <t>0.0711483297432</t>
  </si>
  <si>
    <t>0.88597422</t>
  </si>
  <si>
    <t>SE_2_+_232663674_232665865_232665917_232672197_COPS7B:30</t>
  </si>
  <si>
    <t>SE_2_+_232952431_232975907_232975965_232995329_DIS3L2:33</t>
  </si>
  <si>
    <t>ggctcagag</t>
  </si>
  <si>
    <t>-0.340238023982</t>
  </si>
  <si>
    <t>-0.23523632</t>
  </si>
  <si>
    <t>SE_2_+_233028342_233063237_233063486_233075036_DIS3L2:108</t>
  </si>
  <si>
    <t>0.44622781</t>
  </si>
  <si>
    <t>SE_2_+_233114056_233124551_233125395_233127917_DIS3L2:328</t>
  </si>
  <si>
    <t>aactgacgt</t>
  </si>
  <si>
    <t>2.94732215377</t>
  </si>
  <si>
    <t>1.1488901</t>
  </si>
  <si>
    <t>SE_2_+_233195486_233196380_233196636_233198550_DIS3L2:115</t>
  </si>
  <si>
    <t>2.1289129</t>
  </si>
  <si>
    <t>SE_2_+_233421240_233422594_233422728_233428957_EIF4E2:104</t>
  </si>
  <si>
    <t>agctcacag</t>
  </si>
  <si>
    <t>0.936226138239</t>
  </si>
  <si>
    <t>0.26455973</t>
  </si>
  <si>
    <t>SE_2_+_233431924_233438973_233439051_233445614_EIF4E2:74</t>
  </si>
  <si>
    <t>1.8104859</t>
  </si>
  <si>
    <t>SE_2_+_233438846_233438973_233439051_233445614_EIF4E2:74</t>
  </si>
  <si>
    <t>SE_2_+_233498716_233503116_233503194_233527512_EFHD1:37</t>
  </si>
  <si>
    <t>cggtgatgt</t>
  </si>
  <si>
    <t>1.86874300776</t>
  </si>
  <si>
    <t>0.81897285</t>
  </si>
  <si>
    <t>SE_2_+_233562102_233562979_233563017_233568134_GIGYF2:36</t>
  </si>
  <si>
    <t>cacttaaac</t>
  </si>
  <si>
    <t>-0.865145993176</t>
  </si>
  <si>
    <t>-0.32576405</t>
  </si>
  <si>
    <t>SE_2_+_233562102_233565295_233565364_233568134_GIGYF2:68</t>
  </si>
  <si>
    <t>tgttaaccc</t>
  </si>
  <si>
    <t>2.60139887708</t>
  </si>
  <si>
    <t>1.0134448</t>
  </si>
  <si>
    <t>SE_2_+_233562102_233568134_233568199_233589284_GIGYF2:45</t>
  </si>
  <si>
    <t>tgctcaaat</t>
  </si>
  <si>
    <t>0.193178390278</t>
  </si>
  <si>
    <t>0.69009436</t>
  </si>
  <si>
    <t>SE_2_+_233562102_233568134_233568199_233599865_GIGYF2:45</t>
  </si>
  <si>
    <t>SE_2_+_233568199_233583748_233583838_233599865_GIGYF2:51</t>
  </si>
  <si>
    <t>1.0441627</t>
  </si>
  <si>
    <t>SE_2_+_233568199_233589284_233589401_233599865_GIGYF2:105</t>
  </si>
  <si>
    <t>ccctgatct</t>
  </si>
  <si>
    <t>2.29745255196</t>
  </si>
  <si>
    <t>1.025893</t>
  </si>
  <si>
    <t>SE_2_+_233568199_233595832_233595944_233599865_GIGYF2:108</t>
  </si>
  <si>
    <t>1.1502064</t>
  </si>
  <si>
    <t>SE_2_+_233568199_233595832_233595968_233599865_GIGYF2:108</t>
  </si>
  <si>
    <t>SE_2_+_233626146_233641122_233641187_233651860_GIGYF2:50</t>
  </si>
  <si>
    <t>1.6403463</t>
  </si>
  <si>
    <t>SE_2_+_234073070_234077466_234077551_234077951_INPP5D:68</t>
  </si>
  <si>
    <t>1.4815564</t>
  </si>
  <si>
    <t>SE_2_+_234107022_234112772_234113363_234115352_INPP5D:128</t>
  </si>
  <si>
    <t>1.3998112</t>
  </si>
  <si>
    <t>SE_2_+_234172711_234173538_234173789_234178648_ATG16L1:44</t>
  </si>
  <si>
    <t>1.3929368</t>
  </si>
  <si>
    <t>SE_2_+_234182423_234182637_234182687_234183322_ATG16L1:44</t>
  </si>
  <si>
    <t>acatcattc</t>
  </si>
  <si>
    <t>-2.89389630911</t>
  </si>
  <si>
    <t>-0.22011916</t>
  </si>
  <si>
    <t>SE_2_+_234360706_234363003_234363110_234363409_DGKD:50</t>
  </si>
  <si>
    <t>gcatgatcc</t>
  </si>
  <si>
    <t>-0.214121312023</t>
  </si>
  <si>
    <t>0.73163143</t>
  </si>
  <si>
    <t>SE_2_-_234398011_234396950_234396885_234394623_USP40:23</t>
  </si>
  <si>
    <t>atataaact</t>
  </si>
  <si>
    <t>-1.22794910316</t>
  </si>
  <si>
    <t>-0.61511424</t>
  </si>
  <si>
    <t>SE_2_-_234399813_234399717_234399678_234398129_USP40:24</t>
  </si>
  <si>
    <t>0.48793881</t>
  </si>
  <si>
    <t>SE_2_+_234677085_234678177_234678310_234680908_UGT1A8/UGT1A9/UGT1A7/UGT1A5/UGT1A4/UGT1A3/UGT1A10/UGT1A6/UGT1A1:134</t>
  </si>
  <si>
    <t>1.8628739</t>
  </si>
  <si>
    <t>SE_2_+_235860814_235903947_235904020_235943515_SH3BP4:63</t>
  </si>
  <si>
    <t>ctctgatgg</t>
  </si>
  <si>
    <t>2.40327630288</t>
  </si>
  <si>
    <t>0.77438504</t>
  </si>
  <si>
    <t>SE_2_+_236817550_236839409_236839567_236877106_AGAP1:112</t>
  </si>
  <si>
    <t>tactcagtc</t>
  </si>
  <si>
    <t>0.643282462461</t>
  </si>
  <si>
    <t>0.21445257</t>
  </si>
  <si>
    <t>SE_2_+_236877267_236923449_236923523_236945205_AGAP1:38</t>
  </si>
  <si>
    <t>0.37131689</t>
  </si>
  <si>
    <t>SE_2_-_237253200_237252406_237252345_237247025_IQCA1:60</t>
  </si>
  <si>
    <t>acttgaaaa</t>
  </si>
  <si>
    <t>-2.47333183526</t>
  </si>
  <si>
    <t>-1.0704434</t>
  </si>
  <si>
    <t>SE_2_+_237994685_237995375_237995439_237995770_COPS8:28</t>
  </si>
  <si>
    <t>atgtaatgg</t>
  </si>
  <si>
    <t>0.626364993957</t>
  </si>
  <si>
    <t>0.11093739</t>
  </si>
  <si>
    <t>SE_2_+_237995840_237996107_237996206_237997248_COPS8:29</t>
  </si>
  <si>
    <t>1.3732184</t>
  </si>
  <si>
    <t>SE_2_+_237998637_238002306_238002840_238004465_COPS8:187</t>
  </si>
  <si>
    <t>1.9153438</t>
  </si>
  <si>
    <t>SE_2_+_237998637_238002733_238002840_238004465_COPS8:51</t>
  </si>
  <si>
    <t>0.082774644</t>
  </si>
  <si>
    <t>SE_2_-_238289558_238287878_238287279_238285987_COL6A3:434</t>
  </si>
  <si>
    <t>1.7668359</t>
  </si>
  <si>
    <t>SE_2_-_238305370_238296827_238296225_238290142_COL6A3:36</t>
  </si>
  <si>
    <t>1.8757805</t>
  </si>
  <si>
    <t>SE_2_-_238305370_238303847_238303230_238290142_COL6A3:342</t>
  </si>
  <si>
    <t>cggtgacgg</t>
  </si>
  <si>
    <t>2.79080339235</t>
  </si>
  <si>
    <t>1.0553085</t>
  </si>
  <si>
    <t>SE_2_+_238395381_238396041_238396080_238402046_MLPH:33</t>
  </si>
  <si>
    <t>gactgagcg</t>
  </si>
  <si>
    <t>1.61422295875</t>
  </si>
  <si>
    <t>0.62691874</t>
  </si>
  <si>
    <t>SE_2_+_238402179_238415892_238416028_238419217_MLPH:82</t>
  </si>
  <si>
    <t>SE_2_+_238427291_238428553_238428672_238434244_MLPH:103</t>
  </si>
  <si>
    <t>0.88276256</t>
  </si>
  <si>
    <t>SE_2_+_238434448_238435972_238436159_238443207_MLPH:159</t>
  </si>
  <si>
    <t>1.0873677</t>
  </si>
  <si>
    <t>SE_2_+_238434448_238436020_238436159_238443207_MLPH:111</t>
  </si>
  <si>
    <t>SE_2_+_238436159_238443207_238443290_238448991_MLPH:60</t>
  </si>
  <si>
    <t>1.5383842</t>
  </si>
  <si>
    <t>SE_2_+_238449176_238449445_238449600_238451210_MLPH:138</t>
  </si>
  <si>
    <t>0.77072711</t>
  </si>
  <si>
    <t>SE_2_+_238451302_238454100_238454288_238455249_MLPH:37</t>
  </si>
  <si>
    <t>1.3331714</t>
  </si>
  <si>
    <t>SE_2_+_238461080_238461740_238461874_238462209_MLPH:113</t>
  </si>
  <si>
    <t>cgatgacca</t>
  </si>
  <si>
    <t>1.86563055722</t>
  </si>
  <si>
    <t>0.6930596</t>
  </si>
  <si>
    <t>SE_2_-_238494641_238486798_238486647_238486025_RAB17:59</t>
  </si>
  <si>
    <t>ctctgaagc</t>
  </si>
  <si>
    <t>1.17467217576</t>
  </si>
  <si>
    <t>0.3579226</t>
  </si>
  <si>
    <t>SE_2_-_238499110_238494800_238494641_238486798_RAB17:81</t>
  </si>
  <si>
    <t>tgttcaagc</t>
  </si>
  <si>
    <t>-0.767475496253</t>
  </si>
  <si>
    <t>0.31197613</t>
  </si>
  <si>
    <t>SE_2_+_238629465_238632191_238632229_238636519_LRRFIP1:25</t>
  </si>
  <si>
    <t>0.94808497</t>
  </si>
  <si>
    <t>SE_2_+_238629465_238636519_238636578_238657007_LRRFIP1:57</t>
  </si>
  <si>
    <t>ccctgaata</t>
  </si>
  <si>
    <t>0.762021337266</t>
  </si>
  <si>
    <t>0.16405326</t>
  </si>
  <si>
    <t>SE_2_+_238657967_238659843_238659914_238661952_LRRFIP1:21</t>
  </si>
  <si>
    <t>aactcaatg</t>
  </si>
  <si>
    <t>-0.0770925221282</t>
  </si>
  <si>
    <t>-0.16449948</t>
  </si>
  <si>
    <t>SE_2_+_238768370_238783287_238783347_238785866_RAMP1:38</t>
  </si>
  <si>
    <t>0.72261828</t>
  </si>
  <si>
    <t>SE_2_+_238875774_238881734_238881867_238896605_UBE2F/UBE2F-SCLY:37</t>
  </si>
  <si>
    <t>tgctaacgc</t>
  </si>
  <si>
    <t>4.08791669753</t>
  </si>
  <si>
    <t>1.4985956</t>
  </si>
  <si>
    <t>SE_2_+_238881867_238882291_238882389_238896605_UBE2F:97</t>
  </si>
  <si>
    <t>tcgtgactt</t>
  </si>
  <si>
    <t>1.0088831861</t>
  </si>
  <si>
    <t>1.19828</t>
  </si>
  <si>
    <t>SE_2_+_238881867_238894804_238894934_238896605_UBE2F-SCLY/UBE2F:109</t>
  </si>
  <si>
    <t>0.88250682</t>
  </si>
  <si>
    <t>SE_2_+_238881867_238896605_238896634_238903386_UBE2F/UBE2F-SCLY:30</t>
  </si>
  <si>
    <t>acttgaagc</t>
  </si>
  <si>
    <t>-1.57380711792</t>
  </si>
  <si>
    <t>-0.68593986</t>
  </si>
  <si>
    <t>SE_2_+_238881867_238896605_238896634_238925208_UBE2F/UBE2F-SCLY:30</t>
  </si>
  <si>
    <t>SE_2_+_238896634_238899066_238899194_238903386_UBE2F-SCLY/UBE2F:76</t>
  </si>
  <si>
    <t>1.1127384</t>
  </si>
  <si>
    <t>SE_2_+_238881867_238903386_238903451_238925208_UBE2F/UBE2F-SCLY:52</t>
  </si>
  <si>
    <t>tcctgatcc</t>
  </si>
  <si>
    <t>1.85235784288</t>
  </si>
  <si>
    <t>0.88362702</t>
  </si>
  <si>
    <t>SE_2_+_238896634_238903386_238903451_238925208_UBE2F/UBE2F-SCLY:52</t>
  </si>
  <si>
    <t>SE_2_+_238903451_238912010_238912169_238925208_UBE2F-SCLY/UBE2F:36</t>
  </si>
  <si>
    <t>1.3160215</t>
  </si>
  <si>
    <t>SE_2_+_238903451_238925175_238925275_238933983_UBE2F:90</t>
  </si>
  <si>
    <t>aactgaagt</t>
  </si>
  <si>
    <t>0.241141125527</t>
  </si>
  <si>
    <t>0.05699523</t>
  </si>
  <si>
    <t>SE_2_+_238903451_238925208_238925275_238933983_UBE2F:57</t>
  </si>
  <si>
    <t>SE_2_+_238903451_238933983_238934053_238939197_UBE2F:36</t>
  </si>
  <si>
    <t>1.2149326</t>
  </si>
  <si>
    <t>SE_2_+_238925275_238933983_238934053_238939197_UBE2F:36</t>
  </si>
  <si>
    <t>SE_2_+_238934053_238939197_238939254_238940863_UBE2F/UBE2F-SCLY:38</t>
  </si>
  <si>
    <t>aattgatgg</t>
  </si>
  <si>
    <t>0.48008880414</t>
  </si>
  <si>
    <t>0.11825747</t>
  </si>
  <si>
    <t>SE_2_+_238934053_238940863_238940895_238944519_UBE2F/UBE2F-SCLY:33</t>
  </si>
  <si>
    <t>gattaaact</t>
  </si>
  <si>
    <t>0.049727510791</t>
  </si>
  <si>
    <t>0.73934534</t>
  </si>
  <si>
    <t>SE_2_+_238940895_238944519_238944581_238949929_UBE2F/UBE2F-SCLY:42</t>
  </si>
  <si>
    <t>cactgaata</t>
  </si>
  <si>
    <t>0.681261146602</t>
  </si>
  <si>
    <t>0.16472888</t>
  </si>
  <si>
    <t>SE_2_+_238978118_238982424_238982488_238990350_UBE2F-SCLY/SCLY:61</t>
  </si>
  <si>
    <t>tgatgatct</t>
  </si>
  <si>
    <t>-0.140368152313</t>
  </si>
  <si>
    <t>0.78038194</t>
  </si>
  <si>
    <t>SE_2_+_238990850_238991634_238991995_238999859_UBE2F-SCLY/SCLY:265</t>
  </si>
  <si>
    <t>aaatgacca</t>
  </si>
  <si>
    <t>1.24667328658</t>
  </si>
  <si>
    <t>1.424057</t>
  </si>
  <si>
    <t>SE_2_+_238990850_238991889_238991995_238999859_UBE2F-SCLY/SCLY:70</t>
  </si>
  <si>
    <t>0.70866906</t>
  </si>
  <si>
    <t>SE_2_+_238999895_239002502_239002585_239003061_UBE2F-SCLY/SCLY:30</t>
  </si>
  <si>
    <t>1.0041071</t>
  </si>
  <si>
    <t>SE_2_-_239148466_239148388_239148302_239148209_HES6:57</t>
  </si>
  <si>
    <t>ggatcaacg</t>
  </si>
  <si>
    <t>-2.09261896753</t>
  </si>
  <si>
    <t>-0.92137627</t>
  </si>
  <si>
    <t>SE_2_-_239174153_239171699_239171593_239170985_PER2:100</t>
  </si>
  <si>
    <t>ccttgatgc</t>
  </si>
  <si>
    <t>1.32237881905</t>
  </si>
  <si>
    <t>0.48035091</t>
  </si>
  <si>
    <t>SE_2_+_239335760_239342195_239342336_239344352_ASB1:54</t>
  </si>
  <si>
    <t>ttgtgatca</t>
  </si>
  <si>
    <t>-0.0399395222245</t>
  </si>
  <si>
    <t>0.6700268</t>
  </si>
  <si>
    <t>SE_2_+_239342336_239344352_239344654_239352983_ASB1:184</t>
  </si>
  <si>
    <t>0.24141075</t>
  </si>
  <si>
    <t>SE_2_-_240929491_240921636_240921532_240900603_NDUFA10:77</t>
  </si>
  <si>
    <t>tcctgaagt</t>
  </si>
  <si>
    <t>0.592419636011</t>
  </si>
  <si>
    <t>0.84692372</t>
  </si>
  <si>
    <t>SE_2_-_240946733_240944712_240944627_240929599_NDUFA10:63</t>
  </si>
  <si>
    <t>-0.12437176</t>
  </si>
  <si>
    <t>SE_2_-_240957970_240954277_240951034_240946787_NDUFA10:1207</t>
  </si>
  <si>
    <t>gactaactt</t>
  </si>
  <si>
    <t>2.62052124779</t>
  </si>
  <si>
    <t>1.9920314</t>
  </si>
  <si>
    <t>SE_2_-_240964644_240961757_240961589_240960829_NDUFA10:99</t>
  </si>
  <si>
    <t>0.87856942</t>
  </si>
  <si>
    <t>SE_2_-_241439375_241421678_241421600_241420514_ANKMY1:23</t>
  </si>
  <si>
    <t>SE_2_-_241468454_241465862_241465646_241465266_ANKMY1:188</t>
  </si>
  <si>
    <t>SE_2_-_241492331_241465862_241465646_241465266_ANKMY1:188</t>
  </si>
  <si>
    <t>SE_2_-_241492331_241468926_241468454_241465266_ANKMY1:334</t>
  </si>
  <si>
    <t>cagtgacca</t>
  </si>
  <si>
    <t>2.17287465052</t>
  </si>
  <si>
    <t>1.5687452</t>
  </si>
  <si>
    <t>SE_2_+_241534721_241535351_241535569_241535736_CAPN10:76</t>
  </si>
  <si>
    <t>0.75783417</t>
  </si>
  <si>
    <t>SE_2_+_241534721_241535351_241535938_241537305_CAPN10:361</t>
  </si>
  <si>
    <t>1.8388778</t>
  </si>
  <si>
    <t>SE_2_+_241534721_241535736_241535938_241537305_CAPN10:147</t>
  </si>
  <si>
    <t>ctctcaccg</t>
  </si>
  <si>
    <t>2.97993647541</t>
  </si>
  <si>
    <t>1.5313455</t>
  </si>
  <si>
    <t>SE_2_+_241535938_241536098_241536359_241537305_CAPN10:163</t>
  </si>
  <si>
    <t>gcctcatac</t>
  </si>
  <si>
    <t>0.955449034289</t>
  </si>
  <si>
    <t>1.0823434</t>
  </si>
  <si>
    <t>SE_2_+_241535938_241536267_241536359_241537305_CAPN10:93</t>
  </si>
  <si>
    <t>1.0519747</t>
  </si>
  <si>
    <t>SE_2_+_241537504_241537769_241537814_241538068_CAPN10:26</t>
  </si>
  <si>
    <t>cattcacag</t>
  </si>
  <si>
    <t>0.564239122861</t>
  </si>
  <si>
    <t>0.086612178</t>
  </si>
  <si>
    <t>SE_2_-_241676480_241667829_241667806_241666357_KIF1A:21</t>
  </si>
  <si>
    <t>gtttcattg</t>
  </si>
  <si>
    <t>-1.34158057896</t>
  </si>
  <si>
    <t>-0.65960634</t>
  </si>
  <si>
    <t>SE_2_-_241676480_241674162_241674136_241666357_KIF1A:26</t>
  </si>
  <si>
    <t>tcttgattc</t>
  </si>
  <si>
    <t>-0.329976318712</t>
  </si>
  <si>
    <t>-0.19892132</t>
  </si>
  <si>
    <t>SE_2_-_241697777_241697011_241696736_241689964_KIF1A:94</t>
  </si>
  <si>
    <t>0.947368421053</t>
  </si>
  <si>
    <t>2.0788734</t>
  </si>
  <si>
    <t>SE_2_+_242011293_242012681_242012779_242021092_SNED1:90</t>
  </si>
  <si>
    <t>ccctgaaca</t>
  </si>
  <si>
    <t>1.59778529376</t>
  </si>
  <si>
    <t>0.52359138</t>
  </si>
  <si>
    <t>SE_2_+_242021779_242026807_242026890_242027780_SNED1:44</t>
  </si>
  <si>
    <t>0.42212603</t>
  </si>
  <si>
    <t>SE_2_-_242033692_242029864_242029693_242029459_Hypothetical:165</t>
  </si>
  <si>
    <t>0.14363937</t>
  </si>
  <si>
    <t>SE_2_-_242041668_242033847_242033692_242029459_Hypothetical:83</t>
  </si>
  <si>
    <t>cggtgactc</t>
  </si>
  <si>
    <t>2.72537552604</t>
  </si>
  <si>
    <t>1.7943912</t>
  </si>
  <si>
    <t>SE_2_-_242036658_242035853_242034545_242033847_MTERFD2:169</t>
  </si>
  <si>
    <t>2.3925797</t>
  </si>
  <si>
    <t>SE_2_-_242036658_242035853_242035808_242033847_MTERFD2:40</t>
  </si>
  <si>
    <t>aattaagca</t>
  </si>
  <si>
    <t>-0.939034612673</t>
  </si>
  <si>
    <t>-0.43739643</t>
  </si>
  <si>
    <t>SE_2_-_242038811_242036842_242036658_242033847_MTERFD2:78</t>
  </si>
  <si>
    <t>0.65097739</t>
  </si>
  <si>
    <t>SE_2_-_242041668_242036842_242036658_242033847_MTERFD2:78</t>
  </si>
  <si>
    <t>SE_2_-_242041668_242039309_242038811_242033847_MTERFD2:38</t>
  </si>
  <si>
    <t>1.5989123</t>
  </si>
  <si>
    <t>SE_2_-_242041668_242039309_242038811_242036842_MTERFD2:38</t>
  </si>
  <si>
    <t>SE_2_-_242041668_242040636_242040579_242036842_MTERFD2:47</t>
  </si>
  <si>
    <t>-0.43164134</t>
  </si>
  <si>
    <t>SE_2_-_242051655_242048222_242047882_242047715_PASK:144</t>
  </si>
  <si>
    <t>acgtgaccc</t>
  </si>
  <si>
    <t>1.48211249101</t>
  </si>
  <si>
    <t>1.3448584</t>
  </si>
  <si>
    <t>SE_2_+_242089123_242089674_242089962_242092891_PPP1R7:54</t>
  </si>
  <si>
    <t>0.84493179</t>
  </si>
  <si>
    <t>SE_2_+_242089123_242092891_242093019_242097222_PPP1R7:107</t>
  </si>
  <si>
    <t>gcctgaagg</t>
  </si>
  <si>
    <t>0.548385523095</t>
  </si>
  <si>
    <t>0.015810595</t>
  </si>
  <si>
    <t>SE_2_+_242089962_242092891_242093019_242097222_PPP1R7:107</t>
  </si>
  <si>
    <t>SE_2_+_242089962_242092898_242093019_242097222_PPP1R7:100</t>
  </si>
  <si>
    <t>SE_2_-_242195599_242194926_242194789_242194573_HDLBP:135</t>
  </si>
  <si>
    <t>cgttgactg</t>
  </si>
  <si>
    <t>2.6140306099</t>
  </si>
  <si>
    <t>0.95379654</t>
  </si>
  <si>
    <t>SE_2_-_242195599_242194995_242194789_242194573_HDLBP:204</t>
  </si>
  <si>
    <t>SE_2_-_242206209_242206042_242205952_242204020_HDLBP:63</t>
  </si>
  <si>
    <t>-0.11334962</t>
  </si>
  <si>
    <t>SE_2_-_242207892_242207123_242206993_242206321_HDLBP:123</t>
  </si>
  <si>
    <t>tcatgatgc</t>
  </si>
  <si>
    <t>0.479853686755</t>
  </si>
  <si>
    <t>0.74695376</t>
  </si>
  <si>
    <t>SE_2_-_242207892_242207123_242207007_242206321_HDLBP:27</t>
  </si>
  <si>
    <t>ttataacca</t>
  </si>
  <si>
    <t>1.07956248703</t>
  </si>
  <si>
    <t>0.4175739</t>
  </si>
  <si>
    <t>SE_2_-_242212176_242208368_242208244_242207956_HDLBP:123</t>
  </si>
  <si>
    <t>ctgtgagga</t>
  </si>
  <si>
    <t>-1.80434251995</t>
  </si>
  <si>
    <t>-0.15627009</t>
  </si>
  <si>
    <t>SE_2_-_242212176_242208710_242208244_242207956_HDLBP:119</t>
  </si>
  <si>
    <t>1.8767893</t>
  </si>
  <si>
    <t>SE_2_-_242254517_242208368_242208244_242207956_HDLBP:123</t>
  </si>
  <si>
    <t>SE_2_-_242254985_242208710_242208244_242207956_HDLBP:119</t>
  </si>
  <si>
    <t>SE_2_-_242212176_242208710_242208369_242207956_HDLBP:119</t>
  </si>
  <si>
    <t>SE_2_-_242254985_242208710_242208369_242207956_HDLBP:119</t>
  </si>
  <si>
    <t>SE_2_-_242212176_242208710_242208373_242207956_HDLBP:119</t>
  </si>
  <si>
    <t>SE_2_-_242212176_242208710_242208616_242207956_HDLBP:43</t>
  </si>
  <si>
    <t>gcctcactc</t>
  </si>
  <si>
    <t>2.02681774959</t>
  </si>
  <si>
    <t>0.79996168</t>
  </si>
  <si>
    <t>SE_2_-_242254985_242208688_242208616_242207956_HDLBP:30</t>
  </si>
  <si>
    <t>ttttcatgg</t>
  </si>
  <si>
    <t>-0.59488876674</t>
  </si>
  <si>
    <t>-0.36724118</t>
  </si>
  <si>
    <t>SE_2_-_242254985_242208710_242208616_242207956_HDLBP:43</t>
  </si>
  <si>
    <t>SE_2_-_242254985_242208976_242208776_242207956_HDLBP:33</t>
  </si>
  <si>
    <t>gtgtgactc</t>
  </si>
  <si>
    <t>1.65243195532</t>
  </si>
  <si>
    <t>0.98610654</t>
  </si>
  <si>
    <t>SE_2_+_242255397_242255837_242255955_242256914_SEPT2:73</t>
  </si>
  <si>
    <t>ggataagcg</t>
  </si>
  <si>
    <t>-0.785658531751</t>
  </si>
  <si>
    <t>-0.5065307</t>
  </si>
  <si>
    <t>SE_2_+_242255397_242255837_242255970_242256914_SEPT2:73</t>
  </si>
  <si>
    <t>SE_2_+_242255397_242255837_242255970_242263631_SEPT2:73</t>
  </si>
  <si>
    <t>SE_2_+_242255397_242255837_242255990_242256914_SEPT2:73</t>
  </si>
  <si>
    <t>SE_2_+_242255397_242255845_242255955_242256914_SEPT2:65</t>
  </si>
  <si>
    <t>SE_2_+_242255025_242256914_242257014_242263631_SEPT2:62</t>
  </si>
  <si>
    <t>ctgtaaaag</t>
  </si>
  <si>
    <t>-0.387338771215</t>
  </si>
  <si>
    <t>-0.086884826</t>
  </si>
  <si>
    <t>SE_2_+_242255397_242256914_242257014_242263631_SEPT2:62</t>
  </si>
  <si>
    <t>SE_2_+_242255970_242256914_242257014_242263631_SEPT2:62</t>
  </si>
  <si>
    <t>SE_2_+_242257014_242257652_242257759_242263631_SEPT2:30</t>
  </si>
  <si>
    <t>-0.1072846</t>
  </si>
  <si>
    <t>SE_2_+_242255025_242259618_242259702_242263631_SEPT2:85</t>
  </si>
  <si>
    <t>ctctaacgt</t>
  </si>
  <si>
    <t>3.54078236152</t>
  </si>
  <si>
    <t>1.773312</t>
  </si>
  <si>
    <t>SE_2_+_242255397_242259618_242259702_242263631_SEPT2:85</t>
  </si>
  <si>
    <t>SE_2_+_242255025_242263631_242263656_242265408_SEPT2:25</t>
  </si>
  <si>
    <t>gcttcacaa</t>
  </si>
  <si>
    <t>-0.928308051961</t>
  </si>
  <si>
    <t>-0.4977906</t>
  </si>
  <si>
    <t>SE_2_+_242255397_242263631_242263656_242265408_SEPT2:25</t>
  </si>
  <si>
    <t>SE_2_+_242255397_242263631_242263656_242274541_SEPT2:25</t>
  </si>
  <si>
    <t>SE_2_+_242259702_242263631_242263656_242265408_SEPT2:25</t>
  </si>
  <si>
    <t>SE_2_+_242263656_242263824_242264077_242265408_SEPT2:240</t>
  </si>
  <si>
    <t>1.3434677</t>
  </si>
  <si>
    <t>SE_2_+_242263656_242265382_242265528_242274541_SEPT2:31</t>
  </si>
  <si>
    <t>0.67732738</t>
  </si>
  <si>
    <t>SE_2_+_242255397_242265408_242265528_242274541_SEPT2:88</t>
  </si>
  <si>
    <t>SE_2_+_242263656_242265408_242265528_242274541_SEPT2:88</t>
  </si>
  <si>
    <t>SE_2_+_242274627_242274737_242274766_242275390_SEPT2:20</t>
  </si>
  <si>
    <t>ctttgaaca</t>
  </si>
  <si>
    <t>-0.681807462755</t>
  </si>
  <si>
    <t>-0.43357103</t>
  </si>
  <si>
    <t>SE_2_+_242274627_242275374_242275513_242276797_SEPT2:133</t>
  </si>
  <si>
    <t>tggtgacgc</t>
  </si>
  <si>
    <t>2.70169542331</t>
  </si>
  <si>
    <t>1.0204185</t>
  </si>
  <si>
    <t>SE_2_+_242274627_242275390_242275513_242276797_SEPT2:117</t>
  </si>
  <si>
    <t>SE_2_+_242283312_242285581_242285664_242287549_SEPT2:43</t>
  </si>
  <si>
    <t>0.70260131</t>
  </si>
  <si>
    <t>SE_2_+_242312705_242326570_242326727_242343243_FARP2:66</t>
  </si>
  <si>
    <t>ttttgaaag</t>
  </si>
  <si>
    <t>-1.28980570486</t>
  </si>
  <si>
    <t>-0.60703693</t>
  </si>
  <si>
    <t>SE_2_+_242343347_242344214_242344256_242344671_FARP2:34</t>
  </si>
  <si>
    <t>ctatgaaac</t>
  </si>
  <si>
    <t>-0.96742542381</t>
  </si>
  <si>
    <t>0.15972292</t>
  </si>
  <si>
    <t>SE_2_+_242432451_242432708_242432859_242433423_FARP2:128</t>
  </si>
  <si>
    <t>agttcaaat</t>
  </si>
  <si>
    <t>-2.02278310465</t>
  </si>
  <si>
    <t>-0.026636476</t>
  </si>
  <si>
    <t>SE_2_-_242437031_242436793_242436597_242435949_STK25:130</t>
  </si>
  <si>
    <t>0.91983249</t>
  </si>
  <si>
    <t>SE_2_-_242437031_242436793_242436715_242435949_STK25:30</t>
  </si>
  <si>
    <t>agatgatcc</t>
  </si>
  <si>
    <t>-0.889278061466</t>
  </si>
  <si>
    <t>0.42566276</t>
  </si>
  <si>
    <t>SE_2_-_242438054_242437764_242437650_242437102_STK25:98</t>
  </si>
  <si>
    <t>-0.53008767</t>
  </si>
  <si>
    <t>SE_2_-_242447421_242440211_242440155_242439696_STK25:36</t>
  </si>
  <si>
    <t>-0.6834812</t>
  </si>
  <si>
    <t>SE_2_-_242447421_242441123_242440893_242440211_STK25:103</t>
  </si>
  <si>
    <t>cgataacca</t>
  </si>
  <si>
    <t>1.95416028065</t>
  </si>
  <si>
    <t>0.66312908</t>
  </si>
  <si>
    <t>SE_2_-_242447421_242441214_242440893_242440211_STK25:91</t>
  </si>
  <si>
    <t>1.5689539</t>
  </si>
  <si>
    <t>SE_2_-_242447421_242441123_242440943_242440211_STK25:103</t>
  </si>
  <si>
    <t>SE_2_-_242447858_242447550_242447421_242441123_STK25:22</t>
  </si>
  <si>
    <t>1.355774</t>
  </si>
  <si>
    <t>SE_2_-_242447920_242447550_242447421_242441123_STK25:22</t>
  </si>
  <si>
    <t>SE_2_+_242577139_242577676_242577785_242590425_ATG4B:48</t>
  </si>
  <si>
    <t>ccgtgacga</t>
  </si>
  <si>
    <t>1.71944255394</t>
  </si>
  <si>
    <t>0.4743348</t>
  </si>
  <si>
    <t>SE_2_+_242590526_242590679_242590750_242592927_ATG4B:36</t>
  </si>
  <si>
    <t>gtctgatgt</t>
  </si>
  <si>
    <t>2.29252060378</t>
  </si>
  <si>
    <t>0.86020722</t>
  </si>
  <si>
    <t>SE_2_+_242590750_242591299_242591389_242592722_ATG4B:74</t>
  </si>
  <si>
    <t>1.1145026</t>
  </si>
  <si>
    <t>SE_2_+_242590750_242591299_242591389_242592927_ATG4B:74</t>
  </si>
  <si>
    <t>SE_2_+_242590750_242591299_242591427_242592722_ATG4B:74</t>
  </si>
  <si>
    <t>SE_2_+_242590750_242592722_242592784_242592927_ATG4B:45</t>
  </si>
  <si>
    <t>cagtaaatg</t>
  </si>
  <si>
    <t>0.266709097595</t>
  </si>
  <si>
    <t>0.067006296</t>
  </si>
  <si>
    <t>SE_2_+_242591389_242592722_242592784_242592927_ATG4B:45</t>
  </si>
  <si>
    <t>SE_2_-_242625184_242619734_242619644_242618064_DTYMK:49</t>
  </si>
  <si>
    <t>gcgtgaccc</t>
  </si>
  <si>
    <t>2.21631549059</t>
  </si>
  <si>
    <t>0.89496348</t>
  </si>
  <si>
    <t>SE_2_-_242625184_242621748_242621334_242618064_DTYMK:190</t>
  </si>
  <si>
    <t>gtctcacta</t>
  </si>
  <si>
    <t>1.09314379386</t>
  </si>
  <si>
    <t>1.1670944</t>
  </si>
  <si>
    <t>SE_2_-_242625184_242622330_242622214_242619734_DTYMK:69</t>
  </si>
  <si>
    <t>1.045629</t>
  </si>
  <si>
    <t>SE_2_+_242674110_242674548_242674931_242680448_D2HGDH:276</t>
  </si>
  <si>
    <t>1.8479776</t>
  </si>
  <si>
    <t>SE_2_+_242684292_242688280_242689344_242689566_D2HGDH:873</t>
  </si>
  <si>
    <t>tgctgattg</t>
  </si>
  <si>
    <t>1.90659115037</t>
  </si>
  <si>
    <t>0.605839416058</t>
  </si>
  <si>
    <t>1.3831428</t>
  </si>
  <si>
    <t>SE_2_+_242688423_242688709_242688814_242689566_D2HGDH:105</t>
  </si>
  <si>
    <t>ctctgatat</t>
  </si>
  <si>
    <t>1.5164435798</t>
  </si>
  <si>
    <t>0.80275178</t>
  </si>
  <si>
    <t>SE_2_+_242688357_242688714_242688814_242689566_D2HGDH:100</t>
  </si>
  <si>
    <t>SE_2_+_243037178_243056790_243056892_243061116_LOC728323:103</t>
  </si>
  <si>
    <t>0.32210999</t>
  </si>
  <si>
    <t>SE_2_+_243056892_243058334_243058383_243061116_LOC728323:36</t>
  </si>
  <si>
    <t>tcatgaaaa</t>
  </si>
  <si>
    <t>-2.09635215737</t>
  </si>
  <si>
    <t>0.473684210526</t>
  </si>
  <si>
    <t>-0.69600415</t>
  </si>
  <si>
    <t>SE_3_-_238650_238385_238290_238191_Hypothetical:36</t>
  </si>
  <si>
    <t>gcttcagac</t>
  </si>
  <si>
    <t>-1.51832618938</t>
  </si>
  <si>
    <t>0.062344233</t>
  </si>
  <si>
    <t>SE_3_+_383765_384667_384714_386272_CHL1:35</t>
  </si>
  <si>
    <t>0.94418528</t>
  </si>
  <si>
    <t>SE_3_+_436555_439910_440068_440700_CHL1:63</t>
  </si>
  <si>
    <t>0.91665599</t>
  </si>
  <si>
    <t>SE_3_+_3170872_3178360_3178481_3178944_TRNT1:68</t>
  </si>
  <si>
    <t>agctcaccg</t>
  </si>
  <si>
    <t>2.33391091399</t>
  </si>
  <si>
    <t>0.90871058</t>
  </si>
  <si>
    <t>SE_3_-_3195108_3194271_3194140_3192729_CRBN:113</t>
  </si>
  <si>
    <t>atctgatag</t>
  </si>
  <si>
    <t>0.963804632438</t>
  </si>
  <si>
    <t>0.81002303</t>
  </si>
  <si>
    <t>SE_3_-_3221305_3216950_3216847_3215945_CRBN:93</t>
  </si>
  <si>
    <t>0.37998088</t>
  </si>
  <si>
    <t>SE_3_-_3221305_3216953_3216847_3215945_CRBN:96</t>
  </si>
  <si>
    <t>SE_3_+_4345210_4354582_4354913_4355331_SETMAR:154</t>
  </si>
  <si>
    <t>1.2647683</t>
  </si>
  <si>
    <t>SE_3_+_4345552_4355331_4355445_4357896_SETMAR:99</t>
  </si>
  <si>
    <t>1.2608828</t>
  </si>
  <si>
    <t>SE_3_-_4452549_4418073_4418014_4403938_SUMF1:45</t>
  </si>
  <si>
    <t>gagtgaaga</t>
  </si>
  <si>
    <t>-1.43700571908</t>
  </si>
  <si>
    <t>-0.76156392</t>
  </si>
  <si>
    <t>SE_3_-_4494560_4491024_4490950_4461830_SUMF1:57</t>
  </si>
  <si>
    <t>tgttgagtg</t>
  </si>
  <si>
    <t>-0.0160082458265</t>
  </si>
  <si>
    <t>-0.1405821</t>
  </si>
  <si>
    <t>SE_3_+_4693902_4695526_4695570_4699808_ITPR1:25</t>
  </si>
  <si>
    <t>SE_3_+_5164273_5170145_5170269_5212188_ARL8B:80</t>
  </si>
  <si>
    <t>1.0961688</t>
  </si>
  <si>
    <t>SE_3_+_5236966_5241277_5241380_5243438_EDEM1:94</t>
  </si>
  <si>
    <t>atttgacaa</t>
  </si>
  <si>
    <t>-0.448293077736</t>
  </si>
  <si>
    <t>0.13531347</t>
  </si>
  <si>
    <t>SE_3_+_8543666_8556611_8556681_8574423_LMCD1:47</t>
  </si>
  <si>
    <t>aagtaatcg</t>
  </si>
  <si>
    <t>0.566967437333</t>
  </si>
  <si>
    <t>0.11997749</t>
  </si>
  <si>
    <t>SE_3_+_8543666_8574423_8574511_8578871_LMCD1:38</t>
  </si>
  <si>
    <t>cagtcagca</t>
  </si>
  <si>
    <t>-1.24853945031</t>
  </si>
  <si>
    <t>-0.65547339</t>
  </si>
  <si>
    <t>SE_3_+_8574511_8578871_8579126_8590254_LMCD1:68</t>
  </si>
  <si>
    <t>1.1430779</t>
  </si>
  <si>
    <t>SE_3_+_9404811_9405519_9405722_9406700_THUMPD3:190</t>
  </si>
  <si>
    <t>tactcacct</t>
  </si>
  <si>
    <t>2.48849489413</t>
  </si>
  <si>
    <t>1.7589862</t>
  </si>
  <si>
    <t>SE_3_-_9438244_9433510_9433363_9432181_SETD5-AS1:66</t>
  </si>
  <si>
    <t>0.4265151</t>
  </si>
  <si>
    <t>SE_3_-_9439108_9437263_9437190_9433510_SETD5-AS1:32</t>
  </si>
  <si>
    <t>2.4787244</t>
  </si>
  <si>
    <t>SE_3_+_9439661_9466151_9466210_9470507_SETD5:48</t>
  </si>
  <si>
    <t>-0.61052377</t>
  </si>
  <si>
    <t>SE_3_+_9466210_9467773_9467859_9470507_SETD5:22</t>
  </si>
  <si>
    <t>attttactt</t>
  </si>
  <si>
    <t>-2.90610837037</t>
  </si>
  <si>
    <t>-0.33462427</t>
  </si>
  <si>
    <t>SE_3_+_9470693_9471511_9471735_9475054_SETD5:222</t>
  </si>
  <si>
    <t>0.25313455</t>
  </si>
  <si>
    <t>SE_3_+_9470693_9471511_9471735_9475529_SETD5:222</t>
  </si>
  <si>
    <t>SE_3_+_9470693_9475054_9475246_9475529_SETD5:92</t>
  </si>
  <si>
    <t>0.86363013</t>
  </si>
  <si>
    <t>SE_3_+_9471735_9475054_9475246_9475529_SETD5:92</t>
  </si>
  <si>
    <t>SE_3_+_9475634_9475729_9475865_9475961_SETD5:47</t>
  </si>
  <si>
    <t>1.3689971</t>
  </si>
  <si>
    <t>SE_3_+_9476169_9476274_9476314_9476508_SETD5:29</t>
  </si>
  <si>
    <t>tccttagtg</t>
  </si>
  <si>
    <t>-1.30340947986</t>
  </si>
  <si>
    <t>0.17252922</t>
  </si>
  <si>
    <t>SE_3_+_9490314_9491164_9491276_9495423_SETD5:54</t>
  </si>
  <si>
    <t>tcctcagtg</t>
  </si>
  <si>
    <t>0.521307969303</t>
  </si>
  <si>
    <t>1.0601261</t>
  </si>
  <si>
    <t>SE_3_+_9495552_9495689_9495785_9506109_SETD5:42</t>
  </si>
  <si>
    <t>atctcaagt</t>
  </si>
  <si>
    <t>-0.58930302084</t>
  </si>
  <si>
    <t>-0.10731039</t>
  </si>
  <si>
    <t>SE_3_+_9506356_9510203_9510259_9512143_SETD5:33</t>
  </si>
  <si>
    <t>ccctgagag</t>
  </si>
  <si>
    <t>0.712402982577</t>
  </si>
  <si>
    <t>0.80120719</t>
  </si>
  <si>
    <t>SE_3_+_9691426_9692012_9692213_9695305_MTMR14:119</t>
  </si>
  <si>
    <t>atctcattc</t>
  </si>
  <si>
    <t>0.172644661654</t>
  </si>
  <si>
    <t>0.81938035</t>
  </si>
  <si>
    <t>SE_3_+_9704059_9710403_9710478_9711116_MTMR14:76</t>
  </si>
  <si>
    <t>cgctcaggc</t>
  </si>
  <si>
    <t>0.91344809637</t>
  </si>
  <si>
    <t>0.61932931</t>
  </si>
  <si>
    <t>SE_3_+_9726931_9729505_9729575_9730380_MTMR14:46</t>
  </si>
  <si>
    <t>gcttcaatt</t>
  </si>
  <si>
    <t>-1.95461003662</t>
  </si>
  <si>
    <t>-0.11182269</t>
  </si>
  <si>
    <t>SE_3_+_9730766_9731648_9731827_9739395_MTMR14:30</t>
  </si>
  <si>
    <t>cactcatcc</t>
  </si>
  <si>
    <t>1.38337641795</t>
  </si>
  <si>
    <t>1.3478114</t>
  </si>
  <si>
    <t>SE_3_+_9730766_9731648_9731827_9743474_MTMR14:30</t>
  </si>
  <si>
    <t>SE_3_+_9730766_9739395_9739550_9743474_MTMR14:79</t>
  </si>
  <si>
    <t>tggtaacgg</t>
  </si>
  <si>
    <t>2.54009758779</t>
  </si>
  <si>
    <t>0.89255116</t>
  </si>
  <si>
    <t>SE_3_+_9731827_9739395_9739550_9743474_MTMR14:79</t>
  </si>
  <si>
    <t>SE_3_+_9773822_9774857_9775054_9775815_BRPF1:185</t>
  </si>
  <si>
    <t>1.1952312</t>
  </si>
  <si>
    <t>SE_3_+_9785585_9785908_9786192_9786692_BRPF1:72</t>
  </si>
  <si>
    <t>acctcagtt</t>
  </si>
  <si>
    <t>-0.691573801688</t>
  </si>
  <si>
    <t>0.4971199</t>
  </si>
  <si>
    <t>SE_3_+_9792107_9792629_9792876_9793454_OGG1:76</t>
  </si>
  <si>
    <t>cactgactc</t>
  </si>
  <si>
    <t>3.59368030497</t>
  </si>
  <si>
    <t>1.3373757</t>
  </si>
  <si>
    <t>SE_3_+_9793633_9796388_9796569_9798155_OGG1:33</t>
  </si>
  <si>
    <t>0.20019613</t>
  </si>
  <si>
    <t>SE_3_+_9793633_9796388_9796569_9807493_OGG1:33</t>
  </si>
  <si>
    <t>SE_3_+_9793633_9798155_9798305_9798451_OGG1:24</t>
  </si>
  <si>
    <t>1.7014974</t>
  </si>
  <si>
    <t>SE_3_+_9798500_9800871_9800970_9807493_OGG1:42</t>
  </si>
  <si>
    <t>0.55573108</t>
  </si>
  <si>
    <t>SE_3_+_9798500_9800918_9800970_9807493_OGG1:47</t>
  </si>
  <si>
    <t>gaattacag</t>
  </si>
  <si>
    <t>-0.708145978107</t>
  </si>
  <si>
    <t>0.32723385</t>
  </si>
  <si>
    <t>SE_3_-_9801356_9801259_9801172_9799530_CAMK1:61</t>
  </si>
  <si>
    <t>cggtgagtg</t>
  </si>
  <si>
    <t>0.584910556839</t>
  </si>
  <si>
    <t>0.094706019</t>
  </si>
  <si>
    <t>SE_3_-_9809351_9807574_9807443_9804897_CAMK1:130</t>
  </si>
  <si>
    <t>gaatgagat</t>
  </si>
  <si>
    <t>-1.45748825071</t>
  </si>
  <si>
    <t>0.014890511</t>
  </si>
  <si>
    <t>SE_3_-_9809351_9807897_9807809_9807574_CAMK1:66</t>
  </si>
  <si>
    <t>ggcttacat</t>
  </si>
  <si>
    <t>-0.102228333082</t>
  </si>
  <si>
    <t>0.64093581</t>
  </si>
  <si>
    <t>SE_3_+_9839461_9841563_9841751_9841869_ARPC4/ARPC4-TTLL3:150</t>
  </si>
  <si>
    <t>1.5519308</t>
  </si>
  <si>
    <t>SE_3_+_9839461_9841869_9841980_9845527_ARPC4/ARPC4-TTLL3:46</t>
  </si>
  <si>
    <t>0.69867312</t>
  </si>
  <si>
    <t>SE_3_+_9841980_9843345_9843440_9845527_ARPC4/ARPC4-TTLL3:83</t>
  </si>
  <si>
    <t>tgatgatgc</t>
  </si>
  <si>
    <t>0.720624755894</t>
  </si>
  <si>
    <t>0.28725709</t>
  </si>
  <si>
    <t>SE_3_+_9843440_9845220_9845391_9845527_ARPC4/ARPC4-TTLL3:46</t>
  </si>
  <si>
    <t>ccttgactc</t>
  </si>
  <si>
    <t>1.83837385452</t>
  </si>
  <si>
    <t>0.71468441</t>
  </si>
  <si>
    <t>SE_3_+_9843440_9845527_9845697_9854627_ARPC4:90</t>
  </si>
  <si>
    <t>ttgtgatcc</t>
  </si>
  <si>
    <t>0.42256632363</t>
  </si>
  <si>
    <t>0.9113643</t>
  </si>
  <si>
    <t>SE_3_+_9845697_9852305_9852393_9854627_TTLL3:54</t>
  </si>
  <si>
    <t>SE_3_+_9855029_9857758_9857886_9859329_TTLL3:41</t>
  </si>
  <si>
    <t>0.14902859</t>
  </si>
  <si>
    <t>SE_3_+_9855029_9857758_9857886_9860239_TTLL3:41</t>
  </si>
  <si>
    <t>SE_3_+_9855029_9859329_9859443_9860239_ARPC4-TTLL3/TTLL3:72</t>
  </si>
  <si>
    <t>ggttgatgc</t>
  </si>
  <si>
    <t>1.12037632833</t>
  </si>
  <si>
    <t>1.1898649</t>
  </si>
  <si>
    <t>SE_3_+_9855029_9859329_9862425_9867484_ARPC4-TTLL3/TTLL3:1207</t>
  </si>
  <si>
    <t>1.8747363</t>
  </si>
  <si>
    <t>SE_3_+_9857886_9859329_9859443_9860239_ARPC4-TTLL3/TTLL3:72</t>
  </si>
  <si>
    <t>SE_3_+_9859443_9860239_9860604_9862230_TTLL3:297</t>
  </si>
  <si>
    <t>SE_3_+_9859443_9860506_9860604_9862230_TTLL3:30</t>
  </si>
  <si>
    <t>SE_3_+_9855029_9867484_9867632_9868681_ARPC4-TTLL3/TTLL3:47</t>
  </si>
  <si>
    <t>-0.048004482</t>
  </si>
  <si>
    <t>SE_3_+_9871079_9874788_9874929_9876365_TTLL3:135</t>
  </si>
  <si>
    <t>1.5143592</t>
  </si>
  <si>
    <t>SE_3_+_9874929_9876111_9876187_9876365_TTLL3:62</t>
  </si>
  <si>
    <t>agctcagaa</t>
  </si>
  <si>
    <t>-1.28690792412</t>
  </si>
  <si>
    <t>-0.67049645</t>
  </si>
  <si>
    <t>SE_3_+_9871079_9876365_9876591_9876778_ARPC4-TTLL3/TTLL3:28</t>
  </si>
  <si>
    <t>ccgtcacca</t>
  </si>
  <si>
    <t>0.489672740748</t>
  </si>
  <si>
    <t>1.0290816</t>
  </si>
  <si>
    <t>SE_3_-_9881868_9880855_9880669_9879891_RPUSD3:186</t>
  </si>
  <si>
    <t>ttctgaggg</t>
  </si>
  <si>
    <t>0.0109642079023</t>
  </si>
  <si>
    <t>-0.19461524</t>
  </si>
  <si>
    <t>SE_3_-_9881868_9880855_9880716_9879891_RPUSD3:132</t>
  </si>
  <si>
    <t>agctgagaa</t>
  </si>
  <si>
    <t>-0.822947581536</t>
  </si>
  <si>
    <t>-0.48883405</t>
  </si>
  <si>
    <t>SE_3_-_9885149_9883927_9883883_9883766_RPUSD3:26</t>
  </si>
  <si>
    <t>tagtgacgt</t>
  </si>
  <si>
    <t>1.86033262364</t>
  </si>
  <si>
    <t>0.62639109</t>
  </si>
  <si>
    <t>SE_3_-_9885409_9885285_9885149_9883927_RPUSD3:119</t>
  </si>
  <si>
    <t>0.3689603</t>
  </si>
  <si>
    <t>SE_3_-_9885574_9885285_9885149_9883927_RPUSD3:119</t>
  </si>
  <si>
    <t>SE_3_-_9918750_9912158_9912129_9912006_CIDEC:28</t>
  </si>
  <si>
    <t>0.44586665</t>
  </si>
  <si>
    <t>SE_3_-_9920118_9918903_9918750_9912006_CIDEC:43</t>
  </si>
  <si>
    <t>SE_3_+_9944748_9948048_9948145_9948390_IL17RE:32</t>
  </si>
  <si>
    <t>tcttcaacg</t>
  </si>
  <si>
    <t>-0.803161343585</t>
  </si>
  <si>
    <t>0.16369854</t>
  </si>
  <si>
    <t>SE_3_+_9949991_9950901_9950967_9952549_IL17RE:53</t>
  </si>
  <si>
    <t>ctgtgaggc</t>
  </si>
  <si>
    <t>-0.862994549704</t>
  </si>
  <si>
    <t>-0.34021311</t>
  </si>
  <si>
    <t>SE_3_+_9959104_9959203_9959317_9959397_IL17RC:44</t>
  </si>
  <si>
    <t>SE_3_+_9959759_9960019_9960093_9960184_IL17RC:63</t>
  </si>
  <si>
    <t>0.96350943</t>
  </si>
  <si>
    <t>SE_3_+_9970170_9970264_9970314_9971536_IL17RC:51</t>
  </si>
  <si>
    <t>0.88832348</t>
  </si>
  <si>
    <t>SE_3_+_9971581_9971712_9971833_9972084_IL17RC:32</t>
  </si>
  <si>
    <t>ctctcaaag</t>
  </si>
  <si>
    <t>0.0721748585815</t>
  </si>
  <si>
    <t>-0.10605425</t>
  </si>
  <si>
    <t>SE_3_+_9971581_9971712_9971833_9972579_IL17RC:32</t>
  </si>
  <si>
    <t>SE_3_+_9971581_9972084_9972143_9972579_IL17RC:41</t>
  </si>
  <si>
    <t>tacttacta</t>
  </si>
  <si>
    <t>-0.173310841007</t>
  </si>
  <si>
    <t>-0.13757938</t>
  </si>
  <si>
    <t>SE_3_+_9971833_9972084_9972143_9972579_IL17RC:41</t>
  </si>
  <si>
    <t>SE_3_+_9974387_9974504_9974542_9974637_IL17RC:23</t>
  </si>
  <si>
    <t>ggctgaggc</t>
  </si>
  <si>
    <t>0.352138110667</t>
  </si>
  <si>
    <t>0.06815872</t>
  </si>
  <si>
    <t>SE_3_+_9985199_9985586_9985779_9986049_CRELD1:186</t>
  </si>
  <si>
    <t>1.4344388</t>
  </si>
  <si>
    <t>SE_3_-_10028191_10023431_10023318_10019130_CIDEC/EMC3:46</t>
  </si>
  <si>
    <t>SE_3_+_10130634_10131976_10132069_10133865_FANCD2:53</t>
  </si>
  <si>
    <t>0.36902469</t>
  </si>
  <si>
    <t>SE_3_+_10135007_10135973_10136047_10136884_FANCD2:45</t>
  </si>
  <si>
    <t>0.28952503</t>
  </si>
  <si>
    <t>SE_3_+_10183871_10188198_10188320_10191471_VHL:111</t>
  </si>
  <si>
    <t>tgttgacgg</t>
  </si>
  <si>
    <t>2.18988458968</t>
  </si>
  <si>
    <t>1.1617647</t>
  </si>
  <si>
    <t>SE_3_+_10320146_10320348_10320444_10320569_TATDN2:71</t>
  </si>
  <si>
    <t>tgctcaccc</t>
  </si>
  <si>
    <t>2.96585589878</t>
  </si>
  <si>
    <t>1.1238498</t>
  </si>
  <si>
    <t>SE_3_+_10320718_10320905_10321611_10327432_TATDN2/GHRLOS:400</t>
  </si>
  <si>
    <t>gtgtaactc</t>
  </si>
  <si>
    <t>1.93891111947</t>
  </si>
  <si>
    <t>1.6344794</t>
  </si>
  <si>
    <t>SE_3_-_10362734_10361000_10360823_10359778_SEC13:118</t>
  </si>
  <si>
    <t>0.657894736842</t>
  </si>
  <si>
    <t>0.72888903</t>
  </si>
  <si>
    <t>SE_3_+_11314116_11323879_11324124_11340160_ATG7:201</t>
  </si>
  <si>
    <t>1.2992807</t>
  </si>
  <si>
    <t>SE_3_+_11314116_11330332_11330426_11340160_ATG7:64</t>
  </si>
  <si>
    <t>-0.34488304</t>
  </si>
  <si>
    <t>SE_3_+_11340890_11348417_11348534_11350458_ATG7:65</t>
  </si>
  <si>
    <t>gtataacac</t>
  </si>
  <si>
    <t>0.790101415264</t>
  </si>
  <si>
    <t>0.23964205</t>
  </si>
  <si>
    <t>SE_3_+_11350535_11354778_11354894_11356818_ATG7:80</t>
  </si>
  <si>
    <t>agtttacct</t>
  </si>
  <si>
    <t>-1.35047513683</t>
  </si>
  <si>
    <t>0.28669518</t>
  </si>
  <si>
    <t>SE_3_+_11372902_11374446_11374567_11382119_ATG7:56</t>
  </si>
  <si>
    <t>ccgtgaccg</t>
  </si>
  <si>
    <t>2.92219473103</t>
  </si>
  <si>
    <t>1.1067544</t>
  </si>
  <si>
    <t>SE_3_+_11383753_11388000_11388039_11389351_ATG7:27</t>
  </si>
  <si>
    <t>atttaaact</t>
  </si>
  <si>
    <t>-1.07291295267</t>
  </si>
  <si>
    <t>-0.48981611</t>
  </si>
  <si>
    <t>SE_3_+_11406208_11421446_11421526_11468278_ATG7:46</t>
  </si>
  <si>
    <t>1.0374545</t>
  </si>
  <si>
    <t>SE_3_+_11421526_11468278_11468400_11596285_ATG7:75</t>
  </si>
  <si>
    <t>gtttaattc</t>
  </si>
  <si>
    <t>-0.448916962262</t>
  </si>
  <si>
    <t>0.80379449</t>
  </si>
  <si>
    <t>SE_3_-_11744445_11712868_11712736_11643496_VGLL4:103</t>
  </si>
  <si>
    <t>0.58184299</t>
  </si>
  <si>
    <t>SE_3_-_11850991_11849369_11849307_11832055_TAMM41:32</t>
  </si>
  <si>
    <t>tcgtgagac</t>
  </si>
  <si>
    <t>-0.89480883462</t>
  </si>
  <si>
    <t>-0.42007994</t>
  </si>
  <si>
    <t>SE_3_-_11871188_11868279_11868192_11858811_TAMM41:53</t>
  </si>
  <si>
    <t>gtctaaggt</t>
  </si>
  <si>
    <t>0.0481647778622</t>
  </si>
  <si>
    <t>0.59510901</t>
  </si>
  <si>
    <t>SE_3_-_11880696_11874625_11874477_11871338_TAMM41:149</t>
  </si>
  <si>
    <t>aactgacat</t>
  </si>
  <si>
    <t>2.06618574617</t>
  </si>
  <si>
    <t>1.6431111</t>
  </si>
  <si>
    <t>SE_3_-_11887976_11886570_11886365_11885685_TAMM41:198</t>
  </si>
  <si>
    <t>1.6454708</t>
  </si>
  <si>
    <t>SE_3_+_12329174_12353879_12353952_12421203_PPARG:36</t>
  </si>
  <si>
    <t>0.65978534</t>
  </si>
  <si>
    <t>SE_3_+_12329519_12353879_12353952_12421203_PPARG:36</t>
  </si>
  <si>
    <t>SE_3_+_12330633_12353879_12353952_12421203_PPARG:36</t>
  </si>
  <si>
    <t>SE_3_+_12353952_12413350_12413610_12421203_PPARG:179</t>
  </si>
  <si>
    <t>cattaactg</t>
  </si>
  <si>
    <t>2.1383858022</t>
  </si>
  <si>
    <t>0.70296498</t>
  </si>
  <si>
    <t>SE_3_+_12434251_12440847_12440989_12447381_PPARG:107</t>
  </si>
  <si>
    <t>-0.31900512</t>
  </si>
  <si>
    <t>SE_3_+_12447580_12458203_12458653_12475397_PPARG:225</t>
  </si>
  <si>
    <t>aagtaactc</t>
  </si>
  <si>
    <t>1.54830248316</t>
  </si>
  <si>
    <t>0.63340483</t>
  </si>
  <si>
    <t>SE_3_+_12545283_12546653_12546730_12558110_TSEN2:36</t>
  </si>
  <si>
    <t>-0.22063459</t>
  </si>
  <si>
    <t>SE_3_+_12546730_12558110_12558160_12560558_TSEN2:49</t>
  </si>
  <si>
    <t>gtttaagta</t>
  </si>
  <si>
    <t>-1.9145750266</t>
  </si>
  <si>
    <t>-0.14783259</t>
  </si>
  <si>
    <t>SE_3_+_12573158_12574161_12574272_12580660_TSEN2:58</t>
  </si>
  <si>
    <t>gagtgacca</t>
  </si>
  <si>
    <t>1.78884421057</t>
  </si>
  <si>
    <t>0.59840001</t>
  </si>
  <si>
    <t>SE_3_+_12598675_12610374_12610496_12611570_MKRN2:63</t>
  </si>
  <si>
    <t>SE_3_+_12598675_12610374_12610502_12611570_MKRN2:63</t>
  </si>
  <si>
    <t>SE_3_-_12641190_12640724_12640612_12633291_RAF1:55</t>
  </si>
  <si>
    <t>cattgactt</t>
  </si>
  <si>
    <t>1.67369111611</t>
  </si>
  <si>
    <t>1.4198705</t>
  </si>
  <si>
    <t>SE_3_-_12645635_12645036_12644977_12641914_RAF1:28</t>
  </si>
  <si>
    <t>acctgagtg</t>
  </si>
  <si>
    <t>0.31447071626</t>
  </si>
  <si>
    <t>0.848877</t>
  </si>
  <si>
    <t>SE_3_-_12650265_12647798_12647700_12645788_RAF1:70</t>
  </si>
  <si>
    <t>ctttgacta</t>
  </si>
  <si>
    <t>0.501159346378</t>
  </si>
  <si>
    <t>0.15880466</t>
  </si>
  <si>
    <t>SE_3_-_12660014_12653561_12653449_12650834_RAF1:46</t>
  </si>
  <si>
    <t>gcatgactg</t>
  </si>
  <si>
    <t>1.01164304399</t>
  </si>
  <si>
    <t>1.0910869</t>
  </si>
  <si>
    <t>SE_3_+_13522894_13524964_13525064_13543371_HDAC11:33</t>
  </si>
  <si>
    <t>SE_3_+_13522894_13524964_13525064_13545594_HDAC11:33</t>
  </si>
  <si>
    <t>SE_3_+_13525064_13538236_13538352_13542213_HDAC11:69</t>
  </si>
  <si>
    <t>0.40633374</t>
  </si>
  <si>
    <t>SE_3_+_13525064_13542213_13542289_13543371_HDAC11:77</t>
  </si>
  <si>
    <t>acatcacgc</t>
  </si>
  <si>
    <t>-0.986140971071</t>
  </si>
  <si>
    <t>-0.39124666</t>
  </si>
  <si>
    <t>SE_3_+_13540055_13542213_13542289_13543371_HDAC11:77</t>
  </si>
  <si>
    <t>SE_3_+_13525064_13543371_13543433_13544384_HDAC11:61</t>
  </si>
  <si>
    <t>0.34194102</t>
  </si>
  <si>
    <t>SE_3_+_13525064_13544384_13544480_13545594_HDAC11:28</t>
  </si>
  <si>
    <t>gcatgagcg</t>
  </si>
  <si>
    <t>-0.536172780092</t>
  </si>
  <si>
    <t>-0.27965699</t>
  </si>
  <si>
    <t>SE_3_+_13661331_13663275_13663415_13667945_FBLN2:32</t>
  </si>
  <si>
    <t>SE_3_-_14163417_14160813_14160645_14158024_CHCHD4:130</t>
  </si>
  <si>
    <t>ctgttactg</t>
  </si>
  <si>
    <t>-0.780363230916</t>
  </si>
  <si>
    <t>0.54497355</t>
  </si>
  <si>
    <t>SE_3_-_14166155_14163586_14163417_14158024_CHCHD4:70</t>
  </si>
  <si>
    <t>1.2039525</t>
  </si>
  <si>
    <t>SE_3_+_14166705_14170355_14170585_14170912_TMEM43:206</t>
  </si>
  <si>
    <t>1.7206321</t>
  </si>
  <si>
    <t>SE_3_-_14211938_14209880_14209757_14208753_XPC:71</t>
  </si>
  <si>
    <t>gggtgacgt</t>
  </si>
  <si>
    <t>1.87297258093</t>
  </si>
  <si>
    <t>0.595238095238</t>
  </si>
  <si>
    <t>0.60722286</t>
  </si>
  <si>
    <t>SE_3_+_14457961_14485132_14485371_14487225_SLC6A6:88</t>
  </si>
  <si>
    <t>0.85295646</t>
  </si>
  <si>
    <t>SE_3_+_14457961_14485136_14485371_14487225_SLC6A6:84</t>
  </si>
  <si>
    <t>SE_3_+_14485371_14486246_14486374_14487225_SLC6A6:124</t>
  </si>
  <si>
    <t>cgctgaagc</t>
  </si>
  <si>
    <t>1.91835399768</t>
  </si>
  <si>
    <t>0.68140628</t>
  </si>
  <si>
    <t>SE_3_+_14509464_14509596_14509720_14513713_SLC6A6:125</t>
  </si>
  <si>
    <t>SE_3_+_14965645_14967577_14967705_14974084_FGD5:57</t>
  </si>
  <si>
    <t>atctcagcc</t>
  </si>
  <si>
    <t>0.449251390462</t>
  </si>
  <si>
    <t>0.073886097</t>
  </si>
  <si>
    <t>SE_3_+_15045493_15046064_15046120_15055096_NR2C2:30</t>
  </si>
  <si>
    <t>ctctgaacc</t>
  </si>
  <si>
    <t>1.753198982</t>
  </si>
  <si>
    <t>1.4091625</t>
  </si>
  <si>
    <t>SE_3_-_15100876_15094974_15094798_15094140_MRPS25:120</t>
  </si>
  <si>
    <t>0.50287881</t>
  </si>
  <si>
    <t>SE_3_-_15100876_15094974_15094887_15094140_MRPS25:60</t>
  </si>
  <si>
    <t>caataagga</t>
  </si>
  <si>
    <t>-1.63966272471</t>
  </si>
  <si>
    <t>-0.77631958</t>
  </si>
  <si>
    <t>SE_3_-_15126242_15124115_15123874_15122309_ZFYVE20:160</t>
  </si>
  <si>
    <t>cgatgaccg</t>
  </si>
  <si>
    <t>2.54871383291</t>
  </si>
  <si>
    <t>1.3486599</t>
  </si>
  <si>
    <t>SE_3_-_15137480_15133000_15132846_15132046_ZFYVE20:155</t>
  </si>
  <si>
    <t>agctgaatc</t>
  </si>
  <si>
    <t>0.702592010974</t>
  </si>
  <si>
    <t>0.96702512</t>
  </si>
  <si>
    <t>SE_3_-_15140542_15139781_15139626_15138217_ZFYVE20:26</t>
  </si>
  <si>
    <t>tgctaaacc</t>
  </si>
  <si>
    <t>1.92578540339</t>
  </si>
  <si>
    <t>0.65201896</t>
  </si>
  <si>
    <t>SE_3_+_15248104_15252309_15252429_15253611_CAPN7:98</t>
  </si>
  <si>
    <t>SE_3_+_15248104_15253611_15253719_15258932_CAPN7:84</t>
  </si>
  <si>
    <t>0.43077602</t>
  </si>
  <si>
    <t>SE_3_+_15272042_15273618_15273665_15274026_CAPN7:40</t>
  </si>
  <si>
    <t>ctctaatct</t>
  </si>
  <si>
    <t>2.0623899972</t>
  </si>
  <si>
    <t>0.73780321</t>
  </si>
  <si>
    <t>SE_3_+_15282360_15282960_15283095_15283685_CAPN7:29</t>
  </si>
  <si>
    <t>0.39470209</t>
  </si>
  <si>
    <t>SE_3_+_15299113_15299616_15299690_15300053_SH3BP5-AS1:41</t>
  </si>
  <si>
    <t>aattaactc</t>
  </si>
  <si>
    <t>1.36677135</t>
  </si>
  <si>
    <t>0.46543559</t>
  </si>
  <si>
    <t>SE_3_-_15345610_15314912_15313108_15311384_SH3BP5:1270</t>
  </si>
  <si>
    <t>ctctgagtc</t>
  </si>
  <si>
    <t>1.27449445101</t>
  </si>
  <si>
    <t>1.764809</t>
  </si>
  <si>
    <t>SE_3_-_15345610_15314912_15314623_15311384_SH3BP5:272</t>
  </si>
  <si>
    <t>gattcatcc</t>
  </si>
  <si>
    <t>-0.244998565754</t>
  </si>
  <si>
    <t>0.75042518</t>
  </si>
  <si>
    <t>SE_3_-_15455528_15452944_15452752_15425694_METTL6:192</t>
  </si>
  <si>
    <t>tcctaagtc</t>
  </si>
  <si>
    <t>1.00615025367</t>
  </si>
  <si>
    <t>1.1132083</t>
  </si>
  <si>
    <t>SE_3_-_15457279_15457090_15457005_15455669_METTL6:72</t>
  </si>
  <si>
    <t>cagttacct</t>
  </si>
  <si>
    <t>-0.0716113291292</t>
  </si>
  <si>
    <t>-0.065462138</t>
  </si>
  <si>
    <t>SE_3_-_15467794_15466596_15466462_15457449_METTL6:118</t>
  </si>
  <si>
    <t>0.72011204</t>
  </si>
  <si>
    <t>SE_3_+_15471514_15473594_15473730_15475855_EAF1:33</t>
  </si>
  <si>
    <t>0.54870176</t>
  </si>
  <si>
    <t>SE_3_-_15512043_15509416_15509275_15507944_COLQ:82</t>
  </si>
  <si>
    <t>cggtcacct</t>
  </si>
  <si>
    <t>1.42665594896</t>
  </si>
  <si>
    <t>1.2883643</t>
  </si>
  <si>
    <t>SE_3_-_15614666_15613276_15613175_15610093_HACL1:81</t>
  </si>
  <si>
    <t>ctctgagag</t>
  </si>
  <si>
    <t>0.405310824964</t>
  </si>
  <si>
    <t>-0.040209897</t>
  </si>
  <si>
    <t>SE_3_-_15621417_15616589_15616484_15614749_HACL1:38</t>
  </si>
  <si>
    <t>1.455447</t>
  </si>
  <si>
    <t>SE_3_-_15631047_15626849_15626755_15624496_HACL1:61</t>
  </si>
  <si>
    <t>0.48478441</t>
  </si>
  <si>
    <t>SE_3_-_15631047_15628109_15628032_15626849_HACL1:45</t>
  </si>
  <si>
    <t>agattatat</t>
  </si>
  <si>
    <t>-3.42012226958</t>
  </si>
  <si>
    <t>-1.1220894</t>
  </si>
  <si>
    <t>SE_3_-_15633107_15631119_15631047_15624496_HACL1:44</t>
  </si>
  <si>
    <t>0.16909374</t>
  </si>
  <si>
    <t>SE_3_-_15633107_15631119_15631047_15628109_HACL1:44</t>
  </si>
  <si>
    <t>SE_3_-_15637891_15633187_15633107_15631119_HACL1:52</t>
  </si>
  <si>
    <t>gtctcatcc</t>
  </si>
  <si>
    <t>0.938849235033</t>
  </si>
  <si>
    <t>1.1135135</t>
  </si>
  <si>
    <t>SE_3_+_15643401_15671509_15671627_15676931_BTD:68</t>
  </si>
  <si>
    <t>gcgtcactt</t>
  </si>
  <si>
    <t>-0.677150124546</t>
  </si>
  <si>
    <t>0.54743408</t>
  </si>
  <si>
    <t>SE_3_+_15643401_15674098_15674373_15676931_BTD:21</t>
  </si>
  <si>
    <t>1.2224035</t>
  </si>
  <si>
    <t>SE_3_-_15762422_15756163_15756085_15755148_ANKRD28:46</t>
  </si>
  <si>
    <t>acatgactg</t>
  </si>
  <si>
    <t>0.277440044422</t>
  </si>
  <si>
    <t>0.86972854</t>
  </si>
  <si>
    <t>SE_3_-_15807741_15793327_15793257_15778740_ANKRD28:51</t>
  </si>
  <si>
    <t>ggttgacac</t>
  </si>
  <si>
    <t>1.48224589568</t>
  </si>
  <si>
    <t>1.2748426</t>
  </si>
  <si>
    <t>SE_3_-_15900884_15855816_15855747_15836813_ANKRD28:22</t>
  </si>
  <si>
    <t>ctgtgattg</t>
  </si>
  <si>
    <t>0.203373130432</t>
  </si>
  <si>
    <t>-0.022386858</t>
  </si>
  <si>
    <t>SE_3_-_16306276_16305736_16305662_16302336_DPH3:66</t>
  </si>
  <si>
    <t>-0.13448081</t>
  </si>
  <si>
    <t>SE_3_+_16312578_16313166_16313229_16327849_OXNAD1:41</t>
  </si>
  <si>
    <t>aactgatca</t>
  </si>
  <si>
    <t>1.03857348654</t>
  </si>
  <si>
    <t>0.30463356</t>
  </si>
  <si>
    <t>SE_3_+_16313229_16313652_16313828_16327849_OXNAD1:132</t>
  </si>
  <si>
    <t>1.2911674</t>
  </si>
  <si>
    <t>SE_3_-_16475358_16457718_16457619_16450990_RFTN1:52</t>
  </si>
  <si>
    <t>ttctcactc</t>
  </si>
  <si>
    <t>2.03034199312</t>
  </si>
  <si>
    <t>0.8221461</t>
  </si>
  <si>
    <t>SE_3_-_17279655_17275242_17275177_17255862_TBC1D5:49</t>
  </si>
  <si>
    <t>tgctcaggt</t>
  </si>
  <si>
    <t>0.0356256448503</t>
  </si>
  <si>
    <t>0.75228496</t>
  </si>
  <si>
    <t>SE_3_-_17349484_17333493_17333387_17300083_TBC1D5:60</t>
  </si>
  <si>
    <t>ttctgatgc</t>
  </si>
  <si>
    <t>2.67666789309</t>
  </si>
  <si>
    <t>1.5383086</t>
  </si>
  <si>
    <t>SE_3_-_17549966_17470011_17469942_17448018_TBC1D5:70</t>
  </si>
  <si>
    <t>ctctgaagg</t>
  </si>
  <si>
    <t>0.726595176089</t>
  </si>
  <si>
    <t>0.71073149</t>
  </si>
  <si>
    <t>SE_3_-_17665341_17560487_17560394_17550097_TBC1D5:91</t>
  </si>
  <si>
    <t>ccctcacgg</t>
  </si>
  <si>
    <t>2.57754742651</t>
  </si>
  <si>
    <t>0.81032335</t>
  </si>
  <si>
    <t>SE_3_-_17665341_17588568_17588508_17550097_TBC1D5:53</t>
  </si>
  <si>
    <t>SE_3_-_17665341_17603634_17603511_17550097_TBC1D5:28</t>
  </si>
  <si>
    <t>SE_3_-_17665341_17628049_17627845_17550097_TBC1D5:147</t>
  </si>
  <si>
    <t>gcctaagtc</t>
  </si>
  <si>
    <t>1.06955565762</t>
  </si>
  <si>
    <t>1.1302696</t>
  </si>
  <si>
    <t>SE_3_-_17665341_17664257_17664140_17550097_TBC1D5:71</t>
  </si>
  <si>
    <t>1.0285859</t>
  </si>
  <si>
    <t>SE_3_-_17783973_17665405_17665341_17550097_TBC1D5:61</t>
  </si>
  <si>
    <t>ttctcaaag</t>
  </si>
  <si>
    <t>-0.102510550877</t>
  </si>
  <si>
    <t>-0.17445184</t>
  </si>
  <si>
    <t>SE_3_-_17783973_17688548_17688453_17665405_TBC1D5:42</t>
  </si>
  <si>
    <t>atgtaaagt</t>
  </si>
  <si>
    <t>-1.04881665064</t>
  </si>
  <si>
    <t>0.30429327</t>
  </si>
  <si>
    <t>SE_3_-_18393484_18392900_18392805_18391174_SATB1:65</t>
  </si>
  <si>
    <t>0.27768241</t>
  </si>
  <si>
    <t>SE_3_-_18462249_18459191_18458950_18458570_SATB1:81</t>
  </si>
  <si>
    <t>agctaatat</t>
  </si>
  <si>
    <t>0.942447621232</t>
  </si>
  <si>
    <t>0.26699573</t>
  </si>
  <si>
    <t>SE_3_+_19992553_20012040_20012209_20017093_RAB5A:90</t>
  </si>
  <si>
    <t>0.31268906</t>
  </si>
  <si>
    <t>SE_3_-_21552353_21483234_21483178_21478695_ZNF385D:56</t>
  </si>
  <si>
    <t>1.0095786</t>
  </si>
  <si>
    <t>SE_3_-_21552353_21500941_21500824_21478695_ZNF385D:117</t>
  </si>
  <si>
    <t>gattcacca</t>
  </si>
  <si>
    <t>0.894810182963</t>
  </si>
  <si>
    <t>0.2806405</t>
  </si>
  <si>
    <t>SE_3_-_21606066_21553249_21553114_21552515_ZNF385D:120</t>
  </si>
  <si>
    <t>SE_3_+_23258803_23365006_23365077_23541099_UBE2E2:44</t>
  </si>
  <si>
    <t>1.1535362</t>
  </si>
  <si>
    <t>SE_3_+_23258803_23541099_23541231_23574045_UBE2E2:112</t>
  </si>
  <si>
    <t>0.92148437</t>
  </si>
  <si>
    <t>SE_3_+_23848912_23852951_23853001_23929058_UBE2E1:47</t>
  </si>
  <si>
    <t>acatcactt</t>
  </si>
  <si>
    <t>-2.08934109461</t>
  </si>
  <si>
    <t>-0.50802172</t>
  </si>
  <si>
    <t>SE_3_+_23929190_23929729_23929752_23930603_UBE2E1:21</t>
  </si>
  <si>
    <t>0.84632594</t>
  </si>
  <si>
    <t>SE_3_-_23958275_23952937_23952820_23952412_NKIRAS1:105</t>
  </si>
  <si>
    <t>0.81057867</t>
  </si>
  <si>
    <t>SE_3_-_23958275_23952941_23952820_23952412_NKIRAS1:109</t>
  </si>
  <si>
    <t>SE_3_+_23958664_23959024_23959156_23959341_RPL15:98</t>
  </si>
  <si>
    <t>tgttaattc</t>
  </si>
  <si>
    <t>0.498887237953</t>
  </si>
  <si>
    <t>0.94711974</t>
  </si>
  <si>
    <t>SE_3_+_24004096_24004715_24004821_24006468_NR1D2:106</t>
  </si>
  <si>
    <t>ctttgatag</t>
  </si>
  <si>
    <t>-0.370563697586</t>
  </si>
  <si>
    <t>-0.028650322</t>
  </si>
  <si>
    <t>SE_3_-_24338717_24270492_24270429_24231825_THRB:53</t>
  </si>
  <si>
    <t>1.4245629</t>
  </si>
  <si>
    <t>SE_3_-_24378791_24338862_24338717_24270492_THRB:118</t>
  </si>
  <si>
    <t>gactgaaag</t>
  </si>
  <si>
    <t>0.6996818305</t>
  </si>
  <si>
    <t>0.77966365</t>
  </si>
  <si>
    <t>SE_3_-_24378791_24359985_24359849_24270492_THRB:88</t>
  </si>
  <si>
    <t>0.021113093</t>
  </si>
  <si>
    <t>SE_3_+_25542814_25611249_25611409_25622037_RARB:145</t>
  </si>
  <si>
    <t>1.0281197</t>
  </si>
  <si>
    <t>SE_3_+_25622213_25634994_25635198_25636011_RARB:136</t>
  </si>
  <si>
    <t>2.3061392</t>
  </si>
  <si>
    <t>SE_3_+_25622213_25635132_25635198_25636011_RARB:60</t>
  </si>
  <si>
    <t>ttctcagtg</t>
  </si>
  <si>
    <t>0.588237616788</t>
  </si>
  <si>
    <t>0.75155604</t>
  </si>
  <si>
    <t>SE_3_-_25660145_25660000_25659909_25657077_TOP2B:72</t>
  </si>
  <si>
    <t>atctgaccc</t>
  </si>
  <si>
    <t>3.28354771214</t>
  </si>
  <si>
    <t>1.183647</t>
  </si>
  <si>
    <t>SE_3_-_25770624_25761682_25761505_25761126_NGLY1:166</t>
  </si>
  <si>
    <t>SE_3_-_25770624_25761682_25761621_25761126_NGLY1:52</t>
  </si>
  <si>
    <t>tgcttatat</t>
  </si>
  <si>
    <t>-1.03468073634</t>
  </si>
  <si>
    <t>0.31780198</t>
  </si>
  <si>
    <t>SE_3_-_25775363_25773974_25773810_25770809_NGLY1:106</t>
  </si>
  <si>
    <t>0.65910973</t>
  </si>
  <si>
    <t>SE_3_-_25792589_25781290_25781068_25778946_NGLY1:96</t>
  </si>
  <si>
    <t>gaataacgt</t>
  </si>
  <si>
    <t>1.85143969048</t>
  </si>
  <si>
    <t>1.4105912</t>
  </si>
  <si>
    <t>SE_3_-_25820065_25819331_25819192_25805802_NGLY1:66</t>
  </si>
  <si>
    <t>atataatcc</t>
  </si>
  <si>
    <t>-0.677622645184</t>
  </si>
  <si>
    <t>0.48646052</t>
  </si>
  <si>
    <t>SE_3_-_27424644_27420847_27420740_27418336_SLC4A7:23</t>
  </si>
  <si>
    <t>tgttgatcc</t>
  </si>
  <si>
    <t>0.851081285172</t>
  </si>
  <si>
    <t>1.106474</t>
  </si>
  <si>
    <t>SE_3_-_27453133_27451021_27450847_27446454_SLC4A7:145</t>
  </si>
  <si>
    <t>ctgtaatca</t>
  </si>
  <si>
    <t>0.492688013922</t>
  </si>
  <si>
    <t>0.91583902</t>
  </si>
  <si>
    <t>SE_3_-_27465528_27463270_27463113_27462278_SLC4A7:156</t>
  </si>
  <si>
    <t>0.9891236</t>
  </si>
  <si>
    <t>SE_3_-_27475407_27473160_27472789_27465643_SLC4A7:119</t>
  </si>
  <si>
    <t>gaatcacct</t>
  </si>
  <si>
    <t>0.216064757715</t>
  </si>
  <si>
    <t>1.4666363</t>
  </si>
  <si>
    <t>SE_3_+_28283303_28304782_28304871_28357824_CMC1:57</t>
  </si>
  <si>
    <t>ccctaaaat</t>
  </si>
  <si>
    <t>1.04506870779</t>
  </si>
  <si>
    <t>0.24258262</t>
  </si>
  <si>
    <t>SE_3_+_28357914_28358244_28358350_28361000_CMC1:46</t>
  </si>
  <si>
    <t>ctctgagac</t>
  </si>
  <si>
    <t>0.873961059758</t>
  </si>
  <si>
    <t>1.0295485</t>
  </si>
  <si>
    <t>SE_3_+_28357914_28360223_28360370_28361000_CMC1:109</t>
  </si>
  <si>
    <t>ctctaacct</t>
  </si>
  <si>
    <t>3.81863411586</t>
  </si>
  <si>
    <t>2.5965373</t>
  </si>
  <si>
    <t>SE_3_-_28390092_28383087_28383003_28382113_AZI2:22</t>
  </si>
  <si>
    <t>acctaactc</t>
  </si>
  <si>
    <t>2.45550232578</t>
  </si>
  <si>
    <t>0.89172521</t>
  </si>
  <si>
    <t>SE_3_-_28390092_28383138_28383003_28382113_AZI2:73</t>
  </si>
  <si>
    <t>SE_3_+_29910455_29922270_29922308_29925653_RBMS3:21</t>
  </si>
  <si>
    <t>tactcagag</t>
  </si>
  <si>
    <t>-0.225901163583</t>
  </si>
  <si>
    <t>-0.25506216</t>
  </si>
  <si>
    <t>SE_3_+_29938966_29941196_29941246_29977577_RBMS3:40</t>
  </si>
  <si>
    <t>gcctcatcc</t>
  </si>
  <si>
    <t>0.978834798008</t>
  </si>
  <si>
    <t>0.37813423</t>
  </si>
  <si>
    <t>SE_3_+_29977687_29985698_29985745_30029634_RBMS3:39</t>
  </si>
  <si>
    <t>ttatgatac</t>
  </si>
  <si>
    <t>-0.397554235458</t>
  </si>
  <si>
    <t>0.52068788</t>
  </si>
  <si>
    <t>SE_3_+_30648469_30664691_30664765_30686239_TGFBR2:71</t>
  </si>
  <si>
    <t>ctgtaatag</t>
  </si>
  <si>
    <t>0.463157861264</t>
  </si>
  <si>
    <t>0.55907647</t>
  </si>
  <si>
    <t>SE_3_-_31871532_31839333_31839247_31789612_OSBPL10:33</t>
  </si>
  <si>
    <t>0.17675854</t>
  </si>
  <si>
    <t>SE_3_-_31917925_31871723_31871532_31789612_OSBPL10:45</t>
  </si>
  <si>
    <t>1.3625152</t>
  </si>
  <si>
    <t>SE_3_-_31921147_31921045_31920922_31918004_OSBPL10:56</t>
  </si>
  <si>
    <t>tggtgacac</t>
  </si>
  <si>
    <t>2.0340650892</t>
  </si>
  <si>
    <t>1.3246206</t>
  </si>
  <si>
    <t>SE_3_-_32022391_31921322_31921147_31918004_OSBPL10:167</t>
  </si>
  <si>
    <t>SE_3_+_32148250_32169568_32169745_32180079_GPD1L:124</t>
  </si>
  <si>
    <t>0.77276405</t>
  </si>
  <si>
    <t>SE_3_+_32169745_32180079_32180219_32181720_GPD1L:72</t>
  </si>
  <si>
    <t>ttgtcattc</t>
  </si>
  <si>
    <t>-1.44774742481</t>
  </si>
  <si>
    <t>0.17904805</t>
  </si>
  <si>
    <t>SE_3_+_32280611_32398865_32399038_32409364_CMTM8:128</t>
  </si>
  <si>
    <t>tcctcaccg</t>
  </si>
  <si>
    <t>2.73832141847</t>
  </si>
  <si>
    <t>2.0601276</t>
  </si>
  <si>
    <t>SE_3_+_32483505_32490946_32491044_32493884_CMTM7:55</t>
  </si>
  <si>
    <t>1.2152139</t>
  </si>
  <si>
    <t>SE_3_+_32483505_32493884_32493965_32495733_CMTM7:32</t>
  </si>
  <si>
    <t>0.38057819</t>
  </si>
  <si>
    <t>SE_3_-_32611838_32608227_32608105_32587457_DYNC1LI1:77</t>
  </si>
  <si>
    <t>SE_3_+_32745454_32746303_32746464_32750162_CNOT10:29</t>
  </si>
  <si>
    <t>ttatgatgc</t>
  </si>
  <si>
    <t>0.383211930988</t>
  </si>
  <si>
    <t>0.85383474</t>
  </si>
  <si>
    <t>SE_3_+_32750312_32754719_32754861_32757717_CNOT10:68</t>
  </si>
  <si>
    <t>0.84086942</t>
  </si>
  <si>
    <t>SE_3_+_32758729_32761606_32761723_32766942_CNOT10:109</t>
  </si>
  <si>
    <t>SE_3_+_32776468_32778902_32778982_32800950_CNOT10:58</t>
  </si>
  <si>
    <t>aattcattc</t>
  </si>
  <si>
    <t>-1.02646118065</t>
  </si>
  <si>
    <t>0.61776403</t>
  </si>
  <si>
    <t>SE_3_+_32804355_32805947_32805982_32806174_CNOT10:36</t>
  </si>
  <si>
    <t>aaatgaagc</t>
  </si>
  <si>
    <t>-1.03782867283</t>
  </si>
  <si>
    <t>-0.57297016</t>
  </si>
  <si>
    <t>SE_3_-_33094983_33094283_33094157_33093496_GLB1:63</t>
  </si>
  <si>
    <t>gtttgaggc</t>
  </si>
  <si>
    <t>-1.55696919783</t>
  </si>
  <si>
    <t>-0.033376795</t>
  </si>
  <si>
    <t>SE_3_-_33106955_33099761_33099581_33095041_GLB1:60</t>
  </si>
  <si>
    <t>0.93895051</t>
  </si>
  <si>
    <t>SE_3_-_33138503_33099761_33099581_33095041_GLB1:60</t>
  </si>
  <si>
    <t>SE_3_-_33138503_33107049_33106955_33099761_GLB1:70</t>
  </si>
  <si>
    <t>agatgaagc</t>
  </si>
  <si>
    <t>-1.80857878553</t>
  </si>
  <si>
    <t>0.01364321</t>
  </si>
  <si>
    <t>SE_3_-_33138503_33114205_33114036_33107049_GLB1:106</t>
  </si>
  <si>
    <t>cattcacta</t>
  </si>
  <si>
    <t>0.293326433028</t>
  </si>
  <si>
    <t>0.85144493</t>
  </si>
  <si>
    <t>SE_3_-_33138503_33114205_33114036_33110462_GLB1:106</t>
  </si>
  <si>
    <t>SE_3_-_33138211_33118729_33118586_33114205_GLB1:68</t>
  </si>
  <si>
    <t>0.94956584</t>
  </si>
  <si>
    <t>SE_3_-_33138503_33118729_33118586_33114205_GLB1:68</t>
  </si>
  <si>
    <t>SE_3_+_33166071_33171431_33171559_33174047_CRTAP:65</t>
  </si>
  <si>
    <t>0.71804093</t>
  </si>
  <si>
    <t>SE_3_+_33339217_33339361_33339454_33400459_FBXL2:53</t>
  </si>
  <si>
    <t>0.69293863</t>
  </si>
  <si>
    <t>SE_3_+_33339217_33400459_33400513_33400775_FBXL2:40</t>
  </si>
  <si>
    <t>tagtaactt</t>
  </si>
  <si>
    <t>1.38424914707</t>
  </si>
  <si>
    <t>0.53687308</t>
  </si>
  <si>
    <t>SE_3_+_33339217_33400459_33400849_33406117_FBXL2:318</t>
  </si>
  <si>
    <t>caataaatg</t>
  </si>
  <si>
    <t>-0.0382161726881</t>
  </si>
  <si>
    <t>0.829787234043</t>
  </si>
  <si>
    <t>1.3014299</t>
  </si>
  <si>
    <t>SE_3_+_33339217_33400775_33400849_33406117_FBXL2:70</t>
  </si>
  <si>
    <t>ttttaactt</t>
  </si>
  <si>
    <t>0.553077582838</t>
  </si>
  <si>
    <t>0.17913309</t>
  </si>
  <si>
    <t>SE_3_+_33339217_33406117_33406211_33414584_FBXL2:69</t>
  </si>
  <si>
    <t>0.030226316</t>
  </si>
  <si>
    <t>SE_3_-_33438537_33438370_33438237_33437772_UBP1:96</t>
  </si>
  <si>
    <t>1.0785601</t>
  </si>
  <si>
    <t>SE_3_-_33450728_33450289_33450182_33444396_UBP1:100</t>
  </si>
  <si>
    <t>cggtgattc</t>
  </si>
  <si>
    <t>1.10573256736</t>
  </si>
  <si>
    <t>0.42782069</t>
  </si>
  <si>
    <t>SE_3_-_33458250_33457592_33457498_33454319_UBP1:94</t>
  </si>
  <si>
    <t>ccctcagtg</t>
  </si>
  <si>
    <t>1.07001518386</t>
  </si>
  <si>
    <t>0.547169811321</t>
  </si>
  <si>
    <t>0.37761702</t>
  </si>
  <si>
    <t>SE_3_-_33557515_33552256_33552050_33543260_CLASP2:186</t>
  </si>
  <si>
    <t>1.5126768</t>
  </si>
  <si>
    <t>SE_3_-_33557515_33556171_33556072_33552256_CLASP2:87</t>
  </si>
  <si>
    <t>-0.11907322</t>
  </si>
  <si>
    <t>SE_3_-_33600799_33600667_33600617_33592887_CLASP2:46</t>
  </si>
  <si>
    <t>0.910146</t>
  </si>
  <si>
    <t>SE_3_-_33617661_33615988_33615965_33614846_CLASP2:20</t>
  </si>
  <si>
    <t>ctcttagga</t>
  </si>
  <si>
    <t>-2.59629914496</t>
  </si>
  <si>
    <t>-1.150888</t>
  </si>
  <si>
    <t>SE_3_-_33623313_33618756_33618694_33617767_CLASP2:48</t>
  </si>
  <si>
    <t>agatcaact</t>
  </si>
  <si>
    <t>-2.78124595791</t>
  </si>
  <si>
    <t>-0.62204352</t>
  </si>
  <si>
    <t>SE_3_+_33840429_33852589_33852683_33853564_PDCD6IP:52</t>
  </si>
  <si>
    <t>0.85317655</t>
  </si>
  <si>
    <t>SE_3_+_33840429_33853564_33853618_33855051_PDCD6IP:50</t>
  </si>
  <si>
    <t>tattgaacc</t>
  </si>
  <si>
    <t>0.255653404719</t>
  </si>
  <si>
    <t>0.4849979</t>
  </si>
  <si>
    <t>SE_3_+_33855120_33863447_33863574_33866679_PDCD6IP:108</t>
  </si>
  <si>
    <t>taatgatga</t>
  </si>
  <si>
    <t>0.123146405177</t>
  </si>
  <si>
    <t>-0.086096476</t>
  </si>
  <si>
    <t>SE_3_+_33870461_33876746_33876810_33877536_PDCD6IP:31</t>
  </si>
  <si>
    <t>cactgagag</t>
  </si>
  <si>
    <t>0.631642791913</t>
  </si>
  <si>
    <t>0.14530096</t>
  </si>
  <si>
    <t>SE_3_+_33879819_33883389_33883566_33885604_PDCD6IP:92</t>
  </si>
  <si>
    <t>gactaaatc</t>
  </si>
  <si>
    <t>1.15700866759</t>
  </si>
  <si>
    <t>0.41560065</t>
  </si>
  <si>
    <t>SE_3_+_37035154_37038110_37038200_37042446_MLH1:67</t>
  </si>
  <si>
    <t>gcctgaagt</t>
  </si>
  <si>
    <t>0.65582503996</t>
  </si>
  <si>
    <t>0.1870665</t>
  </si>
  <si>
    <t>SE_3_+_37035154_37038115_37038200_37042446_MLH1:62</t>
  </si>
  <si>
    <t>SE_3_+_37038200_37038647_37038791_37042446_MLH1:54</t>
  </si>
  <si>
    <t>acctgacat</t>
  </si>
  <si>
    <t>1.74666666103</t>
  </si>
  <si>
    <t>0.5818855</t>
  </si>
  <si>
    <t>SE_3_+_37038200_37042446_37042539_37045892_MLH1:58</t>
  </si>
  <si>
    <t>tagtaaact</t>
  </si>
  <si>
    <t>0.22170547098</t>
  </si>
  <si>
    <t>0.049385251</t>
  </si>
  <si>
    <t>SE_3_+_37038200_37042446_37042544_37045892_MLH1:58</t>
  </si>
  <si>
    <t>SE_3_+_37045965_37047352_37047457_37048482_MLH1:59</t>
  </si>
  <si>
    <t>1.7804519</t>
  </si>
  <si>
    <t>SE_3_+_37048554_37050305_37050396_37053311_MLH1:60</t>
  </si>
  <si>
    <t>ctttaaaaa</t>
  </si>
  <si>
    <t>-1.80921970188</t>
  </si>
  <si>
    <t>-0.84270915</t>
  </si>
  <si>
    <t>SE_3_+_37056035_37058997_37059090_37061801_MLH1:31</t>
  </si>
  <si>
    <t>gaatcaact</t>
  </si>
  <si>
    <t>-1.57530075078</t>
  </si>
  <si>
    <t>-0.62193054</t>
  </si>
  <si>
    <t>SE_3_+_37056035_37058997_37059090_37067128_MLH1:31</t>
  </si>
  <si>
    <t>SE_3_+_37056035_37061801_37061954_37067128_MLH1:47</t>
  </si>
  <si>
    <t>tgttaatgt</t>
  </si>
  <si>
    <t>1.26189767835</t>
  </si>
  <si>
    <t>0.48896672</t>
  </si>
  <si>
    <t>SE_3_+_37059090_37061801_37061954_37067128_MLH1:47</t>
  </si>
  <si>
    <t>SE_3_+_37070423_37081677_37081785_37091977_MLH1:36</t>
  </si>
  <si>
    <t>gcataacca</t>
  </si>
  <si>
    <t>1.23960964675</t>
  </si>
  <si>
    <t>1.2915199</t>
  </si>
  <si>
    <t>SE_3_-_37114281_37107816_37107715_37107433_LRRFIP2:88</t>
  </si>
  <si>
    <t>1.2826816</t>
  </si>
  <si>
    <t>SE_3_-_37116515_37107816_37107715_37107433_LRRFIP2:88</t>
  </si>
  <si>
    <t>SE_3_-_37116515_37114373_37114281_37107433_LRRFIP2:77</t>
  </si>
  <si>
    <t>0.66632293</t>
  </si>
  <si>
    <t>SE_3_-_37116515_37114373_37114281_37107816_LRRFIP2:77</t>
  </si>
  <si>
    <t>SE_3_-_37136283_37133029_37132958_37125297_LRRFIP2:25</t>
  </si>
  <si>
    <t>0.52723746</t>
  </si>
  <si>
    <t>SE_3_-_37170554_37163182_37163126_37163027_LRRFIP2:56</t>
  </si>
  <si>
    <t>0.93620867</t>
  </si>
  <si>
    <t>SE_3_-_37170554_37169171_37169121_37163182_LRRFIP2:26</t>
  </si>
  <si>
    <t>tcttcattc</t>
  </si>
  <si>
    <t>-1.18095537998</t>
  </si>
  <si>
    <t>0.32664532</t>
  </si>
  <si>
    <t>SE_3_-_37216030_37196147_37196105_37190529_LRRFIP2:43</t>
  </si>
  <si>
    <t>0.66704168</t>
  </si>
  <si>
    <t>SE_3_+_37292975_37308333_37308431_37315027_GOLGA4:63</t>
  </si>
  <si>
    <t>ctctgagta</t>
  </si>
  <si>
    <t>0.380806058261</t>
  </si>
  <si>
    <t>0.64656008</t>
  </si>
  <si>
    <t>SE_3_+_37292975_37315027_37315092_37323449_GOLGA4:46</t>
  </si>
  <si>
    <t>0.9103062</t>
  </si>
  <si>
    <t>SE_3_+_37323763_37327505_37327552_37330726_GOLGA4:21</t>
  </si>
  <si>
    <t>ttgttacag</t>
  </si>
  <si>
    <t>-1.53021326111</t>
  </si>
  <si>
    <t>-0.63657372</t>
  </si>
  <si>
    <t>SE_3_+_37327552_37329018_37329103_37330726_GOLGA4:74</t>
  </si>
  <si>
    <t>gagtgactc</t>
  </si>
  <si>
    <t>1.69701841343</t>
  </si>
  <si>
    <t>1.4470142</t>
  </si>
  <si>
    <t>SE_3_+_37343823_37354913_37355010_37356911_GOLGA4:85</t>
  </si>
  <si>
    <t>0.75630118</t>
  </si>
  <si>
    <t>SE_3_+_37396678_37402734_37402796_37407571_GOLGA4:55</t>
  </si>
  <si>
    <t>gagtaaacc</t>
  </si>
  <si>
    <t>0.334871149424</t>
  </si>
  <si>
    <t>0.31192957</t>
  </si>
  <si>
    <t>SE_3_+_37826569_37845314_37845433_37860382_ITGA9:105</t>
  </si>
  <si>
    <t>1.1532074</t>
  </si>
  <si>
    <t>SE_3_-_37862505_37860421_37860301_37850371_BC040563:113</t>
  </si>
  <si>
    <t>ttgtgaccc</t>
  </si>
  <si>
    <t>2.25027340482</t>
  </si>
  <si>
    <t>0.81136843</t>
  </si>
  <si>
    <t>SE_3_-_37903192_37892983_37892915_37876258_BC040563:67</t>
  </si>
  <si>
    <t>0.672727272727</t>
  </si>
  <si>
    <t>1.3763141</t>
  </si>
  <si>
    <t>SE_3_+_37903769_37953164_37953318_37988548_CTDSPL:93</t>
  </si>
  <si>
    <t>gtgtaaccc</t>
  </si>
  <si>
    <t>2.49324276246</t>
  </si>
  <si>
    <t>0.97109651</t>
  </si>
  <si>
    <t>SE_3_+_37988702_37998602_37998634_38006062_CTDSPL:33</t>
  </si>
  <si>
    <t>aggtcattc</t>
  </si>
  <si>
    <t>-1.80802104395</t>
  </si>
  <si>
    <t>-0.68075449</t>
  </si>
  <si>
    <t>SE_3_+_38040930_38042413_38042491_38042947_VILL:32</t>
  </si>
  <si>
    <t>atttgacca</t>
  </si>
  <si>
    <t>0.848541267389</t>
  </si>
  <si>
    <t>0.26252402</t>
  </si>
  <si>
    <t>SE_3_-_38168001_38167832_38167653_38167372_ACAA1:141</t>
  </si>
  <si>
    <t>0.61418257</t>
  </si>
  <si>
    <t>SE_3_-_38173087_38170879_38170781_38169357_ACAA1:38</t>
  </si>
  <si>
    <t>ggctgacag</t>
  </si>
  <si>
    <t>2.46298412874</t>
  </si>
  <si>
    <t>0.7977635</t>
  </si>
  <si>
    <t>SE_3_-_38173417_38173129_38173087_38170879_ACAA1:39</t>
  </si>
  <si>
    <t>ttatgacat</t>
  </si>
  <si>
    <t>0.190937942036</t>
  </si>
  <si>
    <t>0.0050412366</t>
  </si>
  <si>
    <t>SE_3_-_38175443_38173496_38173417_38170879_ACAA1:49</t>
  </si>
  <si>
    <t>ctgtcaata</t>
  </si>
  <si>
    <t>-2.41411521115</t>
  </si>
  <si>
    <t>-1.0795543</t>
  </si>
  <si>
    <t>SE_3_-_38178083_38175500_38175443_38173496_ACAA1:47</t>
  </si>
  <si>
    <t>caatcatgg</t>
  </si>
  <si>
    <t>-0.589303488371</t>
  </si>
  <si>
    <t>-0.30046016</t>
  </si>
  <si>
    <t>SE_3_-_38178083_38176043_38176000_38175500_ACAA1:37</t>
  </si>
  <si>
    <t>0.78073106</t>
  </si>
  <si>
    <t>SE_3_+_38180519_38181355_38181489_38181879_MYD88:63</t>
  </si>
  <si>
    <t>-0.24924853</t>
  </si>
  <si>
    <t>SE_3_+_38180519_38181355_38181489_38182248_MYD88:63</t>
  </si>
  <si>
    <t>SE_3_+_38180519_38181879_38182059_38182248_MYD88:141</t>
  </si>
  <si>
    <t>1.8662413</t>
  </si>
  <si>
    <t>SE_3_+_38181489_38181879_38182059_38182248_MYD88:141</t>
  </si>
  <si>
    <t>SE_3_+_38181489_38181879_38182083_38182248_MYD88:141</t>
  </si>
  <si>
    <t>SE_3_+_38232330_38234773_38234909_38240213_OXSR1:88</t>
  </si>
  <si>
    <t>1.6931079</t>
  </si>
  <si>
    <t>SE_3_+_38548459_38555241_38555359_38565392_EXOG:26</t>
  </si>
  <si>
    <t>aactaagct</t>
  </si>
  <si>
    <t>0.828108788615</t>
  </si>
  <si>
    <t>0.9838738</t>
  </si>
  <si>
    <t>SE_3_+_38548459_38560753_38560868_38565392_EXOG:43</t>
  </si>
  <si>
    <t>1.8049501</t>
  </si>
  <si>
    <t>SE_3_+_39104681_39107282_39107380_39108039_WDR48:72</t>
  </si>
  <si>
    <t>0.49816329</t>
  </si>
  <si>
    <t>SE_3_+_39104681_39107302_39107380_39108039_WDR48:52</t>
  </si>
  <si>
    <t>SE_3_+_39108121_39108218_39108366_39110262_WDR48:130</t>
  </si>
  <si>
    <t>SE_3_+_39108121_39108237_39108366_39110262_WDR48:111</t>
  </si>
  <si>
    <t>SE_3_-_39142507_39141945_39141796_39140994_GORASP1:91</t>
  </si>
  <si>
    <t>1.5137906</t>
  </si>
  <si>
    <t>SE_3_-_39142507_39142368_39141796_39140994_GORASP1:514</t>
  </si>
  <si>
    <t>SE_3_-_39142507_39142368_39142238_39141945_GORASP1:114</t>
  </si>
  <si>
    <t>ctgtaactc</t>
  </si>
  <si>
    <t>2.15710633544</t>
  </si>
  <si>
    <t>0.83948324</t>
  </si>
  <si>
    <t>SE_3_-_39144169_39143061_39143001_39142593_GORASP1:23</t>
  </si>
  <si>
    <t>-1.3719823</t>
  </si>
  <si>
    <t>SE_3_+_39425284_39430853_39430880_39430986_SLC25A38:20</t>
  </si>
  <si>
    <t>gtatgaaga</t>
  </si>
  <si>
    <t>-2.27832697256</t>
  </si>
  <si>
    <t>-1.0586839</t>
  </si>
  <si>
    <t>SE_3_+_40251584_40275350_40275544_40285937_MYRIP:192</t>
  </si>
  <si>
    <t>0.82950707</t>
  </si>
  <si>
    <t>SE_3_+_40567355_40570810_40570936_40571700_ZNF621:24</t>
  </si>
  <si>
    <t>SE_3_+_41265572_41265681_41265812_41266017_CTNNB1:41</t>
  </si>
  <si>
    <t>0.97139695</t>
  </si>
  <si>
    <t>SE_3_+_42234697_42235316_42235390_42236296_TRAK1:61</t>
  </si>
  <si>
    <t>tgctaagga</t>
  </si>
  <si>
    <t>-0.127853640406</t>
  </si>
  <si>
    <t>-0.1520778</t>
  </si>
  <si>
    <t>SE_3_+_42544305_42555241_42555346_42560715_VIPR1:49</t>
  </si>
  <si>
    <t>gtgtgacta</t>
  </si>
  <si>
    <t>0.758743562571</t>
  </si>
  <si>
    <t>0.22736398</t>
  </si>
  <si>
    <t>SE_3_+_42567485_42568885_42568988_42572271_VIPR1:42</t>
  </si>
  <si>
    <t>ctgtgaaga</t>
  </si>
  <si>
    <t>-1.26339696122</t>
  </si>
  <si>
    <t>-0.59669668</t>
  </si>
  <si>
    <t>SE_3_+_42568988_42569483_42569615_42572271_VIPR1:83</t>
  </si>
  <si>
    <t>0.56018269</t>
  </si>
  <si>
    <t>SE_3_+_42569615_42572271_42572424_42572963_VIPR1:69</t>
  </si>
  <si>
    <t>ggctaactt</t>
  </si>
  <si>
    <t>2.49663121443</t>
  </si>
  <si>
    <t>1.8073013</t>
  </si>
  <si>
    <t>SE_3_-_42599070_42597487_42597422_42590149_SEC22C:66</t>
  </si>
  <si>
    <t>ccatgagga</t>
  </si>
  <si>
    <t>-2.13041375446</t>
  </si>
  <si>
    <t>0.627450980392</t>
  </si>
  <si>
    <t>-0.59613331</t>
  </si>
  <si>
    <t>SE_3_-_42610357_42605372_42605257_42605178_SEC22C:65</t>
  </si>
  <si>
    <t>-0.30739959</t>
  </si>
  <si>
    <t>SE_3_-_42610357_42605380_42605257_42605178_SEC22C:73</t>
  </si>
  <si>
    <t>SE_3_-_42610357_42605472_42605257_42605178_SEC22C:63</t>
  </si>
  <si>
    <t>ccctcatgc</t>
  </si>
  <si>
    <t>2.22151701134</t>
  </si>
  <si>
    <t>0.76781188</t>
  </si>
  <si>
    <t>SE_3_-_42610357_42608328_42608236_42605178_SEC22C:79</t>
  </si>
  <si>
    <t>0.92522015</t>
  </si>
  <si>
    <t>SE_3_-_42623338_42621085_42620969_42610565_SEC22C:22</t>
  </si>
  <si>
    <t>1.3267745</t>
  </si>
  <si>
    <t>SE_3_-_42623338_42621997_42621935_42610565_SEC22C:51</t>
  </si>
  <si>
    <t>tggtaacca</t>
  </si>
  <si>
    <t>2.56649551861</t>
  </si>
  <si>
    <t>0.99977839</t>
  </si>
  <si>
    <t>SE_3_+_42663008_42668692_42668719_42672038_NKTR:25</t>
  </si>
  <si>
    <t>gtgttacac</t>
  </si>
  <si>
    <t>-1.10507283282</t>
  </si>
  <si>
    <t>-0.47011117</t>
  </si>
  <si>
    <t>SE_3_-_42740524_42740394_42740200_42739843_HHATL:57</t>
  </si>
  <si>
    <t>SE_3_-_42744071_42742682_42742604_42742331_HHATL:79</t>
  </si>
  <si>
    <t>-1.0263868</t>
  </si>
  <si>
    <t>SE_3_-_42845928_42835767_42835649_42827654_HIGD1A:119</t>
  </si>
  <si>
    <t>agctaaaga</t>
  </si>
  <si>
    <t>-0.446611787727</t>
  </si>
  <si>
    <t>0.030243932</t>
  </si>
  <si>
    <t>SE_3_-_42845928_42835791_42835649_42827654_HIGD1A:26</t>
  </si>
  <si>
    <t>acctcatag</t>
  </si>
  <si>
    <t>-0.247404200077</t>
  </si>
  <si>
    <t>0.30071326</t>
  </si>
  <si>
    <t>SE_3_+_42950401_42954693_42954794_42955819_ZNF662:42</t>
  </si>
  <si>
    <t>ttctaaagc</t>
  </si>
  <si>
    <t>0.96607633449</t>
  </si>
  <si>
    <t>0.38206173</t>
  </si>
  <si>
    <t>SE_3_+_43021137_43073759_43075045_43095013_FAM198A:587</t>
  </si>
  <si>
    <t>1.8590028</t>
  </si>
  <si>
    <t>SE_3_-_43147328_43132101_43131980_43123028_GTDC2:93</t>
  </si>
  <si>
    <t>gtcttactg</t>
  </si>
  <si>
    <t>0.621822899557</t>
  </si>
  <si>
    <t>0.18451138</t>
  </si>
  <si>
    <t>SE_3_+_43328167_43331232_43331281_43341246_SNRK:34</t>
  </si>
  <si>
    <t>0.58097952</t>
  </si>
  <si>
    <t>SE_3_+_43328167_43341246_43341307_43344590_SNRK:31</t>
  </si>
  <si>
    <t>aactaacaa</t>
  </si>
  <si>
    <t>1.57001286293</t>
  </si>
  <si>
    <t>0.51271717</t>
  </si>
  <si>
    <t>SE_3_+_43328167_43344590_43345284_43373661_SNRK:345</t>
  </si>
  <si>
    <t>1.6080517</t>
  </si>
  <si>
    <t>SE_3_-_43596770_43593080_43592964_43591340_ANO10:54</t>
  </si>
  <si>
    <t>ggctgaatt</t>
  </si>
  <si>
    <t>0.477333808486</t>
  </si>
  <si>
    <t>0.084881696</t>
  </si>
  <si>
    <t>SE_3_-_43621845_43618753_43618184_43616356_ANO10:409</t>
  </si>
  <si>
    <t>ttctcactg</t>
  </si>
  <si>
    <t>1.98273091094</t>
  </si>
  <si>
    <t>0.73890993</t>
  </si>
  <si>
    <t>SE_3_-_43647206_43640158_43640024_43621964_ANO10:35</t>
  </si>
  <si>
    <t>SE_3_-_43647206_43642073_43641876_43640158_ANO10:159</t>
  </si>
  <si>
    <t>0.35649422</t>
  </si>
  <si>
    <t>SE_3_-_43663401_43659578_43659512_43647355_ANO10:67</t>
  </si>
  <si>
    <t>1.5738729</t>
  </si>
  <si>
    <t>SE_3_+_44396303_44399233_44399368_44402857_TCAIM:98</t>
  </si>
  <si>
    <t>ccttgaggc</t>
  </si>
  <si>
    <t>-0.895247866474</t>
  </si>
  <si>
    <t>0.37595738</t>
  </si>
  <si>
    <t>SE_3_+_44409200_44432700_44432823_44434347_TCAIM:78</t>
  </si>
  <si>
    <t>1.0066186</t>
  </si>
  <si>
    <t>SE_3_+_44671036_44672306_44672438_44672554_ZNF197:128</t>
  </si>
  <si>
    <t>0.612903225806</t>
  </si>
  <si>
    <t>0.41513346</t>
  </si>
  <si>
    <t>SE_3_-_44974610_44974482_44974399_44970928_ZDHHC3:84</t>
  </si>
  <si>
    <t>ccttaactt</t>
  </si>
  <si>
    <t>1.17128910769</t>
  </si>
  <si>
    <t>0.45348917</t>
  </si>
  <si>
    <t>SE_3_-_45017425_45000952_45000623_44986784_ZDHHC3:240</t>
  </si>
  <si>
    <t>1.5297038</t>
  </si>
  <si>
    <t>SE_3_+_45436179_45441737_45441865_45458974_LARS2:67</t>
  </si>
  <si>
    <t>tggtaagct</t>
  </si>
  <si>
    <t>0.527757099174</t>
  </si>
  <si>
    <t>0.13692186</t>
  </si>
  <si>
    <t>SE_3_+_45559564_45561185_45561282_45561711_LARS2:52</t>
  </si>
  <si>
    <t>0.90674573</t>
  </si>
  <si>
    <t>SE_3_+_45730989_45731840_45731879_45744930_SACM1L:23</t>
  </si>
  <si>
    <t>gtttgaaaa</t>
  </si>
  <si>
    <t>-1.91554835644</t>
  </si>
  <si>
    <t>-0.85204476</t>
  </si>
  <si>
    <t>SE_3_+_45746701_45748272_45748399_45750990_SACM1L:97</t>
  </si>
  <si>
    <t>1.0073245</t>
  </si>
  <si>
    <t>SE_3_-_45869931_45868951_45868848_45867824_LZTFL1:85</t>
  </si>
  <si>
    <t>0.55651393</t>
  </si>
  <si>
    <t>SE_3_-_45874542_45872630_45872565_45872482_LZTFL1:51</t>
  </si>
  <si>
    <t>aattgaagt</t>
  </si>
  <si>
    <t>-1.08915280579</t>
  </si>
  <si>
    <t>-0.52847186</t>
  </si>
  <si>
    <t>SE_3_-_45883481_45879539_45879419_45877276_LZTFL1:26</t>
  </si>
  <si>
    <t>gcctaaatg</t>
  </si>
  <si>
    <t>1.08888640541</t>
  </si>
  <si>
    <t>0.32433343</t>
  </si>
  <si>
    <t>SE_3_-_45883481_45879543_45879419_45877276_LZTFL1:30</t>
  </si>
  <si>
    <t>SE_3_-_45896478_45879543_45879419_45877276_LZTFL1:30</t>
  </si>
  <si>
    <t>SE_3_-_45996741_45979747_45979688_45978035_FYCO1:60</t>
  </si>
  <si>
    <t>ctgtgaatc</t>
  </si>
  <si>
    <t>-0.148103594335</t>
  </si>
  <si>
    <t>0.61044881</t>
  </si>
  <si>
    <t>SE_3_+_46940946_46942515_46942575_46942904_PTH1R:47</t>
  </si>
  <si>
    <t>gggtcagtg</t>
  </si>
  <si>
    <t>-1.49143789317</t>
  </si>
  <si>
    <t>-0.68598549</t>
  </si>
  <si>
    <t>SE_3_+_46944280_46944391_46944441_46944760_PTH1R:36</t>
  </si>
  <si>
    <t>0.068399077</t>
  </si>
  <si>
    <t>SE_3_+_47040369_47040449_47040607_47040805_NBEAL2:148</t>
  </si>
  <si>
    <t>gggtcactg</t>
  </si>
  <si>
    <t>-0.096944599019</t>
  </si>
  <si>
    <t>0.75453044</t>
  </si>
  <si>
    <t>SE_3_+_47046080_47046462_47046586_47046671_NBEAL2:91</t>
  </si>
  <si>
    <t>0.47410211</t>
  </si>
  <si>
    <t>SE_3_+_47047939_47048556_47048645_47048731_NBEAL2:25</t>
  </si>
  <si>
    <t>0.39992631</t>
  </si>
  <si>
    <t>SE_3_+_47047939_47048731_47048840_47049015_NBEAL2:67</t>
  </si>
  <si>
    <t>ctatgaccg</t>
  </si>
  <si>
    <t>1.84880144875</t>
  </si>
  <si>
    <t>0.65417318</t>
  </si>
  <si>
    <t>SE_3_+_47048840_47049015_47049187_47049306_NBEAL2:143</t>
  </si>
  <si>
    <t>gggtgactg</t>
  </si>
  <si>
    <t>1.65249411557</t>
  </si>
  <si>
    <t>1.011501</t>
  </si>
  <si>
    <t>SE_3_-_47108560_47106120_47106045_47103836_SETD2:42</t>
  </si>
  <si>
    <t>gaatgactt</t>
  </si>
  <si>
    <t>1.00034732631</t>
  </si>
  <si>
    <t>1.1949378</t>
  </si>
  <si>
    <t>SE_3_-_47125210_47122573_47122291_47108608_SETD2:84</t>
  </si>
  <si>
    <t>agctgacca</t>
  </si>
  <si>
    <t>2.81314857373</t>
  </si>
  <si>
    <t>2.0201915</t>
  </si>
  <si>
    <t>SE_3_-_47125210_47122573_47122406_47108608_SETD2:84</t>
  </si>
  <si>
    <t>SE_3_-_47155366_47147610_47147487_47144913_SETD2:115</t>
  </si>
  <si>
    <t>ccattacta</t>
  </si>
  <si>
    <t>-1.02454531502</t>
  </si>
  <si>
    <t>0.31390448</t>
  </si>
  <si>
    <t>SE_3_-_47161672_47161270_47160942_47158244_SETD2:294</t>
  </si>
  <si>
    <t>0.43728127</t>
  </si>
  <si>
    <t>SE_3_-_47323985_47323875_47323630_47318869_KIF9:111</t>
  </si>
  <si>
    <t>1.4485963</t>
  </si>
  <si>
    <t>SE_3_+_47324584_47339052_47339162_47361143_KLHL18:52</t>
  </si>
  <si>
    <t>aggtcatgc</t>
  </si>
  <si>
    <t>-0.704373120751</t>
  </si>
  <si>
    <t>0.62206745</t>
  </si>
  <si>
    <t>SE_3_+_47324584_47361143_47361273_47364058_KLHL18:126</t>
  </si>
  <si>
    <t>ttgtaatgc</t>
  </si>
  <si>
    <t>1.53788885304</t>
  </si>
  <si>
    <t>0.46784207</t>
  </si>
  <si>
    <t>SE_3_+_47422670_47437633_47437707_47446142_PTPN23:24</t>
  </si>
  <si>
    <t>SE_3_+_47437707_47446142_47446269_47446495_PTPN23:85</t>
  </si>
  <si>
    <t>tcattacct</t>
  </si>
  <si>
    <t>-0.228844999315</t>
  </si>
  <si>
    <t>-0.15932362</t>
  </si>
  <si>
    <t>SE_3_-_47476498_47465535_47465423_47464026_SCAP:70</t>
  </si>
  <si>
    <t>0.94275693</t>
  </si>
  <si>
    <t>SE_3_-_47545820_47544939_47544615_47543341_ELP6:249</t>
  </si>
  <si>
    <t>2.1172685</t>
  </si>
  <si>
    <t>SE_3_-_47552638_47551744_47551639_47545938_ELP6:45</t>
  </si>
  <si>
    <t>1.3120707</t>
  </si>
  <si>
    <t>SE_3_-_47552638_47551744_47551674_47545938_ELP6:45</t>
  </si>
  <si>
    <t>SE_3_-_47555027_47552716_47552638_47545938_ELP6:25</t>
  </si>
  <si>
    <t>1.8660595</t>
  </si>
  <si>
    <t>SE_3_-_47787398_47779600_47779519_47777616_SMARCC1:26</t>
  </si>
  <si>
    <t>0.56747293</t>
  </si>
  <si>
    <t>SE_3_+_47852201_47857453_47857618_47859512_DHX30:121</t>
  </si>
  <si>
    <t>aaataaacc</t>
  </si>
  <si>
    <t>-0.405249215284</t>
  </si>
  <si>
    <t>0.5004483</t>
  </si>
  <si>
    <t>SE_3_+_47859607_47860726_47860754_47868837_DHX30:26</t>
  </si>
  <si>
    <t>cgttaacat</t>
  </si>
  <si>
    <t>1.87598317838</t>
  </si>
  <si>
    <t>0.72941019</t>
  </si>
  <si>
    <t>SE_3_-_47896738_47894842_47894653_47894428_MAP4:105</t>
  </si>
  <si>
    <t>gcctgaagc</t>
  </si>
  <si>
    <t>0.996462522767</t>
  </si>
  <si>
    <t>0.7318508</t>
  </si>
  <si>
    <t>SE_3_-_47912303_47908828_47908736_47899002_MAP4:85</t>
  </si>
  <si>
    <t>tattaagca</t>
  </si>
  <si>
    <t>-0.513392691213</t>
  </si>
  <si>
    <t>-0.20614337</t>
  </si>
  <si>
    <t>SE_3_-_47912303_47910817_47910704_47908828_MAP4:70</t>
  </si>
  <si>
    <t>atctaatgc</t>
  </si>
  <si>
    <t>2.28525063653</t>
  </si>
  <si>
    <t>0.85736073</t>
  </si>
  <si>
    <t>SE_3_-_47913407_47912776_47912717_47912595_MAP4:56</t>
  </si>
  <si>
    <t>agatgactg</t>
  </si>
  <si>
    <t>0.336486294552</t>
  </si>
  <si>
    <t>0.062030292</t>
  </si>
  <si>
    <t>SE_3_-_47918907_47917390_47917175_47913590_MAP4:97</t>
  </si>
  <si>
    <t>ccctaagca</t>
  </si>
  <si>
    <t>1.36920117328</t>
  </si>
  <si>
    <t>0.75072781</t>
  </si>
  <si>
    <t>SE_3_-_47956307_47953911_47950528_47919013_MAP4:2993</t>
  </si>
  <si>
    <t>atctgactc</t>
  </si>
  <si>
    <t>2.72921606915</t>
  </si>
  <si>
    <t>1.9753829</t>
  </si>
  <si>
    <t>SE_3_-_47969718_47963368_47963255_47960331_MAP4:57</t>
  </si>
  <si>
    <t>0.96011354</t>
  </si>
  <si>
    <t>SE_3_+_48302429_48309405_48312459_48327736_ZNF589:2271</t>
  </si>
  <si>
    <t>ccatgacac</t>
  </si>
  <si>
    <t>1.39043046866</t>
  </si>
  <si>
    <t>0.830769230769</t>
  </si>
  <si>
    <t>2.2318509</t>
  </si>
  <si>
    <t>SE_3_-_48338217_48336725_48336565_48336293_NME6:149</t>
  </si>
  <si>
    <t>1.3093254</t>
  </si>
  <si>
    <t>SE_3_-_48338217_48337648_48337609_48336725_NME6:30</t>
  </si>
  <si>
    <t>ctatcagag</t>
  </si>
  <si>
    <t>-3.01448150794</t>
  </si>
  <si>
    <t>-1.3146261</t>
  </si>
  <si>
    <t>SE_3_-_48338217_48337726_48337609_48336725_NME6:78</t>
  </si>
  <si>
    <t>tcttgatga</t>
  </si>
  <si>
    <t>-0.16767636576</t>
  </si>
  <si>
    <t>0.41508419</t>
  </si>
  <si>
    <t>SE_3_-_48342843_48340013_48339917_48338319_NME6:91</t>
  </si>
  <si>
    <t>gcctgacgc</t>
  </si>
  <si>
    <t>3.70264355101</t>
  </si>
  <si>
    <t>1.8454311</t>
  </si>
  <si>
    <t>SE_3_-_48342843_48342124_48341921_48340013_NME6:193</t>
  </si>
  <si>
    <t>gtgtaacgg</t>
  </si>
  <si>
    <t>2.00433898578</t>
  </si>
  <si>
    <t>0.61818226</t>
  </si>
  <si>
    <t>SE_3_-_48342843_48342124_48342017_48340013_NME6:89</t>
  </si>
  <si>
    <t>ggttcattc</t>
  </si>
  <si>
    <t>-0.834250656137</t>
  </si>
  <si>
    <t>-0.36407147</t>
  </si>
  <si>
    <t>SE_3_-_48460653_48460448_48460326_48459951_PLXNB1:42</t>
  </si>
  <si>
    <t>gtgtgatgg</t>
  </si>
  <si>
    <t>0.688359920175</t>
  </si>
  <si>
    <t>0.13521133</t>
  </si>
  <si>
    <t>SE_3_+_48491576_48491899_48491981_48493135_ATRIP:61</t>
  </si>
  <si>
    <t>ccctaagaa</t>
  </si>
  <si>
    <t>0.10344099711</t>
  </si>
  <si>
    <t>-0.12610914</t>
  </si>
  <si>
    <t>SE_3_+_48495818_48498659_48498816_48500758_ATRIP:123</t>
  </si>
  <si>
    <t>tgctaacat</t>
  </si>
  <si>
    <t>2.86614280713</t>
  </si>
  <si>
    <t>1.9269697</t>
  </si>
  <si>
    <t>SE_3_+_48505531_48505981_48506061_48506230_ATRIP/TREX1:34</t>
  </si>
  <si>
    <t>ggctaagct</t>
  </si>
  <si>
    <t>1.13941384968</t>
  </si>
  <si>
    <t>0.37641438</t>
  </si>
  <si>
    <t>SE_3_-_48520586_48518500_48518229_48511242_SHISA5:141</t>
  </si>
  <si>
    <t>1.2810531</t>
  </si>
  <si>
    <t>SE_3_-_48541452_48539885_48539754_48538726_SHISA5:124</t>
  </si>
  <si>
    <t>ggctaagtg</t>
  </si>
  <si>
    <t>0.918565722067</t>
  </si>
  <si>
    <t>0.94973154</t>
  </si>
  <si>
    <t>SE_3_-_48541452_48540626_48540528_48538726_SHISA5:97</t>
  </si>
  <si>
    <t>0.75899069</t>
  </si>
  <si>
    <t>SE_3_-_48572945_48563102_48562998_48561263_PFKFB4:33</t>
  </si>
  <si>
    <t>0.52663816</t>
  </si>
  <si>
    <t>SE_3_-_48573689_48573091_48572945_48563102_PFKFB4:46</t>
  </si>
  <si>
    <t>0.78106315</t>
  </si>
  <si>
    <t>SE_3_-_48575931_48574253_48574178_48573896_PFKFB4:26</t>
  </si>
  <si>
    <t>tattgagag</t>
  </si>
  <si>
    <t>-1.09223475232</t>
  </si>
  <si>
    <t>-0.5942727</t>
  </si>
  <si>
    <t>SE_3_-_48614317_48614204_48614109_48613990_COL7A1:22</t>
  </si>
  <si>
    <t>0.17871926</t>
  </si>
  <si>
    <t>SE_3_-_48646595_48643289_48643203_48642213_UQCRC1:72</t>
  </si>
  <si>
    <t>gaataatgg</t>
  </si>
  <si>
    <t>0.78596323469</t>
  </si>
  <si>
    <t>0.44228148</t>
  </si>
  <si>
    <t>SE_3_-_48667075_48666147_48666055_48665974_CELSR3/SLC26A6:91</t>
  </si>
  <si>
    <t>0.51077549</t>
  </si>
  <si>
    <t>SE_3_-_48670407_48669770_48669678_48669477_CELSR3/SLC26A6:93</t>
  </si>
  <si>
    <t>cactcagtg</t>
  </si>
  <si>
    <t>0.989254993195</t>
  </si>
  <si>
    <t>0.53548406</t>
  </si>
  <si>
    <t>SE_3_-_48670407_48669829_48669678_48669477_CELSR3/SLC26A6:59</t>
  </si>
  <si>
    <t>gtgtgacag</t>
  </si>
  <si>
    <t>1.0296562524</t>
  </si>
  <si>
    <t>0.77605724</t>
  </si>
  <si>
    <t>SE_3_-_48717008_48716890_48716810_48716616_NCKIPSD:38</t>
  </si>
  <si>
    <t>ctgttactc</t>
  </si>
  <si>
    <t>-0.732752148734</t>
  </si>
  <si>
    <t>0.58300818</t>
  </si>
  <si>
    <t>SE_3_-_48732523_48730771_48730703_48730612_IP6K2:27</t>
  </si>
  <si>
    <t>ttttgatat</t>
  </si>
  <si>
    <t>-0.630742428553</t>
  </si>
  <si>
    <t>0.42955992</t>
  </si>
  <si>
    <t>SE_3_-_48732523_48731958_48731892_48731673_IP6K2:23</t>
  </si>
  <si>
    <t>acatcagca</t>
  </si>
  <si>
    <t>-3.07979542616</t>
  </si>
  <si>
    <t>-1.2756054</t>
  </si>
  <si>
    <t>SE_3_-_48732523_48732257_48732127_48731673_IP6K2:40</t>
  </si>
  <si>
    <t>1.430719</t>
  </si>
  <si>
    <t>SE_3_-_48732523_48732257_48732135_48731673_IP6K2:40</t>
  </si>
  <si>
    <t>SE_3_-_48754590_48745670_48745553_48732851_IP6K2:104</t>
  </si>
  <si>
    <t>1.9523035</t>
  </si>
  <si>
    <t>SE_3_-_48754590_48745670_48745553_48732854_IP6K2:104</t>
  </si>
  <si>
    <t>SE_3_-_48754590_48748892_48748800_48732851_IP6K2:68</t>
  </si>
  <si>
    <t>aactaacac</t>
  </si>
  <si>
    <t>2.6208959428</t>
  </si>
  <si>
    <t>0.95648461</t>
  </si>
  <si>
    <t>SE_3_-_48754590_48748892_48748800_48732854_IP6K2:68</t>
  </si>
  <si>
    <t>SE_3_-_48754590_48752960_48752748_48732851_IP6K2:121</t>
  </si>
  <si>
    <t>1.7772946</t>
  </si>
  <si>
    <t>SE_3_-_48754590_48752960_48752748_48732854_IP6K2:121</t>
  </si>
  <si>
    <t>SE_3_-_48754590_48752960_48752822_48732851_IP6K2:121</t>
  </si>
  <si>
    <t>SE_3_-_48754590_48752960_48752822_48732854_IP6K2:121</t>
  </si>
  <si>
    <t>SE_3_-_48754590_48753910_48753865_48752960_IP6K2:43</t>
  </si>
  <si>
    <t>0.25452374</t>
  </si>
  <si>
    <t>SE_3_-_48793812_48789750_48789609_48789151_PRKAR2A:125</t>
  </si>
  <si>
    <t>SE_3_-_48802437_48793877_48793812_48789750_PRKAR2A:28</t>
  </si>
  <si>
    <t>ggctgatag</t>
  </si>
  <si>
    <t>1.32034839495</t>
  </si>
  <si>
    <t>0.51185293</t>
  </si>
  <si>
    <t>SE_3_-_48884768_48845117_48845082_48831482_PRKAR2A:36</t>
  </si>
  <si>
    <t>atttaatag</t>
  </si>
  <si>
    <t>-1.01462249321</t>
  </si>
  <si>
    <t>-0.53158676</t>
  </si>
  <si>
    <t>SE_3_-_48936123_48933248_48933188_48929505_SLC25A20:30</t>
  </si>
  <si>
    <t>0.76446313</t>
  </si>
  <si>
    <t>SE_3_+_48956431_48958913_48959009_48960181_ARIH2:52</t>
  </si>
  <si>
    <t>0.62477787</t>
  </si>
  <si>
    <t>SE_3_+_48956431_48959782_48959901_48960181_ARIH2:84</t>
  </si>
  <si>
    <t>gagtgattc</t>
  </si>
  <si>
    <t>0.0773754547563</t>
  </si>
  <si>
    <t>0.96935535</t>
  </si>
  <si>
    <t>SE_3_+_48956431_48960181_48960244_48962151_ARIH2:47</t>
  </si>
  <si>
    <t>gggtgacat</t>
  </si>
  <si>
    <t>0.99183617333</t>
  </si>
  <si>
    <t>1.0740158</t>
  </si>
  <si>
    <t>SE_3_+_48956431_48960181_48960244_48964895_ARIH2:47</t>
  </si>
  <si>
    <t>SE_3_+_48956431_48960181_48960244_48982569_ARIH2:47</t>
  </si>
  <si>
    <t>SE_3_+_48956431_48960181_48960244_48999045_ARIH2:47</t>
  </si>
  <si>
    <t>SE_3_+_48956431_48960181_48960244_49002352_ARIH2:47</t>
  </si>
  <si>
    <t>SE_3_+_48956431_48962151_48962272_48964895_ARIH2:76</t>
  </si>
  <si>
    <t>1.3497372</t>
  </si>
  <si>
    <t>SE_3_+_48960244_48962151_48962272_48964895_ARIH2:76</t>
  </si>
  <si>
    <t>SE_3_+_48960244_48962151_48962272_48982569_ARIH2:76</t>
  </si>
  <si>
    <t>SE_3_+_48960244_48962151_48962272_48999045_ARIH2:76</t>
  </si>
  <si>
    <t>SE_3_+_48960244_48962151_48962404_48964895_ARIH2:240</t>
  </si>
  <si>
    <t>1.7448307</t>
  </si>
  <si>
    <t>SE_3_+_48956431_48964895_48965246_48982569_ARIH2:269</t>
  </si>
  <si>
    <t>1.770104</t>
  </si>
  <si>
    <t>SE_3_+_48956431_48964895_48965246_48999045_ARIH2:269</t>
  </si>
  <si>
    <t>SE_3_+_48960244_48964895_48965246_48982569_ARIH2:269</t>
  </si>
  <si>
    <t>SE_3_+_48960244_48964895_48965246_48999045_ARIH2:269</t>
  </si>
  <si>
    <t>SE_3_+_48962272_48964895_48965246_48982569_ARIH2:269</t>
  </si>
  <si>
    <t>SE_3_+_48962272_48964895_48965246_48999045_ARIH2:269</t>
  </si>
  <si>
    <t>SE_3_+_48960244_48982415_48982614_48999045_ARIH2:195</t>
  </si>
  <si>
    <t>cgttgatgc</t>
  </si>
  <si>
    <t>2.14564665661</t>
  </si>
  <si>
    <t>1.5615304</t>
  </si>
  <si>
    <t>SE_3_+_48956431_48982569_48982614_48999045_ARIH2:41</t>
  </si>
  <si>
    <t>SE_3_+_48960244_48982569_48982614_48999045_ARIH2:41</t>
  </si>
  <si>
    <t>SE_3_+_48962272_48982569_48982614_48999045_ARIH2:41</t>
  </si>
  <si>
    <t>SE_3_+_48965246_48982569_48982614_48986499_ARIH2:41</t>
  </si>
  <si>
    <t>SE_3_+_48965246_48982569_48982614_48999045_ARIH2:41</t>
  </si>
  <si>
    <t>SE_3_+_48956431_48999045_48999112_49002352_ARIH2:34</t>
  </si>
  <si>
    <t>tgctaaact</t>
  </si>
  <si>
    <t>1.82217289791</t>
  </si>
  <si>
    <t>0.67604389</t>
  </si>
  <si>
    <t>SE_3_+_48960244_48999045_48999112_49002352_ARIH2:34</t>
  </si>
  <si>
    <t>SE_3_+_49004708_49005494_49005610_49005967_ARIH2:71</t>
  </si>
  <si>
    <t>1.0060085</t>
  </si>
  <si>
    <t>SE_3_+_49044964_49046342_49046457_49049068_WDR6:101</t>
  </si>
  <si>
    <t>0.76845859</t>
  </si>
  <si>
    <t>SE_3_+_49044964_49046360_49046457_49049068_WDR6:83</t>
  </si>
  <si>
    <t>SE_3_+_49044964_49048854_49048949_49049068_WDR6:92</t>
  </si>
  <si>
    <t>-0.023359639</t>
  </si>
  <si>
    <t>SE_3_+_49044964_49049068_49049174_49049455_WDR6:74</t>
  </si>
  <si>
    <t>tgataaagc</t>
  </si>
  <si>
    <t>-0.902003719593</t>
  </si>
  <si>
    <t>-0.4874912</t>
  </si>
  <si>
    <t>SE_3_-_49054207_49054106_49054045_49053944_DALRD3:52</t>
  </si>
  <si>
    <t>SE_3_-_49058279_49055986_49055833_49055751_DALRD3:49</t>
  </si>
  <si>
    <t>SE_3_-_49059441_49055986_49055833_49055751_DALRD3:49</t>
  </si>
  <si>
    <t>SE_3_-_49063757_49063499_49063428_49062702_IMPDH2:41</t>
  </si>
  <si>
    <t>acataaagt</t>
  </si>
  <si>
    <t>-2.15420986716</t>
  </si>
  <si>
    <t>-0.91319496</t>
  </si>
  <si>
    <t>SE_3_-_49065864_49065755_49065632_49065349_IMPDH2:58</t>
  </si>
  <si>
    <t>acctgaatt</t>
  </si>
  <si>
    <t>-0.153490337715</t>
  </si>
  <si>
    <t>-0.097521638</t>
  </si>
  <si>
    <t>SE_3_-_49065864_49065755_49065681_49065349_IMPDH2:58</t>
  </si>
  <si>
    <t>SE_3_-_49131345_49129889_49129830_49114471_QRICH1:38</t>
  </si>
  <si>
    <t>aactcagga</t>
  </si>
  <si>
    <t>-1.36447526322</t>
  </si>
  <si>
    <t>-0.70086773</t>
  </si>
  <si>
    <t>SE_3_-_49135425_49134720_49134543_49133512_QARS:27</t>
  </si>
  <si>
    <t>1.0173405</t>
  </si>
  <si>
    <t>SE_3_-_49135425_49134720_49134567_49133512_QARS:27</t>
  </si>
  <si>
    <t>SE_3_-_49135625_49135550_49135425_49133512_QARS:105</t>
  </si>
  <si>
    <t>gtttgagcg</t>
  </si>
  <si>
    <t>-0.418774383111</t>
  </si>
  <si>
    <t>-0.056842939</t>
  </si>
  <si>
    <t>SE_3_-_49139261_49139138_49139053_49138874_QARS:71</t>
  </si>
  <si>
    <t>0.31145522</t>
  </si>
  <si>
    <t>SE_3_-_49142438_49142131_49142050_49141904_QARS:67</t>
  </si>
  <si>
    <t>ctctgagcg</t>
  </si>
  <si>
    <t>1.77192143176</t>
  </si>
  <si>
    <t>0.62407098</t>
  </si>
  <si>
    <t>SE_3_-_49154870_49154791_49154492_49154376_USP19:283</t>
  </si>
  <si>
    <t>gggtgatgc</t>
  </si>
  <si>
    <t>1.18411016228</t>
  </si>
  <si>
    <t>1.2710303</t>
  </si>
  <si>
    <t>SE_3_-_49154870_49154794_49154492_49154376_USP19:286</t>
  </si>
  <si>
    <t>SE_3_-_49155090_49155003_49154870_49154376_USP19:131</t>
  </si>
  <si>
    <t>tgctcacgt</t>
  </si>
  <si>
    <t>2.58439163896</t>
  </si>
  <si>
    <t>1.0067856</t>
  </si>
  <si>
    <t>SE_3_+_49212399_49212495_49212596_49213038_KLHDC8B:57</t>
  </si>
  <si>
    <t>ggataagag</t>
  </si>
  <si>
    <t>-2.15226913854</t>
  </si>
  <si>
    <t>-1.0093263</t>
  </si>
  <si>
    <t>SE_3_-_49318177_49316335_49316247_49315884_USP4:51</t>
  </si>
  <si>
    <t>tggtaaatg</t>
  </si>
  <si>
    <t>0.373850801539</t>
  </si>
  <si>
    <t>0.44355875</t>
  </si>
  <si>
    <t>SE_3_-_49339817_49338124_49337900_49336068_USP4:165</t>
  </si>
  <si>
    <t>atctaacgc</t>
  </si>
  <si>
    <t>3.24328757545</t>
  </si>
  <si>
    <t>1.9103282</t>
  </si>
  <si>
    <t>SE_3_-_49362135_49349087_49348947_49348170_USP4:89</t>
  </si>
  <si>
    <t>1.0099727</t>
  </si>
  <si>
    <t>SE_3_-_49377357_49373029_49372902_49365249_USP4:101</t>
  </si>
  <si>
    <t>acataacct</t>
  </si>
  <si>
    <t>0.864299987552</t>
  </si>
  <si>
    <t>1.1632002</t>
  </si>
  <si>
    <t>SE_3_-_49399929_49398499_49398361_49397815_RHOA:22</t>
  </si>
  <si>
    <t>1.4419863</t>
  </si>
  <si>
    <t>SE_3_-_49412867_49405981_49405861_49400059_RHOA:106</t>
  </si>
  <si>
    <t>1.7333995</t>
  </si>
  <si>
    <t>SE_3_-_49449253_49444239_49444145_49413024_RHOA:79</t>
  </si>
  <si>
    <t>ggctcaagt</t>
  </si>
  <si>
    <t>-0.232759258332</t>
  </si>
  <si>
    <t>0.71089063</t>
  </si>
  <si>
    <t>SE_3_-_49458925_49457775_49457644_49457221_AMT:72</t>
  </si>
  <si>
    <t>ttgtaacca</t>
  </si>
  <si>
    <t>2.07424672312</t>
  </si>
  <si>
    <t>0.80703973</t>
  </si>
  <si>
    <t>SE_3_-_49459794_49459690_49459537_49459005_AMT:111</t>
  </si>
  <si>
    <t>2.0922532</t>
  </si>
  <si>
    <t>SE_3_-_49459794_49459704_49459537_49459005_AMT:125</t>
  </si>
  <si>
    <t>SE_3_-_49463685_49463429_49463316_49462871_NICN1:79</t>
  </si>
  <si>
    <t>0.657142857143</t>
  </si>
  <si>
    <t>0.58075778</t>
  </si>
  <si>
    <t>SE_3_+_49507866_49514282_49514333_49547852_DAG1:47</t>
  </si>
  <si>
    <t>ttttaaagc</t>
  </si>
  <si>
    <t>-1.08438039401</t>
  </si>
  <si>
    <t>-0.52660323</t>
  </si>
  <si>
    <t>SE_3_+_49507866_49514282_49514338_49547852_DAG1:47</t>
  </si>
  <si>
    <t>SE_3_+_49507866_49524687_49524848_49547852_DAG1:146</t>
  </si>
  <si>
    <t>-0.94673027</t>
  </si>
  <si>
    <t>SE_3_+_49507866_49526059_49526178_49547852_DAG1:74</t>
  </si>
  <si>
    <t>1.306365</t>
  </si>
  <si>
    <t>SE_3_+_49507866_49530256_49530406_49547852_DAG1:67</t>
  </si>
  <si>
    <t>SE_3_+_49507866_49530260_49530406_49547852_DAG1:63</t>
  </si>
  <si>
    <t>SE_3_+_49711846_49711922_49712054_49713127_APEH:84</t>
  </si>
  <si>
    <t>cgctgagcg</t>
  </si>
  <si>
    <t>2.51560325367</t>
  </si>
  <si>
    <t>1.4875791</t>
  </si>
  <si>
    <t>SE_3_+_49712054_49712616_49712742_49713127_APEH:84</t>
  </si>
  <si>
    <t>ccatgacgg</t>
  </si>
  <si>
    <t>1.6099838031</t>
  </si>
  <si>
    <t>0.5283677</t>
  </si>
  <si>
    <t>SE_3_+_49713399_49713489_49713652_49713811_APEH:138</t>
  </si>
  <si>
    <t>cgatgatga</t>
  </si>
  <si>
    <t>0.316461754357</t>
  </si>
  <si>
    <t>0.021892677</t>
  </si>
  <si>
    <t>SE_3_+_49713652_49713811_49713948_49714042_APEH:136</t>
  </si>
  <si>
    <t>0.54735706</t>
  </si>
  <si>
    <t>SE_3_-_49724989_49724911_49724797_49724718_MST1:38</t>
  </si>
  <si>
    <t>SE_3_-_49726031_49725330_49725183_49725101_MST1:36</t>
  </si>
  <si>
    <t>0.35426036</t>
  </si>
  <si>
    <t>SE_3_+_49751020_49751171_49751258_49751343_RNF123:32</t>
  </si>
  <si>
    <t>1.1676364</t>
  </si>
  <si>
    <t>SE_3_-_49823787_49785601_49785251_49775855_IP6K1:49</t>
  </si>
  <si>
    <t>1.4098757</t>
  </si>
  <si>
    <t>SE_3_-_49850495_49850171_49850081_49849976_UBA7:81</t>
  </si>
  <si>
    <t>1.6705595</t>
  </si>
  <si>
    <t>SE_3_-_49932880_49932806_49932600_49929271_MST1R:204</t>
  </si>
  <si>
    <t>cagtgaccg</t>
  </si>
  <si>
    <t>2.85595792621</t>
  </si>
  <si>
    <t>1.0808196</t>
  </si>
  <si>
    <t>SE_3_-_49933628_49933540_49933394_49933313_MST1R:40</t>
  </si>
  <si>
    <t>SE_3_-_49950653_49949444_49948959_49948317_MON1A:191</t>
  </si>
  <si>
    <t>0.9891275</t>
  </si>
  <si>
    <t>SE_3_-_49967042_49953423_49953306_49950792_MON1A:81</t>
  </si>
  <si>
    <t>gcctgacaa</t>
  </si>
  <si>
    <t>1.98413013704</t>
  </si>
  <si>
    <t>0.88538551</t>
  </si>
  <si>
    <t>SE_3_-_49967042_49962106_49961967_49950792_MON1A:106</t>
  </si>
  <si>
    <t>ttctcatac</t>
  </si>
  <si>
    <t>0.958973277825</t>
  </si>
  <si>
    <t>1.1540425</t>
  </si>
  <si>
    <t>SE_3_+_50000118_50004631_50006181_50009492_RBM6:70</t>
  </si>
  <si>
    <t>tgttgactt</t>
  </si>
  <si>
    <t>1.53476146582</t>
  </si>
  <si>
    <t>1.4987945</t>
  </si>
  <si>
    <t>SE_3_+_50000118_50004903_50006181_50009492_RBM6:452</t>
  </si>
  <si>
    <t>tgctcacgc</t>
  </si>
  <si>
    <t>2.92502912177</t>
  </si>
  <si>
    <t>1.1078642</t>
  </si>
  <si>
    <t>SE_3_+_50012825_50036873_50036946_50085678_RBM6:49</t>
  </si>
  <si>
    <t>-0.013419103</t>
  </si>
  <si>
    <t>SE_3_+_50000118_50085678_50085752_50091768_RBM6:24</t>
  </si>
  <si>
    <t>ctctaatga</t>
  </si>
  <si>
    <t>1.98203493516</t>
  </si>
  <si>
    <t>0.6740433</t>
  </si>
  <si>
    <t>SE_3_+_50102559_50103012_50103065_50103675_RBM6:36</t>
  </si>
  <si>
    <t>0.25615855</t>
  </si>
  <si>
    <t>SE_3_+_50129641_50130412_50130475_50131153_RBM6/RBM5:30</t>
  </si>
  <si>
    <t>ttgtcaccc</t>
  </si>
  <si>
    <t>0.500834690231</t>
  </si>
  <si>
    <t>0.12638047</t>
  </si>
  <si>
    <t>SE_3_+_50137484_50137965_50138038_50140516_RBM5:29</t>
  </si>
  <si>
    <t>gtgtaagcc</t>
  </si>
  <si>
    <t>0.095611002649</t>
  </si>
  <si>
    <t>0.35875606</t>
  </si>
  <si>
    <t>SE_3_+_50140599_50141681_50141741_50142510_RBM5:45</t>
  </si>
  <si>
    <t>SE_3_+_50144297_50144451_50144520_50144915_RBM5:40</t>
  </si>
  <si>
    <t>0.7254095</t>
  </si>
  <si>
    <t>SE_3_+_50211783_50212529_50212621_50214201_SEMA3F:37</t>
  </si>
  <si>
    <t>gactcaggc</t>
  </si>
  <si>
    <t>0.01206780145</t>
  </si>
  <si>
    <t>-0.129589</t>
  </si>
  <si>
    <t>SE_3_+_50242781_50244769_50244910_50251582_SLC38A3:26</t>
  </si>
  <si>
    <t>SE_3_+_50252200_50252818_50252891_50252976_SLC38A3:59</t>
  </si>
  <si>
    <t>1.4745071</t>
  </si>
  <si>
    <t>SE_3_+_50273885_50289532_50289574_50289829_GNAI2:28</t>
  </si>
  <si>
    <t>gagtcaggg</t>
  </si>
  <si>
    <t>-2.53575842896</t>
  </si>
  <si>
    <t>-1.1917775</t>
  </si>
  <si>
    <t>SE_3_+_50312484_50312733_50312890_50312991_SEMA3B:115</t>
  </si>
  <si>
    <t>SE_3_-_50327143_50327059_50326878_50326791_IFRD2:157</t>
  </si>
  <si>
    <t>1.7412775</t>
  </si>
  <si>
    <t>SE_3_-_50327991_50327903_50327819_50327725_IFRD2:68</t>
  </si>
  <si>
    <t>agctgaagg</t>
  </si>
  <si>
    <t>0.080569614662</t>
  </si>
  <si>
    <t>-0.1027673</t>
  </si>
  <si>
    <t>SE_3_-_50332140_50331152_50331063_50330946_HYAL3:90</t>
  </si>
  <si>
    <t>acctgagcc</t>
  </si>
  <si>
    <t>0.63893134935</t>
  </si>
  <si>
    <t>0.95079308</t>
  </si>
  <si>
    <t>SE_3_-_50336644_50335514_50335238_50335103_HYAL3/NAT6:204</t>
  </si>
  <si>
    <t>agctcatcc</t>
  </si>
  <si>
    <t>0.511018889575</t>
  </si>
  <si>
    <t>1.131424</t>
  </si>
  <si>
    <t>SE_3_-_50339488_50338508_50338419_50338231_HYAL1:81</t>
  </si>
  <si>
    <t>gggtgagct</t>
  </si>
  <si>
    <t>-0.219511643834</t>
  </si>
  <si>
    <t>-0.25256037</t>
  </si>
  <si>
    <t>SE_3_-_50360084_50359204_50358797_50357966_HYAL2:86</t>
  </si>
  <si>
    <t>1.1521559</t>
  </si>
  <si>
    <t>SE_3_-_50360084_50359204_50358999_50357966_HYAL2:86</t>
  </si>
  <si>
    <t>SE_3_-_50365385_50364650_50364459_50363908_TUSC2:142</t>
  </si>
  <si>
    <t>0.49988516</t>
  </si>
  <si>
    <t>SE_3_-_50365385_50364655_50364459_50363908_TUSC2:147</t>
  </si>
  <si>
    <t>SE_3_-_50365385_50364650_50364469_50363908_TUSC2:142</t>
  </si>
  <si>
    <t>SE_3_-_50377987_50369585_50369481_50369287_RASSF1:43</t>
  </si>
  <si>
    <t>1.1648724</t>
  </si>
  <si>
    <t>SE_3_-_50375336_50375003_50374604_50369585_RASSF1:186</t>
  </si>
  <si>
    <t>1.2770283</t>
  </si>
  <si>
    <t>SE_3_-_50377987_50375442_50375336_50369585_RASSF1:34</t>
  </si>
  <si>
    <t>agttcacct</t>
  </si>
  <si>
    <t>0.646281898367</t>
  </si>
  <si>
    <t>1.0017871</t>
  </si>
  <si>
    <t>SE_3_-_50377987_50375454_50375336_50369585_RASSF1:46</t>
  </si>
  <si>
    <t>SE_3_-_50387362_50387259_50387096_50386925_NPRL2:37</t>
  </si>
  <si>
    <t>agctgatcg</t>
  </si>
  <si>
    <t>1.66852476824</t>
  </si>
  <si>
    <t>1.093644</t>
  </si>
  <si>
    <t>SE_3_-_50387362_50387264_50387096_50386925_NPRL2:42</t>
  </si>
  <si>
    <t>SE_3_-_50390672_50389477_50389440_50388991_Hypothetical:28</t>
  </si>
  <si>
    <t>acataagca</t>
  </si>
  <si>
    <t>-1.89222511264</t>
  </si>
  <si>
    <t>-0.84291263</t>
  </si>
  <si>
    <t>SE_3_+_50403762_50404868_50404952_50405227_Hypothetical:58</t>
  </si>
  <si>
    <t>ggctcaggg</t>
  </si>
  <si>
    <t>-0.559899231586</t>
  </si>
  <si>
    <t>0.42559656</t>
  </si>
  <si>
    <t>SE_3_-_50602897_50600019_50599804_50599178_C3orf18:208</t>
  </si>
  <si>
    <t>1.3563878</t>
  </si>
  <si>
    <t>SE_3_-_50603437_50603292_50602897_50599178_C3orf18:241</t>
  </si>
  <si>
    <t>1.3720973</t>
  </si>
  <si>
    <t>SE_3_-_50604894_50603292_50602897_50599178_C3orf18:241</t>
  </si>
  <si>
    <t>SE_3_-_50604894_50603131_50602957_50599178_C3orf18:80</t>
  </si>
  <si>
    <t>SE_3_-_50604894_50603525_50603437_50599178_C3orf18:37</t>
  </si>
  <si>
    <t>atctcaccc</t>
  </si>
  <si>
    <t>2.1212267767</t>
  </si>
  <si>
    <t>0.76084055</t>
  </si>
  <si>
    <t>SE_3_-_50604894_50603525_50603437_50603292_C3orf18:37</t>
  </si>
  <si>
    <t>SE_3_+_50609232_50609546_50609639_50614483_HEMK1:61</t>
  </si>
  <si>
    <t>0.21348983</t>
  </si>
  <si>
    <t>SE_3_-_50649062_50647960_50647804_50646024_CISH:144</t>
  </si>
  <si>
    <t>tgatgacac</t>
  </si>
  <si>
    <t>1.08249432325</t>
  </si>
  <si>
    <t>0.35412772</t>
  </si>
  <si>
    <t>SE_3_+_51423766_51424340_51424477_51425168_MANF:35</t>
  </si>
  <si>
    <t>0.98357704</t>
  </si>
  <si>
    <t>SE_3_+_51663489_51664288_51664404_51664721_RAD54L2:49</t>
  </si>
  <si>
    <t>0.64440697</t>
  </si>
  <si>
    <t>SE_3_+_51705304_51706226_51706317_51708287_TEX264:27</t>
  </si>
  <si>
    <t>1.5216444</t>
  </si>
  <si>
    <t>SE_3_+_51705304_51706357_51706408_51708287_TEX264:26</t>
  </si>
  <si>
    <t>aattcacgt</t>
  </si>
  <si>
    <t>0.540656674578</t>
  </si>
  <si>
    <t>0.87903467</t>
  </si>
  <si>
    <t>SE_3_+_51705304_51708287_51708578_51718429_TEX264:94</t>
  </si>
  <si>
    <t>2.1011195</t>
  </si>
  <si>
    <t>SE_3_+_51708578_51715358_51715446_51718429_TEX264:49</t>
  </si>
  <si>
    <t>gagtgatgg</t>
  </si>
  <si>
    <t>0.732946378286</t>
  </si>
  <si>
    <t>0.088074908</t>
  </si>
  <si>
    <t>SE_3_+_51976724_51976946_51977062_51977365_PARP3:22</t>
  </si>
  <si>
    <t>1.0296904</t>
  </si>
  <si>
    <t>SE_3_-_51994205_51994039_51993911_51993667_PCBP4:105</t>
  </si>
  <si>
    <t>1.641544</t>
  </si>
  <si>
    <t>SE_3_-_52001342_51995910_51995765_51995320_PCBP4:56</t>
  </si>
  <si>
    <t>1.0508281</t>
  </si>
  <si>
    <t>SE_3_-_52001342_51996104_51995765_51995320_PCBP4:85</t>
  </si>
  <si>
    <t>1.648894</t>
  </si>
  <si>
    <t>SE_3_-_51996826_51996104_51995957_51995320_PCBP4:85</t>
  </si>
  <si>
    <t>SE_3_-_52001342_51996104_51995957_51995320_PCBP4:85</t>
  </si>
  <si>
    <t>SE_3_-_52001342_51996908_51996826_51995320_PCBP4:83</t>
  </si>
  <si>
    <t>gtgtcacct</t>
  </si>
  <si>
    <t>0.35371237824</t>
  </si>
  <si>
    <t>0.13336925</t>
  </si>
  <si>
    <t>SE_3_-_52001342_51996908_51996826_51996104_PCBP4:83</t>
  </si>
  <si>
    <t>SE_3_-_52007981_52005714_52005476_52004200_ABHD14B:22</t>
  </si>
  <si>
    <t>0.26459408</t>
  </si>
  <si>
    <t>SE_3_-_52007981_52005908_52005476_52004200_ABHD14B:95</t>
  </si>
  <si>
    <t>1.4951344</t>
  </si>
  <si>
    <t>SE_3_-_52007981_52005908_52005828_52005714_ABHD14B:81</t>
  </si>
  <si>
    <t>aaataacac</t>
  </si>
  <si>
    <t>1.08925174475</t>
  </si>
  <si>
    <t>1.2400972</t>
  </si>
  <si>
    <t>SE_3_+_52012390_52018063_52018174_52019223_ABHD14A-ACY1/ACY1:74</t>
  </si>
  <si>
    <t>2.0527976</t>
  </si>
  <si>
    <t>SE_3_+_52018174_52019223_52019287_52019377_ABHD14A-ACY1/ACY1:36</t>
  </si>
  <si>
    <t>ctttgagga</t>
  </si>
  <si>
    <t>-2.28012195212</t>
  </si>
  <si>
    <t>-1.0270897</t>
  </si>
  <si>
    <t>SE_3_+_52019481_52019868_52019962_52020271_ABHD14A-ACY1/ACY1:58</t>
  </si>
  <si>
    <t>-0.065426984</t>
  </si>
  <si>
    <t>SE_3_-_52029058_52028873_52028789_52028142_RPL29:45</t>
  </si>
  <si>
    <t>1.7418074</t>
  </si>
  <si>
    <t>SE_3_-_52156395_52130728_52130585_52110001_POC1A:111</t>
  </si>
  <si>
    <t>1.0197515</t>
  </si>
  <si>
    <t>SE_3_+_52232271_52232688_52232864_52233226_ALAS1:149</t>
  </si>
  <si>
    <t>ccctaagag</t>
  </si>
  <si>
    <t>0.685673842182</t>
  </si>
  <si>
    <t>0.88679959</t>
  </si>
  <si>
    <t>SE_3_+_52232271_52232688_52232864_52233237_ALAS1:149</t>
  </si>
  <si>
    <t>SE_3_+_52240767_52242099_52242263_52245299_ALAS1:45</t>
  </si>
  <si>
    <t>0.27417017</t>
  </si>
  <si>
    <t>SE_3_-_52263936_52263798_52263677_52263217_TLR9/TWF2:20</t>
  </si>
  <si>
    <t>tgttcatct</t>
  </si>
  <si>
    <t>-0.103510281572</t>
  </si>
  <si>
    <t>0.70538045</t>
  </si>
  <si>
    <t>SE_3_+_52280828_52280990_52281244_52281698_PPM1M:190</t>
  </si>
  <si>
    <t>1.7777856</t>
  </si>
  <si>
    <t>SE_3_+_52282469_52282653_52282716_52282972_PPM1M:58</t>
  </si>
  <si>
    <t>SE_3_+_52321892_52324320_52324735_52324976_GLYCTK:291</t>
  </si>
  <si>
    <t>agctgaggc</t>
  </si>
  <si>
    <t>-0.0122989443945</t>
  </si>
  <si>
    <t>0.23061606</t>
  </si>
  <si>
    <t>SE_3_+_52325127_52325761_52325938_52326276_GLYCTK:47</t>
  </si>
  <si>
    <t>ggttcagct</t>
  </si>
  <si>
    <t>-0.661256432809</t>
  </si>
  <si>
    <t>0.766666666667</t>
  </si>
  <si>
    <t>0.64582857</t>
  </si>
  <si>
    <t>SE_3_+_52325127_52325763_52325938_52326276_GLYCTK:45</t>
  </si>
  <si>
    <t>SE_3_+_52422953_52423477_52423602_52424951_DNAH1:99</t>
  </si>
  <si>
    <t>cgctaatcg</t>
  </si>
  <si>
    <t>3.13026175444</t>
  </si>
  <si>
    <t>1.1559254</t>
  </si>
  <si>
    <t>SE_3_+_52431893_52432048_52432178_52432866_DNAH1:58</t>
  </si>
  <si>
    <t>SE_3_-_52441415_52441332_52441190_52440923_BAP1:140</t>
  </si>
  <si>
    <t>ggctgaagg</t>
  </si>
  <si>
    <t>0.445006669724</t>
  </si>
  <si>
    <t>0.69813495</t>
  </si>
  <si>
    <t>SE_3_-_52443570_52442622_52442490_52442093_BAP1:132</t>
  </si>
  <si>
    <t>gaataacat</t>
  </si>
  <si>
    <t>0.970303282875</t>
  </si>
  <si>
    <t>1.0505138</t>
  </si>
  <si>
    <t>SE_3_+_52504923_52505307_52505504_52505830_NISCH:186</t>
  </si>
  <si>
    <t>1.7761808</t>
  </si>
  <si>
    <t>SE_3_+_52514311_52514895_52515053_52518529_NISCH:49</t>
  </si>
  <si>
    <t>SE_3_+_52514311_52514895_52515125_52518529_NISCH:49</t>
  </si>
  <si>
    <t>SE_3_+_52519843_52520486_52520568_52521212_NISCH:52</t>
  </si>
  <si>
    <t>atctcagct</t>
  </si>
  <si>
    <t>0.345638884982</t>
  </si>
  <si>
    <t>0.22119802</t>
  </si>
  <si>
    <t>SE_3_+_52523694_52524091_52524247_52524721_NISCH:100</t>
  </si>
  <si>
    <t>0.56225176</t>
  </si>
  <si>
    <t>SE_3_+_52557592_52557668_52557772_52557887_STAB1:78</t>
  </si>
  <si>
    <t>gcatcatcc</t>
  </si>
  <si>
    <t>-1.81342578906</t>
  </si>
  <si>
    <t>0.035867712</t>
  </si>
  <si>
    <t>SE_3_-_52562653_52562555_52562462_52562327_NT5DC2:50</t>
  </si>
  <si>
    <t>gattgagct</t>
  </si>
  <si>
    <t>-0.0402609078787</t>
  </si>
  <si>
    <t>-0.1177811</t>
  </si>
  <si>
    <t>SE_3_-_52563166_52562951_52562877_52562708_NT5DC2:62</t>
  </si>
  <si>
    <t>gtatgacta</t>
  </si>
  <si>
    <t>-0.0379912327986</t>
  </si>
  <si>
    <t>0.38012103</t>
  </si>
  <si>
    <t>SE_3_-_52592265_52588895_52588740_52584833_PBRM1:125</t>
  </si>
  <si>
    <t>0.28524902</t>
  </si>
  <si>
    <t>SE_3_-_52595783_52588895_52588740_52584833_PBRM1:125</t>
  </si>
  <si>
    <t>SE_3_-_52595783_52592429_52592265_52584833_PBRM1:116</t>
  </si>
  <si>
    <t>ctctcatgg</t>
  </si>
  <si>
    <t>1.46634785406</t>
  </si>
  <si>
    <t>0.43983036</t>
  </si>
  <si>
    <t>SE_3_-_52595783_52592429_52592265_52588895_PBRM1:116</t>
  </si>
  <si>
    <t>SE_3_-_52643329_52637748_52637537_52623268_PBRM1:121</t>
  </si>
  <si>
    <t>SE_3_-_52661289_52658957_52658913_52651554_PBRM1:23</t>
  </si>
  <si>
    <t>0.33531115</t>
  </si>
  <si>
    <t>SE_3_-_52678720_52677359_52677264_52676061_PBRM1:46</t>
  </si>
  <si>
    <t>1.0077577</t>
  </si>
  <si>
    <t>SE_3_+_52720441_52720785_52720843_52721262_GNL3:41</t>
  </si>
  <si>
    <t>0.55380299</t>
  </si>
  <si>
    <t>SE_3_-_52730558_52730334_52730250_52730056_GLT8D1:85</t>
  </si>
  <si>
    <t>0.079062986</t>
  </si>
  <si>
    <t>SE_3_-_52739463_52737271_52737103_52734512_GLT8D1:77</t>
  </si>
  <si>
    <t>2.3652262</t>
  </si>
  <si>
    <t>SE_3_-_52738740_52737944_52737815_52734512_GLT8D1:57</t>
  </si>
  <si>
    <t>1.1842374</t>
  </si>
  <si>
    <t>SE_3_-_52739463_52738968_52738740_52734512_GLT8D1:206</t>
  </si>
  <si>
    <t>0.85886519</t>
  </si>
  <si>
    <t>SE_3_-_52783708_52781467_52781346_52780920_NEK4:26</t>
  </si>
  <si>
    <t>SE_3_-_52785948_52783845_52783708_52780920_NEK4:72</t>
  </si>
  <si>
    <t>0.91548178</t>
  </si>
  <si>
    <t>SE_3_-_52804670_52802582_52802354_52800391_NEK4:48</t>
  </si>
  <si>
    <t>0.8151267</t>
  </si>
  <si>
    <t>SE_3_-_52804670_52802620_52802354_52800391_NEK4:86</t>
  </si>
  <si>
    <t>SE_3_+_52838750_52839824_52839856_52840119_ITIH3:26</t>
  </si>
  <si>
    <t>cggtgagcc</t>
  </si>
  <si>
    <t>0.909371189929</t>
  </si>
  <si>
    <t>0.35093594</t>
  </si>
  <si>
    <t>SE_3_-_52852273_52852184_52852068_52851074_ITIH4:107</t>
  </si>
  <si>
    <t>0.87474035</t>
  </si>
  <si>
    <t>SE_3_-_52852273_52852226_52852068_52851074_ITIH4:149</t>
  </si>
  <si>
    <t>SE_3_-_52854307_52854006_52853770_52853534_ITIH4:161</t>
  </si>
  <si>
    <t>0.57551101</t>
  </si>
  <si>
    <t>SE_3_-_52864569_52863295_52863135_52861213_ITIH4:39</t>
  </si>
  <si>
    <t>SE_3_-_52867130_52865494_52865424_52864686_DKFZp686G21125:54</t>
  </si>
  <si>
    <t>aaatgactc</t>
  </si>
  <si>
    <t>1.15484748944</t>
  </si>
  <si>
    <t>1.2895289</t>
  </si>
  <si>
    <t>SE_3_-_52874516_52869019_52868956_52867765_MUSTN1/TMEM110-MUSTN1:56</t>
  </si>
  <si>
    <t>cgcttacac</t>
  </si>
  <si>
    <t>1.4771855515</t>
  </si>
  <si>
    <t>0.54096506</t>
  </si>
  <si>
    <t>SE_3_-_52931307_52929971_52929894_52889460_TMEM110-MUSTN1/TMEM110:52</t>
  </si>
  <si>
    <t>1.0987158</t>
  </si>
  <si>
    <t>SE_3_-_52941085_52940257_52940129_52939292_SFMBT1:111</t>
  </si>
  <si>
    <t>1.9096881</t>
  </si>
  <si>
    <t>SE_3_-_53155715_53154037_53153900_53145924_RFT1:124</t>
  </si>
  <si>
    <t>0.85535807</t>
  </si>
  <si>
    <t>SE_3_-_53159925_53157856_53157740_53156579_RFT1:37</t>
  </si>
  <si>
    <t>tactcaacc</t>
  </si>
  <si>
    <t>0.800741891112</t>
  </si>
  <si>
    <t>1.1077535</t>
  </si>
  <si>
    <t>SE_3_+_53195444_53199120_53199231_53212420_PRKCD:100</t>
  </si>
  <si>
    <t>gactaagga</t>
  </si>
  <si>
    <t>-0.492048966613</t>
  </si>
  <si>
    <t>-0.35927161</t>
  </si>
  <si>
    <t>SE_3_+_53195444_53207543_53207624_53212420_PRKCD:52</t>
  </si>
  <si>
    <t>SE_3_-_53262292_53262165_53262072_53260894_TKT:66</t>
  </si>
  <si>
    <t>0.84529562</t>
  </si>
  <si>
    <t>SE_3_-_53274267_53271937_53271813_53269190_TKT:111</t>
  </si>
  <si>
    <t>0.86116994</t>
  </si>
  <si>
    <t>SE_3_-_53289852_53277638_53277599_53276258_TKT:35</t>
  </si>
  <si>
    <t>ccatgaccg</t>
  </si>
  <si>
    <t>2.31946500962</t>
  </si>
  <si>
    <t>0.83846015</t>
  </si>
  <si>
    <t>SE_3_-_53346271_53338320_53338207_53326857_DCP1A:69</t>
  </si>
  <si>
    <t>1.158907</t>
  </si>
  <si>
    <t>SE_3_-_53376171_53372172_53372118_53353500_DCP1A:35</t>
  </si>
  <si>
    <t>-0.20293926</t>
  </si>
  <si>
    <t>SE_3_+_53835452_53836174_53836200_53837450_CACNA1D:26</t>
  </si>
  <si>
    <t>ctattatga</t>
  </si>
  <si>
    <t>-2.33676551789</t>
  </si>
  <si>
    <t>-0.98467414</t>
  </si>
  <si>
    <t>SE_3_+_53887024_53889321_53889368_53890871_IL17RB:32</t>
  </si>
  <si>
    <t>acataatga</t>
  </si>
  <si>
    <t>-0.972299193146</t>
  </si>
  <si>
    <t>-0.51501521</t>
  </si>
  <si>
    <t>SE_3_-_53925797_53925087_53924953_53922510_SELK:83</t>
  </si>
  <si>
    <t>agatgaccg</t>
  </si>
  <si>
    <t>1.15900644957</t>
  </si>
  <si>
    <t>0.28719463</t>
  </si>
  <si>
    <t>SE_3_+_54420801_54537519_54537681_54596827_CACNA2D3:118</t>
  </si>
  <si>
    <t>taataattt</t>
  </si>
  <si>
    <t>-0.468856119354</t>
  </si>
  <si>
    <t>0.52071736</t>
  </si>
  <si>
    <t>SE_3_+_56592938_56593597_56593622_56597712_CCDC66:26</t>
  </si>
  <si>
    <t>acataaatc</t>
  </si>
  <si>
    <t>-1.63962698772</t>
  </si>
  <si>
    <t>-0.49790976</t>
  </si>
  <si>
    <t>SE_3_+_56593622_56594890_56595040_56597712_CCDC66:96</t>
  </si>
  <si>
    <t>ccttgatgg</t>
  </si>
  <si>
    <t>0.874301819374</t>
  </si>
  <si>
    <t>0.8841722</t>
  </si>
  <si>
    <t>SE_3_+_56593622_56595285_56595406_56597712_CCDC66:66</t>
  </si>
  <si>
    <t>SE_3_+_56598153_56599162_56599232_56600622_CCDC66:53</t>
  </si>
  <si>
    <t>SE_3_+_56601081_56605209_56605330_56626998_CCDC66:69</t>
  </si>
  <si>
    <t>0.054270162</t>
  </si>
  <si>
    <t>SE_3_+_56605330_56606365_56606456_56626998_CCDC66:68</t>
  </si>
  <si>
    <t>SE_3_+_56605330_56626998_56627129_56627519_CCDC66:106</t>
  </si>
  <si>
    <t>0.35178876</t>
  </si>
  <si>
    <t>SE_3_-_56661065_56659034_56658856_56658671_FAM208A:43</t>
  </si>
  <si>
    <t>0.99546374</t>
  </si>
  <si>
    <t>SE_3_-_56674014_56672793_56672734_56667871_FAM208A:60</t>
  </si>
  <si>
    <t>tggtgagaa</t>
  </si>
  <si>
    <t>-1.35607980081</t>
  </si>
  <si>
    <t>-0.69758052</t>
  </si>
  <si>
    <t>SE_3_-_56697569_56696518_56696413_56695045_FAM208A:105</t>
  </si>
  <si>
    <t>ctctgaggt</t>
  </si>
  <si>
    <t>0.293089134226</t>
  </si>
  <si>
    <t>0.63155668</t>
  </si>
  <si>
    <t>SE_3_-_56785328_56785160_56785084_56779490_ARHGEF3:51</t>
  </si>
  <si>
    <t>0.83379585</t>
  </si>
  <si>
    <t>SE_3_-_56992851_56932666_56932578_56916382_ARHGEF3:57</t>
  </si>
  <si>
    <t>1.4083058</t>
  </si>
  <si>
    <t>SE_3_+_57261965_57264742_57264795_57269594_APPL1:50</t>
  </si>
  <si>
    <t>-1.1262179</t>
  </si>
  <si>
    <t>SE_3_+_57271579_57272073_57272144_57274493_APPL1:34</t>
  </si>
  <si>
    <t>aggtgatga</t>
  </si>
  <si>
    <t>-0.12167486303</t>
  </si>
  <si>
    <t>-0.14965851</t>
  </si>
  <si>
    <t>SE_3_-_57570111_57569734_57569625_57563114_ARF4:21</t>
  </si>
  <si>
    <t>ttttaatgt</t>
  </si>
  <si>
    <t>0.357603284643</t>
  </si>
  <si>
    <t>0.0057044714</t>
  </si>
  <si>
    <t>SE_3_-_57570111_57569759_57569625_57563114_ARF4:25</t>
  </si>
  <si>
    <t>cggtcattt</t>
  </si>
  <si>
    <t>-1.00800891816</t>
  </si>
  <si>
    <t>0.60855364</t>
  </si>
  <si>
    <t>SE_3_-_57582801_57569734_57569625_57563114_ARF4:21</t>
  </si>
  <si>
    <t>SE_3_-_57582801_57570191_57570111_57563114_ARF4:81</t>
  </si>
  <si>
    <t>tagtcacca</t>
  </si>
  <si>
    <t>0.0298523230117</t>
  </si>
  <si>
    <t>0.78093187</t>
  </si>
  <si>
    <t>SE_3_-_57582801_57570191_57570111_57569734_ARF4:81</t>
  </si>
  <si>
    <t>SE_3_-_57646487_57644907_57644845_57643462_DENND6A:37</t>
  </si>
  <si>
    <t>tcatgacaa</t>
  </si>
  <si>
    <t>-0.20915982576</t>
  </si>
  <si>
    <t>-0.18391301</t>
  </si>
  <si>
    <t>SE_3_+_57850443_57850534_57850584_57850969_SLMAP:47</t>
  </si>
  <si>
    <t>ctcttaaag</t>
  </si>
  <si>
    <t>-1.56012819492</t>
  </si>
  <si>
    <t>-0.77747511</t>
  </si>
  <si>
    <t>SE_3_+_57850443_57850534_57850584_57857363_SLMAP:47</t>
  </si>
  <si>
    <t>SE_3_+_57850443_57850969_57851019_57875768_SLMAP:30</t>
  </si>
  <si>
    <t>tgatgactt</t>
  </si>
  <si>
    <t>0.646924533817</t>
  </si>
  <si>
    <t>1.0780874</t>
  </si>
  <si>
    <t>SE_3_+_57850584_57850969_57851019_57857363_SLMAP:30</t>
  </si>
  <si>
    <t>SE_3_+_57850443_57857363_57857425_57875768_SLMAP:57</t>
  </si>
  <si>
    <t>tattcatca</t>
  </si>
  <si>
    <t>-0.717057584573</t>
  </si>
  <si>
    <t>-0.31818485</t>
  </si>
  <si>
    <t>SE_3_+_57851019_57857363_57857425_57875768_SLMAP:57</t>
  </si>
  <si>
    <t>SE_3_+_57850443_57875768_57875827_57882238_SLMAP:41</t>
  </si>
  <si>
    <t>1.0027761</t>
  </si>
  <si>
    <t>SE_3_+_57882659_57893611_57893733_57894803_SLMAP:83</t>
  </si>
  <si>
    <t>aattgatcg</t>
  </si>
  <si>
    <t>0.391362830925</t>
  </si>
  <si>
    <t>0.08351705</t>
  </si>
  <si>
    <t>SE_3_+_57882659_57894803_57894877_57898108_SLMAP:69</t>
  </si>
  <si>
    <t>cactaaaca</t>
  </si>
  <si>
    <t>1.48311467128</t>
  </si>
  <si>
    <t>0.4463954</t>
  </si>
  <si>
    <t>SE_3_+_57902804_57908616_57908750_57911572_SLMAP:66</t>
  </si>
  <si>
    <t>0.29922126</t>
  </si>
  <si>
    <t>SE_3_+_57908750_57911572_57911661_57913023_SLMAP:65</t>
  </si>
  <si>
    <t>tattcatcg</t>
  </si>
  <si>
    <t>-0.0339743088783</t>
  </si>
  <si>
    <t>0.71444862</t>
  </si>
  <si>
    <t>SE_3_+_58116635_58117654_58117746_58118535_FLNB:81</t>
  </si>
  <si>
    <t>0.63800718</t>
  </si>
  <si>
    <t>SE_3_+_58124256_58127585_58127623_58128377_FLNB:33</t>
  </si>
  <si>
    <t>SE_3_+_58124256_58127585_58127656_58128377_FLNB:61</t>
  </si>
  <si>
    <t>cggtaaatg</t>
  </si>
  <si>
    <t>0.911035770252</t>
  </si>
  <si>
    <t>0.76776422</t>
  </si>
  <si>
    <t>SE_3_+_58135729_58135832_58135954_58139102_FLNB:117</t>
  </si>
  <si>
    <t>0.80309625</t>
  </si>
  <si>
    <t>SE_3_+_58135954_58138435_58138504_58139102_FLNB:31</t>
  </si>
  <si>
    <t>tcatgaact</t>
  </si>
  <si>
    <t>-0.721913139278</t>
  </si>
  <si>
    <t>0.39311548</t>
  </si>
  <si>
    <t>SE_3_+_58135954_58138435_58138581_58139102_FLNB:128</t>
  </si>
  <si>
    <t>gcctcacca</t>
  </si>
  <si>
    <t>2.11864354672</t>
  </si>
  <si>
    <t>0.75982908</t>
  </si>
  <si>
    <t>SE_3_-_58183548_58179166_58179070_58178530_DNASE1L3:77</t>
  </si>
  <si>
    <t>ttttgactt</t>
  </si>
  <si>
    <t>0.630467072118</t>
  </si>
  <si>
    <t>0.17713766</t>
  </si>
  <si>
    <t>SE_3_-_58193945_58191287_58191198_58190608_DNASE1L3:34</t>
  </si>
  <si>
    <t>gcataacgt</t>
  </si>
  <si>
    <t>1.32065123279</t>
  </si>
  <si>
    <t>0.44737736</t>
  </si>
  <si>
    <t>SE_3_+_58223643_58235605_58235669_58242289_ABHD6:26</t>
  </si>
  <si>
    <t>0.66645719</t>
  </si>
  <si>
    <t>SE_3_+_58242432_58244130_58244351_58252916_ABHD6:56</t>
  </si>
  <si>
    <t>agctgagcc</t>
  </si>
  <si>
    <t>0.905318440489</t>
  </si>
  <si>
    <t>1.2076711</t>
  </si>
  <si>
    <t>SE_3_+_58292144_58296017_58296133_58296234_RPP14:23</t>
  </si>
  <si>
    <t>0.23664896</t>
  </si>
  <si>
    <t>SE_3_+_58292144_58296036_58296133_58296234_RPP14:20</t>
  </si>
  <si>
    <t>gtgtgatca</t>
  </si>
  <si>
    <t>-0.0834493287351</t>
  </si>
  <si>
    <t>-0.10239435</t>
  </si>
  <si>
    <t>SE_3_+_58292378_58296036_58296133_58296234_RPP14:20</t>
  </si>
  <si>
    <t>SE_3_+_58292144_58296234_58296318_58302242_RPP14:43</t>
  </si>
  <si>
    <t>0.37793915</t>
  </si>
  <si>
    <t>SE_3_+_58296318_58301428_58301546_58302242_RPP14:73</t>
  </si>
  <si>
    <t>1.6978379</t>
  </si>
  <si>
    <t>SE_3_+_58296318_58301449_58301546_58302242_RPP14:52</t>
  </si>
  <si>
    <t>SE_3_+_58318817_58351601_58351651_58355158_PXK:24</t>
  </si>
  <si>
    <t>atattattc</t>
  </si>
  <si>
    <t>-3.13719773972</t>
  </si>
  <si>
    <t>-1.2980812</t>
  </si>
  <si>
    <t>SE_3_+_58318817_58355158_58355205_58368241_PXK:37</t>
  </si>
  <si>
    <t>0.93080172</t>
  </si>
  <si>
    <t>SE_3_+_58318817_58368241_58368427_58376309_PXK:34</t>
  </si>
  <si>
    <t>1.2956757</t>
  </si>
  <si>
    <t>SE_3_+_58395886_58398628_58398690_58410479_PXK:60</t>
  </si>
  <si>
    <t>ctctcacgt</t>
  </si>
  <si>
    <t>2.37789478576</t>
  </si>
  <si>
    <t>1.6915511</t>
  </si>
  <si>
    <t>SE_3_+_58395886_58398631_58398690_58410479_PXK:57</t>
  </si>
  <si>
    <t>SE_3_+_58398690_58409188_58409221_58410479_PXK:33</t>
  </si>
  <si>
    <t>gagtaaaag</t>
  </si>
  <si>
    <t>-0.560947529073</t>
  </si>
  <si>
    <t>-0.38624866</t>
  </si>
  <si>
    <t>SE_3_-_58419495_58419411_58419358_58417711_PDHB:35</t>
  </si>
  <si>
    <t>0.51550324</t>
  </si>
  <si>
    <t>SE_3_+_58477896_58479880_58480135_58484440_KCTD6:112</t>
  </si>
  <si>
    <t>1.1299901</t>
  </si>
  <si>
    <t>SE_3_+_58484509_58486038_58486130_58486673_KCTD6:79</t>
  </si>
  <si>
    <t>0.65390538</t>
  </si>
  <si>
    <t>SE_3_-_58502933_58496781_58496706_58494752_ACOX2:29</t>
  </si>
  <si>
    <t>atgtaaagc</t>
  </si>
  <si>
    <t>-0.708179167829</t>
  </si>
  <si>
    <t>-0.34700561</t>
  </si>
  <si>
    <t>SE_3_-_58516978_58516365_58516193_58514683_ACOX2:164</t>
  </si>
  <si>
    <t>cggtcatcc</t>
  </si>
  <si>
    <t>-0.0720461401331</t>
  </si>
  <si>
    <t>0.64958955</t>
  </si>
  <si>
    <t>SE_3_-_58563036_58556150_58556053_58555592_FAM107A:41</t>
  </si>
  <si>
    <t>1.1983126</t>
  </si>
  <si>
    <t>SE_3_-_59908072_59872013_59871946_59738047_FHIT:52</t>
  </si>
  <si>
    <t>ggctcacct</t>
  </si>
  <si>
    <t>2.37415803373</t>
  </si>
  <si>
    <t>0.82757807</t>
  </si>
  <si>
    <t>SE_3_-_60807613_60751296_60751257_60522712_FHIT:23</t>
  </si>
  <si>
    <t>ccgtgactg</t>
  </si>
  <si>
    <t>2.09967457602</t>
  </si>
  <si>
    <t>0.7524018</t>
  </si>
  <si>
    <t>SE_3_+_62204657_62216899_62216985_62229481_PTPRG:65</t>
  </si>
  <si>
    <t>ccgtgaagt</t>
  </si>
  <si>
    <t>-0.386027986868</t>
  </si>
  <si>
    <t>0.53275397</t>
  </si>
  <si>
    <t>SE_3_+_62304730_62304958_62305086_62305396_C3orf14:20</t>
  </si>
  <si>
    <t>0.6383673</t>
  </si>
  <si>
    <t>SE_3_+_62304730_62305396_62305507_62306135_C3orf14:28</t>
  </si>
  <si>
    <t>ctttaacct</t>
  </si>
  <si>
    <t>1.76817738736</t>
  </si>
  <si>
    <t>0.68719915</t>
  </si>
  <si>
    <t>SE_3_-_62477014_62467544_62467398_62464091_CADPS:29</t>
  </si>
  <si>
    <t>cagtaacct</t>
  </si>
  <si>
    <t>2.81824715504</t>
  </si>
  <si>
    <t>1.0983511</t>
  </si>
  <si>
    <t>SE_3_-_63849448_63825449_63825332_63824175_THOC7:45</t>
  </si>
  <si>
    <t>cattgatgg</t>
  </si>
  <si>
    <t>1.29931433852</t>
  </si>
  <si>
    <t>0.37442888</t>
  </si>
  <si>
    <t>SE_3_-_63849448_63831893_63831780_63825449_THOC7:46</t>
  </si>
  <si>
    <t>gactgaata</t>
  </si>
  <si>
    <t>0.297230706651</t>
  </si>
  <si>
    <t>0.046659885</t>
  </si>
  <si>
    <t>SE_3_+_63982159_63983297_63983363_63985126_ATXN7:26</t>
  </si>
  <si>
    <t>1.6911562</t>
  </si>
  <si>
    <t>SE_3_-_64004275_63999283_63999115_63996631_PSMD6:131</t>
  </si>
  <si>
    <t>cattaaccc</t>
  </si>
  <si>
    <t>2.74032852737</t>
  </si>
  <si>
    <t>1.0678423</t>
  </si>
  <si>
    <t>SE_3_-_64008951_64008477_64008319_64008199_PSMD6:108</t>
  </si>
  <si>
    <t>ccgtcacgc</t>
  </si>
  <si>
    <t>0.911351809596</t>
  </si>
  <si>
    <t>0.6705784</t>
  </si>
  <si>
    <t>SE_3_-_64507842_64507344_64507170_64502797_ADAMTS9:156</t>
  </si>
  <si>
    <t>ggttgattc</t>
  </si>
  <si>
    <t>0.0167284051266</t>
  </si>
  <si>
    <t>0.8108378</t>
  </si>
  <si>
    <t>SE_3_-_64644178_64641551_64641468_64641367_ADAMTS9:58</t>
  </si>
  <si>
    <t>aattaatat</t>
  </si>
  <si>
    <t>-0.412670445681</t>
  </si>
  <si>
    <t>0.40680423</t>
  </si>
  <si>
    <t>SE_3_-_65346874_65344827_65344739_65342807_MAGI1:30</t>
  </si>
  <si>
    <t>tcctaatat</t>
  </si>
  <si>
    <t>1.34685812572</t>
  </si>
  <si>
    <t>0.4899357</t>
  </si>
  <si>
    <t>SE_3_-_65364936_65361620_65361420_65350621_MAGI1:75</t>
  </si>
  <si>
    <t>1.66532</t>
  </si>
  <si>
    <t>SE_3_-_65364936_65361623_65361420_65350621_MAGI1:78</t>
  </si>
  <si>
    <t>SE_3_-_65376817_65372901_65372818_65369298_MAGI1:23</t>
  </si>
  <si>
    <t>atgtcacct</t>
  </si>
  <si>
    <t>-0.0662246746646</t>
  </si>
  <si>
    <t>0.73516756</t>
  </si>
  <si>
    <t>SE_3_-_65607647_65595641_65595419_65479306_MAGI1:77</t>
  </si>
  <si>
    <t>0.93673419</t>
  </si>
  <si>
    <t>SE_3_+_66271553_66286968_66287124_66293627_SLC25A26:51</t>
  </si>
  <si>
    <t>0.98041848</t>
  </si>
  <si>
    <t>SE_3_+_66313803_66354877_66354961_66396788_SLC25A26:69</t>
  </si>
  <si>
    <t>0.26836416</t>
  </si>
  <si>
    <t>SE_3_+_66396832_66406455_66406508_66413284_SLC25A26:31</t>
  </si>
  <si>
    <t>atataactg</t>
  </si>
  <si>
    <t>0.476678748298</t>
  </si>
  <si>
    <t>0.90957065</t>
  </si>
  <si>
    <t>SE_3_+_66396832_66413284_66413353_66419902_SLC25A26:62</t>
  </si>
  <si>
    <t>-0.55858219</t>
  </si>
  <si>
    <t>SE_3_+_66421026_66421626_66421837_66428114_SLC25A26:134</t>
  </si>
  <si>
    <t>SE_3_-_66455622_66452104_66452033_66449465_LRIG1:24</t>
  </si>
  <si>
    <t>ttattagag</t>
  </si>
  <si>
    <t>-3.54720205708</t>
  </si>
  <si>
    <t>-1.4263202</t>
  </si>
  <si>
    <t>SE_3_-_69126949_69124661_69124581_69120768_UBA3:79</t>
  </si>
  <si>
    <t>atgtgagct</t>
  </si>
  <si>
    <t>-0.687121939174</t>
  </si>
  <si>
    <t>-0.3387607</t>
  </si>
  <si>
    <t>SE_3_+_69134374_69138963_69139111_69150990_ARL6IP5:69</t>
  </si>
  <si>
    <t>1.3580154</t>
  </si>
  <si>
    <t>SE_3_+_69134374_69149123_69149220_69150990_ARL6IP5:52</t>
  </si>
  <si>
    <t>SE_3_+_69788852_69887745_69887783_69928285_MITF:27</t>
  </si>
  <si>
    <t>ttctgagtc</t>
  </si>
  <si>
    <t>1.09980904155</t>
  </si>
  <si>
    <t>0.39320431</t>
  </si>
  <si>
    <t>SE_3_-_71021706_71021331_71021162_71019956_FOXP1:46</t>
  </si>
  <si>
    <t>ctctcactg</t>
  </si>
  <si>
    <t>2.1574163204</t>
  </si>
  <si>
    <t>0.95063377</t>
  </si>
  <si>
    <t>SE_3_-_71408301_71384432_71384311_71349031_FOXP1:110</t>
  </si>
  <si>
    <t>0.92425965</t>
  </si>
  <si>
    <t>SE_3_-_72897349_72893574_72893510_72891553_SHQ1:53</t>
  </si>
  <si>
    <t>aagtgagca</t>
  </si>
  <si>
    <t>-1.01668686296</t>
  </si>
  <si>
    <t>-0.50009803</t>
  </si>
  <si>
    <t>SE_3_+_73047309_73096337_73096507_73108188_PPP4R2:128</t>
  </si>
  <si>
    <t>ccctaatgt</t>
  </si>
  <si>
    <t>2.88983758021</t>
  </si>
  <si>
    <t>1.3262312</t>
  </si>
  <si>
    <t>SE_3_+_73110211_73112824_73112898_73113154_PPP4R2:72</t>
  </si>
  <si>
    <t>aattcacca</t>
  </si>
  <si>
    <t>0.459615088538</t>
  </si>
  <si>
    <t>0.11024104</t>
  </si>
  <si>
    <t>SE_3_-_78700882_78696805_78696779_78695340_ROBO1:26</t>
  </si>
  <si>
    <t>cttttacct</t>
  </si>
  <si>
    <t>-1.22756170644</t>
  </si>
  <si>
    <t>-0.45347722</t>
  </si>
  <si>
    <t>SE_3_+_86010797_86028314_86028433_86114755_CADM2:59</t>
  </si>
  <si>
    <t>cccttacca</t>
  </si>
  <si>
    <t>1.28654715246</t>
  </si>
  <si>
    <t>0.46632111</t>
  </si>
  <si>
    <t>SE_3_+_87276706_87289473_87289603_87289849_CHMP2B:85</t>
  </si>
  <si>
    <t>ggctcaacg</t>
  </si>
  <si>
    <t>0.906982460553</t>
  </si>
  <si>
    <t>0.69681513</t>
  </si>
  <si>
    <t>SE_3_+_87276706_87289849_87289940_87294864_CHMP2B:65</t>
  </si>
  <si>
    <t>ctataatca</t>
  </si>
  <si>
    <t>-0.501996222164</t>
  </si>
  <si>
    <t>-0.2985723</t>
  </si>
  <si>
    <t>SE_3_-_88107169_88106442_88106341_88105149_CGGBP1:58</t>
  </si>
  <si>
    <t>gtctgatac</t>
  </si>
  <si>
    <t>1.85239192014</t>
  </si>
  <si>
    <t>0.65557901</t>
  </si>
  <si>
    <t>SE_3_-_88190120_88107373_88107169_88105149_CGGBP1:157</t>
  </si>
  <si>
    <t>atttgatgc</t>
  </si>
  <si>
    <t>0.24072043478</t>
  </si>
  <si>
    <t>0.809208</t>
  </si>
  <si>
    <t>SE_3_-_93692518_93647641_93647546_93646251_PROS1:36</t>
  </si>
  <si>
    <t>0.27278207</t>
  </si>
  <si>
    <t>SE_3_+_93699326_93707516_93707555_93714718_ARL13B:40</t>
  </si>
  <si>
    <t>gttttagtt</t>
  </si>
  <si>
    <t>-4.38798385591</t>
  </si>
  <si>
    <t>-0.84627518</t>
  </si>
  <si>
    <t>SE_3_+_93699326_93714718_93714788_93722503_ARL13B:22</t>
  </si>
  <si>
    <t>1.2968343</t>
  </si>
  <si>
    <t>SE_3_+_93714788_93722503_93722752_93754175_ARL13B:161</t>
  </si>
  <si>
    <t>gggtaatat</t>
  </si>
  <si>
    <t>0.20714256622</t>
  </si>
  <si>
    <t>0.77608696</t>
  </si>
  <si>
    <t>SE_3_+_93714788_93754175_93754280_93755396_ARL13B:70</t>
  </si>
  <si>
    <t>0.83724142</t>
  </si>
  <si>
    <t>SE_3_+_93781982_93782656_93782823_93783281_NSUN3:134</t>
  </si>
  <si>
    <t>SE_3_+_93781982_93782656_93782968_93783281_NSUN3:221</t>
  </si>
  <si>
    <t>SE_3_+_97483821_97484835_97484933_97486925_ARL6:37</t>
  </si>
  <si>
    <t>0.84571152</t>
  </si>
  <si>
    <t>SE_3_+_97483821_97485476_97485534_97486925_ARL6:43</t>
  </si>
  <si>
    <t>-0.25681753</t>
  </si>
  <si>
    <t>SE_3_+_97506963_97510615_97510670_97516868_ARL6:23</t>
  </si>
  <si>
    <t>0.35666889</t>
  </si>
  <si>
    <t>SE_3_-_97673236_97671096_97670996_97669732_MINA:91</t>
  </si>
  <si>
    <t>gcctaatgc</t>
  </si>
  <si>
    <t>2.74517325241</t>
  </si>
  <si>
    <t>1.8394064</t>
  </si>
  <si>
    <t>SE_3_-_98235896_98235723_98235644_98234676_CLDND1:61</t>
  </si>
  <si>
    <t>aattgaact</t>
  </si>
  <si>
    <t>-0.273601022222</t>
  </si>
  <si>
    <t>0.5333631</t>
  </si>
  <si>
    <t>SE_3_-_98241693_98240281_98239977_98237839_CLDND1:35</t>
  </si>
  <si>
    <t>ggataaccg</t>
  </si>
  <si>
    <t>1.61197322806</t>
  </si>
  <si>
    <t>1.3863892</t>
  </si>
  <si>
    <t>SE_3_-_98241693_98240286_98239977_98237839_CLDND1:40</t>
  </si>
  <si>
    <t>SE_3_-_98241693_98240286_98240174_98237839_CLDND1:40</t>
  </si>
  <si>
    <t>SE_3_-_98241386_98240547_98240497_98240286_CLDND1:25</t>
  </si>
  <si>
    <t>aggtgatag</t>
  </si>
  <si>
    <t>-0.42974329402</t>
  </si>
  <si>
    <t>-0.30257892</t>
  </si>
  <si>
    <t>SE_3_-_98241386_98240562_98240497_98240286_CLDND1:40</t>
  </si>
  <si>
    <t>SE_3_-_98241693_98240547_98240497_98240286_CLDND1:25</t>
  </si>
  <si>
    <t>SE_3_-_98241693_98240562_98240497_98240286_CLDND1:40</t>
  </si>
  <si>
    <t>SE_3_+_98451376_98487274_98487373_98489723_ST3GAL6:64</t>
  </si>
  <si>
    <t>1.0650385</t>
  </si>
  <si>
    <t>SE_3_+_98451376_98489723_98489800_98491657_ST3GAL6:55</t>
  </si>
  <si>
    <t>aaataagat</t>
  </si>
  <si>
    <t>-1.83144940241</t>
  </si>
  <si>
    <t>-0.420077</t>
  </si>
  <si>
    <t>SE_3_+_98489800_98489965_98490034_98491657_ST3GAL6:68</t>
  </si>
  <si>
    <t>aactcaatc</t>
  </si>
  <si>
    <t>-0.0294814399462</t>
  </si>
  <si>
    <t>0.11814833</t>
  </si>
  <si>
    <t>SE_3_+_98491760_98492265_98492340_98492764_ST3GAL6:75</t>
  </si>
  <si>
    <t>aggtgacaa</t>
  </si>
  <si>
    <t>0.130659594704</t>
  </si>
  <si>
    <t>0.013736489</t>
  </si>
  <si>
    <t>SE_3_+_98491760_98492764_98492827_98503789_ST3GAL6:57</t>
  </si>
  <si>
    <t>ttgtgatct</t>
  </si>
  <si>
    <t>0.31895381815</t>
  </si>
  <si>
    <t>0.89874264</t>
  </si>
  <si>
    <t>SE_3_+_98492827_98502407_98502583_98503789_ST3GAL6:177</t>
  </si>
  <si>
    <t>ctgtgacat</t>
  </si>
  <si>
    <t>1.16235814686</t>
  </si>
  <si>
    <t>0.60593025</t>
  </si>
  <si>
    <t>SE_3_+_98492827_98503789_98503884_98506880_ST3GAL6:47</t>
  </si>
  <si>
    <t>tggtaatgg</t>
  </si>
  <si>
    <t>1.58206064887</t>
  </si>
  <si>
    <t>0.48513742</t>
  </si>
  <si>
    <t>SE_3_-_98619966_98609300_98609236_98600611_DCBLD2:35</t>
  </si>
  <si>
    <t>0.87191817</t>
  </si>
  <si>
    <t>SE_3_+_99357508_99394504_99394565_99463741_COL8A1:33</t>
  </si>
  <si>
    <t>cgttcacca</t>
  </si>
  <si>
    <t>1.67709594134</t>
  </si>
  <si>
    <t>1.1487569</t>
  </si>
  <si>
    <t>SE_3_-_99594916_99569914_99567139_99549449_FILIP1L:165</t>
  </si>
  <si>
    <t>1.4582467</t>
  </si>
  <si>
    <t>SE_3_-_99594916_99593330_99593132_99569914_FILIP1L:172</t>
  </si>
  <si>
    <t>atctaacag</t>
  </si>
  <si>
    <t>2.10700700656</t>
  </si>
  <si>
    <t>0.62608459</t>
  </si>
  <si>
    <t>SE_3_+_99536887_99770076_99770150_99865817_CMSS1:34</t>
  </si>
  <si>
    <t>aactcattt</t>
  </si>
  <si>
    <t>-0.371811894448</t>
  </si>
  <si>
    <t>0.15625602</t>
  </si>
  <si>
    <t>SE_3_+_99536887_99860374_99860489_99865817_CMSS1:87</t>
  </si>
  <si>
    <t>aactgaact</t>
  </si>
  <si>
    <t>1.05669290909</t>
  </si>
  <si>
    <t>0.34402525</t>
  </si>
  <si>
    <t>SE_3_+_100000691_100002451_100002655_100009422_TBC1D23:78</t>
  </si>
  <si>
    <t>0.92835601</t>
  </si>
  <si>
    <t>SE_3_+_100029386_100030677_100030721_100034943_TBC1D23:25</t>
  </si>
  <si>
    <t>ctttcaatc</t>
  </si>
  <si>
    <t>-1.32313908386</t>
  </si>
  <si>
    <t>0.21111903</t>
  </si>
  <si>
    <t>SE_3_+_100060005_100064429_100064522_100065025_NIT2:91</t>
  </si>
  <si>
    <t>gggtgatag</t>
  </si>
  <si>
    <t>-0.0653062389585</t>
  </si>
  <si>
    <t>0.59813824</t>
  </si>
  <si>
    <t>SE_3_+_100211772_100238377_100238452_100274053_TMEM45A:20</t>
  </si>
  <si>
    <t>ttctaacgt</t>
  </si>
  <si>
    <t>3.36609695206</t>
  </si>
  <si>
    <t>1.2805631</t>
  </si>
  <si>
    <t>SE_3_+_100287811_100289453_100293503_100295769_TMEM45A:353</t>
  </si>
  <si>
    <t>1.8857679</t>
  </si>
  <si>
    <t>SE_3_+_100428565_100429815_100429912_100432487_TFG:78</t>
  </si>
  <si>
    <t>tgtttacag</t>
  </si>
  <si>
    <t>-1.57144756262</t>
  </si>
  <si>
    <t>-0.71731306</t>
  </si>
  <si>
    <t>SE_3_-_100508298_100506646_100506572_100499053_ABI3BP:20</t>
  </si>
  <si>
    <t>ttctgaata</t>
  </si>
  <si>
    <t>0.280243770195</t>
  </si>
  <si>
    <t>-0.024585428</t>
  </si>
  <si>
    <t>SE_3_-_100513767_100511612_100511535_100508360_ABI3BP:72</t>
  </si>
  <si>
    <t>0.27943112</t>
  </si>
  <si>
    <t>SE_3_-_100515253_100514695_100514648_100513847_ABI3BP:29</t>
  </si>
  <si>
    <t>ctgttacct</t>
  </si>
  <si>
    <t>-0.282033011222</t>
  </si>
  <si>
    <t>-0.11555511</t>
  </si>
  <si>
    <t>SE_3_-_100523636_100515312_100515253_100513847_ABI3BP:54</t>
  </si>
  <si>
    <t>ccctgaggt</t>
  </si>
  <si>
    <t>0.600181291839</t>
  </si>
  <si>
    <t>0.19757642</t>
  </si>
  <si>
    <t>SE_3_-_100541433_100539957_100539898_100527079_ABI3BP:54</t>
  </si>
  <si>
    <t>aactgagac</t>
  </si>
  <si>
    <t>0.281067492331</t>
  </si>
  <si>
    <t>0.0080341544</t>
  </si>
  <si>
    <t>SE_3_-_100551108_100543785_100543702_100527079_ABI3BP:78</t>
  </si>
  <si>
    <t>ccctcaggc</t>
  </si>
  <si>
    <t>0.476858432065</t>
  </si>
  <si>
    <t>0.084695564</t>
  </si>
  <si>
    <t>SE_3_-_100548425_100547296_100547237_100544688_ABI3BP:36</t>
  </si>
  <si>
    <t>ctttgaacc</t>
  </si>
  <si>
    <t>-0.2193016169</t>
  </si>
  <si>
    <t>0.63338601</t>
  </si>
  <si>
    <t>SE_3_-_100549422_100548508_100548425_100547296_ABI3BP:42</t>
  </si>
  <si>
    <t>aactcatcg</t>
  </si>
  <si>
    <t>0.784728313415</t>
  </si>
  <si>
    <t>1.0525461</t>
  </si>
  <si>
    <t>SE_3_-_100551108_100549478_100549422_100548508_ABI3BP:51</t>
  </si>
  <si>
    <t>aactgaggc</t>
  </si>
  <si>
    <t>0.0408330496058</t>
  </si>
  <si>
    <t>-0.086028984</t>
  </si>
  <si>
    <t>SE_3_-_100565216_100554504_100554445_100553617_ABI3BP:41</t>
  </si>
  <si>
    <t>0.72395001</t>
  </si>
  <si>
    <t>SE_3_-_100558413_100556015_100555968_100554504_ABI3BP:24</t>
  </si>
  <si>
    <t>1.3359933</t>
  </si>
  <si>
    <t>SE_3_-_100557246_100557128_100557054_100556015_ABI3BP:45</t>
  </si>
  <si>
    <t>0.54115611</t>
  </si>
  <si>
    <t>SE_3_-_100558413_100557308_100557246_100556015_ABI3BP:39</t>
  </si>
  <si>
    <t>0.078953425</t>
  </si>
  <si>
    <t>SE_3_-_100559664_100559008_100558916_100558460_ABI3BP:69</t>
  </si>
  <si>
    <t>0.58874428</t>
  </si>
  <si>
    <t>SE_3_-_100581155_100570784_100570719_100569578_ABI3BP:24</t>
  </si>
  <si>
    <t>ttatgatgt</t>
  </si>
  <si>
    <t>0.0425744481807</t>
  </si>
  <si>
    <t>0.7998429</t>
  </si>
  <si>
    <t>SE_3_-_100582846_100581753_100581682_100581229_ABI3BP:54</t>
  </si>
  <si>
    <t>0.47062533</t>
  </si>
  <si>
    <t>SE_3_-_100583677_100581753_100581682_100581229_ABI3BP:54</t>
  </si>
  <si>
    <t>SE_3_-_100583677_100582920_100582846_100581229_ABI3BP:56</t>
  </si>
  <si>
    <t>ttctaatac</t>
  </si>
  <si>
    <t>1.9679313295</t>
  </si>
  <si>
    <t>0.76541224</t>
  </si>
  <si>
    <t>SE_3_-_100712150_100645325_100645146_100621530_ABI3BP:59</t>
  </si>
  <si>
    <t>aagtgactc</t>
  </si>
  <si>
    <t>1.261823319</t>
  </si>
  <si>
    <t>1.3614956</t>
  </si>
  <si>
    <t>SE_3_-_100712150_100664520_100664424_100645325_ABI3BP:30</t>
  </si>
  <si>
    <t>gactgaact</t>
  </si>
  <si>
    <t>1.49188800352</t>
  </si>
  <si>
    <t>0.48212763</t>
  </si>
  <si>
    <t>SE_3_-_101136437_101117899_101117705_101090970_SENP7:194</t>
  </si>
  <si>
    <t>ccctcacaa</t>
  </si>
  <si>
    <t>1.30711101221</t>
  </si>
  <si>
    <t>0.86241698</t>
  </si>
  <si>
    <t>SE_3_-_101177799_101117899_101117705_101090970_SENP7:194</t>
  </si>
  <si>
    <t>SE_3_-_101177799_101136634_101136437_101090970_SENP7:34</t>
  </si>
  <si>
    <t>tgttgacga</t>
  </si>
  <si>
    <t>1.69661361911</t>
  </si>
  <si>
    <t>0.62688152</t>
  </si>
  <si>
    <t>SE_3_-_101177799_101136634_101136437_101117899_SENP7:34</t>
  </si>
  <si>
    <t>SE_3_-_101231935_101219963_101219914_101212812_SENP7:50</t>
  </si>
  <si>
    <t>aagtcatct</t>
  </si>
  <si>
    <t>-1.63921085264</t>
  </si>
  <si>
    <t>0.17399398</t>
  </si>
  <si>
    <t>SE_3_+_101293123_101298433_101298848_101304281_PCNP:255</t>
  </si>
  <si>
    <t>aactaagac</t>
  </si>
  <si>
    <t>0.254338351937</t>
  </si>
  <si>
    <t>0.78348766</t>
  </si>
  <si>
    <t>SE_3_+_101293123_101298634_101298848_101304281_PCNP:54</t>
  </si>
  <si>
    <t>SE_3_+_101293123_101298686_101298848_101304281_PCNP:47</t>
  </si>
  <si>
    <t>cgctgagaa</t>
  </si>
  <si>
    <t>0.566759801809</t>
  </si>
  <si>
    <t>0.087599143</t>
  </si>
  <si>
    <t>SE_3_+_101293123_101304281_101304355_101309059_PCNP:36</t>
  </si>
  <si>
    <t>gcctaaaga</t>
  </si>
  <si>
    <t>0.0212041207052</t>
  </si>
  <si>
    <t>0.50230654</t>
  </si>
  <si>
    <t>SE_3_+_101304355_101309059_101309114_101311471_PCNP:51</t>
  </si>
  <si>
    <t>agatgagga</t>
  </si>
  <si>
    <t>-3.29087231451</t>
  </si>
  <si>
    <t>-1.4874403</t>
  </si>
  <si>
    <t>SE_3_-_101401615_101401336_101401273_101400059_RPL24:41</t>
  </si>
  <si>
    <t>ggctaagca</t>
  </si>
  <si>
    <t>0.780520509302</t>
  </si>
  <si>
    <t>0.23589068</t>
  </si>
  <si>
    <t>SE_3_+_101548532_101567736_101568761_101570929_NFKBIZ:232</t>
  </si>
  <si>
    <t>2.3264899</t>
  </si>
  <si>
    <t>SE_3_+_101574746_101575917_101576027_101576136_NFKBIZ:78</t>
  </si>
  <si>
    <t>aactcattc</t>
  </si>
  <si>
    <t>0.217883363101</t>
  </si>
  <si>
    <t>1.0013933</t>
  </si>
  <si>
    <t>SE_3_+_105269103_105270988_105271026_105271312_ALCAM:36</t>
  </si>
  <si>
    <t>cgatgaggc</t>
  </si>
  <si>
    <t>-0.959816960913</t>
  </si>
  <si>
    <t>-0.54242488</t>
  </si>
  <si>
    <t>SE_3_-_105400568_105400454_105400323_105397415_CBLB:51</t>
  </si>
  <si>
    <t>ctctgatcc</t>
  </si>
  <si>
    <t>2.09397289982</t>
  </si>
  <si>
    <t>1.1085378</t>
  </si>
  <si>
    <t>SE_3_-_105452853_105443033_105442870_105439094_CBLB:28</t>
  </si>
  <si>
    <t>tattgagtt</t>
  </si>
  <si>
    <t>-0.81274638382</t>
  </si>
  <si>
    <t>0.29047269</t>
  </si>
  <si>
    <t>SE_3_-_105470306_105468609_105468466_105464882_CBLB:143</t>
  </si>
  <si>
    <t>1.7225326</t>
  </si>
  <si>
    <t>SE_3_-_105572258_105495386_105495240_105470462_CBLB:35</t>
  </si>
  <si>
    <t>atctcacaa</t>
  </si>
  <si>
    <t>0.36188658572</t>
  </si>
  <si>
    <t>0.65992262</t>
  </si>
  <si>
    <t>SE_3_-_106848735_106830993_106830907_106828851_LINC00882:31</t>
  </si>
  <si>
    <t>ggctgagat</t>
  </si>
  <si>
    <t>0.0382289970897</t>
  </si>
  <si>
    <t>-0.054751531</t>
  </si>
  <si>
    <t>SE_3_+_107364756_107380675_107380791_107429299_BBX:89</t>
  </si>
  <si>
    <t>gattcactg</t>
  </si>
  <si>
    <t>0.755373303644</t>
  </si>
  <si>
    <t>0.22604436</t>
  </si>
  <si>
    <t>SE_3_+_107429469_107430122_107430211_107435454_BBX:67</t>
  </si>
  <si>
    <t>agctcagta</t>
  </si>
  <si>
    <t>-0.729179845747</t>
  </si>
  <si>
    <t>-0.13623574</t>
  </si>
  <si>
    <t>SE_3_+_107474525_107491475_107492483_107493566_BBX:996</t>
  </si>
  <si>
    <t>1.875929</t>
  </si>
  <si>
    <t>SE_3_+_107497366_107508634_107508723_107510087_BBX:48</t>
  </si>
  <si>
    <t>gtctcagaa</t>
  </si>
  <si>
    <t>-0.859077578659</t>
  </si>
  <si>
    <t>0.428571428571</t>
  </si>
  <si>
    <t>-0.28010528</t>
  </si>
  <si>
    <t>SE_3_+_107497366_107510087_107510146_107517370_BBX:57</t>
  </si>
  <si>
    <t>tggtcaaac</t>
  </si>
  <si>
    <t>-1.22545046647</t>
  </si>
  <si>
    <t>-0.31965458</t>
  </si>
  <si>
    <t>SE_3_-_107769425_107768498_107768466_107766139_CD47:20</t>
  </si>
  <si>
    <t>cattcaaag</t>
  </si>
  <si>
    <t>-0.945837718224</t>
  </si>
  <si>
    <t>-0.53695136</t>
  </si>
  <si>
    <t>SE_3_-_107776324_107774413_107774367_107770817_CD47:43</t>
  </si>
  <si>
    <t>agttgaaag</t>
  </si>
  <si>
    <t>-1.23803372578</t>
  </si>
  <si>
    <t>-0.68365698</t>
  </si>
  <si>
    <t>SE_3_-_107940958_107938419_107938257_107937500_IFT57:137</t>
  </si>
  <si>
    <t>1.1628666</t>
  </si>
  <si>
    <t>SE_3_+_108308686_108324182_108324285_108326936_DZIP3:59</t>
  </si>
  <si>
    <t>gaataagat</t>
  </si>
  <si>
    <t>-1.39625430798</t>
  </si>
  <si>
    <t>0.0080192952</t>
  </si>
  <si>
    <t>SE_3_+_108403188_108405292_108405431_108406823_DZIP3:88</t>
  </si>
  <si>
    <t>0.97203044</t>
  </si>
  <si>
    <t>SE_3_+_110831218_110837503_110837799_110840968_PVRL3:126</t>
  </si>
  <si>
    <t>tattgactg</t>
  </si>
  <si>
    <t>1.82219167856</t>
  </si>
  <si>
    <t>0.57916007</t>
  </si>
  <si>
    <t>SE_3_+_111639266_111651116_111651244_111658322_PHLDB2:106</t>
  </si>
  <si>
    <t>tcctgagtc</t>
  </si>
  <si>
    <t>1.03287939407</t>
  </si>
  <si>
    <t>0.30240403</t>
  </si>
  <si>
    <t>SE_3_+_111698050_111700631_111700814_111705111_ABHD10:40</t>
  </si>
  <si>
    <t>ctctcattc</t>
  </si>
  <si>
    <t>0.810776930528</t>
  </si>
  <si>
    <t>1.072683</t>
  </si>
  <si>
    <t>SE_3_+_111698050_111705111_111705222_111705761_ABHD10:50</t>
  </si>
  <si>
    <t>0.83463603</t>
  </si>
  <si>
    <t>SE_3_+_111705898_111709547_111709598_111710224_ABHD10:50</t>
  </si>
  <si>
    <t>-0.042557933</t>
  </si>
  <si>
    <t>SE_3_+_111719793_111730610_111730712_111732257_TAGLN3:47</t>
  </si>
  <si>
    <t>SE_3_+_112052071_112054790_112054864_112059749_CD200:21</t>
  </si>
  <si>
    <t>SE_3_+_112051548_112059749_112059830_112063809_CD200:38</t>
  </si>
  <si>
    <t>ctctcatct</t>
  </si>
  <si>
    <t>1.05343194552</t>
  </si>
  <si>
    <t>1.1921977</t>
  </si>
  <si>
    <t>SE_3_+_112052071_112059749_112059830_112063809_CD200:38</t>
  </si>
  <si>
    <t>SE_3_+_112288116_112289387_112289517_112292736_SLC35A5:130</t>
  </si>
  <si>
    <t>ggataactt</t>
  </si>
  <si>
    <t>0.247368897682</t>
  </si>
  <si>
    <t>0.81832595</t>
  </si>
  <si>
    <t>SE_3_-_112328825_112326103_112326023_112324610_CCDC80:38</t>
  </si>
  <si>
    <t>0.32182209</t>
  </si>
  <si>
    <t>SE_3_-_112359771_112359684_112359174_112358763_CCDC80:482</t>
  </si>
  <si>
    <t>1.2284357</t>
  </si>
  <si>
    <t>SE_3_+_112710182_112711873_112711971_112713982_GTPBP8:73</t>
  </si>
  <si>
    <t>ctctaatca</t>
  </si>
  <si>
    <t>1.70349665683</t>
  </si>
  <si>
    <t>1.0914962</t>
  </si>
  <si>
    <t>SE_3_+_112710182_112711873_112711971_112715739_GTPBP8:73</t>
  </si>
  <si>
    <t>SE_3_+_112710182_112713982_112714112_112715739_GTPBP8:112</t>
  </si>
  <si>
    <t>0.42019028</t>
  </si>
  <si>
    <t>SE_3_+_112711971_112713982_112714112_112715739_GTPBP8:112</t>
  </si>
  <si>
    <t>SE_3_-_112729490_112728431_112728345_112727277_C3orf17:64</t>
  </si>
  <si>
    <t>ttgtgaacc</t>
  </si>
  <si>
    <t>0.0817924058037</t>
  </si>
  <si>
    <t>-0.037694397</t>
  </si>
  <si>
    <t>SE_3_-_112729892_112729551_112729490_112727277_C3orf17:59</t>
  </si>
  <si>
    <t>0.13193996</t>
  </si>
  <si>
    <t>SE_3_-_112732800_112732250_112731581_112730253_C3orf17:306</t>
  </si>
  <si>
    <t>1.0092392</t>
  </si>
  <si>
    <t>SE_3_-_112738389_112736449_112736295_112732879_C3orf17:68</t>
  </si>
  <si>
    <t>cgctgaaga</t>
  </si>
  <si>
    <t>0.97700602743</t>
  </si>
  <si>
    <t>0.24822992</t>
  </si>
  <si>
    <t>SE_3_+_113003705_113004219_113004412_113005522_BOC:77</t>
  </si>
  <si>
    <t>0.95052336</t>
  </si>
  <si>
    <t>SE_3_+_113003705_113004286_113004412_113005522_BOC:31</t>
  </si>
  <si>
    <t>ccatcacga</t>
  </si>
  <si>
    <t>-0.707984131141</t>
  </si>
  <si>
    <t>-0.31463217</t>
  </si>
  <si>
    <t>SE_3_-_113013534_113012885_113012799_113010595_WDR52:33</t>
  </si>
  <si>
    <t>gtctaagct</t>
  </si>
  <si>
    <t>1.20280714007</t>
  </si>
  <si>
    <t>0.40123587</t>
  </si>
  <si>
    <t>SE_3_-_113077592_113063559_113063363_113060765_WDR52:75</t>
  </si>
  <si>
    <t>0.91849213</t>
  </si>
  <si>
    <t>SE_3_-_113122699_113120586_113120431_113120134_WDR52:46</t>
  </si>
  <si>
    <t>SE_3_-_113152412_113146186_113146034_113145124_WDR52:33</t>
  </si>
  <si>
    <t>agataacac</t>
  </si>
  <si>
    <t>0.318501632049</t>
  </si>
  <si>
    <t>0.70240849</t>
  </si>
  <si>
    <t>SE_3_-_113442806_113442388_113442269_113441819_NAA50:95</t>
  </si>
  <si>
    <t>tcatgacac</t>
  </si>
  <si>
    <t>0.841723254107</t>
  </si>
  <si>
    <t>0.22755739</t>
  </si>
  <si>
    <t>SE_3_+_113497682_113499579_113499630_113499897_ATP6V1A:20</t>
  </si>
  <si>
    <t>0.29323405</t>
  </si>
  <si>
    <t>SE_3_+_113627967_113631920_113632007_113634548_GRAMD1C:43</t>
  </si>
  <si>
    <t>tagtcatac</t>
  </si>
  <si>
    <t>-1.13334218942</t>
  </si>
  <si>
    <t>0.030591961</t>
  </si>
  <si>
    <t>SE_3_-_113761550_113755941_113755833_113755633_KIAA1407:63</t>
  </si>
  <si>
    <t>ttctcaagg</t>
  </si>
  <si>
    <t>-0.23329567829</t>
  </si>
  <si>
    <t>0.541666666667</t>
  </si>
  <si>
    <t>0.35328675</t>
  </si>
  <si>
    <t>SE_3_-_113761550_113758335_113758232_113755633_KIAA1407:50</t>
  </si>
  <si>
    <t>SE_3_+_113785130_113786834_113786910_113789473_QTRTD1:59</t>
  </si>
  <si>
    <t>cagtcagcc</t>
  </si>
  <si>
    <t>-0.786033604456</t>
  </si>
  <si>
    <t>0.36552613</t>
  </si>
  <si>
    <t>SE_3_+_113786910_113789473_113789685_113795590_QTRTD1:183</t>
  </si>
  <si>
    <t>tgttgaccg</t>
  </si>
  <si>
    <t>2.8993657962</t>
  </si>
  <si>
    <t>1.7970902</t>
  </si>
  <si>
    <t>SE_3_+_113801641_113801810_113801850_113804520_QTRTD1:40</t>
  </si>
  <si>
    <t>-1.3018659</t>
  </si>
  <si>
    <t>SE_3_+_115342566_115382368_115382763_115394860_GAP43:137</t>
  </si>
  <si>
    <t>tcataacac</t>
  </si>
  <si>
    <t>0.930252977543</t>
  </si>
  <si>
    <t>1.1639596</t>
  </si>
  <si>
    <t>SE_3_-_118953992_118949091_118948694_118945888_B4GALT4:180</t>
  </si>
  <si>
    <t>1.6776715</t>
  </si>
  <si>
    <t>SE_3_-_118955700_118949091_118948694_118945888_B4GALT4:180</t>
  </si>
  <si>
    <t>SE_3_-_118955700_118954074_118953992_118949091_B4GALT4:59</t>
  </si>
  <si>
    <t>atctcaagc</t>
  </si>
  <si>
    <t>-0.248665538033</t>
  </si>
  <si>
    <t>-0.1670843</t>
  </si>
  <si>
    <t>SE_3_-_118959612_118955917_118955700_118949091_B4GALT4:218</t>
  </si>
  <si>
    <t>0.77091987</t>
  </si>
  <si>
    <t>SE_3_-_118959697_118959377_118959163_118955917_B4GALT4:169</t>
  </si>
  <si>
    <t>1.5567284</t>
  </si>
  <si>
    <t>SE_3_-_118959697_118959377_118959208_118955917_B4GALT4:169</t>
  </si>
  <si>
    <t>SE_3_-_119155638_119154782_119154602_119153729_TMEM39A:156</t>
  </si>
  <si>
    <t>0.77349227</t>
  </si>
  <si>
    <t>SE_3_-_119171294_119170164_119170056_119166019_TMEM39A:30</t>
  </si>
  <si>
    <t>gtgtaagct</t>
  </si>
  <si>
    <t>-0.00800150283099</t>
  </si>
  <si>
    <t>0.70059317</t>
  </si>
  <si>
    <t>SE_3_-_119180809_119177087_119176865_119156950_TMEM39A:159</t>
  </si>
  <si>
    <t>0.704225352113</t>
  </si>
  <si>
    <t>1.6893242</t>
  </si>
  <si>
    <t>SE_3_+_119217774_119219542_119219707_119222379_TIMMDC1:164</t>
  </si>
  <si>
    <t>tcataaccg</t>
  </si>
  <si>
    <t>1.8592875185</t>
  </si>
  <si>
    <t>0.69057602</t>
  </si>
  <si>
    <t>SE_3_+_119217774_119219542_119219707_119236052_TIMMDC1:164</t>
  </si>
  <si>
    <t>SE_3_+_119217774_119222379_119222467_119222801_TIMMDC1:48</t>
  </si>
  <si>
    <t>gcttcattc</t>
  </si>
  <si>
    <t>-1.11754997603</t>
  </si>
  <si>
    <t>-0.47499657</t>
  </si>
  <si>
    <t>SE_3_+_119219707_119222379_119222467_119222801_TIMMDC1:48</t>
  </si>
  <si>
    <t>SE_3_+_119217774_119222801_119222868_119232488_TIMMDC1:61</t>
  </si>
  <si>
    <t>ccttaagcc</t>
  </si>
  <si>
    <t>-0.0823157515845</t>
  </si>
  <si>
    <t>0.60876787</t>
  </si>
  <si>
    <t>SE_3_+_119217774_119232488_119232566_119236052_TIMMDC1:24</t>
  </si>
  <si>
    <t>ctgtcacgg</t>
  </si>
  <si>
    <t>0.18661632301</t>
  </si>
  <si>
    <t>0.33933199</t>
  </si>
  <si>
    <t>SE_3_+_119222868_119232488_119232566_119236052_TIMMDC1:24</t>
  </si>
  <si>
    <t>SE_3_+_119298698_119299398_119299483_119300981_ADPRH:83</t>
  </si>
  <si>
    <t>SE_3_+_119298698_119300981_119301314_119305132_ADPRH:51</t>
  </si>
  <si>
    <t>0.71263867</t>
  </si>
  <si>
    <t>SE_3_-_119366966_119362296_119362214_119361408_POPDC2:34</t>
  </si>
  <si>
    <t>0.30575057</t>
  </si>
  <si>
    <t>SE_3_-_119367107_119362296_119362214_119361408_POPDC2:34</t>
  </si>
  <si>
    <t>SE_3_-_119378780_119373460_119373352_119367515_POPDC2:83</t>
  </si>
  <si>
    <t>0.25146499</t>
  </si>
  <si>
    <t>SE_3_-_119393992_119393635_119393520_119388512_POPDC2/COX17:22</t>
  </si>
  <si>
    <t>SE_3_-_119396051_119395813_119395709_119394080_POPDC2/COX17:38</t>
  </si>
  <si>
    <t>1.3468413</t>
  </si>
  <si>
    <t>SE_3_+_119428742_119431988_119432109_119434409_MAATS1:108</t>
  </si>
  <si>
    <t>0.85236779</t>
  </si>
  <si>
    <t>SE_3_+_119469945_119471148_119471223_119483899_MAATS1:48</t>
  </si>
  <si>
    <t>gtctcaatc</t>
  </si>
  <si>
    <t>0.345216911512</t>
  </si>
  <si>
    <t>-0.03144245</t>
  </si>
  <si>
    <t>SE_3_-_119582266_119562200_119562102_119545702_GSK3B:49</t>
  </si>
  <si>
    <t>aagtaatcc</t>
  </si>
  <si>
    <t>0.346390007493</t>
  </si>
  <si>
    <t>0.89489065</t>
  </si>
  <si>
    <t>SE_3_-_119595260_119585475_119585437_119582452_GSK3B:39</t>
  </si>
  <si>
    <t>atttcacct</t>
  </si>
  <si>
    <t>0.13106305988</t>
  </si>
  <si>
    <t>-0.018402608</t>
  </si>
  <si>
    <t>SE_3_-_120169531_120134874_120134770_120130830_FSTL1:105</t>
  </si>
  <si>
    <t>cagtcacag</t>
  </si>
  <si>
    <t>-0.291165564125</t>
  </si>
  <si>
    <t>0.451612903226</t>
  </si>
  <si>
    <t>-0.31089571</t>
  </si>
  <si>
    <t>SE_3_+_120315386_120319958_120320104_120321055_NDUFB4:131</t>
  </si>
  <si>
    <t>1.3639115</t>
  </si>
  <si>
    <t>SE_3_-_120417270_120413071_120413000_120409334_RABL3:70</t>
  </si>
  <si>
    <t>0.10969157</t>
  </si>
  <si>
    <t>SE_3_-_120424847_120417367_120417270_120413071_RABL3:68</t>
  </si>
  <si>
    <t>ttttaacta</t>
  </si>
  <si>
    <t>0.249084447639</t>
  </si>
  <si>
    <t>0.47389304</t>
  </si>
  <si>
    <t>SE_3_-_120424847_120417420_120417270_120413071_RABL3:44</t>
  </si>
  <si>
    <t>0.4850928</t>
  </si>
  <si>
    <t>SE_3_-_120449543_120428756_120428627_120424961_RABL3:68</t>
  </si>
  <si>
    <t>gaattatgg</t>
  </si>
  <si>
    <t>-1.32734433937</t>
  </si>
  <si>
    <t>-0.62173508</t>
  </si>
  <si>
    <t>SE_3_-_120461309_120457514_120457374_120449634_RABL3:139</t>
  </si>
  <si>
    <t>SE_3_+_120461641_120468592_120468798_120469370_GTF2E1:165</t>
  </si>
  <si>
    <t>1.1619246</t>
  </si>
  <si>
    <t>SE_3_+_120461641_120468695_120468798_120469370_GTF2E1:62</t>
  </si>
  <si>
    <t>SE_3_+_120461641_120469370_120469847_120489575_GTF2E1:477</t>
  </si>
  <si>
    <t>agctaatca</t>
  </si>
  <si>
    <t>1.0574710954</t>
  </si>
  <si>
    <t>1.2093663</t>
  </si>
  <si>
    <t>SE_3_-_121361774_121356103_121355993_121355336_HCLS1:87</t>
  </si>
  <si>
    <t>atatgacta</t>
  </si>
  <si>
    <t>-0.457928285703</t>
  </si>
  <si>
    <t>-0.31361469</t>
  </si>
  <si>
    <t>SE_3_-_121363665_121361828_121361774_121356103_HCLS1:31</t>
  </si>
  <si>
    <t>ctttgatta</t>
  </si>
  <si>
    <t>-1.1184836123</t>
  </si>
  <si>
    <t>-0.57225333</t>
  </si>
  <si>
    <t>SE_3_-_121388059_121387355_121387161_121387005_GOLGB1:80</t>
  </si>
  <si>
    <t>1.0138386</t>
  </si>
  <si>
    <t>SE_3_-_121441109_121438600_121438493_121437348_GOLGB1:90</t>
  </si>
  <si>
    <t>tagtaaccc</t>
  </si>
  <si>
    <t>2.52827604761</t>
  </si>
  <si>
    <t>0.88792248</t>
  </si>
  <si>
    <t>SE_3_-_121441109_121438615_121438493_121437348_GOLGB1:105</t>
  </si>
  <si>
    <t>SE_3_-_121445760_121441225_121441109_121437348_GOLGB1:42</t>
  </si>
  <si>
    <t>ttgtaatga</t>
  </si>
  <si>
    <t>0.596540882796</t>
  </si>
  <si>
    <t>0.09925983</t>
  </si>
  <si>
    <t>SE_3_-_121515965_121514413_121514304_121509062_IQCB1:102</t>
  </si>
  <si>
    <t>0.78392689</t>
  </si>
  <si>
    <t>SE_3_-_121544898_121527856_121527763_121526290_IQCB1:69</t>
  </si>
  <si>
    <t>ttgtgactg</t>
  </si>
  <si>
    <t>1.64833067965</t>
  </si>
  <si>
    <t>1.6207614</t>
  </si>
  <si>
    <t>SE_3_-_121547708_121547479_121547317_121545027_IQCB1:118</t>
  </si>
  <si>
    <t>tcctcagtc</t>
  </si>
  <si>
    <t>0.568919051485</t>
  </si>
  <si>
    <t>0.47030179</t>
  </si>
  <si>
    <t>SE_3_+_121554238_121555492_121555641_121563300_EAF2:150</t>
  </si>
  <si>
    <t>gtgtgatat</t>
  </si>
  <si>
    <t>-0.198472802902</t>
  </si>
  <si>
    <t>0.788732394366</t>
  </si>
  <si>
    <t>0.82126291</t>
  </si>
  <si>
    <t>SE_3_+_121563394_121573534_121573670_121575858_EAF2:33</t>
  </si>
  <si>
    <t>cagtaactg</t>
  </si>
  <si>
    <t>2.31991693535</t>
  </si>
  <si>
    <t>1.6312855</t>
  </si>
  <si>
    <t>SE_3_+_121810497_121822359_121822694_121825045_CD86:313</t>
  </si>
  <si>
    <t>0.70885529</t>
  </si>
  <si>
    <t>SE_3_+_121825347_121828112_121828255_121836895_CD86:95</t>
  </si>
  <si>
    <t>0.88081345</t>
  </si>
  <si>
    <t>SE_3_+_122103146_122120223_122120382_122121607_FAM162A:66</t>
  </si>
  <si>
    <t>gggtgacag</t>
  </si>
  <si>
    <t>1.07732949484</t>
  </si>
  <si>
    <t>0.22291718</t>
  </si>
  <si>
    <t>SE_3_-_122180071_122172848_122172717_122170911_KPNA1:36</t>
  </si>
  <si>
    <t>0.7114513</t>
  </si>
  <si>
    <t>SE_3_-_122180071_122176695_122176573_122172848_KPNA1:78</t>
  </si>
  <si>
    <t>0.6232686</t>
  </si>
  <si>
    <t>SE_3_+_122284917_122287336_122288871_122289302_DTX3L:49</t>
  </si>
  <si>
    <t>1.836557</t>
  </si>
  <si>
    <t>SE_3_+_122405960_122411148_122411390_122414273_PARP14:155</t>
  </si>
  <si>
    <t>1.5926731</t>
  </si>
  <si>
    <t>SE_3_+_122439235_122439675_122440500_122446659_PARP14:306</t>
  </si>
  <si>
    <t>ccctaattc</t>
  </si>
  <si>
    <t>2.12682713982</t>
  </si>
  <si>
    <t>1.6485759</t>
  </si>
  <si>
    <t>SE_3_-_122478071_122477700_122477619_122474278_HSPBAP1:58</t>
  </si>
  <si>
    <t>acctcaagc</t>
  </si>
  <si>
    <t>-0.522945921725</t>
  </si>
  <si>
    <t>0.43960277</t>
  </si>
  <si>
    <t>SE_3_-_122512464_122505337_122505256_122496753_HSPBAP1:76</t>
  </si>
  <si>
    <t>-0.061701721</t>
  </si>
  <si>
    <t>SE_3_+_122514382_122525704_122525797_122545647_DIRC2:39</t>
  </si>
  <si>
    <t>1.7929052</t>
  </si>
  <si>
    <t>SE_3_+_122843190_122849327_122849463_122864369_PDIA5:85</t>
  </si>
  <si>
    <t>acctgaccg</t>
  </si>
  <si>
    <t>3.22984475829</t>
  </si>
  <si>
    <t>1.1303228</t>
  </si>
  <si>
    <t>SE_3_+_122920833_122923563_122923660_122928046_SEC22A:93</t>
  </si>
  <si>
    <t>gtgtaatat</t>
  </si>
  <si>
    <t>0.159469323786</t>
  </si>
  <si>
    <t>0.90585736</t>
  </si>
  <si>
    <t>SE_3_-_123016200_123015901_123015827_123015063_ADCY5:34</t>
  </si>
  <si>
    <t>-0.36332921</t>
  </si>
  <si>
    <t>SE_3_-_123356918_123348473_123348321_123345788_MYLK:53</t>
  </si>
  <si>
    <t>cgataacga</t>
  </si>
  <si>
    <t>1.43449137925</t>
  </si>
  <si>
    <t>0.49195119</t>
  </si>
  <si>
    <t>SE_3_-_123367818_123366274_123366071_123359351_MYLK:158</t>
  </si>
  <si>
    <t>ccctaagct</t>
  </si>
  <si>
    <t>1.72809451366</t>
  </si>
  <si>
    <t>0.60691067</t>
  </si>
  <si>
    <t>SE_3_-_123666127_123665904_123665650_123663837_CCDC14:81</t>
  </si>
  <si>
    <t>SE_3_-_123674893_123674812_123674690_123667979_CCDC14:48</t>
  </si>
  <si>
    <t>0.45752745</t>
  </si>
  <si>
    <t>SE_3_-_123679991_123674812_123674690_123667979_CCDC14:48</t>
  </si>
  <si>
    <t>SE_3_-_123679991_123675642_123674690_123667979_CCDC14:792</t>
  </si>
  <si>
    <t>1.5229043</t>
  </si>
  <si>
    <t>SE_3_-_123679991_123675642_123675587_123675274_CCDC14:49</t>
  </si>
  <si>
    <t>SE_3_+_124352800_124356055_124356150_124369655_KALRN:55</t>
  </si>
  <si>
    <t>0.95623959</t>
  </si>
  <si>
    <t>SE_3_+_124449474_124450353_124450451_124453940_UMPS:69</t>
  </si>
  <si>
    <t>0.55435802</t>
  </si>
  <si>
    <t>SE_3_+_124449474_124453940_124454093_124456415_UMPS:64</t>
  </si>
  <si>
    <t>SE_3_+_124450451_124453940_124454093_124456415_UMPS:64</t>
  </si>
  <si>
    <t>SE_3_-_124536468_124528003_124527869_124515664_ITGB5:80</t>
  </si>
  <si>
    <t>tcttaatct</t>
  </si>
  <si>
    <t>-0.0932478304624</t>
  </si>
  <si>
    <t>0.94140427</t>
  </si>
  <si>
    <t>SE_3_-_124538586_124536557_124536468_124528003_ITGB5:30</t>
  </si>
  <si>
    <t>ccctgatac</t>
  </si>
  <si>
    <t>2.37767929372</t>
  </si>
  <si>
    <t>0.86125385</t>
  </si>
  <si>
    <t>SE_3_-_124578089_124576160_124576079_124567405_ITGB5:80</t>
  </si>
  <si>
    <t>gattaacac</t>
  </si>
  <si>
    <t>1.64784097631</t>
  </si>
  <si>
    <t>0.57548764</t>
  </si>
  <si>
    <t>SE_3_-_124692575_124689992_124689887_124689645_HEG1:82</t>
  </si>
  <si>
    <t>1.9513721</t>
  </si>
  <si>
    <t>SE_3_-_124738106_124733856_124733557_124732834_HEG1:164</t>
  </si>
  <si>
    <t>0.94984765</t>
  </si>
  <si>
    <t>SE_3_-_125042153_125033897_125033781_125032500_ZNF148:103</t>
  </si>
  <si>
    <t>SE_3_-_125093946_125050082_125050002_125042288_ZNF148:81</t>
  </si>
  <si>
    <t>gcctaacgt</t>
  </si>
  <si>
    <t>3.36257270853</t>
  </si>
  <si>
    <t>1.2791832</t>
  </si>
  <si>
    <t>SE_3_-_125216185_125199163_125199091_125195600_SNX4:26</t>
  </si>
  <si>
    <t>1.392044</t>
  </si>
  <si>
    <t>SE_3_-_125216185_125208307_125208252_125199163_SNX4:40</t>
  </si>
  <si>
    <t>0.28801178</t>
  </si>
  <si>
    <t>SE_3_-_125238876_125223588_125223467_125217038_SNX4:28</t>
  </si>
  <si>
    <t>SE_3_-_125769741_125752521_125752450_125745322_SLC41A3:37</t>
  </si>
  <si>
    <t>SE_3_-_125786790_125769893_125769741_125752521_SLC41A3:51</t>
  </si>
  <si>
    <t>0.16300752</t>
  </si>
  <si>
    <t>SE_3_-_125786790_125769893_125769786_125752521_SLC41A3:51</t>
  </si>
  <si>
    <t>SE_3_-_125786790_125775356_125775201_125769893_SLC41A3:82</t>
  </si>
  <si>
    <t>gcctgaatc</t>
  </si>
  <si>
    <t>1.17040791941</t>
  </si>
  <si>
    <t>1.2660244</t>
  </si>
  <si>
    <t>SE_3_-_125786790_125786429_125786329_125769893_SLC41A3:40</t>
  </si>
  <si>
    <t>agatcaagg</t>
  </si>
  <si>
    <t>-3.70423725834</t>
  </si>
  <si>
    <t>-1.552401</t>
  </si>
  <si>
    <t>SE_3_-_125820272_125787089_125786790_125769893_SLC41A3:256</t>
  </si>
  <si>
    <t>aggtgaccg</t>
  </si>
  <si>
    <t>2.11057721552</t>
  </si>
  <si>
    <t>1.4362173</t>
  </si>
  <si>
    <t>SE_3_-_125802936_125792112_125791996_125787089_SLC41A3:43</t>
  </si>
  <si>
    <t>0.93221209</t>
  </si>
  <si>
    <t>SE_3_-_125836848_125833499_125833400_125831723_ALDH1L1:86</t>
  </si>
  <si>
    <t>1.3755615</t>
  </si>
  <si>
    <t>SE_3_-_125854378_125850377_125850227_125849136_ALDH1L1:28</t>
  </si>
  <si>
    <t>0.18997144</t>
  </si>
  <si>
    <t>SE_3_-_125879696_125877482_125877248_125876351_ALDH1L1:133</t>
  </si>
  <si>
    <t>agctcaacg</t>
  </si>
  <si>
    <t>0.542545405491</t>
  </si>
  <si>
    <t>0.97888605</t>
  </si>
  <si>
    <t>SE_3_-_125879696_125878409_125878226_125877482_ALDH1L1:97</t>
  </si>
  <si>
    <t>0.94053769</t>
  </si>
  <si>
    <t>SE_3_-_126340585_126334305_126334198_126329975_TXNRD3:28</t>
  </si>
  <si>
    <t>tattaatgt</t>
  </si>
  <si>
    <t>1.00724371572</t>
  </si>
  <si>
    <t>0.38925767</t>
  </si>
  <si>
    <t>SE_3_+_126452065_126499183_126499273_126571490_CHCHD6:91</t>
  </si>
  <si>
    <t>ccatcactc</t>
  </si>
  <si>
    <t>-0.280141026876</t>
  </si>
  <si>
    <t>0.741935483871</t>
  </si>
  <si>
    <t>0.81310076</t>
  </si>
  <si>
    <t>SE_3_-_127294592_127294348_127294246_127294108_TPRA1:59</t>
  </si>
  <si>
    <t>tgctcaacc</t>
  </si>
  <si>
    <t>1.17449039028</t>
  </si>
  <si>
    <t>0.42244556</t>
  </si>
  <si>
    <t>SE_3_-_127294783_127294348_127294246_127294108_TPRA1:59</t>
  </si>
  <si>
    <t>SE_3_-_127294783_127294652_127294592_127294108_TPRA1:60</t>
  </si>
  <si>
    <t>cgctgaagg</t>
  </si>
  <si>
    <t>1.47027699801</t>
  </si>
  <si>
    <t>0.8111146</t>
  </si>
  <si>
    <t>SE_3_-_127294783_127294652_127294592_127294348_TPRA1:60</t>
  </si>
  <si>
    <t>SE_3_-_127309253_127307003_127306913_127299006_TPRA1:59</t>
  </si>
  <si>
    <t>0.74346324</t>
  </si>
  <si>
    <t>SE_3_-_127309726_127309435_127309253_127299006_TPRA1:178</t>
  </si>
  <si>
    <t>tcctgagcg</t>
  </si>
  <si>
    <t>1.53030637481</t>
  </si>
  <si>
    <t>0.52946727</t>
  </si>
  <si>
    <t>SE_3_+_127327866_127329622_127329828_127334705_MCM2:136</t>
  </si>
  <si>
    <t>ttctcagcg</t>
  </si>
  <si>
    <t>1.13327567972</t>
  </si>
  <si>
    <t>0.30941686</t>
  </si>
  <si>
    <t>SE_3_+_127336248_127336812_127336924_127337870_MCM2:38</t>
  </si>
  <si>
    <t>2.1712579</t>
  </si>
  <si>
    <t>SE_3_+_127396686_127398416_127398522_127398828_ABTB1:83</t>
  </si>
  <si>
    <t>SE_3_-_127429419_127414033_127413818_127411166_MGLL:137</t>
  </si>
  <si>
    <t>1.7363969</t>
  </si>
  <si>
    <t>SE_3_-_127439896_127429508_127429419_127414033_MGLL:36</t>
  </si>
  <si>
    <t>0.45474261</t>
  </si>
  <si>
    <t>SE_3_-_127439896_127434773_127434696_127429508_MGLL:78</t>
  </si>
  <si>
    <t>tgttaaagt</t>
  </si>
  <si>
    <t>-0.520723483111</t>
  </si>
  <si>
    <t>0.0086943734</t>
  </si>
  <si>
    <t>SE_3_+_127771402_127771678_127771745_127774359_SEC61A1:47</t>
  </si>
  <si>
    <t>aagtcatca</t>
  </si>
  <si>
    <t>-1.99810419302</t>
  </si>
  <si>
    <t>-0.23903421</t>
  </si>
  <si>
    <t>SE_3_-_127806549_127801417_127801326_127800252_RUVBL1:69</t>
  </si>
  <si>
    <t>0.70535993</t>
  </si>
  <si>
    <t>SE_3_-_127816143_127806651_127806549_127784063_RUVBL1:52</t>
  </si>
  <si>
    <t>1.6926803</t>
  </si>
  <si>
    <t>SE_3_+_127965886_127980971_127981067_128060076_EEFSEC:80</t>
  </si>
  <si>
    <t>aactgaagc</t>
  </si>
  <si>
    <t>0.581778608334</t>
  </si>
  <si>
    <t>0.15807382</t>
  </si>
  <si>
    <t>SE_3_+_127981067_127983460_127983624_128060076_EEFSEC:30</t>
  </si>
  <si>
    <t>tcctgacgt</t>
  </si>
  <si>
    <t>3.29860066426</t>
  </si>
  <si>
    <t>1.484648</t>
  </si>
  <si>
    <t>SE_3_+_128060732_128077060_128077216_128126912_EEFSEC:43</t>
  </si>
  <si>
    <t>gtgtgatcg</t>
  </si>
  <si>
    <t>0.59963394696</t>
  </si>
  <si>
    <t>0.77199746</t>
  </si>
  <si>
    <t>SE_3_-_128363762_128363489_128363378_128356948_RPN1:65</t>
  </si>
  <si>
    <t>1.1749681</t>
  </si>
  <si>
    <t>SE_3_-_128363762_128363493_128363378_128356948_RPN1:69</t>
  </si>
  <si>
    <t>SE_3_+_128516912_128525215_128525433_128526386_RAB7A:217</t>
  </si>
  <si>
    <t>gattgacct</t>
  </si>
  <si>
    <t>2.33007507122</t>
  </si>
  <si>
    <t>0.84261451</t>
  </si>
  <si>
    <t>SE_3_+_128516912_128526386_128526514_128532170_RAB7A:73</t>
  </si>
  <si>
    <t>ctttgagac</t>
  </si>
  <si>
    <t>-1.09853953914</t>
  </si>
  <si>
    <t>-0.49985016</t>
  </si>
  <si>
    <t>SE_3_+_128598684_128603496_128603589_128612398_ACAD9:58</t>
  </si>
  <si>
    <t>acttaatga</t>
  </si>
  <si>
    <t>-0.844400488128</t>
  </si>
  <si>
    <t>-0.43263974</t>
  </si>
  <si>
    <t>SE_3_+_128598860_128603496_128603589_128612398_ACAD9:58</t>
  </si>
  <si>
    <t>SE_3_+_128598684_128603500_128603589_128612398_ACAD9:54</t>
  </si>
  <si>
    <t>SE_3_+_128598684_128603518_128603589_128612398_ACAD9:36</t>
  </si>
  <si>
    <t>SE_3_+_128616553_128617274_128617349_128618130_ACAD9:72</t>
  </si>
  <si>
    <t>SE_3_-_128813829_128811436_128811343_128810189_RAB43:53</t>
  </si>
  <si>
    <t>0.95608224</t>
  </si>
  <si>
    <t>SE_3_-_128853675_128853038_128852917_128849479_ISY1-RAB43/ISY1:110</t>
  </si>
  <si>
    <t>agatcaaca</t>
  </si>
  <si>
    <t>-3.14013929828</t>
  </si>
  <si>
    <t>-1.2669359</t>
  </si>
  <si>
    <t>SE_3_-_128859211_128853797_128853675_128849479_ISY1-RAB43/ISY1:45</t>
  </si>
  <si>
    <t>0.54569152</t>
  </si>
  <si>
    <t>SE_3_-_128859211_128856039_128855974_128853797_ISY1:32</t>
  </si>
  <si>
    <t>SE_3_-_128864604_128863032_128862911_128859328_ISY1-RAB43/ISY1:43</t>
  </si>
  <si>
    <t>gagtgagcc</t>
  </si>
  <si>
    <t>-0.118985922678</t>
  </si>
  <si>
    <t>0.77236067</t>
  </si>
  <si>
    <t>SE_3_+_128991747_128992907_128992979_128993681_COPG1:58</t>
  </si>
  <si>
    <t>aaatgaccc</t>
  </si>
  <si>
    <t>1.70917913243</t>
  </si>
  <si>
    <t>0.59950443</t>
  </si>
  <si>
    <t>SE_3_+_128998758_129007697_129007840_129009522_C3orf37:39</t>
  </si>
  <si>
    <t>atctgagcg</t>
  </si>
  <si>
    <t>1.13378916288</t>
  </si>
  <si>
    <t>0.85823484</t>
  </si>
  <si>
    <t>SE_3_+_128998758_129007697_129007840_129017197_C3orf37:39</t>
  </si>
  <si>
    <t>SE_3_+_128998758_129009522_129009647_129017197_C3orf37:113</t>
  </si>
  <si>
    <t>acttcatct</t>
  </si>
  <si>
    <t>-1.6090979606</t>
  </si>
  <si>
    <t>0.25602591</t>
  </si>
  <si>
    <t>SE_3_+_129007840_129009522_129009647_129017197_C3orf37:113</t>
  </si>
  <si>
    <t>SE_3_+_129042447_129042733_129042840_129043024_H1FX-AS1:22</t>
  </si>
  <si>
    <t>SE_3_-_129115883_129115263_129115060_129112638_RPL32P3:43</t>
  </si>
  <si>
    <t>cattgacaa</t>
  </si>
  <si>
    <t>1.05837782567</t>
  </si>
  <si>
    <t>0.3123879</t>
  </si>
  <si>
    <t>SE_3_-_129117851_129115983_129115883_129112638_RPL32P3:32</t>
  </si>
  <si>
    <t>ccctcagat</t>
  </si>
  <si>
    <t>0.162949318488</t>
  </si>
  <si>
    <t>0.058676497</t>
  </si>
  <si>
    <t>SE_3_-_129156563_129156151_129155286_129152979_MBD4:310</t>
  </si>
  <si>
    <t>ctctaactt</t>
  </si>
  <si>
    <t>2.77821972079</t>
  </si>
  <si>
    <t>2.1146391</t>
  </si>
  <si>
    <t>SE_3_-_129156651_129156151_129155286_129152979_MBD4:310</t>
  </si>
  <si>
    <t>SE_3_-_129156563_129156151_129155304_129152979_MBD4:310</t>
  </si>
  <si>
    <t>SE_3_-_129156651_129156151_129155304_129152979_MBD4:310</t>
  </si>
  <si>
    <t>SE_3_+_129168780_129170757_129170841_129177442_IFT122:43</t>
  </si>
  <si>
    <t>1.5759964</t>
  </si>
  <si>
    <t>SE_3_+_129170841_129174957_129175107_129177442_IFT122:82</t>
  </si>
  <si>
    <t>1.3974055</t>
  </si>
  <si>
    <t>SE_3_+_129170841_129176765_129176858_129177442_IFT122:80</t>
  </si>
  <si>
    <t>SE_3_+_129170841_129177442_129177520_129180071_IFT122:49</t>
  </si>
  <si>
    <t>agctgacaa</t>
  </si>
  <si>
    <t>1.51631422861</t>
  </si>
  <si>
    <t>0.74583969</t>
  </si>
  <si>
    <t>SE_3_+_129170841_129177442_129177520_129182403_IFT122:49</t>
  </si>
  <si>
    <t>SE_3_+_129177520_129178158_129178294_129180071_IFT122:72</t>
  </si>
  <si>
    <t>1.3714956</t>
  </si>
  <si>
    <t>SE_3_+_129177520_129179697_129179849_129180071_IFT122:49</t>
  </si>
  <si>
    <t>1.1636518</t>
  </si>
  <si>
    <t>SE_3_+_129170841_129180071_129180147_129182403_IFT122:71</t>
  </si>
  <si>
    <t>caatgatgc</t>
  </si>
  <si>
    <t>1.45807798834</t>
  </si>
  <si>
    <t>0.672413793103</t>
  </si>
  <si>
    <t>0.6519421</t>
  </si>
  <si>
    <t>SE_3_+_129177520_129180071_129180147_129182403_IFT122:71</t>
  </si>
  <si>
    <t>SE_3_+_129182469_129183478_129183624_129188185_IFT122:26</t>
  </si>
  <si>
    <t>0.0049776171</t>
  </si>
  <si>
    <t>SE_3_+_129183624_129185733_129185909_129188185_IFT122:106</t>
  </si>
  <si>
    <t>0.22454694</t>
  </si>
  <si>
    <t>SE_3_+_129207240_129210984_129211037_129214289_IFT122:54</t>
  </si>
  <si>
    <t>agctcatca</t>
  </si>
  <si>
    <t>0.0485130437202</t>
  </si>
  <si>
    <t>-0.05072484</t>
  </si>
  <si>
    <t>SE_3_+_129211037_129214289_129214450_129218745_IFT122:46</t>
  </si>
  <si>
    <t>caatgacct</t>
  </si>
  <si>
    <t>2.42479216133</t>
  </si>
  <si>
    <t>1.7232778</t>
  </si>
  <si>
    <t>SE_3_-_129304795_129303405_129303228_129303076_PLXND1:175</t>
  </si>
  <si>
    <t>tggtcacca</t>
  </si>
  <si>
    <t>0.530577639871</t>
  </si>
  <si>
    <t>0.57742719</t>
  </si>
  <si>
    <t>SE_3_-_129599152_129585941_129585853_129551669_TMCC1:82</t>
  </si>
  <si>
    <t>tcgtaatct</t>
  </si>
  <si>
    <t>0.579532626654</t>
  </si>
  <si>
    <t>0.1894915</t>
  </si>
  <si>
    <t>SE_3_-_129612337_129599402_129599152_129551669_TMCC1:68</t>
  </si>
  <si>
    <t>tgctgacgc</t>
  </si>
  <si>
    <t>4.08735005721</t>
  </si>
  <si>
    <t>1.5306707</t>
  </si>
  <si>
    <t>SE_3_+_130613181_130613434_130613619_130649260_ATP2C1:147</t>
  </si>
  <si>
    <t>1.0458564</t>
  </si>
  <si>
    <t>SE_3_+_130613181_130613552_130613619_130649260_ATP2C1:29</t>
  </si>
  <si>
    <t>SE_3_+_130613181_130613575_130613619_130649260_ATP2C1:29</t>
  </si>
  <si>
    <t>ccatcaacc</t>
  </si>
  <si>
    <t>-1.51717489238</t>
  </si>
  <si>
    <t>-0.66376565</t>
  </si>
  <si>
    <t>SE_3_+_130649370_130650866_130650982_130653466_ATP2C1:36</t>
  </si>
  <si>
    <t>gtctaaaca</t>
  </si>
  <si>
    <t>1.03858748836</t>
  </si>
  <si>
    <t>0.27234196</t>
  </si>
  <si>
    <t>SE_3_+_130694332_130698093_130698263_130699426_ATP2C1:56</t>
  </si>
  <si>
    <t>1.5707569</t>
  </si>
  <si>
    <t>SE_3_+_130718503_130720064_130720158_130734996_ATP2C1:38</t>
  </si>
  <si>
    <t>SE_3_+_130718503_130720064_130720188_130734996_ATP2C1:38</t>
  </si>
  <si>
    <t>SE_3_-_130734988_130734100_130734026_130733231_ASTE1:37</t>
  </si>
  <si>
    <t>ctttgaatg</t>
  </si>
  <si>
    <t>-0.67149410868</t>
  </si>
  <si>
    <t>-0.3972358</t>
  </si>
  <si>
    <t>SE_3_-_130737350_130735893_130735834_130735183_ASTE1:52</t>
  </si>
  <si>
    <t>0.96215183</t>
  </si>
  <si>
    <t>SE_3_+_130884363_130887674_130887781_130889617_NEK11:80</t>
  </si>
  <si>
    <t>tgttcaccc</t>
  </si>
  <si>
    <t>1.60241681848</t>
  </si>
  <si>
    <t>0.55770195</t>
  </si>
  <si>
    <t>SE_3_+_130962340_130992322_130992418_131068401_NEK11:80</t>
  </si>
  <si>
    <t>0.16750839</t>
  </si>
  <si>
    <t>SE_3_-_131219274_131217121_131217023_131208924_MRPL3:61</t>
  </si>
  <si>
    <t>ctgtaatgg</t>
  </si>
  <si>
    <t>1.26449726283</t>
  </si>
  <si>
    <t>0.32849927</t>
  </si>
  <si>
    <t>SE_3_-_131221574_131220768_131220688_131220559_MRPL3:26</t>
  </si>
  <si>
    <t>0.94338535</t>
  </si>
  <si>
    <t>SE_3_+_132202421_132203207_132203337_132203432_DNAJC13:95</t>
  </si>
  <si>
    <t>acctaatca</t>
  </si>
  <si>
    <t>0.791084004259</t>
  </si>
  <si>
    <t>0.33691798</t>
  </si>
  <si>
    <t>SE_3_+_132249941_132256002_132256110_132257020_DNAJC13:106</t>
  </si>
  <si>
    <t>1.8938524</t>
  </si>
  <si>
    <t>SE_3_-_132295788_132294770_132294616_132280061_ACAD11:123</t>
  </si>
  <si>
    <t>gtgtgagcg</t>
  </si>
  <si>
    <t>0.0570050490511</t>
  </si>
  <si>
    <t>-0.11199394</t>
  </si>
  <si>
    <t>SE_3_-_132345535_132340136_132339976_132338389_ACAD11/NPHP3-ACAD11:31</t>
  </si>
  <si>
    <t>1.5104104</t>
  </si>
  <si>
    <t>SE_3_+_132379542_132379743_132379892_132384667_AK310239/UBA5:77</t>
  </si>
  <si>
    <t>ctatcaccc</t>
  </si>
  <si>
    <t>-0.19647294475</t>
  </si>
  <si>
    <t>0.79050368</t>
  </si>
  <si>
    <t>SE_3_+_132394524_132394661_132394767_132395287_UBA5:82</t>
  </si>
  <si>
    <t>gacttacct</t>
  </si>
  <si>
    <t>1.18064986222</t>
  </si>
  <si>
    <t>0.32796611</t>
  </si>
  <si>
    <t>SE_3_-_132402243_132401662_132401547_132400934_NPHP3-ACAD11/NPHP3:30</t>
  </si>
  <si>
    <t>cgttgaagc</t>
  </si>
  <si>
    <t>0.46896552982</t>
  </si>
  <si>
    <t>0.76918824</t>
  </si>
  <si>
    <t>SE_3_-_132416104_132415657_132415575_132413809_NPHP3:72</t>
  </si>
  <si>
    <t>0.04181031</t>
  </si>
  <si>
    <t>SE_3_-_132418762_132418294_132418197_132416206_NPHP3:72</t>
  </si>
  <si>
    <t>gagtaattg</t>
  </si>
  <si>
    <t>0.387706499262</t>
  </si>
  <si>
    <t>0.92566256</t>
  </si>
  <si>
    <t>SE_3_-_132437838_132436961_132436799_132435753_NPHP3:30</t>
  </si>
  <si>
    <t>1.0994453</t>
  </si>
  <si>
    <t>SE_3_-_132440807_132440618_132440519_132438674_NPHP3:84</t>
  </si>
  <si>
    <t>caatgatcc</t>
  </si>
  <si>
    <t>0.700697585614</t>
  </si>
  <si>
    <t>1.1947837</t>
  </si>
  <si>
    <t>SE_3_+_132948195_133022048_133022181_133098596_TMEM108:55</t>
  </si>
  <si>
    <t>1.7755237</t>
  </si>
  <si>
    <t>SE_3_+_132948195_133097186_133097400_133098596_TMEM108:92</t>
  </si>
  <si>
    <t>0.49222905</t>
  </si>
  <si>
    <t>SE_3_+_132948195_133098596_133100005_133109024_TMEM108:174</t>
  </si>
  <si>
    <t>2.3588422</t>
  </si>
  <si>
    <t>SE_3_-_133372189_133371391_133371307_133368787_TOPBP1:77</t>
  </si>
  <si>
    <t>0.16528069</t>
  </si>
  <si>
    <t>SE_3_-_133372189_133371458_133371307_133368787_TOPBP1:144</t>
  </si>
  <si>
    <t>SE_3_-_133372189_133371473_133371307_133368787_TOPBP1:159</t>
  </si>
  <si>
    <t>SE_3_+_133465327_133467256_133467428_133472439_TF:81</t>
  </si>
  <si>
    <t>cactaagtg</t>
  </si>
  <si>
    <t>1.42648619538</t>
  </si>
  <si>
    <t>0.45651974</t>
  </si>
  <si>
    <t>SE_3_+_133465327_133467256_133467513_133472439_TF:194</t>
  </si>
  <si>
    <t>cggtaagtc</t>
  </si>
  <si>
    <t>0.891705022459</t>
  </si>
  <si>
    <t>0.99697451</t>
  </si>
  <si>
    <t>SE_3_-_133614241_133583486_133583428_133560507_RAB6B:32</t>
  </si>
  <si>
    <t>ctctgatta</t>
  </si>
  <si>
    <t>0.854016986603</t>
  </si>
  <si>
    <t>0.26466801</t>
  </si>
  <si>
    <t>SE_3_-_133614241_133604509_133604379_133583486_RAB6B:36</t>
  </si>
  <si>
    <t>ccctgactg</t>
  </si>
  <si>
    <t>3.62682941346</t>
  </si>
  <si>
    <t>2.2311956</t>
  </si>
  <si>
    <t>SE_3_-_133614241_133604509_133604415_133583486_RAB6B:36</t>
  </si>
  <si>
    <t>SE_3_-_133667380_133666289_133666100_133664104_SLCO2A1:150</t>
  </si>
  <si>
    <t>ccatgatcc</t>
  </si>
  <si>
    <t>0.271180498585</t>
  </si>
  <si>
    <t>1.1726641</t>
  </si>
  <si>
    <t>SE_3_-_133692507_133674037_133673810_133672605_SLCO2A1:134</t>
  </si>
  <si>
    <t>SE_3_-_133748551_133717630_133717492_133698462_SLCO2A1:38</t>
  </si>
  <si>
    <t>aattcactg</t>
  </si>
  <si>
    <t>0.320178209219</t>
  </si>
  <si>
    <t>0.055644912</t>
  </si>
  <si>
    <t>SE_3_-_133901846_133896917_133896785_133894883_RYK:71</t>
  </si>
  <si>
    <t>0.70925584</t>
  </si>
  <si>
    <t>SE_3_+_134265130_134266177_134266314_134267904_CEP63:136</t>
  </si>
  <si>
    <t>1.015012</t>
  </si>
  <si>
    <t>SE_3_+_135684691_135719901_135722335_135745674_PPP2R3A:1415</t>
  </si>
  <si>
    <t>2.0272558</t>
  </si>
  <si>
    <t>SE_3_+_135797295_135797992_135798125_135801107_PPP2R3A:133</t>
  </si>
  <si>
    <t>1.4467517</t>
  </si>
  <si>
    <t>SE_3_+_135969400_135971145_135971231_135974698_PCCB:47</t>
  </si>
  <si>
    <t>1.0814898</t>
  </si>
  <si>
    <t>SE_3_+_135974817_135974967_135975112_135975397_PCCB:56</t>
  </si>
  <si>
    <t>SE_3_+_135974817_135975397_135975465_135979321_PCCB:36</t>
  </si>
  <si>
    <t>tggtcactg</t>
  </si>
  <si>
    <t>0.391140760552</t>
  </si>
  <si>
    <t>0.018835979</t>
  </si>
  <si>
    <t>SE_3_+_135975465_135978018_135978077_135979321_PCCB:56</t>
  </si>
  <si>
    <t>atctcagca</t>
  </si>
  <si>
    <t>-0.0132544553926</t>
  </si>
  <si>
    <t>-0.074909736</t>
  </si>
  <si>
    <t>SE_3_+_135975465_135979105_135979197_135979321_PCCB:79</t>
  </si>
  <si>
    <t>0.82396122</t>
  </si>
  <si>
    <t>SE_3_+_135975465_135979321_135979377_135980794_PCCB:21</t>
  </si>
  <si>
    <t>attttacag</t>
  </si>
  <si>
    <t>-2.93918881574</t>
  </si>
  <si>
    <t>-0.66872662</t>
  </si>
  <si>
    <t>SE_3_+_135975465_135980794_135980907_136002679_PCCB:33</t>
  </si>
  <si>
    <t>ccataacgg</t>
  </si>
  <si>
    <t>1.69851352653</t>
  </si>
  <si>
    <t>0.5307342</t>
  </si>
  <si>
    <t>SE_3_+_136035906_136045168_136045227_136045645_PCCB:29</t>
  </si>
  <si>
    <t>cctttactc</t>
  </si>
  <si>
    <t>-1.23475472856</t>
  </si>
  <si>
    <t>-0.52088773</t>
  </si>
  <si>
    <t>SE_3_+_136045752_136045997_136046097_136046476_PCCB:78</t>
  </si>
  <si>
    <t>0.22697016</t>
  </si>
  <si>
    <t>SE_3_-_136062674_136060393_136060283_136059447_STAG1:28</t>
  </si>
  <si>
    <t>tcctcagat</t>
  </si>
  <si>
    <t>-0.385757896068</t>
  </si>
  <si>
    <t>0.028163911</t>
  </si>
  <si>
    <t>SE_3_-_136085785_136082309_136082208_136078138_STAG1:99</t>
  </si>
  <si>
    <t>1.0819988</t>
  </si>
  <si>
    <t>SE_3_-_136191255_136183830_136183723_136170989_STAG1:83</t>
  </si>
  <si>
    <t>ctgtgaaaa</t>
  </si>
  <si>
    <t>-1.22157370831</t>
  </si>
  <si>
    <t>0.604651162791</t>
  </si>
  <si>
    <t>0.033250549</t>
  </si>
  <si>
    <t>SE_3_-_136240055_136237257_136237090_136221621_STAG1:57</t>
  </si>
  <si>
    <t>atttaatcc</t>
  </si>
  <si>
    <t>-0.522586494692</t>
  </si>
  <si>
    <t>0.64173637</t>
  </si>
  <si>
    <t>SE_3_-_136323151_136305768_136305644_136287703_STAG1:30</t>
  </si>
  <si>
    <t>0.72923524</t>
  </si>
  <si>
    <t>SE_3_-_136580589_136577445_136577360_136565428_Hypothetical:77</t>
  </si>
  <si>
    <t>gactaacca</t>
  </si>
  <si>
    <t>3.30204230248</t>
  </si>
  <si>
    <t>1.1908886</t>
  </si>
  <si>
    <t>SE_3_+_136581161_136586273_136586367_136646826_NCK1:28</t>
  </si>
  <si>
    <t>1.4817176</t>
  </si>
  <si>
    <t>SE_3_+_136701192_136705536_136705626_136708283_IL20RB:76</t>
  </si>
  <si>
    <t>1.1064822</t>
  </si>
  <si>
    <t>SE_3_+_136708407_136710780_136710930_136714256_IL20RB:138</t>
  </si>
  <si>
    <t>-0.27356454</t>
  </si>
  <si>
    <t>SE_3_-_137796341_137790677_137790485_137787209_DZIP1L:111</t>
  </si>
  <si>
    <t>0.29631311</t>
  </si>
  <si>
    <t>SE_3_-_137805803_137803095_137802955_137800606_DZIP1L:135</t>
  </si>
  <si>
    <t>ggatcattg</t>
  </si>
  <si>
    <t>-2.5180240861</t>
  </si>
  <si>
    <t>-0.23069994</t>
  </si>
  <si>
    <t>SE_3_+_137906441_137907243_137907372_137928659_ARMC8:42</t>
  </si>
  <si>
    <t>ctttcacct</t>
  </si>
  <si>
    <t>0.769195328754</t>
  </si>
  <si>
    <t>1.0715898</t>
  </si>
  <si>
    <t>SE_3_+_137906441_137907243_137907372_137940768_ARMC8:42</t>
  </si>
  <si>
    <t>SE_3_+_137906441_137907297_137907372_137928659_ARMC8:43</t>
  </si>
  <si>
    <t>agataactt</t>
  </si>
  <si>
    <t>-0.11706815738</t>
  </si>
  <si>
    <t>-0.14785477</t>
  </si>
  <si>
    <t>SE_3_+_137906441_137907297_137907372_137940768_ARMC8:43</t>
  </si>
  <si>
    <t>SE_3_+_137906441_137928659_137928735_137940768_ARMC8:59</t>
  </si>
  <si>
    <t>atttgaccc</t>
  </si>
  <si>
    <t>1.31104711324</t>
  </si>
  <si>
    <t>1.2651187</t>
  </si>
  <si>
    <t>SE_3_+_137907372_137928659_137928735_137940768_ARMC8:59</t>
  </si>
  <si>
    <t>SE_3_+_137942575_137947760_137947852_137953876_ARMC8:27</t>
  </si>
  <si>
    <t>0.30195981</t>
  </si>
  <si>
    <t>SE_3_+_137956226_137956324_137956414_137958310_ARMC8:24</t>
  </si>
  <si>
    <t>ggttgatgg</t>
  </si>
  <si>
    <t>0.672299328656</t>
  </si>
  <si>
    <t>0.12892285</t>
  </si>
  <si>
    <t>SE_3_+_137958370_137960625_137960825_137963930_ARMC8:145</t>
  </si>
  <si>
    <t>1.1612544</t>
  </si>
  <si>
    <t>SE_3_+_138067609_138091708_138091918_138116166_MRAS:125</t>
  </si>
  <si>
    <t>1.840004</t>
  </si>
  <si>
    <t>SE_3_-_138310696_138291756_138291701_138290198_CEP70:21</t>
  </si>
  <si>
    <t>0.72370386</t>
  </si>
  <si>
    <t>SE_3_-_138310696_138291774_138291701_138290198_CEP70:39</t>
  </si>
  <si>
    <t>SE_3_-_138310696_138291826_138291701_138290198_CEP70:91</t>
  </si>
  <si>
    <t>SE_3_-_138313040_138311922_138311823_138310798_CEP70:100</t>
  </si>
  <si>
    <t>1.3335134</t>
  </si>
  <si>
    <t>SE_3_+_138327779_138329446_138329879_138340249_FAIM:76</t>
  </si>
  <si>
    <t>SE_3_+_138327779_138338553_138338612_138340249_FAIM:50</t>
  </si>
  <si>
    <t>agatgacag</t>
  </si>
  <si>
    <t>-0.238678326181</t>
  </si>
  <si>
    <t>0.50851832</t>
  </si>
  <si>
    <t>SE_3_-_138407717_138403645_138403467_138402629_PIK3CB:174</t>
  </si>
  <si>
    <t>ccctgaacc</t>
  </si>
  <si>
    <t>2.06029113961</t>
  </si>
  <si>
    <t>1.5713888</t>
  </si>
  <si>
    <t>SE_3_-_138426001_138423335_138423285_138417937_PIK3CB:49</t>
  </si>
  <si>
    <t>cagtgatag</t>
  </si>
  <si>
    <t>0.315637416668</t>
  </si>
  <si>
    <t>0.053866974</t>
  </si>
  <si>
    <t>SE_3_-_138431050_138426131_138426001_138423335_PIK3CB:129</t>
  </si>
  <si>
    <t>ttattaccc</t>
  </si>
  <si>
    <t>-0.221874249603</t>
  </si>
  <si>
    <t>0.7888404</t>
  </si>
  <si>
    <t>SE_3_-_138456549_138453646_138453476_138452280_PIK3CB:153</t>
  </si>
  <si>
    <t>atctaatct</t>
  </si>
  <si>
    <t>1.42425772833</t>
  </si>
  <si>
    <t>1.5269779</t>
  </si>
  <si>
    <t>SE_3_-_138515305_138488959_138488893_138478201_Hypothetical:22</t>
  </si>
  <si>
    <t>ctttgatct</t>
  </si>
  <si>
    <t>0.0178597954463</t>
  </si>
  <si>
    <t>0.87197834</t>
  </si>
  <si>
    <t>SE_3_-_138553537_138515409_138515305_138478201_Hypothetical:78</t>
  </si>
  <si>
    <t>aagtaatgc</t>
  </si>
  <si>
    <t>1.10377041022</t>
  </si>
  <si>
    <t>1.1580027</t>
  </si>
  <si>
    <t>SE_3_+_139067166_139068170_139068276_139069021_MRPS22:35</t>
  </si>
  <si>
    <t>0.7874215</t>
  </si>
  <si>
    <t>SE_3_-_139102140_139098749_139098614_139098308_COPB2:66</t>
  </si>
  <si>
    <t>0.51098952</t>
  </si>
  <si>
    <t>SE_3_-_139108390_139104042_139103846_139102277_COPB2:62</t>
  </si>
  <si>
    <t>-0.061029537</t>
  </si>
  <si>
    <t>SE_3_-_139108390_139104271_139103846_139102277_COPB2:28</t>
  </si>
  <si>
    <t>1.3614343</t>
  </si>
  <si>
    <t>SE_3_-_139292440_139291075_139290949_139280234_NMNAT3:56</t>
  </si>
  <si>
    <t>0.35316368</t>
  </si>
  <si>
    <t>SE_3_-_139297714_139292522_139292440_139280234_NMNAT3:39</t>
  </si>
  <si>
    <t>0.64621067</t>
  </si>
  <si>
    <t>SE_3_-_139297714_139294836_139294425_139292522_NMNAT3:98</t>
  </si>
  <si>
    <t>0.42251674</t>
  </si>
  <si>
    <t>SE_3_-_139346458_139297897_139297714_139280234_NMNAT3:90</t>
  </si>
  <si>
    <t>ttctcatca</t>
  </si>
  <si>
    <t>0.519853195689</t>
  </si>
  <si>
    <t>0.1338271</t>
  </si>
  <si>
    <t>SE_3_-_139356805_139346606_139346458_139297897_NMNAT3:101</t>
  </si>
  <si>
    <t>ctttaaccc</t>
  </si>
  <si>
    <t>1.87178989284</t>
  </si>
  <si>
    <t>1.4508563</t>
  </si>
  <si>
    <t>SE_3_-_139396547_139391554_139391445_139356904_NMNAT3:50</t>
  </si>
  <si>
    <t>0.17454129</t>
  </si>
  <si>
    <t>SE_3_+_140675533_140678305_140678382_140681969_SLC25A36:72</t>
  </si>
  <si>
    <t>aatttagtg</t>
  </si>
  <si>
    <t>-3.57839136441</t>
  </si>
  <si>
    <t>-1.5677205</t>
  </si>
  <si>
    <t>SE_3_+_140682069_140685190_140685276_140689769_SLC25A36:45</t>
  </si>
  <si>
    <t>aaataatgc</t>
  </si>
  <si>
    <t>0.798845139937</t>
  </si>
  <si>
    <t>0.50153395</t>
  </si>
  <si>
    <t>SE_3_+_140682069_140685776_140685878_140689769_SLC25A36:66</t>
  </si>
  <si>
    <t>atctcatgc</t>
  </si>
  <si>
    <t>1.27629258486</t>
  </si>
  <si>
    <t>1.2843517</t>
  </si>
  <si>
    <t>SE_3_+_140979096_140981085_140981182_140997184_ACPL2:93</t>
  </si>
  <si>
    <t>atctgaatc</t>
  </si>
  <si>
    <t>0.710485303527</t>
  </si>
  <si>
    <t>0.30535977</t>
  </si>
  <si>
    <t>SE_3_+_141006295_141010430_141010574_141011110_ACPL2:115</t>
  </si>
  <si>
    <t>0.59458445</t>
  </si>
  <si>
    <t>SE_3_+_141105779_141115101_141115345_141122769_ZBTB38:188</t>
  </si>
  <si>
    <t>0.73873267</t>
  </si>
  <si>
    <t>SE_3_+_141122873_141157085_141157207_141161231_ZBTB38:77</t>
  </si>
  <si>
    <t>SE_3_+_141122873_141157110_141157207_141161231_ZBTB38:52</t>
  </si>
  <si>
    <t>SE_3_+_141457351_141461486_141461749_141462351_RNF7:130</t>
  </si>
  <si>
    <t>1.5139005</t>
  </si>
  <si>
    <t>SE_3_+_141457358_141461486_141461749_141462351_RNF7:130</t>
  </si>
  <si>
    <t>SE_3_+_141457358_141462351_141462398_141464001_RNF7:39</t>
  </si>
  <si>
    <t>-0.31182749</t>
  </si>
  <si>
    <t>SE_3_+_141595752_141620978_141621069_141622462_ATP1B3:87</t>
  </si>
  <si>
    <t>0.878048780488</t>
  </si>
  <si>
    <t>1.6316192</t>
  </si>
  <si>
    <t>SE_3_-_141713862_141712427_141712380_141697524_TFDP2:46</t>
  </si>
  <si>
    <t>aatttatag</t>
  </si>
  <si>
    <t>-3.67228120954</t>
  </si>
  <si>
    <t>-0.91627864</t>
  </si>
  <si>
    <t>SE_3_-_141724283_141712427_141712380_141697524_TFDP2:46</t>
  </si>
  <si>
    <t>SE_3_-_141724283_141713983_141713862_141697524_TFDP2:39</t>
  </si>
  <si>
    <t>1.2231856</t>
  </si>
  <si>
    <t>SE_3_-_141724283_141713983_141713862_141712427_TFDP2:39</t>
  </si>
  <si>
    <t>SE_3_-_141724283_141719196_141719094_141713983_TFDP2:60</t>
  </si>
  <si>
    <t>SE_3_-_141747421_141724386_141724283_141713983_TFDP2:58</t>
  </si>
  <si>
    <t>0.70568734</t>
  </si>
  <si>
    <t>SE_3_-_141811903_141724386_141724283_141713983_TFDP2:58</t>
  </si>
  <si>
    <t>SE_3_-_141820577_141811969_141811868_141724386_TFDP2:99</t>
  </si>
  <si>
    <t>gaataaaat</t>
  </si>
  <si>
    <t>-0.951366120865</t>
  </si>
  <si>
    <t>0.25177447</t>
  </si>
  <si>
    <t>SE_3_-_141820577_141811969_141811903_141724386_TFDP2:24</t>
  </si>
  <si>
    <t>gtttgactt</t>
  </si>
  <si>
    <t>0.586957265607</t>
  </si>
  <si>
    <t>0.1923986</t>
  </si>
  <si>
    <t>SE_3_-_141896324_141892039_141891918_141891298_GK5:26</t>
  </si>
  <si>
    <t>SE_3_-_141904771_141904635_141903553_141901891_GK5:1037</t>
  </si>
  <si>
    <t>1.7577172</t>
  </si>
  <si>
    <t>SE_3_-_141923537_141923153_141923059_141917775_GK5:30</t>
  </si>
  <si>
    <t>0.5168898</t>
  </si>
  <si>
    <t>SE_3_-_142037434_142032016_142031978_142031600_XRN1:24</t>
  </si>
  <si>
    <t>ggatcacta</t>
  </si>
  <si>
    <t>-1.96985092461</t>
  </si>
  <si>
    <t>-0.87330678</t>
  </si>
  <si>
    <t>SE_3_-_142051217_142048457_142048276_142037745_XRN1:174</t>
  </si>
  <si>
    <t>1.0836678</t>
  </si>
  <si>
    <t>SE_3_-_142171970_142169444_142169308_142168444_ATR:126</t>
  </si>
  <si>
    <t>1.2345145</t>
  </si>
  <si>
    <t>SE_3_+_142443573_142455221_142455375_142467100_TRPC1:63</t>
  </si>
  <si>
    <t>0.22236365</t>
  </si>
  <si>
    <t>SE_3_+_142455375_142462327_142462428_142467100_TRPC1:49</t>
  </si>
  <si>
    <t>0.15995281</t>
  </si>
  <si>
    <t>SE_3_-_142567059_142562151_142562087_142561890_PCOLCE2:49</t>
  </si>
  <si>
    <t>1.5670704</t>
  </si>
  <si>
    <t>SE_3_+_142741906_142742817_142742860_142745991_U2SURP:36</t>
  </si>
  <si>
    <t>tagtcaaag</t>
  </si>
  <si>
    <t>-2.19482601813</t>
  </si>
  <si>
    <t>-0.96139522</t>
  </si>
  <si>
    <t>SE_3_+_142742860_142743326_142743390_142745991_U2SURP:38</t>
  </si>
  <si>
    <t>-0.52520388</t>
  </si>
  <si>
    <t>SE_3_+_142772636_142773785_142773961_142775154_U2SURP:143</t>
  </si>
  <si>
    <t>agctcacgg</t>
  </si>
  <si>
    <t>1.62442970747</t>
  </si>
  <si>
    <t>0.72331262</t>
  </si>
  <si>
    <t>SE_3_-_143550861_143515745_143515668_143513919_SLC9A9:48</t>
  </si>
  <si>
    <t>tcttcaatg</t>
  </si>
  <si>
    <t>-1.4759312652</t>
  </si>
  <si>
    <t>0.10564361</t>
  </si>
  <si>
    <t>SE_3_-_143566990_143551063_143550861_143515745_SLC9A9:101</t>
  </si>
  <si>
    <t>1.619578</t>
  </si>
  <si>
    <t>SE_3_+_143691831_143697304_143697364_143704385_C3orf58:27</t>
  </si>
  <si>
    <t>gattgaaag</t>
  </si>
  <si>
    <t>-0.630612100814</t>
  </si>
  <si>
    <t>-0.44582268</t>
  </si>
  <si>
    <t>SE_3_-_145796903_145795711_145795649_145794682_PLOD2:63</t>
  </si>
  <si>
    <t>actttacaa</t>
  </si>
  <si>
    <t>-3.65926808672</t>
  </si>
  <si>
    <t>0.509433962264</t>
  </si>
  <si>
    <t>-1.6016767</t>
  </si>
  <si>
    <t>SE_3_-_145841925_145841112_145841052_145839035_PLOD2:34</t>
  </si>
  <si>
    <t>ctgtcagcc</t>
  </si>
  <si>
    <t>-0.996455286548</t>
  </si>
  <si>
    <t>0.0041722074</t>
  </si>
  <si>
    <t>SE_3_-_145918822_145917826_145917600_145914580_PLSCR4:136</t>
  </si>
  <si>
    <t>cactaaggc</t>
  </si>
  <si>
    <t>0.833329443587</t>
  </si>
  <si>
    <t>1.0387593</t>
  </si>
  <si>
    <t>SE_3_-_145924313_145918864_145918822_145914580_PLSCR4:37</t>
  </si>
  <si>
    <t>tcttcagca</t>
  </si>
  <si>
    <t>-1.36685449702</t>
  </si>
  <si>
    <t>-0.60490815</t>
  </si>
  <si>
    <t>SE_3_-_145968747_145939879_145939852_145938712_PLSCR4:20</t>
  </si>
  <si>
    <t>gattaattg</t>
  </si>
  <si>
    <t>0.206175366109</t>
  </si>
  <si>
    <t>0.043304485</t>
  </si>
  <si>
    <t>SE_3_-_145968747_145968424_145968344_145939879_PLSCR4:70</t>
  </si>
  <si>
    <t>0.78697353</t>
  </si>
  <si>
    <t>SE_3_-_145968747_145968424_145968344_145941564_PLSCR4:70</t>
  </si>
  <si>
    <t>SE_3_-_146243392_146239488_146239331_146234954_PLSCR1:133</t>
  </si>
  <si>
    <t>aaataagtg</t>
  </si>
  <si>
    <t>-0.924383537038</t>
  </si>
  <si>
    <t>0.042512271</t>
  </si>
  <si>
    <t>SE_3_-_146243392_146239492_146239331_146234954_PLSCR1:137</t>
  </si>
  <si>
    <t>SE_3_-_146243392_146239840_146239331_146234954_PLSCR1:300</t>
  </si>
  <si>
    <t>cattgaacc</t>
  </si>
  <si>
    <t>0.649237017634</t>
  </si>
  <si>
    <t>0.95544997</t>
  </si>
  <si>
    <t>SE_3_-_146243392_146239768_146239620_146239492_PLSCR1:27</t>
  </si>
  <si>
    <t>0.59505448</t>
  </si>
  <si>
    <t>SE_3_-_146243392_146239840_146239620_146239492_PLSCR1:99</t>
  </si>
  <si>
    <t>SE_3_-_146251257_146246618_146246401_146243434_PLSCR1:201</t>
  </si>
  <si>
    <t>cattaaact</t>
  </si>
  <si>
    <t>0.433757950742</t>
  </si>
  <si>
    <t>0.81964342</t>
  </si>
  <si>
    <t>SE_3_-_146262254_146254352_146254327_146251337_PLSCR1:25</t>
  </si>
  <si>
    <t>ttttaatca</t>
  </si>
  <si>
    <t>-0.521645481132</t>
  </si>
  <si>
    <t>-0.30626592</t>
  </si>
  <si>
    <t>SE_3_-_146262254_146255831_146255783_146254352_PLSCR1:43</t>
  </si>
  <si>
    <t>tattcaacc</t>
  </si>
  <si>
    <t>-0.443602652642</t>
  </si>
  <si>
    <t>-0.21111432</t>
  </si>
  <si>
    <t>SE_3_-_146262254_146258967_146258921_146254352_PLSCR1:46</t>
  </si>
  <si>
    <t>tttttatgg</t>
  </si>
  <si>
    <t>-3.09494031759</t>
  </si>
  <si>
    <t>-1.0127387</t>
  </si>
  <si>
    <t>SE_3_+_148415914_148425731_148425814_148458776_AGTR1:73</t>
  </si>
  <si>
    <t>1.1999334</t>
  </si>
  <si>
    <t>SE_3_+_148425814_148447967_148448024_148458776_AGTR1:43</t>
  </si>
  <si>
    <t>0.74046699</t>
  </si>
  <si>
    <t>SE_3_+_148558572_148558661_148558762_148559610_CPB1:56</t>
  </si>
  <si>
    <t>0.6455382</t>
  </si>
  <si>
    <t>SE_3_+_148709434_148710445_148710559_148711929_GYG1:82</t>
  </si>
  <si>
    <t>SE_3_+_148714691_148721740_148721785_148727063_GYG1:38</t>
  </si>
  <si>
    <t>ttctgataa</t>
  </si>
  <si>
    <t>0.845018646781</t>
  </si>
  <si>
    <t>0.26114474</t>
  </si>
  <si>
    <t>SE_3_+_148714679_148727063_148727189_148741840_GYG1:36</t>
  </si>
  <si>
    <t>tactgaaca</t>
  </si>
  <si>
    <t>1.12344149018</t>
  </si>
  <si>
    <t>0.991038</t>
  </si>
  <si>
    <t>SE_3_+_148727189_148741840_148742059_148744547_GYG1:141</t>
  </si>
  <si>
    <t>0.74565807</t>
  </si>
  <si>
    <t>SE_3_+_148742059_148744239_148744289_148744547_GYG1:20</t>
  </si>
  <si>
    <t>ctttcagac</t>
  </si>
  <si>
    <t>-1.47655049416</t>
  </si>
  <si>
    <t>-0.61556221</t>
  </si>
  <si>
    <t>SE_3_-_148773090_148769931_148769832_148768162_HLTF:70</t>
  </si>
  <si>
    <t>SE_3_+_148847727_148847985_148848240_148857791_HPS3:214</t>
  </si>
  <si>
    <t>0.75535562</t>
  </si>
  <si>
    <t>SE_3_+_148847727_148857791_148858285_148858804_HPS3:463</t>
  </si>
  <si>
    <t>0.78836782</t>
  </si>
  <si>
    <t>SE_3_+_148885770_148888258_148888360_148889882_HPS3:99</t>
  </si>
  <si>
    <t>1.00473</t>
  </si>
  <si>
    <t>SE_3_-_148895627_148894138_148894037_148883837_CP:97</t>
  </si>
  <si>
    <t>cacttacac</t>
  </si>
  <si>
    <t>0.959835696535</t>
  </si>
  <si>
    <t>0.94369771</t>
  </si>
  <si>
    <t>SE_3_-_148895627_148894199_148894037_148883837_CP:46</t>
  </si>
  <si>
    <t>1.6478604</t>
  </si>
  <si>
    <t>SE_3_-_148905839_148904519_148904307_148903233_CP:196</t>
  </si>
  <si>
    <t>ccctcaaac</t>
  </si>
  <si>
    <t>0.847917250989</t>
  </si>
  <si>
    <t>0.64835728</t>
  </si>
  <si>
    <t>SE_3_-_148939434_148935772_148935653_148930485_CP:97</t>
  </si>
  <si>
    <t>SE_3_-_149093467_149093375_149093230_149089654_TM4SF1:116</t>
  </si>
  <si>
    <t>0.63189632</t>
  </si>
  <si>
    <t>SE_3_-_149468465_149468169_149468044_149459505_COMMD2:79</t>
  </si>
  <si>
    <t>1.450401</t>
  </si>
  <si>
    <t>SE_3_+_149531140_149531712_149531813_149563798_RNF13:98</t>
  </si>
  <si>
    <t>0.94299224</t>
  </si>
  <si>
    <t>SE_3_+_149531140_149540305_149540360_149563798_RNF13:22</t>
  </si>
  <si>
    <t>gaatcacgt</t>
  </si>
  <si>
    <t>-0.0617869966199</t>
  </si>
  <si>
    <t>-0.15850665</t>
  </si>
  <si>
    <t>SE_3_+_149531140_149563798_149563927_149570303_RNF13:100</t>
  </si>
  <si>
    <t>tcttgactg</t>
  </si>
  <si>
    <t>1.24205555778</t>
  </si>
  <si>
    <t>1.39111</t>
  </si>
  <si>
    <t>SE_3_+_149531140_149570303_149570383_149589816_RNF13:49</t>
  </si>
  <si>
    <t>1.4065826</t>
  </si>
  <si>
    <t>SE_3_+_149613357_149619859_149619949_149629765_RNF13:45</t>
  </si>
  <si>
    <t>1.1796999</t>
  </si>
  <si>
    <t>SE_3_+_149639014_149677843_149677923_149678527_RNF13:35</t>
  </si>
  <si>
    <t>gtatgatgt</t>
  </si>
  <si>
    <t>-0.000935358329892</t>
  </si>
  <si>
    <t>0.21472575</t>
  </si>
  <si>
    <t>SE_3_+_150129095_150140836_150140907_150174863_TSC22D2:27</t>
  </si>
  <si>
    <t>ccttcaact</t>
  </si>
  <si>
    <t>-0.578644064349</t>
  </si>
  <si>
    <t>0.49268647</t>
  </si>
  <si>
    <t>SE_3_+_150140907_150155985_150156141_150174863_TSC22D2:92</t>
  </si>
  <si>
    <t>1.1471624</t>
  </si>
  <si>
    <t>SE_3_+_150129095_150174863_150174914_150176163_TSC22D2:44</t>
  </si>
  <si>
    <t>0.28009084</t>
  </si>
  <si>
    <t>SE_3_-_150263839_150263565_150263490_150262285_SERP1:71</t>
  </si>
  <si>
    <t>tcttcattt</t>
  </si>
  <si>
    <t>-1.77065063752</t>
  </si>
  <si>
    <t>0.14722449</t>
  </si>
  <si>
    <t>SE_3_+_150270212_150275372_150275465_150276175_EIF2A:78</t>
  </si>
  <si>
    <t>0.88209029</t>
  </si>
  <si>
    <t>SE_3_+_150270212_150276175_150276249_150280329_EIF2A:63</t>
  </si>
  <si>
    <t>tagtaagga</t>
  </si>
  <si>
    <t>-1.72832106734</t>
  </si>
  <si>
    <t>-0.46204394</t>
  </si>
  <si>
    <t>SE_3_+_150276249_150280329_150280447_150281302_EIF2A:93</t>
  </si>
  <si>
    <t>ttctcaccc</t>
  </si>
  <si>
    <t>2.58467363611</t>
  </si>
  <si>
    <t>0.91000484</t>
  </si>
  <si>
    <t>SE_3_+_150276249_150280344_150280447_150281302_EIF2A:78</t>
  </si>
  <si>
    <t>SE_3_+_150282168_150282978_150283013_150285480_EIF2A:36</t>
  </si>
  <si>
    <t>gtttcagct</t>
  </si>
  <si>
    <t>-1.12097527345</t>
  </si>
  <si>
    <t>-0.18365975</t>
  </si>
  <si>
    <t>SE_3_+_150282168_150285480_150285553_150285689_EIF2A:60</t>
  </si>
  <si>
    <t>0.48318856</t>
  </si>
  <si>
    <t>SE_3_+_150290316_150293436_150293549_150299405_EIF2A:64</t>
  </si>
  <si>
    <t>cgataagcc</t>
  </si>
  <si>
    <t>0.0190343666921</t>
  </si>
  <si>
    <t>-0.029970063</t>
  </si>
  <si>
    <t>SE_3_+_150293549_150299405_150299533_150300987_EIF2A:91</t>
  </si>
  <si>
    <t>0.31223655</t>
  </si>
  <si>
    <t>SE_3_-_150320731_150303279_150303181_150284893_SERP1/BC039424:53</t>
  </si>
  <si>
    <t>SE_3_+_150321286_150336496_150336590_150340172_SELT:27</t>
  </si>
  <si>
    <t>SE_3_+_150321286_150336496_150336715_150340172_SELT:27</t>
  </si>
  <si>
    <t>SE_3_+_151986881_152017194_152018156_152132730_MBNL1:45</t>
  </si>
  <si>
    <t>2.0887489</t>
  </si>
  <si>
    <t>SE_3_+_151986881_152052900_152053019_152132730_MBNL1:52</t>
  </si>
  <si>
    <t>cagtcactc</t>
  </si>
  <si>
    <t>0.33161013879</t>
  </si>
  <si>
    <t>0.547619047619</t>
  </si>
  <si>
    <t>0.070009947</t>
  </si>
  <si>
    <t>SE_3_+_152132900_152150506_152150709_152163071_MBNL1:70</t>
  </si>
  <si>
    <t>ctttaatcc</t>
  </si>
  <si>
    <t>0.115545774181</t>
  </si>
  <si>
    <t>0.80978293</t>
  </si>
  <si>
    <t>SE_3_+_152163328_152164493_152164546_152165409_MBNL1:39</t>
  </si>
  <si>
    <t>0.51113644</t>
  </si>
  <si>
    <t>SE_3_+_152163328_152165409_152165562_152173331_MBNL1:98</t>
  </si>
  <si>
    <t>ctttaacac</t>
  </si>
  <si>
    <t>1.16333278172</t>
  </si>
  <si>
    <t>0.80325212</t>
  </si>
  <si>
    <t>SE_3_+_152163328_152165409_152165562_152174056_MBNL1:98</t>
  </si>
  <si>
    <t>SE_3_+_152163328_152165514_152165562_152173331_MBNL1:48</t>
  </si>
  <si>
    <t>cagttacaa</t>
  </si>
  <si>
    <t>-1.72733901463</t>
  </si>
  <si>
    <t>-0.77782575</t>
  </si>
  <si>
    <t>SE_3_+_152163328_152173331_152173366_152174056_MBNL1:32</t>
  </si>
  <si>
    <t>0.34927478</t>
  </si>
  <si>
    <t>SE_3_+_152165562_152173331_152173366_152174056_MBNL1:32</t>
  </si>
  <si>
    <t>SE_3_+_152165562_152173331_152173366_152177060_MBNL1:32</t>
  </si>
  <si>
    <t>SE_3_+_152174150_152175919_152175982_152177060_MBNL1:28</t>
  </si>
  <si>
    <t>1.2289032</t>
  </si>
  <si>
    <t>SE_3_-_154000977_153998651_153998552_153998458_DHX36:46</t>
  </si>
  <si>
    <t>1.2177437</t>
  </si>
  <si>
    <t>SE_3_-_154002603_154002458_154002372_154001060_DHX36:81</t>
  </si>
  <si>
    <t>acttaacag</t>
  </si>
  <si>
    <t>-0.0812961478566</t>
  </si>
  <si>
    <t>-0.13384834</t>
  </si>
  <si>
    <t>SE_3_-_154007498_154006753_154006655_154002776_DHX36:60</t>
  </si>
  <si>
    <t>gattaatgg</t>
  </si>
  <si>
    <t>0.90935737182</t>
  </si>
  <si>
    <t>0.74256815</t>
  </si>
  <si>
    <t>SE_3_-_155520321_155493637_155493490_155485458_C3orf33:99</t>
  </si>
  <si>
    <t>gaataactg</t>
  </si>
  <si>
    <t>1.63096122512</t>
  </si>
  <si>
    <t>0.50428427</t>
  </si>
  <si>
    <t>SE_3_-_155571012_155560408_155560221_155551830_SLC33A1:182</t>
  </si>
  <si>
    <t>1.8643211</t>
  </si>
  <si>
    <t>SE_3_+_156009917_156139405_156139448_156170688_KCNAB1:40</t>
  </si>
  <si>
    <t>gactcagag</t>
  </si>
  <si>
    <t>-0.216347990619</t>
  </si>
  <si>
    <t>0.50173365</t>
  </si>
  <si>
    <t>SE_3_+_156183475_156192439_156192609_156232153_KCNAB1:171</t>
  </si>
  <si>
    <t>1.5430009</t>
  </si>
  <si>
    <t>SE_3_+_156183475_156192523_156192609_156232153_KCNAB1:87</t>
  </si>
  <si>
    <t>SE_3_-_156869518_156869380_156869275_156868170_CCNL1:101</t>
  </si>
  <si>
    <t>0.1815164</t>
  </si>
  <si>
    <t>SE_3_-_156869966_156869719_156869518_156868170_CCNL1:92</t>
  </si>
  <si>
    <t>1.1559557</t>
  </si>
  <si>
    <t>SE_3_-_156876655_156874872_156874725_156870945_CCNL1:45</t>
  </si>
  <si>
    <t>0.1959453</t>
  </si>
  <si>
    <t>SE_3_-_156876655_156874872_156874796_156870945_CCNL1:45</t>
  </si>
  <si>
    <t>SE_3_-_156876655_156874872_156874800_156870945_CCNL1:45</t>
  </si>
  <si>
    <t>SE_3_+_157261298_157271019_157271129_157287096_C3orf55:92</t>
  </si>
  <si>
    <t>SE_3_+_157841780_157849875_157850052_157920861_RSRC1:165</t>
  </si>
  <si>
    <t>0.69464156</t>
  </si>
  <si>
    <t>SE_3_+_157841780_157920861_157921034_158015828_RSRC1:44</t>
  </si>
  <si>
    <t>ttctcatag</t>
  </si>
  <si>
    <t>0.490323043031</t>
  </si>
  <si>
    <t>0.12226465</t>
  </si>
  <si>
    <t>SE_3_+_157921034_157943446_157943522_158015828_RSRC1:59</t>
  </si>
  <si>
    <t>SE_3_+_158254987_158261124_158261276_158261972_RSRC1:79</t>
  </si>
  <si>
    <t>tgctgatcc</t>
  </si>
  <si>
    <t>2.30046975303</t>
  </si>
  <si>
    <t>0.89561673</t>
  </si>
  <si>
    <t>SE_3_+_158289136_158291087_158291222_158310223_MLF1:20</t>
  </si>
  <si>
    <t>agctaacct</t>
  </si>
  <si>
    <t>3.17260855443</t>
  </si>
  <si>
    <t>2.0067675</t>
  </si>
  <si>
    <t>SE_3_+_158289136_158300445_158300718_158310223_MLF1:89</t>
  </si>
  <si>
    <t>1.8805955</t>
  </si>
  <si>
    <t>SE_3_+_158289136_158306641_158306713_158310223_MLF1:31</t>
  </si>
  <si>
    <t>0.22469214</t>
  </si>
  <si>
    <t>SE_3_+_158289180_158306641_158306713_158310223_MLF1:31</t>
  </si>
  <si>
    <t>SE_3_+_158289136_158306649_158306713_158310223_MLF1:23</t>
  </si>
  <si>
    <t>SE_3_+_158289136_158310223_158310370_158314651_MLF1:104</t>
  </si>
  <si>
    <t>SE_3_+_158289180_158310223_158310370_158314651_MLF1:104</t>
  </si>
  <si>
    <t>SE_3_+_158314734_158315869_158315997_158317803_MLF1:51</t>
  </si>
  <si>
    <t>cattcattt</t>
  </si>
  <si>
    <t>-0.796930903827</t>
  </si>
  <si>
    <t>0.63376764</t>
  </si>
  <si>
    <t>SE_3_+_158366946_158367794_158367850_158369885_GFM1:34</t>
  </si>
  <si>
    <t>0.61809027</t>
  </si>
  <si>
    <t>SE_3_+_158402457_158407952_158408112_158408928_GFM1:111</t>
  </si>
  <si>
    <t>aattaaccg</t>
  </si>
  <si>
    <t>2.14168042284</t>
  </si>
  <si>
    <t>0.80114621</t>
  </si>
  <si>
    <t>SE_3_-_158431586_158428722_158428527_158422716_RARRES1:151</t>
  </si>
  <si>
    <t>ggattacct</t>
  </si>
  <si>
    <t>-0.476159289748</t>
  </si>
  <si>
    <t>0.55947074</t>
  </si>
  <si>
    <t>SE_3_+_158522160_158523130_158523263_158524829_MFSD1:63</t>
  </si>
  <si>
    <t>aattcatgc</t>
  </si>
  <si>
    <t>0.0771867425485</t>
  </si>
  <si>
    <t>-0.0072006605</t>
  </si>
  <si>
    <t>SE_3_+_158522160_158523151_158523263_158524829_MFSD1:42</t>
  </si>
  <si>
    <t>SE_3_+_158538115_158539386_158539442_158539773_MFSD1:39</t>
  </si>
  <si>
    <t>tctttacag</t>
  </si>
  <si>
    <t>-2.40623764603</t>
  </si>
  <si>
    <t>-1.0592412</t>
  </si>
  <si>
    <t>SE_3_+_158542025_158542967_158543090_158543804_MFSD1:109</t>
  </si>
  <si>
    <t>0.91432074</t>
  </si>
  <si>
    <t>SE_3_+_158991672_159482232_159482927_159583952_IQCJ-SCHIP1/SCHIP1:109</t>
  </si>
  <si>
    <t>aagtgaccc</t>
  </si>
  <si>
    <t>1.816154962</t>
  </si>
  <si>
    <t>1.5388325</t>
  </si>
  <si>
    <t>SE_3_+_159584070_159603996_159606732_159609886_IQCJ-SCHIP1/SCHIP1:2615</t>
  </si>
  <si>
    <t>tgttcactc</t>
  </si>
  <si>
    <t>1.04808517549</t>
  </si>
  <si>
    <t>0.896551724138</t>
  </si>
  <si>
    <t>1.6066809</t>
  </si>
  <si>
    <t>SE_3_-_159995094_159992391_159992318_159986324_IFT80:26</t>
  </si>
  <si>
    <t>tattaaatc</t>
  </si>
  <si>
    <t>-0.260794566291</t>
  </si>
  <si>
    <t>0.75108278</t>
  </si>
  <si>
    <t>SE_3_-_160073801_160061603_160061439_160037727_IFT80:57</t>
  </si>
  <si>
    <t>0.85568412</t>
  </si>
  <si>
    <t>SE_3_-_160093600_160083940_160083831_160075366_IFT80:95</t>
  </si>
  <si>
    <t>cattaaacc</t>
  </si>
  <si>
    <t>0.537370456222</t>
  </si>
  <si>
    <t>0.88618453</t>
  </si>
  <si>
    <t>SE_3_-_160093600_160083940_160083881_160075366_IFT80:57</t>
  </si>
  <si>
    <t>0.7844182</t>
  </si>
  <si>
    <t>SE_3_-_160099291_160095678_160095621_160095328_IFT80:46</t>
  </si>
  <si>
    <t>SE_3_-_160116934_160109431_160109334_160102434_IFT80:84</t>
  </si>
  <si>
    <t>tcctgagtt</t>
  </si>
  <si>
    <t>0.443184136516</t>
  </si>
  <si>
    <t>0.44192361</t>
  </si>
  <si>
    <t>SE_3_+_160129872_160130114_160130241_160130318_SMC4:90</t>
  </si>
  <si>
    <t>0.35361198</t>
  </si>
  <si>
    <t>SE_3_+_160130241_160130318_160130637_160131261_SMC4:243</t>
  </si>
  <si>
    <t>1.4484319</t>
  </si>
  <si>
    <t>SE_3_+_160148531_160148820_160148993_160149431_SMC4:154</t>
  </si>
  <si>
    <t>SE_3_-_160231865_160227659_160227588_160226057_KPNA4:58</t>
  </si>
  <si>
    <t>aagtaactt</t>
  </si>
  <si>
    <t>0.958607225608</t>
  </si>
  <si>
    <t>0.33791711</t>
  </si>
  <si>
    <t>SE_3_-_160818927_160807850_160807732_160804576_B3GALNT1:73</t>
  </si>
  <si>
    <t>1.0345661</t>
  </si>
  <si>
    <t>SE_3_-_160818927_160807850_160807748_160804576_B3GALNT1:73</t>
  </si>
  <si>
    <t>SE_3_-_160821215_160819021_160818927_160804576_B3GALNT1:50</t>
  </si>
  <si>
    <t>1.6808105</t>
  </si>
  <si>
    <t>SE_3_-_160821215_160820993_160820901_160819021_B3GALNT1:70</t>
  </si>
  <si>
    <t>0.79062855</t>
  </si>
  <si>
    <t>SE_3_-_160822107_160821893_160821746_160821305_B3GALNT1:112</t>
  </si>
  <si>
    <t>0.88445867</t>
  </si>
  <si>
    <t>SE_3_-_160823023_160822683_160822573_160822194_B3GALNT1:61</t>
  </si>
  <si>
    <t>ccgtcaaat</t>
  </si>
  <si>
    <t>-1.8204989219</t>
  </si>
  <si>
    <t>-0.81482843</t>
  </si>
  <si>
    <t>SE_3_-_161077590_161065891_161065753_161064143_SPTSSB:92</t>
  </si>
  <si>
    <t>SE_3_-_165503933_165495583_165495505_165491294_BCHE:70</t>
  </si>
  <si>
    <t>0.32539937</t>
  </si>
  <si>
    <t>SE_3_-_165547305_165545857_165545774_165504099_BCHE:37</t>
  </si>
  <si>
    <t>0.56200072</t>
  </si>
  <si>
    <t>SE_3_-_165555102_165548829_165547305_165504099_BCHE:807</t>
  </si>
  <si>
    <t>cggtaacat</t>
  </si>
  <si>
    <t>2.30358566577</t>
  </si>
  <si>
    <t>1.6910079</t>
  </si>
  <si>
    <t>SE_3_-_167413384_167405481_167405403_167405104_PDCD10:59</t>
  </si>
  <si>
    <t>gaataatgt</t>
  </si>
  <si>
    <t>0.893402751555</t>
  </si>
  <si>
    <t>0.31238649</t>
  </si>
  <si>
    <t>SE_3_-_167422630_167415766_167415639_167414914_PDCD10:117</t>
  </si>
  <si>
    <t>-0.064229732</t>
  </si>
  <si>
    <t>SE_3_-_167443189_167438061_167437850_167422683_PDCD10:210</t>
  </si>
  <si>
    <t>cagtcatgt</t>
  </si>
  <si>
    <t>-0.299629892869</t>
  </si>
  <si>
    <t>0.50225804</t>
  </si>
  <si>
    <t>SE_3_-_167452002_167443261_167443189_167438061_PDCD10:34</t>
  </si>
  <si>
    <t>1.3164041</t>
  </si>
  <si>
    <t>SE_3_-_167452220_167443261_167443189_167438061_PDCD10:34</t>
  </si>
  <si>
    <t>SE_3_-_167452247_167443261_167443189_167438061_PDCD10:34</t>
  </si>
  <si>
    <t>SE_3_-_167452594_167443261_167443189_167438061_PDCD10:34</t>
  </si>
  <si>
    <t>SE_3_-_167452594_167452034_167452002_167438061_PDCD10:24</t>
  </si>
  <si>
    <t>acttgaccc</t>
  </si>
  <si>
    <t>1.17320068733</t>
  </si>
  <si>
    <t>0.45423767</t>
  </si>
  <si>
    <t>SE_3_-_167452594_167452034_167452002_167443261_PDCD10:24</t>
  </si>
  <si>
    <t>SE_3_-_167452594_167452133_167452002_167438061_PDCD10:123</t>
  </si>
  <si>
    <t>SE_3_-_167452594_167452133_167452002_167443261_PDCD10:123</t>
  </si>
  <si>
    <t>SE_3_-_167452594_167452138_167452002_167438061_PDCD10:128</t>
  </si>
  <si>
    <t>SE_3_-_167452594_167452138_167452002_167443261_PDCD10:128</t>
  </si>
  <si>
    <t>SE_3_-_167759180_167758657_167758574_167754782_GOLIM4:60</t>
  </si>
  <si>
    <t>tagtgactt</t>
  </si>
  <si>
    <t>1.09776998292</t>
  </si>
  <si>
    <t>0.32781178</t>
  </si>
  <si>
    <t>SE_3_-_168806788_168804353_168804301_168802831_MECOM:52</t>
  </si>
  <si>
    <t>tgctcaaga</t>
  </si>
  <si>
    <t>-0.345384386203</t>
  </si>
  <si>
    <t>-0.23725137</t>
  </si>
  <si>
    <t>SE_3_-_168861486_168851262_168851138_168849319_MECOM:47</t>
  </si>
  <si>
    <t>cattaagtt</t>
  </si>
  <si>
    <t>-0.5238480409</t>
  </si>
  <si>
    <t>0.52407924</t>
  </si>
  <si>
    <t>SE_3_+_169491250_169491819_169491885_169492053_MYNN:38</t>
  </si>
  <si>
    <t>1.5072629</t>
  </si>
  <si>
    <t>SE_3_+_169501348_169501518_169501646_169502410_MYNN:52</t>
  </si>
  <si>
    <t>aattaaatt</t>
  </si>
  <si>
    <t>-1.2761317453</t>
  </si>
  <si>
    <t>0.081176007</t>
  </si>
  <si>
    <t>SE_3_+_169501348_169502410_169502496_169504204_MYNN:54</t>
  </si>
  <si>
    <t>ttcttacac</t>
  </si>
  <si>
    <t>0.558818320128</t>
  </si>
  <si>
    <t>0.1490838</t>
  </si>
  <si>
    <t>SE_3_+_169684646_169687075_169687171_169693396_SEC62:71</t>
  </si>
  <si>
    <t>ttgtcacat</t>
  </si>
  <si>
    <t>-0.761765977185</t>
  </si>
  <si>
    <t>0.58779644</t>
  </si>
  <si>
    <t>SE_3_+_169756831_169794911_169795204_169797562_GPR160:146</t>
  </si>
  <si>
    <t>gtctaacgc</t>
  </si>
  <si>
    <t>3.66322462836</t>
  </si>
  <si>
    <t>1.6223481</t>
  </si>
  <si>
    <t>SE_3_+_169756831_169794911_169795711_169797562_GPR160:146</t>
  </si>
  <si>
    <t>SE_3_+_169797685_169801153_169801310_169801693_GPR160:132</t>
  </si>
  <si>
    <t>cactgacaa</t>
  </si>
  <si>
    <t>2.38867175699</t>
  </si>
  <si>
    <t>0.76866675</t>
  </si>
  <si>
    <t>SE_3_-_169846472_169846175_169846128_169840532_PHC3:48</t>
  </si>
  <si>
    <t>gtgtcatct</t>
  </si>
  <si>
    <t>-1.24860221633</t>
  </si>
  <si>
    <t>-0.35515178</t>
  </si>
  <si>
    <t>SE_3_-_169889161_169863309_169863211_169854453_PHC3:86</t>
  </si>
  <si>
    <t>gtctgacat</t>
  </si>
  <si>
    <t>2.44088409763</t>
  </si>
  <si>
    <t>2.062366</t>
  </si>
  <si>
    <t>SE_3_-_169889161_169867032_169866874_169863309_PHC3:135</t>
  </si>
  <si>
    <t>ccctaacgg</t>
  </si>
  <si>
    <t>3.74043500227</t>
  </si>
  <si>
    <t>1.36254</t>
  </si>
  <si>
    <t>SE_3_-_169896561_169894713_169894653_169890500_PHC3:53</t>
  </si>
  <si>
    <t>ccttgagcc</t>
  </si>
  <si>
    <t>0.0223695184101</t>
  </si>
  <si>
    <t>-0.093258329</t>
  </si>
  <si>
    <t>SE_3_+_170099129_170102321_170102415_170108011_SKIL:62</t>
  </si>
  <si>
    <t>gtgtcactt</t>
  </si>
  <si>
    <t>-0.686702016821</t>
  </si>
  <si>
    <t>0.54369407</t>
  </si>
  <si>
    <t>SE_3_+_170099129_170102321_170102553_170108011_SKIL:62</t>
  </si>
  <si>
    <t>SE_3_-_170624778_170612212_170612081_170611208_EIF5A2:51</t>
  </si>
  <si>
    <t>1.0211691</t>
  </si>
  <si>
    <t>SE_3_-_170855980_170846667_170846503_170843940_TNIK:93</t>
  </si>
  <si>
    <t>1.6424679</t>
  </si>
  <si>
    <t>SE_3_-_170858188_170857345_170857259_170856168_TNIK:85</t>
  </si>
  <si>
    <t>gcatgaaca</t>
  </si>
  <si>
    <t>-1.0174010757</t>
  </si>
  <si>
    <t>-0.46808061</t>
  </si>
  <si>
    <t>SE_3_-_171405161_171404588_171404475_171395484_PLD1:113</t>
  </si>
  <si>
    <t>gactcacta</t>
  </si>
  <si>
    <t>1.15364053683</t>
  </si>
  <si>
    <t>0.41428187</t>
  </si>
  <si>
    <t>SE_3_-_171406466_171405374_171405161_171395484_PLD1:103</t>
  </si>
  <si>
    <t>SE_3_-_171455682_171455449_171455322_171453427_PLD1:83</t>
  </si>
  <si>
    <t>gcctaatat</t>
  </si>
  <si>
    <t>1.41026352966</t>
  </si>
  <si>
    <t>0.68461335</t>
  </si>
  <si>
    <t>SE_3_-_172232651_172227111_172227007_172224709_TNFSF10:75</t>
  </si>
  <si>
    <t>agctcacat</t>
  </si>
  <si>
    <t>0.850732816731</t>
  </si>
  <si>
    <t>0.23108505</t>
  </si>
  <si>
    <t>SE_3_-_172232651_172229449_172229407_172227111_TNFSF10:39</t>
  </si>
  <si>
    <t>ctctgagga</t>
  </si>
  <si>
    <t>-0.307621353216</t>
  </si>
  <si>
    <t>0.22284421</t>
  </si>
  <si>
    <t>SE_3_-_172428637_172365904_172365676_172363482_NCEH1:73</t>
  </si>
  <si>
    <t>cactgaatt</t>
  </si>
  <si>
    <t>0.9852542818</t>
  </si>
  <si>
    <t>1.2919652</t>
  </si>
  <si>
    <t>SE_3_+_172534627_172536338_172536604_172537938_ECT2:181</t>
  </si>
  <si>
    <t>1.1332167</t>
  </si>
  <si>
    <t>SE_3_-_176816254_176782810_176782708_176771706_TBL1XR1:34</t>
  </si>
  <si>
    <t>0.8353933</t>
  </si>
  <si>
    <t>SE_3_-_176914128_176782810_176782708_176771706_TBL1XR1:34</t>
  </si>
  <si>
    <t>SE_3_-_176816254_176797733_176797615_176782810_TBL1XR1:96</t>
  </si>
  <si>
    <t>gcctgatat</t>
  </si>
  <si>
    <t>1.33823392681</t>
  </si>
  <si>
    <t>1.3316587</t>
  </si>
  <si>
    <t>SE_3_-_176816254_176804829_176804753_176782810_TBL1XR1:74</t>
  </si>
  <si>
    <t>gattcactt</t>
  </si>
  <si>
    <t>0.213289128276</t>
  </si>
  <si>
    <t>0.85736992</t>
  </si>
  <si>
    <t>SE_3_-_176816254_176808968_176808939_176782810_TBL1XR1:29</t>
  </si>
  <si>
    <t>agctaagta</t>
  </si>
  <si>
    <t>-0.291948643561</t>
  </si>
  <si>
    <t>-0.15173461</t>
  </si>
  <si>
    <t>SE_3_-_176914909_176816329_176816254_176782810_TBL1XR1:46</t>
  </si>
  <si>
    <t>1.333104</t>
  </si>
  <si>
    <t>SE_3_-_176914909_176849237_176849151_176816329_TBL1XR1:26</t>
  </si>
  <si>
    <t>gaataagta</t>
  </si>
  <si>
    <t>-1.33526575318</t>
  </si>
  <si>
    <t>0.08588167</t>
  </si>
  <si>
    <t>SE_3_-_176914909_176878776_176878659_176816329_TBL1XR1:72</t>
  </si>
  <si>
    <t>0.8366653</t>
  </si>
  <si>
    <t>SE_3_+_179041079_179042830_179043110_179045349_ZNF639:109</t>
  </si>
  <si>
    <t>1.4504335</t>
  </si>
  <si>
    <t>SE_3_+_179047516_179047722_179047843_179050777_ZNF639:76</t>
  </si>
  <si>
    <t>SE_3_+_179093129_179094830_179094956_179095132_MFN1:88</t>
  </si>
  <si>
    <t>ttttaacac</t>
  </si>
  <si>
    <t>0.988647372266</t>
  </si>
  <si>
    <t>0.31738219</t>
  </si>
  <si>
    <t>SE_3_+_179095236_179096129_179096602_179103357_MFN1:122</t>
  </si>
  <si>
    <t>tggtaatat</t>
  </si>
  <si>
    <t>0.695227925791</t>
  </si>
  <si>
    <t>1.0039513</t>
  </si>
  <si>
    <t>SE_3_-_179131200_179123194_179122978_179119107_GNB4:73</t>
  </si>
  <si>
    <t>1.2960548</t>
  </si>
  <si>
    <t>SE_3_-_179169134_179155687_179155529_179144030_GNB4:79</t>
  </si>
  <si>
    <t>SE_3_+_179292255_179293191_179293292_179294005_ACTL6A:27</t>
  </si>
  <si>
    <t>0.51642887</t>
  </si>
  <si>
    <t>SE_3_-_179322315_179320525_179320440_179319578_MRPL47:65</t>
  </si>
  <si>
    <t>0.5992251</t>
  </si>
  <si>
    <t>SE_3_-_179322315_179320585_179320440_179319578_MRPL47:57</t>
  </si>
  <si>
    <t>0.99919788</t>
  </si>
  <si>
    <t>SE_3_+_179322727_179325546_179325600_179334771_NDUFB5:35</t>
  </si>
  <si>
    <t>1.8782479</t>
  </si>
  <si>
    <t>SE_3_+_179322727_179332740_179332847_179333771_NDUFB5:102</t>
  </si>
  <si>
    <t>0.64491877</t>
  </si>
  <si>
    <t>SE_3_+_179322727_179332759_179332847_179333771_NDUFB5:83</t>
  </si>
  <si>
    <t>SE_3_+_179332847_179333344_179333403_179333771_NDUFB5:41</t>
  </si>
  <si>
    <t>ggcttagaa</t>
  </si>
  <si>
    <t>-2.74718831822</t>
  </si>
  <si>
    <t>-1.2745623</t>
  </si>
  <si>
    <t>SE_3_+_179322727_179333771_179333837_179334771_NDUFB5:33</t>
  </si>
  <si>
    <t>0.83015782</t>
  </si>
  <si>
    <t>SE_3_+_179325600_179333773_179333837_179334771_NDUFB5:31</t>
  </si>
  <si>
    <t>SE_3_+_179333837_179334771_179334832_179336203_NDUFB5:24</t>
  </si>
  <si>
    <t>SE_3_+_179334832_179336203_179336309_179341708_NDUFB5:43</t>
  </si>
  <si>
    <t>ccgtaattt</t>
  </si>
  <si>
    <t>0.295889568667</t>
  </si>
  <si>
    <t>0.82015144</t>
  </si>
  <si>
    <t>SE_3_+_179399791_179408029_179408089_179418796_USP13:44</t>
  </si>
  <si>
    <t>gcgttacca</t>
  </si>
  <si>
    <t>-0.84956967529</t>
  </si>
  <si>
    <t>-0.49925787</t>
  </si>
  <si>
    <t>SE_3_+_179472642_179474840_179474866_179478900_USP13:23</t>
  </si>
  <si>
    <t>0.60835987</t>
  </si>
  <si>
    <t>SE_3_+_180630524_180632440_180632783_180651122_FXR1:130</t>
  </si>
  <si>
    <t>1.4721354</t>
  </si>
  <si>
    <t>SE_3_+_180630524_180651122_180651174_180652926_FXR1:49</t>
  </si>
  <si>
    <t>0.78441717</t>
  </si>
  <si>
    <t>SE_3_+_180630524_180651122_180651174_180665653_FXR1:49</t>
  </si>
  <si>
    <t>SE_3_+_180630524_180652926_180653019_180665653_FXR1:59</t>
  </si>
  <si>
    <t>agattacca</t>
  </si>
  <si>
    <t>-1.19948968518</t>
  </si>
  <si>
    <t>0.23215663</t>
  </si>
  <si>
    <t>SE_3_+_180651174_180652926_180653019_180665653_FXR1:59</t>
  </si>
  <si>
    <t>SE_3_+_180688146_180688863_180688943_180693101_FXR1:24</t>
  </si>
  <si>
    <t>tagtgaaaa</t>
  </si>
  <si>
    <t>-1.40473563913</t>
  </si>
  <si>
    <t>-0.68433453</t>
  </si>
  <si>
    <t>SE_3_+_180688146_180693101_180693192_180693910_FXR1:45</t>
  </si>
  <si>
    <t>agctgagtc</t>
  </si>
  <si>
    <t>0.628468889582</t>
  </si>
  <si>
    <t>0.17635528</t>
  </si>
  <si>
    <t>SE_3_-_180705811_180704810_180704731_180703784_DNAJC19:60</t>
  </si>
  <si>
    <t>aaatgacaa</t>
  </si>
  <si>
    <t>-0.0501610585499</t>
  </si>
  <si>
    <t>-0.18625161</t>
  </si>
  <si>
    <t>SE_3_-_180705811_180704810_180704786_180703784_DNAJC19:21</t>
  </si>
  <si>
    <t>ccttcagtg</t>
  </si>
  <si>
    <t>-0.680102069701</t>
  </si>
  <si>
    <t>-0.36830915</t>
  </si>
  <si>
    <t>SE_3_-_180707388_180706017_180705966_180705884_DNAJC19:43</t>
  </si>
  <si>
    <t>1.996473</t>
  </si>
  <si>
    <t>SE_3_+_182602686_182603739_182603798_182605374_ATP11B:59</t>
  </si>
  <si>
    <t>ttatcacac</t>
  </si>
  <si>
    <t>-1.07961546532</t>
  </si>
  <si>
    <t>0.74358974359</t>
  </si>
  <si>
    <t>0.34223365</t>
  </si>
  <si>
    <t>SE_3_+_182616560_182620269_182620354_182631649_ATP11B:43</t>
  </si>
  <si>
    <t>0.28911975</t>
  </si>
  <si>
    <t>SE_3_-_182751779_182743592_182743543_182740342_MCCC1:32</t>
  </si>
  <si>
    <t>0.84257484</t>
  </si>
  <si>
    <t>SE_3_-_182751779_182746977_182746881_182743592_MCCC1:53</t>
  </si>
  <si>
    <t>tactcatgt</t>
  </si>
  <si>
    <t>1.40653572496</t>
  </si>
  <si>
    <t>0.48100523</t>
  </si>
  <si>
    <t>SE_3_-_182756814_182755222_182755006_182751865_MCCC1:212</t>
  </si>
  <si>
    <t>1.4868778</t>
  </si>
  <si>
    <t>SE_3_-_182804481_182790275_182790154_182789145_MCCC1:64</t>
  </si>
  <si>
    <t>0.65702434</t>
  </si>
  <si>
    <t>SE_3_-_182812347_182804572_182804481_182790275_MCCC1:81</t>
  </si>
  <si>
    <t>cattcaagt</t>
  </si>
  <si>
    <t>-0.969183328771</t>
  </si>
  <si>
    <t>-0.51379519</t>
  </si>
  <si>
    <t>SE_3_-_182812347_182804576_182804481_182790275_MCCC1:41</t>
  </si>
  <si>
    <t>-0.25856065</t>
  </si>
  <si>
    <t>SE_3_-_182810197_182808819_182808724_182804576_MCCC1:96</t>
  </si>
  <si>
    <t>1.5662067</t>
  </si>
  <si>
    <t>SE_3_-_182812347_182810333_182810197_182804576_MCCC1:126</t>
  </si>
  <si>
    <t>0.89465469</t>
  </si>
  <si>
    <t>SE_3_-_182817140_182812393_182812347_182790275_MCCC1:43</t>
  </si>
  <si>
    <t>SE_3_+_183353581_183354009_183354099_183361268_KLHL24:49</t>
  </si>
  <si>
    <t>gcctcaaat</t>
  </si>
  <si>
    <t>-0.191528115922</t>
  </si>
  <si>
    <t>0.63099085</t>
  </si>
  <si>
    <t>SE_3_+_183353535_183361268_183361330_183368084_KLHL24:46</t>
  </si>
  <si>
    <t>ttttgactg</t>
  </si>
  <si>
    <t>1.17255124749</t>
  </si>
  <si>
    <t>0.42168633</t>
  </si>
  <si>
    <t>SE_3_+_183353581_183361268_183361330_183368084_KLHL24:46</t>
  </si>
  <si>
    <t>SE_3_+_183354099_183361268_183361330_183368084_KLHL24:46</t>
  </si>
  <si>
    <t>SE_3_+_183361330_183361874_183361955_183368084_KLHL24:52</t>
  </si>
  <si>
    <t>SE_3_+_183353581_183368084_183369064_183381246_KLHL24:605</t>
  </si>
  <si>
    <t>1.6461897</t>
  </si>
  <si>
    <t>SE_3_-_183558358_183551377_183551280_183547497_PARL:25</t>
  </si>
  <si>
    <t>ccctgaaag</t>
  </si>
  <si>
    <t>1.16447246111</t>
  </si>
  <si>
    <t>0.91019126</t>
  </si>
  <si>
    <t>SE_3_-_183558358_183551613_183551512_183551377_PARL:99</t>
  </si>
  <si>
    <t>tgttcacgt</t>
  </si>
  <si>
    <t>1.22095255866</t>
  </si>
  <si>
    <t>0.4406377</t>
  </si>
  <si>
    <t>SE_3_-_183562019_183560172_183560086_183558428_PARL:87</t>
  </si>
  <si>
    <t>agttcatgg</t>
  </si>
  <si>
    <t>-0.543116787669</t>
  </si>
  <si>
    <t>-0.060158325</t>
  </si>
  <si>
    <t>SE_3_-_183562019_183560235_183560086_183558428_PARL:58</t>
  </si>
  <si>
    <t>cattcagtc</t>
  </si>
  <si>
    <t>-0.207478468377</t>
  </si>
  <si>
    <t>0.79845624</t>
  </si>
  <si>
    <t>SE_3_-_183585653_183584553_183584413_183580589_PARL:106</t>
  </si>
  <si>
    <t>SE_3_-_183667760_183667669_183667541_183665298_ABCC5:63</t>
  </si>
  <si>
    <t>1.2565603</t>
  </si>
  <si>
    <t>SE_3_-_183705558_183703166_183703092_183702682_ABCC5:50</t>
  </si>
  <si>
    <t>gaatgagag</t>
  </si>
  <si>
    <t>-1.3719949292</t>
  </si>
  <si>
    <t>-0.70381206</t>
  </si>
  <si>
    <t>SE_3_-_183705558_183703243_183703092_183702682_ABCC5:79</t>
  </si>
  <si>
    <t>0.90977181</t>
  </si>
  <si>
    <t>SE_3_-_183732052_183727765_183727677_183707171_ABCC5:49</t>
  </si>
  <si>
    <t>tgttgaact</t>
  </si>
  <si>
    <t>0.406694861865</t>
  </si>
  <si>
    <t>0.83501886</t>
  </si>
  <si>
    <t>SE_3_+_183854524_183855220_183855318_183855408_EIF2B5:22</t>
  </si>
  <si>
    <t>0.69441554</t>
  </si>
  <si>
    <t>SE_3_+_183856034_183856635_183856727_183857868_EIF2B5:79</t>
  </si>
  <si>
    <t>1.89706</t>
  </si>
  <si>
    <t>SE_3_+_183873584_183874148_183874235_183881445_DVL3:73</t>
  </si>
  <si>
    <t>SE_3_+_183894855_183895331_183895399_183896645_AP2M1:56</t>
  </si>
  <si>
    <t>2.0875078</t>
  </si>
  <si>
    <t>SE_3_+_183898039_183898433_183898529_183898637_AP2M1:38</t>
  </si>
  <si>
    <t>1.254706</t>
  </si>
  <si>
    <t>SE_3_-_183963256_183963146_183962986_183962509_ALG3:66</t>
  </si>
  <si>
    <t>ctcttaccg</t>
  </si>
  <si>
    <t>1.66253827054</t>
  </si>
  <si>
    <t>1.3064635</t>
  </si>
  <si>
    <t>SE_3_-_183966570_183963403_183963256_183963146_ALG3:77</t>
  </si>
  <si>
    <t>1.092352</t>
  </si>
  <si>
    <t>SE_3_-_183966533_183963600_183963501_183963403_ALG3:27</t>
  </si>
  <si>
    <t>gattgactg</t>
  </si>
  <si>
    <t>1.83174485153</t>
  </si>
  <si>
    <t>0.61519765</t>
  </si>
  <si>
    <t>SE_3_-_183966570_183963600_183963501_183963403_ALG3:27</t>
  </si>
  <si>
    <t>SE_3_+_184019446_184019559_184019859_184020158_PSMD2:66</t>
  </si>
  <si>
    <t>1.064588</t>
  </si>
  <si>
    <t>SE_3_+_184019446_184019582_184019859_184020158_PSMD2:43</t>
  </si>
  <si>
    <t>SE_3_+_184019446_184019635_184019859_184020158_PSMD2:91</t>
  </si>
  <si>
    <t>SE_3_+_184019446_184019646_184019859_184020158_PSMD2:80</t>
  </si>
  <si>
    <t>SE_3_+_184024283_184024539_184024622_184025145_PSMD2:42</t>
  </si>
  <si>
    <t>cccttattg</t>
  </si>
  <si>
    <t>-0.750434714571</t>
  </si>
  <si>
    <t>-0.36355064</t>
  </si>
  <si>
    <t>SE_3_+_184032462_184035109_184035285_184035505_EIF4G1:135</t>
  </si>
  <si>
    <t>tgatgatcc</t>
  </si>
  <si>
    <t>-0.0367556468332</t>
  </si>
  <si>
    <t>0.81039432</t>
  </si>
  <si>
    <t>SE_3_+_184034006_184035109_184035285_184035505_EIF4G1:135</t>
  </si>
  <si>
    <t>SE_3_+_184053911_184055099_184055159_184059512_FAM131A:47</t>
  </si>
  <si>
    <t>-0.41813525</t>
  </si>
  <si>
    <t>SE_3_+_184055159_184059512_184059605_184059854_FAM131A:66</t>
  </si>
  <si>
    <t>ccctaacta</t>
  </si>
  <si>
    <t>2.78131874321</t>
  </si>
  <si>
    <t>1.0192977</t>
  </si>
  <si>
    <t>SE_3_-_184069801_184064809_184064723_184064588_CLCN2:32</t>
  </si>
  <si>
    <t>0.67431579</t>
  </si>
  <si>
    <t>SE_3_-_184070081_184069905_184069801_184064809_CLCN2:80</t>
  </si>
  <si>
    <t>0.97541094</t>
  </si>
  <si>
    <t>SE_3_-_184076763_184076601_184076470_184076098_CLCN2:95</t>
  </si>
  <si>
    <t>0.43602691</t>
  </si>
  <si>
    <t>SE_3_+_184079934_184080661_184081353_184082754_POLR2H:610</t>
  </si>
  <si>
    <t>2.0019802</t>
  </si>
  <si>
    <t>SE_3_+_184083014_184084505_184084588_184085965_POLR2H:20</t>
  </si>
  <si>
    <t>SE_3_+_184098583_184098864_184098918_184099023_CHRD:27</t>
  </si>
  <si>
    <t>-0.48484597</t>
  </si>
  <si>
    <t>SE_3_+_184098583_184098868_184098918_184099023_CHRD:23</t>
  </si>
  <si>
    <t>SE_3_+_184101206_184101311_184101430_184102325_CHRD:54</t>
  </si>
  <si>
    <t>0.44240219</t>
  </si>
  <si>
    <t>SE_3_+_184103947_184104280_184104543_184104633_CHRD:263</t>
  </si>
  <si>
    <t>1.6808195</t>
  </si>
  <si>
    <t>SE_3_+_184104895_184105162_184105265_184105719_CHRD:33</t>
  </si>
  <si>
    <t>1.0581765</t>
  </si>
  <si>
    <t>SE_3_+_184530013_184541935_184542020_184542333_VPS8:62</t>
  </si>
  <si>
    <t>cattaattg</t>
  </si>
  <si>
    <t>0.590205806059</t>
  </si>
  <si>
    <t>0.2259676</t>
  </si>
  <si>
    <t>SE_3_+_184542573_184542719_184542836_184543951_VPS8:22</t>
  </si>
  <si>
    <t>1.557668</t>
  </si>
  <si>
    <t>SE_3_+_184552530_184554035_184554118_184556502_VPS8:27</t>
  </si>
  <si>
    <t>gagtaactc</t>
  </si>
  <si>
    <t>1.98349757758</t>
  </si>
  <si>
    <t>1.5250258</t>
  </si>
  <si>
    <t>SE_3_+_184556534_184557486_184557540_184566859_VPS8:30</t>
  </si>
  <si>
    <t>gtctgatag</t>
  </si>
  <si>
    <t>1.38374168534</t>
  </si>
  <si>
    <t>0.40748618</t>
  </si>
  <si>
    <t>SE_3_+_184588593_184600137_184600221_184603898_VPS8:64</t>
  </si>
  <si>
    <t>0.52113173</t>
  </si>
  <si>
    <t>SE_3_+_184603944_184611022_184611200_184612491_VPS8:65</t>
  </si>
  <si>
    <t>1.1073265</t>
  </si>
  <si>
    <t>SE_3_+_184637986_184640217_184640271_184642650_VPS8:48</t>
  </si>
  <si>
    <t>ctgtaaccc</t>
  </si>
  <si>
    <t>2.71143797843</t>
  </si>
  <si>
    <t>0.99193612</t>
  </si>
  <si>
    <t>SE_3_+_185307957_185316182_185316333_185316746_SENP2:123</t>
  </si>
  <si>
    <t>1.5271018</t>
  </si>
  <si>
    <t>SE_3_+_185307957_185316200_185316333_185316746_SENP2:105</t>
  </si>
  <si>
    <t>SE_3_+_185316333_185316746_185316812_185318553_SENP2:45</t>
  </si>
  <si>
    <t>SE_3_+_185332528_185335268_185335399_185337087_SENP2:37</t>
  </si>
  <si>
    <t>cagtaatgc</t>
  </si>
  <si>
    <t>1.9229959446</t>
  </si>
  <si>
    <t>0.71552087</t>
  </si>
  <si>
    <t>SE_3_-_185393084_185390457_185390329_185376197_IGF2BP2:30</t>
  </si>
  <si>
    <t>atctgatcc</t>
  </si>
  <si>
    <t>1.45584063095</t>
  </si>
  <si>
    <t>0.53260748</t>
  </si>
  <si>
    <t>SE_3_-_185414400_185411016_185410965_185410550_IGF2BP2:52</t>
  </si>
  <si>
    <t>0.44199396</t>
  </si>
  <si>
    <t>SE_3_-_185655613_185644522_185644389_185643414_TRA2B:49</t>
  </si>
  <si>
    <t>0.83552969</t>
  </si>
  <si>
    <t>SE_3_-_185655613_185649640_185649365_185644522_TRA2B:135</t>
  </si>
  <si>
    <t>tgctaatta</t>
  </si>
  <si>
    <t>1.13254344266</t>
  </si>
  <si>
    <t>0.40602137</t>
  </si>
  <si>
    <t>SE_3_-_185823094_185802069_185801958_185798964_ETV5:52</t>
  </si>
  <si>
    <t>tcatgatcc</t>
  </si>
  <si>
    <t>-0.277526715972</t>
  </si>
  <si>
    <t>0.77988215</t>
  </si>
  <si>
    <t>SE_3_-_185929584_185925306_185925213_185906168_DGKG:70</t>
  </si>
  <si>
    <t>tcataatca</t>
  </si>
  <si>
    <t>-0.580039875855</t>
  </si>
  <si>
    <t>0.58835703</t>
  </si>
  <si>
    <t>SE_3_-_185979488_185978302_185978228_185975728_DGKG:43</t>
  </si>
  <si>
    <t>0.39014849</t>
  </si>
  <si>
    <t>SE_3_-_185990044_185986706_185986590_185985566_DGKG:61</t>
  </si>
  <si>
    <t>gtgtgaccg</t>
  </si>
  <si>
    <t>2.42734102815</t>
  </si>
  <si>
    <t>0.9129958</t>
  </si>
  <si>
    <t>SE_3_-_185998459_185997762_185997640_185993453_DGKG:111</t>
  </si>
  <si>
    <t>ggatgacca</t>
  </si>
  <si>
    <t>0.840360228932</t>
  </si>
  <si>
    <t>1.2204009</t>
  </si>
  <si>
    <t>SE_3_-_186287896_186282161_186281783_186276361_TBCCD1:207</t>
  </si>
  <si>
    <t>agcttaccc</t>
  </si>
  <si>
    <t>0.795935279272</t>
  </si>
  <si>
    <t>1.0808896</t>
  </si>
  <si>
    <t>SE_3_+_186502485_186502751_186502890_186503672_EIF4A2:33</t>
  </si>
  <si>
    <t>tgctcaagc</t>
  </si>
  <si>
    <t>0.595963584046</t>
  </si>
  <si>
    <t>0.16362793</t>
  </si>
  <si>
    <t>SE_3_+_186505053_186505268_186505373_186505592_EIF4A2:103</t>
  </si>
  <si>
    <t>0.53297594</t>
  </si>
  <si>
    <t>SE_3_+_186505053_186505284_186505373_186505592_EIF4A2:87</t>
  </si>
  <si>
    <t>SE_3_+_186505671_186506099_186506205_186506914_EIF4A2:64</t>
  </si>
  <si>
    <t>cgttgacgt</t>
  </si>
  <si>
    <t>2.83450907526</t>
  </si>
  <si>
    <t>1.0401243</t>
  </si>
  <si>
    <t>SE_3_+_186505671_186506099_186506209_186506914_EIF4A2:64</t>
  </si>
  <si>
    <t>SE_3_-_186509514_186508195_186508115_186508044_RFC4:47</t>
  </si>
  <si>
    <t>0.59938056</t>
  </si>
  <si>
    <t>SE_3_+_186648623_186660136_186660215_186681573_ST6GAL1:28</t>
  </si>
  <si>
    <t>accttacgt</t>
  </si>
  <si>
    <t>0.148083928318</t>
  </si>
  <si>
    <t>0.052855991</t>
  </si>
  <si>
    <t>SE_3_+_186648623_186666472_186666726_186681573_ST6GAL1:169</t>
  </si>
  <si>
    <t>1.2545983</t>
  </si>
  <si>
    <t>SE_3_+_186648623_186681573_186681714_186769037_ST6GAL1:111</t>
  </si>
  <si>
    <t>0.36242903</t>
  </si>
  <si>
    <t>SE_3_+_186681714_186756530_186756661_186769037_ST6GAL1:68</t>
  </si>
  <si>
    <t>caataaacc</t>
  </si>
  <si>
    <t>0.413976319091</t>
  </si>
  <si>
    <t>0.9662251</t>
  </si>
  <si>
    <t>SE_3_+_186756661_186759705_186759754_186760442_ST6GAL1:49</t>
  </si>
  <si>
    <t>atcttaccc</t>
  </si>
  <si>
    <t>0.803828571825</t>
  </si>
  <si>
    <t>0.65391575</t>
  </si>
  <si>
    <t>SE_3_+_186756661_186760442_186761098_186769037_ST6GAL1:248</t>
  </si>
  <si>
    <t>1.4400823</t>
  </si>
  <si>
    <t>SE_3_+_186769134_186782308_186782404_186790637_ST6GAL1:97</t>
  </si>
  <si>
    <t>ccctcaaga</t>
  </si>
  <si>
    <t>-0.244789081795</t>
  </si>
  <si>
    <t>0.35716111</t>
  </si>
  <si>
    <t>SE_3_-_186857001_186845850_186845787_186839116_RPL39L:20</t>
  </si>
  <si>
    <t>-2.0151714</t>
  </si>
  <si>
    <t>SE_3_-_187009416_187003844_187003613_186980508_MASP1:157</t>
  </si>
  <si>
    <t>0.40459745</t>
  </si>
  <si>
    <t>SE_3_-_187009416_187003865_187003613_186980508_MASP1:61</t>
  </si>
  <si>
    <t>0.95317848</t>
  </si>
  <si>
    <t>SE_3_-_187009416_187009138_187009033_187003844_MASP1:46</t>
  </si>
  <si>
    <t>atgtgactc</t>
  </si>
  <si>
    <t>1.23249490241</t>
  </si>
  <si>
    <t>1.4248833</t>
  </si>
  <si>
    <t>SE_3_-_187009416_187009276_187009033_187003844_MASP1:184</t>
  </si>
  <si>
    <t>SE_3_-_187446148_187444686_187444519_187443417_BCL6:48</t>
  </si>
  <si>
    <t>1.4543901</t>
  </si>
  <si>
    <t>SE_3_-_187463198_187455062_187453878_187452695_BCL6:1093</t>
  </si>
  <si>
    <t>cactaacct</t>
  </si>
  <si>
    <t>4.0449660828</t>
  </si>
  <si>
    <t>1.5463725</t>
  </si>
  <si>
    <t>SE_3_+_187943315_188030623_188030706_188123900_LPP:47</t>
  </si>
  <si>
    <t>0.10655161</t>
  </si>
  <si>
    <t>SE_3_+_187943315_188059451_188059507_188123900_LPP:30</t>
  </si>
  <si>
    <t>1.2078876</t>
  </si>
  <si>
    <t>SE_3_+_188059507_188123900_188124101_188202380_LPP:40</t>
  </si>
  <si>
    <t>1.0409348</t>
  </si>
  <si>
    <t>SE_3_+_189028328_189030860_189030981_189038415_TPRG1:96</t>
  </si>
  <si>
    <t>0.67756281</t>
  </si>
  <si>
    <t>SE_3_+_189526315_189561986_189562201_189582021_TP63:186</t>
  </si>
  <si>
    <t>SE_3_+_189607273_189608578_189608671_189611995_TP63:75</t>
  </si>
  <si>
    <t>1.9646202</t>
  </si>
  <si>
    <t>SE_3_+_190345238_190347139_190347287_190362037_IL1RAP:110</t>
  </si>
  <si>
    <t>-0.16835068</t>
  </si>
  <si>
    <t>SE_3_+_191087825_191092851_191093378_191097948_CCDC50:342</t>
  </si>
  <si>
    <t>gattaacca</t>
  </si>
  <si>
    <t>1.89379224157</t>
  </si>
  <si>
    <t>0.70408626</t>
  </si>
  <si>
    <t>SE_3_-_192444970_192078327_192078217_192053253_FGF12:96</t>
  </si>
  <si>
    <t>SE_3_-_193125102_193121955_193121813_193120653_ATP13A4:86</t>
  </si>
  <si>
    <t>gaataactc</t>
  </si>
  <si>
    <t>1.6785723073</t>
  </si>
  <si>
    <t>0.65211453</t>
  </si>
  <si>
    <t>SE_3_-_193156812_193156373_193156264_193153533_ATP13A4:76</t>
  </si>
  <si>
    <t>1.8375049</t>
  </si>
  <si>
    <t>SE_3_+_193311198_193321289_193321346_193332512_OPA1:43</t>
  </si>
  <si>
    <t>agctcatct</t>
  </si>
  <si>
    <t>0.407406384095</t>
  </si>
  <si>
    <t>0.86381555</t>
  </si>
  <si>
    <t>SE_3_+_193333559_193334967_193335074_193335573_OPA1:108</t>
  </si>
  <si>
    <t>tattgaagg</t>
  </si>
  <si>
    <t>-0.770950401191</t>
  </si>
  <si>
    <t>0.19599535</t>
  </si>
  <si>
    <t>SE_3_+_193333559_193334967_193335074_193336658_OPA1:108</t>
  </si>
  <si>
    <t>SE_3_+_193335074_193335573_193335626_193336658_OPA1:53</t>
  </si>
  <si>
    <t>2.3033043</t>
  </si>
  <si>
    <t>SE_3_+_193336725_193343881_193343991_193349401_OPA1:30</t>
  </si>
  <si>
    <t>0.87306303</t>
  </si>
  <si>
    <t>SE_3_-_194134488_194133017_194132928_194126845_ATP13A3:28</t>
  </si>
  <si>
    <t>ccttgacat</t>
  </si>
  <si>
    <t>1.13010483009</t>
  </si>
  <si>
    <t>0.43736357</t>
  </si>
  <si>
    <t>SE_3_+_194309871_194310203_194310355_194310584_TMEM44-AS1:101</t>
  </si>
  <si>
    <t>0.73912552</t>
  </si>
  <si>
    <t>SE_3_-_194343953_194338505_194338365_194337998_TMEM44:95</t>
  </si>
  <si>
    <t>1.8065247</t>
  </si>
  <si>
    <t>SE_3_-_194349112_194346719_194346626_194344424_TMEM44:73</t>
  </si>
  <si>
    <t>tagtgaact</t>
  </si>
  <si>
    <t>-0.0302966210405</t>
  </si>
  <si>
    <t>0.93685976</t>
  </si>
  <si>
    <t>SE_3_-_194386286_194381615_194381471_194380862_LSG1:134</t>
  </si>
  <si>
    <t>acgtgatgg</t>
  </si>
  <si>
    <t>-0.0362911871218</t>
  </si>
  <si>
    <t>0.548387096774</t>
  </si>
  <si>
    <t>-0.1146342</t>
  </si>
  <si>
    <t>SE_3_-_194947438_194928227_194928154_194877310_XXYLT1:74</t>
  </si>
  <si>
    <t>acataacag</t>
  </si>
  <si>
    <t>-0.209194852875</t>
  </si>
  <si>
    <t>0.1629997</t>
  </si>
  <si>
    <t>SE_3_-_194991284_194990934_194990818_194947585_XXYLT1:117</t>
  </si>
  <si>
    <t>1.6069026</t>
  </si>
  <si>
    <t>SE_3_-_195016437_195016029_195015925_195015540_ACAP2:84</t>
  </si>
  <si>
    <t>gattcactc</t>
  </si>
  <si>
    <t>0.802984385826</t>
  </si>
  <si>
    <t>1.2710639</t>
  </si>
  <si>
    <t>SE_3_-_195101738_195078513_195078420_195066046_ACAP2:62</t>
  </si>
  <si>
    <t>gactaatac</t>
  </si>
  <si>
    <t>1.98491826596</t>
  </si>
  <si>
    <t>0.73976639</t>
  </si>
  <si>
    <t>SE_3_-_195163524_195112876_195112819_195102751_ACAP2:41</t>
  </si>
  <si>
    <t>0.05325097</t>
  </si>
  <si>
    <t>SE_3_-_195251617_195250584_195250490_195245982_PPP1R2:89</t>
  </si>
  <si>
    <t>tagtgacct</t>
  </si>
  <si>
    <t>2.13818437798</t>
  </si>
  <si>
    <t>1.6433544</t>
  </si>
  <si>
    <t>SE_3_-_195256595_195251694_195251617_195250584_PPP1R2:47</t>
  </si>
  <si>
    <t>tagtgacac</t>
  </si>
  <si>
    <t>1.53333977234</t>
  </si>
  <si>
    <t>0.53065499</t>
  </si>
  <si>
    <t>SE_3_-_195256595_195254703_195254559_195251694_PPP1R2:145</t>
  </si>
  <si>
    <t>0.944444444444</t>
  </si>
  <si>
    <t>0.98367045</t>
  </si>
  <si>
    <t>SE_3_-_195306210_195304054_195303933_195300842_APOD:26</t>
  </si>
  <si>
    <t>1.3174586</t>
  </si>
  <si>
    <t>SE_3_-_195310749_195309610_195309488_195306366_APOD:83</t>
  </si>
  <si>
    <t>0.69904456</t>
  </si>
  <si>
    <t>SE_3_-_195310749_195310073_195309938_195306366_APOD:40</t>
  </si>
  <si>
    <t>aagtaaccc</t>
  </si>
  <si>
    <t>2.10263412615</t>
  </si>
  <si>
    <t>0.9057123</t>
  </si>
  <si>
    <t>SE_3_+_195385036_195388627_195388712_195389442_SDHAP2:52</t>
  </si>
  <si>
    <t>0.93470677</t>
  </si>
  <si>
    <t>SE_3_-_195389442_195388712_195388627_195385036_Hypothetical:42</t>
  </si>
  <si>
    <t>atctgaaac</t>
  </si>
  <si>
    <t>0.687898269422</t>
  </si>
  <si>
    <t>0.37840567</t>
  </si>
  <si>
    <t>SE_3_+_195385036_195389442_195389604_195390957_SDHAP2:143</t>
  </si>
  <si>
    <t>gtttgatac</t>
  </si>
  <si>
    <t>-0.120108678761</t>
  </si>
  <si>
    <t>0.13947131</t>
  </si>
  <si>
    <t>SE_3_+_195389604_195390495_195390638_195390957_SDHAP2:139</t>
  </si>
  <si>
    <t>0.47505437</t>
  </si>
  <si>
    <t>SE_3_+_195389604_195390495_195390703_195390957_SDHAP2:139</t>
  </si>
  <si>
    <t>SE_3_+_195410736_195412689_195412810_195415404_SDHAP2:89</t>
  </si>
  <si>
    <t>0.742857142857</t>
  </si>
  <si>
    <t>1.8148058</t>
  </si>
  <si>
    <t>SE_3_+_195410736_195413475_195413589_195415404_SDHAP2:41</t>
  </si>
  <si>
    <t>aggtgagtg</t>
  </si>
  <si>
    <t>-0.804796826506</t>
  </si>
  <si>
    <t>0.44484965</t>
  </si>
  <si>
    <t>SE_3_+_195415668_195416210_195416309_195425901_Hypothetical:91</t>
  </si>
  <si>
    <t>0.25684401</t>
  </si>
  <si>
    <t>SE_3_+_195415668_195416210_195416309_195435005_Hypothetical:91</t>
  </si>
  <si>
    <t>SE_3_+_195416309_195423232_195423460_195425901_Hypothetical:72</t>
  </si>
  <si>
    <t>SE_3_+_195415668_195425901_195426078_195435005_Hypothetical:46</t>
  </si>
  <si>
    <t>1.0671252</t>
  </si>
  <si>
    <t>SE_3_+_195428540_195429054_195429313_195435005_BC144457/AK128346:246</t>
  </si>
  <si>
    <t>1.2596334</t>
  </si>
  <si>
    <t>SE_3_+_195435139_195435300_195435384_195435618_BC144457/AK128346:74</t>
  </si>
  <si>
    <t>0.821428571429</t>
  </si>
  <si>
    <t>2.1449266</t>
  </si>
  <si>
    <t>SE_3_+_195435712_195456519_195456610_195460021_MUC20:75</t>
  </si>
  <si>
    <t>SE_3_-_195594232_195594129_195594040_195593887_TNK2:33</t>
  </si>
  <si>
    <t>gggtgacca</t>
  </si>
  <si>
    <t>1.79193099489</t>
  </si>
  <si>
    <t>0.56731158</t>
  </si>
  <si>
    <t>SE_3_-_195594232_195594135_195594040_195593887_TNK2:39</t>
  </si>
  <si>
    <t>SE_3_-_195596985_195596412_195596368_195595580_TNK2:45</t>
  </si>
  <si>
    <t>acctcagcc</t>
  </si>
  <si>
    <t>0.174971006769</t>
  </si>
  <si>
    <t>0.86694797</t>
  </si>
  <si>
    <t>SE_3_-_195610028_195609199_195608922_195606046_TNK2:160</t>
  </si>
  <si>
    <t>1.0121158</t>
  </si>
  <si>
    <t>SE_3_-_195610028_195609398_195609316_195609199_TNK2:52</t>
  </si>
  <si>
    <t>gcctgagaa</t>
  </si>
  <si>
    <t>-0.355131673104</t>
  </si>
  <si>
    <t>-0.27336495</t>
  </si>
  <si>
    <t>SE_3_-_195613848_195611904_195611683_195610180_TNK2:133</t>
  </si>
  <si>
    <t>SE_3_-_195613848_195612414_195612284_195611904_TNK2:94</t>
  </si>
  <si>
    <t>ggctaaaaa</t>
  </si>
  <si>
    <t>-0.0403514797491</t>
  </si>
  <si>
    <t>-0.18241069</t>
  </si>
  <si>
    <t>SE_3_-_195690171_195687294_195687171_195686957_SDHAP1:78</t>
  </si>
  <si>
    <t>SE_3_-_195692300_195690292_195690171_195686957_SDHAP1:89</t>
  </si>
  <si>
    <t>SE_3_+_195694861_195695090_195695256_195698194_Hypothetical:142</t>
  </si>
  <si>
    <t>SE_3_-_195698194_195695256_195695090_195694861_SDHAP1:33</t>
  </si>
  <si>
    <t>gtgtcacgt</t>
  </si>
  <si>
    <t>0.0758606239057</t>
  </si>
  <si>
    <t>0.71486049</t>
  </si>
  <si>
    <t>SE_3_-_195712498_195711608_195711363_195711147_SDHAP1:162</t>
  </si>
  <si>
    <t>cggtgatgg</t>
  </si>
  <si>
    <t>1.76130349089</t>
  </si>
  <si>
    <t>0.5230224</t>
  </si>
  <si>
    <t>SE_3_-_195712498_195711608_195711465_195711147_SDHAP1:139</t>
  </si>
  <si>
    <t>SE_3_-_195717061_195712660_195712498_195711147_SDHAP1:143</t>
  </si>
  <si>
    <t>SE_3_-_195717061_195713475_195713390_195712660_SDHAP1:52</t>
  </si>
  <si>
    <t>SE_3_-_195802030_195800996_195800801_195799023_TFRC:153</t>
  </si>
  <si>
    <t>0.33525033</t>
  </si>
  <si>
    <t>SE_3_-_195803935_195800996_195800801_195799023_TFRC:153</t>
  </si>
  <si>
    <t>SE_3_-_195803935_195802231_195802030_195799023_TFRC:201</t>
  </si>
  <si>
    <t>1.2456163</t>
  </si>
  <si>
    <t>SE_3_-_195803935_195802231_195802030_195800996_TFRC:201</t>
  </si>
  <si>
    <t>SE_3_-_195997286_195994236_195994151_195984758_PCYT1A:46</t>
  </si>
  <si>
    <t>1.7671956</t>
  </si>
  <si>
    <t>SE_3_-_196014486_196010409_196010346_195997412_PCYT1A:55</t>
  </si>
  <si>
    <t>aaatgagtc</t>
  </si>
  <si>
    <t>-0.938006397578</t>
  </si>
  <si>
    <t>0.31048037</t>
  </si>
  <si>
    <t>SE_3_-_196033814_196032644_196032527_196022940_TCTEX1D2:52</t>
  </si>
  <si>
    <t>SE_3_-_196129823_196120490_196120425_196118796_UBXN7:49</t>
  </si>
  <si>
    <t>cgttcaatt</t>
  </si>
  <si>
    <t>-0.64604038845</t>
  </si>
  <si>
    <t>0.3840059</t>
  </si>
  <si>
    <t>SE_3_-_196159198_196134264_196134117_196129890_UBXN7:80</t>
  </si>
  <si>
    <t>cagtcacta</t>
  </si>
  <si>
    <t>-0.562078253958</t>
  </si>
  <si>
    <t>0.33593445</t>
  </si>
  <si>
    <t>SE_3_-_196229744_196215554_196215478_196214449_RNF168:33</t>
  </si>
  <si>
    <t>0.1736802</t>
  </si>
  <si>
    <t>SE_3_-_196294062_196288362_196287867_196281678_WDR53:368</t>
  </si>
  <si>
    <t>1.1620885</t>
  </si>
  <si>
    <t>SE_3_+_196443792_196444680_196444825_196449286_PIGX:28</t>
  </si>
  <si>
    <t>0.45070862</t>
  </si>
  <si>
    <t>SE_3_+_196443792_196448048_196448227_196449286_PIGX:155</t>
  </si>
  <si>
    <t>1.8554447</t>
  </si>
  <si>
    <t>SE_3_+_196449427_196453526_196453642_196454794_PIGX:52</t>
  </si>
  <si>
    <t>0.19655062</t>
  </si>
  <si>
    <t>SE_3_+_196455007_196455573_196455626_196457863_PIGX:48</t>
  </si>
  <si>
    <t>gtttgattc</t>
  </si>
  <si>
    <t>-0.442990435517</t>
  </si>
  <si>
    <t>0.60040546</t>
  </si>
  <si>
    <t>SE_3_+_196547438_196554067_196554204_196555190_PAK2:37</t>
  </si>
  <si>
    <t>0.6673334</t>
  </si>
  <si>
    <t>SE_3_+_196594944_196612022_196613565_196626537_SENP5:470</t>
  </si>
  <si>
    <t>tactgactt</t>
  </si>
  <si>
    <t>2.61040143451</t>
  </si>
  <si>
    <t>1.7866368</t>
  </si>
  <si>
    <t>SE_3_+_196630481_196650285_196650422_196654667_SENP5:113</t>
  </si>
  <si>
    <t>ctctaatcg</t>
  </si>
  <si>
    <t>2.38657993252</t>
  </si>
  <si>
    <t>1.4222539</t>
  </si>
  <si>
    <t>SE_3_+_196650422_196654667_196654750_196656504_SENP5:36</t>
  </si>
  <si>
    <t>SE_3_-_196669241_196668473_196668358_196666303_NCBP2:99</t>
  </si>
  <si>
    <t>0.47878819</t>
  </si>
  <si>
    <t>SE_3_+_196730841_196730968_196731230_196731365_MFI2-AS1:183</t>
  </si>
  <si>
    <t>aactgattg</t>
  </si>
  <si>
    <t>1.10720072974</t>
  </si>
  <si>
    <t>0.93803675</t>
  </si>
  <si>
    <t>SE_3_-_196796090_196795408_196795373_196793625_DLG1:26</t>
  </si>
  <si>
    <t>tgattacag</t>
  </si>
  <si>
    <t>-1.0615687706</t>
  </si>
  <si>
    <t>-0.54996845</t>
  </si>
  <si>
    <t>SE_3_-_196803457_196802741_196802708_196796131_DLG1:25</t>
  </si>
  <si>
    <t>ccctgacga</t>
  </si>
  <si>
    <t>3.24659739137</t>
  </si>
  <si>
    <t>1.1368822</t>
  </si>
  <si>
    <t>SE_3_-_196807922_196803556_196803457_196802741_DLG1:28</t>
  </si>
  <si>
    <t>caatgacaa</t>
  </si>
  <si>
    <t>0.769064475826</t>
  </si>
  <si>
    <t>0.16681098</t>
  </si>
  <si>
    <t>SE_3_-_196812451_196807988_196807922_196803556_DLG1:65</t>
  </si>
  <si>
    <t>ttctaaaac</t>
  </si>
  <si>
    <t>1.11743469703</t>
  </si>
  <si>
    <t>0.27091733</t>
  </si>
  <si>
    <t>SE_3_-_196876614_196869639_196869589_196867135_DLG1:40</t>
  </si>
  <si>
    <t>ttatgaata</t>
  </si>
  <si>
    <t>-2.01321219191</t>
  </si>
  <si>
    <t>-0.95487891</t>
  </si>
  <si>
    <t>SE_3_-_196921296_196876667_196876614_196869639_DLG1:39</t>
  </si>
  <si>
    <t>tggtcaaca</t>
  </si>
  <si>
    <t>-1.26078786862</t>
  </si>
  <si>
    <t>-0.62797215</t>
  </si>
  <si>
    <t>SE_3_-_196921296_196888609_196888511_196876667_DLG1:60</t>
  </si>
  <si>
    <t>ctgtgatcc</t>
  </si>
  <si>
    <t>0.597251733089</t>
  </si>
  <si>
    <t>1.0505633</t>
  </si>
  <si>
    <t>SE_3_-_197273232_197265823_197265177_197260432_BDH1:47</t>
  </si>
  <si>
    <t>1.7776215</t>
  </si>
  <si>
    <t>SE_3_-_197281433_197273357_197273232_197260432_BDH1:47</t>
  </si>
  <si>
    <t>ttctaacac</t>
  </si>
  <si>
    <t>3.03910410077</t>
  </si>
  <si>
    <t>1.8988634</t>
  </si>
  <si>
    <t>SE_3_-_197282652_197273357_197273232_197260432_BDH1:47</t>
  </si>
  <si>
    <t>SE_3_-_197282652_197281584_197281433_197273357_BDH1:138</t>
  </si>
  <si>
    <t>cgctgacag</t>
  </si>
  <si>
    <t>3.48825445703</t>
  </si>
  <si>
    <t>1.7542409</t>
  </si>
  <si>
    <t>SE_3_-_197282652_197282378_197282213_197273357_BDH1:74</t>
  </si>
  <si>
    <t>gactcatcg</t>
  </si>
  <si>
    <t>1.21992340784</t>
  </si>
  <si>
    <t>1.2809122</t>
  </si>
  <si>
    <t>SE_3_-_197350091_197348739_197348575_197346759_LOC220729:139</t>
  </si>
  <si>
    <t>ggctgatcg</t>
  </si>
  <si>
    <t>2.0329618233</t>
  </si>
  <si>
    <t>0.72628066</t>
  </si>
  <si>
    <t>SE_3_-_197350091_197349201_197349058_197348739_LOC220729:139</t>
  </si>
  <si>
    <t>SE_3_-_197354651_197351591_197351343_197351068_LOC220729:122</t>
  </si>
  <si>
    <t>0.83897917</t>
  </si>
  <si>
    <t>SE_3_-_197420586_197418019_197417945_197411088_KIAA0226:33</t>
  </si>
  <si>
    <t>1.240191</t>
  </si>
  <si>
    <t>SE_3_-_197426058_197423920_197423825_197422852_KIAA0226:88</t>
  </si>
  <si>
    <t>0.019285993</t>
  </si>
  <si>
    <t>SE_3_-_197427484_197423920_197423825_197422852_KIAA0226:88</t>
  </si>
  <si>
    <t>SE_3_-_197427484_197426102_197426058_197423920_KIAA0226:32</t>
  </si>
  <si>
    <t>atatcacca</t>
  </si>
  <si>
    <t>-1.29711105948</t>
  </si>
  <si>
    <t>-0.54530319</t>
  </si>
  <si>
    <t>SE_3_-_197463526_197445001_197444848_197432046_KIAA0226:152</t>
  </si>
  <si>
    <t>ctatcacgg</t>
  </si>
  <si>
    <t>-0.685376721429</t>
  </si>
  <si>
    <t>0.14610192</t>
  </si>
  <si>
    <t>SE_3_+_197483428_197490337_197490509_197495310_FYTTD1:71</t>
  </si>
  <si>
    <t>ttgtaatcc</t>
  </si>
  <si>
    <t>0.780508450318</t>
  </si>
  <si>
    <t>0.30048009</t>
  </si>
  <si>
    <t>SE_3_+_197495458_197497003_197497115_197500274_FYTTD1:63</t>
  </si>
  <si>
    <t>ttctgagac</t>
  </si>
  <si>
    <t>0.6992756503</t>
  </si>
  <si>
    <t>0.10718829</t>
  </si>
  <si>
    <t>SE_3_+_197518411_197547196_197547301_197553749_LRCH3:61</t>
  </si>
  <si>
    <t>tggtaacct</t>
  </si>
  <si>
    <t>2.92538885899</t>
  </si>
  <si>
    <t>1.075708</t>
  </si>
  <si>
    <t>SE_3_+_197581316_197585705_197585776_197592294_LRCH3:72</t>
  </si>
  <si>
    <t>1.2263095</t>
  </si>
  <si>
    <t>SE_3_+_197585776_197592294_197592342_197597031_LRCH3:31</t>
  </si>
  <si>
    <t>acctaatgc</t>
  </si>
  <si>
    <t>2.01097025284</t>
  </si>
  <si>
    <t>1.4916866</t>
  </si>
  <si>
    <t>SE_3_+_197592342_197592983_197593090_197597031_LRCH3:82</t>
  </si>
  <si>
    <t>1.1191369</t>
  </si>
  <si>
    <t>SE_3_+_197602646_197607383_197607628_197610412_LRCH3:206</t>
  </si>
  <si>
    <t>tgttaactc</t>
  </si>
  <si>
    <t>2.04706723409</t>
  </si>
  <si>
    <t>1.9287611</t>
  </si>
  <si>
    <t>SE_3_-_197619499_197618418_197618317_197616585_IQCG:81</t>
  </si>
  <si>
    <t>aggtaaaac</t>
  </si>
  <si>
    <t>-0.453647565016</t>
  </si>
  <si>
    <t>-0.27964151</t>
  </si>
  <si>
    <t>SE_3_-_197640752_197640366_197639725_197639620_IQCG:419</t>
  </si>
  <si>
    <t>1.2546954</t>
  </si>
  <si>
    <t>SE_3_-_197686400_197672557_197672491_197670922_IQCG:58</t>
  </si>
  <si>
    <t>gggtaacga</t>
  </si>
  <si>
    <t>1.55874125764</t>
  </si>
  <si>
    <t>0.5083038</t>
  </si>
  <si>
    <t>SE_3_+_197678182_197679411_197679496_197680874_RPL35A:52</t>
  </si>
  <si>
    <t>ctgtaatct</t>
  </si>
  <si>
    <t>0.851581354296</t>
  </si>
  <si>
    <t>1.2008665</t>
  </si>
  <si>
    <t>SE_3_+_197678182_197680359_197680531_197680874_RPL35A:41</t>
  </si>
  <si>
    <t>gattaaccc</t>
  </si>
  <si>
    <t>2.35629808742</t>
  </si>
  <si>
    <t>1.3532267</t>
  </si>
  <si>
    <t>SE_4_+_59449_59951_60046_85622_ZNF595/ZNF718:41</t>
  </si>
  <si>
    <t>1.5423103</t>
  </si>
  <si>
    <t>SE_4_+_331775_337571_338219_366453_ZNF141:594</t>
  </si>
  <si>
    <t>SE_4_-_466364_431300_431235_429668_ABCA11P:44</t>
  </si>
  <si>
    <t>0.90694882</t>
  </si>
  <si>
    <t>SE_4_-_492845_466490_466364_438221_ABCA11P/ZNF721:24</t>
  </si>
  <si>
    <t>ccttaacat</t>
  </si>
  <si>
    <t>1.05271534081</t>
  </si>
  <si>
    <t>0.31017074</t>
  </si>
  <si>
    <t>SE_4_+_494390_494890_494959_499507_PIGG:30</t>
  </si>
  <si>
    <t>tactgacag</t>
  </si>
  <si>
    <t>2.57732098914</t>
  </si>
  <si>
    <t>0.97172009</t>
  </si>
  <si>
    <t>SE_4_+_499716_500550_500655_501194_PIGG:93</t>
  </si>
  <si>
    <t>1.2464235</t>
  </si>
  <si>
    <t>SE_4_+_509974_514845_515016_515449_PIGG:158</t>
  </si>
  <si>
    <t>cgctgagct</t>
  </si>
  <si>
    <t>2.19141331835</t>
  </si>
  <si>
    <t>1.5592849</t>
  </si>
  <si>
    <t>SE_4_+_509974_514845_515038_515449_PIGG:158</t>
  </si>
  <si>
    <t>SE_4_+_509974_514845_515062_515449_PIGG:158</t>
  </si>
  <si>
    <t>SE_4_+_517702_518349_519626_520828_PIGG:362</t>
  </si>
  <si>
    <t>SE_4_+_517702_520828_521019_524225_PIGG:53</t>
  </si>
  <si>
    <t>1.3171353</t>
  </si>
  <si>
    <t>SE_4_+_521019_524225_524534_527607_PIGG:44</t>
  </si>
  <si>
    <t>tattgaagc</t>
  </si>
  <si>
    <t>-0.322873401519</t>
  </si>
  <si>
    <t>0.77485126</t>
  </si>
  <si>
    <t>SE_4_+_527770_530048_530777_532942_PIGG:186</t>
  </si>
  <si>
    <t>1.4897245</t>
  </si>
  <si>
    <t>SE_4_+_660403_661645_661795_663835_PDE6B:97</t>
  </si>
  <si>
    <t>0.50328802</t>
  </si>
  <si>
    <t>SE_4_+_724899_726189_726287_727461_PCGF3:55</t>
  </si>
  <si>
    <t>0.22485072</t>
  </si>
  <si>
    <t>SE_4_+_724899_726233_726287_727461_PCGF3:47</t>
  </si>
  <si>
    <t>-0.0043236811</t>
  </si>
  <si>
    <t>SE_4_-_853394_853281_853150_845762_GAK:111</t>
  </si>
  <si>
    <t>SE_4_-_858910_853510_853394_845762_GAK:117</t>
  </si>
  <si>
    <t>1.7412229</t>
  </si>
  <si>
    <t>SE_4_-_891821_890337_890248_887797_GAK:73</t>
  </si>
  <si>
    <t>aaatcatag</t>
  </si>
  <si>
    <t>-2.20986842431</t>
  </si>
  <si>
    <t>0.653846153846</t>
  </si>
  <si>
    <t>-0.30796488</t>
  </si>
  <si>
    <t>SE_4_-_907395_898567_898425_891946_GAK:82</t>
  </si>
  <si>
    <t>ttctgaaga</t>
  </si>
  <si>
    <t>0.0586387960536</t>
  </si>
  <si>
    <t>0.55454345</t>
  </si>
  <si>
    <t>SE_4_-_925831_898567_898425_891946_GAK:82</t>
  </si>
  <si>
    <t>SE_4_-_907395_906582_906523_905962_GAK:60</t>
  </si>
  <si>
    <t>-0.29147667</t>
  </si>
  <si>
    <t>SE_4_-_925831_907456_907395_891946_GAK:36</t>
  </si>
  <si>
    <t>gtatgaagc</t>
  </si>
  <si>
    <t>-1.33697900231</t>
  </si>
  <si>
    <t>-0.62550753</t>
  </si>
  <si>
    <t>SE_4_-_925831_907456_907395_898567_GAK:36</t>
  </si>
  <si>
    <t>SE_4_+_926328_939787_939914_941497_TMEM175:113</t>
  </si>
  <si>
    <t>2.4757944</t>
  </si>
  <si>
    <t>SE_4_+_926328_941497_941680_941904_TMEM175:182</t>
  </si>
  <si>
    <t>cagtgacgc</t>
  </si>
  <si>
    <t>2.59455371936</t>
  </si>
  <si>
    <t>1.8384367</t>
  </si>
  <si>
    <t>SE_4_+_926328_941497_941680_944209_TMEM175:182</t>
  </si>
  <si>
    <t>SE_4_+_926328_941497_941942_944209_TMEM175:185</t>
  </si>
  <si>
    <t>1.8645386</t>
  </si>
  <si>
    <t>SE_4_+_926328_941904_941942_944209_TMEM175:27</t>
  </si>
  <si>
    <t>0.87976596</t>
  </si>
  <si>
    <t>SE_4_+_926328_941904_942403_944209_TMEM175:136</t>
  </si>
  <si>
    <t>SE_4_+_941680_941904_941942_944209_TMEM175:27</t>
  </si>
  <si>
    <t>SE_4_+_941680_941904_942403_944209_TMEM175:136</t>
  </si>
  <si>
    <t>SE_4_+_941942_942199_942403_944209_TMEM175:197</t>
  </si>
  <si>
    <t>0.68092008</t>
  </si>
  <si>
    <t>SE_4_+_941942_942299_942403_944209_TMEM175:97</t>
  </si>
  <si>
    <t>SE_4_+_945046_945434_945505_946155_TMEM175:38</t>
  </si>
  <si>
    <t>ctgtgatgc</t>
  </si>
  <si>
    <t>1.35463213582</t>
  </si>
  <si>
    <t>1.4697741</t>
  </si>
  <si>
    <t>SE_4_+_945046_945470_945505_946155_TMEM175:35</t>
  </si>
  <si>
    <t>1.4072463</t>
  </si>
  <si>
    <t>SE_4_-_955770_955622_955476_955366_DGKQ:142</t>
  </si>
  <si>
    <t>0.33756502</t>
  </si>
  <si>
    <t>SE_4_-_959716_959317_959279_959079_DGKQ:39</t>
  </si>
  <si>
    <t>ccgtgagtc</t>
  </si>
  <si>
    <t>0.0544317711864</t>
  </si>
  <si>
    <t>0.55852504</t>
  </si>
  <si>
    <t>SE_4_+_981030_981597_981699_994400_IDUA:101</t>
  </si>
  <si>
    <t>1.2496041</t>
  </si>
  <si>
    <t>SE_4_+_981030_981597_981737_994400_IDUA:101</t>
  </si>
  <si>
    <t>SE_4_-_1052109_1050792_1050626_1050291_AK124578:55</t>
  </si>
  <si>
    <t>1.5709561</t>
  </si>
  <si>
    <t>SE_4_-_1075355_1075255_1075207_1073476_RNF212:45</t>
  </si>
  <si>
    <t>acctcactc</t>
  </si>
  <si>
    <t>1.29261475002</t>
  </si>
  <si>
    <t>0.50099388</t>
  </si>
  <si>
    <t>SE_4_-_1107144_1102192_1102131_1090627_RNF212:43</t>
  </si>
  <si>
    <t>ttgtaaagc</t>
  </si>
  <si>
    <t>-0.244732308414</t>
  </si>
  <si>
    <t>0.51863163</t>
  </si>
  <si>
    <t>SE_4_-_1221987_1219354_1219148_1209993_CTBP1:86</t>
  </si>
  <si>
    <t>0.55443363</t>
  </si>
  <si>
    <t>SE_4_-_1242704_1232125_1231971_1222131_CTBP1:50</t>
  </si>
  <si>
    <t>tcatgaacg</t>
  </si>
  <si>
    <t>-0.397723203958</t>
  </si>
  <si>
    <t>0.21269942</t>
  </si>
  <si>
    <t>SE_4_-_1242704_1235307_1235113_1232125_CTBP1:25</t>
  </si>
  <si>
    <t>0.72577295</t>
  </si>
  <si>
    <t>SE_4_-_1243437_1235307_1235113_1232125_CTBP1:25</t>
  </si>
  <si>
    <t>SE_4_+_1283770_1291744_1291903_1305767_MAEA:93</t>
  </si>
  <si>
    <t>0.039049636</t>
  </si>
  <si>
    <t>SE_4_+_1305949_1309185_1309388_1316169_MAEA:147</t>
  </si>
  <si>
    <t>-0.097045828</t>
  </si>
  <si>
    <t>SE_4_+_1306026_1309185_1309388_1316169_MAEA:147</t>
  </si>
  <si>
    <t>SE_4_+_1309388_1316169_1316291_1321415_MAEA:42</t>
  </si>
  <si>
    <t>1.1151763</t>
  </si>
  <si>
    <t>SE_4_+_1309388_1316169_1316291_1326545_MAEA:42</t>
  </si>
  <si>
    <t>SE_4_+_1316291_1317283_1317396_1321415_MAEA:111</t>
  </si>
  <si>
    <t>ccctaaaag</t>
  </si>
  <si>
    <t>1.1305620293</t>
  </si>
  <si>
    <t>0.2760573</t>
  </si>
  <si>
    <t>SE_4_+_1309388_1321415_1321491_1326545_MAEA:55</t>
  </si>
  <si>
    <t>0.17621486</t>
  </si>
  <si>
    <t>SE_4_+_1316291_1321415_1321491_1326545_MAEA:55</t>
  </si>
  <si>
    <t>SE_4_+_1321491_1322422_1323791_1326545_MAEA:582</t>
  </si>
  <si>
    <t>1.8549704</t>
  </si>
  <si>
    <t>SE_4_+_1374018_1374429_1374535_1374668_UVSSA:92</t>
  </si>
  <si>
    <t>ctctcagga</t>
  </si>
  <si>
    <t>-0.771581695797</t>
  </si>
  <si>
    <t>0.27279997</t>
  </si>
  <si>
    <t>SE_4_-_1713601_1705427_1705323_1701797_SLBP:38</t>
  </si>
  <si>
    <t>1.4760351</t>
  </si>
  <si>
    <t>SE_4_-_1719879_1719402_1719243_1719155_TMEM129:159</t>
  </si>
  <si>
    <t>0.1635135</t>
  </si>
  <si>
    <t>SE_4_-_1719879_1719430_1719243_1719155_TMEM129:47</t>
  </si>
  <si>
    <t>SE_4_+_1725597_1729435_1730514_1732614_TACC3:85</t>
  </si>
  <si>
    <t>1.7324062</t>
  </si>
  <si>
    <t>SE_4_+_1807900_1807984_1808054_1808273_FGFR3:65</t>
  </si>
  <si>
    <t>gtttgaccg</t>
  </si>
  <si>
    <t>1.95156159599</t>
  </si>
  <si>
    <t>1.1348352</t>
  </si>
  <si>
    <t>SE_4_+_1906105_1913818_1913921_1918598_WHSC1:104</t>
  </si>
  <si>
    <t>gattaatag</t>
  </si>
  <si>
    <t>0.108017970252</t>
  </si>
  <si>
    <t>0.51677202</t>
  </si>
  <si>
    <t>SE_4_+_1936989_1940178_1940259_1941381_WHSC1:31</t>
  </si>
  <si>
    <t>0.83326088</t>
  </si>
  <si>
    <t>SE_4_+_1936989_1941381_1941505_1952799_WHSC1:33</t>
  </si>
  <si>
    <t>0.92898875</t>
  </si>
  <si>
    <t>SE_4_+_1941505_1944066_1944159_1952799_WHSC1:82</t>
  </si>
  <si>
    <t>gaatgatgt</t>
  </si>
  <si>
    <t>0.733410065584</t>
  </si>
  <si>
    <t>0.24974178</t>
  </si>
  <si>
    <t>SE_4_+_1941505_1944066_1944292_1952799_WHSC1:136</t>
  </si>
  <si>
    <t>1.2927337</t>
  </si>
  <si>
    <t>SE_4_+_1952930_1953835_1953958_1955051_WHSC1:117</t>
  </si>
  <si>
    <t>ggttcacct</t>
  </si>
  <si>
    <t>1.01071895343</t>
  </si>
  <si>
    <t>0.32602425</t>
  </si>
  <si>
    <t>SE_4_+_1953958_1954479_1954914_1955051_WHSC1:237</t>
  </si>
  <si>
    <t>1.2207094</t>
  </si>
  <si>
    <t>SE_4_+_1955251_1956264_1956412_1956888_WHSC1:31</t>
  </si>
  <si>
    <t>1.4961548</t>
  </si>
  <si>
    <t>SE_4_-_2010477_1993442_1993271_1991596_NELFA:30</t>
  </si>
  <si>
    <t>0.98742327</t>
  </si>
  <si>
    <t>SE_4_-_2010477_1993457_1993271_1991596_NELFA:45</t>
  </si>
  <si>
    <t>SE_4_-_2010477_2008926_2008725_1993442_NELFA:78</t>
  </si>
  <si>
    <t>1.7450885</t>
  </si>
  <si>
    <t>SE_4_-_2010477_2009773_2009699_1993442_NELFA:50</t>
  </si>
  <si>
    <t>gttttactc</t>
  </si>
  <si>
    <t>-1.89647605992</t>
  </si>
  <si>
    <t>0.11310954</t>
  </si>
  <si>
    <t>SE_4_-_2259709_2257078_2256882_2254249_MXD4:189</t>
  </si>
  <si>
    <t>1.3583115</t>
  </si>
  <si>
    <t>SE_4_-_2263452_2260784_2260612_2259738_MXD4:114</t>
  </si>
  <si>
    <t>tcgttatcc</t>
  </si>
  <si>
    <t>-2.55607834361</t>
  </si>
  <si>
    <t>-1.0059514</t>
  </si>
  <si>
    <t>SE_4_-_2339134_2337521_2337432_2321998_ZFYVE28:37</t>
  </si>
  <si>
    <t>0.8915034</t>
  </si>
  <si>
    <t>SE_4_-_2339134_2337521_2337432_2330869_ZFYVE28:37</t>
  </si>
  <si>
    <t>SE_4_-_2420012_2355800_2355660_2343342_ZFYVE28:66</t>
  </si>
  <si>
    <t>agctgaacc</t>
  </si>
  <si>
    <t>1.10717342057</t>
  </si>
  <si>
    <t>0.33149368</t>
  </si>
  <si>
    <t>SE_4_+_2470985_2472714_2472836_2492064_RNF4:77</t>
  </si>
  <si>
    <t>1.8150256</t>
  </si>
  <si>
    <t>SE_4_+_2470985_2492064_2492138_2498734_RNF4:73</t>
  </si>
  <si>
    <t>gagtaacca</t>
  </si>
  <si>
    <t>2.07532337472</t>
  </si>
  <si>
    <t>0.67827306</t>
  </si>
  <si>
    <t>SE_4_+_2470985_2492064_2492229_2498734_RNF4:104</t>
  </si>
  <si>
    <t>0.82062177</t>
  </si>
  <si>
    <t>SE_4_+_2472836_2492064_2492229_2498734_RNF4:104</t>
  </si>
  <si>
    <t>SE_4_+_2492229_2496291_2496479_2498734_RNF4:80</t>
  </si>
  <si>
    <t>1.7524051</t>
  </si>
  <si>
    <t>SE_4_+_2492229_2496294_2496479_2498734_RNF4:77</t>
  </si>
  <si>
    <t>SE_4_+_2492229_2498734_2498848_2502386_RNF4:39</t>
  </si>
  <si>
    <t>caataaatt</t>
  </si>
  <si>
    <t>-0.580300348056</t>
  </si>
  <si>
    <t>-0.296935</t>
  </si>
  <si>
    <t>SE_4_+_2498848_2501064_2501146_2502386_RNF4:36</t>
  </si>
  <si>
    <t>gcgtgatct</t>
  </si>
  <si>
    <t>0.284995903915</t>
  </si>
  <si>
    <t>0.91484389</t>
  </si>
  <si>
    <t>SE_4_+_2498848_2502386_2502465_2513683_RNF4:74</t>
  </si>
  <si>
    <t>0.99889711</t>
  </si>
  <si>
    <t>SE_4_+_2513692_2514165_2514324_2514810_RNF4:66</t>
  </si>
  <si>
    <t>SE_4_+_2648559_2656785_2656856_2659530_FAM193A:53</t>
  </si>
  <si>
    <t>0.72351773</t>
  </si>
  <si>
    <t>SE_4_+_2702271_2709873_2709995_2717750_FAM193A:77</t>
  </si>
  <si>
    <t>SE_4_+_2702271_2717049_2717220_2717750_FAM193A:122</t>
  </si>
  <si>
    <t>0.25521424</t>
  </si>
  <si>
    <t>SE_4_+_2717831_2721707_2721799_2733502_FAM193A:79</t>
  </si>
  <si>
    <t>SE_4_-_2747173_2746672_2746424_2746233_TNIP2:139</t>
  </si>
  <si>
    <t>agctgatga</t>
  </si>
  <si>
    <t>1.26397977088</t>
  </si>
  <si>
    <t>0.434782608696</t>
  </si>
  <si>
    <t>0.37259893</t>
  </si>
  <si>
    <t>SE_4_+_2814204_2816538_2816644_2822341_SH3BP2:30</t>
  </si>
  <si>
    <t>0.76410063</t>
  </si>
  <si>
    <t>SE_4_+_2824764_2825122_2825296_2826340_SH3BP2:149</t>
  </si>
  <si>
    <t>0.33533218</t>
  </si>
  <si>
    <t>SE_4_+_2824764_2825122_2825300_2826340_SH3BP2:149</t>
  </si>
  <si>
    <t>SE_4_+_2829401_2831220_2831874_2833298_SH3BP2:41</t>
  </si>
  <si>
    <t>1.2512223</t>
  </si>
  <si>
    <t>SE_4_+_2833406_2833650_2833705_2834058_SH3BP2:42</t>
  </si>
  <si>
    <t>tcgtcaaca</t>
  </si>
  <si>
    <t>-1.8503999823</t>
  </si>
  <si>
    <t>-0.8265361</t>
  </si>
  <si>
    <t>SE_4_+_2845751_2869699_2869856_2877623_ADD1:101</t>
  </si>
  <si>
    <t>ttttaactg</t>
  </si>
  <si>
    <t>1.09516175821</t>
  </si>
  <si>
    <t>0.39138469</t>
  </si>
  <si>
    <t>SE_4_+_2877837_2883625_2883787_2886242_ADD1:114</t>
  </si>
  <si>
    <t>ttatgacca</t>
  </si>
  <si>
    <t>0.991032763597</t>
  </si>
  <si>
    <t>0.31831618</t>
  </si>
  <si>
    <t>SE_4_+_2877837_2886242_2886393_2895740_ADD1:58</t>
  </si>
  <si>
    <t>atctgattc</t>
  </si>
  <si>
    <t>1.10957311048</t>
  </si>
  <si>
    <t>1.1475553</t>
  </si>
  <si>
    <t>SE_4_+_2910331_2911066_2911158_2916611_ADD1:91</t>
  </si>
  <si>
    <t>cgctaaatc</t>
  </si>
  <si>
    <t>2.05838896251</t>
  </si>
  <si>
    <t>1.6773716</t>
  </si>
  <si>
    <t>SE_4_+_2910331_2916611_2916767_2927741_ADD1:27</t>
  </si>
  <si>
    <t>0.84497523</t>
  </si>
  <si>
    <t>SE_4_-_2933552_2933390_2933282_2933192_MFSD10:57</t>
  </si>
  <si>
    <t>1.1060268</t>
  </si>
  <si>
    <t>SE_4_+_3031136_3037113_3037250_3039101_GRK4:21</t>
  </si>
  <si>
    <t>SE_4_+_3039238_3040103_3040240_3042299_GRK4:133</t>
  </si>
  <si>
    <t>aagtgaaag</t>
  </si>
  <si>
    <t>-1.24814471552</t>
  </si>
  <si>
    <t>-0.52665493</t>
  </si>
  <si>
    <t>SE_4_+_3231769_3234890_3235080_3237011_HTT:39</t>
  </si>
  <si>
    <t>0.22289149</t>
  </si>
  <si>
    <t>SE_4_+_3427287_3428333_3428481_3429817_RGS12:102</t>
  </si>
  <si>
    <t>tcctgacgc</t>
  </si>
  <si>
    <t>3.63923814707</t>
  </si>
  <si>
    <t>1.4982774</t>
  </si>
  <si>
    <t>SE_4_+_3429896_3430285_3430438_3432134_RGS12:43</t>
  </si>
  <si>
    <t>gtctaattc</t>
  </si>
  <si>
    <t>1.60153976624</t>
  </si>
  <si>
    <t>1.2990781</t>
  </si>
  <si>
    <t>SE_4_+_3429896_3432134_3432682_3441182_RGS12:140</t>
  </si>
  <si>
    <t>1.7084602</t>
  </si>
  <si>
    <t>SE_4_-_4242048_4239662_4239554_4238804_TMEM128:63</t>
  </si>
  <si>
    <t>0.93896037</t>
  </si>
  <si>
    <t>SE_4_+_4304818_4307865_4307911_4314768_ZBTB49:36</t>
  </si>
  <si>
    <t>atgtaacat</t>
  </si>
  <si>
    <t>0.810705042143</t>
  </si>
  <si>
    <t>0.24770936</t>
  </si>
  <si>
    <t>SE_4_+_4387282_4387584_4388900_4389331_NSG1:509</t>
  </si>
  <si>
    <t>1.5016636</t>
  </si>
  <si>
    <t>SE_4_+_4387282_4388846_4388900_4389331_NSG1:49</t>
  </si>
  <si>
    <t>1.1722843</t>
  </si>
  <si>
    <t>SE_4_+_4388370_4388846_4388900_4389331_NSG1:49</t>
  </si>
  <si>
    <t>SE_4_+_4389485_4393202_4393318_4411300_NSG1:49</t>
  </si>
  <si>
    <t>SE_4_-_4436497_4426949_4426891_4425314_STX18:39</t>
  </si>
  <si>
    <t>SE_4_-_5018862_5018691_5018563_5016961_CYTL1:127</t>
  </si>
  <si>
    <t>0.3764594</t>
  </si>
  <si>
    <t>SE_4_-_5868395_5862937_5862753_5858034_CRMP1:146</t>
  </si>
  <si>
    <t>0.66477334</t>
  </si>
  <si>
    <t>SE_4_-_6382724_6380299_6380134_6377658_PPP2R2C:166</t>
  </si>
  <si>
    <t>1.7366149</t>
  </si>
  <si>
    <t>SE_4_+_6611025_6611124_6611301_6611525_MAN2B2:32</t>
  </si>
  <si>
    <t>0.54294642</t>
  </si>
  <si>
    <t>SE_4_+_7008453_7009251_7009352_7011604_TBC1D14:26</t>
  </si>
  <si>
    <t>ttctcatct</t>
  </si>
  <si>
    <t>0.878746536064</t>
  </si>
  <si>
    <t>1.0591332</t>
  </si>
  <si>
    <t>SE_4_-_7787921_7783354_7783103_7780603_AFAP1:223</t>
  </si>
  <si>
    <t>cactaatac</t>
  </si>
  <si>
    <t>2.36894870591</t>
  </si>
  <si>
    <t>1.7523413</t>
  </si>
  <si>
    <t>SE_4_-_8031383_8021398_8021345_8010829_ABLIM2:33</t>
  </si>
  <si>
    <t>SE_4_-_8037876_8034407_8034375_8031503_ABLIM2:24</t>
  </si>
  <si>
    <t>0.8918044</t>
  </si>
  <si>
    <t>SE_4_+_8201132_8206510_8206780_8206894_SH3TC1:78</t>
  </si>
  <si>
    <t>1.1131167</t>
  </si>
  <si>
    <t>SE_4_+_8207093_8211392_8211549_8214428_SH3TC1:141</t>
  </si>
  <si>
    <t>ccctaatcc</t>
  </si>
  <si>
    <t>2.47309466029</t>
  </si>
  <si>
    <t>0.602564102564</t>
  </si>
  <si>
    <t>1.0714763</t>
  </si>
  <si>
    <t>SE_4_+_8216307_8216899_8216969_8217838_SH3TC1:61</t>
  </si>
  <si>
    <t>1.7820764</t>
  </si>
  <si>
    <t>SE_4_+_8217984_8218684_8218894_8219998_SH3TC1:39</t>
  </si>
  <si>
    <t>SE_4_+_8233883_8234434_8234792_8235090_SH3TC1:45</t>
  </si>
  <si>
    <t>cactcacac</t>
  </si>
  <si>
    <t>2.27723390141</t>
  </si>
  <si>
    <t>1.6727346</t>
  </si>
  <si>
    <t>SE_4_+_8237282_8238005_8238155_8239201_SH3TC1:39</t>
  </si>
  <si>
    <t>0.36289067</t>
  </si>
  <si>
    <t>SE_4_-_8376705_8375355_8375288_8372721_ACOX3:33</t>
  </si>
  <si>
    <t>cggtgagca</t>
  </si>
  <si>
    <t>0.446865344074</t>
  </si>
  <si>
    <t>0.0083577226</t>
  </si>
  <si>
    <t>SE_4_-_8430078_8418262_8418105_8417726_ACOX3:143</t>
  </si>
  <si>
    <t>tgttcacgg</t>
  </si>
  <si>
    <t>1.1135130418</t>
  </si>
  <si>
    <t>0.23708472</t>
  </si>
  <si>
    <t>SE_4_+_8443168_8448203_8448317_8451425_TRMT44:38</t>
  </si>
  <si>
    <t>ccataacgt</t>
  </si>
  <si>
    <t>1.8059530434</t>
  </si>
  <si>
    <t>1.5610904</t>
  </si>
  <si>
    <t>SE_4_+_8609152_8612890_8612996_8613754_CPZ:98</t>
  </si>
  <si>
    <t>SE_4_-_10020599_9998565_9998405_9987417_SLC2A9:84</t>
  </si>
  <si>
    <t>1.8614396</t>
  </si>
  <si>
    <t>SE_4_-_10078928_10078810_10077313_10077108_WDR1:471</t>
  </si>
  <si>
    <t>1.4500267</t>
  </si>
  <si>
    <t>SE_4_-_10117737_10110019_10108053_10105610_WDR1:1654</t>
  </si>
  <si>
    <t>1.7892868</t>
  </si>
  <si>
    <t>SE_4_-_10117737_10110019_10109842_10105610_WDR1:160</t>
  </si>
  <si>
    <t>1.7601109</t>
  </si>
  <si>
    <t>SE_4_-_13378169_13371589_13371495_13370274_RAB28:79</t>
  </si>
  <si>
    <t>-0.22276509</t>
  </si>
  <si>
    <t>SE_4_-_13378169_13373491_13373419_13370274_RAB28:67</t>
  </si>
  <si>
    <t>gaataatcg</t>
  </si>
  <si>
    <t>0.697237261475</t>
  </si>
  <si>
    <t>0.48943287</t>
  </si>
  <si>
    <t>SE_4_-_13475942_13462452_13462323_13383218_RAB28:115</t>
  </si>
  <si>
    <t>aactcagcc</t>
  </si>
  <si>
    <t>0.494490091909</t>
  </si>
  <si>
    <t>0.15619332</t>
  </si>
  <si>
    <t>SE_4_-_13578462_13574466_13574326_13571752_BOD1L1:139</t>
  </si>
  <si>
    <t>1.6310088</t>
  </si>
  <si>
    <t>SE_4_+_15009210_15009962_15010051_15018812_CPEB2:56</t>
  </si>
  <si>
    <t>0.24468634</t>
  </si>
  <si>
    <t>SE_4_+_15034835_15042088_15042111_15054038_CPEB2:24</t>
  </si>
  <si>
    <t>gagttatgg</t>
  </si>
  <si>
    <t>-2.14833497077</t>
  </si>
  <si>
    <t>-1.0077859</t>
  </si>
  <si>
    <t>SE_4_+_15471681_15474846_15474879_15477539_CC2D2A:25</t>
  </si>
  <si>
    <t>ttctaatgg</t>
  </si>
  <si>
    <t>2.30062049628</t>
  </si>
  <si>
    <t>0.76648757</t>
  </si>
  <si>
    <t>SE_4_+_15572119_15575773_15575949_15581591_CC2D2A:142</t>
  </si>
  <si>
    <t>acattaccc</t>
  </si>
  <si>
    <t>-0.796030089459</t>
  </si>
  <si>
    <t>0.57224734</t>
  </si>
  <si>
    <t>SE_4_+_15591302_15597708_15597830_15599030_CC2D2A:64</t>
  </si>
  <si>
    <t>SE_4_+_15591302_15597767_15597830_15599030_CC2D2A:59</t>
  </si>
  <si>
    <t>ttttcaaga</t>
  </si>
  <si>
    <t>-2.61311786021</t>
  </si>
  <si>
    <t>-0.45048703</t>
  </si>
  <si>
    <t>SE_4_-_15646116_15642506_15642411_15640317_FBXL5:91</t>
  </si>
  <si>
    <t>0.32483674</t>
  </si>
  <si>
    <t>SE_4_-_15646116_15643250_15643147_15642506_FBXL5:28</t>
  </si>
  <si>
    <t>SE_4_-_15656827_15646280_15646116_15642506_FBXL5:124</t>
  </si>
  <si>
    <t>SE_4_-_15656827_15646331_15646116_15642506_FBXL5:25</t>
  </si>
  <si>
    <t>1.0500076</t>
  </si>
  <si>
    <t>SE_4_+_15683524_15686473_15686582_15687859_FAM200B:37</t>
  </si>
  <si>
    <t>ttgtaacat</t>
  </si>
  <si>
    <t>1.27415190156</t>
  </si>
  <si>
    <t>1.009617</t>
  </si>
  <si>
    <t>SE_4_+_15683591_15686473_15686582_15687859_FAM200B:37</t>
  </si>
  <si>
    <t>SE_4_+_15683524_15686509_15686582_15687859_FAM200B:25</t>
  </si>
  <si>
    <t>SE_4_+_15704955_15706543_15706587_15707138_BST1:22</t>
  </si>
  <si>
    <t>-1.0782072</t>
  </si>
  <si>
    <t>SE_4_+_15724557_15737676_15737754_15739410_Hypothetical:39</t>
  </si>
  <si>
    <t>acattagga</t>
  </si>
  <si>
    <t>-4.83429007511</t>
  </si>
  <si>
    <t>-2.0271671</t>
  </si>
  <si>
    <t>SE_4_-_15981504_15981086_15981018_15972705_PROM1:32</t>
  </si>
  <si>
    <t>0.26657831</t>
  </si>
  <si>
    <t>SE_4_-_16175827_16172352_16172276_16168416_TAPT1:74</t>
  </si>
  <si>
    <t>gtcttatgc</t>
  </si>
  <si>
    <t>-0.124463082769</t>
  </si>
  <si>
    <t>0.64376452</t>
  </si>
  <si>
    <t>SE_4_-_16192984_16191893_16191670_16189978_TAPT1:79</t>
  </si>
  <si>
    <t>0.39021967</t>
  </si>
  <si>
    <t>SE_4_-_16204085_16198346_16198281_16193146_TAPT1:36</t>
  </si>
  <si>
    <t>ctttcactt</t>
  </si>
  <si>
    <t>-0.271219066307</t>
  </si>
  <si>
    <t>0.72790665</t>
  </si>
  <si>
    <t>SE_4_-_16227882_16204203_16204085_16193146_TAPT1:69</t>
  </si>
  <si>
    <t>1.5248719</t>
  </si>
  <si>
    <t>SE_4_-_16227882_16215521_16215391_16204203_TAPT1:57</t>
  </si>
  <si>
    <t>0.79481275</t>
  </si>
  <si>
    <t>SE_4_-_16510158_16507605_16507463_16504496_LDB2:89</t>
  </si>
  <si>
    <t>1.8164989</t>
  </si>
  <si>
    <t>SE_4_-_16760781_16675942_16675823_16597498_LDB2:116</t>
  </si>
  <si>
    <t>atgtaattg</t>
  </si>
  <si>
    <t>-0.0768170117538</t>
  </si>
  <si>
    <t>0.86470941</t>
  </si>
  <si>
    <t>SE_4_-_16760781_16754081_16754030_16597498_LDB2:50</t>
  </si>
  <si>
    <t>aaatgaata</t>
  </si>
  <si>
    <t>-1.75757166893</t>
  </si>
  <si>
    <t>-0.79018944</t>
  </si>
  <si>
    <t>SE_4_-_17503342_17492368_17492285_17488859_QDPR:63</t>
  </si>
  <si>
    <t>1.7477408</t>
  </si>
  <si>
    <t>SE_4_-_17503342_17493963_17493855_17492368_QDPR:51</t>
  </si>
  <si>
    <t>0.44120314</t>
  </si>
  <si>
    <t>SE_4_-_17513573_17510986_17510894_17506098_QDPR:82</t>
  </si>
  <si>
    <t>aaatgacag</t>
  </si>
  <si>
    <t>0.532071786523</t>
  </si>
  <si>
    <t>0.65029504</t>
  </si>
  <si>
    <t>SE_4_-_17513573_17511598_17511557_17510986_QDPR:24</t>
  </si>
  <si>
    <t>gagtaacaa</t>
  </si>
  <si>
    <t>0.778489029594</t>
  </si>
  <si>
    <t>0.20279821</t>
  </si>
  <si>
    <t>SE_4_+_17583437_17583911_17584016_17585106_LAP3:88</t>
  </si>
  <si>
    <t>gcatgaagg</t>
  </si>
  <si>
    <t>-1.58149903576</t>
  </si>
  <si>
    <t>-0.81813985</t>
  </si>
  <si>
    <t>SE_4_+_17586759_17587574_17587861_17590442_LAP3:91</t>
  </si>
  <si>
    <t>gcctaacta</t>
  </si>
  <si>
    <t>2.2960169326</t>
  </si>
  <si>
    <t>0.79698209</t>
  </si>
  <si>
    <t>SE_4_-_17910717_17887784_17887691_17847524_LCORL:81</t>
  </si>
  <si>
    <t>atgtgatcc</t>
  </si>
  <si>
    <t>-0.0408805357852</t>
  </si>
  <si>
    <t>0.88765552</t>
  </si>
  <si>
    <t>SE_4_-_17963526_17910968_17910717_17887784_LCORL:46</t>
  </si>
  <si>
    <t>1.7558108</t>
  </si>
  <si>
    <t>SE_4_+_20570627_20574857_20574883_20591267_SLIT2:21</t>
  </si>
  <si>
    <t>0.78635937</t>
  </si>
  <si>
    <t>SE_4_+_20702410_20703764_20703844_20706089_PACRGL:38</t>
  </si>
  <si>
    <t>ttttgacgt</t>
  </si>
  <si>
    <t>1.39302971284</t>
  </si>
  <si>
    <t>0.37882578</t>
  </si>
  <si>
    <t>SE_4_+_20706437_20709426_20709493_20711306_PACRGL:68</t>
  </si>
  <si>
    <t>ctctaaagg</t>
  </si>
  <si>
    <t>0.692684744277</t>
  </si>
  <si>
    <t>0.54976316</t>
  </si>
  <si>
    <t>SE_4_+_20706437_20709426_20709493_20714411_PACRGL:68</t>
  </si>
  <si>
    <t>SE_4_+_20706437_20711306_20711396_20714411_PACRGL:88</t>
  </si>
  <si>
    <t>tcctgaaag</t>
  </si>
  <si>
    <t>0.615765246559</t>
  </si>
  <si>
    <t>0.838838</t>
  </si>
  <si>
    <t>SE_4_+_20709493_20711306_20711396_20714411_PACRGL:88</t>
  </si>
  <si>
    <t>SE_4_+_20706437_20714411_20714545_20715055_PACRGL:126</t>
  </si>
  <si>
    <t>gactgattc</t>
  </si>
  <si>
    <t>1.59000690635</t>
  </si>
  <si>
    <t>0.64973408</t>
  </si>
  <si>
    <t>SE_4_+_20706437_20715055_20715162_20728908_PACRGL:81</t>
  </si>
  <si>
    <t>0.89854695</t>
  </si>
  <si>
    <t>SE_4_+_20715162_20717730_20717871_20728908_PACRGL:30</t>
  </si>
  <si>
    <t>0.090633129</t>
  </si>
  <si>
    <t>SE_4_+_20715162_20720439_20720599_20726431_PACRGL:32</t>
  </si>
  <si>
    <t>gcatgatgc</t>
  </si>
  <si>
    <t>0.543259090704</t>
  </si>
  <si>
    <t>0.20758574</t>
  </si>
  <si>
    <t>SE_4_+_20715162_20726431_20726511_20728908_PACRGL:30</t>
  </si>
  <si>
    <t>0.18944521</t>
  </si>
  <si>
    <t>SE_4_-_22463360_22456560_22456489_22449134_GPR125:70</t>
  </si>
  <si>
    <t>0.80015724</t>
  </si>
  <si>
    <t>SE_4_-_23825903_23822261_23822058_23816228_PPARGC1A:187</t>
  </si>
  <si>
    <t>aggtgacgg</t>
  </si>
  <si>
    <t>1.401096009</t>
  </si>
  <si>
    <t>0.47887531</t>
  </si>
  <si>
    <t>SE_4_-_23830023_23826872_23826790_23826131_PPARGC1A:66</t>
  </si>
  <si>
    <t>tcttaatcc</t>
  </si>
  <si>
    <t>0.0103646750176</t>
  </si>
  <si>
    <t>0.8564793</t>
  </si>
  <si>
    <t>SE_4_-_24534487_24531393_24531224_24529664_DHX15:138</t>
  </si>
  <si>
    <t>ttctaacaa</t>
  </si>
  <si>
    <t>1.9882210209</t>
  </si>
  <si>
    <t>0.61187133</t>
  </si>
  <si>
    <t>SE_4_-_24585946_24582565_24582343_24578301_DHX15:155</t>
  </si>
  <si>
    <t>0.74684002</t>
  </si>
  <si>
    <t>SE_4_-_25146396_25128979_25128886_25127406_SEPSECS:94</t>
  </si>
  <si>
    <t>0.55553517</t>
  </si>
  <si>
    <t>SE_4_-_25760563_25759412_25759310_25759228_SEL1L3:81</t>
  </si>
  <si>
    <t>cagtaacga</t>
  </si>
  <si>
    <t>1.93968491327</t>
  </si>
  <si>
    <t>0.677966101695</t>
  </si>
  <si>
    <t>1.2278349</t>
  </si>
  <si>
    <t>SE_4_-_25864297_25849486_25848916_25836945_SEL1L3:51</t>
  </si>
  <si>
    <t>1.2014763</t>
  </si>
  <si>
    <t>SE_4_+_25916044_25929935_25929991_25930776_SMIM20:32</t>
  </si>
  <si>
    <t>ctataaatc</t>
  </si>
  <si>
    <t>-0.890785738401</t>
  </si>
  <si>
    <t>-0.45080178</t>
  </si>
  <si>
    <t>SE_4_+_26322437_26364068_26364250_26387975_RBPJ:163</t>
  </si>
  <si>
    <t>0.98988785</t>
  </si>
  <si>
    <t>SE_4_+_26322670_26364068_26364250_26387975_RBPJ:163</t>
  </si>
  <si>
    <t>SE_4_+_26407892_26411664_26411914_26417097_RBPJ:45</t>
  </si>
  <si>
    <t>1.6587899</t>
  </si>
  <si>
    <t>SE_4_+_26407892_26414552_26414609_26417097_RBPJ:58</t>
  </si>
  <si>
    <t>1.7594394</t>
  </si>
  <si>
    <t>SE_4_+_26430482_26431520_26431675_26432041_RBPJ:142</t>
  </si>
  <si>
    <t>0.90025454</t>
  </si>
  <si>
    <t>SE_4_+_26431675_26432041_26432144_26432314_RBPJ:60</t>
  </si>
  <si>
    <t>-0.085277062</t>
  </si>
  <si>
    <t>SE_4_+_27019606_27022623_27022690_27024141_STIM2:20</t>
  </si>
  <si>
    <t>0.48201782</t>
  </si>
  <si>
    <t>SE_4_+_27019606_27023116_27023234_27024141_STIM2:98</t>
  </si>
  <si>
    <t>atcttactc</t>
  </si>
  <si>
    <t>0.249496928834</t>
  </si>
  <si>
    <t>0.060266919</t>
  </si>
  <si>
    <t>SE_4_+_37839235_37841139_37841305_37841470_PGM2:127</t>
  </si>
  <si>
    <t>1.8393487</t>
  </si>
  <si>
    <t>SE_4_+_37841881_37845985_37846174_37847254_PGM2:110</t>
  </si>
  <si>
    <t>1.5516791</t>
  </si>
  <si>
    <t>SE_4_+_38051519_38053520_38053681_38054727_TBC1D1:100</t>
  </si>
  <si>
    <t>tcttaaccc</t>
  </si>
  <si>
    <t>1.76660879367</t>
  </si>
  <si>
    <t>1.6060666</t>
  </si>
  <si>
    <t>SE_4_+_38051519_38053520_38053681_38055820_TBC1D1:100</t>
  </si>
  <si>
    <t>SE_4_+_38051519_38054727_38054846_38055820_TBC1D1:110</t>
  </si>
  <si>
    <t>1.199729</t>
  </si>
  <si>
    <t>SE_4_+_38053681_38054727_38054846_38055820_TBC1D1:110</t>
  </si>
  <si>
    <t>SE_4_+_38055959_38062241_38062279_38091553_TBC1D1:29</t>
  </si>
  <si>
    <t>0.7106619</t>
  </si>
  <si>
    <t>SE_4_-_38666415_38637679_38637577_38632202_FLJ13197:34</t>
  </si>
  <si>
    <t>1.1489434</t>
  </si>
  <si>
    <t>SE_4_+_38869455_38870019_38870167_38879692_FAM114A1:148</t>
  </si>
  <si>
    <t>ctctaagca</t>
  </si>
  <si>
    <t>1.06210901567</t>
  </si>
  <si>
    <t>0.646464646465</t>
  </si>
  <si>
    <t>0.68773151</t>
  </si>
  <si>
    <t>SE_4_+_38869455_38879692_38880047_38893364_FAM114A1:162</t>
  </si>
  <si>
    <t>1.1805564</t>
  </si>
  <si>
    <t>SE_4_+_39046716_39064179_39064655_39077585_KLHL5:346</t>
  </si>
  <si>
    <t>aattcacct</t>
  </si>
  <si>
    <t>0.818508428913</t>
  </si>
  <si>
    <t>1.0908982</t>
  </si>
  <si>
    <t>SE_4_+_39064655_39065192_39065417_39077585_KLHL5:85</t>
  </si>
  <si>
    <t>tactaattc</t>
  </si>
  <si>
    <t>1.65248333624</t>
  </si>
  <si>
    <t>1.6342564</t>
  </si>
  <si>
    <t>SE_4_+_39064655_39077585_39077767_39082723_KLHL5:176</t>
  </si>
  <si>
    <t>tggtgatcg</t>
  </si>
  <si>
    <t>1.13539254896</t>
  </si>
  <si>
    <t>0.37483986</t>
  </si>
  <si>
    <t>SE_4_+_39184183_39187346_39187437_39188159_WDR19:26</t>
  </si>
  <si>
    <t>SE_4_+_39187437_39188159_39188224_39191276_WDR19:41</t>
  </si>
  <si>
    <t>0.096505713</t>
  </si>
  <si>
    <t>SE_4_+_39191401_39196164_39196279_39201098_WDR19:102</t>
  </si>
  <si>
    <t>tgttaaagg</t>
  </si>
  <si>
    <t>-0.628162999976</t>
  </si>
  <si>
    <t>0.10232551</t>
  </si>
  <si>
    <t>SE_4_+_39191401_39201098_39201213_39205262_WDR19:105</t>
  </si>
  <si>
    <t>tagtaatca</t>
  </si>
  <si>
    <t>0.309526083099</t>
  </si>
  <si>
    <t>-0.013120023</t>
  </si>
  <si>
    <t>SE_4_-_39310256_39309091_39308996_39308324_RFC1:96</t>
  </si>
  <si>
    <t>gggtgaact</t>
  </si>
  <si>
    <t>-0.0176566637522</t>
  </si>
  <si>
    <t>0.8521916</t>
  </si>
  <si>
    <t>SE_4_-_39329144_39328260_39328183_39325037_RFC1:49</t>
  </si>
  <si>
    <t>-0.18816128</t>
  </si>
  <si>
    <t>SE_4_-_39343965_39343285_39343107_39329376_RFC1:76</t>
  </si>
  <si>
    <t>1.1186311</t>
  </si>
  <si>
    <t>SE_4_-_39367859_39357617_39357497_39353096_RFC1:75</t>
  </si>
  <si>
    <t>SE_4_-_39460511_39460060_39460014_39459929_RPL9:31</t>
  </si>
  <si>
    <t>0.074254547</t>
  </si>
  <si>
    <t>SE_4_-_39460511_39460218_39460014_39459929_RPL9:160</t>
  </si>
  <si>
    <t>1.3303286</t>
  </si>
  <si>
    <t>SE_4_+_39462582_39463816_39463909_39465145_LIAS:71</t>
  </si>
  <si>
    <t>caataaact</t>
  </si>
  <si>
    <t>0.310363813611</t>
  </si>
  <si>
    <t>-0.012792019</t>
  </si>
  <si>
    <t>SE_4_+_39466962_39469138_39469266_39471639_LIAS:45</t>
  </si>
  <si>
    <t>1.0746854</t>
  </si>
  <si>
    <t>SE_4_+_39472926_39474720_39474831_39478683_LIAS:74</t>
  </si>
  <si>
    <t>aaatgaact</t>
  </si>
  <si>
    <t>-0.562914372068</t>
  </si>
  <si>
    <t>0.022345402</t>
  </si>
  <si>
    <t>SE_4_-_39515703_39512481_39512281_39512170_UGDH:129</t>
  </si>
  <si>
    <t>SE_4_-_39528903_39523139_39522971_39515804_UGDH:118</t>
  </si>
  <si>
    <t>gggtaacgg</t>
  </si>
  <si>
    <t>2.05201222822</t>
  </si>
  <si>
    <t>0.73373977</t>
  </si>
  <si>
    <t>SE_4_-_39528903_39523164_39522971_39515804_UGDH:27</t>
  </si>
  <si>
    <t>1.1595547</t>
  </si>
  <si>
    <t>SE_4_-_39529419_39523139_39522971_39515804_UGDH:118</t>
  </si>
  <si>
    <t>SE_4_-_39574035_39558190_39558048_39553778_SMIM14:89</t>
  </si>
  <si>
    <t>1.2010413</t>
  </si>
  <si>
    <t>SE_4_-_39640359_39613730_39613586_39606800_SMIM14:142</t>
  </si>
  <si>
    <t>2.0055367</t>
  </si>
  <si>
    <t>SE_4_+_39700010_39739040_39739133_39747372_UBE2K:34</t>
  </si>
  <si>
    <t>aattaaagt</t>
  </si>
  <si>
    <t>-1.2010193672</t>
  </si>
  <si>
    <t>-0.53997585</t>
  </si>
  <si>
    <t>SE_4_+_39700010_39747372_39747430_39757277_UBE2K:38</t>
  </si>
  <si>
    <t>agataaaaa</t>
  </si>
  <si>
    <t>-2.65405085156</t>
  </si>
  <si>
    <t>-1.1735005</t>
  </si>
  <si>
    <t>SE_4_+_39700010_39757277_39757359_39776454_UBE2K:46</t>
  </si>
  <si>
    <t>0.52223276</t>
  </si>
  <si>
    <t>SE_4_+_39776553_39779302_39779430_39779980_UBE2K:39</t>
  </si>
  <si>
    <t>tgttcaaac</t>
  </si>
  <si>
    <t>-0.616117133718</t>
  </si>
  <si>
    <t>-0.37555309</t>
  </si>
  <si>
    <t>SE_4_-_39915231_39911958_39911864_39910160_PDS5A:29</t>
  </si>
  <si>
    <t>tattcatgt</t>
  </si>
  <si>
    <t>0.162191181202</t>
  </si>
  <si>
    <t>0.76780221</t>
  </si>
  <si>
    <t>SE_4_-_40439788_40438664_40438458_40434879_RBM47:194</t>
  </si>
  <si>
    <t>ccgtcaacc</t>
  </si>
  <si>
    <t>-0.839186921892</t>
  </si>
  <si>
    <t>-0.36600425</t>
  </si>
  <si>
    <t>SE_4_-_40439788_40438902_40438458_40434879_RBM47:237</t>
  </si>
  <si>
    <t>1.6077802</t>
  </si>
  <si>
    <t>SE_4_-_40468594_40440941_40439788_40434879_RBM47:160</t>
  </si>
  <si>
    <t>1.1301658</t>
  </si>
  <si>
    <t>SE_4_-_40468594_40457612_40457492_40440941_RBM47:79</t>
  </si>
  <si>
    <t>1.7467597</t>
  </si>
  <si>
    <t>SE_4_-_40632480_40546523_40546439_40468716_RBM47:23</t>
  </si>
  <si>
    <t>aggtaacgg</t>
  </si>
  <si>
    <t>1.68757517316</t>
  </si>
  <si>
    <t>0.59104547</t>
  </si>
  <si>
    <t>SE_4_+_40800921_40809078_40809201_40810324_NSUN7:71</t>
  </si>
  <si>
    <t>tactgataa</t>
  </si>
  <si>
    <t>0.852452410273</t>
  </si>
  <si>
    <t>0.80351051</t>
  </si>
  <si>
    <t>SE_4_-_40946882_40937156_40937094_40936716_APBB2:33</t>
  </si>
  <si>
    <t>gagtgattt</t>
  </si>
  <si>
    <t>-0.512319802793</t>
  </si>
  <si>
    <t>0.63060463</t>
  </si>
  <si>
    <t>SE_4_-_41067593_41035321_41035253_41016415_APBB2:51</t>
  </si>
  <si>
    <t>SE_4_-_41102656_41035321_41035253_41016415_APBB2:51</t>
  </si>
  <si>
    <t>SE_4_-_41102656_41067690_41067593_41016415_APBB2:92</t>
  </si>
  <si>
    <t>1.4294561</t>
  </si>
  <si>
    <t>SE_4_-_41102656_41067690_41067593_41035321_APBB2:92</t>
  </si>
  <si>
    <t>SE_4_-_41145004_41120222_41120106_41102767_APBB2:103</t>
  </si>
  <si>
    <t>aactgatct</t>
  </si>
  <si>
    <t>1.39746682692</t>
  </si>
  <si>
    <t>1.5489612</t>
  </si>
  <si>
    <t>SE_4_-_41145004_41140173_41140059_41102767_APBB2:46</t>
  </si>
  <si>
    <t>cagtgacgt</t>
  </si>
  <si>
    <t>2.25391623656</t>
  </si>
  <si>
    <t>0.84509183</t>
  </si>
  <si>
    <t>SE_4_+_41263817_41263893_41263940_41265242_UCHL1:34</t>
  </si>
  <si>
    <t>0.33301021</t>
  </si>
  <si>
    <t>SE_4_+_41362953_41496553_41496623_41526426_LIMCH1:21</t>
  </si>
  <si>
    <t>0.4532775</t>
  </si>
  <si>
    <t>SE_4_+_41496623_41526426_41526495_41600937_LIMCH1:22</t>
  </si>
  <si>
    <t>tgctgaatg</t>
  </si>
  <si>
    <t>1.50750334342</t>
  </si>
  <si>
    <t>0.48824178</t>
  </si>
  <si>
    <t>SE_4_+_41601043_41605892_41605922_41607911_LIMCH1:23</t>
  </si>
  <si>
    <t>ccttgatta</t>
  </si>
  <si>
    <t>-0.674957496904</t>
  </si>
  <si>
    <t>-0.36629482</t>
  </si>
  <si>
    <t>SE_4_+_41668683_41672735_41672809_41673571_LIMCH1:44</t>
  </si>
  <si>
    <t>cgcttagag</t>
  </si>
  <si>
    <t>-1.13968514486</t>
  </si>
  <si>
    <t>-0.58055472</t>
  </si>
  <si>
    <t>SE_4_+_41940713_41941213_41941400_41945764_TMEM33:184</t>
  </si>
  <si>
    <t>1.2172837</t>
  </si>
  <si>
    <t>SE_4_+_42020187_42020406_42020522_42022433_SLC30A9:113</t>
  </si>
  <si>
    <t>ttttcagct</t>
  </si>
  <si>
    <t>-1.07746546694</t>
  </si>
  <si>
    <t>0.27031284</t>
  </si>
  <si>
    <t>SE_4_+_42069209_42072543_42072708_42077674_SLC30A9:96</t>
  </si>
  <si>
    <t>1.212656</t>
  </si>
  <si>
    <t>SE_4_-_42505467_42487685_42487513_42467093_ATP8A1:123</t>
  </si>
  <si>
    <t>0.82856355</t>
  </si>
  <si>
    <t>SE_4_-_42576636_42571222_42571178_42558057_ATP8A1:26</t>
  </si>
  <si>
    <t>0.70468427</t>
  </si>
  <si>
    <t>SE_4_+_44680804_44682458_44682569_44682711_GUF1:106</t>
  </si>
  <si>
    <t>0.78425741</t>
  </si>
  <si>
    <t>SE_4_+_44696530_44697632_44697751_44699425_GUF1:62</t>
  </si>
  <si>
    <t>0.73243272</t>
  </si>
  <si>
    <t>SE_4_-_44724101_44720427_44720326_44719312_GNPDA2:47</t>
  </si>
  <si>
    <t>aactaatag</t>
  </si>
  <si>
    <t>1.08107293674</t>
  </si>
  <si>
    <t>0.32127409</t>
  </si>
  <si>
    <t>SE_4_-_44728491_44724259_44724101_44720427_GNPDA2:114</t>
  </si>
  <si>
    <t>ctgtaatcg</t>
  </si>
  <si>
    <t>1.17577128962</t>
  </si>
  <si>
    <t>0.45524415</t>
  </si>
  <si>
    <t>SE_4_+_47584081_47584886_47584978_47589036_ATP10D:29</t>
  </si>
  <si>
    <t>cagtgactc</t>
  </si>
  <si>
    <t>2.08104885338</t>
  </si>
  <si>
    <t>1.4999865</t>
  </si>
  <si>
    <t>SE_4_-_47880542_47879208_47879029_47877310_NFXL1:94</t>
  </si>
  <si>
    <t>1.5448854</t>
  </si>
  <si>
    <t>SE_4_+_48385801_48389383_48389483_48396593_SLAIN2:29</t>
  </si>
  <si>
    <t>gaattactt</t>
  </si>
  <si>
    <t>-0.675065532741</t>
  </si>
  <si>
    <t>0.81634318</t>
  </si>
  <si>
    <t>SE_4_+_48385801_48396593_48396670_48422142_SLAIN2:42</t>
  </si>
  <si>
    <t>0.61486243</t>
  </si>
  <si>
    <t>SE_4_-_48542370_48542085_48541988_48537844_FRYL:41</t>
  </si>
  <si>
    <t>tcttaacat</t>
  </si>
  <si>
    <t>0.504008126258</t>
  </si>
  <si>
    <t>1.1548256</t>
  </si>
  <si>
    <t>SE_4_+_48833069_48833244_48833513_48834637_OCIAD1:89</t>
  </si>
  <si>
    <t>1.7561614</t>
  </si>
  <si>
    <t>SE_4_+_48833158_48833244_48833513_48834637_OCIAD1:89</t>
  </si>
  <si>
    <t>SE_4_+_48833266_48834637_48834699_48835418_OCIAD1:36</t>
  </si>
  <si>
    <t>ggctgattt</t>
  </si>
  <si>
    <t>0.876421615436</t>
  </si>
  <si>
    <t>0.2734405</t>
  </si>
  <si>
    <t>SE_4_+_48833266_48834637_48834699_48844653_OCIAD1:36</t>
  </si>
  <si>
    <t>SE_4_+_48833266_48834637_48834778_48835418_OCIAD1:81</t>
  </si>
  <si>
    <t>ccgtaacta</t>
  </si>
  <si>
    <t>1.54007642961</t>
  </si>
  <si>
    <t>1.3073094</t>
  </si>
  <si>
    <t>SE_4_+_48833266_48835418_48835498_48844653_OCIAD1:81</t>
  </si>
  <si>
    <t>caatgatga</t>
  </si>
  <si>
    <t>0.516730018092</t>
  </si>
  <si>
    <t>0.50105422</t>
  </si>
  <si>
    <t>SE_4_+_48834699_48835418_48835498_48844653_OCIAD1:81</t>
  </si>
  <si>
    <t>SE_4_+_48835498_48839177_48839269_48844653_OCIAD1:77</t>
  </si>
  <si>
    <t>SE_4_+_48853992_48859230_48859382_48862742_OCIAD1:123</t>
  </si>
  <si>
    <t>2.2010546</t>
  </si>
  <si>
    <t>SE_4_-_48896023_48894906_48894789_48887582_OCIAD2:78</t>
  </si>
  <si>
    <t>gagtaaatt</t>
  </si>
  <si>
    <t>-0.659405517723</t>
  </si>
  <si>
    <t>0.56043518</t>
  </si>
  <si>
    <t>SE_4_-_48906501_48899874_48899821_48896070_OCIAD2:40</t>
  </si>
  <si>
    <t>ttgtaagca</t>
  </si>
  <si>
    <t>-0.323385036695</t>
  </si>
  <si>
    <t>0.38633138</t>
  </si>
  <si>
    <t>SE_4_-_48906501_48901942_48901846_48899874_OCIAD2:68</t>
  </si>
  <si>
    <t>atctcaaag</t>
  </si>
  <si>
    <t>-0.565957410292</t>
  </si>
  <si>
    <t>-0.32361613</t>
  </si>
  <si>
    <t>SE_4_+_52709433_52714371_52714533_52729603_DCUN1D4:75</t>
  </si>
  <si>
    <t>0.41935083</t>
  </si>
  <si>
    <t>SE_4_+_52709433_52726709_52726829_52729603_DCUN1D4:65</t>
  </si>
  <si>
    <t>gtcttacaa</t>
  </si>
  <si>
    <t>-0.535574566249</t>
  </si>
  <si>
    <t>-0.3117198</t>
  </si>
  <si>
    <t>SE_4_+_52729673_52729836_52729875_52740437_DCUN1D4:21</t>
  </si>
  <si>
    <t>0.58328497</t>
  </si>
  <si>
    <t>SE_4_+_52752804_52753289_52753410_52757926_DCUN1D4:75</t>
  </si>
  <si>
    <t>SE_4_+_52752804_52757926_52758017_52765436_DCUN1D4:21</t>
  </si>
  <si>
    <t>0.085753604</t>
  </si>
  <si>
    <t>SE_4_+_52758017_52765436_52765544_52777236_DCUN1D4:89</t>
  </si>
  <si>
    <t>ctttaaact</t>
  </si>
  <si>
    <t>-0.434780683792</t>
  </si>
  <si>
    <t>0.47076119</t>
  </si>
  <si>
    <t>SE_4_+_52765544_52771355_52771486_52777236_DCUN1D4:38</t>
  </si>
  <si>
    <t>agctgaaag</t>
  </si>
  <si>
    <t>0.211354742074</t>
  </si>
  <si>
    <t>0.013035383</t>
  </si>
  <si>
    <t>SE_4_+_52765544_52775086_52775141_52777236_DCUN1D4:34</t>
  </si>
  <si>
    <t>tagtgattg</t>
  </si>
  <si>
    <t>0.0202111996096</t>
  </si>
  <si>
    <t>-0.06180635</t>
  </si>
  <si>
    <t>SE_4_+_52765544_52777236_52777340_52779456_DCUN1D4:42</t>
  </si>
  <si>
    <t>-0.73439158</t>
  </si>
  <si>
    <t>SE_4_-_52899597_52898127_52898018_52896029_SGCB:64</t>
  </si>
  <si>
    <t>SE_4_-_52899597_52898127_52898031_52896029_SGCB:64</t>
  </si>
  <si>
    <t>SE_4_-_52904393_52899806_52899597_52896029_SGCB:97</t>
  </si>
  <si>
    <t>cagtaactt</t>
  </si>
  <si>
    <t>1.77783275998</t>
  </si>
  <si>
    <t>0.65868263</t>
  </si>
  <si>
    <t>SE_4_-_53497231_53495852_53495801_53494330_USP46:28</t>
  </si>
  <si>
    <t>0.28375657</t>
  </si>
  <si>
    <t>SE_4_-_53525282_53497311_53497231_53494330_USP46:73</t>
  </si>
  <si>
    <t>caatgaaca</t>
  </si>
  <si>
    <t>-0.102582178067</t>
  </si>
  <si>
    <t>-0.045291636</t>
  </si>
  <si>
    <t>SE_4_-_53525282_53524448_53524341_53497311_USP46:107</t>
  </si>
  <si>
    <t>gagtaaggc</t>
  </si>
  <si>
    <t>-0.777419924124</t>
  </si>
  <si>
    <t>0.20788055</t>
  </si>
  <si>
    <t>SE_4_-_53786892_53773758_53773624_53752033_SCFD2:112</t>
  </si>
  <si>
    <t>1.5546823</t>
  </si>
  <si>
    <t>SE_4_+_54244090_54245240_54245284_54245392_FIP1L1/PDGFRA:42</t>
  </si>
  <si>
    <t>cagtgattt</t>
  </si>
  <si>
    <t>-0.128289362842</t>
  </si>
  <si>
    <t>-0.1522484</t>
  </si>
  <si>
    <t>SE_4_+_54257306_54257597_54257665_54265897_FIP1L1/PDGFRA:39</t>
  </si>
  <si>
    <t>aagttacac</t>
  </si>
  <si>
    <t>-1.49568146914</t>
  </si>
  <si>
    <t>-0.65535</t>
  </si>
  <si>
    <t>SE_4_+_54266006_54280782_54280889_54292039_FIP1L1/PDGFRA:32</t>
  </si>
  <si>
    <t>ttctcagtc</t>
  </si>
  <si>
    <t>0.63584869897</t>
  </si>
  <si>
    <t>0.17924483</t>
  </si>
  <si>
    <t>SE_4_+_54294350_54306749_54306775_54308820_FIP1L1:26</t>
  </si>
  <si>
    <t>0.78383865</t>
  </si>
  <si>
    <t>SE_4_-_54915122_54880286_54880230_54880063_CHIC2:31</t>
  </si>
  <si>
    <t>-0.75390972</t>
  </si>
  <si>
    <t>SE_4_+_55095582_55106205_55106282_55124924_PDGFRA:78</t>
  </si>
  <si>
    <t>0.76732157</t>
  </si>
  <si>
    <t>SE_4_+_55124984_55127262_55127579_55129834_PDGFRA:50</t>
  </si>
  <si>
    <t>gcctaatcc</t>
  </si>
  <si>
    <t>1.98779284969</t>
  </si>
  <si>
    <t>1.5411396</t>
  </si>
  <si>
    <t>SE_4_+_55144682_55144986_55145138_55146483_PDGFRA:90</t>
  </si>
  <si>
    <t>0.72989062</t>
  </si>
  <si>
    <t>SE_4_+_56225655_56230241_56230438_56235999_SRD5A3:176</t>
  </si>
  <si>
    <t>1.1605584</t>
  </si>
  <si>
    <t>SE_4_+_56230438_56233755_56233889_56235999_SRD5A3:88</t>
  </si>
  <si>
    <t>0.85769355</t>
  </si>
  <si>
    <t>SE_4_+_56262563_56269403_56269505_56277781_TMEM165:81</t>
  </si>
  <si>
    <t>tcttcatct</t>
  </si>
  <si>
    <t>-0.938300364981</t>
  </si>
  <si>
    <t>0.52585765</t>
  </si>
  <si>
    <t>SE_4_+_56750094_56755054_56755098_56756389_EXOC1:44</t>
  </si>
  <si>
    <t>ctgtcaaac</t>
  </si>
  <si>
    <t>-1.54301385251</t>
  </si>
  <si>
    <t>-0.77077402</t>
  </si>
  <si>
    <t>SE_4_+_56766050_56766725_56766858_56768510_EXOC1:65</t>
  </si>
  <si>
    <t>1.7615866</t>
  </si>
  <si>
    <t>SE_4_-_57215429_57211456_57211293_57209850_AASDH:150</t>
  </si>
  <si>
    <t>tcatgacca</t>
  </si>
  <si>
    <t>1.08767451936</t>
  </si>
  <si>
    <t>0.35615598</t>
  </si>
  <si>
    <t>SE_4_-_57244314_57237809_57237617_57221589_AASDH:74</t>
  </si>
  <si>
    <t>2.3788847</t>
  </si>
  <si>
    <t>SE_4_-_57248643_57244630_57244314_57237809_AASDH:76</t>
  </si>
  <si>
    <t>taatgacct</t>
  </si>
  <si>
    <t>2.03120854841</t>
  </si>
  <si>
    <t>0.79018827</t>
  </si>
  <si>
    <t>SE_4_-_57253528_57250507_57250236_57248763_AASDH:269</t>
  </si>
  <si>
    <t>gacttaccc</t>
  </si>
  <si>
    <t>1.2842623677</t>
  </si>
  <si>
    <t>0.49772357</t>
  </si>
  <si>
    <t>SE_4_+_57344815_57349305_57349436_57350902_SRP72:54</t>
  </si>
  <si>
    <t>0.46909268</t>
  </si>
  <si>
    <t>SE_4_-_57522023_57516978_57516849_57514963_HOPX:125</t>
  </si>
  <si>
    <t>cgattactt</t>
  </si>
  <si>
    <t>-0.491303356526</t>
  </si>
  <si>
    <t>0.74669072</t>
  </si>
  <si>
    <t>SE_4_-_57547421_57524065_57523941_57522178_HOPX:106</t>
  </si>
  <si>
    <t>0.92512582</t>
  </si>
  <si>
    <t>SE_4_-_57547421_57542732_57542665_57522178_HOPX:57</t>
  </si>
  <si>
    <t>-0.089360416</t>
  </si>
  <si>
    <t>SE_4_+_57786036_57793781_57793830_57796007_REST:38</t>
  </si>
  <si>
    <t>0.92558254</t>
  </si>
  <si>
    <t>SE_4_+_57845170_57851426_57851623_57852520_POLR2B:59</t>
  </si>
  <si>
    <t>0.097911037</t>
  </si>
  <si>
    <t>SE_4_+_57845170_57851446_57851623_57852520_POLR2B:39</t>
  </si>
  <si>
    <t>SE_4_+_57852592_57856914_57857064_57860570_POLR2B:66</t>
  </si>
  <si>
    <t>0.33768329</t>
  </si>
  <si>
    <t>SE_4_+_62863983_62894573_62894599_62897160_LPHN3:26</t>
  </si>
  <si>
    <t>ggataacag</t>
  </si>
  <si>
    <t>0.214288452316</t>
  </si>
  <si>
    <t>0.078778195</t>
  </si>
  <si>
    <t>SE_4_+_62910267_62929223_62929351_62935827_LPHN3:27</t>
  </si>
  <si>
    <t>1.2610409</t>
  </si>
  <si>
    <t>SE_4_+_62910267_62933884_62933935_62935827_LPHN3:50</t>
  </si>
  <si>
    <t>agctaaaca</t>
  </si>
  <si>
    <t>0.610757142904</t>
  </si>
  <si>
    <t>0.16942031</t>
  </si>
  <si>
    <t>SE_4_-_68378120_68376743_68376391_68374823_CENPC1:307</t>
  </si>
  <si>
    <t>gtgtgacac</t>
  </si>
  <si>
    <t>1.4983064872</t>
  </si>
  <si>
    <t>1.2711817</t>
  </si>
  <si>
    <t>SE_4_-_68490712_68489971_68489844_68488940_UBA6:46</t>
  </si>
  <si>
    <t>0.85033332</t>
  </si>
  <si>
    <t>SE_4_-_68499960_68499191_68499063_68497626_UBA6:124</t>
  </si>
  <si>
    <t>-0.38215011</t>
  </si>
  <si>
    <t>SE_4_+_68567202_68582641_68582739_68586140_LOC550112:35</t>
  </si>
  <si>
    <t>gcctcaggt</t>
  </si>
  <si>
    <t>-0.349080861349</t>
  </si>
  <si>
    <t>-0.20640165</t>
  </si>
  <si>
    <t>SE_4_-_69199026_69198565_69198512_69197915_YTHDC1:43</t>
  </si>
  <si>
    <t>ttatcatct</t>
  </si>
  <si>
    <t>-2.07708545426</t>
  </si>
  <si>
    <t>0.011508748</t>
  </si>
  <si>
    <t>SE_4_-_71532144_71529866_71529819_71527932_IGJ:37</t>
  </si>
  <si>
    <t>SE_4_+_71588468_71607344_71607397_71628236_RUFY3:32</t>
  </si>
  <si>
    <t>-0.017276238</t>
  </si>
  <si>
    <t>SE_4_+_71668700_71670065_71670133_71672233_RUFY3:34</t>
  </si>
  <si>
    <t>-0.026580877</t>
  </si>
  <si>
    <t>SE_4_-_71698024_71697391_71697256_71693753_GRSF1:30</t>
  </si>
  <si>
    <t>agttgacat</t>
  </si>
  <si>
    <t>0.563665284315</t>
  </si>
  <si>
    <t>0.85864626</t>
  </si>
  <si>
    <t>SE_4_+_71889423_71891533_71891648_71892382_DCK:23</t>
  </si>
  <si>
    <t>tgcttacat</t>
  </si>
  <si>
    <t>0.385857026489</t>
  </si>
  <si>
    <t>0.049064206</t>
  </si>
  <si>
    <t>SE_4_+_71892472_71894340_71894436_71895069_DCK:70</t>
  </si>
  <si>
    <t>1.6029407</t>
  </si>
  <si>
    <t>SE_4_+_72425971_72429510_72429606_72432721_SLC4A4:90</t>
  </si>
  <si>
    <t>tcctaagcg</t>
  </si>
  <si>
    <t>1.50357723442</t>
  </si>
  <si>
    <t>0.45440744</t>
  </si>
  <si>
    <t>SE_4_-_73935034_73933846_73933746_73931130_COX18:61</t>
  </si>
  <si>
    <t>0.40860087</t>
  </si>
  <si>
    <t>SE_4_-_74007458_74006000_74005248_74000982_ANKRD17:204</t>
  </si>
  <si>
    <t>1.4301575</t>
  </si>
  <si>
    <t>SE_4_-_74014530_74013149_74012958_74012590_ANKRD17:62</t>
  </si>
  <si>
    <t>SE_4_-_74043097_74034807_74034646_74027065_ANKRD17:56</t>
  </si>
  <si>
    <t>aattaacgc</t>
  </si>
  <si>
    <t>1.88027621599</t>
  </si>
  <si>
    <t>0.60190289</t>
  </si>
  <si>
    <t>SE_4_+_74282070_74283248_74283386_74283805_ALB:122</t>
  </si>
  <si>
    <t>0.16642772</t>
  </si>
  <si>
    <t>SE_4_+_74285356_74285971_74286038_74286809_ALB:59</t>
  </si>
  <si>
    <t>ttataacat</t>
  </si>
  <si>
    <t>0.279467665472</t>
  </si>
  <si>
    <t>0.10429894</t>
  </si>
  <si>
    <t>SE_4_+_74286038_74286510_74286665_74286809_ALB:105</t>
  </si>
  <si>
    <t>0.67552147</t>
  </si>
  <si>
    <t>SE_4_-_75681069_75675929_75675783_75673359_BTC:58</t>
  </si>
  <si>
    <t>agttgactt</t>
  </si>
  <si>
    <t>0.682239051189</t>
  </si>
  <si>
    <t>1.089015</t>
  </si>
  <si>
    <t>SE_4_+_75858580_75937635_75938360_75959093_PARM1:584</t>
  </si>
  <si>
    <t>1.7436851</t>
  </si>
  <si>
    <t>SE_4_-_76416934_76416847_76416793_76415911_RCHY1:45</t>
  </si>
  <si>
    <t>gagtgagtg</t>
  </si>
  <si>
    <t>-0.443446555768</t>
  </si>
  <si>
    <t>-0.27564733</t>
  </si>
  <si>
    <t>SE_4_-_76416934_76416847_76416821_76415911_RCHY1:26</t>
  </si>
  <si>
    <t>ttatgaaga</t>
  </si>
  <si>
    <t>-2.23481716605</t>
  </si>
  <si>
    <t>-1.0093507</t>
  </si>
  <si>
    <t>SE_4_-_76439407_76434506_76434387_76434145_RCHY1:44</t>
  </si>
  <si>
    <t>ctgtgacaa</t>
  </si>
  <si>
    <t>0.6656186233</t>
  </si>
  <si>
    <t>0.83655589</t>
  </si>
  <si>
    <t>SE_4_+_76439730_76440080_76440201_76440643_THAP6:71</t>
  </si>
  <si>
    <t>0.71152448</t>
  </si>
  <si>
    <t>SE_4_+_76439730_76440643_76440742_76441982_THAP6:71</t>
  </si>
  <si>
    <t>tgctaaaat</t>
  </si>
  <si>
    <t>0.944473403386</t>
  </si>
  <si>
    <t>0.30479043</t>
  </si>
  <si>
    <t>SE_4_+_76442189_76446946_76447071_76452170_THAP6:96</t>
  </si>
  <si>
    <t>cactaacta</t>
  </si>
  <si>
    <t>2.70055855255</t>
  </si>
  <si>
    <t>1.4284823</t>
  </si>
  <si>
    <t>SE_4_+_76442189_76446946_76447071_76465069_THAP6:96</t>
  </si>
  <si>
    <t>SE_4_+_76442189_76465069_76465169_76467619_THAP6:80</t>
  </si>
  <si>
    <t>atttcatag</t>
  </si>
  <si>
    <t>-1.85967502772</t>
  </si>
  <si>
    <t>-0.89476186</t>
  </si>
  <si>
    <t>SE_4_-_76580250_76579265_76579167_76573925_G3BP2:67</t>
  </si>
  <si>
    <t>0.658536585366</t>
  </si>
  <si>
    <t>0.94596855</t>
  </si>
  <si>
    <t>SE_4_-_76598203_76587233_76587115_76584108_G3BP2:108</t>
  </si>
  <si>
    <t>tgctgaata</t>
  </si>
  <si>
    <t>0.661426032858</t>
  </si>
  <si>
    <t>0.18925955</t>
  </si>
  <si>
    <t>SE_4_-_76598392_76587233_76587115_76584108_G3BP2:108</t>
  </si>
  <si>
    <t>SE_4_-_76598392_76587257_76587115_76584108_G3BP2:37</t>
  </si>
  <si>
    <t>0.29519031</t>
  </si>
  <si>
    <t>SE_4_-_76841062_76836138_76836021_76835491_NAAA:37</t>
  </si>
  <si>
    <t>cggtaatga</t>
  </si>
  <si>
    <t>1.625974647</t>
  </si>
  <si>
    <t>0.53462887</t>
  </si>
  <si>
    <t>SE_4_-_76890449_76888487_76888430_76886975_SDAD1:33</t>
  </si>
  <si>
    <t>tcttcaatt</t>
  </si>
  <si>
    <t>-2.01801544057</t>
  </si>
  <si>
    <t>0.10300258</t>
  </si>
  <si>
    <t>SE_4_-_76896897_76895286_76895229_76894544_SDAD1:20</t>
  </si>
  <si>
    <t>0.31852333</t>
  </si>
  <si>
    <t>SE_4_-_76902525_76898909_76898799_76897148_SDAD1:95</t>
  </si>
  <si>
    <t>ctttgaact</t>
  </si>
  <si>
    <t>-0.32291412238</t>
  </si>
  <si>
    <t>0.63540388</t>
  </si>
  <si>
    <t>SE_4_+_76997111_77002977_77003688_77018797_ART3:668</t>
  </si>
  <si>
    <t>caataacct</t>
  </si>
  <si>
    <t>2.51332188476</t>
  </si>
  <si>
    <t>1.830438</t>
  </si>
  <si>
    <t>SE_4_+_76997111_77018797_77018829_77020108_ART3:20</t>
  </si>
  <si>
    <t>gactaaaaa</t>
  </si>
  <si>
    <t>0.0835385536145</t>
  </si>
  <si>
    <t>-0.13390189</t>
  </si>
  <si>
    <t>SE_4_+_77003688_77018797_77018829_77020108_ART3:20</t>
  </si>
  <si>
    <t>SE_4_+_77025122_77028914_77028946_77033539_ART3:21</t>
  </si>
  <si>
    <t>agataaaag</t>
  </si>
  <si>
    <t>-2.07181800649</t>
  </si>
  <si>
    <t>-0.9778259</t>
  </si>
  <si>
    <t>SE_4_+_77025122_77033060_77033147_77033539_ART3:48</t>
  </si>
  <si>
    <t>ggctcaaac</t>
  </si>
  <si>
    <t>0.25923658701</t>
  </si>
  <si>
    <t>0.70466658</t>
  </si>
  <si>
    <t>SE_4_-_77051809_77045909_77045802_77039347_NUP54:100</t>
  </si>
  <si>
    <t>0.85361099</t>
  </si>
  <si>
    <t>SE_4_-_77065302_77055515_77055328_77053872_NUP54:184</t>
  </si>
  <si>
    <t>cactaaaac</t>
  </si>
  <si>
    <t>1.51845207343</t>
  </si>
  <si>
    <t>0.52482575</t>
  </si>
  <si>
    <t>SE_4_-_77065302_77057565_77057339_77055515_NUP54:192</t>
  </si>
  <si>
    <t>caataatat</t>
  </si>
  <si>
    <t>0.283160951564</t>
  </si>
  <si>
    <t>0.7965359</t>
  </si>
  <si>
    <t>SE_4_-_77065543_77065445_77065302_77057565_NUP54:135</t>
  </si>
  <si>
    <t>atttaatac</t>
  </si>
  <si>
    <t>-0.545972258411</t>
  </si>
  <si>
    <t>-0.31579101</t>
  </si>
  <si>
    <t>SE_4_-_77069461_77066844_77066708_77065626_NUP54:52</t>
  </si>
  <si>
    <t>gactgacaa</t>
  </si>
  <si>
    <t>2.00464131703</t>
  </si>
  <si>
    <t>0.68289476</t>
  </si>
  <si>
    <t>SE_4_-_77069461_77067282_77067136_77065626_NUP54:70</t>
  </si>
  <si>
    <t>aactgacta</t>
  </si>
  <si>
    <t>1.88076637785</t>
  </si>
  <si>
    <t>1.2293896</t>
  </si>
  <si>
    <t>SE_4_-_77069461_77068793_77068632_77065626_NUP54:87</t>
  </si>
  <si>
    <t>tgctaatcc</t>
  </si>
  <si>
    <t>2.37249935589</t>
  </si>
  <si>
    <t>0.89152276</t>
  </si>
  <si>
    <t>SE_4_-_77116860_77105933_77105810_77102254_SCARB2:76</t>
  </si>
  <si>
    <t>SE_4_+_77172973_77177331_77177676_77184857_FAM47E/FAM47E-STBD1:310</t>
  </si>
  <si>
    <t>1.9856656</t>
  </si>
  <si>
    <t>SE_4_+_77189966_77192721_77192921_77199222_FAM47E/FAM47E-STBD1:64</t>
  </si>
  <si>
    <t>cattgacta</t>
  </si>
  <si>
    <t>1.36969798091</t>
  </si>
  <si>
    <t>0.46658149</t>
  </si>
  <si>
    <t>SE_4_+_77192921_77199222_77199377_77230297_FAM47E/FAM47E-STBD1:112</t>
  </si>
  <si>
    <t>ggttgaccc</t>
  </si>
  <si>
    <t>2.19070300679</t>
  </si>
  <si>
    <t>0.82034081</t>
  </si>
  <si>
    <t>SE_4_+_77199377_77201417_77201494_77204534_FAM47E:57</t>
  </si>
  <si>
    <t>0.566666666667</t>
  </si>
  <si>
    <t>0.49745709</t>
  </si>
  <si>
    <t>SE_4_+_77652088_77659914_77663079_77670170_SHROOM3:30</t>
  </si>
  <si>
    <t>1.5982979</t>
  </si>
  <si>
    <t>SE_4_+_77871083_77908962_77909023_77917578_SEPT11:62</t>
  </si>
  <si>
    <t>0.20173367</t>
  </si>
  <si>
    <t>SE_4_+_77871083_77916934_77917091_77917578_SEPT11:116</t>
  </si>
  <si>
    <t>0.53814514</t>
  </si>
  <si>
    <t>SE_4_+_77952123_77955650_77956173_77960896_FW340024/SEPT11:496</t>
  </si>
  <si>
    <t>1.7446231</t>
  </si>
  <si>
    <t>SE_4_+_77952123_77957923_77957990_77960896_FW340024/SEPT11:68</t>
  </si>
  <si>
    <t>atctaattg</t>
  </si>
  <si>
    <t>1.13399163115</t>
  </si>
  <si>
    <t>0.7983782</t>
  </si>
  <si>
    <t>SE_4_-_77977115_77976533_77976303_77969815_CCNI:208</t>
  </si>
  <si>
    <t>1.425038</t>
  </si>
  <si>
    <t>SE_4_-_77996625_77987558_77987402_77979788_CCNI:118</t>
  </si>
  <si>
    <t>caatcacta</t>
  </si>
  <si>
    <t>-0.744312332594</t>
  </si>
  <si>
    <t>-0.42574758</t>
  </si>
  <si>
    <t>SE_4_-_78669470_78666029_78665872_78663449_CNOT6L:150</t>
  </si>
  <si>
    <t>ctgtgacgc</t>
  </si>
  <si>
    <t>2.38413203727</t>
  </si>
  <si>
    <t>0.86378043</t>
  </si>
  <si>
    <t>SE_4_+_78784033_78792898_78793009_78804396_MRPL1:20</t>
  </si>
  <si>
    <t>ccttgatac</t>
  </si>
  <si>
    <t>0.5416126526</t>
  </si>
  <si>
    <t>0.17464402</t>
  </si>
  <si>
    <t>SE_4_+_78815404_78828100_78828364_78830420_MRPL1:194</t>
  </si>
  <si>
    <t>1.102908</t>
  </si>
  <si>
    <t>SE_4_+_78830526_78870951_78871032_78873643_MRPL1:31</t>
  </si>
  <si>
    <t>aagtgacca</t>
  </si>
  <si>
    <t>1.35364911614</t>
  </si>
  <si>
    <t>0.46029763</t>
  </si>
  <si>
    <t>SE_4_+_79473013_79473339_79473499_79475590_ANXA3:51</t>
  </si>
  <si>
    <t>cacttagcc</t>
  </si>
  <si>
    <t>-0.511001822875</t>
  </si>
  <si>
    <t>0.58397682</t>
  </si>
  <si>
    <t>SE_4_+_79475642_79492187_79492327_79494334_ANXA3:82</t>
  </si>
  <si>
    <t>1.6902268</t>
  </si>
  <si>
    <t>SE_4_+_79475642_79494334_79494421_79500181_ANXA3:73</t>
  </si>
  <si>
    <t>0.47107298</t>
  </si>
  <si>
    <t>SE_4_+_79780841_79781190_79781233_79782543_BMP2K:36</t>
  </si>
  <si>
    <t>tactgagac</t>
  </si>
  <si>
    <t>0.706709413791</t>
  </si>
  <si>
    <t>0.14239601</t>
  </si>
  <si>
    <t>SE_4_-_79845011_79843575_79843295_79841835_PAQR3:147</t>
  </si>
  <si>
    <t>gcctaaaca</t>
  </si>
  <si>
    <t>1.07857305134</t>
  </si>
  <si>
    <t>0.85141178</t>
  </si>
  <si>
    <t>SE_4_-_79860194_79856330_79856275_79851479_PAQR3:56</t>
  </si>
  <si>
    <t>1.0240153</t>
  </si>
  <si>
    <t>SE_4_-_79860194_79856437_79856275_79851479_PAQR3:163</t>
  </si>
  <si>
    <t>SE_4_+_79893030_79894154_79894206_80007250_LOC100505875:53</t>
  </si>
  <si>
    <t>agctcagcg</t>
  </si>
  <si>
    <t>0.661935527749</t>
  </si>
  <si>
    <t>0.22175612</t>
  </si>
  <si>
    <t>SE_4_+_80007416_80116990_80117086_80227845_LOC100505875:88</t>
  </si>
  <si>
    <t>tcctgagac</t>
  </si>
  <si>
    <t>0.632346002815</t>
  </si>
  <si>
    <t>0.21017042</t>
  </si>
  <si>
    <t>SE_4_+_80227882_80228218_80228385_80229427_LOC100505875:100</t>
  </si>
  <si>
    <t>cggtcacag</t>
  </si>
  <si>
    <t>0.353161108531</t>
  </si>
  <si>
    <t>0.676470588235</t>
  </si>
  <si>
    <t>0.66371337</t>
  </si>
  <si>
    <t>SE_4_-_80952777_80945909_80945791_80940130_ANTXR2:79</t>
  </si>
  <si>
    <t>1.5043434</t>
  </si>
  <si>
    <t>SE_4_+_81115393_81117167_81117278_81117506_PRDM8:68</t>
  </si>
  <si>
    <t>gcctcaata</t>
  </si>
  <si>
    <t>-0.508485918262</t>
  </si>
  <si>
    <t>0.41395457</t>
  </si>
  <si>
    <t>SE_4_-_82380486_82378775_82378653_82377942_RASGEF1B:91</t>
  </si>
  <si>
    <t>agctaatgg</t>
  </si>
  <si>
    <t>1.82928034431</t>
  </si>
  <si>
    <t>0.88563806</t>
  </si>
  <si>
    <t>SE_4_-_83276457_83276154_83276048_83275307_HNRNPD:48</t>
  </si>
  <si>
    <t>1.3736432</t>
  </si>
  <si>
    <t>SE_4_-_83277949_83277836_83277690_83276554_HNRNPD:48</t>
  </si>
  <si>
    <t>tagtaacta</t>
  </si>
  <si>
    <t>1.08025601187</t>
  </si>
  <si>
    <t>0.35325129</t>
  </si>
  <si>
    <t>SE_4_-_83294599_83280792_83280624_83279973_HNRNPD:68</t>
  </si>
  <si>
    <t>atctgaagg</t>
  </si>
  <si>
    <t>0.0884629072154</t>
  </si>
  <si>
    <t>0.52318042</t>
  </si>
  <si>
    <t>SE_4_-_83294599_83292737_83292681_83280792_HNRNPD:22</t>
  </si>
  <si>
    <t>cattcaaac</t>
  </si>
  <si>
    <t>-0.477187483429</t>
  </si>
  <si>
    <t>0.47560708</t>
  </si>
  <si>
    <t>SE_4_-_83347190_83346820_83346716_83346036_HNRPDL:52</t>
  </si>
  <si>
    <t>2.0540196</t>
  </si>
  <si>
    <t>SE_4_-_83348343_83347786_83347616_83347282_HNRPDL:48</t>
  </si>
  <si>
    <t>taataacta</t>
  </si>
  <si>
    <t>0.775330741586</t>
  </si>
  <si>
    <t>0.26615571</t>
  </si>
  <si>
    <t>SE_4_+_83369174_83372196_83372398_83375875_ENOPH1:159</t>
  </si>
  <si>
    <t>cactcaaac</t>
  </si>
  <si>
    <t>0.767157060324</t>
  </si>
  <si>
    <t>0.1983612</t>
  </si>
  <si>
    <t>SE_4_-_83483059_83430940_83430823_83425820_TMEM150C:22</t>
  </si>
  <si>
    <t>SE_4_-_83745708_83742261_83742190_83740406_SEC31A:37</t>
  </si>
  <si>
    <t>-0.15366122</t>
  </si>
  <si>
    <t>SE_4_-_83765539_83763634_83763293_83750211_SEC31A:133</t>
  </si>
  <si>
    <t>2.114779</t>
  </si>
  <si>
    <t>SE_4_-_83765539_83763634_83763338_83750211_SEC31A:133</t>
  </si>
  <si>
    <t>SE_4_-_83769957_83766446_83766354_83765662_SEC31A:88</t>
  </si>
  <si>
    <t>0.734693877551</t>
  </si>
  <si>
    <t>0.94603742</t>
  </si>
  <si>
    <t>SE_4_-_83783687_83782861_83782784_83778917_SEC31A:31</t>
  </si>
  <si>
    <t>SE_4_-_83784471_83782861_83782784_83778917_SEC31A:31</t>
  </si>
  <si>
    <t>SE_4_-_83784471_83783725_83783687_83778917_SEC31A:30</t>
  </si>
  <si>
    <t>ccttgaaca</t>
  </si>
  <si>
    <t>-0.238281347362</t>
  </si>
  <si>
    <t>-0.25990959</t>
  </si>
  <si>
    <t>SE_4_-_83784471_83783725_83783687_83782861_SEC31A:30</t>
  </si>
  <si>
    <t>SE_4_-_83801952_83801864_83801815_83800081_SEC31A:44</t>
  </si>
  <si>
    <t>acatgaaat</t>
  </si>
  <si>
    <t>-2.27041022943</t>
  </si>
  <si>
    <t>-0.35288578</t>
  </si>
  <si>
    <t>SE_4_-_83803011_83802075_83801952_83800081_SEC31A:90</t>
  </si>
  <si>
    <t>1.5844307</t>
  </si>
  <si>
    <t>SE_4_-_83812241_83803090_83803011_83802075_SEC31A:76</t>
  </si>
  <si>
    <t>0.91910743</t>
  </si>
  <si>
    <t>SE_4_-_83812241_83803093_83803011_83802075_SEC31A:79</t>
  </si>
  <si>
    <t>SE_4_-_83821230_83816927_83816845_83816000_AK128593/THAP9-AS1:58</t>
  </si>
  <si>
    <t>ttgtcatat</t>
  </si>
  <si>
    <t>-1.67900922436</t>
  </si>
  <si>
    <t>0.065516929</t>
  </si>
  <si>
    <t>SE_4_-_83820866_83819215_83819142_83816927_AK128593/THAP9-AS1:69</t>
  </si>
  <si>
    <t>taattactc</t>
  </si>
  <si>
    <t>-0.0949234481566</t>
  </si>
  <si>
    <t>-0.10688701</t>
  </si>
  <si>
    <t>SE_4_-_83821230_83819215_83819142_83803093_AK128593/THAP9-AS1:69</t>
  </si>
  <si>
    <t>SE_4_-_83821230_83819215_83819142_83816927_AK128593/THAP9-AS1:69</t>
  </si>
  <si>
    <t>SE_4_-_83891480_83867627_83867411_83861115_LIN54:217</t>
  </si>
  <si>
    <t>0.50925587</t>
  </si>
  <si>
    <t>SE_4_+_83956451_83966750_83966858_83970319_COPS4:105</t>
  </si>
  <si>
    <t>0.045482381</t>
  </si>
  <si>
    <t>SE_4_+_83956451_83966779_83966858_83970319_COPS4:76</t>
  </si>
  <si>
    <t>SE_4_+_83984399_83986213_83986308_83987591_COPS4:80</t>
  </si>
  <si>
    <t>0.6542465</t>
  </si>
  <si>
    <t>SE_4_+_83987706_83989591_83989675_83996450_COPS4:70</t>
  </si>
  <si>
    <t>0.6983503</t>
  </si>
  <si>
    <t>SE_4_+_83989675_83994359_83994506_83996450_COPS4:105</t>
  </si>
  <si>
    <t>atgtgacct</t>
  </si>
  <si>
    <t>1.68321403993</t>
  </si>
  <si>
    <t>1.4142833</t>
  </si>
  <si>
    <t>SE_4_-_84035819_84026173_84026049_84015944_PLAC8:78</t>
  </si>
  <si>
    <t>gaatgaatg</t>
  </si>
  <si>
    <t>-0.476299263942</t>
  </si>
  <si>
    <t>0.2819481</t>
  </si>
  <si>
    <t>SE_4_-_84035819_84029103_84028957_84026173_PLAC8:74</t>
  </si>
  <si>
    <t>0.8436655</t>
  </si>
  <si>
    <t>SE_4_-_84188739_84188361_84188243_84185516_COQ2:53</t>
  </si>
  <si>
    <t>gtctgaaat</t>
  </si>
  <si>
    <t>0.553691766024</t>
  </si>
  <si>
    <t>0.82927554</t>
  </si>
  <si>
    <t>SE_4_-_84193240_84191146_84191013_84188927_COQ2:93</t>
  </si>
  <si>
    <t>1.3928453</t>
  </si>
  <si>
    <t>SE_4_-_84229998_84227470_84227356_84223421_HPSE:71</t>
  </si>
  <si>
    <t>tggtgatga</t>
  </si>
  <si>
    <t>0.730847551603</t>
  </si>
  <si>
    <t>0.39362571</t>
  </si>
  <si>
    <t>SE_4_-_84234267_84232043_84231875_84231231_HPSE:21</t>
  </si>
  <si>
    <t>1.3015613</t>
  </si>
  <si>
    <t>SE_4_-_84240497_84234440_84234267_84232043_HPSE:123</t>
  </si>
  <si>
    <t>ttctaatgc</t>
  </si>
  <si>
    <t>2.74869749595</t>
  </si>
  <si>
    <t>1.0388221</t>
  </si>
  <si>
    <t>SE_4_-_84367167_84364767_84364670_84362556_HELQ:50</t>
  </si>
  <si>
    <t>cattaaaca</t>
  </si>
  <si>
    <t>0.074864610367</t>
  </si>
  <si>
    <t>-0.072704019</t>
  </si>
  <si>
    <t>SE_4_-_84369936_84368188_84367988_84367239_HELQ:160</t>
  </si>
  <si>
    <t>0.85263344</t>
  </si>
  <si>
    <t>SE_4_+_84378111_84379499_84379582_84380893_MRPS18C:58</t>
  </si>
  <si>
    <t>tcttaagaa</t>
  </si>
  <si>
    <t>-2.35928898817</t>
  </si>
  <si>
    <t>-0.67317633</t>
  </si>
  <si>
    <t>SE_4_+_84378111_84379499_84379582_84382126_MRPS18C:58</t>
  </si>
  <si>
    <t>SE_4_+_84378111_84380893_84380950_84382126_MRPS18C:42</t>
  </si>
  <si>
    <t>catttactg</t>
  </si>
  <si>
    <t>-0.857353291598</t>
  </si>
  <si>
    <t>-0.40541432</t>
  </si>
  <si>
    <t>SE_4_+_84379582_84380893_84380950_84382126_MRPS18C:42</t>
  </si>
  <si>
    <t>SE_4_-_84397796_84393441_84393375_84391549_FAM175A:55</t>
  </si>
  <si>
    <t>SE_4_-_84406139_84405319_84405145_84403397_FAM175A:43</t>
  </si>
  <si>
    <t>1.1492994</t>
  </si>
  <si>
    <t>SE_4_+_85504671_85525396_85525523_85530582_CDS1:81</t>
  </si>
  <si>
    <t>0.58782212</t>
  </si>
  <si>
    <t>SE_4_-_85654535_85648064_85648014_85645747_WDFY3:40</t>
  </si>
  <si>
    <t>0.20269958</t>
  </si>
  <si>
    <t>SE_4_-_85731040_85729570_85729487_85724620_WDFY3:60</t>
  </si>
  <si>
    <t>1.2980178</t>
  </si>
  <si>
    <t>SE_4_-_85771055_85765662_85765609_85762416_WDFY3:50</t>
  </si>
  <si>
    <t>atttcaaag</t>
  </si>
  <si>
    <t>-2.45250862163</t>
  </si>
  <si>
    <t>-1.0622901</t>
  </si>
  <si>
    <t>SE_4_+_85925480_85926627_85926721_85927160_WDFY3-AS2:21</t>
  </si>
  <si>
    <t>1.590297</t>
  </si>
  <si>
    <t>SE_4_+_86749128_86844801_86844923_86863219_ARHGAP24:62</t>
  </si>
  <si>
    <t>0.37752371</t>
  </si>
  <si>
    <t>SE_4_-_87028376_87024397_87024339_87023185_MAPK10:35</t>
  </si>
  <si>
    <t>tattaaatg</t>
  </si>
  <si>
    <t>-0.308405648473</t>
  </si>
  <si>
    <t>0.57758791</t>
  </si>
  <si>
    <t>SE_4_-_87320900_87275797_87275683_87115560_MAPK10:95</t>
  </si>
  <si>
    <t>tgttgaatt</t>
  </si>
  <si>
    <t>-0.483969299802</t>
  </si>
  <si>
    <t>0.1801393</t>
  </si>
  <si>
    <t>SE_4_-_87374183_87292020_87291867_87275797_MAPK10:139</t>
  </si>
  <si>
    <t>gactaaggt</t>
  </si>
  <si>
    <t>0.108661520829</t>
  </si>
  <si>
    <t>0.80882949</t>
  </si>
  <si>
    <t>SE_4_-_87374183_87320959_87320900_87275797_MAPK10:59</t>
  </si>
  <si>
    <t>0.82725709</t>
  </si>
  <si>
    <t>SE_4_+_87672277_87674162_87674218_87679413_PTPN13:20</t>
  </si>
  <si>
    <t>gaatgacta</t>
  </si>
  <si>
    <t>0.696354191115</t>
  </si>
  <si>
    <t>0.2029356</t>
  </si>
  <si>
    <t>SE_4_+_87869723_87967318_87967438_87967847_AFF1:110</t>
  </si>
  <si>
    <t>tcctgaaaa</t>
  </si>
  <si>
    <t>0.0335324014857</t>
  </si>
  <si>
    <t>0.52731931</t>
  </si>
  <si>
    <t>SE_4_+_88005316_88011136_88011222_88012945_AFF1:33</t>
  </si>
  <si>
    <t>1.3783782</t>
  </si>
  <si>
    <t>SE_4_-_88303407_88295982_88295851_88293967_HSD17B11:55</t>
  </si>
  <si>
    <t>0.24306563</t>
  </si>
  <si>
    <t>SE_4_-_88312013_88307059_88306942_88303514_HSD17B11:104</t>
  </si>
  <si>
    <t>SE_4_+_88344164_88355378_88355560_88356133_NUDT9:82</t>
  </si>
  <si>
    <t>1.6594304</t>
  </si>
  <si>
    <t>SE_4_+_88344164_88356133_88356372_88362981_NUDT9:71</t>
  </si>
  <si>
    <t>0.83108169</t>
  </si>
  <si>
    <t>SE_4_+_88356372_88359429_88359524_88362981_NUDT9:23</t>
  </si>
  <si>
    <t>aagtaattt</t>
  </si>
  <si>
    <t>-0.58957277053</t>
  </si>
  <si>
    <t>0.67281657</t>
  </si>
  <si>
    <t>SE_4_+_88363067_88366474_88366659_88370294_NUDT9:72</t>
  </si>
  <si>
    <t>atttcaccc</t>
  </si>
  <si>
    <t>0.23467556536</t>
  </si>
  <si>
    <t>1.0700755</t>
  </si>
  <si>
    <t>SE_4_+_88363067_88370294_88370405_88372741_NUDT9:50</t>
  </si>
  <si>
    <t>aaatcatgc</t>
  </si>
  <si>
    <t>-0.960452023074</t>
  </si>
  <si>
    <t>0.2945318</t>
  </si>
  <si>
    <t>SE_4_-_88420673_88418391_88418283_88416279_SPARCL1:62</t>
  </si>
  <si>
    <t>acctaatat</t>
  </si>
  <si>
    <t>0.676060530093</t>
  </si>
  <si>
    <t>0.61869722</t>
  </si>
  <si>
    <t>SE_4_-_88449707_88426075_88425974_88420737_SPARCL1:62</t>
  </si>
  <si>
    <t>0.53419885</t>
  </si>
  <si>
    <t>SE_4_-_88450197_88426075_88425974_88420737_SPARCL1:62</t>
  </si>
  <si>
    <t>SE_4_-_88450197_88449385_88449278_88420737_SPARCL1:86</t>
  </si>
  <si>
    <t>0.35908761</t>
  </si>
  <si>
    <t>SE_4_-_88450197_88449766_88449707_88420737_SPARCL1:36</t>
  </si>
  <si>
    <t>gcctaacag</t>
  </si>
  <si>
    <t>2.56692962243</t>
  </si>
  <si>
    <t>0.9030572</t>
  </si>
  <si>
    <t>SE_4_-_88452130_88451783_88451697_88450253_Hypothetical:74</t>
  </si>
  <si>
    <t>ccttcaagg</t>
  </si>
  <si>
    <t>-1.50163536478</t>
  </si>
  <si>
    <t>-0.68997825</t>
  </si>
  <si>
    <t>SE_4_+_88898249_88898814_88899002_88901198_SPP1:28</t>
  </si>
  <si>
    <t>cactaaaga</t>
  </si>
  <si>
    <t>0.425745740648</t>
  </si>
  <si>
    <t>0.59963407</t>
  </si>
  <si>
    <t>SE_4_+_88898249_88898814_88899011_88901198_SPP1:28</t>
  </si>
  <si>
    <t>SE_4_+_88898249_88901198_88901278_88901545_SPP1:61</t>
  </si>
  <si>
    <t>SE_4_+_88898249_88901198_88901278_88902627_SPP1:61</t>
  </si>
  <si>
    <t>SE_4_+_88898249_88901545_88901586_88902627_SPP1:31</t>
  </si>
  <si>
    <t>SE_4_+_88901278_88901545_88901586_88902627_SPP1:31</t>
  </si>
  <si>
    <t>SE_4_+_88964609_88967794_88968022_88973143_PKD2:49</t>
  </si>
  <si>
    <t>gtgtgattc</t>
  </si>
  <si>
    <t>0.0327889966454</t>
  </si>
  <si>
    <t>0.78669559</t>
  </si>
  <si>
    <t>SE_4_+_88977419_88979135_88979255_88983058_PKD2:74</t>
  </si>
  <si>
    <t>agctaatcg</t>
  </si>
  <si>
    <t>1.74055437109</t>
  </si>
  <si>
    <t>0.64408637</t>
  </si>
  <si>
    <t>SE_4_-_89189342_89186287_89186153_89183878_PPM1K:40</t>
  </si>
  <si>
    <t>1.2405037</t>
  </si>
  <si>
    <t>SE_4_-_89198295_89192341_89192152_89190058_PPM1K:98</t>
  </si>
  <si>
    <t>gcttaattt</t>
  </si>
  <si>
    <t>-0.862192699058</t>
  </si>
  <si>
    <t>0.43626796</t>
  </si>
  <si>
    <t>SE_4_-_89205558_89199794_89199296_89198395_PPM1K:43</t>
  </si>
  <si>
    <t>cattgacct</t>
  </si>
  <si>
    <t>2.71410551117</t>
  </si>
  <si>
    <t>1.9632549</t>
  </si>
  <si>
    <t>SE_4_-_89205558_89199794_89199688_89198395_PPM1K:43</t>
  </si>
  <si>
    <t>SE_4_+_89345125_89345747_89345854_89349732_HERC6:70</t>
  </si>
  <si>
    <t>0.97985558</t>
  </si>
  <si>
    <t>SE_4_+_89516765_89519101_89519238_89526946_HERC3:43</t>
  </si>
  <si>
    <t>agttaattc</t>
  </si>
  <si>
    <t>-0.35363517668</t>
  </si>
  <si>
    <t>0.88206299</t>
  </si>
  <si>
    <t>SE_4_+_89516765_89519120_89519238_89526946_HERC3:90</t>
  </si>
  <si>
    <t>cactgaagg</t>
  </si>
  <si>
    <t>0.952927143038</t>
  </si>
  <si>
    <t>0.49338408</t>
  </si>
  <si>
    <t>SE_4_+_89588639_89589043_89589232_89591011_HERC3:45</t>
  </si>
  <si>
    <t>1.3627951</t>
  </si>
  <si>
    <t>SE_4_-_89660181_89658706_89658623_89653349_FAM13A:76</t>
  </si>
  <si>
    <t>caattatcg</t>
  </si>
  <si>
    <t>-1.03203987264</t>
  </si>
  <si>
    <t>-0.33765031</t>
  </si>
  <si>
    <t>SE_4_-_89702316_89689210_89689134_89688746_FAM13A:64</t>
  </si>
  <si>
    <t>SE_4_-_89744127_89711778_89711737_89709083_FAM13A:20</t>
  </si>
  <si>
    <t>SE_4_-_89744127_89726203_89726162_89711778_FAM13A:42</t>
  </si>
  <si>
    <t>ctgtcacct</t>
  </si>
  <si>
    <t>0.571907594209</t>
  </si>
  <si>
    <t>1.0580306</t>
  </si>
  <si>
    <t>SE_4_-_89941611_89912301_89912124_89859392_FAM13A:101</t>
  </si>
  <si>
    <t>tcctcaagt</t>
  </si>
  <si>
    <t>-0.192785808909</t>
  </si>
  <si>
    <t>0.50643161</t>
  </si>
  <si>
    <t>SE_4_-_89941611_89930229_89930102_89912301_FAM13A:111</t>
  </si>
  <si>
    <t>0.9085706</t>
  </si>
  <si>
    <t>SE_4_-_90743397_90650428_90650345_90647811_SNCA:70</t>
  </si>
  <si>
    <t>0.65003747</t>
  </si>
  <si>
    <t>SE_4_+_90849119_90855961_90857949_90872756_MMRN1:617</t>
  </si>
  <si>
    <t>atctcaccg</t>
  </si>
  <si>
    <t>2.34180420654</t>
  </si>
  <si>
    <t>1.7417129</t>
  </si>
  <si>
    <t>SE_4_+_95129735_95134186_95134303_95147270_SMARCAD1:106</t>
  </si>
  <si>
    <t>0.71268894</t>
  </si>
  <si>
    <t>SE_4_+_95162157_95169632_95169704_95170805_SMARCAD1:30</t>
  </si>
  <si>
    <t>ctgtaaagg</t>
  </si>
  <si>
    <t>-0.518123898627</t>
  </si>
  <si>
    <t>-0.33718412</t>
  </si>
  <si>
    <t>SE_4_+_95376535_95444875_95445026_95494502_PDLIM5:102</t>
  </si>
  <si>
    <t>0.61745096</t>
  </si>
  <si>
    <t>SE_4_+_95494544_95496767_95497185_95500672_PDLIM5:289</t>
  </si>
  <si>
    <t>1.9366939</t>
  </si>
  <si>
    <t>SE_4_+_95494544_95496767_95497185_95506716_PDLIM5:289</t>
  </si>
  <si>
    <t>SE_4_+_95494544_95497094_95497185_95500672_PDLIM5:88</t>
  </si>
  <si>
    <t>0.28751131</t>
  </si>
  <si>
    <t>SE_4_+_95494544_95497094_95497185_95506716_PDLIM5:88</t>
  </si>
  <si>
    <t>SE_4_+_95575791_95577969_95578062_95578578_PDLIM5:80</t>
  </si>
  <si>
    <t>tcgtgatcc</t>
  </si>
  <si>
    <t>0.325203005446</t>
  </si>
  <si>
    <t>0.97571625</t>
  </si>
  <si>
    <t>SE_4_+_99214666_99218069_99218141_99264290_RAP1GDS1:71</t>
  </si>
  <si>
    <t>0.62213403</t>
  </si>
  <si>
    <t>SE_4_+_99214666_99264290_99264412_99273627_RAP1GDS1:84</t>
  </si>
  <si>
    <t>1.078581</t>
  </si>
  <si>
    <t>SE_4_+_99214666_99264290_99264470_99273627_RAP1GDS1:84</t>
  </si>
  <si>
    <t>SE_4_+_99264412_99273627_99273752_99300168_RAP1GDS1:50</t>
  </si>
  <si>
    <t>gattgattt</t>
  </si>
  <si>
    <t>-0.329982282514</t>
  </si>
  <si>
    <t>0.61670595</t>
  </si>
  <si>
    <t>SE_4_+_99264412_99273627_99273752_99313103_RAP1GDS1:50</t>
  </si>
  <si>
    <t>SE_4_+_99264412_99300168_99300314_99313103_RAP1GDS1:120</t>
  </si>
  <si>
    <t>1.2846845</t>
  </si>
  <si>
    <t>SE_4_+_99273752_99300168_99300314_99308587_RAP1GDS1:120</t>
  </si>
  <si>
    <t>SE_4_+_99273752_99300168_99300314_99313103_RAP1GDS1:120</t>
  </si>
  <si>
    <t>SE_4_+_99273752_99308587_99308654_99313103_RAP1GDS1:46</t>
  </si>
  <si>
    <t>0.721466</t>
  </si>
  <si>
    <t>SE_4_+_99273752_99308587_99308658_99313103_RAP1GDS1:46</t>
  </si>
  <si>
    <t>SE_4_+_99300314_99308587_99308654_99313103_RAP1GDS1:46</t>
  </si>
  <si>
    <t>SE_4_+_99273752_99313103_99313231_99325628_RAP1GDS1:114</t>
  </si>
  <si>
    <t>ctcttacag</t>
  </si>
  <si>
    <t>0.264853494793</t>
  </si>
  <si>
    <t>0.4033103</t>
  </si>
  <si>
    <t>SE_4_+_99313231_99325628_99325753_99337896_RAP1GDS1:116</t>
  </si>
  <si>
    <t>0.30331267</t>
  </si>
  <si>
    <t>SE_4_-_99407889_99405592_99405536_99403326_TSPAN5:43</t>
  </si>
  <si>
    <t>0.10864274</t>
  </si>
  <si>
    <t>SE_4_-_99407889_99405749_99405550_99403326_TSPAN5:33</t>
  </si>
  <si>
    <t>tgttaactg</t>
  </si>
  <si>
    <t>1.99945615191</t>
  </si>
  <si>
    <t>0.68086454</t>
  </si>
  <si>
    <t>SE_4_-_99808230_99806212_99806073_99802293_EIF4E:79</t>
  </si>
  <si>
    <t>0.4243726</t>
  </si>
  <si>
    <t>SE_4_-_99808230_99807697_99807605_99806212_EIF4E:79</t>
  </si>
  <si>
    <t>SE_4_-_99850246_99831110_99830829_99823133_EIF4E:98</t>
  </si>
  <si>
    <t>0.765957446809</t>
  </si>
  <si>
    <t>1.6044827</t>
  </si>
  <si>
    <t>SE_4_+_99917018_99926920_99927017_99950018_METAP1:56</t>
  </si>
  <si>
    <t>0.53651363</t>
  </si>
  <si>
    <t>SE_4_+_99917018_99926920_99927021_99950018_METAP1:56</t>
  </si>
  <si>
    <t>SE_4_+_99950069_99952659_99952813_99955381_METAP1:80</t>
  </si>
  <si>
    <t>1.1365925</t>
  </si>
  <si>
    <t>SE_4_+_99956611_99957105_99957162_99960525_METAP1:27</t>
  </si>
  <si>
    <t>tgctaagtt</t>
  </si>
  <si>
    <t>0.86456690627</t>
  </si>
  <si>
    <t>1.0069572</t>
  </si>
  <si>
    <t>SE_4_+_99956611_99957194_99957240_99960525_METAP1:27</t>
  </si>
  <si>
    <t>0.20699014</t>
  </si>
  <si>
    <t>SE_4_+_99956611_99958918_99959092_99960525_METAP1:100</t>
  </si>
  <si>
    <t>1.3950223</t>
  </si>
  <si>
    <t>SE_4_+_99964538_99966330_99966461_99969884_METAP1:128</t>
  </si>
  <si>
    <t>SE_4_+_99966461_99969884_99970027_99978904_METAP1:129</t>
  </si>
  <si>
    <t>ttttcatac</t>
  </si>
  <si>
    <t>-0.927577933514</t>
  </si>
  <si>
    <t>-0.36831646</t>
  </si>
  <si>
    <t>SE_4_-_100002516_100001142_100000971_99998074_ADH5:163</t>
  </si>
  <si>
    <t>gattaaacg</t>
  </si>
  <si>
    <t>0.373917446111</t>
  </si>
  <si>
    <t>0.46376805</t>
  </si>
  <si>
    <t>SE_4_-_100006266_100003267_100003126_100002603_ADH5:75</t>
  </si>
  <si>
    <t>0.73736519</t>
  </si>
  <si>
    <t>SE_4_-_100006266_100003267_100003153_100002603_ADH5:75</t>
  </si>
  <si>
    <t>SE_4_-_100009840_100006784_100006565_100006367_ADH5:148</t>
  </si>
  <si>
    <t>1.430871</t>
  </si>
  <si>
    <t>SE_4_-_100242471_100242071_100241950_100240043_ADH1B:74</t>
  </si>
  <si>
    <t>gactgaaat</t>
  </si>
  <si>
    <t>0.614188508991</t>
  </si>
  <si>
    <t>0.91555864</t>
  </si>
  <si>
    <t>SE_4_-_100273815_100269003_100268902_100268301_ADH1C:100</t>
  </si>
  <si>
    <t>ggctcatga</t>
  </si>
  <si>
    <t>0.691488377114</t>
  </si>
  <si>
    <t>0.2010304</t>
  </si>
  <si>
    <t>SE_4_-_100273815_100272289_100272170_100269003_ADH1C:74</t>
  </si>
  <si>
    <t>SE_4_+_100787278_100787714_100787775_100789274_DAPP1:41</t>
  </si>
  <si>
    <t>1.1649231</t>
  </si>
  <si>
    <t>SE_4_-_100815492_100815157_100815112_100813191_LAMTOR3:27</t>
  </si>
  <si>
    <t>gattgatcc</t>
  </si>
  <si>
    <t>0.60598049551</t>
  </si>
  <si>
    <t>0.16755002</t>
  </si>
  <si>
    <t>SE_4_-_100827674_100827310_100827195_100826863_DNAJB14:111</t>
  </si>
  <si>
    <t>cactcatca</t>
  </si>
  <si>
    <t>0.920870572096</t>
  </si>
  <si>
    <t>1.0268381</t>
  </si>
  <si>
    <t>SE_4_-_100844197_100831532_100831506_100830053_DNAJB14:25</t>
  </si>
  <si>
    <t>agttaatac</t>
  </si>
  <si>
    <t>-0.0307534199242</t>
  </si>
  <si>
    <t>-0.049464335</t>
  </si>
  <si>
    <t>SE_4_-_100851607_100845972_100845917_100844342_DNAJB14:39</t>
  </si>
  <si>
    <t>0.027191929</t>
  </si>
  <si>
    <t>SE_4_-_100851607_100848995_100848874_100844342_DNAJB14:117</t>
  </si>
  <si>
    <t>caataatac</t>
  </si>
  <si>
    <t>0.837304507867</t>
  </si>
  <si>
    <t>0.32271843</t>
  </si>
  <si>
    <t>SE_4_-_100867596_100851778_100851607_100844342_DNAJB14:108</t>
  </si>
  <si>
    <t>gcctaattg</t>
  </si>
  <si>
    <t>1.59391424703</t>
  </si>
  <si>
    <t>0.52207572</t>
  </si>
  <si>
    <t>SE_4_-_101368690_101342534_101342439_101338298_EMCN:62</t>
  </si>
  <si>
    <t>0.77692657</t>
  </si>
  <si>
    <t>SE_4_-_101386580_101368728_101368690_101344561_EMCN:24</t>
  </si>
  <si>
    <t>-0.3248299</t>
  </si>
  <si>
    <t>SE_4_-_101439008_101408185_101408018_101401196_EMCN:157</t>
  </si>
  <si>
    <t>0.72200414</t>
  </si>
  <si>
    <t>SE_4_-_101953424_101950352_101950323_101947218_PPP3CA:24</t>
  </si>
  <si>
    <t>tgttgaggc</t>
  </si>
  <si>
    <t>-0.609164997621</t>
  </si>
  <si>
    <t>-0.34053395</t>
  </si>
  <si>
    <t>SE_4_-_102001689_101984514_101984389_101982318_PPP3CA:68</t>
  </si>
  <si>
    <t>aattcaact</t>
  </si>
  <si>
    <t>-0.972857079582</t>
  </si>
  <si>
    <t>0.41751904</t>
  </si>
  <si>
    <t>SE_4_-_102030111_102029318_102029231_102020879_PPP3CA:54</t>
  </si>
  <si>
    <t>0.32411077</t>
  </si>
  <si>
    <t>SE_4_-_102117073_102092383_102092241_102030235_PPP3CA:122</t>
  </si>
  <si>
    <t>0.74374837</t>
  </si>
  <si>
    <t>SE_4_-_102267896_102117273_102117073_102030235_PPP3CA:201</t>
  </si>
  <si>
    <t>tattgatgc</t>
  </si>
  <si>
    <t>1.35380772527</t>
  </si>
  <si>
    <t>0.49265678</t>
  </si>
  <si>
    <t>SE_4_-_103236825_103228762_103228593_103226268_SLC39A8:119</t>
  </si>
  <si>
    <t>1.4976467</t>
  </si>
  <si>
    <t>SE_4_-_103266502_103266072_103265601_103236987_SLC39A8:176</t>
  </si>
  <si>
    <t>cactgacgc</t>
  </si>
  <si>
    <t>4.10718517096</t>
  </si>
  <si>
    <t>2.4155524</t>
  </si>
  <si>
    <t>SE_4_+_103422945_103432037_103432106_103446669_NFKB1:37</t>
  </si>
  <si>
    <t>acatcaaga</t>
  </si>
  <si>
    <t>-4.25655447905</t>
  </si>
  <si>
    <t>-1.8978476</t>
  </si>
  <si>
    <t>SE_4_-_103635595_103612114_103612037_103611928_MANBA:69</t>
  </si>
  <si>
    <t>ttatgacag</t>
  </si>
  <si>
    <t>0.276431263545</t>
  </si>
  <si>
    <t>0.038515915</t>
  </si>
  <si>
    <t>SE_4_-_103645019_103644198_103644028_103635718_MANBA:110</t>
  </si>
  <si>
    <t>1.235233</t>
  </si>
  <si>
    <t>SE_4_-_103681875_103675152_103674980_103647840_MANBA:22</t>
  </si>
  <si>
    <t>SE_4_-_103720564_103720134_103720085_103718617_UBE2D3:27</t>
  </si>
  <si>
    <t>aggttagca</t>
  </si>
  <si>
    <t>-3.35518001072</t>
  </si>
  <si>
    <t>-1.4803227</t>
  </si>
  <si>
    <t>SE_4_-_103730829_103730316_103730225_103723795_UBE2D3:37</t>
  </si>
  <si>
    <t>-0.33450036</t>
  </si>
  <si>
    <t>SE_4_-_103730829_103730341_103730225_103723795_UBE2D3:62</t>
  </si>
  <si>
    <t>SE_4_-_103789872_103747776_103747642_103731012_UBE2D3:135</t>
  </si>
  <si>
    <t>cgctgaaac</t>
  </si>
  <si>
    <t>2.06971236021</t>
  </si>
  <si>
    <t>0.67607611</t>
  </si>
  <si>
    <t>SE_4_-_103789872_103747793_103747642_103731012_UBE2D3:152</t>
  </si>
  <si>
    <t>SE_4_-_103749101_103748898_103748749_103747793_UBE2D3:56</t>
  </si>
  <si>
    <t>gcttgacac</t>
  </si>
  <si>
    <t>1.19894657579</t>
  </si>
  <si>
    <t>0.90874745</t>
  </si>
  <si>
    <t>SE_4_+_103790344_103803928_103804030_103806373_CISD2:73</t>
  </si>
  <si>
    <t>SE_4_-_103952857_103950040_103949904_103947748_SLC9B2:84</t>
  </si>
  <si>
    <t>1.3894836</t>
  </si>
  <si>
    <t>SE_4_-_103987484_103979128_103978958_103971539_SLC9B2:103</t>
  </si>
  <si>
    <t>ttataatcc</t>
  </si>
  <si>
    <t>-0.214175785768</t>
  </si>
  <si>
    <t>0.73802626</t>
  </si>
  <si>
    <t>SE_4_-_103998305_103998075_103997341_103988749_SLC9B2:588</t>
  </si>
  <si>
    <t>1.0480042</t>
  </si>
  <si>
    <t>SE_4_-_104013757_104012894_104012777_104012442_BDH2:64</t>
  </si>
  <si>
    <t>SE_4_-_104020940_104018911_104018793_104017431_BDH2:37</t>
  </si>
  <si>
    <t>gtctcaact</t>
  </si>
  <si>
    <t>0.646185815629</t>
  </si>
  <si>
    <t>1.028782</t>
  </si>
  <si>
    <t>SE_4_-_104020940_104019959_104019801_104017431_BDH2:158</t>
  </si>
  <si>
    <t>gtctaagag</t>
  </si>
  <si>
    <t>0.1603864686</t>
  </si>
  <si>
    <t>-0.039218168</t>
  </si>
  <si>
    <t>SE_4_-_104020940_104020557_104019801_104017431_BDH2:30</t>
  </si>
  <si>
    <t>ctctcattt</t>
  </si>
  <si>
    <t>0.221081672979</t>
  </si>
  <si>
    <t>0.828124</t>
  </si>
  <si>
    <t>SE_4_-_106367540_106345479_106345353_106320321_PPA2:124</t>
  </si>
  <si>
    <t>0.26331891</t>
  </si>
  <si>
    <t>SE_4_-_106367540_106359193_106359107_106345479_PPA2:79</t>
  </si>
  <si>
    <t>tattgatgt</t>
  </si>
  <si>
    <t>1.01317024247</t>
  </si>
  <si>
    <t>0.32698405</t>
  </si>
  <si>
    <t>SE_4_-_106377838_106359193_106359107_106345479_PPA2:79</t>
  </si>
  <si>
    <t>SE_4_-_106370507_106369250_106369152_106367659_PPA2:81</t>
  </si>
  <si>
    <t>1.1106723</t>
  </si>
  <si>
    <t>SE_4_-_106374755_106370560_106370507_106367659_PPA2:25</t>
  </si>
  <si>
    <t>gtttaatat</t>
  </si>
  <si>
    <t>-0.680178761809</t>
  </si>
  <si>
    <t>-0.33604212</t>
  </si>
  <si>
    <t>SE_4_-_106395051_106374799_106374755_106370560_PPA2:33</t>
  </si>
  <si>
    <t>ctatgaaga</t>
  </si>
  <si>
    <t>-2.06013175659</t>
  </si>
  <si>
    <t>-0.97325015</t>
  </si>
  <si>
    <t>SE_4_-_106377838_106377448_106377405_106374799_PPA2:40</t>
  </si>
  <si>
    <t>cactgaggc</t>
  </si>
  <si>
    <t>0.860058583981</t>
  </si>
  <si>
    <t>0.43915646</t>
  </si>
  <si>
    <t>SE_4_-_106395051_106377902_106377838_106374799_PPA2:39</t>
  </si>
  <si>
    <t>atgtaactg</t>
  </si>
  <si>
    <t>1.47136298438</t>
  </si>
  <si>
    <t>0.81883465</t>
  </si>
  <si>
    <t>SE_4_-_106395051_106377902_106377853_106374799_PPA2:39</t>
  </si>
  <si>
    <t>SE_4_-_106395051_106394932_106394497_106377902_AK299501:350</t>
  </si>
  <si>
    <t>1.3720888</t>
  </si>
  <si>
    <t>SE_4_-_106624805_106624180_106624043_106621171_INTS12:41</t>
  </si>
  <si>
    <t>2.3496643</t>
  </si>
  <si>
    <t>SE_4_-_106629795_106624180_106624043_106621171_INTS12:41</t>
  </si>
  <si>
    <t>SE_4_-_106629795_106624966_106624805_106621171_INTS12:140</t>
  </si>
  <si>
    <t>tactgaacg</t>
  </si>
  <si>
    <t>1.80652476587</t>
  </si>
  <si>
    <t>0.63761983</t>
  </si>
  <si>
    <t>SE_4_-_106629795_106629319_106629076_106621171_INTS12:90</t>
  </si>
  <si>
    <t>aaataatgt</t>
  </si>
  <si>
    <t>0.45820765713</t>
  </si>
  <si>
    <t>0.84209376</t>
  </si>
  <si>
    <t>SE_4_+_106819158_106833345_106833395_106848493_NPNT:29</t>
  </si>
  <si>
    <t>tcttaaggc</t>
  </si>
  <si>
    <t>-1.54864035102</t>
  </si>
  <si>
    <t>-0.77297708</t>
  </si>
  <si>
    <t>SE_4_+_106833395_106833700_106833808_106848493_NPNT:61</t>
  </si>
  <si>
    <t>tactaacac</t>
  </si>
  <si>
    <t>3.04653786426</t>
  </si>
  <si>
    <t>1.4972888</t>
  </si>
  <si>
    <t>SE_4_+_106848585_106853771_106853860_106858166_NPNT:62</t>
  </si>
  <si>
    <t>cagtgaaca</t>
  </si>
  <si>
    <t>0.00439365150014</t>
  </si>
  <si>
    <t>0.63118652</t>
  </si>
  <si>
    <t>SE_4_+_106863859_106879628_106879714_106880185_NPNT:42</t>
  </si>
  <si>
    <t>0.90135771</t>
  </si>
  <si>
    <t>SE_4_+_106880283_106888345_106888601_106891542_NPNT:29</t>
  </si>
  <si>
    <t>atctgacag</t>
  </si>
  <si>
    <t>2.10644036624</t>
  </si>
  <si>
    <t>0.75505095</t>
  </si>
  <si>
    <t>SE_4_-_107163627_107158695_107158648_107157965_TBCK:47</t>
  </si>
  <si>
    <t>agttgaaca</t>
  </si>
  <si>
    <t>-0.804720893142</t>
  </si>
  <si>
    <t>-0.44940037</t>
  </si>
  <si>
    <t>SE_4_-_107173023_107172351_107172236_107171635_TBCK:113</t>
  </si>
  <si>
    <t>tgctcaact</t>
  </si>
  <si>
    <t>1.0708778848</t>
  </si>
  <si>
    <t>0.34957933</t>
  </si>
  <si>
    <t>SE_4_-_107181594_107176204_107176104_107173164_TBCK:51</t>
  </si>
  <si>
    <t>ttttaaaat</t>
  </si>
  <si>
    <t>-1.48716558778</t>
  </si>
  <si>
    <t>-0.68431266</t>
  </si>
  <si>
    <t>SE_4_-_107237088_107231124_107231084_107230146_TBCK:26</t>
  </si>
  <si>
    <t>actttacgc</t>
  </si>
  <si>
    <t>-1.94075467275</t>
  </si>
  <si>
    <t>-0.79732009</t>
  </si>
  <si>
    <t>SE_4_-_108641276_108639552_108639498_108622441_PAPSS1:34</t>
  </si>
  <si>
    <t>cattgacga</t>
  </si>
  <si>
    <t>1.83554326939</t>
  </si>
  <si>
    <t>1.0803618</t>
  </si>
  <si>
    <t>SE_4_+_108779709_108816466_108817164_108820731_SGMS2:26</t>
  </si>
  <si>
    <t>tagtaacat</t>
  </si>
  <si>
    <t>1.26567538019</t>
  </si>
  <si>
    <t>1.2787447</t>
  </si>
  <si>
    <t>SE_4_+_108911220_108925820_108926073_108930915_HADH:48</t>
  </si>
  <si>
    <t>ggataattc</t>
  </si>
  <si>
    <t>-0.711115840907</t>
  </si>
  <si>
    <t>0.46312462</t>
  </si>
  <si>
    <t>SE_4_+_108948916_108949095_108949225_108954332_HADH:126</t>
  </si>
  <si>
    <t>0.25505877</t>
  </si>
  <si>
    <t>SE_4_+_108948916_108953483_108953533_108954332_HADH:50</t>
  </si>
  <si>
    <t>1.2927895</t>
  </si>
  <si>
    <t>SE_4_-_108985492_108984813_108984779_108969907_LEF1:31</t>
  </si>
  <si>
    <t>gaatgacag</t>
  </si>
  <si>
    <t>0.967266880948</t>
  </si>
  <si>
    <t>0.89168259</t>
  </si>
  <si>
    <t>SE_4_-_108985492_108984819_108984779_108969907_LEF1:37</t>
  </si>
  <si>
    <t>SE_4_-_108999376_108996633_108996531_108991926_LEF1:58</t>
  </si>
  <si>
    <t>atctaacaa</t>
  </si>
  <si>
    <t>1.52477416148</t>
  </si>
  <si>
    <t>0.5918953</t>
  </si>
  <si>
    <t>SE_4_-_109004512_109002825_109002742_109000770_LEF1:82</t>
  </si>
  <si>
    <t>tcctcactg</t>
  </si>
  <si>
    <t>1.91580126346</t>
  </si>
  <si>
    <t>0.72336169</t>
  </si>
  <si>
    <t>SE_4_-_109084724_109010413_109010281_109004602_LEF1:68</t>
  </si>
  <si>
    <t>1.9410189</t>
  </si>
  <si>
    <t>SE_4_+_109571950_109576720_109576813_109578606_OSTC:27</t>
  </si>
  <si>
    <t>0.58505412</t>
  </si>
  <si>
    <t>SE_4_+_109578803_109584389_109584462_109588403_OSTC:74</t>
  </si>
  <si>
    <t>0.67899899</t>
  </si>
  <si>
    <t>SE_4_-_109681344_109681064_109680905_109677648_AGXT2L1:82</t>
  </si>
  <si>
    <t>0.59861908</t>
  </si>
  <si>
    <t>SE_4_+_110355158_110370573_110370665_110384057_SEC24B:27</t>
  </si>
  <si>
    <t>atttcacca</t>
  </si>
  <si>
    <t>-0.227830280494</t>
  </si>
  <si>
    <t>-0.094332186</t>
  </si>
  <si>
    <t>SE_4_+_110394342_110402833_110402937_110412483_SEC24B:42</t>
  </si>
  <si>
    <t>taataacca</t>
  </si>
  <si>
    <t>1.76084493147</t>
  </si>
  <si>
    <t>0.61973403</t>
  </si>
  <si>
    <t>SE_4_-_110618778_110617642_110617566_110615856_CASP6:53</t>
  </si>
  <si>
    <t>taatgatct</t>
  </si>
  <si>
    <t>0.203501467219</t>
  </si>
  <si>
    <t>0.0099604511</t>
  </si>
  <si>
    <t>SE_4_-_110650758_110639915_110639839_110638869_PLA2G12A:22</t>
  </si>
  <si>
    <t>atctaagcc</t>
  </si>
  <si>
    <t>0.886482592648</t>
  </si>
  <si>
    <t>1.0635308</t>
  </si>
  <si>
    <t>SE_4_-_110650758_110639915_110639845_110638869_PLA2G12A:22</t>
  </si>
  <si>
    <t>SE_4_-_111026653_111014290_111014262_110980910_ELOVL6:23</t>
  </si>
  <si>
    <t>ctataacaa</t>
  </si>
  <si>
    <t>-0.0425864486336</t>
  </si>
  <si>
    <t>-0.11869166</t>
  </si>
  <si>
    <t>SE_4_+_113182018_113184144_113184242_113186165_AP1AR:76</t>
  </si>
  <si>
    <t>gcgtgaagc</t>
  </si>
  <si>
    <t>-0.530692314669</t>
  </si>
  <si>
    <t>-0.34210525</t>
  </si>
  <si>
    <t>SE_4_+_113218625_113223495_113223564_113236957_ALPK1:55</t>
  </si>
  <si>
    <t>0.38462545</t>
  </si>
  <si>
    <t>SE_4_+_113218625_113223495_113223641_113236957_ALPK1:138</t>
  </si>
  <si>
    <t>acctcactt</t>
  </si>
  <si>
    <t>0.702919492466</t>
  </si>
  <si>
    <t>1.1519742</t>
  </si>
  <si>
    <t>SE_4_+_113299054_113303554_113303708_113332983_ALPK1:44</t>
  </si>
  <si>
    <t>ccctgatcc</t>
  </si>
  <si>
    <t>2.40106505744</t>
  </si>
  <si>
    <t>0.83811342</t>
  </si>
  <si>
    <t>SE_4_+_113350409_113351604_113353737_113356304_ALPK1:1654</t>
  </si>
  <si>
    <t>1.9130298</t>
  </si>
  <si>
    <t>SE_4_-_113474991_113469536_113469409_113468564_C4orf21:127</t>
  </si>
  <si>
    <t>aactgaacc</t>
  </si>
  <si>
    <t>1.16030541457</t>
  </si>
  <si>
    <t>1.3384306</t>
  </si>
  <si>
    <t>SE_4_+_113558395_113558800_113558943_113565824_LARP7:67</t>
  </si>
  <si>
    <t>0.98878169</t>
  </si>
  <si>
    <t>SE_4_+_113566027_113566707_113566818_113567507_LARP7:75</t>
  </si>
  <si>
    <t>0.80487804878</t>
  </si>
  <si>
    <t>2.0643446</t>
  </si>
  <si>
    <t>SE_4_+_114199091_114199616_114199714_114203831_ANK2:25</t>
  </si>
  <si>
    <t>1.2466001</t>
  </si>
  <si>
    <t>SE_4_+_114239776_114244915_114244950_114251402_ANK2:35</t>
  </si>
  <si>
    <t>tcttgaacg</t>
  </si>
  <si>
    <t>-0.103905286224</t>
  </si>
  <si>
    <t>-0.14270088</t>
  </si>
  <si>
    <t>SE_4_+_114251626_114253128_114253226_114254210_ANK2:76</t>
  </si>
  <si>
    <t>0.19987971</t>
  </si>
  <si>
    <t>SE_4_+_114263072_114264173_114264298_114267056_ANK2:43</t>
  </si>
  <si>
    <t>cgttgattg</t>
  </si>
  <si>
    <t>0.994387651228</t>
  </si>
  <si>
    <t>1.0936465</t>
  </si>
  <si>
    <t>SE_4_+_114267178_114269432_114269464_114271384_ANK2:26</t>
  </si>
  <si>
    <t>gagtcagat</t>
  </si>
  <si>
    <t>-2.40159054287</t>
  </si>
  <si>
    <t>-1.0746503</t>
  </si>
  <si>
    <t>SE_4_+_114271405_114274201_114280455_114281979_ANK2:4833</t>
  </si>
  <si>
    <t>1.9970609</t>
  </si>
  <si>
    <t>SE_4_+_114290961_114293689_114293781_114294246_ANK2:80</t>
  </si>
  <si>
    <t>tggtaacta</t>
  </si>
  <si>
    <t>1.58098132873</t>
  </si>
  <si>
    <t>0.70630055</t>
  </si>
  <si>
    <t>SE_4_+_114294605_114295920_114296102_114299246_ANK2:166</t>
  </si>
  <si>
    <t>1.7113574</t>
  </si>
  <si>
    <t>SE_4_+_114294605_114295920_114296102_114302613_ANK2:166</t>
  </si>
  <si>
    <t>SE_4_+_114294605_114299246_114299337_114302613_ANK2:53</t>
  </si>
  <si>
    <t>cacttaccc</t>
  </si>
  <si>
    <t>1.66829280765</t>
  </si>
  <si>
    <t>0.61579255</t>
  </si>
  <si>
    <t>SE_4_+_114296102_114299246_114299337_114302613_ANK2:53</t>
  </si>
  <si>
    <t>SE_4_-_114378491_114376977_114376882_114375671_CAMK2D:57</t>
  </si>
  <si>
    <t>0.010151705</t>
  </si>
  <si>
    <t>SE_4_-_114426132_114424133_114424092_114421667_CAMK2D:33</t>
  </si>
  <si>
    <t>SE_4_-_114429392_114424133_114424092_114421667_CAMK2D:33</t>
  </si>
  <si>
    <t>SE_4_-_114430794_114424133_114424092_114421667_CAMK2D:33</t>
  </si>
  <si>
    <t>SE_4_-_114430794_114426191_114426132_114421667_CAMK2D:39</t>
  </si>
  <si>
    <t>0.96748134</t>
  </si>
  <si>
    <t>SE_4_-_114430794_114426191_114426132_114424133_CAMK2D:39</t>
  </si>
  <si>
    <t>SE_4_+_119199947_119200099_119200292_119200544_SNHG8:49</t>
  </si>
  <si>
    <t>0.76927841</t>
  </si>
  <si>
    <t>SE_4_+_119199947_119200262_119200292_119200544_SNHG8:31</t>
  </si>
  <si>
    <t>ccgtcagtt</t>
  </si>
  <si>
    <t>-1.58634160809</t>
  </si>
  <si>
    <t>-0.69084771</t>
  </si>
  <si>
    <t>SE_4_+_119606755_119607705_119607854_119609078_METTL14:137</t>
  </si>
  <si>
    <t>1.4242963</t>
  </si>
  <si>
    <t>SE_4_-_119659416_119657724_119656882_119654067_SEC24D:309</t>
  </si>
  <si>
    <t>SE_4_-_119689328_119687978_119687684_119686072_SEC24D:199</t>
  </si>
  <si>
    <t>1.6195361</t>
  </si>
  <si>
    <t>SE_4_-_119738419_119738005_119737899_119736881_SEC24D:90</t>
  </si>
  <si>
    <t>tactgagat</t>
  </si>
  <si>
    <t>0.152565857489</t>
  </si>
  <si>
    <t>0.022313824</t>
  </si>
  <si>
    <t>SE_4_-_119745775_119738567_119738419_119736881_SEC24D:111</t>
  </si>
  <si>
    <t>0.686567164179</t>
  </si>
  <si>
    <t>0.48580884</t>
  </si>
  <si>
    <t>SE_4_-_119754734_119746773_119746596_119745904_SEC24D:119</t>
  </si>
  <si>
    <t>1.5479779</t>
  </si>
  <si>
    <t>SE_4_+_120134028_120135225_120135377_120138705_USP53:44</t>
  </si>
  <si>
    <t>gtctaagca</t>
  </si>
  <si>
    <t>0.843913799698</t>
  </si>
  <si>
    <t>0.66796965</t>
  </si>
  <si>
    <t>SE_4_+_120183019_120187455_120187488_120188475_USP53:26</t>
  </si>
  <si>
    <t>ccttgaagt</t>
  </si>
  <si>
    <t>-0.694939790552</t>
  </si>
  <si>
    <t>-0.37411883</t>
  </si>
  <si>
    <t>SE_4_+_120376288_120379126_120379232_120381338_LOC645513:53</t>
  </si>
  <si>
    <t>0.80532943</t>
  </si>
  <si>
    <t>SE_4_+_120376288_120379126_120379325_120381338_LOC645513:200</t>
  </si>
  <si>
    <t>1.3206249</t>
  </si>
  <si>
    <t>SE_4_+_120384134_120409800_120409872_120414488_LOC645513:56</t>
  </si>
  <si>
    <t>aacttaggc</t>
  </si>
  <si>
    <t>-2.24784474213</t>
  </si>
  <si>
    <t>-0.26765839</t>
  </si>
  <si>
    <t>SE_4_+_120449944_120464908_120465000_120471534_AF085995:67</t>
  </si>
  <si>
    <t>1.2268198</t>
  </si>
  <si>
    <t>SE_4_-_120986827_120983250_120983130_120982132_MAD2L1:114</t>
  </si>
  <si>
    <t>gtgtgacaa</t>
  </si>
  <si>
    <t>0.447423407331</t>
  </si>
  <si>
    <t>0.073170355</t>
  </si>
  <si>
    <t>SE_4_-_121675708_121652945_121652773_121631568_PRDM5:124</t>
  </si>
  <si>
    <t>0.95200255</t>
  </si>
  <si>
    <t>SE_4_-_121698343_121675793_121675708_121631568_PRDM5:82</t>
  </si>
  <si>
    <t>gactgaaga</t>
  </si>
  <si>
    <t>0.07562573251</t>
  </si>
  <si>
    <t>0.23485235</t>
  </si>
  <si>
    <t>SE_4_-_122607443_122605926_122605832_122604632_ANXA5:38</t>
  </si>
  <si>
    <t>1.2187465</t>
  </si>
  <si>
    <t>SE_4_-_122617736_122607527_122607443_122604632_ANXA5:34</t>
  </si>
  <si>
    <t>1.4842104</t>
  </si>
  <si>
    <t>SE_4_-_122618018_122617779_122617736_122607527_ANXA5:35</t>
  </si>
  <si>
    <t>1.545475</t>
  </si>
  <si>
    <t>SE_4_+_122724172_122725777_122725914_122728695_EXOSC9:122</t>
  </si>
  <si>
    <t>1.4055406</t>
  </si>
  <si>
    <t>SE_4_+_122732826_122734389_122734535_122735021_EXOSC9:140</t>
  </si>
  <si>
    <t>SE_4_+_122735202_122737299_122737349_122737524_EXOSC9:27</t>
  </si>
  <si>
    <t>gtttcacca</t>
  </si>
  <si>
    <t>0.19210677241</t>
  </si>
  <si>
    <t>0.037795962</t>
  </si>
  <si>
    <t>SE_4_+_123145832_123147862_123147990_123150276_KIAA1109:121</t>
  </si>
  <si>
    <t>0.14811118</t>
  </si>
  <si>
    <t>SE_4_+_123236843_123237503_123237703_123237887_KIAA1109:96</t>
  </si>
  <si>
    <t>1.1509282</t>
  </si>
  <si>
    <t>SE_4_-_123833723_123818833_123818779_123814380_NUDT6:50</t>
  </si>
  <si>
    <t>ctgtcagag</t>
  </si>
  <si>
    <t>-2.1424884635</t>
  </si>
  <si>
    <t>-0.97319962</t>
  </si>
  <si>
    <t>SE_4_+_124318087_124318766_124319011_124322692_SPRY1:226</t>
  </si>
  <si>
    <t>1.5187605</t>
  </si>
  <si>
    <t>SE_4_+_124318087_124318766_124319668_124322692_SPRY1:354</t>
  </si>
  <si>
    <t>ccgtgaccc</t>
  </si>
  <si>
    <t>2.70161730119</t>
  </si>
  <si>
    <t>1.7664571</t>
  </si>
  <si>
    <t>SE_4_-_125633613_125632429_125631155_125600060_ANKRD50:1136</t>
  </si>
  <si>
    <t>ctctgatac</t>
  </si>
  <si>
    <t>2.07058713611</t>
  </si>
  <si>
    <t>1.5404926</t>
  </si>
  <si>
    <t>SE_4_+_126373965_126384718_126384822_126389667_FAT4:54</t>
  </si>
  <si>
    <t>0.29041732</t>
  </si>
  <si>
    <t>SE_4_+_128621218_128625383_128625445_128626746_INTU:31</t>
  </si>
  <si>
    <t>ctatgacat</t>
  </si>
  <si>
    <t>0.365623351495</t>
  </si>
  <si>
    <t>0.0088447091</t>
  </si>
  <si>
    <t>SE_4_+_128629823_128632068_128632257_128635091_INTU:123</t>
  </si>
  <si>
    <t>0.75909069</t>
  </si>
  <si>
    <t>SE_4_+_128717063_128719742_128719864_128722293_HSPA4L:52</t>
  </si>
  <si>
    <t>SE_4_-_128851838_128843118_128843015_128842926_MFSD8:75</t>
  </si>
  <si>
    <t>0.67210802</t>
  </si>
  <si>
    <t>SE_4_-_128861008_128859993_128859938_128854248_MFSD8:32</t>
  </si>
  <si>
    <t>0.1587725</t>
  </si>
  <si>
    <t>SE_4_-_128863200_128861152_128861008_128859993_MFSD8:143</t>
  </si>
  <si>
    <t>ttctgatcc</t>
  </si>
  <si>
    <t>1.91928749037</t>
  </si>
  <si>
    <t>0.77866295</t>
  </si>
  <si>
    <t>SE_4_-_128864907_128863313_128863200_128861152_MFSD8:110</t>
  </si>
  <si>
    <t>gtgtcaagc</t>
  </si>
  <si>
    <t>-1.91256743101</t>
  </si>
  <si>
    <t>-0.58706215</t>
  </si>
  <si>
    <t>SE_4_+_128886761_128887109_128887211_128904094_C4orf29:86</t>
  </si>
  <si>
    <t>0.5853355</t>
  </si>
  <si>
    <t>SE_4_+_128905578_128910876_128910976_128930075_C4orf29:85</t>
  </si>
  <si>
    <t>0.48655892</t>
  </si>
  <si>
    <t>SE_4_+_128941324_128942292_128942393_128949630_C4orf29:97</t>
  </si>
  <si>
    <t>tattcacat</t>
  </si>
  <si>
    <t>0.0851621884375</t>
  </si>
  <si>
    <t>-0.036374969</t>
  </si>
  <si>
    <t>SE_4_+_128999117_129003320_129003460_129012156_LARP1B:111</t>
  </si>
  <si>
    <t>acctgaagc</t>
  </si>
  <si>
    <t>0.262259523195</t>
  </si>
  <si>
    <t>-0.063924188</t>
  </si>
  <si>
    <t>SE_4_+_129121820_129127583_129127692_129128411_LARP1B:39</t>
  </si>
  <si>
    <t>tgttcaggt</t>
  </si>
  <si>
    <t>-1.32781343545</t>
  </si>
  <si>
    <t>0.0014867556</t>
  </si>
  <si>
    <t>SE_4_+_129128538_129131011_129131148_129141510_LARP1B:130</t>
  </si>
  <si>
    <t>1.39255</t>
  </si>
  <si>
    <t>SE_4_+_129731032_129737522_129737618_129752888_PHF17:41</t>
  </si>
  <si>
    <t>1.1089093</t>
  </si>
  <si>
    <t>SE_4_+_129764193_129767530_129767687_129770135_PHF17:55</t>
  </si>
  <si>
    <t>gcatgactc</t>
  </si>
  <si>
    <t>1.05925412618</t>
  </si>
  <si>
    <t>0.40962221</t>
  </si>
  <si>
    <t>SE_4_-_129873924_129873687_129873498_129869725_SCLT1:62</t>
  </si>
  <si>
    <t>tgctgagtt</t>
  </si>
  <si>
    <t>0.891296046665</t>
  </si>
  <si>
    <t>0.95768584</t>
  </si>
  <si>
    <t>SE_4_-_129891533_129886473_129886382_129880932_SCLT1:68</t>
  </si>
  <si>
    <t>-0.47468266</t>
  </si>
  <si>
    <t>SE_4_+_130027802_130030462_130030513_130030628_C4orf33:35</t>
  </si>
  <si>
    <t>catttagtg</t>
  </si>
  <si>
    <t>-2.75916583004</t>
  </si>
  <si>
    <t>-0.27662653</t>
  </si>
  <si>
    <t>SE_4_-_138453409_138450886_138450756_138449971_PCDH18:129</t>
  </si>
  <si>
    <t>1.2123102</t>
  </si>
  <si>
    <t>SE_4_-_138453409_138452896_138450756_138449971_PCDH18:2139</t>
  </si>
  <si>
    <t>SE_4_-_139993020_139988924_139988838_139983211_ELF2:24</t>
  </si>
  <si>
    <t>ccgtaaacc</t>
  </si>
  <si>
    <t>0.785138394196</t>
  </si>
  <si>
    <t>0.20540173</t>
  </si>
  <si>
    <t>SE_4_-_140223570_140217521_140217486_140217114_NDUFC1:35</t>
  </si>
  <si>
    <t>gtatgatcg</t>
  </si>
  <si>
    <t>-0.19710084841</t>
  </si>
  <si>
    <t>-0.14689429</t>
  </si>
  <si>
    <t>SE_4_-_140221756_140218597_140218539_140217114_NDUFC1:25</t>
  </si>
  <si>
    <t>gtttcacat</t>
  </si>
  <si>
    <t>-0.60798804915</t>
  </si>
  <si>
    <t>-0.30777605</t>
  </si>
  <si>
    <t>SE_4_-_140223570_140218597_140218539_140217114_NDUFC1:25</t>
  </si>
  <si>
    <t>SE_4_+_140275252_140277643_140277737_140278540_NAA15:56</t>
  </si>
  <si>
    <t>caatgactt</t>
  </si>
  <si>
    <t>1.38437776626</t>
  </si>
  <si>
    <t>0.50462639</t>
  </si>
  <si>
    <t>SE_4_-_140477252_140469273_140469173_140468203_SETD7:63</t>
  </si>
  <si>
    <t>gaataacta</t>
  </si>
  <si>
    <t>0.784883914551</t>
  </si>
  <si>
    <t>1.3188572</t>
  </si>
  <si>
    <t>SE_4_+_140587231_140599697_140599796_140616351_MGST2:77</t>
  </si>
  <si>
    <t>cagtcactg</t>
  </si>
  <si>
    <t>0.283999056608</t>
  </si>
  <si>
    <t>0.073776135</t>
  </si>
  <si>
    <t>SE_4_+_140599796_140608814_140608894_140616351_MGST2:69</t>
  </si>
  <si>
    <t>1.0431124</t>
  </si>
  <si>
    <t>SE_4_+_140599796_140616351_140616421_140624609_MGST2:52</t>
  </si>
  <si>
    <t>taattacat</t>
  </si>
  <si>
    <t>-0.80319247258</t>
  </si>
  <si>
    <t>-0.38420781</t>
  </si>
  <si>
    <t>SE_4_-_141290464_141283972_141283864_141282128_LOC100129858:68</t>
  </si>
  <si>
    <t>-0.070886591</t>
  </si>
  <si>
    <t>SE_4_+_141294871_141295091_141295470_141300275_SCOC:317</t>
  </si>
  <si>
    <t>1.7201925</t>
  </si>
  <si>
    <t>SE_4_+_141300346_141300723_141300806_141302116_SCOC:21</t>
  </si>
  <si>
    <t>agttgatgc</t>
  </si>
  <si>
    <t>0.755939273266</t>
  </si>
  <si>
    <t>0.19396889</t>
  </si>
  <si>
    <t>SE_4_+_142145660_142145761_142145831_142147921_ZNF330:50</t>
  </si>
  <si>
    <t>0.13260293</t>
  </si>
  <si>
    <t>SE_4_+_142577460_142609975_142610188_142640519_IL15:68</t>
  </si>
  <si>
    <t>SE_4_+_142641719_142642212_142642330_142643077_IL15:71</t>
  </si>
  <si>
    <t>1.8145267</t>
  </si>
  <si>
    <t>SE_4_-_143029246_143017346_143017238_143007409_INPP4B:51</t>
  </si>
  <si>
    <t>0.57396907</t>
  </si>
  <si>
    <t>SE_4_-_143324091_143268709_143268527_143235915_INPP4B:106</t>
  </si>
  <si>
    <t>1.5197749</t>
  </si>
  <si>
    <t>SE_4_-_143324091_143305269_143305115_143235915_INPP4B:94</t>
  </si>
  <si>
    <t>tgctcagtc</t>
  </si>
  <si>
    <t>1.01703096163</t>
  </si>
  <si>
    <t>1.0573382</t>
  </si>
  <si>
    <t>SE_4_+_144124719_144125570_144125685_144127186_USP38:102</t>
  </si>
  <si>
    <t>1.6222222</t>
  </si>
  <si>
    <t>SE_4_+_144336924_144338586_144338703_144354644_GAB1:72</t>
  </si>
  <si>
    <t>SE_4_+_144354869_144355241_144355321_144359152_GAB1:26</t>
  </si>
  <si>
    <t>gggtcatct</t>
  </si>
  <si>
    <t>-1.2009289739</t>
  </si>
  <si>
    <t>0.43447507</t>
  </si>
  <si>
    <t>SE_4_+_144361535_144378833_144378922_144380538_GAB1:66</t>
  </si>
  <si>
    <t>aactgattc</t>
  </si>
  <si>
    <t>1.15481181192</t>
  </si>
  <si>
    <t>0.41474051</t>
  </si>
  <si>
    <t>SE_4_+_145573949_145576035_145576185_145579942_HHIP:77</t>
  </si>
  <si>
    <t>tgctaaaag</t>
  </si>
  <si>
    <t>1.02996672489</t>
  </si>
  <si>
    <t>0.23666947</t>
  </si>
  <si>
    <t>SE_4_-_145985724_145920446_145920409_145916755_ANAPC10:32</t>
  </si>
  <si>
    <t>ggatgatgc</t>
  </si>
  <si>
    <t>0.232539396323</t>
  </si>
  <si>
    <t>0.085924301</t>
  </si>
  <si>
    <t>SE_4_-_146002812_145985844_145985724_145916755_ANAPC10:65</t>
  </si>
  <si>
    <t>0.39598139</t>
  </si>
  <si>
    <t>SE_4_-_146019272_146017263_146017137_146002902_ANAPC10:61</t>
  </si>
  <si>
    <t>1.5466563</t>
  </si>
  <si>
    <t>SE_4_-_146019272_146018912_146018840_146017263_ANAPC10:37</t>
  </si>
  <si>
    <t>tagtaatga</t>
  </si>
  <si>
    <t>0.588064361431</t>
  </si>
  <si>
    <t>0.16053501</t>
  </si>
  <si>
    <t>SE_4_+_146031596_146032120_146032216_146033391_ABCE1:20</t>
  </si>
  <si>
    <t>atttaaccc</t>
  </si>
  <si>
    <t>1.23365762396</t>
  </si>
  <si>
    <t>0.44561234</t>
  </si>
  <si>
    <t>SE_4_+_146042543_146042756_146042965_146044173_ABCE1:110</t>
  </si>
  <si>
    <t>ggctaacat</t>
  </si>
  <si>
    <t>2.37805744756</t>
  </si>
  <si>
    <t>1.0474735</t>
  </si>
  <si>
    <t>SE_4_+_146567308_146572214_146572299_146575146_MMAA:68</t>
  </si>
  <si>
    <t>1.2492087</t>
  </si>
  <si>
    <t>SE_4_-_146686140_146684274_146684242_146682750_ZNF827:30</t>
  </si>
  <si>
    <t>tggtgagtt</t>
  </si>
  <si>
    <t>-0.494358587241</t>
  </si>
  <si>
    <t>-0.23098767</t>
  </si>
  <si>
    <t>SE_4_+_147096963_147097320_147097589_147104064_LSM6:144</t>
  </si>
  <si>
    <t>SE_4_-_147179844_147178088_147177978_147177672_SLC10A7:46</t>
  </si>
  <si>
    <t>0.9078291</t>
  </si>
  <si>
    <t>SE_4_-_147425001_147363973_147363935_147247148_SLC10A7:31</t>
  </si>
  <si>
    <t>atttaattc</t>
  </si>
  <si>
    <t>-0.868854015167</t>
  </si>
  <si>
    <t>0.41502806</t>
  </si>
  <si>
    <t>SE_4_-_147438190_147431201_147431065_147425076_SLC10A7:21</t>
  </si>
  <si>
    <t>1.0963547</t>
  </si>
  <si>
    <t>SE_4_+_148402528_148406764_148407253_148441003_EDNRA:446</t>
  </si>
  <si>
    <t>1.2374239</t>
  </si>
  <si>
    <t>SE_4_+_148407253_148441003_148441130_148453658_EDNRA:121</t>
  </si>
  <si>
    <t>tcctcaacc</t>
  </si>
  <si>
    <t>0.726378480135</t>
  </si>
  <si>
    <t>1.0276198</t>
  </si>
  <si>
    <t>SE_4_+_148407253_148441003_148441130_148457029_EDNRA:121</t>
  </si>
  <si>
    <t>SE_4_+_148407253_148453658_148453856_148457029_EDNRA:113</t>
  </si>
  <si>
    <t>tggtaactg</t>
  </si>
  <si>
    <t>2.42705863929</t>
  </si>
  <si>
    <t>0.698113207547</t>
  </si>
  <si>
    <t>0.95962657</t>
  </si>
  <si>
    <t>SE_4_+_148441130_148453658_148453856_148457029_EDNRA:113</t>
  </si>
  <si>
    <t>SE_4_-_148604950_148601622_148601474_148595025_PRMT10:121</t>
  </si>
  <si>
    <t>0.51893953</t>
  </si>
  <si>
    <t>SE_4_+_148968202_148984299_148984451_148985567_ARHGAP10:128</t>
  </si>
  <si>
    <t>1.5130806</t>
  </si>
  <si>
    <t>SE_4_-_149115897_149073764_149073620_149041439_NR3C2:55</t>
  </si>
  <si>
    <t>1.3722871</t>
  </si>
  <si>
    <t>SE_4_-_149115897_149076052_149075702_149073764_NR3C2:207</t>
  </si>
  <si>
    <t>cgctcacac</t>
  </si>
  <si>
    <t>2.79458375638</t>
  </si>
  <si>
    <t>1.9331035</t>
  </si>
  <si>
    <t>SE_4_+_151170836_151174626_151174708_151177172_DCLK2:67</t>
  </si>
  <si>
    <t>cgctgagac</t>
  </si>
  <si>
    <t>1.61764288168</t>
  </si>
  <si>
    <t>0.46677246</t>
  </si>
  <si>
    <t>SE_4_-_151203602_151199156_151199005_151186964_LRBA:127</t>
  </si>
  <si>
    <t>0.61392146</t>
  </si>
  <si>
    <t>SE_4_-_151520159_151518267_151518235_151512011_LRBA:27</t>
  </si>
  <si>
    <t>ttttaaatt</t>
  </si>
  <si>
    <t>-1.50013025492</t>
  </si>
  <si>
    <t>-0.7539831</t>
  </si>
  <si>
    <t>SE_4_+_152020866_152021579_152021740_152024023_RPS3A:78</t>
  </si>
  <si>
    <t>ggttgatcc</t>
  </si>
  <si>
    <t>0.362995925601</t>
  </si>
  <si>
    <t>0.9762318</t>
  </si>
  <si>
    <t>SE_4_+_152020866_152021637_152021740_152024023_RPS3A:20</t>
  </si>
  <si>
    <t>SE_4_+_152021740_152022127_152022164_152024023_RPS3A:27</t>
  </si>
  <si>
    <t>0.62141731</t>
  </si>
  <si>
    <t>SE_4_+_152021740_152022127_152022237_152024023_RPS3A:27</t>
  </si>
  <si>
    <t>SE_4_+_152021740_152022127_152022314_152024023_RPS3A:144</t>
  </si>
  <si>
    <t>1.0209321</t>
  </si>
  <si>
    <t>SE_4_-_152069074_152065440_152065372_152065202_SH3D19:28</t>
  </si>
  <si>
    <t>0.43464698</t>
  </si>
  <si>
    <t>SE_4_-_152095822_152086848_152086741_152080504_SH3D19:95</t>
  </si>
  <si>
    <t>ctgtaattc</t>
  </si>
  <si>
    <t>0.608926339302</t>
  </si>
  <si>
    <t>0.23329758</t>
  </si>
  <si>
    <t>SE_4_-_152108575_152102881_152102841_152100549_SH3D19:20</t>
  </si>
  <si>
    <t>0.36760822</t>
  </si>
  <si>
    <t>SE_4_-_152148912_152147392_152147320_152147238_SH3D19:32</t>
  </si>
  <si>
    <t>ctgtgatga</t>
  </si>
  <si>
    <t>0.413284165567</t>
  </si>
  <si>
    <t>0.38656544</t>
  </si>
  <si>
    <t>SE_4_-_152609782_152601043_152600965_152594048_PET112:46</t>
  </si>
  <si>
    <t>1.5750169</t>
  </si>
  <si>
    <t>SE_4_-_152638028_152637283_152637161_152629253_PET112:98</t>
  </si>
  <si>
    <t>SE_4_-_152640577_152638226_152638028_152629253_PET112:195</t>
  </si>
  <si>
    <t>cgctcattg</t>
  </si>
  <si>
    <t>1.50684767026</t>
  </si>
  <si>
    <t>0.52028207</t>
  </si>
  <si>
    <t>SE_4_-_153456093_153333681_153333632_153333024_FBXW7:27</t>
  </si>
  <si>
    <t>tccttagga</t>
  </si>
  <si>
    <t>-2.8379142019</t>
  </si>
  <si>
    <t>-1.2454917</t>
  </si>
  <si>
    <t>SE_4_+_153784866_153791905_153792000_153793604_ARFIP1:96</t>
  </si>
  <si>
    <t>aagtgattt</t>
  </si>
  <si>
    <t>-0.947514897218</t>
  </si>
  <si>
    <t>0.057799432</t>
  </si>
  <si>
    <t>SE_4_+_154178759_154191487_154191671_154197045_TRIM2:122</t>
  </si>
  <si>
    <t>0.526414</t>
  </si>
  <si>
    <t>SE_4_+_154388433_154394997_154395040_154471225_KIAA0922:25</t>
  </si>
  <si>
    <t>-0.11135425</t>
  </si>
  <si>
    <t>SE_4_+_154553990_154554388_154554511_154555344_KIAA0922:70</t>
  </si>
  <si>
    <t>SE_4_-_155459121_155458631_155458438_155457896_PLRG1:158</t>
  </si>
  <si>
    <t>tactaacag</t>
  </si>
  <si>
    <t>2.57788762946</t>
  </si>
  <si>
    <t>0.90734776</t>
  </si>
  <si>
    <t>SE_4_-_155468163_155467365_155467275_155467075_PLRG1:26</t>
  </si>
  <si>
    <t>ctttgacag</t>
  </si>
  <si>
    <t>0.772072036211</t>
  </si>
  <si>
    <t>0.20028563</t>
  </si>
  <si>
    <t>SE_4_-_155471452_155470924_155470816_155470087_PLRG1:46</t>
  </si>
  <si>
    <t>0.23145633</t>
  </si>
  <si>
    <t>SE_4_-_156278601_156277036_156276868_156276312_MAP9:25</t>
  </si>
  <si>
    <t>1.0155838</t>
  </si>
  <si>
    <t>SE_4_+_156588571_156589242_156589335_156617908_GUCY1A3:88</t>
  </si>
  <si>
    <t>0.45965488</t>
  </si>
  <si>
    <t>SE_4_+_156680295_156680508_156680693_156680939_GUCY1B3:122</t>
  </si>
  <si>
    <t>ggctgagcg</t>
  </si>
  <si>
    <t>1.49033292539</t>
  </si>
  <si>
    <t>0.48151874</t>
  </si>
  <si>
    <t>SE_4_+_156680295_156680939_156681012_156696120_GUCY1B3:51</t>
  </si>
  <si>
    <t>SE_4_+_156681012_156693754_156693905_156696120_GUCY1B3:73</t>
  </si>
  <si>
    <t>0.65209519</t>
  </si>
  <si>
    <t>SE_4_+_156698794_156706416_156706481_156710866_GUCY1B3:48</t>
  </si>
  <si>
    <t>gatttacat</t>
  </si>
  <si>
    <t>-1.90204167379</t>
  </si>
  <si>
    <t>-0.064829204</t>
  </si>
  <si>
    <t>SE_4_-_157689114_157689028_157688925_157684358_PDGFC:30</t>
  </si>
  <si>
    <t>ggttaaacg</t>
  </si>
  <si>
    <t>0.130932876202</t>
  </si>
  <si>
    <t>-0.018453578</t>
  </si>
  <si>
    <t>SE_4_-_157891938_157771568_157771373_157732169_PDGFC:90</t>
  </si>
  <si>
    <t>1.0442581</t>
  </si>
  <si>
    <t>SE_4_+_157999298_158005816_158005876_158041708_GLRB:44</t>
  </si>
  <si>
    <t>0.96955902</t>
  </si>
  <si>
    <t>SE_4_+_158065111_158073870_158074162_158091584_GLRB:33</t>
  </si>
  <si>
    <t>0.98098292</t>
  </si>
  <si>
    <t>SE_4_+_158281295_158282162_158282276_158282690_GRIA2:26</t>
  </si>
  <si>
    <t>ggttaacct</t>
  </si>
  <si>
    <t>2.00970101203</t>
  </si>
  <si>
    <t>0.74947002</t>
  </si>
  <si>
    <t>SE_4_+_158282276_158282690_158282804_158283951_GRIA2:25</t>
  </si>
  <si>
    <t>cagtaaatc</t>
  </si>
  <si>
    <t>0.314320179777</t>
  </si>
  <si>
    <t>0.085648287</t>
  </si>
  <si>
    <t>SE_4_-_159091618_159091499_159091399_159076977_FAM198B:58</t>
  </si>
  <si>
    <t>tctttattt</t>
  </si>
  <si>
    <t>-4.27070218837</t>
  </si>
  <si>
    <t>-0.86892731</t>
  </si>
  <si>
    <t>SE_4_-_159094020_159092751_159091618_159076977_FAM198B:717</t>
  </si>
  <si>
    <t>SE_4_+_159131738_159132605_159132726_159133760_TMEM144:65</t>
  </si>
  <si>
    <t>1.8728096</t>
  </si>
  <si>
    <t>SE_4_+_159132726_159133213_159133372_159133760_TMEM144:121</t>
  </si>
  <si>
    <t>ttctcatgt</t>
  </si>
  <si>
    <t>1.39910196146</t>
  </si>
  <si>
    <t>0.51039163</t>
  </si>
  <si>
    <t>SE_4_+_159154134_159156590_159156657_159158677_TMEM144:55</t>
  </si>
  <si>
    <t>ggataaact</t>
  </si>
  <si>
    <t>-0.915174778407</t>
  </si>
  <si>
    <t>-0.36346005</t>
  </si>
  <si>
    <t>SE_4_+_159593642_159601619_159601759_159603347_ETFDH:121</t>
  </si>
  <si>
    <t>gaattacta</t>
  </si>
  <si>
    <t>-0.97905866794</t>
  </si>
  <si>
    <t>0.3184658</t>
  </si>
  <si>
    <t>SE_4_+_159601759_159602723_159602766_159603347_ETFDH:44</t>
  </si>
  <si>
    <t>0.575757575758</t>
  </si>
  <si>
    <t>1.0563965</t>
  </si>
  <si>
    <t>SE_4_+_159593642_159603347_159603576_159605744_ETFDH:174</t>
  </si>
  <si>
    <t>agctcatac</t>
  </si>
  <si>
    <t>0.487633125856</t>
  </si>
  <si>
    <t>0.95547272</t>
  </si>
  <si>
    <t>SE_4_+_159754780_159754953_159755042_159756557_FNIP2:90</t>
  </si>
  <si>
    <t>1.3965748</t>
  </si>
  <si>
    <t>SE_4_+_160271441_160272211_160272285_160273837_RAPGEF2:75</t>
  </si>
  <si>
    <t>acttaacca</t>
  </si>
  <si>
    <t>0.633305352195</t>
  </si>
  <si>
    <t>1.2590718</t>
  </si>
  <si>
    <t>SE_4_+_160271441_160272211_160272333_160273837_RAPGEF2:75</t>
  </si>
  <si>
    <t>SE_4_+_164435310_164436465_164436613_164438586_TMA16:38</t>
  </si>
  <si>
    <t>cagtgagct</t>
  </si>
  <si>
    <t>0.161432011793</t>
  </si>
  <si>
    <t>-0.071105852</t>
  </si>
  <si>
    <t>SE_4_+_166141211_166145090_166145209_166149959_KLHL2:24</t>
  </si>
  <si>
    <t>atctcactc</t>
  </si>
  <si>
    <t>1.56689513371</t>
  </si>
  <si>
    <t>1.3652953</t>
  </si>
  <si>
    <t>SE_4_+_166141211_166149959_166150065_166159930_KLHL2:71</t>
  </si>
  <si>
    <t>tgctcatag</t>
  </si>
  <si>
    <t>0.871505305695</t>
  </si>
  <si>
    <t>0.20692141</t>
  </si>
  <si>
    <t>SE_4_+_166150065_166159930_166160051_166184349_KLHL2:86</t>
  </si>
  <si>
    <t>tgctaattg</t>
  </si>
  <si>
    <t>1.97862075323</t>
  </si>
  <si>
    <t>0.73730063</t>
  </si>
  <si>
    <t>SE_4_+_166160051_166184349_166184511_166215511_KLHL2:130</t>
  </si>
  <si>
    <t>tgctgatat</t>
  </si>
  <si>
    <t>1.72294043301</t>
  </si>
  <si>
    <t>0.60489263</t>
  </si>
  <si>
    <t>SE_4_+_166220808_166226760_166226877_166231705_KLHL2:73</t>
  </si>
  <si>
    <t>0.087569001</t>
  </si>
  <si>
    <t>SE_4_+_166239121_166242464_166242527_166243184_KLHL2:60</t>
  </si>
  <si>
    <t>0.87374256</t>
  </si>
  <si>
    <t>SE_4_+_166248916_166254492_166254777_166258941_MSMO1:111</t>
  </si>
  <si>
    <t>SE_4_-_169188733_169186765_169186616_169183938_DDX60:67</t>
  </si>
  <si>
    <t>SE_4_-_169299505_169298994_169298879_169296675_DDX60L:106</t>
  </si>
  <si>
    <t>1.0743262</t>
  </si>
  <si>
    <t>SE_4_-_169341412_169340548_169340453_169337948_DDX60L:64</t>
  </si>
  <si>
    <t>0.34278331</t>
  </si>
  <si>
    <t>SE_4_+_169633074_169798874_169799545_169812073_PALLD:619</t>
  </si>
  <si>
    <t>tcctcagcg</t>
  </si>
  <si>
    <t>1.06634603223</t>
  </si>
  <si>
    <t>1.1398827</t>
  </si>
  <si>
    <t>SE_4_+_169753322_169798874_169799545_169812073_PALLD:619</t>
  </si>
  <si>
    <t>SE_4_+_169815828_169817700_169817750_169819644_PALLD:31</t>
  </si>
  <si>
    <t>1.3592808</t>
  </si>
  <si>
    <t>SE_4_+_169846229_169846384_169846429_169847364_PALLD:28</t>
  </si>
  <si>
    <t>cattaatag</t>
  </si>
  <si>
    <t>0.492048410203</t>
  </si>
  <si>
    <t>0.090643157</t>
  </si>
  <si>
    <t>SE_4_-_169931099_169928907_169928787_169928042_CBR4:104</t>
  </si>
  <si>
    <t>0.40144163</t>
  </si>
  <si>
    <t>SE_4_-_169931099_169930150_169930103_169928907_CBR4:30</t>
  </si>
  <si>
    <t>gcctcagtc</t>
  </si>
  <si>
    <t>0.632324455434</t>
  </si>
  <si>
    <t>0.21016199</t>
  </si>
  <si>
    <t>SE_4_-_169931099_169930205_169930103_169928907_CBR4:55</t>
  </si>
  <si>
    <t>0.35368612</t>
  </si>
  <si>
    <t>SE_4_-_170458960_170430003_170429920_170429482_NEK1:65</t>
  </si>
  <si>
    <t>tcttcaaga</t>
  </si>
  <si>
    <t>-2.54361354991</t>
  </si>
  <si>
    <t>-1.2271502</t>
  </si>
  <si>
    <t>SE_4_-_170477083_170477002_170476871_170459062_NEK1:80</t>
  </si>
  <si>
    <t>SE_4_-_170482838_170482705_170482631_170477246_NEK1:63</t>
  </si>
  <si>
    <t>0.44875335</t>
  </si>
  <si>
    <t>SE_4_-_170523665_170523255_170523159_170520348_NEK1:25</t>
  </si>
  <si>
    <t>cagtaaaga</t>
  </si>
  <si>
    <t>-0.800973187112</t>
  </si>
  <si>
    <t>-0.54482417</t>
  </si>
  <si>
    <t>SE_4_+_170557239_170584678_170584768_170601201_CLCN3:77</t>
  </si>
  <si>
    <t>0.60418914</t>
  </si>
  <si>
    <t>SE_4_+_170613471_170616763_170616843_170618340_CLCN3:46</t>
  </si>
  <si>
    <t>0.34904897</t>
  </si>
  <si>
    <t>SE_4_+_170634446_170638943_170639018_170641058_CLCN3:70</t>
  </si>
  <si>
    <t>aactaaagc</t>
  </si>
  <si>
    <t>0.547868176522</t>
  </si>
  <si>
    <t>0.11249924</t>
  </si>
  <si>
    <t>SE_4_-_174312324_174311043_174310746_174309546_SCRG1:71</t>
  </si>
  <si>
    <t>atataacca</t>
  </si>
  <si>
    <t>0.616115627618</t>
  </si>
  <si>
    <t>0.97783216</t>
  </si>
  <si>
    <t>SE_4_-_174320219_174319585_174319413_174312579_SCRG1:143</t>
  </si>
  <si>
    <t>1.2919474</t>
  </si>
  <si>
    <t>SE_4_+_174452229_174455064_174455273_174457999_NBLA00301:29</t>
  </si>
  <si>
    <t>2.4373595</t>
  </si>
  <si>
    <t>SE_4_-_175180850_175177296_175177178_175162369_FBXO8:68</t>
  </si>
  <si>
    <t>gggtaacca</t>
  </si>
  <si>
    <t>2.07841015904</t>
  </si>
  <si>
    <t>0.77637289</t>
  </si>
  <si>
    <t>SE_4_-_175204561_175190318_175190205_175184251_FBXO8:79</t>
  </si>
  <si>
    <t>0.063608203</t>
  </si>
  <si>
    <t>SE_4_+_175205094_175219117_175219213_175220223_CEP44:44</t>
  </si>
  <si>
    <t>0.78454977</t>
  </si>
  <si>
    <t>SE_4_+_175205291_175219117_175219213_175220223_CEP44:44</t>
  </si>
  <si>
    <t>SE_4_-_175416699_175414465_175414302_175413245_HPGD:54</t>
  </si>
  <si>
    <t>0.96889233</t>
  </si>
  <si>
    <t>SE_4_-_175429847_175416775_175416699_175413245_HPGD:20</t>
  </si>
  <si>
    <t>0.68271554</t>
  </si>
  <si>
    <t>SE_4_-_175443095_175429943_175429847_175416775_HPGD:61</t>
  </si>
  <si>
    <t>gagtaagca</t>
  </si>
  <si>
    <t>-0.322308385095</t>
  </si>
  <si>
    <t>-0.29281015</t>
  </si>
  <si>
    <t>SE_4_-_175443095_175439228_175439122_175429943_HPGD:69</t>
  </si>
  <si>
    <t>caataatgc</t>
  </si>
  <si>
    <t>1.61807067431</t>
  </si>
  <si>
    <t>0.53153411</t>
  </si>
  <si>
    <t>SE_4_-_175443510_175443218_175443095_175439228_HPGD:121</t>
  </si>
  <si>
    <t>1.1421579</t>
  </si>
  <si>
    <t>SE_4_-_176923460_176733400_176733342_176622918_GPM6A:24</t>
  </si>
  <si>
    <t>tactgaaga</t>
  </si>
  <si>
    <t>0.0660725595453</t>
  </si>
  <si>
    <t>-0.17303772</t>
  </si>
  <si>
    <t>SE_4_-_176923460_176882492_176882388_176622918_GPM6A:94</t>
  </si>
  <si>
    <t>gaatgaaca</t>
  </si>
  <si>
    <t>-0.486612618017</t>
  </si>
  <si>
    <t>0.58668773</t>
  </si>
  <si>
    <t>SE_4_-_178358559_178357505_178357430_178355643_AGA:26</t>
  </si>
  <si>
    <t>0.23588596</t>
  </si>
  <si>
    <t>SE_4_-_178358559_178357505_178357452_178355635_AGA:26</t>
  </si>
  <si>
    <t>SE_4_-_178361427_178360842_178360730_178360011_AGA:49</t>
  </si>
  <si>
    <t>atctcagac</t>
  </si>
  <si>
    <t>-0.228131551696</t>
  </si>
  <si>
    <t>-0.2236384</t>
  </si>
  <si>
    <t>SE_4_-_183836614_183836211_183836076_183815758_DCTD:94</t>
  </si>
  <si>
    <t>tgatgacgt</t>
  </si>
  <si>
    <t>1.40948717454</t>
  </si>
  <si>
    <t>0.54675496</t>
  </si>
  <si>
    <t>SE_4_-_183837826_183837692_183837572_183836728_DCTD:65</t>
  </si>
  <si>
    <t>0.25584806</t>
  </si>
  <si>
    <t>SE_4_-_183838441_183837692_183837572_183836728_DCTD:65</t>
  </si>
  <si>
    <t>SE_4_-_183838464_183837692_183837572_183836728_DCTD:65</t>
  </si>
  <si>
    <t>SE_4_-_183838464_183838010_183837826_183836728_DCTD:130</t>
  </si>
  <si>
    <t>gattaacag</t>
  </si>
  <si>
    <t>1.17919074151</t>
  </si>
  <si>
    <t>0.839285714286</t>
  </si>
  <si>
    <t>1.3696073</t>
  </si>
  <si>
    <t>SE_4_-_183838464_183838010_183837876_183836728_DCTD:130</t>
  </si>
  <si>
    <t>SE_4_+_184130178_184161336_184161415_184166569_WWC2:41</t>
  </si>
  <si>
    <t>0.4852122</t>
  </si>
  <si>
    <t>SE_4_+_184190316_184190915_184191003_184192233_WWC2:40</t>
  </si>
  <si>
    <t>0.74299209</t>
  </si>
  <si>
    <t>SE_4_-_184577034_184572476_184572371_184572284_RWDD4:99</t>
  </si>
  <si>
    <t>ctatgaacg</t>
  </si>
  <si>
    <t>-0.319679550267</t>
  </si>
  <si>
    <t>0.62852474</t>
  </si>
  <si>
    <t>SE_4_-_184577034_184572480_184572371_184572284_RWDD4:103</t>
  </si>
  <si>
    <t>SE_4_-_184580082_184572476_184572371_184572284_RWDD4:99</t>
  </si>
  <si>
    <t>SE_4_-_184580082_184577114_184577034_184572284_RWDD4:32</t>
  </si>
  <si>
    <t>gcattacgc</t>
  </si>
  <si>
    <t>-0.102653866894</t>
  </si>
  <si>
    <t>0.71503162</t>
  </si>
  <si>
    <t>SE_4_-_184580082_184577114_184577034_184572476_RWDD4:32</t>
  </si>
  <si>
    <t>SE_4_-_185329312_185328437_185328333_185320233_IRF2:103</t>
  </si>
  <si>
    <t>1.5242881</t>
  </si>
  <si>
    <t>SE_4_-_185350132_185349951_185349828_185340722_IRF2:78</t>
  </si>
  <si>
    <t>0.99084772</t>
  </si>
  <si>
    <t>SE_4_-_185552919_185552311_185552191_185550655_CASP3:67</t>
  </si>
  <si>
    <t>0.1591895</t>
  </si>
  <si>
    <t>SE_4_-_185570549_185569785_185569619_185559622_CASP3:132</t>
  </si>
  <si>
    <t>tgctcacac</t>
  </si>
  <si>
    <t>2.25739878767</t>
  </si>
  <si>
    <t>1.191666</t>
  </si>
  <si>
    <t>SE_4_-_185570549_185569785_185569657_185559622_CASP3:122</t>
  </si>
  <si>
    <t>0.84645542</t>
  </si>
  <si>
    <t>SE_4_+_185573254_185578236_185578474_185580494_CCDC111:228</t>
  </si>
  <si>
    <t>agctcaagc</t>
  </si>
  <si>
    <t>-0.256558830586</t>
  </si>
  <si>
    <t>0.57568231</t>
  </si>
  <si>
    <t>SE_4_+_185573254_185578239_185578474_185580494_CCDC111:225</t>
  </si>
  <si>
    <t>SE_4_+_185580591_185582928_185583057_185587071_CCDC111:113</t>
  </si>
  <si>
    <t>0.48913849</t>
  </si>
  <si>
    <t>SE_4_+_185580591_185587071_185587218_185593327_CCDC111:94</t>
  </si>
  <si>
    <t>cactgatga</t>
  </si>
  <si>
    <t>2.13633729925</t>
  </si>
  <si>
    <t>0.73445996</t>
  </si>
  <si>
    <t>SE_4_+_185599548_185603402_185603490_185606563_CCDC111:86</t>
  </si>
  <si>
    <t>ttttaacag</t>
  </si>
  <si>
    <t>0.519997137472</t>
  </si>
  <si>
    <t>0.13388346</t>
  </si>
  <si>
    <t>SE_4_-_185623243_185622035_185621974_185618957_MLF1IP:55</t>
  </si>
  <si>
    <t>gattgaagt</t>
  </si>
  <si>
    <t>-0.653957711361</t>
  </si>
  <si>
    <t>-0.35807241</t>
  </si>
  <si>
    <t>SE_4_-_185634098_185631560_185631480_185631334_MLF1IP:52</t>
  </si>
  <si>
    <t>gagtgaaag</t>
  </si>
  <si>
    <t>-0.812949621093</t>
  </si>
  <si>
    <t>-0.42032524</t>
  </si>
  <si>
    <t>SE_4_-_185694235_185691486_185691409_185689604_ACSL1:67</t>
  </si>
  <si>
    <t>0.675675675676</t>
  </si>
  <si>
    <t>1.3040284</t>
  </si>
  <si>
    <t>SE_4_-_185694235_185691630_185691553_185689604_ACSL1:59</t>
  </si>
  <si>
    <t>ctttgatat</t>
  </si>
  <si>
    <t>-0.456057019095</t>
  </si>
  <si>
    <t>0.80006163</t>
  </si>
  <si>
    <t>SE_4_-_185705081_185701587_185701486_185698137_ACSL1:51</t>
  </si>
  <si>
    <t>0.77419491</t>
  </si>
  <si>
    <t>SE_4_-_185709771_185709667_185709533_185705145_ACSL1:42</t>
  </si>
  <si>
    <t>1.0363124</t>
  </si>
  <si>
    <t>SE_4_-_185747070_185724700_185724474_185709885_ACSL1:164</t>
  </si>
  <si>
    <t>1.7431717</t>
  </si>
  <si>
    <t>SE_4_+_186267804_186272599_186272763_186274639_SNX25:82</t>
  </si>
  <si>
    <t>tcctgacta</t>
  </si>
  <si>
    <t>2.23204488833</t>
  </si>
  <si>
    <t>0.83652817</t>
  </si>
  <si>
    <t>SE_4_+_186317578_186317986_186318104_186318304_ANKRD37:65</t>
  </si>
  <si>
    <t>1.8243318</t>
  </si>
  <si>
    <t>SE_4_-_186435857_186435491_186434711_186427806_PDLIM3:665</t>
  </si>
  <si>
    <t>1.3891334</t>
  </si>
  <si>
    <t>SE_4_-_186444516_186436044_186435857_186435491_PDLIM3:188</t>
  </si>
  <si>
    <t>1.0431443</t>
  </si>
  <si>
    <t>SE_4_-_186446174_186444600_186444516_186435491_PDLIM3:26</t>
  </si>
  <si>
    <t>0.39520714</t>
  </si>
  <si>
    <t>SE_4_-_186456496_186446325_186446174_186444600_PDLIM3:112</t>
  </si>
  <si>
    <t>1.0952758</t>
  </si>
  <si>
    <t>SE_4_-_186547986_186545648_186544068_186541305_SORBS2:820</t>
  </si>
  <si>
    <t>1.6155039</t>
  </si>
  <si>
    <t>SE_4_-_186567822_186556565_186556509_186551752_SORBS2:22</t>
  </si>
  <si>
    <t>tcctaaaaa</t>
  </si>
  <si>
    <t>-0.000378030326551</t>
  </si>
  <si>
    <t>-0.069868007</t>
  </si>
  <si>
    <t>SE_4_-_186567822_186560189_186560031_186556565_SORBS2:110</t>
  </si>
  <si>
    <t>aagtcactg</t>
  </si>
  <si>
    <t>-0.535226477768</t>
  </si>
  <si>
    <t>0.239617</t>
  </si>
  <si>
    <t>SE_4_-_186573816_186572982_186572938_186570810_SORBS2:36</t>
  </si>
  <si>
    <t>0.64517273</t>
  </si>
  <si>
    <t>SE_4_-_186599577_186598792_186598151_186583396_SORBS2:468</t>
  </si>
  <si>
    <t>2.3514207</t>
  </si>
  <si>
    <t>SE_4_-_186611716_186605996_186605908_186599976_SORBS2:58</t>
  </si>
  <si>
    <t>cgctaacat</t>
  </si>
  <si>
    <t>3.40332777584</t>
  </si>
  <si>
    <t>1.2628437</t>
  </si>
  <si>
    <t>SE_4_-_186611716_186606000_186605908_186599976_SORBS2:62</t>
  </si>
  <si>
    <t>SE_4_-_186696381_186606000_186605908_186599976_SORBS2:62</t>
  </si>
  <si>
    <t>SE_4_-_186696381_186611765_186611716_186599976_SORBS2:35</t>
  </si>
  <si>
    <t>taataacaa</t>
  </si>
  <si>
    <t>0.464010586346</t>
  </si>
  <si>
    <t>0.17655621</t>
  </si>
  <si>
    <t>SE_4_-_186696381_186611765_186611716_186606000_SORBS2:35</t>
  </si>
  <si>
    <t>SE_4_-_186696381_186655308_186655152_186599976_SORBS2:97</t>
  </si>
  <si>
    <t>tcctcacgg</t>
  </si>
  <si>
    <t>2.02884021195</t>
  </si>
  <si>
    <t>1.040012</t>
  </si>
  <si>
    <t>SE_4_-_186696381_186655308_186655253_186599976_SORBS2:55</t>
  </si>
  <si>
    <t>0.94799593</t>
  </si>
  <si>
    <t>SE_4_-_186696381_186655308_186655253_186611765_SORBS2:55</t>
  </si>
  <si>
    <t>SE_4_-_186732818_186696520_186696381_186599976_SORBS2:110</t>
  </si>
  <si>
    <t>2.3249519</t>
  </si>
  <si>
    <t>SE_4_+_187070437_187070720_187070858_187073057_FAM149A:29</t>
  </si>
  <si>
    <t>ttgtcatcc</t>
  </si>
  <si>
    <t>-1.10147990434</t>
  </si>
  <si>
    <t>0.50964413</t>
  </si>
  <si>
    <t>SE_4_+_187070437_187070747_187070858_187073057_FAM149A:87</t>
  </si>
  <si>
    <t>ggctcatcc</t>
  </si>
  <si>
    <t>0.875455944637</t>
  </si>
  <si>
    <t>0.24076532</t>
  </si>
  <si>
    <t>SE_4_+_187070437_187073057_187073199_187074799_FAM149A:100</t>
  </si>
  <si>
    <t>ccctcagac</t>
  </si>
  <si>
    <t>0.71709287479</t>
  </si>
  <si>
    <t>0.1787587</t>
  </si>
  <si>
    <t>SE_4_+_187177241_187178380_187178519_187179175_KLKB1:101</t>
  </si>
  <si>
    <t>0.634168</t>
  </si>
  <si>
    <t>SE_4_-_187516843_187511557_187511522_187510374_FAT1:33</t>
  </si>
  <si>
    <t>1.3306302</t>
  </si>
  <si>
    <t>SE_4_-_187516843_187511849_187511659_187510374_FAT1:117</t>
  </si>
  <si>
    <t>1.0513106</t>
  </si>
  <si>
    <t>SE_4_-_187516843_187513906_187513847_187511557_FAT1:33</t>
  </si>
  <si>
    <t>ccgtaatgc</t>
  </si>
  <si>
    <t>1.98923274942</t>
  </si>
  <si>
    <t>1.3467553</t>
  </si>
  <si>
    <t>SE_4_+_190862226_190862988_190863159_190864357_FRG1:82</t>
  </si>
  <si>
    <t>0.44609439</t>
  </si>
  <si>
    <t>SE_4_+_190862226_190863064_190863155_190864357_FRG1:86</t>
  </si>
  <si>
    <t>gcctcatga</t>
  </si>
  <si>
    <t>0.794867230485</t>
  </si>
  <si>
    <t>0.20921103</t>
  </si>
  <si>
    <t>SE_4_+_190862226_190863064_190863159_190864357_FRG1:86</t>
  </si>
  <si>
    <t>SE_4_+_190881994_190882584_190882705_190882977_FRG1:76</t>
  </si>
  <si>
    <t>0.85330233</t>
  </si>
  <si>
    <t>SE_5_+_218533_220355_220452_223597_SDHA:22</t>
  </si>
  <si>
    <t>SE_5_+_224636_225534_225677_225998_SDHA:139</t>
  </si>
  <si>
    <t>acatgacgg</t>
  </si>
  <si>
    <t>0.390478992917</t>
  </si>
  <si>
    <t>0.22974136</t>
  </si>
  <si>
    <t>SE_5_+_251583_253123_253195_254508_SDHA:52</t>
  </si>
  <si>
    <t>0.93488237</t>
  </si>
  <si>
    <t>SE_5_+_271936_272826_272887_304292_PDCD6:40</t>
  </si>
  <si>
    <t>gagtgatat</t>
  </si>
  <si>
    <t>-0.153886344791</t>
  </si>
  <si>
    <t>-0.12997377</t>
  </si>
  <si>
    <t>SE_5_+_304336_306717_306869_311408_PDCD6:24</t>
  </si>
  <si>
    <t>0.66211154</t>
  </si>
  <si>
    <t>SE_5_+_304336_306717_306875_311408_PDCD6:24</t>
  </si>
  <si>
    <t>SE_5_+_304336_311408_311517_314532_PDCD6:30</t>
  </si>
  <si>
    <t>1.3493043</t>
  </si>
  <si>
    <t>SE_5_+_311517_313816_313965_314532_PDCD6/AHRR:71</t>
  </si>
  <si>
    <t>1.0701977</t>
  </si>
  <si>
    <t>SE_5_+_443405_445041_445179_446265_EXOC3:114</t>
  </si>
  <si>
    <t>gtctgaaag</t>
  </si>
  <si>
    <t>0.639185087533</t>
  </si>
  <si>
    <t>0.11595705</t>
  </si>
  <si>
    <t>SE_5_-_821976_821475_821258_819727_ZDHHC11:85</t>
  </si>
  <si>
    <t>ccgtgaggt</t>
  </si>
  <si>
    <t>-0.926973545597</t>
  </si>
  <si>
    <t>-0.40037686</t>
  </si>
  <si>
    <t>SE_5_-_825279_823924_823504_822010_ZDHHC11:239</t>
  </si>
  <si>
    <t>2.0225899</t>
  </si>
  <si>
    <t>SE_5_-_825279_824208_823504_822010_ZDHHC11:523</t>
  </si>
  <si>
    <t>SE_5_-_843715_842789_840918_840765_ZDHHC11:912</t>
  </si>
  <si>
    <t>tgctgaatc</t>
  </si>
  <si>
    <t>1.55511442561</t>
  </si>
  <si>
    <t>2.1066925</t>
  </si>
  <si>
    <t>SE_5_-_870588_869509_869360_865696_BRD9:121</t>
  </si>
  <si>
    <t>agttaatgc</t>
  </si>
  <si>
    <t>0.750012746521</t>
  </si>
  <si>
    <t>0.22394545</t>
  </si>
  <si>
    <t>SE_5_-_870588_869519_869360_865696_BRD9:131</t>
  </si>
  <si>
    <t>SE_5_-_883447_881297_881222_880004_BRD9:27</t>
  </si>
  <si>
    <t>-0.35740974</t>
  </si>
  <si>
    <t>SE_5_-_884053_881297_881222_880004_BRD9:27</t>
  </si>
  <si>
    <t>SE_5_-_884053_883565_883466_881297_BRD9:92</t>
  </si>
  <si>
    <t>ccctgataa</t>
  </si>
  <si>
    <t>1.32679621385</t>
  </si>
  <si>
    <t>0.35289223</t>
  </si>
  <si>
    <t>SE_5_-_886707_884185_884053_880004_BRD9:104</t>
  </si>
  <si>
    <t>agctgacga</t>
  </si>
  <si>
    <t>2.29347967233</t>
  </si>
  <si>
    <t>0.79598864</t>
  </si>
  <si>
    <t>SE_5_-_889136_888522_888350_887586_BRD9:24</t>
  </si>
  <si>
    <t>1.2973122</t>
  </si>
  <si>
    <t>SE_5_+_1036499_1037635_1037813_1037920_NKD2:163</t>
  </si>
  <si>
    <t>SE_5_-_1523825_1521595_1521462_1501718_LPCAT1:96</t>
  </si>
  <si>
    <t>SE_5_-_1632759_1630681_1630524_1629745_LOC728613:97</t>
  </si>
  <si>
    <t>1.2399691</t>
  </si>
  <si>
    <t>SE_5_-_1632960_1632866_1632759_1602850_LOC728613:45</t>
  </si>
  <si>
    <t>0.89895391</t>
  </si>
  <si>
    <t>SE_5_+_2752578_2752736_2752868_2755143_C5orf38:81</t>
  </si>
  <si>
    <t>0.66030553</t>
  </si>
  <si>
    <t>SE_5_-_6606933_6605521_6605386_6604798_NSUN2:61</t>
  </si>
  <si>
    <t>SE_5_-_6623327_6622213_6622129_6620411_NSUN2:85</t>
  </si>
  <si>
    <t>acatgaatg</t>
  </si>
  <si>
    <t>-1.7412907212</t>
  </si>
  <si>
    <t>0.0532651</t>
  </si>
  <si>
    <t>SE_5_-_6632712_6632090_6631986_6625782_NSUN2:47</t>
  </si>
  <si>
    <t>tgcttaaag</t>
  </si>
  <si>
    <t>-1.35363134171</t>
  </si>
  <si>
    <t>-0.51092173</t>
  </si>
  <si>
    <t>SE_5_+_6633982_6644921_6645422_6651955_SRD5A1:321</t>
  </si>
  <si>
    <t>gactcatgt</t>
  </si>
  <si>
    <t>1.41608889792</t>
  </si>
  <si>
    <t>0.92151461</t>
  </si>
  <si>
    <t>SE_5_+_6633982_6651955_6652121_6656191_SRD5A1:166</t>
  </si>
  <si>
    <t>gggtaacag</t>
  </si>
  <si>
    <t>1.36380865899</t>
  </si>
  <si>
    <t>1.1037218</t>
  </si>
  <si>
    <t>SE_5_+_7869328_7870883_7871036_7875371_MTRR:56</t>
  </si>
  <si>
    <t>0.12507783</t>
  </si>
  <si>
    <t>SE_5_+_7871036_7872343_7872418_7873486_MTRR:34</t>
  </si>
  <si>
    <t>aggtgaatt</t>
  </si>
  <si>
    <t>-1.27275788048</t>
  </si>
  <si>
    <t>0.07184965</t>
  </si>
  <si>
    <t>SE_5_+_7871036_7873486_7873625_7875371_MTRR:140</t>
  </si>
  <si>
    <t>0.64249576</t>
  </si>
  <si>
    <t>SE_5_+_7871036_7873486_7873639_7875371_MTRR:148</t>
  </si>
  <si>
    <t>1.0832807</t>
  </si>
  <si>
    <t>SE_5_+_7885967_7886728_7886816_7889208_MTRR:25</t>
  </si>
  <si>
    <t>accttaccc</t>
  </si>
  <si>
    <t>0.529548188133</t>
  </si>
  <si>
    <t>0.16992022</t>
  </si>
  <si>
    <t>SE_5_+_7889388_7890374_7890525_7891485_MTRR:84</t>
  </si>
  <si>
    <t>1.64764</t>
  </si>
  <si>
    <t>SE_5_-_10236590_10235373_10235323_10227759_FAM173B:45</t>
  </si>
  <si>
    <t>ttgttattt</t>
  </si>
  <si>
    <t>-3.39467780345</t>
  </si>
  <si>
    <t>-1.3343027</t>
  </si>
  <si>
    <t>SE_5_-_10239179_10237152_10236950_10236727_FAM173B:158</t>
  </si>
  <si>
    <t>1.3149787</t>
  </si>
  <si>
    <t>SE_5_+_10254317_10254786_10254950_10256067_CCT5:71</t>
  </si>
  <si>
    <t>0.69517331</t>
  </si>
  <si>
    <t>SE_5_+_10254317_10254878_10254950_10256067_CCT5:27</t>
  </si>
  <si>
    <t>SE_5_-_10286466_10282400_10282309_10280744_CMBL:68</t>
  </si>
  <si>
    <t>tgttcattt</t>
  </si>
  <si>
    <t>-0.935860554115</t>
  </si>
  <si>
    <t>0.36581058</t>
  </si>
  <si>
    <t>SE_5_+_10378944_10381912_10382055_10387106_MARCH6:40</t>
  </si>
  <si>
    <t>0.84521122</t>
  </si>
  <si>
    <t>SE_5_+_10378944_10387106_10387178_10390444_MARCH6:62</t>
  </si>
  <si>
    <t>tactgacgc</t>
  </si>
  <si>
    <t>3.71360155804</t>
  </si>
  <si>
    <t>1.4489247</t>
  </si>
  <si>
    <t>SE_5_-_10748287_10683683_10683421_10681281_DAP:171</t>
  </si>
  <si>
    <t>1.3181076</t>
  </si>
  <si>
    <t>SE_5_-_10748287_10683683_10683641_10681281_DAP:32</t>
  </si>
  <si>
    <t>acctaaacc</t>
  </si>
  <si>
    <t>0.80687589762</t>
  </si>
  <si>
    <t>1.0806175</t>
  </si>
  <si>
    <t>SE_5_-_10988223_10986853_10986750_10981958_CTNND2:99</t>
  </si>
  <si>
    <t>0.95631933</t>
  </si>
  <si>
    <t>SE_5_-_10992663_10988354_10988223_10981958_CTNND2:31</t>
  </si>
  <si>
    <t>0.18280211</t>
  </si>
  <si>
    <t>SE_5_-_11098687_11084067_11083993_11082958_CTNND2:59</t>
  </si>
  <si>
    <t>0.50004914</t>
  </si>
  <si>
    <t>SE_5_-_11110970_11098860_11098687_11082958_CTNND2:106</t>
  </si>
  <si>
    <t>acctcacac</t>
  </si>
  <si>
    <t>1.13848928189</t>
  </si>
  <si>
    <t>1.0895892</t>
  </si>
  <si>
    <t>SE_5_+_14504702_14507231_14507369_14507989_TRIO:25</t>
  </si>
  <si>
    <t>1.5765477</t>
  </si>
  <si>
    <t>SE_5_+_14601353_14601460_14601551_14602292_FAM105A:90</t>
  </si>
  <si>
    <t>ccgtaacaa</t>
  </si>
  <si>
    <t>1.22875627437</t>
  </si>
  <si>
    <t>0.37909912</t>
  </si>
  <si>
    <t>SE_5_+_14665086_14673751_14673827_14678790_FAM105B:70</t>
  </si>
  <si>
    <t>tgcttatac</t>
  </si>
  <si>
    <t>-0.480537180041</t>
  </si>
  <si>
    <t>-0.32246713</t>
  </si>
  <si>
    <t>SE_5_-_16935897_16877816_16877718_16818276_MYO10:33</t>
  </si>
  <si>
    <t>-0.15046511</t>
  </si>
  <si>
    <t>SE_5_-_31521230_31515671_31515561_31515326_DROSHA:41</t>
  </si>
  <si>
    <t>0.52213656</t>
  </si>
  <si>
    <t>SE_5_-_31526186_31515671_31515561_31515326_DROSHA:41</t>
  </si>
  <si>
    <t>SE_5_-_31526186_31521322_31521230_31515326_DROSHA:60</t>
  </si>
  <si>
    <t>agatcacca</t>
  </si>
  <si>
    <t>-1.34877378979</t>
  </si>
  <si>
    <t>-0.53323457</t>
  </si>
  <si>
    <t>SE_5_-_31526186_31521322_31521230_31515671_DROSHA:60</t>
  </si>
  <si>
    <t>SE_5_-_31532097_31531632_31531557_31531031_DROSHA:30</t>
  </si>
  <si>
    <t>0.49554792</t>
  </si>
  <si>
    <t>SE_5_+_31534524_31535066_31535158_31535851_C5orf22:38</t>
  </si>
  <si>
    <t>ttctcacgt</t>
  </si>
  <si>
    <t>2.2032093763</t>
  </si>
  <si>
    <t>1.6996456</t>
  </si>
  <si>
    <t>SE_5_+_31538796_31541056_31541118_31541388_C5orf22:32</t>
  </si>
  <si>
    <t>atcttacaa</t>
  </si>
  <si>
    <t>-0.955511619154</t>
  </si>
  <si>
    <t>-0.47614502</t>
  </si>
  <si>
    <t>SE_5_+_31545819_31548597_31548794_31551400_C5orf22:174</t>
  </si>
  <si>
    <t>ttctgagcc</t>
  </si>
  <si>
    <t>1.37665859246</t>
  </si>
  <si>
    <t>0.703703703704</t>
  </si>
  <si>
    <t>0.68606332</t>
  </si>
  <si>
    <t>SE_5_+_32101069_32101211_32101345_32108075_PDZD2:110</t>
  </si>
  <si>
    <t>0.92612027</t>
  </si>
  <si>
    <t>SE_5_-_32173916_32143986_32143855_32135792_GOLPH3:37</t>
  </si>
  <si>
    <t>SE_5_-_32235068_32234040_32233879_32230453_MTMR12:60</t>
  </si>
  <si>
    <t>tgctcaccg</t>
  </si>
  <si>
    <t>3.18643332862</t>
  </si>
  <si>
    <t>1.1456222</t>
  </si>
  <si>
    <t>SE_5_-_32239107_32235235_32235068_32230453_MTMR12:102</t>
  </si>
  <si>
    <t>1.7071226</t>
  </si>
  <si>
    <t>SE_5_-_32312864_32276848_32276788_32274228_MTMR12:60</t>
  </si>
  <si>
    <t>1.4508922</t>
  </si>
  <si>
    <t>SE_5_-_32312864_32296576_32296460_32276848_MTMR12:71</t>
  </si>
  <si>
    <t>1.4236821</t>
  </si>
  <si>
    <t>SE_5_-_32385614_32380278_32380181_32379316_ZFR:82</t>
  </si>
  <si>
    <t>ccttgacgc</t>
  </si>
  <si>
    <t>2.3518787205</t>
  </si>
  <si>
    <t>1.1020499</t>
  </si>
  <si>
    <t>SE_5_+_32585731_32586475_32586607_32588618_SUB1:33</t>
  </si>
  <si>
    <t>0.75729748</t>
  </si>
  <si>
    <t>SE_5_+_32585731_32586535_32586607_32588618_SUB1:55</t>
  </si>
  <si>
    <t>gaattacaa</t>
  </si>
  <si>
    <t>-1.29037882318</t>
  </si>
  <si>
    <t>0.17109751</t>
  </si>
  <si>
    <t>SE_5_+_32571280_32588618_32588690_32591669_SUB1:68</t>
  </si>
  <si>
    <t>0.90421523</t>
  </si>
  <si>
    <t>SE_5_+_32591791_32594677_32594978_32599067_SUB1:261</t>
  </si>
  <si>
    <t>cgatcacct</t>
  </si>
  <si>
    <t>0.39982693393</t>
  </si>
  <si>
    <t>1.1985376</t>
  </si>
  <si>
    <t>SE_5_+_32591791_32599067_32599175_32601111_SUB1:66</t>
  </si>
  <si>
    <t>0.70500356</t>
  </si>
  <si>
    <t>SE_5_+_33445510_33446713_33446870_33448647_TARS:58</t>
  </si>
  <si>
    <t>SE_5_+_33445510_33446750_33446870_33448647_TARS:21</t>
  </si>
  <si>
    <t>SE_5_+_33445510_33448647_33448837_33453394_TARS:142</t>
  </si>
  <si>
    <t>0.73690465</t>
  </si>
  <si>
    <t>SE_5_+_33448837_33452446_33452544_33453394_TARS:74</t>
  </si>
  <si>
    <t>tcttcactt</t>
  </si>
  <si>
    <t>-0.376400165471</t>
  </si>
  <si>
    <t>0.72936582</t>
  </si>
  <si>
    <t>SE_5_-_33998746_33994225_33994053_33989607_AMACR:43</t>
  </si>
  <si>
    <t>ctttaatct</t>
  </si>
  <si>
    <t>0.0119332687015</t>
  </si>
  <si>
    <t>0.87382675</t>
  </si>
  <si>
    <t>SE_5_-_33998746_33994225_33994183_33989607_AMACR:43</t>
  </si>
  <si>
    <t>SE_5_-_34005861_34004839_34004679_33998932_AMACR:66</t>
  </si>
  <si>
    <t>cgctgaatc</t>
  </si>
  <si>
    <t>2.09229939432</t>
  </si>
  <si>
    <t>1.4783567</t>
  </si>
  <si>
    <t>SE_5_+_34656580_34659101_34659177_34686977_RAI14:25</t>
  </si>
  <si>
    <t>0.90924981</t>
  </si>
  <si>
    <t>SE_5_+_34656580_34667368_34667484_34686977_RAI14:72</t>
  </si>
  <si>
    <t>1.2920996</t>
  </si>
  <si>
    <t>SE_5_+_34687060_34688173_34688353_34757573_RAI14:130</t>
  </si>
  <si>
    <t>acctcatcg</t>
  </si>
  <si>
    <t>0.465209228276</t>
  </si>
  <si>
    <t>0.87713225</t>
  </si>
  <si>
    <t>SE_5_+_34687060_34716160_34716326_34757573_RAI14:41</t>
  </si>
  <si>
    <t>0.93936007</t>
  </si>
  <si>
    <t>SE_5_+_34812313_34813679_34813765_34814688_RAI14:31</t>
  </si>
  <si>
    <t>0.18693565</t>
  </si>
  <si>
    <t>SE_5_-_34914032_34913683_34913575_34911917_RAD1:75</t>
  </si>
  <si>
    <t>atttaactg</t>
  </si>
  <si>
    <t>0.63171489879</t>
  </si>
  <si>
    <t>1.081448</t>
  </si>
  <si>
    <t>SE_5_-_34914800_34913683_34913575_34911917_RAD1:75</t>
  </si>
  <si>
    <t>SE_5_-_34914800_34914131_34914032_34911917_RAD1:37</t>
  </si>
  <si>
    <t>1.4566894</t>
  </si>
  <si>
    <t>SE_5_-_34914800_34914131_34914032_34913683_RAD1:37</t>
  </si>
  <si>
    <t>SE_5_+_34945908_34949648_34949782_34950275_DNAJC21:36</t>
  </si>
  <si>
    <t>gattcatat</t>
  </si>
  <si>
    <t>-0.822527885775</t>
  </si>
  <si>
    <t>0.38173061</t>
  </si>
  <si>
    <t>SE_5_+_36153144_36163747_36163858_36166621_SKP2:81</t>
  </si>
  <si>
    <t>0.58507936</t>
  </si>
  <si>
    <t>SE_5_+_36166764_36168415_36168549_36170446_SKP2:112</t>
  </si>
  <si>
    <t>0.21278572</t>
  </si>
  <si>
    <t>SE_5_-_36201208_36200382_36200329_36197766_NADKD1:35</t>
  </si>
  <si>
    <t>atttgagtc</t>
  </si>
  <si>
    <t>-1.33613841676</t>
  </si>
  <si>
    <t>0.1873975</t>
  </si>
  <si>
    <t>SE_5_-_36211946_36207367_36207272_36201263_NADKD1:80</t>
  </si>
  <si>
    <t>ggctcaatt</t>
  </si>
  <si>
    <t>-0.307871636434</t>
  </si>
  <si>
    <t>0.46263602</t>
  </si>
  <si>
    <t>SE_5_-_36211946_36208792_36208727_36207367_NADKD1:23</t>
  </si>
  <si>
    <t>gtcttattc</t>
  </si>
  <si>
    <t>-1.22811100597</t>
  </si>
  <si>
    <t>-0.48598938</t>
  </si>
  <si>
    <t>SE_5_-_36269492_36268369_36268295_36265622_RANBP3L:72</t>
  </si>
  <si>
    <t>2.5552063</t>
  </si>
  <si>
    <t>SE_5_+_36606837_36607326_36607413_36608431_SLC1A3:46</t>
  </si>
  <si>
    <t>0.75948329</t>
  </si>
  <si>
    <t>SE_5_+_36608706_36612848_36613157_36629552_SLC1A3:139</t>
  </si>
  <si>
    <t>ctataacac</t>
  </si>
  <si>
    <t>1.00829663123</t>
  </si>
  <si>
    <t>1.2495077</t>
  </si>
  <si>
    <t>SE_5_+_36680691_36683966_36684100_36686167_SLC1A3:122</t>
  </si>
  <si>
    <t>cactgacga</t>
  </si>
  <si>
    <t>3.16583720071</t>
  </si>
  <si>
    <t>1.3967554</t>
  </si>
  <si>
    <t>SE_5_+_37059267_37060946_37061120_37063892_NIPBL:137</t>
  </si>
  <si>
    <t>ggctaattc</t>
  </si>
  <si>
    <t>1.53814647584</t>
  </si>
  <si>
    <t>0.56483413</t>
  </si>
  <si>
    <t>SE_5_-_37142412_37139472_37139442_37138950_C5orf42:30</t>
  </si>
  <si>
    <t>cagtgatga</t>
  </si>
  <si>
    <t>0.623705847659</t>
  </si>
  <si>
    <t>0.17449033</t>
  </si>
  <si>
    <t>SE_5_-_37157772_37157522_37157415_37154095_C5orf42:86</t>
  </si>
  <si>
    <t>0.86577304</t>
  </si>
  <si>
    <t>SE_5_-_37157772_37157564_37157415_37154095_C5orf42:128</t>
  </si>
  <si>
    <t>SE_5_-_37310654_37309674_37309506_37309369_NUP155:65</t>
  </si>
  <si>
    <t>caataatgt</t>
  </si>
  <si>
    <t>1.27743319151</t>
  </si>
  <si>
    <t>0.46275254</t>
  </si>
  <si>
    <t>SE_5_-_37314300_37310845_37310654_37309369_NUP155:94</t>
  </si>
  <si>
    <t>1.1072487</t>
  </si>
  <si>
    <t>SE_5_+_37379494_37379591_37379656_37381704_WDR70:59</t>
  </si>
  <si>
    <t>cggtcacca</t>
  </si>
  <si>
    <t>1.06776260858</t>
  </si>
  <si>
    <t>0.38065661</t>
  </si>
  <si>
    <t>SE_5_+_37605340_37688012_37688109_37697757_WDR70:98</t>
  </si>
  <si>
    <t>0.552631578947</t>
  </si>
  <si>
    <t>0.90802465</t>
  </si>
  <si>
    <t>SE_5_-_38949814_38949529_38949458_38947543_RICTOR:70</t>
  </si>
  <si>
    <t>caataacaa</t>
  </si>
  <si>
    <t>0.857594199262</t>
  </si>
  <si>
    <t>0.26606867</t>
  </si>
  <si>
    <t>SE_5_-_39388407_39383373_39382720_39381718_DAB2:203</t>
  </si>
  <si>
    <t>1.825857</t>
  </si>
  <si>
    <t>SE_5_-_39388901_39388469_39388407_39383373_DAB2:61</t>
  </si>
  <si>
    <t>SE_5_-_39424906_39418447_39418283_39394523_DAB2:62</t>
  </si>
  <si>
    <t>0.86118001</t>
  </si>
  <si>
    <t>SE_5_-_39424906_39423999_39423806_39394523_DAB2:133</t>
  </si>
  <si>
    <t>tagtaaatg</t>
  </si>
  <si>
    <t>-0.12687451532</t>
  </si>
  <si>
    <t>0.5191696</t>
  </si>
  <si>
    <t>SE_5_+_40681962_40685473_40685585_40691881_PTGER4:67</t>
  </si>
  <si>
    <t>0.60683335</t>
  </si>
  <si>
    <t>SE_5_-_40730364_40728578_40728447_40716600_TTC33:22</t>
  </si>
  <si>
    <t>tgctaatgt</t>
  </si>
  <si>
    <t>2.78924227581</t>
  </si>
  <si>
    <t>1.8811654</t>
  </si>
  <si>
    <t>SE_5_-_40746900_40728578_40728447_40716600_TTC33:22</t>
  </si>
  <si>
    <t>SE_5_-_40746900_40730445_40730364_40716600_TTC33:69</t>
  </si>
  <si>
    <t>aaatgatgc</t>
  </si>
  <si>
    <t>0.638852453966</t>
  </si>
  <si>
    <t>0.81801761</t>
  </si>
  <si>
    <t>SE_5_-_40746900_40730445_40730364_40728578_TTC33:69</t>
  </si>
  <si>
    <t>SE_5_-_40771821_40769605_40769518_40767792_PRKAA1:67</t>
  </si>
  <si>
    <t>0.93274137</t>
  </si>
  <si>
    <t>SE_5_-_40775512_40775074_40775030_40771965_PRKAA1:22</t>
  </si>
  <si>
    <t>SE_5_-_40834283_40834139_40834063_40832675_RPL37:77</t>
  </si>
  <si>
    <t>0.91404767</t>
  </si>
  <si>
    <t>SE_5_-_40834573_40834367_40834283_40832675_RPL37:36</t>
  </si>
  <si>
    <t>ggctaaaag</t>
  </si>
  <si>
    <t>0.541881365324</t>
  </si>
  <si>
    <t>0.04556099</t>
  </si>
  <si>
    <t>SE_5_+_41907944_41908411_41908496_41909848_C5orf51:75</t>
  </si>
  <si>
    <t>0.98791624</t>
  </si>
  <si>
    <t>SE_5_+_41925600_41927115_41927350_41929799_FBXO4:226</t>
  </si>
  <si>
    <t>1.4428841</t>
  </si>
  <si>
    <t>SE_5_+_41927350_41928620_41928793_41929799_FBXO4:80</t>
  </si>
  <si>
    <t>SE_5_+_41934410_41939543_41939718_41941294_FBXO4:60</t>
  </si>
  <si>
    <t>caatgacag</t>
  </si>
  <si>
    <t>1.3512973209</t>
  </si>
  <si>
    <t>0.97106058</t>
  </si>
  <si>
    <t>SE_5_+_42566046_42629140_42629205_42688992_GHR:63</t>
  </si>
  <si>
    <t>0.29349512</t>
  </si>
  <si>
    <t>SE_5_+_42629205_42688992_42689121_42695019_GHR:52</t>
  </si>
  <si>
    <t>cgttcacct</t>
  </si>
  <si>
    <t>2.03598928171</t>
  </si>
  <si>
    <t>0.69516898</t>
  </si>
  <si>
    <t>SE_5_-_42806998_42804875_42804758_42801433_SEPP1:62</t>
  </si>
  <si>
    <t>tcctaactt</t>
  </si>
  <si>
    <t>2.53660466385</t>
  </si>
  <si>
    <t>1.7636141</t>
  </si>
  <si>
    <t>SE_5_-_42808253_42804875_42804758_42801433_SEPP1:62</t>
  </si>
  <si>
    <t>SE_5_-_42808253_42807210_42804758_42801433_SEPP1:540</t>
  </si>
  <si>
    <t>0.836206896552</t>
  </si>
  <si>
    <t>2.5526228</t>
  </si>
  <si>
    <t>SE_5_-_42808253_42807210_42806998_42801433_SEPP1:59</t>
  </si>
  <si>
    <t>ttctaatat</t>
  </si>
  <si>
    <t>1.4137877732</t>
  </si>
  <si>
    <t>1.3274219</t>
  </si>
  <si>
    <t>SE_5_-_42808253_42807210_42806998_42804875_SEPP1:59</t>
  </si>
  <si>
    <t>SE_5_-_42808253_42807791_42807706_42807210_SEPP1:59</t>
  </si>
  <si>
    <t>ccctcatac</t>
  </si>
  <si>
    <t>1.4407508449</t>
  </si>
  <si>
    <t>0.462105</t>
  </si>
  <si>
    <t>SE_5_-_42811938_42808468_42808253_42807210_SEPP1:183</t>
  </si>
  <si>
    <t>1.2576038</t>
  </si>
  <si>
    <t>SE_5_-_42811938_42809890_42809862_42808468_SEPP1:25</t>
  </si>
  <si>
    <t>ttcttatca</t>
  </si>
  <si>
    <t>-1.30083952484</t>
  </si>
  <si>
    <t>-0.57906015</t>
  </si>
  <si>
    <t>SE_5_-_42811938_42810880_42810793_42808468_SEPP1:54</t>
  </si>
  <si>
    <t>SE_5_+_43123412_43139267_43139411_43161351_ZNF131:99</t>
  </si>
  <si>
    <t>0.30321664</t>
  </si>
  <si>
    <t>SE_5_+_43139411_43161351_43162033_43173420_ZNF131:443</t>
  </si>
  <si>
    <t>atgtaaccg</t>
  </si>
  <si>
    <t>2.2938831394</t>
  </si>
  <si>
    <t>1.6533891</t>
  </si>
  <si>
    <t>SE_5_+_43162033_43168032_43168131_43173420_ZNF131:30</t>
  </si>
  <si>
    <t>0.40004547</t>
  </si>
  <si>
    <t>SE_5_-_43313458_43307926_43307868_43299077_HMGCS1:36</t>
  </si>
  <si>
    <t>SE_5_-_43388452_43384164_43384067_43382154_CCL28:53</t>
  </si>
  <si>
    <t>agctcacta</t>
  </si>
  <si>
    <t>0.665313448406</t>
  </si>
  <si>
    <t>0.65280241</t>
  </si>
  <si>
    <t>SE_5_-_43476216_43454145_43453760_43446659_C5orf28:150</t>
  </si>
  <si>
    <t>1.4542481</t>
  </si>
  <si>
    <t>SE_5_-_43479992_43454145_43453760_43446659_C5orf28:150</t>
  </si>
  <si>
    <t>SE_5_-_43483924_43454145_43453760_43446659_C5orf28:150</t>
  </si>
  <si>
    <t>SE_5_-_43483924_43454707_43454557_43454145_C5orf28:114</t>
  </si>
  <si>
    <t>0.63116056</t>
  </si>
  <si>
    <t>SE_5_-_43483924_43480089_43479992_43454145_C5orf28:24</t>
  </si>
  <si>
    <t>tgttgaatg</t>
  </si>
  <si>
    <t>0.0581148755657</t>
  </si>
  <si>
    <t>0.77927106</t>
  </si>
  <si>
    <t>SE_5_-_43533840_43529981_43529888_43527571_PAIP1:40</t>
  </si>
  <si>
    <t>-0.39863417</t>
  </si>
  <si>
    <t>SE_5_-_43533840_43529981_43529899_43527571_PAIP1:40</t>
  </si>
  <si>
    <t>SE_5_-_43543106_43539137_43539026_43537046_PAIP1:91</t>
  </si>
  <si>
    <t>atttcatgc</t>
  </si>
  <si>
    <t>-0.610258626484</t>
  </si>
  <si>
    <t>0.49429673</t>
  </si>
  <si>
    <t>SE_5_-_43556921_43556101_43555932_43548015_PAIP1:152</t>
  </si>
  <si>
    <t>ccctgaatt</t>
  </si>
  <si>
    <t>1.06601447246</t>
  </si>
  <si>
    <t>1.1852988</t>
  </si>
  <si>
    <t>SE_5_-_43602880_43583668_43583569_43576037_LOC100652772:46</t>
  </si>
  <si>
    <t>0.55149543</t>
  </si>
  <si>
    <t>SE_5_+_43603396_43609245_43609448_43613010_NNT:108</t>
  </si>
  <si>
    <t>1.4416171</t>
  </si>
  <si>
    <t>SE_5_+_43677908_43700221_43700339_43702723_NNT:92</t>
  </si>
  <si>
    <t>atatgacat</t>
  </si>
  <si>
    <t>-0.272508917379</t>
  </si>
  <si>
    <t>0.4014395</t>
  </si>
  <si>
    <t>SE_5_+_49963020_49963905_49963959_50045985_PARP8:40</t>
  </si>
  <si>
    <t>2.276167</t>
  </si>
  <si>
    <t>SE_5_+_49963959_50045985_50046022_50055477_PARP8:27</t>
  </si>
  <si>
    <t>tactcagta</t>
  </si>
  <si>
    <t>-0.250405930287</t>
  </si>
  <si>
    <t>-0.16776575</t>
  </si>
  <si>
    <t>SE_5_+_50046022_50052953_50053049_50055477_PARP8:75</t>
  </si>
  <si>
    <t>-0.31353566</t>
  </si>
  <si>
    <t>SE_5_+_50046022_50055477_50055566_50057655_PARP8:83</t>
  </si>
  <si>
    <t>0.82216414</t>
  </si>
  <si>
    <t>SE_5_+_50055566_50056126_50056196_50057655_PARP8:42</t>
  </si>
  <si>
    <t>1.6105145</t>
  </si>
  <si>
    <t>SE_5_+_50074484_50084357_50084423_50090041_PARP8:33</t>
  </si>
  <si>
    <t>tgttgatgt</t>
  </si>
  <si>
    <t>1.26782420509</t>
  </si>
  <si>
    <t>1.23549</t>
  </si>
  <si>
    <t>SE_5_+_50111358_50117047_50117172_50118169_PARP8:109</t>
  </si>
  <si>
    <t>0.64403372</t>
  </si>
  <si>
    <t>SE_5_+_52084248_52095719_52096954_52097243_PELO:574</t>
  </si>
  <si>
    <t>1.491806</t>
  </si>
  <si>
    <t>SE_5_+_52371134_52374602_52374704_52376341_ITGA2:103</t>
  </si>
  <si>
    <t>aattcatct</t>
  </si>
  <si>
    <t>-0.783806165659</t>
  </si>
  <si>
    <t>0.58744919</t>
  </si>
  <si>
    <t>SE_5_-_52397927_52397339_52397189_52396364_MOCS2:114</t>
  </si>
  <si>
    <t>tagtgacat</t>
  </si>
  <si>
    <t>0.979196216042</t>
  </si>
  <si>
    <t>0.28138454</t>
  </si>
  <si>
    <t>SE_5_-_52402907_52397339_52397189_52396364_MOCS2:114</t>
  </si>
  <si>
    <t>SE_5_-_52402907_52398054_52397927_52396364_MOCS2:108</t>
  </si>
  <si>
    <t>tggtgattt</t>
  </si>
  <si>
    <t>-0.0211476588986</t>
  </si>
  <si>
    <t>0.86846766</t>
  </si>
  <si>
    <t>SE_5_-_52402907_52398054_52397927_52397339_MOCS2:108</t>
  </si>
  <si>
    <t>SE_5_+_52856590_52869438_52869561_52899282_NDUFS4:82</t>
  </si>
  <si>
    <t>0.64967349</t>
  </si>
  <si>
    <t>SE_5_+_52899360_52900554_52900725_52942063_NDUFS4:171</t>
  </si>
  <si>
    <t>1.2926944</t>
  </si>
  <si>
    <t>SE_5_+_52899360_52900637_52900725_52942063_NDUFS4:88</t>
  </si>
  <si>
    <t>SE_5_+_52942235_52954381_52954454_52978948_NDUFS4:20</t>
  </si>
  <si>
    <t>1.5251042</t>
  </si>
  <si>
    <t>SE_5_+_54456071_54456158_54456224_54456822_GPX8:29</t>
  </si>
  <si>
    <t>ctttgaagt</t>
  </si>
  <si>
    <t>-1.13846590594</t>
  </si>
  <si>
    <t>-0.61237438</t>
  </si>
  <si>
    <t>SE_5_+_54456224_54456822_54457083_54459883_GPX8:212</t>
  </si>
  <si>
    <t>1.4837654</t>
  </si>
  <si>
    <t>SE_5_+_54456224_54456880_54457083_54459883_GPX8:154</t>
  </si>
  <si>
    <t>SE_5_-_54603215_54594492_54594419_54593226_DHX29:36</t>
  </si>
  <si>
    <t>ttttaattc</t>
  </si>
  <si>
    <t>-0.405407155751</t>
  </si>
  <si>
    <t>-0.19615898</t>
  </si>
  <si>
    <t>SE_5_+_54620026_54623544_54623606_54635838_SKIV2L2:51</t>
  </si>
  <si>
    <t>-0.44076259</t>
  </si>
  <si>
    <t>SE_5_+_54623606_54624527_54624639_54635838_SKIV2L2:34</t>
  </si>
  <si>
    <t>1.0258574</t>
  </si>
  <si>
    <t>SE_5_-_54786788_54771278_54771127_54763977_PPAP2A:144</t>
  </si>
  <si>
    <t>gaataatca</t>
  </si>
  <si>
    <t>0.01415398578</t>
  </si>
  <si>
    <t>0.78527129</t>
  </si>
  <si>
    <t>SE_5_-_54830400_54771278_54771127_54763977_PPAP2A:144</t>
  </si>
  <si>
    <t>SE_5_-_54830400_54786942_54786788_54763977_PPAP2A:131</t>
  </si>
  <si>
    <t>ccgtcacat</t>
  </si>
  <si>
    <t>-0.310422080812</t>
  </si>
  <si>
    <t>0.73275514</t>
  </si>
  <si>
    <t>SE_5_-_54830400_54786942_54786788_54771278_PPAP2A:131</t>
  </si>
  <si>
    <t>SE_5_-_54948357_54945142_54945035_54941723_SLC38A9:45</t>
  </si>
  <si>
    <t>atttgattt</t>
  </si>
  <si>
    <t>-1.45262274597</t>
  </si>
  <si>
    <t>0.39005362</t>
  </si>
  <si>
    <t>SE_5_-_54993674_54968523_54968391_54965707_SLC38A9:124</t>
  </si>
  <si>
    <t>1.5163493</t>
  </si>
  <si>
    <t>SE_5_-_55007280_55000262_55000150_54993820_SLC38A9:109</t>
  </si>
  <si>
    <t>ttctaaaat</t>
  </si>
  <si>
    <t>0.563291140722</t>
  </si>
  <si>
    <t>0.87133208</t>
  </si>
  <si>
    <t>SE_5_-_55247292_55244810_55244726_55243417_IL6ST:32</t>
  </si>
  <si>
    <t>ccattatgg</t>
  </si>
  <si>
    <t>-1.37283098645</t>
  </si>
  <si>
    <t>0.020969587</t>
  </si>
  <si>
    <t>SE_5_-_55251853_55250820_55250638_55248179_IL6ST:21</t>
  </si>
  <si>
    <t>0.9775096</t>
  </si>
  <si>
    <t>SE_5_-_55256230_55253119_55253037_55252063_IL6ST:24</t>
  </si>
  <si>
    <t>atctaaagc</t>
  </si>
  <si>
    <t>0.502629475075</t>
  </si>
  <si>
    <t>0.094786137</t>
  </si>
  <si>
    <t>SE_5_-_55256230_55255499_55255454_55253119_IL6ST:43</t>
  </si>
  <si>
    <t>0.10470714</t>
  </si>
  <si>
    <t>SE_5_-_55290612_55278639_55278552_55272121_IL6ST:85</t>
  </si>
  <si>
    <t>cacttacta</t>
  </si>
  <si>
    <t>0.220272771908</t>
  </si>
  <si>
    <t>0.51871892</t>
  </si>
  <si>
    <t>SE_5_+_56205570_56206996_56207329_56208838_SETD9:310</t>
  </si>
  <si>
    <t>0.74409079</t>
  </si>
  <si>
    <t>SE_5_+_56205570_56206996_56207363_56208838_SETD9:310</t>
  </si>
  <si>
    <t>SE_5_-_56233405_56232763_56232721_56231578_MIER3:43</t>
  </si>
  <si>
    <t>aacttatca</t>
  </si>
  <si>
    <t>-1.71904768281</t>
  </si>
  <si>
    <t>-0.71051133</t>
  </si>
  <si>
    <t>SE_5_-_56234710_56234165_56234123_56233525_MIER3:20</t>
  </si>
  <si>
    <t>atctcaggc</t>
  </si>
  <si>
    <t>-0.468365994422</t>
  </si>
  <si>
    <t>-0.38229567</t>
  </si>
  <si>
    <t>SE_5_+_56472227_56509901_56510020_56526673_GPBP1:85</t>
  </si>
  <si>
    <t>0.94839579</t>
  </si>
  <si>
    <t>SE_5_+_56510020_56517203_56517223_56526673_GPBP1:21</t>
  </si>
  <si>
    <t>SE_5_-_58476421_58334798_58334686_58289292_PDE4D:111</t>
  </si>
  <si>
    <t>cagtgagat</t>
  </si>
  <si>
    <t>-0.966481981188</t>
  </si>
  <si>
    <t>-0.41584629</t>
  </si>
  <si>
    <t>SE_5_-_60067730_60064517_60064473_60063730_ELOVL7:36</t>
  </si>
  <si>
    <t>ttttaaaag</t>
  </si>
  <si>
    <t>-1.40167226627</t>
  </si>
  <si>
    <t>-0.280163</t>
  </si>
  <si>
    <t>SE_5_-_60194103_60189470_60187864_60186913_ERCC8:1212</t>
  </si>
  <si>
    <t>1.7366289</t>
  </si>
  <si>
    <t>SE_5_-_60214092_60200700_60200619_60199543_ERCC8:67</t>
  </si>
  <si>
    <t>-0.14455317</t>
  </si>
  <si>
    <t>SE_5_-_60224691_60220335_60220118_60217982_ERCC8:154</t>
  </si>
  <si>
    <t>ttctcatta</t>
  </si>
  <si>
    <t>-0.257596871678</t>
  </si>
  <si>
    <t>0.40054911</t>
  </si>
  <si>
    <t>SE_5_-_60240759_60227975_60227934_60224786_ERCC8:36</t>
  </si>
  <si>
    <t>0.16224029</t>
  </si>
  <si>
    <t>SE_5_+_60369041_60379070_60379156_60394819_NDUFAF2:47</t>
  </si>
  <si>
    <t>ctttgatgt</t>
  </si>
  <si>
    <t>0.538215220846</t>
  </si>
  <si>
    <t>0.96844531</t>
  </si>
  <si>
    <t>SE_5_+_60369041_60394819_60394859_60448531_NDUFAF2:23</t>
  </si>
  <si>
    <t>ggattagaa</t>
  </si>
  <si>
    <t>-4.28010743682</t>
  </si>
  <si>
    <t>-1.8747726</t>
  </si>
  <si>
    <t>SE_5_+_61602363_61604136_61604338_61642957_KIF2A:126</t>
  </si>
  <si>
    <t>0.45934142</t>
  </si>
  <si>
    <t>SE_5_+_61662308_61668265_61668378_61669514_KIF2A:84</t>
  </si>
  <si>
    <t>1.8963819</t>
  </si>
  <si>
    <t>SE_5_+_61708756_61718332_61718395_61733101_IPO11:43</t>
  </si>
  <si>
    <t>ggttgacag</t>
  </si>
  <si>
    <t>1.01359566089</t>
  </si>
  <si>
    <t>0.29485357</t>
  </si>
  <si>
    <t>SE_5_+_61770291_61772510_61772580_61778928_IPO11:69</t>
  </si>
  <si>
    <t>ccatcattc</t>
  </si>
  <si>
    <t>-1.67439149893</t>
  </si>
  <si>
    <t>0.21869781</t>
  </si>
  <si>
    <t>SE_5_+_61887499_61897591_61897675_61922981_IPO11/IPO11-LRRC70:26</t>
  </si>
  <si>
    <t>1.2854583</t>
  </si>
  <si>
    <t>SE_5_+_63507987_63509385_63510344_63513188_RNF180:507</t>
  </si>
  <si>
    <t>aactgactt</t>
  </si>
  <si>
    <t>2.18475951305</t>
  </si>
  <si>
    <t>1.7171735</t>
  </si>
  <si>
    <t>SE_5_-_64064332_64060948_64060872_64050189_SREK1IP1:53</t>
  </si>
  <si>
    <t>1.1114581</t>
  </si>
  <si>
    <t>SE_5_+_64859333_64859630_64859666_64863340_PPWD1:25</t>
  </si>
  <si>
    <t>acatgaagt</t>
  </si>
  <si>
    <t>-2.20826251847</t>
  </si>
  <si>
    <t>-0.96665617</t>
  </si>
  <si>
    <t>SE_5_+_64859333_64863340_64863442_64865459_PPWD1:45</t>
  </si>
  <si>
    <t>tgataatct</t>
  </si>
  <si>
    <t>0.0196245336579</t>
  </si>
  <si>
    <t>0.03485514</t>
  </si>
  <si>
    <t>SE_5_+_64863442_64864745_64864821_64865459_PPWD1:28</t>
  </si>
  <si>
    <t>aggtaatac</t>
  </si>
  <si>
    <t>0.396849067462</t>
  </si>
  <si>
    <t>0.021071051</t>
  </si>
  <si>
    <t>SE_5_-_64909925_64909682_64909554_64907708_TRIM23:115</t>
  </si>
  <si>
    <t>cagtaaaac</t>
  </si>
  <si>
    <t>0.291733145672</t>
  </si>
  <si>
    <t>0.012210262</t>
  </si>
  <si>
    <t>SE_5_-_64920021_64914082_64913920_64910046_TRIM23:119</t>
  </si>
  <si>
    <t>1.647854</t>
  </si>
  <si>
    <t>SE_5_+_64931870_64933523_64933607_64942882_TRAPPC13:65</t>
  </si>
  <si>
    <t>taatgatag</t>
  </si>
  <si>
    <t>-0.184922025814</t>
  </si>
  <si>
    <t>-0.17442277</t>
  </si>
  <si>
    <t>SE_5_+_65018241_65054394_65054653_65058787_NLN:66</t>
  </si>
  <si>
    <t>1.0353993</t>
  </si>
  <si>
    <t>SE_5_+_65350779_65364705_65364848_65370852_ERBB2IP:43</t>
  </si>
  <si>
    <t>ctttaattc</t>
  </si>
  <si>
    <t>-0.230721746293</t>
  </si>
  <si>
    <t>0.71394937</t>
  </si>
  <si>
    <t>SE_5_+_65350779_65367997_65368119_65370852_ERBB2IP:89</t>
  </si>
  <si>
    <t>tactcatca</t>
  </si>
  <si>
    <t>0.527286959181</t>
  </si>
  <si>
    <t>0.16903484</t>
  </si>
  <si>
    <t>SE_5_+_65350779_65370852_65371058_65372144_ERBB2IP:129</t>
  </si>
  <si>
    <t>aactaattg</t>
  </si>
  <si>
    <t>1.1792303326</t>
  </si>
  <si>
    <t>0.45659855</t>
  </si>
  <si>
    <t>SE_5_+_65371058_65372144_65372236_65372703_ERBB2IP:93</t>
  </si>
  <si>
    <t>cattcagac</t>
  </si>
  <si>
    <t>-0.608011859628</t>
  </si>
  <si>
    <t>-0.34008243</t>
  </si>
  <si>
    <t>SE_5_+_65372236_65372703_65372777_65374251_ERBB2IP:27</t>
  </si>
  <si>
    <t>0.17007957</t>
  </si>
  <si>
    <t>SE_5_+_65449424_65451893_65454760_65455047_SREK1:231</t>
  </si>
  <si>
    <t>gtctgaacc</t>
  </si>
  <si>
    <t>1.53500376603</t>
  </si>
  <si>
    <t>0.754545454545</t>
  </si>
  <si>
    <t>2.0223695</t>
  </si>
  <si>
    <t>SE_5_+_65449424_65454637_65454760_65455047_SREK1:48</t>
  </si>
  <si>
    <t>gtgtaacac</t>
  </si>
  <si>
    <t>1.78478565135</t>
  </si>
  <si>
    <t>0.69370206</t>
  </si>
  <si>
    <t>SE_5_+_66441207_66445217_66445417_66448465_MAST4:103</t>
  </si>
  <si>
    <t>0.89924423</t>
  </si>
  <si>
    <t>SE_5_+_67584579_67588087_67588189_67588929_PIK3R1:36</t>
  </si>
  <si>
    <t>0.59216438</t>
  </si>
  <si>
    <t>SE_5_+_67586662_67588087_67588189_67588929_PIK3R1:36</t>
  </si>
  <si>
    <t>SE_5_+_68390165_68396634_68396756_68398889_SLC30A5:118</t>
  </si>
  <si>
    <t>cactaaatt</t>
  </si>
  <si>
    <t>0.951343849988</t>
  </si>
  <si>
    <t>0.589743589744</t>
  </si>
  <si>
    <t>0.97788488</t>
  </si>
  <si>
    <t>SE_5_+_68398955_68400458_68400543_68404176_SLC30A5:81</t>
  </si>
  <si>
    <t>1.5165233</t>
  </si>
  <si>
    <t>SE_5_+_68419252_68423831_68423959_68425274_SLC30A5:61</t>
  </si>
  <si>
    <t>0.92725024</t>
  </si>
  <si>
    <t>SE_5_+_68467279_68470078_68470236_68470704_CCNB1:148</t>
  </si>
  <si>
    <t>0.91513754</t>
  </si>
  <si>
    <t>SE_5_+_68471364_68473066_68473176_68473351_CCNB1:58</t>
  </si>
  <si>
    <t>0.61161208</t>
  </si>
  <si>
    <t>SE_5_+_68471364_68473118_68473176_68473351_CCNB1:50</t>
  </si>
  <si>
    <t>tggtaaatc</t>
  </si>
  <si>
    <t>0.421461883721</t>
  </si>
  <si>
    <t>0.063005193</t>
  </si>
  <si>
    <t>SE_5_+_68490522_68491544_68491618_68492880_CENPH:53</t>
  </si>
  <si>
    <t>aggtaaaag</t>
  </si>
  <si>
    <t>-0.922297799811</t>
  </si>
  <si>
    <t>0.16067342</t>
  </si>
  <si>
    <t>SE_5_+_68491618_68492880_68492936_68498333_CENPH:27</t>
  </si>
  <si>
    <t>ctttcaact</t>
  </si>
  <si>
    <t>-1.02217017974</t>
  </si>
  <si>
    <t>-0.43765086</t>
  </si>
  <si>
    <t>SE_5_+_68513698_68522165_68522228_68524027_MRPS36:52</t>
  </si>
  <si>
    <t>0.81341501</t>
  </si>
  <si>
    <t>SE_5_+_68531280_68546572_68546658_68548245_CDK7:65</t>
  </si>
  <si>
    <t>0.00066994226</t>
  </si>
  <si>
    <t>SE_5_+_68548278_68550429_68550494_68551287_CDK7:62</t>
  </si>
  <si>
    <t>agctaagtc</t>
  </si>
  <si>
    <t>0.601739749187</t>
  </si>
  <si>
    <t>0.16588957</t>
  </si>
  <si>
    <t>SE_5_+_68548278_68550429_68550496_68551287_CDK7:62</t>
  </si>
  <si>
    <t>SE_5_+_68548278_68551287_68551355_68553870_CDK7:23</t>
  </si>
  <si>
    <t>1.2015178</t>
  </si>
  <si>
    <t>SE_5_+_68551355_68553870_68553980_68555645_CDK7:45</t>
  </si>
  <si>
    <t>SE_5_+_68553980_68555645_68555763_68558032_CDK7:60</t>
  </si>
  <si>
    <t>0.3032144</t>
  </si>
  <si>
    <t>SE_5_-_68590620_68588189_68588015_68581294_CCDC125:106</t>
  </si>
  <si>
    <t>0.41841155</t>
  </si>
  <si>
    <t>SE_5_-_68665290_68662422_68662330_68651780_TAF9:84</t>
  </si>
  <si>
    <t>0.44647304</t>
  </si>
  <si>
    <t>SE_5_+_68665760_68666862_68666998_68667861_RAD17:33</t>
  </si>
  <si>
    <t>aattcatgg</t>
  </si>
  <si>
    <t>-0.370890257123</t>
  </si>
  <si>
    <t>0.53913229</t>
  </si>
  <si>
    <t>SE_5_+_68666998_68667281_68667384_68667861_RAD17:47</t>
  </si>
  <si>
    <t>tcctaaact</t>
  </si>
  <si>
    <t>1.37406098776</t>
  </si>
  <si>
    <t>0.43599277</t>
  </si>
  <si>
    <t>SE_5_+_68666998_68667861_68668044_68669657_RAD17:117</t>
  </si>
  <si>
    <t>ctataatga</t>
  </si>
  <si>
    <t>-0.223457943832</t>
  </si>
  <si>
    <t>0.24095523</t>
  </si>
  <si>
    <t>SE_5_+_68667384_68667861_68668044_68669657_RAD17:117</t>
  </si>
  <si>
    <t>SE_5_+_68668044_68669657_68669914_68670455_RAD17:31</t>
  </si>
  <si>
    <t>1.6036733</t>
  </si>
  <si>
    <t>SE_5_+_68687840_68688598_68688719_68688982_RAD17:48</t>
  </si>
  <si>
    <t>ctttcatgt</t>
  </si>
  <si>
    <t>-0.312763840417</t>
  </si>
  <si>
    <t>-0.20670179</t>
  </si>
  <si>
    <t>SE_5_+_68695996_68706320_68706377_68709858_RAD17:56</t>
  </si>
  <si>
    <t>SE_5_+_68800121_68804968_68805646_68809775_OCLN:428</t>
  </si>
  <si>
    <t>1.1066693</t>
  </si>
  <si>
    <t>SE_5_+_68805646_68809775_68809936_68830521_OCLN:67</t>
  </si>
  <si>
    <t>0.69072189</t>
  </si>
  <si>
    <t>SE_5_+_68862880_68863980_68864034_68868272_GTF2H2C:30</t>
  </si>
  <si>
    <t>ttgtaacta</t>
  </si>
  <si>
    <t>1.08873253323</t>
  </si>
  <si>
    <t>0.29197611</t>
  </si>
  <si>
    <t>SE_5_+_69366578_69372348_69372401_69372846_SMN1/SMN2:50</t>
  </si>
  <si>
    <t>0.66177904</t>
  </si>
  <si>
    <t>SE_5_+_70238697_70240485_70240580_70241893_SMN1/SMN2:91</t>
  </si>
  <si>
    <t>gtctaaaat</t>
  </si>
  <si>
    <t>0.519781334212</t>
  </si>
  <si>
    <t>0.688311688312</t>
  </si>
  <si>
    <t>0.50395359</t>
  </si>
  <si>
    <t>SE_5_+_70242003_70247768_70247821_70248266_SMN1/SMN2:50</t>
  </si>
  <si>
    <t>SE_5_-_70351179_70346132_70346044_70344985_NAIP/GTF2H2:75</t>
  </si>
  <si>
    <t>1.5601202</t>
  </si>
  <si>
    <t>SE_5_+_70844572_70845247_70845433_70848943_BDP1:30</t>
  </si>
  <si>
    <t>1.0546973</t>
  </si>
  <si>
    <t>SE_5_+_70858347_70858602_70858722_70860581_BDP1:55</t>
  </si>
  <si>
    <t>1.2692619</t>
  </si>
  <si>
    <t>SE_5_+_70900295_70922467_70922580_70927948_MCCC2:73</t>
  </si>
  <si>
    <t>0.53558508</t>
  </si>
  <si>
    <t>SE_5_+_71411626_71412249_71412280_71479570_MAP1B:20</t>
  </si>
  <si>
    <t>agatgaaaa</t>
  </si>
  <si>
    <t>-2.70810350286</t>
  </si>
  <si>
    <t>-1.2269617</t>
  </si>
  <si>
    <t>SE_5_+_71482581_71489105_71489155_71489693_MAP1B:51</t>
  </si>
  <si>
    <t>tgttaatct</t>
  </si>
  <si>
    <t>0.741542252947</t>
  </si>
  <si>
    <t>0.64963585</t>
  </si>
  <si>
    <t>SE_5_-_71524093_71523102_71522877_71522026_MRPS27:156</t>
  </si>
  <si>
    <t>ctctcattg</t>
  </si>
  <si>
    <t>0.763165848346</t>
  </si>
  <si>
    <t>1.0449894</t>
  </si>
  <si>
    <t>SE_5_-_71591358_71537515_71537289_71533955_MRPS27:84</t>
  </si>
  <si>
    <t>1.091047</t>
  </si>
  <si>
    <t>SE_5_-_71591358_71537515_71537474_71533955_MRPS27:30</t>
  </si>
  <si>
    <t>0.49646793</t>
  </si>
  <si>
    <t>SE_5_-_71616008_71609985_71609908_71593529_MRPS27:37</t>
  </si>
  <si>
    <t>tcttcagcc</t>
  </si>
  <si>
    <t>-0.904348651167</t>
  </si>
  <si>
    <t>-0.42381524</t>
  </si>
  <si>
    <t>SE_5_+_71618091_71622439_71622568_71627085_PTCD2:47</t>
  </si>
  <si>
    <t>1.2013601</t>
  </si>
  <si>
    <t>SE_5_+_71622568_71627085_71627202_71630845_PTCD2:77</t>
  </si>
  <si>
    <t>ttgtgaggt</t>
  </si>
  <si>
    <t>-1.37831744197</t>
  </si>
  <si>
    <t>-0.049153396</t>
  </si>
  <si>
    <t>SE_5_+_71627202_71630845_71630923_71631621_PTCD2:67</t>
  </si>
  <si>
    <t>ttttgatgg</t>
  </si>
  <si>
    <t>0.256090294523</t>
  </si>
  <si>
    <t>0.27140071</t>
  </si>
  <si>
    <t>SE_5_+_72112579_72121562_72121648_72144212_TNPO1:53</t>
  </si>
  <si>
    <t>SE_5_+_72147146_72151601_72151750_72157635_TNPO1:137</t>
  </si>
  <si>
    <t>1.7883897</t>
  </si>
  <si>
    <t>SE_5_+_72168547_72171442_72171564_72173055_TNPO1:118</t>
  </si>
  <si>
    <t>SE_5_+_72264416_72285254_72285328_72286305_FCHO2:49</t>
  </si>
  <si>
    <t>0.19910804</t>
  </si>
  <si>
    <t>SE_5_+_72302376_72311453_72311551_72313039_FCHO2:40</t>
  </si>
  <si>
    <t>aactcatct</t>
  </si>
  <si>
    <t>0.460538378095</t>
  </si>
  <si>
    <t>0.92623216</t>
  </si>
  <si>
    <t>SE_5_+_72794383_72794959_72795027_72798313_BTF3:33</t>
  </si>
  <si>
    <t>tcatgaacc</t>
  </si>
  <si>
    <t>-0.618300633798</t>
  </si>
  <si>
    <t>-0.4087051</t>
  </si>
  <si>
    <t>SE_5_+_72795027_72798313_72798426_72798741_BTF3:78</t>
  </si>
  <si>
    <t>agatgacaa</t>
  </si>
  <si>
    <t>-0.820911171254</t>
  </si>
  <si>
    <t>0.025427831</t>
  </si>
  <si>
    <t>SE_5_+_72798942_72800172_72800228_72801017_BTF3:57</t>
  </si>
  <si>
    <t>-0.18844062</t>
  </si>
  <si>
    <t>SE_5_-_72858418_72857113_72856955_72853465_ANKRA2:97</t>
  </si>
  <si>
    <t>0.9423019</t>
  </si>
  <si>
    <t>SE_5_+_72861737_72863087_72863259_72864060_UTP15:46</t>
  </si>
  <si>
    <t>SE_5_+_73190400_73193787_73193918_73197009_ARHGEF28:46</t>
  </si>
  <si>
    <t>gcctcacag</t>
  </si>
  <si>
    <t>1.40404204667</t>
  </si>
  <si>
    <t>0.41543469</t>
  </si>
  <si>
    <t>SE_5_+_73207400_73218912_73218989_73236669_ARHGEF28:47</t>
  </si>
  <si>
    <t>cgttgacat</t>
  </si>
  <si>
    <t>1.95337266766</t>
  </si>
  <si>
    <t>1.5616761</t>
  </si>
  <si>
    <t>SE_5_+_74011515_74012412_74012498_74014116_HEXB:43</t>
  </si>
  <si>
    <t>atttcatga</t>
  </si>
  <si>
    <t>-1.55160659673</t>
  </si>
  <si>
    <t>-0.77413852</t>
  </si>
  <si>
    <t>SE_5_-_74021766_74021580_74021465_74018386_GFM2:68</t>
  </si>
  <si>
    <t>0.96177343</t>
  </si>
  <si>
    <t>SE_5_-_74028847_74026223_74026085_74021951_GFM2:135</t>
  </si>
  <si>
    <t>0.5005869</t>
  </si>
  <si>
    <t>SE_5_-_74028847_74026600_74026427_74026223_GFM2:50</t>
  </si>
  <si>
    <t>tattcatct</t>
  </si>
  <si>
    <t>-0.358164244198</t>
  </si>
  <si>
    <t>0.63361892</t>
  </si>
  <si>
    <t>SE_5_-_74035814_74034467_74034327_74034242_GFM2:32</t>
  </si>
  <si>
    <t>ggatgactt</t>
  </si>
  <si>
    <t>0.158839174246</t>
  </si>
  <si>
    <t>0.024770129</t>
  </si>
  <si>
    <t>SE_5_-_74054674_74047318_74047193_74046492_GFM2:38</t>
  </si>
  <si>
    <t>0.53355995</t>
  </si>
  <si>
    <t>SE_5_-_74062763_74059591_74059505_74056811_GFM2:45</t>
  </si>
  <si>
    <t>SE_5_-_74062763_74060977_74060860_74059591_GFM2:100</t>
  </si>
  <si>
    <t>SE_5_+_74066635_74069693_74069885_74072429_NSA2:66</t>
  </si>
  <si>
    <t>tcctgaact</t>
  </si>
  <si>
    <t>1.40797141958</t>
  </si>
  <si>
    <t>0.81813312</t>
  </si>
  <si>
    <t>SE_5_+_74650522_74650881_74651039_74651190_HMGCR:34</t>
  </si>
  <si>
    <t>ttgtgagaa</t>
  </si>
  <si>
    <t>-1.8483285963</t>
  </si>
  <si>
    <t>-0.79342799</t>
  </si>
  <si>
    <t>SE_5_+_74654652_74654995_74655135_74655810_HMGCR:130</t>
  </si>
  <si>
    <t>ttgtcaccg</t>
  </si>
  <si>
    <t>0.721412120071</t>
  </si>
  <si>
    <t>0.96762441</t>
  </si>
  <si>
    <t>SE_5_+_74655135_74655223_74655381_74655810_HMGCR:57</t>
  </si>
  <si>
    <t>ctttaatgg</t>
  </si>
  <si>
    <t>0.424849177237</t>
  </si>
  <si>
    <t>-0.00026264764</t>
  </si>
  <si>
    <t>SE_5_-_74696030_74695212_74695135_74685512_COL4A3BP:67</t>
  </si>
  <si>
    <t>0.71043444</t>
  </si>
  <si>
    <t>SE_5_+_74807739_74842835_74842982_74848297_POLK:68</t>
  </si>
  <si>
    <t>agatgatct</t>
  </si>
  <si>
    <t>-0.992890566946</t>
  </si>
  <si>
    <t>0.44533814</t>
  </si>
  <si>
    <t>SE_5_+_74848416_74864502_74864615_74865165_POLK:32</t>
  </si>
  <si>
    <t>ttttaacat</t>
  </si>
  <si>
    <t>0.434503815964</t>
  </si>
  <si>
    <t>0.068111731</t>
  </si>
  <si>
    <t>SE_5_+_74848416_74864531_74864615_74865165_POLK:64</t>
  </si>
  <si>
    <t>tcttcagtt</t>
  </si>
  <si>
    <t>-1.77089345962</t>
  </si>
  <si>
    <t>-0.13754436</t>
  </si>
  <si>
    <t>SE_5_+_74877273_74877863_74877948_74879118_POLK:32</t>
  </si>
  <si>
    <t>taataactt</t>
  </si>
  <si>
    <t>1.07932387678</t>
  </si>
  <si>
    <t>0.73692045</t>
  </si>
  <si>
    <t>SE_5_+_74882883_74886169_74886265_74889703_POLK:77</t>
  </si>
  <si>
    <t>0.025785345</t>
  </si>
  <si>
    <t>SE_5_+_74886265_74889703_74889874_74892047_POLK:159</t>
  </si>
  <si>
    <t>1.4228159</t>
  </si>
  <si>
    <t>SE_5_+_74886265_74889791_74889874_74892047_POLK:71</t>
  </si>
  <si>
    <t>SE_5_+_74886265_74892047_74893003_74893572_POLK:360</t>
  </si>
  <si>
    <t>1.3517863</t>
  </si>
  <si>
    <t>SE_5_-_74981032_74973775_74973599_74970403_POC5:33</t>
  </si>
  <si>
    <t>0.94756346</t>
  </si>
  <si>
    <t>SE_5_-_75003562_75001612_75001529_74998635_POC5:68</t>
  </si>
  <si>
    <t>atgtgattt</t>
  </si>
  <si>
    <t>-0.976843313809</t>
  </si>
  <si>
    <t>0.43940588</t>
  </si>
  <si>
    <t>SE_5_-_75008679_75003700_75003562_75001612_POC5:66</t>
  </si>
  <si>
    <t>0.78519484</t>
  </si>
  <si>
    <t>SE_5_-_75008679_75008490_75008432_75003700_POC5:24</t>
  </si>
  <si>
    <t>tattgatga</t>
  </si>
  <si>
    <t>0.412459755023</t>
  </si>
  <si>
    <t>0.15637163</t>
  </si>
  <si>
    <t>SE_5_-_75013131_75008776_75008679_75003700_POC5:55</t>
  </si>
  <si>
    <t>tactcactt</t>
  </si>
  <si>
    <t>1.44808049907</t>
  </si>
  <si>
    <t>0.56186611</t>
  </si>
  <si>
    <t>SE_5_+_75923325_75924510_75924577_75927684_IQGAP2:64</t>
  </si>
  <si>
    <t>gctttatct</t>
  </si>
  <si>
    <t>-3.37494651188</t>
  </si>
  <si>
    <t>-0.50888074</t>
  </si>
  <si>
    <t>SE_5_+_75933001_75936758_75936928_75948575_IQGAP2:109</t>
  </si>
  <si>
    <t>agctcagga</t>
  </si>
  <si>
    <t>-1.41760725722</t>
  </si>
  <si>
    <t>-0.032792518</t>
  </si>
  <si>
    <t>SE_5_+_75970534_75973043_75973175_75978940_IQGAP2:47</t>
  </si>
  <si>
    <t>0.56105439</t>
  </si>
  <si>
    <t>SE_5_-_76382936_76374553_76374419_76373720_ZBED3:23</t>
  </si>
  <si>
    <t>1.0167237</t>
  </si>
  <si>
    <t>SE_5_+_76507089_76607819_76607878_76621364_PDE8B:57</t>
  </si>
  <si>
    <t>SE_5_+_76640756_76645244_76645384_76646890_PDE8B:85</t>
  </si>
  <si>
    <t>1.0330838</t>
  </si>
  <si>
    <t>SE_5_+_76703282_76704718_76704882_76707501_PDE8B:157</t>
  </si>
  <si>
    <t>0.94767277</t>
  </si>
  <si>
    <t>SE_5_-_76734065_76733249_76733161_76732219_WDR41:22</t>
  </si>
  <si>
    <t>0.70245564</t>
  </si>
  <si>
    <t>SE_5_-_76749642_76745685_76745585_76736822_WDR41:65</t>
  </si>
  <si>
    <t>agttaagcg</t>
  </si>
  <si>
    <t>-0.428177867524</t>
  </si>
  <si>
    <t>0.52427527</t>
  </si>
  <si>
    <t>SE_5_-_76754887_76749753_76749627_76745685_WDR41:65</t>
  </si>
  <si>
    <t>1.4455353</t>
  </si>
  <si>
    <t>SE_5_-_76754887_76749735_76749642_76747178_WDR41:47</t>
  </si>
  <si>
    <t>SE_5_-_76754887_76749753_76749642_76745685_WDR41:65</t>
  </si>
  <si>
    <t>SE_5_-_76754887_76749753_76749642_76747178_WDR41:65</t>
  </si>
  <si>
    <t>SE_5_-_76785282_76760634_76760586_76759051_WDR41:32</t>
  </si>
  <si>
    <t>0.1841443</t>
  </si>
  <si>
    <t>SE_5_-_76785282_76776014_76775906_76760634_WDR41:51</t>
  </si>
  <si>
    <t>1.720521</t>
  </si>
  <si>
    <t>SE_5_-_76787995_76785397_76785282_76759051_WDR41:67</t>
  </si>
  <si>
    <t>0.66479072</t>
  </si>
  <si>
    <t>SE_5_-_77004067_76989177_76989091_76987323_TBCA:45</t>
  </si>
  <si>
    <t>-0.051814491</t>
  </si>
  <si>
    <t>SE_5_-_77004067_77001459_77001391_76989177_TBCA:53</t>
  </si>
  <si>
    <t>SE_5_-_77072029_77004172_77004067_76989177_TBCA:34</t>
  </si>
  <si>
    <t>0.024337232</t>
  </si>
  <si>
    <t>SE_5_+_77656552_77666444_77666629_77684661_SCAMP1:122</t>
  </si>
  <si>
    <t>1.7080271</t>
  </si>
  <si>
    <t>SE_5_+_77656552_77684661_77684738_77711344_SCAMP1:70</t>
  </si>
  <si>
    <t>0.49922002</t>
  </si>
  <si>
    <t>SE_5_+_77714727_77717625_77717784_77745757_SCAMP1:26</t>
  </si>
  <si>
    <t>1.4952805</t>
  </si>
  <si>
    <t>SE_5_+_77717784_77745757_77745857_77755068_SCAMP1:45</t>
  </si>
  <si>
    <t>gagtgacag</t>
  </si>
  <si>
    <t>1.07424271051</t>
  </si>
  <si>
    <t>0.94886014</t>
  </si>
  <si>
    <t>SE_5_-_77944322_77928191_77928087_77860694_LHFPL2:85</t>
  </si>
  <si>
    <t>0.25802104</t>
  </si>
  <si>
    <t>SE_5_+_78365638_78366916_78367038_78373303_BHMT2:118</t>
  </si>
  <si>
    <t>1.6936536</t>
  </si>
  <si>
    <t>SE_5_+_78375283_78376510_78376701_78378632_BHMT2:43</t>
  </si>
  <si>
    <t>SE_5_+_78908898_78910898_78910986_78915435_PAPD4:65</t>
  </si>
  <si>
    <t>1.0898315</t>
  </si>
  <si>
    <t>SE_5_+_78908898_78913353_78913422_78915435_PAPD4:70</t>
  </si>
  <si>
    <t>ttctaattt</t>
  </si>
  <si>
    <t>1.0553543152</t>
  </si>
  <si>
    <t>0.87948852</t>
  </si>
  <si>
    <t>SE_5_+_78944516_78944885_78945013_78952781_PAPD4:122</t>
  </si>
  <si>
    <t>tattgatgg</t>
  </si>
  <si>
    <t>0.9057307256</t>
  </si>
  <si>
    <t>0.31721347</t>
  </si>
  <si>
    <t>SE_5_+_78945013_78952781_78952824_78964715_PAPD4:34</t>
  </si>
  <si>
    <t>1.2049685</t>
  </si>
  <si>
    <t>SE_5_-_79282773_79281482_79281394_79279617_MTX3:65</t>
  </si>
  <si>
    <t>aactcacac</t>
  </si>
  <si>
    <t>1.45800836703</t>
  </si>
  <si>
    <t>0.53345629</t>
  </si>
  <si>
    <t>SE_5_+_79336103_79348854_79348954_79351608_THBS4:101</t>
  </si>
  <si>
    <t>tactaatgt</t>
  </si>
  <si>
    <t>2.41549377663</t>
  </si>
  <si>
    <t>1.3049159</t>
  </si>
  <si>
    <t>SE_5_+_79730036_79731581_79731673_79732575_ZFYVE16:26</t>
  </si>
  <si>
    <t>1.4724017</t>
  </si>
  <si>
    <t>SE_5_+_79739103_79739613_79739739_79741082_ZFYVE16:37</t>
  </si>
  <si>
    <t>0.99946354</t>
  </si>
  <si>
    <t>SE_5_+_79741224_79743845_79744223_79745410_ZFYVE16:199</t>
  </si>
  <si>
    <t>0.86239552</t>
  </si>
  <si>
    <t>SE_5_+_79741224_79744102_79744223_79745410_ZFYVE16:110</t>
  </si>
  <si>
    <t>0.45058765</t>
  </si>
  <si>
    <t>SE_5_+_79755313_79768580_79768742_79769573_ZFYVE16:35</t>
  </si>
  <si>
    <t>0.41712095</t>
  </si>
  <si>
    <t>SE_5_-_79933702_79929811_79929696_79924984_DHFR:84</t>
  </si>
  <si>
    <t>1.1196898</t>
  </si>
  <si>
    <t>SE_5_-_79945208_79933828_79933702_79929811_DHFR:35</t>
  </si>
  <si>
    <t>agctcattt</t>
  </si>
  <si>
    <t>-0.424943888449</t>
  </si>
  <si>
    <t>0.74659241</t>
  </si>
  <si>
    <t>SE_5_-_79950223_79949876_79949827_79945313_DHFR:43</t>
  </si>
  <si>
    <t>0.65340512</t>
  </si>
  <si>
    <t>SE_5_+_80511774_80512783_80512813_80513175_RASGRF2:28</t>
  </si>
  <si>
    <t>ggctgaata</t>
  </si>
  <si>
    <t>0.173340673287</t>
  </si>
  <si>
    <t>0.030448151</t>
  </si>
  <si>
    <t>SE_5_+_80529196_80539861_80540024_80546932_CKMT2:114</t>
  </si>
  <si>
    <t>cggtgactg</t>
  </si>
  <si>
    <t>2.67776444385</t>
  </si>
  <si>
    <t>1.2327161</t>
  </si>
  <si>
    <t>SE_5_+_80550310_80550812_80551033_80552734_CKMT2:101</t>
  </si>
  <si>
    <t>1.2173083</t>
  </si>
  <si>
    <t>SE_5_+_80551033_80552734_80552819_80553552_CKMT2:76</t>
  </si>
  <si>
    <t>SE_5_+_80597489_80600560_80600960_80604380_ZCCHC9:24</t>
  </si>
  <si>
    <t>SE_5_+_80597517_80600560_80600960_80604380_ZCCHC9:24</t>
  </si>
  <si>
    <t>SE_5_-_80733249_80724502_80724404_80716352_SSBP2:93</t>
  </si>
  <si>
    <t>tcttaaatc</t>
  </si>
  <si>
    <t>-0.840930687074</t>
  </si>
  <si>
    <t>0.3999264</t>
  </si>
  <si>
    <t>SE_5_-_80809447_80785128_80785069_80770381_SSBP2:26</t>
  </si>
  <si>
    <t>-0.031055954</t>
  </si>
  <si>
    <t>SE_5_-_81046800_81006587_81006497_80946158_SSBP2:81</t>
  </si>
  <si>
    <t>1.3229616</t>
  </si>
  <si>
    <t>SE_5_+_81268125_81272012_81272146_81283378_ATG10:80</t>
  </si>
  <si>
    <t>SE_5_+_81474406_81538616_81538701_81548381_ATG10:84</t>
  </si>
  <si>
    <t>1.2046678</t>
  </si>
  <si>
    <t>SE_5_+_81474406_81548381_81548478_81571964_ATG10:78</t>
  </si>
  <si>
    <t>tcatgactc</t>
  </si>
  <si>
    <t>0.995848722228</t>
  </si>
  <si>
    <t>0.41709305</t>
  </si>
  <si>
    <t>SE_5_-_82373140_82360936_82360827_82357730_TMEM167A:52</t>
  </si>
  <si>
    <t>1.1224795</t>
  </si>
  <si>
    <t>SE_5_-_82373140_82367249_82367182_82360936_TMEM167A:40</t>
  </si>
  <si>
    <t>gtgtcattt</t>
  </si>
  <si>
    <t>-2.08095248887</t>
  </si>
  <si>
    <t>0.20511371</t>
  </si>
  <si>
    <t>SE_5_+_82808215_82832826_82838087_82841356_VCAN:1475</t>
  </si>
  <si>
    <t>2.0410133</t>
  </si>
  <si>
    <t>SE_5_+_82818128_82832826_82838087_82841356_VCAN:1475</t>
  </si>
  <si>
    <t>SE_5_+_82838087_82840784_82840889_82841356_VCAN:60</t>
  </si>
  <si>
    <t>0.35977847</t>
  </si>
  <si>
    <t>SE_5_-_83549902_83525702_83525673_83476339_EDIL3:24</t>
  </si>
  <si>
    <t>agatgaaga</t>
  </si>
  <si>
    <t>-2.74992675578</t>
  </si>
  <si>
    <t>-1.2433375</t>
  </si>
  <si>
    <t>SE_5_+_85915313_85915556_85915695_85916485_COX7C:40</t>
  </si>
  <si>
    <t>0.98481367</t>
  </si>
  <si>
    <t>SE_5_+_86659321_86662168_86662312_86665630_RASA1:144</t>
  </si>
  <si>
    <t>ttgtgaatg</t>
  </si>
  <si>
    <t>-0.370400085976</t>
  </si>
  <si>
    <t>-0.18245205</t>
  </si>
  <si>
    <t>SE_5_-_86690861_86690301_86690222_86688721_CCNH:63</t>
  </si>
  <si>
    <t>ctctaacca</t>
  </si>
  <si>
    <t>3.45974077548</t>
  </si>
  <si>
    <t>1.4377646</t>
  </si>
  <si>
    <t>SE_5_-_86703793_86700824_86700661_86697589_CCNH:136</t>
  </si>
  <si>
    <t>2.2265818</t>
  </si>
  <si>
    <t>SE_5_-_86705107_86704946_86704905_86704003_CCNH:33</t>
  </si>
  <si>
    <t>tgtttacct</t>
  </si>
  <si>
    <t>-0.497952722193</t>
  </si>
  <si>
    <t>0.55093759</t>
  </si>
  <si>
    <t>SE_5_-_87494793_87493582_87493486_87492305_TMEM161B:76</t>
  </si>
  <si>
    <t>1.3627715</t>
  </si>
  <si>
    <t>SE_5_-_87521586_87517288_87517118_87516536_TMEM161B:139</t>
  </si>
  <si>
    <t>1.2439696</t>
  </si>
  <si>
    <t>SE_5_-_87521586_87517577_87517491_87516536_TMEM161B:47</t>
  </si>
  <si>
    <t>1.1713124</t>
  </si>
  <si>
    <t>SE_5_-_87524262_87521683_87521586_87516536_TMEM161B:68</t>
  </si>
  <si>
    <t>1.6731353</t>
  </si>
  <si>
    <t>SE_5_-_87564538_87536733_87536630_87524345_TMEM161B:86</t>
  </si>
  <si>
    <t>acctcacta</t>
  </si>
  <si>
    <t>0.398926357267</t>
  </si>
  <si>
    <t>1.0230379</t>
  </si>
  <si>
    <t>SE_5_-_87564605_87536733_87536630_87524345_TMEM161B:86</t>
  </si>
  <si>
    <t>SE_5_-_87564538_87555180_87555049_87536733_TMEM161B:53</t>
  </si>
  <si>
    <t>atgtaatct</t>
  </si>
  <si>
    <t>0.213449085422</t>
  </si>
  <si>
    <t>0.36128733</t>
  </si>
  <si>
    <t>SE_5_+_87577923_87578532_87578683_87581558_TMEM161B-AS1:66</t>
  </si>
  <si>
    <t>gcatcaccg</t>
  </si>
  <si>
    <t>0.00946623534794</t>
  </si>
  <si>
    <t>0.80551116</t>
  </si>
  <si>
    <t>SE_5_+_87578683_87578827_87578903_87581558_TMEM161B-AS1:38</t>
  </si>
  <si>
    <t>SE_5_+_87577923_87581558_87581668_87583253_TMEM161B-AS1:40</t>
  </si>
  <si>
    <t>1.1194214</t>
  </si>
  <si>
    <t>SE_5_+_87566402_87705890_87706011_87732090_TMEM161B-AS1:113</t>
  </si>
  <si>
    <t>0.62809733</t>
  </si>
  <si>
    <t>SE_5_-_88100415_88057145_88057002_88047860_MEF2C:91</t>
  </si>
  <si>
    <t>0.51724885</t>
  </si>
  <si>
    <t>SE_5_-_88100415_88057145_88057086_88056942_MEF2C:46</t>
  </si>
  <si>
    <t>ctgtgacag</t>
  </si>
  <si>
    <t>1.24785146837</t>
  </si>
  <si>
    <t>0.41887285</t>
  </si>
  <si>
    <t>SE_5_-_88178772_88135440_88135196_88119744_MEF2C:146</t>
  </si>
  <si>
    <t>atctcagag</t>
  </si>
  <si>
    <t>-0.696781786491</t>
  </si>
  <si>
    <t>0.25434041</t>
  </si>
  <si>
    <t>SE_5_-_88178772_88176839_88176741_88119744_MEF2C:60</t>
  </si>
  <si>
    <t>0.66333906</t>
  </si>
  <si>
    <t>SE_5_-_89695175_89692381_89692310_89689924_CETN3:65</t>
  </si>
  <si>
    <t>gtctaaatc</t>
  </si>
  <si>
    <t>1.09651192462</t>
  </si>
  <si>
    <t>0.32731921</t>
  </si>
  <si>
    <t>SE_5_-_89820852_89816278_89816181_89815301_LYSMD3:37</t>
  </si>
  <si>
    <t>caatgaatg</t>
  </si>
  <si>
    <t>-0.0922688239917</t>
  </si>
  <si>
    <t>0.46750845</t>
  </si>
  <si>
    <t>SE_5_-_89825265_89822819_89822736_89821117_LYSMD3:84</t>
  </si>
  <si>
    <t>0.74473729</t>
  </si>
  <si>
    <t>SE_5_-_90674511_90672585_90672438_90671430_ARRDC3:30</t>
  </si>
  <si>
    <t>acctcattc</t>
  </si>
  <si>
    <t>-0.101635722038</t>
  </si>
  <si>
    <t>-0.10951518</t>
  </si>
  <si>
    <t>SE_5_-_92774409_92768166_92768071_92747215_NR2F1-AS1:73</t>
  </si>
  <si>
    <t>0.63086761</t>
  </si>
  <si>
    <t>SE_5_-_92889467_92880621_92880501_92747215_NR2F1-AS1:107</t>
  </si>
  <si>
    <t>SE_5_-_92916848_92905708_92905596_92899169_NR2F1-AS1:51</t>
  </si>
  <si>
    <t>gactgagaa</t>
  </si>
  <si>
    <t>-0.334620493111</t>
  </si>
  <si>
    <t>-0.20466224</t>
  </si>
  <si>
    <t>SE_5_-_93111865_93073646_93073518_92956835_FAM172A:125</t>
  </si>
  <si>
    <t>agttaattt</t>
  </si>
  <si>
    <t>-0.943330434229</t>
  </si>
  <si>
    <t>0.3530624</t>
  </si>
  <si>
    <t>SE_5_-_93300163_93294673_93294482_93217394_FAM172A:90</t>
  </si>
  <si>
    <t>0.67142748</t>
  </si>
  <si>
    <t>SE_5_-_93388831_93386536_93386436_93300228_FAM172A:60</t>
  </si>
  <si>
    <t>-0.0044887205</t>
  </si>
  <si>
    <t>SE_5_-_93447216_93410474_93410351_93388932_FAM172A:36</t>
  </si>
  <si>
    <t>gattgatgt</t>
  </si>
  <si>
    <t>1.02272341543</t>
  </si>
  <si>
    <t>1.254419</t>
  </si>
  <si>
    <t>SE_5_-_94204038_94134837_94134718_94114868_MCTP1:87</t>
  </si>
  <si>
    <t>tattgacat</t>
  </si>
  <si>
    <t>1.16153373632</t>
  </si>
  <si>
    <t>0.72904438</t>
  </si>
  <si>
    <t>SE_5_-_94259667_94253678_94253601_94248681_MCTP1:68</t>
  </si>
  <si>
    <t>gcttcagaa</t>
  </si>
  <si>
    <t>-2.56920926924</t>
  </si>
  <si>
    <t>-0.49348614</t>
  </si>
  <si>
    <t>SE_5_-_94267658_94259726_94259667_94248681_MCTP1:59</t>
  </si>
  <si>
    <t>0.47307987</t>
  </si>
  <si>
    <t>SE_5_-_94275788_94267696_94267658_94248681_MCTP1:24</t>
  </si>
  <si>
    <t>0.65800542</t>
  </si>
  <si>
    <t>SE_5_-_94275788_94267696_94267658_94259726_MCTP1:24</t>
  </si>
  <si>
    <t>SE_5_-_94417130_94373891_94373773_94353188_MCTP1:33</t>
  </si>
  <si>
    <t>1.1815723</t>
  </si>
  <si>
    <t>SE_5_-_94417130_94404533_94404489_94353188_MCTP1:28</t>
  </si>
  <si>
    <t>tggtaagat</t>
  </si>
  <si>
    <t>-0.600156893807</t>
  </si>
  <si>
    <t>-0.40160098</t>
  </si>
  <si>
    <t>SE_5_-_94882765_94879031_94878888_94877610_TTC37:52</t>
  </si>
  <si>
    <t>0.51222425</t>
  </si>
  <si>
    <t>SE_5_+_94903753_94916596_94916646_94918620_ARSK:38</t>
  </si>
  <si>
    <t>aactaatca</t>
  </si>
  <si>
    <t>1.1106030894</t>
  </si>
  <si>
    <t>0.30053949</t>
  </si>
  <si>
    <t>SE_5_+_94927329_94936329_94936387_94936551_ARSK:54</t>
  </si>
  <si>
    <t>0.33769728</t>
  </si>
  <si>
    <t>SE_5_+_95067788_95072593_95072779_95084037_RHOBTB3:67</t>
  </si>
  <si>
    <t>1.2949189</t>
  </si>
  <si>
    <t>SE_5_+_95084191_95087943_95088054_95091100_RHOBTB3:85</t>
  </si>
  <si>
    <t>aaatgagca</t>
  </si>
  <si>
    <t>-1.12366269252</t>
  </si>
  <si>
    <t>0.071645296</t>
  </si>
  <si>
    <t>SE_5_-_95278706_95242486_95242227_95236784_ELL2:164</t>
  </si>
  <si>
    <t>gggtgattc</t>
  </si>
  <si>
    <t>0.08046223908</t>
  </si>
  <si>
    <t>0.78673023</t>
  </si>
  <si>
    <t>SE_5_+_96058402_96062458_96062563_96063193_CAST:98</t>
  </si>
  <si>
    <t>tcctaacaa</t>
  </si>
  <si>
    <t>1.92129137341</t>
  </si>
  <si>
    <t>0.55336812</t>
  </si>
  <si>
    <t>SE_5_+_96058402_96062498_96062563_96063193_CAST:58</t>
  </si>
  <si>
    <t>SE_5_+_96063234_96064857_96064913_96065316_CAST:28</t>
  </si>
  <si>
    <t>-0.4620087</t>
  </si>
  <si>
    <t>SE_5_+_96065429_96066484_96066564_96071876_CAST:34</t>
  </si>
  <si>
    <t>acatgattt</t>
  </si>
  <si>
    <t>-1.88428708962</t>
  </si>
  <si>
    <t>-0.0060507779</t>
  </si>
  <si>
    <t>SE_5_+_96065429_96071876_96071944_96073553_CAST:36</t>
  </si>
  <si>
    <t>SE_5_+_96075822_96076449_96076487_96076970_CAST:30</t>
  </si>
  <si>
    <t>ggatcacag</t>
  </si>
  <si>
    <t>-1.69893823478</t>
  </si>
  <si>
    <t>-0.70263754</t>
  </si>
  <si>
    <t>SE_5_+_96078460_96082046_96082129_96083049_CAST:76</t>
  </si>
  <si>
    <t>atctgagta</t>
  </si>
  <si>
    <t>-0.257326210613</t>
  </si>
  <si>
    <t>-0.20277243</t>
  </si>
  <si>
    <t>SE_5_+_96103703_96106235_96106306_96107348_CAST:67</t>
  </si>
  <si>
    <t>aggtaaagc</t>
  </si>
  <si>
    <t>-0.605005927551</t>
  </si>
  <si>
    <t>-0.4034996</t>
  </si>
  <si>
    <t>SE_5_-_96139106_96136703_96136565_96133012_ERAP1:77</t>
  </si>
  <si>
    <t>tgatgaacc</t>
  </si>
  <si>
    <t>-0.37752956466</t>
  </si>
  <si>
    <t>0.54410647</t>
  </si>
  <si>
    <t>SE_5_+_96219634_96222359_96222493_96224889_ERAP2:129</t>
  </si>
  <si>
    <t>0.98334419</t>
  </si>
  <si>
    <t>SE_5_+_96231063_96232077_96232208_96232436_ERAP2:76</t>
  </si>
  <si>
    <t>cattgaatt</t>
  </si>
  <si>
    <t>-0.345039649513</t>
  </si>
  <si>
    <t>0.69656548</t>
  </si>
  <si>
    <t>SE_5_-_96503171_96502075_96501971_96500851_RIOK2:100</t>
  </si>
  <si>
    <t>0.31980837</t>
  </si>
  <si>
    <t>SE_5_-_98199112_98195772_98195676_98194719_CHD1:47</t>
  </si>
  <si>
    <t>0.16194705</t>
  </si>
  <si>
    <t>SE_5_-_98204199_98199290_98199112_98195772_CHD1:172</t>
  </si>
  <si>
    <t>tcctgaaca</t>
  </si>
  <si>
    <t>1.0490780792</t>
  </si>
  <si>
    <t>0.27644955</t>
  </si>
  <si>
    <t>SE_5_-_98205458_98204981_98204718_98204339_CHD1:88</t>
  </si>
  <si>
    <t>0.48524304</t>
  </si>
  <si>
    <t>SE_5_+_99871668_99897758_99897892_99921885_FAM174A:65</t>
  </si>
  <si>
    <t>cactaacat</t>
  </si>
  <si>
    <t>2.88597792087</t>
  </si>
  <si>
    <t>0.99568267</t>
  </si>
  <si>
    <t>SE_5_+_99897892_99917051_99917108_99921885_FAM174A:47</t>
  </si>
  <si>
    <t>aactgaggg</t>
  </si>
  <si>
    <t>-0.407243950066</t>
  </si>
  <si>
    <t>-0.32606643</t>
  </si>
  <si>
    <t>SE_5_-_100238547_100236167_100236019_100231489_ST8SIA4:68</t>
  </si>
  <si>
    <t>1.7251043</t>
  </si>
  <si>
    <t>SE_5_+_102203097_102237060_102237117_102249638_PAM:58</t>
  </si>
  <si>
    <t>ggatgagga</t>
  </si>
  <si>
    <t>-2.92643525945</t>
  </si>
  <si>
    <t>-1.2155577</t>
  </si>
  <si>
    <t>SE_5_+_102296933_102309820_102310140_102325976_PAM:204</t>
  </si>
  <si>
    <t>gggtaatgc</t>
  </si>
  <si>
    <t>1.54205228897</t>
  </si>
  <si>
    <t>1.2504251</t>
  </si>
  <si>
    <t>SE_5_+_102345570_102353038_102353137_102355494_PAM:79</t>
  </si>
  <si>
    <t>0.48731129</t>
  </si>
  <si>
    <t>SE_5_+_102355547_102360835_102361038_102363886_PAM:146</t>
  </si>
  <si>
    <t>0.34424385</t>
  </si>
  <si>
    <t>SE_5_+_102355547_102360835_102361038_102363889_PAM:146</t>
  </si>
  <si>
    <t>SE_5_+_102355547_102360835_102361038_102364591_PAM:146</t>
  </si>
  <si>
    <t>SE_5_+_102355547_102360838_102361038_102363886_PAM:143</t>
  </si>
  <si>
    <t>SE_5_+_102355547_102360838_102361038_102363889_PAM:143</t>
  </si>
  <si>
    <t>SE_5_+_102355547_102363886_102363942_102364591_PAM:24</t>
  </si>
  <si>
    <t>ttctgaaca</t>
  </si>
  <si>
    <t>1.11600772669</t>
  </si>
  <si>
    <t>0.36724977</t>
  </si>
  <si>
    <t>SE_5_+_102361038_102363886_102363942_102364591_PAM:24</t>
  </si>
  <si>
    <t>SE_5_+_102355547_102363889_102363942_102364591_PAM:21</t>
  </si>
  <si>
    <t>SE_5_+_102361038_102363889_102363942_102364591_PAM:21</t>
  </si>
  <si>
    <t>SE_5_-_102444273_102442613_102442420_102440550_GIN1:65</t>
  </si>
  <si>
    <t>1.0161222</t>
  </si>
  <si>
    <t>SE_5_+_102509676_102512568_102512611_102513368_PPIP5K2:21</t>
  </si>
  <si>
    <t>-0.066823034</t>
  </si>
  <si>
    <t>SE_5_+_102515889_102518935_102519108_102520373_PPIP5K2:133</t>
  </si>
  <si>
    <t>aaatcactt</t>
  </si>
  <si>
    <t>-1.25954473177</t>
  </si>
  <si>
    <t>0.95</t>
  </si>
  <si>
    <t>0.55271172</t>
  </si>
  <si>
    <t>SE_5_+_102520445_102522021_102522140_102526543_PPIP5K2:115</t>
  </si>
  <si>
    <t>2.0452588</t>
  </si>
  <si>
    <t>SE_5_+_102522140_102523015_102523077_102526543_PPIP5K2:52</t>
  </si>
  <si>
    <t>0.45990084</t>
  </si>
  <si>
    <t>SE_5_-_106723407_106723016_106722936_106717077_EFNA5:45</t>
  </si>
  <si>
    <t>tcatgatcg</t>
  </si>
  <si>
    <t>-0.0569492861316</t>
  </si>
  <si>
    <t>0.52440047</t>
  </si>
  <si>
    <t>SE_5_+_110091221_110091696_110091821_110092402_SLC25A46:90</t>
  </si>
  <si>
    <t>tagtgatgt</t>
  </si>
  <si>
    <t>0.830832722186</t>
  </si>
  <si>
    <t>1.1550625</t>
  </si>
  <si>
    <t>SE_5_-_110840713_110837786_110837660_110836814_STARD4:41</t>
  </si>
  <si>
    <t>1.0820956</t>
  </si>
  <si>
    <t>SE_5_-_110842028_110837786_110837660_110836814_STARD4:41</t>
  </si>
  <si>
    <t>SE_5_-_110842028_110840741_110840713_110837786_STARD4:22</t>
  </si>
  <si>
    <t>tcttaaagg</t>
  </si>
  <si>
    <t>-1.46295308339</t>
  </si>
  <si>
    <t>-0.70712939</t>
  </si>
  <si>
    <t>SE_5_-_110848083_110843140_110843027_110842077_STARD4:43</t>
  </si>
  <si>
    <t>1.6250079</t>
  </si>
  <si>
    <t>SE_5_-_111071127_111070439_111070367_111066743_NREP:48</t>
  </si>
  <si>
    <t>0.39506312</t>
  </si>
  <si>
    <t>SE_5_-_111092833_111091527_111091467_111071204_NREP:33</t>
  </si>
  <si>
    <t>-0.20159426</t>
  </si>
  <si>
    <t>SE_5_-_111092833_111091623_111091467_111071204_NREP:64</t>
  </si>
  <si>
    <t>1.5060871</t>
  </si>
  <si>
    <t>SE_5_+_111496992_111497400_111497472_111497848_EPB41L4A-AS1:33</t>
  </si>
  <si>
    <t>0.15476944</t>
  </si>
  <si>
    <t>SE_5_+_112116600_112128143_112128226_112136976_APC:34</t>
  </si>
  <si>
    <t>aattcagca</t>
  </si>
  <si>
    <t>-1.2123602977</t>
  </si>
  <si>
    <t>-0.60901046</t>
  </si>
  <si>
    <t>SE_5_+_112137080_112145823_112146008_112151192_APC:164</t>
  </si>
  <si>
    <t>0.91334388</t>
  </si>
  <si>
    <t>SE_5_+_112157688_112159004_112159057_112162805_APC:43</t>
  </si>
  <si>
    <t>tcatcacag</t>
  </si>
  <si>
    <t>-1.45162394435</t>
  </si>
  <si>
    <t>-0.70269349</t>
  </si>
  <si>
    <t>SE_5_+_112197114_112198205_112198280_112200154_SRP19:47</t>
  </si>
  <si>
    <t>aaataataa</t>
  </si>
  <si>
    <t>-1.03280410638</t>
  </si>
  <si>
    <t>-0.53870575</t>
  </si>
  <si>
    <t>SE_5_+_112200225_112200318_112200429_112227300_SRP19:49</t>
  </si>
  <si>
    <t>tcgtgatgt</t>
  </si>
  <si>
    <t>0.741945925367</t>
  </si>
  <si>
    <t>0.25308398</t>
  </si>
  <si>
    <t>SE_5_-_112238077_112222880_112222712_112214532_REEP5:90</t>
  </si>
  <si>
    <t>1.1651797</t>
  </si>
  <si>
    <t>SE_5_-_112238077_112228514_112228147_112222880_REEP5:125</t>
  </si>
  <si>
    <t>0.59186937</t>
  </si>
  <si>
    <t>SE_5_-_112256860_112238215_112238077_112222880_REEP5:115</t>
  </si>
  <si>
    <t>1.4063297</t>
  </si>
  <si>
    <t>SE_5_+_112337371_112339639_112339774_112343635_DCP2:134</t>
  </si>
  <si>
    <t>SE_5_+_113808861_113822395_113822500_113822747_KCNN2:67</t>
  </si>
  <si>
    <t>aactcaaca</t>
  </si>
  <si>
    <t>-0.0874058762033</t>
  </si>
  <si>
    <t>0.61360631</t>
  </si>
  <si>
    <t>SE_5_-_114566673_114557705_114557521_114552670_PGGT1B:53</t>
  </si>
  <si>
    <t>gtctgatgg</t>
  </si>
  <si>
    <t>2.18508108691</t>
  </si>
  <si>
    <t>0.75354544</t>
  </si>
  <si>
    <t>SE_5_-_114572087_114566718_114566673_114552670_PGGT1B:22</t>
  </si>
  <si>
    <t>-0.15335523</t>
  </si>
  <si>
    <t>SE_5_-_114606910_114605495_114605400_114604697_CCDC112:36</t>
  </si>
  <si>
    <t>-0.22642967</t>
  </si>
  <si>
    <t>SE_5_-_114620484_114616177_114616049_114615465_CCDC112:37</t>
  </si>
  <si>
    <t>0.77303215</t>
  </si>
  <si>
    <t>SE_5_-_114632124_114620605_114620484_114615465_CCDC112:85</t>
  </si>
  <si>
    <t>agttaatca</t>
  </si>
  <si>
    <t>-0.46987350206</t>
  </si>
  <si>
    <t>-0.28599473</t>
  </si>
  <si>
    <t>SE_5_+_114938853_114954836_114954896_114955765_Hypothetical:52</t>
  </si>
  <si>
    <t>aattcatga</t>
  </si>
  <si>
    <t>-0.864161227701</t>
  </si>
  <si>
    <t>-0.50497116</t>
  </si>
  <si>
    <t>SE_5_-_115146858_115145394_115145319_115142215_CDO1:45</t>
  </si>
  <si>
    <t>tagtgatca</t>
  </si>
  <si>
    <t>-0.0484160435888</t>
  </si>
  <si>
    <t>-0.18556835</t>
  </si>
  <si>
    <t>SE_5_-_115173325_115169295_115169209_115168361_ATG12:82</t>
  </si>
  <si>
    <t>-0.19784132</t>
  </si>
  <si>
    <t>SE_5_-_115177087_115173461_115173325_115168361_ATG12:108</t>
  </si>
  <si>
    <t>0.61790627</t>
  </si>
  <si>
    <t>SE_5_-_115176515_115176309_115176194_115173461_ATG12:48</t>
  </si>
  <si>
    <t>ggctcactc</t>
  </si>
  <si>
    <t>1.92343889622</t>
  </si>
  <si>
    <t>0.74799138</t>
  </si>
  <si>
    <t>SE_5_-_115177087_115176309_115176194_115173461_ATG12:48</t>
  </si>
  <si>
    <t>SE_5_-_115177087_115176631_115176515_115173461_ATG12:101</t>
  </si>
  <si>
    <t>atgttacct</t>
  </si>
  <si>
    <t>-0.920165280096</t>
  </si>
  <si>
    <t>0.38127187</t>
  </si>
  <si>
    <t>SE_5_+_115177803_115188676_115188711_115202367_AP3S1:23</t>
  </si>
  <si>
    <t>0.052328149</t>
  </si>
  <si>
    <t>SE_5_+_115202458_115205714_115205825_115230784_AP3S1:32</t>
  </si>
  <si>
    <t>atctgacaa</t>
  </si>
  <si>
    <t>1.52420752116</t>
  </si>
  <si>
    <t>0.49478221</t>
  </si>
  <si>
    <t>SE_5_+_115230855_115234346_115234486_115238582_AP3S1:45</t>
  </si>
  <si>
    <t>tcttaacag</t>
  </si>
  <si>
    <t>0.589501447767</t>
  </si>
  <si>
    <t>0.22569181</t>
  </si>
  <si>
    <t>SE_5_+_115230855_115238582_115238689_115249059_AP3S1:42</t>
  </si>
  <si>
    <t>SE_5_+_115428397_115469765_115469875_115627214_COMMD10:55</t>
  </si>
  <si>
    <t>SE_5_-_115808769_115803443_115803279_115783507_SEMA6A:121</t>
  </si>
  <si>
    <t>SE_5_-_115808769_115808631_115808581_115803443_SEMA6A:23</t>
  </si>
  <si>
    <t>atttcaact</t>
  </si>
  <si>
    <t>-1.66030244861</t>
  </si>
  <si>
    <t>0.066344153</t>
  </si>
  <si>
    <t>SE_5_-_115815818_115814414_115814238_115813850_SEMA6A:151</t>
  </si>
  <si>
    <t>0.84032249</t>
  </si>
  <si>
    <t>SE_5_-_115831109_115828181_115828023_115827526_SEMA6A:46</t>
  </si>
  <si>
    <t>0.42813019</t>
  </si>
  <si>
    <t>SE_5_+_118407351_118417269_118417392_118433674_DMXL1:33</t>
  </si>
  <si>
    <t>tcctaagtg</t>
  </si>
  <si>
    <t>0.958539171489</t>
  </si>
  <si>
    <t>0.27329634</t>
  </si>
  <si>
    <t>SE_5_+_118452031_118454510_118454699_118456666_DMXL1:60</t>
  </si>
  <si>
    <t>0.63311465</t>
  </si>
  <si>
    <t>SE_5_+_118539131_118542529_118542591_118552596_DMXL1:34</t>
  </si>
  <si>
    <t>cagtgaaac</t>
  </si>
  <si>
    <t>0.0397310536521</t>
  </si>
  <si>
    <t>-0.086460466</t>
  </si>
  <si>
    <t>SE_5_+_118560464_118569035_118569162_118573017_DMXL1:81</t>
  </si>
  <si>
    <t>1.4698254</t>
  </si>
  <si>
    <t>SE_5_+_118573109_118574684_118574775_118576114_DMXL1:63</t>
  </si>
  <si>
    <t>caatgattt</t>
  </si>
  <si>
    <t>-0.235265192409</t>
  </si>
  <si>
    <t>0.851851851852</t>
  </si>
  <si>
    <t>1.0152251</t>
  </si>
  <si>
    <t>SE_5_+_118604602_118651880_118651997_118728511_TNFAIP8:77</t>
  </si>
  <si>
    <t>1.313572</t>
  </si>
  <si>
    <t>SE_5_+_118691816_118727060_118727178_118728511_TNFAIP8:66</t>
  </si>
  <si>
    <t>-0.21902458</t>
  </si>
  <si>
    <t>SE_5_+_118792063_118807331_118807395_118809603_HSD17B4:35</t>
  </si>
  <si>
    <t>caataaccc</t>
  </si>
  <si>
    <t>2.61693439024</t>
  </si>
  <si>
    <t>0.95493347</t>
  </si>
  <si>
    <t>SE_5_+_118813196_118813493_118813589_118814529_HSD17B4:51</t>
  </si>
  <si>
    <t>1.145091</t>
  </si>
  <si>
    <t>SE_5_+_118829641_118831411_118831508_118832238_HSD17B4:52</t>
  </si>
  <si>
    <t>0.69397097</t>
  </si>
  <si>
    <t>SE_5_+_118844939_118845125_118845189_118850676_HSD17B4:64</t>
  </si>
  <si>
    <t>0.79746027</t>
  </si>
  <si>
    <t>SE_5_+_119800340_119816864_119816988_120021649_PRR16:76</t>
  </si>
  <si>
    <t>SE_5_-_121409708_121406463_121406386_121406284_LOX:35</t>
  </si>
  <si>
    <t>ggctgagta</t>
  </si>
  <si>
    <t>0.0992175518953</t>
  </si>
  <si>
    <t>-0.095465755</t>
  </si>
  <si>
    <t>SE_5_-_121413050_121412696_121412588_121411236_LOX:92</t>
  </si>
  <si>
    <t>acctgagat</t>
  </si>
  <si>
    <t>-0.592595149111</t>
  </si>
  <si>
    <t>-0.33404607</t>
  </si>
  <si>
    <t>SE_5_+_121759434_121761047_121761226_121767664_SNCAIP:120</t>
  </si>
  <si>
    <t>1.0490833</t>
  </si>
  <si>
    <t>SE_5_+_121767777_121776157_121776211_121776324_SNCAIP:53</t>
  </si>
  <si>
    <t>atctgaatg</t>
  </si>
  <si>
    <t>0.662874221345</t>
  </si>
  <si>
    <t>0.58969069</t>
  </si>
  <si>
    <t>SE_5_+_121787296_121788620_121788690_121799186_SNCAIP:49</t>
  </si>
  <si>
    <t>SE_5_+_122110906_122111302_122111457_122130961_SNX2:126</t>
  </si>
  <si>
    <t>0.86314036</t>
  </si>
  <si>
    <t>SE_5_+_122131078_122135387_122135550_122137564_SNX2:96</t>
  </si>
  <si>
    <t>cagtcacac</t>
  </si>
  <si>
    <t>0.177484670669</t>
  </si>
  <si>
    <t>0.8692152</t>
  </si>
  <si>
    <t>SE_5_+_122131078_122135390_122135550_122137564_SNX2:93</t>
  </si>
  <si>
    <t>SE_5_+_122161888_122163074_122163154_122163270_SNX2:64</t>
  </si>
  <si>
    <t>atctaaaac</t>
  </si>
  <si>
    <t>0.65398783761</t>
  </si>
  <si>
    <t>0.15405009</t>
  </si>
  <si>
    <t>SE_5_+_122181388_122189369_122189462_122272429_SNX24:52</t>
  </si>
  <si>
    <t>1.4512266</t>
  </si>
  <si>
    <t>SE_5_+_122181388_122226722_122226820_122272429_SNX24:21</t>
  </si>
  <si>
    <t>tggtaatag</t>
  </si>
  <si>
    <t>0.7807212473</t>
  </si>
  <si>
    <t>0.23596928</t>
  </si>
  <si>
    <t>SE_5_+_122281854_122301138_122301216_122335607_SNX24:46</t>
  </si>
  <si>
    <t>aaataattt</t>
  </si>
  <si>
    <t>-0.894498040814</t>
  </si>
  <si>
    <t>0.52406296</t>
  </si>
  <si>
    <t>SE_5_-_122700190_122694139_122693946_122685783_CEP120:194</t>
  </si>
  <si>
    <t>ttctcaact</t>
  </si>
  <si>
    <t>0.68969562214</t>
  </si>
  <si>
    <t>1.1404264</t>
  </si>
  <si>
    <t>SE_5_-_122758644_122758269_122758161_122754209_CEP120:58</t>
  </si>
  <si>
    <t>cctttacac</t>
  </si>
  <si>
    <t>-1.38888019668</t>
  </si>
  <si>
    <t>0.033380248</t>
  </si>
  <si>
    <t>SE_5_+_122848264_122881111_122881535_122888801_CSNK1G3:154</t>
  </si>
  <si>
    <t>1.1273672</t>
  </si>
  <si>
    <t>SE_5_+_122927108_122930733_122930828_122940418_CSNK1G3:76</t>
  </si>
  <si>
    <t>0.74947786</t>
  </si>
  <si>
    <t>SE_5_-_123974826_123974516_123974475_123973599_ZNF608:39</t>
  </si>
  <si>
    <t>catttattt</t>
  </si>
  <si>
    <t>-3.29698245467</t>
  </si>
  <si>
    <t>-0.58662779</t>
  </si>
  <si>
    <t>SE_5_-_123979204_123977098_123976945_123974907_ZNF608:141</t>
  </si>
  <si>
    <t>cgctaatcc</t>
  </si>
  <si>
    <t>2.9096843246</t>
  </si>
  <si>
    <t>1.1018561</t>
  </si>
  <si>
    <t>SE_5_-_123985303_123980354_123979937_123979376_ZNF608:417</t>
  </si>
  <si>
    <t>tcctaatgc</t>
  </si>
  <si>
    <t>2.68176784846</t>
  </si>
  <si>
    <t>0.98031891</t>
  </si>
  <si>
    <t>SE_5_-_123985303_123984826_123982372_123980354_ZNF608:1604</t>
  </si>
  <si>
    <t>1.1297914</t>
  </si>
  <si>
    <t>SE_5_+_125759381_125781173_125781303_125801118_GRAMD3:52</t>
  </si>
  <si>
    <t>1.2369648</t>
  </si>
  <si>
    <t>SE_5_+_125801237_125805369_125805480_125807930_GRAMD3:34</t>
  </si>
  <si>
    <t>0.6680851</t>
  </si>
  <si>
    <t>SE_5_+_125802028_125805369_125805480_125807930_GRAMD3:34</t>
  </si>
  <si>
    <t>SE_5_-_125919624_125918666_125918543_125912903_ALDH7A1:85</t>
  </si>
  <si>
    <t>ctgtgacta</t>
  </si>
  <si>
    <t>0.97693877854</t>
  </si>
  <si>
    <t>0.37739184</t>
  </si>
  <si>
    <t>SE_5_-_125928356_125919704_125919624_125918666_ALDH7A1:45</t>
  </si>
  <si>
    <t>tagtaagac</t>
  </si>
  <si>
    <t>-0.546738654363</t>
  </si>
  <si>
    <t>-0.34838813</t>
  </si>
  <si>
    <t>SE_5_-_125930699_125929959_125929800_125929096_ALDH7A1:133</t>
  </si>
  <si>
    <t>gcctgatac</t>
  </si>
  <si>
    <t>1.89237748311</t>
  </si>
  <si>
    <t>1.493281</t>
  </si>
  <si>
    <t>SE_5_+_126147590_126150862_126150939_126154614_LMNB1:27</t>
  </si>
  <si>
    <t>SE_5_-_126394574_126392198_126392089_126388361_C5orf63:87</t>
  </si>
  <si>
    <t>atgtgactt</t>
  </si>
  <si>
    <t>0.642799644865</t>
  </si>
  <si>
    <t>1.3139285</t>
  </si>
  <si>
    <t>SE_5_-_127412639_127396936_127396836_127302620_FLJ33630:94</t>
  </si>
  <si>
    <t>0.92541739</t>
  </si>
  <si>
    <t>SE_5_-_127418662_127398192_127398062_127396936_FLJ33630:45</t>
  </si>
  <si>
    <t>ccatgatct</t>
  </si>
  <si>
    <t>0.167567993105</t>
  </si>
  <si>
    <t>0.34836112</t>
  </si>
  <si>
    <t>SE_5_-_127418427_127398192_127398066_127396936_FLJ33630:45</t>
  </si>
  <si>
    <t>SE_5_-_127418662_127398192_127398066_127396936_FLJ33630:45</t>
  </si>
  <si>
    <t>SE_5_-_127417665_127412785_127412639_127396936_FLJ33630:124</t>
  </si>
  <si>
    <t>0.91773494</t>
  </si>
  <si>
    <t>SE_5_-_127418427_127412785_127412639_127396936_FLJ33630:124</t>
  </si>
  <si>
    <t>SE_5_-_127418427_127417883_127417665_127396936_FLJ33630:78</t>
  </si>
  <si>
    <t>1.8053311</t>
  </si>
  <si>
    <t>SE_5_+_127510358_127512797_127512844_127514259_SLC12A2:45</t>
  </si>
  <si>
    <t>aactcaacc</t>
  </si>
  <si>
    <t>0.375099969651</t>
  </si>
  <si>
    <t>0.10944644</t>
  </si>
  <si>
    <t>SE_5_-_130498265_130496537_130496349_130495304_HINT1:52</t>
  </si>
  <si>
    <t>0.52917071</t>
  </si>
  <si>
    <t>SE_5_-_130498265_130498170_130496349_130495304_HINT1:398</t>
  </si>
  <si>
    <t>SE_5_+_130517992_130522721_130522802_130535224_LYRM7:40</t>
  </si>
  <si>
    <t>1.151652</t>
  </si>
  <si>
    <t>SE_5_+_130599859_130651669_130651837_130694902_CDC42SE2:165</t>
  </si>
  <si>
    <t>agctgaatg</t>
  </si>
  <si>
    <t>0.654980928792</t>
  </si>
  <si>
    <t>0.95189961</t>
  </si>
  <si>
    <t>SE_5_+_130651837_130690344_130690462_130694902_CDC42SE2:94</t>
  </si>
  <si>
    <t>gaataatgc</t>
  </si>
  <si>
    <t>1.23404023436</t>
  </si>
  <si>
    <t>1.2757713</t>
  </si>
  <si>
    <t>SE_5_-_130766552_130764909_130764595_130762984_RAPGEF6:309</t>
  </si>
  <si>
    <t>0.9526761</t>
  </si>
  <si>
    <t>SE_5_-_130778042_130775921_130775839_130775408_RAPGEF6:34</t>
  </si>
  <si>
    <t>tcttgaaaa</t>
  </si>
  <si>
    <t>-1.80253423963</t>
  </si>
  <si>
    <t>-0.87238853</t>
  </si>
  <si>
    <t>SE_5_-_131052258_131046354_131046271_131044965_FNIP1:84</t>
  </si>
  <si>
    <t>0.96064925</t>
  </si>
  <si>
    <t>SE_5_-_131080257_131066731_131066597_131055110_FNIP1:109</t>
  </si>
  <si>
    <t>1.3572149</t>
  </si>
  <si>
    <t>SE_5_-_131563483_131562914_131562390_131554337_P4HA2:95</t>
  </si>
  <si>
    <t>1.5145812</t>
  </si>
  <si>
    <t>SE_5_-_131563483_131562914_131562625_131554337_P4HA2:95</t>
  </si>
  <si>
    <t>SE_5_-_131563483_131562914_131562779_131554337_P4HA2:95</t>
  </si>
  <si>
    <t>SE_5_-_131563483_131562951_131562779_131554337_P4HA2:132</t>
  </si>
  <si>
    <t>SE_5_+_131607159_131607484_131607601_131607718_PDLIM4:83</t>
  </si>
  <si>
    <t>0.9152576</t>
  </si>
  <si>
    <t>SE_5_-_131695773_131688324_131688182_131685650_LOC553103:87</t>
  </si>
  <si>
    <t>gactaagtt</t>
  </si>
  <si>
    <t>0.500371580063</t>
  </si>
  <si>
    <t>0.3963124</t>
  </si>
  <si>
    <t>SE_5_+_131706057_131713856_131713927_131714070_SLC22A5:42</t>
  </si>
  <si>
    <t>ctatgaaaa</t>
  </si>
  <si>
    <t>-2.01830850368</t>
  </si>
  <si>
    <t>-0.95687431</t>
  </si>
  <si>
    <t>SE_5_+_131724713_131726382_131726596_131728125_SLC22A5:62</t>
  </si>
  <si>
    <t>0.92348062</t>
  </si>
  <si>
    <t>SE_5_+_131724713_131726468_131726596_131728125_SLC22A5:125</t>
  </si>
  <si>
    <t>-0.099989512</t>
  </si>
  <si>
    <t>SE_5_-_131822249_131822065_131821943_131821408_IRF1:123</t>
  </si>
  <si>
    <t>gtgtcaccc</t>
  </si>
  <si>
    <t>0.45732488372</t>
  </si>
  <si>
    <t>1.0475297</t>
  </si>
  <si>
    <t>SE_5_-_131825084_131823717_131823618_131822822_IRF1:24</t>
  </si>
  <si>
    <t>-0.39388946</t>
  </si>
  <si>
    <t>SE_5_-_131825084_131823744_131823618_131822822_IRF1:51</t>
  </si>
  <si>
    <t>SE_5_-_131826237_131825175_131825084_131822822_IRF1:92</t>
  </si>
  <si>
    <t>0.23249319</t>
  </si>
  <si>
    <t>SE_5_+_131925529_131926916_131927098_131927569_RAD50:127</t>
  </si>
  <si>
    <t>acttgacca</t>
  </si>
  <si>
    <t>0.710694841476</t>
  </si>
  <si>
    <t>0.14395651</t>
  </si>
  <si>
    <t>SE_5_+_131927098_131927569_131927726_131930561_RAD50:69</t>
  </si>
  <si>
    <t>aattaacct</t>
  </si>
  <si>
    <t>1.81749048752</t>
  </si>
  <si>
    <t>1.457543</t>
  </si>
  <si>
    <t>SE_5_+_131931502_131935754_131935830_131938992_RAD50:30</t>
  </si>
  <si>
    <t>1.065042</t>
  </si>
  <si>
    <t>SE_5_+_131939181_131939612_131939738_131940498_RAD50:61</t>
  </si>
  <si>
    <t>agctaagct</t>
  </si>
  <si>
    <t>0.774976794615</t>
  </si>
  <si>
    <t>0.16912593</t>
  </si>
  <si>
    <t>SE_5_-_132038250_132037904_132037779_132036392_KIF3A:119</t>
  </si>
  <si>
    <t>tgataactt</t>
  </si>
  <si>
    <t>0.735454257253</t>
  </si>
  <si>
    <t>1.0676944</t>
  </si>
  <si>
    <t>SE_5_-_132046651_132044670_132042143_132039311_KIF3A:941</t>
  </si>
  <si>
    <t>SE_5_-_132046651_132044670_132044599_132042151_KIF3A:45</t>
  </si>
  <si>
    <t>agttcagac</t>
  </si>
  <si>
    <t>-1.59946392455</t>
  </si>
  <si>
    <t>-0.5024196</t>
  </si>
  <si>
    <t>SE_5_-_132098176_132097588_132097492_132097318_SEPT8:57</t>
  </si>
  <si>
    <t>aggtgaagg</t>
  </si>
  <si>
    <t>-1.30508501924</t>
  </si>
  <si>
    <t>-0.70991073</t>
  </si>
  <si>
    <t>SE_5_-_132112800_132109904_132109615_132101221_SEPT8:159</t>
  </si>
  <si>
    <t>0.79726975</t>
  </si>
  <si>
    <t>SE_5_-_132160710_132160513_132160307_132160111_SHROOM1:80</t>
  </si>
  <si>
    <t>SE_5_+_132202379_132202561_132202727_132203180_UQCRQ:52</t>
  </si>
  <si>
    <t>1.1676614</t>
  </si>
  <si>
    <t>SE_5_-_132234796_132234084_132233922_132232932_AFF4:110</t>
  </si>
  <si>
    <t>0.96660004</t>
  </si>
  <si>
    <t>SE_5_-_132267870_132262899_132262813_132240096_AFF4:45</t>
  </si>
  <si>
    <t>ctctaacgg</t>
  </si>
  <si>
    <t>3.43334284466</t>
  </si>
  <si>
    <t>1.3068931</t>
  </si>
  <si>
    <t>SE_5_-_132342451_132335893_132335824_132334542_ZCCHC10:41</t>
  </si>
  <si>
    <t>ttatcagca</t>
  </si>
  <si>
    <t>-2.5056395863</t>
  </si>
  <si>
    <t>-1.1153904</t>
  </si>
  <si>
    <t>SE_5_-_132362189_132347147_132347031_132342612_ZCCHC10:77</t>
  </si>
  <si>
    <t>SE_5_-_132362189_132358598_132358533_132342612_ZCCHC10:65</t>
  </si>
  <si>
    <t>0.9887263</t>
  </si>
  <si>
    <t>SE_5_-_133304137_133303150_133303087_133295711_C5orf15:44</t>
  </si>
  <si>
    <t>0.36669459</t>
  </si>
  <si>
    <t>SE_5_+_133479331_133480488_133480560_133481915_TCF7:56</t>
  </si>
  <si>
    <t>gcctcaacc</t>
  </si>
  <si>
    <t>0.789783884084</t>
  </si>
  <si>
    <t>0.20722067</t>
  </si>
  <si>
    <t>SE_5_-_133509617_133506729_133506642_133502934_SKP1:60</t>
  </si>
  <si>
    <t>0.42769329</t>
  </si>
  <si>
    <t>SE_5_-_133509617_133509457_133509392_133502934_SKP1:51</t>
  </si>
  <si>
    <t>0.27521391</t>
  </si>
  <si>
    <t>SE_5_-_133512546_133510205_133510153_133509713_SKP1:35</t>
  </si>
  <si>
    <t>1.5432952</t>
  </si>
  <si>
    <t>SE_5_-_133647983_133644418_133644265_133644157_CDKL3:148</t>
  </si>
  <si>
    <t>tgctaagta</t>
  </si>
  <si>
    <t>0.560573771072</t>
  </si>
  <si>
    <t>0.14977113</t>
  </si>
  <si>
    <t>SE_5_+_133724104_133724668_133724743_133725916_UBE2B:72</t>
  </si>
  <si>
    <t>SE_5_+_133902270_133909335_133909452_133912458_PHF15:39</t>
  </si>
  <si>
    <t>0.25064811</t>
  </si>
  <si>
    <t>SE_5_+_133909452_133912458_133912586_133914184_PHF15:123</t>
  </si>
  <si>
    <t>SE_5_+_133909452_133912458_133912586_133914187_PHF15:123</t>
  </si>
  <si>
    <t>SE_5_+_133909452_133912458_133912728_133914187_PHF15:269</t>
  </si>
  <si>
    <t>cggtaacca</t>
  </si>
  <si>
    <t>3.10368048733</t>
  </si>
  <si>
    <t>1.6356041</t>
  </si>
  <si>
    <t>SE_5_-_133945261_133944823_133944666_133944193_SAR1B:112</t>
  </si>
  <si>
    <t>ggttgatca</t>
  </si>
  <si>
    <t>-0.0995099202538</t>
  </si>
  <si>
    <t>-0.076385753</t>
  </si>
  <si>
    <t>SE_5_-_133956623_133954003_133953882_133948446_SAR1B:76</t>
  </si>
  <si>
    <t>1.1978217</t>
  </si>
  <si>
    <t>SE_5_-_133968418_133961566_133961467_133959727_SAR1B:39</t>
  </si>
  <si>
    <t>1.0024273</t>
  </si>
  <si>
    <t>SE_5_-_133968418_133967885_133967767_133959727_SAR1B:105</t>
  </si>
  <si>
    <t>1.2259577</t>
  </si>
  <si>
    <t>SE_5_-_133968418_133967889_133967767_133959727_SAR1B:109</t>
  </si>
  <si>
    <t>SE_5_+_134074482_134076753_134077213_134079677_CAMLG:77</t>
  </si>
  <si>
    <t>ccctcagcg</t>
  </si>
  <si>
    <t>1.61505324679</t>
  </si>
  <si>
    <t>1.4401241</t>
  </si>
  <si>
    <t>SE_5_+_134099782_134102607_134102750_134106593_DDX46:87</t>
  </si>
  <si>
    <t>cgctcaagg</t>
  </si>
  <si>
    <t>0.685071553087</t>
  </si>
  <si>
    <t>0.069329635</t>
  </si>
  <si>
    <t>SE_5_+_134116936_134117611_134117776_134118635_DDX46:57</t>
  </si>
  <si>
    <t>SE_5_+_134117776_134118635_134118755_134120056_DDX46:23</t>
  </si>
  <si>
    <t>aggtaaatg</t>
  </si>
  <si>
    <t>-0.478671613093</t>
  </si>
  <si>
    <t>0.40761585</t>
  </si>
  <si>
    <t>SE_5_+_134124281_134124906_134124954_134126160_DDX46:22</t>
  </si>
  <si>
    <t>ccttcaaga</t>
  </si>
  <si>
    <t>-1.99490633536</t>
  </si>
  <si>
    <t>-0.88311716</t>
  </si>
  <si>
    <t>SE_5_+_134124281_134125796_134125912_134126160_DDX46:63</t>
  </si>
  <si>
    <t>1.1165975</t>
  </si>
  <si>
    <t>SE_5_+_134181902_134182353_134182553_134190588_C5orf24:38</t>
  </si>
  <si>
    <t>ttctaaacg</t>
  </si>
  <si>
    <t>1.76518057057</t>
  </si>
  <si>
    <t>0.65372871</t>
  </si>
  <si>
    <t>SE_5_+_134210220_134223385_134223872_134229182_TXNDC15:381</t>
  </si>
  <si>
    <t>1.2322556</t>
  </si>
  <si>
    <t>SE_5_-_134696187_134686603_134686513_134681747_H2AFY:60</t>
  </si>
  <si>
    <t>1.2292058</t>
  </si>
  <si>
    <t>SE_5_-_134696187_134686603_134686517_134681747_H2AFY:60</t>
  </si>
  <si>
    <t>SE_5_-_134696187_134688735_134688636_134681747_H2AFY:91</t>
  </si>
  <si>
    <t>1.1168827</t>
  </si>
  <si>
    <t>SE_5_-_134734752_134724816_134724612_134705832_H2AFY:26</t>
  </si>
  <si>
    <t>1.6544186</t>
  </si>
  <si>
    <t>SE_5_-_134734752_134724986_134724612_134705832_H2AFY:170</t>
  </si>
  <si>
    <t>2.1759443</t>
  </si>
  <si>
    <t>SE_5_+_135379811_135380471_135380559_135382024_TGFBI:44</t>
  </si>
  <si>
    <t>gattgattc</t>
  </si>
  <si>
    <t>0.259712975036</t>
  </si>
  <si>
    <t>0.064266983</t>
  </si>
  <si>
    <t>SE_5_+_135383109_135383942_135384038_135385128_TGFBI:87</t>
  </si>
  <si>
    <t>0.85196454</t>
  </si>
  <si>
    <t>SE_5_+_135391505_135392138_135392219_135392354_TGFBI:59</t>
  </si>
  <si>
    <t>gaatcactc</t>
  </si>
  <si>
    <t>-0.234654379797</t>
  </si>
  <si>
    <t>0.80246806</t>
  </si>
  <si>
    <t>SE_5_+_135396625_135397189_135397268_135398875_TGFBI:51</t>
  </si>
  <si>
    <t>ggatgaact</t>
  </si>
  <si>
    <t>-0.96922742971</t>
  </si>
  <si>
    <t>-0.25766869</t>
  </si>
  <si>
    <t>SE_5_+_135468651_135483521_135483595_135489281_SMAD5:48</t>
  </si>
  <si>
    <t>tattgaagt</t>
  </si>
  <si>
    <t>-0.663510884326</t>
  </si>
  <si>
    <t>0.30175566</t>
  </si>
  <si>
    <t>SE_5_+_135483595_135488364_135488447_135489281_SMAD5:27</t>
  </si>
  <si>
    <t>atctcacta</t>
  </si>
  <si>
    <t>0.67320674096</t>
  </si>
  <si>
    <t>0.25846639</t>
  </si>
  <si>
    <t>SE_5_-_136834868_136834247_136834062_136602744_SPOCK1:152</t>
  </si>
  <si>
    <t>0.85594251</t>
  </si>
  <si>
    <t>SE_5_+_137216554_137217662_137217794_137219073_MYOT:116</t>
  </si>
  <si>
    <t>gattgatga</t>
  </si>
  <si>
    <t>0.422012927988</t>
  </si>
  <si>
    <t>-0.033670241</t>
  </si>
  <si>
    <t>SE_5_+_137216554_137219073_137219280_137221737_MYOT:119</t>
  </si>
  <si>
    <t>cattcactc</t>
  </si>
  <si>
    <t>1.18701482578</t>
  </si>
  <si>
    <t>1.2386296</t>
  </si>
  <si>
    <t>SE_5_-_137284644_137282000_137281917_137281686_FAM13B:21</t>
  </si>
  <si>
    <t>0.38611448</t>
  </si>
  <si>
    <t>SE_5_-_137295305_137292231_137292166_137290065_FAM13B:33</t>
  </si>
  <si>
    <t>ctatcactt</t>
  </si>
  <si>
    <t>-1.34049984529</t>
  </si>
  <si>
    <t>0.40230301</t>
  </si>
  <si>
    <t>SE_5_-_137356720_137354835_137354644_137354203_FAM13B:90</t>
  </si>
  <si>
    <t>gagtaactg</t>
  </si>
  <si>
    <t>1.9358864954</t>
  </si>
  <si>
    <t>1.1782394</t>
  </si>
  <si>
    <t>SE_5_-_137356720_137355666_137355570_137354835_FAM13B:32</t>
  </si>
  <si>
    <t>ggctaacgc</t>
  </si>
  <si>
    <t>3.59983133796</t>
  </si>
  <si>
    <t>1.3720812</t>
  </si>
  <si>
    <t>SE_5_-_137495244_137493583_137493331_137492956_BRD8:166</t>
  </si>
  <si>
    <t>ttctaattg</t>
  </si>
  <si>
    <t>1.59743849057</t>
  </si>
  <si>
    <t>1.3987081</t>
  </si>
  <si>
    <t>SE_5_-_137499276_137499033_137498819_137497835_BRD8:148</t>
  </si>
  <si>
    <t>tgatgatgg</t>
  </si>
  <si>
    <t>0.272547756222</t>
  </si>
  <si>
    <t>0.069292409</t>
  </si>
  <si>
    <t>SE_5_-_137499776_137499332_137499276_137499033_BRD8:25</t>
  </si>
  <si>
    <t>gagttactc</t>
  </si>
  <si>
    <t>-0.906360906592</t>
  </si>
  <si>
    <t>-0.39230606</t>
  </si>
  <si>
    <t>SE_5_-_137500009_137499822_137499776_137499332_BRD8:23</t>
  </si>
  <si>
    <t>cattgaaag</t>
  </si>
  <si>
    <t>-0.246581660863</t>
  </si>
  <si>
    <t>-0.26315956</t>
  </si>
  <si>
    <t>SE_5_-_137501517_137500855_137500403_137500102_BRD8:101</t>
  </si>
  <si>
    <t>0.96849779</t>
  </si>
  <si>
    <t>SE_5_-_137503623_137502299_137502207_137501797_BRD8:44</t>
  </si>
  <si>
    <t>0.18275953</t>
  </si>
  <si>
    <t>SE_5_-_137503623_137502416_137502207_137501797_BRD8:84</t>
  </si>
  <si>
    <t>0.93264465</t>
  </si>
  <si>
    <t>SE_5_-_137504911_137504377_137504159_137503767_BRD8:72</t>
  </si>
  <si>
    <t>2.0123254</t>
  </si>
  <si>
    <t>SE_5_-_137513260_137507823_137507754_137507099_BRD8:37</t>
  </si>
  <si>
    <t>caatcaagc</t>
  </si>
  <si>
    <t>-1.66618461159</t>
  </si>
  <si>
    <t>-0.65751591</t>
  </si>
  <si>
    <t>SE_5_-_137513260_137508515_137508409_137507823_BRD8:54</t>
  </si>
  <si>
    <t>1.1776048</t>
  </si>
  <si>
    <t>SE_5_-_137513260_137508540_137508409_137507823_BRD8:79</t>
  </si>
  <si>
    <t>SE_5_-_137542236_137537844_137537802_137537137_CDC23:40</t>
  </si>
  <si>
    <t>cgatgaaac</t>
  </si>
  <si>
    <t>-0.26751303965</t>
  </si>
  <si>
    <t>-0.20676105</t>
  </si>
  <si>
    <t>SE_5_-_137599950_137595338_137595246_137593640_GFRA3:56</t>
  </si>
  <si>
    <t>SE_5_+_137673541_137676873_137677102_137677498_FAM53C:173</t>
  </si>
  <si>
    <t>tgataaccc</t>
  </si>
  <si>
    <t>1.87948115779</t>
  </si>
  <si>
    <t>0.73077986</t>
  </si>
  <si>
    <t>SE_5_+_137673996_137676873_137676953_137677498_FAM53C:29</t>
  </si>
  <si>
    <t>0.22949489</t>
  </si>
  <si>
    <t>SE_5_+_137673996_137676873_137677102_137677498_FAM53C:173</t>
  </si>
  <si>
    <t>SE_5_+_137677102_137677498_137677555_137680514_FAM53C:25</t>
  </si>
  <si>
    <t>0.49929898</t>
  </si>
  <si>
    <t>SE_5_+_137722310_137726702_137727950_137728860_KDM3B:441</t>
  </si>
  <si>
    <t>1.7910087</t>
  </si>
  <si>
    <t>SE_5_+_137776777_137777074_137777150_137780104_REEP2:72</t>
  </si>
  <si>
    <t>cgctcacgg</t>
  </si>
  <si>
    <t>3.01413709081</t>
  </si>
  <si>
    <t>1.0781601</t>
  </si>
  <si>
    <t>SE_5_-_137854381_137853389_137853250_137849395_ETF1:90</t>
  </si>
  <si>
    <t>0.65020333</t>
  </si>
  <si>
    <t>SE_5_-_137878522_137865367_137865244_137854556_ETF1:21</t>
  </si>
  <si>
    <t>cgttaaccc</t>
  </si>
  <si>
    <t>3.1385838458</t>
  </si>
  <si>
    <t>1.2237781</t>
  </si>
  <si>
    <t>SE_5_-_137894242_137893675_137893558_137893185_HSPA9:73</t>
  </si>
  <si>
    <t>SE_5_-_137897269_137896620_137896470_137895780_HSPA9:117</t>
  </si>
  <si>
    <t>SE_5_-_137910927_137909815_137909757_137909539_HSPA9:37</t>
  </si>
  <si>
    <t>tagtcatga</t>
  </si>
  <si>
    <t>-1.29392399323</t>
  </si>
  <si>
    <t>-0.54405531</t>
  </si>
  <si>
    <t>SE_5_-_137910927_137909858_137909757_137909539_HSPA9:45</t>
  </si>
  <si>
    <t>1.4730122</t>
  </si>
  <si>
    <t>SE_5_+_138089199_138090383_138090852_138117612_CTNNA1:386</t>
  </si>
  <si>
    <t>1.4830766</t>
  </si>
  <si>
    <t>SE_5_+_138089199_138117612_138117718_138145727_CTNNA1:21</t>
  </si>
  <si>
    <t>1.1373245</t>
  </si>
  <si>
    <t>SE_5_+_138117718_138117979_138118092_138118866_CTNNA1:99</t>
  </si>
  <si>
    <t>gcttaacac</t>
  </si>
  <si>
    <t>1.12155708651</t>
  </si>
  <si>
    <t>1.0764656</t>
  </si>
  <si>
    <t>SE_5_+_138117718_138118866_138119061_138145727_CTNNA1:55</t>
  </si>
  <si>
    <t>ctctaataa</t>
  </si>
  <si>
    <t>1.09173365909</t>
  </si>
  <si>
    <t>0.22855709</t>
  </si>
  <si>
    <t>SE_5_+_138163407_138216731_138216826_138221901_CTNNA1:52</t>
  </si>
  <si>
    <t>tgttgattc</t>
  </si>
  <si>
    <t>0.504813764697</t>
  </si>
  <si>
    <t>1.053328</t>
  </si>
  <si>
    <t>SE_5_+_138223331_138226872_138226900_138240038_CTNNA1:25</t>
  </si>
  <si>
    <t>1.4374625</t>
  </si>
  <si>
    <t>SE_5_+_138240130_138253431_138253587_138260199_CTNNA1:139</t>
  </si>
  <si>
    <t>cgatgacat</t>
  </si>
  <si>
    <t>1.06553573565</t>
  </si>
  <si>
    <t>1.0638464</t>
  </si>
  <si>
    <t>SE_5_+_138266624_138268267_138268401_138269491_CTNNA1:87</t>
  </si>
  <si>
    <t>agctgaaca</t>
  </si>
  <si>
    <t>0.644667574717</t>
  </si>
  <si>
    <t>0.18269783</t>
  </si>
  <si>
    <t>SE_5_+_138268401_138268577_138268647_138269491_CTNNA1:62</t>
  </si>
  <si>
    <t>ggctgaaag</t>
  </si>
  <si>
    <t>0.575791797136</t>
  </si>
  <si>
    <t>0.86556142</t>
  </si>
  <si>
    <t>SE_5_-_138378309_138362681_138362490_138356981_SIL1:103</t>
  </si>
  <si>
    <t>SE_5_-_138533958_138463741_138463633_138463542_SIL1:97</t>
  </si>
  <si>
    <t>tcgttatac</t>
  </si>
  <si>
    <t>-2.57946410733</t>
  </si>
  <si>
    <t>-0.30619299</t>
  </si>
  <si>
    <t>SE_5_-_138533958_138469160_138469023_138463542_SIL1:44</t>
  </si>
  <si>
    <t>0.10970316</t>
  </si>
  <si>
    <t>SE_5_-_138533958_138532217_138532130_138463542_SIL1:25</t>
  </si>
  <si>
    <t>ctattactt</t>
  </si>
  <si>
    <t>-1.19121574069</t>
  </si>
  <si>
    <t>0.35836862</t>
  </si>
  <si>
    <t>SE_5_+_138609850_138610053_138610118_138611810_SNHG4/MATR3:44</t>
  </si>
  <si>
    <t>1.409808</t>
  </si>
  <si>
    <t>SE_5_+_138611839_138614016_138614097_138614740_SNHG4/MATR3:41</t>
  </si>
  <si>
    <t>ccttcaccc</t>
  </si>
  <si>
    <t>1.31633394963</t>
  </si>
  <si>
    <t>0.47798406</t>
  </si>
  <si>
    <t>SE_5_+_138614097_138614254_138614429_138614740_SNHG4/MATR3:169</t>
  </si>
  <si>
    <t>aactgatac</t>
  </si>
  <si>
    <t>1.47769356868</t>
  </si>
  <si>
    <t>1.2398652</t>
  </si>
  <si>
    <t>SE_5_+_138614818_138642928_138644016_138650364_MATR3:250</t>
  </si>
  <si>
    <t>gcgtgacct</t>
  </si>
  <si>
    <t>2.11270298511</t>
  </si>
  <si>
    <t>1.5128881</t>
  </si>
  <si>
    <t>SE_5_+_138629494_138642928_138644016_138650364_MATR3:250</t>
  </si>
  <si>
    <t>SE_5_+_138629717_138642928_138644016_138650364_MATR3:250</t>
  </si>
  <si>
    <t>SE_5_+_138629461_138642930_138644016_138650364_MATR3:248</t>
  </si>
  <si>
    <t>SE_5_+_138614818_138650364_138650425_138651386_MATR3:61</t>
  </si>
  <si>
    <t>-0.41267057</t>
  </si>
  <si>
    <t>SE_5_+_138629461_138650364_138650425_138651386_MATR3:61</t>
  </si>
  <si>
    <t>SE_5_+_138629494_138650364_138650425_138651386_MATR3:61</t>
  </si>
  <si>
    <t>SE_5_+_138650425_138651386_138651427_138651765_MATR3:35</t>
  </si>
  <si>
    <t>SE_5_+_138651877_138655023_138655190_138657587_MATR3:133</t>
  </si>
  <si>
    <t>0.61855779</t>
  </si>
  <si>
    <t>SE_5_+_138661351_138661852_138661973_138665034_MATR3:65</t>
  </si>
  <si>
    <t>1.1994201</t>
  </si>
  <si>
    <t>SE_5_+_138677669_138679019_138679095_138699448_PAIP2:47</t>
  </si>
  <si>
    <t>SE_5_+_138677669_138699448_138699611_138700253_PAIP2:105</t>
  </si>
  <si>
    <t>tattaacgg</t>
  </si>
  <si>
    <t>1.85784113778</t>
  </si>
  <si>
    <t>1.2579817</t>
  </si>
  <si>
    <t>SE_5_+_138699611_138700253_138700432_138704422_PAIP2:154</t>
  </si>
  <si>
    <t>1.5505396</t>
  </si>
  <si>
    <t>SE_5_-_138725369_138724274_138724150_138723820_MZB1:84</t>
  </si>
  <si>
    <t>0.33882439</t>
  </si>
  <si>
    <t>SE_5_-_138725369_138725109_138725016_138724274_MZB1:51</t>
  </si>
  <si>
    <t>1.3623182</t>
  </si>
  <si>
    <t>SE_5_-_138739633_138738382_138738317_138737734_SPATA24:46</t>
  </si>
  <si>
    <t>-0.44793297</t>
  </si>
  <si>
    <t>SE_5_-_138755742_138754522_138754408_138749961_DNAJC18:54</t>
  </si>
  <si>
    <t>0.66719994</t>
  </si>
  <si>
    <t>SE_5_-_138755742_138754861_138754408_138749961_DNAJC18:66</t>
  </si>
  <si>
    <t>SE_5_-_138760694_138758506_138758397_138755914_DNAJC18:97</t>
  </si>
  <si>
    <t>tactaatcc</t>
  </si>
  <si>
    <t>1.99875085671</t>
  </si>
  <si>
    <t>0.80977662</t>
  </si>
  <si>
    <t>SE_5_-_138773061_138764372_138764227_138762046_DNAJC18:110</t>
  </si>
  <si>
    <t>1.0369272</t>
  </si>
  <si>
    <t>SE_5_-_138775095_138773247_138773061_138764372_DNAJC18:24</t>
  </si>
  <si>
    <t>cattgacgc</t>
  </si>
  <si>
    <t>2.77689123964</t>
  </si>
  <si>
    <t>0.98526711</t>
  </si>
  <si>
    <t>SE_5_-_138857855_138857100_138856914_138856039_TMEM173:185</t>
  </si>
  <si>
    <t>0.61289459</t>
  </si>
  <si>
    <t>SE_5_-_138860375_138858789_138858689_138858093_TMEM173:55</t>
  </si>
  <si>
    <t>SE_5_-_138861795_138861289_138861063_138860927_TMEM173:93</t>
  </si>
  <si>
    <t>tgctgagtg</t>
  </si>
  <si>
    <t>1.43338022203</t>
  </si>
  <si>
    <t>1.1836028</t>
  </si>
  <si>
    <t>SE_5_+_138941400_138941829_138941992_138979957_UBE2D2:92</t>
  </si>
  <si>
    <t>0.581818181818</t>
  </si>
  <si>
    <t>1.0887648</t>
  </si>
  <si>
    <t>SE_5_+_139028430_139059432_139059525_139059949_CXXC5:80</t>
  </si>
  <si>
    <t>0.72988197</t>
  </si>
  <si>
    <t>SE_5_+_139028594_139059432_139059525_139059949_CXXC5:80</t>
  </si>
  <si>
    <t>SE_5_-_139245134_139244758_139244700_139235363_NRG2:47</t>
  </si>
  <si>
    <t>gtgtcagca</t>
  </si>
  <si>
    <t>-1.67715634837</t>
  </si>
  <si>
    <t>-0.72640596</t>
  </si>
  <si>
    <t>SE_5_+_139554870_139574031_139574237_139622890_CYSTM1:154</t>
  </si>
  <si>
    <t>tcctcaagg</t>
  </si>
  <si>
    <t>-0.300225325774</t>
  </si>
  <si>
    <t>0.28271038</t>
  </si>
  <si>
    <t>SE_5_-_139680001_139661118_139661034_139625642_PFDN1:44</t>
  </si>
  <si>
    <t>aattcacag</t>
  </si>
  <si>
    <t>-0.254986411514</t>
  </si>
  <si>
    <t>-0.16955922</t>
  </si>
  <si>
    <t>SE_5_-_139682626_139680167_139680001_139661118_PFDN1:157</t>
  </si>
  <si>
    <t>gactaacat</t>
  </si>
  <si>
    <t>2.50194748092</t>
  </si>
  <si>
    <t>0.87761361</t>
  </si>
  <si>
    <t>SE_5_+_139844361_139851824_139851880_139862165_ANKHD1:33</t>
  </si>
  <si>
    <t>acatgaaga</t>
  </si>
  <si>
    <t>-2.80897300591</t>
  </si>
  <si>
    <t>-0.61774104</t>
  </si>
  <si>
    <t>SE_5_+_139866645_139876105_139876863_139884406_ANKHD1/ANKHD1-EIF4EBP3:613</t>
  </si>
  <si>
    <t>1.029146</t>
  </si>
  <si>
    <t>SE_5_+_139886562_139887370_139887583_139889222_ANKHD1/ANKHD1-EIF4EBP3:153</t>
  </si>
  <si>
    <t>1.4651709</t>
  </si>
  <si>
    <t>SE_5_+_139909381_139914947_139915123_139916974_ANKHD1/ANKHD1-EIF4EBP3:59</t>
  </si>
  <si>
    <t>cattgaccc</t>
  </si>
  <si>
    <t>2.81771801665</t>
  </si>
  <si>
    <t>1.4698929</t>
  </si>
  <si>
    <t>SE_5_-_139936732_139931769_139931567_139930754_SRA1:173</t>
  </si>
  <si>
    <t>0.35333035</t>
  </si>
  <si>
    <t>SE_5_-_139940603_139940339_139940224_139940089_APBB3:102</t>
  </si>
  <si>
    <t>gtctgactc</t>
  </si>
  <si>
    <t>3.14915312206</t>
  </si>
  <si>
    <t>1.9975836</t>
  </si>
  <si>
    <t>SE_5_-_139941685_139941580_139941429_139941286_APBB3:133</t>
  </si>
  <si>
    <t>1.5049306</t>
  </si>
  <si>
    <t>SE_5_+_140019436_140020603_140020805_140021250_TMCO6:163</t>
  </si>
  <si>
    <t>0.79743183</t>
  </si>
  <si>
    <t>SE_5_+_140028122_140028468_140028565_140031299_IK:52</t>
  </si>
  <si>
    <t>SE_5_-_140057493_140057338_140057240_140057005_HARS:67</t>
  </si>
  <si>
    <t>0.9365123</t>
  </si>
  <si>
    <t>SE_5_-_140062685_140057600_140057493_140057338_HARS:55</t>
  </si>
  <si>
    <t>1.1346636</t>
  </si>
  <si>
    <t>SE_5_-_140070440_140062804_140062685_140057600_HARS:76</t>
  </si>
  <si>
    <t>0.97631728</t>
  </si>
  <si>
    <t>SE_5_-_140070440_140062804_140062685_140059468_HARS:76</t>
  </si>
  <si>
    <t>SE_5_-_140070440_140063252_140063131_140062804_HARS:82</t>
  </si>
  <si>
    <t>1.8262462</t>
  </si>
  <si>
    <t>SE_5_+_140071341_140073076_140073250_140073520_HARS2:102</t>
  </si>
  <si>
    <t>atctcacat</t>
  </si>
  <si>
    <t>0.858626109284</t>
  </si>
  <si>
    <t>1.1886137</t>
  </si>
  <si>
    <t>SE_5_+_140071341_140073176_140073250_140073520_HARS2:33</t>
  </si>
  <si>
    <t>0.51907689</t>
  </si>
  <si>
    <t>SE_5_+_140071341_140073176_140073250_140075323_HARS2:33</t>
  </si>
  <si>
    <t>SE_5_+_140073250_140073520_140073639_140073770_HARS2:37</t>
  </si>
  <si>
    <t>tcctcagca</t>
  </si>
  <si>
    <t>0.383262756538</t>
  </si>
  <si>
    <t>0.080345493</t>
  </si>
  <si>
    <t>SE_5_+_140073250_140073520_140073639_140075323_HARS2:37</t>
  </si>
  <si>
    <t>SE_5_+_140075430_140075688_140075786_140076106_HARS2:22</t>
  </si>
  <si>
    <t>aaatgaccg</t>
  </si>
  <si>
    <t>1.92975656227</t>
  </si>
  <si>
    <t>0.6858709</t>
  </si>
  <si>
    <t>SE_5_-_140913902_140909264_140909170_140908840_DIAPH1:92</t>
  </si>
  <si>
    <t>ttctgactg</t>
  </si>
  <si>
    <t>3.14505184638</t>
  </si>
  <si>
    <t>1.1940136</t>
  </si>
  <si>
    <t>SE_5_-_140998365_140967817_140967791_140966764_DIAPH1:21</t>
  </si>
  <si>
    <t>SE_5_-_141005580_141005331_141005252_141004932_HDAC3:44</t>
  </si>
  <si>
    <t>acttcacac</t>
  </si>
  <si>
    <t>-0.611627971666</t>
  </si>
  <si>
    <t>0.4971125</t>
  </si>
  <si>
    <t>SE_5_-_141005761_141005638_141005580_141005331_HDAC3:59</t>
  </si>
  <si>
    <t>tagtgagga</t>
  </si>
  <si>
    <t>-1.98750445078</t>
  </si>
  <si>
    <t>-0.32647927</t>
  </si>
  <si>
    <t>SE_5_-_141009251_141008873_141008740_141008206_HDAC3:92</t>
  </si>
  <si>
    <t>cactgaccg</t>
  </si>
  <si>
    <t>4.3685893778</t>
  </si>
  <si>
    <t>1.6407892</t>
  </si>
  <si>
    <t>SE_5_-_141009427_141009306_141009251_141008873_HDAC3:48</t>
  </si>
  <si>
    <t>ttgtgattg</t>
  </si>
  <si>
    <t>0.028687720974</t>
  </si>
  <si>
    <t>0.006106734</t>
  </si>
  <si>
    <t>SE_5_-_141016115_141009692_141009611_141009483_HDAC3:39</t>
  </si>
  <si>
    <t>ctttgagtt</t>
  </si>
  <si>
    <t>-1.28770140544</t>
  </si>
  <si>
    <t>0.15492657</t>
  </si>
  <si>
    <t>SE_5_-_141016115_141014520_141014378_141009692_HDAC3:79</t>
  </si>
  <si>
    <t>SE_5_+_141018427_141018522_141018588_141019031_RELL2:24</t>
  </si>
  <si>
    <t>SE_5_+_141018427_141019031_141019216_141019487_RELL2:62</t>
  </si>
  <si>
    <t>tcatcacac</t>
  </si>
  <si>
    <t>-0.982973709553</t>
  </si>
  <si>
    <t>-0.45460065</t>
  </si>
  <si>
    <t>SE_5_-_141022568_141022070_141021964_141021324_FCHSD1:93</t>
  </si>
  <si>
    <t>0.77488912</t>
  </si>
  <si>
    <t>SE_5_-_141044489_141041822_141041610_141041356_ARAP3:159</t>
  </si>
  <si>
    <t>1.4774005</t>
  </si>
  <si>
    <t>SE_5_-_141248134_141244992_141242797_141237036_PCDH1:2036</t>
  </si>
  <si>
    <t>2.2652488</t>
  </si>
  <si>
    <t>SE_5_-_141248134_141247179_141247035_141244992_PCDH1:117</t>
  </si>
  <si>
    <t>0.32167518</t>
  </si>
  <si>
    <t>SE_5_+_141337990_141350269_141350442_141353148_RNF14:173</t>
  </si>
  <si>
    <t>tgttaatat</t>
  </si>
  <si>
    <t>0.267625438406</t>
  </si>
  <si>
    <t>1.099534</t>
  </si>
  <si>
    <t>SE_5_+_141346469_141350269_141350442_141353148_RNF14:173</t>
  </si>
  <si>
    <t>SE_5_+_141348732_141350269_141350442_141353148_RNF14:173</t>
  </si>
  <si>
    <t>SE_5_+_141353307_141354369_141354520_141357868_RNF14:86</t>
  </si>
  <si>
    <t>SE_5_+_141353307_141354369_141354520_141359688_RNF14:86</t>
  </si>
  <si>
    <t>SE_5_+_141353307_141357868_141358395_141359688_RNF14:235</t>
  </si>
  <si>
    <t>0.6311879</t>
  </si>
  <si>
    <t>SE_5_+_141354520_141357868_141358395_141359688_RNF14:235</t>
  </si>
  <si>
    <t>SE_5_+_141353307_141359688_141359916_141362945_RNF14:69</t>
  </si>
  <si>
    <t>ttatgaccg</t>
  </si>
  <si>
    <t>1.67411603929</t>
  </si>
  <si>
    <t>1.6864716</t>
  </si>
  <si>
    <t>SE_5_-_141391477_141387465_141387364_141385891_GNPDA1:47</t>
  </si>
  <si>
    <t>SE_5_-_141392560_141391904_141391853_141391606_GNPDA1:49</t>
  </si>
  <si>
    <t>0.81213946</t>
  </si>
  <si>
    <t>SE_5_-_141392560_141391942_141391853_141391606_GNPDA1:87</t>
  </si>
  <si>
    <t>SE_5_-_141704409_141699359_141699298_141694720_SPRY4:51</t>
  </si>
  <si>
    <t>1.8840136</t>
  </si>
  <si>
    <t>SE_5_-_141704409_141699359_141699309_141694720_SPRY4:51</t>
  </si>
  <si>
    <t>SE_5_-_141993524_141980365_141980267_141975049_FGF1:24</t>
  </si>
  <si>
    <t>agctcagtg</t>
  </si>
  <si>
    <t>0.116897464819</t>
  </si>
  <si>
    <t>-0.1208403</t>
  </si>
  <si>
    <t>SE_5_-_141993524_141980370_141980267_141975049_FGF1:29</t>
  </si>
  <si>
    <t>SE_5_+_142292858_142295107_142295249_142311612_ARHGAP26:82</t>
  </si>
  <si>
    <t>SE_5_+_142526946_142586763_142586873_142593562_ARHGAP26:45</t>
  </si>
  <si>
    <t>0.92915157</t>
  </si>
  <si>
    <t>SE_5_+_142526946_142586763_142587038_142593562_ARHGAP26:114</t>
  </si>
  <si>
    <t>1.1372008</t>
  </si>
  <si>
    <t>SE_5_-_142783941_142780417_142779221_142693733_NR3C1:174</t>
  </si>
  <si>
    <t>1.4881186</t>
  </si>
  <si>
    <t>SE_5_-_143549848_143549529_143549410_143545168_YIPF5:83</t>
  </si>
  <si>
    <t>cgatgatca</t>
  </si>
  <si>
    <t>0.0379234760246</t>
  </si>
  <si>
    <t>-0.054871156</t>
  </si>
  <si>
    <t>SE_5_-_143550099_143549529_143549410_143545168_YIPF5:83</t>
  </si>
  <si>
    <t>SE_5_-_145199508_145198977_145198942_145197617_PRELID2:33</t>
  </si>
  <si>
    <t>1.0151021</t>
  </si>
  <si>
    <t>SE_5_-_145214740_145205763_145205561_145202697_PRELID2:130</t>
  </si>
  <si>
    <t>0.55228261</t>
  </si>
  <si>
    <t>SE_5_+_145435794_145439429_145439787_145441989_SH3RF2:204</t>
  </si>
  <si>
    <t>1.1549696</t>
  </si>
  <si>
    <t>SE_5_-_145519767_145519266_145519179_145515227_LARS:74</t>
  </si>
  <si>
    <t>1.0044791</t>
  </si>
  <si>
    <t>SE_5_-_145551473_145547828_145547691_145544034_LARS:67</t>
  </si>
  <si>
    <t>ccctgattt</t>
  </si>
  <si>
    <t>1.46510227941</t>
  </si>
  <si>
    <t>0.56853094</t>
  </si>
  <si>
    <t>SE_5_-_145552250_145551553_145551473_145547828_LARS:70</t>
  </si>
  <si>
    <t>0.585365853659</t>
  </si>
  <si>
    <t>-0.007675832</t>
  </si>
  <si>
    <t>SE_5_-_145562051_145557228_145557110_145552337_LARS:115</t>
  </si>
  <si>
    <t>atctaattt</t>
  </si>
  <si>
    <t>0.591907455783</t>
  </si>
  <si>
    <t>0.097445624</t>
  </si>
  <si>
    <t>SE_5_-_145562051_145560750_145560575_145557228_LARS:80</t>
  </si>
  <si>
    <t>SE_5_+_145616995_145631274_145631438_145634506_RBM27:165</t>
  </si>
  <si>
    <t>acctcagtc</t>
  </si>
  <si>
    <t>-0.101878544138</t>
  </si>
  <si>
    <t>0.78494185</t>
  </si>
  <si>
    <t>SE_5_+_145838900_145841581_145841659_145843114_TCERG1:76</t>
  </si>
  <si>
    <t>0.72083813</t>
  </si>
  <si>
    <t>SE_5_+_145843356_145847904_145847966_145849107_TCERG1:26</t>
  </si>
  <si>
    <t>0.46888941</t>
  </si>
  <si>
    <t>SE_5_+_145859657_145860713_145860763_145862155_TCERG1:49</t>
  </si>
  <si>
    <t>atgtcaaag</t>
  </si>
  <si>
    <t>-2.64979635618</t>
  </si>
  <si>
    <t>-0.7359068</t>
  </si>
  <si>
    <t>SE_5_+_145886770_145887308_145887341_145887436_TCERG1:22</t>
  </si>
  <si>
    <t>cagttacgc</t>
  </si>
  <si>
    <t>-0.00882560065677</t>
  </si>
  <si>
    <t>-0.07317563</t>
  </si>
  <si>
    <t>SE_5_+_145888808_145889630_145889723_145890004_TCERG1:89</t>
  </si>
  <si>
    <t>gactgaagt</t>
  </si>
  <si>
    <t>0.676336219952</t>
  </si>
  <si>
    <t>0.96114048</t>
  </si>
  <si>
    <t>SE_5_-_145972534_145971756_145971612_145969789_PPP2R2B:59</t>
  </si>
  <si>
    <t>1.3733298</t>
  </si>
  <si>
    <t>SE_5_-_146257565_146236146_146236062_146080705_PPP2R2B:56</t>
  </si>
  <si>
    <t>0.13065481</t>
  </si>
  <si>
    <t>SE_5_-_146414732_146257758_146257565_146080705_PPP2R2B:127</t>
  </si>
  <si>
    <t>aagtaagcc</t>
  </si>
  <si>
    <t>-0.294997633665</t>
  </si>
  <si>
    <t>0.50686117</t>
  </si>
  <si>
    <t>SE_5_-_146435228_146257758_146257565_146080705_PPP2R2B:127</t>
  </si>
  <si>
    <t>SE_5_-_146460622_146257758_146257565_146080705_PPP2R2B:127</t>
  </si>
  <si>
    <t>SE_5_-_146778645_146777408_146777229_146775284_DPYSL3:148</t>
  </si>
  <si>
    <t>0.48704605</t>
  </si>
  <si>
    <t>SE_5_-_146781103_146780396_146780255_146778815_DPYSL3:104</t>
  </si>
  <si>
    <t>-0.12393017</t>
  </si>
  <si>
    <t>SE_5_-_146991869_146981374_146981304_146971249_JAKMIP2:65</t>
  </si>
  <si>
    <t>0.28238107</t>
  </si>
  <si>
    <t>SE_5_-_147016528_147015847_147015785_147012341_JAKMIP2:20</t>
  </si>
  <si>
    <t>gattcacac</t>
  </si>
  <si>
    <t>0.648858917705</t>
  </si>
  <si>
    <t>0.15204188</t>
  </si>
  <si>
    <t>SE_5_-_147021271_147020386_147020267_147019323_JAKMIP2:118</t>
  </si>
  <si>
    <t>0.58353366</t>
  </si>
  <si>
    <t>SE_5_-_147040511_147030110_147029901_147028037_JAKMIP2:151</t>
  </si>
  <si>
    <t>SE_5_+_147774467_147777182_147777239_147778562_FBXO38:48</t>
  </si>
  <si>
    <t>aaataaatg</t>
  </si>
  <si>
    <t>-0.857441707064</t>
  </si>
  <si>
    <t>-0.40544895</t>
  </si>
  <si>
    <t>SE_5_+_147805264_147806776_147807285_147812987_FBXO38:498</t>
  </si>
  <si>
    <t>0.88557326</t>
  </si>
  <si>
    <t>SE_5_+_147805264_147806776_147807510_147812987_FBXO38:701</t>
  </si>
  <si>
    <t>ccctaacca</t>
  </si>
  <si>
    <t>3.76683293309</t>
  </si>
  <si>
    <t>1.372876</t>
  </si>
  <si>
    <t>SE_5_+_148577965_148578607_148578685_148579879_ABLIM3:53</t>
  </si>
  <si>
    <t>1.2403799</t>
  </si>
  <si>
    <t>SE_5_+_148619451_148620239_148620337_148622054_ABLIM3:84</t>
  </si>
  <si>
    <t>0.37837706</t>
  </si>
  <si>
    <t>SE_5_+_148619451_148622054_148622101_148624444_ABLIM3:27</t>
  </si>
  <si>
    <t>cagtaacat</t>
  </si>
  <si>
    <t>1.65925899311</t>
  </si>
  <si>
    <t>0.61225539</t>
  </si>
  <si>
    <t>SE_5_+_148682089_148683834_148683883_148685869_AFAP1L1:38</t>
  </si>
  <si>
    <t>ggctgattg</t>
  </si>
  <si>
    <t>1.4185057908</t>
  </si>
  <si>
    <t>1.0992112</t>
  </si>
  <si>
    <t>SE_5_+_148712436_148715157_148715285_148719570_AFAP1L1:79</t>
  </si>
  <si>
    <t>0.33184655</t>
  </si>
  <si>
    <t>SE_5_+_148727988_148729217_148729298_148730481_GRPEL2:40</t>
  </si>
  <si>
    <t>0.31070066</t>
  </si>
  <si>
    <t>SE_5_+_148786641_148795084_148795480_148801044_MIR143HG:266</t>
  </si>
  <si>
    <t>1.4661102</t>
  </si>
  <si>
    <t>SE_5_+_148801164_148802749_148802872_148803653_MIR143HG:55</t>
  </si>
  <si>
    <t>1.3553822</t>
  </si>
  <si>
    <t>SE_5_-_148892633_148891435_148891357_148889516_CSNK1A1:53</t>
  </si>
  <si>
    <t>0.68085479</t>
  </si>
  <si>
    <t>SE_5_-_148899853_148897440_148897357_148892772_CSNK1A1:54</t>
  </si>
  <si>
    <t>0.35868315</t>
  </si>
  <si>
    <t>SE_5_-_148929638_148909282_148909167_148904734_CSNK1A1:82</t>
  </si>
  <si>
    <t>1.6421041</t>
  </si>
  <si>
    <t>SE_5_-_149440425_149439425_149439263_149437155_CSF1R:107</t>
  </si>
  <si>
    <t>SE_5_-_149456839_149453056_149452864_149450134_CSF1R:156</t>
  </si>
  <si>
    <t>1.2809067</t>
  </si>
  <si>
    <t>SE_5_-_149492824_149466170_149465942_149460587_CSF1R:175</t>
  </si>
  <si>
    <t>0.673076923077</t>
  </si>
  <si>
    <t>0.43940271</t>
  </si>
  <si>
    <t>SE_5_-_149534960_149517013_149516963_149516616_PDGFRB:40</t>
  </si>
  <si>
    <t>0.162481</t>
  </si>
  <si>
    <t>SE_5_+_149749165_149751569_149751799_149753737_TCOF1:55</t>
  </si>
  <si>
    <t>gcctcatca</t>
  </si>
  <si>
    <t>0.516328952153</t>
  </si>
  <si>
    <t>0.68805082</t>
  </si>
  <si>
    <t>SE_5_+_149759295_149762625_149762735_149767465_TCOF1:25</t>
  </si>
  <si>
    <t>cagtaactc</t>
  </si>
  <si>
    <t>2.36752801753</t>
  </si>
  <si>
    <t>0.92187323</t>
  </si>
  <si>
    <t>SE_5_+_149769586_149771107_149771220_149771520_TCOF1:48</t>
  </si>
  <si>
    <t>SE_5_+_149769586_149771107_149771358_149771520_TCOF1:48</t>
  </si>
  <si>
    <t>SE_5_-_149784243_149782875_149782684_149782188_CD74:20</t>
  </si>
  <si>
    <t>1.2192233</t>
  </si>
  <si>
    <t>SE_5_-_149785822_149782875_149782684_149782188_CD74:20</t>
  </si>
  <si>
    <t>SE_5_-_149786715_149786523_149786444_149785884_CD74:59</t>
  </si>
  <si>
    <t>1.1275729</t>
  </si>
  <si>
    <t>SE_5_-_149792188_149786887_149786444_149785884_CD74:65</t>
  </si>
  <si>
    <t>1.7049877</t>
  </si>
  <si>
    <t>SE_5_-_149792188_149786887_149786715_149785884_CD74:65</t>
  </si>
  <si>
    <t>SE_5_-_149825172_149824204_149824042_149823916_RPS14:88</t>
  </si>
  <si>
    <t>1.0473318</t>
  </si>
  <si>
    <t>SE_5_+_149925048_149927780_149927950_149929240_NDST1:85</t>
  </si>
  <si>
    <t>1.5144116</t>
  </si>
  <si>
    <t>SE_5_-_150133041_150121719_150121676_150113037_DCTN4:39</t>
  </si>
  <si>
    <t>acctgaaaa</t>
  </si>
  <si>
    <t>-0.637265194138</t>
  </si>
  <si>
    <t>-0.28694237</t>
  </si>
  <si>
    <t>SE_5_-_150283426_150282945_150282891_150282744_ZNF300:36</t>
  </si>
  <si>
    <t>0.9997048</t>
  </si>
  <si>
    <t>SE_5_+_150400302_150400389_150400814_150404901_GPX3:76</t>
  </si>
  <si>
    <t>1.5121487</t>
  </si>
  <si>
    <t>SE_5_+_150400302_150404901_150405054_150406461_GPX3:153</t>
  </si>
  <si>
    <t>1.1722996</t>
  </si>
  <si>
    <t>SE_5_+_150406578_150406993_150407092_150407470_GPX3:50</t>
  </si>
  <si>
    <t>ccctaattt</t>
  </si>
  <si>
    <t>1.53713188227</t>
  </si>
  <si>
    <t>1.4465183</t>
  </si>
  <si>
    <t>SE_5_-_150414563_150411944_150411848_150410308_TNIP1:81</t>
  </si>
  <si>
    <t>0.56520273</t>
  </si>
  <si>
    <t>SE_5_-_150414563_150413360_150413169_150411944_TNIP1:31</t>
  </si>
  <si>
    <t>-0.43466374</t>
  </si>
  <si>
    <t>SE_5_-_150460441_150444688_150444521_150443308_TNIP1:38</t>
  </si>
  <si>
    <t>1.1064068</t>
  </si>
  <si>
    <t>SE_5_-_150460441_150444692_150444521_150443308_TNIP1:42</t>
  </si>
  <si>
    <t>SE_5_-_150466646_150444692_150444521_150443308_TNIP1:42</t>
  </si>
  <si>
    <t>SE_5_-_150581143_150578645_150578558_150567020_CCDC69:88</t>
  </si>
  <si>
    <t>gaatgaaga</t>
  </si>
  <si>
    <t>-1.54398154865</t>
  </si>
  <si>
    <t>-0.7065588</t>
  </si>
  <si>
    <t>SE_5_-_150603484_150585036_150584961_150581249_CCDC69:64</t>
  </si>
  <si>
    <t>ccatgaatt</t>
  </si>
  <si>
    <t>-1.06387008639</t>
  </si>
  <si>
    <t>-0.45397833</t>
  </si>
  <si>
    <t>SE_5_+_150838496_150839335_150839425_150843114_SLC36A1:31</t>
  </si>
  <si>
    <t>SE_5_+_150856317_150856416_150856541_150858881_SLC36A1:59</t>
  </si>
  <si>
    <t>0.95984571</t>
  </si>
  <si>
    <t>SE_5_-_151066426_151058860_151058635_151055762_SPARC:29</t>
  </si>
  <si>
    <t>0.33894493</t>
  </si>
  <si>
    <t>SE_5_+_151166276_151169884_151169965_151170450_G3BP1:38</t>
  </si>
  <si>
    <t>-0.23479269</t>
  </si>
  <si>
    <t>SE_5_+_151170623_151173720_151173810_151175040_G3BP1:32</t>
  </si>
  <si>
    <t>aaataaatt</t>
  </si>
  <si>
    <t>-1.39952588243</t>
  </si>
  <si>
    <t>0.12977368</t>
  </si>
  <si>
    <t>SE_5_-_153374479_153374303_153374152_153372670_FAM114A2:78</t>
  </si>
  <si>
    <t>0.74518249</t>
  </si>
  <si>
    <t>SE_5_-_153418417_153417994_153417853_153414527_FAM114A2:67</t>
  </si>
  <si>
    <t>1.4840779</t>
  </si>
  <si>
    <t>SE_5_-_153418417_153417994_153417948_153414527_FAM114A2:34</t>
  </si>
  <si>
    <t>SE_5_+_153418571_153429117_153429577_153432480_MFAP3:30</t>
  </si>
  <si>
    <t>1.3363872</t>
  </si>
  <si>
    <t>SE_5_+_153429577_153431297_153431503_153432480_MFAP3:189</t>
  </si>
  <si>
    <t>cgctaacct</t>
  </si>
  <si>
    <t>4.56231593777</t>
  </si>
  <si>
    <t>1.8227176</t>
  </si>
  <si>
    <t>SE_5_+_153709298_153735713_153735843_153755837_GALNT10:131</t>
  </si>
  <si>
    <t>0.2987837</t>
  </si>
  <si>
    <t>SE_5_+_153709298_153755837_153756022_153760008_GALNT10:98</t>
  </si>
  <si>
    <t>ggctgataa</t>
  </si>
  <si>
    <t>0.738115549874</t>
  </si>
  <si>
    <t>0.18699007</t>
  </si>
  <si>
    <t>SE_5_+_153789322_153792052_153792295_153792449_GALNT10:153</t>
  </si>
  <si>
    <t>1.8165451</t>
  </si>
  <si>
    <t>SE_5_+_153826365_153830651_153830773_153832962_SAP30L/AF157115:94</t>
  </si>
  <si>
    <t>SE_5_+_153830773_153832016_153832055_153832962_SAP30L:40</t>
  </si>
  <si>
    <t>0.37084659</t>
  </si>
  <si>
    <t>SE_5_+_153830773_153832016_153832059_153832962_SAP30L:40</t>
  </si>
  <si>
    <t>SE_5_+_154169946_154170205_154170270_154172182_LARP1:22</t>
  </si>
  <si>
    <t>0.55616645</t>
  </si>
  <si>
    <t>SE_5_+_154170270_154171506_154171573_154172182_LARP1:27</t>
  </si>
  <si>
    <t>0.32103329</t>
  </si>
  <si>
    <t>SE_5_+_154173283_154173360_154173482_154173660_LARP1:22</t>
  </si>
  <si>
    <t>gtctgagtc</t>
  </si>
  <si>
    <t>1.05629923504</t>
  </si>
  <si>
    <t>1.0633977</t>
  </si>
  <si>
    <t>SE_5_+_154173283_154173360_154173560_154173660_LARP1:22</t>
  </si>
  <si>
    <t>SE_5_-_154214185_154210482_154210361_154203152_FAXDC2:100</t>
  </si>
  <si>
    <t>acctaactt</t>
  </si>
  <si>
    <t>1.86580706823</t>
  </si>
  <si>
    <t>1.5958507</t>
  </si>
  <si>
    <t>SE_5_-_154214185_154210482_154210361_154204117_FAXDC2:100</t>
  </si>
  <si>
    <t>SE_5_-_154214403_154210482_154210361_154203152_FAXDC2:100</t>
  </si>
  <si>
    <t>SE_5_-_154214403_154214288_154214185_154203152_FAXDC2:79</t>
  </si>
  <si>
    <t>tgctgacta</t>
  </si>
  <si>
    <t>2.68015679848</t>
  </si>
  <si>
    <t>1.0119851</t>
  </si>
  <si>
    <t>SE_5_-_154214403_154214288_154214185_154210482_FAXDC2:79</t>
  </si>
  <si>
    <t>SE_5_-_154217691_154214494_154214403_154210482_FAXDC2:77</t>
  </si>
  <si>
    <t>0.08143806</t>
  </si>
  <si>
    <t>SE_5_-_154230043_154218499_154218123_154217738_FAXDC2:165</t>
  </si>
  <si>
    <t>1.2644469</t>
  </si>
  <si>
    <t>SE_5_+_154238328_154238913_154239056_154242767_CNOT8:31</t>
  </si>
  <si>
    <t>ccataactt</t>
  </si>
  <si>
    <t>1.04339040267</t>
  </si>
  <si>
    <t>1.2705859</t>
  </si>
  <si>
    <t>SE_5_+_154238328_154239255_154239433_154242767_CNOT8:141</t>
  </si>
  <si>
    <t>0.18578844</t>
  </si>
  <si>
    <t>SE_5_+_154238328_154242767_154242955_154244752_CNOT8:74</t>
  </si>
  <si>
    <t>ttctcaggt</t>
  </si>
  <si>
    <t>-0.345556617813</t>
  </si>
  <si>
    <t>0.47966169</t>
  </si>
  <si>
    <t>SE_5_+_154238328_154242767_154242955_154250221_CNOT8:74</t>
  </si>
  <si>
    <t>SE_5_+_154238361_154242767_154242955_154244752_CNOT8:74</t>
  </si>
  <si>
    <t>SE_5_+_154238328_154244752_154244945_154250221_CNOT8:106</t>
  </si>
  <si>
    <t>0.97088011</t>
  </si>
  <si>
    <t>SE_5_+_154242955_154244752_154244945_154250221_CNOT8:106</t>
  </si>
  <si>
    <t>SE_5_+_154244945_154247252_154247352_154250221_CNOT8:45</t>
  </si>
  <si>
    <t>0.7511764</t>
  </si>
  <si>
    <t>SE_5_+_154244945_154250221_154250382_154251290_CNOT8:56</t>
  </si>
  <si>
    <t>tgctaactc</t>
  </si>
  <si>
    <t>3.57441183155</t>
  </si>
  <si>
    <t>1.3298312</t>
  </si>
  <si>
    <t>SE_5_+_154320825_154330363_154330498_154335931_MRPL22:109</t>
  </si>
  <si>
    <t>0.3091194</t>
  </si>
  <si>
    <t>SE_5_+_154320825_154330381_154330498_154335931_MRPL22:91</t>
  </si>
  <si>
    <t>SE_5_+_155754242_155756544_155756589_155771499_SGCD:38</t>
  </si>
  <si>
    <t>-0.17287917</t>
  </si>
  <si>
    <t>SE_5_+_155771687_155820763_155820875_155935611_SGCD:98</t>
  </si>
  <si>
    <t>0.51785132</t>
  </si>
  <si>
    <t>SE_5_-_156533638_156531760_156531677_156525912_HAVCR2:77</t>
  </si>
  <si>
    <t>tgcttacca</t>
  </si>
  <si>
    <t>1.18595184805</t>
  </si>
  <si>
    <t>0.36233914</t>
  </si>
  <si>
    <t>SE_5_+_156714117_156715621_156715668_156721792_CYFIP2:47</t>
  </si>
  <si>
    <t>0.94142565</t>
  </si>
  <si>
    <t>SE_5_+_156714117_156721792_156721868_156723681_CYFIP2:51</t>
  </si>
  <si>
    <t>cggtcatgc</t>
  </si>
  <si>
    <t>0.685334262594</t>
  </si>
  <si>
    <t>0.23091784</t>
  </si>
  <si>
    <t>SE_5_+_156747810_156749950_156750024_156750929_CYFIP2:46</t>
  </si>
  <si>
    <t>0.25118591</t>
  </si>
  <si>
    <t>SE_5_+_156751082_156751779_156751908_156752490_CYFIP2:76</t>
  </si>
  <si>
    <t>1.3379899</t>
  </si>
  <si>
    <t>SE_5_+_157165002_157165630_157165742_157166329_THG1L:81</t>
  </si>
  <si>
    <t>tgttcaaaa</t>
  </si>
  <si>
    <t>-1.66700021359</t>
  </si>
  <si>
    <t>-0.065230699</t>
  </si>
  <si>
    <t>SE_5_-_157218711_157217659_157217608_157216521_CLINT1:41</t>
  </si>
  <si>
    <t>-0.97209837</t>
  </si>
  <si>
    <t>SE_5_-_157230658_157221980_157221906_157219003_CLINT1:48</t>
  </si>
  <si>
    <t>SE_5_-_158139978_158139341_158139162_158135181_EBF1:90</t>
  </si>
  <si>
    <t>ctataactc</t>
  </si>
  <si>
    <t>1.16242209935</t>
  </si>
  <si>
    <t>1.1824211</t>
  </si>
  <si>
    <t>SE_5_-_158511674_158500472_158500404_158267118_EBF1:26</t>
  </si>
  <si>
    <t>0.025612372</t>
  </si>
  <si>
    <t>SE_5_-_159520108_159507777_159507658_159505175_PWWP2A:59</t>
  </si>
  <si>
    <t>cagtgacga</t>
  </si>
  <si>
    <t>1.65320574912</t>
  </si>
  <si>
    <t>1.2314165</t>
  </si>
  <si>
    <t>SE_5_-_159520108_159516617_159516513_159507777_PWWP2A:36</t>
  </si>
  <si>
    <t>agctgacta</t>
  </si>
  <si>
    <t>1.82763438385</t>
  </si>
  <si>
    <t>0.71047936</t>
  </si>
  <si>
    <t>SE_5_-_159545812_159535621_159535552_159521072_PWWP2A:23</t>
  </si>
  <si>
    <t>ccatgaaac</t>
  </si>
  <si>
    <t>-0.496761862945</t>
  </si>
  <si>
    <t>-0.2965228</t>
  </si>
  <si>
    <t>SE_5_-_159682556_159681342_159681136_159680805_CCNJL:84</t>
  </si>
  <si>
    <t>gagtgaccc</t>
  </si>
  <si>
    <t>2.25135005642</t>
  </si>
  <si>
    <t>0.84408708</t>
  </si>
  <si>
    <t>SE_5_-_159846030_159844248_159844119_159842317_SLU7:89</t>
  </si>
  <si>
    <t>tattaatct</t>
  </si>
  <si>
    <t>0.48688829032</t>
  </si>
  <si>
    <t>0.97968496</t>
  </si>
  <si>
    <t>SE_5_-_159846030_159845692_159845603_159842317_SLU7:36</t>
  </si>
  <si>
    <t>acttgagct</t>
  </si>
  <si>
    <t>-1.30074779725</t>
  </si>
  <si>
    <t>0.31518346</t>
  </si>
  <si>
    <t>SE_5_+_162864810_162866263_162866526_162868084_CCNG1:208</t>
  </si>
  <si>
    <t>gtctaactc</t>
  </si>
  <si>
    <t>3.14971976238</t>
  </si>
  <si>
    <t>2.0702491</t>
  </si>
  <si>
    <t>SE_5_+_162869149_162869380_162869574_162870680_CCNG1:171</t>
  </si>
  <si>
    <t>1.4633946</t>
  </si>
  <si>
    <t>SE_5_+_162932755_162939008_162939202_162940561_MAT2B:178</t>
  </si>
  <si>
    <t>SE_5_+_162939202_162940561_162940675_162940848_MAT2B:88</t>
  </si>
  <si>
    <t>ctctcaact</t>
  </si>
  <si>
    <t>0.864381031598</t>
  </si>
  <si>
    <t>0.26872603</t>
  </si>
  <si>
    <t>SE_5_+_167826572_167833203_167833332_167835512_WWC1:35</t>
  </si>
  <si>
    <t>0.96128581</t>
  </si>
  <si>
    <t>SE_5_+_167858449_167868687_167868839_167871499_WWC1:141</t>
  </si>
  <si>
    <t>gagtcatgg</t>
  </si>
  <si>
    <t>-0.791099849685</t>
  </si>
  <si>
    <t>0.2549558</t>
  </si>
  <si>
    <t>SE_5_+_167858449_167868687_167868854_167871499_WWC1:141</t>
  </si>
  <si>
    <t>SE_5_+_167913548_167915158_167915275_167915607_RARS:71</t>
  </si>
  <si>
    <t>gactcaccg</t>
  </si>
  <si>
    <t>2.82223800241</t>
  </si>
  <si>
    <t>1.4500778</t>
  </si>
  <si>
    <t>SE_5_+_167919852_167920899_167921007_167921555_RARS:61</t>
  </si>
  <si>
    <t>tgctgaaaa</t>
  </si>
  <si>
    <t>0.481644311634</t>
  </si>
  <si>
    <t>0.11886652</t>
  </si>
  <si>
    <t>SE_5_+_167924353_167924952_167925051_167927596_RARS:41</t>
  </si>
  <si>
    <t>ccgtaatcc</t>
  </si>
  <si>
    <t>1.23185234669</t>
  </si>
  <si>
    <t>0.47720253</t>
  </si>
  <si>
    <t>SE_5_-_167993018_167991070_167990894_167988521_PANK3:134</t>
  </si>
  <si>
    <t>ccgtgatat</t>
  </si>
  <si>
    <t>0.296380899981</t>
  </si>
  <si>
    <t>0.71848633</t>
  </si>
  <si>
    <t>SE_5_-_168006261_168005712_168005639_167996003_PANK3:53</t>
  </si>
  <si>
    <t>aagtcaccc</t>
  </si>
  <si>
    <t>0.0667162474061</t>
  </si>
  <si>
    <t>0.83006597</t>
  </si>
  <si>
    <t>SE_5_+_169015579_169017757_169017833_169018052_SPDL1:41</t>
  </si>
  <si>
    <t>SE_5_+_169015579_169017760_169017833_169018052_SPDL1:38</t>
  </si>
  <si>
    <t>SE_5_+_169423168_169424978_169425028_169435501_DOCK2:38</t>
  </si>
  <si>
    <t>0.21304216</t>
  </si>
  <si>
    <t>SE_5_+_169435601_169435692_169435750_169445964_DOCK2:42</t>
  </si>
  <si>
    <t>1.4040514</t>
  </si>
  <si>
    <t>SE_5_-_169694013_169693895_169693812_169689996_LCP2:64</t>
  </si>
  <si>
    <t>cgttcatta</t>
  </si>
  <si>
    <t>-0.702668720601</t>
  </si>
  <si>
    <t>-0.28025388</t>
  </si>
  <si>
    <t>SE_5_+_170815010_170817055_170817134_170818309_NPM1:26</t>
  </si>
  <si>
    <t>aactaaagg</t>
  </si>
  <si>
    <t>0.09979117685</t>
  </si>
  <si>
    <t>-0.095241153</t>
  </si>
  <si>
    <t>SE_5_+_170815010_170817079_170817134_170818309_NPM1:39</t>
  </si>
  <si>
    <t>-0.11839354</t>
  </si>
  <si>
    <t>SE_5_+_170827214_170827843_170827929_170832306_NPM1:74</t>
  </si>
  <si>
    <t>gactcaaaa</t>
  </si>
  <si>
    <t>-0.667756459493</t>
  </si>
  <si>
    <t>-0.3311782</t>
  </si>
  <si>
    <t>SE_5_-_171384601_171341409_171341347_171337801_FBXW11:49</t>
  </si>
  <si>
    <t>agatgagtc</t>
  </si>
  <si>
    <t>-1.70875651028</t>
  </si>
  <si>
    <t>-0.73877895</t>
  </si>
  <si>
    <t>SE_5_-_171423894_171341409_171341347_171337801_FBXW11:49</t>
  </si>
  <si>
    <t>SE_5_-_171433462_171341409_171341347_171337801_FBXW11:49</t>
  </si>
  <si>
    <t>SE_5_-_171433462_171384702_171384601_171337801_FBXW11:78</t>
  </si>
  <si>
    <t>cactgagtt</t>
  </si>
  <si>
    <t>0.911131160408</t>
  </si>
  <si>
    <t>0.31932799</t>
  </si>
  <si>
    <t>SE_5_-_171433462_171384702_171384601_171341409_FBXW11:78</t>
  </si>
  <si>
    <t>SE_5_-_171433462_171424055_171423894_171337801_FBXW11:96</t>
  </si>
  <si>
    <t>gcttgactg</t>
  </si>
  <si>
    <t>1.30546096173</t>
  </si>
  <si>
    <t>1.4090125</t>
  </si>
  <si>
    <t>SE_5_-_171433462_171424055_171423894_171341409_FBXW11:96</t>
  </si>
  <si>
    <t>SE_5_-_171433462_171430314_171430185_171337801_FBXW11:104</t>
  </si>
  <si>
    <t>aattgatgc</t>
  </si>
  <si>
    <t>0.928165803812</t>
  </si>
  <si>
    <t>0.97590106</t>
  </si>
  <si>
    <t>SE_5_-_171544485_171534856_171534784_171533818_STK10:71</t>
  </si>
  <si>
    <t>-0.063031368</t>
  </si>
  <si>
    <t>SE_5_+_172068440_172096788_172097333_172110422_NEURL1B:197</t>
  </si>
  <si>
    <t>cgttcacgc</t>
  </si>
  <si>
    <t>2.09877501018</t>
  </si>
  <si>
    <t>0.75204958</t>
  </si>
  <si>
    <t>SE_5_+_172097333_172110422_172111141_172113174_NEURL1B:38</t>
  </si>
  <si>
    <t>1.7733011</t>
  </si>
  <si>
    <t>SE_5_+_172324077_172336670_172336764_172341717_ERGIC1:38</t>
  </si>
  <si>
    <t>cgatgaccc</t>
  </si>
  <si>
    <t>2.32813640307</t>
  </si>
  <si>
    <t>0.8095584</t>
  </si>
  <si>
    <t>SE_5_+_172341841_172342521_172342693_172351008_ERGIC1:115</t>
  </si>
  <si>
    <t>tgctcagca</t>
  </si>
  <si>
    <t>0.831374666686</t>
  </si>
  <si>
    <t>0.61889477</t>
  </si>
  <si>
    <t>SE_5_+_172410967_172421778_172421825_172447241_ATP6V0E1:48</t>
  </si>
  <si>
    <t>1.200431</t>
  </si>
  <si>
    <t>SE_5_+_172421825_172447241_172447370_172461402_ATP6V0E1:44</t>
  </si>
  <si>
    <t>0.94855642</t>
  </si>
  <si>
    <t>SE_5_+_172573961_172578569_172578697_172581325_BNIP1:92</t>
  </si>
  <si>
    <t>1.7649417</t>
  </si>
  <si>
    <t>SE_5_+_172581416_172585747_172585848_172586936_BNIP1:41</t>
  </si>
  <si>
    <t>SE_5_-_173040134_173036437_173036241_173035295_BOD1:77</t>
  </si>
  <si>
    <t>0.27514019</t>
  </si>
  <si>
    <t>SE_5_-_173043203_173036437_173036241_173035295_BOD1:77</t>
  </si>
  <si>
    <t>SE_5_-_173043203_173040258_173040134_173035295_BOD1:49</t>
  </si>
  <si>
    <t>0.20428353</t>
  </si>
  <si>
    <t>SE_5_-_173043203_173040258_173040134_173036437_BOD1:49</t>
  </si>
  <si>
    <t>SE_5_+_173317861_173318375_173320186_173337526_CPEB4:1509</t>
  </si>
  <si>
    <t>aactaactc</t>
  </si>
  <si>
    <t>2.77502141092</t>
  </si>
  <si>
    <t>1.9808983</t>
  </si>
  <si>
    <t>SE_5_+_173337607_173359453_173359503_173371970_CPEB4:26</t>
  </si>
  <si>
    <t>gtctaaact</t>
  </si>
  <si>
    <t>1.39748082874</t>
  </si>
  <si>
    <t>1.2043255</t>
  </si>
  <si>
    <t>SE_5_+_173491318_173493207_173493282_173531231_HMP19:42</t>
  </si>
  <si>
    <t>cagtgaaag</t>
  </si>
  <si>
    <t>-0.428919181142</t>
  </si>
  <si>
    <t>-0.30225624</t>
  </si>
  <si>
    <t>SE_5_+_174905642_174918497_174918654_174919098_SFXN1:120</t>
  </si>
  <si>
    <t>0.6518305</t>
  </si>
  <si>
    <t>SE_5_+_174949425_174952795_174952968_174953641_SFXN1:34</t>
  </si>
  <si>
    <t>0.77646988</t>
  </si>
  <si>
    <t>SE_5_-_175388276_175388154_175388054_175387135_THOC3:95</t>
  </si>
  <si>
    <t>0.38507536</t>
  </si>
  <si>
    <t>SE_5_-_175394945_175394270_175394114_175392158_THOC3:85</t>
  </si>
  <si>
    <t>2.1648915</t>
  </si>
  <si>
    <t>SE_5_+_175546702_175546818_175547004_175547850_LOC100507387:60</t>
  </si>
  <si>
    <t>aattgataa</t>
  </si>
  <si>
    <t>-0.903483442501</t>
  </si>
  <si>
    <t>0.755555555556</t>
  </si>
  <si>
    <t>0.4470821</t>
  </si>
  <si>
    <t>SE_5_+_175548817_175551000_175551108_175551266_LOC100507387:86</t>
  </si>
  <si>
    <t>1.0279797</t>
  </si>
  <si>
    <t>SE_5_+_175548817_175551000_175551123_175551266_LOC100507387:86</t>
  </si>
  <si>
    <t>SE_5_+_175665640_175716657_175717958_175722033_SIMC1/C5orf25:671</t>
  </si>
  <si>
    <t>2.0940049</t>
  </si>
  <si>
    <t>SE_5_-_175786814_175786570_175786465_175782752_KIAA1191:106</t>
  </si>
  <si>
    <t>tggtaaact</t>
  </si>
  <si>
    <t>0.722430787839</t>
  </si>
  <si>
    <t>0.96062</t>
  </si>
  <si>
    <t>SE_5_-_175786814_175786570_175786484_175775359_KIAA1191:28</t>
  </si>
  <si>
    <t>0.25372651</t>
  </si>
  <si>
    <t>SE_5_-_175786814_175786570_175786484_175782752_KIAA1191:28</t>
  </si>
  <si>
    <t>SE_5_-_175788605_175786570_175786484_175782752_KIAA1191:28</t>
  </si>
  <si>
    <t>SE_5_-_175788605_175786921_175786814_175782752_KIAA1191:89</t>
  </si>
  <si>
    <t>cattaacat</t>
  </si>
  <si>
    <t>1.47772785996</t>
  </si>
  <si>
    <t>1.3969536</t>
  </si>
  <si>
    <t>SE_5_-_175788605_175786921_175786814_175786570_KIAA1191:89</t>
  </si>
  <si>
    <t>SE_5_-_175824608_175823533_175823480_175819946_CLTB:27</t>
  </si>
  <si>
    <t>cgctgacaa</t>
  </si>
  <si>
    <t>2.90602161195</t>
  </si>
  <si>
    <t>1.4654934</t>
  </si>
  <si>
    <t>SE_5_-_175837258_175833709_175833158_175825048_CLTB:457</t>
  </si>
  <si>
    <t>2.3878485</t>
  </si>
  <si>
    <t>SE_5_+_176079914_176081896_176082021_176083079_TSPAN17:79</t>
  </si>
  <si>
    <t>1.1710763</t>
  </si>
  <si>
    <t>SE_5_-_176370336_176346252_176346171_176338390_UIMC1:82</t>
  </si>
  <si>
    <t>0.30274881</t>
  </si>
  <si>
    <t>SE_5_-_176433651_176428502_176428418_176409624_UIMC1:82</t>
  </si>
  <si>
    <t>tgttgaagc</t>
  </si>
  <si>
    <t>-0.0682194388921</t>
  </si>
  <si>
    <t>0.5418493</t>
  </si>
  <si>
    <t>SE_5_-_176433540_176429112_176428999_176409624_UIMC1:68</t>
  </si>
  <si>
    <t>1.2324666</t>
  </si>
  <si>
    <t>SE_5_+_176449914_176450161_176450235_176468127_ZNF346:53</t>
  </si>
  <si>
    <t>ctgtcatcc</t>
  </si>
  <si>
    <t>-0.926794494882</t>
  </si>
  <si>
    <t>0.50073207</t>
  </si>
  <si>
    <t>SE_5_+_176468871_176471390_176471534_176477752_ZNF346:73</t>
  </si>
  <si>
    <t>1.2908889</t>
  </si>
  <si>
    <t>SE_5_+_176449914_176477704_176477937_176489059_ZNF346:200</t>
  </si>
  <si>
    <t>SE_5_+_176468871_176477752_176477937_176489059_ZNF346:152</t>
  </si>
  <si>
    <t>SE_5_+_176639196_176656766_176656887_176662822_NSD1:76</t>
  </si>
  <si>
    <t>SE_5_+_176662946_176665238_176665508_176666757_NSD1:211</t>
  </si>
  <si>
    <t>2.0391951</t>
  </si>
  <si>
    <t>SE_5_-_176730010_176729831_176729753_176729645_RAB24:31</t>
  </si>
  <si>
    <t>0.59177392</t>
  </si>
  <si>
    <t>SE_5_+_176731078_176731294_176731431_176731626_PRELID1:125</t>
  </si>
  <si>
    <t>caataaatc</t>
  </si>
  <si>
    <t>0.00939490949388</t>
  </si>
  <si>
    <t>0.16804019</t>
  </si>
  <si>
    <t>SE_5_-_176738380_176737698_176737669_176737541_MXD3:29</t>
  </si>
  <si>
    <t>caatgaact</t>
  </si>
  <si>
    <t>0.256311162308</t>
  </si>
  <si>
    <t>-0.066253254</t>
  </si>
  <si>
    <t>SE_5_+_176798397_176798476_176798590_176798874_RGS14:48</t>
  </si>
  <si>
    <t>ggataaggc</t>
  </si>
  <si>
    <t>-1.92385334647</t>
  </si>
  <si>
    <t>-0.04798524</t>
  </si>
  <si>
    <t>SE_5_+_176859311_176859707_176859807_176860148_GRK6:22</t>
  </si>
  <si>
    <t>2.2065044</t>
  </si>
  <si>
    <t>SE_5_-_176887433_176886741_176886604_176886269_DBN1:138</t>
  </si>
  <si>
    <t>0.33197382</t>
  </si>
  <si>
    <t>SE_5_-_176917871_176916833_176916772_176916628_PDLIM7:51</t>
  </si>
  <si>
    <t>1.0699688</t>
  </si>
  <si>
    <t>SE_5_-_176917871_176917032_176916772_176916628_PDLIM7:250</t>
  </si>
  <si>
    <t>SE_5_-_176917871_176917594_176916772_176916628_PDLIM7:290</t>
  </si>
  <si>
    <t>1.8717156</t>
  </si>
  <si>
    <t>SE_5_-_176919406_176918926_176918808_176918421_PDLIM7:112</t>
  </si>
  <si>
    <t>1.3283936</t>
  </si>
  <si>
    <t>SE_5_-_176919406_176918977_176918808_176918421_PDLIM7:163</t>
  </si>
  <si>
    <t>SE_5_-_176919406_176918996_176918808_176918421_PDLIM7:182</t>
  </si>
  <si>
    <t>SE_5_-_176936476_176935543_176935238_176932111_DOK3:175</t>
  </si>
  <si>
    <t>1.865928</t>
  </si>
  <si>
    <t>SE_5_-_176941702_176941289_176941174_176940848_DDX41:68</t>
  </si>
  <si>
    <t>tgttcacag</t>
  </si>
  <si>
    <t>0.425309472573</t>
  </si>
  <si>
    <t>0.06451171</t>
  </si>
  <si>
    <t>SE_5_-_176942930_176942822_176942686_176942259_DDX41:40</t>
  </si>
  <si>
    <t>ttctgagca</t>
  </si>
  <si>
    <t>0.914152746603</t>
  </si>
  <si>
    <t>0.28821401</t>
  </si>
  <si>
    <t>SE_5_-_176950958_176950307_176949956_176949072_FAM193B:43</t>
  </si>
  <si>
    <t>1.4746753</t>
  </si>
  <si>
    <t>SE_5_-_176950958_176950266_176950160_176949072_FAM193B:90</t>
  </si>
  <si>
    <t>tggtgaaac</t>
  </si>
  <si>
    <t>0.146872757596</t>
  </si>
  <si>
    <t>0.71118429</t>
  </si>
  <si>
    <t>SE_5_-_176950958_176950266_176950164_176949072_FAM193B:90</t>
  </si>
  <si>
    <t>SE_5_-_176959444_176958522_176958283_176952206_FAM193B:78</t>
  </si>
  <si>
    <t>1.1098608</t>
  </si>
  <si>
    <t>SE_5_-_176959444_176959132_176958954_176958522_FAM193B:82</t>
  </si>
  <si>
    <t>0.33343911</t>
  </si>
  <si>
    <t>SE_5_-_176959444_176959201_176958954_176958522_FAM193B:56</t>
  </si>
  <si>
    <t>SE_5_-_176980169_176974229_176974169_176966148_FAM193B:52</t>
  </si>
  <si>
    <t>aactaacgg</t>
  </si>
  <si>
    <t>2.84044927723</t>
  </si>
  <si>
    <t>1.0990668</t>
  </si>
  <si>
    <t>SE_5_-_176981250_176974229_176974169_176966148_FAM193B:52</t>
  </si>
  <si>
    <t>SE_5_-_176980169_176979132_176979043_176966148_FAM193B:43</t>
  </si>
  <si>
    <t>aactaaaca</t>
  </si>
  <si>
    <t>0.663889136905</t>
  </si>
  <si>
    <t>0.88231065</t>
  </si>
  <si>
    <t>SE_5_+_177027261_177028427_177028504_177031180_B4GALT7:30</t>
  </si>
  <si>
    <t>0.77854617</t>
  </si>
  <si>
    <t>SE_5_-_177143346_177141178_177141055_177140917_FAM153A:86</t>
  </si>
  <si>
    <t>SE_5_-_177143346_177141178_177141070_177140917_FAM153A:86</t>
  </si>
  <si>
    <t>SE_5_+_177479688_177479804_177479990_177480841_Hypothetical:60</t>
  </si>
  <si>
    <t>SE_5_+_177558055_177558238_177558377_177565109_RMND5B:116</t>
  </si>
  <si>
    <t>gactcaaac</t>
  </si>
  <si>
    <t>0.383126620374</t>
  </si>
  <si>
    <t>0.71280528</t>
  </si>
  <si>
    <t>SE_5_+_177558377_177560453_177560570_177565109_RMND5B:52</t>
  </si>
  <si>
    <t>SE_5_+_177558377_177562174_177562313_177565109_RMND5B:70</t>
  </si>
  <si>
    <t>1.5585261</t>
  </si>
  <si>
    <t>SE_5_+_177558377_177563030_177563249_177565109_RMND5B:171</t>
  </si>
  <si>
    <t>0.697674418605</t>
  </si>
  <si>
    <t>1.5779159</t>
  </si>
  <si>
    <t>SE_5_+_177562313_177565109_177565259_177569584_RMND5B:84</t>
  </si>
  <si>
    <t>SE_5_-_177580492_177577994_177577889_177576839_NHP2:58</t>
  </si>
  <si>
    <t>cattgaggt</t>
  </si>
  <si>
    <t>-0.810872830139</t>
  </si>
  <si>
    <t>0.033509424</t>
  </si>
  <si>
    <t>SE_5_+_177636433_177637133_177637273_177637554_HNRNPAB:129</t>
  </si>
  <si>
    <t>ctattacgg</t>
  </si>
  <si>
    <t>-0.536092616824</t>
  </si>
  <si>
    <t>-0.2796256</t>
  </si>
  <si>
    <t>SE_5_+_177636448_177637133_177637273_177637554_HNRNPAB:129</t>
  </si>
  <si>
    <t>SE_5_-_177641797_177640104_177639974_177638971_AGXT2L2:47</t>
  </si>
  <si>
    <t>SE_5_-_177649356_177642431_177642277_177641886_AGXT2L2:117</t>
  </si>
  <si>
    <t>1.01671</t>
  </si>
  <si>
    <t>SE_5_-_177651449_177650946_177650321_177649935_AGXT2L2:516</t>
  </si>
  <si>
    <t>1.1725532</t>
  </si>
  <si>
    <t>SE_5_-_177651617_177650452_177650321_177649935_AGXT2L2:25</t>
  </si>
  <si>
    <t>tgctcagtt</t>
  </si>
  <si>
    <t>0.427335704084</t>
  </si>
  <si>
    <t>0.12989921</t>
  </si>
  <si>
    <t>SE_5_-_177658670_177658524_177658406_177657100_AGXT2L2:89</t>
  </si>
  <si>
    <t>cgatgaaca</t>
  </si>
  <si>
    <t>-0.302850441802</t>
  </si>
  <si>
    <t>-0.28519145</t>
  </si>
  <si>
    <t>SE_5_-_177659493_177658830_177658670_177658524_AGXT2L2:43</t>
  </si>
  <si>
    <t>SE_5_-_177659493_177658867_177658670_177658524_AGXT2L2:80</t>
  </si>
  <si>
    <t>SE_5_-_177683354_177682890_177682788_177682027_COL23A1:97</t>
  </si>
  <si>
    <t>atctgagcc</t>
  </si>
  <si>
    <t>0.913211733043</t>
  </si>
  <si>
    <t>1.030861</t>
  </si>
  <si>
    <t>SE_5_-_177717363_177715351_177715325_177697364_COL23A1:23</t>
  </si>
  <si>
    <t>caatcagga</t>
  </si>
  <si>
    <t>-2.82723303823</t>
  </si>
  <si>
    <t>-1.2736066</t>
  </si>
  <si>
    <t>SE_5_-_178039417_178035459_178035377_178032383_CLK4:75</t>
  </si>
  <si>
    <t>atattacct</t>
  </si>
  <si>
    <t>-0.788933614498</t>
  </si>
  <si>
    <t>0.44632065</t>
  </si>
  <si>
    <t>SE_5_-_178045557_178044435_178044345_178043949_CLK4:72</t>
  </si>
  <si>
    <t>SE_5_-_178050257_178046897_178046839_178045779_CLK4/AK309215:43</t>
  </si>
  <si>
    <t>tcttgaagc</t>
  </si>
  <si>
    <t>-0.903009522301</t>
  </si>
  <si>
    <t>0.28530293</t>
  </si>
  <si>
    <t>SE_5_-_178050257_178047674_178046839_178045779_CLK4/AK309215:779</t>
  </si>
  <si>
    <t>1.5545824</t>
  </si>
  <si>
    <t>SE_5_-_178050257_178049460_178049394_178047674_CLK4:51</t>
  </si>
  <si>
    <t>0.14575883</t>
  </si>
  <si>
    <t>SE_5_-_178154000_178153228_178153076_178152472_ZNF354A:74</t>
  </si>
  <si>
    <t>1.5075247</t>
  </si>
  <si>
    <t>SE_5_+_178977880_178982651_178982791_178987026_RUFY1:75</t>
  </si>
  <si>
    <t>gggtcacgg</t>
  </si>
  <si>
    <t>0.0160943494753</t>
  </si>
  <si>
    <t>0.40319651</t>
  </si>
  <si>
    <t>SE_5_+_178987199_178989548_178989665_178994462_RUFY1:50</t>
  </si>
  <si>
    <t>aaataaatc</t>
  </si>
  <si>
    <t>-0.809830624882</t>
  </si>
  <si>
    <t>0.50740073</t>
  </si>
  <si>
    <t>SE_5_+_179004137_179007948_179008013_179012797_RUFY1:32</t>
  </si>
  <si>
    <t>0.91245111</t>
  </si>
  <si>
    <t>SE_5_+_179012866_179013332_179013476_179016547_RUFY1:137</t>
  </si>
  <si>
    <t>tgctcagcc</t>
  </si>
  <si>
    <t>1.29388051254</t>
  </si>
  <si>
    <t>0.50148949</t>
  </si>
  <si>
    <t>SE_5_+_179012866_179016547_179016648_179018626_RUFY1:44</t>
  </si>
  <si>
    <t>SE_5_+_179034660_179035286_179035466_179036377_RUFY1:119</t>
  </si>
  <si>
    <t>0.14840435</t>
  </si>
  <si>
    <t>SE_5_-_179043127_179042596_179042547_179041960_HNRNPH1:42</t>
  </si>
  <si>
    <t>-0.055357211</t>
  </si>
  <si>
    <t>SE_5_-_179044515_179044111_179044052_179043959_HNRNPH1:41</t>
  </si>
  <si>
    <t>-0.55377957</t>
  </si>
  <si>
    <t>SE_5_-_179044515_179044111_179044061_179043959_HNRNPH1:41</t>
  </si>
  <si>
    <t>SE_5_-_179047893_179045324_179045146_179044912_HNRNPH1:137</t>
  </si>
  <si>
    <t>gtataacag</t>
  </si>
  <si>
    <t>0.32145118047</t>
  </si>
  <si>
    <t>0.056143343</t>
  </si>
  <si>
    <t>SE_5_-_179047893_179046361_179046270_179045324_HNRNPH1:78</t>
  </si>
  <si>
    <t>ctctaaaga</t>
  </si>
  <si>
    <t>0.1994137737</t>
  </si>
  <si>
    <t>-0.088531264</t>
  </si>
  <si>
    <t>SE_5_-_179047893_179046408_179046270_179045324_HNRNPH1:41</t>
  </si>
  <si>
    <t>0.013006464</t>
  </si>
  <si>
    <t>SE_5_-_179048243_179048036_179047893_179046408_HNRNPH1:78</t>
  </si>
  <si>
    <t>1.093805</t>
  </si>
  <si>
    <t>SE_5_-_179050038_179048398_179048243_179048036_HNRNPH1/JB155089:46</t>
  </si>
  <si>
    <t>ggctcaagg</t>
  </si>
  <si>
    <t>-0.340198775197</t>
  </si>
  <si>
    <t>0.447942</t>
  </si>
  <si>
    <t>SE_5_-_179050038_179048398_179048372_179048036_HNRNPH1:27</t>
  </si>
  <si>
    <t>SE_5_-_179050038_179048977_179048844_179048398_HNRNPH1:134</t>
  </si>
  <si>
    <t>tggtaacac</t>
  </si>
  <si>
    <t>2.32054425336</t>
  </si>
  <si>
    <t>1.5366099</t>
  </si>
  <si>
    <t>SE_5_+_179126103_179126576_179126771_179132680_CANX:183</t>
  </si>
  <si>
    <t>atctaagtg</t>
  </si>
  <si>
    <t>0.562021959559</t>
  </si>
  <si>
    <t>0.83666985</t>
  </si>
  <si>
    <t>SE_5_+_179126103_179131156_179131431_179132680_CANX:213</t>
  </si>
  <si>
    <t>cggtgaaac</t>
  </si>
  <si>
    <t>0.684057726308</t>
  </si>
  <si>
    <t>0.94014928</t>
  </si>
  <si>
    <t>SE_5_+_179126103_179132680_179132853_179133259_CANX:124</t>
  </si>
  <si>
    <t>ccttgacga</t>
  </si>
  <si>
    <t>1.41053075025</t>
  </si>
  <si>
    <t>0.51486656</t>
  </si>
  <si>
    <t>SE_5_+_179126103_179133259_179133332_179134133_CANX:61</t>
  </si>
  <si>
    <t>1.5483355</t>
  </si>
  <si>
    <t>SE_5_+_179132853_179133259_179133332_179135240_CANX:61</t>
  </si>
  <si>
    <t>SE_5_+_179133332_179134133_179134191_179135240_CANX:53</t>
  </si>
  <si>
    <t>0.054189739</t>
  </si>
  <si>
    <t>SE_5_+_179137066_179142900_179143001_179143106_CANX:33</t>
  </si>
  <si>
    <t>gactaatca</t>
  </si>
  <si>
    <t>1.54579818382</t>
  </si>
  <si>
    <t>1.3971202</t>
  </si>
  <si>
    <t>SE_5_+_179221139_179222585_179222857_179222942_MAML1/LTC4S:202</t>
  </si>
  <si>
    <t>cgctcatcc</t>
  </si>
  <si>
    <t>1.90072627292</t>
  </si>
  <si>
    <t>1.5180813</t>
  </si>
  <si>
    <t>SE_5_-_179226954_179226250_179226203_179226121_MGAT4B:28</t>
  </si>
  <si>
    <t>1.7072175</t>
  </si>
  <si>
    <t>SE_5_-_179228554_179228467_179228334_179227953_MGAT4B:84</t>
  </si>
  <si>
    <t>2.0639053</t>
  </si>
  <si>
    <t>SE_5_+_179248141_179248551_179248707_179249958_SQSTM1:75</t>
  </si>
  <si>
    <t>0.73121026</t>
  </si>
  <si>
    <t>SE_5_-_179274978_179271227_179271152_179269064_C5orf45:44</t>
  </si>
  <si>
    <t>cagtgaaga</t>
  </si>
  <si>
    <t>-1.05297527913</t>
  </si>
  <si>
    <t>-0.61119784</t>
  </si>
  <si>
    <t>SE_5_-_179280378_179271227_179271152_179269064_C5orf45:44</t>
  </si>
  <si>
    <t>SE_5_-_179280378_179275066_179274978_179269064_C5orf45:40</t>
  </si>
  <si>
    <t>0.67680057</t>
  </si>
  <si>
    <t>SE_5_-_179280378_179275066_179274978_179271227_C5orf45:40</t>
  </si>
  <si>
    <t>SE_5_-_179280197_179278424_179278243_179275066_C5orf45:141</t>
  </si>
  <si>
    <t>1.5734346</t>
  </si>
  <si>
    <t>SE_5_-_179280378_179278337_179278243_179275066_C5orf45:54</t>
  </si>
  <si>
    <t>SE_5_-_179280378_179278424_179278243_179275066_C5orf45:141</t>
  </si>
  <si>
    <t>SE_5_-_179280378_179280276_179280197_179275066_C5orf45:69</t>
  </si>
  <si>
    <t>aagtgaaat</t>
  </si>
  <si>
    <t>-1.33363803703</t>
  </si>
  <si>
    <t>-0.68879352</t>
  </si>
  <si>
    <t>SE_5_-_179294778_179294495_179294445_179292888_TBC1D9B:43</t>
  </si>
  <si>
    <t>gcctcagat</t>
  </si>
  <si>
    <t>-0.32235249212</t>
  </si>
  <si>
    <t>0.2295557</t>
  </si>
  <si>
    <t>SE_5_-_179331702_179326307_179326189_179321614_TBC1D9B:108</t>
  </si>
  <si>
    <t>0.25321737</t>
  </si>
  <si>
    <t>SE_5_-_179393806_179390564_179390471_179382669_RNF130:60</t>
  </si>
  <si>
    <t>ccctcacac</t>
  </si>
  <si>
    <t>2.35799409207</t>
  </si>
  <si>
    <t>1.6177394</t>
  </si>
  <si>
    <t>SE_5_-_179675973_179674728_179674663_179674510_MAPK9:43</t>
  </si>
  <si>
    <t>SE_5_-_179675973_179674926_179674663_179674510_MAPK9:199</t>
  </si>
  <si>
    <t>0.744680851064</t>
  </si>
  <si>
    <t>1.2375927</t>
  </si>
  <si>
    <t>SE_5_-_179707440_179707036_179706796_179696409_MAPK9:199</t>
  </si>
  <si>
    <t>1.6075491</t>
  </si>
  <si>
    <t>SE_5_-_179718848_179714067_179713975_179707608_MAPK9:78</t>
  </si>
  <si>
    <t>1.5089483</t>
  </si>
  <si>
    <t>SE_5_+_179921763_179922421_179922588_179956275_CNOT6:24</t>
  </si>
  <si>
    <t>cactaatcg</t>
  </si>
  <si>
    <t>2.61291189947</t>
  </si>
  <si>
    <t>1.9085496</t>
  </si>
  <si>
    <t>SE_5_+_179921763_179956275_179956388_179976931_CNOT6:45</t>
  </si>
  <si>
    <t>SE_5_+_179956388_179976931_179977117_179991489_CNOT6:53</t>
  </si>
  <si>
    <t>cactaactc</t>
  </si>
  <si>
    <t>3.59424694529</t>
  </si>
  <si>
    <t>1.4021917</t>
  </si>
  <si>
    <t>SE_5_+_179977117_179980386_179980471_179991489_CNOT6:47</t>
  </si>
  <si>
    <t>ctgttacga</t>
  </si>
  <si>
    <t>-1.160595253</t>
  </si>
  <si>
    <t>0.10059964</t>
  </si>
  <si>
    <t>SE_5_-_180046253_180046109_180046021_180045920_FLT4:23</t>
  </si>
  <si>
    <t>ccctcatgg</t>
  </si>
  <si>
    <t>1.77344001167</t>
  </si>
  <si>
    <t>0.62466559</t>
  </si>
  <si>
    <t>SE_5_-_180056696_180056427_180056259_180055999_FLT4:84</t>
  </si>
  <si>
    <t>SE_5_-_180229680_180222875_180222656_180220097_MGAT1:60</t>
  </si>
  <si>
    <t>gactgaccg</t>
  </si>
  <si>
    <t>3.98455893785</t>
  </si>
  <si>
    <t>1.4581261</t>
  </si>
  <si>
    <t>SE_5_-_180242414_180236066_180235648_180220097_MGAT1:108</t>
  </si>
  <si>
    <t>0.9549729</t>
  </si>
  <si>
    <t>SE_5_-_180242414_180236076_180235648_180220097_MGAT1:118</t>
  </si>
  <si>
    <t>SE_5_+_180258229_180258736_180258806_180261312_LINC00847:43</t>
  </si>
  <si>
    <t>ctctcaggc</t>
  </si>
  <si>
    <t>0.169766274452</t>
  </si>
  <si>
    <t>0.51910819</t>
  </si>
  <si>
    <t>SE_5_+_180258229_180258736_180258941_180261312_LINC00847:148</t>
  </si>
  <si>
    <t>gcctaaccc</t>
  </si>
  <si>
    <t>3.74403696834</t>
  </si>
  <si>
    <t>2.211877</t>
  </si>
  <si>
    <t>SE_5_+_180258229_180258759_180258941_180261312_LINC00847:125</t>
  </si>
  <si>
    <t>SE_5_+_180258229_180259673_180259860_180261312_LINC00847:120</t>
  </si>
  <si>
    <t>0.74244561</t>
  </si>
  <si>
    <t>SE_5_-_180287528_180279060_180278988_180278493_ZFP62:42</t>
  </si>
  <si>
    <t>1.6635826</t>
  </si>
  <si>
    <t>SE_5_-_180288219_180279060_180278988_180278493_ZFP62:42</t>
  </si>
  <si>
    <t>SE_5_+_180467432_180472467_180472598_180474927_BTNL9:115</t>
  </si>
  <si>
    <t>2.0772037</t>
  </si>
  <si>
    <t>SE_5_+_180472598_180474479_180474515_180474927_BTNL9:23</t>
  </si>
  <si>
    <t>ttatcacca</t>
  </si>
  <si>
    <t>-0.833664200063</t>
  </si>
  <si>
    <t>-0.39613892</t>
  </si>
  <si>
    <t>SE_5_+_180659889_180660413_180660435_180660636_TRIM41:21</t>
  </si>
  <si>
    <t>acatcaagg</t>
  </si>
  <si>
    <t>-3.76328350847</t>
  </si>
  <si>
    <t>-1.5755204</t>
  </si>
  <si>
    <t>SE_5_-_180664609_180664319_180664225_180664042_GNB2L1:25</t>
  </si>
  <si>
    <t>acataacca</t>
  </si>
  <si>
    <t>0.505406647177</t>
  </si>
  <si>
    <t>0.88304804</t>
  </si>
  <si>
    <t>SE_5_-_180665099_180664719_180664609_180664042_GNB2L1:48</t>
  </si>
  <si>
    <t>0.061182631</t>
  </si>
  <si>
    <t>SE_5_-_180666067_180665239_180665099_180664042_GNB2L1:109</t>
  </si>
  <si>
    <t>SE_5_-_180666487_180666177_180666067_180665239_GNB2L1:84</t>
  </si>
  <si>
    <t>1.8639414</t>
  </si>
  <si>
    <t>SE_5_-_180668492_180667327_180667216_180666582_GNB2L1:84</t>
  </si>
  <si>
    <t>SE_5_-_180668492_180667345_180667216_180666582_GNB2L1:102</t>
  </si>
  <si>
    <t>SE_5_-_180669170_180668563_180668492_180666582_GNB2L1:37</t>
  </si>
  <si>
    <t>agataaaac</t>
  </si>
  <si>
    <t>-1.60316777169</t>
  </si>
  <si>
    <t>-0.72973301</t>
  </si>
  <si>
    <t>SE_5_-_180669170_180668639_180668492_180666582_GNB2L1:68</t>
  </si>
  <si>
    <t>1.0184311</t>
  </si>
  <si>
    <t>SE_5_-_180670692_180670405_180670254_180669345_SNORD95:104</t>
  </si>
  <si>
    <t>1.1021927</t>
  </si>
  <si>
    <t>SE_5_-_180670692_180670405_180670286_180669345_SNORD95:104</t>
  </si>
  <si>
    <t>SE_6_+_292560_311880_311962_345854_DUSP22:61</t>
  </si>
  <si>
    <t>0.99543708</t>
  </si>
  <si>
    <t>SE_6_+_304661_311880_311962_335114_DUSP22:61</t>
  </si>
  <si>
    <t>SE_6_+_311962_335114_335163_345854_DUSP22:50</t>
  </si>
  <si>
    <t>0.31293757</t>
  </si>
  <si>
    <t>SE_6_+_320364_335114_335163_345854_DUSP22:50</t>
  </si>
  <si>
    <t>SE_6_-_1726650_1717877_1717742_1624775_GMDS:135</t>
  </si>
  <si>
    <t>1.0007206</t>
  </si>
  <si>
    <t>SE_6_-_2840653_2839700_2839569_2838920_SERPINB1:104</t>
  </si>
  <si>
    <t>cattaaagc</t>
  </si>
  <si>
    <t>-0.0411563500158</t>
  </si>
  <si>
    <t>-0.18272584</t>
  </si>
  <si>
    <t>SE_6_-_2842046_2841709_2841450_2840828_SERPINB1:26</t>
  </si>
  <si>
    <t>ttgtgacgg</t>
  </si>
  <si>
    <t>1.76136962814</t>
  </si>
  <si>
    <t>0.65223652</t>
  </si>
  <si>
    <t>SE_6_+_3000319_3002284_3002520_3003903_NQO2:128</t>
  </si>
  <si>
    <t>0.32260897</t>
  </si>
  <si>
    <t>SE_6_+_3000319_3003903_3004023_3006702_NQO2:95</t>
  </si>
  <si>
    <t>1.5713027</t>
  </si>
  <si>
    <t>SE_6_+_3000319_3004729_3004885_3006702_NQO2:53</t>
  </si>
  <si>
    <t>0.92797394</t>
  </si>
  <si>
    <t>SE_6_+_3004023_3004729_3004885_3006702_NQO2:53</t>
  </si>
  <si>
    <t>SE_6_+_3006793_3007050_3007169_3010259_NQO2:77</t>
  </si>
  <si>
    <t>0.44964254</t>
  </si>
  <si>
    <t>SE_6_+_3012908_3015764_3015877_3017118_NQO2:94</t>
  </si>
  <si>
    <t>ctttgacat</t>
  </si>
  <si>
    <t>0.686578714702</t>
  </si>
  <si>
    <t>0.19910802</t>
  </si>
  <si>
    <t>SE_6_+_3078169_3081213_3081350_3083319_RIPK1:121</t>
  </si>
  <si>
    <t>gcctgaaaa</t>
  </si>
  <si>
    <t>0.0969378054342</t>
  </si>
  <si>
    <t>0.55297673</t>
  </si>
  <si>
    <t>SE_6_+_3119081_3119519_3119746_3123891_BPHL:93</t>
  </si>
  <si>
    <t>1.6399028</t>
  </si>
  <si>
    <t>SE_6_+_3137727_3138275_3138413_3140620_BPHL:25</t>
  </si>
  <si>
    <t>SE_6_+_3263993_3264408_3264559_3267825_PSMG4:135</t>
  </si>
  <si>
    <t>1.2345141</t>
  </si>
  <si>
    <t>SE_6_+_3263993_3264443_3264559_3267825_PSMG4:100</t>
  </si>
  <si>
    <t>SE_6_-_3284086_3277210_3276915_3273646_SLC22A23:209</t>
  </si>
  <si>
    <t>1.7359455</t>
  </si>
  <si>
    <t>SE_6_-_3324068_3323552_3323500_3298452_SLC22A23:34</t>
  </si>
  <si>
    <t>gtattacct</t>
  </si>
  <si>
    <t>-0.368996561594</t>
  </si>
  <si>
    <t>0.22189457</t>
  </si>
  <si>
    <t>SE_6_+_4056669_4056761_4056922_4057270_PRPF4B:91</t>
  </si>
  <si>
    <t>0.35047523</t>
  </si>
  <si>
    <t>SE_6_+_4062533_4062791_4062867_4063308_PRPF4B:22</t>
  </si>
  <si>
    <t>acctaatta</t>
  </si>
  <si>
    <t>0.0136339368917</t>
  </si>
  <si>
    <t>-0.096678722</t>
  </si>
  <si>
    <t>SE_6_+_4062533_4062791_4062994_4063308_PRPF4B:178</t>
  </si>
  <si>
    <t>1.4867779</t>
  </si>
  <si>
    <t>SE_6_-_4127996_4126471_4125484_4119509_ECI2:131</t>
  </si>
  <si>
    <t>2.2033241</t>
  </si>
  <si>
    <t>SE_6_-_4130606_4130483_4130413_4128065_ECI2:31</t>
  </si>
  <si>
    <t>0.64854778</t>
  </si>
  <si>
    <t>SE_6_+_4777041_4891947_4892613_4935749_CDYL:195</t>
  </si>
  <si>
    <t>SE_6_-_5002335_5000865_5000797_5000138_RPP40:32</t>
  </si>
  <si>
    <t>1.0602768</t>
  </si>
  <si>
    <t>SE_6_-_5216851_5113651_5113305_5109725_LYRM4:337</t>
  </si>
  <si>
    <t>0.753846153846</t>
  </si>
  <si>
    <t>1.8253033</t>
  </si>
  <si>
    <t>SE_6_-_5216851_5144496_5144372_5109725_LYRM4:120</t>
  </si>
  <si>
    <t>acctgacag</t>
  </si>
  <si>
    <t>1.83215998254</t>
  </si>
  <si>
    <t>1.3108014</t>
  </si>
  <si>
    <t>SE_6_-_5260881_5216971_5216851_5109725_LYRM4:101</t>
  </si>
  <si>
    <t>gaataaagc</t>
  </si>
  <si>
    <t>-0.548580927097</t>
  </si>
  <si>
    <t>-0.38140655</t>
  </si>
  <si>
    <t>SE_6_+_5261893_5272659_5272722_5368783_FARS2:47</t>
  </si>
  <si>
    <t>caatcagag</t>
  </si>
  <si>
    <t>-2.11430086004</t>
  </si>
  <si>
    <t>-0.99445994</t>
  </si>
  <si>
    <t>SE_6_+_7232140_7240671_7240835_7246657_RREB1:69</t>
  </si>
  <si>
    <t>SE_6_+_7240835_7246657_7247454_7248744_RREB1:788</t>
  </si>
  <si>
    <t>1.1408475</t>
  </si>
  <si>
    <t>SE_6_-_8041372_8027632_8027440_8026658_BLOC1S5:169</t>
  </si>
  <si>
    <t>1.4990269</t>
  </si>
  <si>
    <t>SE_6_-_8062767_8054605_8054503_8041501_BLOC1S5:75</t>
  </si>
  <si>
    <t>ttctgacgg</t>
  </si>
  <si>
    <t>3.25809079488</t>
  </si>
  <si>
    <t>1.1413824</t>
  </si>
  <si>
    <t>SE_6_-_8097500_8095728_8095611_8090514_EEF1E1-MUTED/EEF1E1:22</t>
  </si>
  <si>
    <t>1.5560725</t>
  </si>
  <si>
    <t>SE_6_+_10723474_10725194_10725270_10726140_TMEM14C:73</t>
  </si>
  <si>
    <t>-1.0233483</t>
  </si>
  <si>
    <t>SE_6_+_10748114_10749435_10749501_10749855_TMEM14B/SYCP2L:48</t>
  </si>
  <si>
    <t>-0.36222506</t>
  </si>
  <si>
    <t>SE_6_+_10749931_10751366_10751467_10755375_TMEM14B:75</t>
  </si>
  <si>
    <t>0.42693328</t>
  </si>
  <si>
    <t>SE_6_+_10749931_10751366_10751467_10770310_TMEM14B:75</t>
  </si>
  <si>
    <t>SE_6_+_10749931_10755375_10755465_10770310_TMEM14B:30</t>
  </si>
  <si>
    <t>ctgttactt</t>
  </si>
  <si>
    <t>-1.32244740628</t>
  </si>
  <si>
    <t>0.22325186</t>
  </si>
  <si>
    <t>SE_6_+_10751467_10755375_10755465_10770310_TMEM14B:30</t>
  </si>
  <si>
    <t>SE_6_-_11213514_11200654_11200504_11193925_NEDD9:147</t>
  </si>
  <si>
    <t>1.8423819</t>
  </si>
  <si>
    <t>SE_6_-_11723582_11717647_11717542_11714745_ADTRP:88</t>
  </si>
  <si>
    <t>aagtcacca</t>
  </si>
  <si>
    <t>-0.395789598449</t>
  </si>
  <si>
    <t>-0.22469032</t>
  </si>
  <si>
    <t>SE_6_+_12126103_12129992_12130125_12131000_HIVEP1:73</t>
  </si>
  <si>
    <t>ctctgaaat</t>
  </si>
  <si>
    <t>0.771886981993</t>
  </si>
  <si>
    <t>0.20021319</t>
  </si>
  <si>
    <t>SE_6_+_12131175_12136024_12136125_12161672_HIVEP1:23</t>
  </si>
  <si>
    <t>SE_6_-_13321140_13316940_13316803_13307977_TBC1D7:31</t>
  </si>
  <si>
    <t>tgatgaagt</t>
  </si>
  <si>
    <t>-1.2966938537</t>
  </si>
  <si>
    <t>0.11407799</t>
  </si>
  <si>
    <t>SE_6_-_13321140_13318425_13318330_13316940_TBC1D7:68</t>
  </si>
  <si>
    <t>SE_6_-_13327019_13325406_13325326_13321327_TBC1D7:51</t>
  </si>
  <si>
    <t>tactgagaa</t>
  </si>
  <si>
    <t>-0.344173666076</t>
  </si>
  <si>
    <t>0.38403722</t>
  </si>
  <si>
    <t>SE_6_+_13584457_13585219_13585359_13588563_SIRT5:98</t>
  </si>
  <si>
    <t>atctgatct</t>
  </si>
  <si>
    <t>1.35222812547</t>
  </si>
  <si>
    <t>0.49203832</t>
  </si>
  <si>
    <t>SE_6_+_13584457_13588563_13588696_13591901_SIRT5:62</t>
  </si>
  <si>
    <t>-0.65311624</t>
  </si>
  <si>
    <t>SE_6_+_13595796_13597195_13597248_13599264_SIRT5:35</t>
  </si>
  <si>
    <t>aactcaaga</t>
  </si>
  <si>
    <t>-1.14477480684</t>
  </si>
  <si>
    <t>-0.55025049</t>
  </si>
  <si>
    <t>SE_6_-_13807157_13804547_13803962_13802578_MCUR1:241</t>
  </si>
  <si>
    <t>1.7775424</t>
  </si>
  <si>
    <t>SE_6_+_15504823_15505396_15505526_15507367_JARID2:50</t>
  </si>
  <si>
    <t>SE_6_-_15652318_15651594_15651544_15638035_DTNBP1:51</t>
  </si>
  <si>
    <t>-1.7455844</t>
  </si>
  <si>
    <t>SE_6_-_15652318_15651639_15651544_15638035_DTNBP1:43</t>
  </si>
  <si>
    <t>taataagtg</t>
  </si>
  <si>
    <t>-0.498741615578</t>
  </si>
  <si>
    <t>0.56772932</t>
  </si>
  <si>
    <t>SE_6_-_15663045_15652371_15652318_15638035_DTNBP1:32</t>
  </si>
  <si>
    <t>aagtgacaa</t>
  </si>
  <si>
    <t>0.056814771017</t>
  </si>
  <si>
    <t>-0.11206845</t>
  </si>
  <si>
    <t>SE_6_-_15663045_15660752_15660614_15652371_DTNBP1:139</t>
  </si>
  <si>
    <t>1.7351726</t>
  </si>
  <si>
    <t>SE_6_+_16129640_16130788_16130978_16141856_MYLIP:182</t>
  </si>
  <si>
    <t>1.1224202</t>
  </si>
  <si>
    <t>SE_6_-_16761529_16753578_16753464_16740149_ATXN1:86</t>
  </si>
  <si>
    <t>cattcaagc</t>
  </si>
  <si>
    <t>-0.628545845964</t>
  </si>
  <si>
    <t>0.026794247</t>
  </si>
  <si>
    <t>SE_6_-_16761529_16754322_16754274_16753578_ATXN1:25</t>
  </si>
  <si>
    <t>-0.067715085</t>
  </si>
  <si>
    <t>SE_6_+_17284942_17285284_17285396_17291987_RBM24:36</t>
  </si>
  <si>
    <t>agctaactg</t>
  </si>
  <si>
    <t>2.67427833474</t>
  </si>
  <si>
    <t>0.94508928</t>
  </si>
  <si>
    <t>SE_6_+_17284942_17291080_17291124_17291987_RBM24:33</t>
  </si>
  <si>
    <t>1.3878449</t>
  </si>
  <si>
    <t>SE_6_+_17426921_17463227_17463304_17507400_CAP2:63</t>
  </si>
  <si>
    <t>0.86747283</t>
  </si>
  <si>
    <t>SE_6_+_17463304_17493610_17493826_17507400_CAP2:124</t>
  </si>
  <si>
    <t>gtctcacag</t>
  </si>
  <si>
    <t>1.3640564837</t>
  </si>
  <si>
    <t>1.0210095</t>
  </si>
  <si>
    <t>SE_6_+_17463304_17507400_17507543_17539500_CAP2:112</t>
  </si>
  <si>
    <t>0.69267554</t>
  </si>
  <si>
    <t>SE_6_+_17514185_17536469_17536572_17539500_CAP2:64</t>
  </si>
  <si>
    <t>0.53402395</t>
  </si>
  <si>
    <t>SE_6_-_17661884_17652157_17652065_17649531_NUP153:27</t>
  </si>
  <si>
    <t>1.0762263</t>
  </si>
  <si>
    <t>SE_6_-_17772139_17771449_17771345_17765177_KIF13A:40</t>
  </si>
  <si>
    <t>acataaccc</t>
  </si>
  <si>
    <t>0.967912493032</t>
  </si>
  <si>
    <t>0.37385762</t>
  </si>
  <si>
    <t>SE_6_-_17794480_17790141_17790103_17788106_KIF13A:34</t>
  </si>
  <si>
    <t>SE_6_-_17794803_17794626_17794480_17788106_KIF13A:117</t>
  </si>
  <si>
    <t>gtgtaactg</t>
  </si>
  <si>
    <t>1.89130003729</t>
  </si>
  <si>
    <t>0.70311045</t>
  </si>
  <si>
    <t>SE_6_-_18249882_18244834_18244739_18237747_DEK:59</t>
  </si>
  <si>
    <t>1.0188369</t>
  </si>
  <si>
    <t>SE_6_-_18264074_18258636_18258535_18258293_DEK:77</t>
  </si>
  <si>
    <t>ggttgacaa</t>
  </si>
  <si>
    <t>0.431362815812</t>
  </si>
  <si>
    <t>0.4008855</t>
  </si>
  <si>
    <t>SE_6_-_20144451_20131430_20131375_20128984_MBOAT1:24</t>
  </si>
  <si>
    <t>1.2421776</t>
  </si>
  <si>
    <t>SE_6_+_20546754_20548824_20548936_20649524_CDKAL1:71</t>
  </si>
  <si>
    <t>taataattc</t>
  </si>
  <si>
    <t>0.120839138196</t>
  </si>
  <si>
    <t>-0.054702817</t>
  </si>
  <si>
    <t>SE_6_+_21065459_21108632_21108694_21198252_CDKAL1:58</t>
  </si>
  <si>
    <t>ttcttacag</t>
  </si>
  <si>
    <t>0.0901680853341</t>
  </si>
  <si>
    <t>-0.0021178493</t>
  </si>
  <si>
    <t>SE_6_+_24403464_24405396_24405469_24408636_MRS2:42</t>
  </si>
  <si>
    <t>1.3810359</t>
  </si>
  <si>
    <t>SE_6_+_24405469_24408636_24408672_24412450_MRS2:25</t>
  </si>
  <si>
    <t>-0.34213912</t>
  </si>
  <si>
    <t>SE_6_+_24408672_24409689_24409801_24412450_MRS2:30</t>
  </si>
  <si>
    <t>aactgaatt</t>
  </si>
  <si>
    <t>0.166028747425</t>
  </si>
  <si>
    <t>-0.004711886</t>
  </si>
  <si>
    <t>SE_6_+_24495578_24502751_24502834_24503491_ALDH5A1:70</t>
  </si>
  <si>
    <t>0.43214153</t>
  </si>
  <si>
    <t>SE_6_+_24505213_24512058_24512096_24515395_ALDH5A1:37</t>
  </si>
  <si>
    <t>tcttgattt</t>
  </si>
  <si>
    <t>-0.919671576261</t>
  </si>
  <si>
    <t>-0.39751781</t>
  </si>
  <si>
    <t>SE_6_+_24667572_24687633_24687921_24698111_ACOT13:52</t>
  </si>
  <si>
    <t>0.98855988</t>
  </si>
  <si>
    <t>SE_6_-_24848253_24847919_24847770_24843782_FAM65B:121</t>
  </si>
  <si>
    <t>1.8608093</t>
  </si>
  <si>
    <t>SE_6_-_25087012_25085060_25084881_25084804_CMAHP:134</t>
  </si>
  <si>
    <t>0.42873774</t>
  </si>
  <si>
    <t>SE_6_-_25093742_25092240_25092124_25087127_CMAHP:84</t>
  </si>
  <si>
    <t>ggttgactt</t>
  </si>
  <si>
    <t>1.04667610625</t>
  </si>
  <si>
    <t>1.1681246</t>
  </si>
  <si>
    <t>SE_6_+_25610409_25612968_25613114_25619675_LRRC16A:54</t>
  </si>
  <si>
    <t>0.011761602</t>
  </si>
  <si>
    <t>SE_6_+_25652713_25653610_25653680_25661780_SCGN:68</t>
  </si>
  <si>
    <t>0.12689244</t>
  </si>
  <si>
    <t>SE_6_+_25670304_25682179_25682234_25689400_SCGN:28</t>
  </si>
  <si>
    <t>ttttgacag</t>
  </si>
  <si>
    <t>0.597386626752</t>
  </si>
  <si>
    <t>0.067293906</t>
  </si>
  <si>
    <t>SE_6_+_26365580_26368218_26368495_26368793_BTN3A2:261</t>
  </si>
  <si>
    <t>1.3954865</t>
  </si>
  <si>
    <t>SE_6_+_26368278_26368406_26368495_26368793_BTN3A2:73</t>
  </si>
  <si>
    <t>SE_6_+_26368278_26368411_26368495_26368793_BTN3A2:68</t>
  </si>
  <si>
    <t>SE_6_+_26369140_26370550_26370831_26373125_BTN3A2:27</t>
  </si>
  <si>
    <t>ttctaatct</t>
  </si>
  <si>
    <t>1.88770458774</t>
  </si>
  <si>
    <t>0.76629678</t>
  </si>
  <si>
    <t>SE_6_+_26370831_26373125_26373325_26373504_BTN3A2:132</t>
  </si>
  <si>
    <t>1.2386124</t>
  </si>
  <si>
    <t>SE_6_+_26384143_26385243_26385590_26388241_BTN2A2:42</t>
  </si>
  <si>
    <t>agctaatcc</t>
  </si>
  <si>
    <t>1.51997694125</t>
  </si>
  <si>
    <t>1.3503683</t>
  </si>
  <si>
    <t>SE_6_+_26384143_26388241_26388522_26390233_BTN2A2:179</t>
  </si>
  <si>
    <t>tgctgacgg</t>
  </si>
  <si>
    <t>3.63927305754</t>
  </si>
  <si>
    <t>1.9834453</t>
  </si>
  <si>
    <t>SE_6_+_26385590_26388241_26388522_26390233_BTN2A2:179</t>
  </si>
  <si>
    <t>SE_6_+_26402640_26404363_26404455_26405600_BTN3A1:79</t>
  </si>
  <si>
    <t>gcctcatgc</t>
  </si>
  <si>
    <t>1.73621520073</t>
  </si>
  <si>
    <t>1.5652814</t>
  </si>
  <si>
    <t>SE_6_+_26440876_26443610_26443670_26444185_BTN3A3:58</t>
  </si>
  <si>
    <t>cactcaagg</t>
  </si>
  <si>
    <t>0.167721698118</t>
  </si>
  <si>
    <t>0.466666666667</t>
  </si>
  <si>
    <t>0.18822129</t>
  </si>
  <si>
    <t>SE_6_+_26443670_26443798_26443887_26444185_BTN3A3:73</t>
  </si>
  <si>
    <t>1.4048024</t>
  </si>
  <si>
    <t>SE_6_+_26458370_26458835_26458946_26459709_BTN2A1:103</t>
  </si>
  <si>
    <t>1.4624335</t>
  </si>
  <si>
    <t>SE_6_+_26460056_26463025_26463125_26463472_BTN2A1:40</t>
  </si>
  <si>
    <t>-0.20448025</t>
  </si>
  <si>
    <t>SE_6_-_26658786_26643956_26643887_26638956_ZNF322:31</t>
  </si>
  <si>
    <t>ctttgagaa</t>
  </si>
  <si>
    <t>-2.14942261901</t>
  </si>
  <si>
    <t>-0.97591467</t>
  </si>
  <si>
    <t>SE_6_-_26659669_26658874_26658786_26643956_ZNF322:49</t>
  </si>
  <si>
    <t>ttctgaact</t>
  </si>
  <si>
    <t>1.47490106706</t>
  </si>
  <si>
    <t>0.47547643</t>
  </si>
  <si>
    <t>SE_6_-_26659669_26659079_26659005_26658874_ZNF322:30</t>
  </si>
  <si>
    <t>0.63913041</t>
  </si>
  <si>
    <t>SE_6_+_27220728_27222472_27222651_27222765_PRSS16:180</t>
  </si>
  <si>
    <t>0.96274074</t>
  </si>
  <si>
    <t>SE_6_-_28104523_28093597_28093401_28090989_LOC100129195:190</t>
  </si>
  <si>
    <t>cactgacgg</t>
  </si>
  <si>
    <t>3.65910817129</t>
  </si>
  <si>
    <t>1.3306967</t>
  </si>
  <si>
    <t>SE_6_+_28109807_28112109_28112202_28116094_ZKSCAN8:40</t>
  </si>
  <si>
    <t>ctataaacc</t>
  </si>
  <si>
    <t>-0.486204328804</t>
  </si>
  <si>
    <t>0.55061754</t>
  </si>
  <si>
    <t>SE_6_+_28195615_28198114_28198266_28200340_ZSCAN9:110</t>
  </si>
  <si>
    <t>0.89273261</t>
  </si>
  <si>
    <t>SE_6_+_28195615_28198180_28198266_28200340_ZSCAN9:44</t>
  </si>
  <si>
    <t>SE_6_-_28303859_28297555_28297080_28295310_ZSCAN31:375</t>
  </si>
  <si>
    <t>1.6443646</t>
  </si>
  <si>
    <t>SE_6_-_28876585_28875340_28875269_28875039_TRIM27:24</t>
  </si>
  <si>
    <t>0.9958065</t>
  </si>
  <si>
    <t>SE_6_-_29578701_29577156_29577006_29576510_GABBR1:33</t>
  </si>
  <si>
    <t>1.0640577</t>
  </si>
  <si>
    <t>SE_6_-_29599173_29598420_29598235_29596884_GABBR1:125</t>
  </si>
  <si>
    <t>1.6658569</t>
  </si>
  <si>
    <t>SE_6_-_29599173_29598420_29598235_29597024_GABBR1:125</t>
  </si>
  <si>
    <t>SE_6_-_29599173_29598420_29598299_29596884_GABBR1:121</t>
  </si>
  <si>
    <t>1.615834</t>
  </si>
  <si>
    <t>SE_6_+_29692225_29692808_29693083_29693224_HLA-F:113</t>
  </si>
  <si>
    <t>1.7164205</t>
  </si>
  <si>
    <t>SE_6_+_29976954_29977097_29977144_29977312_HLA-J:39</t>
  </si>
  <si>
    <t>1.7382893</t>
  </si>
  <si>
    <t>SE_6_-_30025892_30025494_30024868_30003760_ZNRD1-AS1:240</t>
  </si>
  <si>
    <t>gactaaaac</t>
  </si>
  <si>
    <t>1.13442163348</t>
  </si>
  <si>
    <t>0.34216262</t>
  </si>
  <si>
    <t>SE_6_+_30029446_30029694_30029794_30030001_ZNRD1:99</t>
  </si>
  <si>
    <t>gcctgagtg</t>
  </si>
  <si>
    <t>1.04867371583</t>
  </si>
  <si>
    <t>0.27629122</t>
  </si>
  <si>
    <t>SE_6_+_30035256_30036056_30036130_30036367_PPP1R11:54</t>
  </si>
  <si>
    <t>ggattatat</t>
  </si>
  <si>
    <t>-3.05568521452</t>
  </si>
  <si>
    <t>-0.32214398</t>
  </si>
  <si>
    <t>SE_6_-_30181082_30168915_30168812_30166930_TRIM26:45</t>
  </si>
  <si>
    <t>1.1174394</t>
  </si>
  <si>
    <t>SE_6_-_30181082_30172542_30172433_30168915_TRIM26:91</t>
  </si>
  <si>
    <t>tactgacgg</t>
  </si>
  <si>
    <t>3.26552455837</t>
  </si>
  <si>
    <t>1.1442931</t>
  </si>
  <si>
    <t>SE_6_-_30263909_30262741_30262248_30260376_HCG18:296</t>
  </si>
  <si>
    <t>1.7258568</t>
  </si>
  <si>
    <t>SE_6_-_30263909_30262741_30262630_30260376_HCG18:20</t>
  </si>
  <si>
    <t>0.32847329</t>
  </si>
  <si>
    <t>SE_6_-_30294131_30282259_30282046_30264014_HCG18:61</t>
  </si>
  <si>
    <t>cccttaccg</t>
  </si>
  <si>
    <t>1.96963042815</t>
  </si>
  <si>
    <t>1.1488159</t>
  </si>
  <si>
    <t>SE_6_+_30294772_30295424_30295473_30296666_TRIM39:50</t>
  </si>
  <si>
    <t>gccttactg</t>
  </si>
  <si>
    <t>0.661808462531</t>
  </si>
  <si>
    <t>0.22566311</t>
  </si>
  <si>
    <t>SE_6_+_30294772_30295429_30295473_30296666_TRIM39:45</t>
  </si>
  <si>
    <t>SE_6_+_30307707_30308049_30308138_30308282_TRIM39:51</t>
  </si>
  <si>
    <t>ctctcaacg</t>
  </si>
  <si>
    <t>1.18857096692</t>
  </si>
  <si>
    <t>0.87052516</t>
  </si>
  <si>
    <t>SE_6_+_30313005_30313075_30313175_30313268_TRIM39-RPP21/RPP21:82</t>
  </si>
  <si>
    <t>SE_6_+_30313175_30313244_30313350_30314209_TRIM39-RPP21/RPP21:100</t>
  </si>
  <si>
    <t>1.6371061</t>
  </si>
  <si>
    <t>SE_6_+_30313175_30313268_30313350_30314209_TRIM39-RPP21/RPP21:76</t>
  </si>
  <si>
    <t>SE_6_+_30313175_30313268_30313706_30314209_TRIM39-RPP21/RPP21:76</t>
  </si>
  <si>
    <t>SE_6_+_30525227_30529105_30529285_30529611_PRR3:147</t>
  </si>
  <si>
    <t>0.039678652</t>
  </si>
  <si>
    <t>SE_6_+_30525989_30529105_30529285_30529611_PRR3:147</t>
  </si>
  <si>
    <t>SE_6_+_30539337_30545186_30545232_30545595_ABCF1:26</t>
  </si>
  <si>
    <t>tggtgaaga</t>
  </si>
  <si>
    <t>-0.945833575188</t>
  </si>
  <si>
    <t>-0.60154386</t>
  </si>
  <si>
    <t>SE_6_+_30548296_30550171_30550284_30550843_ABCF1:85</t>
  </si>
  <si>
    <t>0.50422665</t>
  </si>
  <si>
    <t>SE_6_-_30584255_30582379_30582326_30577732_PPP1R10:52</t>
  </si>
  <si>
    <t>gtgtaatga</t>
  </si>
  <si>
    <t>0.553031076285</t>
  </si>
  <si>
    <t>0.082223694</t>
  </si>
  <si>
    <t>SE_6_+_30587766_30590609_30590675_30592660_MRPS18B:63</t>
  </si>
  <si>
    <t>gtatcatct</t>
  </si>
  <si>
    <t>-2.12059526077</t>
  </si>
  <si>
    <t>0.0050294535</t>
  </si>
  <si>
    <t>SE_6_+_30608199_30608312_30608380_30609953_ATAT1:69</t>
  </si>
  <si>
    <t>ctctgaggg</t>
  </si>
  <si>
    <t>0.185649617361</t>
  </si>
  <si>
    <t>0.026840908</t>
  </si>
  <si>
    <t>SE_6_+_30610024_30610545_30610788_30613672_ATAT1:222</t>
  </si>
  <si>
    <t>SE_6_+_30615080_30615383_30615623_30617335_C6orf136:122</t>
  </si>
  <si>
    <t>0.89398413</t>
  </si>
  <si>
    <t>SE_6_+_30615080_30617335_30617736_30618771_C6orf136:180</t>
  </si>
  <si>
    <t>0.43571399</t>
  </si>
  <si>
    <t>SE_6_+_30615080_30617528_30617736_30618771_C6orf136:96</t>
  </si>
  <si>
    <t>ttttgaggg</t>
  </si>
  <si>
    <t>-1.961536391</t>
  </si>
  <si>
    <t>-0.1404373</t>
  </si>
  <si>
    <t>SE_6_+_30615080_30618771_30618859_30619043_C6orf136:34</t>
  </si>
  <si>
    <t>ccttcagtc</t>
  </si>
  <si>
    <t>-0.632490987519</t>
  </si>
  <si>
    <t>-0.28507304</t>
  </si>
  <si>
    <t>SE_6_+_30619243_30620425_30620494_30620579_C6orf136:34</t>
  </si>
  <si>
    <t>1.1351139</t>
  </si>
  <si>
    <t>SE_6_+_30619243_30620425_30620505_30620579_C6orf136:34</t>
  </si>
  <si>
    <t>SE_6_-_30654891_30652321_30652185_30647166_PPP1R18:111</t>
  </si>
  <si>
    <t>gtctcagcc</t>
  </si>
  <si>
    <t>0.869188443367</t>
  </si>
  <si>
    <t>0.58443836</t>
  </si>
  <si>
    <t>SE_6_-_30654891_30653823_30652185_30647166_PPP1R18:29</t>
  </si>
  <si>
    <t>SE_6_-_30657802_30657229_30657053_30656719_NRM:151</t>
  </si>
  <si>
    <t>0.77816487</t>
  </si>
  <si>
    <t>SE_6_-_30657824_30657229_30657053_30656719_NRM:151</t>
  </si>
  <si>
    <t>SE_6_-_30658619_30657229_30657053_30656719_NRM:151</t>
  </si>
  <si>
    <t>SE_6_-_30658619_30658020_30657802_30656719_NRM:119</t>
  </si>
  <si>
    <t>SE_6_-_30658619_30658020_30657802_30657229_NRM:119</t>
  </si>
  <si>
    <t>SE_6_-_30658619_30658020_30657824_30656719_NRM:119</t>
  </si>
  <si>
    <t>SE_6_-_30658619_30658020_30657824_30657229_NRM:119</t>
  </si>
  <si>
    <t>SE_6_-_30679189_30676134_30675343_30675231_MDC1:87</t>
  </si>
  <si>
    <t>0.94536026</t>
  </si>
  <si>
    <t>SE_6_-_30709391_30709110_30708967_30708575_FLOT1:88</t>
  </si>
  <si>
    <t>-0.022454459</t>
  </si>
  <si>
    <t>SE_6_-_30709569_30709481_30709391_30709110_FLOT1:34</t>
  </si>
  <si>
    <t>SE_6_-_30709569_30709481_30709439_30709110_FLOT1:34</t>
  </si>
  <si>
    <t>SE_6_-_30709924_30709644_30709569_30709110_FLOT1:38</t>
  </si>
  <si>
    <t>cagtcatgg</t>
  </si>
  <si>
    <t>-0.407069409734</t>
  </si>
  <si>
    <t>-0.26140397</t>
  </si>
  <si>
    <t>SE_6_+_30848902_30853402_30853457_30856465_DDR1:39</t>
  </si>
  <si>
    <t>SE_6_+_30850760_30853402_30853457_30856465_DDR1:39</t>
  </si>
  <si>
    <t>SE_6_+_30852487_30853402_30853457_30856465_DDR1:39</t>
  </si>
  <si>
    <t>SE_6_+_30858897_30859157_30859256_30859779_DDR1:32</t>
  </si>
  <si>
    <t>gtcttacac</t>
  </si>
  <si>
    <t>0.515308513618</t>
  </si>
  <si>
    <t>0.78630038</t>
  </si>
  <si>
    <t>SE_6_+_30862448_30863181_30863291_30864398_DDR1:64</t>
  </si>
  <si>
    <t>1.45749</t>
  </si>
  <si>
    <t>SE_6_+_30862448_30864398_30864642_30864791_DDR1:110</t>
  </si>
  <si>
    <t>1.5433803</t>
  </si>
  <si>
    <t>SE_6_+_30876180_30876811_30876950_30877212_GTF2H4:45</t>
  </si>
  <si>
    <t>0.52269679</t>
  </si>
  <si>
    <t>SE_6_+_30882121_30882582_30882814_30882933_GTF2H4/VARS2:76</t>
  </si>
  <si>
    <t>2.1946181</t>
  </si>
  <si>
    <t>SE_6_+_30882121_30882587_30882814_30882933_GTF2H4/VARS2:71</t>
  </si>
  <si>
    <t>SE_6_+_30889468_30889702_30889772_30889893_VARS2:59</t>
  </si>
  <si>
    <t>0.770833333333</t>
  </si>
  <si>
    <t>1.0966006</t>
  </si>
  <si>
    <t>SE_6_-_31112464_31111190_31111039_31110911_CCHCR1:25</t>
  </si>
  <si>
    <t>tccttacgc</t>
  </si>
  <si>
    <t>1.15951900675</t>
  </si>
  <si>
    <t>0.41658356</t>
  </si>
  <si>
    <t>SE_6_-_31124508_31122576_31122273_31118899_CCHCR1:46</t>
  </si>
  <si>
    <t>0.62564852</t>
  </si>
  <si>
    <t>SE_6_-_31125944_31124866_31124800_31124721_CCHCR1:67</t>
  </si>
  <si>
    <t>0.37548702</t>
  </si>
  <si>
    <t>SE_6_-_31125944_31124932_31124800_31124721_CCHCR1:133</t>
  </si>
  <si>
    <t>SE_6_-_31125944_31125277_31125135_31124866_CCHCR1:85</t>
  </si>
  <si>
    <t>SE_6_-_31125944_31125277_31125162_31124866_CCHCR1:85</t>
  </si>
  <si>
    <t>SE_6_+_31378574_31378849_31379136_31379724_MICA:185</t>
  </si>
  <si>
    <t>ccatgaacg</t>
  </si>
  <si>
    <t>0.150984010598</t>
  </si>
  <si>
    <t>0.10465409</t>
  </si>
  <si>
    <t>SE_6_-_31508099_31506632_31506540_31504460_DDX39B/ATP6V1G2-DDX39B:30</t>
  </si>
  <si>
    <t>0.48394497</t>
  </si>
  <si>
    <t>SE_6_-_31506924_31506836_31506717_31506632_DDX39B:34</t>
  </si>
  <si>
    <t>SE_6_-_31508099_31507051_31506924_31506632_DDX39B/ATP6V1G2-DDX39B:36</t>
  </si>
  <si>
    <t>0.1492897</t>
  </si>
  <si>
    <t>SE_6_-_31509727_31509104_31508930_31508311_DDX39B/SNORD84:174</t>
  </si>
  <si>
    <t>atatgatgt</t>
  </si>
  <si>
    <t>-0.420872411235</t>
  </si>
  <si>
    <t>0.73990406</t>
  </si>
  <si>
    <t>SE_6_-_31509727_31509104_31508930_31508441_DDX39B/SNORD84:174</t>
  </si>
  <si>
    <t>SE_6_+_31516216_31524474_31524560_31525405_NFKBIL1:87</t>
  </si>
  <si>
    <t>0.88</t>
  </si>
  <si>
    <t>1.4190193</t>
  </si>
  <si>
    <t>SE_6_+_31555095_31555593_31555743_31556295_LST1:130</t>
  </si>
  <si>
    <t>1.0506236</t>
  </si>
  <si>
    <t>SE_6_-_31607976_31607423_31607277_31607003_BAG6:96</t>
  </si>
  <si>
    <t>SE_6_-_31608422_31608305_31608162_31608083_BAG6:127</t>
  </si>
  <si>
    <t>agctgagac</t>
  </si>
  <si>
    <t>0.227935498331</t>
  </si>
  <si>
    <t>-0.012769534</t>
  </si>
  <si>
    <t>SE_6_-_31612723_31611971_31611859_31611754_BAG6:68</t>
  </si>
  <si>
    <t>0.47735799</t>
  </si>
  <si>
    <t>SE_6_-_31612302_31612191_31612084_31611971_BAG6:39</t>
  </si>
  <si>
    <t>1.1601755</t>
  </si>
  <si>
    <t>SE_6_-_31612723_31612379_31612302_31611971_BAG6:78</t>
  </si>
  <si>
    <t>-0.18715586</t>
  </si>
  <si>
    <t>SE_6_-_31612723_31612406_31612302_31611971_BAG6:105</t>
  </si>
  <si>
    <t>SE_6_-_31616976_31616741_31616688_31616528_BAG6:40</t>
  </si>
  <si>
    <t>tgttcacat</t>
  </si>
  <si>
    <t>0.339816151064</t>
  </si>
  <si>
    <t>0.063334095</t>
  </si>
  <si>
    <t>SE_6_-_31668719_31664810_31664725_31661209_ABHD16A:53</t>
  </si>
  <si>
    <t>agttcatca</t>
  </si>
  <si>
    <t>-1.31492603658</t>
  </si>
  <si>
    <t>0.23105393</t>
  </si>
  <si>
    <t>SE_6_-_31669851_31669117_31669051_31668805_ABHD16A:60</t>
  </si>
  <si>
    <t>ttattactc</t>
  </si>
  <si>
    <t>-0.776205892595</t>
  </si>
  <si>
    <t>0.925925925926</t>
  </si>
  <si>
    <t>0.87392416</t>
  </si>
  <si>
    <t>SE_6_-_31670927_31669907_31669851_31668805_ABHD16A:55</t>
  </si>
  <si>
    <t>1.1180603</t>
  </si>
  <si>
    <t>SE_6_-_31696423_31696301_31696228_31696069_DDAH2:54</t>
  </si>
  <si>
    <t>caatcaccg</t>
  </si>
  <si>
    <t>0.924285132985</t>
  </si>
  <si>
    <t>0.25988425</t>
  </si>
  <si>
    <t>SE_6_-_31697828_31696998_31696642_31696522_DDAH2:120</t>
  </si>
  <si>
    <t>SE_6_-_31697828_31697002_31696642_31696522_DDAH2:124</t>
  </si>
  <si>
    <t>SE_6_+_31712358_31713014_31713096_31715164_MSH5-SAPCD1:44</t>
  </si>
  <si>
    <t>0.98985992</t>
  </si>
  <si>
    <t>SE_6_+_31726070_31726310_31726397_31726543_MSH5-SAPCD1:67</t>
  </si>
  <si>
    <t>0.67848436</t>
  </si>
  <si>
    <t>SE_6_+_31726070_31726325_31726397_31726543_MSH5-SAPCD1:52</t>
  </si>
  <si>
    <t>SE_6_+_31727993_31728467_31728616_31728965_MSH5-SAPCD1:33</t>
  </si>
  <si>
    <t>cattcatgg</t>
  </si>
  <si>
    <t>0.448335277252</t>
  </si>
  <si>
    <t>0.13812154</t>
  </si>
  <si>
    <t>SE_6_+_31727993_31728565_31728616_31728965_MSH5-SAPCD1:52</t>
  </si>
  <si>
    <t>-0.059721255</t>
  </si>
  <si>
    <t>SE_6_+_31730347_31730567_31730945_31731192_MSH5-SAPCD1:186</t>
  </si>
  <si>
    <t>SE_6_+_31731936_31732043_31732132_31732213_MSH5-SAPCD1:33</t>
  </si>
  <si>
    <t>0.45967292</t>
  </si>
  <si>
    <t>SE_6_-_31750873_31750622_31750498_31750410_VARS:125</t>
  </si>
  <si>
    <t>ccctcatca</t>
  </si>
  <si>
    <t>1.00163076276</t>
  </si>
  <si>
    <t>0.80311824</t>
  </si>
  <si>
    <t>SE_6_-_31773852_31765826_31765767_31765659_LSM2:33</t>
  </si>
  <si>
    <t>aactaactg</t>
  </si>
  <si>
    <t>2.72741032874</t>
  </si>
  <si>
    <t>0.99819006</t>
  </si>
  <si>
    <t>SE_6_-_31774532_31773919_31773852_31766284_LSM2:33</t>
  </si>
  <si>
    <t>ttttcaagt</t>
  </si>
  <si>
    <t>-2.01240737276</t>
  </si>
  <si>
    <t>-0.79307844</t>
  </si>
  <si>
    <t>SE_6_+_31802977_31803188_31803228_31805013_C6orf48:37</t>
  </si>
  <si>
    <t>cgttcatcg</t>
  </si>
  <si>
    <t>0.757864622461</t>
  </si>
  <si>
    <t>0.52943016</t>
  </si>
  <si>
    <t>SE_6_+_31803228_31804072_31804294_31805013_C6orf48:129</t>
  </si>
  <si>
    <t>1.2847821</t>
  </si>
  <si>
    <t>SE_6_+_31803228_31804076_31804294_31805013_C6orf48:125</t>
  </si>
  <si>
    <t>SE_6_+_31803228_31804201_31804294_31805013_C6orf48:78</t>
  </si>
  <si>
    <t>0.61350499</t>
  </si>
  <si>
    <t>SE_6_-_31857005_31856847_31856746_31856524_EHMT2:37</t>
  </si>
  <si>
    <t>tcctcaggc</t>
  </si>
  <si>
    <t>-0.0718487824911</t>
  </si>
  <si>
    <t>-0.097852183</t>
  </si>
  <si>
    <t>SE_6_-_31864040_31861439_31861139_31860687_EHMT2:92</t>
  </si>
  <si>
    <t>1.5104316</t>
  </si>
  <si>
    <t>SE_6_+_31895575_31895732_31895941_31901387_C2/CFB:115</t>
  </si>
  <si>
    <t>1.8227363</t>
  </si>
  <si>
    <t>SE_6_+_31895941_31896509_31896694_31901387_C2:98</t>
  </si>
  <si>
    <t>SE_6_+_31901560_31901644_31901742_31903700_C2/CFB:64</t>
  </si>
  <si>
    <t>0.2210366</t>
  </si>
  <si>
    <t>SE_6_+_31901742_31901943_31902076_31903700_C2:65</t>
  </si>
  <si>
    <t>atctgaacc</t>
  </si>
  <si>
    <t>1.11506671312</t>
  </si>
  <si>
    <t>1.2257241</t>
  </si>
  <si>
    <t>SE_6_+_31901742_31903700_31903838_31905096_C2:81</t>
  </si>
  <si>
    <t>1.2768339</t>
  </si>
  <si>
    <t>SE_6_+_31907097_31910736_31910876_31911002_C2/CFB:65</t>
  </si>
  <si>
    <t>aactgaatg</t>
  </si>
  <si>
    <t>0.708112922792</t>
  </si>
  <si>
    <t>0.14294555</t>
  </si>
  <si>
    <t>SE_6_+_31912630_31912757_31912806_31912955_C2:42</t>
  </si>
  <si>
    <t>ccttgagcg</t>
  </si>
  <si>
    <t>0.24294694825</t>
  </si>
  <si>
    <t>-0.006891838</t>
  </si>
  <si>
    <t>SE_6_-_31926149_31925212_31925095_31924787_NELFE:91</t>
  </si>
  <si>
    <t>0.21025707</t>
  </si>
  <si>
    <t>SE_6_+_31928871_31928973_31929163_31929324_SKIV2L:44</t>
  </si>
  <si>
    <t>tactaagcc</t>
  </si>
  <si>
    <t>1.35736321556</t>
  </si>
  <si>
    <t>0.49404894</t>
  </si>
  <si>
    <t>SE_6_-_31939706_31939358_31939097_31938924_DOM3Z:162</t>
  </si>
  <si>
    <t>cactaacgg</t>
  </si>
  <si>
    <t>3.65967481161</t>
  </si>
  <si>
    <t>1.5947485</t>
  </si>
  <si>
    <t>SE_6_-_31939706_31939458_31939097_31938924_DOM3Z:262</t>
  </si>
  <si>
    <t>SE_6_-_31939706_31939502_31939097_31938924_DOM3Z:306</t>
  </si>
  <si>
    <t>SE_6_+_31940288_31940398_31940534_31946680_STK19:126</t>
  </si>
  <si>
    <t>SE_6_+_31940288_31940398_31940696_31946680_STK19:204</t>
  </si>
  <si>
    <t>1.442041</t>
  </si>
  <si>
    <t>SE_6_+_31946775_31947191_31947330_31948228_STK19:127</t>
  </si>
  <si>
    <t>0.73650169</t>
  </si>
  <si>
    <t>SE_6_-_32119586_32118360_32118145_32117499_PRRT1:205</t>
  </si>
  <si>
    <t>0.45866488</t>
  </si>
  <si>
    <t>SE_6_-_32119586_32118683_32118145_32117499_PRRT1:43</t>
  </si>
  <si>
    <t>1.7699335</t>
  </si>
  <si>
    <t>SE_6_+_32121413_32121776_32122181_32122364_PPT2/PPT2-EGFL8:184</t>
  </si>
  <si>
    <t>1.8708463</t>
  </si>
  <si>
    <t>SE_6_+_32121413_32121973_32122181_32122364_PPT2/PPT2-EGFL8:106</t>
  </si>
  <si>
    <t>SE_6_+_32122554_32122807_32122960_32123465_PPT2/PPT2-EGFL8:43</t>
  </si>
  <si>
    <t>1.1944464</t>
  </si>
  <si>
    <t>SE_6_+_32122554_32122807_32122960_32123545_PPT2/PPT2-EGFL8:43</t>
  </si>
  <si>
    <t>SE_6_+_32125497_32125617_32125701_32130345_PPT2/PPT2-EGFL8:79</t>
  </si>
  <si>
    <t>1.115071</t>
  </si>
  <si>
    <t>SE_6_+_32130399_32132356_32132434_32133915_PPT2-EGFL8/EGFL8:42</t>
  </si>
  <si>
    <t>gtctgagct</t>
  </si>
  <si>
    <t>1.22953628047</t>
  </si>
  <si>
    <t>1.1758319</t>
  </si>
  <si>
    <t>SE_6_+_32130399_32132356_32132458_32133915_PPT2-EGFL8/EGFL8:42</t>
  </si>
  <si>
    <t>SE_6_-_32139074_32138377_32138202_32138037_AGPAT1:175</t>
  </si>
  <si>
    <t>gtctgaggt</t>
  </si>
  <si>
    <t>0.0748939182568</t>
  </si>
  <si>
    <t>0.049840797</t>
  </si>
  <si>
    <t>SE_6_-_32139074_32138847_32138714_32138377_AGPAT1:88</t>
  </si>
  <si>
    <t>1.7084656</t>
  </si>
  <si>
    <t>SE_6_-_32164702_32164198_32164101_32163927_NOTCH4:67</t>
  </si>
  <si>
    <t>ccgtgaaca</t>
  </si>
  <si>
    <t>0.0706304563215</t>
  </si>
  <si>
    <t>0.082712306</t>
  </si>
  <si>
    <t>SE_6_-_32180912_32180688_32180601_32180404_NOTCH4:68</t>
  </si>
  <si>
    <t>ccctcaggg</t>
  </si>
  <si>
    <t>0.0287814323931</t>
  </si>
  <si>
    <t>0.69981566</t>
  </si>
  <si>
    <t>SE_6_+_32605317_32606689_32607682_32609087_HLA-DQA1:31</t>
  </si>
  <si>
    <t>2.2363323</t>
  </si>
  <si>
    <t>SE_6_+_32610030_32610387_32610561_32610729_HLA-DQA1:26</t>
  </si>
  <si>
    <t>gcctgagat</t>
  </si>
  <si>
    <t>0.141607850461</t>
  </si>
  <si>
    <t>0.65032808</t>
  </si>
  <si>
    <t>SE_6_-_32629124_32628659_32628636_32628026_HLA-DQB1:21</t>
  </si>
  <si>
    <t>acctcaagg</t>
  </si>
  <si>
    <t>-0.971022921397</t>
  </si>
  <si>
    <t>-0.44992135</t>
  </si>
  <si>
    <t>SE_6_-_32629744_32629234_32629124_32628026_HLA-DQB1:80</t>
  </si>
  <si>
    <t>1.4615538</t>
  </si>
  <si>
    <t>SE_6_-_32634276_32632844_32632575_32630025_HLA-DQB1:152</t>
  </si>
  <si>
    <t>1.1661577</t>
  </si>
  <si>
    <t>SE_6_-_32726627_32725660_32725550_32725081_HLA-DQB2:80</t>
  </si>
  <si>
    <t>0.69623619</t>
  </si>
  <si>
    <t>SE_6_+_32812051_32812422_32812647_32813195_LOC100507463:65</t>
  </si>
  <si>
    <t>ctctaaacc</t>
  </si>
  <si>
    <t>1.71928855019</t>
  </si>
  <si>
    <t>1.4984314</t>
  </si>
  <si>
    <t>SE_6_+_32812051_32812587_32812647_32813195_LOC100507463:38</t>
  </si>
  <si>
    <t>gcttcagag</t>
  </si>
  <si>
    <t>-1.98697642417</t>
  </si>
  <si>
    <t>-0.91230928</t>
  </si>
  <si>
    <t>SE_6_+_32823982_32825040_32825171_32825782_PSMB9:98</t>
  </si>
  <si>
    <t>1.1598699</t>
  </si>
  <si>
    <t>SE_6_-_32904949_32903429_32903313_32903154_HLA-DMB:87</t>
  </si>
  <si>
    <t>1.1386551</t>
  </si>
  <si>
    <t>SE_6_-_32920726_32918580_32918296_32917666_HLA-DMA:186</t>
  </si>
  <si>
    <t>1.3109673</t>
  </si>
  <si>
    <t>SE_6_-_32920726_32920238_32920061_32918580_HLA-DMA:97</t>
  </si>
  <si>
    <t>gggtcactt</t>
  </si>
  <si>
    <t>-0.639028774386</t>
  </si>
  <si>
    <t>0.71679676</t>
  </si>
  <si>
    <t>SE_6_+_32942542_32942798_32942889_32943161_BRD2:78</t>
  </si>
  <si>
    <t>0.83240602</t>
  </si>
  <si>
    <t>SE_6_+_32946165_32946867_32946971_32947605_BRD2:59</t>
  </si>
  <si>
    <t>0.6521209</t>
  </si>
  <si>
    <t>SE_6_-_32975088_32974992_32974857_32974618_HLA-DOA:116</t>
  </si>
  <si>
    <t>tcctcatca</t>
  </si>
  <si>
    <t>0.452923548204</t>
  </si>
  <si>
    <t>0.10762098</t>
  </si>
  <si>
    <t>SE_6_-_33048457_33041446_33041248_33037663_HLA-DPA1:44</t>
  </si>
  <si>
    <t>1.1437457</t>
  </si>
  <si>
    <t>SE_6_-_33048457_33041487_33041248_33037663_HLA-DPA1:43</t>
  </si>
  <si>
    <t>1.7373021</t>
  </si>
  <si>
    <t>SE_6_-_33048457_33041549_33041248_33037663_HLA-DPA1:105</t>
  </si>
  <si>
    <t>SE_6_-_33168019_33167193_33166946_33166241_RXRB:186</t>
  </si>
  <si>
    <t>0.31814262</t>
  </si>
  <si>
    <t>SE_6_+_33168715_33169019_33169433_33169522_SLC39A7:67</t>
  </si>
  <si>
    <t>SE_6_-_33237976_33237828_33237776_33237596_VPS52:50</t>
  </si>
  <si>
    <t>tagtaaagg</t>
  </si>
  <si>
    <t>-0.70128582945</t>
  </si>
  <si>
    <t>-0.3766036</t>
  </si>
  <si>
    <t>SE_6_+_33240503_33243277_33243434_33243574_RPS18:142</t>
  </si>
  <si>
    <t>1.4087399</t>
  </si>
  <si>
    <t>SE_6_-_33264191_33264102_33263805_33263536_RGL2:161</t>
  </si>
  <si>
    <t>2.5134184</t>
  </si>
  <si>
    <t>SE_6_-_33265708_33265120_33264991_33264892_RGL2:111</t>
  </si>
  <si>
    <t>gggtcacca</t>
  </si>
  <si>
    <t>0.0424922803001</t>
  </si>
  <si>
    <t>0.97779289</t>
  </si>
  <si>
    <t>SE_6_-_33266647_33266428_33266232_33264892_RGL2:41</t>
  </si>
  <si>
    <t>cgctgattc</t>
  </si>
  <si>
    <t>2.49138720127</t>
  </si>
  <si>
    <t>1.8218495</t>
  </si>
  <si>
    <t>SE_6_-_33280994_33275935_33275882_33273164_TAPBP:30</t>
  </si>
  <si>
    <t>SE_6_-_33281471_33281254_33280994_33273164_TAPBP:134</t>
  </si>
  <si>
    <t>1.4606197</t>
  </si>
  <si>
    <t>SE_6_-_33281782_33281641_33281471_33281254_TAPBP:165</t>
  </si>
  <si>
    <t>1.3883394</t>
  </si>
  <si>
    <t>SE_6_-_33289496_33289344_33288513_33288368_DAXX:552</t>
  </si>
  <si>
    <t>1.6730863</t>
  </si>
  <si>
    <t>SE_6_-_33290639_33289344_33288513_33288368_DAXX:552</t>
  </si>
  <si>
    <t>SE_6_-_33290639_33289751_33289496_33289344_DAXX:77</t>
  </si>
  <si>
    <t>cgctaacag</t>
  </si>
  <si>
    <t>3.48882109735</t>
  </si>
  <si>
    <t>1.3286154</t>
  </si>
  <si>
    <t>SE_6_-_33290639_33289754_33289496_33289344_DAXX:80</t>
  </si>
  <si>
    <t>SE_6_-_33290639_33289785_33289496_33289344_DAXX:111</t>
  </si>
  <si>
    <t>SE_6_+_33366164_33368169_33368291_33371091_BC146941:28</t>
  </si>
  <si>
    <t>cagtcaccc</t>
  </si>
  <si>
    <t>0.885941781782</t>
  </si>
  <si>
    <t>1.1173016</t>
  </si>
  <si>
    <t>SE_6_+_33382921_33383012_33383106_33383367_PHF1:46</t>
  </si>
  <si>
    <t>1.4051731</t>
  </si>
  <si>
    <t>SE_6_-_33384874_33384746_33384697_33384553_CUTA:39</t>
  </si>
  <si>
    <t>gattaaaac</t>
  </si>
  <si>
    <t>-0.273828427432</t>
  </si>
  <si>
    <t>0.12577345</t>
  </si>
  <si>
    <t>SE_6_+_33409536_33410230_33410271_33410666_SYNGAP1:37</t>
  </si>
  <si>
    <t>ccttcatgg</t>
  </si>
  <si>
    <t>0.0233227581103</t>
  </si>
  <si>
    <t>-0.092885091</t>
  </si>
  <si>
    <t>SE_6_+_33415710_33416566_33416645_33419537_SYNGAP1:37</t>
  </si>
  <si>
    <t>aggtaattc</t>
  </si>
  <si>
    <t>0.0739673107059</t>
  </si>
  <si>
    <t>0.94400635</t>
  </si>
  <si>
    <t>SE_6_-_33547802_33545685_33545575_33545412_BAK1:80</t>
  </si>
  <si>
    <t>SE_6_-_33679326_33669197_33669123_33668290_MNF1:28</t>
  </si>
  <si>
    <t>0.10863643</t>
  </si>
  <si>
    <t>SE_6_-_33714535_33707038_33706910_33703432_IP6K3:124</t>
  </si>
  <si>
    <t>0.87875248</t>
  </si>
  <si>
    <t>SE_6_+_34204740_34204981_34205094_34208514_HMGA1:75</t>
  </si>
  <si>
    <t>0.47807268</t>
  </si>
  <si>
    <t>SE_6_-_34386146_34385674_34385575_34385324_RPS10-NUDT3/RPS10:45</t>
  </si>
  <si>
    <t>0.43669322</t>
  </si>
  <si>
    <t>SE_6_-_34622402_34614575_34614378_34574681_C6orf106:89</t>
  </si>
  <si>
    <t>SE_6_+_34725328_34725689_34725731_34730372_SNRPC:26</t>
  </si>
  <si>
    <t>ttgtgacta</t>
  </si>
  <si>
    <t>0.802253369082</t>
  </si>
  <si>
    <t>0.27669719</t>
  </si>
  <si>
    <t>SE_6_+_34738172_34740708_34740784_34741223_SNRPC:59</t>
  </si>
  <si>
    <t>1.9361736</t>
  </si>
  <si>
    <t>SE_6_-_34848066_34847840_34847744_34846497_TAF11:38</t>
  </si>
  <si>
    <t>0.38584516</t>
  </si>
  <si>
    <t>SE_6_+_35253985_35254099_35254176_35255423_ZNF76:72</t>
  </si>
  <si>
    <t>-0.077450143</t>
  </si>
  <si>
    <t>SE_6_+_35260821_35261528_35261692_35262233_ZNF76:97</t>
  </si>
  <si>
    <t>1.7888109</t>
  </si>
  <si>
    <t>SE_6_+_35310458_35314844_35314927_35378764_PPARD:60</t>
  </si>
  <si>
    <t>tactcacac</t>
  </si>
  <si>
    <t>1.88365028849</t>
  </si>
  <si>
    <t>0.96587894</t>
  </si>
  <si>
    <t>SE_6_+_35314927_35365275_35365370_35378764_PPARD:89</t>
  </si>
  <si>
    <t>0.23825021</t>
  </si>
  <si>
    <t>SE_6_+_35314927_35378764_35378994_35387904_PPARD:78</t>
  </si>
  <si>
    <t>0.36441469</t>
  </si>
  <si>
    <t>SE_6_-_35565025_35558997_35558907_35554894_FKBP5:62</t>
  </si>
  <si>
    <t>0.74996702</t>
  </si>
  <si>
    <t>SE_6_-_35838711_35838271_35838058_35837678_SRPK1:213</t>
  </si>
  <si>
    <t>0.53491031</t>
  </si>
  <si>
    <t>SE_6_-_35888245_35872751_35872656_35858790_SRPK1:82</t>
  </si>
  <si>
    <t>1.6918155</t>
  </si>
  <si>
    <t>SE_6_+_36063843_36070348_36070426_36075232_MAPK14:39</t>
  </si>
  <si>
    <t>SE_6_+_36185787_36189945_36190042_36193044_BRPF3:22</t>
  </si>
  <si>
    <t>gtctgacgc</t>
  </si>
  <si>
    <t>3.66265798804</t>
  </si>
  <si>
    <t>1.4289778</t>
  </si>
  <si>
    <t>SE_6_+_36190042_36193044_36193141_36196679_BRPF3:39</t>
  </si>
  <si>
    <t>ctttgaaga</t>
  </si>
  <si>
    <t>-1.73917639339</t>
  </si>
  <si>
    <t>-0.81528387</t>
  </si>
  <si>
    <t>SE_6_+_36190042_36193048_36193141_36196679_BRPF3:35</t>
  </si>
  <si>
    <t>SE_6_-_36341230_36339337_36339107_36336848_ETV7:22</t>
  </si>
  <si>
    <t>1.2889581</t>
  </si>
  <si>
    <t>SE_6_+_36410888_36411195_36411307_36437829_KCTD20:67</t>
  </si>
  <si>
    <t>0.71116618</t>
  </si>
  <si>
    <t>SE_6_+_36410888_36433378_36433475_36437829_KCTD20:98</t>
  </si>
  <si>
    <t>tggtgataa</t>
  </si>
  <si>
    <t>-0.159453724461</t>
  </si>
  <si>
    <t>0.36187384</t>
  </si>
  <si>
    <t>SE_6_+_36410888_36437829_36438034_36449339_KCTD20:193</t>
  </si>
  <si>
    <t>tcataatct</t>
  </si>
  <si>
    <t>-0.22114653548</t>
  </si>
  <si>
    <t>0.81127349</t>
  </si>
  <si>
    <t>SE_6_+_36438034_36442566_36442839_36446898_KCTD20:212</t>
  </si>
  <si>
    <t>1.4503503</t>
  </si>
  <si>
    <t>SE_6_+_36447000_36447368_36447488_36449339_KCTD20:54</t>
  </si>
  <si>
    <t>tcctgatgg</t>
  </si>
  <si>
    <t>2.16166124594</t>
  </si>
  <si>
    <t>1.4181392</t>
  </si>
  <si>
    <t>SE_6_+_36566760_36567598_36568053_36568929_SRSF3:446</t>
  </si>
  <si>
    <t>1.8434164</t>
  </si>
  <si>
    <t>SE_6_+_36646575_36650417_36650507_36651874_CDKN1A:78</t>
  </si>
  <si>
    <t>0.44466175</t>
  </si>
  <si>
    <t>SE_6_-_36720811_36720397_36720357_36716044_CPNE5:23</t>
  </si>
  <si>
    <t>gtatcagtt</t>
  </si>
  <si>
    <t>-2.95318835541</t>
  </si>
  <si>
    <t>-0.3242315</t>
  </si>
  <si>
    <t>SE_6_-_36724022_36720872_36720811_36716044_CPNE5:61</t>
  </si>
  <si>
    <t>ccttgacta</t>
  </si>
  <si>
    <t>0.94468546177</t>
  </si>
  <si>
    <t>0.30016902</t>
  </si>
  <si>
    <t>SE_6_+_36853804_36860542_36860632_36867202_C6orf89:53</t>
  </si>
  <si>
    <t>ggctaactc</t>
  </si>
  <si>
    <t>3.08632647198</t>
  </si>
  <si>
    <t>1.3649605</t>
  </si>
  <si>
    <t>SE_6_+_36853804_36862280_36862379_36867202_C6orf89:47</t>
  </si>
  <si>
    <t>0.31994159</t>
  </si>
  <si>
    <t>SE_6_-_36944975_36944374_36944274_36943493_MTCH1:91</t>
  </si>
  <si>
    <t>0.53509951</t>
  </si>
  <si>
    <t>SE_6_-_36953629_36949448_36949364_36946387_MTCH1:34</t>
  </si>
  <si>
    <t>tcatgagcc</t>
  </si>
  <si>
    <t>-0.82015561388</t>
  </si>
  <si>
    <t>0.15310108</t>
  </si>
  <si>
    <t>SE_6_+_37322051_37326959_37327118_37328222_RNF8:99</t>
  </si>
  <si>
    <t>0.74882638</t>
  </si>
  <si>
    <t>SE_6_+_37328350_37329114_37329334_37336260_RNF8:49</t>
  </si>
  <si>
    <t>1.2336572</t>
  </si>
  <si>
    <t>SE_6_+_37339350_37342396_37342485_37344702_RNF8:27</t>
  </si>
  <si>
    <t>0.8348851</t>
  </si>
  <si>
    <t>SE_6_+_37344809_37348926_37349130_37358518_RNF8:171</t>
  </si>
  <si>
    <t>atctgagct</t>
  </si>
  <si>
    <t>0.809599227563</t>
  </si>
  <si>
    <t>0.21497931</t>
  </si>
  <si>
    <t>SE_6_+_37403538_37404085_37404158_37411775_FTSJD2:23</t>
  </si>
  <si>
    <t>tattcacag</t>
  </si>
  <si>
    <t>0.170655509946</t>
  </si>
  <si>
    <t>0.061693831</t>
  </si>
  <si>
    <t>SE_6_-_37613974_37613732_37613709_37612425_MDGA1:20</t>
  </si>
  <si>
    <t>ccatcaact</t>
  </si>
  <si>
    <t>-1.62078739786</t>
  </si>
  <si>
    <t>-0.67203778</t>
  </si>
  <si>
    <t>SE_6_+_37897775_37971467_37971559_38029369_ZFAND3:79</t>
  </si>
  <si>
    <t>SE_6_+_38029551_38050168_38050233_38084348_ZFAND3:39</t>
  </si>
  <si>
    <t>agctcatgt</t>
  </si>
  <si>
    <t>0.927761809495</t>
  </si>
  <si>
    <t>1.0675593</t>
  </si>
  <si>
    <t>SE_6_-_38545376_38370679_38370593_38312869_BTBD9:42</t>
  </si>
  <si>
    <t>0.80254712</t>
  </si>
  <si>
    <t>SE_6_-_38545376_38472338_38472270_38312869_BTBD9:53</t>
  </si>
  <si>
    <t>0.94817989</t>
  </si>
  <si>
    <t>SE_6_-_39082659_39081496_39077090_39073552_SAYSD1:1773</t>
  </si>
  <si>
    <t>2.229867</t>
  </si>
  <si>
    <t>SE_6_+_39828793_39828899_39829104_39832209_DAAM2:103</t>
  </si>
  <si>
    <t>cactcaaag</t>
  </si>
  <si>
    <t>0.29850682553</t>
  </si>
  <si>
    <t>0.21471873</t>
  </si>
  <si>
    <t>SE_6_-_39864973_39859155_39859082_39856831_Hypothetical:27</t>
  </si>
  <si>
    <t>0.64100964</t>
  </si>
  <si>
    <t>SE_6_-_39877579_39876878_39876816_39874893_MOCS1:59</t>
  </si>
  <si>
    <t>SE_6_-_39877579_39876878_39876831_39874893_MOCS1:23</t>
  </si>
  <si>
    <t>tgttcagta</t>
  </si>
  <si>
    <t>-1.24009651141</t>
  </si>
  <si>
    <t>-0.49068228</t>
  </si>
  <si>
    <t>SE_6_-_39902034_39895194_39894923_39893589_MOCS1:269</t>
  </si>
  <si>
    <t>ttctaactt</t>
  </si>
  <si>
    <t>2.60353431134</t>
  </si>
  <si>
    <t>2.0517125</t>
  </si>
  <si>
    <t>SE_6_-_39902034_39895194_39895068_39893589_MOCS1:120</t>
  </si>
  <si>
    <t>0.57315624</t>
  </si>
  <si>
    <t>SE_6_-_41037815_41036692_41036580_41035176_OARD1:113</t>
  </si>
  <si>
    <t>2.3446711</t>
  </si>
  <si>
    <t>SE_6_-_41038871_41037873_41037815_41035176_UNC5CL/OARD1:44</t>
  </si>
  <si>
    <t>-0.17594839</t>
  </si>
  <si>
    <t>SE_6_-_41040058_41039414_41039335_41039015_OARD1:72</t>
  </si>
  <si>
    <t>ccttaatga</t>
  </si>
  <si>
    <t>0.375104322052</t>
  </si>
  <si>
    <t>0.044854013</t>
  </si>
  <si>
    <t>SE_6_+_41046903_41048550_41048636_41051785_NFYA:63</t>
  </si>
  <si>
    <t>gactgaggc</t>
  </si>
  <si>
    <t>0.476028144031</t>
  </si>
  <si>
    <t>0.14356205</t>
  </si>
  <si>
    <t>SE_6_-_41127530_41126804_41126611_41126518_TREM2:179</t>
  </si>
  <si>
    <t>0.75209374</t>
  </si>
  <si>
    <t>SE_6_-_41127530_41126844_41126611_41126518_TREM2:219</t>
  </si>
  <si>
    <t>SE_6_+_41606563_41613864_41614046_41617357_MDFI:173</t>
  </si>
  <si>
    <t>1.8815826</t>
  </si>
  <si>
    <t>SE_6_-_41658739_41658655_41658401_41657549_TFEB:126</t>
  </si>
  <si>
    <t>acatcagcc</t>
  </si>
  <si>
    <t>-2.6172895803</t>
  </si>
  <si>
    <t>-1.0622155</t>
  </si>
  <si>
    <t>SE_6_-_41745771_41745565_41745223_41744748_FRS3:62</t>
  </si>
  <si>
    <t>SE_6_-_41884523_41880838_41880723_41877260_MED20:62</t>
  </si>
  <si>
    <t>1.0064113</t>
  </si>
  <si>
    <t>SE_6_-_41888743_41884677_41884523_41877260_MED20:149</t>
  </si>
  <si>
    <t>gacttacca</t>
  </si>
  <si>
    <t>0.821756521843</t>
  </si>
  <si>
    <t>0.61231756</t>
  </si>
  <si>
    <t>SE_6_-_41888743_41885654_41885533_41884677_MED20:58</t>
  </si>
  <si>
    <t>SE_6_+_41895274_41897870_41898008_41898373_BYSL:49</t>
  </si>
  <si>
    <t>0.91257042</t>
  </si>
  <si>
    <t>SE_6_-_41904973_41904433_41904297_41903845_CCND3:116</t>
  </si>
  <si>
    <t>0.29685679</t>
  </si>
  <si>
    <t>SE_6_-_41909190_41908323_41908108_41905132_CCND3:174</t>
  </si>
  <si>
    <t>1.3726542</t>
  </si>
  <si>
    <t>SE_6_-_42016239_41908323_41908108_41905132_CCND3:174</t>
  </si>
  <si>
    <t>SE_6_-_42016239_41908899_41908690_41908323_CCND3:180</t>
  </si>
  <si>
    <t>aaatgaaaa</t>
  </si>
  <si>
    <t>-1.93735339016</t>
  </si>
  <si>
    <t>-0.92517659</t>
  </si>
  <si>
    <t>SE_6_-_42016239_41997928_41997747_41905132_CCND3:151</t>
  </si>
  <si>
    <t>0.5160803</t>
  </si>
  <si>
    <t>SE_6_-_42016239_41997928_41997747_41908323_CCND3:151</t>
  </si>
  <si>
    <t>SE_6_+_42036345_42039085_42039206_42044838_TAF8:76</t>
  </si>
  <si>
    <t>SE_6_-_42232442_42231306_42230998_42227461_TRERF1:287</t>
  </si>
  <si>
    <t>ggatgaccc</t>
  </si>
  <si>
    <t>1.30286607479</t>
  </si>
  <si>
    <t>1.5038463</t>
  </si>
  <si>
    <t>SE_6_-_42232442_42231306_42231058_42227461_TRERF1:154</t>
  </si>
  <si>
    <t>1.0518505</t>
  </si>
  <si>
    <t>SE_6_+_42641931_42643794_42643929_42644521_UBR2:93</t>
  </si>
  <si>
    <t>0.83360948</t>
  </si>
  <si>
    <t>SE_6_+_42847689_42848599_42848704_42851189_RPL7L1:79</t>
  </si>
  <si>
    <t>ccctcaaag</t>
  </si>
  <si>
    <t>0.379267016194</t>
  </si>
  <si>
    <t>0.078780969</t>
  </si>
  <si>
    <t>SE_6_+_42847689_42848599_42848820_42851189_RPL7L1:206</t>
  </si>
  <si>
    <t>tattgacga</t>
  </si>
  <si>
    <t>1.44195965648</t>
  </si>
  <si>
    <t>0.55946948</t>
  </si>
  <si>
    <t>SE_6_+_42851352_42851596_42851679_42852351_RPL7L1:54</t>
  </si>
  <si>
    <t>0.58694232</t>
  </si>
  <si>
    <t>SE_6_+_42852488_42853712_42853821_42853994_RPL7L1:94</t>
  </si>
  <si>
    <t>0.97261285</t>
  </si>
  <si>
    <t>SE_6_+_42897459_42902213_42902336_42903312_CNPY3:41</t>
  </si>
  <si>
    <t>0.036191542</t>
  </si>
  <si>
    <t>SE_6_+_42985084_42985257_42985433_42985591_KLHDC3:105</t>
  </si>
  <si>
    <t>cactcaacc</t>
  </si>
  <si>
    <t>1.19432550403</t>
  </si>
  <si>
    <t>1.1434135</t>
  </si>
  <si>
    <t>SE_6_+_42985433_42985591_42985706_42985883_KLHDC3:80</t>
  </si>
  <si>
    <t>0.68628458</t>
  </si>
  <si>
    <t>SE_6_-_43015886_43015727_43015685_43014845_CUL7:26</t>
  </si>
  <si>
    <t>cattcacat</t>
  </si>
  <si>
    <t>0.478745801353</t>
  </si>
  <si>
    <t>0.15002869</t>
  </si>
  <si>
    <t>SE_6_-_43023635_43023356_43023283_43022224_MRPL2:63</t>
  </si>
  <si>
    <t>aggtgaatg</t>
  </si>
  <si>
    <t>-0.730673705113</t>
  </si>
  <si>
    <t>-0.1957281</t>
  </si>
  <si>
    <t>SE_6_+_43027423_43029049_43029331_43030655_KLC4:91</t>
  </si>
  <si>
    <t>0.1488957</t>
  </si>
  <si>
    <t>SE_6_+_43029331_43030624_43030885_43033358_KLC4:49</t>
  </si>
  <si>
    <t>0.3158149</t>
  </si>
  <si>
    <t>SE_6_+_43029331_43030655_43030885_43033358_KLC4:172</t>
  </si>
  <si>
    <t>0.10832651</t>
  </si>
  <si>
    <t>SE_6_+_43029331_43030721_43030885_43033358_KLC4:106</t>
  </si>
  <si>
    <t>SE_6_+_43039357_43039590_43039660_43039885_KLC4:49</t>
  </si>
  <si>
    <t>tgctgagta</t>
  </si>
  <si>
    <t>0.587302911466</t>
  </si>
  <si>
    <t>0.095642737</t>
  </si>
  <si>
    <t>SE_6_+_43097567_43097968_43098158_43098249_PTK7:100</t>
  </si>
  <si>
    <t>acctgacgc</t>
  </si>
  <si>
    <t>2.96844055144</t>
  </si>
  <si>
    <t>1.1571589</t>
  </si>
  <si>
    <t>SE_6_+_43107009_43107144_43107263_43109406_PTK7:31</t>
  </si>
  <si>
    <t>agttcacac</t>
  </si>
  <si>
    <t>0.0414372927344</t>
  </si>
  <si>
    <t>0.58212572</t>
  </si>
  <si>
    <t>SE_6_+_43112344_43112938_43113170_43114356_PTK7:213</t>
  </si>
  <si>
    <t>0.49204342</t>
  </si>
  <si>
    <t>SE_6_+_43154833_43154984_43155177_43155451_CUL9:110</t>
  </si>
  <si>
    <t>1.2159441</t>
  </si>
  <si>
    <t>SE_6_+_43173973_43174059_43174248_43180887_CUL9:185</t>
  </si>
  <si>
    <t>ccttgaccg</t>
  </si>
  <si>
    <t>2.61328292735</t>
  </si>
  <si>
    <t>1.9071545</t>
  </si>
  <si>
    <t>SE_6_+_43445366_43445825_43445970_43465619_TJAP1:103</t>
  </si>
  <si>
    <t>aaattacag</t>
  </si>
  <si>
    <t>-1.14334107253</t>
  </si>
  <si>
    <t>0.046648145</t>
  </si>
  <si>
    <t>SE_6_+_43445366_43445875_43445970_43465619_TJAP1:53</t>
  </si>
  <si>
    <t>SE_6_+_43445970_43446397_43446456_43465619_TJAP1:60</t>
  </si>
  <si>
    <t>1.9544545</t>
  </si>
  <si>
    <t>SE_6_+_43470087_43470326_43470355_43471139_TJAP1:24</t>
  </si>
  <si>
    <t>ctcttagcc</t>
  </si>
  <si>
    <t>-0.737333789824</t>
  </si>
  <si>
    <t>-0.35842101</t>
  </si>
  <si>
    <t>SE_6_-_43483333_43483044_43482931_43481371_YIPF3:48</t>
  </si>
  <si>
    <t>SE_6_-_43483627_43483439_43483333_43481371_YIPF3:82</t>
  </si>
  <si>
    <t>tcctcagac</t>
  </si>
  <si>
    <t>0.168385660234</t>
  </si>
  <si>
    <t>0.68038683</t>
  </si>
  <si>
    <t>SE_6_-_43483627_43483439_43483344_43481371_YIPF3:82</t>
  </si>
  <si>
    <t>SE_6_+_43487576_43487804_43487923_43488013_POLR1C:105</t>
  </si>
  <si>
    <t>1.4658031</t>
  </si>
  <si>
    <t>SE_6_+_43488165_43488363_43488512_43488670_POLR1C:133</t>
  </si>
  <si>
    <t>0.93402981</t>
  </si>
  <si>
    <t>SE_6_-_43515345_43515190_43515053_43514489_XPO5:74</t>
  </si>
  <si>
    <t>ctatgaagt</t>
  </si>
  <si>
    <t>-1.45942126915</t>
  </si>
  <si>
    <t>0.097976261</t>
  </si>
  <si>
    <t>SE_6_-_43527915_43526328_43526238_43523701_XPO5:31</t>
  </si>
  <si>
    <t>SE_6_+_43544177_43550053_43550193_43550744_POLH:113</t>
  </si>
  <si>
    <t>gaataaacc</t>
  </si>
  <si>
    <t>0.0299458791408</t>
  </si>
  <si>
    <t>-0.025697691</t>
  </si>
  <si>
    <t>SE_6_-_43643231_43643008_43642939_43639643_MRPS18A:48</t>
  </si>
  <si>
    <t>SE_6_+_43746655_43748469_43748522_43749693_VEGFA:21</t>
  </si>
  <si>
    <t>aaatcagtt</t>
  </si>
  <si>
    <t>-2.65403802592</t>
  </si>
  <si>
    <t>-1.1734954</t>
  </si>
  <si>
    <t>SE_6_+_43746655_43748469_43748540_43749693_VEGFA:21</t>
  </si>
  <si>
    <t>SE_6_+_43746655_43748469_43748540_43752278_VEGFA:21</t>
  </si>
  <si>
    <t>SE_6_+_43746655_43748469_43748591_43749693_VEGFA:123</t>
  </si>
  <si>
    <t>gtctaatgc</t>
  </si>
  <si>
    <t>2.70518768944</t>
  </si>
  <si>
    <t>1.1290725</t>
  </si>
  <si>
    <t>SE_6_+_43746655_43749693_43749789_43752278_VEGFA:77</t>
  </si>
  <si>
    <t>0.56828797</t>
  </si>
  <si>
    <t>SE_6_+_43746655_43749693_43749824_43752278_VEGFA:77</t>
  </si>
  <si>
    <t>SE_6_+_43748540_43749693_43749824_43752278_VEGFA:77</t>
  </si>
  <si>
    <t>SE_6_+_44121580_44121810_44121925_44122102_TMEM63B:73</t>
  </si>
  <si>
    <t>tcatcacca</t>
  </si>
  <si>
    <t>-0.737022444295</t>
  </si>
  <si>
    <t>0.56613282</t>
  </si>
  <si>
    <t>SE_6_+_44187519_44189323_44189422_44195000_SLC29A1:68</t>
  </si>
  <si>
    <t>-0.13700013</t>
  </si>
  <si>
    <t>SE_6_+_44191378_44193710_44193904_44195000_SLC29A1:181</t>
  </si>
  <si>
    <t>2.3509931</t>
  </si>
  <si>
    <t>SE_6_+_44191378_44193798_44193904_44195000_SLC29A1:93</t>
  </si>
  <si>
    <t>SE_6_-_44224422_44224233_44224079_44223381_SLC35B2:142</t>
  </si>
  <si>
    <t>1.2299244</t>
  </si>
  <si>
    <t>SE_6_-_44225137_44224233_44224079_44223381_SLC35B2:142</t>
  </si>
  <si>
    <t>SE_6_-_44225137_44224615_44224422_44223381_SLC35B2:127</t>
  </si>
  <si>
    <t>tggtgaatg</t>
  </si>
  <si>
    <t>0.121848709519</t>
  </si>
  <si>
    <t>-0.022010461</t>
  </si>
  <si>
    <t>SE_6_-_44225137_44224615_44224422_44224233_SLC35B2:127</t>
  </si>
  <si>
    <t>SE_6_-_44232719_44230399_44230297_44229585_NFKBIE:34</t>
  </si>
  <si>
    <t>cagtgattc</t>
  </si>
  <si>
    <t>0.461405894707</t>
  </si>
  <si>
    <t>0.11094223</t>
  </si>
  <si>
    <t>SE_6_-_45881965_45881549_45881515_45870992_CLIC5:27</t>
  </si>
  <si>
    <t>0.59125251</t>
  </si>
  <si>
    <t>SE_6_-_46604126_46598807_46598700_46593245_CYP39A1:100</t>
  </si>
  <si>
    <t>0.88366456</t>
  </si>
  <si>
    <t>SE_6_+_46630235_46632511_46632623_46636446_SLC25A27:56</t>
  </si>
  <si>
    <t>-0.16736143</t>
  </si>
  <si>
    <t>SE_6_+_46663682_46665735_46665824_46669595_TDRD6:58</t>
  </si>
  <si>
    <t>-0.051049292</t>
  </si>
  <si>
    <t>SE_6_+_46665824_46668736_46668799_46669595_TDRD6:64</t>
  </si>
  <si>
    <t>gggtgatac</t>
  </si>
  <si>
    <t>0.403343995836</t>
  </si>
  <si>
    <t>0.15280238</t>
  </si>
  <si>
    <t>SE_6_-_46823711_46822518_46822452_46821808_GPR116:42</t>
  </si>
  <si>
    <t>0.56066476</t>
  </si>
  <si>
    <t>SE_6_-_46824604_46824514_46824455_46823795_GPR116:39</t>
  </si>
  <si>
    <t>0.67845691</t>
  </si>
  <si>
    <t>SE_6_+_49519388_49520181_49520283_49522590_C6orf141:73</t>
  </si>
  <si>
    <t>gcttgactt</t>
  </si>
  <si>
    <t>0.763376786361</t>
  </si>
  <si>
    <t>1.0693116</t>
  </si>
  <si>
    <t>SE_6_+_49520283_49520690_49520920_49522590_C6orf141:137</t>
  </si>
  <si>
    <t>1.4427749</t>
  </si>
  <si>
    <t>SE_6_-_52130873_52130183_52130033_52129584_MCM3:137</t>
  </si>
  <si>
    <t>0.88459126</t>
  </si>
  <si>
    <t>SE_6_-_52149395_52148204_52148092_52147659_MCM3:94</t>
  </si>
  <si>
    <t>SE_6_+_52443191_52443300_52443392_52444173_TRAM2-AS1:58</t>
  </si>
  <si>
    <t>1.263377</t>
  </si>
  <si>
    <t>SE_6_-_52852155_52850381_52850249_52849403_GSTA4:57</t>
  </si>
  <si>
    <t>0.42446415</t>
  </si>
  <si>
    <t>SE_6_-_52858955_52850381_52850249_52849403_GSTA4:57</t>
  </si>
  <si>
    <t>SE_6_-_52858955_52852206_52852155_52849403_GSTA4:22</t>
  </si>
  <si>
    <t>tgatgaaga</t>
  </si>
  <si>
    <t>-1.89740434115</t>
  </si>
  <si>
    <t>-0.81264346</t>
  </si>
  <si>
    <t>SE_6_-_52858955_52852206_52852155_52850381_GSTA4:22</t>
  </si>
  <si>
    <t>SE_6_+_52930590_52932703_52932804_52935855_FBXO9:56</t>
  </si>
  <si>
    <t>tactaactg</t>
  </si>
  <si>
    <t>3.1530522502</t>
  </si>
  <si>
    <t>1.164849</t>
  </si>
  <si>
    <t>SE_6_+_52958776_52959490_52959639_52960311_FBXO9:87</t>
  </si>
  <si>
    <t>0.9035733</t>
  </si>
  <si>
    <t>SE_6_-_53156574_53152740_53152660_53141054_ELOVL5:62</t>
  </si>
  <si>
    <t>1.358157</t>
  </si>
  <si>
    <t>SE_6_-_53156574_53155333_53155199_53141054_ELOVL5:87</t>
  </si>
  <si>
    <t>1.4162447</t>
  </si>
  <si>
    <t>SE_6_-_53385576_53381015_53380907_53379295_GCLC:109</t>
  </si>
  <si>
    <t>caataaaca</t>
  </si>
  <si>
    <t>-0.0485295267632</t>
  </si>
  <si>
    <t>0.32719059</t>
  </si>
  <si>
    <t>SE_6_-_53385576_53381020_53380907_53379295_GCLC:114</t>
  </si>
  <si>
    <t>SE_6_+_53989663_54001513_54003084_54013854_MLIP:1329</t>
  </si>
  <si>
    <t>2.1470652</t>
  </si>
  <si>
    <t>SE_6_+_53989663_54013854_54013925_54025165_MLIP:32</t>
  </si>
  <si>
    <t>aagtcaagc</t>
  </si>
  <si>
    <t>-2.30317606733</t>
  </si>
  <si>
    <t>-1.0361164</t>
  </si>
  <si>
    <t>SE_6_+_53989663_54025165_54025230_54034326_MLIP:40</t>
  </si>
  <si>
    <t>0.23653558</t>
  </si>
  <si>
    <t>SE_6_+_54025230_54025538_54025597_54034326_MLIP:25</t>
  </si>
  <si>
    <t>1.4593292</t>
  </si>
  <si>
    <t>SE_6_+_54067031_54095512_54095715_54122106_MLIP:123</t>
  </si>
  <si>
    <t>2.174626</t>
  </si>
  <si>
    <t>SE_6_+_54067031_54122106_54122159_54130748_MLIP:52</t>
  </si>
  <si>
    <t>0.60684072</t>
  </si>
  <si>
    <t>SE_6_-_55966270_55942986_55942891_55942371_COL21A1:63</t>
  </si>
  <si>
    <t>1.8374876</t>
  </si>
  <si>
    <t>SE_6_-_56328363_56327954_56327844_56325052_DST:102</t>
  </si>
  <si>
    <t>0.85584383</t>
  </si>
  <si>
    <t>SE_6_-_56330876_56329554_56329483_56328562_DST:69</t>
  </si>
  <si>
    <t>caattacta</t>
  </si>
  <si>
    <t>-0.595028227989</t>
  </si>
  <si>
    <t>0.45729721</t>
  </si>
  <si>
    <t>SE_6_-_56394772_56394572_56394246_56393723_DST:217</t>
  </si>
  <si>
    <t>tgctaagat</t>
  </si>
  <si>
    <t>0.499585216266</t>
  </si>
  <si>
    <t>0.70871715</t>
  </si>
  <si>
    <t>SE_6_+_56912194_56915572_56915652_56917484_KIAA1586:64</t>
  </si>
  <si>
    <t>0.15184724</t>
  </si>
  <si>
    <t>SE_6_+_56955072_56955609_56955692_56963859_ZNF451:46</t>
  </si>
  <si>
    <t>ccctgaggc</t>
  </si>
  <si>
    <t>0.940818774646</t>
  </si>
  <si>
    <t>0.26635797</t>
  </si>
  <si>
    <t>SE_6_+_56955072_56955631_56955692_56963859_ZNF451:24</t>
  </si>
  <si>
    <t>SE_6_+_56963939_56964267_56964366_56989532_ZNF451:69</t>
  </si>
  <si>
    <t>acatgacca</t>
  </si>
  <si>
    <t>0.416876923742</t>
  </si>
  <si>
    <t>0.37746345</t>
  </si>
  <si>
    <t>SE_6_+_57013491_57015517_57015660_57017019_ZNF451:107</t>
  </si>
  <si>
    <t>tgataactg</t>
  </si>
  <si>
    <t>1.27753843262</t>
  </si>
  <si>
    <t>0.75448463</t>
  </si>
  <si>
    <t>SE_6_+_64288933_64289162_64289236_64289962_PTP4A1:43</t>
  </si>
  <si>
    <t>0.096779346</t>
  </si>
  <si>
    <t>SE_6_+_64346055_64356432_64356700_64389901_PHF3:232</t>
  </si>
  <si>
    <t>aagtaacca</t>
  </si>
  <si>
    <t>1.64012828029</t>
  </si>
  <si>
    <t>1.2809698</t>
  </si>
  <si>
    <t>SE_6_+_64346055_64356524_64356700_64389901_PHF3:140</t>
  </si>
  <si>
    <t>SE_6_+_64356700_64388729_64388921_64389901_PHF3:104</t>
  </si>
  <si>
    <t>1.4299244</t>
  </si>
  <si>
    <t>SE_6_+_64346055_64389901_64390062_64394030_PHF3:93</t>
  </si>
  <si>
    <t>0.95300652</t>
  </si>
  <si>
    <t>SE_6_+_64390062_64394030_64395812_64401627_PHF3:1385</t>
  </si>
  <si>
    <t>1.5236104</t>
  </si>
  <si>
    <t>SE_6_+_71191857_71195870_71195947_71200737_FAM135A:42</t>
  </si>
  <si>
    <t>atatgagcg</t>
  </si>
  <si>
    <t>-1.15966679922</t>
  </si>
  <si>
    <t>0.24717863</t>
  </si>
  <si>
    <t>SE_6_+_71483128_71501392_71501472_71508360_SMAP1:36</t>
  </si>
  <si>
    <t>2.0221684</t>
  </si>
  <si>
    <t>SE_6_+_71567932_71569032_71569119_71569903_SMAP1:32</t>
  </si>
  <si>
    <t>1.1074519</t>
  </si>
  <si>
    <t>SE_6_+_74176329_74181183_74181280_74183088_MTO1:88</t>
  </si>
  <si>
    <t>1.0151071</t>
  </si>
  <si>
    <t>SE_6_+_74176329_74183088_74183377_74189455_MTO1:53</t>
  </si>
  <si>
    <t>ttctgacta</t>
  </si>
  <si>
    <t>2.29897453582</t>
  </si>
  <si>
    <t>0.83043719</t>
  </si>
  <si>
    <t>SE_6_+_74189849_74190016_74190090_74190398_MTO1:74</t>
  </si>
  <si>
    <t>1.1924545</t>
  </si>
  <si>
    <t>SE_6_+_74189849_74190041_74190090_74190398_MTO1:49</t>
  </si>
  <si>
    <t>SE_6_+_74190528_74190720_74190839_74191763_MTO1:87</t>
  </si>
  <si>
    <t>cagtgatat</t>
  </si>
  <si>
    <t>0.23014409516</t>
  </si>
  <si>
    <t>0.711111111111</t>
  </si>
  <si>
    <t>0.52808518</t>
  </si>
  <si>
    <t>SE_6_+_74190528_74190724_74190839_74191763_MTO1:83</t>
  </si>
  <si>
    <t>SE_6_+_74190528_74191752_74191967_74192172_MTO1:125</t>
  </si>
  <si>
    <t>1.4546116</t>
  </si>
  <si>
    <t>SE_6_+_74190528_74191763_74191967_74192172_MTO1:114</t>
  </si>
  <si>
    <t>SE_6_+_74192343_74196321_74196484_74201957_MTO1:100</t>
  </si>
  <si>
    <t>cagtgagcc</t>
  </si>
  <si>
    <t>0.265044517273</t>
  </si>
  <si>
    <t>0.0017604003</t>
  </si>
  <si>
    <t>SE_6_+_74202075_74207459_74207619_74210297_MTO1:126</t>
  </si>
  <si>
    <t>0.074196441</t>
  </si>
  <si>
    <t>SE_6_-_74325038_74320270_74320123_74310164_SLC17A5:92</t>
  </si>
  <si>
    <t>tcctaacta</t>
  </si>
  <si>
    <t>2.23261152865</t>
  </si>
  <si>
    <t>0.83674997</t>
  </si>
  <si>
    <t>SE_6_-_74351414_74348222_74348135_74346430_SLC17A5:87</t>
  </si>
  <si>
    <t>-0.57561445</t>
  </si>
  <si>
    <t>SE_6_-_75950892_75950101_75949993_75947704_COX7A2:59</t>
  </si>
  <si>
    <t>1.6339035</t>
  </si>
  <si>
    <t>SE_6_-_75950892_75950101_75950017_75947704_COX7A2:59</t>
  </si>
  <si>
    <t>SE_6_-_75953433_75950981_75950839_75950101_COX7A2:111</t>
  </si>
  <si>
    <t>tactgaagt</t>
  </si>
  <si>
    <t>0.666783046988</t>
  </si>
  <si>
    <t>0.79716423</t>
  </si>
  <si>
    <t>SE_6_-_75953433_75950981_75950892_75950101_COX7A2:47</t>
  </si>
  <si>
    <t>cgataagca</t>
  </si>
  <si>
    <t>-0.443471479163</t>
  </si>
  <si>
    <t>0.37554191</t>
  </si>
  <si>
    <t>SE_6_-_75953433_75951654_75951538_75950981_COX7A2:71</t>
  </si>
  <si>
    <t>SE_6_-_75994118_75977464_75977357_75975054_TMEM30A:77</t>
  </si>
  <si>
    <t>atgtgacac</t>
  </si>
  <si>
    <t>1.07836943429</t>
  </si>
  <si>
    <t>1.2348029</t>
  </si>
  <si>
    <t>SE_6_+_76331341_76332467_76332574_76333616_SENP6:52</t>
  </si>
  <si>
    <t>cgttcatca</t>
  </si>
  <si>
    <t>0.0747813467661</t>
  </si>
  <si>
    <t>0.80251587</t>
  </si>
  <si>
    <t>SE_6_+_76407233_76412361_76412788_76419243_SENP6:78</t>
  </si>
  <si>
    <t>acctaatcc</t>
  </si>
  <si>
    <t>1.25358985011</t>
  </si>
  <si>
    <t>1.2612532</t>
  </si>
  <si>
    <t>SE_6_+_76576822_76577148_76577240_76580364_MYO6:70</t>
  </si>
  <si>
    <t>agttgagtt</t>
  </si>
  <si>
    <t>-1.41061483583</t>
  </si>
  <si>
    <t>-0.71893357</t>
  </si>
  <si>
    <t>SE_6_+_76602407_76604948_76604977_76617322_MYO6:20</t>
  </si>
  <si>
    <t>-0.091913575</t>
  </si>
  <si>
    <t>SE_6_+_76604977_76608090_76608128_76617322_MYO6:39</t>
  </si>
  <si>
    <t>atgtcagaa</t>
  </si>
  <si>
    <t>-3.36285357745</t>
  </si>
  <si>
    <t>-0.86690849</t>
  </si>
  <si>
    <t>SE_6_+_80878747_80879528_80879621_80880999_BCKDHB:58</t>
  </si>
  <si>
    <t>gcctgattt</t>
  </si>
  <si>
    <t>0.979800468807</t>
  </si>
  <si>
    <t>1.0673822</t>
  </si>
  <si>
    <t>SE_6_+_80912929_80961429_80961498_80982852_BCKDHB:70</t>
  </si>
  <si>
    <t>acatcaaca</t>
  </si>
  <si>
    <t>-3.19918554841</t>
  </si>
  <si>
    <t>-0.83399839</t>
  </si>
  <si>
    <t>SE_6_+_81162978_81163827_81163944_81172589_Hypothetical:70</t>
  </si>
  <si>
    <t>-0.24728089</t>
  </si>
  <si>
    <t>SE_6_-_82891596_82884719_82884615_82883155_IBTK:39</t>
  </si>
  <si>
    <t>0.2082335</t>
  </si>
  <si>
    <t>SE_6_-_82925793_82924546_82923944_82922510_IBTK:336</t>
  </si>
  <si>
    <t>1.222193</t>
  </si>
  <si>
    <t>SE_6_+_83834538_83834885_83834914_83835219_DOPEY1:30</t>
  </si>
  <si>
    <t>gtatgaggg</t>
  </si>
  <si>
    <t>-2.32600156071</t>
  </si>
  <si>
    <t>-1.0127566</t>
  </si>
  <si>
    <t>SE_6_+_83857010_83858478_83858582_83861312_DOPEY1:88</t>
  </si>
  <si>
    <t>aactgagtc</t>
  </si>
  <si>
    <t>0.681600883582</t>
  </si>
  <si>
    <t>0.97681607</t>
  </si>
  <si>
    <t>SE_6_+_83872638_83874379_83874438_83877581_DOPEY1:42</t>
  </si>
  <si>
    <t>SE_6_-_83900906_83900733_83900528_83898517_PGM3:74</t>
  </si>
  <si>
    <t>0.75301708</t>
  </si>
  <si>
    <t>SE_6_-_83902898_83900733_83900528_83898517_PGM3:74</t>
  </si>
  <si>
    <t>SE_6_-_83902898_83901042_83900906_83900733_PGM3:107</t>
  </si>
  <si>
    <t>SE_6_-_84140596_84108235_84108086_84061858_ME1:73</t>
  </si>
  <si>
    <t>1.0845856</t>
  </si>
  <si>
    <t>SE_6_-_84140596_84117620_84117487_84108235_ME1:133</t>
  </si>
  <si>
    <t>atctgaact</t>
  </si>
  <si>
    <t>1.01145420764</t>
  </si>
  <si>
    <t>1.0644705</t>
  </si>
  <si>
    <t>SE_6_-_84269823_84265964_84265862_84264004_SNAP91:95</t>
  </si>
  <si>
    <t>0.32380563</t>
  </si>
  <si>
    <t>SE_6_+_86199317_86200226_86200375_86201695_NT5E:69</t>
  </si>
  <si>
    <t>SE_6_-_86224224_86223952_86223788_86223613_SNX14:47</t>
  </si>
  <si>
    <t>1.7932438</t>
  </si>
  <si>
    <t>SE_6_-_86251703_86248582_86248556_86246642_SNX14:25</t>
  </si>
  <si>
    <t>gcctaagtt</t>
  </si>
  <si>
    <t>0.47986040007</t>
  </si>
  <si>
    <t>0.085870972</t>
  </si>
  <si>
    <t>SE_6_-_86275050_86267778_86267694_86259597_SNX14:36</t>
  </si>
  <si>
    <t>0.32068271</t>
  </si>
  <si>
    <t>SE_6_-_86275050_86271058_86270933_86267778_SNX14:72</t>
  </si>
  <si>
    <t>SE_6_-_86281855_86275137_86275050_86267778_SNX14:73</t>
  </si>
  <si>
    <t>0.98273567</t>
  </si>
  <si>
    <t>SE_6_-_86281855_86277295_86277252_86275137_SNX14:22</t>
  </si>
  <si>
    <t>SE_6_-_86387672_86387593_86387513_86387210_SNHG5:81</t>
  </si>
  <si>
    <t>gactgacta</t>
  </si>
  <si>
    <t>2.31596147227</t>
  </si>
  <si>
    <t>1.1758828</t>
  </si>
  <si>
    <t>SE_6_-_86387854_86387750_86387513_86387210_SNHG5:238</t>
  </si>
  <si>
    <t>SE_6_-_86387854_86387750_86387672_86387210_SNHG5:55</t>
  </si>
  <si>
    <t>atttaatgg</t>
  </si>
  <si>
    <t>-0.213283091637</t>
  </si>
  <si>
    <t>-0.21782453</t>
  </si>
  <si>
    <t>SE_6_+_87955362_87959030_87959184_87964368_ZNF292:80</t>
  </si>
  <si>
    <t>aagtaattc</t>
  </si>
  <si>
    <t>0.000122487018944</t>
  </si>
  <si>
    <t>0.91671869</t>
  </si>
  <si>
    <t>SE_6_+_88032350_88040410_88040668_88046727_SMIM8:132</t>
  </si>
  <si>
    <t>ctgtgaaat</t>
  </si>
  <si>
    <t>-0.724834184743</t>
  </si>
  <si>
    <t>0.7841165</t>
  </si>
  <si>
    <t>SE_6_+_88187257_88210226_88210385_88210876_SLC35A1:88</t>
  </si>
  <si>
    <t>tgttgaagt</t>
  </si>
  <si>
    <t>-0.408856921699</t>
  </si>
  <si>
    <t>-0.26210386</t>
  </si>
  <si>
    <t>SE_6_+_88211028_88216100_88216166_88218138_SLC35A1:32</t>
  </si>
  <si>
    <t>ccattatta</t>
  </si>
  <si>
    <t>-2.92209030273</t>
  </si>
  <si>
    <t>-1.2138564</t>
  </si>
  <si>
    <t>SE_6_+_88211028_88216100_88216166_88218759_SLC35A1:32</t>
  </si>
  <si>
    <t>SE_6_+_88216166_88216599_88216779_88218138_SLC35A1:122</t>
  </si>
  <si>
    <t>SE_6_+_88211028_88218138_88218314_88218759_SLC35A1/AK299432:113</t>
  </si>
  <si>
    <t>ttgtgacat</t>
  </si>
  <si>
    <t>0.987672737406</t>
  </si>
  <si>
    <t>0.45611306</t>
  </si>
  <si>
    <t>SE_6_+_88216166_88218138_88218314_88218759_SLC35A1/AK299432:113</t>
  </si>
  <si>
    <t>SE_6_-_88226524_88225664_88225551_88224738_RARS2:68</t>
  </si>
  <si>
    <t>SE_6_-_88279235_88274380_88274262_88273950_RARS2:72</t>
  </si>
  <si>
    <t>0.65216743</t>
  </si>
  <si>
    <t>SE_6_+_88304125_88304245_88304331_88311502_ORC3:69</t>
  </si>
  <si>
    <t>ctctaattg</t>
  </si>
  <si>
    <t>1.77212390002</t>
  </si>
  <si>
    <t>0.52725909</t>
  </si>
  <si>
    <t>SE_6_+_88304125_88304260_88304331_88311502_ORC3:54</t>
  </si>
  <si>
    <t>SE_6_+_88304125_88311502_88311599_88313102_ORC3:57</t>
  </si>
  <si>
    <t>cagtaagct</t>
  </si>
  <si>
    <t>0.420615395231</t>
  </si>
  <si>
    <t>0.15956495</t>
  </si>
  <si>
    <t>SE_6_+_88346204_88360891_88361110_88362834_ORC3:210</t>
  </si>
  <si>
    <t>1.7195785</t>
  </si>
  <si>
    <t>SE_6_-_89554076_89511351_89511283_89479593_RNGTT:67</t>
  </si>
  <si>
    <t>gacttattt</t>
  </si>
  <si>
    <t>-1.75730952055</t>
  </si>
  <si>
    <t>0.10097543</t>
  </si>
  <si>
    <t>SE_6_-_90121565_90097309_90097014_90090086_RRAGD:243</t>
  </si>
  <si>
    <t>1.4407079</t>
  </si>
  <si>
    <t>SE_6_+_90143094_90276553_90276815_90305635_ANKRD6:149</t>
  </si>
  <si>
    <t>0.94681711</t>
  </si>
  <si>
    <t>SE_6_+_90276815_90305635_90305733_90312748_ANKRD6:81</t>
  </si>
  <si>
    <t>0.26333259</t>
  </si>
  <si>
    <t>SE_6_+_90312846_90315726_90315824_90321991_ANKRD6:70</t>
  </si>
  <si>
    <t>-0.024875445</t>
  </si>
  <si>
    <t>SE_6_+_90326376_90326593_90326675_90327673_ANKRD6:22</t>
  </si>
  <si>
    <t>SE_6_+_90326376_90327673_90327750_90331641_ANKRD6:70</t>
  </si>
  <si>
    <t>1.4153399</t>
  </si>
  <si>
    <t>SE_6_+_90327750_90331641_90331745_90333129_ANKRD6:66</t>
  </si>
  <si>
    <t>-0.36440922</t>
  </si>
  <si>
    <t>SE_6_+_90333776_90334258_90334410_90337302_ANKRD6:48</t>
  </si>
  <si>
    <t>0.59727948</t>
  </si>
  <si>
    <t>SE_6_+_90337415_90337966_90338060_90338831_ANKRD6:34</t>
  </si>
  <si>
    <t>gggtaattt</t>
  </si>
  <si>
    <t>-0.151290891782</t>
  </si>
  <si>
    <t>-0.16125459</t>
  </si>
  <si>
    <t>SE_6_-_91228977_91228281_91228166_91226400_MAP3K7:73</t>
  </si>
  <si>
    <t>ttgtaaaat</t>
  </si>
  <si>
    <t>-0.647517502182</t>
  </si>
  <si>
    <t>-0.38784782</t>
  </si>
  <si>
    <t>SE_6_-_91256977_91254351_91254271_91246120_MAP3K7:48</t>
  </si>
  <si>
    <t>ccgtaaaac</t>
  </si>
  <si>
    <t>0.357969950494</t>
  </si>
  <si>
    <t>0.76195705</t>
  </si>
  <si>
    <t>SE_6_+_97010596_97011001_97011231_97051478_FHL5:140</t>
  </si>
  <si>
    <t>1.6011757</t>
  </si>
  <si>
    <t>SE_6_-_97344620_97344029_97343960_97339267_NDUFAF4:67</t>
  </si>
  <si>
    <t>atgtgacca</t>
  </si>
  <si>
    <t>1.32432069955</t>
  </si>
  <si>
    <t>0.48111122</t>
  </si>
  <si>
    <t>SE_6_-_99395682_99382755_99382638_99375698_FBXL4:118</t>
  </si>
  <si>
    <t>SE_6_-_99825262_99824058_99823816_99819463_COQ3:222</t>
  </si>
  <si>
    <t>gattgatct</t>
  </si>
  <si>
    <t>0.50236799003</t>
  </si>
  <si>
    <t>0.36231388</t>
  </si>
  <si>
    <t>SE_6_-_99831574_99831006_99830884_99828217_COQ3:77</t>
  </si>
  <si>
    <t>SE_6_-_99864225_99863623_99863445_99862566_PNISR:54</t>
  </si>
  <si>
    <t>tagtaaaca</t>
  </si>
  <si>
    <t>-0.137187869395</t>
  </si>
  <si>
    <t>0.5363541</t>
  </si>
  <si>
    <t>SE_6_-_99873091_99864304_99864225_99862566_PNISR:25</t>
  </si>
  <si>
    <t>acataatct</t>
  </si>
  <si>
    <t>-0.891944131104</t>
  </si>
  <si>
    <t>0.40598718</t>
  </si>
  <si>
    <t>SE_6_-_99912480_99894339_99893673_99891538_USP45:388</t>
  </si>
  <si>
    <t>1.2371235</t>
  </si>
  <si>
    <t>SE_6_-_99936076_99930759_99930629_99924106_USP45:68</t>
  </si>
  <si>
    <t>2.5917766</t>
  </si>
  <si>
    <t>SE_6_-_99992988_99992149_99992055_99991485_CCNC:89</t>
  </si>
  <si>
    <t>1.0829105</t>
  </si>
  <si>
    <t>SE_6_-_99992988_99992149_99992082_99991485_CCNC:28</t>
  </si>
  <si>
    <t>1.0771905</t>
  </si>
  <si>
    <t>SE_6_-_99997384_99997275_99997188_99994350_CCNC:25</t>
  </si>
  <si>
    <t>gactaatcc</t>
  </si>
  <si>
    <t>2.00830402968</t>
  </si>
  <si>
    <t>0.78122012</t>
  </si>
  <si>
    <t>SE_6_-_100010718_100009557_100009473_100009312_CCNC:72</t>
  </si>
  <si>
    <t>aattaagac</t>
  </si>
  <si>
    <t>-1.15391170898</t>
  </si>
  <si>
    <t>-0.34000415</t>
  </si>
  <si>
    <t>SE_6_-_100016372_100010824_100010718_100009557_CCNC:70</t>
  </si>
  <si>
    <t>atttaaagt</t>
  </si>
  <si>
    <t>-1.88846473623</t>
  </si>
  <si>
    <t>-0.073530987</t>
  </si>
  <si>
    <t>SE_6_-_100016372_100014914_100014774_100010824_CCNC:44</t>
  </si>
  <si>
    <t>tcctaaaag</t>
  </si>
  <si>
    <t>0.581854814746</t>
  </si>
  <si>
    <t>0.41931391</t>
  </si>
  <si>
    <t>SE_6_-_101315784_101312090_101311940_101296583_ASCC3:60</t>
  </si>
  <si>
    <t>0.80476659</t>
  </si>
  <si>
    <t>SE_6_-_105219068_105198347_105198216_105192485_HACE1:121</t>
  </si>
  <si>
    <t>0.97936713</t>
  </si>
  <si>
    <t>SE_6_-_105231961_105228332_105228228_105225192_HACE1:86</t>
  </si>
  <si>
    <t>0.3234869</t>
  </si>
  <si>
    <t>SE_6_-_105280917_105272782_105272689_105259268_HACE1:81</t>
  </si>
  <si>
    <t>1.6463175</t>
  </si>
  <si>
    <t>SE_6_-_105291098_105281048_105280917_105259268_HACE1:58</t>
  </si>
  <si>
    <t>0.74382156</t>
  </si>
  <si>
    <t>SE_6_-_106763976_106756366_106756239_106740981_ATG5:51</t>
  </si>
  <si>
    <t>0.84829114</t>
  </si>
  <si>
    <t>SE_6_+_107077580_107087976_107088081_107088224_QRSL1:95</t>
  </si>
  <si>
    <t>gcatcaccc</t>
  </si>
  <si>
    <t>-0.211111194492</t>
  </si>
  <si>
    <t>0.73405101</t>
  </si>
  <si>
    <t>SE_6_-_108279090_108277310_108277169_108250718_SEC63:73</t>
  </si>
  <si>
    <t>aagtcatcc</t>
  </si>
  <si>
    <t>-1.53559834717</t>
  </si>
  <si>
    <t>0.30985231</t>
  </si>
  <si>
    <t>SE_6_-_108372235_108370787_108370736_108370622_OSTM1:45</t>
  </si>
  <si>
    <t>tcctcaact</t>
  </si>
  <si>
    <t>0.622765974655</t>
  </si>
  <si>
    <t>0.17412232</t>
  </si>
  <si>
    <t>SE_6_-_108395454_108395002_108394846_108385503_OSTM1:98</t>
  </si>
  <si>
    <t>1.2754025</t>
  </si>
  <si>
    <t>SE_6_-_108544154_108543524_108543438_108535826_SNX3:82</t>
  </si>
  <si>
    <t>gaatgatga</t>
  </si>
  <si>
    <t>0.132699578141</t>
  </si>
  <si>
    <t>0.26720417</t>
  </si>
  <si>
    <t>SE_6_-_108581964_108544249_108544154_108535826_SNX3:70</t>
  </si>
  <si>
    <t>0.51421544</t>
  </si>
  <si>
    <t>SE_6_+_108798495_108831415_108831555_108840900_LACE1:141</t>
  </si>
  <si>
    <t>1.2187437</t>
  </si>
  <si>
    <t>SE_6_+_109175688_109179402_109179474_109190027_ARMC2:50</t>
  </si>
  <si>
    <t>0.73975484</t>
  </si>
  <si>
    <t>SE_6_+_109461878_109466422_109466584_109467961_CEP57L1:93</t>
  </si>
  <si>
    <t>0.5798024</t>
  </si>
  <si>
    <t>SE_6_+_109476510_109476994_109477080_109480228_CEP57L1:51</t>
  </si>
  <si>
    <t>ttataatgt</t>
  </si>
  <si>
    <t>0.202567134152</t>
  </si>
  <si>
    <t>0.86186589</t>
  </si>
  <si>
    <t>SE_6_+_109477080_109479803_109479921_109480228_CEP57L1:62</t>
  </si>
  <si>
    <t>atgtgataa</t>
  </si>
  <si>
    <t>-1.11514937937</t>
  </si>
  <si>
    <t>-0.054429548</t>
  </si>
  <si>
    <t>SE_6_-_109691614_109690220_109690125_109689528_CD164:35</t>
  </si>
  <si>
    <t>1.4597169</t>
  </si>
  <si>
    <t>SE_6_-_109697277_109691670_109691614_109690220_CD164:33</t>
  </si>
  <si>
    <t>agttcagcc</t>
  </si>
  <si>
    <t>-0.922080982391</t>
  </si>
  <si>
    <t>0.47311337</t>
  </si>
  <si>
    <t>SE_6_-_109699103_109691670_109691614_109690220_CD164:33</t>
  </si>
  <si>
    <t>SE_6_-_109740390_109721373_109721238_109714140_PPIL6:78</t>
  </si>
  <si>
    <t>ccgtcacag</t>
  </si>
  <si>
    <t>-0.224928759304</t>
  </si>
  <si>
    <t>-0.22238436</t>
  </si>
  <si>
    <t>SE_6_-_109740390_109726251_109726132_109721373_PPIL6:74</t>
  </si>
  <si>
    <t>SE_6_-_109772803_109771760_109771503_109771288_MICAL1:98</t>
  </si>
  <si>
    <t>1.9295334</t>
  </si>
  <si>
    <t>SE_6_-_109965817_109962819_109962721_109954526_AK9:66</t>
  </si>
  <si>
    <t>1.2488315</t>
  </si>
  <si>
    <t>SE_6_+_110056501_110064313_110064475_110064878_FIG4:163</t>
  </si>
  <si>
    <t>1.2257719</t>
  </si>
  <si>
    <t>SE_6_+_110113867_110117968_110118054_110146291_FIG4:84</t>
  </si>
  <si>
    <t>SE_6_-_110500642_110481935_110481838_110448832_WASF1:49</t>
  </si>
  <si>
    <t>0.19148656</t>
  </si>
  <si>
    <t>SE_6_-_110500642_110499945_110499801_110448832_WASF1:47</t>
  </si>
  <si>
    <t>2.1327436</t>
  </si>
  <si>
    <t>SE_6_-_110729537_110726153_110725977_110714545_DDO:65</t>
  </si>
  <si>
    <t>ggctgacgt</t>
  </si>
  <si>
    <t>3.25862721484</t>
  </si>
  <si>
    <t>1.2384836</t>
  </si>
  <si>
    <t>SE_6_-_110988637_110959909_110959852_110953364_CDK19:36</t>
  </si>
  <si>
    <t>0.22448563</t>
  </si>
  <si>
    <t>SE_6_-_111136212_111067404_111067329_110991744_CDK19:40</t>
  </si>
  <si>
    <t>cattgaagc</t>
  </si>
  <si>
    <t>0.0707102113966</t>
  </si>
  <si>
    <t>-0.10662773</t>
  </si>
  <si>
    <t>SE_6_-_111136212_111095140_111095079_111067404_CDK19:44</t>
  </si>
  <si>
    <t>-0.33907217</t>
  </si>
  <si>
    <t>SE_6_+_111196418_111208708_111208794_111210060_AMD1:77</t>
  </si>
  <si>
    <t>0.44790119</t>
  </si>
  <si>
    <t>SE_6_+_111306341_111310191_111310268_111312950_RPF2:40</t>
  </si>
  <si>
    <t>ctataaatt</t>
  </si>
  <si>
    <t>-1.48048099595</t>
  </si>
  <si>
    <t>0.15882807</t>
  </si>
  <si>
    <t>SE_6_+_111306341_111310231_111310268_111312950_RPF2:24</t>
  </si>
  <si>
    <t>0.06203879</t>
  </si>
  <si>
    <t>SE_6_+_111494042_111494641_111494728_111498415_SLC16A10:68</t>
  </si>
  <si>
    <t>SE_6_-_111631056_111629448_111629217_111628773_REV3L:150</t>
  </si>
  <si>
    <t>agttcatgt</t>
  </si>
  <si>
    <t>-0.435677270804</t>
  </si>
  <si>
    <t>0.58463722</t>
  </si>
  <si>
    <t>SE_6_-_111685056_111680217_111680025_111678328_REV3L:129</t>
  </si>
  <si>
    <t>1.7193991</t>
  </si>
  <si>
    <t>SE_6_+_111804868_111805947_111806064_111895824_TRAF3IP2-AS1:64</t>
  </si>
  <si>
    <t>gtgtgagag</t>
  </si>
  <si>
    <t>-1.30960555774</t>
  </si>
  <si>
    <t>-0.0070673401</t>
  </si>
  <si>
    <t>SE_6_-_111887647_111884242_111884168_111880754_TRAF3IP2:66</t>
  </si>
  <si>
    <t>0.80462572</t>
  </si>
  <si>
    <t>SE_6_+_111806064_111895824_111896005_111897565_TRAF3IP2-AS1:21</t>
  </si>
  <si>
    <t>1.4534411</t>
  </si>
  <si>
    <t>SE_6_-_111926979_111922509_111922399_111913297_TRAF3IP2:76</t>
  </si>
  <si>
    <t>0.5850236</t>
  </si>
  <si>
    <t>SE_6_-_111926979_111922521_111922399_111913297_TRAF3IP2:34</t>
  </si>
  <si>
    <t>1.1873494</t>
  </si>
  <si>
    <t>SE_6_-_112024088_112020873_112020718_112017659_FYN:27</t>
  </si>
  <si>
    <t>1.2465433</t>
  </si>
  <si>
    <t>SE_6_-_112024088_112021471_112021307_112017659_FYN:81</t>
  </si>
  <si>
    <t>1.0150561</t>
  </si>
  <si>
    <t>SE_6_-_112101769_112062296_112062184_112041265_FYN:22</t>
  </si>
  <si>
    <t>SE_6_-_112101769_112062300_112062184_112041265_FYN:26</t>
  </si>
  <si>
    <t>SE_6_-_112101769_112075880_112075637_112041265_FYN:48</t>
  </si>
  <si>
    <t>1.9140771</t>
  </si>
  <si>
    <t>SE_6_-_112167792_112101838_112101769_112041265_FYN:66</t>
  </si>
  <si>
    <t>ttgtgatcg</t>
  </si>
  <si>
    <t>0.64314375347</t>
  </si>
  <si>
    <t>0.18210119</t>
  </si>
  <si>
    <t>SE_6_-_112167792_112135310_112135095_112101838_FYN:110</t>
  </si>
  <si>
    <t>1.3046824</t>
  </si>
  <si>
    <t>SE_6_-_112194171_112167832_112167792_112101838_FYN:39</t>
  </si>
  <si>
    <t>0.79045344</t>
  </si>
  <si>
    <t>SE_6_-_112407759_112405449_112405392_112402410_TUBE1:26</t>
  </si>
  <si>
    <t>SE_6_-_112407759_112406946_112406878_112405449_TUBE1:23</t>
  </si>
  <si>
    <t>SE_6_-_114292021_114283558_114283531_114281182_HDAC2:23</t>
  </si>
  <si>
    <t>1.3414338</t>
  </si>
  <si>
    <t>SE_6_-_114292021_114289860_114289798_114281182_HDAC2:23</t>
  </si>
  <si>
    <t>1.3357236</t>
  </si>
  <si>
    <t>SE_6_+_116558247_116558622_116558802_116559350_NT5DC1:173</t>
  </si>
  <si>
    <t>1.831071</t>
  </si>
  <si>
    <t>SE_6_+_116892818_116893585_116893641_116901458_RWDD1:35</t>
  </si>
  <si>
    <t>gattcagct</t>
  </si>
  <si>
    <t>-0.4182718629</t>
  </si>
  <si>
    <t>-0.20119612</t>
  </si>
  <si>
    <t>SE_6_+_116892818_116894021_116894148_116895221_RWDD1:59</t>
  </si>
  <si>
    <t>ctctcagct</t>
  </si>
  <si>
    <t>0.983771153856</t>
  </si>
  <si>
    <t>0.731707317073</t>
  </si>
  <si>
    <t>1.0457477</t>
  </si>
  <si>
    <t>SE_6_+_116892818_116894021_116894148_116901458_RWDD1:59</t>
  </si>
  <si>
    <t>SE_6_+_116892818_116895221_116895334_116901458_RWDD1:47</t>
  </si>
  <si>
    <t>1.2735096</t>
  </si>
  <si>
    <t>SE_6_+_116894148_116895221_116895334_116901458_RWDD1:47</t>
  </si>
  <si>
    <t>SE_6_-_116979966_116978015_116977847_116973355_ZUFSP:130</t>
  </si>
  <si>
    <t>agctgatat</t>
  </si>
  <si>
    <t>0.870418018376</t>
  </si>
  <si>
    <t>0.20649568</t>
  </si>
  <si>
    <t>SE_6_-_116981899_116981532_116981396_116980087_ZUFSP:87</t>
  </si>
  <si>
    <t>cactgaacg</t>
  </si>
  <si>
    <t>2.20010837879</t>
  </si>
  <si>
    <t>0.6948352</t>
  </si>
  <si>
    <t>SE_6_+_117860542_117861831_117861978_117862081_DCBLD1:29</t>
  </si>
  <si>
    <t>gggtaactc</t>
  </si>
  <si>
    <t>1.98658436191</t>
  </si>
  <si>
    <t>1.557571</t>
  </si>
  <si>
    <t>SE_6_+_117862188_117864287_117864374_117865691_DCBLD1:20</t>
  </si>
  <si>
    <t>-0.23908766</t>
  </si>
  <si>
    <t>SE_6_-_119256056_119253905_119253772_119252903_MCM9:112</t>
  </si>
  <si>
    <t>tgttaatta</t>
  </si>
  <si>
    <t>-0.394801154795</t>
  </si>
  <si>
    <t>0.53988999</t>
  </si>
  <si>
    <t>SE_6_-_119282926_119282028_119281934_119281349_FAM184A:94</t>
  </si>
  <si>
    <t>-0.033696507</t>
  </si>
  <si>
    <t>SE_6_-_119285832_119283128_119282926_119282028_FAM184A:134</t>
  </si>
  <si>
    <t>1.8451762</t>
  </si>
  <si>
    <t>SE_6_-_119288000_119285936_119285832_119283128_FAM184A:61</t>
  </si>
  <si>
    <t>0.78593846</t>
  </si>
  <si>
    <t>SE_6_-_119296189_119295739_119295593_119288117_FAM184A:122</t>
  </si>
  <si>
    <t>gactaacga</t>
  </si>
  <si>
    <t>2.78237340108</t>
  </si>
  <si>
    <t>1.0520078</t>
  </si>
  <si>
    <t>SE_6_-_119669628_119653169_119653101_119628157_MAN1A1:22</t>
  </si>
  <si>
    <t>aattgaagc</t>
  </si>
  <si>
    <t>-0.748515322979</t>
  </si>
  <si>
    <t>-0.4596903</t>
  </si>
  <si>
    <t>SE_6_+_122744831_122749048_122749101_122752575_HSF2:21</t>
  </si>
  <si>
    <t>ttttcacta</t>
  </si>
  <si>
    <t>-0.749897610964</t>
  </si>
  <si>
    <t>-0.29874622</t>
  </si>
  <si>
    <t>SE_6_+_123110603_123116822_123117035_123117969_SMPDL3A:36</t>
  </si>
  <si>
    <t>1.7208169</t>
  </si>
  <si>
    <t>SE_6_+_125284572_125292624_125292744_125366357_RNF217:25</t>
  </si>
  <si>
    <t>SE_6_+_125284572_125292647_125292744_125366357_RNF217:84</t>
  </si>
  <si>
    <t>1.1118114</t>
  </si>
  <si>
    <t>SE_6_+_125366590_125367753_125367807_125379088_RNF217:30</t>
  </si>
  <si>
    <t>ggatgaagt</t>
  </si>
  <si>
    <t>-1.78477921327</t>
  </si>
  <si>
    <t>-0.7685454</t>
  </si>
  <si>
    <t>SE_6_+_125402653_125403595_125403709_125404010_RNF217:33</t>
  </si>
  <si>
    <t>0.22973747</t>
  </si>
  <si>
    <t>SE_6_+_125569529_125574863_125574901_125578244_TPD52L1:37</t>
  </si>
  <si>
    <t>ccataagta</t>
  </si>
  <si>
    <t>-1.38075240026</t>
  </si>
  <si>
    <t>-0.57805276</t>
  </si>
  <si>
    <t>SE_6_+_125569529_125574863_125574901_125583980_TPD52L1:37</t>
  </si>
  <si>
    <t>SE_6_+_125569529_125578244_125578304_125583980_TPD52L1:53</t>
  </si>
  <si>
    <t>ggttgagac</t>
  </si>
  <si>
    <t>-0.857015914466</t>
  </si>
  <si>
    <t>-0.40528222</t>
  </si>
  <si>
    <t>SE_6_+_125569529_125578244_125578326_125583980_TPD52L1:73</t>
  </si>
  <si>
    <t>-0.22704031</t>
  </si>
  <si>
    <t>SE_6_+_125574901_125578244_125578304_125583980_TPD52L1:53</t>
  </si>
  <si>
    <t>SE_6_+_125574901_125578244_125578326_125583980_TPD52L1:73</t>
  </si>
  <si>
    <t>SE_6_-_125621684_125619962_125619860_125614055_HDDC2:83</t>
  </si>
  <si>
    <t>-0.12968787</t>
  </si>
  <si>
    <t>SE_6_+_126112213_126117826_126117943_126136437_NCOA7:72</t>
  </si>
  <si>
    <t>SE_6_+_126136550_126176166_126176386_126196035_NCOA7:161</t>
  </si>
  <si>
    <t>0.48720269</t>
  </si>
  <si>
    <t>SE_6_+_126248904_126249320_126249393_126249782_NCOA7:41</t>
  </si>
  <si>
    <t>aattcatac</t>
  </si>
  <si>
    <t>-0.703579423897</t>
  </si>
  <si>
    <t>0.4288121</t>
  </si>
  <si>
    <t>SE_6_+_126317186_126319199_126319280_126319369_TRMT11:62</t>
  </si>
  <si>
    <t>tcctgagga</t>
  </si>
  <si>
    <t>-0.549236410159</t>
  </si>
  <si>
    <t>-0.27216824</t>
  </si>
  <si>
    <t>SE_6_+_126320759_126327988_126328100_126329538_TRMT11:55</t>
  </si>
  <si>
    <t>1.252635</t>
  </si>
  <si>
    <t>SE_6_+_126329618_126329803_126329891_126332399_TRMT11:62</t>
  </si>
  <si>
    <t>0.83381611</t>
  </si>
  <si>
    <t>SE_6_+_127601485_127601661_127601749_127603432_RNF146:79</t>
  </si>
  <si>
    <t>-0.025200969</t>
  </si>
  <si>
    <t>SE_6_+_127601485_127601661_127601749_127607195_RNF146:79</t>
  </si>
  <si>
    <t>SE_6_+_127601485_127603432_127603540_127607195_RNF146:55</t>
  </si>
  <si>
    <t>1.3054629</t>
  </si>
  <si>
    <t>SE_6_+_127601749_127603432_127603540_127607195_RNF146:55</t>
  </si>
  <si>
    <t>SE_6_+_127601485_127606353_127606493_127607195_RNF146:35</t>
  </si>
  <si>
    <t>ttttgagcc</t>
  </si>
  <si>
    <t>-0.595842006441</t>
  </si>
  <si>
    <t>0.47042583</t>
  </si>
  <si>
    <t>SE_6_+_127601485_127607195_127607322_127607761_RNF146:45</t>
  </si>
  <si>
    <t>0.92233903</t>
  </si>
  <si>
    <t>SE_6_-_127637595_127637226_127637079_127636041_ECHDC1:109</t>
  </si>
  <si>
    <t>1.0804733</t>
  </si>
  <si>
    <t>SE_6_-_127648147_127637647_127637595_127636041_ECHDC1:39</t>
  </si>
  <si>
    <t>tgttcatgc</t>
  </si>
  <si>
    <t>0.757482626635</t>
  </si>
  <si>
    <t>0.19457321</t>
  </si>
  <si>
    <t>SE_6_-_127648147_127637647_127637595_127637119_ECHDC1:39</t>
  </si>
  <si>
    <t>SE_6_-_127648147_127647719_127647641_127637647_ECHDC1:79</t>
  </si>
  <si>
    <t>1.1977291</t>
  </si>
  <si>
    <t>SE_6_-_127651954_127651027_127650967_127648289_ECHDC1:46</t>
  </si>
  <si>
    <t>SE_6_-_127664481_127652175_127651954_127648289_ECHDC1:165</t>
  </si>
  <si>
    <t>0.99298063</t>
  </si>
  <si>
    <t>SE_6_-_127664481_127653012_127652975_127652175_ECHDC1:38</t>
  </si>
  <si>
    <t>0.19620743</t>
  </si>
  <si>
    <t>SE_6_-_127664481_127662783_127662714_127652175_ECHDC1:48</t>
  </si>
  <si>
    <t>1.3703616</t>
  </si>
  <si>
    <t>SE_6_-_127774992_127772462_127772427_127771497_KIAA0408/SOGA3:27</t>
  </si>
  <si>
    <t>gcatcaact</t>
  </si>
  <si>
    <t>-2.10608920847</t>
  </si>
  <si>
    <t>-0.4866318</t>
  </si>
  <si>
    <t>SE_6_-_128326229_128324377_128324342_128320049_PTPRK:26</t>
  </si>
  <si>
    <t>0.98548562</t>
  </si>
  <si>
    <t>SE_6_-_128718711_128643455_128643184_128563747_PTPRK:102</t>
  </si>
  <si>
    <t>SE_6_-_128841404_128730477_128730439_128718833_PTPRK:34</t>
  </si>
  <si>
    <t>tactgaaat</t>
  </si>
  <si>
    <t>0.604635336026</t>
  </si>
  <si>
    <t>0.1024292</t>
  </si>
  <si>
    <t>SE_6_-_128841404_128812994_128812877_128718833_PTPRK:77</t>
  </si>
  <si>
    <t>cggtaactt</t>
  </si>
  <si>
    <t>2.42215943264</t>
  </si>
  <si>
    <t>0.745098039216</t>
  </si>
  <si>
    <t>2.1982551</t>
  </si>
  <si>
    <t>SE_6_+_129204502_129226545_129226725_129371063_LAMA2:49</t>
  </si>
  <si>
    <t>tattcactt</t>
  </si>
  <si>
    <t>0.203735955312</t>
  </si>
  <si>
    <t>0.86294525</t>
  </si>
  <si>
    <t>SE_6_+_130370538_130370796_130370975_130372394_L3MBTL3:125</t>
  </si>
  <si>
    <t>1.3155921</t>
  </si>
  <si>
    <t>SE_6_-_131188599_131186774_131186676_131184858_EPB41L2:54</t>
  </si>
  <si>
    <t>tactgaccg</t>
  </si>
  <si>
    <t>3.97500576489</t>
  </si>
  <si>
    <t>1.4866827</t>
  </si>
  <si>
    <t>SE_6_-_131206236_131186774_131186676_131184858_EPB41L2:54</t>
  </si>
  <si>
    <t>SE_6_-_131190952_131188721_131188599_131186774_EPB41L2:52</t>
  </si>
  <si>
    <t>1.0106191</t>
  </si>
  <si>
    <t>SE_6_-_131206236_131188721_131188599_131186774_EPB41L2:52</t>
  </si>
  <si>
    <t>SE_6_-_131206236_131191266_131190703_131188721_EPB41L2:548</t>
  </si>
  <si>
    <t>1.2639156</t>
  </si>
  <si>
    <t>SE_6_-_131206236_131191266_131190952_131186774_EPB41L2:178</t>
  </si>
  <si>
    <t>0.93387562</t>
  </si>
  <si>
    <t>SE_6_-_131206236_131191266_131190952_131188721_EPB41L2:178</t>
  </si>
  <si>
    <t>SE_6_-_131199244_131191521_131191468_131191266_EPB41L2:32</t>
  </si>
  <si>
    <t>gagtcagaa</t>
  </si>
  <si>
    <t>-2.89833006643</t>
  </si>
  <si>
    <t>-1.2368502</t>
  </si>
  <si>
    <t>SE_6_-_131199244_131197915_131197814_131191521_EPB41L2:69</t>
  </si>
  <si>
    <t>SE_6_-_131201594_131201346_131201284_131199390_EPB41L2:43</t>
  </si>
  <si>
    <t>ggataatat</t>
  </si>
  <si>
    <t>-0.942377640454</t>
  </si>
  <si>
    <t>0.29804794</t>
  </si>
  <si>
    <t>SE_6_-_131206236_131201346_131201284_131186774_EPB41L2:43</t>
  </si>
  <si>
    <t>SE_6_+_131481338_131485538_131485672_131486221_AKAP7:135</t>
  </si>
  <si>
    <t>1.613301</t>
  </si>
  <si>
    <t>SE_6_+_131486357_131490253_131490413_131520601_AKAP7:23</t>
  </si>
  <si>
    <t>1.3132527</t>
  </si>
  <si>
    <t>SE_6_+_131490413_131520601_131520713_131540801_AKAP7:83</t>
  </si>
  <si>
    <t>ttttaaacc</t>
  </si>
  <si>
    <t>-0.505853587771</t>
  </si>
  <si>
    <t>0.54326836</t>
  </si>
  <si>
    <t>SE_6_-_131931186_131929211_131929068_131927764_MED23:109</t>
  </si>
  <si>
    <t>1.1041284</t>
  </si>
  <si>
    <t>SE_6_-_133110903_133108720_133108573_133105228_SLC18B1:115</t>
  </si>
  <si>
    <t>1.4729678</t>
  </si>
  <si>
    <t>SE_6_-_133110903_133110668_133110593_133108720_SLC18B1:52</t>
  </si>
  <si>
    <t>1.1580416</t>
  </si>
  <si>
    <t>SE_6_+_134273868_134274323_134274563_134301220_TBPL1:187</t>
  </si>
  <si>
    <t>1.5434921</t>
  </si>
  <si>
    <t>SE_6_+_134274563_134289993_134290095_134301220_TBPL1:70</t>
  </si>
  <si>
    <t>SE_6_+_134305617_134305715_134305809_134308099_TBPL1:29</t>
  </si>
  <si>
    <t>acctgaact</t>
  </si>
  <si>
    <t>0.737173823952</t>
  </si>
  <si>
    <t>1.0078913</t>
  </si>
  <si>
    <t>SE_6_-_134494412_134494292_134494161_134493912_SGK1:114</t>
  </si>
  <si>
    <t>1.2245335</t>
  </si>
  <si>
    <t>SE_6_-_135360711_135359164_135358949_135323980_HBS1L:169</t>
  </si>
  <si>
    <t>1.3923139</t>
  </si>
  <si>
    <t>SE_6_-_135363139_135360905_135360711_135323980_HBS1L:28</t>
  </si>
  <si>
    <t>tattcatgc</t>
  </si>
  <si>
    <t>0.502828664009</t>
  </si>
  <si>
    <t>0.19175532</t>
  </si>
  <si>
    <t>SE_6_-_135371720_135360905_135360711_135323980_HBS1L:28</t>
  </si>
  <si>
    <t>SE_6_-_135371720_135363264_135363139_135323980_HBS1L:23</t>
  </si>
  <si>
    <t>0.88967995</t>
  </si>
  <si>
    <t>SE_6_-_135371720_135363264_135363139_135360905_HBS1L:23</t>
  </si>
  <si>
    <t>SE_6_-_135375787_135363264_135363139_135360905_HBS1L:23</t>
  </si>
  <si>
    <t>SE_6_-_135375787_135371785_135371720_135360905_HBS1L:30</t>
  </si>
  <si>
    <t>-0.060086629</t>
  </si>
  <si>
    <t>SE_6_-_135375787_135371785_135371720_135363264_HBS1L:30</t>
  </si>
  <si>
    <t>SE_6_-_135611561_135607686_135607537_135606785_AHI1:57</t>
  </si>
  <si>
    <t>agttgactg</t>
  </si>
  <si>
    <t>1.22432322656</t>
  </si>
  <si>
    <t>1.22529</t>
  </si>
  <si>
    <t>SE_6_-_135621638_135611663_135611561_135606785_AHI1:20</t>
  </si>
  <si>
    <t>ttctgaaat</t>
  </si>
  <si>
    <t>0.597201572535</t>
  </si>
  <si>
    <t>0.034924399</t>
  </si>
  <si>
    <t>SE_6_-_135621638_135618630_135618570_135611663_AHI1:25</t>
  </si>
  <si>
    <t>0.089844819</t>
  </si>
  <si>
    <t>SE_6_-_135679270_135644462_135644300_135639754_AHI1:61</t>
  </si>
  <si>
    <t>1.8076637</t>
  </si>
  <si>
    <t>SE_6_-_135759513_135756370_135756295_135754394_AHI1:31</t>
  </si>
  <si>
    <t>SE_6_-_135811761_135788772_135788719_135787511_AHI1:40</t>
  </si>
  <si>
    <t>tcttcacta</t>
  </si>
  <si>
    <t>-0.68039330067</t>
  </si>
  <si>
    <t>-0.36842318</t>
  </si>
  <si>
    <t>SE_6_-_135818721_135818387_135818326_135813429_AHI1:37</t>
  </si>
  <si>
    <t>1.100668</t>
  </si>
  <si>
    <t>SE_6_-_136589300_136588313_136588167_136582615_BCLAF1:86</t>
  </si>
  <si>
    <t>aactcaaat</t>
  </si>
  <si>
    <t>-0.606212030354</t>
  </si>
  <si>
    <t>0.24852175</t>
  </si>
  <si>
    <t>SE_6_-_136590575_136590441_136590279_136589477_BCLAF1:113</t>
  </si>
  <si>
    <t>aattaatgt</t>
  </si>
  <si>
    <t>0.58160179426</t>
  </si>
  <si>
    <t>0.99868206</t>
  </si>
  <si>
    <t>SE_6_-_136593133_136591521_136591461_136590750_BCLAF1:36</t>
  </si>
  <si>
    <t>tcctaaatt</t>
  </si>
  <si>
    <t>0.483396826096</t>
  </si>
  <si>
    <t>0.11955272</t>
  </si>
  <si>
    <t>SE_6_-_136596670_136595327_136595101_136594325_BCLAF1:96</t>
  </si>
  <si>
    <t>agttgaatc</t>
  </si>
  <si>
    <t>-0.746796456885</t>
  </si>
  <si>
    <t>0.56079008</t>
  </si>
  <si>
    <t>SE_6_-_136599003_136597646_136597606_136597127_BCLAF1:38</t>
  </si>
  <si>
    <t>-1.0720456</t>
  </si>
  <si>
    <t>SE_6_-_136709531_136704919_136704809_136699006_MAP7:63</t>
  </si>
  <si>
    <t>1.0791482</t>
  </si>
  <si>
    <t>SE_6_-_136958463_136944119_136943986_136935424_MAP3K5:45</t>
  </si>
  <si>
    <t>0.9630591</t>
  </si>
  <si>
    <t>SE_6_+_137191141_137191870_137191977_137193336_PEX7:62</t>
  </si>
  <si>
    <t>SE_6_-_137338105_137332589_137332411_137330629_IL20RA:77</t>
  </si>
  <si>
    <t>ctgtgatct</t>
  </si>
  <si>
    <t>0.493639227609</t>
  </si>
  <si>
    <t>1.0273848</t>
  </si>
  <si>
    <t>SE_6_-_137540380_137536514_137536404_137528214_IFNGR1:105</t>
  </si>
  <si>
    <t>0.54</t>
  </si>
  <si>
    <t>0.37551847</t>
  </si>
  <si>
    <t>SE_6_+_138727170_138733220_138733393_138734017_HEBP2:145</t>
  </si>
  <si>
    <t>0.64366403</t>
  </si>
  <si>
    <t>SE_6_-_139229805_139228737_139228632_139226269_REPS1:94</t>
  </si>
  <si>
    <t>gattgaata</t>
  </si>
  <si>
    <t>-1.03306322466</t>
  </si>
  <si>
    <t>-0.50651011</t>
  </si>
  <si>
    <t>SE_6_-_139233902_139232508_139232413_139229953_REPS1:38</t>
  </si>
  <si>
    <t>0.96289673</t>
  </si>
  <si>
    <t>SE_6_-_139251114_139247615_139247538_139242261_REPS1:57</t>
  </si>
  <si>
    <t>1.4981001</t>
  </si>
  <si>
    <t>SE_6_-_139251114_139247618_139247538_139242261_REPS1:60</t>
  </si>
  <si>
    <t>SE_6_-_139262472_139255463_139255362_139251235_REPS1:20</t>
  </si>
  <si>
    <t>SE_6_-_139264990_139264713_139264650_139262626_REPS1:63</t>
  </si>
  <si>
    <t>0.54293931</t>
  </si>
  <si>
    <t>SE_6_-_139308667_139272297_139272179_139269050_REPS1:53</t>
  </si>
  <si>
    <t>1.171722</t>
  </si>
  <si>
    <t>SE_6_+_142468536_142487365_142487459_142490687_VTA1:74</t>
  </si>
  <si>
    <t>0.48535431</t>
  </si>
  <si>
    <t>SE_6_+_142519752_142525122_142525202_142539635_VTA1:69</t>
  </si>
  <si>
    <t>1.2136629</t>
  </si>
  <si>
    <t>SE_6_+_142759501_142762045_142762090_142764474_GPR126:30</t>
  </si>
  <si>
    <t>ctatgagca</t>
  </si>
  <si>
    <t>-1.20461780604</t>
  </si>
  <si>
    <t>0.22957816</t>
  </si>
  <si>
    <t>SE_6_+_143382203_143457972_143458127_143486219_AIG1:65</t>
  </si>
  <si>
    <t>2.2781336</t>
  </si>
  <si>
    <t>SE_6_+_143772252_143780222_143780353_143784053_PEX3:123</t>
  </si>
  <si>
    <t>0.54017068</t>
  </si>
  <si>
    <t>SE_6_+_143999346_144033153_144033320_144070122_PHACTR2:117</t>
  </si>
  <si>
    <t>tggtaaaat</t>
  </si>
  <si>
    <t>-0.155268706687</t>
  </si>
  <si>
    <t>-0.13051503</t>
  </si>
  <si>
    <t>SE_6_+_144070202_144074891_144075049_144086398_PHACTR2:120</t>
  </si>
  <si>
    <t>aggtaatgg</t>
  </si>
  <si>
    <t>0.729538234235</t>
  </si>
  <si>
    <t>0.81619775</t>
  </si>
  <si>
    <t>SE_6_+_144075049_144081538_144081777_144086398_PHACTR2:66</t>
  </si>
  <si>
    <t>0.93463279</t>
  </si>
  <si>
    <t>SE_6_-_144281606_144269597_144269122_144263800_PLAGL1:463</t>
  </si>
  <si>
    <t>1.3013616</t>
  </si>
  <si>
    <t>SE_6_-_144287295_144286440_144286317_144285955_PLAGL1:94</t>
  </si>
  <si>
    <t>gactgattt</t>
  </si>
  <si>
    <t>1.0003116488</t>
  </si>
  <si>
    <t>0.35424636</t>
  </si>
  <si>
    <t>SE_6_-_144290044_144287335_144287295_144285955_PLAGL1:29</t>
  </si>
  <si>
    <t>acctaatgg</t>
  </si>
  <si>
    <t>1.56289325317</t>
  </si>
  <si>
    <t>0.54222659</t>
  </si>
  <si>
    <t>SE_6_-_144290044_144287349_144287295_144285955_PLAGL1:43</t>
  </si>
  <si>
    <t>SE_6_-_144290044_144287367_144287295_144285955_PLAGL1:61</t>
  </si>
  <si>
    <t>SE_6_-_144290044_144287422_144287295_144285955_PLAGL1:47</t>
  </si>
  <si>
    <t>gcctgaaca</t>
  </si>
  <si>
    <t>1.11248348315</t>
  </si>
  <si>
    <t>0.89282219</t>
  </si>
  <si>
    <t>SE_6_-_144329227_144306311_144306272_144290115_PLAGL1:29</t>
  </si>
  <si>
    <t>0.54481175</t>
  </si>
  <si>
    <t>SE_6_+_145142154_145148484_145148522_145148747_UTRN:28</t>
  </si>
  <si>
    <t>0.29084435</t>
  </si>
  <si>
    <t>SE_6_-_146007258_145992535_145992375_145956622_EPM2A:72</t>
  </si>
  <si>
    <t>0.93656609</t>
  </si>
  <si>
    <t>SE_6_+_147583489_147586250_147586344_147588220_STXBP5:84</t>
  </si>
  <si>
    <t>atctcagat</t>
  </si>
  <si>
    <t>-0.782275107999</t>
  </si>
  <si>
    <t>-0.37601766</t>
  </si>
  <si>
    <t>SE_6_+_147648412_147649835_147649918_147655293_STXBP5:23</t>
  </si>
  <si>
    <t>0.74139469</t>
  </si>
  <si>
    <t>SE_6_+_147655358_147660315_147660374_147674459_STXBP5:60</t>
  </si>
  <si>
    <t>0.44123208</t>
  </si>
  <si>
    <t>SE_6_+_147655358_147674459_147674509_147680220_STXBP5:48</t>
  </si>
  <si>
    <t>SE_6_+_149700654_149701070_149701279_149718740_TAB2:57</t>
  </si>
  <si>
    <t>SE_6_-_149918643_149918325_149918199_149916370_KATNA1:78</t>
  </si>
  <si>
    <t>SE_6_-_149944239_149924509_149924404_149922888_KATNA1:29</t>
  </si>
  <si>
    <t>cgctgattt</t>
  </si>
  <si>
    <t>1.90169194372</t>
  </si>
  <si>
    <t>0.64258521</t>
  </si>
  <si>
    <t>SE_6_-_149944239_149925918_149925797_149924509_KATNA1:36</t>
  </si>
  <si>
    <t>0.54883887</t>
  </si>
  <si>
    <t>SE_6_-_150022915_150018322_150018228_150016357_LATS1:62</t>
  </si>
  <si>
    <t>1.2933119</t>
  </si>
  <si>
    <t>SE_6_-_150038985_150023402_150022915_150016357_LATS1:204</t>
  </si>
  <si>
    <t>gcctaagac</t>
  </si>
  <si>
    <t>0.669022266369</t>
  </si>
  <si>
    <t>0.92722432</t>
  </si>
  <si>
    <t>SE_6_-_150063526_150057758_150057607_150052871_NUP43:35</t>
  </si>
  <si>
    <t>1.4381127</t>
  </si>
  <si>
    <t>SE_6_-_150063526_150059914_150059779_150057758_NUP43:47</t>
  </si>
  <si>
    <t>1.8645045</t>
  </si>
  <si>
    <t>SE_6_-_150064774_150063706_150063526_150059914_NUP43:169</t>
  </si>
  <si>
    <t>agctgatca</t>
  </si>
  <si>
    <t>0.985441492543</t>
  </si>
  <si>
    <t>0.25153281</t>
  </si>
  <si>
    <t>SE_6_+_150071092_150086827_150086889_150092298_PCMT1:24</t>
  </si>
  <si>
    <t>0.52389871</t>
  </si>
  <si>
    <t>SE_6_+_150071092_150092298_150092402_150094274_PCMT1:90</t>
  </si>
  <si>
    <t>atgtaaccc</t>
  </si>
  <si>
    <t>2.07330570956</t>
  </si>
  <si>
    <t>0.77437422</t>
  </si>
  <si>
    <t>SE_6_+_150092402_150093150_150093383_150094274_PCMT1:31</t>
  </si>
  <si>
    <t>atttaactc</t>
  </si>
  <si>
    <t>0.679325980972</t>
  </si>
  <si>
    <t>1.1789663</t>
  </si>
  <si>
    <t>SE_6_+_150092402_150093184_150093383_150094274_PCMT1:171</t>
  </si>
  <si>
    <t>0.69664943</t>
  </si>
  <si>
    <t>SE_6_+_150092402_150093691_150093820_150094274_PCMT1:111</t>
  </si>
  <si>
    <t>0.40809525</t>
  </si>
  <si>
    <t>SE_6_+_151206870_151208978_151209117_151226786_MTHFD1L:113</t>
  </si>
  <si>
    <t>SE_6_+_151206870_151208981_151209117_151226786_MTHFD1L:110</t>
  </si>
  <si>
    <t>SE_6_+_151293194_151306175_151306344_151330955_MTHFD1L:157</t>
  </si>
  <si>
    <t>acataattt</t>
  </si>
  <si>
    <t>-1.72429440365</t>
  </si>
  <si>
    <t>0.12321826</t>
  </si>
  <si>
    <t>SE_6_-_151773151_151766960_151766443_151757689_RMND1:161</t>
  </si>
  <si>
    <t>0.86555795</t>
  </si>
  <si>
    <t>SE_6_+_151773721_151775683_151775788_151779463_C6orf211:74</t>
  </si>
  <si>
    <t>0.18694994</t>
  </si>
  <si>
    <t>SE_6_-_152453257_152451913_152451855_152443811_SYNE1:46</t>
  </si>
  <si>
    <t>0.76200413</t>
  </si>
  <si>
    <t>SE_6_-_152469180_152466690_152466622_152464900_SYNE1:39</t>
  </si>
  <si>
    <t>0.29865503</t>
  </si>
  <si>
    <t>SE_6_-_152623004_152621916_152621776_152615262_SYNE1:139</t>
  </si>
  <si>
    <t>ggctaatac</t>
  </si>
  <si>
    <t>1.8610282326</t>
  </si>
  <si>
    <t>1.056912</t>
  </si>
  <si>
    <t>SE_6_-_152639998_152639398_152639216_152638121_SYNE1:138</t>
  </si>
  <si>
    <t>1.0302652</t>
  </si>
  <si>
    <t>SE_6_-_152671303_152668370_152668194_152665362_SYNE1:139</t>
  </si>
  <si>
    <t>0.42360169</t>
  </si>
  <si>
    <t>SE_6_-_152671753_152671470_152671303_152668370_SYNE1:127</t>
  </si>
  <si>
    <t>SE_6_-_152690606_152690262_152690107_152688517_SYNE1:156</t>
  </si>
  <si>
    <t>cgctaagca</t>
  </si>
  <si>
    <t>1.80579083759</t>
  </si>
  <si>
    <t>0.63733245</t>
  </si>
  <si>
    <t>SE_6_+_153019233_153042877_153043388_153043898_MYCT1:378</t>
  </si>
  <si>
    <t>1.8349689</t>
  </si>
  <si>
    <t>SE_6_-_153313992_153312456_153312320_153311230_MTRF1L:27</t>
  </si>
  <si>
    <t>0.33899088</t>
  </si>
  <si>
    <t>SE_6_-_153313992_153312551_153312320_153311230_MTRF1L:99</t>
  </si>
  <si>
    <t>tcgtaacac</t>
  </si>
  <si>
    <t>1.73093213968</t>
  </si>
  <si>
    <t>0.64031882</t>
  </si>
  <si>
    <t>SE_6_-_154749262_154744117_154744049_154743786_IPCEF1/CNKSR3:52</t>
  </si>
  <si>
    <t>tggtgacga</t>
  </si>
  <si>
    <t>1.76034745306</t>
  </si>
  <si>
    <t>0.61953925</t>
  </si>
  <si>
    <t>SE_6_+_155571103_155571672_155571758_155572047_TIAM2:39</t>
  </si>
  <si>
    <t>aggtgatgg</t>
  </si>
  <si>
    <t>0.371596107548</t>
  </si>
  <si>
    <t>0.075777445</t>
  </si>
  <si>
    <t>SE_6_-_155635430_155634378_155634272_155632473_TFB1M:83</t>
  </si>
  <si>
    <t>1.0535422</t>
  </si>
  <si>
    <t>SE_6_+_157406039_157431606_157431695_157454162_ARID1B:85</t>
  </si>
  <si>
    <t>0.12837226</t>
  </si>
  <si>
    <t>SE_6_+_157470085_157471859_157471987_157488174_ARID1B:110</t>
  </si>
  <si>
    <t>0.029048604</t>
  </si>
  <si>
    <t>SE_6_+_157495251_157495981_157496139_157502103_ARID1B:45</t>
  </si>
  <si>
    <t>1.0051956</t>
  </si>
  <si>
    <t>SE_6_+_158066871_158067308_158067429_158068291_ZDHHC14:88</t>
  </si>
  <si>
    <t>SE_6_+_158505206_158507887_158508021_158509692_SYNJ2:123</t>
  </si>
  <si>
    <t>acctcaacc</t>
  </si>
  <si>
    <t>0.0555808845119</t>
  </si>
  <si>
    <t>-0.015660375</t>
  </si>
  <si>
    <t>SE_6_-_158538759_158538607_158538564_158537314_SERAC1:34</t>
  </si>
  <si>
    <t>caataagca</t>
  </si>
  <si>
    <t>-0.243203215427</t>
  </si>
  <si>
    <t>-0.22953967</t>
  </si>
  <si>
    <t>SE_6_-_158540061_158538853_158538759_158537314_SERAC1:78</t>
  </si>
  <si>
    <t>gcctcagcg</t>
  </si>
  <si>
    <t>1.12975143618</t>
  </si>
  <si>
    <t>0.30803697</t>
  </si>
  <si>
    <t>SE_6_-_158564088_158551518_158551405_158549302_SERAC1:58</t>
  </si>
  <si>
    <t>0.31454112</t>
  </si>
  <si>
    <t>SE_6_-_158567814_158566395_158566296_158565452_SERAC1:95</t>
  </si>
  <si>
    <t>acttgatcc</t>
  </si>
  <si>
    <t>-0.654506393861</t>
  </si>
  <si>
    <t>-0.35828724</t>
  </si>
  <si>
    <t>SE_6_-_159210320_159208235_159208140_159206615_EZR:96</t>
  </si>
  <si>
    <t>SE_6_-_159210320_159209511_159209346_159208235_EZR:142</t>
  </si>
  <si>
    <t>1.1326513</t>
  </si>
  <si>
    <t>SE_6_-_160109158_160106065_160105886_160103670_SOD2:77</t>
  </si>
  <si>
    <t>1.0537216</t>
  </si>
  <si>
    <t>SE_6_-_160113693_160109274_160109158_160106065_SOD2:111</t>
  </si>
  <si>
    <t>1.3302429</t>
  </si>
  <si>
    <t>SE_6_-_160200927_160200822_160200659_160200293_TCP1:154</t>
  </si>
  <si>
    <t>ggttaaccc</t>
  </si>
  <si>
    <t>2.11331351751</t>
  </si>
  <si>
    <t>0.7577421</t>
  </si>
  <si>
    <t>SE_6_-_160208775_160207029_160206932_160206528_TCP1:39</t>
  </si>
  <si>
    <t>-0.1667592</t>
  </si>
  <si>
    <t>SE_6_-_160208775_160207052_160206932_160206528_TCP1:22</t>
  </si>
  <si>
    <t>cagtgaatg</t>
  </si>
  <si>
    <t>0.0147070055752</t>
  </si>
  <si>
    <t>0.72563316</t>
  </si>
  <si>
    <t>SE_6_-_160210437_160209175_160209090_160208903_TCP1:53</t>
  </si>
  <si>
    <t>ttgtaaaaa</t>
  </si>
  <si>
    <t>-1.14425702575</t>
  </si>
  <si>
    <t>0.044060806</t>
  </si>
  <si>
    <t>SE_6_-_160210437_160209728_160209642_160209175_TCP1:55</t>
  </si>
  <si>
    <t>-0.16427084</t>
  </si>
  <si>
    <t>SE_6_+_161455481_161469278_161469323_161469648_MAP3K4:41</t>
  </si>
  <si>
    <t>ccgtcagat</t>
  </si>
  <si>
    <t>-1.9513232981</t>
  </si>
  <si>
    <t>-0.51398972</t>
  </si>
  <si>
    <t>SE_6_+_161471011_161488231_161488328_161491640_MAP3K4:45</t>
  </si>
  <si>
    <t>atgtaagat</t>
  </si>
  <si>
    <t>-1.55585254872</t>
  </si>
  <si>
    <t>-0.67890979</t>
  </si>
  <si>
    <t>SE_6_+_161518208_161519310_161519459_161522924_MAP3K4:122</t>
  </si>
  <si>
    <t>0.85165412</t>
  </si>
  <si>
    <t>SE_6_+_161529891_161529983_161530073_161530787_MAP3K4:29</t>
  </si>
  <si>
    <t>1.5258578</t>
  </si>
  <si>
    <t>SE_6_-_161587280_161586745_161586609_161575342_AGPAT4:72</t>
  </si>
  <si>
    <t>1.1432841</t>
  </si>
  <si>
    <t>SE_6_-_161653068_161587449_161587280_161575342_AGPAT4:138</t>
  </si>
  <si>
    <t>1.099105</t>
  </si>
  <si>
    <t>SE_6_-_161694970_161653334_161653068_161587449_AGPAT4:216</t>
  </si>
  <si>
    <t>1.0708225</t>
  </si>
  <si>
    <t>SE_6_+_163235313_163418438_163418576_163483182_PACRG:81</t>
  </si>
  <si>
    <t>0.87482889</t>
  </si>
  <si>
    <t>SE_6_+_163510440_163733811_163733927_163735859_PACRG:21</t>
  </si>
  <si>
    <t>1.0775851</t>
  </si>
  <si>
    <t>SE_6_+_163836367_163876311_163876453_163899812_QKI:103</t>
  </si>
  <si>
    <t>1.1043102</t>
  </si>
  <si>
    <t>SE_6_+_163876453_163878413_163878583_163899812_QKI:21</t>
  </si>
  <si>
    <t>1.2035613</t>
  </si>
  <si>
    <t>SE_6_+_163876453_163899812_163899928_163956014_QKI:54</t>
  </si>
  <si>
    <t>SE_6_-_166755907_166744895_166744873_166743735_SFT2D1:20</t>
  </si>
  <si>
    <t>gattcacag</t>
  </si>
  <si>
    <t>0.180208682911</t>
  </si>
  <si>
    <t>0.00084022683</t>
  </si>
  <si>
    <t>SE_6_-_166783706_166780672_166780457_166780379_MPC1:156</t>
  </si>
  <si>
    <t>tgttaacca</t>
  </si>
  <si>
    <t>2.13889303123</t>
  </si>
  <si>
    <t>0.80005483</t>
  </si>
  <si>
    <t>SE_6_-_166783706_166782449_166782221_166780379_MPC1:223</t>
  </si>
  <si>
    <t>0.42944624</t>
  </si>
  <si>
    <t>SE_6_-_167369585_167369115_167368983_167366036_RNASET2:127</t>
  </si>
  <si>
    <t>acttaattt</t>
  </si>
  <si>
    <t>-1.59639569863</t>
  </si>
  <si>
    <t>0.18144227</t>
  </si>
  <si>
    <t>SE_6_+_167424381_167426996_167427055_167435897_FGFR1OP:28</t>
  </si>
  <si>
    <t>gtataaagg</t>
  </si>
  <si>
    <t>-1.73100335068</t>
  </si>
  <si>
    <t>-0.84438083</t>
  </si>
  <si>
    <t>SE_6_+_167440103_167441355_167441481_167446091_FGFR1OP/CCR6:78</t>
  </si>
  <si>
    <t>0.91288527</t>
  </si>
  <si>
    <t>SE_6_+_168291709_168294542_168294586_168297558_MLLT4:28</t>
  </si>
  <si>
    <t>gaatcactt</t>
  </si>
  <si>
    <t>-0.824349637347</t>
  </si>
  <si>
    <t>0.45695749</t>
  </si>
  <si>
    <t>SE_6_+_169053908_169056076_169056170_169064754_SMOC2:87</t>
  </si>
  <si>
    <t>gtctgactt</t>
  </si>
  <si>
    <t>2.55945786451</t>
  </si>
  <si>
    <t>1.781878</t>
  </si>
  <si>
    <t>SE_6_-_169982932_169972636_169972515_169857729_WDR27:76</t>
  </si>
  <si>
    <t>SE_6_-_170038635_170036600_170036467_170034621_WDR27:124</t>
  </si>
  <si>
    <t>0.7561553</t>
  </si>
  <si>
    <t>SE_6_-_170064262_170063745_170063659_170062520_WDR27:49</t>
  </si>
  <si>
    <t>SE_6_-_170101647_170089404_170089223_170089108_WDR27:27</t>
  </si>
  <si>
    <t>0.51899218</t>
  </si>
  <si>
    <t>SE_6_-_170115804_170114938_170114829_170112635_PHF10:88</t>
  </si>
  <si>
    <t>ttcttaccc</t>
  </si>
  <si>
    <t>1.26727543124</t>
  </si>
  <si>
    <t>0.76190235</t>
  </si>
  <si>
    <t>SE_6_+_170151759_170153960_170154128_170155379_C6orf70:123</t>
  </si>
  <si>
    <t>0.67419443</t>
  </si>
  <si>
    <t>SE_6_+_170151759_170154040_170154128_170155379_C6orf70:43</t>
  </si>
  <si>
    <t>SE_6_+_170154128_170155379_170155518_170156434_C6orf70:95</t>
  </si>
  <si>
    <t>1.2201161</t>
  </si>
  <si>
    <t>SE_6_+_170154128_170155384_170155518_170156434_C6orf70:90</t>
  </si>
  <si>
    <t>SE_6_+_170155518_170156434_170156535_170156815_C6orf70:87</t>
  </si>
  <si>
    <t>0.8038835</t>
  </si>
  <si>
    <t>SE_6_+_170162627_170166734_170166763_170168199_C6orf70:28</t>
  </si>
  <si>
    <t>tctttatac</t>
  </si>
  <si>
    <t>-3.35812517407</t>
  </si>
  <si>
    <t>-1.2876935</t>
  </si>
  <si>
    <t>SE_6_+_170176161_170176551_170176769_170179278_C6orf70:145</t>
  </si>
  <si>
    <t>0.87799656</t>
  </si>
  <si>
    <t>SE_6_+_170863551_170865967_170866171_170870879_TBP:205</t>
  </si>
  <si>
    <t>cgctcaggg</t>
  </si>
  <si>
    <t>0.465371096698</t>
  </si>
  <si>
    <t>0.72311422</t>
  </si>
  <si>
    <t>SE_6_+_170863551_170865970_170866171_170870879_TBP:202</t>
  </si>
  <si>
    <t>SE_6_-_170892145_170889193_170889090_170888058_PDCD2:72</t>
  </si>
  <si>
    <t>agataaaat</t>
  </si>
  <si>
    <t>-2.15731132799</t>
  </si>
  <si>
    <t>-0.2806547</t>
  </si>
  <si>
    <t>SE_7_-_540753_540136_540068_538211_PDGFA:59</t>
  </si>
  <si>
    <t>ggttaaaac</t>
  </si>
  <si>
    <t>-0.516812997341</t>
  </si>
  <si>
    <t>-0.23977963</t>
  </si>
  <si>
    <t>SE_7_-_559597_558705_558576_557127_PDGFA:105</t>
  </si>
  <si>
    <t>cgatgagga</t>
  </si>
  <si>
    <t>-1.90116493116</t>
  </si>
  <si>
    <t>-0.49012796</t>
  </si>
  <si>
    <t>SE_7_+_766952_769300_769484_780456_HEATR2:64</t>
  </si>
  <si>
    <t>1.5783693</t>
  </si>
  <si>
    <t>SE_7_+_766952_769362_769484_780456_HEATR2:61</t>
  </si>
  <si>
    <t>1.047979</t>
  </si>
  <si>
    <t>SE_7_+_856310_856917_857136_872142_SUN1:65</t>
  </si>
  <si>
    <t>0.49715526</t>
  </si>
  <si>
    <t>SE_7_+_856310_871657_871738_872142_SUN1:26</t>
  </si>
  <si>
    <t>0.54619168</t>
  </si>
  <si>
    <t>SE_7_+_856310_872142_872238_878435_SUN1:43</t>
  </si>
  <si>
    <t>0.41522011</t>
  </si>
  <si>
    <t>SE_7_+_883157_888055_888252_889157_SUN1:91</t>
  </si>
  <si>
    <t>ttttcatca</t>
  </si>
  <si>
    <t>-1.36669801565</t>
  </si>
  <si>
    <t>0.39760718</t>
  </si>
  <si>
    <t>SE_7_+_883157_888055_889240_889560_SUN1:801</t>
  </si>
  <si>
    <t>1.7045768</t>
  </si>
  <si>
    <t>SE_7_+_883157_889157_889240_889560_SUN1:77</t>
  </si>
  <si>
    <t>-0.19284637</t>
  </si>
  <si>
    <t>SE_7_+_883157_889157_889240_891021_SUN1:77</t>
  </si>
  <si>
    <t>SE_7_+_883157_889560_889670_891021_SUN1:27</t>
  </si>
  <si>
    <t>ctgtaaggg</t>
  </si>
  <si>
    <t>-1.05188816594</t>
  </si>
  <si>
    <t>-0.61077216</t>
  </si>
  <si>
    <t>SE_7_+_889240_889560_889670_891021_SUN1:27</t>
  </si>
  <si>
    <t>SE_7_+_893255_894557_894643_895995_SUN1:34</t>
  </si>
  <si>
    <t>ctttcacca</t>
  </si>
  <si>
    <t>0.410301988379</t>
  </si>
  <si>
    <t>0.058635566</t>
  </si>
  <si>
    <t>SE_7_-_943763_940668_940573_940253_ADAP1:64</t>
  </si>
  <si>
    <t>atctgaaag</t>
  </si>
  <si>
    <t>0.219248034628</t>
  </si>
  <si>
    <t>-0.11306228</t>
  </si>
  <si>
    <t>SE_7_+_1095119_1095740_1096465_1097128_GPR146:341</t>
  </si>
  <si>
    <t>1.8729458</t>
  </si>
  <si>
    <t>SE_7_+_1126880_1127834_1127957_1131043_GPER:97</t>
  </si>
  <si>
    <t>1.1503385</t>
  </si>
  <si>
    <t>SE_7_-_1166893_1149097_1148964_1049779_C7orf50:130</t>
  </si>
  <si>
    <t>tcttaattc</t>
  </si>
  <si>
    <t>-0.335902845457</t>
  </si>
  <si>
    <t>0.72121159</t>
  </si>
  <si>
    <t>SE_7_-_1476378_1474783_1473846_1468427_MICALL2:477</t>
  </si>
  <si>
    <t>1.6309362</t>
  </si>
  <si>
    <t>SE_7_-_1476378_1474783_1474737_1474308_MICALL2:32</t>
  </si>
  <si>
    <t>ggatcagat</t>
  </si>
  <si>
    <t>-3.42533277357</t>
  </si>
  <si>
    <t>-1.4431967</t>
  </si>
  <si>
    <t>SE_7_-_1477171_1476492_1476378_1468427_MICALL2:96</t>
  </si>
  <si>
    <t>0.4677882</t>
  </si>
  <si>
    <t>SE_7_-_1477733_1477616_1477526_1477244_MICALL2:35</t>
  </si>
  <si>
    <t>SE_7_-_1589490_1589240_1589183_1588324_TMEM184A:57</t>
  </si>
  <si>
    <t>0.6054533</t>
  </si>
  <si>
    <t>SE_7_-_1589941_1589834_1589759_1589581_TMEM184A:56</t>
  </si>
  <si>
    <t>1.3523236</t>
  </si>
  <si>
    <t>SE_7_-_2262210_2260657_2260519_2259091_MAD1L1:31</t>
  </si>
  <si>
    <t>1.0061417</t>
  </si>
  <si>
    <t>SE_7_-_2269619_2265185_2265045_2262389_MAD1L1:93</t>
  </si>
  <si>
    <t>0.11176115</t>
  </si>
  <si>
    <t>SE_7_-_2272507_2270359_2270184_2269778_MAD1L1:102</t>
  </si>
  <si>
    <t>0.17841393</t>
  </si>
  <si>
    <t>SE_7_-_2272507_2270399_2270184_2269778_MAD1L1:142</t>
  </si>
  <si>
    <t>SE_7_-_2279053_2278572_2277650_2275199_FTSJ2:25</t>
  </si>
  <si>
    <t>1.5331641</t>
  </si>
  <si>
    <t>SE_7_-_2279053_2278572_2278469_2275199_FTSJ2:25</t>
  </si>
  <si>
    <t>SE_7_+_2281891_2282560_2282610_2284198_NUDT1:28</t>
  </si>
  <si>
    <t>SE_7_+_2281891_2282560_2282683_2284198_NUDT1:28</t>
  </si>
  <si>
    <t>SE_7_+_2406083_2406160_2406226_2406634_EIF3B:49</t>
  </si>
  <si>
    <t>gaatgaccc</t>
  </si>
  <si>
    <t>2.14437422685</t>
  </si>
  <si>
    <t>0.80220091</t>
  </si>
  <si>
    <t>SE_7_-_2579178_2578985_2578813_2578398_BRAT1:116</t>
  </si>
  <si>
    <t>1.0485225</t>
  </si>
  <si>
    <t>SE_7_-_2580613_2580528_2580464_2579522_BRAT1:36</t>
  </si>
  <si>
    <t>ccttcacac</t>
  </si>
  <si>
    <t>0.607876838514</t>
  </si>
  <si>
    <t>0.13599546</t>
  </si>
  <si>
    <t>SE_7_-_2586958_2584690_2584543_2583596_BRAT1:26</t>
  </si>
  <si>
    <t>gagttacta</t>
  </si>
  <si>
    <t>-1.80004929934</t>
  </si>
  <si>
    <t>-0.77452437</t>
  </si>
  <si>
    <t>SE_7_+_2598851_2606750_2606797_2608588_IQCE:40</t>
  </si>
  <si>
    <t>1.0860482</t>
  </si>
  <si>
    <t>SE_7_+_2611960_2612348_2612455_2613052_IQCE:94</t>
  </si>
  <si>
    <t>SE_7_+_2687272_2687593_2687688_2689201_TTYH3:82</t>
  </si>
  <si>
    <t>SE_7_+_2687272_2687593_2688172_2689201_TTYH3:329</t>
  </si>
  <si>
    <t>0.648148148148</t>
  </si>
  <si>
    <t>0.89129593</t>
  </si>
  <si>
    <t>SE_7_+_2698649_2699574_2699674_2701302_TTYH3:64</t>
  </si>
  <si>
    <t>gtttaagcc</t>
  </si>
  <si>
    <t>-0.744037082946</t>
  </si>
  <si>
    <t>-0.36104568</t>
  </si>
  <si>
    <t>SE_7_-_2834562_2773135_2773085_2771384_GNA12:27</t>
  </si>
  <si>
    <t>0.070075441</t>
  </si>
  <si>
    <t>SE_7_+_4213989_4215407_4215466_4218117_SDK1:38</t>
  </si>
  <si>
    <t>0.18428468</t>
  </si>
  <si>
    <t>SE_7_-_4871772_4862185_4862025_4856982_RADIL:111</t>
  </si>
  <si>
    <t>1.4263053</t>
  </si>
  <si>
    <t>SE_7_+_5016067_5021272_5021488_5023302_RNF216P1:111</t>
  </si>
  <si>
    <t>0.47374422</t>
  </si>
  <si>
    <t>SE_7_+_5024706_5026198_5026262_5028694_RNF216P1:48</t>
  </si>
  <si>
    <t>SE_7_+_5024706_5028694_5028808_5036241_RNF216P1:25</t>
  </si>
  <si>
    <t>0.97832201</t>
  </si>
  <si>
    <t>SE_7_+_5028808_5035106_5035213_5036241_RNF216P1:55</t>
  </si>
  <si>
    <t>0.078922961</t>
  </si>
  <si>
    <t>SE_7_+_5230124_5232749_5232802_5239207_WIPI2:22</t>
  </si>
  <si>
    <t>-0.62302178</t>
  </si>
  <si>
    <t>SE_7_+_5230124_5232749_5232976_5239207_WIPI2:92</t>
  </si>
  <si>
    <t>0.19758733</t>
  </si>
  <si>
    <t>SE_7_+_5239289_5252741_5253033_5254166_WIPI2:269</t>
  </si>
  <si>
    <t>0.55998101</t>
  </si>
  <si>
    <t>SE_7_+_5256290_5256380_5256494_5256721_WIPI2:75</t>
  </si>
  <si>
    <t>1.0135297</t>
  </si>
  <si>
    <t>SE_7_-_5372253_5369600_5369568_5364879_TNRC18:32</t>
  </si>
  <si>
    <t>gtatcaaaa</t>
  </si>
  <si>
    <t>-3.68408519278</t>
  </si>
  <si>
    <t>-1.6091046</t>
  </si>
  <si>
    <t>SE_7_-_5568792_5568690_5568650_5568350_ACTB:33</t>
  </si>
  <si>
    <t>1.9030389</t>
  </si>
  <si>
    <t>SE_7_-_5570155_5569294_5568792_5568350_ACTB/DL492006:470</t>
  </si>
  <si>
    <t>SE_7_-_5778907_5772793_5772601_5770448_RNF216:25</t>
  </si>
  <si>
    <t>0.79639768</t>
  </si>
  <si>
    <t>SE_7_-_5800634_5800142_5800022_5792610_RNF216:75</t>
  </si>
  <si>
    <t>1.1618608</t>
  </si>
  <si>
    <t>SE_7_-_6043603_6043423_6043321_6042267_PMS2:99</t>
  </si>
  <si>
    <t>ctctgagct</t>
  </si>
  <si>
    <t>1.44773149644</t>
  </si>
  <si>
    <t>1.2352937</t>
  </si>
  <si>
    <t>SE_7_+_6049129_6052310_6052771_6054777_AIMP2:137</t>
  </si>
  <si>
    <t>1.6407987</t>
  </si>
  <si>
    <t>SE_7_+_6049129_6054777_6054983_6057445_AIMP2:26</t>
  </si>
  <si>
    <t>2.1801555</t>
  </si>
  <si>
    <t>SE_7_-_6086408_6085782_6085702_6084292_EIF2AK1:79</t>
  </si>
  <si>
    <t>aactaaaac</t>
  </si>
  <si>
    <t>0.699226539057</t>
  </si>
  <si>
    <t>0.20406026</t>
  </si>
  <si>
    <t>SE_7_-_6094177_6089676_6089543_6088475_EIF2AK1:114</t>
  </si>
  <si>
    <t>0.46497492</t>
  </si>
  <si>
    <t>SE_7_-_6098597_6097873_6097779_6094335_EIF2AK1:79</t>
  </si>
  <si>
    <t>0.6539827</t>
  </si>
  <si>
    <t>SE_7_+_6151005_6151428_6151582_6154954_USP42:72</t>
  </si>
  <si>
    <t>1.6685625</t>
  </si>
  <si>
    <t>SE_7_+_6151005_6154954_6155154_6175472_USP42:171</t>
  </si>
  <si>
    <t>0.85821333</t>
  </si>
  <si>
    <t>SE_7_+_6155154_6156426_6156570_6175472_USP42:21</t>
  </si>
  <si>
    <t>ccataattc</t>
  </si>
  <si>
    <t>0.0849056640814</t>
  </si>
  <si>
    <t>0.84871463</t>
  </si>
  <si>
    <t>SE_7_-_6230080_6228520_6228336_6227352_CYTH3:147</t>
  </si>
  <si>
    <t>1.8078447</t>
  </si>
  <si>
    <t>SE_7_-_6388204_6381601_6381504_6370866_FAM220A:52</t>
  </si>
  <si>
    <t>SE_7_+_6414401_6415490_6415547_6426843_RAC1:58</t>
  </si>
  <si>
    <t>0.90191223</t>
  </si>
  <si>
    <t>SE_7_+_6431672_6438293_6438349_6439757_RAC1:42</t>
  </si>
  <si>
    <t>atataacct</t>
  </si>
  <si>
    <t>0.975008967992</t>
  </si>
  <si>
    <t>0.34433917</t>
  </si>
  <si>
    <t>SE_7_-_6472468_6470238_6470111_6465745_DAGLB:114</t>
  </si>
  <si>
    <t>0.90721454</t>
  </si>
  <si>
    <t>SE_7_-_6475993_6474651_6474393_6472590_DAGLB:62</t>
  </si>
  <si>
    <t>0.75807</t>
  </si>
  <si>
    <t>SE_7_-_6485584_6474651_6474393_6472590_DAGLB:62</t>
  </si>
  <si>
    <t>SE_7_-_6485584_6476164_6475993_6472590_DAGLB:77</t>
  </si>
  <si>
    <t>1.2046051</t>
  </si>
  <si>
    <t>SE_7_-_6485584_6476164_6475993_6474651_DAGLB:77</t>
  </si>
  <si>
    <t>SE_7_-_6509227_6505954_6505702_6502806_KDELR2:193</t>
  </si>
  <si>
    <t>1.4685363</t>
  </si>
  <si>
    <t>SE_7_-_6523598_6522220_6522023_6513915_DAGLB/KDELR2:136</t>
  </si>
  <si>
    <t>0.45748148</t>
  </si>
  <si>
    <t>SE_7_+_6641771_6647168_6647228_6647591_C7orf26:22</t>
  </si>
  <si>
    <t>0.22743398</t>
  </si>
  <si>
    <t>SE_7_+_6769932_6770265_6770358_6771528_PMS2CL:38</t>
  </si>
  <si>
    <t>tagtaatgc</t>
  </si>
  <si>
    <t>1.52941233168</t>
  </si>
  <si>
    <t>0.46452312</t>
  </si>
  <si>
    <t>SE_7_+_6777567_6779805_6779955_6781316_PMS2CL:104</t>
  </si>
  <si>
    <t>1.0648514</t>
  </si>
  <si>
    <t>SE_7_-_6854395_6852668_6852607_6851694_CCZ1B:39</t>
  </si>
  <si>
    <t>-0.52947</t>
  </si>
  <si>
    <t>SE_7_-_6861912_6859572_6859397_6854476_CCZ1B:112</t>
  </si>
  <si>
    <t>0.91067417</t>
  </si>
  <si>
    <t>SE_7_+_7606703_7607657_7607754_7612067_MIOS:83</t>
  </si>
  <si>
    <t>0.8630047</t>
  </si>
  <si>
    <t>SE_7_-_7680354_7680212_7679951_7678775_RPA3:83</t>
  </si>
  <si>
    <t>0.88713387</t>
  </si>
  <si>
    <t>SE_7_+_7680452_7681135_7681336_7712940_LOC729852:42</t>
  </si>
  <si>
    <t>1.0371108</t>
  </si>
  <si>
    <t>SE_7_+_7713084_7715733_7715839_7841301_LOC729852:59</t>
  </si>
  <si>
    <t>SE_7_+_8043689_8062113_8062199_8095066_GLCCI1:56</t>
  </si>
  <si>
    <t>-0.47675444</t>
  </si>
  <si>
    <t>SE_7_+_8110761_8124527_8124647_8125823_GLCCI1:48</t>
  </si>
  <si>
    <t>1.5913818</t>
  </si>
  <si>
    <t>SE_7_-_8183505_8181685_8181599_8181447_ICA1:26</t>
  </si>
  <si>
    <t>tatttacag</t>
  </si>
  <si>
    <t>-1.82610152525</t>
  </si>
  <si>
    <t>-0.34086533</t>
  </si>
  <si>
    <t>SE_7_-_8268231_8263189_8263118_8261028_ICA1:42</t>
  </si>
  <si>
    <t>1.9819106</t>
  </si>
  <si>
    <t>SE_7_-_8268231_8267481_8267268_8261028_ICA1:188</t>
  </si>
  <si>
    <t>SE_7_+_11014572_11021999_11022786_11030330_PHF14:776</t>
  </si>
  <si>
    <t>2.2209711</t>
  </si>
  <si>
    <t>SE_7_+_12251051_12253827_12254020_12254435_TMEM106B:194</t>
  </si>
  <si>
    <t>1.9050295</t>
  </si>
  <si>
    <t>SE_7_+_12254653_12255230_12255430_12258084_TMEM106B:144</t>
  </si>
  <si>
    <t>1.1206429</t>
  </si>
  <si>
    <t>SE_7_+_12680142_12683763_12683940_12684209_SCIN:51</t>
  </si>
  <si>
    <t>1.6917896</t>
  </si>
  <si>
    <t>SE_7_+_12726668_12727260_12727353_12727791_ARL4A:75</t>
  </si>
  <si>
    <t>0.566037735849</t>
  </si>
  <si>
    <t>0.36875102</t>
  </si>
  <si>
    <t>SE_7_+_12726668_12727260_12727353_12727794_ARL4A:75</t>
  </si>
  <si>
    <t>SE_7_-_13949257_13947481_13947418_13946224_ETV1:60</t>
  </si>
  <si>
    <t>ctgtaatta</t>
  </si>
  <si>
    <t>-0.284762053446</t>
  </si>
  <si>
    <t>0.57649982</t>
  </si>
  <si>
    <t>SE_7_-_13971127_13950932_13950864_13949325_ETV1:66</t>
  </si>
  <si>
    <t>0.27306238</t>
  </si>
  <si>
    <t>SE_7_-_13978742_13975521_13975333_13971374_ETV1:154</t>
  </si>
  <si>
    <t>1.9068695</t>
  </si>
  <si>
    <t>SE_7_-_14025741_14017105_14017052_13978871_ETV1:27</t>
  </si>
  <si>
    <t>acctgacaa</t>
  </si>
  <si>
    <t>1.24992713747</t>
  </si>
  <si>
    <t>0.35509145</t>
  </si>
  <si>
    <t>SE_7_-_14026263_14017105_14017052_13978871_ETV1:27</t>
  </si>
  <si>
    <t>SE_7_-_16505089_16504012_16503941_16502588_SOSTDC1:59</t>
  </si>
  <si>
    <t>gcttgacga</t>
  </si>
  <si>
    <t>0.925228939645</t>
  </si>
  <si>
    <t>0.42116055</t>
  </si>
  <si>
    <t>SE_7_-_16644346_16643285_16643174_16642134_ANKMY2:84</t>
  </si>
  <si>
    <t>0.25812431</t>
  </si>
  <si>
    <t>SE_7_-_16685132_16684437_16684251_16676080_ANKMY2:170</t>
  </si>
  <si>
    <t>gcgtgactg</t>
  </si>
  <si>
    <t>1.61437276541</t>
  </si>
  <si>
    <t>1.195642</t>
  </si>
  <si>
    <t>SE_7_-_16685132_16684437_16684310_16676080_ANKMY2:39</t>
  </si>
  <si>
    <t>SE_7_+_16685913_16705062_16705126_16714037_BZW2:49</t>
  </si>
  <si>
    <t>tgctaacag</t>
  </si>
  <si>
    <t>2.95163612863</t>
  </si>
  <si>
    <t>1.053688</t>
  </si>
  <si>
    <t>SE_7_+_16722470_16725530_16725665_16729422_BZW2:121</t>
  </si>
  <si>
    <t>1.583282</t>
  </si>
  <si>
    <t>SE_7_+_16722470_16725549_16725665_16729422_BZW2:102</t>
  </si>
  <si>
    <t>SE_7_+_16729531_16734459_16734629_16736540_BZW2:70</t>
  </si>
  <si>
    <t>1.5707343</t>
  </si>
  <si>
    <t>SE_7_-_17929986_17928345_17928183_17915413_SNX13:81</t>
  </si>
  <si>
    <t>0.95206583</t>
  </si>
  <si>
    <t>SE_7_-_17936957_17933057_17932955_17931258_SNX13:85</t>
  </si>
  <si>
    <t>cactcattt</t>
  </si>
  <si>
    <t>0.447413639927</t>
  </si>
  <si>
    <t>1.0974775</t>
  </si>
  <si>
    <t>SE_7_-_17979907_17937507_17937467_17937069_SNX13:41</t>
  </si>
  <si>
    <t>agatgaaat</t>
  </si>
  <si>
    <t>-2.2113639793</t>
  </si>
  <si>
    <t>-0.93557353</t>
  </si>
  <si>
    <t>SE_7_-_17979907_17946963_17946872_17937069_SNX13:76</t>
  </si>
  <si>
    <t>gactgagtc</t>
  </si>
  <si>
    <t>1.11679597801</t>
  </si>
  <si>
    <t>0.39985551</t>
  </si>
  <si>
    <t>SE_7_+_18633652_18668973_18669104_18674250_HDAC9:21</t>
  </si>
  <si>
    <t>0.5700016</t>
  </si>
  <si>
    <t>SE_7_-_21956372_21951369_21951235_21948125_CDCA7L:79</t>
  </si>
  <si>
    <t>SE_7_-_21956372_21951372_21951235_21948125_CDCA7L:82</t>
  </si>
  <si>
    <t>SE_7_-_21985399_21956512_21956372_21951372_CDCA7L:34</t>
  </si>
  <si>
    <t>0.92577414</t>
  </si>
  <si>
    <t>SE_7_-_21985399_21979933_21979880_21956512_CDCA7L:54</t>
  </si>
  <si>
    <t>-0.30417808</t>
  </si>
  <si>
    <t>SE_7_-_22232985_22231260_22231147_22206766_RAPGEF5:94</t>
  </si>
  <si>
    <t>0.55696287</t>
  </si>
  <si>
    <t>SE_7_+_22766900_22767063_22767253_22768312_IL6:137</t>
  </si>
  <si>
    <t>1.1233441</t>
  </si>
  <si>
    <t>SE_7_+_22766900_22767132_22767253_22768312_IL6:68</t>
  </si>
  <si>
    <t>SE_7_-_22857619_22857167_22857031_22852804_TOMM7:28</t>
  </si>
  <si>
    <t>SE_7_-_22862296_22857667_22857031_22852804_TOMM7:230</t>
  </si>
  <si>
    <t>tcctaattt</t>
  </si>
  <si>
    <t>0.988424667713</t>
  </si>
  <si>
    <t>1.1540394</t>
  </si>
  <si>
    <t>SE_7_-_22862296_22857667_22857619_22852804_TOMM7:48</t>
  </si>
  <si>
    <t>0.57925984</t>
  </si>
  <si>
    <t>SE_7_-_22999875_22986866_22986571_22985782_FAM126A:262</t>
  </si>
  <si>
    <t>SE_7_-_22999875_22986866_22986652_22985782_FAM126A:57</t>
  </si>
  <si>
    <t>0.66209176</t>
  </si>
  <si>
    <t>SE_7_-_23030680_23023664_23023563_23018067_FAM126A:80</t>
  </si>
  <si>
    <t>gtttcatct</t>
  </si>
  <si>
    <t>-1.05131448179</t>
  </si>
  <si>
    <t>0.36221784</t>
  </si>
  <si>
    <t>SE_7_-_23030680_23025354_23025167_23023664_FAM126A:104</t>
  </si>
  <si>
    <t>ccttaatct</t>
  </si>
  <si>
    <t>0.455459384094</t>
  </si>
  <si>
    <t>1.0124356</t>
  </si>
  <si>
    <t>SE_7_-_23053544_23030758_23030680_23023664_FAM126A:49</t>
  </si>
  <si>
    <t>tgtttactt</t>
  </si>
  <si>
    <t>-1.53836711725</t>
  </si>
  <si>
    <t>-0.7043605</t>
  </si>
  <si>
    <t>SE_7_+_23145765_23157453_23157583_23163396_KLHL7:108</t>
  </si>
  <si>
    <t>SE_7_+_23145765_23163396_23163498_23164307_KLHL7:73</t>
  </si>
  <si>
    <t>tgctcatcg</t>
  </si>
  <si>
    <t>1.58411873405</t>
  </si>
  <si>
    <t>1.080106</t>
  </si>
  <si>
    <t>SE_7_+_23221825_23224689_23224917_23226671_NUPL2:162</t>
  </si>
  <si>
    <t>aactaacag</t>
  </si>
  <si>
    <t>2.152245708</t>
  </si>
  <si>
    <t>0.64379769</t>
  </si>
  <si>
    <t>SE_7_+_23286546_23290381_23290481_23292926_GPNMB:91</t>
  </si>
  <si>
    <t>atgtgaatc</t>
  </si>
  <si>
    <t>-0.786235863209</t>
  </si>
  <si>
    <t>0.42775817</t>
  </si>
  <si>
    <t>SE_7_+_23293931_23296511_23296684_23299599_GPNMB:135</t>
  </si>
  <si>
    <t>1.4836716</t>
  </si>
  <si>
    <t>SE_7_-_23571408_23562051_23561740_23561459_TRA2A:87</t>
  </si>
  <si>
    <t>ggctaatga</t>
  </si>
  <si>
    <t>1.70044642879</t>
  </si>
  <si>
    <t>0.53149105</t>
  </si>
  <si>
    <t>SE_7_-_23571408_23562051_23561751_23561459_TRA2A:87</t>
  </si>
  <si>
    <t>SE_7_-_23571408_23562051_23561973_23561459_TRA2A:39</t>
  </si>
  <si>
    <t>-0.15611271</t>
  </si>
  <si>
    <t>SE_7_-_23571408_23570889_23570800_23562051_TRA2A:57</t>
  </si>
  <si>
    <t>gtctaaaaa</t>
  </si>
  <si>
    <t>0.0230418106475</t>
  </si>
  <si>
    <t>-0.18988629</t>
  </si>
  <si>
    <t>SE_7_+_23637224_23637586_23637670_23650790_CCDC126:66</t>
  </si>
  <si>
    <t>ttttaaact</t>
  </si>
  <si>
    <t>-0.609466093251</t>
  </si>
  <si>
    <t>0.55373644</t>
  </si>
  <si>
    <t>SE_7_+_23637670_23643705_23643898_23650790_CCDC126:174</t>
  </si>
  <si>
    <t>1.7217839</t>
  </si>
  <si>
    <t>SE_7_+_23719902_23724118_23724291_23728888_FAM221A:129</t>
  </si>
  <si>
    <t>0.28376541</t>
  </si>
  <si>
    <t>SE_7_+_23724291_23725908_23728606_23728888_FAM221A:1378</t>
  </si>
  <si>
    <t>0.96</t>
  </si>
  <si>
    <t>1.9885571</t>
  </si>
  <si>
    <t>SE_7_+_23724291_23727847_23727942_23728888_FAM221A:82</t>
  </si>
  <si>
    <t>SE_7_+_23731215_23731802_23731872_23740405_FAM221A:39</t>
  </si>
  <si>
    <t>0.30652733</t>
  </si>
  <si>
    <t>SE_7_+_23731215_23731802_23734532_23737811_FAM221A:2710</t>
  </si>
  <si>
    <t>2.4164193</t>
  </si>
  <si>
    <t>SE_7_+_23731215_23737811_23737918_23740405_FAM221A:95</t>
  </si>
  <si>
    <t>0.645161290323</t>
  </si>
  <si>
    <t>0.16797024</t>
  </si>
  <si>
    <t>SE_7_+_24323894_24324494_24324695_24324860_NPY:124</t>
  </si>
  <si>
    <t>0.673469387755</t>
  </si>
  <si>
    <t>0.91594935</t>
  </si>
  <si>
    <t>SE_7_+_24705708_24706484_24706601_24708118_MPP6:118</t>
  </si>
  <si>
    <t>0.47053217</t>
  </si>
  <si>
    <t>SE_7_-_24756873_24755192_24755110_24750007_DFNA5:56</t>
  </si>
  <si>
    <t>SE_7_-_24797015_24789412_24789183_24784373_DFNA5:202</t>
  </si>
  <si>
    <t>SE_7_-_24797326_24789412_24789183_24784373_DFNA5:202</t>
  </si>
  <si>
    <t>SE_7_-_24849426_24846521_24846395_24844056_OSBPL3:117</t>
  </si>
  <si>
    <t>tactgacac</t>
  </si>
  <si>
    <t>3.04597122394</t>
  </si>
  <si>
    <t>1.1875158</t>
  </si>
  <si>
    <t>SE_7_-_24892123_24888795_24888688_24882032_OSBPL3:50</t>
  </si>
  <si>
    <t>cgcttacgc</t>
  </si>
  <si>
    <t>2.14481588561</t>
  </si>
  <si>
    <t>0.77007682</t>
  </si>
  <si>
    <t>SE_7_-_24903115_24902911_24902819_24901388_OSBPL3:28</t>
  </si>
  <si>
    <t>SE_7_-_25164819_25164434_25164309_25163746_CYCS:62</t>
  </si>
  <si>
    <t>0.90303762</t>
  </si>
  <si>
    <t>SE_7_-_25164819_25164463_25164309_25163746_CYCS:91</t>
  </si>
  <si>
    <t>SE_7_-_26240192_26237486_26237451_26237352_HNRNPA2B1:27</t>
  </si>
  <si>
    <t>actttagaa</t>
  </si>
  <si>
    <t>-5.80748854829</t>
  </si>
  <si>
    <t>-1.7760473</t>
  </si>
  <si>
    <t>SE_7_+_26386086_26393677_26393804_26400595_SNX10:28</t>
  </si>
  <si>
    <t>1.1022069</t>
  </si>
  <si>
    <t>SE_7_+_26386086_26396627_26396747_26400595_SNX10:92</t>
  </si>
  <si>
    <t>1.0996629</t>
  </si>
  <si>
    <t>SE_7_-_26893756_26887687_26887615_26883756_SKAP2:63</t>
  </si>
  <si>
    <t>ccttgagtt</t>
  </si>
  <si>
    <t>-0.844175290047</t>
  </si>
  <si>
    <t>0.27245393</t>
  </si>
  <si>
    <t>SE_7_+_27136007_27138693_27138985_27139398_HOTAIRM1:101</t>
  </si>
  <si>
    <t>0.78832193</t>
  </si>
  <si>
    <t>SE_7_+_27136007_27138717_27138985_27139398_HOTAIRM1:77</t>
  </si>
  <si>
    <t>SE_7_-_27702317_27689252_27689092_27672064_HIBADH:141</t>
  </si>
  <si>
    <t>SE_7_+_27797752_27805453_27805640_27809295_TAX1BP1:165</t>
  </si>
  <si>
    <t>SE_7_+_27839709_27842728_27842799_27855968_TAX1BP1:54</t>
  </si>
  <si>
    <t>gtctgattt</t>
  </si>
  <si>
    <t>0.939814905832</t>
  </si>
  <si>
    <t>1.1325233</t>
  </si>
  <si>
    <t>SE_7_-_28031528_27953072_27953011_27935035_JAZF1:61</t>
  </si>
  <si>
    <t>agatgagac</t>
  </si>
  <si>
    <t>-2.10928990153</t>
  </si>
  <si>
    <t>0.613636363636</t>
  </si>
  <si>
    <t>-0.91813148</t>
  </si>
  <si>
    <t>SE_7_-_28031528_27954427_27954349_27935035_JAZF1:46</t>
  </si>
  <si>
    <t>0.53878212</t>
  </si>
  <si>
    <t>SE_7_-_29111389_29103850_29103677_29070375_CPVL:165</t>
  </si>
  <si>
    <t>ggttaactg</t>
  </si>
  <si>
    <t>1.51137079234</t>
  </si>
  <si>
    <t>0.5220531</t>
  </si>
  <si>
    <t>SE_7_-_29111389_29105737_29105639_29103850_CPVL:98</t>
  </si>
  <si>
    <t>ctataactt</t>
  </si>
  <si>
    <t>0.572726841805</t>
  </si>
  <si>
    <t>0.95598632</t>
  </si>
  <si>
    <t>SE_7_+_29438102_29439857_29439967_29440159_CHN2:59</t>
  </si>
  <si>
    <t>ggttaagcc</t>
  </si>
  <si>
    <t>-0.284318242302</t>
  </si>
  <si>
    <t>0.73273254</t>
  </si>
  <si>
    <t>SE_7_+_29440444_29519895_29519972_29535568_CHN2:45</t>
  </si>
  <si>
    <t>0.82124908</t>
  </si>
  <si>
    <t>SE_7_+_29535652_29539483_29539656_29544360_CHN2:108</t>
  </si>
  <si>
    <t>SE_7_+_29544437_29546844_29546981_29548917_CHN2:105</t>
  </si>
  <si>
    <t>1.3046541</t>
  </si>
  <si>
    <t>SE_7_-_29983593_29980492_29980298_29976337_SCRN1:50</t>
  </si>
  <si>
    <t>1.1207932</t>
  </si>
  <si>
    <t>SE_7_-_30029258_30008684_30008525_29994976_SCRN1:149</t>
  </si>
  <si>
    <t>0.64992976</t>
  </si>
  <si>
    <t>SE_7_-_30062281_30059920_30059829_30058739_FKBP14:84</t>
  </si>
  <si>
    <t>atgtcacat</t>
  </si>
  <si>
    <t>-1.2252128366</t>
  </si>
  <si>
    <t>0.30000061</t>
  </si>
  <si>
    <t>SE_7_-_30065928_30062432_30062281_30058739_FKBP14:133</t>
  </si>
  <si>
    <t>0.92886523</t>
  </si>
  <si>
    <t>SE_7_+_30174914_30185793_30185915_30197054_C7orf41:71</t>
  </si>
  <si>
    <t>ggattacat</t>
  </si>
  <si>
    <t>-1.63514745168</t>
  </si>
  <si>
    <t>0.19680034</t>
  </si>
  <si>
    <t>SE_7_-_30468990_30468225_30468120_30465326_NOD1:55</t>
  </si>
  <si>
    <t>-0.23426203</t>
  </si>
  <si>
    <t>SE_7_-_30499517_30498856_30498768_30496658_NOD1:72</t>
  </si>
  <si>
    <t>0.91738965</t>
  </si>
  <si>
    <t>SE_7_-_30518222_30503314_30503225_30499657_NOD1:48</t>
  </si>
  <si>
    <t>0.23081496</t>
  </si>
  <si>
    <t>SE_7_-_30518222_30503677_30503602_30499657_NOD1:63</t>
  </si>
  <si>
    <t>gccttagca</t>
  </si>
  <si>
    <t>-1.37804928867</t>
  </si>
  <si>
    <t>-0.64158847</t>
  </si>
  <si>
    <t>SE_7_-_30518222_30515604_30515464_30499657_NOD1:71</t>
  </si>
  <si>
    <t>2.1647456</t>
  </si>
  <si>
    <t>SE_7_-_30538419_30537512_30537357_30536851_GGCT:126</t>
  </si>
  <si>
    <t>acctaagct</t>
  </si>
  <si>
    <t>0.508589703476</t>
  </si>
  <si>
    <t>0.92542773</t>
  </si>
  <si>
    <t>SE_7_-_30540152_30538554_30538419_30536851_GGCT:88</t>
  </si>
  <si>
    <t>SE_7_-_30540152_30538554_30538419_30537512_GGCT:88</t>
  </si>
  <si>
    <t>SE_7_-_30544185_30538554_30538419_30536851_GGCT:88</t>
  </si>
  <si>
    <t>SE_7_-_30544185_30540297_30540152_30536851_GGCT:28</t>
  </si>
  <si>
    <t>0.26147517</t>
  </si>
  <si>
    <t>SE_7_-_30544185_30540297_30540152_30538554_GGCT:28</t>
  </si>
  <si>
    <t>SE_7_-_30591716_30591011_30590934_30590397_LOC401320:27</t>
  </si>
  <si>
    <t>SE_7_-_30591716_30591095_30590934_30590397_LOC401320:111</t>
  </si>
  <si>
    <t>SE_7_-_30601082_30591795_30591716_30590397_LOC401320:69</t>
  </si>
  <si>
    <t>1.1211935</t>
  </si>
  <si>
    <t>SE_7_-_30603347_30601744_30601082_30590397_LOC401320:222</t>
  </si>
  <si>
    <t>2.0133426</t>
  </si>
  <si>
    <t>SE_7_-_30618847_30618744_30618622_30617707_DJ031144:120</t>
  </si>
  <si>
    <t>1.9864662</t>
  </si>
  <si>
    <t>SE_7_-_30624946_30624424_30624327_30618930_AL137445/DJ031144:55</t>
  </si>
  <si>
    <t>-0.67813832</t>
  </si>
  <si>
    <t>SE_7_+_30634759_30635440_30635549_30638412_GARS:110</t>
  </si>
  <si>
    <t>1.0069371</t>
  </si>
  <si>
    <t>SE_7_+_30665935_30666673_30666806_30668176_GARS:71</t>
  </si>
  <si>
    <t>0.98319633</t>
  </si>
  <si>
    <t>SE_7_+_31132349_31135281_31135364_31142851_ADCYAP1R1:84</t>
  </si>
  <si>
    <t>0.67470975</t>
  </si>
  <si>
    <t>SE_7_+_31132349_31139741_31139824_31142851_ADCYAP1R1:59</t>
  </si>
  <si>
    <t>0.53955744</t>
  </si>
  <si>
    <t>SE_7_-_32529932_32529212_32529076_32528956_LSM5:80</t>
  </si>
  <si>
    <t>ccgtgattg</t>
  </si>
  <si>
    <t>0.480031617346</t>
  </si>
  <si>
    <t>0.52131994</t>
  </si>
  <si>
    <t>SE_7_+_32613030_32615567_32615684_32620414_AVL9:75</t>
  </si>
  <si>
    <t>tactcacaa</t>
  </si>
  <si>
    <t>0.832767208627</t>
  </si>
  <si>
    <t>0.22405066</t>
  </si>
  <si>
    <t>SE_7_+_32615684_32619831_32619884_32620414_AVL9:39</t>
  </si>
  <si>
    <t>-0.20006281</t>
  </si>
  <si>
    <t>SE_7_-_32969690_32968303_32968174_32961042_RP9P:88</t>
  </si>
  <si>
    <t>SE_7_-_32982482_32973508_32973426_32969720_RP9P:25</t>
  </si>
  <si>
    <t>0.91699361</t>
  </si>
  <si>
    <t>SE_7_+_32997406_33003156_33003314_33014229_FKBP9:51</t>
  </si>
  <si>
    <t>0.95701211</t>
  </si>
  <si>
    <t>SE_7_+_32997406_33014229_33014374_33014794_FKBP9:26</t>
  </si>
  <si>
    <t>0.5234967</t>
  </si>
  <si>
    <t>SE_7_-_33075546_33069321_33069241_33066527_NT5C3A:57</t>
  </si>
  <si>
    <t>0.89676919</t>
  </si>
  <si>
    <t>SE_7_-_33075546_33069326_33069241_33066527_NT5C3A:62</t>
  </si>
  <si>
    <t>SE_7_-_33102180_33075600_33075546_33066527_NT5C3A:41</t>
  </si>
  <si>
    <t>0.53553306</t>
  </si>
  <si>
    <t>SE_7_+_33384246_33385839_33385982_33388680_BBS9:138</t>
  </si>
  <si>
    <t>1.4571129</t>
  </si>
  <si>
    <t>SE_7_+_33388782_33390831_33390935_33392471_BBS9:44</t>
  </si>
  <si>
    <t>1.0003927</t>
  </si>
  <si>
    <t>SE_7_+_33388782_33390831_33390935_33397467_BBS9:44</t>
  </si>
  <si>
    <t>SE_7_-_34978888_34977731_34977606_34971341_DPY19L1:39</t>
  </si>
  <si>
    <t>0.066753572</t>
  </si>
  <si>
    <t>SE_7_-_35006506_34997682_34997596_34994979_DPY19L1:78</t>
  </si>
  <si>
    <t>tattaactt</t>
  </si>
  <si>
    <t>1.20271801391</t>
  </si>
  <si>
    <t>1.2746466</t>
  </si>
  <si>
    <t>SE_7_-_35733794_35709938_35709825_35707198_HERPUD2:37</t>
  </si>
  <si>
    <t>ggttcatct</t>
  </si>
  <si>
    <t>-0.591595641143</t>
  </si>
  <si>
    <t>-0.26906058</t>
  </si>
  <si>
    <t>SE_7_-_35733794_35712888_35712811_35709938_HERPUD2:75</t>
  </si>
  <si>
    <t>SE_7_+_35840880_35871102_35871644_35872408_SEPT7:133</t>
  </si>
  <si>
    <t>1.9868941</t>
  </si>
  <si>
    <t>SE_7_+_35913385_35919206_35919329_35919433_SEPT7:101</t>
  </si>
  <si>
    <t>1.4758395</t>
  </si>
  <si>
    <t>SE_7_+_36450313_36450668_36450775_36455367_ANLN:55</t>
  </si>
  <si>
    <t>-0.30984205</t>
  </si>
  <si>
    <t>SE_7_+_36450775_36455367_36455493_36456689_ANLN:31</t>
  </si>
  <si>
    <t>0.77004441</t>
  </si>
  <si>
    <t>SE_7_+_36455493_36456689_36456799_36458853_ANLN:59</t>
  </si>
  <si>
    <t>aaataacat</t>
  </si>
  <si>
    <t>0.53510818845</t>
  </si>
  <si>
    <t>0.85678066</t>
  </si>
  <si>
    <t>SE_7_+_36466637_36467916_36467969_36478813_ANLN:25</t>
  </si>
  <si>
    <t>-0.14994127</t>
  </si>
  <si>
    <t>SE_7_-_36561645_36554196_36554078_36552986_AOAH:87</t>
  </si>
  <si>
    <t>SE_7_-_36934459_36927277_36927165_36917722_ELMO1:73</t>
  </si>
  <si>
    <t>1.2390494</t>
  </si>
  <si>
    <t>SE_7_-_37136224_37073017_37072952_37053040_ELMO1:38</t>
  </si>
  <si>
    <t>0.046236565</t>
  </si>
  <si>
    <t>SE_7_-_37262220_37257361_37257317_37256300_ELMO1:45</t>
  </si>
  <si>
    <t>0.75149953</t>
  </si>
  <si>
    <t>SE_7_-_37488278_37433520_37433425_37382367_ELMO1:93</t>
  </si>
  <si>
    <t>0.40976512</t>
  </si>
  <si>
    <t>SE_7_+_37960810_37988442_37988650_37989802_EPDR1:100</t>
  </si>
  <si>
    <t>1.3409468</t>
  </si>
  <si>
    <t>SE_7_+_38218022_38218692_38218747_38247048_STARD3NL:28</t>
  </si>
  <si>
    <t>1.054212</t>
  </si>
  <si>
    <t>SE_7_+_38218022_38237812_38237966_38247048_STARD3NL:138</t>
  </si>
  <si>
    <t>cactgaaag</t>
  </si>
  <si>
    <t>1.08371227045</t>
  </si>
  <si>
    <t>0.29001044</t>
  </si>
  <si>
    <t>SE_7_+_38218022_38241315_38241567_38247048_STARD3NL:159</t>
  </si>
  <si>
    <t>gtctaatgt</t>
  </si>
  <si>
    <t>2.36455020663</t>
  </si>
  <si>
    <t>1.7696032</t>
  </si>
  <si>
    <t>SE_7_+_38218022_38241671_38241798_38247048_STARD3NL:35</t>
  </si>
  <si>
    <t>SE_7_+_38254706_38256626_38256679_38256789_STARD3NL:36</t>
  </si>
  <si>
    <t>1.3925618</t>
  </si>
  <si>
    <t>SE_7_-_38462021_38457550_38457425_38433814_AMPH:76</t>
  </si>
  <si>
    <t>ctgtcacac</t>
  </si>
  <si>
    <t>-0.0329370114234</t>
  </si>
  <si>
    <t>0.68157691</t>
  </si>
  <si>
    <t>SE_7_-_38469442_38469177_38468656_38466586_AMPH:136</t>
  </si>
  <si>
    <t>ccctgacgc</t>
  </si>
  <si>
    <t>4.18794536162</t>
  </si>
  <si>
    <t>1.5700586</t>
  </si>
  <si>
    <t>SE_7_-_38768142_38768034_38767941_38766588_VPS41:57</t>
  </si>
  <si>
    <t>tgctcagtg</t>
  </si>
  <si>
    <t>0.969419879451</t>
  </si>
  <si>
    <t>0.27755666</t>
  </si>
  <si>
    <t>SE_7_-_38836345_38836126_38836015_38835211_VPS41:70</t>
  </si>
  <si>
    <t>taataattg</t>
  </si>
  <si>
    <t>0.0732280560138</t>
  </si>
  <si>
    <t>-0.073344808</t>
  </si>
  <si>
    <t>SE_7_-_38902145_38869928_38869854_38860865_VPS41:24</t>
  </si>
  <si>
    <t>-0.62899375</t>
  </si>
  <si>
    <t>SE_7_-_38948754_38937729_38937691_38908853_VPS41:31</t>
  </si>
  <si>
    <t>ccttgaaga</t>
  </si>
  <si>
    <t>-1.29565027799</t>
  </si>
  <si>
    <t>-0.60932536</t>
  </si>
  <si>
    <t>SE_7_+_39736458_39737007_39737109_39745722_RALA:65</t>
  </si>
  <si>
    <t>atttcatcc</t>
  </si>
  <si>
    <t>-1.36763902921</t>
  </si>
  <si>
    <t>0.24912749</t>
  </si>
  <si>
    <t>SE_7_+_40277325_40314112_40314255_40356359_C7orf10:144</t>
  </si>
  <si>
    <t>1.6824504</t>
  </si>
  <si>
    <t>SE_7_+_40535985_40723655_40723732_40789033_C7orf10:73</t>
  </si>
  <si>
    <t>-0.22226412</t>
  </si>
  <si>
    <t>SE_7_-_42966982_42966267_42966135_42964396_PSMA2:101</t>
  </si>
  <si>
    <t>caattacca</t>
  </si>
  <si>
    <t>0.390485961896</t>
  </si>
  <si>
    <t>0.083173724</t>
  </si>
  <si>
    <t>SE_7_-_42971717_42966267_42966135_42964396_PSMA2:101</t>
  </si>
  <si>
    <t>SE_7_-_42971717_42967058_42966982_42966267_C7orf25/PSMA2:26</t>
  </si>
  <si>
    <t>0.24544287</t>
  </si>
  <si>
    <t>SE_7_-_42971717_42970754_42970695_42967058_C7orf25/PSMA2:33</t>
  </si>
  <si>
    <t>1.3525427</t>
  </si>
  <si>
    <t>SE_7_+_42974735_42976763_42976840_42976921_MRPL32:56</t>
  </si>
  <si>
    <t>0.62325003</t>
  </si>
  <si>
    <t>SE_7_-_43769028_43690311_43690092_43688251_COA1:164</t>
  </si>
  <si>
    <t>0.76352965</t>
  </si>
  <si>
    <t>SE_7_-_43769028_43690311_43690211_43688251_COA1:92</t>
  </si>
  <si>
    <t>ttctgaggc</t>
  </si>
  <si>
    <t>0.459041207574</t>
  </si>
  <si>
    <t>0.74522085</t>
  </si>
  <si>
    <t>SE_7_-_43769028_43705321_43705257_43688251_COA1:59</t>
  </si>
  <si>
    <t>0.72874589</t>
  </si>
  <si>
    <t>SE_7_-_43769028_43751048_43750999_43688251_COA1:46</t>
  </si>
  <si>
    <t>aaataatgg</t>
  </si>
  <si>
    <t>0.350768140265</t>
  </si>
  <si>
    <t>0.0030281938</t>
  </si>
  <si>
    <t>SE_7_+_43798333_43799616_43799709_43810737_BLVRA:71</t>
  </si>
  <si>
    <t>SE_7_-_43921258_43919385_43919267_43918859_URGCP:98</t>
  </si>
  <si>
    <t>0.9973933</t>
  </si>
  <si>
    <t>SE_7_-_43946161_43927084_43927014_43921556_URGCP-MRPS24/URGCP:21</t>
  </si>
  <si>
    <t>cattcagat</t>
  </si>
  <si>
    <t>-1.16215541593</t>
  </si>
  <si>
    <t>-0.58935288</t>
  </si>
  <si>
    <t>SE_7_+_43966155_43967613_43967710_43978030_UBE2D4:54</t>
  </si>
  <si>
    <t>tggtgaggc</t>
  </si>
  <si>
    <t>-0.545431163667</t>
  </si>
  <si>
    <t>-0.31557912</t>
  </si>
  <si>
    <t>SE_7_+_43978093_43982553_43982630_43988231_UBE2D4:55</t>
  </si>
  <si>
    <t>2.1080341</t>
  </si>
  <si>
    <t>SE_7_+_43982630_43986758_43986828_43988231_UBE2D4:71</t>
  </si>
  <si>
    <t>1.3676846</t>
  </si>
  <si>
    <t>SE_7_+_43988336_43990198_43990291_43992249_UBE2D4:60</t>
  </si>
  <si>
    <t>0.90644959</t>
  </si>
  <si>
    <t>SE_7_-_44012229_44009460_44009331_44005994_POLR2J4:38</t>
  </si>
  <si>
    <t>0.85252734</t>
  </si>
  <si>
    <t>SE_7_-_44056033_44054382_44054205_44053278_POLR2J4/DQ575764:166</t>
  </si>
  <si>
    <t>0.74830271</t>
  </si>
  <si>
    <t>SE_7_-_44078406_44076408_44076271_44073910_RASA4CP:27</t>
  </si>
  <si>
    <t>0.3224658</t>
  </si>
  <si>
    <t>SE_7_+_44084419_44089824_44089879_44091429_DBNL:47</t>
  </si>
  <si>
    <t>0.4581992</t>
  </si>
  <si>
    <t>SE_7_+_44084419_44089824_44089879_44092466_DBNL:47</t>
  </si>
  <si>
    <t>SE_7_+_44084419_44089824_44089879_44096356_DBNL:47</t>
  </si>
  <si>
    <t>SE_7_+_44084419_44091429_44091541_44092466_DBNL:66</t>
  </si>
  <si>
    <t>0.64328237</t>
  </si>
  <si>
    <t>SE_7_+_44089879_44091429_44091541_44092466_DBNL:66</t>
  </si>
  <si>
    <t>SE_7_+_44089879_44091429_44091541_44096356_DBNL:66</t>
  </si>
  <si>
    <t>SE_7_+_44084419_44092466_44092540_44096356_DBNL:30</t>
  </si>
  <si>
    <t>gcgtgaacg</t>
  </si>
  <si>
    <t>0.268411921409</t>
  </si>
  <si>
    <t>0.003078906</t>
  </si>
  <si>
    <t>SE_7_+_44089879_44092466_44092540_44096356_DBNL:30</t>
  </si>
  <si>
    <t>SE_7_+_44091541_44092466_44092540_44096356_DBNL:30</t>
  </si>
  <si>
    <t>SE_7_+_44091541_44092466_44092550_44096356_DBNL:30</t>
  </si>
  <si>
    <t>SE_7_+_44092540_44096356_44096502_44097381_DBNL:27</t>
  </si>
  <si>
    <t>SE_7_+_44098582_44098953_44099048_44099142_DBNL:50</t>
  </si>
  <si>
    <t>agctcaccc</t>
  </si>
  <si>
    <t>2.11333348415</t>
  </si>
  <si>
    <t>0.75774995</t>
  </si>
  <si>
    <t>SE_7_-_44113997_44113819_44113730_44113624_POLM:37</t>
  </si>
  <si>
    <t>ccatgacgt</t>
  </si>
  <si>
    <t>1.71742331996</t>
  </si>
  <si>
    <t>1.1431563</t>
  </si>
  <si>
    <t>SE_7_-_44113997_44113832_44113730_44113624_POLM:50</t>
  </si>
  <si>
    <t>SE_7_-_44118339_44116228_44116108_44114129_POLM/AX747737:55</t>
  </si>
  <si>
    <t>1.6330229</t>
  </si>
  <si>
    <t>SE_7_-_44118355_44116228_44116108_44114129_POLM/AX747737:55</t>
  </si>
  <si>
    <t>SE_7_-_44120332_44119340_44119170_44118410_POLM:75</t>
  </si>
  <si>
    <t>0.94012068</t>
  </si>
  <si>
    <t>SE_7_-_44120332_44119558_44119460_44119340_POLM:90</t>
  </si>
  <si>
    <t>0.85354614</t>
  </si>
  <si>
    <t>SE_7_-_44120332_44120070_44119964_44119558_POLM:28</t>
  </si>
  <si>
    <t>0.70270586</t>
  </si>
  <si>
    <t>SE_7_-_44180560_44180386_44180311_44180026_MYL7:43</t>
  </si>
  <si>
    <t>0.21101633</t>
  </si>
  <si>
    <t>SE_7_+_44247797_44250441_44250530_44250622_YKT6:41</t>
  </si>
  <si>
    <t>cagtaacta</t>
  </si>
  <si>
    <t>1.47383962478</t>
  </si>
  <si>
    <t>1.3000063</t>
  </si>
  <si>
    <t>SE_7_+_44247797_44250622_44250723_44251846_YKT6:100</t>
  </si>
  <si>
    <t>gtctaaagc</t>
  </si>
  <si>
    <t>0.92256652798</t>
  </si>
  <si>
    <t>0.35610254</t>
  </si>
  <si>
    <t>SE_7_+_44250723_44251153_44251203_44251846_YKT6:51</t>
  </si>
  <si>
    <t>2.2067142</t>
  </si>
  <si>
    <t>SE_7_-_44273989_44272465_44272421_44270653_CAMK2B:40</t>
  </si>
  <si>
    <t>ccataaccc</t>
  </si>
  <si>
    <t>2.18741730321</t>
  </si>
  <si>
    <t>0.78675726</t>
  </si>
  <si>
    <t>SE_7_-_44274238_44272465_44272421_44270653_CAMK2B:40</t>
  </si>
  <si>
    <t>SE_7_-_44281299_44280348_44280306_44274275_CAMK2B:27</t>
  </si>
  <si>
    <t>0.79959705</t>
  </si>
  <si>
    <t>SE_7_-_44467170_44465878_44465499_44444182_NUDCD3:290</t>
  </si>
  <si>
    <t>tgctaaccg</t>
  </si>
  <si>
    <t>4.34932090438</t>
  </si>
  <si>
    <t>1.6655418</t>
  </si>
  <si>
    <t>SE_7_-_44530008_44525221_44525130_44524883_NUDCD3:91</t>
  </si>
  <si>
    <t>1.0450711</t>
  </si>
  <si>
    <t>SE_7_-_44611091_44610476_44610357_44609727_DDX56:71</t>
  </si>
  <si>
    <t>aactgatgc</t>
  </si>
  <si>
    <t>2.25845973513</t>
  </si>
  <si>
    <t>0.81457377</t>
  </si>
  <si>
    <t>SE_7_-_44613182_44612645_44612489_44612343_DDX56:157</t>
  </si>
  <si>
    <t>0.69610454</t>
  </si>
  <si>
    <t>SE_7_-_44613182_44612649_44612489_44612343_DDX56:161</t>
  </si>
  <si>
    <t>SE_7_-_44621048_44620838_44620692_44619227_TMED4:109</t>
  </si>
  <si>
    <t>1.0648441</t>
  </si>
  <si>
    <t>SE_7_+_44646252_44662405_44662474_44663916_OGDH:49</t>
  </si>
  <si>
    <t>1.9790978</t>
  </si>
  <si>
    <t>SE_7_+_44687133_44695917_44695961_44706335_OGDH:29</t>
  </si>
  <si>
    <t>ttttcaagg</t>
  </si>
  <si>
    <t>-2.11984688963</t>
  </si>
  <si>
    <t>-0.96433434</t>
  </si>
  <si>
    <t>SE_7_+_44687358_44695917_44695961_44706335_OGDH:29</t>
  </si>
  <si>
    <t>SE_7_+_44706450_44713386_44713540_44714010_OGDH:61</t>
  </si>
  <si>
    <t>0.84740364</t>
  </si>
  <si>
    <t>SE_7_+_44799059_44799750_44799827_44800024_ZMIZ2:51</t>
  </si>
  <si>
    <t>gcttcaacg</t>
  </si>
  <si>
    <t>-0.739755939636</t>
  </si>
  <si>
    <t>-0.45626059</t>
  </si>
  <si>
    <t>SE_7_+_44836392_44838347_44838413_44838846_PPIA:41</t>
  </si>
  <si>
    <t>1.2213311</t>
  </si>
  <si>
    <t>SE_7_+_44836392_44838347_44838503_44838846_PPIA:41</t>
  </si>
  <si>
    <t>SE_7_+_44839473_44840023_44840142_44840886_PPIA:74</t>
  </si>
  <si>
    <t>0.995164</t>
  </si>
  <si>
    <t>SE_7_-_44880498_44875257_44875128_44874161_H2AFV:34</t>
  </si>
  <si>
    <t>aggtaatgc</t>
  </si>
  <si>
    <t>1.17761523391</t>
  </si>
  <si>
    <t>0.42366912</t>
  </si>
  <si>
    <t>SE_7_-_44882876_44880611_44880498_44875257_H2AFV:45</t>
  </si>
  <si>
    <t>acttgaaga</t>
  </si>
  <si>
    <t>-2.51515508817</t>
  </si>
  <si>
    <t>-1.0545221</t>
  </si>
  <si>
    <t>SE_7_-_44887568_44882953_44882876_44880611_H2AFV:74</t>
  </si>
  <si>
    <t>cgctcacag</t>
  </si>
  <si>
    <t>2.32593352158</t>
  </si>
  <si>
    <t>0.77639877</t>
  </si>
  <si>
    <t>SE_7_-_45025620_45024025_45023956_45023645_SNHG15:51</t>
  </si>
  <si>
    <t>tgctgaggt</t>
  </si>
  <si>
    <t>0.499585987431</t>
  </si>
  <si>
    <t>0.87669175</t>
  </si>
  <si>
    <t>SE_7_-_45026124_45024025_45023956_45023645_SNHG15:51</t>
  </si>
  <si>
    <t>SE_7_-_45026124_45025696_45025481_45024025_SNHG15:154</t>
  </si>
  <si>
    <t>1.3548986</t>
  </si>
  <si>
    <t>SE_7_-_45026124_45025696_45025620_45023645_SNHG15:36</t>
  </si>
  <si>
    <t>SE_7_-_45026124_45025696_45025620_45024025_SNHG15:36</t>
  </si>
  <si>
    <t>SE_7_+_45039962_45069043_45069108_45077852_CCM2:48</t>
  </si>
  <si>
    <t>tactgagct</t>
  </si>
  <si>
    <t>1.28047985047</t>
  </si>
  <si>
    <t>0.79647781</t>
  </si>
  <si>
    <t>SE_7_+_45039962_45077852_45078025_45103517_CCM2:162</t>
  </si>
  <si>
    <t>0.70492425</t>
  </si>
  <si>
    <t>SE_7_+_45067396_45077852_45078025_45103517_CCM2:162</t>
  </si>
  <si>
    <t>SE_7_+_45078025_45102692_45102814_45103517_CCM2:77</t>
  </si>
  <si>
    <t>SE_7_+_45078025_45103517_45103600_45104062_CCM2:75</t>
  </si>
  <si>
    <t>0.85399742</t>
  </si>
  <si>
    <t>SE_7_+_45078025_45104062_45104245_45108042_CCM2:66</t>
  </si>
  <si>
    <t>1.128982</t>
  </si>
  <si>
    <t>SE_7_+_45104245_45108042_45108178_45109425_CCM2:80</t>
  </si>
  <si>
    <t>gcctcagtg</t>
  </si>
  <si>
    <t>0.584713373252</t>
  </si>
  <si>
    <t>0.48456027</t>
  </si>
  <si>
    <t>SE_7_+_45104245_45109425_45109560_45112325_CCM2:132</t>
  </si>
  <si>
    <t>atttgatgg</t>
  </si>
  <si>
    <t>-0.207356564892</t>
  </si>
  <si>
    <t>0.33358403</t>
  </si>
  <si>
    <t>SE_7_+_45109560_45111349_45111471_45112325_CCM2:66</t>
  </si>
  <si>
    <t>1.4229775</t>
  </si>
  <si>
    <t>SE_7_+_45109560_45112325_45112382_45113059_CCM2:42</t>
  </si>
  <si>
    <t>cattaagga</t>
  </si>
  <si>
    <t>-1.51626858758</t>
  </si>
  <si>
    <t>-0.69570788</t>
  </si>
  <si>
    <t>SE_7_-_45151242_45150476_45150344_45148886_TBRG4:45</t>
  </si>
  <si>
    <t>1.1674313</t>
  </si>
  <si>
    <t>SE_7_-_45767777_45765835_45765783_45764079_SEPT7P2/BC015774:38</t>
  </si>
  <si>
    <t>gcatcagaa</t>
  </si>
  <si>
    <t>-3.61135260275</t>
  </si>
  <si>
    <t>-1.5806264</t>
  </si>
  <si>
    <t>SE_7_-_45776386_45768625_45768431_45767912_SEPT7P2:80</t>
  </si>
  <si>
    <t>SE_7_-_45786814_45786547_45786426_45784647_SEPT7P2:76</t>
  </si>
  <si>
    <t>SE_7_-_45797642_45796591_45796508_45791245_SEPT7P2:84</t>
  </si>
  <si>
    <t>0.55811265</t>
  </si>
  <si>
    <t>SE_7_-_45808259_45805411_45805305_45798773_SEPT7P2:68</t>
  </si>
  <si>
    <t>1.0465156</t>
  </si>
  <si>
    <t>SE_7_-_47451325_47445156_47445095_47440511_TNS3:50</t>
  </si>
  <si>
    <t>0.7155789</t>
  </si>
  <si>
    <t>SE_7_-_48015210_48011113_48010857_48008915_HUS1:219</t>
  </si>
  <si>
    <t>1.1162772</t>
  </si>
  <si>
    <t>SE_7_-_48016327_48016018_48015812_48015284_HUS1:185</t>
  </si>
  <si>
    <t>tgctcacaa</t>
  </si>
  <si>
    <t>1.2065157078</t>
  </si>
  <si>
    <t>0.99612549</t>
  </si>
  <si>
    <t>SE_7_+_48129015_48129106_48129233_48129785_UPP1:23</t>
  </si>
  <si>
    <t>1.0230115</t>
  </si>
  <si>
    <t>SE_7_+_48134424_48139267_48139384_48141421_UPP1:88</t>
  </si>
  <si>
    <t>0.57974767</t>
  </si>
  <si>
    <t>SE_7_+_48141467_48142894_48143008_48146470_UPP1:97</t>
  </si>
  <si>
    <t>acgtcacta</t>
  </si>
  <si>
    <t>-1.71534625932</t>
  </si>
  <si>
    <t>0.022834191</t>
  </si>
  <si>
    <t>SE_7_-_50685768_50684044_50683907_50682577_GRB10:24</t>
  </si>
  <si>
    <t>0.50777349</t>
  </si>
  <si>
    <t>SE_7_-_50823584_50773020_50772837_50771605_GRB10:131</t>
  </si>
  <si>
    <t>0.744186046512</t>
  </si>
  <si>
    <t>1.3514387</t>
  </si>
  <si>
    <t>SE_7_-_50799969_50778687_50778572_50771605_GRB10:21</t>
  </si>
  <si>
    <t>ttctgaaaa</t>
  </si>
  <si>
    <t>0.10046204897</t>
  </si>
  <si>
    <t>-0.062681412</t>
  </si>
  <si>
    <t>SE_7_-_50823584_50778687_50778572_50771605_GRB10:21</t>
  </si>
  <si>
    <t>SE_7_-_50823584_50800065_50799969_50771605_GRB10:31</t>
  </si>
  <si>
    <t>0.034709224</t>
  </si>
  <si>
    <t>SE_7_-_51152863_51150925_51150755_51111389_COBL:134</t>
  </si>
  <si>
    <t>0.38006704</t>
  </si>
  <si>
    <t>SE_7_-_51251799_51240227_51240153_51204028_COBL:52</t>
  </si>
  <si>
    <t>-0.78181883</t>
  </si>
  <si>
    <t>SE_7_-_54826851_54825287_54825188_54823574_SEC61G:34</t>
  </si>
  <si>
    <t>0.80971277</t>
  </si>
  <si>
    <t>SE_7_+_55211181_55214299_55214433_55218987_EGFR:102</t>
  </si>
  <si>
    <t>0.61110664</t>
  </si>
  <si>
    <t>SE_7_+_55433922_55447340_55447526_55459486_LANCL2:55</t>
  </si>
  <si>
    <t>tactaacat</t>
  </si>
  <si>
    <t>2.49239430795</t>
  </si>
  <si>
    <t>0.87387308</t>
  </si>
  <si>
    <t>SE_7_-_55639964_55598604_55598522_55588823_VOPP1:58</t>
  </si>
  <si>
    <t>gtttgattt</t>
  </si>
  <si>
    <t>-1.03268569307</t>
  </si>
  <si>
    <t>0.4513243</t>
  </si>
  <si>
    <t>SE_7_-_55639964_55629744_55629547_55588823_VOPP1:147</t>
  </si>
  <si>
    <t>1.3411105</t>
  </si>
  <si>
    <t>SE_7_-_55639964_55629744_55629673_55588823_VOPP1:31</t>
  </si>
  <si>
    <t>0.94602495</t>
  </si>
  <si>
    <t>SE_7_+_56045958_56046043_56046088_56049166_GBAS:27</t>
  </si>
  <si>
    <t>tgttaaacc</t>
  </si>
  <si>
    <t>0.398440805933</t>
  </si>
  <si>
    <t>0.053991356</t>
  </si>
  <si>
    <t>SE_7_+_56046088_56047453_56047579_56049166_GBAS:52</t>
  </si>
  <si>
    <t>acttaactc</t>
  </si>
  <si>
    <t>0.541479555058</t>
  </si>
  <si>
    <t>1.0737517</t>
  </si>
  <si>
    <t>SE_7_+_56046088_56047456_56047579_56049166_GBAS:49</t>
  </si>
  <si>
    <t>SE_7_+_56049260_56049903_56049973_56051421_GBAS:53</t>
  </si>
  <si>
    <t>0.63775037</t>
  </si>
  <si>
    <t>SE_7_+_56052571_56059521_56059577_56062587_GBAS:31</t>
  </si>
  <si>
    <t>1.6538318</t>
  </si>
  <si>
    <t>SE_7_-_56101654_56101187_56101074_56099747_PSPH:73</t>
  </si>
  <si>
    <t>1.3240284</t>
  </si>
  <si>
    <t>SE_7_+_56120178_56122062_56122196_56123317_CCT6A:97</t>
  </si>
  <si>
    <t>ttctaatgt</t>
  </si>
  <si>
    <t>2.40806001314</t>
  </si>
  <si>
    <t>0.93774347</t>
  </si>
  <si>
    <t>SE_7_+_56132071_56136175_56136331_56140690_SUMF2:99</t>
  </si>
  <si>
    <t>0.81267816</t>
  </si>
  <si>
    <t>SE_7_+_56132071_56136175_56136340_56140690_SUMF2:99</t>
  </si>
  <si>
    <t>SE_7_+_56136331_56140690_56140804_56144527_SUMF2:95</t>
  </si>
  <si>
    <t>0.61354325</t>
  </si>
  <si>
    <t>SE_7_+_56140804_56142279_56142429_56144527_SUMF2:86</t>
  </si>
  <si>
    <t>gaatgacgc</t>
  </si>
  <si>
    <t>2.10354744985</t>
  </si>
  <si>
    <t>1.5325488</t>
  </si>
  <si>
    <t>SE_7_+_56141911_56142279_56142429_56144527_SUMF2:86</t>
  </si>
  <si>
    <t>SE_7_+_56140804_56144527_56144582_56145795_SUMF2:24</t>
  </si>
  <si>
    <t>agtttaccc</t>
  </si>
  <si>
    <t>-1.24686263135</t>
  </si>
  <si>
    <t>-0.59022271</t>
  </si>
  <si>
    <t>SE_7_+_56141911_56144527_56144582_56145795_SUMF2:24</t>
  </si>
  <si>
    <t>SE_7_+_56145879_56146057_56146201_56147221_SUMF2:123</t>
  </si>
  <si>
    <t>0.68292087</t>
  </si>
  <si>
    <t>SE_7_+_56146201_56146615_56146732_56147221_SUMF2:59</t>
  </si>
  <si>
    <t>0.26233625</t>
  </si>
  <si>
    <t>SE_7_-_56154663_56151937_56151842_56151408_PHKG1:29</t>
  </si>
  <si>
    <t>0.76503828</t>
  </si>
  <si>
    <t>SE_7_-_56155291_56154717_56154663_56151408_PHKG1:47</t>
  </si>
  <si>
    <t>cacttatga</t>
  </si>
  <si>
    <t>-0.621283870101</t>
  </si>
  <si>
    <t>0.080358113</t>
  </si>
  <si>
    <t>SE_7_-_64023303_64004810_64004684_64004180_ZNF680:24</t>
  </si>
  <si>
    <t>SE_7_+_64363797_64377408_64377496_64377959_ZNF273:69</t>
  </si>
  <si>
    <t>gtttgacaa</t>
  </si>
  <si>
    <t>-0.0283560248313</t>
  </si>
  <si>
    <t>0.44046345</t>
  </si>
  <si>
    <t>SE_7_+_64531420_64532523_64532625_64533819_CCT6P3:40</t>
  </si>
  <si>
    <t>0.58450909</t>
  </si>
  <si>
    <t>SE_7_+_65338552_65413658_65413767_65419061_VKORC1L1:97</t>
  </si>
  <si>
    <t>gacttatat</t>
  </si>
  <si>
    <t>-1.39887606255</t>
  </si>
  <si>
    <t>0.14725475</t>
  </si>
  <si>
    <t>SE_7_-_65439282_65435353_65435269_65432894_GUSB:29</t>
  </si>
  <si>
    <t>1.0567887</t>
  </si>
  <si>
    <t>SE_7_-_65441002_65440058_65439906_65439691_GUSB:63</t>
  </si>
  <si>
    <t>1.2251788</t>
  </si>
  <si>
    <t>SE_7_-_65445211_65441189_65441002_65439691_GUSB:188</t>
  </si>
  <si>
    <t>1.0884393</t>
  </si>
  <si>
    <t>SE_7_-_65445211_65444528_65444373_65441189_GUSB:54</t>
  </si>
  <si>
    <t>1.0359028</t>
  </si>
  <si>
    <t>SE_7_-_65445211_65444528_65444386_65441189_GUSB:54</t>
  </si>
  <si>
    <t>SE_7_-_65445211_65444898_65444386_65441189_GUSB:156</t>
  </si>
  <si>
    <t>cactcaccc</t>
  </si>
  <si>
    <t>2.98569101252</t>
  </si>
  <si>
    <t>1.97676</t>
  </si>
  <si>
    <t>SE_7_-_65445211_65444898_65444714_65444528_GUSB:156</t>
  </si>
  <si>
    <t>SE_7_-_65445211_65444898_65444821_65444528_GUSB:21</t>
  </si>
  <si>
    <t>gggtgaatg</t>
  </si>
  <si>
    <t>-0.366236650052</t>
  </si>
  <si>
    <t>-0.27771308</t>
  </si>
  <si>
    <t>SE_7_-_65446961_65445396_65445211_65441189_GUSB:58</t>
  </si>
  <si>
    <t>0.42590212</t>
  </si>
  <si>
    <t>SE_7_+_65541080_65546790_65546984_65547355_ASL:168</t>
  </si>
  <si>
    <t>SE_7_+_65551649_65551731_65551808_65552321_ASL:31</t>
  </si>
  <si>
    <t>SE_7_+_65554162_65554263_65554322_65554599_ASL:33</t>
  </si>
  <si>
    <t>SE_7_+_65554682_65556713_65556796_65556993_ASL:40</t>
  </si>
  <si>
    <t>atctgatgc</t>
  </si>
  <si>
    <t>2.21322103368</t>
  </si>
  <si>
    <t>0.79686067</t>
  </si>
  <si>
    <t>SE_7_+_65592727_65595114_65595235_65595731_CRCP:76</t>
  </si>
  <si>
    <t>SE_7_+_65592727_65595731_65595829_65599267_CRCP:30</t>
  </si>
  <si>
    <t>SE_7_+_65670509_65670781_65670908_65705312_TPST1:128</t>
  </si>
  <si>
    <t>agctcatcg</t>
  </si>
  <si>
    <t>0.731596319415</t>
  </si>
  <si>
    <t>1.0997138</t>
  </si>
  <si>
    <t>SE_7_+_65670509_65705312_65706257_65751498_TPST1:176</t>
  </si>
  <si>
    <t>1.4963482</t>
  </si>
  <si>
    <t>SE_7_-_65894871_65894744_65894666_65893027_Hypothetical:70</t>
  </si>
  <si>
    <t>1.9839398</t>
  </si>
  <si>
    <t>SE_7_-_65946528_65945435_65945381_65944083_Hypothetical:40</t>
  </si>
  <si>
    <t>1.116593</t>
  </si>
  <si>
    <t>SE_7_+_66094195_66098262_66098431_66103240_KCTD7:25</t>
  </si>
  <si>
    <t>tcctgaggt</t>
  </si>
  <si>
    <t>0.0514740772827</t>
  </si>
  <si>
    <t>0.7040567</t>
  </si>
  <si>
    <t>SE_7_+_66205779_66233818_66234012_66236870_RABGEF1:136</t>
  </si>
  <si>
    <t>gcctcagag</t>
  </si>
  <si>
    <t>-0.236859170611</t>
  </si>
  <si>
    <t>0.61480853</t>
  </si>
  <si>
    <t>SE_7_+_66234012_66235310_66235454_66236870_RABGEF1:145</t>
  </si>
  <si>
    <t>0.81801373</t>
  </si>
  <si>
    <t>SE_7_+_66237065_66238678_66238797_66240214_RABGEF1:104</t>
  </si>
  <si>
    <t>SE_7_+_66240380_66248662_66248828_66260498_RABGEF1:69</t>
  </si>
  <si>
    <t>cattgaaac</t>
  </si>
  <si>
    <t>0.222068573931</t>
  </si>
  <si>
    <t>-0.079660838</t>
  </si>
  <si>
    <t>SE_7_+_66260579_66261763_66261879_66262361_RABGEF1:79</t>
  </si>
  <si>
    <t>SE_7_+_66386448_66387136_66387233_66406835_TMEM248:98</t>
  </si>
  <si>
    <t>1.4586405</t>
  </si>
  <si>
    <t>SE_7_+_66413681_66415939_66416122_66418213_TMEM248:38</t>
  </si>
  <si>
    <t>SE_7_+_66474671_66479354_66479548_66482840_TYW1:61</t>
  </si>
  <si>
    <t>1.3952909</t>
  </si>
  <si>
    <t>SE_7_+_66515053_66520822_66520874_66532272_TYW1:26</t>
  </si>
  <si>
    <t>agttgattg</t>
  </si>
  <si>
    <t>-0.395319732117</t>
  </si>
  <si>
    <t>-0.25680341</t>
  </si>
  <si>
    <t>SE_7_+_66771070_66773564_66773639_66773922_STAG3L4:74</t>
  </si>
  <si>
    <t>SE_7_+_70231320_70233010_70233054_70236535_AUTS2:41</t>
  </si>
  <si>
    <t>agttgaccc</t>
  </si>
  <si>
    <t>1.82626595173</t>
  </si>
  <si>
    <t>1.4761671</t>
  </si>
  <si>
    <t>SE_7_+_70236630_70239014_70239085_70240343_AUTS2:68</t>
  </si>
  <si>
    <t>actttactc</t>
  </si>
  <si>
    <t>-2.45425953874</t>
  </si>
  <si>
    <t>-1.0629757</t>
  </si>
  <si>
    <t>SE_7_+_72300362_72301272_72301393_72302182_SBDSP1:60</t>
  </si>
  <si>
    <t>0.96897709</t>
  </si>
  <si>
    <t>SE_7_+_72302378_72304344_72304508_72307156_SBDSP1:135</t>
  </si>
  <si>
    <t>0.65769615</t>
  </si>
  <si>
    <t>SE_7_+_72361649_72384302_72384365_72396800_POM121:42</t>
  </si>
  <si>
    <t>1.2074058</t>
  </si>
  <si>
    <t>SE_7_-_72420385_72420030_72419852_72419641_NSUN5P2:32</t>
  </si>
  <si>
    <t>0.68520374</t>
  </si>
  <si>
    <t>SE_7_-_72469994_72469685_72469578_72469313_STAG3L3:89</t>
  </si>
  <si>
    <t>1.0242266</t>
  </si>
  <si>
    <t>SE_7_-_72954212_72952343_72952264_72951720_BCL7B:54</t>
  </si>
  <si>
    <t>1.3848715</t>
  </si>
  <si>
    <t>SE_7_-_72954212_72952568_72952264_72951720_BCL7B:279</t>
  </si>
  <si>
    <t>SE_7_-_72957878_72954382_72954212_72952343_BCL7B:45</t>
  </si>
  <si>
    <t>gtctgacgt</t>
  </si>
  <si>
    <t>3.32202050523</t>
  </si>
  <si>
    <t>1.2633051</t>
  </si>
  <si>
    <t>SE_7_-_72966497_72957237_72957160_72954382_BCL7B:53</t>
  </si>
  <si>
    <t>ttgtgaact</t>
  </si>
  <si>
    <t>-0.0218200996762</t>
  </si>
  <si>
    <t>0.667235</t>
  </si>
  <si>
    <t>SE_7_-_72966497_72957974_72957878_72954382_BCL7B:91</t>
  </si>
  <si>
    <t>1.527382</t>
  </si>
  <si>
    <t>SE_7_-_72971817_72966572_72966497_72954382_BCL7B:41</t>
  </si>
  <si>
    <t>0.60019827</t>
  </si>
  <si>
    <t>SE_7_-_72971817_72967999_72967878_72966572_BCL7B:76</t>
  </si>
  <si>
    <t>SE_7_-_72992750_72988843_72988713_72988452_TBL2:119</t>
  </si>
  <si>
    <t>0.83599251</t>
  </si>
  <si>
    <t>SE_7_-_72992750_72988901_72988713_72988452_TBL2:177</t>
  </si>
  <si>
    <t>SE_7_-_72992750_72989134_72988713_72988452_TBL2:175</t>
  </si>
  <si>
    <t>cactcattc</t>
  </si>
  <si>
    <t>1.03710889748</t>
  </si>
  <si>
    <t>1.2401789</t>
  </si>
  <si>
    <t>SE_7_-_72992750_72991031_72990871_72988843_TBL2:153</t>
  </si>
  <si>
    <t>1.4590479</t>
  </si>
  <si>
    <t>SE_7_-_73011195_73011116_73010969_73010809_MLXIPL:42</t>
  </si>
  <si>
    <t>1.1200879</t>
  </si>
  <si>
    <t>SE_7_-_73011195_73011119_73010969_73010809_MLXIPL:45</t>
  </si>
  <si>
    <t>SE_7_+_73101230_73101329_73101425_73105246_WBSCR22:83</t>
  </si>
  <si>
    <t>-0.34812245</t>
  </si>
  <si>
    <t>SE_7_+_73101230_73101329_73101425_73106926_WBSCR22:83</t>
  </si>
  <si>
    <t>SE_7_+_73101230_73105246_73105342_73106926_WBSCR22:47</t>
  </si>
  <si>
    <t>tgctaacaa</t>
  </si>
  <si>
    <t>2.36940328356</t>
  </si>
  <si>
    <t>0.82571635</t>
  </si>
  <si>
    <t>SE_7_+_73101425_73105246_73105342_73106926_WBSCR22:47</t>
  </si>
  <si>
    <t>SE_7_+_73107999_73108322_73108380_73111935_WBSCR22:21</t>
  </si>
  <si>
    <t>0.2358135</t>
  </si>
  <si>
    <t>SE_7_+_73108380_73111796_73111846_73111935_WBSCR22:32</t>
  </si>
  <si>
    <t>atttgagag</t>
  </si>
  <si>
    <t>-2.20532204281</t>
  </si>
  <si>
    <t>-1.0623961</t>
  </si>
  <si>
    <t>SE_7_-_73133932_73131064_73130911_73123452_STX1A:56</t>
  </si>
  <si>
    <t>-0.15321187</t>
  </si>
  <si>
    <t>SE_7_-_73151892_73151440_73151259_73151021_ABHD11:99</t>
  </si>
  <si>
    <t>SE_7_-_73151892_73151550_73151259_73151021_ABHD11:209</t>
  </si>
  <si>
    <t>SE_7_-_73151892_73151690_73151551_73151440_ABHD11:106</t>
  </si>
  <si>
    <t>0.14907691</t>
  </si>
  <si>
    <t>SE_7_-_73151892_73151721_73151551_73151440_ABHD11:137</t>
  </si>
  <si>
    <t>SE_7_-_73152658_73152402_73152206_73152065_ABHD11:32</t>
  </si>
  <si>
    <t>1.4167905</t>
  </si>
  <si>
    <t>SE_7_-_73152658_73152472_73152206_73152065_ABHD11:102</t>
  </si>
  <si>
    <t>SE_7_-_73255400_73254879_73254744_73254450_WBSCR27:111</t>
  </si>
  <si>
    <t>1.0566059</t>
  </si>
  <si>
    <t>SE_7_+_73457498_73457875_73458108_73458209_ELN:56</t>
  </si>
  <si>
    <t>gcctgagtc</t>
  </si>
  <si>
    <t>1.09628479801</t>
  </si>
  <si>
    <t>0.3595273</t>
  </si>
  <si>
    <t>SE_7_+_73458250_73459552_73459623_73461026_ELN:72</t>
  </si>
  <si>
    <t>agttaagcc</t>
  </si>
  <si>
    <t>-0.648755297364</t>
  </si>
  <si>
    <t>-0.32373836</t>
  </si>
  <si>
    <t>SE_7_+_73471043_73471970_73472026_73474216_ELN:45</t>
  </si>
  <si>
    <t>tgctaaagc</t>
  </si>
  <si>
    <t>1.34725859715</t>
  </si>
  <si>
    <t>0.45779542</t>
  </si>
  <si>
    <t>SE_7_+_73624418_73629152_73629270_73630277_LAT2:116</t>
  </si>
  <si>
    <t>gcgtgagcc</t>
  </si>
  <si>
    <t>-0.154020488514</t>
  </si>
  <si>
    <t>0.60615646</t>
  </si>
  <si>
    <t>SE_7_+_73624418_73629152_73629340_73630277_LAT2:116</t>
  </si>
  <si>
    <t>SE_7_+_73635064_73635967_73636022_73638054_LAT2:38</t>
  </si>
  <si>
    <t>gtattacaa</t>
  </si>
  <si>
    <t>-2.02472424709</t>
  </si>
  <si>
    <t>-0.92708935</t>
  </si>
  <si>
    <t>SE_7_-_73649862_73648224_73648105_73646546_RFC2:109</t>
  </si>
  <si>
    <t>0.86370803</t>
  </si>
  <si>
    <t>SE_7_-_73663342_73661093_73660992_73657576_RFC2:23</t>
  </si>
  <si>
    <t>cattgacgt</t>
  </si>
  <si>
    <t>2.43625375684</t>
  </si>
  <si>
    <t>0.85189145</t>
  </si>
  <si>
    <t>SE_7_-_73664069_73661093_73660992_73657576_RFC2:23</t>
  </si>
  <si>
    <t>SE_7_-_73664069_73663448_73663342_73657576_RFC2:84</t>
  </si>
  <si>
    <t>0.014862478</t>
  </si>
  <si>
    <t>SE_7_-_73664069_73663448_73663342_73661093_RFC2:84</t>
  </si>
  <si>
    <t>SE_7_-_73664069_73663550_73663342_73661093_RFC2:27</t>
  </si>
  <si>
    <t>0.41428118</t>
  </si>
  <si>
    <t>SE_7_-_73668601_73666828_73666759_73664110_RFC2:43</t>
  </si>
  <si>
    <t>0.15443895</t>
  </si>
  <si>
    <t>SE_7_-_73668601_73668047_73667929_73666828_RFC2:82</t>
  </si>
  <si>
    <t>1.023977</t>
  </si>
  <si>
    <t>SE_7_+_73795193_73795912_73795960_73800851_CLIP2:36</t>
  </si>
  <si>
    <t>gtgttagct</t>
  </si>
  <si>
    <t>-2.67952285771</t>
  </si>
  <si>
    <t>-0.10588108</t>
  </si>
  <si>
    <t>SE_7_+_73960139_73961433_73961616_73969504_GTF2IRD1:68</t>
  </si>
  <si>
    <t>SE_7_+_73969553_73969723_73969824_73971969_GTF2IRD1:47</t>
  </si>
  <si>
    <t>0.862068965517</t>
  </si>
  <si>
    <t>1.6205699</t>
  </si>
  <si>
    <t>SE_7_+_73969553_73969768_73969824_73971969_GTF2IRD1:53</t>
  </si>
  <si>
    <t>-0.1773283</t>
  </si>
  <si>
    <t>SE_7_+_74072394_74103458_74103561_74105305_GTF2I:89</t>
  </si>
  <si>
    <t>SE_7_+_74125440_74129177_74129236_74131214_GTF2I:33</t>
  </si>
  <si>
    <t>aactgatga</t>
  </si>
  <si>
    <t>1.31711176488</t>
  </si>
  <si>
    <t>0.4459915</t>
  </si>
  <si>
    <t>SE_7_+_74131270_74133198_74133260_74143124_GTF2I:26</t>
  </si>
  <si>
    <t>tactcaaca</t>
  </si>
  <si>
    <t>0.338236045257</t>
  </si>
  <si>
    <t>0.6909332</t>
  </si>
  <si>
    <t>SE_7_+_74157859_74158478_74158589_74159097_GTF2I:28</t>
  </si>
  <si>
    <t>0.55055616</t>
  </si>
  <si>
    <t>SE_7_+_74193768_74194503_74194572_74195126_NCF1:52</t>
  </si>
  <si>
    <t>SE_7_-_74300250_74299941_74299834_74299569_STAG3L2:89</t>
  </si>
  <si>
    <t>SE_7_-_74303804_74301260_74301137_74300638_STAG3L2:94</t>
  </si>
  <si>
    <t>1.0024622</t>
  </si>
  <si>
    <t>SE_7_+_74306965_74307375_74307598_74310233_PMS2P5:124</t>
  </si>
  <si>
    <t>gcgtaatgc</t>
  </si>
  <si>
    <t>1.50393093881</t>
  </si>
  <si>
    <t>0.89664771</t>
  </si>
  <si>
    <t>SE_7_+_74310372_74312263_74312349_74313768_PMS2P5:20</t>
  </si>
  <si>
    <t>0.062489074</t>
  </si>
  <si>
    <t>SE_7_+_74312349_74312516_74312628_74313768_PMS2P5:109</t>
  </si>
  <si>
    <t>SE_7_+_75039743_75039889_75040009_75044163_TRIM73:91</t>
  </si>
  <si>
    <t>ccgtgatct</t>
  </si>
  <si>
    <t>0.770297714523</t>
  </si>
  <si>
    <t>0.46168415</t>
  </si>
  <si>
    <t>SE_7_+_75040009_75040691_75040857_75040938_Hypothetical:118</t>
  </si>
  <si>
    <t>-0.17062682</t>
  </si>
  <si>
    <t>SE_7_+_75042210_75043918_75044076_75044163_Hypothetical:89</t>
  </si>
  <si>
    <t>SE_7_+_75044512_75044870_75045048_75045259_NSUN5P1:32</t>
  </si>
  <si>
    <t>SE_7_+_75044512_75044870_75045056_75045259_NSUN5P1:32</t>
  </si>
  <si>
    <t>SE_7_-_75066793_75055735_75055644_75054991_POM121C:65</t>
  </si>
  <si>
    <t>1.1800984</t>
  </si>
  <si>
    <t>SE_7_-_75115141_75113533_75113475_75104454_POM121C:22</t>
  </si>
  <si>
    <t>ctatcagcc</t>
  </si>
  <si>
    <t>-1.86844833099</t>
  </si>
  <si>
    <t>-0.76900877</t>
  </si>
  <si>
    <t>SE_7_-_75141913_75141745_75141633_75140436_PMS2P3:109</t>
  </si>
  <si>
    <t>1.1593535</t>
  </si>
  <si>
    <t>SE_7_-_75141913_75141747_75141633_75140436_PMS2P3:111</t>
  </si>
  <si>
    <t>SE_7_+_75508578_75510683_75510804_75511147_RHBDD2:85</t>
  </si>
  <si>
    <t>1.1126483</t>
  </si>
  <si>
    <t>SE_7_+_75609806_75610366_75610490_75610835_POR:112</t>
  </si>
  <si>
    <t>ctttgagct</t>
  </si>
  <si>
    <t>-0.524769102462</t>
  </si>
  <si>
    <t>-0.30748897</t>
  </si>
  <si>
    <t>SE_7_-_75617036_75616920_75616856_75616746_TMEM120A:63</t>
  </si>
  <si>
    <t>2.156314</t>
  </si>
  <si>
    <t>SE_7_-_75617401_75617302_75617241_75617128_TMEM120A:28</t>
  </si>
  <si>
    <t>SE_7_-_75621462_75618542_75618483_75617834_TMEM120A:25</t>
  </si>
  <si>
    <t>0.24504595</t>
  </si>
  <si>
    <t>SE_7_-_75633076_75630320_75630208_75625917_STYXL1:49</t>
  </si>
  <si>
    <t>1.5783547</t>
  </si>
  <si>
    <t>SE_7_-_75651169_75643205_75643060_75634722_STYXL1:77</t>
  </si>
  <si>
    <t>2.3927587</t>
  </si>
  <si>
    <t>SE_7_-_75657960_75651310_75651169_75634722_STYXL1:142</t>
  </si>
  <si>
    <t>SE_7_+_75677544_75684148_75684316_75686728_MDH2:108</t>
  </si>
  <si>
    <t>SE_7_+_75687396_75689691_75689816_75692833_MDH2:93</t>
  </si>
  <si>
    <t>gcgtgacga</t>
  </si>
  <si>
    <t>1.23414074333</t>
  </si>
  <si>
    <t>0.41350445</t>
  </si>
  <si>
    <t>SE_7_+_75912419_75912842_75912920_75914933_SRRM3:28</t>
  </si>
  <si>
    <t>0.49151612</t>
  </si>
  <si>
    <t>SE_7_+_76091153_76092762_76093026_76109738_DTX2:71</t>
  </si>
  <si>
    <t>2.0808698</t>
  </si>
  <si>
    <t>SE_7_+_76091153_76092862_76093026_76106260_DTX2:38</t>
  </si>
  <si>
    <t>cgctgagtc</t>
  </si>
  <si>
    <t>2.01817627293</t>
  </si>
  <si>
    <t>0.68819436</t>
  </si>
  <si>
    <t>SE_7_+_76091153_76092862_76093026_76106431_DTX2:38</t>
  </si>
  <si>
    <t>SE_7_+_76091153_76092862_76093026_76109738_DTX2:38</t>
  </si>
  <si>
    <t>SE_7_+_76093026_76099617_76099736_76109738_DTX2:54</t>
  </si>
  <si>
    <t>0.737657</t>
  </si>
  <si>
    <t>SE_7_+_76093026_76106260_76106495_76109738_DTX2:165</t>
  </si>
  <si>
    <t>1.235967</t>
  </si>
  <si>
    <t>SE_7_+_76093026_76106431_76106495_76109738_DTX2:56</t>
  </si>
  <si>
    <t>1.2117636</t>
  </si>
  <si>
    <t>SE_7_+_76093026_76109738_76110094_76111825_DTX2:337</t>
  </si>
  <si>
    <t>1.6603758</t>
  </si>
  <si>
    <t>SE_7_+_76121570_76126654_76126794_76129758_DTX2:32</t>
  </si>
  <si>
    <t>0.87724343</t>
  </si>
  <si>
    <t>SE_7_+_76129837_76130584_76130609_76131615_DTX2:22</t>
  </si>
  <si>
    <t>tgttgagtc</t>
  </si>
  <si>
    <t>0.0316028363555</t>
  </si>
  <si>
    <t>-0.089643048</t>
  </si>
  <si>
    <t>SE_7_-_76254839_76247932_76247814_76247617_POMZP3:74</t>
  </si>
  <si>
    <t>1.0538189</t>
  </si>
  <si>
    <t>SE_7_+_76891624_76903011_76903106_76903799_CCDC146:91</t>
  </si>
  <si>
    <t>-0.23903103</t>
  </si>
  <si>
    <t>SE_7_-_76952964_76950720_76950650_76950136_GSAP:62</t>
  </si>
  <si>
    <t>0.50643126</t>
  </si>
  <si>
    <t>SE_7_-_76955529_76953059_76952964_76950720_GSAP:33</t>
  </si>
  <si>
    <t>0.6159613</t>
  </si>
  <si>
    <t>SE_7_+_77166962_77193253_77193512_77200395_PTPN12:207</t>
  </si>
  <si>
    <t>SE_7_+_77200503_77210744_77210820_77212872_PTPN12:46</t>
  </si>
  <si>
    <t>0.41267142</t>
  </si>
  <si>
    <t>SE_7_+_77210820_77212872_77212967_77214860_PTPN12:72</t>
  </si>
  <si>
    <t>cagtaatag</t>
  </si>
  <si>
    <t>0.673579543356</t>
  </si>
  <si>
    <t>0.68254457</t>
  </si>
  <si>
    <t>SE_7_+_77214898_77221502_77221573_77227159_PTPN12:60</t>
  </si>
  <si>
    <t>0.7019901</t>
  </si>
  <si>
    <t>SE_7_+_77230123_77234196_77234252_77236552_PTPN12:44</t>
  </si>
  <si>
    <t>1.1586195</t>
  </si>
  <si>
    <t>SE_7_+_77256992_77261665_77261742_77265099_PTPN12:42</t>
  </si>
  <si>
    <t>1.4102784</t>
  </si>
  <si>
    <t>SE_7_+_77469617_77484050_77484151_77522925_PHTF2:83</t>
  </si>
  <si>
    <t>0.34065491</t>
  </si>
  <si>
    <t>SE_7_+_77558644_77567027_77567155_77569347_PHTF2:85</t>
  </si>
  <si>
    <t>aggtaatga</t>
  </si>
  <si>
    <t>0.236267263658</t>
  </si>
  <si>
    <t>-0.0095072499</t>
  </si>
  <si>
    <t>SE_7_+_77569619_77569845_77569976_77572017_PHTF2:80</t>
  </si>
  <si>
    <t>atctgaggt</t>
  </si>
  <si>
    <t>-0.345043134648</t>
  </si>
  <si>
    <t>0.57275685</t>
  </si>
  <si>
    <t>SE_7_+_77572103_77578995_77579150_77580934_PHTF2:90</t>
  </si>
  <si>
    <t>cgttaacac</t>
  </si>
  <si>
    <t>2.43012673468</t>
  </si>
  <si>
    <t>1.8582753</t>
  </si>
  <si>
    <t>SE_7_-_77708264_77694979_77694891_77649293_MAGI2:74</t>
  </si>
  <si>
    <t>0.24902883</t>
  </si>
  <si>
    <t>SE_7_+_79083560_79084182_79084323_79088163_MAGI2-AS3:107</t>
  </si>
  <si>
    <t>0.95159754</t>
  </si>
  <si>
    <t>SE_7_+_79083560_79084202_79084323_79088163_MAGI2-AS3:87</t>
  </si>
  <si>
    <t>SE_7_+_79088315_79099910_79099995_79100099_MAGI2-AS3:37</t>
  </si>
  <si>
    <t>0.61415416</t>
  </si>
  <si>
    <t>SE_7_+_80231695_80266148_80266319_80275404_CD36:126</t>
  </si>
  <si>
    <t>1.3525681</t>
  </si>
  <si>
    <t>SE_7_+_80268062_80269160_80269245_80275404_CD36:39</t>
  </si>
  <si>
    <t>0.027777177</t>
  </si>
  <si>
    <t>SE_7_+_80290526_80292306_80292485_80293722_CD36:61</t>
  </si>
  <si>
    <t>0.7812598</t>
  </si>
  <si>
    <t>SE_7_+_80299338_80300293_80300480_80301238_CD36:94</t>
  </si>
  <si>
    <t>cgttaatct</t>
  </si>
  <si>
    <t>1.27872722166</t>
  </si>
  <si>
    <t>0.47728345</t>
  </si>
  <si>
    <t>SE_7_-_80545995_80535232_80535145_80458061_SEMA3C:75</t>
  </si>
  <si>
    <t>gcgtgaatt</t>
  </si>
  <si>
    <t>-0.946442175578</t>
  </si>
  <si>
    <t>0.29786152</t>
  </si>
  <si>
    <t>SE_7_-_86541388_86541011_86540938_86539317_KIAA1324L:52</t>
  </si>
  <si>
    <t>aaataaaaa</t>
  </si>
  <si>
    <t>-1.88330073885</t>
  </si>
  <si>
    <t>-0.93630952</t>
  </si>
  <si>
    <t>SE_7_-_86571334_86570701_86570668_86569431_KIAA1324L:27</t>
  </si>
  <si>
    <t>ccttaaatg</t>
  </si>
  <si>
    <t>-0.3398345547</t>
  </si>
  <si>
    <t>-0.23507834</t>
  </si>
  <si>
    <t>SE_7_-_86594220_86577238_86577043_86574362_KIAA1324L:186</t>
  </si>
  <si>
    <t>SE_7_+_86781871_86783706_86783844_86792811_DMTF1:33</t>
  </si>
  <si>
    <t>1.0243793</t>
  </si>
  <si>
    <t>SE_7_+_86783844_86784771_86784813_86792811_DMTF1:35</t>
  </si>
  <si>
    <t>aaatgatac</t>
  </si>
  <si>
    <t>-0.14191371248</t>
  </si>
  <si>
    <t>-0.22217711</t>
  </si>
  <si>
    <t>SE_7_+_86781871_86792555_86792648_86792811_DMTF1:33</t>
  </si>
  <si>
    <t>SE_7_+_86783844_86792555_86792648_86792811_DMTF1:33</t>
  </si>
  <si>
    <t>SE_7_+_86781871_86792811_86792933_86794250_DMTF1:121</t>
  </si>
  <si>
    <t>1.3128494</t>
  </si>
  <si>
    <t>SE_7_+_86792933_86793570_86793647_86794250_DMTF1:46</t>
  </si>
  <si>
    <t>0.69001486</t>
  </si>
  <si>
    <t>SE_7_+_86792933_86794250_86794366_86795799_DMTF1:48</t>
  </si>
  <si>
    <t>1.087714</t>
  </si>
  <si>
    <t>SE_7_+_86794366_86795799_86795921_86800311_DMTF1:103</t>
  </si>
  <si>
    <t>0.78742502</t>
  </si>
  <si>
    <t>SE_7_+_86811653_86813713_86813941_86815145_DMTF1:134</t>
  </si>
  <si>
    <t>ggctgaacg</t>
  </si>
  <si>
    <t>1.69218790547</t>
  </si>
  <si>
    <t>0.72258451</t>
  </si>
  <si>
    <t>SE_7_+_86813941_86814136_86814208_86815145_DMTF1:68</t>
  </si>
  <si>
    <t>SE_7_+_86815296_86817355_86817617_86820261_DMTF1:161</t>
  </si>
  <si>
    <t>cagtaatac</t>
  </si>
  <si>
    <t>1.14222977815</t>
  </si>
  <si>
    <t>0.44211109</t>
  </si>
  <si>
    <t>SE_7_+_86815296_86817408_86817617_86820261_DMTF1:108</t>
  </si>
  <si>
    <t>SE_7_+_86815296_86817514_86817617_86820261_DMTF1:70</t>
  </si>
  <si>
    <t>agataatac</t>
  </si>
  <si>
    <t>-0.752671139213</t>
  </si>
  <si>
    <t>0.21689617</t>
  </si>
  <si>
    <t>SE_7_+_86823418_86824000_86824144_86824347_DMTF1:135</t>
  </si>
  <si>
    <t>tactgaatc</t>
  </si>
  <si>
    <t>1.18136592643</t>
  </si>
  <si>
    <t>1.256962</t>
  </si>
  <si>
    <t>SE_7_-_86974621_86974549_86974359_86971000_TP53TG1:36</t>
  </si>
  <si>
    <t>ggcttacca</t>
  </si>
  <si>
    <t>0.697866488479</t>
  </si>
  <si>
    <t>0.83895974</t>
  </si>
  <si>
    <t>SE_7_+_86978499_86986823_86986906_86988522_CROT:80</t>
  </si>
  <si>
    <t>atctcacgc</t>
  </si>
  <si>
    <t>2.08039999969</t>
  </si>
  <si>
    <t>0.64796374</t>
  </si>
  <si>
    <t>SE_7_-_87470948_87466125_87466045_87465676_SLC25A40:69</t>
  </si>
  <si>
    <t>tgctaaaaa</t>
  </si>
  <si>
    <t>0.447733879822</t>
  </si>
  <si>
    <t>0.073291923</t>
  </si>
  <si>
    <t>SE_7_-_87473069_87471356_87471247_87471029_SLC25A40:20</t>
  </si>
  <si>
    <t>gaataatag</t>
  </si>
  <si>
    <t>-0.0153761668781</t>
  </si>
  <si>
    <t>-0.14033461</t>
  </si>
  <si>
    <t>SE_7_-_87476264_87473178_87473069_87471029_SLC25A40:95</t>
  </si>
  <si>
    <t>ttatgatca</t>
  </si>
  <si>
    <t>-0.836674317594</t>
  </si>
  <si>
    <t>0.18312876</t>
  </si>
  <si>
    <t>SE_7_-_87489887_87489484_87489387_87488066_SLC25A40:84</t>
  </si>
  <si>
    <t>SE_7_-_87846437_87844251_87844110_87840240_SRI:28</t>
  </si>
  <si>
    <t>ctgtgataa</t>
  </si>
  <si>
    <t>-0.477017110497</t>
  </si>
  <si>
    <t>-0.32108886</t>
  </si>
  <si>
    <t>SE_7_-_87856224_87848257_87848174_87846506_SRI:76</t>
  </si>
  <si>
    <t>tggttactt</t>
  </si>
  <si>
    <t>-1.00488402025</t>
  </si>
  <si>
    <t>0.36176588</t>
  </si>
  <si>
    <t>SE_7_-_87913129_87912483_87911956_87910394_STEAP4:318</t>
  </si>
  <si>
    <t>1.0224598</t>
  </si>
  <si>
    <t>SE_7_-_87936107_87920329_87920231_87913586_STEAP4:53</t>
  </si>
  <si>
    <t>1.0114891</t>
  </si>
  <si>
    <t>SE_7_+_89791392_89792288_89792424_89793791_STEAP1:66</t>
  </si>
  <si>
    <t>gtctgacaa</t>
  </si>
  <si>
    <t>1.94414457407</t>
  </si>
  <si>
    <t>0.65920745</t>
  </si>
  <si>
    <t>SE_7_+_89900989_89901095_89901272_89903301_C7orf63:78</t>
  </si>
  <si>
    <t>0.98486408</t>
  </si>
  <si>
    <t>SE_7_+_89901272_89903301_89903424_89906387_C7orf63:68</t>
  </si>
  <si>
    <t>0.65036968</t>
  </si>
  <si>
    <t>SE_7_+_89903424_89905335_89905466_89906387_C7orf63:65</t>
  </si>
  <si>
    <t>0.58942333</t>
  </si>
  <si>
    <t>SE_7_+_89915713_89916816_89917063_89917548_C7orf63:180</t>
  </si>
  <si>
    <t>0.84237694</t>
  </si>
  <si>
    <t>SE_7_+_89929373_89933283_89933420_89934058_C7orf63:81</t>
  </si>
  <si>
    <t>2.1448287</t>
  </si>
  <si>
    <t>SE_7_+_89934134_89936215_89936412_89937082_C7orf63:75</t>
  </si>
  <si>
    <t>-0.32209725</t>
  </si>
  <si>
    <t>SE_7_+_89937168_89938577_89938681_89939382_C7orf63:64</t>
  </si>
  <si>
    <t>ccataaacg</t>
  </si>
  <si>
    <t>0.205036661902</t>
  </si>
  <si>
    <t>-0.021735511</t>
  </si>
  <si>
    <t>SE_7_+_89982323_89983772_89983863_89984400_GTPBP10:82</t>
  </si>
  <si>
    <t>0.77404302</t>
  </si>
  <si>
    <t>SE_7_+_89982323_89983772_89983863_90001469_GTPBP10:82</t>
  </si>
  <si>
    <t>SE_7_+_89982323_89984400_89984544_90001469_GTPBP10:144</t>
  </si>
  <si>
    <t>SE_7_+_89983863_89984400_89984544_90001469_GTPBP10:144</t>
  </si>
  <si>
    <t>SE_7_+_89983863_90001469_90001542_90003616_GTPBP10:48</t>
  </si>
  <si>
    <t>1.0515608</t>
  </si>
  <si>
    <t>SE_7_+_89984544_90001469_90001542_90003616_GTPBP10:48</t>
  </si>
  <si>
    <t>SE_7_+_90034922_90041277_90041375_90041958_CLDN12:89</t>
  </si>
  <si>
    <t>ttctgaatc</t>
  </si>
  <si>
    <t>1.17393216294</t>
  </si>
  <si>
    <t>0.42222702</t>
  </si>
  <si>
    <t>SE_7_+_90034922_90041321_90041375_90041958_CLDN12:45</t>
  </si>
  <si>
    <t>SE_7_+_90233563_90237844_90237889_90355881_CDK14:20</t>
  </si>
  <si>
    <t>ctttgatga</t>
  </si>
  <si>
    <t>-0.0624952665958</t>
  </si>
  <si>
    <t>-0.09418984</t>
  </si>
  <si>
    <t>SE_7_+_90233563_90295654_90295725_90355881_CDK14:33</t>
  </si>
  <si>
    <t>1.380453</t>
  </si>
  <si>
    <t>SE_7_+_90233563_90355881_90356126_90419888_CDK14:205</t>
  </si>
  <si>
    <t>0.89073167</t>
  </si>
  <si>
    <t>SE_7_+_90356126_90376996_90377090_90419888_CDK14:43</t>
  </si>
  <si>
    <t>SE_7_-_91509369_91506240_91506192_91504078_MTERF:20</t>
  </si>
  <si>
    <t>-0.77774077</t>
  </si>
  <si>
    <t>SE_7_-_91509369_91506292_91506192_91504078_MTERF:51</t>
  </si>
  <si>
    <t>agctgacgc</t>
  </si>
  <si>
    <t>3.23482764258</t>
  </si>
  <si>
    <t>2.056662</t>
  </si>
  <si>
    <t>SE_7_+_91670212_91671360_91671500_91671982_AKAP9:90</t>
  </si>
  <si>
    <t>cactaaagc</t>
  </si>
  <si>
    <t>1.3670937109</t>
  </si>
  <si>
    <t>0.9143903</t>
  </si>
  <si>
    <t>SE_7_-_91855840_91855141_91855034_91852292_KRIT1:48</t>
  </si>
  <si>
    <t>cattaaata</t>
  </si>
  <si>
    <t>-0.760899346124</t>
  </si>
  <si>
    <t>0.24121281</t>
  </si>
  <si>
    <t>SE_7_-_91864122_91863906_91863763_91855996_KRIT1:83</t>
  </si>
  <si>
    <t>1.2572187</t>
  </si>
  <si>
    <t>SE_7_-_91874216_91873463_91873316_91871451_KRIT1:125</t>
  </si>
  <si>
    <t>1.208046</t>
  </si>
  <si>
    <t>SE_7_-_91874741_91874485_91874216_91871451_KRIT1:110</t>
  </si>
  <si>
    <t>1.1655166</t>
  </si>
  <si>
    <t>SE_7_+_91948826_91955242_91955322_91957097_ANKIB1:20</t>
  </si>
  <si>
    <t>tactgactg</t>
  </si>
  <si>
    <t>3.15248560988</t>
  </si>
  <si>
    <t>1.1969242</t>
  </si>
  <si>
    <t>SE_7_+_91974380_91977261_91977330_91980264_ANKIB1:59</t>
  </si>
  <si>
    <t>ctgtgaatt</t>
  </si>
  <si>
    <t>-0.737798851885</t>
  </si>
  <si>
    <t>0.37955524</t>
  </si>
  <si>
    <t>SE_7_+_92020658_92021555_92021606_92025679_ANKIB1:48</t>
  </si>
  <si>
    <t>tatttagga</t>
  </si>
  <si>
    <t>-4.687254165</t>
  </si>
  <si>
    <t>-1.9050014</t>
  </si>
  <si>
    <t>SE_7_-_92132355_92131393_92131204_92130987_PEX1:91</t>
  </si>
  <si>
    <t>0.64402037</t>
  </si>
  <si>
    <t>SE_7_-_92135562_92134216_92134046_92132509_PEX1:108</t>
  </si>
  <si>
    <t>1.6421977</t>
  </si>
  <si>
    <t>SE_7_-_92140258_92138725_92138643_92136440_PEX1:69</t>
  </si>
  <si>
    <t>1.3972841</t>
  </si>
  <si>
    <t>SE_7_-_92199137_92195375_92195324_92191682_FAM133B:43</t>
  </si>
  <si>
    <t>SE_7_-_92199137_92195375_92195328_92191682_FAM133B:43</t>
  </si>
  <si>
    <t>SE_7_-_92219582_92214710_92214612_92210917_FAM133B:32</t>
  </si>
  <si>
    <t>SE_7_+_92869247_92875415_92875442_92881966_CCDC132:26</t>
  </si>
  <si>
    <t>ccctaacgt</t>
  </si>
  <si>
    <t>3.84787451913</t>
  </si>
  <si>
    <t>1.4369047</t>
  </si>
  <si>
    <t>SE_7_+_92940584_92949688_92950482_92952923_CCDC132:253</t>
  </si>
  <si>
    <t>SE_7_-_93625577_93623697_93623664_93605412_BET1:20</t>
  </si>
  <si>
    <t>gattcacaa</t>
  </si>
  <si>
    <t>-0.402024162162</t>
  </si>
  <si>
    <t>-0.19483437</t>
  </si>
  <si>
    <t>SE_7_+_94146968_94147515_94147635_94156474_CASD1:107</t>
  </si>
  <si>
    <t>0.80114381</t>
  </si>
  <si>
    <t>SE_7_-_94218001_94217124_94217090_94214827_SGCE:29</t>
  </si>
  <si>
    <t>-0.016228589</t>
  </si>
  <si>
    <t>SE_7_-_94228087_94227316_94227242_94218044_SGCE:75</t>
  </si>
  <si>
    <t>SE_7_-_94285302_94259153_94259031_94257671_SGCE:84</t>
  </si>
  <si>
    <t>tgttcatgt</t>
  </si>
  <si>
    <t>0.416845143828</t>
  </si>
  <si>
    <t>0.78428546</t>
  </si>
  <si>
    <t>SE_7_-_94285302_94268760_94268653_94259153_SGCE:36</t>
  </si>
  <si>
    <t>SE_7_-_94285302_94273979_94273918_94259153_SGCE:62</t>
  </si>
  <si>
    <t>acttgacag</t>
  </si>
  <si>
    <t>-0.00390665857654</t>
  </si>
  <si>
    <t>0.54962793</t>
  </si>
  <si>
    <t>SE_7_+_94915637_94917848_94918030_94919403_PPP1R9A:97</t>
  </si>
  <si>
    <t>0.70661286</t>
  </si>
  <si>
    <t>SE_7_-_95001485_94996800_94996674_94993375_PON3:42</t>
  </si>
  <si>
    <t>ttgtgaatc</t>
  </si>
  <si>
    <t>-0.322789003794</t>
  </si>
  <si>
    <t>0.51410368</t>
  </si>
  <si>
    <t>SE_7_-_95019466_95006988_95006845_95001650_PON3:111</t>
  </si>
  <si>
    <t>1.3059321</t>
  </si>
  <si>
    <t>SE_7_-_95045554_95044584_95044460_95041789_PON2:50</t>
  </si>
  <si>
    <t>2.1310168</t>
  </si>
  <si>
    <t>SE_7_-_95064190_95053897_95053827_95045609_PON2:26</t>
  </si>
  <si>
    <t>-0.72974092</t>
  </si>
  <si>
    <t>SE_7_-_95064190_95063645_95063571_95053897_PON2:24</t>
  </si>
  <si>
    <t>SE_7_+_95402085_95431992_95432106_95434033_DYNC1I1:67</t>
  </si>
  <si>
    <t>ttgtaaccg</t>
  </si>
  <si>
    <t>2.75732999881</t>
  </si>
  <si>
    <t>1.0422021</t>
  </si>
  <si>
    <t>SE_7_+_95442649_95457369_95457428_95499195_DYNC1I1:42</t>
  </si>
  <si>
    <t>0.3815386</t>
  </si>
  <si>
    <t>SE_7_-_95799357_95796290_95796234_95776008_SLC25A13:54</t>
  </si>
  <si>
    <t>0.91569395</t>
  </si>
  <si>
    <t>SE_7_-_95906508_95864229_95864114_95838289_SLC25A13:68</t>
  </si>
  <si>
    <t>2.0105378</t>
  </si>
  <si>
    <t>SE_7_-_96339000_96324203_96324110_96303171_SHFM1:91</t>
  </si>
  <si>
    <t>0.84192238</t>
  </si>
  <si>
    <t>SE_7_+_96747209_96765700_96765779_96810324_ACN9:34</t>
  </si>
  <si>
    <t>0.26550609</t>
  </si>
  <si>
    <t>SE_7_+_97363131_97363560_97363604_97364138_TAC1:22</t>
  </si>
  <si>
    <t>tcctcaatt</t>
  </si>
  <si>
    <t>-0.267898187012</t>
  </si>
  <si>
    <t>-0.23920891</t>
  </si>
  <si>
    <t>SE_7_+_97364161_97365611_97365664_97369186_TAC1:44</t>
  </si>
  <si>
    <t>gactaatgg</t>
  </si>
  <si>
    <t>2.31760743273</t>
  </si>
  <si>
    <t>0.74084165</t>
  </si>
  <si>
    <t>SE_7_-_97501663_97498417_97498220_97493808_ASNS:124</t>
  </si>
  <si>
    <t>1.460979</t>
  </si>
  <si>
    <t>SE_7_-_97501663_97499125_97499090_97498417_ASNS:35</t>
  </si>
  <si>
    <t>atctgaata</t>
  </si>
  <si>
    <t>-0.183203089221</t>
  </si>
  <si>
    <t>-0.14145266</t>
  </si>
  <si>
    <t>SE_7_-_97501663_97501308_97501031_97499125_ASNS:212</t>
  </si>
  <si>
    <t>0.885714285714</t>
  </si>
  <si>
    <t>2.555096</t>
  </si>
  <si>
    <t>SE_7_-_97880731_97875477_97875234_97874379_TECPR1:185</t>
  </si>
  <si>
    <t>0.19090115</t>
  </si>
  <si>
    <t>SE_7_+_97911765_97912144_97912322_97920423_BRI3:144</t>
  </si>
  <si>
    <t>gcttgaaac</t>
  </si>
  <si>
    <t>-0.688245755818</t>
  </si>
  <si>
    <t>0.3356593</t>
  </si>
  <si>
    <t>SE_7_-_98467400_98457961_98457802_98453806_TMEM130:103</t>
  </si>
  <si>
    <t>0.99419843</t>
  </si>
  <si>
    <t>SE_7_-_98467400_98461023_98460718_98457961_TMEM130:139</t>
  </si>
  <si>
    <t>2.6907545</t>
  </si>
  <si>
    <t>SE_7_+_98931040_98933076_98933107_98935804_ARPC1A:30</t>
  </si>
  <si>
    <t>tcttgatta</t>
  </si>
  <si>
    <t>-1.22366471146</t>
  </si>
  <si>
    <t>-0.51654551</t>
  </si>
  <si>
    <t>SE_7_+_98935908_98937481_98937632_98941916_ARPC1A:101</t>
  </si>
  <si>
    <t>1.0140846</t>
  </si>
  <si>
    <t>SE_7_+_98972404_98974056_98974197_98974961_ARPC1A/ARPC1B:38</t>
  </si>
  <si>
    <t>1.5472627</t>
  </si>
  <si>
    <t>SE_7_+_98972404_98974067_98974197_98974961_ARPC1A/ARPC1B:27</t>
  </si>
  <si>
    <t>SE_7_+_98972404_98974957_98975062_98983325_ARPC1A/ARPC1B:76</t>
  </si>
  <si>
    <t>1.1519313</t>
  </si>
  <si>
    <t>SE_7_+_98972404_98974961_98975062_98983325_ARPC1A/ARPC1B:72</t>
  </si>
  <si>
    <t>SE_7_+_98972404_98974961_98975078_98983325_ARPC1A/ARPC1B:72</t>
  </si>
  <si>
    <t>SE_7_+_98972404_98974981_98975062_98983325_ARPC1A/ARPC1B:52</t>
  </si>
  <si>
    <t>SE_7_+_98972404_98974981_98975078_98983325_ARPC1A/ARPC1B:52</t>
  </si>
  <si>
    <t>SE_7_+_98975078_98981674_98981794_98983325_ARPC1A/ARPC1B:91</t>
  </si>
  <si>
    <t>1.1090031</t>
  </si>
  <si>
    <t>SE_7_+_98983401_98984116_98984213_98984308_ARPC1A/ARPC1B:59</t>
  </si>
  <si>
    <t>0.11270179</t>
  </si>
  <si>
    <t>SE_7_+_98985884_98986278_98986466_98987528_ARPC1B:26</t>
  </si>
  <si>
    <t>SE_7_+_99008809_99009373_99009606_99013761_BUD31:141</t>
  </si>
  <si>
    <t>SE_7_+_99008809_99013761_99013883_99015052_BUD31:103</t>
  </si>
  <si>
    <t>tcttcagga</t>
  </si>
  <si>
    <t>-2.7633140063</t>
  </si>
  <si>
    <t>-0.63097492</t>
  </si>
  <si>
    <t>SE_7_+_99042462_99045396_99045663_99045744_CPSF4:101</t>
  </si>
  <si>
    <t>SE_7_+_99045896_99047899_99047994_99048325_CPSF4:90</t>
  </si>
  <si>
    <t>0.63333352</t>
  </si>
  <si>
    <t>SE_7_+_99047994_99048325_99048418_99049991_CPSF4:59</t>
  </si>
  <si>
    <t>gtgtgaatt</t>
  </si>
  <si>
    <t>-0.955994067854</t>
  </si>
  <si>
    <t>0.25736567</t>
  </si>
  <si>
    <t>SE_7_+_99050063_99051227_99051291_99051589_CPSF4:52</t>
  </si>
  <si>
    <t>SE_7_-_99057709_99056886_99056770_99055978_ATP5J2:74</t>
  </si>
  <si>
    <t>ggattacca</t>
  </si>
  <si>
    <t>-0.835052630122</t>
  </si>
  <si>
    <t>-0.36438548</t>
  </si>
  <si>
    <t>SE_7_-_99063734_99057816_99057709_99056886_ATP5J2-PTCD1/ATP5J2:84</t>
  </si>
  <si>
    <t>0.53735659</t>
  </si>
  <si>
    <t>SE_7_+_99074103_99075897_99075979_99077284_ZNF789:83</t>
  </si>
  <si>
    <t>gagtgacac</t>
  </si>
  <si>
    <t>1.54289294531</t>
  </si>
  <si>
    <t>0.56669259</t>
  </si>
  <si>
    <t>SE_7_+_99081766_99082831_99082991_99084099_ZNF789:75</t>
  </si>
  <si>
    <t>ggctgacga</t>
  </si>
  <si>
    <t>2.65791672739</t>
  </si>
  <si>
    <t>1.5104351</t>
  </si>
  <si>
    <t>SE_7_-_99097261_99096465_99096339_99092254_ZNF394:51</t>
  </si>
  <si>
    <t>1.3608616</t>
  </si>
  <si>
    <t>SE_7_+_99117532_99117792_99117927_99123436_ZKSCAN5:54</t>
  </si>
  <si>
    <t>1.1591753</t>
  </si>
  <si>
    <t>SE_7_+_99158318_99159511_99159596_99169311_ZNF655:39</t>
  </si>
  <si>
    <t>tcctcaggt</t>
  </si>
  <si>
    <t>-0.412486265298</t>
  </si>
  <si>
    <t>0.54919709</t>
  </si>
  <si>
    <t>SE_7_+_99158318_99159511_99160117_99161486_ZNF655:383</t>
  </si>
  <si>
    <t>1.7748428</t>
  </si>
  <si>
    <t>SE_7_+_99160117_99160811_99160889_99161486_ZNF655:66</t>
  </si>
  <si>
    <t>gcatcagtg</t>
  </si>
  <si>
    <t>-2.20754721382</t>
  </si>
  <si>
    <t>-0.96637611</t>
  </si>
  <si>
    <t>SE_7_+_99158318_99160817_99160889_99161486_ZNF655:60</t>
  </si>
  <si>
    <t>SE_7_+_99158318_99168883_99169002_99169311_ZNF655:83</t>
  </si>
  <si>
    <t>1.4854588</t>
  </si>
  <si>
    <t>SE_7_+_99158318_99169311_99169415_99169868_ZNF655:41</t>
  </si>
  <si>
    <t>1.2267268</t>
  </si>
  <si>
    <t>SE_7_-_99270203_99269501_99269394_99264688_CYP3A5:75</t>
  </si>
  <si>
    <t>0.56738775</t>
  </si>
  <si>
    <t>SE_7_-_99272156_99270538_99270407_99270302_CYP3A5:105</t>
  </si>
  <si>
    <t>0.76198734</t>
  </si>
  <si>
    <t>SE_7_-_99272156_99270556_99270407_99270302_CYP3A5:123</t>
  </si>
  <si>
    <t>SE_7_-_99277449_99274199_99273940_99273831_CYP3A5:259</t>
  </si>
  <si>
    <t>1.1698411</t>
  </si>
  <si>
    <t>SE_7_-_99516632_99514402_99514325_99507283_TRIM4:73</t>
  </si>
  <si>
    <t>gactaatta</t>
  </si>
  <si>
    <t>0.768348116456</t>
  </si>
  <si>
    <t>0.70587716</t>
  </si>
  <si>
    <t>SE_7_+_99613349_99616854_99616972_99621042_ZKSCAN1:73</t>
  </si>
  <si>
    <t>1.233088</t>
  </si>
  <si>
    <t>SE_7_+_99647464_99649101_99649233_99654534_ZSCAN21:72</t>
  </si>
  <si>
    <t>SE_7_+_99655513_99661411_99661602_99661706_ZSCAN21:69</t>
  </si>
  <si>
    <t>0.19263384</t>
  </si>
  <si>
    <t>SE_7_-_99677159_99675056_99674852_99673253_ZNF3:108</t>
  </si>
  <si>
    <t>1.4487943</t>
  </si>
  <si>
    <t>SE_7_-_99677159_99675056_99674926_99673253_ZNF3:108</t>
  </si>
  <si>
    <t>SE_7_-_99679258_99675056_99674926_99673253_ZNF3:108</t>
  </si>
  <si>
    <t>SE_7_-_99679258_99677195_99677159_99675056_ZNF3:21</t>
  </si>
  <si>
    <t>0.923819</t>
  </si>
  <si>
    <t>SE_7_-_99679258_99677279_99677159_99673253_ZNF3:86</t>
  </si>
  <si>
    <t>cagtaattg</t>
  </si>
  <si>
    <t>0.771736939213</t>
  </si>
  <si>
    <t>1.2172161</t>
  </si>
  <si>
    <t>SE_7_-_99679258_99677279_99677159_99675056_ZNF3:86</t>
  </si>
  <si>
    <t>SE_7_-_99679258_99677279_99677163_99675056_ZNF3:86</t>
  </si>
  <si>
    <t>SE_7_+_99687369_99688022_99688110_99688215_COPS6:87</t>
  </si>
  <si>
    <t>1.2883783</t>
  </si>
  <si>
    <t>SE_7_+_99699591_99699869_99700016_99700298_AP4M1:42</t>
  </si>
  <si>
    <t>SE_7_+_99699591_99700298_99700369_99701032_AP4M1:31</t>
  </si>
  <si>
    <t>ccgtcattt</t>
  </si>
  <si>
    <t>-1.58609878599</t>
  </si>
  <si>
    <t>0.13419282</t>
  </si>
  <si>
    <t>SE_7_+_99699591_99700298_99700404_99701032_AP4M1:31</t>
  </si>
  <si>
    <t>SE_7_+_99700404_99700487_99700583_99701032_AP4M1:38</t>
  </si>
  <si>
    <t>cgattactg</t>
  </si>
  <si>
    <t>0.0507808188417</t>
  </si>
  <si>
    <t>0.014757226</t>
  </si>
  <si>
    <t>SE_7_+_99701777_99702497_99702563_99702668_AP4M1:27</t>
  </si>
  <si>
    <t>SE_7_+_99701777_99702668_99702721_99702863_AP4M1:38</t>
  </si>
  <si>
    <t>gcttgacgg</t>
  </si>
  <si>
    <t>1.41849991022</t>
  </si>
  <si>
    <t>0.65922426</t>
  </si>
  <si>
    <t>SE_7_+_99704137_99704281_99704535_99707814_AP4M1:207</t>
  </si>
  <si>
    <t>SE_7_-_99711239_99711028_99710972_99710540_TAF6:26</t>
  </si>
  <si>
    <t>0.18176228</t>
  </si>
  <si>
    <t>SE_7_-_99716827_99714256_99714137_99711891_TAF6:74</t>
  </si>
  <si>
    <t>1.3404213</t>
  </si>
  <si>
    <t>SE_7_-_99716827_99716272_99716019_99711891_TAF6:159</t>
  </si>
  <si>
    <t>gtctaattt</t>
  </si>
  <si>
    <t>1.01184450869</t>
  </si>
  <si>
    <t>1.2781069</t>
  </si>
  <si>
    <t>SE_7_-_99716827_99716272_99716141_99711891_TAF6:78</t>
  </si>
  <si>
    <t>1.1548319</t>
  </si>
  <si>
    <t>SE_7_+_99746598_99747122_99747188_99751023_LAMTOR4:27</t>
  </si>
  <si>
    <t>1.7569897</t>
  </si>
  <si>
    <t>SE_7_+_99746598_99747122_99747202_99751023_LAMTOR4:27</t>
  </si>
  <si>
    <t>SE_7_+_99747202_99750339_99750380_99751023_LAMTOR4:28</t>
  </si>
  <si>
    <t>-0.77902161</t>
  </si>
  <si>
    <t>SE_7_-_99754257_99754172_99754009_99753448_C7orf43:56</t>
  </si>
  <si>
    <t>tgatgaccg</t>
  </si>
  <si>
    <t>2.0115288642</t>
  </si>
  <si>
    <t>1.567338</t>
  </si>
  <si>
    <t>SE_7_-_99755466_99755385_99755256_99755082_C7orf43:24</t>
  </si>
  <si>
    <t>tagtgactg</t>
  </si>
  <si>
    <t>1.63985415828</t>
  </si>
  <si>
    <t>0.54006337</t>
  </si>
  <si>
    <t>SE_7_-_99764594_99764428_99764125_99758582_GAL3ST4:144</t>
  </si>
  <si>
    <t>1.3866211</t>
  </si>
  <si>
    <t>SE_7_-_99820220_99810756_99810670_99809617_GATS:85</t>
  </si>
  <si>
    <t>1.3132272</t>
  </si>
  <si>
    <t>SE_7_-_99821193_99820343_99820220_99800226_GATS:33</t>
  </si>
  <si>
    <t>0.7410338</t>
  </si>
  <si>
    <t>SE_7_-_99821505_99821321_99821193_99820343_GATS:66</t>
  </si>
  <si>
    <t>0.79819121</t>
  </si>
  <si>
    <t>SE_7_+_99950746_99950833_99950893_99952766_PILRB:61</t>
  </si>
  <si>
    <t>0.1130039</t>
  </si>
  <si>
    <t>SE_7_+_99950893_99950996_99951106_99951518_PILRB:103</t>
  </si>
  <si>
    <t>0.79004702</t>
  </si>
  <si>
    <t>SE_7_+_99950893_99950996_99951106_99952766_PILRB:103</t>
  </si>
  <si>
    <t>SE_7_+_99950893_99950996_99951635_99952766_PILRB:288</t>
  </si>
  <si>
    <t>1.75453</t>
  </si>
  <si>
    <t>SE_7_+_99950893_99951518_99951635_99952766_PILRB:56</t>
  </si>
  <si>
    <t>ctctgacat</t>
  </si>
  <si>
    <t>2.6590793136</t>
  </si>
  <si>
    <t>1.0037323</t>
  </si>
  <si>
    <t>SE_7_+_99951106_99951518_99951635_99952766_PILRB:56</t>
  </si>
  <si>
    <t>SE_7_+_99950893_99952766_99952863_99954373_PILRB:82</t>
  </si>
  <si>
    <t>1.0274093</t>
  </si>
  <si>
    <t>SE_7_+_99972056_99987511_99987729_99995502_PILRA:204</t>
  </si>
  <si>
    <t>gactgatct</t>
  </si>
  <si>
    <t>1.83266192134</t>
  </si>
  <si>
    <t>1.5546116</t>
  </si>
  <si>
    <t>SE_7_+_99972056_99995502_99995535_99996914_PILRA:30</t>
  </si>
  <si>
    <t>gactaaagc</t>
  </si>
  <si>
    <t>0.983063270947</t>
  </si>
  <si>
    <t>0.31519575</t>
  </si>
  <si>
    <t>SE_7_-_100000139_99999664_99999512_99998959_ZCWPW1:27</t>
  </si>
  <si>
    <t>0.36161804</t>
  </si>
  <si>
    <t>SE_7_-_100001317_100000199_100000139_99998959_ZCWPW1:37</t>
  </si>
  <si>
    <t>tcgtaagcg</t>
  </si>
  <si>
    <t>0.262334920816</t>
  </si>
  <si>
    <t>-0.031597598</t>
  </si>
  <si>
    <t>SE_7_-_100004317_100002716_100002636_100001867_ZCWPW1:60</t>
  </si>
  <si>
    <t>0.79837848</t>
  </si>
  <si>
    <t>SE_7_-_100033471_100033390_100033254_100033156_PPP1R35:20</t>
  </si>
  <si>
    <t>0.59285155</t>
  </si>
  <si>
    <t>SE_7_+_100153358_100154217_100154249_100159882_AGFG2:29</t>
  </si>
  <si>
    <t>1.2788921</t>
  </si>
  <si>
    <t>SE_7_+_100201840_100202051_100202125_100202714_PCOLCE:47</t>
  </si>
  <si>
    <t>gggtcaccg</t>
  </si>
  <si>
    <t>0.725575555995</t>
  </si>
  <si>
    <t>0.24667421</t>
  </si>
  <si>
    <t>SE_7_+_100210619_100210817_100210892_100211100_MOSPD3:51</t>
  </si>
  <si>
    <t>gtttgacgc</t>
  </si>
  <si>
    <t>1.69015738914</t>
  </si>
  <si>
    <t>0.49516533</t>
  </si>
  <si>
    <t>SE_7_+_100271546_100273800_100273945_100274158_GNB2:125</t>
  </si>
  <si>
    <t>-0.056559976</t>
  </si>
  <si>
    <t>SE_7_+_100271546_100274975_100275038_100275121_GNB2:49</t>
  </si>
  <si>
    <t>SE_7_-_100403123_100402943_100402788_100401212_EPHB4:22</t>
  </si>
  <si>
    <t>1.5609695</t>
  </si>
  <si>
    <t>SE_7_+_100452000_100454490_100454798_100456457_SLC12A9:152</t>
  </si>
  <si>
    <t>1.2373575</t>
  </si>
  <si>
    <t>SE_7_+_100456564_100456672_100456783_100457507_SLC12A9:23</t>
  </si>
  <si>
    <t>-0.070470239</t>
  </si>
  <si>
    <t>SE_7_+_100465228_100465483_100465610_100465730_TRIP6:60</t>
  </si>
  <si>
    <t>atctgagca</t>
  </si>
  <si>
    <t>0.450705887188</t>
  </si>
  <si>
    <t>0.10675267</t>
  </si>
  <si>
    <t>SE_7_+_100468365_100468683_100468799_100469165_TRIP6:54</t>
  </si>
  <si>
    <t>gggtgatct</t>
  </si>
  <si>
    <t>0.323117254074</t>
  </si>
  <si>
    <t>0.92977019</t>
  </si>
  <si>
    <t>SE_7_+_100473333_100478317_100478390_100478906_SRRT:45</t>
  </si>
  <si>
    <t>0.30040762</t>
  </si>
  <si>
    <t>SE_7_+_100479862_100480386_100480711_100481691_SRRT:42</t>
  </si>
  <si>
    <t>cgctcatcg</t>
  </si>
  <si>
    <t>2.12130370276</t>
  </si>
  <si>
    <t>0.72857364</t>
  </si>
  <si>
    <t>SE_7_+_100485764_100485878_100486004_100486095_SRRT:96</t>
  </si>
  <si>
    <t>SE_7_+_100485764_100485899_100486004_100486095_SRRT:75</t>
  </si>
  <si>
    <t>SE_7_-_100490786_100488959_100488790_100487956_ACHE:77</t>
  </si>
  <si>
    <t>0.064694002</t>
  </si>
  <si>
    <t>SE_7_-_100490786_100490175_100489955_100488959_ACHE:204</t>
  </si>
  <si>
    <t>0.98497317</t>
  </si>
  <si>
    <t>SE_7_-_100490786_100490264_100489955_100488959_ACHE:293</t>
  </si>
  <si>
    <t>SE_7_-_100490786_100490439_100489955_100488959_ACHE:468</t>
  </si>
  <si>
    <t>SE_7_-_100490786_100490439_100490308_100488959_ACHE:99</t>
  </si>
  <si>
    <t>ctctcatca</t>
  </si>
  <si>
    <t>0.694538605148</t>
  </si>
  <si>
    <t>0.2022247</t>
  </si>
  <si>
    <t>SE_7_-_100490786_100490439_100490329_100487956_ACHE:99</t>
  </si>
  <si>
    <t>SE_7_-_100852134_100851005_100850859_100850185_PLOD3:143</t>
  </si>
  <si>
    <t>1.2290084</t>
  </si>
  <si>
    <t>SE_7_-_100856123_100855936_100855811_100855655_PLOD3:120</t>
  </si>
  <si>
    <t>gggtcaccc</t>
  </si>
  <si>
    <t>0.504998126155</t>
  </si>
  <si>
    <t>1.092077</t>
  </si>
  <si>
    <t>SE_7_-_100861130_100860699_100860447_100860067_PLOD3:162</t>
  </si>
  <si>
    <t>0.77611861</t>
  </si>
  <si>
    <t>SE_7_+_100861498_100861600_100861766_100865885_ZNHIT1:52</t>
  </si>
  <si>
    <t>0.9793599</t>
  </si>
  <si>
    <t>SE_7_+_100861498_100861600_100865077_100865885_ZNHIT1:331</t>
  </si>
  <si>
    <t>cgttgaccc</t>
  </si>
  <si>
    <t>3.21597333508</t>
  </si>
  <si>
    <t>2.1728004</t>
  </si>
  <si>
    <t>SE_7_-_100877559_100877397_100877154_100876195_CLDN15:226</t>
  </si>
  <si>
    <t>SE_7_-_100880646_100877723_100877559_100876195_CLDN15:50</t>
  </si>
  <si>
    <t>1.0797685</t>
  </si>
  <si>
    <t>SE_7_-_100880646_100880167_100880028_100877723_CLDN15:71</t>
  </si>
  <si>
    <t>0.80308875</t>
  </si>
  <si>
    <t>SE_7_-_100884111_100883528_100883423_100883184_FIS1:103</t>
  </si>
  <si>
    <t>SE_7_-_100888241_100887420_100887288_100884187_FIS1:115</t>
  </si>
  <si>
    <t>0.1649013</t>
  </si>
  <si>
    <t>SE_7_-_100895176_100887420_100887288_100884187_FIS1:115</t>
  </si>
  <si>
    <t>SE_7_-_100962237_100961494_100961405_100959823_RABL5:71</t>
  </si>
  <si>
    <t>-0.35860312</t>
  </si>
  <si>
    <t>SE_7_-_100964952_100961494_100961405_100959823_RABL5:71</t>
  </si>
  <si>
    <t>SE_7_-_100964952_100962313_100961405_100959823_RABL5:759</t>
  </si>
  <si>
    <t>SE_7_-_100964952_100962313_100962237_100959823_RABL5:45</t>
  </si>
  <si>
    <t>0.96880937</t>
  </si>
  <si>
    <t>SE_7_-_100964952_100962313_100962237_100961494_RABL5:45</t>
  </si>
  <si>
    <t>SE_7_-_100964952_100962344_100962237_100961494_RABL5:76</t>
  </si>
  <si>
    <t>SE_7_-_100964952_100964780_100964708_100962313_RABL5:26</t>
  </si>
  <si>
    <t>0.38365257</t>
  </si>
  <si>
    <t>SE_7_+_101459373_101559395_101559505_101671378_CUX1:87</t>
  </si>
  <si>
    <t>ggcttatcg</t>
  </si>
  <si>
    <t>-0.724659346053</t>
  </si>
  <si>
    <t>-0.41805249</t>
  </si>
  <si>
    <t>SE_7_+_101559505_101671378_101671425_101713619_CUX1:45</t>
  </si>
  <si>
    <t>0.10249074</t>
  </si>
  <si>
    <t>SE_7_+_101713697_101740644_101740781_101747616_CUX1:138</t>
  </si>
  <si>
    <t>0.24080609</t>
  </si>
  <si>
    <t>SE_7_+_101840585_101842082_101842147_101843351_CUX1:35</t>
  </si>
  <si>
    <t>0.36586988</t>
  </si>
  <si>
    <t>SE_7_+_102004858_102006402_102006523_102016270_LOC100289561/LOC100630923:65</t>
  </si>
  <si>
    <t>1.9128676</t>
  </si>
  <si>
    <t>SE_7_+_102004858_102006421_102006523_102016270_LOC100289561/LOC100630923:46</t>
  </si>
  <si>
    <t>SE_7_+_102016769_102036424_102036984_102038067_LOC100630923/LOC100289561/PRKRIP1:235</t>
  </si>
  <si>
    <t>1.3158925</t>
  </si>
  <si>
    <t>SE_7_+_102016769_102038067_102038145_102039995_PRKRIP1:60</t>
  </si>
  <si>
    <t>gagtgaatg</t>
  </si>
  <si>
    <t>-0.369323434375</t>
  </si>
  <si>
    <t>0.29764275</t>
  </si>
  <si>
    <t>SE_7_+_102045130_102047881_102047945_102065461_LOC100630923/PRKRIP1:39</t>
  </si>
  <si>
    <t>-0.35678205</t>
  </si>
  <si>
    <t>SE_7_+_102074108_102076672_102076780_102079391_ORAI2:99</t>
  </si>
  <si>
    <t>gcctgagtt</t>
  </si>
  <si>
    <t>0.506589540465</t>
  </si>
  <si>
    <t>0.16093083</t>
  </si>
  <si>
    <t>SE_7_+_102074108_102076677_102076780_102079391_ORAI2:94</t>
  </si>
  <si>
    <t>SE_7_+_102076780_102079391_102079628_102086960_ORAI2:149</t>
  </si>
  <si>
    <t>2.0216854</t>
  </si>
  <si>
    <t>SE_7_+_102105607_102105979_102106074_102106264_LRWD1:89</t>
  </si>
  <si>
    <t>0.44398614</t>
  </si>
  <si>
    <t>SE_7_-_102185153_102184108_102183972_102182109_RASA4B/POLR2J3:128</t>
  </si>
  <si>
    <t>2.1509992</t>
  </si>
  <si>
    <t>SE_7_-_102185153_102184144_102183972_102182109_RASA4B/POLR2J3:164</t>
  </si>
  <si>
    <t>SE_7_-_102185153_102184149_102183972_102182109_RASA4B/POLR2J3:169</t>
  </si>
  <si>
    <t>SE_7_-_102207029_102185223_102185153_102182109_POLR2J3:34</t>
  </si>
  <si>
    <t>1.0605569</t>
  </si>
  <si>
    <t>SE_7_-_102207444_102185223_102185153_102182109_POLR2J3:34</t>
  </si>
  <si>
    <t>SE_7_-_102207444_102207183_102207029_102182109_POLR2J3:119</t>
  </si>
  <si>
    <t>1.6509926</t>
  </si>
  <si>
    <t>SE_7_-_102207444_102207183_102207029_102185223_POLR2J3:119</t>
  </si>
  <si>
    <t>SE_7_-_102210282_102208631_102208457_102207530_POLR2J3/DQ575764:163</t>
  </si>
  <si>
    <t>SE_7_-_102212919_102210371_102210282_102208631_POLR2J3:26</t>
  </si>
  <si>
    <t>cattaacaa</t>
  </si>
  <si>
    <t>0.980988336392</t>
  </si>
  <si>
    <t>0.28208624</t>
  </si>
  <si>
    <t>SE_7_-_102249208_102246434_102246305_102242852_RASA4:38</t>
  </si>
  <si>
    <t>SE_7_+_102553592_102573506_102574024_102574221_LRRC17:401</t>
  </si>
  <si>
    <t>1.1534288</t>
  </si>
  <si>
    <t>SE_7_+_102580032_102582737_102582789_102584657_LRRC17:51</t>
  </si>
  <si>
    <t>gacttacgt</t>
  </si>
  <si>
    <t>0.902798107883</t>
  </si>
  <si>
    <t>0.44657515</t>
  </si>
  <si>
    <t>SE_7_+_102715858_102716224_102716328_102724129_ARMC10:72</t>
  </si>
  <si>
    <t>gcctcagac</t>
  </si>
  <si>
    <t>0.231791064183</t>
  </si>
  <si>
    <t>-0.075854026</t>
  </si>
  <si>
    <t>SE_7_+_102724277_102724477_102724509_102727077_ARMC10:33</t>
  </si>
  <si>
    <t>0.11572718</t>
  </si>
  <si>
    <t>SE_7_+_102727211_102727316_102727384_102737724_ARMC10:68</t>
  </si>
  <si>
    <t>0.21891839</t>
  </si>
  <si>
    <t>SE_7_+_102727211_102732924_102733100_102737724_ARMC10:87</t>
  </si>
  <si>
    <t>0.94198594</t>
  </si>
  <si>
    <t>SE_7_+_102727211_102732924_102733100_102738746_ARMC10:87</t>
  </si>
  <si>
    <t>SE_7_+_102727211_102737724_102737795_102738746_ARMC10:70</t>
  </si>
  <si>
    <t>0.53168321</t>
  </si>
  <si>
    <t>SE_7_+_102733100_102737724_102737795_102738746_ARMC10:70</t>
  </si>
  <si>
    <t>SE_7_+_102944937_102948043_102948155_102949399_PMPCB:63</t>
  </si>
  <si>
    <t>1.8223387</t>
  </si>
  <si>
    <t>SE_7_-_102966990_102965009_102964929_102964110_DNAJC2:41</t>
  </si>
  <si>
    <t>0.46828983</t>
  </si>
  <si>
    <t>SE_7_-_102968103_102967825_102967779_102967131_DNAJC2:27</t>
  </si>
  <si>
    <t>0.61173882</t>
  </si>
  <si>
    <t>SE_7_+_102995396_102996141_102996240_103002404_PSMC2:30</t>
  </si>
  <si>
    <t>0.97084678</t>
  </si>
  <si>
    <t>SE_7_-_103123320_103118971_103118836_103113355_RELN:105</t>
  </si>
  <si>
    <t>0.91298672</t>
  </si>
  <si>
    <t>SE_7_-_103844590_103842992_103842825_103841406_ORC5:95</t>
  </si>
  <si>
    <t>tcataacag</t>
  </si>
  <si>
    <t>0.461602742749</t>
  </si>
  <si>
    <t>0.07872224</t>
  </si>
  <si>
    <t>SE_7_-_103844590_103842992_103842859_103841406_ORC5:95</t>
  </si>
  <si>
    <t>SE_7_+_104654982_104678573_104678646_104681286_KMT2E:50</t>
  </si>
  <si>
    <t>0.11687101</t>
  </si>
  <si>
    <t>SE_7_+_104678646_104678832_104678972_104681286_KMT2E:81</t>
  </si>
  <si>
    <t>SE_7_+_104704027_104704475_104704563_104707174_KMT2E:55</t>
  </si>
  <si>
    <t>0.14217693</t>
  </si>
  <si>
    <t>SE_7_+_104748372_104748991_104749105_104749389_KMT2E:111</t>
  </si>
  <si>
    <t>SE_7_+_104750815_104750924_104751049_104751218_KMT2E:68</t>
  </si>
  <si>
    <t>tgttcaccg</t>
  </si>
  <si>
    <t>1.82299424832</t>
  </si>
  <si>
    <t>1.1678402</t>
  </si>
  <si>
    <t>SE_7_-_104766695_104766321_104766229_104758469_SRPK2:29</t>
  </si>
  <si>
    <t>0.16912026</t>
  </si>
  <si>
    <t>SE_7_-_104767440_104766787_104766695_104766321_SRPK2:32</t>
  </si>
  <si>
    <t>acatcatag</t>
  </si>
  <si>
    <t>-3.03966478715</t>
  </si>
  <si>
    <t>-1.2598924</t>
  </si>
  <si>
    <t>SE_7_-_104909253_104846976_104846848_104844232_SRPK2:62</t>
  </si>
  <si>
    <t>SE_7_-_105029095_104909316_104909253_104844232_SRPK2:41</t>
  </si>
  <si>
    <t>0.9941972</t>
  </si>
  <si>
    <t>SE_7_-_105103068_105102874_105102661_105099706_PUS7:75</t>
  </si>
  <si>
    <t>SE_7_-_105146636_105146503_105146402_105143011_PUS7:45</t>
  </si>
  <si>
    <t>0.099590973</t>
  </si>
  <si>
    <t>SE_7_+_105173316_105176019_105176138_105177012_RINT1:78</t>
  </si>
  <si>
    <t>SE_7_-_105260647_105258544_105258239_105255263_ATXN7L1:79</t>
  </si>
  <si>
    <t>gcctaacca</t>
  </si>
  <si>
    <t>3.28153112249</t>
  </si>
  <si>
    <t>1.7505725</t>
  </si>
  <si>
    <t>SE_7_-_105278800_105264714_105264522_105260768_ATXN7L1:104</t>
  </si>
  <si>
    <t>0.6943292</t>
  </si>
  <si>
    <t>SE_7_-_105283285_105280016_105279934_105279056_ATXN7L1:27</t>
  </si>
  <si>
    <t>0.41131984</t>
  </si>
  <si>
    <t>SE_7_-_105305513_105290007_105289854_105283568_ATXN7L1:147</t>
  </si>
  <si>
    <t>0.080202176</t>
  </si>
  <si>
    <t>SE_7_-_105516824_105516326_105516258_105429154_ATXN7L1:68</t>
  </si>
  <si>
    <t>ttatgaggc</t>
  </si>
  <si>
    <t>-1.83441475453</t>
  </si>
  <si>
    <t>-0.82027712</t>
  </si>
  <si>
    <t>SE_7_-_105733395_105733115_105732994_105732385_SYPL1:108</t>
  </si>
  <si>
    <t>SE_7_-_105733395_105733115_105733010_105732385_SYPL1:106</t>
  </si>
  <si>
    <t>0.74699381</t>
  </si>
  <si>
    <t>SE_7_+_106809472_106814893_106815190_106820324_HBP1:295</t>
  </si>
  <si>
    <t>0.486486486486</t>
  </si>
  <si>
    <t>0.23702809</t>
  </si>
  <si>
    <t>SE_7_+_106836596_106836735_106836814_106840605_HBP1:76</t>
  </si>
  <si>
    <t>SE_7_-_106898718_106897239_106897177_106888944_COG5:63</t>
  </si>
  <si>
    <t>ctataattt</t>
  </si>
  <si>
    <t>-0.975453154333</t>
  </si>
  <si>
    <t>0.37328945</t>
  </si>
  <si>
    <t>SE_7_+_107207631_107208200_107208310_107211590_DUS4L:56</t>
  </si>
  <si>
    <t>1.6924368</t>
  </si>
  <si>
    <t>SE_7_+_107211711_107214149_107214266_107215633_DUS4L:82</t>
  </si>
  <si>
    <t>tgctaacga</t>
  </si>
  <si>
    <t>3.14656872728</t>
  </si>
  <si>
    <t>1.3220302</t>
  </si>
  <si>
    <t>SE_7_+_107211711_107214149_107214328_107215633_DUS4L:82</t>
  </si>
  <si>
    <t>SE_7_+_107220746_107221091_107221309_107224327_BCAP29:219</t>
  </si>
  <si>
    <t>gactcattt</t>
  </si>
  <si>
    <t>0.0633831999765</t>
  </si>
  <si>
    <t>0.848484848485</t>
  </si>
  <si>
    <t>1.224231</t>
  </si>
  <si>
    <t>SE_7_+_107220746_107221204_107221309_107224327_BCAP29:106</t>
  </si>
  <si>
    <t>SE_7_+_107224427_107234400_107234550_107236312_BCAP29:84</t>
  </si>
  <si>
    <t>SE_7_+_107236447_107240677_107240747_107240842_BCAP29:58</t>
  </si>
  <si>
    <t>-0.15957261</t>
  </si>
  <si>
    <t>SE_7_+_107253877_107254099_107254177_107258773_BCAP29:31</t>
  </si>
  <si>
    <t>0.44415928</t>
  </si>
  <si>
    <t>SE_7_+_107253877_107256706_107256834_107258773_BCAP29:67</t>
  </si>
  <si>
    <t>1.7259797</t>
  </si>
  <si>
    <t>SE_7_+_107389492_107392990_107393062_107393856_CBLL1:42</t>
  </si>
  <si>
    <t>tcgtgagaa</t>
  </si>
  <si>
    <t>-1.94569191449</t>
  </si>
  <si>
    <t>-0.31507646</t>
  </si>
  <si>
    <t>SE_7_+_107394423_107395863_107395936_107398588_CBLL1:45</t>
  </si>
  <si>
    <t>0.80579124</t>
  </si>
  <si>
    <t>SE_7_+_107533723_107542183_107542262_107543923_DLD:24</t>
  </si>
  <si>
    <t>SE_7_+_107542262_107542770_107542838_107543923_DLD:69</t>
  </si>
  <si>
    <t>gcttgaatg</t>
  </si>
  <si>
    <t>-0.713269803895</t>
  </si>
  <si>
    <t>-0.17580152</t>
  </si>
  <si>
    <t>SE_7_+_107545503_107545806_107545949_107546712_DLD:79</t>
  </si>
  <si>
    <t>SE_7_-_107577538_107576818_107576724_107576101_LAMB1:71</t>
  </si>
  <si>
    <t>0.85359308</t>
  </si>
  <si>
    <t>SE_7_-_107643294_107642829_107642572_107642178_LAMB1:159</t>
  </si>
  <si>
    <t>cggtgaccc</t>
  </si>
  <si>
    <t>3.27970716903</t>
  </si>
  <si>
    <t>1.2790345</t>
  </si>
  <si>
    <t>SE_7_-_107799908_107791198_107791140_107790592_NRCAM:58</t>
  </si>
  <si>
    <t>ttttaatgg</t>
  </si>
  <si>
    <t>0.250163767778</t>
  </si>
  <si>
    <t>0.43482729</t>
  </si>
  <si>
    <t>SE_7_-_107816875_107815802_107815767_107800937_NRCAM:33</t>
  </si>
  <si>
    <t>0.52379419</t>
  </si>
  <si>
    <t>SE_7_-_107866652_107866145_107866089_107864280_NRCAM:57</t>
  </si>
  <si>
    <t>0.81936399</t>
  </si>
  <si>
    <t>SE_7_-_108166473_108154737_108154588_108143086_PNPLA8:120</t>
  </si>
  <si>
    <t>1.7715183</t>
  </si>
  <si>
    <t>SE_7_-_108166473_108155891_108154880_108154737_PNPLA8:842</t>
  </si>
  <si>
    <t>2.1452926</t>
  </si>
  <si>
    <t>SE_7_-_108166473_108156018_108154880_108154737_PNPLA8:969</t>
  </si>
  <si>
    <t>SE_7_-_108161920_108158745_108158634_108156018_PNPLA8:102</t>
  </si>
  <si>
    <t>0.65827894</t>
  </si>
  <si>
    <t>SE_7_-_108166473_108161965_108161920_108155891_PNPLA8:45</t>
  </si>
  <si>
    <t>tgattacct</t>
  </si>
  <si>
    <t>0.0119260698231</t>
  </si>
  <si>
    <t>-0.032753298</t>
  </si>
  <si>
    <t>SE_7_-_108166473_108161965_108161920_108156018_PNPLA8:45</t>
  </si>
  <si>
    <t>SE_7_-_108209934_108206466_108206274_108205549_THAP5:122</t>
  </si>
  <si>
    <t>tagtgacca</t>
  </si>
  <si>
    <t>1.7792910376</t>
  </si>
  <si>
    <t>1.6534069</t>
  </si>
  <si>
    <t>SE_7_-_108209934_108206466_108206396_108205549_THAP5:29</t>
  </si>
  <si>
    <t>acatgacaa</t>
  </si>
  <si>
    <t>-0.879957421383</t>
  </si>
  <si>
    <t>-0.54345317</t>
  </si>
  <si>
    <t>SE_7_-_108209934_108209022_108208726_108206466_THAP5:181</t>
  </si>
  <si>
    <t>SE_7_-_110603556_110526751_110526649_110303777_IMMP2L:101</t>
  </si>
  <si>
    <t>0.6025067</t>
  </si>
  <si>
    <t>SE_7_-_111201907_111172641_111172574_111161505_IMMP2L:45</t>
  </si>
  <si>
    <t>0.757575757576</t>
  </si>
  <si>
    <t>1.3840029</t>
  </si>
  <si>
    <t>SE_7_-_111376973_111375223_111375110_111372343_DOCK4:21</t>
  </si>
  <si>
    <t>ctgtgaacc</t>
  </si>
  <si>
    <t>0.256477815262</t>
  </si>
  <si>
    <t>0.79822251</t>
  </si>
  <si>
    <t>SE_7_-_111423913_111422980_111422920_111418425_DOCK4:25</t>
  </si>
  <si>
    <t>gcatgaaaa</t>
  </si>
  <si>
    <t>-2.03294675342</t>
  </si>
  <si>
    <t>-0.99490301</t>
  </si>
  <si>
    <t>SE_7_-_111484819_111480926_111480819_111474742_DOCK4:70</t>
  </si>
  <si>
    <t>cattgagca</t>
  </si>
  <si>
    <t>-0.0151238083027</t>
  </si>
  <si>
    <t>0.71150328</t>
  </si>
  <si>
    <t>SE_7_+_111927129_111935924_111936012_111936284_ZNF277:88</t>
  </si>
  <si>
    <t>aattaattc</t>
  </si>
  <si>
    <t>-0.181408646134</t>
  </si>
  <si>
    <t>0.72290861</t>
  </si>
  <si>
    <t>SE_7_+_112102234_112102325_112102433_112108036_IFRD1:89</t>
  </si>
  <si>
    <t>0.37700163</t>
  </si>
  <si>
    <t>SE_7_-_112430215_112423838_112423753_112415373_TMEM168:35</t>
  </si>
  <si>
    <t>gcttgattt</t>
  </si>
  <si>
    <t>-0.856266172313</t>
  </si>
  <si>
    <t>-0.40498868</t>
  </si>
  <si>
    <t>SE_7_-_112430215_112425008_112423753_112415373_TMEM168:849</t>
  </si>
  <si>
    <t>1.4914057</t>
  </si>
  <si>
    <t>SE_7_-_112430215_112428599_112428509_112425008_TMEM168:88</t>
  </si>
  <si>
    <t>tgttgattt</t>
  </si>
  <si>
    <t>-0.084881492852</t>
  </si>
  <si>
    <t>-0.038360981</t>
  </si>
  <si>
    <t>SE_7_-_112579646_112575319_112575242_112555502_C7orf60:47</t>
  </si>
  <si>
    <t>0.44398537</t>
  </si>
  <si>
    <t>SE_7_+_114619836_114654517_114654587_114655742_MDFIC:22</t>
  </si>
  <si>
    <t>2.0153311</t>
  </si>
  <si>
    <t>SE_7_+_115850788_115874588_115874673_115889074_TES:28</t>
  </si>
  <si>
    <t>aggtcacga</t>
  </si>
  <si>
    <t>-0.841613676164</t>
  </si>
  <si>
    <t>-0.4961427</t>
  </si>
  <si>
    <t>SE_7_+_115890550_115891814_115892029_115892372_TES:146</t>
  </si>
  <si>
    <t>ggttgacat</t>
  </si>
  <si>
    <t>0.928102339377</t>
  </si>
  <si>
    <t>0.8210258</t>
  </si>
  <si>
    <t>SE_7_+_116139985_116140314_116140501_116146025_CAV2:151</t>
  </si>
  <si>
    <t>1.3493165</t>
  </si>
  <si>
    <t>SE_7_+_116140501_116140588_116140712_116146025_CAV2:104</t>
  </si>
  <si>
    <t>0.34367429</t>
  </si>
  <si>
    <t>SE_7_+_116398674_116399445_116399544_116403104_MET:31</t>
  </si>
  <si>
    <t>SE_7_+_116411708_116411903_116412043_116414935_MET:95</t>
  </si>
  <si>
    <t>1.3310106e-05</t>
  </si>
  <si>
    <t>SE_7_+_116502704_116520121_116520201_116528181_CAPZA2:46</t>
  </si>
  <si>
    <t>-0.70392812</t>
  </si>
  <si>
    <t>SE_7_+_116544437_116546317_116546396_116550267_CAPZA2:51</t>
  </si>
  <si>
    <t>ccattattg</t>
  </si>
  <si>
    <t>-2.07601299216</t>
  </si>
  <si>
    <t>-0.85028016</t>
  </si>
  <si>
    <t>SE_7_+_116544437_116546317_116546396_116550287_CAPZA2:51</t>
  </si>
  <si>
    <t>SE_7_+_116593745_116738667_116738869_116739816_ST7:132</t>
  </si>
  <si>
    <t>0.80450951</t>
  </si>
  <si>
    <t>SE_7_+_116593745_116739816_116739898_116759615_ST7:68</t>
  </si>
  <si>
    <t>ccctaacag</t>
  </si>
  <si>
    <t>3.05223143304</t>
  </si>
  <si>
    <t>1.6887384</t>
  </si>
  <si>
    <t>SE_7_+_116739898_116759615_116759774_116769847_ST7:84</t>
  </si>
  <si>
    <t>cagtaagcc</t>
  </si>
  <si>
    <t>0.524227900711</t>
  </si>
  <si>
    <t>1.0055776</t>
  </si>
  <si>
    <t>SE_7_+_116772014_116774178_116774246_116776135_ST7:51</t>
  </si>
  <si>
    <t>ccctaattg</t>
  </si>
  <si>
    <t>2.07921605764</t>
  </si>
  <si>
    <t>1.7198401</t>
  </si>
  <si>
    <t>SE_7_+_116829447_116830187_116830322_116830888_ST7-OT3:93</t>
  </si>
  <si>
    <t>0.31854777</t>
  </si>
  <si>
    <t>SE_7_+_116830990_116831689_116831815_116849841_ST7-OT3:87</t>
  </si>
  <si>
    <t>0.51649426</t>
  </si>
  <si>
    <t>SE_7_+_116849991_116859138_116859230_116861977_ST7:29</t>
  </si>
  <si>
    <t>ggatgatcc</t>
  </si>
  <si>
    <t>-0.524841006404</t>
  </si>
  <si>
    <t>0.69194992</t>
  </si>
  <si>
    <t>SE_7_+_116849991_116859138_116859230_116869816_ST7:29</t>
  </si>
  <si>
    <t>SE_7_+_116849991_116861977_116862116_116869816_ST7:113</t>
  </si>
  <si>
    <t>1.126102</t>
  </si>
  <si>
    <t>SE_7_+_116859230_116861977_116862116_116869816_ST7:113</t>
  </si>
  <si>
    <t>SE_7_-_117368143_117365311_117365106_117364786_CTTNBP2:169</t>
  </si>
  <si>
    <t>0.87635173</t>
  </si>
  <si>
    <t>SE_7_-_117396609_117386153_117386067_117385984_CTTNBP2:32</t>
  </si>
  <si>
    <t>tcataatgt</t>
  </si>
  <si>
    <t>0.29920888992</t>
  </si>
  <si>
    <t>0.77028711</t>
  </si>
  <si>
    <t>SE_7_-_120455783_120454301_120454059_120450624_TSPAN12:211</t>
  </si>
  <si>
    <t>1.0724564</t>
  </si>
  <si>
    <t>SE_7_+_120595678_120604796_120604892_120606680_ING3:82</t>
  </si>
  <si>
    <t>tgataatgc</t>
  </si>
  <si>
    <t>0.880617441865</t>
  </si>
  <si>
    <t>0.27508336</t>
  </si>
  <si>
    <t>SE_7_-_121023011_121020318_121020263_121019068_FAM3C:52</t>
  </si>
  <si>
    <t>ctatgattg</t>
  </si>
  <si>
    <t>-0.593361664937</t>
  </si>
  <si>
    <t>-0.33434619</t>
  </si>
  <si>
    <t>SE_7_+_121651363_121652876_121653943_121659178_PTPRZ1:333</t>
  </si>
  <si>
    <t>tactgatca</t>
  </si>
  <si>
    <t>1.464215408</t>
  </si>
  <si>
    <t>1.4179681</t>
  </si>
  <si>
    <t>SE_7_+_121671613_121674149_121674169_121674336_PTPRZ1:21</t>
  </si>
  <si>
    <t>0.3223075</t>
  </si>
  <si>
    <t>SE_7_-_121719651_121719381_121719203_121719004_AASS:107</t>
  </si>
  <si>
    <t>1.2256069</t>
  </si>
  <si>
    <t>SE_7_-_121726066_121721649_121721554_121719766_AASS:94</t>
  </si>
  <si>
    <t>acctgaggc</t>
  </si>
  <si>
    <t>-0.278686035534</t>
  </si>
  <si>
    <t>0.47541276</t>
  </si>
  <si>
    <t>SE_7_-_121726066_121722945_121722842_121721649_AASS:87</t>
  </si>
  <si>
    <t>2.3705487</t>
  </si>
  <si>
    <t>SE_7_-_121741425_121738920_121738799_121738630_AASS:26</t>
  </si>
  <si>
    <t>0.39308982</t>
  </si>
  <si>
    <t>SE_7_-_122033495_122033369_122033250_122028792_CADPS2:97</t>
  </si>
  <si>
    <t>1.7765256</t>
  </si>
  <si>
    <t>SE_7_-_123190524_123186871_123186712_123185730_NDUFA5:152</t>
  </si>
  <si>
    <t>0.90943692</t>
  </si>
  <si>
    <t>SE_7_-_123197458_123191630_123191422_123190640_NDUFA5:101</t>
  </si>
  <si>
    <t>SE_7_-_124475333_124469396_124469308_124467359_POT1:56</t>
  </si>
  <si>
    <t>atctaaatt</t>
  </si>
  <si>
    <t>0.0868796141655</t>
  </si>
  <si>
    <t>0.70245584</t>
  </si>
  <si>
    <t>SE_7_-_124491926_124488713_124488594_124487052_POT1:106</t>
  </si>
  <si>
    <t>0.64651726</t>
  </si>
  <si>
    <t>SE_7_-_124532320_124511095_124510965_124503694_POT1:66</t>
  </si>
  <si>
    <t>1.7224978</t>
  </si>
  <si>
    <t>SE_7_-_124537219_124532869_124532756_124532434_POT1:102</t>
  </si>
  <si>
    <t>gcctaatag</t>
  </si>
  <si>
    <t>1.49575685117</t>
  </si>
  <si>
    <t>0.54823659</t>
  </si>
  <si>
    <t>SE_7_-_124568869_124555700_124555628_124538428_POT1:38</t>
  </si>
  <si>
    <t>0.86916699</t>
  </si>
  <si>
    <t>SE_7_+_127544872_127568113_127568239_127569241_SND1:58</t>
  </si>
  <si>
    <t>SE_7_+_127569382_127631000_127631109_127714554_SND1:21</t>
  </si>
  <si>
    <t>0.0074322534</t>
  </si>
  <si>
    <t>SE_7_+_127631109_127648087_127648197_127714554_SND1:36</t>
  </si>
  <si>
    <t>0.93876095</t>
  </si>
  <si>
    <t>SE_7_+_127631109_127714554_127714742_127721412_SND1:132</t>
  </si>
  <si>
    <t>acttcaccg</t>
  </si>
  <si>
    <t>0.317406569287</t>
  </si>
  <si>
    <t>0.054559682</t>
  </si>
  <si>
    <t>SE_7_-_127970872_127965944_127965871_127964747_RBM28:38</t>
  </si>
  <si>
    <t>0.28790479</t>
  </si>
  <si>
    <t>SE_7_-_127978780_127978396_127978304_127977256_RBM28:80</t>
  </si>
  <si>
    <t>-0.13835131</t>
  </si>
  <si>
    <t>SE_7_-_127983730_127981273_127981172_127979845_RBM28:57</t>
  </si>
  <si>
    <t>0.27042334</t>
  </si>
  <si>
    <t>SE_7_-_128041069_128040945_128040871_128040593_IMPDH1:40</t>
  </si>
  <si>
    <t>cattcacca</t>
  </si>
  <si>
    <t>1.27884062291</t>
  </si>
  <si>
    <t>0.46330364</t>
  </si>
  <si>
    <t>SE_7_-_128041069_128040945_128040886_128040593_IMPDH1:40</t>
  </si>
  <si>
    <t>SE_7_-_128049343_128045919_128045821_128043808_IMPDH1:80</t>
  </si>
  <si>
    <t>1.0670291</t>
  </si>
  <si>
    <t>SE_7_-_128049810_128045919_128045821_128043808_IMPDH1:80</t>
  </si>
  <si>
    <t>SE_7_-_128049810_128049406_128049343_128045919_IMPDH1:34</t>
  </si>
  <si>
    <t>0.141456</t>
  </si>
  <si>
    <t>SE_7_-_128049810_128049420_128049343_128045919_IMPDH1:48</t>
  </si>
  <si>
    <t>SE_7_-_128049810_128049538_128049343_128045919_IMPDH1:134</t>
  </si>
  <si>
    <t>1.7667141</t>
  </si>
  <si>
    <t>SE_7_+_128117227_128118003_128118046_128119212_METTL2B:44</t>
  </si>
  <si>
    <t>cattaagtg</t>
  </si>
  <si>
    <t>0.0182361344677</t>
  </si>
  <si>
    <t>0.74220301</t>
  </si>
  <si>
    <t>SE_7_+_128214845_128218018_128218087_128218944_Hypothetical:64</t>
  </si>
  <si>
    <t>SE_7_+_128315913_128317618_128317867_128320085_FAM71F2:97</t>
  </si>
  <si>
    <t>1.2153911</t>
  </si>
  <si>
    <t>SE_7_+_128379486_128387607_128388421_128388627_CALU:38</t>
  </si>
  <si>
    <t>cactgagct</t>
  </si>
  <si>
    <t>1.67406346339</t>
  </si>
  <si>
    <t>1.371906</t>
  </si>
  <si>
    <t>SE_7_+_128388858_128394316_128394509_128394583_CALU:143</t>
  </si>
  <si>
    <t>0.52150592</t>
  </si>
  <si>
    <t>SE_7_+_128394509_128394583_128394776_128398925_CALU:58</t>
  </si>
  <si>
    <t>0.49075119</t>
  </si>
  <si>
    <t>SE_7_+_128399906_128407510_128407709_128409117_CALU:45</t>
  </si>
  <si>
    <t>0.54805634</t>
  </si>
  <si>
    <t>SE_7_+_128445955_128446291_128446449_128446742_CCDC136:118</t>
  </si>
  <si>
    <t>gactgagct</t>
  </si>
  <si>
    <t>1.29003302343</t>
  </si>
  <si>
    <t>0.43538889</t>
  </si>
  <si>
    <t>SE_7_+_128450420_128451316_128451406_128451854_CCDC136:20</t>
  </si>
  <si>
    <t>atctcatcc</t>
  </si>
  <si>
    <t>0.518912182128</t>
  </si>
  <si>
    <t>0.16575573</t>
  </si>
  <si>
    <t>SE_7_+_128455985_128457812_128457918_128461853_CCDC136:77</t>
  </si>
  <si>
    <t>tggtcatct</t>
  </si>
  <si>
    <t>-0.712843614326</t>
  </si>
  <si>
    <t>0.55064026</t>
  </si>
  <si>
    <t>SE_7_+_128489632_128490030_128490128_128490438_FLNC:23</t>
  </si>
  <si>
    <t>1.6065182</t>
  </si>
  <si>
    <t>SE_7_+_128503116_128505174_128505257_128505431_ATP6V1F:69</t>
  </si>
  <si>
    <t>1.7048301</t>
  </si>
  <si>
    <t>SE_7_+_128578103_128581333_128581445_128582125_IRF5:23</t>
  </si>
  <si>
    <t>tcctaacag</t>
  </si>
  <si>
    <t>2.50352421849</t>
  </si>
  <si>
    <t>0.9105281</t>
  </si>
  <si>
    <t>SE_7_+_128578103_128581333_128581478_128582125_IRF5:131</t>
  </si>
  <si>
    <t>aggtaacat</t>
  </si>
  <si>
    <t>0.913878282421</t>
  </si>
  <si>
    <t>1.0621232</t>
  </si>
  <si>
    <t>SE_7_+_128582330_128583113_128583188_128585899_IRF5:22</t>
  </si>
  <si>
    <t>SE_7_+_128587110_128587284_128587589_128587783_IRF5:48</t>
  </si>
  <si>
    <t>acatgacac</t>
  </si>
  <si>
    <t>0.170925658484</t>
  </si>
  <si>
    <t>0.94154038</t>
  </si>
  <si>
    <t>SE_7_+_128587110_128587332_128587589_128587783_IRF5:251</t>
  </si>
  <si>
    <t>SE_7_-_128630015_128626974_128626783_128624313_TNPO3:97</t>
  </si>
  <si>
    <t>tcataacat</t>
  </si>
  <si>
    <t>0.37610942124</t>
  </si>
  <si>
    <t>0.96561787</t>
  </si>
  <si>
    <t>SE_7_-_128694705_128681771_128681611_128658211_TNPO3:62</t>
  </si>
  <si>
    <t>SE_7_+_128848692_128849130_128849238_128850204_SMO:61</t>
  </si>
  <si>
    <t>ccttcagct</t>
  </si>
  <si>
    <t>-0.459253942091</t>
  </si>
  <si>
    <t>0.50527482</t>
  </si>
  <si>
    <t>SE_7_+_128850954_128851224_128851351_128851477_SMO:96</t>
  </si>
  <si>
    <t>acgtgaggc</t>
  </si>
  <si>
    <t>-1.80584087297</t>
  </si>
  <si>
    <t>0.029621556</t>
  </si>
  <si>
    <t>SE_7_+_129251665_129281566_129281663_129297183_NRF1:36</t>
  </si>
  <si>
    <t>gtgtgatct</t>
  </si>
  <si>
    <t>0.27544401164</t>
  </si>
  <si>
    <t>0.91110386</t>
  </si>
  <si>
    <t>SE_7_+_129297414_129311269_129311383_129317472_NRF1:91</t>
  </si>
  <si>
    <t>1.5330721</t>
  </si>
  <si>
    <t>SE_7_+_129349073_129350214_129350411_129351315_NRF1:198</t>
  </si>
  <si>
    <t>1.484856</t>
  </si>
  <si>
    <t>SE_7_+_129367205_129384013_129384069_129394858_NRF1:56</t>
  </si>
  <si>
    <t>1.1032132</t>
  </si>
  <si>
    <t>SE_7_-_129519408_129504905_129504855_129498781_UBE2H:33</t>
  </si>
  <si>
    <t>acctaattc</t>
  </si>
  <si>
    <t>0.90732232964</t>
  </si>
  <si>
    <t>1.2320076</t>
  </si>
  <si>
    <t>SE_7_-_129592343_129588942_129588799_129520811_UBE2H:108</t>
  </si>
  <si>
    <t>1.1109303</t>
  </si>
  <si>
    <t>SE_7_-_129664103_129663563_129663351_129662365_ZC3HC1:79</t>
  </si>
  <si>
    <t>1.0978159</t>
  </si>
  <si>
    <t>SE_7_-_129679304_129676806_129676490_129668869_ZC3HC1:94</t>
  </si>
  <si>
    <t>2.2020594</t>
  </si>
  <si>
    <t>SE_7_-_129688873_129683720_129683227_129680941_ZC3HC1:221</t>
  </si>
  <si>
    <t>1.957826</t>
  </si>
  <si>
    <t>SE_7_-_129691061_129688984_129688814_129679387_ZC3HC1:161</t>
  </si>
  <si>
    <t>0.12358912</t>
  </si>
  <si>
    <t>SE_7_-_129691061_129690328_129690283_129688984_ZC3HC1:42</t>
  </si>
  <si>
    <t>ctatgaatc</t>
  </si>
  <si>
    <t>-0.944838389705</t>
  </si>
  <si>
    <t>-0.43966888</t>
  </si>
  <si>
    <t>SE_7_+_129710649_129736761_129736847_129756285_KLHDC10:87</t>
  </si>
  <si>
    <t>1.6138993</t>
  </si>
  <si>
    <t>SE_7_-_129821463_129818367_129818242_129815449_TMEM209:65</t>
  </si>
  <si>
    <t>SE_7_-_130040548_130040095_130039880_130038880_CEP41:59</t>
  </si>
  <si>
    <t>gactgatta</t>
  </si>
  <si>
    <t>0.696318513601</t>
  </si>
  <si>
    <t>1.0582978</t>
  </si>
  <si>
    <t>SE_7_+_130140373_130140630_130140731_130142485_MEST:95</t>
  </si>
  <si>
    <t>caatgacgg</t>
  </si>
  <si>
    <t>2.03950089013</t>
  </si>
  <si>
    <t>0.69654396</t>
  </si>
  <si>
    <t>SE_7_+_130142561_130143774_130143837_130144780_MEST:47</t>
  </si>
  <si>
    <t>ctgtaaatc</t>
  </si>
  <si>
    <t>0.103898497685</t>
  </si>
  <si>
    <t>0.73260831</t>
  </si>
  <si>
    <t>SE_7_-_130668812_130652276_130652148_130630594_FLJ43663:79</t>
  </si>
  <si>
    <t>1.4629624</t>
  </si>
  <si>
    <t>SE_7_-_130737184_130687079_130686956_130668868_FLJ43663:28</t>
  </si>
  <si>
    <t>1.2309439</t>
  </si>
  <si>
    <t>SE_7_-_130792479_130737314_130737184_130668868_FLJ43663:26</t>
  </si>
  <si>
    <t>1.2320559</t>
  </si>
  <si>
    <t>SE_7_-_130792479_130791376_130791304_130737314_FLJ43663:57</t>
  </si>
  <si>
    <t>tgttaacgt</t>
  </si>
  <si>
    <t>2.21993461727</t>
  </si>
  <si>
    <t>1.6058031</t>
  </si>
  <si>
    <t>SE_7_+_131012756_131060183_131060252_131071879_MKLN1:41</t>
  </si>
  <si>
    <t>0.48300567</t>
  </si>
  <si>
    <t>SE_7_+_131155703_131163382_131163436_131172366_MKLN1:42</t>
  </si>
  <si>
    <t>tattcaaat</t>
  </si>
  <si>
    <t>-1.42491465265</t>
  </si>
  <si>
    <t>-0.59534433</t>
  </si>
  <si>
    <t>SE_7_-_131195587_131195090_131194995_131194344_PODXL:82</t>
  </si>
  <si>
    <t>SE_7_-_132709306_132707255_132707166_132660046_CHCHD3:67</t>
  </si>
  <si>
    <t>cattaagaa</t>
  </si>
  <si>
    <t>-1.38556925447</t>
  </si>
  <si>
    <t>0.567567567568</t>
  </si>
  <si>
    <t>-0.20679837</t>
  </si>
  <si>
    <t>SE_7_-_133991424_133989606_133989557_133986862_SLC35B4:24</t>
  </si>
  <si>
    <t>0.65644736</t>
  </si>
  <si>
    <t>SE_7_+_134331689_134331887_134332011_134346199_BPGM:35</t>
  </si>
  <si>
    <t>cagtcaccg</t>
  </si>
  <si>
    <t>1.10651921162</t>
  </si>
  <si>
    <t>1.1791642</t>
  </si>
  <si>
    <t>SE_7_+_134331689_134343100_134343420_134346199_BPGM:299</t>
  </si>
  <si>
    <t>1.1858025</t>
  </si>
  <si>
    <t>SE_7_+_134528722_134529002_134529087_134552444_CALD1:62</t>
  </si>
  <si>
    <t>0.36010884</t>
  </si>
  <si>
    <t>SE_7_+_134552555_134612800_134612841_134613505_CALD1:29</t>
  </si>
  <si>
    <t>0.44941803</t>
  </si>
  <si>
    <t>SE_7_+_134618141_134620439_134620516_134625843_CALD1:34</t>
  </si>
  <si>
    <t>aactaaagt</t>
  </si>
  <si>
    <t>0.207230693715</t>
  </si>
  <si>
    <t>-0.020876444</t>
  </si>
  <si>
    <t>SE_7_+_134645379_134647571_134647685_134650057_CALD1:35</t>
  </si>
  <si>
    <t>1.6134273</t>
  </si>
  <si>
    <t>SE_7_-_134874096_134873297_134873185_134871921_WDR91:41</t>
  </si>
  <si>
    <t>cgatgagct</t>
  </si>
  <si>
    <t>-0.145812081509</t>
  </si>
  <si>
    <t>-0.19140644</t>
  </si>
  <si>
    <t>SE_7_-_135078670_135048818_135048606_135047938_CNOT4:90</t>
  </si>
  <si>
    <t>0.57347445</t>
  </si>
  <si>
    <t>SE_7_-_135078670_135073646_135072334_135048818_CNOT4:358</t>
  </si>
  <si>
    <t>1.1482833</t>
  </si>
  <si>
    <t>SE_7_-_135194637_135193905_135193819_135123171_CNOT4:73</t>
  </si>
  <si>
    <t>aagtaaaag</t>
  </si>
  <si>
    <t>-0.996142623498</t>
  </si>
  <si>
    <t>-0.5566481</t>
  </si>
  <si>
    <t>SE_7_+_135282955_135283545_135283644_135285618_NUP205:82</t>
  </si>
  <si>
    <t>0.67918338</t>
  </si>
  <si>
    <t>SE_7_+_135292119_135298469_135298556_135298907_NUP205:79</t>
  </si>
  <si>
    <t>SE_7_+_135347342_135357501_135357554_135373652_C7orf73:24</t>
  </si>
  <si>
    <t>gatttacac</t>
  </si>
  <si>
    <t>-1.34789811749</t>
  </si>
  <si>
    <t>-0.62978288</t>
  </si>
  <si>
    <t>SE_7_-_136935977_136920989_136920891_136912822_PTN:93</t>
  </si>
  <si>
    <t>gggtgaagg</t>
  </si>
  <si>
    <t>-0.940647964182</t>
  </si>
  <si>
    <t>-0.42932474</t>
  </si>
  <si>
    <t>SE_7_-_137612896_137607513_137607336_137600758_CREB3L2:100</t>
  </si>
  <si>
    <t>ttttcaatc</t>
  </si>
  <si>
    <t>-1.49782449332</t>
  </si>
  <si>
    <t>0.11503822</t>
  </si>
  <si>
    <t>SE_7_+_138239711_138241014_138241143_138252226_TRIM24:47</t>
  </si>
  <si>
    <t>1.0026411</t>
  </si>
  <si>
    <t>SE_7_+_138865944_138872152_138872285_138874067_TTC26:73</t>
  </si>
  <si>
    <t>tcctaaccc</t>
  </si>
  <si>
    <t>3.68063156439</t>
  </si>
  <si>
    <t>1.4037183</t>
  </si>
  <si>
    <t>SE_7_+_139025365_139029643_139029736_139030247_LUC7L2/C7orf55/C7orf55-LUC7L2:80</t>
  </si>
  <si>
    <t>1.9503597</t>
  </si>
  <si>
    <t>SE_7_+_139045068_139059147_139059217_139060808_LUC7L2:43</t>
  </si>
  <si>
    <t>acctcaatc</t>
  </si>
  <si>
    <t>-0.349000525086</t>
  </si>
  <si>
    <t>-0.23866725</t>
  </si>
  <si>
    <t>SE_7_+_139059217_139060255_139060329_139060808_LUC7L2:72</t>
  </si>
  <si>
    <t>ggttcagtg</t>
  </si>
  <si>
    <t>-0.882104560419</t>
  </si>
  <si>
    <t>-0.44740269</t>
  </si>
  <si>
    <t>SE_7_+_139487225_139529111_139529278_139572034_TBXAS1:142</t>
  </si>
  <si>
    <t>SE_7_+_139575436_139605900_139605997_139611024_TBXAS1:87</t>
  </si>
  <si>
    <t>SE_7_+_139575436_139611024_139611120_139635990_TBXAS1:95</t>
  </si>
  <si>
    <t>0.69097968</t>
  </si>
  <si>
    <t>SE_7_+_139636106_139652350_139652487_139653167_TBXAS1:138</t>
  </si>
  <si>
    <t>ccattatgc</t>
  </si>
  <si>
    <t>-0.924753986779</t>
  </si>
  <si>
    <t>0.322439</t>
  </si>
  <si>
    <t>SE_7_+_139715660_139717471_139717633_139719825_TBXAS1:56</t>
  </si>
  <si>
    <t>ccttcacgt</t>
  </si>
  <si>
    <t>0.934869689812</t>
  </si>
  <si>
    <t>1.0180082</t>
  </si>
  <si>
    <t>SE_7_-_139728413_139727206_139727076_139726148_PARP12:86</t>
  </si>
  <si>
    <t>ctttaaccg</t>
  </si>
  <si>
    <t>2.09236732268</t>
  </si>
  <si>
    <t>1.2984614</t>
  </si>
  <si>
    <t>SE_7_-_139741444_139737656_139737515_139734131_PARP12:94</t>
  </si>
  <si>
    <t>gtctgacgg</t>
  </si>
  <si>
    <t>3.21458098837</t>
  </si>
  <si>
    <t>1.1566433</t>
  </si>
  <si>
    <t>SE_7_-_139754462_139737656_139737515_139734131_PARP12:94</t>
  </si>
  <si>
    <t>SE_7_-_139796355_139795511_139795418_139793938_JHDM1D:80</t>
  </si>
  <si>
    <t>0.98794789</t>
  </si>
  <si>
    <t>SE_7_-_140043212_140037149_140037084_140035239_SLC37A3:30</t>
  </si>
  <si>
    <t>0.71787232</t>
  </si>
  <si>
    <t>SE_7_-_140043212_140037149_140037084_140035304_SLC37A3:30</t>
  </si>
  <si>
    <t>SE_7_-_140045669_140043363_140043212_140037149_SLC37A3:51</t>
  </si>
  <si>
    <t>0.78477862</t>
  </si>
  <si>
    <t>SE_7_-_140045669_140045063_140045016_140043363_SLC37A3:38</t>
  </si>
  <si>
    <t>ccatcaatg</t>
  </si>
  <si>
    <t>-1.96936738416</t>
  </si>
  <si>
    <t>-0.069857429</t>
  </si>
  <si>
    <t>SE_7_-_140048426_140045770_140045669_140037149_SLC37A3:77</t>
  </si>
  <si>
    <t>1.3298247</t>
  </si>
  <si>
    <t>SE_7_-_140051073_140048567_140048426_140037149_SLC37A3:72</t>
  </si>
  <si>
    <t>tactcactg</t>
  </si>
  <si>
    <t>1.99016467443</t>
  </si>
  <si>
    <t>1.26142</t>
  </si>
  <si>
    <t>SE_7_-_140055468_140051251_140051073_140048567_SLC37A3:58</t>
  </si>
  <si>
    <t>gactcacac</t>
  </si>
  <si>
    <t>1.89320346146</t>
  </si>
  <si>
    <t>0.67155866</t>
  </si>
  <si>
    <t>SE_7_-_140055468_140051946_140051862_140051251_SLC37A3:30</t>
  </si>
  <si>
    <t>SE_7_-_140055468_140051981_140051862_140051251_SLC37A3:37</t>
  </si>
  <si>
    <t>ctttcaccc</t>
  </si>
  <si>
    <t>0.872807834234</t>
  </si>
  <si>
    <t>1.2547236</t>
  </si>
  <si>
    <t>SE_7_-_140064208_140058585_140058440_140055564_SLC37A3:46</t>
  </si>
  <si>
    <t>0.86096661</t>
  </si>
  <si>
    <t>SE_7_-_140069390_140064291_140064208_140058585_SLC37A3:79</t>
  </si>
  <si>
    <t>ggttgaatt</t>
  </si>
  <si>
    <t>-0.972054659373</t>
  </si>
  <si>
    <t>-0.34701297</t>
  </si>
  <si>
    <t>SE_7_-_140080082_140079107_140079014_140069482_SLC37A3:81</t>
  </si>
  <si>
    <t>1.041297</t>
  </si>
  <si>
    <t>SE_7_-_140082238_140080190_140080082_140069482_SLC37A3:98</t>
  </si>
  <si>
    <t>0.34967927</t>
  </si>
  <si>
    <t>SE_7_-_140171683_140160043_140159922_140159736_MKRN1:26</t>
  </si>
  <si>
    <t>SE_7_-_140178960_140174289_140174181_140171811_MKRN1:98</t>
  </si>
  <si>
    <t>SE_7_-_140178960_140175135_140175018_140171811_MKRN1:72</t>
  </si>
  <si>
    <t>SE_7_-_140340304_140302342_140301203_140287580_DENND2A:194</t>
  </si>
  <si>
    <t>0.99445311</t>
  </si>
  <si>
    <t>SE_7_-_140340304_140305606_140305505_140302342_DENND2A:41</t>
  </si>
  <si>
    <t>0.87365128</t>
  </si>
  <si>
    <t>SE_7_+_140387041_140389397_140389525_140390560_ADCK2:108</t>
  </si>
  <si>
    <t>SE_7_+_140396642_140397875_140398068_140402666_NDUFB2:44</t>
  </si>
  <si>
    <t>gagtgactt</t>
  </si>
  <si>
    <t>1.10732315588</t>
  </si>
  <si>
    <t>0.39614644</t>
  </si>
  <si>
    <t>SE_7_+_140396642_140400674_140400759_140402666_NDUFB2:21</t>
  </si>
  <si>
    <t>0.28048768</t>
  </si>
  <si>
    <t>SE_7_-_140449087_140447247_140447166_140439746_BRAF:62</t>
  </si>
  <si>
    <t>ggcttactc</t>
  </si>
  <si>
    <t>0.606040691342</t>
  </si>
  <si>
    <t>0.23216772</t>
  </si>
  <si>
    <t>SE_7_-_140508692_140508116_140508037_140507862_BRAF:62</t>
  </si>
  <si>
    <t>0.73134499</t>
  </si>
  <si>
    <t>SE_7_-_140714351_140710460_140710219_140706335_MRPS33:26</t>
  </si>
  <si>
    <t>2.1354089</t>
  </si>
  <si>
    <t>SE_7_+_141255367_141292946_141292985_141296362_AGK:20</t>
  </si>
  <si>
    <t>SE_7_+_141336817_141341048_141341198_141341611_AGK:38</t>
  </si>
  <si>
    <t>gactcatca</t>
  </si>
  <si>
    <t>0.536840132145</t>
  </si>
  <si>
    <t>0.65579828</t>
  </si>
  <si>
    <t>SE_7_+_141438990_141441549_141441592_141441969_SSBP1:21</t>
  </si>
  <si>
    <t>taatgaaag</t>
  </si>
  <si>
    <t>-0.929478623624</t>
  </si>
  <si>
    <t>-0.46595187</t>
  </si>
  <si>
    <t>SE_7_+_141438990_141441549_141441598_141441969_SSBP1:21</t>
  </si>
  <si>
    <t>SE_7_+_142458565_142458920_142458961_142459625_PRSS1:23</t>
  </si>
  <si>
    <t>aattaagtc</t>
  </si>
  <si>
    <t>-0.753378317726</t>
  </si>
  <si>
    <t>-0.36470321</t>
  </si>
  <si>
    <t>SE_7_+_142561085_142561389_142561453_142561724_EPHB6:62</t>
  </si>
  <si>
    <t>1.6475572</t>
  </si>
  <si>
    <t>SE_7_+_142961260_142961641_142961769_142962085_GSTK1:80</t>
  </si>
  <si>
    <t>SE_7_+_142962185_142962354_142962389_142964710_GSTK1:27</t>
  </si>
  <si>
    <t>acatcaccg</t>
  </si>
  <si>
    <t>-0.724736764224</t>
  </si>
  <si>
    <t>-0.35348868</t>
  </si>
  <si>
    <t>SE_7_+_142964826_142965184_142965277_142965881_GSTK1:79</t>
  </si>
  <si>
    <t>1.4875754</t>
  </si>
  <si>
    <t>SE_7_+_142997387_142997473_142997533_143000877_CASP2:60</t>
  </si>
  <si>
    <t>1.2680643</t>
  </si>
  <si>
    <t>SE_7_+_143078502_143078650_143078872_143079341_ZYX:142</t>
  </si>
  <si>
    <t>aagtgaatc</t>
  </si>
  <si>
    <t>-0.756907446618</t>
  </si>
  <si>
    <t>0.42821159</t>
  </si>
  <si>
    <t>SE_7_+_143079540_143079686_143079778_143079894_ZYX:65</t>
  </si>
  <si>
    <t>0.68040676</t>
  </si>
  <si>
    <t>SE_7_+_143080415_143081183_143081338_143084855_ZYX:109</t>
  </si>
  <si>
    <t>1.2487389</t>
  </si>
  <si>
    <t>SE_7_+_143080415_143084855_143084880_143085312_ZYX:24</t>
  </si>
  <si>
    <t>0.19120835</t>
  </si>
  <si>
    <t>SE_7_-_143092214_143092107_143091901_143091436_EPHA1:180</t>
  </si>
  <si>
    <t>2.0548527</t>
  </si>
  <si>
    <t>SE_7_+_144071982_144072607_144072768_144074213_ARHGEF5:51</t>
  </si>
  <si>
    <t>1.1343064</t>
  </si>
  <si>
    <t>SE_7_-_144245584_144228262_144228157_144150756_TPK1:57</t>
  </si>
  <si>
    <t>ggataatcc</t>
  </si>
  <si>
    <t>-0.364848320433</t>
  </si>
  <si>
    <t>0.60305425</t>
  </si>
  <si>
    <t>SE_7_-_144320259_144288662_144288516_144245695_TPK1:146</t>
  </si>
  <si>
    <t>1.8644454</t>
  </si>
  <si>
    <t>SE_7_-_148512598_148512131_148512006_148511229_EZH2:27</t>
  </si>
  <si>
    <t>1.3495262</t>
  </si>
  <si>
    <t>SE_7_-_148516688_148516151_148516070_148515209_EZH2:52</t>
  </si>
  <si>
    <t>aactaaatg</t>
  </si>
  <si>
    <t>0.67420249098</t>
  </si>
  <si>
    <t>0.22534601</t>
  </si>
  <si>
    <t>SE_7_-_148725413_148725084_148724941_148718239_PDIA4:36</t>
  </si>
  <si>
    <t>1.1387227</t>
  </si>
  <si>
    <t>SE_7_+_148947898_148948301_148948418_148949797_ZNF212:70</t>
  </si>
  <si>
    <t>SE_7_+_148947898_148948371_148948418_148949797_ZNF212:37</t>
  </si>
  <si>
    <t>SE_7_+_148984867_148985712_148985782_148987029_LOC155060:62</t>
  </si>
  <si>
    <t>0.42726498</t>
  </si>
  <si>
    <t>SE_7_+_148987129_148988647_148988836_148989302_LOC155060:123</t>
  </si>
  <si>
    <t>1.2119286</t>
  </si>
  <si>
    <t>SE_7_-_149317015_149255930_149255699_149250107_ZNF767:68</t>
  </si>
  <si>
    <t>SE_7_-_149317015_149260694_149260611_149255930_ZNF767:28</t>
  </si>
  <si>
    <t>0.57915269</t>
  </si>
  <si>
    <t>SE_7_-_149318351_149318263_149318137_149317128_ZNF767:55</t>
  </si>
  <si>
    <t>0.29201746</t>
  </si>
  <si>
    <t>SE_7_+_149425766_149426279_149426460_149427237_KRBA1:126</t>
  </si>
  <si>
    <t>tgttcacct</t>
  </si>
  <si>
    <t>1.498804313</t>
  </si>
  <si>
    <t>0.7179035</t>
  </si>
  <si>
    <t>SE_7_+_149572734_149573062_149573178_149575767_ATP6V0E2:102</t>
  </si>
  <si>
    <t>0.40231818</t>
  </si>
  <si>
    <t>SE_7_+_149572734_149575767_149575835_149576424_ATP6V0E2:22</t>
  </si>
  <si>
    <t>1.1657426</t>
  </si>
  <si>
    <t>SE_7_+_149572734_149575767_149575879_149576424_ATP6V0E2:110</t>
  </si>
  <si>
    <t>1.6381853</t>
  </si>
  <si>
    <t>SE_7_+_149575879_149576255_149576314_149576424_ATP6V0E2:40</t>
  </si>
  <si>
    <t>ccctaacct</t>
  </si>
  <si>
    <t>4.12572627347</t>
  </si>
  <si>
    <t>1.6102909</t>
  </si>
  <si>
    <t>SE_7_+_150020649_150022930_150023099_150033807_LRRC61:143</t>
  </si>
  <si>
    <t>SE_7_-_150036075_150035830_150035704_150035528_RARRES2:48</t>
  </si>
  <si>
    <t>-0.31306342</t>
  </si>
  <si>
    <t>SE_7_+_150065407_150066760_150066957_150068317_REPIN1:95</t>
  </si>
  <si>
    <t>ctctaacac</t>
  </si>
  <si>
    <t>3.21378951022</t>
  </si>
  <si>
    <t>1.1563334</t>
  </si>
  <si>
    <t>SE_7_+_150066030_150066760_150066957_150068317_REPIN1:95</t>
  </si>
  <si>
    <t>SE_7_+_150066030_150066831_150066957_150068317_REPIN1:24</t>
  </si>
  <si>
    <t>SE_7_+_150066957_150067803_150067973_150068317_REPIN1:44</t>
  </si>
  <si>
    <t>1.1342368</t>
  </si>
  <si>
    <t>SE_7_+_150066957_150067849_150067973_150068317_REPIN1:34</t>
  </si>
  <si>
    <t>0.85394692</t>
  </si>
  <si>
    <t>SE_7_+_150066957_150067849_150067973_150068320_REPIN1:34</t>
  </si>
  <si>
    <t>SE_7_+_150102405_150104672_150105576_150107248_LOC728743:379</t>
  </si>
  <si>
    <t>1.0755671</t>
  </si>
  <si>
    <t>SE_7_+_150264525_150266976_150267047_150269217_GIMAP4:54</t>
  </si>
  <si>
    <t>gtatgagct</t>
  </si>
  <si>
    <t>-1.06391968164</t>
  </si>
  <si>
    <t>0.223916</t>
  </si>
  <si>
    <t>SE_7_+_150264525_150266976_150267089_150269217_GIMAP4:54</t>
  </si>
  <si>
    <t>SE_7_+_150264525_150266976_150267097_150269217_GIMAP4:54</t>
  </si>
  <si>
    <t>SE_7_+_150434796_150437105_150437591_150437967_GIMAP1-GIMAP5/GIMAP5:356</t>
  </si>
  <si>
    <t>1.9700918</t>
  </si>
  <si>
    <t>SE_7_-_150493454_150491159_150491049_150490688_TMEM176B:90</t>
  </si>
  <si>
    <t>SE_7_-_150497386_150497255_150497110_150493662_TMEM176B:23</t>
  </si>
  <si>
    <t>gactcacgt</t>
  </si>
  <si>
    <t>2.22019631276</t>
  </si>
  <si>
    <t>0.70270058</t>
  </si>
  <si>
    <t>SE_7_+_150500920_150501450_150501560_150501915_TMEM176A:81</t>
  </si>
  <si>
    <t>2.2907485</t>
  </si>
  <si>
    <t>SE_7_+_150500920_150501450_150501573_150501915_TMEM176A:81</t>
  </si>
  <si>
    <t>SE_7_+_150725697_150725867_150725939_150730692_ABCB8:64</t>
  </si>
  <si>
    <t>-0.64220427</t>
  </si>
  <si>
    <t>SE_7_+_150725697_150725888_150725998_150730692_ABCB8:85</t>
  </si>
  <si>
    <t>0.93602634</t>
  </si>
  <si>
    <t>SE_7_+_150725697_150728328_150728378_150730692_ABCB8:29</t>
  </si>
  <si>
    <t>gcgtaatgg</t>
  </si>
  <si>
    <t>1.05585393914</t>
  </si>
  <si>
    <t>0.27910261</t>
  </si>
  <si>
    <t>SE_7_+_150725697_150729931_150730148_150730692_ABCB8:71</t>
  </si>
  <si>
    <t>gggtaatgg</t>
  </si>
  <si>
    <t>1.0939752893</t>
  </si>
  <si>
    <t>0.32632599</t>
  </si>
  <si>
    <t>SE_7_+_150725697_150730692_150731004_150731360_ABCB8:39</t>
  </si>
  <si>
    <t>1.0664419</t>
  </si>
  <si>
    <t>SE_7_+_150730148_150730692_150731004_150731360_ABCB8:39</t>
  </si>
  <si>
    <t>SE_7_+_150730148_150731360_150731515_150731592_ABCB8:151</t>
  </si>
  <si>
    <t>0.79750013</t>
  </si>
  <si>
    <t>SE_7_+_150748182_150748259_150748406_150748897_ASIC3:140</t>
  </si>
  <si>
    <t>agctcaacc</t>
  </si>
  <si>
    <t>0.321967975651</t>
  </si>
  <si>
    <t>0.024048633</t>
  </si>
  <si>
    <t>SE_7_-_150753667_150752935_150752840_150752693_CDK5:36</t>
  </si>
  <si>
    <t>tactaaaag</t>
  </si>
  <si>
    <t>0.656218225723</t>
  </si>
  <si>
    <t>0.09032927</t>
  </si>
  <si>
    <t>SE_7_-_150777296_150777009_150776587_150776108_FASTK:95</t>
  </si>
  <si>
    <t>0.9279138</t>
  </si>
  <si>
    <t>SE_7_-_150777772_150777009_150776587_150776108_FASTK:95</t>
  </si>
  <si>
    <t>SE_7_+_150815719_150817074_150817232_150819812_AGAP3:64</t>
  </si>
  <si>
    <t>1.0200598</t>
  </si>
  <si>
    <t>SE_7_+_150817232_150817607_150817654_150819812_AGAP3:21</t>
  </si>
  <si>
    <t>taatgaacc</t>
  </si>
  <si>
    <t>-0.0336599451275</t>
  </si>
  <si>
    <t>-0.08289945</t>
  </si>
  <si>
    <t>SE_7_+_150817232_150817607_150817832_150819812_AGAP3:159</t>
  </si>
  <si>
    <t>0.85279735</t>
  </si>
  <si>
    <t>SE_7_+_150817232_150817607_150817832_150820881_AGAP3:159</t>
  </si>
  <si>
    <t>SE_7_+_150831655_150835230_150835400_150837066_AGAP3:54</t>
  </si>
  <si>
    <t>1.3670864</t>
  </si>
  <si>
    <t>SE_7_+_150831655_150837066_150837203_150838985_AGAP3:69</t>
  </si>
  <si>
    <t>tactcagtt</t>
  </si>
  <si>
    <t>0.053587204912</t>
  </si>
  <si>
    <t>0.662905</t>
  </si>
  <si>
    <t>SE_7_+_150929900_150931172_150931360_150932134_CHPF2:134</t>
  </si>
  <si>
    <t>-0.14627519</t>
  </si>
  <si>
    <t>SE_7_+_150933676_150934042_150934258_150934460_CHPF2:159</t>
  </si>
  <si>
    <t>0.82458305</t>
  </si>
  <si>
    <t>SE_7_+_151048568_151049179_151049279_151049898_NUB1:78</t>
  </si>
  <si>
    <t>ggatcagcc</t>
  </si>
  <si>
    <t>-2.19380627511</t>
  </si>
  <si>
    <t>-0.86410467</t>
  </si>
  <si>
    <t>SE_7_+_151065973_151071183_151071287_151072934_NUB1:104</t>
  </si>
  <si>
    <t>0.23531346</t>
  </si>
  <si>
    <t>SE_7_+_151065973_151071183_151071329_151072934_NUB1:124</t>
  </si>
  <si>
    <t>0.48</t>
  </si>
  <si>
    <t>0.23961973</t>
  </si>
  <si>
    <t>SE_7_-_151092862_151082309_151082174_151079067_WDR86:102</t>
  </si>
  <si>
    <t>cgttcacgg</t>
  </si>
  <si>
    <t>1.65069801051</t>
  </si>
  <si>
    <t>0.57660632</t>
  </si>
  <si>
    <t>SE_7_-_151092862_151082373_151082174_151079067_WDR86:166</t>
  </si>
  <si>
    <t>SE_7_-_151216546_151195266_151195175_151188100_RHEB:22</t>
  </si>
  <si>
    <t>-0.044126133</t>
  </si>
  <si>
    <t>SE_7_-_151265802_151263699_151263659_151262971_PRKAG2:40</t>
  </si>
  <si>
    <t>-0.1424557</t>
  </si>
  <si>
    <t>SE_7_-_151329155_151328854_151328724_151292540_PRKAG2:43</t>
  </si>
  <si>
    <t>cgctaattg</t>
  </si>
  <si>
    <t>2.51580572194</t>
  </si>
  <si>
    <t>1.7896891</t>
  </si>
  <si>
    <t>SE_7_+_151722969_151724682_151724803_151791275_GALNT11:107</t>
  </si>
  <si>
    <t>1.309049</t>
  </si>
  <si>
    <t>SE_7_+_151722969_151791275_151791607_151797883_GALNT11:152</t>
  </si>
  <si>
    <t>0.48893759</t>
  </si>
  <si>
    <t>SE_7_+_151791607_151797883_151798006_151800197_GALNT11:93</t>
  </si>
  <si>
    <t>SE_7_+_151791607_151797910_151798006_151800197_GALNT11:66</t>
  </si>
  <si>
    <t>SE_7_+_151810483_151813989_151814123_151814242_GALNT11:125</t>
  </si>
  <si>
    <t>0.92565977</t>
  </si>
  <si>
    <t>SE_7_-_151855948_151855010_151854846_151853431_KMT2C:36</t>
  </si>
  <si>
    <t>0.86718216</t>
  </si>
  <si>
    <t>SE_7_-_151859202_151856157_151855948_151853431_KMT2C:207</t>
  </si>
  <si>
    <t>1.9724775</t>
  </si>
  <si>
    <t>SE_7_+_152457011_152480272_152480327_152497616_ACTR3B:56</t>
  </si>
  <si>
    <t>1.0436783</t>
  </si>
  <si>
    <t>SE_7_+_152480327_152497616_152497740_152498706_ACTR3B:87</t>
  </si>
  <si>
    <t>1.5053315</t>
  </si>
  <si>
    <t>SE_7_+_152498816_152508782_152508818_152511635_ACTR3B:26</t>
  </si>
  <si>
    <t>gggtaacta</t>
  </si>
  <si>
    <t>1.09289596916</t>
  </si>
  <si>
    <t>1.3377905</t>
  </si>
  <si>
    <t>SE_7_-_154782716_154777889_154777727_154775042_PAXIP1:134</t>
  </si>
  <si>
    <t>1.4297025</t>
  </si>
  <si>
    <t>SE_7_+_155094556_155095535_155095605_155099951_INSIG1:64</t>
  </si>
  <si>
    <t>gtttcacaa</t>
  </si>
  <si>
    <t>-1.10472757271</t>
  </si>
  <si>
    <t>-0.56686719</t>
  </si>
  <si>
    <t>SE_7_+_155473602_155477627_155477746_155493467_RBM33:114</t>
  </si>
  <si>
    <t>1.2474129</t>
  </si>
  <si>
    <t>SE_7_+_155499762_155499988_155500074_155503897_RBM33:48</t>
  </si>
  <si>
    <t>SE_7_-_156516806_156480885_156480724_156476857_LMBR1:116</t>
  </si>
  <si>
    <t>0.53406868</t>
  </si>
  <si>
    <t>SE_7_-_156549087_156529309_156529187_156526951_LMBR1:108</t>
  </si>
  <si>
    <t>gattcagga</t>
  </si>
  <si>
    <t>-2.17362471255</t>
  </si>
  <si>
    <t>-1.0822821</t>
  </si>
  <si>
    <t>SE_7_-_156589083_156572426_156572349_156556489_LMBR1:73</t>
  </si>
  <si>
    <t>acatgacag</t>
  </si>
  <si>
    <t>-0.297724576311</t>
  </si>
  <si>
    <t>0.44192456</t>
  </si>
  <si>
    <t>SE_7_-_156685622_156626486_156626447_156619438_LMBR1:30</t>
  </si>
  <si>
    <t>-1.1464463</t>
  </si>
  <si>
    <t>SE_7_-_156629507_156627269_156627172_156626486_LMBR1:52</t>
  </si>
  <si>
    <t>SE_7_-_156629507_156627289_156627172_156626486_LMBR1:72</t>
  </si>
  <si>
    <t>SE_7_-_156685622_156629579_156629503_156626486_LMBR1:60</t>
  </si>
  <si>
    <t>acttcatca</t>
  </si>
  <si>
    <t>-1.96799130098</t>
  </si>
  <si>
    <t>-0.84028162</t>
  </si>
  <si>
    <t>SE_7_-_156685622_156629579_156629507_156626486_LMBR1:60</t>
  </si>
  <si>
    <t>SE_7_+_156746992_156751300_156751550_156752545_NOM1:77</t>
  </si>
  <si>
    <t>1.1550535</t>
  </si>
  <si>
    <t>SE_7_+_156956557_156957113_156957224_156961742_UBE3C:61</t>
  </si>
  <si>
    <t>1.149781</t>
  </si>
  <si>
    <t>SE_7_+_157129838_157130255_157130505_157151241_DNAJB6:249</t>
  </si>
  <si>
    <t>1.6204624</t>
  </si>
  <si>
    <t>SE_7_+_157151331_157155855_157155964_157159196_DNAJB6:34</t>
  </si>
  <si>
    <t>0.34546366</t>
  </si>
  <si>
    <t>SE_7_+_157160177_157162054_157162169_157174940_DNAJB6:51</t>
  </si>
  <si>
    <t>ttctgatcg</t>
  </si>
  <si>
    <t>2.13986492021</t>
  </si>
  <si>
    <t>0.80043534</t>
  </si>
  <si>
    <t>SE_7_-_158444985_158443664_158443524_158439255_NCAPG2:114</t>
  </si>
  <si>
    <t>ctctgatcg</t>
  </si>
  <si>
    <t>2.31455032966</t>
  </si>
  <si>
    <t>0.86883296</t>
  </si>
  <si>
    <t>SE_7_-_158456876_158455059_158454886_158451100_NCAPG2:156</t>
  </si>
  <si>
    <t>gattaacaa</t>
  </si>
  <si>
    <t>0.596957896441</t>
  </si>
  <si>
    <t>0.8291922</t>
  </si>
  <si>
    <t>SE_7_-_158464206_158461184_158461088_158457442_NCAPG2:77</t>
  </si>
  <si>
    <t>SE_7_-_158552177_158545534_158545472_158542414_ESYT2:34</t>
  </si>
  <si>
    <t>0.47790939</t>
  </si>
  <si>
    <t>SE_7_+_158711560_158715068_158715240_158716262_WDR60:98</t>
  </si>
  <si>
    <t>0.55495697</t>
  </si>
  <si>
    <t>SE_8_+_381444_382886_382935_385615_FBXO25:36</t>
  </si>
  <si>
    <t>tcgtgaaaa</t>
  </si>
  <si>
    <t>-1.49362243595</t>
  </si>
  <si>
    <t>-0.46000699</t>
  </si>
  <si>
    <t>SE_8_-_642478_641096_640898_624047_ERICH1:132</t>
  </si>
  <si>
    <t>SE_8_+_1772279_1774213_1774301_1791519_ARHGEF10:64</t>
  </si>
  <si>
    <t>gcataactc</t>
  </si>
  <si>
    <t>1.14778384961</t>
  </si>
  <si>
    <t>1.17234</t>
  </si>
  <si>
    <t>SE_8_+_1824900_1828214_1828330_1830801_ARHGEF10:30</t>
  </si>
  <si>
    <t>acctaaccc</t>
  </si>
  <si>
    <t>3.00983396877</t>
  </si>
  <si>
    <t>1.1410694</t>
  </si>
  <si>
    <t>SE_8_+_1873570_1874543_1874629_1876593_ARHGEF10:40</t>
  </si>
  <si>
    <t>0.80157546</t>
  </si>
  <si>
    <t>SE_8_+_2088809_2089064_2089100_2090300_MYOM2:21</t>
  </si>
  <si>
    <t>-0.16258744</t>
  </si>
  <si>
    <t>SE_8_+_6293683_6296474_6296617_6299588_MCPH1:30</t>
  </si>
  <si>
    <t>0.91374978</t>
  </si>
  <si>
    <t>SE_8_-_6420168_6390008_6389853_6385197_ANGPT2:153</t>
  </si>
  <si>
    <t>0.34706174</t>
  </si>
  <si>
    <t>SE_8_+_6479212_6500201_6500360_6500515_MCPH1:52</t>
  </si>
  <si>
    <t>1.0292108</t>
  </si>
  <si>
    <t>SE_8_+_6566408_6582391_6582460_6588232_AGPAT5:57</t>
  </si>
  <si>
    <t>atataatat</t>
  </si>
  <si>
    <t>-1.2551519652</t>
  </si>
  <si>
    <t>-0.52887424</t>
  </si>
  <si>
    <t>SE_8_+_6605349_6612572_6612695_6614684_AGPAT5:57</t>
  </si>
  <si>
    <t>0.43657963</t>
  </si>
  <si>
    <t>SE_8_-_8654875_8647944_8647834_8643565_MFHAS1:76</t>
  </si>
  <si>
    <t>tccttatgc</t>
  </si>
  <si>
    <t>-0.147882923744</t>
  </si>
  <si>
    <t>0.61047219</t>
  </si>
  <si>
    <t>SE_8_+_8860681_8861584_8861806_8865480_ERI1:198</t>
  </si>
  <si>
    <t>ttctaaggt</t>
  </si>
  <si>
    <t>0.0916745843728</t>
  </si>
  <si>
    <t>0.671232876712</t>
  </si>
  <si>
    <t>0.64156743</t>
  </si>
  <si>
    <t>SE_8_+_8865658_8866542_8866648_8869052_ERI1:88</t>
  </si>
  <si>
    <t>tgcttactc</t>
  </si>
  <si>
    <t>1.09412605091</t>
  </si>
  <si>
    <t>1.1743117</t>
  </si>
  <si>
    <t>SE_8_+_9578055_9579908_9580010_9584151_TNKS:40</t>
  </si>
  <si>
    <t>0.83156546</t>
  </si>
  <si>
    <t>SE_8_+_9592996_9600974_9601082_9605534_TNKS:99</t>
  </si>
  <si>
    <t>aactaatgt</t>
  </si>
  <si>
    <t>1.98985185517</t>
  </si>
  <si>
    <t>0.67710399</t>
  </si>
  <si>
    <t>SE_8_+_9627772_9629879_9629933_9634160_TNKS:42</t>
  </si>
  <si>
    <t>0.40528138</t>
  </si>
  <si>
    <t>SE_8_+_10065411_10102614_10102733_10159044_MSRA:39</t>
  </si>
  <si>
    <t>-0.051558742</t>
  </si>
  <si>
    <t>SE_8_-_10677703_10645335_10645134_10623426_SOX7/PINX1:198</t>
  </si>
  <si>
    <t>1.5319576</t>
  </si>
  <si>
    <t>SE_8_-_10683662_10645335_10645134_10623426_SOX7/PINX1:198</t>
  </si>
  <si>
    <t>SE_8_-_10683662_10677779_10677703_10623426_PINX1:51</t>
  </si>
  <si>
    <t>1.0330223</t>
  </si>
  <si>
    <t>SE_8_-_10683662_10677779_10677703_10645335_PINX1:51</t>
  </si>
  <si>
    <t>SE_8_-_10692176_10691291_10690998_10690494_SOX7/PINX1:200</t>
  </si>
  <si>
    <t>0.39476232</t>
  </si>
  <si>
    <t>SE_8_+_11627300_11627683_11627844_11628955_NEIL2:68</t>
  </si>
  <si>
    <t>ccctaaacg</t>
  </si>
  <si>
    <t>2.24695813764</t>
  </si>
  <si>
    <t>0.74547624</t>
  </si>
  <si>
    <t>SE_8_+_11627300_11628955_11629094_11637107_NEIL2:57</t>
  </si>
  <si>
    <t>0.83798726</t>
  </si>
  <si>
    <t>SE_8_+_11629094_11637107_11637459_11640712_NEIL2:194</t>
  </si>
  <si>
    <t>0.74649857</t>
  </si>
  <si>
    <t>SE_8_+_11660440_11660831_11661027_11666303_FDFT1:68</t>
  </si>
  <si>
    <t>2.2340827</t>
  </si>
  <si>
    <t>SE_8_+_11660440_11666303_11666400_11667176_FDFT1:24</t>
  </si>
  <si>
    <t>cgctcagca</t>
  </si>
  <si>
    <t>1.3685596354</t>
  </si>
  <si>
    <t>0.46613578</t>
  </si>
  <si>
    <t>SE_8_+_11667359_11679259_11679387_11683533_FDFT1:120</t>
  </si>
  <si>
    <t>0.62163495</t>
  </si>
  <si>
    <t>SE_8_-_11705576_11705331_11705188_11704677_CTSB:117</t>
  </si>
  <si>
    <t>-0.016035496</t>
  </si>
  <si>
    <t>SE_8_-_11706555_11706016_11705921_11705661_CTSB:75</t>
  </si>
  <si>
    <t>0.071441178</t>
  </si>
  <si>
    <t>SE_8_-_11708375_11706673_11706555_11705661_CTSB:47</t>
  </si>
  <si>
    <t>1.9726074</t>
  </si>
  <si>
    <t>SE_8_-_11721885_11715449_11715367_11710988_CTSB:33</t>
  </si>
  <si>
    <t>0.0036328592</t>
  </si>
  <si>
    <t>SE_8_-_11725510_11715449_11715367_11710988_CTSB:33</t>
  </si>
  <si>
    <t>SE_8_-_11725510_11718988_11718870_11710988_CTSB:115</t>
  </si>
  <si>
    <t>ctgtgagtg</t>
  </si>
  <si>
    <t>-0.269837797909</t>
  </si>
  <si>
    <t>-0.17537424</t>
  </si>
  <si>
    <t>SE_8_-_11721885_11718988_11718915_11710988_CTSB:23</t>
  </si>
  <si>
    <t>-0.81540287</t>
  </si>
  <si>
    <t>SE_8_-_11725510_11718988_11718915_11710988_CTSB:23</t>
  </si>
  <si>
    <t>SE_8_-_11721885_11719987_11719854_11710988_CTSB:102</t>
  </si>
  <si>
    <t>0.66187286</t>
  </si>
  <si>
    <t>SE_8_-_11724763_11721972_11721885_11710988_CTSB:44</t>
  </si>
  <si>
    <t>0.74131244</t>
  </si>
  <si>
    <t>SE_8_-_11725510_11721972_11721885_11710988_CTSB:44</t>
  </si>
  <si>
    <t>SE_8_-_11725510_11721972_11721885_11715449_CTSB:44</t>
  </si>
  <si>
    <t>SE_8_-_11725510_11721972_11721885_11718988_CTSB:44</t>
  </si>
  <si>
    <t>SE_8_-_11725510_11721992_11721885_11718988_CTSB:64</t>
  </si>
  <si>
    <t>SE_8_-_11725510_11724900_11724763_11710988_CTSB:110</t>
  </si>
  <si>
    <t>cagtaaagg</t>
  </si>
  <si>
    <t>-0.307702216534</t>
  </si>
  <si>
    <t>-0.28709114</t>
  </si>
  <si>
    <t>SE_8_-_11725510_11724900_11724763_11721972_CTSB:110</t>
  </si>
  <si>
    <t>SE_8_-_11725510_11725035_11724763_11721972_CTSB:137</t>
  </si>
  <si>
    <t>tgttaaatc</t>
  </si>
  <si>
    <t>-0.00614060366465</t>
  </si>
  <si>
    <t>-0.072124326</t>
  </si>
  <si>
    <t>SE_8_-_12595504_12594869_12594781_12594649_LONRF1:77</t>
  </si>
  <si>
    <t>aaatcattt</t>
  </si>
  <si>
    <t>-2.65379520383</t>
  </si>
  <si>
    <t>-0.27454496</t>
  </si>
  <si>
    <t>SE_8_-_12968251_12960362_12960299_12958279_DLC1:46</t>
  </si>
  <si>
    <t>cggtgatga</t>
  </si>
  <si>
    <t>1.26803252032</t>
  </si>
  <si>
    <t>0.36218056</t>
  </si>
  <si>
    <t>SE_8_+_15480758_15508206_15508323_15517016_TUSC3:80</t>
  </si>
  <si>
    <t>0.85238336</t>
  </si>
  <si>
    <t>SE_8_+_15531345_15588175_15588238_15601047_TUSC3:60</t>
  </si>
  <si>
    <t>gaatcacac</t>
  </si>
  <si>
    <t>-0.388779847918</t>
  </si>
  <si>
    <t>0.30768603</t>
  </si>
  <si>
    <t>SE_8_+_15601121_15605884_15605974_15621712_TUSC3:59</t>
  </si>
  <si>
    <t>0.11591928</t>
  </si>
  <si>
    <t>SE_8_+_15605974_15615300_15615364_15621712_TUSC3:43</t>
  </si>
  <si>
    <t>-0.41990324</t>
  </si>
  <si>
    <t>SE_8_-_17092225_17090046_17089936_17088357_CNOT7:85</t>
  </si>
  <si>
    <t>1.1896758</t>
  </si>
  <si>
    <t>SE_8_-_17102545_17101054_17100951_17100694_CNOT7:99</t>
  </si>
  <si>
    <t>0.53042157</t>
  </si>
  <si>
    <t>SE_8_-_17102545_17101131_17100951_17100694_CNOT7:176</t>
  </si>
  <si>
    <t>SE_8_+_17104878_17123280_17123324_17123416_VPS37A:24</t>
  </si>
  <si>
    <t>aagttatgc</t>
  </si>
  <si>
    <t>-2.13545306552</t>
  </si>
  <si>
    <t>-0.87355369</t>
  </si>
  <si>
    <t>SE_8_+_17104878_17123416_17123490_17125767_VPS37A:73</t>
  </si>
  <si>
    <t>0.41968557</t>
  </si>
  <si>
    <t>SE_8_+_17354746_17359766_17359811_17400827_SLC7A2:29</t>
  </si>
  <si>
    <t>SE_8_+_17359811_17396286_17396431_17400827_SLC7A2:42</t>
  </si>
  <si>
    <t>0.74417281</t>
  </si>
  <si>
    <t>SE_8_-_17532695_17521590_17521489_17513574_MTUS1:79</t>
  </si>
  <si>
    <t>ccgtaacag</t>
  </si>
  <si>
    <t>1.81098911944</t>
  </si>
  <si>
    <t>0.68839451</t>
  </si>
  <si>
    <t>SE_8_-_17601113_17581342_17581181_17573410_MTUS1:78</t>
  </si>
  <si>
    <t>0.31814922</t>
  </si>
  <si>
    <t>SE_8_-_17601113_17581671_17581611_17581342_MTUS1:54</t>
  </si>
  <si>
    <t>ttctgattg</t>
  </si>
  <si>
    <t>1.52540888771</t>
  </si>
  <si>
    <t>1.1551969</t>
  </si>
  <si>
    <t>SE_8_+_17780697_17782222_17782289_17793098_PCM1:57</t>
  </si>
  <si>
    <t>0.36414362</t>
  </si>
  <si>
    <t>SE_8_+_17782289_17792215_17792367_17793098_PCM1:150</t>
  </si>
  <si>
    <t>0.770491803279</t>
  </si>
  <si>
    <t>1.3284184</t>
  </si>
  <si>
    <t>SE_8_+_17797370_17797551_17797667_17804695_PCM1:96</t>
  </si>
  <si>
    <t>cgctaaaca</t>
  </si>
  <si>
    <t>2.00046452625</t>
  </si>
  <si>
    <t>0.68125932</t>
  </si>
  <si>
    <t>SE_8_+_17819683_17820610_17820800_17822077_PCM1:90</t>
  </si>
  <si>
    <t>SE_8_+_17830196_17838100_17838264_17842956_PCM1:87</t>
  </si>
  <si>
    <t>-0.040108941</t>
  </si>
  <si>
    <t>SE_8_+_17838264_17840742_17840798_17842956_PCM1:45</t>
  </si>
  <si>
    <t>gtctaacag</t>
  </si>
  <si>
    <t>2.52694405946</t>
  </si>
  <si>
    <t>0.85510396</t>
  </si>
  <si>
    <t>SE_8_+_17871545_17872093_17872349_17882870_PCM1:137</t>
  </si>
  <si>
    <t>2.2692219</t>
  </si>
  <si>
    <t>SE_8_-_17924729_17922040_17921966_17920739_ASAH1:56</t>
  </si>
  <si>
    <t>tatttacca</t>
  </si>
  <si>
    <t>-1.11150002519</t>
  </si>
  <si>
    <t>0.33803064</t>
  </si>
  <si>
    <t>SE_8_-_17928809_17927387_17927301_17924807_ASAH1:39</t>
  </si>
  <si>
    <t>SE_8_-_17933050_17928899_17928809_17924807_ASAH1:54</t>
  </si>
  <si>
    <t>1.0351695</t>
  </si>
  <si>
    <t>SE_8_+_19171334_19176855_19177239_19190466_SH2D4A:77</t>
  </si>
  <si>
    <t>tgctgaatt</t>
  </si>
  <si>
    <t>0.965419168057</t>
  </si>
  <si>
    <t>1.0464456</t>
  </si>
  <si>
    <t>SE_8_+_19192368_19214714_19214794_19218714_SH2D4A:62</t>
  </si>
  <si>
    <t>gattcaatc</t>
  </si>
  <si>
    <t>-0.838630889275</t>
  </si>
  <si>
    <t>-0.39808363</t>
  </si>
  <si>
    <t>SE_8_-_19315937_19315327_19315041_19297442_CSGALNACT1:283</t>
  </si>
  <si>
    <t>SE_8_-_19459282_19442828_19442677_19363641_CSGALNACT1:73</t>
  </si>
  <si>
    <t>gcttaactt</t>
  </si>
  <si>
    <t>0.685987297081</t>
  </si>
  <si>
    <t>0.23117353</t>
  </si>
  <si>
    <t>SE_8_-_19459282_19448789_19448671_19363641_CSGALNACT1/BC048103:75</t>
  </si>
  <si>
    <t>2.1555756</t>
  </si>
  <si>
    <t>SE_8_-_19615361_19459376_19459282_19363641_CSGALNACT1:89</t>
  </si>
  <si>
    <t>2.3414976</t>
  </si>
  <si>
    <t>SE_8_+_19675853_19677084_19677187_19677890_INTS10:90</t>
  </si>
  <si>
    <t>-0.063753898</t>
  </si>
  <si>
    <t>SE_8_+_19677187_19677890_19678029_19679950_INTS10:135</t>
  </si>
  <si>
    <t>0.5051306</t>
  </si>
  <si>
    <t>SE_8_+_19681555_19682314_19682483_19683937_INTS10:74</t>
  </si>
  <si>
    <t>-0.27940731</t>
  </si>
  <si>
    <t>SE_8_+_19682483_19683937_19684070_19687917_INTS10:21</t>
  </si>
  <si>
    <t>1.012616</t>
  </si>
  <si>
    <t>SE_8_+_19694671_19699338_19699466_19700359_INTS10:76</t>
  </si>
  <si>
    <t>0.75743946</t>
  </si>
  <si>
    <t>SE_8_+_19703308_19706673_19706750_19709160_INTS10:57</t>
  </si>
  <si>
    <t>1.2015386</t>
  </si>
  <si>
    <t>SE_8_+_19797039_19804053_19804209_19805691_LPL:153</t>
  </si>
  <si>
    <t>ttattacct</t>
  </si>
  <si>
    <t>-0.325486755083</t>
  </si>
  <si>
    <t>0.63709786</t>
  </si>
  <si>
    <t>SE_8_+_20055053_20061470_20061594_20061995_ATP6V1B2:48</t>
  </si>
  <si>
    <t>1.309303</t>
  </si>
  <si>
    <t>SE_8_-_21769740_21769499_21769412_21768368_DOK2:79</t>
  </si>
  <si>
    <t>aaatgaatt</t>
  </si>
  <si>
    <t>-1.45357853373</t>
  </si>
  <si>
    <t>-0.63886471</t>
  </si>
  <si>
    <t>SE_8_+_21882341_21882727_21882817_21882947_NPM2:90</t>
  </si>
  <si>
    <t>0.60988527</t>
  </si>
  <si>
    <t>SE_8_+_21890734_21891620_21891786_21892021_NPM2:29</t>
  </si>
  <si>
    <t>acctaacct</t>
  </si>
  <si>
    <t>2.90622146329</t>
  </si>
  <si>
    <t>1.0036089</t>
  </si>
  <si>
    <t>SE_8_+_21903802_21904038_21904144_21905467_FGF17:23</t>
  </si>
  <si>
    <t>agctcatag</t>
  </si>
  <si>
    <t>0.0189828910622</t>
  </si>
  <si>
    <t>-0.12688142</t>
  </si>
  <si>
    <t>SE_8_+_21924404_21924596_21924670_21925038_DMTN:24</t>
  </si>
  <si>
    <t>0.63981751</t>
  </si>
  <si>
    <t>SE_8_+_21925193_21926527_21926571_21926930_DMTN:45</t>
  </si>
  <si>
    <t>0.77562279</t>
  </si>
  <si>
    <t>SE_8_+_21946809_21947272_21947365_21951951_FAM160B2:58</t>
  </si>
  <si>
    <t>ccgtcaccc</t>
  </si>
  <si>
    <t>0.952178586603</t>
  </si>
  <si>
    <t>0.30310293</t>
  </si>
  <si>
    <t>SE_8_-_21976463_21974552_21974388_21973941_HR:122</t>
  </si>
  <si>
    <t>gcgtgagct</t>
  </si>
  <si>
    <t>-0.257632993993</t>
  </si>
  <si>
    <t>0.032286476</t>
  </si>
  <si>
    <t>SE_8_-_21980303_21980121_21980006_21979207_HR:93</t>
  </si>
  <si>
    <t>SE_8_-_21996439_21996306_21996152_21996065_REEP4:119</t>
  </si>
  <si>
    <t>0.93091055</t>
  </si>
  <si>
    <t>SE_8_-_21996929_21996574_21996439_21996306_REEP4:89</t>
  </si>
  <si>
    <t>2.1879128</t>
  </si>
  <si>
    <t>SE_8_-_22012073_22011726_22011655_22011552_LGI3:72</t>
  </si>
  <si>
    <t>gactcaagt</t>
  </si>
  <si>
    <t>-0.108869224968</t>
  </si>
  <si>
    <t>0.53362277</t>
  </si>
  <si>
    <t>SE_8_+_22019383_22020087_22020245_22020593_SFTPC:76</t>
  </si>
  <si>
    <t>0.80015995</t>
  </si>
  <si>
    <t>SE_8_+_22034652_22035080_22035245_22035365_BMP1:138</t>
  </si>
  <si>
    <t>0.9956116</t>
  </si>
  <si>
    <t>SE_8_+_22049664_22049748_22049848_22051571_BMP1:97</t>
  </si>
  <si>
    <t>0.52956906</t>
  </si>
  <si>
    <t>SE_8_+_22054933_22056535_22056900_22058631_BMP1:349</t>
  </si>
  <si>
    <t>2.3013729</t>
  </si>
  <si>
    <t>SE_8_+_22054933_22056777_22056900_22058631_BMP1:107</t>
  </si>
  <si>
    <t>SE_8_+_22059441_22064367_22064494_22064816_BMP1:75</t>
  </si>
  <si>
    <t>0.73945781</t>
  </si>
  <si>
    <t>SE_8_-_22089309_22086422_22086301_22085899_PHYHIP:40</t>
  </si>
  <si>
    <t>SE_8_+_22105521_22105667_22105791_22105994_POLR3D:108</t>
  </si>
  <si>
    <t>0.19022397</t>
  </si>
  <si>
    <t>SE_8_+_22106162_22106557_22106822_22107588_POLR3D:140</t>
  </si>
  <si>
    <t>0.66293789</t>
  </si>
  <si>
    <t>SE_8_+_22333137_22355514_22355625_22368599_PPP3CC:106</t>
  </si>
  <si>
    <t>atcttacag</t>
  </si>
  <si>
    <t>-0.373278774081</t>
  </si>
  <si>
    <t>0.39068957</t>
  </si>
  <si>
    <t>SE_8_+_22422867_22423339_22423997_22424174_SORBS3:357</t>
  </si>
  <si>
    <t>1.8290481</t>
  </si>
  <si>
    <t>SE_8_+_22422867_22423858_22423997_22424174_SORBS3:136</t>
  </si>
  <si>
    <t>0.98356805</t>
  </si>
  <si>
    <t>SE_8_+_22423385_22423858_22423997_22424174_SORBS3:136</t>
  </si>
  <si>
    <t>SE_8_+_22438210_22438475_22438591_22438892_PDLIM2:75</t>
  </si>
  <si>
    <t>SE_8_+_22447254_22449064_22449181_22451246_PDLIM2:63</t>
  </si>
  <si>
    <t>1.5860884</t>
  </si>
  <si>
    <t>SE_8_+_22447254_22449064_22449181_22458395_PDLIM2:63</t>
  </si>
  <si>
    <t>SE_8_+_22447254_22451246_22451345_22458395_PDLIM2:88</t>
  </si>
  <si>
    <t>0.47418798</t>
  </si>
  <si>
    <t>SE_8_+_22449181_22451246_22451345_22458395_PDLIM2:88</t>
  </si>
  <si>
    <t>SE_8_+_22462355_22463249_22463344_22463598_KIAA1967:34</t>
  </si>
  <si>
    <t>SE_8_-_22481428_22480210_22480054_22479081_BIN3:113</t>
  </si>
  <si>
    <t>1.5777245</t>
  </si>
  <si>
    <t>SE_8_-_22494038_22492038_22491926_22488091_BIN3:49</t>
  </si>
  <si>
    <t>1.0193211</t>
  </si>
  <si>
    <t>SE_8_-_22494435_22494099_22494038_22488091_BIN3:52</t>
  </si>
  <si>
    <t>-1.2664569</t>
  </si>
  <si>
    <t>SE_8_-_22502268_22494475_22494435_22488091_BIN3:31</t>
  </si>
  <si>
    <t>-0.60323348</t>
  </si>
  <si>
    <t>SE_8_-_22526557_22502316_22502268_22494475_BIN3:26</t>
  </si>
  <si>
    <t>ttttaagat</t>
  </si>
  <si>
    <t>-1.9320537749</t>
  </si>
  <si>
    <t>-0.8908045</t>
  </si>
  <si>
    <t>SE_8_+_22852152_22856436_22857618_22861938_RHOBTB2:1119</t>
  </si>
  <si>
    <t>1.8563772</t>
  </si>
  <si>
    <t>SE_8_-_22926264_22900756_22900651_22888385_TNFRSF10B:36</t>
  </si>
  <si>
    <t>0.60137356</t>
  </si>
  <si>
    <t>SE_8_+_23104507_23106723_23106894_23112760_CHMP7:125</t>
  </si>
  <si>
    <t>ttctaacat</t>
  </si>
  <si>
    <t>2.48496054446</t>
  </si>
  <si>
    <t>0.87096245</t>
  </si>
  <si>
    <t>SE_8_+_23106894_23109881_23109974_23112760_CHMP7:80</t>
  </si>
  <si>
    <t>SE_8_+_23116343_23116579_23116639_23117657_CHMP7:22</t>
  </si>
  <si>
    <t>0.60237156</t>
  </si>
  <si>
    <t>SE_8_-_23198505_23191136_23190914_23186078_LOXL2:200</t>
  </si>
  <si>
    <t>1.4269123</t>
  </si>
  <si>
    <t>SE_8_-_23261467_23228275_23228156_23225947_LOXL2:33</t>
  </si>
  <si>
    <t>1.3910341</t>
  </si>
  <si>
    <t>SE_8_-_23261467_23240026_23239904_23225947_LOXL2:76</t>
  </si>
  <si>
    <t>1.5231753</t>
  </si>
  <si>
    <t>SE_8_-_23282564_23261586_23261467_23225947_LOXL2:59</t>
  </si>
  <si>
    <t>ggctcagcg</t>
  </si>
  <si>
    <t>1.02637258281</t>
  </si>
  <si>
    <t>0.26755925</t>
  </si>
  <si>
    <t>SE_8_-_23315070_23307510_23307406_23306452_ENTPD4:102</t>
  </si>
  <si>
    <t>1.5706813</t>
  </si>
  <si>
    <t>SE_8_+_24201097_24207377_24207485_24208745_ADAM28:80</t>
  </si>
  <si>
    <t>tggtaatcc</t>
  </si>
  <si>
    <t>1.27275724581</t>
  </si>
  <si>
    <t>0.46092172</t>
  </si>
  <si>
    <t>SE_8_+_24209565_24211283_24211345_24211897_ADAM28:58</t>
  </si>
  <si>
    <t>-0.14798122</t>
  </si>
  <si>
    <t>SE_8_+_25156617_25158092_25158173_25159841_DOCK5:77</t>
  </si>
  <si>
    <t>0.94666139</t>
  </si>
  <si>
    <t>SE_8_+_25240294_25246325_25246457_25246607_DOCK5:101</t>
  </si>
  <si>
    <t>ggctaagta</t>
  </si>
  <si>
    <t>0.0724884115008</t>
  </si>
  <si>
    <t>0.77498083</t>
  </si>
  <si>
    <t>SE_8_-_25303645_25301851_25301808_25298189_KCTD9:27</t>
  </si>
  <si>
    <t>0.99255301</t>
  </si>
  <si>
    <t>SE_8_-_25315715_25303766_25303596_25298189_KCTD9:143</t>
  </si>
  <si>
    <t>aggtaacct</t>
  </si>
  <si>
    <t>2.07286644436</t>
  </si>
  <si>
    <t>1.718391</t>
  </si>
  <si>
    <t>SE_8_-_25315715_25303766_25303645_25298189_KCTD9:43</t>
  </si>
  <si>
    <t>atctgattt</t>
  </si>
  <si>
    <t>0.519877852928</t>
  </si>
  <si>
    <t>1.0469743</t>
  </si>
  <si>
    <t>SE_8_-_25315715_25307997_25307896_25303766_KCTD9:76</t>
  </si>
  <si>
    <t>0.18452492</t>
  </si>
  <si>
    <t>SE_8_-_25715835_25715670_25715575_25708277_EBF2:29</t>
  </si>
  <si>
    <t>SE_8_+_26151256_26191002_26191086_26196406_PPP2R2A:66</t>
  </si>
  <si>
    <t>0.59474292</t>
  </si>
  <si>
    <t>SE_8_+_26196503_26197419_26197489_26211984_PPP2R2A:56</t>
  </si>
  <si>
    <t>0.79496002</t>
  </si>
  <si>
    <t>SE_8_+_26196503_26208115_26208197_26211984_PPP2R2A:70</t>
  </si>
  <si>
    <t>1.6471447</t>
  </si>
  <si>
    <t>SE_8_+_26212149_26216423_26216548_26217685_PPP2R2A:33</t>
  </si>
  <si>
    <t>tagtgactc</t>
  </si>
  <si>
    <t>1.68746524047</t>
  </si>
  <si>
    <t>1.4159478</t>
  </si>
  <si>
    <t>SE_8_+_26212149_26216428_26216548_26217685_PPP2R2A:28</t>
  </si>
  <si>
    <t>SE_8_-_27168318_27156076_27155981_27151827_TRIM35:88</t>
  </si>
  <si>
    <t>ctatgaggc</t>
  </si>
  <si>
    <t>-1.65972934507</t>
  </si>
  <si>
    <t>-0.68728541</t>
  </si>
  <si>
    <t>SE_8_+_27301788_27303311_27303436_27308266_PTK2B:98</t>
  </si>
  <si>
    <t>cgttaactc</t>
  </si>
  <si>
    <t>2.5842522028</t>
  </si>
  <si>
    <t>1.2526708</t>
  </si>
  <si>
    <t>SE_8_+_27348826_27358443_27358527_27361121_EPHX2:29</t>
  </si>
  <si>
    <t>0.41541452</t>
  </si>
  <si>
    <t>SE_8_+_27348826_27358445_27358527_27361121_EPHX2:27</t>
  </si>
  <si>
    <t>SE_8_+_27348826_27358481_27358527_27361121_EPHX2:35</t>
  </si>
  <si>
    <t>ggcttatga</t>
  </si>
  <si>
    <t>-1.12920434342</t>
  </si>
  <si>
    <t>-0.64104514</t>
  </si>
  <si>
    <t>SE_8_+_27362663_27364389_27364511_27369353_EPHX2:97</t>
  </si>
  <si>
    <t>SE_8_-_27472172_27471200_27471095_27468117_CLU:92</t>
  </si>
  <si>
    <t>tgctaacct</t>
  </si>
  <si>
    <t>4.02513096906</t>
  </si>
  <si>
    <t>2.4223826</t>
  </si>
  <si>
    <t>SE_8_-_27472172_27471887_27471690_27468117_CLU:188</t>
  </si>
  <si>
    <t>1.0005644</t>
  </si>
  <si>
    <t>SE_8_-_27605594_27598034_27597989_27593762_CCDC25:31</t>
  </si>
  <si>
    <t>0.73036589</t>
  </si>
  <si>
    <t>SE_8_-_27610029_27605796_27605594_27598034_CCDC25:57</t>
  </si>
  <si>
    <t>0.4898395</t>
  </si>
  <si>
    <t>SE_8_-_27610029_27606115_27606012_27605796_CCDC25:60</t>
  </si>
  <si>
    <t>1.2754279</t>
  </si>
  <si>
    <t>SE_8_-_27619936_27614287_27614236_27610104_CCDC25:44</t>
  </si>
  <si>
    <t>ggctcatgt</t>
  </si>
  <si>
    <t>1.29219886456</t>
  </si>
  <si>
    <t>0.50083108</t>
  </si>
  <si>
    <t>SE_8_-_27622721_27622050_27621803_27619975_CCDC25:145</t>
  </si>
  <si>
    <t>1.2291012</t>
  </si>
  <si>
    <t>SE_8_-_27630030_27622768_27622721_27619975_CCDC25:24</t>
  </si>
  <si>
    <t>0.39491639</t>
  </si>
  <si>
    <t>SE_8_-_27823931_27779762_27779088_27767260_SCARA5:56</t>
  </si>
  <si>
    <t>1.4012942</t>
  </si>
  <si>
    <t>SE_8_-_27845021_27824059_27823931_27779762_SCARA5:128</t>
  </si>
  <si>
    <t>1.3028105</t>
  </si>
  <si>
    <t>SE_8_+_27950750_27954736_27954835_27957345_ELP3:47</t>
  </si>
  <si>
    <t>0.91509391</t>
  </si>
  <si>
    <t>SE_8_+_27954835_27957345_27957483_27964230_ELP3:112</t>
  </si>
  <si>
    <t>SE_8_+_27964300_27965430_27965493_27967887_ELP3:35</t>
  </si>
  <si>
    <t>acctgattc</t>
  </si>
  <si>
    <t>0.835292726784</t>
  </si>
  <si>
    <t>1.1009137</t>
  </si>
  <si>
    <t>SE_8_+_28019595_28040711_28040781_28047166_ELP3:67</t>
  </si>
  <si>
    <t>0.37295198</t>
  </si>
  <si>
    <t>SE_8_-_28309761_28304790_28304688_28286253_ZNF395/FBXO16:37</t>
  </si>
  <si>
    <t>0.66409856</t>
  </si>
  <si>
    <t>SE_8_+_28595180_28600603_28600731_28608174_EXTL3:107</t>
  </si>
  <si>
    <t>ccatgaact</t>
  </si>
  <si>
    <t>-0.173205924722</t>
  </si>
  <si>
    <t>0.76674619</t>
  </si>
  <si>
    <t>SE_8_-_28671009_28669978_28669844_28654172_INTS9:48</t>
  </si>
  <si>
    <t>0.52943239</t>
  </si>
  <si>
    <t>SE_8_-_28692809_28671129_28671009_28669978_INTS9:23</t>
  </si>
  <si>
    <t>0.82118047</t>
  </si>
  <si>
    <t>SE_8_-_28695154_28692895_28692809_28671129_INTS9:67</t>
  </si>
  <si>
    <t>0.9656951</t>
  </si>
  <si>
    <t>SE_8_-_28707730_28704326_28704264_28695293_INTS9:43</t>
  </si>
  <si>
    <t>gggtcatgt</t>
  </si>
  <si>
    <t>-0.680573548496</t>
  </si>
  <si>
    <t>0.24973718</t>
  </si>
  <si>
    <t>SE_8_-_28716953_28707790_28707730_28695293_INTS9:58</t>
  </si>
  <si>
    <t>0.44953681</t>
  </si>
  <si>
    <t>SE_8_-_28747391_28717080_28716953_28707790_INTS9:128</t>
  </si>
  <si>
    <t>1.1002152</t>
  </si>
  <si>
    <t>SE_8_-_28747391_28719729_28719557_28717080_INTS9:22</t>
  </si>
  <si>
    <t>SE_8_+_28866699_28867201_28867338_28876277_HMBOX1:30</t>
  </si>
  <si>
    <t>SE_8_+_28876430_28900156_28900235_28902878_HMBOX1:32</t>
  </si>
  <si>
    <t>0.080031198</t>
  </si>
  <si>
    <t>SE_8_-_28950262_28932860_28932798_28929833_KIF13B:63</t>
  </si>
  <si>
    <t>SE_8_-_29120497_29107601_29107502_29102956_KIF13B:85</t>
  </si>
  <si>
    <t>0.53672156</t>
  </si>
  <si>
    <t>SE_8_-_29940363_29931544_29931393_29927575_TMEM66:21</t>
  </si>
  <si>
    <t>ctcttaccc</t>
  </si>
  <si>
    <t>1.4419608407</t>
  </si>
  <si>
    <t>1.3163776</t>
  </si>
  <si>
    <t>SE_8_-_29940363_29931567_29931393_29927575_TMEM66:44</t>
  </si>
  <si>
    <t>SE_8_-_29940363_29931571_29931393_29927575_TMEM66:48</t>
  </si>
  <si>
    <t>SE_8_-_29940363_29935772_29935728_29931571_MIR548O2/TMEM66:44</t>
  </si>
  <si>
    <t>0.54007056</t>
  </si>
  <si>
    <t>SE_8_+_29953044_29959414_29959489_29961816_LEPROTL1:57</t>
  </si>
  <si>
    <t>1.6395439</t>
  </si>
  <si>
    <t>SE_8_+_30021691_30023232_30023417_30032601_DCTN6:40</t>
  </si>
  <si>
    <t>SE_8_+_30021691_30032601_30032706_30034642_DCTN6:39</t>
  </si>
  <si>
    <t>ccctaaagc</t>
  </si>
  <si>
    <t>1.44785390156</t>
  </si>
  <si>
    <t>0.43258913</t>
  </si>
  <si>
    <t>SE_8_+_30032706_30034642_30034730_30036924_DCTN6:86</t>
  </si>
  <si>
    <t>1.1150366</t>
  </si>
  <si>
    <t>SE_8_-_30241060_30240878_30240644_30240131_LOC100128750:31</t>
  </si>
  <si>
    <t>1.3360903</t>
  </si>
  <si>
    <t>SE_8_+_30361953_30395095_30395240_30402011_RBPMS:145</t>
  </si>
  <si>
    <t>1.3597599</t>
  </si>
  <si>
    <t>SE_8_+_30402141_30402681_30402737_30404809_RBPMS:52</t>
  </si>
  <si>
    <t>gtctaagat</t>
  </si>
  <si>
    <t>0.0748931470918</t>
  </si>
  <si>
    <t>-0.10498991</t>
  </si>
  <si>
    <t>SE_8_+_30402141_30407017_30407102_30416404_RBPMS:58</t>
  </si>
  <si>
    <t>0.8290177</t>
  </si>
  <si>
    <t>SE_8_+_30416473_30419461_30419666_30423774_RBPMS:141</t>
  </si>
  <si>
    <t>1.7399442</t>
  </si>
  <si>
    <t>SE_8_-_30550486_30546836_30546678_30541716_GSR:113</t>
  </si>
  <si>
    <t>1.5835967</t>
  </si>
  <si>
    <t>SE_8_-_30553897_30546836_30546678_30541716_GSR:113</t>
  </si>
  <si>
    <t>SE_8_-_30553897_30550572_30550486_30541716_GSR:39</t>
  </si>
  <si>
    <t>caatgatca</t>
  </si>
  <si>
    <t>0.23819173976</t>
  </si>
  <si>
    <t>0.023543334</t>
  </si>
  <si>
    <t>SE_8_-_30553897_30550572_30550486_30546836_GSR:39</t>
  </si>
  <si>
    <t>SE_8_+_30610622_30612182_30612266_30614282_UBXN8:49</t>
  </si>
  <si>
    <t>acctcacca</t>
  </si>
  <si>
    <t>1.38444054715</t>
  </si>
  <si>
    <t>0.40775979</t>
  </si>
  <si>
    <t>SE_8_+_30610622_30612182_30612304_30614282_UBXN8:49</t>
  </si>
  <si>
    <t>SE_8_+_30946481_30947981_30948048_30948350_WRN:62</t>
  </si>
  <si>
    <t>-0.12750101</t>
  </si>
  <si>
    <t>SE_8_+_33346657_33347803_33347857_33353060_MAK16:34</t>
  </si>
  <si>
    <t>ctttgagta</t>
  </si>
  <si>
    <t>-1.59169454064</t>
  </si>
  <si>
    <t>-0.78983485</t>
  </si>
  <si>
    <t>SE_8_-_33367264_33364839_33364747_33361453_TTI2:25</t>
  </si>
  <si>
    <t>0.5291431</t>
  </si>
  <si>
    <t>SE_8_-_33370600_33370522_33370478_33370230_TTI2:43</t>
  </si>
  <si>
    <t>ttttaacgt</t>
  </si>
  <si>
    <t>1.31564022356</t>
  </si>
  <si>
    <t>0.51000946</t>
  </si>
  <si>
    <t>SE_8_-_37704372_37703292_37703204_37702731_BRF2:44</t>
  </si>
  <si>
    <t>SE_8_-_37706114_37704859_37704792_37704693_BRF2:35</t>
  </si>
  <si>
    <t>0.7417466</t>
  </si>
  <si>
    <t>SE_8_-_37706114_37704859_37704821_37704693_BRF2:35</t>
  </si>
  <si>
    <t>SE_8_-_37732033_37730697_37728796_37728046_RAB11FIP1:95</t>
  </si>
  <si>
    <t>tactgactc</t>
  </si>
  <si>
    <t>3.20009669206</t>
  </si>
  <si>
    <t>0.945945945946</t>
  </si>
  <si>
    <t>2.6608807</t>
  </si>
  <si>
    <t>SE_8_+_37963256_37963549_37963657_37963896_ASH2L:53</t>
  </si>
  <si>
    <t>0.62672582</t>
  </si>
  <si>
    <t>SE_8_+_37963657_37963896_37963962_37964539_ASH2L:65</t>
  </si>
  <si>
    <t>atctaatgg</t>
  </si>
  <si>
    <t>1.83717363686</t>
  </si>
  <si>
    <t>0.55272911</t>
  </si>
  <si>
    <t>SE_8_+_37963962_37964539_37964684_37967897_ASH2L:139</t>
  </si>
  <si>
    <t>SE_8_+_37991064_37993186_37993284_37996334_ASH2L:95</t>
  </si>
  <si>
    <t>0.49285444</t>
  </si>
  <si>
    <t>SE_8_-_38003481_38002833_38002740_38001904_STAR:47</t>
  </si>
  <si>
    <t>0.3202625</t>
  </si>
  <si>
    <t>SE_8_-_38029483_38027435_38027320_38021358_LSM1:72</t>
  </si>
  <si>
    <t>0.33727077</t>
  </si>
  <si>
    <t>SE_8_-_38029483_38028530_38028461_38027435_LSM1:40</t>
  </si>
  <si>
    <t>1.7836726</t>
  </si>
  <si>
    <t>SE_8_+_38034657_38050206_38050313_38065030_BAG4:46</t>
  </si>
  <si>
    <t>ttctaacta</t>
  </si>
  <si>
    <t>2.29954117614</t>
  </si>
  <si>
    <t>0.83065909</t>
  </si>
  <si>
    <t>SE_8_+_38090732_38091912_38092028_38095056_DDHD2:48</t>
  </si>
  <si>
    <t>0.70889814</t>
  </si>
  <si>
    <t>SE_8_+_38090732_38091912_38092102_38095056_DDHD2:48</t>
  </si>
  <si>
    <t>SE_8_+_38090732_38091918_38092102_38095056_DDHD2:42</t>
  </si>
  <si>
    <t>SE_8_+_38095145_38095607_38095727_38097793_DDHD2:49</t>
  </si>
  <si>
    <t>0.56040658</t>
  </si>
  <si>
    <t>SE_8_+_38095727_38097793_38097882_38099768_DDHD2:76</t>
  </si>
  <si>
    <t>0.97123919</t>
  </si>
  <si>
    <t>SE_8_-_38126341_38125979_38125889_38125478_PPAPDC1B:46</t>
  </si>
  <si>
    <t>ctctgatct</t>
  </si>
  <si>
    <t>1.99036039434</t>
  </si>
  <si>
    <t>1.5497337</t>
  </si>
  <si>
    <t>SE_8_-_38126400_38125979_38125889_38125478_PPAPDC1B:46</t>
  </si>
  <si>
    <t>SE_8_-_38162105_38157108_38156962_38153470_WHSC1L1:125</t>
  </si>
  <si>
    <t>ctatgattc</t>
  </si>
  <si>
    <t>-0.545750582755</t>
  </si>
  <si>
    <t>0.69307869</t>
  </si>
  <si>
    <t>SE_8_-_38239317_38221418_38221391_38205733_WHSC1L1:26</t>
  </si>
  <si>
    <t>0.29028578</t>
  </si>
  <si>
    <t>SE_8_-_38285439_38283763_38283640_38282217_FGFR1:64</t>
  </si>
  <si>
    <t>ctctgacaa</t>
  </si>
  <si>
    <t>2.16233979004</t>
  </si>
  <si>
    <t>0.71234407</t>
  </si>
  <si>
    <t>SE_8_-_38287200_38286908_38286765_38285953_FGFR1:72</t>
  </si>
  <si>
    <t>0.74783507</t>
  </si>
  <si>
    <t>SE_8_-_38314874_38286908_38286765_38285953_FGFR1:72</t>
  </si>
  <si>
    <t>SE_8_-_38314874_38287466_38287200_38285953_FGFR1:261</t>
  </si>
  <si>
    <t>1.4728692</t>
  </si>
  <si>
    <t>SE_8_-_38314874_38287466_38287200_38286908_FGFR1:261</t>
  </si>
  <si>
    <t>SE_8_-_38314874_38297891_38297824_38287466_FGFR1:28</t>
  </si>
  <si>
    <t>0.91206303</t>
  </si>
  <si>
    <t>SE_8_-_38325190_38315052_38314874_38285953_FGFR1:89</t>
  </si>
  <si>
    <t>ctctaactg</t>
  </si>
  <si>
    <t>3.32030389616</t>
  </si>
  <si>
    <t>1.2303359</t>
  </si>
  <si>
    <t>SE_8_-_38325190_38316502_38316365_38315052_FGFR1:96</t>
  </si>
  <si>
    <t>ttgtcacct</t>
  </si>
  <si>
    <t>0.397222184751</t>
  </si>
  <si>
    <t>0.1504054</t>
  </si>
  <si>
    <t>SE_8_+_38586189_38599869_38599969_38602413_TACC1:87</t>
  </si>
  <si>
    <t>cactgagat</t>
  </si>
  <si>
    <t>0.546149470404</t>
  </si>
  <si>
    <t>0.11182629</t>
  </si>
  <si>
    <t>SE_8_+_38586189_38599869_38599969_38646222_TACC1:87</t>
  </si>
  <si>
    <t>SE_8_+_38586189_38602413_38603011_38646222_TACC1:298</t>
  </si>
  <si>
    <t>1.6183413</t>
  </si>
  <si>
    <t>SE_8_+_38599969_38645075_38645261_38646222_TACC1:41</t>
  </si>
  <si>
    <t>cgctcatgg</t>
  </si>
  <si>
    <t>2.21002967597</t>
  </si>
  <si>
    <t>0.79561105</t>
  </si>
  <si>
    <t>SE_8_+_38678153_38681508_38681543_38682826_TACC1:36</t>
  </si>
  <si>
    <t>0.6307588</t>
  </si>
  <si>
    <t>SE_8_+_38678153_38682826_38682886_38684686_TACC1:49</t>
  </si>
  <si>
    <t>aactcagtc</t>
  </si>
  <si>
    <t>0.217640541001</t>
  </si>
  <si>
    <t>0.83448859</t>
  </si>
  <si>
    <t>SE_8_+_38678153_38682829_38682886_38684686_TACC1:46</t>
  </si>
  <si>
    <t>SE_8_+_38758963_38775425_38775588_38793512_PLEKHA2:148</t>
  </si>
  <si>
    <t>2.0268385</t>
  </si>
  <si>
    <t>SE_8_+_38934930_38940160_38940240_38947566_ADAM9:61</t>
  </si>
  <si>
    <t>ttatgactg</t>
  </si>
  <si>
    <t>0.851595884278</t>
  </si>
  <si>
    <t>0.29601712</t>
  </si>
  <si>
    <t>SE_8_+_38940240_38940487_38940592_38947566_ADAM9:79</t>
  </si>
  <si>
    <t>gactaaagg</t>
  </si>
  <si>
    <t>0.534986271275</t>
  </si>
  <si>
    <t>0.042861223</t>
  </si>
  <si>
    <t>SE_8_+_38940592_38947566_38947707_38948778_ADAM9:70</t>
  </si>
  <si>
    <t>tcctaattg</t>
  </si>
  <si>
    <t>1.53050884308</t>
  </si>
  <si>
    <t>1.5236271</t>
  </si>
  <si>
    <t>SE_8_+_41435797_41442292_41442436_41455811_AGPAT6:145</t>
  </si>
  <si>
    <t>1.5951575</t>
  </si>
  <si>
    <t>SE_8_-_41519319_41519082_41518948_41513272_ANK1:121</t>
  </si>
  <si>
    <t>1.3834153</t>
  </si>
  <si>
    <t>SE_8_-_41521177_41519459_41519319_41513272_ANK1:133</t>
  </si>
  <si>
    <t>tattgatta</t>
  </si>
  <si>
    <t>-0.643528590677</t>
  </si>
  <si>
    <t>0.46164069</t>
  </si>
  <si>
    <t>SE_8_-_41909419_41907225_41907094_41906820_KAT6A:53</t>
  </si>
  <si>
    <t>1.8139493</t>
  </si>
  <si>
    <t>SE_8_-_41909419_41907225_41907138_41906820_KAT6A:53</t>
  </si>
  <si>
    <t>SE_8_+_42010623_42011996_42012054_42012134_AP3M2:35</t>
  </si>
  <si>
    <t>0.47272142</t>
  </si>
  <si>
    <t>SE_8_+_42010623_42012084_42012478_42015459_AP3M2:296</t>
  </si>
  <si>
    <t>1.8228222</t>
  </si>
  <si>
    <t>SE_8_+_42010623_42012134_42012478_42015459_AP3M2:246</t>
  </si>
  <si>
    <t>SE_8_+_42012478_42013497_42013557_42015459_AP3M2:52</t>
  </si>
  <si>
    <t>0.81828517</t>
  </si>
  <si>
    <t>SE_8_+_42015630_42019799_42019936_42022589_AP3M2:36</t>
  </si>
  <si>
    <t>1.4469136</t>
  </si>
  <si>
    <t>SE_8_+_42023078_42024682_42024889_42025184_AP3M2:178</t>
  </si>
  <si>
    <t>0.69645334</t>
  </si>
  <si>
    <t>SE_8_+_42025328_42025715_42025767_42026479_AP3M2:36</t>
  </si>
  <si>
    <t>0.88084778</t>
  </si>
  <si>
    <t>SE_8_-_42045424_42042676_42042599_42040408_PLAT:78</t>
  </si>
  <si>
    <t>agctcagag</t>
  </si>
  <si>
    <t>-0.704675079044</t>
  </si>
  <si>
    <t>-0.19482151</t>
  </si>
  <si>
    <t>SE_8_-_42046452_42045534_42045424_42040408_PLAT:73</t>
  </si>
  <si>
    <t>ttctcagat</t>
  </si>
  <si>
    <t>-0.318828248584</t>
  </si>
  <si>
    <t>-0.16225925</t>
  </si>
  <si>
    <t>SE_8_-_42048890_42046589_42046452_42045534_PLAT:72</t>
  </si>
  <si>
    <t>0.15435418</t>
  </si>
  <si>
    <t>SE_8_+_42128987_42129601_42129723_42146152_IKBKB:54</t>
  </si>
  <si>
    <t>0.86488224</t>
  </si>
  <si>
    <t>SE_8_+_42129723_42146152_42146246_42147674_IKBKB:60</t>
  </si>
  <si>
    <t>0.10309256</t>
  </si>
  <si>
    <t>SE_8_+_42176939_42177103_42177164_42178253_IKBKB:24</t>
  </si>
  <si>
    <t>agataaact</t>
  </si>
  <si>
    <t>-1.27961183347</t>
  </si>
  <si>
    <t>-0.53845143</t>
  </si>
  <si>
    <t>SE_8_+_42196203_42196530_42196587_42202471_POLB:41</t>
  </si>
  <si>
    <t>acgtgagcc</t>
  </si>
  <si>
    <t>-0.888223488085</t>
  </si>
  <si>
    <t>-0.41750146</t>
  </si>
  <si>
    <t>SE_8_+_42196587_42202471_42202537_42206534_POLB:55</t>
  </si>
  <si>
    <t>aaataaaga</t>
  </si>
  <si>
    <t>-1.92512399177</t>
  </si>
  <si>
    <t>-0.92038824</t>
  </si>
  <si>
    <t>SE_8_+_42202537_42210037_42210086_42213034_POLB:44</t>
  </si>
  <si>
    <t>agatgaagg</t>
  </si>
  <si>
    <t>-2.2566557852</t>
  </si>
  <si>
    <t>-1.0501985</t>
  </si>
  <si>
    <t>SE_8_+_42210086_42211935_42212039_42213034_POLB:63</t>
  </si>
  <si>
    <t>0.92650902</t>
  </si>
  <si>
    <t>SE_8_+_42214910_42218614_42218720_42218813_POLB:82</t>
  </si>
  <si>
    <t>0.79836203</t>
  </si>
  <si>
    <t>SE_8_+_42218883_42220130_42220216_42226789_POLB:58</t>
  </si>
  <si>
    <t>ggttcattt</t>
  </si>
  <si>
    <t>-1.42394591369</t>
  </si>
  <si>
    <t>0.14675457</t>
  </si>
  <si>
    <t>SE_8_+_42227506_42227632_42227699_42229081_POLB:48</t>
  </si>
  <si>
    <t>gcataacat</t>
  </si>
  <si>
    <t>0.439514825189</t>
  </si>
  <si>
    <t>0.16696496</t>
  </si>
  <si>
    <t>SE_8_+_42249446_42251329_42251402_42251728_VDAC3:74</t>
  </si>
  <si>
    <t>gcctgagag</t>
  </si>
  <si>
    <t>0.227101171969</t>
  </si>
  <si>
    <t>0.36746518</t>
  </si>
  <si>
    <t>SE_8_+_42249446_42251363_42251402_42251728_VDAC3:40</t>
  </si>
  <si>
    <t>SE_8_+_42251796_42252602_42252651_42256230_VDAC3:41</t>
  </si>
  <si>
    <t>-0.3515365</t>
  </si>
  <si>
    <t>SE_8_+_42251796_42252602_42252654_42256230_VDAC3:41</t>
  </si>
  <si>
    <t>SE_8_+_42252651_42254174_42254198_42256230_VDAC3:25</t>
  </si>
  <si>
    <t>0.97651129</t>
  </si>
  <si>
    <t>SE_8_+_42256382_42257169_42257221_42259306_VDAC3:36</t>
  </si>
  <si>
    <t>1.0812043</t>
  </si>
  <si>
    <t>SE_8_-_42329620_42328719_42328585_42323435_SLC20A2:43</t>
  </si>
  <si>
    <t>SE_8_-_42396058_42391614_42391498_42390478_SLC20A2:74</t>
  </si>
  <si>
    <t>ccttgaatg</t>
  </si>
  <si>
    <t>-0.227967993287</t>
  </si>
  <si>
    <t>-0.1912773</t>
  </si>
  <si>
    <t>SE_8_+_42396848_42401612_42401749_42403799_SMIM19:50</t>
  </si>
  <si>
    <t>gggtgacga</t>
  </si>
  <si>
    <t>1.27226209349</t>
  </si>
  <si>
    <t>0.79532924</t>
  </si>
  <si>
    <t>SE_8_-_42698167_42694524_42694329_42693479_THAP1:32</t>
  </si>
  <si>
    <t>ctcttactc</t>
  </si>
  <si>
    <t>0.887629197708</t>
  </si>
  <si>
    <t>0.75588541</t>
  </si>
  <si>
    <t>SE_8_-_42725147_42720632_42720559_42716998_RNF170:33</t>
  </si>
  <si>
    <t>tgcttactg</t>
  </si>
  <si>
    <t>1.04651496873</t>
  </si>
  <si>
    <t>0.34004009</t>
  </si>
  <si>
    <t>SE_8_-_42751627_42744557_42744446_42743014_RNF170:40</t>
  </si>
  <si>
    <t>ctttgacac</t>
  </si>
  <si>
    <t>1.240722271</t>
  </si>
  <si>
    <t>1.379048</t>
  </si>
  <si>
    <t>SE_8_+_42841938_42849577_42849635_42852693_HOOK3:34</t>
  </si>
  <si>
    <t>ccataaatt</t>
  </si>
  <si>
    <t>-1.00981743509</t>
  </si>
  <si>
    <t>0.42678147</t>
  </si>
  <si>
    <t>SE_8_+_42911689_42914235_42914320_42919244_FNTA:64</t>
  </si>
  <si>
    <t>0.73941726</t>
  </si>
  <si>
    <t>SE_8_+_42911689_42919244_42919358_42924698_FNTA:86</t>
  </si>
  <si>
    <t>1.2130754</t>
  </si>
  <si>
    <t>SE_8_+_42924802_42927324_42927450_42932359_FNTA:81</t>
  </si>
  <si>
    <t>1.3877176</t>
  </si>
  <si>
    <t>SE_8_+_43002206_43013718_43013854_43014066_HGSNAT:120</t>
  </si>
  <si>
    <t>0.48245428</t>
  </si>
  <si>
    <t>SE_8_+_43016650_43023087_43023204_43024316_HGSNAT:72</t>
  </si>
  <si>
    <t>1.0953407</t>
  </si>
  <si>
    <t>SE_8_+_43037403_43037492_43037558_43046617_HGSNAT:27</t>
  </si>
  <si>
    <t>1.754027</t>
  </si>
  <si>
    <t>SE_8_+_43048986_43051573_43051683_43052091_HGSNAT:62</t>
  </si>
  <si>
    <t>1.7474899</t>
  </si>
  <si>
    <t>SE_8_+_48173583_48192450_48192605_48203622_KIAA0146:121</t>
  </si>
  <si>
    <t>SE_8_+_48192605_48196617_48196683_48203622_KIAA0146:21</t>
  </si>
  <si>
    <t>cattaacag</t>
  </si>
  <si>
    <t>1.56322118146</t>
  </si>
  <si>
    <t>0.47776087</t>
  </si>
  <si>
    <t>SE_8_+_48203726_48206456_48206619_48308936_KIAA0146:69</t>
  </si>
  <si>
    <t>SE_8_+_48203726_48206456_48206619_48320423_KIAA0146:69</t>
  </si>
  <si>
    <t>SE_8_+_48203726_48308936_48309186_48320423_KIAA0146:97</t>
  </si>
  <si>
    <t>cattgattc</t>
  </si>
  <si>
    <t>0.643743414986</t>
  </si>
  <si>
    <t>0.51854313</t>
  </si>
  <si>
    <t>SE_8_+_48206619_48308936_48309186_48320423_KIAA0146:97</t>
  </si>
  <si>
    <t>SE_8_+_48206619_48308936_48309186_48352885_KIAA0146:97</t>
  </si>
  <si>
    <t>SE_8_+_48206619_48320423_48320523_48352885_KIAA0146:37</t>
  </si>
  <si>
    <t>gactaaatg</t>
  </si>
  <si>
    <t>1.1093975854</t>
  </si>
  <si>
    <t>0.33236451</t>
  </si>
  <si>
    <t>SE_8_+_48309186_48320423_48320523_48352885_KIAA0146:37</t>
  </si>
  <si>
    <t>SE_8_+_48508568_48511508_48511758_48586363_KIAA0146:108</t>
  </si>
  <si>
    <t>ccctgaggg</t>
  </si>
  <si>
    <t>0.492741774974</t>
  </si>
  <si>
    <t>0.71607748</t>
  </si>
  <si>
    <t>SE_8_+_48639855_48641495_48641664_48647869_KIAA0146:56</t>
  </si>
  <si>
    <t>tggtcacat</t>
  </si>
  <si>
    <t>-0.26951718169</t>
  </si>
  <si>
    <t>0.75199481</t>
  </si>
  <si>
    <t>SE_8_+_48642027_48644691_48644755_48647869_KIAA0146:62</t>
  </si>
  <si>
    <t>0.94362157</t>
  </si>
  <si>
    <t>SE_8_-_48690247_48689544_48689405_48686938_PRKDC:115</t>
  </si>
  <si>
    <t>cgctaagag</t>
  </si>
  <si>
    <t>1.12226350649</t>
  </si>
  <si>
    <t>0.27280804</t>
  </si>
  <si>
    <t>SE_8_-_48694939_48694815_48694723_48691654_PRKDC:58</t>
  </si>
  <si>
    <t>ccttgaagg</t>
  </si>
  <si>
    <t>-0.802379307417</t>
  </si>
  <si>
    <t>0.21829221</t>
  </si>
  <si>
    <t>SE_8_+_48921030_48947426_48947621_48955593_UBE2V2:23</t>
  </si>
  <si>
    <t>cactcatgt</t>
  </si>
  <si>
    <t>1.80011933787</t>
  </si>
  <si>
    <t>0.63511179</t>
  </si>
  <si>
    <t>SE_8_+_48921030_48955593_48955741_48962413_UBE2V2:35</t>
  </si>
  <si>
    <t>tcgtaattt</t>
  </si>
  <si>
    <t>-0.25281764589</t>
  </si>
  <si>
    <t>0.73221199</t>
  </si>
  <si>
    <t>SE_8_+_48955741_48956059_48956186_48962413_UBE2V2:80</t>
  </si>
  <si>
    <t>gactgactg</t>
  </si>
  <si>
    <t>3.16203878284</t>
  </si>
  <si>
    <t>1.1360706</t>
  </si>
  <si>
    <t>SE_8_+_48962538_48962820_48963068_48973242_UBE2V2:22</t>
  </si>
  <si>
    <t>SE_8_-_52758221_52752198_52752007_52746249_PCMTD1:79</t>
  </si>
  <si>
    <t>0.89443536</t>
  </si>
  <si>
    <t>SE_8_-_52811490_52758323_52758221_52746249_PCMTD1:42</t>
  </si>
  <si>
    <t>-0.020889913</t>
  </si>
  <si>
    <t>SE_8_-_52811490_52773806_52773405_52758323_PCMTD1:71</t>
  </si>
  <si>
    <t>1.3419421</t>
  </si>
  <si>
    <t>SE_8_-_52811490_52782950_52782808_52773806_PCMTD1:52</t>
  </si>
  <si>
    <t>0.38967136</t>
  </si>
  <si>
    <t>SE_8_-_53573486_53573217_53573156_53571536_RB1CC1:62</t>
  </si>
  <si>
    <t>ttttaagaa</t>
  </si>
  <si>
    <t>-2.42879329846</t>
  </si>
  <si>
    <t>-0.50273126</t>
  </si>
  <si>
    <t>SE_8_-_53599413_53598080_53597959_53596573_RB1CC1:108</t>
  </si>
  <si>
    <t>SE_8_-_53599413_53598716_53598497_53598080_RB1CC1:217</t>
  </si>
  <si>
    <t>1.1981114</t>
  </si>
  <si>
    <t>SE_8_-_54682178_54669216_54669115_54656250_ATP6V1H:74</t>
  </si>
  <si>
    <t>0.67468789</t>
  </si>
  <si>
    <t>SE_8_-_54723724_54719418_54719302_54714456_ATP6V1H:85</t>
  </si>
  <si>
    <t>tattgattt</t>
  </si>
  <si>
    <t>-0.339535455479</t>
  </si>
  <si>
    <t>0.52470122</t>
  </si>
  <si>
    <t>SE_8_-_54727222_54723777_54723724_54714456_ATP6V1H:43</t>
  </si>
  <si>
    <t>-0.13405837</t>
  </si>
  <si>
    <t>SE_8_-_54891585_54891257_54891083_54883023_TCEA1:35</t>
  </si>
  <si>
    <t>1.8502752</t>
  </si>
  <si>
    <t>SE_8_-_54922990_54915500_54915452_54912610_TCEA1:25</t>
  </si>
  <si>
    <t>SE_8_-_54922990_54915646_54915452_54912610_TCEA1:148</t>
  </si>
  <si>
    <t>tactcattc</t>
  </si>
  <si>
    <t>0.643525284561</t>
  </si>
  <si>
    <t>1.281705</t>
  </si>
  <si>
    <t>SE_8_-_54922990_54915652_54915452_54912610_TCEA1:154</t>
  </si>
  <si>
    <t>SE_8_-_54934623_54923052_54922990_54912610_TCEA1:60</t>
  </si>
  <si>
    <t>ctatgaccc</t>
  </si>
  <si>
    <t>1.62822401891</t>
  </si>
  <si>
    <t>0.60010374</t>
  </si>
  <si>
    <t>SE_8_-_54934623_54934146_54934086_54923052_TCEA1:22</t>
  </si>
  <si>
    <t>1.2756224</t>
  </si>
  <si>
    <t>SE_8_-_54975888_54974884_54974814_54967693_LYPLA1:36</t>
  </si>
  <si>
    <t>0.1232297</t>
  </si>
  <si>
    <t>SE_8_-_54978308_54975935_54975888_54974884_LYPLA1:37</t>
  </si>
  <si>
    <t>-0.39994512</t>
  </si>
  <si>
    <t>SE_8_-_55013468_54978373_54978308_54975935_LYPLA1:64</t>
  </si>
  <si>
    <t>agttcacat</t>
  </si>
  <si>
    <t>-0.512706263568</t>
  </si>
  <si>
    <t>-0.24366232</t>
  </si>
  <si>
    <t>SE_8_-_55013468_55012907_55012784_54978373_LYPLA1:110</t>
  </si>
  <si>
    <t>0.87180824</t>
  </si>
  <si>
    <t>SE_8_-_56657620_56656179_56656040_56652777_TMEM68:120</t>
  </si>
  <si>
    <t>0.48237293</t>
  </si>
  <si>
    <t>SE_8_-_56663523_56656179_56656040_56652777_TMEM68:120</t>
  </si>
  <si>
    <t>SE_8_-_56663523_56657680_56657620_56652777_TMEM68:22</t>
  </si>
  <si>
    <t>ccattattc</t>
  </si>
  <si>
    <t>-2.02840190998</t>
  </si>
  <si>
    <t>0.0041458306</t>
  </si>
  <si>
    <t>SE_8_-_56663523_56657680_56657620_56656179_TMEM68:22</t>
  </si>
  <si>
    <t>SE_8_-_56668803_56664105_56663980_56663716_TMEM68:99</t>
  </si>
  <si>
    <t>0.650793650794</t>
  </si>
  <si>
    <t>1.2857975</t>
  </si>
  <si>
    <t>SE_8_-_56675194_56668970_56668803_56663716_TMEM68:162</t>
  </si>
  <si>
    <t>1.2398213</t>
  </si>
  <si>
    <t>SE_8_-_56676495_56675587_56675194_56668970_TMEM68:266</t>
  </si>
  <si>
    <t>0.820512820513</t>
  </si>
  <si>
    <t>1.6707742</t>
  </si>
  <si>
    <t>SE_8_-_56676495_56676260_56675981_56675587_TMEM68:47</t>
  </si>
  <si>
    <t>0.96876148</t>
  </si>
  <si>
    <t>SE_8_-_56676495_56676260_56676196_56675587_TMEM68:47</t>
  </si>
  <si>
    <t>SE_8_-_56685828_56676539_56676495_56668970_TMEM68:28</t>
  </si>
  <si>
    <t>cattgaagt</t>
  </si>
  <si>
    <t>-0.26992727141</t>
  </si>
  <si>
    <t>-0.20770633</t>
  </si>
  <si>
    <t>SE_8_+_56686278_56695307_56695371_56698278_TGS1:43</t>
  </si>
  <si>
    <t>gattaaaag</t>
  </si>
  <si>
    <t>-0.742478662226</t>
  </si>
  <si>
    <t>-0.39273254</t>
  </si>
  <si>
    <t>SE_8_-_56986619_56986327_56986254_56985831_RPS20:24</t>
  </si>
  <si>
    <t>1.0664187</t>
  </si>
  <si>
    <t>SE_8_-_56986940_56986718_56986619_56986327_RPS20/DL492700:84</t>
  </si>
  <si>
    <t>ccctaacaa</t>
  </si>
  <si>
    <t>2.46999858797</t>
  </si>
  <si>
    <t>0.86510414</t>
  </si>
  <si>
    <t>SE_8_+_57124396_57125321_57125448_57127157_CHCHD7:123</t>
  </si>
  <si>
    <t>0.44772197</t>
  </si>
  <si>
    <t>SE_8_+_57124396_57125321_57125468_57127157_CHCHD7:123</t>
  </si>
  <si>
    <t>SE_8_+_57129090_57129239_57129313_57129890_CHCHD7:63</t>
  </si>
  <si>
    <t>ctctaagct</t>
  </si>
  <si>
    <t>1.42100235604</t>
  </si>
  <si>
    <t>0.42207548</t>
  </si>
  <si>
    <t>SE_8_-_57218156_57216643_57216497_57214132_SDR16C5:147</t>
  </si>
  <si>
    <t>1.3174997</t>
  </si>
  <si>
    <t>SE_8_-_57890609_57879777_57879669_57878911_IMPAD1:41</t>
  </si>
  <si>
    <t>0.79520494</t>
  </si>
  <si>
    <t>SE_8_+_58944262_58955743_58955858_58988094_FAM110B:49</t>
  </si>
  <si>
    <t>SE_8_+_58988182_58989686_58989773_59058466_FAM110B:30</t>
  </si>
  <si>
    <t>0.70871568</t>
  </si>
  <si>
    <t>SE_8_+_59324028_59325858_59325930_59329409_UBXN2B:21</t>
  </si>
  <si>
    <t>acttaatat</t>
  </si>
  <si>
    <t>-1.23796224063</t>
  </si>
  <si>
    <t>-0.58673778</t>
  </si>
  <si>
    <t>SE_8_+_59329512_59343078_59343228_59345719_UBXN2B:127</t>
  </si>
  <si>
    <t>ctctgaatg</t>
  </si>
  <si>
    <t>1.30100649022</t>
  </si>
  <si>
    <t>0.40738846</t>
  </si>
  <si>
    <t>SE_8_+_59347063_59347417_59347507_59352192_UBXN2B:25</t>
  </si>
  <si>
    <t>0.26139258</t>
  </si>
  <si>
    <t>SE_8_+_59465862_59472843_59474354_59477578_SDCBP:688</t>
  </si>
  <si>
    <t>SE_8_+_59465862_59477578_59477643_59483446_SDCBP:60</t>
  </si>
  <si>
    <t>acttgaagg</t>
  </si>
  <si>
    <t>-2.0218841176</t>
  </si>
  <si>
    <t>-0.95827441</t>
  </si>
  <si>
    <t>SE_8_+_59465862_59477581_59477643_59483446_SDCBP:57</t>
  </si>
  <si>
    <t>SE_8_+_59484873_59488459_59488620_59490592_SDCBP:63</t>
  </si>
  <si>
    <t>SE_8_+_59484873_59488462_59488620_59490592_SDCBP:60</t>
  </si>
  <si>
    <t>SE_8_-_59555543_59549948_59549793_59548105_NSMAF:110</t>
  </si>
  <si>
    <t>0.7277396</t>
  </si>
  <si>
    <t>SE_8_-_59555543_59552661_59552527_59548105_NSMAF:128</t>
  </si>
  <si>
    <t>1.3161273</t>
  </si>
  <si>
    <t>SE_8_+_61429812_61471411_61471482_61484605_RAB2A:29</t>
  </si>
  <si>
    <t>0.61467582</t>
  </si>
  <si>
    <t>SE_8_+_61471482_61482514_61482616_61484605_RAB2A:93</t>
  </si>
  <si>
    <t>0.30664787</t>
  </si>
  <si>
    <t>SE_8_+_61484672_61488793_61488856_61496767_RAB2A:58</t>
  </si>
  <si>
    <t>tgttcattg</t>
  </si>
  <si>
    <t>-0.393776378748</t>
  </si>
  <si>
    <t>-0.28849618</t>
  </si>
  <si>
    <t>SE_8_+_61497374_61504417_61504528_61531139_RAB2A:104</t>
  </si>
  <si>
    <t>tgctaagac</t>
  </si>
  <si>
    <t>1.05372877257</t>
  </si>
  <si>
    <t>0.40745877</t>
  </si>
  <si>
    <t>SE_8_-_62546242_62531578_62531537_62496588_ASPH:36</t>
  </si>
  <si>
    <t>-0.45021144</t>
  </si>
  <si>
    <t>SE_8_-_62550506_62546286_62546242_62496588_ASPH:21</t>
  </si>
  <si>
    <t>aagtaagca</t>
  </si>
  <si>
    <t>-0.75750347952</t>
  </si>
  <si>
    <t>0.44778015</t>
  </si>
  <si>
    <t>SE_8_-_62555447_62550919_62550881_62550562_ASPH:21</t>
  </si>
  <si>
    <t>atatgaacc</t>
  </si>
  <si>
    <t>-1.17838924898</t>
  </si>
  <si>
    <t>-0.53111505</t>
  </si>
  <si>
    <t>SE_8_-_62555447_62550922_62550881_62550562_ASPH:24</t>
  </si>
  <si>
    <t>SE_8_-_62557159_62556560_62556504_62555992_ASPH:57</t>
  </si>
  <si>
    <t>gtctgagca</t>
  </si>
  <si>
    <t>0.870642940093</t>
  </si>
  <si>
    <t>0.17428669</t>
  </si>
  <si>
    <t>SE_8_-_62563609_62559437_62559309_62557191_ASPH:96</t>
  </si>
  <si>
    <t>SE_8_-_62596598_62595042_62594998_62593595_ASPH:39</t>
  </si>
  <si>
    <t>ttataactt</t>
  </si>
  <si>
    <t>0.398041432346</t>
  </si>
  <si>
    <t>0.086132042</t>
  </si>
  <si>
    <t>SE_8_-_63936639_63936556_63936466_63930189_GGH:85</t>
  </si>
  <si>
    <t>gattgagtt</t>
  </si>
  <si>
    <t>-0.803193210856</t>
  </si>
  <si>
    <t>0.35445781</t>
  </si>
  <si>
    <t>SE_8_+_64081970_64085212_64085357_64087890_YTHDF3:46</t>
  </si>
  <si>
    <t>1.413502</t>
  </si>
  <si>
    <t>SE_8_+_64081970_64086210_64086240_64087890_YTHDF3:23</t>
  </si>
  <si>
    <t>cagtaaagc</t>
  </si>
  <si>
    <t>0.140374783137</t>
  </si>
  <si>
    <t>-0.014756629</t>
  </si>
  <si>
    <t>SE_8_+_64081970_64087890_64087975_64098706_YTHDF3:56</t>
  </si>
  <si>
    <t>-0.11227493</t>
  </si>
  <si>
    <t>SE_8_+_64081970_64087896_64087975_64098706_YTHDF3:50</t>
  </si>
  <si>
    <t>SE_8_+_64087975_64098706_64100303_64122241_YTHDF3:270</t>
  </si>
  <si>
    <t>1.4415336</t>
  </si>
  <si>
    <t>SE_8_-_66534498_66525668_66525479_66517773_ARMC1:68</t>
  </si>
  <si>
    <t>0.98626401</t>
  </si>
  <si>
    <t>SE_8_-_66539451_66534589_66534498_66525668_ARMC1:84</t>
  </si>
  <si>
    <t>-0.021812556</t>
  </si>
  <si>
    <t>SE_8_-_66546233_66545232_66545133_66539668_ARMC1:28</t>
  </si>
  <si>
    <t>1.0525643</t>
  </si>
  <si>
    <t>SE_8_+_66582253_66594279_66594315_66594588_MTFR1:32</t>
  </si>
  <si>
    <t>0.2239935</t>
  </si>
  <si>
    <t>SE_8_+_66582253_66594563_66594686_66605879_MTFR1:105</t>
  </si>
  <si>
    <t>1.2319543</t>
  </si>
  <si>
    <t>SE_8_+_66582253_66594588_66594686_66605879_MTFR1:80</t>
  </si>
  <si>
    <t>SE_8_-_66647029_66643866_66643796_66639536_PDE7A:24</t>
  </si>
  <si>
    <t>aactcatgt</t>
  </si>
  <si>
    <t>0.980893803495</t>
  </si>
  <si>
    <t>0.31434629</t>
  </si>
  <si>
    <t>SE_8_-_66695018_66693182_66693079_66692038_PDE7A:42</t>
  </si>
  <si>
    <t>aggtgacta</t>
  </si>
  <si>
    <t>0.441979749944</t>
  </si>
  <si>
    <t>0.13563304</t>
  </si>
  <si>
    <t>SE_8_+_67344810_67351471_67351540_67352397_ADHFE1:45</t>
  </si>
  <si>
    <t>aagtgatgc</t>
  </si>
  <si>
    <t>0.745828283533</t>
  </si>
  <si>
    <t>0.22230703</t>
  </si>
  <si>
    <t>SE_8_+_67344810_67351471_67351970_67352397_ADHFE1:45</t>
  </si>
  <si>
    <t>SE_8_+_67344810_67352397_67352434_67355033_ADHFE1:38</t>
  </si>
  <si>
    <t>1.121393</t>
  </si>
  <si>
    <t>SE_8_+_67344810_67352397_67352434_67356602_ADHFE1:38</t>
  </si>
  <si>
    <t>SE_8_+_67344810_67355033_67355079_67356602_ADHFE1:28</t>
  </si>
  <si>
    <t>0.2637534</t>
  </si>
  <si>
    <t>SE_8_+_67352434_67355033_67355079_67356602_ADHFE1:28</t>
  </si>
  <si>
    <t>SE_8_+_67344810_67356602_67356655_67356829_ADHFE1:51</t>
  </si>
  <si>
    <t>-0.84294605</t>
  </si>
  <si>
    <t>SE_8_+_67356983_67357453_67357649_67359499_ADHFE1:133</t>
  </si>
  <si>
    <t>1.2814117</t>
  </si>
  <si>
    <t>SE_8_+_67356983_67359499_67359576_67361100_ADHFE1:66</t>
  </si>
  <si>
    <t>0.058109992</t>
  </si>
  <si>
    <t>SE_8_+_67408727_67411060_67411153_67417610_C8orf46:35</t>
  </si>
  <si>
    <t>gggtaactg</t>
  </si>
  <si>
    <t>1.93897327972</t>
  </si>
  <si>
    <t>0.6894797</t>
  </si>
  <si>
    <t>SE_8_+_67417763_67422331_67422392_67425775_C8orf46:27</t>
  </si>
  <si>
    <t>0.51604564</t>
  </si>
  <si>
    <t>SE_8_+_67422392_67425775_67425872_67428128_C8orf46:54</t>
  </si>
  <si>
    <t>atctcagtg</t>
  </si>
  <si>
    <t>0.124790757372</t>
  </si>
  <si>
    <t>0.41316348</t>
  </si>
  <si>
    <t>SE_8_+_67579936_67588980_67589137_67589877_C8orf44:28</t>
  </si>
  <si>
    <t>0.85047359</t>
  </si>
  <si>
    <t>SE_8_+_67716682_67726088_67726163_67734607_C8orf44-SGK3/SGK3:44</t>
  </si>
  <si>
    <t>gactaaacg</t>
  </si>
  <si>
    <t>1.78216750702</t>
  </si>
  <si>
    <t>0.62808284</t>
  </si>
  <si>
    <t>SE_8_+_67753345_67755687_67755782_67759428_C8orf44-SGK3/SGK3:52</t>
  </si>
  <si>
    <t>-0.12105817</t>
  </si>
  <si>
    <t>SE_8_-_67834849_67834627_67834559_67834349_SNHG6:69</t>
  </si>
  <si>
    <t>-0.025745287</t>
  </si>
  <si>
    <t>SE_8_-_67837672_67834960_67834849_67834627_SNHG6:61</t>
  </si>
  <si>
    <t>0.63970872</t>
  </si>
  <si>
    <t>SE_8_-_67963465_67960094_67959920_67958195_COPS5:141</t>
  </si>
  <si>
    <t>0.80857935</t>
  </si>
  <si>
    <t>SE_8_-_67963465_67960094_67960003_67958195_COPS5:52</t>
  </si>
  <si>
    <t>0.41713241</t>
  </si>
  <si>
    <t>SE_8_-_67974089_67972780_67972556_67971680_COPS5:172</t>
  </si>
  <si>
    <t>1.9330685</t>
  </si>
  <si>
    <t>SE_8_-_67974089_67972780_67972732_67971680_COPS5:45</t>
  </si>
  <si>
    <t>gattcatgt</t>
  </si>
  <si>
    <t>0.171744354166</t>
  </si>
  <si>
    <t>0.84048147</t>
  </si>
  <si>
    <t>SE_8_-_67974089_67973657_67973527_67971680_COPS5:53</t>
  </si>
  <si>
    <t>1.0299201</t>
  </si>
  <si>
    <t>SE_8_+_67986586_67987041_67987158_67988717_CSPP1:102</t>
  </si>
  <si>
    <t>0.75630966</t>
  </si>
  <si>
    <t>SE_8_+_67998345_68004038_68004118_68005778_CSPP1:64</t>
  </si>
  <si>
    <t>gagtgaaac</t>
  </si>
  <si>
    <t>-0.344299386299</t>
  </si>
  <si>
    <t>0.23832322</t>
  </si>
  <si>
    <t>SE_8_+_68049838_68062018_68062170_68066259_CSPP1:60</t>
  </si>
  <si>
    <t>SE_8_+_68084790_68085004_68085208_68087531_CSPP1:177</t>
  </si>
  <si>
    <t>SE_8_+_68102994_68105699_68105837_68107617_CSPP1:31</t>
  </si>
  <si>
    <t>tcctaatgt</t>
  </si>
  <si>
    <t>2.34113036566</t>
  </si>
  <si>
    <t>0.84694316</t>
  </si>
  <si>
    <t>SE_8_+_70379185_70408000_70408161_70414109_SULF1:140</t>
  </si>
  <si>
    <t>gactaacac</t>
  </si>
  <si>
    <t>3.05609103722</t>
  </si>
  <si>
    <t>0.597826086957</t>
  </si>
  <si>
    <t>1.046936</t>
  </si>
  <si>
    <t>SE_8_+_70405360_70408000_70408161_70414109_SULF1:140</t>
  </si>
  <si>
    <t>SE_8_+_70488444_70496689_70496804_70498592_SULF1:81</t>
  </si>
  <si>
    <t>0.41919669</t>
  </si>
  <si>
    <t>SE_8_+_70541914_70550737_70550879_70550970_SULF1:51</t>
  </si>
  <si>
    <t>SE_8_+_70551093_70553043_70553076_70570740_SULF1:21</t>
  </si>
  <si>
    <t>-0.9526853</t>
  </si>
  <si>
    <t>SE_8_+_70553076_70554459_70554633_70570740_SULF1:52</t>
  </si>
  <si>
    <t>1.4577528</t>
  </si>
  <si>
    <t>SE_8_-_71060508_71057083_71056877_71053634_NCOA2:24</t>
  </si>
  <si>
    <t>SE_8_-_71512254_71510490_71510369_71510246_TRAM1:40</t>
  </si>
  <si>
    <t>0.95283999</t>
  </si>
  <si>
    <t>SE_8_-_71556300_71553285_71553137_71550864_LACTB2:99</t>
  </si>
  <si>
    <t>ttcttacat</t>
  </si>
  <si>
    <t>0.00467476382552</t>
  </si>
  <si>
    <t>0.59765459</t>
  </si>
  <si>
    <t>SE_8_+_72875283_72877644_72877769_72964774_LOC100132891:27</t>
  </si>
  <si>
    <t>1.0512549</t>
  </si>
  <si>
    <t>SE_8_+_73921440_73926130_73926225_73932919_TERF1:41</t>
  </si>
  <si>
    <t>0.95199515</t>
  </si>
  <si>
    <t>SE_8_+_73939287_73942571_73942630_73944277_TERF1:40</t>
  </si>
  <si>
    <t>cggtaactg</t>
  </si>
  <si>
    <t>2.96424360801</t>
  </si>
  <si>
    <t>1.1555156</t>
  </si>
  <si>
    <t>SE_8_-_74464247_74440039_74439926_74334937_STAU2:63</t>
  </si>
  <si>
    <t>0.95059563</t>
  </si>
  <si>
    <t>SE_8_-_74495005_74473774_74473646_74464554_STAU2:31</t>
  </si>
  <si>
    <t>1.160672</t>
  </si>
  <si>
    <t>SE_8_-_74600889_74585477_74585342_74529686_STAU2:23</t>
  </si>
  <si>
    <t>gtataactc</t>
  </si>
  <si>
    <t>0.944226883385</t>
  </si>
  <si>
    <t>0.36458358</t>
  </si>
  <si>
    <t>SE_8_-_74621267_74601048_74600889_74585477_STAU2:118</t>
  </si>
  <si>
    <t>gactgaatc</t>
  </si>
  <si>
    <t>1.1909190994</t>
  </si>
  <si>
    <t>1.1762382</t>
  </si>
  <si>
    <t>SE_8_-_74650519_74601048_74600889_74585477_STAU2:118</t>
  </si>
  <si>
    <t>SE_8_-_74621267_74609677_74609543_74601048_STAU2:78</t>
  </si>
  <si>
    <t>0.86079169</t>
  </si>
  <si>
    <t>SE_8_-_74650519_74609677_74609543_74601048_STAU2:78</t>
  </si>
  <si>
    <t>SE_8_-_74650519_74621397_74621267_74601048_STAU2:131</t>
  </si>
  <si>
    <t>0.454545454545</t>
  </si>
  <si>
    <t>0.39769603</t>
  </si>
  <si>
    <t>SE_8_-_74650519_74621412_74621267_74601048_STAU2:146</t>
  </si>
  <si>
    <t>SE_8_-_74659018_74650584_74650519_74601048_STAU2:61</t>
  </si>
  <si>
    <t>0.15992008</t>
  </si>
  <si>
    <t>SE_8_-_74659622_74650584_74650519_74601048_STAU2:61</t>
  </si>
  <si>
    <t>SE_8_-_74659018_74652103_74651991_74650584_STAU2:46</t>
  </si>
  <si>
    <t>agcttactt</t>
  </si>
  <si>
    <t>-0.348091621269</t>
  </si>
  <si>
    <t>0.55930579</t>
  </si>
  <si>
    <t>SE_8_-_74659622_74652103_74651991_74650584_STAU2:46</t>
  </si>
  <si>
    <t>SE_8_-_74659018_74654598_74654459_74652103_STAU2:69</t>
  </si>
  <si>
    <t>1.5030549</t>
  </si>
  <si>
    <t>SE_8_-_74717886_74708149_74708026_74706350_UBE2W:113</t>
  </si>
  <si>
    <t>0.56206039</t>
  </si>
  <si>
    <t>SE_8_-_74717886_74708925_74708842_74706350_UBE2W:50</t>
  </si>
  <si>
    <t>0.28754349</t>
  </si>
  <si>
    <t>SE_8_-_74742616_74737484_74737382_74722864_UBE2W:71</t>
  </si>
  <si>
    <t>0.06978781</t>
  </si>
  <si>
    <t>SE_8_-_74884312_74872053_74872000_74868289_TCEB1:25</t>
  </si>
  <si>
    <t>tactaaagt</t>
  </si>
  <si>
    <t>0.632872615175</t>
  </si>
  <si>
    <t>0.17807956</t>
  </si>
  <si>
    <t>SE_8_-_74882814_74876860_74876722_74872053_TCEB1:76</t>
  </si>
  <si>
    <t>1.562339</t>
  </si>
  <si>
    <t>SE_8_-_74884312_74876860_74876722_74872053_TCEB1:76</t>
  </si>
  <si>
    <t>SE_8_-_74884312_74881908_74881795_74872053_TCEB1:50</t>
  </si>
  <si>
    <t>0.92715159</t>
  </si>
  <si>
    <t>SE_8_+_74891096_74891314_74891406_74893390_TMEM70:87</t>
  </si>
  <si>
    <t>1.007434</t>
  </si>
  <si>
    <t>SE_8_+_74903789_74917031_74917120_74922236_LY96:48</t>
  </si>
  <si>
    <t>SE_8_+_75262813_75263509_75263701_75272372_GDAP1:192</t>
  </si>
  <si>
    <t>cattgatta</t>
  </si>
  <si>
    <t>-0.249944977762</t>
  </si>
  <si>
    <t>0.59566574</t>
  </si>
  <si>
    <t>SE_8_+_75263701_75272372_75272545_75274119_GDAP1:90</t>
  </si>
  <si>
    <t>1.2850171</t>
  </si>
  <si>
    <t>SE_8_+_75925257_75926222_75926337_75927047_CRISPLD1:55</t>
  </si>
  <si>
    <t>0.7045069</t>
  </si>
  <si>
    <t>SE_8_-_77912226_77898532_77898423_77896431_PEX2:43</t>
  </si>
  <si>
    <t>atttcacag</t>
  </si>
  <si>
    <t>-0.942431780547</t>
  </si>
  <si>
    <t>-0.50332071</t>
  </si>
  <si>
    <t>SE_8_-_77912226_77900574_77900543_77898532_PEX2:29</t>
  </si>
  <si>
    <t>1.1005001</t>
  </si>
  <si>
    <t>SE_8_+_79428703_79485046_79485174_79510593_PKIA:37</t>
  </si>
  <si>
    <t>0.99644706</t>
  </si>
  <si>
    <t>SE_8_+_79578399_79588022_79588098_79590798_ZC2HC1A:49</t>
  </si>
  <si>
    <t>ttgttacct</t>
  </si>
  <si>
    <t>-0.45671842068</t>
  </si>
  <si>
    <t>-0.24854684</t>
  </si>
  <si>
    <t>SE_8_+_79610748_79624225_79624341_79627456_ZC2HC1A:80</t>
  </si>
  <si>
    <t>SE_8_+_80567297_80575815_80575896_80577050_STMN2:37</t>
  </si>
  <si>
    <t>0.4108823</t>
  </si>
  <si>
    <t>SE_8_-_80915234_80870670_80870492_80831383_TPD52:83</t>
  </si>
  <si>
    <t>1.71389</t>
  </si>
  <si>
    <t>SE_8_-_80942271_80915415_80915234_80831383_MRPS28/TPD52:58</t>
  </si>
  <si>
    <t>1.1309079</t>
  </si>
  <si>
    <t>SE_8_-_80941996_80941031_80940930_80915415_TPD52/MRPS28:71</t>
  </si>
  <si>
    <t>0.76146794</t>
  </si>
  <si>
    <t>SE_8_-_80942140_80941031_80940930_80915415_TPD52/MRPS28:71</t>
  </si>
  <si>
    <t>SE_8_-_80963762_80956443_80956402_80954903_TPD52:29</t>
  </si>
  <si>
    <t>-0.19135376</t>
  </si>
  <si>
    <t>SE_8_-_80965517_80964910_80964841_80963863_TPD52:66</t>
  </si>
  <si>
    <t>-0.49738151</t>
  </si>
  <si>
    <t>SE_8_-_81083660_80976828_80976713_80965665_TPD52:30</t>
  </si>
  <si>
    <t>0.20837757</t>
  </si>
  <si>
    <t>SE_8_-_81083660_81032119_81032050_80976828_TPD52:65</t>
  </si>
  <si>
    <t>gatttatct</t>
  </si>
  <si>
    <t>-2.84866262208</t>
  </si>
  <si>
    <t>-0.18821398</t>
  </si>
  <si>
    <t>SE_8_-_82586076_82583282_82583174_82572902_IMPA1:109</t>
  </si>
  <si>
    <t>0.80421186</t>
  </si>
  <si>
    <t>SE_8_-_82588469_82587066_82586907_82586184_IMPA1:160</t>
  </si>
  <si>
    <t>gcctgaggt</t>
  </si>
  <si>
    <t>0.114879481231</t>
  </si>
  <si>
    <t>0.63217287</t>
  </si>
  <si>
    <t>SE_8_-_82591361_82588500_82588469_82586184_IMPA1:22</t>
  </si>
  <si>
    <t>gtttcaatt</t>
  </si>
  <si>
    <t>-2.13102955738</t>
  </si>
  <si>
    <t>-0.87182173</t>
  </si>
  <si>
    <t>SE_8_-_82591361_82588514_82588469_82586184_IMPA1:36</t>
  </si>
  <si>
    <t>SE_8_-_82592885_82591465_82591361_82588514_IMPA1:86</t>
  </si>
  <si>
    <t>1.0981439</t>
  </si>
  <si>
    <t>SE_8_-_82598487_82598198_82597998_82593819_IMPA1:159</t>
  </si>
  <si>
    <t>0.63407899</t>
  </si>
  <si>
    <t>SE_8_-_82626153_82621064_82621023_82615359_ZFAND1:32</t>
  </si>
  <si>
    <t>gagtgaagt</t>
  </si>
  <si>
    <t>-0.83629523164</t>
  </si>
  <si>
    <t>0.22726973</t>
  </si>
  <si>
    <t>SE_8_-_82630417_82629523_82629484_82627349_ZFAND1:20</t>
  </si>
  <si>
    <t>-0.22761253</t>
  </si>
  <si>
    <t>SE_8_-_82751847_82741751_82741665_82736175_SNX16:79</t>
  </si>
  <si>
    <t>SE_8_-_82754357_82752678_82752433_82752317_SNX16:207</t>
  </si>
  <si>
    <t>gtgtgaagt</t>
  </si>
  <si>
    <t>-0.880881689751</t>
  </si>
  <si>
    <t>0.27911654</t>
  </si>
  <si>
    <t>SE_8_+_86019634_86021830_86022035_86022350_LRRCC1:169</t>
  </si>
  <si>
    <t>SE_8_+_86025334_86035648_86035841_86037027_LRRCC1:22</t>
  </si>
  <si>
    <t>0.57439467</t>
  </si>
  <si>
    <t>SE_8_+_86039072_86041410_86041614_86042154_LRRCC1:103</t>
  </si>
  <si>
    <t>SE_8_+_86126860_86127150_86127266_86129615_AB209185:110</t>
  </si>
  <si>
    <t>1.5071179</t>
  </si>
  <si>
    <t>SE_8_-_86129615_86127266_86127150_86126860_C8orf59:55</t>
  </si>
  <si>
    <t>aaataaagc</t>
  </si>
  <si>
    <t>-0.983776021522</t>
  </si>
  <si>
    <t>0.16020819</t>
  </si>
  <si>
    <t>SE_8_-_86132535_86131589_86131465_86129731_C8orf59:65</t>
  </si>
  <si>
    <t>cgttcaaaa</t>
  </si>
  <si>
    <t>-1.12981524487</t>
  </si>
  <si>
    <t>-0.13029309</t>
  </si>
  <si>
    <t>SE_8_-_86132535_86131592_86131465_86129731_C8orf59:68</t>
  </si>
  <si>
    <t>SE_8_-_86132535_86131592_86131552_86129731_C8orf59:38</t>
  </si>
  <si>
    <t>-0.54439311</t>
  </si>
  <si>
    <t>SE_8_+_86178932_86179446_86179587_86180131_CA13:42</t>
  </si>
  <si>
    <t>ttgtcacac</t>
  </si>
  <si>
    <t>-0.207622420882</t>
  </si>
  <si>
    <t>0.74360114</t>
  </si>
  <si>
    <t>SE_8_+_86377698_86385618_86385697_86385922_CA2:56</t>
  </si>
  <si>
    <t>atgtgaaaa</t>
  </si>
  <si>
    <t>-1.85970597718</t>
  </si>
  <si>
    <t>-0.25470293</t>
  </si>
  <si>
    <t>SE_8_+_86377698_86385922_86386040_86386553_CA2:61</t>
  </si>
  <si>
    <t>0.60777339</t>
  </si>
  <si>
    <t>SE_8_+_87410867_87414248_87414432_87423767_WWP1:120</t>
  </si>
  <si>
    <t>0.66292591</t>
  </si>
  <si>
    <t>SE_8_+_87450902_87452855_87452962_87454848_WWP1:95</t>
  </si>
  <si>
    <t>ctttgaata</t>
  </si>
  <si>
    <t>-1.51757141925</t>
  </si>
  <si>
    <t>0.60069369</t>
  </si>
  <si>
    <t>SE_8_-_87489523_87487182_87487049_87484708_RMDN1:43</t>
  </si>
  <si>
    <t>aacttactt</t>
  </si>
  <si>
    <t>-0.294959627269</t>
  </si>
  <si>
    <t>0.68631404</t>
  </si>
  <si>
    <t>SE_8_-_87498713_87497190_87497101_87492561_RMDN1:37</t>
  </si>
  <si>
    <t>0.22329323</t>
  </si>
  <si>
    <t>SE_8_-_87519224_87507195_87507058_87500868_RMDN1:72</t>
  </si>
  <si>
    <t>0.96072821</t>
  </si>
  <si>
    <t>SE_8_-_87519224_87517608_87517529_87500868_RMDN1:75</t>
  </si>
  <si>
    <t>-0.69033819</t>
  </si>
  <si>
    <t>SE_8_+_87526769_87527690_87527727_87540764_CPNE3:32</t>
  </si>
  <si>
    <t>gaataattc</t>
  </si>
  <si>
    <t>0.13039231116</t>
  </si>
  <si>
    <t>0.013631836</t>
  </si>
  <si>
    <t>SE_8_+_87527727_87533832_87533942_87540764_CPNE3:101</t>
  </si>
  <si>
    <t>0.75900967</t>
  </si>
  <si>
    <t>SE_8_+_87527727_87536937_87537042_87540764_CPNE3:84</t>
  </si>
  <si>
    <t>0.70268343</t>
  </si>
  <si>
    <t>SE_8_+_87527727_87537105_87537225_87540764_CPNE3:74</t>
  </si>
  <si>
    <t>2.0928109</t>
  </si>
  <si>
    <t>SE_8_+_87544808_87549791_87549874_87552473_CPNE3:81</t>
  </si>
  <si>
    <t>ggctaatgg</t>
  </si>
  <si>
    <t>2.19371739937</t>
  </si>
  <si>
    <t>0.82152116</t>
  </si>
  <si>
    <t>SE_8_+_90770461_90771550_90771674_90775057_RIPK2:97</t>
  </si>
  <si>
    <t>0.62709382</t>
  </si>
  <si>
    <t>SE_8_+_90770461_90775057_90775210_90777569_RIPK2:116</t>
  </si>
  <si>
    <t>gcctgaatt</t>
  </si>
  <si>
    <t>0.580712661857</t>
  </si>
  <si>
    <t>0.81227994</t>
  </si>
  <si>
    <t>SE_8_+_91013789_91017520_91017597_91029352_DECR1:54</t>
  </si>
  <si>
    <t>agctgattc</t>
  </si>
  <si>
    <t>1.10167981792</t>
  </si>
  <si>
    <t>1.211089</t>
  </si>
  <si>
    <t>SE_8_+_91013789_91017676_91017959_91029352_DECR1:266</t>
  </si>
  <si>
    <t>0.59965828</t>
  </si>
  <si>
    <t>SE_8_+_91013789_91027769_91027894_91029352_DECR1:55</t>
  </si>
  <si>
    <t>1.7109114</t>
  </si>
  <si>
    <t>SE_8_+_91013789_91029352_91029554_91031137_DECR1:77</t>
  </si>
  <si>
    <t>0.93885909</t>
  </si>
  <si>
    <t>SE_8_+_91013789_91029431_91029554_91031137_DECR1:96</t>
  </si>
  <si>
    <t>gaatgacaa</t>
  </si>
  <si>
    <t>0.385034035875</t>
  </si>
  <si>
    <t>0.76737071</t>
  </si>
  <si>
    <t>SE_8_+_91013789_91029530_91029554_91031137_DECR1:21</t>
  </si>
  <si>
    <t>SE_8_+_91033284_91049069_91049168_91054956_DECR1:51</t>
  </si>
  <si>
    <t>SE_8_-_91657339_91643935_91643780_91638090_TMEM64:25</t>
  </si>
  <si>
    <t>1.5398601</t>
  </si>
  <si>
    <t>SE_8_-_92030618_92021023_92020971_92008972_TMEM55A:27</t>
  </si>
  <si>
    <t>aactgaggt</t>
  </si>
  <si>
    <t>-0.299804433201</t>
  </si>
  <si>
    <t>-0.18710759</t>
  </si>
  <si>
    <t>SE_8_-_92052872_92036594_92036517_92033632_TMEM55A:23</t>
  </si>
  <si>
    <t>SE_8_+_92086139_92088820_92088959_92090584_OTUD6B:68</t>
  </si>
  <si>
    <t>0.34608001</t>
  </si>
  <si>
    <t>SE_8_-_92998352_92992159_92992005_92988201_RUNX1T1:107</t>
  </si>
  <si>
    <t>0.97050153</t>
  </si>
  <si>
    <t>SE_8_-_93017344_93006851_93006715_93004117_RUNX1T1:107</t>
  </si>
  <si>
    <t>0.60739244</t>
  </si>
  <si>
    <t>SE_8_-_93017344_93015608_93015530_93004117_RUNX1T1:72</t>
  </si>
  <si>
    <t>0.8737396</t>
  </si>
  <si>
    <t>SE_8_-_93966634_93929235_93929157_93904302_TRIQK:61</t>
  </si>
  <si>
    <t>ctataaaac</t>
  </si>
  <si>
    <t>-0.913372772506</t>
  </si>
  <si>
    <t>0.26614313</t>
  </si>
  <si>
    <t>SE_8_-_93966634_93929238_93929157_93904302_TRIQK:64</t>
  </si>
  <si>
    <t>SE_8_-_93966634_93933888_93933731_93929235_TRIQK:101</t>
  </si>
  <si>
    <t>SE_8_-_93966634_93933888_93933731_93929238_TRIQK:101</t>
  </si>
  <si>
    <t>SE_8_-_93978235_93966792_93966634_93929235_TRIQK:125</t>
  </si>
  <si>
    <t>acctaacta</t>
  </si>
  <si>
    <t>1.56181393303</t>
  </si>
  <si>
    <t>0.86187549</t>
  </si>
  <si>
    <t>SE_8_-_93978235_93966792_93966634_93929238_TRIQK:125</t>
  </si>
  <si>
    <t>SE_8_-_93978235_93966792_93966634_93933888_TRIQK:125</t>
  </si>
  <si>
    <t>SE_8_-_93978235_93972947_93972729_93966792_TRIQK:97</t>
  </si>
  <si>
    <t>atctgactt</t>
  </si>
  <si>
    <t>2.1395208116</t>
  </si>
  <si>
    <t>1.6628619</t>
  </si>
  <si>
    <t>SE_8_+_94713686_94714393_94714611_94715848_FAM92A1:77</t>
  </si>
  <si>
    <t>aactcatca</t>
  </si>
  <si>
    <t>0.101645037721</t>
  </si>
  <si>
    <t>0.77887576</t>
  </si>
  <si>
    <t>SE_8_+_94713686_94714748_94714771_94715848_FAM92A1:21</t>
  </si>
  <si>
    <t>SE_8_+_94722103_94730903_94731016_94738622_FAM92A1:28</t>
  </si>
  <si>
    <t>ttctgaatt</t>
  </si>
  <si>
    <t>0.584236905393</t>
  </si>
  <si>
    <t>0.19133345</t>
  </si>
  <si>
    <t>SE_8_+_94731016_94736738_94736823_94738622_FAM92A1:80</t>
  </si>
  <si>
    <t>0.38271874</t>
  </si>
  <si>
    <t>SE_8_+_94738741_94739359_94739472_94740433_FAM92A1:73</t>
  </si>
  <si>
    <t>1.0260692</t>
  </si>
  <si>
    <t>SE_8_+_94803547_94804110_94804232_94805426_TMEM67:77</t>
  </si>
  <si>
    <t>SE_8_-_95504880_95504137_95503806_95502310_KIAA1429:176</t>
  </si>
  <si>
    <t>0.84474433</t>
  </si>
  <si>
    <t>SE_8_-_95507959_95507184_95507088_95505046_KIAA1429:35</t>
  </si>
  <si>
    <t>SE_8_-_95518728_95511734_95511602_95508708_KIAA1429:55</t>
  </si>
  <si>
    <t>tactgaaac</t>
  </si>
  <si>
    <t>1.15877889233</t>
  </si>
  <si>
    <t>0.31940259</t>
  </si>
  <si>
    <t>SE_8_-_95523413_95522880_95522645_95522168_KIAA1429:183</t>
  </si>
  <si>
    <t>1.6081059</t>
  </si>
  <si>
    <t>SE_8_-_95549331_95547235_95547067_95543313_KIAA1429:60</t>
  </si>
  <si>
    <t>gtctgacac</t>
  </si>
  <si>
    <t>2.99502765393</t>
  </si>
  <si>
    <t>1.1029748</t>
  </si>
  <si>
    <t>SE_8_+_95690599_95704905_95705055_95709080_ESRP1:70</t>
  </si>
  <si>
    <t>1.048797</t>
  </si>
  <si>
    <t>SE_8_+_95690599_95704905_95705055_95718153_ESRP1:70</t>
  </si>
  <si>
    <t>SE_8_+_95690599_95709080_95709189_95718153_ESRP1:49</t>
  </si>
  <si>
    <t>SE_8_+_95705055_95709080_95709189_95718153_ESRP1:49</t>
  </si>
  <si>
    <t>SE_8_+_95738669_95746858_95746982_95750597_DPY19L4:89</t>
  </si>
  <si>
    <t>0.55579454</t>
  </si>
  <si>
    <t>SE_8_+_95738669_95750597_95750687_95751641_DPY19L4:59</t>
  </si>
  <si>
    <t>0.93864813</t>
  </si>
  <si>
    <t>SE_8_+_95774062_95777411_95777542_95777939_DPY19L4:126</t>
  </si>
  <si>
    <t>ccttaatgc</t>
  </si>
  <si>
    <t>1.3164522923</t>
  </si>
  <si>
    <t>0.47803036</t>
  </si>
  <si>
    <t>SE_8_+_95792643_95793312_95793394_95795898_DPY19L4:64</t>
  </si>
  <si>
    <t>0.56780667</t>
  </si>
  <si>
    <t>SE_8_+_95835789_95837121_95837295_95839491_INTS8:132</t>
  </si>
  <si>
    <t>ttttaaaac</t>
  </si>
  <si>
    <t>-0.933022031474</t>
  </si>
  <si>
    <t>0.28220262</t>
  </si>
  <si>
    <t>SE_8_+_95837295_95839491_95839631_95839950_INTS8:68</t>
  </si>
  <si>
    <t>tactaaatg</t>
  </si>
  <si>
    <t>1.09984441244</t>
  </si>
  <si>
    <t>0.76549886</t>
  </si>
  <si>
    <t>SE_8_+_95878419_95878540_95878579_95879368_INTS8:28</t>
  </si>
  <si>
    <t>0.70240335</t>
  </si>
  <si>
    <t>SE_8_+_95878419_95878540_95878581_95879368_INTS8:28</t>
  </si>
  <si>
    <t>SE_8_+_95879565_95880920_95881041_95884112_INTS8:73</t>
  </si>
  <si>
    <t>0.87757449</t>
  </si>
  <si>
    <t>SE_8_+_95885705_95886780_95886830_95888302_INTS8:51</t>
  </si>
  <si>
    <t>0.34058432</t>
  </si>
  <si>
    <t>SE_8_-_95952088_95944335_95944298_95942956_TP53INP1:33</t>
  </si>
  <si>
    <t>tgcttataa</t>
  </si>
  <si>
    <t>-1.53142025991</t>
  </si>
  <si>
    <t>-0.66934339</t>
  </si>
  <si>
    <t>SE_8_+_96037433_96044223_96044322_96047682_NDUFAF6:98</t>
  </si>
  <si>
    <t>ctttaatgt</t>
  </si>
  <si>
    <t>0.532288694102</t>
  </si>
  <si>
    <t>0.10639912</t>
  </si>
  <si>
    <t>SE_8_+_96037433_96044223_96044326_96047682_NDUFAF6:98</t>
  </si>
  <si>
    <t>SE_8_+_96044326_96046236_96046350_96047682_NDUFAF6:69</t>
  </si>
  <si>
    <t>SE_8_+_96047804_96048530_96048722_96053798_NDUFAF6:71</t>
  </si>
  <si>
    <t>0.97539874</t>
  </si>
  <si>
    <t>SE_8_+_96047804_96048599_96048722_96053798_NDUFAF6:61</t>
  </si>
  <si>
    <t>0.43524313</t>
  </si>
  <si>
    <t>SE_8_+_96047804_96052934_96053155_96053798_NDUFAF6:191</t>
  </si>
  <si>
    <t>1.5461105</t>
  </si>
  <si>
    <t>SE_8_+_96053854_96056705_96056823_96057773_NDUFAF6:23</t>
  </si>
  <si>
    <t>SE_8_+_96060786_96064402_96064458_96087861_NDUFAF6:56</t>
  </si>
  <si>
    <t>ctgtgaaag</t>
  </si>
  <si>
    <t>-0.639340863235</t>
  </si>
  <si>
    <t>0.49832742</t>
  </si>
  <si>
    <t>SE_8_-_97244002_97243743_97243454_97243360_UQCRB:121</t>
  </si>
  <si>
    <t>1.0752936</t>
  </si>
  <si>
    <t>SE_8_-_97244002_97243743_97243607_97243360_UQCRB:121</t>
  </si>
  <si>
    <t>SE_8_-_97244002_97243849_97243760_97243360_UQCRB:48</t>
  </si>
  <si>
    <t>0.55957068</t>
  </si>
  <si>
    <t>SE_8_-_97247740_97246764_97246651_97245455_UQCRB:102</t>
  </si>
  <si>
    <t>1.811658</t>
  </si>
  <si>
    <t>SE_8_-_97256147_97252083_97252022_97251913_MTERFD1:57</t>
  </si>
  <si>
    <t>catttatcc</t>
  </si>
  <si>
    <t>-2.36101967665</t>
  </si>
  <si>
    <t>-0.14472143</t>
  </si>
  <si>
    <t>SE_8_-_97258088_97256308_97256147_97251913_MTERFD1:87</t>
  </si>
  <si>
    <t>SE_8_-_97273729_97272475_97272365_97270928_MTERFD1:34</t>
  </si>
  <si>
    <t>tacttactt</t>
  </si>
  <si>
    <t>0.130682294191</t>
  </si>
  <si>
    <t>0.96414632</t>
  </si>
  <si>
    <t>SE_8_+_97657630_97692671_97692775_97797092_CPQ:83</t>
  </si>
  <si>
    <t>1.0256533</t>
  </si>
  <si>
    <t>SE_8_+_98699833_98701266_98701331_98703180_MTDH:24</t>
  </si>
  <si>
    <t>SE_8_+_98703416_98711982_98712080_98718854_MTDH:42</t>
  </si>
  <si>
    <t>1.5034208</t>
  </si>
  <si>
    <t>SE_8_+_98703416_98718854_98718978_98725890_MTDH:33</t>
  </si>
  <si>
    <t>1.6373364</t>
  </si>
  <si>
    <t>SE_8_+_98725997_98731277_98731417_98735107_MTDH:70</t>
  </si>
  <si>
    <t>ctctaaaac</t>
  </si>
  <si>
    <t>1.29212010648</t>
  </si>
  <si>
    <t>0.46850317</t>
  </si>
  <si>
    <t>SE_8_+_98943750_98954005_98954127_98973636_MATN2:49</t>
  </si>
  <si>
    <t>gcataactg</t>
  </si>
  <si>
    <t>1.10017276743</t>
  </si>
  <si>
    <t>1.0008021</t>
  </si>
  <si>
    <t>SE_8_+_98954127_98973636_98973758_98991114_MATN2:79</t>
  </si>
  <si>
    <t>-0.0083590282</t>
  </si>
  <si>
    <t>SE_8_+_98991236_99006708_99006830_99015889_MATN2:86</t>
  </si>
  <si>
    <t>1.0420233</t>
  </si>
  <si>
    <t>SE_8_+_99030344_99033433_99033555_99039644_MATN2:76</t>
  </si>
  <si>
    <t>0.62967467</t>
  </si>
  <si>
    <t>SE_8_+_99033555_99039644_99040057_99042690_MATN2:36</t>
  </si>
  <si>
    <t>aattgacct</t>
  </si>
  <si>
    <t>1.8948799768</t>
  </si>
  <si>
    <t>1.4971605</t>
  </si>
  <si>
    <t>SE_8_-_99057575_99057316_99057055_99055003_RPL30:142</t>
  </si>
  <si>
    <t>cgctaacaa</t>
  </si>
  <si>
    <t>2.90658825227</t>
  </si>
  <si>
    <t>1.1006438</t>
  </si>
  <si>
    <t>SE_8_-_99057575_99057316_99057171_99055003_RPL30:142</t>
  </si>
  <si>
    <t>SE_8_-_99129260_99120941_99120874_99118554_HRSP12:37</t>
  </si>
  <si>
    <t>ccttcaagt</t>
  </si>
  <si>
    <t>-1.39419584791</t>
  </si>
  <si>
    <t>-0.68020766</t>
  </si>
  <si>
    <t>SE_8_-_99129260_99120979_99120874_99118554_HRSP12:44</t>
  </si>
  <si>
    <t>catttacat</t>
  </si>
  <si>
    <t>-1.51801123384</t>
  </si>
  <si>
    <t>-0.66409313</t>
  </si>
  <si>
    <t>SE_8_-_99129260_99120996_99120874_99118554_HRSP12:34</t>
  </si>
  <si>
    <t>cagtcaagc</t>
  </si>
  <si>
    <t>-1.48395053295</t>
  </si>
  <si>
    <t>-0.65075675</t>
  </si>
  <si>
    <t>SE_8_-_99234707_99229426_99229267_99224729_NIPAL2:99</t>
  </si>
  <si>
    <t>1.1249449</t>
  </si>
  <si>
    <t>SE_8_-_99234707_99229490_99229267_99224729_NIPAL2:163</t>
  </si>
  <si>
    <t>SE_8_-_99234707_99229514_99229267_99224729_NIPAL2:187</t>
  </si>
  <si>
    <t>SE_8_-_99608260_99607273_99607089_99592017_STK3:49</t>
  </si>
  <si>
    <t>tcctaaatg</t>
  </si>
  <si>
    <t>1.02548100146</t>
  </si>
  <si>
    <t>0.36410136</t>
  </si>
  <si>
    <t>SE_8_-_99718695_99650788_99650688_99608397_STK3:32</t>
  </si>
  <si>
    <t>0.51032231</t>
  </si>
  <si>
    <t>SE_8_-_99779471_99761618_99761504_99608397_STK3:102</t>
  </si>
  <si>
    <t>gtctcagac</t>
  </si>
  <si>
    <t>0.191805501208</t>
  </si>
  <si>
    <t>-0.026916135</t>
  </si>
  <si>
    <t>SE_8_+_99957051_99960401_99960649_99961067_OSR2:224</t>
  </si>
  <si>
    <t>2.0042109</t>
  </si>
  <si>
    <t>SE_8_+_100533238_100568678_100568881_100587886_VPS13B:163</t>
  </si>
  <si>
    <t>SE_8_+_100779198_100789003_100789184_100790910_VPS13B:170</t>
  </si>
  <si>
    <t>1.5821586</t>
  </si>
  <si>
    <t>SE_8_-_101276262_101273983_101273770_101272225_RNF19A:80</t>
  </si>
  <si>
    <t>SE_8_+_101273983_101276262_101276423_101276899_Hypothetical:84</t>
  </si>
  <si>
    <t>2.181785</t>
  </si>
  <si>
    <t>SE_8_-_101276899_101276423_101276262_101273983_RNF19A:97</t>
  </si>
  <si>
    <t>gtctcagca</t>
  </si>
  <si>
    <t>0.406682597512</t>
  </si>
  <si>
    <t>0.024921348</t>
  </si>
  <si>
    <t>SE_8_-_101315388_101312879_101312756_101300495_RNF19A:28</t>
  </si>
  <si>
    <t>1.4694263</t>
  </si>
  <si>
    <t>SE_8_-_101322095_101315629_101315388_101300495_RNF19A:136</t>
  </si>
  <si>
    <t>0.82844366</t>
  </si>
  <si>
    <t>SE_8_-_101541751_101540231_101540073_101534999_ANKRD46:122</t>
  </si>
  <si>
    <t>atttaacag</t>
  </si>
  <si>
    <t>0.0565502780568</t>
  </si>
  <si>
    <t>-0.11217201</t>
  </si>
  <si>
    <t>SE_8_-_101545437_101544688_101544584_101542088_ANKRD46:101</t>
  </si>
  <si>
    <t>1.0347244</t>
  </si>
  <si>
    <t>SE_8_-_101571939_101545539_101545437_101542088_ANKRD46:90</t>
  </si>
  <si>
    <t>SE_8_-_101571939_101566945_101566807_101545539_ANKRD46:102</t>
  </si>
  <si>
    <t>1.0529734</t>
  </si>
  <si>
    <t>SE_8_-_101964157_101961128_101960824_101937267_YWHAZ:113</t>
  </si>
  <si>
    <t>0.69165294</t>
  </si>
  <si>
    <t>SE_8_-_101965078_101964353_101964157_101961128_YWHAZ:193</t>
  </si>
  <si>
    <t>1.5077271</t>
  </si>
  <si>
    <t>SE_8_-_101965078_101964536_101964157_101961128_YWHAZ:376</t>
  </si>
  <si>
    <t>SE_8_-_101965497_101965285_101965078_101961128_YWHAZ:20</t>
  </si>
  <si>
    <t>1.7159824</t>
  </si>
  <si>
    <t>SE_8_-_102212218_102211467_102211423_102190615_ZNF706:40</t>
  </si>
  <si>
    <t>1.4346958</t>
  </si>
  <si>
    <t>SE_8_-_102213835_102212325_102212218_102211467_ZNF706:75</t>
  </si>
  <si>
    <t>tcctaagac</t>
  </si>
  <si>
    <t>0.605616862421</t>
  </si>
  <si>
    <t>0.94959905</t>
  </si>
  <si>
    <t>SE_8_-_102213835_102212351_102212218_102211467_ZNF706:101</t>
  </si>
  <si>
    <t>SE_8_-_102213835_102213232_102212996_102212325_ZNF706:31</t>
  </si>
  <si>
    <t>0.77313872</t>
  </si>
  <si>
    <t>SE_8_-_102216878_102214675_102214561_102213971_ZNF706:21</t>
  </si>
  <si>
    <t>1.4356459</t>
  </si>
  <si>
    <t>SE_8_-_102217663_102214675_102214561_102213971_ZNF706:21</t>
  </si>
  <si>
    <t>SE_8_-_102218082_102214680_102214561_102213971_ZNF706:26</t>
  </si>
  <si>
    <t>SE_8_-_102217663_102216921_102216878_102214675_ZNF706:36</t>
  </si>
  <si>
    <t>0.17759803</t>
  </si>
  <si>
    <t>SE_8_+_102656453_102661642_102661727_102676682_GRHL2:42</t>
  </si>
  <si>
    <t>gactgacga</t>
  </si>
  <si>
    <t>2.78180676076</t>
  </si>
  <si>
    <t>1.0517859</t>
  </si>
  <si>
    <t>SE_8_-_102803090_102792207_102792152_102731876_NCALD:31</t>
  </si>
  <si>
    <t>0.16791613</t>
  </si>
  <si>
    <t>SE_8_-_102928037_102899455_102899369_102731876_NCALD:29</t>
  </si>
  <si>
    <t>0.52433537</t>
  </si>
  <si>
    <t>SE_8_-_103251055_103244532_103244377_103238262_RRM2B:118</t>
  </si>
  <si>
    <t>ccctgatat</t>
  </si>
  <si>
    <t>1.82353573742</t>
  </si>
  <si>
    <t>0.61198335</t>
  </si>
  <si>
    <t>SE_8_-_103251055_103247073_103246953_103244532_RRM2B:75</t>
  </si>
  <si>
    <t>1.0438819</t>
  </si>
  <si>
    <t>SE_8_-_103271213_103270652_103270544_103269945_UBR5:48</t>
  </si>
  <si>
    <t>0.67637403</t>
  </si>
  <si>
    <t>SE_8_-_103855779_103852051_103851878_103851144_AZIN1:123</t>
  </si>
  <si>
    <t>0.078534304</t>
  </si>
  <si>
    <t>SE_8_-_103870241_103862372_103862227_103855975_AZIN1:49</t>
  </si>
  <si>
    <t>gactcatat</t>
  </si>
  <si>
    <t>0.421816657979</t>
  </si>
  <si>
    <t>0.86475588</t>
  </si>
  <si>
    <t>SE_8_-_103870241_103862393_103862227_103855975_AZIN1:70</t>
  </si>
  <si>
    <t>SE_8_-_103876035_103871416_103871298_103870378_AZIN1:62</t>
  </si>
  <si>
    <t>atgtgatca</t>
  </si>
  <si>
    <t>-0.50338638164</t>
  </si>
  <si>
    <t>0.60615496</t>
  </si>
  <si>
    <t>SE_8_+_104033453_104053026_104053196_104054568_ATP6V1C1:151</t>
  </si>
  <si>
    <t>caataatct</t>
  </si>
  <si>
    <t>0.757077766105</t>
  </si>
  <si>
    <t>1.1488528</t>
  </si>
  <si>
    <t>SE_8_+_104153285_104212886_104212990_104225147_BAALC:77</t>
  </si>
  <si>
    <t>1.1159024</t>
  </si>
  <si>
    <t>SE_8_+_104153285_104225147_104225313_104240217_BAALC:149</t>
  </si>
  <si>
    <t>1.433506</t>
  </si>
  <si>
    <t>SE_8_+_104312512_104319979_104320108_104330818_FZD6:71</t>
  </si>
  <si>
    <t>-0.062287291</t>
  </si>
  <si>
    <t>SE_8_+_104337726_104340496_104340644_104341883_FZD6:89</t>
  </si>
  <si>
    <t>0.64818812</t>
  </si>
  <si>
    <t>SE_8_-_104417004_104415552_104415392_104414282_SLC25A32:23</t>
  </si>
  <si>
    <t>0.84898494</t>
  </si>
  <si>
    <t>SE_8_-_104419862_104415552_104415392_104414282_SLC25A32:23</t>
  </si>
  <si>
    <t>SE_8_-_104419862_104417089_104417004_104414282_SLC25A32:56</t>
  </si>
  <si>
    <t>0.41786014</t>
  </si>
  <si>
    <t>SE_8_-_104419862_104417089_104417004_104415552_SLC25A32:56</t>
  </si>
  <si>
    <t>SE_8_+_104427744_104432492_104432691_104438284_DCAF13:39</t>
  </si>
  <si>
    <t>0.86771822</t>
  </si>
  <si>
    <t>SE_8_+_104432691_104433203_104433310_104438284_DCAF13:33</t>
  </si>
  <si>
    <t>atctaactc</t>
  </si>
  <si>
    <t>2.72978270947</t>
  </si>
  <si>
    <t>0.96682194</t>
  </si>
  <si>
    <t>SE_8_-_105601047_105544191_105544135_105521302_LRP12:42</t>
  </si>
  <si>
    <t>SE_8_+_107726213_107749748_107749828_107751686_OXR1:57</t>
  </si>
  <si>
    <t>ctctaaata</t>
  </si>
  <si>
    <t>0.421018747841</t>
  </si>
  <si>
    <t>0.030534624</t>
  </si>
  <si>
    <t>SE_8_+_107738537_107749748_107749828_107751686_OXR1:57</t>
  </si>
  <si>
    <t>SE_8_+_107726213_107751686_107751811_107752571_OXR1:81</t>
  </si>
  <si>
    <t>gtctgaatc</t>
  </si>
  <si>
    <t>1.13042235643</t>
  </si>
  <si>
    <t>1.1370241</t>
  </si>
  <si>
    <t>SE_8_-_108306164_108297076_108296910_108276579_ANGPT1:64</t>
  </si>
  <si>
    <t>0.36486702</t>
  </si>
  <si>
    <t>SE_8_-_108334127_108315595_108315468_108306265_ANGPT1:23</t>
  </si>
  <si>
    <t>tactaaagg</t>
  </si>
  <si>
    <t>0.52543309831</t>
  </si>
  <si>
    <t>-0.025473411</t>
  </si>
  <si>
    <t>SE_8_-_109254028_109252304_109252187_109248432_EIF3E:53</t>
  </si>
  <si>
    <t>0.21733778</t>
  </si>
  <si>
    <t>SE_8_-_109254028_109252327_109252187_109248432_EIF3E:76</t>
  </si>
  <si>
    <t>SE_8_-_109260842_109254142_109254028_109252304_EIF3E:115</t>
  </si>
  <si>
    <t>0.67433392</t>
  </si>
  <si>
    <t>SE_8_-_109260842_109254485_109254341_109254142_EIF3E:138</t>
  </si>
  <si>
    <t>cagtaattc</t>
  </si>
  <si>
    <t>0.819348021395</t>
  </si>
  <si>
    <t>1.246211</t>
  </si>
  <si>
    <t>SE_8_-_109260842_109254575_109254341_109254142_EIF3E:228</t>
  </si>
  <si>
    <t>SE_8_-_109260842_109255692_109255522_109254142_EIF3E:80</t>
  </si>
  <si>
    <t>SE_8_+_109455927_109458391_109458530_109462052_EMC2:65</t>
  </si>
  <si>
    <t>gagtgatga</t>
  </si>
  <si>
    <t>0.239675407708</t>
  </si>
  <si>
    <t>-0.0081728044</t>
  </si>
  <si>
    <t>SE_8_-_110334538_110326117_110326026_110308798_NUDCD1:31</t>
  </si>
  <si>
    <t>tcttaatca</t>
  </si>
  <si>
    <t>-0.452141170837</t>
  </si>
  <si>
    <t>0.58750667</t>
  </si>
  <si>
    <t>SE_8_+_110346703_110348357_110348433_110351549_ENY2:58</t>
  </si>
  <si>
    <t>0.63949213</t>
  </si>
  <si>
    <t>SE_8_+_110352792_110354919_110355038_110355634_ENY2:78</t>
  </si>
  <si>
    <t>0.57599068</t>
  </si>
  <si>
    <t>SE_8_+_110552148_110563039_110563136_110566094_EBAG9:89</t>
  </si>
  <si>
    <t>0.17933991</t>
  </si>
  <si>
    <t>SE_8_+_110569271_110569960_110570148_110573067_EBAG9:189</t>
  </si>
  <si>
    <t>1.3837953</t>
  </si>
  <si>
    <t>SE_8_-_110631071_110598391_110598246_110592231_SYBU:29</t>
  </si>
  <si>
    <t>1.0130365</t>
  </si>
  <si>
    <t>SE_8_-_110631071_110598391_110598289_110592231_SYBU:29</t>
  </si>
  <si>
    <t>SE_8_-_110656865_110655158_110654957_110631268_SYBU:127</t>
  </si>
  <si>
    <t>1.361124</t>
  </si>
  <si>
    <t>SE_8_-_110656865_110655161_110654957_110631268_SYBU:130</t>
  </si>
  <si>
    <t>SE_8_-_110656865_110655176_110654957_110631268_SYBU:145</t>
  </si>
  <si>
    <t>SE_8_-_117738255_117701379_117701308_117671219_EIF3H:68</t>
  </si>
  <si>
    <t>0.65373199</t>
  </si>
  <si>
    <t>SE_8_-_117767905_117709476_117709292_117671219_EIF3H:163</t>
  </si>
  <si>
    <t>0.40958025</t>
  </si>
  <si>
    <t>SE_8_-_117767905_117738411_117738255_117671219_EIF3H:128</t>
  </si>
  <si>
    <t>aaattacca</t>
  </si>
  <si>
    <t>-0.42873957248</t>
  </si>
  <si>
    <t>0.54824857</t>
  </si>
  <si>
    <t>SE_8_-_117767905_117746563_117746516_117738411_EIF3H:26</t>
  </si>
  <si>
    <t>-0.14402863</t>
  </si>
  <si>
    <t>SE_8_-_117767905_117746593_117746516_117738411_EIF3H:40</t>
  </si>
  <si>
    <t>1.5421373</t>
  </si>
  <si>
    <t>SE_8_-_117767905_117749526_117749476_117738411_EIF3H:27</t>
  </si>
  <si>
    <t>SE_8_+_117779030_117782431_117782605_117791722_UTP23:167</t>
  </si>
  <si>
    <t>0.95119812</t>
  </si>
  <si>
    <t>SE_8_+_117779030_117782431_117782605_117798742_UTP23:167</t>
  </si>
  <si>
    <t>SE_8_+_118541048_118542962_118543066_118552122_MED30:73</t>
  </si>
  <si>
    <t>tgatgatcg</t>
  </si>
  <si>
    <t>0.183821783007</t>
  </si>
  <si>
    <t>0.30260161</t>
  </si>
  <si>
    <t>SE_8_-_118847683_118843892_118843838_118842588_EXT1:39</t>
  </si>
  <si>
    <t>tagtcatat</t>
  </si>
  <si>
    <t>-1.68748574573</t>
  </si>
  <si>
    <t>-0.7304504</t>
  </si>
  <si>
    <t>SE_8_-_119945170_119943007_119942727_119941168_TNFRSF11B:90</t>
  </si>
  <si>
    <t>SE_8_-_120592356_120584490_120584416_120583081_ENPP2:66</t>
  </si>
  <si>
    <t>SE_8_-_120612918_120608242_120608087_120606100_ENPP2:33</t>
  </si>
  <si>
    <t>1.7759488</t>
  </si>
  <si>
    <t>SE_8_-_120631484_120630563_120630390_120629803_ENPP2:59</t>
  </si>
  <si>
    <t>cactcatgg</t>
  </si>
  <si>
    <t>1.69267982101</t>
  </si>
  <si>
    <t>0.59304414</t>
  </si>
  <si>
    <t>SE_8_-_120758945_120757276_120757121_120756633_TAF2:88</t>
  </si>
  <si>
    <t>0.68787608</t>
  </si>
  <si>
    <t>SE_8_-_120774655_120774012_120773848_120772978_TAF2:52</t>
  </si>
  <si>
    <t>SE_8_-_120809902_120809343_120809230_120807871_TAF2:61</t>
  </si>
  <si>
    <t>0.061913465</t>
  </si>
  <si>
    <t>SE_8_-_120843917_120831746_120831586_120818641_TAF2:33</t>
  </si>
  <si>
    <t>1.282486</t>
  </si>
  <si>
    <t>SE_8_+_121224816_121226174_121226300_121228590_COL14A1:53</t>
  </si>
  <si>
    <t>1.4653556</t>
  </si>
  <si>
    <t>SE_8_-_121455425_121444363_121444270_121437606_MRPL13:41</t>
  </si>
  <si>
    <t>ttataatga</t>
  </si>
  <si>
    <t>-0.39814335329</t>
  </si>
  <si>
    <t>-0.29020605</t>
  </si>
  <si>
    <t>SE_8_-_121705932_121667273_121667119_121644891_SNTB1:138</t>
  </si>
  <si>
    <t>1.5566833</t>
  </si>
  <si>
    <t>SE_8_+_124142573_124146354_124146446_124153001_WDR67:66</t>
  </si>
  <si>
    <t>aaatgagac</t>
  </si>
  <si>
    <t>-1.33853978883</t>
  </si>
  <si>
    <t>-0.65841573</t>
  </si>
  <si>
    <t>SE_8_+_124153141_124154502_124154696_124156957_WDR67:43</t>
  </si>
  <si>
    <t>0.2930951</t>
  </si>
  <si>
    <t>SE_8_-_124279513_124268411_124265562_124262560_ZHX1:1937</t>
  </si>
  <si>
    <t>1.8300166</t>
  </si>
  <si>
    <t>SE_8_-_124279513_124269457_124269273_124268411_ZHX1-C8ORF76/ZHX1:123</t>
  </si>
  <si>
    <t>SE_8_-_124346118_124340819_124340430_124338266_ATAD2:358</t>
  </si>
  <si>
    <t>ttgtaatgg</t>
  </si>
  <si>
    <t>1.08981185337</t>
  </si>
  <si>
    <t>0.78413346</t>
  </si>
  <si>
    <t>SE_8_+_124442273_124447682_124447782_124448693_WDYHV1:84</t>
  </si>
  <si>
    <t>0.11773161</t>
  </si>
  <si>
    <t>SE_8_+_124442273_124448693_124448841_124449450_WDYHV1:141</t>
  </si>
  <si>
    <t>0.92668581</t>
  </si>
  <si>
    <t>SE_8_+_124449574_124450374_124450478_124453546_WDYHV1:74</t>
  </si>
  <si>
    <t>1.3523919</t>
  </si>
  <si>
    <t>SE_8_+_124797981_124798244_124798391_124798735_FAM91A1:79</t>
  </si>
  <si>
    <t>1.4547591</t>
  </si>
  <si>
    <t>SE_8_+_124822591_124824296_124824417_124824759_FAM91A1:81</t>
  </si>
  <si>
    <t>gattcaccc</t>
  </si>
  <si>
    <t>1.35731602882</t>
  </si>
  <si>
    <t>1.3372952</t>
  </si>
  <si>
    <t>SE_8_-_125516512_125516192_125516081_125507783_TATDN1:78</t>
  </si>
  <si>
    <t>0.65077284</t>
  </si>
  <si>
    <t>SE_8_-_125535178_125531122_125530983_125528271_TATDN1:90</t>
  </si>
  <si>
    <t>tcctcatat</t>
  </si>
  <si>
    <t>0.337900074038</t>
  </si>
  <si>
    <t>0.98627825</t>
  </si>
  <si>
    <t>SE_8_-_125535178_125531122_125531059_125528271_TATDN1:49</t>
  </si>
  <si>
    <t>-0.41563591</t>
  </si>
  <si>
    <t>SE_8_-_125551266_125531122_125531059_125528271_TATDN1:49</t>
  </si>
  <si>
    <t>SE_8_-_125535178_125534441_125534392_125531122_TATDN1:22</t>
  </si>
  <si>
    <t>-0.092357858</t>
  </si>
  <si>
    <t>SE_8_-_125551266_125534441_125534392_125531122_TATDN1:22</t>
  </si>
  <si>
    <t>SE_8_-_125551266_125535243_125535178_125528271_TATDN1:36</t>
  </si>
  <si>
    <t>2.2196863</t>
  </si>
  <si>
    <t>SE_8_-_125551266_125535243_125535178_125531122_TATDN1:36</t>
  </si>
  <si>
    <t>SE_8_-_125551266_125535243_125535178_125534441_TATDN1:36</t>
  </si>
  <si>
    <t>SE_8_-_125551266_125539065_125538906_125535243_TATDN1:123</t>
  </si>
  <si>
    <t>0.90914405</t>
  </si>
  <si>
    <t>SE_8_-_125570954_125570116_125569922_125568646_MTSS1:26</t>
  </si>
  <si>
    <t>1.7798105</t>
  </si>
  <si>
    <t>SE_8_-_125575023_125570116_125569922_125568595_MTSS1:26</t>
  </si>
  <si>
    <t>SE_8_-_125575023_125570116_125569922_125568646_MTSS1:26</t>
  </si>
  <si>
    <t>SE_8_-_125575023_125571073_125570954_125570116_MTSS1:82</t>
  </si>
  <si>
    <t>cagtgagcg</t>
  </si>
  <si>
    <t>0.485621947113</t>
  </si>
  <si>
    <t>0.36765708</t>
  </si>
  <si>
    <t>SE_8_-_126103857_126095500_126095355_126094709_KIAA0196:108</t>
  </si>
  <si>
    <t>1.1225796</t>
  </si>
  <si>
    <t>SE_8_-_126103857_126096018_126095955_126095500_KIAA0196:32</t>
  </si>
  <si>
    <t>SE_8_-_126103857_126096264_126095955_126095500_KIAA0196:209</t>
  </si>
  <si>
    <t>1.3607946</t>
  </si>
  <si>
    <t>SE_8_-_126103857_126096264_126096077_126095500_KIAA0196:146</t>
  </si>
  <si>
    <t>0.37010941</t>
  </si>
  <si>
    <t>SE_8_+_126104200_126106710_126106775_126114293_NSMCE2:43</t>
  </si>
  <si>
    <t>gcatgatcg</t>
  </si>
  <si>
    <t>0.00645611781691</t>
  </si>
  <si>
    <t>0.72930364</t>
  </si>
  <si>
    <t>SE_8_+_126104200_126114256_126114388_126114559_NSMCE2:106</t>
  </si>
  <si>
    <t>1.4188005</t>
  </si>
  <si>
    <t>SE_8_+_126104200_126114293_126114388_126114559_NSMCE2:69</t>
  </si>
  <si>
    <t>SE_8_+_126114729_126142455_126142596_126163413_NSMCE2:100</t>
  </si>
  <si>
    <t>cagtaatgt</t>
  </si>
  <si>
    <t>1.58235846179</t>
  </si>
  <si>
    <t>0.61444227</t>
  </si>
  <si>
    <t>SE_8_+_126163519_126168242_126168340_126194345_NSMCE2:62</t>
  </si>
  <si>
    <t>0.017400545</t>
  </si>
  <si>
    <t>SE_8_+_128806980_128864180_128864593_128902835_PVT1/MYC:414</t>
  </si>
  <si>
    <t>1.7031337</t>
  </si>
  <si>
    <t>SE_8_+_128806980_128867401_128867565_128902835_MYC:119</t>
  </si>
  <si>
    <t>0.62114201</t>
  </si>
  <si>
    <t>SE_8_+_128903244_128951754_128951922_129001408_PVT1:107</t>
  </si>
  <si>
    <t>1.2306492</t>
  </si>
  <si>
    <t>SE_8_+_128951922_128996150_128996450_129001408_PVT1:297</t>
  </si>
  <si>
    <t>1.7131549</t>
  </si>
  <si>
    <t>SE_8_+_129108900_129111616_129111819_129113226_PVT1:167</t>
  </si>
  <si>
    <t>1.6590129</t>
  </si>
  <si>
    <t>SE_8_-_130883621_130874580_130874475_130867993_FAM49B:101</t>
  </si>
  <si>
    <t>attttacga</t>
  </si>
  <si>
    <t>-2.74425621709</t>
  </si>
  <si>
    <t>-0.57733094</t>
  </si>
  <si>
    <t>SE_8_-_130915558_130883742_130883621_130874580_FAM49B:36</t>
  </si>
  <si>
    <t>-0.32131825</t>
  </si>
  <si>
    <t>SE_8_-_130915558_130891717_130891635_130883742_FAM49B:29</t>
  </si>
  <si>
    <t>0.53965452</t>
  </si>
  <si>
    <t>SE_8_-_130915558_130892035_130891843_130891717_FAM49B:69</t>
  </si>
  <si>
    <t>cattaatga</t>
  </si>
  <si>
    <t>0.800116841193</t>
  </si>
  <si>
    <t>0.69239206</t>
  </si>
  <si>
    <t>SE_8_-_130915558_130892704_130892622_130891717_FAM49B:49</t>
  </si>
  <si>
    <t>tgctaacca</t>
  </si>
  <si>
    <t>3.66623762869</t>
  </si>
  <si>
    <t>1.3334882</t>
  </si>
  <si>
    <t>SE_8_-_130915558_130906810_130906733_130891717_FAM49B:24</t>
  </si>
  <si>
    <t>0.87823104</t>
  </si>
  <si>
    <t>SE_8_-_130915558_130909100_130908918_130891717_FAM49B:162</t>
  </si>
  <si>
    <t>0.67152685</t>
  </si>
  <si>
    <t>SE_8_-_130915558_130909100_130908995_130891717_FAM49B:89</t>
  </si>
  <si>
    <t>0.63527749</t>
  </si>
  <si>
    <t>SE_8_-_130924716_130916831_130916745_130915596_FAM49B:72</t>
  </si>
  <si>
    <t>aagtgaact</t>
  </si>
  <si>
    <t>-0.455938542501</t>
  </si>
  <si>
    <t>-0.34513267</t>
  </si>
  <si>
    <t>SE_8_-_130951854_130916831_130916745_130915596_FAM49B:72</t>
  </si>
  <si>
    <t>SE_8_-_130983189_130916831_130916745_130915596_FAM49B:72</t>
  </si>
  <si>
    <t>SE_8_-_130983189_130924761_130924716_130915596_FAM49B:46</t>
  </si>
  <si>
    <t>1.0297782</t>
  </si>
  <si>
    <t>SE_8_-_130983189_130924761_130924716_130916831_FAM49B:46</t>
  </si>
  <si>
    <t>SE_8_-_130983189_130961313_130961212_130916831_FAM49B:76</t>
  </si>
  <si>
    <t>0.89116224</t>
  </si>
  <si>
    <t>SE_8_-_131028616_130983241_130983189_130915596_FAM49B:45</t>
  </si>
  <si>
    <t>gattaactc</t>
  </si>
  <si>
    <t>1.80196644443</t>
  </si>
  <si>
    <t>0.66813211</t>
  </si>
  <si>
    <t>SE_8_-_131124340_131104389_131104219_131092217_ASAP1:35</t>
  </si>
  <si>
    <t>ccttcaaca</t>
  </si>
  <si>
    <t>-0.937537404723</t>
  </si>
  <si>
    <t>0.3493408</t>
  </si>
  <si>
    <t>SE_8_-_131414131_131374017_131373916_131370389_ASAP1:75</t>
  </si>
  <si>
    <t>0.2670336</t>
  </si>
  <si>
    <t>SE_8_+_133008744_133013016_133013245_133014006_EFR3A:167</t>
  </si>
  <si>
    <t>gaatgacgt</t>
  </si>
  <si>
    <t>1.76290996704</t>
  </si>
  <si>
    <t>1.592825</t>
  </si>
  <si>
    <t>SE_8_-_133595941_133590763_133590655_133584728_LRRC6:101</t>
  </si>
  <si>
    <t>0.93913818</t>
  </si>
  <si>
    <t>SE_8_-_133634857_133627343_133627284_133623609_LRRC6:20</t>
  </si>
  <si>
    <t>1.1872971</t>
  </si>
  <si>
    <t>SE_8_-_133726400_133726298_133726241_133723228_TMEM71:35</t>
  </si>
  <si>
    <t>SE_8_-_133759188_133740232_133740044_133734361_TMEM71:41</t>
  </si>
  <si>
    <t>SE_8_+_133790157_133801050_133801245_133806656_PHF20L1:30</t>
  </si>
  <si>
    <t>1.2960965</t>
  </si>
  <si>
    <t>SE_8_+_133811106_133811329_133811418_133816064_PHF20L1:55</t>
  </si>
  <si>
    <t>cactaagct</t>
  </si>
  <si>
    <t>1.64733432299</t>
  </si>
  <si>
    <t>0.90775095</t>
  </si>
  <si>
    <t>SE_8_+_133811106_133811341_133811418_133816064_PHF20L1:43</t>
  </si>
  <si>
    <t>SE_8_+_133816985_133819968_133820028_133823291_PHF20L1:44</t>
  </si>
  <si>
    <t>SE_8_+_133827134_133829133_133829321_133829584_PHF20L1:163</t>
  </si>
  <si>
    <t>1.2250392</t>
  </si>
  <si>
    <t>SE_8_+_133836305_133837280_133837402_133837509_PHF20L1:54</t>
  </si>
  <si>
    <t>1.2388488</t>
  </si>
  <si>
    <t>SE_8_-_134060075_134057360_134057229_134052375_SLA:107</t>
  </si>
  <si>
    <t>0.92446926</t>
  </si>
  <si>
    <t>SE_8_-_134072345_134071437_134071307_134063160_SLA:105</t>
  </si>
  <si>
    <t>0.83824127</t>
  </si>
  <si>
    <t>SE_8_-_134087098_134072445_134072345_134063160_SLA:80</t>
  </si>
  <si>
    <t>gcatgaaat</t>
  </si>
  <si>
    <t>-1.53620722985</t>
  </si>
  <si>
    <t>0.050729087</t>
  </si>
  <si>
    <t>SE_8_-_134114797_134072445_134072345_134063160_SLA:80</t>
  </si>
  <si>
    <t>SE_8_-_134087098_134075973_134075825_134072445_SLA:145</t>
  </si>
  <si>
    <t>gactgactc</t>
  </si>
  <si>
    <t>3.20964986502</t>
  </si>
  <si>
    <t>1.709175</t>
  </si>
  <si>
    <t>SE_8_-_134087098_134076424_134076356_134072445_SLA:53</t>
  </si>
  <si>
    <t>0.17209724</t>
  </si>
  <si>
    <t>SE_8_+_134128960_134144056_134144190_134145714_TG:131</t>
  </si>
  <si>
    <t>cgctgaaaa</t>
  </si>
  <si>
    <t>1.01882928035</t>
  </si>
  <si>
    <t>0.55082633</t>
  </si>
  <si>
    <t>SE_8_-_134269020_134267643_134267513_134266838_NDRG1:85</t>
  </si>
  <si>
    <t>SE_8_-_134271411_134270669_134270609_134269106_NDRG1:28</t>
  </si>
  <si>
    <t>gcattattg</t>
  </si>
  <si>
    <t>-2.56131480277</t>
  </si>
  <si>
    <t>-1.1048929</t>
  </si>
  <si>
    <t>SE_8_-_134292475_134276895_134276790_134274410_NDRG1:96</t>
  </si>
  <si>
    <t>0.90782363</t>
  </si>
  <si>
    <t>SE_8_-_134309377_134292510_134292475_134276895_NDRG1:21</t>
  </si>
  <si>
    <t>ccatcaccg</t>
  </si>
  <si>
    <t>0.494768045956</t>
  </si>
  <si>
    <t>0.921003</t>
  </si>
  <si>
    <t>SE_8_-_134296492_134293298_134293204_134292510_NDRG1:68</t>
  </si>
  <si>
    <t>0.20306091</t>
  </si>
  <si>
    <t>SE_8_-_134309377_134296572_134296492_134292510_NDRG1:67</t>
  </si>
  <si>
    <t>cgctgaggt</t>
  </si>
  <si>
    <t>1.03677095614</t>
  </si>
  <si>
    <t>0.30392777</t>
  </si>
  <si>
    <t>SE_8_-_134309377_134300674_134300503_134296572_NDRG1:159</t>
  </si>
  <si>
    <t>1.8837748</t>
  </si>
  <si>
    <t>SE_8_-_134511378_134488843_134487962_134478333_ST3GAL1:657</t>
  </si>
  <si>
    <t>2.5044401</t>
  </si>
  <si>
    <t>SE_8_-_134558017_134511432_134511378_134488843_ST3GAL1:27</t>
  </si>
  <si>
    <t>-0.25170172</t>
  </si>
  <si>
    <t>SE_8_-_134558017_134551972_134551880_134511432_ST3GAL1:79</t>
  </si>
  <si>
    <t>0.55400693</t>
  </si>
  <si>
    <t>SE_8_-_135577576_135577395_135577230_135545215_ZFAT:35</t>
  </si>
  <si>
    <t>ctgtaattt</t>
  </si>
  <si>
    <t>0.0192310817526</t>
  </si>
  <si>
    <t>-0.062190113</t>
  </si>
  <si>
    <t>SE_8_-_135612679_135612105_135611973_135602598_ZFAT:90</t>
  </si>
  <si>
    <t>SE_8_+_136594316_136619198_136619280_136657302_KHDRBS3:73</t>
  </si>
  <si>
    <t>0.20529255</t>
  </si>
  <si>
    <t>SE_8_+_136594316_136657302_136657360_136659236_KHDRBS3:23</t>
  </si>
  <si>
    <t>SE_8_+_141521745_141524468_141524594_141525225_CHRAC1:84</t>
  </si>
  <si>
    <t>0.95237553</t>
  </si>
  <si>
    <t>SE_8_-_141549419_141545668_141545567_141542714_AGO2:67</t>
  </si>
  <si>
    <t>aaatcaccc</t>
  </si>
  <si>
    <t>-0.11551783123</t>
  </si>
  <si>
    <t>0.68791942</t>
  </si>
  <si>
    <t>SE_8_-_141645584_141595410_141595218_141583031_AGO2:151</t>
  </si>
  <si>
    <t>1.0012414</t>
  </si>
  <si>
    <t>SE_8_-_141710990_141696793_141696731_141685598_PTK2:22</t>
  </si>
  <si>
    <t>0.55609125</t>
  </si>
  <si>
    <t>SE_8_-_141716218_141712806_141712669_141711121_PTK2:104</t>
  </si>
  <si>
    <t>-0.07683867</t>
  </si>
  <si>
    <t>SE_8_-_141728416_141728310_141728108_141727808_PTK2:89</t>
  </si>
  <si>
    <t>SE_8_-_141762331_141756959_141756859_141754866_PTK2:33</t>
  </si>
  <si>
    <t>gtttgacca</t>
  </si>
  <si>
    <t>1.26847832029</t>
  </si>
  <si>
    <t>1.233263</t>
  </si>
  <si>
    <t>SE_8_-_141762331_141762086_141762002_141756959_PTK2:66</t>
  </si>
  <si>
    <t>0.87924023</t>
  </si>
  <si>
    <t>SE_8_-_141771264_141762415_141762331_141756959_PTK2:80</t>
  </si>
  <si>
    <t>gcgtgagag</t>
  </si>
  <si>
    <t>-1.30005366547</t>
  </si>
  <si>
    <t>-0.34921878</t>
  </si>
  <si>
    <t>SE_8_-_141856698_141856421_141856359_141840625_PTK2:62</t>
  </si>
  <si>
    <t>gtctaacta</t>
  </si>
  <si>
    <t>2.25603136963</t>
  </si>
  <si>
    <t>0.78132582</t>
  </si>
  <si>
    <t>SE_8_-_141900642_141874498_141874411_141856777_PTK2:55</t>
  </si>
  <si>
    <t>SE_8_-_141900642_141889736_141889570_141874498_PTK2:163</t>
  </si>
  <si>
    <t>1.0915527</t>
  </si>
  <si>
    <t>SE_8_-_141958765_141935848_141935760_141900868_PTK2:65</t>
  </si>
  <si>
    <t>0.24581763</t>
  </si>
  <si>
    <t>SE_8_-_142011224_141935848_141935760_141900868_PTK2:65</t>
  </si>
  <si>
    <t>SE_8_-_142011224_141958822_141958765_141900868_PTK2:52</t>
  </si>
  <si>
    <t>cgctgacgt</t>
  </si>
  <si>
    <t>4.28389754312</t>
  </si>
  <si>
    <t>1.5753313</t>
  </si>
  <si>
    <t>SE_8_-_142011224_141958822_141958765_141935848_PTK2:52</t>
  </si>
  <si>
    <t>SE_8_-_142011224_141994254_141994177_141900868_PTK2:78</t>
  </si>
  <si>
    <t>1.5674975</t>
  </si>
  <si>
    <t>SE_8_+_142154358_142160385_142160447_142160933_DENND3:33</t>
  </si>
  <si>
    <t>gtctcagta</t>
  </si>
  <si>
    <t>-0.301349500289</t>
  </si>
  <si>
    <t>0.29646672</t>
  </si>
  <si>
    <t>SE_8_+_142166069_142170731_142170886_142173432_DENND3:56</t>
  </si>
  <si>
    <t>ccatgagct</t>
  </si>
  <si>
    <t>-0.375060904804</t>
  </si>
  <si>
    <t>0.20085612</t>
  </si>
  <si>
    <t>SE_8_+_142170886_142173432_142173528_142175285_DENND3:56</t>
  </si>
  <si>
    <t>ctttaatag</t>
  </si>
  <si>
    <t>-0.376490224331</t>
  </si>
  <si>
    <t>-0.3140249</t>
  </si>
  <si>
    <t>SE_8_+_142437169_142437850_142437924_142441027_PTP4A3:43</t>
  </si>
  <si>
    <t>-0.42814477</t>
  </si>
  <si>
    <t>SE_8_-_143484465_143447378_143447272_143436124_TSNARE1:102</t>
  </si>
  <si>
    <t>tcttgagtg</t>
  </si>
  <si>
    <t>-0.850798329236</t>
  </si>
  <si>
    <t>0.36128254</t>
  </si>
  <si>
    <t>SE_8_+_143605665_143607903_143607988_143614656_BAI1:49</t>
  </si>
  <si>
    <t>tgttcaaca</t>
  </si>
  <si>
    <t>-0.65145453587</t>
  </si>
  <si>
    <t>0.072573386</t>
  </si>
  <si>
    <t>SE_8_-_143858522_143857537_143857324_143857112_LYNX1:192</t>
  </si>
  <si>
    <t>1.8978665</t>
  </si>
  <si>
    <t>SE_8_+_144100003_144100250_144100536_144102300_LY6E:228</t>
  </si>
  <si>
    <t>1.0341443</t>
  </si>
  <si>
    <t>SE_8_+_144100003_144100250_144100536_144102305_LY6E:228</t>
  </si>
  <si>
    <t>SE_8_+_144100003_144101679_144101794_144102300_LY6E:22</t>
  </si>
  <si>
    <t>SE_8_+_144100003_144101679_144101794_144102305_LY6E:22</t>
  </si>
  <si>
    <t>SE_8_+_144349654_144351530_144351690_144356874_GLI4:150</t>
  </si>
  <si>
    <t>1.0318464</t>
  </si>
  <si>
    <t>SE_8_+_144375235_144377549_144377640_144377910_ZNF696:78</t>
  </si>
  <si>
    <t>gtctcaagt</t>
  </si>
  <si>
    <t>-0.169365967935</t>
  </si>
  <si>
    <t>0.48255109</t>
  </si>
  <si>
    <t>SE_8_-_144411520_144409960_144409473_144408514_TOP1MT:55</t>
  </si>
  <si>
    <t>1.8193115</t>
  </si>
  <si>
    <t>SE_8_-_144411520_144410485_144410363_144408514_TOP1MT:123</t>
  </si>
  <si>
    <t>ctgtaactt</t>
  </si>
  <si>
    <t>1.56741107789</t>
  </si>
  <si>
    <t>0.67571315</t>
  </si>
  <si>
    <t>SE_8_-_144416910_144414771_144414657_144413509_TOP1MT:51</t>
  </si>
  <si>
    <t>0.50423431</t>
  </si>
  <si>
    <t>SE_8_-_144416910_144414827_144414657_144413509_TOP1MT:107</t>
  </si>
  <si>
    <t>SE_8_-_144416910_144416455_144416278_144413509_TOP1MT:148</t>
  </si>
  <si>
    <t>-0.73581184</t>
  </si>
  <si>
    <t>SE_8_+_144640621_144640852_144641084_144641502_GSDMD:180</t>
  </si>
  <si>
    <t>1.6650353</t>
  </si>
  <si>
    <t>SE_8_-_144649956_144649846_144649781_144649635_MROH6:50</t>
  </si>
  <si>
    <t>gtgtcaacc</t>
  </si>
  <si>
    <t>-1.33404062477</t>
  </si>
  <si>
    <t>-0.59205995</t>
  </si>
  <si>
    <t>SE_8_-_144650722_144650431_144650312_144650058_MROH6:119</t>
  </si>
  <si>
    <t>1.416693</t>
  </si>
  <si>
    <t>SE_8_-_144659439_144659347_144659232_144659012_NAPRT1:95</t>
  </si>
  <si>
    <t>tcgtcactt</t>
  </si>
  <si>
    <t>-0.740555528494</t>
  </si>
  <si>
    <t>0.6136997</t>
  </si>
  <si>
    <t>SE_8_-_144668899_144668460_144668389_144663498_EEF1D:43</t>
  </si>
  <si>
    <t>0.46142595</t>
  </si>
  <si>
    <t>SE_8_-_144674817_144672251_144671161_144669022_EEF1D:1066</t>
  </si>
  <si>
    <t>1.5553036</t>
  </si>
  <si>
    <t>SE_8_-_144679518_144672251_144671161_144669022_EEF1D:1066</t>
  </si>
  <si>
    <t>SE_8_-_144674817_144672905_144672778_144672251_EEF1D:77</t>
  </si>
  <si>
    <t>1.0822362</t>
  </si>
  <si>
    <t>SE_8_-_144674817_144672908_144672778_144672251_EEF1D:80</t>
  </si>
  <si>
    <t>SE_8_-_144678258_144672908_144672778_144672251_EEF1D:80</t>
  </si>
  <si>
    <t>SE_8_-_144679518_144672899_144672778_144672251_EEF1D:71</t>
  </si>
  <si>
    <t>SE_8_-_144679518_144672905_144672778_144672251_EEF1D:77</t>
  </si>
  <si>
    <t>SE_8_-_144679518_144672908_144672778_144672251_EEF1D:80</t>
  </si>
  <si>
    <t>SE_8_-_144679518_144672905_144672815_144672251_EEF1D:77</t>
  </si>
  <si>
    <t>SE_8_-_144679518_144672908_144672815_144672251_EEF1D:80</t>
  </si>
  <si>
    <t>SE_8_-_144679518_144674967_144674817_144669022_EEF1D/BC034020:129</t>
  </si>
  <si>
    <t>2.4654266</t>
  </si>
  <si>
    <t>SE_8_-_144679518_144674967_144674817_144672908_EEF1D/BC034020:129</t>
  </si>
  <si>
    <t>SE_8_-_144679518_144675063_144674817_144672251_EEF1D/BC034020:225</t>
  </si>
  <si>
    <t>SE_8_-_144679518_144675063_144674817_144672908_EEF1D/BC034020:225</t>
  </si>
  <si>
    <t>SE_8_-_144679518_144675112_144674817_144672251_EEF1D/BC034020:274</t>
  </si>
  <si>
    <t>SE_8_-_144679518_144675112_144674817_144672908_EEF1D/BC034020:274</t>
  </si>
  <si>
    <t>SE_8_-_144679518_144675063_144674885_144669022_BC034020:177</t>
  </si>
  <si>
    <t>2.1463403</t>
  </si>
  <si>
    <t>SE_8_-_144679518_144675112_144674885_144669022_BC034020:226</t>
  </si>
  <si>
    <t>SE_8_-_144679518_144676241_144676045_144669019_EEF1D:60</t>
  </si>
  <si>
    <t>2.2066152</t>
  </si>
  <si>
    <t>SE_8_-_144679518_144676241_144676063_144669019_EEF1D:60</t>
  </si>
  <si>
    <t>SE_8_-_144679518_144676241_144676063_144669022_EEF1D:60</t>
  </si>
  <si>
    <t>SE_8_-_144691628_144691046_144690934_144690296_PYCRL:78</t>
  </si>
  <si>
    <t>gtctcagga</t>
  </si>
  <si>
    <t>-0.989776911766</t>
  </si>
  <si>
    <t>0.10099858</t>
  </si>
  <si>
    <t>SE_8_+_144766712_144771374_144771471_144772227_ZNF707:21</t>
  </si>
  <si>
    <t>1.3989961</t>
  </si>
  <si>
    <t>SE_8_+_144773883_144774415_144774500_144775841_ZNF707:37</t>
  </si>
  <si>
    <t>atgtgaaca</t>
  </si>
  <si>
    <t>-0.844160299466</t>
  </si>
  <si>
    <t>-0.40024865</t>
  </si>
  <si>
    <t>SE_8_+_144803010_144803170_144803275_144803401_MAPK15:98</t>
  </si>
  <si>
    <t>gcctgagta</t>
  </si>
  <si>
    <t>0.202596405266</t>
  </si>
  <si>
    <t>0.0096060805</t>
  </si>
  <si>
    <t>SE_8_-_144874046_144873910_144873836_144873610_SCRIB:37</t>
  </si>
  <si>
    <t>gtttgacta</t>
  </si>
  <si>
    <t>0.282964130409</t>
  </si>
  <si>
    <t>0.041073845</t>
  </si>
  <si>
    <t>SE_8_-_144890779_144889784_144889722_144889183_SCRIB:55</t>
  </si>
  <si>
    <t>1.0318481</t>
  </si>
  <si>
    <t>SE_8_-_144903767_144902886_144902836_144900704_PUF60:27</t>
  </si>
  <si>
    <t>cagtgacaa</t>
  </si>
  <si>
    <t>0.876040305393</t>
  </si>
  <si>
    <t>0.27329118</t>
  </si>
  <si>
    <t>SE_8_-_144911450_144906569_144906483_144904083_PUF60:21</t>
  </si>
  <si>
    <t>aggtcaatg</t>
  </si>
  <si>
    <t>-2.10299692918</t>
  </si>
  <si>
    <t>-0.92543971</t>
  </si>
  <si>
    <t>SE_8_-_144911450_144909706_144909555_144906569_PUF60:54</t>
  </si>
  <si>
    <t>SE_8_-_145000952_145000052_144996672_144996563_PLEC:2461</t>
  </si>
  <si>
    <t>1.1322738</t>
  </si>
  <si>
    <t>SE_8_-_145012319_145011952_145011917_145011410_PLEC:33</t>
  </si>
  <si>
    <t>acgtaagca</t>
  </si>
  <si>
    <t>-1.0915459505</t>
  </si>
  <si>
    <t>-0.52940888</t>
  </si>
  <si>
    <t>SE_8_-_145060223_145060143_145059889_145059816_PARP10:68</t>
  </si>
  <si>
    <t>0.31705204</t>
  </si>
  <si>
    <t>SE_8_-_145060526_145060401_145060223_145060143_PARP10:95</t>
  </si>
  <si>
    <t>1.7998953</t>
  </si>
  <si>
    <t>SE_8_+_145065972_145066046_145066117_145066413_GRINA:48</t>
  </si>
  <si>
    <t>2.0114383</t>
  </si>
  <si>
    <t>SE_8_+_145065972_145066046_145066246_145066413_GRINA:48</t>
  </si>
  <si>
    <t>SE_8_+_145137707_145138027_145138206_145138292_GPAA1:73</t>
  </si>
  <si>
    <t>SE_8_-_145154180_145154108_145153984_145153897_SHARPIN:33</t>
  </si>
  <si>
    <t>0.32748739</t>
  </si>
  <si>
    <t>SE_8_+_145202979_145215873_145215992_145218674_MROH1:107</t>
  </si>
  <si>
    <t>gtctcagag</t>
  </si>
  <si>
    <t>-0.276844733586</t>
  </si>
  <si>
    <t>0.6158096</t>
  </si>
  <si>
    <t>SE_8_+_145297418_145297505_145297531_145298397_MROH1:27</t>
  </si>
  <si>
    <t>gaataaagg</t>
  </si>
  <si>
    <t>-0.996657926769</t>
  </si>
  <si>
    <t>-0.55684986</t>
  </si>
  <si>
    <t>SE_8_-_145514954_145512985_145512776_145500292_BOP1:121</t>
  </si>
  <si>
    <t>0.43666876</t>
  </si>
  <si>
    <t>SE_8_+_145533582_145534860_145534935_145535007_HSF1:23</t>
  </si>
  <si>
    <t>gaatgaggc</t>
  </si>
  <si>
    <t>-1.14357913713</t>
  </si>
  <si>
    <t>-0.51748527</t>
  </si>
  <si>
    <t>SE_8_+_145537302_145537509_145537574_145537648_HSF1:58</t>
  </si>
  <si>
    <t>1.3877534</t>
  </si>
  <si>
    <t>SE_8_-_145544984_145542731_145542691_145542583_DGAT1:30</t>
  </si>
  <si>
    <t>tcttgagca</t>
  </si>
  <si>
    <t>-0.988843542001</t>
  </si>
  <si>
    <t>-0.37331429</t>
  </si>
  <si>
    <t>SE_8_-_145579960_145579874_145579628_145579338_FBXL6:62</t>
  </si>
  <si>
    <t>SE_8_+_145597796_145599155_145599326_145603076_ADCK5:52</t>
  </si>
  <si>
    <t>SE_8_+_145597796_145601082_145601179_145603076_ADCK5:52</t>
  </si>
  <si>
    <t>SE_8_-_145638897_145638773_145638621_145638330_SLC39A4:24</t>
  </si>
  <si>
    <t>agttgaggc</t>
  </si>
  <si>
    <t>-1.46168741225</t>
  </si>
  <si>
    <t>-0.0037592849</t>
  </si>
  <si>
    <t>SE_8_-_145690192_145689995_145689843_145678843_CYHR1:152</t>
  </si>
  <si>
    <t>ccgtcatcg</t>
  </si>
  <si>
    <t>-0.429558578128</t>
  </si>
  <si>
    <t>0.86650831</t>
  </si>
  <si>
    <t>SE_8_+_145703510_145703969_145704065_145715417_Hypothetical:47</t>
  </si>
  <si>
    <t>0.46542652</t>
  </si>
  <si>
    <t>SE_8_+_145715595_145721003_145721139_145721844_PPP1R16A:80</t>
  </si>
  <si>
    <t>SE_8_-_145738025_145737944_145737775_145737707_RECQL4:92</t>
  </si>
  <si>
    <t>gtttgacat</t>
  </si>
  <si>
    <t>0.468383498733</t>
  </si>
  <si>
    <t>0.081377222</t>
  </si>
  <si>
    <t>SE_8_+_145748717_145749020_145749489_145749645_LRRC14:145</t>
  </si>
  <si>
    <t>1.1608248</t>
  </si>
  <si>
    <t>SE_8_-_145754145_145753855_145753652_145753456_C8orf82:38</t>
  </si>
  <si>
    <t>2.1805737</t>
  </si>
  <si>
    <t>SE_8_-_145770633_145763197_145763105_145759586_ARHGAP39:54</t>
  </si>
  <si>
    <t>cactaagaa</t>
  </si>
  <si>
    <t>0.0226808064452</t>
  </si>
  <si>
    <t>-0.12543351</t>
  </si>
  <si>
    <t>SE_8_-_145770633_145769354_145769257_145763197_ARHGAP39:62</t>
  </si>
  <si>
    <t>1.0457804</t>
  </si>
  <si>
    <t>SE_8_-_145980790_145980188_145980081_145979706_ZNF251:51</t>
  </si>
  <si>
    <t>acttcaggc</t>
  </si>
  <si>
    <t>-2.49276363167</t>
  </si>
  <si>
    <t>-0.77383667</t>
  </si>
  <si>
    <t>SE_8_-_146003423_146002962_146002843_145999990_ZNF34:47</t>
  </si>
  <si>
    <t>gagtgatct</t>
  </si>
  <si>
    <t>0.32003046975</t>
  </si>
  <si>
    <t>0.12018119</t>
  </si>
  <si>
    <t>SE_8_-_146016662_146016148_146016063_146015855_RPL8:32</t>
  </si>
  <si>
    <t>gcctgacgt</t>
  </si>
  <si>
    <t>3.36200606821</t>
  </si>
  <si>
    <t>1.3112584</t>
  </si>
  <si>
    <t>SE_8_+_146028332_146029026_146029152_146029510_ZNF517:108</t>
  </si>
  <si>
    <t>acgtgatgc</t>
  </si>
  <si>
    <t>0.41178581255</t>
  </si>
  <si>
    <t>0.026919493</t>
  </si>
  <si>
    <t>SE_8_+_146052994_146053393_146053438_146054428_ZNF7:29</t>
  </si>
  <si>
    <t>0.083606166</t>
  </si>
  <si>
    <t>SE_8_+_146052994_146054114_146054335_146054428_ZNF7:95</t>
  </si>
  <si>
    <t>ttcttacgg</t>
  </si>
  <si>
    <t>0.778371654561</t>
  </si>
  <si>
    <t>0.26734637</t>
  </si>
  <si>
    <t>SE_8_+_146054475_146054812_146054989_146062776_ZNF7:75</t>
  </si>
  <si>
    <t>tggtaacat</t>
  </si>
  <si>
    <t>1.76640069705</t>
  </si>
  <si>
    <t>0.62190937</t>
  </si>
  <si>
    <t>SE_8_+_146054475_146054830_146054989_146062776_ZNF7:57</t>
  </si>
  <si>
    <t>SE_8_+_146054475_146054863_146054989_146062776_ZNF7:24</t>
  </si>
  <si>
    <t>SE_8_+_146054475_146054908_146054989_146062776_ZNF7:63</t>
  </si>
  <si>
    <t>0.1577129</t>
  </si>
  <si>
    <t>SE_8_+_146054989_146056316_146056414_146062776_ZNF7:30</t>
  </si>
  <si>
    <t>1.7208747</t>
  </si>
  <si>
    <t>SE_8_-_146114966_146112287_146112225_146105843_COMMD5/ZNF250:30</t>
  </si>
  <si>
    <t>0.16915191</t>
  </si>
  <si>
    <t>SE_8_-_146114966_146112287_146112225_146108221_COMMD5/ZNF250:30</t>
  </si>
  <si>
    <t>SE_8_-_146126784_146120617_146120528_146115788_COMMD5/ZNF250:89</t>
  </si>
  <si>
    <t>2.0117811</t>
  </si>
  <si>
    <t>SE_8_-_146176183_146173411_146173326_146171601_ZNF16:30</t>
  </si>
  <si>
    <t>1.3717112</t>
  </si>
  <si>
    <t>SE_8_+_146278283_146278448_146278532_146278683_C8orf33:72</t>
  </si>
  <si>
    <t>gcctcaaga</t>
  </si>
  <si>
    <t>-0.730090892403</t>
  </si>
  <si>
    <t>-0.48477335</t>
  </si>
  <si>
    <t>SE_9_-_152034_146158_146102_135030_CBWD1:41</t>
  </si>
  <si>
    <t>SE_9_-_152034_150725_150509_146158_CBWD1:40</t>
  </si>
  <si>
    <t>cagtgattg</t>
  </si>
  <si>
    <t>0.413794812525</t>
  </si>
  <si>
    <t>1.0738985</t>
  </si>
  <si>
    <t>SE_9_-_152034_150725_150642_146158_CBWD1:40</t>
  </si>
  <si>
    <t>SE_9_-_152034_151427_151305_146158_CBWD1:65</t>
  </si>
  <si>
    <t>0.40725408</t>
  </si>
  <si>
    <t>SE_9_-_156481_154795_154709_152078_CBWD1:47</t>
  </si>
  <si>
    <t>cattaataa</t>
  </si>
  <si>
    <t>-0.0901844348701</t>
  </si>
  <si>
    <t>-0.16962558</t>
  </si>
  <si>
    <t>SE_9_-_162432_160140_160001_156527_CBWD1:88</t>
  </si>
  <si>
    <t>1.7406351</t>
  </si>
  <si>
    <t>SE_9_-_162432_161654_161567_156527_CBWD1:67</t>
  </si>
  <si>
    <t>2.4027019</t>
  </si>
  <si>
    <t>SE_9_-_178816_177820_177723_175784_CBWD1:98</t>
  </si>
  <si>
    <t>SE_9_+_340321_365591_366552_368018_DOCK8:940</t>
  </si>
  <si>
    <t>ccctaactt</t>
  </si>
  <si>
    <t>3.08531187841</t>
  </si>
  <si>
    <t>2.1955502</t>
  </si>
  <si>
    <t>SE_9_+_368135_369222_369447_370230_DOCK8:176</t>
  </si>
  <si>
    <t>0.62632418</t>
  </si>
  <si>
    <t>SE_9_+_370300_371428_371566_372185_DOCK8:23</t>
  </si>
  <si>
    <t>1.6649784</t>
  </si>
  <si>
    <t>SE_9_+_382685_386331_386426_390471_DOCK8:46</t>
  </si>
  <si>
    <t>gtcttacta</t>
  </si>
  <si>
    <t>-0.224254411009</t>
  </si>
  <si>
    <t>0.66741926</t>
  </si>
  <si>
    <t>SE_9_+_734835_735712_735780_738285_KANK1:33</t>
  </si>
  <si>
    <t>SE_9_+_2159909_2161001_2161035_2161686_SMARCA2:34</t>
  </si>
  <si>
    <t>gtttaaagc</t>
  </si>
  <si>
    <t>-1.12789020052</t>
  </si>
  <si>
    <t>-0.54363939</t>
  </si>
  <si>
    <t>SE_9_+_2161903_2170419_2170472_2181571_SMARCA2:20</t>
  </si>
  <si>
    <t>gtgtaacgt</t>
  </si>
  <si>
    <t>2.11177850265</t>
  </si>
  <si>
    <t>0.66024991</t>
  </si>
  <si>
    <t>SE_9_+_2639981_2641377_2641499_2643160_VLDLR:111</t>
  </si>
  <si>
    <t>0.25358403</t>
  </si>
  <si>
    <t>SE_9_+_2650516_2651415_2651498_2651874_VLDLR:32</t>
  </si>
  <si>
    <t>0.43182541</t>
  </si>
  <si>
    <t>SE_9_-_3937028_3932918_3932795_3932470_GLIS3:114</t>
  </si>
  <si>
    <t>0.92113523</t>
  </si>
  <si>
    <t>SE_9_+_4576763_4583038_4583172_4585312_SLC1A1:128</t>
  </si>
  <si>
    <t>1.4721425</t>
  </si>
  <si>
    <t>SE_9_-_4605347_4604269_4604179_4600809_SPATA6L:80</t>
  </si>
  <si>
    <t>0.70952353</t>
  </si>
  <si>
    <t>SE_9_-_4740937_4722625_4722506_4719307_AK3:84</t>
  </si>
  <si>
    <t>0.78894261</t>
  </si>
  <si>
    <t>SE_9_+_4823619_4826858_4827033_4833154_RCL1:167</t>
  </si>
  <si>
    <t>0.63069707</t>
  </si>
  <si>
    <t>SE_9_-_5431897_5382031_5381863_5361888_PLGRKT:141</t>
  </si>
  <si>
    <t>ctctcatga</t>
  </si>
  <si>
    <t>0.97307688348</t>
  </si>
  <si>
    <t>0.58976482</t>
  </si>
  <si>
    <t>SE_9_+_5753238_5753536_5753646_5754841_KIAA1432:90</t>
  </si>
  <si>
    <t>0.69952552</t>
  </si>
  <si>
    <t>SE_9_-_5797817_5791282_5791234_5787593_ERMP1:33</t>
  </si>
  <si>
    <t>ccttcagat</t>
  </si>
  <si>
    <t>-1.58716793507</t>
  </si>
  <si>
    <t>-0.69117127</t>
  </si>
  <si>
    <t>SE_9_-_5805611_5805217_5805027_5801328_ERMP1:190</t>
  </si>
  <si>
    <t>caatgattc</t>
  </si>
  <si>
    <t>0.35443006514</t>
  </si>
  <si>
    <t>1.0155241</t>
  </si>
  <si>
    <t>SE_9_-_5830727_5825219_5825092_5824001_ERMP1:71</t>
  </si>
  <si>
    <t>0.84209605</t>
  </si>
  <si>
    <t>SE_9_-_5944871_5933881_5933751_5929159_KIAA2026:95</t>
  </si>
  <si>
    <t>ctgtcatac</t>
  </si>
  <si>
    <t>-0.9501802586</t>
  </si>
  <si>
    <t>0.35523745</t>
  </si>
  <si>
    <t>SE_9_-_5954016_5944960_5944871_5929159_KIAA2026:28</t>
  </si>
  <si>
    <t>0.82642286</t>
  </si>
  <si>
    <t>SE_9_-_6007195_5988545_5988345_5969436_KIAA2026:166</t>
  </si>
  <si>
    <t>gcttgacaa</t>
  </si>
  <si>
    <t>0.148063495922</t>
  </si>
  <si>
    <t>0.513513513514</t>
  </si>
  <si>
    <t>0.132356</t>
  </si>
  <si>
    <t>SE_9_+_6251265_6252866_6252991_6253552_IL33:74</t>
  </si>
  <si>
    <t>0.72272952</t>
  </si>
  <si>
    <t>SE_9_+_6421142_6433914_6434173_6460573_UHRF2:254</t>
  </si>
  <si>
    <t>0.98308998</t>
  </si>
  <si>
    <t>SE_9_+_6482099_6484597_6484686_6486821_UHRF2:45</t>
  </si>
  <si>
    <t>0.71244787</t>
  </si>
  <si>
    <t>SE_9_+_6486925_6492303_6492401_6493826_UHRF2:80</t>
  </si>
  <si>
    <t>ttttgatca</t>
  </si>
  <si>
    <t>-0.515718954387</t>
  </si>
  <si>
    <t>-0.27164833</t>
  </si>
  <si>
    <t>SE_9_+_6493932_6495585_6497103_6497198_UHRF2:587</t>
  </si>
  <si>
    <t>tcttgacgt</t>
  </si>
  <si>
    <t>1.46253402314</t>
  </si>
  <si>
    <t>1.4828463</t>
  </si>
  <si>
    <t>SE_9_+_6793132_6805599_6805774_6814631_KDM4C:69</t>
  </si>
  <si>
    <t>cattgataa</t>
  </si>
  <si>
    <t>-0.0842579081252</t>
  </si>
  <si>
    <t>0.55738739</t>
  </si>
  <si>
    <t>SE_9_+_6805774_6814631_6814745_6849507_KDM4C:84</t>
  </si>
  <si>
    <t>acttaactt</t>
  </si>
  <si>
    <t>-0.0482157024911</t>
  </si>
  <si>
    <t>0.6925951</t>
  </si>
  <si>
    <t>SE_9_+_6981118_6981842_6982765_6984166_KDM4C:415</t>
  </si>
  <si>
    <t>1.6648586</t>
  </si>
  <si>
    <t>SE_9_+_7046917_7049092_7049200_7103685_KDM4C:65</t>
  </si>
  <si>
    <t>1.0301666</t>
  </si>
  <si>
    <t>SE_9_+_7103870_7105402_7105500_7128066_KDM4C:73</t>
  </si>
  <si>
    <t>aaatgaaag</t>
  </si>
  <si>
    <t>-1.35512054508</t>
  </si>
  <si>
    <t>-0.13500417</t>
  </si>
  <si>
    <t>SE_9_-_8449725_8437239_8437198_8436689_PTPRD:42</t>
  </si>
  <si>
    <t>1.9702139</t>
  </si>
  <si>
    <t>SE_9_-_13113010_13112145_13112023_13110739_MPDZ:25</t>
  </si>
  <si>
    <t>1.1832691</t>
  </si>
  <si>
    <t>SE_9_-_13119501_13115333_13115247_13114020_MPDZ:33</t>
  </si>
  <si>
    <t>1.0337569</t>
  </si>
  <si>
    <t>SE_9_-_13123152_13122169_13122086_13121931_MPDZ:34</t>
  </si>
  <si>
    <t>SE_9_-_13137956_13136802_13136711_13136181_MPDZ:73</t>
  </si>
  <si>
    <t>cattaaatg</t>
  </si>
  <si>
    <t>0.0851779644421</t>
  </si>
  <si>
    <t>0.61669167</t>
  </si>
  <si>
    <t>SE_9_-_13147547_13143563_13143465_13140148_MPDZ:84</t>
  </si>
  <si>
    <t>cactaaccc</t>
  </si>
  <si>
    <t>4.14857858828</t>
  </si>
  <si>
    <t>2.4655714</t>
  </si>
  <si>
    <t>SE_9_-_13150510_13143563_13143465_13140148_MPDZ:84</t>
  </si>
  <si>
    <t>SE_9_-_13150510_13147657_13147547_13140148_MPDZ:49</t>
  </si>
  <si>
    <t>ccatgaaca</t>
  </si>
  <si>
    <t>-0.532099265096</t>
  </si>
  <si>
    <t>-0.31035906</t>
  </si>
  <si>
    <t>SE_9_-_13150510_13147657_13147547_13143563_MPDZ:49</t>
  </si>
  <si>
    <t>SE_9_-_13168365_13165407_13165366_13162794_MPDZ:42</t>
  </si>
  <si>
    <t>1.4968294</t>
  </si>
  <si>
    <t>SE_9_-_14112998_14102509_14102421_14088325_NFIB:28</t>
  </si>
  <si>
    <t>0.57567938</t>
  </si>
  <si>
    <t>SE_9_-_14120439_14102509_14102421_14088325_NFIB:28</t>
  </si>
  <si>
    <t>SE_9_-_15203821_15199923_15199859_15192693_TTC39B:51</t>
  </si>
  <si>
    <t>-0.39577232</t>
  </si>
  <si>
    <t>SE_9_-_15225915_15224503_15224338_15214247_TTC39B:94</t>
  </si>
  <si>
    <t>SE_9_-_15225915_15224503_15224358_15214247_TTC39B:94</t>
  </si>
  <si>
    <t>SE_9_+_15444704_15447093_15447242_15451318_SNAPC3:139</t>
  </si>
  <si>
    <t>1.2547006</t>
  </si>
  <si>
    <t>SE_9_+_18889746_18892387_18892594_18905780_ADAMTSL1:36</t>
  </si>
  <si>
    <t>1.8786539</t>
  </si>
  <si>
    <t>SE_9_+_19316837_19324360_19324505_19325937_DENND4C:144</t>
  </si>
  <si>
    <t>SE_9_+_19328160_19331976_19332182_19334975_DENND4C:175</t>
  </si>
  <si>
    <t>0.39427692</t>
  </si>
  <si>
    <t>SE_9_+_19328160_19331976_19332186_19334975_DENND4C:175</t>
  </si>
  <si>
    <t>SE_9_+_19336412_19336684_19336830_19340990_DENND4C:90</t>
  </si>
  <si>
    <t>0.76112222</t>
  </si>
  <si>
    <t>SE_9_+_19336830_19337599_19337670_19340990_DENND4C:58</t>
  </si>
  <si>
    <t>cattaattc</t>
  </si>
  <si>
    <t>0.637816888241</t>
  </si>
  <si>
    <t>1.0745214</t>
  </si>
  <si>
    <t>SE_9_+_19369985_19371754_19371818_19372035_DENND4C:42</t>
  </si>
  <si>
    <t>-0.54676308</t>
  </si>
  <si>
    <t>SE_9_-_20354806_20353594_20353523_20346572_MLLT3:57</t>
  </si>
  <si>
    <t>taatgacat</t>
  </si>
  <si>
    <t>0.872220386475</t>
  </si>
  <si>
    <t>0.20720139</t>
  </si>
  <si>
    <t>SE_9_-_20360740_20354877_20354806_20346572_MLLT3:39</t>
  </si>
  <si>
    <t>caataaagc</t>
  </si>
  <si>
    <t>-0.164550487146</t>
  </si>
  <si>
    <t>-0.23104047</t>
  </si>
  <si>
    <t>SE_9_+_20789607_20819795_20819899_20820323_FOCAD:27</t>
  </si>
  <si>
    <t>1.1989916</t>
  </si>
  <si>
    <t>SE_9_+_20862711_20863420_20863549_20865925_FOCAD:23</t>
  </si>
  <si>
    <t>0.91566102</t>
  </si>
  <si>
    <t>SE_9_+_20927890_20929357_20929595_20933013_FOCAD:144</t>
  </si>
  <si>
    <t>1.3432644</t>
  </si>
  <si>
    <t>SE_9_-_21026595_21017909_21017808_21016009_PTPLAD2:56</t>
  </si>
  <si>
    <t>SE_9_+_21854869_21859302_21859424_21931007_MTAP:76</t>
  </si>
  <si>
    <t>agcttactg</t>
  </si>
  <si>
    <t>0.193992554098</t>
  </si>
  <si>
    <t>0.79640249</t>
  </si>
  <si>
    <t>SE_9_+_21859424_21861766_21861816_21861975_MTAP:27</t>
  </si>
  <si>
    <t>aggtgagga</t>
  </si>
  <si>
    <t>-2.33930154855</t>
  </si>
  <si>
    <t>-1.0825583</t>
  </si>
  <si>
    <t>SE_9_-_21970901_21968770_21968574_21968241_CDKN2A:195</t>
  </si>
  <si>
    <t>tcttcacgc</t>
  </si>
  <si>
    <t>0.726799958063</t>
  </si>
  <si>
    <t>1.0298644</t>
  </si>
  <si>
    <t>SE_9_-_26887311_26886186_26886102_26884883_CAAP1:73</t>
  </si>
  <si>
    <t>gtctgaaaa</t>
  </si>
  <si>
    <t>0.0569522424597</t>
  </si>
  <si>
    <t>-0.14431169</t>
  </si>
  <si>
    <t>SE_9_-_26910336_26907996_26907832_26906074_PLAA:104</t>
  </si>
  <si>
    <t>ctctaatat</t>
  </si>
  <si>
    <t>1.58847318266</t>
  </si>
  <si>
    <t>0.51994528</t>
  </si>
  <si>
    <t>SE_9_-_26919308_26917163_26917095_26913945_PLAA:54</t>
  </si>
  <si>
    <t>1.184827</t>
  </si>
  <si>
    <t>SE_9_+_26980617_26982284_26982397_26984255_IFT74:111</t>
  </si>
  <si>
    <t>1.0057913</t>
  </si>
  <si>
    <t>SE_9_+_27109640_27157829_27158140_27168493_TEK:93</t>
  </si>
  <si>
    <t>1.2307956</t>
  </si>
  <si>
    <t>SE_9_+_27173360_27180238_27180366_27183457_TEK:84</t>
  </si>
  <si>
    <t>0.22965916</t>
  </si>
  <si>
    <t>SE_9_+_32384733_32386369_32386436_32405483_ACO1:42</t>
  </si>
  <si>
    <t>1.051188</t>
  </si>
  <si>
    <t>SE_9_-_32493759_32492536_32492389_32491418_DDX58:105</t>
  </si>
  <si>
    <t>0.34320816</t>
  </si>
  <si>
    <t>SE_9_-_32500803_32498564_32498310_32493940_DDX58:211</t>
  </si>
  <si>
    <t>0.66420278</t>
  </si>
  <si>
    <t>SE_9_-_32526059_32500937_32500803_32493940_DDX58:83</t>
  </si>
  <si>
    <t>0.54705311</t>
  </si>
  <si>
    <t>SE_9_-_32552432_32550966_32550772_32544324_TOPORS:75</t>
  </si>
  <si>
    <t>gggtgaagc</t>
  </si>
  <si>
    <t>-0.49257096451</t>
  </si>
  <si>
    <t>0.55935314</t>
  </si>
  <si>
    <t>SE_9_-_32570958_32558952_32558908_32553942_NDUFB6:37</t>
  </si>
  <si>
    <t>agttgaaaa</t>
  </si>
  <si>
    <t>-1.82026657086</t>
  </si>
  <si>
    <t>-0.84703452</t>
  </si>
  <si>
    <t>SE_9_-_32985969_32984855_32984629_32974559_APTX:99</t>
  </si>
  <si>
    <t>gtcttaccg</t>
  </si>
  <si>
    <t>1.44434305457</t>
  </si>
  <si>
    <t>0.92780711</t>
  </si>
  <si>
    <t>SE_9_-_32989757_32987729_32987542_32986028_APTX:84</t>
  </si>
  <si>
    <t>SE_9_-_32989757_32987844_32987542_32986028_APTX:40</t>
  </si>
  <si>
    <t>0.84879987</t>
  </si>
  <si>
    <t>SE_9_-_32989757_32988122_32988081_32987729_APTX:31</t>
  </si>
  <si>
    <t>gtgtaacaa</t>
  </si>
  <si>
    <t>0.733902571483</t>
  </si>
  <si>
    <t>0.15304343</t>
  </si>
  <si>
    <t>SE_9_-_32989757_32988122_32988081_32987844_APTX:31</t>
  </si>
  <si>
    <t>SE_9_-_32989757_32988127_32988081_32987729_APTX:36</t>
  </si>
  <si>
    <t>SE_9_-_32989757_32988127_32988081_32987844_APTX:36</t>
  </si>
  <si>
    <t>SE_9_+_33026614_33026811_33026988_33029883_DNAJA1:52</t>
  </si>
  <si>
    <t>0.94982844</t>
  </si>
  <si>
    <t>SE_9_+_33034328_33036124_33036255_33036572_DNAJA1:82</t>
  </si>
  <si>
    <t>0.9355022</t>
  </si>
  <si>
    <t>SE_9_-_33262700_33262244_33262103_33261167_BAG1:116</t>
  </si>
  <si>
    <t>0.64434179</t>
  </si>
  <si>
    <t>SE_9_+_33276562_33278111_33278223_33280807_CHMP5:56</t>
  </si>
  <si>
    <t>0.7814577</t>
  </si>
  <si>
    <t>SE_9_-_33386402_33386193_33386075_33385864_AQP7:57</t>
  </si>
  <si>
    <t>1.6159109</t>
  </si>
  <si>
    <t>SE_9_-_33395076_33387090_33386967_33386539_AQP7:51</t>
  </si>
  <si>
    <t>ttctaaata</t>
  </si>
  <si>
    <t>0.246333338382</t>
  </si>
  <si>
    <t>-0.070160035</t>
  </si>
  <si>
    <t>SE_9_-_33401235_33395193_33395076_33387090_AQP7:52</t>
  </si>
  <si>
    <t>ccgtgatag</t>
  </si>
  <si>
    <t>0.38187422149</t>
  </si>
  <si>
    <t>0.015207696</t>
  </si>
  <si>
    <t>SE_9_-_33472002_33470189_33470010_33469665_NOL6:22</t>
  </si>
  <si>
    <t>1.3410328</t>
  </si>
  <si>
    <t>SE_9_+_33750725_33762055_33762161_33796641_PRSS3:85</t>
  </si>
  <si>
    <t>ggctcagac</t>
  </si>
  <si>
    <t>0.128412210812</t>
  </si>
  <si>
    <t>0.66473534</t>
  </si>
  <si>
    <t>SE_9_+_33750725_33794744_33794871_33796641_PRSS3:56</t>
  </si>
  <si>
    <t>SE_9_+_33795611_33796641_33796800_33797827_PRSS3:106</t>
  </si>
  <si>
    <t>1.2139352</t>
  </si>
  <si>
    <t>SE_9_-_33932560_33928610_33928370_33927990_UBAP2:130</t>
  </si>
  <si>
    <t>1.2071223</t>
  </si>
  <si>
    <t>SE_9_-_33960824_33956144_33956077_33953472_UBAP2:42</t>
  </si>
  <si>
    <t>tcttcactg</t>
  </si>
  <si>
    <t>0.165684009896</t>
  </si>
  <si>
    <t>0.89866247</t>
  </si>
  <si>
    <t>SE_9_-_33971649_33963789_33963724_33960876_UBAP2:33</t>
  </si>
  <si>
    <t>0.25634772</t>
  </si>
  <si>
    <t>SE_9_-_34017048_34011662_34011625_33998862_UBAP2:31</t>
  </si>
  <si>
    <t>0.43949219</t>
  </si>
  <si>
    <t>SE_9_-_34048823_34017187_34017048_33998862_UBAP2:78</t>
  </si>
  <si>
    <t>0.81336022</t>
  </si>
  <si>
    <t>SE_9_+_34179238_34196334_34196456_34220906_UBAP1:77</t>
  </si>
  <si>
    <t>SE_9_+_34179238_34203379_34203533_34220906_UBAP1:38</t>
  </si>
  <si>
    <t>0.82275051</t>
  </si>
  <si>
    <t>SE_9_+_34179238_34220906_34220946_34234214_UBAP1:21</t>
  </si>
  <si>
    <t>0.3903075</t>
  </si>
  <si>
    <t>SE_9_+_34220946_34234214_34234338_34241183_UBAP1:117</t>
  </si>
  <si>
    <t>1.257332</t>
  </si>
  <si>
    <t>SE_9_+_34242106_34249777_34249959_34250656_UBAP1:91</t>
  </si>
  <si>
    <t>0.63602482</t>
  </si>
  <si>
    <t>SE_9_+_34329597_34336227_34336339_34338711_NUDT2:109</t>
  </si>
  <si>
    <t>1.0007512</t>
  </si>
  <si>
    <t>SE_9_+_34329597_34336298_34336339_34338711_NUDT2:38</t>
  </si>
  <si>
    <t>SE_9_-_34589553_34581203_34581093_34568979_CNTFR:42</t>
  </si>
  <si>
    <t>1.1334465</t>
  </si>
  <si>
    <t>SE_9_-_34617882_34616110_34616027_34614765_DCTN3:59</t>
  </si>
  <si>
    <t>-0.32351622</t>
  </si>
  <si>
    <t>SE_9_-_34637217_34637086_34636994_34635855_SIGMAR1:55</t>
  </si>
  <si>
    <t>0.037089568</t>
  </si>
  <si>
    <t>SE_9_+_34647255_34647489_34647702_34647829_GALT:78</t>
  </si>
  <si>
    <t>1.7577915</t>
  </si>
  <si>
    <t>SE_9_+_34647255_34647489_34647958_34648045_GALT:78</t>
  </si>
  <si>
    <t>SE_9_+_34647255_34647489_34647958_34648112_GALT:78</t>
  </si>
  <si>
    <t>SE_9_+_34647255_34647538_34647702_34647829_GALT:29</t>
  </si>
  <si>
    <t>SE_9_+_34647255_34647829_34647958_34648112_GALT:50</t>
  </si>
  <si>
    <t>atgtaacgc</t>
  </si>
  <si>
    <t>2.03247893255</t>
  </si>
  <si>
    <t>1.3543724</t>
  </si>
  <si>
    <t>SE_9_+_34655314_34655602_34655662_34656736_IL11RA:51</t>
  </si>
  <si>
    <t>ccgtgaagc</t>
  </si>
  <si>
    <t>-0.0453905040613</t>
  </si>
  <si>
    <t>0.5694196</t>
  </si>
  <si>
    <t>SE_9_+_34655314_34655602_34655662_34657032_IL11RA:51</t>
  </si>
  <si>
    <t>SE_9_+_34655314_34656736_34656905_34657032_IL11RA:133</t>
  </si>
  <si>
    <t>1.1143325</t>
  </si>
  <si>
    <t>SE_9_+_34655662_34656736_34656905_34657032_IL11RA:133</t>
  </si>
  <si>
    <t>SE_9_+_34989828_34990345_34990608_34993197_DNAJB5:65</t>
  </si>
  <si>
    <t>SE_9_+_34989828_34990496_34990608_34993197_DNAJB5:63</t>
  </si>
  <si>
    <t>0.024384235</t>
  </si>
  <si>
    <t>SE_9_+_34989828_34990665_34990809_34993197_DNAJB5:140</t>
  </si>
  <si>
    <t>0.73087209</t>
  </si>
  <si>
    <t>SE_9_-_35078602_35078340_35078138_35077396_FANCG:168</t>
  </si>
  <si>
    <t>SE_9_-_35090463_35090277_35090063_35089447_PIGO:140</t>
  </si>
  <si>
    <t>SE_9_-_35090463_35090281_35090063_35089447_PIGO:144</t>
  </si>
  <si>
    <t>SE_9_-_35096558_35096477_35096152_35095563_PIGO:224</t>
  </si>
  <si>
    <t>1.7010301</t>
  </si>
  <si>
    <t>SE_9_-_35101707_35101557_35101423_35101276_STOML2:83</t>
  </si>
  <si>
    <t>1.5842354</t>
  </si>
  <si>
    <t>SE_9_+_35396934_35397164_35397307_35397632_UNC13B:69</t>
  </si>
  <si>
    <t>-0.046552286</t>
  </si>
  <si>
    <t>SE_9_+_35400440_35401948_35402004_35403164_UNC13B:53</t>
  </si>
  <si>
    <t>1.1089603</t>
  </si>
  <si>
    <t>SE_9_+_35606980_35607324_35607406_35607579_TESK1:48</t>
  </si>
  <si>
    <t>gcttcaccg</t>
  </si>
  <si>
    <t>1.05160956886</t>
  </si>
  <si>
    <t>0.40662896</t>
  </si>
  <si>
    <t>SE_9_-_35705548_35704812_35704666_35704495_TLN1:109</t>
  </si>
  <si>
    <t>0.60766668</t>
  </si>
  <si>
    <t>SE_9_-_35705747_35705667_35705548_35704812_TLN1:61</t>
  </si>
  <si>
    <t>1.3980824</t>
  </si>
  <si>
    <t>SE_9_-_35706193_35706108_35705959_35705848_TLN1:63</t>
  </si>
  <si>
    <t>0.71788867</t>
  </si>
  <si>
    <t>SE_9_-_35744294_35743323_35743273_35741887_GBA2:47</t>
  </si>
  <si>
    <t>0.3935547</t>
  </si>
  <si>
    <t>SE_9_+_35807395_35808506_35808680_35808752_NPR2:157</t>
  </si>
  <si>
    <t>0.53870374</t>
  </si>
  <si>
    <t>SE_9_+_35841264_35841523_35841791_35842389_TMEM8B:104</t>
  </si>
  <si>
    <t>0.55397645</t>
  </si>
  <si>
    <t>SE_9_+_36052320_36056977_36057010_36058824_RECK:26</t>
  </si>
  <si>
    <t>0.68782165</t>
  </si>
  <si>
    <t>SE_9_+_36065621_36066766_36066867_36080602_RECK:96</t>
  </si>
  <si>
    <t>SE_9_+_36148647_36150869_36150946_36162359_GLIPR2:30</t>
  </si>
  <si>
    <t>0.41496174</t>
  </si>
  <si>
    <t>SE_9_+_36191270_36197548_36197585_36204065_CLTA:24</t>
  </si>
  <si>
    <t>0.32003132</t>
  </si>
  <si>
    <t>SE_9_+_36197585_36198976_36199093_36204065_CLTA:82</t>
  </si>
  <si>
    <t>SE_9_+_36204176_36209264_36209317_36210622_CLTA:53</t>
  </si>
  <si>
    <t>1.6076283</t>
  </si>
  <si>
    <t>SE_9_+_36204176_36209264_36209317_36211600_CLTA:53</t>
  </si>
  <si>
    <t>SE_9_+_36204176_36210622_36210657_36211600_CLTA:27</t>
  </si>
  <si>
    <t>acataaacc</t>
  </si>
  <si>
    <t>-1.23504557812</t>
  </si>
  <si>
    <t>0.20151574</t>
  </si>
  <si>
    <t>SE_9_+_36209317_36210622_36210657_36211600_CLTA:27</t>
  </si>
  <si>
    <t>SE_9_-_36223370_36222995_36222774_36220017_GNE:126</t>
  </si>
  <si>
    <t>2.0328362</t>
  </si>
  <si>
    <t>SE_9_-_36246028_36236981_36236829_36234129_GNE:72</t>
  </si>
  <si>
    <t>1.0600549</t>
  </si>
  <si>
    <t>SE_9_-_36258318_36249394_36249189_36246479_GNE:126</t>
  </si>
  <si>
    <t>1.1915092</t>
  </si>
  <si>
    <t>SE_9_-_36276891_36249394_36249189_36246479_GNE:126</t>
  </si>
  <si>
    <t>SE_9_-_36375931_36372590_36372493_36369929_RNF38:88</t>
  </si>
  <si>
    <t>0.19441467</t>
  </si>
  <si>
    <t>SE_9_-_36400551_36390613_36390464_36376124_RNF38:150</t>
  </si>
  <si>
    <t>0.95927135</t>
  </si>
  <si>
    <t>SE_9_+_37080533_37084196_37084289_37086665_LOC100506710:82</t>
  </si>
  <si>
    <t>0.81111345</t>
  </si>
  <si>
    <t>SE_9_+_37120620_37126309_37126939_37302185_ZCCHC7:34</t>
  </si>
  <si>
    <t>1.7651055</t>
  </si>
  <si>
    <t>SE_9_+_37489397_37492279_37492372_37492654_POLR1E:82</t>
  </si>
  <si>
    <t>1.665342</t>
  </si>
  <si>
    <t>SE_9_-_37529121_37525169_37525099_37522974_FBXO10:58</t>
  </si>
  <si>
    <t>-0.16085269</t>
  </si>
  <si>
    <t>SE_9_+_37762114_37762540_37762682_37763626_TRMT10B:26</t>
  </si>
  <si>
    <t>0.63891909</t>
  </si>
  <si>
    <t>SE_9_+_37763750_37768073_37768225_37769938_TRMT10B:73</t>
  </si>
  <si>
    <t>SE_9_-_37783911_37782134_37781983_37780877_EXOSC3:147</t>
  </si>
  <si>
    <t>SE_9_+_37819398_37842086_37842283_37854777_DCAF10:38</t>
  </si>
  <si>
    <t>tgataaccg</t>
  </si>
  <si>
    <t>2.10005858763</t>
  </si>
  <si>
    <t>1.4032899</t>
  </si>
  <si>
    <t>SE_9_+_37854979_37857238_37857348_37860045_DCAF10:61</t>
  </si>
  <si>
    <t>1.6755047</t>
  </si>
  <si>
    <t>SE_9_-_38016008_38015477_38015371_37974834_SHB:70</t>
  </si>
  <si>
    <t>ccttgatga</t>
  </si>
  <si>
    <t>0.381030848796</t>
  </si>
  <si>
    <t>0.047174537</t>
  </si>
  <si>
    <t>SE_9_+_42470748_42471302_42471463_42473936_FAM95B1/AK093443:55</t>
  </si>
  <si>
    <t>-0.14294543</t>
  </si>
  <si>
    <t>SE_9_+_42470748_42471336_42471463_42473936_FAM95B1/AK093443:21</t>
  </si>
  <si>
    <t>SE_9_+_42471463_42472961_42473123_42473936_AK093443:131</t>
  </si>
  <si>
    <t>1.1904287</t>
  </si>
  <si>
    <t>SE_9_+_43885072_43887611_43887733_43890296_CNTNAP3B:66</t>
  </si>
  <si>
    <t>0.3214718</t>
  </si>
  <si>
    <t>SE_9_-_69240013_69238316_69238230_69235606_CBWD6:47</t>
  </si>
  <si>
    <t>SE_9_-_70483188_70475078_70475019_70473474_CBWD3:25</t>
  </si>
  <si>
    <t>1.4151375</t>
  </si>
  <si>
    <t>SE_9_-_70489915_70488917_70488816_70486879_CBWD3:25</t>
  </si>
  <si>
    <t>tattcaaag</t>
  </si>
  <si>
    <t>-1.33942133114</t>
  </si>
  <si>
    <t>-0.10555226</t>
  </si>
  <si>
    <t>SE_9_-_70489915_70488917_70488820_70486879_CBWD3:25</t>
  </si>
  <si>
    <t>SE_9_+_70863813_70871837_70871896_70873448_CBWD3:60</t>
  </si>
  <si>
    <t>0.70428752</t>
  </si>
  <si>
    <t>SE_9_+_70993277_70999314_70999460_71002379_PGM5:90</t>
  </si>
  <si>
    <t>0.67959058</t>
  </si>
  <si>
    <t>SE_9_+_71320678_71357417_71357573_71433377_PIP5K1B:80</t>
  </si>
  <si>
    <t>1.7523344</t>
  </si>
  <si>
    <t>SE_9_+_71437599_71439012_71439131_71478753_PIP5K1B:112</t>
  </si>
  <si>
    <t>tgattacgt</t>
  </si>
  <si>
    <t>-0.265925684511</t>
  </si>
  <si>
    <t>0.10361188</t>
  </si>
  <si>
    <t>SE_9_+_71555706_71606056_71606173_71623363_PIP5K1B:77</t>
  </si>
  <si>
    <t>0.86118816</t>
  </si>
  <si>
    <t>SE_9_+_71661398_71668056_71668176_71679854_FXN:38</t>
  </si>
  <si>
    <t>ctatgaaag</t>
  </si>
  <si>
    <t>-1.4360756586</t>
  </si>
  <si>
    <t>-0.69660562</t>
  </si>
  <si>
    <t>SE_9_+_71863140_71864291_71864401_71865951_TJP2:108</t>
  </si>
  <si>
    <t>SE_9_+_71863140_71865951_71866280_71867731_TJP2:188</t>
  </si>
  <si>
    <t>1.2574275</t>
  </si>
  <si>
    <t>SE_9_+_72000863_72001475_72002599_72003074_FAM189A2:595</t>
  </si>
  <si>
    <t>2.2541871</t>
  </si>
  <si>
    <t>SE_9_+_72000863_72003074_72003366_72006517_FAM189A2:206</t>
  </si>
  <si>
    <t>SE_9_-_74354979_74349910_74349722_74347436_TMEM2:162</t>
  </si>
  <si>
    <t>agttcactc</t>
  </si>
  <si>
    <t>0.195562760855</t>
  </si>
  <si>
    <t>1.082342</t>
  </si>
  <si>
    <t>SE_9_+_74526752_74533341_74533471_74561922_C9orf85:51</t>
  </si>
  <si>
    <t>tcatgatgt</t>
  </si>
  <si>
    <t>0.139216203949</t>
  </si>
  <si>
    <t>0.35019217</t>
  </si>
  <si>
    <t>SE_9_+_74526752_74561922_74562028_74586421_C9orf85:22</t>
  </si>
  <si>
    <t>0.29138029</t>
  </si>
  <si>
    <t>SE_9_-_74979378_74978522_74978386_74975703_ZFAND5:107</t>
  </si>
  <si>
    <t>SE_9_-_74979612_74978522_74978386_74975703_ZFAND5:107</t>
  </si>
  <si>
    <t>SE_9_+_75766840_75769114_75769256_75773438_ANXA1:134</t>
  </si>
  <si>
    <t>0.40966044</t>
  </si>
  <si>
    <t>SE_9_+_75766840_75769114_75769258_75773438_ANXA1:145</t>
  </si>
  <si>
    <t>tgttaatga</t>
  </si>
  <si>
    <t>0.661187190905</t>
  </si>
  <si>
    <t>0.71948151</t>
  </si>
  <si>
    <t>SE_9_-_77684811_77684729_77684658_77684018_NMRK1:53</t>
  </si>
  <si>
    <t>1.5777402</t>
  </si>
  <si>
    <t>SE_9_-_77698003_77693498_77693242_77692496_NMRK1:130</t>
  </si>
  <si>
    <t>1.319291</t>
  </si>
  <si>
    <t>SE_9_-_77702924_77702784_77702567_77698066_NMRK1:218</t>
  </si>
  <si>
    <t>1.4987136</t>
  </si>
  <si>
    <t>SE_9_-_79003470_79003202_79003099_79002445_RFK:50</t>
  </si>
  <si>
    <t>-0.1123397</t>
  </si>
  <si>
    <t>SE_9_-_79009006_79007485_79007334_79003572_RFK:42</t>
  </si>
  <si>
    <t>agataatct</t>
  </si>
  <si>
    <t>-0.832897880975</t>
  </si>
  <si>
    <t>0.41979072</t>
  </si>
  <si>
    <t>SE_9_+_79115977_79116669_79116847_79117155_GCNT1:23</t>
  </si>
  <si>
    <t>SE_9_+_79897190_79898271_79898387_79898463_VPS13A:108</t>
  </si>
  <si>
    <t>0.28000643</t>
  </si>
  <si>
    <t>SE_9_+_79917978_79920473_79920553_79922861_VPS13A:42</t>
  </si>
  <si>
    <t>0.61732068</t>
  </si>
  <si>
    <t>SE_9_+_80005058_80010626_80010784_80018152_VPS13A:68</t>
  </si>
  <si>
    <t>tcctcattt</t>
  </si>
  <si>
    <t>-0.0205333839646</t>
  </si>
  <si>
    <t>0.94707981</t>
  </si>
  <si>
    <t>SE_9_+_80869880_80877823_80877900_80879066_CEP78:36</t>
  </si>
  <si>
    <t>gcctaaagc</t>
  </si>
  <si>
    <t>0.962552090954</t>
  </si>
  <si>
    <t>0.24257051</t>
  </si>
  <si>
    <t>SE_9_+_80880459_80880775_80880822_80881358_CEP78:46</t>
  </si>
  <si>
    <t>caatgaagg</t>
  </si>
  <si>
    <t>-0.666680138121</t>
  </si>
  <si>
    <t>-0.39535091</t>
  </si>
  <si>
    <t>SE_9_+_80932720_80942967_80943104_80943897_PSAT1:130</t>
  </si>
  <si>
    <t>aactcaata</t>
  </si>
  <si>
    <t>-0.923169832694</t>
  </si>
  <si>
    <t>0.042487771</t>
  </si>
  <si>
    <t>SE_9_+_82189851_82191048_82191092_82194975_TLE4:39</t>
  </si>
  <si>
    <t>ggttgaata</t>
  </si>
  <si>
    <t>-1.27604779457</t>
  </si>
  <si>
    <t>-0.63394715</t>
  </si>
  <si>
    <t>SE_9_+_82189851_82191048_82191092_82227571_TLE4:39</t>
  </si>
  <si>
    <t>SE_9_+_82190942_82191048_82191092_82227571_TLE4:39</t>
  </si>
  <si>
    <t>SE_9_+_82191092_82216330_82216424_82227571_TLE4:91</t>
  </si>
  <si>
    <t>1.5410012</t>
  </si>
  <si>
    <t>SE_9_+_82227633_82242289_82242363_82267505_TLE4:75</t>
  </si>
  <si>
    <t>aactgaacg</t>
  </si>
  <si>
    <t>1.38088284441</t>
  </si>
  <si>
    <t>0.50325799</t>
  </si>
  <si>
    <t>SE_9_+_82227633_82242289_82242363_82267508_TLE4:75</t>
  </si>
  <si>
    <t>SE_9_+_82242363_82264735_82264773_82267505_TLE4:34</t>
  </si>
  <si>
    <t>0.36399607</t>
  </si>
  <si>
    <t>SE_9_+_82268990_82286124_82286253_82319698_TLE4:91</t>
  </si>
  <si>
    <t>1.1070905</t>
  </si>
  <si>
    <t>SE_9_+_82319817_82320804_82320857_82323033_TLE4:40</t>
  </si>
  <si>
    <t>tgatgacaa</t>
  </si>
  <si>
    <t>0.0316112433782</t>
  </si>
  <si>
    <t>-0.057342693</t>
  </si>
  <si>
    <t>SE_9_+_82320857_82321662_82321814_82322038_TLE4:118</t>
  </si>
  <si>
    <t>cgattagtc</t>
  </si>
  <si>
    <t>-1.80342063742</t>
  </si>
  <si>
    <t>-0.015224685</t>
  </si>
  <si>
    <t>SE_9_+_82320857_82321662_82321814_82323033_TLE4:118</t>
  </si>
  <si>
    <t>SE_9_+_82321814_82322038_82322133_82323033_TLE4:40</t>
  </si>
  <si>
    <t>-0.1722324</t>
  </si>
  <si>
    <t>SE_9_+_82324614_82332912_82332986_82333637_TLE4:37</t>
  </si>
  <si>
    <t>-0.28968793</t>
  </si>
  <si>
    <t>SE_9_+_86238136_86242922_86243126_86243788_IDNK:174</t>
  </si>
  <si>
    <t>cagtaacgg</t>
  </si>
  <si>
    <t>2.43295588385</t>
  </si>
  <si>
    <t>1.3590456</t>
  </si>
  <si>
    <t>SE_9_+_86243874_86256463_86256506_86258344_IDNK:37</t>
  </si>
  <si>
    <t>0.5762926</t>
  </si>
  <si>
    <t>SE_9_-_86284100_86281309_86281265_86280060_UBQLN1:44</t>
  </si>
  <si>
    <t>-0.20653534</t>
  </si>
  <si>
    <t>SE_9_-_86284100_86281348_86281265_86280060_UBQLN1:31</t>
  </si>
  <si>
    <t>gaataatcc</t>
  </si>
  <si>
    <t>0.476659831635</t>
  </si>
  <si>
    <t>1.0219776</t>
  </si>
  <si>
    <t>SE_9_-_86395297_86383885_86383733_86368274_GKAP1:21</t>
  </si>
  <si>
    <t>aattgagtt</t>
  </si>
  <si>
    <t>-1.23838830528</t>
  </si>
  <si>
    <t>0.24430297</t>
  </si>
  <si>
    <t>SE_9_-_86414100_86407932_86407866_86403593_GKAP1:63</t>
  </si>
  <si>
    <t>0.68918411</t>
  </si>
  <si>
    <t>SE_9_-_86589432_86588888_86588817_86588314_HNRNPK:67</t>
  </si>
  <si>
    <t>0.7645636</t>
  </si>
  <si>
    <t>SE_9_-_86591910_86590420_86590377_86589504_HNRNPK:32</t>
  </si>
  <si>
    <t>gtttcagtc</t>
  </si>
  <si>
    <t>-1.29421231888</t>
  </si>
  <si>
    <t>-0.57646529</t>
  </si>
  <si>
    <t>SE_9_-_88284400_88275888_88275851_88272558_AGTPBP1:26</t>
  </si>
  <si>
    <t>gctttagac</t>
  </si>
  <si>
    <t>-4.02240246886</t>
  </si>
  <si>
    <t>-0.99871039</t>
  </si>
  <si>
    <t>SE_9_-_88292351_88287596_88287465_88284493_AGTPBP1:62</t>
  </si>
  <si>
    <t>atataaccc</t>
  </si>
  <si>
    <t>1.07862147347</t>
  </si>
  <si>
    <t>0.41720543</t>
  </si>
  <si>
    <t>SE_9_-_88296183_88293313_88293250_88292497_AGTPBP1:52</t>
  </si>
  <si>
    <t>tcttaagca</t>
  </si>
  <si>
    <t>-1.093528812</t>
  </si>
  <si>
    <t>0.24958598</t>
  </si>
  <si>
    <t>SE_9_-_88356690_88327481_88327417_88307728_AGTPBP1:41</t>
  </si>
  <si>
    <t>0.50421657</t>
  </si>
  <si>
    <t>SE_9_-_88692327_88667506_88667452_88661487_GOLM1:31</t>
  </si>
  <si>
    <t>0.34249668</t>
  </si>
  <si>
    <t>SE_9_-_88924843_88924491_88924378_88924204_ZCCHC6:31</t>
  </si>
  <si>
    <t>SE_9_-_88943255_88941406_88941286_88940429_ZCCHC6:111</t>
  </si>
  <si>
    <t>1.3981363</t>
  </si>
  <si>
    <t>SE_9_+_90220090_90252858_90252996_90254269_DAPK1:38</t>
  </si>
  <si>
    <t>0.98504697</t>
  </si>
  <si>
    <t>SE_9_+_90254398_90254565_90254613_90254704_DAPK1:39</t>
  </si>
  <si>
    <t>ctatgaacc</t>
  </si>
  <si>
    <t>-0.540256980107</t>
  </si>
  <si>
    <t>0.51703266</t>
  </si>
  <si>
    <t>SE_9_+_90301654_90311922_90312119_90313571_DAPK1:185</t>
  </si>
  <si>
    <t>0.89723076</t>
  </si>
  <si>
    <t>SE_9_+_90315152_90316751_90316825_90317944_DAPK1:37</t>
  </si>
  <si>
    <t>0.50075421</t>
  </si>
  <si>
    <t>SE_9_-_90585691_90584834_90584711_90584264_CDK20:55</t>
  </si>
  <si>
    <t>0.6071424</t>
  </si>
  <si>
    <t>SE_9_-_90585691_90585545_90585483_90584834_CDK20:59</t>
  </si>
  <si>
    <t>gtatgacca</t>
  </si>
  <si>
    <t>0.947522957086</t>
  </si>
  <si>
    <t>0.30128002</t>
  </si>
  <si>
    <t>SE_9_+_91003453_91033765_91033866_91041297_SPIN1:102</t>
  </si>
  <si>
    <t>0.52365541</t>
  </si>
  <si>
    <t>SE_9_+_91003453_91041297_91041506_91063856_SPIN1:89</t>
  </si>
  <si>
    <t>1.0925739</t>
  </si>
  <si>
    <t>SE_9_+_91063904_91077411_91077664_91083287_SPIN1:197</t>
  </si>
  <si>
    <t>atttgactg</t>
  </si>
  <si>
    <t>0.70910438807</t>
  </si>
  <si>
    <t>0.97262872</t>
  </si>
  <si>
    <t>SE_9_+_91947901_91948940_91949070_91949437_SECISBP2:113</t>
  </si>
  <si>
    <t>tagtgatct</t>
  </si>
  <si>
    <t>0.310477296786</t>
  </si>
  <si>
    <t>0.94345274</t>
  </si>
  <si>
    <t>SE_9_-_92051237_92033033_92032971_92020614_SEMA4D:29</t>
  </si>
  <si>
    <t>0.56385929</t>
  </si>
  <si>
    <t>SE_9_-_92070803_92033033_92032971_92020614_SEMA4D:29</t>
  </si>
  <si>
    <t>SE_9_-_92070803_92033352_92033278_92033033_SEMA4D:24</t>
  </si>
  <si>
    <t>SE_9_+_93627379_93629413_93629481_93636486_SYK:54</t>
  </si>
  <si>
    <t>aaatcatac</t>
  </si>
  <si>
    <t>-1.74121818952</t>
  </si>
  <si>
    <t>0.15526862</t>
  </si>
  <si>
    <t>SE_9_-_93979559_93978388_93978341_93976707_AUH:27</t>
  </si>
  <si>
    <t>0.42702938</t>
  </si>
  <si>
    <t>SE_9_-_94118165_94087686_94087600_94060358_AUH:21</t>
  </si>
  <si>
    <t>1.4737901</t>
  </si>
  <si>
    <t>SE_9_-_94123910_94122722_94122561_94118437_AUH:162</t>
  </si>
  <si>
    <t>gcctgaatg</t>
  </si>
  <si>
    <t>1.12279683722</t>
  </si>
  <si>
    <t>0.96086125</t>
  </si>
  <si>
    <t>SE_9_-_94842298_94841848_94841716_94830380_SPTLC1:37</t>
  </si>
  <si>
    <t>0.81952343</t>
  </si>
  <si>
    <t>SE_9_-_94877596_94877348_94877204_94874844_SPTLC1:140</t>
  </si>
  <si>
    <t>tcctaagga</t>
  </si>
  <si>
    <t>-0.575965550554</t>
  </si>
  <si>
    <t>0.12709063</t>
  </si>
  <si>
    <t>SE_9_-_95003138_95002973_95002925_94991408_IARS:43</t>
  </si>
  <si>
    <t>0.85515137</t>
  </si>
  <si>
    <t>SE_9_-_95051583_95050564_95050408_95050192_IARS:113</t>
  </si>
  <si>
    <t>0.84586574</t>
  </si>
  <si>
    <t>SE_9_-_95076549_95073541_95073428_95072957_NOL8:61</t>
  </si>
  <si>
    <t>SE_9_-_95083950_95082419_95082225_95081638_NOL8:39</t>
  </si>
  <si>
    <t>acctaacaa</t>
  </si>
  <si>
    <t>1.25049377779</t>
  </si>
  <si>
    <t>0.38761036</t>
  </si>
  <si>
    <t>SE_9_-_95083950_95082661_95082225_95081638_NOL8:126</t>
  </si>
  <si>
    <t>1.3699642</t>
  </si>
  <si>
    <t>SE_9_-_95085723_95085633_95085518_95084028_NOL8:73</t>
  </si>
  <si>
    <t>0.29998945</t>
  </si>
  <si>
    <t>SE_9_-_95087588_95086362_95086305_95085785_NOL8:54</t>
  </si>
  <si>
    <t>-0.55149184</t>
  </si>
  <si>
    <t>SE_9_-_95087588_95086491_95086305_95085785_NOL8:34</t>
  </si>
  <si>
    <t>0.53810332</t>
  </si>
  <si>
    <t>SE_9_-_95087588_95086533_95086305_95085785_NOL8:76</t>
  </si>
  <si>
    <t>SE_9_-_95087600_95086491_95086305_95085785_NOL8:34</t>
  </si>
  <si>
    <t>SE_9_+_95792278_95794681_95794838_95795051_FGD3:118</t>
  </si>
  <si>
    <t>0.96313503</t>
  </si>
  <si>
    <t>SE_9_+_95821112_95838066_95838254_95840128_SUSD3:146</t>
  </si>
  <si>
    <t>1.6215957</t>
  </si>
  <si>
    <t>SE_9_+_95840275_95841753_95841884_95846819_SUSD3:106</t>
  </si>
  <si>
    <t>ccgtgagcg</t>
  </si>
  <si>
    <t>0.551858751934</t>
  </si>
  <si>
    <t>0.11406172</t>
  </si>
  <si>
    <t>SE_9_+_95870109_95871273_95871374_95872850_C9orf89:38</t>
  </si>
  <si>
    <t>-0.15622723</t>
  </si>
  <si>
    <t>SE_9_+_95873003_95874161_95874220_95874500_C9orf89:22</t>
  </si>
  <si>
    <t>aactcagat</t>
  </si>
  <si>
    <t>-0.737036406552</t>
  </si>
  <si>
    <t>-0.39060164</t>
  </si>
  <si>
    <t>SE_9_-_95896425_95893823_95893767_95888920_NINJ1:26</t>
  </si>
  <si>
    <t>ggttgaagg</t>
  </si>
  <si>
    <t>-1.00438179813</t>
  </si>
  <si>
    <t>-0.46298293</t>
  </si>
  <si>
    <t>SE_9_+_96015364_96018581_96018736_96019230_WNK2:94</t>
  </si>
  <si>
    <t>0.56026109</t>
  </si>
  <si>
    <t>SE_9_+_96031028_96031122_96031232_96051070_WNK2:38</t>
  </si>
  <si>
    <t>1.8520868</t>
  </si>
  <si>
    <t>SE_9_+_96060349_96061352_96061543_96062333_WNK2:39</t>
  </si>
  <si>
    <t>1.1603325</t>
  </si>
  <si>
    <t>SE_9_+_96060349_96061352_96061543_96070610_WNK2:39</t>
  </si>
  <si>
    <t>SE_9_-_96212761_96210771_96210651_96209979_FAM120AOS:76</t>
  </si>
  <si>
    <t>1.2163178</t>
  </si>
  <si>
    <t>SE_9_+_96278551_96285562_96285645_96289437_FAM120A:53</t>
  </si>
  <si>
    <t>-0.59916426</t>
  </si>
  <si>
    <t>SE_9_+_96320292_96320863_96321000_96323391_FAM120A:69</t>
  </si>
  <si>
    <t>1.3172805</t>
  </si>
  <si>
    <t>SE_9_+_97216352_97218522_97218619_97220604_HIATL1:78</t>
  </si>
  <si>
    <t>caatcagtg</t>
  </si>
  <si>
    <t>-1.29272831618</t>
  </si>
  <si>
    <t>0.26028966</t>
  </si>
  <si>
    <t>SE_9_-_97402326_97401616_97401423_97382773_FBP1:82</t>
  </si>
  <si>
    <t>2.4168618</t>
  </si>
  <si>
    <t>SE_9_+_97767898_97822976_97823092_97842976_C9orf3:72</t>
  </si>
  <si>
    <t>SE_9_+_97843062_97844857_97845001_97848964_C9orf3:45</t>
  </si>
  <si>
    <t>0.55373262</t>
  </si>
  <si>
    <t>SE_9_+_97845001_97848212_97848401_97848964_MIR23B:132</t>
  </si>
  <si>
    <t>0.75599185</t>
  </si>
  <si>
    <t>SE_9_-_98238316_98236425_98236294_98232213_PTCH1:24</t>
  </si>
  <si>
    <t>0.8380864</t>
  </si>
  <si>
    <t>SE_9_-_98240337_98239984_98239829_98239139_PTCH1:33</t>
  </si>
  <si>
    <t>SE_9_-_98637262_98636830_98636791_98632723_LINC00476:28</t>
  </si>
  <si>
    <t>ccttgatca</t>
  </si>
  <si>
    <t>0.102492570464</t>
  </si>
  <si>
    <t>0.002707768</t>
  </si>
  <si>
    <t>SE_9_-_98637262_98636904_98636791_98632723_LINC00476:25</t>
  </si>
  <si>
    <t>SE_9_+_98703831_98717010_98717204_98718196_ERCC6L2:59</t>
  </si>
  <si>
    <t>1.6064349</t>
  </si>
  <si>
    <t>SE_9_+_98728996_98729741_98729907_98732858_ERCC6L2:80</t>
  </si>
  <si>
    <t>tcttgaccg</t>
  </si>
  <si>
    <t>2.06457571279</t>
  </si>
  <si>
    <t>0.67406484</t>
  </si>
  <si>
    <t>SE_9_+_98732938_98733826_98733877_98734215_ERCC6L2:46</t>
  </si>
  <si>
    <t>cagtaaact</t>
  </si>
  <si>
    <t>0.615289083895</t>
  </si>
  <si>
    <t>0.17119477</t>
  </si>
  <si>
    <t>SE_9_-_99006611_99003189_99003040_98997852_HSD17B3:21</t>
  </si>
  <si>
    <t>SE_9_-_99012033_99008872_99008838_99007708_HSD17B3:27</t>
  </si>
  <si>
    <t>agctaattc</t>
  </si>
  <si>
    <t>1.17370942078</t>
  </si>
  <si>
    <t>0.38984271</t>
  </si>
  <si>
    <t>SE_9_-_99086373_99084362_99084280_99083623_SLC35D2:63</t>
  </si>
  <si>
    <t>tattaatcg</t>
  </si>
  <si>
    <t>0.81107822564</t>
  </si>
  <si>
    <t>0.33890789</t>
  </si>
  <si>
    <t>SE_9_-_99122436_99119833_99119693_99114391_SLC35D2:88</t>
  </si>
  <si>
    <t>0.72934937</t>
  </si>
  <si>
    <t>SE_9_-_99145759_99136364_99136282_99130587_SLC35D2:29</t>
  </si>
  <si>
    <t>-0.15666194</t>
  </si>
  <si>
    <t>SE_9_-_99277931_99272071_99271955_99266071_CDC14B:62</t>
  </si>
  <si>
    <t>acctaacat</t>
  </si>
  <si>
    <t>1.74723330135</t>
  </si>
  <si>
    <t>0.67899854</t>
  </si>
  <si>
    <t>SE_9_-_99284788_99272071_99271955_99266071_CDC14B:62</t>
  </si>
  <si>
    <t>SE_9_-_99284788_99278074_99277931_99266071_CDC14B:34</t>
  </si>
  <si>
    <t>1.6029783</t>
  </si>
  <si>
    <t>SE_9_-_99284788_99278074_99277931_99272071_CDC14B:34</t>
  </si>
  <si>
    <t>SE_9_-_99413672_99408306_99408175_99404168_AAED1:91</t>
  </si>
  <si>
    <t>1.7314894</t>
  </si>
  <si>
    <t>SE_9_+_100088951_100090302_100090428_100092436_LOC100499484-C9ORF174/CCDC180:112</t>
  </si>
  <si>
    <t>0.98566622</t>
  </si>
  <si>
    <t>SE_9_+_100174520_100190742_100190954_100193215_TDRD7:92</t>
  </si>
  <si>
    <t>gcattaccc</t>
  </si>
  <si>
    <t>-0.0618270898868</t>
  </si>
  <si>
    <t>0.69375385</t>
  </si>
  <si>
    <t>SE_9_+_100235908_100237665_100237751_100240721_TDRD7:43</t>
  </si>
  <si>
    <t>1.3829714</t>
  </si>
  <si>
    <t>SE_9_+_100403944_100405486_100405642_100407399_NCBP1:40</t>
  </si>
  <si>
    <t>0.55628578</t>
  </si>
  <si>
    <t>SE_9_+_100407506_100407893_100408014_100409774_NCBP1:50</t>
  </si>
  <si>
    <t>ctgtcatct</t>
  </si>
  <si>
    <t>-1.03040700036</t>
  </si>
  <si>
    <t>0.42133287</t>
  </si>
  <si>
    <t>SE_9_-_100447205_100444712_100444482_100437869_XPA:229</t>
  </si>
  <si>
    <t>agctgacac</t>
  </si>
  <si>
    <t>2.56719730848</t>
  </si>
  <si>
    <t>1.5119514</t>
  </si>
  <si>
    <t>SE_9_-_100455931_100451921_100451816_100449543_XPA:41</t>
  </si>
  <si>
    <t>atgtaatat</t>
  </si>
  <si>
    <t>-0.260467729119</t>
  </si>
  <si>
    <t>-0.23629955</t>
  </si>
  <si>
    <t>SE_9_-_100675683_100675257_100675155_100672898_C9orf156:53</t>
  </si>
  <si>
    <t>1.0264943</t>
  </si>
  <si>
    <t>SE_9_-_100684700_100678620_100678446_100675840_C9orf156:150</t>
  </si>
  <si>
    <t>0.4056378</t>
  </si>
  <si>
    <t>SE_9_+_100823279_100837852_100838014_100839200_NANS:82</t>
  </si>
  <si>
    <t>1.9912184</t>
  </si>
  <si>
    <t>SE_9_-_100881264_100872516_100872351_100872266_TRIM14:154</t>
  </si>
  <si>
    <t>0.89700073</t>
  </si>
  <si>
    <t>SE_9_-_101017455_101014208_101014067_101006411_TBC1D2:112</t>
  </si>
  <si>
    <t>1.2315548</t>
  </si>
  <si>
    <t>SE_9_+_101891382_101894779_101895021_101900141_TGFBR1:118</t>
  </si>
  <si>
    <t>0.97661318</t>
  </si>
  <si>
    <t>SE_9_+_101891382_101894791_101895021_101900141_TGFBR1:106</t>
  </si>
  <si>
    <t>SE_9_+_101907170_101908767_101908891_101909936_TGFBR1:83</t>
  </si>
  <si>
    <t>SE_9_-_101983829_101983419_101983261_101981118_ALG2:105</t>
  </si>
  <si>
    <t>agctgaata</t>
  </si>
  <si>
    <t>-0.191096381774</t>
  </si>
  <si>
    <t>0.12163703</t>
  </si>
  <si>
    <t>SE_9_+_102668988_102676272_102676433_102677460_STX17:140</t>
  </si>
  <si>
    <t>cattcacaa</t>
  </si>
  <si>
    <t>-0.0179937222115</t>
  </si>
  <si>
    <t>0.54411218</t>
  </si>
  <si>
    <t>SE_9_+_102677644_102678331_102678450_102691060_STX17:117</t>
  </si>
  <si>
    <t>gcctaattc</t>
  </si>
  <si>
    <t>1.64152532921</t>
  </si>
  <si>
    <t>0.57301478</t>
  </si>
  <si>
    <t>SE_9_+_102691125_102708001_102708132_102713342_STX17:114</t>
  </si>
  <si>
    <t>SE_9_+_102713567_102722199_102722314_102722387_STX17:69</t>
  </si>
  <si>
    <t>gtttgactc</t>
  </si>
  <si>
    <t>1.17665252316</t>
  </si>
  <si>
    <t>0.52519588</t>
  </si>
  <si>
    <t>SE_9_+_102888831_102894152_102894236_102988344_INVS:74</t>
  </si>
  <si>
    <t>0.48178069</t>
  </si>
  <si>
    <t>SE_9_+_102888831_102977683_102977770_102988344_INVS:69</t>
  </si>
  <si>
    <t>tagtaagca</t>
  </si>
  <si>
    <t>-0.331861558059</t>
  </si>
  <si>
    <t>0.20702498</t>
  </si>
  <si>
    <t>SE_9_-_103115054_103111654_103111466_103109688_TEX10:148</t>
  </si>
  <si>
    <t>0.25453704</t>
  </si>
  <si>
    <t>SE_9_+_103189675_103191788_103191944_103204188_MSANTD3:124</t>
  </si>
  <si>
    <t>0.7715072</t>
  </si>
  <si>
    <t>SE_9_+_103204638_103206410_103207519_103212839_MSANTD3:1054</t>
  </si>
  <si>
    <t>1.1691774</t>
  </si>
  <si>
    <t>SE_9_+_103204638_103207451_103207519_103212839_MSANTD3:56</t>
  </si>
  <si>
    <t>caatcatcc</t>
  </si>
  <si>
    <t>-0.898606891426</t>
  </si>
  <si>
    <t>0.44064177</t>
  </si>
  <si>
    <t>SE_9_+_104161471_104161677_104161812_104162208_ZNF189:118</t>
  </si>
  <si>
    <t>1.7224685</t>
  </si>
  <si>
    <t>SE_9_-_104249231_104243007_104242953_104239451_TMEM246:55</t>
  </si>
  <si>
    <t>1.3463707</t>
  </si>
  <si>
    <t>SE_9_+_106896856_106898149_106898341_106900299_SMC2:159</t>
  </si>
  <si>
    <t>1.3629273</t>
  </si>
  <si>
    <t>SE_9_+_107526581_107528606_107528816_107531144_NIPSNAP3B:24</t>
  </si>
  <si>
    <t>0.74851601</t>
  </si>
  <si>
    <t>SE_9_+_107531302_107533130_107533279_107535103_NIPSNAP3B:72</t>
  </si>
  <si>
    <t>0.39391511</t>
  </si>
  <si>
    <t>SE_9_+_107533279_107533515_107533597_107535103_NIPSNAP3B:52</t>
  </si>
  <si>
    <t>aggtaaacc</t>
  </si>
  <si>
    <t>-0.0264791213138</t>
  </si>
  <si>
    <t>-0.047790745</t>
  </si>
  <si>
    <t>SE_9_-_107690216_107666052_107665895_107651476_ABCA1:54</t>
  </si>
  <si>
    <t>0.651162790698</t>
  </si>
  <si>
    <t>0.71033096</t>
  </si>
  <si>
    <t>SE_9_+_108061590_108062024_108062218_108072005_SLC44A1:52</t>
  </si>
  <si>
    <t>ctgtaatga</t>
  </si>
  <si>
    <t>0.771226292254</t>
  </si>
  <si>
    <t>0.55203108</t>
  </si>
  <si>
    <t>SE_9_+_108363629_108365980_108366097_108366496_FKTN:22</t>
  </si>
  <si>
    <t>SE_9_+_108457053_108464988_108465103_108467878_TMEM38B:22</t>
  </si>
  <si>
    <t>SE_9_+_108510471_108511357_108511392_108536146_TMEM38B:21</t>
  </si>
  <si>
    <t>0.16283985</t>
  </si>
  <si>
    <t>SE_9_+_109697902_109701197_109701388_109734286_ZNF462:110</t>
  </si>
  <si>
    <t>SE_9_-_111640275_111638015_111637913_111637250_IKBKAP:87</t>
  </si>
  <si>
    <t>SE_9_+_111696845_111697918_111697969_111698588_FAM206A:36</t>
  </si>
  <si>
    <t>ttgtgagga</t>
  </si>
  <si>
    <t>-1.97902792941</t>
  </si>
  <si>
    <t>-0.84460298</t>
  </si>
  <si>
    <t>SE_9_-_112189230_112185132_112184998_112182880_PTPN3:26</t>
  </si>
  <si>
    <t>aaataacca</t>
  </si>
  <si>
    <t>1.33520301001</t>
  </si>
  <si>
    <t>0.48537218</t>
  </si>
  <si>
    <t>SE_9_-_112219453_112216854_112216776_112211135_PTPN3:63</t>
  </si>
  <si>
    <t>0.42521378</t>
  </si>
  <si>
    <t>SE_9_+_112811135_112898407_112900819_112918599_PALM2-AKAP2/AKAP2:493</t>
  </si>
  <si>
    <t>SE_9_+_112900819_112918599_112918777_112930679_PALM2-AKAP2/AKAP2:78</t>
  </si>
  <si>
    <t>1.7543987</t>
  </si>
  <si>
    <t>SE_9_+_112918777_112924374_112924412_112930679_PALM2-AKAP2/AKAP2:26</t>
  </si>
  <si>
    <t>ttctaagtt</t>
  </si>
  <si>
    <t>0.483384643606</t>
  </si>
  <si>
    <t>0.86702214</t>
  </si>
  <si>
    <t>SE_9_-_113013638_113013159_113013100_113007123_TXN:42</t>
  </si>
  <si>
    <t>acgtgatat</t>
  </si>
  <si>
    <t>-0.923123910198</t>
  </si>
  <si>
    <t>0.36148175</t>
  </si>
  <si>
    <t>SE_9_-_113800121_113735838_113735761_113734500_LPAR1:77</t>
  </si>
  <si>
    <t>1.1589593</t>
  </si>
  <si>
    <t>SE_9_-_114332371_114326542_114326437_114325511_PTGR1:38</t>
  </si>
  <si>
    <t>0.95611606</t>
  </si>
  <si>
    <t>SE_9_-_114355206_114351662_114351544_114348445_PTGR1:114</t>
  </si>
  <si>
    <t>1.5421595</t>
  </si>
  <si>
    <t>SE_9_-_114356502_114355262_114355206_114348445_PTGR1:52</t>
  </si>
  <si>
    <t>0.26114899</t>
  </si>
  <si>
    <t>SE_9_-_114359597_114356547_114356502_114355262_PTGR1:41</t>
  </si>
  <si>
    <t>1.0347593</t>
  </si>
  <si>
    <t>SE_9_+_114394023_114405137_114405374_114409387_DNAJC25:237</t>
  </si>
  <si>
    <t>0.35554157</t>
  </si>
  <si>
    <t>SE_9_+_114677026_114678039_114678116_114685129_UGCG:77</t>
  </si>
  <si>
    <t>SE_9_-_114814679_114804445_114804381_114804240_SUSD1:27</t>
  </si>
  <si>
    <t>ttgtaactg</t>
  </si>
  <si>
    <t>1.9348098438</t>
  </si>
  <si>
    <t>0.75244362</t>
  </si>
  <si>
    <t>SE_9_-_115060112_115038293_115038124_115030475_PTBP3:158</t>
  </si>
  <si>
    <t>aactaatct</t>
  </si>
  <si>
    <t>1.46949642977</t>
  </si>
  <si>
    <t>1.3144543</t>
  </si>
  <si>
    <t>SE_9_-_115095750_115060196_115060112_115030475_PTBP3:55</t>
  </si>
  <si>
    <t>cattaacgg</t>
  </si>
  <si>
    <t>2.25142475069</t>
  </si>
  <si>
    <t>1.3581058</t>
  </si>
  <si>
    <t>SE_9_-_115095750_115092754_115092721_115060196_PTBP3:34</t>
  </si>
  <si>
    <t>ttataacag</t>
  </si>
  <si>
    <t>0.364960986981</t>
  </si>
  <si>
    <t>0.10547656</t>
  </si>
  <si>
    <t>SE_9_+_115142460_115166275_115166438_115167904_HSDL2:82</t>
  </si>
  <si>
    <t>SE_9_+_115168002_115171187_115171301_115181140_HSDL2:56</t>
  </si>
  <si>
    <t>0.45924628</t>
  </si>
  <si>
    <t>SE_9_+_115171301_115179121_115179224_115181140_HSDL2/BC047074:85</t>
  </si>
  <si>
    <t>SE_9_+_115171301_115181140_115181238_115200711_HSDL2:30</t>
  </si>
  <si>
    <t>0.11747407</t>
  </si>
  <si>
    <t>SE_9_+_115200905_115201023_115201092_115203979_HSDL2:29</t>
  </si>
  <si>
    <t>-0.4922421</t>
  </si>
  <si>
    <t>SE_9_-_115456411_115451897_115451807_115449913_INIP:65</t>
  </si>
  <si>
    <t>cgctgagca</t>
  </si>
  <si>
    <t>1.83251997798</t>
  </si>
  <si>
    <t>0.61550114</t>
  </si>
  <si>
    <t>SE_9_-_115478741_115464160_115464068_115456513_INIP:51</t>
  </si>
  <si>
    <t>SE_9_-_115478741_115464160_115464112_115456513_INIP:43</t>
  </si>
  <si>
    <t>0.66393911</t>
  </si>
  <si>
    <t>SE_9_-_115480267_115478821_115478741_115456513_INIP:32</t>
  </si>
  <si>
    <t>1.3978605</t>
  </si>
  <si>
    <t>SE_9_+_115920073_115920324_115920376_115923789_SLC31A2:27</t>
  </si>
  <si>
    <t>SE_9_+_116124674_116130539_116130663_116131896_BSPRY:100</t>
  </si>
  <si>
    <t>SE_9_-_116155727_116153903_116153807_116153213_ALAD:46</t>
  </si>
  <si>
    <t>0.29156429</t>
  </si>
  <si>
    <t>SE_9_-_116155727_116154449_116154399_116153903_ALAD:43</t>
  </si>
  <si>
    <t>0.75773463</t>
  </si>
  <si>
    <t>SE_9_-_116155727_116154615_116154399_116153903_ALAD:133</t>
  </si>
  <si>
    <t>0.95288716</t>
  </si>
  <si>
    <t>SE_9_-_116163492_116160404_116159326_116155914_ALAD:722</t>
  </si>
  <si>
    <t>1.5018969</t>
  </si>
  <si>
    <t>SE_9_+_116299198_116345730_116346707_116353613_RGS3:358</t>
  </si>
  <si>
    <t>1.2048514</t>
  </si>
  <si>
    <t>SE_9_+_116795008_116797471_116797515_116798580_ZNF618:44</t>
  </si>
  <si>
    <t>1.6249591</t>
  </si>
  <si>
    <t>SE_9_-_116855509_116855184_116855031_116854922_KIF12:76</t>
  </si>
  <si>
    <t>0.078549303</t>
  </si>
  <si>
    <t>SE_9_-_116856633_116856551_116856461_116856252_KIF12:26</t>
  </si>
  <si>
    <t>0.086448157</t>
  </si>
  <si>
    <t>SE_9_-_116858667_116858487_116858331_116857612_KIF12:142</t>
  </si>
  <si>
    <t>0.89487659</t>
  </si>
  <si>
    <t>SE_9_-_116859887_116859716_116859581_116858758_KIF12:53</t>
  </si>
  <si>
    <t>1.1372082</t>
  </si>
  <si>
    <t>SE_9_+_116945355_116956684_116956737_116958239_COL27A1:41</t>
  </si>
  <si>
    <t>0.73271544</t>
  </si>
  <si>
    <t>SE_9_-_117835882_117808961_117808689_117804620_TNC:165</t>
  </si>
  <si>
    <t>1.533464</t>
  </si>
  <si>
    <t>SE_9_-_117819432_117810811_117810539_117808961_TNC:41</t>
  </si>
  <si>
    <t>0.99227354</t>
  </si>
  <si>
    <t>SE_9_-_117819432_117815294_117815019_117808961_TNC:276</t>
  </si>
  <si>
    <t>1.7714782</t>
  </si>
  <si>
    <t>SE_9_-_117835882_117819704_117819432_117808961_TNC:225</t>
  </si>
  <si>
    <t>1.3430699</t>
  </si>
  <si>
    <t>SE_9_-_117825196_117822281_117822009_117804620_TNC:93</t>
  </si>
  <si>
    <t>SE_9_-_117826075_117825468_117825196_117822281_TNC:135</t>
  </si>
  <si>
    <t>SE_9_-_117880261_117877385_117877282_117853433_TNC:92</t>
  </si>
  <si>
    <t>0.50337006</t>
  </si>
  <si>
    <t>SE_9_+_120466843_120470477_120470596_120470841_TLR4:100</t>
  </si>
  <si>
    <t>1.4327008</t>
  </si>
  <si>
    <t>SE_9_+_120466843_120470841_120471007_120474667_TLR4:26</t>
  </si>
  <si>
    <t>1.113867</t>
  </si>
  <si>
    <t>SE_9_-_123170625_123169526_123169290_123166391_CDK5RAP2:194</t>
  </si>
  <si>
    <t>0.97848766</t>
  </si>
  <si>
    <t>SE_9_-_123210173_123206020_123205898_123202250_CDK5RAP2:79</t>
  </si>
  <si>
    <t>aattaaaac</t>
  </si>
  <si>
    <t>-0.709023521857</t>
  </si>
  <si>
    <t>0.17729962</t>
  </si>
  <si>
    <t>SE_9_-_123220728_123216151_123215734_123210404_CDK5RAP2:188</t>
  </si>
  <si>
    <t>0.66088137</t>
  </si>
  <si>
    <t>SE_9_-_123230138_123222945_123222850_123220900_CDK5RAP2:85</t>
  </si>
  <si>
    <t>0.66299414</t>
  </si>
  <si>
    <t>SE_9_-_123230138_123223025_123222850_123220900_CDK5RAP2:25</t>
  </si>
  <si>
    <t>1.8893072</t>
  </si>
  <si>
    <t>SE_9_-_123280705_123280164_123280035_123253755_CDK5RAP2:22</t>
  </si>
  <si>
    <t>1.6336082</t>
  </si>
  <si>
    <t>SE_9_-_123298650_123292418_123292256_123291075_CDK5RAP2:139</t>
  </si>
  <si>
    <t>0.511111111111</t>
  </si>
  <si>
    <t>0.89812317</t>
  </si>
  <si>
    <t>SE_9_-_123550047_123540823_123540629_123538504_FBXW2:24</t>
  </si>
  <si>
    <t>agatgactt</t>
  </si>
  <si>
    <t>-0.205597880816</t>
  </si>
  <si>
    <t>0.61447957</t>
  </si>
  <si>
    <t>SE_9_-_123593609_123591486_123591377_123589185_PSMD5:81</t>
  </si>
  <si>
    <t>1.9132752</t>
  </si>
  <si>
    <t>SE_9_-_123594110_123593737_123593609_123591486_PSMD5:45</t>
  </si>
  <si>
    <t>1.5546446</t>
  </si>
  <si>
    <t>SE_9_-_123605015_123595734_123595590_123594223_PSMD5:128</t>
  </si>
  <si>
    <t>SE_9_+_123609631_123612201_123612284_123613516_LOC253039:79</t>
  </si>
  <si>
    <t>ccctcatga</t>
  </si>
  <si>
    <t>1.28016904109</t>
  </si>
  <si>
    <t>0.46382376</t>
  </si>
  <si>
    <t>SE_9_+_123609631_123612641_123612935_123613516_LOC253039:191</t>
  </si>
  <si>
    <t>1.3281151</t>
  </si>
  <si>
    <t>SE_9_-_123624866_123624283_123624196_123623452_PHF19:26</t>
  </si>
  <si>
    <t>gcctcacga</t>
  </si>
  <si>
    <t>1.59897464532</t>
  </si>
  <si>
    <t>0.55635418</t>
  </si>
  <si>
    <t>SE_9_+_124030497_124043748_124043840_124064241_GSN:29</t>
  </si>
  <si>
    <t>0.99040862</t>
  </si>
  <si>
    <t>SE_9_+_124043840_124044153_124044231_124064241_GSN:54</t>
  </si>
  <si>
    <t>ccataaaga</t>
  </si>
  <si>
    <t>-1.53541554442</t>
  </si>
  <si>
    <t>-0.800096</t>
  </si>
  <si>
    <t>SE_9_+_124043840_124044717_124044828_124064241_GSN:80</t>
  </si>
  <si>
    <t>0.50973926</t>
  </si>
  <si>
    <t>SE_9_+_124043840_124062334_124062404_124064241_GSN:49</t>
  </si>
  <si>
    <t>0.13302449</t>
  </si>
  <si>
    <t>SE_9_+_124043840_124062343_124062404_124064241_GSN:40</t>
  </si>
  <si>
    <t>SE_9_-_124132405_124128523_124128394_124118434_STOM:114</t>
  </si>
  <si>
    <t>0.54298124</t>
  </si>
  <si>
    <t>SE_9_-_124261929_124241612_124241344_124230209_GGTA1P:50</t>
  </si>
  <si>
    <t>1.3335893</t>
  </si>
  <si>
    <t>SE_9_+_124441060_124461604_124461737_124519292_DAB2IP:25</t>
  </si>
  <si>
    <t>tcctcagcc</t>
  </si>
  <si>
    <t>0.845768602393</t>
  </si>
  <si>
    <t>0.96233338</t>
  </si>
  <si>
    <t>SE_9_+_124526158_124528773_124529009_124530711_DAB2IP:209</t>
  </si>
  <si>
    <t>1.9524424</t>
  </si>
  <si>
    <t>SE_9_-_124801551_124794135_124794002_124752049_TTLL11:132</t>
  </si>
  <si>
    <t>gcctgacga</t>
  </si>
  <si>
    <t>2.76129558076</t>
  </si>
  <si>
    <t>1.6296559</t>
  </si>
  <si>
    <t>SE_9_-_124975885_124971996_124971893_124967059_LHX6:66</t>
  </si>
  <si>
    <t>gccttacac</t>
  </si>
  <si>
    <t>0.555294076592</t>
  </si>
  <si>
    <t>0.71256035</t>
  </si>
  <si>
    <t>SE_9_-_125007535_125006147_125006023_125004322_RBM18:43</t>
  </si>
  <si>
    <t>1.1282829</t>
  </si>
  <si>
    <t>SE_9_-_125023659_125016646_125016553_125014252_RBM18:85</t>
  </si>
  <si>
    <t>acctaagca</t>
  </si>
  <si>
    <t>0.149696363101</t>
  </si>
  <si>
    <t>-0.011106788</t>
  </si>
  <si>
    <t>SE_9_+_125027217_125027741_125027824_125033143_MRRF:40</t>
  </si>
  <si>
    <t>0.6944086</t>
  </si>
  <si>
    <t>SE_9_+_125027217_125027741_125028059_125033143_MRRF:193</t>
  </si>
  <si>
    <t>2.1624121</t>
  </si>
  <si>
    <t>SE_9_+_125033354_125042722_125042877_125047448_MRRF:54</t>
  </si>
  <si>
    <t>0.52263333</t>
  </si>
  <si>
    <t>SE_9_+_125047566_125048059_125048225_125048318_MRRF:135</t>
  </si>
  <si>
    <t>1.2229638</t>
  </si>
  <si>
    <t>SE_9_+_125047566_125048318_125048445_125054028_MRRF:121</t>
  </si>
  <si>
    <t>0.7605868</t>
  </si>
  <si>
    <t>SE_9_+_125054119_125075506_125075665_125084819_MRRF:46</t>
  </si>
  <si>
    <t>-0.044509426</t>
  </si>
  <si>
    <t>SE_9_+_125133551_125133892_125134113_125140178_PTGS1:99</t>
  </si>
  <si>
    <t>ctctaaccg</t>
  </si>
  <si>
    <t>4.14282405118</t>
  </si>
  <si>
    <t>1.7371027</t>
  </si>
  <si>
    <t>SE_9_+_125133551_125140178_125140294_125140712_PTGS1:75</t>
  </si>
  <si>
    <t>0.98580086</t>
  </si>
  <si>
    <t>SE_9_+_125719488_125733944_125734231_125746764_RABGAP1:191</t>
  </si>
  <si>
    <t>tcttaagtg</t>
  </si>
  <si>
    <t>-0.95548359923</t>
  </si>
  <si>
    <t>0.21595264</t>
  </si>
  <si>
    <t>SE_9_+_125719488_125746764_125746998_125748494_RABGAP1:172</t>
  </si>
  <si>
    <t>ttctaatca</t>
  </si>
  <si>
    <t>1.52881124737</t>
  </si>
  <si>
    <t>1.4992778</t>
  </si>
  <si>
    <t>SE_9_+_125832703_125833691_125833780_125835831_RABGAP1:48</t>
  </si>
  <si>
    <t>SE_9_-_125932181_125930537_125930468_125923347_STRBP:33</t>
  </si>
  <si>
    <t>0.76755911</t>
  </si>
  <si>
    <t>SE_9_-_125946411_125943254_125943147_125941506_STRBP:61</t>
  </si>
  <si>
    <t>aattgagaa</t>
  </si>
  <si>
    <t>-2.10010951885</t>
  </si>
  <si>
    <t>-0.3680469</t>
  </si>
  <si>
    <t>SE_9_-_126165681_126150137_126150009_126146192_DENND1A:128</t>
  </si>
  <si>
    <t>1.0477192</t>
  </si>
  <si>
    <t>SE_9_-_126214555_126213028_126212972_126202770_DENND1A:42</t>
  </si>
  <si>
    <t>gaataaaag</t>
  </si>
  <si>
    <t>-0.865872799356</t>
  </si>
  <si>
    <t>-0.53793837</t>
  </si>
  <si>
    <t>SE_9_-_126219627_126219210_126219126_126217058_DENND1A:32</t>
  </si>
  <si>
    <t>gattaaatc</t>
  </si>
  <si>
    <t>-0.251241393327</t>
  </si>
  <si>
    <t>-0.20038993</t>
  </si>
  <si>
    <t>SE_9_-_126345448_126319974_126319849_126220176_DENND1A:97</t>
  </si>
  <si>
    <t>0.08475347</t>
  </si>
  <si>
    <t>SE_9_-_126519982_126439068_126438999_126433650_DENND1A:53</t>
  </si>
  <si>
    <t>gcttaacat</t>
  </si>
  <si>
    <t>0.567413530207</t>
  </si>
  <si>
    <t>0.18474629</t>
  </si>
  <si>
    <t>SE_9_-_126554866_126531842_126531793_126520101_DENND1A:46</t>
  </si>
  <si>
    <t>1.2201685</t>
  </si>
  <si>
    <t>SE_9_-_126641230_126554909_126554866_126531842_DENND1A:21</t>
  </si>
  <si>
    <t>-0.14645665</t>
  </si>
  <si>
    <t>SE_9_+_127020364_127055128_127055292_127064215_NEK6:74</t>
  </si>
  <si>
    <t>gagtgacgg</t>
  </si>
  <si>
    <t>1.76244627974</t>
  </si>
  <si>
    <t>0.55576691</t>
  </si>
  <si>
    <t>SE_9_-_127174631_127167711_127167596_127146935_PSMB7:86</t>
  </si>
  <si>
    <t>0.86328112</t>
  </si>
  <si>
    <t>SE_9_+_127549517_127557303_127557410_127561564_OLFML2A:92</t>
  </si>
  <si>
    <t>acttgatga</t>
  </si>
  <si>
    <t>-0.838473961383</t>
  </si>
  <si>
    <t>-0.34055895</t>
  </si>
  <si>
    <t>SE_9_-_127622462_127620816_127620555_127620346_RPL35:83</t>
  </si>
  <si>
    <t>SE_9_-_127622462_127620816_127620737_127620346_RPL35:71</t>
  </si>
  <si>
    <t>0.44592978</t>
  </si>
  <si>
    <t>SE_9_-_127933364_127920661_127920520_127916264_PPP6C:63</t>
  </si>
  <si>
    <t>1.3879533</t>
  </si>
  <si>
    <t>SE_9_-_127933364_127923185_127923120_127920661_PPP6C:61</t>
  </si>
  <si>
    <t>SE_9_-_127951923_127934280_127934188_127933459_PPP6C:72</t>
  </si>
  <si>
    <t>ttttgaaca</t>
  </si>
  <si>
    <t>-0.856492872213</t>
  </si>
  <si>
    <t>0.24021807</t>
  </si>
  <si>
    <t>SE_9_+_127963185_127965287_127965345_127969843_RABEPK:24</t>
  </si>
  <si>
    <t>ccatgaagc</t>
  </si>
  <si>
    <t>-0.648120225479</t>
  </si>
  <si>
    <t>-0.32348969</t>
  </si>
  <si>
    <t>SE_9_+_127970000_127975649_127975801_127982818_RABEPK:99</t>
  </si>
  <si>
    <t>1.227214</t>
  </si>
  <si>
    <t>SE_9_+_127975801_127982606_127982676_127982818_RABEPK:68</t>
  </si>
  <si>
    <t>tcctaagta</t>
  </si>
  <si>
    <t>0.112461860923</t>
  </si>
  <si>
    <t>0.80807328</t>
  </si>
  <si>
    <t>SE_9_+_128024238_128031215_128031263_128061169_GAPVD1:20</t>
  </si>
  <si>
    <t>gggtaagtg</t>
  </si>
  <si>
    <t>-0.181176388006</t>
  </si>
  <si>
    <t>-0.17295617</t>
  </si>
  <si>
    <t>SE_9_+_128070159_128072208_128072288_128074731_GAPVD1:63</t>
  </si>
  <si>
    <t>tcctcagct</t>
  </si>
  <si>
    <t>0.742156096913</t>
  </si>
  <si>
    <t>0.38840037</t>
  </si>
  <si>
    <t>SE_9_+_128094908_128097451_128097531_128099297_GAPVD1:60</t>
  </si>
  <si>
    <t>-0.13892479</t>
  </si>
  <si>
    <t>SE_9_+_128094908_128099297_128099374_128099500_GAPVD1:34</t>
  </si>
  <si>
    <t>2.238825</t>
  </si>
  <si>
    <t>SE_9_+_128103543_128104498_128104578_128109098_GAPVD1:75</t>
  </si>
  <si>
    <t>0.96742953</t>
  </si>
  <si>
    <t>SE_9_-_128230251_128209766_128209604_128206877_MAPKAP1:26</t>
  </si>
  <si>
    <t>cgctcatca</t>
  </si>
  <si>
    <t>1.43822042707</t>
  </si>
  <si>
    <t>1.3335447</t>
  </si>
  <si>
    <t>SE_9_-_128246722_128230388_128230251_128206877_MAPKAP1:129</t>
  </si>
  <si>
    <t>SE_9_-_128268589_128246862_128246722_128230388_MAPKAP1:57</t>
  </si>
  <si>
    <t>0.21841644</t>
  </si>
  <si>
    <t>SE_9_-_128305338_128268696_128268589_128246862_MAPKAP1:63</t>
  </si>
  <si>
    <t>1.1489163</t>
  </si>
  <si>
    <t>SE_9_-_128347834_128322088_128321912_128305447_MAPKAP1:151</t>
  </si>
  <si>
    <t>1.1267108</t>
  </si>
  <si>
    <t>SE_9_-_128419930_128414536_128414396_128348006_MAPKAP1:48</t>
  </si>
  <si>
    <t>ttatgaaca</t>
  </si>
  <si>
    <t>-1.17744823542</t>
  </si>
  <si>
    <t>-0.072602299</t>
  </si>
  <si>
    <t>SE_9_-_128469250_128432186_128432097_128420078_MAPKAP1:75</t>
  </si>
  <si>
    <t>-0.45289445</t>
  </si>
  <si>
    <t>SE_9_-_128469250_128434922_128434595_128432186_MAPKAP1:207</t>
  </si>
  <si>
    <t>1.1132014</t>
  </si>
  <si>
    <t>SE_9_-_128469250_128434922_128434679_128432186_MAPKAP1:207</t>
  </si>
  <si>
    <t>SE_9_-_128469250_128458683_128458496_128434922_MAPKAP1:106</t>
  </si>
  <si>
    <t>0.725490196078</t>
  </si>
  <si>
    <t>1.1137938</t>
  </si>
  <si>
    <t>SE_9_+_128510902_128677965_128678206_128691934_PBX3:209</t>
  </si>
  <si>
    <t>0.71278427</t>
  </si>
  <si>
    <t>SE_9_+_128697886_128711657_128711719_128722963_PBX3:58</t>
  </si>
  <si>
    <t>SE_9_+_128723128_128724381_128724493_128725291_PBX3:33</t>
  </si>
  <si>
    <t>ttttaacct</t>
  </si>
  <si>
    <t>1.5934919779</t>
  </si>
  <si>
    <t>0.61880158</t>
  </si>
  <si>
    <t>SE_9_+_129567411_129571072_129571194_129594766_ZBTB43:67</t>
  </si>
  <si>
    <t>tcctcattc</t>
  </si>
  <si>
    <t>0.569161873585</t>
  </si>
  <si>
    <t>0.98739508</t>
  </si>
  <si>
    <t>SE_9_+_129796793_129812322_129812411_129815126_RALGPS1:81</t>
  </si>
  <si>
    <t>0.97215677</t>
  </si>
  <si>
    <t>SE_9_-_129884594_129871059_129870194_129856205_ANGPTL2:857</t>
  </si>
  <si>
    <t>1.7570264</t>
  </si>
  <si>
    <t>SE_9_+_130005528_130027231_130027300_130053447_GARNL3:68</t>
  </si>
  <si>
    <t>acattatgg</t>
  </si>
  <si>
    <t>-2.59233579663</t>
  </si>
  <si>
    <t>-1.0847419</t>
  </si>
  <si>
    <t>SE_9_+_130107756_130111203_130111314_130116125_GARNL3:108</t>
  </si>
  <si>
    <t>1.5094845</t>
  </si>
  <si>
    <t>SE_9_+_130117751_130118708_130118784_130119498_GARNL3:67</t>
  </si>
  <si>
    <t>cactaagat</t>
  </si>
  <si>
    <t>0.519420330009</t>
  </si>
  <si>
    <t>0.43743861</t>
  </si>
  <si>
    <t>SE_9_+_130147424_130149472_130149610_130151183_GARNL3:59</t>
  </si>
  <si>
    <t>0.2250176</t>
  </si>
  <si>
    <t>SE_9_+_130159565_130159655_130159817_130162186_SLC2A8:80</t>
  </si>
  <si>
    <t>1.1726059</t>
  </si>
  <si>
    <t>SE_9_+_130159817_130160184_130160390_130162186_SLC2A8:90</t>
  </si>
  <si>
    <t>1.0557179</t>
  </si>
  <si>
    <t>SE_9_+_130162285_130164836_130165032_130165939_SLC2A8:72</t>
  </si>
  <si>
    <t>1.5136458</t>
  </si>
  <si>
    <t>SE_9_+_130167270_130167699_130167844_130169391_SLC2A8:125</t>
  </si>
  <si>
    <t>1.0565456</t>
  </si>
  <si>
    <t>SE_9_-_130213010_130211987_130211889_130211641_RPL12:90</t>
  </si>
  <si>
    <t>SE_9_+_130251797_130253494_130253574_130255081_LRSAM1:48</t>
  </si>
  <si>
    <t>0.90316203</t>
  </si>
  <si>
    <t>SE_9_+_130255176_130257599_130257697_130258243_LRSAM1:63</t>
  </si>
  <si>
    <t>0.53663114</t>
  </si>
  <si>
    <t>SE_9_-_130331099_130323516_130323427_130294057_FAM129B:59</t>
  </si>
  <si>
    <t>tattcagcg</t>
  </si>
  <si>
    <t>-0.103635100545</t>
  </si>
  <si>
    <t>-0.078000959</t>
  </si>
  <si>
    <t>SE_9_+_130444839_130446647_130446772_130453054_STXBP1:30</t>
  </si>
  <si>
    <t>1.3543541</t>
  </si>
  <si>
    <t>SE_9_-_130476882_130476703_130476658_130476561_PTRH1:43</t>
  </si>
  <si>
    <t>gcattagct</t>
  </si>
  <si>
    <t>-2.34473422589</t>
  </si>
  <si>
    <t>-0.95549717</t>
  </si>
  <si>
    <t>SE_9_-_130477254_130476981_130476882_130476703_PTRH1:32</t>
  </si>
  <si>
    <t>1.0875617</t>
  </si>
  <si>
    <t>SE_9_-_130495664_130494970_130494843_130494557_TOR2A:112</t>
  </si>
  <si>
    <t>cggtcatct</t>
  </si>
  <si>
    <t>-0.175658645613</t>
  </si>
  <si>
    <t>-0.041607454</t>
  </si>
  <si>
    <t>SE_9_-_130497399_130496843_130496578_130495839_TOR2A:27</t>
  </si>
  <si>
    <t>0.78606013</t>
  </si>
  <si>
    <t>SE_9_+_130566979_130569252_130569366_130569488_FPGS:77</t>
  </si>
  <si>
    <t>1.1641787</t>
  </si>
  <si>
    <t>SE_9_+_130566979_130569271_130569366_130569488_FPGS:58</t>
  </si>
  <si>
    <t>SE_9_+_130569366_130569488_130569565_130569700_FPGS:74</t>
  </si>
  <si>
    <t>1.5002578</t>
  </si>
  <si>
    <t>SE_9_+_130570590_130570837_130570984_130571079_FPGS:72</t>
  </si>
  <si>
    <t>SE_9_+_130572385_130573224_130573290_130575474_FPGS:49</t>
  </si>
  <si>
    <t>1.5133998</t>
  </si>
  <si>
    <t>SE_9_-_130591966_130589465_130589324_130588951_ENG:51</t>
  </si>
  <si>
    <t>gggtgacgc</t>
  </si>
  <si>
    <t>2.21361006374</t>
  </si>
  <si>
    <t>0.79701302</t>
  </si>
  <si>
    <t>SE_9_-_130635305_130635132_130634969_130634218_AK1:118</t>
  </si>
  <si>
    <t>agctcaggc</t>
  </si>
  <si>
    <t>-0.476259286975</t>
  </si>
  <si>
    <t>-0.25619801</t>
  </si>
  <si>
    <t>SE_9_-_130656791_130653322_130652916_130649870_ST6GALNAC6:254</t>
  </si>
  <si>
    <t>1.1036764</t>
  </si>
  <si>
    <t>SE_9_-_130656791_130653322_130652935_130649870_ST6GALNAC6:254</t>
  </si>
  <si>
    <t>SE_9_-_130661782_130660289_130660105_130658611_ST6GALNAC6:118</t>
  </si>
  <si>
    <t>1.2838174</t>
  </si>
  <si>
    <t>SE_9_-_130667486_130660289_130660105_130658611_ST6GALNAC6:118</t>
  </si>
  <si>
    <t>SE_9_-_130661782_130660289_130660235_130658611_ST6GALNAC6:27</t>
  </si>
  <si>
    <t>-0.11832605</t>
  </si>
  <si>
    <t>SE_9_-_130667486_130660289_130660235_130658611_ST6GALNAC6:27</t>
  </si>
  <si>
    <t>SE_9_-_130674547_130672337_130672230_130670860_ST6GALNAC4:52</t>
  </si>
  <si>
    <t>ggttcacca</t>
  </si>
  <si>
    <t>0.651825613054</t>
  </si>
  <si>
    <t>0.25009467</t>
  </si>
  <si>
    <t>SE_9_-_130674547_130672807_130672230_130670860_ST6GALNAC4:472</t>
  </si>
  <si>
    <t>1.3560308</t>
  </si>
  <si>
    <t>SE_9_-_130676935_130674959_130674547_130672337_ST6GALNAC4:191</t>
  </si>
  <si>
    <t>gtctcacac</t>
  </si>
  <si>
    <t>1.83270671849</t>
  </si>
  <si>
    <t>0.61557424</t>
  </si>
  <si>
    <t>SE_9_-_130679105_130678773_130678687_130677120_ST6GALNAC4:75</t>
  </si>
  <si>
    <t>tactgaggg</t>
  </si>
  <si>
    <t>0.0183979713941</t>
  </si>
  <si>
    <t>-0.15940751</t>
  </si>
  <si>
    <t>SE_9_-_130699713_130698934_130698832_130698059_DPM2:21</t>
  </si>
  <si>
    <t>cattcatcg</t>
  </si>
  <si>
    <t>0.359609304037</t>
  </si>
  <si>
    <t>0.07108405</t>
  </si>
  <si>
    <t>SE_9_-_130742271_130716204_130716084_130715883_FAM102A:83</t>
  </si>
  <si>
    <t>1.6114724</t>
  </si>
  <si>
    <t>SE_9_+_130861004_130861554_130861664_130863375_SLC25A25:83</t>
  </si>
  <si>
    <t>-0.50451434</t>
  </si>
  <si>
    <t>SE_9_-_130887523_130887150_130887058_130886829_PTGES2:29</t>
  </si>
  <si>
    <t>atatgaaat</t>
  </si>
  <si>
    <t>-2.15970124899</t>
  </si>
  <si>
    <t>-0.91534514</t>
  </si>
  <si>
    <t>SE_9_+_130922765_130924283_130924394_130925722_C9orf16:71</t>
  </si>
  <si>
    <t>SE_9_+_130922765_130924283_130924623_130925722_C9orf16:71</t>
  </si>
  <si>
    <t>SE_9_+_130922765_130924283_130925231_130925722_C9orf16:71</t>
  </si>
  <si>
    <t>SE_9_-_130952608_130948055_130947826_130943078_CIZ1:68</t>
  </si>
  <si>
    <t>1.390965</t>
  </si>
  <si>
    <t>SE_9_-_130952608_130950213_130950142_130948055_CIZ1:65</t>
  </si>
  <si>
    <t>0.80876693</t>
  </si>
  <si>
    <t>SE_9_-_130952967_130950213_130950142_130948055_CIZ1:65</t>
  </si>
  <si>
    <t>SE_9_-_130952967_130952723_130952608_130948055_CIZ1:74</t>
  </si>
  <si>
    <t>0.99775005</t>
  </si>
  <si>
    <t>SE_9_-_130952967_130952723_130952608_130950213_CIZ1:74</t>
  </si>
  <si>
    <t>SE_9_+_131008782_131009216_131009402_131009654_DNM1:187</t>
  </si>
  <si>
    <t>1.4867386</t>
  </si>
  <si>
    <t>SE_9_-_131029737_131029553_131029473_131028604_GOLGA2:60</t>
  </si>
  <si>
    <t>atgtaacaa</t>
  </si>
  <si>
    <t>0.313965518579</t>
  </si>
  <si>
    <t>-0.011381771</t>
  </si>
  <si>
    <t>SE_9_-_131036129_131035144_131035064_131030803_GOLGA2:52</t>
  </si>
  <si>
    <t>ccttaaccg</t>
  </si>
  <si>
    <t>2.53589343807</t>
  </si>
  <si>
    <t>0.98779627</t>
  </si>
  <si>
    <t>SE_9_+_131039034_131040913_131040960_131046789_SWI5:46</t>
  </si>
  <si>
    <t>gctttactg</t>
  </si>
  <si>
    <t>-1.76766762135</t>
  </si>
  <si>
    <t>0.044468337</t>
  </si>
  <si>
    <t>SE_9_-_131079431_131078175_131078101_131077907_TRUB2:69</t>
  </si>
  <si>
    <t>ccatgagtc</t>
  </si>
  <si>
    <t>-0.548297950232</t>
  </si>
  <si>
    <t>-0.28440455</t>
  </si>
  <si>
    <t>SE_9_+_131183353_131183483_131183790_131185147_CERCAM:185</t>
  </si>
  <si>
    <t>1.0251297</t>
  </si>
  <si>
    <t>SE_9_+_131186893_131189931_131190058_131190581_CERCAM:117</t>
  </si>
  <si>
    <t>0.8571175</t>
  </si>
  <si>
    <t>SE_9_+_131218534_131219477_131219716_131221846_ODF2:193</t>
  </si>
  <si>
    <t>2.0809746</t>
  </si>
  <si>
    <t>SE_9_+_131221936_131222792_131222945_131223221_ODF2:117</t>
  </si>
  <si>
    <t>0.43078378</t>
  </si>
  <si>
    <t>SE_9_+_131221936_131222829_131222945_131223221_ODF2:80</t>
  </si>
  <si>
    <t>SE_9_+_131223289_131231462_131231632_131233587_ODF2:85</t>
  </si>
  <si>
    <t>aagtgacct</t>
  </si>
  <si>
    <t>1.71254245652</t>
  </si>
  <si>
    <t>1.4257668</t>
  </si>
  <si>
    <t>SE_9_+_131223346_131231462_131231632_131233587_ODF2:85</t>
  </si>
  <si>
    <t>SE_9_+_131223346_131233587_131233747_131235192_ODF2:112</t>
  </si>
  <si>
    <t>0.23027109</t>
  </si>
  <si>
    <t>SE_9_+_131277918_131284947_131285095_131285559_GLE1:90</t>
  </si>
  <si>
    <t>0.12577676</t>
  </si>
  <si>
    <t>SE_9_-_131402970_131399306_131399197_131398717_WDR34:72</t>
  </si>
  <si>
    <t>0.51340827</t>
  </si>
  <si>
    <t>SE_9_+_131477514_131477648_131477739_131479026_PKN3:87</t>
  </si>
  <si>
    <t>0.37230124</t>
  </si>
  <si>
    <t>SE_9_-_131533860_131517938_131517687_131516238_ZER1:153</t>
  </si>
  <si>
    <t>1.8018249</t>
  </si>
  <si>
    <t>SE_9_+_131550686_131552153_131552228_131553014_TBC1D13:24</t>
  </si>
  <si>
    <t>SE_9_+_131550686_131553014_131553054_131553659_TBC1D13:27</t>
  </si>
  <si>
    <t>ctgtgaggg</t>
  </si>
  <si>
    <t>-1.31107154938</t>
  </si>
  <si>
    <t>-0.64766058</t>
  </si>
  <si>
    <t>SE_9_-_131586351_131586173_131586026_131585112_C9orf114:71</t>
  </si>
  <si>
    <t>SE_9_-_131604933_131600646_131600497_131600416_CCBL1:30</t>
  </si>
  <si>
    <t>1.1698549</t>
  </si>
  <si>
    <t>SE_9_-_131604933_131602951_131602890_131600646_CCBL1:51</t>
  </si>
  <si>
    <t>ctttgatcc</t>
  </si>
  <si>
    <t>0.121472300926</t>
  </si>
  <si>
    <t>-0.086751969</t>
  </si>
  <si>
    <t>SE_9_+_131644529_131648294_131648400_131669436_LRRC8A:80</t>
  </si>
  <si>
    <t>0.072874639</t>
  </si>
  <si>
    <t>SE_9_+_131698924_131700036_131700057_131702648_PHYHD1:22</t>
  </si>
  <si>
    <t>0.23780328</t>
  </si>
  <si>
    <t>SE_9_+_131698924_131700036_131700223_131702648_PHYHD1:22</t>
  </si>
  <si>
    <t>SE_9_+_131702776_131702878_131702994_131703724_PHYHD1:110</t>
  </si>
  <si>
    <t>0.74872105</t>
  </si>
  <si>
    <t>SE_9_-_131776690_131774577_131774515_131772972_SH3GLB2:25</t>
  </si>
  <si>
    <t>SE_9_-_131783370_131778139_131778019_131777183_SH3GLB2:98</t>
  </si>
  <si>
    <t>SE_9_-_131783370_131778143_131778019_131777183_SH3GLB2:102</t>
  </si>
  <si>
    <t>SE_9_+_131812242_131813579_131813699_131821433_FAM73B:25</t>
  </si>
  <si>
    <t>1.5238483</t>
  </si>
  <si>
    <t>SE_9_+_131823625_131825452_131825595_131825824_FAM73B:73</t>
  </si>
  <si>
    <t>gtgtgacgc</t>
  </si>
  <si>
    <t>2.1659368213</t>
  </si>
  <si>
    <t>1.620716</t>
  </si>
  <si>
    <t>SE_9_+_131823625_131825523_131825595_131825824_FAM73B:47</t>
  </si>
  <si>
    <t>1.160383</t>
  </si>
  <si>
    <t>SE_9_+_131823625_131825824_131825910_131830052_FAM73B:40</t>
  </si>
  <si>
    <t>1.6479299</t>
  </si>
  <si>
    <t>SE_9_+_131847047_131847302_131847386_131847486_DOLPP1:42</t>
  </si>
  <si>
    <t>SE_9_+_131847895_131848418_131848546_131848988_DOLPP1:119</t>
  </si>
  <si>
    <t>1.8153918</t>
  </si>
  <si>
    <t>SE_9_-_131870093_131866585_131866467_131865345_CRAT:90</t>
  </si>
  <si>
    <t>gcgtgatgc</t>
  </si>
  <si>
    <t>1.14598881212</t>
  </si>
  <si>
    <t>0.41128587</t>
  </si>
  <si>
    <t>SE_9_-_131871458_131870757_131870687_131870356_CRAT:56</t>
  </si>
  <si>
    <t>0.90238895</t>
  </si>
  <si>
    <t>SE_9_-_131871458_131871182_131871042_131870356_CRAT:51</t>
  </si>
  <si>
    <t>1.6994512</t>
  </si>
  <si>
    <t>SE_9_-_131872762_131871182_131871042_131870356_CRAT:51</t>
  </si>
  <si>
    <t>SE_9_-_131872762_131871556_131871458_131870356_CRAT:39</t>
  </si>
  <si>
    <t>0.89823029</t>
  </si>
  <si>
    <t>SE_9_+_131873910_131882792_131882889_131885331_PPP2R4:50</t>
  </si>
  <si>
    <t>0.39721505</t>
  </si>
  <si>
    <t>SE_9_+_131873910_131882792_131882907_131885331_PPP2R4:50</t>
  </si>
  <si>
    <t>SE_9_+_131882889_131885331_131885417_131891264_PPP2R4:40</t>
  </si>
  <si>
    <t>1.4586202</t>
  </si>
  <si>
    <t>SE_9_+_131885417_131890243_131890347_131891264_PPP2R4:89</t>
  </si>
  <si>
    <t>ccattaccc</t>
  </si>
  <si>
    <t>0.423474720721</t>
  </si>
  <si>
    <t>0.16068451</t>
  </si>
  <si>
    <t>SE_9_+_131885417_131891264_131891389_131893801_PPP2R4:64</t>
  </si>
  <si>
    <t>0.12781509</t>
  </si>
  <si>
    <t>SE_9_+_132251578_132253123_132253407_132255695_LOC100506190:43</t>
  </si>
  <si>
    <t>SE_9_+_132251578_132255695_132255874_132265602_LOC100506190:175</t>
  </si>
  <si>
    <t>2.1876816</t>
  </si>
  <si>
    <t>SE_9_+_132251578_132255698_132255874_132265602_LOC100506190:172</t>
  </si>
  <si>
    <t>SE_9_+_132255874_132264676_132264798_132265602_LOC100506190:25</t>
  </si>
  <si>
    <t>SE_9_+_132255874_132264676_132265418_132265602_LOC100506190:209</t>
  </si>
  <si>
    <t>tgttaattt</t>
  </si>
  <si>
    <t>-0.0908080195968</t>
  </si>
  <si>
    <t>1.8257722</t>
  </si>
  <si>
    <t>SE_9_+_132388574_132394929_132395080_132396333_NTMT1:32</t>
  </si>
  <si>
    <t>0.94968618</t>
  </si>
  <si>
    <t>SE_9_+_132388574_132394929_132395144_132396333_NTMT1:32</t>
  </si>
  <si>
    <t>SE_9_-_132401681_132401589_132401481_132400938_ASB6:63</t>
  </si>
  <si>
    <t>gcctgagcg</t>
  </si>
  <si>
    <t>1.59371177876</t>
  </si>
  <si>
    <t>1.3130409</t>
  </si>
  <si>
    <t>SE_9_-_132404166_132403001_132402820_132401787_ASB6:145</t>
  </si>
  <si>
    <t>ggctgacgc</t>
  </si>
  <si>
    <t>3.59926469764</t>
  </si>
  <si>
    <t>1.3072652</t>
  </si>
  <si>
    <t>SE_9_-_132515166_132511921_132511800_132511016_PTGES:108</t>
  </si>
  <si>
    <t>SE_9_-_132597418_132597045_132596986_132595988_C9orf78:52</t>
  </si>
  <si>
    <t>acttgagga</t>
  </si>
  <si>
    <t>-3.0561006469</t>
  </si>
  <si>
    <t>-1.363219</t>
  </si>
  <si>
    <t>SE_9_-_132687239_132686218_132686123_132671278_FNBP1:66</t>
  </si>
  <si>
    <t>tcatgacct</t>
  </si>
  <si>
    <t>1.44656785974</t>
  </si>
  <si>
    <t>0.56127384</t>
  </si>
  <si>
    <t>SE_9_-_132687239_132686275_132686123_132671278_FNBP1:49</t>
  </si>
  <si>
    <t>1.8805572</t>
  </si>
  <si>
    <t>SE_9_-_132687239_132686305_132686123_132671278_FNBP1:79</t>
  </si>
  <si>
    <t>SE_9_+_132869818_132872649_132872705_132887194_GPR107:53</t>
  </si>
  <si>
    <t>-0.30053456</t>
  </si>
  <si>
    <t>SE_9_+_133320382_133325659_133325720_133327611_ASS1:61</t>
  </si>
  <si>
    <t>aactcacgc</t>
  </si>
  <si>
    <t>2.12563870114</t>
  </si>
  <si>
    <t>0.82716216</t>
  </si>
  <si>
    <t>SE_9_+_133320382_133326989_133327430_133327611_ASS1:85</t>
  </si>
  <si>
    <t>1.5784476</t>
  </si>
  <si>
    <t>SE_9_+_133333976_133339498_133339554_133342112_ASS1:53</t>
  </si>
  <si>
    <t>1.4972056</t>
  </si>
  <si>
    <t>SE_9_+_133455151_133456046_133456900_133470870_FUBP3:135</t>
  </si>
  <si>
    <t>1.6165343</t>
  </si>
  <si>
    <t>SE_9_+_133506175_133506548_133506680_133506944_FUBP3:79</t>
  </si>
  <si>
    <t>SE_9_+_133570980_133572969_133573014_133574716_EXOSC2:26</t>
  </si>
  <si>
    <t>tggtgaagt</t>
  </si>
  <si>
    <t>-0.345123087746</t>
  </si>
  <si>
    <t>-0.30174318</t>
  </si>
  <si>
    <t>SE_9_+_133570980_133572969_133573638_133574716_EXOSC2:456</t>
  </si>
  <si>
    <t>SE_9_+_133573014_133573549_133573638_133574716_EXOSC2:84</t>
  </si>
  <si>
    <t>-0.032374979</t>
  </si>
  <si>
    <t>SE_9_+_133972250_133981575_133981652_133986984_AIF1L:53</t>
  </si>
  <si>
    <t>atttcatgt</t>
  </si>
  <si>
    <t>-0.950896109291</t>
  </si>
  <si>
    <t>-0.37744662</t>
  </si>
  <si>
    <t>SE_9_+_133972250_133983285_133983552_133986984_AIF1L:142</t>
  </si>
  <si>
    <t>0.050356373</t>
  </si>
  <si>
    <t>SE_9_+_134010391_134011327_134011393_134014668_NUP214:57</t>
  </si>
  <si>
    <t>gcttcaaca</t>
  </si>
  <si>
    <t>-1.42283921533</t>
  </si>
  <si>
    <t>-0.56174388</t>
  </si>
  <si>
    <t>SE_9_+_134021691_134022874_134022971_134025711_NUP214:80</t>
  </si>
  <si>
    <t>ggataaccc</t>
  </si>
  <si>
    <t>1.39139579822</t>
  </si>
  <si>
    <t>0.57196843</t>
  </si>
  <si>
    <t>SE_9_+_134021691_134022877_134022971_134025711_NUP214:77</t>
  </si>
  <si>
    <t>SE_9_+_134053797_134062676_134062751_134064440_NUP214:61</t>
  </si>
  <si>
    <t>1.0114494</t>
  </si>
  <si>
    <t>SE_9_+_134064518_134067595_134067679_134070620_NUP214:51</t>
  </si>
  <si>
    <t>1.3871927</t>
  </si>
  <si>
    <t>SE_9_+_134067679_134070620_134070681_134072603_NUP214:59</t>
  </si>
  <si>
    <t>1.1684466</t>
  </si>
  <si>
    <t>SE_9_+_134103718_134105050_134105212_134106017_NUP214:163</t>
  </si>
  <si>
    <t>1.6328819</t>
  </si>
  <si>
    <t>SE_9_+_134106156_134107671_134107695_134108841_NUP214:20</t>
  </si>
  <si>
    <t>-0.29633606</t>
  </si>
  <si>
    <t>SE_9_+_134330553_134334551_134334743_134340150_PRRC2B:158</t>
  </si>
  <si>
    <t>1.1404223</t>
  </si>
  <si>
    <t>SE_9_+_134349111_134349841_134351922_134353131_PRRC2B:263</t>
  </si>
  <si>
    <t>1.7823463</t>
  </si>
  <si>
    <t>SE_9_+_134367647_134369792_134369873_134371127_PRRC2B:62</t>
  </si>
  <si>
    <t>agttaacat</t>
  </si>
  <si>
    <t>0.486275795035</t>
  </si>
  <si>
    <t>0.15297704</t>
  </si>
  <si>
    <t>SE_9_+_134378460_134379576_134379727_134381501_POMT1:147</t>
  </si>
  <si>
    <t>1.6451372</t>
  </si>
  <si>
    <t>SE_9_+_134378460_134379576_134379727_134381790_POMT1:147</t>
  </si>
  <si>
    <t>SE_9_+_134378460_134381501_134381607_134381790_POMT1:86</t>
  </si>
  <si>
    <t>ggatgacag</t>
  </si>
  <si>
    <t>0.12575872888</t>
  </si>
  <si>
    <t>0.24740878</t>
  </si>
  <si>
    <t>SE_9_+_134379727_134381501_134381607_134381790_POMT1:86</t>
  </si>
  <si>
    <t>SE_9_+_134381840_134382738_134382901_134384298_POMT1:140</t>
  </si>
  <si>
    <t>0.22529203</t>
  </si>
  <si>
    <t>SE_9_+_134381840_134382755_134382901_134384298_POMT1:123</t>
  </si>
  <si>
    <t>SE_9_+_134394873_134395467_134395580_134396733_POMT1:43</t>
  </si>
  <si>
    <t>0.41447512</t>
  </si>
  <si>
    <t>SE_9_-_134404331_134401890_134401832_134401364_UCK1:26</t>
  </si>
  <si>
    <t>0.65815976</t>
  </si>
  <si>
    <t>SE_9_-_134404515_134404425_134404331_134401364_UCK1:68</t>
  </si>
  <si>
    <t>ttctgacgc</t>
  </si>
  <si>
    <t>3.70616779455</t>
  </si>
  <si>
    <t>1.5636536</t>
  </si>
  <si>
    <t>SE_9_-_134497183_134479440_134479348_134477536_RAPGEF1:61</t>
  </si>
  <si>
    <t>atgtcaatc</t>
  </si>
  <si>
    <t>-2.15855908728</t>
  </si>
  <si>
    <t>-0.083337884</t>
  </si>
  <si>
    <t>SE_9_-_134514022_134505711_134505623_134504641_RAPGEF1:30</t>
  </si>
  <si>
    <t>0.68705435</t>
  </si>
  <si>
    <t>SE_9_-_134526197_134525629_134525516_134518804_RAPGEF1:87</t>
  </si>
  <si>
    <t>aatttatgt</t>
  </si>
  <si>
    <t>-2.76350229111</t>
  </si>
  <si>
    <t>-1.1194647</t>
  </si>
  <si>
    <t>SE_9_-_134814768_134769379_134769272_134759486_MED27:70</t>
  </si>
  <si>
    <t>0.3719855</t>
  </si>
  <si>
    <t>SE_9_-_135145002_135141636_135141514_135140372_SETX:100</t>
  </si>
  <si>
    <t>ccctaacat</t>
  </si>
  <si>
    <t>2.96673811153</t>
  </si>
  <si>
    <t>1.7481266</t>
  </si>
  <si>
    <t>SE_9_-_135145002_135144876_135144790_135140372_SETX:60</t>
  </si>
  <si>
    <t>acgtgaacc</t>
  </si>
  <si>
    <t>-0.686368508003</t>
  </si>
  <si>
    <t>0.57274248</t>
  </si>
  <si>
    <t>SE_9_-_135150643_135147195_135147097_135145089_SETX:76</t>
  </si>
  <si>
    <t>ttgttacgt</t>
  </si>
  <si>
    <t>-0.734570175015</t>
  </si>
  <si>
    <t>-0.35733892</t>
  </si>
  <si>
    <t>SE_9_-_135545247_135545060_135544957_135538082_DDX31:86</t>
  </si>
  <si>
    <t>aagtaaagg</t>
  </si>
  <si>
    <t>-1.12692775091</t>
  </si>
  <si>
    <t>-0.64015372</t>
  </si>
  <si>
    <t>SE_9_-_135802588_135801126_135800974_135798879_TSC1:144</t>
  </si>
  <si>
    <t>1.020644</t>
  </si>
  <si>
    <t>SE_9_-_135810420_135806691_135806596_135804339_TSC1:67</t>
  </si>
  <si>
    <t>0.79814013</t>
  </si>
  <si>
    <t>SE_9_-_135819930_135810482_135810420_135804339_TSC1:38</t>
  </si>
  <si>
    <t>SE_9_+_135906551_135917474_135917693_135919115_GTF3C5:166</t>
  </si>
  <si>
    <t>0.33162773</t>
  </si>
  <si>
    <t>SE_9_+_135944646_135945848_135946045_135946374_CEL:181</t>
  </si>
  <si>
    <t>ccatgatcg</t>
  </si>
  <si>
    <t>0.491757928425</t>
  </si>
  <si>
    <t>0.87821148</t>
  </si>
  <si>
    <t>SE_9_-_135981319_135979938_135979835_135979718_RALGDS:54</t>
  </si>
  <si>
    <t>1.1785787</t>
  </si>
  <si>
    <t>SE_9_-_135983375_135982687_135982472_135982135_RALGDS:154</t>
  </si>
  <si>
    <t>0.46320267</t>
  </si>
  <si>
    <t>SE_9_-_136036854_136031452_136031402_136031323_RALGDS/GBGT1:22</t>
  </si>
  <si>
    <t>acatgaagc</t>
  </si>
  <si>
    <t>-1.86762503566</t>
  </si>
  <si>
    <t>-0.80098345</t>
  </si>
  <si>
    <t>SE_9_-_136036854_136031489_136031402_136031323_RALGDS/GBGT1:39</t>
  </si>
  <si>
    <t>0.86498714</t>
  </si>
  <si>
    <t>SE_9_-_136214777_136213555_136213395_136212107_MED22:49</t>
  </si>
  <si>
    <t>SE_9_-_136232861_136231902_136231716_136230635_SURF4:173</t>
  </si>
  <si>
    <t>tcatgaccc</t>
  </si>
  <si>
    <t>1.55018036522</t>
  </si>
  <si>
    <t>1.5248251</t>
  </si>
  <si>
    <t>SE_9_-_136234135_136233551_136233475_136232904_SURF4:35</t>
  </si>
  <si>
    <t>tgttgagca</t>
  </si>
  <si>
    <t>-0.154053458591</t>
  </si>
  <si>
    <t>-0.16233627</t>
  </si>
  <si>
    <t>SE_9_-_136282740_136279953_136279785_136278041_REXO4:108</t>
  </si>
  <si>
    <t>0.12693746</t>
  </si>
  <si>
    <t>SE_9_-_136282740_136280131_136279785_136278041_REXO4:24</t>
  </si>
  <si>
    <t>0.46574281</t>
  </si>
  <si>
    <t>SE_9_+_136298649_136298761_136298824_136301949_ADAMTS13:50</t>
  </si>
  <si>
    <t>SE_9_+_136321841_136323032_136323216_136324096_ADAMTS13:137</t>
  </si>
  <si>
    <t>0.76087565</t>
  </si>
  <si>
    <t>SE_9_+_136328677_136330157_136330280_136330444_CACFD1:66</t>
  </si>
  <si>
    <t>tgttcagtt</t>
  </si>
  <si>
    <t>-0.936103376215</t>
  </si>
  <si>
    <t>-0.43624872</t>
  </si>
  <si>
    <t>SE_9_+_136328677_136330444_136330569_136333043_CACFD1:28</t>
  </si>
  <si>
    <t>0.61199717</t>
  </si>
  <si>
    <t>SE_9_+_136333150_136333462_136333586_136333685_CACFD1:29</t>
  </si>
  <si>
    <t>0.79886657</t>
  </si>
  <si>
    <t>SE_9_-_136339102_136338722_136338537_136338372_SLC2A6:167</t>
  </si>
  <si>
    <t>1.0638221</t>
  </si>
  <si>
    <t>SE_9_-_136344090_136343538_136343376_136342363_SLC2A6:140</t>
  </si>
  <si>
    <t>2.0860152</t>
  </si>
  <si>
    <t>SE_9_-_136635500_136634625_136634539_136633718_VAV2:64</t>
  </si>
  <si>
    <t>1.0833191</t>
  </si>
  <si>
    <t>SE_9_-_136906882_136905391_136905156_136901446_BRD3:63</t>
  </si>
  <si>
    <t>cagtaaaca</t>
  </si>
  <si>
    <t>0.25639574352</t>
  </si>
  <si>
    <t>-0.033923058</t>
  </si>
  <si>
    <t>SE_9_+_137582925_137583439_137583674_137591755_COL5A1:175</t>
  </si>
  <si>
    <t>1.335878</t>
  </si>
  <si>
    <t>SE_9_+_137990351_137998595_137998701_138011350_OLFM1:42</t>
  </si>
  <si>
    <t>1.0267502</t>
  </si>
  <si>
    <t>SE_9_+_138393819_138393915_138394112_138395388_MRPS2:129</t>
  </si>
  <si>
    <t>0.87328996</t>
  </si>
  <si>
    <t>SE_9_+_138393819_138394982_138395124_138395388_MRPS2:140</t>
  </si>
  <si>
    <t>0.513888888889</t>
  </si>
  <si>
    <t>0.89631879</t>
  </si>
  <si>
    <t>SE_9_+_138678367_138679946_138680008_138683643_KCNT1:42</t>
  </si>
  <si>
    <t>0.40969689</t>
  </si>
  <si>
    <t>SE_9_-_138709823_138707851_138707736_138707061_CAMSAP1:53</t>
  </si>
  <si>
    <t>1.0679639</t>
  </si>
  <si>
    <t>SE_9_-_138758302_138754454_138754313_138742307_CAMSAP1:60</t>
  </si>
  <si>
    <t>1.221503</t>
  </si>
  <si>
    <t>SE_9_-_138836874_138834135_138834008_138831605_UBAC1:64</t>
  </si>
  <si>
    <t>0.86643481</t>
  </si>
  <si>
    <t>SE_9_-_139257939_139257580_139257441_139256632_DNLZ/CARD9:118</t>
  </si>
  <si>
    <t>1.0681248</t>
  </si>
  <si>
    <t>SE_9_-_139304542_139303519_139303451_139302390_SDCCAG3:45</t>
  </si>
  <si>
    <t>0.24545124</t>
  </si>
  <si>
    <t>SE_9_-_139304780_139303519_139303451_139302390_SDCCAG3:45</t>
  </si>
  <si>
    <t>SE_9_-_139304780_139304691_139304542_139302390_SDCCAG3:63</t>
  </si>
  <si>
    <t>ttgtgagcg</t>
  </si>
  <si>
    <t>0.100514855562</t>
  </si>
  <si>
    <t>0.64309131</t>
  </si>
  <si>
    <t>SE_9_+_139307344_139309005_139309099_139310743_PMPCA:83</t>
  </si>
  <si>
    <t>0.83538582</t>
  </si>
  <si>
    <t>SE_9_-_139340097_139339563_139339504_139338352_SEC16A:36</t>
  </si>
  <si>
    <t>0.36359649</t>
  </si>
  <si>
    <t>SE_9_-_139341307_139339563_139339504_139338352_SEC16A:36</t>
  </si>
  <si>
    <t>SE_9_-_139341307_139340171_139340097_139338352_SEC16A:52</t>
  </si>
  <si>
    <t>ctctgaact</t>
  </si>
  <si>
    <t>1.64958647652</t>
  </si>
  <si>
    <t>1.4707269</t>
  </si>
  <si>
    <t>SE_9_-_139341307_139340171_139340097_139339563_SEC16A:52</t>
  </si>
  <si>
    <t>SE_9_+_139557560_139557860_139558075_139559147_EGFL7:114</t>
  </si>
  <si>
    <t>1.212211</t>
  </si>
  <si>
    <t>SE_9_+_139559237_139562693_139562814_139563009_EGFL7:84</t>
  </si>
  <si>
    <t>1.0587913</t>
  </si>
  <si>
    <t>SE_9_+_139560269_139562693_139562814_139563009_EGFL7:84</t>
  </si>
  <si>
    <t>SE_9_-_139571413_139571132_139571037_139569259_AGPAT2:84</t>
  </si>
  <si>
    <t>-0.62655264</t>
  </si>
  <si>
    <t>SE_9_-_139635704_139635395_139635288_139634500_LCN10:51</t>
  </si>
  <si>
    <t>SE_9_-_139636333_139635395_139635288_139634500_LCN10:51</t>
  </si>
  <si>
    <t>SE_9_-_139636333_139635466_139635288_139634500_LCN10:122</t>
  </si>
  <si>
    <t>SE_9_-_139636108_139635813_139635704_139635395_LCN10:43</t>
  </si>
  <si>
    <t>-0.077626514</t>
  </si>
  <si>
    <t>SE_9_-_139636333_139635813_139635704_139634500_LCN10:43</t>
  </si>
  <si>
    <t>SE_9_-_139636333_139635813_139635704_139635395_LCN10:43</t>
  </si>
  <si>
    <t>SE_9_+_139685876_139686078_139686229_139686399_TMEM141:87</t>
  </si>
  <si>
    <t>1.3434427</t>
  </si>
  <si>
    <t>SE_9_+_139685876_139686163_139686229_139686399_TMEM141:45</t>
  </si>
  <si>
    <t>0.63737031</t>
  </si>
  <si>
    <t>SE_9_+_139699268_139699809_139699909_139700530_KIAA1984:65</t>
  </si>
  <si>
    <t>0.59468031</t>
  </si>
  <si>
    <t>SE_9_+_139720278_139722234_139722316_139722946_RABL6:42</t>
  </si>
  <si>
    <t>0.80334092</t>
  </si>
  <si>
    <t>SE_9_+_139744589_139744955_139745012_139745207_PHPT1:50</t>
  </si>
  <si>
    <t>gcctcaggc</t>
  </si>
  <si>
    <t>-0.00844337854254</t>
  </si>
  <si>
    <t>-0.10532303</t>
  </si>
  <si>
    <t>SE_9_+_139744589_139744958_139745012_139745207_PHPT1:47</t>
  </si>
  <si>
    <t>SE_9_+_139749128_139749214_139749302_139749389_MAMDC4:85</t>
  </si>
  <si>
    <t>-0.0407289</t>
  </si>
  <si>
    <t>SE_9_+_139750601_139750709_139750833_139750916_MAMDC4:74</t>
  </si>
  <si>
    <t>ccctgagca</t>
  </si>
  <si>
    <t>1.39593031367</t>
  </si>
  <si>
    <t>0.44455563</t>
  </si>
  <si>
    <t>SE_9_+_139750601_139750916_139751027_139751162_MAMDC4:52</t>
  </si>
  <si>
    <t>1.3403572</t>
  </si>
  <si>
    <t>SE_9_+_139752549_139752638_139752728_139752852_MAMDC4:71</t>
  </si>
  <si>
    <t>ggatgatct</t>
  </si>
  <si>
    <t>-0.628453511884</t>
  </si>
  <si>
    <t>0.5909686</t>
  </si>
  <si>
    <t>SE_9_+_139815667_139816834_139816945_139818304_TRAF2:57</t>
  </si>
  <si>
    <t>cactaagcg</t>
  </si>
  <si>
    <t>1.97152425831</t>
  </si>
  <si>
    <t>0.66992787</t>
  </si>
  <si>
    <t>SE_9_+_139848231_139848376_139848416_139848606_LCN12:40</t>
  </si>
  <si>
    <t>tcctcagga</t>
  </si>
  <si>
    <t>-1.01319675274</t>
  </si>
  <si>
    <t>-0.46643439</t>
  </si>
  <si>
    <t>SE_9_+_139887014_139887092_139887152_139887377_C9orf142:52</t>
  </si>
  <si>
    <t>gcttcacgc</t>
  </si>
  <si>
    <t>0.790205362011</t>
  </si>
  <si>
    <t>0.20738569</t>
  </si>
  <si>
    <t>SE_9_+_139887695_139887795_139887863_139888032_C9orf142:69</t>
  </si>
  <si>
    <t>1.0446059</t>
  </si>
  <si>
    <t>SE_9_-_139905072_139904823_139904645_139904576_ABCA2:57</t>
  </si>
  <si>
    <t>cgttgaccg</t>
  </si>
  <si>
    <t>3.43655076492</t>
  </si>
  <si>
    <t>2.0660173</t>
  </si>
  <si>
    <t>SE_9_-_139945962_139945822_139945663_139945581_ENTPD2:81</t>
  </si>
  <si>
    <t>2.1344156</t>
  </si>
  <si>
    <t>SE_9_+_139982635_139982720_139982850_139983321_MAN1B1:125</t>
  </si>
  <si>
    <t>1.6569782</t>
  </si>
  <si>
    <t>SE_9_-_140006564_140006481_140006325_140006206_DPP7:153</t>
  </si>
  <si>
    <t>SE_9_-_140006564_140006481_140006393_140006206_DPP7:88</t>
  </si>
  <si>
    <t>1.202152</t>
  </si>
  <si>
    <t>SE_9_-_140008317_140007739_140007658_140007571_DPP7:22</t>
  </si>
  <si>
    <t>ctttgaggg</t>
  </si>
  <si>
    <t>-1.78685098154</t>
  </si>
  <si>
    <t>-0.83395071</t>
  </si>
  <si>
    <t>SE_9_-_140008317_140007948_140007813_140007739_DPP7:31</t>
  </si>
  <si>
    <t>1.0019404</t>
  </si>
  <si>
    <t>SE_9_+_140108330_140108419_140108520_140108656_NDOR1:94</t>
  </si>
  <si>
    <t>0.73753004</t>
  </si>
  <si>
    <t>SE_9_-_140247072_140246653_140246518_140245980_EXD3:29</t>
  </si>
  <si>
    <t>1.1385008</t>
  </si>
  <si>
    <t>SE_9_-_140248791_140248553_140247325_140247238_EXD3:363</t>
  </si>
  <si>
    <t>SE_9_-_140250720_140249225_140249019_140248829_EXD3:161</t>
  </si>
  <si>
    <t>0.7418206</t>
  </si>
  <si>
    <t>SE_9_-_140250720_140249225_140249152_140248829_EXD3:39</t>
  </si>
  <si>
    <t>-0.22365083</t>
  </si>
  <si>
    <t>SE_9_-_140260945_140260608_140259579_140250820_EXD3:991</t>
  </si>
  <si>
    <t>1.0363564</t>
  </si>
  <si>
    <t>SE_9_-_140277765_140269215_140269064_140268051_EXD3:148</t>
  </si>
  <si>
    <t>1.0110849</t>
  </si>
  <si>
    <t>SE_9_-_140348843_140348272_140348183_140347632_NSMF:24</t>
  </si>
  <si>
    <t>0.85066348</t>
  </si>
  <si>
    <t>SE_9_-_140350081_140349759_140349691_140348895_NSMF:62</t>
  </si>
  <si>
    <t>0.73431967</t>
  </si>
  <si>
    <t>SE_9_-_140350863_140349759_140349691_140348895_NSMF:62</t>
  </si>
  <si>
    <t>SE_9_-_140444620_140442111_140442037_140441848_PNPLA7:75</t>
  </si>
  <si>
    <t>ggttcacgg</t>
  </si>
  <si>
    <t>0.625427682229</t>
  </si>
  <si>
    <t>0.23692337</t>
  </si>
  <si>
    <t>SE_9_-_140459537_140459410_140459345_140459058_WDR85:53</t>
  </si>
  <si>
    <t>0.55762814</t>
  </si>
  <si>
    <t>SE_9_-_140470532_140470344_140470161_140469295_WDR85:69</t>
  </si>
  <si>
    <t>1.0252777</t>
  </si>
  <si>
    <t>SE_9_-_140471922_140470854_140470761_140470619_WDR85:41</t>
  </si>
  <si>
    <t>gtgtcacac</t>
  </si>
  <si>
    <t>-0.251132227392</t>
  </si>
  <si>
    <t>0.59614318</t>
  </si>
  <si>
    <t>SE_9_-_140473077_140470854_140470761_140470619_WDR85:41</t>
  </si>
  <si>
    <t>SE_9_-_140472962_140472055_140471922_140470854_WDR85:94</t>
  </si>
  <si>
    <t>tattcaccc</t>
  </si>
  <si>
    <t>1.34776285585</t>
  </si>
  <si>
    <t>1.2643066</t>
  </si>
  <si>
    <t>SE_9_-_140473077_140472055_140471922_140470619_WDR85:94</t>
  </si>
  <si>
    <t>SE_9_-_140473077_140472055_140471922_140470854_WDR85:94</t>
  </si>
  <si>
    <t>SE_9_+_140507458_140507865_140507962_140508067_ARRDC1:47</t>
  </si>
  <si>
    <t>0.022193352</t>
  </si>
  <si>
    <t>SE_9_+_140513501_140605419_140605482_140611078_EHMT1:45</t>
  </si>
  <si>
    <t>0.38677527</t>
  </si>
  <si>
    <t>SE_9_+_140657272_140669561_140669704_140671070_EHMT1:55</t>
  </si>
  <si>
    <t>1.4793594</t>
  </si>
  <si>
    <t>SE_9_+_140695436_140697696_140697804_140705913_EHMT1:105</t>
  </si>
  <si>
    <t>SE_10_+_226068_243851_243945_255829_ZMYND11:51</t>
  </si>
  <si>
    <t>0.72831346</t>
  </si>
  <si>
    <t>SE_10_+_255988_267135_267296_282778_ZMYND11:86</t>
  </si>
  <si>
    <t>1.448103</t>
  </si>
  <si>
    <t>SE_10_+_282855_283525_283617_285378_ZMYND11:92</t>
  </si>
  <si>
    <t>0.69774925</t>
  </si>
  <si>
    <t>SE_10_+_286051_286833_286910_287961_ZMYND11:78</t>
  </si>
  <si>
    <t>1.0490765</t>
  </si>
  <si>
    <t>SE_10_-_412215_410961_410755_410522_DIP2C:107</t>
  </si>
  <si>
    <t>1.6693185</t>
  </si>
  <si>
    <t>SE_10_-_532399_530888_530721_518489_DIP2C:60</t>
  </si>
  <si>
    <t>cagtgaagg</t>
  </si>
  <si>
    <t>-0.559704308555</t>
  </si>
  <si>
    <t>-0.3534648</t>
  </si>
  <si>
    <t>SE_10_-_930387_916023_915949_910210_LARP4B:27</t>
  </si>
  <si>
    <t>0.2208692</t>
  </si>
  <si>
    <t>SE_10_-_930387_916023_915953_910210_LARP4B:27</t>
  </si>
  <si>
    <t>SE_10_-_977368_970373_970323_931700_LARP4B:40</t>
  </si>
  <si>
    <t>-0.20754577</t>
  </si>
  <si>
    <t>SE_10_+_1038599_1041869_1041972_1042046_GTPBP4:44</t>
  </si>
  <si>
    <t>0.67041403</t>
  </si>
  <si>
    <t>SE_10_-_1094204_1090111_1089939_1089333_IDI1:65</t>
  </si>
  <si>
    <t>cactaacca</t>
  </si>
  <si>
    <t>3.68607274243</t>
  </si>
  <si>
    <t>1.4381459</t>
  </si>
  <si>
    <t>SE_10_-_1094804_1090111_1089939_1089333_IDI1:65</t>
  </si>
  <si>
    <t>SE_10_+_3109899_3111466_3111581_3124580_PFKP:105</t>
  </si>
  <si>
    <t>gcgtgactt</t>
  </si>
  <si>
    <t>1.07228859004</t>
  </si>
  <si>
    <t>0.35013169</t>
  </si>
  <si>
    <t>SE_10_+_3141544_3143113_3143192_3143557_PFKP:66</t>
  </si>
  <si>
    <t>tggtcacac</t>
  </si>
  <si>
    <t>0.284626374613</t>
  </si>
  <si>
    <t>0.87194515</t>
  </si>
  <si>
    <t>SE_10_-_3214909_3212398_3212296_3209234_PITRM1:50</t>
  </si>
  <si>
    <t>cagtaaccg</t>
  </si>
  <si>
    <t>3.14243709036</t>
  </si>
  <si>
    <t>1.1929897</t>
  </si>
  <si>
    <t>SE_10_-_3823833_3822421_3822298_3821782_KLF6:37</t>
  </si>
  <si>
    <t>SE_10_-_3827105_3825473_3825408_3824406_KLF6:54</t>
  </si>
  <si>
    <t>SE_10_+_4868555_4872867_4873034_4875542_AKR1E2:58</t>
  </si>
  <si>
    <t>SE_10_+_4873034_4875542_4875658_4877867_AKR1E2:99</t>
  </si>
  <si>
    <t>0.50496204</t>
  </si>
  <si>
    <t>SE_10_+_4878001_4879651_4879773_4884613_AKR1E2:33</t>
  </si>
  <si>
    <t>tggtgatca</t>
  </si>
  <si>
    <t>0.45230927327</t>
  </si>
  <si>
    <t>0.13967754</t>
  </si>
  <si>
    <t>SE_10_-_5042742_5041469_5041392_5040939_AKR1C2:64</t>
  </si>
  <si>
    <t>atttgacac</t>
  </si>
  <si>
    <t>0.602590002131</t>
  </si>
  <si>
    <t>0.13392542</t>
  </si>
  <si>
    <t>SE_10_-_5690933_5684516_5684436_5683924_ASB13:66</t>
  </si>
  <si>
    <t>agcttactc</t>
  </si>
  <si>
    <t>0.24160363628</t>
  </si>
  <si>
    <t>1.0168931</t>
  </si>
  <si>
    <t>SE_10_-_5694826_5693326_5693176_5691067_ASB13:92</t>
  </si>
  <si>
    <t>gtgtgaagc</t>
  </si>
  <si>
    <t>-0.540244206944</t>
  </si>
  <si>
    <t>0.46077721</t>
  </si>
  <si>
    <t>SE_10_+_5773166_5777267_5777509_5781581_FAM208B:29</t>
  </si>
  <si>
    <t>SE_10_-_5810176_5808601_5808457_5808258_GDI2:32</t>
  </si>
  <si>
    <t>gcatgatct</t>
  </si>
  <si>
    <t>-0.317733817503</t>
  </si>
  <si>
    <t>0.70037808</t>
  </si>
  <si>
    <t>SE_10_-_5838726_5836952_5836848_5828013_GDI2:20</t>
  </si>
  <si>
    <t>1.381057</t>
  </si>
  <si>
    <t>SE_10_-_5838726_5836982_5836848_5828013_GDI2:50</t>
  </si>
  <si>
    <t>SE_10_-_5855177_5842668_5842561_5838825_GDI2:108</t>
  </si>
  <si>
    <t>0.32507579</t>
  </si>
  <si>
    <t>SE_10_-_5855177_5853919_5853837_5842668_GDI2:31</t>
  </si>
  <si>
    <t>0.38907063</t>
  </si>
  <si>
    <t>SE_10_-_5924969_5922339_5922261_5920250_ANKRD16:61</t>
  </si>
  <si>
    <t>0.78307979</t>
  </si>
  <si>
    <t>SE_10_+_5932309_5932982_5933079_5944983_FBXO18:93</t>
  </si>
  <si>
    <t>1.3577926</t>
  </si>
  <si>
    <t>SE_10_+_5932309_5944983_5945138_5948000_FBXO18:87</t>
  </si>
  <si>
    <t>1.7012677</t>
  </si>
  <si>
    <t>SE_10_+_5945138_5947181_5947250_5948000_FBXO18:50</t>
  </si>
  <si>
    <t>SE_10_+_5966471_5966714_5966764_5967330_FBXO18:27</t>
  </si>
  <si>
    <t>SE_10_-_6001717_6000314_6000204_5998417_IL15RA:75</t>
  </si>
  <si>
    <t>aaataaaca</t>
  </si>
  <si>
    <t>-0.867755061139</t>
  </si>
  <si>
    <t>-0.47408123</t>
  </si>
  <si>
    <t>SE_10_-_6008108_6005801_6005706_6002530_IL15RA:74</t>
  </si>
  <si>
    <t>0.87759267</t>
  </si>
  <si>
    <t>SE_10_-_6008108_6005804_6005706_6002530_IL15RA:77</t>
  </si>
  <si>
    <t>SE_10_-_6019368_6005804_6005706_6002530_IL15RA:77</t>
  </si>
  <si>
    <t>SE_10_-_6019368_6008302_6008108_6002530_IL15RA:105</t>
  </si>
  <si>
    <t>1.5314369</t>
  </si>
  <si>
    <t>SE_10_-_6019368_6008302_6008108_6005804_IL15RA:105</t>
  </si>
  <si>
    <t>SE_10_-_6019740_6008302_6008108_6002530_IL15RA:105</t>
  </si>
  <si>
    <t>SE_10_+_6131156_6139011_6139151_6143234_RBM17:49</t>
  </si>
  <si>
    <t>0.76898915</t>
  </si>
  <si>
    <t>SE_10_+_6263490_6263604_6263708_6264818_PFKFB3:33</t>
  </si>
  <si>
    <t>1.1399873</t>
  </si>
  <si>
    <t>SE_10_+_6263490_6264818_6264947_6265921_PFKFB3:120</t>
  </si>
  <si>
    <t>0.40399705</t>
  </si>
  <si>
    <t>SE_10_+_6265983_6266112_6266176_6268155_PFKFB3:55</t>
  </si>
  <si>
    <t>acctgaacg</t>
  </si>
  <si>
    <t>1.06136375927</t>
  </si>
  <si>
    <t>0.54371553</t>
  </si>
  <si>
    <t>SE_10_+_6266176_6266469_6266586_6268155_PFKFB3:72</t>
  </si>
  <si>
    <t>SE_10_+_6266176_6267124_6267211_6268155_PFKFB3:76</t>
  </si>
  <si>
    <t>1.199581</t>
  </si>
  <si>
    <t>SE_10_+_6266176_6268155_6268328_6274858_PFKFB3:34</t>
  </si>
  <si>
    <t>1.8548415</t>
  </si>
  <si>
    <t>SE_10_-_6498636_6484043_6483855_6472900_PRKCQ:95</t>
  </si>
  <si>
    <t>0.99818703</t>
  </si>
  <si>
    <t>SE_10_+_6622889_6624100_6624163_6625638_PRKCQ-AS1:56</t>
  </si>
  <si>
    <t>0.046481142</t>
  </si>
  <si>
    <t>SE_10_-_7829783_7825138_7825044_7822270_KIN:95</t>
  </si>
  <si>
    <t>0.09974865</t>
  </si>
  <si>
    <t>SE_10_+_7830226_7838084_7838118_7839010_ATP5C1:20</t>
  </si>
  <si>
    <t>gattcaagt</t>
  </si>
  <si>
    <t>-1.35321376872</t>
  </si>
  <si>
    <t>-0.63186421</t>
  </si>
  <si>
    <t>SE_10_+_7842054_7843476_7843532_7844233_ATP5C1:41</t>
  </si>
  <si>
    <t>cagtaatca</t>
  </si>
  <si>
    <t>0.703109696014</t>
  </si>
  <si>
    <t>0.20558068</t>
  </si>
  <si>
    <t>SE_10_+_7844817_7848937_7848973_7849622_ATP5C1:32</t>
  </si>
  <si>
    <t>gattaatga</t>
  </si>
  <si>
    <t>0.416086401243</t>
  </si>
  <si>
    <t>0.1759871</t>
  </si>
  <si>
    <t>SE_10_+_8100804_8105956_8106101_8111436_GATA3:144</t>
  </si>
  <si>
    <t>cattaagcc</t>
  </si>
  <si>
    <t>0.342696767557</t>
  </si>
  <si>
    <t>0.032164925</t>
  </si>
  <si>
    <t>SE_10_+_8100804_8105959_8106101_8111436_GATA3:141</t>
  </si>
  <si>
    <t>SE_10_+_11207645_11259388_11259470_11291116_CELF2:29</t>
  </si>
  <si>
    <t>tcgtaacat</t>
  </si>
  <si>
    <t>1.17678858337</t>
  </si>
  <si>
    <t>1.1464334</t>
  </si>
  <si>
    <t>SE_10_+_11299835_11308561_11308640_11312629_CELF2:29</t>
  </si>
  <si>
    <t>0.45695808</t>
  </si>
  <si>
    <t>SE_10_+_11356233_11362820_11362861_11363170_CELF2:37</t>
  </si>
  <si>
    <t>cttttactt</t>
  </si>
  <si>
    <t>-2.2679761015</t>
  </si>
  <si>
    <t>-0.9577398</t>
  </si>
  <si>
    <t>SE_10_+_11363349_11367799_11367942_11370889_CELF2:89</t>
  </si>
  <si>
    <t>1.0195186</t>
  </si>
  <si>
    <t>SE_10_+_11791591_11794136_11794253_11797407_ECHDC3:22</t>
  </si>
  <si>
    <t>SE_10_+_11894214_11904911_11905041_11908530_PROSER2:52</t>
  </si>
  <si>
    <t>gtgtcagtc</t>
  </si>
  <si>
    <t>-1.49150005342</t>
  </si>
  <si>
    <t>-0.6860098</t>
  </si>
  <si>
    <t>SE_10_+_12123626_12126539_12126750_12129534_DHTKD1:212</t>
  </si>
  <si>
    <t>aactaatgc</t>
  </si>
  <si>
    <t>2.33048933798</t>
  </si>
  <si>
    <t>0.84277676</t>
  </si>
  <si>
    <t>SE_10_+_12126750_12129534_12129728_12130985_DHTKD1:139</t>
  </si>
  <si>
    <t>1.6307519</t>
  </si>
  <si>
    <t>SE_10_+_12143180_12148245_12148395_12149908_DHTKD1:151</t>
  </si>
  <si>
    <t>1.1231244</t>
  </si>
  <si>
    <t>SE_10_+_12175307_12178104_12178169_12185116_SEC61A2:57</t>
  </si>
  <si>
    <t>ctataacgc</t>
  </si>
  <si>
    <t>1.67592696534</t>
  </si>
  <si>
    <t>1.5847064</t>
  </si>
  <si>
    <t>SE_10_+_12178169_12184432_12184564_12185116_SEC61A2:97</t>
  </si>
  <si>
    <t>1.2117624</t>
  </si>
  <si>
    <t>SE_10_+_12191725_12191851_12191960_12198906_SEC61A2:27</t>
  </si>
  <si>
    <t>gtatgatca</t>
  </si>
  <si>
    <t>-0.880184124105</t>
  </si>
  <si>
    <t>0.36847132</t>
  </si>
  <si>
    <t>SE_10_+_12191960_12197777_12197930_12198906_SEC61A2:119</t>
  </si>
  <si>
    <t>ctgtgagac</t>
  </si>
  <si>
    <t>-0.622760106978</t>
  </si>
  <si>
    <t>0.30399151</t>
  </si>
  <si>
    <t>SE_10_+_12191960_12198906_12199066_12199907_SEC61A2:153</t>
  </si>
  <si>
    <t>0.57796714</t>
  </si>
  <si>
    <t>SE_10_+_12199066_12199907_12200104_12202929_SEC61A2:28</t>
  </si>
  <si>
    <t>cgttgatct</t>
  </si>
  <si>
    <t>1.2846537484</t>
  </si>
  <si>
    <t>1.2489123</t>
  </si>
  <si>
    <t>SE_10_+_12199066_12202929_12203120_12204212_SEC61A2:73</t>
  </si>
  <si>
    <t>0.72972972973</t>
  </si>
  <si>
    <t>0.78588732</t>
  </si>
  <si>
    <t>SE_10_-_12226888_12222488_12222394_12221131_NUDT5:75</t>
  </si>
  <si>
    <t>gactaacct</t>
  </si>
  <si>
    <t>3.66093564285</t>
  </si>
  <si>
    <t>1.3314123</t>
  </si>
  <si>
    <t>SE_10_-_12226888_12226531_12226493_12221131_NUDT5:23</t>
  </si>
  <si>
    <t>SE_10_+_12252321_12257739_12257834_12259360_CDC123:31</t>
  </si>
  <si>
    <t>0.80521007</t>
  </si>
  <si>
    <t>SE_10_+_12277122_12279143_12279265_12280456_CDC123:48</t>
  </si>
  <si>
    <t>ctatgatca</t>
  </si>
  <si>
    <t>-0.661988908136</t>
  </si>
  <si>
    <t>0.28749886</t>
  </si>
  <si>
    <t>SE_10_+_12279265_12279461_12279533_12280456_CDC123:27</t>
  </si>
  <si>
    <t>-0.4921764</t>
  </si>
  <si>
    <t>SE_10_+_12280484_12288148_12288276_12291580_CDC123:68</t>
  </si>
  <si>
    <t>1.0596839</t>
  </si>
  <si>
    <t>SE_10_+_12288276_12291580_12291717_12292310_CDC123:127</t>
  </si>
  <si>
    <t>cgctcacaa</t>
  </si>
  <si>
    <t>1.74370067651</t>
  </si>
  <si>
    <t>0.58072416</t>
  </si>
  <si>
    <t>SE_10_+_12391909_12595224_12595355_12708735_CAMK1D:100</t>
  </si>
  <si>
    <t>0.37677467</t>
  </si>
  <si>
    <t>SE_10_+_13142302_13150138_13150289_13151112_OPTN:85</t>
  </si>
  <si>
    <t>1.0087273</t>
  </si>
  <si>
    <t>SE_10_+_13150289_13150962_13151015_13151112_OPTN:41</t>
  </si>
  <si>
    <t>0.40949695</t>
  </si>
  <si>
    <t>SE_10_+_13151288_13152180_13152476_13154453_OPTN:85</t>
  </si>
  <si>
    <t>1.4409439</t>
  </si>
  <si>
    <t>SE_10_+_13151288_13152274_13152476_13154453_OPTN:140</t>
  </si>
  <si>
    <t>gtctaatgg</t>
  </si>
  <si>
    <t>2.25711068977</t>
  </si>
  <si>
    <t>0.81404549</t>
  </si>
  <si>
    <t>SE_10_-_13341420_13340245_13340187_13337606_PHYH:22</t>
  </si>
  <si>
    <t>0.9553135</t>
  </si>
  <si>
    <t>SE_10_-_13364835_13364065_13363974_13361356_SEPHS1:25</t>
  </si>
  <si>
    <t>0.71099079</t>
  </si>
  <si>
    <t>SE_10_-_13370351_13365047_13364835_13361356_SEPHS1:57</t>
  </si>
  <si>
    <t>SE_10_-_13390000_13387028_13386758_13380808_SEPHS1:153</t>
  </si>
  <si>
    <t>1.2069739</t>
  </si>
  <si>
    <t>SE_10_+_13629152_13633768_13633888_13639458_PRPF18:53</t>
  </si>
  <si>
    <t>aagtaacaa</t>
  </si>
  <si>
    <t>0.343293935169</t>
  </si>
  <si>
    <t>0.064695811</t>
  </si>
  <si>
    <t>SE_10_+_13639535_13639645_13639671_13642244_PRPF18:21</t>
  </si>
  <si>
    <t>ctataaatg</t>
  </si>
  <si>
    <t>-0.938396820583</t>
  </si>
  <si>
    <t>-0.50174082</t>
  </si>
  <si>
    <t>SE_10_+_13690230_13690620_13690768_13696353_PRPF18:148</t>
  </si>
  <si>
    <t>aactaacga</t>
  </si>
  <si>
    <t>2.34717830665</t>
  </si>
  <si>
    <t>0.81701416</t>
  </si>
  <si>
    <t>SE_10_-_13696416_13693974_13693903_13689035_FRMD4A:57</t>
  </si>
  <si>
    <t>1.1381677</t>
  </si>
  <si>
    <t>SE_10_+_13690230_13694408_13694489_13696353_PRPF18:75</t>
  </si>
  <si>
    <t>0.75439625</t>
  </si>
  <si>
    <t>SE_10_-_14572331_14570038_14569936_14564018_FAM107B:94</t>
  </si>
  <si>
    <t>1.0275948</t>
  </si>
  <si>
    <t>SE_10_-_14595321_14584685_14584578_14572514_FAM107B:80</t>
  </si>
  <si>
    <t>1.8980683</t>
  </si>
  <si>
    <t>SE_10_-_14646239_14595386_14595321_14572514_FAM107B:34</t>
  </si>
  <si>
    <t>0.9028408</t>
  </si>
  <si>
    <t>SE_10_-_14870144_14867619_14867478_14862157_CDNF:66</t>
  </si>
  <si>
    <t>0.64609586</t>
  </si>
  <si>
    <t>SE_10_-_14964980_14962443_14962379_14961831_DCLRE1C:24</t>
  </si>
  <si>
    <t>tcctaaagg</t>
  </si>
  <si>
    <t>0.451069687334</t>
  </si>
  <si>
    <t>0.13919218</t>
  </si>
  <si>
    <t>SE_10_+_15139408_15144217_15144335_15145304_RPP38:73</t>
  </si>
  <si>
    <t>1.7499655</t>
  </si>
  <si>
    <t>SE_10_+_15139765_15144217_15144335_15145304_RPP38:73</t>
  </si>
  <si>
    <t>SE_10_-_15183421_15183028_15182986_15177417_NMT2:41</t>
  </si>
  <si>
    <t>atttcagcg</t>
  </si>
  <si>
    <t>-1.21672239104</t>
  </si>
  <si>
    <t>-0.6430155</t>
  </si>
  <si>
    <t>SE_10_-_15262943_15258109_15257995_15256600_FAM171A1:109</t>
  </si>
  <si>
    <t>ctttcatac</t>
  </si>
  <si>
    <t>-0.752892524056</t>
  </si>
  <si>
    <t>0.75708962</t>
  </si>
  <si>
    <t>SE_10_-_15317854_15296878_15296720_15290814_FAM171A1:95</t>
  </si>
  <si>
    <t>1.810714</t>
  </si>
  <si>
    <t>SE_10_-_15880227_15879632_15879541_15879317_FAM188A:64</t>
  </si>
  <si>
    <t>0.94893558</t>
  </si>
  <si>
    <t>SE_10_-_15883425_15880278_15880227_15879317_FAM188A:45</t>
  </si>
  <si>
    <t>ctttgagcg</t>
  </si>
  <si>
    <t>-0.200579167142</t>
  </si>
  <si>
    <t>-0.11595914</t>
  </si>
  <si>
    <t>SE_10_+_16528616_16547019_16547159_16553045_PTER:96</t>
  </si>
  <si>
    <t>1.2632798</t>
  </si>
  <si>
    <t>SE_10_-_16794538_16769156_16769030_16737154_RSU1:106</t>
  </si>
  <si>
    <t>cattaatta</t>
  </si>
  <si>
    <t>-0.255871504507</t>
  </si>
  <si>
    <t>0.66435552</t>
  </si>
  <si>
    <t>SE_10_-_16859314_16824083_16824033_16806509_RSU1:47</t>
  </si>
  <si>
    <t>0.22914134</t>
  </si>
  <si>
    <t>SE_10_-_16859314_16859083_16858972_16824083_RSU1:88</t>
  </si>
  <si>
    <t>gagtgaccg</t>
  </si>
  <si>
    <t>2.47192748626</t>
  </si>
  <si>
    <t>0.89815642</t>
  </si>
  <si>
    <t>SE_10_-_17645559_17641410_17641289_17636382_PTPLA:112</t>
  </si>
  <si>
    <t>tcttgacca</t>
  </si>
  <si>
    <t>1.3814924371</t>
  </si>
  <si>
    <t>1.2334173</t>
  </si>
  <si>
    <t>SE_10_+_17686378_17702463_17702547_17730026_STAM:53</t>
  </si>
  <si>
    <t>0.085628859</t>
  </si>
  <si>
    <t>SE_10_+_17702547_17714974_17715077_17726674_STAM:40</t>
  </si>
  <si>
    <t>SE_10_+_20290915_20335798_20335944_20357099_PLXDC2:64</t>
  </si>
  <si>
    <t>0.42932446</t>
  </si>
  <si>
    <t>SE_10_-_21108353_21107763_21107633_21106621_NEBL:128</t>
  </si>
  <si>
    <t>0.31911913</t>
  </si>
  <si>
    <t>SE_10_+_21823733_21827762_21827841_21875223_MLLT10:69</t>
  </si>
  <si>
    <t>-0.40986556</t>
  </si>
  <si>
    <t>SE_10_+_21827841_21830192_21830290_21875223_MLLT10:44</t>
  </si>
  <si>
    <t>0.92045783</t>
  </si>
  <si>
    <t>SE_10_+_21827841_21840745_21840850_21845572_MLLT10:76</t>
  </si>
  <si>
    <t>0.27108306</t>
  </si>
  <si>
    <t>SE_10_+_21827841_21846550_21846753_21875223_MLLT10:66</t>
  </si>
  <si>
    <t>0.92036494</t>
  </si>
  <si>
    <t>SE_10_+_21827841_21860904_21860955_21875223_MLLT10:50</t>
  </si>
  <si>
    <t>1.3879753</t>
  </si>
  <si>
    <t>SE_10_+_21827841_21875223_21875277_21884260_MLLT10:23</t>
  </si>
  <si>
    <t>atgtgaact</t>
  </si>
  <si>
    <t>-0.485266959092</t>
  </si>
  <si>
    <t>0.53574191</t>
  </si>
  <si>
    <t>SE_10_+_21970305_21971154_21971186_22002701_MLLT10:32</t>
  </si>
  <si>
    <t>SE_10_+_21971186_21977420_21977467_22002701_MLLT10:38</t>
  </si>
  <si>
    <t>cactaacaa</t>
  </si>
  <si>
    <t>2.38923839731</t>
  </si>
  <si>
    <t>0.76888856</t>
  </si>
  <si>
    <t>SE_10_-_22217435_22209892_22209727_22208858_DNAJC1:119</t>
  </si>
  <si>
    <t>1.1277953</t>
  </si>
  <si>
    <t>SE_10_-_22217969_22217481_22217435_22209892_DNAJC1:46</t>
  </si>
  <si>
    <t>-0.44414325</t>
  </si>
  <si>
    <t>SE_10_+_22605485_22606786_22606924_22607034_COMMD3/COMMD3-BMI1:138</t>
  </si>
  <si>
    <t>0.52398871</t>
  </si>
  <si>
    <t>SE_10_+_22605485_22606813_22606924_22607034_COMMD3/COMMD3-BMI1:111</t>
  </si>
  <si>
    <t>SE_10_+_22605485_22606813_22606924_22615360_COMMD3/COMMD3-BMI1:111</t>
  </si>
  <si>
    <t>SE_10_+_22606924_22607034_22607097_22607582_COMMD3/COMMD3-BMI1:41</t>
  </si>
  <si>
    <t>SE_10_+_22607097_22607201_22607235_22607582_COMMD3/COMMD3-BMI1:22</t>
  </si>
  <si>
    <t>taataagaa</t>
  </si>
  <si>
    <t>-1.90254700451</t>
  </si>
  <si>
    <t>-0.78235999</t>
  </si>
  <si>
    <t>SE_10_-_22862240_22857983_22857942_22856818_PIP4K2A:37</t>
  </si>
  <si>
    <t>atctaaaag</t>
  </si>
  <si>
    <t>0.185337602816</t>
  </si>
  <si>
    <t>0.77080391</t>
  </si>
  <si>
    <t>SE_10_+_23399247_23407975_23408063_23408233_MSRB2:67</t>
  </si>
  <si>
    <t>ggatcaaga</t>
  </si>
  <si>
    <t>-3.83307117385</t>
  </si>
  <si>
    <t>-1.0369635</t>
  </si>
  <si>
    <t>SE_10_+_24762989_24783429_24783533_24784076_KIAA1217:71</t>
  </si>
  <si>
    <t>0.60224949</t>
  </si>
  <si>
    <t>SE_10_+_24822166_24825703_24825822_24833910_KIAA1217:79</t>
  </si>
  <si>
    <t>0.92695176</t>
  </si>
  <si>
    <t>SE_10_+_24825822_24831622_24831699_24833910_KIAA1217:52</t>
  </si>
  <si>
    <t>SE_10_+_24831699_24831812_24833410_24833910_KIAA1217:478</t>
  </si>
  <si>
    <t>tgctaacgt</t>
  </si>
  <si>
    <t>3.74727921473</t>
  </si>
  <si>
    <t>1.429814</t>
  </si>
  <si>
    <t>SE_10_-_24880154_24879408_24879135_24878231_ARHGAP21:74</t>
  </si>
  <si>
    <t>0.95922028</t>
  </si>
  <si>
    <t>SE_10_-_24880571_24880259_24880154_24878231_ARHGAP21:78</t>
  </si>
  <si>
    <t>SE_10_-_24918925_24911691_24911662_24910298_ARHGAP21:24</t>
  </si>
  <si>
    <t>agtttacaa</t>
  </si>
  <si>
    <t>-3.00620282232</t>
  </si>
  <si>
    <t>-1.3113846</t>
  </si>
  <si>
    <t>SE_10_-_25010766_25003307_25003226_24959326_ARHGAP21:63</t>
  </si>
  <si>
    <t>1.3625821</t>
  </si>
  <si>
    <t>SE_10_-_25144247_25140393_25140317_25138820_PRTFDC1:72</t>
  </si>
  <si>
    <t>caatgaata</t>
  </si>
  <si>
    <t>-0.938346134558</t>
  </si>
  <si>
    <t>-0.43712686</t>
  </si>
  <si>
    <t>SE_10_+_27024508_27029574_27029746_27031426_PDSS1:56</t>
  </si>
  <si>
    <t>1.3727644</t>
  </si>
  <si>
    <t>SE_10_-_27047991_27044670_27044584_27040712_ABI1:62</t>
  </si>
  <si>
    <t>0.62753466</t>
  </si>
  <si>
    <t>SE_10_-_27054147_27044670_27044584_27040712_ABI1:62</t>
  </si>
  <si>
    <t>SE_10_-_27054147_27048164_27047991_27040712_ABI1:136</t>
  </si>
  <si>
    <t>1.5643196</t>
  </si>
  <si>
    <t>SE_10_-_27054147_27048164_27047991_27044670_ABI1:136</t>
  </si>
  <si>
    <t>SE_10_-_27054147_27048167_27047991_27040712_ABI1:139</t>
  </si>
  <si>
    <t>SE_10_-_27054147_27048167_27047991_27044670_ABI1:139</t>
  </si>
  <si>
    <t>SE_10_-_27112067_27066170_27065994_27059274_ABI1:94</t>
  </si>
  <si>
    <t>SE_10_-_27149676_27128712_27128662_27112234_ABI1:50</t>
  </si>
  <si>
    <t>ctctcaaac</t>
  </si>
  <si>
    <t>0.540825093376</t>
  </si>
  <si>
    <t>0.17433566</t>
  </si>
  <si>
    <t>SE_10_-_27420788_27418286_27418166_27415715_YME1L1:87</t>
  </si>
  <si>
    <t>cagtgatta</t>
  </si>
  <si>
    <t>-0.432282498041</t>
  </si>
  <si>
    <t>0.48410892</t>
  </si>
  <si>
    <t>SE_10_-_27434357_27431414_27431316_27425314_YME1L1:44</t>
  </si>
  <si>
    <t>acattacgt</t>
  </si>
  <si>
    <t>-1.17749434927</t>
  </si>
  <si>
    <t>0.40579466</t>
  </si>
  <si>
    <t>SE_10_-_27437835_27436597_27436427_27434519_YME1L1:168</t>
  </si>
  <si>
    <t>cgataactg</t>
  </si>
  <si>
    <t>1.81472340133</t>
  </si>
  <si>
    <t>1.0159175</t>
  </si>
  <si>
    <t>SE_10_-_27443107_27442210_27442156_27437969_YME1L1:39</t>
  </si>
  <si>
    <t>0.61676558</t>
  </si>
  <si>
    <t>SE_10_+_27462188_27469882_27469995_27470409_MASTL:72</t>
  </si>
  <si>
    <t>1.4446509</t>
  </si>
  <si>
    <t>SE_10_+_27462188_27470409_27470510_27475308_MASTL:83</t>
  </si>
  <si>
    <t>SE_10_-_27508652_27507112_27506909_27504570_ACBD5:125</t>
  </si>
  <si>
    <t>cattcatgc</t>
  </si>
  <si>
    <t>0.896412276924</t>
  </si>
  <si>
    <t>1.0355116</t>
  </si>
  <si>
    <t>SE_10_-_27529248_27524141_27524021_27520749_ACBD5:52</t>
  </si>
  <si>
    <t>0.4186537</t>
  </si>
  <si>
    <t>SE_10_+_27815818_27820458_27820544_27821436_RAB18:81</t>
  </si>
  <si>
    <t>0.12994323</t>
  </si>
  <si>
    <t>SE_10_+_27822782_27822857_27822923_27826805_RAB18:48</t>
  </si>
  <si>
    <t>0.16273275</t>
  </si>
  <si>
    <t>SE_10_-_28347424_28346778_28346575_28345552_MPP7:188</t>
  </si>
  <si>
    <t>1.2732816</t>
  </si>
  <si>
    <t>SE_10_-_28527497_28491200_28491082_28438988_MPP7:83</t>
  </si>
  <si>
    <t>1.971803</t>
  </si>
  <si>
    <t>SE_10_+_28822963_28823163_28823275_28824491_WAC:76</t>
  </si>
  <si>
    <t>1.3392051</t>
  </si>
  <si>
    <t>SE_10_+_28879761_28884662_28884970_28897115_WAC:291</t>
  </si>
  <si>
    <t>1.469277</t>
  </si>
  <si>
    <t>SE_10_+_28899750_28900184_28900410_28900703_WAC:211</t>
  </si>
  <si>
    <t>0.29203637</t>
  </si>
  <si>
    <t>SE_10_+_29704341_29707111_29707233_29709420_PTCHD3P1:82</t>
  </si>
  <si>
    <t>1.0120545</t>
  </si>
  <si>
    <t>SE_10_+_29704341_29747203_29747449_29771762_PTCHD3P1:173</t>
  </si>
  <si>
    <t>cgcttacct</t>
  </si>
  <si>
    <t>2.08203015714</t>
  </si>
  <si>
    <t>0.77779025</t>
  </si>
  <si>
    <t>SE_10_-_29801664_29797318_29797271_29788192_SVIL:48</t>
  </si>
  <si>
    <t>ggatgatag</t>
  </si>
  <si>
    <t>-1.01687700492</t>
  </si>
  <si>
    <t>0.053410742</t>
  </si>
  <si>
    <t>SE_10_-_29818634_29815985_29815890_29813644_SVIL:71</t>
  </si>
  <si>
    <t>0.72874286</t>
  </si>
  <si>
    <t>SE_10_+_30723307_30726105_30726335_30727845_MAP3K8:128</t>
  </si>
  <si>
    <t>1.7619468</t>
  </si>
  <si>
    <t>SE_10_-_31165927_31146707_31146609_31139296_ZNF438:28</t>
  </si>
  <si>
    <t>ctttgatgg</t>
  </si>
  <si>
    <t>0.430775703981</t>
  </si>
  <si>
    <t>0.034354932</t>
  </si>
  <si>
    <t>SE_10_-_31165927_31164438_31164260_31139296_ZNF438:139</t>
  </si>
  <si>
    <t>1.510668</t>
  </si>
  <si>
    <t>SE_10_-_31230504_31199369_31199289_31197944_ZNF438:22</t>
  </si>
  <si>
    <t>0.13036805</t>
  </si>
  <si>
    <t>SE_10_-_31230504_31212344_31212216_31197944_ZNF438:51</t>
  </si>
  <si>
    <t>aaatgaaac</t>
  </si>
  <si>
    <t>-0.88647031029</t>
  </si>
  <si>
    <t>-0.44911208</t>
  </si>
  <si>
    <t>SE_10_+_31608221_31644076_31644121_31749966_ZEB1:22</t>
  </si>
  <si>
    <t>gtttaagga</t>
  </si>
  <si>
    <t>-2.60300243808</t>
  </si>
  <si>
    <t>-1.2181068</t>
  </si>
  <si>
    <t>SE_10_+_31676195_31676649_31676727_31749966_ZEB1:45</t>
  </si>
  <si>
    <t>0.99593738</t>
  </si>
  <si>
    <t>SE_10_+_31608221_31749966_31750166_31784708_ZEB1:111</t>
  </si>
  <si>
    <t>0.94486748</t>
  </si>
  <si>
    <t>SE_10_+_31644121_31749966_31750166_31784708_ZEB1:111</t>
  </si>
  <si>
    <t>SE_10_+_31750166_31784705_31784767_31791276_ZEB1:48</t>
  </si>
  <si>
    <t>0.28814512</t>
  </si>
  <si>
    <t>SE_10_+_31750166_31784708_31784767_31791276_ZEB1:45</t>
  </si>
  <si>
    <t>SE_10_+_31750166_31791276_31791437_31799601_ZEB1:69</t>
  </si>
  <si>
    <t>0.78234903</t>
  </si>
  <si>
    <t>SE_10_-_32132389_32128639_32128565_32120728_ARHGAP12:71</t>
  </si>
  <si>
    <t>0.73500292</t>
  </si>
  <si>
    <t>SE_10_-_32150323_32143134_32142994_32141525_ARHGAP12:139</t>
  </si>
  <si>
    <t>SE_10_-_32307430_32307315_32307244_32307084_KIF5B:61</t>
  </si>
  <si>
    <t>tgttcagga</t>
  </si>
  <si>
    <t>-1.92852392289</t>
  </si>
  <si>
    <t>-0.82482825</t>
  </si>
  <si>
    <t>SE_10_-_32562091_32562010_32561942_32561095_EPC1:28</t>
  </si>
  <si>
    <t>0.97047899</t>
  </si>
  <si>
    <t>SE_10_-_32573626_32562966_32562850_32562209_EPC1:117</t>
  </si>
  <si>
    <t>1.1380351</t>
  </si>
  <si>
    <t>SE_10_-_33197296_33195508_33195393_33190563_ITGB1:75</t>
  </si>
  <si>
    <t>1.0824566</t>
  </si>
  <si>
    <t>SE_10_-_33197296_33196071_33195991_33190563_ITGB1:49</t>
  </si>
  <si>
    <t>-0.25329932</t>
  </si>
  <si>
    <t>SE_10_-_33224420_33222511_33222279_33221528_ITGB1:89</t>
  </si>
  <si>
    <t>cgcttacca</t>
  </si>
  <si>
    <t>1.72313681676</t>
  </si>
  <si>
    <t>0.57267244</t>
  </si>
  <si>
    <t>SE_10_-_33224420_33222511_33222410_33221528_ITGB1:89</t>
  </si>
  <si>
    <t>SE_10_-_33247073_33242737_33242521_33224486_ITGB1:192</t>
  </si>
  <si>
    <t>1.173127</t>
  </si>
  <si>
    <t>SE_10_-_33474556_33471676_33471626_33469293_NRP1:51</t>
  </si>
  <si>
    <t>aattaaaat</t>
  </si>
  <si>
    <t>-1.26316707816</t>
  </si>
  <si>
    <t>-0.62890371</t>
  </si>
  <si>
    <t>SE_10_-_33496500_33491923_33491819_33486637_NRP1:105</t>
  </si>
  <si>
    <t>0.98989531</t>
  </si>
  <si>
    <t>SE_10_-_33496500_33491923_33491840_33486637_NRP1:69</t>
  </si>
  <si>
    <t>tgatgacga</t>
  </si>
  <si>
    <t>0.808776687101</t>
  </si>
  <si>
    <t>0.2469543</t>
  </si>
  <si>
    <t>SE_10_-_33619636_33559784_33559603_33552801_NRP1:143</t>
  </si>
  <si>
    <t>ctctgacta</t>
  </si>
  <si>
    <t>2.47365994528</t>
  </si>
  <si>
    <t>0.86653775</t>
  </si>
  <si>
    <t>SE_10_-_34606035_34573173_34573063_34558827_PARD3:109</t>
  </si>
  <si>
    <t>gaatgaagc</t>
  </si>
  <si>
    <t>-0.6026335784</t>
  </si>
  <si>
    <t>-0.40257072</t>
  </si>
  <si>
    <t>SE_10_-_34626203_34625171_34625127_34620272_PARD3:21</t>
  </si>
  <si>
    <t>0.76369158</t>
  </si>
  <si>
    <t>SE_10_-_34759013_34739376_34739245_34690845_PARD3:64</t>
  </si>
  <si>
    <t>SE_10_-_35302627_35300892_35300776_35299370_CUL2:43</t>
  </si>
  <si>
    <t>agttgatga</t>
  </si>
  <si>
    <t>-0.185408696983</t>
  </si>
  <si>
    <t>-0.20691038</t>
  </si>
  <si>
    <t>SE_10_-_35379107_35378929_35378824_35360267_CUL2:34</t>
  </si>
  <si>
    <t>2.098639</t>
  </si>
  <si>
    <t>SE_10_+_35416121_35426710_35426807_35437296_CREM:66</t>
  </si>
  <si>
    <t>tcttaacaa</t>
  </si>
  <si>
    <t>0.0072686026938</t>
  </si>
  <si>
    <t>-0.13146811</t>
  </si>
  <si>
    <t>SE_10_+_35416121_35437296_35437419_35467817_CREM:61</t>
  </si>
  <si>
    <t>0.70982552</t>
  </si>
  <si>
    <t>SE_10_+_35416121_35437296_35437419_35495823_CREM:61</t>
  </si>
  <si>
    <t>SE_10_+_35426807_35437296_35437419_35467817_CREM:61</t>
  </si>
  <si>
    <t>SE_10_+_35437419_35464781_35464927_35467817_CREM:60</t>
  </si>
  <si>
    <t>0.80718619</t>
  </si>
  <si>
    <t>SE_10_+_35464633_35467800_35467914_35468062_CREM:80</t>
  </si>
  <si>
    <t>gtgtaattg</t>
  </si>
  <si>
    <t>0.343120041151</t>
  </si>
  <si>
    <t>0.12922185</t>
  </si>
  <si>
    <t>SE_10_+_35464633_35467817_35467914_35468062_CREM:63</t>
  </si>
  <si>
    <t>SE_10_+_35468204_35477128_35477316_35495823_CREM:51</t>
  </si>
  <si>
    <t>SE_10_+_35468204_35490379_35490414_35495823_CREM:27</t>
  </si>
  <si>
    <t>0.40861937</t>
  </si>
  <si>
    <t>SE_10_+_35477316_35490379_35490414_35495823_CREM:27</t>
  </si>
  <si>
    <t>SE_10_+_35484142_35490379_35490414_35495823_CREM:27</t>
  </si>
  <si>
    <t>SE_10_+_35485027_35490379_35490414_35495823_CREM:27</t>
  </si>
  <si>
    <t>SE_10_+_35485070_35490379_35490414_35495823_CREM:27</t>
  </si>
  <si>
    <t>SE_10_+_35626135_35683744_35683806_35772332_CCNY:60</t>
  </si>
  <si>
    <t>tcatcacgg</t>
  </si>
  <si>
    <t>-0.76342037512</t>
  </si>
  <si>
    <t>0.31894427</t>
  </si>
  <si>
    <t>SE_10_+_35626135_35772332_35772406_35790429_CCNY:75</t>
  </si>
  <si>
    <t>0.053351215</t>
  </si>
  <si>
    <t>SE_10_+_35814927_35818901_35818958_35819052_CCNY:58</t>
  </si>
  <si>
    <t>0.31403209</t>
  </si>
  <si>
    <t>SE_10_-_38146113_38145460_38145363_38145265_ZNF248:80</t>
  </si>
  <si>
    <t>0.41170158</t>
  </si>
  <si>
    <t>SE_10_-_38242623_38242292_38242211_38242123_ZNF25:34</t>
  </si>
  <si>
    <t>0.5337684</t>
  </si>
  <si>
    <t>SE_10_+_38299711_38301226_38301278_38305799_ZNF33A:34</t>
  </si>
  <si>
    <t>tcttcagag</t>
  </si>
  <si>
    <t>-2.05038182812</t>
  </si>
  <si>
    <t>-0.11815141</t>
  </si>
  <si>
    <t>SE_10_+_38383418_38383859_38384152_38384466_ZNF37A:98</t>
  </si>
  <si>
    <t>1.5138535</t>
  </si>
  <si>
    <t>SE_10_+_38654557_38654838_38654939_38658881_HSD17B7P2:79</t>
  </si>
  <si>
    <t>gtctaagta</t>
  </si>
  <si>
    <t>0.135881701897</t>
  </si>
  <si>
    <t>0.61879894</t>
  </si>
  <si>
    <t>SE_10_+_38654557_38658052_38658156_38658881_HSD17B7P2:54</t>
  </si>
  <si>
    <t>SE_10_-_43046005_43021108_43020988_43019186_ZNF37BP:73</t>
  </si>
  <si>
    <t>SE_10_-_43127377_43109806_43109730_43090147_ZNF33B:62</t>
  </si>
  <si>
    <t>SE_10_-_43132368_43127887_43127743_43127472_ZNF33B:57</t>
  </si>
  <si>
    <t>SE_10_-_43133922_43132420_43132368_43127887_ZNF33B:34</t>
  </si>
  <si>
    <t>SE_10_+_45467296_45476340_45476375_45477969_RASSF4:31</t>
  </si>
  <si>
    <t>1.3307318</t>
  </si>
  <si>
    <t>SE_10_+_45478111_45479389_45479561_45480261_RASSF4:49</t>
  </si>
  <si>
    <t>1.3529654</t>
  </si>
  <si>
    <t>SE_10_+_45478111_45479470_45479561_45480261_RASSF4:86</t>
  </si>
  <si>
    <t>-0.021276853</t>
  </si>
  <si>
    <t>SE_10_+_45939276_45939564_45939734_45940956_ALOX5:165</t>
  </si>
  <si>
    <t>SE_10_-_45959687_45959444_45958599_45956859_MARCH8:103</t>
  </si>
  <si>
    <t>1.1561116</t>
  </si>
  <si>
    <t>SE_10_-_46089683_46048652_46048560_46028737_MARCH8:79</t>
  </si>
  <si>
    <t>0.934536</t>
  </si>
  <si>
    <t>SE_10_-_46143742_46135869_46135689_46135411_ZFAND4:49</t>
  </si>
  <si>
    <t>0.71009426</t>
  </si>
  <si>
    <t>SE_10_+_46222987_46224310_46224474_46233431_FAM21C:148</t>
  </si>
  <si>
    <t>1.4612352</t>
  </si>
  <si>
    <t>SE_10_+_46246286_46246930_46247001_46248036_FAM21C:53</t>
  </si>
  <si>
    <t>-0.11432578</t>
  </si>
  <si>
    <t>SE_10_+_46268806_46272721_46272873_46274401_FAM21C:43</t>
  </si>
  <si>
    <t>0.7779804</t>
  </si>
  <si>
    <t>SE_10_+_46280349_46280957_46281079_46282483_FAM21C:58</t>
  </si>
  <si>
    <t>SE_10_-_46963840_46962112_46961605_46960018_SYT15:157</t>
  </si>
  <si>
    <t>2.4526025</t>
  </si>
  <si>
    <t>SE_10_-_47233531_47233192_47233005_47232295_AGAP9/BMS1P6:44</t>
  </si>
  <si>
    <t>1.071666</t>
  </si>
  <si>
    <t>SE_10_+_47942084_47943065_47943127_47943488_FAM21B:28</t>
  </si>
  <si>
    <t>0.68902311</t>
  </si>
  <si>
    <t>SE_10_+_49514864_49516138_49516331_49609655_MAPK8:71</t>
  </si>
  <si>
    <t>0.64067794</t>
  </si>
  <si>
    <t>SE_10_+_49516331_49533940_49534008_49609655_MAPK8:66</t>
  </si>
  <si>
    <t>0.22208101</t>
  </si>
  <si>
    <t>SE_10_+_49609825_49612895_49613024_49617922_MAPK8:89</t>
  </si>
  <si>
    <t>0.58582436</t>
  </si>
  <si>
    <t>SE_10_-_50373811_50373328_50373250_50369667_C10orf128:48</t>
  </si>
  <si>
    <t>ccttcaaat</t>
  </si>
  <si>
    <t>-1.45634355887</t>
  </si>
  <si>
    <t>0.070200489</t>
  </si>
  <si>
    <t>SE_10_-_50373811_50373406_50373250_50369667_C10orf128:126</t>
  </si>
  <si>
    <t>ctgtaattg</t>
  </si>
  <si>
    <t>0.56131525712</t>
  </si>
  <si>
    <t>0.5656594</t>
  </si>
  <si>
    <t>SE_10_-_50374914_50373841_50373811_50369667_C10orf128:29</t>
  </si>
  <si>
    <t>cgctaaaga</t>
  </si>
  <si>
    <t>0.943095595617</t>
  </si>
  <si>
    <t>0.17035826</t>
  </si>
  <si>
    <t>SE_10_-_50966435_50964992_50964822_50960786_OGDHL:85</t>
  </si>
  <si>
    <t>0.92333674</t>
  </si>
  <si>
    <t>SE_10_+_51565296_51568294_51568390_51579128_NCOA4:96</t>
  </si>
  <si>
    <t>1.3693192</t>
  </si>
  <si>
    <t>SE_10_+_51565296_51579128_51579282_51580556_NCOA4:93</t>
  </si>
  <si>
    <t>0.32437182</t>
  </si>
  <si>
    <t>SE_10_+_51580696_51580880_51580968_51581270_NCOA4:39</t>
  </si>
  <si>
    <t>0.25698919</t>
  </si>
  <si>
    <t>SE_10_+_51586411_51586610_51586698_51589225_NCOA4:45</t>
  </si>
  <si>
    <t>0.79614659</t>
  </si>
  <si>
    <t>SE_10_-_51612904_51610451_51610393_51607098_TIMM23:56</t>
  </si>
  <si>
    <t>0.69125758</t>
  </si>
  <si>
    <t>SE_10_-_51613218_51610425_51610393_51607098_TIMM23:30</t>
  </si>
  <si>
    <t>SE_10_+_51748698_51749068_51749136_51751436_AGAP6:27</t>
  </si>
  <si>
    <t>1.4223613</t>
  </si>
  <si>
    <t>SE_10_+_51885209_51885817_51885939_51887343_FAM21A/FAM21B:58</t>
  </si>
  <si>
    <t>0.82669932</t>
  </si>
  <si>
    <t>SE_10_+_51885939_51886920_51886982_51887343_FAM21A/FAM21B:28</t>
  </si>
  <si>
    <t>SE_10_+_53822391_53841357_53841417_53893600_PRKG1:32</t>
  </si>
  <si>
    <t>SE_10_+_60029064_60035878_60035972_60036877_CISD1:62</t>
  </si>
  <si>
    <t>1.1746769</t>
  </si>
  <si>
    <t>SE_10_+_60037082_60042659_60042842_60047321_CISD1:183</t>
  </si>
  <si>
    <t>0.95953088</t>
  </si>
  <si>
    <t>SE_10_+_60146098_60146410_60146476_60147950_TFAM:46</t>
  </si>
  <si>
    <t>tgttaataa</t>
  </si>
  <si>
    <t>-0.229114085159</t>
  </si>
  <si>
    <t>-0.19172605</t>
  </si>
  <si>
    <t>SE_10_+_60148579_60150525_60150620_60154118_TFAM:61</t>
  </si>
  <si>
    <t>ttataacgt</t>
  </si>
  <si>
    <t>1.16060407307</t>
  </si>
  <si>
    <t>0.41700845</t>
  </si>
  <si>
    <t>SE_10_+_60936719_60966514_60966604_60994064_PHYHIPL:74</t>
  </si>
  <si>
    <t>ggttcatgg</t>
  </si>
  <si>
    <t>-0.178679732607</t>
  </si>
  <si>
    <t>-0.17197861</t>
  </si>
  <si>
    <t>SE_10_-_61083748_61062624_61062561_61061007_FAM13C:56</t>
  </si>
  <si>
    <t>ttttgaaac</t>
  </si>
  <si>
    <t>-0.821155470061</t>
  </si>
  <si>
    <t>-0.42353824</t>
  </si>
  <si>
    <t>SE_10_-_61112030_61087473_61087385_61083866_FAM13C:38</t>
  </si>
  <si>
    <t>0.29049535</t>
  </si>
  <si>
    <t>SE_10_-_61122159_61120870_61120786_61115703_FAM13C:20</t>
  </si>
  <si>
    <t>-0.14228447</t>
  </si>
  <si>
    <t>SE_10_-_61815416_61813485_61813435_61802517_ANK3:50</t>
  </si>
  <si>
    <t>1.0135215</t>
  </si>
  <si>
    <t>SE_10_-_61822869_61819764_61819456_61819188_ANK3:221</t>
  </si>
  <si>
    <t>tcgtaactg</t>
  </si>
  <si>
    <t>1.83744652562</t>
  </si>
  <si>
    <t>0.77961175</t>
  </si>
  <si>
    <t>SE_10_-_61822869_61819791_61819456_61819188_ANK3:248</t>
  </si>
  <si>
    <t>SE_10_-_61840295_61836206_61828395_61827767_ANK3:6382</t>
  </si>
  <si>
    <t>2.3745078</t>
  </si>
  <si>
    <t>SE_10_-_61842373_61841934_61841908_61840376_ANK3:26</t>
  </si>
  <si>
    <t>SE_10_-_61868588_61868044_61867946_61865817_ANK3:49</t>
  </si>
  <si>
    <t>-0.144572</t>
  </si>
  <si>
    <t>SE_10_-_61926582_61926411_61926349_61905779_ANK3:36</t>
  </si>
  <si>
    <t>0.35275134</t>
  </si>
  <si>
    <t>SE_10_+_62545545_62547818_62547988_62551648_CDK1:136</t>
  </si>
  <si>
    <t>1.1163959</t>
  </si>
  <si>
    <t>SE_10_-_62647970_62645988_62645870_62637816_RHOBTB1:68</t>
  </si>
  <si>
    <t>SE_10_+_64893260_64905969_64906053_64911910_NRBF2:85</t>
  </si>
  <si>
    <t>ttgtcacaa</t>
  </si>
  <si>
    <t>-1.25850550075</t>
  </si>
  <si>
    <t>-0.62707849</t>
  </si>
  <si>
    <t>SE_10_-_64966355_64958487_64958273_64957323_JMJD1C:68</t>
  </si>
  <si>
    <t>SE_10_-_64966355_64960437_64960236_64958487_JMJD1C:184</t>
  </si>
  <si>
    <t>1.420418</t>
  </si>
  <si>
    <t>SE_10_-_65024411_64979743_64979638_64977091_JMJD1C:34</t>
  </si>
  <si>
    <t>1.2532119</t>
  </si>
  <si>
    <t>SE_10_-_69583072_69575887_69575798_69571421_DNAJC12:87</t>
  </si>
  <si>
    <t>aaatgagat</t>
  </si>
  <si>
    <t>-1.89268334513</t>
  </si>
  <si>
    <t>-0.0043814015</t>
  </si>
  <si>
    <t>SE_10_-_69583072_69575891_69575798_69571421_DNAJC12:91</t>
  </si>
  <si>
    <t>SE_10_-_69597692_69587441_69587300_69583150_DNAJC12:77</t>
  </si>
  <si>
    <t>SE_10_+_69647291_69648640_69648881_69651160_SIRT1:144</t>
  </si>
  <si>
    <t>tattaatat</t>
  </si>
  <si>
    <t>0.0129714757789</t>
  </si>
  <si>
    <t>0.77893609</t>
  </si>
  <si>
    <t>SE_10_+_69651312_69665920_69666044_69666547_SIRT1:29</t>
  </si>
  <si>
    <t>0.42786106</t>
  </si>
  <si>
    <t>SE_10_-_69726440_69718893_69718870_69716733_HERC4:21</t>
  </si>
  <si>
    <t>atgtcaacc</t>
  </si>
  <si>
    <t>-1.75397767768</t>
  </si>
  <si>
    <t>-0.75648514</t>
  </si>
  <si>
    <t>SE_10_-_69748420_69747901_69747800_69726559_HERC4:78</t>
  </si>
  <si>
    <t>1.2446095</t>
  </si>
  <si>
    <t>SE_10_-_69793722_69792626_69792535_69785433_HERC4:30</t>
  </si>
  <si>
    <t>0.31729498</t>
  </si>
  <si>
    <t>SE_10_-_69804161_69799245_69799174_69797926_HERC4:37</t>
  </si>
  <si>
    <t>aaatcatgt</t>
  </si>
  <si>
    <t>-1.30108950588</t>
  </si>
  <si>
    <t>0.2280849</t>
  </si>
  <si>
    <t>SE_10_-_69832640_69804320_69804161_69797926_HERC4:126</t>
  </si>
  <si>
    <t>0.8028787</t>
  </si>
  <si>
    <t>SE_10_-_70056643_70056121_70056023_70051995_PBLD:55</t>
  </si>
  <si>
    <t>gagtgaggt</t>
  </si>
  <si>
    <t>-1.37724079037</t>
  </si>
  <si>
    <t>0.065885187</t>
  </si>
  <si>
    <t>SE_10_+_70097090_70097615_70097753_70098260_HNRNPH3:47</t>
  </si>
  <si>
    <t>0.61668489</t>
  </si>
  <si>
    <t>SE_10_+_70097090_70098260_70098399_70098897_HNRNPH3:65</t>
  </si>
  <si>
    <t>ttatgatcc</t>
  </si>
  <si>
    <t>-0.374168471739</t>
  </si>
  <si>
    <t>-0.21622464</t>
  </si>
  <si>
    <t>SE_10_+_70097090_70098260_70098444_70098897_HNRNPH3:185</t>
  </si>
  <si>
    <t>0.043480383</t>
  </si>
  <si>
    <t>SE_10_-_70105764_70105668_70105459_70101045_RUFY2:49</t>
  </si>
  <si>
    <t>1.4164634</t>
  </si>
  <si>
    <t>SE_10_-_70105764_70105668_70105588_70101045_RUFY2:49</t>
  </si>
  <si>
    <t>SE_10_-_70152895_70145885_70145816_70143909_RUFY2:28</t>
  </si>
  <si>
    <t>-0.021611483</t>
  </si>
  <si>
    <t>SE_10_-_70161377_70156638_70156537_70154208_RUFY2:58</t>
  </si>
  <si>
    <t>0.70321775</t>
  </si>
  <si>
    <t>SE_10_-_70166943_70164601_70164428_70161494_RUFY2:128</t>
  </si>
  <si>
    <t>1.7582735</t>
  </si>
  <si>
    <t>SE_10_-_70263389_70253327_70253206_70252955_SLC25A16:36</t>
  </si>
  <si>
    <t>gtatgacag</t>
  </si>
  <si>
    <t>0.232921457034</t>
  </si>
  <si>
    <t>0.5902232</t>
  </si>
  <si>
    <t>SE_10_-_70263389_70256269_70256191_70253327_SLC25A16:79</t>
  </si>
  <si>
    <t>ctgttacca</t>
  </si>
  <si>
    <t>-0.640926351596</t>
  </si>
  <si>
    <t>0.44352035</t>
  </si>
  <si>
    <t>SE_10_-_70287003_70276942_70276841_70276600_SLC25A16:83</t>
  </si>
  <si>
    <t>ccataacca</t>
  </si>
  <si>
    <t>1.72491145736</t>
  </si>
  <si>
    <t>0.67025849</t>
  </si>
  <si>
    <t>SE_10_-_70287003_70277022_70276841_70276600_SLC25A16:163</t>
  </si>
  <si>
    <t>SE_10_+_70481039_70482212_70482334_70496633_CCAR1:108</t>
  </si>
  <si>
    <t>-0.016440994</t>
  </si>
  <si>
    <t>SE_10_+_70496805_70497602_70497646_70500386_CCAR1:31</t>
  </si>
  <si>
    <t>SE_10_+_70515293_70516030_70516240_70517051_CCAR1:150</t>
  </si>
  <si>
    <t>cgctcagag</t>
  </si>
  <si>
    <t>0.685032304301</t>
  </si>
  <si>
    <t>0.33002034</t>
  </si>
  <si>
    <t>SE_10_+_70515293_70516283_70516389_70517051_CCAR1:99</t>
  </si>
  <si>
    <t>1.2442542</t>
  </si>
  <si>
    <t>SE_10_+_70525836_70530963_70531202_70532745_CCAR1:88</t>
  </si>
  <si>
    <t>tcattactg</t>
  </si>
  <si>
    <t>-0.727175219009</t>
  </si>
  <si>
    <t>0.5920245</t>
  </si>
  <si>
    <t>SE_10_+_70641866_70644016_70646374_70652345_STOX1:1998</t>
  </si>
  <si>
    <t>1.9533931</t>
  </si>
  <si>
    <t>SE_10_+_70661227_70665982_70666093_70666467_DDX50:105</t>
  </si>
  <si>
    <t>SE_10_+_70661227_70666040_70666093_70666467_DDX50:47</t>
  </si>
  <si>
    <t>SE_10_+_70679737_70693955_70694116_70694555_DDX50:148</t>
  </si>
  <si>
    <t>agttgacct</t>
  </si>
  <si>
    <t>1.72265344625</t>
  </si>
  <si>
    <t>0.6370773</t>
  </si>
  <si>
    <t>SE_10_+_70847992_70856840_70856987_70863627_SRGN:69</t>
  </si>
  <si>
    <t>0.28339056</t>
  </si>
  <si>
    <t>SE_10_+_70884036_70892654_70892803_70915568_VPS26A:142</t>
  </si>
  <si>
    <t>ctatgacgg</t>
  </si>
  <si>
    <t>1.13932024223</t>
  </si>
  <si>
    <t>0.34408068</t>
  </si>
  <si>
    <t>SE_10_+_70892803_70893288_70893363_70915568_VPS26A:34</t>
  </si>
  <si>
    <t>acttgagta</t>
  </si>
  <si>
    <t>-2.36767323542</t>
  </si>
  <si>
    <t>-0.31835462</t>
  </si>
  <si>
    <t>SE_10_+_70892803_70915568_70915643_70916763_VPS26A:31</t>
  </si>
  <si>
    <t>-0.48900189</t>
  </si>
  <si>
    <t>SE_10_+_70892803_70916763_70916919_70917803_VPS26A:89</t>
  </si>
  <si>
    <t>0.98431315</t>
  </si>
  <si>
    <t>SE_10_+_70916919_70917803_70917967_70922162_VPS26A:92</t>
  </si>
  <si>
    <t>0.9838581</t>
  </si>
  <si>
    <t>SE_10_+_70925866_70928245_70928387_70930912_VPS26A:54</t>
  </si>
  <si>
    <t>atatgaccc</t>
  </si>
  <si>
    <t>0.990091750036</t>
  </si>
  <si>
    <t>0.38254185</t>
  </si>
  <si>
    <t>SE_10_+_70940318_70942276_70942410_70945743_SUPV3L1:50</t>
  </si>
  <si>
    <t>atgtaaatg</t>
  </si>
  <si>
    <t>-0.581844853371</t>
  </si>
  <si>
    <t>0.58769651</t>
  </si>
  <si>
    <t>SE_10_+_71154861_71158351_71158584_71160747_HK1:86</t>
  </si>
  <si>
    <t>cgatgacag</t>
  </si>
  <si>
    <t>1.15102905716</t>
  </si>
  <si>
    <t>0.9719155</t>
  </si>
  <si>
    <t>SE_10_+_71657287_71658453_71658518_71662504_COL13A1:30</t>
  </si>
  <si>
    <t>-0.17461479</t>
  </si>
  <si>
    <t>SE_10_+_71697471_71700744_71700779_71703881_COL13A1:23</t>
  </si>
  <si>
    <t>gcttcaggt</t>
  </si>
  <si>
    <t>-2.09919811491</t>
  </si>
  <si>
    <t>-0.92395233</t>
  </si>
  <si>
    <t>SE_10_+_71707098_71712638_71712724_71716760_COL13A1:49</t>
  </si>
  <si>
    <t>gcctaaagg</t>
  </si>
  <si>
    <t>0.514475091282</t>
  </si>
  <si>
    <t>0.002533073</t>
  </si>
  <si>
    <t>SE_10_+_71849922_71851513_71851710_71853491_H2AFY2:30</t>
  </si>
  <si>
    <t>SE_10_-_71917520_71914880_71914844_71913725_SAR1A:37</t>
  </si>
  <si>
    <t>0.72950158</t>
  </si>
  <si>
    <t>SE_10_-_71930169_71922515_71922446_71921687_SAR1A:40</t>
  </si>
  <si>
    <t>-0.61464191</t>
  </si>
  <si>
    <t>SE_10_-_71973219_71970175_71969951_71969441_PPA1:46</t>
  </si>
  <si>
    <t>1.5103198</t>
  </si>
  <si>
    <t>SE_10_-_72100309_72083786_72083619_72061264_LRRC20:131</t>
  </si>
  <si>
    <t>agcttaccg</t>
  </si>
  <si>
    <t>1.01651270911</t>
  </si>
  <si>
    <t>1.1159749</t>
  </si>
  <si>
    <t>SE_10_-_72136208_72100458_72100309_72083786_LRRC20:128</t>
  </si>
  <si>
    <t>SE_10_+_73048489_73048715_73048747_73050672_UNC5B:29</t>
  </si>
  <si>
    <t>ctctaagcg</t>
  </si>
  <si>
    <t>1.74519229136</t>
  </si>
  <si>
    <t>0.61360528</t>
  </si>
  <si>
    <t>SE_10_+_73572647_73573001_73573105_73574709_CDH23:27</t>
  </si>
  <si>
    <t>0.29562965</t>
  </si>
  <si>
    <t>SE_10_-_73862608_73862170_73862092_73857208_ASCC1:24</t>
  </si>
  <si>
    <t>1.1113138</t>
  </si>
  <si>
    <t>SE_10_-_73887840_73862170_73862092_73857208_ASCC1:24</t>
  </si>
  <si>
    <t>SE_10_-_73887840_73862725_73862608_73857208_ASCC1:72</t>
  </si>
  <si>
    <t>1.5048644</t>
  </si>
  <si>
    <t>SE_10_-_73921296_73912746_73912627_73892939_ASCC1:32</t>
  </si>
  <si>
    <t>0.06260652</t>
  </si>
  <si>
    <t>SE_10_-_73963185_73958423_73958207_73956747_ASCC1:203</t>
  </si>
  <si>
    <t>0.62519106</t>
  </si>
  <si>
    <t>SE_10_-_73970490_73964263_73964180_73963282_ASCC1:23</t>
  </si>
  <si>
    <t>cattcactt</t>
  </si>
  <si>
    <t>0.597319568227</t>
  </si>
  <si>
    <t>0.16415884</t>
  </si>
  <si>
    <t>SE_10_-_73972945_73972043_73971946_73970589_ASCC1:87</t>
  </si>
  <si>
    <t>0.36986209</t>
  </si>
  <si>
    <t>SE_10_-_73975965_73975612_73975540_73973089_ASCC1:31</t>
  </si>
  <si>
    <t>ccctcacga</t>
  </si>
  <si>
    <t>2.08427645593</t>
  </si>
  <si>
    <t>0.74637275</t>
  </si>
  <si>
    <t>SE_10_-_73975965_73975867_73975540_73973089_ASCC1:50</t>
  </si>
  <si>
    <t>1.0884961</t>
  </si>
  <si>
    <t>SE_10_-_74167687_74139341_74139222_74135630_MICU1:88</t>
  </si>
  <si>
    <t>SE_10_-_74267913_74237361_74237251_74237014_MICU1:58</t>
  </si>
  <si>
    <t>0.32429147</t>
  </si>
  <si>
    <t>SE_10_-_74283560_74268027_74267913_74237014_MICU1:87</t>
  </si>
  <si>
    <t>ggctcatat</t>
  </si>
  <si>
    <t>0.297926624615</t>
  </si>
  <si>
    <t>0.95075409</t>
  </si>
  <si>
    <t>SE_10_+_74452059_74475612_74475660_74594117_MCU:30</t>
  </si>
  <si>
    <t>1.3535312</t>
  </si>
  <si>
    <t>SE_10_-_74790029_74776657_74776604_74774047_P4HA1:52</t>
  </si>
  <si>
    <t>gtatgaacc</t>
  </si>
  <si>
    <t>-0.758452196076</t>
  </si>
  <si>
    <t>0.45333548</t>
  </si>
  <si>
    <t>SE_10_-_74856524_74837571_74837479_74834673_P4HA1:79</t>
  </si>
  <si>
    <t>0.99726374</t>
  </si>
  <si>
    <t>SE_10_-_74906034_74901243_74901145_74899495_ECD:85</t>
  </si>
  <si>
    <t>1.1850913</t>
  </si>
  <si>
    <t>SE_10_-_74914014_74912179_74912051_74908162_ECD:106</t>
  </si>
  <si>
    <t>0.56490453</t>
  </si>
  <si>
    <t>SE_10_-_74916033_74914206_74914014_74912179_ECD:149</t>
  </si>
  <si>
    <t>0.87117106</t>
  </si>
  <si>
    <t>SE_10_-_74927624_74923708_74923491_74920309_ECD:88</t>
  </si>
  <si>
    <t>tcctgatac</t>
  </si>
  <si>
    <t>1.82897207916</t>
  </si>
  <si>
    <t>0.61411197</t>
  </si>
  <si>
    <t>SE_10_+_74994698_74994951_74995076_74999070_FAM149B1:67</t>
  </si>
  <si>
    <t>0.54180399</t>
  </si>
  <si>
    <t>SE_10_-_75034191_75029473_75029372_75016174_TTC18:40</t>
  </si>
  <si>
    <t>0.34642476</t>
  </si>
  <si>
    <t>SE_10_-_75034191_75032775_75032686_75029473_TTC18:65</t>
  </si>
  <si>
    <t>0.9304849</t>
  </si>
  <si>
    <t>SE_10_-_75138669_75137324_75137203_75135975_ANXA7:108</t>
  </si>
  <si>
    <t>SE_10_-_75173770_75160615_75160561_75158143_ANXA7:28</t>
  </si>
  <si>
    <t>atgtcatac</t>
  </si>
  <si>
    <t>-1.58831252747</t>
  </si>
  <si>
    <t>-0.41277361</t>
  </si>
  <si>
    <t>SE_10_-_75204483_75199659_75199630_75198178_PPP3CB:24</t>
  </si>
  <si>
    <t>-0.67433677</t>
  </si>
  <si>
    <t>SE_10_-_75214170_75208448_75208422_75206334_PPP3CB:23</t>
  </si>
  <si>
    <t>0.014635306</t>
  </si>
  <si>
    <t>SE_10_-_75238257_75236969_75236916_75234788_PPP3CB:46</t>
  </si>
  <si>
    <t>gattaatcc</t>
  </si>
  <si>
    <t>0.600053968765</t>
  </si>
  <si>
    <t>0.22982362</t>
  </si>
  <si>
    <t>SE_10_-_75255563_75239726_75239608_75239275_PPP3CB:45</t>
  </si>
  <si>
    <t>SE_10_-_75265066_75264748_75264608_75260596_USP54:92</t>
  </si>
  <si>
    <t>0.77715201</t>
  </si>
  <si>
    <t>SE_10_-_75280666_75279750_75279555_75277505_USP54:167</t>
  </si>
  <si>
    <t>1.2531184</t>
  </si>
  <si>
    <t>SE_10_-_75283341_75279750_75279555_75277505_USP54:167</t>
  </si>
  <si>
    <t>SE_10_-_75283341_75280785_75280666_75277505_USP54:24</t>
  </si>
  <si>
    <t>0.62036103</t>
  </si>
  <si>
    <t>SE_10_-_75283341_75280785_75280666_75279750_USP54:24</t>
  </si>
  <si>
    <t>SE_10_-_75294358_75290593_75290462_75290281_USP54:23</t>
  </si>
  <si>
    <t>SE_10_-_75296027_75294528_75294358_75290593_USP54:115</t>
  </si>
  <si>
    <t>0.84845572</t>
  </si>
  <si>
    <t>SE_10_-_75457291_75456921_75456853_75454562_AGAP5:27</t>
  </si>
  <si>
    <t>agtttagcc</t>
  </si>
  <si>
    <t>-3.42615726187</t>
  </si>
  <si>
    <t>-0.61575563</t>
  </si>
  <si>
    <t>SE_10_-_75480296_75479952_75479765_75479057_AGAP5/BMS1P4:44</t>
  </si>
  <si>
    <t>1.0809818</t>
  </si>
  <si>
    <t>SE_10_+_75504195_75506388_75506474_75506563_SEC24C:86</t>
  </si>
  <si>
    <t>1.1016315</t>
  </si>
  <si>
    <t>SE_10_+_75504195_75506563_75506762_75519380_SEC24C:61</t>
  </si>
  <si>
    <t>cagtcagtt</t>
  </si>
  <si>
    <t>-1.65257841291</t>
  </si>
  <si>
    <t>0.012059989</t>
  </si>
  <si>
    <t>SE_10_+_75506762_75510866_75511001_75519380_SEC24C:58</t>
  </si>
  <si>
    <t>gcctcaaca</t>
  </si>
  <si>
    <t>0.327278038229</t>
  </si>
  <si>
    <t>-0.006169291</t>
  </si>
  <si>
    <t>SE_10_+_75520607_75521856_75521924_75523248_SEC24C:26</t>
  </si>
  <si>
    <t>0.77963928</t>
  </si>
  <si>
    <t>SE_10_+_75555421_75556079_75556161_75556532_ZSWIM8:46</t>
  </si>
  <si>
    <t>tcttaaaaa</t>
  </si>
  <si>
    <t>-1.91440080105</t>
  </si>
  <si>
    <t>-0.98078371</t>
  </si>
  <si>
    <t>SE_10_-_75579290_75578653_75577967_75577312_CAMK2G:229</t>
  </si>
  <si>
    <t>1.6978774</t>
  </si>
  <si>
    <t>SE_10_-_75581440_75579375_75579290_75577312_CAMK2G:26</t>
  </si>
  <si>
    <t>0.04810766</t>
  </si>
  <si>
    <t>SE_10_-_75581440_75579403_75579290_75577312_CAMK2G:54</t>
  </si>
  <si>
    <t>SE_10_-_75587847_75585105_75585037_75583842_CAMK2G:45</t>
  </si>
  <si>
    <t>tcgtaagcc</t>
  </si>
  <si>
    <t>0.0417574909758</t>
  </si>
  <si>
    <t>-0.021072887</t>
  </si>
  <si>
    <t>SE_10_-_75597226_75585105_75585037_75583842_CAMK2G:45</t>
  </si>
  <si>
    <t>SE_10_-_75634155_75633281_75633148_75632841_CAMK2G:45</t>
  </si>
  <si>
    <t>ggatgatac</t>
  </si>
  <si>
    <t>-0.548226770123</t>
  </si>
  <si>
    <t>0.98619606</t>
  </si>
  <si>
    <t>SE_10_+_75671370_75671799_75671826_75671973_PLAU:25</t>
  </si>
  <si>
    <t>0.062935011</t>
  </si>
  <si>
    <t>SE_10_+_75671826_75671973_75672080_75672682_PLAU:24</t>
  </si>
  <si>
    <t>SE_10_+_75868914_75871667_75871870_75873942_VCL:100</t>
  </si>
  <si>
    <t>1.0270822</t>
  </si>
  <si>
    <t>SE_10_-_75910513_75898689_75898564_75898140_AP3M1:112</t>
  </si>
  <si>
    <t>0.69163472</t>
  </si>
  <si>
    <t>SE_10_+_75911101_75934174_75934376_75960522_ADK:172</t>
  </si>
  <si>
    <t>SE_10_+_75960596_75984296_75984349_76074425_ADK:35</t>
  </si>
  <si>
    <t>SE_10_+_76158337_76285014_76285184_76349040_ADK:61</t>
  </si>
  <si>
    <t>0.81624261</t>
  </si>
  <si>
    <t>SE_10_+_76970947_76971240_76971417_76971988_VDAC2:28</t>
  </si>
  <si>
    <t>caatcactt</t>
  </si>
  <si>
    <t>-0.440319197396</t>
  </si>
  <si>
    <t>0.56915429</t>
  </si>
  <si>
    <t>SE_10_+_76973828_76977646_76977749_76978821_VDAC2:86</t>
  </si>
  <si>
    <t>SE_10_+_76973828_76977691_76977749_76978821_VDAC2:41</t>
  </si>
  <si>
    <t>SE_10_+_78084243_78106188_78106311_78316967_C10orf11:61</t>
  </si>
  <si>
    <t>0.49331574</t>
  </si>
  <si>
    <t>SE_10_+_78084243_78295556_78295678_78316967_C10orf11:83</t>
  </si>
  <si>
    <t>1.1869207</t>
  </si>
  <si>
    <t>SE_10_+_78084243_78295556_78295745_78316967_C10orf11:83</t>
  </si>
  <si>
    <t>SE_10_-_78674694_78673895_78673815_78669854_KCNMA1:80</t>
  </si>
  <si>
    <t>ttctaatga</t>
  </si>
  <si>
    <t>1.8073495257</t>
  </si>
  <si>
    <t>0.60564572</t>
  </si>
  <si>
    <t>SE_10_-_78713559_78711917_78711795_78709124_KCNMA1:106</t>
  </si>
  <si>
    <t>0.38238814</t>
  </si>
  <si>
    <t>SE_10_-_78771725_78734331_78734245_78729825_KCNMA1:34</t>
  </si>
  <si>
    <t>agatcacgc</t>
  </si>
  <si>
    <t>-0.927094720942</t>
  </si>
  <si>
    <t>-0.36812726</t>
  </si>
  <si>
    <t>SE_10_-_78771725_78761338_78761165_78729825_KCNMA1:114</t>
  </si>
  <si>
    <t>tggtaacgt</t>
  </si>
  <si>
    <t>2.64753710465</t>
  </si>
  <si>
    <t>0.96691588</t>
  </si>
  <si>
    <t>SE_10_-_79584142_79581859_79580840_79579776_DLG5:634</t>
  </si>
  <si>
    <t>1.8168324</t>
  </si>
  <si>
    <t>SE_10_-_79613112_79605195_79604969_79603464_DLG5:20</t>
  </si>
  <si>
    <t>2.0191673</t>
  </si>
  <si>
    <t>SE_10_-_79769622_79769433_79769295_79767624_POLR3A:21</t>
  </si>
  <si>
    <t>0.22707514</t>
  </si>
  <si>
    <t>SE_10_+_79797062_79797197_79797740_79799962_RPS24:512</t>
  </si>
  <si>
    <t>0.934782608696</t>
  </si>
  <si>
    <t>1.7268964</t>
  </si>
  <si>
    <t>SE_10_+_79797062_79797197_79799983_79800373_RPS24:512</t>
  </si>
  <si>
    <t>SE_10_+_79797062_79799959_79799983_79800373_RPS24:20</t>
  </si>
  <si>
    <t>-0.03880879</t>
  </si>
  <si>
    <t>SE_10_+_81067328_81070681_81070941_81072399_ZMIZ1:210</t>
  </si>
  <si>
    <t>2.0664841</t>
  </si>
  <si>
    <t>SE_10_+_81111339_81112073_81112148_81113463_PPIF:61</t>
  </si>
  <si>
    <t>tcctaacac</t>
  </si>
  <si>
    <t>2.97217445328</t>
  </si>
  <si>
    <t>1.426296</t>
  </si>
  <si>
    <t>SE_10_-_81568515_81565878_81565795_81564283_Hypothetical:50</t>
  </si>
  <si>
    <t>0.19877488</t>
  </si>
  <si>
    <t>SE_10_-_81574369_81565878_81565795_81564283_Hypothetical:50</t>
  </si>
  <si>
    <t>SE_10_-_81574369_81568588_81568515_81564283_Hypothetical:72</t>
  </si>
  <si>
    <t>0.64031806</t>
  </si>
  <si>
    <t>SE_10_-_81574369_81568588_81568515_81565878_Hypothetical:72</t>
  </si>
  <si>
    <t>SE_10_-_81574369_81568719_81568519_81565878_Hypothetical:45</t>
  </si>
  <si>
    <t>1.0583055</t>
  </si>
  <si>
    <t>SE_10_+_81841960_81850136_81850187_81850553_TMEM254:43</t>
  </si>
  <si>
    <t>ttctgagtg</t>
  </si>
  <si>
    <t>1.05219795937</t>
  </si>
  <si>
    <t>0.3745623</t>
  </si>
  <si>
    <t>SE_10_+_81901935_81903979_81904099_81904656_PLAC9:121</t>
  </si>
  <si>
    <t>0.67378269</t>
  </si>
  <si>
    <t>SE_10_-_81917397_81916254_81916134_81915668_ANXA11:75</t>
  </si>
  <si>
    <t>0.069640067</t>
  </si>
  <si>
    <t>SE_10_-_81917723_81917519_81917397_81915668_ANXA11:42</t>
  </si>
  <si>
    <t>0.79942453</t>
  </si>
  <si>
    <t>SE_10_-_81932563_81931637_81931369_81930671_ANXA11:223</t>
  </si>
  <si>
    <t>0.69067872</t>
  </si>
  <si>
    <t>SE_10_-_81965099_81935911_81935863_81932625_ANXA11:38</t>
  </si>
  <si>
    <t>-0.12465493</t>
  </si>
  <si>
    <t>SE_10_-_81965099_81940892_81940697_81935911_ANXA11:72</t>
  </si>
  <si>
    <t>0.74486303</t>
  </si>
  <si>
    <t>SE_10_-_81965099_81941211_81940697_81935911_ANXA11:172</t>
  </si>
  <si>
    <t>1.4035811</t>
  </si>
  <si>
    <t>SE_10_+_82267130_82269057_82269227_82271900_TSPAN14:36</t>
  </si>
  <si>
    <t>1.3969839</t>
  </si>
  <si>
    <t>SE_10_+_85968637_85970757_85970921_85971404_CDHR1:72</t>
  </si>
  <si>
    <t>0.90204846</t>
  </si>
  <si>
    <t>SE_10_+_86185649_86198268_86198463_86223689_CCSER2:195</t>
  </si>
  <si>
    <t>0.85399214</t>
  </si>
  <si>
    <t>SE_10_+_86230214_86232788_86232902_86237331_CCSER2:40</t>
  </si>
  <si>
    <t>gaataatat</t>
  </si>
  <si>
    <t>-0.100869488387</t>
  </si>
  <si>
    <t>0.74955001</t>
  </si>
  <si>
    <t>SE_10_+_86259715_86267050_86267089_86273205_CCSER2:36</t>
  </si>
  <si>
    <t>ccattactt</t>
  </si>
  <si>
    <t>-0.72055217982</t>
  </si>
  <si>
    <t>-0.25495904</t>
  </si>
  <si>
    <t>SE_10_-_87406959_87379790_87379624_87373404_GRID1:75</t>
  </si>
  <si>
    <t>1.3300211</t>
  </si>
  <si>
    <t>SE_10_-_88212977_88211888_88211724_88206206_WAPAL:101</t>
  </si>
  <si>
    <t>ttttgattc</t>
  </si>
  <si>
    <t>-0.399480629006</t>
  </si>
  <si>
    <t>0.69925399</t>
  </si>
  <si>
    <t>SE_10_+_88439914_88441193_88441560_88445435_LDB3:174</t>
  </si>
  <si>
    <t>2.31083</t>
  </si>
  <si>
    <t>SE_10_+_88441560_88446826_88447029_88451653_LDB3:63</t>
  </si>
  <si>
    <t>0.54115156</t>
  </si>
  <si>
    <t>SE_10_+_88452328_88466288_88466476_88469662_LDB3:26</t>
  </si>
  <si>
    <t>-0.22974826</t>
  </si>
  <si>
    <t>SE_10_+_88598736_88603163_88603267_88635624_BMPR1A:87</t>
  </si>
  <si>
    <t>aagtaacct</t>
  </si>
  <si>
    <t>1.99902162067</t>
  </si>
  <si>
    <t>1.664634</t>
  </si>
  <si>
    <t>SE_10_-_88728799_88705446_88705318_88705233_MMRN2:54</t>
  </si>
  <si>
    <t>1.1780222</t>
  </si>
  <si>
    <t>SE_10_+_88728362_88729957_88730019_88730233_ADIRF:39</t>
  </si>
  <si>
    <t>agctcagca</t>
  </si>
  <si>
    <t>-0.0211477479461</t>
  </si>
  <si>
    <t>-0.14259446</t>
  </si>
  <si>
    <t>SE_10_+_88761493_88762845_88763178_88764082_AGAP11:132</t>
  </si>
  <si>
    <t>SE_10_+_88930731_88935646_88935852_88939832_FAM35A:105</t>
  </si>
  <si>
    <t>0.54465997</t>
  </si>
  <si>
    <t>SE_10_-_89086387_89067817_89067714_89048252_NUTM2A-AS1:80</t>
  </si>
  <si>
    <t>1.3600413</t>
  </si>
  <si>
    <t>SE_10_-_89090649_89089600_89089529_89086429_NUTM2A-AS1:54</t>
  </si>
  <si>
    <t>0.090943238</t>
  </si>
  <si>
    <t>SE_10_-_89096543_89090853_89090649_89086429_NUTM2A-AS1:45</t>
  </si>
  <si>
    <t>SE_10_+_89280926_89306330_89306452_89311839_MINPP1:65</t>
  </si>
  <si>
    <t>1.1279621</t>
  </si>
  <si>
    <t>SE_10_-_89536078_89530798_89530709_89527480_ATAD1:55</t>
  </si>
  <si>
    <t>0.68238735</t>
  </si>
  <si>
    <t>SE_10_-_90341324_90332818_90332660_90122482_RNLS:114</t>
  </si>
  <si>
    <t>0.7777866</t>
  </si>
  <si>
    <t>SE_10_+_90762951_90767457_90767594_90770296_FAS:64</t>
  </si>
  <si>
    <t>ggatgaacc</t>
  </si>
  <si>
    <t>-0.86561492423</t>
  </si>
  <si>
    <t>-0.39115859</t>
  </si>
  <si>
    <t>SE_10_+_90767594_90768646_90768754_90770296_FAS:87</t>
  </si>
  <si>
    <t>0.77108562</t>
  </si>
  <si>
    <t>SE_10_+_90770357_90770510_90770572_90771756_FAS:47</t>
  </si>
  <si>
    <t>atctaactt</t>
  </si>
  <si>
    <t>2.14008745192</t>
  </si>
  <si>
    <t>1.190184</t>
  </si>
  <si>
    <t>SE_10_+_90770572_90771756_90771838_90773100_FAS:80</t>
  </si>
  <si>
    <t>ttctcatga</t>
  </si>
  <si>
    <t>0.798391474022</t>
  </si>
  <si>
    <t>0.79020911</t>
  </si>
  <si>
    <t>SE_10_-_91359009_91353746_91353570_91353077_PANK1:55</t>
  </si>
  <si>
    <t>SE_10_+_92654648_92655211_92655240_92655637_RPP30:21</t>
  </si>
  <si>
    <t>atgtaatta</t>
  </si>
  <si>
    <t>-0.92289432232</t>
  </si>
  <si>
    <t>-0.39877966</t>
  </si>
  <si>
    <t>SE_10_+_93245060_93247439_93247535_93250957_HECTD2:40</t>
  </si>
  <si>
    <t>ctgtcagta</t>
  </si>
  <si>
    <t>-2.1669932302</t>
  </si>
  <si>
    <t>-0.063130313</t>
  </si>
  <si>
    <t>SE_10_-_94239034_94238546_94238402_94235751_IDE:33</t>
  </si>
  <si>
    <t>1.7470963</t>
  </si>
  <si>
    <t>SE_10_-_94243012_94239178_94239034_94238546_IDE:56</t>
  </si>
  <si>
    <t>1.0245206</t>
  </si>
  <si>
    <t>SE_10_-_94243012_94240673_94240550_94239178_IDE:71</t>
  </si>
  <si>
    <t>0.87705342</t>
  </si>
  <si>
    <t>SE_10_+_94450104_94451327_94451856_94452125_HHEX:106</t>
  </si>
  <si>
    <t>ggctaacgt</t>
  </si>
  <si>
    <t>3.25919385516</t>
  </si>
  <si>
    <t>1.9711093</t>
  </si>
  <si>
    <t>SE_10_+_94675670_94679739_94679807_94688096_EXOC6:47</t>
  </si>
  <si>
    <t>0.92558897</t>
  </si>
  <si>
    <t>SE_10_+_94757372_94759007_94759144_94773951_EXOC6:69</t>
  </si>
  <si>
    <t>gtctcaaac</t>
  </si>
  <si>
    <t>0.322629877407</t>
  </si>
  <si>
    <t>0.72578211</t>
  </si>
  <si>
    <t>SE_10_-_95085583_95083115_95083027_95082930_MYOF:78</t>
  </si>
  <si>
    <t>ctttcaaca</t>
  </si>
  <si>
    <t>-1.38106352012</t>
  </si>
  <si>
    <t>-0.57817454</t>
  </si>
  <si>
    <t>SE_10_-_95103613_95101726_95101670_95099921_MYOF:42</t>
  </si>
  <si>
    <t>0.19897474</t>
  </si>
  <si>
    <t>SE_10_-_95155899_95152712_95152674_95148911_MYOF:22</t>
  </si>
  <si>
    <t>0.2743508</t>
  </si>
  <si>
    <t>SE_10_-_95241864_95238130_95237937_95216694_MYOF:156</t>
  </si>
  <si>
    <t>0.66111271</t>
  </si>
  <si>
    <t>SE_10_-_95436410_95431846_95431799_95430605_FRA10AC1:22</t>
  </si>
  <si>
    <t>taataatca</t>
  </si>
  <si>
    <t>0.00460081281535</t>
  </si>
  <si>
    <t>0.65516939</t>
  </si>
  <si>
    <t>SE_10_-_97050577_97031541_97031390_97028619_PDLIM1:79</t>
  </si>
  <si>
    <t>0.34213181</t>
  </si>
  <si>
    <t>SE_10_-_97098890_97082562_97082503_97081778_SORBS1:22</t>
  </si>
  <si>
    <t>0.90784379</t>
  </si>
  <si>
    <t>SE_10_-_97098890_97096562_97096278_97081778_SORBS1:148</t>
  </si>
  <si>
    <t>0.33786338</t>
  </si>
  <si>
    <t>SE_10_-_97098890_97096562_97096278_97082562_SORBS1:148</t>
  </si>
  <si>
    <t>SE_10_-_97098890_97097051_97096278_97081778_SORBS1:171</t>
  </si>
  <si>
    <t>2.6178592</t>
  </si>
  <si>
    <t>SE_10_-_97098890_97097051_97096278_97082562_SORBS1:171</t>
  </si>
  <si>
    <t>SE_10_-_97114639_97111133_97110966_97106209_SORBS1:121</t>
  </si>
  <si>
    <t>SE_10_-_97114639_97111133_97110973_97106209_SORBS1:121</t>
  </si>
  <si>
    <t>SE_10_-_97117388_97116862_97115384_97114724_KIAA0894:746</t>
  </si>
  <si>
    <t>1.4200505</t>
  </si>
  <si>
    <t>SE_10_-_97131741_97131184_97131083_97127456_SORBS1:36</t>
  </si>
  <si>
    <t>0.17077729</t>
  </si>
  <si>
    <t>SE_10_-_97135730_97131184_97131083_97127456_SORBS1:36</t>
  </si>
  <si>
    <t>SE_10_-_97135730_97131806_97131741_97127456_SORBS1:55</t>
  </si>
  <si>
    <t>ggattatac</t>
  </si>
  <si>
    <t>-2.50154165821</t>
  </si>
  <si>
    <t>-0.88108754</t>
  </si>
  <si>
    <t>SE_10_-_97135730_97131806_97131741_97131184_SORBS1:55</t>
  </si>
  <si>
    <t>SE_10_-_97141442_97135813_97135730_97127456_SORBS1:67</t>
  </si>
  <si>
    <t>gtataaatt</t>
  </si>
  <si>
    <t>-1.69867621192</t>
  </si>
  <si>
    <t>0.073394332</t>
  </si>
  <si>
    <t>SE_10_-_97154758_97146876_97146748_97144042_SORBS1:115</t>
  </si>
  <si>
    <t>0.6433821</t>
  </si>
  <si>
    <t>SE_10_-_97154758_97154430_97154368_97144042_SORBS1:57</t>
  </si>
  <si>
    <t>tccttacac</t>
  </si>
  <si>
    <t>0.491888672644</t>
  </si>
  <si>
    <t>1.2577292</t>
  </si>
  <si>
    <t>SE_10_-_97156977_97154832_97154758_97144042_SORBS1:60</t>
  </si>
  <si>
    <t>SE_10_-_97175226_97174619_97174251_97170534_SORBS1:183</t>
  </si>
  <si>
    <t>2.3116649</t>
  </si>
  <si>
    <t>SE_10_-_97181718_97174412_97174251_97170534_SORBS1:111</t>
  </si>
  <si>
    <t>1.7888757</t>
  </si>
  <si>
    <t>SE_10_-_97181718_97174619_97174251_97170534_SORBS1:183</t>
  </si>
  <si>
    <t>SE_10_-_97181718_97175942_97175226_97174619_SORBS1:556</t>
  </si>
  <si>
    <t>1.5877094</t>
  </si>
  <si>
    <t>SE_10_-_97197247_97194474_97194379_97192333_SORBS1:96</t>
  </si>
  <si>
    <t>0.65968653</t>
  </si>
  <si>
    <t>SE_10_+_97515523_97582994_97583121_97599448_ENTPD1:66</t>
  </si>
  <si>
    <t>gtctaacgt</t>
  </si>
  <si>
    <t>3.32258714555</t>
  </si>
  <si>
    <t>1.5155708</t>
  </si>
  <si>
    <t>SE_10_+_97516012_97582994_97583121_97599448_ENTPD1:66</t>
  </si>
  <si>
    <t>SE_10_+_97583121_97599448_97599565_97604233_ENTPD1:46</t>
  </si>
  <si>
    <t>0.66490746</t>
  </si>
  <si>
    <t>SE_10_+_97599565_97602101_97602251_97604233_ENTPD1:68</t>
  </si>
  <si>
    <t>0.90515842</t>
  </si>
  <si>
    <t>SE_10_+_97602251_97602956_97603058_97604233_ENTPD1:95</t>
  </si>
  <si>
    <t>1.1900287</t>
  </si>
  <si>
    <t>SE_10_-_97959831_97956819_97956664_97951848_BLNK:104</t>
  </si>
  <si>
    <t>0.22165367</t>
  </si>
  <si>
    <t>SE_10_-_97976409_97975145_97975077_97969663_BLNK:59</t>
  </si>
  <si>
    <t>tcctcaacg</t>
  </si>
  <si>
    <t>0.946955909975</t>
  </si>
  <si>
    <t>1.1634629</t>
  </si>
  <si>
    <t>SE_10_-_97987166_97983745_97983582_97976490_BLNK:122</t>
  </si>
  <si>
    <t>2.115056</t>
  </si>
  <si>
    <t>SE_10_-_99019159_99016161_99016075_99006094_ARHGAP19-SLIT1/ARHGAP19:28</t>
  </si>
  <si>
    <t>0.55893523</t>
  </si>
  <si>
    <t>SE_10_-_99019159_99018511_99018417_99016161_ARHGAP19:68</t>
  </si>
  <si>
    <t>gagtaacac</t>
  </si>
  <si>
    <t>1.82937210946</t>
  </si>
  <si>
    <t>1.0989286</t>
  </si>
  <si>
    <t>SE_10_-_99140556_99139527_99139385_99139171_RRP12:50</t>
  </si>
  <si>
    <t>1.8855121</t>
  </si>
  <si>
    <t>SE_10_-_99150180_99148381_99148009_99145750_RRP12:316</t>
  </si>
  <si>
    <t>1.5945197</t>
  </si>
  <si>
    <t>SE_10_-_99155975_99150296_99150180_99148381_RRP12:78</t>
  </si>
  <si>
    <t>1.052685</t>
  </si>
  <si>
    <t>SE_10_-_99198427_99197032_99196948_99196308_EXOSC1:51</t>
  </si>
  <si>
    <t>SE_10_-_99198427_99197507_99197457_99197032_EXOSC1:46</t>
  </si>
  <si>
    <t>0.82335647</t>
  </si>
  <si>
    <t>SE_10_-_99205489_99203068_99202994_99201016_EXOSC1:56</t>
  </si>
  <si>
    <t>-0.29287903</t>
  </si>
  <si>
    <t>SE_10_-_99205489_99205363_99205210_99203068_EXOSC1:95</t>
  </si>
  <si>
    <t>SE_10_+_99206110_99207947_99208107_99211428_ZDHHC16:132</t>
  </si>
  <si>
    <t>0.568965517241</t>
  </si>
  <si>
    <t>0.49390069</t>
  </si>
  <si>
    <t>SE_10_+_99206110_99210114_99210293_99211428_ZDHHC16:123</t>
  </si>
  <si>
    <t>ttttgagct</t>
  </si>
  <si>
    <t>-0.699454511921</t>
  </si>
  <si>
    <t>0.35781304</t>
  </si>
  <si>
    <t>SE_10_+_99206110_99211428_99211675_99212172_ZDHHC16:192</t>
  </si>
  <si>
    <t>0.74935572</t>
  </si>
  <si>
    <t>SE_10_+_99211675_99211847_99212041_99212172_ZDHHC16:164</t>
  </si>
  <si>
    <t>1.4122704</t>
  </si>
  <si>
    <t>SE_10_+_99213420_99213556_99213603_99214471_ZDHHC16:21</t>
  </si>
  <si>
    <t>SE_10_-_99219416_99219262_99219119_99219039_MMS19:66</t>
  </si>
  <si>
    <t>1.379609</t>
  </si>
  <si>
    <t>SE_10_-_99219416_99219283_99219119_99219039_MMS19:87</t>
  </si>
  <si>
    <t>SE_10_-_99221585_99221379_99221253_99220764_MMS19:94</t>
  </si>
  <si>
    <t>0.50584387</t>
  </si>
  <si>
    <t>SE_10_-_99237104_99236676_99236592_99236501_MMS19:73</t>
  </si>
  <si>
    <t>1.5873987</t>
  </si>
  <si>
    <t>SE_10_-_99237104_99236720_99236592_99236501_MMS19:46</t>
  </si>
  <si>
    <t>1.7295961</t>
  </si>
  <si>
    <t>SE_10_-_99240699_99240114_99239998_99238146_MMS19:29</t>
  </si>
  <si>
    <t>gtttaatag</t>
  </si>
  <si>
    <t>-0.5946854403</t>
  </si>
  <si>
    <t>-0.39945864</t>
  </si>
  <si>
    <t>SE_10_-_99258030_99243908_99243860_99240799_MMS19:20</t>
  </si>
  <si>
    <t>atgtgaaat</t>
  </si>
  <si>
    <t>-1.36296645362</t>
  </si>
  <si>
    <t>-0.63568282</t>
  </si>
  <si>
    <t>SE_10_-_99258453_99258149_99258030_99243908_MMS19:120</t>
  </si>
  <si>
    <t>1.5758968</t>
  </si>
  <si>
    <t>SE_10_-_99376965_99376544_99376435_99376168_MORN4:82</t>
  </si>
  <si>
    <t>0.23403073</t>
  </si>
  <si>
    <t>SE_10_-_99393104_99379440_99379344_99377079_MORN4:67</t>
  </si>
  <si>
    <t>1.352399</t>
  </si>
  <si>
    <t>SE_10_+_99497078_99498234_99498406_99504486_ZFYVE27:135</t>
  </si>
  <si>
    <t>1.624424</t>
  </si>
  <si>
    <t>SE_10_+_99498431_99508026_99508121_99509231_ZFYVE27:40</t>
  </si>
  <si>
    <t>0.47539788</t>
  </si>
  <si>
    <t>SE_10_+_99923154_99946224_99946320_99967858_R3HCC1L:92</t>
  </si>
  <si>
    <t>0.17178242</t>
  </si>
  <si>
    <t>SE_10_+_99923154_99967858_99969656_99991269_R3HCC1L:427</t>
  </si>
  <si>
    <t>1.4803734</t>
  </si>
  <si>
    <t>SE_10_+_99969656_99971064_99971105_99991269_R3HCC1L:24</t>
  </si>
  <si>
    <t>SE_10_-_100148111_100147841_100147622_100147064_PYROXD2:23</t>
  </si>
  <si>
    <t>SE_10_-_100150355_100148265_100148111_100147064_PYROXD2:37</t>
  </si>
  <si>
    <t>0.8469242</t>
  </si>
  <si>
    <t>SE_10_-_100186972_100185742_100185575_100185477_HPS1:138</t>
  </si>
  <si>
    <t>acgtgaagg</t>
  </si>
  <si>
    <t>-1.71297231391</t>
  </si>
  <si>
    <t>0.612244897959</t>
  </si>
  <si>
    <t>-0.4005801</t>
  </si>
  <si>
    <t>SE_10_-_100190328_100189646_100189548_100189399_HPS1:76</t>
  </si>
  <si>
    <t>0.94619061</t>
  </si>
  <si>
    <t>SE_10_-_100193697_100191048_100190888_100190427_HPS1/MIR4685:35</t>
  </si>
  <si>
    <t>1.4243676</t>
  </si>
  <si>
    <t>SE_10_-_100193740_100191048_100190888_100190427_HPS1/MIR4685:35</t>
  </si>
  <si>
    <t>SE_10_-_100195392_100195171_100195029_100193848_HPS1:140</t>
  </si>
  <si>
    <t>0.92056966</t>
  </si>
  <si>
    <t>SE_10_-_100242393_100221576_100221507_100219496_HPSE2:65</t>
  </si>
  <si>
    <t>gcattacct</t>
  </si>
  <si>
    <t>-0.165439595367</t>
  </si>
  <si>
    <t>0.71495192</t>
  </si>
  <si>
    <t>SE_10_-_101379802_101373681_101373453_101372356_SLC25A28:47</t>
  </si>
  <si>
    <t>1.8554505</t>
  </si>
  <si>
    <t>SE_10_-_101654703_101654418_101654318_101648710_DNMBP:75</t>
  </si>
  <si>
    <t>ctgtaaaca</t>
  </si>
  <si>
    <t>0.0459740614277</t>
  </si>
  <si>
    <t>-0.14861016</t>
  </si>
  <si>
    <t>SE_10_-_101657843_101656154_101656024_101654807_DNMBP:131</t>
  </si>
  <si>
    <t>1.096282</t>
  </si>
  <si>
    <t>SE_10_-_101997779_101996726_101996607_101995521_CWF19L1:65</t>
  </si>
  <si>
    <t>0.64323214</t>
  </si>
  <si>
    <t>SE_10_-_102019975_102016233_102016019_102013296_CWF19L1:189</t>
  </si>
  <si>
    <t>1.3478679</t>
  </si>
  <si>
    <t>SE_10_-_102020723_102016233_102016019_102013296_CWF19L1:189</t>
  </si>
  <si>
    <t>SE_10_-_102027328_102016233_102016019_102013296_CWF19L1:189</t>
  </si>
  <si>
    <t>SE_10_-_102020723_102020076_102019975_102013296_CWF19L1:81</t>
  </si>
  <si>
    <t>0.88753542</t>
  </si>
  <si>
    <t>SE_10_-_102020723_102020076_102019975_102016233_CWF19L1:81</t>
  </si>
  <si>
    <t>SE_10_-_102249460_102249155_102249009_102248731_SEC31B:103</t>
  </si>
  <si>
    <t>1.360993</t>
  </si>
  <si>
    <t>SE_10_-_102250463_102250079_102249765_102249518_SEC31B:63</t>
  </si>
  <si>
    <t>1.3391242</t>
  </si>
  <si>
    <t>SE_10_-_102257424_102257037_102256892_102256188_SEC31B:59</t>
  </si>
  <si>
    <t>SE_10_-_102258917_102258561_102258462_102257964_SEC31B:53</t>
  </si>
  <si>
    <t>1.0603489</t>
  </si>
  <si>
    <t>SE_10_-_102262011_102259916_102259867_102259355_SEC31B:32</t>
  </si>
  <si>
    <t>agctcaggt</t>
  </si>
  <si>
    <t>-0.816896769782</t>
  </si>
  <si>
    <t>-0.48646489</t>
  </si>
  <si>
    <t>SE_10_-_102262011_102261467_102261411_102259916_SEC31B:44</t>
  </si>
  <si>
    <t>-0.60657824</t>
  </si>
  <si>
    <t>SE_10_-_102267665_102267324_102267182_102266177_SEC31B:46</t>
  </si>
  <si>
    <t>0.9091286</t>
  </si>
  <si>
    <t>SE_10_-_102275853_102269268_102269073_102268859_SEC31B:124</t>
  </si>
  <si>
    <t>1.5334164</t>
  </si>
  <si>
    <t>SE_10_-_102286156_102283896_102283734_102276717_SEC31B:131</t>
  </si>
  <si>
    <t>1.5700422</t>
  </si>
  <si>
    <t>SE_10_-_102286732_102286311_102286156_102276717_SEC31B/NDUFB8:129</t>
  </si>
  <si>
    <t>-0.0062144762</t>
  </si>
  <si>
    <t>SE_10_+_102738397_102738606_102738775_102738859_SEMA4G:153</t>
  </si>
  <si>
    <t>0.39583166</t>
  </si>
  <si>
    <t>SE_10_+_102740986_102743062_102744114_102744247_SEMA4G:955</t>
  </si>
  <si>
    <t>0.792452830189</t>
  </si>
  <si>
    <t>2.3924703</t>
  </si>
  <si>
    <t>SE_10_-_102746506_102743831_102743705_102743574_MRPL43:25</t>
  </si>
  <si>
    <t>ggctgagtt</t>
  </si>
  <si>
    <t>0.403210687094</t>
  </si>
  <si>
    <t>0.15275018</t>
  </si>
  <si>
    <t>SE_10_-_102746506_102743831_102743791_102743574_MRPL43:25</t>
  </si>
  <si>
    <t>SE_10_-_102746847_102746732_102746506_102743831_MRPL43:114</t>
  </si>
  <si>
    <t>acgtgatcc</t>
  </si>
  <si>
    <t>-0.345594590177</t>
  </si>
  <si>
    <t>0.54984085</t>
  </si>
  <si>
    <t>SE_10_-_102747070_102746953_102746847_102746732_MRPL43:79</t>
  </si>
  <si>
    <t>atgtaaact</t>
  </si>
  <si>
    <t>-0.233264867071</t>
  </si>
  <si>
    <t>0.52171662</t>
  </si>
  <si>
    <t>SE_10_+_103113985_103190102_103190209_103221738_BTRC:91</t>
  </si>
  <si>
    <t>gtataaccc</t>
  </si>
  <si>
    <t>1.49855852638</t>
  </si>
  <si>
    <t>0.5170365</t>
  </si>
  <si>
    <t>SE_10_+_103190209_103221738_103221815_103239125_BTRC:43</t>
  </si>
  <si>
    <t>SE_10_-_103344635_103344477_103344359_103343438_POLL:116</t>
  </si>
  <si>
    <t>ccataagcc</t>
  </si>
  <si>
    <t>-0.210214456603</t>
  </si>
  <si>
    <t>0.59346971</t>
  </si>
  <si>
    <t>SE_10_-_103345619_103344676_103344359_103343438_POLL:100</t>
  </si>
  <si>
    <t>0.80306947</t>
  </si>
  <si>
    <t>SE_10_-_103347003_103344676_103344635_103343438_POLL:25</t>
  </si>
  <si>
    <t>SE_10_-_103345619_103345235_103345073_103344676_POLL:113</t>
  </si>
  <si>
    <t>0.22005742</t>
  </si>
  <si>
    <t>SE_10_-_103347003_103345913_103345619_103343438_POLL:247</t>
  </si>
  <si>
    <t>1.1510104</t>
  </si>
  <si>
    <t>SE_10_-_103347003_103345913_103345619_103344676_POLL:247</t>
  </si>
  <si>
    <t>SE_10_-_103347961_103347139_103347003_103345913_POLL:92</t>
  </si>
  <si>
    <t>SE_10_-_103347961_103347163_103347003_103345913_POLL:23</t>
  </si>
  <si>
    <t>1.4695454</t>
  </si>
  <si>
    <t>SE_10_+_103361093_103368592_103368694_103369124_DPCD:83</t>
  </si>
  <si>
    <t>1.2975153</t>
  </si>
  <si>
    <t>SE_10_-_103542235_103542108_103542015_103541611_NPM3:51</t>
  </si>
  <si>
    <t>1.8272411</t>
  </si>
  <si>
    <t>SE_10_-_103543030_103542681_103542596_103542354_NPM3:42</t>
  </si>
  <si>
    <t>ctgtgagct</t>
  </si>
  <si>
    <t>-0.0489896702998</t>
  </si>
  <si>
    <t>0.6364631</t>
  </si>
  <si>
    <t>SE_10_-_103557737_103553501_103553443_103552700_MGEA5:43</t>
  </si>
  <si>
    <t>0.4704155</t>
  </si>
  <si>
    <t>SE_10_-_103557737_103553755_103553670_103552700_MGEA5:47</t>
  </si>
  <si>
    <t>tcttaattg</t>
  </si>
  <si>
    <t>-0.383513927639</t>
  </si>
  <si>
    <t>-0.25218088</t>
  </si>
  <si>
    <t>SE_10_-_103563492_103560157_103559999_103559212_MGEA5:90</t>
  </si>
  <si>
    <t>0.74579219</t>
  </si>
  <si>
    <t>SE_10_-_103567487_103565900_103565802_103563776_MGEA5:53</t>
  </si>
  <si>
    <t>0.93565482</t>
  </si>
  <si>
    <t>SE_10_-_103588146_103588015_103587908_103587750_KCNIP2:91</t>
  </si>
  <si>
    <t>gtatgacct</t>
  </si>
  <si>
    <t>1.30641629746</t>
  </si>
  <si>
    <t>0.44180373</t>
  </si>
  <si>
    <t>SE_10_-_103588384_103588216_103588146_103588015_KCNIP2:54</t>
  </si>
  <si>
    <t>0.4483785</t>
  </si>
  <si>
    <t>SE_10_-_103603253_103590924_103590829_103588956_KCNIP2:47</t>
  </si>
  <si>
    <t>0.64910922</t>
  </si>
  <si>
    <t>SE_10_-_103755054_103753360_103753295_103751795_C10orf76:66</t>
  </si>
  <si>
    <t>gagtaaact</t>
  </si>
  <si>
    <t>0.231258643944</t>
  </si>
  <si>
    <t>0.0208287</t>
  </si>
  <si>
    <t>SE_10_+_103912287_103916776_103916831_103916946_NOLC1:47</t>
  </si>
  <si>
    <t>ctcttagac</t>
  </si>
  <si>
    <t>-1.41471673198</t>
  </si>
  <si>
    <t>-0.62364845</t>
  </si>
  <si>
    <t>SE_10_+_103912287_103917806_103917971_103918950_NOLC1:76</t>
  </si>
  <si>
    <t>1.4488505</t>
  </si>
  <si>
    <t>SE_10_+_103919781_103919990_103920100_103920209_NOLC1:78</t>
  </si>
  <si>
    <t>0.75667653</t>
  </si>
  <si>
    <t>SE_10_+_104119192_104119941_104120152_104120779_GBF1:72</t>
  </si>
  <si>
    <t>1.1455867</t>
  </si>
  <si>
    <t>SE_10_-_104192283_104184955_104184872_104184549_CUEDC2:60</t>
  </si>
  <si>
    <t>tcgtcagtg</t>
  </si>
  <si>
    <t>-1.59296464728</t>
  </si>
  <si>
    <t>-0.09674875</t>
  </si>
  <si>
    <t>SE_10_+_104228954_104229349_104229640_104229750_TMEM180:219</t>
  </si>
  <si>
    <t>SE_10_+_104229832_104230422_104230874_104231030_TMEM180:178</t>
  </si>
  <si>
    <t>1.3552137</t>
  </si>
  <si>
    <t>SE_10_-_104241758_104241655_104241594_104240929_ACTR1A:24</t>
  </si>
  <si>
    <t>SE_10_-_104242768_104241932_104241758_104240929_ACTR1A:156</t>
  </si>
  <si>
    <t>1.718035</t>
  </si>
  <si>
    <t>SE_10_-_104250306_104248895_104248820_104248032_ACTR1A:71</t>
  </si>
  <si>
    <t>-0.0062641306</t>
  </si>
  <si>
    <t>SE_10_-_104262357_104250370_104250306_104248895_ACTR1A:49</t>
  </si>
  <si>
    <t>0.1719746</t>
  </si>
  <si>
    <t>SE_10_+_104404944_104414410_104414505_104414837_TRIM8:24</t>
  </si>
  <si>
    <t>tgctcatga</t>
  </si>
  <si>
    <t>1.17957373669</t>
  </si>
  <si>
    <t>0.32754477</t>
  </si>
  <si>
    <t>SE_10_+_104486914_104487432_104487548_104488188_SFXN2:65</t>
  </si>
  <si>
    <t>1.8493865</t>
  </si>
  <si>
    <t>SE_10_+_104488286_104489076_104489151_104489480_SFXN2:76</t>
  </si>
  <si>
    <t>SE_10_+_104828479_104831531_104831596_104835843_CNNM2:47</t>
  </si>
  <si>
    <t>-0.80626099</t>
  </si>
  <si>
    <t>SE_10_-_104850693_104850544_104850368_104849665_NT5C2:130</t>
  </si>
  <si>
    <t>1.629894</t>
  </si>
  <si>
    <t>SE_10_-_104860802_104860700_104860420_104859776_NT5C2:146</t>
  </si>
  <si>
    <t>1.40984</t>
  </si>
  <si>
    <t>SE_10_-_104860802_104860700_104860509_104859776_NT5C2:146</t>
  </si>
  <si>
    <t>SE_10_-_104865463_104865138_104865115_104861083_NT5C2:20</t>
  </si>
  <si>
    <t>-0.20502174</t>
  </si>
  <si>
    <t>SE_10_-_104871502_104866463_104866346_104865558_NT5C2:117</t>
  </si>
  <si>
    <t>1.1449297</t>
  </si>
  <si>
    <t>SE_10_-_104899163_104871562_104871502_104866463_NT5C2:28</t>
  </si>
  <si>
    <t>0.75404946</t>
  </si>
  <si>
    <t>SE_10_-_104934615_104899236_104899163_104871562_NT5C2:25</t>
  </si>
  <si>
    <t>SE_10_-_104952993_104934739_104934615_104899236_NT5C2:91</t>
  </si>
  <si>
    <t>SE_10_+_105143124_105145083_105145247_105146932_TAF5:73</t>
  </si>
  <si>
    <t>ccttcaaac</t>
  </si>
  <si>
    <t>-0.902200002571</t>
  </si>
  <si>
    <t>0.27889135</t>
  </si>
  <si>
    <t>SE_10_-_105155503_105154151_105153956_105152223_USMG5/MIR1307:168</t>
  </si>
  <si>
    <t>1.0678163</t>
  </si>
  <si>
    <t>SE_10_-_105156166_105154151_105153956_105152223_USMG5/MIR1307:168</t>
  </si>
  <si>
    <t>SE_10_-_105156166_105155789_105155503_105152223_USMG5:273</t>
  </si>
  <si>
    <t>1.8241957</t>
  </si>
  <si>
    <t>SE_10_-_105156166_105155789_105155503_105154151_USMG5:273</t>
  </si>
  <si>
    <t>SE_10_+_105158285_105159404_105159587_105160154_PDCD11:144</t>
  </si>
  <si>
    <t>1.0593475</t>
  </si>
  <si>
    <t>SE_10_-_105211913_105210939_105210840_105210557_CALHM2:63</t>
  </si>
  <si>
    <t>-0.095715354</t>
  </si>
  <si>
    <t>SE_10_-_105211913_105211042_105210840_105210557_CALHM2:86</t>
  </si>
  <si>
    <t>1.6062702</t>
  </si>
  <si>
    <t>SE_10_-_105386846_105382310_105382227_105377071_SH3PXD2A:80</t>
  </si>
  <si>
    <t>SE_10_-_105452786_105428410_105428366_105420872_SH3PXD2A:36</t>
  </si>
  <si>
    <t>ggctgagtc</t>
  </si>
  <si>
    <t>0.992905944643</t>
  </si>
  <si>
    <t>0.31904963</t>
  </si>
  <si>
    <t>SE_10_-_105658635_105658135_105658051_105657477_OBFC1:58</t>
  </si>
  <si>
    <t>0.63309562</t>
  </si>
  <si>
    <t>SE_10_+_105768114_105770574_105770666_105777918_SLK:63</t>
  </si>
  <si>
    <t>-0.0062580689</t>
  </si>
  <si>
    <t>SE_10_-_105795232_105795131_105795021_105794525_COL17A1:21</t>
  </si>
  <si>
    <t>SE_10_+_106019556_106022737_106022835_106025842_GSTO1:75</t>
  </si>
  <si>
    <t>gcctaaaag</t>
  </si>
  <si>
    <t>0.645260218695</t>
  </si>
  <si>
    <t>0.086038689</t>
  </si>
  <si>
    <t>SE_10_+_106034707_106034984_106035092_106037652_GSTO2:51</t>
  </si>
  <si>
    <t>1.4041074</t>
  </si>
  <si>
    <t>SE_10_+_106037874_106039128_106039229_106057336_GSTO2:73</t>
  </si>
  <si>
    <t>0.7941258</t>
  </si>
  <si>
    <t>SE_10_+_106037874_106057336_106057442_106058886_GSTO2:77</t>
  </si>
  <si>
    <t>0.84356146</t>
  </si>
  <si>
    <t>SE_10_-_111637548_111635357_111635286_111633185_XPNPEP1:68</t>
  </si>
  <si>
    <t>0.69469322</t>
  </si>
  <si>
    <t>SE_10_-_111640600_111639996_111639946_111637816_XPNPEP1:41</t>
  </si>
  <si>
    <t>0.72829236</t>
  </si>
  <si>
    <t>SE_10_-_111647807_111646099_111646004_111643906_XPNPEP1:89</t>
  </si>
  <si>
    <t>SE_10_-_111648261_111647950_111647807_111646099_XPNPEP1:126</t>
  </si>
  <si>
    <t>1.2210464</t>
  </si>
  <si>
    <t>SE_10_-_111667449_111651584_111651480_111648353_XPNPEP1:64</t>
  </si>
  <si>
    <t>gactgacgg</t>
  </si>
  <si>
    <t>3.27507773133</t>
  </si>
  <si>
    <t>1.6832811</t>
  </si>
  <si>
    <t>SE_10_-_111667449_111652833_111652770_111651584_XPNPEP1:49</t>
  </si>
  <si>
    <t>0.55923945</t>
  </si>
  <si>
    <t>SE_10_-_111667449_111653868_111653774_111652833_XPNPEP1:95</t>
  </si>
  <si>
    <t>2.095331</t>
  </si>
  <si>
    <t>SE_10_-_111674769_111667573_111667449_111652833_XPNPEP1:92</t>
  </si>
  <si>
    <t>atgtgaccg</t>
  </si>
  <si>
    <t>2.00740397525</t>
  </si>
  <si>
    <t>0.71627359</t>
  </si>
  <si>
    <t>SE_10_-_111683160_111674857_111674769_111667573_XPNPEP1:65</t>
  </si>
  <si>
    <t>acctaacga</t>
  </si>
  <si>
    <t>2.02765922151</t>
  </si>
  <si>
    <t>0.65961029</t>
  </si>
  <si>
    <t>SE_10_-_111683160_111674857_111674781_111667573_XPNPEP1:65</t>
  </si>
  <si>
    <t>SE_10_+_111768057_111835376_111835467_111860383_ADD3:42</t>
  </si>
  <si>
    <t>gcttgaaaa</t>
  </si>
  <si>
    <t>-1.73912883569</t>
  </si>
  <si>
    <t>-0.35330252</t>
  </si>
  <si>
    <t>SE_10_+_111768057_111838998_111839055_111860383_ADD3:58</t>
  </si>
  <si>
    <t>ctttaacgt</t>
  </si>
  <si>
    <t>1.49032563302</t>
  </si>
  <si>
    <t>1.161233</t>
  </si>
  <si>
    <t>SE_10_+_111768057_111860383_111860606_111872535_ADD3:81</t>
  </si>
  <si>
    <t>tgattacca</t>
  </si>
  <si>
    <t>-0.346967270552</t>
  </si>
  <si>
    <t>0.82333658</t>
  </si>
  <si>
    <t>SE_10_+_111860606_111865758_111865811_111872535_ADD3:54</t>
  </si>
  <si>
    <t>tcttaatgg</t>
  </si>
  <si>
    <t>0.319668078073</t>
  </si>
  <si>
    <t>-0.0091489513</t>
  </si>
  <si>
    <t>SE_10_+_111872673_111876017_111876168_111877100_ADD3:42</t>
  </si>
  <si>
    <t>0.9765919</t>
  </si>
  <si>
    <t>SE_10_+_111890244_111892063_111892158_111893084_ADD3:47</t>
  </si>
  <si>
    <t>1.1812059</t>
  </si>
  <si>
    <t>SE_10_+_111988079_112004586_112004615_112038938_MXI1:29</t>
  </si>
  <si>
    <t>caatgagct</t>
  </si>
  <si>
    <t>0.0544561822258</t>
  </si>
  <si>
    <t>-0.14528901</t>
  </si>
  <si>
    <t>SE_10_+_111988079_112004586_112004631_112038938_MXI1:29</t>
  </si>
  <si>
    <t>SE_10_+_112004615_112005501_112005576_112038938_MXI1:58</t>
  </si>
  <si>
    <t>gcatgaaga</t>
  </si>
  <si>
    <t>-2.07477000634</t>
  </si>
  <si>
    <t>-0.33026583</t>
  </si>
  <si>
    <t>SE_10_+_112262627_112263191_112263248_112266693_DUSP5:57</t>
  </si>
  <si>
    <t>gcttcatgt</t>
  </si>
  <si>
    <t>-0.354539535632</t>
  </si>
  <si>
    <t>0.57479355</t>
  </si>
  <si>
    <t>SE_10_+_112631776_112635724_112635828_112640991_PDCD4:43</t>
  </si>
  <si>
    <t>0.52048898</t>
  </si>
  <si>
    <t>SE_10_+_112635828_112636428_112636511_112640991_PDCD4:28</t>
  </si>
  <si>
    <t>0.82762752</t>
  </si>
  <si>
    <t>SE_10_+_112650428_112653849_112653956_112654170_PDCD4:37</t>
  </si>
  <si>
    <t>0.84279331</t>
  </si>
  <si>
    <t>SE_10_+_112653956_112654170_112654280_112655706_PDCD4:24</t>
  </si>
  <si>
    <t>ttataatgg</t>
  </si>
  <si>
    <t>0.0951276172867</t>
  </si>
  <si>
    <t>-0.032473031</t>
  </si>
  <si>
    <t>SE_10_-_112661296_112660880_112660784_112660284_BBIP1:28</t>
  </si>
  <si>
    <t>atctcaatg</t>
  </si>
  <si>
    <t>-0.122331223575</t>
  </si>
  <si>
    <t>0.55391555</t>
  </si>
  <si>
    <t>SE_10_-_112677879_112661370_112661296_112660284_BBIP1:40</t>
  </si>
  <si>
    <t>-0.4228987</t>
  </si>
  <si>
    <t>SE_10_-_112677879_112667594_112667438_112661370_BBIP1:98</t>
  </si>
  <si>
    <t>caatcacca</t>
  </si>
  <si>
    <t>0.241201857291</t>
  </si>
  <si>
    <t>0.87417127</t>
  </si>
  <si>
    <t>SE_10_-_112678879_112677971_112677879_112661370_BBIP1:46</t>
  </si>
  <si>
    <t>ctctaagtc</t>
  </si>
  <si>
    <t>1.24776531061</t>
  </si>
  <si>
    <t>0.45113617</t>
  </si>
  <si>
    <t>SE_10_+_112679415_112711366_112711550_112723883_SHOC2:90</t>
  </si>
  <si>
    <t>atgtgacgt</t>
  </si>
  <si>
    <t>1.40536228559</t>
  </si>
  <si>
    <t>1.2800268</t>
  </si>
  <si>
    <t>SE_10_+_112724819_112745386_112745523_112760173_SHOC2:27</t>
  </si>
  <si>
    <t>0.76610211</t>
  </si>
  <si>
    <t>SE_10_+_114169443_114170016_114170097_114170221_ACSL5:79</t>
  </si>
  <si>
    <t>0.70250795</t>
  </si>
  <si>
    <t>SE_10_+_114170393_114171214_114171287_114171660_ACSL5:66</t>
  </si>
  <si>
    <t>0.6670238</t>
  </si>
  <si>
    <t>SE_10_+_114186117_114186546_114186617_114186976_ACSL5:21</t>
  </si>
  <si>
    <t>ttgtaaggg</t>
  </si>
  <si>
    <t>-1.2265735754</t>
  </si>
  <si>
    <t>-0.61457565</t>
  </si>
  <si>
    <t>SE_10_+_114286923_114293289_114293309_114298005_VTI1A:21</t>
  </si>
  <si>
    <t>tgataaaat</t>
  </si>
  <si>
    <t>-1.30478891336</t>
  </si>
  <si>
    <t>-0.61290359</t>
  </si>
  <si>
    <t>SE_10_+_114711366_114724315_114724383_114799784_TCF7L2:64</t>
  </si>
  <si>
    <t>gattgaaca</t>
  </si>
  <si>
    <t>-0.197299268171</t>
  </si>
  <si>
    <t>-0.14697198</t>
  </si>
  <si>
    <t>SE_10_+_114799885_114849156_114849299_114900943_TCF7L2:76</t>
  </si>
  <si>
    <t>0.85702597</t>
  </si>
  <si>
    <t>SE_10_+_114799885_114849159_114849299_114900943_TCF7L2:73</t>
  </si>
  <si>
    <t>SE_10_+_114799885_114893836_114893949_114900943_TCF7L2:106</t>
  </si>
  <si>
    <t>cattcaact</t>
  </si>
  <si>
    <t>-0.153631545207</t>
  </si>
  <si>
    <t>-0.22676519</t>
  </si>
  <si>
    <t>SE_10_+_114917828_114918426_114918476_114919679_TCF7L2:51</t>
  </si>
  <si>
    <t>1.3754214</t>
  </si>
  <si>
    <t>SE_10_+_114917828_114918426_114918476_114920378_TCF7L2:51</t>
  </si>
  <si>
    <t>SE_10_+_114917828_114918426_114918476_114925314_TCF7L2:51</t>
  </si>
  <si>
    <t>SE_10_+_114917828_114919679_114919751_114920378_TCF7L2:69</t>
  </si>
  <si>
    <t>0.5688784</t>
  </si>
  <si>
    <t>SE_10_+_114917828_114919679_114919751_114925314_TCF7L2:69</t>
  </si>
  <si>
    <t>SE_10_+_114918476_114919679_114919751_114925314_TCF7L2:69</t>
  </si>
  <si>
    <t>SE_10_+_114917828_114920378_114920450_114925314_TCF7L2:57</t>
  </si>
  <si>
    <t>gcttgaccg</t>
  </si>
  <si>
    <t>2.12798111674</t>
  </si>
  <si>
    <t>0.76348522</t>
  </si>
  <si>
    <t>SE_10_+_114918476_114920378_114920450_114925314_TCF7L2:57</t>
  </si>
  <si>
    <t>SE_10_+_114919751_114920378_114920450_114925314_TCF7L2:57</t>
  </si>
  <si>
    <t>SE_10_+_114919751_114921338_114921362_114925314_TCF7L2:21</t>
  </si>
  <si>
    <t>ctttgaatt</t>
  </si>
  <si>
    <t>-1.21357828405</t>
  </si>
  <si>
    <t>-0.57719033</t>
  </si>
  <si>
    <t>SE_10_+_114920450_114921338_114921362_114925314_TCF7L2:21</t>
  </si>
  <si>
    <t>SE_10_+_115439737_115451723_115451829_115457253_CASP7:23</t>
  </si>
  <si>
    <t>0.42539046</t>
  </si>
  <si>
    <t>SE_10_-_115887220_115885864_115885645_115884985_C10orf118:160</t>
  </si>
  <si>
    <t>gattaacat</t>
  </si>
  <si>
    <t>1.09369742001</t>
  </si>
  <si>
    <t>0.6780023</t>
  </si>
  <si>
    <t>SE_10_-_115933774_115933024_115932900_115923088_C10orf118:80</t>
  </si>
  <si>
    <t>0.79672911</t>
  </si>
  <si>
    <t>SE_10_-_116091562_116085799_116085641_116083020_AFAP1L2:24</t>
  </si>
  <si>
    <t>SE_10_-_116164199_116153337_116153243_116100490_AFAP1L2:32</t>
  </si>
  <si>
    <t>0.46375355</t>
  </si>
  <si>
    <t>SE_10_-_116225457_116213242_116213138_116211430_ABLIM1:82</t>
  </si>
  <si>
    <t>1.6353386</t>
  </si>
  <si>
    <t>SE_10_-_116247717_116233715_116233638_116232891_ABLIM1:74</t>
  </si>
  <si>
    <t>SE_10_-_116247717_116245139_116245056_116233715_ABLIM1:46</t>
  </si>
  <si>
    <t>tcttcatcc</t>
  </si>
  <si>
    <t>-0.834687859501</t>
  </si>
  <si>
    <t>0.59754074</t>
  </si>
  <si>
    <t>SE_10_-_119049697_119045310_119045205_119044982_PDZD8:38</t>
  </si>
  <si>
    <t>1.1110027</t>
  </si>
  <si>
    <t>SE_10_+_119303184_119305143_119305327_119307576_EMX2:182</t>
  </si>
  <si>
    <t>SE_10_-_119798483_119793552_119793493_119774621_RAB11FIP2:28</t>
  </si>
  <si>
    <t>SE_10_-_120085666_120081923_120081817_120070825_FAM204A:36</t>
  </si>
  <si>
    <t>gagtaatgt</t>
  </si>
  <si>
    <t>1.19832802184</t>
  </si>
  <si>
    <t>1.1228787</t>
  </si>
  <si>
    <t>SE_10_-_120095066_120094938_120094908_120094725_FAM204A:30</t>
  </si>
  <si>
    <t>gaatgaaaa</t>
  </si>
  <si>
    <t>-1.50215829573</t>
  </si>
  <si>
    <t>-0.75477715</t>
  </si>
  <si>
    <t>SE_10_-_120101782_120101439_120101239_120095935_FAM204A:74</t>
  </si>
  <si>
    <t>cgcttagtt</t>
  </si>
  <si>
    <t>-0.860196776363</t>
  </si>
  <si>
    <t>0.32231483</t>
  </si>
  <si>
    <t>SE_10_-_120454653_120453261_120453214_120450915_CACUL1:40</t>
  </si>
  <si>
    <t>-0.057927569</t>
  </si>
  <si>
    <t>SE_10_+_120867676_120871361_120871440_120877031_FAM45B:39</t>
  </si>
  <si>
    <t>SE_10_+_120871440_120877031_120877179_120879853_FAM45B:128</t>
  </si>
  <si>
    <t>0.17369773</t>
  </si>
  <si>
    <t>SE_10_+_120877179_120879853_120879964_120882981_FAM45B:65</t>
  </si>
  <si>
    <t>1.0707452</t>
  </si>
  <si>
    <t>SE_10_-_120907287_120905865_120905748_120900831_SFXN4:98</t>
  </si>
  <si>
    <t>1.409059</t>
  </si>
  <si>
    <t>SE_10_-_121336592_121336417_121336359_121336262_TIAL1:57</t>
  </si>
  <si>
    <t>aaataacag</t>
  </si>
  <si>
    <t>0.620601509959</t>
  </si>
  <si>
    <t>0.60781872</t>
  </si>
  <si>
    <t>SE_10_-_121341434_121340050_121339983_121339522_TIAL1:48</t>
  </si>
  <si>
    <t>aattgacca</t>
  </si>
  <si>
    <t>1.53598663642</t>
  </si>
  <si>
    <t>0.43480019</t>
  </si>
  <si>
    <t>SE_10_-_121341434_121340358_121339983_121339522_TIAL1:51</t>
  </si>
  <si>
    <t>1.0554866</t>
  </si>
  <si>
    <t>SE_10_-_121352964_121351808_121351767_121347760_TIAL1:35</t>
  </si>
  <si>
    <t>ttcttagaa</t>
  </si>
  <si>
    <t>-2.64028522131</t>
  </si>
  <si>
    <t>-1.2327047</t>
  </si>
  <si>
    <t>SE_10_-_121355946_121353025_121352964_121347760_TIAL1:38</t>
  </si>
  <si>
    <t>agctaagac</t>
  </si>
  <si>
    <t>0.201206357936</t>
  </si>
  <si>
    <t>0.25650652</t>
  </si>
  <si>
    <t>SE_10_+_121652457_121657939_121658471_121662311_SEC23IP:207</t>
  </si>
  <si>
    <t>2.3472472</t>
  </si>
  <si>
    <t>SE_10_+_121663789_121668553_121668642_121671556_SEC23IP:36</t>
  </si>
  <si>
    <t>0.8431403</t>
  </si>
  <si>
    <t>SE_10_+_121689274_121689841_121689943_121691645_SEC23IP:75</t>
  </si>
  <si>
    <t>acctaaaag</t>
  </si>
  <si>
    <t>-0.088942780877</t>
  </si>
  <si>
    <t>0.5593819</t>
  </si>
  <si>
    <t>SE_10_+_122612147_122615594_122615642_122618155_WDR11:37</t>
  </si>
  <si>
    <t>gtattatat</t>
  </si>
  <si>
    <t>-2.94852248636</t>
  </si>
  <si>
    <t>-0.40857633</t>
  </si>
  <si>
    <t>SE_10_+_122618308_122619621_122619794_122622247_WDR11:173</t>
  </si>
  <si>
    <t>1.6207848</t>
  </si>
  <si>
    <t>SE_10_+_122626276_122626578_122626681_122630682_WDR11:34</t>
  </si>
  <si>
    <t>0.93568592</t>
  </si>
  <si>
    <t>SE_10_+_122649521_122650228_122650399_122659541_WDR11:99</t>
  </si>
  <si>
    <t>0.70081722</t>
  </si>
  <si>
    <t>SE_10_-_123243212_123241691_123239740_123239535_FGFR2:701</t>
  </si>
  <si>
    <t>1.3001979</t>
  </si>
  <si>
    <t>SE_10_-_123244909_123243317_123243212_123239535_FGFR2:103</t>
  </si>
  <si>
    <t>0.78984903</t>
  </si>
  <si>
    <t>SE_10_-_123278196_123276977_123276833_123274833_FGFR2:127</t>
  </si>
  <si>
    <t>gggtaattc</t>
  </si>
  <si>
    <t>0.438404365768</t>
  </si>
  <si>
    <t>0.88241215</t>
  </si>
  <si>
    <t>SE_10_-_123279493_123278343_123278196_123276977_FGFR2:141</t>
  </si>
  <si>
    <t>1.471069</t>
  </si>
  <si>
    <t>SE_10_-_123353223_123324093_123324016_123310973_FGFR2:45</t>
  </si>
  <si>
    <t>ggatgacac</t>
  </si>
  <si>
    <t>0.594408963674</t>
  </si>
  <si>
    <t>0.16301922</t>
  </si>
  <si>
    <t>SE_10_-_123353223_123325218_123324952_123324093_FGFR2:42</t>
  </si>
  <si>
    <t>ctctcaacc</t>
  </si>
  <si>
    <t>0.967993537078</t>
  </si>
  <si>
    <t>0.24470111</t>
  </si>
  <si>
    <t>SE_10_-_123661906_123658484_123658356_123629553_ATE1:72</t>
  </si>
  <si>
    <t>ctttcagcc</t>
  </si>
  <si>
    <t>-0.799167552003</t>
  </si>
  <si>
    <t>0.50415837</t>
  </si>
  <si>
    <t>SE_10_-_123670421_123662135_123661906_123659509_ATE1:152</t>
  </si>
  <si>
    <t>0.96239119</t>
  </si>
  <si>
    <t>SE_10_-_123681864_123673408_123673305_123670666_ATE1:50</t>
  </si>
  <si>
    <t>0.0073815893</t>
  </si>
  <si>
    <t>SE_10_-_123683781_123681926_123681864_123673408_ATE1:46</t>
  </si>
  <si>
    <t>tcatgaatc</t>
  </si>
  <si>
    <t>-1.0228820434</t>
  </si>
  <si>
    <t>-0.50252369</t>
  </si>
  <si>
    <t>SE_10_-_123722753_123721622_123721356_123721032_NSMCE4A:27</t>
  </si>
  <si>
    <t>1.6149765</t>
  </si>
  <si>
    <t>SE_10_+_123781529_123792609_123792668_123809953_TACC2:38</t>
  </si>
  <si>
    <t>1.1036057</t>
  </si>
  <si>
    <t>SE_10_+_123872744_123903087_123903221_123954555_TACC2:115</t>
  </si>
  <si>
    <t>0.78573461</t>
  </si>
  <si>
    <t>SE_10_+_123892249_123903087_123903221_123954555_TACC2:115</t>
  </si>
  <si>
    <t>SE_10_+_123954691_123969389_123969484_123969912_TACC2:82</t>
  </si>
  <si>
    <t>SE_10_+_123971223_123972857_123972892_123974906_TACC2:36</t>
  </si>
  <si>
    <t>0.9274412</t>
  </si>
  <si>
    <t>SE_10_+_123987523_123988861_123989001_123996910_TACC2:46</t>
  </si>
  <si>
    <t>2.397229</t>
  </si>
  <si>
    <t>SE_10_+_123989001_123989866_123989955_123996910_TACC2:54</t>
  </si>
  <si>
    <t>0.47816371</t>
  </si>
  <si>
    <t>SE_10_+_124186547_124187792_124187936_124189140_PLEKHA1:107</t>
  </si>
  <si>
    <t>ctctcacgc</t>
  </si>
  <si>
    <t>2.71853226857</t>
  </si>
  <si>
    <t>1.282509</t>
  </si>
  <si>
    <t>SE_10_-_124615161_124610036_124609940_124608955_FAM24B-CUZD1/FAM24B:81</t>
  </si>
  <si>
    <t>1.0016902</t>
  </si>
  <si>
    <t>SE_10_-_124615161_124610066_124609940_124608955_FAM24B-CUZD1/FAM24B:111</t>
  </si>
  <si>
    <t>SE_10_+_124745891_124746385_124746478_124749690_PSTK:43</t>
  </si>
  <si>
    <t>aactaacat</t>
  </si>
  <si>
    <t>2.06675238649</t>
  </si>
  <si>
    <t>1.5644567</t>
  </si>
  <si>
    <t>SE_10_+_124746478_124746850_124747020_124749690_PSTK:105</t>
  </si>
  <si>
    <t>-0.14218282</t>
  </si>
  <si>
    <t>SE_10_-_124768210_124766692_124766542_124758187_IKZF5:108</t>
  </si>
  <si>
    <t>caattactc</t>
  </si>
  <si>
    <t>0.298660164759</t>
  </si>
  <si>
    <t>0.91413037</t>
  </si>
  <si>
    <t>SE_10_+_124794031_124797263_124797363_124799982_ACADSB:97</t>
  </si>
  <si>
    <t>0.59131865</t>
  </si>
  <si>
    <t>SE_10_+_124914001_124914434_124914628_124915174_BUB3:28</t>
  </si>
  <si>
    <t>0.9807625</t>
  </si>
  <si>
    <t>SE_10_-_125530432_125529090_125528973_125528238_CPXM2:22</t>
  </si>
  <si>
    <t>1.0690616</t>
  </si>
  <si>
    <t>SE_10_-_126097111_126095985_126095872_126094132_OAT:63</t>
  </si>
  <si>
    <t>0.19535581</t>
  </si>
  <si>
    <t>SE_10_-_126097111_126096045_126095872_126094132_OAT:25</t>
  </si>
  <si>
    <t>acataactg</t>
  </si>
  <si>
    <t>0.365969767858</t>
  </si>
  <si>
    <t>0.9230238</t>
  </si>
  <si>
    <t>SE_10_-_126107442_126100769_126100542_126097534_OAT:165</t>
  </si>
  <si>
    <t>1.2622591</t>
  </si>
  <si>
    <t>SE_10_+_126186697_126205749_126205840_126301833_LHPP:24</t>
  </si>
  <si>
    <t>tcatgattg</t>
  </si>
  <si>
    <t>-0.671405318628</t>
  </si>
  <si>
    <t>-0.39720103</t>
  </si>
  <si>
    <t>SE_10_-_126453961_126451127_126450869_126449072_METTL10:52</t>
  </si>
  <si>
    <t>SE_10_-_126799559_126776888_126776760_126727724_CTBP2:118</t>
  </si>
  <si>
    <t>gaatgacat</t>
  </si>
  <si>
    <t>0.881773559439</t>
  </si>
  <si>
    <t>0.27553602</t>
  </si>
  <si>
    <t>SE_10_-_126848888_126799662_126799559_126727724_CTBP2:52</t>
  </si>
  <si>
    <t>0.14557621</t>
  </si>
  <si>
    <t>SE_10_-_126848888_126822181_126822081_126727724_CTBP2:52</t>
  </si>
  <si>
    <t>0.23626207</t>
  </si>
  <si>
    <t>SE_10_-_126849396_126849089_126848888_126799662_CTBP2:91</t>
  </si>
  <si>
    <t>0.19726599</t>
  </si>
  <si>
    <t>SE_10_+_127414407_127417572_127417673_127417927_C10orf137:85</t>
  </si>
  <si>
    <t>acctgatta</t>
  </si>
  <si>
    <t>-0.0583956659636</t>
  </si>
  <si>
    <t>0.77549636</t>
  </si>
  <si>
    <t>SE_10_+_127418968_127420434_127420494_127421973_C10orf137:31</t>
  </si>
  <si>
    <t>0.80359143</t>
  </si>
  <si>
    <t>SE_10_+_127429770_127430789_127430914_127431627_C10orf137:90</t>
  </si>
  <si>
    <t>0.79000362</t>
  </si>
  <si>
    <t>SE_10_+_127438134_127441368_127441483_127442263_C10orf137:81</t>
  </si>
  <si>
    <t>aactgagca</t>
  </si>
  <si>
    <t>0.495944588635</t>
  </si>
  <si>
    <t>0.15676283</t>
  </si>
  <si>
    <t>SE_10_+_127442414_127449797_127449883_127451870_C10orf137:60</t>
  </si>
  <si>
    <t>SE_10_-_127483449_127477932_127477852_127477574_AK090736:66</t>
  </si>
  <si>
    <t>-0.28705948</t>
  </si>
  <si>
    <t>SE_10_-_127483449_127478097_127477852_127477574_AK090736:123</t>
  </si>
  <si>
    <t>1.8815904</t>
  </si>
  <si>
    <t>SE_10_-_127505006_127504829_127504746_127503699_UROS:55</t>
  </si>
  <si>
    <t>0.95012458</t>
  </si>
  <si>
    <t>SE_10_+_127516207_127519131_127519220_127519989_BCCIP:43</t>
  </si>
  <si>
    <t>0.10030717</t>
  </si>
  <si>
    <t>SE_10_-_127548172_127542772_127542530_127541211_DHX32:55</t>
  </si>
  <si>
    <t>1.2078939</t>
  </si>
  <si>
    <t>SE_10_+_127685193_127685989_127686054_127693453_FANK1:38</t>
  </si>
  <si>
    <t>0.79878463</t>
  </si>
  <si>
    <t>SE_10_+_127693618_127695683_127695751_127696976_FANK1:69</t>
  </si>
  <si>
    <t>0.97326022</t>
  </si>
  <si>
    <t>SE_10_+_129847930_129854387_129854477_129859203_PTPRE:49</t>
  </si>
  <si>
    <t>ttttgaact</t>
  </si>
  <si>
    <t>-0.497599531839</t>
  </si>
  <si>
    <t>-0.29685079</t>
  </si>
  <si>
    <t>SE_10_+_129854477_129859203_129859279_129859943_PTPRE:38</t>
  </si>
  <si>
    <t>0.43700984</t>
  </si>
  <si>
    <t>SE_10_-_131638509_131637459_131637347_131636224_EBF3:104</t>
  </si>
  <si>
    <t>0.81047969</t>
  </si>
  <si>
    <t>SE_10_+_133748059_133748398_133748510_133753535_PPP2R2D:70</t>
  </si>
  <si>
    <t>0.82607828</t>
  </si>
  <si>
    <t>SE_10_+_134004339_134005787_134006024_134006162_DPYSL4:219</t>
  </si>
  <si>
    <t>1.3084153</t>
  </si>
  <si>
    <t>SE_10_+_134004339_134005873_134006024_134006162_DPYSL4:133</t>
  </si>
  <si>
    <t>SE_10_+_134010605_134011919_134011987_134012355_DPYSL4:69</t>
  </si>
  <si>
    <t>0.46919244</t>
  </si>
  <si>
    <t>SE_10_+_134015620_134016150_134016329_134017266_DPYSL4:134</t>
  </si>
  <si>
    <t>0.13863402</t>
  </si>
  <si>
    <t>SE_10_+_134151199_134155717_134155775_134158002_LRRC27:25</t>
  </si>
  <si>
    <t>atttgaaaa</t>
  </si>
  <si>
    <t>-2.33548540934</t>
  </si>
  <si>
    <t>-0.32800883</t>
  </si>
  <si>
    <t>SE_10_+_134161860_134162467_134162561_134165111_LRRC27:73</t>
  </si>
  <si>
    <t>gaatcatgg</t>
  </si>
  <si>
    <t>-0.973333928321</t>
  </si>
  <si>
    <t>-0.4831233</t>
  </si>
  <si>
    <t>SE_10_+_134165257_134169294_134169390_134174961_LRRC27:88</t>
  </si>
  <si>
    <t>0.43138269</t>
  </si>
  <si>
    <t>SE_10_+_134179054_134179803_134180181_134188570_LRRC27:162</t>
  </si>
  <si>
    <t>cgctgatgc</t>
  </si>
  <si>
    <t>3.59503512447</t>
  </si>
  <si>
    <t>2.192249</t>
  </si>
  <si>
    <t>SE_10_-_135080856_135077269_135077192_135076737_ADAM8:54</t>
  </si>
  <si>
    <t>cagtcaaac</t>
  </si>
  <si>
    <t>-1.33259217042</t>
  </si>
  <si>
    <t>-0.62378985</t>
  </si>
  <si>
    <t>SE_10_-_135083864_135083478_135083401_135083033_ADAM8:44</t>
  </si>
  <si>
    <t>0.18803205</t>
  </si>
  <si>
    <t>SE_10_-_135111456_135110908_135110825_135107273_TUBGCP2:53</t>
  </si>
  <si>
    <t>0.081994678</t>
  </si>
  <si>
    <t>SE_10_-_135122327_135116484_135116296_135113617_TUBGCP2:31</t>
  </si>
  <si>
    <t>ttgtgatgt</t>
  </si>
  <si>
    <t>0.83930924355</t>
  </si>
  <si>
    <t>1.0677061</t>
  </si>
  <si>
    <t>SE_10_-_135171427_135170759_135170691_135170517_FUOM:43</t>
  </si>
  <si>
    <t>acttgaact</t>
  </si>
  <si>
    <t>-1.09889281717</t>
  </si>
  <si>
    <t>0.4359683</t>
  </si>
  <si>
    <t>SE_10_-_135171427_135170966_135170691_135170517_FUOM:107</t>
  </si>
  <si>
    <t>SE_10_+_135193001_135193503_135193989_135194964_PAOX:67</t>
  </si>
  <si>
    <t>1.8226107</t>
  </si>
  <si>
    <t>SE_10_+_135195163_135196356_135196443_135197464_PAOX:23</t>
  </si>
  <si>
    <t>ttgtcagtg</t>
  </si>
  <si>
    <t>-1.4956013291</t>
  </si>
  <si>
    <t>-0.62302151</t>
  </si>
  <si>
    <t>SE_10_+_135195163_135197464_135197716_135202460_PAOX:50</t>
  </si>
  <si>
    <t>1.6026805</t>
  </si>
  <si>
    <t>SE_10_+_135202572_135203094_135203251_135204816_PAOX:141</t>
  </si>
  <si>
    <t>1.0676786</t>
  </si>
  <si>
    <t>SE_10_+_135341076_135341985_135342144_135345089_CYP2E1:75</t>
  </si>
  <si>
    <t>SE_10_+_135345238_135345628_135345788_135346196_CYP2E1:126</t>
  </si>
  <si>
    <t>1.4779488</t>
  </si>
  <si>
    <t>SE_10_+_135346372_135347260_135347401_135350567_CYP2E1:73</t>
  </si>
  <si>
    <t>0.95864619</t>
  </si>
  <si>
    <t>SE_11_-_138047_135860_135175_134947_AL137655:350</t>
  </si>
  <si>
    <t>1.7390394</t>
  </si>
  <si>
    <t>SE_11_-_205952_205667_205611_205469_BET1L:49</t>
  </si>
  <si>
    <t>ggatcagaa</t>
  </si>
  <si>
    <t>-3.92207229714</t>
  </si>
  <si>
    <t>-1.6376938</t>
  </si>
  <si>
    <t>SE_11_+_210000_210407_210445_210571_RIC8A:29</t>
  </si>
  <si>
    <t>gagtcacct</t>
  </si>
  <si>
    <t>0.398298836351</t>
  </si>
  <si>
    <t>0.021638702</t>
  </si>
  <si>
    <t>SE_11_-_230452_224239_224078_219041_SIRT3:130</t>
  </si>
  <si>
    <t>0.54019769</t>
  </si>
  <si>
    <t>SE_11_-_232983_230552_230452_224239_SIRT3:64</t>
  </si>
  <si>
    <t>0.84733349</t>
  </si>
  <si>
    <t>SE_11_-_232983_230641_230452_224239_SIRT3:153</t>
  </si>
  <si>
    <t>SE_11_-_236048_233437_233343_233215_SIRT3:30</t>
  </si>
  <si>
    <t>0.36163972</t>
  </si>
  <si>
    <t>SE_11_-_236048_233486_233343_233215_SIRT3:51</t>
  </si>
  <si>
    <t>0.39630976</t>
  </si>
  <si>
    <t>SE_11_-_236048_233534_233343_233215_SIRT3:99</t>
  </si>
  <si>
    <t>SE_11_+_237144_238998_239076_244041_PSMD13:31</t>
  </si>
  <si>
    <t>0.96775617</t>
  </si>
  <si>
    <t>SE_11_+_237144_238998_239076_244161_PSMD13:31</t>
  </si>
  <si>
    <t>SE_11_+_237144_244041_244075_244161_PSMD13:22</t>
  </si>
  <si>
    <t>ttatgaaaa</t>
  </si>
  <si>
    <t>-2.19299391314</t>
  </si>
  <si>
    <t>-0.89608367</t>
  </si>
  <si>
    <t>SE_11_+_239076_244041_244075_244161_PSMD13:22</t>
  </si>
  <si>
    <t>SE_11_+_250865_251546_251626_251820_PSMD13:51</t>
  </si>
  <si>
    <t>0.33061302</t>
  </si>
  <si>
    <t>SE_11_+_250865_251820_251936_252505_PSMD13:96</t>
  </si>
  <si>
    <t>SE_11_+_308438_308755_308889_309013_IFITM2:63</t>
  </si>
  <si>
    <t>1.0531813</t>
  </si>
  <si>
    <t>SE_11_-_320565_320248_320113_319990_IFITM3:63</t>
  </si>
  <si>
    <t>SE_11_-_407062_406993_406843_406538_SIGIRR:138</t>
  </si>
  <si>
    <t>SE_11_-_408695_408206_408073_407957_SIGIRR:99</t>
  </si>
  <si>
    <t>ccttcacct</t>
  </si>
  <si>
    <t>1.21272144415</t>
  </si>
  <si>
    <t>1.2594606</t>
  </si>
  <si>
    <t>SE_11_-_409868_408893_408695_408206_SIGIRR:42</t>
  </si>
  <si>
    <t>2.1658268</t>
  </si>
  <si>
    <t>SE_11_-_414823_408893_408695_408206_SIGIRR:42</t>
  </si>
  <si>
    <t>SE_11_-_409868_409308_409217_408893_SIGIRR:58</t>
  </si>
  <si>
    <t>0.12250788</t>
  </si>
  <si>
    <t>SE_11_-_414823_410027_409860_408893_SIGIRR:31</t>
  </si>
  <si>
    <t>1.5662674</t>
  </si>
  <si>
    <t>SE_11_-_414823_410027_409868_408206_SIGIRR:31</t>
  </si>
  <si>
    <t>SE_11_-_414823_410027_409868_408893_SIGIRR:31</t>
  </si>
  <si>
    <t>SE_11_+_450637_451352_451493_460187_PTDSS2:111</t>
  </si>
  <si>
    <t>-0.12356482</t>
  </si>
  <si>
    <t>SE_11_+_450637_451385_451493_460187_PTDSS2:78</t>
  </si>
  <si>
    <t>SE_11_+_460288_473895_473977_479085_PTDSS2:47</t>
  </si>
  <si>
    <t>0.48291239</t>
  </si>
  <si>
    <t>SE_11_-_506609_504888_504824_502249_RNH1:46</t>
  </si>
  <si>
    <t>tcgtcaacc</t>
  </si>
  <si>
    <t>-1.38789413645</t>
  </si>
  <si>
    <t>0.31988514</t>
  </si>
  <si>
    <t>SE_11_-_506609_504996_504824_502181_RNH1:110</t>
  </si>
  <si>
    <t>1.1804237</t>
  </si>
  <si>
    <t>SE_11_-_506609_504996_504824_502249_RNH1:110</t>
  </si>
  <si>
    <t>SE_11_-_507113_504996_504824_502181_RNH1:110</t>
  </si>
  <si>
    <t>SE_11_-_507113_504996_504824_502249_RNH1:110</t>
  </si>
  <si>
    <t>SE_11_-_533453_533358_533277_532755_HRAS:77</t>
  </si>
  <si>
    <t>0.66220411</t>
  </si>
  <si>
    <t>SE_11_+_561033_561762_561892_562079_RASSF7:102</t>
  </si>
  <si>
    <t>0.050953144</t>
  </si>
  <si>
    <t>SE_11_+_563317_563396_563478_563558_RASSF7:64</t>
  </si>
  <si>
    <t>0.49389893</t>
  </si>
  <si>
    <t>SE_11_-_614476_614399_614174_613865_IRF7:222</t>
  </si>
  <si>
    <t>1.3503551</t>
  </si>
  <si>
    <t>SE_11_-_614476_614399_614174_614037_IRF7:222</t>
  </si>
  <si>
    <t>SE_11_-_653962_651407_651162_644654_DEAF1:184</t>
  </si>
  <si>
    <t>1.6994666</t>
  </si>
  <si>
    <t>SE_11_-_679688_678822_678694_674783_DEAF1:63</t>
  </si>
  <si>
    <t>1.418971</t>
  </si>
  <si>
    <t>SE_11_-_680963_680074_679978_679816_DEAF1:31</t>
  </si>
  <si>
    <t>ggttcacag</t>
  </si>
  <si>
    <t>-0.0627758869982</t>
  </si>
  <si>
    <t>-0.094299717</t>
  </si>
  <si>
    <t>SE_11_-_684898_681089_680963_679816_DEAF1:32</t>
  </si>
  <si>
    <t>cagtcaggc</t>
  </si>
  <si>
    <t>-1.70365098934</t>
  </si>
  <si>
    <t>0.023880175</t>
  </si>
  <si>
    <t>SE_11_-_687911_686997_686858_684963_DEAF1:99</t>
  </si>
  <si>
    <t>cagtaagga</t>
  </si>
  <si>
    <t>-1.33473745442</t>
  </si>
  <si>
    <t>-0.68922397</t>
  </si>
  <si>
    <t>SE_11_+_706288_706596_706801_709330_EPS8L2:114</t>
  </si>
  <si>
    <t>1.450095</t>
  </si>
  <si>
    <t>SE_11_+_706288_706674_706801_709330_EPS8L2:36</t>
  </si>
  <si>
    <t>SE_11_+_706288_706677_706801_709330_EPS8L2:33</t>
  </si>
  <si>
    <t>SE_11_+_721691_721903_721991_722091_EPS8L2:26</t>
  </si>
  <si>
    <t>tcctcacac</t>
  </si>
  <si>
    <t>1.80928687752</t>
  </si>
  <si>
    <t>0.63870132</t>
  </si>
  <si>
    <t>SE_11_+_721691_721903_721991_722401_EPS8L2:26</t>
  </si>
  <si>
    <t>SE_11_+_747578_752264_752473_755879_TALDO1:80</t>
  </si>
  <si>
    <t>SE_11_-_770993_770903_770679_770398_PDDC1:149</t>
  </si>
  <si>
    <t>SE_11_-_771333_771104_770993_770398_PDDC1:27</t>
  </si>
  <si>
    <t>1.4446341</t>
  </si>
  <si>
    <t>SE_11_-_774008_773629_773428_772521_PDDC1:62</t>
  </si>
  <si>
    <t>SE_11_-_774008_773629_773522_772521_PDDC1:62</t>
  </si>
  <si>
    <t>SE_11_-_777399_775142_775066_774113_PDDC1:62</t>
  </si>
  <si>
    <t>-0.19720457</t>
  </si>
  <si>
    <t>SE_11_+_777695_778113_778218_783530_Hypothetical:60</t>
  </si>
  <si>
    <t>0.71693707</t>
  </si>
  <si>
    <t>SE_11_+_833026_833988_834067_834530_CD151:52</t>
  </si>
  <si>
    <t>SE_11_+_833026_834458_834591_836063_CD151:79</t>
  </si>
  <si>
    <t>1.4341449</t>
  </si>
  <si>
    <t>SE_11_+_833026_834530_834745_836063_CD151:199</t>
  </si>
  <si>
    <t>1.6949666</t>
  </si>
  <si>
    <t>SE_11_+_833026_834530_834803_836063_CD151:199</t>
  </si>
  <si>
    <t>SE_11_+_834591_835020_835139_836063_CD151:90</t>
  </si>
  <si>
    <t>0.81181939</t>
  </si>
  <si>
    <t>SE_11_+_836442_836769_836843_837250_CD151:36</t>
  </si>
  <si>
    <t>1.0219995</t>
  </si>
  <si>
    <t>SE_11_+_842915_847201_847300_850288_TSPAN4:93</t>
  </si>
  <si>
    <t>1.2319818</t>
  </si>
  <si>
    <t>SE_11_+_844186_847201_847300_850288_TSPAN4:93</t>
  </si>
  <si>
    <t>SE_11_+_847300_850288_850367_862550_TSPAN4:80</t>
  </si>
  <si>
    <t>1.1544301</t>
  </si>
  <si>
    <t>SE_11_+_850367_862550_862741_864437_TSPAN4:133</t>
  </si>
  <si>
    <t>tcatcaccg</t>
  </si>
  <si>
    <t>-0.0539391686006</t>
  </si>
  <si>
    <t>0.4439134</t>
  </si>
  <si>
    <t>SE_11_+_850367_862550_864352_864437_TSPAN4:571</t>
  </si>
  <si>
    <t>2.0563524</t>
  </si>
  <si>
    <t>SE_11_+_864511_865513_865614_865694_TSPAN4:87</t>
  </si>
  <si>
    <t>0.79212616</t>
  </si>
  <si>
    <t>SE_11_-_893427_884169_884068_883303_CHID1:97</t>
  </si>
  <si>
    <t>0.80493933</t>
  </si>
  <si>
    <t>SE_11_-_899340_893519_893427_884169_CHID1:34</t>
  </si>
  <si>
    <t>1.1561469</t>
  </si>
  <si>
    <t>SE_11_-_904706_903753_903656_903111_CHID1:52</t>
  </si>
  <si>
    <t>1.4161622</t>
  </si>
  <si>
    <t>SE_11_-_904706_903778_903704_903111_CHID1:69</t>
  </si>
  <si>
    <t>1.0514049</t>
  </si>
  <si>
    <t>SE_11_-_908542_908296_908215_904859_CHID1:50</t>
  </si>
  <si>
    <t>1.7366046</t>
  </si>
  <si>
    <t>SE_11_-_910641_908645_908542_904859_CHID1:97</t>
  </si>
  <si>
    <t>0.35069242</t>
  </si>
  <si>
    <t>SE_11_-_910775_908645_908542_904859_CHID1:97</t>
  </si>
  <si>
    <t>SE_11_+_926088_956786_956982_959437_AP2A2:197</t>
  </si>
  <si>
    <t>1.7835796</t>
  </si>
  <si>
    <t>SE_11_+_994245_1000432_1000598_1003722_AP2A2:148</t>
  </si>
  <si>
    <t>0.67817427</t>
  </si>
  <si>
    <t>SE_11_-_1307232_1304827_1304513_1298483_TOLLIP:110</t>
  </si>
  <si>
    <t>1.8200022</t>
  </si>
  <si>
    <t>SE_11_-_1316875_1311639_1311457_1310006_TOLLIP:53</t>
  </si>
  <si>
    <t>gcatgaccc</t>
  </si>
  <si>
    <t>1.61358576917</t>
  </si>
  <si>
    <t>0.70165872</t>
  </si>
  <si>
    <t>SE_11_-_1330696_1317024_1316875_1311639_TOLLIP:147</t>
  </si>
  <si>
    <t>gactgaaca</t>
  </si>
  <si>
    <t>1.13299466314</t>
  </si>
  <si>
    <t>0.37390097</t>
  </si>
  <si>
    <t>SE_11_+_1464865_1466201_1466232_1466524_BRSK2:28</t>
  </si>
  <si>
    <t>cattcagaa</t>
  </si>
  <si>
    <t>-1.65889493949</t>
  </si>
  <si>
    <t>-0.78384987</t>
  </si>
  <si>
    <t>SE_11_+_1467137_1469028_1469093_1471006_BRSK2:56</t>
  </si>
  <si>
    <t>cgctgaggc</t>
  </si>
  <si>
    <t>1.37740843895</t>
  </si>
  <si>
    <t>1.1502468</t>
  </si>
  <si>
    <t>SE_11_+_1477917_1478185_1478279_1480422_BRSK2:41</t>
  </si>
  <si>
    <t>0.39262612</t>
  </si>
  <si>
    <t>SE_11_+_1478279_1480422_1480469_1482200_BRSK2:24</t>
  </si>
  <si>
    <t>SE_11_-_1771589_1770356_1770245_1769349_IFITM10/MOB2:91</t>
  </si>
  <si>
    <t>-0.35354112</t>
  </si>
  <si>
    <t>SE_11_+_1892642_1901317_1901454_1902662_LSP1:26</t>
  </si>
  <si>
    <t>0.24525959</t>
  </si>
  <si>
    <t>SE_11_+_1974085_1976841_1977011_1977486_MRPL23:89</t>
  </si>
  <si>
    <t>SE_11_+_2411756_2412305_2412712_2415325_CD81:347</t>
  </si>
  <si>
    <t>SE_11_+_2422028_2423069_2423209_2423524_TSSC4:60</t>
  </si>
  <si>
    <t>gcttgaccc</t>
  </si>
  <si>
    <t>1.9074036869</t>
  </si>
  <si>
    <t>0.70941578</t>
  </si>
  <si>
    <t>SE_11_+_2422028_2423069_2423377_2423524_TSSC4:227</t>
  </si>
  <si>
    <t>1.1295478</t>
  </si>
  <si>
    <t>SE_11_+_2422028_2423206_2423377_2423524_TSSC4:90</t>
  </si>
  <si>
    <t>SE_11_+_2466714_2542709_2542800_2549158_KCNQ1:39</t>
  </si>
  <si>
    <t>cggtcacga</t>
  </si>
  <si>
    <t>0.548093707181</t>
  </si>
  <si>
    <t>0.080290488</t>
  </si>
  <si>
    <t>SE_11_+_2939325_2940136_2940238_2940537_SLC22A18:53</t>
  </si>
  <si>
    <t>gcctcaatc</t>
  </si>
  <si>
    <t>0.385202474486</t>
  </si>
  <si>
    <t>1.0477007</t>
  </si>
  <si>
    <t>SE_11_-_2972489_2970494_2970457_2966876_NAP1L4:22</t>
  </si>
  <si>
    <t>gtgtaattt</t>
  </si>
  <si>
    <t>-0.198964134216</t>
  </si>
  <si>
    <t>0.76261403</t>
  </si>
  <si>
    <t>SE_11_-_2972489_2972246_2972199_2970494_NAP1L4:48</t>
  </si>
  <si>
    <t>acttgactt</t>
  </si>
  <si>
    <t>0.029173786789</t>
  </si>
  <si>
    <t>0.28131363</t>
  </si>
  <si>
    <t>SE_11_-_2975757_2975640_2975531_2973039_NAP1L4:80</t>
  </si>
  <si>
    <t>gtctgagga</t>
  </si>
  <si>
    <t>-0.525816569185</t>
  </si>
  <si>
    <t>-0.37249322</t>
  </si>
  <si>
    <t>SE_11_-_3013484_3000467_3000437_2999572_NAP1L4:30</t>
  </si>
  <si>
    <t>SE_11_-_3013484_3010501_3010359_3000467_NAP1L4:68</t>
  </si>
  <si>
    <t>atctgatat</t>
  </si>
  <si>
    <t>0.87831131093</t>
  </si>
  <si>
    <t>1.1218471</t>
  </si>
  <si>
    <t>SE_11_-_3062126_3061811_3061678_3061161_CARS:94</t>
  </si>
  <si>
    <t>1.7749294</t>
  </si>
  <si>
    <t>SE_11_-_3078573_3069231_3068983_3063486_CARS:172</t>
  </si>
  <si>
    <t>2.6562857</t>
  </si>
  <si>
    <t>SE_11_-_3078573_3076269_3076107_3063486_CARS:69</t>
  </si>
  <si>
    <t>gcctgatta</t>
  </si>
  <si>
    <t>0.675807333608</t>
  </si>
  <si>
    <t>0.93661017</t>
  </si>
  <si>
    <t>SE_11_-_3143227_3141854_3141651_3140861_OSBPL5:71</t>
  </si>
  <si>
    <t>0.50121964</t>
  </si>
  <si>
    <t>SE_11_-_3143227_3141854_3141774_3140861_OSBPL5:71</t>
  </si>
  <si>
    <t>SE_11_-_3382973_3382018_3381950_3381795_ZNF195:25</t>
  </si>
  <si>
    <t>SE_11_-_3392205_3382018_3381950_3381795_ZNF195:25</t>
  </si>
  <si>
    <t>SE_11_-_3392205_3383119_3382973_3381795_ZNF195:137</t>
  </si>
  <si>
    <t>gcctcaatg</t>
  </si>
  <si>
    <t>0.337591392304</t>
  </si>
  <si>
    <t>0.7824972</t>
  </si>
  <si>
    <t>SE_11_-_3392205_3383832_3383776_3381795_ZNF195:32</t>
  </si>
  <si>
    <t>-0.22862894</t>
  </si>
  <si>
    <t>SE_11_-_3400268_3394886_3394807_3392933_ZNF195:43</t>
  </si>
  <si>
    <t>tcctaagag</t>
  </si>
  <si>
    <t>0.136966627626</t>
  </si>
  <si>
    <t>-0.080685206</t>
  </si>
  <si>
    <t>SE_11_-_3400268_3394905_3394807_3392933_ZNF195:25</t>
  </si>
  <si>
    <t>ttctcacga</t>
  </si>
  <si>
    <t>1.60249888886</t>
  </si>
  <si>
    <t>0.525437</t>
  </si>
  <si>
    <t>SE_11_-_3400268_3399032_3398847_3392933_ZNF195:184</t>
  </si>
  <si>
    <t>0.61755691</t>
  </si>
  <si>
    <t>SE_11_-_3712577_3707424_3707203_3704671_NUP98:121</t>
  </si>
  <si>
    <t>tcttaacta</t>
  </si>
  <si>
    <t>0.318588757934</t>
  </si>
  <si>
    <t>0.70870474</t>
  </si>
  <si>
    <t>SE_11_-_3712577_3707424_3707294_3704671_NUP98:121</t>
  </si>
  <si>
    <t>SE_11_-_3723693_3722069_3721840_3720578_NUP98:163</t>
  </si>
  <si>
    <t>1.0627351</t>
  </si>
  <si>
    <t>SE_11_-_3774546_3765879_3765739_3756554_NUP98:108</t>
  </si>
  <si>
    <t>-0.28349395</t>
  </si>
  <si>
    <t>SE_11_+_3829545_3832480_3832654_3845113_PGAP2:152</t>
  </si>
  <si>
    <t>0.790322580645</t>
  </si>
  <si>
    <t>1.5048827</t>
  </si>
  <si>
    <t>SE_11_+_3829881_3832480_3832654_3845113_PGAP2:152</t>
  </si>
  <si>
    <t>SE_11_+_3832654_3838583_3838765_3845113_PGAP2:131</t>
  </si>
  <si>
    <t>ccatcactt</t>
  </si>
  <si>
    <t>-0.869836284426</t>
  </si>
  <si>
    <t>0.76676049</t>
  </si>
  <si>
    <t>SE_11_+_3832654_3838662_3838765_3845113_PGAP2:52</t>
  </si>
  <si>
    <t>SE_11_+_3832654_3844139_3844223_3845113_PGAP2:20</t>
  </si>
  <si>
    <t>SE_11_+_3832654_3844843_3844970_3845113_PGAP2:91</t>
  </si>
  <si>
    <t>gaatgagaa</t>
  </si>
  <si>
    <t>-1.95422777427</t>
  </si>
  <si>
    <t>-0.8671896</t>
  </si>
  <si>
    <t>SE_11_+_3829545_3845113_3845365_3845500_PGAP2:247</t>
  </si>
  <si>
    <t>1.6442087</t>
  </si>
  <si>
    <t>SE_11_+_3832654_3845113_3845365_3845500_PGAP2:247</t>
  </si>
  <si>
    <t>SE_11_+_4045217_4070744_4070838_4076756_STIM1:41</t>
  </si>
  <si>
    <t>1.3826522</t>
  </si>
  <si>
    <t>SE_11_+_4091433_4095732_4095909_4103414_STIM1:104</t>
  </si>
  <si>
    <t>0.36240503</t>
  </si>
  <si>
    <t>SE_11_+_4104728_4105903_4105995_4107707_STIM1:63</t>
  </si>
  <si>
    <t>2.0597849</t>
  </si>
  <si>
    <t>SE_11_+_4107773_4109932_4109968_4112512_STIM1:28</t>
  </si>
  <si>
    <t>0.10460764</t>
  </si>
  <si>
    <t>SE_11_+_4116261_4120555_4120698_4123223_RRM1:82</t>
  </si>
  <si>
    <t>SE_11_+_4116261_4123223_4123311_4127276_RRM1:87</t>
  </si>
  <si>
    <t>gactcaata</t>
  </si>
  <si>
    <t>-0.487974738269</t>
  </si>
  <si>
    <t>0.037934336</t>
  </si>
  <si>
    <t>SE_11_+_4123311_4126836_4126921_4127276_RRM1:22</t>
  </si>
  <si>
    <t>1.5297205</t>
  </si>
  <si>
    <t>SE_11_+_4123311_4127276_4127453_4128665_RRM1:124</t>
  </si>
  <si>
    <t>1.08367</t>
  </si>
  <si>
    <t>SE_11_-_4626309_4624570_4624475_4623642_TRIM68:95</t>
  </si>
  <si>
    <t>tggtgaaag</t>
  </si>
  <si>
    <t>-0.321777477198</t>
  </si>
  <si>
    <t>-0.24281464</t>
  </si>
  <si>
    <t>SE_11_-_4629257_4626791_4626309_4624570_TRIM68:160</t>
  </si>
  <si>
    <t>SE_11_-_5686886_5686625_5686399_5685403_TRIM5:23</t>
  </si>
  <si>
    <t>atgtgacag</t>
  </si>
  <si>
    <t>0.609719199499</t>
  </si>
  <si>
    <t>0.20131097</t>
  </si>
  <si>
    <t>SE_11_-_5688919_5687311_5687211_5686912_TRIM5:86</t>
  </si>
  <si>
    <t>0.55040233</t>
  </si>
  <si>
    <t>SE_11_-_5706098_5705369_5705216_5701468_TRIM5:87</t>
  </si>
  <si>
    <t>0.84494635</t>
  </si>
  <si>
    <t>SE_11_+_5717885_5718478_5718573_5719545_TRIM22:45</t>
  </si>
  <si>
    <t>0.090098876</t>
  </si>
  <si>
    <t>SE_11_-_6341323_6340982_6340887_6340794_PRKCDBP:20</t>
  </si>
  <si>
    <t>SE_11_+_6413386_6414446_6414617_6414847_SMPD1:61</t>
  </si>
  <si>
    <t>SE_11_+_6413426_6414446_6414617_6414847_SMPD1:61</t>
  </si>
  <si>
    <t>SE_11_-_6426617_6425052_6424877_6424774_APBB1:160</t>
  </si>
  <si>
    <t>SE_11_-_6440215_6432591_6431857_6425052_APBB1:101</t>
  </si>
  <si>
    <t>1.475851</t>
  </si>
  <si>
    <t>SE_11_-_6495021_6486962_6486795_6479526_TRIM3:26</t>
  </si>
  <si>
    <t>gtgtgagtg</t>
  </si>
  <si>
    <t>-0.488033013879</t>
  </si>
  <si>
    <t>-0.35769918</t>
  </si>
  <si>
    <t>SE_11_-_6495021_6494478_6494314_6486962_TRIM3:88</t>
  </si>
  <si>
    <t>2.3767977</t>
  </si>
  <si>
    <t>SE_11_-_6499968_6499882_6499809_6499428_ARFIP2:68</t>
  </si>
  <si>
    <t>1.0264529</t>
  </si>
  <si>
    <t>SE_11_-_6501202_6500488_6500370_6500189_ARFIP2:48</t>
  </si>
  <si>
    <t>0.87807092</t>
  </si>
  <si>
    <t>SE_11_-_6502461_6501653_6501553_6501298_ARFIP2:20</t>
  </si>
  <si>
    <t>0.49607064</t>
  </si>
  <si>
    <t>SE_11_-_6502461_6501693_6501553_6501298_ARFIP2:60</t>
  </si>
  <si>
    <t>SE_11_+_6502785_6502987_6503082_6503275_TIMM10B:22</t>
  </si>
  <si>
    <t>1.1937088</t>
  </si>
  <si>
    <t>SE_11_+_6579923_6580132_6580336_6580411_DNHD1:173</t>
  </si>
  <si>
    <t>SE_11_+_6625590_6626083_6626173_6629276_ILK:85</t>
  </si>
  <si>
    <t>taatgatgt</t>
  </si>
  <si>
    <t>0.723856892619</t>
  </si>
  <si>
    <t>0.24600126</t>
  </si>
  <si>
    <t>SE_11_+_6625590_6629276_6629441_6629624_ILK:133</t>
  </si>
  <si>
    <t>1.0252281</t>
  </si>
  <si>
    <t>SE_11_+_6629719_6629924_6630020_6630115_ILK:52</t>
  </si>
  <si>
    <t>ctgtaacaa</t>
  </si>
  <si>
    <t>0.952097787452</t>
  </si>
  <si>
    <t>0.23847716</t>
  </si>
  <si>
    <t>SE_11_+_6630198_6630302_6630387_6630530_ILK:71</t>
  </si>
  <si>
    <t>0.95433451</t>
  </si>
  <si>
    <t>SE_11_-_6640427_6640146_6640007_6639007_TPP1:73</t>
  </si>
  <si>
    <t>1.7698866</t>
  </si>
  <si>
    <t>SE_11_-_6704354_6704046_6703978_6703633_MRPL17:46</t>
  </si>
  <si>
    <t>cactaacga</t>
  </si>
  <si>
    <t>3.16640384103</t>
  </si>
  <si>
    <t>1.1377797</t>
  </si>
  <si>
    <t>SE_11_+_7535352_7569575_7569730_7570671_PPFIBP2:137</t>
  </si>
  <si>
    <t>0.45594471</t>
  </si>
  <si>
    <t>SE_11_+_7614455_7618791_7618904_7631522_PPFIBP2:27</t>
  </si>
  <si>
    <t>0.42290554</t>
  </si>
  <si>
    <t>SE_11_+_7661101_7662264_7662296_7662710_PPFIBP2:32</t>
  </si>
  <si>
    <t>gtgtcagtg</t>
  </si>
  <si>
    <t>-1.53911113561</t>
  </si>
  <si>
    <t>0.010416087</t>
  </si>
  <si>
    <t>SE_11_+_7661101_7662264_7662314_7662710_PPFIBP2:32</t>
  </si>
  <si>
    <t>SE_11_-_7687682_7687170_7687058_7686777_CYB5R2:79</t>
  </si>
  <si>
    <t>1.3589222</t>
  </si>
  <si>
    <t>SE_11_-_7688959_7687170_7687058_7686777_CYB5R2:79</t>
  </si>
  <si>
    <t>SE_11_-_7688959_7687781_7687682_7686777_CYB5R2:67</t>
  </si>
  <si>
    <t>SE_11_-_7688959_7687781_7687682_7687170_CYB5R2:67</t>
  </si>
  <si>
    <t>SE_11_+_8009263_8013328_8013398_8013631_EIF3F:47</t>
  </si>
  <si>
    <t>aggtcacca</t>
  </si>
  <si>
    <t>-0.321944774762</t>
  </si>
  <si>
    <t>0.39398556</t>
  </si>
  <si>
    <t>SE_11_+_8009263_8013328_8013518_8013631_EIF3F:157</t>
  </si>
  <si>
    <t>1.6193749</t>
  </si>
  <si>
    <t>SE_11_-_8190413_8148351_8148206_8132684_RIC3:106</t>
  </si>
  <si>
    <t>cattgacag</t>
  </si>
  <si>
    <t>1.64061067074</t>
  </si>
  <si>
    <t>1.1655236</t>
  </si>
  <si>
    <t>SE_11_-_8158925_8149901_8149766_8148351_RIC3:29</t>
  </si>
  <si>
    <t>0.37989223</t>
  </si>
  <si>
    <t>SE_11_-_8190413_8174970_8174922_8161740_RIC3:35</t>
  </si>
  <si>
    <t>SE_11_-_8457041_8435239_8435042_8414257_STK33:175</t>
  </si>
  <si>
    <t>SE_11_-_8474369_8462300_8462225_8457686_STK33:21</t>
  </si>
  <si>
    <t>0.37708511</t>
  </si>
  <si>
    <t>SE_11_-_8494710_8486369_8486256_8483456_STK33:70</t>
  </si>
  <si>
    <t>SE_11_+_8705628_8706233_8706439_8707225_RPL27A:42</t>
  </si>
  <si>
    <t>0.66784052</t>
  </si>
  <si>
    <t>SE_11_+_8705628_8706265_8706439_8707225_RPL27A:98</t>
  </si>
  <si>
    <t>0.14597541</t>
  </si>
  <si>
    <t>SE_11_+_8705628_8706370_8706439_8707225_RPL27A:41</t>
  </si>
  <si>
    <t>0.04099486</t>
  </si>
  <si>
    <t>SE_11_-_8724119_8721559_8721404_8720937_ST5:24</t>
  </si>
  <si>
    <t>0.38890866</t>
  </si>
  <si>
    <t>SE_11_-_8728632_8724267_8724119_8720937_ST5:119</t>
  </si>
  <si>
    <t>SE_11_-_8728632_8725158_8724365_8724267_ST5:169</t>
  </si>
  <si>
    <t>1.6125696</t>
  </si>
  <si>
    <t>SE_11_-_8734098_8733583_8733451_8732778_ST5:56</t>
  </si>
  <si>
    <t>tcttcacgt</t>
  </si>
  <si>
    <t>0.386162475256</t>
  </si>
  <si>
    <t>0.78805061</t>
  </si>
  <si>
    <t>SE_11_-_8736157_8735589_8735545_8734282_ST5:45</t>
  </si>
  <si>
    <t>0.67813737</t>
  </si>
  <si>
    <t>SE_11_-_8772168_8752756_8751497_8747756_ST5:1210</t>
  </si>
  <si>
    <t>cagtaatgg</t>
  </si>
  <si>
    <t>1.47491894492</t>
  </si>
  <si>
    <t>1.7598154</t>
  </si>
  <si>
    <t>SE_11_-_8832794_8752756_8751497_8747756_ST5:1210</t>
  </si>
  <si>
    <t>SE_11_-_8832064_8772272_8772168_8747756_ST5:49</t>
  </si>
  <si>
    <t>0.51640469</t>
  </si>
  <si>
    <t>SE_11_-_8832064_8772272_8772168_8752756_ST5:49</t>
  </si>
  <si>
    <t>SE_11_-_8832794_8772272_8772168_8747756_ST5:49</t>
  </si>
  <si>
    <t>SE_11_-_8832794_8772272_8772168_8752756_ST5:49</t>
  </si>
  <si>
    <t>SE_11_+_8933218_8934000_8934080_8936373_AKIP1:40</t>
  </si>
  <si>
    <t>cccttagtg</t>
  </si>
  <si>
    <t>-0.754702265301</t>
  </si>
  <si>
    <t>0.4395611</t>
  </si>
  <si>
    <t>SE_11_+_8936477_8938834_8938914_8940884_AKIP1:61</t>
  </si>
  <si>
    <t>ctatcaaat</t>
  </si>
  <si>
    <t>-2.96915045325</t>
  </si>
  <si>
    <t>-1.2968769</t>
  </si>
  <si>
    <t>SE_11_-_8985756_8983730_8983639_8977845_TMEM9B:46</t>
  </si>
  <si>
    <t>0.40095518</t>
  </si>
  <si>
    <t>SE_11_-_9051431_9049108_9048911_9047401_SCUBE2:159</t>
  </si>
  <si>
    <t>0.91073525</t>
  </si>
  <si>
    <t>SE_11_-_9068903_9055343_9055173_9052472_SCUBE2:107</t>
  </si>
  <si>
    <t>0.18386089</t>
  </si>
  <si>
    <t>SE_11_-_9074646_9074379_9074293_9072257_SCUBE2:87</t>
  </si>
  <si>
    <t>1.2862791</t>
  </si>
  <si>
    <t>SE_11_-_9077340_9075306_9075184_9074762_SCUBE2:24</t>
  </si>
  <si>
    <t>caatgagtg</t>
  </si>
  <si>
    <t>-0.166391945384</t>
  </si>
  <si>
    <t>-0.1348703</t>
  </si>
  <si>
    <t>SE_11_-_9163487_9161795_9161736_9161401_DENND5A:34</t>
  </si>
  <si>
    <t>0.57740572</t>
  </si>
  <si>
    <t>SE_11_-_9165644_9164392_9164269_9163655_DENND5A:29</t>
  </si>
  <si>
    <t>2.046584</t>
  </si>
  <si>
    <t>SE_11_-_9165644_9165032_9164269_9163655_DENND5A:669</t>
  </si>
  <si>
    <t>SE_11_-_9165644_9165032_9164950_9164392_DENND5A:72</t>
  </si>
  <si>
    <t>ttgtgaagc</t>
  </si>
  <si>
    <t>-0.496734400434</t>
  </si>
  <si>
    <t>0.34402069</t>
  </si>
  <si>
    <t>SE_11_-_9171628_9168698_9168577_9167362_DENND5A:80</t>
  </si>
  <si>
    <t>ctatcacct</t>
  </si>
  <si>
    <t>-0.30008545023</t>
  </si>
  <si>
    <t>0.77995234</t>
  </si>
  <si>
    <t>SE_11_-_9182260_9173989_9173905_9172311_DENND5A:33</t>
  </si>
  <si>
    <t>gccttatgg</t>
  </si>
  <si>
    <t>-0.532554519467</t>
  </si>
  <si>
    <t>0.33844288</t>
  </si>
  <si>
    <t>SE_11_-_9199679_9198449_9198319_9192324_DENND5A:97</t>
  </si>
  <si>
    <t>0.49129432</t>
  </si>
  <si>
    <t>SE_11_-_9229108_9228755_9228720_9228329_DENND5A:31</t>
  </si>
  <si>
    <t>cattgaaat</t>
  </si>
  <si>
    <t>-0.332074982371</t>
  </si>
  <si>
    <t>-0.0035604134</t>
  </si>
  <si>
    <t>SE_11_-_9286508_9229179_9229108_9228329_DENND5A:62</t>
  </si>
  <si>
    <t>0.25579628</t>
  </si>
  <si>
    <t>SE_11_-_9309249_9308140_9308002_9305140_TMEM41B:70</t>
  </si>
  <si>
    <t>1.2581713</t>
  </si>
  <si>
    <t>SE_11_+_9406394_9424837_9424918_9430033_IPO7:30</t>
  </si>
  <si>
    <t>1.0170286</t>
  </si>
  <si>
    <t>SE_11_+_9482623_9485318_9485417_9492849_ZNF143:40</t>
  </si>
  <si>
    <t>0.67867091</t>
  </si>
  <si>
    <t>SE_11_+_9492967_9494224_9494316_9495488_ZNF143:62</t>
  </si>
  <si>
    <t>0.79693171</t>
  </si>
  <si>
    <t>SE_11_+_9494316_9495324_9495396_9495488_ZNF143:35</t>
  </si>
  <si>
    <t>tattgaatt</t>
  </si>
  <si>
    <t>-0.738623262428</t>
  </si>
  <si>
    <t>-0.32662883</t>
  </si>
  <si>
    <t>SE_11_+_9495571_9496097_9496180_9499937_ZNF143:84</t>
  </si>
  <si>
    <t>tattcacca</t>
  </si>
  <si>
    <t>0.885257009998</t>
  </si>
  <si>
    <t>0.37379117</t>
  </si>
  <si>
    <t>SE_11_+_9495571_9496100_9496180_9499937_ZNF143:81</t>
  </si>
  <si>
    <t>SE_11_+_9715833_9724943_9724995_9735013_SWAP70:52</t>
  </si>
  <si>
    <t>ccttcagac</t>
  </si>
  <si>
    <t>-1.03302437877</t>
  </si>
  <si>
    <t>-0.062789263</t>
  </si>
  <si>
    <t>SE_11_+_9715833_9735013_9735186_9746205_SWAP70:171</t>
  </si>
  <si>
    <t>0.59479506</t>
  </si>
  <si>
    <t>SE_11_-_9850903_9849768_9849673_9838571_SBF2:21</t>
  </si>
  <si>
    <t>0.10734732</t>
  </si>
  <si>
    <t>SE_11_-_10014537_10014090_10013962_10011142_SBF2:52</t>
  </si>
  <si>
    <t>gaatgattt</t>
  </si>
  <si>
    <t>-0.61929563236</t>
  </si>
  <si>
    <t>0.58230237</t>
  </si>
  <si>
    <t>SE_11_-_10022461_10019926_10019813_10015545_SBF2:78</t>
  </si>
  <si>
    <t>1.4746485</t>
  </si>
  <si>
    <t>SE_11_+_10483287_10500073_10500277_10503610_AMPD3:143</t>
  </si>
  <si>
    <t>0.55218362</t>
  </si>
  <si>
    <t>SE_11_-_10555563_10553562_10553374_10552298_RNF141:35</t>
  </si>
  <si>
    <t>1.6457393</t>
  </si>
  <si>
    <t>SE_11_-_10649263_10648130_10647513_10645403_MRVI1:423</t>
  </si>
  <si>
    <t>1.1872927</t>
  </si>
  <si>
    <t>SE_11_-_10653538_10651618_10651553_10651258_MRVI1:29</t>
  </si>
  <si>
    <t>ttgtgaaag</t>
  </si>
  <si>
    <t>-0.814026272693</t>
  </si>
  <si>
    <t>-0.51763802</t>
  </si>
  <si>
    <t>SE_11_-_10673572_10655618_10655515_10653608_MRVI1:75</t>
  </si>
  <si>
    <t>1.2914298</t>
  </si>
  <si>
    <t>SE_11_-_10673572_10655621_10655515_10653608_MRVI1:78</t>
  </si>
  <si>
    <t>SE_11_-_10709056_10673729_10673572_10655618_MRVI1:54</t>
  </si>
  <si>
    <t>1.2749681</t>
  </si>
  <si>
    <t>SE_11_-_10711812_10673729_10673572_10655618_MRVI1:54</t>
  </si>
  <si>
    <t>SE_11_-_10711812_10709324_10709056_10673729_MRVI1:186</t>
  </si>
  <si>
    <t>1.3573701</t>
  </si>
  <si>
    <t>SE_11_-_10715009_10711916_10711812_10673729_MRVI1:91</t>
  </si>
  <si>
    <t>SE_11_-_10715083_10711916_10711812_10673729_MRVI1:91</t>
  </si>
  <si>
    <t>SE_11_+_10781868_10783494_10783601_10784978_CTR9:106</t>
  </si>
  <si>
    <t>0.41980674</t>
  </si>
  <si>
    <t>SE_11_-_10823596_10823321_10823208_10822634_EIF4G2:37</t>
  </si>
  <si>
    <t>0.57336731</t>
  </si>
  <si>
    <t>SE_11_-_10827454_10826562_10826460_10825965_EIF4G2:89</t>
  </si>
  <si>
    <t>1.2484228</t>
  </si>
  <si>
    <t>SE_11_-_10828802_10828432_10828367_10827594_EIF4G2:53</t>
  </si>
  <si>
    <t>-0.11770934</t>
  </si>
  <si>
    <t>SE_11_-_10829824_10828928_10828802_10828432_EIF4G2:62</t>
  </si>
  <si>
    <t>0.70968435</t>
  </si>
  <si>
    <t>SE_11_-_10830252_10828866_10828802_10828432_EIF4G2:28</t>
  </si>
  <si>
    <t>ttgtcaagc</t>
  </si>
  <si>
    <t>-1.8690576245</t>
  </si>
  <si>
    <t>-0.83384146</t>
  </si>
  <si>
    <t>SE_11_-_10830252_10828928_10828802_10828432_EIF4G2:62</t>
  </si>
  <si>
    <t>SE_11_-_10830252_10830055_10829824_10828928_EIF4G2:53</t>
  </si>
  <si>
    <t>cggtcatgg</t>
  </si>
  <si>
    <t>0.237257262922</t>
  </si>
  <si>
    <t>-0.0091196227</t>
  </si>
  <si>
    <t>SE_11_+_11863771_11895347_11895406_11901724_USP47:49</t>
  </si>
  <si>
    <t>-0.19108103</t>
  </si>
  <si>
    <t>SE_11_+_11863771_11901724_11901927_11906014_USP47:70</t>
  </si>
  <si>
    <t>0.54500828</t>
  </si>
  <si>
    <t>SE_11_+_11972029_11973244_11973316_11974288_USP47:30</t>
  </si>
  <si>
    <t>0.58965558</t>
  </si>
  <si>
    <t>SE_11_-_12020243_12001330_12001233_11990034_DKK3:22</t>
  </si>
  <si>
    <t>SE_11_-_12023847_12020326_12020243_11990034_DKK3:63</t>
  </si>
  <si>
    <t>ttatcacat</t>
  </si>
  <si>
    <t>-1.63375902162</t>
  </si>
  <si>
    <t>-0.70941386</t>
  </si>
  <si>
    <t>SE_11_-_12030417_12030155_12029917_12023984_DKK3:212</t>
  </si>
  <si>
    <t>0.57453629</t>
  </si>
  <si>
    <t>SE_11_+_12160007_12174771_12174863_12183626_MICAL2:27</t>
  </si>
  <si>
    <t>SE_11_+_12261132_12270731_12270793_12278332_MICAL2:40</t>
  </si>
  <si>
    <t>aagtcacct</t>
  </si>
  <si>
    <t>-0.0368962580739</t>
  </si>
  <si>
    <t>0.26673554</t>
  </si>
  <si>
    <t>SE_11_+_12265659_12270731_12270793_12277190_MICAL2:40</t>
  </si>
  <si>
    <t>SE_11_+_12270793_12277190_12277297_12278332_MICAL2:105</t>
  </si>
  <si>
    <t>acctaaggc</t>
  </si>
  <si>
    <t>-0.305415175928</t>
  </si>
  <si>
    <t>0.095507504</t>
  </si>
  <si>
    <t>SE_11_+_12495530_12498664_12498768_12499394_PARVA:81</t>
  </si>
  <si>
    <t>1.6573858</t>
  </si>
  <si>
    <t>SE_11_+_12696381_12696956_12697108_12785726_TEAD1:107</t>
  </si>
  <si>
    <t>0.36755843</t>
  </si>
  <si>
    <t>SE_11_+_12904672_12923487_12923660_12946459_TEAD1:67</t>
  </si>
  <si>
    <t>SE_11_+_13299470_13331534_13331606_13371492_ARNTL:55</t>
  </si>
  <si>
    <t>0.29576766</t>
  </si>
  <si>
    <t>SE_11_+_13331606_13347960_13348014_13371492_ARNTL:26</t>
  </si>
  <si>
    <t>atgtcatag</t>
  </si>
  <si>
    <t>-2.05696276227</t>
  </si>
  <si>
    <t>-0.90741518</t>
  </si>
  <si>
    <t>SE_11_+_13331606_13371492_13371617_13375848_ARNTL:97</t>
  </si>
  <si>
    <t>SE_11_+_13348014_13371492_13371617_13375848_ARNTL:97</t>
  </si>
  <si>
    <t>SE_11_+_13375995_13376773_13376843_13378286_ARNTL:54</t>
  </si>
  <si>
    <t>aggtcagat</t>
  </si>
  <si>
    <t>-2.76294081361</t>
  </si>
  <si>
    <t>-1.1192449</t>
  </si>
  <si>
    <t>SE_11_+_13375995_13376780_13376843_13378286_ARNTL:47</t>
  </si>
  <si>
    <t>SE_11_-_13484639_13466728_13466571_13443385_BTBD10:103</t>
  </si>
  <si>
    <t>0.93152723</t>
  </si>
  <si>
    <t>SE_11_-_13484639_13481283_13481213_13466728_BTBD10:41</t>
  </si>
  <si>
    <t>tactaatac</t>
  </si>
  <si>
    <t>1.97536509299</t>
  </si>
  <si>
    <t>0.67143172</t>
  </si>
  <si>
    <t>SE_11_-_13484639_13484344_13484169_13466728_BTBD10:176</t>
  </si>
  <si>
    <t>1.5071465</t>
  </si>
  <si>
    <t>SE_11_-_14380309_14329863_14329753_14317401_RRAS2:49</t>
  </si>
  <si>
    <t>SE_11_-_14380309_14378315_14378232_14317401_RRAS2:32</t>
  </si>
  <si>
    <t>tgttgaaga</t>
  </si>
  <si>
    <t>-1.00956740914</t>
  </si>
  <si>
    <t>-0.061316682</t>
  </si>
  <si>
    <t>SE_11_-_14520384_14516273_14516078_14515985_COPB1/PSMA1:66</t>
  </si>
  <si>
    <t>0.97202066</t>
  </si>
  <si>
    <t>SE_11_-_14520384_14516273_14516119_14515985_COPB1/PSMA1:66</t>
  </si>
  <si>
    <t>SE_11_-_14532418_14529312_14529202_14526794_PSMA1:78</t>
  </si>
  <si>
    <t>0.97853519</t>
  </si>
  <si>
    <t>SE_11_-_14535363_14535245_14535116_14532497_PSMA1:56</t>
  </si>
  <si>
    <t>tgctaacta</t>
  </si>
  <si>
    <t>2.6807234388</t>
  </si>
  <si>
    <t>1.7627349</t>
  </si>
  <si>
    <t>SE_11_-_14539188_14536037_14535363_14535245_PSMA1:608</t>
  </si>
  <si>
    <t>0.97809106</t>
  </si>
  <si>
    <t>SE_11_-_14539188_14536037_14535936_14535245_PSMA1:102</t>
  </si>
  <si>
    <t>0.73716415</t>
  </si>
  <si>
    <t>SE_11_-_14541843_14541757_14541451_14540587_PSMA1:79</t>
  </si>
  <si>
    <t>0.57036715</t>
  </si>
  <si>
    <t>SE_11_-_14907322_14901905_14901682_14900753_CYP2R1:116</t>
  </si>
  <si>
    <t>1.5871022</t>
  </si>
  <si>
    <t>SE_11_-_14907322_14902314_14901682_14900753_CYP2R1:525</t>
  </si>
  <si>
    <t>SE_11_+_16760388_16766148_16766231_16769644_C11orf58:52</t>
  </si>
  <si>
    <t>0.036295882</t>
  </si>
  <si>
    <t>SE_11_+_16766231_16769644_16769704_16774332_C11orf58:59</t>
  </si>
  <si>
    <t>aaatcaaca</t>
  </si>
  <si>
    <t>-2.36938918558</t>
  </si>
  <si>
    <t>-0.21779078</t>
  </si>
  <si>
    <t>SE_11_-_16810643_16808784_16808657_16807934_PLEKHA7:36</t>
  </si>
  <si>
    <t>0.61086703</t>
  </si>
  <si>
    <t>SE_11_-_16877350_16877258_16877166_16876540_PLEKHA7:55</t>
  </si>
  <si>
    <t>0.07401713</t>
  </si>
  <si>
    <t>SE_11_-_17098715_17098094_17097990_17097170_RPS13:71</t>
  </si>
  <si>
    <t>SE_11_-_17118604_17115932_17115808_17113823_PIK3C2A:59</t>
  </si>
  <si>
    <t>gattgaacc</t>
  </si>
  <si>
    <t>0.265206577683</t>
  </si>
  <si>
    <t>0.87752753</t>
  </si>
  <si>
    <t>SE_11_-_17229395_17177176_17177073_17172202_PIK3C2A:73</t>
  </si>
  <si>
    <t>agttgaagt</t>
  </si>
  <si>
    <t>-1.26137933633</t>
  </si>
  <si>
    <t>-0.62820375</t>
  </si>
  <si>
    <t>SE_11_-_17229395_17191353_17190224_17177176_PIK3C2A:452</t>
  </si>
  <si>
    <t>1.3918102</t>
  </si>
  <si>
    <t>SE_11_+_17298375_17299909_17300084_17304336_NUCB2:79</t>
  </si>
  <si>
    <t>SE_11_+_17304490_17305008_17305111_17308181_NUCB2:88</t>
  </si>
  <si>
    <t>0.84569815</t>
  </si>
  <si>
    <t>SE_11_+_17304490_17308181_17308264_17316871_NUCB2:76</t>
  </si>
  <si>
    <t>1.3597469</t>
  </si>
  <si>
    <t>SE_11_+_17304490_17312787_17312912_17316871_NUCB2:67</t>
  </si>
  <si>
    <t>SE_11_+_17333667_17336933_17337022_17351674_NUCB2:48</t>
  </si>
  <si>
    <t>0.82038669</t>
  </si>
  <si>
    <t>SE_11_+_17337022_17339131_17339253_17351674_NUCB2:96</t>
  </si>
  <si>
    <t>0.88320976</t>
  </si>
  <si>
    <t>SE_11_+_17337022_17351674_17351844_17352449_NUCB2:54</t>
  </si>
  <si>
    <t>-0.076329661</t>
  </si>
  <si>
    <t>SE_11_-_17417157_17416822_17416719_17415946_ABCC8:20</t>
  </si>
  <si>
    <t>0.43734023</t>
  </si>
  <si>
    <t>SE_11_-_17417157_17417017_17416719_17415946_ABCC8:142</t>
  </si>
  <si>
    <t>2.0230142</t>
  </si>
  <si>
    <t>SE_11_-_17429939_17429000_17428901_17428676_ABCC8:24</t>
  </si>
  <si>
    <t>ctgtcacag</t>
  </si>
  <si>
    <t>-0.501587246218</t>
  </si>
  <si>
    <t>-0.39530337</t>
  </si>
  <si>
    <t>SE_11_-_17899755_17868308_17868132_17809960_SERGEF:54</t>
  </si>
  <si>
    <t>0.92960307</t>
  </si>
  <si>
    <t>SE_11_-_17981017_17940326_17940242_17899791_SERGEF:76</t>
  </si>
  <si>
    <t>1.1872801</t>
  </si>
  <si>
    <t>SE_11_-_18010144_17948393_17948285_17899791_SERGEF:21</t>
  </si>
  <si>
    <t>0.51068417</t>
  </si>
  <si>
    <t>SE_11_-_18010144_17981183_17981017_17899791_SERGEF:116</t>
  </si>
  <si>
    <t>gattcattt</t>
  </si>
  <si>
    <t>-1.18096134378</t>
  </si>
  <si>
    <t>0.46476988</t>
  </si>
  <si>
    <t>SE_11_-_18014478_18010302_18010144_17899791_SERGEF:82</t>
  </si>
  <si>
    <t>1.2778122</t>
  </si>
  <si>
    <t>SE_11_-_18017343_18014540_18014478_17899791_SERGEF:62</t>
  </si>
  <si>
    <t>0.77881383</t>
  </si>
  <si>
    <t>SE_11_-_18022044_18021119_18021041_18017456_SERGEF:25</t>
  </si>
  <si>
    <t>SE_11_-_18025988_18023605_18023493_18022104_SERGEF:56</t>
  </si>
  <si>
    <t>0.98056696</t>
  </si>
  <si>
    <t>SE_11_-_18028138_18026082_18025988_18022104_SERGEF:72</t>
  </si>
  <si>
    <t>0.40982077</t>
  </si>
  <si>
    <t>SE_11_-_18034398_18031686_18031618_18029623_SERGEF:56</t>
  </si>
  <si>
    <t>SE_11_-_18034498_18031686_18031618_18029623_SERGEF:56</t>
  </si>
  <si>
    <t>SE_11_-_18034398_18031686_18031622_18029623_SERGEF:56</t>
  </si>
  <si>
    <t>SE_11_-_18034498_18031686_18031622_18029623_SERGEF:56</t>
  </si>
  <si>
    <t>SE_11_-_18108413_18105256_18105082_18103050_SAAL1:167</t>
  </si>
  <si>
    <t>1.2858089</t>
  </si>
  <si>
    <t>SE_11_-_18108413_18105275_18105082_18103050_SAAL1:186</t>
  </si>
  <si>
    <t>SE_11_-_18108413_18105278_18105082_18103050_SAAL1:189</t>
  </si>
  <si>
    <t>SE_11_-_18108690_18108601_18108413_18103050_SAAL1:100</t>
  </si>
  <si>
    <t>1.3140799</t>
  </si>
  <si>
    <t>SE_11_-_18270150_18270063_18270003_18269562_SAA2-SAA4/SAA2:59</t>
  </si>
  <si>
    <t>0.90609732</t>
  </si>
  <si>
    <t>SE_11_+_18287843_18287930_18287990_18288431_SAA1:59</t>
  </si>
  <si>
    <t>SE_11_-_18303497_18302189_18302056_18301489_HPS5:53</t>
  </si>
  <si>
    <t>gaataacgc</t>
  </si>
  <si>
    <t>2.19207717328</t>
  </si>
  <si>
    <t>0.8208789</t>
  </si>
  <si>
    <t>SE_11_-_18308138_18307006_18306893_18305448_HPS5:55</t>
  </si>
  <si>
    <t>1.3917257</t>
  </si>
  <si>
    <t>SE_11_-_18314446_18313566_18312989_18309560_HPS5:142</t>
  </si>
  <si>
    <t>1.2661757</t>
  </si>
  <si>
    <t>SE_11_-_18316567_18313566_18312989_18309560_HPS5:142</t>
  </si>
  <si>
    <t>SE_11_-_18316567_18314523_18314446_18309560_HPS5:34</t>
  </si>
  <si>
    <t>aggtaacta</t>
  </si>
  <si>
    <t>0.728458914096</t>
  </si>
  <si>
    <t>0.76800488</t>
  </si>
  <si>
    <t>SE_11_-_18316567_18314523_18314446_18313566_HPS5:34</t>
  </si>
  <si>
    <t>SE_11_-_18339298_18336066_18335951_18333571_HPS5:98</t>
  </si>
  <si>
    <t>0.67606434</t>
  </si>
  <si>
    <t>SE_11_-_18343493_18339454_18339298_18333571_HPS5:67</t>
  </si>
  <si>
    <t>ggctaaatg</t>
  </si>
  <si>
    <t>0.985507552041</t>
  </si>
  <si>
    <t>0.81852073</t>
  </si>
  <si>
    <t>SE_11_+_18344287_18345783_18345843_18354607_GTF2H1:36</t>
  </si>
  <si>
    <t>0.83035647</t>
  </si>
  <si>
    <t>SE_11_+_18344287_18347494_18347566_18354607_GTF2H1:45</t>
  </si>
  <si>
    <t>-0.068643141</t>
  </si>
  <si>
    <t>SE_11_+_18344287_18347494_18347700_18354607_GTF2H1:203</t>
  </si>
  <si>
    <t>1.3311725</t>
  </si>
  <si>
    <t>SE_11_+_18354775_18357301_18357493_18359656_GTF2H1:90</t>
  </si>
  <si>
    <t>1.7624243</t>
  </si>
  <si>
    <t>SE_11_+_18416183_18416671_18416820_18418366_LDHA:32</t>
  </si>
  <si>
    <t>ccgtgaggg</t>
  </si>
  <si>
    <t>-1.03441306246</t>
  </si>
  <si>
    <t>-0.15297497</t>
  </si>
  <si>
    <t>SE_11_+_18418515_18420345_18420535_18420978_LDHA:80</t>
  </si>
  <si>
    <t>SE_11_+_18418515_18420978_18421095_18422384_LDHA:43</t>
  </si>
  <si>
    <t>0.4266931</t>
  </si>
  <si>
    <t>SE_11_+_18418515_18420978_18421095_18424387_LDHA:43</t>
  </si>
  <si>
    <t>SE_11_+_18421095_18422177_18422292_18422384_LDHA:83</t>
  </si>
  <si>
    <t>1.3336366</t>
  </si>
  <si>
    <t>SE_11_+_18418515_18422384_18422557_18424387_LDHA:138</t>
  </si>
  <si>
    <t>0.81464609</t>
  </si>
  <si>
    <t>SE_11_+_18421095_18422384_18422557_18424387_LDHA:138</t>
  </si>
  <si>
    <t>SE_11_+_18425358_18426996_18427119_18428664_LDHA:28</t>
  </si>
  <si>
    <t>aggtgatca</t>
  </si>
  <si>
    <t>-0.400213141362</t>
  </si>
  <si>
    <t>-0.22642235</t>
  </si>
  <si>
    <t>SE_11_-_18503177_18502182_18502032_18490765_TSG101:101</t>
  </si>
  <si>
    <t>1.8659218</t>
  </si>
  <si>
    <t>SE_11_-_18537646_18536388_18536225_18531212_TSG101:78</t>
  </si>
  <si>
    <t>0.68050399</t>
  </si>
  <si>
    <t>SE_11_-_18548322_18541150_18541066_18537711_TSG101:33</t>
  </si>
  <si>
    <t>0.87308325</t>
  </si>
  <si>
    <t>SE_11_-_18557953_18556000_18555877_18554034_UEVLD:77</t>
  </si>
  <si>
    <t>0.71848566</t>
  </si>
  <si>
    <t>SE_11_-_18566170_18558016_18557953_18554034_UEVLD:20</t>
  </si>
  <si>
    <t>0.53259079</t>
  </si>
  <si>
    <t>SE_11_-_18579775_18568597_18568427_18566343_UEVLD:56</t>
  </si>
  <si>
    <t>0.48276657</t>
  </si>
  <si>
    <t>SE_11_-_18596894_18588029_18587894_18586557_UEVLD:100</t>
  </si>
  <si>
    <t>0.36368432</t>
  </si>
  <si>
    <t>SE_11_-_18596894_18591924_18591761_18588029_UEVLD:77</t>
  </si>
  <si>
    <t>2.1406421</t>
  </si>
  <si>
    <t>SE_11_-_18596894_18592285_18592168_18591924_UEVLD:29</t>
  </si>
  <si>
    <t>1.100261</t>
  </si>
  <si>
    <t>SE_11_-_18600271_18596959_18596894_18591924_UEVLD:57</t>
  </si>
  <si>
    <t>1.0028571</t>
  </si>
  <si>
    <t>SE_11_-_18610160_18600355_18600271_18596959_UEVLD:33</t>
  </si>
  <si>
    <t>0.80848912</t>
  </si>
  <si>
    <t>SE_11_-_18610160_18609342_18609224_18600355_UEVLD:72</t>
  </si>
  <si>
    <t>SE_11_+_19138823_19164525_19164670_19167728_ZDHHC13:136</t>
  </si>
  <si>
    <t>0.71682762</t>
  </si>
  <si>
    <t>SE_11_+_19901673_19905840_19905908_19913980_NAV2:52</t>
  </si>
  <si>
    <t>gactcatct</t>
  </si>
  <si>
    <t>0.89573347252</t>
  </si>
  <si>
    <t>0.30899989</t>
  </si>
  <si>
    <t>SE_11_+_20070741_20071382_20071447_20072835_NAV2:44</t>
  </si>
  <si>
    <t>ccctaagtt</t>
  </si>
  <si>
    <t>0.965162210678</t>
  </si>
  <si>
    <t>0.30818664</t>
  </si>
  <si>
    <t>SE_11_+_20070741_20072835_20072879_20075626_NAV2:35</t>
  </si>
  <si>
    <t>ccttgatag</t>
  </si>
  <si>
    <t>0.0729624178059</t>
  </si>
  <si>
    <t>0.31798239</t>
  </si>
  <si>
    <t>SE_11_+_20077503_20078076_20078174_20083853_NAV2:85</t>
  </si>
  <si>
    <t>agctcactt</t>
  </si>
  <si>
    <t>0.969306583605</t>
  </si>
  <si>
    <t>0.892857142857</t>
  </si>
  <si>
    <t>1.5560104</t>
  </si>
  <si>
    <t>SE_11_+_20388827_20398126_20398263_20403724_HTATIP2:34</t>
  </si>
  <si>
    <t>1.0655188</t>
  </si>
  <si>
    <t>SE_11_+_20409320_20409565_20409700_20411290_PRMT3:39</t>
  </si>
  <si>
    <t>gaatgagga</t>
  </si>
  <si>
    <t>-2.08492710738</t>
  </si>
  <si>
    <t>-0.95066161</t>
  </si>
  <si>
    <t>SE_11_+_20411372_20413757_20413806_20414443_PRMT3:45</t>
  </si>
  <si>
    <t>agctaataa</t>
  </si>
  <si>
    <t>0.445708097667</t>
  </si>
  <si>
    <t>0.61438237</t>
  </si>
  <si>
    <t>SE_11_+_20414545_20415337_20415400_20417349_PRMT3:59</t>
  </si>
  <si>
    <t>-0.67280867</t>
  </si>
  <si>
    <t>SE_11_+_27078862_27114715_27114913_27136999_BBOX1:137</t>
  </si>
  <si>
    <t>1.0353196</t>
  </si>
  <si>
    <t>SE_11_-_27493665_27434407_27434336_27414065_LGR4:41</t>
  </si>
  <si>
    <t>-0.081035129</t>
  </si>
  <si>
    <t>SE_11_-_27523349_27523113_27523042_27521115_LIN7C:61</t>
  </si>
  <si>
    <t>0.0653491</t>
  </si>
  <si>
    <t>SE_11_+_27661552_27679788_27680009_27680718_BDNF-AS:202</t>
  </si>
  <si>
    <t>cattcacgc</t>
  </si>
  <si>
    <t>1.70051969176</t>
  </si>
  <si>
    <t>0.66070796</t>
  </si>
  <si>
    <t>SE_11_+_27680775_27696844_27697687_27698529_BDNF-AS:358</t>
  </si>
  <si>
    <t>1.6689634</t>
  </si>
  <si>
    <t>SE_11_+_27680775_27697124_27697687_27698529_BDNF-AS:78</t>
  </si>
  <si>
    <t>SE_11_+_28318478_28349642_28349712_28351943_METTL15:24</t>
  </si>
  <si>
    <t>SE_11_-_30557541_30526380_30526283_30517068_MPPED2:95</t>
  </si>
  <si>
    <t>1.1979288</t>
  </si>
  <si>
    <t>SE_11_+_31392406_31417830_31417941_31436358_DNAJC24:69</t>
  </si>
  <si>
    <t>1.380769</t>
  </si>
  <si>
    <t>SE_11_+_31392406_31429657_31429877_31436358_DNAJC24:118</t>
  </si>
  <si>
    <t>1.7174879</t>
  </si>
  <si>
    <t>SE_11_+_31436496_31443519_31443679_31447834_DNAJC24:97</t>
  </si>
  <si>
    <t>1.1137467</t>
  </si>
  <si>
    <t>SE_11_+_31447902_31451030_31451153_31451818_DNAJC24:44</t>
  </si>
  <si>
    <t>0.58881099</t>
  </si>
  <si>
    <t>SE_11_-_31477807_31458701_31458623_31455117_IMMP1L:36</t>
  </si>
  <si>
    <t>0.27610539</t>
  </si>
  <si>
    <t>SE_11_-_31531066_31477933_31477807_31455117_IMMP1L:103</t>
  </si>
  <si>
    <t>SE_11_-_31484719_31482261_31482173_31477933_IMMP1L:82</t>
  </si>
  <si>
    <t>atcttagtc</t>
  </si>
  <si>
    <t>-1.65231560961</t>
  </si>
  <si>
    <t>-0.26829419</t>
  </si>
  <si>
    <t>SE_11_-_31531066_31484852_31484719_31455117_IMMP1L:114</t>
  </si>
  <si>
    <t>0.59256476</t>
  </si>
  <si>
    <t>SE_11_-_31531066_31491344_31491287_31484852_IMMP1L:22</t>
  </si>
  <si>
    <t>0.49983958</t>
  </si>
  <si>
    <t>SE_11_-_31531066_31499306_31499048_31455117_IMMP1L:119</t>
  </si>
  <si>
    <t>cggtaacac</t>
  </si>
  <si>
    <t>2.85772922207</t>
  </si>
  <si>
    <t>1.8555298</t>
  </si>
  <si>
    <t>SE_11_+_31671769_31784959_31785097_31804941_ELP4:71</t>
  </si>
  <si>
    <t>1.0704642</t>
  </si>
  <si>
    <t>SE_11_+_32122154_32124550_32124704_32124827_RCN1:92</t>
  </si>
  <si>
    <t>ttctaaact</t>
  </si>
  <si>
    <t>1.44099063525</t>
  </si>
  <si>
    <t>1.4057042</t>
  </si>
  <si>
    <t>SE_11_+_32122154_32124550_32124748_32124827_RCN1:92</t>
  </si>
  <si>
    <t>SE_11_+_32605475_32608558_32608690_32611093_EIF3M:27</t>
  </si>
  <si>
    <t>1.3739994</t>
  </si>
  <si>
    <t>SE_11_+_32608690_32610140_32610278_32611093_EIF3M:131</t>
  </si>
  <si>
    <t>0.65310653</t>
  </si>
  <si>
    <t>SE_11_+_32610278_32610558_32610681_32611093_EIF3M:86</t>
  </si>
  <si>
    <t>tattaaagt</t>
  </si>
  <si>
    <t>-0.775377445738</t>
  </si>
  <si>
    <t>-0.43791103</t>
  </si>
  <si>
    <t>SE_11_+_32623368_32623625_32623660_32623825_EIF3M:21</t>
  </si>
  <si>
    <t>-0.3878686</t>
  </si>
  <si>
    <t>SE_11_+_32979632_32987846_32987983_32990592_QSER1:123</t>
  </si>
  <si>
    <t>1.2763526</t>
  </si>
  <si>
    <t>SE_11_+_33076271_33078134_33078269_33078661_TCP11L1:119</t>
  </si>
  <si>
    <t>1.0226263</t>
  </si>
  <si>
    <t>SE_11_-_33182845_33166519_33166416_33163532_CSTF3:33</t>
  </si>
  <si>
    <t>SE_11_-_33182845_33178349_33178254_33163532_CSTF3:32</t>
  </si>
  <si>
    <t>1.5390261</t>
  </si>
  <si>
    <t>SE_11_+_33350179_33357204_33357312_33358621_HIPK3:33</t>
  </si>
  <si>
    <t>tattgaaca</t>
  </si>
  <si>
    <t>-0.206852441136</t>
  </si>
  <si>
    <t>0.6391465</t>
  </si>
  <si>
    <t>SE_11_+_33369559_33369712_33369774_33370068_HIPK3:34</t>
  </si>
  <si>
    <t>0.57044221</t>
  </si>
  <si>
    <t>SE_11_-_33731752_33724283_33724214_33720060_Hypothetical:46</t>
  </si>
  <si>
    <t>SE_11_-_33738916_33733051_33732930_33731889_CD59:65</t>
  </si>
  <si>
    <t>1.4264175</t>
  </si>
  <si>
    <t>SE_11_-_33755041_33753014_33752970_33744009_CD59:45</t>
  </si>
  <si>
    <t>agttgagac</t>
  </si>
  <si>
    <t>-1.22145296953</t>
  </si>
  <si>
    <t>0.088677816</t>
  </si>
  <si>
    <t>SE_11_-_33757928_33753014_33752970_33744009_CD59:45</t>
  </si>
  <si>
    <t>SE_11_-_33757928_33755156_33755041_33744009_CD59:70</t>
  </si>
  <si>
    <t>SE_11_-_33757928_33755156_33755041_33753014_CD59:70</t>
  </si>
  <si>
    <t>SE_11_-_33780033_33777521_33777317_33776046_FBXO3:44</t>
  </si>
  <si>
    <t>gtctaatca</t>
  </si>
  <si>
    <t>1.48530144086</t>
  </si>
  <si>
    <t>1.3548012</t>
  </si>
  <si>
    <t>SE_11_-_33790397_33784832_33784752_33780147_FBXO3:32</t>
  </si>
  <si>
    <t>-0.056770032</t>
  </si>
  <si>
    <t>SE_11_+_34073418_34073968_34074183_34093273_CAPRIN1:133</t>
  </si>
  <si>
    <t>0.13884868</t>
  </si>
  <si>
    <t>SE_11_+_34127339_34128600_34128866_34129758_NAT10:219</t>
  </si>
  <si>
    <t>SE_11_+_34642775_34663555_34663712_34664175_EHF:116</t>
  </si>
  <si>
    <t>0.4827263</t>
  </si>
  <si>
    <t>SE_11_+_34673157_34673284_34673352_34678455_EHF:69</t>
  </si>
  <si>
    <t>0.25084156</t>
  </si>
  <si>
    <t>SE_11_-_34937775_34916657_34916557_34912099_APIP:39</t>
  </si>
  <si>
    <t>SE_11_-_34937775_34918402_34918308_34916657_APIP:21</t>
  </si>
  <si>
    <t>SE_11_+_34938362_34952951_34953031_34969053_PDHX:42</t>
  </si>
  <si>
    <t>1.7522805</t>
  </si>
  <si>
    <t>SE_11_+_35198287_35201821_35201954_35208379_CD44:62</t>
  </si>
  <si>
    <t>0.45817935</t>
  </si>
  <si>
    <t>SE_11_+_35211612_35218293_35218421_35219668_CD44:92</t>
  </si>
  <si>
    <t>0.35790127</t>
  </si>
  <si>
    <t>SE_11_+_35211612_35219668_35219793_35222629_CD44:89</t>
  </si>
  <si>
    <t>0.41679377</t>
  </si>
  <si>
    <t>SE_11_+_35211612_35219668_35219793_35229652_CD44:89</t>
  </si>
  <si>
    <t>SE_11_+_35211612_35219668_35219793_35236399_CD44:89</t>
  </si>
  <si>
    <t>SE_11_+_35211612_35222629_35222742_35226059_CD44:39</t>
  </si>
  <si>
    <t>0.4116883</t>
  </si>
  <si>
    <t>SE_11_+_35222742_35223215_35223334_35226059_CD44:87</t>
  </si>
  <si>
    <t>0.43100657</t>
  </si>
  <si>
    <t>SE_11_+_35222742_35223218_35223334_35226059_CD44:84</t>
  </si>
  <si>
    <t>SE_11_+_35211612_35226059_35226187_35227659_CD44:90</t>
  </si>
  <si>
    <t>gcatgaggg</t>
  </si>
  <si>
    <t>-2.12244459449</t>
  </si>
  <si>
    <t>-0.93305444</t>
  </si>
  <si>
    <t>SE_11_+_35211612_35226059_35226187_35229652_CD44:90</t>
  </si>
  <si>
    <t>SE_11_+_35223334_35226059_35226187_35227659_CD44:90</t>
  </si>
  <si>
    <t>SE_11_+_35211612_35227659_35227790_35229652_CD44:89</t>
  </si>
  <si>
    <t>1.1949238</t>
  </si>
  <si>
    <t>SE_11_+_35226187_35227659_35227790_35229652_CD44:89</t>
  </si>
  <si>
    <t>SE_11_+_35226187_35227662_35227790_35229652_CD44:86</t>
  </si>
  <si>
    <t>SE_11_+_35211612_35229652_35229753_35231512_CD44:38</t>
  </si>
  <si>
    <t>gtataacgc</t>
  </si>
  <si>
    <t>1.45773174937</t>
  </si>
  <si>
    <t>0.565645</t>
  </si>
  <si>
    <t>SE_11_+_35211612_35229652_35229756_35232793_CD44:38</t>
  </si>
  <si>
    <t>SE_11_+_35211612_35229652_35229756_35236399_CD44:38</t>
  </si>
  <si>
    <t>SE_11_+_35211612_35231512_35231601_35232793_CD44:32</t>
  </si>
  <si>
    <t>ttctcagag</t>
  </si>
  <si>
    <t>-0.233334927075</t>
  </si>
  <si>
    <t>0.44022194</t>
  </si>
  <si>
    <t>SE_11_+_35211612_35231512_35231601_35236399_CD44:32</t>
  </si>
  <si>
    <t>SE_11_+_35211519_35232793_35232996_35236399_CD44:203</t>
  </si>
  <si>
    <t>1.3838027</t>
  </si>
  <si>
    <t>SE_11_+_35211612_35232793_35232996_35236399_CD44:203</t>
  </si>
  <si>
    <t>SE_11_+_35229756_35232793_35232996_35236399_CD44:203</t>
  </si>
  <si>
    <t>SE_11_+_35231601_35232793_35232996_35236399_CD44:203</t>
  </si>
  <si>
    <t>SE_11_+_35211612_35236399_35236461_35240863_CD44:60</t>
  </si>
  <si>
    <t>0.56074708</t>
  </si>
  <si>
    <t>SE_11_+_35240934_35243201_35243279_35250676_CD44:51</t>
  </si>
  <si>
    <t>ggctgatca</t>
  </si>
  <si>
    <t>1.3498785476</t>
  </si>
  <si>
    <t>0.93589563</t>
  </si>
  <si>
    <t>SE_11_-_35489549_35473486_35473436_35463241_PAMR1:49</t>
  </si>
  <si>
    <t>gcgtcagaa</t>
  </si>
  <si>
    <t>-2.93336463227</t>
  </si>
  <si>
    <t>-1.2505679</t>
  </si>
  <si>
    <t>SE_11_-_35547061_35535025_35534919_35515820_PAMR1:69</t>
  </si>
  <si>
    <t>SE_11_+_35965694_36057653_36057799_36103203_LDLRAD3:129</t>
  </si>
  <si>
    <t>SE_11_+_36120011_36123465_36123581_36248635_LDLRAD3:103</t>
  </si>
  <si>
    <t>SE_11_+_36120011_36248635_36248980_36250710_LDLRAD3:173</t>
  </si>
  <si>
    <t>tcatgacgc</t>
  </si>
  <si>
    <t>1.50935358821</t>
  </si>
  <si>
    <t>0.58585742</t>
  </si>
  <si>
    <t>SE_11_-_36310912_36302387_36302262_36300166_COMMD9:120</t>
  </si>
  <si>
    <t>0.81517183</t>
  </si>
  <si>
    <t>SE_11_+_36424928_36440805_36440853_36453403_PRR5L:38</t>
  </si>
  <si>
    <t>gagtgaact</t>
  </si>
  <si>
    <t>-0.0207434480759</t>
  </si>
  <si>
    <t>0.22886361</t>
  </si>
  <si>
    <t>SE_11_+_36459026_36467850_36467990_36472759_PRR5L:93</t>
  </si>
  <si>
    <t>1.5719105</t>
  </si>
  <si>
    <t>SE_11_+_36467990_36472759_36472885_36483892_PRR5L:85</t>
  </si>
  <si>
    <t>tggtgaagc</t>
  </si>
  <si>
    <t>-0.00448560493877</t>
  </si>
  <si>
    <t>0.32708401</t>
  </si>
  <si>
    <t>SE_11_-_36531598_36523361_36523269_36523087_TRAF6:46</t>
  </si>
  <si>
    <t>0.74886148</t>
  </si>
  <si>
    <t>SE_11_+_36631789_36654834_36654988_36669566_C11orf74:108</t>
  </si>
  <si>
    <t>0.54638064</t>
  </si>
  <si>
    <t>SE_11_+_36654988_36657601_36657667_36669566_C11orf74:64</t>
  </si>
  <si>
    <t>gattaaacc</t>
  </si>
  <si>
    <t>0.153340016271</t>
  </si>
  <si>
    <t>-0.0096801278</t>
  </si>
  <si>
    <t>SE_11_+_43333746_43339971_43340032_43340190_API5:44</t>
  </si>
  <si>
    <t>-0.51370621</t>
  </si>
  <si>
    <t>SE_11_+_43333746_43340190_43340351_43342371_API5:127</t>
  </si>
  <si>
    <t>1.3292795</t>
  </si>
  <si>
    <t>SE_11_+_43345186_43348057_43348161_43349339_API5:70</t>
  </si>
  <si>
    <t>SE_11_+_43352114_43356828_43356904_43357408_API5:54</t>
  </si>
  <si>
    <t>0.86152583</t>
  </si>
  <si>
    <t>SE_11_+_43380663_43391629_43391935_43400783_TTC17:210</t>
  </si>
  <si>
    <t>0.97751335</t>
  </si>
  <si>
    <t>SE_11_+_43436326_43457714_43457884_43464875_TTC17:76</t>
  </si>
  <si>
    <t>aactcacag</t>
  </si>
  <si>
    <t>0.98935813224</t>
  </si>
  <si>
    <t>0.31766048</t>
  </si>
  <si>
    <t>SE_11_+_43904738_43905533_43905567_43908156_ALKBH3:34</t>
  </si>
  <si>
    <t>0.41080375</t>
  </si>
  <si>
    <t>SE_11_+_43911378_43913591_43913679_43923066_ALKBH3:66</t>
  </si>
  <si>
    <t>0.88757852</t>
  </si>
  <si>
    <t>SE_11_+_43911378_43918745_43918904_43923066_SEC14L1P1/ALKBH3:32</t>
  </si>
  <si>
    <t>1.1933099</t>
  </si>
  <si>
    <t>SE_11_+_43911378_43923066_43923275_43940588_ALKBH3:165</t>
  </si>
  <si>
    <t>ccctcacta</t>
  </si>
  <si>
    <t>1.61843116745</t>
  </si>
  <si>
    <t>0.85265828</t>
  </si>
  <si>
    <t>SE_11_+_44092865_44094894_44095067_44096162_ACCS:105</t>
  </si>
  <si>
    <t>1.2938503</t>
  </si>
  <si>
    <t>SE_11_+_44092865_44094997_44095067_44096162_ACCS:67</t>
  </si>
  <si>
    <t>1.2140762</t>
  </si>
  <si>
    <t>SE_11_+_44092865_44094997_44095085_44096162_ACCS:67</t>
  </si>
  <si>
    <t>SE_11_+_44102870_44103615_44103742_44104719_ACCS/EXT2:49</t>
  </si>
  <si>
    <t>cactcacta</t>
  </si>
  <si>
    <t>1.53767097678</t>
  </si>
  <si>
    <t>0.53235087</t>
  </si>
  <si>
    <t>SE_11_+_44104861_44104974_44105127_44105245_ACCS:143</t>
  </si>
  <si>
    <t>0.022417075</t>
  </si>
  <si>
    <t>SE_11_+_44117402_44125257_44125295_44129233_EXT2:31</t>
  </si>
  <si>
    <t>0.58218139</t>
  </si>
  <si>
    <t>SE_11_+_44193292_44219379_44219568_44228343_EXT2:54</t>
  </si>
  <si>
    <t>cgctgatcc</t>
  </si>
  <si>
    <t>2.83765472174</t>
  </si>
  <si>
    <t>1.1059501</t>
  </si>
  <si>
    <t>SE_11_+_44255793_44257843_44257925_44265699_EXT2:46</t>
  </si>
  <si>
    <t>0.31605911</t>
  </si>
  <si>
    <t>SE_11_+_44587286_44587823_44587880_44609025_CD82:37</t>
  </si>
  <si>
    <t>ccctaagac</t>
  </si>
  <si>
    <t>1.15432407698</t>
  </si>
  <si>
    <t>0.38225244</t>
  </si>
  <si>
    <t>SE_11_+_44587286_44606693_44606842_44609025_CD82:21</t>
  </si>
  <si>
    <t>0.58281986</t>
  </si>
  <si>
    <t>SE_11_+_44609106_44609260_44609436_44616193_CD82:108</t>
  </si>
  <si>
    <t>1.5370541</t>
  </si>
  <si>
    <t>SE_11_+_44626732_44626905_44626979_44636822_CD82:38</t>
  </si>
  <si>
    <t>1.5192243</t>
  </si>
  <si>
    <t>SE_11_+_44639915_44640190_44640273_44640599_CD82:63</t>
  </si>
  <si>
    <t>-0.71516777</t>
  </si>
  <si>
    <t>SE_11_+_44882020_44919303_44919379_44927958_TSPAN18:67</t>
  </si>
  <si>
    <t>1.818282</t>
  </si>
  <si>
    <t>SE_11_+_44928030_44931256_44931450_44939523_TSPAN18:117</t>
  </si>
  <si>
    <t>1.3056017</t>
  </si>
  <si>
    <t>SE_11_+_44941550_44947268_44947350_44948225_TSPAN18:21</t>
  </si>
  <si>
    <t>SE_11_-_44958354_44958240_44958110_44957213_TP53I11:45</t>
  </si>
  <si>
    <t>1.1451545</t>
  </si>
  <si>
    <t>SE_11_-_44958855_44958450_44958354_44957213_TP53I11:31</t>
  </si>
  <si>
    <t>SE_11_-_44959758_44959164_44959106_44958903_TP53I11:44</t>
  </si>
  <si>
    <t>caatgaaat</t>
  </si>
  <si>
    <t>-0.621388332218</t>
  </si>
  <si>
    <t>0.00044053539</t>
  </si>
  <si>
    <t>SE_11_-_44972228_44960741_44960665_44959917_TP53I11:53</t>
  </si>
  <si>
    <t>tactcagct</t>
  </si>
  <si>
    <t>0.816519507889</t>
  </si>
  <si>
    <t>1.1589701</t>
  </si>
  <si>
    <t>SE_11_-_44972228_44960741_44960717_44959917_TP53I11:24</t>
  </si>
  <si>
    <t>SE_11_-_44972228_44960832_44960717_44959917_TP53I11:74</t>
  </si>
  <si>
    <t>1.4597606</t>
  </si>
  <si>
    <t>SE_11_-_44972228_44960846_44960717_44959917_TP53I11:88</t>
  </si>
  <si>
    <t>SE_11_-_44972228_44962628_44962554_44959917_TP53I11:29</t>
  </si>
  <si>
    <t>0.80359486</t>
  </si>
  <si>
    <t>SE_11_+_45880424_45882399_45882583_45883611_CRY2:115</t>
  </si>
  <si>
    <t>SE_11_+_45882583_45883611_45883699_45889163_CRY2:27</t>
  </si>
  <si>
    <t>0.27109897</t>
  </si>
  <si>
    <t>SE_11_-_45939009_45937119_45937019_45936235_PEX16:76</t>
  </si>
  <si>
    <t>0.8938964</t>
  </si>
  <si>
    <t>SE_11_-_45939009_45938692_45938525_45937854_PEX16:49</t>
  </si>
  <si>
    <t>SE_11_+_45946440_45947590_45947702_45947773_GYLTL1B:107</t>
  </si>
  <si>
    <t>0.93651472</t>
  </si>
  <si>
    <t>SE_11_+_45949620_45949728_45949923_45950181_GYLTL1B:149</t>
  </si>
  <si>
    <t>0.74667884</t>
  </si>
  <si>
    <t>SE_11_-_45957187_45956797_45956672_45955776_PHF21A:87</t>
  </si>
  <si>
    <t>1.432957</t>
  </si>
  <si>
    <t>SE_11_-_45967391_45959863_45959708_45958120_PHF21A:111</t>
  </si>
  <si>
    <t>0.634615384615</t>
  </si>
  <si>
    <t>0.89515897</t>
  </si>
  <si>
    <t>SE_11_-_45970437_45967554_45967391_45959863_PHF21A:90</t>
  </si>
  <si>
    <t>SE_11_-_45970437_45967649_45967391_45959863_PHF21A:185</t>
  </si>
  <si>
    <t>SE_11_-_46098305_46071048_46070951_46001517_PHF21A:98</t>
  </si>
  <si>
    <t>0.25899116</t>
  </si>
  <si>
    <t>SE_11_-_46105717_46105162_46105106_46100717_PHF21A:31</t>
  </si>
  <si>
    <t>acatcaggc</t>
  </si>
  <si>
    <t>-3.53490696519</t>
  </si>
  <si>
    <t>-1.5506943</t>
  </si>
  <si>
    <t>SE_11_-_46113734_46112117_46112006_46105853_PHF21A:41</t>
  </si>
  <si>
    <t>SE_11_-_46113734_46112132_46112006_46105853_PHF21A:56</t>
  </si>
  <si>
    <t>SE_11_-_46142486_46113774_46113734_46105853_PHF21A:38</t>
  </si>
  <si>
    <t>0.24679283</t>
  </si>
  <si>
    <t>SE_11_+_46389297_46389552_46389629_46391044_DGKZ:23</t>
  </si>
  <si>
    <t>aagtcagtg</t>
  </si>
  <si>
    <t>-1.92971977192</t>
  </si>
  <si>
    <t>-0.8252965</t>
  </si>
  <si>
    <t>SE_11_+_46389297_46389555_46389629_46391044_DGKZ:20</t>
  </si>
  <si>
    <t>SE_11_+_46403308_46403607_46403683_46403844_MDK:49</t>
  </si>
  <si>
    <t>1.8677383</t>
  </si>
  <si>
    <t>SE_11_+_46403683_46403844_46404011_46404137_MDK:54</t>
  </si>
  <si>
    <t>0.66955236</t>
  </si>
  <si>
    <t>SE_11_-_46439463_46431918_46431826_46430256_AMBRA1:71</t>
  </si>
  <si>
    <t>0.83528661</t>
  </si>
  <si>
    <t>SE_11_-_46534277_46529920_46529741_46515754_AMBRA1:63</t>
  </si>
  <si>
    <t>0.7223794</t>
  </si>
  <si>
    <t>SE_11_-_46563495_46534363_46534277_46529920_AMBRA1:42</t>
  </si>
  <si>
    <t>1.0458731</t>
  </si>
  <si>
    <t>SE_11_-_46569367_46568846_46568663_46567326_AMBRA1:94</t>
  </si>
  <si>
    <t>0.71618836</t>
  </si>
  <si>
    <t>SE_11_+_46639440_46639810_46639925_46651595_ATG13:106</t>
  </si>
  <si>
    <t>1.0464226</t>
  </si>
  <si>
    <t>SE_11_+_46639440_46639810_46639925_46665829_ATG13:106</t>
  </si>
  <si>
    <t>SE_11_+_46639440_46639875_46639925_46651595_ATG13:41</t>
  </si>
  <si>
    <t>SE_11_+_46639440_46639875_46639925_46665829_ATG13:41</t>
  </si>
  <si>
    <t>SE_11_+_46639440_46642592_46642707_46651595_ATG13:105</t>
  </si>
  <si>
    <t>SE_11_+_46639440_46642592_46642707_46665829_ATG13:105</t>
  </si>
  <si>
    <t>SE_11_+_46639925_46642592_46642707_46651595_ATG13:105</t>
  </si>
  <si>
    <t>SE_11_+_46639440_46642610_46642707_46665829_ATG13:87</t>
  </si>
  <si>
    <t>SE_11_+_46639440_46651595_46651650_46665829_ATG13:42</t>
  </si>
  <si>
    <t>SE_11_+_46639925_46651595_46651650_46665829_ATG13:42</t>
  </si>
  <si>
    <t>SE_11_+_46642707_46651595_46651650_46665829_ATG13:42</t>
  </si>
  <si>
    <t>SE_11_+_46651650_46652447_46652541_46665829_ATG13:79</t>
  </si>
  <si>
    <t>ggctcaaga</t>
  </si>
  <si>
    <t>-0.833469745774</t>
  </si>
  <si>
    <t>0.18182172</t>
  </si>
  <si>
    <t>SE_11_+_46651650_46653873_46654009_46665829_ATG13:51</t>
  </si>
  <si>
    <t>0.26338211</t>
  </si>
  <si>
    <t>SE_11_+_46639440_46665829_46665910_46666889_ATG13:39</t>
  </si>
  <si>
    <t>1.3175878</t>
  </si>
  <si>
    <t>SE_11_+_46681035_46685547_46685645_46686399_ATG13:66</t>
  </si>
  <si>
    <t>SE_11_+_46681035_46686399_46686509_46686933_ATG13:70</t>
  </si>
  <si>
    <t>SE_11_+_46685645_46686399_46686509_46686933_ATG13:70</t>
  </si>
  <si>
    <t>SE_11_-_46709723_46703732_46703601_46702929_ARHGAP1:85</t>
  </si>
  <si>
    <t>SE_11_-_46780473_46776533_46776438_46775047_CKAP5:24</t>
  </si>
  <si>
    <t>0.31329907</t>
  </si>
  <si>
    <t>SE_11_-_46780473_46776617_46776438_46775047_CKAP5:84</t>
  </si>
  <si>
    <t>1.0893854</t>
  </si>
  <si>
    <t>SE_11_+_46958402_46969577_46969715_47008759_C11orf49:32</t>
  </si>
  <si>
    <t>SE_11_+_46958402_47008759_47008861_47073939_C11orf49:32</t>
  </si>
  <si>
    <t>0.87552656</t>
  </si>
  <si>
    <t>SE_11_+_47008861_47013094_47013198_47073939_C11orf49:32</t>
  </si>
  <si>
    <t>0.54479238</t>
  </si>
  <si>
    <t>SE_11_+_47008861_47025916_47026007_47073939_C11orf49:78</t>
  </si>
  <si>
    <t>1.0435621</t>
  </si>
  <si>
    <t>SE_11_+_47008861_47044890_47044945_47073939_C11orf49:39</t>
  </si>
  <si>
    <t>0.81835719</t>
  </si>
  <si>
    <t>SE_11_+_47008861_47073939_47074069_47159196_C11orf49:20</t>
  </si>
  <si>
    <t>SE_11_+_47074069_47158867_47159111_47159196_C11orf49:225</t>
  </si>
  <si>
    <t>1.9593752</t>
  </si>
  <si>
    <t>SE_11_+_47176812_47178574_47178769_47179364_C11orf49:195</t>
  </si>
  <si>
    <t>0.13276797</t>
  </si>
  <si>
    <t>SE_11_-_47197402_47193884_47193832_47193351_ARFGAP2:24</t>
  </si>
  <si>
    <t>0.29448185</t>
  </si>
  <si>
    <t>SE_11_-_47194977_47194302_47194261_47193884_ARFGAP2:42</t>
  </si>
  <si>
    <t>0.43774664</t>
  </si>
  <si>
    <t>SE_11_-_47196566_47195033_47194977_47193884_ARFGAP2:55</t>
  </si>
  <si>
    <t>0.68574388</t>
  </si>
  <si>
    <t>SE_11_-_47196566_47195391_47195310_47195033_ARFGAP2:43</t>
  </si>
  <si>
    <t>SE_11_-_47196566_47195433_47195310_47195033_ARFGAP2:56</t>
  </si>
  <si>
    <t>1.1955053</t>
  </si>
  <si>
    <t>SE_11_-_47196566_47195466_47195310_47195033_ARFGAP2:89</t>
  </si>
  <si>
    <t>SE_11_-_47196733_47196649_47196566_47193884_ARFGAP2:49</t>
  </si>
  <si>
    <t>tcctaatca</t>
  </si>
  <si>
    <t>1.46188159988</t>
  </si>
  <si>
    <t>1.3183054</t>
  </si>
  <si>
    <t>SE_11_-_47196733_47196649_47196566_47195391_ARFGAP2:49</t>
  </si>
  <si>
    <t>SE_11_-_47197402_47196864_47196733_47193884_ARFGAP2:52</t>
  </si>
  <si>
    <t>0.53348354</t>
  </si>
  <si>
    <t>SE_11_-_47198067_47197474_47197402_47193351_ARFGAP2:55</t>
  </si>
  <si>
    <t>agctgaggt</t>
  </si>
  <si>
    <t>-0.352936427201</t>
  </si>
  <si>
    <t>-0.24020834</t>
  </si>
  <si>
    <t>SE_11_-_47198067_47197474_47197402_47196864_ARFGAP2:55</t>
  </si>
  <si>
    <t>SE_11_-_47198333_47198185_47198067_47197474_ARFGAP2:85</t>
  </si>
  <si>
    <t>SE_11_-_47200445_47200038_47199917_47199597_PACSIN3:116</t>
  </si>
  <si>
    <t>0.39289078</t>
  </si>
  <si>
    <t>SE_11_-_47204555_47204315_47204225_47204110_PACSIN3:87</t>
  </si>
  <si>
    <t>gccttaggg</t>
  </si>
  <si>
    <t>-2.28123782737</t>
  </si>
  <si>
    <t>-1.0275265</t>
  </si>
  <si>
    <t>SE_11_-_47204555_47204360_47204225_47204110_PACSIN3:45</t>
  </si>
  <si>
    <t>tgcttaccc</t>
  </si>
  <si>
    <t>1.6484576939</t>
  </si>
  <si>
    <t>1.5353578</t>
  </si>
  <si>
    <t>SE_11_-_47207900_47206048_47205871_47204620_PACSIN3:60</t>
  </si>
  <si>
    <t>0.91415721</t>
  </si>
  <si>
    <t>SE_11_+_47238023_47238409_47238600_47254365_DDB2:118</t>
  </si>
  <si>
    <t>0.84314778</t>
  </si>
  <si>
    <t>SE_11_+_47256223_47256308_47256485_47256821_DDB2:63</t>
  </si>
  <si>
    <t>SE_11_-_47267233_47266945_47266856_47266418_ACP2:89</t>
  </si>
  <si>
    <t>1.0039491</t>
  </si>
  <si>
    <t>SE_11_-_47267233_47266973_47266856_47266418_ACP2:28</t>
  </si>
  <si>
    <t>1.7742322</t>
  </si>
  <si>
    <t>SE_11_-_47267233_47266978_47266856_47266418_ACP2:33</t>
  </si>
  <si>
    <t>SE_11_-_47267233_47267123_47267025_47266945_ACP2:21</t>
  </si>
  <si>
    <t>0.4022914</t>
  </si>
  <si>
    <t>SE_11_-_47270227_47269684_47269589_47269278_ACP2:38</t>
  </si>
  <si>
    <t>0.52234819</t>
  </si>
  <si>
    <t>SE_11_+_47279680_47280652_47280810_47281342_NR1H3:112</t>
  </si>
  <si>
    <t>0.61736754</t>
  </si>
  <si>
    <t>SE_11_+_47270550_47280731_47280810_47281342_NR1H3:33</t>
  </si>
  <si>
    <t>SE_11_+_47279680_47280731_47280810_47281342_NR1H3:33</t>
  </si>
  <si>
    <t>SE_11_+_47280810_47280912_47281157_47281342_NR1H3:164</t>
  </si>
  <si>
    <t>1.4658855</t>
  </si>
  <si>
    <t>SE_11_+_47281530_47281960_47282226_47282792_NR1H3:122</t>
  </si>
  <si>
    <t>SE_11_+_47281530_47282102_47282226_47282792_NR1H3:119</t>
  </si>
  <si>
    <t>ccgtcaggc</t>
  </si>
  <si>
    <t>-1.63741418452</t>
  </si>
  <si>
    <t>-0.74314211</t>
  </si>
  <si>
    <t>SE_11_+_47270550_47282792_47283569_47289464_NR1H3:195</t>
  </si>
  <si>
    <t>gtgtaaccg</t>
  </si>
  <si>
    <t>2.7138201923</t>
  </si>
  <si>
    <t>1.6525008</t>
  </si>
  <si>
    <t>SE_11_+_47283000_47283098_47283277_47283470_NR1H3:90</t>
  </si>
  <si>
    <t>1.0697778</t>
  </si>
  <si>
    <t>SE_11_+_47291301_47295378_47295527_47296114_MADD:49</t>
  </si>
  <si>
    <t>2.2241152</t>
  </si>
  <si>
    <t>SE_11_+_47291797_47295378_47295527_47296114_MADD:49</t>
  </si>
  <si>
    <t>SE_11_+_47291301_47296114_47296710_47297450_MADD:395</t>
  </si>
  <si>
    <t>2.2054835</t>
  </si>
  <si>
    <t>SE_11_+_47307141_47307984_47308085_47310942_MADD:63</t>
  </si>
  <si>
    <t>0.99501733</t>
  </si>
  <si>
    <t>SE_11_+_47308085_47310519_47310578_47310942_MADD:39</t>
  </si>
  <si>
    <t>1.2104802</t>
  </si>
  <si>
    <t>SE_11_+_47312367_47314094_47314147_47315434_MADD:41</t>
  </si>
  <si>
    <t>aagtgaaaa</t>
  </si>
  <si>
    <t>-1.83037756059</t>
  </si>
  <si>
    <t>-0.91558758</t>
  </si>
  <si>
    <t>SE_11_+_47330250_47330531_47330593_47330832_MADD:46</t>
  </si>
  <si>
    <t>cagttagag</t>
  </si>
  <si>
    <t>-3.29332663113</t>
  </si>
  <si>
    <t>-1.4561042</t>
  </si>
  <si>
    <t>SE_11_+_47346128_47348289_47348358_47350209_MADD:30</t>
  </si>
  <si>
    <t>0.20537799</t>
  </si>
  <si>
    <t>SE_11_+_47434018_47434951_47435058_47435148_SLC39A13:101</t>
  </si>
  <si>
    <t>cgctcaatg</t>
  </si>
  <si>
    <t>1.25948286722</t>
  </si>
  <si>
    <t>0.67962894</t>
  </si>
  <si>
    <t>SE_11_-_47446158_47446042_47445980_47445734_PSMC3:60</t>
  </si>
  <si>
    <t>0.027101421</t>
  </si>
  <si>
    <t>SE_11_-_47447418_47446797_47446672_47446262_PSMC3:42</t>
  </si>
  <si>
    <t>gagtcaccc</t>
  </si>
  <si>
    <t>0.501911341831</t>
  </si>
  <si>
    <t>0.15909909</t>
  </si>
  <si>
    <t>SE_11_-_47493743_47493654_47493550_47492107_CELF1:42</t>
  </si>
  <si>
    <t>0.45416691</t>
  </si>
  <si>
    <t>SE_11_-_47505941_47505084_47505005_47504408_CELF1:29</t>
  </si>
  <si>
    <t>SE_11_-_47521005_47515995_47515883_47510576_CELF1:49</t>
  </si>
  <si>
    <t>1.6290652</t>
  </si>
  <si>
    <t>SE_11_-_47522413_47521156_47521005_47510576_CELF1:28</t>
  </si>
  <si>
    <t>0.73632004</t>
  </si>
  <si>
    <t>SE_11_-_47574544_47522484_47522413_47510576_CELF1:27</t>
  </si>
  <si>
    <t>acataactt</t>
  </si>
  <si>
    <t>-0.176114407509</t>
  </si>
  <si>
    <t>0.89991598</t>
  </si>
  <si>
    <t>SE_11_+_47587538_47591252_47591443_47593023_PTPMT1:72</t>
  </si>
  <si>
    <t>0.46636391</t>
  </si>
  <si>
    <t>SE_11_+_47600710_47600821_47600886_47602077_NDUFS3:50</t>
  </si>
  <si>
    <t>SE_11_-_47656224_47653263_47653206_47652639_MTCH2:58</t>
  </si>
  <si>
    <t>0.82630577</t>
  </si>
  <si>
    <t>SE_11_-_47657097_47656286_47656224_47652639_MTCH2:50</t>
  </si>
  <si>
    <t>1.1797681</t>
  </si>
  <si>
    <t>SE_11_-_47745580_47744868_47744528_47741638_FNBP4:203</t>
  </si>
  <si>
    <t>1.4718478</t>
  </si>
  <si>
    <t>SE_11_-_47752926_47747388_47747289_47746330_FNBP4:74</t>
  </si>
  <si>
    <t>ttgtgaaac</t>
  </si>
  <si>
    <t>-0.345376037899</t>
  </si>
  <si>
    <t>0.51451261</t>
  </si>
  <si>
    <t>SE_11_-_47754089_47753771_47753669_47753113_FNBP4:43</t>
  </si>
  <si>
    <t>0.81231287</t>
  </si>
  <si>
    <t>SE_11_-_47786822_47776216_47776080_47774654_FNBP4:45</t>
  </si>
  <si>
    <t>1.0534662</t>
  </si>
  <si>
    <t>SE_11_-_47788621_47786914_47786822_47776216_FNBP4:77</t>
  </si>
  <si>
    <t>0.38845306</t>
  </si>
  <si>
    <t>SE_11_-_47869400_47862140_47861930_47861617_NUP160:79</t>
  </si>
  <si>
    <t>1.0770337</t>
  </si>
  <si>
    <t>SE_11_+_48134535_48142555_48142818_48145165_PTPRJ:42</t>
  </si>
  <si>
    <t>0.5963644</t>
  </si>
  <si>
    <t>SE_11_-_49175398_49170283_49170191_49168497_FOLH1:49</t>
  </si>
  <si>
    <t>1.0560659</t>
  </si>
  <si>
    <t>SE_11_-_57103204_57102714_57102542_57102122_SSRP1:38</t>
  </si>
  <si>
    <t>0.59376765</t>
  </si>
  <si>
    <t>SE_11_-_57182088_57177594_57177408_57176771_SLC43A3:68</t>
  </si>
  <si>
    <t>SE_11_-_57193462_57193143_57193014_57191501_SLC43A3:47</t>
  </si>
  <si>
    <t>1.6431826</t>
  </si>
  <si>
    <t>SE_11_-_57193462_57193182_57193014_57191501_SLC43A3:86</t>
  </si>
  <si>
    <t>SE_11_-_57194535_57194125_57194061_57193789_SLC43A3:27</t>
  </si>
  <si>
    <t>tattcagaa</t>
  </si>
  <si>
    <t>-2.05247855241</t>
  </si>
  <si>
    <t>-0.90565941</t>
  </si>
  <si>
    <t>SE_11_-_57194535_57194125_57194061_57193825_SLC43A3:27</t>
  </si>
  <si>
    <t>SE_11_-_57194535_57194223_57194061_57193825_SLC43A3:100</t>
  </si>
  <si>
    <t>ggttgagtt</t>
  </si>
  <si>
    <t>-1.04617778076</t>
  </si>
  <si>
    <t>0.33574447</t>
  </si>
  <si>
    <t>SE_11_-_57194881_57194125_57194061_57193825_SLC43A3:27</t>
  </si>
  <si>
    <t>SE_11_-_57268252_57263637_57263504_57261644_SLC43A1:90</t>
  </si>
  <si>
    <t>0.57236762</t>
  </si>
  <si>
    <t>SE_11_-_57268252_57265318_57265226_57263637_SLC43A1:79</t>
  </si>
  <si>
    <t>ctcttacgc</t>
  </si>
  <si>
    <t>1.40113406369</t>
  </si>
  <si>
    <t>1.3917154</t>
  </si>
  <si>
    <t>SE_11_-_57282917_57282674_57282573_57281597_SLC43A1:67</t>
  </si>
  <si>
    <t>gcttgaacc</t>
  </si>
  <si>
    <t>-0.261077312115</t>
  </si>
  <si>
    <t>0.097219273</t>
  </si>
  <si>
    <t>SE_11_+_57365195_57365482_57365794_57367352_SERPING1:310</t>
  </si>
  <si>
    <t>2.4706764</t>
  </si>
  <si>
    <t>SE_11_+_57365195_57365722_57365794_57367352_SERPING1:70</t>
  </si>
  <si>
    <t>SE_11_+_57365794_57367337_57367850_57369508_SERPING1:373</t>
  </si>
  <si>
    <t>0.98556537</t>
  </si>
  <si>
    <t>SE_11_+_57365794_57367352_57367850_57369508_SERPING1:358</t>
  </si>
  <si>
    <t>SE_11_+_57374020_57374184_57374272_57379190_SERPING1:73</t>
  </si>
  <si>
    <t>0.58689956</t>
  </si>
  <si>
    <t>SE_11_-_57417158_57415159_57414946_57414764_YPEL4:100</t>
  </si>
  <si>
    <t>agatgacgt</t>
  </si>
  <si>
    <t>0.556964759911</t>
  </si>
  <si>
    <t>0.82124246</t>
  </si>
  <si>
    <t>SE_11_+_57435659_57439493_57440666_57449894_ZDHHC5:745</t>
  </si>
  <si>
    <t>2.087332</t>
  </si>
  <si>
    <t>SE_11_+_57435659_57449894_57450015_57455980_ZDHHC5:35</t>
  </si>
  <si>
    <t>gactaagcc</t>
  </si>
  <si>
    <t>1.36691638852</t>
  </si>
  <si>
    <t>0.75137486</t>
  </si>
  <si>
    <t>SE_11_+_57440666_57449894_57450015_57455980_ZDHHC5:35</t>
  </si>
  <si>
    <t>SE_11_+_57456137_57457503_57457909_57460083_ZDHHC5:99</t>
  </si>
  <si>
    <t>1.1574481</t>
  </si>
  <si>
    <t>SE_11_+_57505140_57505258_57505498_57505826_TMX2:129</t>
  </si>
  <si>
    <t>1.7655254</t>
  </si>
  <si>
    <t>SE_11_+_57505140_57505308_57505498_57505826_TMX2:79</t>
  </si>
  <si>
    <t>SE_11_+_57505140_57505308_57505498_57506136_TMX2:79</t>
  </si>
  <si>
    <t>SE_11_+_57505140_57505385_57505498_57505826_TMX2:77</t>
  </si>
  <si>
    <t>tagtaaagt</t>
  </si>
  <si>
    <t>-0.593846312585</t>
  </si>
  <si>
    <t>-0.21089995</t>
  </si>
  <si>
    <t>SE_11_+_57505140_57505826_57505902_57506136_TMX2:34</t>
  </si>
  <si>
    <t>0.76697281</t>
  </si>
  <si>
    <t>SE_11_+_57505498_57505826_57505902_57506136_TMX2:34</t>
  </si>
  <si>
    <t>SE_11_+_57505140_57506136_57506511_57506603_TMX2:109</t>
  </si>
  <si>
    <t>2.4608376</t>
  </si>
  <si>
    <t>SE_11_+_57529518_57556509_57556627_57558857_TMX2-CTNND1/CTNND1:70</t>
  </si>
  <si>
    <t>0.48809908</t>
  </si>
  <si>
    <t>SE_11_+_57529518_57556509_57556627_57558966_TMX2-CTNND1/CTNND1:70</t>
  </si>
  <si>
    <t>SE_11_+_57529518_57558857_57559145_57561482_TMX2-CTNND1/CTNND1:74</t>
  </si>
  <si>
    <t>1.5221566</t>
  </si>
  <si>
    <t>SE_11_+_57529518_57558966_57559145_57561482_TMX2-CTNND1/CTNND1:78</t>
  </si>
  <si>
    <t>SE_11_+_57529518_57561482_57561553_57563049_TMX2-CTNND1/CTNND1:40</t>
  </si>
  <si>
    <t>SE_11_+_57559145_57561482_57561553_57563049_TMX2-CTNND1/CTNND1:40</t>
  </si>
  <si>
    <t>SE_11_+_57578958_57581783_57581845_57582866_TMX2-CTNND1/CTNND1:27</t>
  </si>
  <si>
    <t>0.38239197</t>
  </si>
  <si>
    <t>SE_11_+_57582972_57583387_57583473_57583769_CTNND1:87</t>
  </si>
  <si>
    <t>-0.4434983</t>
  </si>
  <si>
    <t>SE_11_-_58322314_58321618_58321328_58318705_LPXN:80</t>
  </si>
  <si>
    <t>SE_11_+_58912369_58913300_58913329_58916309_FAM111A:30</t>
  </si>
  <si>
    <t>gtttaaaaa</t>
  </si>
  <si>
    <t>-2.02741491785</t>
  </si>
  <si>
    <t>-0.86354871</t>
  </si>
  <si>
    <t>SE_11_-_59361483_59361197_59361077_59349027_OSBP:52</t>
  </si>
  <si>
    <t>0.47786106</t>
  </si>
  <si>
    <t>SE_11_+_59540767_59554510_59554609_59556346_STX3:40</t>
  </si>
  <si>
    <t>0.34468497</t>
  </si>
  <si>
    <t>SE_11_+_59560987_59562845_59562955_59564756_STX3:31</t>
  </si>
  <si>
    <t>-0.194282</t>
  </si>
  <si>
    <t>SE_11_+_59562955_59564756_59564869_59568328_STX3:24</t>
  </si>
  <si>
    <t>tgataatta</t>
  </si>
  <si>
    <t>-1.11671887408</t>
  </si>
  <si>
    <t>0.24841678</t>
  </si>
  <si>
    <t>SE_11_-_59577328_59576345_59576206_59575322_MRPL16:81</t>
  </si>
  <si>
    <t>SE_11_-_59949054_59945789_59945733_59943084_MS4A6A:27</t>
  </si>
  <si>
    <t>0.039143893</t>
  </si>
  <si>
    <t>SE_11_-_59947304_59946301_59946267_59945789_MS4A6A:24</t>
  </si>
  <si>
    <t>0.70496771</t>
  </si>
  <si>
    <t>SE_11_-_59949054_59947438_59947304_59945789_MS4A6A:127</t>
  </si>
  <si>
    <t>1.3311141</t>
  </si>
  <si>
    <t>SE_11_+_60048189_60050067_60050212_60059698_MS4A4A:90</t>
  </si>
  <si>
    <t>aaattacgt</t>
  </si>
  <si>
    <t>-0.34769798644</t>
  </si>
  <si>
    <t>-0.17356311</t>
  </si>
  <si>
    <t>SE_11_+_60048189_60057522_60057715_60059698_MS4A4A:79</t>
  </si>
  <si>
    <t>1.377778</t>
  </si>
  <si>
    <t>SE_11_+_60059857_60064344_60064495_60064670_MS4A4A:121</t>
  </si>
  <si>
    <t>0.58650453</t>
  </si>
  <si>
    <t>SE_11_+_60068530_60070032_60070190_60073573_MS4A4A:110</t>
  </si>
  <si>
    <t>tattcattc</t>
  </si>
  <si>
    <t>-0.600819259192</t>
  </si>
  <si>
    <t>0.60785606</t>
  </si>
  <si>
    <t>SE_11_+_60150761_60152561_60152695_60154190_MS4A7:126</t>
  </si>
  <si>
    <t>0.45012652</t>
  </si>
  <si>
    <t>SE_11_+_60150761_60154190_60154246_60156863_MS4A7:38</t>
  </si>
  <si>
    <t>ctctcaatt</t>
  </si>
  <si>
    <t>-0.0262831300686</t>
  </si>
  <si>
    <t>0.64933898</t>
  </si>
  <si>
    <t>SE_11_+_60157069_60160158_60160259_60161260_MS4A7:34</t>
  </si>
  <si>
    <t>1.4519344</t>
  </si>
  <si>
    <t>SE_11_-_60666013_60665743_60665573_60665423_PRPF19:67</t>
  </si>
  <si>
    <t>1.3901006</t>
  </si>
  <si>
    <t>SE_11_-_60673836_60672924_60672837_60671333_PRPF19:77</t>
  </si>
  <si>
    <t>ccctcactt</t>
  </si>
  <si>
    <t>1.92242430265</t>
  </si>
  <si>
    <t>0.65070293</t>
  </si>
  <si>
    <t>SE_11_+_60699356_60699456_60699599_60701014_TMEM132A:45</t>
  </si>
  <si>
    <t>SE_11_-_60705342_60705038_60704988_60704845_SLC15A3:50</t>
  </si>
  <si>
    <t>-1.2485792</t>
  </si>
  <si>
    <t>SE_11_-_60709507_60708762_60708594_60707110_SLC15A3:63</t>
  </si>
  <si>
    <t>1.6005052</t>
  </si>
  <si>
    <t>SE_11_-_60711161_60709617_60709507_60708762_SLC15A3:48</t>
  </si>
  <si>
    <t>1.0352999</t>
  </si>
  <si>
    <t>SE_11_-_61083757_61082995_61082804_61081958_DDB1:156</t>
  </si>
  <si>
    <t>1.5787679</t>
  </si>
  <si>
    <t>SE_11_-_61083964_61083865_61083757_61081958_DDB1:58</t>
  </si>
  <si>
    <t>SE_11_-_61093083_61091859_61091710_61091609_DDB1:150</t>
  </si>
  <si>
    <t>0.87448279</t>
  </si>
  <si>
    <t>SE_11_+_61100801_61101021_61101122_61102092_DAK:71</t>
  </si>
  <si>
    <t>2.0802608</t>
  </si>
  <si>
    <t>SE_11_+_61102203_61103312_61103409_61105413_DAK:52</t>
  </si>
  <si>
    <t>SE_11_+_61102203_61103676_61103843_61105413_DAK:30</t>
  </si>
  <si>
    <t>0.32562554</t>
  </si>
  <si>
    <t>SE_11_+_61102203_61103676_61103862_61105413_DAK:30</t>
  </si>
  <si>
    <t>SE_11_-_61124002_61120611_61120457_61118619_CYB561A3:88</t>
  </si>
  <si>
    <t>tcctaaaac</t>
  </si>
  <si>
    <t>1.05050504954</t>
  </si>
  <si>
    <t>1.1728562</t>
  </si>
  <si>
    <t>SE_11_-_61124002_61121295_61121256_61120611_CYB561A3:39</t>
  </si>
  <si>
    <t>gcatcacca</t>
  </si>
  <si>
    <t>-0.673617040347</t>
  </si>
  <si>
    <t>0.70556074</t>
  </si>
  <si>
    <t>SE_11_-_61124002_61121464_61121256_61120611_CYB561A3:105</t>
  </si>
  <si>
    <t>1.2447157</t>
  </si>
  <si>
    <t>SE_11_-_61124002_61123560_61123487_61121464_CYB561A3:74</t>
  </si>
  <si>
    <t>1.0009624</t>
  </si>
  <si>
    <t>SE_11_-_61129205_61124200_61124002_61121464_CYB561A3:99</t>
  </si>
  <si>
    <t>0.42857473</t>
  </si>
  <si>
    <t>SE_11_-_61125205_61124843_61124675_61124200_CYB561A3:169</t>
  </si>
  <si>
    <t>2.1175106</t>
  </si>
  <si>
    <t>SE_11_-_61129205_61125300_61125205_61124200_CYB561A3:90</t>
  </si>
  <si>
    <t>1.239107</t>
  </si>
  <si>
    <t>SE_11_-_61129205_61127043_61126898_61125300_CYB561A3:129</t>
  </si>
  <si>
    <t>1.1593903</t>
  </si>
  <si>
    <t>SE_11_+_61131787_61131905_61131990_61133517_TMEM138:45</t>
  </si>
  <si>
    <t>1.5849028</t>
  </si>
  <si>
    <t>SE_11_-_61188862_61188002_61187942_61187566_CPSF7:24</t>
  </si>
  <si>
    <t>ctatgatgt</t>
  </si>
  <si>
    <t>0.217259857639</t>
  </si>
  <si>
    <t>-0.049246614</t>
  </si>
  <si>
    <t>SE_11_-_61188862_61188045_61187942_61187566_CPSF7:45</t>
  </si>
  <si>
    <t>0.94224214</t>
  </si>
  <si>
    <t>SE_11_-_61188862_61188599_61188526_61188045_CPSF7:53</t>
  </si>
  <si>
    <t>0.0098023791</t>
  </si>
  <si>
    <t>SE_11_-_61188862_61188602_61188526_61188045_CPSF7:56</t>
  </si>
  <si>
    <t>SE_11_-_61188862_61188729_61188664_61188045_CPSF7:31</t>
  </si>
  <si>
    <t>SE_11_+_61197654_61204233_61204432_61205097_SDHAF2:95</t>
  </si>
  <si>
    <t>1.0245343</t>
  </si>
  <si>
    <t>SE_11_+_61197654_61205097_61205320_61213413_SDHAF2:157</t>
  </si>
  <si>
    <t>SE_11_+_61205320_61205476_61205585_61213413_SDHAF2:105</t>
  </si>
  <si>
    <t>0.8979202</t>
  </si>
  <si>
    <t>SE_11_+_61205585_61205717_61205814_61213413_SDHAF2:52</t>
  </si>
  <si>
    <t>SE_11_+_61205585_61205767_61205814_61213413_SDHAF2:37</t>
  </si>
  <si>
    <t>SE_11_+_61205585_61213413_61213703_61249254_SDHAF2:285</t>
  </si>
  <si>
    <t>1.2037694</t>
  </si>
  <si>
    <t>SE_11_+_61253383_61253816_61253875_61253996_PPP1R32:49</t>
  </si>
  <si>
    <t>gtgtcacca</t>
  </si>
  <si>
    <t>-0.00518096213453</t>
  </si>
  <si>
    <t>0.14381165</t>
  </si>
  <si>
    <t>SE_11_+_61253875_61253996_61254082_61254420_PPP1R32:27</t>
  </si>
  <si>
    <t>agatgagtt</t>
  </si>
  <si>
    <t>-2.29845176783</t>
  </si>
  <si>
    <t>-0.17366163</t>
  </si>
  <si>
    <t>SE_11_+_61254712_61257254_61257418_61257973_PPP1R32:103</t>
  </si>
  <si>
    <t>0.4762832</t>
  </si>
  <si>
    <t>SE_11_-_61295387_61292285_61292161_61292004_SYT7:120</t>
  </si>
  <si>
    <t>1.3651089</t>
  </si>
  <si>
    <t>SE_11_+_61547762_61548184_61548264_61548432_MYRF:80</t>
  </si>
  <si>
    <t>gagtgaggc</t>
  </si>
  <si>
    <t>-1.03660330756</t>
  </si>
  <si>
    <t>-0.44330212</t>
  </si>
  <si>
    <t>SE_11_-_61557847_61557462_61557257_61556707_TMEM258:153</t>
  </si>
  <si>
    <t>0.7884691</t>
  </si>
  <si>
    <t>SE_11_-_61579943_61579450_61579291_61578547_FADS1:124</t>
  </si>
  <si>
    <t>SE_11_-_61584027_61580825_61580715_61580140_FADS1:78</t>
  </si>
  <si>
    <t>SE_11_-_61584027_61583606_61583399_61580825_FADS1:116</t>
  </si>
  <si>
    <t>ggctgaaac</t>
  </si>
  <si>
    <t>1.04444203193</t>
  </si>
  <si>
    <t>0.24233725</t>
  </si>
  <si>
    <t>SE_11_-_61666786_61666403_61666314_61665832_RAB3IL1:69</t>
  </si>
  <si>
    <t>1.3599974</t>
  </si>
  <si>
    <t>SE_11_-_61674865_61674156_61673938_61672354_RAB3IL1:210</t>
  </si>
  <si>
    <t>1.1309406</t>
  </si>
  <si>
    <t>SE_11_+_61725770_61726970_61727050_61727364_BEST1:31</t>
  </si>
  <si>
    <t>0.78940864</t>
  </si>
  <si>
    <t>SE_11_-_61734784_61732987_61732841_61727376_FTH1:28</t>
  </si>
  <si>
    <t>SE_11_+_62105639_62123797_62123939_62124459_ASRGL1:132</t>
  </si>
  <si>
    <t>0.13241382</t>
  </si>
  <si>
    <t>SE_11_-_62302475_62259303_62259204_62201363_AHNAK:96</t>
  </si>
  <si>
    <t>0.20036987</t>
  </si>
  <si>
    <t>SE_11_-_62303941_62303759_62303711_62303570_AHNAK:36</t>
  </si>
  <si>
    <t>gaattaccc</t>
  </si>
  <si>
    <t>0.4689613678</t>
  </si>
  <si>
    <t>0.9618272</t>
  </si>
  <si>
    <t>SE_11_-_62356503_62350064_62349943_62349173_TUT1:98</t>
  </si>
  <si>
    <t>1.0472525</t>
  </si>
  <si>
    <t>SE_11_-_62389338_62388595_62388527_62388143_B3GAT3:44</t>
  </si>
  <si>
    <t>0.054924597</t>
  </si>
  <si>
    <t>SE_11_-_62389338_62388765_62388527_62388143_B3GAT3:33</t>
  </si>
  <si>
    <t>SE_11_-_62402293_62401847_62401782_62400986_GANAB:32</t>
  </si>
  <si>
    <t>ggttaatct</t>
  </si>
  <si>
    <t>0.253456893376</t>
  </si>
  <si>
    <t>0.84514997</t>
  </si>
  <si>
    <t>SE_11_-_62407099_62406939_62406831_62406582_GANAB:86</t>
  </si>
  <si>
    <t>1.344931</t>
  </si>
  <si>
    <t>SE_11_-_62414034_62407538_62407402_62407203_GANAB:67</t>
  </si>
  <si>
    <t>1.5868058</t>
  </si>
  <si>
    <t>SE_11_-_62437354_62437275_62437113_62435219_C11orf48:146</t>
  </si>
  <si>
    <t>1.0100674</t>
  </si>
  <si>
    <t>SE_11_-_62444990_62444477_62444285_62444111_UBXN1:42</t>
  </si>
  <si>
    <t>SE_11_-_62459848_62458893_62458752_62458613_BSCL2/HNRNPUL2-BSCL2:41</t>
  </si>
  <si>
    <t>1.6321038</t>
  </si>
  <si>
    <t>SE_11_-_62462040_62460269_62460126_62459945_BSCL2/HNRNPUL2-BSCL2:35</t>
  </si>
  <si>
    <t>0.4465954</t>
  </si>
  <si>
    <t>SE_11_-_62462040_62460269_62460135_62459945_BSCL2/HNRNPUL2-BSCL2:35</t>
  </si>
  <si>
    <t>SE_11_-_62474581_62470021_62469940_62462183_BSCL2/HNRNPUL2-BSCL2:53</t>
  </si>
  <si>
    <t>1.4754334</t>
  </si>
  <si>
    <t>SE_11_-_62474581_62473030_62472773_62470021_BSCL2/HNRNPUL2-BSCL2:46</t>
  </si>
  <si>
    <t>0.54990047</t>
  </si>
  <si>
    <t>SE_11_-_62474581_62473089_62472773_62470021_BSCL2/HNRNPUL2-BSCL2:105</t>
  </si>
  <si>
    <t>SE_11_-_62474581_62473089_62472940_62470021_BSCL2/HNRNPUL2-BSCL2:105</t>
  </si>
  <si>
    <t>SE_11_-_62474581_62474183_62474085_62473089_BSCL2/HNRNPUL2-BSCL2:69</t>
  </si>
  <si>
    <t>ggatgaccg</t>
  </si>
  <si>
    <t>1.52344350463</t>
  </si>
  <si>
    <t>1.3482819</t>
  </si>
  <si>
    <t>SE_11_-_62477040_62476726_62476619_62474796_BSCL2:53</t>
  </si>
  <si>
    <t>1.0879358</t>
  </si>
  <si>
    <t>SE_11_+_62496558_62500590_62500671_62502854_TTC9C:66</t>
  </si>
  <si>
    <t>SE_11_+_62529376_62530014_62530214_62530339_POLR2G:186</t>
  </si>
  <si>
    <t>1.7812663</t>
  </si>
  <si>
    <t>SE_11_+_62556898_62557073_62557151_62557358_TMEM179B:23</t>
  </si>
  <si>
    <t>SE_11_-_62564655_62564039_62563932_62563817_NXF1:99</t>
  </si>
  <si>
    <t>1.4076349</t>
  </si>
  <si>
    <t>SE_11_-_62568801_62568673_62568566_62567958_NXF1:105</t>
  </si>
  <si>
    <t>0.57345316</t>
  </si>
  <si>
    <t>SE_11_-_62572801_62571682_62571554_62571450_NXF1:70</t>
  </si>
  <si>
    <t>1.885391</t>
  </si>
  <si>
    <t>SE_11_-_62598491_62595103_62595033_62594870_STX5:67</t>
  </si>
  <si>
    <t>0.48543404</t>
  </si>
  <si>
    <t>SE_11_-_62598491_62597992_62597830_62595103_STX5:85</t>
  </si>
  <si>
    <t>gactcaagg</t>
  </si>
  <si>
    <t>-0.216308741833</t>
  </si>
  <si>
    <t>0.54246554</t>
  </si>
  <si>
    <t>SE_11_-_62599426_62598734_62598491_62595103_STX5:179</t>
  </si>
  <si>
    <t>2.0498115</t>
  </si>
  <si>
    <t>SE_11_-_62601264_62601146_62601090_62600603_WDR74:42</t>
  </si>
  <si>
    <t>0.69131083</t>
  </si>
  <si>
    <t>SE_11_-_62620547_62620311_62620283_62620153_SNHG1:20</t>
  </si>
  <si>
    <t>SE_11_-_62621991_62621536_62621490_62621305_SNHG1:41</t>
  </si>
  <si>
    <t>cattgaaaa</t>
  </si>
  <si>
    <t>-0.828814505936</t>
  </si>
  <si>
    <t>-0.39424004</t>
  </si>
  <si>
    <t>SE_11_-_62622605_62622023_62621991_62621536_SNHG1:33</t>
  </si>
  <si>
    <t>1.0565035</t>
  </si>
  <si>
    <t>SE_11_-_62622605_62622410_62622360_62622023_SNHG1:42</t>
  </si>
  <si>
    <t>aattcagct</t>
  </si>
  <si>
    <t>-0.853466957325</t>
  </si>
  <si>
    <t>0.34843865</t>
  </si>
  <si>
    <t>SE_11_-_62623337_62622938_62622896_62622688_SNHG1:20</t>
  </si>
  <si>
    <t>gatttacgc</t>
  </si>
  <si>
    <t>-0.680267783382</t>
  </si>
  <si>
    <t>-0.30377992</t>
  </si>
  <si>
    <t>SE_11_+_62623853_62638217_62638309_62639049_SLC3A2:28</t>
  </si>
  <si>
    <t>SE_11_+_62623853_62639049_62639141_62648491_SLC3A2:28</t>
  </si>
  <si>
    <t>1.9181894</t>
  </si>
  <si>
    <t>SE_11_+_62639141_62644256_62644351_62648491_SLC3A2:62</t>
  </si>
  <si>
    <t>SE_11_+_62639141_62644259_62644351_62648491_SLC3A2:59</t>
  </si>
  <si>
    <t>SE_11_+_62649538_62649977_62650090_62650380_SLC3A2:27</t>
  </si>
  <si>
    <t>SE_11_+_62649538_62650002_62650090_62650380_SLC3A2:51</t>
  </si>
  <si>
    <t>0.52420301</t>
  </si>
  <si>
    <t>SE_11_+_62649538_62650139_62650279_62650380_SLC3A2:99</t>
  </si>
  <si>
    <t>1.4221304</t>
  </si>
  <si>
    <t>SE_11_+_62650471_62651461_62651584_62651929_SLC3A2:67</t>
  </si>
  <si>
    <t>1.227007</t>
  </si>
  <si>
    <t>SE_11_+_62653080_62653909_62654040_62655607_SLC3A2:108</t>
  </si>
  <si>
    <t>aagtgatca</t>
  </si>
  <si>
    <t>-0.474057965049</t>
  </si>
  <si>
    <t>0.68139949</t>
  </si>
  <si>
    <t>SE_11_+_62653080_62653933_62654040_62655607_SLC3A2:84</t>
  </si>
  <si>
    <t>SE_11_+_63304349_63306988_63307096_63312093_RARRES3:52</t>
  </si>
  <si>
    <t>0.7186638</t>
  </si>
  <si>
    <t>SE_11_-_63438762_63437984_63437829_63426724_ATL3:40</t>
  </si>
  <si>
    <t>1.5353202</t>
  </si>
  <si>
    <t>SE_11_-_63439108_63438883_63438762_63426724_ATL3:104</t>
  </si>
  <si>
    <t>0.49805558</t>
  </si>
  <si>
    <t>SE_11_+_63449250_63472323_63472379_63517463_RTN3:56</t>
  </si>
  <si>
    <t>1.2785417</t>
  </si>
  <si>
    <t>SE_11_+_63449250_63486174_63488504_63517463_RTN3:281</t>
  </si>
  <si>
    <t>1.8466861</t>
  </si>
  <si>
    <t>SE_11_+_63472379_63486174_63488504_63517463_RTN3:281</t>
  </si>
  <si>
    <t>SE_11_+_63449250_63486453_63488504_63517463_RTN3:565</t>
  </si>
  <si>
    <t>1.3004858</t>
  </si>
  <si>
    <t>SE_11_+_63449250_63514419_63514496_63517463_RTN3:62</t>
  </si>
  <si>
    <t>1.4719709</t>
  </si>
  <si>
    <t>SE_11_+_63517670_63519979_63520117_63520541_RTN3:115</t>
  </si>
  <si>
    <t>1.4642138</t>
  </si>
  <si>
    <t>SE_11_+_63521180_63523584_63523642_63525628_RTN3:25</t>
  </si>
  <si>
    <t>gattgatca</t>
  </si>
  <si>
    <t>0.143474649655</t>
  </si>
  <si>
    <t>0.051051243</t>
  </si>
  <si>
    <t>SE_11_+_63670630_63671458_63671619_63672258_MARK2:155</t>
  </si>
  <si>
    <t>0.65597401</t>
  </si>
  <si>
    <t>SE_11_+_63672515_63675732_63675776_63676349_MARK2:22</t>
  </si>
  <si>
    <t>0.050135807</t>
  </si>
  <si>
    <t>SE_11_+_63673586_63675732_63675776_63676349_MARK2:22</t>
  </si>
  <si>
    <t>SE_11_+_63713407_63714197_63714475_63719710_NAA40:127</t>
  </si>
  <si>
    <t>ttctgaagt</t>
  </si>
  <si>
    <t>0.659349283496</t>
  </si>
  <si>
    <t>0.87168</t>
  </si>
  <si>
    <t>SE_11_+_63713407_63714423_63714475_63719710_NAA40:48</t>
  </si>
  <si>
    <t>tgttcaaga</t>
  </si>
  <si>
    <t>-1.7088234665</t>
  </si>
  <si>
    <t>-0.83569633</t>
  </si>
  <si>
    <t>SE_11_+_63988141_63988488_63988612_63990520_FERMT3:87</t>
  </si>
  <si>
    <t>-0.33941644</t>
  </si>
  <si>
    <t>SE_11_-_63991757_63991634_63991572_63991439_TRPT1:30</t>
  </si>
  <si>
    <t>1.5954844</t>
  </si>
  <si>
    <t>SE_11_-_63991757_63991682_63991572_63991439_TRPT1:78</t>
  </si>
  <si>
    <t>SE_11_-_63993522_63993052_63992971_63992442_TRPT1:72</t>
  </si>
  <si>
    <t>ccttgaagc</t>
  </si>
  <si>
    <t>-0.354302307745</t>
  </si>
  <si>
    <t>-0.24074316</t>
  </si>
  <si>
    <t>SE_11_-_63993522_63993341_63993258_63993052_TRPT1:21</t>
  </si>
  <si>
    <t>0.473195</t>
  </si>
  <si>
    <t>SE_11_+_63994604_63994873_63994965_63995040_NUDT22:68</t>
  </si>
  <si>
    <t>2.1826245</t>
  </si>
  <si>
    <t>SE_11_+_63994604_63995040_63995138_63996719_NUDT22:76</t>
  </si>
  <si>
    <t>acatgaact</t>
  </si>
  <si>
    <t>-1.3927107349</t>
  </si>
  <si>
    <t>0.2348072</t>
  </si>
  <si>
    <t>SE_11_+_63994604_63996719_63996816_63996950_NUDT22:45</t>
  </si>
  <si>
    <t>1.1913632</t>
  </si>
  <si>
    <t>SE_11_+_63997043_63997322_63997542_63997655_NUDT22:54</t>
  </si>
  <si>
    <t>1.2755921</t>
  </si>
  <si>
    <t>SE_11_+_63998412_63998504_63998619_63999343_DNAJC4:47</t>
  </si>
  <si>
    <t>1.7644392</t>
  </si>
  <si>
    <t>SE_11_-_64051654_64039275_64039085_64037809_BAD:183</t>
  </si>
  <si>
    <t>0.42722212</t>
  </si>
  <si>
    <t>SE_11_-_64051654_64044515_64044376_64039275_BAD:117</t>
  </si>
  <si>
    <t>cgctgactc</t>
  </si>
  <si>
    <t>4.11103015994</t>
  </si>
  <si>
    <t>1.5399426</t>
  </si>
  <si>
    <t>SE_11_+_64054486_64055193_64055418_64055812_GPR137:185</t>
  </si>
  <si>
    <t>tggtgagcg</t>
  </si>
  <si>
    <t>0.592763651057</t>
  </si>
  <si>
    <t>0.735849056604</t>
  </si>
  <si>
    <t>0.82519843</t>
  </si>
  <si>
    <t>SE_11_+_64055418_64055537_64055686_64055812_GPR137:104</t>
  </si>
  <si>
    <t>0.8691709</t>
  </si>
  <si>
    <t>SE_11_+_64055940_64056075_64056193_64056509_GPR137:70</t>
  </si>
  <si>
    <t>0.74754532</t>
  </si>
  <si>
    <t>SE_11_+_64073208_64074640_64074976_64081423_ESRRA:241</t>
  </si>
  <si>
    <t>1.1731614</t>
  </si>
  <si>
    <t>SE_11_+_64081839_64082213_64082383_64082473_ESRRA:133</t>
  </si>
  <si>
    <t>1.6793303</t>
  </si>
  <si>
    <t>SE_11_+_64081839_64082216_64082383_64082473_ESRRA:130</t>
  </si>
  <si>
    <t>SE_11_+_64081839_64082473_64082742_64083179_ESRRA:27</t>
  </si>
  <si>
    <t>1.2326481</t>
  </si>
  <si>
    <t>SE_11_+_64085858_64087206_64087340_64088337_PRDX5:132</t>
  </si>
  <si>
    <t>SE_11_+_64087340_64088133_64088264_64088337_PRDX5:97</t>
  </si>
  <si>
    <t>taatgatgc</t>
  </si>
  <si>
    <t>1.06449437543</t>
  </si>
  <si>
    <t>1.1210966</t>
  </si>
  <si>
    <t>SE_11_+_64121285_64121476_64121642_64122666_CCDC88B:52</t>
  </si>
  <si>
    <t>SE_11_-_64397874_64394024_64393935_64390550_NRXN2:27</t>
  </si>
  <si>
    <t>tgataacga</t>
  </si>
  <si>
    <t>0.897306410537</t>
  </si>
  <si>
    <t>0.28161787</t>
  </si>
  <si>
    <t>SE_11_-_64508420_64507918_64507840_64507635_RASGRP2:56</t>
  </si>
  <si>
    <t>1.1823242</t>
  </si>
  <si>
    <t>SE_11_-_64508420_64507921_64507840_64507635_RASGRP2:59</t>
  </si>
  <si>
    <t>SE_11_-_64512214_64511954_64511805_64510409_RASGRP2:47</t>
  </si>
  <si>
    <t>-0.17752622</t>
  </si>
  <si>
    <t>SE_11_-_64534372_64533627_64533423_64532990_SF1:108</t>
  </si>
  <si>
    <t>-0.070511753</t>
  </si>
  <si>
    <t>SE_11_-_64543970_64540977_64540902_64537880_SF1:38</t>
  </si>
  <si>
    <t>SE_11_-_64545834_64545618_64545459_64544098_SF1:139</t>
  </si>
  <si>
    <t>gcgtaagga</t>
  </si>
  <si>
    <t>-1.75380246021</t>
  </si>
  <si>
    <t>-0.82101065</t>
  </si>
  <si>
    <t>SE_11_-_64568583_64568503_64568372_64568298_MAP4K2:71</t>
  </si>
  <si>
    <t>0.51284283</t>
  </si>
  <si>
    <t>SE_11_-_64569182_64569093_64569051_64568655_MAP4K2:33</t>
  </si>
  <si>
    <t>0.73134584</t>
  </si>
  <si>
    <t>SE_11_-_64573107_64572670_64572506_64572288_MEN1:60</t>
  </si>
  <si>
    <t>1.3233262</t>
  </si>
  <si>
    <t>SE_11_+_64786205_64787891_64787971_64789193_ARL2:40</t>
  </si>
  <si>
    <t>1.0496014</t>
  </si>
  <si>
    <t>SE_11_+_64795108_64799640_64799675_64799903_ARL2-SNX15:23</t>
  </si>
  <si>
    <t>-0.38821026</t>
  </si>
  <si>
    <t>SE_11_+_64795108_64799640_64799743_64799903_ARL2-SNX15:23</t>
  </si>
  <si>
    <t>SE_11_+_64800023_64802319_64802434_64802531_ARL2-SNX15:105</t>
  </si>
  <si>
    <t>cgctcaaca</t>
  </si>
  <si>
    <t>1.24916951314</t>
  </si>
  <si>
    <t>0.69558894</t>
  </si>
  <si>
    <t>SE_11_+_64803135_64806044_64806301_64807158_ARL2-SNX15:213</t>
  </si>
  <si>
    <t>0.80237389</t>
  </si>
  <si>
    <t>SE_11_+_64809338_64810497_64810636_64811697_SAC3D1:70</t>
  </si>
  <si>
    <t>0.96000036</t>
  </si>
  <si>
    <t>SE_11_-_64815119_64813834_64813661_64813586_NAALADL1:84</t>
  </si>
  <si>
    <t>1.3082815</t>
  </si>
  <si>
    <t>SE_11_-_64815119_64813998_64813661_64813586_NAALADL1:164</t>
  </si>
  <si>
    <t>gactgagcc</t>
  </si>
  <si>
    <t>1.39364552891</t>
  </si>
  <si>
    <t>1.3165908</t>
  </si>
  <si>
    <t>SE_11_-_64815119_64813998_64813917_64813834_NAALADL1:61</t>
  </si>
  <si>
    <t>0.48067556</t>
  </si>
  <si>
    <t>SE_11_-_64815119_64815037_64814947_64813998_NAALADL1:70</t>
  </si>
  <si>
    <t>cgttcactt</t>
  </si>
  <si>
    <t>0.995574886651</t>
  </si>
  <si>
    <t>0.59099908</t>
  </si>
  <si>
    <t>SE_11_+_64852272_64852587_64852786_64853887_ZFPL1:181</t>
  </si>
  <si>
    <t>0.83301217</t>
  </si>
  <si>
    <t>SE_11_+_64863950_64864470_64864599_64875053_VPS51:45</t>
  </si>
  <si>
    <t>agttgatgg</t>
  </si>
  <si>
    <t>0.307862273594</t>
  </si>
  <si>
    <t>-0.013771481</t>
  </si>
  <si>
    <t>SE_11_+_64864599_64874659_64874844_64875053_VPS51:158</t>
  </si>
  <si>
    <t>gactaattc</t>
  </si>
  <si>
    <t>1.6620365092</t>
  </si>
  <si>
    <t>0.78786082</t>
  </si>
  <si>
    <t>SE_11_+_64864599_64875053_64875199_64875275_VPS51:92</t>
  </si>
  <si>
    <t>cagtgatca</t>
  </si>
  <si>
    <t>0.345167569327</t>
  </si>
  <si>
    <t>0.13002356</t>
  </si>
  <si>
    <t>SE_11_+_64878253_64878633_64878709_64878799_VPS51:41</t>
  </si>
  <si>
    <t>cgctaatat</t>
  </si>
  <si>
    <t>2.33215500458</t>
  </si>
  <si>
    <t>1.567597</t>
  </si>
  <si>
    <t>SE_11_+_64880183_64880283_64880337_64880692_TM7SF2:36</t>
  </si>
  <si>
    <t>aattgaagg</t>
  </si>
  <si>
    <t>-1.19659232265</t>
  </si>
  <si>
    <t>-0.6674307</t>
  </si>
  <si>
    <t>SE_11_+_64880183_64880283_64880337_64882185_TM7SF2:36</t>
  </si>
  <si>
    <t>SE_11_+_64880183_64880283_64880366_64880692_TM7SF2:67</t>
  </si>
  <si>
    <t>0.65771262</t>
  </si>
  <si>
    <t>SE_11_+_64880337_64880692_64880886_64880963_TM7SF2:145</t>
  </si>
  <si>
    <t>2.366422</t>
  </si>
  <si>
    <t>SE_11_+_64880337_64880692_64880886_64882185_TM7SF2:145</t>
  </si>
  <si>
    <t>SE_11_+_64880337_64880963_64881066_64882185_TM7SF2:69</t>
  </si>
  <si>
    <t>1.0316355</t>
  </si>
  <si>
    <t>SE_11_+_64880886_64880963_64881066_64882185_TM7SF2:69</t>
  </si>
  <si>
    <t>SE_11_+_64880886_64880996_64881066_64882185_TM7SF2:36</t>
  </si>
  <si>
    <t>SE_11_+_64882553_64882786_64882866_64882948_TM7SF2:81</t>
  </si>
  <si>
    <t>SE_11_+_64882866_64882948_64883070_64883365_TM7SF2:23</t>
  </si>
  <si>
    <t>gcttgagac</t>
  </si>
  <si>
    <t>-1.14031523436</t>
  </si>
  <si>
    <t>0.12044709</t>
  </si>
  <si>
    <t>SE_11_+_64883070_64883247_64883294_64883365_TM7SF2:36</t>
  </si>
  <si>
    <t>SE_11_-_64888972_64888508_64888453_64888278_FAU:53</t>
  </si>
  <si>
    <t>aagtgagag</t>
  </si>
  <si>
    <t>-1.70021419406</t>
  </si>
  <si>
    <t>-0.80002831</t>
  </si>
  <si>
    <t>SE_11_+_64889812_64891974_64892124_64892960_MRPL49:133</t>
  </si>
  <si>
    <t>0.20671641</t>
  </si>
  <si>
    <t>SE_11_+_64889896_64891974_64892124_64892960_MRPL49:133</t>
  </si>
  <si>
    <t>SE_11_-_64900203_64899779_64899719_64899067_SYVN1:37</t>
  </si>
  <si>
    <t>1.3711994</t>
  </si>
  <si>
    <t>SE_11_-_64900203_64899822_64899719_64899067_SYVN1:80</t>
  </si>
  <si>
    <t>SE_11_-_64900393_64899822_64899719_64899067_SYVN1:80</t>
  </si>
  <si>
    <t>SE_11_-_64900393_64900251_64899719_64899067_SYVN1:411</t>
  </si>
  <si>
    <t>2.2554366</t>
  </si>
  <si>
    <t>SE_11_-_64900393_64900251_64900203_64899067_SYVN1:49</t>
  </si>
  <si>
    <t>ctttcactg</t>
  </si>
  <si>
    <t>0.27086510906</t>
  </si>
  <si>
    <t>0.10093063</t>
  </si>
  <si>
    <t>SE_11_-_64900393_64900251_64900203_64899822_SYVN1:49</t>
  </si>
  <si>
    <t>SE_11_+_64949484_64949855_64949951_64950172_CAPN1:54</t>
  </si>
  <si>
    <t>1.1325754</t>
  </si>
  <si>
    <t>SE_11_+_64950439_64950599_64950668_64950945_CAPN1:31</t>
  </si>
  <si>
    <t>-0.0092809249</t>
  </si>
  <si>
    <t>SE_11_+_64953521_64953641_64953809_64954686_CAPN1:122</t>
  </si>
  <si>
    <t>0.986181</t>
  </si>
  <si>
    <t>SE_11_+_65029842_65034053_65034177_65034948_POLA2:122</t>
  </si>
  <si>
    <t>1.2295491</t>
  </si>
  <si>
    <t>SE_11_+_65101389_65107856_65108016_65108437_DPF2:97</t>
  </si>
  <si>
    <t>0.93766634</t>
  </si>
  <si>
    <t>SE_11_+_65108544_65108870_65109033_65111216_DPF2:90</t>
  </si>
  <si>
    <t>SE_11_+_65111308_65111462_65111540_65113137_DPF2:77</t>
  </si>
  <si>
    <t>ggataagcc</t>
  </si>
  <si>
    <t>-1.00623596159</t>
  </si>
  <si>
    <t>0.25581774</t>
  </si>
  <si>
    <t>SE_11_+_65111540_65112051_65112092_65113137_DPF2:23</t>
  </si>
  <si>
    <t>gtttcaaac</t>
  </si>
  <si>
    <t>-1.56392133393</t>
  </si>
  <si>
    <t>-0.7789603</t>
  </si>
  <si>
    <t>SE_11_+_65113529_65113718_65113830_65116321_DPF2:47</t>
  </si>
  <si>
    <t>ccgtgatga</t>
  </si>
  <si>
    <t>0.68994265248</t>
  </si>
  <si>
    <t>0.16812811</t>
  </si>
  <si>
    <t>SE_11_-_65146847_65144894_65144804_65144547_SLC25A45:23</t>
  </si>
  <si>
    <t>SE_11_-_65147338_65147032_65146847_65144547_SLC25A45:119</t>
  </si>
  <si>
    <t>1.5136429</t>
  </si>
  <si>
    <t>SE_11_-_65147603_65147409_65147338_65147032_SLC25A45:55</t>
  </si>
  <si>
    <t>0.35192684</t>
  </si>
  <si>
    <t>SE_11_+_65154592_65156832_65156999_65161044_FRMD8:21</t>
  </si>
  <si>
    <t>1.2061866</t>
  </si>
  <si>
    <t>SE_11_+_65154592_65156856_65156999_65161044_FRMD8:62</t>
  </si>
  <si>
    <t>cgctcagtg</t>
  </si>
  <si>
    <t>1.50660484816</t>
  </si>
  <si>
    <t>0.52018699</t>
  </si>
  <si>
    <t>SE_11_+_65156999_65161044_65161145_65161512_FRMD8:26</t>
  </si>
  <si>
    <t>0.16423703</t>
  </si>
  <si>
    <t>SE_11_+_65305653_65305741_65305795_65305913_SCYL1:37</t>
  </si>
  <si>
    <t>gggtgagga</t>
  </si>
  <si>
    <t>-1.97486449349</t>
  </si>
  <si>
    <t>-0.9075669</t>
  </si>
  <si>
    <t>SE_11_-_65307716_65307624_65307484_65307352_LTBP3:76</t>
  </si>
  <si>
    <t>gcgtcaacc</t>
  </si>
  <si>
    <t>-1.3244887325</t>
  </si>
  <si>
    <t>-0.43942045</t>
  </si>
  <si>
    <t>SE_11_-_65320635_65320453_65320331_65319877_LTBP3:90</t>
  </si>
  <si>
    <t>1.005684</t>
  </si>
  <si>
    <t>SE_11_-_65321172_65321001_65320896_65320727_LTBP3:42</t>
  </si>
  <si>
    <t>0.69523496</t>
  </si>
  <si>
    <t>SE_11_+_65338441_65338862_65339250_65339914_SSSCA1:242</t>
  </si>
  <si>
    <t>SE_11_-_65373232_65373113_65373064_65367239_MAP3K11:35</t>
  </si>
  <si>
    <t>ggctgagac</t>
  </si>
  <si>
    <t>0.592372553393</t>
  </si>
  <si>
    <t>0.065330663</t>
  </si>
  <si>
    <t>SE_11_+_65405653_65406607_65406722_65408302_SIPA1:70</t>
  </si>
  <si>
    <t>SE_11_-_65429158_65427686_65427595_65427268_RELA:74</t>
  </si>
  <si>
    <t>cagtcagcg</t>
  </si>
  <si>
    <t>-0.565456174616</t>
  </si>
  <si>
    <t>-0.2911228</t>
  </si>
  <si>
    <t>SE_11_-_65429408_65427686_65427595_65427268_RELA:74</t>
  </si>
  <si>
    <t>SE_11_-_65429408_65429290_65429158_65427686_RELA:64</t>
  </si>
  <si>
    <t>1.5696005</t>
  </si>
  <si>
    <t>SE_11_-_65429408_65429306_65429158_65427268_RELA:80</t>
  </si>
  <si>
    <t>SE_11_-_65429408_65429306_65429158_65427686_RELA:80</t>
  </si>
  <si>
    <t>SE_11_-_65429408_65429339_65429158_65427686_RELA:113</t>
  </si>
  <si>
    <t>SE_11_-_65429650_65429559_65429408_65429306_RELA:54</t>
  </si>
  <si>
    <t>-0.10793874</t>
  </si>
  <si>
    <t>SE_11_-_65430297_65429818_65429650_65429559_RELA:144</t>
  </si>
  <si>
    <t>2.629017</t>
  </si>
  <si>
    <t>SE_11_+_65480529_65480819_65480974_65481064_KAT5:138</t>
  </si>
  <si>
    <t>1.9565087</t>
  </si>
  <si>
    <t>SE_11_-_65626702_65625813_65625568_65623713_CFL1:152</t>
  </si>
  <si>
    <t>tactaaacg</t>
  </si>
  <si>
    <t>1.77261433406</t>
  </si>
  <si>
    <t>0.49515405</t>
  </si>
  <si>
    <t>SE_11_-_65626702_65626101_65625568_65623713_CFL1:69</t>
  </si>
  <si>
    <t>SE_11_+_65627803_65628146_65628359_65628444_MUS81:169</t>
  </si>
  <si>
    <t>1.4096173</t>
  </si>
  <si>
    <t>SE_11_-_65635332_65634550_65634281_65634183_EFEMP2:147</t>
  </si>
  <si>
    <t>1.8117563</t>
  </si>
  <si>
    <t>SE_11_-_65635332_65634405_65634316_65634183_EFEMP2:31</t>
  </si>
  <si>
    <t>ttctgagga</t>
  </si>
  <si>
    <t>-0.482306762675</t>
  </si>
  <si>
    <t>-0.38775414</t>
  </si>
  <si>
    <t>SE_11_-_65635332_65634550_65634316_65634183_EFEMP2:147</t>
  </si>
  <si>
    <t>SE_11_-_65635332_65634550_65634337_65634183_EFEMP2:147</t>
  </si>
  <si>
    <t>SE_11_-_65635332_65634550_65634492_65634183_EFEMP2:30</t>
  </si>
  <si>
    <t>acgtcagcg</t>
  </si>
  <si>
    <t>-1.71872417997</t>
  </si>
  <si>
    <t>-0.71038465</t>
  </si>
  <si>
    <t>SE_11_+_65649997_65650080_65650160_65650250_CTSW:80</t>
  </si>
  <si>
    <t>tcataactg</t>
  </si>
  <si>
    <t>1.03676736348</t>
  </si>
  <si>
    <t>0.40081756</t>
  </si>
  <si>
    <t>SE_11_-_65655071_65653893_65653793_65653134_FIBP:91</t>
  </si>
  <si>
    <t>tattcagca</t>
  </si>
  <si>
    <t>-0.786718376239</t>
  </si>
  <si>
    <t>0.33033273</t>
  </si>
  <si>
    <t>SE_11_-_65664280_65661587_65661485_65660767_FOSL1:100</t>
  </si>
  <si>
    <t>aactgaccg</t>
  </si>
  <si>
    <t>3.54936384343</t>
  </si>
  <si>
    <t>2.1263375</t>
  </si>
  <si>
    <t>SE_11_-_65664280_65661592_65661485_65660767_FOSL1:105</t>
  </si>
  <si>
    <t>SE_11_-_65769511_65767877_65767774_65767632_EIF1AD:39</t>
  </si>
  <si>
    <t>gtctcaggc</t>
  </si>
  <si>
    <t>-0.048428941517</t>
  </si>
  <si>
    <t>-0.12097927</t>
  </si>
  <si>
    <t>SE_11_-_65769511_65767952_65767774_65767632_EIF1AD:33</t>
  </si>
  <si>
    <t>1.1795177</t>
  </si>
  <si>
    <t>SE_11_-_65769511_65767976_65767774_65767632_EIF1AD:57</t>
  </si>
  <si>
    <t>SE_11_+_65769984_65770315_65770541_65770706_BANF1:102</t>
  </si>
  <si>
    <t>gagtgatag</t>
  </si>
  <si>
    <t>-0.0683930232822</t>
  </si>
  <si>
    <t>-0.031904965</t>
  </si>
  <si>
    <t>SE_11_+_65769984_65770706_65770844_65771097_BANF1:25</t>
  </si>
  <si>
    <t>0.46700192</t>
  </si>
  <si>
    <t>SE_11_+_65770041_65770706_65770844_65771097_BANF1:25</t>
  </si>
  <si>
    <t>SE_11_+_65822786_65823006_65823056_65824309_SF3B2:33</t>
  </si>
  <si>
    <t>0.40907173</t>
  </si>
  <si>
    <t>SE_11_+_65822786_65823009_65823056_65824309_SF3B2:30</t>
  </si>
  <si>
    <t>SE_11_+_65984246_65984977_65985088_65987217_PACS1:57</t>
  </si>
  <si>
    <t>0.43421315</t>
  </si>
  <si>
    <t>SE_11_+_66009124_66010383_66010502_66010636_PACS1:106</t>
  </si>
  <si>
    <t>0.4045983</t>
  </si>
  <si>
    <t>SE_11_+_66026293_66029213_66029443_66029594_KLC2:204</t>
  </si>
  <si>
    <t>tgttcatga</t>
  </si>
  <si>
    <t>-0.183865343614</t>
  </si>
  <si>
    <t>-0.17400902</t>
  </si>
  <si>
    <t>SE_11_+_66039723_66039836_66039931_66043275_RAB1B:76</t>
  </si>
  <si>
    <t>0.42646638</t>
  </si>
  <si>
    <t>SE_11_-_66053172_66053007_66052852_66052437_YIF1A:133</t>
  </si>
  <si>
    <t>1.3949543</t>
  </si>
  <si>
    <t>SE_11_-_66055069_66053229_66053172_66053007_YIF1A:33</t>
  </si>
  <si>
    <t>tacttacgt</t>
  </si>
  <si>
    <t>0.893244934918</t>
  </si>
  <si>
    <t>0.34462174</t>
  </si>
  <si>
    <t>SE_11_-_66055069_66054485_66054412_66053229_YIF1A:42</t>
  </si>
  <si>
    <t>2.0150347</t>
  </si>
  <si>
    <t>SE_11_-_66055552_66055387_66055283_66055147_YIF1A:49</t>
  </si>
  <si>
    <t>0.46244547</t>
  </si>
  <si>
    <t>SE_11_-_66056426_66055387_66055283_66055147_YIF1A:49</t>
  </si>
  <si>
    <t>SE_11_-_66056426_66055763_66055552_66055147_YIF1A:66</t>
  </si>
  <si>
    <t>cgatgacac</t>
  </si>
  <si>
    <t>1.61967929196</t>
  </si>
  <si>
    <t>0.53216396</t>
  </si>
  <si>
    <t>SE_11_-_66056426_66055763_66055552_66055387_YIF1A:66</t>
  </si>
  <si>
    <t>SE_11_-_66103788_66103629_66103449_66103347_RIN1:121</t>
  </si>
  <si>
    <t>SE_11_-_66106192_66105753_66105714_66105360_BRMS1:37</t>
  </si>
  <si>
    <t>ccctcagaa</t>
  </si>
  <si>
    <t>-0.333790205077</t>
  </si>
  <si>
    <t>-0.36189996</t>
  </si>
  <si>
    <t>SE_11_-_66134935_66134035_66133902_66133702_SLC29A2:56</t>
  </si>
  <si>
    <t>1.5303972</t>
  </si>
  <si>
    <t>SE_11_-_66204575_66204380_66204273_66203583_MRPL11:94</t>
  </si>
  <si>
    <t>1.187153</t>
  </si>
  <si>
    <t>SE_11_-_66204575_66204380_66204287_66203583_MRPL11:94</t>
  </si>
  <si>
    <t>SE_11_+_66234498_66235599_66235751_66238713_PELI3:153</t>
  </si>
  <si>
    <t>0.83400175</t>
  </si>
  <si>
    <t>SE_11_+_66235751_66236304_66236375_66238713_PELI3:64</t>
  </si>
  <si>
    <t>0.40570147</t>
  </si>
  <si>
    <t>SE_11_+_66247936_66249651_66249941_66252644_DPP3:233</t>
  </si>
  <si>
    <t>1.2658921</t>
  </si>
  <si>
    <t>SE_11_+_66247936_66249664_66249941_66252644_DPP3:220</t>
  </si>
  <si>
    <t>SE_11_+_66247936_66249667_66249941_66252644_DPP3:217</t>
  </si>
  <si>
    <t>SE_11_+_66247936_66249760_66249941_66252644_DPP3:124</t>
  </si>
  <si>
    <t>SE_11_+_66249941_66250522_66250640_66252644_DPP3:105</t>
  </si>
  <si>
    <t>SE_11_+_66249941_66252644_66252733_66254011_DPP3:90</t>
  </si>
  <si>
    <t>1.1400338</t>
  </si>
  <si>
    <t>SE_11_+_66262739_66262836_66262960_66263101_DPP3:117</t>
  </si>
  <si>
    <t>0.37723785</t>
  </si>
  <si>
    <t>SE_11_+_66278560_66278676_66278710_66281877_BBS1:28</t>
  </si>
  <si>
    <t>-0.87905333</t>
  </si>
  <si>
    <t>SE_11_+_66278710_66281877_66282149_66283011_BBS1:124</t>
  </si>
  <si>
    <t>0.68085106383</t>
  </si>
  <si>
    <t>1.1264752</t>
  </si>
  <si>
    <t>SE_11_+_66278710_66281977_66282149_66283011_BBS1:111</t>
  </si>
  <si>
    <t>0.51581576</t>
  </si>
  <si>
    <t>SE_11_+_66282149_66283011_66283057_66283164_BBS1:33</t>
  </si>
  <si>
    <t>ccttaaccc</t>
  </si>
  <si>
    <t>2.31531600823</t>
  </si>
  <si>
    <t>0.80453858</t>
  </si>
  <si>
    <t>SE_11_+_66288847_66290643_66290836_66290927_BBS1:122</t>
  </si>
  <si>
    <t>0.62983275</t>
  </si>
  <si>
    <t>SE_11_+_66360771_66361081_66361185_66366587_CCS:68</t>
  </si>
  <si>
    <t>0.25715013</t>
  </si>
  <si>
    <t>SE_11_+_66360771_66361113_66361185_66366587_CCS:36</t>
  </si>
  <si>
    <t>SE_11_+_66384528_66384706_66385021_66391685_RBM14/RBM14-RBM4:298</t>
  </si>
  <si>
    <t>1.7070757</t>
  </si>
  <si>
    <t>SE_11_+_66384528_66391372_66391439_66391685_RBM14/RBM14-RBM4:62</t>
  </si>
  <si>
    <t>agttcatct</t>
  </si>
  <si>
    <t>-0.956032696204</t>
  </si>
  <si>
    <t>0.71551023</t>
  </si>
  <si>
    <t>SE_11_+_66384528_66391685_66391795_66393932_RBM14:74</t>
  </si>
  <si>
    <t>0.045820976</t>
  </si>
  <si>
    <t>SE_11_+_66384528_66391685_66393149_66393932_RBM14:510</t>
  </si>
  <si>
    <t>cgctcagcc</t>
  </si>
  <si>
    <t>1.83106548125</t>
  </si>
  <si>
    <t>1.5728363</t>
  </si>
  <si>
    <t>SE_11_+_66384528_66407171_66407594_66410921_RBM4/RBM14-RBM4:86</t>
  </si>
  <si>
    <t>1.1494332</t>
  </si>
  <si>
    <t>SE_11_+_66384528_66410921_66411611_66413498_RBM14-RBM4/RBM4:406</t>
  </si>
  <si>
    <t>1.6332796</t>
  </si>
  <si>
    <t>SE_11_+_66407594_66410921_66411611_66413498_RBM14-RBM4/RBM4:406</t>
  </si>
  <si>
    <t>SE_11_+_66411611_66412105_66412214_66413498_RBM14-RBM4/RBM4:90</t>
  </si>
  <si>
    <t>1.2660812</t>
  </si>
  <si>
    <t>SE_11_-_66436086_66433964_66433743_66433049_RBM4B:133</t>
  </si>
  <si>
    <t>0.92526579</t>
  </si>
  <si>
    <t>SE_11_-_66444139_66436762_66436086_66433049_RBM4B:396</t>
  </si>
  <si>
    <t>1.3878034</t>
  </si>
  <si>
    <t>SE_11_+_66526567_66529550_66529921_66555631_C11orf80:83</t>
  </si>
  <si>
    <t>tcctgaatt</t>
  </si>
  <si>
    <t>0.517307257909</t>
  </si>
  <si>
    <t>0.89696054</t>
  </si>
  <si>
    <t>SE_11_+_66526567_66555631_66555740_66563752_C11orf80:101</t>
  </si>
  <si>
    <t>gggtaacac</t>
  </si>
  <si>
    <t>1.83245889379</t>
  </si>
  <si>
    <t>1.4634039</t>
  </si>
  <si>
    <t>SE_11_+_66526567_66555631_66555744_66563752_C11orf80:101</t>
  </si>
  <si>
    <t>SE_11_+_66555740_66563752_66563835_66568112_C11orf80:42</t>
  </si>
  <si>
    <t>tgatgacag</t>
  </si>
  <si>
    <t>0.613844088451</t>
  </si>
  <si>
    <t>0.20292606</t>
  </si>
  <si>
    <t>SE_11_+_66568167_66568502_66568573_66571466_C11orf80:26</t>
  </si>
  <si>
    <t>gaatgaacc</t>
  </si>
  <si>
    <t>-0.0241067721628</t>
  </si>
  <si>
    <t>-0.014564806</t>
  </si>
  <si>
    <t>SE_11_+_66568167_66568502_66568632_66571466_C11orf80:125</t>
  </si>
  <si>
    <t>gcgtaaagc</t>
  </si>
  <si>
    <t>-0.278690222649</t>
  </si>
  <si>
    <t>0.783783783784</t>
  </si>
  <si>
    <t>0.6260612</t>
  </si>
  <si>
    <t>SE_11_+_66583670_66589114_66589235_66595737_C11orf80:47</t>
  </si>
  <si>
    <t>0.47333474</t>
  </si>
  <si>
    <t>SE_11_+_66589235_66590035_66590145_66595737_C11orf80:75</t>
  </si>
  <si>
    <t>1.1294194</t>
  </si>
  <si>
    <t>SE_11_+_66605916_66606603_66606678_66610320_C11orf80:64</t>
  </si>
  <si>
    <t>ctctcacat</t>
  </si>
  <si>
    <t>1.49675837816</t>
  </si>
  <si>
    <t>0.54862872</t>
  </si>
  <si>
    <t>SE_11_-_66725793_66721907_66721720_66719939_PC:37</t>
  </si>
  <si>
    <t>1.1165965</t>
  </si>
  <si>
    <t>SE_11_+_66999431_67010480_67010563_67012660_KDM2A:60</t>
  </si>
  <si>
    <t>0.92754866</t>
  </si>
  <si>
    <t>SE_11_+_67049423_67049742_67049836_67049906_ADRBK1:79</t>
  </si>
  <si>
    <t>0.49641954</t>
  </si>
  <si>
    <t>SE_11_+_67050699_67051178_67051244_67051325_ADRBK1:43</t>
  </si>
  <si>
    <t>0.018535427</t>
  </si>
  <si>
    <t>SE_11_+_67057021_67057300_67057436_67057549_ANKRD13D:105</t>
  </si>
  <si>
    <t>0.793650793651</t>
  </si>
  <si>
    <t>1.6747566</t>
  </si>
  <si>
    <t>SE_11_+_67071162_67071520_67071626_67072244_SSH3:55</t>
  </si>
  <si>
    <t>1.9465702</t>
  </si>
  <si>
    <t>SE_11_+_67074907_67075020_67075208_67075317_SSH3:91</t>
  </si>
  <si>
    <t>SE_11_+_67075929_67076868_67077014_67077239_SSH3:69</t>
  </si>
  <si>
    <t>ccctgagcg</t>
  </si>
  <si>
    <t>2.07901358937</t>
  </si>
  <si>
    <t>1.478276</t>
  </si>
  <si>
    <t>SE_11_-_67120459_67120273_67120162_67119490_POLD4:92</t>
  </si>
  <si>
    <t>0.13478782</t>
  </si>
  <si>
    <t>SE_11_-_67168160_67167136_67167032_67166634_PPP1CA:69</t>
  </si>
  <si>
    <t>1.5505055</t>
  </si>
  <si>
    <t>SE_11_-_67169199_67168670_67168539_67168390_PPP1CA:107</t>
  </si>
  <si>
    <t>1.0175073</t>
  </si>
  <si>
    <t>SE_11_-_67169199_67168703_67168539_67168390_PPP1CA:35</t>
  </si>
  <si>
    <t>1.8560227</t>
  </si>
  <si>
    <t>SE_11_+_67174163_67174298_67174487_67176450_TBC1D10C:45</t>
  </si>
  <si>
    <t>tgttcatgg</t>
  </si>
  <si>
    <t>0.309405626963</t>
  </si>
  <si>
    <t>0.11602106</t>
  </si>
  <si>
    <t>SE_11_+_67196094_67196384_67196493_67196591_RPS6KB2:69</t>
  </si>
  <si>
    <t>1.4128035</t>
  </si>
  <si>
    <t>SE_11_+_67196094_67196453_67196493_67196591_RPS6KB2:39</t>
  </si>
  <si>
    <t>agttgaggg</t>
  </si>
  <si>
    <t>-1.90976441193</t>
  </si>
  <si>
    <t>-0.88207714</t>
  </si>
  <si>
    <t>SE_11_+_67197066_67198839_67198986_67200071_RPS6KB2:88</t>
  </si>
  <si>
    <t>cagtgaagc</t>
  </si>
  <si>
    <t>-0.111627308883</t>
  </si>
  <si>
    <t>0.59450163</t>
  </si>
  <si>
    <t>SE_11_+_67198986_67199824_67199963_67200071_RPS6KB2:22</t>
  </si>
  <si>
    <t>0.56232461</t>
  </si>
  <si>
    <t>SE_11_+_67198986_67199827_67199963_67200071_RPS6KB2:60</t>
  </si>
  <si>
    <t>0.54019584</t>
  </si>
  <si>
    <t>SE_11_+_67197066_67200071_67200128_67200208_RPS6KB2:29</t>
  </si>
  <si>
    <t>0.21485655</t>
  </si>
  <si>
    <t>SE_11_+_67200128_67200208_67200308_67200423_RPS6KB2:29</t>
  </si>
  <si>
    <t>SE_11_-_67208596_67208307_67208173_67207910_CORO1B:90</t>
  </si>
  <si>
    <t>0.7997773</t>
  </si>
  <si>
    <t>SE_11_-_67234783_67232571_67232527_67232327_TMEM134:20</t>
  </si>
  <si>
    <t>0.86331967</t>
  </si>
  <si>
    <t>SE_11_-_67234783_67232738_67232527_67232327_TMEM134:151</t>
  </si>
  <si>
    <t>1.9322719</t>
  </si>
  <si>
    <t>SE_11_+_67254656_67256738_67256926_67257509_AIP:145</t>
  </si>
  <si>
    <t>SE_11_-_67272659_67271692_67271574_67270189_PITPNM1:80</t>
  </si>
  <si>
    <t>0.22995509</t>
  </si>
  <si>
    <t>SE_11_+_67352712_67353575_67353682_67353860_GSTP1:74</t>
  </si>
  <si>
    <t>0.19900836</t>
  </si>
  <si>
    <t>SE_11_+_67374547_67374770_67375087_67375867_NDUFV1:149</t>
  </si>
  <si>
    <t>1.3096702</t>
  </si>
  <si>
    <t>SE_11_+_67374547_67374837_67375087_67375867_NDUFV1:82</t>
  </si>
  <si>
    <t>SE_11_+_67374547_67375867_67375928_67376023_NDUFV1:48</t>
  </si>
  <si>
    <t>SE_11_+_67374547_67375867_67375949_67376023_NDUFV1:48</t>
  </si>
  <si>
    <t>SE_11_+_67374547_67375871_67375949_67376023_NDUFV1:44</t>
  </si>
  <si>
    <t>SE_11_+_67374547_67375903_67375949_67376023_NDUFV1:33</t>
  </si>
  <si>
    <t>0.054832109</t>
  </si>
  <si>
    <t>SE_11_+_67379040_67379368_67379449_67379591_NDUFV1:37</t>
  </si>
  <si>
    <t>tcgtgaaag</t>
  </si>
  <si>
    <t>-0.911389590877</t>
  </si>
  <si>
    <t>0.20661201</t>
  </si>
  <si>
    <t>SE_11_+_67782929_67785997_67786106_67786242_ALDH3B1:67</t>
  </si>
  <si>
    <t>0.80681811</t>
  </si>
  <si>
    <t>SE_11_+_67798200_67799000_67799177_67799619_NDUFS8:79</t>
  </si>
  <si>
    <t>SE_11_+_67800750_67803095_67803255_67803720_NDUFS8:143</t>
  </si>
  <si>
    <t>SE_11_+_67806586_67807259_67807429_67808735_TCIRG1:113</t>
  </si>
  <si>
    <t>1.6888727</t>
  </si>
  <si>
    <t>SE_11_+_67810498_67810838_67810964_67811038_TCIRG1:94</t>
  </si>
  <si>
    <t>tcctcattg</t>
  </si>
  <si>
    <t>0.521550791403</t>
  </si>
  <si>
    <t>0.19908591</t>
  </si>
  <si>
    <t>SE_11_+_67812569_67814404_67814465_67814900_TCIRG1:61</t>
  </si>
  <si>
    <t>aggtcacac</t>
  </si>
  <si>
    <t>-0.567896040019</t>
  </si>
  <si>
    <t>-0.22748402</t>
  </si>
  <si>
    <t>SE_11_+_67817721_67817954_67818131_67818208_TCIRG1:163</t>
  </si>
  <si>
    <t>1.1176892</t>
  </si>
  <si>
    <t>SE_11_-_67829420_67829297_67828960_67821514_CHKA:224</t>
  </si>
  <si>
    <t>2.3431616</t>
  </si>
  <si>
    <t>SE_11_-_67829420_67829297_67829067_67821514_CHKA:224</t>
  </si>
  <si>
    <t>SE_11_-_67864486_67848924_67848871_67842297_CHKA:25</t>
  </si>
  <si>
    <t>ctgtaataa</t>
  </si>
  <si>
    <t>-0.119074983809</t>
  </si>
  <si>
    <t>-0.24553173</t>
  </si>
  <si>
    <t>SE_11_-_67942485_67941677_67941555_67941380_SUV420H1:78</t>
  </si>
  <si>
    <t>1.1865762</t>
  </si>
  <si>
    <t>SE_11_-_67947599_67947004_67946937_67942650_SUV420H1:58</t>
  </si>
  <si>
    <t>aagtgagtc</t>
  </si>
  <si>
    <t>-0.831030568011</t>
  </si>
  <si>
    <t>-0.39510773</t>
  </si>
  <si>
    <t>SE_11_-_67953248_67947667_67947599_67942650_SUV420H1:57</t>
  </si>
  <si>
    <t>1.4425528</t>
  </si>
  <si>
    <t>SE_11_-_67980605_67957619_67957384_67953395_SUV420H1:158</t>
  </si>
  <si>
    <t>gtctaatga</t>
  </si>
  <si>
    <t>1.76383971919</t>
  </si>
  <si>
    <t>0.62090663</t>
  </si>
  <si>
    <t>SE_11_-_67980944_67957619_67957384_67953395_SUV420H1:158</t>
  </si>
  <si>
    <t>SE_11_+_68154180_68157349_68157520_68170951_LRP5:50</t>
  </si>
  <si>
    <t>0.30717675</t>
  </si>
  <si>
    <t>SE_11_+_68171167_68171691_68171884_68173992_LRP5:179</t>
  </si>
  <si>
    <t>0.87433861</t>
  </si>
  <si>
    <t>SE_11_+_68207384_68213041_68213154_68213904_LRP5:70</t>
  </si>
  <si>
    <t>acataagcc</t>
  </si>
  <si>
    <t>-1.42971926678</t>
  </si>
  <si>
    <t>0.17408984</t>
  </si>
  <si>
    <t>SE_11_+_68228295_68272613_68272717_68286969_PPP6R3:67</t>
  </si>
  <si>
    <t>tagtgacag</t>
  </si>
  <si>
    <t>1.06468953755</t>
  </si>
  <si>
    <t>0.79909025</t>
  </si>
  <si>
    <t>SE_11_+_68228295_68272613_68272739_68286969_PPP6R3:67</t>
  </si>
  <si>
    <t>SE_11_+_68228295_68282496_68282634_68286969_PPP6R3:138</t>
  </si>
  <si>
    <t>0.542355</t>
  </si>
  <si>
    <t>SE_11_+_68228295_68286969_68287119_68305127_PPP6R3:64</t>
  </si>
  <si>
    <t>1.1234788</t>
  </si>
  <si>
    <t>SE_11_+_68287119_68289962_68290157_68305127_PPP6R3:152</t>
  </si>
  <si>
    <t>SE_11_+_68287119_68305127_68305359_68312306_PPP6R3:48</t>
  </si>
  <si>
    <t>1.0457218</t>
  </si>
  <si>
    <t>SE_11_+_68331900_68334467_68334634_68337216_PPP6R3:39</t>
  </si>
  <si>
    <t>SE_11_+_68331900_68334482_68334634_68337216_PPP6R3:24</t>
  </si>
  <si>
    <t>SE_11_+_68343511_68350511_68350597_68355395_PPP6R3:84</t>
  </si>
  <si>
    <t>ttctcacag</t>
  </si>
  <si>
    <t>1.40756629021</t>
  </si>
  <si>
    <t>1.0367062</t>
  </si>
  <si>
    <t>SE_11_+_68343511_68350511_68350597_68355413_PPP6R3:84</t>
  </si>
  <si>
    <t>SE_11_+_68370960_68376941_68377096_68377372_PPP6R3:23</t>
  </si>
  <si>
    <t>1.2130793</t>
  </si>
  <si>
    <t>SE_11_-_68671191_68668073_68668003_68665480_MRPL21:59</t>
  </si>
  <si>
    <t>0.29293219</t>
  </si>
  <si>
    <t>SE_11_-_68671191_68668073_68668016_68665480_MRPL21:56</t>
  </si>
  <si>
    <t>0.27050084</t>
  </si>
  <si>
    <t>SE_11_+_68671506_68673537_68673706_68675613_IGHMBP2:170</t>
  </si>
  <si>
    <t>0.67802712</t>
  </si>
  <si>
    <t>SE_11_+_68675805_68676002_68676099_68678908_IGHMBP2:92</t>
  </si>
  <si>
    <t>0.8325687</t>
  </si>
  <si>
    <t>SE_11_+_68696825_68697791_68697902_68700767_IGHMBP2:36</t>
  </si>
  <si>
    <t>ctatgaact</t>
  </si>
  <si>
    <t>-0.643869485587</t>
  </si>
  <si>
    <t>0.093454105</t>
  </si>
  <si>
    <t>SE_11_+_68702026_68702767_68702890_68703705_IGHMBP2:112</t>
  </si>
  <si>
    <t>ccgtgatac</t>
  </si>
  <si>
    <t>0.850524456284</t>
  </si>
  <si>
    <t>0.99429885</t>
  </si>
  <si>
    <t>SE_11_+_68846488_68847302_68847351_68848868_TPCN2:29</t>
  </si>
  <si>
    <t>atctcaact</t>
  </si>
  <si>
    <t>0.226248762725</t>
  </si>
  <si>
    <t>0.051164164</t>
  </si>
  <si>
    <t>SE_11_+_68851484_68852678_68852754_68853139_TPCN2:70</t>
  </si>
  <si>
    <t>ggatcaact</t>
  </si>
  <si>
    <t>-2.41680890285</t>
  </si>
  <si>
    <t>-0.32951931</t>
  </si>
  <si>
    <t>SE_11_-_69489319_69488089_69487984_69486587_ORAOV1:70</t>
  </si>
  <si>
    <t>0.070617194</t>
  </si>
  <si>
    <t>SE_11_-_69489958_69488089_69487984_69482780_ORAOV1:70</t>
  </si>
  <si>
    <t>SE_11_-_69489958_69488089_69487984_69486587_ORAOV1:70</t>
  </si>
  <si>
    <t>SE_11_-_69489958_69489534_69489319_69488089_ORAOV1:158</t>
  </si>
  <si>
    <t>2.3955747</t>
  </si>
  <si>
    <t>SE_11_+_69934190_69949172_69949270_69950105_ANO1:90</t>
  </si>
  <si>
    <t>SE_11_+_69954510_69957232_69957297_69957813_ANO1:53</t>
  </si>
  <si>
    <t>ttctaagta</t>
  </si>
  <si>
    <t>0.179391508408</t>
  </si>
  <si>
    <t>-0.09637093</t>
  </si>
  <si>
    <t>SE_11_+_69999234_70002017_70002094_70003053_ANO1:67</t>
  </si>
  <si>
    <t>ggttaagac</t>
  </si>
  <si>
    <t>-0.961701184461</t>
  </si>
  <si>
    <t>-0.47856851</t>
  </si>
  <si>
    <t>SE_11_+_70178200_70179128_70179202_70179576_PPFIA1:67</t>
  </si>
  <si>
    <t>agctaaact</t>
  </si>
  <si>
    <t>0.969650483279</t>
  </si>
  <si>
    <t>0.45682703</t>
  </si>
  <si>
    <t>SE_11_+_70187203_70189775_70189998_70194295_PPFIA1:103</t>
  </si>
  <si>
    <t>1.4295922</t>
  </si>
  <si>
    <t>SE_11_+_70194526_70196029_70196145_70197100_PPFIA1:92</t>
  </si>
  <si>
    <t>tactcatcc</t>
  </si>
  <si>
    <t>0.989792805035</t>
  </si>
  <si>
    <t>1.3825931</t>
  </si>
  <si>
    <t>SE_11_+_70194526_70196029_70196145_70200407_PPFIA1:92</t>
  </si>
  <si>
    <t>SE_11_+_70194526_70197100_70197129_70200407_PPFIA1:22</t>
  </si>
  <si>
    <t>tagtgattt</t>
  </si>
  <si>
    <t>-0.521872975758</t>
  </si>
  <si>
    <t>-0.33865206</t>
  </si>
  <si>
    <t>SE_11_+_70196145_70197100_70197129_70200407_PPFIA1:22</t>
  </si>
  <si>
    <t>SE_11_+_70224301_70228194_70228264_70229109_PPFIA1:63</t>
  </si>
  <si>
    <t>gacttactc</t>
  </si>
  <si>
    <t>0.729930724706</t>
  </si>
  <si>
    <t>0.2806765</t>
  </si>
  <si>
    <t>SE_11_+_70266616_70267576_70267686_70269046_CTTN:51</t>
  </si>
  <si>
    <t>-0.30224634</t>
  </si>
  <si>
    <t>SE_11_+_70266616_70268615_70268698_70269046_CTTN:36</t>
  </si>
  <si>
    <t>gattgagcc</t>
  </si>
  <si>
    <t>0.0633515976013</t>
  </si>
  <si>
    <t>0.81424025</t>
  </si>
  <si>
    <t>SE_11_+_70266616_70268615_70268737_70269046_CTTN:36</t>
  </si>
  <si>
    <t>SE_11_+_71175188_71177770_71177812_71183495_NADSYN1:36</t>
  </si>
  <si>
    <t>0.83449796</t>
  </si>
  <si>
    <t>SE_11_+_71185572_71187079_71188484_71189441_NADSYN1:192</t>
  </si>
  <si>
    <t>2.0225557</t>
  </si>
  <si>
    <t>SE_11_+_71189515_71191265_71191320_71191801_NADSYN1:52</t>
  </si>
  <si>
    <t>0.35203997</t>
  </si>
  <si>
    <t>SE_11_+_71640170_71668273_71668310_71671796_RNF121:27</t>
  </si>
  <si>
    <t>atgtcagat</t>
  </si>
  <si>
    <t>-2.86611405388</t>
  </si>
  <si>
    <t>-0.44113892</t>
  </si>
  <si>
    <t>SE_11_+_71671937_71673198_71673335_71693807_RNF121:76</t>
  </si>
  <si>
    <t>1.6889356</t>
  </si>
  <si>
    <t>SE_11_+_71671937_71689132_71689281_71693807_RNF121:79</t>
  </si>
  <si>
    <t>0.54469109</t>
  </si>
  <si>
    <t>SE_11_+_71671937_71693807_71693961_71698050_RNF121:21</t>
  </si>
  <si>
    <t>1.9079288</t>
  </si>
  <si>
    <t>SE_11_+_71671937_71693853_71693961_71698050_RNF121:57</t>
  </si>
  <si>
    <t>0.6077648</t>
  </si>
  <si>
    <t>SE_11_+_71671937_71698050_71698157_71701643_RNF121:40</t>
  </si>
  <si>
    <t>0.81865643</t>
  </si>
  <si>
    <t>SE_11_+_71710065_71710274_71710708_71710973_IL18BP:132</t>
  </si>
  <si>
    <t>SE_11_-_71719734_71719191_71719138_71718481_NUMA1:44</t>
  </si>
  <si>
    <t>0.91163306</t>
  </si>
  <si>
    <t>SE_11_-_71723941_71723488_71723447_71721900_NUMA1:37</t>
  </si>
  <si>
    <t>atttcagag</t>
  </si>
  <si>
    <t>-2.58333299783</t>
  </si>
  <si>
    <t>-1.2104052</t>
  </si>
  <si>
    <t>SE_11_-_71727454_71727306_71723941_71721900_NUMA1:1828</t>
  </si>
  <si>
    <t>2.1399241</t>
  </si>
  <si>
    <t>SE_11_-_71780888_71760585_71760465_71747021_NUMA1:76</t>
  </si>
  <si>
    <t>0.90403869</t>
  </si>
  <si>
    <t>SE_11_-_71780888_71761879_71761708_71747021_NUMA1:79</t>
  </si>
  <si>
    <t>0.51575928</t>
  </si>
  <si>
    <t>SE_11_-_71780888_71773732_71773635_71747021_NUMA1:52</t>
  </si>
  <si>
    <t>SE_11_-_71780888_71779277_71779125_71747021_NUMA1:148</t>
  </si>
  <si>
    <t>-0.34787618</t>
  </si>
  <si>
    <t>SE_11_-_71780888_71779277_71779151_71747021_NUMA1:28</t>
  </si>
  <si>
    <t>agctgagga</t>
  </si>
  <si>
    <t>-0.953646914644</t>
  </si>
  <si>
    <t>-0.47541489</t>
  </si>
  <si>
    <t>SE_11_-_71780888_71779663_71779542_71747021_NUMA1:76</t>
  </si>
  <si>
    <t>SE_11_-_71791504_71780957_71780888_71747021_NUMA1:31</t>
  </si>
  <si>
    <t>ttctaagcc</t>
  </si>
  <si>
    <t>1.34992945206</t>
  </si>
  <si>
    <t>0.45884119</t>
  </si>
  <si>
    <t>SE_11_-_71791504_71787803_71787614_71780957_NUMA1:138</t>
  </si>
  <si>
    <t>1.0785029</t>
  </si>
  <si>
    <t>SE_11_+_71791931_71799343_71799426_71804542_LRTOMT:71</t>
  </si>
  <si>
    <t>gcctaatgg</t>
  </si>
  <si>
    <t>2.29709625274</t>
  </si>
  <si>
    <t>0.7974047</t>
  </si>
  <si>
    <t>SE_11_+_71799426_71800075_71800211_71804542_LRTOMT:119</t>
  </si>
  <si>
    <t>tcttgacta</t>
  </si>
  <si>
    <t>0.395978247214</t>
  </si>
  <si>
    <t>0.97051424</t>
  </si>
  <si>
    <t>SE_11_+_71800211_71800463_71800642_71804542_LRTOMT:53</t>
  </si>
  <si>
    <t>agttgatca</t>
  </si>
  <si>
    <t>-0.463946975315</t>
  </si>
  <si>
    <t>0.54127122</t>
  </si>
  <si>
    <t>SE_11_+_71791931_71804542_71804747_71805994_LRTOMT:83</t>
  </si>
  <si>
    <t>SE_11_-_71809827_71809461_71809335_71808960_LAMTOR1:46</t>
  </si>
  <si>
    <t>SE_11_-_71823696_71822332_71822203_71821649_ANAPC15:45</t>
  </si>
  <si>
    <t>1.868644</t>
  </si>
  <si>
    <t>SE_11_-_71823696_71822542_71822458_71822332_ANAPC15:47</t>
  </si>
  <si>
    <t>0.42434347</t>
  </si>
  <si>
    <t>SE_11_-_71823696_71822542_71822488_71822332_ANAPC15:47</t>
  </si>
  <si>
    <t>SE_11_+_71927969_71928381_71928467_71929605_FOLR2:82</t>
  </si>
  <si>
    <t>acttgacac</t>
  </si>
  <si>
    <t>0.464743576218</t>
  </si>
  <si>
    <t>0.11224909</t>
  </si>
  <si>
    <t>SE_11_+_71927969_71929605_71929778_71931914_FOLR2:115</t>
  </si>
  <si>
    <t>0.74474495</t>
  </si>
  <si>
    <t>SE_11_+_71927969_71929617_71929778_71931914_FOLR2:103</t>
  </si>
  <si>
    <t>SE_11_+_71940602_71940707_71940796_71940968_INPPL1:78</t>
  </si>
  <si>
    <t>tgctaaagg</t>
  </si>
  <si>
    <t>0.899181597482</t>
  </si>
  <si>
    <t>0.80379477</t>
  </si>
  <si>
    <t>SE_11_+_71948840_71949086_71949219_71949307_INPPL1:121</t>
  </si>
  <si>
    <t>gcataatgg</t>
  </si>
  <si>
    <t>0.255174777003</t>
  </si>
  <si>
    <t>-0.0021040633</t>
  </si>
  <si>
    <t>SE_11_-_72006536_72005737_72005664_72005488_CLPB:74</t>
  </si>
  <si>
    <t>0.6744401</t>
  </si>
  <si>
    <t>SE_11_-_72091325_72084058_72083969_72070052_CLPB:47</t>
  </si>
  <si>
    <t>acatcacaa</t>
  </si>
  <si>
    <t>-2.70465438504</t>
  </si>
  <si>
    <t>-1.1610171</t>
  </si>
  <si>
    <t>SE_11_-_72141356_72114096_72114010_72091428_CLPB:73</t>
  </si>
  <si>
    <t>SE_11_-_72141356_72119248_72119142_72114096_CLPB:80</t>
  </si>
  <si>
    <t>0.62498262</t>
  </si>
  <si>
    <t>SE_11_-_72316182_72309647_72309553_72308663_PDE2A:91</t>
  </si>
  <si>
    <t>SE_11_-_72353298_72319795_72319706_72316270_PDE2A:34</t>
  </si>
  <si>
    <t>0.83330397</t>
  </si>
  <si>
    <t>SE_11_-_72385181_72353370_72353298_72342183_PDE2A:65</t>
  </si>
  <si>
    <t>-0.018136343</t>
  </si>
  <si>
    <t>SE_11_-_72416850_72415379_72415197_72414124_ARAP1:23</t>
  </si>
  <si>
    <t>-0.099009047</t>
  </si>
  <si>
    <t>SE_11_-_72468812_72466798_72466746_72466187_STARD10:53</t>
  </si>
  <si>
    <t>ttctcagtt</t>
  </si>
  <si>
    <t>0.0461534414202</t>
  </si>
  <si>
    <t>0.7031657</t>
  </si>
  <si>
    <t>SE_11_-_72469575_72468929_72468812_72466798_STARD10:102</t>
  </si>
  <si>
    <t>gcgtcatca</t>
  </si>
  <si>
    <t>-1.59794366443</t>
  </si>
  <si>
    <t>0.1109233</t>
  </si>
  <si>
    <t>SE_11_-_72503920_72501435_72501382_72492339_STARD10/ARAP1:49</t>
  </si>
  <si>
    <t>0.54286461</t>
  </si>
  <si>
    <t>SE_11_+_72534006_72534589_72534842_72535105_ATG16L2:222</t>
  </si>
  <si>
    <t>ccttcagcg</t>
  </si>
  <si>
    <t>-0.135064006771</t>
  </si>
  <si>
    <t>0.77236471</t>
  </si>
  <si>
    <t>SE_11_+_72534006_72534811_72534842_72535105_ATG16L2:25</t>
  </si>
  <si>
    <t>0.23751478</t>
  </si>
  <si>
    <t>SE_11_+_72534006_72535105_72535167_72535779_ATG16L2:39</t>
  </si>
  <si>
    <t>2.2336271</t>
  </si>
  <si>
    <t>SE_11_+_72539821_72539928_72540029_72540348_ATG16L2:57</t>
  </si>
  <si>
    <t>0.7815609</t>
  </si>
  <si>
    <t>SE_11_-_72554196_72553886_72553666_72552628_FCHSD2:89</t>
  </si>
  <si>
    <t>1.0922264</t>
  </si>
  <si>
    <t>SE_11_-_72613588_72611373_72611302_72600990_FCHSD2:49</t>
  </si>
  <si>
    <t>tattgagct</t>
  </si>
  <si>
    <t>-0.0498140808433</t>
  </si>
  <si>
    <t>0.75253982</t>
  </si>
  <si>
    <t>SE_11_-_72726854_72712179_72712035_72700142_FCHSD2:113</t>
  </si>
  <si>
    <t>SE_11_-_72794740_72788715_72788663_72726930_FCHSD2:48</t>
  </si>
  <si>
    <t>agtttatcc</t>
  </si>
  <si>
    <t>-3.35247174157</t>
  </si>
  <si>
    <t>-0.43649596</t>
  </si>
  <si>
    <t>SE_11_-_72852902_72851173_72851076_72794785_FCHSD2:94</t>
  </si>
  <si>
    <t>0.28951932</t>
  </si>
  <si>
    <t>SE_11_-_73141735_73136093_73136067_73131044_FAM168A:23</t>
  </si>
  <si>
    <t>gtttcagtt</t>
  </si>
  <si>
    <t>-1.88390757643</t>
  </si>
  <si>
    <t>-0.043228558</t>
  </si>
  <si>
    <t>SE_11_+_73358783_73359231_73359323_73360057_PLEKHB1:23</t>
  </si>
  <si>
    <t>SE_11_+_73360132_73361577_73361750_73362833_PLEKHB1:143</t>
  </si>
  <si>
    <t>0.52876498</t>
  </si>
  <si>
    <t>SE_11_+_73360132_73361598_73361750_73362833_PLEKHB1:122</t>
  </si>
  <si>
    <t>SE_11_+_73361750_73362466_73362614_73362833_PLEKHB1:127</t>
  </si>
  <si>
    <t>0.12079972</t>
  </si>
  <si>
    <t>SE_11_+_73364059_73364415_73364506_73371798_PLEKHB1:30</t>
  </si>
  <si>
    <t>1.0013565</t>
  </si>
  <si>
    <t>SE_11_+_73364059_73366848_73366952_73371798_PLEKHB1:78</t>
  </si>
  <si>
    <t>1.5404014</t>
  </si>
  <si>
    <t>SE_11_-_73431891_73429763_73429658_73427407_RAB6A:85</t>
  </si>
  <si>
    <t>0.62079315</t>
  </si>
  <si>
    <t>SE_11_-_73431891_73429935_73429830_73427407_RAB6A:66</t>
  </si>
  <si>
    <t>0.24255413</t>
  </si>
  <si>
    <t>SE_11_-_73441810_73431944_73431891_73390765_RAB6A:31</t>
  </si>
  <si>
    <t>1.4385022</t>
  </si>
  <si>
    <t>SE_11_+_73499037_73500380_73500535_73516072_MRPL48:156</t>
  </si>
  <si>
    <t>2.0605795</t>
  </si>
  <si>
    <t>SE_11_+_73499037_73516072_73516124_73536753_MRPL48:53</t>
  </si>
  <si>
    <t>ttttaagca</t>
  </si>
  <si>
    <t>-1.16303312229</t>
  </si>
  <si>
    <t>0.10237428</t>
  </si>
  <si>
    <t>SE_11_+_73516124_73519358_73519395_73536753_MRPL48:38</t>
  </si>
  <si>
    <t>acttcagga</t>
  </si>
  <si>
    <t>-3.43411160192</t>
  </si>
  <si>
    <t>0.47619047619</t>
  </si>
  <si>
    <t>-1.226394</t>
  </si>
  <si>
    <t>SE_11_+_73519395_73528868_73528992_73536753_MRPL48:114</t>
  </si>
  <si>
    <t>SE_11_+_73519395_73534058_73534115_73536753_MRPL48:47</t>
  </si>
  <si>
    <t>SE_11_+_73519395_73536753_73536841_73555852_MRPL48:29</t>
  </si>
  <si>
    <t>tactaagta</t>
  </si>
  <si>
    <t>0.1868252719</t>
  </si>
  <si>
    <t>0.0034309355</t>
  </si>
  <si>
    <t>SE_11_+_73536841_73554292_73554412_73555852_MRPL48:107</t>
  </si>
  <si>
    <t>SE_11_+_73536841_73555852_73556021_73574217_MRPL48:99</t>
  </si>
  <si>
    <t>0.98025515</t>
  </si>
  <si>
    <t>SE_11_+_73556021_73570952_73571054_73574217_MRPL48:92</t>
  </si>
  <si>
    <t>0.87652256</t>
  </si>
  <si>
    <t>SE_11_-_73587802_73587620_73587524_73584439_COA4:58</t>
  </si>
  <si>
    <t>0.8621383</t>
  </si>
  <si>
    <t>SE_11_+_73589864_73597974_73598144_73598399_PAAF1:57</t>
  </si>
  <si>
    <t>1.0296332</t>
  </si>
  <si>
    <t>SE_11_+_73589864_73598076_73598144_73598399_PAAF1:28</t>
  </si>
  <si>
    <t>0.17323056</t>
  </si>
  <si>
    <t>SE_11_+_73589864_73598085_73598144_73598399_PAAF1:27</t>
  </si>
  <si>
    <t>0.13763057</t>
  </si>
  <si>
    <t>SE_11_+_73620638_73625458_73625549_73627590_PAAF1:78</t>
  </si>
  <si>
    <t>acttcagtg</t>
  </si>
  <si>
    <t>-1.89960687988</t>
  </si>
  <si>
    <t>-0.84580291</t>
  </si>
  <si>
    <t>SE_11_-_73687686_73686716_73686536_73686166_UCP2:72</t>
  </si>
  <si>
    <t>ctgtcatcg</t>
  </si>
  <si>
    <t>-0.706217065042</t>
  </si>
  <si>
    <t>0.55120465</t>
  </si>
  <si>
    <t>SE_11_-_73739332_73727846_73727644_73724570_C2CD3:177</t>
  </si>
  <si>
    <t>0.63393806</t>
  </si>
  <si>
    <t>SE_11_+_74305161_74315737_74315839_74322544_POLD3:100</t>
  </si>
  <si>
    <t>0.13000669</t>
  </si>
  <si>
    <t>SE_11_-_74413839_74412691_74412637_74408342_CHRDL2:27</t>
  </si>
  <si>
    <t>SE_11_-_74415531_74414544_74414350_74414012_CHRDL2:141</t>
  </si>
  <si>
    <t>1.5752649</t>
  </si>
  <si>
    <t>SE_11_-_74421894_74419440_74419347_74417587_CHRDL2:39</t>
  </si>
  <si>
    <t>0.31665127</t>
  </si>
  <si>
    <t>SE_11_-_74429765_74424524_74424431_74422036_CHRDL2:63</t>
  </si>
  <si>
    <t>ttgttaccg</t>
  </si>
  <si>
    <t>-0.13252848536</t>
  </si>
  <si>
    <t>0.95527493</t>
  </si>
  <si>
    <t>SE_11_-_74555213_74555004_74554899_74554498_XRRA1:75</t>
  </si>
  <si>
    <t>0.84551803</t>
  </si>
  <si>
    <t>SE_11_-_74632259_74621057_74620934_74618318_XRRA1:42</t>
  </si>
  <si>
    <t>0.2090556</t>
  </si>
  <si>
    <t>SE_11_-_74641345_74638533_74638436_74632392_XRRA1:29</t>
  </si>
  <si>
    <t>0.43090541</t>
  </si>
  <si>
    <t>SE_11_-_74647929_74644917_74644846_74641417_XRRA1:61</t>
  </si>
  <si>
    <t>SE_11_+_74660444_74674640_74674732_74676079_SPCS2:79</t>
  </si>
  <si>
    <t>0.78476826</t>
  </si>
  <si>
    <t>SE_11_+_74862442_74876832_74876994_74880218_SLCO2B1:135</t>
  </si>
  <si>
    <t>1.2984837</t>
  </si>
  <si>
    <t>SE_11_-_74979933_74978747_74978696_74977318_ARRB1:50</t>
  </si>
  <si>
    <t>atctcatag</t>
  </si>
  <si>
    <t>0.0268761836156</t>
  </si>
  <si>
    <t>-0.091493756</t>
  </si>
  <si>
    <t>SE_11_-_75023106_75001083_75001053_74998419_ARRB1:22</t>
  </si>
  <si>
    <t>SE_11_+_75110621_75111738_75111821_75112684_RPS3:25</t>
  </si>
  <si>
    <t>1.227057</t>
  </si>
  <si>
    <t>SE_11_+_75110621_75111738_75111868_75112684_RPS3:25</t>
  </si>
  <si>
    <t>SE_11_+_75111868_75112684_75112777_75115064_RPS3:61</t>
  </si>
  <si>
    <t>SE_11_+_75111868_75112684_75113490_75115064_RPS3:339</t>
  </si>
  <si>
    <t>gattaactg</t>
  </si>
  <si>
    <t>1.75435536225</t>
  </si>
  <si>
    <t>1.4573265</t>
  </si>
  <si>
    <t>SE_11_+_75112777_75113348_75113490_75115064_RPS3:48</t>
  </si>
  <si>
    <t>1.3080343</t>
  </si>
  <si>
    <t>SE_11_+_75112777_75113396_75113490_75115064_RPS3:25</t>
  </si>
  <si>
    <t>0.054272394</t>
  </si>
  <si>
    <t>SE_11_+_75113490_75115064_75115251_75115716_RPS3:170</t>
  </si>
  <si>
    <t>cgttgacac</t>
  </si>
  <si>
    <t>2.50751622396</t>
  </si>
  <si>
    <t>0.94438817</t>
  </si>
  <si>
    <t>SE_11_+_75113490_75115098_75115251_75115716_RPS3:136</t>
  </si>
  <si>
    <t>SE_11_-_75160022_75159694_75159537_75155540_GDPD5:83</t>
  </si>
  <si>
    <t>SE_11_-_75167802_75161028_75160930_75160655_GDPD5:31</t>
  </si>
  <si>
    <t>tggtcatcc</t>
  </si>
  <si>
    <t>-0.609231108846</t>
  </si>
  <si>
    <t>0.53187072</t>
  </si>
  <si>
    <t>SE_11_-_75201282_75190533_75190289_75188840_GDPD5:203</t>
  </si>
  <si>
    <t>SE_11_+_75273364_75274772_75274815_75277361_SERPINH1:35</t>
  </si>
  <si>
    <t>1.8874865</t>
  </si>
  <si>
    <t>SE_11_+_75273423_75274772_75274815_75277361_SERPINH1:35</t>
  </si>
  <si>
    <t>SE_11_+_75273929_75274772_75274815_75277361_SERPINH1:35</t>
  </si>
  <si>
    <t>SE_11_+_75480157_75495663_75495791_75501233_DGAT2:62</t>
  </si>
  <si>
    <t>0.18650593</t>
  </si>
  <si>
    <t>SE_11_+_75719911_75723971_75724146_75727859_UVRAG:20</t>
  </si>
  <si>
    <t>gcatgattt</t>
  </si>
  <si>
    <t>-1.15008409005</t>
  </si>
  <si>
    <t>0.24031904</t>
  </si>
  <si>
    <t>SE_11_+_75827059_75848238_75848496_75851755_UVRAG:194</t>
  </si>
  <si>
    <t>0.7687087</t>
  </si>
  <si>
    <t>SE_11_-_76076896_76075476_76075382_76072107_PRKRIR:60</t>
  </si>
  <si>
    <t>gaatgattg</t>
  </si>
  <si>
    <t>-0.0772114569926</t>
  </si>
  <si>
    <t>0.50920975</t>
  </si>
  <si>
    <t>SE_11_+_76183884_76207259_76207513_76224430_C11orf30:222</t>
  </si>
  <si>
    <t>SE_11_+_76248994_76250643_76250684_76253260_C11orf30:42</t>
  </si>
  <si>
    <t>0.535714285714</t>
  </si>
  <si>
    <t>0.75990711</t>
  </si>
  <si>
    <t>SE_11_+_76255866_76256841_76257341_76260996_C11orf30:405</t>
  </si>
  <si>
    <t>1.104807</t>
  </si>
  <si>
    <t>SE_11_+_76257341_76258072_76258144_76260996_C11orf30:72</t>
  </si>
  <si>
    <t>0.717391304348</t>
  </si>
  <si>
    <t>0.71899492</t>
  </si>
  <si>
    <t>SE_11_-_76376915_76372552_76370627_76369078_LRRC32:535</t>
  </si>
  <si>
    <t>2.312413</t>
  </si>
  <si>
    <t>SE_11_+_76572123_76579164_76579311_76637601_ACER3:111</t>
  </si>
  <si>
    <t>0.98225019</t>
  </si>
  <si>
    <t>SE_11_+_76572123_76637601_76637711_76670023_ACER3:30</t>
  </si>
  <si>
    <t>0.91568799</t>
  </si>
  <si>
    <t>SE_11_+_76637711_76668509_76668630_76670023_ACER3:25</t>
  </si>
  <si>
    <t>SE_11_+_76637711_76670023_76670075_76687333_ACER3:53</t>
  </si>
  <si>
    <t>SE_11_+_76701618_76705200_76705270_76709807_ACER3:24</t>
  </si>
  <si>
    <t>1.5625615</t>
  </si>
  <si>
    <t>SE_11_+_76709865_76722374_76722419_76726060_ACER3:41</t>
  </si>
  <si>
    <t>0.11232826</t>
  </si>
  <si>
    <t>SE_11_+_76778141_76782656_76782728_76795898_CAPN5:50</t>
  </si>
  <si>
    <t>1.4008105</t>
  </si>
  <si>
    <t>SE_11_+_76778141_76784037_76784183_76795898_CAPN5:119</t>
  </si>
  <si>
    <t>ctgtcagca</t>
  </si>
  <si>
    <t>-1.4589611324</t>
  </si>
  <si>
    <t>0.16381047</t>
  </si>
  <si>
    <t>SE_11_+_76796097_76798988_76799107_76804728_CAPN5:40</t>
  </si>
  <si>
    <t>0.67004743</t>
  </si>
  <si>
    <t>SE_11_+_76903323_76905077_76905186_76905399_MYO7A:20</t>
  </si>
  <si>
    <t>SE_11_+_76922982_76923659_76923705_76923997_MYO7A:35</t>
  </si>
  <si>
    <t>ttttgagga</t>
  </si>
  <si>
    <t>-2.45480736157</t>
  </si>
  <si>
    <t>-1.0631901</t>
  </si>
  <si>
    <t>SE_11_-_77043775_77036421_77036373_77034405_PAK1:46</t>
  </si>
  <si>
    <t>1.3158561</t>
  </si>
  <si>
    <t>SE_11_-_77051691_77048468_77048369_77047327_PAK1:78</t>
  </si>
  <si>
    <t>gagtgacaa</t>
  </si>
  <si>
    <t>0.492009865442</t>
  </si>
  <si>
    <t>0.70559702</t>
  </si>
  <si>
    <t>SE_11_-_77122819_77103586_77103376_77091039_PAK1:153</t>
  </si>
  <si>
    <t>1.3447413</t>
  </si>
  <si>
    <t>SE_11_-_77122819_77108138_77108072_77103586_PAK1:35</t>
  </si>
  <si>
    <t>gtctgaggc</t>
  </si>
  <si>
    <t>0.415531401064</t>
  </si>
  <si>
    <t>0.79961294</t>
  </si>
  <si>
    <t>SE_11_-_77122819_77108203_77108072_77103586_PAK1:100</t>
  </si>
  <si>
    <t>SE_11_-_77122819_77119277_77119199_77103586_PAK1:50</t>
  </si>
  <si>
    <t>0.72041748</t>
  </si>
  <si>
    <t>SE_11_-_77184597_77166982_77166926_77103586_PAK1:43</t>
  </si>
  <si>
    <t>agctcagtc</t>
  </si>
  <si>
    <t>0.164508547001</t>
  </si>
  <si>
    <t>0.76565586</t>
  </si>
  <si>
    <t>SE_11_-_77333545_77333089_77332911_77330740_CLNS1A:69</t>
  </si>
  <si>
    <t>acgtgactg</t>
  </si>
  <si>
    <t>0.88016976584</t>
  </si>
  <si>
    <t>0.242611</t>
  </si>
  <si>
    <t>SE_11_-_77336008_77333718_77333545_77330740_CLNS1A:74</t>
  </si>
  <si>
    <t>0.65838165</t>
  </si>
  <si>
    <t>SE_11_-_77340808_77336115_77336008_77333718_CLNS1A:29</t>
  </si>
  <si>
    <t>0.3220129</t>
  </si>
  <si>
    <t>SE_11_-_77340808_77336863_77336762_77336115_CLNS1A:72</t>
  </si>
  <si>
    <t>tgttgaacc</t>
  </si>
  <si>
    <t>0.510307367345</t>
  </si>
  <si>
    <t>0.83149199</t>
  </si>
  <si>
    <t>SE_11_-_77348635_77340944_77340808_77336863_CLNS1A:62</t>
  </si>
  <si>
    <t>1.0721311</t>
  </si>
  <si>
    <t>SE_11_-_77451776_77436744_77436590_77413540_RSF1:40</t>
  </si>
  <si>
    <t>0.89493436</t>
  </si>
  <si>
    <t>SE_11_-_77475643_77458173_77458081_77451981_RSF1:31</t>
  </si>
  <si>
    <t>gtttaacag</t>
  </si>
  <si>
    <t>0.476487330962</t>
  </si>
  <si>
    <t>0.11684732</t>
  </si>
  <si>
    <t>SE_11_+_77532287_77542938_77543058_77552065_AAMDC:82</t>
  </si>
  <si>
    <t>SE_11_+_77553674_77566391_77566528_77580768_AAMDC:22</t>
  </si>
  <si>
    <t>SE_11_+_77553674_77580768_77580863_77583221_AAMDC:81</t>
  </si>
  <si>
    <t>-0.090784454</t>
  </si>
  <si>
    <t>SE_11_-_77692505_77690148_77690042_77672184_INTS4:69</t>
  </si>
  <si>
    <t>0.5429922</t>
  </si>
  <si>
    <t>SE_11_-_77702154_77698744_77698575_77692622_INTS4:140</t>
  </si>
  <si>
    <t>1.1129579</t>
  </si>
  <si>
    <t>SE_11_-_77702154_77698744_77698650_77692622_INTS4:79</t>
  </si>
  <si>
    <t>0.71125028</t>
  </si>
  <si>
    <t>SE_11_-_77790625_77784118_77784044_77781082_NDUFC2-KCTD14/NDUFC2:42</t>
  </si>
  <si>
    <t>ccgtgaaat</t>
  </si>
  <si>
    <t>-0.448175697829</t>
  </si>
  <si>
    <t>-0.27749902</t>
  </si>
  <si>
    <t>SE_11_-_77790625_77784187_77784044_77728316_NDUFC2-KCTD14/NDUFC2:48</t>
  </si>
  <si>
    <t>atattacgg</t>
  </si>
  <si>
    <t>-1.1742248857</t>
  </si>
  <si>
    <t>0.27153464</t>
  </si>
  <si>
    <t>SE_11_-_77790625_77784187_77784044_77781082_NDUFC2-KCTD14/NDUFC2:48</t>
  </si>
  <si>
    <t>SE_11_-_77815026_77813994_77813920_77812241_ALG8:75</t>
  </si>
  <si>
    <t>1.3955235</t>
  </si>
  <si>
    <t>SE_11_-_77815026_77814507_77814433_77812241_ALG8:75</t>
  </si>
  <si>
    <t>1.3112688</t>
  </si>
  <si>
    <t>SE_11_-_77820488_77818810_77818763_77817992_ALG8:37</t>
  </si>
  <si>
    <t>SE_11_-_77823696_77820627_77820488_77817958_ALG8:113</t>
  </si>
  <si>
    <t>0.84200024</t>
  </si>
  <si>
    <t>SE_11_-_77823696_77820627_77820488_77817992_ALG8:113</t>
  </si>
  <si>
    <t>SE_11_-_77824932_77823816_77823696_77817992_ALG8:43</t>
  </si>
  <si>
    <t>0.89831196</t>
  </si>
  <si>
    <t>SE_11_-_77830228_77825844_77825750_77825438_ALG8:87</t>
  </si>
  <si>
    <t>0.20352773</t>
  </si>
  <si>
    <t>SE_11_-_77850540_77838482_77838404_77835260_ALG8:62</t>
  </si>
  <si>
    <t>0.67072305</t>
  </si>
  <si>
    <t>SE_11_-_77850540_77838485_77838404_77835260_ALG8:65</t>
  </si>
  <si>
    <t>SE_11_-_77850540_77846393_77846276_77838482_ALG8:22</t>
  </si>
  <si>
    <t>SE_11_-_77850540_77849813_77849756_77838482_ALG8:26</t>
  </si>
  <si>
    <t>SE_11_+_77900203_77907282_77907964_77908982_USP35:52</t>
  </si>
  <si>
    <t>SE_11_+_77909114_77910641_77910770_77911179_USP35:31</t>
  </si>
  <si>
    <t>1.1222017</t>
  </si>
  <si>
    <t>SE_11_-_77991647_77961446_77961203_77938097_GAB2:53</t>
  </si>
  <si>
    <t>0.79009958</t>
  </si>
  <si>
    <t>SE_11_-_78128692_78029265_78029189_77991947_GAB2:34</t>
  </si>
  <si>
    <t>1.7227952</t>
  </si>
  <si>
    <t>SE_11_-_78128692_78075149_78075062_77991947_GAB2:38</t>
  </si>
  <si>
    <t>1.8250682</t>
  </si>
  <si>
    <t>SE_11_-_78154707_78152163_78152137_78147860_NARS2:25</t>
  </si>
  <si>
    <t>SE_11_-_78239888_78204241_78204109_78189729_NARS2:42</t>
  </si>
  <si>
    <t>tactcaagt</t>
  </si>
  <si>
    <t>-0.118422397933</t>
  </si>
  <si>
    <t>0.70584876</t>
  </si>
  <si>
    <t>SE_11_-_82612501_82571159_82571019_82564320_PRCP:121</t>
  </si>
  <si>
    <t>tggtaatga</t>
  </si>
  <si>
    <t>1.08878967829</t>
  </si>
  <si>
    <t>0.25970145</t>
  </si>
  <si>
    <t>SE_11_-_82612635_82571159_82571019_82564320_PRCP:121</t>
  </si>
  <si>
    <t>SE_11_-_82611277_82595927_82595865_82571159_PRCP:57</t>
  </si>
  <si>
    <t>0.21290413</t>
  </si>
  <si>
    <t>SE_11_-_82708266_82705148_82705081_82698812_RAB30:39</t>
  </si>
  <si>
    <t>agttgattt</t>
  </si>
  <si>
    <t>-0.937403907484</t>
  </si>
  <si>
    <t>0.31862707</t>
  </si>
  <si>
    <t>SE_11_-_82708266_82705164_82705081_82698812_RAB30:55</t>
  </si>
  <si>
    <t>SE_11_+_82868673_82872369_82872494_82874721_PCF11:91</t>
  </si>
  <si>
    <t>1.3746008</t>
  </si>
  <si>
    <t>SE_11_+_82951976_82956540_82956666_82958985_ANKRD42:95</t>
  </si>
  <si>
    <t>gcataacag</t>
  </si>
  <si>
    <t>0.525008146697</t>
  </si>
  <si>
    <t>0.0066572539</t>
  </si>
  <si>
    <t>SE_11_-_82984690_82977021_82976907_82973008_CCDC90B:69</t>
  </si>
  <si>
    <t>cgctgaaat</t>
  </si>
  <si>
    <t>1.51556880391</t>
  </si>
  <si>
    <t>1.2524763</t>
  </si>
  <si>
    <t>SE_11_-_82984690_82978080_82977909_82977021_CCDC90B:139</t>
  </si>
  <si>
    <t>1.6444582</t>
  </si>
  <si>
    <t>SE_11_-_82991184_82989872_82989769_82985783_CCDC90B:56</t>
  </si>
  <si>
    <t>cgttaactg</t>
  </si>
  <si>
    <t>2.53664112062</t>
  </si>
  <si>
    <t>1.7484403</t>
  </si>
  <si>
    <t>SE_11_-_82996596_82991303_82991184_82985783_CCDC90B:92</t>
  </si>
  <si>
    <t>aattaactt</t>
  </si>
  <si>
    <t>0.777076092455</t>
  </si>
  <si>
    <t>0.29913614</t>
  </si>
  <si>
    <t>SE_11_-_82996916_82991303_82991184_82985783_CCDC90B:92</t>
  </si>
  <si>
    <t>SE_11_-_82996916_82996254_82996170_82991303_CCDC90B:73</t>
  </si>
  <si>
    <t>ctcttatct</t>
  </si>
  <si>
    <t>-0.767260775007</t>
  </si>
  <si>
    <t>0.64908938</t>
  </si>
  <si>
    <t>SE_11_-_83195172_83183820_83183770_83182770_DLG2:33</t>
  </si>
  <si>
    <t>0.82519019</t>
  </si>
  <si>
    <t>SE_11_+_85339732_85340176_85340247_85342731_TMEM126B:28</t>
  </si>
  <si>
    <t>SE_11_+_85339732_85340176_85340306_85342189_TMEM126B:28</t>
  </si>
  <si>
    <t>SE_11_+_85339732_85340176_85340306_85342731_TMEM126B:28</t>
  </si>
  <si>
    <t>SE_11_+_85339732_85342189_85342360_85342731_TMEM126B:142</t>
  </si>
  <si>
    <t>2.0455266</t>
  </si>
  <si>
    <t>SE_11_+_85340306_85342189_85342360_85342731_TMEM126B:142</t>
  </si>
  <si>
    <t>SE_11_+_85339732_85342731_85342852_85345130_TMEM126B:51</t>
  </si>
  <si>
    <t>0.50063563</t>
  </si>
  <si>
    <t>SE_11_+_85359133_85361293_85361385_85365107_TMEM126A:86</t>
  </si>
  <si>
    <t>0.56598387</t>
  </si>
  <si>
    <t>SE_11_+_85359133_85361356_85361385_85365107_TMEM126A:23</t>
  </si>
  <si>
    <t>SE_11_-_85373433_85372793_85372681_85371641_CREBZF:98</t>
  </si>
  <si>
    <t>SE_11_-_85420374_85419193_85419081_85418574_SYTL2:103</t>
  </si>
  <si>
    <t>SE_11_-_85425456_85422275_85422156_85420543_SYTL2:120</t>
  </si>
  <si>
    <t>gcatgacgt</t>
  </si>
  <si>
    <t>1.23212150935</t>
  </si>
  <si>
    <t>1.2283434</t>
  </si>
  <si>
    <t>SE_11_-_85429833_85422275_85422156_85420543_SYTL2:120</t>
  </si>
  <si>
    <t>SE_11_-_85429833_85425550_85425456_85420543_SYTL2:48</t>
  </si>
  <si>
    <t>tgataatcc</t>
  </si>
  <si>
    <t>0.123237039138</t>
  </si>
  <si>
    <t>0.9581232</t>
  </si>
  <si>
    <t>SE_11_-_85429833_85425550_85425456_85422275_SYTL2:48</t>
  </si>
  <si>
    <t>SE_11_-_85428526_85427471_85427390_85425550_SYTL2:26</t>
  </si>
  <si>
    <t>SE_11_-_85428526_85428183_85428088_85425550_SYTL2:83</t>
  </si>
  <si>
    <t>0.85766435</t>
  </si>
  <si>
    <t>SE_11_-_85429278_85428573_85428526_85425550_SYTL2:48</t>
  </si>
  <si>
    <t>aaatgaatg</t>
  </si>
  <si>
    <t>-0.911494358367</t>
  </si>
  <si>
    <t>-0.42661312</t>
  </si>
  <si>
    <t>SE_11_-_85429833_85428573_85428526_85425550_SYTL2:48</t>
  </si>
  <si>
    <t>SE_11_-_85429833_85428573_85428526_85427471_SYTL2:48</t>
  </si>
  <si>
    <t>SE_11_-_85429833_85428769_85428526_85425550_SYTL2:162</t>
  </si>
  <si>
    <t>1.4236493</t>
  </si>
  <si>
    <t>SE_11_-_85521997_85469157_85468668_85459466_SYTL2:34</t>
  </si>
  <si>
    <t>1.7777179</t>
  </si>
  <si>
    <t>SE_11_-_85685751_85671820_85671718_85670103_PICALM:52</t>
  </si>
  <si>
    <t>0.45520261</t>
  </si>
  <si>
    <t>SE_11_-_85692172_85685855_85685751_85670103_PICALM:45</t>
  </si>
  <si>
    <t>taatgacgc</t>
  </si>
  <si>
    <t>2.09399427688</t>
  </si>
  <si>
    <t>0.75017778</t>
  </si>
  <si>
    <t>SE_11_-_85692172_85687725_85687666_85685855_PICALM:34</t>
  </si>
  <si>
    <t>1.0673071</t>
  </si>
  <si>
    <t>SE_11_-_85707869_85701421_85701293_85695016_PICALM:83</t>
  </si>
  <si>
    <t>1.5435103</t>
  </si>
  <si>
    <t>SE_11_-_85707869_85701442_85701293_85695016_PICALM:104</t>
  </si>
  <si>
    <t>SE_11_-_85737334_85734584_85734459_85733512_PICALM:125</t>
  </si>
  <si>
    <t>0.95918912</t>
  </si>
  <si>
    <t>SE_11_-_85742511_85737409_85737334_85733512_PICALM:60</t>
  </si>
  <si>
    <t>gtttaactt</t>
  </si>
  <si>
    <t>0.509567776327</t>
  </si>
  <si>
    <t>0.35131354</t>
  </si>
  <si>
    <t>SE_11_-_85780762_85779775_85779693_85742653_PICALM:70</t>
  </si>
  <si>
    <t>agatcatgg</t>
  </si>
  <si>
    <t>-2.17927913545</t>
  </si>
  <si>
    <t>-0.95530782</t>
  </si>
  <si>
    <t>SE_11_+_85979603_85981125_85981199_85988022_EED:32</t>
  </si>
  <si>
    <t>attttacat</t>
  </si>
  <si>
    <t>-3.02468213725</t>
  </si>
  <si>
    <t>-0.45702805</t>
  </si>
  <si>
    <t>SE_11_+_86013520_86014399_86014502_86017287_C11orf73:77</t>
  </si>
  <si>
    <t>SE_11_+_86013520_86014399_86014572_86017287_C11orf73:77</t>
  </si>
  <si>
    <t>SE_11_+_86013520_86017287_86017524_86048421_C11orf73:163</t>
  </si>
  <si>
    <t>0.48768848</t>
  </si>
  <si>
    <t>SE_11_+_86017524_86037555_86037718_86048421_C11orf73:38</t>
  </si>
  <si>
    <t>0.74032906</t>
  </si>
  <si>
    <t>SE_11_+_86055763_86056136_86056240_86056626_C11orf73:27</t>
  </si>
  <si>
    <t>-0.21201559</t>
  </si>
  <si>
    <t>SE_11_-_86176133_86168801_86168408_86161440_ME3:203</t>
  </si>
  <si>
    <t>0.74320746</t>
  </si>
  <si>
    <t>SE_11_-_86209005_86200221_86200160_86198482_ME3:24</t>
  </si>
  <si>
    <t>agttcagat</t>
  </si>
  <si>
    <t>-2.15360748085</t>
  </si>
  <si>
    <t>-1.0098503</t>
  </si>
  <si>
    <t>SE_11_+_86778863_86782565_86782657_86802404_TMEM135:44</t>
  </si>
  <si>
    <t>tactcatgg</t>
  </si>
  <si>
    <t>1.29909620809</t>
  </si>
  <si>
    <t>0.98625869</t>
  </si>
  <si>
    <t>SE_11_+_86782657_86802404_86802437_86868383_TMEM135:28</t>
  </si>
  <si>
    <t>0.43498499</t>
  </si>
  <si>
    <t>SE_11_+_86802437_86868383_86868448_86947680_TMEM135:60</t>
  </si>
  <si>
    <t>-0.68352332</t>
  </si>
  <si>
    <t>SE_11_-_87908351_87883123_87882843_87847308_RAB38:159</t>
  </si>
  <si>
    <t>SE_11_-_88061280_88061184_88061097_88059611_CTSC:71</t>
  </si>
  <si>
    <t>gcttgagcc</t>
  </si>
  <si>
    <t>-0.462932292197</t>
  </si>
  <si>
    <t>0.65673298</t>
  </si>
  <si>
    <t>SE_11_-_89088130_89075361_89075242_89073339_NOX4:103</t>
  </si>
  <si>
    <t>1.5225427</t>
  </si>
  <si>
    <t>SE_11_-_89951303_89948398_89948342_89947343_CHORDC1:51</t>
  </si>
  <si>
    <t>1.1470802</t>
  </si>
  <si>
    <t>SE_11_-_89951303_89949721_89949632_89948398_CHORDC1:44</t>
  </si>
  <si>
    <t>-0.47102365</t>
  </si>
  <si>
    <t>SE_11_+_93435803_93435942_93436085_93439911_KIAA1731:130</t>
  </si>
  <si>
    <t>SE_11_+_93454578_93455120_93455216_93456207_KIAA1731:36</t>
  </si>
  <si>
    <t>ttatgaacc</t>
  </si>
  <si>
    <t>-0.714942389566</t>
  </si>
  <si>
    <t>0.41447655</t>
  </si>
  <si>
    <t>SE_11_-_93468129_93467826_93467791_93466563_TAF1D:27</t>
  </si>
  <si>
    <t>tcttgagaa</t>
  </si>
  <si>
    <t>-2.25460371817</t>
  </si>
  <si>
    <t>-1.017098</t>
  </si>
  <si>
    <t>SE_11_-_93472403_93471606_93471275_93470405_TAF1D:87</t>
  </si>
  <si>
    <t>1.3281652</t>
  </si>
  <si>
    <t>SE_11_-_93472403_93471665_93471275_93470405_TAF1D:146</t>
  </si>
  <si>
    <t>SE_11_-_93474488_93472497_93472403_93471665_TAF1D:85</t>
  </si>
  <si>
    <t>SE_11_+_93474894_93475129_93475232_93480463_C11orf54:77</t>
  </si>
  <si>
    <t>0.96282442</t>
  </si>
  <si>
    <t>SE_11_+_93474894_93475129_93475260_93480463_C11orf54:77</t>
  </si>
  <si>
    <t>SE_11_+_93474894_93475129_93475307_93480463_C11orf54:160</t>
  </si>
  <si>
    <t>1.75618</t>
  </si>
  <si>
    <t>SE_11_+_93474894_93480463_93480614_93483512_C11orf54:126</t>
  </si>
  <si>
    <t>1.1786191</t>
  </si>
  <si>
    <t>SE_11_+_93474894_93480468_93480614_93483512_C11orf54:121</t>
  </si>
  <si>
    <t>SE_11_+_93487203_93488376_93488552_93490482_C11orf54:160</t>
  </si>
  <si>
    <t>ggctaatct</t>
  </si>
  <si>
    <t>1.78080149083</t>
  </si>
  <si>
    <t>1.5313697</t>
  </si>
  <si>
    <t>SE_11_+_93488552_93490482_93490631_93492908_C11orf54:63</t>
  </si>
  <si>
    <t>0.36342779</t>
  </si>
  <si>
    <t>SE_11_+_93521333_93523426_93523509_93523740_MED17:73</t>
  </si>
  <si>
    <t>1.0930759</t>
  </si>
  <si>
    <t>SE_11_+_93527201_93528074_93528226_93529576_MED17:126</t>
  </si>
  <si>
    <t>0.63657275</t>
  </si>
  <si>
    <t>SE_11_-_94180385_94179056_94178976_94170401_MRE11A:63</t>
  </si>
  <si>
    <t>aactcaaag</t>
  </si>
  <si>
    <t>-0.520718708846</t>
  </si>
  <si>
    <t>0.16236556</t>
  </si>
  <si>
    <t>SE_11_-_94180385_94179059_94178976_94170401_MRE11A:66</t>
  </si>
  <si>
    <t>SE_11_-_94219090_94212927_94212840_94212042_MRE11A:52</t>
  </si>
  <si>
    <t>acctcaaca</t>
  </si>
  <si>
    <t>-0.406924961343</t>
  </si>
  <si>
    <t>0.49781533</t>
  </si>
  <si>
    <t>SE_11_+_94230117_94231068_94231130_94231237_ANKRD49:49</t>
  </si>
  <si>
    <t>tcttaaatt</t>
  </si>
  <si>
    <t>-1.43062594462</t>
  </si>
  <si>
    <t>0.22962989</t>
  </si>
  <si>
    <t>SE_11_+_94340805_94341749_94341852_94349659_PIWIL4:103</t>
  </si>
  <si>
    <t>0.98114772</t>
  </si>
  <si>
    <t>SE_11_+_94501726_94528177_94528326_94532556_AMOTL1:128</t>
  </si>
  <si>
    <t>ctttgacgg</t>
  </si>
  <si>
    <t>1.46027560544</t>
  </si>
  <si>
    <t>0.43745282</t>
  </si>
  <si>
    <t>SE_11_-_94924568_94923125_94922943_94918656_SESN3:91</t>
  </si>
  <si>
    <t>0.45921906</t>
  </si>
  <si>
    <t>SE_11_-_95512771_95512299_95512242_95512118_FAM76B:24</t>
  </si>
  <si>
    <t>atgtaatgt</t>
  </si>
  <si>
    <t>0.733804510822</t>
  </si>
  <si>
    <t>0.24989624</t>
  </si>
  <si>
    <t>SE_11_-_95512771_95512299_95512242_95512121_FAM76B:24</t>
  </si>
  <si>
    <t>SE_11_-_95522556_95522111_95522023_95521727_FAM76B:65</t>
  </si>
  <si>
    <t>0.85768396</t>
  </si>
  <si>
    <t>SE_11_+_95523907_95527385_95527523_95532396_CEP57:81</t>
  </si>
  <si>
    <t>0.77098472</t>
  </si>
  <si>
    <t>SE_11_+_95523907_95528680_95528723_95532396_CEP57:34</t>
  </si>
  <si>
    <t>aaatgaagt</t>
  </si>
  <si>
    <t>-1.37846615563</t>
  </si>
  <si>
    <t>-0.64175169</t>
  </si>
  <si>
    <t>SE_11_+_95523907_95532396_95532552_95546096_CEP57:43</t>
  </si>
  <si>
    <t>0.74945136</t>
  </si>
  <si>
    <t>SE_11_+_95523907_95532401_95532552_95546096_CEP57:38</t>
  </si>
  <si>
    <t>SE_11_+_95552068_95555035_95555142_95560950_CEP57:45</t>
  </si>
  <si>
    <t>gacttatct</t>
  </si>
  <si>
    <t>-0.92495924801</t>
  </si>
  <si>
    <t>-0.43188525</t>
  </si>
  <si>
    <t>SE_11_+_95555142_95555663_95555740_95560950_CEP57:70</t>
  </si>
  <si>
    <t>gggtgatat</t>
  </si>
  <si>
    <t>-0.150799560467</t>
  </si>
  <si>
    <t>-0.064171019</t>
  </si>
  <si>
    <t>SE_11_-_95621320_95615660_95615538_95598840_MTMR2:77</t>
  </si>
  <si>
    <t>ggctcattt</t>
  </si>
  <si>
    <t>-0.0605068333871</t>
  </si>
  <si>
    <t>0.35025715</t>
  </si>
  <si>
    <t>SE_11_-_95621320_95620848_95620776_95598840_MTMR2:40</t>
  </si>
  <si>
    <t>SE_11_-_95621320_95620923_95620776_95598840_MTMR2:69</t>
  </si>
  <si>
    <t>0.62579542</t>
  </si>
  <si>
    <t>SE_11_-_95657039_95647476_95647406_95621425_MTMR2:36</t>
  </si>
  <si>
    <t>0.5068849</t>
  </si>
  <si>
    <t>SE_11_-_96119418_96119184_96119101_96117925_CCDC82:36</t>
  </si>
  <si>
    <t>ggtttatag</t>
  </si>
  <si>
    <t>-3.48007068502</t>
  </si>
  <si>
    <t>-1.4969262</t>
  </si>
  <si>
    <t>SE_11_-_96123008_96121993_96121859_96120777_CCDC82:94</t>
  </si>
  <si>
    <t>1.1636108</t>
  </si>
  <si>
    <t>SE_11_+_100849780_100856805_100857083_100858244_ARHGAP42:193</t>
  </si>
  <si>
    <t>SE_11_+_101852695_101857563_101857772_101863509_KIAA1377:89</t>
  </si>
  <si>
    <t>SE_11_+_101929686_101937216_101937382_101946604_C11orf70:156</t>
  </si>
  <si>
    <t>1.0939565</t>
  </si>
  <si>
    <t>SE_11_+_102033302_102056749_102056862_102076624_YAP1:27</t>
  </si>
  <si>
    <t>0.67978133</t>
  </si>
  <si>
    <t>SE_11_+_102076805_102080248_102080295_102094353_YAP1:30</t>
  </si>
  <si>
    <t>atatcaatc</t>
  </si>
  <si>
    <t>-3.03055213172</t>
  </si>
  <si>
    <t>-1.2240273</t>
  </si>
  <si>
    <t>SE_11_+_102076817_102080248_102080295_102094353_YAP1:30</t>
  </si>
  <si>
    <t>SE_11_+_102196296_102197460_102197582_102198783_BIRC3:76</t>
  </si>
  <si>
    <t>SE_11_+_102218107_102219012_102219138_102219329_BIRC2:99</t>
  </si>
  <si>
    <t>SE_11_+_102218107_102219329_102219495_102220609_BIRC2:48</t>
  </si>
  <si>
    <t>1.0196037</t>
  </si>
  <si>
    <t>SE_11_+_102218107_102219329_102219495_102220732_BIRC2:48</t>
  </si>
  <si>
    <t>SE_11_+_102218107_102219329_102221480_102233627_BIRC2:1866</t>
  </si>
  <si>
    <t>1.4867644</t>
  </si>
  <si>
    <t>SE_11_+_102221480_102221575_102221674_102233627_BIRC2:34</t>
  </si>
  <si>
    <t>0.43015637</t>
  </si>
  <si>
    <t>SE_11_-_102319543_102319106_102318967_102272937_TMEM123:97</t>
  </si>
  <si>
    <t>0.9633856</t>
  </si>
  <si>
    <t>SE_11_-_102936998_102935106_102935004_102933143_DCUN1D5:88</t>
  </si>
  <si>
    <t>SE_11_-_102953477_102950726_102950638_102937296_DCUN1D5:39</t>
  </si>
  <si>
    <t>1.0039988</t>
  </si>
  <si>
    <t>SE_11_-_102953985_102953568_102953477_102937296_DCUN1D5:61</t>
  </si>
  <si>
    <t>0.28724751</t>
  </si>
  <si>
    <t>SE_11_-_102962516_102960047_102959956_102954055_DCUN1D5:46</t>
  </si>
  <si>
    <t>gactaataa</t>
  </si>
  <si>
    <t>0.934035186093</t>
  </si>
  <si>
    <t>0.19910774</t>
  </si>
  <si>
    <t>SE_11_+_103229087_103270391_103270600_103306671_DYNC2H1:52</t>
  </si>
  <si>
    <t>tcctaacga</t>
  </si>
  <si>
    <t>2.69845681714</t>
  </si>
  <si>
    <t>0.95455631</t>
  </si>
  <si>
    <t>SE_11_-_104779562_104778345_104777177_104776284_LOC643733:50</t>
  </si>
  <si>
    <t>SE_11_-_104779562_104777843_104777687_104776284_LOC643733:157</t>
  </si>
  <si>
    <t>0.60671181</t>
  </si>
  <si>
    <t>SE_11_-_104779562_104777843_104777704_104776284_LOC643733:72</t>
  </si>
  <si>
    <t>gagtcatgt</t>
  </si>
  <si>
    <t>-0.68366033282</t>
  </si>
  <si>
    <t>0.42919536</t>
  </si>
  <si>
    <t>SE_11_-_104817810_104815578_104815475_104813700_CASP4:94</t>
  </si>
  <si>
    <t>0.74765636</t>
  </si>
  <si>
    <t>SE_11_-_104825474_104821825_104821652_104820504_CASP4:84</t>
  </si>
  <si>
    <t>1.281292</t>
  </si>
  <si>
    <t>SE_11_-_104825474_104822732_104822623_104821825_CASP4:73</t>
  </si>
  <si>
    <t>ccctcaagc</t>
  </si>
  <si>
    <t>0.696558888454</t>
  </si>
  <si>
    <t>0.92247939</t>
  </si>
  <si>
    <t>SE_11_-_104825474_104822790_104822623_104821825_CASP4:131</t>
  </si>
  <si>
    <t>SE_11_-_104897569_104897083_104896953_104896327_CASP1:93</t>
  </si>
  <si>
    <t>0.64794545</t>
  </si>
  <si>
    <t>SE_11_-_104900392_104899994_104899851_104897678_CASP1:99</t>
  </si>
  <si>
    <t>0.021330176</t>
  </si>
  <si>
    <t>SE_11_-_104904935_104902007_104901892_104901230_CASP1:21</t>
  </si>
  <si>
    <t>-0.16244631</t>
  </si>
  <si>
    <t>SE_11_-_104904935_104903853_104903791_104902007_CASP1:63</t>
  </si>
  <si>
    <t>ctctcaagg</t>
  </si>
  <si>
    <t>-0.058610268831</t>
  </si>
  <si>
    <t>0.52744208</t>
  </si>
  <si>
    <t>SE_11_-_104915119_104914272_104914210_104912446_CARD16:63</t>
  </si>
  <si>
    <t>0.73299174</t>
  </si>
  <si>
    <t>SE_11_-_105947234_105929836_105929592_105925182_KBTBD3:225</t>
  </si>
  <si>
    <t>gtgtcatcg</t>
  </si>
  <si>
    <t>-0.924412281011</t>
  </si>
  <si>
    <t>0.33157991</t>
  </si>
  <si>
    <t>SE_11_-_105948039_105929836_105929592_105925182_KBTBD3:225</t>
  </si>
  <si>
    <t>SE_11_-_105948039_105947434_105947234_105929836_KBTBD3:185</t>
  </si>
  <si>
    <t>SE_11_+_105950419_105961284_105961405_105962043_AASDHPPT:117</t>
  </si>
  <si>
    <t>0.46763233</t>
  </si>
  <si>
    <t>SE_11_-_107219663_107216216_107216140_107207439_CWF19L2:41</t>
  </si>
  <si>
    <t>caataatta</t>
  </si>
  <si>
    <t>-0.379265641637</t>
  </si>
  <si>
    <t>-0.25051747</t>
  </si>
  <si>
    <t>SE_11_-_107422534_107420549_107420479_107403132_ALKBH8:39</t>
  </si>
  <si>
    <t>0.75683572</t>
  </si>
  <si>
    <t>SE_11_+_107521129_107521611_107521634_107524898_ELMOD1:22</t>
  </si>
  <si>
    <t>atatcacta</t>
  </si>
  <si>
    <t>-2.28262524936</t>
  </si>
  <si>
    <t>-1.0603668</t>
  </si>
  <si>
    <t>SE_11_-_107676085_107675496_107675444_107673881_SLC35F2:50</t>
  </si>
  <si>
    <t>cattcattg</t>
  </si>
  <si>
    <t>-0.254846728459</t>
  </si>
  <si>
    <t>-0.20180159</t>
  </si>
  <si>
    <t>SE_11_-_107729384_107686691_107686516_107682520_SLC35F2:172</t>
  </si>
  <si>
    <t>SE_11_+_107904637_107916997_107917096_107920617_CUL5:93</t>
  </si>
  <si>
    <t>tcttgagtt</t>
  </si>
  <si>
    <t>-1.3928825046</t>
  </si>
  <si>
    <t>0.027073732</t>
  </si>
  <si>
    <t>SE_11_+_107917096_107920617_107920793_107923387_CUL5:94</t>
  </si>
  <si>
    <t>atgtgatat</t>
  </si>
  <si>
    <t>-0.618409855806</t>
  </si>
  <si>
    <t>0.46216</t>
  </si>
  <si>
    <t>SE_11_+_108005043_108005869_108005969_108009625_ACAT1:96</t>
  </si>
  <si>
    <t>0.48117359</t>
  </si>
  <si>
    <t>SE_11_+_108175579_108178624_108178711_108180887_ATM:68</t>
  </si>
  <si>
    <t>aaatcacaa</t>
  </si>
  <si>
    <t>-1.87485802221</t>
  </si>
  <si>
    <t>0.478260869565</t>
  </si>
  <si>
    <t>-0.72508142</t>
  </si>
  <si>
    <t>SE_11_-_108350028_108348867_108348751_108348438_KDELC2:72</t>
  </si>
  <si>
    <t>1.3575036</t>
  </si>
  <si>
    <t>SE_11_-_108351907_108350222_108350028_108348438_KDELC2:66</t>
  </si>
  <si>
    <t>tgcttacag</t>
  </si>
  <si>
    <t>0.471350347998</t>
  </si>
  <si>
    <t>0.63746165</t>
  </si>
  <si>
    <t>SE_11_-_110143261_110134959_110134685_110128914_RDX:123</t>
  </si>
  <si>
    <t>1.0441189</t>
  </si>
  <si>
    <t>SE_11_-_110143261_110135599_110135504_110134959_RDX:43</t>
  </si>
  <si>
    <t>gcgtgaggt</t>
  </si>
  <si>
    <t>-1.4122753562</t>
  </si>
  <si>
    <t>0.087454053</t>
  </si>
  <si>
    <t>SE_11_-_110150406_110143758_110143636_110143344_RDX:53</t>
  </si>
  <si>
    <t>1.6486647</t>
  </si>
  <si>
    <t>SE_11_-_110150406_110143776_110143636_110143344_RDX:71</t>
  </si>
  <si>
    <t>SE_11_-_110167192_110150481_110150406_110143344_RDX:24</t>
  </si>
  <si>
    <t>SE_11_+_111414945_111420343_111420500_111425286_LAYN:128</t>
  </si>
  <si>
    <t>SE_11_-_111625223_111624301_111624167_111623056_PPP2R1B:125</t>
  </si>
  <si>
    <t>1.0376851</t>
  </si>
  <si>
    <t>SE_11_-_111636018_111635629_111635529_111631775_PPP2R1B:101</t>
  </si>
  <si>
    <t>1.8134151</t>
  </si>
  <si>
    <t>SE_11_-_111636972_111636108_111636018_111631775_PPP2R1B:91</t>
  </si>
  <si>
    <t>0.24167845</t>
  </si>
  <si>
    <t>SE_11_-_111680367_111659293_111659165_111657244_ALG9:127</t>
  </si>
  <si>
    <t>1.4684451</t>
  </si>
  <si>
    <t>SE_11_-_111680367_111668919_111668818_111657244_ALG9:72</t>
  </si>
  <si>
    <t>1.2163059</t>
  </si>
  <si>
    <t>SE_11_-_111680367_111676039_111675818_111657244_ALG9:98</t>
  </si>
  <si>
    <t>1.6143623</t>
  </si>
  <si>
    <t>SE_11_-_111728325_111724459_111724372_111724208_ALG9:82</t>
  </si>
  <si>
    <t>SE_11_-_111731270_111728460_111728325_111724459_ALG9:62</t>
  </si>
  <si>
    <t>SE_11_-_111739325_111735974_111735904_111731358_ALG9:71</t>
  </si>
  <si>
    <t>0.74515079</t>
  </si>
  <si>
    <t>SE_11_-_111742075_111741093_111740955_111739459_ALG9:122</t>
  </si>
  <si>
    <t>1.197817</t>
  </si>
  <si>
    <t>SE_11_+_111750329_111752209_111752339_111753092_C11orf1:81</t>
  </si>
  <si>
    <t>0.69501603</t>
  </si>
  <si>
    <t>SE_11_+_111753322_111753860_111753926_111754495_C11orf1:31</t>
  </si>
  <si>
    <t>-0.35514064</t>
  </si>
  <si>
    <t>SE_11_-_111783829_111783062_111782987_111782646_Hypothetical:55</t>
  </si>
  <si>
    <t>0.50885904</t>
  </si>
  <si>
    <t>SE_11_+_111783647_111784165_111784695_111789402_HSPB2:43</t>
  </si>
  <si>
    <t>2.2240923</t>
  </si>
  <si>
    <t>SE_11_+_111945082_111945611_111945640_111946291_C11orf57:26</t>
  </si>
  <si>
    <t>0.37851233</t>
  </si>
  <si>
    <t>SE_11_+_111946367_111948939_111949039_111951133_C11orf57:76</t>
  </si>
  <si>
    <t>tgcttaccg</t>
  </si>
  <si>
    <t>1.86903512374</t>
  </si>
  <si>
    <t>0.62979854</t>
  </si>
  <si>
    <t>SE_11_-_111957364_111957034_111956691_111956186_TIMM8B:227</t>
  </si>
  <si>
    <t>ttctaacgc</t>
  </si>
  <si>
    <t>3.70673443487</t>
  </si>
  <si>
    <t>1.8992782</t>
  </si>
  <si>
    <t>SE_11_-_111957364_111957034_111956702_111956186_TIMM8B:227</t>
  </si>
  <si>
    <t>SE_11_+_111957683_111958581_111958697_111959591_SDHD:58</t>
  </si>
  <si>
    <t>0.70536908</t>
  </si>
  <si>
    <t>SE_11_+_111958697_111959591_111959728_111965529_SDHD:102</t>
  </si>
  <si>
    <t>atttgaatc</t>
  </si>
  <si>
    <t>-1.26201529537</t>
  </si>
  <si>
    <t>0.24092405</t>
  </si>
  <si>
    <t>SE_11_+_111958697_111959591_111959735_111965529_SDHD:143</t>
  </si>
  <si>
    <t>SE_11_+_111959735_111961803_111961856_111965529_SDHD:28</t>
  </si>
  <si>
    <t>aaataaaag</t>
  </si>
  <si>
    <t>-1.30106789378</t>
  </si>
  <si>
    <t>-0.61144665</t>
  </si>
  <si>
    <t>SE_11_+_111959735_111963804_111963933_111965529_SDHD:84</t>
  </si>
  <si>
    <t>0.50942657</t>
  </si>
  <si>
    <t>SE_11_+_112099396_112100931_112100953_112101349_PTS:23</t>
  </si>
  <si>
    <t>0.51091687</t>
  </si>
  <si>
    <t>SE_11_+_112099396_112101349_112101405_112103886_PTS:52</t>
  </si>
  <si>
    <t>0.56704793</t>
  </si>
  <si>
    <t>SE_11_+_113142598_113143655_113143770_113145989_NCAM1:80</t>
  </si>
  <si>
    <t>SE_11_+_113142598_113143655_113144470_113145989_NCAM1:157</t>
  </si>
  <si>
    <t>1.7523899</t>
  </si>
  <si>
    <t>SE_11_+_113185340_113186965_113187037_113194010_TTC12:40</t>
  </si>
  <si>
    <t>0.28120737</t>
  </si>
  <si>
    <t>SE_11_+_113196367_113200364_113200530_113200642_TTC12:85</t>
  </si>
  <si>
    <t>1.4417765</t>
  </si>
  <si>
    <t>SE_11_+_113196367_113200642_113200701_113205688_TTC12:24</t>
  </si>
  <si>
    <t>atatgaaac</t>
  </si>
  <si>
    <t>-1.60555769268</t>
  </si>
  <si>
    <t>-0.76296583</t>
  </si>
  <si>
    <t>SE_11_+_113196367_113205688_113205759_113209496_TTC12:72</t>
  </si>
  <si>
    <t>0.077284432</t>
  </si>
  <si>
    <t>SE_11_+_113234649_113235557_113235782_113238909_TTC12:90</t>
  </si>
  <si>
    <t>SE_11_+_113235782_113236201_113236297_113236947_TTC12:56</t>
  </si>
  <si>
    <t>0.12997908</t>
  </si>
  <si>
    <t>SE_11_-_113560953_113560639_113560487_113558996_TMPRSS5:109</t>
  </si>
  <si>
    <t>caatcaccc</t>
  </si>
  <si>
    <t>0.703707703145</t>
  </si>
  <si>
    <t>0.2381119</t>
  </si>
  <si>
    <t>SE_11_-_113679020_113677306_113677211_113675768_USP28:79</t>
  </si>
  <si>
    <t>0.71524826</t>
  </si>
  <si>
    <t>SE_11_-_113694327_113688416_113688380_113686104_USP28:33</t>
  </si>
  <si>
    <t>SE_11_-_113694327_113688559_113688380_113686104_USP28:176</t>
  </si>
  <si>
    <t>SE_11_-_113699919_113699642_113699566_113698082_USP28:49</t>
  </si>
  <si>
    <t>acctgagta</t>
  </si>
  <si>
    <t>-0.531606594306</t>
  </si>
  <si>
    <t>-0.030844866</t>
  </si>
  <si>
    <t>SE_11_-_113704142_113702715_113702642_113701665_USP28:33</t>
  </si>
  <si>
    <t>0.013939493</t>
  </si>
  <si>
    <t>SE_11_-_113711320_113705057_113704971_113704279_USP28:43</t>
  </si>
  <si>
    <t>0.31385533</t>
  </si>
  <si>
    <t>SE_11_-_113711320_113706049_113705929_113705057_USP28:53</t>
  </si>
  <si>
    <t>0.49109622</t>
  </si>
  <si>
    <t>SE_11_+_113930604_113932093_113932283_113933933_ZBTB16:96</t>
  </si>
  <si>
    <t>1.3912017</t>
  </si>
  <si>
    <t>SE_11_+_113935290_113992540_113992636_114027059_ZBTB16:33</t>
  </si>
  <si>
    <t>gcataacct</t>
  </si>
  <si>
    <t>1.59850298712</t>
  </si>
  <si>
    <t>1.5020447</t>
  </si>
  <si>
    <t>SE_11_+_114271489_114272420_114272582_114273550_RBM7:101</t>
  </si>
  <si>
    <t>0.36170488</t>
  </si>
  <si>
    <t>SE_11_+_114271489_114273550_114273637_114276428_RBM7:87</t>
  </si>
  <si>
    <t>aattcaagc</t>
  </si>
  <si>
    <t>-1.44777138034</t>
  </si>
  <si>
    <t>0.17987606</t>
  </si>
  <si>
    <t>SE_11_+_114310397_114311378_114311461_114314578_REXO2:73</t>
  </si>
  <si>
    <t>1.8322398</t>
  </si>
  <si>
    <t>SE_11_+_114310397_114311378_114311461_114316701_REXO2:73</t>
  </si>
  <si>
    <t>SE_11_+_114311461_114314578_114314655_114316701_REXO2:22</t>
  </si>
  <si>
    <t>1.3631491</t>
  </si>
  <si>
    <t>SE_11_+_114314655_114315263_114315374_114316701_REXO2:24</t>
  </si>
  <si>
    <t>gccttacca</t>
  </si>
  <si>
    <t>0.80124534185</t>
  </si>
  <si>
    <t>0.21170836</t>
  </si>
  <si>
    <t>SE_11_+_114314655_114315308_114315374_114316701_REXO2:31</t>
  </si>
  <si>
    <t>gtatgaatt</t>
  </si>
  <si>
    <t>-1.75272886322</t>
  </si>
  <si>
    <t>0.12303159</t>
  </si>
  <si>
    <t>SE_11_-_115069126_115061661_115061608_115049495_CADM1:20</t>
  </si>
  <si>
    <t>gccttactc</t>
  </si>
  <si>
    <t>0.709419544713</t>
  </si>
  <si>
    <t>0.27264542</t>
  </si>
  <si>
    <t>SE_11_-_115374989_115316555_115316480_115111140_CADM1:21</t>
  </si>
  <si>
    <t>1.3081428</t>
  </si>
  <si>
    <t>SE_11_-_116653635_116652960_116652874_116650553_ZNF259:33</t>
  </si>
  <si>
    <t>ctttcacac</t>
  </si>
  <si>
    <t>0.164350723122</t>
  </si>
  <si>
    <t>-0.037665978</t>
  </si>
  <si>
    <t>SE_11_-_116658536_116658318_116658198_116657775_ZNF259:30</t>
  </si>
  <si>
    <t>tagtgagct</t>
  </si>
  <si>
    <t>-0.232151601123</t>
  </si>
  <si>
    <t>0.74118302</t>
  </si>
  <si>
    <t>SE_11_-_116658536_116658359_116658198_116657775_ZNF259:43</t>
  </si>
  <si>
    <t>1.4466907</t>
  </si>
  <si>
    <t>SE_11_-_116708061_116707873_116707717_116707127_APOA1:146</t>
  </si>
  <si>
    <t>gtttgaagg</t>
  </si>
  <si>
    <t>-1.46410063878</t>
  </si>
  <si>
    <t>-0.050996839</t>
  </si>
  <si>
    <t>SE_11_-_116732557_116732099_116731990_116730320_SIK3:86</t>
  </si>
  <si>
    <t>0.89055427</t>
  </si>
  <si>
    <t>SE_11_-_116741047_116738805_116738662_116734534_SIK3:137</t>
  </si>
  <si>
    <t>SE_11_-_116746969_116746725_116746582_116746167_SIK3:70</t>
  </si>
  <si>
    <t>SE_11_-_116824760_116820972_116820849_116798096_SIK3:113</t>
  </si>
  <si>
    <t>1.0428865</t>
  </si>
  <si>
    <t>SE_11_+_117052687_117052776_117052821_117053235_SIDT2:31</t>
  </si>
  <si>
    <t>agttcagct</t>
  </si>
  <si>
    <t>-1.02569348787</t>
  </si>
  <si>
    <t>-0.43903042</t>
  </si>
  <si>
    <t>SE_11_+_117058415_117058608_117058670_117059424_SIDT2:36</t>
  </si>
  <si>
    <t>agttcaagc</t>
  </si>
  <si>
    <t>-1.61999791089</t>
  </si>
  <si>
    <t>-0.17007404</t>
  </si>
  <si>
    <t>SE_11_+_117060117_117060668_117060741_117060882_SIDT2:21</t>
  </si>
  <si>
    <t>-0.054307524</t>
  </si>
  <si>
    <t>SE_11_+_117063974_117064569_117064679_117066518_SIDT2:44</t>
  </si>
  <si>
    <t>1.0582043</t>
  </si>
  <si>
    <t>SE_11_+_117070148_117070349_117070545_117073718_TAGLN:34</t>
  </si>
  <si>
    <t>ggctcattg</t>
  </si>
  <si>
    <t>0.48157734198</t>
  </si>
  <si>
    <t>0.1188403</t>
  </si>
  <si>
    <t>SE_11_-_117078686_117077876_117077783_117077514_PCSK7:59</t>
  </si>
  <si>
    <t>SE_11_-_117078686_117078451_117078370_117077876_PCSK7:68</t>
  </si>
  <si>
    <t>gtataacca</t>
  </si>
  <si>
    <t>1.03605268052</t>
  </si>
  <si>
    <t>1.1608891</t>
  </si>
  <si>
    <t>SE_11_-_117102743_117101933_117101843_117101184_PCSK7:43</t>
  </si>
  <si>
    <t>1.2047673</t>
  </si>
  <si>
    <t>SE_11_+_117153252_117153462_117153566_117153831_RNF214:98</t>
  </si>
  <si>
    <t>-0.66692011</t>
  </si>
  <si>
    <t>SE_11_-_117163770_117162529_117162428_117161765_BACE1:25</t>
  </si>
  <si>
    <t>SE_11_+_117198924_117206321_117206396_117209282_CEP164:23</t>
  </si>
  <si>
    <t>aaataactt</t>
  </si>
  <si>
    <t>0.653681955324</t>
  </si>
  <si>
    <t>0.9881916</t>
  </si>
  <si>
    <t>SE_11_+_117206396_117209282_117209384_117214882_CEP164:97</t>
  </si>
  <si>
    <t>ttatgatga</t>
  </si>
  <si>
    <t>-0.558136039262</t>
  </si>
  <si>
    <t>0.17299319</t>
  </si>
  <si>
    <t>SE_11_+_117252584_117253512_117253658_117257919_CEP164:145</t>
  </si>
  <si>
    <t>cggtcagcc</t>
  </si>
  <si>
    <t>-0.141706931799</t>
  </si>
  <si>
    <t>0.73942401</t>
  </si>
  <si>
    <t>SE_11_+_117278748_117279242_117279471_117279606_CEP164:48</t>
  </si>
  <si>
    <t>1.605235</t>
  </si>
  <si>
    <t>SE_11_-_117693394_117693195_117693121_117691610_FXYD2/FXYD6-FXYD2:44</t>
  </si>
  <si>
    <t>0.70441679</t>
  </si>
  <si>
    <t>SE_11_-_117711863_117711083_117710952_117710545_FXYD6-FXYD2/FXYD6:78</t>
  </si>
  <si>
    <t>ccgtgacca</t>
  </si>
  <si>
    <t>2.23911145534</t>
  </si>
  <si>
    <t>1.59468</t>
  </si>
  <si>
    <t>SE_11_-_117711863_117711083_117711034_117710545_FXYD6-FXYD2/FXYD6:29</t>
  </si>
  <si>
    <t>-1.4228462</t>
  </si>
  <si>
    <t>SE_11_-_117747307_117714921_117714825_117713496_FXYD6:53</t>
  </si>
  <si>
    <t>SE_11_-_117747307_117729001_117728926_117713496_FXYD6:37</t>
  </si>
  <si>
    <t>atctgagac</t>
  </si>
  <si>
    <t>0.235828790884</t>
  </si>
  <si>
    <t>-0.074273066</t>
  </si>
  <si>
    <t>SE_11_+_117857249_117857322_117857528_117859097_IL10RA:138</t>
  </si>
  <si>
    <t>aactgacgg</t>
  </si>
  <si>
    <t>2.83988263691</t>
  </si>
  <si>
    <t>0.97763415</t>
  </si>
  <si>
    <t>SE_11_+_117857249_117857399_117857528_117859097_IL10RA:61</t>
  </si>
  <si>
    <t>SE_11_+_117859217_117860157_117860335_117863956_IL10RA:85</t>
  </si>
  <si>
    <t>SE_11_-_118095656_118085601_118085539_118083276_AMICA1:56</t>
  </si>
  <si>
    <t>1.2280655</t>
  </si>
  <si>
    <t>SE_11_-_118110926_118107975_118107765_118106304_MPZL3:210</t>
  </si>
  <si>
    <t>agctaacag</t>
  </si>
  <si>
    <t>2.099113714</t>
  </si>
  <si>
    <t>0.71988517</t>
  </si>
  <si>
    <t>SE_11_-_118211090_118210621_118210490_118210209_CD3D:89</t>
  </si>
  <si>
    <t>1.9167155</t>
  </si>
  <si>
    <t>SE_11_-_118213268_118211308_118211090_118210621_CD3D:180</t>
  </si>
  <si>
    <t>gtgtaatgg</t>
  </si>
  <si>
    <t>1.04630204686</t>
  </si>
  <si>
    <t>0.2753626</t>
  </si>
  <si>
    <t>SE_11_+_118272432_118276372_118276424_118277652_ATP5L:53</t>
  </si>
  <si>
    <t>ctcttagag</t>
  </si>
  <si>
    <t>-1.88336696678</t>
  </si>
  <si>
    <t>-0.15628127</t>
  </si>
  <si>
    <t>SE_11_+_118352807_118353137_118353210_118354898_KMT2A:68</t>
  </si>
  <si>
    <t>ctgtaaaac</t>
  </si>
  <si>
    <t>0.0813114635797</t>
  </si>
  <si>
    <t>-0.10247683</t>
  </si>
  <si>
    <t>SE_11_+_118355029_118355577_118355690_118359329_KMT2A:67</t>
  </si>
  <si>
    <t>1.1297414</t>
  </si>
  <si>
    <t>SE_11_+_118402586_118402812_118403176_118403632_TMEM25:285</t>
  </si>
  <si>
    <t>1.0227279</t>
  </si>
  <si>
    <t>SE_11_+_118402586_118402865_118403176_118403632_TMEM25:232</t>
  </si>
  <si>
    <t>SE_11_+_118402586_118402961_118403176_118403632_TMEM25:136</t>
  </si>
  <si>
    <t>SE_11_+_118402586_118403005_118403176_118403632_TMEM25:92</t>
  </si>
  <si>
    <t>SE_11_+_118402586_118403125_118403176_118403632_TMEM25:46</t>
  </si>
  <si>
    <t>cgatcagcc</t>
  </si>
  <si>
    <t>-1.16853594683</t>
  </si>
  <si>
    <t>0.037356205</t>
  </si>
  <si>
    <t>SE_11_+_118403176_118403632_118403922_118404135_TMEM25:161</t>
  </si>
  <si>
    <t>1.1407305</t>
  </si>
  <si>
    <t>SE_11_+_118403176_118403632_118403922_118404572_TMEM25:161</t>
  </si>
  <si>
    <t>SE_11_+_118403176_118404135_118404266_118404572_TMEM25:98</t>
  </si>
  <si>
    <t>ggttcagca</t>
  </si>
  <si>
    <t>-1.02014977318</t>
  </si>
  <si>
    <t>-0.43685979</t>
  </si>
  <si>
    <t>SE_11_+_118403922_118404135_118404266_118404572_TMEM25:98</t>
  </si>
  <si>
    <t>SE_11_-_118416508_118416209_118416124_118415726_IFT46:82</t>
  </si>
  <si>
    <t>tactcagaa</t>
  </si>
  <si>
    <t>-0.808134008656</t>
  </si>
  <si>
    <t>-0.45073678</t>
  </si>
  <si>
    <t>SE_11_-_118430500_118428605_118428453_118427760_IFT46:118</t>
  </si>
  <si>
    <t>0.47809456</t>
  </si>
  <si>
    <t>SE_11_-_118443311_118436632_118436505_118435776_IFT46:21</t>
  </si>
  <si>
    <t>SE_11_+_118443265_118444335_118444498_118451961_ARCN1:160</t>
  </si>
  <si>
    <t>1.117134</t>
  </si>
  <si>
    <t>SE_11_+_118443265_118451961_118452224_118453894_ARCN1:84</t>
  </si>
  <si>
    <t>0.63180151</t>
  </si>
  <si>
    <t>SE_11_+_118478414_118484009_118484165_118484531_PHLDB1:29</t>
  </si>
  <si>
    <t>0.27915816</t>
  </si>
  <si>
    <t>SE_11_+_118486926_118495508_118495561_118495650_PHLDB1:30</t>
  </si>
  <si>
    <t>-0.18060263</t>
  </si>
  <si>
    <t>SE_11_+_118502770_118502876_118503013_118506111_PHLDB1:97</t>
  </si>
  <si>
    <t>ggatcagct</t>
  </si>
  <si>
    <t>-2.29741878059</t>
  </si>
  <si>
    <t>-1.0338622</t>
  </si>
  <si>
    <t>SE_11_+_118503013_118505640_118505769_118506111_PHLDB1:98</t>
  </si>
  <si>
    <t>0.67312705</t>
  </si>
  <si>
    <t>SE_11_+_118509969_118512972_118513112_118514518_PHLDB1:124</t>
  </si>
  <si>
    <t>2.0162044</t>
  </si>
  <si>
    <t>SE_11_+_118526400_118526570_118526602_118527393_PHLDB1:33</t>
  </si>
  <si>
    <t>gcttcacta</t>
  </si>
  <si>
    <t>-0.616987896721</t>
  </si>
  <si>
    <t>-0.31129991</t>
  </si>
  <si>
    <t>SE_11_-_118778192_118774161_118773945_118773783_BCL9L:141</t>
  </si>
  <si>
    <t>SE_11_+_118869819_118872323_118872535_118881474_CCDC84:170</t>
  </si>
  <si>
    <t>0.47419449</t>
  </si>
  <si>
    <t>SE_11_+_118889680_118889853_118890027_118892470_TRAPPC4:102</t>
  </si>
  <si>
    <t>0.98976283</t>
  </si>
  <si>
    <t>SE_11_+_118890027_118890860_118890963_118892470_TRAPPC4:47</t>
  </si>
  <si>
    <t>0.24415248</t>
  </si>
  <si>
    <t>SE_11_-_118896677_118896467_118896402_118896039_SLC37A4:43</t>
  </si>
  <si>
    <t>1.0464718</t>
  </si>
  <si>
    <t>SE_11_-_118897647_118897398_118897216_118896790_SLC37A4:149</t>
  </si>
  <si>
    <t>tcttcacgg</t>
  </si>
  <si>
    <t>0.278722958391</t>
  </si>
  <si>
    <t>0.039413227</t>
  </si>
  <si>
    <t>SE_11_-_118897647_118897398_118897313_118896790_SLC37A4:82</t>
  </si>
  <si>
    <t>-0.75740384</t>
  </si>
  <si>
    <t>SE_11_-_118898904_118898582_118898338_118897805_SLC37A4:212</t>
  </si>
  <si>
    <t>SE_11_-_118899932_118899136_118898904_118898582_SLC37A4:102</t>
  </si>
  <si>
    <t>1.6105798</t>
  </si>
  <si>
    <t>SE_11_-_118899932_118899544_118899445_118899136_SLC37A4:32</t>
  </si>
  <si>
    <t>2.1753108</t>
  </si>
  <si>
    <t>SE_11_-_118901559_118901445_118900942_118900274_SLC37A4:63</t>
  </si>
  <si>
    <t>1.4372484</t>
  </si>
  <si>
    <t>SE_11_-_118901559_118901445_118901258_118900274_SLC37A4:63</t>
  </si>
  <si>
    <t>SE_11_-_118920268_118919915_118919730_118919598_HYOU1:115</t>
  </si>
  <si>
    <t>1.1698589</t>
  </si>
  <si>
    <t>SE_11_-_118920268_118920082_118919730_118919598_HYOU1:64</t>
  </si>
  <si>
    <t>cattgaccg</t>
  </si>
  <si>
    <t>3.03829544649</t>
  </si>
  <si>
    <t>1.9355459</t>
  </si>
  <si>
    <t>SE_11_-_118926782_118926555_118926462_118926283_HYOU1:29</t>
  </si>
  <si>
    <t>SE_11_-_118927786_118926879_118926782_118926555_HYOU1:37</t>
  </si>
  <si>
    <t>aagttagga</t>
  </si>
  <si>
    <t>-4.82548434368</t>
  </si>
  <si>
    <t>-2.0883134</t>
  </si>
  <si>
    <t>SE_11_-_118927731_118927116_118926991_118926879_HYOU1:53</t>
  </si>
  <si>
    <t>0.20754601</t>
  </si>
  <si>
    <t>SE_11_-_118927731_118927129_118926991_118926879_HYOU1:66</t>
  </si>
  <si>
    <t>SE_11_+_118940054_118940152_118940287_118940944_VPS11:117</t>
  </si>
  <si>
    <t>SE_11_+_118950010_118951802_118952024_118952169_VPS11:152</t>
  </si>
  <si>
    <t>2.2706175</t>
  </si>
  <si>
    <t>SE_11_+_118955776_118956521_118956603_118958965_HMBS:71</t>
  </si>
  <si>
    <t>atctgaatt</t>
  </si>
  <si>
    <t>0.120790045978</t>
  </si>
  <si>
    <t>0.4728476</t>
  </si>
  <si>
    <t>SE_11_+_118955776_118958965_118959018_118959345_HMBS:42</t>
  </si>
  <si>
    <t>-0.039423842</t>
  </si>
  <si>
    <t>SE_11_+_118959417_118959792_118959841_118959927_HMBS:48</t>
  </si>
  <si>
    <t>tcttgatac</t>
  </si>
  <si>
    <t>-0.00709456195605</t>
  </si>
  <si>
    <t>-0.0079037211</t>
  </si>
  <si>
    <t>SE_11_+_118959558_118959792_118959841_118959927_HMBS:48</t>
  </si>
  <si>
    <t>SE_11_+_118959417_118959810_118959841_118959927_HMBS:30</t>
  </si>
  <si>
    <t>SE_11_+_118959982_118960393_118960470_118960700_HMBS:32</t>
  </si>
  <si>
    <t>SE_11_+_118959982_118960393_118960485_118960700_HMBS:32</t>
  </si>
  <si>
    <t>SE_11_+_118962236_118962835_118962873_118963114_HMBS:28</t>
  </si>
  <si>
    <t>-0.13452132</t>
  </si>
  <si>
    <t>SE_11_+_118962873_118963114_118963233_118963468_HMBS:112</t>
  </si>
  <si>
    <t>cgctgaaag</t>
  </si>
  <si>
    <t>1.60106212542</t>
  </si>
  <si>
    <t>0.55717153</t>
  </si>
  <si>
    <t>SE_11_-_118969113_118968261_118968174_118968007_DPAGT1:46</t>
  </si>
  <si>
    <t>SE_11_-_118969113_118968635_118968565_118968261_DPAGT1:39</t>
  </si>
  <si>
    <t>1.5578026</t>
  </si>
  <si>
    <t>SE_11_-_118969113_118968753_118968565_118968261_DPAGT1:157</t>
  </si>
  <si>
    <t>SE_11_-_118971728_118971553_118971340_118971118_DPAGT1:41</t>
  </si>
  <si>
    <t>1.3503234</t>
  </si>
  <si>
    <t>SE_11_-_118971728_118971587_118971340_118971118_DPAGT1:75</t>
  </si>
  <si>
    <t>SE_11_-_118972205_118971757_118971728_118971553_DPAGT1:29</t>
  </si>
  <si>
    <t>gtgtaaggc</t>
  </si>
  <si>
    <t>-0.822006382235</t>
  </si>
  <si>
    <t>0.28840711</t>
  </si>
  <si>
    <t>SE_11_-_118972205_118971848_118971728_118971553_DPAGT1:91</t>
  </si>
  <si>
    <t>1.1922857</t>
  </si>
  <si>
    <t>SE_11_+_118992349_118992493_118992723_118997645_HINFP:230</t>
  </si>
  <si>
    <t>1.9372729</t>
  </si>
  <si>
    <t>SE_11_+_118992349_118997645_118997835_119001435_HINFP:155</t>
  </si>
  <si>
    <t>0.36938858</t>
  </si>
  <si>
    <t>SE_11_+_119002692_119002953_119003007_119003206_HINFP:51</t>
  </si>
  <si>
    <t>SE_11_+_119042182_119043065_119043134_119043610_NLRX1:46</t>
  </si>
  <si>
    <t>0.81378099</t>
  </si>
  <si>
    <t>SE_11_-_119181466_119181176_119181059_119180625_MCAM:110</t>
  </si>
  <si>
    <t>SE_11_-_119187745_119185973_119185849_119185750_MCAM:36</t>
  </si>
  <si>
    <t>0.711904</t>
  </si>
  <si>
    <t>SE_11_-_119187745_119186226_119186133_119185973_MCAM:51</t>
  </si>
  <si>
    <t>1.2268927</t>
  </si>
  <si>
    <t>SE_11_-_119187745_119186770_119186693_119185973_MCAM:72</t>
  </si>
  <si>
    <t>0.14645858</t>
  </si>
  <si>
    <t>SE_11_-_119187745_119186867_119186693_119185973_MCAM:34</t>
  </si>
  <si>
    <t>1.8207449</t>
  </si>
  <si>
    <t>SE_11_-_119211405_119211150_119210894_119210558_MFRP:76</t>
  </si>
  <si>
    <t>0.15216439</t>
  </si>
  <si>
    <t>SE_11_-_119293823_119291639_119291579_119291096_THY1:26</t>
  </si>
  <si>
    <t>gactgagat</t>
  </si>
  <si>
    <t>0.162119030453</t>
  </si>
  <si>
    <t>-0.03853979</t>
  </si>
  <si>
    <t>SE_11_-_119986046_119984363_119984245_119983184_TRIM29:90</t>
  </si>
  <si>
    <t>1.1336643</t>
  </si>
  <si>
    <t>SE_11_-_119988931_119987765_119987667_119986122_TRIM29:38</t>
  </si>
  <si>
    <t>cccttatca</t>
  </si>
  <si>
    <t>-0.819061957769</t>
  </si>
  <si>
    <t>0.16911518</t>
  </si>
  <si>
    <t>SE_11_+_120196077_120197831_120198349_120200686_TMEM136:132</t>
  </si>
  <si>
    <t>1.608114</t>
  </si>
  <si>
    <t>SE_11_+_120196077_120198150_120198349_120200686_TMEM136:134</t>
  </si>
  <si>
    <t>1.1093676</t>
  </si>
  <si>
    <t>SE_11_+_120278532_120280103_120280159_120291462_ARHGEF12:46</t>
  </si>
  <si>
    <t>agttcagag</t>
  </si>
  <si>
    <t>-2.06811415934</t>
  </si>
  <si>
    <t>-1.0086726</t>
  </si>
  <si>
    <t>SE_11_+_120918376_120924260_120924441_120929054_TBCEL:66</t>
  </si>
  <si>
    <t>0.90747326</t>
  </si>
  <si>
    <t>SE_11_+_120924441_120925761_120926017_120929054_TBCEL:245</t>
  </si>
  <si>
    <t>tcctaatct</t>
  </si>
  <si>
    <t>1.82077494026</t>
  </si>
  <si>
    <t>1.476839</t>
  </si>
  <si>
    <t>SE_11_+_120926017_120928217_120928323_120929054_TBCEL:56</t>
  </si>
  <si>
    <t>tgataatac</t>
  </si>
  <si>
    <t>0.0998512754194</t>
  </si>
  <si>
    <t>0.47666609</t>
  </si>
  <si>
    <t>SE_11_-_122931828_122931383_122931301_122930976_HSPA8:59</t>
  </si>
  <si>
    <t>0.61164943</t>
  </si>
  <si>
    <t>SE_11_-_122931828_122931506_122931301_122930976_HSPA8:49</t>
  </si>
  <si>
    <t>0.85935116</t>
  </si>
  <si>
    <t>SE_11_+_123986189_123987273_123987387_123988204_VWA5A:103</t>
  </si>
  <si>
    <t>1.5309964</t>
  </si>
  <si>
    <t>SE_11_+_124493129_124494827_124494897_124496800_TBRG1:40</t>
  </si>
  <si>
    <t>0.50358421</t>
  </si>
  <si>
    <t>SE_11_+_124494897_124495567_124495799_124496800_TBRG1:106</t>
  </si>
  <si>
    <t>1.1704006</t>
  </si>
  <si>
    <t>SE_11_+_124495799_124496369_124496505_124496800_TBRG1:131</t>
  </si>
  <si>
    <t>0.88740102</t>
  </si>
  <si>
    <t>SE_11_+_124495799_124496589_124496647_124496800_TBRG1:31</t>
  </si>
  <si>
    <t>SE_11_-_124631981_124626258_124626103_124624659_ESAM:103</t>
  </si>
  <si>
    <t>gagtaagcc</t>
  </si>
  <si>
    <t>0.14019746076</t>
  </si>
  <si>
    <t>0.69538476</t>
  </si>
  <si>
    <t>SE_11_-_124669767_124644714_124644615_124642950_MSANTD2:53</t>
  </si>
  <si>
    <t>-0.06749442</t>
  </si>
  <si>
    <t>SE_11_-_124669767_124644727_124644615_124642950_MSANTD2:66</t>
  </si>
  <si>
    <t>SE_11_-_124669767_124644870_124644615_124642950_MSANTD2:139</t>
  </si>
  <si>
    <t>0.60000419</t>
  </si>
  <si>
    <t>SE_11_+_124746828_124747057_124747205_124747415_ROBO3:108</t>
  </si>
  <si>
    <t>1.8943485</t>
  </si>
  <si>
    <t>SE_11_+_124746828_124747163_124747205_124747415_ROBO3:31</t>
  </si>
  <si>
    <t>cactcagag</t>
  </si>
  <si>
    <t>0.167682449332</t>
  </si>
  <si>
    <t>-0.0040643839</t>
  </si>
  <si>
    <t>SE_11_+_124747080_124747163_124747205_124747415_ROBO3:31</t>
  </si>
  <si>
    <t>SE_11_+_124747554_124747833_124748027_124748194_ROBO3:96</t>
  </si>
  <si>
    <t>1.0012527</t>
  </si>
  <si>
    <t>SE_11_+_124747554_124748194_124748332_124748480_ROBO3:99</t>
  </si>
  <si>
    <t>0.710526315789</t>
  </si>
  <si>
    <t>0.90143046</t>
  </si>
  <si>
    <t>SE_11_+_124748027_124748194_124748332_124748480_ROBO3:99</t>
  </si>
  <si>
    <t>SE_11_+_124747554_124748480_124748692_124749086_ROBO3:184</t>
  </si>
  <si>
    <t>2.2735713</t>
  </si>
  <si>
    <t>SE_11_-_124767622_124767528_124767484_124767157_ROBO4:44</t>
  </si>
  <si>
    <t>SE_11_+_124953773_124954130_124954215_124954721_SLC37A2:42</t>
  </si>
  <si>
    <t>0.93113188</t>
  </si>
  <si>
    <t>SE_11_+_124955914_124956100_124956156_124958015_SLC37A2:31</t>
  </si>
  <si>
    <t>SE_11_-_124972028_124971417_124971340_124971199_TMEM218:27</t>
  </si>
  <si>
    <t>-0.13178647</t>
  </si>
  <si>
    <t>SE_11_-_124972630_124972198_124972028_124971199_TMEM218:120</t>
  </si>
  <si>
    <t>0.7799072</t>
  </si>
  <si>
    <t>SE_11_-_124972630_124972213_124972028_124971199_TMEM218:135</t>
  </si>
  <si>
    <t>SE_11_-_124972630_124972247_124972028_124971199_TMEM218:33</t>
  </si>
  <si>
    <t>1.0556543</t>
  </si>
  <si>
    <t>SE_11_-_124981435_124980445_124980387_124972705_TMEM218:58</t>
  </si>
  <si>
    <t>SE_11_-_124981435_124980642_124980540_124972705_TMEM218:102</t>
  </si>
  <si>
    <t>0.37647337</t>
  </si>
  <si>
    <t>SE_11_-_124981481_124980642_124980540_124972705_TMEM218:102</t>
  </si>
  <si>
    <t>SE_11_+_125105011_125201715_125201821_125221180_PKNOX2:78</t>
  </si>
  <si>
    <t>gagtgagtc</t>
  </si>
  <si>
    <t>-0.395835473586</t>
  </si>
  <si>
    <t>-0.19241121</t>
  </si>
  <si>
    <t>SE_11_+_125201821_125202512_125202584_125221180_PKNOX2:55</t>
  </si>
  <si>
    <t>tggtgagat</t>
  </si>
  <si>
    <t>-0.859340277245</t>
  </si>
  <si>
    <t>-0.12999227</t>
  </si>
  <si>
    <t>SE_11_+_125201821_125221180_125221288_125237742_PKNOX2:70</t>
  </si>
  <si>
    <t>ctctgacga</t>
  </si>
  <si>
    <t>2.93950523376</t>
  </si>
  <si>
    <t>1.0489382</t>
  </si>
  <si>
    <t>SE_11_+_125221288_125237742_125237881_125255447_PKNOX2:136</t>
  </si>
  <si>
    <t>SE_11_+_125237881_125255447_125255618_125267770_PKNOX2:38</t>
  </si>
  <si>
    <t>2.0114421</t>
  </si>
  <si>
    <t>SE_11_-_125351430_125330562_125330394_125326002_FEZ1:150</t>
  </si>
  <si>
    <t>SE_11_-_125351430_125333466_125333380_125330562_FEZ1:61</t>
  </si>
  <si>
    <t>-0.18711526</t>
  </si>
  <si>
    <t>SE_11_-_125351430_125339052_125338945_125333466_FEZ1:54</t>
  </si>
  <si>
    <t>0.01799777</t>
  </si>
  <si>
    <t>SE_11_+_125439469_125440000_125440086_125442354_EI24:58</t>
  </si>
  <si>
    <t>tgttaaaac</t>
  </si>
  <si>
    <t>-0.0287276377698</t>
  </si>
  <si>
    <t>0.14069946</t>
  </si>
  <si>
    <t>SE_11_+_125442465_125445147_125445304_125446151_EI24:65</t>
  </si>
  <si>
    <t>-0.3559132</t>
  </si>
  <si>
    <t>SE_11_+_125442465_125445159_125445304_125446151_EI24:53</t>
  </si>
  <si>
    <t>SE_11_+_125445304_125445699_125445827_125446151_EI24:83</t>
  </si>
  <si>
    <t>0.50011073</t>
  </si>
  <si>
    <t>SE_11_+_125447466_125447632_125447802_125448029_EI24:165</t>
  </si>
  <si>
    <t>tggtaatca</t>
  </si>
  <si>
    <t>0.810251399958</t>
  </si>
  <si>
    <t>0.47836123</t>
  </si>
  <si>
    <t>SE_11_+_125450100_125451107_125451218_125452242_EI24:42</t>
  </si>
  <si>
    <t>gtctaacat</t>
  </si>
  <si>
    <t>2.44145073795</t>
  </si>
  <si>
    <t>0.78933221</t>
  </si>
  <si>
    <t>SE_11_+_125462813_125463533_125463620_125465776_STT3A:64</t>
  </si>
  <si>
    <t>SE_11_+_125462813_125465776_125465898_125466954_STT3A:59</t>
  </si>
  <si>
    <t>0.44636189</t>
  </si>
  <si>
    <t>SE_11_+_125479484_125481323_125481414_125482487_STT3A:57</t>
  </si>
  <si>
    <t>1.2797115</t>
  </si>
  <si>
    <t>SE_11_+_125791274_125791995_125792200_125792715_DDX25:121</t>
  </si>
  <si>
    <t>SE_11_-_125885136_125880813_125880706_125880589_CDON:81</t>
  </si>
  <si>
    <t>tattgacag</t>
  </si>
  <si>
    <t>1.24702705783</t>
  </si>
  <si>
    <t>1.0301117</t>
  </si>
  <si>
    <t>SE_11_-_126079416_126076448_126076149_126075676_RPUSD4:248</t>
  </si>
  <si>
    <t>1.582004</t>
  </si>
  <si>
    <t>SE_11_+_126081725_126099120_126099188_126104890_FAM118B:68</t>
  </si>
  <si>
    <t>0.458333333333</t>
  </si>
  <si>
    <t>0.29351939</t>
  </si>
  <si>
    <t>SE_11_+_126081725_126099120_126099231_126104890_FAM118B:90</t>
  </si>
  <si>
    <t>cggtaaaat</t>
  </si>
  <si>
    <t>0.381916262026</t>
  </si>
  <si>
    <t>0.74338563</t>
  </si>
  <si>
    <t>SE_11_+_126099188_126103481_126103616_126104890_FAM118B:68</t>
  </si>
  <si>
    <t>1.9185675</t>
  </si>
  <si>
    <t>SE_11_+_126099188_126104890_126104982_126110687_FAM118B:65</t>
  </si>
  <si>
    <t>0.55655862</t>
  </si>
  <si>
    <t>SE_11_+_126110939_126120401_126120628_126124200_FAM118B:34</t>
  </si>
  <si>
    <t>0.95788641</t>
  </si>
  <si>
    <t>SE_11_-_126138583_126137981_126137898_126137607_SRPR:54</t>
  </si>
  <si>
    <t>0.82192469</t>
  </si>
  <si>
    <t>SE_11_+_126139186_126141115_126141552_126142864_FOXRED1:169</t>
  </si>
  <si>
    <t>1.8416831</t>
  </si>
  <si>
    <t>SE_11_+_126139186_126141332_126141552_126142864_FOXRED1:131</t>
  </si>
  <si>
    <t>0.31024573</t>
  </si>
  <si>
    <t>SE_11_+_126139310_126141332_126141552_126142864_FOXRED1:131</t>
  </si>
  <si>
    <t>SE_11_+_126143349_126144822_126144916_126145222_FOXRED1:42</t>
  </si>
  <si>
    <t>1.7221408</t>
  </si>
  <si>
    <t>SE_11_+_126143349_126144826_126144916_126145222_FOXRED1:38</t>
  </si>
  <si>
    <t>SE_11_+_126153048_126160357_126160480_126160698_TIRAP:55</t>
  </si>
  <si>
    <t>ttctaaaga</t>
  </si>
  <si>
    <t>0.0247283642413</t>
  </si>
  <si>
    <t>0.42207252</t>
  </si>
  <si>
    <t>SE_11_+_126201445_126208181_126208294_126213202_DCPS:100</t>
  </si>
  <si>
    <t>1.6797248</t>
  </si>
  <si>
    <t>SE_11_+_126225737_126228310_126228406_126275991_ST3GAL4:84</t>
  </si>
  <si>
    <t>0.87578034</t>
  </si>
  <si>
    <t>SE_11_+_126277244_126277469_126277529_126277994_ST3GAL4:51</t>
  </si>
  <si>
    <t>ccatcacca</t>
  </si>
  <si>
    <t>-0.188315229739</t>
  </si>
  <si>
    <t>0.76361721</t>
  </si>
  <si>
    <t>SE_11_+_126277529_126277994_126278089_126278202_ST3GAL4:72</t>
  </si>
  <si>
    <t>0.45746682</t>
  </si>
  <si>
    <t>SE_11_-_128354718_128350346_128350086_128333522_ETS1:222</t>
  </si>
  <si>
    <t>SE_11_+_128564171_128618132_128618185_128628010_FLI1:45</t>
  </si>
  <si>
    <t>1.4527015</t>
  </si>
  <si>
    <t>SE_11_+_128628221_128634546_128634716_128638013_FLI1:63</t>
  </si>
  <si>
    <t>1.0540624</t>
  </si>
  <si>
    <t>SE_11_-_128994698_128993824_128993783_128993425_ARHGAP32:34</t>
  </si>
  <si>
    <t>0.7772328</t>
  </si>
  <si>
    <t>SE_11_+_129685793_129698042_129698148_129722370_TMEM45B:89</t>
  </si>
  <si>
    <t>0.9042502</t>
  </si>
  <si>
    <t>SE_11_-_129764254_129763280_129763192_129762765_NFRKB:56</t>
  </si>
  <si>
    <t>0.23998158</t>
  </si>
  <si>
    <t>SE_11_-_129765391_129764333_129764254_129762765_NFRKB:34</t>
  </si>
  <si>
    <t>aaataacgg</t>
  </si>
  <si>
    <t>1.30880507919</t>
  </si>
  <si>
    <t>0.31355081</t>
  </si>
  <si>
    <t>SE_11_+_129939977_129970165_129970320_129979324_APLP2:149</t>
  </si>
  <si>
    <t>0.94724731</t>
  </si>
  <si>
    <t>SE_11_+_129939977_129971265_129971408_129979324_APLP2:80</t>
  </si>
  <si>
    <t>SE_11_+_129939977_129971821_129971895_129979324_APLP2:64</t>
  </si>
  <si>
    <t>ccctcaaat</t>
  </si>
  <si>
    <t>0.293773694686</t>
  </si>
  <si>
    <t>0.67217366</t>
  </si>
  <si>
    <t>SE_11_+_129939977_129979324_129979497_129980433_APLP2:55</t>
  </si>
  <si>
    <t>SE_11_+_129939977_129979324_129979512_129980433_APLP2:55</t>
  </si>
  <si>
    <t>SE_11_+_129939977_129980433_129980556_129990601_APLP2:73</t>
  </si>
  <si>
    <t>0.19057836</t>
  </si>
  <si>
    <t>SE_11_+_129992408_129993507_129993674_129996595_APLP2:75</t>
  </si>
  <si>
    <t>ccgtgatgc</t>
  </si>
  <si>
    <t>1.63129062273</t>
  </si>
  <si>
    <t>1.3436458</t>
  </si>
  <si>
    <t>SE_11_+_130005610_130007151_130007186_130010293_APLP2:21</t>
  </si>
  <si>
    <t>0.41236469</t>
  </si>
  <si>
    <t>SE_11_-_130106905_130104168_130104051_130103277_ZBTB44:118</t>
  </si>
  <si>
    <t>tgttcaaat</t>
  </si>
  <si>
    <t>-1.17026069002</t>
  </si>
  <si>
    <t>0.15530124</t>
  </si>
  <si>
    <t>SE_11_-_130106905_130106111_130106005_130104168_ZBTB44:57</t>
  </si>
  <si>
    <t>1.3512527</t>
  </si>
  <si>
    <t>SE_11_-_130773150_130750701_130750517_130749606_SNX19:184</t>
  </si>
  <si>
    <t>SE_11_-_130779913_130777978_130777848_130776616_SNX19:67</t>
  </si>
  <si>
    <t>0.61674027</t>
  </si>
  <si>
    <t>SE_11_-_130786175_130784644_130784589_130781666_SNX19:28</t>
  </si>
  <si>
    <t>-0.32812021</t>
  </si>
  <si>
    <t>SE_11_+_131781542_132016176_132016408_132081916_NTM:185</t>
  </si>
  <si>
    <t>cccttacac</t>
  </si>
  <si>
    <t>1.0405958872</t>
  </si>
  <si>
    <t>1.0837916</t>
  </si>
  <si>
    <t>SE_11_+_132082041_132176189_132176362_132177583_NTM:96</t>
  </si>
  <si>
    <t>1.1941951</t>
  </si>
  <si>
    <t>SE_11_+_132180126_132182559_132182676_132184446_NTM:111</t>
  </si>
  <si>
    <t>1.70347</t>
  </si>
  <si>
    <t>SE_11_+_132184597_132187549_132187584_132200047_NTM:20</t>
  </si>
  <si>
    <t>0.19426215</t>
  </si>
  <si>
    <t>SE_11_+_132184597_132200047_132200079_132204940_NTM:31</t>
  </si>
  <si>
    <t>-0.57094938</t>
  </si>
  <si>
    <t>SE_11_+_133939054_133940067_133940173_134009746_JAM3:70</t>
  </si>
  <si>
    <t>0.99495935</t>
  </si>
  <si>
    <t>SE_11_+_134010665_134014136_134014288_134014687_JAM3:91</t>
  </si>
  <si>
    <t>1.0832686</t>
  </si>
  <si>
    <t>SE_11_-_134054532_134053048_134052908_134051079_NCAPD3:75</t>
  </si>
  <si>
    <t>0.14382763</t>
  </si>
  <si>
    <t>SE_11_-_134090466_134086992_134086830_134080348_NCAPD3:156</t>
  </si>
  <si>
    <t>0.41545432</t>
  </si>
  <si>
    <t>SE_11_+_134095239_134104791_134104947_134109885_VPS26B:47</t>
  </si>
  <si>
    <t>ccatgagtt</t>
  </si>
  <si>
    <t>-1.13799320778</t>
  </si>
  <si>
    <t>0.25814801</t>
  </si>
  <si>
    <t>SE_11_+_134104947_134106236_134106640_134109885_VPS26B:212</t>
  </si>
  <si>
    <t>0.70924646</t>
  </si>
  <si>
    <t>SE_11_-_134119061_134118853_134118703_134118378_THYN1:71</t>
  </si>
  <si>
    <t>0.71002594</t>
  </si>
  <si>
    <t>SE_11_-_134122734_134121789_134121643_134121202_THYN1:99</t>
  </si>
  <si>
    <t>1.2754211</t>
  </si>
  <si>
    <t>SE_11_+_134123603_134126442_134126542_134126982_ACAD8:67</t>
  </si>
  <si>
    <t>1.0856687</t>
  </si>
  <si>
    <t>SE_11_+_134123603_134126442_134126542_134128409_ACAD8:67</t>
  </si>
  <si>
    <t>SE_11_+_134123603_134126982_134127151_134128409_ACAD8:121</t>
  </si>
  <si>
    <t>0.86827487</t>
  </si>
  <si>
    <t>SE_11_+_134126542_134126982_134127151_134128409_ACAD8:121</t>
  </si>
  <si>
    <t>SE_11_+_134123603_134128409_134128518_134128902_ACAD8:35</t>
  </si>
  <si>
    <t>gattgatag</t>
  </si>
  <si>
    <t>0.113944496997</t>
  </si>
  <si>
    <t>-0.025105332</t>
  </si>
  <si>
    <t>SE_11_+_134127151_134128409_134128518_134128902_ACAD8:35</t>
  </si>
  <si>
    <t>SE_11_+_134131784_134132026_134132170_134132414_ACAD8:40</t>
  </si>
  <si>
    <t>-0.062002645</t>
  </si>
  <si>
    <t>SE_11_+_134234292_134236949_134237033_134237151_GLB1L2:69</t>
  </si>
  <si>
    <t>1.975249</t>
  </si>
  <si>
    <t>SE_11_+_134241724_134242324_134242492_134243615_GLB1L2:52</t>
  </si>
  <si>
    <t>1.2032953</t>
  </si>
  <si>
    <t>SE_12_-_307963_307169_307066_306667_SLC6A12:75</t>
  </si>
  <si>
    <t>SE_12_-_311906_311015_310928_309949_SLC6A12:59</t>
  </si>
  <si>
    <t>SE_12_-_401925_395373_395292_394828_KDM5A:80</t>
  </si>
  <si>
    <t>1.2980398</t>
  </si>
  <si>
    <t>SE_12_-_495063_493319_493197_475270_KDM5A:21</t>
  </si>
  <si>
    <t>SE_12_+_971436_977032_978270_980431_WNK1/HSN2:1133</t>
  </si>
  <si>
    <t>1.7800057</t>
  </si>
  <si>
    <t>SE_12_+_971436_980431_980514_987378_WNK1:72</t>
  </si>
  <si>
    <t>gcttaacag</t>
  </si>
  <si>
    <t>0.652906851715</t>
  </si>
  <si>
    <t>0.69119424</t>
  </si>
  <si>
    <t>SE_12_+_971436_980431_980514_987381_WNK1:72</t>
  </si>
  <si>
    <t>SE_12_+_987527_988739_989197_989887_WNK1:271</t>
  </si>
  <si>
    <t>1.3755814</t>
  </si>
  <si>
    <t>SE_12_+_987527_989887_990165_990858_WNK1:64</t>
  </si>
  <si>
    <t>gattcaaat</t>
  </si>
  <si>
    <t>-1.41536147968</t>
  </si>
  <si>
    <t>0.061780098</t>
  </si>
  <si>
    <t>SE_12_+_991239_992109_992225_992561_WNK1:91</t>
  </si>
  <si>
    <t>0.40304775</t>
  </si>
  <si>
    <t>SE_12_+_1009836_1013619_1013660_1017013_WNK1/AK128619:42</t>
  </si>
  <si>
    <t>-0.044364778</t>
  </si>
  <si>
    <t>SE_12_-_1036311_1036112_1035962_1034691_RAD52:147</t>
  </si>
  <si>
    <t>0.6173162</t>
  </si>
  <si>
    <t>SE_12_-_1058768_1042242_1042141_1040487_RAD52:76</t>
  </si>
  <si>
    <t>acgtgacag</t>
  </si>
  <si>
    <t>0.305005145107</t>
  </si>
  <si>
    <t>0.65773606</t>
  </si>
  <si>
    <t>SE_12_+_1219513_1221381_1221464_1225032_ERC1:55</t>
  </si>
  <si>
    <t>-0.10720297</t>
  </si>
  <si>
    <t>SE_12_+_1219513_1221381_1221473_1225032_ERC1:55</t>
  </si>
  <si>
    <t>SE_12_+_1346070_1372200_1372331_1399018_ERC1:66</t>
  </si>
  <si>
    <t>cactaagag</t>
  </si>
  <si>
    <t>0.604913651518</t>
  </si>
  <si>
    <t>0.070241103</t>
  </si>
  <si>
    <t>SE_12_+_1517413_1519555_1519619_1553728_ERC1:63</t>
  </si>
  <si>
    <t>0.34268785</t>
  </si>
  <si>
    <t>SE_12_+_1742071_1748850_1749142_1754960_WNT5B:35</t>
  </si>
  <si>
    <t>SE_12_-_2102430_2100412_2100287_2077076_DCP1B:84</t>
  </si>
  <si>
    <t>1.412324</t>
  </si>
  <si>
    <t>SE_12_+_2622150_2656616_2656690_2659109_CACNA1C:72</t>
  </si>
  <si>
    <t>tagtcactc</t>
  </si>
  <si>
    <t>-0.0619734741254</t>
  </si>
  <si>
    <t>-0.093985534</t>
  </si>
  <si>
    <t>SE_12_+_2659199_2659710_2659822_2666117_CACNA1C:82</t>
  </si>
  <si>
    <t>1.6093713</t>
  </si>
  <si>
    <t>SE_12_+_2705169_2706396_2706455_2706603_CACNA1C:49</t>
  </si>
  <si>
    <t>0.58909508</t>
  </si>
  <si>
    <t>SE_12_+_2706455_2706603_2706662_2711020_CACNA1C:43</t>
  </si>
  <si>
    <t>0.19350559</t>
  </si>
  <si>
    <t>SE_12_+_2721179_2742795_2742878_2743463_CACNA1C:46</t>
  </si>
  <si>
    <t>1.0623277</t>
  </si>
  <si>
    <t>SE_12_+_2742878_2743463_2743546_2757641_CACNA1C:46</t>
  </si>
  <si>
    <t>atttgacgc</t>
  </si>
  <si>
    <t>1.27022033624</t>
  </si>
  <si>
    <t>0.49222541</t>
  </si>
  <si>
    <t>SE_12_+_2743546_2757641_2757673_2760806_CACNA1C:33</t>
  </si>
  <si>
    <t>0.39355609</t>
  </si>
  <si>
    <t>SE_12_+_2788962_2789529_2789741_2791716_CACNA1C:167</t>
  </si>
  <si>
    <t>gcttcactg</t>
  </si>
  <si>
    <t>0.229089413845</t>
  </si>
  <si>
    <t>0.55638072</t>
  </si>
  <si>
    <t>SE_12_+_2788962_2791116_2791220_2791716_CACNA1C:89</t>
  </si>
  <si>
    <t>1.5605021</t>
  </si>
  <si>
    <t>SE_12_+_2904410_2905431_2905534_2906304_FKBP4:72</t>
  </si>
  <si>
    <t>1.2295088</t>
  </si>
  <si>
    <t>SE_12_+_2986448_2987099_2987279_2994449_RHNO1/TULP3:101</t>
  </si>
  <si>
    <t>tactaaaaa</t>
  </si>
  <si>
    <t>0.0739853806498</t>
  </si>
  <si>
    <t>-0.073048278</t>
  </si>
  <si>
    <t>SE_12_+_2986448_2994328_2994700_2997077_RHNO1:204</t>
  </si>
  <si>
    <t>2.0776742</t>
  </si>
  <si>
    <t>SE_12_+_2986448_2994429_2994700_2997077_RHNO1:103</t>
  </si>
  <si>
    <t>SE_12_+_2986448_2994449_2994658_2997077_RHNO1:83</t>
  </si>
  <si>
    <t>SE_12_+_2986448_2994449_2994700_2997077_RHNO1:83</t>
  </si>
  <si>
    <t>SE_12_+_2994700_2996144_2996277_2997077_RHNO1:116</t>
  </si>
  <si>
    <t>SE_12_+_3018746_3029929_3030088_3031428_TULP3:145</t>
  </si>
  <si>
    <t>0.43798751</t>
  </si>
  <si>
    <t>SE_12_+_3031568_3039414_3039511_3040203_TULP3:51</t>
  </si>
  <si>
    <t>0.80952986</t>
  </si>
  <si>
    <t>SE_12_+_3039511_3040072_3040105_3040203_TULP3:23</t>
  </si>
  <si>
    <t>0.18543086</t>
  </si>
  <si>
    <t>SE_12_+_3040406_3042584_3042696_3043613_TULP3:88</t>
  </si>
  <si>
    <t>0.54509588</t>
  </si>
  <si>
    <t>SE_12_+_3043727_3046797_3046895_3047280_TULP3:92</t>
  </si>
  <si>
    <t>0.53849091</t>
  </si>
  <si>
    <t>SE_12_+_3069206_3103904_3104158_3120170_TEAD4:156</t>
  </si>
  <si>
    <t>caatgacgc</t>
  </si>
  <si>
    <t>2.4875778898</t>
  </si>
  <si>
    <t>0.83969021</t>
  </si>
  <si>
    <t>SE_12_+_3104158_3120170_3120234_3121336_TEAD4:30</t>
  </si>
  <si>
    <t>1.107191</t>
  </si>
  <si>
    <t>SE_12_+_3121398_3126229_3126261_3126564_TEAD4:25</t>
  </si>
  <si>
    <t>SE_12_+_3121398_3126564_3126692_3127711_TEAD4:28</t>
  </si>
  <si>
    <t>agctaagga</t>
  </si>
  <si>
    <t>-0.980376055038</t>
  </si>
  <si>
    <t>-0.51817768</t>
  </si>
  <si>
    <t>SE_12_+_3186619_3192819_3192885_3310343_TSPAN9:44</t>
  </si>
  <si>
    <t>-0.77396393</t>
  </si>
  <si>
    <t>SE_12_+_3310422_3315446_3315584_3387587_TSPAN9:42</t>
  </si>
  <si>
    <t>SE_12_-_3931039_3924219_3924161_3923354_PARP11:56</t>
  </si>
  <si>
    <t>tgtttactc</t>
  </si>
  <si>
    <t>-0.948671859705</t>
  </si>
  <si>
    <t>0.911764705882</t>
  </si>
  <si>
    <t>0.91361206</t>
  </si>
  <si>
    <t>SE_12_-_3939056_3938196_3938076_3935399_PARP11:114</t>
  </si>
  <si>
    <t>-0.43618969</t>
  </si>
  <si>
    <t>SE_12_-_4614472_4611648_4611477_4609506_C12orf4:47</t>
  </si>
  <si>
    <t>0.98767037</t>
  </si>
  <si>
    <t>SE_12_-_4634420_4628046_4627940_4627421_C12orf4:32</t>
  </si>
  <si>
    <t>-0.46305534</t>
  </si>
  <si>
    <t>SE_12_-_4643323_4639216_4639035_4634749_C12orf4:94</t>
  </si>
  <si>
    <t>0.97684849</t>
  </si>
  <si>
    <t>SE_12_-_4647575_4645385_4645183_4643468_C12orf4:181</t>
  </si>
  <si>
    <t>SE_12_+_4714252_4716493_4716553_4719321_DYRK4:46</t>
  </si>
  <si>
    <t>-0.27548829</t>
  </si>
  <si>
    <t>SE_12_+_4768343_4771699_4771801_4777623_NDUFA9:66</t>
  </si>
  <si>
    <t>tcgtaaagc</t>
  </si>
  <si>
    <t>-0.342095626597</t>
  </si>
  <si>
    <t>-0.23596365</t>
  </si>
  <si>
    <t>SE_12_+_4771801_4776703_4776820_4777623_NDUFA9:27</t>
  </si>
  <si>
    <t>SE_12_+_4791466_4794425_4794491_4835698_NDUFA9:40</t>
  </si>
  <si>
    <t>aaataagcc</t>
  </si>
  <si>
    <t>-0.599922903948</t>
  </si>
  <si>
    <t>-0.27232109</t>
  </si>
  <si>
    <t>SE_12_-_6131066_6130734_6130290_6128909_VWF:187</t>
  </si>
  <si>
    <t>1.89154</t>
  </si>
  <si>
    <t>SE_12_-_6232308_6232132_6231891_6230504_VWF:223</t>
  </si>
  <si>
    <t>0.39611246</t>
  </si>
  <si>
    <t>SE_12_+_6309238_6309550_6309731_6334592_CD9:128</t>
  </si>
  <si>
    <t>0.98214472</t>
  </si>
  <si>
    <t>SE_12_+_6309238_6309588_6309731_6334592_CD9:90</t>
  </si>
  <si>
    <t>SE_12_+_6309731_6315125_6315250_6334592_CD9:49</t>
  </si>
  <si>
    <t>gggtcagcg</t>
  </si>
  <si>
    <t>-0.946399830243</t>
  </si>
  <si>
    <t>-0.050403005</t>
  </si>
  <si>
    <t>SE_12_+_6341895_6342103_6342171_6342578_CD9:37</t>
  </si>
  <si>
    <t>0.51823135</t>
  </si>
  <si>
    <t>SE_12_-_6442235_6440092_6440019_6439877_TNFRSF1A:71</t>
  </si>
  <si>
    <t>tgttaaggg</t>
  </si>
  <si>
    <t>-1.16192726729</t>
  </si>
  <si>
    <t>-0.58926354</t>
  </si>
  <si>
    <t>SE_12_-_6443257_6443004_6442903_6442682_TNFRSF1A:62</t>
  </si>
  <si>
    <t>ccttcaccg</t>
  </si>
  <si>
    <t>1.53691137947</t>
  </si>
  <si>
    <t>0.56435052</t>
  </si>
  <si>
    <t>SE_12_-_6443257_6443031_6442903_6442682_TNFRSF1A:33</t>
  </si>
  <si>
    <t>SE_12_-_6450942_6443410_6443257_6443031_TNFRSF1A:73</t>
  </si>
  <si>
    <t>1.0580743</t>
  </si>
  <si>
    <t>SE_12_-_6458493_6458387_6458330_6458171_SCNN1A:48</t>
  </si>
  <si>
    <t>0.59294181</t>
  </si>
  <si>
    <t>SE_12_-_6463604_6459190_6458996_6458571_SCNN1A:121</t>
  </si>
  <si>
    <t>1.2410888</t>
  </si>
  <si>
    <t>SE_12_-_6463604_6459190_6459125_6458571_SCNN1A:32</t>
  </si>
  <si>
    <t>SE_12_-_6472609_6471407_6471217_6465046_SCNN1A:172</t>
  </si>
  <si>
    <t>0.23526116</t>
  </si>
  <si>
    <t>SE_12_-_6472609_6471407_6471234_6465046_SCNN1A:172</t>
  </si>
  <si>
    <t>SE_12_+_6494545_6495232_6495328_6495513_LTBR:42</t>
  </si>
  <si>
    <t>gggtaacaa</t>
  </si>
  <si>
    <t>0.781575813918</t>
  </si>
  <si>
    <t>0.4262203</t>
  </si>
  <si>
    <t>SE_12_+_6495610_6496964_6497076_6497564_LTBR:106</t>
  </si>
  <si>
    <t>1.0429966</t>
  </si>
  <si>
    <t>SE_12_+_6495610_6497564_6497671_6497966_LTBR:79</t>
  </si>
  <si>
    <t>2.2125339</t>
  </si>
  <si>
    <t>SE_12_+_6561478_6562233_6562463_6562613_TAPBPL:225</t>
  </si>
  <si>
    <t>agatgaccc</t>
  </si>
  <si>
    <t>0.938429019725</t>
  </si>
  <si>
    <t>1.2198603</t>
  </si>
  <si>
    <t>SE_12_+_6566910_6567811_6568113_6570021_TAPBPL:218</t>
  </si>
  <si>
    <t>1.0970659</t>
  </si>
  <si>
    <t>SE_12_-_6579696_6575517_6575391_6575166_VAMP1:92</t>
  </si>
  <si>
    <t>SE_12_-_6602883_6602138_6602028_6601633_MRPL51:48</t>
  </si>
  <si>
    <t>1.6337101</t>
  </si>
  <si>
    <t>SE_12_+_6618958_6619241_6619299_6619795_NCAPD2:43</t>
  </si>
  <si>
    <t>gcctcaaag</t>
  </si>
  <si>
    <t>-0.106034794413</t>
  </si>
  <si>
    <t>-0.20812882</t>
  </si>
  <si>
    <t>SE_12_-_6664423_6660669_6660564_6660167_IFFO1:36</t>
  </si>
  <si>
    <t>-0.15758298</t>
  </si>
  <si>
    <t>SE_12_-_6669264_6667303_6667182_6666808_NOP2:76</t>
  </si>
  <si>
    <t>0.47001943</t>
  </si>
  <si>
    <t>SE_12_-_6675267_6673414_6673316_6673112_NOP2:52</t>
  </si>
  <si>
    <t>SE_12_-_6761828_6761475_6761437_6760551_ING4:33</t>
  </si>
  <si>
    <t>agatgattg</t>
  </si>
  <si>
    <t>-1.28315666412</t>
  </si>
  <si>
    <t>-0.57213646</t>
  </si>
  <si>
    <t>SE_12_-_6761828_6761584_6761437_6760551_ING4:56</t>
  </si>
  <si>
    <t>1.1404692</t>
  </si>
  <si>
    <t>SE_12_-_6765893_6762562_6762396_6762216_ING4:144</t>
  </si>
  <si>
    <t>0.55494513</t>
  </si>
  <si>
    <t>SE_12_-_6765893_6765079_6764804_6762562_ING4:78</t>
  </si>
  <si>
    <t>1.055765</t>
  </si>
  <si>
    <t>SE_12_-_6772231_6765964_6765893_6762562_ING4:24</t>
  </si>
  <si>
    <t>tattgaaaa</t>
  </si>
  <si>
    <t>-1.22239811885</t>
  </si>
  <si>
    <t>0.15129304</t>
  </si>
  <si>
    <t>SE_12_-_6772231_6767018_6766971_6765964_ING4:34</t>
  </si>
  <si>
    <t>SE_12_-_6782382_6781698_6781516_6780004_ZNF384:46</t>
  </si>
  <si>
    <t>-0.89028625</t>
  </si>
  <si>
    <t>SE_12_-_6787293_6786425_6786333_6782606_ZNF384:74</t>
  </si>
  <si>
    <t>0.97407305</t>
  </si>
  <si>
    <t>SE_12_-_6788112_6787876_6787829_6787626_ZNF384:30</t>
  </si>
  <si>
    <t>-0.2902699</t>
  </si>
  <si>
    <t>SE_12_-_6798264_6797392_6797333_6788691_ZNF384:48</t>
  </si>
  <si>
    <t>gaataagac</t>
  </si>
  <si>
    <t>-0.842110751682</t>
  </si>
  <si>
    <t>-0.49633734</t>
  </si>
  <si>
    <t>SE_12_+_6833318_6833780_6833984_6837389_COPS7A:38</t>
  </si>
  <si>
    <t>0.79687725</t>
  </si>
  <si>
    <t>SE_12_+_6833984_6835031_6835125_6837092_COPS7A:77</t>
  </si>
  <si>
    <t>SE_12_+_6833984_6836837_6836966_6837092_COPS7A:98</t>
  </si>
  <si>
    <t>0.46687271</t>
  </si>
  <si>
    <t>SE_12_+_6833984_6837092_6837167_6837389_COPS7A:43</t>
  </si>
  <si>
    <t>1.3937434</t>
  </si>
  <si>
    <t>SE_12_+_6839673_6839835_6839986_6840166_COPS7A:96</t>
  </si>
  <si>
    <t>SE_12_+_6898828_6908046_6908240_6909238_CD4:159</t>
  </si>
  <si>
    <t>1.7049996</t>
  </si>
  <si>
    <t>SE_12_+_6898828_6908491_6908530_6909238_CD4:22</t>
  </si>
  <si>
    <t>0.44918917</t>
  </si>
  <si>
    <t>SE_12_+_6898828_6908704_6908789_6909238_CD4:46</t>
  </si>
  <si>
    <t>1.2655887</t>
  </si>
  <si>
    <t>SE_12_+_6898828_6909238_6909353_6923308_CD4:59</t>
  </si>
  <si>
    <t>0.6820407</t>
  </si>
  <si>
    <t>SE_12_+_6909353_6909473_6909637_6923308_CD4:83</t>
  </si>
  <si>
    <t>1.2253851</t>
  </si>
  <si>
    <t>SE_12_+_6931066_6932634_6932929_6934649_GPR162:267</t>
  </si>
  <si>
    <t>0.837837837838</t>
  </si>
  <si>
    <t>2.7844036</t>
  </si>
  <si>
    <t>SE_12_+_6931066_6932634_6933931_6934649_GPR162:267</t>
  </si>
  <si>
    <t>SE_12_+_6939934_6940034_6940197_6940380_LEPREL2:152</t>
  </si>
  <si>
    <t>2.3405406</t>
  </si>
  <si>
    <t>SE_12_+_6942808_6942906_6942973_6943089_LEPREL2:66</t>
  </si>
  <si>
    <t>0.16656035</t>
  </si>
  <si>
    <t>SE_12_+_6942808_6942908_6942973_6943089_LEPREL2:64</t>
  </si>
  <si>
    <t>SE_12_+_6942808_6942910_6942973_6943089_LEPREL2:62</t>
  </si>
  <si>
    <t>SE_12_+_6943213_6943989_6944119_6946149_LEPREL2:78</t>
  </si>
  <si>
    <t>agctgatct</t>
  </si>
  <si>
    <t>1.34433483292</t>
  </si>
  <si>
    <t>0.52124476</t>
  </si>
  <si>
    <t>SE_12_+_6950788_6950937_6951067_6952134_GNB3:102</t>
  </si>
  <si>
    <t>1.0944843</t>
  </si>
  <si>
    <t>SE_12_+_6982945_6991360_6991491_6992868_RRPL13L:110</t>
  </si>
  <si>
    <t>ctctaaaaa</t>
  </si>
  <si>
    <t>0.241237026617</t>
  </si>
  <si>
    <t>-0.13674961</t>
  </si>
  <si>
    <t>SE_12_+_7014923_7015009_7015118_7015573_LRRC23:33</t>
  </si>
  <si>
    <t>0.87491748</t>
  </si>
  <si>
    <t>SE_12_+_7015826_7016479_7016609_7023055_LRRC23:35</t>
  </si>
  <si>
    <t>SE_12_+_7016609_7019054_7019190_7023055_LRRC23:71</t>
  </si>
  <si>
    <t>1.4605882</t>
  </si>
  <si>
    <t>SE_12_+_7019190_7021894_7022191_7023055_LRRC23:203</t>
  </si>
  <si>
    <t>SE_12_+_7025676_7025835_7026271_7026745_ENO2:218</t>
  </si>
  <si>
    <t>1.1487841</t>
  </si>
  <si>
    <t>SE_12_+_7030945_7031219_7031327_7031507_ENO2:95</t>
  </si>
  <si>
    <t>SE_12_+_7052825_7053270_7053336_7053639_ATN1/C12orf57:63</t>
  </si>
  <si>
    <t>SE_12_+_7055902_7060627_7060683_7060772_PTPN6:40</t>
  </si>
  <si>
    <t>1.2754326</t>
  </si>
  <si>
    <t>SE_12_+_7055902_7060668_7060894_7061146_PTPN6:97</t>
  </si>
  <si>
    <t>1.5112244</t>
  </si>
  <si>
    <t>SE_12_+_7055902_7060772_7060894_7061146_PTPN6:122</t>
  </si>
  <si>
    <t>1.3229121</t>
  </si>
  <si>
    <t>SE_12_+_7060683_7060772_7060894_7061146_PTPN6:122</t>
  </si>
  <si>
    <t>SE_12_+_7084310_7084391_7084540_7084858_EMG1:127</t>
  </si>
  <si>
    <t>1.1795325</t>
  </si>
  <si>
    <t>SE_12_-_7090756_7090344_7090166_7088741_LPCAT3:165</t>
  </si>
  <si>
    <t>0.37529479</t>
  </si>
  <si>
    <t>SE_12_-_7090972_7090793_7090756_7090344_LPCAT3:27</t>
  </si>
  <si>
    <t>tgttgacta</t>
  </si>
  <si>
    <t>1.23076833062</t>
  </si>
  <si>
    <t>0.4767781</t>
  </si>
  <si>
    <t>SE_12_-_7125578_7108791_7108733_7092700_LPCAT3:30</t>
  </si>
  <si>
    <t>0.021058607</t>
  </si>
  <si>
    <t>SE_12_+_7169221_7169779_7169986_7170194_C1S:169</t>
  </si>
  <si>
    <t>1.3779813</t>
  </si>
  <si>
    <t>SE_12_+_7175834_7175923_7176137_7177159_C1S:27</t>
  </si>
  <si>
    <t>SE_12_-_7244983_7244232_7244048_7242844_C1R:63</t>
  </si>
  <si>
    <t>1.269906</t>
  </si>
  <si>
    <t>SE_12_-_7244983_7244276_7244048_7242844_C1R:107</t>
  </si>
  <si>
    <t>SE_12_-_7252497_7252356_7252282_7246466_C1RL:23</t>
  </si>
  <si>
    <t>SE_12_-_7254494_7252356_7252282_7249759_C1RL:23</t>
  </si>
  <si>
    <t>SE_12_-_7254494_7252622_7252497_7252356_C1RL:60</t>
  </si>
  <si>
    <t>SE_12_-_7261706_7261075_7260847_7254683_C1RL:100</t>
  </si>
  <si>
    <t>SE_12_+_7267815_7267982_7271273_7271495_C1RL-AS1:2152</t>
  </si>
  <si>
    <t>2.5526086</t>
  </si>
  <si>
    <t>SE_12_+_7290663_7291332_7291412_7293838_CLSTN3:62</t>
  </si>
  <si>
    <t>1.2675516</t>
  </si>
  <si>
    <t>SE_12_+_7342346_7342618_7342812_7342958_PEX5:48</t>
  </si>
  <si>
    <t>0.51794186</t>
  </si>
  <si>
    <t>SE_12_+_7341406_7342958_7343120_7343484_PEX5:82</t>
  </si>
  <si>
    <t>cgctcatga</t>
  </si>
  <si>
    <t>1.7167587054</t>
  </si>
  <si>
    <t>0.60247219</t>
  </si>
  <si>
    <t>SE_12_+_7342346_7342958_7343120_7343484_PEX5:82</t>
  </si>
  <si>
    <t>SE_12_+_7342346_7342958_7343165_7343484_PEX5:82</t>
  </si>
  <si>
    <t>SE_12_+_7344296_7351607_7351709_7354347_PEX5:48</t>
  </si>
  <si>
    <t>-0.33272056</t>
  </si>
  <si>
    <t>SE_12_+_7354437_7354837_7354947_7355208_PEX5:21</t>
  </si>
  <si>
    <t>SE_12_-_7520683_7519927_7519832_7510082_CD163L1:77</t>
  </si>
  <si>
    <t>-0.51707041</t>
  </si>
  <si>
    <t>SE_12_-_7635239_7633852_7633757_7632592_CD163:77</t>
  </si>
  <si>
    <t>0.30531394</t>
  </si>
  <si>
    <t>SE_12_-_7635562_7635358_7635239_7632592_CD163:33</t>
  </si>
  <si>
    <t>0.97335618</t>
  </si>
  <si>
    <t>SE_12_-_8088616_8086498_8086406_8085743_SLC2A3:31</t>
  </si>
  <si>
    <t>1.3068643</t>
  </si>
  <si>
    <t>SE_12_+_8242895_8244365_8244446_8245272_NECAP1:73</t>
  </si>
  <si>
    <t>0.98814551</t>
  </si>
  <si>
    <t>SE_12_+_8242895_8245272_8245380_8245468_NECAP1:74</t>
  </si>
  <si>
    <t>tcctaagtt</t>
  </si>
  <si>
    <t>0.416454996122</t>
  </si>
  <si>
    <t>0.093341826</t>
  </si>
  <si>
    <t>SE_12_+_8333348_8340328_8340821_8341068_FAM66C:176</t>
  </si>
  <si>
    <t>1.7873348</t>
  </si>
  <si>
    <t>SE_12_-_8689711_8688801_8688686_8687405_CLEC4E:57</t>
  </si>
  <si>
    <t>-0.0023506425</t>
  </si>
  <si>
    <t>SE_12_-_8691738_8688801_8688686_8687405_CLEC4E:57</t>
  </si>
  <si>
    <t>SE_12_-_8802097_8801151_8801083_8800799_MFAP5:68</t>
  </si>
  <si>
    <t>1.5952318</t>
  </si>
  <si>
    <t>SE_12_-_8807033_8804287_8804258_8803185_MFAP5:23</t>
  </si>
  <si>
    <t>0.22005327</t>
  </si>
  <si>
    <t>SE_12_-_8808011_8807077_8807033_8803185_MFAP5:38</t>
  </si>
  <si>
    <t>ggctgatat</t>
  </si>
  <si>
    <t>1.23485507344</t>
  </si>
  <si>
    <t>0.87275906</t>
  </si>
  <si>
    <t>SE_12_-_8814643_8813494_8813459_8808426_MFAP5:35</t>
  </si>
  <si>
    <t>gggtcaata</t>
  </si>
  <si>
    <t>-2.58463718469</t>
  </si>
  <si>
    <t>-1.1140247</t>
  </si>
  <si>
    <t>SE_12_+_8850893_8852381_8853210_8866407_RIMKLB:411</t>
  </si>
  <si>
    <t>1.3232664</t>
  </si>
  <si>
    <t>SE_12_+_8930398_8932631_8932708_8933171_RIMKLB:38</t>
  </si>
  <si>
    <t>0.070298597</t>
  </si>
  <si>
    <t>SE_12_+_9070387_9072352_9072462_9073581_PHC1:91</t>
  </si>
  <si>
    <t>SE_12_+_9070387_9072352_9072513_9073581_PHC1:91</t>
  </si>
  <si>
    <t>SE_12_+_9073661_9074197_9074346_9075253_PHC1:93</t>
  </si>
  <si>
    <t>0.9317314</t>
  </si>
  <si>
    <t>SE_12_+_9085427_9085803_9085946_9086461_PHC1:46</t>
  </si>
  <si>
    <t>1.3471715</t>
  </si>
  <si>
    <t>SE_12_+_9087074_9087720_9087834_9089452_PHC1:81</t>
  </si>
  <si>
    <t>SE_12_-_9102084_9099420_9099312_9099001_M6PR:66</t>
  </si>
  <si>
    <t>SE_12_-_9265956_9265132_9264973_9264807_A2M:50</t>
  </si>
  <si>
    <t>aggtaatgt</t>
  </si>
  <si>
    <t>0.8369777511</t>
  </si>
  <si>
    <t>1.1481527</t>
  </si>
  <si>
    <t>SE_12_+_9723488_9724057_9724169_9725599_BX647938:109</t>
  </si>
  <si>
    <t>0.61680617</t>
  </si>
  <si>
    <t>SE_12_+_9806404_9807817_9807899_9808469_LOC374443:47</t>
  </si>
  <si>
    <t>cattgagtc</t>
  </si>
  <si>
    <t>0.170532486644</t>
  </si>
  <si>
    <t>0.45456822</t>
  </si>
  <si>
    <t>SE_12_+_9808575_9809164_9809245_9809517_LOC374443:64</t>
  </si>
  <si>
    <t>0.38430639</t>
  </si>
  <si>
    <t>SE_12_+_9808575_9809164_9809293_9809517_LOC374443:64</t>
  </si>
  <si>
    <t>SE_12_+_9822391_9833519_9833629_9840498_CLEC2D:89</t>
  </si>
  <si>
    <t>SE_12_+_9840682_9845424_9845527_9847356_CLEC2D:46</t>
  </si>
  <si>
    <t>0.35151459</t>
  </si>
  <si>
    <t>SE_12_+_9840682_9845424_9846544_9847356_CLEC2D:899</t>
  </si>
  <si>
    <t>1.3403802</t>
  </si>
  <si>
    <t>SE_12_+_9840757_9845424_9845527_9847356_CLEC2D:46</t>
  </si>
  <si>
    <t>SE_12_+_9845527_9845630_9845711_9847356_CLEC2D:79</t>
  </si>
  <si>
    <t>gaatgaatc</t>
  </si>
  <si>
    <t>-0.42868818176</t>
  </si>
  <si>
    <t>-0.23757167</t>
  </si>
  <si>
    <t>SE_12_+_9845527_9846421_9846544_9847356_CLEC2D:84</t>
  </si>
  <si>
    <t>1.2828553</t>
  </si>
  <si>
    <t>SE_12_-_10021804_10015172_10015098_10010236_CLEC2B:74</t>
  </si>
  <si>
    <t>aactaatat</t>
  </si>
  <si>
    <t>0.995579615232</t>
  </si>
  <si>
    <t>1.0116126</t>
  </si>
  <si>
    <t>SE_12_-_10251407_10241821_10241723_10234012_CLEC1A:65</t>
  </si>
  <si>
    <t>1.932977</t>
  </si>
  <si>
    <t>SE_12_-_10251407_10245118_10245021_10241821_CLEC1A:58</t>
  </si>
  <si>
    <t>1.6809109</t>
  </si>
  <si>
    <t>SE_12_-_10277896_10275962_10275844_10271189_CLEC7A:52</t>
  </si>
  <si>
    <t>tgataattc</t>
  </si>
  <si>
    <t>-0.223030481336</t>
  </si>
  <si>
    <t>0.64491726</t>
  </si>
  <si>
    <t>SE_12_-_10277896_10277772_10277686_10275962_CLEC7A:22</t>
  </si>
  <si>
    <t>SE_12_-_10280346_10279307_10279170_10278047_CLEC7A:125</t>
  </si>
  <si>
    <t>0.64187935</t>
  </si>
  <si>
    <t>SE_12_-_10282579_10280444_10279170_10278047_CLEC7A:938</t>
  </si>
  <si>
    <t>0.896103896104</t>
  </si>
  <si>
    <t>2.3361156</t>
  </si>
  <si>
    <t>SE_12_-_10282579_10280444_10280346_10278047_CLEC7A:80</t>
  </si>
  <si>
    <t>tggtaatac</t>
  </si>
  <si>
    <t>1.24937148209</t>
  </si>
  <si>
    <t>0.41946801</t>
  </si>
  <si>
    <t>SE_12_+_10365818_10366435_10366786_10370662_GABARAPL1:224</t>
  </si>
  <si>
    <t>1.1391361</t>
  </si>
  <si>
    <t>SE_12_+_10366786_10367268_10367378_10370662_GABARAPL1:72</t>
  </si>
  <si>
    <t>SE_12_+_10365818_10370662_10370740_10373039_GABARAPL1:52</t>
  </si>
  <si>
    <t>0.6075256</t>
  </si>
  <si>
    <t>SE_12_-_10744879_10742764_10742614_10742144_KLRAP1:77</t>
  </si>
  <si>
    <t>0.94209652</t>
  </si>
  <si>
    <t>SE_12_-_10750642_10749580_10749491_10748526_KLRAP1:65</t>
  </si>
  <si>
    <t>1.219336</t>
  </si>
  <si>
    <t>SE_12_-_10762430_10761982_10761697_10760535_MAGOHB:241</t>
  </si>
  <si>
    <t>SE_12_-_10763221_10762540_10762430_10760535_MAGOHB:97</t>
  </si>
  <si>
    <t>0.66291823</t>
  </si>
  <si>
    <t>SE_12_-_10766038_10765577_10765239_10763279_MAGOHB:253</t>
  </si>
  <si>
    <t>1.1503214</t>
  </si>
  <si>
    <t>SE_12_-_10766038_10765577_10765414_10763279_MAGOHB:123</t>
  </si>
  <si>
    <t>aaatgagag</t>
  </si>
  <si>
    <t>-1.80719002362</t>
  </si>
  <si>
    <t>-0.27939001</t>
  </si>
  <si>
    <t>SE_12_-_10856650_10856218_10856122_10854733_YBX3:90</t>
  </si>
  <si>
    <t>0.391304347826</t>
  </si>
  <si>
    <t>-0.088016663</t>
  </si>
  <si>
    <t>SE_12_-_10865810_10862713_10862507_10856747_YBX3:199</t>
  </si>
  <si>
    <t>1.7223002</t>
  </si>
  <si>
    <t>SE_12_-_10870687_10870376_10870312_10868382_YBX3:34</t>
  </si>
  <si>
    <t>1.3784752</t>
  </si>
  <si>
    <t>SE_12_-_11199619_11187484_11187381_11126320_PRH1-PRR4:28</t>
  </si>
  <si>
    <t>SE_12_-_11324021_11273779_11273609_11199787_PRH1-PRR4/PRB4:124</t>
  </si>
  <si>
    <t>tactaaaac</t>
  </si>
  <si>
    <t>1.12486846052</t>
  </si>
  <si>
    <t>0.3707192</t>
  </si>
  <si>
    <t>SE_12_+_11803094_11869521_11869677_11905384_ETV6:134</t>
  </si>
  <si>
    <t>gcatcactc</t>
  </si>
  <si>
    <t>-0.765442837484</t>
  </si>
  <si>
    <t>0.72071158</t>
  </si>
  <si>
    <t>SE_12_-_12283717_12279855_12279625_12278366_LRP6:84</t>
  </si>
  <si>
    <t>gcgtaattg</t>
  </si>
  <si>
    <t>0.352671933426</t>
  </si>
  <si>
    <t>1.0075865</t>
  </si>
  <si>
    <t>SE_12_-_12419615_12397589_12397196_12356334_LRP6:320</t>
  </si>
  <si>
    <t>0.70606675</t>
  </si>
  <si>
    <t>SE_12_-_12503012_12501182_12501113_12496348_MANSC1:37</t>
  </si>
  <si>
    <t>acataagtt</t>
  </si>
  <si>
    <t>-2.29626407524</t>
  </si>
  <si>
    <t>-0.15417343</t>
  </si>
  <si>
    <t>SE_12_+_12510443_12514140_12514283_12588562_LOH12CR1:88</t>
  </si>
  <si>
    <t>0.71719598</t>
  </si>
  <si>
    <t>SE_12_-_12639962_12633280_12633157_12630949_DUSP16:85</t>
  </si>
  <si>
    <t>tgtttagct</t>
  </si>
  <si>
    <t>-2.67724735272</t>
  </si>
  <si>
    <t>-0.57133616</t>
  </si>
  <si>
    <t>SE_12_-_12672796_12653616_12653453_12640121_DUSP16:45</t>
  </si>
  <si>
    <t>1.3157731</t>
  </si>
  <si>
    <t>SE_12_+_12765121_12785423_12785525_12788711_CREBL2:91</t>
  </si>
  <si>
    <t>0.1005332</t>
  </si>
  <si>
    <t>SE_12_+_12967158_12974142_12974330_12974589_DDX47:83</t>
  </si>
  <si>
    <t>SE_12_+_12976253_12976804_12976950_12977474_DDX47:134</t>
  </si>
  <si>
    <t>0.94098292</t>
  </si>
  <si>
    <t>SE_12_+_13044598_13061177_13062105_13065018_GPRC5A:611</t>
  </si>
  <si>
    <t>2.9060987</t>
  </si>
  <si>
    <t>SE_12_+_13349806_13352112_13352467_13364403_EMP1:100</t>
  </si>
  <si>
    <t>1.6884991</t>
  </si>
  <si>
    <t>SE_12_+_13349806_13364403_13364522_13366413_EMP1:29</t>
  </si>
  <si>
    <t>0.40268792</t>
  </si>
  <si>
    <t>SE_12_+_13349806_13366413_13366509_13366615_EMP1:88</t>
  </si>
  <si>
    <t>SE_12_+_14518761_14576843_14578407_14587271_ATF7IP/BC067269:764</t>
  </si>
  <si>
    <t>1.6451028</t>
  </si>
  <si>
    <t>SE_12_+_14609568_14610141_14610229_14613429_ATF7IP:83</t>
  </si>
  <si>
    <t>atgtaagcg</t>
  </si>
  <si>
    <t>-0.103748620416</t>
  </si>
  <si>
    <t>-0.0017120391</t>
  </si>
  <si>
    <t>SE_12_-_14720516_14706346_14706127_14695225_PLBD1:114</t>
  </si>
  <si>
    <t>caataactc</t>
  </si>
  <si>
    <t>2.06260274725</t>
  </si>
  <si>
    <t>0.73788648</t>
  </si>
  <si>
    <t>SE_12_-_14956286_14954966_14954812_14954362_WBP11:97</t>
  </si>
  <si>
    <t>0.42652302</t>
  </si>
  <si>
    <t>SE_12_-_15037147_15035981_15035906_15035214_MGP:27</t>
  </si>
  <si>
    <t>0.44546381</t>
  </si>
  <si>
    <t>SE_12_-_15038665_15037821_15037747_15037179_MGP:59</t>
  </si>
  <si>
    <t>0.6301379</t>
  </si>
  <si>
    <t>SE_12_-_15114471_15109267_15109110_15103658_ARHGDIB:105</t>
  </si>
  <si>
    <t>1.8922004</t>
  </si>
  <si>
    <t>SE_12_-_15370363_15274053_15273997_15264351_RERG:35</t>
  </si>
  <si>
    <t>1.2163126</t>
  </si>
  <si>
    <t>SE_12_-_15818690_15818040_15817957_15815033_EPS8:45</t>
  </si>
  <si>
    <t>tattcatgg</t>
  </si>
  <si>
    <t>0.0547516643368</t>
  </si>
  <si>
    <t>-0.11287625</t>
  </si>
  <si>
    <t>SE_12_-_15819374_15818826_15818690_15815033_EPS8:88</t>
  </si>
  <si>
    <t>0.27080587</t>
  </si>
  <si>
    <t>SE_12_-_15835827_15834236_15834160_15823857_EPS8:33</t>
  </si>
  <si>
    <t>tcatcacct</t>
  </si>
  <si>
    <t>-0.378129103921</t>
  </si>
  <si>
    <t>0.74007872</t>
  </si>
  <si>
    <t>SE_12_-_15942095_15837236_15837103_15835906_EPS8:27</t>
  </si>
  <si>
    <t>cagtaaaat</t>
  </si>
  <si>
    <t>-0.262410410631</t>
  </si>
  <si>
    <t>0.57833415</t>
  </si>
  <si>
    <t>SE_12_-_15942095_15837236_15837131_15835906_EPS8:27</t>
  </si>
  <si>
    <t>SE_12_-_15942095_15940944_15940897_15835906_EPS8:46</t>
  </si>
  <si>
    <t>0.35367389</t>
  </si>
  <si>
    <t>SE_12_+_16035753_16036017_16036055_16036475_STRAP:24</t>
  </si>
  <si>
    <t>tggtcagca</t>
  </si>
  <si>
    <t>-1.14139774637</t>
  </si>
  <si>
    <t>0.18477138</t>
  </si>
  <si>
    <t>SE_12_+_16035753_16036475_16036610_16042862_STRAP:21</t>
  </si>
  <si>
    <t>0.28601208</t>
  </si>
  <si>
    <t>SE_12_+_16052987_16053881_16053946_16055851_STRAP:30</t>
  </si>
  <si>
    <t>-0.029154817</t>
  </si>
  <si>
    <t>SE_12_+_16064348_16069051_16069250_16109870_DERA:196</t>
  </si>
  <si>
    <t>0.75842008</t>
  </si>
  <si>
    <t>SE_12_+_16109967_16111122_16111269_16112763_DERA:54</t>
  </si>
  <si>
    <t>0.79429957</t>
  </si>
  <si>
    <t>SE_12_+_16109967_16111174_16111269_16112763_DERA:21</t>
  </si>
  <si>
    <t>tgatgatac</t>
  </si>
  <si>
    <t>-0.0601414105517</t>
  </si>
  <si>
    <t>0.0036230027</t>
  </si>
  <si>
    <t>SE_12_+_16115881_16135242_16135370_16185476_DERA:108</t>
  </si>
  <si>
    <t>0.87605997</t>
  </si>
  <si>
    <t>SE_12_+_16500644_16507165_16507204_16510539_MGST1:32</t>
  </si>
  <si>
    <t>aattgaaaa</t>
  </si>
  <si>
    <t>-1.64804004031</t>
  </si>
  <si>
    <t>-0.77959969</t>
  </si>
  <si>
    <t>SE_12_+_16500644_16507165_16507312_16510539_MGST1:44</t>
  </si>
  <si>
    <t>0.81206871</t>
  </si>
  <si>
    <t>SE_12_+_16507312_16510539_16510633_16516729_MGST1:88</t>
  </si>
  <si>
    <t>-0.26006503</t>
  </si>
  <si>
    <t>SE_12_+_16510633_16513234_16513377_16516729_MGST1:121</t>
  </si>
  <si>
    <t>-0.081761408</t>
  </si>
  <si>
    <t>SE_12_-_16753589_16747195_16747071_16713472_LMO3:106</t>
  </si>
  <si>
    <t>1.088439</t>
  </si>
  <si>
    <t>SE_12_-_16753648_16747195_16747071_16713472_LMO3:106</t>
  </si>
  <si>
    <t>SE_12_-_16760870_16759066_16759000_16753802_LMO3:52</t>
  </si>
  <si>
    <t>1.227382</t>
  </si>
  <si>
    <t>SE_12_-_16762668_16759066_16759000_16753802_LMO3:52</t>
  </si>
  <si>
    <t>SE_12_-_18243023_18242319_18242163_18241890_RERGL:34</t>
  </si>
  <si>
    <t>SE_12_+_19410471_19413883_19413955_19418684_PLEKHA5:71</t>
  </si>
  <si>
    <t>2.3853804</t>
  </si>
  <si>
    <t>SE_12_+_19440490_19467748_19467828_19473496_PLEKHA5:75</t>
  </si>
  <si>
    <t>cgctaagac</t>
  </si>
  <si>
    <t>1.59091374128</t>
  </si>
  <si>
    <t>0.58549502</t>
  </si>
  <si>
    <t>SE_12_+_19498822_19499928_19500116_19501333_PLEKHA5:88</t>
  </si>
  <si>
    <t>ccataatcc</t>
  </si>
  <si>
    <t>0.431173184556</t>
  </si>
  <si>
    <t>1.0587334</t>
  </si>
  <si>
    <t>SE_12_+_21593382_21594141_21594234_21598281_PYROXD1:80</t>
  </si>
  <si>
    <t>SE_12_+_21602625_21605015_21605088_21608066_PYROXD1:37</t>
  </si>
  <si>
    <t>0.21456403</t>
  </si>
  <si>
    <t>SE_12_+_21609029_21609799_21610020_21613959_PYROXD1:26</t>
  </si>
  <si>
    <t>1.0566409</t>
  </si>
  <si>
    <t>SE_12_-_21654347_21654149_21654104_21652549_RECQL:46</t>
  </si>
  <si>
    <t>ttattagca</t>
  </si>
  <si>
    <t>-2.86367472598</t>
  </si>
  <si>
    <t>-0.70680468</t>
  </si>
  <si>
    <t>SE_12_-_21654397_21654149_21654104_21652549_RECQL:46</t>
  </si>
  <si>
    <t>SE_12_-_21654397_21654306_21654104_21652549_RECQL:157</t>
  </si>
  <si>
    <t>2.7767907</t>
  </si>
  <si>
    <t>SE_12_+_21654882_21659819_21659910_21661317_GOLT1B:69</t>
  </si>
  <si>
    <t>0.93865146</t>
  </si>
  <si>
    <t>SE_12_+_21654882_21659819_21659910_21665229_GOLT1B:69</t>
  </si>
  <si>
    <t>SE_12_+_21659910_21660051_21660085_21661317_GOLT1B:30</t>
  </si>
  <si>
    <t>gaatgaaac</t>
  </si>
  <si>
    <t>-0.451275215865</t>
  </si>
  <si>
    <t>0.5314263</t>
  </si>
  <si>
    <t>SE_12_+_21659910_21660878_21661043_21661317_GOLT1B:128</t>
  </si>
  <si>
    <t>1.3072568</t>
  </si>
  <si>
    <t>SE_12_+_21654882_21661317_21661495_21665229_GOLT1B:68</t>
  </si>
  <si>
    <t>0.26819833</t>
  </si>
  <si>
    <t>SE_12_+_21659910_21661317_21661495_21665229_GOLT1B:68</t>
  </si>
  <si>
    <t>SE_12_-_21810685_21810148_21809922_21807611_LDHB:179</t>
  </si>
  <si>
    <t>tcgtgatct</t>
  </si>
  <si>
    <t>0.221590499966</t>
  </si>
  <si>
    <t>0.96901075</t>
  </si>
  <si>
    <t>SE_12_-_21890631_21810769_21810685_21807611_LDHB:48</t>
  </si>
  <si>
    <t>1.7413988</t>
  </si>
  <si>
    <t>SE_12_-_22040760_22035807_22035700_22028660_ABCC9:85</t>
  </si>
  <si>
    <t>caatcaaca</t>
  </si>
  <si>
    <t>-1.5501636512</t>
  </si>
  <si>
    <t>-0.31116406</t>
  </si>
  <si>
    <t>SE_12_-_22093644_22091011_22090952_22089628_ABCC9:32</t>
  </si>
  <si>
    <t>0.66257257</t>
  </si>
  <si>
    <t>SE_12_+_22199497_22208083_22208225_22208389_CMAS:95</t>
  </si>
  <si>
    <t>0.15614935</t>
  </si>
  <si>
    <t>SE_12_+_22208544_22211501_22211634_22213766_CMAS:105</t>
  </si>
  <si>
    <t>0.81682661</t>
  </si>
  <si>
    <t>SE_12_+_22213860_22214215_22214386_22215215_CMAS:77</t>
  </si>
  <si>
    <t>0.75977984</t>
  </si>
  <si>
    <t>SE_12_-_22440083_22408323_22408214_22402032_ST8SIA1:75</t>
  </si>
  <si>
    <t>SE_12_-_22612426_22611489_22611418_22610095_C2CD5:45</t>
  </si>
  <si>
    <t>0.06781969</t>
  </si>
  <si>
    <t>SE_12_-_22612426_22611519_22611418_22610095_C2CD5:30</t>
  </si>
  <si>
    <t>0.16830785</t>
  </si>
  <si>
    <t>SE_12_-_22622643_22612476_22612426_22610095_C2CD5:39</t>
  </si>
  <si>
    <t>1.1805804</t>
  </si>
  <si>
    <t>SE_12_-_22659645_22646271_22646157_22643152_C2CD5:78</t>
  </si>
  <si>
    <t>0.42549835</t>
  </si>
  <si>
    <t>SE_12_-_22659645_22655738_22655673_22646271_C2CD5:36</t>
  </si>
  <si>
    <t>0.64777426</t>
  </si>
  <si>
    <t>SE_12_-_22666228_22659753_22659645_22646271_C2CD5:40</t>
  </si>
  <si>
    <t>1.36204</t>
  </si>
  <si>
    <t>SE_12_-_22666228_22665613_22665581_22659753_C2CD5:28</t>
  </si>
  <si>
    <t>gcctcatag</t>
  </si>
  <si>
    <t>0.486798799495</t>
  </si>
  <si>
    <t>0.15318182</t>
  </si>
  <si>
    <t>SE_12_-_22676360_22672173_22671974_22671071_C2CD5:125</t>
  </si>
  <si>
    <t>0.90359599</t>
  </si>
  <si>
    <t>SE_12_+_22826594_22835215_22835273_22837417_ETNK1:57</t>
  </si>
  <si>
    <t>ttgtcagtt</t>
  </si>
  <si>
    <t>-2.03768550446</t>
  </si>
  <si>
    <t>-0.08480816</t>
  </si>
  <si>
    <t>SE_12_-_25047209_25034345_25034235_25031583_BCAT1:81</t>
  </si>
  <si>
    <t>-0.29364447</t>
  </si>
  <si>
    <t>SE_12_+_25205890_25214526_25214587_25215754_LRMP:24</t>
  </si>
  <si>
    <t>aattgagtc</t>
  </si>
  <si>
    <t>-0.648693047731</t>
  </si>
  <si>
    <t>-0.2914169</t>
  </si>
  <si>
    <t>SE_12_+_25216750_25219299_25219446_25222284_LRMP:62</t>
  </si>
  <si>
    <t>gaatcaaca</t>
  </si>
  <si>
    <t>-1.93419409115</t>
  </si>
  <si>
    <t>-0.031581543</t>
  </si>
  <si>
    <t>SE_12_+_25254259_25254872_25254959_25255132_LRMP:82</t>
  </si>
  <si>
    <t>0.64229409</t>
  </si>
  <si>
    <t>SE_12_+_25256992_25257295_25257396_25259877_LRMP:51</t>
  </si>
  <si>
    <t>gagtgaaca</t>
  </si>
  <si>
    <t>-0.379636788451</t>
  </si>
  <si>
    <t>0.49369466</t>
  </si>
  <si>
    <t>SE_12_+_25348271_25356659_25356757_25356854_LYRM5:41</t>
  </si>
  <si>
    <t>0.47006778</t>
  </si>
  <si>
    <t>SE_12_+_25348271_25356659_25356766_25356854_LYRM5:41</t>
  </si>
  <si>
    <t>SE_12_-_25378548_25368494_25368371_25362845_KRAS:45</t>
  </si>
  <si>
    <t>tggtgaggg</t>
  </si>
  <si>
    <t>-0.993508163339</t>
  </si>
  <si>
    <t>-0.52331952</t>
  </si>
  <si>
    <t>SE_12_-_26109572_26109280_26109160_26108174_RASSF8-AS1:90</t>
  </si>
  <si>
    <t>1.0587825</t>
  </si>
  <si>
    <t>SE_12_-_26640001_26639866_26639750_26639293_ITPR2:33</t>
  </si>
  <si>
    <t>0.81299854</t>
  </si>
  <si>
    <t>SE_12_-_27068935_27067511_27067341_27067061_ASUN:48</t>
  </si>
  <si>
    <t>1.6092172</t>
  </si>
  <si>
    <t>SE_12_-_27075549_27070666_27070577_27070374_ASUN:68</t>
  </si>
  <si>
    <t>0.42826862</t>
  </si>
  <si>
    <t>SE_12_+_27091643_27106482_27106639_27107078_FGFR1OP2:102</t>
  </si>
  <si>
    <t>0.2523836</t>
  </si>
  <si>
    <t>SE_12_+_27110676_27113448_27113561_27116275_FGFR1OP2:58</t>
  </si>
  <si>
    <t>SE_12_-_27133499_27129290_27129193_27128591_TM7SF3:57</t>
  </si>
  <si>
    <t>0.60545956</t>
  </si>
  <si>
    <t>SE_12_-_27132717_27131027_27130885_27129290_TM7SF3:55</t>
  </si>
  <si>
    <t>SE_12_-_27133499_27132869_27132717_27129290_TM7SF3:152</t>
  </si>
  <si>
    <t>1.4907013</t>
  </si>
  <si>
    <t>SE_12_-_27143383_27135792_27135706_27133579_TM7SF3:69</t>
  </si>
  <si>
    <t>tcttcactc</t>
  </si>
  <si>
    <t>0.213295092078</t>
  </si>
  <si>
    <t>1.3926583</t>
  </si>
  <si>
    <t>SE_12_-_27143383_27136529_27136426_27135792_TM7SF3:57</t>
  </si>
  <si>
    <t>acctcatca</t>
  </si>
  <si>
    <t>-0.217874047419</t>
  </si>
  <si>
    <t>0.81110497</t>
  </si>
  <si>
    <t>SE_12_-_27167011_27149795_27149675_27148341_TM7SF3:65</t>
  </si>
  <si>
    <t>tattgatcc</t>
  </si>
  <si>
    <t>0.596427322545</t>
  </si>
  <si>
    <t>0.56880195</t>
  </si>
  <si>
    <t>SE_12_-_27167011_27152609_27152459_27149795_TM7SF3:66</t>
  </si>
  <si>
    <t>ttttcatcc</t>
  </si>
  <si>
    <t>-0.904192169796</t>
  </si>
  <si>
    <t>-0.35915983</t>
  </si>
  <si>
    <t>SE_12_-_27167011_27156323_27156169_27152609_TM7SF3:115</t>
  </si>
  <si>
    <t>1.2269757</t>
  </si>
  <si>
    <t>SE_12_-_27167011_27156338_27156169_27152609_TM7SF3:130</t>
  </si>
  <si>
    <t>SE_12_+_27175554_27179353_27179467_27180280_MED21:34</t>
  </si>
  <si>
    <t>0.53243619</t>
  </si>
  <si>
    <t>SE_12_+_27397265_27449963_27450091_27450643_STK38L:98</t>
  </si>
  <si>
    <t>SE_12_+_27397265_27450643_27450787_27455070_STK38L:35</t>
  </si>
  <si>
    <t>0.6642469</t>
  </si>
  <si>
    <t>SE_12_+_27450787_27453487_27453534_27455070_STK38L:37</t>
  </si>
  <si>
    <t>cattcaaca</t>
  </si>
  <si>
    <t>-0.512524885581</t>
  </si>
  <si>
    <t>-0.33499184</t>
  </si>
  <si>
    <t>SE_12_+_27455121_27461272_27461394_27462047_STK38L:62</t>
  </si>
  <si>
    <t>0.20275223</t>
  </si>
  <si>
    <t>SE_12_+_27462130_27465482_27465605_27467437_STK38L:124</t>
  </si>
  <si>
    <t>atctaatca</t>
  </si>
  <si>
    <t>1.06536438795</t>
  </si>
  <si>
    <t>0.69147722</t>
  </si>
  <si>
    <t>SE_12_+_27568880_27571021_27571129_27573329_ARNTL2:52</t>
  </si>
  <si>
    <t>SE_12_+_27799081_27800662_27800775_27802943_PPFIBP1:27</t>
  </si>
  <si>
    <t>tgttaacag</t>
  </si>
  <si>
    <t>1.42429153118</t>
  </si>
  <si>
    <t>0.45566038</t>
  </si>
  <si>
    <t>SE_12_+_27807747_27808076_27808168_27809549_PPFIBP1:21</t>
  </si>
  <si>
    <t>0.096628545</t>
  </si>
  <si>
    <t>SE_12_+_27809663_27811749_27811781_27813817_PPFIBP1:27</t>
  </si>
  <si>
    <t>-0.91110672</t>
  </si>
  <si>
    <t>SE_12_+_27829532_27829997_27830029_27832422_PPFIBP1:21</t>
  </si>
  <si>
    <t>tcgtaaacg</t>
  </si>
  <si>
    <t>0.45700860948</t>
  </si>
  <si>
    <t>0.076923414</t>
  </si>
  <si>
    <t>SE_12_+_27835636_27840318_27840440_27841231_PPFIBP1:97</t>
  </si>
  <si>
    <t>caataactt</t>
  </si>
  <si>
    <t>1.4729074897</t>
  </si>
  <si>
    <t>0.53929</t>
  </si>
  <si>
    <t>SE_12_+_27863888_27867713_27867753_27869224_MRPS35:36</t>
  </si>
  <si>
    <t>-0.63261079</t>
  </si>
  <si>
    <t>SE_12_+_27877119_27878510_27878600_27888380_MRPS35:74</t>
  </si>
  <si>
    <t>SE_12_+_27877119_27888380_27888489_27890472_MRPS35:108</t>
  </si>
  <si>
    <t>0.3946362</t>
  </si>
  <si>
    <t>SE_12_+_27944834_27950180_27950282_27950648_KLHL42:81</t>
  </si>
  <si>
    <t>0.93394062</t>
  </si>
  <si>
    <t>SE_12_+_28412375_28457559_28457644_28458582_CCDC91:82</t>
  </si>
  <si>
    <t>SE_12_+_28515448_28544237_28544344_28603094_CCDC91:66</t>
  </si>
  <si>
    <t>-0.41792482</t>
  </si>
  <si>
    <t>SE_12_+_28544344_28565687_28565871_28603094_CCDC91:176</t>
  </si>
  <si>
    <t>1.7718775</t>
  </si>
  <si>
    <t>SE_12_+_29423571_29444349_29444427_29446233_FAR2:29</t>
  </si>
  <si>
    <t>SE_12_+_29423571_29446233_29446408_29449954_FAR2:94</t>
  </si>
  <si>
    <t>1.1375929</t>
  </si>
  <si>
    <t>SE_12_+_29485660_29485778_29485841_29486565_FAR2:45</t>
  </si>
  <si>
    <t>ctgtaacac</t>
  </si>
  <si>
    <t>2.00298086732</t>
  </si>
  <si>
    <t>1.19753</t>
  </si>
  <si>
    <t>SE_12_-_29510556_29509410_29509315_29503001_ERGIC2:56</t>
  </si>
  <si>
    <t>-0.18264398</t>
  </si>
  <si>
    <t>SE_12_-_29534048_29525453_29525397_29524603_ERGIC2:44</t>
  </si>
  <si>
    <t>tcctcaatg</t>
  </si>
  <si>
    <t>0.274185988356</t>
  </si>
  <si>
    <t>0.45363708</t>
  </si>
  <si>
    <t>SE_12_-_29534048_29525900_29525788_29524603_ERGIC2:55</t>
  </si>
  <si>
    <t>ctataatcc</t>
  </si>
  <si>
    <t>-0.0394903763099</t>
  </si>
  <si>
    <t>0.41990538</t>
  </si>
  <si>
    <t>SE_12_-_29736340_29725151_29725038_29709933_TMTC1:76</t>
  </si>
  <si>
    <t>0.023281451</t>
  </si>
  <si>
    <t>SE_12_-_30866719_30864716_30864673_30864563_CAPRIN2:36</t>
  </si>
  <si>
    <t>1.0838564</t>
  </si>
  <si>
    <t>SE_12_-_30873745_30872159_30872013_30869610_CAPRIN2:137</t>
  </si>
  <si>
    <t>cattaacac</t>
  </si>
  <si>
    <t>2.03187141626</t>
  </si>
  <si>
    <t>1.2066243</t>
  </si>
  <si>
    <t>SE_12_-_30876193_30873849_30873745_30872159_CAPRIN2:102</t>
  </si>
  <si>
    <t>0.45883989</t>
  </si>
  <si>
    <t>SE_12_-_30887902_30884444_30884277_30883216_CAPRIN2:54</t>
  </si>
  <si>
    <t>0.96949731</t>
  </si>
  <si>
    <t>SE_12_-_30887902_30886645_30886563_30884444_CAPRIN2:42</t>
  </si>
  <si>
    <t>cagtcatcc</t>
  </si>
  <si>
    <t>-0.716372812789</t>
  </si>
  <si>
    <t>0.57348059</t>
  </si>
  <si>
    <t>SE_12_-_30907685_30906493_30906278_30904067_CAPRIN2:146</t>
  </si>
  <si>
    <t>0.52195864</t>
  </si>
  <si>
    <t>SE_12_+_31236995_31237517_31237603_31237903_DDX11:81</t>
  </si>
  <si>
    <t>agctcaagt</t>
  </si>
  <si>
    <t>-0.597196313393</t>
  </si>
  <si>
    <t>-0.33584765</t>
  </si>
  <si>
    <t>SE_12_+_31236995_31237903_31238060_31240872_DDX11:88</t>
  </si>
  <si>
    <t>0.44922168</t>
  </si>
  <si>
    <t>SE_12_+_31238060_31238959_31239146_31240872_DDX11:26</t>
  </si>
  <si>
    <t>1.0752132</t>
  </si>
  <si>
    <t>SE_12_+_31242085_31242337_31242424_31242820_DDX11:27</t>
  </si>
  <si>
    <t>-0.19770867</t>
  </si>
  <si>
    <t>SE_12_+_31254064_31254767_31254916_31255177_DDX11:43</t>
  </si>
  <si>
    <t>0.98366403</t>
  </si>
  <si>
    <t>SE_12_+_31255954_31256251_31256329_31256511_DDX11:72</t>
  </si>
  <si>
    <t>-0.72124865</t>
  </si>
  <si>
    <t>SE_12_+_31255954_31256256_31256329_31256511_DDX11:67</t>
  </si>
  <si>
    <t>SE_12_-_31451011_31449978_31449844_31448267_FAM60A:112</t>
  </si>
  <si>
    <t>0.83251465</t>
  </si>
  <si>
    <t>SE_12_-_31478958_31451158_31451011_31448267_FAM60A:123</t>
  </si>
  <si>
    <t>cactgacag</t>
  </si>
  <si>
    <t>2.97090460206</t>
  </si>
  <si>
    <t>1.0612325</t>
  </si>
  <si>
    <t>SE_12_-_31478958_31458057_31457916_31451158_FAM60A:134</t>
  </si>
  <si>
    <t>0.70451214</t>
  </si>
  <si>
    <t>SE_12_-_31648744_31633189_31632523_31613315_DENND5B:129</t>
  </si>
  <si>
    <t>1.2963255</t>
  </si>
  <si>
    <t>SE_12_-_31867816_31862359_31862227_31854941_AMN1:68</t>
  </si>
  <si>
    <t>0.90622636</t>
  </si>
  <si>
    <t>SE_12_-_31881905_31862359_31862227_31854941_AMN1:68</t>
  </si>
  <si>
    <t>SE_12_-_31881905_31867885_31867816_31862359_AMN1:70</t>
  </si>
  <si>
    <t>1.4489208</t>
  </si>
  <si>
    <t>SE_12_+_32113805_32123123_32123290_32133812_KIAA1551:32</t>
  </si>
  <si>
    <t>ttctaatta</t>
  </si>
  <si>
    <t>0.75136118</t>
  </si>
  <si>
    <t>1.1100159</t>
  </si>
  <si>
    <t>SE_12_+_32123290_32133812_32138891_32140173_KIAA1551:4000</t>
  </si>
  <si>
    <t>1.648663</t>
  </si>
  <si>
    <t>SE_12_+_32113805_32140173_32140256_32145312_KIAA1551:51</t>
  </si>
  <si>
    <t>ggttaaaat</t>
  </si>
  <si>
    <t>-1.07095655364</t>
  </si>
  <si>
    <t>0.1471331</t>
  </si>
  <si>
    <t>SE_12_+_32717223_32727660_32727802_32729200_FGD4:142</t>
  </si>
  <si>
    <t>SE_12_+_32717223_32729200_32729383_32734894_FGD4:46</t>
  </si>
  <si>
    <t>1.0757102</t>
  </si>
  <si>
    <t>SE_12_+_32729383_32734894_32735401_32751431_FGD4:281</t>
  </si>
  <si>
    <t>1.3193057</t>
  </si>
  <si>
    <t>SE_12_+_32751520_32753344_32753443_32754212_FGD4:96</t>
  </si>
  <si>
    <t>atgtaacag</t>
  </si>
  <si>
    <t>0.896198363652</t>
  </si>
  <si>
    <t>0.21658991</t>
  </si>
  <si>
    <t>SE_12_+_32777386_32777593_32777685_32777910_FGD4:79</t>
  </si>
  <si>
    <t>0.67253707</t>
  </si>
  <si>
    <t>SE_12_+_32786623_32790584_32790789_32791589_FGD4:205</t>
  </si>
  <si>
    <t>0.54961581</t>
  </si>
  <si>
    <t>SE_12_+_32854496_32858759_32858797_32860301_DNM1L:39</t>
  </si>
  <si>
    <t>0.083350151</t>
  </si>
  <si>
    <t>SE_12_+_32854496_32859624_32859748_32860301_DNM1L:36</t>
  </si>
  <si>
    <t>0.61999544</t>
  </si>
  <si>
    <t>SE_12_+_32854496_32860301_32860347_32861087_DNM1L:39</t>
  </si>
  <si>
    <t>gggtaaatt</t>
  </si>
  <si>
    <t>-0.656318733399</t>
  </si>
  <si>
    <t>0.45357903</t>
  </si>
  <si>
    <t>SE_12_+_32860347_32861087_32861158_32863863_DNM1L:31</t>
  </si>
  <si>
    <t>-0.1948845</t>
  </si>
  <si>
    <t>SE_12_+_32861158_32862478_32862541_32863863_DNM1L:61</t>
  </si>
  <si>
    <t>0.40648887</t>
  </si>
  <si>
    <t>SE_12_+_32861158_32863863_32863949_32866143_DNM1L:31</t>
  </si>
  <si>
    <t>1.2106537</t>
  </si>
  <si>
    <t>SE_12_+_32863949_32864114_32864206_32866143_DNM1L:85</t>
  </si>
  <si>
    <t>1.8764792</t>
  </si>
  <si>
    <t>SE_12_+_32863949_32866143_32866305_32871577_DNM1L:109</t>
  </si>
  <si>
    <t>tcctaattc</t>
  </si>
  <si>
    <t>1.57811992526</t>
  </si>
  <si>
    <t>1.561934</t>
  </si>
  <si>
    <t>SE_12_+_32860347_32871577_32871697_32873598_DNM1L:69</t>
  </si>
  <si>
    <t>0.98123264</t>
  </si>
  <si>
    <t>SE_12_+_32866305_32871577_32871697_32873598_DNM1L:69</t>
  </si>
  <si>
    <t>SE_12_+_32884877_32885472_32885544_32886649_DNM1L:44</t>
  </si>
  <si>
    <t>tggtgaacc</t>
  </si>
  <si>
    <t>0.574041201299</t>
  </si>
  <si>
    <t>0.15504427</t>
  </si>
  <si>
    <t>SE_12_+_32890095_32890799_32890876_32891198_DNM1L:22</t>
  </si>
  <si>
    <t>ttctaaagt</t>
  </si>
  <si>
    <t>0.625438851683</t>
  </si>
  <si>
    <t>0.17516889</t>
  </si>
  <si>
    <t>SE_12_+_32890095_32890799_32890876_32892998_DNM1L:22</t>
  </si>
  <si>
    <t>SE_12_+_32890095_32891198_32891230_32892998_DNM1L:22</t>
  </si>
  <si>
    <t>aattcagga</t>
  </si>
  <si>
    <t>-2.60881980698</t>
  </si>
  <si>
    <t>-1.1880874</t>
  </si>
  <si>
    <t>SE_12_+_32890876_32891198_32891230_32892998_DNM1L:22</t>
  </si>
  <si>
    <t>SE_12_-_33003700_32996247_32996116_32994139_PKP2:66</t>
  </si>
  <si>
    <t>SE_12_-_39711875_39709772_39709734_39705355_KIF21A:31</t>
  </si>
  <si>
    <t>1.4256732</t>
  </si>
  <si>
    <t>SE_12_-_39713708_39709772_39709734_39705355_KIF21A:31</t>
  </si>
  <si>
    <t>SE_12_-_39713708_39712003_39711875_39705355_KIF21A:52</t>
  </si>
  <si>
    <t>1.2700494</t>
  </si>
  <si>
    <t>SE_12_-_39713708_39712003_39711875_39709772_KIF21A:52</t>
  </si>
  <si>
    <t>SE_12_-_39719641_39716684_39715150_39713815_KIF21A:262</t>
  </si>
  <si>
    <t>2.2044586</t>
  </si>
  <si>
    <t>SE_12_-_39719641_39716684_39716470_39713815_KIF21A:117</t>
  </si>
  <si>
    <t>0.79789916</t>
  </si>
  <si>
    <t>SE_12_-_39730898_39727082_39727014_39726909_KIF21A:24</t>
  </si>
  <si>
    <t>aacttagac</t>
  </si>
  <si>
    <t>-2.00761029941</t>
  </si>
  <si>
    <t>-0.85579432</t>
  </si>
  <si>
    <t>SE_12_-_39745579_39740306_39740268_39735926_KIF21A:29</t>
  </si>
  <si>
    <t>SE_12_+_40631905_40634285_40634419_40637352_LRRK2:33</t>
  </si>
  <si>
    <t>1.4163089</t>
  </si>
  <si>
    <t>SE_12_+_40693059_40694615_40694866_40696591_LRRK2:211</t>
  </si>
  <si>
    <t>1.2574333</t>
  </si>
  <si>
    <t>SE_12_+_41302295_41303875_41303907_41312441_CNTN1:20</t>
  </si>
  <si>
    <t>agtttacat</t>
  </si>
  <si>
    <t>-2.50946329876</t>
  </si>
  <si>
    <t>-1.0845905</t>
  </si>
  <si>
    <t>SE_12_+_41423021_41455564_41455686_41463761_CNTN1:105</t>
  </si>
  <si>
    <t>tgctaaagt</t>
  </si>
  <si>
    <t>1.00662111435</t>
  </si>
  <si>
    <t>0.29212269</t>
  </si>
  <si>
    <t>SE_12_-_42604157_42593037_42592938_42555567_YAF2:69</t>
  </si>
  <si>
    <t>0.64737947</t>
  </si>
  <si>
    <t>SE_12_-_42631401_42593037_42592938_42555567_YAF2:69</t>
  </si>
  <si>
    <t>SE_12_-_42604350_42604256_42604157_42555567_YAF2:45</t>
  </si>
  <si>
    <t>0.57917316</t>
  </si>
  <si>
    <t>SE_12_-_42631401_42604421_42604350_42555567_YAF2:70</t>
  </si>
  <si>
    <t>cgttgaaat</t>
  </si>
  <si>
    <t>0.0661803360522</t>
  </si>
  <si>
    <t>0.64770763</t>
  </si>
  <si>
    <t>SE_12_-_42631957_42631526_42631401_42555567_YAF2:109</t>
  </si>
  <si>
    <t>gcatgatgt</t>
  </si>
  <si>
    <t>0.202621607897</t>
  </si>
  <si>
    <t>0.0096159467</t>
  </si>
  <si>
    <t>SE_12_-_42631957_42631526_42631401_42604421_YAF2:109</t>
  </si>
  <si>
    <t>SE_12_-_42719726_42717906_42717821_42716248_ZCRB1:80</t>
  </si>
  <si>
    <t>0.83258518</t>
  </si>
  <si>
    <t>SE_12_-_42719726_42717906_42717870_42716248_ZCRB1:20</t>
  </si>
  <si>
    <t>aaatgagtg</t>
  </si>
  <si>
    <t>-0.985617479759</t>
  </si>
  <si>
    <t>-0.48793287</t>
  </si>
  <si>
    <t>SE_12_+_42720031_42726462_42726504_42729685_PPHLN1:35</t>
  </si>
  <si>
    <t>cgttaaatt</t>
  </si>
  <si>
    <t>-0.0586508925017</t>
  </si>
  <si>
    <t>0.65478961</t>
  </si>
  <si>
    <t>SE_12_+_42729776_42745687_42745851_42748963_PPHLN1:139</t>
  </si>
  <si>
    <t>ctatgacga</t>
  </si>
  <si>
    <t>0.646049271653</t>
  </si>
  <si>
    <t>0.23696925</t>
  </si>
  <si>
    <t>SE_12_+_42749024_42768440_42768535_42768665_PPHLN1:80</t>
  </si>
  <si>
    <t>SE_12_+_42749024_42768665_42768876_42781258_PPHLN1:201</t>
  </si>
  <si>
    <t>0.15357348</t>
  </si>
  <si>
    <t>SE_12_+_42749024_42768758_42768876_42781258_PPHLN1:108</t>
  </si>
  <si>
    <t>SE_12_+_42768876_42778742_42778798_42781258_PPHLN1:54</t>
  </si>
  <si>
    <t>gaatgaagg</t>
  </si>
  <si>
    <t>-1.05071057807</t>
  </si>
  <si>
    <t>-0.5134199</t>
  </si>
  <si>
    <t>SE_12_+_44162075_44165023_44165168_44165983_IRAK4:59</t>
  </si>
  <si>
    <t>0.87907059</t>
  </si>
  <si>
    <t>SE_12_-_44198298_44198043_44197979_44196267_TWF1:48</t>
  </si>
  <si>
    <t>1.3631176</t>
  </si>
  <si>
    <t>SE_12_-_44200024_44198375_44198298_44196267_TWF1:75</t>
  </si>
  <si>
    <t>0.48519205</t>
  </si>
  <si>
    <t>SE_12_-_44200024_44199440_44199327_44198375_TWF1:99</t>
  </si>
  <si>
    <t>2.1586898</t>
  </si>
  <si>
    <t>SE_12_-_44200024_44199688_44199634_44198375_TWF1:50</t>
  </si>
  <si>
    <t>gcttcagta</t>
  </si>
  <si>
    <t>-2.01148119087</t>
  </si>
  <si>
    <t>-0.82501291</t>
  </si>
  <si>
    <t>SE_12_-_44200024_44199805_44199634_44198375_TWF1:126</t>
  </si>
  <si>
    <t>0.072866655</t>
  </si>
  <si>
    <t>SE_12_+_44338145_44537328_44537427_44605073_TMEM117:61</t>
  </si>
  <si>
    <t>gtttcatga</t>
  </si>
  <si>
    <t>-1.13166954383</t>
  </si>
  <si>
    <t>-0.54511916</t>
  </si>
  <si>
    <t>SE_12_-_45000952_44926504_44926364_44917267_NELL2:34</t>
  </si>
  <si>
    <t>1.4921538</t>
  </si>
  <si>
    <t>SE_12_+_45610174_45664245_45664307_45695797_ANO6:60</t>
  </si>
  <si>
    <t>2.1907303</t>
  </si>
  <si>
    <t>SE_12_+_45610174_45695797_45695876_45725078_ANO6:75</t>
  </si>
  <si>
    <t>-0.45543816</t>
  </si>
  <si>
    <t>SE_12_+_45771896_45776978_45777138_45781944_ANO6:132</t>
  </si>
  <si>
    <t>1.4209733</t>
  </si>
  <si>
    <t>SE_12_+_46233279_46239773_46239855_46240639_ARID2:55</t>
  </si>
  <si>
    <t>0.7730086</t>
  </si>
  <si>
    <t>SE_12_+_46287504_46298125_46298181_46298717_ARID2:55</t>
  </si>
  <si>
    <t>gattgaaaa</t>
  </si>
  <si>
    <t>-1.21284494589</t>
  </si>
  <si>
    <t>-0.25808614</t>
  </si>
  <si>
    <t>SE_12_-_46384136_46369517_46367973_46357971_SCAF11:463</t>
  </si>
  <si>
    <t>1.9541201</t>
  </si>
  <si>
    <t>SE_12_-_46662309_46633676_46633462_46623422_SLC38A1:187</t>
  </si>
  <si>
    <t>SE_12_-_46662648_46633676_46633462_46623422_SLC38A1:187</t>
  </si>
  <si>
    <t>SE_12_-_46662309_46637097_46636983_46633676_SLC38A1:109</t>
  </si>
  <si>
    <t>gagtgatcg</t>
  </si>
  <si>
    <t>0.64422040507</t>
  </si>
  <si>
    <t>1.081995</t>
  </si>
  <si>
    <t>SE_12_-_46662648_46637097_46636983_46633676_SLC38A1:109</t>
  </si>
  <si>
    <t>SE_12_-_46757509_46756928_46756804_46756421_SLC38A2:80</t>
  </si>
  <si>
    <t>1.3884483</t>
  </si>
  <si>
    <t>SE_12_-_46764559_46764410_46764295_46761123_SLC38A2:116</t>
  </si>
  <si>
    <t>0.95607141</t>
  </si>
  <si>
    <t>SE_12_-_47473245_47473031_47472925_47472848_AMIGO2:20</t>
  </si>
  <si>
    <t>gactaaccc</t>
  </si>
  <si>
    <t>3.76454814833</t>
  </si>
  <si>
    <t>1.3396844</t>
  </si>
  <si>
    <t>SE_12_-_47473245_47473031_47472930_47472848_AMIGO2:20</t>
  </si>
  <si>
    <t>SE_12_-_47603064_47600368_47600294_47599928_AX747844:26</t>
  </si>
  <si>
    <t>SE_12_-_47603064_47600371_47600294_47599928_AX747844:29</t>
  </si>
  <si>
    <t>SE_12_-_47604423_47603241_47603064_47600371_PCED1B-AS1:84</t>
  </si>
  <si>
    <t>1.1452745</t>
  </si>
  <si>
    <t>SE_12_-_47609948_47604544_47604423_47600371_PCED1B-AS1:76</t>
  </si>
  <si>
    <t>SE_12_+_47610472_47617311_47617455_47628790_PCED1B:100</t>
  </si>
  <si>
    <t>SE_12_-_48073487_48073377_48073276_48064128_RPAP3:49</t>
  </si>
  <si>
    <t>0.82872721</t>
  </si>
  <si>
    <t>SE_12_-_48099735_48096629_48096471_48095387_RPAP3:24</t>
  </si>
  <si>
    <t>0.31822276</t>
  </si>
  <si>
    <t>SE_12_-_48133924_48133201_48133154_48133013_RAPGEF3:20</t>
  </si>
  <si>
    <t>SE_12_-_48134698_48134606_48134425_48134178_RAPGEF3:24</t>
  </si>
  <si>
    <t>SE_12_-_48137770_48137459_48137313_48135385_RAPGEF3:53</t>
  </si>
  <si>
    <t>SE_12_-_48179170_48178584_48178478_48178000_HDAC7:26</t>
  </si>
  <si>
    <t>SE_12_-_48187152_48186452_48186321_48185787_HDAC7:99</t>
  </si>
  <si>
    <t>1.5915946</t>
  </si>
  <si>
    <t>SE_12_-_48189990_48189799_48189689_48189550_HDAC7:109</t>
  </si>
  <si>
    <t>caatcactc</t>
  </si>
  <si>
    <t>0.149376060154</t>
  </si>
  <si>
    <t>0.28434545</t>
  </si>
  <si>
    <t>SE_12_-_48213550_48192755_48192568_48192435_HDAC7:51</t>
  </si>
  <si>
    <t>SE_12_-_48213550_48196057_48196007_48192755_HDAC7:48</t>
  </si>
  <si>
    <t>aggtgagcc</t>
  </si>
  <si>
    <t>-0.480336193416</t>
  </si>
  <si>
    <t>0.028887521</t>
  </si>
  <si>
    <t>SE_12_-_48214337_48196057_48196007_48192755_HDAC7:48</t>
  </si>
  <si>
    <t>SE_12_+_48358206_48359065_48359128_48361916_TMEM106C:54</t>
  </si>
  <si>
    <t>0.033132368</t>
  </si>
  <si>
    <t>SE_12_+_48359128_48359621_48359780_48359872_TMEM106C:110</t>
  </si>
  <si>
    <t>0.40779613</t>
  </si>
  <si>
    <t>SE_12_+_48359128_48359872_48359955_48360466_TMEM106C:60</t>
  </si>
  <si>
    <t>0.84565727</t>
  </si>
  <si>
    <t>SE_12_+_48359128_48359872_48360012_48360466_TMEM106C:131</t>
  </si>
  <si>
    <t>tactaacgt</t>
  </si>
  <si>
    <t>3.37353071555</t>
  </si>
  <si>
    <t>2.2599559</t>
  </si>
  <si>
    <t>SE_12_-_48490126_48483076_48482946_48482743_SENP1:62</t>
  </si>
  <si>
    <t>0.56350872</t>
  </si>
  <si>
    <t>SE_12_+_48516642_48519108_48519345_48524146_PFKM:122</t>
  </si>
  <si>
    <t>SE_12_+_48525176_48525802_48525994_48526651_PFKM:193</t>
  </si>
  <si>
    <t>acctaagta</t>
  </si>
  <si>
    <t>-0.5583357347</t>
  </si>
  <si>
    <t>0.36244767</t>
  </si>
  <si>
    <t>SE_12_+_48528821_48529074_48529166_48531504_PFKM:48</t>
  </si>
  <si>
    <t>0.32536525</t>
  </si>
  <si>
    <t>SE_12_+_48535849_48536565_48536729_48537536_PFKM:22</t>
  </si>
  <si>
    <t>0.96613246</t>
  </si>
  <si>
    <t>SE_12_-_48544984_48543923_48543870_48543781_ASB8:39</t>
  </si>
  <si>
    <t>2.4534141</t>
  </si>
  <si>
    <t>SE_12_-_48544984_48543953_48543870_48543781_ASB8:69</t>
  </si>
  <si>
    <t>SE_12_-_48547151_48545448_48545348_48545088_ASB8:63</t>
  </si>
  <si>
    <t>SE_12_-_48551242_48551040_48550905_48547312_ASB8:106</t>
  </si>
  <si>
    <t>1.122618</t>
  </si>
  <si>
    <t>SE_12_-_48741690_48741126_48740932_48738495_ZNF641:147</t>
  </si>
  <si>
    <t>0.65139889</t>
  </si>
  <si>
    <t>SE_12_-_48744569_48744001_48743829_48741898_ZNF641:133</t>
  </si>
  <si>
    <t>0.95549922</t>
  </si>
  <si>
    <t>SE_12_-_49056343_49054402_49054149_49048843_KANSL2:245</t>
  </si>
  <si>
    <t>0.78821745</t>
  </si>
  <si>
    <t>SE_12_-_49056343_49055026_49054978_49054402_KANSL2:42</t>
  </si>
  <si>
    <t>tcataaaag</t>
  </si>
  <si>
    <t>-1.46006666099</t>
  </si>
  <si>
    <t>-0.16814802</t>
  </si>
  <si>
    <t>SE_12_-_49061476_49056437_49056343_49054402_KANSL2:46</t>
  </si>
  <si>
    <t>1.8609269</t>
  </si>
  <si>
    <t>SE_12_-_49073438_49072933_49072819_49065745_KANSL2:84</t>
  </si>
  <si>
    <t>1.092854</t>
  </si>
  <si>
    <t>SE_12_-_49073438_49073021_49072819_49065745_KANSL2:172</t>
  </si>
  <si>
    <t>SE_12_-_49075970_49075848_49075641_49075424_KANSL2:41</t>
  </si>
  <si>
    <t>0.97875134</t>
  </si>
  <si>
    <t>SE_12_-_49075970_49075848_49075755_49075424_KANSL2:41</t>
  </si>
  <si>
    <t>SE_12_-_49091921_49089945_49089782_49089612_CCNT1:149</t>
  </si>
  <si>
    <t>SE_12_-_49168185_49167881_49167723_49167430_ADCY6:87</t>
  </si>
  <si>
    <t>1.7534649</t>
  </si>
  <si>
    <t>SE_12_+_49212757_49213419_49213725_49217127_CACNB3:185</t>
  </si>
  <si>
    <t>SE_12_+_49217249_49217464_49217586_49218041_CACNB3:121</t>
  </si>
  <si>
    <t>ctttgaggc</t>
  </si>
  <si>
    <t>-1.33877398187</t>
  </si>
  <si>
    <t>-0.42086342</t>
  </si>
  <si>
    <t>SE_12_+_49217586_49218041_49218156_49218452_CACNB3:28</t>
  </si>
  <si>
    <t>SE_12_+_49217586_49218044_49218156_49218452_CACNB3:25</t>
  </si>
  <si>
    <t>SE_12_+_49218751_49218946_49219026_49219217_CACNB3:42</t>
  </si>
  <si>
    <t>atatgacgt</t>
  </si>
  <si>
    <t>0.608627490222</t>
  </si>
  <si>
    <t>0.61534584</t>
  </si>
  <si>
    <t>SE_12_-_49229904_49228997_49228903_49228280_DDX23:81</t>
  </si>
  <si>
    <t>1.0361194</t>
  </si>
  <si>
    <t>SE_12_-_49231725_49231440_49231064_49230820_DDX23:337</t>
  </si>
  <si>
    <t>caatgaccg</t>
  </si>
  <si>
    <t>2.74898209665</t>
  </si>
  <si>
    <t>1.378553</t>
  </si>
  <si>
    <t>SE_12_-_49231725_49231440_49231307_49231176_DDX23:24</t>
  </si>
  <si>
    <t>-0.59562265</t>
  </si>
  <si>
    <t>SE_12_-_49245867_49241130_49241039_49239565_DDX23:76</t>
  </si>
  <si>
    <t>1.7325244</t>
  </si>
  <si>
    <t>SE_12_-_49245867_49241133_49241039_49239565_DDX23:79</t>
  </si>
  <si>
    <t>SE_12_-_49334731_49333890_49333780_49333562_ARF3:20</t>
  </si>
  <si>
    <t>ggttcaatg</t>
  </si>
  <si>
    <t>-1.12922654137</t>
  </si>
  <si>
    <t>-0.57645969</t>
  </si>
  <si>
    <t>SE_12_-_49351093_49349980_49349881_49334971_ARF3:48</t>
  </si>
  <si>
    <t>gtctgattg</t>
  </si>
  <si>
    <t>1.4818990812</t>
  </si>
  <si>
    <t>0.54281059</t>
  </si>
  <si>
    <t>SE_12_-_49398747_49398416_49398290_49397705_PRKAG1:28</t>
  </si>
  <si>
    <t>gtttgatgc</t>
  </si>
  <si>
    <t>0.660657487684</t>
  </si>
  <si>
    <t>0.9618342</t>
  </si>
  <si>
    <t>SE_12_-_49406845_49399525_49399451_49399326_PRKAG1:75</t>
  </si>
  <si>
    <t>ctctcatcc</t>
  </si>
  <si>
    <t>1.157044451</t>
  </si>
  <si>
    <t>1.3105611</t>
  </si>
  <si>
    <t>SE_12_-_49406845_49399635_49399526_49399326_PRKAG1:75</t>
  </si>
  <si>
    <t>SE_12_-_49406845_49399664_49399526_49399326_PRKAG1:27</t>
  </si>
  <si>
    <t>tactaacta</t>
  </si>
  <si>
    <t>2.30697493963</t>
  </si>
  <si>
    <t>1.6879125</t>
  </si>
  <si>
    <t>SE_12_-_49406845_49402382_49402209_49399635_PRKAG1:127</t>
  </si>
  <si>
    <t>0.087253106</t>
  </si>
  <si>
    <t>SE_12_-_49412515_49410622_49410390_49406893_PRKAG1:48</t>
  </si>
  <si>
    <t>0.66538855</t>
  </si>
  <si>
    <t>SE_12_-_49412515_49411333_49410940_49406893_PRKAG1:72</t>
  </si>
  <si>
    <t>SE_12_-_49418361_49417883_49417836_49416658_KMT2D:36</t>
  </si>
  <si>
    <t>ttttcacat</t>
  </si>
  <si>
    <t>-0.56447824264</t>
  </si>
  <si>
    <t>0.67642638</t>
  </si>
  <si>
    <t>SE_12_-_49494171_49491888_49491727_49491522_LMBR1L:116</t>
  </si>
  <si>
    <t>1.3756262</t>
  </si>
  <si>
    <t>SE_12_-_49498529_49498334_49498231_49497596_LMBR1L:63</t>
  </si>
  <si>
    <t>1.4729019</t>
  </si>
  <si>
    <t>SE_12_-_49499707_49498668_49498529_49497596_LMBR1L:140</t>
  </si>
  <si>
    <t>0.84810718</t>
  </si>
  <si>
    <t>SE_12_-_49500744_49498668_49498529_49498334_LMBR1L:140</t>
  </si>
  <si>
    <t>SE_12_-_49500744_49499740_49499707_49498668_LMBR1L:21</t>
  </si>
  <si>
    <t>-0.37954912</t>
  </si>
  <si>
    <t>SE_12_-_49504267_49499740_49499707_49498668_LMBR1L:21</t>
  </si>
  <si>
    <t>SE_12_-_49500744_49500529_49500294_49499740_LMBR1L:229</t>
  </si>
  <si>
    <t>0.9554436</t>
  </si>
  <si>
    <t>SE_12_-_49500744_49500529_49500328_49499740_LMBR1L:52</t>
  </si>
  <si>
    <t>gcgtaacaa</t>
  </si>
  <si>
    <t>0.743454463759</t>
  </si>
  <si>
    <t>0.90652375</t>
  </si>
  <si>
    <t>SE_12_-_49500744_49500529_49500437_49499740_LMBR1L:52</t>
  </si>
  <si>
    <t>SE_12_-_49504267_49500828_49500744_49498668_LMBR1L:66</t>
  </si>
  <si>
    <t>SE_12_-_49504267_49500828_49500744_49499740_LMBR1L:66</t>
  </si>
  <si>
    <t>SE_12_-_49504267_49500845_49500744_49499740_LMBR1L:83</t>
  </si>
  <si>
    <t>SE_12_-_49504267_49503664_49503510_49500828_LMBR1L:110</t>
  </si>
  <si>
    <t>1.3006738</t>
  </si>
  <si>
    <t>SE_12_-_49525081_49524057_49523902_49523505_TUBA1B:94</t>
  </si>
  <si>
    <t>0.79734351</t>
  </si>
  <si>
    <t>SE_12_-_49525081_49524127_49523902_49523505_TUBA1B:164</t>
  </si>
  <si>
    <t>SE_12_-_49525081_49524185_49523902_49523505_TUBA1B:55</t>
  </si>
  <si>
    <t>SE_12_-_49582760_49580867_49580773_49580616_TUBA1A:52</t>
  </si>
  <si>
    <t>0.45190653</t>
  </si>
  <si>
    <t>SE_12_+_49761370_49765011_49765073_49854553_SPATS2:57</t>
  </si>
  <si>
    <t>atgtgacta</t>
  </si>
  <si>
    <t>0.338806509666</t>
  </si>
  <si>
    <t>0.1275329</t>
  </si>
  <si>
    <t>SE_12_+_49765073_49780837_49780920_49854553_SPATS2:70</t>
  </si>
  <si>
    <t>cacttactc</t>
  </si>
  <si>
    <t>1.11396116466</t>
  </si>
  <si>
    <t>1.1727622</t>
  </si>
  <si>
    <t>SE_12_+_49765073_49800256_49800348_49854553_SPATS2:39</t>
  </si>
  <si>
    <t>0.83049466</t>
  </si>
  <si>
    <t>SE_12_+_49765073_49835513_49835599_49854553_SPATS2:27</t>
  </si>
  <si>
    <t>SE_12_+_49878452_49880033_49880131_49883248_SPATS2:53</t>
  </si>
  <si>
    <t>1.0736943</t>
  </si>
  <si>
    <t>SE_12_+_49908396_49912856_49912965_49916534_SPATS2:69</t>
  </si>
  <si>
    <t>0.51704283</t>
  </si>
  <si>
    <t>SE_12_-_49961831_49959998_49959860_49959450_MCRS1:44</t>
  </si>
  <si>
    <t>SE_12_-_49961831_49960624_49959860_49959450_MCRS1:310</t>
  </si>
  <si>
    <t>1.7328242</t>
  </si>
  <si>
    <t>SE_12_-_49961831_49960624_49960505_49959998_MCRS1:39</t>
  </si>
  <si>
    <t>0.71718078</t>
  </si>
  <si>
    <t>SE_12_-_49961831_49961532_49961430_49960624_MCRS1:31</t>
  </si>
  <si>
    <t>0.48395225</t>
  </si>
  <si>
    <t>SE_12_+_50017376_50024328_50024408_50025184_PRPF40B:81</t>
  </si>
  <si>
    <t>0.39760433</t>
  </si>
  <si>
    <t>SE_12_-_50040669_50040536_50040422_50039686_FMNL3:61</t>
  </si>
  <si>
    <t>1.7789646</t>
  </si>
  <si>
    <t>SE_12_-_50055749_50052377_50052225_50050973_FMNL3:137</t>
  </si>
  <si>
    <t>0.66073343</t>
  </si>
  <si>
    <t>SE_12_+_50135394_50135740_50135898_50146247_TMBIM6:140</t>
  </si>
  <si>
    <t>1.3555478</t>
  </si>
  <si>
    <t>SE_12_+_50135394_50135740_50136063_50146247_TMBIM6:140</t>
  </si>
  <si>
    <t>SE_12_+_50135898_50136221_50136390_50146247_TMBIM6:67</t>
  </si>
  <si>
    <t>1.6308231</t>
  </si>
  <si>
    <t>SE_12_+_50135394_50137200_50137348_50146247_TMBIM6:116</t>
  </si>
  <si>
    <t>gtgtaatcc</t>
  </si>
  <si>
    <t>0.736998643807</t>
  </si>
  <si>
    <t>1.1319874</t>
  </si>
  <si>
    <t>SE_12_+_50135394_50138196_50138325_50146247_TMBIM6:23</t>
  </si>
  <si>
    <t>1.2165345</t>
  </si>
  <si>
    <t>SE_12_+_50135898_50138196_50138325_50146247_TMBIM6:23</t>
  </si>
  <si>
    <t>SE_12_+_50135394_50143401_50143639_50146247_TMBIM6:80</t>
  </si>
  <si>
    <t>1.4029679</t>
  </si>
  <si>
    <t>SE_12_+_50135898_50143401_50143639_50146247_TMBIM6:80</t>
  </si>
  <si>
    <t>SE_12_-_50282890_50281222_50281169_50264436_FAIM2:37</t>
  </si>
  <si>
    <t>SE_12_-_50283900_50283351_50283264_50282985_FAIM2:84</t>
  </si>
  <si>
    <t>1.2443751</t>
  </si>
  <si>
    <t>SE_12_-_50392924_50390987_50390823_50388292_RACGAP1:30</t>
  </si>
  <si>
    <t>acctgaatc</t>
  </si>
  <si>
    <t>0.436204919835</t>
  </si>
  <si>
    <t>0.86520513</t>
  </si>
  <si>
    <t>SE_12_-_50410414_50400419_50400217_50399175_RACGAP1:72</t>
  </si>
  <si>
    <t>SE_12_-_50419181_50410502_50410414_50400419_RACGAP1:44</t>
  </si>
  <si>
    <t>0.60647733</t>
  </si>
  <si>
    <t>SE_12_+_50453737_50470751_50470832_50470996_ASIC1:48</t>
  </si>
  <si>
    <t>-0.0069414127</t>
  </si>
  <si>
    <t>SE_12_+_50453737_50470751_50470843_50470996_ASIC1:48</t>
  </si>
  <si>
    <t>SE_12_+_50480661_50481146_50481268_50482304_SMARCD1:48</t>
  </si>
  <si>
    <t>1.9197139</t>
  </si>
  <si>
    <t>SE_12_+_50480661_50482304_50482420_50483667_SMARCD1:69</t>
  </si>
  <si>
    <t>0.66666008</t>
  </si>
  <si>
    <t>SE_12_+_50488355_50490633_50490755_50492497_SMARCD1:110</t>
  </si>
  <si>
    <t>1.2100182</t>
  </si>
  <si>
    <t>SE_12_+_50497874_50498198_50498241_50498357_GPD1:35</t>
  </si>
  <si>
    <t>ttgtcatgg</t>
  </si>
  <si>
    <t>-0.792176501285</t>
  </si>
  <si>
    <t>-0.47678572</t>
  </si>
  <si>
    <t>SE_12_+_50499471_50500071_50500209_50500588_GPD1:96</t>
  </si>
  <si>
    <t>SE_12_+_50500700_50501350_50501583_50501807_GPD1:188</t>
  </si>
  <si>
    <t>1.9748279</t>
  </si>
  <si>
    <t>SE_12_+_50506084_50506615_50506686_50513819_COX14:56</t>
  </si>
  <si>
    <t>0.28755617</t>
  </si>
  <si>
    <t>SE_12_+_50506084_50512276_50512335_50513819_COX14:27</t>
  </si>
  <si>
    <t>SE_12_-_50528329_50526847_50526745_50524477_CERS5:76</t>
  </si>
  <si>
    <t>2.0444046</t>
  </si>
  <si>
    <t>SE_12_-_50528329_50527851_50526745_50524477_CERS5:217</t>
  </si>
  <si>
    <t>2.0797955</t>
  </si>
  <si>
    <t>SE_12_-_50529515_50528485_50528183_50524477_CERS5:97</t>
  </si>
  <si>
    <t>SE_12_-_50529515_50528485_50528329_50524477_CERS5:97</t>
  </si>
  <si>
    <t>SE_12_-_50529515_50529435_50529216_50528485_CERS5:198</t>
  </si>
  <si>
    <t>2.0212709</t>
  </si>
  <si>
    <t>SE_12_-_50532350_50531603_50531511_50529852_CERS5:79</t>
  </si>
  <si>
    <t>cccttatgt</t>
  </si>
  <si>
    <t>0.0601868080057</t>
  </si>
  <si>
    <t>0.84870432</t>
  </si>
  <si>
    <t>SE_12_-_50536857_50535893_50535836_50532400_CERS5:25</t>
  </si>
  <si>
    <t>gattcacat</t>
  </si>
  <si>
    <t>0.0947153614021</t>
  </si>
  <si>
    <t>0.81094269</t>
  </si>
  <si>
    <t>SE_12_-_50560884_50537840_50537735_50536987_CERS5:106</t>
  </si>
  <si>
    <t>tgttcatat</t>
  </si>
  <si>
    <t>-0.577427096113</t>
  </si>
  <si>
    <t>0.45957501</t>
  </si>
  <si>
    <t>SE_12_-_50560884_50538752_50538552_50537840_CERS5:80</t>
  </si>
  <si>
    <t>1.7936287</t>
  </si>
  <si>
    <t>SE_12_-_50560884_50541186_50541109_50537840_CERS5:78</t>
  </si>
  <si>
    <t>0.75460233</t>
  </si>
  <si>
    <t>SE_12_-_50560884_50542371_50542255_50537840_CERS5:103</t>
  </si>
  <si>
    <t>SE_12_-_50560884_50547734_50547612_50537840_CERS5:77</t>
  </si>
  <si>
    <t>SE_12_-_50560884_50548103_50548011_50537840_CERS5:53</t>
  </si>
  <si>
    <t>1.024544</t>
  </si>
  <si>
    <t>SE_12_-_50560884_50559726_50559605_50537840_CERS5:61</t>
  </si>
  <si>
    <t>0.37704051</t>
  </si>
  <si>
    <t>SE_12_-_50586235_50579231_50579173_50575820_LIMA1:59</t>
  </si>
  <si>
    <t>acctaattt</t>
  </si>
  <si>
    <t>0.31762707209</t>
  </si>
  <si>
    <t>1.2728995</t>
  </si>
  <si>
    <t>SE_12_-_50589613_50586344_50586235_50575817_LIMA1:102</t>
  </si>
  <si>
    <t>0.88791117</t>
  </si>
  <si>
    <t>SE_12_-_50589613_50586347_50586235_50575817_LIMA1:105</t>
  </si>
  <si>
    <t>SE_12_-_50677203_50643569_50643466_50642557_LIMA1:100</t>
  </si>
  <si>
    <t>1.8493441</t>
  </si>
  <si>
    <t>SE_12_+_50794811_50796458_50796596_50821545_LARP4:47</t>
  </si>
  <si>
    <t>1.1070767</t>
  </si>
  <si>
    <t>SE_12_+_50794811_50806188_50806236_50821545_LARP4:41</t>
  </si>
  <si>
    <t>ggttaagtg</t>
  </si>
  <si>
    <t>-0.608778875392</t>
  </si>
  <si>
    <t>-0.16310942</t>
  </si>
  <si>
    <t>SE_12_+_50794811_50810129_50810217_50821545_LARP4:49</t>
  </si>
  <si>
    <t>0.38408582</t>
  </si>
  <si>
    <t>SE_12_+_50835426_50847243_50847455_50848097_LARP4:186</t>
  </si>
  <si>
    <t>0.9419952</t>
  </si>
  <si>
    <t>SE_12_+_50848200_50854918_50855130_50856365_LARP4:145</t>
  </si>
  <si>
    <t>0.83863715</t>
  </si>
  <si>
    <t>SE_12_+_51034635_51048794_51048823_51053977_DIP2B:30</t>
  </si>
  <si>
    <t>-0.622774</t>
  </si>
  <si>
    <t>SE_12_+_51080465_51084832_51084934_51086732_DIP2B:79</t>
  </si>
  <si>
    <t>0.72187381</t>
  </si>
  <si>
    <t>SE_12_+_51174021_51181991_51182108_51189692_ATF1:78</t>
  </si>
  <si>
    <t>SE_12_-_51402259_51399460_51399383_51399219_SLC11A2:27</t>
  </si>
  <si>
    <t>0.7610211</t>
  </si>
  <si>
    <t>SE_12_-_51420098_51402407_51402259_51399219_SLC11A2:80</t>
  </si>
  <si>
    <t>tagtaatcc</t>
  </si>
  <si>
    <t>0.772031928953</t>
  </si>
  <si>
    <t>1.2432125</t>
  </si>
  <si>
    <t>SE_12_-_51420098_51404549_51404478_51402407_SLC11A2:69</t>
  </si>
  <si>
    <t>SE_12_+_51442261_51442817_51442968_51449618_LETMD1:29</t>
  </si>
  <si>
    <t>1.1189209</t>
  </si>
  <si>
    <t>SE_12_+_51442261_51442817_51442968_51450133_LETMD1:29</t>
  </si>
  <si>
    <t>SE_12_+_51442968_51445871_51445990_51447561_LETMD1:40</t>
  </si>
  <si>
    <t>0.87187028</t>
  </si>
  <si>
    <t>SE_12_+_51442968_51445875_51445990_51447561_LETMD1:36</t>
  </si>
  <si>
    <t>SE_12_+_51442968_51445875_51445990_51449618_LETMD1:36</t>
  </si>
  <si>
    <t>SE_12_+_51442968_51445875_51445990_51450133_LETMD1:36</t>
  </si>
  <si>
    <t>SE_12_+_51442968_51445875_51446029_51447561_LETMD1:36</t>
  </si>
  <si>
    <t>SE_12_+_51442968_51447561_51447643_51449618_LETMD1:36</t>
  </si>
  <si>
    <t>acgtcacca</t>
  </si>
  <si>
    <t>-0.729832069431</t>
  </si>
  <si>
    <t>0.21134833</t>
  </si>
  <si>
    <t>SE_12_+_51445990_51447561_51447643_51449618_LETMD1:36</t>
  </si>
  <si>
    <t>SE_12_+_51442968_51447595_51447643_51449618_LETMD1:30</t>
  </si>
  <si>
    <t>gtattattt</t>
  </si>
  <si>
    <t>-3.30695594436</t>
  </si>
  <si>
    <t>-0.33713871</t>
  </si>
  <si>
    <t>SE_12_+_51442968_51449618_51449804_51449927_LETMD1:161</t>
  </si>
  <si>
    <t>SE_12_+_51447643_51449618_51449804_51449927_LETMD1:161</t>
  </si>
  <si>
    <t>SE_12_+_51442968_51449770_51449804_51449927_LETMD1:32</t>
  </si>
  <si>
    <t>SE_12_+_51442968_51449927_51450028_51450133_LETMD1:76</t>
  </si>
  <si>
    <t>2.1098775</t>
  </si>
  <si>
    <t>SE_12_+_51449804_51449927_51450028_51450133_LETMD1:76</t>
  </si>
  <si>
    <t>SE_12_+_51450285_51451789_51451911_51453144_LETMD1:50</t>
  </si>
  <si>
    <t>0.52107364</t>
  </si>
  <si>
    <t>SE_12_+_51450285_51451815_51451911_51453144_LETMD1:36</t>
  </si>
  <si>
    <t>0.18995354</t>
  </si>
  <si>
    <t>SE_12_+_51451911_51452387_51452521_51453144_LETMD1:56</t>
  </si>
  <si>
    <t>SE_12_-_51477012_51470430_51470194_51467865_CSRNP2:237</t>
  </si>
  <si>
    <t>1.2144734</t>
  </si>
  <si>
    <t>SE_12_-_51504660_51503056_51502904_51501129_TFCP2:129</t>
  </si>
  <si>
    <t>tactgagca</t>
  </si>
  <si>
    <t>0.921586510095</t>
  </si>
  <si>
    <t>0.97244569</t>
  </si>
  <si>
    <t>SE_12_-_51591553_51590710_51590582_51589956_POU6F1:126</t>
  </si>
  <si>
    <t>SE_12_-_51591553_51590729_51590582_51589956_POU6F1:145</t>
  </si>
  <si>
    <t>SE_12_-_51597956_51593651_51593530_51592469_POU6F1:107</t>
  </si>
  <si>
    <t>1.6023556</t>
  </si>
  <si>
    <t>SE_12_-_51611426_51600667_51600573_51598151_POU6F1:95</t>
  </si>
  <si>
    <t>SE_12_+_51632704_51634127_51634245_51634655_DAZAP2:82</t>
  </si>
  <si>
    <t>1.0004799</t>
  </si>
  <si>
    <t>SE_12_+_51634245_51634439_51634554_51634655_DAZAP2:48</t>
  </si>
  <si>
    <t>SE_12_+_51634245_51634655_51634823_51636114_DAZAP2:68</t>
  </si>
  <si>
    <t>atgtcagcc</t>
  </si>
  <si>
    <t>-1.63458755542</t>
  </si>
  <si>
    <t>-0.64514414</t>
  </si>
  <si>
    <t>SE_12_+_51634245_51634655_51634900_51636114_DAZAP2:214</t>
  </si>
  <si>
    <t>gtatgatgc</t>
  </si>
  <si>
    <t>0.339702124477</t>
  </si>
  <si>
    <t>0.063289449</t>
  </si>
  <si>
    <t>SE_12_+_51634245_51634683_51634900_51636114_DAZAP2:186</t>
  </si>
  <si>
    <t>SE_12_+_51634245_51634751_51634900_51636114_DAZAP2:118</t>
  </si>
  <si>
    <t>SE_12_-_51663029_51645367_51645249_51640615_SMAGP:22</t>
  </si>
  <si>
    <t>SE_12_-_51696470_51695899_51695804_51693498_BIN2:58</t>
  </si>
  <si>
    <t>SE_12_-_51707607_51698049_51697904_51696925_BIN2:100</t>
  </si>
  <si>
    <t>SE_12_-_51717806_51707687_51707607_51696925_BIN2:55</t>
  </si>
  <si>
    <t>agatgaacg</t>
  </si>
  <si>
    <t>-1.00947454945</t>
  </si>
  <si>
    <t>-0.49727404</t>
  </si>
  <si>
    <t>SE_12_+_52306319_52306883_52307134_52308223_ACVRL1:50</t>
  </si>
  <si>
    <t>0.99583491</t>
  </si>
  <si>
    <t>SE_12_+_52345618_52353840_52353971_52369049_ACVR1B:115</t>
  </si>
  <si>
    <t>SE_12_+_52374983_52376470_52376592_52377783_ACVR1B:60</t>
  </si>
  <si>
    <t>1.0458553</t>
  </si>
  <si>
    <t>SE_12_+_52379132_52380602_52380726_52385647_ACVR1B:86</t>
  </si>
  <si>
    <t>1.4478481</t>
  </si>
  <si>
    <t>SE_12_+_52435713_52437586_52437695_52448111_NR4A1:24</t>
  </si>
  <si>
    <t>0.36042108</t>
  </si>
  <si>
    <t>SE_12_+_52445352_52446258_52446429_52448111_NR4A1:145</t>
  </si>
  <si>
    <t>0.78431372549</t>
  </si>
  <si>
    <t>1.2654997</t>
  </si>
  <si>
    <t>SE_12_+_52437695_52446280_52446429_52448111_NR4A1:123</t>
  </si>
  <si>
    <t>SE_12_+_52445352_52446280_52446429_52448111_NR4A1:123</t>
  </si>
  <si>
    <t>SE_12_-_52912730_52912277_52912237_52911947_KRT5:21</t>
  </si>
  <si>
    <t>0.20139081</t>
  </si>
  <si>
    <t>SE_12_-_53207381_53205761_53205547_53204600_KRT4:106</t>
  </si>
  <si>
    <t>0.77956214</t>
  </si>
  <si>
    <t>SE_12_-_53295648_53295003_53294943_53294467_KRT8:35</t>
  </si>
  <si>
    <t>caataagcg</t>
  </si>
  <si>
    <t>0.439880060267</t>
  </si>
  <si>
    <t>0.037919724</t>
  </si>
  <si>
    <t>SE_12_+_53400280_53402381_53402427_53410257_EIF4B:41</t>
  </si>
  <si>
    <t>0.86886377</t>
  </si>
  <si>
    <t>SE_12_+_53400280_53410257_53410394_53412582_EIF4B:57</t>
  </si>
  <si>
    <t>1.6463725</t>
  </si>
  <si>
    <t>SE_12_+_53412790_53413694_53413810_53415590_EIF4B:117</t>
  </si>
  <si>
    <t>SE_12_+_53415644_53416038_53416150_53416277_EIF4B:49</t>
  </si>
  <si>
    <t>agctaagca</t>
  </si>
  <si>
    <t>0.41608345424</t>
  </si>
  <si>
    <t>0.093196348</t>
  </si>
  <si>
    <t>SE_12_+_53415644_53416277_53416411_53421566_EIF4B:111</t>
  </si>
  <si>
    <t>0.86155177</t>
  </si>
  <si>
    <t>SE_12_+_53416411_53419011_53419129_53421566_EIF4B:86</t>
  </si>
  <si>
    <t>1.0606025</t>
  </si>
  <si>
    <t>SE_12_+_53416411_53421566_53421703_53421799_EIF4B:126</t>
  </si>
  <si>
    <t>0.68559161</t>
  </si>
  <si>
    <t>SE_12_-_53439745_53439437_53439384_53434047_LOC283335:33</t>
  </si>
  <si>
    <t>1.0909762</t>
  </si>
  <si>
    <t>SE_12_-_53468879_53468568_53468433_53467255_SPRYD3:95</t>
  </si>
  <si>
    <t>cattgagcc</t>
  </si>
  <si>
    <t>0.447382037552</t>
  </si>
  <si>
    <t>0.90374001</t>
  </si>
  <si>
    <t>SE_12_-_53473095_53471955_53471845_53471045_SPRYD3:64</t>
  </si>
  <si>
    <t>SE_12_+_53491835_53493051_53493108_53494496_IGFBP6:20</t>
  </si>
  <si>
    <t>0.4994228</t>
  </si>
  <si>
    <t>SE_12_-_53555057_53554975_53554911_53554628_CSAD:44</t>
  </si>
  <si>
    <t>-0.29841218</t>
  </si>
  <si>
    <t>SE_12_-_53565666_53565225_53564961_53564286_CSAD:168</t>
  </si>
  <si>
    <t>1.3694349</t>
  </si>
  <si>
    <t>SE_12_-_53565666_53565225_53565057_53564286_CSAD:168</t>
  </si>
  <si>
    <t>SE_12_-_53565666_53565225_53565110_53564286_CSAD:49</t>
  </si>
  <si>
    <t>0.32647473</t>
  </si>
  <si>
    <t>SE_12_-_53567129_53565772_53565666_53564286_CSAD:49</t>
  </si>
  <si>
    <t>0.4560895</t>
  </si>
  <si>
    <t>SE_12_-_53613734_53609578_53609430_53609218_RARG:124</t>
  </si>
  <si>
    <t>0.79197504</t>
  </si>
  <si>
    <t>SE_12_-_53624953_53609578_53609430_53609218_RARG:124</t>
  </si>
  <si>
    <t>SE_12_-_53624953_53621471_53621146_53609578_RARG:314</t>
  </si>
  <si>
    <t>SE_12_-_53624953_53623837_53623626_53621471_RARG:175</t>
  </si>
  <si>
    <t>0.8653092</t>
  </si>
  <si>
    <t>SE_12_-_53624953_53623837_53623695_53621471_RARG:71</t>
  </si>
  <si>
    <t>0.81079303</t>
  </si>
  <si>
    <t>SE_12_-_53624953_53623858_53623695_53621471_RARG:92</t>
  </si>
  <si>
    <t>SE_12_-_53625758_53625016_53624953_53621471_RARG:39</t>
  </si>
  <si>
    <t>SE_12_-_53625758_53625019_53624953_53621471_RARG:42</t>
  </si>
  <si>
    <t>SE_12_-_53625758_53625334_53625175_53625019_RARG:128</t>
  </si>
  <si>
    <t>0.78904451</t>
  </si>
  <si>
    <t>SE_12_+_53689423_53689623_53689725_53690214_PFDN5:93</t>
  </si>
  <si>
    <t>gtctgaacg</t>
  </si>
  <si>
    <t>1.75558119587</t>
  </si>
  <si>
    <t>0.58537594</t>
  </si>
  <si>
    <t>SE_12_+_53689423_53689623_53689725_53691634_PFDN5:93</t>
  </si>
  <si>
    <t>SE_12_+_53689423_53689623_53690059_53691634_PFDN5:189</t>
  </si>
  <si>
    <t>2.325072</t>
  </si>
  <si>
    <t>SE_12_+_53689725_53690028_53690059_53691634_PFDN5:26</t>
  </si>
  <si>
    <t>gaattactc</t>
  </si>
  <si>
    <t>-0.0853702751919</t>
  </si>
  <si>
    <t>0.72767115</t>
  </si>
  <si>
    <t>SE_12_+_53689423_53690214_53690335_53691634_PFDN5:76</t>
  </si>
  <si>
    <t>0.63348921</t>
  </si>
  <si>
    <t>SE_12_+_53689423_53690214_53691708_53691829_PFDN5:242</t>
  </si>
  <si>
    <t>SE_12_+_53689423_53690238_53690335_53691634_PFDN5:52</t>
  </si>
  <si>
    <t>SE_12_+_53689423_53691634_53691708_53691829_PFDN5:57</t>
  </si>
  <si>
    <t>0.5182403</t>
  </si>
  <si>
    <t>SE_12_+_53694046_53696818_53696977_53699692_C12orf10:92</t>
  </si>
  <si>
    <t>1.1479128</t>
  </si>
  <si>
    <t>SE_12_+_53696977_53699692_53699844_53699982_C12orf10:99</t>
  </si>
  <si>
    <t>2.1703278</t>
  </si>
  <si>
    <t>SE_12_+_53696977_53699982_53700104_53700464_C12orf10:24</t>
  </si>
  <si>
    <t>ggttcaagc</t>
  </si>
  <si>
    <t>-1.25556085582</t>
  </si>
  <si>
    <t>-0.59362848</t>
  </si>
  <si>
    <t>SE_12_-_53701836_53701713_53701629_53701497_AAAS:65</t>
  </si>
  <si>
    <t>1.0300979</t>
  </si>
  <si>
    <t>SE_12_-_53708878_53708633_53708535_53708225_AAAS:90</t>
  </si>
  <si>
    <t>gactcagtc</t>
  </si>
  <si>
    <t>0.652835635426</t>
  </si>
  <si>
    <t>0.8177381</t>
  </si>
  <si>
    <t>SE_12_-_53709511_53709210_53709119_53708924_AAAS:21</t>
  </si>
  <si>
    <t>gtttgagtg</t>
  </si>
  <si>
    <t>-0.963812446041</t>
  </si>
  <si>
    <t>-0.54398932</t>
  </si>
  <si>
    <t>SE_12_-_53709511_53709270_53709119_53708924_AAAS:65</t>
  </si>
  <si>
    <t>0.2469886</t>
  </si>
  <si>
    <t>SE_12_+_53853187_53854115_53854209_53854799_PCBP2:27</t>
  </si>
  <si>
    <t>1.5483419</t>
  </si>
  <si>
    <t>SE_12_+_53856351_53858544_53858636_53859716_PCBP2:85</t>
  </si>
  <si>
    <t>1.4808809</t>
  </si>
  <si>
    <t>SE_12_+_53856351_53858544_53858636_53861005_PCBP2:85</t>
  </si>
  <si>
    <t>SE_12_+_53856351_53859716_53859757_53861005_PCBP2:38</t>
  </si>
  <si>
    <t>cattcaagg</t>
  </si>
  <si>
    <t>-1.07662284564</t>
  </si>
  <si>
    <t>-0.50607522</t>
  </si>
  <si>
    <t>SE_12_+_53858636_53859716_53859757_53861005_PCBP2:38</t>
  </si>
  <si>
    <t>SE_12_+_53861077_53861589_53861627_53862561_PCBP2:23</t>
  </si>
  <si>
    <t>cattgaatc</t>
  </si>
  <si>
    <t>0.244655608036</t>
  </si>
  <si>
    <t>0.77157284</t>
  </si>
  <si>
    <t>SE_12_+_53895245_53895799_53895968_53896811_TARBP2:144</t>
  </si>
  <si>
    <t>1.2581949</t>
  </si>
  <si>
    <t>SE_12_+_53895492_53895799_53895968_53896811_TARBP2:144</t>
  </si>
  <si>
    <t>SE_12_+_53895245_53895844_53895968_53896811_TARBP2:99</t>
  </si>
  <si>
    <t>SE_12_+_53895245_53896811_53896913_53897497_TARBP2:68</t>
  </si>
  <si>
    <t>0.26227969</t>
  </si>
  <si>
    <t>SE_12_+_53898599_53898919_53899046_53899433_TARBP2:128</t>
  </si>
  <si>
    <t>1.0104526</t>
  </si>
  <si>
    <t>SE_12_-_53994737_53946421_53946325_53937232_ATF7:94</t>
  </si>
  <si>
    <t>SE_12_-_54069960_54067596_54067480_54066429_ATP5G2:71</t>
  </si>
  <si>
    <t>1.4900001</t>
  </si>
  <si>
    <t>SE_12_-_54113523_54110199_54110044_54109831_CALCOCO1:109</t>
  </si>
  <si>
    <t>SE_12_-_54117377_54116720_54116684_54115967_CALCOCO1:37</t>
  </si>
  <si>
    <t>0.23395404</t>
  </si>
  <si>
    <t>SE_12_-_54121188_54119543_54119474_54119050_CALCOCO1:43</t>
  </si>
  <si>
    <t>tcataactc</t>
  </si>
  <si>
    <t>1.08437844566</t>
  </si>
  <si>
    <t>1.1891267</t>
  </si>
  <si>
    <t>SE_12_-_54121188_54120118_54120028_54119050_CALCOCO1:60</t>
  </si>
  <si>
    <t>-0.23647286</t>
  </si>
  <si>
    <t>SE_12_-_54582735_54577743_54577440_54576407_SMUG1:95</t>
  </si>
  <si>
    <t>1.1126214</t>
  </si>
  <si>
    <t>SE_12_-_54581603_54580795_54580631_54577743_SMUG1:77</t>
  </si>
  <si>
    <t>0.68193023</t>
  </si>
  <si>
    <t>SE_12_-_54582299_54581689_54581603_54577743_SMUG1:74</t>
  </si>
  <si>
    <t>0.075323919</t>
  </si>
  <si>
    <t>SE_12_-_54582735_54581689_54581603_54577743_SMUG1:74</t>
  </si>
  <si>
    <t>SE_12_-_54582735_54582380_54582299_54577743_SMUG1:52</t>
  </si>
  <si>
    <t>SE_12_+_54675286_54675579_54675725_54675874_HNRNPA1:63</t>
  </si>
  <si>
    <t>-0.33569029</t>
  </si>
  <si>
    <t>SE_12_+_54676658_54676863_54677018_54677596_HNRNPA1:126</t>
  </si>
  <si>
    <t>0.10691351</t>
  </si>
  <si>
    <t>SE_12_+_54695164_54718867_54718965_54734331_COPZ1:25</t>
  </si>
  <si>
    <t>0.76510764</t>
  </si>
  <si>
    <t>SE_12_+_54718965_54734247_54734399_54735990_COPZ1:151</t>
  </si>
  <si>
    <t>0.70350895</t>
  </si>
  <si>
    <t>SE_12_+_54718965_54734331_54734399_54735990_COPZ1:67</t>
  </si>
  <si>
    <t>SE_12_+_54734399_54735990_54736071_54739244_COPZ1:25</t>
  </si>
  <si>
    <t>0.74624448</t>
  </si>
  <si>
    <t>SE_12_+_54736071_54737009_54737100_54739244_COPZ1:41</t>
  </si>
  <si>
    <t>SE_12_+_54737100_54739244_54739299_54741551_COPZ1:45</t>
  </si>
  <si>
    <t>1.3514968</t>
  </si>
  <si>
    <t>SE_12_+_54739299_54740396_54740458_54741551_COPZ1:47</t>
  </si>
  <si>
    <t>gcatgagtc</t>
  </si>
  <si>
    <t>-1.03359976084</t>
  </si>
  <si>
    <t>-0.47442314</t>
  </si>
  <si>
    <t>SE_12_-_54767757_54765426_54765257_54764880_ZNF385A:153</t>
  </si>
  <si>
    <t>0.79981019</t>
  </si>
  <si>
    <t>SE_12_-_54767757_54765499_54765257_54764880_ZNF385A:226</t>
  </si>
  <si>
    <t>SE_12_-_54767757_54766815_54766678_54765499_ZNF385A:22</t>
  </si>
  <si>
    <t>SE_12_-_54778212_54769738_54769628_54767919_ZNF385A:92</t>
  </si>
  <si>
    <t>0.11266144</t>
  </si>
  <si>
    <t>SE_12_-_54779457_54778786_54778643_54778348_ZNF385A:35</t>
  </si>
  <si>
    <t>acttgactc</t>
  </si>
  <si>
    <t>0.618869044338</t>
  </si>
  <si>
    <t>1.2111896</t>
  </si>
  <si>
    <t>SE_12_-_54793648_54793542_54793429_54792482_ITGA5:31</t>
  </si>
  <si>
    <t>SE_12_-_54805618_54803381_54803269_54803136_ITGA5:37</t>
  </si>
  <si>
    <t>0.74500089</t>
  </si>
  <si>
    <t>SE_12_-_54812765_54805748_54805618_54803381_ITGA5:47</t>
  </si>
  <si>
    <t>0.65896051</t>
  </si>
  <si>
    <t>SE_12_+_54903769_54904133_54904250_54905587_NCKAP1L:22</t>
  </si>
  <si>
    <t>SE_12_-_54976516_54975915_54975760_54974834_PPP1R1A:84</t>
  </si>
  <si>
    <t>cgctgagag</t>
  </si>
  <si>
    <t>1.14899264688</t>
  </si>
  <si>
    <t>0.28327375</t>
  </si>
  <si>
    <t>SE_12_-_54976995_54975915_54975760_54974834_PPP1R1A:84</t>
  </si>
  <si>
    <t>SE_12_-_54976995_54976579_54976516_54974834_PPP1R1A:54</t>
  </si>
  <si>
    <t>-0.42344257</t>
  </si>
  <si>
    <t>SE_12_-_54976995_54976579_54976516_54975915_PPP1R1A:54</t>
  </si>
  <si>
    <t>SE_12_-_56081755_56080098_56079986_56079072_ITGA7:49</t>
  </si>
  <si>
    <t>1.026951</t>
  </si>
  <si>
    <t>SE_12_-_56089306_56088754_56088562_56088479_ITGA7:167</t>
  </si>
  <si>
    <t>SE_12_-_56092494_56092360_56092167_56091810_ITGA7:149</t>
  </si>
  <si>
    <t>2.1846267</t>
  </si>
  <si>
    <t>SE_12_-_56093654_56093355_56093295_56092701_ITGA7:29</t>
  </si>
  <si>
    <t>0.026320507</t>
  </si>
  <si>
    <t>SE_12_-_56094046_56093773_56093654_56092701_ITGA7:87</t>
  </si>
  <si>
    <t>1.697617</t>
  </si>
  <si>
    <t>SE_12_-_56094683_56094177_56094046_56093773_ITGA7:123</t>
  </si>
  <si>
    <t>1.1525034</t>
  </si>
  <si>
    <t>SE_12_+_56109980_56110717_56110789_56112875_BLOC1S1/BLOC1S1-RDH5:56</t>
  </si>
  <si>
    <t>SE_12_+_56110501_56110717_56110789_56112875_BLOC1S1/BLOC1S1-RDH5:56</t>
  </si>
  <si>
    <t>SE_12_+_56115278_56115473_56115731_56117670_BLOC1S1-RDH5/RDH5:77</t>
  </si>
  <si>
    <t>1.3232508</t>
  </si>
  <si>
    <t>SE_12_-_56197413_56194684_56194638_56194413_SARNP/DNAJC14:33</t>
  </si>
  <si>
    <t>aaatgaaga</t>
  </si>
  <si>
    <t>-1.97917664307</t>
  </si>
  <si>
    <t>-0.94155238</t>
  </si>
  <si>
    <t>SE_12_-_56211450_56209723_56209671_56197512_SARNP/DNAJC14:26</t>
  </si>
  <si>
    <t>0.61371873</t>
  </si>
  <si>
    <t>SE_12_+_56211896_56212783_56212957_56213126_ORMDL2:169</t>
  </si>
  <si>
    <t>SE_12_+_56211896_56212875_56212957_56213126_ORMDL2:77</t>
  </si>
  <si>
    <t>SE_12_-_56224480_56223420_56223273_56222498_DNAJC14:110</t>
  </si>
  <si>
    <t>1.545432</t>
  </si>
  <si>
    <t>SE_12_+_56224867_56225041_56225133_56226743_Hypothetical:86</t>
  </si>
  <si>
    <t>SE_12_+_56225133_56226655_56226798_56227231_AX747140:127</t>
  </si>
  <si>
    <t>1.7288684</t>
  </si>
  <si>
    <t>SE_12_+_56231158_56231339_56231466_56231627_Hypothetical:121</t>
  </si>
  <si>
    <t>0.1580046</t>
  </si>
  <si>
    <t>SE_12_-_56231627_56231466_56231339_56231158_MMP19:108</t>
  </si>
  <si>
    <t>1.2694392</t>
  </si>
  <si>
    <t>SE_12_+_56232518_56233280_56233525_56234451_Hypothetical:200</t>
  </si>
  <si>
    <t>0.73217247</t>
  </si>
  <si>
    <t>SE_12_-_56234451_56233525_56233280_56232518_MMP19:182</t>
  </si>
  <si>
    <t>0.65696266</t>
  </si>
  <si>
    <t>SE_12_-_56236137_56234666_56234451_56233525_MMP19:175</t>
  </si>
  <si>
    <t>1.8431449</t>
  </si>
  <si>
    <t>SE_12_-_56236137_56234991_56234890_56234666_MMP19:33</t>
  </si>
  <si>
    <t>-0.010966887</t>
  </si>
  <si>
    <t>SE_12_-_56236137_56235020_56234890_56234666_MMP19:37</t>
  </si>
  <si>
    <t>1.0811266</t>
  </si>
  <si>
    <t>SE_12_-_56320860_56308150_56308060_56297264_WIBG:49</t>
  </si>
  <si>
    <t>SE_12_-_56321509_56308150_56308060_56297264_WIBG:49</t>
  </si>
  <si>
    <t>SE_12_-_56321509_56321051_56320860_56308150_WIBG:159</t>
  </si>
  <si>
    <t>cgctcacgc</t>
  </si>
  <si>
    <t>3.46221409048</t>
  </si>
  <si>
    <t>1.3127015</t>
  </si>
  <si>
    <t>SE_12_+_56325128_56329089_56329188_56330207_DGKA:80</t>
  </si>
  <si>
    <t>1.1703254</t>
  </si>
  <si>
    <t>SE_12_+_56325907_56329089_56329188_56330207_DGKA:80</t>
  </si>
  <si>
    <t>SE_12_+_56330351_56330437_56330640_56330801_DGKA:125</t>
  </si>
  <si>
    <t>gtctaactg</t>
  </si>
  <si>
    <t>3.10210868019</t>
  </si>
  <si>
    <t>1.1449022</t>
  </si>
  <si>
    <t>SE_12_+_56331836_56332295_56332344_56332699_DGKA:23</t>
  </si>
  <si>
    <t>ccttcaagc</t>
  </si>
  <si>
    <t>-1.05355836511</t>
  </si>
  <si>
    <t>-0.51453494</t>
  </si>
  <si>
    <t>SE_12_+_56333313_56333866_56333952_56334098_DGKA:33</t>
  </si>
  <si>
    <t>0.17313409</t>
  </si>
  <si>
    <t>SE_12_+_56333313_56333866_56333954_56334098_DGKA:33</t>
  </si>
  <si>
    <t>SE_12_+_56335109_56335294_56335368_56335782_DGKA:70</t>
  </si>
  <si>
    <t>0.074598048</t>
  </si>
  <si>
    <t>SE_12_+_56336047_56337081_56337204_56345407_DGKA:76</t>
  </si>
  <si>
    <t>SE_12_+_56360908_56361641_56361718_56361833_CDK2:74</t>
  </si>
  <si>
    <t>0.53031827</t>
  </si>
  <si>
    <t>SE_12_+_56362732_56363259_56363360_56364828_CDK2:21</t>
  </si>
  <si>
    <t>SE_12_+_56363360_56364382_56364525_56364828_CDK2:143</t>
  </si>
  <si>
    <t>0.97476324</t>
  </si>
  <si>
    <t>SE_12_+_56367923_56373156_56373258_56380653_RAB5B:82</t>
  </si>
  <si>
    <t>SE_12_+_56380907_56383731_56383882_56384466_RAB5B:32</t>
  </si>
  <si>
    <t>1.4363486</t>
  </si>
  <si>
    <t>SE_12_+_56383882_56384466_56384588_56385144_RAB5B:106</t>
  </si>
  <si>
    <t>1.2045814</t>
  </si>
  <si>
    <t>SE_12_+_56391123_56391399_56391507_56393117_SUOX:57</t>
  </si>
  <si>
    <t>1.0851932</t>
  </si>
  <si>
    <t>SE_12_+_56391123_56391399_56391507_56395996_SUOX:57</t>
  </si>
  <si>
    <t>SE_12_+_56391123_56393117_56393242_56395996_SUOX:111</t>
  </si>
  <si>
    <t>SE_12_+_56391507_56393117_56393242_56395996_SUOX:111</t>
  </si>
  <si>
    <t>SE_12_+_56391507_56393117_56393374_56395996_SUOX:111</t>
  </si>
  <si>
    <t>SE_12_+_56391507_56395670_56395732_56395996_SUOX:57</t>
  </si>
  <si>
    <t>agttcagaa</t>
  </si>
  <si>
    <t>-2.65034700442</t>
  </si>
  <si>
    <t>-1.2366444</t>
  </si>
  <si>
    <t>SE_12_+_56391123_56395996_56396504_56397402_SUOX:425</t>
  </si>
  <si>
    <t>0.99724401</t>
  </si>
  <si>
    <t>SE_12_+_56396055_56396327_56396504_56397402_SUOX:94</t>
  </si>
  <si>
    <t>SE_12_+_56396055_56396388_56396504_56397402_SUOX:33</t>
  </si>
  <si>
    <t>SE_12_+_56532797_56536069_56536209_56536362_ESYT1:82</t>
  </si>
  <si>
    <t>SE_12_+_56552495_56552686_56552724_56553371_MYL6:20</t>
  </si>
  <si>
    <t>SE_12_+_56552495_56553282_56553406_56553759_MYL6:91</t>
  </si>
  <si>
    <t>1.2513851</t>
  </si>
  <si>
    <t>SE_12_+_56552495_56553371_56553406_56553759_MYL6:30</t>
  </si>
  <si>
    <t>agttcaagg</t>
  </si>
  <si>
    <t>-2.06807491056</t>
  </si>
  <si>
    <t>-0.46847699</t>
  </si>
  <si>
    <t>SE_12_+_56552495_56553371_56553514_56553759_MYL6:42</t>
  </si>
  <si>
    <t>SE_12_+_56552495_56553407_56553514_56553759_MYL6:95</t>
  </si>
  <si>
    <t>-0.044112463</t>
  </si>
  <si>
    <t>SE_12_+_56554104_56554410_56554454_56555171_MYL6:43</t>
  </si>
  <si>
    <t>0.62156966</t>
  </si>
  <si>
    <t>SE_12_+_56556115_56556347_56556423_56556639_Hypothetical:61</t>
  </si>
  <si>
    <t>SE_12_-_56558432_56558152_56558087_56557549_SMARCC2:51</t>
  </si>
  <si>
    <t>-0.23373784</t>
  </si>
  <si>
    <t>SE_12_-_56566212_56565721_56565463_56565216_SMARCC2:223</t>
  </si>
  <si>
    <t>ttatgagca</t>
  </si>
  <si>
    <t>-1.3793032155</t>
  </si>
  <si>
    <t>0.1963996</t>
  </si>
  <si>
    <t>SE_12_-_56567480_56566813_56566721_56566488_SMARCC2:34</t>
  </si>
  <si>
    <t>0.82186597</t>
  </si>
  <si>
    <t>SE_12_-_56577959_56577714_56577645_56575863_SMARCC2:50</t>
  </si>
  <si>
    <t>ggataagca</t>
  </si>
  <si>
    <t>-1.46874180745</t>
  </si>
  <si>
    <t>-0.16077903</t>
  </si>
  <si>
    <t>SE_12_-_56601430_56601094_56600952_56600582_RNF41:118</t>
  </si>
  <si>
    <t>0.74427878</t>
  </si>
  <si>
    <t>SE_12_-_56607742_56606845_56606776_56604352_RNF41:70</t>
  </si>
  <si>
    <t>agctcacga</t>
  </si>
  <si>
    <t>1.13115873689</t>
  </si>
  <si>
    <t>0.37318211</t>
  </si>
  <si>
    <t>SE_12_-_56607742_56606845_56606780_56604352_RNF41:33</t>
  </si>
  <si>
    <t>gagtcagtt</t>
  </si>
  <si>
    <t>-2.03660885286</t>
  </si>
  <si>
    <t>-0.83485157</t>
  </si>
  <si>
    <t>SE_12_-_56607742_56606861_56606780_56604352_RNF41:49</t>
  </si>
  <si>
    <t>SE_12_-_56607742_56606922_56606780_56604352_RNF41:88</t>
  </si>
  <si>
    <t>0.617021276596</t>
  </si>
  <si>
    <t>0.33208122</t>
  </si>
  <si>
    <t>SE_12_-_56615544_56610397_56610213_56607854_RNF41:38</t>
  </si>
  <si>
    <t>0.84200298</t>
  </si>
  <si>
    <t>SE_12_-_56648649_56648504_56648362_56648063_ANKRD52:133</t>
  </si>
  <si>
    <t>0.44111822</t>
  </si>
  <si>
    <t>SE_12_-_56676644_56676392_56676204_56669979_CS:154</t>
  </si>
  <si>
    <t>0.37021416</t>
  </si>
  <si>
    <t>SE_12_-_56679700_56676775_56676644_56676392_CS:120</t>
  </si>
  <si>
    <t>0.8805882</t>
  </si>
  <si>
    <t>SE_12_-_56679700_56677641_56677576_56676775_CS:64</t>
  </si>
  <si>
    <t>-0.15640142</t>
  </si>
  <si>
    <t>SE_12_-_56679700_56679028_56678929_56677641_CS:32</t>
  </si>
  <si>
    <t>SE_12_-_56680379_56679807_56679700_56677641_CS:37</t>
  </si>
  <si>
    <t>1.3795728</t>
  </si>
  <si>
    <t>SE_12_-_56693944_56685090_56685004_56680429_CS:35</t>
  </si>
  <si>
    <t>1.4474044</t>
  </si>
  <si>
    <t>SE_12_-_56693944_56685577_56685415_56680429_CS:21</t>
  </si>
  <si>
    <t>SE_12_-_56693944_56692475_56692393_56680429_CS:77</t>
  </si>
  <si>
    <t>gtcttactt</t>
  </si>
  <si>
    <t>0.0797387241891</t>
  </si>
  <si>
    <t>0.60609001</t>
  </si>
  <si>
    <t>SE_12_-_56709605_56709026_56708914_56708750_CNPY2:37</t>
  </si>
  <si>
    <t>SE_12_-_56712872_56712218_56712021_56711427_PAN2:120</t>
  </si>
  <si>
    <t>1.1304903</t>
  </si>
  <si>
    <t>SE_12_-_56713092_56712965_56712872_56712218_PAN2:46</t>
  </si>
  <si>
    <t>1.3422202</t>
  </si>
  <si>
    <t>SE_12_-_56727646_56726992_56726597_56722425_PAN2:361</t>
  </si>
  <si>
    <t>0.63982216</t>
  </si>
  <si>
    <t>SE_12_-_56748250_56745234_56745076_56744974_STAT2:104</t>
  </si>
  <si>
    <t>1.2374116</t>
  </si>
  <si>
    <t>SE_12_-_56869408_56868894_56868828_56868680_GLS2:59</t>
  </si>
  <si>
    <t>gaattatgc</t>
  </si>
  <si>
    <t>-0.8792673397</t>
  </si>
  <si>
    <t>-0.19613075</t>
  </si>
  <si>
    <t>SE_12_-_56881721_56874171_56874072_56873685_GLS2:54</t>
  </si>
  <si>
    <t>gggtgattt</t>
  </si>
  <si>
    <t>-0.509233018469</t>
  </si>
  <si>
    <t>0.67491244</t>
  </si>
  <si>
    <t>SE_12_+_56915873_56921649_56921747_56956201_RBMS2:88</t>
  </si>
  <si>
    <t>gactaagaa</t>
  </si>
  <si>
    <t>-0.361349633506</t>
  </si>
  <si>
    <t>-0.24350252</t>
  </si>
  <si>
    <t>SE_12_+_56915873_56933470_56933548_56956201_RBMS2:79</t>
  </si>
  <si>
    <t>SE_12_+_56915873_56956201_56956367_56962759_RBMS2:154</t>
  </si>
  <si>
    <t>1.2515204</t>
  </si>
  <si>
    <t>SE_12_+_56956367_56962759_56962817_56963683_RBMS2:38</t>
  </si>
  <si>
    <t>0.25656787</t>
  </si>
  <si>
    <t>SE_12_+_56965639_56974968_56975047_56975183_RBMS2:47</t>
  </si>
  <si>
    <t>0.43559614</t>
  </si>
  <si>
    <t>SE_12_-_57023909_57011316_57011179_57009391_BAZ2A:117</t>
  </si>
  <si>
    <t>1.4278098</t>
  </si>
  <si>
    <t>SE_12_-_57029966_57024649_57024560_57011316_BAZ2A:34</t>
  </si>
  <si>
    <t>cggtgacca</t>
  </si>
  <si>
    <t>2.81720132317</t>
  </si>
  <si>
    <t>1.0656446</t>
  </si>
  <si>
    <t>SE_12_-_57036242_57033976_57033764_57033091_ATP5B:52</t>
  </si>
  <si>
    <t>2.2982502</t>
  </si>
  <si>
    <t>SE_12_-_57037187_57036615_57036457_57036364_ATP5B:75</t>
  </si>
  <si>
    <t>SE_12_-_57037187_57036615_57036490_57036364_ATP5B:75</t>
  </si>
  <si>
    <t>SE_12_-_57039621_57039137_57038955_57038739_ATP5B:137</t>
  </si>
  <si>
    <t>0.35801042</t>
  </si>
  <si>
    <t>SE_12_-_57064059_57060050_57059416_57058584_PTGES3:382</t>
  </si>
  <si>
    <t>1.2791924</t>
  </si>
  <si>
    <t>SE_12_-_57064059_57060050_57059988_57058584_PTGES3:37</t>
  </si>
  <si>
    <t>SE_12_-_57065533_57064148_57064059_57060050_PTGES3:90</t>
  </si>
  <si>
    <t>0.79025217</t>
  </si>
  <si>
    <t>SE_12_-_57066524_57065631_57065533_57064148_PTGES3:96</t>
  </si>
  <si>
    <t>-0.060310959</t>
  </si>
  <si>
    <t>SE_12_-_57113321_57109990_57109655_57108471_NACA:186</t>
  </si>
  <si>
    <t>1.4529896</t>
  </si>
  <si>
    <t>SE_12_-_57118236_57115243_57109655_57108471_NACA:167</t>
  </si>
  <si>
    <t>2.437227</t>
  </si>
  <si>
    <t>SE_12_-_57144822_57140816_57140565_57139965_PRIM1:186</t>
  </si>
  <si>
    <t>1.3232632</t>
  </si>
  <si>
    <t>SE_12_+_57178800_57179686_57179798_57180909_HSD17B6:72</t>
  </si>
  <si>
    <t>SE_12_+_57485781_57486231_57486364_57486700_NAB2:92</t>
  </si>
  <si>
    <t>ttattacgg</t>
  </si>
  <si>
    <t>-0.710778026283</t>
  </si>
  <si>
    <t>-0.1474516</t>
  </si>
  <si>
    <t>SE_12_+_57486978_57487190_57487381_57488395_NAB2:54</t>
  </si>
  <si>
    <t>2.3310326</t>
  </si>
  <si>
    <t>SE_12_-_57496073_57494682_57494629_57493873_STAT6:27</t>
  </si>
  <si>
    <t>SE_12_-_57501946_57501526_57501388_57501097_STAT6:92</t>
  </si>
  <si>
    <t>ccttcaggc</t>
  </si>
  <si>
    <t>-1.27325882149</t>
  </si>
  <si>
    <t>-0.56826099</t>
  </si>
  <si>
    <t>SE_12_-_57504912_57501526_57501388_57501097_STAT6:92</t>
  </si>
  <si>
    <t>SE_12_-_57501946_57501526_57501442_57501097_STAT6:72</t>
  </si>
  <si>
    <t>SE_12_-_57504912_57502082_57501946_57501097_STAT6:130</t>
  </si>
  <si>
    <t>0.54501248</t>
  </si>
  <si>
    <t>SE_12_-_57504912_57502082_57501946_57501526_STAT6:130</t>
  </si>
  <si>
    <t>SE_12_-_57504912_57503893_57503724_57502082_STAT6:170</t>
  </si>
  <si>
    <t>SE_12_-_57504912_57503893_57503826_57502082_STAT6:39</t>
  </si>
  <si>
    <t>-0.12982933</t>
  </si>
  <si>
    <t>SE_12_+_57561307_57561968_57562018_57562923_LRP1:39</t>
  </si>
  <si>
    <t>SE_12_+_57584792_57585103_57585295_57586628_LRP1:85</t>
  </si>
  <si>
    <t>SE_12_+_57623594_57624586_57624783_57625496_SHMT2:139</t>
  </si>
  <si>
    <t>0.24652232</t>
  </si>
  <si>
    <t>SE_12_+_57624783_57625264_57625343_57625496_SHMT2:60</t>
  </si>
  <si>
    <t>gtctgaaca</t>
  </si>
  <si>
    <t>1.07249792017</t>
  </si>
  <si>
    <t>0.28561953</t>
  </si>
  <si>
    <t>SE_12_+_57626075_57626208_57626358_57626487_SHMT2:87</t>
  </si>
  <si>
    <t>2.20889</t>
  </si>
  <si>
    <t>SE_12_+_57626075_57626236_57626358_57626487_SHMT2:59</t>
  </si>
  <si>
    <t>SE_12_+_57626075_57626266_57626358_57626487_SHMT2:29</t>
  </si>
  <si>
    <t>SE_12_-_57640587_57638994_57638928_57638748_STAC3:30</t>
  </si>
  <si>
    <t>0.02837864</t>
  </si>
  <si>
    <t>SE_12_-_57674141_57666337_57666236_57663777_R3HDM2:65</t>
  </si>
  <si>
    <t>-0.33923663</t>
  </si>
  <si>
    <t>SE_12_-_57682792_57682693_57682640_57677839_R3HDM2:47</t>
  </si>
  <si>
    <t>ctctcacaa</t>
  </si>
  <si>
    <t>1.00001885459</t>
  </si>
  <si>
    <t>0.19264639</t>
  </si>
  <si>
    <t>SE_12_-_57689182_57686432_57686355_57682823_R3HDM2:35</t>
  </si>
  <si>
    <t>aagtcaata</t>
  </si>
  <si>
    <t>-3.02291906343</t>
  </si>
  <si>
    <t>-1.382524</t>
  </si>
  <si>
    <t>SE_12_-_57689182_57686450_57686355_57677839_R3HDM2:53</t>
  </si>
  <si>
    <t>SE_12_-_57689182_57686450_57686355_57682823_R3HDM2:53</t>
  </si>
  <si>
    <t>SE_12_-_57824503_57789601_57789532_57704246_R3HDM2:62</t>
  </si>
  <si>
    <t>0.37808398</t>
  </si>
  <si>
    <t>SE_12_-_57867825_57867474_57867386_57866471_ARHGAP9:70</t>
  </si>
  <si>
    <t>0.50699632</t>
  </si>
  <si>
    <t>SE_12_-_57867825_57867491_57867386_57866471_ARHGAP9:87</t>
  </si>
  <si>
    <t>SE_12_-_57868206_57867959_57867825_57867491_ARHGAP9:79</t>
  </si>
  <si>
    <t>1.3034179</t>
  </si>
  <si>
    <t>SE_12_-_57868409_57868259_57868206_57867959_ARHGAP9:26</t>
  </si>
  <si>
    <t>0.52118034</t>
  </si>
  <si>
    <t>SE_12_-_57870939_57870746_57870654_57870434_ARHGAP9:54</t>
  </si>
  <si>
    <t>1.5314615</t>
  </si>
  <si>
    <t>SE_12_+_57881982_57882802_57882892_57883990_MARS:47</t>
  </si>
  <si>
    <t>1.4356591</t>
  </si>
  <si>
    <t>SE_12_+_57882892_57883050_57883128_57883990_MARS:59</t>
  </si>
  <si>
    <t>1.3735517</t>
  </si>
  <si>
    <t>SE_12_+_57882892_57883050_57883341_57883679_MARS:159</t>
  </si>
  <si>
    <t>2.0968041</t>
  </si>
  <si>
    <t>SE_12_+_57883128_57883207_57883341_57883990_MARS:99</t>
  </si>
  <si>
    <t>SE_12_+_57882892_57883679_57883754_57883990_MARS:76</t>
  </si>
  <si>
    <t>ccattactg</t>
  </si>
  <si>
    <t>-0.178468004453</t>
  </si>
  <si>
    <t>0.17316086</t>
  </si>
  <si>
    <t>SE_12_+_57883341_57883679_57883754_57883990_MARS:76</t>
  </si>
  <si>
    <t>SE_12_+_57884427_57891940_57892056_57892203_MARS:77</t>
  </si>
  <si>
    <t>cccttacgt</t>
  </si>
  <si>
    <t>1.3675887385</t>
  </si>
  <si>
    <t>0.72942617</t>
  </si>
  <si>
    <t>SE_12_+_57916794_57917812_57918199_57918503_MBD6:226</t>
  </si>
  <si>
    <t>cgctcagtt</t>
  </si>
  <si>
    <t>0.964520672796</t>
  </si>
  <si>
    <t>1.1062242</t>
  </si>
  <si>
    <t>SE_12_-_57926355_57926098_57925996_57925889_DCTN2:73</t>
  </si>
  <si>
    <t>SE_12_-_57928839_57927086_57927021_57926805_DCTN2:39</t>
  </si>
  <si>
    <t>0.87053833</t>
  </si>
  <si>
    <t>SE_12_-_57928075_57927880_57927736_57927086_DCTN2:131</t>
  </si>
  <si>
    <t>SE_12_-_57928839_57928235_57928075_57927086_DCTN2:54</t>
  </si>
  <si>
    <t>2.0464931</t>
  </si>
  <si>
    <t>SE_12_-_57929532_57929328_57929267_57928937_DCTN2:22</t>
  </si>
  <si>
    <t>-0.19455632</t>
  </si>
  <si>
    <t>SE_12_-_57939811_57932307_57932266_57929628_DCTN2:40</t>
  </si>
  <si>
    <t>2.3840004</t>
  </si>
  <si>
    <t>SE_12_-_57940811_57939879_57939811_57929628_DCTN2:28</t>
  </si>
  <si>
    <t>gaatgagcc</t>
  </si>
  <si>
    <t>-0.225961752245</t>
  </si>
  <si>
    <t>0.14659651</t>
  </si>
  <si>
    <t>SE_12_+_57989005_57989671_57989814_57992848_PIP4K2C:68</t>
  </si>
  <si>
    <t>1.1610491</t>
  </si>
  <si>
    <t>SE_12_+_57989814_57991741_57991845_57992848_PIP4K2C:59</t>
  </si>
  <si>
    <t>1.249343</t>
  </si>
  <si>
    <t>SE_12_+_57998641_57999127_57999514_57999973_DTX3:228</t>
  </si>
  <si>
    <t>1.8016003</t>
  </si>
  <si>
    <t>SE_12_+_57998641_57999354_57999514_57999973_DTX3:112</t>
  </si>
  <si>
    <t>0.99931555</t>
  </si>
  <si>
    <t>SE_12_+_57998641_57999772_57999812_57999973_DTX3:32</t>
  </si>
  <si>
    <t>-0.25935274</t>
  </si>
  <si>
    <t>SE_12_+_58017881_58018283_58018389_58018649_SLC26A10:48</t>
  </si>
  <si>
    <t>0.84034655</t>
  </si>
  <si>
    <t>SE_12_+_58018389_58018507_58018576_58018649_SLC26A10:70</t>
  </si>
  <si>
    <t>-0.068658509</t>
  </si>
  <si>
    <t>SE_12_+_58018939_58019019_58019101_58019193_SLC26A10:21</t>
  </si>
  <si>
    <t>SE_12_+_58018939_58019019_58019113_58019193_SLC26A10:21</t>
  </si>
  <si>
    <t>SE_12_-_58023935_58022929_58022831_58022686_B4GALNT1:70</t>
  </si>
  <si>
    <t>gcataagac</t>
  </si>
  <si>
    <t>-1.37289920937</t>
  </si>
  <si>
    <t>0.048011151</t>
  </si>
  <si>
    <t>SE_12_-_58024763_58024301_58024261_58024115_B4GALNT1:20</t>
  </si>
  <si>
    <t>0.45974637</t>
  </si>
  <si>
    <t>SE_12_-_58025698_58025147_58024983_58024869_B4GALNT1:110</t>
  </si>
  <si>
    <t>0.93868448</t>
  </si>
  <si>
    <t>SE_12_+_58088106_58088489_58088709_58089563_OS9:81</t>
  </si>
  <si>
    <t>1.0596408</t>
  </si>
  <si>
    <t>SE_12_+_58088106_58088533_58088709_58089563_OS9:37</t>
  </si>
  <si>
    <t>SE_12_+_58088709_58089326_58089460_58089563_OS9:98</t>
  </si>
  <si>
    <t>0.16458308</t>
  </si>
  <si>
    <t>SE_12_+_58089821_58090058_58090156_58109543_OS9:85</t>
  </si>
  <si>
    <t>ccttaatgg</t>
  </si>
  <si>
    <t>0.868375292629</t>
  </si>
  <si>
    <t>0.23799292</t>
  </si>
  <si>
    <t>SE_12_+_58112965_58113882_58114046_58114189_OS9:86</t>
  </si>
  <si>
    <t>SE_12_-_58123422_58122160_58122101_58121868_AGAP2:38</t>
  </si>
  <si>
    <t>aactaaaat</t>
  </si>
  <si>
    <t>0.145082982754</t>
  </si>
  <si>
    <t>0.019383926</t>
  </si>
  <si>
    <t>SE_12_+_58140039_58140133_58140231_58140372_TSPAN31:79</t>
  </si>
  <si>
    <t>0.49626427</t>
  </si>
  <si>
    <t>SE_12_-_58145283_58145125_58144990_58144873_CDK4:47</t>
  </si>
  <si>
    <t>1.2877267</t>
  </si>
  <si>
    <t>SE_12_-_58145958_58145442_58145283_58145125_CDK4:30</t>
  </si>
  <si>
    <t>ccgtgatcc</t>
  </si>
  <si>
    <t>0.873910220003</t>
  </si>
  <si>
    <t>0.3370513</t>
  </si>
  <si>
    <t>SE_12_-_58145958_58145479_58145283_58145125_CDK4:67</t>
  </si>
  <si>
    <t>SE_12_-_58145958_58145519_58145283_58145125_CDK4:107</t>
  </si>
  <si>
    <t>SE_12_-_58145958_58145535_58145283_58145125_CDK4:35</t>
  </si>
  <si>
    <t>0.35061725</t>
  </si>
  <si>
    <t>SE_12_-_58164877_58163739_58163555_58163461_METTL1:180</t>
  </si>
  <si>
    <t>1.8179865</t>
  </si>
  <si>
    <t>SE_12_-_58165757_58165040_58164877_58163739_METTL1:76</t>
  </si>
  <si>
    <t>0.88227209</t>
  </si>
  <si>
    <t>SE_12_-_58165757_58165388_58165263_58165040_METTL1:97</t>
  </si>
  <si>
    <t>-0.057190017</t>
  </si>
  <si>
    <t>SE_12_+_58177066_58177398_58177953_58179946_TSFM:328</t>
  </si>
  <si>
    <t>1.3176764</t>
  </si>
  <si>
    <t>SE_12_+_58180945_58185748_58185810_58186769_TSFM:27</t>
  </si>
  <si>
    <t>SE_12_+_58180945_58186769_58186856_58189960_TSFM:61</t>
  </si>
  <si>
    <t>SE_12_-_58200143_58197452_58197307_58197174_AVIL:70</t>
  </si>
  <si>
    <t>0.22064506</t>
  </si>
  <si>
    <t>SE_12_-_58329622_58329336_58329253_58325520_LOC100506844:56</t>
  </si>
  <si>
    <t>atgtgaaga</t>
  </si>
  <si>
    <t>-1.9015292301</t>
  </si>
  <si>
    <t>-0.41009668</t>
  </si>
  <si>
    <t>SE_12_+_58335671_58339411_58339456_58340778_XRCC6BP1:39</t>
  </si>
  <si>
    <t>gcttgatgc</t>
  </si>
  <si>
    <t>0.837077008438</t>
  </si>
  <si>
    <t>0.22573816</t>
  </si>
  <si>
    <t>SE_12_+_58335671_58340778_58340859_58345541_XRCC6BP1:33</t>
  </si>
  <si>
    <t>0.41778457</t>
  </si>
  <si>
    <t>SE_12_-_59274363_59274260_59274151_59272887_LRIG3:42</t>
  </si>
  <si>
    <t>2.119517</t>
  </si>
  <si>
    <t>SE_12_+_62696701_62698454_62699839_62708571_USP15:1114</t>
  </si>
  <si>
    <t>1.3205061</t>
  </si>
  <si>
    <t>SE_12_+_62715390_62719653_62719714_62749112_USP15:24</t>
  </si>
  <si>
    <t>tagtgatag</t>
  </si>
  <si>
    <t>-0.0779461962469</t>
  </si>
  <si>
    <t>-0.1971308</t>
  </si>
  <si>
    <t>SE_12_+_62719714_62722074_62722186_62728947_USP15:56</t>
  </si>
  <si>
    <t>SE_12_+_62719714_62743002_62743088_62749112_USP15:63</t>
  </si>
  <si>
    <t>-0.15767</t>
  </si>
  <si>
    <t>SE_12_+_62749256_62768171_62768316_62775271_USP15:29</t>
  </si>
  <si>
    <t>tactaaaat</t>
  </si>
  <si>
    <t>0.570724904214</t>
  </si>
  <si>
    <t>0.08915166</t>
  </si>
  <si>
    <t>SE_12_+_62786982_62790075_62790178_62794967_USP15:77</t>
  </si>
  <si>
    <t>atctgattg</t>
  </si>
  <si>
    <t>1.06196202829</t>
  </si>
  <si>
    <t>1.2048535</t>
  </si>
  <si>
    <t>SE_12_+_62861098_62864481_62864558_62877950_MON2:35</t>
  </si>
  <si>
    <t>SE_12_+_62878013_62883816_62883896_62887695_MON2:39</t>
  </si>
  <si>
    <t>-0.054163404</t>
  </si>
  <si>
    <t>SE_12_+_62981936_62982636_62982696_62986366_MON2:61</t>
  </si>
  <si>
    <t>0.65814707</t>
  </si>
  <si>
    <t>SE_12_-_63976186_63974616_63974442_63964637_DPY19L2:78</t>
  </si>
  <si>
    <t>SE_12_-_64020249_64017911_64017820_64015117_DPY19L2:68</t>
  </si>
  <si>
    <t>ccgtgaaag</t>
  </si>
  <si>
    <t>-0.362682376321</t>
  </si>
  <si>
    <t>0.77509792</t>
  </si>
  <si>
    <t>SE_12_-_64059615_64057625_64057538_64055261_DPY19L2:61</t>
  </si>
  <si>
    <t>1.9165982</t>
  </si>
  <si>
    <t>SE_12_+_64174954_64176321_64176484_64178750_TMEM5:149</t>
  </si>
  <si>
    <t>1.3059493</t>
  </si>
  <si>
    <t>SE_12_+_65078674_65081996_65082233_65085250_RASSF3:198</t>
  </si>
  <si>
    <t>tcgtgactg</t>
  </si>
  <si>
    <t>1.55096736146</t>
  </si>
  <si>
    <t>0.53755703</t>
  </si>
  <si>
    <t>SE_12_-_65130784_65122837_65122736_65116893_GNS:42</t>
  </si>
  <si>
    <t>1.0615398</t>
  </si>
  <si>
    <t>SE_12_-_65152865_65146537_65146478_65141698_GNS:60</t>
  </si>
  <si>
    <t>0.85468188</t>
  </si>
  <si>
    <t>SE_12_-_65152865_65150542_65150447_65146537_GNS:40</t>
  </si>
  <si>
    <t>SE_12_+_65672645_65700643_65700806_65702309_MSRB3:28</t>
  </si>
  <si>
    <t>acatcactg</t>
  </si>
  <si>
    <t>-1.54725691924</t>
  </si>
  <si>
    <t>0.312032</t>
  </si>
  <si>
    <t>SE_12_+_65672645_65702309_65702435_65720606_MSRB3:67</t>
  </si>
  <si>
    <t>1.1925219</t>
  </si>
  <si>
    <t>SE_12_-_66563635_66554085_66553945_66547228_TMBIM4:135</t>
  </si>
  <si>
    <t>0.71210973</t>
  </si>
  <si>
    <t>SE_12_-_66563635_66563133_66562695_66547228_LLPH/TMBIM4:151</t>
  </si>
  <si>
    <t>1.1251687</t>
  </si>
  <si>
    <t>SE_12_-_66563635_66563133_66563070_66547228_LLPH/TMBIM4:61</t>
  </si>
  <si>
    <t>0.14446147</t>
  </si>
  <si>
    <t>SE_12_+_68042962_68043577_68043725_68050886_DYRK2:42</t>
  </si>
  <si>
    <t>tcgtcagct</t>
  </si>
  <si>
    <t>-1.37211651967</t>
  </si>
  <si>
    <t>-0.5746714</t>
  </si>
  <si>
    <t>SE_12_-_68696400_68690762_68690703_68689146_MDM1:46</t>
  </si>
  <si>
    <t>SE_12_-_68715127_68710390_68710361_68710033_MDM1:24</t>
  </si>
  <si>
    <t>ctctaaatg</t>
  </si>
  <si>
    <t>1.26709605841</t>
  </si>
  <si>
    <t>0.426408</t>
  </si>
  <si>
    <t>SE_12_-_68720437_68719355_68719221_68717020_MDM1:51</t>
  </si>
  <si>
    <t>1.5618733</t>
  </si>
  <si>
    <t>SE_12_-_68724887_68720801_68720437_68719355_MDM1:66</t>
  </si>
  <si>
    <t>SE_12_+_69004823_69018288_69018653_69042479_RAP1B:32</t>
  </si>
  <si>
    <t>SE_12_+_69004823_69018451_69018653_69042479_RAP1B:148</t>
  </si>
  <si>
    <t>gagtgagac</t>
  </si>
  <si>
    <t>-0.796368864836</t>
  </si>
  <si>
    <t>0.29332401</t>
  </si>
  <si>
    <t>SE_12_+_69004832_69018451_69018653_69042479_RAP1B:148</t>
  </si>
  <si>
    <t>SE_12_+_69004823_69018455_69018653_69042479_RAP1B:144</t>
  </si>
  <si>
    <t>SE_12_+_69004832_69018455_69018653_69042479_RAP1B:144</t>
  </si>
  <si>
    <t>SE_12_+_69004823_69034814_69034933_69042479_RAP1B:106</t>
  </si>
  <si>
    <t>gagtgatgc</t>
  </si>
  <si>
    <t>1.18102337796</t>
  </si>
  <si>
    <t>1.3294421</t>
  </si>
  <si>
    <t>SE_12_+_69004823_69034818_69034933_69042479_RAP1B:102</t>
  </si>
  <si>
    <t>SE_12_+_69004832_69034818_69034933_69042479_RAP1B:102</t>
  </si>
  <si>
    <t>SE_12_+_69004823_69042450_69042561_69044180_RAP1B:91</t>
  </si>
  <si>
    <t>gtataagct</t>
  </si>
  <si>
    <t>-1.00268573892</t>
  </si>
  <si>
    <t>0.031019761</t>
  </si>
  <si>
    <t>SE_12_+_69004823_69042479_69042561_69044180_RAP1B:62</t>
  </si>
  <si>
    <t>SE_12_+_69004823_69042479_69042561_69047892_RAP1B:62</t>
  </si>
  <si>
    <t>SE_12_+_69004823_69042486_69042561_69044180_RAP1B:55</t>
  </si>
  <si>
    <t>SE_12_+_69042561_69044180_69044248_69047892_RAP1B:33</t>
  </si>
  <si>
    <t>tgttcaagg</t>
  </si>
  <si>
    <t>-1.21555249592</t>
  </si>
  <si>
    <t>-0.14341943</t>
  </si>
  <si>
    <t>SE_12_+_69044248_69045775_69045831_69047892_RAP1B:49</t>
  </si>
  <si>
    <t>gcttgaaat</t>
  </si>
  <si>
    <t>-1.24238931212</t>
  </si>
  <si>
    <t>-0.55617413</t>
  </si>
  <si>
    <t>SE_12_+_69045831_69047892_69048032_69050086_RAP1B:103</t>
  </si>
  <si>
    <t>atttaacga</t>
  </si>
  <si>
    <t>0.251482876707</t>
  </si>
  <si>
    <t>0.028747441</t>
  </si>
  <si>
    <t>SE_12_+_69048032_69050086_69050229_69050881_RAP1B:25</t>
  </si>
  <si>
    <t>0.87982866</t>
  </si>
  <si>
    <t>SE_12_+_69050229_69050881_69050997_69053060_RAP1B:25</t>
  </si>
  <si>
    <t>SE_12_+_69084526_69085748_69085892_69090599_NUP107:48</t>
  </si>
  <si>
    <t>0.90885876</t>
  </si>
  <si>
    <t>SE_12_+_69090702_69094506_69094633_69096516_NUP107:128</t>
  </si>
  <si>
    <t>0.1385441</t>
  </si>
  <si>
    <t>SE_12_+_69115932_69119507_69119576_69120279_NUP107:66</t>
  </si>
  <si>
    <t>ttcttatcc</t>
  </si>
  <si>
    <t>-0.838333678986</t>
  </si>
  <si>
    <t>-0.43026431</t>
  </si>
  <si>
    <t>SE_12_+_69203072_69207334_69207408_69210592_MDM2:48</t>
  </si>
  <si>
    <t>-0.37331691</t>
  </si>
  <si>
    <t>SE_12_+_69203072_69207334_69207408_69214105_MDM2:48</t>
  </si>
  <si>
    <t>SE_12_+_69203072_69207334_69207408_69218143_MDM2:48</t>
  </si>
  <si>
    <t>SE_12_+_69203072_69207334_69207408_69229609_MDM2:48</t>
  </si>
  <si>
    <t>SE_12_+_69203072_69207334_69207408_69233054_MDM2:48</t>
  </si>
  <si>
    <t>SE_12_+_69207408_69208383_69208469_69210592_MDM2:85</t>
  </si>
  <si>
    <t>1.4553933</t>
  </si>
  <si>
    <t>SE_12_+_69207408_69209408_69209500_69210592_MDM2:79</t>
  </si>
  <si>
    <t>1.3895027</t>
  </si>
  <si>
    <t>SE_12_+_69203072_69210592_69210725_69214105_MDM2:49</t>
  </si>
  <si>
    <t>SE_12_+_69207408_69210592_69210725_69214105_MDM2:49</t>
  </si>
  <si>
    <t>SE_12_+_69203072_69214105_69214154_69218143_MDM2:31</t>
  </si>
  <si>
    <t>-0.036406261</t>
  </si>
  <si>
    <t>SE_12_+_69207408_69214105_69214154_69218143_MDM2:31</t>
  </si>
  <si>
    <t>SE_12_+_69214154_69218143_69218210_69222551_MDM2:57</t>
  </si>
  <si>
    <t>0.068775125</t>
  </si>
  <si>
    <t>SE_12_+_69218210_69218335_69218431_69222551_MDM2:58</t>
  </si>
  <si>
    <t>0.71661018</t>
  </si>
  <si>
    <t>SE_12_+_69207408_69222551_69222711_69229609_MDM2:78</t>
  </si>
  <si>
    <t>1.1519371</t>
  </si>
  <si>
    <t>SE_12_+_69218431_69222551_69222711_69229609_MDM2:78</t>
  </si>
  <si>
    <t>SE_12_+_69218431_69222551_69222711_69233054_MDM2:78</t>
  </si>
  <si>
    <t>SE_12_+_69222711_69229609_69229764_69233054_MDM2:105</t>
  </si>
  <si>
    <t>0.39268835</t>
  </si>
  <si>
    <t>SE_12_+_69229764_69230452_69230529_69233054_MDM2:55</t>
  </si>
  <si>
    <t>gagtgatac</t>
  </si>
  <si>
    <t>0.400257211512</t>
  </si>
  <si>
    <t>0.45389811</t>
  </si>
  <si>
    <t>SE_12_-_69326458_69279665_69279572_69265736_CPM:79</t>
  </si>
  <si>
    <t>-0.89403222</t>
  </si>
  <si>
    <t>SE_12_-_69326458_69279669_69279572_69265736_CPM:83</t>
  </si>
  <si>
    <t>SE_12_+_69645118_69645866_69645996_69646831_CPSF6:110</t>
  </si>
  <si>
    <t>0.67246706</t>
  </si>
  <si>
    <t>SE_12_+_69651685_69651815_69651925_69652370_CPSF6:50</t>
  </si>
  <si>
    <t>0.2274945</t>
  </si>
  <si>
    <t>SE_12_+_69744052_69746000_69746078_69746933_LYZ:39</t>
  </si>
  <si>
    <t>1.3702032</t>
  </si>
  <si>
    <t>SE_12_+_69753803_69755097_69755213_69756568_YEATS4:106</t>
  </si>
  <si>
    <t>SE_12_+_69756687_69757957_69758079_69759413_YEATS4:114</t>
  </si>
  <si>
    <t>0.4263538</t>
  </si>
  <si>
    <t>SE_12_+_69925836_69931696_69931763_69955960_FRS2:67</t>
  </si>
  <si>
    <t>agtttactt</t>
  </si>
  <si>
    <t>-2.39088953189</t>
  </si>
  <si>
    <t>-0.074409419</t>
  </si>
  <si>
    <t>SE_12_+_69956054_69962785_69962876_69964111_FRS2:87</t>
  </si>
  <si>
    <t>0.15128999</t>
  </si>
  <si>
    <t>SE_12_+_69979304_69979531_69979789_69980050_CCT2:242</t>
  </si>
  <si>
    <t>1.0122213</t>
  </si>
  <si>
    <t>SE_12_+_69991546_69991748_69991851_69992102_CCT2:47</t>
  </si>
  <si>
    <t>0.63466863</t>
  </si>
  <si>
    <t>SE_12_+_69992201_69993643_69993784_69995075_CCT2:95</t>
  </si>
  <si>
    <t>0.30996817</t>
  </si>
  <si>
    <t>SE_12_+_70189124_70193989_70194117_70206558_RAB3IP:126</t>
  </si>
  <si>
    <t>gtttaacat</t>
  </si>
  <si>
    <t>0.390994009453</t>
  </si>
  <si>
    <t>0.11566972</t>
  </si>
  <si>
    <t>SE_12_+_70194117_70195389_70195501_70206558_RAB3IP:57</t>
  </si>
  <si>
    <t>0.34614588</t>
  </si>
  <si>
    <t>SE_12_+_70195501_70206558_70206657_70206744_RAB3IP:28</t>
  </si>
  <si>
    <t>0.74271341</t>
  </si>
  <si>
    <t>SE_12_-_70637092_70636984_70636846_70636673_Hypothetical:116</t>
  </si>
  <si>
    <t>0.48495179</t>
  </si>
  <si>
    <t>SE_12_+_70672054_70679180_70679366_70704675_CNOT2:80</t>
  </si>
  <si>
    <t>1.3374592</t>
  </si>
  <si>
    <t>SE_12_+_70672054_70687851_70688074_70704675_CNOT2:181</t>
  </si>
  <si>
    <t>2.1605436</t>
  </si>
  <si>
    <t>SE_12_+_70672054_70688017_70688074_70704675_CNOT2:31</t>
  </si>
  <si>
    <t>1.3007478</t>
  </si>
  <si>
    <t>SE_12_+_70672054_70695485_70695645_70704675_CNOT2:32</t>
  </si>
  <si>
    <t>SE_12_+_70704797_70713078_70713144_70723203_CNOT2:52</t>
  </si>
  <si>
    <t>gtctcagtt</t>
  </si>
  <si>
    <t>0.00264363490964</t>
  </si>
  <si>
    <t>-0.10098194</t>
  </si>
  <si>
    <t>SE_12_+_70704797_70713078_70713144_70729218_CNOT2:52</t>
  </si>
  <si>
    <t>SE_12_+_70723350_70724067_70724249_70726547_CNOT2:49</t>
  </si>
  <si>
    <t>-0.15294653</t>
  </si>
  <si>
    <t>SE_12_+_70704797_70726547_70726626_70729218_CNOT2:62</t>
  </si>
  <si>
    <t>1.4217817</t>
  </si>
  <si>
    <t>SE_12_+_70731293_70731536_70731600_70732223_CNOT2:65</t>
  </si>
  <si>
    <t>0.27538982</t>
  </si>
  <si>
    <t>SE_12_+_70735948_70736038_70736087_70737908_CNOT2:41</t>
  </si>
  <si>
    <t>acttaacga</t>
  </si>
  <si>
    <t>0.113636450793</t>
  </si>
  <si>
    <t>-0.025225949</t>
  </si>
  <si>
    <t>SE_12_+_70738008_70739960_70740104_70747609_CNOT2:20</t>
  </si>
  <si>
    <t>ttttaaccg</t>
  </si>
  <si>
    <t>1.91768191322</t>
  </si>
  <si>
    <t>0.68114312</t>
  </si>
  <si>
    <t>SE_12_+_70794116_70816487_70816629_70824265_KCNMB4:32</t>
  </si>
  <si>
    <t>tgattaccc</t>
  </si>
  <si>
    <t>0.115538575303</t>
  </si>
  <si>
    <t>1.0018964</t>
  </si>
  <si>
    <t>SE_12_-_70963455_70960484_70960215_70956887_PTPRB:139</t>
  </si>
  <si>
    <t>1.1474183</t>
  </si>
  <si>
    <t>SE_12_-_70974816_70970425_70970162_70965867_PTPRB:204</t>
  </si>
  <si>
    <t>1.4544531</t>
  </si>
  <si>
    <t>SE_12_-_70986062_70984013_70983744_70981047_PTPRB:264</t>
  </si>
  <si>
    <t>ttctgagcg</t>
  </si>
  <si>
    <t>1.5972360223</t>
  </si>
  <si>
    <t>0.55567341</t>
  </si>
  <si>
    <t>SE_12_-_71551399_71550785_71550680_71537993_TSPAN8:61</t>
  </si>
  <si>
    <t>SE_12_+_72083484_72084119_72084210_72090216_TMEM19:36</t>
  </si>
  <si>
    <t>SE_12_+_72233591_72234881_72235011_72265850_TBC1D15:26</t>
  </si>
  <si>
    <t>0.66948675</t>
  </si>
  <si>
    <t>SE_12_+_72233591_72248565_72248633_72265850_TBC1D15:69</t>
  </si>
  <si>
    <t>0.95652173913</t>
  </si>
  <si>
    <t>1.1854041</t>
  </si>
  <si>
    <t>SE_12_+_72233591_72255185_72255276_72265850_TBC1D15:33</t>
  </si>
  <si>
    <t>-0.13432719</t>
  </si>
  <si>
    <t>SE_12_+_72266783_72274249_72274387_72278591_TBC1D15:118</t>
  </si>
  <si>
    <t>ggttaatac</t>
  </si>
  <si>
    <t>0.333683635137</t>
  </si>
  <si>
    <t>0.54392116</t>
  </si>
  <si>
    <t>SE_12_+_72266783_72274249_72274387_72287002_TBC1D15:118</t>
  </si>
  <si>
    <t>SE_12_+_72266783_72278591_72278801_72287002_TBC1D15:160</t>
  </si>
  <si>
    <t>ggatgacgt</t>
  </si>
  <si>
    <t>0.921401814973</t>
  </si>
  <si>
    <t>1.2480174</t>
  </si>
  <si>
    <t>SE_12_+_72274387_72278591_72278801_72287002_TBC1D15:160</t>
  </si>
  <si>
    <t>SE_12_+_72300918_72301643_72301769_72307606_TBC1D15:59</t>
  </si>
  <si>
    <t>SE_12_+_75875859_75881519_75881589_75884186_GLIPR1:63</t>
  </si>
  <si>
    <t>tcttgaatc</t>
  </si>
  <si>
    <t>-0.729064125662</t>
  </si>
  <si>
    <t>-0.32288597</t>
  </si>
  <si>
    <t>SE_12_+_75875859_75884186_75884298_75889357_GLIPR1:82</t>
  </si>
  <si>
    <t>ctttgacgc</t>
  </si>
  <si>
    <t>1.90835260511</t>
  </si>
  <si>
    <t>1.5626803</t>
  </si>
  <si>
    <t>SE_12_-_75898978_75897854_75897684_75895780_KRR1:52</t>
  </si>
  <si>
    <t>0.15903638</t>
  </si>
  <si>
    <t>SE_12_-_76453918_76453658_76453557_76449941_NAP1L1:31</t>
  </si>
  <si>
    <t>SE_12_-_76453918_76453658_76453578_76449941_NAP1L1:31</t>
  </si>
  <si>
    <t>SE_12_-_76461151_76454867_76454790_76454059_NAP1L1:21</t>
  </si>
  <si>
    <t>0.22689787</t>
  </si>
  <si>
    <t>SE_12_-_76467983_76461253_76461151_76454059_NAP1L1:26</t>
  </si>
  <si>
    <t>1.0096834</t>
  </si>
  <si>
    <t>SE_12_-_76478347_76461253_76461151_76454059_NAP1L1:26</t>
  </si>
  <si>
    <t>SE_12_-_76467983_76462774_76462689_76461253_NAP1L1:29</t>
  </si>
  <si>
    <t>0.49073733</t>
  </si>
  <si>
    <t>SE_12_-_76478347_76462774_76462689_76461253_NAP1L1:29</t>
  </si>
  <si>
    <t>SE_12_-_76478347_76468019_76467983_76454059_NAP1L1:30</t>
  </si>
  <si>
    <t>ttcttacaa</t>
  </si>
  <si>
    <t>-0.492064759739</t>
  </si>
  <si>
    <t>-0.29468367</t>
  </si>
  <si>
    <t>SE_12_-_76478347_76468019_76467983_76461253_NAP1L1:30</t>
  </si>
  <si>
    <t>SE_12_-_76478347_76468019_76467983_76462774_NAP1L1:30</t>
  </si>
  <si>
    <t>SE_12_-_76881290_76804414_76804344_76796546_OSBPL8:65</t>
  </si>
  <si>
    <t>0.61371919</t>
  </si>
  <si>
    <t>SE_12_-_76881290_76844759_76844631_76804414_OSBPL8:29</t>
  </si>
  <si>
    <t>1.1249093</t>
  </si>
  <si>
    <t>SE_12_-_76881290_76844768_76844631_76804414_OSBPL8:38</t>
  </si>
  <si>
    <t>SE_12_-_76881290_76853675_76853639_76844768_OSBPL8:25</t>
  </si>
  <si>
    <t>tggtgatag</t>
  </si>
  <si>
    <t>0.422779120612</t>
  </si>
  <si>
    <t>0.03122389</t>
  </si>
  <si>
    <t>SE_12_+_77158109_77162853_77162981_77191214_ZDHHC17:60</t>
  </si>
  <si>
    <t>caatgacgt</t>
  </si>
  <si>
    <t>2.14694040699</t>
  </si>
  <si>
    <t>0.80320575</t>
  </si>
  <si>
    <t>SE_12_+_77158109_77175405_77175463_77191214_ZDHHC17:57</t>
  </si>
  <si>
    <t>0.76399375</t>
  </si>
  <si>
    <t>SE_12_+_77158109_77175409_77175463_77191214_ZDHHC17:53</t>
  </si>
  <si>
    <t>SE_12_+_77158109_77191214_77191317_77199097_ZDHHC17:40</t>
  </si>
  <si>
    <t>0.35297977</t>
  </si>
  <si>
    <t>SE_12_+_77199219_77202823_77202900_77203493_ZDHHC17:64</t>
  </si>
  <si>
    <t>-0.065224585</t>
  </si>
  <si>
    <t>SE_12_+_77203637_77207093_77207229_77208926_ZDHHC17:79</t>
  </si>
  <si>
    <t>SE_12_+_77209799_77214838_77214947_77216186_ZDHHC17:59</t>
  </si>
  <si>
    <t>0.36402914</t>
  </si>
  <si>
    <t>SE_12_-_77256956_77256739_77256590_77254193_CSRP2:68</t>
  </si>
  <si>
    <t>0.50781773</t>
  </si>
  <si>
    <t>SE_12_-_80083509_80029400_80029330_80014987_PAWR:71</t>
  </si>
  <si>
    <t>catttacaa</t>
  </si>
  <si>
    <t>-2.0147507574</t>
  </si>
  <si>
    <t>0.019135065</t>
  </si>
  <si>
    <t>SE_12_-_80175595_80173131_80173101_80172380_PPP1R12A:31</t>
  </si>
  <si>
    <t>gagtcagta</t>
  </si>
  <si>
    <t>-2.34060198806</t>
  </si>
  <si>
    <t>-0.25682621</t>
  </si>
  <si>
    <t>SE_12_-_80182428_80180258_80180154_80175642_PPP1R12A:84</t>
  </si>
  <si>
    <t>0.77298595</t>
  </si>
  <si>
    <t>SE_12_-_80184247_80183460_80183378_80182563_PPP1R12A:49</t>
  </si>
  <si>
    <t>1.1967722</t>
  </si>
  <si>
    <t>SE_12_-_80199946_80199548_80199372_80192364_PPP1R12A:88</t>
  </si>
  <si>
    <t>1.6938883</t>
  </si>
  <si>
    <t>SE_12_-_80201006_80199548_80199372_80192364_PPP1R12A:88</t>
  </si>
  <si>
    <t>SE_12_-_80201006_80200077_80199946_80199548_PPP1R12A:129</t>
  </si>
  <si>
    <t>0.04804843</t>
  </si>
  <si>
    <t>SE_12_-_80201006_80200113_80199946_80192364_PPP1R12A:165</t>
  </si>
  <si>
    <t>SE_12_-_80201006_80200113_80199946_80199548_PPP1R12A:165</t>
  </si>
  <si>
    <t>SE_12_-_80222100_80215970_80215896_80214946_PPP1R12A:31</t>
  </si>
  <si>
    <t>0.10871964</t>
  </si>
  <si>
    <t>SE_12_-_80266588_80242711_80242568_80239200_PPP1R12A:85</t>
  </si>
  <si>
    <t>1.1122398</t>
  </si>
  <si>
    <t>SE_12_-_81242030_81241954_81241878_81239718_LIN7A:37</t>
  </si>
  <si>
    <t>ctgtaagag</t>
  </si>
  <si>
    <t>-0.832226958335</t>
  </si>
  <si>
    <t>-0.46017029</t>
  </si>
  <si>
    <t>SE_12_+_81593223_81593439_81593490_81610680_ACSS3:51</t>
  </si>
  <si>
    <t>1.2036945</t>
  </si>
  <si>
    <t>SE_12_-_81657010_81655819_81655728_81653439_PPFIA2:73</t>
  </si>
  <si>
    <t>0.86265353</t>
  </si>
  <si>
    <t>SE_12_-_81688614_81676818_81676789_81675229_PPFIA2:25</t>
  </si>
  <si>
    <t>atctgagga</t>
  </si>
  <si>
    <t>-0.94575362209</t>
  </si>
  <si>
    <t>-0.5692155</t>
  </si>
  <si>
    <t>SE_12_+_83081448_83250789_83251359_83289597_TMTC2:308</t>
  </si>
  <si>
    <t>1.7392998</t>
  </si>
  <si>
    <t>SE_12_+_88429515_88433925_88434042_88436602_C12orf29:37</t>
  </si>
  <si>
    <t>0.18504071</t>
  </si>
  <si>
    <t>SE_12_+_88437492_88439359_88439556_88440584_C12orf29:114</t>
  </si>
  <si>
    <t>SE_12_-_88910111_88909394_88909311_88900914_KITLG:50</t>
  </si>
  <si>
    <t>atgttaccc</t>
  </si>
  <si>
    <t>-0.816552774616</t>
  </si>
  <si>
    <t>0.44137865</t>
  </si>
  <si>
    <t>SE_12_-_88974041_88958121_88957985_88939642_KITLG:78</t>
  </si>
  <si>
    <t>1.1361776</t>
  </si>
  <si>
    <t>SE_12_-_89745417_89744802_89744365_89743338_DUSP6:138</t>
  </si>
  <si>
    <t>2.1525778</t>
  </si>
  <si>
    <t>SE_12_-_89860547_89853495_89853415_89819156_POC1B:55</t>
  </si>
  <si>
    <t>aggtaatcg</t>
  </si>
  <si>
    <t>0.64081226102</t>
  </si>
  <si>
    <t>0.37110618</t>
  </si>
  <si>
    <t>SE_12_-_89885713_89861462_89861394_89860699_POC1B:30</t>
  </si>
  <si>
    <t>tctttactg</t>
  </si>
  <si>
    <t>-1.8310730253</t>
  </si>
  <si>
    <t>0.13702276</t>
  </si>
  <si>
    <t>SE_12_-_89885713_89866052_89865945_89861462_POC1B:37</t>
  </si>
  <si>
    <t>0.59470094</t>
  </si>
  <si>
    <t>SE_12_-_89918897_89891119_89890816_89885892_POC1B:253</t>
  </si>
  <si>
    <t>1.5996642</t>
  </si>
  <si>
    <t>SE_12_-_89918897_89891119_89890948_89885892_POC1B:113</t>
  </si>
  <si>
    <t>0.8709763</t>
  </si>
  <si>
    <t>SE_12_-_89992894_89992520_89992367_89985072_ATP2B1:145</t>
  </si>
  <si>
    <t>0.66433778</t>
  </si>
  <si>
    <t>SE_12_-_89996820_89995210_89995103_89993076_ATP2B1:21</t>
  </si>
  <si>
    <t>-0.0087506736</t>
  </si>
  <si>
    <t>SE_12_-_91572119_91550965_91550852_91546966_DCN:102</t>
  </si>
  <si>
    <t>0.85416304</t>
  </si>
  <si>
    <t>SE_12_-_91572119_91558494_91558382_91540029_DCN:48</t>
  </si>
  <si>
    <t>SE_12_-_91576432_91573463_91573139_91572362_DCN:313</t>
  </si>
  <si>
    <t>0.61056213</t>
  </si>
  <si>
    <t>SE_12_-_93804829_93804650_93804510_93803855_UBE2N:77</t>
  </si>
  <si>
    <t>tgttaagtg</t>
  </si>
  <si>
    <t>-0.120693515821</t>
  </si>
  <si>
    <t>0.59125678</t>
  </si>
  <si>
    <t>SE_12_+_93863131_93864262_93864366_93870730_MRPL42:84</t>
  </si>
  <si>
    <t>1.0854894</t>
  </si>
  <si>
    <t>SE_12_+_93863131_93870730_93870793_93873164_MRPL42:53</t>
  </si>
  <si>
    <t>tcataaatc</t>
  </si>
  <si>
    <t>-0.968829392092</t>
  </si>
  <si>
    <t>0.0043336713</t>
  </si>
  <si>
    <t>SE_12_-_93965343_93960935_93960840_93960746_SOCS2-AS1:90</t>
  </si>
  <si>
    <t>cactcaacg</t>
  </si>
  <si>
    <t>1.41490293387</t>
  </si>
  <si>
    <t>0.38739019</t>
  </si>
  <si>
    <t>SE_12_+_94649072_94653113_94653151_94653386_PLXNC1:31</t>
  </si>
  <si>
    <t>1.1039475</t>
  </si>
  <si>
    <t>SE_12_+_94691199_94692408_94692571_94694686_PLXNC1:151</t>
  </si>
  <si>
    <t>1.2541352</t>
  </si>
  <si>
    <t>SE_12_-_94725476_94722084_94721981_94706793_CCDC41:55</t>
  </si>
  <si>
    <t>gactgatac</t>
  </si>
  <si>
    <t>1.9128886631</t>
  </si>
  <si>
    <t>0.64696926</t>
  </si>
  <si>
    <t>SE_12_-_94853333_94829103_94829051_94806367_CCDC41:51</t>
  </si>
  <si>
    <t>0.52343401</t>
  </si>
  <si>
    <t>SE_12_-_95387946_95366265_95366171_95365396_NDUFA12:57</t>
  </si>
  <si>
    <t>SE_12_-_95396515_95388033_95387946_95365396_NDUFA12:21</t>
  </si>
  <si>
    <t>ccgtcaccg</t>
  </si>
  <si>
    <t>1.17275601644</t>
  </si>
  <si>
    <t>0.38946944</t>
  </si>
  <si>
    <t>SE_12_-_95396515_95390752_95390680_95388033_NDUFA12:73</t>
  </si>
  <si>
    <t>aattaatgg</t>
  </si>
  <si>
    <t>0.474162277395</t>
  </si>
  <si>
    <t>0.083639891</t>
  </si>
  <si>
    <t>SE_12_-_95434252_95425264_95425125_95422285_NR2C1:69</t>
  </si>
  <si>
    <t>gaatgaact</t>
  </si>
  <si>
    <t>-0.127719277643</t>
  </si>
  <si>
    <t>0.8412507</t>
  </si>
  <si>
    <t>SE_12_-_95442844_95425264_95425125_95422285_NR2C1:69</t>
  </si>
  <si>
    <t>SE_12_-_95442844_95434373_95434252_95422285_NR2C1:48</t>
  </si>
  <si>
    <t>0.08243287</t>
  </si>
  <si>
    <t>SE_12_-_95442844_95434373_95434252_95425264_NR2C1:48</t>
  </si>
  <si>
    <t>SE_12_-_95445538_95434373_95434252_95425264_NR2C1:48</t>
  </si>
  <si>
    <t>SE_12_-_95445538_95443009_95442844_95425264_NR2C1:23</t>
  </si>
  <si>
    <t>0.92160748</t>
  </si>
  <si>
    <t>SE_12_-_95445538_95443009_95442844_95434373_NR2C1:23</t>
  </si>
  <si>
    <t>SE_12_-_95456284_95453760_95453682_95452265_NR2C1:21</t>
  </si>
  <si>
    <t>SE_12_-_95467156_95461167_95461107_95456514_NR2C1:59</t>
  </si>
  <si>
    <t>-0.21530662</t>
  </si>
  <si>
    <t>SE_12_-_95479556_95478422_95478274_95475332_FGD6:54</t>
  </si>
  <si>
    <t>1.000061</t>
  </si>
  <si>
    <t>SE_12_+_95611662_95617956_95618012_95645716_VEZT:44</t>
  </si>
  <si>
    <t>agatcagag</t>
  </si>
  <si>
    <t>-3.70427650712</t>
  </si>
  <si>
    <t>-1.6493076</t>
  </si>
  <si>
    <t>SE_12_+_95611662_95635940_95636040_95645716_VEZT:83</t>
  </si>
  <si>
    <t>SE_12_+_95611662_95637717_95637785_95645716_VEZT:56</t>
  </si>
  <si>
    <t>0.50815909</t>
  </si>
  <si>
    <t>SE_12_+_95645847_95650326_95650398_95650926_VEZT:58</t>
  </si>
  <si>
    <t>cacttactg</t>
  </si>
  <si>
    <t>1.06635008247</t>
  </si>
  <si>
    <t>0.38010355</t>
  </si>
  <si>
    <t>SE_12_+_95645847_95650326_95650398_95650930_VEZT:58</t>
  </si>
  <si>
    <t>SE_12_+_95645847_95650326_95650398_95656682_VEZT:58</t>
  </si>
  <si>
    <t>SE_12_+_95645847_95650326_95650398_95660133_VEZT:58</t>
  </si>
  <si>
    <t>SE_12_+_95645847_95650926_95651015_95656682_VEZT:88</t>
  </si>
  <si>
    <t>0.66540833</t>
  </si>
  <si>
    <t>SE_12_+_95650398_95650926_95651015_95656682_VEZT:88</t>
  </si>
  <si>
    <t>SE_12_+_95645847_95650930_95651015_95656682_VEZT:84</t>
  </si>
  <si>
    <t>SE_12_+_95650398_95650930_95651015_95656682_VEZT:84</t>
  </si>
  <si>
    <t>SE_12_+_95651015_95652021_95652058_95656682_VEZT:28</t>
  </si>
  <si>
    <t>0.062472679</t>
  </si>
  <si>
    <t>SE_12_+_95651015_95652021_95652063_95656682_VEZT:39</t>
  </si>
  <si>
    <t>0.23736569</t>
  </si>
  <si>
    <t>SE_12_+_95645847_95656682_95656857_95660133_VEZT:90</t>
  </si>
  <si>
    <t>SE_12_+_95650398_95656682_95656857_95660133_VEZT:90</t>
  </si>
  <si>
    <t>SE_12_+_95656857_95657522_95657573_95660133_VEZT:26</t>
  </si>
  <si>
    <t>tcgtaacta</t>
  </si>
  <si>
    <t>0.99136921505</t>
  </si>
  <si>
    <t>0.35074498</t>
  </si>
  <si>
    <t>SE_12_+_95690034_95692638_95692719_95693941_VEZT:49</t>
  </si>
  <si>
    <t>0.35277829</t>
  </si>
  <si>
    <t>SE_12_+_95868106_95869847_95869954_95876991_METAP2:52</t>
  </si>
  <si>
    <t>0.062331749</t>
  </si>
  <si>
    <t>SE_12_+_95868106_95869850_95869954_95876991_METAP2:49</t>
  </si>
  <si>
    <t>SE_12_+_95868106_95869919_95869954_95876991_METAP2:27</t>
  </si>
  <si>
    <t>agataaaga</t>
  </si>
  <si>
    <t>-2.69587410448</t>
  </si>
  <si>
    <t>-1.2544704</t>
  </si>
  <si>
    <t>SE_12_+_95869954_95875903_95875986_95876991_METAP2:47</t>
  </si>
  <si>
    <t>SE_12_+_95897937_95905671_95905774_95906577_METAP2:30</t>
  </si>
  <si>
    <t>ccgtaatct</t>
  </si>
  <si>
    <t>1.12823984121</t>
  </si>
  <si>
    <t>0.33974218</t>
  </si>
  <si>
    <t>SE_12_-_96076483_96063922_96063854_96059756_NTN4:30</t>
  </si>
  <si>
    <t>atgtaagga</t>
  </si>
  <si>
    <t>-2.18329140539</t>
  </si>
  <si>
    <t>-1.021473</t>
  </si>
  <si>
    <t>SE_12_-_96400092_96397698_96397616_96396842_LTA4H:76</t>
  </si>
  <si>
    <t>0.3143833</t>
  </si>
  <si>
    <t>SE_12_-_96400092_96397759_96397616_96396842_LTA4H:63</t>
  </si>
  <si>
    <t>0.46101254</t>
  </si>
  <si>
    <t>SE_12_-_96406966_96405643_96405531_96402926_LTA4H:74</t>
  </si>
  <si>
    <t>0.59137988</t>
  </si>
  <si>
    <t>SE_12_-_96414863_96414536_96414468_96413018_LTA4H:27</t>
  </si>
  <si>
    <t>-0.48330356</t>
  </si>
  <si>
    <t>SE_12_+_96588483_96591804_96591920_96617343_ELK3:57</t>
  </si>
  <si>
    <t>SE_12_+_96617551_96640718_96641512_96653509_ELK3:559</t>
  </si>
  <si>
    <t>0.843137254902</t>
  </si>
  <si>
    <t>2.4039611</t>
  </si>
  <si>
    <t>SE_12_-_96793764_96728643_96728497_96717890_CDK17:74</t>
  </si>
  <si>
    <t>SE_12_+_98931350_98938008_98938127_98938220_TMPO:36</t>
  </si>
  <si>
    <t>0.53658133</t>
  </si>
  <si>
    <t>SE_12_+_98931350_98938220_98938315_98938729_TMPO:79</t>
  </si>
  <si>
    <t>SE_12_+_98931350_98938729_98938839_98940137_TMPO:30</t>
  </si>
  <si>
    <t>0.57730954</t>
  </si>
  <si>
    <t>SE_12_+_98993905_98994949_98995059_98995146_SLC25A3:42</t>
  </si>
  <si>
    <t>1.006896</t>
  </si>
  <si>
    <t>SE_12_-_99038301_99028191_99028074_99008118_IKBIP:73</t>
  </si>
  <si>
    <t>SE_12_+_99093347_99097149_99097277_99100263_APAF1:89</t>
  </si>
  <si>
    <t>1.3292674</t>
  </si>
  <si>
    <t>SE_12_+_99117542_99119193_99119318_99120951_APAF1:35</t>
  </si>
  <si>
    <t>0.87878776</t>
  </si>
  <si>
    <t>SE_12_-_99222952_99201693_99201622_99194903_ANKS1B:65</t>
  </si>
  <si>
    <t>0.40630805</t>
  </si>
  <si>
    <t>SE_12_-_99222952_99201696_99201622_99194903_ANKS1B:68</t>
  </si>
  <si>
    <t>SE_12_-_99225807_99223131_99222952_99194903_ANKS1B:49</t>
  </si>
  <si>
    <t>1.1071436</t>
  </si>
  <si>
    <t>SE_12_-_100480053_100478436_100478254_100476912_UHRF1BP1L:147</t>
  </si>
  <si>
    <t>0.48420328</t>
  </si>
  <si>
    <t>SE_12_-_100536370_100522503_100522358_100502326_UHRF1BP1L:113</t>
  </si>
  <si>
    <t>1.8881245</t>
  </si>
  <si>
    <t>SE_12_-_100551306_100551223_100551127_100551034_GOLGA2P5:33</t>
  </si>
  <si>
    <t>agctcatgc</t>
  </si>
  <si>
    <t>1.2683992923</t>
  </si>
  <si>
    <t>0.33002707</t>
  </si>
  <si>
    <t>SE_12_-_100564715_100564630_100564542_100564445_GOLGA2P5:80</t>
  </si>
  <si>
    <t>0.29586593</t>
  </si>
  <si>
    <t>SE_12_+_100601564_100602550_100602667_100603851_ACTR6:72</t>
  </si>
  <si>
    <t>SE_12_+_100601564_100603851_100603986_100604073_ACTR6:106</t>
  </si>
  <si>
    <t>tgttgatag</t>
  </si>
  <si>
    <t>0.359045286659</t>
  </si>
  <si>
    <t>0.628571428571</t>
  </si>
  <si>
    <t>0.42530155</t>
  </si>
  <si>
    <t>SE_12_+_100661174_100676721_100676925_100685281_SCYL2:119</t>
  </si>
  <si>
    <t>0.71053976</t>
  </si>
  <si>
    <t>SE_12_+_100711703_100713002_100713064_100717303_SCYL2:59</t>
  </si>
  <si>
    <t>aaatgacat</t>
  </si>
  <si>
    <t>0.446578465014</t>
  </si>
  <si>
    <t>0.040542464</t>
  </si>
  <si>
    <t>SE_12_+_100720532_100720963_100721012_100722979_SCYL2:22</t>
  </si>
  <si>
    <t>SE_12_-_101794840_101794159_101794069_101790355_ARL1:79</t>
  </si>
  <si>
    <t>SE_12_-_101799622_101797033_101796920_101796724_ARL1:63</t>
  </si>
  <si>
    <t>1.2071953</t>
  </si>
  <si>
    <t>SE_12_-_101801420_101799759_101799622_101796724_ARL1:39</t>
  </si>
  <si>
    <t>0.51216508</t>
  </si>
  <si>
    <t>SE_12_+_102057338_102060522_102060575_102061510_MYBPC1:36</t>
  </si>
  <si>
    <t>0.49581245</t>
  </si>
  <si>
    <t>SE_12_+_102074307_102076382_102076440_102078160_MYBPC1:32</t>
  </si>
  <si>
    <t>gagtaaata</t>
  </si>
  <si>
    <t>-0.963398652921</t>
  </si>
  <si>
    <t>-0.41463902</t>
  </si>
  <si>
    <t>SE_12_+_102074307_102076382_102076440_102079360_MYBPC1:32</t>
  </si>
  <si>
    <t>SE_12_+_102074307_102078160_102078202_102079360_MYBPC1:43</t>
  </si>
  <si>
    <t>0.52</t>
  </si>
  <si>
    <t>-0.18573845</t>
  </si>
  <si>
    <t>SE_12_+_102108423_102108662_102108854_102110506_CHPT1:138</t>
  </si>
  <si>
    <t>0.72788655</t>
  </si>
  <si>
    <t>SE_12_+_102110590_102111015_102111172_102113901_CHPT1:64</t>
  </si>
  <si>
    <t>SE_12_+_102110590_102113268_102113294_102113901_CHPT1:23</t>
  </si>
  <si>
    <t>tcttgaaca</t>
  </si>
  <si>
    <t>-0.786988561919</t>
  </si>
  <si>
    <t>-0.41016027</t>
  </si>
  <si>
    <t>SE_12_-_102150990_102150344_102150198_102147317_GNPTAB:22</t>
  </si>
  <si>
    <t>1.3932428</t>
  </si>
  <si>
    <t>SE_12_+_102271698_102283866_102283999_102291641_DRAM1:88</t>
  </si>
  <si>
    <t>1.8792032</t>
  </si>
  <si>
    <t>SE_12_+_102295211_102301964_102302141_102307952_DRAM1:95</t>
  </si>
  <si>
    <t>tcatgacgg</t>
  </si>
  <si>
    <t>1.06127658854</t>
  </si>
  <si>
    <t>0.646153846154</t>
  </si>
  <si>
    <t>0.90897288</t>
  </si>
  <si>
    <t>SE_12_-_102419752_102411583_102411498_102406970_CCDC53:65</t>
  </si>
  <si>
    <t>1.2906333</t>
  </si>
  <si>
    <t>SE_12_-_102419752_102413149_102413055_102406970_CCDC53:60</t>
  </si>
  <si>
    <t>tcataatat</t>
  </si>
  <si>
    <t>-0.695063350022</t>
  </si>
  <si>
    <t>-0.31411606</t>
  </si>
  <si>
    <t>SE_12_-_102437883_102433753_102433646_102419816_CCDC53:72</t>
  </si>
  <si>
    <t>tcttaactg</t>
  </si>
  <si>
    <t>1.1646660685</t>
  </si>
  <si>
    <t>0.38630182</t>
  </si>
  <si>
    <t>SE_12_-_102437883_102433756_102433646_102419816_CCDC53:75</t>
  </si>
  <si>
    <t>SE_12_-_102455026_102442175_102442068_102439897_CCDC53:42</t>
  </si>
  <si>
    <t>1.6130673</t>
  </si>
  <si>
    <t>SE_12_-_102455026_102444069_102443967_102439897_CCDC53:26</t>
  </si>
  <si>
    <t>SE_12_-_102455026_102444417_102444296_102439897_CCDC53:109</t>
  </si>
  <si>
    <t>0.93684293</t>
  </si>
  <si>
    <t>SE_12_-_102479544_102472994_102472837_102471281_NUP37:112</t>
  </si>
  <si>
    <t>0.60741286</t>
  </si>
  <si>
    <t>SE_12_-_102512141_102509642_102509581_102506010_NUP37:47</t>
  </si>
  <si>
    <t>gtttcatgc</t>
  </si>
  <si>
    <t>-0.190321573579</t>
  </si>
  <si>
    <t>0.77013866</t>
  </si>
  <si>
    <t>SE_12_-_104181219_104179525_104179349_104179253_NT5DC3:176</t>
  </si>
  <si>
    <t>1.8169795</t>
  </si>
  <si>
    <t>SE_12_+_104325401_104325489_104325526_104326055_HSP90B1:33</t>
  </si>
  <si>
    <t>gtctaacac</t>
  </si>
  <si>
    <t>2.99559429425</t>
  </si>
  <si>
    <t>1.9119937</t>
  </si>
  <si>
    <t>SE_12_-_104350409_104347312_104347192_104345408_C12orf73:97</t>
  </si>
  <si>
    <t>0.58008339</t>
  </si>
  <si>
    <t>SE_12_-_104350409_104348746_104348653_104347312_C12orf73:41</t>
  </si>
  <si>
    <t>0.2674328</t>
  </si>
  <si>
    <t>SE_12_+_104359838_104361632_104361749_104370696_TDG:104</t>
  </si>
  <si>
    <t>SE_12_+_104359838_104366738_104366811_104370696_TDG:60</t>
  </si>
  <si>
    <t>ttctgagag</t>
  </si>
  <si>
    <t>0.230625415505</t>
  </si>
  <si>
    <t>-0.044013363</t>
  </si>
  <si>
    <t>SE_12_+_104359838_104370696_104370838_104373609_TDG:67</t>
  </si>
  <si>
    <t>SE_12_+_104376712_104376914_104376996_104377073_TDG:57</t>
  </si>
  <si>
    <t>-0.54968912</t>
  </si>
  <si>
    <t>SE_12_-_104443673_104415269_104415135_104413454_GLT8D2:97</t>
  </si>
  <si>
    <t>agctgagta</t>
  </si>
  <si>
    <t>-0.265219503166</t>
  </si>
  <si>
    <t>0.11854538</t>
  </si>
  <si>
    <t>SE_12_+_104480792_104481764_104481816_104487164_HCFC2:33</t>
  </si>
  <si>
    <t>SE_12_+_104490211_104491389_104491469_104492121_HCFC2:46</t>
  </si>
  <si>
    <t>0.54678568</t>
  </si>
  <si>
    <t>SE_12_-_104529226_104525616_104525532_104522295_NFYB:23</t>
  </si>
  <si>
    <t>1.0726548</t>
  </si>
  <si>
    <t>SE_12_+_104680887_104682709_104682818_104705068_TXNRD1:86</t>
  </si>
  <si>
    <t>-0.33413929</t>
  </si>
  <si>
    <t>SE_12_+_104680887_104682709_104683320_104705068_TXNRD1:344</t>
  </si>
  <si>
    <t>2.3678562</t>
  </si>
  <si>
    <t>SE_12_+_104681124_104682709_104682818_104705068_TXNRD1:86</t>
  </si>
  <si>
    <t>SE_12_+_104682818_104683244_104683320_104705068_TXNRD1:77</t>
  </si>
  <si>
    <t>1.3208418</t>
  </si>
  <si>
    <t>SE_12_+_104682818_104683244_104684882_104705068_TXNRD1:1507</t>
  </si>
  <si>
    <t>2.0053343</t>
  </si>
  <si>
    <t>SE_12_+_104682818_104684771_104684882_104705068_TXNRD1:92</t>
  </si>
  <si>
    <t>tcctaaagt</t>
  </si>
  <si>
    <t>0.558509204199</t>
  </si>
  <si>
    <t>0.084368646</t>
  </si>
  <si>
    <t>SE_12_+_104682818_104703537_104703728_104705068_TXNRD1:174</t>
  </si>
  <si>
    <t>SE_12_+_104682818_104703537_104703877_104705068_TXNRD1:309</t>
  </si>
  <si>
    <t>2.3447766</t>
  </si>
  <si>
    <t>SE_12_+_104682818_104705068_104705190_104707023_TXNRD1:94</t>
  </si>
  <si>
    <t>1.3701929</t>
  </si>
  <si>
    <t>SE_12_+_104733051_104739797_104739933_104742131_TXNRD1:95</t>
  </si>
  <si>
    <t>SE_12_-_105321751_105303540_105303433_105289123_SLC41A2:67</t>
  </si>
  <si>
    <t>ttttcattt</t>
  </si>
  <si>
    <t>-1.84015494782</t>
  </si>
  <si>
    <t>0.23904467</t>
  </si>
  <si>
    <t>SE_12_+_105382031_105385490_105385626_105388256_C12orf45:123</t>
  </si>
  <si>
    <t>0.47132007</t>
  </si>
  <si>
    <t>SE_12_+_105501639_105504903_105505042_105507994_KIAA1033:105</t>
  </si>
  <si>
    <t>0.22336662</t>
  </si>
  <si>
    <t>SE_12_+_105546229_105548888_105548986_105550504_KIAA1033:65</t>
  </si>
  <si>
    <t>0.43893758</t>
  </si>
  <si>
    <t>SE_12_+_105551100_105553779_105553926_105556527_KIAA1033:148</t>
  </si>
  <si>
    <t>atataattg</t>
  </si>
  <si>
    <t>-1.07150124784</t>
  </si>
  <si>
    <t>0.39592666</t>
  </si>
  <si>
    <t>SE_12_-_105629737_105623001_105622903_105611503_APPL2:60</t>
  </si>
  <si>
    <t>SE_12_+_106696719_106697871_106698009_106704819_TCP11L2:35</t>
  </si>
  <si>
    <t>SE_12_+_106705010_106706071_106706212_106708136_TCP11L2:141</t>
  </si>
  <si>
    <t>0.22158948</t>
  </si>
  <si>
    <t>SE_12_+_107168607_107169102_107169203_107177775_RIC8B:42</t>
  </si>
  <si>
    <t>gtatcatcc</t>
  </si>
  <si>
    <t>-2.01698275529</t>
  </si>
  <si>
    <t>0.10770589</t>
  </si>
  <si>
    <t>SE_12_+_107168607_107177775_107177822_107208474_RIC8B:37</t>
  </si>
  <si>
    <t>-0.59615571</t>
  </si>
  <si>
    <t>SE_12_+_107177822_107191755_107191847_107208474_RIC8B:79</t>
  </si>
  <si>
    <t>cgttgacag</t>
  </si>
  <si>
    <t>2.03886598917</t>
  </si>
  <si>
    <t>0.63170124</t>
  </si>
  <si>
    <t>SE_12_+_107177822_107208474_107209082_107219504_RIC8B:459</t>
  </si>
  <si>
    <t>1.5631897</t>
  </si>
  <si>
    <t>SE_12_+_107254190_107262079_107262201_107264601_RIC8B:119</t>
  </si>
  <si>
    <t>1.2883337</t>
  </si>
  <si>
    <t>SE_12_+_107254190_107264601_107264720_107279682_RIC8B:20</t>
  </si>
  <si>
    <t>1.0999718</t>
  </si>
  <si>
    <t>SE_12_+_107264720_107266810_107266952_107279682_RIC8B:80</t>
  </si>
  <si>
    <t>0.85460793</t>
  </si>
  <si>
    <t>SE_12_+_107264720_107268259_107268345_107279682_RIC8B:81</t>
  </si>
  <si>
    <t>cacttacca</t>
  </si>
  <si>
    <t>1.20578696179</t>
  </si>
  <si>
    <t>0.37010553</t>
  </si>
  <si>
    <t>SE_12_+_107349843_107350860_107350927_107360889_C12orf23:47</t>
  </si>
  <si>
    <t>-0.026153626</t>
  </si>
  <si>
    <t>SE_12_+_107350927_107353048_107353163_107360889_C12orf23:70</t>
  </si>
  <si>
    <t>1.3022974</t>
  </si>
  <si>
    <t>SE_12_+_107350927_107353066_107353163_107360889_C12orf23:52</t>
  </si>
  <si>
    <t>SE_12_+_107360958_107361061_107361179_107364883_C12orf23:108</t>
  </si>
  <si>
    <t>SE_12_-_107378893_107374491_107374399_107372549_MTERFD3:87</t>
  </si>
  <si>
    <t>0.16222186</t>
  </si>
  <si>
    <t>SE_12_-_107380747_107378993_107378893_107372549_MTERFD3:22</t>
  </si>
  <si>
    <t>0.51249532</t>
  </si>
  <si>
    <t>SE_12_-_107380747_107379003_107378893_107372549_MTERFD3:32</t>
  </si>
  <si>
    <t>SE_12_-_108150609_108148637_108148606_108147886_PRDM4:26</t>
  </si>
  <si>
    <t>aaatgaaat</t>
  </si>
  <si>
    <t>-1.44061386659</t>
  </si>
  <si>
    <t>0.012181804</t>
  </si>
  <si>
    <t>SE_12_+_108634321_108638299_108638358_108641768_WSCD2:43</t>
  </si>
  <si>
    <t>atcttattt</t>
  </si>
  <si>
    <t>-2.23774331642</t>
  </si>
  <si>
    <t>-0.88130816</t>
  </si>
  <si>
    <t>SE_12_-_108723772_108687441_108687366_108686736_CMKLR1:41</t>
  </si>
  <si>
    <t>0.50190381</t>
  </si>
  <si>
    <t>SE_12_-_108732804_108723984_108723772_108687441_CMKLR1:163</t>
  </si>
  <si>
    <t>0.6297578</t>
  </si>
  <si>
    <t>SE_12_-_108931841_108931371_108931264_108930561_SART3:60</t>
  </si>
  <si>
    <t>0.32099063</t>
  </si>
  <si>
    <t>SE_12_-_108936804_108936627_108936546_108932865_SART3:81</t>
  </si>
  <si>
    <t>accttagaa</t>
  </si>
  <si>
    <t>-3.37801246442</t>
  </si>
  <si>
    <t>0.787234042553</t>
  </si>
  <si>
    <t>-0.97521425</t>
  </si>
  <si>
    <t>SE_12_+_108956512_108957836_108957931_108958055_ISCU:96</t>
  </si>
  <si>
    <t>0.54004154</t>
  </si>
  <si>
    <t>SE_12_+_108961044_108961434_108961519_108962607_ISCU:85</t>
  </si>
  <si>
    <t>1.3508625</t>
  </si>
  <si>
    <t>SE_12_+_108961044_108961434_108961533_108962607_ISCU:85</t>
  </si>
  <si>
    <t>SE_12_+_108961044_108961696_108961792_108962607_ISCU:67</t>
  </si>
  <si>
    <t>tactaacca</t>
  </si>
  <si>
    <t>3.29248912951</t>
  </si>
  <si>
    <t>1.2194451</t>
  </si>
  <si>
    <t>SE_12_-_108991746_108988321_108987940_108986173_TMEM119:69</t>
  </si>
  <si>
    <t>SE_12_-_108991746_108988321_108988113_108986173_TMEM119:69</t>
  </si>
  <si>
    <t>SE_12_-_109125205_109095099_109094900_109072170_CORO1C:138</t>
  </si>
  <si>
    <t>0.95519333</t>
  </si>
  <si>
    <t>SE_12_-_109198832_109196144_109196098_109194702_SSH1:22</t>
  </si>
  <si>
    <t>0.3750914</t>
  </si>
  <si>
    <t>SE_12_-_109217034_109212089_109212025_109210935_SSH1:44</t>
  </si>
  <si>
    <t>tgatgatca</t>
  </si>
  <si>
    <t>-0.499261492688</t>
  </si>
  <si>
    <t>0.55042514</t>
  </si>
  <si>
    <t>SE_12_-_109246414_109217137_109217034_109212089_SSH1:49</t>
  </si>
  <si>
    <t>0.079681172</t>
  </si>
  <si>
    <t>SE_12_+_109490566_109492485_109492597_109494487_USP30:38</t>
  </si>
  <si>
    <t>gtcttatgg</t>
  </si>
  <si>
    <t>-0.572540082441</t>
  </si>
  <si>
    <t>0.2534246</t>
  </si>
  <si>
    <t>SE_12_+_109494596_109495731_109495913_109505329_USP30:182</t>
  </si>
  <si>
    <t>ccttaacac</t>
  </si>
  <si>
    <t>1.60685889712</t>
  </si>
  <si>
    <t>1.4722664</t>
  </si>
  <si>
    <t>SE_12_-_109530312_109528012_109527814_109526317_ALKBH2:95</t>
  </si>
  <si>
    <t>SE_12_+_109537089_109539707_109539804_109540644_UNG:70</t>
  </si>
  <si>
    <t>1.1219234</t>
  </si>
  <si>
    <t>SE_12_+_109654511_109654601_109654725_109660312_ACACB:38</t>
  </si>
  <si>
    <t>-0.22867355</t>
  </si>
  <si>
    <t>SE_12_+_109684253_109685411_109685508_109687789_ACACB:71</t>
  </si>
  <si>
    <t>SE_12_+_109696913_109697870_109697954_109698285_ACACB:56</t>
  </si>
  <si>
    <t>agataaggg</t>
  </si>
  <si>
    <t>-2.73636740121</t>
  </si>
  <si>
    <t>-1.1411372</t>
  </si>
  <si>
    <t>SE_12_-_109898441_109895853_109895797_109895487_KCTD10:25</t>
  </si>
  <si>
    <t>0.81385703</t>
  </si>
  <si>
    <t>SE_12_-_109898441_109895883_109895797_109895487_KCTD10:55</t>
  </si>
  <si>
    <t>SE_12_-_109898441_109895886_109895797_109895487_KCTD10:58</t>
  </si>
  <si>
    <t>SE_12_-_109898441_109895989_109895797_109895487_KCTD10:30</t>
  </si>
  <si>
    <t>1.4972363</t>
  </si>
  <si>
    <t>SE_12_-_109907320_109898610_109898441_109895883_KCTD10:30</t>
  </si>
  <si>
    <t>1.1199163</t>
  </si>
  <si>
    <t>SE_12_-_109915065_109907533_109907320_109898610_KCTD10:162</t>
  </si>
  <si>
    <t>SE_12_-_109915065_109909182_109907320_109898610_KCTD10:1448</t>
  </si>
  <si>
    <t>1.9102743</t>
  </si>
  <si>
    <t>SE_12_+_109915569_109919442_109919547_109921336_UBE3B:91</t>
  </si>
  <si>
    <t>0.84723079</t>
  </si>
  <si>
    <t>SE_12_+_109945540_109947401_109947519_109948149_UBE3B:98</t>
  </si>
  <si>
    <t>0.9923378</t>
  </si>
  <si>
    <t>SE_12_+_109954689_109955722_109955818_109958953_UBE3B:97</t>
  </si>
  <si>
    <t>0.74645086</t>
  </si>
  <si>
    <t>SE_12_-_109999225_109999134_109999048_109998909_MMAB:76</t>
  </si>
  <si>
    <t>1.9879158</t>
  </si>
  <si>
    <t>SE_12_-_110006575_110004972_110004816_110002981_MMAB:130</t>
  </si>
  <si>
    <t>1.3771876</t>
  </si>
  <si>
    <t>SE_12_-_110011152_110006668_110006575_110002981_MMAB:57</t>
  </si>
  <si>
    <t>0.1489235</t>
  </si>
  <si>
    <t>SE_12_-_110009454_110007899_110007777_110006668_MMAB:69</t>
  </si>
  <si>
    <t>0.68218553</t>
  </si>
  <si>
    <t>SE_12_-_110011152_110009515_110009454_110006668_MMAB:56</t>
  </si>
  <si>
    <t>SE_12_+_110013950_110016970_110017087_110017607_MVK:72</t>
  </si>
  <si>
    <t>1.4975097</t>
  </si>
  <si>
    <t>SE_12_+_110013950_110017607_110017751_110023827_MVK:84</t>
  </si>
  <si>
    <t>1.0437548</t>
  </si>
  <si>
    <t>SE_12_+_110017751_110019200_110019355_110023827_MVK:118</t>
  </si>
  <si>
    <t>SE_12_+_110024604_110028576_110028666_110029046_MVK:40</t>
  </si>
  <si>
    <t>SE_12_-_110296488_110295998_110295660_110295464_GLTP:291</t>
  </si>
  <si>
    <t>0.92335322</t>
  </si>
  <si>
    <t>SE_12_-_110296488_110295998_110295945_110295464_GLTP:27</t>
  </si>
  <si>
    <t>-0.045066597</t>
  </si>
  <si>
    <t>SE_12_-_110385061_110383154_110383065_110377052_GIT2:68</t>
  </si>
  <si>
    <t>2.2537412</t>
  </si>
  <si>
    <t>SE_12_-_110389017_110383154_110383065_110377052_GIT2:68</t>
  </si>
  <si>
    <t>SE_12_-_110388972_110385309_110385061_110377052_GIT2:247</t>
  </si>
  <si>
    <t>0.0085642317</t>
  </si>
  <si>
    <t>SE_12_-_110388972_110386651_110385061_110377052_GIT2:381</t>
  </si>
  <si>
    <t>2.410315</t>
  </si>
  <si>
    <t>SE_12_-_110390897_110389121_110388972_110385309_GIT2:139</t>
  </si>
  <si>
    <t>0.362628</t>
  </si>
  <si>
    <t>SE_12_-_110390897_110389121_110388972_110386651_GIT2:139</t>
  </si>
  <si>
    <t>SE_12_-_110433978_110429565_110429432_110427607_GIT2:116</t>
  </si>
  <si>
    <t>0.1996247</t>
  </si>
  <si>
    <t>SE_12_+_110468563_110471602_110471762_110474066_ANKRD13A:45</t>
  </si>
  <si>
    <t>0.41897204</t>
  </si>
  <si>
    <t>SE_12_-_110486168_110482338_110482225_110480264_C12orf76:103</t>
  </si>
  <si>
    <t>SE_12_+_110566935_110570352_110570441_110572753_IFT81:27</t>
  </si>
  <si>
    <t>agttaatgg</t>
  </si>
  <si>
    <t>0.301935746849</t>
  </si>
  <si>
    <t>0.04850212</t>
  </si>
  <si>
    <t>SE_12_+_110574665_110581187_110581350_110584758_IFT81:159</t>
  </si>
  <si>
    <t>1.4748422</t>
  </si>
  <si>
    <t>SE_12_+_110584853_110600163_110600284_110600724_IFT81:76</t>
  </si>
  <si>
    <t>SE_12_+_110647021_110654342_110654638_110655849_IFT81:71</t>
  </si>
  <si>
    <t>1.5901551</t>
  </si>
  <si>
    <t>SE_12_+_110734542_110760797_110760877_110764195_ATP2A2:36</t>
  </si>
  <si>
    <t>0.57259556</t>
  </si>
  <si>
    <t>SE_12_+_110784126_110785198_110785258_110788097_ATP2A2:20</t>
  </si>
  <si>
    <t>ttcttagct</t>
  </si>
  <si>
    <t>-1.01563170476</t>
  </si>
  <si>
    <t>-0.46738779</t>
  </si>
  <si>
    <t>SE_12_-_110819557_110815422_110815198_110814021_ANAPC7:126</t>
  </si>
  <si>
    <t>1.6114465</t>
  </si>
  <si>
    <t>SE_12_-_110832906_110826428_110826317_110825697_ANAPC7:93</t>
  </si>
  <si>
    <t>0.25926722</t>
  </si>
  <si>
    <t>SE_12_-_110841332_110834257_110834071_110833025_ANAPC7:142</t>
  </si>
  <si>
    <t>cgctaagta</t>
  </si>
  <si>
    <t>1.09775873978</t>
  </si>
  <si>
    <t>0.36010445</t>
  </si>
  <si>
    <t>SE_12_-_110883257_110878193_110878117_110874957_ARPC3:45</t>
  </si>
  <si>
    <t>0.073424089</t>
  </si>
  <si>
    <t>SE_12_-_110906277_110906180_110905961_110903019_GPN3:27</t>
  </si>
  <si>
    <t>ttctcacgg</t>
  </si>
  <si>
    <t>2.09576985944</t>
  </si>
  <si>
    <t>0.71857591</t>
  </si>
  <si>
    <t>SE_12_+_110910923_110922883_110923004_110924130_FAM216A:122</t>
  </si>
  <si>
    <t>0.76095799</t>
  </si>
  <si>
    <t>SE_12_-_110933817_110931036_110930801_110929927_VPS29:217</t>
  </si>
  <si>
    <t>cattaatcc</t>
  </si>
  <si>
    <t>0.984084408716</t>
  </si>
  <si>
    <t>0.71510105</t>
  </si>
  <si>
    <t>SE_12_-_110939854_110934807_110934628_110934008_VPS29:174</t>
  </si>
  <si>
    <t>SE_12_-_110937262_110936664_110936625_110934008_VPS29:40</t>
  </si>
  <si>
    <t>0.42308532</t>
  </si>
  <si>
    <t>SE_12_-_110937340_110936664_110936625_110934008_VPS29:40</t>
  </si>
  <si>
    <t>SE_12_-_110939854_110936664_110936625_110934008_VPS29:40</t>
  </si>
  <si>
    <t>SE_12_-_110939854_110937351_110937262_110934008_VPS29:90</t>
  </si>
  <si>
    <t>1.7870098</t>
  </si>
  <si>
    <t>SE_12_-_110939854_110937351_110937262_110936664_VPS29:90</t>
  </si>
  <si>
    <t>SE_12_-_110939854_110939364_110939222_110937351_VPS29:35</t>
  </si>
  <si>
    <t>0.83552402</t>
  </si>
  <si>
    <t>SE_12_+_111052207_111054082_111054157_111057641_TCTN1:22</t>
  </si>
  <si>
    <t>SE_12_+_111052207_111054526_111054709_111057641_TCTN1:146</t>
  </si>
  <si>
    <t>1.5822594</t>
  </si>
  <si>
    <t>SE_12_+_111052207_111054553_111054709_111057641_TCTN1:119</t>
  </si>
  <si>
    <t>SE_12_+_111052207_111057641_111057761_111064167_TCTN1:36</t>
  </si>
  <si>
    <t>1.2567709</t>
  </si>
  <si>
    <t>SE_12_+_111064297_111065735_111066029_111066572_TCTN1:69</t>
  </si>
  <si>
    <t>1.0332603</t>
  </si>
  <si>
    <t>SE_12_+_111064297_111065857_111066029_111066572_TCTN1:37</t>
  </si>
  <si>
    <t>ctttcacgg</t>
  </si>
  <si>
    <t>0.383904057555</t>
  </si>
  <si>
    <t>0.080596598</t>
  </si>
  <si>
    <t>SE_12_+_111070364_111072201_111072268_111072475_TCTN1:41</t>
  </si>
  <si>
    <t>SE_12_+_111070364_111072475_111072584_111074286_TCTN1:91</t>
  </si>
  <si>
    <t>0.69728308</t>
  </si>
  <si>
    <t>SE_12_+_111072268_111072475_111072584_111074286_TCTN1:91</t>
  </si>
  <si>
    <t>SE_12_+_111078322_111078829_111078954_111082772_TCTN1:69</t>
  </si>
  <si>
    <t>1.4242334</t>
  </si>
  <si>
    <t>SE_12_+_111078954_111082772_111082934_111085016_TCTN1:157</t>
  </si>
  <si>
    <t>tcatcaccc</t>
  </si>
  <si>
    <t>-0.274516598441</t>
  </si>
  <si>
    <t>-0.11261209</t>
  </si>
  <si>
    <t>SE_12_+_111085141_111085554_111085698_111086848_TCTN1:145</t>
  </si>
  <si>
    <t>ctttaactt</t>
  </si>
  <si>
    <t>0.727762992296</t>
  </si>
  <si>
    <t>1.2943566</t>
  </si>
  <si>
    <t>SE_12_-_111180458_111172791_111172523_111169706_PPP1CC:26</t>
  </si>
  <si>
    <t>SE_12_-_111803917_111803455_111803368_111801267_FAM109A:73</t>
  </si>
  <si>
    <t>0.94189977</t>
  </si>
  <si>
    <t>SE_12_-_111806716_111804061_111803917_111801267_FAM109A:85</t>
  </si>
  <si>
    <t>SE_12_-_111893833_111891649_111891481_111890644_ATXN2:75</t>
  </si>
  <si>
    <t>SE_12_-_111893833_111892923_111892849_111891649_ATXN2:66</t>
  </si>
  <si>
    <t>gactcagtt</t>
  </si>
  <si>
    <t>0.0631403778767</t>
  </si>
  <si>
    <t>0.40108715</t>
  </si>
  <si>
    <t>SE_12_-_111907912_111902519_111902466_111895163_ATXN2:28</t>
  </si>
  <si>
    <t>-0.2375918</t>
  </si>
  <si>
    <t>SE_12_-_111923075_111920635_111920591_111908546_ATXN2:38</t>
  </si>
  <si>
    <t>tgttgaaag</t>
  </si>
  <si>
    <t>-0.385511311152</t>
  </si>
  <si>
    <t>-0.25296295</t>
  </si>
  <si>
    <t>SE_12_-_111923517_111923135_111923069_111908546_ATXN2:36</t>
  </si>
  <si>
    <t>0.61641517</t>
  </si>
  <si>
    <t>SE_12_-_111923517_111923135_111923075_111908546_ATXN2:36</t>
  </si>
  <si>
    <t>SE_12_-_111951161_111948386_111948189_111947802_ATXN2:33</t>
  </si>
  <si>
    <t>0.52415014</t>
  </si>
  <si>
    <t>SE_12_-_111956053_111954167_111953958_111951343_ATXN2:163</t>
  </si>
  <si>
    <t>1.8227078</t>
  </si>
  <si>
    <t>SE_12_-_111991962_111990781_111990710_111990234_ATXN2:70</t>
  </si>
  <si>
    <t>-0.43504221</t>
  </si>
  <si>
    <t>SE_12_-_112037379_111993723_111993687_111992021_ATXN2:29</t>
  </si>
  <si>
    <t>0.3208672</t>
  </si>
  <si>
    <t>SE_12_-_112116955_112110578_112110465_112103591_BRAP:76</t>
  </si>
  <si>
    <t>0.18065511</t>
  </si>
  <si>
    <t>SE_12_+_112147488_112148077_112148169_112150302_ACAD10:79</t>
  </si>
  <si>
    <t>SE_12_+_112147488_112150302_112150461_112153625_ACAD10:22</t>
  </si>
  <si>
    <t>taatgaccc</t>
  </si>
  <si>
    <t>2.13482105389</t>
  </si>
  <si>
    <t>0.76616331</t>
  </si>
  <si>
    <t>SE_12_+_112150461_112153625_112153766_112159475_ACAD10:81</t>
  </si>
  <si>
    <t>ggctaatcg</t>
  </si>
  <si>
    <t>2.10499142615</t>
  </si>
  <si>
    <t>0.78678072</t>
  </si>
  <si>
    <t>SE_12_+_112159543_112165766_112165947_112167610_ACAD10:73</t>
  </si>
  <si>
    <t>0.46700271</t>
  </si>
  <si>
    <t>SE_12_+_112165947_112167610_112167760_112171727_ACAD10:121</t>
  </si>
  <si>
    <t>1.2189409</t>
  </si>
  <si>
    <t>SE_12_+_112185189_112185392_112185529_112186121_ACAD10:99</t>
  </si>
  <si>
    <t>1.2416528</t>
  </si>
  <si>
    <t>SE_12_+_112204900_112213409_112213524_112219722_ALDH2:24</t>
  </si>
  <si>
    <t>-0.57690318</t>
  </si>
  <si>
    <t>SE_12_+_112219826_112220962_112221102_112223071_ALDH2:68</t>
  </si>
  <si>
    <t>SE_12_+_112236046_112237710_112237867_112241663_ALDH2:30</t>
  </si>
  <si>
    <t>SE_12_-_112279488_112279274_112279131_112278281_MAPKAPK5-AS1:128</t>
  </si>
  <si>
    <t>0.89669168</t>
  </si>
  <si>
    <t>SE_12_+_112305473_112306557_112306665_112308075_MAPKAPK5:34</t>
  </si>
  <si>
    <t>0.29239871</t>
  </si>
  <si>
    <t>SE_12_+_112318331_112320594_112320657_112321385_MAPKAPK5:26</t>
  </si>
  <si>
    <t>0.028187873</t>
  </si>
  <si>
    <t>SE_12_-_112374964_112374634_112374496_112371834_TMEM116:59</t>
  </si>
  <si>
    <t>1.3247586</t>
  </si>
  <si>
    <t>SE_12_-_112374964_112374634_112374546_112371834_TMEM116:59</t>
  </si>
  <si>
    <t>SE_12_-_112403399_112381173_112381069_112376014_TMEM116:34</t>
  </si>
  <si>
    <t>0.77658304</t>
  </si>
  <si>
    <t>SE_12_-_112429562_112381173_112381069_112376014_TMEM116:34</t>
  </si>
  <si>
    <t>SE_12_-_112429562_112403563_112403399_112381173_TMEM116:81</t>
  </si>
  <si>
    <t>1.4913277</t>
  </si>
  <si>
    <t>SE_12_-_112429562_112416591_112416540_112381173_TMEM116:47</t>
  </si>
  <si>
    <t>agataatca</t>
  </si>
  <si>
    <t>-1.19179122135</t>
  </si>
  <si>
    <t>-0.53636256</t>
  </si>
  <si>
    <t>SE_12_-_112443061_112441667_112441604_112429693_TMEM116:33</t>
  </si>
  <si>
    <t>agttcactt</t>
  </si>
  <si>
    <t>-0.394132496694</t>
  </si>
  <si>
    <t>0.60090396</t>
  </si>
  <si>
    <t>SE_12_+_112451413_112457560_112457698_112459954_ERP29:106</t>
  </si>
  <si>
    <t>0.67565997</t>
  </si>
  <si>
    <t>SE_12_-_112491362_112487415_112487287_112486247_NAA25:113</t>
  </si>
  <si>
    <t>SE_12_-_112528530_112525605_112525487_112518938_NAA25:84</t>
  </si>
  <si>
    <t>1.8043916</t>
  </si>
  <si>
    <t>SE_12_-_112546520_112530940_112530855_112528668_NAA25:33</t>
  </si>
  <si>
    <t>tggtaataa</t>
  </si>
  <si>
    <t>0.198488402227</t>
  </si>
  <si>
    <t>-0.056596525</t>
  </si>
  <si>
    <t>SE_12_-_112546520_112535245_112535045_112530940_NAA25:80</t>
  </si>
  <si>
    <t>SE_12_+_112563422_112563889_112563953_112568315_TRAFD1:41</t>
  </si>
  <si>
    <t>SE_12_+_112568373_112570944_112571124_112572542_TRAFD1:40</t>
  </si>
  <si>
    <t>cactaaact</t>
  </si>
  <si>
    <t>1.84200801165</t>
  </si>
  <si>
    <t>0.58691908</t>
  </si>
  <si>
    <t>SE_12_+_112572870_112577923_112578009_112578623_TRAFD1:62</t>
  </si>
  <si>
    <t>SE_12_-_112848124_112846460_112846224_112846142_RPL6:106</t>
  </si>
  <si>
    <t>gggtaacct</t>
  </si>
  <si>
    <t>2.43730349942</t>
  </si>
  <si>
    <t>0.91689662</t>
  </si>
  <si>
    <t>SE_12_+_113416590_113424843_113425113_113433101_OAS2:215</t>
  </si>
  <si>
    <t>0.77497842</t>
  </si>
  <si>
    <t>SE_12_-_113552605_113550083_113549891_113546027_RASAL1:79</t>
  </si>
  <si>
    <t>1.3875245</t>
  </si>
  <si>
    <t>SE_12_-_113603449_113602090_113601872_113601079_DDX54:63</t>
  </si>
  <si>
    <t>0.25122078</t>
  </si>
  <si>
    <t>SE_12_+_113623826_113623990_113624121_113624488_C12orf52:46</t>
  </si>
  <si>
    <t>1.0814386</t>
  </si>
  <si>
    <t>SE_12_+_113623826_113623998_113624121_113624488_C12orf52:38</t>
  </si>
  <si>
    <t>SE_12_+_113659388_113663049_113663141_113664533_TPCN1:83</t>
  </si>
  <si>
    <t>SE_12_+_113659431_113663049_113663141_113664533_TPCN1:83</t>
  </si>
  <si>
    <t>SE_12_+_113659041_113664533_113664769_113698173_TPCN1:173</t>
  </si>
  <si>
    <t>1.4901338</t>
  </si>
  <si>
    <t>SE_12_+_113659431_113664533_113664769_113698173_TPCN1:173</t>
  </si>
  <si>
    <t>SE_12_+_113664769_113683717_113683868_113698173_TPCN1:129</t>
  </si>
  <si>
    <t>0.38539817</t>
  </si>
  <si>
    <t>SE_12_+_113722442_113722523_113722576_113723694_TPCN1:53</t>
  </si>
  <si>
    <t>gagttacct</t>
  </si>
  <si>
    <t>-0.45564176908</t>
  </si>
  <si>
    <t>0.69834268</t>
  </si>
  <si>
    <t>SE_12_+_113726039_113726300_113726331_113726563_TPCN1:32</t>
  </si>
  <si>
    <t>0.61423072</t>
  </si>
  <si>
    <t>SE_12_+_113731154_113731911_113732033_113733765_TPCN1:76</t>
  </si>
  <si>
    <t>0.95141236</t>
  </si>
  <si>
    <t>SE_12_-_113742126_113740505_113739945_113737779_SLC24A6:405</t>
  </si>
  <si>
    <t>2.0854967</t>
  </si>
  <si>
    <t>SE_12_-_113758386_113758303_113758136_113756876_SLC24A6:142</t>
  </si>
  <si>
    <t>2.3519694</t>
  </si>
  <si>
    <t>SE_12_-_113772798_113772640_113772248_113770765_SLC24A6:131</t>
  </si>
  <si>
    <t>SE_12_-_113772798_113772643_113772248_113770765_SLC24A6:134</t>
  </si>
  <si>
    <t>SE_12_+_113796695_113806921_113807014_113810454_PLBD2:56</t>
  </si>
  <si>
    <t>0.4593768</t>
  </si>
  <si>
    <t>SE_12_+_113822070_113822656_113822751_113823017_PLBD2:91</t>
  </si>
  <si>
    <t>SE_12_+_113860282_113864935_113865056_113865767_SDSL:76</t>
  </si>
  <si>
    <t>SE_12_+_113860282_113865767_113865961_113866225_SDSL:87</t>
  </si>
  <si>
    <t>0.85735429</t>
  </si>
  <si>
    <t>SE_12_+_113866264_113866965_113867104_113871939_SDSL:39</t>
  </si>
  <si>
    <t>0.79033804</t>
  </si>
  <si>
    <t>SE_12_-_114397670_114397209_114397017_114395855_RBM19:154</t>
  </si>
  <si>
    <t>0.99674751</t>
  </si>
  <si>
    <t>SE_12_-_115118684_115117777_115117718_115117456_TBX3:37</t>
  </si>
  <si>
    <t>-0.098918574</t>
  </si>
  <si>
    <t>SE_12_-_117175595_117161028_117160872_117158252_C12orf49:68</t>
  </si>
  <si>
    <t>0.47172508</t>
  </si>
  <si>
    <t>SE_12_-_117484364_117479799_117479752_117477015_TESC:22</t>
  </si>
  <si>
    <t>SE_12_-_117486824_117486615_117486486_117484643_TESC:107</t>
  </si>
  <si>
    <t>SE_12_-_117513076_117494691_117494611_117486963_TESC:52</t>
  </si>
  <si>
    <t>0.12093982</t>
  </si>
  <si>
    <t>SE_12_-_117537030_117521895_117521774_117513145_TESC:76</t>
  </si>
  <si>
    <t>SE_12_-_117610276_117604882_117604703_117603422_FBXO21:76</t>
  </si>
  <si>
    <t>0.65506915</t>
  </si>
  <si>
    <t>SE_12_-_117627032_117626598_117626564_117624376_FBXO21:35</t>
  </si>
  <si>
    <t>0.2848729</t>
  </si>
  <si>
    <t>SE_12_+_118454697_118455495_118455620_118456877_RFC5:76</t>
  </si>
  <si>
    <t>SE_12_+_118454697_118455495_118455858_118456877_RFC5:340</t>
  </si>
  <si>
    <t>1.7722981</t>
  </si>
  <si>
    <t>SE_12_+_118454697_118455800_118455858_118456877_RFC5:35</t>
  </si>
  <si>
    <t>SE_12_-_118480646_118476193_118476093_118474315_WSB2:65</t>
  </si>
  <si>
    <t>ggtttactg</t>
  </si>
  <si>
    <t>-1.48436830146</t>
  </si>
  <si>
    <t>0.30589676</t>
  </si>
  <si>
    <t>SE_12_-_118533338_118520234_118519932_118517411_VSIG10:212</t>
  </si>
  <si>
    <t>1.4245553</t>
  </si>
  <si>
    <t>SE_12_-_118541398_118540975_118540794_118533619_VSIG10:53</t>
  </si>
  <si>
    <t>1.358105</t>
  </si>
  <si>
    <t>SE_12_-_118651822_118650800_118650719_118639268_TAOK3:42</t>
  </si>
  <si>
    <t>tgttgatta</t>
  </si>
  <si>
    <t>-0.38887462805</t>
  </si>
  <si>
    <t>0.5608422</t>
  </si>
  <si>
    <t>SE_12_-_118675878_118674498_118673600_118673476_TAOK3:405</t>
  </si>
  <si>
    <t>2.4922464</t>
  </si>
  <si>
    <t>SE_12_-_118681220_118677077_118677032_118675974_TAOK3:45</t>
  </si>
  <si>
    <t>1.0170142</t>
  </si>
  <si>
    <t>SE_12_-_118704460_118699478_118699302_118693460_TAOK3:124</t>
  </si>
  <si>
    <t>SE_12_-_118810453_118721507_118721410_118704564_TAOK3:52</t>
  </si>
  <si>
    <t>1.6137323</t>
  </si>
  <si>
    <t>SE_12_+_118841322_118841861_118842278_118848878_SUDS3:319</t>
  </si>
  <si>
    <t>1.4475413</t>
  </si>
  <si>
    <t>SE_12_+_120106208_120109300_120109473_120110106_PRKAB1:88</t>
  </si>
  <si>
    <t>gactcactc</t>
  </si>
  <si>
    <t>2.04732892958</t>
  </si>
  <si>
    <t>1.4872911</t>
  </si>
  <si>
    <t>SE_12_-_120148345_120148191_120148056_120146123_CIT:75</t>
  </si>
  <si>
    <t>2.3832639</t>
  </si>
  <si>
    <t>SE_12_+_120509605_120510315_120510533_120518691_CCDC64:96</t>
  </si>
  <si>
    <t>1.7885842</t>
  </si>
  <si>
    <t>SE_12_+_120510533_120512247_120512390_120518691_CCDC64:37</t>
  </si>
  <si>
    <t>SE_12_+_120527875_120528715_120528823_120530804_CCDC64:75</t>
  </si>
  <si>
    <t>1.045714</t>
  </si>
  <si>
    <t>SE_12_+_120528823_120529051_120529205_120530804_CCDC64:106</t>
  </si>
  <si>
    <t>0.2386946</t>
  </si>
  <si>
    <t>SE_12_-_120536834_120536739_120536615_120535177_RAB35:39</t>
  </si>
  <si>
    <t>0.6474209</t>
  </si>
  <si>
    <t>SE_12_-_120554403_120546507_120546396_120546271_RAB35:38</t>
  </si>
  <si>
    <t>0.067453518</t>
  </si>
  <si>
    <t>SE_12_-_120636657_120636434_120636357_120635265_RPLP0/DL492076:46</t>
  </si>
  <si>
    <t>SE_12_-_120636657_120636542_120636357_120635265_RPLP0/DL492076:94</t>
  </si>
  <si>
    <t>1.2358959</t>
  </si>
  <si>
    <t>SE_12_-_120636657_120636573_120636357_120635265_RPLP0/DL492076:125</t>
  </si>
  <si>
    <t>SE_12_-_120636921_120636796_120636657_120636542_RPLP0:126</t>
  </si>
  <si>
    <t>cactaaaat</t>
  </si>
  <si>
    <t>0.964308517129</t>
  </si>
  <si>
    <t>0.30785236</t>
  </si>
  <si>
    <t>SE_12_-_120636921_120636803_120636657_120636542_RPLP0:133</t>
  </si>
  <si>
    <t>SE_12_-_120636921_120636803_120636698_120636542_RPLP0:60</t>
  </si>
  <si>
    <t>-0.24698938</t>
  </si>
  <si>
    <t>SE_12_-_120638522_120637953_120637849_120637288_RPLP0:32</t>
  </si>
  <si>
    <t>0.58515391</t>
  </si>
  <si>
    <t>SE_12_-_120638533_120637953_120637849_120637288_RPLP0:32</t>
  </si>
  <si>
    <t>SE_12_+_120647737_120648733_120648909_120650178_PXN-AS1:30</t>
  </si>
  <si>
    <t>0.84473392</t>
  </si>
  <si>
    <t>SE_12_-_120654076_120653893_120653733_120653464_PXN:81</t>
  </si>
  <si>
    <t>tcctcagta</t>
  </si>
  <si>
    <t>-0.324769341263</t>
  </si>
  <si>
    <t>-0.13228841</t>
  </si>
  <si>
    <t>SE_12_-_120703420_120662530_120662446_120662180_PXN:40</t>
  </si>
  <si>
    <t>acttcactc</t>
  </si>
  <si>
    <t>-0.457502503545</t>
  </si>
  <si>
    <t>-0.21655678</t>
  </si>
  <si>
    <t>SE_12_-_120703420_120664920_120664156_120662180_PXN:625</t>
  </si>
  <si>
    <t>2.1557053</t>
  </si>
  <si>
    <t>SE_12_-_120703420_120664920_120664642_120662180_PXN:160</t>
  </si>
  <si>
    <t>1.4048521</t>
  </si>
  <si>
    <t>SE_12_-_120703420_120702119_120702035_120662180_PXN:47</t>
  </si>
  <si>
    <t>0.84182693</t>
  </si>
  <si>
    <t>SE_12_-_120763664_120762864_120762737_120760120_PLA2G1B:110</t>
  </si>
  <si>
    <t>tattcatac</t>
  </si>
  <si>
    <t>-0.277937502437</t>
  </si>
  <si>
    <t>0.63025125</t>
  </si>
  <si>
    <t>SE_12_+_120884632_120892736_120892833_120894879_GATC:58</t>
  </si>
  <si>
    <t>cgctcacta</t>
  </si>
  <si>
    <t>2.05502083175</t>
  </si>
  <si>
    <t>1.1989595</t>
  </si>
  <si>
    <t>SE_12_-_120903430_120902625_120902536_120901925_SRSF9:44</t>
  </si>
  <si>
    <t>0.37023454</t>
  </si>
  <si>
    <t>SE_12_-_120960017_120954591_120954370_120947926_COQ5:174</t>
  </si>
  <si>
    <t>gtgtgacat</t>
  </si>
  <si>
    <t>0.944162930895</t>
  </si>
  <si>
    <t>0.26766735</t>
  </si>
  <si>
    <t>SE_12_-_120966743_120960166_120960017_120954591_COQ5:147</t>
  </si>
  <si>
    <t>gcttgatgt</t>
  </si>
  <si>
    <t>0.496439525631</t>
  </si>
  <si>
    <t>0.12465954</t>
  </si>
  <si>
    <t>SE_12_-_120964260_120961805_120961688_120960166_COQ5:96</t>
  </si>
  <si>
    <t>1.0387785</t>
  </si>
  <si>
    <t>SE_12_-_120966743_120964349_120964260_120960166_COQ5:88</t>
  </si>
  <si>
    <t>0.4249829</t>
  </si>
  <si>
    <t>SE_12_+_120972771_120977171_120977271_120984208_RNF10:23</t>
  </si>
  <si>
    <t>0.37870887</t>
  </si>
  <si>
    <t>SE_12_+_120984404_120990302_120990501_120992521_RNF10:81</t>
  </si>
  <si>
    <t>0.96089012</t>
  </si>
  <si>
    <t>SE_12_+_120998689_121000748_121000873_121001150_RNF10:99</t>
  </si>
  <si>
    <t>1.0490207</t>
  </si>
  <si>
    <t>SE_12_+_121003332_121004628_121004783_121008994_RNF10:87</t>
  </si>
  <si>
    <t>1.4674822</t>
  </si>
  <si>
    <t>SE_12_+_121004783_121008994_121009094_121012271_RNF10:36</t>
  </si>
  <si>
    <t>2.474076</t>
  </si>
  <si>
    <t>SE_12_+_121004783_121008994_121009094_121013434_RNF10:36</t>
  </si>
  <si>
    <t>SE_12_+_121004783_121012271_121012340_121013434_RNF10:43</t>
  </si>
  <si>
    <t>-0.048468144</t>
  </si>
  <si>
    <t>SE_12_+_121009094_121012271_121012340_121013434_RNF10:43</t>
  </si>
  <si>
    <t>SE_12_-_121018918_121017726_121017577_121017400_POP5:135</t>
  </si>
  <si>
    <t>ccgttaccc</t>
  </si>
  <si>
    <t>0.0982379811721</t>
  </si>
  <si>
    <t>0.87380752</t>
  </si>
  <si>
    <t>SE_12_+_121132072_121132627_121132803_121134119_MLEC:94</t>
  </si>
  <si>
    <t>0.34088505</t>
  </si>
  <si>
    <t>SE_12_+_121132803_121132898_121132955_121134119_MLEC:25</t>
  </si>
  <si>
    <t>SE_12_+_121148521_121149393_121149548_121151077_UNC119B:80</t>
  </si>
  <si>
    <t>SE_12_-_121248612_121229360_121229272_121222396_SPPL3:62</t>
  </si>
  <si>
    <t>0.8477004</t>
  </si>
  <si>
    <t>SE_12_-_121448907_121448729_121448631_121444197_C12orf43:68</t>
  </si>
  <si>
    <t>0.37997215</t>
  </si>
  <si>
    <t>SE_12_-_121454133_121450489_121450233_121448949_C12orf43:134</t>
  </si>
  <si>
    <t>1.4843516</t>
  </si>
  <si>
    <t>SE_12_+_121570898_121592588_121592756_121593882_P2RX7:169</t>
  </si>
  <si>
    <t>0.52636813</t>
  </si>
  <si>
    <t>SE_12_+_121592756_121593039_121593177_121593882_P2RX7:133</t>
  </si>
  <si>
    <t>0.35016033</t>
  </si>
  <si>
    <t>SE_12_+_121593950_121598705_121598777_121600227_P2RX7:46</t>
  </si>
  <si>
    <t>SE_12_+_121598777_121600227_121600323_121603160_P2RX7:67</t>
  </si>
  <si>
    <t>0.35498282</t>
  </si>
  <si>
    <t>SE_12_+_121603240_121603861_121603990_121613191_P2RX7:122</t>
  </si>
  <si>
    <t>cgataattt</t>
  </si>
  <si>
    <t>-0.275540770173</t>
  </si>
  <si>
    <t>0.61504115</t>
  </si>
  <si>
    <t>SE_12_+_121603990_121605291_121605427_121613191_P2RX7:73</t>
  </si>
  <si>
    <t>0.59894748</t>
  </si>
  <si>
    <t>SE_12_+_121648101_121654937_121655084_121659716_P2RX4:53</t>
  </si>
  <si>
    <t>SE_12_+_121659969_121660533_121660570_121660750_P2RX4:34</t>
  </si>
  <si>
    <t>-0.087048594</t>
  </si>
  <si>
    <t>SE_12_+_121659969_121660750_121660846_121666336_P2RX4:96</t>
  </si>
  <si>
    <t>SE_12_+_121660846_121661061_121661237_121666336_P2RX4:82</t>
  </si>
  <si>
    <t>SE_12_-_121682943_121682418_121682376_121678672_CAMKK2:38</t>
  </si>
  <si>
    <t>atgtgagtc</t>
  </si>
  <si>
    <t>-0.860358984601</t>
  </si>
  <si>
    <t>0.36437176</t>
  </si>
  <si>
    <t>SE_12_-_121687590_121686537_121686409_121683043_CAMKK2:90</t>
  </si>
  <si>
    <t>0.30881027</t>
  </si>
  <si>
    <t>SE_12_-_121708701_121707687_121707592_121707384_CAMKK2:82</t>
  </si>
  <si>
    <t>0.94188535</t>
  </si>
  <si>
    <t>SE_12_-_121756080_121747814_121747773_121747666_ANAPC5:34</t>
  </si>
  <si>
    <t>0.44541533</t>
  </si>
  <si>
    <t>SE_12_-_121773336_121768475_121768386_121766300_ANAPC5:78</t>
  </si>
  <si>
    <t>-0.66129081</t>
  </si>
  <si>
    <t>SE_12_-_121773336_121769231_121769030_121768475_ANAPC5:75</t>
  </si>
  <si>
    <t>cgatcacgt</t>
  </si>
  <si>
    <t>0.121975179596</t>
  </si>
  <si>
    <t>0.62495156</t>
  </si>
  <si>
    <t>SE_12_-_121773336_121769231_121769150_121768475_ANAPC5:75</t>
  </si>
  <si>
    <t>SE_12_-_121789937_121785684_121785605_121784808_ANAPC5:59</t>
  </si>
  <si>
    <t>agttaattg</t>
  </si>
  <si>
    <t>-0.401246258862</t>
  </si>
  <si>
    <t>0.0034677976</t>
  </si>
  <si>
    <t>SE_12_-_121789937_121789006_121788863_121785684_ANAPC5:138</t>
  </si>
  <si>
    <t>ccgtcatgt</t>
  </si>
  <si>
    <t>-0.233393088048</t>
  </si>
  <si>
    <t>0.74085094</t>
  </si>
  <si>
    <t>SE_12_+_121838021_121840545_121840610_121853962_RNF34:32</t>
  </si>
  <si>
    <t>tactaagga</t>
  </si>
  <si>
    <t>-0.501602139578</t>
  </si>
  <si>
    <t>-0.33071505</t>
  </si>
  <si>
    <t>SE_12_-_121881815_121881596_121881483_121880833_KDM2B:52</t>
  </si>
  <si>
    <t>1.7857599</t>
  </si>
  <si>
    <t>SE_12_-_121958788_121954323_121954272_121951205_KDM2B:26</t>
  </si>
  <si>
    <t>0.37152551</t>
  </si>
  <si>
    <t>SE_12_+_122211419_122212564_122212628_122212968_TMEM120B:61</t>
  </si>
  <si>
    <t>2.1304374</t>
  </si>
  <si>
    <t>SE_12_+_122214350_122214728_122215803_122215983_TMEM120B/AK123181:467</t>
  </si>
  <si>
    <t>1.2556785</t>
  </si>
  <si>
    <t>SE_12_-_122240785_122240690_122240537_122239714_LOC338799:93</t>
  </si>
  <si>
    <t>ttatgactt</t>
  </si>
  <si>
    <t>0.30951170891</t>
  </si>
  <si>
    <t>0.51141453</t>
  </si>
  <si>
    <t>SE_12_-_122240785_122240712_122240537_122239714_LOC338799:115</t>
  </si>
  <si>
    <t>SE_12_+_122326900_122332645_122332747_122340912_PSMD9:33</t>
  </si>
  <si>
    <t>ggatgaacg</t>
  </si>
  <si>
    <t>-0.64503749439</t>
  </si>
  <si>
    <t>-0.32228265</t>
  </si>
  <si>
    <t>SE_12_+_122332747_122337540_122337751_122340912_PSMD9:41</t>
  </si>
  <si>
    <t>0.10989621</t>
  </si>
  <si>
    <t>SE_12_+_122332747_122337540_122337795_122340912_PSMD9:230</t>
  </si>
  <si>
    <t>cggtaatcc</t>
  </si>
  <si>
    <t>1.80994221453</t>
  </si>
  <si>
    <t>0.63895794</t>
  </si>
  <si>
    <t>SE_12_+_122341013_122348848_122348912_122353762_PSMD9:57</t>
  </si>
  <si>
    <t>-0.091054289</t>
  </si>
  <si>
    <t>SE_12_+_122615480_122616839_122616930_122617895_MLXIP:70</t>
  </si>
  <si>
    <t>0.13746877</t>
  </si>
  <si>
    <t>SE_12_-_122701035_122694405_122694244_122693124_VPS33A/DIABLO:84</t>
  </si>
  <si>
    <t>0.71168922</t>
  </si>
  <si>
    <t>SE_12_-_122709059_122702944_122702813_122701416_DIABLO/VPS33A:92</t>
  </si>
  <si>
    <t>1.2323667</t>
  </si>
  <si>
    <t>SE_12_-_122709192_122702944_122702813_122701416_DIABLO/VPS33A:92</t>
  </si>
  <si>
    <t>SE_12_-_122709059_122703322_122703229_122702944_VPS33A/DIABLO:80</t>
  </si>
  <si>
    <t>SE_12_-_122711903_122711200_122710512_122709191_DIABLO:511</t>
  </si>
  <si>
    <t>1.7163737</t>
  </si>
  <si>
    <t>SE_12_-_122745808_122735646_122735530_122734592_VPS33A:72</t>
  </si>
  <si>
    <t>0.66381924</t>
  </si>
  <si>
    <t>SE_12_-_122750854_122750272_122750183_122748746_VPS33A:41</t>
  </si>
  <si>
    <t>0.93942302</t>
  </si>
  <si>
    <t>SE_12_-_122825528_122821295_122821179_122819252_CLIP1:64</t>
  </si>
  <si>
    <t>1.3599688</t>
  </si>
  <si>
    <t>SE_12_-_122837273_122832026_122831922_122826244_CLIP1:88</t>
  </si>
  <si>
    <t>SE_12_-_122845506_122839859_122839662_122839103_CLIP1:26</t>
  </si>
  <si>
    <t>gactgaaac</t>
  </si>
  <si>
    <t>1.16833206529</t>
  </si>
  <si>
    <t>1.1466831</t>
  </si>
  <si>
    <t>SE_12_-_122907068_122884790_122884679_122865105_CLIP1:46</t>
  </si>
  <si>
    <t>atgtgaatg</t>
  </si>
  <si>
    <t>-0.833846945391</t>
  </si>
  <si>
    <t>-0.49310167</t>
  </si>
  <si>
    <t>SE_12_-_122973933_122967891_122967826_122967242_ZCCHC8:37</t>
  </si>
  <si>
    <t>0.061086815</t>
  </si>
  <si>
    <t>SE_12_-_122973933_122968110_122967826_122967242_ZCCHC8:43</t>
  </si>
  <si>
    <t>1.2595494</t>
  </si>
  <si>
    <t>SE_12_-_122973933_122968110_122968007_122967891_ZCCHC8:43</t>
  </si>
  <si>
    <t>SE_12_-_122977262_122975600_122975482_122975114_ZCCHC8:97</t>
  </si>
  <si>
    <t>acctgaata</t>
  </si>
  <si>
    <t>-0.457483472913</t>
  </si>
  <si>
    <t>-0.014536849</t>
  </si>
  <si>
    <t>SE_12_-_122992765_122991470_122991381_122990253_RSRC2:34</t>
  </si>
  <si>
    <t>0.21647233</t>
  </si>
  <si>
    <t>SE_12_-_122999259_122998421_122998314_122995735_RSRC2:67</t>
  </si>
  <si>
    <t>1.2696281</t>
  </si>
  <si>
    <t>SE_12_-_123005932_123005128_123005051_123003576_RSRC2:76</t>
  </si>
  <si>
    <t>taataagcc</t>
  </si>
  <si>
    <t>-0.174280982488</t>
  </si>
  <si>
    <t>0.59088328</t>
  </si>
  <si>
    <t>SE_12_-_123005932_123005128_123005051_123003598_RSRC2:76</t>
  </si>
  <si>
    <t>SE_12_-_123011395_123006846_123006690_123005975_RSRC2:22</t>
  </si>
  <si>
    <t>tagtgatac</t>
  </si>
  <si>
    <t>0.390704038547</t>
  </si>
  <si>
    <t>0.018664981</t>
  </si>
  <si>
    <t>SE_12_-_123011395_123006876_123006690_123005975_RSRC2:24</t>
  </si>
  <si>
    <t>ctttaatca</t>
  </si>
  <si>
    <t>-0.346960071673</t>
  </si>
  <si>
    <t>0.70466663</t>
  </si>
  <si>
    <t>SE_12_-_123011395_123007453_123007346_123006846_RSRC2:98</t>
  </si>
  <si>
    <t>0.23949846</t>
  </si>
  <si>
    <t>SE_12_+_123100073_123101954_123102048_123102890_KNTC1:81</t>
  </si>
  <si>
    <t>0.83751965</t>
  </si>
  <si>
    <t>SE_12_+_123344757_123344970_123345070_123345226_HIP1R:73</t>
  </si>
  <si>
    <t>1.1037885</t>
  </si>
  <si>
    <t>SE_12_-_123428938_123425542_123425354_123424831_ABCB9:164</t>
  </si>
  <si>
    <t>1.4436807</t>
  </si>
  <si>
    <t>SE_12_-_123430572_123429066_123428938_123425542_ABCB9:104</t>
  </si>
  <si>
    <t>1.0025878</t>
  </si>
  <si>
    <t>SE_12_+_123459668_123460358_123460414_123461201_OGFOD2:39</t>
  </si>
  <si>
    <t>gtgttagcg</t>
  </si>
  <si>
    <t>-2.35533292239</t>
  </si>
  <si>
    <t>-1.0565382</t>
  </si>
  <si>
    <t>SE_12_+_123459930_123460358_123460414_123461201_OGFOD2:39</t>
  </si>
  <si>
    <t>SE_12_+_123460414_123460800_123460948_123461201_OGFOD2:132</t>
  </si>
  <si>
    <t>1.4653558</t>
  </si>
  <si>
    <t>SE_12_+_123460414_123461148_123461314_123461418_OGFOD2:140</t>
  </si>
  <si>
    <t>0.95301749</t>
  </si>
  <si>
    <t>SE_12_+_123460414_123461201_123461314_123461418_OGFOD2:87</t>
  </si>
  <si>
    <t>SE_12_+_123461517_123462528_123462638_123462989_OGFOD2:85</t>
  </si>
  <si>
    <t>ttctgagtt</t>
  </si>
  <si>
    <t>0.510113784001</t>
  </si>
  <si>
    <t>0.097716601</t>
  </si>
  <si>
    <t>SE_12_-_123475092_123474495_123474334_123473419_PITPNM2:101</t>
  </si>
  <si>
    <t>0.721518987342</t>
  </si>
  <si>
    <t>0.71186382</t>
  </si>
  <si>
    <t>SE_12_-_123477046_123476445_123476302_123475256_PITPNM2:39</t>
  </si>
  <si>
    <t>SE_12_-_123647561_123646739_123646662_123645930_MPHOSPH9:37</t>
  </si>
  <si>
    <t>acattacaa</t>
  </si>
  <si>
    <t>-2.55537028044</t>
  </si>
  <si>
    <t>-1.0702683</t>
  </si>
  <si>
    <t>SE_12_-_123647561_123646765_123646662_123645930_MPHOSPH9:20</t>
  </si>
  <si>
    <t>atttgatat</t>
  </si>
  <si>
    <t>-1.09418928797</t>
  </si>
  <si>
    <t>0.14927323</t>
  </si>
  <si>
    <t>SE_12_+_123718078_123718287_123718471_123738194_C12orf65:128</t>
  </si>
  <si>
    <t>0.41959136</t>
  </si>
  <si>
    <t>SE_12_+_123942763_123943511_123944447_123950085_SNRNP35:452</t>
  </si>
  <si>
    <t>1.6218864</t>
  </si>
  <si>
    <t>SE_12_-_123970180_123969770_123969675_123968819_RILPL1:59</t>
  </si>
  <si>
    <t>gtcttattt</t>
  </si>
  <si>
    <t>-1.81780626352</t>
  </si>
  <si>
    <t>0.11012914</t>
  </si>
  <si>
    <t>SE_12_+_124090706_124091979_124092070_124092147_DDX55:32</t>
  </si>
  <si>
    <t>ccataatca</t>
  </si>
  <si>
    <t>-0.031332661299</t>
  </si>
  <si>
    <t>0.78022062</t>
  </si>
  <si>
    <t>SE_12_+_124090706_124091979_124092209_124093227_DDX55:32</t>
  </si>
  <si>
    <t>SE_12_+_124090706_124092147_124092209_124093227_DDX55:59</t>
  </si>
  <si>
    <t>tgttgagag</t>
  </si>
  <si>
    <t>-0.837580789689</t>
  </si>
  <si>
    <t>-0.46226659</t>
  </si>
  <si>
    <t>SE_12_+_124099863_124101058_124101150_124102305_DDX55:35</t>
  </si>
  <si>
    <t>SE_12_-_124110972_124109409_124109334_124107308_EIF2B1:56</t>
  </si>
  <si>
    <t>SE_12_+_124118419_124123811_124123890_124130002_GTF2H3:30</t>
  </si>
  <si>
    <t>0.48585188</t>
  </si>
  <si>
    <t>SE_12_+_124123890_124124504_124124548_124130002_GTF2H3:31</t>
  </si>
  <si>
    <t>1.2689721</t>
  </si>
  <si>
    <t>SE_12_+_124130108_124132510_124132673_124135541_GTF2H3:86</t>
  </si>
  <si>
    <t>0.93111905</t>
  </si>
  <si>
    <t>SE_12_+_124137282_124139471_124139545_124144063_GTF2H3:64</t>
  </si>
  <si>
    <t>tcatgaatg</t>
  </si>
  <si>
    <t>-1.07049312558</t>
  </si>
  <si>
    <t>0.12269308</t>
  </si>
  <si>
    <t>SE_12_+_124139545_124140318_124140371_124144063_GTF2H3:30</t>
  </si>
  <si>
    <t>gattgatgc</t>
  </si>
  <si>
    <t>1.36336089824</t>
  </si>
  <si>
    <t>1.2915288</t>
  </si>
  <si>
    <t>SE_12_+_124184357_124184584_124184701_124189079_TCTN2:72</t>
  </si>
  <si>
    <t>0.98816928</t>
  </si>
  <si>
    <t>SE_12_-_124440831_124428911_124428819_124428040_CCDC92:77</t>
  </si>
  <si>
    <t>0.36874722</t>
  </si>
  <si>
    <t>SE_12_-_124457076_124428911_124428819_124428040_CCDC92:77</t>
  </si>
  <si>
    <t>SE_12_-_124457076_124440991_124440831_124428911_CCDC92:121</t>
  </si>
  <si>
    <t>SE_12_+_124458567_124472590_124472685_124495928_ZNF664:66</t>
  </si>
  <si>
    <t>tcctaaggc</t>
  </si>
  <si>
    <t>0.365382419695</t>
  </si>
  <si>
    <t>0.18092703</t>
  </si>
  <si>
    <t>SE_12_+_124458567_124472593_124472685_124495928_ZNF664:63</t>
  </si>
  <si>
    <t>SE_12_+_124472685_124473856_124473989_124495928_ZNF664-FAM101A/ZNF664:22</t>
  </si>
  <si>
    <t>SE_12_-_124815391_124812179_124811955_124810916_NCOR2:207</t>
  </si>
  <si>
    <t>SE_12_-_124815391_124812179_124812093_124810916_NCOR2:23</t>
  </si>
  <si>
    <t>0.42654282</t>
  </si>
  <si>
    <t>SE_12_-_124826369_124825240_124825148_124824989_NCOR2:74</t>
  </si>
  <si>
    <t>ccttcagca</t>
  </si>
  <si>
    <t>-0.818147282466</t>
  </si>
  <si>
    <t>-0.39006333</t>
  </si>
  <si>
    <t>SE_12_-_124826369_124825297_124825148_124824989_NCOR2:131</t>
  </si>
  <si>
    <t>SE_12_-_124862783_124859009_124858959_124857156_NCOR2:36</t>
  </si>
  <si>
    <t>gaatgaggt</t>
  </si>
  <si>
    <t>-1.48421661994</t>
  </si>
  <si>
    <t>-0.68315799</t>
  </si>
  <si>
    <t>SE_12_-_124950719_124941708_124941652_124934413_NCOR2:25</t>
  </si>
  <si>
    <t>0.27996449</t>
  </si>
  <si>
    <t>SE_12_-_125270903_125267357_125267229_125263132_SCARB1:96</t>
  </si>
  <si>
    <t>SE_12_-_125348141_125347043_125346926_125302253_SCARB1:31</t>
  </si>
  <si>
    <t>-0.31121876</t>
  </si>
  <si>
    <t>SE_12_+_125561157_125562642_125562916_125570876_AACS:233</t>
  </si>
  <si>
    <t>1.0429161</t>
  </si>
  <si>
    <t>SE_12_+_125619398_125621208_125621410_125626638_AACS:86</t>
  </si>
  <si>
    <t>1.0614312</t>
  </si>
  <si>
    <t>SE_12_-_129299320_129294598_129294488_129294018_SLC15A4:99</t>
  </si>
  <si>
    <t>ctttgatac</t>
  </si>
  <si>
    <t>0.0980865372078</t>
  </si>
  <si>
    <t>0.73338637</t>
  </si>
  <si>
    <t>SE_12_-_129299320_129294656_129294488_129294018_SLC15A4:157</t>
  </si>
  <si>
    <t>SE_12_-_131283070_131280665_131280540_131276522_STX2:121</t>
  </si>
  <si>
    <t>ggataacgt</t>
  </si>
  <si>
    <t>1.00993153841</t>
  </si>
  <si>
    <t>0.37596633</t>
  </si>
  <si>
    <t>SE_12_-_131297502_131296988_131296855_131293249_STX2:96</t>
  </si>
  <si>
    <t>0.63873905</t>
  </si>
  <si>
    <t>SE_12_+_131357673_131358579_131358629_131359091_RAN:27</t>
  </si>
  <si>
    <t>0.34523462</t>
  </si>
  <si>
    <t>SE_12_+_131451091_131453522_131453617_131456003_GPR133:63</t>
  </si>
  <si>
    <t>1.4802678</t>
  </si>
  <si>
    <t>SE_12_+_131456125_131466429_131466608_131471640_GPR133:25</t>
  </si>
  <si>
    <t>gggtcacgt</t>
  </si>
  <si>
    <t>0.12353386634</t>
  </si>
  <si>
    <t>1.0329745</t>
  </si>
  <si>
    <t>SE_12_+_132241189_132249001_132249231_132250663_SFSWAP:179</t>
  </si>
  <si>
    <t>1.8674041</t>
  </si>
  <si>
    <t>SE_12_+_132262875_132269618_132269773_132271008_SFSWAP:134</t>
  </si>
  <si>
    <t>atttgactc</t>
  </si>
  <si>
    <t>0.756715470252</t>
  </si>
  <si>
    <t>0.48431359</t>
  </si>
  <si>
    <t>SE_12_+_132313198_132322740_132322872_132323157_MMP17:52</t>
  </si>
  <si>
    <t>SE_12_+_132328626_132329081_132329178_132329663_MMP17:78</t>
  </si>
  <si>
    <t>0.90379092</t>
  </si>
  <si>
    <t>SE_12_+_132504763_132505624_132505866_132508322_EP400:224</t>
  </si>
  <si>
    <t>0.11372344</t>
  </si>
  <si>
    <t>SE_12_+_132569861_132575394_132575488_132588542_EP400NL:87</t>
  </si>
  <si>
    <t>SE_12_+_132575488_132575940_132576061_132588542_EP400NL:26</t>
  </si>
  <si>
    <t>SE_12_+_132575488_132588542_132589849_132593117_EP400NL:794</t>
  </si>
  <si>
    <t>1.6627066</t>
  </si>
  <si>
    <t>SE_12_+_132630210_132630785_132630910_132631826_NOC4L:61</t>
  </si>
  <si>
    <t>cactcatcg</t>
  </si>
  <si>
    <t>1.60395384779</t>
  </si>
  <si>
    <t>0.59060082</t>
  </si>
  <si>
    <t>SE_12_+_132633440_132635526_132635586_132635803_NOC4L:29</t>
  </si>
  <si>
    <t>1.2652561</t>
  </si>
  <si>
    <t>SE_12_+_133149208_133150676_133150744_133150905_FBRSL1:59</t>
  </si>
  <si>
    <t>ggttcacac</t>
  </si>
  <si>
    <t>0.405874347796</t>
  </si>
  <si>
    <t>0.71747981</t>
  </si>
  <si>
    <t>SE_12_-_133257724_133257273_133257193_133256808_POLE:62</t>
  </si>
  <si>
    <t>ggattacta</t>
  </si>
  <si>
    <t>-1.82056682001</t>
  </si>
  <si>
    <t>0.076207242</t>
  </si>
  <si>
    <t>SE_12_+_133266962_133272470_133272632_133277836_PXMP2:47</t>
  </si>
  <si>
    <t>1.7125515</t>
  </si>
  <si>
    <t>SE_12_+_133266962_133277836_133277955_133281205_PXMP2/PGAM5:31</t>
  </si>
  <si>
    <t>1.0224474</t>
  </si>
  <si>
    <t>SE_12_-_133310971_133306856_133306265_133304749_ANKLE2:413</t>
  </si>
  <si>
    <t>SE_12_-_133310971_133310657_133310582_133306856_ANKLE2:62</t>
  </si>
  <si>
    <t>SE_12_-_133319740_133318477_133318395_133318071_ANKLE2:28</t>
  </si>
  <si>
    <t>SE_12_-_133430017_133428320_133428204_133425310_CHFR:28</t>
  </si>
  <si>
    <t>ggattacgt</t>
  </si>
  <si>
    <t>-0.754011044082</t>
  </si>
  <si>
    <t>0.16048633</t>
  </si>
  <si>
    <t>SE_12_-_133430017_133428323_133428204_133425310_CHFR:31</t>
  </si>
  <si>
    <t>SE_12_-_133433054_133430159_133430017_133425310_CHFR:47</t>
  </si>
  <si>
    <t>-0.11211133</t>
  </si>
  <si>
    <t>SE_12_-_133447310_133446384_133446205_133438220_CHFR:81</t>
  </si>
  <si>
    <t>-0.015707409</t>
  </si>
  <si>
    <t>SE_12_-_133447310_133446420_133446205_133438220_CHFR:192</t>
  </si>
  <si>
    <t>agctaacaa</t>
  </si>
  <si>
    <t>1.51688086893</t>
  </si>
  <si>
    <t>0.541436464088</t>
  </si>
  <si>
    <t>0.65869932</t>
  </si>
  <si>
    <t>SE_12_-_133448871_133447369_133447310_133438220_CHFR:59</t>
  </si>
  <si>
    <t>SE_12_-_133532829_133524856_133524734_133522383_ZNF605:79</t>
  </si>
  <si>
    <t>1.4395347</t>
  </si>
  <si>
    <t>SE_12_+_133583754_133584023_133584118_133586722_ZNF26:36</t>
  </si>
  <si>
    <t>1.7730304</t>
  </si>
  <si>
    <t>SE_12_+_133625434_133627110_133627172_133633540_ZNF84:60</t>
  </si>
  <si>
    <t>0.93996896</t>
  </si>
  <si>
    <t>SE_12_+_133657658_133657859_133657915_133659689_ZNF140:45</t>
  </si>
  <si>
    <t>1.7636383</t>
  </si>
  <si>
    <t>SE_12_+_133660147_133670001_133670091_133682096_ZNF140:36</t>
  </si>
  <si>
    <t>1.8513942</t>
  </si>
  <si>
    <t>SE_12_+_133660147_133677573_133677639_133682096_ZNF140:67</t>
  </si>
  <si>
    <t>1.1749329</t>
  </si>
  <si>
    <t>SE_12_+_133707600_133721020_133721111_133727614_ZNF10/ZNF268:92</t>
  </si>
  <si>
    <t>1.3835497</t>
  </si>
  <si>
    <t>SE_12_+_133768589_133770014_133770119_133778730_ZNF268:106</t>
  </si>
  <si>
    <t>1.0943755</t>
  </si>
  <si>
    <t>SE_13_+_20244503_20244980_20245104_20245346_MPHOSPH8:77</t>
  </si>
  <si>
    <t>0.96141709</t>
  </si>
  <si>
    <t>SE_13_-_20425495_20413125_20412840_20411961_ZMYM5:252</t>
  </si>
  <si>
    <t>2.1346156</t>
  </si>
  <si>
    <t>SE_13_+_20534166_20544165_20544211_20567203_ZMYM2:31</t>
  </si>
  <si>
    <t>-0.27905169</t>
  </si>
  <si>
    <t>SE_13_+_20579379_20580514_20580726_20593687_ZMYM2:64</t>
  </si>
  <si>
    <t>1.5966928</t>
  </si>
  <si>
    <t>SE_13_+_20601458_20602125_20602204_20605459_ZMYM2:80</t>
  </si>
  <si>
    <t>aattcatcc</t>
  </si>
  <si>
    <t>-0.680193660179</t>
  </si>
  <si>
    <t>0.015424762</t>
  </si>
  <si>
    <t>SE_13_+_20632844_20632989_20633161_20633587_ZMYM2:153</t>
  </si>
  <si>
    <t>1.0374762</t>
  </si>
  <si>
    <t>SE_13_-_21099893_21089959_21089860_21086689_CRYL1:62</t>
  </si>
  <si>
    <t>1.0468246</t>
  </si>
  <si>
    <t>SE_13_+_21141395_21141809_21142136_21148519_IFT88:216</t>
  </si>
  <si>
    <t>ttgtgagtt</t>
  </si>
  <si>
    <t>-0.986607382735</t>
  </si>
  <si>
    <t>0.80012446</t>
  </si>
  <si>
    <t>SE_13_+_21157158_21163950_21164006_21165106_IFT88:25</t>
  </si>
  <si>
    <t>0.26778892</t>
  </si>
  <si>
    <t>SE_13_+_21179244_21188496_21188574_21189932_IFT88:40</t>
  </si>
  <si>
    <t>tactcagca</t>
  </si>
  <si>
    <t>0.457626167514</t>
  </si>
  <si>
    <t>0.01257109</t>
  </si>
  <si>
    <t>SE_13_+_21230569_21237402_21237525_21237637_IFT88:59</t>
  </si>
  <si>
    <t>ctttaaacc</t>
  </si>
  <si>
    <t>-0.331168178312</t>
  </si>
  <si>
    <t>0.63181958</t>
  </si>
  <si>
    <t>SE_13_+_21278430_21291237_21291508_21295775_IL17D:35</t>
  </si>
  <si>
    <t>0.6618736</t>
  </si>
  <si>
    <t>SE_13_+_21715134_21720944_21721066_21721325_SAP18:89</t>
  </si>
  <si>
    <t>1.4856398</t>
  </si>
  <si>
    <t>SE_13_-_21955573_21952877_21952800_21950794_ZDHHC20:73</t>
  </si>
  <si>
    <t>1.0850833</t>
  </si>
  <si>
    <t>SE_13_-_21957059_21956084_21956040_21955688_ZDHHC20:20</t>
  </si>
  <si>
    <t>atctaaact</t>
  </si>
  <si>
    <t>0.977543775833</t>
  </si>
  <si>
    <t>0.24844047</t>
  </si>
  <si>
    <t>SE_13_-_22077065_22070299_22070191_22069457_MICU2:106</t>
  </si>
  <si>
    <t>1.0323641</t>
  </si>
  <si>
    <t>SE_13_-_22178078_22176957_22176883_22141083_MICU2:24</t>
  </si>
  <si>
    <t>acattatgc</t>
  </si>
  <si>
    <t>-2.14425879696</t>
  </si>
  <si>
    <t>-0.065721493</t>
  </si>
  <si>
    <t>SE_13_+_24798720_24823615_24823980_24825856_SPATA13:25</t>
  </si>
  <si>
    <t>1.0238144</t>
  </si>
  <si>
    <t>SE_13_+_24826000_24852752_24852959_24858273_SPATA13:67</t>
  </si>
  <si>
    <t>0.7595638</t>
  </si>
  <si>
    <t>SE_13_+_24860531_24860903_24861088_24863137_SPATA13:24</t>
  </si>
  <si>
    <t>gagtgaatc</t>
  </si>
  <si>
    <t>-0.321712352193</t>
  </si>
  <si>
    <t>-0.29257677</t>
  </si>
  <si>
    <t>SE_13_-_25463454_25460523_25460373_25459808_CENPJ:72</t>
  </si>
  <si>
    <t>2.2860817</t>
  </si>
  <si>
    <t>SE_13_-_25466781_25463538_25463454_25459808_CENPJ:43</t>
  </si>
  <si>
    <t>cagtcagat</t>
  </si>
  <si>
    <t>-2.01756010292</t>
  </si>
  <si>
    <t>-0.17500667</t>
  </si>
  <si>
    <t>SE_13_-_25835806_25834825_25834712_25832830_MTMR6:94</t>
  </si>
  <si>
    <t>-0.11465303</t>
  </si>
  <si>
    <t>SE_13_+_25876018_25877240_25877293_25881944_NUPL1:44</t>
  </si>
  <si>
    <t>caatcaact</t>
  </si>
  <si>
    <t>-1.19127031083</t>
  </si>
  <si>
    <t>0.36223836</t>
  </si>
  <si>
    <t>SE_13_+_25882086_25883385_25883420_25887021_NUPL1:32</t>
  </si>
  <si>
    <t>ctataacta</t>
  </si>
  <si>
    <t>0.268733706606</t>
  </si>
  <si>
    <t>0.035501959</t>
  </si>
  <si>
    <t>SE_13_+_25883420_25884098_25884153_25887021_NUPL1:36</t>
  </si>
  <si>
    <t>-1.0507963</t>
  </si>
  <si>
    <t>SE_13_+_25893488_25894668_25894733_25895057_NUPL1:51</t>
  </si>
  <si>
    <t>0.4618006</t>
  </si>
  <si>
    <t>SE_13_+_26928017_26956951_26957008_26959348_CDK8:25</t>
  </si>
  <si>
    <t>1.3884806</t>
  </si>
  <si>
    <t>SE_13_+_26959479_26967504_26967647_26970422_CDK8:67</t>
  </si>
  <si>
    <t>1.2558812</t>
  </si>
  <si>
    <t>SE_13_+_27827980_27828357_27828418_27829379_RPL21:60</t>
  </si>
  <si>
    <t>aggtgatat</t>
  </si>
  <si>
    <t>-0.515236615529</t>
  </si>
  <si>
    <t>-0.27145948</t>
  </si>
  <si>
    <t>SE_13_+_28004758_28006868_28006941_28008276_GTF3A:64</t>
  </si>
  <si>
    <t>SE_13_-_28019225_28015214_28015154_28014586_MTIF3:61</t>
  </si>
  <si>
    <t>1.1842202</t>
  </si>
  <si>
    <t>SE_13_-_28024201_28024055_28023989_28019293_MTIF3:53</t>
  </si>
  <si>
    <t>aagtaaacg</t>
  </si>
  <si>
    <t>0.120253484839</t>
  </si>
  <si>
    <t>0.41257981</t>
  </si>
  <si>
    <t>SE_13_-_28024646_28024055_28023989_28019293_MTIF3:53</t>
  </si>
  <si>
    <t>SE_13_+_28752072_28771322_28771483_28794368_PAN3:109</t>
  </si>
  <si>
    <t>SE_13_+_29233324_29233959_29234056_29236547_POMP:41</t>
  </si>
  <si>
    <t>cactgagtc</t>
  </si>
  <si>
    <t>1.50082641796</t>
  </si>
  <si>
    <t>1.1992455</t>
  </si>
  <si>
    <t>SE_13_-_31036675_31035825_31035776_31035670_HMGB1:23</t>
  </si>
  <si>
    <t>tagttattt</t>
  </si>
  <si>
    <t>-3.40315432481</t>
  </si>
  <si>
    <t>-1.3699187</t>
  </si>
  <si>
    <t>SE_13_+_31192193_31195210_31195376_31195901_USPL1:148</t>
  </si>
  <si>
    <t>gactgatat</t>
  </si>
  <si>
    <t>1.3587451068</t>
  </si>
  <si>
    <t>0.75352107</t>
  </si>
  <si>
    <t>SE_13_+_31495263_31495698_31495983_31498448_MEDAG:274</t>
  </si>
  <si>
    <t>SE_13_-_31719700_31718060_31717929_31715396_HSPH1:94</t>
  </si>
  <si>
    <t>0.96879164</t>
  </si>
  <si>
    <t>SE_13_-_31729651_31728892_31728770_31727088_HSPH1:121</t>
  </si>
  <si>
    <t>1.0470794</t>
  </si>
  <si>
    <t>SE_13_+_31850908_31857206_31857443_31858785_B3GALTL:154</t>
  </si>
  <si>
    <t>1.5184811</t>
  </si>
  <si>
    <t>SE_13_-_33054727_33052185_33052024_33018263_N4BP2L2:161</t>
  </si>
  <si>
    <t>1.6546284</t>
  </si>
  <si>
    <t>SE_13_-_33091994_33054774_33054727_33018263_N4BP2L2:20</t>
  </si>
  <si>
    <t>0.4940491</t>
  </si>
  <si>
    <t>SE_13_-_33096319_33095586_33095510_33092140_N4BP2L2:55</t>
  </si>
  <si>
    <t>0.059933896</t>
  </si>
  <si>
    <t>SE_13_-_33101545_33096407_33096319_33092140_N4BP2L2:66</t>
  </si>
  <si>
    <t>cactaatat</t>
  </si>
  <si>
    <t>1.81480514961</t>
  </si>
  <si>
    <t>0.640862</t>
  </si>
  <si>
    <t>SE_13_-_33112755_33111164_33109906_33101669_N4BP2L2/U50535:796</t>
  </si>
  <si>
    <t>ttgtgacac</t>
  </si>
  <si>
    <t>1.54181629371</t>
  </si>
  <si>
    <t>1.5495192</t>
  </si>
  <si>
    <t>SE_13_-_33112755_33111164_33111143_33101669_N4BP2L2:22</t>
  </si>
  <si>
    <t>-0.32619356</t>
  </si>
  <si>
    <t>SE_13_-_33112915_33112821_33112755_33111164_N4BP2L2:36</t>
  </si>
  <si>
    <t>0.4106845</t>
  </si>
  <si>
    <t>SE_13_+_36202385_36220006_36220068_36220396_NBEA:49</t>
  </si>
  <si>
    <t>agcttattt</t>
  </si>
  <si>
    <t>-2.24563660898</t>
  </si>
  <si>
    <t>-0.16143227</t>
  </si>
  <si>
    <t>SE_13_-_36367503_36362422_36362349_36348836_DCLK1:30</t>
  </si>
  <si>
    <t>ggtttacca</t>
  </si>
  <si>
    <t>-1.34493142214</t>
  </si>
  <si>
    <t>-0.62862125</t>
  </si>
  <si>
    <t>SE_13_-_36888364_36888219_36888105_36886614_SPG20:106</t>
  </si>
  <si>
    <t>tactgattc</t>
  </si>
  <si>
    <t>1.58045373338</t>
  </si>
  <si>
    <t>0.91584434</t>
  </si>
  <si>
    <t>SE_13_-_37446795_37441520_37441410_37439895_SMAD9:93</t>
  </si>
  <si>
    <t>0.27226742</t>
  </si>
  <si>
    <t>SE_13_-_37546114_37541944_37541809_37539863_ALG5:134</t>
  </si>
  <si>
    <t>0.74545407</t>
  </si>
  <si>
    <t>SE_13_-_37569562_37569172_37569126_37567809_ALG5:41</t>
  </si>
  <si>
    <t>0.49713532</t>
  </si>
  <si>
    <t>SE_13_-_37586329_37584792_37584689_37583946_SUPT20H:85</t>
  </si>
  <si>
    <t>0.65014483</t>
  </si>
  <si>
    <t>SE_13_-_37600341_37599574_37599457_37598579_SUPT20H:103</t>
  </si>
  <si>
    <t>0.37616815</t>
  </si>
  <si>
    <t>SE_13_-_37605704_37603973_37603902_37602442_SUPT20H:62</t>
  </si>
  <si>
    <t>gactcacag</t>
  </si>
  <si>
    <t>1.42455322666</t>
  </si>
  <si>
    <t>0.45576288</t>
  </si>
  <si>
    <t>SE_13_-_37621672_37619510_37619384_37618318_SUPT20H:117</t>
  </si>
  <si>
    <t>SE_13_-_37621672_37619513_37619384_37618318_SUPT20H:120</t>
  </si>
  <si>
    <t>SE_13_-_37621672_37621545_37621483_37619510_SUPT20H:30</t>
  </si>
  <si>
    <t>SE_13_-_37625625_37622736_37622701_37622073_SUPT20H:26</t>
  </si>
  <si>
    <t>gctttagaa</t>
  </si>
  <si>
    <t>-5.07328554872</t>
  </si>
  <si>
    <t>-2.0561511</t>
  </si>
  <si>
    <t>SE_13_-_38143881_38143520_38143437_38138697_POSTN:54</t>
  </si>
  <si>
    <t>1.028481</t>
  </si>
  <si>
    <t>SE_13_-_38151890_38144806_38144717_38143958_POSTN:48</t>
  </si>
  <si>
    <t>0.439023</t>
  </si>
  <si>
    <t>SE_13_-_38151890_38145595_38145506_38144806_POSTN:26</t>
  </si>
  <si>
    <t>0.80118563</t>
  </si>
  <si>
    <t>SE_13_-_38151890_38148789_38148709_38145595_POSTN:29</t>
  </si>
  <si>
    <t>SE_13_-_39611335_39608333_39608268_39605768_PROSER1:24</t>
  </si>
  <si>
    <t>SE_13_+_39613848_39616242_39616442_39618227_NHLRC3:62</t>
  </si>
  <si>
    <t>1.0513182</t>
  </si>
  <si>
    <t>SE_13_+_40230016_40230254_40230412_40233501_COG6:47</t>
  </si>
  <si>
    <t>0.20911369</t>
  </si>
  <si>
    <t>SE_13_+_40230016_40230963_40231027_40233501_COG6:46</t>
  </si>
  <si>
    <t>1.0280146</t>
  </si>
  <si>
    <t>SE_13_+_40251716_40253675_40253757_40254112_COG6:63</t>
  </si>
  <si>
    <t>0.507832</t>
  </si>
  <si>
    <t>SE_13_+_41373451_41376271_41376436_41379254_SLC25A15:101</t>
  </si>
  <si>
    <t>0.70876252</t>
  </si>
  <si>
    <t>SE_13_+_41373451_41379254_41379391_41381430_SLC25A15:91</t>
  </si>
  <si>
    <t>tcgtgaagt</t>
  </si>
  <si>
    <t>-0.934735201424</t>
  </si>
  <si>
    <t>-0.43571299</t>
  </si>
  <si>
    <t>SE_13_-_41532972_41525837_41525720_41525572_ELF1:77</t>
  </si>
  <si>
    <t>1.6207172</t>
  </si>
  <si>
    <t>SE_13_+_41636852_41639152_41639214_41639300_WBP4:22</t>
  </si>
  <si>
    <t>-0.25921685</t>
  </si>
  <si>
    <t>SE_13_-_41797392_41794779_41794673_41791364_MTRF1:63</t>
  </si>
  <si>
    <t>tcgtgaccc</t>
  </si>
  <si>
    <t>2.15291008664</t>
  </si>
  <si>
    <t>1.2876638</t>
  </si>
  <si>
    <t>SE_13_-_41834629_41831932_41831809_41828756_MTRF1:70</t>
  </si>
  <si>
    <t>1.1347548</t>
  </si>
  <si>
    <t>SE_13_-_41834629_41831933_41831809_41828756_MTRF1:71</t>
  </si>
  <si>
    <t>SE_13_+_41905505_41910786_41910892_41929280_NAA16:35</t>
  </si>
  <si>
    <t>0.63503634</t>
  </si>
  <si>
    <t>SE_13_+_41936295_41936867_41937009_41941575_NAA16:126</t>
  </si>
  <si>
    <t>1.3229167</t>
  </si>
  <si>
    <t>SE_13_-_43469145_43463378_43463347_43462638_EPSTI1:26</t>
  </si>
  <si>
    <t>ctattagtt</t>
  </si>
  <si>
    <t>-3.09302827913</t>
  </si>
  <si>
    <t>-0.52348917</t>
  </si>
  <si>
    <t>SE_13_-_43544748_43543886_43543763_43543313_EPSTI1:36</t>
  </si>
  <si>
    <t>0.4717662</t>
  </si>
  <si>
    <t>SE_13_-_43566114_43544806_43544748_43543313_EPSTI1:34</t>
  </si>
  <si>
    <t>-0.073448817</t>
  </si>
  <si>
    <t>SE_13_-_43566114_43565318_43565235_43544806_EPSTI1:54</t>
  </si>
  <si>
    <t>0.15809401</t>
  </si>
  <si>
    <t>SE_13_+_44953849_44964493_44964714_44971408_SERP2:87</t>
  </si>
  <si>
    <t>0.97472868</t>
  </si>
  <si>
    <t>SE_13_+_44953849_44969920_44970219_44971408_SERP2:166</t>
  </si>
  <si>
    <t>SE_13_+_45602138_45603374_45606242_45607371_KIAA1704:951</t>
  </si>
  <si>
    <t>1.4027301</t>
  </si>
  <si>
    <t>SE_13_-_45912795_45911688_45911602_45911523_SNORA31:85</t>
  </si>
  <si>
    <t>gattgaatt</t>
  </si>
  <si>
    <t>-0.729070089464</t>
  </si>
  <si>
    <t>0.521739130435</t>
  </si>
  <si>
    <t>-0.31639156</t>
  </si>
  <si>
    <t>SE_13_-_45914129_45913737_45913632_45912911_TPT1:55</t>
  </si>
  <si>
    <t>gagtaaaac</t>
  </si>
  <si>
    <t>-0.0922972942785</t>
  </si>
  <si>
    <t>0.56019299</t>
  </si>
  <si>
    <t>SE_13_-_45915177_45914920_45914847_45914319_TPT1/DL489966:21</t>
  </si>
  <si>
    <t>cgatgagat</t>
  </si>
  <si>
    <t>-1.27372607449</t>
  </si>
  <si>
    <t>-0.50384984</t>
  </si>
  <si>
    <t>SE_13_-_45915177_45914955_45914847_45914319_TPT1/DL489966:34</t>
  </si>
  <si>
    <t>0.93037728</t>
  </si>
  <si>
    <t>SE_13_+_45918581_45944094_45944317_45951196_TPT1-AS1:60</t>
  </si>
  <si>
    <t>0.61260383</t>
  </si>
  <si>
    <t>SE_13_+_45918581_45944215_45944317_45951196_TPT1-AS1:88</t>
  </si>
  <si>
    <t>ctctcaaaa</t>
  </si>
  <si>
    <t>-0.510057986491</t>
  </si>
  <si>
    <t>0.10998845</t>
  </si>
  <si>
    <t>SE_13_+_45957370_45957895_45957973_45963870_TPT1-AS1:45</t>
  </si>
  <si>
    <t>1.6490738</t>
  </si>
  <si>
    <t>SE_13_+_45963955_45964849_45965037_45965167_TPT1-AS1:127</t>
  </si>
  <si>
    <t>ctttgaatc</t>
  </si>
  <si>
    <t>-0.623883026498</t>
  </si>
  <si>
    <t>0.54639639</t>
  </si>
  <si>
    <t>SE_13_+_45963955_45964893_45965037_45965167_TPT1-AS1:83</t>
  </si>
  <si>
    <t>SE_13_-_45985497_45983209_45983062_45980112_SLC25A30:148</t>
  </si>
  <si>
    <t>0.68353983</t>
  </si>
  <si>
    <t>SE_13_-_45992435_45983209_45983062_45980112_SLC25A30:148</t>
  </si>
  <si>
    <t>SE_13_-_45992435_45985615_45985497_45983209_SLC25A30:116</t>
  </si>
  <si>
    <t>ccctcaact</t>
  </si>
  <si>
    <t>1.17147318921</t>
  </si>
  <si>
    <t>0.522727272727</t>
  </si>
  <si>
    <t>0.58071165</t>
  </si>
  <si>
    <t>SE_13_-_45992435_45986073_45985868_45985615_SLC25A30:73</t>
  </si>
  <si>
    <t>ggttgaaac</t>
  </si>
  <si>
    <t>-0.404946435928</t>
  </si>
  <si>
    <t>0.43134158</t>
  </si>
  <si>
    <t>SE_13_-_46725071_46722943_46722917_46722582_LCP1:22</t>
  </si>
  <si>
    <t>SE_13_-_46923421_46919735_46919582_46918966_KIAA0226L:68</t>
  </si>
  <si>
    <t>1.34702</t>
  </si>
  <si>
    <t>SE_13_-_46937250_46936733_46936673_46935708_KIAA0226L:30</t>
  </si>
  <si>
    <t>ttttaatga</t>
  </si>
  <si>
    <t>-0.243107202799</t>
  </si>
  <si>
    <t>-0.16490795</t>
  </si>
  <si>
    <t>SE_13_+_47286732_47289695_47289799_47297356_LRCH1:36</t>
  </si>
  <si>
    <t>1.5115291</t>
  </si>
  <si>
    <t>SE_13_-_47361156_47359854_47359784_47358485_ESD:71</t>
  </si>
  <si>
    <t>0.3876597</t>
  </si>
  <si>
    <t>SE_13_-_47365481_47364796_47364732_47361244_ESD:61</t>
  </si>
  <si>
    <t>1.1220771</t>
  </si>
  <si>
    <t>SE_13_-_48570978_48569031_48568935_48563116_SUCLA2:58</t>
  </si>
  <si>
    <t>0.73744083</t>
  </si>
  <si>
    <t>SE_13_-_48575316_48571158_48570978_48563116_SUCLA2:43</t>
  </si>
  <si>
    <t>0.6520311</t>
  </si>
  <si>
    <t>SE_13_-_48669090_48667823_48667684_48664554_MED4:140</t>
  </si>
  <si>
    <t>1.2438834</t>
  </si>
  <si>
    <t>SE_13_+_48828072_48829036_48829106_48830313_ITM2B:71</t>
  </si>
  <si>
    <t>1.3504221</t>
  </si>
  <si>
    <t>SE_13_-_49085906_49084907_49084765_49077050_RCBTB2:48</t>
  </si>
  <si>
    <t>tattaacag</t>
  </si>
  <si>
    <t>1.16963756855</t>
  </si>
  <si>
    <t>0.2913572</t>
  </si>
  <si>
    <t>SE_13_-_49096444_49096098_49096034_49089877_RCBTB2:31</t>
  </si>
  <si>
    <t>SE_13_+_49772710_49775269_49775365_49775936_FNDC3A:34</t>
  </si>
  <si>
    <t>0.035325256</t>
  </si>
  <si>
    <t>SE_13_+_49830049_49833482_49833659_49840015_CDADC1:142</t>
  </si>
  <si>
    <t>1.1186806</t>
  </si>
  <si>
    <t>SE_13_+_49830049_49833482_49833659_49841626_CDADC1:142</t>
  </si>
  <si>
    <t>SE_13_+_49830049_49833622_49833659_49841626_CDADC1:37</t>
  </si>
  <si>
    <t>SE_13_+_49833659_49840015_49840139_49841626_CDADC1:55</t>
  </si>
  <si>
    <t>0.16786911</t>
  </si>
  <si>
    <t>SE_13_-_49924880_49918374_49918315_49913878_CAB39L:24</t>
  </si>
  <si>
    <t>1.187148</t>
  </si>
  <si>
    <t>SE_13_-_49975531_49975406_49975269_49957077_CAB39L:112</t>
  </si>
  <si>
    <t>1.1989047</t>
  </si>
  <si>
    <t>SE_13_-_50007454_49975406_49975269_49957077_CAB39L:112</t>
  </si>
  <si>
    <t>SE_13_+_50035298_50038157_50038192_50042000_SETDB2:35</t>
  </si>
  <si>
    <t>-0.41702408</t>
  </si>
  <si>
    <t>SE_13_+_50070231_50071192_50071353_50080771_PHF11:25</t>
  </si>
  <si>
    <t>0.22970157</t>
  </si>
  <si>
    <t>SE_13_+_50070231_50071192_50071353_50087195_PHF11:25</t>
  </si>
  <si>
    <t>SE_13_+_50070231_50080771_50080892_50087195_PHF11:87</t>
  </si>
  <si>
    <t>atataatgt</t>
  </si>
  <si>
    <t>-0.260879725264</t>
  </si>
  <si>
    <t>0.68040454</t>
  </si>
  <si>
    <t>SE_13_+_50071353_50080771_50080892_50087195_PHF11:87</t>
  </si>
  <si>
    <t>SE_13_+_50095076_50095274_50095636_50096179_PHF11:238</t>
  </si>
  <si>
    <t>1.1200807</t>
  </si>
  <si>
    <t>SE_13_+_50098352_50099909_50100073_50100523_PHF11:147</t>
  </si>
  <si>
    <t>SE_13_-_50237193_50236063_50236002_50235344_EBPL:52</t>
  </si>
  <si>
    <t>tcctgagat</t>
  </si>
  <si>
    <t>0.0782024465123</t>
  </si>
  <si>
    <t>-0.039100035</t>
  </si>
  <si>
    <t>SE_13_-_50243913_50237331_50237193_50235344_EBPL:86</t>
  </si>
  <si>
    <t>2.2807699</t>
  </si>
  <si>
    <t>SE_13_-_50265390_50237331_50237193_50235344_EBPL:86</t>
  </si>
  <si>
    <t>SE_13_-_50265390_50243982_50243913_50235344_EBPL:41</t>
  </si>
  <si>
    <t>tctttagta</t>
  </si>
  <si>
    <t>-4.5789628743</t>
  </si>
  <si>
    <t>-1.9594915</t>
  </si>
  <si>
    <t>SE_13_-_50265390_50243982_50243913_50237331_EBPL:41</t>
  </si>
  <si>
    <t>SE_13_-_50265390_50260731_50260611_50243982_EBPL:91</t>
  </si>
  <si>
    <t>cactgataa</t>
  </si>
  <si>
    <t>1.24603602319</t>
  </si>
  <si>
    <t>0.41816202</t>
  </si>
  <si>
    <t>SE_13_-_50510266_50505270_50505154_50502221_SPRYD7:111</t>
  </si>
  <si>
    <t>ttttgaatt</t>
  </si>
  <si>
    <t>-1.38826369351</t>
  </si>
  <si>
    <t>-0.61329084</t>
  </si>
  <si>
    <t>SE_13_+_50571899_50575131_50575244_50586071_TRIM13:55</t>
  </si>
  <si>
    <t>0.42294709</t>
  </si>
  <si>
    <t>SE_13_-_50649695_50644777_50644718_50642299_DLEU2:47</t>
  </si>
  <si>
    <t>0.14597136</t>
  </si>
  <si>
    <t>SE_13_+_50656693_50657278_50657330_50678840_DLEU1:28</t>
  </si>
  <si>
    <t>acctgaggt</t>
  </si>
  <si>
    <t>-0.619323518341</t>
  </si>
  <si>
    <t>-0.31221441</t>
  </si>
  <si>
    <t>SE_13_+_51523641_51524207_51524454_51528041_RNASEH2B:53</t>
  </si>
  <si>
    <t>0.87286135</t>
  </si>
  <si>
    <t>SE_13_-_51957465_51956259_51956165_51953708_INTS6:95</t>
  </si>
  <si>
    <t>atttgaaag</t>
  </si>
  <si>
    <t>-1.75325256427</t>
  </si>
  <si>
    <t>-0.23083783</t>
  </si>
  <si>
    <t>SE_13_-_52004430_51963580_51963455_51961676_INTS6:29</t>
  </si>
  <si>
    <t>cgttcatat</t>
  </si>
  <si>
    <t>-0.0402421274006</t>
  </si>
  <si>
    <t>0.82122825</t>
  </si>
  <si>
    <t>SE_13_-_52004430_51969619_51969436_51963580_INTS6:34</t>
  </si>
  <si>
    <t>catttacct</t>
  </si>
  <si>
    <t>-0.359023071904</t>
  </si>
  <si>
    <t>0.84737085</t>
  </si>
  <si>
    <t>SE_13_-_52351196_52350661_52350593_52348170_DHRS12:41</t>
  </si>
  <si>
    <t>-0.77005154</t>
  </si>
  <si>
    <t>SE_13_-_52373670_52372044_52371962_52365393_DHRS12:27</t>
  </si>
  <si>
    <t>0.24792404</t>
  </si>
  <si>
    <t>SE_13_-_52710252_52709999_52709865_52707951_NEK3:78</t>
  </si>
  <si>
    <t>2.0826664</t>
  </si>
  <si>
    <t>SE_13_-_52718051_52715205_52715156_52711038_NEK3:32</t>
  </si>
  <si>
    <t>-1.3270814</t>
  </si>
  <si>
    <t>SE_13_-_52718051_52715206_52715156_52711038_NEK3:33</t>
  </si>
  <si>
    <t>SE_13_-_52730210_52728308_52728215_52728127_NEK3:82</t>
  </si>
  <si>
    <t>ccctaatat</t>
  </si>
  <si>
    <t>1.89556534027</t>
  </si>
  <si>
    <t>1.3888422</t>
  </si>
  <si>
    <t>SE_13_-_52760818_52758249_52758111_52754789_MRPS31P5:138</t>
  </si>
  <si>
    <t>SE_13_-_52971367_52960321_52960163_52952924_THSD1:117</t>
  </si>
  <si>
    <t>1.6483716</t>
  </si>
  <si>
    <t>SE_13_+_53030742_53035034_53035109_53035193_CKAP2:73</t>
  </si>
  <si>
    <t>0.49803988</t>
  </si>
  <si>
    <t>SE_13_+_53201713_53203354_53203494_53206557_HNRNPA1L2:101</t>
  </si>
  <si>
    <t>0.42694921</t>
  </si>
  <si>
    <t>SE_13_+_53231757_53232234_53232361_53232534_SUGT1:89</t>
  </si>
  <si>
    <t>0.75874957</t>
  </si>
  <si>
    <t>SE_13_+_53233384_53235610_53235705_53236784_SUGT1:74</t>
  </si>
  <si>
    <t>0.79346381</t>
  </si>
  <si>
    <t>SE_13_+_61013906_61018817_61018882_61034514_TDRD3:55</t>
  </si>
  <si>
    <t>SE_13_+_61013906_61018821_61018882_61034514_TDRD3:51</t>
  </si>
  <si>
    <t>SE_13_+_61057980_61058827_61058891_61059933_TDRD3:52</t>
  </si>
  <si>
    <t>-0.4146268</t>
  </si>
  <si>
    <t>SE_13_-_73345219_73345126_73345042_73343050_DIS3:56</t>
  </si>
  <si>
    <t>0.28106646</t>
  </si>
  <si>
    <t>SE_13_-_73355427_73355141_73354984_73352518_DIS3:148</t>
  </si>
  <si>
    <t>0.84966455</t>
  </si>
  <si>
    <t>SE_13_-_73355743_73355494_73355427_73355141_DIS3:21</t>
  </si>
  <si>
    <t>ttgtaagtg</t>
  </si>
  <si>
    <t>-0.18533982393</t>
  </si>
  <si>
    <t>-0.17458635</t>
  </si>
  <si>
    <t>SE_13_+_73356487_73357561_73357859_73366585_PIBF1:46</t>
  </si>
  <si>
    <t>0.51802351</t>
  </si>
  <si>
    <t>SE_13_+_73401256_73401871_73402052_73409381_PIBF1:106</t>
  </si>
  <si>
    <t>0.2952477</t>
  </si>
  <si>
    <t>SE_13_-_75884078_75880607_75880449_75876537_TBC1D4:156</t>
  </si>
  <si>
    <t>0.72527607</t>
  </si>
  <si>
    <t>SE_13_-_75900333_75898537_75898373_75887034_TBC1D4:112</t>
  </si>
  <si>
    <t>1.4363898</t>
  </si>
  <si>
    <t>SE_13_+_76143643_76164074_76164265_76169051_UCHL3:180</t>
  </si>
  <si>
    <t>1.1440277</t>
  </si>
  <si>
    <t>SE_13_+_76378677_76381616_76382335_76383290_LMO7:59</t>
  </si>
  <si>
    <t>1.3715661</t>
  </si>
  <si>
    <t>SE_13_+_76378677_76383290_76383319_76391297_LMO7:23</t>
  </si>
  <si>
    <t>ctttcaaaa</t>
  </si>
  <si>
    <t>-2.39660919783</t>
  </si>
  <si>
    <t>-1.0404029</t>
  </si>
  <si>
    <t>SE_13_+_76410593_76412276_76412332_76414221_LMO7:23</t>
  </si>
  <si>
    <t>1.0554081</t>
  </si>
  <si>
    <t>SE_13_+_76412332_76412483_76412524_76414221_LMO7:33</t>
  </si>
  <si>
    <t>-0.034414922</t>
  </si>
  <si>
    <t>SE_13_+_76427524_76429396_76429504_76430642_LMO7:53</t>
  </si>
  <si>
    <t>0.49286276</t>
  </si>
  <si>
    <t>SE_13_+_76427524_76430642_76430744_76432057_LMO7:42</t>
  </si>
  <si>
    <t>1.0304829</t>
  </si>
  <si>
    <t>SE_13_-_77692475_77677445_77677344_77673148_MYCBP2:94</t>
  </si>
  <si>
    <t>1.2372543</t>
  </si>
  <si>
    <t>SE_13_-_77695508_77692654_77692475_77673148_MYCBP2:24</t>
  </si>
  <si>
    <t>1.2563</t>
  </si>
  <si>
    <t>SE_13_-_77713331_77703365_77703291_77700677_MYCBP2:25</t>
  </si>
  <si>
    <t>ctttaatgc</t>
  </si>
  <si>
    <t>0.872926176908</t>
  </si>
  <si>
    <t>0.27207187</t>
  </si>
  <si>
    <t>SE_13_-_77847607_77846534_77846458_77844673_MYCBP2:66</t>
  </si>
  <si>
    <t>cgttcatgg</t>
  </si>
  <si>
    <t>0.846590595676</t>
  </si>
  <si>
    <t>0.22946317</t>
  </si>
  <si>
    <t>SE_13_+_78293806_78317151_78317300_78318418_SLAIN1:55</t>
  </si>
  <si>
    <t>1.6196115</t>
  </si>
  <si>
    <t>SE_13_+_78318567_78320649_78320990_78327338_SLAIN1:173</t>
  </si>
  <si>
    <t>0.81778145</t>
  </si>
  <si>
    <t>SE_13_-_79928574_79927359_79927288_79918929_RBM26:25</t>
  </si>
  <si>
    <t>aactaagtt</t>
  </si>
  <si>
    <t>0.0651764856379</t>
  </si>
  <si>
    <t>0.61558931</t>
  </si>
  <si>
    <t>SE_13_+_80113910_80117693_80117817_80122463_NDFIP2:123</t>
  </si>
  <si>
    <t>0.15727747</t>
  </si>
  <si>
    <t>SE_13_+_80113910_80117753_80117817_80122463_NDFIP2:63</t>
  </si>
  <si>
    <t>SE_13_-_95818412_95816772_95816632_95815901_ABCC4:129</t>
  </si>
  <si>
    <t>1.699688</t>
  </si>
  <si>
    <t>SE_13_-_96263699_96261767_96261711_96258313_DZIP1:48</t>
  </si>
  <si>
    <t>0.13848023</t>
  </si>
  <si>
    <t>SE_13_-_96285488_96283067_96282968_96282367_DZIP1:62</t>
  </si>
  <si>
    <t>2.1650541</t>
  </si>
  <si>
    <t>SE_13_+_96377506_96409898_96410050_96412294_DNAJC3:106</t>
  </si>
  <si>
    <t>0.52086633</t>
  </si>
  <si>
    <t>SE_13_-_96540146_96539647_96539527_96536934_UGGT2:111</t>
  </si>
  <si>
    <t>0.85986895</t>
  </si>
  <si>
    <t>SE_13_-_96642227_96641852_96641775_96638686_UGGT2:56</t>
  </si>
  <si>
    <t>gtttaatgg</t>
  </si>
  <si>
    <t>0.206653961267</t>
  </si>
  <si>
    <t>-0.021102257</t>
  </si>
  <si>
    <t>SE_13_-_96648317_96642327_96642227_96638686_UGGT2:46</t>
  </si>
  <si>
    <t>0.78734802</t>
  </si>
  <si>
    <t>SE_13_+_97999321_98009050_98009103_98009736_MBNL2:39</t>
  </si>
  <si>
    <t>caatgaagc</t>
  </si>
  <si>
    <t>-0.21860313845</t>
  </si>
  <si>
    <t>-0.12301638</t>
  </si>
  <si>
    <t>SE_13_+_98009889_98017390_98017425_98018713_MBNL2:33</t>
  </si>
  <si>
    <t>1.0302423</t>
  </si>
  <si>
    <t>SE_13_+_98009889_98017390_98017425_98043576_MBNL2:33</t>
  </si>
  <si>
    <t>SE_13_+_98009889_98018713_98018807_98043576_MBNL2:42</t>
  </si>
  <si>
    <t>0.4074958</t>
  </si>
  <si>
    <t>SE_13_+_98017425_98018713_98018807_98043576_MBNL2:42</t>
  </si>
  <si>
    <t>SE_13_+_98087038_98094022_98094104_98116459_RAP2A:48</t>
  </si>
  <si>
    <t>ctctaagtt</t>
  </si>
  <si>
    <t>0.658070053065</t>
  </si>
  <si>
    <t>0.95455896</t>
  </si>
  <si>
    <t>SE_13_+_98629040_98633496_98633654_98634757_IPO5:159</t>
  </si>
  <si>
    <t>tattcattg</t>
  </si>
  <si>
    <t>-0.648430341374</t>
  </si>
  <si>
    <t>0.4210082</t>
  </si>
  <si>
    <t>SE_13_+_98629040_98634309_98634397_98634757_IPO5:84</t>
  </si>
  <si>
    <t>tgttaacga</t>
  </si>
  <si>
    <t>1.61922412983</t>
  </si>
  <si>
    <t>0.5319857</t>
  </si>
  <si>
    <t>SE_13_+_98629040_98634757_98634837_98637675_IPO5:51</t>
  </si>
  <si>
    <t>agatcacat</t>
  </si>
  <si>
    <t>-2.14886861135</t>
  </si>
  <si>
    <t>-0.016597715</t>
  </si>
  <si>
    <t>SE_13_+_98637867_98640244_98640355_98641316_IPO5:43</t>
  </si>
  <si>
    <t>SE_13_+_98795746_98811746_98811852_98865474_FARP1:77</t>
  </si>
  <si>
    <t>1.3286741</t>
  </si>
  <si>
    <t>SE_13_+_99020449_99030075_99030172_99036984_FARP1:88</t>
  </si>
  <si>
    <t>0.64889683</t>
  </si>
  <si>
    <t>SE_13_+_99087960_99090020_99090112_99091058_FARP1:39</t>
  </si>
  <si>
    <t>cccttatta</t>
  </si>
  <si>
    <t>-1.59651202514</t>
  </si>
  <si>
    <t>-0.32482596</t>
  </si>
  <si>
    <t>SE_13_+_99087960_99091058_99091126_99091361_FARP1:39</t>
  </si>
  <si>
    <t>SE_13_-_99114028_99112694_99112626_99109558_STK24:67</t>
  </si>
  <si>
    <t>ctctcagtg</t>
  </si>
  <si>
    <t>0.762923026246</t>
  </si>
  <si>
    <t>0.96257857</t>
  </si>
  <si>
    <t>SE_13_-_99171497_99134575_99134519_99127612_STK24:36</t>
  </si>
  <si>
    <t>SE_13_-_99461606_99460929_99460894_99460061_DOCK9:27</t>
  </si>
  <si>
    <t>agtttacag</t>
  </si>
  <si>
    <t>-2.42396997725</t>
  </si>
  <si>
    <t>-1.0834129</t>
  </si>
  <si>
    <t>SE_13_-_99479084_99478194_99478126_99476758_DOCK9:68</t>
  </si>
  <si>
    <t>-0.35683698</t>
  </si>
  <si>
    <t>SE_13_-_99479084_99478229_99478126_99476758_DOCK9:37</t>
  </si>
  <si>
    <t>1.0220132</t>
  </si>
  <si>
    <t>SE_13_-_99738477_99611788_99611657_99607805_DOCK9:42</t>
  </si>
  <si>
    <t>agttgatcc</t>
  </si>
  <si>
    <t>-0.00144112946085</t>
  </si>
  <si>
    <t>0.94036129</t>
  </si>
  <si>
    <t>SE_13_+_99853193_99853683_99853821_99890681_UBAC2:49</t>
  </si>
  <si>
    <t>SE_13_+_99853193_99883688_99883767_99890681_UBAC2:76</t>
  </si>
  <si>
    <t>SE_13_+_100169935_100171802_100171882_100172290_TM9SF2:38</t>
  </si>
  <si>
    <t>tcttcacag</t>
  </si>
  <si>
    <t>-0.409480610837</t>
  </si>
  <si>
    <t>0.11515961</t>
  </si>
  <si>
    <t>SE_13_+_100511303_100515245_100515346_100517072_CLYBL:75</t>
  </si>
  <si>
    <t>0.62948441</t>
  </si>
  <si>
    <t>SE_13_+_100523316_100537231_100537359_100543572_CLYBL:57</t>
  </si>
  <si>
    <t>0.81438636</t>
  </si>
  <si>
    <t>SE_13_+_100741479_100755137_100755214_100764095_PCCA:58</t>
  </si>
  <si>
    <t>0.43663337</t>
  </si>
  <si>
    <t>SE_13_+_101101559_101167681_101167821_101179929_PCCA:33</t>
  </si>
  <si>
    <t>SE_13_-_101236079_101186028_101185817_101184855_GGACT:209</t>
  </si>
  <si>
    <t>SE_13_-_101288786_101288033_101287933_101287449_TMTC4:78</t>
  </si>
  <si>
    <t>SE_13_-_101320833_101318361_101318223_101316590_TMTC4:127</t>
  </si>
  <si>
    <t>1.7382896</t>
  </si>
  <si>
    <t>SE_13_-_101326998_101322823_101322614_101321048_TMTC4:187</t>
  </si>
  <si>
    <t>1.1688821</t>
  </si>
  <si>
    <t>SE_13_+_102105282_102106234_102106451_102220050_ITGBL1:161</t>
  </si>
  <si>
    <t>0.73799711</t>
  </si>
  <si>
    <t>SE_13_-_103420610_103419828_103419623_103418930_TEX30:107</t>
  </si>
  <si>
    <t>gtctcattt</t>
  </si>
  <si>
    <t>0.00288645700946</t>
  </si>
  <si>
    <t>0.89269363</t>
  </si>
  <si>
    <t>SE_13_-_103426032_103422436_103422362_103421891_TEX30:54</t>
  </si>
  <si>
    <t>ctttaagtt</t>
  </si>
  <si>
    <t>-1.39238667543</t>
  </si>
  <si>
    <t>0.14188486</t>
  </si>
  <si>
    <t>SE_13_-_103443251_103441571_103441362_103440273_KDELC1:116</t>
  </si>
  <si>
    <t>0.79620205</t>
  </si>
  <si>
    <t>SE_13_+_103451871_103459496_103460095_103468778_BIVM/BIVM-ERCC5:432</t>
  </si>
  <si>
    <t>1.3948817</t>
  </si>
  <si>
    <t>SE_13_+_103474509_103483915_103484047_103486816_BIVM/BIVM-ERCC5:38</t>
  </si>
  <si>
    <t>agttaaccc</t>
  </si>
  <si>
    <t>1.74887646245</t>
  </si>
  <si>
    <t>0.64734487</t>
  </si>
  <si>
    <t>SE_13_+_108922772_108939151_108939207_108955601_TNFSF13B:38</t>
  </si>
  <si>
    <t>0.33150437</t>
  </si>
  <si>
    <t>SE_13_+_108939207_108955124_108955241_108955601_TNFSF13B:97</t>
  </si>
  <si>
    <t>tcttcagat</t>
  </si>
  <si>
    <t>-2.13587514963</t>
  </si>
  <si>
    <t>-0.041698615</t>
  </si>
  <si>
    <t>SE_13_+_108939207_108955601_108955713_108955802_TNFSF13B:33</t>
  </si>
  <si>
    <t>atcttacac</t>
  </si>
  <si>
    <t>0.095371460713</t>
  </si>
  <si>
    <t>0.65179832</t>
  </si>
  <si>
    <t>SE_13_+_111267994_111274563_111274713_111279786_CARKD:102</t>
  </si>
  <si>
    <t>atatcatac</t>
  </si>
  <si>
    <t>-2.46030557191</t>
  </si>
  <si>
    <t>-0.032449406</t>
  </si>
  <si>
    <t>SE_13_+_111276626_111277537_111277625_111279786_CARKD:87</t>
  </si>
  <si>
    <t>1.3805842</t>
  </si>
  <si>
    <t>SE_13_+_111267994_111279786_111279894_111286892_CARKD:101</t>
  </si>
  <si>
    <t>-0.02447296</t>
  </si>
  <si>
    <t>SE_13_-_111296732_111296529_111296412_111294868_CARS2:57</t>
  </si>
  <si>
    <t>-0.13950386</t>
  </si>
  <si>
    <t>SE_13_-_111299448_111298978_111298852_111298437_CARS2:125</t>
  </si>
  <si>
    <t>1.5732572</t>
  </si>
  <si>
    <t>SE_13_-_111303381_111301644_111300665_111299586_CARS2:846</t>
  </si>
  <si>
    <t>cgctgacac</t>
  </si>
  <si>
    <t>3.95690469182</t>
  </si>
  <si>
    <t>1.4795952</t>
  </si>
  <si>
    <t>SE_13_-_111315798_111303447_111302984_111299586_CARS2:446</t>
  </si>
  <si>
    <t>1.4269845</t>
  </si>
  <si>
    <t>SE_13_-_111315798_111303447_111303381_111299586_CARS2:28</t>
  </si>
  <si>
    <t>0.66751908</t>
  </si>
  <si>
    <t>SE_13_-_111353785_111341251_111341132_111340365_CARS2:74</t>
  </si>
  <si>
    <t>SE_13_-_111353785_111350314_111350265_111340365_CARS2:50</t>
  </si>
  <si>
    <t>ccttgagga</t>
  </si>
  <si>
    <t>-1.83659583672</t>
  </si>
  <si>
    <t>-0.3294987</t>
  </si>
  <si>
    <t>SE_13_-_111365484_111357918_111357868_111353902_CARS2:44</t>
  </si>
  <si>
    <t>tgatcatgc</t>
  </si>
  <si>
    <t>-0.878679721146</t>
  </si>
  <si>
    <t>-0.34917049</t>
  </si>
  <si>
    <t>SE_13_-_111558380_111546549_111546456_111545610_ANKRD10:82</t>
  </si>
  <si>
    <t>ttttgatcc</t>
  </si>
  <si>
    <t>-0.0532131085322</t>
  </si>
  <si>
    <t>0.79173491</t>
  </si>
  <si>
    <t>SE_13_-_111558380_111546740_111546632_111546549_ANKRD10:86</t>
  </si>
  <si>
    <t>0.56670307</t>
  </si>
  <si>
    <t>SE_13_-_111558380_111553008_111552877_111545610_ANKRD10/AK124233:66</t>
  </si>
  <si>
    <t>0.54657607</t>
  </si>
  <si>
    <t>SE_13_-_111558380_111553041_111552877_111545610_ANKRD10/AK124233:34</t>
  </si>
  <si>
    <t>1.1657657</t>
  </si>
  <si>
    <t>SE_13_+_111768038_111806252_111806338_111857636_ARHGEF7:51</t>
  </si>
  <si>
    <t>0.28683411</t>
  </si>
  <si>
    <t>SE_13_+_111806338_111811374_111811436_111857636_ARHGEF7:61</t>
  </si>
  <si>
    <t>1.8795192</t>
  </si>
  <si>
    <t>SE_13_+_111806338_111857636_111857720_111870026_ARHGEF7:78</t>
  </si>
  <si>
    <t>0.59100239</t>
  </si>
  <si>
    <t>SE_13_+_111857720_111861613_111861693_111862219_ARHGEF7:71</t>
  </si>
  <si>
    <t>aactaagcc</t>
  </si>
  <si>
    <t>0.931721294095</t>
  </si>
  <si>
    <t>1.3480144</t>
  </si>
  <si>
    <t>SE_13_+_111857720_111862219_111862349_111870026_ARHGEF7:52</t>
  </si>
  <si>
    <t>1.5442406</t>
  </si>
  <si>
    <t>SE_13_+_111920017_111926161_111926299_111927078_ARHGEF7:76</t>
  </si>
  <si>
    <t>SE_13_+_111930020_111932619_111932697_111932885_ARHGEF7:39</t>
  </si>
  <si>
    <t>0.048741966</t>
  </si>
  <si>
    <t>SE_13_+_111940790_111944465_111944641_111953095_ARHGEF7:30</t>
  </si>
  <si>
    <t>1.5461505</t>
  </si>
  <si>
    <t>SE_13_+_113496693_113505351_113505532_113508593_ATP11A:54</t>
  </si>
  <si>
    <t>0.57532002</t>
  </si>
  <si>
    <t>SE_13_+_113513766_113514601_113514728_113516754_ATP11A:71</t>
  </si>
  <si>
    <t>1.3122937</t>
  </si>
  <si>
    <t>SE_13_+_113744042_113744189_113744474_113745435_MCF2L:283</t>
  </si>
  <si>
    <t>1.5063089</t>
  </si>
  <si>
    <t>SE_13_+_113744042_113744382_113744465_113745435_MCF2L:29</t>
  </si>
  <si>
    <t>cggtcacta</t>
  </si>
  <si>
    <t>0.0822484186983</t>
  </si>
  <si>
    <t>0.52429876</t>
  </si>
  <si>
    <t>SE_13_+_113744042_113744382_113744474_113745435_MCF2L:90</t>
  </si>
  <si>
    <t>SE_13_+_113744042_113744382_113744474_113748828_MCF2L:90</t>
  </si>
  <si>
    <t>SE_13_+_113744042_113745435_113745509_113748828_MCF2L:33</t>
  </si>
  <si>
    <t>SE_13_+_113744474_113745435_113745509_113748828_MCF2L:33</t>
  </si>
  <si>
    <t>SE_13_-_113845186_113839874_113839799_113838801_PCID2:64</t>
  </si>
  <si>
    <t>0.18734134</t>
  </si>
  <si>
    <t>SE_13_-_113849385_113845289_113845186_113839874_PCID2:87</t>
  </si>
  <si>
    <t>0.64494754</t>
  </si>
  <si>
    <t>SE_13_+_113864089_113864287_113864402_113873259_CUL4A:104</t>
  </si>
  <si>
    <t>ccatcaggt</t>
  </si>
  <si>
    <t>-2.65603963781</t>
  </si>
  <si>
    <t>-1.1096851</t>
  </si>
  <si>
    <t>SE_13_+_113909439_113914921_113915073_113917801_CUL4A:76</t>
  </si>
  <si>
    <t>1.0997201</t>
  </si>
  <si>
    <t>SE_13_+_113964177_113965024_113965182_113973784_LAMP1:116</t>
  </si>
  <si>
    <t>ccgtaacgc</t>
  </si>
  <si>
    <t>2.94726968834</t>
  </si>
  <si>
    <t>1.1165725</t>
  </si>
  <si>
    <t>SE_13_-_114128439_114117206_114117055_114115451_DCUN1D2:132</t>
  </si>
  <si>
    <t>1.4393548</t>
  </si>
  <si>
    <t>SE_13_-_114144982_114135058_114134890_114128569_DCUN1D2:74</t>
  </si>
  <si>
    <t>0.32014263</t>
  </si>
  <si>
    <t>SE_13_-_114144982_114138371_114138155_114135058_DCUN1D2:102</t>
  </si>
  <si>
    <t>gcttaacgc</t>
  </si>
  <si>
    <t>1.78918742061</t>
  </si>
  <si>
    <t>0.56623733</t>
  </si>
  <si>
    <t>SE_13_+_114156195_114157811_114157903_114164553_TMCO3:64</t>
  </si>
  <si>
    <t>tttttactc</t>
  </si>
  <si>
    <t>-1.85296625341</t>
  </si>
  <si>
    <t>0.22959572</t>
  </si>
  <si>
    <t>SE_13_+_114175048_114188360_114188555_114193672_TMCO3:190</t>
  </si>
  <si>
    <t>1.0288907</t>
  </si>
  <si>
    <t>SE_13_+_114239203_114239895_114239992_114240089_TFDP1:52</t>
  </si>
  <si>
    <t>SE_13_+_114277601_114285938_114286059_114287435_TFDP1:89</t>
  </si>
  <si>
    <t>1.5674522</t>
  </si>
  <si>
    <t>SE_13_+_114277601_114285938_114286220_114287435_TFDP1:276</t>
  </si>
  <si>
    <t>1.8541966</t>
  </si>
  <si>
    <t>SE_13_+_115016149_115022553_115022705_115024810_CDC16:65</t>
  </si>
  <si>
    <t>SE_13_+_115047321_115047496_115047602_115048312_UPF3A:45</t>
  </si>
  <si>
    <t>SE_13_+_115048418_115051734_115051875_115051994_UPF3A:54</t>
  </si>
  <si>
    <t>-0.32906106</t>
  </si>
  <si>
    <t>SE_13_+_115048418_115051777_115051875_115051994_UPF3A:77</t>
  </si>
  <si>
    <t>-0.55342818</t>
  </si>
  <si>
    <t>SE_13_+_115048418_115051994_115052104_115056964_UPF3A:81</t>
  </si>
  <si>
    <t>0.42501522</t>
  </si>
  <si>
    <t>SE_13_+_115057267_115064315_115064475_115067206_UPF3A:85</t>
  </si>
  <si>
    <t>gattgatac</t>
  </si>
  <si>
    <t>0.582594731791</t>
  </si>
  <si>
    <t>0.12609633</t>
  </si>
  <si>
    <t>SE_14_-_20784386_20783777_20783644_20781960_CCNB1IP1:134</t>
  </si>
  <si>
    <t>1.1754282</t>
  </si>
  <si>
    <t>SE_14_-_20784386_20784009_20783940_20781960_CCNB1IP1:53</t>
  </si>
  <si>
    <t>1.3420526</t>
  </si>
  <si>
    <t>SE_14_-_20793698_20786133_20785953_20784719_CCNB1IP1:107</t>
  </si>
  <si>
    <t>1.1093806</t>
  </si>
  <si>
    <t>SE_14_-_20793698_20786133_20785954_20784719_CCNB1IP1:107</t>
  </si>
  <si>
    <t>SE_14_-_20793698_20786629_20786415_20784719_CCNB1IP1:77</t>
  </si>
  <si>
    <t>SE_14_-_20793698_20788551_20788447_20784719_CCNB1IP1:97</t>
  </si>
  <si>
    <t>0.51244739</t>
  </si>
  <si>
    <t>SE_14_-_20801003_20797532_20797333_20794952_CCNB1IP1:148</t>
  </si>
  <si>
    <t>SE_14_-_20801413_20797532_20797333_20794952_CCNB1IP1:148</t>
  </si>
  <si>
    <t>SE_14_+_20825308_20825555_20825679_20825797_PARP2:34</t>
  </si>
  <si>
    <t>0.14681782</t>
  </si>
  <si>
    <t>SE_14_-_20841170_20841016_20840892_20839791_TEP1:39</t>
  </si>
  <si>
    <t>1.5252298</t>
  </si>
  <si>
    <t>SE_14_-_20850072_20849845_20849712_20849560_TEP1:68</t>
  </si>
  <si>
    <t>SE_14_-_20920133_20919611_20919416_20917425_OSGEP:196</t>
  </si>
  <si>
    <t>0.87933601</t>
  </si>
  <si>
    <t>SE_14_+_20923497_20923737_20923862_20924073_APEX1:47</t>
  </si>
  <si>
    <t>0.76471595</t>
  </si>
  <si>
    <t>SE_14_+_20923497_20923737_20923932_20924073_APEX1:47</t>
  </si>
  <si>
    <t>SE_14_+_20923553_20923737_20923862_20924073_APEX1:47</t>
  </si>
  <si>
    <t>SE_14_+_20923553_20923737_20923932_20924073_APEX1:47</t>
  </si>
  <si>
    <t>SE_14_+_21152917_21161706_21161809_21167514_ANG/RNASE4:87</t>
  </si>
  <si>
    <t>1.4449635</t>
  </si>
  <si>
    <t>SE_14_-_21270956_21270478_21270408_21270252_RNASE1:62</t>
  </si>
  <si>
    <t>gaataaaac</t>
  </si>
  <si>
    <t>-0.397222564562</t>
  </si>
  <si>
    <t>-0.2252514</t>
  </si>
  <si>
    <t>SE_14_-_21270956_21270490_21270408_21270252_RNASE1:30</t>
  </si>
  <si>
    <t>-0.19577658</t>
  </si>
  <si>
    <t>SE_14_-_21486922_21486663_21486616_21486398_NDRG2:25</t>
  </si>
  <si>
    <t>0.52503015</t>
  </si>
  <si>
    <t>SE_14_-_21486922_21486822_21486786_21486663_NDRG2:37</t>
  </si>
  <si>
    <t>-0.060839382</t>
  </si>
  <si>
    <t>SE_14_-_21488943_21488741_21488655_21488135_NDRG2:43</t>
  </si>
  <si>
    <t>tgttgaagg</t>
  </si>
  <si>
    <t>-0.516296438564</t>
  </si>
  <si>
    <t>0.39205275</t>
  </si>
  <si>
    <t>SE_14_-_21491400_21490656_21490551_21490324_NDRG2:50</t>
  </si>
  <si>
    <t>ctgtcactt</t>
  </si>
  <si>
    <t>-0.468506800852</t>
  </si>
  <si>
    <t>0.6291278</t>
  </si>
  <si>
    <t>SE_14_-_21491400_21490656_21490551_21490341_NDRG2:50</t>
  </si>
  <si>
    <t>SE_14_-_21491400_21491064_21491023_21490656_NDRG2:22</t>
  </si>
  <si>
    <t>0.12045313</t>
  </si>
  <si>
    <t>SE_14_-_21493188_21492255_21492135_21491480_NDRG2:49</t>
  </si>
  <si>
    <t>2.4250074</t>
  </si>
  <si>
    <t>SE_14_-_21493836_21492255_21492135_21491480_NDRG2:49</t>
  </si>
  <si>
    <t>SE_14_-_21493008_21492255_21492145_21491480_NDRG2:49</t>
  </si>
  <si>
    <t>SE_14_-_21493188_21492255_21492145_21491480_NDRG2:49</t>
  </si>
  <si>
    <t>SE_14_-_21493836_21492255_21492145_21491480_NDRG2:49</t>
  </si>
  <si>
    <t>SE_14_-_21492985_21492255_21492189_21491480_NDRG2:49</t>
  </si>
  <si>
    <t>SE_14_-_21493008_21492255_21492189_21491480_NDRG2:49</t>
  </si>
  <si>
    <t>SE_14_-_21493188_21492255_21492189_21491480_NDRG2:49</t>
  </si>
  <si>
    <t>SE_14_-_21493188_21492298_21492189_21491480_NDRG2:92</t>
  </si>
  <si>
    <t>SE_14_-_21493836_21492255_21492189_21491480_NDRG2:49</t>
  </si>
  <si>
    <t>SE_14_+_21555264_21555479_21555622_21556127_ARHGEF40:77</t>
  </si>
  <si>
    <t>ctttgagca</t>
  </si>
  <si>
    <t>-0.883662442837</t>
  </si>
  <si>
    <t>0.31193256</t>
  </si>
  <si>
    <t>SE_14_-_21561745_21561651_21561588_21561449_ZNF219:64</t>
  </si>
  <si>
    <t>1.9335972</t>
  </si>
  <si>
    <t>SE_14_-_21679969_21679722_21679565_21679465_HNRNPC:78</t>
  </si>
  <si>
    <t>gactaatgt</t>
  </si>
  <si>
    <t>2.4250469496</t>
  </si>
  <si>
    <t>0.81520637</t>
  </si>
  <si>
    <t>SE_14_-_21679969_21679725_21679565_21679465_HNRNPC:81</t>
  </si>
  <si>
    <t>SE_14_-_21731470_21702990_21702928_21702388_HNRNPC:46</t>
  </si>
  <si>
    <t>aattgattc</t>
  </si>
  <si>
    <t>-0.175482119389</t>
  </si>
  <si>
    <t>0.87428264</t>
  </si>
  <si>
    <t>SE_14_-_21731470_21704619_21704532_21702388_HNRNPC:75</t>
  </si>
  <si>
    <t>ttgtgagta</t>
  </si>
  <si>
    <t>-1.29060051793</t>
  </si>
  <si>
    <t>0.3020899</t>
  </si>
  <si>
    <t>SE_14_-_21731470_21722752_21722706_21702388_HNRNPC:31</t>
  </si>
  <si>
    <t>SE_14_-_21731470_21730927_21730760_21702388_HNRNPC:50</t>
  </si>
  <si>
    <t>ccttgaaat</t>
  </si>
  <si>
    <t>-0.757087501513</t>
  </si>
  <si>
    <t>0.50970186</t>
  </si>
  <si>
    <t>SE_14_-_21737457_21731741_21731470_21702388_HNRNPC:65</t>
  </si>
  <si>
    <t>2.2008339</t>
  </si>
  <si>
    <t>SE_14_-_21737457_21731988_21731470_21702388_HNRNPC:312</t>
  </si>
  <si>
    <t>SE_14_-_21737457_21731988_21731826_21731495_HNRNPC:77</t>
  </si>
  <si>
    <t>1.6511788</t>
  </si>
  <si>
    <t>SE_14_-_21737457_21736827_21736782_21731495_HNRNPC:30</t>
  </si>
  <si>
    <t>acttgaaat</t>
  </si>
  <si>
    <t>-1.97659231169</t>
  </si>
  <si>
    <t>-0.90824342</t>
  </si>
  <si>
    <t>SE_14_-_21841497_21840876_21840628_21840203_SUPT16H:244</t>
  </si>
  <si>
    <t>1.1760249</t>
  </si>
  <si>
    <t>SE_14_-_21859992_21859801_21859622_21859222_CHD8:180</t>
  </si>
  <si>
    <t>1.1364931</t>
  </si>
  <si>
    <t>SE_14_+_21945443_21945655_21945723_21955610_TOX4:63</t>
  </si>
  <si>
    <t>acctgacga</t>
  </si>
  <si>
    <t>2.02709258119</t>
  </si>
  <si>
    <t>0.97142593</t>
  </si>
  <si>
    <t>SE_14_+_21945443_21945655_21945751_21955610_TOX4:63</t>
  </si>
  <si>
    <t>SE_14_+_21945723_21950711_21950770_21955610_TOX4:43</t>
  </si>
  <si>
    <t>-0.4465597</t>
  </si>
  <si>
    <t>SE_14_-_21967636_21967515_21967450_21967281_METTL3:64</t>
  </si>
  <si>
    <t>0.25890924</t>
  </si>
  <si>
    <t>SE_14_-_21969055_21968824_21968637_21967946_METTL3:82</t>
  </si>
  <si>
    <t>1.420142</t>
  </si>
  <si>
    <t>SE_14_-_21971316_21969966_21969870_21969271_METTL3:84</t>
  </si>
  <si>
    <t>0.98198324</t>
  </si>
  <si>
    <t>SE_14_-_21971316_21970045_21969870_21969271_METTL3:163</t>
  </si>
  <si>
    <t>SE_14_-_21979266_21976377_21976278_21972024_METTL3:86</t>
  </si>
  <si>
    <t>1.1174722</t>
  </si>
  <si>
    <t>SE_14_-_23043959_23036065_23035989_23034037_DAD1:45</t>
  </si>
  <si>
    <t>gattaaatg</t>
  </si>
  <si>
    <t>-0.298852475509</t>
  </si>
  <si>
    <t>0.27691913</t>
  </si>
  <si>
    <t>SE_14_-_23057853_23044133_23043959_23034037_DAD1:152</t>
  </si>
  <si>
    <t>2.1014674</t>
  </si>
  <si>
    <t>SE_14_+_23072667_23072830_23072984_23075328_ABHD4:68</t>
  </si>
  <si>
    <t>aactaaccc</t>
  </si>
  <si>
    <t>3.32935305391</t>
  </si>
  <si>
    <t>1.2338791</t>
  </si>
  <si>
    <t>SE_14_+_23072984_23074693_23074772_23075328_ABHD4:67</t>
  </si>
  <si>
    <t>0.7863319</t>
  </si>
  <si>
    <t>SE_14_+_23237380_23239000_23239143_23239402_OXA1L:42</t>
  </si>
  <si>
    <t>1.3201261</t>
  </si>
  <si>
    <t>SE_14_+_23237380_23239006_23239143_23239402_OXA1L:36</t>
  </si>
  <si>
    <t>SE_14_+_23240389_23240477_23240557_23240643_OXA1L:35</t>
  </si>
  <si>
    <t>0.61581589</t>
  </si>
  <si>
    <t>SE_14_-_23244653_23243712_23243563_23243325_SLC7A7:150</t>
  </si>
  <si>
    <t>gcctgatcg</t>
  </si>
  <si>
    <t>2.13634067667</t>
  </si>
  <si>
    <t>1.3757739</t>
  </si>
  <si>
    <t>SE_14_-_23245404_23245145_23245042_23244749_SLC7A7:94</t>
  </si>
  <si>
    <t>0.7913055</t>
  </si>
  <si>
    <t>SE_14_-_23288847_23282649_23282109_23249260_SLC7A7:272</t>
  </si>
  <si>
    <t>tgctcatat</t>
  </si>
  <si>
    <t>0.786011984186</t>
  </si>
  <si>
    <t>0.87425345</t>
  </si>
  <si>
    <t>SE_14_-_23288847_23284660_23284529_23282649_SLC7A7:99</t>
  </si>
  <si>
    <t>2.1145484</t>
  </si>
  <si>
    <t>SE_14_+_23299463_23300173_23300246_23302627_MRPL52:47</t>
  </si>
  <si>
    <t>SE_14_+_23299463_23300173_23300246_23303381_MRPL52:47</t>
  </si>
  <si>
    <t>SE_14_+_23299463_23302627_23302691_23303381_MRPL52:63</t>
  </si>
  <si>
    <t>-0.11615287</t>
  </si>
  <si>
    <t>SE_14_+_23299463_23302627_23302698_23303381_MRPL52:63</t>
  </si>
  <si>
    <t>SE_14_+_23300246_23302627_23302691_23303381_MRPL52:63</t>
  </si>
  <si>
    <t>SE_14_+_23300246_23302627_23302698_23303381_MRPL52:63</t>
  </si>
  <si>
    <t>SE_14_+_23306134_23306390_23306646_23310700_MMP14:135</t>
  </si>
  <si>
    <t>cgctcaaac</t>
  </si>
  <si>
    <t>1.28450691529</t>
  </si>
  <si>
    <t>0.73191161</t>
  </si>
  <si>
    <t>SE_14_-_23373470_23373399_23373204_23371591_RBM23:177</t>
  </si>
  <si>
    <t>agttcaccc</t>
  </si>
  <si>
    <t>0.749894403847</t>
  </si>
  <si>
    <t>1.0782419</t>
  </si>
  <si>
    <t>SE_14_-_23375404_23374868_23374815_23374662_RBM23:38</t>
  </si>
  <si>
    <t>cagtaagag</t>
  </si>
  <si>
    <t>-0.621805276242</t>
  </si>
  <si>
    <t>0.32434628</t>
  </si>
  <si>
    <t>SE_14_-_23378692_23377589_23377542_23375577_RBM23:38</t>
  </si>
  <si>
    <t>ccataataa</t>
  </si>
  <si>
    <t>-0.64309565903</t>
  </si>
  <si>
    <t>-0.41841353</t>
  </si>
  <si>
    <t>SE_14_-_23378692_23377608_23377542_23375577_RBM23:30</t>
  </si>
  <si>
    <t>ctttcacag</t>
  </si>
  <si>
    <t>-0.304299511673</t>
  </si>
  <si>
    <t>-0.31805589</t>
  </si>
  <si>
    <t>SE_14_-_23380537_23377589_23377542_23375577_RBM23:38</t>
  </si>
  <si>
    <t>SE_14_-_23388208_23377589_23377542_23375577_RBM23:38</t>
  </si>
  <si>
    <t>SE_14_-_23380537_23378804_23378692_23375577_RBM23:91</t>
  </si>
  <si>
    <t>caatgagac</t>
  </si>
  <si>
    <t>-0.519314254453</t>
  </si>
  <si>
    <t>-0.33765018</t>
  </si>
  <si>
    <t>SE_14_-_23380537_23378804_23378692_23377589_RBM23:91</t>
  </si>
  <si>
    <t>SE_14_-_23388208_23378804_23378692_23375577_RBM23:91</t>
  </si>
  <si>
    <t>SE_14_-_23388208_23378804_23378692_23377589_RBM23:91</t>
  </si>
  <si>
    <t>SE_14_-_23388208_23380612_23380537_23375577_RBM23:20</t>
  </si>
  <si>
    <t>0.69045682</t>
  </si>
  <si>
    <t>SE_14_-_23388208_23380612_23380537_23377589_RBM23:20</t>
  </si>
  <si>
    <t>SE_14_-_23388208_23380612_23380537_23378804_RBM23:20</t>
  </si>
  <si>
    <t>SE_14_-_23388208_23381112_23380995_23380612_RBM23:72</t>
  </si>
  <si>
    <t>SE_14_-_23388208_23383030_23382933_23380612_RBM23:52</t>
  </si>
  <si>
    <t>0.61271376</t>
  </si>
  <si>
    <t>SE_14_-_23388208_23383054_23382933_23380612_RBM23:76</t>
  </si>
  <si>
    <t>SE_14_-_23388208_23386375_23386237_23380612_RBM23:106</t>
  </si>
  <si>
    <t>SE_14_-_23388208_23387011_23386688_23380612_RBM23:215</t>
  </si>
  <si>
    <t>SE_14_-_23397335_23396869_23396735_23396023_PRMT5:114</t>
  </si>
  <si>
    <t>0.47628244</t>
  </si>
  <si>
    <t>SE_14_-_23398376_23397824_23397706_23397420_PRMT5:20</t>
  </si>
  <si>
    <t>0.42044065</t>
  </si>
  <si>
    <t>SE_14_-_23398461_23397824_23397706_23396823_PRMT5:20</t>
  </si>
  <si>
    <t>SE_14_-_23398461_23397824_23397706_23397420_PRMT5:20</t>
  </si>
  <si>
    <t>SE_14_-_23419523_23417222_23417077_23416940_HAUS4:21</t>
  </si>
  <si>
    <t>SE_14_-_23421537_23419619_23419523_23416940_HAUS4:86</t>
  </si>
  <si>
    <t>0.85970111</t>
  </si>
  <si>
    <t>SE_14_-_23421537_23420898_23420764_23419619_HAUS4:57</t>
  </si>
  <si>
    <t>0.87916789</t>
  </si>
  <si>
    <t>SE_14_-_23424309_23421892_23421750_23421668_HAUS4:134</t>
  </si>
  <si>
    <t>0.94092197</t>
  </si>
  <si>
    <t>SE_14_-_23445665_23445053_23444916_23444313_AJUBA:26</t>
  </si>
  <si>
    <t>SE_14_-_23502577_23497038_23496954_23495584_PSMB5:23</t>
  </si>
  <si>
    <t>gtctgaagt</t>
  </si>
  <si>
    <t>0.615839476985</t>
  </si>
  <si>
    <t>0.83601217</t>
  </si>
  <si>
    <t>SE_14_-_23503893_23502883_23502577_23495584_PSMB5:43</t>
  </si>
  <si>
    <t>SE_14_-_23521682_23521292_23521179_23519152_CDH24:63</t>
  </si>
  <si>
    <t>0.426922</t>
  </si>
  <si>
    <t>SE_14_-_23538685_23537880_23536523_23535217_ACIN1:773</t>
  </si>
  <si>
    <t>2.1724659</t>
  </si>
  <si>
    <t>SE_14_-_23540636_23540395_23540334_23538826_ACIN1:24</t>
  </si>
  <si>
    <t>ggataaaca</t>
  </si>
  <si>
    <t>-1.27406811878</t>
  </si>
  <si>
    <t>-0.5362808</t>
  </si>
  <si>
    <t>SE_14_-_23547360_23545757_23545679_23538826_ACIN1:79</t>
  </si>
  <si>
    <t>gagtcatag</t>
  </si>
  <si>
    <t>-1.59243925125</t>
  </si>
  <si>
    <t>-0.068532496</t>
  </si>
  <si>
    <t>SE_14_-_23559731_23559310_23559191_23551045_ACIN1:81</t>
  </si>
  <si>
    <t>0.95555579</t>
  </si>
  <si>
    <t>SE_14_-_23612288_23609833_23609680_23608756_SLC7A8:69</t>
  </si>
  <si>
    <t>0.67877669</t>
  </si>
  <si>
    <t>SE_14_-_23769967_23769348_23769316_23768750_PPP1R3E:24</t>
  </si>
  <si>
    <t>0.39702524</t>
  </si>
  <si>
    <t>SE_14_-_23769967_23769534_23769316_23768750_PPP1R3E:123</t>
  </si>
  <si>
    <t>1.2607518</t>
  </si>
  <si>
    <t>SE_14_-_23817370_23817205_23817100_23816940_SLC22A17:74</t>
  </si>
  <si>
    <t>SE_14_-_23821157_23821064_23820961_23818635_SLC22A17:31</t>
  </si>
  <si>
    <t>SE_14_-_23834217_23830042_23829764_23829490_EFS:52</t>
  </si>
  <si>
    <t>0.78508555</t>
  </si>
  <si>
    <t>SE_14_+_23846586_23847558_23847710_23848240_CMTM5:34</t>
  </si>
  <si>
    <t>2.6243635</t>
  </si>
  <si>
    <t>SE_14_+_23846586_23847558_23847710_23848508_CMTM5:34</t>
  </si>
  <si>
    <t>SE_14_+_23846586_23847672_23847710_23848240_CMTM5:39</t>
  </si>
  <si>
    <t>gaattaact</t>
  </si>
  <si>
    <t>-1.7409214948</t>
  </si>
  <si>
    <t>-0.71907597</t>
  </si>
  <si>
    <t>SE_14_+_23847710_23847878_23848078_23848240_CMTM5:105</t>
  </si>
  <si>
    <t>0.74171284</t>
  </si>
  <si>
    <t>SE_14_+_23846586_23848240_23848332_23848508_CMTM5:75</t>
  </si>
  <si>
    <t>SE_14_+_23847710_23848240_23848332_23848508_CMTM5:75</t>
  </si>
  <si>
    <t>SE_14_+_24025552_24025952_24026243_24027904_THTPA:181</t>
  </si>
  <si>
    <t>1.206752</t>
  </si>
  <si>
    <t>SE_14_+_24025552_24025952_24026248_24027904_THTPA:181</t>
  </si>
  <si>
    <t>SE_14_+_24025552_24025952_24026513_24027904_THTPA:181</t>
  </si>
  <si>
    <t>SE_14_-_24031497_24031275_24031171_24030844_AP1G2:90</t>
  </si>
  <si>
    <t>0.90919948</t>
  </si>
  <si>
    <t>SE_14_-_24032589_24032491_24032409_24031802_AP1G2:57</t>
  </si>
  <si>
    <t>0.4108852</t>
  </si>
  <si>
    <t>SE_14_-_24035273_24035101_24035025_24034910_AP1G2:41</t>
  </si>
  <si>
    <t>0.86026301</t>
  </si>
  <si>
    <t>SE_14_-_24036320_24035895_24035771_24035628_AP1G2:34</t>
  </si>
  <si>
    <t>1.501832</t>
  </si>
  <si>
    <t>SE_14_+_24424421_24429111_24429212_24434971_DHRS4/DHRS4L2:67</t>
  </si>
  <si>
    <t>ctgtcaacc</t>
  </si>
  <si>
    <t>-1.11584540881</t>
  </si>
  <si>
    <t>0.37409668</t>
  </si>
  <si>
    <t>SE_14_+_24424421_24429111_24429212_24436420_DHRS4/DHRS4L2:67</t>
  </si>
  <si>
    <t>SE_14_+_24429212_24434971_24435041_24435141_DHRS4:48</t>
  </si>
  <si>
    <t>0.73378435</t>
  </si>
  <si>
    <t>SE_14_+_24429212_24435141_24435192_24436420_DHRS4:34</t>
  </si>
  <si>
    <t>0.99995278</t>
  </si>
  <si>
    <t>SE_14_+_24435192_24435492_24435626_24436420_DHRS4:60</t>
  </si>
  <si>
    <t>1.2472297</t>
  </si>
  <si>
    <t>SE_14_+_24436475_24436600_24436664_24437966_DHRS4:64</t>
  </si>
  <si>
    <t>0.94051024</t>
  </si>
  <si>
    <t>SE_14_+_24459568_24459984_24460161_24464241_DHRS4L2/DHRS4/DHRS4L1:25</t>
  </si>
  <si>
    <t>0.54210688</t>
  </si>
  <si>
    <t>SE_14_+_24459568_24464241_24464342_24470072_DHRS4L2:87</t>
  </si>
  <si>
    <t>0.82970176</t>
  </si>
  <si>
    <t>SE_14_+_24459568_24464241_24464342_24473546_DHRS4L2:87</t>
  </si>
  <si>
    <t>SE_14_+_24470726_24473546_24473601_24475095_DHRS4L2/DHRS4:48</t>
  </si>
  <si>
    <t>gcatgaaag</t>
  </si>
  <si>
    <t>-1.45071390835</t>
  </si>
  <si>
    <t>-0.6700401</t>
  </si>
  <si>
    <t>SE_14_+_24534482_24534831_24534959_24535607_LRRC16B:88</t>
  </si>
  <si>
    <t>0.71404903</t>
  </si>
  <si>
    <t>SE_14_+_24563643_24563975_24564054_24566101_PCK2:35</t>
  </si>
  <si>
    <t>SE_14_+_24564054_24566101_24566346_24567412_PCK2:208</t>
  </si>
  <si>
    <t>SE_14_+_24567887_24568258_24568445_24568767_PCK2:59</t>
  </si>
  <si>
    <t>0.74848543</t>
  </si>
  <si>
    <t>SE_14_+_24567887_24568258_24568456_24568767_PCK2:59</t>
  </si>
  <si>
    <t>SE_14_+_24572099_24572369_24572464_24572719_PCK2:84</t>
  </si>
  <si>
    <t>1.1213915</t>
  </si>
  <si>
    <t>SE_14_+_24584133_24584415_24584502_24584591_DCAF11:43</t>
  </si>
  <si>
    <t>aggttacct</t>
  </si>
  <si>
    <t>-0.816992039818</t>
  </si>
  <si>
    <t>-0.38961099</t>
  </si>
  <si>
    <t>SE_14_+_24584958_24586126_24586253_24586475_DCAF11:98</t>
  </si>
  <si>
    <t>0.27671364</t>
  </si>
  <si>
    <t>SE_14_+_24584958_24586181_24586253_24586475_DCAF11:43</t>
  </si>
  <si>
    <t>SE_14_+_24584958_24586197_24586253_24586475_DCAF11:27</t>
  </si>
  <si>
    <t>SE_14_-_24613401_24613238_24613184_24612880_PSME2:24</t>
  </si>
  <si>
    <t>ttctcagaa</t>
  </si>
  <si>
    <t>-0.815567772148</t>
  </si>
  <si>
    <t>-0.48594452</t>
  </si>
  <si>
    <t>SE_14_-_24615743_24615449_24615417_24614981_PSME2:32</t>
  </si>
  <si>
    <t>tcttcagac</t>
  </si>
  <si>
    <t>-1.58173159333</t>
  </si>
  <si>
    <t>-0.3345162</t>
  </si>
  <si>
    <t>SE_14_+_24616026_24616907_24617099_24617185_RNF31:79</t>
  </si>
  <si>
    <t>SE_14_+_24626847_24627107_24627220_24627351_RNF31:31</t>
  </si>
  <si>
    <t>1.1282613</t>
  </si>
  <si>
    <t>SE_14_+_24627408_24629073_24629169_24629448_RNF31:29</t>
  </si>
  <si>
    <t>-0.19339028</t>
  </si>
  <si>
    <t>SE_14_+_24630547_24631353_24631489_24632175_RNF31/IRF9:119</t>
  </si>
  <si>
    <t>0.041358881</t>
  </si>
  <si>
    <t>SE_14_+_24630547_24631353_24631533_24632175_RNF31/IRF9:119</t>
  </si>
  <si>
    <t>SE_14_+_24632717_24633087_24633168_24633272_RNF31/IRF9:50</t>
  </si>
  <si>
    <t>-0.37237949</t>
  </si>
  <si>
    <t>SE_14_+_24633343_24633823_24634164_24635056_RNF31/IRF9:33</t>
  </si>
  <si>
    <t>SE_14_-_24650917_24650823_24650719_24649964_IPO4:89</t>
  </si>
  <si>
    <t>0.34616588</t>
  </si>
  <si>
    <t>SE_14_-_24654389_24654186_24654073_24653969_IPO4:110</t>
  </si>
  <si>
    <t>ctgtgagcg</t>
  </si>
  <si>
    <t>0.27520026502</t>
  </si>
  <si>
    <t>0.038033926</t>
  </si>
  <si>
    <t>SE_14_-_24657422_24657002_24656873_24656785_IPO4:51</t>
  </si>
  <si>
    <t>1.145015</t>
  </si>
  <si>
    <t>SE_14_-_24657422_24657019_24656873_24656785_IPO4:68</t>
  </si>
  <si>
    <t>SE_14_-_24683698_24683601_24683468_24683357_CHMP4A/MDP1/NEDD8-MDP1:53</t>
  </si>
  <si>
    <t>0.41891327</t>
  </si>
  <si>
    <t>SE_14_-_24683698_24683601_24683516_24683357_CHMP4A/MDP1/NEDD8-MDP1:53</t>
  </si>
  <si>
    <t>SE_14_-_24687339_24686429_24686392_24684868_NEDD8:38</t>
  </si>
  <si>
    <t>0.011718482</t>
  </si>
  <si>
    <t>SE_14_-_24701456_24700943_24700858_24687637_NEDD8:83</t>
  </si>
  <si>
    <t>gcctcactt</t>
  </si>
  <si>
    <t>1.43712249204</t>
  </si>
  <si>
    <t>1.3424307</t>
  </si>
  <si>
    <t>SE_14_-_24701456_24701073_24700858_24687637_NEDD8:132</t>
  </si>
  <si>
    <t>1.5578385</t>
  </si>
  <si>
    <t>SE_14_+_24702053_24702425_24702546_24702685_GMPR2:26</t>
  </si>
  <si>
    <t>gattcatcg</t>
  </si>
  <si>
    <t>-0.0244211359137</t>
  </si>
  <si>
    <t>0.7177159</t>
  </si>
  <si>
    <t>SE_14_+_24702804_24703313_24703447_24704943_GMPR2:133</t>
  </si>
  <si>
    <t>ctattacct</t>
  </si>
  <si>
    <t>-0.150801345625</t>
  </si>
  <si>
    <t>0.81429779</t>
  </si>
  <si>
    <t>SE_14_+_24702804_24703319_24703447_24704943_GMPR2:127</t>
  </si>
  <si>
    <t>SE_14_+_24702804_24704943_24705026_24705173_GMPR2:28</t>
  </si>
  <si>
    <t>0.76866228</t>
  </si>
  <si>
    <t>SE_14_+_24706768_24707452_24707611_24707795_GMPR2:27</t>
  </si>
  <si>
    <t>0.79721002</t>
  </si>
  <si>
    <t>SE_14_-_24711347_24710982_24710226_24710081_TINF2:167</t>
  </si>
  <si>
    <t>2.6366731</t>
  </si>
  <si>
    <t>SE_14_-_24711347_24711200_24711096_24710982_TINF2:75</t>
  </si>
  <si>
    <t>ccctgaatc</t>
  </si>
  <si>
    <t>1.65570973001</t>
  </si>
  <si>
    <t>1.3582257</t>
  </si>
  <si>
    <t>SE_14_-_24740319_24740153_24740043_24739664_RABGGTA:87</t>
  </si>
  <si>
    <t>0.13727014</t>
  </si>
  <si>
    <t>SE_14_-_24740319_24740204_24740043_24739664_RABGGTA:56</t>
  </si>
  <si>
    <t>cgttcatcc</t>
  </si>
  <si>
    <t>0.537287192621</t>
  </si>
  <si>
    <t>0.20524746</t>
  </si>
  <si>
    <t>SE_14_-_24740693_24740375_24740319_24740153_RABGGTA:52</t>
  </si>
  <si>
    <t>tcttgaacc</t>
  </si>
  <si>
    <t>-0.324482716064</t>
  </si>
  <si>
    <t>-0.16447323</t>
  </si>
  <si>
    <t>SE_14_-_24740693_24740454_24740319_24740153_RABGGTA:81</t>
  </si>
  <si>
    <t>1.5636434</t>
  </si>
  <si>
    <t>SE_14_-_24761390_24760831_24760762_24760425_DHRS1:32</t>
  </si>
  <si>
    <t>0.24205374</t>
  </si>
  <si>
    <t>SE_14_-_24765715_24761990_24761858_24761536_DHRS1:85</t>
  </si>
  <si>
    <t>0.8850273</t>
  </si>
  <si>
    <t>SE_14_-_24775580_24775343_24775153_24774971_CIDEB:88</t>
  </si>
  <si>
    <t>ctttgacgt</t>
  </si>
  <si>
    <t>1.5677151223</t>
  </si>
  <si>
    <t>0.51181753</t>
  </si>
  <si>
    <t>SE_14_-_24779855_24779754_24779613_24778036_CIDEB:135</t>
  </si>
  <si>
    <t>1.6775281</t>
  </si>
  <si>
    <t>SE_14_-_24791272_24791182_24790922_24789094_ADCY4:157</t>
  </si>
  <si>
    <t>1.5598704</t>
  </si>
  <si>
    <t>SE_14_-_24798267_24798079_24797813_24795548_ADCY4:34</t>
  </si>
  <si>
    <t>0.68488372</t>
  </si>
  <si>
    <t>SE_14_-_24800224_24799501_24799374_24799224_ADCY4:83</t>
  </si>
  <si>
    <t>0.80730755</t>
  </si>
  <si>
    <t>SE_14_-_24800224_24799533_24799374_24799224_ADCY4:115</t>
  </si>
  <si>
    <t>SE_14_-_24804190_24803841_24803700_24802194_ADCY4:88</t>
  </si>
  <si>
    <t>0.80058589</t>
  </si>
  <si>
    <t>SE_14_-_24804190_24803884_24803700_24802194_ADCY4:131</t>
  </si>
  <si>
    <t>SE_14_-_24804190_24803888_24803700_24802194_ADCY4:135</t>
  </si>
  <si>
    <t>SE_14_+_24845307_24845500_24845760_24846844_NFATC4:127</t>
  </si>
  <si>
    <t>1.5263253</t>
  </si>
  <si>
    <t>SE_14_+_24845307_24845500_24846084_24846844_NFATC4:127</t>
  </si>
  <si>
    <t>SE_14_-_24911304_24911001_24910880_24910132_SDR39U1:80</t>
  </si>
  <si>
    <t>ggctaaagc</t>
  </si>
  <si>
    <t>0.859173237583</t>
  </si>
  <si>
    <t>0.29898401</t>
  </si>
  <si>
    <t>SE_14_-_24911384_24911001_24910880_24910132_SDR39U1:80</t>
  </si>
  <si>
    <t>SE_14_-_24911552_24911001_24910880_24910132_SDR39U1:80</t>
  </si>
  <si>
    <t>SE_14_-_24911384_24911001_24910884_24910132_SDR39U1:80</t>
  </si>
  <si>
    <t>SE_14_-_24911552_24911466_24911304_24910132_SDR39U1:157</t>
  </si>
  <si>
    <t>SE_14_-_24911552_24911466_24911304_24911001_SDR39U1:157</t>
  </si>
  <si>
    <t>SE_14_-_24911552_24911466_24911315_24910132_SDR39U1:120</t>
  </si>
  <si>
    <t>0.52036029</t>
  </si>
  <si>
    <t>SE_14_-_24911552_24911466_24911315_24911001_SDR39U1:120</t>
  </si>
  <si>
    <t>SE_14_-_24911552_24911466_24911384_24910132_SDR39U1:60</t>
  </si>
  <si>
    <t>-0.39830133</t>
  </si>
  <si>
    <t>SE_14_-_24911552_24911466_24911384_24911001_SDR39U1:60</t>
  </si>
  <si>
    <t>SE_14_-_25443871_25348019_25347858_25326363_STXBP6:74</t>
  </si>
  <si>
    <t>0.35649964</t>
  </si>
  <si>
    <t>SE_14_-_25519084_25457178_25457092_25444056_STXBP6:71</t>
  </si>
  <si>
    <t>0.31550783</t>
  </si>
  <si>
    <t>SE_14_-_25519084_25479846_25479731_25444056_STXBP6:115</t>
  </si>
  <si>
    <t>SE_14_-_26949183_26941597_26941526_26918169_NOVA1:66</t>
  </si>
  <si>
    <t>0.63559493</t>
  </si>
  <si>
    <t>SE_14_-_27064616_27018987_27018886_26949349_NOVA1:21</t>
  </si>
  <si>
    <t>SE_14_-_27064616_27037671_27037626_26949349_NOVA1:44</t>
  </si>
  <si>
    <t>0.38527684</t>
  </si>
  <si>
    <t>SE_14_-_30132905_30125705_30125682_30108110_MIR548AI/PRKD1:24</t>
  </si>
  <si>
    <t>-0.092138125</t>
  </si>
  <si>
    <t>SE_14_+_31066732_31067689_31067805_31070976_G2E3:80</t>
  </si>
  <si>
    <t>0.22661217</t>
  </si>
  <si>
    <t>SE_14_+_31071337_31074711_31075018_31077094_G2E3:273</t>
  </si>
  <si>
    <t>0.75341138</t>
  </si>
  <si>
    <t>SE_14_+_31091605_31097415_31097485_31099683_SCFD1:51</t>
  </si>
  <si>
    <t>gcctcatat</t>
  </si>
  <si>
    <t>0.401305477986</t>
  </si>
  <si>
    <t>0.055113005</t>
  </si>
  <si>
    <t>SE_14_+_31097485_31099683_31099771_31103153_SCFD1:55</t>
  </si>
  <si>
    <t>atataatct</t>
  </si>
  <si>
    <t>-0.781235150664</t>
  </si>
  <si>
    <t>0.63430191</t>
  </si>
  <si>
    <t>SE_14_+_31099771_31103153_31103243_31112522_SCFD1:34</t>
  </si>
  <si>
    <t>1.2479445</t>
  </si>
  <si>
    <t>SE_14_+_31103243_31104001_31104240_31107331_SCFD1:71</t>
  </si>
  <si>
    <t>1.4149493</t>
  </si>
  <si>
    <t>SE_14_+_31103243_31104128_31104240_31107331_SCFD1:64</t>
  </si>
  <si>
    <t>0.09450496</t>
  </si>
  <si>
    <t>SE_14_+_31103243_31107331_31107453_31112522_SCFD1:123</t>
  </si>
  <si>
    <t>0.76463464</t>
  </si>
  <si>
    <t>SE_14_+_31099771_31108983_31109070_31112522_SCFD1:36</t>
  </si>
  <si>
    <t>1.1258695</t>
  </si>
  <si>
    <t>SE_14_+_31107453_31108983_31109070_31112522_SCFD1:36</t>
  </si>
  <si>
    <t>SE_14_+_31112611_31113086_31113224_31118734_SCFD1:135</t>
  </si>
  <si>
    <t>1.5529145</t>
  </si>
  <si>
    <t>SE_14_+_31175091_31177023_31177082_31177196_SCFD1:48</t>
  </si>
  <si>
    <t>ttctcaaga</t>
  </si>
  <si>
    <t>-0.726566648867</t>
  </si>
  <si>
    <t>0.31837302</t>
  </si>
  <si>
    <t>SE_14_+_31175091_31177196_31177271_31185130_SCFD1:55</t>
  </si>
  <si>
    <t>0.1199504</t>
  </si>
  <si>
    <t>SE_14_+_31346934_31348017_31348150_31348629_COCH:110</t>
  </si>
  <si>
    <t>gtctcaaat</t>
  </si>
  <si>
    <t>-0.231513678896</t>
  </si>
  <si>
    <t>0.5056832</t>
  </si>
  <si>
    <t>SE_14_+_31353862_31354116_31354247_31354600_COCH:123</t>
  </si>
  <si>
    <t>cgttgactc</t>
  </si>
  <si>
    <t>2.66164169208</t>
  </si>
  <si>
    <t>0.94014143</t>
  </si>
  <si>
    <t>SE_14_-_31404369_31382863_31382730_31381388_STRN3:27</t>
  </si>
  <si>
    <t>caataacgt</t>
  </si>
  <si>
    <t>2.23547013043</t>
  </si>
  <si>
    <t>1.6550215</t>
  </si>
  <si>
    <t>SE_14_-_31404369_31388312_31388172_31382863_STRN3:125</t>
  </si>
  <si>
    <t>0.53421483</t>
  </si>
  <si>
    <t>SE_14_-_31404369_31398517_31398407_31382863_STRN3:30</t>
  </si>
  <si>
    <t>1.1513436</t>
  </si>
  <si>
    <t>SE_14_+_31494993_31502177_31502212_31535332_AP4S1:31</t>
  </si>
  <si>
    <t>agctgaaga</t>
  </si>
  <si>
    <t>-0.412701355915</t>
  </si>
  <si>
    <t>-0.23131208</t>
  </si>
  <si>
    <t>SE_14_+_31542179_31549779_31549850_31553975_AP4S1:41</t>
  </si>
  <si>
    <t>ttttcaata</t>
  </si>
  <si>
    <t>-2.39151288606</t>
  </si>
  <si>
    <t>-0.36857667</t>
  </si>
  <si>
    <t>SE_14_-_31596991_31592830_31592722_31592253_HECTD1:73</t>
  </si>
  <si>
    <t>1.2586248</t>
  </si>
  <si>
    <t>SE_14_-_31602444_31598513_31597818_31597212_HECTD1:558</t>
  </si>
  <si>
    <t>1.8931485</t>
  </si>
  <si>
    <t>SE_14_-_31602444_31598654_31597818_31597212_HECTD1:699</t>
  </si>
  <si>
    <t>SE_14_-_31774111_31771725_31771501_31765269_HEATR5A:192</t>
  </si>
  <si>
    <t>1.4603786</t>
  </si>
  <si>
    <t>SE_14_-_31897350_31872255_31872056_31869718_HEATR5A:37</t>
  </si>
  <si>
    <t>SE_14_+_32031421_32031998_32032091_32034220_NUBPL:80</t>
  </si>
  <si>
    <t>0.686274509804</t>
  </si>
  <si>
    <t>1.126026</t>
  </si>
  <si>
    <t>SE_14_+_32068585_32123276_32123340_32142561_NUBPL:61</t>
  </si>
  <si>
    <t>-0.16644634</t>
  </si>
  <si>
    <t>SE_14_+_32068585_32137027_32137185_32142561_NUBPL:67</t>
  </si>
  <si>
    <t>gtatcacca</t>
  </si>
  <si>
    <t>-0.877174006574</t>
  </si>
  <si>
    <t>-0.4777692</t>
  </si>
  <si>
    <t>SE_14_+_32142780_32256986_32257079_32295835_NUBPL:93</t>
  </si>
  <si>
    <t>0.88037288</t>
  </si>
  <si>
    <t>SE_14_+_32546641_32559708_32563592_32586349_ARHGAP5:728</t>
  </si>
  <si>
    <t>gaataacct</t>
  </si>
  <si>
    <t>2.12929144481</t>
  </si>
  <si>
    <t>1.6893878</t>
  </si>
  <si>
    <t>SE_14_+_32563592_32586346_32586493_32615469_ARHGAP5:80</t>
  </si>
  <si>
    <t>aagtaatta</t>
  </si>
  <si>
    <t>-0.893565905729</t>
  </si>
  <si>
    <t>0.35442342</t>
  </si>
  <si>
    <t>SE_14_+_32546641_32586349_32586493_32615469_ARHGAP5:77</t>
  </si>
  <si>
    <t>SE_14_+_32563592_32586349_32586493_32615469_ARHGAP5:77</t>
  </si>
  <si>
    <t>SE_14_+_33243099_33290608_33294021_33299054_AKAP6:379</t>
  </si>
  <si>
    <t>gcctaatgt</t>
  </si>
  <si>
    <t>2.40453576961</t>
  </si>
  <si>
    <t>1.6271544</t>
  </si>
  <si>
    <t>SE_14_-_35055436_35050806_35050767_35045048_SNX6:25</t>
  </si>
  <si>
    <t>-0.14215478</t>
  </si>
  <si>
    <t>SE_14_-_35074802_35073380_35073341_35072677_SNX6:26</t>
  </si>
  <si>
    <t>agatcaaac</t>
  </si>
  <si>
    <t>-3.10480189613</t>
  </si>
  <si>
    <t>-0.5193538</t>
  </si>
  <si>
    <t>SE_14_-_35074802_35073474_35073341_35072677_SNX6:96</t>
  </si>
  <si>
    <t>cactgaatg</t>
  </si>
  <si>
    <t>1.52733845717</t>
  </si>
  <si>
    <t>1.0213573</t>
  </si>
  <si>
    <t>SE_14_-_35078844_35077346_35077236_35074923_SNX6:88</t>
  </si>
  <si>
    <t>tcatgattc</t>
  </si>
  <si>
    <t>-0.623794236446</t>
  </si>
  <si>
    <t>0.59917265</t>
  </si>
  <si>
    <t>SE_14_-_35230963_35228052_35227910_35224120_BAZ1A:125</t>
  </si>
  <si>
    <t>0.84004316</t>
  </si>
  <si>
    <t>SE_14_-_35240717_35237986_35237896_35234474_BAZ1A:30</t>
  </si>
  <si>
    <t>aattaataa</t>
  </si>
  <si>
    <t>-0.909409969246</t>
  </si>
  <si>
    <t>-0.49039109</t>
  </si>
  <si>
    <t>SE_14_-_35261981_35255427_35255332_35255207_BAZ1A:20</t>
  </si>
  <si>
    <t>-0.047577883</t>
  </si>
  <si>
    <t>SE_14_-_35295219_35286062_35285921_35280242_BAZ1A:122</t>
  </si>
  <si>
    <t>1.4468285</t>
  </si>
  <si>
    <t>SE_14_+_35452209_35452336_35452421_35465883_SRP54:60</t>
  </si>
  <si>
    <t>cgctaagga</t>
  </si>
  <si>
    <t>0.409331328307</t>
  </si>
  <si>
    <t>0.6501726</t>
  </si>
  <si>
    <t>SE_14_+_35465993_35468764_35468855_35470142_SRP54:45</t>
  </si>
  <si>
    <t>0.31671554</t>
  </si>
  <si>
    <t>SE_14_+_35515834_35519990_35520074_35522484_FAM177A1:64</t>
  </si>
  <si>
    <t>cgttgatgt</t>
  </si>
  <si>
    <t>1.8050091738</t>
  </si>
  <si>
    <t>0.60472933</t>
  </si>
  <si>
    <t>SE_14_-_35564254_35560413_35560276_35557216_PPP2R3C:127</t>
  </si>
  <si>
    <t>0.92330872</t>
  </si>
  <si>
    <t>SE_14_-_35565764_35564390_35564254_35560413_PPP2R3C:98</t>
  </si>
  <si>
    <t>1.1607629</t>
  </si>
  <si>
    <t>SE_14_-_35577345_35576580_35576510_35568590_PPP2R3C:44</t>
  </si>
  <si>
    <t>-0.044997548</t>
  </si>
  <si>
    <t>SE_14_-_35579025_35577442_35577345_35568590_PPP2R3C:44</t>
  </si>
  <si>
    <t>1.4147098</t>
  </si>
  <si>
    <t>SE_14_-_35579731_35579053_35579025_35577442_PPP2R3C:22</t>
  </si>
  <si>
    <t>-0.52057394</t>
  </si>
  <si>
    <t>SE_14_-_35579731_35579107_35579025_35577442_PPP2R3C:54</t>
  </si>
  <si>
    <t>caattacga</t>
  </si>
  <si>
    <t>-0.129182939506</t>
  </si>
  <si>
    <t>0.25487732</t>
  </si>
  <si>
    <t>SE_14_-_35579731_35579137_35579025_35568590_PPP2R3C:84</t>
  </si>
  <si>
    <t>SE_14_-_35579731_35579137_35579025_35577442_PPP2R3C:84</t>
  </si>
  <si>
    <t>SE_14_-_35579731_35579137_35579054_35577442_PPP2R3C:84</t>
  </si>
  <si>
    <t>SE_14_-_35591108_35585943_35585816_35579835_PPP2R3C:127</t>
  </si>
  <si>
    <t>ctataagac</t>
  </si>
  <si>
    <t>-1.35826095963</t>
  </si>
  <si>
    <t>0.16698266</t>
  </si>
  <si>
    <t>SE_14_-_35591108_35586382_35586280_35585943_PPP2R3C:88</t>
  </si>
  <si>
    <t>2.04692</t>
  </si>
  <si>
    <t>SE_14_+_35592116_35595941_35595988_35596685_KIAA0391:46</t>
  </si>
  <si>
    <t>0.14253811</t>
  </si>
  <si>
    <t>SE_14_+_35593437_35595941_35595988_35596685_KIAA0391:46</t>
  </si>
  <si>
    <t>SE_14_+_35761758_35762159_35762483_35777200_KIAA0391/PSMA6:240</t>
  </si>
  <si>
    <t>0.65933704</t>
  </si>
  <si>
    <t>SE_14_+_35761758_35777200_35777294_35778120_KIAA0391/PSMA6:36</t>
  </si>
  <si>
    <t>tattaacca</t>
  </si>
  <si>
    <t>1.8842390686</t>
  </si>
  <si>
    <t>0.6357516</t>
  </si>
  <si>
    <t>SE_14_+_35778201_35779423_35779505_35779946_KIAA0391/PSMA6:72</t>
  </si>
  <si>
    <t>0.27181481</t>
  </si>
  <si>
    <t>SE_14_+_35780101_35782069_35782265_35783567_KIAA0391/PSMA6:150</t>
  </si>
  <si>
    <t>0.67859445</t>
  </si>
  <si>
    <t>SE_14_+_35780101_35782087_35782127_35783567_KIAA0391/PSMA6:26</t>
  </si>
  <si>
    <t>ttttaattg</t>
  </si>
  <si>
    <t>-0.453018237933</t>
  </si>
  <si>
    <t>-0.27939511</t>
  </si>
  <si>
    <t>SE_14_+_35780101_35782087_35782265_35783567_KIAA0391/PSMA6:132</t>
  </si>
  <si>
    <t>SE_14_+_35782265_35783567_35783661_35786455_KIAA0391/PSMA6:36</t>
  </si>
  <si>
    <t>caattacat</t>
  </si>
  <si>
    <t>-0.409608859665</t>
  </si>
  <si>
    <t>0.55654895</t>
  </si>
  <si>
    <t>SE_14_-_35872356_35872065_35871977_35871869_NFKBIA:34</t>
  </si>
  <si>
    <t>0.49184577</t>
  </si>
  <si>
    <t>SE_14_-_35873624_35873004_35872896_35872566_NFKBIA:55</t>
  </si>
  <si>
    <t>SE_14_-_36011233_36011010_36010946_36008896_RALGAPA1:35</t>
  </si>
  <si>
    <t>0.85287792</t>
  </si>
  <si>
    <t>SE_14_-_36018316_36017744_36017714_36008896_RALGAPA1:31</t>
  </si>
  <si>
    <t>0.042023458</t>
  </si>
  <si>
    <t>SE_14_-_36190894_36169508_36169368_36159209_RALGAPA1:132</t>
  </si>
  <si>
    <t>1.7079529</t>
  </si>
  <si>
    <t>SE_14_+_36295864_36299001_36299113_36300616_BRMS1L:64</t>
  </si>
  <si>
    <t>gcttcagtt</t>
  </si>
  <si>
    <t>-1.70748805568</t>
  </si>
  <si>
    <t>-0.038800734</t>
  </si>
  <si>
    <t>SE_14_-_36777298_36774510_36774295_36770029_MBIP:66</t>
  </si>
  <si>
    <t>1.0219278</t>
  </si>
  <si>
    <t>SE_14_-_36780779_36777395_36777298_36770029_MBIP:98</t>
  </si>
  <si>
    <t>tcctgaata</t>
  </si>
  <si>
    <t>0.21331412271</t>
  </si>
  <si>
    <t>0.71375526</t>
  </si>
  <si>
    <t>SE_14_-_36789666_36786018_36785899_36784121_MBIP:120</t>
  </si>
  <si>
    <t>acttgaaca</t>
  </si>
  <si>
    <t>-1.45778615754</t>
  </si>
  <si>
    <t>-0.22841471</t>
  </si>
  <si>
    <t>SE_14_+_37717112_37734412_37734486_37736143_MIPOL1:41</t>
  </si>
  <si>
    <t>acttgacct</t>
  </si>
  <si>
    <t>1.06958818185</t>
  </si>
  <si>
    <t>1.220599</t>
  </si>
  <si>
    <t>SE_14_-_39517856_39516642_39516571_39514528_SEC23A:31</t>
  </si>
  <si>
    <t>SE_14_-_39562391_39561831_39561745_39560917_SEC23A:70</t>
  </si>
  <si>
    <t>1.5736411</t>
  </si>
  <si>
    <t>SE_14_-_39572236_39565343_39565102_39562448_SEC23A:188</t>
  </si>
  <si>
    <t>1.5182048</t>
  </si>
  <si>
    <t>SE_14_-_39572797_39572432_39572236_39565343_SEC23A:85</t>
  </si>
  <si>
    <t>SE_14_+_39587803_39591111_39591228_39591634_GEMIN2:78</t>
  </si>
  <si>
    <t>1.1745623</t>
  </si>
  <si>
    <t>SE_14_+_39591747_39594196_39594240_39597484_GEMIN2:36</t>
  </si>
  <si>
    <t>tgcttagta</t>
  </si>
  <si>
    <t>-1.70137488027</t>
  </si>
  <si>
    <t>-0.73588867</t>
  </si>
  <si>
    <t>SE_14_+_39594240_39597484_39597552_39601162_GEMIN2:24</t>
  </si>
  <si>
    <t>0.57195201</t>
  </si>
  <si>
    <t>SE_14_+_39601272_39602865_39602923_39605644_GEMIN2:57</t>
  </si>
  <si>
    <t>0.18551391</t>
  </si>
  <si>
    <t>SE_14_-_39627489_39623498_39623415_39621043_TRAPPC6B:54</t>
  </si>
  <si>
    <t>0.39097917</t>
  </si>
  <si>
    <t>SE_14_-_39639219_39628754_39627489_39623498_TRAPPC6B:1001</t>
  </si>
  <si>
    <t>1.4254557</t>
  </si>
  <si>
    <t>SE_14_+_39646688_39646797_39646891_39647045_PNN:72</t>
  </si>
  <si>
    <t>accttatcc</t>
  </si>
  <si>
    <t>-1.57606092209</t>
  </si>
  <si>
    <t>-0.68682232</t>
  </si>
  <si>
    <t>SE_14_+_39748741_39760223_39760300_39762475_CTAGE5:33</t>
  </si>
  <si>
    <t>-0.3454207</t>
  </si>
  <si>
    <t>SE_14_+_39748741_39760223_39760315_39762475_CTAGE5:33</t>
  </si>
  <si>
    <t>SE_14_+_39760300_39761884_39761910_39762475_CTAGE5:22</t>
  </si>
  <si>
    <t>-0.33646858</t>
  </si>
  <si>
    <t>SE_14_+_39788495_39790132_39790260_39796068_CTAGE5:116</t>
  </si>
  <si>
    <t>1.886204</t>
  </si>
  <si>
    <t>SE_14_+_42357213_42360453_42361165_42368120_LRFN5:635</t>
  </si>
  <si>
    <t>cactaacag</t>
  </si>
  <si>
    <t>2.97147124238</t>
  </si>
  <si>
    <t>1.0291573</t>
  </si>
  <si>
    <t>SE_14_+_45370162_45372410_45372499_45373598_C14orf28:68</t>
  </si>
  <si>
    <t>0.36860186</t>
  </si>
  <si>
    <t>SE_14_+_45372499_45372726_45372816_45373598_C14orf28:35</t>
  </si>
  <si>
    <t>SE_14_-_45431049_45422912_45422826_45415131_KLHL28:62</t>
  </si>
  <si>
    <t>0.57364624</t>
  </si>
  <si>
    <t>SE_14_-_45431049_45428717_45428544_45415131_KLHL28:146</t>
  </si>
  <si>
    <t>taataatac</t>
  </si>
  <si>
    <t>0.443720894951</t>
  </si>
  <si>
    <t>0.55171941</t>
  </si>
  <si>
    <t>SE_14_+_45468700_45473264_45473569_45475211_FAM179B:136</t>
  </si>
  <si>
    <t>agcttacat</t>
  </si>
  <si>
    <t>-0.466665388143</t>
  </si>
  <si>
    <t>0.89327975</t>
  </si>
  <si>
    <t>SE_14_+_45475470_45478116_45478348_45481178_FAM179B:211</t>
  </si>
  <si>
    <t>1.5918171</t>
  </si>
  <si>
    <t>SE_14_+_45481278_45492113_45492176_45494986_FAM179B:42</t>
  </si>
  <si>
    <t>-1.2265205</t>
  </si>
  <si>
    <t>SE_14_+_45514073_45515748_45515906_45521639_FAM179B:119</t>
  </si>
  <si>
    <t>SE_14_+_45537846_45540915_45541001_45542499_FAM179B:22</t>
  </si>
  <si>
    <t>caattactt</t>
  </si>
  <si>
    <t>-0.291035092791</t>
  </si>
  <si>
    <t>0.66577534</t>
  </si>
  <si>
    <t>SE_14_+_45565431_45565627_45565695_45565799_PRPF39:23</t>
  </si>
  <si>
    <t>cgttaaacc</t>
  </si>
  <si>
    <t>0.935625774645</t>
  </si>
  <si>
    <t>0.3289188</t>
  </si>
  <si>
    <t>SE_14_+_45565431_45565627_45565961_45566090_PRPF39:118</t>
  </si>
  <si>
    <t>1.6383416</t>
  </si>
  <si>
    <t>SE_14_+_45565431_45565799_45565961_45566090_PRPF39:41</t>
  </si>
  <si>
    <t>1.4147115</t>
  </si>
  <si>
    <t>SE_14_+_45571899_45576654_45576819_45577618_PRPF39:139</t>
  </si>
  <si>
    <t>0.77116572</t>
  </si>
  <si>
    <t>SE_14_+_45578983_45579097_45579196_45579297_PRPF39:75</t>
  </si>
  <si>
    <t>0.767441860465</t>
  </si>
  <si>
    <t>0.35427112</t>
  </si>
  <si>
    <t>SE_14_-_45603552_45602642_45602526_45600003_FKBP3:52</t>
  </si>
  <si>
    <t>SE_14_-_45701936_45701830_45701712_45700501_MIS18BP1:79</t>
  </si>
  <si>
    <t>0.86249239</t>
  </si>
  <si>
    <t>SE_14_-_45706851_45705147_45705017_45702023_MIS18BP1:26</t>
  </si>
  <si>
    <t>SE_14_+_50065921_50068260_50068367_50069088_LRR1:104</t>
  </si>
  <si>
    <t>0.72462996</t>
  </si>
  <si>
    <t>SE_14_+_50069186_50070270_50070336_50074118_LRR1:26</t>
  </si>
  <si>
    <t>1.0024372</t>
  </si>
  <si>
    <t>SE_14_+_50069186_50074118_50074839_50080974_LRR1:703</t>
  </si>
  <si>
    <t>1.3312241</t>
  </si>
  <si>
    <t>SE_14_+_50074839_50079190_50079342_50080974_LRR1:108</t>
  </si>
  <si>
    <t>taataagtc</t>
  </si>
  <si>
    <t>-0.451130533396</t>
  </si>
  <si>
    <t>0.55255159</t>
  </si>
  <si>
    <t>SE_14_-_50100005_50094873_50094730_50092766_DNAAF2:99</t>
  </si>
  <si>
    <t>1.6641352</t>
  </si>
  <si>
    <t>SE_14_+_50177099_50190592_50190670_50192404_KLHDC1:62</t>
  </si>
  <si>
    <t>cagtgaact</t>
  </si>
  <si>
    <t>0.363286991875</t>
  </si>
  <si>
    <t>0.25263304</t>
  </si>
  <si>
    <t>SE_14_+_50190670_50192404_50192487_50195644_KLHDC1:46</t>
  </si>
  <si>
    <t>SE_14_+_50247040_50247421_50247493_50249088_KLHDC2:30</t>
  </si>
  <si>
    <t>SE_14_+_50247493_50249088_50249175_50249260_KLHDC2:56</t>
  </si>
  <si>
    <t>aagtaattg</t>
  </si>
  <si>
    <t>-0.047488595163</t>
  </si>
  <si>
    <t>0.73177435</t>
  </si>
  <si>
    <t>SE_14_+_50249175_50249260_50249312_50249548_KLHDC2:38</t>
  </si>
  <si>
    <t>tactaatat</t>
  </si>
  <si>
    <t>1.42122153669</t>
  </si>
  <si>
    <t>1.314184</t>
  </si>
  <si>
    <t>SE_14_-_50266193_50263046_50262951_50262662_NEMF:53</t>
  </si>
  <si>
    <t>0.19223385</t>
  </si>
  <si>
    <t>SE_14_-_50281472_50280768_50280706_50272851_NEMF:36</t>
  </si>
  <si>
    <t>SE_14_-_50301081_50300214_50300141_50298995_NEMF:29</t>
  </si>
  <si>
    <t>-0.017055773</t>
  </si>
  <si>
    <t>SE_14_-_50312858_50307584_50307436_50304924_NEMF:147</t>
  </si>
  <si>
    <t>1.561715</t>
  </si>
  <si>
    <t>SE_14_-_50318281_50312983_50312858_50307584_NEMF:112</t>
  </si>
  <si>
    <t>0.45923033</t>
  </si>
  <si>
    <t>SE_14_-_50318281_50316425_50316347_50312983_NEMF:31</t>
  </si>
  <si>
    <t>aggtaacag</t>
  </si>
  <si>
    <t>0.999371603929</t>
  </si>
  <si>
    <t>0.28928416</t>
  </si>
  <si>
    <t>SE_14_-_50581003_50579437_50579333_50576431_METTL21D:42</t>
  </si>
  <si>
    <t>0.26342769</t>
  </si>
  <si>
    <t>SE_14_-_50647290_50641270_50641172_50628327_SOS2:25</t>
  </si>
  <si>
    <t>0.95212955</t>
  </si>
  <si>
    <t>SE_14_-_50666409_50655418_50655215_50649324_SOS2:55</t>
  </si>
  <si>
    <t>0.47413806</t>
  </si>
  <si>
    <t>SE_14_-_50697915_50682150_50682092_50671127_SOS2:52</t>
  </si>
  <si>
    <t>SE_14_+_50789437_50790663_50790834_50792327_ATP5S:72</t>
  </si>
  <si>
    <t>0.97874131</t>
  </si>
  <si>
    <t>SE_14_-_50801283_50799150_50798980_50796899_CDKL1:48</t>
  </si>
  <si>
    <t>0.82888295</t>
  </si>
  <si>
    <t>SE_14_+_51027017_51054549_51054796_51057659_ATL1:108</t>
  </si>
  <si>
    <t>1.0111323</t>
  </si>
  <si>
    <t>SE_14_+_51081229_51087317_51087444_51088561_ATL1:57</t>
  </si>
  <si>
    <t>1.425329</t>
  </si>
  <si>
    <t>SE_14_+_51096727_51097650_51097795_51098947_ATL1:78</t>
  </si>
  <si>
    <t>SE_14_-_51111462_51107611_51107468_51102102_SAV1:125</t>
  </si>
  <si>
    <t>SE_14_-_51134592_51134218_51134100_51132337_SAV1:105</t>
  </si>
  <si>
    <t>tccttagtc</t>
  </si>
  <si>
    <t>-1.25579839767</t>
  </si>
  <si>
    <t>0.15810227</t>
  </si>
  <si>
    <t>SE_14_-_51202234_51197701_51197641_51196441_NIN:61</t>
  </si>
  <si>
    <t>-0.046570886</t>
  </si>
  <si>
    <t>SE_14_-_51226575_51225348_51223210_51221585_NIN:1647</t>
  </si>
  <si>
    <t>1.3414682</t>
  </si>
  <si>
    <t>SE_14_-_51410879_51404555_51404454_51401903_PYGL:25</t>
  </si>
  <si>
    <t>0.52519693</t>
  </si>
  <si>
    <t>SE_14_+_52294525_52344335_52344375_52417368_GNG2:30</t>
  </si>
  <si>
    <t>0.066354535</t>
  </si>
  <si>
    <t>SE_14_+_52327508_52344335_52344375_52417368_GNG2:30</t>
  </si>
  <si>
    <t>SE_14_+_52344375_52379727_52379846_52417368_GNG2:55</t>
  </si>
  <si>
    <t>1.0295838</t>
  </si>
  <si>
    <t>SE_14_+_52344375_52406499_52406809_52417368_GNG2:190</t>
  </si>
  <si>
    <t>1.692756</t>
  </si>
  <si>
    <t>SE_14_+_52417483_52418605_52418850_52433277_GNG2:26</t>
  </si>
  <si>
    <t>2.3607366</t>
  </si>
  <si>
    <t>SE_14_+_52458159_52460441_52460540_52465212_C14orf166:31</t>
  </si>
  <si>
    <t>1.6076675</t>
  </si>
  <si>
    <t>SE_14_+_52468584_52470912_52470960_52471080_C14orf166:21</t>
  </si>
  <si>
    <t>ggcttacct</t>
  </si>
  <si>
    <t>1.05675982885</t>
  </si>
  <si>
    <t>1.2028166</t>
  </si>
  <si>
    <t>SE_14_-_52495440_52494062_52493919_52486896_NID2:21</t>
  </si>
  <si>
    <t>tgatcaccc</t>
  </si>
  <si>
    <t>-0.0337455293022</t>
  </si>
  <si>
    <t>0.72925299</t>
  </si>
  <si>
    <t>SE_14_-_52936755_52929688_52929530_52923892_TXNDC16:113</t>
  </si>
  <si>
    <t>aactgagta</t>
  </si>
  <si>
    <t>-0.212087509166</t>
  </si>
  <si>
    <t>0.66948189</t>
  </si>
  <si>
    <t>SE_14_-_53113093_53113005_53112872_53110348_ERO1L:108</t>
  </si>
  <si>
    <t>SE_14_-_53162086_53150625_53150506_53149126_ERO1L:46</t>
  </si>
  <si>
    <t>0.32730686</t>
  </si>
  <si>
    <t>SE_14_+_53174022_53175027_53175106_53175201_PSMC6:38</t>
  </si>
  <si>
    <t>aacttacca</t>
  </si>
  <si>
    <t>0.386561427418</t>
  </si>
  <si>
    <t>0.049340015</t>
  </si>
  <si>
    <t>SE_14_+_53174022_53175201_53175240_53175482_PSMC6:34</t>
  </si>
  <si>
    <t>gcttaaaca</t>
  </si>
  <si>
    <t>-0.835449719382</t>
  </si>
  <si>
    <t>-0.39683803</t>
  </si>
  <si>
    <t>SE_14_+_53175534_53177819_53177886_53178128_PSMC6:33</t>
  </si>
  <si>
    <t>0.07267601</t>
  </si>
  <si>
    <t>SE_14_+_53185070_53185695_53185756_53190683_PSMC6:48</t>
  </si>
  <si>
    <t>0.68736621</t>
  </si>
  <si>
    <t>SE_14_-_53258146_53251382_53251215_53250203_GNPNAT1:45</t>
  </si>
  <si>
    <t>0.80076621</t>
  </si>
  <si>
    <t>SE_14_-_53258146_53254589_53254551_53251382_GNPNAT1:23</t>
  </si>
  <si>
    <t>0.81084323</t>
  </si>
  <si>
    <t>SE_14_-_53360011_53348546_53348514_53348187_FERMT2:21</t>
  </si>
  <si>
    <t>1.8362248</t>
  </si>
  <si>
    <t>SE_14_-_53521156_53518645_53518562_53513667_DDHD1:74</t>
  </si>
  <si>
    <t>atgtaatgc</t>
  </si>
  <si>
    <t>1.07444199363</t>
  </si>
  <si>
    <t>0.28638072</t>
  </si>
  <si>
    <t>SE_14_+_54863795_54866612_54866694_54868242_CDKN3:43</t>
  </si>
  <si>
    <t>0.42329217</t>
  </si>
  <si>
    <t>SE_14_+_54884669_54884932_54885024_54886710_CDKN3:69</t>
  </si>
  <si>
    <t>0.93783321</t>
  </si>
  <si>
    <t>SE_14_-_54898826_54897122_54896979_54894559_CNIH:56</t>
  </si>
  <si>
    <t>0.63240079</t>
  </si>
  <si>
    <t>SE_14_-_54903087_54898938_54898826_54897122_CNIH:46</t>
  </si>
  <si>
    <t>acctcatcc</t>
  </si>
  <si>
    <t>0.244631798436</t>
  </si>
  <si>
    <t>1.0000639</t>
  </si>
  <si>
    <t>SE_14_-_54903087_54902844_54902797_54898938_CNIH:40</t>
  </si>
  <si>
    <t>-0.45732667</t>
  </si>
  <si>
    <t>SE_14_-_54907965_54903155_54903087_54898938_CNIH:43</t>
  </si>
  <si>
    <t>0.17062455</t>
  </si>
  <si>
    <t>SE_14_-_54907965_54903503_54903388_54903155_CNIH:112</t>
  </si>
  <si>
    <t>0.58438783</t>
  </si>
  <si>
    <t>SE_14_-_54950389_54948920_54948840_54948176_GMFB:24</t>
  </si>
  <si>
    <t>0.097427697</t>
  </si>
  <si>
    <t>SE_14_-_54950389_54948920_54948871_54948176_GMFB:24</t>
  </si>
  <si>
    <t>SE_14_+_54976781_54989172_54989311_54996767_CGRRF1:136</t>
  </si>
  <si>
    <t>cactaatcc</t>
  </si>
  <si>
    <t>2.39233446963</t>
  </si>
  <si>
    <t>1.7571484</t>
  </si>
  <si>
    <t>SE_14_+_54989311_54989868_54989963_54996767_CGRRF1:82</t>
  </si>
  <si>
    <t>SE_14_+_55169298_55203742_55204005_55215533_SAMD4A:65</t>
  </si>
  <si>
    <t>1.402799</t>
  </si>
  <si>
    <t>SE_14_+_55243258_55251058_55251099_55251255_SAMD4A:32</t>
  </si>
  <si>
    <t>agttcacag</t>
  </si>
  <si>
    <t>-0.42721294206</t>
  </si>
  <si>
    <t>0.021474268</t>
  </si>
  <si>
    <t>SE_14_+_55243258_55251058_55251165_55251255_SAMD4A:98</t>
  </si>
  <si>
    <t>SE_14_-_55312486_55310861_55310719_55309772_GCH1:124</t>
  </si>
  <si>
    <t>SE_14_+_55494189_55498581_55498709_55509670_SOCS4:44</t>
  </si>
  <si>
    <t>1.3729806</t>
  </si>
  <si>
    <t>SE_14_+_55530043_55530570_55530656_55531334_MAPK1IP1L:34</t>
  </si>
  <si>
    <t>ggttaacat</t>
  </si>
  <si>
    <t>0.850712850096</t>
  </si>
  <si>
    <t>0.32796842</t>
  </si>
  <si>
    <t>SE_14_+_55604109_55604345_55604412_55604763_LGALS3:67</t>
  </si>
  <si>
    <t>-0.017507612</t>
  </si>
  <si>
    <t>SE_14_+_56047072_56068475_56068598_56078737_KTN1:110</t>
  </si>
  <si>
    <t>1.0415384</t>
  </si>
  <si>
    <t>SE_14_+_56068598_56074064_56074178_56078737_KTN1:48</t>
  </si>
  <si>
    <t>ctctcaata</t>
  </si>
  <si>
    <t>-0.330276265267</t>
  </si>
  <si>
    <t>-0.26363288</t>
  </si>
  <si>
    <t>SE_14_+_56094746_56096675_56096815_56099953_KTN1:24</t>
  </si>
  <si>
    <t>0.041440729</t>
  </si>
  <si>
    <t>SE_14_+_56117136_56117287_56117355_56118608_KTN1:42</t>
  </si>
  <si>
    <t>ctctaaaag</t>
  </si>
  <si>
    <t>0.823469871689</t>
  </si>
  <si>
    <t>0.12351913</t>
  </si>
  <si>
    <t>SE_14_+_56117355_56118005_56118093_56118608_KTN1:51</t>
  </si>
  <si>
    <t>0.77158644</t>
  </si>
  <si>
    <t>SE_14_+_56128330_56130673_56130759_56133959_KTN1:64</t>
  </si>
  <si>
    <t>-0.25872673</t>
  </si>
  <si>
    <t>SE_14_+_56139730_56139890_56139973_56142553_KTN1:30</t>
  </si>
  <si>
    <t>SE_14_+_56146403_56147383_56147459_56150817_KTN1:66</t>
  </si>
  <si>
    <t>1.2173901</t>
  </si>
  <si>
    <t>SE_14_+_56146403_56147404_56147459_56150817_KTN1:45</t>
  </si>
  <si>
    <t>SE_14_+_57052630_57070533_57070710_57072288_TMEM260:76</t>
  </si>
  <si>
    <t>0.85392634</t>
  </si>
  <si>
    <t>SE_14_+_57082745_57083901_57084015_57085312_TMEM260:75</t>
  </si>
  <si>
    <t>0.60939911</t>
  </si>
  <si>
    <t>SE_14_+_57085481_57088249_57088420_57092100_TMEM260:72</t>
  </si>
  <si>
    <t>1.7653914</t>
  </si>
  <si>
    <t>SE_14_-_57713429_57711077_57710883_57706377_EXOC5:187</t>
  </si>
  <si>
    <t>1.4468175</t>
  </si>
  <si>
    <t>SE_14_+_57736106_57740427_57740468_57740962_AP5M1:41</t>
  </si>
  <si>
    <t>gactcaggg</t>
  </si>
  <si>
    <t>-0.436009198222</t>
  </si>
  <si>
    <t>0.36155425</t>
  </si>
  <si>
    <t>SE_14_+_57736106_57740962_57741607_57746913_AP5M1:423</t>
  </si>
  <si>
    <t>1.7975343</t>
  </si>
  <si>
    <t>SE_14_+_57857423_57857675_57858446_57863470_NAA30:434</t>
  </si>
  <si>
    <t>SE_14_+_57863593_57866546_57866601_57876097_NAA30:21</t>
  </si>
  <si>
    <t>0.95259743</t>
  </si>
  <si>
    <t>SE_14_+_58667012_58669573_58669645_58674654_ACTR10:52</t>
  </si>
  <si>
    <t>gtataattc</t>
  </si>
  <si>
    <t>-0.603953112753</t>
  </si>
  <si>
    <t>-0.24160206</t>
  </si>
  <si>
    <t>SE_14_+_58669645_58673767_58673901_58674654_ACTR10:22</t>
  </si>
  <si>
    <t>SE_14_+_58686447_58690340_58690419_58697117_ACTR10:41</t>
  </si>
  <si>
    <t>atctgaagc</t>
  </si>
  <si>
    <t>0.536539906887</t>
  </si>
  <si>
    <t>0.075766619</t>
  </si>
  <si>
    <t>SE_14_+_58686447_58690340_58690574_58697117_ACTR10:201</t>
  </si>
  <si>
    <t>1.1768848</t>
  </si>
  <si>
    <t>SE_14_+_58690419_58690501_58690574_58697117_ACTR10:40</t>
  </si>
  <si>
    <t>SE_14_+_58690419_58697117_58697198_58698784_ACTR10:82</t>
  </si>
  <si>
    <t>0.11354631</t>
  </si>
  <si>
    <t>SE_14_+_58697198_58697798_58697871_58698784_ACTR10:70</t>
  </si>
  <si>
    <t>0.35538964</t>
  </si>
  <si>
    <t>SE_14_+_58711659_58714468_58714550_58718837_PSMA3:50</t>
  </si>
  <si>
    <t>1.4014381</t>
  </si>
  <si>
    <t>SE_14_+_58714550_58718837_58718960_58724463_PSMA3:80</t>
  </si>
  <si>
    <t>0.49449597</t>
  </si>
  <si>
    <t>SE_14_+_58714550_58718842_58718960_58724463_PSMA3:75</t>
  </si>
  <si>
    <t>SE_14_-_58758353_58752474_58752309_58740728_FLJ31306:105</t>
  </si>
  <si>
    <t>0.24434698</t>
  </si>
  <si>
    <t>SE_14_-_58758353_58755531_58755436_58752474_FLJ31306:85</t>
  </si>
  <si>
    <t>0.47231536</t>
  </si>
  <si>
    <t>SE_14_-_58764673_58759856_58759784_58758425_FLJ31306:73</t>
  </si>
  <si>
    <t>1.2212598</t>
  </si>
  <si>
    <t>SE_14_-_58764673_58760262_58760032_58758425_FLJ31306:115</t>
  </si>
  <si>
    <t>SE_14_-_58764673_58760644_58760484_58758425_FLJ31306:155</t>
  </si>
  <si>
    <t>0.89839199</t>
  </si>
  <si>
    <t>SE_14_-_58764673_58762529_58760484_58758425_FLJ31306:1420</t>
  </si>
  <si>
    <t>2.0051334</t>
  </si>
  <si>
    <t>SE_14_+_58766578_58768298_58768408_58771662_ARID4A:39</t>
  </si>
  <si>
    <t>0.58306312</t>
  </si>
  <si>
    <t>SE_14_+_58768408_58770256_58770479_58771662_ARID4A:50</t>
  </si>
  <si>
    <t>1.7993395</t>
  </si>
  <si>
    <t>SE_14_+_58832340_58832742_58832786_58833601_ARID4A:38</t>
  </si>
  <si>
    <t>0.33452783</t>
  </si>
  <si>
    <t>SE_14_+_58832340_58832742_58832948_58833601_ARID4A:38</t>
  </si>
  <si>
    <t>SE_14_-_58890726_58878689_58878625_58877656_TIMM9:22</t>
  </si>
  <si>
    <t>0.26370187</t>
  </si>
  <si>
    <t>SE_14_-_58893772_58878689_58878625_58877656_TIMM9:22</t>
  </si>
  <si>
    <t>SE_14_-_58890726_58890567_58890546_58878689_TIMM9:20</t>
  </si>
  <si>
    <t>gtttcaggg</t>
  </si>
  <si>
    <t>-2.38305715253</t>
  </si>
  <si>
    <t>-1.0673936</t>
  </si>
  <si>
    <t>SE_14_-_58893772_58890813_58890726_58877656_TIMM9:44</t>
  </si>
  <si>
    <t>-0.38041951</t>
  </si>
  <si>
    <t>SE_14_-_58893772_58890813_58890726_58878689_TIMM9:44</t>
  </si>
  <si>
    <t>SE_14_+_58925263_58926561_58926788_58927704_KIAA0586:144</t>
  </si>
  <si>
    <t>0.1364064</t>
  </si>
  <si>
    <t>SE_14_+_58956958_58958862_58958993_58965501_KIAA0586:97</t>
  </si>
  <si>
    <t>tgctaaaca</t>
  </si>
  <si>
    <t>1.46327955754</t>
  </si>
  <si>
    <t>0.43862901</t>
  </si>
  <si>
    <t>SE_14_+_58979345_59006789_59006854_59014499_KIAA0586:54</t>
  </si>
  <si>
    <t>gcttaatcc</t>
  </si>
  <si>
    <t>0.0737700789661</t>
  </si>
  <si>
    <t>0.76547824</t>
  </si>
  <si>
    <t>SE_14_+_59006854_59010601_59010685_59014499_KIAA0586:83</t>
  </si>
  <si>
    <t>ttgtcatac</t>
  </si>
  <si>
    <t>-1.12486566806</t>
  </si>
  <si>
    <t>-0.11220656</t>
  </si>
  <si>
    <t>SE_14_+_59798638_59805103_59805132_59806792_DAAM1:27</t>
  </si>
  <si>
    <t>ttgtgaaca</t>
  </si>
  <si>
    <t>-0.380713440051</t>
  </si>
  <si>
    <t>-0.21878729</t>
  </si>
  <si>
    <t>SE_14_+_59826222_59827520_59827580_59830369_DAAM1:23</t>
  </si>
  <si>
    <t>0.37079477</t>
  </si>
  <si>
    <t>SE_14_-_59941446_59941244_59941157_59939808_L3HYPDH:87</t>
  </si>
  <si>
    <t>0.52055977</t>
  </si>
  <si>
    <t>SE_14_-_59942587_59941244_59941157_59939808_L3HYPDH:87</t>
  </si>
  <si>
    <t>SE_14_+_59951311_59951708_59951834_59953431_JKAMP:90</t>
  </si>
  <si>
    <t>cgctaaagg</t>
  </si>
  <si>
    <t>1.43636656619</t>
  </si>
  <si>
    <t>0.36349715</t>
  </si>
  <si>
    <t>SE_14_+_59951311_59951708_59951834_59953449_JKAMP:90</t>
  </si>
  <si>
    <t>SE_14_+_59951311_59953399_59953522_59954392_JKAMP:114</t>
  </si>
  <si>
    <t>ggctcaact</t>
  </si>
  <si>
    <t>0.582792525233</t>
  </si>
  <si>
    <t>0.12617376</t>
  </si>
  <si>
    <t>SE_14_+_59951311_59953431_59953522_59954392_JKAMP:82</t>
  </si>
  <si>
    <t>SE_14_+_59951311_59953449_59953522_59954392_JKAMP:64</t>
  </si>
  <si>
    <t>SE_14_-_60074003_60072224_60072086_60070639_RTN1:37</t>
  </si>
  <si>
    <t>agatcaccc</t>
  </si>
  <si>
    <t>-0.886267943935</t>
  </si>
  <si>
    <t>0.48708594</t>
  </si>
  <si>
    <t>SE_14_-_60097164_60076950_60076840_60074210_RTN1:51</t>
  </si>
  <si>
    <t>0.21580043</t>
  </si>
  <si>
    <t>SE_14_+_60559137_60574304_60575045_60581418_PCNXL4:306</t>
  </si>
  <si>
    <t>gattaatgc</t>
  </si>
  <si>
    <t>1.35743437149</t>
  </si>
  <si>
    <t>1.3298607</t>
  </si>
  <si>
    <t>SE_14_+_60592541_60600374_60600503_60600688_PCNXL4:89</t>
  </si>
  <si>
    <t>SE_14_-_60620677_60619896_60619657_60616905_DHRS7:137</t>
  </si>
  <si>
    <t>0.65366828</t>
  </si>
  <si>
    <t>SE_14_-_60636415_60632323_60631895_60622870_DHRS7:396</t>
  </si>
  <si>
    <t>1.1641189</t>
  </si>
  <si>
    <t>SE_14_+_60716395_60717098_60717199_60749402_PPM1A:32</t>
  </si>
  <si>
    <t>aaataaact</t>
  </si>
  <si>
    <t>-0.508861720764</t>
  </si>
  <si>
    <t>0.084409152</t>
  </si>
  <si>
    <t>SE_14_+_60716395_60743723_60743809_60749402_PPM1A:71</t>
  </si>
  <si>
    <t>0.95512903</t>
  </si>
  <si>
    <t>SE_14_+_61278845_61285440_61285565_61346432_MNAT1:41</t>
  </si>
  <si>
    <t>1.7201602</t>
  </si>
  <si>
    <t>SE_14_+_61346553_61434947_61435115_61435277_MNAT1:42</t>
  </si>
  <si>
    <t>SE_14_+_61451521_61453770_61453875_61482622_SLC38A6:71</t>
  </si>
  <si>
    <t>1.8134466</t>
  </si>
  <si>
    <t>SE_14_+_61497241_61500737_61500831_61503777_SLC38A6:70</t>
  </si>
  <si>
    <t>SE_14_+_61497241_61503777_61503859_61504343_SLC38A6:46</t>
  </si>
  <si>
    <t>tactaataa</t>
  </si>
  <si>
    <t>0.924482013128</t>
  </si>
  <si>
    <t>0.2922584</t>
  </si>
  <si>
    <t>SE_14_+_61509930_61510168_61510221_61512064_SLC38A6:52</t>
  </si>
  <si>
    <t>ttgtaagcc</t>
  </si>
  <si>
    <t>0.13912080916</t>
  </si>
  <si>
    <t>0.50149017</t>
  </si>
  <si>
    <t>SE_14_+_61512885_61514869_61515015_61517230_SLC38A6:143</t>
  </si>
  <si>
    <t>0.63311838</t>
  </si>
  <si>
    <t>SE_14_+_61512885_61514966_61515015_61517230_SLC38A6:46</t>
  </si>
  <si>
    <t>SE_14_+_61518853_61519067_61519703_61545528_SLC38A6:557</t>
  </si>
  <si>
    <t>1.5951916</t>
  </si>
  <si>
    <t>SE_14_+_61858006_61909829_61909979_61912410_PRKCH:147</t>
  </si>
  <si>
    <t>0.71041635</t>
  </si>
  <si>
    <t>SE_14_+_62162557_62187097_62187290_62188227_HIF1A:112</t>
  </si>
  <si>
    <t>0.84261462</t>
  </si>
  <si>
    <t>SE_14_+_62162557_62187100_62187290_62188227_HIF1A:109</t>
  </si>
  <si>
    <t>SE_14_+_62211531_62212409_62212535_62213652_HIF1A:59</t>
  </si>
  <si>
    <t>-0.07651574</t>
  </si>
  <si>
    <t>SE_14_-_64006247_63920603_63920407_63888812_PPP2R5E:39</t>
  </si>
  <si>
    <t>0.57098769</t>
  </si>
  <si>
    <t>SE_14_+_64498075_64501212_64501310_64514718_SYNE2:76</t>
  </si>
  <si>
    <t>0.13754388</t>
  </si>
  <si>
    <t>SE_14_+_64548298_64554137_64554205_64554389_SYNE2:56</t>
  </si>
  <si>
    <t>tatttatgt</t>
  </si>
  <si>
    <t>-2.33786036965</t>
  </si>
  <si>
    <t>-0.10770595</t>
  </si>
  <si>
    <t>SE_14_+_64593525_64595170_64595271_64596500_SYNE2:56</t>
  </si>
  <si>
    <t>gagtaagac</t>
  </si>
  <si>
    <t>-0.537185481398</t>
  </si>
  <si>
    <t>0.33749802</t>
  </si>
  <si>
    <t>SE_14_+_64630299_64632003_64632128_64633951_SYNE2:26</t>
  </si>
  <si>
    <t>0.51750926</t>
  </si>
  <si>
    <t>SE_14_+_64644201_64653142_64653297_64655268_SYNE2:90</t>
  </si>
  <si>
    <t>acttaaccc</t>
  </si>
  <si>
    <t>1.09581119805</t>
  </si>
  <si>
    <t>0.67691737</t>
  </si>
  <si>
    <t>SE_14_+_64655426_64655578_64655727_64656789_SYNE2:135</t>
  </si>
  <si>
    <t>0.53716529</t>
  </si>
  <si>
    <t>SE_14_+_64655426_64656789_64656955_64669519_SYNE2:76</t>
  </si>
  <si>
    <t>SE_14_+_64663822_64669556_64669681_64675476_SYNE2:82</t>
  </si>
  <si>
    <t>0.58412625</t>
  </si>
  <si>
    <t>SE_14_+_64669681_64674676_64674910_64675476_SYNE2:112</t>
  </si>
  <si>
    <t>0.99592538</t>
  </si>
  <si>
    <t>SE_14_+_64681188_64682004_64682072_64682966_SYNE2:56</t>
  </si>
  <si>
    <t>SE_14_+_64855186_64855719_64855843_64867511_MTHFD1:105</t>
  </si>
  <si>
    <t>1.3671694</t>
  </si>
  <si>
    <t>SE_14_+_64867595_64877808_64877867_64879190_MTHFD1:32</t>
  </si>
  <si>
    <t>0.30527067</t>
  </si>
  <si>
    <t>SE_14_+_64921593_64924932_64925025_64926477_MTHFD1:76</t>
  </si>
  <si>
    <t>0.47283354</t>
  </si>
  <si>
    <t>SE_14_+_64925025_64925147_64925377_64926477_MTHFD1:58</t>
  </si>
  <si>
    <t>0.77384059</t>
  </si>
  <si>
    <t>SE_14_-_64957079_64953914_64953832_64916356_ZBTB25:28</t>
  </si>
  <si>
    <t>-0.33686627</t>
  </si>
  <si>
    <t>SE_14_+_64971664_64977967_64978102_64988205_ZBTB1:83</t>
  </si>
  <si>
    <t>gattaaaat</t>
  </si>
  <si>
    <t>-0.827971983734</t>
  </si>
  <si>
    <t>0.43868566</t>
  </si>
  <si>
    <t>SE_14_+_64978102_64983318_64983469_64988205_ZBTB1:130</t>
  </si>
  <si>
    <t>SE_14_+_65194700_65195714_65195811_65197360_PLEKHG3:37</t>
  </si>
  <si>
    <t>SE_14_+_65195811_65196961_65197030_65197360_PLEKHG3:50</t>
  </si>
  <si>
    <t>SE_14_-_65220255_65219033_65218929_65216872_SPTB:62</t>
  </si>
  <si>
    <t>ggatgaaga</t>
  </si>
  <si>
    <t>-2.38548970072</t>
  </si>
  <si>
    <t>-1.1652373</t>
  </si>
  <si>
    <t>SE_14_-_65234381_65234070_65234021_65233519_SPTB:24</t>
  </si>
  <si>
    <t>SE_14_+_65390844_65392725_65392798_65398856_CHURC1/CHURC1-FNTB:44</t>
  </si>
  <si>
    <t>atgtaatag</t>
  </si>
  <si>
    <t>-0.17497440761</t>
  </si>
  <si>
    <t>-0.1705278</t>
  </si>
  <si>
    <t>SE_14_+_65390844_65392728_65392798_65398856_CHURC1/CHURC1-FNTB:41</t>
  </si>
  <si>
    <t>SE_14_+_65390844_65392728_65392798_65410017_CHURC1/CHURC1-FNTB:41</t>
  </si>
  <si>
    <t>SE_14_+_65390844_65392728_65392798_65470967_CHURC1/CHURC1-FNTB:41</t>
  </si>
  <si>
    <t>SE_14_+_65392798_65398856_65399010_65470967_CHURC1:95</t>
  </si>
  <si>
    <t>1.3382412</t>
  </si>
  <si>
    <t>SE_14_-_65409223_65406916_65406711_65406556_GPX2:63</t>
  </si>
  <si>
    <t>tgctaaatc</t>
  </si>
  <si>
    <t>1.52120399379</t>
  </si>
  <si>
    <t>0.49360621</t>
  </si>
  <si>
    <t>SE_14_-_65409223_65408239_65408035_65406556_GPX2:87</t>
  </si>
  <si>
    <t>1.4063724</t>
  </si>
  <si>
    <t>SE_14_+_65471031_65479035_65479107_65482343_CHURC1-FNTB/FNTB:73</t>
  </si>
  <si>
    <t>SE_14_+_65494499_65499077_65499221_65499328_CHURC1-FNTB:133</t>
  </si>
  <si>
    <t>1.5227202</t>
  </si>
  <si>
    <t>SE_14_+_65494499_65499077_65499239_65499328_CHURC1-FNTB:133</t>
  </si>
  <si>
    <t>SE_14_-_65544631_65544146_65544046_65543381_MAX:64</t>
  </si>
  <si>
    <t>0.9378815</t>
  </si>
  <si>
    <t>SE_14_-_65544631_65544146_65544062_65543381_MAX:64</t>
  </si>
  <si>
    <t>SE_14_-_65544631_65544361_65544281_65544146_MAX:59</t>
  </si>
  <si>
    <t>-0.079717558</t>
  </si>
  <si>
    <t>SE_14_-_65568264_65560533_65560426_65544754_MAX:101</t>
  </si>
  <si>
    <t>0.95623726</t>
  </si>
  <si>
    <t>SE_14_+_65878711_65922339_65922436_66028055_FUT8:55</t>
  </si>
  <si>
    <t>1.7339995</t>
  </si>
  <si>
    <t>SE_14_+_65879932_65922339_65922436_66028055_FUT8:55</t>
  </si>
  <si>
    <t>SE_14_+_65922436_65946425_65946502_66028055_FUT8:26</t>
  </si>
  <si>
    <t>SE_14_+_65922436_65982961_65983106_66028055_FUT8:74</t>
  </si>
  <si>
    <t>SE_14_+_65922436_66028055_66028484_66082696_FUT8:283</t>
  </si>
  <si>
    <t>1.2936904</t>
  </si>
  <si>
    <t>SE_14_+_66083091_66083808_66083909_66096210_FUT8:31</t>
  </si>
  <si>
    <t>1.2309025</t>
  </si>
  <si>
    <t>SE_14_+_66975309_67017759_67017899_67147825_GPHN:80</t>
  </si>
  <si>
    <t>SE_14_+_67147903_67176075_67176176_67243182_GPHN:66</t>
  </si>
  <si>
    <t>tactgaacc</t>
  </si>
  <si>
    <t>1.58594733603</t>
  </si>
  <si>
    <t>0.55125337</t>
  </si>
  <si>
    <t>SE_14_+_67147903_67243182_67243239_67291192_GPHN:56</t>
  </si>
  <si>
    <t>-1.0647618</t>
  </si>
  <si>
    <t>SE_14_+_67243239_67291192_67291284_67309396_GPHN:24</t>
  </si>
  <si>
    <t>0.64545803</t>
  </si>
  <si>
    <t>SE_14_+_67243239_67291192_67291284_67346657_GPHN:24</t>
  </si>
  <si>
    <t>SE_14_+_67389655_67390911_67391009_67431908_GPHN:90</t>
  </si>
  <si>
    <t>0.79578215</t>
  </si>
  <si>
    <t>SE_14_+_67432042_67452399_67452455_67490350_GPHN:34</t>
  </si>
  <si>
    <t>-0.88859275</t>
  </si>
  <si>
    <t>SE_14_+_67610166_67626132_67626205_67631879_GPHN:44</t>
  </si>
  <si>
    <t>1.1267962</t>
  </si>
  <si>
    <t>SE_14_-_67812485_67807235_67807157_67805479_ATP6V1D:39</t>
  </si>
  <si>
    <t>gattgaacg</t>
  </si>
  <si>
    <t>0.485784007523</t>
  </si>
  <si>
    <t>0.75646707</t>
  </si>
  <si>
    <t>SE_14_-_67812485_67810155_67810089_67807235_ATP6V1D:51</t>
  </si>
  <si>
    <t>0.11899293</t>
  </si>
  <si>
    <t>SE_14_-_67817328_67815821_67815754_67814170_ATP6V1D:41</t>
  </si>
  <si>
    <t>-0.19874341</t>
  </si>
  <si>
    <t>SE_14_-_67826375_67819757_67819640_67817407_ATP6V1D:96</t>
  </si>
  <si>
    <t>1.7174477</t>
  </si>
  <si>
    <t>SE_14_-_67826375_67820676_67820416_67819757_ATP6V1D:157</t>
  </si>
  <si>
    <t>0.44635986</t>
  </si>
  <si>
    <t>SE_14_-_67859043_67857463_67857380_67855019_PLEK2:84</t>
  </si>
  <si>
    <t>0.083749062</t>
  </si>
  <si>
    <t>SE_14_-_67859379_67859144_67859043_67857463_PLEK2:63</t>
  </si>
  <si>
    <t>SE_14_-_67864379_67862300_67862119_67859958_PLEK2:173</t>
  </si>
  <si>
    <t>0.1357848</t>
  </si>
  <si>
    <t>SE_14_-_67878735_67864772_67864724_67864543_PLEK2:31</t>
  </si>
  <si>
    <t>atttaaaac</t>
  </si>
  <si>
    <t>-1.39646889089</t>
  </si>
  <si>
    <t>-0.71339475</t>
  </si>
  <si>
    <t>SE_14_-_68059352_68059153_68059032_68056889_PIGH:28</t>
  </si>
  <si>
    <t>SE_14_-_68060460_68059432_68059352_68056889_PIGH:33</t>
  </si>
  <si>
    <t>0.57201922</t>
  </si>
  <si>
    <t>SE_14_-_68060460_68059435_68059352_68056889_PIGH:36</t>
  </si>
  <si>
    <t>SE_14_+_68109080_68112360_68112519_68113361_ARG2:109</t>
  </si>
  <si>
    <t>1.432905</t>
  </si>
  <si>
    <t>SE_14_-_68123133_68120215_68120154_68118198_VTI1B:21</t>
  </si>
  <si>
    <t>tggtaaaca</t>
  </si>
  <si>
    <t>0.363537447464</t>
  </si>
  <si>
    <t>0.0080279829</t>
  </si>
  <si>
    <t>SE_14_-_68141092_68129252_68129194_68126639_VTI1B:32</t>
  </si>
  <si>
    <t>aattgatca</t>
  </si>
  <si>
    <t>-0.29172044477</t>
  </si>
  <si>
    <t>-0.18394233</t>
  </si>
  <si>
    <t>SE_14_-_68141092_68129907_68129746_68129252_VTI1B:99</t>
  </si>
  <si>
    <t>1.522117</t>
  </si>
  <si>
    <t>SE_14_-_68151732_68129907_68129746_68129252_VTI1B:99</t>
  </si>
  <si>
    <t>SE_14_-_68156929_68151921_68151732_68129252_RDH11:79</t>
  </si>
  <si>
    <t>1.2240165</t>
  </si>
  <si>
    <t>SE_14_-_68156929_68152974_68152801_68151921_RDH11:144</t>
  </si>
  <si>
    <t>1.0424173</t>
  </si>
  <si>
    <t>SE_14_-_68157857_68157138_68156929_68151921_RDH11:32</t>
  </si>
  <si>
    <t>2.195745</t>
  </si>
  <si>
    <t>SE_14_-_68159651_68157961_68157857_68157138_RDH11:62</t>
  </si>
  <si>
    <t>0.85059529</t>
  </si>
  <si>
    <t>SE_14_-_68159651_68159310_68159155_68157961_RDH11:129</t>
  </si>
  <si>
    <t>SE_14_-_68162347_68159769_68159651_68157138_RDH11:89</t>
  </si>
  <si>
    <t>SE_14_-_68162347_68159769_68159651_68159310_RDH11:89</t>
  </si>
  <si>
    <t>SE_14_-_68162347_68159769_68159690_68159310_RDH11:53</t>
  </si>
  <si>
    <t>tgttcagct</t>
  </si>
  <si>
    <t>-0.173171073238</t>
  </si>
  <si>
    <t>-0.10522758</t>
  </si>
  <si>
    <t>SE_14_-_69262792_69259787_69259599_69257209_ZFP36L1:174</t>
  </si>
  <si>
    <t>1.2869484</t>
  </si>
  <si>
    <t>SE_14_-_69345706_69345240_69345175_69343957_ACTN1:60</t>
  </si>
  <si>
    <t>0.67211974</t>
  </si>
  <si>
    <t>SE_14_-_69346679_69345240_69345175_69343957_ACTN1:60</t>
  </si>
  <si>
    <t>SE_14_-_69346679_69345786_69345706_69343957_ACTN1:60</t>
  </si>
  <si>
    <t>0.13244719</t>
  </si>
  <si>
    <t>SE_14_-_69346679_69345786_69345706_69345240_ACTN1:60</t>
  </si>
  <si>
    <t>SE_14_-_69350885_69349772_69349590_69349309_ACTN1:21</t>
  </si>
  <si>
    <t>1.2552609</t>
  </si>
  <si>
    <t>SE_14_-_69369194_69367663_69367579_69360464_ACTN1:60</t>
  </si>
  <si>
    <t>acctaatgt</t>
  </si>
  <si>
    <t>1.67033277003</t>
  </si>
  <si>
    <t>1.3484875</t>
  </si>
  <si>
    <t>SE_14_-_69542062_69529228_69529101_69522328_DCAF5:111</t>
  </si>
  <si>
    <t>0.674418604651</t>
  </si>
  <si>
    <t>0.95642428</t>
  </si>
  <si>
    <t>SE_14_-_69619661_69589077_69588934_69585947_DCAF5:144</t>
  </si>
  <si>
    <t>cactaaagt</t>
  </si>
  <si>
    <t>1.02645622809</t>
  </si>
  <si>
    <t>0.99823787</t>
  </si>
  <si>
    <t>SE_14_-_69619482_69616220_69616148_69589077_DCAF5:60</t>
  </si>
  <si>
    <t>-0.035493303</t>
  </si>
  <si>
    <t>SE_14_+_69658308_69670634_69670717_69676141_EXD2:56</t>
  </si>
  <si>
    <t>SE_14_+_69670717_69675547_69675799_69676141_EXD2:145</t>
  </si>
  <si>
    <t>1.0221836</t>
  </si>
  <si>
    <t>SE_14_+_69658308_69676141_69676520_69695533_EXD2:95</t>
  </si>
  <si>
    <t>1.2803778</t>
  </si>
  <si>
    <t>SE_14_+_69676520_69676829_69676918_69695533_EXD2:26</t>
  </si>
  <si>
    <t>acgtcatgg</t>
  </si>
  <si>
    <t>-1.56033741509</t>
  </si>
  <si>
    <t>-0.073298551</t>
  </si>
  <si>
    <t>SE_14_-_69861542_69853800_69853680_69847357_ERH:111</t>
  </si>
  <si>
    <t>cgatgatct</t>
  </si>
  <si>
    <t>0.396816816399</t>
  </si>
  <si>
    <t>0.08565255</t>
  </si>
  <si>
    <t>SE_14_+_69853800_69861542_69861629_69864948_Hypothetical:62</t>
  </si>
  <si>
    <t>gcataagtt</t>
  </si>
  <si>
    <t>-1.56206107567</t>
  </si>
  <si>
    <t>0.2479916</t>
  </si>
  <si>
    <t>SE_14_-_69864948_69861629_69861542_69853800_ERH:73</t>
  </si>
  <si>
    <t>SE_14_+_69890919_69908549_69908689_69908786_SLC39A9:112</t>
  </si>
  <si>
    <t>taatgattg</t>
  </si>
  <si>
    <t>-0.0867646299573</t>
  </si>
  <si>
    <t>-0.10369244</t>
  </si>
  <si>
    <t>SE_14_+_69890919_69908786_69908983_69919958_SLC39A9:198</t>
  </si>
  <si>
    <t>1.0428467</t>
  </si>
  <si>
    <t>SE_14_+_69908983_69919958_69920026_69921529_SLC39A9:50</t>
  </si>
  <si>
    <t>-0.23144945</t>
  </si>
  <si>
    <t>SE_14_+_69922583_69925080_69925446_69928414_SLC39A9:333</t>
  </si>
  <si>
    <t>1.5959799</t>
  </si>
  <si>
    <t>SE_14_+_70235968_70236228_70236759_70237184_SRSF5:65</t>
  </si>
  <si>
    <t>tcctaatcg</t>
  </si>
  <si>
    <t>2.14496487558</t>
  </si>
  <si>
    <t>1.6043965</t>
  </si>
  <si>
    <t>SE_14_-_70826236_70809446_70809375_70795953_COX16/SYNJ2BP-COX16:47</t>
  </si>
  <si>
    <t>0.94680604</t>
  </si>
  <si>
    <t>SE_14_-_70826236_70826017_70825937_70795953_COX16/SYNJ2BP-COX16:77</t>
  </si>
  <si>
    <t>cggtcattg</t>
  </si>
  <si>
    <t>-0.465924742789</t>
  </si>
  <si>
    <t>0.62407509</t>
  </si>
  <si>
    <t>SE_14_-_70883617_70855323_70855187_70842488_SYNJ2BP-COX16/SYNJ2BP:26</t>
  </si>
  <si>
    <t>-0.62682877</t>
  </si>
  <si>
    <t>SE_14_-_71059597_71058098_71057983_71052500_MED6:108</t>
  </si>
  <si>
    <t>-0.035271192</t>
  </si>
  <si>
    <t>SE_14_+_71435827_71436576_71436716_71443659_PCNX:88</t>
  </si>
  <si>
    <t>0.62323735</t>
  </si>
  <si>
    <t>SE_14_+_71522279_71524226_71524441_71540262_PCNX:150</t>
  </si>
  <si>
    <t>0.96342894</t>
  </si>
  <si>
    <t>SE_14_+_71979562_71995416_71995457_71996029_SIPA1L1:22</t>
  </si>
  <si>
    <t>ttataaata</t>
  </si>
  <si>
    <t>-1.95915954061</t>
  </si>
  <si>
    <t>-0.83682353</t>
  </si>
  <si>
    <t>SE_14_+_71979562_71996029_71996087_72043252_SIPA1L1:45</t>
  </si>
  <si>
    <t>gtctaaatt</t>
  </si>
  <si>
    <t>0.50681666707</t>
  </si>
  <si>
    <t>0.1287227</t>
  </si>
  <si>
    <t>SE_14_+_71996087_72043252_72043304_72054288_SIPA1L1:23</t>
  </si>
  <si>
    <t>0.0045333392</t>
  </si>
  <si>
    <t>SE_14_+_72152348_72165698_72165844_72169098_SIPA1L1:46</t>
  </si>
  <si>
    <t>atgtgacgg</t>
  </si>
  <si>
    <t>1.29792276873</t>
  </si>
  <si>
    <t>1.0294313</t>
  </si>
  <si>
    <t>SE_14_+_72169222_72171438_72171500_72171939_SIPA1L1:48</t>
  </si>
  <si>
    <t>acctcagga</t>
  </si>
  <si>
    <t>-1.68399434836</t>
  </si>
  <si>
    <t>0.06879526</t>
  </si>
  <si>
    <t>SE_14_+_72932530_72936294_72936509_72936715_RGS6:122</t>
  </si>
  <si>
    <t>1.0252144</t>
  </si>
  <si>
    <t>SE_14_+_72945037_72961860_72961970_72976862_RGS6:99</t>
  </si>
  <si>
    <t>cgatgacgt</t>
  </si>
  <si>
    <t>1.94667214326</t>
  </si>
  <si>
    <t>1.3580384</t>
  </si>
  <si>
    <t>SE_14_+_73002983_73006749_73006802_73029125_RGS6:25</t>
  </si>
  <si>
    <t>SE_14_+_73393251_73404679_73404778_73406510_DCAF4:30</t>
  </si>
  <si>
    <t>-0.44104718</t>
  </si>
  <si>
    <t>SE_14_-_73445569_73444942_73444845_73444752_ZFYVE1:73</t>
  </si>
  <si>
    <t>1.4342669</t>
  </si>
  <si>
    <t>SE_14_+_73525413_73531680_73531801_73538335_RBM25:76</t>
  </si>
  <si>
    <t>SE_14_+_73525413_73536561_73536628_73538335_RBM25:41</t>
  </si>
  <si>
    <t>0.7138291</t>
  </si>
  <si>
    <t>SE_14_+_73544244_73550202_73550259_73554709_RBM25:33</t>
  </si>
  <si>
    <t>-0.44048067</t>
  </si>
  <si>
    <t>SE_14_+_73554869_73555078_73555182_73563623_RBM25:98</t>
  </si>
  <si>
    <t>SE_14_+_73577863_73578017_73578090_73578236_RBM25:71</t>
  </si>
  <si>
    <t>-0.23266206</t>
  </si>
  <si>
    <t>SE_14_+_73603291_73603833_73603931_73614503_PSEN1:97</t>
  </si>
  <si>
    <t>1.0659408</t>
  </si>
  <si>
    <t>SE_14_+_73603291_73604820_73604860_73614503_PSEN1:30</t>
  </si>
  <si>
    <t>-1.223281</t>
  </si>
  <si>
    <t>SE_14_+_73603291_73606005_73606106_73614503_PSEN1:32</t>
  </si>
  <si>
    <t>SE_14_+_73614802_73626717_73626846_73637505_PSEN1:79</t>
  </si>
  <si>
    <t>1.0653714</t>
  </si>
  <si>
    <t>SE_14_+_73673180_73675532_73675623_73678477_PSEN1:80</t>
  </si>
  <si>
    <t>0.16227614</t>
  </si>
  <si>
    <t>SE_14_+_73673180_73678477_73678650_73683834_PSEN1:114</t>
  </si>
  <si>
    <t>gcctcatcg</t>
  </si>
  <si>
    <t>1.19941222785</t>
  </si>
  <si>
    <t>1.2242303</t>
  </si>
  <si>
    <t>SE_14_+_73717738_73718194_73718274_73718372_PAPLN:62</t>
  </si>
  <si>
    <t>SE_14_+_73728002_73729058_73729535_73730353_PAPLN:147</t>
  </si>
  <si>
    <t>1.3412542</t>
  </si>
  <si>
    <t>SE_14_+_73728002_73729106_73729535_73730353_PAPLN:99</t>
  </si>
  <si>
    <t>SE_14_+_73730490_73730650_73730752_73730919_PAPLN:33</t>
  </si>
  <si>
    <t>1.3277126</t>
  </si>
  <si>
    <t>SE_14_+_73730490_73730718_73730752_73730919_PAPLN:34</t>
  </si>
  <si>
    <t>0.8058604</t>
  </si>
  <si>
    <t>SE_14_-_73749067_73746132_73745989_73744001_NUMB:28</t>
  </si>
  <si>
    <t>2.1681934</t>
  </si>
  <si>
    <t>SE_14_-_73753818_73749213_73749067_73744001_NUMB:116</t>
  </si>
  <si>
    <t>0.66076253</t>
  </si>
  <si>
    <t>SE_14_-_73753818_73751082_73750789_73749213_NUMB:288</t>
  </si>
  <si>
    <t>1.2164552</t>
  </si>
  <si>
    <t>SE_14_-_73789838_73783130_73783098_73763993_NUMB:31</t>
  </si>
  <si>
    <t>-0.28378335</t>
  </si>
  <si>
    <t>SE_14_-_73822334_73789912_73789838_73763993_NUMB:37</t>
  </si>
  <si>
    <t>SE_14_-_73822334_73789937_73789838_73763993_NUMB:25</t>
  </si>
  <si>
    <t>2.2421294</t>
  </si>
  <si>
    <t>SE_14_-_73876645_73833689_73833605_73822474_NUMB:27</t>
  </si>
  <si>
    <t>SE_14_-_73925199_73924440_73924336_73876776_NUMB:71</t>
  </si>
  <si>
    <t>0.015854786</t>
  </si>
  <si>
    <t>SE_14_+_74111745_74119873_74119918_74121550_DNAL1:25</t>
  </si>
  <si>
    <t>SE_14_+_74121588_74125550_74125659_74128690_DNAL1:43</t>
  </si>
  <si>
    <t>0.043469552</t>
  </si>
  <si>
    <t>SE_14_+_74128745_74138245_74138300_74153962_DNAL1:26</t>
  </si>
  <si>
    <t>-0.80818348</t>
  </si>
  <si>
    <t>SE_14_+_74138300_74139648_74139794_74153962_DNAL1:77</t>
  </si>
  <si>
    <t>SE_14_+_74154088_74156078_74156218_74162605_DNAL1:105</t>
  </si>
  <si>
    <t>SE_14_-_74203701_74196882_74196773_74196688_ELMSAN1:28</t>
  </si>
  <si>
    <t>1.9839058</t>
  </si>
  <si>
    <t>SE_14_+_74343871_74345799_74346008_74346758_PTGR2:84</t>
  </si>
  <si>
    <t>SE_14_+_74353618_74358730_74358810_74360500_ZNF410:24</t>
  </si>
  <si>
    <t>0.63872849</t>
  </si>
  <si>
    <t>SE_14_+_74353618_74358730_74358911_74360500_ZNF410:24</t>
  </si>
  <si>
    <t>SE_14_+_74360635_74361062_74361112_74363019_ZNF410:49</t>
  </si>
  <si>
    <t>aagtcaggc</t>
  </si>
  <si>
    <t>-2.52287652372</t>
  </si>
  <si>
    <t>-1.0898424</t>
  </si>
  <si>
    <t>SE_14_+_74360635_74361940_74362117_74363019_ZNF410:172</t>
  </si>
  <si>
    <t>0.35024479</t>
  </si>
  <si>
    <t>SE_14_+_74360635_74363019_74363237_74364774_ZNF410:59</t>
  </si>
  <si>
    <t>1.2537587</t>
  </si>
  <si>
    <t>SE_14_+_74360635_74363051_74363237_74364774_ZNF410:29</t>
  </si>
  <si>
    <t>0.89929051</t>
  </si>
  <si>
    <t>SE_14_+_74364965_74370663_74370813_74371605_ZNF410:114</t>
  </si>
  <si>
    <t>0.93003201</t>
  </si>
  <si>
    <t>SE_14_+_74376133_74387683_74387808_74388769_ZNF410:27</t>
  </si>
  <si>
    <t>SE_14_+_74387808_74388769_74388909_74390098_ZNF410:33</t>
  </si>
  <si>
    <t>1.0740375</t>
  </si>
  <si>
    <t>SE_14_+_74388909_74389196_74389400_74390098_ZNF410:57</t>
  </si>
  <si>
    <t>0.16046766</t>
  </si>
  <si>
    <t>SE_14_+_74390225_74391405_74391522_74398206_ZNF410:72</t>
  </si>
  <si>
    <t>SE_14_+_74390225_74393810_74393931_74398206_ZNF410:76</t>
  </si>
  <si>
    <t>SE_14_+_74420272_74422154_74422212_74422508_COQ6:47</t>
  </si>
  <si>
    <t>acatgagat</t>
  </si>
  <si>
    <t>-2.72247970796</t>
  </si>
  <si>
    <t>-1.2002936</t>
  </si>
  <si>
    <t>SE_14_+_74428273_74428440_74428606_74429673_COQ6:23</t>
  </si>
  <si>
    <t>ccgtgagcc</t>
  </si>
  <si>
    <t>0.331281322094</t>
  </si>
  <si>
    <t>0.7334473</t>
  </si>
  <si>
    <t>SE_14_+_74486237_74489619_74489847_74495887_CCDC176:122</t>
  </si>
  <si>
    <t>tcgtgatac</t>
  </si>
  <si>
    <t>0.301817241728</t>
  </si>
  <si>
    <t>0.080752796</t>
  </si>
  <si>
    <t>SE_14_+_74495952_74500731_74500874_74507268_CCDC176:91</t>
  </si>
  <si>
    <t>SE_14_+_74507348_74512763_74512833_74514633_CCDC176:51</t>
  </si>
  <si>
    <t>0.37742751</t>
  </si>
  <si>
    <t>SE_14_-_74541658_74539314_74539240_74539067_ALDH6A1:25</t>
  </si>
  <si>
    <t>ctgtaaagc</t>
  </si>
  <si>
    <t>-0.0700468989551</t>
  </si>
  <si>
    <t>0.59634506</t>
  </si>
  <si>
    <t>SE_14_+_74564563_74567858_74567941_74665625_LIN52:29</t>
  </si>
  <si>
    <t>SE_14_-_74756994_74756821_74756730_74756222_ABCD4:87</t>
  </si>
  <si>
    <t>SE_14_-_74761851_74759951_74759857_74759572_ABCD4:85</t>
  </si>
  <si>
    <t>SE_14_-_74761851_74759982_74759857_74759572_ABCD4:116</t>
  </si>
  <si>
    <t>SE_14_-_74761851_74760013_74759857_74759572_ABCD4:39</t>
  </si>
  <si>
    <t>1.3007817</t>
  </si>
  <si>
    <t>SE_14_-_74762557_74761901_74761851_74759951_ABCD4:51</t>
  </si>
  <si>
    <t>0.11220854</t>
  </si>
  <si>
    <t>SE_14_-_74763036_74762682_74762557_74761901_ABCD4:85</t>
  </si>
  <si>
    <t>0.13124613</t>
  </si>
  <si>
    <t>SE_14_-_74766251_74764772_74764633_74763152_ABCD4:92</t>
  </si>
  <si>
    <t>1.4406653</t>
  </si>
  <si>
    <t>SE_14_-_74766853_74764772_74764633_74763152_ABCD4:92</t>
  </si>
  <si>
    <t>SE_14_-_74766853_74766378_74766251_74763152_ABCD4:128</t>
  </si>
  <si>
    <t>tgctcattg</t>
  </si>
  <si>
    <t>0.969662701551</t>
  </si>
  <si>
    <t>1.0814811</t>
  </si>
  <si>
    <t>SE_14_-_74766853_74766378_74766251_74764772_ABCD4:128</t>
  </si>
  <si>
    <t>SE_14_-_74769578_74766971_74766853_74766378_ABCD4:112</t>
  </si>
  <si>
    <t>2.2762621</t>
  </si>
  <si>
    <t>SE_14_-_74951118_74947482_74947389_74946991_NPC2:62</t>
  </si>
  <si>
    <t>ggatgacaa</t>
  </si>
  <si>
    <t>-0.456474116193</t>
  </si>
  <si>
    <t>-0.19370258</t>
  </si>
  <si>
    <t>SE_14_-_74951118_74947482_74947405_74946991_NPC2:62</t>
  </si>
  <si>
    <t>SE_14_-_74951118_74947482_74947414_74946991_NPC2:62</t>
  </si>
  <si>
    <t>SE_14_-_74953032_74951290_74951118_74947482_NPC2:78</t>
  </si>
  <si>
    <t>1.5772723</t>
  </si>
  <si>
    <t>SE_14_+_74960855_74960978_74961093_74961529_ISCA2:30</t>
  </si>
  <si>
    <t>aaatcaccg</t>
  </si>
  <si>
    <t>0.10505959861</t>
  </si>
  <si>
    <t>-0.060881253</t>
  </si>
  <si>
    <t>SE_14_-_74974676_74974013_74973882_74973526_LTBP2:21</t>
  </si>
  <si>
    <t>0.43028123</t>
  </si>
  <si>
    <t>SE_14_-_74975307_74974798_74974676_74974013_LTBP2:107</t>
  </si>
  <si>
    <t>atgtgagac</t>
  </si>
  <si>
    <t>-1.26089237585</t>
  </si>
  <si>
    <t>-0.071419873</t>
  </si>
  <si>
    <t>SE_14_-_75130602_75130525_75130215_75127643_AREL1:124</t>
  </si>
  <si>
    <t>2.2104134</t>
  </si>
  <si>
    <t>SE_14_-_75138111_75137574_75137465_75136829_AREL1:56</t>
  </si>
  <si>
    <t>0.48485363</t>
  </si>
  <si>
    <t>SE_14_-_75139534_75138723_75138672_75138186_AREL1:29</t>
  </si>
  <si>
    <t>-0.35125299</t>
  </si>
  <si>
    <t>SE_14_-_75149999_75145032_75144882_75143455_AREL1:79</t>
  </si>
  <si>
    <t>1.0527498</t>
  </si>
  <si>
    <t>SE_14_-_75151157_75150236_75149999_75143455_AREL1:111</t>
  </si>
  <si>
    <t>SE_14_-_75152303_75151383_75151157_75150236_AREL1:166</t>
  </si>
  <si>
    <t>aaattacct</t>
  </si>
  <si>
    <t>-0.0698462321051</t>
  </si>
  <si>
    <t>0.32700604</t>
  </si>
  <si>
    <t>SE_14_-_75179636_75159031_75158744_75152363_AREL1:136</t>
  </si>
  <si>
    <t>SE_14_-_75179636_75165559_75165467_75159031_AREL1:27</t>
  </si>
  <si>
    <t>SE_14_+_75249028_75264283_75266400_75269259_YLPM1:2048</t>
  </si>
  <si>
    <t>SE_14_+_75282968_75283274_75283393_75283634_YLPM1:70</t>
  </si>
  <si>
    <t>0.61696526</t>
  </si>
  <si>
    <t>SE_14_+_75348719_75352289_75352337_75355798_DLST:48</t>
  </si>
  <si>
    <t>1.0284817</t>
  </si>
  <si>
    <t>SE_14_+_75349327_75352289_75352337_75355798_DLST:48</t>
  </si>
  <si>
    <t>SE_14_+_75352337_75355798_75355850_75355978_DLST:20</t>
  </si>
  <si>
    <t>SE_14_+_75356052_75356581_75356655_75357759_DLST:28</t>
  </si>
  <si>
    <t>ctttgattg</t>
  </si>
  <si>
    <t>-0.27240630173</t>
  </si>
  <si>
    <t>0.73964084</t>
  </si>
  <si>
    <t>SE_14_+_75356052_75356600_75356655_75357759_DLST:54</t>
  </si>
  <si>
    <t>-0.63122806</t>
  </si>
  <si>
    <t>SE_14_-_75375553_75374233_75374138_75373827_RPS6KL1:93</t>
  </si>
  <si>
    <t>0.19253109</t>
  </si>
  <si>
    <t>SE_14_-_75377951_75376851_75376246_75375893_RPS6KL1:131</t>
  </si>
  <si>
    <t>SE_14_-_75386548_75385308_75385216_75378544_RPS6KL1:54</t>
  </si>
  <si>
    <t>0.85291606</t>
  </si>
  <si>
    <t>SE_14_-_75389883_75389188_75388681_75388264_RPS6KL1:77</t>
  </si>
  <si>
    <t>1.6081939</t>
  </si>
  <si>
    <t>SE_14_-_75415210_75413651_75413436_75413111_PGF:94</t>
  </si>
  <si>
    <t>2.2141609</t>
  </si>
  <si>
    <t>SE_14_-_75497246_75489721_75489698_75489595_MLH3:21</t>
  </si>
  <si>
    <t>aatttatcc</t>
  </si>
  <si>
    <t>-3.18024521103</t>
  </si>
  <si>
    <t>-1.3472333</t>
  </si>
  <si>
    <t>SE_14_-_75505043_75500193_75500122_75498882_MLH3:57</t>
  </si>
  <si>
    <t>ccatgagcg</t>
  </si>
  <si>
    <t>-0.0508709694839</t>
  </si>
  <si>
    <t>-0.089638379</t>
  </si>
  <si>
    <t>SE_14_-_75505043_75503445_75503296_75500193_MLH3:132</t>
  </si>
  <si>
    <t>SE_14_-_75506614_75505115_75505043_75498882_MLH3:64</t>
  </si>
  <si>
    <t>0.25373984</t>
  </si>
  <si>
    <t>SE_14_-_75508318_75505115_75505043_75500193_MLH3:64</t>
  </si>
  <si>
    <t>SE_14_-_75508318_75506718_75506614_75505115_MLH3:25</t>
  </si>
  <si>
    <t>0.39439603</t>
  </si>
  <si>
    <t>SE_14_-_75513079_75508403_75508318_75506718_MLH3:53</t>
  </si>
  <si>
    <t>gcttcagtc</t>
  </si>
  <si>
    <t>-1.11779279813</t>
  </si>
  <si>
    <t>0.33955084</t>
  </si>
  <si>
    <t>SE_14_-_75513079_75509180_75509082_75508403_MLH3:59</t>
  </si>
  <si>
    <t>0.024485249</t>
  </si>
  <si>
    <t>SE_14_-_75530173_75528465_75528387_75520362_ACYP1:43</t>
  </si>
  <si>
    <t>0.53033694</t>
  </si>
  <si>
    <t>SE_14_-_75563803_75562134_75562075_75558181_NEK9:36</t>
  </si>
  <si>
    <t>ttctaagac</t>
  </si>
  <si>
    <t>0.672546509905</t>
  </si>
  <si>
    <t>0.85718111</t>
  </si>
  <si>
    <t>SE_14_-_75587822_75587710_75587575_75587283_NEK9:89</t>
  </si>
  <si>
    <t>tcctaaacg</t>
  </si>
  <si>
    <t>1.69825092308</t>
  </si>
  <si>
    <t>1.3841984</t>
  </si>
  <si>
    <t>SE_14_-_75593406_75590926_75590749_75587877_NEK9:23</t>
  </si>
  <si>
    <t>0.74556113</t>
  </si>
  <si>
    <t>SE_14_-_75614367_75605874_75605777_75602589_TMED10:69</t>
  </si>
  <si>
    <t>ttataagca</t>
  </si>
  <si>
    <t>-1.31806927278</t>
  </si>
  <si>
    <t>0.23643778</t>
  </si>
  <si>
    <t>SE_14_+_75746831_75747263_75747370_75747486_FOS:105</t>
  </si>
  <si>
    <t>SE_14_+_76088563_76090955_76091095_76099972_FLVCR2:86</t>
  </si>
  <si>
    <t>1.7609128</t>
  </si>
  <si>
    <t>SE_14_+_76091095_76099972_76100039_76101253_FLVCR2:44</t>
  </si>
  <si>
    <t>1.0040021</t>
  </si>
  <si>
    <t>SE_14_+_76201632_76203909_76203950_76211438_TTLL5:37</t>
  </si>
  <si>
    <t>-0.60876235</t>
  </si>
  <si>
    <t>SE_14_+_76219298_76224174_76224212_76230958_TTLL5:36</t>
  </si>
  <si>
    <t>agcttattg</t>
  </si>
  <si>
    <t>-1.70355243361</t>
  </si>
  <si>
    <t>-0.80133543</t>
  </si>
  <si>
    <t>SE_14_+_76368567_76372898_76373020_76420767_TTLL5:75</t>
  </si>
  <si>
    <t>0.20495487</t>
  </si>
  <si>
    <t>SE_14_+_76368567_76407767_76407837_76420767_TTLL5:67</t>
  </si>
  <si>
    <t>SE_14_-_76427266_76426729_76426612_76425688_TGFB3:99</t>
  </si>
  <si>
    <t>ttctcaccg</t>
  </si>
  <si>
    <t>2.80525106595</t>
  </si>
  <si>
    <t>0.99637135</t>
  </si>
  <si>
    <t>SE_14_+_76452183_76452469_76452625_76455228_IFT43:59</t>
  </si>
  <si>
    <t>-0.15988459</t>
  </si>
  <si>
    <t>SE_14_+_76452183_76452469_76452651_76455228_IFT43:59</t>
  </si>
  <si>
    <t>SE_14_+_76525716_76542940_76543034_76548638_IFT43:49</t>
  </si>
  <si>
    <t>SE_14_+_76618334_76618879_76618923_76620697_GPATCH2L:43</t>
  </si>
  <si>
    <t>1.1174266</t>
  </si>
  <si>
    <t>SE_14_+_76644385_76644551_76644665_76647107_GPATCH2L:113</t>
  </si>
  <si>
    <t>gcctaaacg</t>
  </si>
  <si>
    <t>1.76165632703</t>
  </si>
  <si>
    <t>0.55545758</t>
  </si>
  <si>
    <t>SE_14_-_77252428_77250194_77250036_77249119_AK125727:54</t>
  </si>
  <si>
    <t>1.1589484</t>
  </si>
  <si>
    <t>SE_14_-_77272759_77270758_77270718_77270255_ANGEL1:32</t>
  </si>
  <si>
    <t>SE_14_-_77279107_77276597_77276432_77275986_ANGEL1:53</t>
  </si>
  <si>
    <t>SE_14_+_77564704_77566227_77566304_77572000_KIAA1737:47</t>
  </si>
  <si>
    <t>0.78896777</t>
  </si>
  <si>
    <t>SE_14_+_77572187_77576155_77576324_77579768_KIAA1737:71</t>
  </si>
  <si>
    <t>SE_14_-_77746166_77745212_77745072_77744851_POMT2:131</t>
  </si>
  <si>
    <t>1.237146</t>
  </si>
  <si>
    <t>SE_14_-_77746166_77745304_77745072_77744851_POMT2:223</t>
  </si>
  <si>
    <t>SE_14_-_77755105_77753614_77753576_77753165_POMT2:25</t>
  </si>
  <si>
    <t>cacttaaaa</t>
  </si>
  <si>
    <t>-1.91602907304</t>
  </si>
  <si>
    <t>-0.88453006</t>
  </si>
  <si>
    <t>SE_14_-_77786777_77778376_77778292_77772784_POMT2:82</t>
  </si>
  <si>
    <t>0.67260581</t>
  </si>
  <si>
    <t>SE_14_+_77787526_77788890_77789075_77791213_GSTZ1:157</t>
  </si>
  <si>
    <t>0.89157528</t>
  </si>
  <si>
    <t>SE_14_+_77787526_77791213_77791264_77793181_GSTZ1:50</t>
  </si>
  <si>
    <t>SE_14_+_77793248_77793815_77793853_77794255_GSTZ1:39</t>
  </si>
  <si>
    <t>0.54694718</t>
  </si>
  <si>
    <t>SE_14_+_77793248_77793815_77793895_77794255_GSTZ1:80</t>
  </si>
  <si>
    <t>0.7100853</t>
  </si>
  <si>
    <t>SE_14_+_77793895_77794255_77794380_77795466_GSTZ1:109</t>
  </si>
  <si>
    <t>2.1631501</t>
  </si>
  <si>
    <t>SE_14_-_77919642_77917676_77917530_77916095_VIPAS39:147</t>
  </si>
  <si>
    <t>1.0530636</t>
  </si>
  <si>
    <t>SE_14_-_77923838_77923708_77923438_77920445_VIPAS39:243</t>
  </si>
  <si>
    <t>1.8112796</t>
  </si>
  <si>
    <t>SE_14_-_77923838_77923756_77923438_77920445_VIPAS39:291</t>
  </si>
  <si>
    <t>SE_14_+_77934527_77934800_77934851_77935420_AHSA1:22</t>
  </si>
  <si>
    <t>SE_14_-_78170712_78161243_78161081_78146313_ALKBH1:111</t>
  </si>
  <si>
    <t>0.66921092</t>
  </si>
  <si>
    <t>SE_14_+_78174551_78176898_78177008_78177181_SLIRP:40</t>
  </si>
  <si>
    <t>0.80634009</t>
  </si>
  <si>
    <t>SE_14_+_78177239_78182115_78182222_78226996_SLIRP:55</t>
  </si>
  <si>
    <t>ggttcagtt</t>
  </si>
  <si>
    <t>-1.42418873579</t>
  </si>
  <si>
    <t>0.18086916</t>
  </si>
  <si>
    <t>SE_14_+_78288861_78294197_78294314_78325419_ADCK1:72</t>
  </si>
  <si>
    <t>SE_14_+_78288861_78325419_78325622_78353434_ADCK1:141</t>
  </si>
  <si>
    <t>0.47366586</t>
  </si>
  <si>
    <t>SE_14_+_78325622_78353434_78353592_78365443_ADCK1:43</t>
  </si>
  <si>
    <t>1.3800906</t>
  </si>
  <si>
    <t>SE_14_+_78365601_78366902_78367017_78374146_ADCK1:109</t>
  </si>
  <si>
    <t>1.0676166</t>
  </si>
  <si>
    <t>SE_14_+_78365601_78374146_78374262_78390800_ADCK1:60</t>
  </si>
  <si>
    <t>0.77667252</t>
  </si>
  <si>
    <t>SE_14_+_80130292_80158516_80158605_80163973_NRXN3:24</t>
  </si>
  <si>
    <t>0.38586495</t>
  </si>
  <si>
    <t>SE_14_-_80677594_80672078_80671945_80669631_DIO2:94</t>
  </si>
  <si>
    <t>0.61476206</t>
  </si>
  <si>
    <t>SE_14_-_80677594_80672681_80672574_80669631_DIO2:104</t>
  </si>
  <si>
    <t>0.48314181</t>
  </si>
  <si>
    <t>SE_14_-_81682757_81676280_81676214_81670448_GTF2A1:29</t>
  </si>
  <si>
    <t>0.13490855</t>
  </si>
  <si>
    <t>SE_14_-_88414072_88412077_88411897_88407902_GALC:51</t>
  </si>
  <si>
    <t>SE_14_-_88454488_88453400_88453313_88452946_GALC:57</t>
  </si>
  <si>
    <t>ggctcacga</t>
  </si>
  <si>
    <t>1.49559579195</t>
  </si>
  <si>
    <t>0.4835794</t>
  </si>
  <si>
    <t>SE_14_-_88459314_88454867_88454799_88454551_GALC:50</t>
  </si>
  <si>
    <t>aaattaccc</t>
  </si>
  <si>
    <t>0.0337662733749</t>
  </si>
  <si>
    <t>0.3489563</t>
  </si>
  <si>
    <t>SE_14_-_88459314_88458749_88458648_88454867_GALC:73</t>
  </si>
  <si>
    <t>0.55117028</t>
  </si>
  <si>
    <t>SE_14_+_88857799_88859737_88859832_88862500_SPATA7:30</t>
  </si>
  <si>
    <t>2.366653</t>
  </si>
  <si>
    <t>SE_14_-_88862500_88859832_88859737_88857799_Hypothetical:26</t>
  </si>
  <si>
    <t>0.5579765</t>
  </si>
  <si>
    <t>SE_14_+_88862547_88873027_88873080_88883055_SPATA7:51</t>
  </si>
  <si>
    <t>0.065076864</t>
  </si>
  <si>
    <t>SE_14_+_88862547_88881018_88881076_88883055_SPATA7:46</t>
  </si>
  <si>
    <t>1.0609552</t>
  </si>
  <si>
    <t>SE_14_-_88883055_88881076_88881018_88862547_Hypothetical:48</t>
  </si>
  <si>
    <t>tgttaagag</t>
  </si>
  <si>
    <t>-0.942266059684</t>
  </si>
  <si>
    <t>-0.50325581</t>
  </si>
  <si>
    <t>SE_14_+_88862547_88881549_88881610_88883055_SPATA7:34</t>
  </si>
  <si>
    <t>gtatgaatc</t>
  </si>
  <si>
    <t>-1.16303360567</t>
  </si>
  <si>
    <t>-0.52510262</t>
  </si>
  <si>
    <t>SE_14_-_88883055_88881610_88881549_88862547_Hypothetical:59</t>
  </si>
  <si>
    <t>gattcatac</t>
  </si>
  <si>
    <t>-0.268384329472</t>
  </si>
  <si>
    <t>-0.17480514</t>
  </si>
  <si>
    <t>SE_14_-_89016582_89013995_89013873_88983605_PTPN21:28</t>
  </si>
  <si>
    <t>SE_14_+_89029513_89029995_89030037_89034383_ZC3H14:25</t>
  </si>
  <si>
    <t>cattaaggg</t>
  </si>
  <si>
    <t>-1.022997617</t>
  </si>
  <si>
    <t>-0.5671631</t>
  </si>
  <si>
    <t>SE_14_+_89030037_89034202_89034260_89034383_ZC3H14:59</t>
  </si>
  <si>
    <t>agctaagcc</t>
  </si>
  <si>
    <t>0.878589300095</t>
  </si>
  <si>
    <t>1.0031317</t>
  </si>
  <si>
    <t>SE_14_+_89030037_89034202_89034497_89037428_ZC3H14:60</t>
  </si>
  <si>
    <t>1.0291037</t>
  </si>
  <si>
    <t>SE_14_+_89030037_89034383_89034497_89037428_ZC3H14:89</t>
  </si>
  <si>
    <t>0.58872469</t>
  </si>
  <si>
    <t>SE_14_+_89034497_89037428_89037468_89038374_ZC3H14:38</t>
  </si>
  <si>
    <t>0.22754029</t>
  </si>
  <si>
    <t>SE_14_+_89044484_89063078_89063152_89068268_ZC3H14:62</t>
  </si>
  <si>
    <t>0.44318637</t>
  </si>
  <si>
    <t>SE_14_+_89044484_89063078_89063152_89073587_ZC3H14:62</t>
  </si>
  <si>
    <t>SE_14_+_89061455_89063078_89063152_89068268_ZC3H14:62</t>
  </si>
  <si>
    <t>SE_14_+_89061455_89063078_89063152_89073587_ZC3H14:62</t>
  </si>
  <si>
    <t>SE_14_+_89291165_89300037_89300066_89305796_TTC8:28</t>
  </si>
  <si>
    <t>0.13283026</t>
  </si>
  <si>
    <t>SE_14_+_89291165_89303252_89303410_89305796_TTC8:48</t>
  </si>
  <si>
    <t>SE_14_+_89307540_89307769_89307858_89310150_TTC8:37</t>
  </si>
  <si>
    <t>0.80896959</t>
  </si>
  <si>
    <t>SE_14_+_89307858_89310150_89310194_89319315_TTC8:29</t>
  </si>
  <si>
    <t>gtttgagta</t>
  </si>
  <si>
    <t>-1.80988975661</t>
  </si>
  <si>
    <t>-0.14306256</t>
  </si>
  <si>
    <t>SE_14_+_89310194_89312942_89313019_89319315_TTC8:54</t>
  </si>
  <si>
    <t>0.39179953</t>
  </si>
  <si>
    <t>SE_14_+_89310194_89313192_89313251_89319315_TTC8:55</t>
  </si>
  <si>
    <t>ccctaatac</t>
  </si>
  <si>
    <t>2.44970889657</t>
  </si>
  <si>
    <t>0.85715978</t>
  </si>
  <si>
    <t>SE_14_+_89310194_89319315_89319400_89323534_TTC8:52</t>
  </si>
  <si>
    <t>ttctcagta</t>
  </si>
  <si>
    <t>-0.257839693778</t>
  </si>
  <si>
    <t>-0.23527054</t>
  </si>
  <si>
    <t>SE_14_+_89338796_89341370_89341453_89343638_TTC8:70</t>
  </si>
  <si>
    <t>0.19667563</t>
  </si>
  <si>
    <t>SE_14_-_89747294_89656793_89656728_89647150_FOXN3:54</t>
  </si>
  <si>
    <t>1.1231754</t>
  </si>
  <si>
    <t>SE_14_-_89747294_89656793_89656731_89647150_FOXN3:54</t>
  </si>
  <si>
    <t>SE_14_-_89817016_89750866_89750772_89747358_FOXN3:93</t>
  </si>
  <si>
    <t>tgttgatgc</t>
  </si>
  <si>
    <t>1.6084616879</t>
  </si>
  <si>
    <t>0.59236587</t>
  </si>
  <si>
    <t>SE_14_-_89817016_89799603_89799458_89747358_FOXN3:77</t>
  </si>
  <si>
    <t>SE_14_-_90397885_90391021_90390857_90263668_EFCAB11:84</t>
  </si>
  <si>
    <t>1.3534249</t>
  </si>
  <si>
    <t>SE_14_+_90430017_90431195_90431282_90432491_TDP1:65</t>
  </si>
  <si>
    <t>0.85108656</t>
  </si>
  <si>
    <t>SE_14_+_90446976_90449458_90449620_90450860_TDP1:55</t>
  </si>
  <si>
    <t>0.75617205</t>
  </si>
  <si>
    <t>SE_14_+_90451554_90453330_90453386_90455249_TDP1:24</t>
  </si>
  <si>
    <t>gcataatta</t>
  </si>
  <si>
    <t>-1.29408453927</t>
  </si>
  <si>
    <t>-0.57641525</t>
  </si>
  <si>
    <t>SE_14_+_90485762_90489376_90489421_90499450_TDP1:33</t>
  </si>
  <si>
    <t>SE_14_+_90485762_90499450_90499558_90509414_TDP1:94</t>
  </si>
  <si>
    <t>atatgattt</t>
  </si>
  <si>
    <t>-1.77357810918</t>
  </si>
  <si>
    <t>0.070101625</t>
  </si>
  <si>
    <t>SE_14_+_90725557_90726459_90726555_90729662_PSMC1:34</t>
  </si>
  <si>
    <t>-0.46652093</t>
  </si>
  <si>
    <t>SE_14_-_90769064_90768147_90768118_90767716_NRDE2:24</t>
  </si>
  <si>
    <t>0.37105326</t>
  </si>
  <si>
    <t>SE_14_-_90770279_90769469_90769064_90767716_NRDE2:235</t>
  </si>
  <si>
    <t>1.1681201</t>
  </si>
  <si>
    <t>SE_14_-_90784349_90784164_90784048_90783155_NRDE2:109</t>
  </si>
  <si>
    <t>0.91194746</t>
  </si>
  <si>
    <t>SE_14_+_90863577_90864796_90865431_90866409_CALM1:230</t>
  </si>
  <si>
    <t>1.2131684</t>
  </si>
  <si>
    <t>SE_14_+_90863577_90865335_90865431_90866409_CALM1:66</t>
  </si>
  <si>
    <t>ccttgaggt</t>
  </si>
  <si>
    <t>-1.23588534928</t>
  </si>
  <si>
    <t>-0.33749674</t>
  </si>
  <si>
    <t>SE_14_+_90867746_90870206_90870312_90870723_CALM1:35</t>
  </si>
  <si>
    <t>0.75893975</t>
  </si>
  <si>
    <t>SE_14_-_91059830_91044652_91044450_91007933_TTC7B:129</t>
  </si>
  <si>
    <t>SE_14_-_91077086_91068544_91068350_91059970_TTC7B:91</t>
  </si>
  <si>
    <t>1.1407433</t>
  </si>
  <si>
    <t>SE_14_-_91077086_91069647_91069597_91059970_TTC7B:50</t>
  </si>
  <si>
    <t>ctttcatgg</t>
  </si>
  <si>
    <t>-0.420203357282</t>
  </si>
  <si>
    <t>0.72342722</t>
  </si>
  <si>
    <t>SE_14_-_91077086_91072102_91071941_91069647_TTC7B:90</t>
  </si>
  <si>
    <t>1.2415208</t>
  </si>
  <si>
    <t>SE_14_-_91196419_91165567_91165502_91161922_TTC7B:35</t>
  </si>
  <si>
    <t>SE_14_-_91444650_91413894_91413779_91409529_RPS6KA5:45</t>
  </si>
  <si>
    <t>1.1394703</t>
  </si>
  <si>
    <t>SE_14_-_91526676_91518806_91518667_91467503_RPS6KA5:74</t>
  </si>
  <si>
    <t>1.4804215</t>
  </si>
  <si>
    <t>SE_14_+_91580627_91611565_91611657_91623983_C14orf159:88</t>
  </si>
  <si>
    <t>0.79440227</t>
  </si>
  <si>
    <t>SE_14_+_91580872_91611565_91611657_91623983_C14orf159:88</t>
  </si>
  <si>
    <t>SE_14_+_91611657_91614125_91614202_91623983_C14orf159:71</t>
  </si>
  <si>
    <t>SE_14_+_91614202_91614918_91615196_91623983_C14orf159:57</t>
  </si>
  <si>
    <t>1.3018731</t>
  </si>
  <si>
    <t>SE_14_+_91580627_91623983_91624034_91626610_C14orf159:37</t>
  </si>
  <si>
    <t>gtttaaccc</t>
  </si>
  <si>
    <t>1.65359467687</t>
  </si>
  <si>
    <t>1.4536147</t>
  </si>
  <si>
    <t>SE_14_+_91624034_91625200_91625316_91626610_C14orf159:21</t>
  </si>
  <si>
    <t>SE_14_+_91626741_91631591_91631681_91633569_C14orf159:40</t>
  </si>
  <si>
    <t>1.6018344</t>
  </si>
  <si>
    <t>SE_14_+_91633722_91636347_91636530_91639633_C14orf159:130</t>
  </si>
  <si>
    <t>0.045199308</t>
  </si>
  <si>
    <t>SE_14_+_91633722_91636347_91636545_91639633_C14orf159:130</t>
  </si>
  <si>
    <t>SE_14_+_91639783_91640008_91640097_91642278_C14orf159:39</t>
  </si>
  <si>
    <t>SE_14_+_91647733_91651814_91651919_91655254_C14orf159:100</t>
  </si>
  <si>
    <t>0.37015928</t>
  </si>
  <si>
    <t>SE_14_+_91666249_91671050_91671169_91681749_C14orf159:120</t>
  </si>
  <si>
    <t>1.7505627</t>
  </si>
  <si>
    <t>SE_14_+_91666249_91671050_91671211_91681749_C14orf159:123</t>
  </si>
  <si>
    <t>1.7722993</t>
  </si>
  <si>
    <t>SE_14_+_91681900_91690023_91690139_91691028_C14orf159:96</t>
  </si>
  <si>
    <t>0.4624306</t>
  </si>
  <si>
    <t>SE_14_-_91747801_91747652_91747506_91745650_CCDC88C:39</t>
  </si>
  <si>
    <t>0.80794362</t>
  </si>
  <si>
    <t>SE_14_-_91755449_91752180_91751739_91749861_CCDC88C:153</t>
  </si>
  <si>
    <t>1.7585212</t>
  </si>
  <si>
    <t>SE_14_-_91937181_91932760_91932605_91931763_SMEK1:96</t>
  </si>
  <si>
    <t>0.53880517</t>
  </si>
  <si>
    <t>SE_14_-_92264129_92258902_92258711_92253971_TC2N:76</t>
  </si>
  <si>
    <t>0.42410576</t>
  </si>
  <si>
    <t>SE_14_-_92264643_92264245_92264129_92258902_TC2N:81</t>
  </si>
  <si>
    <t>tacttacat</t>
  </si>
  <si>
    <t>0.0121085273173</t>
  </si>
  <si>
    <t>-0.032681857</t>
  </si>
  <si>
    <t>SE_14_-_92406909_92404796_92404674_92403545_FBLN5:77</t>
  </si>
  <si>
    <t>SE_14_-_92406909_92406294_92406194_92403545_FBLN5:43</t>
  </si>
  <si>
    <t>2.1614902</t>
  </si>
  <si>
    <t>SE_14_-_92409251_92408518_92408381_92406960_FBLN5:130</t>
  </si>
  <si>
    <t>SE_14_-_92409251_92408524_92408381_92406960_FBLN5:136</t>
  </si>
  <si>
    <t>SE_14_-_92454628_92443592_92443470_92442533_TRIP11:97</t>
  </si>
  <si>
    <t>0.88528612</t>
  </si>
  <si>
    <t>SE_14_-_92478099_92477416_92477330_92474196_TRIP11:42</t>
  </si>
  <si>
    <t>0.16732764</t>
  </si>
  <si>
    <t>SE_14_-_92515947_92514433_92514240_92511302_BC039675:94</t>
  </si>
  <si>
    <t>2.116545</t>
  </si>
  <si>
    <t>SE_14_-_92547309_92545812_92545759_92537397_ATXN3:48</t>
  </si>
  <si>
    <t>0.50067887</t>
  </si>
  <si>
    <t>SE_14_-_92549470_92547405_92547309_92537397_ATXN3:44</t>
  </si>
  <si>
    <t>0.040553278</t>
  </si>
  <si>
    <t>SE_14_-_92549470_92548810_92548644_92547405_ATXN3:112</t>
  </si>
  <si>
    <t>cactaagtc</t>
  </si>
  <si>
    <t>1.47409727756</t>
  </si>
  <si>
    <t>0.47516169</t>
  </si>
  <si>
    <t>SE_14_-_92555074_92549847_92549761_92549602_ATXN3:33</t>
  </si>
  <si>
    <t>cactcaatg</t>
  </si>
  <si>
    <t>0.742133012247</t>
  </si>
  <si>
    <t>0.4738014</t>
  </si>
  <si>
    <t>SE_14_-_92559596_92555161_92555074_92549579_ATXN3:27</t>
  </si>
  <si>
    <t>0.64016632</t>
  </si>
  <si>
    <t>SE_14_-_92559596_92555161_92555074_92549602_ATXN3:27</t>
  </si>
  <si>
    <t>SE_14_-_92562437_92555161_92555074_92549602_ATXN3:27</t>
  </si>
  <si>
    <t>SE_14_-_92560090_92559662_92559596_92555161_ATXN3:22</t>
  </si>
  <si>
    <t>-0.16271614</t>
  </si>
  <si>
    <t>SE_14_-_92562437_92559662_92559596_92555161_ATXN3:22</t>
  </si>
  <si>
    <t>SE_14_-_92562437_92560175_92560090_92555161_ATXN3:54</t>
  </si>
  <si>
    <t>0.61082063</t>
  </si>
  <si>
    <t>SE_14_-_92562437_92560175_92560090_92559662_ATXN3:54</t>
  </si>
  <si>
    <t>SE_14_-_92562437_92560194_92560090_92559662_ATXN3:73</t>
  </si>
  <si>
    <t>SE_14_-_92572873_92560175_92560090_92559662_ATXN3:54</t>
  </si>
  <si>
    <t>SE_14_-_92563018_92562478_92562437_92560175_ATXN3:42</t>
  </si>
  <si>
    <t>0.5113462</t>
  </si>
  <si>
    <t>SE_14_-_92563018_92562481_92562437_92555161_ATXN3:45</t>
  </si>
  <si>
    <t>SE_14_-_92563018_92562481_92562437_92560175_ATXN3:45</t>
  </si>
  <si>
    <t>SE_14_-_92572873_92562478_92562437_92560175_ATXN3:42</t>
  </si>
  <si>
    <t>SE_14_-_92572873_92562481_92562437_92560175_ATXN3:45</t>
  </si>
  <si>
    <t>SE_14_-_92572873_92563182_92563018_92560175_ATXN3:26</t>
  </si>
  <si>
    <t>1.2774492</t>
  </si>
  <si>
    <t>SE_14_-_92572873_92563182_92563018_92562478_ATXN3:26</t>
  </si>
  <si>
    <t>SE_14_-_92572873_92563182_92563018_92562481_ATXN3:26</t>
  </si>
  <si>
    <t>SE_14_-_92587986_92585310_92585193_92583986_NDUFB1:72</t>
  </si>
  <si>
    <t>SE_14_+_92597477_92600355_92600514_92600594_CPSF2:59</t>
  </si>
  <si>
    <t>1.9035477</t>
  </si>
  <si>
    <t>SE_14_+_92621667_92622823_92622975_92624003_CPSF2:122</t>
  </si>
  <si>
    <t>1.4884304</t>
  </si>
  <si>
    <t>SE_14_+_93043822_93081752_93081824_93107583_RIN3:72</t>
  </si>
  <si>
    <t>gattgattg</t>
  </si>
  <si>
    <t>0.212101892854</t>
  </si>
  <si>
    <t>0.62729702</t>
  </si>
  <si>
    <t>SE_14_-_93176017_93171052_93170985_93170706_LGMN:30</t>
  </si>
  <si>
    <t>cgttgagac</t>
  </si>
  <si>
    <t>0.168254413817</t>
  </si>
  <si>
    <t>-0.0038404321</t>
  </si>
  <si>
    <t>SE_14_-_93176017_93172998_93172828_93171052_LGMN:171</t>
  </si>
  <si>
    <t>0.597014925373</t>
  </si>
  <si>
    <t>1.1902819</t>
  </si>
  <si>
    <t>SE_14_-_93183725_93182566_93182481_93180796_LGMN:36</t>
  </si>
  <si>
    <t>-0.14307478</t>
  </si>
  <si>
    <t>SE_14_-_93214834_93200155_93200027_93199160_LGMN:33</t>
  </si>
  <si>
    <t>SE_14_-_93214834_93207524_93207407_93199160_LGMN:72</t>
  </si>
  <si>
    <t>SE_14_-_93214834_93208204_93208050_93199160_LGMN:26</t>
  </si>
  <si>
    <t>SE_14_-_93214834_93208204_93208063_93199160_LGMN:26</t>
  </si>
  <si>
    <t>SE_14_-_93214834_93209366_93209254_93199160_LGMN:41</t>
  </si>
  <si>
    <t>1.0106995</t>
  </si>
  <si>
    <t>SE_14_+_93389750_93390544_93390590_93392950_CHGA:32</t>
  </si>
  <si>
    <t>-0.11809263</t>
  </si>
  <si>
    <t>SE_14_+_93390590_93392950_93393043_93393895_CHGA:34</t>
  </si>
  <si>
    <t>cgttgaggt</t>
  </si>
  <si>
    <t>-0.412617511715</t>
  </si>
  <si>
    <t>-0.16668512</t>
  </si>
  <si>
    <t>SE_14_+_93396160_93397595_93398047_93398715_CHGA:422</t>
  </si>
  <si>
    <t>1.4312931</t>
  </si>
  <si>
    <t>SE_14_-_93483021_93460342_93460225_93429194_ITPK1:52</t>
  </si>
  <si>
    <t>1.0336788</t>
  </si>
  <si>
    <t>SE_14_-_93542940_93483146_93483021_93460342_ITPK1:79</t>
  </si>
  <si>
    <t>1.3515866</t>
  </si>
  <si>
    <t>SE_14_+_93651377_93652605_93652827_93676170_TMEM251:223</t>
  </si>
  <si>
    <t>1.0441116</t>
  </si>
  <si>
    <t>SE_14_+_93673786_93676170_93676303_93676994_UBR7:20</t>
  </si>
  <si>
    <t>ggctcagta</t>
  </si>
  <si>
    <t>-0.364742790685</t>
  </si>
  <si>
    <t>-0.30942522</t>
  </si>
  <si>
    <t>SE_14_+_93677054_93678378_93678473_93681275_UBR7:52</t>
  </si>
  <si>
    <t>0.89440312</t>
  </si>
  <si>
    <t>SE_14_+_93685081_93685558_93685707_93686595_UBR7:126</t>
  </si>
  <si>
    <t>0.66411511</t>
  </si>
  <si>
    <t>SE_14_-_93760204_93730339_93730131_93728023_BTBD7:201</t>
  </si>
  <si>
    <t>1.100039</t>
  </si>
  <si>
    <t>SE_14_-_94203587_94192352_94192182_94187892_PRIMA1:108</t>
  </si>
  <si>
    <t>SE_14_-_94420663_94419853_94419698_94417590_ASB2:106</t>
  </si>
  <si>
    <t>SE_14_-_94430680_94423216_94423112_94420829_ASB2:32</t>
  </si>
  <si>
    <t>-0.00562536</t>
  </si>
  <si>
    <t>SE_14_-_94442780_94430958_94430680_94423216_ASB2:37</t>
  </si>
  <si>
    <t>1.404923</t>
  </si>
  <si>
    <t>SE_14_-_94547465_94545967_94545371_94528967_DDX24:567</t>
  </si>
  <si>
    <t>1.9397018</t>
  </si>
  <si>
    <t>SE_14_-_94547465_94546093_94545371_94528967_DDX24:693</t>
  </si>
  <si>
    <t>SE_14_+_94547795_94554594_94554649_94563233_IFI27L1:47</t>
  </si>
  <si>
    <t>0.30941401</t>
  </si>
  <si>
    <t>SE_14_+_94547795_94561096_94561245_94563202_IFI27L1:123</t>
  </si>
  <si>
    <t>0.59952098</t>
  </si>
  <si>
    <t>SE_14_+_94563311_94563838_94564024_94567085_IFI27L1:69</t>
  </si>
  <si>
    <t>SE_14_+_94563311_94563841_94564024_94567085_IFI27L1:66</t>
  </si>
  <si>
    <t>SE_14_+_94567117_94568160_94568321_94568823_IFI27L1:56</t>
  </si>
  <si>
    <t>0.65775416</t>
  </si>
  <si>
    <t>SE_14_+_94567117_94568160_94568405_94568823_IFI27L1:246</t>
  </si>
  <si>
    <t>0.80443805</t>
  </si>
  <si>
    <t>SE_14_+_94577143_94577272_94577324_94577971_IFI27:23</t>
  </si>
  <si>
    <t>-0.32512449</t>
  </si>
  <si>
    <t>SE_14_+_94577143_94577971_94578119_94581197_IFI27:91</t>
  </si>
  <si>
    <t>SE_14_+_94577143_94578005_94578119_94581197_IFI27:57</t>
  </si>
  <si>
    <t>SE_14_+_94582279_94582411_94582631_94582779_IFI27:208</t>
  </si>
  <si>
    <t>0.553846153846</t>
  </si>
  <si>
    <t>0.36421788</t>
  </si>
  <si>
    <t>SE_14_-_94595599_94595012_94594851_94594329_IFI27L2:47</t>
  </si>
  <si>
    <t>SE_14_-_94856757_94855000_94854897_94849578_SERPINA1:102</t>
  </si>
  <si>
    <t>SE_14_-_94856794_94854997_94854897_94849578_SERPINA1:99</t>
  </si>
  <si>
    <t>SE_14_-_94856794_94855000_94854897_94849578_SERPINA1:102</t>
  </si>
  <si>
    <t>SE_14_+_95047827_95047952_95048047_95053683_SERPINA5:65</t>
  </si>
  <si>
    <t>SE_14_+_95078784_95080771_95081421_95088678_SERPINA3:278</t>
  </si>
  <si>
    <t>1.4687032</t>
  </si>
  <si>
    <t>SE_14_+_95081421_95085532_95085805_95088678_SERPINA3:124</t>
  </si>
  <si>
    <t>1.213896</t>
  </si>
  <si>
    <t>SE_14_-_95560225_95557702_95557540_95557446_DICER1:162</t>
  </si>
  <si>
    <t>0.36530728</t>
  </si>
  <si>
    <t>SE_14_-_95690097_95688936_95688740_95688111_CLMN:167</t>
  </si>
  <si>
    <t>1.5198301</t>
  </si>
  <si>
    <t>SE_14_+_96505864_96506612_96506704_96552848_C14orf132:52</t>
  </si>
  <si>
    <t>0.84746889</t>
  </si>
  <si>
    <t>SE_14_+_96505864_96517461_96517559_96552848_C14orf132:90</t>
  </si>
  <si>
    <t>2.2112332</t>
  </si>
  <si>
    <t>SE_14_-_96788449_96784635_96784571_96784192_ATG2B:40</t>
  </si>
  <si>
    <t>SE_14_+_96829905_96845275_96845396_96846025_GSKIP:82</t>
  </si>
  <si>
    <t>0.64407696</t>
  </si>
  <si>
    <t>SE_14_+_96987409_96991647_96991728_96993767_PAPOLA:33</t>
  </si>
  <si>
    <t>0.11776439</t>
  </si>
  <si>
    <t>SE_14_+_96991728_96993767_96993876_96994290_PAPOLA:73</t>
  </si>
  <si>
    <t>1.2126782</t>
  </si>
  <si>
    <t>SE_14_+_96991728_96994290_96994343_96997812_PAPOLA:46</t>
  </si>
  <si>
    <t>0.73560482</t>
  </si>
  <si>
    <t>SE_14_+_97010595_97014134_97014255_97018817_PAPOLA:111</t>
  </si>
  <si>
    <t>0.30462091</t>
  </si>
  <si>
    <t>SE_14_+_97022750_97026986_97027048_97029156_PAPOLA:39</t>
  </si>
  <si>
    <t>2.2027953</t>
  </si>
  <si>
    <t>SE_14_+_97022750_97029156_97029230_97031292_PAPOLA:46</t>
  </si>
  <si>
    <t>-0.11356043</t>
  </si>
  <si>
    <t>SE_14_+_97342457_97343839_97343910_97347514_VRK1:57</t>
  </si>
  <si>
    <t>0.2383113</t>
  </si>
  <si>
    <t>SE_14_-_99929823_99927677_99927529_99925522_SETD3:60</t>
  </si>
  <si>
    <t>0.58269939</t>
  </si>
  <si>
    <t>SE_14_+_99947816_99958283_99958657_99958963_CCNK:122</t>
  </si>
  <si>
    <t>1.215407</t>
  </si>
  <si>
    <t>SE_14_+_99967208_99967693_99967750_99968544_CCNK:45</t>
  </si>
  <si>
    <t>ggttcaaat</t>
  </si>
  <si>
    <t>-1.65834604959</t>
  </si>
  <si>
    <t>-0.78363498</t>
  </si>
  <si>
    <t>SE_14_-_99988470_99983520_99983425_99982623_CCDC85C:49</t>
  </si>
  <si>
    <t>acctgagct</t>
  </si>
  <si>
    <t>0.53531884387</t>
  </si>
  <si>
    <t>1.0750872</t>
  </si>
  <si>
    <t>SE_14_+_100158198_100161769_100161811_100165803_CYP46A1:43</t>
  </si>
  <si>
    <t>ttttgaagt</t>
  </si>
  <si>
    <t>-1.3131513154</t>
  </si>
  <si>
    <t>0.03124218</t>
  </si>
  <si>
    <t>SE_14_+_100331983_100341268_100341324_100344822_EML1:40</t>
  </si>
  <si>
    <t>SE_14_+_100367376_100373975_100374070_100375682_EML1:46</t>
  </si>
  <si>
    <t>0.25566369</t>
  </si>
  <si>
    <t>SE_14_+_100531848_100540840_100540952_100551024_EVL:108</t>
  </si>
  <si>
    <t>1.3207566</t>
  </si>
  <si>
    <t>SE_14_+_100563995_100568641_100568716_100589876_EVL:48</t>
  </si>
  <si>
    <t>0.91971731</t>
  </si>
  <si>
    <t>SE_14_+_100563995_100589876_100589939_100593044_EVL:57</t>
  </si>
  <si>
    <t>SE_14_+_100599116_100600990_100601204_100602242_EVL:28</t>
  </si>
  <si>
    <t>0.99659942</t>
  </si>
  <si>
    <t>SE_14_+_100603981_100604077_100604139_100607517_EVL:52</t>
  </si>
  <si>
    <t>0.43618252</t>
  </si>
  <si>
    <t>SE_14_+_100605234_100605671_100605706_100607517_EVL:23</t>
  </si>
  <si>
    <t>acttcaagg</t>
  </si>
  <si>
    <t>-2.72114017496</t>
  </si>
  <si>
    <t>-1.2320662</t>
  </si>
  <si>
    <t>SE_14_-_100625843_100616047_100615305_100613244_DEGS2:185</t>
  </si>
  <si>
    <t>SE_14_+_100728803_100741035_100741095_100742827_YY1:44</t>
  </si>
  <si>
    <t>SE_14_+_100741095_100742827_100742985_100743755_YY1:40</t>
  </si>
  <si>
    <t>0.29032726</t>
  </si>
  <si>
    <t>SE_14_-_100765179_100762034_100761963_100759714_SLC25A29:44</t>
  </si>
  <si>
    <t>1.2325785</t>
  </si>
  <si>
    <t>SE_14_-_100765179_100762330_100761963_100759714_SLC25A29:293</t>
  </si>
  <si>
    <t>1.7078077</t>
  </si>
  <si>
    <t>SE_14_-_100765179_100764527_100764364_100762330_SLC25A29:107</t>
  </si>
  <si>
    <t>0.95683044</t>
  </si>
  <si>
    <t>SE_14_-_100772536_100772113_100771997_100765222_SLC25A29:77</t>
  </si>
  <si>
    <t>SE_14_-_100828045_100826999_100826891_100820903_WARS:50</t>
  </si>
  <si>
    <t>0.072498733</t>
  </si>
  <si>
    <t>SE_14_-_100835424_100831913_100831812_100828258_WARS:26</t>
  </si>
  <si>
    <t>SE_14_-_100835424_100832404_100832291_100828258_WARS:62</t>
  </si>
  <si>
    <t>1.5628217</t>
  </si>
  <si>
    <t>SE_14_-_100835424_100834802_100834711_100828258_WARS:60</t>
  </si>
  <si>
    <t>ccttcacaa</t>
  </si>
  <si>
    <t>-0.443006241353</t>
  </si>
  <si>
    <t>0.41298745</t>
  </si>
  <si>
    <t>SE_14_-_100841620_100835595_100835424_100828258_WARS:45</t>
  </si>
  <si>
    <t>1.457531</t>
  </si>
  <si>
    <t>SE_14_-_100842597_100835595_100835424_100828258_WARS:45</t>
  </si>
  <si>
    <t>SE_14_-_100841620_100840401_100840317_100835595_WARS:24</t>
  </si>
  <si>
    <t>0.51386442</t>
  </si>
  <si>
    <t>SE_14_-_100842597_100840401_100840317_100835595_WARS:24</t>
  </si>
  <si>
    <t>SE_14_-_100841620_100840516_100840473_100835595_WARS:43</t>
  </si>
  <si>
    <t>1.2172996</t>
  </si>
  <si>
    <t>SE_14_-_100841620_100840557_100840473_100835595_WARS:84</t>
  </si>
  <si>
    <t>SE_14_-_100841620_100840581_100840473_100835595_WARS:108</t>
  </si>
  <si>
    <t>SE_14_-_100841620_100840602_100840473_100835595_WARS:129</t>
  </si>
  <si>
    <t>SE_14_-_100842597_100840581_100840473_100835595_WARS:108</t>
  </si>
  <si>
    <t>SE_14_-_100842597_100841687_100841620_100828258_WARS:63</t>
  </si>
  <si>
    <t>0.92782631</t>
  </si>
  <si>
    <t>SE_14_-_100842597_100841687_100841620_100835595_WARS:63</t>
  </si>
  <si>
    <t>SE_14_-_100842597_100841740_100841620_100835595_WARS:116</t>
  </si>
  <si>
    <t>SE_14_-_100842597_100841743_100841620_100828258_WARS:119</t>
  </si>
  <si>
    <t>SE_14_-_100842597_100841743_100841620_100835595_WARS:119</t>
  </si>
  <si>
    <t>SE_14_+_100842832_100847247_100848083_100934358_WDR25:346</t>
  </si>
  <si>
    <t>0.81327537</t>
  </si>
  <si>
    <t>SE_14_+_100843041_100847247_100848083_100934358_WDR25:346</t>
  </si>
  <si>
    <t>SE_14_+_100848083_100934358_100934505_100950331_WDR25:147</t>
  </si>
  <si>
    <t>SE_14_+_101296086_101297758_101297871_101298849_MEG3:100</t>
  </si>
  <si>
    <t>0.775510204082</t>
  </si>
  <si>
    <t>2.1863023</t>
  </si>
  <si>
    <t>SE_14_+_101296086_101297758_101297871_101302504_MEG3:100</t>
  </si>
  <si>
    <t>SE_14_+_101296086_101298849_101298978_101302504_MEG3:20</t>
  </si>
  <si>
    <t>0.6921421</t>
  </si>
  <si>
    <t>SE_14_+_101297871_101298849_101298978_101300969_MEG3:20</t>
  </si>
  <si>
    <t>SE_14_+_101297871_101298849_101298978_101302504_MEG3:20</t>
  </si>
  <si>
    <t>SE_14_+_101297871_101300969_101301088_101302504_MEG3:21</t>
  </si>
  <si>
    <t>SE_14_+_101298978_101300969_101301088_101302504_MEG3:21</t>
  </si>
  <si>
    <t>SE_14_+_101297431_101302073_101302216_101302504_MEG3:123</t>
  </si>
  <si>
    <t>-0.29490664</t>
  </si>
  <si>
    <t>SE_14_+_101297871_101302073_101302216_101302504_MEG3:123</t>
  </si>
  <si>
    <t>SE_14_+_101297871_101302076_101302216_101302504_MEG3:120</t>
  </si>
  <si>
    <t>SE_14_+_101302216_101302379_101302412_101302504_MEG3:22</t>
  </si>
  <si>
    <t>tagtcaccc</t>
  </si>
  <si>
    <t>0.492358168866</t>
  </si>
  <si>
    <t>0.95877263</t>
  </si>
  <si>
    <t>SE_14_-_102026589_102026362_102026137_102025171_DIO3OS/DIO3AS:36</t>
  </si>
  <si>
    <t>0.54696277</t>
  </si>
  <si>
    <t>SE_14_+_102252520_102290351_102290506_102323023_PPP2R5C:89</t>
  </si>
  <si>
    <t>1.9190826</t>
  </si>
  <si>
    <t>SE_14_+_102276373_102290351_102290506_102323023_PPP2R5C:89</t>
  </si>
  <si>
    <t>SE_14_+_102252520_102298038_102298141_102302506_PPP2R5C:66</t>
  </si>
  <si>
    <t>-0.46520765</t>
  </si>
  <si>
    <t>SE_14_+_102276373_102298038_102298141_102302506_PPP2R5C:66</t>
  </si>
  <si>
    <t>SE_14_+_102348608_102349594_102349686_102349769_PPP2R5C:67</t>
  </si>
  <si>
    <t>0.13039555</t>
  </si>
  <si>
    <t>SE_14_+_102349686_102349769_102349899_102356574_PPP2R5C:65</t>
  </si>
  <si>
    <t>tcttaaaac</t>
  </si>
  <si>
    <t>-0.863517721179</t>
  </si>
  <si>
    <t>0.25771621</t>
  </si>
  <si>
    <t>SE_14_+_102368226_102372739_102372866_102375926_PPP2R5C:102</t>
  </si>
  <si>
    <t>0.55923291</t>
  </si>
  <si>
    <t>SE_14_+_102368226_102375926_102376027_102378738_PPP2R5C:46</t>
  </si>
  <si>
    <t>0.5750549</t>
  </si>
  <si>
    <t>SE_14_+_102378810_102380512_102380909_102384168_PPP2R5C:262</t>
  </si>
  <si>
    <t>1.3908352</t>
  </si>
  <si>
    <t>SE_14_+_102378810_102384168_102384284_102391478_PPP2R5C:102</t>
  </si>
  <si>
    <t>-0.15503124</t>
  </si>
  <si>
    <t>SE_14_+_102493044_102493511_102493625_102493720_DYNC1H1:49</t>
  </si>
  <si>
    <t>0.52754968</t>
  </si>
  <si>
    <t>SE_14_+_102502979_102504797_102504943_102505035_DYNC1H1:90</t>
  </si>
  <si>
    <t>SE_14_-_102552554_102552461_102552095_102551768_HSP90AA1:169</t>
  </si>
  <si>
    <t>0.97895844</t>
  </si>
  <si>
    <t>SE_14_-_102552554_102552461_102552302_102551768_HSP90AA1:157</t>
  </si>
  <si>
    <t>SE_14_+_102606509_102659800_102659851_102661275_WDR20:49</t>
  </si>
  <si>
    <t>1.1781725</t>
  </si>
  <si>
    <t>SE_14_+_102606509_102661275_102661457_102674940_WDR20:22</t>
  </si>
  <si>
    <t>SE_14_+_102661457_102664092_102664184_102674940_WDR20:67</t>
  </si>
  <si>
    <t>-0.57801403</t>
  </si>
  <si>
    <t>SE_14_+_102661457_102674940_102676199_102689167_WDR20:756</t>
  </si>
  <si>
    <t>1.7948746</t>
  </si>
  <si>
    <t>SE_14_-_102698872_102698158_102698044_102695994_MOK:95</t>
  </si>
  <si>
    <t>0.61343299</t>
  </si>
  <si>
    <t>SE_14_-_102700025_102699008_102698872_102695994_MOK:60</t>
  </si>
  <si>
    <t>1.0819481</t>
  </si>
  <si>
    <t>SE_14_-_102700025_102699045_102698872_102692745_MOK:97</t>
  </si>
  <si>
    <t>SE_14_-_102700025_102699045_102698872_102695994_MOK:97</t>
  </si>
  <si>
    <t>SE_14_-_102718254_102718141_102718093_102717324_MOK:40</t>
  </si>
  <si>
    <t>atgtaaaac</t>
  </si>
  <si>
    <t>-0.556820805294</t>
  </si>
  <si>
    <t>-0.38463285</t>
  </si>
  <si>
    <t>SE_14_-_102718254_102718141_102718093_102717327_MOK:40</t>
  </si>
  <si>
    <t>SE_14_-_102749815_102729953_102729883_102718332_MOK:43</t>
  </si>
  <si>
    <t>SE_14_-_102749815_102732249_102732160_102718332_MOK:64</t>
  </si>
  <si>
    <t>1.062005</t>
  </si>
  <si>
    <t>SE_14_-_102749815_102745031_102744943_102718332_MOK:27</t>
  </si>
  <si>
    <t>-0.5851027</t>
  </si>
  <si>
    <t>SE_14_+_102793224_102797959_102798183_102800891_ZNF839:172</t>
  </si>
  <si>
    <t>0.42862328</t>
  </si>
  <si>
    <t>SE_14_+_102800983_102802026_102802175_102805153_ZNF839:125</t>
  </si>
  <si>
    <t>acctcagta</t>
  </si>
  <si>
    <t>-0.995566936886</t>
  </si>
  <si>
    <t>-0.29200034</t>
  </si>
  <si>
    <t>SE_14_+_102802175_102802972_102803056_102805153_ZNF839:66</t>
  </si>
  <si>
    <t>ccataatct</t>
  </si>
  <si>
    <t>0.327560679076</t>
  </si>
  <si>
    <t>0.97646317</t>
  </si>
  <si>
    <t>SE_14_-_102822105_102816385_102816256_102815096_CINP:110</t>
  </si>
  <si>
    <t>gagtaaacg</t>
  </si>
  <si>
    <t>0.555448579264</t>
  </si>
  <si>
    <t>0.79196019</t>
  </si>
  <si>
    <t>SE_14_-_102822105_102818892_102818756_102816385_CINP:100</t>
  </si>
  <si>
    <t>1.6349111</t>
  </si>
  <si>
    <t>SE_14_-_102975866_102975183_102974978_102974886_ANKRD9:39</t>
  </si>
  <si>
    <t>SE_14_+_103187421_103187657_103187714_103188524_RCOR1:31</t>
  </si>
  <si>
    <t>0.35097485</t>
  </si>
  <si>
    <t>SE_14_+_103244012_103296671_103296809_103336522_TRAF3:133</t>
  </si>
  <si>
    <t>0.2970777</t>
  </si>
  <si>
    <t>SE_14_+_103342862_103352526_103352606_103357662_TRAF3:61</t>
  </si>
  <si>
    <t>0.40977869</t>
  </si>
  <si>
    <t>SE_14_+_103352606_103355897_103355971_103357662_TRAF3:67</t>
  </si>
  <si>
    <t>ttttaagcg</t>
  </si>
  <si>
    <t>-0.479949846595</t>
  </si>
  <si>
    <t>-0.25764303</t>
  </si>
  <si>
    <t>SE_14_+_103342862_103357662_103357754_103363598_TRAF3:78</t>
  </si>
  <si>
    <t>0.16644139</t>
  </si>
  <si>
    <t>SE_14_+_103357754_103361410_103361536_103363598_TRAF3:45</t>
  </si>
  <si>
    <t>0.50660946</t>
  </si>
  <si>
    <t>SE_14_+_103589820_103590712_103590843_103592647_BC017818:112</t>
  </si>
  <si>
    <t>cggtgatgc</t>
  </si>
  <si>
    <t>2.20938049056</t>
  </si>
  <si>
    <t>0.76305979</t>
  </si>
  <si>
    <t>SE_14_+_103593029_103593342_103593966_103596077_TNFAIP2:492</t>
  </si>
  <si>
    <t>0.98517944</t>
  </si>
  <si>
    <t>SE_14_+_103593029_103596077_103596191_103596339_TNFAIP2:47</t>
  </si>
  <si>
    <t>-0.18796624</t>
  </si>
  <si>
    <t>SE_14_+_103593966_103596077_103596191_103596339_TNFAIP2:47</t>
  </si>
  <si>
    <t>SE_14_+_103599209_103599699_103599854_103600019_TNFAIP2:155</t>
  </si>
  <si>
    <t>1.4275229</t>
  </si>
  <si>
    <t>SE_14_+_103800597_103800726_103800934_103801990_EIF5:35</t>
  </si>
  <si>
    <t>1.5009665</t>
  </si>
  <si>
    <t>SE_14_+_103802269_103802373_103802454_103803014_EIF5:64</t>
  </si>
  <si>
    <t>ggttgacgt</t>
  </si>
  <si>
    <t>1.80923874698</t>
  </si>
  <si>
    <t>0.60638545</t>
  </si>
  <si>
    <t>SE_14_+_103852034_103852378_103852417_103871413_MARK3:34</t>
  </si>
  <si>
    <t>cggtgaatg</t>
  </si>
  <si>
    <t>0.659033678232</t>
  </si>
  <si>
    <t>0.091431642</t>
  </si>
  <si>
    <t>SE_14_+_103871604_103894724_103894777_103915256_MARK3:34</t>
  </si>
  <si>
    <t>-0.0083776248</t>
  </si>
  <si>
    <t>SE_14_+_103894777_103907807_103907900_103915256_MARK3:80</t>
  </si>
  <si>
    <t>1.7541465</t>
  </si>
  <si>
    <t>SE_14_+_103923549_103925064_103925132_103928742_MARK3:60</t>
  </si>
  <si>
    <t>ctttgattt</t>
  </si>
  <si>
    <t>-0.814490477097</t>
  </si>
  <si>
    <t>0.40153371</t>
  </si>
  <si>
    <t>SE_14_+_103928798_103931894_103932130_103932309_MARK3:224</t>
  </si>
  <si>
    <t>1.3656413</t>
  </si>
  <si>
    <t>SE_14_+_103946827_103957289_103957444_103958114_MARK3:43</t>
  </si>
  <si>
    <t>0.97295878</t>
  </si>
  <si>
    <t>SE_14_+_103946827_103958114_103958371_103969219_MARK3:236</t>
  </si>
  <si>
    <t>1.67</t>
  </si>
  <si>
    <t>SE_14_+_103958371_103964839_103964865_103966493_MARK3:24</t>
  </si>
  <si>
    <t>atgtcattc</t>
  </si>
  <si>
    <t>-1.91119428423</t>
  </si>
  <si>
    <t>-0.78574583</t>
  </si>
  <si>
    <t>SE_14_+_103958371_103964839_103964865_103969219_MARK3:24</t>
  </si>
  <si>
    <t>SE_14_+_103958371_103966493_103966537_103969219_MARK3:26</t>
  </si>
  <si>
    <t>aactgaata</t>
  </si>
  <si>
    <t>-0.137964387774</t>
  </si>
  <si>
    <t>-0.22063076</t>
  </si>
  <si>
    <t>SE_14_+_103964865_103966493_103966537_103969219_MARK3:26</t>
  </si>
  <si>
    <t>SE_14_-_103987600_103986929_103986806_103986648_CKB:113</t>
  </si>
  <si>
    <t>1.3885196</t>
  </si>
  <si>
    <t>SE_14_-_103987600_103986929_103986839_103986648_CKB:23</t>
  </si>
  <si>
    <t>SE_14_+_103995598_103996287_103996646_103998919_TRMT61A:92</t>
  </si>
  <si>
    <t>1.0103111</t>
  </si>
  <si>
    <t>SE_14_+_104029461_104029552_104029716_104037960_APOPT1/KLC1:23</t>
  </si>
  <si>
    <t>0.61114991</t>
  </si>
  <si>
    <t>SE_14_+_104029461_104037960_104038157_104053611_APOPT1/KLC1:92</t>
  </si>
  <si>
    <t>0.41324551</t>
  </si>
  <si>
    <t>SE_14_+_104038157_104040444_104040507_104045708_APOPT1/KLC1:34</t>
  </si>
  <si>
    <t>tattcactc</t>
  </si>
  <si>
    <t>0.793431212861</t>
  </si>
  <si>
    <t>0.24094583</t>
  </si>
  <si>
    <t>SE_14_+_104038157_104040444_104040507_104053611_APOPT1/KLC1:34</t>
  </si>
  <si>
    <t>SE_14_+_104038157_104045708_104045828_104053611_APOPT1/KLC1:26</t>
  </si>
  <si>
    <t>SE_14_+_104040507_104045708_104045828_104053611_APOPT1/KLC1:26</t>
  </si>
  <si>
    <t>SE_14_+_104040507_104047906_104047993_104053611_APOPT1/KLC1:35</t>
  </si>
  <si>
    <t>SE_14_+_104053701_104054571_104054620_104056518_APOPT1/KLC1:49</t>
  </si>
  <si>
    <t>0.27185604</t>
  </si>
  <si>
    <t>SE_14_+_104145855_104151323_104151373_104153418_KLC1:47</t>
  </si>
  <si>
    <t>0.85031079</t>
  </si>
  <si>
    <t>SE_14_+_104145882_104151323_104151373_104151975_KLC1:47</t>
  </si>
  <si>
    <t>SE_14_+_104145882_104151323_104151373_104153418_KLC1:47</t>
  </si>
  <si>
    <t>SE_14_+_104145855_104153418_104153548_104166992_AK097119/KLC1:130</t>
  </si>
  <si>
    <t>-0.18090273</t>
  </si>
  <si>
    <t>SE_14_+_104145882_104153418_104153548_104158696_AK097119/KLC1:130</t>
  </si>
  <si>
    <t>SE_14_+_104145882_104153418_104153548_104166992_AK097119/KLC1:130</t>
  </si>
  <si>
    <t>SE_14_+_104145882_104158696_104158762_104166992_KLC1:47</t>
  </si>
  <si>
    <t>ccttaacgt</t>
  </si>
  <si>
    <t>1.93385174842</t>
  </si>
  <si>
    <t>0.6551773</t>
  </si>
  <si>
    <t>SE_14_+_104153548_104158696_104158762_104166992_KLC1:47</t>
  </si>
  <si>
    <t>SE_14_+_104158762_104159890_104159971_104166992_KLC1:67</t>
  </si>
  <si>
    <t>SE_14_+_104194251_104195245_104195320_104195428_ZFYVE21:69</t>
  </si>
  <si>
    <t>1.0564254</t>
  </si>
  <si>
    <t>SE_14_+_104195519_104196130_104196183_104198957_ZFYVE21:27</t>
  </si>
  <si>
    <t>SE_14_-_104205016_104204197_104204031_104202539_PPP1R13B:48</t>
  </si>
  <si>
    <t>ttgtaacag</t>
  </si>
  <si>
    <t>1.35964522307</t>
  </si>
  <si>
    <t>1.0793285</t>
  </si>
  <si>
    <t>SE_14_-_104212710_104209160_104208991_104208628_PPP1R13B:53</t>
  </si>
  <si>
    <t>cattaaaac</t>
  </si>
  <si>
    <t>0.110202012519</t>
  </si>
  <si>
    <t>0.36228303</t>
  </si>
  <si>
    <t>SE_14_-_104245082_104225642_104225528_104224088_PPP1R13B:81</t>
  </si>
  <si>
    <t>SE_14_-_104245082_104230816_104230200_104224088_PPP1R13B:511</t>
  </si>
  <si>
    <t>0.94795809</t>
  </si>
  <si>
    <t>SE_14_-_104263708_104251251_104251132_104245158_PPP1R13B:88</t>
  </si>
  <si>
    <t>0.2103706</t>
  </si>
  <si>
    <t>SE_14_-_104263708_104261000_104260914_104251251_PPP1R13B:69</t>
  </si>
  <si>
    <t>SE_14_-_104381403_104380970_104380816_104380321_C14orf2:79</t>
  </si>
  <si>
    <t>0.57263862</t>
  </si>
  <si>
    <t>SE_14_-_104387807_104381526_104381403_104380321_C14orf2:112</t>
  </si>
  <si>
    <t>1.3206411</t>
  </si>
  <si>
    <t>SE_14_-_104387807_104384461_104384342_104381526_C14orf2:38</t>
  </si>
  <si>
    <t>0.37605236</t>
  </si>
  <si>
    <t>SE_14_-_104387807_104387545_104387277_104381526_C14orf2:122</t>
  </si>
  <si>
    <t>2.3807181</t>
  </si>
  <si>
    <t>SE_14_+_104516017_104516202_104516274_104518318_TDRD9:59</t>
  </si>
  <si>
    <t>1.0643439</t>
  </si>
  <si>
    <t>SE_14_+_104571787_104573136_104573231_104573519_ASPG:79</t>
  </si>
  <si>
    <t>cggtgacgt</t>
  </si>
  <si>
    <t>2.89824290921</t>
  </si>
  <si>
    <t>1.000485</t>
  </si>
  <si>
    <t>SE_14_+_104575652_104577839_104577938_104578257_ASPG:71</t>
  </si>
  <si>
    <t>SE_14_+_105177344_105177416_105177523_105177966_INF2:31</t>
  </si>
  <si>
    <t>1.1984548</t>
  </si>
  <si>
    <t>SE_14_+_105181193_105181621_105181677_105185132_INF2:27</t>
  </si>
  <si>
    <t>0.76712748</t>
  </si>
  <si>
    <t>SE_14_+_105181677_105183900_105183983_105185132_INF2:50</t>
  </si>
  <si>
    <t>0.88418851</t>
  </si>
  <si>
    <t>SE_14_+_105219656_105221967_105222161_105222941_SIVA1:93</t>
  </si>
  <si>
    <t>0.72746604</t>
  </si>
  <si>
    <t>SE_14_-_105238702_105238153_105238059_105237184_AKT1:48</t>
  </si>
  <si>
    <t>SE_14_-_105261821_105259547_105259464_105259059_AKT1:46</t>
  </si>
  <si>
    <t>gggtcaaag</t>
  </si>
  <si>
    <t>-2.18218606084</t>
  </si>
  <si>
    <t>-1.0210402</t>
  </si>
  <si>
    <t>SE_14_-_105261821_105259641_105259464_105259059_AKT1:104</t>
  </si>
  <si>
    <t>ctgtcacca</t>
  </si>
  <si>
    <t>0.213014253835</t>
  </si>
  <si>
    <t>0.013685161</t>
  </si>
  <si>
    <t>SE_14_+_105331850_105334761_105334892_105342593_CEP170B:108</t>
  </si>
  <si>
    <t>0.12209594</t>
  </si>
  <si>
    <t>SE_14_+_105455425_105455969_105456044_105457828_C14orf79:32</t>
  </si>
  <si>
    <t>0.059871632</t>
  </si>
  <si>
    <t>SE_14_-_105617620_105617441_105617328_105617248_JAG2:49</t>
  </si>
  <si>
    <t>ccttaacgc</t>
  </si>
  <si>
    <t>2.27448923122</t>
  </si>
  <si>
    <t>1.7555554</t>
  </si>
  <si>
    <t>SE_14_-_105644029_105643662_105643460_105643364_NUDT14:84</t>
  </si>
  <si>
    <t>2.2148824</t>
  </si>
  <si>
    <t>SE_14_-_105715486_105707751_105707602_105695250_BRF1:86</t>
  </si>
  <si>
    <t>SE_14_-_105766783_105752713_105752633_105739231_BRF1:56</t>
  </si>
  <si>
    <t>acgtgaatc</t>
  </si>
  <si>
    <t>-1.0909499176</t>
  </si>
  <si>
    <t>-0.56147256</t>
  </si>
  <si>
    <t>SE_14_+_105814917_105818715_105818804_105821389_PACS2:90</t>
  </si>
  <si>
    <t>2.5095414</t>
  </si>
  <si>
    <t>SE_14_+_105851324_105852022_105852054_105856298_PACS2:33</t>
  </si>
  <si>
    <t>0.085998994</t>
  </si>
  <si>
    <t>SE_14_+_105905076_105911755_105911848_105915696_MTA1:84</t>
  </si>
  <si>
    <t>0.65451932</t>
  </si>
  <si>
    <t>SE_14_+_105911848_105912004_105912189_105915696_MTA1:101</t>
  </si>
  <si>
    <t>1.3004478</t>
  </si>
  <si>
    <t>SE_14_+_105911848_105915696_105915746_105916395_MTA1:22</t>
  </si>
  <si>
    <t>ctgtcagtc</t>
  </si>
  <si>
    <t>-1.27330483746</t>
  </si>
  <si>
    <t>-0.53598194</t>
  </si>
  <si>
    <t>SE_14_+_105920647_105920965_105921038_105924607_MTA1:74</t>
  </si>
  <si>
    <t>SE_14_+_105927290_105929521_105929595_105929830_MTA1:33</t>
  </si>
  <si>
    <t>SE_14_+_105932915_105933044_105933079_105935804_MTA1:23</t>
  </si>
  <si>
    <t>-1.2018628</t>
  </si>
  <si>
    <t>SE_14_+_105941242_105944603_105944697_105944787_CRIP2:89</t>
  </si>
  <si>
    <t>1.708707</t>
  </si>
  <si>
    <t>SE_14_+_105954853_105955000_105955131_105957318_CRIP1:111</t>
  </si>
  <si>
    <t>1.2597578</t>
  </si>
  <si>
    <t>SE_14_+_105954853_105955000_105955284_105957318_CRIP1:111</t>
  </si>
  <si>
    <t>SE_14_+_105958646_105958916_105959071_105960172_C14orf80:99</t>
  </si>
  <si>
    <t>0.69642697</t>
  </si>
  <si>
    <t>SE_14_+_105959071_105960172_105960270_105963694_C14orf80:76</t>
  </si>
  <si>
    <t>0.38194818</t>
  </si>
  <si>
    <t>SE_14_+_105960270_105962217_105962423_105963694_C14orf80:205</t>
  </si>
  <si>
    <t>0.76981728</t>
  </si>
  <si>
    <t>SE_15_+_22864369_22864503_22864610_22866716_TUBGCP5:41</t>
  </si>
  <si>
    <t>SE_15_+_22892781_22925039_22925157_22925777_CYFIP1:35</t>
  </si>
  <si>
    <t>1.0345589</t>
  </si>
  <si>
    <t>SE_15_+_22926065_22926228_22926359_22928129_CYFIP1:113</t>
  </si>
  <si>
    <t>tgttaatgc</t>
  </si>
  <si>
    <t>1.60253516115</t>
  </si>
  <si>
    <t>1.5280225</t>
  </si>
  <si>
    <t>SE_15_+_22955280_22956039_22956186_22956438_CYFIP1:112</t>
  </si>
  <si>
    <t>0.54494183</t>
  </si>
  <si>
    <t>SE_15_+_22956186_22956438_22956591_22958186_CYFIP1:151</t>
  </si>
  <si>
    <t>0.65137854</t>
  </si>
  <si>
    <t>SE_15_-_23021198_23019856_23019800_23014528_NIPA2:38</t>
  </si>
  <si>
    <t>atcttaagg</t>
  </si>
  <si>
    <t>-2.32904559121</t>
  </si>
  <si>
    <t>-1.0462455</t>
  </si>
  <si>
    <t>SE_15_-_23033278_23027922_23027801_23021429_NIPA2:121</t>
  </si>
  <si>
    <t>SE_15_-_23034147_23027922_23027801_23021429_NIPA2:121</t>
  </si>
  <si>
    <t>SE_15_-_23034147_23033413_23033278_23021429_NIPA2:113</t>
  </si>
  <si>
    <t>2.5062785</t>
  </si>
  <si>
    <t>SE_15_-_23034147_23033413_23033278_23027922_NIPA2:113</t>
  </si>
  <si>
    <t>SE_15_-_23034147_23034006_23033894_23033413_NIPA2:113</t>
  </si>
  <si>
    <t>0.42361888</t>
  </si>
  <si>
    <t>SE_15_-_23060815_23058985_23058915_23052755_NIPA1:24</t>
  </si>
  <si>
    <t>0.67722647</t>
  </si>
  <si>
    <t>SE_15_-_23201489_23200789_23200631_23200406_WHAMMP3:67</t>
  </si>
  <si>
    <t>0.81681048</t>
  </si>
  <si>
    <t>SE_15_-_23308564_23306791_23306734_23303947_HERC2P2:50</t>
  </si>
  <si>
    <t>tgtttattg</t>
  </si>
  <si>
    <t>-2.8938279296</t>
  </si>
  <si>
    <t>-1.2027904</t>
  </si>
  <si>
    <t>SE_15_+_25207356_25212176_25212299_25213079_SNRPN/SNURF:97</t>
  </si>
  <si>
    <t>SE_15_+_25207356_25212176_25212387_25213079_SNRPN/SNURF:164</t>
  </si>
  <si>
    <t>1.4526388</t>
  </si>
  <si>
    <t>SE_15_+_25213229_25219458_25219603_25220505_SNRPN:125</t>
  </si>
  <si>
    <t>SE_15_+_25219603_25219789_25220104_25220505_SNRPN:181</t>
  </si>
  <si>
    <t>1.5942195</t>
  </si>
  <si>
    <t>SE_15_+_25227584_25243513_25243633_25244117_SNURF-SNRPN:69</t>
  </si>
  <si>
    <t>cattaatgc</t>
  </si>
  <si>
    <t>1.74146481144</t>
  </si>
  <si>
    <t>0.61214581</t>
  </si>
  <si>
    <t>SE_15_+_25296383_25298413_25298510_25298975_Hypothetical:24</t>
  </si>
  <si>
    <t>0.83575869</t>
  </si>
  <si>
    <t>SE_15_+_25339121_25340774_25340875_25342468_SNURF-SNRPN/IPW:35</t>
  </si>
  <si>
    <t>ctatgagtt</t>
  </si>
  <si>
    <t>-1.60865676865</t>
  </si>
  <si>
    <t>-0.021163831</t>
  </si>
  <si>
    <t>SE_15_-_28412833_28408431_28408240_28397976_HERC2:84</t>
  </si>
  <si>
    <t>0.64450351</t>
  </si>
  <si>
    <t>SE_15_-_28544548_28543775_28543663_28538168_HERC2:80</t>
  </si>
  <si>
    <t>SE_15_+_28857319_28863365_28863524_28863670_Hypothetical:70</t>
  </si>
  <si>
    <t>2.2042936</t>
  </si>
  <si>
    <t>SE_15_+_28878441_28878736_28878886_28881633_AK309255/AK307870:69</t>
  </si>
  <si>
    <t>ctctgatag</t>
  </si>
  <si>
    <t>1.60193690131</t>
  </si>
  <si>
    <t>0.49291991</t>
  </si>
  <si>
    <t>SE_15_+_28900566_28900641_28900837_28900942_HERC2P9:60</t>
  </si>
  <si>
    <t>2.2668622</t>
  </si>
  <si>
    <t>SE_15_+_28917002_28918818_28918927_28919034_HERC2P9:67</t>
  </si>
  <si>
    <t>0.65727968</t>
  </si>
  <si>
    <t>SE_15_+_29385423_29386481_29386516_29390693_APBA2:34</t>
  </si>
  <si>
    <t>0.02900004</t>
  </si>
  <si>
    <t>SE_15_-_30012562_30012220_30011981_30011342_TJP1:43</t>
  </si>
  <si>
    <t>1.4597378</t>
  </si>
  <si>
    <t>SE_15_+_31198100_31198574_31198707_31200321_FAN1:107</t>
  </si>
  <si>
    <t>0.21936357</t>
  </si>
  <si>
    <t>SE_15_-_31260123_31258243_31258078_31253276_MTMR10:111</t>
  </si>
  <si>
    <t>1.3061985</t>
  </si>
  <si>
    <t>SE_15_-_31266517_31260213_31260123_31253276_MTMR10:34</t>
  </si>
  <si>
    <t>agctcatta</t>
  </si>
  <si>
    <t>-0.728937023647</t>
  </si>
  <si>
    <t>-0.29053916</t>
  </si>
  <si>
    <t>SE_15_-_31282980_31269158_31269022_31267206_MTMR10:117</t>
  </si>
  <si>
    <t>0.99907304</t>
  </si>
  <si>
    <t>SE_15_-_32819014_32816801_32816672_32815414_WHAMMP1:68</t>
  </si>
  <si>
    <t>ttgtgattt</t>
  </si>
  <si>
    <t>-0.513396454393</t>
  </si>
  <si>
    <t>0.53122526</t>
  </si>
  <si>
    <t>SE_15_+_32976870_32983911_32983964_32988715_SCG5:31</t>
  </si>
  <si>
    <t>cctttacga</t>
  </si>
  <si>
    <t>-1.66259783282</t>
  </si>
  <si>
    <t>-0.81759679</t>
  </si>
  <si>
    <t>SE_15_-_34393805_34388215_34388096_34382656_EMC7:95</t>
  </si>
  <si>
    <t>atttgatcc</t>
  </si>
  <si>
    <t>-0.516659967948</t>
  </si>
  <si>
    <t>-0.20742266</t>
  </si>
  <si>
    <t>SE_15_-_34446845_34445270_34444991_34440951_KATNBL1:238</t>
  </si>
  <si>
    <t>1.0025484</t>
  </si>
  <si>
    <t>SE_15_-_34502152_34455891_34455761_34446885_KATNBL1:120</t>
  </si>
  <si>
    <t>0.47649282</t>
  </si>
  <si>
    <t>SE_15_-_34502152_34458316_34458131_34455891_KATNBL1:101</t>
  </si>
  <si>
    <t>0.78452153</t>
  </si>
  <si>
    <t>SE_15_-_34502152_34470200_34470022_34455891_KATNBL1:135</t>
  </si>
  <si>
    <t>0.64165049</t>
  </si>
  <si>
    <t>SE_15_-_34502152_34490532_34490461_34455891_KATNBL1:28</t>
  </si>
  <si>
    <t>ggatgatgg</t>
  </si>
  <si>
    <t>-0.215537603349</t>
  </si>
  <si>
    <t>-0.21870728</t>
  </si>
  <si>
    <t>SE_15_+_34517401_34517716_34517851_34519894_EMC4:47</t>
  </si>
  <si>
    <t>aagtgaccg</t>
  </si>
  <si>
    <t>2.03673239184</t>
  </si>
  <si>
    <t>0.69545996</t>
  </si>
  <si>
    <t>SE_15_+_34517401_34517737_34517851_34519894_EMC4:26</t>
  </si>
  <si>
    <t>SE_15_+_34517401_34517737_34517859_34519894_EMC4:26</t>
  </si>
  <si>
    <t>SE_15_+_34517401_34517765_34517851_34519894_EMC4:61</t>
  </si>
  <si>
    <t>0.67123524</t>
  </si>
  <si>
    <t>SE_15_+_34517851_34519894_34520047_34521954_EMC4:61</t>
  </si>
  <si>
    <t>ccatgaatc</t>
  </si>
  <si>
    <t>-0.474174828839</t>
  </si>
  <si>
    <t>0.54940085</t>
  </si>
  <si>
    <t>SE_15_+_34520047_34520630_34520790_34521954_EMC4:83</t>
  </si>
  <si>
    <t>0.5140236</t>
  </si>
  <si>
    <t>SE_15_+_34520047_34520638_34520790_34521954_EMC4:75</t>
  </si>
  <si>
    <t>SE_15_-_34551014_34549989_34549843_34548484_SLC12A6:85</t>
  </si>
  <si>
    <t>1.1247003</t>
  </si>
  <si>
    <t>SE_15_-_34628611_34567590_34567546_34553221_SLC12A6:20</t>
  </si>
  <si>
    <t>acctgagtc</t>
  </si>
  <si>
    <t>0.362081798442</t>
  </si>
  <si>
    <t>0.072052147</t>
  </si>
  <si>
    <t>SE_15_-_34654397_34653733_34653601_34652410_LPCAT4:107</t>
  </si>
  <si>
    <t>0.78246645</t>
  </si>
  <si>
    <t>SE_15_-_34845946_34845292_34845096_34843477_Hypothetical:197</t>
  </si>
  <si>
    <t>1.1003052</t>
  </si>
  <si>
    <t>SE_15_-_34875717_34867115_34867026_34846157_Hypothetical:66</t>
  </si>
  <si>
    <t>0.38590904</t>
  </si>
  <si>
    <t>SE_15_-_34875717_34873755_34873667_34846157_Hypothetical:75</t>
  </si>
  <si>
    <t>0.20039535</t>
  </si>
  <si>
    <t>SE_15_-_35280317_35279874_35279758_35275691_ZNF770:54</t>
  </si>
  <si>
    <t>1.069148</t>
  </si>
  <si>
    <t>SE_15_-_35746948_35743004_35742886_35703097_DPH6:42</t>
  </si>
  <si>
    <t>gcttaatct</t>
  </si>
  <si>
    <t>-0.0298424265139</t>
  </si>
  <si>
    <t>0.92424074</t>
  </si>
  <si>
    <t>SE_15_-_35838320_35834708_35834614_35830668_DPH6:91</t>
  </si>
  <si>
    <t>atctaagac</t>
  </si>
  <si>
    <t>0.20909965049</t>
  </si>
  <si>
    <t>-0.020144657</t>
  </si>
  <si>
    <t>SE_15_+_37002162_37082409_37082559_37100525_C15orf41:100</t>
  </si>
  <si>
    <t>1.0794685</t>
  </si>
  <si>
    <t>SE_15_-_37187352_37187013_37186918_37184660_MEIS2:73</t>
  </si>
  <si>
    <t>0.79839918</t>
  </si>
  <si>
    <t>SE_15_-_37329015_37242601_37242525_37188887_MEIS2:69</t>
  </si>
  <si>
    <t>gacttacaa</t>
  </si>
  <si>
    <t>-0.475077823282</t>
  </si>
  <si>
    <t>-0.19114129</t>
  </si>
  <si>
    <t>SE_15_-_37390168_37388608_37388490_37387815_MEIS2:104</t>
  </si>
  <si>
    <t>-0.23394494</t>
  </si>
  <si>
    <t>SE_15_-_37390168_37388631_37388490_37387815_MEIS2:127</t>
  </si>
  <si>
    <t>SE_15_+_38545418_38560375_38560438_38591574_SPRED1:34</t>
  </si>
  <si>
    <t>0.93931519</t>
  </si>
  <si>
    <t>SE_15_-_38790995_38786968_38786583_38782889_RASGRP1:118</t>
  </si>
  <si>
    <t>1.2846619</t>
  </si>
  <si>
    <t>SE_15_-_38798041_38795577_38795473_38794622_RASGRP1:21</t>
  </si>
  <si>
    <t>1.3095472</t>
  </si>
  <si>
    <t>SE_15_-_40153021_40099459_40099207_40094455_GPR176:251</t>
  </si>
  <si>
    <t>1.7612167</t>
  </si>
  <si>
    <t>SE_15_-_40212056_40153123_40153021_40099459_GPR176:103</t>
  </si>
  <si>
    <t>aacttacgt</t>
  </si>
  <si>
    <t>0.467603013458</t>
  </si>
  <si>
    <t>0.94762999</t>
  </si>
  <si>
    <t>SE_15_+_40270348_40278006_40278089_40280184_EIF2AK4:66</t>
  </si>
  <si>
    <t>0.54529114</t>
  </si>
  <si>
    <t>SE_15_+_40303547_40308703_40308873_40309309_EIF2AK4:87</t>
  </si>
  <si>
    <t>-0.20192265</t>
  </si>
  <si>
    <t>SE_15_-_40331294_40331149_40331077_40330595_SRP14:21</t>
  </si>
  <si>
    <t>1.1474734</t>
  </si>
  <si>
    <t>SE_15_-_40397996_40396541_40396381_40384089_BMF:135</t>
  </si>
  <si>
    <t>gcttcagtg</t>
  </si>
  <si>
    <t>-1.16540388031</t>
  </si>
  <si>
    <t>-0.52603068</t>
  </si>
  <si>
    <t>SE_15_+_40545490_40556000_40556120_40556982_PAK6:82</t>
  </si>
  <si>
    <t>SE_15_+_40545490_40556005_40556120_40556982_PAK6:77</t>
  </si>
  <si>
    <t>SE_15_+_40545490_40556644_40556729_40556982_PAK6:42</t>
  </si>
  <si>
    <t>0.3799996</t>
  </si>
  <si>
    <t>SE_15_+_40565877_40566343_40566477_40568128_PAK6:82</t>
  </si>
  <si>
    <t>0.80970316</t>
  </si>
  <si>
    <t>SE_15_-_40582778_40582283_40582226_40581559_PLCB2:36</t>
  </si>
  <si>
    <t>0.76206869</t>
  </si>
  <si>
    <t>SE_15_-_40583466_40583384_40583219_40583038_PLCB2:154</t>
  </si>
  <si>
    <t>0.2249309</t>
  </si>
  <si>
    <t>SE_15_-_40628961_40628865_40628775_40628027_C15orf52:89</t>
  </si>
  <si>
    <t>SE_15_+_40675523_40676658_40676720_40678563_KNSTRN:30</t>
  </si>
  <si>
    <t>0.49321877</t>
  </si>
  <si>
    <t>SE_15_+_40679407_40681367_40681492_40681707_KNSTRN:80</t>
  </si>
  <si>
    <t>SE_15_+_40682130_40683694_40683755_40684150_KNSTRN:60</t>
  </si>
  <si>
    <t>0.50358954</t>
  </si>
  <si>
    <t>SE_15_+_40698172_40699837_40699926_40700138_IVD:34</t>
  </si>
  <si>
    <t>ggctaagtt</t>
  </si>
  <si>
    <t>0.376481546699</t>
  </si>
  <si>
    <t>0.14228445</t>
  </si>
  <si>
    <t>SE_15_+_40698172_40699837_40700011_40700138_IVD:158</t>
  </si>
  <si>
    <t>0.75170948</t>
  </si>
  <si>
    <t>SE_15_+_40705286_40707088_40707181_40707600_IVD:59</t>
  </si>
  <si>
    <t>0.72669363</t>
  </si>
  <si>
    <t>SE_15_+_40708561_40716334_40716415_40727616_Hypothetical:28</t>
  </si>
  <si>
    <t>ccctcaacc</t>
  </si>
  <si>
    <t>1.27508569469</t>
  </si>
  <si>
    <t>1.2916275</t>
  </si>
  <si>
    <t>SE_15_-_40849415_40846326_40845636_40831554_C15orf57:409</t>
  </si>
  <si>
    <t>1.4363538</t>
  </si>
  <si>
    <t>SE_15_-_40849415_40846326_40845794_40824501_C15orf57:409</t>
  </si>
  <si>
    <t>SE_15_-_40857175_40855221_40854971_40849571_C15orf57:195</t>
  </si>
  <si>
    <t>1.7570566</t>
  </si>
  <si>
    <t>SE_15_-_40857175_40855226_40854971_40849571_C15orf57:200</t>
  </si>
  <si>
    <t>SE_15_+_41056414_41058025_41058119_41059424_GCHFR:63</t>
  </si>
  <si>
    <t>0.82606713</t>
  </si>
  <si>
    <t>SE_15_+_41056414_41058058_41058119_41059424_GCHFR:30</t>
  </si>
  <si>
    <t>SE_15_-_41071421_41068825_41068740_41068490_DNAJC17:57</t>
  </si>
  <si>
    <t>gagtgagga</t>
  </si>
  <si>
    <t>-1.97795127781</t>
  </si>
  <si>
    <t>-1.0056667</t>
  </si>
  <si>
    <t>SE_15_-_41099567_41072550_41072291_41072195_DNAJC17:195</t>
  </si>
  <si>
    <t>1.5592714</t>
  </si>
  <si>
    <t>SE_15_+_41100066_41100242_41100273_41101317_ZFYVE19:25</t>
  </si>
  <si>
    <t>atgtgaggg</t>
  </si>
  <si>
    <t>-1.94920381825</t>
  </si>
  <si>
    <t>-0.83292542</t>
  </si>
  <si>
    <t>SE_15_+_41100066_41101317_41101438_41101606_ZFYVE19:60</t>
  </si>
  <si>
    <t>SE_15_+_41100066_41101354_41101438_41101606_ZFYVE19:23</t>
  </si>
  <si>
    <t>SE_15_+_41101438_41101606_41101656_41102050_ZFYVE19:45</t>
  </si>
  <si>
    <t>0.17032331</t>
  </si>
  <si>
    <t>SE_15_+_41102955_41104897_41105100_41105536_ZFYVE19:63</t>
  </si>
  <si>
    <t>cactaattc</t>
  </si>
  <si>
    <t>2.04606694915</t>
  </si>
  <si>
    <t>0.69911488</t>
  </si>
  <si>
    <t>SE_15_-_41130741_41130323_41130231_41128480_Hypothetical:79</t>
  </si>
  <si>
    <t>1.1018432</t>
  </si>
  <si>
    <t>SE_15_-_41136377_41130884_41130741_41128480_Hypothetical:26</t>
  </si>
  <si>
    <t>0.23041567</t>
  </si>
  <si>
    <t>SE_15_+_41146284_41146595_41146720_41146837_SPINT1:90</t>
  </si>
  <si>
    <t>gtgtgacga</t>
  </si>
  <si>
    <t>1.22458885105</t>
  </si>
  <si>
    <t>0.47435856</t>
  </si>
  <si>
    <t>SE_15_+_41188277_41190856_41191009_41191105_VPS18:71</t>
  </si>
  <si>
    <t>0.56027578</t>
  </si>
  <si>
    <t>SE_15_+_41191196_41191342_41193212_41194814_VPS18:597</t>
  </si>
  <si>
    <t>2.2032584</t>
  </si>
  <si>
    <t>SE_15_-_41313098_41308413_41308286_41297885_INO80:71</t>
  </si>
  <si>
    <t>1.3619064</t>
  </si>
  <si>
    <t>SE_15_-_41319794_41315544_41315424_41313323_INO80:54</t>
  </si>
  <si>
    <t>SE_15_-_41352065_41350979_41350837_41348904_INO80:37</t>
  </si>
  <si>
    <t>cactcagga</t>
  </si>
  <si>
    <t>-0.545249728848</t>
  </si>
  <si>
    <t>0.36208449</t>
  </si>
  <si>
    <t>SE_15_+_41523647_41526337_41526432_41535865_CHP1:53</t>
  </si>
  <si>
    <t>tcataaact</t>
  </si>
  <si>
    <t>-0.667860487974</t>
  </si>
  <si>
    <t>0.41427965</t>
  </si>
  <si>
    <t>SE_15_+_41523647_41535865_41535937_41549108_CHP1:33</t>
  </si>
  <si>
    <t>aaatcactc</t>
  </si>
  <si>
    <t>-0.669849474222</t>
  </si>
  <si>
    <t>0.49881993</t>
  </si>
  <si>
    <t>SE_15_+_41555081_41556363_41556433_41562755_CHP1:64</t>
  </si>
  <si>
    <t>0.30744779</t>
  </si>
  <si>
    <t>SE_15_+_41555081_41562755_41562816_41570965_CHP1:33</t>
  </si>
  <si>
    <t>-0.79645673</t>
  </si>
  <si>
    <t>SE_15_+_41562816_41570965_41571087_41571534_CHP1:94</t>
  </si>
  <si>
    <t>0.39422714</t>
  </si>
  <si>
    <t>SE_15_+_41578298_41582503_41582614_41590239_OIP5-AS1:79</t>
  </si>
  <si>
    <t>SE_15_+_41625248_41634584_41634652_41641296_NUSAP1:52</t>
  </si>
  <si>
    <t>-0.10500108</t>
  </si>
  <si>
    <t>SE_15_+_41634652_41637684_41637800_41641296_NUSAP1:71</t>
  </si>
  <si>
    <t>SE_15_+_41657787_41658014_41658061_41663725_NUSAP1:34</t>
  </si>
  <si>
    <t>SE_15_+_41663882_41667910_41668026_41669394_NUSAP1:113</t>
  </si>
  <si>
    <t>0.38896711</t>
  </si>
  <si>
    <t>SE_15_-_41687057_41686556_41686303_41680720_NDUFAF1:132</t>
  </si>
  <si>
    <t>SE_15_+_41730629_41732434_41732531_41745099_RTF1:52</t>
  </si>
  <si>
    <t>SE_15_-_41813936_41813345_41812589_41810380_RPAP1:597</t>
  </si>
  <si>
    <t>2.2127972</t>
  </si>
  <si>
    <t>SE_15_+_41860560_41861076_41861220_41862225_TYRO3:24</t>
  </si>
  <si>
    <t>SE_15_+_42067587_42092021_42092112_42103081_MAPKBP1:73</t>
  </si>
  <si>
    <t>0.94436008</t>
  </si>
  <si>
    <t>SE_15_+_42105299_42105819_42105979_42107457_MAPKBP1:106</t>
  </si>
  <si>
    <t>2.3212026</t>
  </si>
  <si>
    <t>SE_15_+_42105979_42106748_42106937_42107457_MAPKBP1:71</t>
  </si>
  <si>
    <t>1.6934789</t>
  </si>
  <si>
    <t>SE_15_+_42106937_42107457_42107603_42107822_MAPKBP1:72</t>
  </si>
  <si>
    <t>1.6172265</t>
  </si>
  <si>
    <t>SE_15_+_42120386_42120592_42120699_42126938_JMJD7/JMJD7-PLA2G4B:31</t>
  </si>
  <si>
    <t>0.77095604</t>
  </si>
  <si>
    <t>SE_15_+_42120386_42121302_42121490_42126938_JMJD7:146</t>
  </si>
  <si>
    <t>1.5157256</t>
  </si>
  <si>
    <t>SE_15_+_42134474_42134752_42134789_42135874_JMJD7-PLA2G4B/PLA2G4B:24</t>
  </si>
  <si>
    <t>0.70148729</t>
  </si>
  <si>
    <t>SE_15_+_42134789_42135324_42135421_42135874_PLA2G4B:51</t>
  </si>
  <si>
    <t>1.1357752</t>
  </si>
  <si>
    <t>SE_15_+_42139033_42139535_42139721_42139847_JMJD7-PLA2G4B/PLA2G4B:171</t>
  </si>
  <si>
    <t>tggtcagcg</t>
  </si>
  <si>
    <t>-0.458314470672</t>
  </si>
  <si>
    <t>-0.18457764</t>
  </si>
  <si>
    <t>SE_15_-_42436648_42436342_42436176_42434912_PLA2G4F:156</t>
  </si>
  <si>
    <t>0.97008473</t>
  </si>
  <si>
    <t>SE_15_-_42453880_42453788_42453672_42453027_VPS39:50</t>
  </si>
  <si>
    <t>1.3610646</t>
  </si>
  <si>
    <t>SE_15_-_42470416_42466050_42465921_42462064_VPS39:34</t>
  </si>
  <si>
    <t>0.8396211</t>
  </si>
  <si>
    <t>SE_15_-_42556288_42554441_42554321_42553447_TMEM87A:90</t>
  </si>
  <si>
    <t>1.581228</t>
  </si>
  <si>
    <t>SE_15_-_42565453_42564321_42564261_42560230_TMEM87A:25</t>
  </si>
  <si>
    <t>aaattattt</t>
  </si>
  <si>
    <t>-3.00780561488</t>
  </si>
  <si>
    <t>-0.39452505</t>
  </si>
  <si>
    <t>SE_15_+_42568608_42570223_42570286_42570680_GANC:42</t>
  </si>
  <si>
    <t>SE_15_+_42570788_42573115_42573331_42575809_GANC:142</t>
  </si>
  <si>
    <t>0.16287364</t>
  </si>
  <si>
    <t>SE_15_+_42676750_42677877_42678154_42678365_CAPN3:89</t>
  </si>
  <si>
    <t>0.85233167</t>
  </si>
  <si>
    <t>SE_15_+_42681294_42682151_42682294_42684837_CAPN3:101</t>
  </si>
  <si>
    <t>1.0888478</t>
  </si>
  <si>
    <t>SE_15_+_42695975_42700409_42700522_42701501_CAPN3:106</t>
  </si>
  <si>
    <t>SE_15_+_42698141_42700409_42700522_42701501_CAPN3:106</t>
  </si>
  <si>
    <t>SE_15_+_42698141_42700409_42700635_42701501_CAPN3:106</t>
  </si>
  <si>
    <t>SE_15_+_42703543_42703945_42704177_42704284_CAPN3:227</t>
  </si>
  <si>
    <t>SE_15_-_42749415_42744152_42741969_42740903_ZNF106:1034</t>
  </si>
  <si>
    <t>1.5257817</t>
  </si>
  <si>
    <t>SE_15_+_42787911_42804031_42804101_42805153_SNAP23:69</t>
  </si>
  <si>
    <t>0.60895413</t>
  </si>
  <si>
    <t>SE_15_+_42807552_42813812_42813906_42820460_SNAP23:95</t>
  </si>
  <si>
    <t>2.3219385</t>
  </si>
  <si>
    <t>SE_15_+_42807552_42820460_42820618_42821873_SNAP23:78</t>
  </si>
  <si>
    <t>0.77028147</t>
  </si>
  <si>
    <t>SE_15_+_42807552_42821873_42822017_42823611_SNAP23:58</t>
  </si>
  <si>
    <t>0.85920634</t>
  </si>
  <si>
    <t>SE_15_+_42841163_42850396_42850488_42851537_HAUS2:55</t>
  </si>
  <si>
    <t>gtctaagaa</t>
  </si>
  <si>
    <t>-0.421846376473</t>
  </si>
  <si>
    <t>0.58064516129</t>
  </si>
  <si>
    <t>0.1152952</t>
  </si>
  <si>
    <t>SE_15_+_42850488_42851537_42851606_42852980_HAUS2:70</t>
  </si>
  <si>
    <t>tgttcatcc</t>
  </si>
  <si>
    <t>0.000102223908294</t>
  </si>
  <si>
    <t>0.91301806</t>
  </si>
  <si>
    <t>SE_15_+_42850488_42851537_42851606_42853468_HAUS2:70</t>
  </si>
  <si>
    <t>SE_15_+_42851606_42852980_42853068_42853468_HAUS2:75</t>
  </si>
  <si>
    <t>1.1175451</t>
  </si>
  <si>
    <t>SE_15_+_42851606_42853468_42853600_42855947_HAUS2:133</t>
  </si>
  <si>
    <t>0.43072718</t>
  </si>
  <si>
    <t>SE_15_+_43009993_43010175_43010377_43010633_STARD9:138</t>
  </si>
  <si>
    <t>1.7263493</t>
  </si>
  <si>
    <t>SE_15_-_43122136_43120230_43120126_43109295_TTBK2:70</t>
  </si>
  <si>
    <t>-0.34039455</t>
  </si>
  <si>
    <t>SE_15_-_43322142_43320026_43319974_43318861_UBR1:22</t>
  </si>
  <si>
    <t>SE_15_-_43348542_43347097_43346940_43340689_UBR1:107</t>
  </si>
  <si>
    <t>0.43190751</t>
  </si>
  <si>
    <t>SE_15_-_43351283_43350627_43350539_43348640_UBR1:50</t>
  </si>
  <si>
    <t>aattgatct</t>
  </si>
  <si>
    <t>0.0671728956048</t>
  </si>
  <si>
    <t>0.17472468</t>
  </si>
  <si>
    <t>SE_15_-_43398140_43378438_43378182_43374914_UBR1:42</t>
  </si>
  <si>
    <t>0.38963735</t>
  </si>
  <si>
    <t>SE_15_-_43398140_43384278_43384159_43378438_UBR1:75</t>
  </si>
  <si>
    <t>2.5338149</t>
  </si>
  <si>
    <t>SE_15_+_43426180_43426455_43426566_43427710_TMEM62:28</t>
  </si>
  <si>
    <t>0.53923319</t>
  </si>
  <si>
    <t>SE_15_+_43427847_43430772_43430817_43438691_TMEM62:23</t>
  </si>
  <si>
    <t>cattcaata</t>
  </si>
  <si>
    <t>-1.34828884207</t>
  </si>
  <si>
    <t>-0.59763882</t>
  </si>
  <si>
    <t>SE_15_+_43427847_43438691_43438832_43440953_TMEM62:139</t>
  </si>
  <si>
    <t>0.37970561</t>
  </si>
  <si>
    <t>SE_15_+_43461875_43470805_43470909_43473379_TMEM62:50</t>
  </si>
  <si>
    <t>2.2724009</t>
  </si>
  <si>
    <t>SE_15_+_43477805_43478018_43478077_43481397_CCNDBP1:48</t>
  </si>
  <si>
    <t>gtttaatcg</t>
  </si>
  <si>
    <t>0.117927988052</t>
  </si>
  <si>
    <t>-0.088139733</t>
  </si>
  <si>
    <t>SE_15_+_43477805_43478018_43478431_43481397_CCNDBP1:414</t>
  </si>
  <si>
    <t>1.9886262</t>
  </si>
  <si>
    <t>SE_15_+_43478077_43478352_43478431_43481397_CCNDBP1:80</t>
  </si>
  <si>
    <t>SE_15_+_43481478_43482253_43482349_43482523_CCNDBP1:92</t>
  </si>
  <si>
    <t>0.72762333</t>
  </si>
  <si>
    <t>SE_15_+_43485001_43486279_43486335_43486613_CCNDBP1:33</t>
  </si>
  <si>
    <t>tagtcattt</t>
  </si>
  <si>
    <t>-2.04591920373</t>
  </si>
  <si>
    <t>0.12012007</t>
  </si>
  <si>
    <t>SE_15_+_43623057_43624098_43624198_43625509_ADAL:84</t>
  </si>
  <si>
    <t>-0.59217118</t>
  </si>
  <si>
    <t>SE_15_+_43625632_43627143_43627368_43627894_ADAL:111</t>
  </si>
  <si>
    <t>1.1323301</t>
  </si>
  <si>
    <t>SE_15_+_43628024_43628824_43628884_43632463_ADAL:33</t>
  </si>
  <si>
    <t>-0.064517586</t>
  </si>
  <si>
    <t>SE_15_+_43638178_43639214_43639294_43641105_ADAL:72</t>
  </si>
  <si>
    <t>0.17141027</t>
  </si>
  <si>
    <t>SE_15_+_43675702_43677566_43677706_43677989_TUBGCP4:85</t>
  </si>
  <si>
    <t>SE_15_+_43690377_43691310_43691372_43692242_TUBGCP4:30</t>
  </si>
  <si>
    <t>SE_15_+_43694048_43695881_43695997_43696611_TUBGCP4:117</t>
  </si>
  <si>
    <t>0.80506459</t>
  </si>
  <si>
    <t>SE_15_+_43694048_43695881_43696040_43696611_TUBGCP4:117</t>
  </si>
  <si>
    <t>SE_15_-_43705317_43704965_43704870_43701939_TP53BP1:69</t>
  </si>
  <si>
    <t>1.3699099</t>
  </si>
  <si>
    <t>SE_15_-_43707792_43706314_43706246_43705532_TP53BP1:41</t>
  </si>
  <si>
    <t>1.5085197</t>
  </si>
  <si>
    <t>SE_15_-_43714053_43713372_43713223_43712933_TP53BP1:68</t>
  </si>
  <si>
    <t>SE_15_-_43730522_43724875_43724392_43720366_TP53BP1:77</t>
  </si>
  <si>
    <t>SE_15_-_43748090_43738788_43738585_43733781_TP53BP1:87</t>
  </si>
  <si>
    <t>0.8520896</t>
  </si>
  <si>
    <t>SE_15_-_43739564_43739108_43738964_43738788_TP53BP1:141</t>
  </si>
  <si>
    <t>aactgaatc</t>
  </si>
  <si>
    <t>0.755724004974</t>
  </si>
  <si>
    <t>1.1351658</t>
  </si>
  <si>
    <t>SE_15_-_43739564_43739112_43738964_43738788_TP53BP1:145</t>
  </si>
  <si>
    <t>SE_15_-_43748090_43739683_43739564_43738788_TP53BP1:81</t>
  </si>
  <si>
    <t>1.0939468</t>
  </si>
  <si>
    <t>SE_15_-_43831668_43828452_43828333_43827674_PPIP5K1:82</t>
  </si>
  <si>
    <t>SE_15_-_43857065_43852793_43852611_43851130_PPIP5K1:69</t>
  </si>
  <si>
    <t>SE_15_-_43857065_43856363_43856301_43851130_PPIP5K1:48</t>
  </si>
  <si>
    <t>0.63292469</t>
  </si>
  <si>
    <t>SE_15_-_43924397_43923736_43923628_43922930_STRC/CATSPER2:43</t>
  </si>
  <si>
    <t>SE_15_+_44038904_44043782_44043956_44046022_PDIA3:63</t>
  </si>
  <si>
    <t>0.76215838</t>
  </si>
  <si>
    <t>SE_15_+_44038904_44045000_44045144_44046022_PDIA3:27</t>
  </si>
  <si>
    <t>0.8348756</t>
  </si>
  <si>
    <t>SE_15_+_44038904_44046022_44046100_44048847_PDIA3:44</t>
  </si>
  <si>
    <t>-0.31016617</t>
  </si>
  <si>
    <t>SE_15_+_44092982_44093330_44093385_44093716_SERF2-C15ORF63/HYPK:27</t>
  </si>
  <si>
    <t>-0.054683921</t>
  </si>
  <si>
    <t>SE_15_+_44581554_44615163_44615217_44620883_CASC4:43</t>
  </si>
  <si>
    <t>gtatcagat</t>
  </si>
  <si>
    <t>-3.31817004542</t>
  </si>
  <si>
    <t>-1.4335345</t>
  </si>
  <si>
    <t>SE_15_+_44620985_44624186_44624276_44629961_CASC4:20</t>
  </si>
  <si>
    <t>ttttcagtg</t>
  </si>
  <si>
    <t>-1.29831359455</t>
  </si>
  <si>
    <t>-0.64266526</t>
  </si>
  <si>
    <t>SE_15_+_44630105_44630435_44630515_44671888_CASC4:66</t>
  </si>
  <si>
    <t>0.69703761</t>
  </si>
  <si>
    <t>SE_15_+_44673174_44695085_44695252_44705534_CASC4:96</t>
  </si>
  <si>
    <t>0.90232175</t>
  </si>
  <si>
    <t>SE_15_+_44751398_44762667_44762772_44776422_CTDSPL2:76</t>
  </si>
  <si>
    <t>SE_15_+_44778898_44782982_44783197_44788578_CTDSPL2:216</t>
  </si>
  <si>
    <t>tcgtgatat</t>
  </si>
  <si>
    <t>-0.252326314575</t>
  </si>
  <si>
    <t>0.71791334</t>
  </si>
  <si>
    <t>SE_15_+_44792011_44794160_44794246_44806796_CTDSPL2:64</t>
  </si>
  <si>
    <t>gtctgagat</t>
  </si>
  <si>
    <t>0.101622287486</t>
  </si>
  <si>
    <t>-0.062227123</t>
  </si>
  <si>
    <t>SE_15_+_44807042_44810852_44811062_44811367_CTDSPL2:101</t>
  </si>
  <si>
    <t>1.8618672</t>
  </si>
  <si>
    <t>SE_15_-_44828999_44828556_44828241_44827672_EIF3J-AS1:293</t>
  </si>
  <si>
    <t>SE_15_+_44846865_44849687_44849848_44852447_EIF3J:50</t>
  </si>
  <si>
    <t>0.480391</t>
  </si>
  <si>
    <t>SE_15_-_44862723_44861703_44861596_44859790_SPG11:27</t>
  </si>
  <si>
    <t>SE_15_-_44864881_44862856_44862723_44859790_SPG11:56</t>
  </si>
  <si>
    <t>1.46898</t>
  </si>
  <si>
    <t>SE_15_-_44876012_44865018_44864881_44862856_SPG11:70</t>
  </si>
  <si>
    <t>1.8312417</t>
  </si>
  <si>
    <t>SE_15_-_44881450_44880836_44880765_44878048_SPG11:55</t>
  </si>
  <si>
    <t>0.44654231</t>
  </si>
  <si>
    <t>SE_15_-_44898223_44896395_44896303_44892830_SPG11:88</t>
  </si>
  <si>
    <t>-0.22845319</t>
  </si>
  <si>
    <t>SE_15_+_45335619_45353180_45353424_45357469_SORD:182</t>
  </si>
  <si>
    <t>1.2005638</t>
  </si>
  <si>
    <t>SE_15_+_45335619_45353265_45353424_45357469_SORD:97</t>
  </si>
  <si>
    <t>SE_15_-_45414383_45413419_45413285_45413003_DUOXA1:102</t>
  </si>
  <si>
    <t>cgctgatat</t>
  </si>
  <si>
    <t>2.26012540172</t>
  </si>
  <si>
    <t>0.81522593</t>
  </si>
  <si>
    <t>SE_15_-_45421216_45421102_45421035_45415241_DUOXA1:34</t>
  </si>
  <si>
    <t>ctttcatcc</t>
  </si>
  <si>
    <t>-0.729506760337</t>
  </si>
  <si>
    <t>-0.35535635</t>
  </si>
  <si>
    <t>SE_15_+_45431366_45431625_45431797_45433093_DUOX1:36</t>
  </si>
  <si>
    <t>1.0296395</t>
  </si>
  <si>
    <t>SE_15_-_45467417_45464276_45464081_45460331_SHF:196</t>
  </si>
  <si>
    <t>1.3605564</t>
  </si>
  <si>
    <t>SE_15_-_45467417_45464516_45464345_45464276_SHF:122</t>
  </si>
  <si>
    <t>0.43408992</t>
  </si>
  <si>
    <t>SE_15_-_45467417_45465914_45465774_45464516_SHF:120</t>
  </si>
  <si>
    <t>0.78363855</t>
  </si>
  <si>
    <t>SE_15_-_45668799_45665529_45665434_45661719_GATM:62</t>
  </si>
  <si>
    <t>SE_15_-_45670583_45669017_45668799_45661719_GATM:118</t>
  </si>
  <si>
    <t>1.3786555</t>
  </si>
  <si>
    <t>SE_15_+_45697703_45699227_45699421_45702570_SPATA5L1:35</t>
  </si>
  <si>
    <t>0.79935734</t>
  </si>
  <si>
    <t>SE_15_+_45702728_45706769_45706978_45707785_SPATA5L1:187</t>
  </si>
  <si>
    <t>1.4272499</t>
  </si>
  <si>
    <t>SE_15_+_45879723_45884333_45884474_45890078_BLOC1S6:24</t>
  </si>
  <si>
    <t>1.1889415</t>
  </si>
  <si>
    <t>SE_15_+_45879723_45884333_45884474_45895298_BLOC1S6:24</t>
  </si>
  <si>
    <t>SE_15_+_45879723_45884333_45884474_45895302_BLOC1S6:24</t>
  </si>
  <si>
    <t>SE_15_+_45879723_45884333_45884474_45897626_BLOC1S6:24</t>
  </si>
  <si>
    <t>SE_15_+_45879994_45884333_45884474_45895298_BLOC1S6:24</t>
  </si>
  <si>
    <t>SE_15_+_45884474_45893432_45893605_45895298_BLOC1S6:81</t>
  </si>
  <si>
    <t>1.6173535</t>
  </si>
  <si>
    <t>SE_15_+_45879723_45895298_45895385_45897626_BLOC1S6:76</t>
  </si>
  <si>
    <t>atttaaaga</t>
  </si>
  <si>
    <t>-2.48917522367</t>
  </si>
  <si>
    <t>-0.69677432</t>
  </si>
  <si>
    <t>SE_15_+_45879994_45895298_45895385_45897626_BLOC1S6:76</t>
  </si>
  <si>
    <t>SE_15_+_45884474_45895298_45895385_45897626_BLOC1S6:76</t>
  </si>
  <si>
    <t>SE_15_+_45879723_45895302_45895385_45897626_BLOC1S6:72</t>
  </si>
  <si>
    <t>SE_15_+_45884474_45895302_45895385_45897626_BLOC1S6:72</t>
  </si>
  <si>
    <t>SE_15_+_45895385_45897626_45897712_45898593_BLOC1S6:72</t>
  </si>
  <si>
    <t>SE_15_+_48058874_48059234_48059290_48060778_SEMA6D:31</t>
  </si>
  <si>
    <t>acttcaact</t>
  </si>
  <si>
    <t>-1.79814887453</t>
  </si>
  <si>
    <t>-0.77378026</t>
  </si>
  <si>
    <t>SE_15_+_48058874_48059234_48059290_48062694_SEMA6D:31</t>
  </si>
  <si>
    <t>SE_15_+_48059290_48060778_48060945_48062694_SEMA6D:159</t>
  </si>
  <si>
    <t>tactgatcc</t>
  </si>
  <si>
    <t>1.92672125386</t>
  </si>
  <si>
    <t>1.5282596</t>
  </si>
  <si>
    <t>SE_15_-_48443670_48443368_48443297_48441568_MYEF2:60</t>
  </si>
  <si>
    <t>0.90325952</t>
  </si>
  <si>
    <t>SE_15_-_48445989_48444481_48444431_48444139_MYEF2:50</t>
  </si>
  <si>
    <t>gaatgaata</t>
  </si>
  <si>
    <t>-1.32237657451</t>
  </si>
  <si>
    <t>-0.65208706</t>
  </si>
  <si>
    <t>SE_15_-_48460828_48459598_48459546_48458325_MYEF2:21</t>
  </si>
  <si>
    <t>tggtgaggt</t>
  </si>
  <si>
    <t>-0.886068646474</t>
  </si>
  <si>
    <t>-0.41665774</t>
  </si>
  <si>
    <t>SE_15_-_48720543_48720140_48720079_48719970_FBN1:62</t>
  </si>
  <si>
    <t>acgtcatcc</t>
  </si>
  <si>
    <t>-1.86964081815</t>
  </si>
  <si>
    <t>0.865384615385</t>
  </si>
  <si>
    <t>0.81750513</t>
  </si>
  <si>
    <t>SE_15_-_49319562_49311749_49311615_49309825_SECISBP2L:135</t>
  </si>
  <si>
    <t>1.152985</t>
  </si>
  <si>
    <t>SE_15_+_49448213_49451042_49451165_49493359_GALK2:111</t>
  </si>
  <si>
    <t>1.6212233</t>
  </si>
  <si>
    <t>SE_15_+_49448213_49453937_49454058_49493359_GALK2:76</t>
  </si>
  <si>
    <t>0.82734945</t>
  </si>
  <si>
    <t>SE_15_+_49448213_49453961_49454058_49493359_GALK2:52</t>
  </si>
  <si>
    <t>SE_15_+_49448213_49487282_49487411_49493359_GALK2:84</t>
  </si>
  <si>
    <t>SE_15_+_49509510_49517402_49517546_49528048_GALK2:54</t>
  </si>
  <si>
    <t>SE_15_+_49509510_49527822_49527936_49528048_GALK2:72</t>
  </si>
  <si>
    <t>0.54704745</t>
  </si>
  <si>
    <t>SE_15_+_49531564_49574184_49574282_49575763_GALK2:64</t>
  </si>
  <si>
    <t>0.17420778</t>
  </si>
  <si>
    <t>SE_15_+_49584734_49610308_49610389_49611801_GALK2:70</t>
  </si>
  <si>
    <t>-0.045703261</t>
  </si>
  <si>
    <t>SE_15_+_49584734_49611169_49611313_49611801_GALK2:76</t>
  </si>
  <si>
    <t>SE_15_+_49612002_49620149_49620327_49659688_GALK2:143</t>
  </si>
  <si>
    <t>0.1849661</t>
  </si>
  <si>
    <t>SE_15_-_49903412_49882204_49881973_49880280_FAM227B:185</t>
  </si>
  <si>
    <t>0.84431356</t>
  </si>
  <si>
    <t>SE_15_+_49913319_49915868_49915995_49917310_DTWD1:86</t>
  </si>
  <si>
    <t>tcttaatat</t>
  </si>
  <si>
    <t>-0.567164645004</t>
  </si>
  <si>
    <t>0.57511904</t>
  </si>
  <si>
    <t>SE_15_+_49917628_49923153_49923255_49924356_DTWD1:47</t>
  </si>
  <si>
    <t>0.87191421</t>
  </si>
  <si>
    <t>SE_15_+_49917628_49923198_49923255_49924356_DTWD1:47</t>
  </si>
  <si>
    <t>SE_15_+_49924499_49925717_49925809_49926733_DTWD1:79</t>
  </si>
  <si>
    <t>SE_15_-_50544627_50540540_50540442_50535441_HDC:43</t>
  </si>
  <si>
    <t>0.98395392</t>
  </si>
  <si>
    <t>SE_15_-_50550601_50549744_50549622_50546861_HDC:48</t>
  </si>
  <si>
    <t>SE_15_-_50578265_50574588_50574476_50570981_GABPB1:79</t>
  </si>
  <si>
    <t>SE_15_-_50596163_50595320_50595126_50593565_GABPB1:25</t>
  </si>
  <si>
    <t>SE_15_-_50647182_50601995_50601888_50596330_GABPB1:78</t>
  </si>
  <si>
    <t>0.096480845</t>
  </si>
  <si>
    <t>SE_15_-_50647182_50606867_50606613_50601995_GABPB1:88</t>
  </si>
  <si>
    <t>1.7391852</t>
  </si>
  <si>
    <t>SE_15_+_50716711_50716793_50716851_50731206_USP8:24</t>
  </si>
  <si>
    <t>-0.015238974</t>
  </si>
  <si>
    <t>SE_15_+_50716711_50724535_50724696_50731206_USP8:78</t>
  </si>
  <si>
    <t>SE_15_+_50716851_50724535_50724696_50731206_USP8:78</t>
  </si>
  <si>
    <t>SE_15_+_50731374_50733546_50733690_50741597_USP8:116</t>
  </si>
  <si>
    <t>1.0349069</t>
  </si>
  <si>
    <t>SE_15_+_50731374_50733546_50733690_50751197_USP8:116</t>
  </si>
  <si>
    <t>SE_15_+_50731374_50741597_50741682_50751197_USP8:85</t>
  </si>
  <si>
    <t>0.23368787</t>
  </si>
  <si>
    <t>SE_15_+_50733690_50741597_50741682_50751197_USP8:85</t>
  </si>
  <si>
    <t>SE_15_+_50741682_50751197_50751359_50754477_USP8:131</t>
  </si>
  <si>
    <t>ggctaaagg</t>
  </si>
  <si>
    <t>0.411096237911</t>
  </si>
  <si>
    <t>0.12354069</t>
  </si>
  <si>
    <t>SE_15_+_50774262_50776472_50776558_50781998_USP8:54</t>
  </si>
  <si>
    <t>-0.36592279</t>
  </si>
  <si>
    <t>SE_15_-_51018518_51018323_51018270_51017520_SPPL2A:53</t>
  </si>
  <si>
    <t>SE_15_-_51028298_51024881_51024800_51023236_SPPL2A:79</t>
  </si>
  <si>
    <t>SE_15_-_51745747_51743894_51743842_51742543_DMXL2:40</t>
  </si>
  <si>
    <t>cattaatat</t>
  </si>
  <si>
    <t>0.406555088694</t>
  </si>
  <si>
    <t>0.12176261</t>
  </si>
  <si>
    <t>SE_15_-_51755576_51751857_51751795_51750992_DMXL2:42</t>
  </si>
  <si>
    <t>aggtcaacc</t>
  </si>
  <si>
    <t>-1.6508044374</t>
  </si>
  <si>
    <t>-0.748385</t>
  </si>
  <si>
    <t>SE_15_+_52058764_52059268_52059349_52060459_TMOD2:52</t>
  </si>
  <si>
    <t>SE_15_+_52073371_52074918_52075025_52090394_TMOD2:70</t>
  </si>
  <si>
    <t>cactcacgt</t>
  </si>
  <si>
    <t>2.60422675271</t>
  </si>
  <si>
    <t>0.85306671</t>
  </si>
  <si>
    <t>SE_15_+_52122033_52127191_52127255_52155008_TMOD3:65</t>
  </si>
  <si>
    <t>SE_15_+_52311573_52334951_52335030_52338027_MAPK6:20</t>
  </si>
  <si>
    <t>SE_15_-_52425575_52420892_52420841_52420441_GNB5:27</t>
  </si>
  <si>
    <t>SE_15_-_52442081_52433469_52433337_52427953_GNB5:49</t>
  </si>
  <si>
    <t>ccttgacgt</t>
  </si>
  <si>
    <t>2.0112412377</t>
  </si>
  <si>
    <t>0.717776</t>
  </si>
  <si>
    <t>SE_15_-_52442081_52439732_52439656_52433469_GNB5:61</t>
  </si>
  <si>
    <t>tgcttatgc</t>
  </si>
  <si>
    <t>0.300228986405</t>
  </si>
  <si>
    <t>0.793903</t>
  </si>
  <si>
    <t>SE_15_-_52506800_52505483_52505385_52504081_MYO5C:26</t>
  </si>
  <si>
    <t>0.91803155</t>
  </si>
  <si>
    <t>SE_15_-_52527867_52524882_52524819_52521510_MYO5C:32</t>
  </si>
  <si>
    <t>0.47235392</t>
  </si>
  <si>
    <t>SE_15_-_52536553_52532076_52531930_52529843_MYO5C:115</t>
  </si>
  <si>
    <t>0.46416881</t>
  </si>
  <si>
    <t>SE_15_-_52536553_52534410_52534245_52532076_MYO5C:61</t>
  </si>
  <si>
    <t>-0.081988207</t>
  </si>
  <si>
    <t>SE_15_-_52561950_52557417_52557383_52556493_MYO5C:26</t>
  </si>
  <si>
    <t>1.6748553</t>
  </si>
  <si>
    <t>SE_15_-_52564777_52564041_52563960_52562057_MYO5C:38</t>
  </si>
  <si>
    <t>0.42079234</t>
  </si>
  <si>
    <t>SE_15_-_52571070_52570224_52570041_52567915_MYO5C:50</t>
  </si>
  <si>
    <t>SE_15_-_52632393_52630081_52630007_52628753_MYO5A:40</t>
  </si>
  <si>
    <t>0.26542225</t>
  </si>
  <si>
    <t>SE_15_-_52638558_52635394_52635314_52632591_MYO5A:32</t>
  </si>
  <si>
    <t>-0.39668255</t>
  </si>
  <si>
    <t>SE_15_-_52861045_52849419_52849297_52844301_ARPP19:82</t>
  </si>
  <si>
    <t>0.21584762</t>
  </si>
  <si>
    <t>SE_15_-_52885775_52879416_52879253_52877141_FAM214A:114</t>
  </si>
  <si>
    <t>caataatca</t>
  </si>
  <si>
    <t>0.398184425731</t>
  </si>
  <si>
    <t>0.98069391</t>
  </si>
  <si>
    <t>SE_15_-_52885775_52879416_52879348_52877141_FAM214A:28</t>
  </si>
  <si>
    <t>gtgtgatta</t>
  </si>
  <si>
    <t>-0.860899396103</t>
  </si>
  <si>
    <t>0.36911373</t>
  </si>
  <si>
    <t>SE_15_-_52893283_52892432_52892324_52885933_FAM214A:100</t>
  </si>
  <si>
    <t>0.49560259</t>
  </si>
  <si>
    <t>SE_15_-_52970203_52906054_52905870_52903974_FAM214A:99</t>
  </si>
  <si>
    <t>0.74222249</t>
  </si>
  <si>
    <t>SE_15_-_55562363_55530689_55530601_55527154_RAB27A:56</t>
  </si>
  <si>
    <t>-0.056016948</t>
  </si>
  <si>
    <t>SE_15_-_55562363_55552221_55552119_55527154_RAB27A:24</t>
  </si>
  <si>
    <t>-0.053429579</t>
  </si>
  <si>
    <t>SE_15_+_55611611_55612473_55613588_55619729_PIGB:211</t>
  </si>
  <si>
    <t>0.91514433</t>
  </si>
  <si>
    <t>SE_15_+_55613588_55616978_55617032_55619729_PIGB:36</t>
  </si>
  <si>
    <t>-0.63516974</t>
  </si>
  <si>
    <t>SE_15_-_55657386_55653142_55651737_55648607_CCPG1/DYX1C1-CCPG1:1282</t>
  </si>
  <si>
    <t>1.8804989</t>
  </si>
  <si>
    <t>SE_15_-_55663991_55657507_55657386_55653142_CCPG1/DYX1C1-CCPG1:88</t>
  </si>
  <si>
    <t>gaatgatat</t>
  </si>
  <si>
    <t>-0.260862174358</t>
  </si>
  <si>
    <t>0.084017486</t>
  </si>
  <si>
    <t>SE_15_-_55669147_55666448_55666353_55664242_CCPG1/DYX1C1-CCPG1:48</t>
  </si>
  <si>
    <t>0.28376205</t>
  </si>
  <si>
    <t>SE_15_-_55700419_55692124_55691983_55681631_CCPG1/DYX1C1-CCPG1:27</t>
  </si>
  <si>
    <t>0.11434338</t>
  </si>
  <si>
    <t>SE_15_-_56216844_56197479_56197410_56166206_NEDD4:48</t>
  </si>
  <si>
    <t>0.67785561</t>
  </si>
  <si>
    <t>SE_15_-_56243574_56226952_56226891_56216897_NEDD4:51</t>
  </si>
  <si>
    <t>tgtttactg</t>
  </si>
  <si>
    <t>-0.996282941886</t>
  </si>
  <si>
    <t>0.17461692</t>
  </si>
  <si>
    <t>SE_15_-_56258671_56243787_56243709_56243612_NEDD4:34</t>
  </si>
  <si>
    <t>gagtgacgt</t>
  </si>
  <si>
    <t>1.86988579661</t>
  </si>
  <si>
    <t>0.66242868</t>
  </si>
  <si>
    <t>SE_15_+_56704634_56719803_56719937_56720565_TEX9:130</t>
  </si>
  <si>
    <t>0.851116</t>
  </si>
  <si>
    <t>SE_15_-_56950622_56947040_56946929_56946701_ZNF280D:99</t>
  </si>
  <si>
    <t>2.0626488</t>
  </si>
  <si>
    <t>SE_15_-_56961021_56960439_56960195_56959184_ZNF280D:107</t>
  </si>
  <si>
    <t>0.45166849</t>
  </si>
  <si>
    <t>SE_15_-_56999461_56999341_56999280_56996465_ZNF280D:61</t>
  </si>
  <si>
    <t>0.23497143</t>
  </si>
  <si>
    <t>SE_15_-_56999461_56999348_56999280_56996465_ZNF280D:68</t>
  </si>
  <si>
    <t>SE_15_+_57213296_57293547_57293582_57355948_TCF12:20</t>
  </si>
  <si>
    <t>-0.30659844</t>
  </si>
  <si>
    <t>SE_15_+_57213296_57355948_57356021_57383987_TCF12:66</t>
  </si>
  <si>
    <t>tggtcaacc</t>
  </si>
  <si>
    <t>-0.798282022769</t>
  </si>
  <si>
    <t>0.063799565</t>
  </si>
  <si>
    <t>SE_15_+_57523455_57524489_57524628_57524910_TCF12:36</t>
  </si>
  <si>
    <t>SE_15_+_57543621_57544619_57544690_57545460_TCF12:40</t>
  </si>
  <si>
    <t>acttcacga</t>
  </si>
  <si>
    <t>-0.88534560781</t>
  </si>
  <si>
    <t>-0.41637463</t>
  </si>
  <si>
    <t>SE_15_+_57910386_57913806_57913898_57917977_MYZAP/GCOM1:93</t>
  </si>
  <si>
    <t>SE_15_+_57910386_57917977_57918090_57921900_MYZAP/GCOM1:85</t>
  </si>
  <si>
    <t>ttttaatgc</t>
  </si>
  <si>
    <t>0.69824076745</t>
  </si>
  <si>
    <t>0.20367427</t>
  </si>
  <si>
    <t>SE_15_+_57931743_57938335_57938867_57953648_GCOM1:269</t>
  </si>
  <si>
    <t>SE_15_+_57931743_57953648_57953731_57967166_MYZAP/GCOM1:57</t>
  </si>
  <si>
    <t>tcttaatac</t>
  </si>
  <si>
    <t>-0.0130210887009</t>
  </si>
  <si>
    <t>-0.04252129</t>
  </si>
  <si>
    <t>SE_15_+_57931743_57953648_57953731_58004182_MYZAP/GCOM1:57</t>
  </si>
  <si>
    <t>SE_15_+_57953731_57967166_57967266_57976600_MYZAP/GCOM1:70</t>
  </si>
  <si>
    <t>0.13050348</t>
  </si>
  <si>
    <t>SE_15_+_57953731_57967166_57967266_58004182_MYZAP/GCOM1:70</t>
  </si>
  <si>
    <t>SE_15_+_57967266_57976600_57976872_57998132_MYZAP/GCOM1/POLR2M:244</t>
  </si>
  <si>
    <t>SE_15_+_57998570_57998690_57999153_58000912_MYZAP/POLR2M:169</t>
  </si>
  <si>
    <t>ctttaacgc</t>
  </si>
  <si>
    <t>1.83096311583</t>
  </si>
  <si>
    <t>1.4156173</t>
  </si>
  <si>
    <t>SE_15_+_57999153_57999665_57999764_58000912_GCOM1/POLR2M:27</t>
  </si>
  <si>
    <t>tgttcagca</t>
  </si>
  <si>
    <t>-0.532064413613</t>
  </si>
  <si>
    <t>-0.24575129</t>
  </si>
  <si>
    <t>SE_15_+_57967266_58000912_58001556_58004182_GCOM1/POLR2M:209</t>
  </si>
  <si>
    <t>1.4619996</t>
  </si>
  <si>
    <t>SE_15_+_57967266_58004182_58004386_58006734_GCOM1/POLR2M:138</t>
  </si>
  <si>
    <t>tgatgacat</t>
  </si>
  <si>
    <t>0.528350766943</t>
  </si>
  <si>
    <t>0.32186548</t>
  </si>
  <si>
    <t>SE_15_-_58285143_58285016_58284903_58258025_ALDH1A2:88</t>
  </si>
  <si>
    <t>SE_15_-_58306056_58302976_58302847_58287337_ALDH1A2:50</t>
  </si>
  <si>
    <t>0.58132151</t>
  </si>
  <si>
    <t>SE_15_-_58357732_58350306_58350210_58306479_ALDH1A2:74</t>
  </si>
  <si>
    <t>gtgtgagac</t>
  </si>
  <si>
    <t>-0.840955322947</t>
  </si>
  <si>
    <t>-0.39899374</t>
  </si>
  <si>
    <t>SE_15_-_58971323_58968492_58968342_58957396_ADAM10:127</t>
  </si>
  <si>
    <t>1.6116756</t>
  </si>
  <si>
    <t>SE_15_-_58974395_58971481_58971323_58957396_ADAM10:148</t>
  </si>
  <si>
    <t>atttcactc</t>
  </si>
  <si>
    <t>-0.319656077632</t>
  </si>
  <si>
    <t>0.68134619</t>
  </si>
  <si>
    <t>SE_15_-_59009776_58974513_58974395_58971481_ADAM10:105</t>
  </si>
  <si>
    <t>0.65084537</t>
  </si>
  <si>
    <t>SE_15_-_59009776_58999579_58999506_58974513_ADAM10:34</t>
  </si>
  <si>
    <t>1.3332663</t>
  </si>
  <si>
    <t>SE_15_-_59041679_59041235_59040994_59009926_ADAM10:142</t>
  </si>
  <si>
    <t>2.0193805</t>
  </si>
  <si>
    <t>SE_15_+_59114018_59123973_59124115_59139496_FAM63B:83</t>
  </si>
  <si>
    <t>0.81823554</t>
  </si>
  <si>
    <t>SE_15_-_59185096_59182660_59182480_59181753_SLTM:96</t>
  </si>
  <si>
    <t>cgcttacag</t>
  </si>
  <si>
    <t>1.00853531671</t>
  </si>
  <si>
    <t>0.19598098</t>
  </si>
  <si>
    <t>SE_15_-_59193459_59192082_59191668_59191051_SLTM:315</t>
  </si>
  <si>
    <t>SE_15_-_59193459_59192136_59191668_59191051_SLTM:56</t>
  </si>
  <si>
    <t>1.2460893</t>
  </si>
  <si>
    <t>SE_15_-_59209134_59204809_59204762_59193486_SLTM:43</t>
  </si>
  <si>
    <t>agatgatac</t>
  </si>
  <si>
    <t>-0.912663825184</t>
  </si>
  <si>
    <t>0.41650613</t>
  </si>
  <si>
    <t>SE_15_-_59209134_59205895_59205698_59204809_SLTM:154</t>
  </si>
  <si>
    <t>0.026038994</t>
  </si>
  <si>
    <t>SE_15_-_59225603_59224642_59224555_59209198_SLTM:70</t>
  </si>
  <si>
    <t>0.54116395</t>
  </si>
  <si>
    <t>SE_15_+_59280267_59296201_59296373_59323003_RNF111:58</t>
  </si>
  <si>
    <t>1.8408625</t>
  </si>
  <si>
    <t>SE_15_+_59397491_59399521_59399869_59406643_CCNB2:235</t>
  </si>
  <si>
    <t>1.0481106</t>
  </si>
  <si>
    <t>SE_15_+_59409125_59409427_59409567_59415716_CCNB2:60</t>
  </si>
  <si>
    <t>1.0604006</t>
  </si>
  <si>
    <t>SE_15_-_59487660_59480415_59480317_59470736_MYO1E:46</t>
  </si>
  <si>
    <t>0.083659983</t>
  </si>
  <si>
    <t>SE_15_-_59548483_59528871_59528784_59523990_MYO1E:20</t>
  </si>
  <si>
    <t>-0.22800814</t>
  </si>
  <si>
    <t>SE_15_-_59942868_59934461_59934335_59931356_GTF2A2:54</t>
  </si>
  <si>
    <t>cgataatgt</t>
  </si>
  <si>
    <t>1.07716492777</t>
  </si>
  <si>
    <t>0.59096259</t>
  </si>
  <si>
    <t>SE_15_-_59944405_59942963_59942868_59934461_GTF2A2:38</t>
  </si>
  <si>
    <t>0.077878186</t>
  </si>
  <si>
    <t>SE_15_-_59944405_59942972_59942868_59934461_GTF2A2:35</t>
  </si>
  <si>
    <t>0.52144963</t>
  </si>
  <si>
    <t>SE_15_-_59949605_59942963_59942868_59934461_GTF2A2:38</t>
  </si>
  <si>
    <t>SE_15_-_59949605_59944525_59944405_59934461_GTF2A2:60</t>
  </si>
  <si>
    <t>tcctaagcc</t>
  </si>
  <si>
    <t>1.28299980458</t>
  </si>
  <si>
    <t>0.43263505</t>
  </si>
  <si>
    <t>SE_15_-_59949605_59944525_59944405_59942963_GTF2A2:60</t>
  </si>
  <si>
    <t>SE_15_-_59949605_59945174_59945078_59944525_GTF2A2:32</t>
  </si>
  <si>
    <t>1.3590024</t>
  </si>
  <si>
    <t>SE_15_-_59949605_59949232_59949014_59944525_GTF2A2:138</t>
  </si>
  <si>
    <t>1.1449578</t>
  </si>
  <si>
    <t>SE_15_-_59960302_59957641_59957549_59956319_BNIP2:50</t>
  </si>
  <si>
    <t>0.088901925</t>
  </si>
  <si>
    <t>SE_15_-_59961091_59960337_59960302_59956319_BNIP2:35</t>
  </si>
  <si>
    <t>-0.99273696</t>
  </si>
  <si>
    <t>SE_15_-_59971791_59971033_59970947_59970286_BNIP2:45</t>
  </si>
  <si>
    <t>cgttaacag</t>
  </si>
  <si>
    <t>1.96147649989</t>
  </si>
  <si>
    <t>1.3451402</t>
  </si>
  <si>
    <t>SE_15_-_59971791_59971033_59970975_59970286_BNIP2:45</t>
  </si>
  <si>
    <t>SE_15_-_60643392_60641396_60641274_60639888_ANXA2/DJ439519:42</t>
  </si>
  <si>
    <t>SE_15_-_60678227_60656722_60656628_60653253_ANXA2:47</t>
  </si>
  <si>
    <t>SE_15_-_60674541_60666881_60666818_60656722_ANXA2:27</t>
  </si>
  <si>
    <t>0.18045183</t>
  </si>
  <si>
    <t>SE_15_-_60678227_60674640_60674541_60656722_ANXA2:61</t>
  </si>
  <si>
    <t>1.0171916</t>
  </si>
  <si>
    <t>SE_15_-_60689457_60678285_60678227_60656722_ANXA2:39</t>
  </si>
  <si>
    <t>SE_15_-_60690142_60678285_60678227_60656722_ANXA2:39</t>
  </si>
  <si>
    <t>SE_15_-_60689457_60682516_60682412_60678285_ANXA2:40</t>
  </si>
  <si>
    <t>aactcacat</t>
  </si>
  <si>
    <t>0.903864810731</t>
  </si>
  <si>
    <t>0.21959167</t>
  </si>
  <si>
    <t>SE_15_-_60690142_60682516_60682412_60678285_ANXA2:40</t>
  </si>
  <si>
    <t>SE_15_-_60690142_60685639_60685237_60678285_ANXA2:156</t>
  </si>
  <si>
    <t>1.2413389</t>
  </si>
  <si>
    <t>SE_15_-_60689457_60688626_60688350_60678285_ANXA2:39</t>
  </si>
  <si>
    <t>ccgtgacgc</t>
  </si>
  <si>
    <t>2.66079052419</t>
  </si>
  <si>
    <t>0.97210523</t>
  </si>
  <si>
    <t>SE_15_-_60690142_60688626_60688350_60678285_ANXA2:39</t>
  </si>
  <si>
    <t>SE_15_-_60690142_60688626_60688350_60685639_ANXA2:39</t>
  </si>
  <si>
    <t>SE_15_-_60689457_60688626_60688479_60678285_ANXA2:39</t>
  </si>
  <si>
    <t>SE_15_-_60690142_60688626_60688479_60678285_ANXA2:39</t>
  </si>
  <si>
    <t>SE_15_-_60690142_60688626_60688572_60678285_ANXA2:39</t>
  </si>
  <si>
    <t>SE_15_-_60690142_60689537_60689454_60678285_ANXA2:46</t>
  </si>
  <si>
    <t>-0.13028633</t>
  </si>
  <si>
    <t>SE_15_-_60690070_60689537_60689457_60678285_ANXA2:46</t>
  </si>
  <si>
    <t>SE_15_-_60690142_60689537_60689457_60656722_ANXA2:46</t>
  </si>
  <si>
    <t>SE_15_-_60690142_60689537_60689457_60678285_ANXA2:46</t>
  </si>
  <si>
    <t>SE_15_-_60690142_60689537_60689457_60682516_ANXA2:46</t>
  </si>
  <si>
    <t>SE_15_-_60690142_60689537_60689457_60688626_ANXA2:46</t>
  </si>
  <si>
    <t>SE_15_-_60741047_60740344_60740169_60734744_NARG2:95</t>
  </si>
  <si>
    <t>ttataagtt</t>
  </si>
  <si>
    <t>-1.72210823538</t>
  </si>
  <si>
    <t>-0.062685763</t>
  </si>
  <si>
    <t>SE_15_-_60770767_60770268_60770136_60768366_NARG2:72</t>
  </si>
  <si>
    <t>-0.0098659978</t>
  </si>
  <si>
    <t>SE_15_-_60771202_60770268_60770136_60768366_NARG2:72</t>
  </si>
  <si>
    <t>SE_15_-_60771202_60770836_60770767_60770268_NARG2:63</t>
  </si>
  <si>
    <t>SE_15_-_60771202_60770849_60770767_60770268_NARG2:76</t>
  </si>
  <si>
    <t>SE_15_-_60771202_60770859_60770767_60770268_NARG2:86</t>
  </si>
  <si>
    <t>SE_15_+_63335142_63335668_63336030_63336226_TPM1:204</t>
  </si>
  <si>
    <t>1.1677909</t>
  </si>
  <si>
    <t>SE_15_+_63336030_63336226_63336351_63349184_TPM1:85</t>
  </si>
  <si>
    <t>SE_15_+_63340906_63349184_63349317_63351762_TPM1:39</t>
  </si>
  <si>
    <t>0.40335032</t>
  </si>
  <si>
    <t>SE_15_+_63349317_63351762_63351879_63353068_TPM1:107</t>
  </si>
  <si>
    <t>SE_15_+_63353138_63353397_63353472_63353912_TPM1:73</t>
  </si>
  <si>
    <t>0.40440539</t>
  </si>
  <si>
    <t>SE_15_+_63353472_63353912_63353987_63354414_TPM1:52</t>
  </si>
  <si>
    <t>ctgtgacga</t>
  </si>
  <si>
    <t>1.44278406702</t>
  </si>
  <si>
    <t>0.49519817</t>
  </si>
  <si>
    <t>SE_15_+_63354844_63356263_63356341_63358095_TPM1:77</t>
  </si>
  <si>
    <t>0.36336466</t>
  </si>
  <si>
    <t>SE_15_+_63354844_63356263_63356389_63358095_TPM1:125</t>
  </si>
  <si>
    <t>1.199476</t>
  </si>
  <si>
    <t>SE_15_+_63481947_63516047_63516178_63536955_RAB8B:75</t>
  </si>
  <si>
    <t>0.72259955</t>
  </si>
  <si>
    <t>SE_15_+_63541904_63543483_63543541_63547706_RAB8B:47</t>
  </si>
  <si>
    <t>0.046425178</t>
  </si>
  <si>
    <t>SE_15_+_63551891_63554891_63554941_63555726_RAB8B:45</t>
  </si>
  <si>
    <t>taatgacaa</t>
  </si>
  <si>
    <t>0.37548086291</t>
  </si>
  <si>
    <t>0.045001451</t>
  </si>
  <si>
    <t>SE_15_+_63569935_63570490_63570553_63571360_APH1B:59</t>
  </si>
  <si>
    <t>1.4412474</t>
  </si>
  <si>
    <t>SE_15_+_63578827_63579623_63579745_63594544_APH1B:75</t>
  </si>
  <si>
    <t>1.0311942</t>
  </si>
  <si>
    <t>SE_15_+_63579745_63594544_63594671_63597813_APH1B:119</t>
  </si>
  <si>
    <t>2.1681973</t>
  </si>
  <si>
    <t>SE_15_-_63667857_63638908_63638729_63637818_CA12:176</t>
  </si>
  <si>
    <t>SE_15_+_63797029_63821213_63821365_63824846_USP3:114</t>
  </si>
  <si>
    <t>SE_15_+_63797029_63822697_63822789_63824846_USP3:27</t>
  </si>
  <si>
    <t>0.82112849</t>
  </si>
  <si>
    <t>SE_15_+_63824906_63826002_63826117_63829224_USP3:49</t>
  </si>
  <si>
    <t>0.8255274</t>
  </si>
  <si>
    <t>SE_15_+_63824906_63829224_63829355_63845914_USP3:67</t>
  </si>
  <si>
    <t>SE_15_+_63829355_63834254_63834391_63845914_USP3:107</t>
  </si>
  <si>
    <t>SE_15_+_63797029_63855094_63855207_63862632_USP3:96</t>
  </si>
  <si>
    <t>tccttattt</t>
  </si>
  <si>
    <t>-1.84122610449</t>
  </si>
  <si>
    <t>-0.01290252</t>
  </si>
  <si>
    <t>SE_15_-_63924908_63924804_63924490_63922834_HERC1:34</t>
  </si>
  <si>
    <t>1.4310592</t>
  </si>
  <si>
    <t>SE_15_-_63929704_63929333_63929187_63928341_HERC1:107</t>
  </si>
  <si>
    <t>0.79985618</t>
  </si>
  <si>
    <t>SE_15_-_64222606_64221977_64221873_64221776_DAPK2:31</t>
  </si>
  <si>
    <t>SE_15_-_64332369_64283550_64283427_64275953_DAPK2:68</t>
  </si>
  <si>
    <t>2.0430506</t>
  </si>
  <si>
    <t>SE_15_-_64380886_64373350_64373301_64367736_FAM96A:45</t>
  </si>
  <si>
    <t>-0.020348839</t>
  </si>
  <si>
    <t>SE_15_-_64385844_64382514_64382397_64381050_FAM96A:58</t>
  </si>
  <si>
    <t>1.2334999</t>
  </si>
  <si>
    <t>SE_15_+_64404883_64407788_64407905_64410316_SNX1:22</t>
  </si>
  <si>
    <t>SE_15_+_64404883_64415702_64415745_64418278_SNX1:26</t>
  </si>
  <si>
    <t>gtatgaatg</t>
  </si>
  <si>
    <t>-1.21064468786</t>
  </si>
  <si>
    <t>-0.54374462</t>
  </si>
  <si>
    <t>SE_15_+_64415745_64418278_64418419_64419373_SNX1:23</t>
  </si>
  <si>
    <t>agcttacca</t>
  </si>
  <si>
    <t>0.333429433417</t>
  </si>
  <si>
    <t>0.82553423</t>
  </si>
  <si>
    <t>SE_15_+_64424091_64426863_64427006_64428529_SNX1:124</t>
  </si>
  <si>
    <t>0.22746777</t>
  </si>
  <si>
    <t>SE_15_-_64455051_64454353_64454240_64452396_PPIB:64</t>
  </si>
  <si>
    <t>1.0026709</t>
  </si>
  <si>
    <t>SE_15_-_64495281_64480684_64480574_64472653_CSNK1G1:84</t>
  </si>
  <si>
    <t>acctaacgt</t>
  </si>
  <si>
    <t>2.62836970896</t>
  </si>
  <si>
    <t>1.7750406</t>
  </si>
  <si>
    <t>SE_15_-_64668942_64665963_64665897_64658274_CSNK1G1:44</t>
  </si>
  <si>
    <t>0.41293423</t>
  </si>
  <si>
    <t>SE_15_-_64673157_64669104_64668942_64658274_KIAA0101:108</t>
  </si>
  <si>
    <t>ccctaaaga</t>
  </si>
  <si>
    <t>0.506505931313</t>
  </si>
  <si>
    <t>0.096303949</t>
  </si>
  <si>
    <t>SE_15_+_64686314_64687597_64687730_64689805_TRIP4:108</t>
  </si>
  <si>
    <t>0.83115591</t>
  </si>
  <si>
    <t>SE_15_+_64693020_64698529_64698658_64701812_TRIP4:66</t>
  </si>
  <si>
    <t>SE_15_+_64702027_64706284_64706410_64710740_TRIP4:67</t>
  </si>
  <si>
    <t>SE_15_-_64982573_64981368_64981283_64981033_OAZ2:68</t>
  </si>
  <si>
    <t>0.40983644</t>
  </si>
  <si>
    <t>SE_15_-_64983633_64983208_64983107_64982748_OAZ2:98</t>
  </si>
  <si>
    <t>1.1690588</t>
  </si>
  <si>
    <t>SE_15_-_64995228_64983790_64983633_64982748_OAZ2:102</t>
  </si>
  <si>
    <t>1.8770098</t>
  </si>
  <si>
    <t>SE_15_-_64995228_64985380_64985274_64983790_OAZ2:49</t>
  </si>
  <si>
    <t>0.30277609</t>
  </si>
  <si>
    <t>SE_15_-_64995228_64988249_64988163_64983790_OAZ2:30</t>
  </si>
  <si>
    <t>0.61173665</t>
  </si>
  <si>
    <t>SE_15_+_65235778_65236849_65236944_65239624_ANKDD1A:88</t>
  </si>
  <si>
    <t>1.4085318</t>
  </si>
  <si>
    <t>SE_15_+_65242193_65243169_65243448_65249442_ANKDD1A:247</t>
  </si>
  <si>
    <t>SE_15_-_65268813_65267085_65266940_65262560_SPG21:127</t>
  </si>
  <si>
    <t>1.5805084</t>
  </si>
  <si>
    <t>SE_15_-_65273202_65268893_65268813_65267085_SPG21:55</t>
  </si>
  <si>
    <t>SE_15_-_65282003_65275931_65275845_65273363_SPG21:20</t>
  </si>
  <si>
    <t>1.6975029</t>
  </si>
  <si>
    <t>SE_15_-_65282003_65281611_65280957_65275931_SPG21:296</t>
  </si>
  <si>
    <t>1.8127196</t>
  </si>
  <si>
    <t>SE_15_-_65282003_65281611_65281507_65275931_SPG21:89</t>
  </si>
  <si>
    <t>0.38754302</t>
  </si>
  <si>
    <t>SE_15_-_65316010_65313954_65313852_65312610_MTFMT:26</t>
  </si>
  <si>
    <t>0.42558693</t>
  </si>
  <si>
    <t>SE_15_-_65319169_65313954_65313852_65312610_MTFMT:26</t>
  </si>
  <si>
    <t>SE_15_-_65319169_65316132_65316010_65312610_MTFMT:26</t>
  </si>
  <si>
    <t>0.58216818</t>
  </si>
  <si>
    <t>SE_15_-_65319169_65316132_65316010_65313954_MTFMT:26</t>
  </si>
  <si>
    <t>SE_15_-_65360071_65357611_65357555_65351756_RASL12:20</t>
  </si>
  <si>
    <t>1.6724106</t>
  </si>
  <si>
    <t>SE_15_-_65421370_65412292_65412056_65411801_PDCD7:96</t>
  </si>
  <si>
    <t>0.543874</t>
  </si>
  <si>
    <t>SE_15_-_65563273_65559106_65558900_65555658_PARP16:52</t>
  </si>
  <si>
    <t>1.3364284</t>
  </si>
  <si>
    <t>SE_15_-_65578591_65563410_65563273_65555658_PARP16:55</t>
  </si>
  <si>
    <t>1.3016484</t>
  </si>
  <si>
    <t>SE_15_-_65748563_65746753_65746601_65744440_DPP8:135</t>
  </si>
  <si>
    <t>SE_15_-_65756099_65746753_65746601_65744440_DPP8:135</t>
  </si>
  <si>
    <t>SE_15_-_65748563_65748179_65747992_65746753_DPP8:183</t>
  </si>
  <si>
    <t>0.71750079</t>
  </si>
  <si>
    <t>SE_15_-_65748563_65748179_65748050_65746753_DPP8:114</t>
  </si>
  <si>
    <t>0.48994596</t>
  </si>
  <si>
    <t>SE_15_-_65756099_65748709_65748563_65744440_DPP8:121</t>
  </si>
  <si>
    <t>ctgtcaccg</t>
  </si>
  <si>
    <t>0.896097529529</t>
  </si>
  <si>
    <t>0.28114455</t>
  </si>
  <si>
    <t>SE_15_-_65756099_65748709_65748563_65746753_DPP8:121</t>
  </si>
  <si>
    <t>SE_15_-_65759016_65756244_65756099_65748709_DPP8:29</t>
  </si>
  <si>
    <t>1.4500473</t>
  </si>
  <si>
    <t>SE_15_-_65799581_65793117_65792944_65790370_DPP8:100</t>
  </si>
  <si>
    <t>ttcttacga</t>
  </si>
  <si>
    <t>0.285100683984</t>
  </si>
  <si>
    <t>0.074207481</t>
  </si>
  <si>
    <t>SE_15_-_65809824_65808129_65807994_65804902_DPP8:130</t>
  </si>
  <si>
    <t>0.0098614739</t>
  </si>
  <si>
    <t>SE_15_+_65823056_65828059_65828172_65844014_PTPLAD1:22</t>
  </si>
  <si>
    <t>SE_15_+_65847298_65849077_65849241_65851018_PTPLAD1:30</t>
  </si>
  <si>
    <t>SE_15_-_65899497_65897574_65897467_65892267_VWA9:24</t>
  </si>
  <si>
    <t>cactaagta</t>
  </si>
  <si>
    <t>0.580408884815</t>
  </si>
  <si>
    <t>0.09294339</t>
  </si>
  <si>
    <t>SE_15_-_65903024_65899763_65899497_65897574_VWA9:106</t>
  </si>
  <si>
    <t>1.2394662</t>
  </si>
  <si>
    <t>SE_15_-_65903024_65899780_65899497_65897574_VWA9:123</t>
  </si>
  <si>
    <t>SE_15_-_65903134_65899763_65899497_65897574_VWA9:106</t>
  </si>
  <si>
    <t>SE_15_-_65903134_65899780_65899497_65897574_VWA9:123</t>
  </si>
  <si>
    <t>SE_15_-_65903436_65899763_65899497_65897574_VWA9:106</t>
  </si>
  <si>
    <t>SE_15_-_65903436_65899780_65899497_65897574_VWA9:123</t>
  </si>
  <si>
    <t>SE_15_-_65903436_65899780_65899640_65897574_VWA9:123</t>
  </si>
  <si>
    <t>SE_15_+_65936851_65937950_65938041_65942720_SLC24A1:56</t>
  </si>
  <si>
    <t>cggtcacac</t>
  </si>
  <si>
    <t>0.821811343325</t>
  </si>
  <si>
    <t>0.69969666</t>
  </si>
  <si>
    <t>SE_15_-_65993389_65993010_65992882_65989721_DENND4A:24</t>
  </si>
  <si>
    <t>0.95388395</t>
  </si>
  <si>
    <t>SE_15_+_66170293_66172009_66172089_66180039_RAB11A:41</t>
  </si>
  <si>
    <t>0.65388472</t>
  </si>
  <si>
    <t>SE_15_+_66170293_66172063_66172089_66180039_RAB11A:27</t>
  </si>
  <si>
    <t>ttttcagac</t>
  </si>
  <si>
    <t>-1.65123590362</t>
  </si>
  <si>
    <t>-0.7162569</t>
  </si>
  <si>
    <t>SE_15_+_66607553_66610787_66610956_66612909_DIS3L:63</t>
  </si>
  <si>
    <t>1.3498727</t>
  </si>
  <si>
    <t>SE_15_-_66644467_66643938_66643863_66641775_TIPIN:46</t>
  </si>
  <si>
    <t>ccttaaggc</t>
  </si>
  <si>
    <t>-0.999933136468</t>
  </si>
  <si>
    <t>-0.46124107</t>
  </si>
  <si>
    <t>SE_15_-_66789980_66787757_66787241_66786890_SNAPC5:345</t>
  </si>
  <si>
    <t>0.810810810811</t>
  </si>
  <si>
    <t>2.12371</t>
  </si>
  <si>
    <t>SE_15_-_66789828_66787757_66787668_66786890_SNAPC5:79</t>
  </si>
  <si>
    <t>SE_15_-_66789980_66787757_66787668_66786890_SNAPC5:79</t>
  </si>
  <si>
    <t>SE_15_-_66794950_66794211_66794126_66793842_RPL4:30</t>
  </si>
  <si>
    <t>agttgaagg</t>
  </si>
  <si>
    <t>-1.3688188532</t>
  </si>
  <si>
    <t>-0.6702714</t>
  </si>
  <si>
    <t>SE_15_-_66794950_66794250_66794126_66793842_RPL4:39</t>
  </si>
  <si>
    <t>1.2804779</t>
  </si>
  <si>
    <t>SE_15_+_67008836_67009347_67009478_67073335_SMAD6:124</t>
  </si>
  <si>
    <t>0.55581055</t>
  </si>
  <si>
    <t>SE_15_+_67008836_67009350_67009478_67073335_SMAD6:121</t>
  </si>
  <si>
    <t>SE_15_+_67473791_67477065_67477202_67479703_SMAD3:87</t>
  </si>
  <si>
    <t>1.1329326</t>
  </si>
  <si>
    <t>SE_15_+_68379088_68380180_68380228_68434284_PIAS1:28</t>
  </si>
  <si>
    <t>-0.20604678</t>
  </si>
  <si>
    <t>SE_15_+_68473692_68475968_68476005_68479880_PIAS1:37</t>
  </si>
  <si>
    <t>-0.64365428</t>
  </si>
  <si>
    <t>SE_15_-_68497583_68489966_68489778_68486450_CALML4:50</t>
  </si>
  <si>
    <t>SE_15_-_68497459_68492019_68491879_68489966_CALML4:80</t>
  </si>
  <si>
    <t>acctcatgg</t>
  </si>
  <si>
    <t>0.553935201491</t>
  </si>
  <si>
    <t>0.14717183</t>
  </si>
  <si>
    <t>SE_15_-_68497583_68492019_68491879_68489966_CALML4:80</t>
  </si>
  <si>
    <t>SE_15_-_68506628_68504201_68503894_68503656_CLN6:124</t>
  </si>
  <si>
    <t>gggtgactc</t>
  </si>
  <si>
    <t>1.70010519775</t>
  </si>
  <si>
    <t>0.90350418</t>
  </si>
  <si>
    <t>SE_15_-_68506628_68504201_68503987_68503656_CLN6:124</t>
  </si>
  <si>
    <t>SE_15_-_68506628_68504201_68504013_68503656_CLN6:124</t>
  </si>
  <si>
    <t>SE_15_+_69732826_69733107_69733418_69737129_KIF23:91</t>
  </si>
  <si>
    <t>SE_15_+_69745359_69745986_69746060_69747509_RPLP1:64</t>
  </si>
  <si>
    <t>0.8493425</t>
  </si>
  <si>
    <t>SE_15_+_69745359_69745986_69747626_69747767_RPLP1:648</t>
  </si>
  <si>
    <t>1.8331109</t>
  </si>
  <si>
    <t>SE_15_+_69745359_69747509_69747626_69747767_RPLP1:45</t>
  </si>
  <si>
    <t>0.30526797</t>
  </si>
  <si>
    <t>SE_15_-_70970438_70969479_70969447_70968930_UACA:31</t>
  </si>
  <si>
    <t>SE_15_+_71185979_71186911_71187008_71188188_LRRC49:98</t>
  </si>
  <si>
    <t>1.3172292</t>
  </si>
  <si>
    <t>SE_15_+_71185979_71186911_71187094_71188188_LRRC49:98</t>
  </si>
  <si>
    <t>SE_15_+_71188275_71190706_71190794_71193261_LRRC49:55</t>
  </si>
  <si>
    <t>0.0053415285</t>
  </si>
  <si>
    <t>SE_15_+_71188275_71192796_71192921_71193261_LRRC49:81</t>
  </si>
  <si>
    <t>cattaagac</t>
  </si>
  <si>
    <t>-0.334686174601</t>
  </si>
  <si>
    <t>-0.16846837</t>
  </si>
  <si>
    <t>SE_15_+_71188275_71193261_71193363_71196891_LRRC49:55</t>
  </si>
  <si>
    <t>1.0751119</t>
  </si>
  <si>
    <t>SE_15_+_71197094_71200943_71201015_71203871_LRRC49:66</t>
  </si>
  <si>
    <t>0.19741377</t>
  </si>
  <si>
    <t>SE_15_+_71197094_71203871_71203937_71211389_LRRC49:46</t>
  </si>
  <si>
    <t>atctaaaaa</t>
  </si>
  <si>
    <t>-0.396895242257</t>
  </si>
  <si>
    <t>-0.28971736</t>
  </si>
  <si>
    <t>SE_15_+_71229161_71256124_71256271_71272440_LRRC49:46</t>
  </si>
  <si>
    <t>2.4054658</t>
  </si>
  <si>
    <t>SE_15_+_71256271_71272440_71272523_71276433_LRRC49:84</t>
  </si>
  <si>
    <t>tcataaaca</t>
  </si>
  <si>
    <t>-1.02675382835</t>
  </si>
  <si>
    <t>0.056946789</t>
  </si>
  <si>
    <t>SE_15_+_71300955_71301917_71301983_71302146_LRRC49:23</t>
  </si>
  <si>
    <t>SE_15_-_72141186_72139809_72139756_72122652_MYO9A:27</t>
  </si>
  <si>
    <t>0.55866334</t>
  </si>
  <si>
    <t>SE_15_-_72143594_72142508_72142377_72141309_MYO9A:86</t>
  </si>
  <si>
    <t>1.718957</t>
  </si>
  <si>
    <t>SE_15_-_72186020_72185518_72185306_72180457_MYO9A:161</t>
  </si>
  <si>
    <t>1.1761309</t>
  </si>
  <si>
    <t>SE_15_-_72244118_72242732_72242575_72231268_MYO9A:134</t>
  </si>
  <si>
    <t>0.49379545</t>
  </si>
  <si>
    <t>SE_15_-_72252242_72244237_72244118_72231268_MYO9A:24</t>
  </si>
  <si>
    <t>-0.093268195</t>
  </si>
  <si>
    <t>SE_15_-_72313259_72311436_72311380_72302788_MYO9A:33</t>
  </si>
  <si>
    <t>0.14646164</t>
  </si>
  <si>
    <t>SE_15_-_72338065_72324929_72324835_72320134_MYO9A:52</t>
  </si>
  <si>
    <t>0.29207109</t>
  </si>
  <si>
    <t>SE_15_-_72511285_72509841_72509750_72502819_PKM:84</t>
  </si>
  <si>
    <t>1.29552</t>
  </si>
  <si>
    <t>SE_15_-_72523457_72513625_72513509_72511451_PKM:46</t>
  </si>
  <si>
    <t>1.1527604</t>
  </si>
  <si>
    <t>SE_15_-_72542361_72541655_72541586_72535040_PARP6:52</t>
  </si>
  <si>
    <t>0.95728699</t>
  </si>
  <si>
    <t>SE_15_-_72543548_72543295_72543186_72542433_PARP6:42</t>
  </si>
  <si>
    <t>1.1188973</t>
  </si>
  <si>
    <t>SE_15_-_72543548_72543298_72543186_72542433_PARP6:45</t>
  </si>
  <si>
    <t>SE_15_-_72546796_72546103_72546055_72545845_PARP6:48</t>
  </si>
  <si>
    <t>aaatgaggg</t>
  </si>
  <si>
    <t>-2.02685123123</t>
  </si>
  <si>
    <t>-0.57095877</t>
  </si>
  <si>
    <t>SE_15_-_72546796_72546411_72546291_72545845_PARP6:45</t>
  </si>
  <si>
    <t>1.8909425</t>
  </si>
  <si>
    <t>SE_15_-_72581209_72580959_72580879_72580792_CELF6:70</t>
  </si>
  <si>
    <t>0.53404502</t>
  </si>
  <si>
    <t>SE_15_-_72581479_72581271_72581209_72580959_CELF6:36</t>
  </si>
  <si>
    <t>SE_15_-_72582468_72582359_72582280_72582111_CELF6:54</t>
  </si>
  <si>
    <t>SE_15_-_72597087_72584606_72584539_72582596_CELF6:37</t>
  </si>
  <si>
    <t>0.35615087</t>
  </si>
  <si>
    <t>SE_15_-_72608186_72597135_72597087_72582596_CELF6:36</t>
  </si>
  <si>
    <t>aagtgaagc</t>
  </si>
  <si>
    <t>-0.930852843258</t>
  </si>
  <si>
    <t>-0.43419287</t>
  </si>
  <si>
    <t>SE_15_-_72640027_72639051_72638868_72638666_HEXA:157</t>
  </si>
  <si>
    <t>1.285761</t>
  </si>
  <si>
    <t>SE_15_-_72640389_72639051_72638868_72638666_HEXA:157</t>
  </si>
  <si>
    <t>SE_15_-_72640389_72640099_72640027_72638666_HEXA:38</t>
  </si>
  <si>
    <t>ttcttatgg</t>
  </si>
  <si>
    <t>-0.529030275931</t>
  </si>
  <si>
    <t>-0.34145447</t>
  </si>
  <si>
    <t>SE_15_-_72640389_72640099_72640027_72639051_HEXA:38</t>
  </si>
  <si>
    <t>SE_15_-_72642859_72641600_72641420_72640475_HEXA:36</t>
  </si>
  <si>
    <t>2.1105126</t>
  </si>
  <si>
    <t>SE_15_-_72647900_72645519_72645409_72643575_HEXA:97</t>
  </si>
  <si>
    <t>1.3812426</t>
  </si>
  <si>
    <t>SE_15_-_72647900_72646078_72646032_72645519_HEXA:31</t>
  </si>
  <si>
    <t>cttttagcc</t>
  </si>
  <si>
    <t>-3.30324383148</t>
  </si>
  <si>
    <t>-0.91633669</t>
  </si>
  <si>
    <t>SE_15_-_72648866_72648317_72648251_72647965_CELF6/HEXA:52</t>
  </si>
  <si>
    <t>ctttcatct</t>
  </si>
  <si>
    <t>-0.833119265817</t>
  </si>
  <si>
    <t>0.50789616</t>
  </si>
  <si>
    <t>SE_15_-_72668061_72654807_72654717_72648958_CELF6/HEXA:34</t>
  </si>
  <si>
    <t>1.2788342</t>
  </si>
  <si>
    <t>SE_15_+_72767355_72789132_72789199_72810408_ARIH1:51</t>
  </si>
  <si>
    <t>0.47847843</t>
  </si>
  <si>
    <t>SE_15_+_72810475_72837161_72837305_72847612_ARIH1:50</t>
  </si>
  <si>
    <t>SE_15_+_72864506_72864604_72864721_72873072_ARIH1:72</t>
  </si>
  <si>
    <t>SE_15_+_72978592_72978803_72978905_72987518_BBS4:94</t>
  </si>
  <si>
    <t>1.0545676</t>
  </si>
  <si>
    <t>SE_15_+_72978592_72987518_72987569_73002041_BBS4:28</t>
  </si>
  <si>
    <t>aactcaatt</t>
  </si>
  <si>
    <t>-0.619176697496</t>
  </si>
  <si>
    <t>0.51718427</t>
  </si>
  <si>
    <t>SE_15_+_72987569_72990333_72990378_73002041_BBS4:44</t>
  </si>
  <si>
    <t>agttgaaga</t>
  </si>
  <si>
    <t>-1.86208982377</t>
  </si>
  <si>
    <t>-0.20520239</t>
  </si>
  <si>
    <t>SE_15_+_72987569_72996765_72996822_73002041_BBS4:36</t>
  </si>
  <si>
    <t>-0.16183743</t>
  </si>
  <si>
    <t>SE_15_+_73004648_73007632_73007743_73009119_BBS4:20</t>
  </si>
  <si>
    <t>0.9167315</t>
  </si>
  <si>
    <t>SE_15_+_73016996_73020281_73020335_73023646_BBS4:21</t>
  </si>
  <si>
    <t>0.69661489</t>
  </si>
  <si>
    <t>SE_15_+_73020335_73021957_73022025_73023646_BBS4:60</t>
  </si>
  <si>
    <t>SE_15_-_73052748_73047995_73047897_73045236_ADPGK:22</t>
  </si>
  <si>
    <t>1.799043</t>
  </si>
  <si>
    <t>SE_15_-_73048592_73048502_73048323_73047995_ADPGK:152</t>
  </si>
  <si>
    <t>1.2475841</t>
  </si>
  <si>
    <t>SE_15_-_73052748_73048788_73048592_73047995_ADPGK:69</t>
  </si>
  <si>
    <t>ctctcacga</t>
  </si>
  <si>
    <t>1.77718429832</t>
  </si>
  <si>
    <t>0.72302284</t>
  </si>
  <si>
    <t>SE_15_-_73067213_73064186_73064124_73052868_ADPGK:42</t>
  </si>
  <si>
    <t>ctttaattg</t>
  </si>
  <si>
    <t>-0.278332828475</t>
  </si>
  <si>
    <t>-0.24329457</t>
  </si>
  <si>
    <t>SE_15_-_73075587_73064186_73064124_73052868_ADPGK:42</t>
  </si>
  <si>
    <t>SE_15_-_73075587_73067438_73067213_73064186_ADPGK:170</t>
  </si>
  <si>
    <t>1.4758872</t>
  </si>
  <si>
    <t>SE_15_-_73075800_73067438_73067213_73052868_ADPGK:170</t>
  </si>
  <si>
    <t>SE_15_+_73566346_73567033_73567065_73570472_NEO1:27</t>
  </si>
  <si>
    <t>ctctgataa</t>
  </si>
  <si>
    <t>1.01970405624</t>
  </si>
  <si>
    <t>0.32954236</t>
  </si>
  <si>
    <t>SE_15_+_73581579_73585731_73585889_73590689_NEO1:63</t>
  </si>
  <si>
    <t>1.865706</t>
  </si>
  <si>
    <t>SE_15_-_73925466_73889710_73889363_73884478_NPTN:233</t>
  </si>
  <si>
    <t>0.86916157</t>
  </si>
  <si>
    <t>SE_15_+_73976801_73983012_73983117_73991927_CD276:28</t>
  </si>
  <si>
    <t>SE_15_+_73976801_73989937_73990043_73991927_CD276:70</t>
  </si>
  <si>
    <t>1.0262243</t>
  </si>
  <si>
    <t>SE_15_+_73976801_73991927_73992059_73994596_CD276:61</t>
  </si>
  <si>
    <t>0.38313762</t>
  </si>
  <si>
    <t>SE_15_+_74220226_74234216_74234399_74235195_LOXL1:158</t>
  </si>
  <si>
    <t>SE_15_-_74277659_74277209_74277000_74276471_STOML1:116</t>
  </si>
  <si>
    <t>1.9489095</t>
  </si>
  <si>
    <t>SE_15_-_74277659_74277212_74277000_74276471_STOML1:119</t>
  </si>
  <si>
    <t>SE_15_-_74282692_74281598_74281371_74281143_STOML1:109</t>
  </si>
  <si>
    <t>0.91339399</t>
  </si>
  <si>
    <t>SE_15_-_74282692_74281598_74281449_74281143_STOML1:109</t>
  </si>
  <si>
    <t>SE_15_-_74284432_74283286_74283156_74282798_STOML1:66</t>
  </si>
  <si>
    <t>SE_15_+_74317268_74324913_74325056_74325497_PML:67</t>
  </si>
  <si>
    <t>SE_15_+_74317268_74325497_74325755_74326819_PML:171</t>
  </si>
  <si>
    <t>1.5563588</t>
  </si>
  <si>
    <t>SE_15_+_74317268_74325497_74325763_74326819_PML:171</t>
  </si>
  <si>
    <t>SE_15_-_74631928_74631656_74631578_74631109_CYP11A1:60</t>
  </si>
  <si>
    <t>1.010329</t>
  </si>
  <si>
    <t>SE_15_-_74744637_74743861_74743777_74743200_UBL7:85</t>
  </si>
  <si>
    <t>SE_15_-_74748893_74744719_74744637_74743200_UBL7:41</t>
  </si>
  <si>
    <t>ccatgagag</t>
  </si>
  <si>
    <t>-1.41748157628</t>
  </si>
  <si>
    <t>-0.65702807</t>
  </si>
  <si>
    <t>SE_15_-_74753449_74751444_74751360_74751237_UBL7:39</t>
  </si>
  <si>
    <t>-0.059222583</t>
  </si>
  <si>
    <t>SE_15_-_74753378_74753119_74753009_74751237_UBL7:96</t>
  </si>
  <si>
    <t>1.2377515</t>
  </si>
  <si>
    <t>SE_15_+_74908239_74911538_74911689_74912350_CLK3:51</t>
  </si>
  <si>
    <t>1.0709635</t>
  </si>
  <si>
    <t>SE_15_+_74912566_74914461_74914557_74914835_CLK3:34</t>
  </si>
  <si>
    <t>cagtaagcg</t>
  </si>
  <si>
    <t>0.744805330551</t>
  </si>
  <si>
    <t>0.18960944</t>
  </si>
  <si>
    <t>SE_15_+_74912566_74914461_74914901_74917243_CLK3:376</t>
  </si>
  <si>
    <t>1.6991803</t>
  </si>
  <si>
    <t>SE_15_+_74912566_74914835_74914901_74917243_CLK3:39</t>
  </si>
  <si>
    <t>-0.40573105</t>
  </si>
  <si>
    <t>SE_15_+_74918309_74919330_74919407_74919693_CLK3:28</t>
  </si>
  <si>
    <t>aaattatgt</t>
  </si>
  <si>
    <t>-1.65509991693</t>
  </si>
  <si>
    <t>-0.71776981</t>
  </si>
  <si>
    <t>SE_15_+_74920009_74920311_74920393_74920945_CLK3:39</t>
  </si>
  <si>
    <t>ctgtgacgt</t>
  </si>
  <si>
    <t>2.04349455447</t>
  </si>
  <si>
    <t>0.73040468</t>
  </si>
  <si>
    <t>SE_15_-_74963796_74948409_74948074_74932960_EDC3:198</t>
  </si>
  <si>
    <t>0.15839339</t>
  </si>
  <si>
    <t>SE_15_-_74967302_74964115_74963796_74948409_EDC3:23</t>
  </si>
  <si>
    <t>SE_15_-_74988221_74967483_74967302_74948409_EDC3:146</t>
  </si>
  <si>
    <t>1.8650423</t>
  </si>
  <si>
    <t>SE_15_-_74979432_74969363_74969282_74967483_EDC3:41</t>
  </si>
  <si>
    <t>gaatgacgg</t>
  </si>
  <si>
    <t>1.65547045018</t>
  </si>
  <si>
    <t>1.399335</t>
  </si>
  <si>
    <t>SE_15_-_74988221_74969363_74969282_74967483_EDC3:41</t>
  </si>
  <si>
    <t>SE_15_-_74988221_74972266_74972143_74967483_EDC3:102</t>
  </si>
  <si>
    <t>1.3820653</t>
  </si>
  <si>
    <t>SE_15_-_74988221_74979520_74979432_74967483_EDC3:73</t>
  </si>
  <si>
    <t>1.1776743</t>
  </si>
  <si>
    <t>SE_15_-_74988221_74985359_74985227_74979520_EDC3:124</t>
  </si>
  <si>
    <t>0.84585312</t>
  </si>
  <si>
    <t>SE_15_+_75075061_75090553_75090653_75090956_CSK:41</t>
  </si>
  <si>
    <t>SE_15_+_75075061_75090574_75090653_75090956_CSK:20</t>
  </si>
  <si>
    <t>SE_15_-_75135345_75135015_75134876_75134761_ULK3:106</t>
  </si>
  <si>
    <t>SE_15_-_75135345_75135015_75134880_75134761_ULK3:106</t>
  </si>
  <si>
    <t>SE_15_-_75146362_75145837_75145709_75144527_SCAMP2:66</t>
  </si>
  <si>
    <t>0.15272103</t>
  </si>
  <si>
    <t>SE_15_-_75165540_75146990_75146922_75146460_SCAMP2:36</t>
  </si>
  <si>
    <t>SE_15_+_75182430_75182779_75182995_75183720_MPI:91</t>
  </si>
  <si>
    <t>2.1163628</t>
  </si>
  <si>
    <t>SE_15_+_75182430_75182868_75182995_75183720_MPI:102</t>
  </si>
  <si>
    <t>0.31111644</t>
  </si>
  <si>
    <t>SE_15_+_75182430_75182894_75182995_75183720_MPI:76</t>
  </si>
  <si>
    <t>SE_15_+_75182430_75182897_75182995_75183720_MPI:73</t>
  </si>
  <si>
    <t>SE_15_+_75185143_75185479_75185661_75188493_MPI:26</t>
  </si>
  <si>
    <t>0.90207988</t>
  </si>
  <si>
    <t>SE_15_+_75188666_75189352_75189560_75189853_MPI:188</t>
  </si>
  <si>
    <t>1.3942019</t>
  </si>
  <si>
    <t>SE_15_-_75197495_75197380_75197323_75197053_FAM219B:35</t>
  </si>
  <si>
    <t>0.96404978</t>
  </si>
  <si>
    <t>SE_15_-_75197495_75197400_75197323_75197053_FAM219B:55</t>
  </si>
  <si>
    <t>SE_15_-_75219107_75216111_75215989_75212783_COX5A:118</t>
  </si>
  <si>
    <t>SE_15_-_75221457_75219228_75219107_75212783_COX5A:67</t>
  </si>
  <si>
    <t>1.2613788</t>
  </si>
  <si>
    <t>SE_15_-_75230256_75221573_75221457_75219228_COX5A:86</t>
  </si>
  <si>
    <t>gggtaacat</t>
  </si>
  <si>
    <t>1.27831533748</t>
  </si>
  <si>
    <t>0.46309794</t>
  </si>
  <si>
    <t>SE_15_+_75288014_75289575_75289657_75304133_SCAMP5:41</t>
  </si>
  <si>
    <t>cctttacag</t>
  </si>
  <si>
    <t>-1.85753043147</t>
  </si>
  <si>
    <t>-0.29779561</t>
  </si>
  <si>
    <t>SE_15_+_75288014_75299929_75300069_75304133_SCAMP5:75</t>
  </si>
  <si>
    <t>SE_15_+_75288014_75300002_75300069_75304133_SCAMP5:34</t>
  </si>
  <si>
    <t>caatcaatt</t>
  </si>
  <si>
    <t>-2.0819344725</t>
  </si>
  <si>
    <t>0.047512515</t>
  </si>
  <si>
    <t>SE_15_+_75305146_75308934_75309090_75310211_SCAMP5:133</t>
  </si>
  <si>
    <t>1.3681673</t>
  </si>
  <si>
    <t>SE_15_+_75315967_75320588_75320794_75335782_PPCDC:183</t>
  </si>
  <si>
    <t>1.1307073</t>
  </si>
  <si>
    <t>SE_15_+_75320794_75335782_75335877_75336727_PPCDC:81</t>
  </si>
  <si>
    <t>0.25937219</t>
  </si>
  <si>
    <t>SE_15_+_75320794_75335782_75335877_75340894_PPCDC:81</t>
  </si>
  <si>
    <t>SE_15_+_75320794_75336727_75336855_75340894_PPCDC:34</t>
  </si>
  <si>
    <t>SE_15_+_75335877_75336727_75336855_75340894_PPCDC:34</t>
  </si>
  <si>
    <t>SE_15_+_75491502_75494302_75494400_75498340_C15orf39:44</t>
  </si>
  <si>
    <t>-0.045393271</t>
  </si>
  <si>
    <t>SE_15_+_75628571_75630696_75630761_75630987_COMMD4:54</t>
  </si>
  <si>
    <t>0.10371485</t>
  </si>
  <si>
    <t>SE_15_+_75630474_75630696_75630761_75630987_COMMD4:54</t>
  </si>
  <si>
    <t>SE_15_+_75631445_75631605_75631685_75632306_COMMD4:42</t>
  </si>
  <si>
    <t>ctgttatga</t>
  </si>
  <si>
    <t>-2.46799718349</t>
  </si>
  <si>
    <t>-1.1652457</t>
  </si>
  <si>
    <t>SE_15_+_75631685_75632043_75632219_75632306_COMMD4:59</t>
  </si>
  <si>
    <t>0.68197055</t>
  </si>
  <si>
    <t>SE_15_+_75639814_75640176_75640340_75641225_NEIL1:29</t>
  </si>
  <si>
    <t>gcctcacgt</t>
  </si>
  <si>
    <t>2.19968513276</t>
  </si>
  <si>
    <t>1.6223783</t>
  </si>
  <si>
    <t>SE_15_+_75640340_75640762_75640987_75641225_NEIL1:212</t>
  </si>
  <si>
    <t>0.53980135</t>
  </si>
  <si>
    <t>SE_15_+_75639814_75641225_75641680_75644665_NEIL1:218</t>
  </si>
  <si>
    <t>tactgagcc</t>
  </si>
  <si>
    <t>1.38409235595</t>
  </si>
  <si>
    <t>1.2583686</t>
  </si>
  <si>
    <t>SE_15_+_75641680_75643642_75643717_75644373_NEIL1:76</t>
  </si>
  <si>
    <t>SE_15_+_75641680_75644452_75644571_75644665_NEIL1:56</t>
  </si>
  <si>
    <t>1.2702339</t>
  </si>
  <si>
    <t>SE_15_+_75645042_75646080_75646207_75646591_NEIL1:101</t>
  </si>
  <si>
    <t>gcatgagct</t>
  </si>
  <si>
    <t>-0.860362715411</t>
  </si>
  <si>
    <t>-0.34199853</t>
  </si>
  <si>
    <t>SE_15_-_75656829_75655089_75654983_75654794_MAN2C1:72</t>
  </si>
  <si>
    <t>gggtgaccg</t>
  </si>
  <si>
    <t>2.47501427059</t>
  </si>
  <si>
    <t>1.6407322</t>
  </si>
  <si>
    <t>SE_15_-_75656340_75655631_75655551_75655089_MAN2C1:36</t>
  </si>
  <si>
    <t>SE_15_-_75656829_75656529_75656340_75655089_MAN2C1:85</t>
  </si>
  <si>
    <t>0.85892635</t>
  </si>
  <si>
    <t>SE_15_-_75658863_75658039_75657942_75657006_MAN2C1:52</t>
  </si>
  <si>
    <t>1.0847908</t>
  </si>
  <si>
    <t>SE_15_-_75658863_75658350_75658303_75657006_MAN2C1:34</t>
  </si>
  <si>
    <t>1.4597493</t>
  </si>
  <si>
    <t>SE_15_-_75660824_75660500_75660414_75659975_MAN2C1:33</t>
  </si>
  <si>
    <t>1.4286875</t>
  </si>
  <si>
    <t>SE_15_-_75660824_75660539_75660414_75659975_MAN2C1:72</t>
  </si>
  <si>
    <t>SE_15_-_75743764_75728784_75728687_75722749_SIN3A:52</t>
  </si>
  <si>
    <t>1.6739979</t>
  </si>
  <si>
    <t>SE_15_-_75766030_75763171_75763021_75762340_PTPN9:100</t>
  </si>
  <si>
    <t>SE_15_-_75893479_75893231_75892978_75891022_SNUPN:201</t>
  </si>
  <si>
    <t>1.8626798</t>
  </si>
  <si>
    <t>SE_15_-_75918007_75914831_75914683_75913397_SNUPN:81</t>
  </si>
  <si>
    <t>1.6905763</t>
  </si>
  <si>
    <t>SE_15_+_76146828_76152219_76152323_76161292_UBE2Q2:64</t>
  </si>
  <si>
    <t>0.37663623</t>
  </si>
  <si>
    <t>SE_15_+_76175765_76189336_76189402_76191768_UBE2Q2:52</t>
  </si>
  <si>
    <t>ctataattc</t>
  </si>
  <si>
    <t>-0.385757896784</t>
  </si>
  <si>
    <t>-0.15616831</t>
  </si>
  <si>
    <t>SE_15_+_76196444_76196832_76196970_76205544_FBXO22:73</t>
  </si>
  <si>
    <t>gcgtaacct</t>
  </si>
  <si>
    <t>2.39918214926</t>
  </si>
  <si>
    <t>0.93426731</t>
  </si>
  <si>
    <t>SE_15_+_76206546_76209571_76209735_76222225_FBXO22:123</t>
  </si>
  <si>
    <t>ctttcattt</t>
  </si>
  <si>
    <t>-1.66546953836</t>
  </si>
  <si>
    <t>0.029205453</t>
  </si>
  <si>
    <t>SE_15_-_76518190_76510018_76509927_76508938_ETFA:49</t>
  </si>
  <si>
    <t>-0.44399382</t>
  </si>
  <si>
    <t>SE_15_-_76523674_76520238_76520054_76518270_ETFA:156</t>
  </si>
  <si>
    <t>acttaatgt</t>
  </si>
  <si>
    <t>-0.243690000686</t>
  </si>
  <si>
    <t>0.55184435</t>
  </si>
  <si>
    <t>SE_15_-_76523674_76520259_76520054_76518270_ETFA:177</t>
  </si>
  <si>
    <t>SE_15_-_76577978_76576166_76576098_76566835_ETFA:57</t>
  </si>
  <si>
    <t>atatgactt</t>
  </si>
  <si>
    <t>-0.153935150505</t>
  </si>
  <si>
    <t>-0.12999288</t>
  </si>
  <si>
    <t>SE_15_-_76577978_76576801_76576706_76576166_ETFA:82</t>
  </si>
  <si>
    <t>SE_15_-_76577978_76577268_76577146_76576166_ETFA:77</t>
  </si>
  <si>
    <t>2.097473</t>
  </si>
  <si>
    <t>SE_15_-_76603691_76584854_76584772_76580286_ETFA:23</t>
  </si>
  <si>
    <t>SE_15_-_76587932_76585041_76584960_76584854_ETFA:67</t>
  </si>
  <si>
    <t>0.03239694</t>
  </si>
  <si>
    <t>SE_15_-_76603691_76585041_76584960_76584854_ETFA:67</t>
  </si>
  <si>
    <t>SE_15_-_76603691_76588078_76587932_76584854_ETFA:48</t>
  </si>
  <si>
    <t>0.20367222</t>
  </si>
  <si>
    <t>SE_15_-_76603691_76588078_76587932_76585041_ETFA:48</t>
  </si>
  <si>
    <t>SE_15_-_76603691_76602405_76602273_76588078_ETFA:79</t>
  </si>
  <si>
    <t>SE_15_-_76866499_76859746_76859611_76797315_SCAPER:96</t>
  </si>
  <si>
    <t>taatcacca</t>
  </si>
  <si>
    <t>-0.152381755625</t>
  </si>
  <si>
    <t>-0.12938465</t>
  </si>
  <si>
    <t>SE_15_-_77087621_77085732_77085574_77067458_SCAPER:33</t>
  </si>
  <si>
    <t>0.29561598</t>
  </si>
  <si>
    <t>SE_15_-_77150150_77134272_77134075_77096974_SCAPER:85</t>
  </si>
  <si>
    <t>0.46023163</t>
  </si>
  <si>
    <t>SE_15_-_77150150_77148217_77148151_77134272_SCAPER:60</t>
  </si>
  <si>
    <t>1.0198863</t>
  </si>
  <si>
    <t>SE_15_-_77176153_77154874_77154757_77150220_SCAPER:102</t>
  </si>
  <si>
    <t>acctaatag</t>
  </si>
  <si>
    <t>0.761553851601</t>
  </si>
  <si>
    <t>0.32108551</t>
  </si>
  <si>
    <t>SE_15_+_77228063_77231067_77231156_77236099_RCN2:62</t>
  </si>
  <si>
    <t>tgcttagct</t>
  </si>
  <si>
    <t>-0.634449442099</t>
  </si>
  <si>
    <t>0.42002143</t>
  </si>
  <si>
    <t>SE_15_+_77228063_77233978_77234031_77236099_RCN2:54</t>
  </si>
  <si>
    <t>0.10983492</t>
  </si>
  <si>
    <t>SE_15_+_77287950_77291802_77291955_77310489_PSTPIP1:82</t>
  </si>
  <si>
    <t>SE_15_+_77287950_77300188_77300406_77310489_PSTPIP1:162</t>
  </si>
  <si>
    <t>1.3473807</t>
  </si>
  <si>
    <t>SE_15_+_77310872_77315911_77316008_77317625_PSTPIP1:84</t>
  </si>
  <si>
    <t>0.57475225</t>
  </si>
  <si>
    <t>SE_15_+_77317945_77318457_77318513_77320193_PSTPIP1:40</t>
  </si>
  <si>
    <t>0.5438039</t>
  </si>
  <si>
    <t>SE_15_+_77324735_77325203_77325293_77327849_PSTPIP1:62</t>
  </si>
  <si>
    <t>SE_15_+_77324769_77325203_77325293_77327849_PSTPIP1:62</t>
  </si>
  <si>
    <t>SE_15_-_77348406_77348205_77348131_77346621_TSPAN3:34</t>
  </si>
  <si>
    <t>ttgtcatca</t>
  </si>
  <si>
    <t>-1.5639857502</t>
  </si>
  <si>
    <t>0.33286699</t>
  </si>
  <si>
    <t>SE_15_-_77363234_77348205_77348131_77346621_TSPAN3:34</t>
  </si>
  <si>
    <t>SE_15_-_77363234_77348597_77348406_77346621_TSPAN3:76</t>
  </si>
  <si>
    <t>1.2812197</t>
  </si>
  <si>
    <t>SE_15_-_77363234_77348597_77348406_77348205_TSPAN3:76</t>
  </si>
  <si>
    <t>SE_15_-_77577300_77576372_77576225_77544868_PEAK1:114</t>
  </si>
  <si>
    <t>0.4192506</t>
  </si>
  <si>
    <t>SE_15_-_77712348_77657567_77657505_77578846_PEAK1:56</t>
  </si>
  <si>
    <t>aacttatgc</t>
  </si>
  <si>
    <t>-0.499161434227</t>
  </si>
  <si>
    <t>-0.019416408</t>
  </si>
  <si>
    <t>SE_15_+_77713346_77740061_77740153_77750746_HMG20A:76</t>
  </si>
  <si>
    <t>0.14454616</t>
  </si>
  <si>
    <t>SE_15_-_78293961_78291242_78290845_78290697_TBC1D2B:149</t>
  </si>
  <si>
    <t>1.3468436</t>
  </si>
  <si>
    <t>SE_15_-_78401577_78398276_78398081_78397674_CIB2:30</t>
  </si>
  <si>
    <t>1.4565111</t>
  </si>
  <si>
    <t>SE_15_-_78403507_78403075_78402998_78401724_CIB2:44</t>
  </si>
  <si>
    <t>-0.24483109</t>
  </si>
  <si>
    <t>SE_15_-_78416047_78403618_78403507_78401724_CIB2:99</t>
  </si>
  <si>
    <t>ccatgagcc</t>
  </si>
  <si>
    <t>-0.271448399324</t>
  </si>
  <si>
    <t>0.56949372</t>
  </si>
  <si>
    <t>SE_15_-_78423507_78403618_78403507_78401724_CIB2:99</t>
  </si>
  <si>
    <t>SE_15_-_78416047_78413003_78412910_78403618_CIB2:94</t>
  </si>
  <si>
    <t>1.1713043</t>
  </si>
  <si>
    <t>SE_15_-_78423507_78416081_78416047_78401724_CIB2:34</t>
  </si>
  <si>
    <t>caataagaa</t>
  </si>
  <si>
    <t>-1.5089633916</t>
  </si>
  <si>
    <t>-0.72514458</t>
  </si>
  <si>
    <t>SE_15_-_78423507_78416081_78416047_78403618_CIB2:34</t>
  </si>
  <si>
    <t>SE_15_+_78441772_78443146_78443302_78447555_IDH3A:142</t>
  </si>
  <si>
    <t>1.2868894</t>
  </si>
  <si>
    <t>SE_15_+_78441772_78443631_78443886_78447555_IDH3A:38</t>
  </si>
  <si>
    <t>SE_15_+_78441772_78446777_78447161_78447555_IDH3A:191</t>
  </si>
  <si>
    <t>1.1586264</t>
  </si>
  <si>
    <t>SE_15_+_78447617_78449250_78449504_78449890_IDH3A:115</t>
  </si>
  <si>
    <t>1.1604708</t>
  </si>
  <si>
    <t>SE_15_+_78447617_78449250_78449973_78452434_IDH3A:667</t>
  </si>
  <si>
    <t>1.451331</t>
  </si>
  <si>
    <t>SE_15_+_78447617_78449890_78449973_78452434_IDH3A:27</t>
  </si>
  <si>
    <t>SE_15_+_78447617_78449915_78449973_78452434_IDH3A:57</t>
  </si>
  <si>
    <t>-0.40215964</t>
  </si>
  <si>
    <t>SE_15_+_78449973_78452434_78452548_78453923_IDH3A:45</t>
  </si>
  <si>
    <t>acgtcactg</t>
  </si>
  <si>
    <t>-0.86926894875</t>
  </si>
  <si>
    <t>0.34530513</t>
  </si>
  <si>
    <t>SE_15_+_78456122_78457334_78457418_78458492_IDH3A:52</t>
  </si>
  <si>
    <t>0.48464076</t>
  </si>
  <si>
    <t>SE_15_+_78557237_78557823_78558635_78562839_DNAJA4:282</t>
  </si>
  <si>
    <t>0.891891891892</t>
  </si>
  <si>
    <t>2.9418211</t>
  </si>
  <si>
    <t>SE_15_+_78557237_78562839_78563019_78565437_DNAJA4:151</t>
  </si>
  <si>
    <t>0.90677267</t>
  </si>
  <si>
    <t>SE_15_-_78581961_78581259_78581185_78580724_WDR61:32</t>
  </si>
  <si>
    <t>-0.52407143</t>
  </si>
  <si>
    <t>SE_15_+_78732223_78755264_78755429_78757593_IREB2:160</t>
  </si>
  <si>
    <t>0.85452877</t>
  </si>
  <si>
    <t>SE_15_+_78758831_78762874_78762943_78764083_IREB2:20</t>
  </si>
  <si>
    <t>SE_15_+_78807449_78810930_78811115_78819722_AGPHD1:169</t>
  </si>
  <si>
    <t>0.65135499</t>
  </si>
  <si>
    <t>SE_15_+_78834272_78834519_78834561_78834825_PSMA4:28</t>
  </si>
  <si>
    <t>0.13319776</t>
  </si>
  <si>
    <t>SE_15_+_78834561_78834825_78834987_78836532_PSMA4:93</t>
  </si>
  <si>
    <t>0.62387834</t>
  </si>
  <si>
    <t>SE_15_+_78834561_78834918_78834987_78836532_PSMA4:51</t>
  </si>
  <si>
    <t>0.48735392</t>
  </si>
  <si>
    <t>SE_15_+_78834987_78836532_78836609_78837211_PSMA4:56</t>
  </si>
  <si>
    <t>1.0869943</t>
  </si>
  <si>
    <t>SE_15_+_78838106_78838917_78839040_78841132_PSMA4:121</t>
  </si>
  <si>
    <t>0.78805115</t>
  </si>
  <si>
    <t>SE_15_+_78838106_78838921_78839040_78841132_PSMA4:117</t>
  </si>
  <si>
    <t>SE_15_-_79060475_79059934_79059721_79059393_ADAMTS7:155</t>
  </si>
  <si>
    <t>0.72355511</t>
  </si>
  <si>
    <t>SE_15_+_79165399_79170555_79170601_79172854_MORF4L1:40</t>
  </si>
  <si>
    <t>0.41673143</t>
  </si>
  <si>
    <t>SE_15_+_79165399_79172854_79172921_79178483_MORF4L1:21</t>
  </si>
  <si>
    <t>gtgtaaagg</t>
  </si>
  <si>
    <t>-0.736319114596</t>
  </si>
  <si>
    <t>-0.35802373</t>
  </si>
  <si>
    <t>SE_15_+_79172921_79177309_79177425_79178483_MORF4L1:117</t>
  </si>
  <si>
    <t>ccctcagta</t>
  </si>
  <si>
    <t>0.223937873293</t>
  </si>
  <si>
    <t>0.5774541</t>
  </si>
  <si>
    <t>SE_15_+_79172921_79177312_79177425_79178483_MORF4L1:114</t>
  </si>
  <si>
    <t>SE_15_+_79178569_79179611_79179691_79183331_MORF4L1:40</t>
  </si>
  <si>
    <t>agatgagag</t>
  </si>
  <si>
    <t>-2.57794013633</t>
  </si>
  <si>
    <t>-1.1436996</t>
  </si>
  <si>
    <t>SE_15_-_79231482_79230165_79230028_79229765_CTSH:90</t>
  </si>
  <si>
    <t>1.0728496</t>
  </si>
  <si>
    <t>SE_15_+_79606347_79606883_79606997_79614320_TMED3:115</t>
  </si>
  <si>
    <t>gtatcacct</t>
  </si>
  <si>
    <t>-0.518280666199</t>
  </si>
  <si>
    <t>0.57562773</t>
  </si>
  <si>
    <t>SE_15_-_80263042_80260034_80259979_80253516_BCL2A1:31</t>
  </si>
  <si>
    <t>caatcacac</t>
  </si>
  <si>
    <t>-0.00474940796726</t>
  </si>
  <si>
    <t>-0.039282535</t>
  </si>
  <si>
    <t>SE_15_+_80352151_80390758_80390920_80412670_ZFAND6:128</t>
  </si>
  <si>
    <t>1.5135428</t>
  </si>
  <si>
    <t>SE_15_+_80364989_80390758_80390920_80412670_ZFAND6:128</t>
  </si>
  <si>
    <t>SE_15_+_80365672_80390758_80390920_80412670_ZFAND6:128</t>
  </si>
  <si>
    <t>SE_15_+_80367584_80390758_80390920_80412670_ZFAND6:128</t>
  </si>
  <si>
    <t>SE_15_+_80367657_80390758_80390920_80412670_ZFAND6:128</t>
  </si>
  <si>
    <t>SE_15_+_80390920_80403770_80403901_80412670_ZFAND6:50</t>
  </si>
  <si>
    <t>-0.26941481</t>
  </si>
  <si>
    <t>SE_15_+_80352151_80407369_80407412_80412670_ZFAND6:33</t>
  </si>
  <si>
    <t>1.5499894</t>
  </si>
  <si>
    <t>SE_15_+_80415142_80423522_80423635_80429822_ZFAND6:48</t>
  </si>
  <si>
    <t>-0.32511268</t>
  </si>
  <si>
    <t>SE_15_+_81230320_81234190_81234394_81234592_KIAA1199:134</t>
  </si>
  <si>
    <t>0.75876406</t>
  </si>
  <si>
    <t>SE_15_+_81578171_81582245_81582386_81582794_IL16:130</t>
  </si>
  <si>
    <t>0.87065217</t>
  </si>
  <si>
    <t>SE_15_+_81585378_81587673_81587861_81589269_IL16:115</t>
  </si>
  <si>
    <t>0.79786075</t>
  </si>
  <si>
    <t>SE_15_-_81616143_81615289_81615240_81614881_STARD5:26</t>
  </si>
  <si>
    <t>-0.77506177</t>
  </si>
  <si>
    <t>SE_15_-_81616342_81615289_81615240_81614881_STARD5:26</t>
  </si>
  <si>
    <t>SE_15_-_82533611_82532896_82532759_82530862_EFTUD1:135</t>
  </si>
  <si>
    <t>1.0551358</t>
  </si>
  <si>
    <t>SE_15_-_82551429_82545116_82545032_82533744_EFTUD1:75</t>
  </si>
  <si>
    <t>ctatgaaat</t>
  </si>
  <si>
    <t>-1.52156898011</t>
  </si>
  <si>
    <t>-0.41967468</t>
  </si>
  <si>
    <t>SE_15_-_82554955_82554689_82554327_82554138_EFTUD1:68</t>
  </si>
  <si>
    <t>0.84939156</t>
  </si>
  <si>
    <t>SE_15_-_83240094_83226736_83226510_83224872_CPEB1:189</t>
  </si>
  <si>
    <t>SE_15_-_83334209_83334055_83333999_83333695_AP3B2:43</t>
  </si>
  <si>
    <t>0.79959178</t>
  </si>
  <si>
    <t>SE_15_+_83423536_83425482_83425537_83425656_Hypothetical:42</t>
  </si>
  <si>
    <t>0.38655741</t>
  </si>
  <si>
    <t>SE_15_-_83678989_83677427_83677300_83657909_C15orf40:75</t>
  </si>
  <si>
    <t>ggctaatgc</t>
  </si>
  <si>
    <t>2.64179439904</t>
  </si>
  <si>
    <t>0.99696447</t>
  </si>
  <si>
    <t>SE_15_-_83698888_83689514_83689427_83687605_BTBD1:71</t>
  </si>
  <si>
    <t>-0.015985053</t>
  </si>
  <si>
    <t>SE_15_-_83698888_83697480_83697368_83689514_BTBD1:38</t>
  </si>
  <si>
    <t>aattgactg</t>
  </si>
  <si>
    <t>1.3965497571</t>
  </si>
  <si>
    <t>0.38020403</t>
  </si>
  <si>
    <t>SE_15_-_83725141_83718930_83718825_83710677_BTBD1:45</t>
  </si>
  <si>
    <t>acctcagct</t>
  </si>
  <si>
    <t>0.0713585012894</t>
  </si>
  <si>
    <t>0.21630838</t>
  </si>
  <si>
    <t>SE_15_+_83793528_83795507_83795599_83796110_TM6SF1:88</t>
  </si>
  <si>
    <t>atctaaagg</t>
  </si>
  <si>
    <t>0.0545524754031</t>
  </si>
  <si>
    <t>0.56810489</t>
  </si>
  <si>
    <t>SE_15_-_83876083_83861060_83861004_83832827_HDGFRP3:53</t>
  </si>
  <si>
    <t>tcttcatat</t>
  </si>
  <si>
    <t>-1.41221717952</t>
  </si>
  <si>
    <t>0.22960152</t>
  </si>
  <si>
    <t>SE_15_+_84257523_84278022_84278218_84286834_SH3GL3:78</t>
  </si>
  <si>
    <t>0.47576545</t>
  </si>
  <si>
    <t>SE_15_+_84539711_84553853_84553964_84558861_ADAMTSL3:95</t>
  </si>
  <si>
    <t>1.7777305</t>
  </si>
  <si>
    <t>SE_15_-_85081763_85077469_85077411_85070898_UBE2Q2P1:35</t>
  </si>
  <si>
    <t>0.67385842</t>
  </si>
  <si>
    <t>SE_15_-_85085376_85083019_85082935_85081847_UBE2Q2P1:74</t>
  </si>
  <si>
    <t>gacttatac</t>
  </si>
  <si>
    <t>-0.844732506248</t>
  </si>
  <si>
    <t>-0.4004727</t>
  </si>
  <si>
    <t>SE_15_-_85189415_85189316_85189204_85189067_WDR73:47</t>
  </si>
  <si>
    <t>aggtaagcc</t>
  </si>
  <si>
    <t>-0.221152809978</t>
  </si>
  <si>
    <t>0.58918682</t>
  </si>
  <si>
    <t>SE_15_-_85191121_85190254_85189921_85189579_WDR73:245</t>
  </si>
  <si>
    <t>1.3981348</t>
  </si>
  <si>
    <t>SE_15_-_85195945_85191856_85191768_85191185_WDR73:84</t>
  </si>
  <si>
    <t>0.1270832</t>
  </si>
  <si>
    <t>SE_15_-_85223944_85214013_85213956_85213300_SEC11A:40</t>
  </si>
  <si>
    <t>ttgtgacga</t>
  </si>
  <si>
    <t>1.26809865756</t>
  </si>
  <si>
    <t>0.49139472</t>
  </si>
  <si>
    <t>SE_15_-_85223944_85222518_85222457_85214013_SEC11A:52</t>
  </si>
  <si>
    <t>0.13129826</t>
  </si>
  <si>
    <t>SE_15_-_85223944_85223200_85223163_85214013_SEC11A:36</t>
  </si>
  <si>
    <t>agttcagtg</t>
  </si>
  <si>
    <t>-1.24654161548</t>
  </si>
  <si>
    <t>-0.65469114</t>
  </si>
  <si>
    <t>SE_15_-_85230856_85224063_85223944_85214013_SEC11A:68</t>
  </si>
  <si>
    <t>0.75018575</t>
  </si>
  <si>
    <t>SE_15_-_85234766_85231005_85230856_85224063_SEC11A:61</t>
  </si>
  <si>
    <t>0.67646546</t>
  </si>
  <si>
    <t>SE_15_-_85259256_85235351_85235201_85234875_SEC11A:68</t>
  </si>
  <si>
    <t>0.51271542</t>
  </si>
  <si>
    <t>SE_15_-_85259256_85258097_85257962_85234875_SEC11A:108</t>
  </si>
  <si>
    <t>1.3598859</t>
  </si>
  <si>
    <t>SE_15_+_85626875_85632569_85632647_85634275_PDE8A:23</t>
  </si>
  <si>
    <t>SE_15_+_85626875_85632569_85632647_85641179_PDE8A:23</t>
  </si>
  <si>
    <t>SE_15_+_85632647_85633949_85634146_85634275_PDE8A:193</t>
  </si>
  <si>
    <t>tgcttatgg</t>
  </si>
  <si>
    <t>-0.147848013267</t>
  </si>
  <si>
    <t>-0.095312401</t>
  </si>
  <si>
    <t>SE_15_+_85626875_85634275_85634412_85641179_PDE8A:112</t>
  </si>
  <si>
    <t>0.97220142</t>
  </si>
  <si>
    <t>SE_15_+_85632647_85634275_85634412_85641179_PDE8A:112</t>
  </si>
  <si>
    <t>SE_15_+_85626875_85641179_85641267_85643246_PDE8A:82</t>
  </si>
  <si>
    <t>0.41839868</t>
  </si>
  <si>
    <t>SE_15_+_86199018_86201768_86201821_86205619_AKAP13:50</t>
  </si>
  <si>
    <t>ttgtcagga</t>
  </si>
  <si>
    <t>-3.03010605114</t>
  </si>
  <si>
    <t>-0.78814213</t>
  </si>
  <si>
    <t>SE_15_+_86199018_86201768_86201821_86207794_AKAP13:50</t>
  </si>
  <si>
    <t>SE_15_+_86199018_86205619_86205684_86207794_AKAP13:65</t>
  </si>
  <si>
    <t>SE_15_+_86201821_86205619_86205684_86207794_AKAP13:65</t>
  </si>
  <si>
    <t>SE_15_-_86337997_86313051_86311248_86304242_KLHL25:1151</t>
  </si>
  <si>
    <t>1.5262499</t>
  </si>
  <si>
    <t>SE_15_-_88576088_88524591_88524457_88522694_NTRK3:135</t>
  </si>
  <si>
    <t>0.40944209</t>
  </si>
  <si>
    <t>SE_15_-_88670393_88669604_88669502_88576276_NTRK3:78</t>
  </si>
  <si>
    <t>tcatgatca</t>
  </si>
  <si>
    <t>-0.740032561826</t>
  </si>
  <si>
    <t>-0.39177477</t>
  </si>
  <si>
    <t>SE_15_-_88679130_88678628_88678332_88670457_NTRK3:48</t>
  </si>
  <si>
    <t>SE_15_-_89007934_89003613_89003384_89003094_MRPL46:98</t>
  </si>
  <si>
    <t>SE_15_-_89010381_89009004_89008818_89008107_MRPL46:97</t>
  </si>
  <si>
    <t>SE_15_+_89011255_89015858_89015956_89018341_MRPS11:22</t>
  </si>
  <si>
    <t>catttaccc</t>
  </si>
  <si>
    <t>-0.255410566424</t>
  </si>
  <si>
    <t>0.74879514</t>
  </si>
  <si>
    <t>SE_15_+_89018470_89020220_89020285_89021103_MRPS11:36</t>
  </si>
  <si>
    <t>gcgtgatcc</t>
  </si>
  <si>
    <t>0.388608409395</t>
  </si>
  <si>
    <t>0.82850772</t>
  </si>
  <si>
    <t>SE_15_-_89073854_89071017_89070830_89060204_DET1:115</t>
  </si>
  <si>
    <t>1.7430185</t>
  </si>
  <si>
    <t>SE_15_-_89089771_89079612_89079543_89074946_DET1:48</t>
  </si>
  <si>
    <t>gaattagac</t>
  </si>
  <si>
    <t>-2.38771620488</t>
  </si>
  <si>
    <t>-0.22419883</t>
  </si>
  <si>
    <t>SE_15_-_89424588_89423841_89422649_89422500_HAPLN3:403</t>
  </si>
  <si>
    <t>1.997499</t>
  </si>
  <si>
    <t>SE_15_-_89438690_89436343_89436205_89430576_HAPLN3:105</t>
  </si>
  <si>
    <t>gtctgagtg</t>
  </si>
  <si>
    <t>1.00868815286</t>
  </si>
  <si>
    <t>0.32522912</t>
  </si>
  <si>
    <t>SE_15_-_89444782_89443042_89442887_89442763_MFGE8:74</t>
  </si>
  <si>
    <t>ccgtaactt</t>
  </si>
  <si>
    <t>1.8440695648</t>
  </si>
  <si>
    <t>1.5192312</t>
  </si>
  <si>
    <t>SE_15_-_89456478_89453154_89453023_89450607_MFGE8:117</t>
  </si>
  <si>
    <t>ccttaaggg</t>
  </si>
  <si>
    <t>-1.44801013614</t>
  </si>
  <si>
    <t>-0.66898144</t>
  </si>
  <si>
    <t>SE_15_+_89631794_89647134_89647275_89656956_ABHD2:106</t>
  </si>
  <si>
    <t>0.96039213</t>
  </si>
  <si>
    <t>SE_15_+_89837228_89838146_89838325_89843031_FANCI:146</t>
  </si>
  <si>
    <t>SE_15_+_89848929_89849238_89849425_89850707_FANCI:93</t>
  </si>
  <si>
    <t>0.93081059</t>
  </si>
  <si>
    <t>SE_15_+_89848929_89849241_89849425_89850707_FANCI:90</t>
  </si>
  <si>
    <t>SE_15_-_89861772_89861268_89861170_89860767_POLG:64</t>
  </si>
  <si>
    <t>1.0292631</t>
  </si>
  <si>
    <t>SE_15_-_89866635_89866133_89865973_89865246_POLG:55</t>
  </si>
  <si>
    <t>ctgtaatgt</t>
  </si>
  <si>
    <t>1.3719367797</t>
  </si>
  <si>
    <t>0.67295658</t>
  </si>
  <si>
    <t>SE_15_-_89867046_89866742_89866635_89866133_POLG:55</t>
  </si>
  <si>
    <t>ctatcacca</t>
  </si>
  <si>
    <t>-0.658978790605</t>
  </si>
  <si>
    <t>-0.32774134</t>
  </si>
  <si>
    <t>SE_15_-_90233808_90229777_90229662_90227179_PEX11A:85</t>
  </si>
  <si>
    <t>0.32429558</t>
  </si>
  <si>
    <t>SE_15_-_90431753_90420656_90420538_90414778_AP3S2:94</t>
  </si>
  <si>
    <t>SE_15_-_90451512_90447215_90447009_90446611_C15orf38-AP3S2/C15orf38:105</t>
  </si>
  <si>
    <t>1.60956</t>
  </si>
  <si>
    <t>SE_15_-_90628233_90628140_90628048_90627585_IDH2:70</t>
  </si>
  <si>
    <t>SE_15_+_90728313_90744690_90744967_90760671_SEMA4B:268</t>
  </si>
  <si>
    <t>0.67952578</t>
  </si>
  <si>
    <t>SE_15_+_90763123_90764214_90764325_90764599_SEMA4B:30</t>
  </si>
  <si>
    <t>-0.031806806</t>
  </si>
  <si>
    <t>SE_15_+_90931628_90934006_90934105_90969342_IQGAP1:38</t>
  </si>
  <si>
    <t>0.13284627</t>
  </si>
  <si>
    <t>SE_15_+_90972898_90974453_90974484_90976951_IQGAP1:32</t>
  </si>
  <si>
    <t>1.0212542</t>
  </si>
  <si>
    <t>SE_15_+_91150710_91157685_91157720_91161115_CRTC3:24</t>
  </si>
  <si>
    <t>SE_15_+_91157720_91161115_91161200_91162973_CRTC3:56</t>
  </si>
  <si>
    <t>tgttaaatg</t>
  </si>
  <si>
    <t>-0.0537516858466</t>
  </si>
  <si>
    <t>-0.090766315</t>
  </si>
  <si>
    <t>SE_15_+_91428488_91428642_91428815_91430191_FES:51</t>
  </si>
  <si>
    <t>1.1600137</t>
  </si>
  <si>
    <t>SE_15_+_91433714_91434212_91434421_91434784_FES:109</t>
  </si>
  <si>
    <t>0.38688009</t>
  </si>
  <si>
    <t>SE_15_+_91437041_91437166_91437288_91438646_FES:93</t>
  </si>
  <si>
    <t>0.15038967</t>
  </si>
  <si>
    <t>SE_15_+_91445756_91446461_91446662_91447420_MAN2A2:97</t>
  </si>
  <si>
    <t>0.29551033</t>
  </si>
  <si>
    <t>SE_15_+_91452734_91453320_91453522_91453731_MAN2A2:42</t>
  </si>
  <si>
    <t>1.6152196</t>
  </si>
  <si>
    <t>SE_15_+_91452734_91453446_91453522_91453731_MAN2A2:44</t>
  </si>
  <si>
    <t>ctattacac</t>
  </si>
  <si>
    <t>-0.755645951257</t>
  </si>
  <si>
    <t>0.56011212</t>
  </si>
  <si>
    <t>SE_15_+_91455509_91455747_91455894_91456107_MAN2A2:24</t>
  </si>
  <si>
    <t>gggtcaggg</t>
  </si>
  <si>
    <t>-2.53267164464</t>
  </si>
  <si>
    <t>-0.43050349</t>
  </si>
  <si>
    <t>SE_15_+_91455509_91455772_91455894_91456107_MAN2A2:34</t>
  </si>
  <si>
    <t>-1.3124489</t>
  </si>
  <si>
    <t>SE_15_+_91456221_91456503_91456604_91456844_MAN2A2:43</t>
  </si>
  <si>
    <t>-0.99159215</t>
  </si>
  <si>
    <t>SE_15_+_91456221_91456503_91456636_91456844_MAN2A2:128</t>
  </si>
  <si>
    <t>-0.230051</t>
  </si>
  <si>
    <t>SE_15_+_91459486_91459816_91459890_91461424_MAN2A2:57</t>
  </si>
  <si>
    <t>-0.01449007</t>
  </si>
  <si>
    <t>SE_15_+_91483703_91485667_91485835_91486142_UNC45A:30</t>
  </si>
  <si>
    <t>SE_15_+_91498178_91499030_91499113_91499842_RCCD1:41</t>
  </si>
  <si>
    <t>0.61581264</t>
  </si>
  <si>
    <t>SE_15_+_91500130_91500343_91500733_91500834_RCCD1:43</t>
  </si>
  <si>
    <t>SE_15_-_91512677_91512350_91512309_91510432_PRC1:37</t>
  </si>
  <si>
    <t>1.605179</t>
  </si>
  <si>
    <t>SE_15_-_91512754_91512350_91512309_91510432_PRC1:37</t>
  </si>
  <si>
    <t>SE_15_-_91524978_91524899_91524729_91524263_PRC1:138</t>
  </si>
  <si>
    <t>-0.28455825</t>
  </si>
  <si>
    <t>SE_15_-_91527248_91525975_91525852_91525211_PRC1:78</t>
  </si>
  <si>
    <t>SE_15_-_91527923_91527370_91527248_91525211_PRC1:77</t>
  </si>
  <si>
    <t>0.321917</t>
  </si>
  <si>
    <t>SE_15_-_91537637_91528055_91527923_91527370_PRC1:61</t>
  </si>
  <si>
    <t>ccctaaatc</t>
  </si>
  <si>
    <t>1.6217992982</t>
  </si>
  <si>
    <t>0.62988523</t>
  </si>
  <si>
    <t>SE_15_-_91537637_91529255_91528993_91528055_PRC1:71</t>
  </si>
  <si>
    <t>agctcacgc</t>
  </si>
  <si>
    <t>2.07250670714</t>
  </si>
  <si>
    <t>0.7740614</t>
  </si>
  <si>
    <t>SE_15_-_91561035_91560294_91560193_91557663_VPS33B:29</t>
  </si>
  <si>
    <t>ctcttatgt</t>
  </si>
  <si>
    <t>-0.246905349607</t>
  </si>
  <si>
    <t>0.71692856</t>
  </si>
  <si>
    <t>SE_15_-_91565384_91561115_91561035_91557663_VPS33B:54</t>
  </si>
  <si>
    <t>0.12602078</t>
  </si>
  <si>
    <t>SE_15_-_91565384_91561115_91561035_91560254_VPS33B:54</t>
  </si>
  <si>
    <t>SE_15_+_92694244_92696727_92696851_92705986_SLCO3A1:34</t>
  </si>
  <si>
    <t>1.4783673</t>
  </si>
  <si>
    <t>SE_15_+_92694244_92705986_92706228_92715010_SLCO3A1:172</t>
  </si>
  <si>
    <t>cgctcaaat</t>
  </si>
  <si>
    <t>0.730363358991</t>
  </si>
  <si>
    <t>1.0606663</t>
  </si>
  <si>
    <t>SE_15_+_93426416_93426815_93427008_93428745_LOC100507217:39</t>
  </si>
  <si>
    <t>1.4580292</t>
  </si>
  <si>
    <t>SE_15_+_93435302_93440954_93444054_93444397_LOC100507217/AK024092/CHD2:291</t>
  </si>
  <si>
    <t>1.5954879</t>
  </si>
  <si>
    <t>SE_15_+_93472321_93480748_93480855_93482808_CHD2:77</t>
  </si>
  <si>
    <t>SE_15_+_93487745_93489051_93489095_93489268_CHD2:30</t>
  </si>
  <si>
    <t>aagtaaatc</t>
  </si>
  <si>
    <t>-0.504905354598</t>
  </si>
  <si>
    <t>-0.23511722</t>
  </si>
  <si>
    <t>SE_15_+_93515157_93515495_93515647_93518109_CHD2:153</t>
  </si>
  <si>
    <t>0.71500131</t>
  </si>
  <si>
    <t>SE_15_+_93540633_93541368_93541491_93541729_CHD2:20</t>
  </si>
  <si>
    <t>SE_15_+_93540633_93541379_93541491_93541729_CHD2:107</t>
  </si>
  <si>
    <t>acctgagtt</t>
  </si>
  <si>
    <t>-0.227613459107</t>
  </si>
  <si>
    <t>0.67049977</t>
  </si>
  <si>
    <t>SE_15_-_93616145_93595737_93595223_93588935_RGMA:176</t>
  </si>
  <si>
    <t>1.2314043</t>
  </si>
  <si>
    <t>SE_15_-_93616145_93609488_93609061_93595737_RGMA:393</t>
  </si>
  <si>
    <t>1.2661026</t>
  </si>
  <si>
    <t>SE_15_-_93616145_93609484_93609330_93595737_RGMA:113</t>
  </si>
  <si>
    <t>cgctaatgt</t>
  </si>
  <si>
    <t>3.32642724452</t>
  </si>
  <si>
    <t>1.2004364</t>
  </si>
  <si>
    <t>SE_15_-_93616145_93609488_93609330_93595737_RGMA:117</t>
  </si>
  <si>
    <t>SE_15_-_96833859_96831984_96831893_96828688_NR2F2-AS1:77</t>
  </si>
  <si>
    <t>aattgacta</t>
  </si>
  <si>
    <t>0.550472446536</t>
  </si>
  <si>
    <t>0.14581599</t>
  </si>
  <si>
    <t>SE_15_+_99473534_99478053_99478282_99478545_IGF1R:27</t>
  </si>
  <si>
    <t>0.48664246</t>
  </si>
  <si>
    <t>SE_15_+_99666997_99669572_99672018_99672955_SYNM:990</t>
  </si>
  <si>
    <t>1.6178959</t>
  </si>
  <si>
    <t>SE_15_-_99781570_99775283_99775193_99768937_TTC23:77</t>
  </si>
  <si>
    <t>1.6952319</t>
  </si>
  <si>
    <t>SE_15_-_99781570_99775285_99775193_99768937_TTC23:79</t>
  </si>
  <si>
    <t>SE_15_-_99785594_99781764_99781570_99768937_TTC23:42</t>
  </si>
  <si>
    <t>0.9656711</t>
  </si>
  <si>
    <t>SE_15_-_99789622_99781764_99781570_99768937_TTC23:42</t>
  </si>
  <si>
    <t>SE_15_+_99796330_99816781_99816821_99827462_LRRC28:31</t>
  </si>
  <si>
    <t>tgctcagaa</t>
  </si>
  <si>
    <t>-0.434385509484</t>
  </si>
  <si>
    <t>-0.23980245</t>
  </si>
  <si>
    <t>SE_15_+_99796330_99816781_99816821_99926235_LRRC28:31</t>
  </si>
  <si>
    <t>SE_15_+_99828156_99857669_99857751_99874128_LRRC28:66</t>
  </si>
  <si>
    <t>gactaaccg</t>
  </si>
  <si>
    <t>3.98512557817</t>
  </si>
  <si>
    <t>2.24603</t>
  </si>
  <si>
    <t>SE_15_+_99828156_99874128_99874334_99892574_LRRC28:71</t>
  </si>
  <si>
    <t>1.1635318</t>
  </si>
  <si>
    <t>SE_15_+_99828156_99874223_99874334_99892574_LRRC28:21</t>
  </si>
  <si>
    <t>0.4177578</t>
  </si>
  <si>
    <t>SE_15_+_99892676_99900423_99900491_99901541_LRRC28:69</t>
  </si>
  <si>
    <t>1.0419292</t>
  </si>
  <si>
    <t>SE_15_+_99901716_99903311_99903470_99926235_LRRC28:131</t>
  </si>
  <si>
    <t>tagtgagcc</t>
  </si>
  <si>
    <t>-0.128539095643</t>
  </si>
  <si>
    <t>0.76311682</t>
  </si>
  <si>
    <t>SE_15_+_100106309_100138635_100138716_100173183_MEF2A:71</t>
  </si>
  <si>
    <t>0.785653</t>
  </si>
  <si>
    <t>SE_15_+_100106309_100161096_100161285_100173183_MEF2A:138</t>
  </si>
  <si>
    <t>1.2940029</t>
  </si>
  <si>
    <t>SE_15_+_100173378_100185766_100185969_100211528_MEF2A:97</t>
  </si>
  <si>
    <t>1.092301</t>
  </si>
  <si>
    <t>SE_15_-_101142326_101126537_101126429_101121150_LINS:20</t>
  </si>
  <si>
    <t>ttttaacaa</t>
  </si>
  <si>
    <t>-0.0622357076008</t>
  </si>
  <si>
    <t>-0.1909794</t>
  </si>
  <si>
    <t>SE_15_+_101152632_101169642_101170247_101188528_ASB7:159</t>
  </si>
  <si>
    <t>1.0472667</t>
  </si>
  <si>
    <t>SE_15_+_101427917_101432715_101432844_101433150_ALDH1A3:55</t>
  </si>
  <si>
    <t>0.82370487</t>
  </si>
  <si>
    <t>SE_15_+_101586357_101588699_101588862_101589849_LRRK1:40</t>
  </si>
  <si>
    <t>SE_15_+_101606946_101607445_101607592_101608876_LRRK1:91</t>
  </si>
  <si>
    <t>0.37739983</t>
  </si>
  <si>
    <t>SE_15_-_101827113_101826498_101826419_101826006_SNRPA1:42</t>
  </si>
  <si>
    <t>-0.64255742</t>
  </si>
  <si>
    <t>SE_15_-_101835302_101827907_101827861_101827215_SNRPA1:42</t>
  </si>
  <si>
    <t>ctctcaaat</t>
  </si>
  <si>
    <t>-0.0133184629271</t>
  </si>
  <si>
    <t>-0.074934798</t>
  </si>
  <si>
    <t>SE_15_-_101832167_101830127_101830019_101827907_SNRPA1:60</t>
  </si>
  <si>
    <t>SE_15_-_101853581_101852603_101852384_101847530_PCSK6:114</t>
  </si>
  <si>
    <t>0.56219128</t>
  </si>
  <si>
    <t>SE_15_-_101872057_101871894_101871856_101866684_PCSK6:39</t>
  </si>
  <si>
    <t>1.3561836</t>
  </si>
  <si>
    <t>SE_15_-_101910540_101906537_101906401_101872236_PCSK6:63</t>
  </si>
  <si>
    <t>tcatgactg</t>
  </si>
  <si>
    <t>0.948237640046</t>
  </si>
  <si>
    <t>1.1010409</t>
  </si>
  <si>
    <t>SE_15_-_101972195_101971668_101971525_101970268_PCSK6:142</t>
  </si>
  <si>
    <t>1.6100691</t>
  </si>
  <si>
    <t>SE_15_-_102191899_102191594_102191411_102190364_TM2D3:36</t>
  </si>
  <si>
    <t>tgctaaaac</t>
  </si>
  <si>
    <t>1.49861695969</t>
  </si>
  <si>
    <t>1.2272072</t>
  </si>
  <si>
    <t>SE_15_-_102192474_102191976_102191899_102190364_TM2D3:71</t>
  </si>
  <si>
    <t>0.18350338</t>
  </si>
  <si>
    <t>SE_15_-_102197125_102196223_102196070_102194933_TARSL2:105</t>
  </si>
  <si>
    <t>tttttaccc</t>
  </si>
  <si>
    <t>-1.29863461042</t>
  </si>
  <si>
    <t>0.21880108</t>
  </si>
  <si>
    <t>SE_15_-_102201915_102198060_102197988_102197239_TARSL2:46</t>
  </si>
  <si>
    <t>0.66673063</t>
  </si>
  <si>
    <t>SE_15_-_102241289_102239638_102239534_102226265_TARSL2:105</t>
  </si>
  <si>
    <t>1.1097749</t>
  </si>
  <si>
    <t>SE_15_+_102506426_102512026_102512252_102512799_WASH3P:214</t>
  </si>
  <si>
    <t>0.36872933</t>
  </si>
  <si>
    <t>SE_16_+_105882_106321_106420_106539_SNRNP25:70</t>
  </si>
  <si>
    <t>ctctgagaa</t>
  </si>
  <si>
    <t>-0.176922020109</t>
  </si>
  <si>
    <t>0.1168341</t>
  </si>
  <si>
    <t>SE_16_+_128332_129138_129330_129424_MPG:175</t>
  </si>
  <si>
    <t>1.1949933</t>
  </si>
  <si>
    <t>SE_16_-_162621_160604_160523_150507_NPRL3:34</t>
  </si>
  <si>
    <t>0.95665119</t>
  </si>
  <si>
    <t>SE_16_-_169125_167374_167300_162774_NPRL3:61</t>
  </si>
  <si>
    <t>0.60330558</t>
  </si>
  <si>
    <t>SE_16_-_180521_167374_167300_162774_NPRL3:61</t>
  </si>
  <si>
    <t>SE_16_-_180521_169254_169125_162774_NPRL3:98</t>
  </si>
  <si>
    <t>0.42667615</t>
  </si>
  <si>
    <t>SE_16_-_180521_169254_169125_167374_NPRL3:98</t>
  </si>
  <si>
    <t>SE_16_-_174936_173544_173506_169254_NPRL3:38</t>
  </si>
  <si>
    <t>cgatgagca</t>
  </si>
  <si>
    <t>-0.504705421884</t>
  </si>
  <si>
    <t>-0.26733602</t>
  </si>
  <si>
    <t>SE_16_-_180521_173544_173506_169254_NPRL3:38</t>
  </si>
  <si>
    <t>SE_16_-_180521_175072_174936_169254_NPRL3:26</t>
  </si>
  <si>
    <t>0.80036239</t>
  </si>
  <si>
    <t>SE_16_-_180521_175072_174936_173544_NPRL3:26</t>
  </si>
  <si>
    <t>SE_16_-_188149_180590_180521_169254_NPRL3:63</t>
  </si>
  <si>
    <t>0.69439656</t>
  </si>
  <si>
    <t>SE_16_-_188641_188333_188149_180590_NPRL3:143</t>
  </si>
  <si>
    <t>caataagct</t>
  </si>
  <si>
    <t>0.115690124947</t>
  </si>
  <si>
    <t>0.67698068</t>
  </si>
  <si>
    <t>SE_16_-_242926_240801_240661_240569_LUC7L:34</t>
  </si>
  <si>
    <t>0.58669403</t>
  </si>
  <si>
    <t>SE_16_-_256003_249237_249061_243014_LUC7L:112</t>
  </si>
  <si>
    <t>1.7527056</t>
  </si>
  <si>
    <t>SE_16_-_270648_258663_258600_258187_LUC7L:54</t>
  </si>
  <si>
    <t>-0.076918091</t>
  </si>
  <si>
    <t>SE_16_-_279278_278401_278332_277335_LUC7L:43</t>
  </si>
  <si>
    <t>acatcaatc</t>
  </si>
  <si>
    <t>-3.14126111216</t>
  </si>
  <si>
    <t>-1.3319692</t>
  </si>
  <si>
    <t>SE_16_+_284856_296956_297068_299548_ITFG3:79</t>
  </si>
  <si>
    <t>1.315837</t>
  </si>
  <si>
    <t>SE_16_+_284856_298243_298396_299548_ITFG3:104</t>
  </si>
  <si>
    <t>0.9232228</t>
  </si>
  <si>
    <t>SE_16_+_299653_303832_303928_304380_ITFG3:60</t>
  </si>
  <si>
    <t>0.0094276218</t>
  </si>
  <si>
    <t>SE_16_+_304680_309482_309598_309968_ITFG3:24</t>
  </si>
  <si>
    <t>0.94481151</t>
  </si>
  <si>
    <t>SE_16_+_313774_314015_314170_314613_ITFG3:125</t>
  </si>
  <si>
    <t>1.5790479</t>
  </si>
  <si>
    <t>SE_16_+_314715_314810_314907_318775_ITFG3:59</t>
  </si>
  <si>
    <t>SE_16_-_325283_325082_324976_324265_RGS11:86</t>
  </si>
  <si>
    <t>0.67468446</t>
  </si>
  <si>
    <t>SE_16_-_325838_325498_325402_325333_RGS11:89</t>
  </si>
  <si>
    <t>tggtcaccg</t>
  </si>
  <si>
    <t>1.21366091557</t>
  </si>
  <si>
    <t>1.2598285</t>
  </si>
  <si>
    <t>SE_16_+_319004_331746_331925_332025_ARHGDIG/PDIA2:27</t>
  </si>
  <si>
    <t>0.56979182</t>
  </si>
  <si>
    <t>SE_16_-_343488_341297_341190_339607_AXIN1:55</t>
  </si>
  <si>
    <t>gcgtcaggc</t>
  </si>
  <si>
    <t>-2.12271599513</t>
  </si>
  <si>
    <t>-0.93316067</t>
  </si>
  <si>
    <t>SE_16_-_402369_397106_396148_364683_AXIN1:70</t>
  </si>
  <si>
    <t>1.3731751</t>
  </si>
  <si>
    <t>SE_16_-_424005_422727_422611_422283_TMEM8A:47</t>
  </si>
  <si>
    <t>tggtcatcg</t>
  </si>
  <si>
    <t>-0.388653679006</t>
  </si>
  <si>
    <t>0.17378034</t>
  </si>
  <si>
    <t>SE_16_+_447079_448208_448385_448990_NME4:58</t>
  </si>
  <si>
    <t>SE_16_+_447079_448208_448394_448990_NME4:58</t>
  </si>
  <si>
    <t>SE_16_+_447313_448208_448394_448990_NME4:58</t>
  </si>
  <si>
    <t>SE_16_+_455024_455513_455665_456346_DECR2:23</t>
  </si>
  <si>
    <t>-0.50462136</t>
  </si>
  <si>
    <t>SE_16_+_456397_456685_456777_457425_DECR2:79</t>
  </si>
  <si>
    <t>SE_16_+_456397_456685_456952_457425_DECR2:79</t>
  </si>
  <si>
    <t>SE_16_+_456952_457425_457560_460243_DECR2:117</t>
  </si>
  <si>
    <t>0.15018223</t>
  </si>
  <si>
    <t>SE_16_+_461076_461361_461578_461890_DECR2:173</t>
  </si>
  <si>
    <t>0.67097958</t>
  </si>
  <si>
    <t>SE_16_+_539000_541134_541268_546824_RAB11FIP3:20</t>
  </si>
  <si>
    <t>2.430297</t>
  </si>
  <si>
    <t>SE_16_+_583998_586029_586142_596817_SOLH:51</t>
  </si>
  <si>
    <t>1.8987989</t>
  </si>
  <si>
    <t>SE_16_+_620096_620648_620760_624066_PIGQ:80</t>
  </si>
  <si>
    <t>SE_16_+_629180_630183_630263_630858_PIGQ:55</t>
  </si>
  <si>
    <t>1.1411288</t>
  </si>
  <si>
    <t>SE_16_+_630972_631199_631341_632248_PIGQ:89</t>
  </si>
  <si>
    <t>SE_16_+_630972_632248_632309_632883_PIGQ:28</t>
  </si>
  <si>
    <t>gcgtgaagt</t>
  </si>
  <si>
    <t>-0.871329797476</t>
  </si>
  <si>
    <t>0.32182572</t>
  </si>
  <si>
    <t>SE_16_+_632309_632484_632611_632883_PIGQ:115</t>
  </si>
  <si>
    <t>-0.16085624</t>
  </si>
  <si>
    <t>SE_16_+_640433_646317_646448_667208_RAB40C:124</t>
  </si>
  <si>
    <t>1.0075628</t>
  </si>
  <si>
    <t>SE_16_+_667268_668200_668260_675432_RAB40C:53</t>
  </si>
  <si>
    <t>tcttcaggt</t>
  </si>
  <si>
    <t>-2.16260351886</t>
  </si>
  <si>
    <t>-0.24162148</t>
  </si>
  <si>
    <t>SE_16_+_668260_675037_675242_675432_RAB40C:205</t>
  </si>
  <si>
    <t>1.1709503</t>
  </si>
  <si>
    <t>SE_16_-_685281_684956_684889_684797_C16orf13:64</t>
  </si>
  <si>
    <t>SE_16_-_685281_685063_684889_684797_C16orf13:171</t>
  </si>
  <si>
    <t>SE_16_-_685518_685340_685281_684797_C16orf13:59</t>
  </si>
  <si>
    <t>tgctcaaac</t>
  </si>
  <si>
    <t>0.747321946581</t>
  </si>
  <si>
    <t>0.46821179</t>
  </si>
  <si>
    <t>SE_16_-_685612_685340_685281_684797_C16orf13:59</t>
  </si>
  <si>
    <t>SE_16_-_686094_685340_685281_684797_C16orf13:59</t>
  </si>
  <si>
    <t>SE_16_-_686094_685774_685518_684797_C16orf13:46</t>
  </si>
  <si>
    <t>SE_16_-_686094_685774_685518_685340_C16orf13:46</t>
  </si>
  <si>
    <t>SE_16_-_686094_685774_685612_684797_C16orf13:46</t>
  </si>
  <si>
    <t>SE_16_-_686094_685774_685612_685340_C16orf13:46</t>
  </si>
  <si>
    <t>SE_16_+_692249_696472_696608_697417_FAM195A:25</t>
  </si>
  <si>
    <t>0.21858172</t>
  </si>
  <si>
    <t>SE_16_+_692249_697417_697544_697783_FAM195A:71</t>
  </si>
  <si>
    <t>0.0016179766</t>
  </si>
  <si>
    <t>SE_16_+_709376_710058_710161_710612_WDR90:80</t>
  </si>
  <si>
    <t>ccttcacgc</t>
  </si>
  <si>
    <t>1.27550717262</t>
  </si>
  <si>
    <t>0.46199844</t>
  </si>
  <si>
    <t>SE_16_+_712331_712673_712844_715679_WDR90:83</t>
  </si>
  <si>
    <t>0.34866525</t>
  </si>
  <si>
    <t>SE_16_+_712331_712673_713064_715679_WDR90:83</t>
  </si>
  <si>
    <t>SE_16_+_712331_712679_712844_715679_WDR90:77</t>
  </si>
  <si>
    <t>SE_16_+_712844_713145_713553_715679_WDR90:373</t>
  </si>
  <si>
    <t>SE_16_+_716350_716455_716598_716673_WDR90:115</t>
  </si>
  <si>
    <t>-0.088901761</t>
  </si>
  <si>
    <t>SE_16_+_716792_716905_716989_717432_WDR90:58</t>
  </si>
  <si>
    <t>1.4347807</t>
  </si>
  <si>
    <t>SE_16_+_718411_718488_718569_718656_RHOT2:39</t>
  </si>
  <si>
    <t>0.18985337</t>
  </si>
  <si>
    <t>SE_16_+_718699_719553_719606_720123_RHOT2:40</t>
  </si>
  <si>
    <t>gtatgacgt</t>
  </si>
  <si>
    <t>1.02856454313</t>
  </si>
  <si>
    <t>0.36530873</t>
  </si>
  <si>
    <t>SE_16_+_720557_720675_720773_720892_RHOT2:42</t>
  </si>
  <si>
    <t>1.8055982</t>
  </si>
  <si>
    <t>SE_16_+_720557_720696_720773_720892_RHOT2:21</t>
  </si>
  <si>
    <t>SE_16_+_726497_726672_726896_726971_RHBDL1:58</t>
  </si>
  <si>
    <t>tgctaacgg</t>
  </si>
  <si>
    <t>3.63983969786</t>
  </si>
  <si>
    <t>1.2908551</t>
  </si>
  <si>
    <t>SE_16_-_733167_733087_732953_732874_JMJD8:28</t>
  </si>
  <si>
    <t>-0.30384071</t>
  </si>
  <si>
    <t>SE_16_-_733167_733087_732958_732874_JMJD8:28</t>
  </si>
  <si>
    <t>SE_16_-_734234_734155_734066_733909_JMJD8:82</t>
  </si>
  <si>
    <t>0.61287764</t>
  </si>
  <si>
    <t>SE_16_+_771941_772084_772134_772309_FAM173A:24</t>
  </si>
  <si>
    <t>gcctgaggg</t>
  </si>
  <si>
    <t>0.00743996436623</t>
  </si>
  <si>
    <t>-0.099103955</t>
  </si>
  <si>
    <t>SE_16_-_775794_775580_775413_775293_CCDC78:100</t>
  </si>
  <si>
    <t>1.4126664</t>
  </si>
  <si>
    <t>SE_16_+_777614_777965_778029_778116_HAGHL:65</t>
  </si>
  <si>
    <t>2.1370969</t>
  </si>
  <si>
    <t>SE_16_+_778233_778316_778604_778794_HAGHL:190</t>
  </si>
  <si>
    <t>2.3894981</t>
  </si>
  <si>
    <t>SE_16_-_787186_786398_786266_784871_NARFL:127</t>
  </si>
  <si>
    <t>1.567303</t>
  </si>
  <si>
    <t>SE_16_-_789643_787695_787498_787329_NARFL:163</t>
  </si>
  <si>
    <t>1.3412547</t>
  </si>
  <si>
    <t>SE_16_-_790920_790103_790022_789738_NARFL:71</t>
  </si>
  <si>
    <t>tggtcacgc</t>
  </si>
  <si>
    <t>0.952256708718</t>
  </si>
  <si>
    <t>1.1574763</t>
  </si>
  <si>
    <t>SE_16_-_837354_837179_837068_836928_RPUSD1:45</t>
  </si>
  <si>
    <t>SE_16_-_837354_837179_837077_836928_RPUSD1:45</t>
  </si>
  <si>
    <t>SE_16_-_838256_837645_837556_837477_RPUSD1:37</t>
  </si>
  <si>
    <t>SE_16_-_838256_837744_837556_837477_RPUSD1:136</t>
  </si>
  <si>
    <t>SE_16_+_839715_840007_840081_840177_CHTF18:72</t>
  </si>
  <si>
    <t>SE_16_+_841370_841851_841948_842224_CHTF18:79</t>
  </si>
  <si>
    <t>gcgtcacgc</t>
  </si>
  <si>
    <t>0.426049998988</t>
  </si>
  <si>
    <t>0.064801662</t>
  </si>
  <si>
    <t>SE_16_+_841370_842224_842347_842439_CHTF18:112</t>
  </si>
  <si>
    <t>-0.25419333</t>
  </si>
  <si>
    <t>SE_16_-_918944_906055_905107_904706_LMF1:169</t>
  </si>
  <si>
    <t>1.1955348</t>
  </si>
  <si>
    <t>SE_16_-_984244_981793_981642_961079_LMF1:128</t>
  </si>
  <si>
    <t>0.80681242</t>
  </si>
  <si>
    <t>SE_16_-_984244_984145_983991_961079_LMF1:79</t>
  </si>
  <si>
    <t>1.4612688</t>
  </si>
  <si>
    <t>SE_16_-_1026778_1026400_1026327_1025995_LMF1:49</t>
  </si>
  <si>
    <t>1.3643837</t>
  </si>
  <si>
    <t>SE_16_-_1031145_1029758_1029601_1029110_LMF1:34</t>
  </si>
  <si>
    <t>0.47184821</t>
  </si>
  <si>
    <t>SE_16_-_1031145_1029763_1029601_1029110_LMF1:39</t>
  </si>
  <si>
    <t>SE_16_+_1359774_1362348_1362559_1364021_UBE2I:166</t>
  </si>
  <si>
    <t>SE_16_+_1359774_1362348_1362604_1364021_UBE2I:166</t>
  </si>
  <si>
    <t>SE_16_+_1359774_1362348_1362668_1364021_UBE2I:314</t>
  </si>
  <si>
    <t>2.4240148</t>
  </si>
  <si>
    <t>SE_16_+_1359774_1364021_1364097_1364294_UBE2I:44</t>
  </si>
  <si>
    <t>SE_16_+_1364097_1364294_1364377_1365655_UBE2I:57</t>
  </si>
  <si>
    <t>cgatgaacc</t>
  </si>
  <si>
    <t>0.159655404053</t>
  </si>
  <si>
    <t>-0.0072073521</t>
  </si>
  <si>
    <t>SE_16_+_1365727_1369703_1369863_1370175_UBE2I:140</t>
  </si>
  <si>
    <t>SE_16_+_1392284_1392528_1392635_1392720_BAIAP3:105</t>
  </si>
  <si>
    <t>ttctcaagc</t>
  </si>
  <si>
    <t>0.214781321382</t>
  </si>
  <si>
    <t>0.014377046</t>
  </si>
  <si>
    <t>SE_16_+_1396685_1396848_1396956_1397299_BAIAP3:80</t>
  </si>
  <si>
    <t>ccgtgacgt</t>
  </si>
  <si>
    <t>2.32015304138</t>
  </si>
  <si>
    <t>1.6543592</t>
  </si>
  <si>
    <t>SE_16_-_1400059_1399953_1399890_1399609_TSR3:34</t>
  </si>
  <si>
    <t>gattcaggg</t>
  </si>
  <si>
    <t>-1.68035374198</t>
  </si>
  <si>
    <t>-0.85684616</t>
  </si>
  <si>
    <t>SE_16_+_1402307_1407701_1407833_1411744_GNPTG:77</t>
  </si>
  <si>
    <t>SE_16_+_1402307_1411744_1411798_1411873_GNPTG:53</t>
  </si>
  <si>
    <t>-0.43128609</t>
  </si>
  <si>
    <t>SE_16_-_1428915_1421612_1421520_1420358_UNKL:27</t>
  </si>
  <si>
    <t>gcgttagac</t>
  </si>
  <si>
    <t>-3.24374140212</t>
  </si>
  <si>
    <t>-0.69382789</t>
  </si>
  <si>
    <t>SE_16_-_1524835_1515339_1515268_1511675_CLCN7:70</t>
  </si>
  <si>
    <t>-0.31495499</t>
  </si>
  <si>
    <t>SE_16_+_1552405_1552646_1552762_1552932_TELO2:111</t>
  </si>
  <si>
    <t>ccgtcacgg</t>
  </si>
  <si>
    <t>0.463274809924</t>
  </si>
  <si>
    <t>0.07937693</t>
  </si>
  <si>
    <t>SE_16_+_1715139_1716074_1716178_1716423_CRAMP1L:88</t>
  </si>
  <si>
    <t>1.4927667</t>
  </si>
  <si>
    <t>SE_16_+_1716601_1717336_1717401_1717963_CRAMP1L:52</t>
  </si>
  <si>
    <t>SE_16_+_1728357_1733510_1733593_1735440_HN1L:55</t>
  </si>
  <si>
    <t>1.241471</t>
  </si>
  <si>
    <t>SE_16_+_1728357_1733510_1733621_1735440_HN1L:55</t>
  </si>
  <si>
    <t>SE_16_+_1728357_1735440_1735588_1741844_CRAMP1L/HN1L:109</t>
  </si>
  <si>
    <t>atctaatat</t>
  </si>
  <si>
    <t>0.950340913785</t>
  </si>
  <si>
    <t>1.0749503</t>
  </si>
  <si>
    <t>SE_16_+_1735588_1741844_1741986_1747813_HN1L:125</t>
  </si>
  <si>
    <t>cggtcactg</t>
  </si>
  <si>
    <t>0.928325729264</t>
  </si>
  <si>
    <t>1.1398237</t>
  </si>
  <si>
    <t>SE_16_+_1833037_1833878_1834067_1836538_NUBP2:80</t>
  </si>
  <si>
    <t>SE_16_+_1833037_1835640_1835903_1836538_NUBP2:200</t>
  </si>
  <si>
    <t>0.70116688</t>
  </si>
  <si>
    <t>SE_16_+_1836656_1836739_1836956_1837678_NUBP2:175</t>
  </si>
  <si>
    <t>cgctcatgt</t>
  </si>
  <si>
    <t>2.31746919284</t>
  </si>
  <si>
    <t>1.0015602</t>
  </si>
  <si>
    <t>SE_16_+_1836656_1836758_1836956_1837678_NUBP2:156</t>
  </si>
  <si>
    <t>SE_16_-_1869898_1869224_1869116_1867272_HAGH:27</t>
  </si>
  <si>
    <t>0.67080972</t>
  </si>
  <si>
    <t>SE_16_-_1876713_1876603_1876508_1873038_HAGH:64</t>
  </si>
  <si>
    <t>0.43730343</t>
  </si>
  <si>
    <t>SE_16_-_1991258_1990893_1990779_1989144_MSRB1:115</t>
  </si>
  <si>
    <t>cgctgaagt</t>
  </si>
  <si>
    <t>1.57771651487</t>
  </si>
  <si>
    <t>1.2415223</t>
  </si>
  <si>
    <t>SE_16_-_1991258_1991168_1991030_1990893_MSRB1/TCRBV20S1:49</t>
  </si>
  <si>
    <t>ggcttagag</t>
  </si>
  <si>
    <t>-2.16495547314</t>
  </si>
  <si>
    <t>-0.41148589</t>
  </si>
  <si>
    <t>SE_16_-_2012737_2012657_2012498_2012271_RPS2:52</t>
  </si>
  <si>
    <t>1.1350419</t>
  </si>
  <si>
    <t>SE_16_-_2013150_2012910_2012737_2012657_RPS2:64</t>
  </si>
  <si>
    <t>-0.1169772</t>
  </si>
  <si>
    <t>SE_16_-_2014277_2013257_2013150_2012910_RPS2:31</t>
  </si>
  <si>
    <t>0.87389583</t>
  </si>
  <si>
    <t>SE_16_-_2014277_2013840_2013654_2013257_RPS2/TCRBV20S1:145</t>
  </si>
  <si>
    <t>0.94919367</t>
  </si>
  <si>
    <t>SE_16_-_2014450_2014366_2013654_2013257_RPS2:511</t>
  </si>
  <si>
    <t>1.2007892</t>
  </si>
  <si>
    <t>SE_16_-_2014450_2014366_2014277_2013257_RPS2:27</t>
  </si>
  <si>
    <t>0.089712973</t>
  </si>
  <si>
    <t>SE_16_-_2014808_2014629_2014450_2014366_RPS2:28</t>
  </si>
  <si>
    <t>ggatgacgc</t>
  </si>
  <si>
    <t>1.26203929778</t>
  </si>
  <si>
    <t>0.42442805</t>
  </si>
  <si>
    <t>SE_16_+_2034477_2034748_2034944_2035867_GFER:170</t>
  </si>
  <si>
    <t>0.92433064</t>
  </si>
  <si>
    <t>SE_16_-_2049497_2049122_2048966_2048853_ZNF598:53</t>
  </si>
  <si>
    <t>0.61973013</t>
  </si>
  <si>
    <t>SE_16_-_2093568_2092147_2092003_2090239_NTHL1/TCRBV20S1:30</t>
  </si>
  <si>
    <t>SE_16_-_2096129_2094801_2094631_2093727_NTHL1:47</t>
  </si>
  <si>
    <t>1.9255045</t>
  </si>
  <si>
    <t>SE_16_+_2098066_2098588_2098754_2100401_TSC2:156</t>
  </si>
  <si>
    <t>gggtaaaca</t>
  </si>
  <si>
    <t>-0.124547912107</t>
  </si>
  <si>
    <t>-0.023415346</t>
  </si>
  <si>
    <t>SE_16_+_2100487_2103343_2103453_2104297_TSC2:105</t>
  </si>
  <si>
    <t>SE_16_+_2112601_2112973_2113054_2114273_TSC2:76</t>
  </si>
  <si>
    <t>0.25078093</t>
  </si>
  <si>
    <t>SE_16_+_2126586_2127599_2127727_2129033_TSC2:53</t>
  </si>
  <si>
    <t>1.4540787</t>
  </si>
  <si>
    <t>SE_16_-_2141782_2141598_2141424_2141175_PKD1:131</t>
  </si>
  <si>
    <t>1.3662622</t>
  </si>
  <si>
    <t>SE_16_-_2143545_2143094_2142955_2142593_PKD1:48</t>
  </si>
  <si>
    <t>SE_16_-_2149862_2149771_2149645_2147985_PKD1:46</t>
  </si>
  <si>
    <t>SE_16_-_2162341_2161872_2161817_2156949_PKD1:29</t>
  </si>
  <si>
    <t>1.4898629</t>
  </si>
  <si>
    <t>SE_16_-_2167490_2167017_2166834_2166645_PKD1:150</t>
  </si>
  <si>
    <t>0.99393733</t>
  </si>
  <si>
    <t>SE_16_-_2167490_2167054_2166834_2166645_PKD1:187</t>
  </si>
  <si>
    <t>SE_16_+_2200052_2201131_2201316_2201570_RAB26:26</t>
  </si>
  <si>
    <t>SE_16_+_2256660_2256744_2256930_2257036_MLST8:129</t>
  </si>
  <si>
    <t>0.14507118</t>
  </si>
  <si>
    <t>SE_16_+_2256660_2257036_2257111_2257194_MLST8:74</t>
  </si>
  <si>
    <t>1.0840722</t>
  </si>
  <si>
    <t>SE_16_+_2257346_2257858_2258025_2258211_MLST8:68</t>
  </si>
  <si>
    <t>ttgtcatgc</t>
  </si>
  <si>
    <t>-0.344099501613</t>
  </si>
  <si>
    <t>0.54192666</t>
  </si>
  <si>
    <t>SE_16_+_2257346_2258211_2258335_2258451_MLST8:67</t>
  </si>
  <si>
    <t>1.1648284</t>
  </si>
  <si>
    <t>SE_16_-_2312279_2305727_2305586_2304064_RNPS1:69</t>
  </si>
  <si>
    <t>0.15437972</t>
  </si>
  <si>
    <t>SE_16_-_2317934_2314761_2314574_2314332_RNPS1:101</t>
  </si>
  <si>
    <t>aagtgaggc</t>
  </si>
  <si>
    <t>-1.47179840199</t>
  </si>
  <si>
    <t>0.055866645</t>
  </si>
  <si>
    <t>SE_16_-_2318056_2314761_2314574_2314332_RNPS1:101</t>
  </si>
  <si>
    <t>SE_16_-_2317664_2316217_2316111_2314761_RNPS1:101</t>
  </si>
  <si>
    <t>0.25147629</t>
  </si>
  <si>
    <t>SE_16_-_2318056_2317219_2317176_2314761_RNPS1:28</t>
  </si>
  <si>
    <t>aggtaaccg</t>
  </si>
  <si>
    <t>2.39705637968</t>
  </si>
  <si>
    <t>0.90113793</t>
  </si>
  <si>
    <t>SE_16_-_2318056_2317238_2317176_2314761_RNPS1:47</t>
  </si>
  <si>
    <t>SE_16_-_2318056_2317238_2317190_2314761_RNPS1:47</t>
  </si>
  <si>
    <t>SE_16_-_2367284_2358624_2358451_2354151_ABCA3:66</t>
  </si>
  <si>
    <t>1.1990522</t>
  </si>
  <si>
    <t>SE_16_+_2548397_2549358_2549421_2549836_TBC1D24:58</t>
  </si>
  <si>
    <t>0.28307799</t>
  </si>
  <si>
    <t>SE_16_+_2570542_2570770_2570906_2570985_AMDHD2:133</t>
  </si>
  <si>
    <t>-0.079282019</t>
  </si>
  <si>
    <t>SE_16_+_2571124_2577562_2577616_2577774_AMDHD2:25</t>
  </si>
  <si>
    <t>-0.18846537</t>
  </si>
  <si>
    <t>SE_16_+_2571124_2577574_2577616_2577774_AMDHD2:24</t>
  </si>
  <si>
    <t>SE_16_+_2577616_2577774_2577986_2578061_AMDHD2:200</t>
  </si>
  <si>
    <t>1.5655607</t>
  </si>
  <si>
    <t>SE_16_+_2578560_2578651_2578719_2578995_AMDHD2:29</t>
  </si>
  <si>
    <t>SE_16_+_2588137_2588503_2588772_2607704_PDPK1:119</t>
  </si>
  <si>
    <t>0.96834766</t>
  </si>
  <si>
    <t>SE_16_+_2588137_2588620_2588772_2607704_PDPK1:102</t>
  </si>
  <si>
    <t>0.49096481</t>
  </si>
  <si>
    <t>SE_16_+_2746044_2747907_2747998_2749822_KCTD5:56</t>
  </si>
  <si>
    <t>-0.10503146</t>
  </si>
  <si>
    <t>SE_16_+_2802847_2806335_2806607_2807473_SRRM2:212</t>
  </si>
  <si>
    <t>SE_16_+_2802855_2806335_2806607_2807473_SRRM2:212</t>
  </si>
  <si>
    <t>SE_16_+_2809662_2809748_2810009_2810302_SRRM2:229</t>
  </si>
  <si>
    <t>1.296019</t>
  </si>
  <si>
    <t>SE_16_+_2818262_2818506_2818600_2818998_SRRM2:42</t>
  </si>
  <si>
    <t>-0.6624873</t>
  </si>
  <si>
    <t>SE_16_+_2819285_2819863_2820228_2820353_SRRM2:104</t>
  </si>
  <si>
    <t>0.94278296</t>
  </si>
  <si>
    <t>SE_16_-_2826994_2825557_2825452_2822103_TCEB2:63</t>
  </si>
  <si>
    <t>gcttcacca</t>
  </si>
  <si>
    <t>0.368526293164</t>
  </si>
  <si>
    <t>0.074575467</t>
  </si>
  <si>
    <t>SE_16_-_2826994_2825626_2825452_2822103_TCEB2:88</t>
  </si>
  <si>
    <t>0.32391488</t>
  </si>
  <si>
    <t>SE_16_-_2906135_2905852_2905575_2904023_PRSS22:235</t>
  </si>
  <si>
    <t>1.7098689</t>
  </si>
  <si>
    <t>SE_16_+_2933367_2945221_2945321_2946353_FLYWCH2:40</t>
  </si>
  <si>
    <t>SE_16_+_2962155_2963007_2963251_2964177_FLYWCH1:167</t>
  </si>
  <si>
    <t>0.80351782</t>
  </si>
  <si>
    <t>SE_16_+_2964290_2978825_2978918_2979614_FLYWCH1:31</t>
  </si>
  <si>
    <t>SE_16_+_3019841_3021158_3021379_3021516_PAQR4:53</t>
  </si>
  <si>
    <t>0.80377119</t>
  </si>
  <si>
    <t>SE_16_+_3019841_3021275_3021379_3021516_PAQR4:31</t>
  </si>
  <si>
    <t>0.6622317</t>
  </si>
  <si>
    <t>SE_16_+_3070492_3071190_3071320_3071556_TNFRSF12A:28</t>
  </si>
  <si>
    <t>1.8735247</t>
  </si>
  <si>
    <t>SE_16_-_3073848_3073531_3073475_3073362_HCFC1R1:43</t>
  </si>
  <si>
    <t>ccatgagca</t>
  </si>
  <si>
    <t>-0.733954245179</t>
  </si>
  <si>
    <t>-0.38939483</t>
  </si>
  <si>
    <t>SE_16_-_3074182_3073969_3073848_3073531_HCFC1R1:117</t>
  </si>
  <si>
    <t>SE_16_+_3077281_3077367_3077501_3077578_THOC6:109</t>
  </si>
  <si>
    <t>1.1471062</t>
  </si>
  <si>
    <t>SE_16_+_3115495_3115622_3115688_3115782_IL32:53</t>
  </si>
  <si>
    <t>0.49920936</t>
  </si>
  <si>
    <t>SE_16_+_3115495_3115622_3115688_3115785_IL32:53</t>
  </si>
  <si>
    <t>SE_16_+_3115495_3115643_3115688_3115782_IL32:32</t>
  </si>
  <si>
    <t>SE_16_+_3115495_3115643_3115688_3115785_IL32:32</t>
  </si>
  <si>
    <t>SE_16_+_3115495_3115782_3115827_3117378_IL32:32</t>
  </si>
  <si>
    <t>0.042099432</t>
  </si>
  <si>
    <t>SE_16_+_3115495_3115785_3115827_3117378_IL32:29</t>
  </si>
  <si>
    <t>SE_16_+_3117416_3117555_3117614_3117985_IL32:43</t>
  </si>
  <si>
    <t>-0.64520066</t>
  </si>
  <si>
    <t>SE_16_+_3117416_3117555_3117614_3118181_IL32:43</t>
  </si>
  <si>
    <t>SE_16_+_3118011_3118181_3118240_3118991_IL32:55</t>
  </si>
  <si>
    <t>ggcttatta</t>
  </si>
  <si>
    <t>-2.18519268912</t>
  </si>
  <si>
    <t>-0.98992029</t>
  </si>
  <si>
    <t>SE_16_+_3166548_3168906_3169016_3169257_ZNF205:48</t>
  </si>
  <si>
    <t>0.17071868</t>
  </si>
  <si>
    <t>SE_16_-_3184631_3182946_3182851_3182104_Hypothetical:85</t>
  </si>
  <si>
    <t>SE_16_-_3184631_3183195_3182851_3182104_Hypothetical:251</t>
  </si>
  <si>
    <t>SE_16_+_3188542_3188746_3188819_3188976_ZNF213:35</t>
  </si>
  <si>
    <t>ttcttaaag</t>
  </si>
  <si>
    <t>-1.73481360438</t>
  </si>
  <si>
    <t>-0.84587269</t>
  </si>
  <si>
    <t>SE_16_+_3188542_3188976_3189099_3190690_ZNF213:89</t>
  </si>
  <si>
    <t>0.95492824</t>
  </si>
  <si>
    <t>SE_16_+_3334205_3335059_3335239_3335681_ZNF263:124</t>
  </si>
  <si>
    <t>0.89351122</t>
  </si>
  <si>
    <t>SE_16_+_3334205_3335681_3335754_3336023_ZNF263:51</t>
  </si>
  <si>
    <t>SE_16_+_3334205_3336023_3336149_3338454_ZNF263:22</t>
  </si>
  <si>
    <t>SE_16_+_3334205_3338454_3338570_3339393_ZNF263:21</t>
  </si>
  <si>
    <t>0.49549203</t>
  </si>
  <si>
    <t>SE_16_+_3355643_3358313_3358836_3361753_ZNF75A:423</t>
  </si>
  <si>
    <t>SE_16_+_3362768_3363049_3363175_3366912_ZNF75A:24</t>
  </si>
  <si>
    <t>0.45248734</t>
  </si>
  <si>
    <t>SE_16_-_3450945_3447744_3447192_3443814_ZSCAN32:73</t>
  </si>
  <si>
    <t>1.951254</t>
  </si>
  <si>
    <t>SE_16_+_3493827_3497482_3497620_3498471_NAA60:70</t>
  </si>
  <si>
    <t>ttcttaccg</t>
  </si>
  <si>
    <t>1.48785286108</t>
  </si>
  <si>
    <t>1.3436623</t>
  </si>
  <si>
    <t>SE_16_+_3493827_3498471_3498540_3526222_NAA60:62</t>
  </si>
  <si>
    <t>0.031742563</t>
  </si>
  <si>
    <t>SE_16_+_3508181_3512598_3512683_3526222_NAA60:55</t>
  </si>
  <si>
    <t>0.33328844</t>
  </si>
  <si>
    <t>SE_16_+_3508181_3522159_3522385_3526222_NAA60:216</t>
  </si>
  <si>
    <t>0.38527553</t>
  </si>
  <si>
    <t>SE_16_+_3493827_3526222_3526337_3529471_NAA60:68</t>
  </si>
  <si>
    <t>cgctcagcg</t>
  </si>
  <si>
    <t>2.05164291109</t>
  </si>
  <si>
    <t>0.95437537</t>
  </si>
  <si>
    <t>SE_16_+_3498540_3526222_3526337_3529471_NAA60:68</t>
  </si>
  <si>
    <t>SE_16_+_3508181_3526222_3526337_3529471_NAA60:68</t>
  </si>
  <si>
    <t>SE_16_+_3508181_3526222_3526337_3532502_NAA60:68</t>
  </si>
  <si>
    <t>SE_16_+_3508181_3529471_3529600_3532502_NAA60:27</t>
  </si>
  <si>
    <t>0.44267811</t>
  </si>
  <si>
    <t>SE_16_+_3526337_3529471_3529600_3532502_NAA60:27</t>
  </si>
  <si>
    <t>SE_16_+_3529600_3532502_3532598_3533363_NAA60:49</t>
  </si>
  <si>
    <t>tgttgacac</t>
  </si>
  <si>
    <t>1.97033125525</t>
  </si>
  <si>
    <t>0.70175784</t>
  </si>
  <si>
    <t>SE_16_+_3529600_3532502_3532598_3534691_NAA60:49</t>
  </si>
  <si>
    <t>SE_16_+_3551089_3554720_3554831_3556331_CLUAP1:110</t>
  </si>
  <si>
    <t>0.72748204</t>
  </si>
  <si>
    <t>SE_16_+_3554831_3556331_3556415_3558289_CLUAP1:32</t>
  </si>
  <si>
    <t>1.7066868</t>
  </si>
  <si>
    <t>SE_16_+_3556415_3558289_3558468_3562383_CLUAP1:100</t>
  </si>
  <si>
    <t>0.55509573</t>
  </si>
  <si>
    <t>SE_16_+_3573299_3576412_3576484_3580568_CLUAP1:39</t>
  </si>
  <si>
    <t>0.60664112</t>
  </si>
  <si>
    <t>SE_16_+_3582841_3583099_3583155_3586122_CLUAP1:52</t>
  </si>
  <si>
    <t>-0.0099771865</t>
  </si>
  <si>
    <t>SE_16_+_3705521_3705850_3705938_3706103_DNASE1:69</t>
  </si>
  <si>
    <t>SE_16_+_3705521_3705850_3705967_3706103_DNASE1:69</t>
  </si>
  <si>
    <t>SE_16_+_3706754_3707000_3707112_3707188_DNASE1:90</t>
  </si>
  <si>
    <t>1.1738304</t>
  </si>
  <si>
    <t>SE_16_-_3724340_3722821_3722701_3721792_TRAP1:84</t>
  </si>
  <si>
    <t>0.28871389</t>
  </si>
  <si>
    <t>SE_16_-_3740828_3739812_3739716_3739138_TRAP1:57</t>
  </si>
  <si>
    <t>1.210102</t>
  </si>
  <si>
    <t>SE_16_-_3767422_3740986_3740828_3739138_TRAP1:104</t>
  </si>
  <si>
    <t>-0.31034543</t>
  </si>
  <si>
    <t>SE_16_-_3767422_3760454_3760386_3740986_TRAP1:62</t>
  </si>
  <si>
    <t>-0.040135352</t>
  </si>
  <si>
    <t>SE_16_-_3789579_3788673_3788560_3786816_CREBBP:49</t>
  </si>
  <si>
    <t>tattcattt</t>
  </si>
  <si>
    <t>-1.19051451674</t>
  </si>
  <si>
    <t>0.3371118</t>
  </si>
  <si>
    <t>SE_16_-_3790400_3789725_3789579_3786816_CREBBP:142</t>
  </si>
  <si>
    <t>1.5144677</t>
  </si>
  <si>
    <t>SE_16_-_3828012_3827658_3827614_3824694_CREBBP:38</t>
  </si>
  <si>
    <t>-0.045319514</t>
  </si>
  <si>
    <t>SE_16_-_3843387_3842095_3841982_3832927_CREBBP:86</t>
  </si>
  <si>
    <t>1.0965762</t>
  </si>
  <si>
    <t>SE_16_-_4043407_4042271_4042147_4039097_ADCY9:78</t>
  </si>
  <si>
    <t>0.27163071</t>
  </si>
  <si>
    <t>SE_16_-_4043407_4042364_4042147_4039097_ADCY9:94</t>
  </si>
  <si>
    <t>0.60818448</t>
  </si>
  <si>
    <t>SE_16_-_4163751_4057559_4057369_4043511_ADCY9:105</t>
  </si>
  <si>
    <t>0.84212086</t>
  </si>
  <si>
    <t>SE_16_-_4393484_4393292_4393208_4391584_PAM16/CORO7-PAM16:42</t>
  </si>
  <si>
    <t>0.18454453</t>
  </si>
  <si>
    <t>SE_16_-_4401233_4393292_4393208_4391505_PAM16/CORO7-PAM16:42</t>
  </si>
  <si>
    <t>SE_16_-_4405287_4393292_4393208_4391505_PAM16/CORO7-PAM16:42</t>
  </si>
  <si>
    <t>SE_16_-_4408368_4408104_4407969_4407260_CORO7-PAM16/CORO7:127</t>
  </si>
  <si>
    <t>cgctaatgg</t>
  </si>
  <si>
    <t>3.21898772765</t>
  </si>
  <si>
    <t>1.5790226</t>
  </si>
  <si>
    <t>SE_16_-_4411986_4411804_4411750_4411470_CORO7-PAM16/CORO7:47</t>
  </si>
  <si>
    <t>SE_16_-_4455492_4447451_4447319_4445340_CORO7-PAM16/CORO7:119</t>
  </si>
  <si>
    <t>1.9756542</t>
  </si>
  <si>
    <t>SE_16_-_4466460_4463405_4463309_4462431_CORO7/CORO7-PAM16:91</t>
  </si>
  <si>
    <t>gcttgatcg</t>
  </si>
  <si>
    <t>0.300274035551</t>
  </si>
  <si>
    <t>0.8961306</t>
  </si>
  <si>
    <t>SE_16_-_4466460_4465853_4465716_4463405_CORO7:46</t>
  </si>
  <si>
    <t>SE_16_-_4466786_4466601_4466460_4463405_CORO7-PAM16/CORO7:33</t>
  </si>
  <si>
    <t>0.55555895</t>
  </si>
  <si>
    <t>SE_16_+_4476093_4481600_4481673_4484385_DNAJA3:74</t>
  </si>
  <si>
    <t>SE_16_+_4476093_4484385_4484518_4487403_DNAJA3:28</t>
  </si>
  <si>
    <t>1.234653</t>
  </si>
  <si>
    <t>SE_16_+_4487486_4491376_4491576_4492269_DNAJA3:169</t>
  </si>
  <si>
    <t>1.2707038</t>
  </si>
  <si>
    <t>SE_16_+_4500498_4504812_4504928_4505547_DNAJA3:115</t>
  </si>
  <si>
    <t>acctcatga</t>
  </si>
  <si>
    <t>0.0606642309136</t>
  </si>
  <si>
    <t>-0.013670005</t>
  </si>
  <si>
    <t>SE_16_-_4513661_4513513_4513421_4511960_NMRAL1:21</t>
  </si>
  <si>
    <t>0.97738635</t>
  </si>
  <si>
    <t>SE_16_-_4524094_4521450_4521315_4519466_NMRAL1:59</t>
  </si>
  <si>
    <t>0.33793748</t>
  </si>
  <si>
    <t>SE_16_-_4524094_4521450_4521315_4519699_NMRAL1:59</t>
  </si>
  <si>
    <t>SE_16_-_4524094_4521450_4521358_4519466_NMRAL1:59</t>
  </si>
  <si>
    <t>SE_16_+_4526488_4533638_4533739_4555485_HMOX2:72</t>
  </si>
  <si>
    <t>SE_16_+_4526488_4533638_4533755_4555485_HMOX2:72</t>
  </si>
  <si>
    <t>SE_16_+_4526488_4538645_4538743_4555485_HMOX2:62</t>
  </si>
  <si>
    <t>ctctaagga</t>
  </si>
  <si>
    <t>-0.334350493611</t>
  </si>
  <si>
    <t>-0.23293107</t>
  </si>
  <si>
    <t>SE_16_+_4533755_4545901_4546028_4555485_HMOX2:39</t>
  </si>
  <si>
    <t>0.52290519</t>
  </si>
  <si>
    <t>SE_16_+_4526488_4555485_4555611_4556896_HMOX2:79</t>
  </si>
  <si>
    <t>acctcagag</t>
  </si>
  <si>
    <t>-0.971062170183</t>
  </si>
  <si>
    <t>-0.57912499</t>
  </si>
  <si>
    <t>SE_16_-_4563697_4562948_4562792_4562684_CDIP1:32</t>
  </si>
  <si>
    <t>0.75354723</t>
  </si>
  <si>
    <t>SE_16_-_4563697_4562999_4562792_4562684_CDIP1:83</t>
  </si>
  <si>
    <t>SE_16_-_4563697_4563065_4562792_4562684_CDIP1:149</t>
  </si>
  <si>
    <t>SE_16_-_4564576_4564145_4564047_4563852_CDIP1:54</t>
  </si>
  <si>
    <t>tccttatcc</t>
  </si>
  <si>
    <t>-0.905263326471</t>
  </si>
  <si>
    <t>-0.42417336</t>
  </si>
  <si>
    <t>SE_16_-_4588326_4586769_4586441_4564665_CDIP1:51</t>
  </si>
  <si>
    <t>SE_16_-_4664679_4660556_4660494_4659984_UBALD1:26</t>
  </si>
  <si>
    <t>1.3909576</t>
  </si>
  <si>
    <t>SE_16_-_4664679_4660657_4660494_4659984_UBALD1:127</t>
  </si>
  <si>
    <t>SE_16_+_4721460_4722401_4722517_4723499_MGRN1:37</t>
  </si>
  <si>
    <t>1.0023778</t>
  </si>
  <si>
    <t>SE_16_+_4723658_4727464_4727573_4731551_MGRN1:83</t>
  </si>
  <si>
    <t>0.54336087</t>
  </si>
  <si>
    <t>SE_16_+_4727573_4730033_4730098_4731551_MGRN1:42</t>
  </si>
  <si>
    <t>aaatcaaag</t>
  </si>
  <si>
    <t>-2.80270201822</t>
  </si>
  <si>
    <t>-0.7076726</t>
  </si>
  <si>
    <t>SE_16_-_4774751_4767548_4767444_4764187_ANKS3:91</t>
  </si>
  <si>
    <t>0.54455443</t>
  </si>
  <si>
    <t>SE_16_-_4774751_4767554_4767444_4764187_ANKS3:97</t>
  </si>
  <si>
    <t>SE_16_-_4779981_4774832_4774751_4764187_ANKS3:43</t>
  </si>
  <si>
    <t>0.20801636</t>
  </si>
  <si>
    <t>SE_16_-_4784157_4774832_4774751_4764187_ANKS3:43</t>
  </si>
  <si>
    <t>SE_16_-_4776980_4776777_4776660_4774832_ANKS3:95</t>
  </si>
  <si>
    <t>-0.092592327</t>
  </si>
  <si>
    <t>SE_16_-_4776980_4776781_4776660_4774832_ANKS3:99</t>
  </si>
  <si>
    <t>SE_16_-_4776980_4776855_4776660_4774832_ANKS3:74</t>
  </si>
  <si>
    <t>1.7516692</t>
  </si>
  <si>
    <t>SE_16_-_4779981_4776781_4776660_4774832_ANKS3:99</t>
  </si>
  <si>
    <t>SE_16_-_4779981_4777178_4776980_4774832_ANKS3:68</t>
  </si>
  <si>
    <t>cgctgatgt</t>
  </si>
  <si>
    <t>3.25439764166</t>
  </si>
  <si>
    <t>1.7299678</t>
  </si>
  <si>
    <t>SE_16_-_4779981_4777178_4776980_4776781_ANKS3:68</t>
  </si>
  <si>
    <t>SE_16_-_4784157_4780152_4779981_4764187_ANKS3:65</t>
  </si>
  <si>
    <t>0.81952636</t>
  </si>
  <si>
    <t>SE_16_-_4784157_4780152_4779981_4774832_ANKS3:65</t>
  </si>
  <si>
    <t>SE_16_-_4784157_4780152_4779981_4777178_ANKS3:65</t>
  </si>
  <si>
    <t>SE_16_-_4784157_4781580_4781513_4780152_ANKS3:35</t>
  </si>
  <si>
    <t>1.7180983</t>
  </si>
  <si>
    <t>SE_16_-_4849687_4848668_4848570_4848185_ROGDI:79</t>
  </si>
  <si>
    <t>1.7548359</t>
  </si>
  <si>
    <t>SE_16_-_4849687_4848802_4848570_4848185_ROGDI:213</t>
  </si>
  <si>
    <t>SE_16_-_4851504_4851322_4851051_4850579_ROGDI:222</t>
  </si>
  <si>
    <t>1.7509881</t>
  </si>
  <si>
    <t>SE_16_-_4851504_4851322_4851268_4850579_ROGDI:40</t>
  </si>
  <si>
    <t>1.3296093</t>
  </si>
  <si>
    <t>SE_16_-_4852528_4852454_4852383_4851586_ROGDI:63</t>
  </si>
  <si>
    <t>-0.12872819</t>
  </si>
  <si>
    <t>SE_16_-_4872876_4871598_4871548_4871454_GLYR1:39</t>
  </si>
  <si>
    <t>caatcacga</t>
  </si>
  <si>
    <t>-0.278467044111</t>
  </si>
  <si>
    <t>-0.24334712</t>
  </si>
  <si>
    <t>SE_16_-_4882775_4882222_4881980_4873908_GLYR1:37</t>
  </si>
  <si>
    <t>0.54514567</t>
  </si>
  <si>
    <t>SE_16_-_4895075_4893603_4893405_4882913_GLYR1:181</t>
  </si>
  <si>
    <t>-0.073025972</t>
  </si>
  <si>
    <t>SE_16_+_4911103_4918834_4918904_4920213_UBN1:70</t>
  </si>
  <si>
    <t>tattaatgg</t>
  </si>
  <si>
    <t>0.899804198855</t>
  </si>
  <si>
    <t>0.28259587</t>
  </si>
  <si>
    <t>SE_16_+_4920973_4921156_4921302_4922885_UBN1:131</t>
  </si>
  <si>
    <t>-0.29154086</t>
  </si>
  <si>
    <t>SE_16_-_5077847_5077380_5077279_5077199_NAGPA:84</t>
  </si>
  <si>
    <t>SE_16_-_5078881_5078366_5078298_5078186_NAGPA:53</t>
  </si>
  <si>
    <t>-0.014504269</t>
  </si>
  <si>
    <t>SE_16_-_5078881_5078399_5078298_5078186_NAGPA:24</t>
  </si>
  <si>
    <t>gcgtgatgg</t>
  </si>
  <si>
    <t>0.69791181245</t>
  </si>
  <si>
    <t>0.20354547</t>
  </si>
  <si>
    <t>SE_16_-_5083274_5080494_5080386_5079009_NAGPA:96</t>
  </si>
  <si>
    <t>ctttcatgc</t>
  </si>
  <si>
    <t>0.02787364239</t>
  </si>
  <si>
    <t>-0.091103204</t>
  </si>
  <si>
    <t>SE_16_-_5083274_5081885_5081746_5080494_NAGPA:88</t>
  </si>
  <si>
    <t>0.50433407</t>
  </si>
  <si>
    <t>SE_16_-_5083274_5083156_5082992_5081885_NAGPA:148</t>
  </si>
  <si>
    <t>ccttaacag</t>
  </si>
  <si>
    <t>1.13820866232</t>
  </si>
  <si>
    <t>1.0876584</t>
  </si>
  <si>
    <t>SE_16_-_5106054_5105783_5105688_5105351_C16orf89:59</t>
  </si>
  <si>
    <t>1.1230298</t>
  </si>
  <si>
    <t>SE_16_-_5140433_5140350_5140085_5139257_FAM86A:151</t>
  </si>
  <si>
    <t>0.61012946</t>
  </si>
  <si>
    <t>SE_16_-_5141795_5140566_5140085_5139257_FAM86A:145</t>
  </si>
  <si>
    <t>1.0937515</t>
  </si>
  <si>
    <t>SE_16_-_5143485_5141896_5141795_5140566_FAM86A:75</t>
  </si>
  <si>
    <t>0.92692321</t>
  </si>
  <si>
    <t>SE_16_-_5145453_5141896_5141795_5140566_FAM86A:75</t>
  </si>
  <si>
    <t>SE_16_-_5145453_5143565_5143485_5140566_FAM86A:69</t>
  </si>
  <si>
    <t>0.603448275862</t>
  </si>
  <si>
    <t>0.41110344</t>
  </si>
  <si>
    <t>SE_16_-_5145453_5143565_5143485_5141896_FAM86A:69</t>
  </si>
  <si>
    <t>SE_16_-_5147645_5147354_5147281_5145515_FAM86A:21</t>
  </si>
  <si>
    <t>cagtaatcg</t>
  </si>
  <si>
    <t>1.38619297171</t>
  </si>
  <si>
    <t>0.53763418</t>
  </si>
  <si>
    <t>SE_16_+_7657340_7680605_7680685_7703817_RBFOX1:76</t>
  </si>
  <si>
    <t>-0.19174442</t>
  </si>
  <si>
    <t>SE_16_+_7726840_7743317_7743369_7759058_RBFOX1:44</t>
  </si>
  <si>
    <t>-0.26020595</t>
  </si>
  <si>
    <t>SE_16_+_8715632_8717614_8717752_8719353_METTL22:98</t>
  </si>
  <si>
    <t>1.4404023</t>
  </si>
  <si>
    <t>SE_16_+_8715632_8717710_8717975_8719353_METTL22:205</t>
  </si>
  <si>
    <t>SE_16_+_8768568_8816624_8816699_8829556_ABAT:62</t>
  </si>
  <si>
    <t>gaatcaaag</t>
  </si>
  <si>
    <t>-2.3675069238</t>
  </si>
  <si>
    <t>-1.1258991</t>
  </si>
  <si>
    <t>SE_16_+_8829666_8839858_8839955_8841965_ABAT:80</t>
  </si>
  <si>
    <t>0.58124618</t>
  </si>
  <si>
    <t>SE_16_+_8844396_8851052_8851167_8851614_ABAT:21</t>
  </si>
  <si>
    <t>SE_16_+_8895767_8896118_8896246_8898624_PMM2:26</t>
  </si>
  <si>
    <t>1.9674865</t>
  </si>
  <si>
    <t>SE_16_+_8895767_8898624_8898700_8900173_PMM2:33</t>
  </si>
  <si>
    <t>cgattatgt</t>
  </si>
  <si>
    <t>-1.03614264629</t>
  </si>
  <si>
    <t>0.2985979</t>
  </si>
  <si>
    <t>SE_16_+_8895767_8900173_8900264_8904936_PMM2:45</t>
  </si>
  <si>
    <t>SE_16_+_8895767_8904936_8905035_8905495_PMM2:53</t>
  </si>
  <si>
    <t>tgttaaacg</t>
  </si>
  <si>
    <t>0.619018235773</t>
  </si>
  <si>
    <t>0.79865389</t>
  </si>
  <si>
    <t>SE_16_+_8900264_8904936_8905035_8905495_PMM2:53</t>
  </si>
  <si>
    <t>SE_16_-_8962823_8954075_8953962_8953192_CARHSP1:46</t>
  </si>
  <si>
    <t>0.3827723</t>
  </si>
  <si>
    <t>SE_16_-_8994999_8994487_8994387_8993614_USP7:55</t>
  </si>
  <si>
    <t>1.1167942</t>
  </si>
  <si>
    <t>SE_16_-_8994999_8994914_8994847_8994487_USP7:67</t>
  </si>
  <si>
    <t>0.42687691</t>
  </si>
  <si>
    <t>SE_16_-_9024150_9023400_9023226_9017270_USP7:149</t>
  </si>
  <si>
    <t>0.82828554</t>
  </si>
  <si>
    <t>SE_16_+_10567391_10567780_10567846_10574736_ATF7IP2:42</t>
  </si>
  <si>
    <t>ctataattg</t>
  </si>
  <si>
    <t>-0.433368978966</t>
  </si>
  <si>
    <t>-0.20710736</t>
  </si>
  <si>
    <t>SE_16_+_10841133_10846467_10846535_10849578_NUBP1:63</t>
  </si>
  <si>
    <t>agataatgg</t>
  </si>
  <si>
    <t>-0.41998197244</t>
  </si>
  <si>
    <t>-0.29875691</t>
  </si>
  <si>
    <t>SE_16_+_10846535_10849578_10849610_10850547_NUBP1:32</t>
  </si>
  <si>
    <t>-0.081206607</t>
  </si>
  <si>
    <t>SE_16_+_10846535_10850547_10850637_10851730_NUBP1:74</t>
  </si>
  <si>
    <t>1.0226033</t>
  </si>
  <si>
    <t>SE_16_+_10855331_10855614_10855716_10861806_NUBP1:28</t>
  </si>
  <si>
    <t>0.35897281</t>
  </si>
  <si>
    <t>SE_16_+_10855716_10861806_10861889_10862904_NUBP1:60</t>
  </si>
  <si>
    <t>1.2074806</t>
  </si>
  <si>
    <t>SE_16_+_10995415_10995655_10996041_10996515_CIITA:240</t>
  </si>
  <si>
    <t>1.7181992</t>
  </si>
  <si>
    <t>SE_16_+_10995415_10995895_10996041_10996515_CIITA:87</t>
  </si>
  <si>
    <t>0.8880732</t>
  </si>
  <si>
    <t>SE_16_+_10998669_11000356_11003044_11004045_CIITA:794</t>
  </si>
  <si>
    <t>2.3856882</t>
  </si>
  <si>
    <t>SE_16_+_10998669_11002840_11003044_11004045_CIITA:46</t>
  </si>
  <si>
    <t>0.8486739</t>
  </si>
  <si>
    <t>SE_16_-_11035426_11027861_11027701_11023416_DEXI:149</t>
  </si>
  <si>
    <t>-0.018611902</t>
  </si>
  <si>
    <t>SE_16_+_11118778_11129904_11129949_11133611_CLEC16A:28</t>
  </si>
  <si>
    <t>0.50613934</t>
  </si>
  <si>
    <t>SE_16_+_11260409_11268011_11268134_11272192_CLEC16A:122</t>
  </si>
  <si>
    <t>acctcacgc</t>
  </si>
  <si>
    <t>1.806119616</t>
  </si>
  <si>
    <t>0.63746118</t>
  </si>
  <si>
    <t>SE_16_-_11647389_11645660_11645563_11643601_LITAF:87</t>
  </si>
  <si>
    <t>0.13538963</t>
  </si>
  <si>
    <t>SE_16_-_11650367_11647545_11647389_11643601_LITAF:141</t>
  </si>
  <si>
    <t>1.8687412</t>
  </si>
  <si>
    <t>SE_16_-_11650367_11647604_11647389_11643601_LITAF:200</t>
  </si>
  <si>
    <t>SE_16_-_11669262_11650591_11650367_11647545_LITAF:132</t>
  </si>
  <si>
    <t>1.2882434</t>
  </si>
  <si>
    <t>SE_16_-_11680742_11655430_11655002_11650591_LITAF:244</t>
  </si>
  <si>
    <t>0.7621052</t>
  </si>
  <si>
    <t>SE_16_-_11680742_11669442_11669262_11650591_LITAF:176</t>
  </si>
  <si>
    <t>1.6923254</t>
  </si>
  <si>
    <t>SE_16_-_11680742_11678188_11678046_11650591_LITAF:106</t>
  </si>
  <si>
    <t>1.5977318</t>
  </si>
  <si>
    <t>SE_16_-_11815433_11794420_11794308_11792181_TXNDC11:54</t>
  </si>
  <si>
    <t>-0.37719004</t>
  </si>
  <si>
    <t>SE_16_-_11815433_11797606_11797526_11794420_TXNDC11:26</t>
  </si>
  <si>
    <t>gaatcaacc</t>
  </si>
  <si>
    <t>-1.4716882453</t>
  </si>
  <si>
    <t>0.2161357</t>
  </si>
  <si>
    <t>SE_16_-_11815433_11815291_11815170_11794420_TXNDC11:74</t>
  </si>
  <si>
    <t>1.0922083</t>
  </si>
  <si>
    <t>SE_16_-_11827838_11824630_11824501_11815526_TXNDC11:99</t>
  </si>
  <si>
    <t>gggtgatga</t>
  </si>
  <si>
    <t>0.242762192032</t>
  </si>
  <si>
    <t>0.67037105</t>
  </si>
  <si>
    <t>SE_16_-_11829873_11827935_11827838_11815526_TXNDC11:34</t>
  </si>
  <si>
    <t>aattaactg</t>
  </si>
  <si>
    <t>1.31916026782</t>
  </si>
  <si>
    <t>0.44679359</t>
  </si>
  <si>
    <t>SE_16_-_11864639_11862951_11862887_11862357_ZC3H7A:65</t>
  </si>
  <si>
    <t>1.2803707</t>
  </si>
  <si>
    <t>SE_16_-_11868092_11864843_11864639_11862357_ZC3H7A:156</t>
  </si>
  <si>
    <t>1.1400411</t>
  </si>
  <si>
    <t>SE_16_-_11870308_11870214_11870176_11868869_ZC3H7A:20</t>
  </si>
  <si>
    <t>SE_16_-_11890980_11890271_11890075_11876244_ZC3H7A:91</t>
  </si>
  <si>
    <t>2.431538</t>
  </si>
  <si>
    <t>SE_16_-_11940552_11940459_11940358_11935857_RSL1D1:32</t>
  </si>
  <si>
    <t>0.92484077</t>
  </si>
  <si>
    <t>SE_16_-_11944136_11943242_11943115_11941663_RSL1D1:114</t>
  </si>
  <si>
    <t>1.6029002</t>
  </si>
  <si>
    <t>SE_16_-_11945265_11944275_11944136_11941663_RSL1D1:42</t>
  </si>
  <si>
    <t>0.63630688</t>
  </si>
  <si>
    <t>SE_16_-_11971264_11970032_11969943_11969786_GSPT1:58</t>
  </si>
  <si>
    <t>0.21136788</t>
  </si>
  <si>
    <t>SE_16_+_12121301_12123470_12123591_12136754_SNX29:26</t>
  </si>
  <si>
    <t>1.5640085</t>
  </si>
  <si>
    <t>SE_16_-_12875042_12798906_12798481_12758972_CPPED1:217</t>
  </si>
  <si>
    <t>0.92893675</t>
  </si>
  <si>
    <t>SE_16_-_14700341_14698083_14698003_14693817_PARN:36</t>
  </si>
  <si>
    <t>-1.1476875</t>
  </si>
  <si>
    <t>SE_16_-_14702138_14700383_14700341_14698083_PARN:32</t>
  </si>
  <si>
    <t>0.14789212</t>
  </si>
  <si>
    <t>SE_16_-_14720963_14711507_14711447_14704666_PARN:28</t>
  </si>
  <si>
    <t>SE_16_-_14722029_14721193_14721126_14721044_PARN:67</t>
  </si>
  <si>
    <t>-0.084595353</t>
  </si>
  <si>
    <t>SE_16_+_14738466_14742245_14742449_14743661_BFAR:146</t>
  </si>
  <si>
    <t>1.0617297</t>
  </si>
  <si>
    <t>SE_16_+_14738466_14742245_14742449_14748923_BFAR:146</t>
  </si>
  <si>
    <t>SE_16_+_14738466_14743661_14743830_14748923_BFAR:62</t>
  </si>
  <si>
    <t>0.58154845</t>
  </si>
  <si>
    <t>SE_16_+_14742449_14743661_14743830_14748923_BFAR:62</t>
  </si>
  <si>
    <t>SE_16_+_14738466_14748923_14749067_14755749_BFAR:97</t>
  </si>
  <si>
    <t>0.34522664</t>
  </si>
  <si>
    <t>SE_16_+_15044112_15044609_15044678_15045472_NPIP:22</t>
  </si>
  <si>
    <t>cacttacaa</t>
  </si>
  <si>
    <t>-0.0910473833317</t>
  </si>
  <si>
    <t>-0.10536934</t>
  </si>
  <si>
    <t>SE_16_+_15092262_15095633_15095713_15098044_PDXDC1:34</t>
  </si>
  <si>
    <t>tggtgagca</t>
  </si>
  <si>
    <t>-0.090319624638</t>
  </si>
  <si>
    <t>0.61246544</t>
  </si>
  <si>
    <t>SE_16_+_15092262_15095633_15095744_15098044_PDXDC1:34</t>
  </si>
  <si>
    <t>SE_16_+_15092262_15098044_15098190_15100251_PDXDC1:76</t>
  </si>
  <si>
    <t>agcttatat</t>
  </si>
  <si>
    <t>-1.88720315098</t>
  </si>
  <si>
    <t>0.0094635584</t>
  </si>
  <si>
    <t>SE_16_+_15100440_15102636_15102704_15103538_PDXDC1:55</t>
  </si>
  <si>
    <t>1.3433301</t>
  </si>
  <si>
    <t>SE_16_-_15141299_15138264_15138191_15135533_NTAN1:73</t>
  </si>
  <si>
    <t>0.62610074</t>
  </si>
  <si>
    <t>SE_16_-_15149748_15141777_15141712_15141407_NTAN1:46</t>
  </si>
  <si>
    <t>1.0594823</t>
  </si>
  <si>
    <t>SE_16_-_15149748_15141956_15141854_15141777_NTAN1:102</t>
  </si>
  <si>
    <t>SE_16_-_15177370_15173953_15173855_15170507_RRN3:31</t>
  </si>
  <si>
    <t>tcataactt</t>
  </si>
  <si>
    <t>0.494683188114</t>
  </si>
  <si>
    <t>0.12397185</t>
  </si>
  <si>
    <t>SE_16_-_15185172_15180311_15180222_15180115_RRN3:69</t>
  </si>
  <si>
    <t>SE_16_-_15199972_15199675_15199406_15198615_FLJ00285:73</t>
  </si>
  <si>
    <t>0.69721991</t>
  </si>
  <si>
    <t>SE_16_-_15459286_15458789_15458720_15457926_LOC100288332:22</t>
  </si>
  <si>
    <t>SE_16_+_15490064_15528252_15528616_15609162_C16orf45:42</t>
  </si>
  <si>
    <t>ttatcacct</t>
  </si>
  <si>
    <t>-0.474770859688</t>
  </si>
  <si>
    <t>0.8502554</t>
  </si>
  <si>
    <t>SE_16_+_15528616_15541792_15541889_15609162_C16orf45:52</t>
  </si>
  <si>
    <t>SE_16_+_15609285_15626844_15626992_15661840_C16orf45:62</t>
  </si>
  <si>
    <t>0.7052357</t>
  </si>
  <si>
    <t>SE_16_+_15675188_15677013_15677095_15680574_C16orf45:82</t>
  </si>
  <si>
    <t>0.63706187</t>
  </si>
  <si>
    <t>SE_16_-_15698025_15696599_15696357_15696060_KIAA0430:191</t>
  </si>
  <si>
    <t>ccttgaata</t>
  </si>
  <si>
    <t>-1.07404530385</t>
  </si>
  <si>
    <t>2.2760892</t>
  </si>
  <si>
    <t>SE_16_-_15710909_15709862_15709687_15706634_KIAA0430:100</t>
  </si>
  <si>
    <t>0.65630598</t>
  </si>
  <si>
    <t>SE_16_-_15711156_15711028_15710909_15709862_KIAA0430:58</t>
  </si>
  <si>
    <t>ttgtgattc</t>
  </si>
  <si>
    <t>0.0762988031559</t>
  </si>
  <si>
    <t>0.95216846</t>
  </si>
  <si>
    <t>SE_16_-_15715590_15714388_15714308_15711392_KIAA0430:59</t>
  </si>
  <si>
    <t>-0.30359713</t>
  </si>
  <si>
    <t>SE_16_-_15724189_15719654_15719229_15719030_KIAA0430:228</t>
  </si>
  <si>
    <t>0.7810617</t>
  </si>
  <si>
    <t>SE_16_-_15724189_15719657_15719229_15719030_KIAA0430:231</t>
  </si>
  <si>
    <t>SE_16_+_15744151_15745326_15745441_15758593_NDE1:21</t>
  </si>
  <si>
    <t>SE_16_+_15744151_15745788_15745907_15758593_NDE1:74</t>
  </si>
  <si>
    <t>SE_16_+_15761296_15766547_15766628_15771658_NDE1:33</t>
  </si>
  <si>
    <t>SE_16_+_15788113_15789765_15789847_15790566_NDE1:30</t>
  </si>
  <si>
    <t>-0.14468194</t>
  </si>
  <si>
    <t>SE_16_+_15788113_15790566_15790717_15793586_NDE1:61</t>
  </si>
  <si>
    <t>cgatcagtc</t>
  </si>
  <si>
    <t>-1.44538549773</t>
  </si>
  <si>
    <t>-0.60335964</t>
  </si>
  <si>
    <t>SE_16_+_15790717_15793586_15793711_15818048_NDE1:67</t>
  </si>
  <si>
    <t>0.79842168</t>
  </si>
  <si>
    <t>SE_16_-_15973661_15967484_15967348_15961373_FOPNL:97</t>
  </si>
  <si>
    <t>0.83787984</t>
  </si>
  <si>
    <t>SE_16_-_15977865_15967484_15967348_15961373_FOPNL:97</t>
  </si>
  <si>
    <t>SE_16_-_15977865_15973745_15973661_15961373_FOPNL:56</t>
  </si>
  <si>
    <t>0.34721708</t>
  </si>
  <si>
    <t>SE_16_-_15977865_15973745_15973661_15967484_FOPNL:56</t>
  </si>
  <si>
    <t>SE_16_-_15977865_15976877_15976806_15973745_FOPNL:61</t>
  </si>
  <si>
    <t>SE_16_-_15977865_15976905_15976806_15973745_FOPNL:54</t>
  </si>
  <si>
    <t>1.2517197</t>
  </si>
  <si>
    <t>SE_16_-_15982415_15977981_15977865_15973745_FOPNL:21</t>
  </si>
  <si>
    <t>SE_16_-_15982415_15978062_15977865_15973745_FOPNL:102</t>
  </si>
  <si>
    <t>SE_16_+_16173335_16177223_16177399_16180681_ABCC1:132</t>
  </si>
  <si>
    <t>0.78744159</t>
  </si>
  <si>
    <t>SE_16_+_16173335_16177223_16177399_16184262_ABCC1:132</t>
  </si>
  <si>
    <t>SE_16_+_16173335_16180681_16180848_16184262_ABCC1:85</t>
  </si>
  <si>
    <t>2.1676846</t>
  </si>
  <si>
    <t>SE_16_+_16177399_16180681_16180848_16184262_ABCC1:85</t>
  </si>
  <si>
    <t>SE_16_+_16184445_16192730_16192759_16196484_ABCC1:26</t>
  </si>
  <si>
    <t>0.27073805</t>
  </si>
  <si>
    <t>SE_16_+_16196574_16199257_16199317_16200595_ABCC1:48</t>
  </si>
  <si>
    <t>ccttaacta</t>
  </si>
  <si>
    <t>0.86729597249</t>
  </si>
  <si>
    <t>0.26986738</t>
  </si>
  <si>
    <t>SE_16_+_16230501_16232221_16232415_16235030_ABCC1:171</t>
  </si>
  <si>
    <t>1.5065365</t>
  </si>
  <si>
    <t>SE_16_+_16427741_16429909_16429994_16434163_PKD1P1:40</t>
  </si>
  <si>
    <t>-0.78626557</t>
  </si>
  <si>
    <t>SE_16_-_18573198_18570176_18569999_18569113_NOMO2:167</t>
  </si>
  <si>
    <t>1.2891446</t>
  </si>
  <si>
    <t>SE_16_-_18796060_18795036_18794963_18794424_RPS15A:66</t>
  </si>
  <si>
    <t>0.55895544</t>
  </si>
  <si>
    <t>SE_16_-_18799385_18797658_18797562_18796145_RPS15A:86</t>
  </si>
  <si>
    <t>0.35085874</t>
  </si>
  <si>
    <t>SE_16_-_18800303_18799427_18799385_18796145_RPS15A:40</t>
  </si>
  <si>
    <t>0.16025658</t>
  </si>
  <si>
    <t>SE_16_-_18800303_18799464_18799385_18796145_RPS15A:45</t>
  </si>
  <si>
    <t>0.45042923</t>
  </si>
  <si>
    <t>SE_16_-_18800303_18799481_18799385_18796145_RPS15A:62</t>
  </si>
  <si>
    <t>SE_16_-_18809247_18806903_18806786_18806005_ARL6IP1:23</t>
  </si>
  <si>
    <t>SE_16_-_18908115_18907529_18907374_18903676_SMG1:98</t>
  </si>
  <si>
    <t>SE_16_-_18937272_18911366_18911309_18908278_SMG1:24</t>
  </si>
  <si>
    <t>acttgatgc</t>
  </si>
  <si>
    <t>0.102874008866</t>
  </si>
  <si>
    <t>-0.061737015</t>
  </si>
  <si>
    <t>SE_16_+_19083428_19085243_19085357_19087043_COQ7:96</t>
  </si>
  <si>
    <t>1.7430229</t>
  </si>
  <si>
    <t>SE_16_+_19083428_19085243_19085419_19087043_COQ7:96</t>
  </si>
  <si>
    <t>SE_16_+_19539344_19543738_19543866_19547262_CCP110:111</t>
  </si>
  <si>
    <t>1.9386541</t>
  </si>
  <si>
    <t>SE_16_+_19539344_19547262_19548909_19551979_CCP110:351</t>
  </si>
  <si>
    <t>1.4952741</t>
  </si>
  <si>
    <t>SE_16_+_19559336_19559837_19559922_19562518_CCP110:83</t>
  </si>
  <si>
    <t>0.93535426</t>
  </si>
  <si>
    <t>SE_16_+_19584563_19586420_19586444_19590374_C16orf62:24</t>
  </si>
  <si>
    <t>tgtttatgg</t>
  </si>
  <si>
    <t>-2.19064592388</t>
  </si>
  <si>
    <t>-0.95975847</t>
  </si>
  <si>
    <t>SE_16_+_19586444_19589626_19589680_19590374_C16orf62:30</t>
  </si>
  <si>
    <t>SE_16_+_19586444_19590374_19590450_19592847_C16orf62:46</t>
  </si>
  <si>
    <t>atgtcagag</t>
  </si>
  <si>
    <t>-2.78062073237</t>
  </si>
  <si>
    <t>-1.2553557</t>
  </si>
  <si>
    <t>SE_16_+_19592975_19603112_19603196_19612986_C16orf62:21</t>
  </si>
  <si>
    <t>tgttcaaag</t>
  </si>
  <si>
    <t>-1.08476736851</t>
  </si>
  <si>
    <t>0.15436742</t>
  </si>
  <si>
    <t>SE_16_+_19621737_19623050_19623120_19627436_C16orf62:64</t>
  </si>
  <si>
    <t>-0.38974019</t>
  </si>
  <si>
    <t>SE_16_+_19659204_19661704_19661781_19663298_C16orf62:21</t>
  </si>
  <si>
    <t>gtgtgaacc</t>
  </si>
  <si>
    <t>0.0382825992932</t>
  </si>
  <si>
    <t>-0.054730543</t>
  </si>
  <si>
    <t>SE_16_-_19725440_19722762_19722694_19721908_KNOP1:67</t>
  </si>
  <si>
    <t>ggatgaggc</t>
  </si>
  <si>
    <t>-1.9850872892</t>
  </si>
  <si>
    <t>-0.87927254</t>
  </si>
  <si>
    <t>SE_16_+_19729809_19741752_19741816_19745020_IQCK:32</t>
  </si>
  <si>
    <t>0.75925683</t>
  </si>
  <si>
    <t>SE_16_+_19745149_19746675_19746772_19775170_IQCK:54</t>
  </si>
  <si>
    <t>0.69421306</t>
  </si>
  <si>
    <t>SE_16_+_19746772_19747434_19747514_19775170_IQCK:68</t>
  </si>
  <si>
    <t>-0.12875714</t>
  </si>
  <si>
    <t>SE_16_+_19746772_19775170_19775434_19800160_IQCK:165</t>
  </si>
  <si>
    <t>1.4783515</t>
  </si>
  <si>
    <t>SE_16_+_19775434_19800160_19800244_19838348_IQCK:75</t>
  </si>
  <si>
    <t>1.0316834</t>
  </si>
  <si>
    <t>SE_16_-_19896049_19893623_19893454_19884168_GPRC5B:89</t>
  </si>
  <si>
    <t>1.5493838</t>
  </si>
  <si>
    <t>SE_16_+_20432723_20435238_20435391_20439110_ACSM5:118</t>
  </si>
  <si>
    <t>1.4329179</t>
  </si>
  <si>
    <t>SE_16_+_20435391_20439110_20439189_20441000_ACSM5:45</t>
  </si>
  <si>
    <t>1.6101304</t>
  </si>
  <si>
    <t>SE_16_-_20750219_20749591_20749410_20749278_THUMPD1:75</t>
  </si>
  <si>
    <t>0.61259964</t>
  </si>
  <si>
    <t>SE_16_+_20788902_20791119_20791229_20792036_ACSM3:78</t>
  </si>
  <si>
    <t>1.2055524</t>
  </si>
  <si>
    <t>SE_16_+_20851790_20855256_20855348_20855951_LOC81691:37</t>
  </si>
  <si>
    <t>gtatgaagt</t>
  </si>
  <si>
    <t>-1.67761648512</t>
  </si>
  <si>
    <t>-0.75888319</t>
  </si>
  <si>
    <t>SE_16_+_20911857_20913808_20914039_20926878_LYRM1:141</t>
  </si>
  <si>
    <t>0.97242192</t>
  </si>
  <si>
    <t>SE_16_+_20912211_20913808_20914039_20926878_LYRM1:141</t>
  </si>
  <si>
    <t>SE_16_+_20911857_20926878_20927036_20931444_LYRM1:138</t>
  </si>
  <si>
    <t>0.29632697</t>
  </si>
  <si>
    <t>SE_16_+_20914039_20926878_20927036_20931444_LYRM1:138</t>
  </si>
  <si>
    <t>SE_16_+_21172599_21178161_21178232_21181758_TMEM159:49</t>
  </si>
  <si>
    <t>SE_16_+_21181926_21185331_21185469_21190796_TMEM159:49</t>
  </si>
  <si>
    <t>1.619438</t>
  </si>
  <si>
    <t>SE_16_+_21185469_21188458_21188648_21190796_TMEM159:132</t>
  </si>
  <si>
    <t>SE_16_+_21185469_21190118_21190253_21190796_TMEM159:107</t>
  </si>
  <si>
    <t>1.7607756</t>
  </si>
  <si>
    <t>SE_16_-_21272575_21270166_21270110_21255389_CRYM:50</t>
  </si>
  <si>
    <t>0.17519668</t>
  </si>
  <si>
    <t>SE_16_-_21281111_21280005_21279868_21279058_CRYM:23</t>
  </si>
  <si>
    <t>0.93605644</t>
  </si>
  <si>
    <t>SE_16_-_21495693_21495108_21494953_21490899_LOC100271836:98</t>
  </si>
  <si>
    <t>SE_16_-_21531149_21498937_21498899_21495856_LOC100271836:24</t>
  </si>
  <si>
    <t>-0.029439952</t>
  </si>
  <si>
    <t>SE_16_+_21611219_21623966_21624156_21629186_METTL9:178</t>
  </si>
  <si>
    <t>0.44582286</t>
  </si>
  <si>
    <t>SE_16_+_21624156_21629186_21629395_21636252_METTL9:40</t>
  </si>
  <si>
    <t>0.82776194</t>
  </si>
  <si>
    <t>SE_16_-_21831616_21830802_21830623_21830082_RRN3P1:61</t>
  </si>
  <si>
    <t>SE_16_-_21854707_21851329_21851261_21850631_LOC100132247/LOC23117:65</t>
  </si>
  <si>
    <t>ttataagcc</t>
  </si>
  <si>
    <t>-0.855563426927</t>
  </si>
  <si>
    <t>0.087285583</t>
  </si>
  <si>
    <t>SE_16_-_21854707_21852332_21852124_21850631_LOC100132247/LOC23117:114</t>
  </si>
  <si>
    <t>1.3519743</t>
  </si>
  <si>
    <t>SE_16_+_21964777_21968556_21968639_21968738_UQCRC2:30</t>
  </si>
  <si>
    <t>0.11107804</t>
  </si>
  <si>
    <t>SE_16_+_21969920_21972649_21972786_21973781_UQCRC2:33</t>
  </si>
  <si>
    <t>-0.010817296</t>
  </si>
  <si>
    <t>SE_16_+_21987564_21991868_21992021_21994409_UQCRC2:59</t>
  </si>
  <si>
    <t>1.0716153</t>
  </si>
  <si>
    <t>SE_16_+_22019728_22075659_22075759_22086808_C16orf52:35</t>
  </si>
  <si>
    <t>agctcagtt</t>
  </si>
  <si>
    <t>-0.425186710549</t>
  </si>
  <si>
    <t>0.43533331</t>
  </si>
  <si>
    <t>SE_16_+_22308858_22310274_22310357_22314252_POLR3E:55</t>
  </si>
  <si>
    <t>agcttacgt</t>
  </si>
  <si>
    <t>0.414471019458</t>
  </si>
  <si>
    <t>0.87539</t>
  </si>
  <si>
    <t>SE_16_+_22308858_22314252_22314325_22316477_POLR3E:72</t>
  </si>
  <si>
    <t>0.47271074</t>
  </si>
  <si>
    <t>SE_16_+_22310357_22314252_22314325_22316477_POLR3E:72</t>
  </si>
  <si>
    <t>SE_16_+_22316527_22316700_22316815_22319469_POLR3E:27</t>
  </si>
  <si>
    <t>aactgaagg</t>
  </si>
  <si>
    <t>0.133701608662</t>
  </si>
  <si>
    <t>-0.11426068</t>
  </si>
  <si>
    <t>SE_16_+_22339908_22343381_22343506_22344965_POLR3E:87</t>
  </si>
  <si>
    <t>0.53869968</t>
  </si>
  <si>
    <t>SE_16_+_22339908_22343444_22343506_22344965_POLR3E:24</t>
  </si>
  <si>
    <t>SE_16_-_22385552_22376335_22376223_22361170_CDR2:33</t>
  </si>
  <si>
    <t>0.51339446</t>
  </si>
  <si>
    <t>SE_16_-_22441117_22376335_22376223_22361170_CDR2:33</t>
  </si>
  <si>
    <t>SE_16_+_23366810_23379177_23379280_23382620_SCNN1B:33</t>
  </si>
  <si>
    <t>acttcacgt</t>
  </si>
  <si>
    <t>-0.284635120368</t>
  </si>
  <si>
    <t>0.79590678</t>
  </si>
  <si>
    <t>SE_16_+_23382783_23383097_23383204_23387059_SCNN1B:71</t>
  </si>
  <si>
    <t>ttctgaggt</t>
  </si>
  <si>
    <t>0.118403724767</t>
  </si>
  <si>
    <t>0.64218486</t>
  </si>
  <si>
    <t>SE_16_-_23403701_23403555_23403283_23400407_COG7:44</t>
  </si>
  <si>
    <t>0.91716784</t>
  </si>
  <si>
    <t>SE_16_-_23563470_23557755_23557703_23556024_EARS2:41</t>
  </si>
  <si>
    <t>-0.1179242</t>
  </si>
  <si>
    <t>SE_16_-_23568526_23564444_23564328_23563625_EARS2:25</t>
  </si>
  <si>
    <t>1.5564978</t>
  </si>
  <si>
    <t>SE_16_-_23568526_23564444_23564365_23563625_EARS2:25</t>
  </si>
  <si>
    <t>SE_16_-_23607444_23598640_23598518_23596744_NDUFAB1:69</t>
  </si>
  <si>
    <t>0.47952047</t>
  </si>
  <si>
    <t>SE_16_-_23607444_23606959_23606750_23598640_NDUFAB1:71</t>
  </si>
  <si>
    <t>0.66541543</t>
  </si>
  <si>
    <t>SE_16_-_23625325_23619333_23619185_23614990_PALB2:37</t>
  </si>
  <si>
    <t>1.0635436</t>
  </si>
  <si>
    <t>SE_16_+_23654344_23668807_23668907_23669828_DCTN5:52</t>
  </si>
  <si>
    <t>SE_16_+_23654344_23669828_23669946_23672491_DCTN5:31</t>
  </si>
  <si>
    <t>0.59880896</t>
  </si>
  <si>
    <t>SE_16_+_24574985_24576118_24576186_24578464_RBBP6:58</t>
  </si>
  <si>
    <t>aaattagaa</t>
  </si>
  <si>
    <t>-3.87379437917</t>
  </si>
  <si>
    <t>-1.7479789</t>
  </si>
  <si>
    <t>SE_16_+_24578826_24579113_24579214_24580066_RBBP6:53</t>
  </si>
  <si>
    <t>0.2591167</t>
  </si>
  <si>
    <t>SE_16_+_24788679_24789665_24789789_24800553_TNRC6A:57</t>
  </si>
  <si>
    <t>1.1633223</t>
  </si>
  <si>
    <t>SE_16_+_24803138_24804794_24804970_24805865_TNRC6A:87</t>
  </si>
  <si>
    <t>gggtaagcc</t>
  </si>
  <si>
    <t>0.143284245084</t>
  </si>
  <si>
    <t>-0.013617435</t>
  </si>
  <si>
    <t>SE_16_+_24815640_24816026_24816172_24816335_TNRC6A:111</t>
  </si>
  <si>
    <t>1.4023863</t>
  </si>
  <si>
    <t>SE_16_-_24942105_24939053_24939005_24931581_ARHGAP17:22</t>
  </si>
  <si>
    <t>0.50639785</t>
  </si>
  <si>
    <t>SE_16_-_24942105_24940981_24940934_24931581_ARHGAP17:35</t>
  </si>
  <si>
    <t>SE_16_-_24953308_24950918_24950685_24946960_ARHGAP17:101</t>
  </si>
  <si>
    <t>0.34985656</t>
  </si>
  <si>
    <t>SE_16_-_24971232_24971073_24970992_24966051_ARHGAP17:37</t>
  </si>
  <si>
    <t>-0.60397103</t>
  </si>
  <si>
    <t>SE_16_-_24988536_24983954_24983917_24981901_ARHGAP17:22</t>
  </si>
  <si>
    <t>0.4696373</t>
  </si>
  <si>
    <t>SE_16_-_25026530_25025277_25025184_24990326_ARHGAP17:69</t>
  </si>
  <si>
    <t>SE_16_+_25123317_25137285_25137447_25139796_LCMT1:53</t>
  </si>
  <si>
    <t>0.71270383</t>
  </si>
  <si>
    <t>SE_16_+_25151568_25162875_25162936_25172423_LCMT1:57</t>
  </si>
  <si>
    <t>cattcagag</t>
  </si>
  <si>
    <t>-1.07666209442</t>
  </si>
  <si>
    <t>-0.5558782</t>
  </si>
  <si>
    <t>SE_16_+_25151568_25172423_25172525_25175919_LCMT1:78</t>
  </si>
  <si>
    <t>0.39384614</t>
  </si>
  <si>
    <t>SE_16_+_25180534_25182035_25182118_25186258_LCMT1:66</t>
  </si>
  <si>
    <t>acatgatgg</t>
  </si>
  <si>
    <t>-0.63902090854</t>
  </si>
  <si>
    <t>-0.35222395</t>
  </si>
  <si>
    <t>SE_16_+_25180534_25182035_25182126_25186258_LCMT1:66</t>
  </si>
  <si>
    <t>SE_16_+_25182126_25186258_25186355_25189322_LCMT1:75</t>
  </si>
  <si>
    <t>0.82160778</t>
  </si>
  <si>
    <t>SE_16_+_27230431_27231714_27231806_27231887_KDM8:83</t>
  </si>
  <si>
    <t>0.84562443</t>
  </si>
  <si>
    <t>SE_16_-_27238041_27237167_27237047_27236557_NSMCE1:95</t>
  </si>
  <si>
    <t>1.103036</t>
  </si>
  <si>
    <t>SE_16_-_27268756_27253210_27252674_27246620_NSMCE1:412</t>
  </si>
  <si>
    <t>0.754716981132</t>
  </si>
  <si>
    <t>1.4743109</t>
  </si>
  <si>
    <t>SE_16_-_27268756_27253210_27253120_27246620_NSMCE1:35</t>
  </si>
  <si>
    <t>1.4252339</t>
  </si>
  <si>
    <t>SE_16_-_27280027_27279695_27279484_27268902_NSMCE1:168</t>
  </si>
  <si>
    <t>cgcttatgt</t>
  </si>
  <si>
    <t>0.49677647231</t>
  </si>
  <si>
    <t>0.15708855</t>
  </si>
  <si>
    <t>SE_16_+_27325341_27329956_27330088_27351507_IL4R:42</t>
  </si>
  <si>
    <t>1.8947548</t>
  </si>
  <si>
    <t>SE_16_+_27325341_27341387_27341519_27351507_IL4R:74</t>
  </si>
  <si>
    <t>SE_16_+_27341519_27345637_27345738_27351507_IL4R:43</t>
  </si>
  <si>
    <t>0.2204543</t>
  </si>
  <si>
    <t>SE_16_+_27351594_27352391_27352634_27353442_IL4R:195</t>
  </si>
  <si>
    <t>SE_16_+_27356341_27357788_27357939_27363861_IL4R:90</t>
  </si>
  <si>
    <t>1.6875693</t>
  </si>
  <si>
    <t>SE_16_+_27372136_27372261_27372341_27373573_IL4R:77</t>
  </si>
  <si>
    <t>ccctgagtt</t>
  </si>
  <si>
    <t>0.991891351072</t>
  </si>
  <si>
    <t>0.35094942</t>
  </si>
  <si>
    <t>SE_16_-_27494365_27493906_27493832_27492512_GTF3C1:42</t>
  </si>
  <si>
    <t>-0.71059276</t>
  </si>
  <si>
    <t>SE_16_+_27585277_27629746_27629822_27639982_KIAA0556:36</t>
  </si>
  <si>
    <t>0.54321393</t>
  </si>
  <si>
    <t>SE_16_+_27660056_27665929_27666057_27689050_KIAA0556:88</t>
  </si>
  <si>
    <t>SE_16_+_27733016_27751362_27752241_27760905_KIAA0556:796</t>
  </si>
  <si>
    <t>1.2604475</t>
  </si>
  <si>
    <t>SE_16_-_28132991_28128783_28128639_28124371_XPO6:116</t>
  </si>
  <si>
    <t>tcgtgacac</t>
  </si>
  <si>
    <t>1.44445297552</t>
  </si>
  <si>
    <t>1.3652932</t>
  </si>
  <si>
    <t>SE_16_-_28143655_28138081_28137939_28137169_XPO6:32</t>
  </si>
  <si>
    <t>0.78982018</t>
  </si>
  <si>
    <t>SE_16_-_28167395_28164285_28164251_28164106_XPO6:35</t>
  </si>
  <si>
    <t>ggttaatgg</t>
  </si>
  <si>
    <t>0.666372801911</t>
  </si>
  <si>
    <t>0.17128143</t>
  </si>
  <si>
    <t>SE_16_-_28181071_28177906_28177829_28167848_XPO6:71</t>
  </si>
  <si>
    <t>gtgttactg</t>
  </si>
  <si>
    <t>-0.998558446885</t>
  </si>
  <si>
    <t>0.51317469</t>
  </si>
  <si>
    <t>SE_16_-_28222687_28192352_28192262_28188653_XPO6:59</t>
  </si>
  <si>
    <t>0.87461593</t>
  </si>
  <si>
    <t>SE_16_-_28222687_28220376_28220308_28192352_XPO6:24</t>
  </si>
  <si>
    <t>0.66034726</t>
  </si>
  <si>
    <t>SE_16_-_28222687_28220443_28220308_28192352_XPO6:60</t>
  </si>
  <si>
    <t>1.4579697</t>
  </si>
  <si>
    <t>SE_16_-_28493426_28490907_28490783_28489198_CLN3:79</t>
  </si>
  <si>
    <t>SE_16_-_28493426_28491086_28490965_28489198_CLN3:76</t>
  </si>
  <si>
    <t>SE_16_-_28498777_28495439_28495327_28493993_CLN3:31</t>
  </si>
  <si>
    <t>SE_16_-_28497899_28497811_28497668_28495439_CLN3:99</t>
  </si>
  <si>
    <t>1.4483006</t>
  </si>
  <si>
    <t>SE_16_-_28498777_28497971_28497899_28495439_CLN3:73</t>
  </si>
  <si>
    <t>1.7589102</t>
  </si>
  <si>
    <t>SE_16_-_28499912_28499062_28498983_28498862_CLN3:80</t>
  </si>
  <si>
    <t>1.2359354</t>
  </si>
  <si>
    <t>SE_16_-_28500611_28499062_28498983_28498862_CLN3:80</t>
  </si>
  <si>
    <t>SE_16_-_28502803_28499062_28498983_28498862_CLN3:80</t>
  </si>
  <si>
    <t>SE_16_-_28500611_28499983_28499912_28498862_CLN3:70</t>
  </si>
  <si>
    <t>0.67419825</t>
  </si>
  <si>
    <t>SE_16_-_28500611_28499983_28499912_28499062_CLN3:70</t>
  </si>
  <si>
    <t>SE_16_-_28502803_28500707_28500611_28498862_CLN3:52</t>
  </si>
  <si>
    <t>SE_16_-_28502803_28500707_28500611_28499062_CLN3:52</t>
  </si>
  <si>
    <t>SE_16_-_28503035_28500707_28500611_28499983_CLN3:52</t>
  </si>
  <si>
    <t>SE_16_-_28502803_28502383_28502283_28500707_CLN3/NPIPL1:96</t>
  </si>
  <si>
    <t>0.71801298</t>
  </si>
  <si>
    <t>SE_16_-_28503035_28502881_28502803_28500707_CLN3:60</t>
  </si>
  <si>
    <t>ccatcaggg</t>
  </si>
  <si>
    <t>-2.76347915468</t>
  </si>
  <si>
    <t>-1.1840498</t>
  </si>
  <si>
    <t>SE_16_-_28550117_28549975_28549847_28549476_NUPR1/NPIPL1:96</t>
  </si>
  <si>
    <t>SE_16_+_28597041_28599931_28600012_28600421_CCDC101:29</t>
  </si>
  <si>
    <t>0.93658141</t>
  </si>
  <si>
    <t>SE_16_-_28620029_28619924_28619799_28619709_SULT1A1:63</t>
  </si>
  <si>
    <t>0.89894371</t>
  </si>
  <si>
    <t>SE_16_-_28621252_28620756_28620684_28620180_SULT1A1:53</t>
  </si>
  <si>
    <t>0.30450593</t>
  </si>
  <si>
    <t>SE_16_-_28631384_28621512_28621252_28620180_SULT1A1:110</t>
  </si>
  <si>
    <t>0.98832954</t>
  </si>
  <si>
    <t>SE_16_+_28843888_28844138_28844208_28844380_ATXN2L:33</t>
  </si>
  <si>
    <t>-0.35714302</t>
  </si>
  <si>
    <t>SE_16_+_28847497_28847647_28847811_28848049_ATXN2L:157</t>
  </si>
  <si>
    <t>1.4377422</t>
  </si>
  <si>
    <t>SE_16_+_28847443_28847770_28847806_28848049_ATXN2L:34</t>
  </si>
  <si>
    <t>SE_16_-_28857233_28856801_28856635_28856376_TUFM:111</t>
  </si>
  <si>
    <t>0.40393989</t>
  </si>
  <si>
    <t>SE_16_+_28875075_28877333_28878354_28878652_SH2B1:633</t>
  </si>
  <si>
    <t>2.1985772</t>
  </si>
  <si>
    <t>SE_16_+_28884026_28884491_28884590_28884768_SH2B1:89</t>
  </si>
  <si>
    <t>0.86470307</t>
  </si>
  <si>
    <t>SE_16_+_28884079_28884491_28884590_28884768_SH2B1:89</t>
  </si>
  <si>
    <t>SE_16_-_28925557_28922500_28922405_28922307_RABEP2:81</t>
  </si>
  <si>
    <t>0.10580839</t>
  </si>
  <si>
    <t>SE_16_-_28935724_28932534_28932384_28931264_RABEP2/NPIPL1:45</t>
  </si>
  <si>
    <t>0.72586932</t>
  </si>
  <si>
    <t>SE_16_-_28936424_28935936_28935724_28931264_RABEP2:90</t>
  </si>
  <si>
    <t>0.35458303</t>
  </si>
  <si>
    <t>SE_16_+_28986713_28986813_28986878_28989229_SPNS1:44</t>
  </si>
  <si>
    <t>tcttcaaca</t>
  </si>
  <si>
    <t>-1.48624461928</t>
  </si>
  <si>
    <t>-0.71624915</t>
  </si>
  <si>
    <t>SE_16_+_28986878_28989229_28989365_28990476_SPNS1:135</t>
  </si>
  <si>
    <t>1.1047286</t>
  </si>
  <si>
    <t>SE_16_+_28992936_28993222_28993377_28993677_SPNS1:72</t>
  </si>
  <si>
    <t>ttgtcacgg</t>
  </si>
  <si>
    <t>0.0119309135512</t>
  </si>
  <si>
    <t>0.50090432</t>
  </si>
  <si>
    <t>SE_16_+_28994611_28995107_28995278_28995526_SPNS1:22</t>
  </si>
  <si>
    <t>1.6167636</t>
  </si>
  <si>
    <t>SE_16_+_28997209_28997456_28997537_28997706_LAT:59</t>
  </si>
  <si>
    <t>1.0965355</t>
  </si>
  <si>
    <t>SE_16_+_29001160_29001254_29001340_29001510_LAT:23</t>
  </si>
  <si>
    <t>0.31865234</t>
  </si>
  <si>
    <t>SE_16_+_29089278_29095764_29095853_29095960_RRN3P2:69</t>
  </si>
  <si>
    <t>SE_16_+_29690531_29705985_29706076_29708317_QPRT:41</t>
  </si>
  <si>
    <t>0.33540001</t>
  </si>
  <si>
    <t>SE_16_+_29690531_29705985_29706520_29708317_QPRT:219</t>
  </si>
  <si>
    <t>aactcaact</t>
  </si>
  <si>
    <t>0.271487464171</t>
  </si>
  <si>
    <t>0.4092189</t>
  </si>
  <si>
    <t>SE_16_+_29802150_29803787_29803835_29808214_KIF22:34</t>
  </si>
  <si>
    <t>tcttgaggg</t>
  </si>
  <si>
    <t>-1.8920320807</t>
  </si>
  <si>
    <t>-0.25064102</t>
  </si>
  <si>
    <t>SE_16_+_29818214_29818299_29819149_29819551_MAZ/AB209061:621</t>
  </si>
  <si>
    <t>0.85531127</t>
  </si>
  <si>
    <t>SE_16_+_29818214_29819551_29819614_29819891_MAZ/AB209061:54</t>
  </si>
  <si>
    <t>0.15222786</t>
  </si>
  <si>
    <t>SE_16_+_29820062_29820861_29821085_29821398_MAZ/AB209061:84</t>
  </si>
  <si>
    <t>1.5065085</t>
  </si>
  <si>
    <t>SE_16_+_29831831_29837263_29837413_29841795_MVP:125</t>
  </si>
  <si>
    <t>SE_16_+_29841995_29842199_29842394_29845054_MVP:43</t>
  </si>
  <si>
    <t>1.9477161</t>
  </si>
  <si>
    <t>SE_16_-_29871902_29870844_29870763_29870655_CDIPT:73</t>
  </si>
  <si>
    <t>gaatgagct</t>
  </si>
  <si>
    <t>-0.329574257725</t>
  </si>
  <si>
    <t>1.0502118</t>
  </si>
  <si>
    <t>SE_16_-_29874136_29874041_29873907_29872580_CDIPT:87</t>
  </si>
  <si>
    <t>1.787936</t>
  </si>
  <si>
    <t>SE_16_-_29884561_29884064_29884026_29883847_SEZ6L2:24</t>
  </si>
  <si>
    <t>ctatgagga</t>
  </si>
  <si>
    <t>-2.60107731532</t>
  </si>
  <si>
    <t>-1.0881647</t>
  </si>
  <si>
    <t>SE_16_-_29896907_29891385_29891185_29889746_SEZ6L2:81</t>
  </si>
  <si>
    <t>ccctgagta</t>
  </si>
  <si>
    <t>0.687898215874</t>
  </si>
  <si>
    <t>0.23192175</t>
  </si>
  <si>
    <t>SE_16_-_29908143_29906781_29906580_29900046_SEZ6L2:27</t>
  </si>
  <si>
    <t>cgctgaacc</t>
  </si>
  <si>
    <t>2.49688080392</t>
  </si>
  <si>
    <t>0.94022392</t>
  </si>
  <si>
    <t>SE_16_-_29908143_29907181_29907042_29906781_SEZ6L2:123</t>
  </si>
  <si>
    <t>cacttacag</t>
  </si>
  <si>
    <t>0.491185461741</t>
  </si>
  <si>
    <t>0.75751959</t>
  </si>
  <si>
    <t>SE_16_-_29910262_29909305_29909174_29908442_SEZ6L2:93</t>
  </si>
  <si>
    <t>1.1673184</t>
  </si>
  <si>
    <t>SE_16_-_29937111_29936902_29936860_29934680_KCTD13/BOLA2:42</t>
  </si>
  <si>
    <t>SE_16_+_29974910_29979346_29979575_29982729_TMEM219:227</t>
  </si>
  <si>
    <t>SE_16_+_29982899_29983363_29983461_29984271_TMEM219:44</t>
  </si>
  <si>
    <t>1.7698161</t>
  </si>
  <si>
    <t>SE_16_-_30006424_30006164_30005227_30005129_HIRIP3:29</t>
  </si>
  <si>
    <t>1.0082423</t>
  </si>
  <si>
    <t>SE_16_-_30006424_30006164_30005969_30005129_HIRIP3:29</t>
  </si>
  <si>
    <t>SE_16_-_30006862_30006784_30006424_30006164_HIRIP3:23</t>
  </si>
  <si>
    <t>1.4076735</t>
  </si>
  <si>
    <t>SE_16_+_30012361_30012533_30012851_30016542_INO80E:163</t>
  </si>
  <si>
    <t>0.854838709677</t>
  </si>
  <si>
    <t>2.037138</t>
  </si>
  <si>
    <t>SE_16_+_30012361_30012533_30015978_30016542_INO80E:2780</t>
  </si>
  <si>
    <t>2.2396028</t>
  </si>
  <si>
    <t>SE_16_+_30012361_30012735_30012851_30016542_INO80E:49</t>
  </si>
  <si>
    <t>0.89503132</t>
  </si>
  <si>
    <t>SE_16_+_30012361_30012786_30012851_30016542_INO80E:36</t>
  </si>
  <si>
    <t>SE_16_+_30012851_30015889_30015978_30016542_INO80E:82</t>
  </si>
  <si>
    <t>cagttagga</t>
  </si>
  <si>
    <t>-4.00625880931</t>
  </si>
  <si>
    <t>-1.7352509</t>
  </si>
  <si>
    <t>SE_16_-_30017917_30017830_30017734_30017652_DOC2A:69</t>
  </si>
  <si>
    <t>aagtcaccg</t>
  </si>
  <si>
    <t>0.287293677246</t>
  </si>
  <si>
    <t>0.042769061</t>
  </si>
  <si>
    <t>SE_16_+_30075826_30078206_30078359_30078555_ALDOA:68</t>
  </si>
  <si>
    <t>1.0961017</t>
  </si>
  <si>
    <t>SE_16_+_30077248_30078206_30078359_30078555_ALDOA:68</t>
  </si>
  <si>
    <t>SE_16_+_30080299_30080627_30080710_30080820_ALDOA:55</t>
  </si>
  <si>
    <t>SE_16_+_30087796_30092521_30092631_30093805_PPP4C:61</t>
  </si>
  <si>
    <t>2.0431407</t>
  </si>
  <si>
    <t>SE_16_+_30093855_30094067_30094168_30094715_PPP4C:42</t>
  </si>
  <si>
    <t>0.83207429</t>
  </si>
  <si>
    <t>SE_16_+_30093855_30094067_30094284_30094715_PPP4C:192</t>
  </si>
  <si>
    <t>1.303123</t>
  </si>
  <si>
    <t>SE_16_-_30106110_30105796_30105706_30104120_YPEL3:83</t>
  </si>
  <si>
    <t>SE_16_-_30106424_30106218_30106110_30104120_YPEL3:58</t>
  </si>
  <si>
    <t>SE_16_-_30106424_30106251_30106110_30104120_YPEL3:91</t>
  </si>
  <si>
    <t>SE_16_-_30119694_30119585_30119442_30116330_GDPD3:82</t>
  </si>
  <si>
    <t>1.6366454</t>
  </si>
  <si>
    <t>SE_16_-_30119694_30119585_30119534_30116330_GDPD3:37</t>
  </si>
  <si>
    <t>0.72932977</t>
  </si>
  <si>
    <t>SE_16_-_30127957_30126966_30126916_30126029_MAPK3/BOLA2:48</t>
  </si>
  <si>
    <t>0.12388734</t>
  </si>
  <si>
    <t>SE_16_-_30128991_30128606_30128458_30128324_MAPK3:47</t>
  </si>
  <si>
    <t>SE_16_-_30128991_30128606_30128475_30128324_MAPK3:47</t>
  </si>
  <si>
    <t>SE_16_-_30129670_30129484_30129368_30129105_MAPK3:75</t>
  </si>
  <si>
    <t>SE_16_-_30129670_30129484_30129420_30129105_MAPK3:63</t>
  </si>
  <si>
    <t>gcatgacca</t>
  </si>
  <si>
    <t>1.15107992331</t>
  </si>
  <si>
    <t>0.84927297</t>
  </si>
  <si>
    <t>SE_16_+_30195046_30195547_30195664_30196530_CORO1A:60</t>
  </si>
  <si>
    <t>1.8367235</t>
  </si>
  <si>
    <t>SE_16_+_30196728_30197919_30198041_30198137_CORO1A:97</t>
  </si>
  <si>
    <t>0.26370218</t>
  </si>
  <si>
    <t>SE_16_+_30198041_30198137_30198266_30198360_CORO1A:44</t>
  </si>
  <si>
    <t>1.6311948</t>
  </si>
  <si>
    <t>SE_16_+_30199570_30199682_30199897_30200181_CORO1A:72</t>
  </si>
  <si>
    <t>SE_16_-_30370859_30370682_30370493_30370138_TBC1D10B:107</t>
  </si>
  <si>
    <t>1.8736833</t>
  </si>
  <si>
    <t>SE_16_-_30376426_30376327_30376221_30371162_TBC1D10B:57</t>
  </si>
  <si>
    <t>atgtgattg</t>
  </si>
  <si>
    <t>-0.434759138441</t>
  </si>
  <si>
    <t>-0.33683993</t>
  </si>
  <si>
    <t>SE_16_-_30393414_30393204_30393081_30392794_SEPT1:89</t>
  </si>
  <si>
    <t>SE_16_-_30582546_30582444_30582331_30581757_ZNF688:41</t>
  </si>
  <si>
    <t>SE_16_-_30582755_30582444_30582331_30582261_ZNF688:41</t>
  </si>
  <si>
    <t>SE_16_+_30662127_30662314_30662448_30662917_PRR14:95</t>
  </si>
  <si>
    <t>SE_16_+_30674180_30674363_30674423_30675536_FBRS:59</t>
  </si>
  <si>
    <t>0.019245937</t>
  </si>
  <si>
    <t>SE_16_+_30732299_30732510_30732797_30733443_SRCAP:201</t>
  </si>
  <si>
    <t>0.696428571429</t>
  </si>
  <si>
    <t>1.2392432</t>
  </si>
  <si>
    <t>SE_16_+_30733607_30733884_30734069_30734284_SRCAP:183</t>
  </si>
  <si>
    <t>1.1203554</t>
  </si>
  <si>
    <t>SE_16_-_30770499_30770422_30770333_30768975_C16orf93:53</t>
  </si>
  <si>
    <t>SE_16_+_30776820_30777484_30777603_30777700_RNF40:27</t>
  </si>
  <si>
    <t>SE_16_+_30776820_30777700_30777879_30778062_RNF40:89</t>
  </si>
  <si>
    <t>1.4619979</t>
  </si>
  <si>
    <t>SE_16_+_30938980_30939066_30939284_30939788_FBXL19:115</t>
  </si>
  <si>
    <t>1.1351053</t>
  </si>
  <si>
    <t>SE_16_+_30960838_30961018_30961192_30964506_ORAI3:104</t>
  </si>
  <si>
    <t>SE_16_+_30960838_30964506_30964781_30967521_ORAI3:140</t>
  </si>
  <si>
    <t>0.70141825</t>
  </si>
  <si>
    <t>SE_16_+_30998025_30998161_30998323_30999089_HSD3B7:46</t>
  </si>
  <si>
    <t>1.4616782</t>
  </si>
  <si>
    <t>SE_16_+_31046361_31047020_31047082_31049247_STX4:62</t>
  </si>
  <si>
    <t>SE_16_-_31084980_31076006_31075893_31075802_ZNF668:54</t>
  </si>
  <si>
    <t>caatgagca</t>
  </si>
  <si>
    <t>-0.304437158149</t>
  </si>
  <si>
    <t>-0.25351565</t>
  </si>
  <si>
    <t>SE_16_-_31104633_31102663_31102413_31099147_PRSS53/VKORC1:249</t>
  </si>
  <si>
    <t>2.2200414</t>
  </si>
  <si>
    <t>SE_16_-_31104633_31104185_31104104_31102663_VKORC1:63</t>
  </si>
  <si>
    <t>0.58814425</t>
  </si>
  <si>
    <t>SE_16_-_31105878_31104742_31104633_31102663_PRSS53/VKORC1:70</t>
  </si>
  <si>
    <t>tcctcaatc</t>
  </si>
  <si>
    <t>0.321797070538</t>
  </si>
  <si>
    <t>0.056278773</t>
  </si>
  <si>
    <t>SE_16_-_31105878_31104803_31104633_31102663_PRSS53/VKORC1:63</t>
  </si>
  <si>
    <t>2.0349386</t>
  </si>
  <si>
    <t>SE_16_-_31106710_31104742_31104633_31102663_PRSS53/VKORC1:70</t>
  </si>
  <si>
    <t>SE_16_+_31121820_31122009_31122082_31122412_BCKDK:50</t>
  </si>
  <si>
    <t>SE_16_+_31122540_31122621_31122710_31123190_BCKDK:38</t>
  </si>
  <si>
    <t>0.46710661</t>
  </si>
  <si>
    <t>SE_16_+_31196500_31198123_31198157_31199646_TLS/FUS-ERG/FUS:23</t>
  </si>
  <si>
    <t>0.72775702</t>
  </si>
  <si>
    <t>SE_16_-_31213738_31213524_31213468_31213162_PYCARD:54</t>
  </si>
  <si>
    <t>0.15303871</t>
  </si>
  <si>
    <t>SE_16_+_31288370_31289288_31289430_31308835_ITGAM:141</t>
  </si>
  <si>
    <t>SE_16_+_31374695_31381302_31381419_31382405_ITGAX:72</t>
  </si>
  <si>
    <t>1.5600706</t>
  </si>
  <si>
    <t>SE_16_+_31383105_31383699_31383830_31383918_ITGAX:45</t>
  </si>
  <si>
    <t>1.803786</t>
  </si>
  <si>
    <t>SE_16_+_31383991_31384570_31384711_31388120_ITGAX:110</t>
  </si>
  <si>
    <t>0.95669808</t>
  </si>
  <si>
    <t>SE_16_+_31483522_31484762_31484877_31485003_TGFB1I1:103</t>
  </si>
  <si>
    <t>1.9904979</t>
  </si>
  <si>
    <t>SE_16_+_31484877_31485003_31485055_31485156_TGFB1I1:35</t>
  </si>
  <si>
    <t>-1.1839851</t>
  </si>
  <si>
    <t>SE_16_+_31485055_31485156_31485298_31485473_TGFB1I1:143</t>
  </si>
  <si>
    <t>0.13766559</t>
  </si>
  <si>
    <t>SE_16_+_31485298_31485473_31485560_31485671_TGFB1I1:30</t>
  </si>
  <si>
    <t>0.70227809</t>
  </si>
  <si>
    <t>SE_16_-_31519395_31519199_31519085_31512052_C16orf58:101</t>
  </si>
  <si>
    <t>-0.50863478</t>
  </si>
  <si>
    <t>SE_16_+_31712059_31712984_31713179_31713856_CLUHP3:36</t>
  </si>
  <si>
    <t>SE_16_+_31712059_31713856_31714002_31714477_CLUHP3:94</t>
  </si>
  <si>
    <t>0.73446127</t>
  </si>
  <si>
    <t>SE_16_+_31734674_31744832_31744948_31765087_ZNF720:96</t>
  </si>
  <si>
    <t>1.6551019</t>
  </si>
  <si>
    <t>SE_16_+_31765221_31770678_31770787_31803951_ZNF720:52</t>
  </si>
  <si>
    <t>0.44773825</t>
  </si>
  <si>
    <t>SE_16_+_31885290_31886473_31886623_31895819_ZNF267:141</t>
  </si>
  <si>
    <t>aggtcacct</t>
  </si>
  <si>
    <t>0.0369485656131</t>
  </si>
  <si>
    <t>0.77900841</t>
  </si>
  <si>
    <t>SE_16_+_31885290_31886524_31886623_31895819_ZNF267:90</t>
  </si>
  <si>
    <t>SE_16_+_31896577_31901528_31901571_31925797_ZNF267:41</t>
  </si>
  <si>
    <t>0.56547029</t>
  </si>
  <si>
    <t>SE_16_-_46708476_46708374_46708226_46706384_VPS35:94</t>
  </si>
  <si>
    <t>ccctgatcg</t>
  </si>
  <si>
    <t>2.62164248728</t>
  </si>
  <si>
    <t>0.95677699</t>
  </si>
  <si>
    <t>SE_16_-_46717420_46716578_46716390_46716087_VPS35:132</t>
  </si>
  <si>
    <t>0.66317424</t>
  </si>
  <si>
    <t>SE_16_-_46717420_46716596_46716390_46716087_VPS35:150</t>
  </si>
  <si>
    <t>SE_16_-_46843515_46842046_46841881_46836982_C16orf87:127</t>
  </si>
  <si>
    <t>ggctcagaa</t>
  </si>
  <si>
    <t>-0.922470869055</t>
  </si>
  <si>
    <t>-0.12935185</t>
  </si>
  <si>
    <t>SE_16_-_46858298_46843697_46843515_46836982_C16orf87:120</t>
  </si>
  <si>
    <t>aagtaacag</t>
  </si>
  <si>
    <t>0.925526780242</t>
  </si>
  <si>
    <t>0.32496457</t>
  </si>
  <si>
    <t>SE_16_-_47143394_47120250_47120137_47117712_NETO2:67</t>
  </si>
  <si>
    <t>caataattc</t>
  </si>
  <si>
    <t>0.514422751111</t>
  </si>
  <si>
    <t>0.99978186</t>
  </si>
  <si>
    <t>SE_16_+_47495337_47497793_47497904_47531310_PHKB:108</t>
  </si>
  <si>
    <t>0.771428571429</t>
  </si>
  <si>
    <t>1.541141</t>
  </si>
  <si>
    <t>SE_16_+_47495337_47497810_47497904_47531310_PHKB:91</t>
  </si>
  <si>
    <t>SE_16_+_47581459_47596309_47596406_47614206_PHKB:84</t>
  </si>
  <si>
    <t>0.47958484</t>
  </si>
  <si>
    <t>SE_16_+_48286276_48290521_48290652_48292529_LONP2:60</t>
  </si>
  <si>
    <t>0.61227278</t>
  </si>
  <si>
    <t>SE_16_+_48295498_48296689_48296783_48303927_LONP2:58</t>
  </si>
  <si>
    <t>1.1589594</t>
  </si>
  <si>
    <t>SE_16_+_48368269_48370304_48370409_48381418_LONP2:102</t>
  </si>
  <si>
    <t>-0.079531489</t>
  </si>
  <si>
    <t>SE_16_-_48581918_48580165_48580058_48577172_N4BP1:62</t>
  </si>
  <si>
    <t>cgatgatcc</t>
  </si>
  <si>
    <t>0.500429321879</t>
  </si>
  <si>
    <t>0.15851882</t>
  </si>
  <si>
    <t>SE_16_-_48587450_48585393_48585297_48582025_N4BP1:62</t>
  </si>
  <si>
    <t>ctttaactc</t>
  </si>
  <si>
    <t>1.31745824985</t>
  </si>
  <si>
    <t>1.2617568</t>
  </si>
  <si>
    <t>SE_16_+_50059251_50059562_50059612_50060307_CNEP1R1:35</t>
  </si>
  <si>
    <t>SE_16_+_50060378_50063636_50063709_50067308_CNEP1R1:68</t>
  </si>
  <si>
    <t>ggttaatag</t>
  </si>
  <si>
    <t>-0.134966599657</t>
  </si>
  <si>
    <t>-0.12256579</t>
  </si>
  <si>
    <t>SE_16_+_50102778_50103156_50103200_50104089_HEATR3:40</t>
  </si>
  <si>
    <t>-1.9948701</t>
  </si>
  <si>
    <t>SE_16_+_50251574_50256217_50256345_50257085_PAPD5:129</t>
  </si>
  <si>
    <t>0.4168666</t>
  </si>
  <si>
    <t>SE_16_+_50322261_50323132_50323224_50324368_ADCY7:79</t>
  </si>
  <si>
    <t>SE_16_+_50776752_50778641_50778777_50783487_CYLD:73</t>
  </si>
  <si>
    <t>1.490018</t>
  </si>
  <si>
    <t>SE_16_+_53256667_53257362_53257419_53260278_CHD9:44</t>
  </si>
  <si>
    <t>-0.20292389</t>
  </si>
  <si>
    <t>SE_16_+_53352252_53353725_53353863_53355438_CHD9:59</t>
  </si>
  <si>
    <t>0.55820034</t>
  </si>
  <si>
    <t>SE_16_+_53352252_53355075_53355129_53355438_CHD9:47</t>
  </si>
  <si>
    <t>0.35050585</t>
  </si>
  <si>
    <t>SE_16_+_53487681_53488138_53488259_53488568_RBL2:76</t>
  </si>
  <si>
    <t>SE_16_-_53528985_53528867_53528751_53528517_AKTIP:83</t>
  </si>
  <si>
    <t>tgctcaggg</t>
  </si>
  <si>
    <t>-0.0718138720147</t>
  </si>
  <si>
    <t>-0.13013558</t>
  </si>
  <si>
    <t>SE_16_-_53537059_53535482_53535433_53534241_AKTIP:22</t>
  </si>
  <si>
    <t>gtttgattg</t>
  </si>
  <si>
    <t>-0.490601517699</t>
  </si>
  <si>
    <t>-0.29411073</t>
  </si>
  <si>
    <t>SE_16_-_53537059_53536956_53536612_53534241_AKTIP:243</t>
  </si>
  <si>
    <t>ggttaaggg</t>
  </si>
  <si>
    <t>-1.65001262686</t>
  </si>
  <si>
    <t>-0.78037204</t>
  </si>
  <si>
    <t>SE_16_-_53674945_53672323_53672222_53671766_RPGRIP1L:102</t>
  </si>
  <si>
    <t>2.0825009</t>
  </si>
  <si>
    <t>SE_16_+_53738141_53798074_53798192_53844052_FTO:68</t>
  </si>
  <si>
    <t>0.19176573</t>
  </si>
  <si>
    <t>SE_16_+_53844129_53848582_53848760_53859776_FTO:61</t>
  </si>
  <si>
    <t>1.8081628</t>
  </si>
  <si>
    <t>SE_16_+_53844129_53859776_53860403_53878067_FTO:178</t>
  </si>
  <si>
    <t>1.3745289</t>
  </si>
  <si>
    <t>SE_16_-_54319696_54319525_54318409_54318224_IRX3:266</t>
  </si>
  <si>
    <t>1.49577</t>
  </si>
  <si>
    <t>SE_16_-_54959013_54958599_54958513_54957562_CRNDE:87</t>
  </si>
  <si>
    <t>0.31485921</t>
  </si>
  <si>
    <t>SE_16_+_55522628_55523563_55523736_55525713_MMP2:171</t>
  </si>
  <si>
    <t>0.74367156</t>
  </si>
  <si>
    <t>SE_16_-_55844429_55840376_55840245_55837513_CES1:117</t>
  </si>
  <si>
    <t>ggatgagct</t>
  </si>
  <si>
    <t>-1.17108240979</t>
  </si>
  <si>
    <t>0.41598519</t>
  </si>
  <si>
    <t>SE_16_-_55846815_55846342_55846248_55844922_CES1:86</t>
  </si>
  <si>
    <t>acctaatcg</t>
  </si>
  <si>
    <t>1.47416727995</t>
  </si>
  <si>
    <t>0.50748615</t>
  </si>
  <si>
    <t>SE_16_-_55866916_55860207_55860063_55857595_CES1:134</t>
  </si>
  <si>
    <t>SE_16_-_55866916_55862883_55862679_55860207_CES1:155</t>
  </si>
  <si>
    <t>0.83816255</t>
  </si>
  <si>
    <t>SE_16_-_55866916_55862886_55862679_55860207_CES1:158</t>
  </si>
  <si>
    <t>SE_16_+_56226528_56268925_56269296_56309843_GNAO1:79</t>
  </si>
  <si>
    <t>SE_16_+_56370772_56385296_56385449_56388778_GNAO1:46</t>
  </si>
  <si>
    <t>ctctcatgc</t>
  </si>
  <si>
    <t>1.91442485373</t>
  </si>
  <si>
    <t>1.591139</t>
  </si>
  <si>
    <t>SE_16_-_56423097_56422765_56422670_56419934_AMFR:96</t>
  </si>
  <si>
    <t>1.0458268</t>
  </si>
  <si>
    <t>SE_16_-_56435645_56423287_56423097_56419934_AMFR:191</t>
  </si>
  <si>
    <t>0.73436004</t>
  </si>
  <si>
    <t>SE_16_+_56492506_56496446_56496546_56500064_OGFOD1:56</t>
  </si>
  <si>
    <t>1.2023301</t>
  </si>
  <si>
    <t>SE_16_+_56500879_56501077_56501205_56501817_OGFOD1:94</t>
  </si>
  <si>
    <t>1.7091423</t>
  </si>
  <si>
    <t>SE_16_-_56532349_56531792_56531655_56530991_BBS2:31</t>
  </si>
  <si>
    <t>0.61265047</t>
  </si>
  <si>
    <t>SE_16_+_56623101_56623438_56623533_56623782_MT3:96</t>
  </si>
  <si>
    <t>1.1308135</t>
  </si>
  <si>
    <t>SE_16_+_56764123_56775692_56775729_56782146_NUP93:23</t>
  </si>
  <si>
    <t>-0.16183073</t>
  </si>
  <si>
    <t>SE_16_+_56764123_56782146_56782338_56792450_NUP93:173</t>
  </si>
  <si>
    <t>1.3411687</t>
  </si>
  <si>
    <t>SE_16_+_56832450_56839416_56839544_56852576_NUP93:124</t>
  </si>
  <si>
    <t>0.48379081</t>
  </si>
  <si>
    <t>SE_16_+_56873516_56875617_56875745_56878411_NUP93:55</t>
  </si>
  <si>
    <t>0.46009636</t>
  </si>
  <si>
    <t>SE_16_+_56875745_56876490_56876607_56878411_NUP93:72</t>
  </si>
  <si>
    <t>SE_16_+_56969224_56969313_56969387_56970599_HERPUD1:54</t>
  </si>
  <si>
    <t>-0.78196147</t>
  </si>
  <si>
    <t>SE_16_+_56969224_56969316_56969387_56970599_HERPUD1:51</t>
  </si>
  <si>
    <t>SE_16_+_56970729_56973149_56973271_56973807_HERPUD1:93</t>
  </si>
  <si>
    <t>gcttcagct</t>
  </si>
  <si>
    <t>-0.944555752699</t>
  </si>
  <si>
    <t>0.38268595</t>
  </si>
  <si>
    <t>SE_16_+_56970729_56973807_56974157_56976044_HERPUD1:310</t>
  </si>
  <si>
    <t>0.87404903</t>
  </si>
  <si>
    <t>SE_16_+_57068163_57068424_57068858_57070012_NLRC5:256</t>
  </si>
  <si>
    <t>ggataacct</t>
  </si>
  <si>
    <t>1.28778329274</t>
  </si>
  <si>
    <t>1.4544694</t>
  </si>
  <si>
    <t>SE_16_+_57075486_57075894_57075977_57077427_NLRC5:62</t>
  </si>
  <si>
    <t>0.26981183</t>
  </si>
  <si>
    <t>SE_16_+_57079404_57080464_57080553_57081457_NLRC5:80</t>
  </si>
  <si>
    <t>ccgtcagcg</t>
  </si>
  <si>
    <t>-0.499219369794</t>
  </si>
  <si>
    <t>-0.23289089</t>
  </si>
  <si>
    <t>SE_16_+_57089006_57089345_57089431_57091977_NLRC5:73</t>
  </si>
  <si>
    <t>0.37287078</t>
  </si>
  <si>
    <t>SE_16_+_57089006_57089348_57089431_57091977_NLRC5:70</t>
  </si>
  <si>
    <t>SE_16_+_57089431_57091977_57092060_57092884_NLRC5:21</t>
  </si>
  <si>
    <t>0.17494921</t>
  </si>
  <si>
    <t>SE_16_+_57089431_57092884_57092973_57093379_NLRC5:78</t>
  </si>
  <si>
    <t>0.58</t>
  </si>
  <si>
    <t>-0.047494635</t>
  </si>
  <si>
    <t>SE_16_+_57108595_57109853_57109968_57110731_NLRC5:54</t>
  </si>
  <si>
    <t>0.67884671</t>
  </si>
  <si>
    <t>SE_16_+_57126702_57127862_57128003_57144620_CPNE2:87</t>
  </si>
  <si>
    <t>0.9813856</t>
  </si>
  <si>
    <t>SE_16_+_57157385_57159189_57159275_57159772_CPNE2:64</t>
  </si>
  <si>
    <t>SE_16_+_57161815_57168687_57168738_57179997_CPNE2:50</t>
  </si>
  <si>
    <t>0.19071828</t>
  </si>
  <si>
    <t>SE_16_+_57168738_57171061_57171194_57179997_CPNE2:58</t>
  </si>
  <si>
    <t>1.1663995</t>
  </si>
  <si>
    <t>SE_16_-_57219457_57208198_57208081_57207781_FAM192A:72</t>
  </si>
  <si>
    <t>SE_16_-_57219733_57208198_57208081_57207781_FAM192A:72</t>
  </si>
  <si>
    <t>SE_16_-_57219733_57208600_57208532_57207781_FAM192A:50</t>
  </si>
  <si>
    <t>agctgagat</t>
  </si>
  <si>
    <t>-0.326208057972</t>
  </si>
  <si>
    <t>0.5561763</t>
  </si>
  <si>
    <t>SE_16_-_57219733_57209502_57209451_57207781_FAM192A:23</t>
  </si>
  <si>
    <t>SE_16_-_57219733_57212764_57212414_57207781_FAM192A:87</t>
  </si>
  <si>
    <t>1.2690945</t>
  </si>
  <si>
    <t>SE_16_-_57219943_57212764_57212414_57207781_FAM192A:87</t>
  </si>
  <si>
    <t>SE_16_-_57219733_57212764_57212718_57207781_FAM192A:38</t>
  </si>
  <si>
    <t>tcttcaaac</t>
  </si>
  <si>
    <t>-1.45090721713</t>
  </si>
  <si>
    <t>-0.73470994</t>
  </si>
  <si>
    <t>SE_16_-_57219737_57212764_57212718_57207781_FAM192A:38</t>
  </si>
  <si>
    <t>SE_16_+_57220363_57220834_57220962_57238416_RSPRY1:30</t>
  </si>
  <si>
    <t>-0.31932061</t>
  </si>
  <si>
    <t>SE_16_+_57238920_57241505_57241597_57241970_RSPRY1:83</t>
  </si>
  <si>
    <t>0.73462828</t>
  </si>
  <si>
    <t>SE_16_+_57247858_57250019_57250085_57250816_RSPRY1:46</t>
  </si>
  <si>
    <t>cagtcatgc</t>
  </si>
  <si>
    <t>0.0410075899376</t>
  </si>
  <si>
    <t>0.85304135</t>
  </si>
  <si>
    <t>SE_16_-_57318318_57295982_57295809_57292496_PLLP:98</t>
  </si>
  <si>
    <t>1.2655618</t>
  </si>
  <si>
    <t>SE_16_+_57406550_57413528_57413666_57415942_CX3CL1:107</t>
  </si>
  <si>
    <t>1.2195559</t>
  </si>
  <si>
    <t>SE_16_+_57406550_57413546_57413666_57415942_CX3CL1:89</t>
  </si>
  <si>
    <t>SE_16_-_57466399_57464251_57464170_57463192_CIAPIN1:68</t>
  </si>
  <si>
    <t>0.029946536</t>
  </si>
  <si>
    <t>SE_16_-_57466399_57465178_57465063_57464251_CIAPIN1:25</t>
  </si>
  <si>
    <t>SE_16_-_57467956_57466472_57466399_57465178_CIAPIN1:61</t>
  </si>
  <si>
    <t>0.32374503</t>
  </si>
  <si>
    <t>SE_16_-_57473094_57470644_57470568_57468124_CIAPIN1:66</t>
  </si>
  <si>
    <t>2.3148723</t>
  </si>
  <si>
    <t>SE_16_-_57481254_57474895_57474684_57473207_CIAPIN1:175</t>
  </si>
  <si>
    <t>cgttaaccg</t>
  </si>
  <si>
    <t>3.35916127564</t>
  </si>
  <si>
    <t>1.2132534</t>
  </si>
  <si>
    <t>SE_16_+_57486848_57490416_57490538_57492158_COQ9:75</t>
  </si>
  <si>
    <t>0.95267521</t>
  </si>
  <si>
    <t>SE_16_+_57486848_57490416_57490558_57492158_COQ9:75</t>
  </si>
  <si>
    <t>SE_16_+_57490538_57490843_57490927_57492158_COQ9:73</t>
  </si>
  <si>
    <t>SE_16_+_57490558_57490843_57490927_57492158_COQ9:73</t>
  </si>
  <si>
    <t>SE_16_+_57486848_57492158_57492262_57493477_COQ9:31</t>
  </si>
  <si>
    <t>1.4160818</t>
  </si>
  <si>
    <t>SE_16_+_57496990_57497568_57497967_57499865_POLR2C:395</t>
  </si>
  <si>
    <t>1.1820678</t>
  </si>
  <si>
    <t>SE_16_-_57509762_57509532_57509418_57509131_DOK4:110</t>
  </si>
  <si>
    <t>0.79369498</t>
  </si>
  <si>
    <t>SE_16_-_57513354_57512574_57512456_57509869_DOK4:102</t>
  </si>
  <si>
    <t>gtctgagag</t>
  </si>
  <si>
    <t>0.187115608995</t>
  </si>
  <si>
    <t>0.76415984</t>
  </si>
  <si>
    <t>SE_16_+_57662319_57662549_57662714_57675503_GPR56:73</t>
  </si>
  <si>
    <t>0.5407029</t>
  </si>
  <si>
    <t>SE_16_+_57653793_57675499_57675620_57684165_GPR56:76</t>
  </si>
  <si>
    <t>tcgtaacct</t>
  </si>
  <si>
    <t>2.33577674531</t>
  </si>
  <si>
    <t>1.7540516</t>
  </si>
  <si>
    <t>SE_16_+_57654048_57675499_57675620_57684165_GPR56:76</t>
  </si>
  <si>
    <t>SE_16_+_57662714_57675499_57675620_57684165_GPR56:76</t>
  </si>
  <si>
    <t>SE_16_+_57665179_57675499_57675620_57684165_GPR56:76</t>
  </si>
  <si>
    <t>SE_16_+_57653793_57675503_57675620_57684165_GPR56:72</t>
  </si>
  <si>
    <t>SE_16_+_57654048_57675503_57675620_57684165_GPR56:72</t>
  </si>
  <si>
    <t>SE_16_+_57655307_57675503_57675620_57684165_GPR56:72</t>
  </si>
  <si>
    <t>SE_16_+_57661679_57675503_57675620_57684165_GPR56:72</t>
  </si>
  <si>
    <t>SE_16_+_57662319_57675503_57675620_57684165_GPR56:72</t>
  </si>
  <si>
    <t>SE_16_+_57662714_57675503_57675620_57684165_GPR56:72</t>
  </si>
  <si>
    <t>SE_16_+_57662740_57675503_57675620_57684165_GPR56:72</t>
  </si>
  <si>
    <t>SE_16_+_57665179_57675503_57675620_57684165_GPR56:72</t>
  </si>
  <si>
    <t>SE_16_+_57673582_57675503_57675620_57684165_GPR56:72</t>
  </si>
  <si>
    <t>SE_16_+_57778423_57784739_57784839_57785173_KATNB1:29</t>
  </si>
  <si>
    <t>0.52845001</t>
  </si>
  <si>
    <t>SE_16_-_57828911_57819578_57819376_57806200_KIFC3:193</t>
  </si>
  <si>
    <t>0.78923787</t>
  </si>
  <si>
    <t>SE_16_-_57828911_57822625_57822487_57806200_KIFC3:138</t>
  </si>
  <si>
    <t>ccatgaatg</t>
  </si>
  <si>
    <t>-0.521785911021</t>
  </si>
  <si>
    <t>-0.37091503</t>
  </si>
  <si>
    <t>SE_16_-_57828911_57824978_57824842_57806200_KIFC3:79</t>
  </si>
  <si>
    <t>1.5929915</t>
  </si>
  <si>
    <t>SE_16_-_57831984_57829053_57828911_57806200_KIFC3:45</t>
  </si>
  <si>
    <t>cggtgacga</t>
  </si>
  <si>
    <t>2.29753242177</t>
  </si>
  <si>
    <t>0.8298725</t>
  </si>
  <si>
    <t>SE_16_+_58036549_58043833_58044016_58048177_USB1:58</t>
  </si>
  <si>
    <t>0.96388714</t>
  </si>
  <si>
    <t>SE_16_+_58044016_58048177_58048230_58051238_USB1:47</t>
  </si>
  <si>
    <t>-0.59748581</t>
  </si>
  <si>
    <t>SE_16_+_58426691_58437002_58437235_58438403_GINS3:29</t>
  </si>
  <si>
    <t>gcttgaact</t>
  </si>
  <si>
    <t>-0.364689817595</t>
  </si>
  <si>
    <t>0.51632922</t>
  </si>
  <si>
    <t>SE_16_+_58497701_58509516_58509561_58521660_NDRG4:42</t>
  </si>
  <si>
    <t>aaatcatgg</t>
  </si>
  <si>
    <t>-1.40852902275</t>
  </si>
  <si>
    <t>-0.58892861</t>
  </si>
  <si>
    <t>SE_16_+_58497701_58521660_58521754_58537702_NDRG4:35</t>
  </si>
  <si>
    <t>acgtgacca</t>
  </si>
  <si>
    <t>1.01960664516</t>
  </si>
  <si>
    <t>0.32950418</t>
  </si>
  <si>
    <t>SE_16_+_58528912_58533048_58534981_58537702_NDRG4:296</t>
  </si>
  <si>
    <t>1.9519501</t>
  </si>
  <si>
    <t>SE_16_+_58528912_58534892_58534981_58537702_NDRG4:42</t>
  </si>
  <si>
    <t>-0.15208664</t>
  </si>
  <si>
    <t>SE_16_+_58534173_58534892_58534981_58537702_NDRG4:42</t>
  </si>
  <si>
    <t>SE_16_+_58543093_58543205_58543256_58545326_NDRG4:27</t>
  </si>
  <si>
    <t>SE_16_+_58543256_58544549_58544587_58545326_NDRG4:26</t>
  </si>
  <si>
    <t>SE_16_+_58549784_58549857_58550001_58550106_SETD6:24</t>
  </si>
  <si>
    <t>-0.18979908</t>
  </si>
  <si>
    <t>SE_16_-_58562379_58562009_58561827_58560042_CNOT1:29</t>
  </si>
  <si>
    <t>SE_16_-_58577511_58577196_58577073_58576472_CNOT1:92</t>
  </si>
  <si>
    <t>aaataattc</t>
  </si>
  <si>
    <t>-0.304802783264</t>
  </si>
  <si>
    <t>0.63588077</t>
  </si>
  <si>
    <t>SE_16_-_58583623_58581586_58581470_58581200_CNOT1:24</t>
  </si>
  <si>
    <t>SE_16_-_58589155_58587764_58587686_58585723_CNOT1:47</t>
  </si>
  <si>
    <t>0.053206502</t>
  </si>
  <si>
    <t>SE_16_-_58663632_58657313_58657186_58633415_CNOT1:89</t>
  </si>
  <si>
    <t>0.11393415</t>
  </si>
  <si>
    <t>SE_16_-_58663632_58658698_58658557_58633415_CNOT1:76</t>
  </si>
  <si>
    <t>1.0941067</t>
  </si>
  <si>
    <t>SE_16_-_58663632_58658698_58658577_58633415_CNOT1:76</t>
  </si>
  <si>
    <t>SE_16_-_58706000_58705148_58704949_58704071_SLC38A7:124</t>
  </si>
  <si>
    <t>SE_16_-_58709844_58709246_58709117_58706147_SLC38A7:82</t>
  </si>
  <si>
    <t>SE_16_-_58718621_58718082_58717859_58714145_SLC38A7:55</t>
  </si>
  <si>
    <t>1.1741956</t>
  </si>
  <si>
    <t>SE_16_-_58752100_58750717_58750567_58750083_GOT2:125</t>
  </si>
  <si>
    <t>1.3456809</t>
  </si>
  <si>
    <t>SE_16_-_58757650_58756182_58756023_58753159_GOT2:79</t>
  </si>
  <si>
    <t>0.11717876</t>
  </si>
  <si>
    <t>SE_16_-_58757650_58756182_58756054_58753159_GOT2:79</t>
  </si>
  <si>
    <t>SE_16_-_58768044_58757806_58757650_58756182_GOT2:149</t>
  </si>
  <si>
    <t>gccttacgt</t>
  </si>
  <si>
    <t>0.88228692789</t>
  </si>
  <si>
    <t>1.0913666</t>
  </si>
  <si>
    <t>SE_16_-_64984670_64982690_64982512_64982002_CDH11:88</t>
  </si>
  <si>
    <t>1.5494638</t>
  </si>
  <si>
    <t>SE_16_-_65087707_65038944_65038545_65032759_CDH11:395</t>
  </si>
  <si>
    <t>SE_16_-_65155783_65087831_65087707_65038944_CDH11:49</t>
  </si>
  <si>
    <t>1.2348475</t>
  </si>
  <si>
    <t>SE_16_-_66575782_66570920_66570867_66565372_TK2:25</t>
  </si>
  <si>
    <t>tgttaacgg</t>
  </si>
  <si>
    <t>2.1124951004</t>
  </si>
  <si>
    <t>1.1547903</t>
  </si>
  <si>
    <t>SE_16_-_66582881_66581968_66581874_66575856_TK2:79</t>
  </si>
  <si>
    <t>0.08293882</t>
  </si>
  <si>
    <t>SE_16_+_66586696_66592093_66592251_66597025_CKLF/CKLF-CMTM1:40</t>
  </si>
  <si>
    <t>1.4731127</t>
  </si>
  <si>
    <t>SE_16_+_66586696_66592093_66592251_66599789_CKLF/CKLF-CMTM1:40</t>
  </si>
  <si>
    <t>SE_16_+_66586696_66596975_66597120_66599789_CKLF/CKLF-CMTM1:107</t>
  </si>
  <si>
    <t>1.1228589</t>
  </si>
  <si>
    <t>SE_16_+_66586696_66597025_66597120_66599789_CKLF/CKLF-CMTM1:57</t>
  </si>
  <si>
    <t>SE_16_+_66592251_66597025_66597120_66599789_CKLF/CKLF-CMTM1:57</t>
  </si>
  <si>
    <t>SE_16_+_66638352_66638634_66638855_66642212_CMTM3:216</t>
  </si>
  <si>
    <t>0.49240387</t>
  </si>
  <si>
    <t>SE_16_+_66638458_66638634_66638855_66642212_CMTM3:216</t>
  </si>
  <si>
    <t>SE_16_+_66642367_66643338_66643433_66643786_CMTM3:55</t>
  </si>
  <si>
    <t>1.4369884</t>
  </si>
  <si>
    <t>SE_16_-_66759731_66758651_66758565_66757725_DYNC1LI2:42</t>
  </si>
  <si>
    <t>1.2431733</t>
  </si>
  <si>
    <t>SE_16_-_66783100_66776457_66776341_66770147_DYNC1LI2:38</t>
  </si>
  <si>
    <t>0.31753626</t>
  </si>
  <si>
    <t>SE_16_-_66783100_66776571_66776341_66770147_DYNC1LI2:93</t>
  </si>
  <si>
    <t>0.60377492</t>
  </si>
  <si>
    <t>SE_16_-_66785176_66783216_66783100_66776571_DYNC1LI2:51</t>
  </si>
  <si>
    <t>gactaaact</t>
  </si>
  <si>
    <t>1.4579775717</t>
  </si>
  <si>
    <t>0.436553</t>
  </si>
  <si>
    <t>SE_16_-_66839815_66839729_66839680_66837021_NAE1:35</t>
  </si>
  <si>
    <t>SE_16_-_66839815_66839765_66839680_66837021_NAE1:71</t>
  </si>
  <si>
    <t>SE_16_-_66864750_66857209_66857130_66855462_NAE1:44</t>
  </si>
  <si>
    <t>1.2108441</t>
  </si>
  <si>
    <t>SE_16_-_66860426_66858788_66858758_66857503_NAE1:26</t>
  </si>
  <si>
    <t>ccttcaaag</t>
  </si>
  <si>
    <t>-1.37085023737</t>
  </si>
  <si>
    <t>-0.70336383</t>
  </si>
  <si>
    <t>SE_16_-_66864750_66860683_66860571_66860486_NAE1:56</t>
  </si>
  <si>
    <t>1.4013621</t>
  </si>
  <si>
    <t>SE_16_-_66864750_66860683_66860580_66860486_NAE1:56</t>
  </si>
  <si>
    <t>SE_16_-_66864750_66861467_66861363_66860683_NAE1:100</t>
  </si>
  <si>
    <t>1.1590302</t>
  </si>
  <si>
    <t>SE_16_-_66864750_66861980_66861838_66860683_NAE1:88</t>
  </si>
  <si>
    <t>0.15891128</t>
  </si>
  <si>
    <t>SE_16_-_66864750_66861980_66861883_66860683_NAE1:88</t>
  </si>
  <si>
    <t>SE_16_-_66864750_66862045_66861883_66860683_NAE1:67</t>
  </si>
  <si>
    <t>cgtttacgg</t>
  </si>
  <si>
    <t>-0.34605902468</t>
  </si>
  <si>
    <t>0.51190817</t>
  </si>
  <si>
    <t>SE_16_-_66966683_66966453_66966384_66966203_FAM96B:36</t>
  </si>
  <si>
    <t>-0.64467602</t>
  </si>
  <si>
    <t>SE_16_+_67038127_67038696_67038776_67039143_CES4A:33</t>
  </si>
  <si>
    <t>cgctaaacc</t>
  </si>
  <si>
    <t>2.4629703721</t>
  </si>
  <si>
    <t>0.86235221</t>
  </si>
  <si>
    <t>SE_16_+_67039296_67040294_67040422_67040648_CES4A:87</t>
  </si>
  <si>
    <t>SE_16_+_67039296_67040294_67040422_67042877_CES4A:87</t>
  </si>
  <si>
    <t>SE_16_+_67039296_67040648_67040720_67042877_CES4A:44</t>
  </si>
  <si>
    <t>-0.23750428</t>
  </si>
  <si>
    <t>SE_16_+_67040422_67040648_67040720_67042877_CES4A:44</t>
  </si>
  <si>
    <t>SE_16_+_67063716_67070542_67070658_67100585_CBFB:113</t>
  </si>
  <si>
    <t>gacttagaa</t>
  </si>
  <si>
    <t>-2.62329828485</t>
  </si>
  <si>
    <t>-1.2583505</t>
  </si>
  <si>
    <t>SE_16_+_67154097_67159862_67159945_67165189_C16orf70:31</t>
  </si>
  <si>
    <t>1.6060304</t>
  </si>
  <si>
    <t>SE_16_+_67195840_67196751_67197755_67197922_FBXL8/HSF4:142</t>
  </si>
  <si>
    <t>0.98442662</t>
  </si>
  <si>
    <t>SE_16_+_67195840_67197415_67197755_67197922_FBXL8/HSF4:282</t>
  </si>
  <si>
    <t>0.74176432</t>
  </si>
  <si>
    <t>SE_16_+_67198047_67198344_67198837_67199425_HSF4:169</t>
  </si>
  <si>
    <t>0.826923076923</t>
  </si>
  <si>
    <t>2.1161687</t>
  </si>
  <si>
    <t>SE_16_+_67198837_67199425_67199533_67199622_HSF4:46</t>
  </si>
  <si>
    <t>0.12558441</t>
  </si>
  <si>
    <t>SE_16_+_67201125_67201206_67201305_67201378_HSF4:77</t>
  </si>
  <si>
    <t>1.3498119</t>
  </si>
  <si>
    <t>SE_16_+_67201125_67201206_67201305_67201727_HSF4:77</t>
  </si>
  <si>
    <t>SE_16_+_67201125_67201364_67201502_67201727_HSF4:105</t>
  </si>
  <si>
    <t>1.081887</t>
  </si>
  <si>
    <t>SE_16_+_67201125_67201378_67201502_67201727_HSF4:91</t>
  </si>
  <si>
    <t>SE_16_+_67201305_67201378_67201502_67201727_HSF4:91</t>
  </si>
  <si>
    <t>SE_16_+_67201502_67201623_67201850_67202734_HSF4:127</t>
  </si>
  <si>
    <t>gcgtgacag</t>
  </si>
  <si>
    <t>1.03920814468</t>
  </si>
  <si>
    <t>1.0232676</t>
  </si>
  <si>
    <t>SE_16_+_67201502_67201727_67201850_67202734_HSF4:108</t>
  </si>
  <si>
    <t>0.48236864</t>
  </si>
  <si>
    <t>SE_16_+_67203004_67203182_67203251_67203534_HSF4:49</t>
  </si>
  <si>
    <t>0.42735781</t>
  </si>
  <si>
    <t>SE_16_+_67207949_67208065_67208243_67208524_NOL3:143</t>
  </si>
  <si>
    <t>SE_16_+_67207949_67208065_67208357_67208524_NOL3:143</t>
  </si>
  <si>
    <t>SE_16_+_67207949_67208065_67208367_67208524_NOL3:143</t>
  </si>
  <si>
    <t>SE_16_-_67212102_67212000_67211913_67210878_KIAA0895L:88</t>
  </si>
  <si>
    <t>SE_16_-_67212102_67212010_67211913_67210878_KIAA0895L:98</t>
  </si>
  <si>
    <t>SE_16_-_67217165_67215600_67215461_67214569_KIAA0895L/EXOC3L1:33</t>
  </si>
  <si>
    <t>0.77035752</t>
  </si>
  <si>
    <t>SE_16_-_67217165_67215600_67215509_67214569_KIAA0895L/EXOC3L1:33</t>
  </si>
  <si>
    <t>SE_16_-_67218805_67218713_67218589_67218507_EXOC3L1:72</t>
  </si>
  <si>
    <t>0.71661309</t>
  </si>
  <si>
    <t>SE_16_-_67220924_67220787_67220662_67220560_EXOC3L1:116</t>
  </si>
  <si>
    <t>SE_16_+_67226773_67227325_67227418_67228301_E2F4:57</t>
  </si>
  <si>
    <t>1.7004943</t>
  </si>
  <si>
    <t>SE_16_+_67233659_67233854_67233904_67234095_ELMO3:43</t>
  </si>
  <si>
    <t>agatcaaga</t>
  </si>
  <si>
    <t>-4.19750822892</t>
  </si>
  <si>
    <t>-1.6018349</t>
  </si>
  <si>
    <t>SE_16_+_67233904_67234095_67234264_67234354_ELMO3:90</t>
  </si>
  <si>
    <t>0.99793302</t>
  </si>
  <si>
    <t>SE_16_-_67243951_67242358_67242215_67241993_LRRC29:90</t>
  </si>
  <si>
    <t>SE_16_-_67265333_67265252_67265091_67264694_FHOD1:136</t>
  </si>
  <si>
    <t>2.2594952</t>
  </si>
  <si>
    <t>SE_16_-_67270460_67270337_67270314_67268375_FHOD1:20</t>
  </si>
  <si>
    <t>SE_16_+_67322303_67322379_67322507_67322706_PLEKHG4:93</t>
  </si>
  <si>
    <t>1.298729</t>
  </si>
  <si>
    <t>SE_16_+_67322303_67322392_67322507_67322706_PLEKHG4:80</t>
  </si>
  <si>
    <t>SE_16_-_67427283_67426940_67426850_67425020_TPPP3:20</t>
  </si>
  <si>
    <t>gagtgagca</t>
  </si>
  <si>
    <t>-0.581491768533</t>
  </si>
  <si>
    <t>-0.2974015</t>
  </si>
  <si>
    <t>SE_16_-_67432723_67432634_67432476_67432227_ZDHHC1:120</t>
  </si>
  <si>
    <t>0.67476478</t>
  </si>
  <si>
    <t>SE_16_-_67487447_67478609_67478431_67477081_ATP6V0D1:83</t>
  </si>
  <si>
    <t>1.4710928</t>
  </si>
  <si>
    <t>SE_16_-_67514860_67478609_67478431_67477081_ATP6V0D1:83</t>
  </si>
  <si>
    <t>SE_16_-_67487447_67479868_67479715_67478609_ATP6V0D1:22</t>
  </si>
  <si>
    <t>SE_16_-_67487447_67486263_67486141_67478609_ATP6V0D1:123</t>
  </si>
  <si>
    <t>0.77532529</t>
  </si>
  <si>
    <t>SE_16_-_67514860_67487618_67487447_67477081_ATP6V0D1:51</t>
  </si>
  <si>
    <t>1.4746504</t>
  </si>
  <si>
    <t>SE_16_-_67514860_67487618_67487447_67478609_ATP6V0D1:51</t>
  </si>
  <si>
    <t>SE_16_-_67514860_67491554_67491467_67487618_ATP6V0D1:87</t>
  </si>
  <si>
    <t>1.5068539</t>
  </si>
  <si>
    <t>SE_16_+_67562817_67563540_67563762_67572327_FAM65A:30</t>
  </si>
  <si>
    <t>1.3438425</t>
  </si>
  <si>
    <t>SE_16_+_67562817_67572327_67572453_67572893_FAM65A:41</t>
  </si>
  <si>
    <t>1.0160291</t>
  </si>
  <si>
    <t>SE_16_+_67572453_67572563_67572727_67572893_FAM65A:110</t>
  </si>
  <si>
    <t>0.96503842</t>
  </si>
  <si>
    <t>SE_16_+_67572453_67572575_67572727_67572893_FAM65A:98</t>
  </si>
  <si>
    <t>SE_16_+_67578733_67578859_67579020_67579279_FAM65A:50</t>
  </si>
  <si>
    <t>SE_16_+_67690548_67690704_67690784_67691142_RLTPR:26</t>
  </si>
  <si>
    <t>-0.10683267</t>
  </si>
  <si>
    <t>SE_16_+_67690548_67690737_67690784_67691142_RLTPR:39</t>
  </si>
  <si>
    <t>gcatgagga</t>
  </si>
  <si>
    <t>-2.61571556506</t>
  </si>
  <si>
    <t>-1.0938962</t>
  </si>
  <si>
    <t>SE_16_-_67694025_67693939_67693806_67693698_ACD:91</t>
  </si>
  <si>
    <t>1.1889404</t>
  </si>
  <si>
    <t>SE_16_-_67694025_67693948_67693806_67693698_ACD:100</t>
  </si>
  <si>
    <t>SE_16_-_67697840_67697723_67697560_67697459_ENKD1:92</t>
  </si>
  <si>
    <t>0.88816077</t>
  </si>
  <si>
    <t>SE_16_-_67699974_67699071_67698899_67697965_ENKD1:142</t>
  </si>
  <si>
    <t>1.301886</t>
  </si>
  <si>
    <t>SE_16_+_67700975_67701130_67701428_67701781_C16orf86:71</t>
  </si>
  <si>
    <t>1.4804824</t>
  </si>
  <si>
    <t>SE_16_+_67700975_67701199_67701428_67701781_C16orf86:220</t>
  </si>
  <si>
    <t>ccgtcatgg</t>
  </si>
  <si>
    <t>-0.340832604913</t>
  </si>
  <si>
    <t>-0.23546912</t>
  </si>
  <si>
    <t>SE_16_-_67805937_67778358_67778191_67771938_RANBP10:62</t>
  </si>
  <si>
    <t>0.69285444</t>
  </si>
  <si>
    <t>SE_16_-_67839331_67805989_67805937_67778358_RANBP10:41</t>
  </si>
  <si>
    <t>-0.23522096</t>
  </si>
  <si>
    <t>SE_16_-_67840205_67839442_67839331_67805989_RANBP10:69</t>
  </si>
  <si>
    <t>0.60980753</t>
  </si>
  <si>
    <t>SE_16_+_67848304_67858486_67858682_67859040_TSNAXIP1:60</t>
  </si>
  <si>
    <t>0.53823676</t>
  </si>
  <si>
    <t>SE_16_+_67855128_67858486_67858682_67859040_TSNAXIP1:60</t>
  </si>
  <si>
    <t>SE_16_-_67865915_67865793_67865744_67865261_CENPT:35</t>
  </si>
  <si>
    <t>0.43482867</t>
  </si>
  <si>
    <t>SE_16_-_67866358_67866218_67866131_67866011_CENPT:87</t>
  </si>
  <si>
    <t>0.55251029</t>
  </si>
  <si>
    <t>SE_16_-_67866358_67866253_67866131_67866011_CENPT:122</t>
  </si>
  <si>
    <t>SE_16_-_67866358_67866257_67866131_67866011_CENPT:126</t>
  </si>
  <si>
    <t>SE_16_+_67880888_67881181_67881359_67899005_NUTF2:45</t>
  </si>
  <si>
    <t>-0.33626861</t>
  </si>
  <si>
    <t>SE_16_+_67907246_67909641_67909740_67909848_EDC4:39</t>
  </si>
  <si>
    <t>1.5438381</t>
  </si>
  <si>
    <t>SE_16_-_67976266_67974734_67974640_67974381_LCAT:79</t>
  </si>
  <si>
    <t>SE_16_-_67980840_67980536_67980341_67980243_SLC12A4:139</t>
  </si>
  <si>
    <t>0.41198872</t>
  </si>
  <si>
    <t>SE_16_-_67985043_67984963_67984557_67984396_SLC12A4:115</t>
  </si>
  <si>
    <t>tcgtgacgc</t>
  </si>
  <si>
    <t>2.11208330963</t>
  </si>
  <si>
    <t>0.647887323944</t>
  </si>
  <si>
    <t>0.91872641</t>
  </si>
  <si>
    <t>SE_16_-_67988546_67988122_67988007_67986328_SLC12A4:91</t>
  </si>
  <si>
    <t>1.1189564</t>
  </si>
  <si>
    <t>SE_16_-_68002342_67997462_67996147_67995609_SLC12A4:505</t>
  </si>
  <si>
    <t>1.9608617</t>
  </si>
  <si>
    <t>SE_16_-_68002342_67997462_67997340_67995609_SLC12A4:78</t>
  </si>
  <si>
    <t>0.17811306</t>
  </si>
  <si>
    <t>SE_16_-_68002342_67997462_67997368_67995609_SLC12A4:78</t>
  </si>
  <si>
    <t>SE_16_+_68057254_68057751_68057907_68059318_DUS2L:100</t>
  </si>
  <si>
    <t>1.4453165</t>
  </si>
  <si>
    <t>SE_16_+_68057254_68059284_68059397_68071909_DUS2L:21</t>
  </si>
  <si>
    <t>gtttcatcc</t>
  </si>
  <si>
    <t>-0.947701976306</t>
  </si>
  <si>
    <t>0.40865921</t>
  </si>
  <si>
    <t>SE_16_+_68057254_68059318_68059397_68071909_DUS2L:73</t>
  </si>
  <si>
    <t>0.097646168</t>
  </si>
  <si>
    <t>SE_16_+_68059397_68060863_68060985_68071909_DUS2L:58</t>
  </si>
  <si>
    <t>ggctcaacc</t>
  </si>
  <si>
    <t>0.686405030713</t>
  </si>
  <si>
    <t>1.2004159</t>
  </si>
  <si>
    <t>SE_16_+_68072052_68083408_68083453_68087467_DUS2L:21</t>
  </si>
  <si>
    <t>0.61588338</t>
  </si>
  <si>
    <t>SE_16_+_68119687_68155890_68157024_68160351_NFATC3:792</t>
  </si>
  <si>
    <t>2.007701</t>
  </si>
  <si>
    <t>SE_16_+_68119687_68160351_68160513_68191772_NFATC3:96</t>
  </si>
  <si>
    <t>0.6871891</t>
  </si>
  <si>
    <t>SE_16_+_68191971_68200746_68200918_68208277_NFATC3:80</t>
  </si>
  <si>
    <t>0.25959643</t>
  </si>
  <si>
    <t>SE_16_+_68225678_68248232_68248335_68260253_NFATC3:94</t>
  </si>
  <si>
    <t>1.7031048</t>
  </si>
  <si>
    <t>SE_16_+_68225678_68255099_68255187_68260253_NFATC3:39</t>
  </si>
  <si>
    <t>0.24173179</t>
  </si>
  <si>
    <t>SE_16_-_68266480_68266406_68266274_68266191_ESRP2:70</t>
  </si>
  <si>
    <t>1.3285041</t>
  </si>
  <si>
    <t>SE_16_-_68271838_68269782_68269751_68269665_ESRP2:30</t>
  </si>
  <si>
    <t>ggttgagcc</t>
  </si>
  <si>
    <t>-0.179632972308</t>
  </si>
  <si>
    <t>-0.17235185</t>
  </si>
  <si>
    <t>SE_16_+_68279456_68282472_68282595_68283193_PLA2G15:82</t>
  </si>
  <si>
    <t>1.9037769</t>
  </si>
  <si>
    <t>SE_16_+_68279456_68283193_68283349_68288822_PLA2G15:138</t>
  </si>
  <si>
    <t>0.85097454</t>
  </si>
  <si>
    <t>SE_16_+_68283349_68287325_68287420_68288822_PLA2G15:51</t>
  </si>
  <si>
    <t>1.0320208</t>
  </si>
  <si>
    <t>SE_16_+_68288940_68289185_68289283_68289669_PLA2G15:96</t>
  </si>
  <si>
    <t>0.33211762</t>
  </si>
  <si>
    <t>SE_16_+_68300624_68307721_68307807_68308594_SLC7A6:50</t>
  </si>
  <si>
    <t>SE_16_+_68300624_68307725_68307807_68308594_SLC7A6:46</t>
  </si>
  <si>
    <t>SE_16_+_68309152_68321226_68321338_68321649_SLC7A6:56</t>
  </si>
  <si>
    <t>1.2241492</t>
  </si>
  <si>
    <t>SE_16_+_68309152_68321649_68321774_68325112_SLC7A6:105</t>
  </si>
  <si>
    <t>1.3268602</t>
  </si>
  <si>
    <t>SE_16_+_68321774_68324299_68324443_68325112_SLC7A6:126</t>
  </si>
  <si>
    <t>ccttaattt</t>
  </si>
  <si>
    <t>-0.37689088845</t>
  </si>
  <si>
    <t>0.50579735</t>
  </si>
  <si>
    <t>SE_16_+_68321774_68325112_68325235_68325461_SLC7A6:61</t>
  </si>
  <si>
    <t>ttgtgacgc</t>
  </si>
  <si>
    <t>2.20944662781</t>
  </si>
  <si>
    <t>1.6414431</t>
  </si>
  <si>
    <t>SE_16_+_68345002_68345945_68346079_68349800_PRMT7:22</t>
  </si>
  <si>
    <t>SE_16_+_68345002_68345945_68346079_68355329_PRMT7:22</t>
  </si>
  <si>
    <t>SE_16_+_68345014_68345945_68346079_68349800_PRMT7:22</t>
  </si>
  <si>
    <t>SE_16_+_68345002_68349800_68349977_68355329_PRMT7:29</t>
  </si>
  <si>
    <t>1.149414</t>
  </si>
  <si>
    <t>SE_16_+_68346079_68349800_68349977_68355329_PRMT7:29</t>
  </si>
  <si>
    <t>SE_16_+_68349977_68355329_68355365_68358586_PRMT7:23</t>
  </si>
  <si>
    <t>atcttatgc</t>
  </si>
  <si>
    <t>-0.544400135674</t>
  </si>
  <si>
    <t>-0.31517544</t>
  </si>
  <si>
    <t>SE_16_+_68355365_68358586_68358735_68362969_PRMT7:123</t>
  </si>
  <si>
    <t>0.32574312</t>
  </si>
  <si>
    <t>SE_16_+_68358735_68362969_68363077_68371362_PRMT7:34</t>
  </si>
  <si>
    <t>SE_16_+_68358735_68371362_68371474_68373225_PRMT7:74</t>
  </si>
  <si>
    <t>0.48669511</t>
  </si>
  <si>
    <t>SE_16_+_68573728_68591076_68591194_68591901_ZFP90:109</t>
  </si>
  <si>
    <t>SE_16_+_68712559_68712665_68712809_68713702_CDH3:84</t>
  </si>
  <si>
    <t>tcgtgaccg</t>
  </si>
  <si>
    <t>2.37348751648</t>
  </si>
  <si>
    <t>0.82731547</t>
  </si>
  <si>
    <t>SE_16_+_68842470_68842596_68842751_68844100_CDH1:79</t>
  </si>
  <si>
    <t>1.6238703</t>
  </si>
  <si>
    <t>SE_16_+_68842751_68844100_68844244_68845587_CDH1:28</t>
  </si>
  <si>
    <t>1.6303337</t>
  </si>
  <si>
    <t>SE_16_+_68846166_68847216_68847398_68849418_CDH1:46</t>
  </si>
  <si>
    <t>1.2387055</t>
  </si>
  <si>
    <t>SE_16_+_68846166_68847216_68847465_68849418_CDH1:46</t>
  </si>
  <si>
    <t>SE_16_+_68849662_68853183_68853328_68855904_CDH1:142</t>
  </si>
  <si>
    <t>0.74981766</t>
  </si>
  <si>
    <t>SE_16_-_69154956_69154111_69154010_69152428_CHTF8:80</t>
  </si>
  <si>
    <t>0.95806935</t>
  </si>
  <si>
    <t>SE_16_-_69154956_69154552_69154010_69152428_CHTF8:422</t>
  </si>
  <si>
    <t>2.0918183</t>
  </si>
  <si>
    <t>SE_16_-_69155339_69155073_69154956_69154552_CHTF8:49</t>
  </si>
  <si>
    <t>SE_16_-_69166387_69155073_69154956_69154552_CHTF8:49</t>
  </si>
  <si>
    <t>SE_16_-_69166387_69155396_69155339_69154552_CHTF8:24</t>
  </si>
  <si>
    <t>0.66882491</t>
  </si>
  <si>
    <t>SE_16_-_69166387_69155396_69155339_69155073_CHTF8:24</t>
  </si>
  <si>
    <t>SE_16_+_69166592_69167361_69167521_69170599_CIRH1A:93</t>
  </si>
  <si>
    <t>SE_16_+_69166592_69167415_69167521_69170599_CIRH1A:39</t>
  </si>
  <si>
    <t>SE_16_+_69221649_69269651_69269736_69279505_SNTB2:41</t>
  </si>
  <si>
    <t>1.1992765</t>
  </si>
  <si>
    <t>SE_16_+_69279718_69293953_69294030_69304046_SNTB2:55</t>
  </si>
  <si>
    <t>0.53844597</t>
  </si>
  <si>
    <t>SE_16_+_69279718_69293953_69294163_69304046_SNTB2:55</t>
  </si>
  <si>
    <t>SE_16_+_69279718_69294074_69294163_69304046_SNTB2:25</t>
  </si>
  <si>
    <t>SE_16_+_69374235_69375083_69375223_69375436_NIP7:100</t>
  </si>
  <si>
    <t>0.15892999</t>
  </si>
  <si>
    <t>SE_16_-_69395307_69391464_69391421_69390959_TERF2:27</t>
  </si>
  <si>
    <t>-1.2110404</t>
  </si>
  <si>
    <t>SE_16_+_69660431_69680420_69680481_69680931_NFAT5:62</t>
  </si>
  <si>
    <t>0.99882621</t>
  </si>
  <si>
    <t>SE_16_+_69689702_69693630_69693802_69703880_NFAT5:53</t>
  </si>
  <si>
    <t>SE_16_-_69748867_69747032_69746931_69745184_NQO1:99</t>
  </si>
  <si>
    <t>-0.0024132943</t>
  </si>
  <si>
    <t>SE_16_-_69752026_69747032_69746931_69745184_NQO1:99</t>
  </si>
  <si>
    <t>SE_16_-_69752026_69748980_69748867_69745184_NQO1:97</t>
  </si>
  <si>
    <t>0.59980697</t>
  </si>
  <si>
    <t>SE_16_-_69752026_69748980_69748867_69747032_NQO1:97</t>
  </si>
  <si>
    <t>SE_16_-_69788497_69783533_69783462_69783241_NOB1:29</t>
  </si>
  <si>
    <t>0.24903161</t>
  </si>
  <si>
    <t>SE_16_-_69788497_69786274_69786144_69783533_NOB1:123</t>
  </si>
  <si>
    <t>0.85239947</t>
  </si>
  <si>
    <t>SE_16_+_69796294_69810092_69810144_69820899_WWP2:32</t>
  </si>
  <si>
    <t>ggctaaaga</t>
  </si>
  <si>
    <t>-0.0821747326658</t>
  </si>
  <si>
    <t>-0.19878647</t>
  </si>
  <si>
    <t>SE_16_+_69810144_69816935_69817055_69820899_WWP2:26</t>
  </si>
  <si>
    <t>1.672285</t>
  </si>
  <si>
    <t>SE_16_+_69833198_69861797_69861922_69874029_WWP2:80</t>
  </si>
  <si>
    <t>ggatgaaat</t>
  </si>
  <si>
    <t>-1.84692692424</t>
  </si>
  <si>
    <t>0.043440838</t>
  </si>
  <si>
    <t>SE_16_-_70011980_70011906_70010714_70010635_PDXDC2P:491</t>
  </si>
  <si>
    <t>1.9855038</t>
  </si>
  <si>
    <t>SE_16_-_70016253_70012185_70012125_70012015_PDXDC2P:26</t>
  </si>
  <si>
    <t>gtttcaacg</t>
  </si>
  <si>
    <t>-0.91617546039</t>
  </si>
  <si>
    <t>-0.46074306</t>
  </si>
  <si>
    <t>SE_16_-_70024500_70024111_70023859_70020412_PDXDC2P:85</t>
  </si>
  <si>
    <t>0.952380952381</t>
  </si>
  <si>
    <t>1.6841296</t>
  </si>
  <si>
    <t>SE_16_-_70029972_70024586_70024500_70020412_PDXDC2P:41</t>
  </si>
  <si>
    <t>SE_16_-_70076254_70072888_70072808_70070481_PDXDC2P:58</t>
  </si>
  <si>
    <t>0.73226654</t>
  </si>
  <si>
    <t>SE_16_-_70099659_70098679_70098574_70076906_PDXDC2P:58</t>
  </si>
  <si>
    <t>-0.12720374</t>
  </si>
  <si>
    <t>SE_16_+_70164447_70165205_70165322_70166054_PDPR:93</t>
  </si>
  <si>
    <t>2.0300266</t>
  </si>
  <si>
    <t>SE_16_+_70180131_70181444_70181576_70182367_PDPR:46</t>
  </si>
  <si>
    <t>1.0137085</t>
  </si>
  <si>
    <t>SE_16_+_70182456_70187294_70187476_70190378_PDPR:145</t>
  </si>
  <si>
    <t>0.65819292</t>
  </si>
  <si>
    <t>SE_16_-_70292883_70292120_70291936_70289739_AARS:179</t>
  </si>
  <si>
    <t>1.9415176</t>
  </si>
  <si>
    <t>SE_16_+_70328969_70346512_70346560_70348805_DDX19B/DDX19A:48</t>
  </si>
  <si>
    <t>aaatcaaac</t>
  </si>
  <si>
    <t>-2.33405178343</t>
  </si>
  <si>
    <t>-1.0159087</t>
  </si>
  <si>
    <t>SE_16_+_70333257_70346512_70346560_70348805_DDX19B/DDX19A:48</t>
  </si>
  <si>
    <t>SE_16_+_70333257_70348805_70348858_70349872_DDX19B/DDX19A:26</t>
  </si>
  <si>
    <t>ttgtcaaga</t>
  </si>
  <si>
    <t>-2.81040559475</t>
  </si>
  <si>
    <t>-1.2024236</t>
  </si>
  <si>
    <t>SE_16_+_70350007_70351399_70351491_70358488_DDX19B:56</t>
  </si>
  <si>
    <t>gtttcaatc</t>
  </si>
  <si>
    <t>-1.54133429983</t>
  </si>
  <si>
    <t>0.04630146</t>
  </si>
  <si>
    <t>SE_16_+_70380951_70381778_70381893_70384460_AK125701:79</t>
  </si>
  <si>
    <t>0.8438607</t>
  </si>
  <si>
    <t>SE_16_+_70380951_70384460_70384508_70389388_DDX19A:48</t>
  </si>
  <si>
    <t>aagtcaaag</t>
  </si>
  <si>
    <t>-2.62046793959</t>
  </si>
  <si>
    <t>-1.1603512</t>
  </si>
  <si>
    <t>SE_16_+_70389438_70390015_70390150_70395321_DDX19A:72</t>
  </si>
  <si>
    <t>SE_16_+_70389438_70390032_70390150_70395321_DDX19A:55</t>
  </si>
  <si>
    <t>SE_16_+_70390150_70390749_70390809_70395321_DDX19A:38</t>
  </si>
  <si>
    <t>SE_16_+_70390150_70394680_70394797_70395321_DDX19A:76</t>
  </si>
  <si>
    <t>SE_16_+_70390150_70395321_70395413_70398446_DDX19A:56</t>
  </si>
  <si>
    <t>gcttcaatc</t>
  </si>
  <si>
    <t>-1.36491477907</t>
  </si>
  <si>
    <t>0.10606219</t>
  </si>
  <si>
    <t>SE_16_+_70390150_70395321_70395539_70398446_DDX19A:134</t>
  </si>
  <si>
    <t>SE_16_+_70390150_70398446_70398548_70398920_DDX19A:64</t>
  </si>
  <si>
    <t>tggtaaaac</t>
  </si>
  <si>
    <t>0.398874849616</t>
  </si>
  <si>
    <t>0.62637622</t>
  </si>
  <si>
    <t>SE_16_+_70497677_70498933_70499079_70500035_FUK:77</t>
  </si>
  <si>
    <t>0.79281231</t>
  </si>
  <si>
    <t>SE_16_+_70497677_70499029_70499079_70500035_FUK:30</t>
  </si>
  <si>
    <t>0.15989605</t>
  </si>
  <si>
    <t>SE_16_+_70502871_70503055_70503226_70504217_FUK:32</t>
  </si>
  <si>
    <t>0.97084392</t>
  </si>
  <si>
    <t>SE_16_+_70509670_70510090_70510237_70512175_FUK:80</t>
  </si>
  <si>
    <t>SE_16_-_70516632_70516078_70515995_70515768_COG4:70</t>
  </si>
  <si>
    <t>0.76396942</t>
  </si>
  <si>
    <t>SE_16_-_70530169_70524295_70524233_70517872_COG4:24</t>
  </si>
  <si>
    <t>SE_16_-_70543134_70542727_70542569_70542367_COG4:86</t>
  </si>
  <si>
    <t>0.56124791</t>
  </si>
  <si>
    <t>SE_16_-_70551529_70549943_70549771_70548412_COG4:120</t>
  </si>
  <si>
    <t>1.0940268</t>
  </si>
  <si>
    <t>SE_16_-_70553552_70551643_70551529_70548412_COG4:66</t>
  </si>
  <si>
    <t>gaatgatca</t>
  </si>
  <si>
    <t>-0.145838700191</t>
  </si>
  <si>
    <t>0.74615177</t>
  </si>
  <si>
    <t>SE_16_-_70557276_70553634_70553552_70551643_COG4:81</t>
  </si>
  <si>
    <t>0.9177017</t>
  </si>
  <si>
    <t>SE_16_+_70557831_70558767_70558920_70560490_SF3B3:78</t>
  </si>
  <si>
    <t>1.8683225</t>
  </si>
  <si>
    <t>SE_16_+_70557831_70560490_70560629_70562776_SF3B3:43</t>
  </si>
  <si>
    <t>SE_16_+_70582345_70584553_70584581_70588349_SF3B3:25</t>
  </si>
  <si>
    <t>tggtgaagg</t>
  </si>
  <si>
    <t>-0.452562604611</t>
  </si>
  <si>
    <t>-0.2792167</t>
  </si>
  <si>
    <t>SE_16_+_70680878_70688441_70688574_70690505_IL34:74</t>
  </si>
  <si>
    <t>0.78655753</t>
  </si>
  <si>
    <t>SE_16_-_70729447_70726874_70726724_70721993_VAC14:83</t>
  </si>
  <si>
    <t>1.5670348</t>
  </si>
  <si>
    <t>SE_16_-_70834700_70820268_70820118_70819772_VAC14:101</t>
  </si>
  <si>
    <t>0.75365462</t>
  </si>
  <si>
    <t>SE_16_+_71406132_71408648_71408737_71411570_CALB2:28</t>
  </si>
  <si>
    <t>0.12292513</t>
  </si>
  <si>
    <t>SE_16_+_71418739_71419480_71419551_71423652_CALB2:34</t>
  </si>
  <si>
    <t>SE_16_-_71487146_71484618_71484497_71483788_ZNF23:76</t>
  </si>
  <si>
    <t>1.499316</t>
  </si>
  <si>
    <t>SE_16_-_71490667_71490024_71489975_71488071_ZNF23:35</t>
  </si>
  <si>
    <t>1.1186965</t>
  </si>
  <si>
    <t>SE_16_-_71496113_71495907_71495562_71490731_ZNF23:198</t>
  </si>
  <si>
    <t>cattaacct</t>
  </si>
  <si>
    <t>2.63671602189</t>
  </si>
  <si>
    <t>0.99497607</t>
  </si>
  <si>
    <t>SE_16_-_71512782_71512410_71512338_71512244_ZNF19/ZNF23:59</t>
  </si>
  <si>
    <t>tgttgatcg</t>
  </si>
  <si>
    <t>1.07165871501</t>
  </si>
  <si>
    <t>0.93375085</t>
  </si>
  <si>
    <t>SE_16_-_71701081_71698002_71697802_71692718_PHLPP2:139</t>
  </si>
  <si>
    <t>1.1682899</t>
  </si>
  <si>
    <t>SE_16_-_71798253_71795470_71795415_71792824_AP1G1:51</t>
  </si>
  <si>
    <t>SE_16_-_71807124_71806956_71806863_71805155_AP1G1:86</t>
  </si>
  <si>
    <t>0.36473033</t>
  </si>
  <si>
    <t>SE_16_-_71842666_71842053_71841918_71823385_AP1G1:60</t>
  </si>
  <si>
    <t>1.0838558</t>
  </si>
  <si>
    <t>SE_16_-_71842666_71842580_71842408_71823385_AP1G1:48</t>
  </si>
  <si>
    <t>tgttgagaa</t>
  </si>
  <si>
    <t>-1.41981363476</t>
  </si>
  <si>
    <t>-0.78712946</t>
  </si>
  <si>
    <t>SE_16_-_71898041_71895845_71895679_71894575_ZNF821:133</t>
  </si>
  <si>
    <t>1.012774</t>
  </si>
  <si>
    <t>SE_16_-_71901796_71898951_71898806_71898145_ZNF821:30</t>
  </si>
  <si>
    <t>-0.10385538</t>
  </si>
  <si>
    <t>SE_16_-_71901815_71898951_71898806_71898145_ZNF821:30</t>
  </si>
  <si>
    <t>SE_16_-_71913810_71901940_71901796_71898951_ZNF821:72</t>
  </si>
  <si>
    <t>0.9628299</t>
  </si>
  <si>
    <t>SE_16_-_71913810_71901940_71901815_71898951_ZNF821:72</t>
  </si>
  <si>
    <t>SE_16_-_71917114_71915337_71915220_71913926_ZNF821:81</t>
  </si>
  <si>
    <t>1.0231628</t>
  </si>
  <si>
    <t>SE_16_+_71929492_71937068_71937161_71949529_IST1:80</t>
  </si>
  <si>
    <t>0.97863205</t>
  </si>
  <si>
    <t>SE_16_+_71929492_71954642_71954725_71955246_IST1:22</t>
  </si>
  <si>
    <t>SE_16_+_71956583_71957191_71957283_71958672_IST1:67</t>
  </si>
  <si>
    <t>-0.1047949</t>
  </si>
  <si>
    <t>SE_16_+_71957283_71957994_71958184_71958672_IST1:51</t>
  </si>
  <si>
    <t>1.1050529</t>
  </si>
  <si>
    <t>SE_16_+_72046161_72047483_72047669_72048372_DHODH:84</t>
  </si>
  <si>
    <t>gtttcaccg</t>
  </si>
  <si>
    <t>0.875190048105</t>
  </si>
  <si>
    <t>0.33755239</t>
  </si>
  <si>
    <t>SE_16_+_72048571_72049583_72049757_72050923_DHODH:163</t>
  </si>
  <si>
    <t>1.2097097</t>
  </si>
  <si>
    <t>SE_16_+_72051005_72054301_72054397_72055023_DHODH:83</t>
  </si>
  <si>
    <t>0.92873343</t>
  </si>
  <si>
    <t>SE_16_-_72124517_72124076_72123988_72123037_TXNL4B:89</t>
  </si>
  <si>
    <t>1.4983188</t>
  </si>
  <si>
    <t>SE_16_+_72127950_72128296_72128353_72130038_DHX38:23</t>
  </si>
  <si>
    <t>catttatac</t>
  </si>
  <si>
    <t>-2.38440544037</t>
  </si>
  <si>
    <t>-1.0356245</t>
  </si>
  <si>
    <t>SE_16_+_74330886_74333474_74333643_74334013_PSMD7:82</t>
  </si>
  <si>
    <t>0.8219232</t>
  </si>
  <si>
    <t>SE_16_-_74384515_74383757_74383640_74382913_LOC283922:93</t>
  </si>
  <si>
    <t>SE_16_-_74508444_74506532_74506424_74506309_GLG1:90</t>
  </si>
  <si>
    <t>gtataacgg</t>
  </si>
  <si>
    <t>1.0096547497</t>
  </si>
  <si>
    <t>0.560975609756</t>
  </si>
  <si>
    <t>0.47954791</t>
  </si>
  <si>
    <t>SE_16_-_74640555_74566051_74566019_74542823_GLG1:25</t>
  </si>
  <si>
    <t>0.050895016</t>
  </si>
  <si>
    <t>SE_16_-_74712797_74709662_74709511_74709302_MLKL:110</t>
  </si>
  <si>
    <t>0.97013027</t>
  </si>
  <si>
    <t>SE_16_-_74712797_74710323_74710199_74709662_MLKL:32</t>
  </si>
  <si>
    <t>0.088156056</t>
  </si>
  <si>
    <t>SE_16_-_74943399_74942875_74942806_74937998_WDR59:44</t>
  </si>
  <si>
    <t>0.063228864</t>
  </si>
  <si>
    <t>SE_16_-_74982417_74976724_74976636_74972164_WDR59:57</t>
  </si>
  <si>
    <t>2.126197</t>
  </si>
  <si>
    <t>SE_16_-_74999671_74993490_74993248_74990508_WDR59:202</t>
  </si>
  <si>
    <t>1.0911817</t>
  </si>
  <si>
    <t>SE_16_+_75127565_75129496_75129648_75138682_ZNRF1:141</t>
  </si>
  <si>
    <t>gagttaccc</t>
  </si>
  <si>
    <t>-0.3520292636</t>
  </si>
  <si>
    <t>0.66024323</t>
  </si>
  <si>
    <t>SE_16_+_75138787_75140380_75140469_75141631_ZNRF1:90</t>
  </si>
  <si>
    <t>1.7941008</t>
  </si>
  <si>
    <t>SE_16_+_75186864_75200668_75200794_75203151_ZFP1:39</t>
  </si>
  <si>
    <t>SE_16_-_75239231_75238804_75238671_75238220_CTRB2:30</t>
  </si>
  <si>
    <t>SE_16_-_75271081_75270896_75270726_75269884_BCAR1:24</t>
  </si>
  <si>
    <t>0.84991538</t>
  </si>
  <si>
    <t>SE_16_-_75271081_75270896_75270780_75269884_BCAR1:24</t>
  </si>
  <si>
    <t>SE_16_-_75299723_75286296_75286133_75276988_BCAR1:41</t>
  </si>
  <si>
    <t>0.58451509</t>
  </si>
  <si>
    <t>SE_16_-_75299723_75298499_75298249_75276988_BCAR1:58</t>
  </si>
  <si>
    <t>1.4663944</t>
  </si>
  <si>
    <t>SE_16_-_75338922_75335803_75335655_75327940_CFDP1:122</t>
  </si>
  <si>
    <t>1.2955251</t>
  </si>
  <si>
    <t>SE_16_-_75467187_75448593_75448476_75446652_CFDP1:36</t>
  </si>
  <si>
    <t>agatgatgt</t>
  </si>
  <si>
    <t>-0.472535141546</t>
  </si>
  <si>
    <t>-0.31933395</t>
  </si>
  <si>
    <t>SE_16_-_75498366_75448593_75448476_75446652_CFDP1:36</t>
  </si>
  <si>
    <t>SE_16_-_75467187_75453091_75452916_75448593_CFDP1:163</t>
  </si>
  <si>
    <t>SE_16_-_75579724_75579393_75579250_75576581_CHST5/TMEM231:129</t>
  </si>
  <si>
    <t>0.75602487</t>
  </si>
  <si>
    <t>SE_16_+_75600805_75601935_75602107_75611177_GABARAPL2:52</t>
  </si>
  <si>
    <t>SE_16_-_75654164_75652538_75652484_75651170_ADAT1:42</t>
  </si>
  <si>
    <t>0.12589154</t>
  </si>
  <si>
    <t>SE_16_-_75654164_75652596_75652484_75651170_ADAT1:58</t>
  </si>
  <si>
    <t>0.75710502</t>
  </si>
  <si>
    <t>SE_16_-_75654164_75653641_75653530_75652538_ADAT1:79</t>
  </si>
  <si>
    <t>1.4329505</t>
  </si>
  <si>
    <t>SE_16_-_75675462_75670445_75670352_75669996_KARS:58</t>
  </si>
  <si>
    <t>0.91474432</t>
  </si>
  <si>
    <t>SE_16_-_75675462_75674247_75674082_75670445_KARS:112</t>
  </si>
  <si>
    <t>SE_16_-_75681476_75676733_75676651_75675621_KARS:27</t>
  </si>
  <si>
    <t>0.63194861</t>
  </si>
  <si>
    <t>SE_16_-_75681476_75678360_75678181_75675621_KARS:55</t>
  </si>
  <si>
    <t>0.96316667</t>
  </si>
  <si>
    <t>SE_16_+_77225155_77225373_77225530_77228232_MON1B:128</t>
  </si>
  <si>
    <t>SE_16_+_77225530_77227334_77227674_77228232_MON1B:307</t>
  </si>
  <si>
    <t>taatgaccg</t>
  </si>
  <si>
    <t>2.35539848373</t>
  </si>
  <si>
    <t>1.0967081</t>
  </si>
  <si>
    <t>SE_16_+_77225530_77227348_77227674_77228232_MON1B:293</t>
  </si>
  <si>
    <t>SE_16_+_77756514_77759328_77759481_77775479_NUDT7:151</t>
  </si>
  <si>
    <t>0.70866254</t>
  </si>
  <si>
    <t>SE_16_+_77759481_77769725_77769883_77775479_NUDT7:61</t>
  </si>
  <si>
    <t>0.83036936</t>
  </si>
  <si>
    <t>SE_16_+_77769883_77770547_77770640_77775479_NUDT7:80</t>
  </si>
  <si>
    <t>0.90658846</t>
  </si>
  <si>
    <t>SE_16_+_78133782_78142320_78142384_78143675_WWOX:35</t>
  </si>
  <si>
    <t>SE_16_+_78143732_78148873_78149051_78198080_WWOX:172</t>
  </si>
  <si>
    <t>0.051133041</t>
  </si>
  <si>
    <t>SE_16_+_78149051_78198080_78198186_79245505_WWOX:103</t>
  </si>
  <si>
    <t>gtgtcacgc</t>
  </si>
  <si>
    <t>0.416498106713</t>
  </si>
  <si>
    <t>0.12565577</t>
  </si>
  <si>
    <t>SE_16_-_81014375_81012312_81012139_81010076_CMC2:87</t>
  </si>
  <si>
    <t>1.3529948</t>
  </si>
  <si>
    <t>SE_16_-_81015411_81012312_81012139_81010076_CMC2:87</t>
  </si>
  <si>
    <t>SE_16_-_81015411_81014484_81014375_81010076_CMC2:96</t>
  </si>
  <si>
    <t>SE_16_-_81015411_81014484_81014375_81012312_CMC2:96</t>
  </si>
  <si>
    <t>SE_16_-_81030919_81014484_81014375_81010076_CMC2:96</t>
  </si>
  <si>
    <t>SE_16_-_81030919_81015482_81015411_81010076_CMC2:32</t>
  </si>
  <si>
    <t>0.88460963</t>
  </si>
  <si>
    <t>SE_16_-_81030919_81015482_81015411_81014484_CMC2:32</t>
  </si>
  <si>
    <t>SE_16_-_81030919_81022201_81022145_81015482_CMC2:40</t>
  </si>
  <si>
    <t>0.077980016</t>
  </si>
  <si>
    <t>SE_16_-_81030919_81025562_81025359_81015482_CMC2:84</t>
  </si>
  <si>
    <t>1.4115675</t>
  </si>
  <si>
    <t>SE_16_-_81030919_81030625_81030528_81015482_CMC2:43</t>
  </si>
  <si>
    <t>1.5441893</t>
  </si>
  <si>
    <t>SE_16_-_81040339_81031034_81030919_81015482_CMC2:65</t>
  </si>
  <si>
    <t>SE_16_-_81040339_81031956_81031890_81031034_CMC2:46</t>
  </si>
  <si>
    <t>0.85750122</t>
  </si>
  <si>
    <t>SE_16_-_81040339_81031959_81031890_81031034_CMC2:49</t>
  </si>
  <si>
    <t>SE_16_-_81040339_81032078_81031890_81031034_CMC2:168</t>
  </si>
  <si>
    <t>SE_16_-_81040339_81034939_81034853_81031034_CMC2:35</t>
  </si>
  <si>
    <t>aagtaatgt</t>
  </si>
  <si>
    <t>0.763132927413</t>
  </si>
  <si>
    <t>0.49688896</t>
  </si>
  <si>
    <t>SE_16_+_81047786_81050931_81050990_81051363_CENPN:27</t>
  </si>
  <si>
    <t>atttcatca</t>
  </si>
  <si>
    <t>-1.83014487507</t>
  </si>
  <si>
    <t>-0.78630821</t>
  </si>
  <si>
    <t>SE_16_+_81075086_81075886_81076085_81076766_ATMIN:175</t>
  </si>
  <si>
    <t>0.46319498</t>
  </si>
  <si>
    <t>SE_16_-_81124206_81118199_81118068_81116568_GCSH:62</t>
  </si>
  <si>
    <t>0.85851546</t>
  </si>
  <si>
    <t>SE_16_-_81124206_81121269_81121206_81118199_GCSH:52</t>
  </si>
  <si>
    <t>0.31249099</t>
  </si>
  <si>
    <t>SE_16_-_81129736_81124285_81124206_81118199_GCSH:47</t>
  </si>
  <si>
    <t>0.13941268</t>
  </si>
  <si>
    <t>SE_16_-_81129736_81124712_81124602_81124285_GCSH:62</t>
  </si>
  <si>
    <t>1.4847293</t>
  </si>
  <si>
    <t>SE_16_+_81888192_81891868_81891961_81892721_PLCG2:44</t>
  </si>
  <si>
    <t>1.2107204</t>
  </si>
  <si>
    <t>SE_16_+_81925195_81927314_81927399_81929412_PLCG2:64</t>
  </si>
  <si>
    <t>0.53772368</t>
  </si>
  <si>
    <t>SE_16_+_81929532_81934217_81934385_81939008_PLCG2:143</t>
  </si>
  <si>
    <t>1.9304829</t>
  </si>
  <si>
    <t>SE_16_-_82185029_82184957_82184843_82183008_MPHOSPH6:60</t>
  </si>
  <si>
    <t>aaataacaa</t>
  </si>
  <si>
    <t>0.0383686648859</t>
  </si>
  <si>
    <t>-0.054696844</t>
  </si>
  <si>
    <t>SE_16_-_82197687_82195918_82195817_82185119_MPHOSPH6:80</t>
  </si>
  <si>
    <t>0.25355276</t>
  </si>
  <si>
    <t>SE_16_-_82203730_82198346_82198257_82197799_MPHOSPH6:52</t>
  </si>
  <si>
    <t>0.6811804</t>
  </si>
  <si>
    <t>SE_16_-_82203730_82198545_82198257_82197799_MPHOSPH6:251</t>
  </si>
  <si>
    <t>SE_16_-_82203730_82201202_82201145_82197799_MPHOSPH6:58</t>
  </si>
  <si>
    <t>0.41151374</t>
  </si>
  <si>
    <t>SE_16_+_82660742_82672965_82673070_82891967_CDH13:100</t>
  </si>
  <si>
    <t>1.5455913</t>
  </si>
  <si>
    <t>SE_16_+_82660742_82738667_82738879_82891967_CDH13:97</t>
  </si>
  <si>
    <t>SE_16_+_82660742_82752967_82753080_82891967_CDH13:91</t>
  </si>
  <si>
    <t>0.8593675</t>
  </si>
  <si>
    <t>SE_16_+_82892078_83056618_83056699_83065615_CDH13:46</t>
  </si>
  <si>
    <t>-0.42375395</t>
  </si>
  <si>
    <t>SE_16_+_82892078_83065615_83065823_83158990_CDH13:27</t>
  </si>
  <si>
    <t>SE_16_+_83065823_83158990_83159106_83250950_CDH13:87</t>
  </si>
  <si>
    <t>-0.26075312</t>
  </si>
  <si>
    <t>SE_16_+_83983111_83986867_83986975_83991245_OSGIN1:66</t>
  </si>
  <si>
    <t>SE_16_+_84028293_84030821_84030874_84031810_NECAB2:47</t>
  </si>
  <si>
    <t>ctgtcagat</t>
  </si>
  <si>
    <t>-2.22798178501</t>
  </si>
  <si>
    <t>-1.0389714</t>
  </si>
  <si>
    <t>SE_16_+_84031922_84034329_84034406_84035430_NECAB2:48</t>
  </si>
  <si>
    <t>1.0973895</t>
  </si>
  <si>
    <t>SE_16_-_84115352_84108346_84108202_84104381_MBTPS1:63</t>
  </si>
  <si>
    <t>1.4083829</t>
  </si>
  <si>
    <t>SE_16_-_84120963_84118739_84118588_84115513_MBTPS1:50</t>
  </si>
  <si>
    <t>1.2610951</t>
  </si>
  <si>
    <t>SE_16_-_84150340_84144430_84144318_84135712_MBTPS1:98</t>
  </si>
  <si>
    <t>1.3747496</t>
  </si>
  <si>
    <t>SE_16_-_84150340_84144458_84144318_84135712_MBTPS1:126</t>
  </si>
  <si>
    <t>SE_16_-_84178685_84172911_84172828_84169210_HSDL1:40</t>
  </si>
  <si>
    <t>0.55461677</t>
  </si>
  <si>
    <t>SE_16_+_84209905_84211120_84211212_84211335_DNAAF1:79</t>
  </si>
  <si>
    <t>SE_16_-_84213776_84213686_84213552_84213457_TAF1C:134</t>
  </si>
  <si>
    <t>SE_16_-_84213776_84213689_84213552_84213457_TAF1C:137</t>
  </si>
  <si>
    <t>SE_16_-_84216850_84216755_84216678_84216046_TAF1C:25</t>
  </si>
  <si>
    <t>-0.19002764</t>
  </si>
  <si>
    <t>SE_16_-_84216850_84216755_84216682_84216046_TAF1C:25</t>
  </si>
  <si>
    <t>SE_16_-_84218457_84217384_84217303_84217113_TAF1C:33</t>
  </si>
  <si>
    <t>0.44881415</t>
  </si>
  <si>
    <t>SE_16_-_84220507_84217384_84217303_84217113_TAF1C:33</t>
  </si>
  <si>
    <t>SE_16_-_84220507_84218505_84218457_84217384_TAF1C:31</t>
  </si>
  <si>
    <t>1.3696728</t>
  </si>
  <si>
    <t>SE_16_-_84220507_84218595_84218457_84217384_TAF1C:86</t>
  </si>
  <si>
    <t>SE_16_-_84220507_84218666_84218457_84217113_TAF1C:157</t>
  </si>
  <si>
    <t>SE_16_-_84220507_84218666_84218457_84217384_TAF1C:157</t>
  </si>
  <si>
    <t>SE_16_-_84220507_84219189_84219086_84218595_TAF1C:87</t>
  </si>
  <si>
    <t>0.50831655</t>
  </si>
  <si>
    <t>SE_16_+_84444209_84444310_84444371_84449089_ATP2C2:48</t>
  </si>
  <si>
    <t>SE_16_+_84492794_84492876_84492992_84494260_ATP2C2:41</t>
  </si>
  <si>
    <t>1.3975188</t>
  </si>
  <si>
    <t>SE_16_+_84492992_84493112_84493198_84494260_ATP2C2:32</t>
  </si>
  <si>
    <t>0.024698158</t>
  </si>
  <si>
    <t>SE_16_-_84529289_84528438_84528333_84523028_TLDC1:74</t>
  </si>
  <si>
    <t>0.68876056</t>
  </si>
  <si>
    <t>SE_16_-_84531540_84531253_84531025_84529519_TLDC1:137</t>
  </si>
  <si>
    <t>2.0020687</t>
  </si>
  <si>
    <t>SE_16_-_84538207_84536468_84536327_84531717_TLDC1:77</t>
  </si>
  <si>
    <t>1.192726</t>
  </si>
  <si>
    <t>SE_16_-_84651444_84651189_84651107_84623868_COTL1:41</t>
  </si>
  <si>
    <t>atatgacgg</t>
  </si>
  <si>
    <t>0.501187973357</t>
  </si>
  <si>
    <t>0.79706619</t>
  </si>
  <si>
    <t>SE_16_+_84733717_84738346_84738466_84767041_USP10:31</t>
  </si>
  <si>
    <t>0.9415227</t>
  </si>
  <si>
    <t>SE_16_+_84733717_84749801_84749864_84767041_USP10:56</t>
  </si>
  <si>
    <t>0.30418308</t>
  </si>
  <si>
    <t>SE_16_+_84733717_84766074_84766195_84767041_USP10:82</t>
  </si>
  <si>
    <t>1.0121376</t>
  </si>
  <si>
    <t>SE_16_+_84767109_84778239_84779279_84792322_USP10:540</t>
  </si>
  <si>
    <t>1.6503002</t>
  </si>
  <si>
    <t>SE_16_+_84773975_84778239_84779279_84792322_USP10:540</t>
  </si>
  <si>
    <t>SE_16_+_84801964_84806147_84806291_84808766_USP10:54</t>
  </si>
  <si>
    <t>0.82392662</t>
  </si>
  <si>
    <t>SE_16_+_84806291_84808766_84808831_84812501_USP10:66</t>
  </si>
  <si>
    <t>ttttaaatg</t>
  </si>
  <si>
    <t>-0.95804607955</t>
  </si>
  <si>
    <t>-0.32127248</t>
  </si>
  <si>
    <t>SE_16_+_84853739_84869783_84870041_84872028_CRISPLD2:207</t>
  </si>
  <si>
    <t>1.2991152</t>
  </si>
  <si>
    <t>SE_16_-_85023910_85015600_85015476_85012891_ZDHHC7:125</t>
  </si>
  <si>
    <t>tattaaacc</t>
  </si>
  <si>
    <t>0.143786843306</t>
  </si>
  <si>
    <t>0.12135072</t>
  </si>
  <si>
    <t>SE_16_-_85023910_85022479_85022369_85015600_ZDHHC7:35</t>
  </si>
  <si>
    <t>1.0592953</t>
  </si>
  <si>
    <t>SE_16_+_85112609_85114921_85114998_85120250_KIAA0513:51</t>
  </si>
  <si>
    <t>ttttgacgc</t>
  </si>
  <si>
    <t>1.73366719565</t>
  </si>
  <si>
    <t>1.2560052</t>
  </si>
  <si>
    <t>SE_16_+_85647004_85667520_85667738_85682158_GSE1:99</t>
  </si>
  <si>
    <t>2.0209208</t>
  </si>
  <si>
    <t>SE_16_+_85697220_85698621_85698734_85699582_GSE1:89</t>
  </si>
  <si>
    <t>0.2428666</t>
  </si>
  <si>
    <t>SE_16_+_85704704_85705788_85705915_85706011_GSE1:76</t>
  </si>
  <si>
    <t>1.2045244</t>
  </si>
  <si>
    <t>SE_16_-_85814817_85814079_85813985_85813473_EMC8:79</t>
  </si>
  <si>
    <t>ccatgagaa</t>
  </si>
  <si>
    <t>-1.99971442135</t>
  </si>
  <si>
    <t>-0.94959387</t>
  </si>
  <si>
    <t>SE_16_+_85833358_85834790_85834884_85838543_COX4I1:34</t>
  </si>
  <si>
    <t>ctttcagaa</t>
  </si>
  <si>
    <t>-2.52743357403</t>
  </si>
  <si>
    <t>-1.0916268</t>
  </si>
  <si>
    <t>SE_16_+_85833358_85834811_85834884_85838543_COX4I1:37</t>
  </si>
  <si>
    <t>tatttagcc</t>
  </si>
  <si>
    <t>-2.82828880986</t>
  </si>
  <si>
    <t>-1.1771287</t>
  </si>
  <si>
    <t>SE_16_+_85834884_85838146_85838267_85838543_COX4I1:71</t>
  </si>
  <si>
    <t>1.1579938</t>
  </si>
  <si>
    <t>SE_16_+_85932829_85934534_85934852_85936621_IRF8:181</t>
  </si>
  <si>
    <t>1.9518306</t>
  </si>
  <si>
    <t>SE_16_-_86588251_86585752_86585639_86582183_MTHFSD:91</t>
  </si>
  <si>
    <t>0.44978342</t>
  </si>
  <si>
    <t>SE_16_-_86588251_86585898_86585785_86582183_MTHFSD:91</t>
  </si>
  <si>
    <t>SE_16_+_87432476_87433204_87433292_87435781_MAP1LC3B:75</t>
  </si>
  <si>
    <t>0.76266295</t>
  </si>
  <si>
    <t>SE_16_-_87744841_87743273_87742871_87742072_KLHDC4:177</t>
  </si>
  <si>
    <t>1.1779193</t>
  </si>
  <si>
    <t>SE_16_-_87782279_87764250_87764158_87760530_KLHDC4:77</t>
  </si>
  <si>
    <t>0.79860724</t>
  </si>
  <si>
    <t>SE_16_-_87788800_87782415_87782279_87764250_KLHDC4:31</t>
  </si>
  <si>
    <t>-0.25933738</t>
  </si>
  <si>
    <t>SE_16_-_87799398_87788898_87788800_87782415_KLHDC4:84</t>
  </si>
  <si>
    <t>1.024645</t>
  </si>
  <si>
    <t>SE_16_-_87795555_87790083_87790005_87788898_KLHDC4:58</t>
  </si>
  <si>
    <t>agttaatcc</t>
  </si>
  <si>
    <t>-0.00736765620572</t>
  </si>
  <si>
    <t>0.7989199</t>
  </si>
  <si>
    <t>SE_16_-_87795555_87790083_87790028_87788898_KLHDC4:56</t>
  </si>
  <si>
    <t>-0.073315087</t>
  </si>
  <si>
    <t>SE_16_-_87795555_87791069_87790949_87790083_KLHDC4:75</t>
  </si>
  <si>
    <t>SE_16_-_87799398_87795646_87795555_87788898_KLHDC4:35</t>
  </si>
  <si>
    <t>cgctcatag</t>
  </si>
  <si>
    <t>1.40869027441</t>
  </si>
  <si>
    <t>1.1007508</t>
  </si>
  <si>
    <t>SE_16_-_87799398_87798812_87798672_87795646_KLHDC4:137</t>
  </si>
  <si>
    <t>0.610169491525</t>
  </si>
  <si>
    <t>1.7660218</t>
  </si>
  <si>
    <t>SE_16_-_87799398_87798946_87798672_87795646_KLHDC4:271</t>
  </si>
  <si>
    <t>SE_16_+_87985121_87985787_87985879_88008654_BANP:88</t>
  </si>
  <si>
    <t>1.7196785</t>
  </si>
  <si>
    <t>SE_16_+_87984533_88008654_88008791_88014642_BANP:70</t>
  </si>
  <si>
    <t>1.6956492</t>
  </si>
  <si>
    <t>SE_16_+_88017865_88037088_88037169_88037901_BANP:52</t>
  </si>
  <si>
    <t>0.56568137</t>
  </si>
  <si>
    <t>SE_16_+_88017865_88037901_88038017_88039696_BANP:37</t>
  </si>
  <si>
    <t>0.37751696</t>
  </si>
  <si>
    <t>SE_16_+_88071617_88098873_88098938_88105675_BANP:63</t>
  </si>
  <si>
    <t>-0.88591158</t>
  </si>
  <si>
    <t>SE_16_+_88552451_88555439_88555561_88580795_ZFPM1:44</t>
  </si>
  <si>
    <t>1.7782728</t>
  </si>
  <si>
    <t>SE_16_+_88653092_88653950_88654021_88664586_ZC3H18:38</t>
  </si>
  <si>
    <t>1.4279555</t>
  </si>
  <si>
    <t>SE_16_-_88713163_88713011_88712928_88712605_CYBA:50</t>
  </si>
  <si>
    <t>ttgtaagga</t>
  </si>
  <si>
    <t>-1.71984454597</t>
  </si>
  <si>
    <t>-0.71082336</t>
  </si>
  <si>
    <t>SE_16_-_88723844_88723655_88723554_88722712_MVD:65</t>
  </si>
  <si>
    <t>0.63183284</t>
  </si>
  <si>
    <t>SE_16_-_88729419_88727045_88726928_88725128_MVD:72</t>
  </si>
  <si>
    <t>SE_16_-_88729419_88727249_88727156_88727045_MVD:80</t>
  </si>
  <si>
    <t>SE_16_-_88729419_88729189_88729120_88725128_MVD:44</t>
  </si>
  <si>
    <t>cgattaccg</t>
  </si>
  <si>
    <t>0.873300973855</t>
  </si>
  <si>
    <t>0.30451569</t>
  </si>
  <si>
    <t>SE_16_+_88773618_88776346_88776424_88776631_CTU2:76</t>
  </si>
  <si>
    <t>0.29708732</t>
  </si>
  <si>
    <t>SE_16_+_88781334_88781456_88781514_88781590_CTU2:27</t>
  </si>
  <si>
    <t>1.3733082</t>
  </si>
  <si>
    <t>SE_16_-_88785982_88784023_88783945_88783619_PIEZO1:79</t>
  </si>
  <si>
    <t>1.0900734</t>
  </si>
  <si>
    <t>SE_16_-_88877958_88876964_88876831_88876556_APRT:83</t>
  </si>
  <si>
    <t>0.43187379</t>
  </si>
  <si>
    <t>SE_16_-_88907400_88904173_88904030_88902675_GALNS:49</t>
  </si>
  <si>
    <t>SE_16_-_88923166_88909237_88909114_88908379_GALNS:28</t>
  </si>
  <si>
    <t>0.77242938</t>
  </si>
  <si>
    <t>SE_16_-_88923166_88909607_88909438_88909237_GALNS:141</t>
  </si>
  <si>
    <t>SE_16_+_88925197_88925753_88925851_88925981_TRAPPC2L:38</t>
  </si>
  <si>
    <t>0.15003891</t>
  </si>
  <si>
    <t>SE_16_+_88925197_88925753_88926158_88926301_TRAPPC2L:320</t>
  </si>
  <si>
    <t>1.4374702</t>
  </si>
  <si>
    <t>SE_16_+_88925197_88925981_88926158_88926301_TRAPPC2L:92</t>
  </si>
  <si>
    <t>SE_16_-_88947699_88947556_88947396_88947196_CBFA2T3:130</t>
  </si>
  <si>
    <t>1.1723707</t>
  </si>
  <si>
    <t>SE_16_-_88967912_88964560_88964486_88958893_CBFA2T3:57</t>
  </si>
  <si>
    <t>-0.27034998</t>
  </si>
  <si>
    <t>SE_16_+_89160400_89167070_89167755_89169012_ACSF3:348</t>
  </si>
  <si>
    <t>cgctaacga</t>
  </si>
  <si>
    <t>3.683753696</t>
  </si>
  <si>
    <t>1.954281</t>
  </si>
  <si>
    <t>SE_16_+_89160404_89167070_89167755_89169012_ACSF3:348</t>
  </si>
  <si>
    <t>SE_16_+_89178654_89180747_89180895_89187209_ACSF3:142</t>
  </si>
  <si>
    <t>SE_16_-_89371614_89358185_89358089_89357591_ANKRD11:82</t>
  </si>
  <si>
    <t>gcatgagat</t>
  </si>
  <si>
    <t>-1.98827670839</t>
  </si>
  <si>
    <t>-0.91281842</t>
  </si>
  <si>
    <t>SE_16_-_89379725_89371752_89371614_89367370_ANKRD11:36</t>
  </si>
  <si>
    <t>SE_16_-_89383341_89379997_89379725_89371752_ANKRD11:106</t>
  </si>
  <si>
    <t>1.7487176</t>
  </si>
  <si>
    <t>SE_16_-_89556653_89497734_89497664_89484776_ANKRD11:61</t>
  </si>
  <si>
    <t>0.11969055</t>
  </si>
  <si>
    <t>SE_16_+_89611180_89612280_89612589_89613066_SPG7:262</t>
  </si>
  <si>
    <t>1.6056607</t>
  </si>
  <si>
    <t>SE_16_+_89614521_89615388_89615744_89616902_SPG7:176</t>
  </si>
  <si>
    <t>1.6170157</t>
  </si>
  <si>
    <t>SE_16_+_89614521_89615489_89615744_89616902_SPG7:75</t>
  </si>
  <si>
    <t>SE_16_+_89627120_89627348_89627471_89627635_RPL13:67</t>
  </si>
  <si>
    <t>0.26822521</t>
  </si>
  <si>
    <t>SE_16_+_89627120_89627362_89627471_89627635_RPL13:53</t>
  </si>
  <si>
    <t>SE_16_+_89657466_89657535_89657668_89661775_CPNE7:95</t>
  </si>
  <si>
    <t>ccatcatct</t>
  </si>
  <si>
    <t>-1.43173648394</t>
  </si>
  <si>
    <t>-0.59801541</t>
  </si>
  <si>
    <t>SE_16_+_89753167_89753857_89753956_89755660_CDK10:75</t>
  </si>
  <si>
    <t>cgctcaccg</t>
  </si>
  <si>
    <t>3.72361829733</t>
  </si>
  <si>
    <t>1.3882526</t>
  </si>
  <si>
    <t>SE_16_+_89753167_89753997_89754223_89755660_CDK10:104</t>
  </si>
  <si>
    <t>0.88465096</t>
  </si>
  <si>
    <t>SE_16_+_89753205_89753997_89754223_89755660_CDK10:104</t>
  </si>
  <si>
    <t>SE_16_+_89753205_89753997_89754223_89756961_CDK10:104</t>
  </si>
  <si>
    <t>SE_16_+_89753205_89755660_89755732_89756961_CDK10:54</t>
  </si>
  <si>
    <t>0.36379074</t>
  </si>
  <si>
    <t>SE_16_+_89753742_89755660_89755732_89756961_CDK10:54</t>
  </si>
  <si>
    <t>SE_16_+_89754223_89755660_89755732_89756961_CDK10:54</t>
  </si>
  <si>
    <t>SE_16_+_89760640_89760977_89761196_89761339_CDK10:96</t>
  </si>
  <si>
    <t>cagtgaggt</t>
  </si>
  <si>
    <t>-0.993210350418</t>
  </si>
  <si>
    <t>0.28341955</t>
  </si>
  <si>
    <t>SE_16_+_89760640_89761073_89761196_89761339_CDK10:97</t>
  </si>
  <si>
    <t>acttgatcg</t>
  </si>
  <si>
    <t>-0.433928964021</t>
  </si>
  <si>
    <t>-0.20732662</t>
  </si>
  <si>
    <t>SE_16_-_89809208_89807274_89807212_89806507_FANCA:63</t>
  </si>
  <si>
    <t>0.78429427</t>
  </si>
  <si>
    <t>SE_16_-_89811367_89809346_89809208_89807274_FANCA:31</t>
  </si>
  <si>
    <t>0.99017115</t>
  </si>
  <si>
    <t>SE_16_-_89818546_89816310_89816138_89815175_FANCA:28</t>
  </si>
  <si>
    <t>SE_16_+_89930269_89935975_89936090_89936458_SPIRE2:58</t>
  </si>
  <si>
    <t>ttctaagaa</t>
  </si>
  <si>
    <t>-0.378336569962</t>
  </si>
  <si>
    <t>-0.21824405</t>
  </si>
  <si>
    <t>SE_16_+_89940267_89944869_89945035_89949759_TCF25:89</t>
  </si>
  <si>
    <t>1.4167914</t>
  </si>
  <si>
    <t>SE_16_+_89952374_89954060_89954089_89958601_TCF25:22</t>
  </si>
  <si>
    <t>acttgaatc</t>
  </si>
  <si>
    <t>-1.39986172128</t>
  </si>
  <si>
    <t>-0.61783201</t>
  </si>
  <si>
    <t>SE_16_+_89952374_89954060_89954125_89958601_TCF25:48</t>
  </si>
  <si>
    <t>0.18016666</t>
  </si>
  <si>
    <t>SE_16_+_89958683_89960136_89960266_89961446_TCF25:96</t>
  </si>
  <si>
    <t>SE_16_+_89972692_89973651_89973730_89976999_TCF25:51</t>
  </si>
  <si>
    <t>0.95417228</t>
  </si>
  <si>
    <t>SE_16_+_89973730_89975374_89975491_89976999_TCF25:82</t>
  </si>
  <si>
    <t>gggtcacag</t>
  </si>
  <si>
    <t>-0.672109219752</t>
  </si>
  <si>
    <t>0.27327057</t>
  </si>
  <si>
    <t>SE_16_+_89973730_89975374_89975515_89976999_TCF25:142</t>
  </si>
  <si>
    <t>0.46980139</t>
  </si>
  <si>
    <t>SE_16_+_89989866_89998209_89998347_89998979_TUBB3:129</t>
  </si>
  <si>
    <t>0.5989334</t>
  </si>
  <si>
    <t>SE_16_+_89999087_89999523_89999775_89999876_TUBB3:170</t>
  </si>
  <si>
    <t>2.0821705</t>
  </si>
  <si>
    <t>SE_16_+_89999087_89999547_89999775_89999876_TUBB3:146</t>
  </si>
  <si>
    <t>SE_16_+_89999986_90000738_90000983_90001137_TUBB3:136</t>
  </si>
  <si>
    <t>1.4707318</t>
  </si>
  <si>
    <t>SE_16_+_90015222_90015825_90016046_90020651_DEF8:191</t>
  </si>
  <si>
    <t>1.0583487</t>
  </si>
  <si>
    <t>SE_16_+_90015222_90015828_90016046_90020651_DEF8:188</t>
  </si>
  <si>
    <t>SE_16_+_90015222_90015973_90016046_90020651_DEF8:43</t>
  </si>
  <si>
    <t>SE_16_+_90015921_90016475_90016736_90020651_DEF8:90</t>
  </si>
  <si>
    <t>1.6760971</t>
  </si>
  <si>
    <t>SE_16_+_90015921_90018966_90019090_90020651_DEF8:121</t>
  </si>
  <si>
    <t>1.6072034</t>
  </si>
  <si>
    <t>SE_16_+_90015921_90018970_90019090_90020651_DEF8:117</t>
  </si>
  <si>
    <t>SE_16_+_90015222_90020651_90020784_90021577_DEF8:70</t>
  </si>
  <si>
    <t>0.016636678</t>
  </si>
  <si>
    <t>SE_16_+_90015921_90020651_90020784_90021577_DEF8:70</t>
  </si>
  <si>
    <t>SE_16_+_90015222_90020697_90020784_90021577_DEF8:24</t>
  </si>
  <si>
    <t>SE_16_+_90015921_90020697_90020784_90021577_DEF8:24</t>
  </si>
  <si>
    <t>SE_16_+_90021674_90022938_90023056_90023919_DEF8:73</t>
  </si>
  <si>
    <t>SE_16_+_90039173_90044047_90044210_90045218_AFG3L1P:121</t>
  </si>
  <si>
    <t>SE_16_+_90039173_90044086_90044210_90045218_AFG3L1P:82</t>
  </si>
  <si>
    <t>SE_16_+_90044210_90045218_90045286_90046650_AFG3L1P:58</t>
  </si>
  <si>
    <t>aactgagaa</t>
  </si>
  <si>
    <t>-0.769815587536</t>
  </si>
  <si>
    <t>-0.43573329</t>
  </si>
  <si>
    <t>SE_16_+_90051007_90055260_90055359_90057274_AFG3L1P:70</t>
  </si>
  <si>
    <t>-0.10526331</t>
  </si>
  <si>
    <t>SE_16_+_90057411_90057637_90057791_90059129_AFG3L1P:145</t>
  </si>
  <si>
    <t>0.73698133</t>
  </si>
  <si>
    <t>SE_16_+_90099332_90102041_90102095_90102789_GAS8:49</t>
  </si>
  <si>
    <t>-0.34450057</t>
  </si>
  <si>
    <t>SE_17_-_169211_131645_131559_97076_RPH3AL:79</t>
  </si>
  <si>
    <t>gtgtaagat</t>
  </si>
  <si>
    <t>-1.13591549581</t>
  </si>
  <si>
    <t>-0.5144846</t>
  </si>
  <si>
    <t>SE_17_-_505035_503334_503185_489604_VPS53:150</t>
  </si>
  <si>
    <t>SE_17_-_534790_531471_531328_530556_VPS53:64</t>
  </si>
  <si>
    <t>0.66539269</t>
  </si>
  <si>
    <t>SE_17_-_556531_536081_535984_534868_VPS53:46</t>
  </si>
  <si>
    <t>gattgaact</t>
  </si>
  <si>
    <t>0.161594072203</t>
  </si>
  <si>
    <t>-0.038745333</t>
  </si>
  <si>
    <t>SE_17_-_600658_565135_565049_559193_VPS53:85</t>
  </si>
  <si>
    <t>SE_17_+_636421_641086_641287_643745_FAM57A:133</t>
  </si>
  <si>
    <t>SE_17_+_636421_641086_641287_644541_FAM57A:133</t>
  </si>
  <si>
    <t>SE_17_+_636421_643745_643840_644541_FAM57A:81</t>
  </si>
  <si>
    <t>0.90461135</t>
  </si>
  <si>
    <t>SE_17_+_641287_643745_643840_644541_FAM57A:81</t>
  </si>
  <si>
    <t>SE_17_-_655373_653149_653054_651272_GEMIN4:43</t>
  </si>
  <si>
    <t>0.29249806</t>
  </si>
  <si>
    <t>SE_17_-_674565_673747_673661_673397_GLOD4:39</t>
  </si>
  <si>
    <t>gcgtcaagg</t>
  </si>
  <si>
    <t>-2.35109253841</t>
  </si>
  <si>
    <t>-1.087175</t>
  </si>
  <si>
    <t>SE_17_-_685406_683978_683858_681984_GLOD4:107</t>
  </si>
  <si>
    <t>1.0049995</t>
  </si>
  <si>
    <t>SE_17_-_685406_685283_685103_681984_GLOD4:88</t>
  </si>
  <si>
    <t>gcctaacac</t>
  </si>
  <si>
    <t>3.03557985723</t>
  </si>
  <si>
    <t>1.118853</t>
  </si>
  <si>
    <t>SE_17_+_685932_686323_686567_691205_RNMTL1:241</t>
  </si>
  <si>
    <t>tcgtaacgc</t>
  </si>
  <si>
    <t>2.39856247378</t>
  </si>
  <si>
    <t>0.8371335</t>
  </si>
  <si>
    <t>SE_17_-_722679_708487_708308_707046_NXN:180</t>
  </si>
  <si>
    <t>gcttaacga</t>
  </si>
  <si>
    <t>0.847839450365</t>
  </si>
  <si>
    <t>0.87719985</t>
  </si>
  <si>
    <t>SE_17_-_915928_915797_915714_915225_ABR:53</t>
  </si>
  <si>
    <t>0.84099289</t>
  </si>
  <si>
    <t>SE_17_-_960238_959349_959275_953874_ABR:57</t>
  </si>
  <si>
    <t>0.71532534</t>
  </si>
  <si>
    <t>SE_17_-_1028518_1003975_1003877_995090_ABR:91</t>
  </si>
  <si>
    <t>cattaacca</t>
  </si>
  <si>
    <t>2.27782268152</t>
  </si>
  <si>
    <t>0.78985821</t>
  </si>
  <si>
    <t>SE_17_-_1082961_1081353_1081211_1028702_ABR:43</t>
  </si>
  <si>
    <t>1.0313763</t>
  </si>
  <si>
    <t>SE_17_-_1257505_1251302_1251256_1248793_YWHAE:37</t>
  </si>
  <si>
    <t>0.6047622</t>
  </si>
  <si>
    <t>SE_17_-_1268153_1257641_1257505_1248793_YWHAE:121</t>
  </si>
  <si>
    <t>0.93854971</t>
  </si>
  <si>
    <t>SE_17_-_1268153_1265302_1265224_1257641_YWHAE:25</t>
  </si>
  <si>
    <t>0.40309183</t>
  </si>
  <si>
    <t>SE_17_-_1303341_1268352_1268153_1248793_YWHAE:62</t>
  </si>
  <si>
    <t>SE_17_-_1303341_1273035_1273003_1268352_YWHAE:28</t>
  </si>
  <si>
    <t>0.38459441</t>
  </si>
  <si>
    <t>SE_17_-_1417166_1416848_1416747_1413093_INPP5K:93</t>
  </si>
  <si>
    <t>0.93705243</t>
  </si>
  <si>
    <t>SE_17_-_1417166_1416855_1416747_1413093_INPP5K:100</t>
  </si>
  <si>
    <t>SE_17_-_1419750_1417273_1417166_1413093_INPP5K:71</t>
  </si>
  <si>
    <t>SE_17_-_1419750_1418879_1418721_1417273_INPP5K:153</t>
  </si>
  <si>
    <t>1.9839973</t>
  </si>
  <si>
    <t>SE_17_-_1419750_1419412_1419182_1417273_INPP5K:144</t>
  </si>
  <si>
    <t>1.9622392</t>
  </si>
  <si>
    <t>SE_17_-_1442163_1439135_1439079_1438812_PITPNA:40</t>
  </si>
  <si>
    <t>SE_17_-_1451590_1444934_1444860_1442246_PITPNA:42</t>
  </si>
  <si>
    <t>ttctgatta</t>
  </si>
  <si>
    <t>0.679331577144</t>
  </si>
  <si>
    <t>0.16397338</t>
  </si>
  <si>
    <t>SE_17_-_1465835_1461853_1461823_1456443_PITPNA:26</t>
  </si>
  <si>
    <t>1.1032183</t>
  </si>
  <si>
    <t>SE_17_-_1465835_1464575_1464493_1461853_PITPNA:51</t>
  </si>
  <si>
    <t>SE_17_-_1531009_1520063_1519856_1518328_SLC43A2:141</t>
  </si>
  <si>
    <t>1.058363</t>
  </si>
  <si>
    <t>SE_17_-_1551129_1550283_1550200_1549913_RILP:67</t>
  </si>
  <si>
    <t>cgatgacaa</t>
  </si>
  <si>
    <t>0.568796212091</t>
  </si>
  <si>
    <t>0.39416925</t>
  </si>
  <si>
    <t>SE_17_-_1556836_1555331_1555275_1555082_PRPF8:56</t>
  </si>
  <si>
    <t>-0.31550808</t>
  </si>
  <si>
    <t>SE_17_-_1565200_1565084_1564905_1564700_PRPF8:85</t>
  </si>
  <si>
    <t>agctcattc</t>
  </si>
  <si>
    <t>0.164751369101</t>
  </si>
  <si>
    <t>0.81041756</t>
  </si>
  <si>
    <t>SE_17_-_1586827_1585587_1585423_1585332_PRPF8:162</t>
  </si>
  <si>
    <t>1.0092619</t>
  </si>
  <si>
    <t>SE_17_-_1619424_1617747_1617665_1617308_MIR22HG:78</t>
  </si>
  <si>
    <t>1.428921</t>
  </si>
  <si>
    <t>SE_17_+_1619927_1631284_1631920_1633674_WDR81:217</t>
  </si>
  <si>
    <t>SE_17_+_1631920_1633674_1633781_1634049_WDR81:108</t>
  </si>
  <si>
    <t>2.1801201</t>
  </si>
  <si>
    <t>SE_17_+_1634239_1634362_1634552_1635619_WDR81:190</t>
  </si>
  <si>
    <t>1.7729685</t>
  </si>
  <si>
    <t>SE_17_-_1731155_1718089_1717860_1715409_SMYD4:216</t>
  </si>
  <si>
    <t>1.547839</t>
  </si>
  <si>
    <t>SE_17_+_1787238_1791969_1792145_1795127_RPA1:115</t>
  </si>
  <si>
    <t>-0.045839945</t>
  </si>
  <si>
    <t>SE_17_+_1937136_1939264_1939385_1939823_DPH1:104</t>
  </si>
  <si>
    <t>SE_17_+_2207311_2213071_2213284_2218851_SRR:70</t>
  </si>
  <si>
    <t>0.79170949</t>
  </si>
  <si>
    <t>SE_17_+_2207311_2218851_2219022_2221164_SRR:109</t>
  </si>
  <si>
    <t>1.4136158</t>
  </si>
  <si>
    <t>SE_17_-_2233809_2232769_2232637_2228714_TSR1:125</t>
  </si>
  <si>
    <t>1.8768386</t>
  </si>
  <si>
    <t>SE_17_-_2239625_2239434_2239331_2239024_TSR1:38</t>
  </si>
  <si>
    <t>0.36949579</t>
  </si>
  <si>
    <t>SE_17_+_2241039_2246839_2246914_2264931_SGSM2:42</t>
  </si>
  <si>
    <t>SE_17_+_2268635_2270565_2270699_2274556_SGSM2:26</t>
  </si>
  <si>
    <t>tattaacta</t>
  </si>
  <si>
    <t>0.898724878716</t>
  </si>
  <si>
    <t>1.0630226</t>
  </si>
  <si>
    <t>SE_17_+_2282497_2282726_2282787_2283559_SGSM2:24</t>
  </si>
  <si>
    <t>0.43746491</t>
  </si>
  <si>
    <t>SE_17_-_2341403_2340134_2339968_2324198_METTL16:105</t>
  </si>
  <si>
    <t>1.1644883</t>
  </si>
  <si>
    <t>SE_17_-_2376818_2371170_2371055_2367644_METTL16:44</t>
  </si>
  <si>
    <t>SE_17_-_2380980_2376958_2376818_2367644_METTL16:135</t>
  </si>
  <si>
    <t>0.42122098</t>
  </si>
  <si>
    <t>SE_17_-_2380980_2376958_2376818_2371170_METTL16:135</t>
  </si>
  <si>
    <t>SE_17_-_2415053_2405625_2405498_2381179_METTL16:70</t>
  </si>
  <si>
    <t>0.98785284</t>
  </si>
  <si>
    <t>SE_17_+_2497300_2516952_2517156_2541393_PAFAH1B1:69</t>
  </si>
  <si>
    <t>SE_17_+_2497300_2538677_2538804_2541393_PAFAH1B1:82</t>
  </si>
  <si>
    <t>SE_17_+_2541614_2568666_2568750_2569310_PAFAH1B1:69</t>
  </si>
  <si>
    <t>tattcagtt</t>
  </si>
  <si>
    <t>-1.19075733884</t>
  </si>
  <si>
    <t>0.11016645</t>
  </si>
  <si>
    <t>SE_17_+_2541614_2569310_2569384_2570286_PAFAH1B1:39</t>
  </si>
  <si>
    <t>-0.85997998</t>
  </si>
  <si>
    <t>SE_17_+_2577582_2579799_2579900_2583458_PAFAH1B1:43</t>
  </si>
  <si>
    <t>0.6719297</t>
  </si>
  <si>
    <t>SE_17_-_2599453_2598820_2598668_2598574_CLUH:75</t>
  </si>
  <si>
    <t>SE_17_+_2861088_2865964_2866008_2866724_RAP1GAP2:28</t>
  </si>
  <si>
    <t>gcttgaaga</t>
  </si>
  <si>
    <t>-1.7809520886</t>
  </si>
  <si>
    <t>-0.89623517</t>
  </si>
  <si>
    <t>SE_17_-_3493101_3491661_3491482_3489220_TRPV1:81</t>
  </si>
  <si>
    <t>SE_17_-_3493101_3491661_3491512_3489220_TRPV1:81</t>
  </si>
  <si>
    <t>SE_17_+_3540610_3543482_3543561_3550738_CTNS:64</t>
  </si>
  <si>
    <t>1.9468652</t>
  </si>
  <si>
    <t>SE_17_+_3550816_3552141_3552225_3558292_CTNS:40</t>
  </si>
  <si>
    <t>0.90002885</t>
  </si>
  <si>
    <t>SE_17_-_3582884_3579620_3579473_3577171_P2RX5-TAX1BP3/P2RX5:122</t>
  </si>
  <si>
    <t>1.7051766</t>
  </si>
  <si>
    <t>SE_17_-_3591306_3585272_3585190_3583078_P2RX5-TAX1BP3/P2RX5:43</t>
  </si>
  <si>
    <t>1.117395</t>
  </si>
  <si>
    <t>SE_17_-_3594938_3594321_3594250_3593974_P2RX5-TAX1BP3/P2RX5:54</t>
  </si>
  <si>
    <t>0.87596255</t>
  </si>
  <si>
    <t>SE_17_-_3626982_3626677_3626582_3623696_ITGAE:45</t>
  </si>
  <si>
    <t>0.74674873</t>
  </si>
  <si>
    <t>SE_17_-_3785822_3785664_3785551_3784942_CAMKK1:90</t>
  </si>
  <si>
    <t>SE_17_-_3819383_3819272_3818640_3808661_P2RX1:243</t>
  </si>
  <si>
    <t>2.2889228</t>
  </si>
  <si>
    <t>SE_17_-_3831957_3831332_3831275_3828735_ATP2A3:54</t>
  </si>
  <si>
    <t>-0.17331609</t>
  </si>
  <si>
    <t>SE_17_-_3831957_3831621_3831521_3828735_ATP2A3:74</t>
  </si>
  <si>
    <t>2.4008423</t>
  </si>
  <si>
    <t>SE_17_-_3831957_3831621_3831534_3828735_ATP2A3:74</t>
  </si>
  <si>
    <t>SE_17_-_3920665_3920068_3919927_3919760_ZZEF1:138</t>
  </si>
  <si>
    <t>0.57349221</t>
  </si>
  <si>
    <t>SE_17_-_3961288_3959639_3959510_3957489_ZZEF1:44</t>
  </si>
  <si>
    <t>SE_17_-_3975902_3974740_3974633_3974218_ZZEF1:93</t>
  </si>
  <si>
    <t>1.9666561</t>
  </si>
  <si>
    <t>SE_17_+_4053325_4054238_4054316_4057968_CYB5D2:53</t>
  </si>
  <si>
    <t>0.98841313</t>
  </si>
  <si>
    <t>SE_17_-_4145551_4139185_4139067_4120413_ANKFY1:104</t>
  </si>
  <si>
    <t>1.8128918</t>
  </si>
  <si>
    <t>SE_17_-_4210316_4192703_4192525_4186216_UBE2G1:168</t>
  </si>
  <si>
    <t>1.3695386</t>
  </si>
  <si>
    <t>SE_17_-_4210316_4200109_4200012_4192703_UBE2G1:40</t>
  </si>
  <si>
    <t>1.1789612</t>
  </si>
  <si>
    <t>SE_17_-_4269566_4235183_4235069_4210418_UBE2G1:43</t>
  </si>
  <si>
    <t>1.5293033</t>
  </si>
  <si>
    <t>SE_17_+_4439469_4439558_4439721_4440195_SPNS2:94</t>
  </si>
  <si>
    <t>1.9153893</t>
  </si>
  <si>
    <t>SE_17_-_4444758_4443779_4443643_4443262_MYBBP1A:21</t>
  </si>
  <si>
    <t>SE_17_-_4462853_4462733_4462638_4462352_GGT6:96</t>
  </si>
  <si>
    <t>0.55296706</t>
  </si>
  <si>
    <t>SE_17_-_4462853_4462751_4462638_4462352_GGT6:114</t>
  </si>
  <si>
    <t>SE_17_-_4594183_4586374_4586325_4586247_PELP1:45</t>
  </si>
  <si>
    <t>cattaaccg</t>
  </si>
  <si>
    <t>2.96090595721</t>
  </si>
  <si>
    <t>1.1219117</t>
  </si>
  <si>
    <t>SE_17_-_4594183_4586406_4586325_4586247_PELP1:77</t>
  </si>
  <si>
    <t>SE_17_+_4614039_4618308_4618338_4619268_ARRB2:22</t>
  </si>
  <si>
    <t>-1.1625561</t>
  </si>
  <si>
    <t>SE_17_+_4618338_4618446_4618631_4619268_ARRB2:49</t>
  </si>
  <si>
    <t>agctaagcg</t>
  </si>
  <si>
    <t>1.09916672993</t>
  </si>
  <si>
    <t>1.1571515</t>
  </si>
  <si>
    <t>SE_17_+_4618338_4618495_4618631_4619268_ARRB2:43</t>
  </si>
  <si>
    <t>0.46792702</t>
  </si>
  <si>
    <t>SE_17_+_4614039_4619268_4619328_4619442_ARRB2:52</t>
  </si>
  <si>
    <t>agatcacct</t>
  </si>
  <si>
    <t>-0.989880449415</t>
  </si>
  <si>
    <t>-0.48960203</t>
  </si>
  <si>
    <t>SE_17_+_4614039_4619268_4619328_4620512_ARRB2:52</t>
  </si>
  <si>
    <t>SE_17_+_4619328_4619442_4619486_4619707_ARRB2:39</t>
  </si>
  <si>
    <t>1.0190759</t>
  </si>
  <si>
    <t>SE_17_+_4619328_4619707_4619903_4620512_ARRB2:34</t>
  </si>
  <si>
    <t>1.961896</t>
  </si>
  <si>
    <t>SE_17_+_4621318_4621556_4621640_4621907_ARRB2:39</t>
  </si>
  <si>
    <t>SE_17_+_4647142_4647286_4647402_4647485_ZMYND15:92</t>
  </si>
  <si>
    <t>1.8756532</t>
  </si>
  <si>
    <t>SE_17_-_4689453_4689347_4689232_4688954_VMO1:57</t>
  </si>
  <si>
    <t>0.4637111</t>
  </si>
  <si>
    <t>SE_17_-_4689453_4689347_4689252_4688954_VMO1:57</t>
  </si>
  <si>
    <t>SE_17_+_4720554_4721297_4721401_4721592_PLD2:69</t>
  </si>
  <si>
    <t>0.72972346</t>
  </si>
  <si>
    <t>SE_17_+_4736935_4762508_4762623_4781612_MINK1:115</t>
  </si>
  <si>
    <t>0.40793767</t>
  </si>
  <si>
    <t>SE_17_+_4795529_4795697_4795807_4795951_MINK1:104</t>
  </si>
  <si>
    <t>1.2010256</t>
  </si>
  <si>
    <t>SE_17_+_4796362_4796581_4796604_4796729_MINK1:22</t>
  </si>
  <si>
    <t>ctataagcg</t>
  </si>
  <si>
    <t>-0.460300587628</t>
  </si>
  <si>
    <t>-0.28224649</t>
  </si>
  <si>
    <t>SE_17_-_4843111_4842507_4842355_4842270_SLC25A11:124</t>
  </si>
  <si>
    <t>1.0144418</t>
  </si>
  <si>
    <t>SE_17_+_4843525_4843782_4844021_4844168_RNF167:62</t>
  </si>
  <si>
    <t>1.2393077</t>
  </si>
  <si>
    <t>SE_17_+_4843655_4843782_4844288_4844372_RNF167:62</t>
  </si>
  <si>
    <t>SE_17_+_4843655_4844168_4844288_4844372_RNF167:41</t>
  </si>
  <si>
    <t>1.2162351</t>
  </si>
  <si>
    <t>SE_17_+_4844288_4844372_4844452_4845636_RNF167:78</t>
  </si>
  <si>
    <t>-0.15785246</t>
  </si>
  <si>
    <t>SE_17_+_4846236_4847853_4847933_4848010_RNF167:35</t>
  </si>
  <si>
    <t>0.21403686</t>
  </si>
  <si>
    <t>SE_17_+_4855209_4855320_4855442_4856090_ENO3:122</t>
  </si>
  <si>
    <t>0.62622031</t>
  </si>
  <si>
    <t>SE_17_-_4877680_4877064_4876880_4876548_CAMTA2:77</t>
  </si>
  <si>
    <t>0.70865022</t>
  </si>
  <si>
    <t>SE_17_-_4886052_4885455_4885384_4885126_CAMTA2:53</t>
  </si>
  <si>
    <t>1.5926825</t>
  </si>
  <si>
    <t>SE_17_-_4886052_4885470_4885384_4885126_CAMTA2:68</t>
  </si>
  <si>
    <t>SE_17_-_4886052_4885522_4885384_4885126_CAMTA2:120</t>
  </si>
  <si>
    <t>SE_17_-_4890888_4889581_4889487_4889278_CAMTA2:56</t>
  </si>
  <si>
    <t>1.6698714</t>
  </si>
  <si>
    <t>SE_17_-_5015095_5014514_5014371_5013163_ZNF232:58</t>
  </si>
  <si>
    <t>SE_17_+_5185815_5187179_5187364_5211989_RABEP1:95</t>
  </si>
  <si>
    <t>0.7782248</t>
  </si>
  <si>
    <t>SE_17_+_5185815_5211989_5212117_5235244_RABEP1:56</t>
  </si>
  <si>
    <t>0.58462881</t>
  </si>
  <si>
    <t>SE_17_+_5257785_5259803_5259868_5264503_RABEP1:48</t>
  </si>
  <si>
    <t>aactgatag</t>
  </si>
  <si>
    <t>1.00904333389</t>
  </si>
  <si>
    <t>0.85405758</t>
  </si>
  <si>
    <t>SE_17_+_5281527_5283659_5283757_5284684_RABEP1:43</t>
  </si>
  <si>
    <t>gtctcaaca</t>
  </si>
  <si>
    <t>0.287292475255</t>
  </si>
  <si>
    <t>0.010471532</t>
  </si>
  <si>
    <t>SE_17_-_5290028_5289589_5289458_5265381_Nup88/NUP88:94</t>
  </si>
  <si>
    <t>1.7418756</t>
  </si>
  <si>
    <t>SE_17_-_5322674_5321436_5321335_5320002_NUP88:58</t>
  </si>
  <si>
    <t>SE_17_-_5322674_5321461_5321335_5320002_NUP88:83</t>
  </si>
  <si>
    <t>SE_17_+_5326149_5329291_5329402_5329556_RPAIN:107</t>
  </si>
  <si>
    <t>1.2563135</t>
  </si>
  <si>
    <t>SE_17_+_5326149_5329291_5329402_5331391_RPAIN:107</t>
  </si>
  <si>
    <t>SE_17_+_5326149_5329291_5329402_5335862_RPAIN:107</t>
  </si>
  <si>
    <t>SE_17_+_5326149_5329291_5329619_5331391_RPAIN:267</t>
  </si>
  <si>
    <t>1.4520103</t>
  </si>
  <si>
    <t>SE_17_+_5326149_5329291_5329619_5335862_RPAIN:267</t>
  </si>
  <si>
    <t>SE_17_+_5326149_5329291_5331531_5335862_RPAIN:610</t>
  </si>
  <si>
    <t>tggtaacgc</t>
  </si>
  <si>
    <t>2.98817458746</t>
  </si>
  <si>
    <t>1.8738008</t>
  </si>
  <si>
    <t>SE_17_+_5326149_5329556_5329619_5331391_RPAIN:64</t>
  </si>
  <si>
    <t>-0.22368275</t>
  </si>
  <si>
    <t>SE_17_+_5326149_5329556_5329619_5335862_RPAIN:64</t>
  </si>
  <si>
    <t>SE_17_+_5329402_5329556_5329619_5331391_RPAIN:64</t>
  </si>
  <si>
    <t>SE_17_+_5329402_5329556_5329619_5335862_RPAIN:64</t>
  </si>
  <si>
    <t>SE_17_+_5326149_5331391_5331531_5335862_RPAIN:42</t>
  </si>
  <si>
    <t>agttgacag</t>
  </si>
  <si>
    <t>0.649158605823</t>
  </si>
  <si>
    <t>0.27858347</t>
  </si>
  <si>
    <t>SE_17_+_5329402_5331391_5331531_5335862_RPAIN:42</t>
  </si>
  <si>
    <t>SE_17_+_5329619_5331391_5331531_5335862_RPAIN:42</t>
  </si>
  <si>
    <t>SE_17_-_5359317_5358591_5358480_5357300_DHX33:52</t>
  </si>
  <si>
    <t>0.77296731</t>
  </si>
  <si>
    <t>SE_17_-_5371891_5367009_5366849_5365866_DHX33:98</t>
  </si>
  <si>
    <t>SE_17_-_5384421_5383779_5383707_5383464_DERL2:48</t>
  </si>
  <si>
    <t>1.177441</t>
  </si>
  <si>
    <t>SE_17_-_5384421_5383863_5383707_5383464_DERL2:28</t>
  </si>
  <si>
    <t>1.3466562</t>
  </si>
  <si>
    <t>SE_17_-_5386129_5384709_5384616_5383902_DERL2:80</t>
  </si>
  <si>
    <t>-0.041081594</t>
  </si>
  <si>
    <t>SE_17_-_5386129_5384709_5384616_5384462_DERL2:80</t>
  </si>
  <si>
    <t>SE_17_-_5424844_5424332_5424201_5421207_NLRP1:76</t>
  </si>
  <si>
    <t>2.5971232</t>
  </si>
  <si>
    <t>SE_17_-_5442735_5440260_5440171_5437308_NLRP1:86</t>
  </si>
  <si>
    <t>0.74719318</t>
  </si>
  <si>
    <t>SE_17_+_5984405_5991310_5991424_5993641_WSCD1:100</t>
  </si>
  <si>
    <t>0.93355496</t>
  </si>
  <si>
    <t>SE_17_-_6441307_6428783_6428676_6406894_PITPNM3:75</t>
  </si>
  <si>
    <t>0.8797007</t>
  </si>
  <si>
    <t>SE_17_-_6524108_6515468_6515239_6513480_KIAA0753:191</t>
  </si>
  <si>
    <t>0.61177989</t>
  </si>
  <si>
    <t>SE_17_+_6545154_6545569_6545644_6546271_TXNDC17:58</t>
  </si>
  <si>
    <t>0.2926675</t>
  </si>
  <si>
    <t>SE_17_-_6553676_6553398_6553302_6547979_MED31:67</t>
  </si>
  <si>
    <t>0.54971338</t>
  </si>
  <si>
    <t>SE_17_+_6661543_6662181_6662278_6662981_XAF1:78</t>
  </si>
  <si>
    <t>-0.093346578</t>
  </si>
  <si>
    <t>SE_17_+_6661543_6662575_6662838_6662981_XAF1:176</t>
  </si>
  <si>
    <t>1.7552308</t>
  </si>
  <si>
    <t>SE_17_+_6661543_6662575_6663037_6663725_XAF1:176</t>
  </si>
  <si>
    <t>SE_17_+_6661543_6662981_6663037_6663725_XAF1:34</t>
  </si>
  <si>
    <t>-0.79100009</t>
  </si>
  <si>
    <t>SE_17_+_6661543_6663725_6663920_6665474_XAF1:31</t>
  </si>
  <si>
    <t>-0.068563405</t>
  </si>
  <si>
    <t>SE_17_+_6663920_6665205_6665356_6665474_XAF1:56</t>
  </si>
  <si>
    <t>0.83448178</t>
  </si>
  <si>
    <t>SE_17_+_6663920_6665474_6665559_6673962_XAF1:65</t>
  </si>
  <si>
    <t>0.487179487179</t>
  </si>
  <si>
    <t>0.43548747</t>
  </si>
  <si>
    <t>SE_17_-_6915515_6913208_6913115_6905939_LOC100506713:48</t>
  </si>
  <si>
    <t>ctttcagct</t>
  </si>
  <si>
    <t>-0.902780057483</t>
  </si>
  <si>
    <t>0.29434878</t>
  </si>
  <si>
    <t>SE_17_-_6915515_6913456_6913378_6913208_LOC100506713:24</t>
  </si>
  <si>
    <t>SE_17_+_6916080_6916638_6916835_6916985_RNASEK-C17orf49:161</t>
  </si>
  <si>
    <t>tggtcacta</t>
  </si>
  <si>
    <t>-0.454936550014</t>
  </si>
  <si>
    <t>0.73043272</t>
  </si>
  <si>
    <t>SE_17_+_6916080_6916638_6916854_6916985_RNASEK-C17orf49:200</t>
  </si>
  <si>
    <t>1.4682788</t>
  </si>
  <si>
    <t>SE_17_+_6918475_6919093_6919194_6919814_RNASEK-C17orf49:49</t>
  </si>
  <si>
    <t>0.083823887</t>
  </si>
  <si>
    <t>SE_17_+_6920004_6920229_6920333_6920576_RNASEK-C17orf49:57</t>
  </si>
  <si>
    <t>0.78049769</t>
  </si>
  <si>
    <t>SE_17_+_6920004_6920269_6920333_6920576_RNASEK-C17orf49:59</t>
  </si>
  <si>
    <t>agctaagaa</t>
  </si>
  <si>
    <t>-0.849676721931</t>
  </si>
  <si>
    <t>-0.43470565</t>
  </si>
  <si>
    <t>SE_17_-_6946249_6946082_6945315_6945227_SLC16A11:246</t>
  </si>
  <si>
    <t>0.684563758389</t>
  </si>
  <si>
    <t>1.5281258</t>
  </si>
  <si>
    <t>SE_17_-_6979050_6978785_6978679_6978541_CLEC10A:67</t>
  </si>
  <si>
    <t>SE_17_-_7096264_7095321_7095212_7094677_DLG4:102</t>
  </si>
  <si>
    <t>0.54578694</t>
  </si>
  <si>
    <t>SE_17_+_7123516_7123783_7123848_7123923_ACADVL:49</t>
  </si>
  <si>
    <t>SE_17_+_7123516_7123783_7123995_7124085_ACADVL:49</t>
  </si>
  <si>
    <t>SE_17_+_7123516_7123923_7123995_7124085_ACADVL:22</t>
  </si>
  <si>
    <t>atctaagtc</t>
  </si>
  <si>
    <t>0.60963304174</t>
  </si>
  <si>
    <t>0.94925897</t>
  </si>
  <si>
    <t>SE_17_+_7124149_7124243_7124377_7124857_ACADVL:40</t>
  </si>
  <si>
    <t>0.75391821</t>
  </si>
  <si>
    <t>SE_17_+_7124377_7124838_7125001_7125271_ACADVL:68</t>
  </si>
  <si>
    <t>SE_17_+_7124377_7124857_7125001_7125271_ACADVL:49</t>
  </si>
  <si>
    <t>SE_17_+_7127388_7127465_7127562_7127640_ACADVL:54</t>
  </si>
  <si>
    <t>0.040657001</t>
  </si>
  <si>
    <t>SE_17_-_7142565_7140979_7140948_7140796_PHF23:32</t>
  </si>
  <si>
    <t>cccttaagc</t>
  </si>
  <si>
    <t>-0.935744165046</t>
  </si>
  <si>
    <t>-0.50070218</t>
  </si>
  <si>
    <t>SE_17_-_7150383_7150181_7150110_7149689_CTDNEP1:39</t>
  </si>
  <si>
    <t>0.61334694</t>
  </si>
  <si>
    <t>SE_17_-_7155733_7154920_7154514_7150662_CTDNEP1:189</t>
  </si>
  <si>
    <t>1.3959478</t>
  </si>
  <si>
    <t>SE_17_+_7158122_7160176_7160357_7161907_ELP5:122</t>
  </si>
  <si>
    <t>0.67030424</t>
  </si>
  <si>
    <t>SE_17_+_7162002_7162145_7162245_7162890_ELP5:94</t>
  </si>
  <si>
    <t>1.6154109</t>
  </si>
  <si>
    <t>SE_17_-_7164140_7164045_7163961_7163855_CLDN7:81</t>
  </si>
  <si>
    <t>1.437582</t>
  </si>
  <si>
    <t>SE_17_+_7187181_7187293_7187408_7187536_SLC2A4:66</t>
  </si>
  <si>
    <t>SE_17_+_7211071_7211800_7211894_7212934_EIF5A:77</t>
  </si>
  <si>
    <t>0.45553635</t>
  </si>
  <si>
    <t>SE_17_+_7211432_7211800_7211894_7212934_EIF5A:77</t>
  </si>
  <si>
    <t>SE_17_-_7217399_7217307_7217225_7217040_GPS2/NEURL4:60</t>
  </si>
  <si>
    <t>SE_17_-_7230759_7230549_7230484_7230328_NEURL4:60</t>
  </si>
  <si>
    <t>SE_17_+_7240106_7240631_7240688_7245267_ACAP1:26</t>
  </si>
  <si>
    <t>-0.15381868</t>
  </si>
  <si>
    <t>SE_17_-_7296786_7296683_7296463_7296271_PLSCR3/C17orf61-PLSCR3:39</t>
  </si>
  <si>
    <t>0.35835296</t>
  </si>
  <si>
    <t>SE_17_-_7297423_7297155_7296920_7296828_PLSCR3/C17orf61-PLSCR3:68</t>
  </si>
  <si>
    <t>SE_17_-_7306977_7306709_7306629_7298409_C17orf61-PLSCR3/TMEM256:47</t>
  </si>
  <si>
    <t>SE_17_+_7312031_7315476_7315526_7317663_NLGN2:23</t>
  </si>
  <si>
    <t>0.51613003</t>
  </si>
  <si>
    <t>SE_17_+_7454295_7456904_7457142_7460095_TNFSF12:54</t>
  </si>
  <si>
    <t>0.27011607</t>
  </si>
  <si>
    <t>SE_17_+_7463019_7463163_7463210_7463366_TNFSF12-TNFSF13/TNFSF13:48</t>
  </si>
  <si>
    <t>cattaacgc</t>
  </si>
  <si>
    <t>2.69950175036</t>
  </si>
  <si>
    <t>1.0841537</t>
  </si>
  <si>
    <t>SE_17_+_7469081_7470244_7470322_7473674_SENP3/SENP3-EIF4A1:46</t>
  </si>
  <si>
    <t>tgataaact</t>
  </si>
  <si>
    <t>-0.427089418836</t>
  </si>
  <si>
    <t>-0.17235156</t>
  </si>
  <si>
    <t>SE_17_+_7473811_7473999_7474082_7474691_SENP3/SENP3-EIF4A1:48</t>
  </si>
  <si>
    <t>cggtaaaga</t>
  </si>
  <si>
    <t>-0.156646514455</t>
  </si>
  <si>
    <t>-0.2279457</t>
  </si>
  <si>
    <t>SE_17_+_7474082_7474201_7474251_7474691_SENP3/SENP3-EIF4A1:51</t>
  </si>
  <si>
    <t>1.1565073</t>
  </si>
  <si>
    <t>SE_17_+_7476182_7476718_7476865_7477578_SENP3-EIF4A1:26</t>
  </si>
  <si>
    <t>1.3639504</t>
  </si>
  <si>
    <t>SE_17_+_7476182_7477864_7477996_7478437_SENP3-EIF4A1:37</t>
  </si>
  <si>
    <t>SE_17_+_7477996_7478437_7478576_7479842_SENP3-EIF4A1:33</t>
  </si>
  <si>
    <t>0.195925</t>
  </si>
  <si>
    <t>SE_17_+_7478576_7479842_7480010_7480374_SENP3-EIF4A1:169</t>
  </si>
  <si>
    <t>gcttaaccg</t>
  </si>
  <si>
    <t>2.05059162746</t>
  </si>
  <si>
    <t>0.70088652</t>
  </si>
  <si>
    <t>SE_17_+_7478576_7479848_7480010_7480374_SENP3-EIF4A1:163</t>
  </si>
  <si>
    <t>SE_17_+_7481234_7481438_7481562_7481660_SENP3-EIF4A1:106</t>
  </si>
  <si>
    <t>1.3937958</t>
  </si>
  <si>
    <t>SE_17_+_7481234_7481483_7481562_7481660_SENP3-EIF4A1:61</t>
  </si>
  <si>
    <t>SE_17_+_7487283_7489050_7489115_7490010_MPDU1:38</t>
  </si>
  <si>
    <t>SE_17_+_7489115_7489264_7489396_7490010_MPDU1:132</t>
  </si>
  <si>
    <t>0.93037388</t>
  </si>
  <si>
    <t>SE_17_+_7489115_7489269_7489396_7490010_MPDU1:127</t>
  </si>
  <si>
    <t>SE_17_+_7489396_7489974_7490095_7490217_MPDU1:98</t>
  </si>
  <si>
    <t>1.0642129</t>
  </si>
  <si>
    <t>SE_17_+_7489396_7490010_7490095_7490217_MPDU1:62</t>
  </si>
  <si>
    <t>SE_17_+_7489396_7490010_7490095_7490479_MPDU1:62</t>
  </si>
  <si>
    <t>SE_17_+_7489396_7490010_7490156_7490479_MPDU1:62</t>
  </si>
  <si>
    <t>SE_17_+_7489396_7490217_7490335_7490479_MPDU1:71</t>
  </si>
  <si>
    <t>SE_17_+_7490095_7490217_7490335_7490479_MPDU1:71</t>
  </si>
  <si>
    <t>SE_17_-_7495572_7495475_7495389_7495243_FXR2:30</t>
  </si>
  <si>
    <t>SE_17_-_7530461_7530362_7530261_7530111_SAT2:101</t>
  </si>
  <si>
    <t>atgtgatgc</t>
  </si>
  <si>
    <t>0.716499866942</t>
  </si>
  <si>
    <t>0.17852651</t>
  </si>
  <si>
    <t>SE_17_-_7530681_7530544_7530461_7530111_SAT2:20</t>
  </si>
  <si>
    <t>SE_17_-_7576853_7574033_7573927_7573008_TP53:54</t>
  </si>
  <si>
    <t>0.18673601</t>
  </si>
  <si>
    <t>SE_17_-_7576853_7576584_7576525_7574033_TP53:36</t>
  </si>
  <si>
    <t>gacttacga</t>
  </si>
  <si>
    <t>0.302087620441</t>
  </si>
  <si>
    <t>0.33635666</t>
  </si>
  <si>
    <t>SE_17_-_7576853_7576657_7576525_7574033_TP53:82</t>
  </si>
  <si>
    <t>SE_17_-_7578371_7578289_7578177_7577608_TP53:31</t>
  </si>
  <si>
    <t>0.809188</t>
  </si>
  <si>
    <t>SE_17_-_7579700_7579590_7579312_7578554_TP53:206</t>
  </si>
  <si>
    <t>0.5638661</t>
  </si>
  <si>
    <t>SE_17_-_7590695_7579940_7579700_7578554_TP53:221</t>
  </si>
  <si>
    <t>2.035239</t>
  </si>
  <si>
    <t>SE_17_-_7590695_7580745_7580643_7579940_TP53:60</t>
  </si>
  <si>
    <t>cggtgagac</t>
  </si>
  <si>
    <t>0.231988247771</t>
  </si>
  <si>
    <t>0.53308469</t>
  </si>
  <si>
    <t>SE_17_+_7592397_7592542_7592640_7592908_WRAP53:55</t>
  </si>
  <si>
    <t>0.19289992</t>
  </si>
  <si>
    <t>SE_17_+_7605107_7605662_7605870_7606061_WRAP53:180</t>
  </si>
  <si>
    <t>0.84708335</t>
  </si>
  <si>
    <t>SE_17_+_7743342_7743602_7743688_7748219_KDM6B:26</t>
  </si>
  <si>
    <t>aactcagtt</t>
  </si>
  <si>
    <t>-0.372054716548</t>
  </si>
  <si>
    <t>0.50463721</t>
  </si>
  <si>
    <t>SE_17_+_7750058_7750137_7750334_7750423_KDM6B:132</t>
  </si>
  <si>
    <t>agctaacca</t>
  </si>
  <si>
    <t>2.81371521405</t>
  </si>
  <si>
    <t>0.99968544</t>
  </si>
  <si>
    <t>SE_17_+_7812656_7813746_7813909_7814165_CHD3:62</t>
  </si>
  <si>
    <t>1.2982792</t>
  </si>
  <si>
    <t>SE_17_+_7812656_7813757_7813909_7814165_CHD3:51</t>
  </si>
  <si>
    <t>SE_17_-_7829001_7828501_7828415_7827818_KCNAB3:86</t>
  </si>
  <si>
    <t>0.62321711</t>
  </si>
  <si>
    <t>SE_17_-_7829001_7828819_7828628_7828501_KCNAB3:140</t>
  </si>
  <si>
    <t>SE_17_-_7835049_7834894_7834824_7834467_TRAPPC1:52</t>
  </si>
  <si>
    <t>1.1302718</t>
  </si>
  <si>
    <t>SE_17_+_7847566_7847794_7847956_7849046_CNTROB:158</t>
  </si>
  <si>
    <t>0.93991534</t>
  </si>
  <si>
    <t>SE_17_+_7949004_7949986_7950072_7950225_ALOX15B:21</t>
  </si>
  <si>
    <t>SE_17_-_8048069_8047194_8046584_8046153_PER1:339</t>
  </si>
  <si>
    <t>1.9565409</t>
  </si>
  <si>
    <t>SE_17_-_8049690_8049455_8049276_8048311_PER1:89</t>
  </si>
  <si>
    <t>SE_17_-_8050568_8050320_8050215_8050083_PER1:106</t>
  </si>
  <si>
    <t>0.95131105</t>
  </si>
  <si>
    <t>SE_17_-_8053750_8053635_8053537_8053443_PER1:32</t>
  </si>
  <si>
    <t>ctctcagag</t>
  </si>
  <si>
    <t>-0.0586495176168</t>
  </si>
  <si>
    <t>0.52466392</t>
  </si>
  <si>
    <t>SE_17_-_8059625_8057298_8057248_8054163_PER1:39</t>
  </si>
  <si>
    <t>tggtcaggc</t>
  </si>
  <si>
    <t>-1.5965092854</t>
  </si>
  <si>
    <t>-0.66253178</t>
  </si>
  <si>
    <t>SE_17_-_8079518_8079344_8079277_8077590_TMEM107:46</t>
  </si>
  <si>
    <t>1.68284</t>
  </si>
  <si>
    <t>SE_17_-_8110494_8110206_8110068_8109957_AURKB:53</t>
  </si>
  <si>
    <t>0.48888436</t>
  </si>
  <si>
    <t>SE_17_-_8132620_8132210_8132045_8131947_CTC1:52</t>
  </si>
  <si>
    <t>0.93124077</t>
  </si>
  <si>
    <t>SE_17_-_8132620_8132524_8132460_8132210_CTC1:63</t>
  </si>
  <si>
    <t>ctataagcc</t>
  </si>
  <si>
    <t>-0.680878017468</t>
  </si>
  <si>
    <t>-0.33631592</t>
  </si>
  <si>
    <t>SE_17_-_8135044_8134787_8134594_8133969_CTC1:189</t>
  </si>
  <si>
    <t>1.7053834</t>
  </si>
  <si>
    <t>SE_17_-_8151322_8146466_8146303_8141947_CTC1:85</t>
  </si>
  <si>
    <t>0.90406648</t>
  </si>
  <si>
    <t>SE_17_+_8158450_8158820_8159009_8159123_PFAS:109</t>
  </si>
  <si>
    <t>0.682926829268</t>
  </si>
  <si>
    <t>0.38137415</t>
  </si>
  <si>
    <t>SE_17_+_8166954_8167093_8167254_8167530_PFAS:111</t>
  </si>
  <si>
    <t>SE_17_+_8192732_8192821_8192906_8193131_RANGRF:79</t>
  </si>
  <si>
    <t>1.6367597</t>
  </si>
  <si>
    <t>SE_17_-_8194160_8193996_8193921_8193302_SLC25A35:21</t>
  </si>
  <si>
    <t>gcctcatgt</t>
  </si>
  <si>
    <t>1.39557771793</t>
  </si>
  <si>
    <t>0.44441757</t>
  </si>
  <si>
    <t>SE_17_-_8194160_8193996_8193933_8193302_SLC25A35:21</t>
  </si>
  <si>
    <t>SE_17_+_8213661_8214146_8214181_8215309_ARHGEF15:27</t>
  </si>
  <si>
    <t>0.37002111</t>
  </si>
  <si>
    <t>SE_17_-_8285461_8284021_8283905_8283254_RPL26:117</t>
  </si>
  <si>
    <t>cagtcacgt</t>
  </si>
  <si>
    <t>0.504477521967</t>
  </si>
  <si>
    <t>0.84233759</t>
  </si>
  <si>
    <t>SE_17_+_8339363_8347245_8347494_8347578_NDEL1:243</t>
  </si>
  <si>
    <t>1.5140749</t>
  </si>
  <si>
    <t>SE_17_+_8347675_8347942_8348060_8349029_NDEL1:59</t>
  </si>
  <si>
    <t>1.6661755</t>
  </si>
  <si>
    <t>SE_17_+_8347675_8348272_8348358_8349029_NDEL1:54</t>
  </si>
  <si>
    <t>tactaagtc</t>
  </si>
  <si>
    <t>1.08051366465</t>
  </si>
  <si>
    <t>0.73726866</t>
  </si>
  <si>
    <t>SE_17_+_8358205_8363327_8363478_8370248_NDEL1:97</t>
  </si>
  <si>
    <t>SE_17_+_8363478_8366638_8366672_8370248_NDEL1:28</t>
  </si>
  <si>
    <t>aagtcatat</t>
  </si>
  <si>
    <t>-2.11312766719</t>
  </si>
  <si>
    <t>-0.081479758</t>
  </si>
  <si>
    <t>SE_17_-_8438705_8434003_8433941_8424603_MYH10:57</t>
  </si>
  <si>
    <t>0.77909415</t>
  </si>
  <si>
    <t>SE_17_-_8480554_8479990_8479943_8473130_MYH10:28</t>
  </si>
  <si>
    <t>0.46909112</t>
  </si>
  <si>
    <t>SE_17_-_8480554_8479990_8479961_8473130_MYH10:28</t>
  </si>
  <si>
    <t>SE_17_-_8533972_8526815_8526742_8526595_MYH10:69</t>
  </si>
  <si>
    <t>1.1897486</t>
  </si>
  <si>
    <t>SE_17_-_8707359_8707120_8706980_8706747_PIK3R6:130</t>
  </si>
  <si>
    <t>2.1911354</t>
  </si>
  <si>
    <t>SE_17_-_9471688_9408479_9408355_9395238_STX8:59</t>
  </si>
  <si>
    <t>0.83192967</t>
  </si>
  <si>
    <t>SE_17_-_9479109_9471787_9471688_9460845_STX8:62</t>
  </si>
  <si>
    <t>-0.12273417</t>
  </si>
  <si>
    <t>SE_17_-_9885121_9873079_9872994_9862572_GAS7:71</t>
  </si>
  <si>
    <t>acatgagtg</t>
  </si>
  <si>
    <t>-1.81541384259</t>
  </si>
  <si>
    <t>-0.81283737</t>
  </si>
  <si>
    <t>SE_17_-_9939751_9930416_9930337_9923214_GAS7:35</t>
  </si>
  <si>
    <t>SE_17_-_10628328_10626646_10626587_10618905_TMEM220:34</t>
  </si>
  <si>
    <t>tggtgatta</t>
  </si>
  <si>
    <t>-0.325140794097</t>
  </si>
  <si>
    <t>-0.16473091</t>
  </si>
  <si>
    <t>SE_17_-_10628328_10627819_10627772_10626646_TMEM220:37</t>
  </si>
  <si>
    <t>SE_17_-_10633097_10632377_10632348_10629581_TMEM220:22</t>
  </si>
  <si>
    <t>SE_17_-_11887430_11886721_11886614_11882061_ZNF18:36</t>
  </si>
  <si>
    <t>1.207672</t>
  </si>
  <si>
    <t>SE_17_-_11887430_11886724_11886614_11882061_ZNF18:39</t>
  </si>
  <si>
    <t>SE_17_+_11924318_11935583_11935615_11958206_MAP2K4:26</t>
  </si>
  <si>
    <t>SE_17_+_11924318_11958206_11958308_11984673_MAP2K4:84</t>
  </si>
  <si>
    <t>1.1778542</t>
  </si>
  <si>
    <t>SE_17_+_11924318_11984673_11984847_11998892_MAP2K4:71</t>
  </si>
  <si>
    <t>SE_17_+_11958308_11984673_11984847_11998892_MAP2K4:71</t>
  </si>
  <si>
    <t>SE_17_+_11973166_11984673_11984847_11998892_MAP2K4:71</t>
  </si>
  <si>
    <t>SE_17_+_11999011_12011107_12011226_12013692_MAP2K4:46</t>
  </si>
  <si>
    <t>1.1905729</t>
  </si>
  <si>
    <t>SE_17_+_12028688_12032456_12032604_12043156_MAP2K4:75</t>
  </si>
  <si>
    <t>SE_17_+_12656663_12659731_12659874_12661402_MYOCD:109</t>
  </si>
  <si>
    <t>SE_17_+_12659874_12661402_12661530_12663967_MYOCD:115</t>
  </si>
  <si>
    <t>aggtaacac</t>
  </si>
  <si>
    <t>1.46802183872</t>
  </si>
  <si>
    <t>1.0110841</t>
  </si>
  <si>
    <t>SE_17_+_12823148_12832246_12832363_12844373_ARHGAP44:80</t>
  </si>
  <si>
    <t>SE_17_+_12888225_12890418_12890469_12893349_ARHGAP44/DQ574806:22</t>
  </si>
  <si>
    <t>SE_17_-_12916524_12915099_12914980_12913988_ELAC2:68</t>
  </si>
  <si>
    <t>0.14265214</t>
  </si>
  <si>
    <t>SE_17_-_12919085_12917813_12917756_12916592_ELAC2:57</t>
  </si>
  <si>
    <t>-0.29545662</t>
  </si>
  <si>
    <t>SE_17_+_13977773_13980052_13980373_14005435_COX10:157</t>
  </si>
  <si>
    <t>1.4685321</t>
  </si>
  <si>
    <t>SE_17_+_13980373_14005435_14005559_14063194_COX10:87</t>
  </si>
  <si>
    <t>1.2080553</t>
  </si>
  <si>
    <t>SE_17_-_15142788_15138601_15138536_15134397_PMP22:42</t>
  </si>
  <si>
    <t>tggttaccg</t>
  </si>
  <si>
    <t>0.359720310135</t>
  </si>
  <si>
    <t>0.038830454</t>
  </si>
  <si>
    <t>SE_17_-_15168471_15162510_15162411_15142928_PMP22:46</t>
  </si>
  <si>
    <t>0.50975138</t>
  </si>
  <si>
    <t>SE_17_-_15168471_15164078_15163967_15162510_PMP22:104</t>
  </si>
  <si>
    <t>0.9879322</t>
  </si>
  <si>
    <t>SE_17_-_15458596_15457143_15456999_15450462_TVP23C-CDRT4/TVP23C:69</t>
  </si>
  <si>
    <t>caatcatcg</t>
  </si>
  <si>
    <t>-0.678029461586</t>
  </si>
  <si>
    <t>0.63238223</t>
  </si>
  <si>
    <t>SE_17_-_15539350_15535028_15534933_15532512_TRIM16:43</t>
  </si>
  <si>
    <t>0.40346978</t>
  </si>
  <si>
    <t>SE_17_-_15539350_15535988_15535823_15535028_TRIM16:46</t>
  </si>
  <si>
    <t>0.62895599</t>
  </si>
  <si>
    <t>SE_17_-_15580490_15555260_15554405_15546130_TRIM16:709</t>
  </si>
  <si>
    <t>SE_17_+_15603091_15603362_15603680_15604466_ZNF286A:162</t>
  </si>
  <si>
    <t>atctaaccc</t>
  </si>
  <si>
    <t>3.28411435246</t>
  </si>
  <si>
    <t>1.649106</t>
  </si>
  <si>
    <t>SE_17_+_15604554_15609701_15609815_15611469_ZNF286A:24</t>
  </si>
  <si>
    <t>SE_17_-_15881358_15881227_15880893_15880406_ZSWIM7:239</t>
  </si>
  <si>
    <t>SE_17_-_15890114_15884458_15884354_15881477_ZSWIM7:81</t>
  </si>
  <si>
    <t>1.0140816</t>
  </si>
  <si>
    <t>SE_17_-_15890580_15890200_15890114_15884458_ZSWIM7:21</t>
  </si>
  <si>
    <t>0.42289161</t>
  </si>
  <si>
    <t>SE_17_-_15890580_15890206_15890114_15884458_ZSWIM7:27</t>
  </si>
  <si>
    <t>SE_17_-_15897071_15894418_15894179_15890682_ZSWIM7:25</t>
  </si>
  <si>
    <t>SE_17_-_15902820_15897092_15897071_15890682_ZSWIM7:21</t>
  </si>
  <si>
    <t>SE_17_-_15902833_15897092_15897071_15890682_ZSWIM7:21</t>
  </si>
  <si>
    <t>SE_17_+_15909882_15927803_15927896_15928331_TTC19:80</t>
  </si>
  <si>
    <t>SE_17_-_15995177_15990659_15990486_15989756_NCOR1:106</t>
  </si>
  <si>
    <t>1.0272885</t>
  </si>
  <si>
    <t>SE_17_-_16118676_16102033_16101915_16097953_NCOR1:73</t>
  </si>
  <si>
    <t>SE_17_+_16120775_16137285_16137384_16203202_PIGL:81</t>
  </si>
  <si>
    <t>1.0768197</t>
  </si>
  <si>
    <t>SE_17_+_16216928_16219995_16220026_16221089_PIGL:27</t>
  </si>
  <si>
    <t>-0.36122432</t>
  </si>
  <si>
    <t>SE_17_-_16253245_16252647_16252454_16251999_CENPV:75</t>
  </si>
  <si>
    <t>1.0848614</t>
  </si>
  <si>
    <t>SE_17_+_16284498_16285216_16285444_16285673_UBB:55</t>
  </si>
  <si>
    <t>0.89214987</t>
  </si>
  <si>
    <t>SE_17_+_16332296_16335098_16335164_16335280_TRPV2:67</t>
  </si>
  <si>
    <t>1.7527118</t>
  </si>
  <si>
    <t>SE_17_+_16335614_16336888_16337012_16338204_TRPV2:90</t>
  </si>
  <si>
    <t>SE_17_+_16337012_16338173_16338283_16340103_TRPV2:33</t>
  </si>
  <si>
    <t>0.23155976</t>
  </si>
  <si>
    <t>SE_17_+_16337012_16338204_16338283_16340103_TRPV2:28</t>
  </si>
  <si>
    <t>aggtgaact</t>
  </si>
  <si>
    <t>-0.382093718814</t>
  </si>
  <si>
    <t>-0.18703067</t>
  </si>
  <si>
    <t>SE_17_+_16342728_16342842_16343017_16343425_C17orf76-AS1/SNORD49B:50</t>
  </si>
  <si>
    <t>1.6301298</t>
  </si>
  <si>
    <t>SE_17_+_16342728_16342842_16343017_16343499_C17orf76-AS1/SNORD49B:50</t>
  </si>
  <si>
    <t>SE_17_+_16342728_16342895_16343017_16343425_C17orf76-AS1:80</t>
  </si>
  <si>
    <t>1.4112651</t>
  </si>
  <si>
    <t>SE_17_+_16342728_16342895_16343017_16343499_C17orf76-AS1:80</t>
  </si>
  <si>
    <t>SE_17_+_16342728_16342974_16343017_16343425_C17orf76-AS1:40</t>
  </si>
  <si>
    <t>0.0055995518</t>
  </si>
  <si>
    <t>SE_17_+_16342728_16342974_16343017_16343499_C17orf76-AS1:40</t>
  </si>
  <si>
    <t>SE_17_+_16343567_16344388_16344444_16344682_C17orf76-AS1:53</t>
  </si>
  <si>
    <t>ttttgagaa</t>
  </si>
  <si>
    <t>-2.32410802847</t>
  </si>
  <si>
    <t>-0.91096859</t>
  </si>
  <si>
    <t>SE_17_+_16343567_16344388_16344444_16366147_C17orf76-AS1:53</t>
  </si>
  <si>
    <t>SE_17_+_16690436_16691249_16691449_16699357_USP32P1:197</t>
  </si>
  <si>
    <t>0.57265664</t>
  </si>
  <si>
    <t>SE_17_+_16691449_16695141_16695367_16699357_USP32P1:61</t>
  </si>
  <si>
    <t>1.1805864</t>
  </si>
  <si>
    <t>SE_17_+_16701844_16702416_16702508_16703265_USP32P1:79</t>
  </si>
  <si>
    <t>aagtgaacc</t>
  </si>
  <si>
    <t>-0.352326037021</t>
  </si>
  <si>
    <t>0.69371251</t>
  </si>
  <si>
    <t>SE_17_+_17046079_17046870_17046983_17049350_MPRIP:39</t>
  </si>
  <si>
    <t>0.69516478</t>
  </si>
  <si>
    <t>SE_17_+_17064670_17067423_17071229_17075032_MPRIP:1644</t>
  </si>
  <si>
    <t>1.9393006</t>
  </si>
  <si>
    <t>SE_17_+_17076129_17077230_17077389_17079740_MPRIP:160</t>
  </si>
  <si>
    <t>agctcaatg</t>
  </si>
  <si>
    <t>-0.130224516128</t>
  </si>
  <si>
    <t>-0.12070904</t>
  </si>
  <si>
    <t>SE_17_+_17077389_17078607_17078726_17079740_MPRIP:66</t>
  </si>
  <si>
    <t>SE_17_+_17083402_17083921_17083983_17088137_MPRIP:60</t>
  </si>
  <si>
    <t>acctgaaat</t>
  </si>
  <si>
    <t>-0.140525670573</t>
  </si>
  <si>
    <t>0.43652963</t>
  </si>
  <si>
    <t>SE_17_-_17152240_17150874_17150794_17150465_COPS3:76</t>
  </si>
  <si>
    <t>0.84193574</t>
  </si>
  <si>
    <t>SE_17_-_17165280_17163788_17163615_17158259_COPS3:104</t>
  </si>
  <si>
    <t>0.62069663</t>
  </si>
  <si>
    <t>SE_17_-_17165280_17165006_17164914_17163788_COPS3:53</t>
  </si>
  <si>
    <t>SE_17_-_17171199_17168295_17168116_17165420_COPS3:49</t>
  </si>
  <si>
    <t>ctttaagcc</t>
  </si>
  <si>
    <t>-0.525841866977</t>
  </si>
  <si>
    <t>0.61305732</t>
  </si>
  <si>
    <t>SE_17_-_17174210_17174121_17174072_17171291_COPS3:38</t>
  </si>
  <si>
    <t>0.52421056</t>
  </si>
  <si>
    <t>SE_17_-_17184446_17179478_17179349_17174322_COPS3:23</t>
  </si>
  <si>
    <t>0.35440706</t>
  </si>
  <si>
    <t>SE_17_-_17184446_17179497_17179349_17174322_COPS3:42</t>
  </si>
  <si>
    <t>SE_17_+_17207131_17207678_17207791_17209857_NT5M:52</t>
  </si>
  <si>
    <t>0.97816641</t>
  </si>
  <si>
    <t>SE_17_+_17207131_17207678_17207795_17209857_NT5M:52</t>
  </si>
  <si>
    <t>SE_17_+_17380579_17388614_17388747_17394593_MED9:49</t>
  </si>
  <si>
    <t>1.9530586</t>
  </si>
  <si>
    <t>SE_17_-_17480234_17415968_17415823_17412859_PEMT:34</t>
  </si>
  <si>
    <t>SE_17_-_17480234_17425709_17425594_17415968_PEMT:99</t>
  </si>
  <si>
    <t>1.3027844</t>
  </si>
  <si>
    <t>SE_17_-_17480234_17468620_17468565_17425709_PEMT:31</t>
  </si>
  <si>
    <t>tggtgagcc</t>
  </si>
  <si>
    <t>0.372186221217</t>
  </si>
  <si>
    <t>0.076008504</t>
  </si>
  <si>
    <t>SE_17_+_17585107_17586860_17587017_17627342_RAI1:92</t>
  </si>
  <si>
    <t>0.6412026</t>
  </si>
  <si>
    <t>SE_17_-_17716883_17716793_17716682_17715370_SREBF1:45</t>
  </si>
  <si>
    <t>SE_17_-_17716883_17716793_17716682_17716165_SREBF1:45</t>
  </si>
  <si>
    <t>SE_17_-_17718149_17718061_17717929_17717724_SREBF1:50</t>
  </si>
  <si>
    <t>SE_17_-_17721010_17720905_17720862_17720771_SREBF1:23</t>
  </si>
  <si>
    <t>SE_17_-_17764790_17754266_17754207_17752173_TOM1L2:39</t>
  </si>
  <si>
    <t>ctgtcatgg</t>
  </si>
  <si>
    <t>-0.617491091827</t>
  </si>
  <si>
    <t>-0.34379399</t>
  </si>
  <si>
    <t>SE_17_-_17764790_17761169_17761083_17754266_TOM1L2:61</t>
  </si>
  <si>
    <t>SE_17_-_17787948_17786177_17786019_17783057_TOM1L2:144</t>
  </si>
  <si>
    <t>SE_17_-_17796975_17786177_17786019_17783057_TOM1L2:144</t>
  </si>
  <si>
    <t>SE_17_-_17796975_17788082_17787948_17783057_TOM1L2:25</t>
  </si>
  <si>
    <t>1.0010585</t>
  </si>
  <si>
    <t>SE_17_-_17796975_17788082_17787948_17786177_TOM1L2:25</t>
  </si>
  <si>
    <t>SE_17_-_17801910_17797124_17796975_17783057_TOM1L2:54</t>
  </si>
  <si>
    <t>-0.41582359</t>
  </si>
  <si>
    <t>SE_17_-_17801910_17797124_17796975_17788082_TOM1L2:54</t>
  </si>
  <si>
    <t>SE_17_-_17927938_17924552_17924437_17922000_ATPAF2:72</t>
  </si>
  <si>
    <t>1.5886837</t>
  </si>
  <si>
    <t>SE_17_-_17925059_17924977_17924736_17924552_ATPAF2:124</t>
  </si>
  <si>
    <t>1.6129891</t>
  </si>
  <si>
    <t>SE_17_-_17927938_17925171_17925059_17924552_ATPAF2:59</t>
  </si>
  <si>
    <t>0.12961358</t>
  </si>
  <si>
    <t>SE_17_-_17931929_17931691_17931546_17929730_ATPAF2:114</t>
  </si>
  <si>
    <t>tactgagtg</t>
  </si>
  <si>
    <t>1.05963172286</t>
  </si>
  <si>
    <t>0.3451759</t>
  </si>
  <si>
    <t>SE_17_+_17991401_17995232_17995388_17997127_DRG2:101</t>
  </si>
  <si>
    <t>1.6306418</t>
  </si>
  <si>
    <t>SE_17_+_17997287_17998735_17998803_18001584_DRG2:69</t>
  </si>
  <si>
    <t>0.62910449</t>
  </si>
  <si>
    <t>SE_17_+_18001673_18002331_18002391_18002947_DRG2:61</t>
  </si>
  <si>
    <t>-0.24977398</t>
  </si>
  <si>
    <t>SE_17_+_18001673_18002331_18002407_18002947_DRG2:61</t>
  </si>
  <si>
    <t>SE_17_-_18149248_18149164_18149058_18148974_FLII:41</t>
  </si>
  <si>
    <t>0.44005426</t>
  </si>
  <si>
    <t>SE_17_-_18157393_18157033_18156858_18156772_FLII:36</t>
  </si>
  <si>
    <t>SE_17_-_18157393_18157033_18156913_18156772_FLII:36</t>
  </si>
  <si>
    <t>SE_17_-_18158083_18157933_18157835_18157496_FLII:88</t>
  </si>
  <si>
    <t>0.5089296</t>
  </si>
  <si>
    <t>SE_17_-_18158083_18157996_18157835_18157496_FLII:56</t>
  </si>
  <si>
    <t>SE_17_-_18198017_18196166_18195959_18194341_TOP3A:191</t>
  </si>
  <si>
    <t>1.8499511</t>
  </si>
  <si>
    <t>SE_17_-_18210205_18208534_18208426_18206037_TOP3A:67</t>
  </si>
  <si>
    <t>SE_17_-_18212196_18211738_18211665_18210280_TOP3A:34</t>
  </si>
  <si>
    <t>1.1769879</t>
  </si>
  <si>
    <t>SE_17_-_18243357_18236602_18236480_18233985_SHMT1/AX747021:110</t>
  </si>
  <si>
    <t>SE_17_-_18243357_18238989_18238873_18236602_SHMT1:89</t>
  </si>
  <si>
    <t>ctcttatca</t>
  </si>
  <si>
    <t>-1.12615411538</t>
  </si>
  <si>
    <t>0.16567381</t>
  </si>
  <si>
    <t>SE_17_-_18256986_18251754_18251639_18250970_SHMT1:32</t>
  </si>
  <si>
    <t>0.79645449</t>
  </si>
  <si>
    <t>SE_17_-_18266686_18263866_18263728_18259314_SHMT1:71</t>
  </si>
  <si>
    <t>SE_17_-_18420499_18419931_18419839_18419084_USP32P2:79</t>
  </si>
  <si>
    <t>SE_17_-_18427091_18424459_18424393_18422988_USP32P2:23</t>
  </si>
  <si>
    <t>gcctaaggt</t>
  </si>
  <si>
    <t>0.0881503408367</t>
  </si>
  <si>
    <t>0.029389159</t>
  </si>
  <si>
    <t>SE_17_-_18431887_18424459_18424393_18422988_USP32P2:23</t>
  </si>
  <si>
    <t>SE_17_-_18431887_18427191_18427091_18422988_USP32P2:61</t>
  </si>
  <si>
    <t>1.1712706</t>
  </si>
  <si>
    <t>SE_17_-_18431887_18431074_18430884_18422988_USP32P2:128</t>
  </si>
  <si>
    <t>0.42277231</t>
  </si>
  <si>
    <t>SE_17_+_18602588_18602673_18602770_18604670_TRIM16L:67</t>
  </si>
  <si>
    <t>0.84980217</t>
  </si>
  <si>
    <t>SE_17_+_18625645_18627083_18627144_18630838_TRIM16L:36</t>
  </si>
  <si>
    <t>tattgaggc</t>
  </si>
  <si>
    <t>-0.863818960247</t>
  </si>
  <si>
    <t>0.42064847</t>
  </si>
  <si>
    <t>SE_17_+_18631071_18634383_18634548_18635352_TRIM16L:46</t>
  </si>
  <si>
    <t>SE_17_+_18631071_18635352_18635447_18638190_TRIM16L:43</t>
  </si>
  <si>
    <t>SE_17_+_18692748_18694209_18694273_18700892_TVP23B:65</t>
  </si>
  <si>
    <t>0.52356459</t>
  </si>
  <si>
    <t>SE_17_+_18692748_18694209_18694353_18700892_TVP23B:127</t>
  </si>
  <si>
    <t>0.99673872</t>
  </si>
  <si>
    <t>SE_17_+_18761574_18768782_18768877_18769115_PRPSAP2:96</t>
  </si>
  <si>
    <t>0.92182632</t>
  </si>
  <si>
    <t>SE_17_+_18769265_18770570_18770647_18775896_PRPSAP2:75</t>
  </si>
  <si>
    <t>-0.59632419</t>
  </si>
  <si>
    <t>SE_17_+_18769265_18770595_18770647_18775896_PRPSAP2:50</t>
  </si>
  <si>
    <t>SE_17_+_18769265_18775896_18775962_18781011_PRPSAP2:67</t>
  </si>
  <si>
    <t>0.484848484848</t>
  </si>
  <si>
    <t>-0.43699384</t>
  </si>
  <si>
    <t>SE_17_+_18781183_18785881_18785996_18793135_PRPSAP2:24</t>
  </si>
  <si>
    <t>2.0397708</t>
  </si>
  <si>
    <t>SE_17_+_18814564_18820745_18820849_18827227_PRPSAP2:37</t>
  </si>
  <si>
    <t>SE_17_+_18827297_18832124_18832270_18833853_PRPSAP2:124</t>
  </si>
  <si>
    <t>1.446014</t>
  </si>
  <si>
    <t>SE_17_-_18939271_18927696_18927528_18925457_GRAP:100</t>
  </si>
  <si>
    <t>0.48360577</t>
  </si>
  <si>
    <t>SE_17_-_18939271_18933756_18933689_18927696_GRAP:50</t>
  </si>
  <si>
    <t>0.76920171</t>
  </si>
  <si>
    <t>SE_17_+_19140844_19152684_19152839_19185268_EPN2:69</t>
  </si>
  <si>
    <t>gggtaatgt</t>
  </si>
  <si>
    <t>1.20141480616</t>
  </si>
  <si>
    <t>0.43298777</t>
  </si>
  <si>
    <t>SE_17_+_19140844_19179710_19179851_19185268_EPN2:79</t>
  </si>
  <si>
    <t>SE_17_+_19140844_19183175_19183293_19185268_EPN2:22</t>
  </si>
  <si>
    <t>SE_17_+_19140844_19185268_19185390_19186263_EPN2:58</t>
  </si>
  <si>
    <t>0.82356664</t>
  </si>
  <si>
    <t>SE_17_+_19187027_19188933_19189103_19213198_EPN2:101</t>
  </si>
  <si>
    <t>1.0592194</t>
  </si>
  <si>
    <t>SE_17_-_19261153_19260947_19260885_19251193_B9D1:42</t>
  </si>
  <si>
    <t>-0.91178145</t>
  </si>
  <si>
    <t>SE_17_+_19281414_19283921_19284999_19285094_MAPK7:707</t>
  </si>
  <si>
    <t>2.0050376</t>
  </si>
  <si>
    <t>SE_17_+_19281414_19283921_19285779_19286126_MAPK7:1371</t>
  </si>
  <si>
    <t>SE_17_+_19281414_19285094_19285779_19286126_MAPK7:198</t>
  </si>
  <si>
    <t>SE_17_+_19316096_19316251_19316457_19316593_RNF112:194</t>
  </si>
  <si>
    <t>0.97882181</t>
  </si>
  <si>
    <t>SE_17_+_19445807_19449748_19449816_19451298_SLC47A1:69</t>
  </si>
  <si>
    <t>1.4567144</t>
  </si>
  <si>
    <t>SE_17_+_19449816_19450299_19450356_19451298_SLC47A1:34</t>
  </si>
  <si>
    <t>SE_17_+_19454781_19458525_19458622_19458906_SLC47A1:39</t>
  </si>
  <si>
    <t>0.64972719</t>
  </si>
  <si>
    <t>SE_17_+_19459003_19459109_19459222_19459308_SLC47A1:80</t>
  </si>
  <si>
    <t>0.79301814</t>
  </si>
  <si>
    <t>SE_17_+_19470541_19474791_19474885_19476093_SLC47A1:56</t>
  </si>
  <si>
    <t>ctttcaagc</t>
  </si>
  <si>
    <t>-1.4970844805</t>
  </si>
  <si>
    <t>0.045965951</t>
  </si>
  <si>
    <t>SE_17_+_19470541_19476093_19476174_19480640_SLC47A1:82</t>
  </si>
  <si>
    <t>ccctcagga</t>
  </si>
  <si>
    <t>-0.464489538184</t>
  </si>
  <si>
    <t>0.30520385</t>
  </si>
  <si>
    <t>SE_17_+_19552437_19554860_19555091_19555860_ALDH3A2:209</t>
  </si>
  <si>
    <t>1.1226797</t>
  </si>
  <si>
    <t>SE_17_+_19555945_19558594_19558700_19559679_ALDH3A2:28</t>
  </si>
  <si>
    <t>ttctaatag</t>
  </si>
  <si>
    <t>1.49928109471</t>
  </si>
  <si>
    <t>0.5173194</t>
  </si>
  <si>
    <t>SE_17_+_19566812_19568261_19568360_19575034_ALDH3A2:94</t>
  </si>
  <si>
    <t>cgctcaact</t>
  </si>
  <si>
    <t>1.60806285352</t>
  </si>
  <si>
    <t>1.4518054</t>
  </si>
  <si>
    <t>SE_17_+_19568360_19575034_19575269_19578871_ALDH3A2:123</t>
  </si>
  <si>
    <t>0.99558058</t>
  </si>
  <si>
    <t>SE_17_+_19575269_19576464_19576588_19578809_ALDH3A2:51</t>
  </si>
  <si>
    <t>0.74993788</t>
  </si>
  <si>
    <t>SE_17_+_19575269_19576464_19576588_19578871_ALDH3A2:51</t>
  </si>
  <si>
    <t>SE_17_+_19575269_19576513_19576588_19578809_ALDH3A2:39</t>
  </si>
  <si>
    <t>cagtaagca</t>
  </si>
  <si>
    <t>0.0617220548559</t>
  </si>
  <si>
    <t>-0.14244408</t>
  </si>
  <si>
    <t>SE_17_+_19575269_19576520_19576588_19578871_ALDH3A2:32</t>
  </si>
  <si>
    <t>SE_17_-_19642821_19642408_19642309_19641766_ALDH3A1:94</t>
  </si>
  <si>
    <t>0.52835482</t>
  </si>
  <si>
    <t>SE_17_-_19698935_19689399_19689250_19687218_ULK2:97</t>
  </si>
  <si>
    <t>0.28928095</t>
  </si>
  <si>
    <t>SE_17_-_19728407_19720233_19720062_19713751_ULK2:145</t>
  </si>
  <si>
    <t>SE_17_-_19741814_19729499_19729452_19728495_ULK2:42</t>
  </si>
  <si>
    <t>-0.48919604</t>
  </si>
  <si>
    <t>SE_17_-_19752682_19751657_19751568_19750223_ULK2:35</t>
  </si>
  <si>
    <t>-0.2501537</t>
  </si>
  <si>
    <t>SE_17_-_19768116_19764368_19764254_19753087_ULK2:70</t>
  </si>
  <si>
    <t>0.68400668</t>
  </si>
  <si>
    <t>SE_17_-_19835118_19827825_19827721_19823431_AKAP10:64</t>
  </si>
  <si>
    <t>cgataattg</t>
  </si>
  <si>
    <t>0.266543405194</t>
  </si>
  <si>
    <t>0.034644356</t>
  </si>
  <si>
    <t>SE_17_-_19835118_19827830_19827721_19823431_AKAP10:69</t>
  </si>
  <si>
    <t>SE_17_-_19839599_19835291_19835118_19827830_AKAP10:136</t>
  </si>
  <si>
    <t>2.5226253</t>
  </si>
  <si>
    <t>SE_17_-_19845139_19844323_19844200_19843162_AKAP10:99</t>
  </si>
  <si>
    <t>1.7865695</t>
  </si>
  <si>
    <t>SE_17_-_19871727_19871347_19871232_19866335_AKAP10:80</t>
  </si>
  <si>
    <t>SE_17_+_20059549_20107646_20109225_20130726_SPECC1:503</t>
  </si>
  <si>
    <t>1.2820016</t>
  </si>
  <si>
    <t>SE_17_+_20163607_20200274_20200390_20209336_SPECC1:22</t>
  </si>
  <si>
    <t>SE_17_+_21075509_21081546_21081655_21086907_DHRS7B:105</t>
  </si>
  <si>
    <t>aactcaccg</t>
  </si>
  <si>
    <t>2.38704290799</t>
  </si>
  <si>
    <t>1.7050536</t>
  </si>
  <si>
    <t>SE_17_+_21087776_21092024_21092176_21094261_DHRS7B:92</t>
  </si>
  <si>
    <t>SE_17_-_21114249_21111852_21111705_21102153_TMEM11:126</t>
  </si>
  <si>
    <t>0.64690719</t>
  </si>
  <si>
    <t>SE_17_-_21117404_21114540_21114249_21102153_TMEM11:66</t>
  </si>
  <si>
    <t>1.3936228</t>
  </si>
  <si>
    <t>SE_17_-_21117404_21114540_21114380_21102153_TMEM11:66</t>
  </si>
  <si>
    <t>SE_17_+_21188281_21199398_21199522_21201725_MAP2K3:38</t>
  </si>
  <si>
    <t>SE_17_-_21454259_21450062_21449969_21438799_C17orf51:28</t>
  </si>
  <si>
    <t>SE_17_+_25621461_25624213_25624334_25628814_WSB1:111</t>
  </si>
  <si>
    <t>SE_17_+_25621461_25628793_25628982_25630393_WSB1:172</t>
  </si>
  <si>
    <t>0.64052943</t>
  </si>
  <si>
    <t>SE_17_+_25621461_25628814_25628982_25630393_WSB1:151</t>
  </si>
  <si>
    <t>SE_17_+_25621461_25628814_25628982_25631806_WSB1:151</t>
  </si>
  <si>
    <t>SE_17_+_25621461_25628844_25628982_25630393_WSB1:121</t>
  </si>
  <si>
    <t>SE_17_+_25621461_25628907_25628982_25630393_WSB1:58</t>
  </si>
  <si>
    <t>SE_17_+_25621461_25630393_25630661_25631806_WSB1:80</t>
  </si>
  <si>
    <t>tagtgatgg</t>
  </si>
  <si>
    <t>0.723393205321</t>
  </si>
  <si>
    <t>0.18122558</t>
  </si>
  <si>
    <t>SE_17_+_25628982_25630393_25630661_25631806_WSB1:80</t>
  </si>
  <si>
    <t>SE_17_+_25621461_25631806_25631937_25633808_WSB1:65</t>
  </si>
  <si>
    <t>atttaactt</t>
  </si>
  <si>
    <t>0.0896307234223</t>
  </si>
  <si>
    <t>0.85988055</t>
  </si>
  <si>
    <t>SE_17_+_25877734_25885072_25885213_25904518_KSR1:142</t>
  </si>
  <si>
    <t>0.96238363</t>
  </si>
  <si>
    <t>SE_17_+_25877734_25904518_25904665_25909672_KSR1:135</t>
  </si>
  <si>
    <t>1.8364405</t>
  </si>
  <si>
    <t>SE_17_+_25924462_25928386_25928427_25930860_KSR1:42</t>
  </si>
  <si>
    <t>cattcatca</t>
  </si>
  <si>
    <t>-0.323473971658</t>
  </si>
  <si>
    <t>-0.22457492</t>
  </si>
  <si>
    <t>SE_17_+_25928427_25928919_25928984_25930860_KSR1:50</t>
  </si>
  <si>
    <t>tccttattg</t>
  </si>
  <si>
    <t>-1.29914192913</t>
  </si>
  <si>
    <t>-0.64298956</t>
  </si>
  <si>
    <t>SE_17_+_25958330_25965289_25965380_25967598_LGALS9:90</t>
  </si>
  <si>
    <t>0.24707531</t>
  </si>
  <si>
    <t>SE_17_+_25969374_25970551_25970646_25972340_LGALS9:40</t>
  </si>
  <si>
    <t>tgttcagcc</t>
  </si>
  <si>
    <t>-0.069558567758</t>
  </si>
  <si>
    <t>0.74480892</t>
  </si>
  <si>
    <t>SE_17_+_25974144_25974296_25974458_25975862_LGALS9:62</t>
  </si>
  <si>
    <t>1.0549544</t>
  </si>
  <si>
    <t>SE_17_+_26646391_26652529_26652673_26653560_TMEM97:127</t>
  </si>
  <si>
    <t>0.452928</t>
  </si>
  <si>
    <t>SE_17_-_26657469_26656302_26656199_26655759_IFT20:90</t>
  </si>
  <si>
    <t>ccctaatag</t>
  </si>
  <si>
    <t>1.98105866178</t>
  </si>
  <si>
    <t>0.60906694</t>
  </si>
  <si>
    <t>SE_17_-_26657469_26657254_26657137_26656302_IFT20:72</t>
  </si>
  <si>
    <t>1.0680717</t>
  </si>
  <si>
    <t>SE_17_-_26662366_26659408_26659172_26659013_IFT20:165</t>
  </si>
  <si>
    <t>2.2779572</t>
  </si>
  <si>
    <t>SE_17_-_26662366_26659749_26659716_26659408_IFT20:31</t>
  </si>
  <si>
    <t>1.2808408</t>
  </si>
  <si>
    <t>SE_17_+_26662882_26666434_26666752_26667335_TNFAIP1:61</t>
  </si>
  <si>
    <t>1.670688</t>
  </si>
  <si>
    <t>SE_17_+_26662882_26667335_26667504_26668263_TNFAIP1:86</t>
  </si>
  <si>
    <t>0.92282863</t>
  </si>
  <si>
    <t>SE_17_+_26686427_26687174_26687261_26687552_TMEM199/SARM1:73</t>
  </si>
  <si>
    <t>0.94481805</t>
  </si>
  <si>
    <t>SE_17_+_26712294_26713627_26713700_26715193_SARM1:67</t>
  </si>
  <si>
    <t>0.65364055</t>
  </si>
  <si>
    <t>SE_17_+_26726729_26727626_26727783_26731634_SARM1:145</t>
  </si>
  <si>
    <t>tattcacac</t>
  </si>
  <si>
    <t>0.63930574474</t>
  </si>
  <si>
    <t>0.18059844</t>
  </si>
  <si>
    <t>SE_17_-_26731634_26727783_26727626_26726729_SLC46A1:84</t>
  </si>
  <si>
    <t>1.6513702</t>
  </si>
  <si>
    <t>SE_17_-_26731634_26729339_26729256_26727783_SLC46A1:66</t>
  </si>
  <si>
    <t>ggctaaact</t>
  </si>
  <si>
    <t>1.33408753834</t>
  </si>
  <si>
    <t>0.48493539</t>
  </si>
  <si>
    <t>SE_17_-_26890449_26888647_26888440_26887209_PIGS:163</t>
  </si>
  <si>
    <t>1.9900846</t>
  </si>
  <si>
    <t>SE_17_-_26898067_26897981_26897870_26890925_PIGS:37</t>
  </si>
  <si>
    <t>1.021954</t>
  </si>
  <si>
    <t>SE_17_-_26898481_26898206_26898067_26897981_PIGS:123</t>
  </si>
  <si>
    <t>SE_17_-_26901714_26901595_26901512_26901259_ALDOC:55</t>
  </si>
  <si>
    <t>SE_17_-_26903819_26903035_26902983_26902562_ALDOC:45</t>
  </si>
  <si>
    <t>caataagta</t>
  </si>
  <si>
    <t>-0.951235313228</t>
  </si>
  <si>
    <t>0.44271826</t>
  </si>
  <si>
    <t>SE_17_-_26903819_26903038_26902983_26902562_ALDOC:48</t>
  </si>
  <si>
    <t>SE_17_-_26910529_26909837_26909745_26907138_SPAG5/SGK494:73</t>
  </si>
  <si>
    <t>SE_17_-_26912120_26911763_26911670_26911498_SPAG5:50</t>
  </si>
  <si>
    <t>SE_17_-_26912882_26912671_26912552_26912429_SPAG5:114</t>
  </si>
  <si>
    <t>0.1140817</t>
  </si>
  <si>
    <t>SE_17_-_26944250_26944017_26943907_26943771_KIAA0100:85</t>
  </si>
  <si>
    <t>-0.18708337</t>
  </si>
  <si>
    <t>SE_17_-_26971076_26970677_26970628_26970329_KIAA0100:25</t>
  </si>
  <si>
    <t>SE_17_-_26982305_26978560_26978504_26976294_SDF2:33</t>
  </si>
  <si>
    <t>ggctcaaag</t>
  </si>
  <si>
    <t>-0.209413647784</t>
  </si>
  <si>
    <t>-0.18401239</t>
  </si>
  <si>
    <t>SE_17_-_26982305_26978595_26978504_26976294_SDF2:38</t>
  </si>
  <si>
    <t>0.69797433</t>
  </si>
  <si>
    <t>SE_17_-_26989064_26982501_26982305_26976294_SDF2:146</t>
  </si>
  <si>
    <t>SE_17_+_26989360_26999775_26999876_27000389_SUPT6H:102</t>
  </si>
  <si>
    <t>0.77650931</t>
  </si>
  <si>
    <t>SE_17_-_27043921_27043076_27043011_27042919_RAB34/NARR:34</t>
  </si>
  <si>
    <t>aggtcattg</t>
  </si>
  <si>
    <t>-1.85563212613</t>
  </si>
  <si>
    <t>-0.82858471</t>
  </si>
  <si>
    <t>SE_17_-_27043921_27043079_27043011_27042919_RAB34/NARR:37</t>
  </si>
  <si>
    <t>SE_17_-_27093604_27089174_27089004_27086894_FAM222B:153</t>
  </si>
  <si>
    <t>0.92030037</t>
  </si>
  <si>
    <t>SE_17_+_27183600_27184957_27185003_27185164_ERAL1:25</t>
  </si>
  <si>
    <t>SE_17_+_27185504_27185594_27185651_27185982_ERAL1:54</t>
  </si>
  <si>
    <t>0.59861809</t>
  </si>
  <si>
    <t>SE_17_+_27185504_27185594_27185842_27185982_ERAL1:130</t>
  </si>
  <si>
    <t>1.1034845</t>
  </si>
  <si>
    <t>SE_17_-_27212875_27211333_27211243_27210249_FLOT2:91</t>
  </si>
  <si>
    <t>ctgtgacgg</t>
  </si>
  <si>
    <t>1.9360550376</t>
  </si>
  <si>
    <t>0.68833707</t>
  </si>
  <si>
    <t>SE_17_-_27215963_27211333_27211243_27210249_FLOT2:91</t>
  </si>
  <si>
    <t>SE_17_-_27215963_27212965_27212875_27210249_FLOT2:39</t>
  </si>
  <si>
    <t>1.1403619</t>
  </si>
  <si>
    <t>SE_17_-_27215963_27212965_27212875_27211333_FLOT2:39</t>
  </si>
  <si>
    <t>SE_17_-_27224544_27216044_27215963_27212965_FLOT2:39</t>
  </si>
  <si>
    <t>ctataaaca</t>
  </si>
  <si>
    <t>-0.948710174658</t>
  </si>
  <si>
    <t>-0.47348194</t>
  </si>
  <si>
    <t>SE_17_-_27238130_27237851_27237730_27237387_PHF12:54</t>
  </si>
  <si>
    <t>0.69904876</t>
  </si>
  <si>
    <t>SE_17_-_27239500_27238402_27238348_27238255_PHF12:43</t>
  </si>
  <si>
    <t>-0.91364382</t>
  </si>
  <si>
    <t>SE_17_-_27248706_27246293_27246161_27244467_PHF12:57</t>
  </si>
  <si>
    <t>1.2547749</t>
  </si>
  <si>
    <t>SE_17_-_27254009_27251320_27250927_27248826_PHF12:334</t>
  </si>
  <si>
    <t>1.4409939</t>
  </si>
  <si>
    <t>SE_17_-_27254009_27253891_27253800_27251320_PHF12:28</t>
  </si>
  <si>
    <t>0.9946712</t>
  </si>
  <si>
    <t>SE_17_-_27413456_27412666_27412622_27409456_MYO18A:31</t>
  </si>
  <si>
    <t>0.28294517</t>
  </si>
  <si>
    <t>SE_17_-_27413954_27413595_27413456_27409456_MYO18A:46</t>
  </si>
  <si>
    <t>1.3657853</t>
  </si>
  <si>
    <t>SE_17_-_27421668_27421108_27420998_27420445_MYO18A:67</t>
  </si>
  <si>
    <t>-0.39821986</t>
  </si>
  <si>
    <t>SE_17_-_27620801_27614734_27613010_27594548_NUFIP2:1071</t>
  </si>
  <si>
    <t>2.1065582</t>
  </si>
  <si>
    <t>SE_17_-_27945066_27944358_27944260_27944060_CORO6:93</t>
  </si>
  <si>
    <t>SE_17_-_27945808_27944637_27944518_27944060_CORO6:91</t>
  </si>
  <si>
    <t>0.35426342</t>
  </si>
  <si>
    <t>SE_17_-_27949706_27948441_27948242_27946791_CORO6:197</t>
  </si>
  <si>
    <t>0.80041841</t>
  </si>
  <si>
    <t>SE_17_-_27949706_27948502_27948242_27946791_CORO6:61</t>
  </si>
  <si>
    <t>0.95640101</t>
  </si>
  <si>
    <t>SE_17_+_28443881_28444320_28444350_28445098_NSRP1:28</t>
  </si>
  <si>
    <t>SE_17_+_28443881_28445098_28445191_28483558_NSRP1:89</t>
  </si>
  <si>
    <t>-0.049012863</t>
  </si>
  <si>
    <t>SE_17_+_28443881_28445098_28445191_28499560_NSRP1:89</t>
  </si>
  <si>
    <t>SE_17_+_28444350_28445098_28445191_28499560_NSRP1:89</t>
  </si>
  <si>
    <t>SE_17_+_28445191_28483558_28483680_28499560_NSRP1:77</t>
  </si>
  <si>
    <t>SE_17_+_28445191_28495832_28495943_28499560_NSRP1:112</t>
  </si>
  <si>
    <t>0.82153744</t>
  </si>
  <si>
    <t>SE_17_-_28618329_28616500_28616391_28614965_BLMH:106</t>
  </si>
  <si>
    <t>1.1484689</t>
  </si>
  <si>
    <t>SE_17_+_28773038_28776571_28776766_28778729_CPD:151</t>
  </si>
  <si>
    <t>1.1400361</t>
  </si>
  <si>
    <t>SE_17_+_28808281_28809918_28810074_28811232_GOSR1:92</t>
  </si>
  <si>
    <t>2.1339509</t>
  </si>
  <si>
    <t>SE_17_+_28819771_28822444_28822600_28837898_GOSR1:86</t>
  </si>
  <si>
    <t>1.1459454</t>
  </si>
  <si>
    <t>SE_17_+_28819771_28837898_28837927_28846957_GOSR1:28</t>
  </si>
  <si>
    <t>0.37518911</t>
  </si>
  <si>
    <t>SE_17_+_28937960_28942914_28942998_28958773_LRRC37BP1:72</t>
  </si>
  <si>
    <t>cagtcattt</t>
  </si>
  <si>
    <t>-1.65233559081</t>
  </si>
  <si>
    <t>0.066645042</t>
  </si>
  <si>
    <t>SE_17_+_28937960_28958773_28958913_28960116_LRRC37BP1:98</t>
  </si>
  <si>
    <t>0.67818231</t>
  </si>
  <si>
    <t>SE_17_+_28937960_28958773_28958945_28960116_LRRC37BP1:98</t>
  </si>
  <si>
    <t>SE_17_+_29059141_29059504_29059626_29061915_SUZ12P1:112</t>
  </si>
  <si>
    <t>0.75740939</t>
  </si>
  <si>
    <t>SE_17_+_29036829_29061915_29062115_29070319_SUZ12P1:109</t>
  </si>
  <si>
    <t>ttataactg</t>
  </si>
  <si>
    <t>0.940125607714</t>
  </si>
  <si>
    <t>0.88711921</t>
  </si>
  <si>
    <t>SE_17_+_29070387_29086509_29086557_29093521_SUZ12P1:44</t>
  </si>
  <si>
    <t>0.71984088</t>
  </si>
  <si>
    <t>SE_17_-_29151541_29131126_29130919_29124416_CRLF3:111</t>
  </si>
  <si>
    <t>1.8383684</t>
  </si>
  <si>
    <t>SE_17_+_29250088_29253827_29253936_29258907_ADAP2:39</t>
  </si>
  <si>
    <t>SE_17_+_29250088_29253845_29253936_29258907_ADAP2:21</t>
  </si>
  <si>
    <t>SE_17_+_29253936_29258907_29258986_29261203_ADAP2:80</t>
  </si>
  <si>
    <t>0.99118801</t>
  </si>
  <si>
    <t>SE_17_+_29272071_29276305_29276388_29280306_ADAP2:82</t>
  </si>
  <si>
    <t>0.48156735</t>
  </si>
  <si>
    <t>SE_17_+_29276388_29280306_29280368_29281496_ADAP2:30</t>
  </si>
  <si>
    <t>SE_17_+_29298463_29311635_29311778_29314962_RNF135:57</t>
  </si>
  <si>
    <t>SE_17_+_29298463_29311635_29311778_29324260_RNF135:57</t>
  </si>
  <si>
    <t>SE_17_+_29298463_29314962_29315124_29324260_RNF135:106</t>
  </si>
  <si>
    <t>0.64693036</t>
  </si>
  <si>
    <t>SE_17_+_29311778_29314962_29315124_29324260_RNF135:106</t>
  </si>
  <si>
    <t>SE_17_+_29315124_29320858_29320922_29324260_RNF135:61</t>
  </si>
  <si>
    <t>caatcactg</t>
  </si>
  <si>
    <t>0.101764977972</t>
  </si>
  <si>
    <t>0.41810892</t>
  </si>
  <si>
    <t>SE_17_+_29490394_29496909_29497015_29508440_NF1:28</t>
  </si>
  <si>
    <t>1.2810549</t>
  </si>
  <si>
    <t>SE_17_+_29576137_29579956_29580018_29585362_NF1:36</t>
  </si>
  <si>
    <t>SE_17_+_29592357_29626528_29626624_29652838_NF1:97</t>
  </si>
  <si>
    <t>cgctaatca</t>
  </si>
  <si>
    <t>2.44717847874</t>
  </si>
  <si>
    <t>1.3619885</t>
  </si>
  <si>
    <t>SE_17_-_29640997_29634977_29634905_29632648_EVI2B:62</t>
  </si>
  <si>
    <t>caatgatat</t>
  </si>
  <si>
    <t>0.123168265593</t>
  </si>
  <si>
    <t>0.043100333</t>
  </si>
  <si>
    <t>SE_17_-_29645326_29641062_29640997_29632648_EVI2B:22</t>
  </si>
  <si>
    <t>-0.29604358</t>
  </si>
  <si>
    <t>SE_17_-_29648513_29647531_29647391_29646041_EVI2A:81</t>
  </si>
  <si>
    <t>0.7967602</t>
  </si>
  <si>
    <t>SE_17_+_29677336_29679275_29679432_29683478_NF1:38</t>
  </si>
  <si>
    <t>0.69726774</t>
  </si>
  <si>
    <t>SE_17_+_29687721_29694243_29694296_29701031_NF1:52</t>
  </si>
  <si>
    <t>0.69820213</t>
  </si>
  <si>
    <t>SE_17_-_30183818_30183730_30183584_30180049_COPRS:114</t>
  </si>
  <si>
    <t>1.3550046</t>
  </si>
  <si>
    <t>SE_17_-_30186120_30183884_30183818_30180049_COPRS:34</t>
  </si>
  <si>
    <t>SE_17_-_30195065_30192457_30192385_30190535_UTP6:63</t>
  </si>
  <si>
    <t>ctttgagag</t>
  </si>
  <si>
    <t>-1.56718977393</t>
  </si>
  <si>
    <t>-0.747943</t>
  </si>
  <si>
    <t>SE_17_-_30195065_30193734_30193674_30192457_UTP6:61</t>
  </si>
  <si>
    <t>1.1217098</t>
  </si>
  <si>
    <t>SE_17_+_30267505_30274636_30274704_30293166_SUZ12:32</t>
  </si>
  <si>
    <t>-0.14231626</t>
  </si>
  <si>
    <t>SE_17_+_30335151_30344991_30345073_30347716_LRRC37B:24</t>
  </si>
  <si>
    <t>-0.16281209</t>
  </si>
  <si>
    <t>SE_17_+_30351801_30354788_30354859_30361929_LRRC37B:69</t>
  </si>
  <si>
    <t>0.41680471</t>
  </si>
  <si>
    <t>SE_17_+_30358477_30360996_30361084_30361929_LRRC37B:37</t>
  </si>
  <si>
    <t>0.6505977</t>
  </si>
  <si>
    <t>SE_17_+_30362658_30372719_30372837_30374780_LRRC37B:119</t>
  </si>
  <si>
    <t>SE_17_+_30498120_30499956_30500079_30500850_RHOT1:103</t>
  </si>
  <si>
    <t>atctaacac</t>
  </si>
  <si>
    <t>2.57565724135</t>
  </si>
  <si>
    <t>0.90647445</t>
  </si>
  <si>
    <t>SE_17_+_30534048_30534531_30534582_30535126_RHOT1:44</t>
  </si>
  <si>
    <t>0.60231079</t>
  </si>
  <si>
    <t>SE_17_+_30535328_30536369_30536464_30538135_RHOT1:62</t>
  </si>
  <si>
    <t>cactgatag</t>
  </si>
  <si>
    <t>1.82826886826</t>
  </si>
  <si>
    <t>0.5492425</t>
  </si>
  <si>
    <t>SE_17_+_30535328_30536369_30536464_30551635_RHOT1:62</t>
  </si>
  <si>
    <t>SE_17_+_30535328_30538135_30538257_30551635_RHOT1:27</t>
  </si>
  <si>
    <t>cggttacgc</t>
  </si>
  <si>
    <t>0.635501072</t>
  </si>
  <si>
    <t>0.21140579</t>
  </si>
  <si>
    <t>SE_17_+_30535328_30538135_30538257_30580104_RHOT1:27</t>
  </si>
  <si>
    <t>SE_17_+_30536464_30538135_30538257_30551635_RHOT1:27</t>
  </si>
  <si>
    <t>SE_17_+_30538257_30548068_30548205_30551635_RHOT1:70</t>
  </si>
  <si>
    <t>SE_17_+_30625223_30632360_30632460_30643251_RHBDL3:39</t>
  </si>
  <si>
    <t>0.89347708</t>
  </si>
  <si>
    <t>SE_17_-_30661488_30660539_30660436_30658997_C17orf75:79</t>
  </si>
  <si>
    <t>1.849015</t>
  </si>
  <si>
    <t>SE_17_+_30687986_30688487_30688534_30689933_ZNF207:45</t>
  </si>
  <si>
    <t>-0.68439042</t>
  </si>
  <si>
    <t>SE_17_+_30692506_30693684_30693776_30694791_ZNF207:85</t>
  </si>
  <si>
    <t>1.0621667</t>
  </si>
  <si>
    <t>SE_17_+_30781637_30781770_30781895_30791067_PSMD11:126</t>
  </si>
  <si>
    <t>1.295581</t>
  </si>
  <si>
    <t>SE_17_-_31075954_31072707_31072540_31072303_MYO1D:75</t>
  </si>
  <si>
    <t>1.1647039</t>
  </si>
  <si>
    <t>SE_17_+_31255255_31257918_31257989_31258345_TMEM98:53</t>
  </si>
  <si>
    <t>gtctcacgc</t>
  </si>
  <si>
    <t>2.5003370526</t>
  </si>
  <si>
    <t>0.90928017</t>
  </si>
  <si>
    <t>SE_17_+_31255255_31258345_31258420_31258493_TMEM98:21</t>
  </si>
  <si>
    <t>ccctcaggt</t>
  </si>
  <si>
    <t>0.136220949258</t>
  </si>
  <si>
    <t>0.015914021</t>
  </si>
  <si>
    <t>SE_17_+_31263465_31266495_31266554_31267804_TMEM98:40</t>
  </si>
  <si>
    <t>ttgtgaagt</t>
  </si>
  <si>
    <t>-0.837371883241</t>
  </si>
  <si>
    <t>-0.12411101</t>
  </si>
  <si>
    <t>SE_17_+_33307641_33310021_33310571_33313007_LIG3:292</t>
  </si>
  <si>
    <t>0.50482473</t>
  </si>
  <si>
    <t>SE_17_+_33307641_33310251_33310571_33313007_LIG3:62</t>
  </si>
  <si>
    <t>SE_17_-_33348390_33344625_33344542_33343599_RFFL:34</t>
  </si>
  <si>
    <t>-0.55415562</t>
  </si>
  <si>
    <t>SE_17_-_33353393_33348800_33348390_33344625_RFFL:325</t>
  </si>
  <si>
    <t>1.8657235</t>
  </si>
  <si>
    <t>SE_17_-_33353393_33352359_33352202_33348800_RFFL/RAD51L3-RFFL:45</t>
  </si>
  <si>
    <t>SE_17_-_33416124_33396677_33396313_33353580_RFFL:298</t>
  </si>
  <si>
    <t>0.94585881</t>
  </si>
  <si>
    <t>SE_17_-_33433405_33433268_33433147_33430563_RAD51D:65</t>
  </si>
  <si>
    <t>0.80582453</t>
  </si>
  <si>
    <t>SE_17_-_33434385_33434141_33434007_33433500_RAD51D:110</t>
  </si>
  <si>
    <t>1.7274766</t>
  </si>
  <si>
    <t>SE_17_-_33445520_33434466_33434385_33434141_RAD51D:58</t>
  </si>
  <si>
    <t>SE_17_-_33446130_33434466_33434385_33433500_RAD51D:58</t>
  </si>
  <si>
    <t>SE_17_-_33446130_33445638_33445520_33433500_RAD51D:79</t>
  </si>
  <si>
    <t>SE_17_-_33446130_33445638_33445520_33434466_RAD51D:79</t>
  </si>
  <si>
    <t>SE_17_-_33462268_33462078_33461962_33460517_NLE1:27</t>
  </si>
  <si>
    <t>ctttcactc</t>
  </si>
  <si>
    <t>0.318476191242</t>
  </si>
  <si>
    <t>0.89511198</t>
  </si>
  <si>
    <t>SE_17_-_33464833_33464659_33464562_33464212_NLE1:93</t>
  </si>
  <si>
    <t>0.39506075</t>
  </si>
  <si>
    <t>SE_17_-_33468998_33467085_33466839_33466333_NLE1:171</t>
  </si>
  <si>
    <t>0.87894967</t>
  </si>
  <si>
    <t>SE_17_-_33468998_33467085_33466868_33466333_NLE1:171</t>
  </si>
  <si>
    <t>SE_17_+_33588115_33591202_33591922_33592091_SLFN5:694</t>
  </si>
  <si>
    <t>1.7283127</t>
  </si>
  <si>
    <t>SE_17_-_33700493_33694062_33693966_33690845_SLFN11:81</t>
  </si>
  <si>
    <t>SE_17_-_33700493_33694082_33693966_33690845_SLFN11:101</t>
  </si>
  <si>
    <t>SE_17_+_33925354_33927956_33928090_33932724_AP2B1:103</t>
  </si>
  <si>
    <t>1.5143027</t>
  </si>
  <si>
    <t>SE_17_+_33925354_33928005_33928090_33932724_AP2B1:54</t>
  </si>
  <si>
    <t>SE_17_+_33928090_33932724_33932859_33935161_AP2B1:53</t>
  </si>
  <si>
    <t>SE_17_+_33977808_33977933_33978024_33984618_AP2B1:91</t>
  </si>
  <si>
    <t>SE_17_+_33984810_33997876_33997917_33998773_AP2B1:25</t>
  </si>
  <si>
    <t>SE_17_+_34044368_34046873_34047016_34050644_AP2B1:26</t>
  </si>
  <si>
    <t>0.79827097</t>
  </si>
  <si>
    <t>SE_17_-_34094771_34093913_34093216_34083438_MMP28:116</t>
  </si>
  <si>
    <t>2.3800336</t>
  </si>
  <si>
    <t>SE_17_-_34094771_34094054_34093992_34093913_MMP28:32</t>
  </si>
  <si>
    <t>-0.05858001</t>
  </si>
  <si>
    <t>SE_17_-_34105892_34100408_34100185_34097331_MMP28:184</t>
  </si>
  <si>
    <t>1.7636969</t>
  </si>
  <si>
    <t>SE_17_+_34136580_34136976_34137067_34144720_BC030591:91</t>
  </si>
  <si>
    <t>2.0097962</t>
  </si>
  <si>
    <t>SE_17_+_34147079_34147168_34147243_34147336_TAF15:43</t>
  </si>
  <si>
    <t>1.4566646</t>
  </si>
  <si>
    <t>SE_17_+_34147079_34147168_34147252_34147336_TAF15:43</t>
  </si>
  <si>
    <t>SE_17_+_34151202_34160911_34160945_34161570_TAF15:23</t>
  </si>
  <si>
    <t>1.0904736</t>
  </si>
  <si>
    <t>SE_17_-_34205532_34202646_34202565_34199468_CCL5:74</t>
  </si>
  <si>
    <t>0.32992001</t>
  </si>
  <si>
    <t>SE_17_-_34313607_34312831_34312784_34311488_CCL14/CCL15-CCL14:42</t>
  </si>
  <si>
    <t>tgttaaaat</t>
  </si>
  <si>
    <t>-0.582871194073</t>
  </si>
  <si>
    <t>-0.33023868</t>
  </si>
  <si>
    <t>SE_17_+_34431374_34431921_34432035_34432618_CCL4:40</t>
  </si>
  <si>
    <t>0.93513804</t>
  </si>
  <si>
    <t>SE_17_-_34858937_34857741_34857692_34857075_MYO19:46</t>
  </si>
  <si>
    <t>atctaaggt</t>
  </si>
  <si>
    <t>-0.371772275043</t>
  </si>
  <si>
    <t>-0.27988054</t>
  </si>
  <si>
    <t>SE_17_-_34858937_34857801_34857692_34857075_MYO19:47</t>
  </si>
  <si>
    <t>0.73021354</t>
  </si>
  <si>
    <t>SE_17_-_34869272_34868622_34868501_34867294_MYO19:99</t>
  </si>
  <si>
    <t>1.5295167</t>
  </si>
  <si>
    <t>SE_17_-_34871701_34871025_34870956_34870391_MYO19:39</t>
  </si>
  <si>
    <t>SE_17_-_34889780_34889250_34888987_34888511_MYO19:162</t>
  </si>
  <si>
    <t>1.7553992</t>
  </si>
  <si>
    <t>SE_17_+_34955479_34956100_34956192_34956401_DHRS11:85</t>
  </si>
  <si>
    <t>0.15715285</t>
  </si>
  <si>
    <t>SE_17_+_35378313_35388911_35388982_35413901_AATF:59</t>
  </si>
  <si>
    <t>0.73064738</t>
  </si>
  <si>
    <t>SE_17_-_35512605_35508346_35508226_35506898_ACACA:119</t>
  </si>
  <si>
    <t>0.24658644</t>
  </si>
  <si>
    <t>SE_17_-_35538142_35536347_35536201_35518964_ACACA:70</t>
  </si>
  <si>
    <t>1.2641948</t>
  </si>
  <si>
    <t>SE_17_-_35687113_35646430_35646320_35641871_ACACA:107</t>
  </si>
  <si>
    <t>tacttacag</t>
  </si>
  <si>
    <t>0.0976018488259</t>
  </si>
  <si>
    <t>-0.031504254</t>
  </si>
  <si>
    <t>SE_17_+_35771477_35783609_35783715_35787049_TADA2A:107</t>
  </si>
  <si>
    <t>1.1897374</t>
  </si>
  <si>
    <t>SE_17_+_35783715_35787049_35787108_35797839_TADA2A:21</t>
  </si>
  <si>
    <t>0.0018418248</t>
  </si>
  <si>
    <t>SE_17_+_35787108_35797839_35798063_35800610_TADA2A:84</t>
  </si>
  <si>
    <t>SE_17_+_35800763_35802665_35802753_35804798_TADA2A:49</t>
  </si>
  <si>
    <t>1.5138421</t>
  </si>
  <si>
    <t>SE_17_-_35896081_35889953_35889885_35880751_SYNRG:61</t>
  </si>
  <si>
    <t>SE_17_-_35921297_35917305_35917242_35914161_SYNRG:59</t>
  </si>
  <si>
    <t>0.32077333</t>
  </si>
  <si>
    <t>SE_17_-_35931890_35930984_35930736_35929026_SYNRG:96</t>
  </si>
  <si>
    <t>1.1570734</t>
  </si>
  <si>
    <t>SE_17_-_35939228_35937711_35937478_35936516_SYNRG:159</t>
  </si>
  <si>
    <t>0.88289727</t>
  </si>
  <si>
    <t>SE_17_-_35944756_35937711_35937478_35936516_SYNRG:159</t>
  </si>
  <si>
    <t>SE_17_-_35944756_35939530_35939228_35937711_SYNRG:60</t>
  </si>
  <si>
    <t>1.3346136</t>
  </si>
  <si>
    <t>SE_17_-_36002139_35993448_35993318_35992328_DDX52:110</t>
  </si>
  <si>
    <t>SE_17_-_36002139_35995634_35995581_35993448_DDX52:22</t>
  </si>
  <si>
    <t>-0.017761833</t>
  </si>
  <si>
    <t>SE_17_-_36002139_35999597_35999483_35993448_DDX52:69</t>
  </si>
  <si>
    <t>1.6609881</t>
  </si>
  <si>
    <t>SE_17_-_36346762_36346660_36346438_36345478_TBC1D3:55</t>
  </si>
  <si>
    <t>SE_17_-_36365055_36361804_36361697_36359042_LOC440434:35</t>
  </si>
  <si>
    <t>1.1553115</t>
  </si>
  <si>
    <t>SE_17_-_36375100_36367522_36367407_36365176_LOC440434:38</t>
  </si>
  <si>
    <t>0.88967097</t>
  </si>
  <si>
    <t>SE_17_-_36398218_36395703_36395566_36375177_LOC440434:73</t>
  </si>
  <si>
    <t>aattgattg</t>
  </si>
  <si>
    <t>-0.223093201571</t>
  </si>
  <si>
    <t>-0.15707152</t>
  </si>
  <si>
    <t>SE_17_+_36455434_36458712_36458833_36462500_MRPL45:108</t>
  </si>
  <si>
    <t>SE_17_+_36455434_36462500_36462598_36474586_MRPL45:98</t>
  </si>
  <si>
    <t>1.5607579</t>
  </si>
  <si>
    <t>SE_17_+_36462598_36474586_36474634_36476502_MRPL45:31</t>
  </si>
  <si>
    <t>1.4073126</t>
  </si>
  <si>
    <t>SE_17_+_36517658_36520635_36520739_36522170_SOCS7:86</t>
  </si>
  <si>
    <t>2.5982649</t>
  </si>
  <si>
    <t>SE_17_+_36520739_36521191_36521292_36522170_SOCS7:97</t>
  </si>
  <si>
    <t>atatcagtg</t>
  </si>
  <si>
    <t>-2.83104123295</t>
  </si>
  <si>
    <t>0.702380952381</t>
  </si>
  <si>
    <t>-0.7887014</t>
  </si>
  <si>
    <t>SE_17_+_36520739_36521191_36521916_36522170_SOCS7:295</t>
  </si>
  <si>
    <t>2.3272051</t>
  </si>
  <si>
    <t>SE_17_+_36523933_36531666_36531788_36533540_SOCS7:77</t>
  </si>
  <si>
    <t>0.97417641</t>
  </si>
  <si>
    <t>SE_17_-_36607870_36607637_36607550_36606967_Hypothetical:71</t>
  </si>
  <si>
    <t>1.3931587</t>
  </si>
  <si>
    <t>SE_17_+_36628247_36633820_36633946_36634069_ARHGAP23:84</t>
  </si>
  <si>
    <t>0.55090701</t>
  </si>
  <si>
    <t>SE_17_+_36642381_36645999_36646158_36646343_ARHGAP23:31</t>
  </si>
  <si>
    <t>SE_17_+_36654068_36654656_36654752_36656839_ARHGAP23:61</t>
  </si>
  <si>
    <t>cattgagta</t>
  </si>
  <si>
    <t>-0.723155906104</t>
  </si>
  <si>
    <t>0.41747155</t>
  </si>
  <si>
    <t>SE_17_-_36704793_36704117_36703995_36700204_SRCIN1:80</t>
  </si>
  <si>
    <t>1.508306</t>
  </si>
  <si>
    <t>SE_17_+_36912243_36916684_36916861_36918664_PSMB3:115</t>
  </si>
  <si>
    <t>0.80071511</t>
  </si>
  <si>
    <t>SE_17_+_36912243_36916761_36916861_36918664_PSMB3:38</t>
  </si>
  <si>
    <t>SE_17_-_36966721_36966653_36966529_36966018_CWC25:112</t>
  </si>
  <si>
    <t>0.82506365</t>
  </si>
  <si>
    <t>SE_17_-_36977154_36971994_36971878_36971350_CWC25:87</t>
  </si>
  <si>
    <t>0.82408395</t>
  </si>
  <si>
    <t>SE_17_+_37034433_37046673_37046757_37054665_LASP1:37</t>
  </si>
  <si>
    <t>SE_17_+_37046757_37053155_37053324_37054665_LASP1:91</t>
  </si>
  <si>
    <t>1.2601897</t>
  </si>
  <si>
    <t>SE_17_-_37234166_37228738_37228703_37226269_PLXDC1:29</t>
  </si>
  <si>
    <t>-0.29753196</t>
  </si>
  <si>
    <t>SE_17_-_37239712_37235781_37235755_37235417_PLXDC1:22</t>
  </si>
  <si>
    <t>0.18384931</t>
  </si>
  <si>
    <t>SE_17_-_37239712_37237702_37237503_37235781_PLXDC1:80</t>
  </si>
  <si>
    <t>SE_17_-_37243860_37239793_37239712_37235781_PLXDC1:62</t>
  </si>
  <si>
    <t>SE_17_-_37295907_37283257_37283158_37265644_PLXDC1:85</t>
  </si>
  <si>
    <t>-0.03608611</t>
  </si>
  <si>
    <t>SE_17_-_37295907_37293808_37293684_37265644_PLXDC1:79</t>
  </si>
  <si>
    <t>0.75013649</t>
  </si>
  <si>
    <t>SE_17_-_37308799_37296085_37295907_37265644_PLXDC1:128</t>
  </si>
  <si>
    <t>0.28475497</t>
  </si>
  <si>
    <t>SE_17_-_37342749_37342357_37342203_37341117_CACNB1:30</t>
  </si>
  <si>
    <t>1.7812834</t>
  </si>
  <si>
    <t>SE_17_-_37351137_37350050_37349901_37347846_CACNB1:54</t>
  </si>
  <si>
    <t>1.4366817</t>
  </si>
  <si>
    <t>SE_17_-_37453380_37441826_37441731_37439108_FBXL20:63</t>
  </si>
  <si>
    <t>1.268646</t>
  </si>
  <si>
    <t>SE_17_-_37596876_37596771_37596639_37595446_MED1:128</t>
  </si>
  <si>
    <t>0.65475728</t>
  </si>
  <si>
    <t>SE_17_-_37604051_37601822_37601664_37599881_MED1:36</t>
  </si>
  <si>
    <t>0.83797855</t>
  </si>
  <si>
    <t>SE_17_+_37628016_37646810_37646986_37649004_CDK12:91</t>
  </si>
  <si>
    <t>1.2373556</t>
  </si>
  <si>
    <t>SE_17_+_37712666_37713117_37713311_37721013_Hypothetical:168</t>
  </si>
  <si>
    <t>0.55953584</t>
  </si>
  <si>
    <t>SE_17_+_37785815_37786225_37786300_37790136_PPP1R1B:75</t>
  </si>
  <si>
    <t>0.581395348837</t>
  </si>
  <si>
    <t>-0.22376727</t>
  </si>
  <si>
    <t>SE_17_+_37793484_37808005_37808098_37809734_STARD3:80</t>
  </si>
  <si>
    <t>1.7960152</t>
  </si>
  <si>
    <t>SE_17_+_37793484_37808008_37808098_37809734_STARD3:77</t>
  </si>
  <si>
    <t>SE_17_+_37810003_37813151_37813338_37814028_STARD3:121</t>
  </si>
  <si>
    <t>SE_17_+_37810003_37813163_37813338_37814028_STARD3:109</t>
  </si>
  <si>
    <t>SE_17_+_37810003_37813261_37813338_37814028_STARD3:73</t>
  </si>
  <si>
    <t>ctttaaaac</t>
  </si>
  <si>
    <t>-0.758336622015</t>
  </si>
  <si>
    <t>0.44908482</t>
  </si>
  <si>
    <t>SE_17_+_37814092_37814226_37814279_37814658_STARD3:54</t>
  </si>
  <si>
    <t>0.38030328</t>
  </si>
  <si>
    <t>SE_17_+_37814105_37814226_37814279_37814658_STARD3:54</t>
  </si>
  <si>
    <t>SE_17_+_37814775_37814962_37815073_37815304_STARD3:107</t>
  </si>
  <si>
    <t>0.49028993</t>
  </si>
  <si>
    <t>SE_17_+_37814775_37814975_37815073_37815304_STARD3:94</t>
  </si>
  <si>
    <t>SE_17_+_37817338_37818504_37818597_37819057_STARD3:75</t>
  </si>
  <si>
    <t>2.06134</t>
  </si>
  <si>
    <t>SE_17_+_37817338_37818504_37818620_37819057_STARD3:75</t>
  </si>
  <si>
    <t>SE_17_-_37840850_37830932_37830870_37830307_PGAP3:24</t>
  </si>
  <si>
    <t>0.25248159</t>
  </si>
  <si>
    <t>SE_17_-_37840850_37833008_37832867_37830932_PGAP3:131</t>
  </si>
  <si>
    <t>taatgatac</t>
  </si>
  <si>
    <t>0.28372820898</t>
  </si>
  <si>
    <t>0.74442379</t>
  </si>
  <si>
    <t>SE_17_-_37842175_37841002_37840850_37830932_PGAP3:127</t>
  </si>
  <si>
    <t>1.4051057</t>
  </si>
  <si>
    <t>SE_17_-_37844087_37842272_37842175_37841002_PGAP3:67</t>
  </si>
  <si>
    <t>0.52644776</t>
  </si>
  <si>
    <t>SE_17_+_37856564_37863243_37863394_37868181_ERBB2:132</t>
  </si>
  <si>
    <t>1.5676318</t>
  </si>
  <si>
    <t>SE_17_+_37868701_37869406_37869522_37871539_ERBB2:71</t>
  </si>
  <si>
    <t>SE_17_+_37873733_37876040_37876087_37879572_ERBB2:38</t>
  </si>
  <si>
    <t>0.082735426</t>
  </si>
  <si>
    <t>SE_17_+_37883256_37883548_37883800_37883942_ERBB2:249</t>
  </si>
  <si>
    <t>SE_17_+_37898969_37899151_37899307_37899433_GRB7:115</t>
  </si>
  <si>
    <t>SE_17_+_37902041_37902166_37902253_37902362_GRB7:77</t>
  </si>
  <si>
    <t>ggcttattg</t>
  </si>
  <si>
    <t>-1.33911537855</t>
  </si>
  <si>
    <t>-0.62634402</t>
  </si>
  <si>
    <t>SE_17_-_38065211_38064467_38064429_38063240_GSDMB:21</t>
  </si>
  <si>
    <t>-0.53586271</t>
  </si>
  <si>
    <t>SE_17_-_38066009_38065295_38065211_38062524_GSDMB:30</t>
  </si>
  <si>
    <t>1.3175401</t>
  </si>
  <si>
    <t>SE_17_-_38066009_38065295_38065211_38063240_GSDMB:30</t>
  </si>
  <si>
    <t>SE_17_-_38068579_38066177_38066009_38063240_GSDMB:82</t>
  </si>
  <si>
    <t>SE_17_+_38152591_38152954_38153046_38153583_PSMD3:66</t>
  </si>
  <si>
    <t>0.064128571</t>
  </si>
  <si>
    <t>SE_17_-_38184162_38183718_38183636_38183287_MED24:51</t>
  </si>
  <si>
    <t>1.0715284</t>
  </si>
  <si>
    <t>SE_17_-_38192369_38192048_38191975_38191602_MED24:22</t>
  </si>
  <si>
    <t>1.0457904</t>
  </si>
  <si>
    <t>SE_17_-_38209551_38192407_38192369_38192048_MED24:39</t>
  </si>
  <si>
    <t>SE_17_-_38210614_38209633_38209551_38192407_MED24:65</t>
  </si>
  <si>
    <t>1.2478111</t>
  </si>
  <si>
    <t>SE_17_-_38210614_38209888_38209722_38209633_MED24:75</t>
  </si>
  <si>
    <t>0.36404949</t>
  </si>
  <si>
    <t>SE_17_-_38210614_38209910_38209722_38209633_MED24:97</t>
  </si>
  <si>
    <t>SE_17_-_38210614_38209932_38209722_38209633_MED24:44</t>
  </si>
  <si>
    <t>1.458373</t>
  </si>
  <si>
    <t>SE_17_-_38210614_38210021_38209722_38209633_MED24:133</t>
  </si>
  <si>
    <t>SE_17_+_38285880_38287473_38287598_38287790_MSL1:30</t>
  </si>
  <si>
    <t>0.96923749</t>
  </si>
  <si>
    <t>SE_17_+_38285880_38287790_38287837_38288287_MSL1:23</t>
  </si>
  <si>
    <t>SE_17_+_38334633_38337551_38337625_38337868_RAPGEFL1:43</t>
  </si>
  <si>
    <t>1.8318491</t>
  </si>
  <si>
    <t>SE_17_+_38334633_38337551_38337738_38337868_RAPGEFL1:43</t>
  </si>
  <si>
    <t>SE_17_+_38375744_38412643_38412774_38416787_WIPF2:26</t>
  </si>
  <si>
    <t>SE_17_+_38412774_38416787_38416919_38430042_WIPF2:133</t>
  </si>
  <si>
    <t>taatgatcg</t>
  </si>
  <si>
    <t>0.527691402539</t>
  </si>
  <si>
    <t>0.59123429</t>
  </si>
  <si>
    <t>SE_17_-_38786966_38786538_38786460_38785245_SMARCE1:67</t>
  </si>
  <si>
    <t>1.1862898</t>
  </si>
  <si>
    <t>SE_17_-_38798707_38796330_38796233_38793824_SMARCE1:59</t>
  </si>
  <si>
    <t>ctgtaagca</t>
  </si>
  <si>
    <t>-0.148699627237</t>
  </si>
  <si>
    <t>0.43111262</t>
  </si>
  <si>
    <t>SE_17_-_38801828_38798811_38798707_38793824_SMARCE1:61</t>
  </si>
  <si>
    <t>cagtcatct</t>
  </si>
  <si>
    <t>-0.819985318269</t>
  </si>
  <si>
    <t>0.41553076</t>
  </si>
  <si>
    <t>SE_17_-_38802048_38798811_38798707_38793824_SMARCE1:61</t>
  </si>
  <si>
    <t>SE_17_-_38801828_38800711_38800637_38798811_SMARCE1:72</t>
  </si>
  <si>
    <t>1.519355</t>
  </si>
  <si>
    <t>SE_17_-_38802048_38801871_38801828_38793824_SMARCE1:42</t>
  </si>
  <si>
    <t>0.70043643</t>
  </si>
  <si>
    <t>SE_17_-_38802048_38801871_38801828_38798811_SMARCE1:42</t>
  </si>
  <si>
    <t>SE_17_-_38804025_38801871_38801828_38798811_SMARCE1:42</t>
  </si>
  <si>
    <t>SE_17_-_38804025_38802099_38802048_38798811_SMARCE1:22</t>
  </si>
  <si>
    <t>gtctcagat</t>
  </si>
  <si>
    <t>-0.362338055094</t>
  </si>
  <si>
    <t>0.4912151</t>
  </si>
  <si>
    <t>SE_17_-_38804025_38802099_38802048_38801871_SMARCE1:22</t>
  </si>
  <si>
    <t>SE_17_-_39087625_39086348_39086192_39084859_KRT23:91</t>
  </si>
  <si>
    <t>0.99205164</t>
  </si>
  <si>
    <t>SE_17_-_39674582_39673417_39673335_39673216_KRT15:48</t>
  </si>
  <si>
    <t>gggtcatcc</t>
  </si>
  <si>
    <t>-1.09731646842</t>
  </si>
  <si>
    <t>-0.49937126</t>
  </si>
  <si>
    <t>SE_17_-_39674582_39673861_39673589_39673417_KRT15:78</t>
  </si>
  <si>
    <t>SE_17_+_39845321_39846030_39846193_39846340_EIF1:48</t>
  </si>
  <si>
    <t>1.4866998</t>
  </si>
  <si>
    <t>SE_17_-_39942840_39929178_39929070_39928114_JUP:21</t>
  </si>
  <si>
    <t>SE_17_-_39967115_39966086_39965958_39964256_LEPREL4:65</t>
  </si>
  <si>
    <t>0.50821103</t>
  </si>
  <si>
    <t>SE_17_+_39969531_39973310_39973455_39974341_FKBP10:127</t>
  </si>
  <si>
    <t>0.83566899</t>
  </si>
  <si>
    <t>SE_17_+_39975927_39976093_39976275_39976521_FKBP10:159</t>
  </si>
  <si>
    <t>0.93660207</t>
  </si>
  <si>
    <t>SE_17_-_39985042_39983878_39983678_39981909_NT5C3B:153</t>
  </si>
  <si>
    <t>SE_17_-_39987053_39985204_39985042_39983878_NT5C3B:68</t>
  </si>
  <si>
    <t>ccataacaa</t>
  </si>
  <si>
    <t>0.428077112232</t>
  </si>
  <si>
    <t>1.0346529</t>
  </si>
  <si>
    <t>SE_17_-_39988644_39987142_39987053_39985204_NT5C3B:56</t>
  </si>
  <si>
    <t>gattcagaa</t>
  </si>
  <si>
    <t>-2.04292537945</t>
  </si>
  <si>
    <t>-0.90191889</t>
  </si>
  <si>
    <t>SE_17_-_39991322_39988955_39988860_39988729_NT5C3B:82</t>
  </si>
  <si>
    <t>SE_17_-_39992111_39991894_39991840_39991524_NT5C3B:44</t>
  </si>
  <si>
    <t>gccttatcc</t>
  </si>
  <si>
    <t>-0.841857922522</t>
  </si>
  <si>
    <t>-0.30245595</t>
  </si>
  <si>
    <t>SE_17_-_39992111_39991934_39991840_39991524_NT5C3B:34</t>
  </si>
  <si>
    <t>tggtcatgc</t>
  </si>
  <si>
    <t>0.148149293882</t>
  </si>
  <si>
    <t>0.75743767</t>
  </si>
  <si>
    <t>SE_17_-_39992434_39992209_39991840_39991524_NT5C3B:45</t>
  </si>
  <si>
    <t>SE_17_-_39992434_39992209_39992111_39991524_NT5C3B:45</t>
  </si>
  <si>
    <t>SE_17_+_40118905_40120086_40120758_40123910_CNP/DQ581677:262</t>
  </si>
  <si>
    <t>1.3395622</t>
  </si>
  <si>
    <t>SE_17_+_40118905_40120091_40120758_40123910_CNP/DQ581677:257</t>
  </si>
  <si>
    <t>SE_17_-_40134273_40134025_40133873_40129341_DNAJC7:102</t>
  </si>
  <si>
    <t>SE_17_-_40139837_40139712_40139613_40135654_DNAJC7:91</t>
  </si>
  <si>
    <t>1.202291</t>
  </si>
  <si>
    <t>SE_17_-_40149133_40148442_40148329_40146962_DNAJC7:106</t>
  </si>
  <si>
    <t>tcataaaaa</t>
  </si>
  <si>
    <t>-2.04229950606</t>
  </si>
  <si>
    <t>-0.90167384</t>
  </si>
  <si>
    <t>SE_17_-_40169358_40152588_40152500_40149257_DNAJC7:74</t>
  </si>
  <si>
    <t>-0.15531345</t>
  </si>
  <si>
    <t>SE_17_-_40169358_40155575_40155377_40152588_DNAJC7:157</t>
  </si>
  <si>
    <t>1.583301</t>
  </si>
  <si>
    <t>SE_17_+_40172222_40173563_40173689_40174417_NKIRAS2:45</t>
  </si>
  <si>
    <t>aactaagca</t>
  </si>
  <si>
    <t>0.46921544824</t>
  </si>
  <si>
    <t>0.017108844</t>
  </si>
  <si>
    <t>SE_17_+_40172222_40173582_40173689_40174417_NKIRAS2:26</t>
  </si>
  <si>
    <t>SE_17_+_40173689_40174394_40174658_40175672_NKIRAS2:182</t>
  </si>
  <si>
    <t>0.99219296</t>
  </si>
  <si>
    <t>SE_17_+_40173689_40174417_40174490_40175672_NKIRAS2:63</t>
  </si>
  <si>
    <t>cattgagac</t>
  </si>
  <si>
    <t>-0.230000904606</t>
  </si>
  <si>
    <t>-0.22437034</t>
  </si>
  <si>
    <t>SE_17_+_40173689_40174417_40174658_40175672_NKIRAS2:159</t>
  </si>
  <si>
    <t>SE_17_+_40174490_40174583_40174658_40175672_NKIRAS2:68</t>
  </si>
  <si>
    <t>0.16202183</t>
  </si>
  <si>
    <t>SE_17_+_40174490_40174588_40174658_40175672_NKIRAS2:63</t>
  </si>
  <si>
    <t>SE_17_+_40174658_40175046_40175159_40175672_NKIRAS2:22</t>
  </si>
  <si>
    <t>SE_17_-_40256784_40255816_40255626_40254330_DHX58:42</t>
  </si>
  <si>
    <t>0.65374733</t>
  </si>
  <si>
    <t>SE_17_-_40259622_40258007_40257754_40257185_DHX58:114</t>
  </si>
  <si>
    <t>1.0374289</t>
  </si>
  <si>
    <t>SE_17_-_40264131_40263911_40263743_40263515_DHX58:49</t>
  </si>
  <si>
    <t>0.39254914</t>
  </si>
  <si>
    <t>SE_17_-_40264131_40263911_40263764_40263515_DHX58:49</t>
  </si>
  <si>
    <t>SE_17_-_40272243_40272137_40272048_40271736_KAT2A:42</t>
  </si>
  <si>
    <t>0.36231344</t>
  </si>
  <si>
    <t>SE_17_-_40280279_40272847_40272724_40272388_KAT2A:37</t>
  </si>
  <si>
    <t>SE_17_-_40306911_40283840_40283625_40282608_RAB5C:99</t>
  </si>
  <si>
    <t>SE_17_-_40306911_40289896_40289780_40282608_RAB5C:71</t>
  </si>
  <si>
    <t>0.45198153</t>
  </si>
  <si>
    <t>SE_17_-_40346411_40345868_40345785_40345612_GHDC:69</t>
  </si>
  <si>
    <t>0.45961644</t>
  </si>
  <si>
    <t>SE_17_+_40440616_40441388_40441557_40441884_STAT5A:50</t>
  </si>
  <si>
    <t>-0.12468912</t>
  </si>
  <si>
    <t>SE_17_+_40442040_40443990_40444079_40447637_STAT5A:27</t>
  </si>
  <si>
    <t>atatgaccg</t>
  </si>
  <si>
    <t>1.21066917988</t>
  </si>
  <si>
    <t>1.2493412</t>
  </si>
  <si>
    <t>SE_17_+_40456670_40457628_40457720_40458259_STAT5A:39</t>
  </si>
  <si>
    <t>ttgtcatcg</t>
  </si>
  <si>
    <t>-0.8809024745</t>
  </si>
  <si>
    <t>-0.38233787</t>
  </si>
  <si>
    <t>SE_17_-_40540297_40500535_40500407_40498731_STAT3:86</t>
  </si>
  <si>
    <t>0.56585701</t>
  </si>
  <si>
    <t>SE_17_-_40540297_40500538_40500407_40498731_STAT3:89</t>
  </si>
  <si>
    <t>SE_17_-_40540297_40500557_40500407_40498731_STAT3:108</t>
  </si>
  <si>
    <t>SE_17_-_40540297_40526224_40526077_40500535_STAT3:78</t>
  </si>
  <si>
    <t>1.721656</t>
  </si>
  <si>
    <t>SE_17_+_40613029_40618447_40618525_40622108_ATP6V0A1:30</t>
  </si>
  <si>
    <t>0.33313958</t>
  </si>
  <si>
    <t>SE_17_+_40618525_40620028_40620125_40622108_ATP6V0A1:45</t>
  </si>
  <si>
    <t>0.78330168</t>
  </si>
  <si>
    <t>SE_17_+_40620125_40622108_40622236_40629678_ATP6V0A1:107</t>
  </si>
  <si>
    <t>1.3841816</t>
  </si>
  <si>
    <t>SE_17_+_40630607_40630945_40631067_40632685_ATP6V0A1:26</t>
  </si>
  <si>
    <t>SE_17_+_40653322_40654812_40654886_40659538_ATP6V0A1:42</t>
  </si>
  <si>
    <t>-0.34519223</t>
  </si>
  <si>
    <t>SE_17_+_40659645_40662077_40662201_40665879_ATP6V0A1:67</t>
  </si>
  <si>
    <t>0.047793638</t>
  </si>
  <si>
    <t>SE_17_+_40665996_40666307_40666478_40673045_ATP6V0A1/MIR5010:128</t>
  </si>
  <si>
    <t>2.1200493</t>
  </si>
  <si>
    <t>SE_17_+_40688673_40689416_40689563_40690357_NAGLU:109</t>
  </si>
  <si>
    <t>0.69857503</t>
  </si>
  <si>
    <t>SE_17_+_40690773_40692968_40693224_40695046_NAGLU:88</t>
  </si>
  <si>
    <t>ctttaactg</t>
  </si>
  <si>
    <t>1.26984716766</t>
  </si>
  <si>
    <t>1.6593553</t>
  </si>
  <si>
    <t>SE_17_+_40714237_40714314_40714505_40714630_COASY:115</t>
  </si>
  <si>
    <t>0.86427085</t>
  </si>
  <si>
    <t>SE_17_+_40714237_40714374_40714505_40714630_COASY:55</t>
  </si>
  <si>
    <t>SE_17_+_40719673_40720488_40720577_40720855_MLX:63</t>
  </si>
  <si>
    <t>agctaatag</t>
  </si>
  <si>
    <t>1.02794094274</t>
  </si>
  <si>
    <t>0.33276749</t>
  </si>
  <si>
    <t>SE_17_+_40720961_40721222_40721321_40721525_MLX:44</t>
  </si>
  <si>
    <t>0.95236324</t>
  </si>
  <si>
    <t>SE_17_-_40739852_40738909_40738783_40738155_FAM134C:54</t>
  </si>
  <si>
    <t>0.56553595</t>
  </si>
  <si>
    <t>SE_17_+_40761804_40762126_40762238_40762441_TUBG1:112</t>
  </si>
  <si>
    <t>1.9221309</t>
  </si>
  <si>
    <t>SE_17_+_40764161_40764445_40764524_40764965_TUBG1:31</t>
  </si>
  <si>
    <t>0.70792688</t>
  </si>
  <si>
    <t>SE_17_+_40812725_40814991_40815070_40815395_TUBG2:31</t>
  </si>
  <si>
    <t>0.69861104</t>
  </si>
  <si>
    <t>SE_17_-_40828420_40826893_40826759_40826427_PLEKHH3:84</t>
  </si>
  <si>
    <t>1.6843508</t>
  </si>
  <si>
    <t>SE_17_-_40871123_40870635_40870472_40870085_EZH1:28</t>
  </si>
  <si>
    <t>0.74068889</t>
  </si>
  <si>
    <t>SE_17_-_40872291_40871225_40871123_40870635_EZH1:51</t>
  </si>
  <si>
    <t>0.16973071</t>
  </si>
  <si>
    <t>SE_17_-_40876323_40874933_40874813_40872467_EZH1:106</t>
  </si>
  <si>
    <t>caataacta</t>
  </si>
  <si>
    <t>1.1689143545</t>
  </si>
  <si>
    <t>0.35566815</t>
  </si>
  <si>
    <t>SE_17_-_40879653_40874933_40874813_40872467_EZH1:106</t>
  </si>
  <si>
    <t>SE_17_-_40879653_40876442_40876323_40872467_EZH1:75</t>
  </si>
  <si>
    <t>0.52426704</t>
  </si>
  <si>
    <t>SE_17_-_40879653_40876442_40876323_40874933_EZH1:75</t>
  </si>
  <si>
    <t>SE_17_-_40879680_40876442_40876323_40874933_EZH1:75</t>
  </si>
  <si>
    <t>SE_17_-_40880843_40879781_40879653_40874933_EZH1:127</t>
  </si>
  <si>
    <t>0.37720912</t>
  </si>
  <si>
    <t>SE_17_-_40880843_40879781_40879680_40874933_EZH1:66</t>
  </si>
  <si>
    <t>-0.05925441</t>
  </si>
  <si>
    <t>SE_17_-_40882846_40880970_40880843_40879781_EZH1:66</t>
  </si>
  <si>
    <t>0.25091528</t>
  </si>
  <si>
    <t>SE_17_-_40882846_40881257_40881165_40880970_EZH1:79</t>
  </si>
  <si>
    <t>1.8337889</t>
  </si>
  <si>
    <t>SE_17_-_40897029_40882936_40882846_40880970_EZH1:90</t>
  </si>
  <si>
    <t>0.44855867</t>
  </si>
  <si>
    <t>SE_17_-_40897029_40883911_40883793_40882936_EZH1:23</t>
  </si>
  <si>
    <t>1.5811932</t>
  </si>
  <si>
    <t>SE_17_+_40913917_40914358_40914481_40914615_RAMP2:41</t>
  </si>
  <si>
    <t>cggtgaaga</t>
  </si>
  <si>
    <t>-0.408648606475</t>
  </si>
  <si>
    <t>-0.29431936</t>
  </si>
  <si>
    <t>SE_17_+_40913917_40914373_40914481_40914615_RAMP2:26</t>
  </si>
  <si>
    <t>SE_17_-_40965966_40963815_40963673_40962946_BECN1:70</t>
  </si>
  <si>
    <t>SE_17_-_40966542_40963815_40963673_40962946_BECN1:70</t>
  </si>
  <si>
    <t>SE_17_-_40965966_40964374_40964249_40963815_BECN1:52</t>
  </si>
  <si>
    <t>SE_17_-_40966542_40966026_40965966_40962946_BECN1:61</t>
  </si>
  <si>
    <t>SE_17_-_40966542_40966026_40965966_40963815_BECN1:61</t>
  </si>
  <si>
    <t>SE_17_-_40967926_40967790_40967689_40966691_BECN1:62</t>
  </si>
  <si>
    <t>1.3961703</t>
  </si>
  <si>
    <t>SE_17_-_40970239_40968072_40967926_40966691_BECN1:143</t>
  </si>
  <si>
    <t>0.33666599</t>
  </si>
  <si>
    <t>SE_17_-_40977193_40976396_40976173_40975897_BECN1:219</t>
  </si>
  <si>
    <t>SE_17_+_40985690_40985793_40985956_40986361_PSME3:20</t>
  </si>
  <si>
    <t>1.2587824</t>
  </si>
  <si>
    <t>SE_17_+_40985690_40986111_40986273_40986361_PSME3:156</t>
  </si>
  <si>
    <t>1.1050676</t>
  </si>
  <si>
    <t>SE_17_+_40989714_40990110_40990222_40990748_PSME3:32</t>
  </si>
  <si>
    <t>0.39228494</t>
  </si>
  <si>
    <t>SE_17_+_40990222_40990709_40990816_40990962_PSME3:46</t>
  </si>
  <si>
    <t>0.64910322</t>
  </si>
  <si>
    <t>SE_17_+_40990222_40990748_40990816_40990962_PSME3:39</t>
  </si>
  <si>
    <t>SE_17_-_41106893_41103911_41103817_41102745_AARSD1/PTGES3L-AARSD1:81</t>
  </si>
  <si>
    <t>ttcttactg</t>
  </si>
  <si>
    <t>0.665332706067</t>
  </si>
  <si>
    <t>0.36090603</t>
  </si>
  <si>
    <t>SE_17_-_41106893_41105795_41105741_41103911_AARSD1/PTGES3L-AARSD1:26</t>
  </si>
  <si>
    <t>-0.0059181479</t>
  </si>
  <si>
    <t>SE_17_-_41116123_41114289_41114192_41113368_AARSD1/PTGES3L-AARSD1:52</t>
  </si>
  <si>
    <t>0.5969147</t>
  </si>
  <si>
    <t>SE_17_-_41116123_41114312_41114192_41113368_AARSD1/PTGES3L-AARSD1:75</t>
  </si>
  <si>
    <t>SE_17_-_41131187_41123713_41123624_41122359_PTGES3L-AARSD1/PTGES3L:85</t>
  </si>
  <si>
    <t>SE_17_-_41131395_41131285_41131187_41123713_PTGES3L-AARSD1/PTGES3L:48</t>
  </si>
  <si>
    <t>0.66233018</t>
  </si>
  <si>
    <t>SE_17_-_41132063_41131680_41131567_41131461_PTGES3L-AARSD1/PTGES3L:65</t>
  </si>
  <si>
    <t>0.48605892</t>
  </si>
  <si>
    <t>SE_17_-_41132063_41131790_41131567_41131461_PTGES3L-AARSD1/PTGES3L:88</t>
  </si>
  <si>
    <t>1.6707868</t>
  </si>
  <si>
    <t>SE_17_+_41139431_41141358_41141556_41142334_RUNDC1:73</t>
  </si>
  <si>
    <t>0.43825076</t>
  </si>
  <si>
    <t>SE_17_+_41150848_41151950_41152119_41154690_RPL27:74</t>
  </si>
  <si>
    <t>aattgaccg</t>
  </si>
  <si>
    <t>2.21906991212</t>
  </si>
  <si>
    <t>1.6113367</t>
  </si>
  <si>
    <t>SE_17_-_41177006_41174367_41173953_41170816_VAT1:280</t>
  </si>
  <si>
    <t>1.2614621</t>
  </si>
  <si>
    <t>SE_17_-_41203080_41201211_41201138_41199720_BRCA1:72</t>
  </si>
  <si>
    <t>0.35352839</t>
  </si>
  <si>
    <t>SE_17_+_41327918_41329953_41330015_41331411_NBR1:36</t>
  </si>
  <si>
    <t>-0.10915558</t>
  </si>
  <si>
    <t>SE_17_+_41367960_41368468_41368608_41368716_TMEM106A:87</t>
  </si>
  <si>
    <t>1.552221</t>
  </si>
  <si>
    <t>SE_17_+_41561553_41566817_41566902_41567759_DHX8:66</t>
  </si>
  <si>
    <t>0.75460113</t>
  </si>
  <si>
    <t>SE_17_-_41611227_41610716_41610555_41610307_ETV4:23</t>
  </si>
  <si>
    <t>SE_17_-_41738434_41721028_41720856_41719400_MEOX1:134</t>
  </si>
  <si>
    <t>0.95609753</t>
  </si>
  <si>
    <t>SE_17_-_41852080_41851477_41851342_41847182_DUSP3:77</t>
  </si>
  <si>
    <t>SE_17_-_41852080_41851477_41851403_41847182_DUSP3:75</t>
  </si>
  <si>
    <t>1.4251336</t>
  </si>
  <si>
    <t>SE_17_-_41856168_41855181_41854897_41852306_DUSP3:222</t>
  </si>
  <si>
    <t>2.241625</t>
  </si>
  <si>
    <t>SE_17_-_41895414_41894065_41894045_41893447_MPP3:21</t>
  </si>
  <si>
    <t>tgatcagcc</t>
  </si>
  <si>
    <t>-1.70572091554</t>
  </si>
  <si>
    <t>-0.70529327</t>
  </si>
  <si>
    <t>SE_17_-_41898230_41896449_41896368_41895478_MPP3:75</t>
  </si>
  <si>
    <t>0.10687288</t>
  </si>
  <si>
    <t>SE_17_-_41910129_41909619_41909445_41909311_MPP3:172</t>
  </si>
  <si>
    <t>1.2246739</t>
  </si>
  <si>
    <t>SE_17_+_41926261_41930280_41930381_41931175_CD300LG:98</t>
  </si>
  <si>
    <t>0.31928016</t>
  </si>
  <si>
    <t>SE_17_-_41975630_41961523_41961452_41960723_MPP2:21</t>
  </si>
  <si>
    <t>tgataatgg</t>
  </si>
  <si>
    <t>0.432540442193</t>
  </si>
  <si>
    <t>0.099640038</t>
  </si>
  <si>
    <t>SE_17_-_41981798_41975748_41975630_41960723_MPP2:83</t>
  </si>
  <si>
    <t>1.2654851</t>
  </si>
  <si>
    <t>SE_17_-_41984842_41981861_41981798_41975748_MPP2:61</t>
  </si>
  <si>
    <t>0.426072</t>
  </si>
  <si>
    <t>SE_17_-_41984842_41983519_41983448_41981861_MPP2:45</t>
  </si>
  <si>
    <t>SE_17_-_42114780_42114470_42114230_42113668_LSM12:227</t>
  </si>
  <si>
    <t>1.5913198</t>
  </si>
  <si>
    <t>SE_17_+_42148551_42148996_42149179_42151528_G6PC3/AX746969:174</t>
  </si>
  <si>
    <t>0.71561989</t>
  </si>
  <si>
    <t>SE_17_+_42148551_42148996_42149189_42151528_G6PC3/AX746969:174</t>
  </si>
  <si>
    <t>SE_17_+_42148610_42148996_42149179_42151528_G6PC3/AX746969:174</t>
  </si>
  <si>
    <t>SE_17_+_42152138_42152337_42152455_42152678_G6PC3:107</t>
  </si>
  <si>
    <t>SE_17_-_42169749_42169652_42169540_42169199_HDAC5:51</t>
  </si>
  <si>
    <t>0.54591163</t>
  </si>
  <si>
    <t>SE_17_-_42170044_42169895_42169749_42169652_HDAC5:21</t>
  </si>
  <si>
    <t>0.64903735</t>
  </si>
  <si>
    <t>SE_17_-_42200622_42195072_42194862_42188171_HDAC5:38</t>
  </si>
  <si>
    <t>2.0053635</t>
  </si>
  <si>
    <t>SE_17_-_42200872_42195072_42194862_42188171_HDAC5:38</t>
  </si>
  <si>
    <t>SE_17_-_42263933_42260437_42260298_42259088_ASB16-AS1:52</t>
  </si>
  <si>
    <t>1.7028555</t>
  </si>
  <si>
    <t>SE_17_-_42263933_42260461_42260298_42259088_ASB16-AS1:76</t>
  </si>
  <si>
    <t>SE_17_+_42264477_42264985_42265111_42266390_TMUB2:44</t>
  </si>
  <si>
    <t>taattacta</t>
  </si>
  <si>
    <t>-0.988611840905</t>
  </si>
  <si>
    <t>0.32601675</t>
  </si>
  <si>
    <t>SE_17_+_42264477_42265044_42265111_42266390_TMUB2:56</t>
  </si>
  <si>
    <t>atttcacgt</t>
  </si>
  <si>
    <t>-0.146788694454</t>
  </si>
  <si>
    <t>-0.030303507</t>
  </si>
  <si>
    <t>SE_17_+_42265111_42265275_42265377_42266303_TMUB2:102</t>
  </si>
  <si>
    <t>gtctaatag</t>
  </si>
  <si>
    <t>1.4557712882</t>
  </si>
  <si>
    <t>0.4033921</t>
  </si>
  <si>
    <t>SE_17_+_42266667_42266779_42266956_42267869_TMUB2:105</t>
  </si>
  <si>
    <t>0.63829787234</t>
  </si>
  <si>
    <t>0.36779896</t>
  </si>
  <si>
    <t>SE_17_+_42266667_42266792_42266956_42267869_TMUB2:92</t>
  </si>
  <si>
    <t>SE_17_-_42286720_42286369_42285987_42285279_UBTF:63</t>
  </si>
  <si>
    <t>SE_17_-_42290187_42289822_42289712_42289374_UBTF:61</t>
  </si>
  <si>
    <t>SE_17_-_42293897_42293357_42293274_42293177_UBTF:36</t>
  </si>
  <si>
    <t>0.54035958</t>
  </si>
  <si>
    <t>SE_17_+_42394093_42394408_42394491_42395464_RUNDC3A:70</t>
  </si>
  <si>
    <t>SE_17_-_42400652_42400220_42400176_42399896_SLC25A39:21</t>
  </si>
  <si>
    <t>1.7005279</t>
  </si>
  <si>
    <t>SE_17_-_42400652_42400220_42400176_42399920_SLC25A39:21</t>
  </si>
  <si>
    <t>SE_17_+_42422702_42422899_42422973_42426526_GRN:75</t>
  </si>
  <si>
    <t>1.1700622</t>
  </si>
  <si>
    <t>SE_17_+_42422702_42422934_42422973_42426526_GRN:40</t>
  </si>
  <si>
    <t>SE_17_+_42422702_42422978_42423109_42426526_GRN:132</t>
  </si>
  <si>
    <t>acctgagac</t>
  </si>
  <si>
    <t>-0.0384515928082</t>
  </si>
  <si>
    <t>0.62315338</t>
  </si>
  <si>
    <t>SE_17_+_42422702_42423457_42423596_42426526_GRN:49</t>
  </si>
  <si>
    <t>0.077943975</t>
  </si>
  <si>
    <t>SE_17_+_42422973_42423457_42423596_42426526_GRN:49</t>
  </si>
  <si>
    <t>SE_17_-_42436947_42436511_42436313_42433956_FAM171A2:192</t>
  </si>
  <si>
    <t>SE_17_-_42436947_42436511_42436430_42433956_FAM171A2:70</t>
  </si>
  <si>
    <t>cggtgagga</t>
  </si>
  <si>
    <t>-0.949594165204</t>
  </si>
  <si>
    <t>-0.13336155</t>
  </si>
  <si>
    <t>SE_17_-_42452027_42451838_42451722_42449791_ITGA2B:108</t>
  </si>
  <si>
    <t>1.7347836</t>
  </si>
  <si>
    <t>SE_17_-_42452366_42452128_42452027_42451838_ITGA2B:93</t>
  </si>
  <si>
    <t>0.71182284</t>
  </si>
  <si>
    <t>SE_17_-_42541840_42516083_42516039_42513913_GPATCH8:42</t>
  </si>
  <si>
    <t>0.44187732</t>
  </si>
  <si>
    <t>SE_17_-_42552197_42551127_42551093_42541912_GPATCH8:35</t>
  </si>
  <si>
    <t>0.060899286</t>
  </si>
  <si>
    <t>SE_17_-_42580694_42552271_42552197_42541912_GPATCH8:28</t>
  </si>
  <si>
    <t>ctttgatca</t>
  </si>
  <si>
    <t>-0.341033544928</t>
  </si>
  <si>
    <t>-0.23554781</t>
  </si>
  <si>
    <t>SE_17_-_42759371_42758011_42757953_42756411_CCDC43:55</t>
  </si>
  <si>
    <t>-0.077588689</t>
  </si>
  <si>
    <t>SE_17_-_42759371_42758020_42757953_42756411_CCDC43:22</t>
  </si>
  <si>
    <t>0.28321235</t>
  </si>
  <si>
    <t>SE_17_+_42786207_42786672_42786734_42800248_DBF4B:51</t>
  </si>
  <si>
    <t>-0.053573916</t>
  </si>
  <si>
    <t>SE_17_+_42808383_42809546_42809633_42811458_DBF4B:65</t>
  </si>
  <si>
    <t>1.7496431</t>
  </si>
  <si>
    <t>SE_17_+_42925620_42926474_42926756_42927700_HIGD1B:246</t>
  </si>
  <si>
    <t>1.0034058</t>
  </si>
  <si>
    <t>SE_17_+_42925620_42926622_42926756_42927700_HIGD1B:98</t>
  </si>
  <si>
    <t>SE_17_-_42930885_42929930_42929777_42929185_EFTUD2:117</t>
  </si>
  <si>
    <t>0.88012032</t>
  </si>
  <si>
    <t>SE_17_-_42930885_42930758_42930664_42929930_EFTUD2:39</t>
  </si>
  <si>
    <t>1.2957963</t>
  </si>
  <si>
    <t>SE_17_-_42971785_42964118_42963953_42962702_EFTUD2:61</t>
  </si>
  <si>
    <t>SE_17_-_42976737_42971893_42971613_42964118_EFTUD2:161</t>
  </si>
  <si>
    <t>1.5658215</t>
  </si>
  <si>
    <t>SE_17_-_42976737_42971893_42971785_42964118_EFTUD2:77</t>
  </si>
  <si>
    <t>SE_17_-_42976737_42976409_42976343_42971893_EFTUD2:49</t>
  </si>
  <si>
    <t>0.56172944</t>
  </si>
  <si>
    <t>SE_17_-_42987983_42987628_42987509_42985517_GFAP:102</t>
  </si>
  <si>
    <t>SE_17_-_42991396_42991191_42991096_42990798_GFAP:64</t>
  </si>
  <si>
    <t>gattgagtc</t>
  </si>
  <si>
    <t>-0.213497953306</t>
  </si>
  <si>
    <t>-0.18561159</t>
  </si>
  <si>
    <t>SE_17_-_42992394_42991456_42991396_42991191_GFAP:37</t>
  </si>
  <si>
    <t>-0.24343287</t>
  </si>
  <si>
    <t>SE_17_-_42992394_42991477_42991396_42991191_GFAP:58</t>
  </si>
  <si>
    <t>SE_17_+_43138828_43159012_43159120_43163876_NMT1:35</t>
  </si>
  <si>
    <t>SE_17_+_43159120_43161026_43161123_43163876_NMT1:52</t>
  </si>
  <si>
    <t>1.8805816</t>
  </si>
  <si>
    <t>SE_17_+_43164020_43171053_43171171_43173562_NMT1:51</t>
  </si>
  <si>
    <t>0.64256661</t>
  </si>
  <si>
    <t>SE_17_+_43173653_43174496_43174612_43175750_NMT1:72</t>
  </si>
  <si>
    <t>-0.2006289</t>
  </si>
  <si>
    <t>SE_17_-_43190490_43190380_43190231_43190072_PLCD3:105</t>
  </si>
  <si>
    <t>ttatgacgc</t>
  </si>
  <si>
    <t>1.41271183244</t>
  </si>
  <si>
    <t>1.2153103</t>
  </si>
  <si>
    <t>SE_17_-_43209615_43206653_43206559_43198739_PLCD3:28</t>
  </si>
  <si>
    <t>SE_17_+_43213599_43213867_43213987_43214059_ACBD4:22</t>
  </si>
  <si>
    <t>1.4009709</t>
  </si>
  <si>
    <t>SE_17_+_43239398_43239855_43240002_43240117_HEXIM2:91</t>
  </si>
  <si>
    <t>1.4358574</t>
  </si>
  <si>
    <t>SE_17_+_43322783_43322999_43323100_43323245_FMNL1:25</t>
  </si>
  <si>
    <t>ctttgagtc</t>
  </si>
  <si>
    <t>-0.69800614789</t>
  </si>
  <si>
    <t>-0.34302239</t>
  </si>
  <si>
    <t>SE_17_+_43323697_43323872_43323971_43324234_FMNL1:35</t>
  </si>
  <si>
    <t>0.28655511</t>
  </si>
  <si>
    <t>SE_17_-_43480080_43479034_43478946_43475413_ARHGAP27:80</t>
  </si>
  <si>
    <t>-0.21319513</t>
  </si>
  <si>
    <t>SE_17_-_43481811_43481700_43481635_43481462_ARHGAP27:34</t>
  </si>
  <si>
    <t>ggatgaggt</t>
  </si>
  <si>
    <t>-2.325724772</t>
  </si>
  <si>
    <t>-1.0449453</t>
  </si>
  <si>
    <t>SE_17_-_43482290_43482047_43481967_43481894_ARHGAP27:21</t>
  </si>
  <si>
    <t>gggtgaggc</t>
  </si>
  <si>
    <t>-1.03351652324</t>
  </si>
  <si>
    <t>-0.57128175</t>
  </si>
  <si>
    <t>SE_17_-_43552466_43545959_43545575_43535805_PLEKHM1:383</t>
  </si>
  <si>
    <t>gtctgaagc</t>
  </si>
  <si>
    <t>0.956476959792</t>
  </si>
  <si>
    <t>0.57751394</t>
  </si>
  <si>
    <t>SE_17_-_43559803_43553092_43552466_43545959_PLEKHM1/MIR4315-1:469</t>
  </si>
  <si>
    <t>1.9461306</t>
  </si>
  <si>
    <t>SE_17_-_43559803_43555513_43555171_43553092_PLEKHM1:248</t>
  </si>
  <si>
    <t>0.6898755</t>
  </si>
  <si>
    <t>SE_17_-_43559803_43555513_43555266_43553092_PLEKHM1:248</t>
  </si>
  <si>
    <t>SE_17_-_43559803_43555513_43555467_43553092_PLEKHM1:45</t>
  </si>
  <si>
    <t>ccgtgaagg</t>
  </si>
  <si>
    <t>-0.493467503733</t>
  </si>
  <si>
    <t>-0.26293584</t>
  </si>
  <si>
    <t>SE_17_-_43568018_43559891_43559803_43553092_PLEKHM1:33</t>
  </si>
  <si>
    <t>-0.061623515</t>
  </si>
  <si>
    <t>SE_17_+_43699407_43704742_43705048_43707270_MGC57346/CRHR1:239</t>
  </si>
  <si>
    <t>SE_17_+_43707524_43712667_43712764_43713649_MGC57346/CRHR1:52</t>
  </si>
  <si>
    <t>SE_17_+_44039836_44046531_44046665_44049225_MAPT:61</t>
  </si>
  <si>
    <t>0.58912025</t>
  </si>
  <si>
    <t>SE_17_+_44039836_44049225_44049311_44055741_MAPT:75</t>
  </si>
  <si>
    <t>SE_17_+_44049311_44051751_44051837_44055741_MAPT:20</t>
  </si>
  <si>
    <t>0.23360803</t>
  </si>
  <si>
    <t>SE_17_+_44055806_44060544_44061296_44064406_MAPT:690</t>
  </si>
  <si>
    <t>SE_17_+_44064461_44067244_44067441_44068826_MAPT:139</t>
  </si>
  <si>
    <t>1.6714826</t>
  </si>
  <si>
    <t>SE_17_+_44068952_44071290_44071343_44073765_MAPT:21</t>
  </si>
  <si>
    <t>gactaagca</t>
  </si>
  <si>
    <t>0.904410542665</t>
  </si>
  <si>
    <t>0.25210242</t>
  </si>
  <si>
    <t>SE_17_+_44074030_44087676_44087768_44091609_MAPT:71</t>
  </si>
  <si>
    <t>-0.24860652</t>
  </si>
  <si>
    <t>SE_17_+_44074030_44091609_44091690_44095984_MAPT:54</t>
  </si>
  <si>
    <t>SE_17_-_44117068_44116581_44116393_44116052_KANSL1:134</t>
  </si>
  <si>
    <t>1.0968297</t>
  </si>
  <si>
    <t>SE_17_+_44832735_44832865_44832963_44833168_NSF:92</t>
  </si>
  <si>
    <t>SE_17_+_45000587_45000875_45000998_45006886_GOSR2:21</t>
  </si>
  <si>
    <t>ttataaaac</t>
  </si>
  <si>
    <t>-1.08805818196</t>
  </si>
  <si>
    <t>-0.43115209</t>
  </si>
  <si>
    <t>SE_17_+_45009565_45012395_45012535_45015965_GOSR2:59</t>
  </si>
  <si>
    <t>gtttaactc</t>
  </si>
  <si>
    <t>1.09926303388</t>
  </si>
  <si>
    <t>1.3247598</t>
  </si>
  <si>
    <t>SE_17_-_45219219_45217339_45217137_45216257_CDC27:74</t>
  </si>
  <si>
    <t>0.90445046</t>
  </si>
  <si>
    <t>SE_17_-_45221249_45219802_45219595_45219391_CDC27:99</t>
  </si>
  <si>
    <t>0.61981747</t>
  </si>
  <si>
    <t>SE_17_-_45247283_45235669_45235572_45234750_CDC27:83</t>
  </si>
  <si>
    <t>gtttaaatc</t>
  </si>
  <si>
    <t>-0.953944803879</t>
  </si>
  <si>
    <t>0.62035551</t>
  </si>
  <si>
    <t>SE_17_-_45258928_45247408_45247283_45235669_CDC27:115</t>
  </si>
  <si>
    <t>0.87775026</t>
  </si>
  <si>
    <t>SE_17_-_45258928_45249430_45249283_45247408_CDC27:53</t>
  </si>
  <si>
    <t>0.1643432</t>
  </si>
  <si>
    <t>SE_17_+_45405749_45406159_45406404_45412562_EFCAB13:188</t>
  </si>
  <si>
    <t>SE_17_+_45405749_45412562_45412722_45419287_ITGB3/EFCAB13:67</t>
  </si>
  <si>
    <t>1.5504175</t>
  </si>
  <si>
    <t>SE_17_+_45600429_45608756_45608921_45623275_NPEPPS:127</t>
  </si>
  <si>
    <t>0.045294216</t>
  </si>
  <si>
    <t>SE_17_+_45600429_45608783_45608921_45623275_NPEPPS:100</t>
  </si>
  <si>
    <t>SE_17_+_45623359_45636978_45637053_45646783_NPEPPS:47</t>
  </si>
  <si>
    <t>taatcacat</t>
  </si>
  <si>
    <t>-0.952476577185</t>
  </si>
  <si>
    <t>0.37297002</t>
  </si>
  <si>
    <t>SE_17_+_45646860_45654411_45654526_45656756_NPEPPS:38</t>
  </si>
  <si>
    <t>SE_17_+_45646860_45654447_45654526_45656756_NPEPPS:44</t>
  </si>
  <si>
    <t>0.41963726</t>
  </si>
  <si>
    <t>SE_17_+_45656877_45660108_45660215_45662866_NPEPPS:35</t>
  </si>
  <si>
    <t>SE_17_+_45663111_45663514_45663610_45663731_NPEPPS:29</t>
  </si>
  <si>
    <t>1.3039527</t>
  </si>
  <si>
    <t>SE_17_+_45696530_45696644_45696688_45697103_NPEPPS:27</t>
  </si>
  <si>
    <t>SE_17_+_45748198_45749076_45749228_45750384_KPNB1:81</t>
  </si>
  <si>
    <t>1.7639702</t>
  </si>
  <si>
    <t>SE_17_-_45908677_45906602_45906505_45906036_MRPL10:52</t>
  </si>
  <si>
    <t>SE_17_-_45908826_45906602_45906505_45906036_MRPL10:52</t>
  </si>
  <si>
    <t>SE_17_-_45918036_45917738_45917557_45917009_SCRN2:68</t>
  </si>
  <si>
    <t>1.2976148</t>
  </si>
  <si>
    <t>SE_17_-_45973069_45971324_45971266_45968947_Hypothetical:38</t>
  </si>
  <si>
    <t>gattgaggc</t>
  </si>
  <si>
    <t>-0.854265787283</t>
  </si>
  <si>
    <t>-0.43650249</t>
  </si>
  <si>
    <t>SE_17_+_46019179_46020672_46020796_46021982_PNPO:39</t>
  </si>
  <si>
    <t>2.0524901</t>
  </si>
  <si>
    <t>SE_17_+_46019179_46020709_46020796_46021982_PNPO:60</t>
  </si>
  <si>
    <t>0.77994033</t>
  </si>
  <si>
    <t>SE_17_+_46022081_46022925_46022978_46023227_PNPO:38</t>
  </si>
  <si>
    <t>1.9660165</t>
  </si>
  <si>
    <t>SE_17_+_46022081_46022925_46022978_46023689_PNPO:38</t>
  </si>
  <si>
    <t>SE_17_+_46022081_46023227_46023355_46023689_PNPO:73</t>
  </si>
  <si>
    <t>1.0477558</t>
  </si>
  <si>
    <t>SE_17_+_46022978_46023227_46023355_46023689_PNPO:73</t>
  </si>
  <si>
    <t>SE_17_-_46105838_46105155_46105042_46103841_COPZ2:68</t>
  </si>
  <si>
    <t>cgctaactc</t>
  </si>
  <si>
    <t>4.11159680026</t>
  </si>
  <si>
    <t>1.6370556</t>
  </si>
  <si>
    <t>SE_17_-_46106491_46105876_46105838_46103841_COPZ2:33</t>
  </si>
  <si>
    <t>0.37683554</t>
  </si>
  <si>
    <t>SE_17_-_46110577_46110107_46110052_46109599_COPZ2:37</t>
  </si>
  <si>
    <t>1.7511821</t>
  </si>
  <si>
    <t>SE_17_-_46111229_46110668_46110577_46110107_COPZ2:67</t>
  </si>
  <si>
    <t>1.9090543</t>
  </si>
  <si>
    <t>SE_17_+_46133960_46134394_46134483_46134706_NFE2L1:79</t>
  </si>
  <si>
    <t>gccttaggc</t>
  </si>
  <si>
    <t>-1.8331608277</t>
  </si>
  <si>
    <t>-0.71653796</t>
  </si>
  <si>
    <t>SE_17_-_46178630_46165669_46165528_46154403_CBX1:76</t>
  </si>
  <si>
    <t>1.8605715</t>
  </si>
  <si>
    <t>SE_17_+_46185200_46188070_46188129_46189393_SNX11:60</t>
  </si>
  <si>
    <t>0.58594495</t>
  </si>
  <si>
    <t>SE_17_+_46190022_46190113_46190235_46190663_SNX11:109</t>
  </si>
  <si>
    <t>SE_17_+_46190022_46190663_46190763_46196066_SNX11:70</t>
  </si>
  <si>
    <t>ccgtgagtt</t>
  </si>
  <si>
    <t>-0.535263486363</t>
  </si>
  <si>
    <t>-0.27930094</t>
  </si>
  <si>
    <t>SE_17_-_46214591_46213922_46213837_46211178_SKAP1:51</t>
  </si>
  <si>
    <t>tgctcaatc</t>
  </si>
  <si>
    <t>0.769908980686</t>
  </si>
  <si>
    <t>0.53921233</t>
  </si>
  <si>
    <t>SE_17_+_46908440_46916738_46916873_46919060_CALCOCO2:70</t>
  </si>
  <si>
    <t>SE_17_+_46908440_46919060_46919249_46925426_CALCOCO2:168</t>
  </si>
  <si>
    <t>1.0256798</t>
  </si>
  <si>
    <t>SE_17_+_46908440_46919136_46919249_46925426_CALCOCO2:92</t>
  </si>
  <si>
    <t>SE_17_+_46919249_46921265_46921388_46925426_CALCOCO2:78</t>
  </si>
  <si>
    <t>SE_17_+_46919249_46923396_46923458_46925426_CALCOCO2:42</t>
  </si>
  <si>
    <t>tattcaact</t>
  </si>
  <si>
    <t>-0.547215158122</t>
  </si>
  <si>
    <t>0.53356161</t>
  </si>
  <si>
    <t>SE_17_+_46919249_46923805_46923876_46925426_CALCOCO2:57</t>
  </si>
  <si>
    <t>tactcaaat</t>
  </si>
  <si>
    <t>-0.180570108894</t>
  </si>
  <si>
    <t>-0.26960998</t>
  </si>
  <si>
    <t>SE_17_+_46925817_46926614_46926739_46928451_CALCOCO2:124</t>
  </si>
  <si>
    <t>SE_17_+_46933549_46937676_46937811_46939638_CALCOCO2:68</t>
  </si>
  <si>
    <t>0.62099327</t>
  </si>
  <si>
    <t>SE_17_+_46970818_46971734_46971811_46972518_ATP5G1:54</t>
  </si>
  <si>
    <t>1.1936976</t>
  </si>
  <si>
    <t>SE_17_+_46986182_46988170_46988242_46993438_UBE2Z:68</t>
  </si>
  <si>
    <t>acctgatac</t>
  </si>
  <si>
    <t>1.15817448354</t>
  </si>
  <si>
    <t>0.41605714</t>
  </si>
  <si>
    <t>SE_17_+_46988242_46990196_46990327_46993438_UBE2Z:43</t>
  </si>
  <si>
    <t>0.98185209</t>
  </si>
  <si>
    <t>SE_17_+_46988242_46990196_46990383_46993438_UBE2Z:161</t>
  </si>
  <si>
    <t>1.4167038</t>
  </si>
  <si>
    <t>SE_17_-_47013532_47011938_47011841_47010708_SNF8:52</t>
  </si>
  <si>
    <t>SE_17_-_47014382_47014295_47014217_47013604_SNF8:48</t>
  </si>
  <si>
    <t>atcttagct</t>
  </si>
  <si>
    <t>-1.47907856418</t>
  </si>
  <si>
    <t>0.061869224</t>
  </si>
  <si>
    <t>SE_17_-_47021287_47018424_47018286_47014486_SNF8:97</t>
  </si>
  <si>
    <t>0.13610462</t>
  </si>
  <si>
    <t>SE_17_-_47490539_47489201_47489040_47486835_PHB:130</t>
  </si>
  <si>
    <t>1.2979203</t>
  </si>
  <si>
    <t>SE_17_-_47492197_47490653_47490539_47489201_PHB:111</t>
  </si>
  <si>
    <t>0.88543805</t>
  </si>
  <si>
    <t>SE_17_-_47492197_47491695_47491604_47490653_PHB:87</t>
  </si>
  <si>
    <t>0.25799037</t>
  </si>
  <si>
    <t>SE_17_-_47699308_47698032_47697983_47696747_SPOP:28</t>
  </si>
  <si>
    <t>1.2209276</t>
  </si>
  <si>
    <t>SE_17_-_47700095_47699645_47699568_47699429_SPOP:22</t>
  </si>
  <si>
    <t>0.041957484</t>
  </si>
  <si>
    <t>SE_17_-_47714121_47713675_47713559_47700238_SPOP:46</t>
  </si>
  <si>
    <t>1.5605691</t>
  </si>
  <si>
    <t>SE_17_-_47723478_47714171_47714121_47700238_SPOP:44</t>
  </si>
  <si>
    <t>aaattagag</t>
  </si>
  <si>
    <t>-3.2915615341</t>
  </si>
  <si>
    <t>-0.71167367</t>
  </si>
  <si>
    <t>SE_17_-_47745389_47714171_47714121_47700238_SPOP:44</t>
  </si>
  <si>
    <t>SE_17_-_47753257_47714171_47714121_47700238_SPOP:44</t>
  </si>
  <si>
    <t>SE_17_-_47755295_47714171_47714121_47700238_SPOP:44</t>
  </si>
  <si>
    <t>SE_17_-_47755295_47753378_47753257_47700238_SPOP:76</t>
  </si>
  <si>
    <t>1.4788781</t>
  </si>
  <si>
    <t>SE_17_-_47755295_47753378_47753257_47714171_SPOP:76</t>
  </si>
  <si>
    <t>SE_17_-_47755295_47753378_47753257_47745440_SPOP:76</t>
  </si>
  <si>
    <t>SE_17_-_47780220_47779284_47779192_47778872_SLC35B1:79</t>
  </si>
  <si>
    <t>0.88333406</t>
  </si>
  <si>
    <t>SE_17_-_47784327_47783671_47783566_47783258_SLC35B1:90</t>
  </si>
  <si>
    <t>-0.54441633</t>
  </si>
  <si>
    <t>SE_17_-_47784327_47783696_47783566_47783258_SLC35B1:30</t>
  </si>
  <si>
    <t>0.34768381</t>
  </si>
  <si>
    <t>SE_17_-_47785092_47784430_47784327_47783671_SLC35B1:75</t>
  </si>
  <si>
    <t>1.7874463</t>
  </si>
  <si>
    <t>SE_17_-_47797122_47795406_47795330_47795076_FAM117A:44</t>
  </si>
  <si>
    <t>0.43152668</t>
  </si>
  <si>
    <t>SE_17_-_47809913_47799956_47799861_47797798_FAM117A:77</t>
  </si>
  <si>
    <t>SE_17_-_47809913_47809739_47809642_47799956_FAM117A:52</t>
  </si>
  <si>
    <t>SE_17_-_47865859_47810082_47809913_47799956_FAM117A:151</t>
  </si>
  <si>
    <t>1.4391354</t>
  </si>
  <si>
    <t>SE_17_+_47869395_47874112_47874288_47882725_KAT7:83</t>
  </si>
  <si>
    <t>SE_17_+_47874288_47875681_47875920_47882725_KAT7:99</t>
  </si>
  <si>
    <t>1.2674461</t>
  </si>
  <si>
    <t>SE_17_+_47882807_47886481_47886570_47888838_KAT7:64</t>
  </si>
  <si>
    <t>0.39977846</t>
  </si>
  <si>
    <t>SE_17_+_47893275_47895182_47895373_47898699_KAT7:157</t>
  </si>
  <si>
    <t>0.29462905</t>
  </si>
  <si>
    <t>SE_17_+_48141971_48145420_48145669_48148208_ITGA3:103</t>
  </si>
  <si>
    <t>SE_17_+_48157739_48158461_48158557_48158674_ITGA3:33</t>
  </si>
  <si>
    <t>1.0279707</t>
  </si>
  <si>
    <t>SE_17_+_48165233_48165589_48165730_48166474_ITGA3:111</t>
  </si>
  <si>
    <t>SE_17_-_48192928_48191804_48191721_48191670_SAMD14:31</t>
  </si>
  <si>
    <t>0.50501849</t>
  </si>
  <si>
    <t>SE_17_-_48206881_48202724_48202455_48202335_SAMD14:194</t>
  </si>
  <si>
    <t>1.4069879</t>
  </si>
  <si>
    <t>SE_17_+_48243438_48244729_48244848_48245308_SGCA:116</t>
  </si>
  <si>
    <t>0.53390103</t>
  </si>
  <si>
    <t>SE_17_+_48244848_48244943_48245097_48245308_SGCA:46</t>
  </si>
  <si>
    <t>-0.12437599</t>
  </si>
  <si>
    <t>SE_17_+_48245933_48246453_48246615_48248001_SGCA:49</t>
  </si>
  <si>
    <t>1.919581</t>
  </si>
  <si>
    <t>SE_17_+_48246615_48247504_48247712_48248001_SGCA:180</t>
  </si>
  <si>
    <t>1.7173623</t>
  </si>
  <si>
    <t>SE_17_+_48434134_48434418_48434613_48435568_XYLT2:88</t>
  </si>
  <si>
    <t>0.95582441</t>
  </si>
  <si>
    <t>SE_17_+_48434134_48434479_48434613_48435568_XYLT2:27</t>
  </si>
  <si>
    <t>SE_17_+_48503750_48504266_48504340_48538038_ACSF2:70</t>
  </si>
  <si>
    <t>0.8262931</t>
  </si>
  <si>
    <t>SE_17_+_48503750_48537563_48537724_48538038_ACSF2:127</t>
  </si>
  <si>
    <t>1.8581462</t>
  </si>
  <si>
    <t>SE_17_+_48503750_48538038_48538233_48538994_ACSF2:187</t>
  </si>
  <si>
    <t>1.57242</t>
  </si>
  <si>
    <t>SE_17_+_48538233_48538603_48538648_48538994_ACSF2:42</t>
  </si>
  <si>
    <t>0.29430497</t>
  </si>
  <si>
    <t>SE_17_+_48538233_48538603_48538731_48538994_ACSF2:88</t>
  </si>
  <si>
    <t>SE_17_+_48540913_48541179_48541270_48541579_ACSF2:72</t>
  </si>
  <si>
    <t>0.70049432</t>
  </si>
  <si>
    <t>SE_17_+_48541655_48541887_48541960_48548389_ACSF2:22</t>
  </si>
  <si>
    <t>atctcagga</t>
  </si>
  <si>
    <t>-1.40971396467</t>
  </si>
  <si>
    <t>-0.71858084</t>
  </si>
  <si>
    <t>SE_17_+_48548496_48549789_48549940_48551026_ACSF2:57</t>
  </si>
  <si>
    <t>SE_17_+_48556380_48556990_48557123_48559452_RSAD1:108</t>
  </si>
  <si>
    <t>SE_17_+_48557123_48557241_48557445_48559452_RSAD1:148</t>
  </si>
  <si>
    <t>1.5489577</t>
  </si>
  <si>
    <t>SE_17_+_48559817_48560004_48560067_48560701_RSAD1:43</t>
  </si>
  <si>
    <t>SE_17_+_48610346_48613390_48613560_48613782_EPN3:165</t>
  </si>
  <si>
    <t>1.4405392</t>
  </si>
  <si>
    <t>SE_17_+_48610346_48613390_48613639_48613782_EPN3:165</t>
  </si>
  <si>
    <t>SE_17_+_48615558_48616245_48616325_48616548_EPN3:75</t>
  </si>
  <si>
    <t>0.40333289</t>
  </si>
  <si>
    <t>SE_17_+_48616676_48617565_48617695_48618154_EPN3:101</t>
  </si>
  <si>
    <t>1.901371</t>
  </si>
  <si>
    <t>SE_17_+_48616676_48617608_48617695_48618154_EPN3:58</t>
  </si>
  <si>
    <t>SE_17_+_48624646_48625026_48625128_48625644_SPATA20:57</t>
  </si>
  <si>
    <t>0.90730769</t>
  </si>
  <si>
    <t>SE_17_+_48624646_48625026_48625315_48625644_SPATA20:163</t>
  </si>
  <si>
    <t>1.3053127</t>
  </si>
  <si>
    <t>SE_17_+_48624646_48625081_48625315_48625644_SPATA20:108</t>
  </si>
  <si>
    <t>SE_17_+_48625128_48625404_48625522_48625644_SPATA20:38</t>
  </si>
  <si>
    <t>SE_17_+_48626547_48626647_48626848_48627346_SPATA20:118</t>
  </si>
  <si>
    <t>1.3280658</t>
  </si>
  <si>
    <t>SE_17_+_48628278_48628359_48628551_48628872_SPATA20:79</t>
  </si>
  <si>
    <t>1.8347595</t>
  </si>
  <si>
    <t>SE_17_+_48628278_48628359_48628583_48628872_SPATA20:79</t>
  </si>
  <si>
    <t>SE_17_+_48712342_48720910_48721022_48733193_ABCC3:33</t>
  </si>
  <si>
    <t>1.1789785</t>
  </si>
  <si>
    <t>SE_17_+_48736729_48738284_48738475_48741042_ABCC3:149</t>
  </si>
  <si>
    <t>0.6423741</t>
  </si>
  <si>
    <t>SE_17_+_48745878_48746214_48746280_48746501_ABCC3:65</t>
  </si>
  <si>
    <t>0.44249394</t>
  </si>
  <si>
    <t>SE_17_+_48797192_48800025_48800106_48814321_LUC7L3:66</t>
  </si>
  <si>
    <t>0.42838545</t>
  </si>
  <si>
    <t>SE_17_+_48797192_48801180_48801326_48814321_LUC7L3:60</t>
  </si>
  <si>
    <t>SE_17_+_48797192_48814321_48814387_48817667_LUC7L3:37</t>
  </si>
  <si>
    <t>0.17117102</t>
  </si>
  <si>
    <t>SE_17_+_48814387_48814648_48814840_48817667_LUC7L3:125</t>
  </si>
  <si>
    <t>0.34065143</t>
  </si>
  <si>
    <t>SE_17_+_48814840_48815498_48815560_48817667_LUC7L3:61</t>
  </si>
  <si>
    <t>-0.2658941</t>
  </si>
  <si>
    <t>SE_17_+_48814387_48815502_48815560_48817667_LUC7L3:57</t>
  </si>
  <si>
    <t>SE_17_+_48824063_48826580_48826705_48827862_LUC7L3:43</t>
  </si>
  <si>
    <t>1.6707279</t>
  </si>
  <si>
    <t>SE_17_+_48824063_48826585_48826705_48827862_LUC7L3:38</t>
  </si>
  <si>
    <t>SE_17_+_48824063_48826585_48826705_48828108_LUC7L3:38</t>
  </si>
  <si>
    <t>SE_17_+_48824063_48827862_48828002_48828108_LUC7L3:93</t>
  </si>
  <si>
    <t>0.45005599</t>
  </si>
  <si>
    <t>SE_17_+_48828213_48828658_48828723_48829561_LUC7L3:28</t>
  </si>
  <si>
    <t>-0.030363672</t>
  </si>
  <si>
    <t>SE_17_-_49054469_49053262_49053224_49052308_SPAG9:20</t>
  </si>
  <si>
    <t>1.228238</t>
  </si>
  <si>
    <t>SE_17_-_49118862_49109083_49109042_49098726_SPAG9:31</t>
  </si>
  <si>
    <t>SE_17_+_49231023_49231586_49231805_49233012_NME1-NME2/NME1:55</t>
  </si>
  <si>
    <t>gactaagtc</t>
  </si>
  <si>
    <t>1.09006683761</t>
  </si>
  <si>
    <t>0.35709268</t>
  </si>
  <si>
    <t>SE_17_+_49245704_49247298_49247410_49248848_NME1-NME2/NME2:30</t>
  </si>
  <si>
    <t>0.52825743</t>
  </si>
  <si>
    <t>SE_17_-_49278953_49272722_49272575_49270871_MBTD1:106</t>
  </si>
  <si>
    <t>1.543933</t>
  </si>
  <si>
    <t>SE_17_-_49294695_49286791_49286675_49284366_MBTD1:44</t>
  </si>
  <si>
    <t>SE_17_+_49353352_49354491_49354665_49357366_UTP18:94</t>
  </si>
  <si>
    <t>0.85114428</t>
  </si>
  <si>
    <t>SE_17_+_49365564_49371264_49371406_49374326_UTP18:79</t>
  </si>
  <si>
    <t>0.54268868</t>
  </si>
  <si>
    <t>SE_17_+_52978284_52981041_52981153_52982850_TOM1L1:27</t>
  </si>
  <si>
    <t>gactcaaca</t>
  </si>
  <si>
    <t>0.347789218222</t>
  </si>
  <si>
    <t>0.70279729</t>
  </si>
  <si>
    <t>SE_17_+_52978284_52981069_52981153_52982850_TOM1L1:84</t>
  </si>
  <si>
    <t>0.43738526</t>
  </si>
  <si>
    <t>SE_17_+_52978284_52981069_52981153_52990027_TOM1L1:84</t>
  </si>
  <si>
    <t>SE_17_+_52978284_52981074_52981153_52982850_TOM1L1:79</t>
  </si>
  <si>
    <t>SE_17_+_52978284_52982850_52982928_52990027_TOM1L1:31</t>
  </si>
  <si>
    <t>-0.26995918</t>
  </si>
  <si>
    <t>SE_17_+_52981153_52982850_52982928_52990027_TOM1L1:31</t>
  </si>
  <si>
    <t>SE_17_+_52982928_52990027_52990176_52991109_TOM1L1:63</t>
  </si>
  <si>
    <t>0.53135317</t>
  </si>
  <si>
    <t>SE_17_+_52982928_52990048_52990176_52991109_TOM1L1:42</t>
  </si>
  <si>
    <t>SE_17_+_52991234_52992000_52992104_52993107_TOM1L1:78</t>
  </si>
  <si>
    <t>0.18235853</t>
  </si>
  <si>
    <t>SE_17_+_53016381_53019650_53019852_53024622_TOM1L1:84</t>
  </si>
  <si>
    <t>SE_17_-_53038480_53031120_53031022_53029473_COX11:42</t>
  </si>
  <si>
    <t>0.29909019</t>
  </si>
  <si>
    <t>SE_17_-_53488618_53485181_53485107_53481229_MMD:75</t>
  </si>
  <si>
    <t>gtgtgatag</t>
  </si>
  <si>
    <t>-0.112979481393</t>
  </si>
  <si>
    <t>0.53010883</t>
  </si>
  <si>
    <t>SE_17_+_53852220_53864927_53865015_53900122_Hypothetical:33</t>
  </si>
  <si>
    <t>SE_17_-_54990753_54989526_54989466_54985924_TRIM25:41</t>
  </si>
  <si>
    <t>ccttcaggg</t>
  </si>
  <si>
    <t>-1.72133582117</t>
  </si>
  <si>
    <t>0.48275862069</t>
  </si>
  <si>
    <t>-0.77148252</t>
  </si>
  <si>
    <t>SE_17_+_55055596_55058443_55058591_55062739_SCPEP1:27</t>
  </si>
  <si>
    <t>SE_17_+_55055596_55058478_55058591_55062739_SCPEP1:33</t>
  </si>
  <si>
    <t>0.4384781</t>
  </si>
  <si>
    <t>SE_17_+_55058591_55062739_55062828_55065056_SCPEP1:73</t>
  </si>
  <si>
    <t>ccttgacag</t>
  </si>
  <si>
    <t>1.2155981516</t>
  </si>
  <si>
    <t>0.43854119</t>
  </si>
  <si>
    <t>SE_17_+_55062828_55064602_55064693_55065056_SCPEP1:92</t>
  </si>
  <si>
    <t>1.3915371</t>
  </si>
  <si>
    <t>SE_17_+_55074416_55075735_55075859_55078216_SCPEP1:110</t>
  </si>
  <si>
    <t>0.059819382</t>
  </si>
  <si>
    <t>SE_17_+_55074416_55075746_55075859_55078216_SCPEP1:99</t>
  </si>
  <si>
    <t>SE_17_+_55184539_55185307_55185409_55187386_AKAP1:82</t>
  </si>
  <si>
    <t>SE_17_+_55191997_55193472_55193622_55194221_AKAP1:23</t>
  </si>
  <si>
    <t>-0.073904526</t>
  </si>
  <si>
    <t>SE_17_+_55196405_55197611_55197654_55198640_AKAP1:27</t>
  </si>
  <si>
    <t>-0.13178236</t>
  </si>
  <si>
    <t>SE_17_+_55335715_55337338_55337415_55339512_MSI2:67</t>
  </si>
  <si>
    <t>0.39068712</t>
  </si>
  <si>
    <t>SE_17_-_56032586_55963240_55962590_55957099_CUEDC1:164</t>
  </si>
  <si>
    <t>SE_17_-_56065440_56063505_56063346_56060754_VEZF1:28</t>
  </si>
  <si>
    <t>tattaaaat</t>
  </si>
  <si>
    <t>-0.837525156699</t>
  </si>
  <si>
    <t>0.47598266</t>
  </si>
  <si>
    <t>SE_17_-_56293449_56292199_56292102_56291748_MKS1:30</t>
  </si>
  <si>
    <t>0.62110807</t>
  </si>
  <si>
    <t>SE_17_-_56293449_56292259_56292102_56291748_MKS1:38</t>
  </si>
  <si>
    <t>SE_17_-_56296512_56296090_56295981_56294097_MKS1:88</t>
  </si>
  <si>
    <t>-0.16659043</t>
  </si>
  <si>
    <t>SE_17_-_56382422_56382084_56381972_56381760_BX648763:113</t>
  </si>
  <si>
    <t>ccttgagct</t>
  </si>
  <si>
    <t>-0.0812429870699</t>
  </si>
  <si>
    <t>0.74954976</t>
  </si>
  <si>
    <t>SE_17_-_56387328_56386741_56385902_56385302_BZRAP1:43</t>
  </si>
  <si>
    <t>SE_17_-_56428763_56424945_56424890_56424602_SUPT4H1:28</t>
  </si>
  <si>
    <t>SE_17_-_56492687_56448394_56448272_56440961_RNF43:49</t>
  </si>
  <si>
    <t>SE_17_-_56581664_56581581_56581411_56581259_MTMR4:157</t>
  </si>
  <si>
    <t>1.0091619</t>
  </si>
  <si>
    <t>SE_17_-_56588790_56586202_56586042_56585925_MTMR4:139</t>
  </si>
  <si>
    <t>1.3450232</t>
  </si>
  <si>
    <t>SE_17_-_56606476_56604339_56604043_56603674_SEPT4:253</t>
  </si>
  <si>
    <t>0.673913043478</t>
  </si>
  <si>
    <t>1.1890217</t>
  </si>
  <si>
    <t>SE_17_-_56608841_56604339_56604043_56603674_SEPT4:253</t>
  </si>
  <si>
    <t>SE_17_-_56609322_56604339_56604043_56603674_SEPT4:253</t>
  </si>
  <si>
    <t>SE_17_-_56606476_56604339_56604128_56603674_SEPT4:178</t>
  </si>
  <si>
    <t>SE_17_-_56609322_56604339_56604128_56603674_SEPT4:178</t>
  </si>
  <si>
    <t>SE_17_-_56606476_56604339_56604293_56603674_SEPT4:46</t>
  </si>
  <si>
    <t>SE_17_-_56609322_56604339_56604293_56603674_SEPT4:46</t>
  </si>
  <si>
    <t>SE_17_-_56609322_56608912_56608841_56603674_SEPT4:32</t>
  </si>
  <si>
    <t>acttcattt</t>
  </si>
  <si>
    <t>-2.44144823315</t>
  </si>
  <si>
    <t>-1.0579594</t>
  </si>
  <si>
    <t>SE_17_-_56609322_56608912_56608841_56604339_SEPT4:32</t>
  </si>
  <si>
    <t>SE_17_+_56770149_56772292_56772550_56774054_RAD51C:173</t>
  </si>
  <si>
    <t>taatcacct</t>
  </si>
  <si>
    <t>0.20651158475</t>
  </si>
  <si>
    <t>0.90564494</t>
  </si>
  <si>
    <t>SE_17_+_56772550_56774054_56774220_56780557_RAD51C:148</t>
  </si>
  <si>
    <t>0.49493354</t>
  </si>
  <si>
    <t>SE_17_+_56780690_56783239_56783383_56787220_RAD51C:33</t>
  </si>
  <si>
    <t>tcttaaccg</t>
  </si>
  <si>
    <t>1.98718622351</t>
  </si>
  <si>
    <t>1.2431104</t>
  </si>
  <si>
    <t>SE_17_+_56780690_56783850_56783969_56787220_RAD51C:38</t>
  </si>
  <si>
    <t>SE_17_+_56787351_56798107_56798173_56801401_RAD51C:24</t>
  </si>
  <si>
    <t>SE_17_+_56798173_56801401_56801461_56809845_RAD51C:50</t>
  </si>
  <si>
    <t>1.480441</t>
  </si>
  <si>
    <t>SE_17_+_56798173_56809845_56809905_56811479_RAD51C:36</t>
  </si>
  <si>
    <t>-0.043597426</t>
  </si>
  <si>
    <t>SE_17_-_57089689_57079075_57078959_57076820_TRIM37:33</t>
  </si>
  <si>
    <t>SE_17_-_57089689_57079102_57078959_57076820_TRIM37:60</t>
  </si>
  <si>
    <t>SE_17_-_57153008_57150502_57150455_57148308_TRIM37:46</t>
  </si>
  <si>
    <t>gtgtcaagg</t>
  </si>
  <si>
    <t>-2.36064443068</t>
  </si>
  <si>
    <t>-1.1232121</t>
  </si>
  <si>
    <t>SE_17_-_57165652_57161450_57161363_57158580_TRIM37:42</t>
  </si>
  <si>
    <t>aacttagtg</t>
  </si>
  <si>
    <t>-1.65468799034</t>
  </si>
  <si>
    <t>-0.13493666</t>
  </si>
  <si>
    <t>SE_17_-_57168661_57167453_57167378_57165768_TRIM37:72</t>
  </si>
  <si>
    <t>SE_17_-_57183802_57181755_57181654_57168701_TRIM37:37</t>
  </si>
  <si>
    <t>0.30763205</t>
  </si>
  <si>
    <t>SE_17_-_57208642_57196856_57196660_57189706_SKA2:195</t>
  </si>
  <si>
    <t>0.45596618</t>
  </si>
  <si>
    <t>SE_17_-_57232492_57196856_57196660_57189706_SKA2:195</t>
  </si>
  <si>
    <t>SE_17_-_57208642_57196856_57196680_57189706_SKA2:91</t>
  </si>
  <si>
    <t>0.21217713</t>
  </si>
  <si>
    <t>SE_17_-_57232492_57196856_57196680_57189706_SKA2:91</t>
  </si>
  <si>
    <t>SE_17_-_57208642_57201789_57201668_57196856_SKA2:26</t>
  </si>
  <si>
    <t>SE_17_-_57232317_57208728_57208642_57189706_SKA2:34</t>
  </si>
  <si>
    <t>0.65646351</t>
  </si>
  <si>
    <t>SE_17_-_57232492_57208728_57208642_57189706_SKA2:34</t>
  </si>
  <si>
    <t>SE_17_-_57232492_57208728_57208642_57196856_SKA2:34</t>
  </si>
  <si>
    <t>SE_17_+_57409185_57430576_57430887_57465688_YPEL2:189</t>
  </si>
  <si>
    <t>1.0115812</t>
  </si>
  <si>
    <t>SE_17_+_57643144_57643988_57644070_57647879_DHX40:69</t>
  </si>
  <si>
    <t>-1.0025506</t>
  </si>
  <si>
    <t>SE_17_+_57643144_57643988_57644155_57647879_DHX40:152</t>
  </si>
  <si>
    <t>0.50237055</t>
  </si>
  <si>
    <t>SE_17_+_57644070_57647879_57648024_57650477_DHX40:44</t>
  </si>
  <si>
    <t>0.72175241</t>
  </si>
  <si>
    <t>SE_17_+_57644155_57647879_57648024_57650477_DHX40:44</t>
  </si>
  <si>
    <t>SE_17_+_57657240_57663514_57663594_57665257_DHX40:43</t>
  </si>
  <si>
    <t>0.65413523</t>
  </si>
  <si>
    <t>SE_17_+_57721844_57724759_57725027_57725601_CLTC:266</t>
  </si>
  <si>
    <t>SE_17_+_57733388_57736023_57736165_57737752_CLTC:119</t>
  </si>
  <si>
    <t>0.24932081</t>
  </si>
  <si>
    <t>SE_17_-_57784732_57777550_57776232_57775339_PTRH2:1199</t>
  </si>
  <si>
    <t>0.89025702</t>
  </si>
  <si>
    <t>SE_17_+_57785109_57808782_57808883_57814814_VMP1:32</t>
  </si>
  <si>
    <t>SE_17_+_57808883_57812699_57812834_57814814_VMP1:104</t>
  </si>
  <si>
    <t>cgctcatta</t>
  </si>
  <si>
    <t>0.660770359698</t>
  </si>
  <si>
    <t>0.97719245</t>
  </si>
  <si>
    <t>SE_17_+_57812834_57814814_57814904_57816198_VMP1:53</t>
  </si>
  <si>
    <t>-0.0050889214</t>
  </si>
  <si>
    <t>SE_17_+_57812834_57816198_57816308_57842332_VMP1:76</t>
  </si>
  <si>
    <t>ggcttagga</t>
  </si>
  <si>
    <t>-2.87788765132</t>
  </si>
  <si>
    <t>-0.54675366</t>
  </si>
  <si>
    <t>SE_17_+_57816308_57842332_57842499_57851115_VMP1:96</t>
  </si>
  <si>
    <t>0.94917971</t>
  </si>
  <si>
    <t>SE_17_+_57816308_57842413_57842499_57851115_VMP1:50</t>
  </si>
  <si>
    <t>0.79935117</t>
  </si>
  <si>
    <t>SE_17_-_57955464_57944110_57943970_57941208_TUBD1:115</t>
  </si>
  <si>
    <t>1.6214093</t>
  </si>
  <si>
    <t>SE_17_-_57955464_57952064_57951900_57944110_TUBD1:72</t>
  </si>
  <si>
    <t>1.1973621</t>
  </si>
  <si>
    <t>SE_17_-_57963444_57958471_57958255_57955695_TUBD1:98</t>
  </si>
  <si>
    <t>0.5253124</t>
  </si>
  <si>
    <t>SE_17_-_57963444_57962117_57962022_57958471_TUBD1:82</t>
  </si>
  <si>
    <t>1.1739421</t>
  </si>
  <si>
    <t>SE_17_-_57970058_57968402_57968192_57963591_TUBD1:115</t>
  </si>
  <si>
    <t>1.0402561</t>
  </si>
  <si>
    <t>SE_17_+_57970686_57971157_57971285_57987923_RPS6KB1:24</t>
  </si>
  <si>
    <t>0.57436244</t>
  </si>
  <si>
    <t>SE_17_+_57990165_57991996_57992064_58003796_RPS6KB1:36</t>
  </si>
  <si>
    <t>0.1957763</t>
  </si>
  <si>
    <t>SE_17_+_58007535_58007719_58007793_58008983_RPS6KB1:73</t>
  </si>
  <si>
    <t>1.4113723</t>
  </si>
  <si>
    <t>SE_17_+_58007535_58008161_58008413_58008983_RPS6KB1:253</t>
  </si>
  <si>
    <t>0.93091046</t>
  </si>
  <si>
    <t>SE_17_-_58037429_58036062_58035985_58035805_RNFT1:56</t>
  </si>
  <si>
    <t>ccgtgaaga</t>
  </si>
  <si>
    <t>-0.98673847431</t>
  </si>
  <si>
    <t>0.34914409</t>
  </si>
  <si>
    <t>SE_17_-_58039901_58037529_58037429_58035805_RNFT1:101</t>
  </si>
  <si>
    <t>0.92671903</t>
  </si>
  <si>
    <t>SE_17_-_58040188_58039977_58039901_58035805_RNFT1:41</t>
  </si>
  <si>
    <t>1.4421351</t>
  </si>
  <si>
    <t>SE_17_-_58153491_58151247_58151107_58150640_HEATR6:25</t>
  </si>
  <si>
    <t>SE_17_-_58165558_58163346_58163293_58162564_LOC645638:27</t>
  </si>
  <si>
    <t>tttttacag</t>
  </si>
  <si>
    <t>-2.47574195632</t>
  </si>
  <si>
    <t>-1.1359811</t>
  </si>
  <si>
    <t>SE_17_-_58165558_58163440_58163293_58162564_LOC645638:22</t>
  </si>
  <si>
    <t>1.4772605</t>
  </si>
  <si>
    <t>SE_17_-_58165558_58163487_58163293_58162564_LOC645638:69</t>
  </si>
  <si>
    <t>SE_17_+_58227453_58228803_58228890_58232675_CA4:38</t>
  </si>
  <si>
    <t>tactaagca</t>
  </si>
  <si>
    <t>0.894857369701</t>
  </si>
  <si>
    <t>0.21606483</t>
  </si>
  <si>
    <t>SE_17_-_58258685_58257998_58257906_58256789_USP32:55</t>
  </si>
  <si>
    <t>cacttatgc</t>
  </si>
  <si>
    <t>0.320064100148</t>
  </si>
  <si>
    <t>0.023303169</t>
  </si>
  <si>
    <t>SE_17_-_58303400_58300947_58300772_58299910_USP32:132</t>
  </si>
  <si>
    <t>0.83683564</t>
  </si>
  <si>
    <t>SE_17_-_58577760_58573802_58573774_58571978_APPBP2:25</t>
  </si>
  <si>
    <t>0.090932629</t>
  </si>
  <si>
    <t>SE_17_-_58603155_58577848_58577760_58571978_APPBP2:54</t>
  </si>
  <si>
    <t>0.37819368</t>
  </si>
  <si>
    <t>SE_17_+_58734202_58734293_58734403_58740356_PPM1D:52</t>
  </si>
  <si>
    <t>1.0681533</t>
  </si>
  <si>
    <t>SE_17_+_58761397_58765381_58765556_58767047_BCAS3:106</t>
  </si>
  <si>
    <t>0.57434405</t>
  </si>
  <si>
    <t>SE_17_+_58761397_58766293_58766407_58767047_BCAS3:85</t>
  </si>
  <si>
    <t>0.66781813</t>
  </si>
  <si>
    <t>SE_17_+_58786686_58786796_58786913_58824559_BCAS3:58</t>
  </si>
  <si>
    <t>SE_17_+_59093262_59104227_59104271_59112027_BCAS3:20</t>
  </si>
  <si>
    <t>gccttatct</t>
  </si>
  <si>
    <t>-0.945470428002</t>
  </si>
  <si>
    <t>0.37136371</t>
  </si>
  <si>
    <t>SE_17_+_59161925_59431723_59431863_59445688_BCAS3:77</t>
  </si>
  <si>
    <t>1.5107426</t>
  </si>
  <si>
    <t>SE_17_+_59445855_59456312_59456501_59457867_BCAS3:74</t>
  </si>
  <si>
    <t>1.1276233</t>
  </si>
  <si>
    <t>SE_17_+_59445855_59457867_59457932_59469338_BCAS3:27</t>
  </si>
  <si>
    <t>0.68547894</t>
  </si>
  <si>
    <t>SE_17_+_59457932_59465979_59466069_59469338_BCAS3:78</t>
  </si>
  <si>
    <t>SE_17_-_59476600_59472099_59471983_59471108_Hypothetical:109</t>
  </si>
  <si>
    <t>0.97609564</t>
  </si>
  <si>
    <t>SE_17_+_60558567_60585769_60585914_60598134_TLK2:95</t>
  </si>
  <si>
    <t>aaataatca</t>
  </si>
  <si>
    <t>-0.421041108645</t>
  </si>
  <si>
    <t>-0.26687454</t>
  </si>
  <si>
    <t>SE_17_+_60600538_60601597_60601692_60613531_TLK2:96</t>
  </si>
  <si>
    <t>1.5649959</t>
  </si>
  <si>
    <t>SE_17_+_60613698_60629663_60629758_60631024_TLK2:35</t>
  </si>
  <si>
    <t>0.46298948</t>
  </si>
  <si>
    <t>SE_17_+_60629758_60631024_60631116_60637377_TLK2:67</t>
  </si>
  <si>
    <t>0.88487078</t>
  </si>
  <si>
    <t>SE_17_+_60650728_60651706_60651771_60654070_TLK2:49</t>
  </si>
  <si>
    <t>0.087470345</t>
  </si>
  <si>
    <t>SE_17_+_60674035_60674581_60674619_60678012_TLK2:35</t>
  </si>
  <si>
    <t>0.24513161</t>
  </si>
  <si>
    <t>SE_17_+_60766321_60766883_60767121_60767255_MRC2:69</t>
  </si>
  <si>
    <t>1.4275193</t>
  </si>
  <si>
    <t>SE_17_+_61176718_61228631_61228741_61271352_TANC2:80</t>
  </si>
  <si>
    <t>1.3051214</t>
  </si>
  <si>
    <t>SE_17_+_61493035_61495668_61495768_61497360_TANC2:60</t>
  </si>
  <si>
    <t>SE_17_-_61513049_61512604_61512447_61511955_CYB561:37</t>
  </si>
  <si>
    <t>0.5163717</t>
  </si>
  <si>
    <t>SE_17_-_61523606_61514845_61514707_61513513_CYB561:135</t>
  </si>
  <si>
    <t>1.474084</t>
  </si>
  <si>
    <t>SE_17_-_61523606_61514921_61514707_61513513_CYB561:211</t>
  </si>
  <si>
    <t>SE_17_+_61555459_61556368_61556461_61557130_ACE:30</t>
  </si>
  <si>
    <t>SE_17_+_61560050_61560390_61560534_61560821_ACE:26</t>
  </si>
  <si>
    <t>0.53048376</t>
  </si>
  <si>
    <t>SE_17_+_61562733_61563653_61563732_61563918_ACE:75</t>
  </si>
  <si>
    <t>SE_17_+_61566152_61566302_61566493_61568315_ACE:116</t>
  </si>
  <si>
    <t>SE_17_+_61571831_61573755_61573877_61574159_ACE:101</t>
  </si>
  <si>
    <t>0.33226148</t>
  </si>
  <si>
    <t>SE_17_+_61628176_61655831_61655989_61656698_DCAF7:154</t>
  </si>
  <si>
    <t>cggtgacta</t>
  </si>
  <si>
    <t>1.83168713329</t>
  </si>
  <si>
    <t>1.4631017</t>
  </si>
  <si>
    <t>SE_17_+_61710162_61712069_61712161_61723394_MAP3K3:48</t>
  </si>
  <si>
    <t>0.39954684</t>
  </si>
  <si>
    <t>SE_17_-_61787851_61784778_61784607_61784099_STRADA:40</t>
  </si>
  <si>
    <t>0.64729353</t>
  </si>
  <si>
    <t>SE_17_-_61800658_61791468_61791366_61790887_STRADA:22</t>
  </si>
  <si>
    <t>0.50118647</t>
  </si>
  <si>
    <t>SE_17_-_61803998_61791468_61791366_61790887_STRADA:22</t>
  </si>
  <si>
    <t>SE_17_-_61803998_61794514_61794435_61791468_STRADA:77</t>
  </si>
  <si>
    <t>0.61011571</t>
  </si>
  <si>
    <t>SE_17_-_61805694_61804055_61803998_61791468_STRADA:43</t>
  </si>
  <si>
    <t>tgttgaggg</t>
  </si>
  <si>
    <t>-1.05724199729</t>
  </si>
  <si>
    <t>-0.54827434</t>
  </si>
  <si>
    <t>SE_17_-_61805718_61804055_61803998_61791468_STRADA:43</t>
  </si>
  <si>
    <t>SE_17_-_61819101_61814796_61814756_61805773_STRADA:34</t>
  </si>
  <si>
    <t>SE_17_-_61819101_61819023_61818814_61805773_STRADA:51</t>
  </si>
  <si>
    <t>1.7480013</t>
  </si>
  <si>
    <t>SE_17_-_61850772_61850223_61850137_61843554_CCDC47:65</t>
  </si>
  <si>
    <t>SE_17_+_61851736_61852468_61852538_61864394_DDX42:24</t>
  </si>
  <si>
    <t>-0.10872026</t>
  </si>
  <si>
    <t>SE_17_+_61851736_61864394_61864630_61869772_DDX42:62</t>
  </si>
  <si>
    <t>SE_17_+_61875459_61876840_61876883_61877828_DDX42:20</t>
  </si>
  <si>
    <t>-0.36537539</t>
  </si>
  <si>
    <t>SE_17_+_61875459_61876949_61876985_61877828_DDX42:29</t>
  </si>
  <si>
    <t>agatgacat</t>
  </si>
  <si>
    <t>-0.32417164769</t>
  </si>
  <si>
    <t>-0.26124264</t>
  </si>
  <si>
    <t>SE_17_-_61901177_61899528_61899344_61899203_FTSJ3:139</t>
  </si>
  <si>
    <t>SE_17_+_61904874_61905034_61905283_61905498_PSMC5:175</t>
  </si>
  <si>
    <t>1.1552188</t>
  </si>
  <si>
    <t>SE_17_+_61904874_61905189_61905283_61905498_PSMC5:20</t>
  </si>
  <si>
    <t>SE_17_+_61904874_61905211_61905283_61905498_PSMC5:63</t>
  </si>
  <si>
    <t>0.66</t>
  </si>
  <si>
    <t>-0.0090110204</t>
  </si>
  <si>
    <t>SE_17_+_61905569_61906854_61906923_61907212_PSMC5:24</t>
  </si>
  <si>
    <t>-0.31164032</t>
  </si>
  <si>
    <t>SE_17_+_61907309_61907493_61907549_61907631_PSMC5:30</t>
  </si>
  <si>
    <t>0.35710958</t>
  </si>
  <si>
    <t>SE_17_+_61907861_61908169_61908295_61908396_PSMC5:115</t>
  </si>
  <si>
    <t>SE_17_-_61910947_61910780_61910658_61910530_SMARCD2:72</t>
  </si>
  <si>
    <t>SE_17_-_61919819_61914985_61914801_61914597_SMARCD2:132</t>
  </si>
  <si>
    <t>0.18986397</t>
  </si>
  <si>
    <t>SE_17_-_61995706_61995451_61995377_61995284_GH1:41</t>
  </si>
  <si>
    <t>-0.12878457</t>
  </si>
  <si>
    <t>SE_17_-_61995706_61995496_61995377_61995284_GH1:86</t>
  </si>
  <si>
    <t>SE_17_-_62008695_62007745_62007434_62007248_CD79B:218</t>
  </si>
  <si>
    <t>SE_17_-_62082467_62081575_62081410_62081324_ICAM2:34</t>
  </si>
  <si>
    <t>1.3531254</t>
  </si>
  <si>
    <t>SE_17_-_62083991_62083853_62083738_62082733_ICAM2:70</t>
  </si>
  <si>
    <t>1.3012556</t>
  </si>
  <si>
    <t>SE_17_-_62097883_62085182_62085101_62084095_ICAM2:44</t>
  </si>
  <si>
    <t>acctcaggc</t>
  </si>
  <si>
    <t>-0.742646378114</t>
  </si>
  <si>
    <t>0.3521298</t>
  </si>
  <si>
    <t>SE_17_-_62248460_62238293_62238161_62232327_TEX2:59</t>
  </si>
  <si>
    <t>0.64203687</t>
  </si>
  <si>
    <t>SE_17_-_62479036_62476506_62476406_62474105_POLG2:101</t>
  </si>
  <si>
    <t>0.29441512</t>
  </si>
  <si>
    <t>SE_17_-_62479036_62477563_62477363_62476506_POLG2:124</t>
  </si>
  <si>
    <t>2.2468548</t>
  </si>
  <si>
    <t>SE_17_-_62486913_62483185_62483015_62481985_POLG2:166</t>
  </si>
  <si>
    <t>0.69416582</t>
  </si>
  <si>
    <t>SE_17_-_62500795_62500436_62500340_62500234_DDX5:87</t>
  </si>
  <si>
    <t>0.83349599</t>
  </si>
  <si>
    <t>SE_17_-_62502194_62500960_62500795_62500436_DDX5:161</t>
  </si>
  <si>
    <t>0.50393681</t>
  </si>
  <si>
    <t>SE_17_-_62502194_62500998_62500795_62500436_DDX5:40</t>
  </si>
  <si>
    <t>1.6627438</t>
  </si>
  <si>
    <t>SE_17_-_62502632_62502377_62502194_62500960_DDX5:150</t>
  </si>
  <si>
    <t>1.0498612</t>
  </si>
  <si>
    <t>SE_17_-_62502632_62502380_62502194_62500960_DDX5:153</t>
  </si>
  <si>
    <t>SE_17_-_62502873_62502380_62502194_62500960_DDX5:153</t>
  </si>
  <si>
    <t>SE_17_+_62510476_62512841_62512946_62515439_CEP95:24</t>
  </si>
  <si>
    <t>0.67339618</t>
  </si>
  <si>
    <t>SE_17_+_62515554_62516604_62516694_62517520_CEP95:77</t>
  </si>
  <si>
    <t>SE_17_+_62525545_62527044_62527136_62528008_CEP95:25</t>
  </si>
  <si>
    <t>SE_17_+_62525545_62527044_62527140_62528008_CEP95:25</t>
  </si>
  <si>
    <t>SE_17_-_62587202_62582288_62582204_62579662_SMURF2:84</t>
  </si>
  <si>
    <t>0.31391494</t>
  </si>
  <si>
    <t>SE_17_-_62594500_62590222_62590109_62589691_SMURF2:51</t>
  </si>
  <si>
    <t>0.19851789</t>
  </si>
  <si>
    <t>SE_17_-_62657947_62602758_62602720_62594608_SMURF2:38</t>
  </si>
  <si>
    <t>-0.48827687</t>
  </si>
  <si>
    <t>SE_17_-_62776461_62776323_62776099_62760666_LOC146880/PLEKHM1P:89</t>
  </si>
  <si>
    <t>SE_17_-_62817885_62811363_62810981_62801218_PLEKHM1P:103</t>
  </si>
  <si>
    <t>2.1246351</t>
  </si>
  <si>
    <t>SE_17_-_62825279_62820990_62820743_62818511_PLEKHM1P:248</t>
  </si>
  <si>
    <t>SE_17_-_62855560_62855001_62854897_62852007_LRRC37A3:105</t>
  </si>
  <si>
    <t>1.146811</t>
  </si>
  <si>
    <t>SE_17_-_62968652_62965543_62965433_62964499_AMZ2P1:63</t>
  </si>
  <si>
    <t>1.5107637</t>
  </si>
  <si>
    <t>SE_17_-_63533442_63533181_63532987_63532671_AXIN2:182</t>
  </si>
  <si>
    <t>gagtgagcg</t>
  </si>
  <si>
    <t>0.101591507162</t>
  </si>
  <si>
    <t>-0.094536239</t>
  </si>
  <si>
    <t>SE_17_-_63685247_63657932_63657854_63637183_CEP112:60</t>
  </si>
  <si>
    <t>atatgatct</t>
  </si>
  <si>
    <t>-0.941227836635</t>
  </si>
  <si>
    <t>0.38669027</t>
  </si>
  <si>
    <t>SE_17_-_63847922_63793406_63793279_63746842_CEP112:60</t>
  </si>
  <si>
    <t>0.29762296</t>
  </si>
  <si>
    <t>SE_17_+_64492401_64550637_64550697_64637473_PRKCA:61</t>
  </si>
  <si>
    <t>ttttgagat</t>
  </si>
  <si>
    <t>-1.8273685049</t>
  </si>
  <si>
    <t>-0.0051128353</t>
  </si>
  <si>
    <t>SE_17_-_65184435_65175852_65175712_65175042_HELZ:59</t>
  </si>
  <si>
    <t>aagtaatac</t>
  </si>
  <si>
    <t>0.323004243775</t>
  </si>
  <si>
    <t>0.089048511</t>
  </si>
  <si>
    <t>SE_17_-_65353419_65351538_65351457_65346452_PSMD12:73</t>
  </si>
  <si>
    <t>ctgtaatac</t>
  </si>
  <si>
    <t>0.931808096058</t>
  </si>
  <si>
    <t>0.327424</t>
  </si>
  <si>
    <t>SE_17_-_65362528_65353694_65353635_65353547_PSMD12:45</t>
  </si>
  <si>
    <t>0.87684821</t>
  </si>
  <si>
    <t>SE_17_-_65362528_65357377_65357211_65353694_PSMD12:93</t>
  </si>
  <si>
    <t>0.44879359</t>
  </si>
  <si>
    <t>SE_17_+_65671658_65683182_65683300_65688688_PITPNC1:90</t>
  </si>
  <si>
    <t>caatcagca</t>
  </si>
  <si>
    <t>-1.43077352895</t>
  </si>
  <si>
    <t>0.21182894</t>
  </si>
  <si>
    <t>SE_17_+_65714204_65715227_65715283_65715790_NOL11:39</t>
  </si>
  <si>
    <t>SE_17_+_65716078_65716463_65716560_65717494_NOL11:52</t>
  </si>
  <si>
    <t>SE_17_+_65717642_65718696_65718753_65720165_NOL11:56</t>
  </si>
  <si>
    <t>ttttaattt</t>
  </si>
  <si>
    <t>-0.995102413301</t>
  </si>
  <si>
    <t>0.41804725</t>
  </si>
  <si>
    <t>SE_17_+_65871136_65871672_65871860_65882244_BPTF:42</t>
  </si>
  <si>
    <t>1.3301282</t>
  </si>
  <si>
    <t>SE_17_+_65871136_65871672_65871860_65887960_BPTF:42</t>
  </si>
  <si>
    <t>SE_17_+_65871860_65882244_65882432_65887960_BPTF:61</t>
  </si>
  <si>
    <t>1.14592</t>
  </si>
  <si>
    <t>SE_17_+_65924717_65925075_65925236_65925452_BPTF:120</t>
  </si>
  <si>
    <t>taattacca</t>
  </si>
  <si>
    <t>-0.00309765101946</t>
  </si>
  <si>
    <t>0.43507127</t>
  </si>
  <si>
    <t>SE_17_+_65955991_65959449_65959622_65960328_BPTF:44</t>
  </si>
  <si>
    <t>1.1971461</t>
  </si>
  <si>
    <t>SE_17_+_65962772_65971888_65972074_65978368_BPTF:130</t>
  </si>
  <si>
    <t>1.3422711</t>
  </si>
  <si>
    <t>SE_17_+_66244846_66245152_66245237_66246329_AMZ2:81</t>
  </si>
  <si>
    <t>-0.52539873</t>
  </si>
  <si>
    <t>SE_17_+_66246611_66246935_66247108_66247191_AMZ2:138</t>
  </si>
  <si>
    <t>0.78872013</t>
  </si>
  <si>
    <t>SE_17_+_66246621_66246935_66247108_66247191_AMZ2:138</t>
  </si>
  <si>
    <t>SE_17_-_66431761_66430767_66430697_66429716_WIPI1:46</t>
  </si>
  <si>
    <t>0.89462615</t>
  </si>
  <si>
    <t>SE_17_-_66453483_66449133_66449051_66447038_WIPI1:49</t>
  </si>
  <si>
    <t>0.3846207</t>
  </si>
  <si>
    <t>SE_17_+_66508283_66511128_66511260_66511535_PRKAR1A:58</t>
  </si>
  <si>
    <t>tggtaattc</t>
  </si>
  <si>
    <t>0.926489725338</t>
  </si>
  <si>
    <t>0.787878787879</t>
  </si>
  <si>
    <t>1.4494456</t>
  </si>
  <si>
    <t>SE_17_+_66508689_66511128_66511260_66511535_PRKAR1A:58</t>
  </si>
  <si>
    <t>SE_17_+_66524041_66524772_66524860_66525011_PRKAR1A:28</t>
  </si>
  <si>
    <t>0.70650755</t>
  </si>
  <si>
    <t>SE_17_-_66536990_66536864_66536688_66536107_FAM20A:59</t>
  </si>
  <si>
    <t>1.0313545</t>
  </si>
  <si>
    <t>SE_17_-_66596404_66586490_66586265_66551884_FAM20A:77</t>
  </si>
  <si>
    <t>1.1162734</t>
  </si>
  <si>
    <t>SE_17_-_66915442_66914687_66914568_66914326_ABCA8:111</t>
  </si>
  <si>
    <t>1.399686</t>
  </si>
  <si>
    <t>SE_17_-_66951360_66938180_66938080_66937103_ABCA8:72</t>
  </si>
  <si>
    <t>ttattatgc</t>
  </si>
  <si>
    <t>-1.5701029571</t>
  </si>
  <si>
    <t>-0.41189305</t>
  </si>
  <si>
    <t>SE_17_-_66951360_66945613_66945453_66938180_ABCA8:46</t>
  </si>
  <si>
    <t>0.015137366</t>
  </si>
  <si>
    <t>SE_17_-_66981194_66981120_66981026_66980316_ABCA9:30</t>
  </si>
  <si>
    <t>SE_17_-_67004203_67004013_67003900_66992155_ABCA9:45</t>
  </si>
  <si>
    <t>1.2821543</t>
  </si>
  <si>
    <t>SE_17_-_67057007_67047896_67047681_67047280_ABCA9:120</t>
  </si>
  <si>
    <t>tattaacac</t>
  </si>
  <si>
    <t>1.63828780334</t>
  </si>
  <si>
    <t>0.60404418</t>
  </si>
  <si>
    <t>SE_17_-_67149972_67149687_67149612_67149540_ABCA10:32</t>
  </si>
  <si>
    <t>tcttaagct</t>
  </si>
  <si>
    <t>-0.734635471621</t>
  </si>
  <si>
    <t>-0.38966156</t>
  </si>
  <si>
    <t>SE_17_-_67171547_67170918_67170748_67170535_ABCA10:108</t>
  </si>
  <si>
    <t>0.78377671</t>
  </si>
  <si>
    <t>SE_17_-_67178294_67175149_67175061_67171654_ABCA10:78</t>
  </si>
  <si>
    <t>tattaaatt</t>
  </si>
  <si>
    <t>-0.850489823841</t>
  </si>
  <si>
    <t>0.37755187</t>
  </si>
  <si>
    <t>SE_17_-_67218674_67218036_67217933_67215912_ABCA10:44</t>
  </si>
  <si>
    <t>tggtgaaat</t>
  </si>
  <si>
    <t>-0.407270798707</t>
  </si>
  <si>
    <t>0.55010597</t>
  </si>
  <si>
    <t>SE_17_-_67221466_67219850_67219769_67218838_ABCA10:63</t>
  </si>
  <si>
    <t>SE_17_-_67249714_67248007_67247888_67246762_ABCA5:65</t>
  </si>
  <si>
    <t>1.97119</t>
  </si>
  <si>
    <t>SE_17_-_67282039_67281561_67281529_67280213_ABCA5:25</t>
  </si>
  <si>
    <t>gcttgatag</t>
  </si>
  <si>
    <t>-0.412339392802</t>
  </si>
  <si>
    <t>-0.32806154</t>
  </si>
  <si>
    <t>SE_17_-_70078062_70072874_70070690_70067372_AK094963:42</t>
  </si>
  <si>
    <t>1.8484556</t>
  </si>
  <si>
    <t>SE_17_-_70080047_70078556_70078263_70078182_AK094963/AL833139:21</t>
  </si>
  <si>
    <t>1.2382098</t>
  </si>
  <si>
    <t>SE_17_-_70424377_70417105_70416841_70400957_LINC00673:145</t>
  </si>
  <si>
    <t>2.1339737</t>
  </si>
  <si>
    <t>SE_17_-_70588342_70427365_70427269_70424439_LINC00673:58</t>
  </si>
  <si>
    <t>1.2458913</t>
  </si>
  <si>
    <t>SE_17_-_70845773_70814074_70814009_70732858_SLC39A11:30</t>
  </si>
  <si>
    <t>1.0459168</t>
  </si>
  <si>
    <t>SE_17_-_71084796_71080985_71080947_71027853_SLC39A11:37</t>
  </si>
  <si>
    <t>atcttagat</t>
  </si>
  <si>
    <t>-2.60699255716</t>
  </si>
  <si>
    <t>-0.82385992</t>
  </si>
  <si>
    <t>SE_17_-_71088750_71088255_71087963_71084914_SLC39A11:207</t>
  </si>
  <si>
    <t>1.0166102</t>
  </si>
  <si>
    <t>SE_17_+_71203395_71203841_71203878_71204453_COG1:32</t>
  </si>
  <si>
    <t>tgttaagcc</t>
  </si>
  <si>
    <t>0.203767117269</t>
  </si>
  <si>
    <t>-0.022232594</t>
  </si>
  <si>
    <t>SE_17_-_71223304_71208879_71208817_71205907_FAM104A:27</t>
  </si>
  <si>
    <t>0.13536036</t>
  </si>
  <si>
    <t>SE_17_-_71228225_71223403_71223304_71205907_FAM104A:95</t>
  </si>
  <si>
    <t>-1.1105046</t>
  </si>
  <si>
    <t>SE_17_+_71229464_71231615_71233134_71238383_C17orf80:409</t>
  </si>
  <si>
    <t>caatgacta</t>
  </si>
  <si>
    <t>1.08038463107</t>
  </si>
  <si>
    <t>1.1875629</t>
  </si>
  <si>
    <t>SE_17_+_71233134_71238383_71238490_71239035_C17orf80:95</t>
  </si>
  <si>
    <t>0.73863743</t>
  </si>
  <si>
    <t>SE_17_-_71308032_71282992_71282853_71282751_CDC42EP4:52</t>
  </si>
  <si>
    <t>SE_17_+_72246496_72248008_72248153_72248373_TTYH2:117</t>
  </si>
  <si>
    <t>0.81958236</t>
  </si>
  <si>
    <t>SE_17_+_72443137_72444962_72445054_72445474_GPRC5C:85</t>
  </si>
  <si>
    <t>1.5273001</t>
  </si>
  <si>
    <t>SE_17_+_72462882_72469675_72470013_72470671_CD300A:239</t>
  </si>
  <si>
    <t>SE_17_+_72477465_72477865_72477972_72480140_CD300A:60</t>
  </si>
  <si>
    <t>SE_17_+_72741068_72741147_72741223_72741445_RAB37:76</t>
  </si>
  <si>
    <t>gcatgaatg</t>
  </si>
  <si>
    <t>-1.00708772163</t>
  </si>
  <si>
    <t>-0.16163578</t>
  </si>
  <si>
    <t>SE_17_+_72759659_72763075_72763115_72764286_SLC9A3R1:35</t>
  </si>
  <si>
    <t>0.19999995</t>
  </si>
  <si>
    <t>SE_17_-_72769035_72768715_72768622_72768534_NAT9:74</t>
  </si>
  <si>
    <t>tactgacta</t>
  </si>
  <si>
    <t>2.30640829931</t>
  </si>
  <si>
    <t>1.6396617</t>
  </si>
  <si>
    <t>SE_17_-_72771761_72770078_72770005_72769824_NAT9:74</t>
  </si>
  <si>
    <t>1.9067666</t>
  </si>
  <si>
    <t>SE_17_-_72771761_72770078_72770005_72769827_NAT9:74</t>
  </si>
  <si>
    <t>SE_17_-_72771761_72770194_72770005_72769827_NAT9:190</t>
  </si>
  <si>
    <t>SE_17_-_72771761_72770194_72770132_72769824_NAT9:44</t>
  </si>
  <si>
    <t>1.1383254</t>
  </si>
  <si>
    <t>SE_17_-_72772406_72771846_72771738_72769824_NAT9:42</t>
  </si>
  <si>
    <t>ggttgaatc</t>
  </si>
  <si>
    <t>-0.382359401823</t>
  </si>
  <si>
    <t>0.081716066</t>
  </si>
  <si>
    <t>SE_17_-_72772406_72771846_72771761_72769824_NAT9:42</t>
  </si>
  <si>
    <t>SE_17_-_72772406_72771846_72771761_72769827_NAT9:42</t>
  </si>
  <si>
    <t>SE_17_-_72772406_72771991_72771761_72769824_NAT9:141</t>
  </si>
  <si>
    <t>1.0375901</t>
  </si>
  <si>
    <t>SE_17_-_72772406_72771991_72771761_72769827_NAT9:141</t>
  </si>
  <si>
    <t>SE_17_-_72860270_72860189_72860018_72859368_FDXR:133</t>
  </si>
  <si>
    <t>0.54102296</t>
  </si>
  <si>
    <t>SE_17_-_72860946_72860686_72860602_72860469_FDXR:38</t>
  </si>
  <si>
    <t>cagttaccg</t>
  </si>
  <si>
    <t>0.252578606191</t>
  </si>
  <si>
    <t>0.029176476</t>
  </si>
  <si>
    <t>SE_17_-_72862906_72862666_72862568_72862366_FDXR:72</t>
  </si>
  <si>
    <t>0.2868711</t>
  </si>
  <si>
    <t>SE_17_-_72862906_72862690_72862568_72862366_FDXR:96</t>
  </si>
  <si>
    <t>SE_17_-_72968686_72960727_72960578_72960005_HID1:34</t>
  </si>
  <si>
    <t>1.2154204</t>
  </si>
  <si>
    <t>SE_17_-_72968686_72964028_72963901_72960727_HID1:77</t>
  </si>
  <si>
    <t>SE_17_+_73013209_73014681_73014789_73015795_ICT1:55</t>
  </si>
  <si>
    <t>0.72646699</t>
  </si>
  <si>
    <t>SE_17_-_73038276_73036136_73035967_73035366_ATP5H:83</t>
  </si>
  <si>
    <t>SE_17_-_73038276_73036258_73036187_73035366_ATP5H:27</t>
  </si>
  <si>
    <t>0.53826</t>
  </si>
  <si>
    <t>SE_17_+_73084139_73085209_73085399_73089684_SLC16A5:118</t>
  </si>
  <si>
    <t>0.96734363</t>
  </si>
  <si>
    <t>SE_17_+_73084139_73085246_73085399_73089684_SLC16A5:81</t>
  </si>
  <si>
    <t>SE_17_-_73127140_73126962_73126848_73126732_NT5C:69</t>
  </si>
  <si>
    <t>0.58544334</t>
  </si>
  <si>
    <t>SE_17_-_73127140_73126962_73126848_73126737_NT5C:69</t>
  </si>
  <si>
    <t>SE_17_-_73150437_73145280_73145186_73144766_HN1:81</t>
  </si>
  <si>
    <t>0.85090749</t>
  </si>
  <si>
    <t>SE_17_-_73177152_73170918_73170847_73164496_SUMO2:49</t>
  </si>
  <si>
    <t>atttgacgg</t>
  </si>
  <si>
    <t>0.822143336564</t>
  </si>
  <si>
    <t>0.21989091</t>
  </si>
  <si>
    <t>SE_17_+_73201889_73204250_73204520_73204622_NUP85:123</t>
  </si>
  <si>
    <t>0.72981598</t>
  </si>
  <si>
    <t>SE_17_+_73201889_73204599_73204715_73205918_NUP85:81</t>
  </si>
  <si>
    <t>0.38938925</t>
  </si>
  <si>
    <t>SE_17_+_73201889_73204622_73204715_73205918_NUP85:58</t>
  </si>
  <si>
    <t>SE_17_+_73201889_73204632_73204715_73205918_NUP85:48</t>
  </si>
  <si>
    <t>SE_17_+_73211918_73214280_73214401_73221198_NUP85:52</t>
  </si>
  <si>
    <t>ccttgactg</t>
  </si>
  <si>
    <t>1.79076277234</t>
  </si>
  <si>
    <t>0.71223716</t>
  </si>
  <si>
    <t>SE_17_+_73214401_73221198_73221332_73221437_NUP85:135</t>
  </si>
  <si>
    <t>0.47843745</t>
  </si>
  <si>
    <t>SE_17_+_73214401_73221219_73221332_73221437_NUP85:114</t>
  </si>
  <si>
    <t>SE_17_+_73214401_73221437_73221559_73221793_NUP85:123</t>
  </si>
  <si>
    <t>1.4879606</t>
  </si>
  <si>
    <t>SE_17_+_73221559_73221793_73221924_73222146_NUP85:100</t>
  </si>
  <si>
    <t>1.5080789</t>
  </si>
  <si>
    <t>SE_17_+_73222252_73225093_73225226_73227435_NUP85:38</t>
  </si>
  <si>
    <t>0.40804444</t>
  </si>
  <si>
    <t>SE_17_+_73222252_73227435_73227518_73227668_NUP85:52</t>
  </si>
  <si>
    <t>0.67995432</t>
  </si>
  <si>
    <t>SE_17_+_73231296_73231517_73231575_73231673_NUP85:51</t>
  </si>
  <si>
    <t>-0.17760722</t>
  </si>
  <si>
    <t>SE_17_-_73235456_73235099_73234995_73234843_GGA3:76</t>
  </si>
  <si>
    <t>1.0038859</t>
  </si>
  <si>
    <t>SE_17_-_73235456_73235164_73234995_73234843_GGA3:141</t>
  </si>
  <si>
    <t>SE_17_-_73239528_73239247_73239144_73238992_GGA3:72</t>
  </si>
  <si>
    <t>2.0937175</t>
  </si>
  <si>
    <t>SE_17_-_73239528_73239339_73239144_73238992_GGA3:164</t>
  </si>
  <si>
    <t>SE_17_-_73240700_73240571_73240483_73239651_GGA3:82</t>
  </si>
  <si>
    <t>0.93215498</t>
  </si>
  <si>
    <t>SE_17_-_73242590_73240798_73240700_73239651_GGA3:99</t>
  </si>
  <si>
    <t>0.18307119</t>
  </si>
  <si>
    <t>SE_17_-_73257629_73245089_73244921_73242877_GGA3:168</t>
  </si>
  <si>
    <t>0.72977491</t>
  </si>
  <si>
    <t>SE_17_-_73264164_73263982_73263827_73263711_MIF4GD:139</t>
  </si>
  <si>
    <t>0.75379925</t>
  </si>
  <si>
    <t>SE_17_-_73266195_73264273_73264164_73263711_MIF4GD:59</t>
  </si>
  <si>
    <t>0.1148901</t>
  </si>
  <si>
    <t>SE_17_-_73266195_73265529_73265428_73264273_MIF4GD:88</t>
  </si>
  <si>
    <t>1.8406007</t>
  </si>
  <si>
    <t>SE_17_-_73266195_73265550_73265428_73264273_MIF4GD:109</t>
  </si>
  <si>
    <t>SE_17_-_73282385_73279674_73279504_73274416_SLC25A19:36</t>
  </si>
  <si>
    <t>1.3229304</t>
  </si>
  <si>
    <t>SE_17_-_73285435_73282883_73282714_73282540_SLC25A19:150</t>
  </si>
  <si>
    <t>1.7003965</t>
  </si>
  <si>
    <t>SE_17_-_73285435_73284542_73284469_73282883_SLC25A19:54</t>
  </si>
  <si>
    <t>0.24418578</t>
  </si>
  <si>
    <t>SE_17_-_73285435_73284672_73284469_73282883_SLC25A19:125</t>
  </si>
  <si>
    <t>gtattactg</t>
  </si>
  <si>
    <t>-0.867326781287</t>
  </si>
  <si>
    <t>0.71355683</t>
  </si>
  <si>
    <t>SE_17_-_73285435_73284672_73284583_73282883_SLC25A19:51</t>
  </si>
  <si>
    <t>SE_17_-_73321979_73317908_73317740_73316634_GRB2:88</t>
  </si>
  <si>
    <t>0.49597874</t>
  </si>
  <si>
    <t>SE_17_-_73328781_73322101_73321979_73317908_GRB2:91</t>
  </si>
  <si>
    <t>-0.46256137</t>
  </si>
  <si>
    <t>SE_17_+_73452832_73453375_73453558_73467881_KIAA0195:42</t>
  </si>
  <si>
    <t>0.64125118</t>
  </si>
  <si>
    <t>SE_17_+_73482507_73483359_73483461_73484013_KIAA0195:103</t>
  </si>
  <si>
    <t>0.689189189189</t>
  </si>
  <si>
    <t>1.214513</t>
  </si>
  <si>
    <t>SE_17_+_73487981_73488320_73488418_73488555_KIAA0195:42</t>
  </si>
  <si>
    <t>tattaatag</t>
  </si>
  <si>
    <t>0.0984647972875</t>
  </si>
  <si>
    <t>-0.031166369</t>
  </si>
  <si>
    <t>SE_17_+_73492552_73492811_73492888_73493194_KIAA0195:75</t>
  </si>
  <si>
    <t>SE_17_+_73512697_73512827_73512991_73513090_TSEN54:110</t>
  </si>
  <si>
    <t>-0.32079214</t>
  </si>
  <si>
    <t>SE_17_+_73521906_73529723_73529786_73539478_LLGL2:63</t>
  </si>
  <si>
    <t>cgttgaaag</t>
  </si>
  <si>
    <t>0.151673657561</t>
  </si>
  <si>
    <t>0.581184</t>
  </si>
  <si>
    <t>SE_17_+_73521906_73534612_73534717_73539478_LLGL2:34</t>
  </si>
  <si>
    <t>-0.32710366</t>
  </si>
  <si>
    <t>SE_17_+_73570341_73570534_73570576_73570691_LLGL2:23</t>
  </si>
  <si>
    <t>0.055578519</t>
  </si>
  <si>
    <t>SE_17_+_73592980_73596687_73596761_73597519_MYO15B:75</t>
  </si>
  <si>
    <t>SE_17_+_73602102_73603014_73603084_73606247_MYO15B:62</t>
  </si>
  <si>
    <t>2.4189892</t>
  </si>
  <si>
    <t>SE_17_+_73616437_73616547_73616716_73617111_MYO15B:135</t>
  </si>
  <si>
    <t>gggtcagct</t>
  </si>
  <si>
    <t>-1.27058976556</t>
  </si>
  <si>
    <t>-0.53491884</t>
  </si>
  <si>
    <t>SE_17_+_73620349_73620450_73620527_73620623_MYO15B:46</t>
  </si>
  <si>
    <t>0.41742369</t>
  </si>
  <si>
    <t>SE_17_-_73647266_73646798_73646597_73627748_RECQL5:194</t>
  </si>
  <si>
    <t>1.6399254</t>
  </si>
  <si>
    <t>SE_17_+_73663558_73664129_73664249_73664596_SAP30BP:101</t>
  </si>
  <si>
    <t>0.47993638</t>
  </si>
  <si>
    <t>SE_17_+_73663558_73664596_73664705_73667896_SAP30BP:59</t>
  </si>
  <si>
    <t>0.94825686</t>
  </si>
  <si>
    <t>SE_17_+_73664705_73667896_73667943_73689520_SAP30BP:37</t>
  </si>
  <si>
    <t>gactgaaaa</t>
  </si>
  <si>
    <t>0.117448985427</t>
  </si>
  <si>
    <t>-0.088327286</t>
  </si>
  <si>
    <t>SE_17_+_73667943_73686751_73686852_73689520_SAP30BP:33</t>
  </si>
  <si>
    <t>SE_17_+_73698651_73699391_73699451_73699888_SAP30BP:50</t>
  </si>
  <si>
    <t>0.64898196</t>
  </si>
  <si>
    <t>SE_17_+_73698651_73699888_73699939_73700836_SAP30BP:25</t>
  </si>
  <si>
    <t>gtttgatcc</t>
  </si>
  <si>
    <t>-0.0967229150427</t>
  </si>
  <si>
    <t>-0.042997458</t>
  </si>
  <si>
    <t>SE_17_+_73733525_73733619_73733725_73735753_ITGB4:83</t>
  </si>
  <si>
    <t>0.816326530612</t>
  </si>
  <si>
    <t>1.6529157</t>
  </si>
  <si>
    <t>SE_17_+_73739942_73742345_73742456_73744922_ITGB4:26</t>
  </si>
  <si>
    <t>SE_17_+_73748658_73749846_73750055_73750657_ITGB4:98</t>
  </si>
  <si>
    <t>0.94537594</t>
  </si>
  <si>
    <t>SE_17_+_73750896_73751136_73751294_73751782_ITGB4:102</t>
  </si>
  <si>
    <t>-0.0095076383</t>
  </si>
  <si>
    <t>SE_17_+_73750896_73751782_73751931_73752510_ITGB4:26</t>
  </si>
  <si>
    <t>1.1926336</t>
  </si>
  <si>
    <t>SE_17_-_73759978_73759748_73759662_73759520_GALK1:22</t>
  </si>
  <si>
    <t>0.62681267</t>
  </si>
  <si>
    <t>SE_17_+_73781065_73787841_73788100_73788394_UNK:77</t>
  </si>
  <si>
    <t>0.88187371</t>
  </si>
  <si>
    <t>SE_17_+_73781065_73805029_73805120_73805841_UNK:72</t>
  </si>
  <si>
    <t>gcttcatgc</t>
  </si>
  <si>
    <t>-0.0139020528254</t>
  </si>
  <si>
    <t>-0.042866229</t>
  </si>
  <si>
    <t>SE_17_-_73826443_73826232_73826109_73825064_UNC13D:111</t>
  </si>
  <si>
    <t>1.2706324</t>
  </si>
  <si>
    <t>SE_17_-_73843568_73843065_73842989_73842868_WBP2:72</t>
  </si>
  <si>
    <t>0.25952801</t>
  </si>
  <si>
    <t>SE_17_-_73844651_73844011_73843877_73843690_WBP2/DL490821:57</t>
  </si>
  <si>
    <t>ctcttacat</t>
  </si>
  <si>
    <t>0.179360173284</t>
  </si>
  <si>
    <t>0.032805065</t>
  </si>
  <si>
    <t>SE_17_-_73845685_73844743_73844651_73844011_WBP2:47</t>
  </si>
  <si>
    <t>0.26200297</t>
  </si>
  <si>
    <t>SE_17_-_73851205_73847757_73847649_73845820_WBP2:22</t>
  </si>
  <si>
    <t>SE_17_-_73851320_73847757_73847649_73845820_WBP2:22</t>
  </si>
  <si>
    <t>SE_17_-_73851320_73848901_73848737_73847757_WBP2:110</t>
  </si>
  <si>
    <t>1.1772581</t>
  </si>
  <si>
    <t>SE_17_-_73888092_73887959_73887894_73887428_TRIM65:62</t>
  </si>
  <si>
    <t>-0.19843982</t>
  </si>
  <si>
    <t>SE_17_-_73888348_73888266_73888092_73887428_TRIM65:57</t>
  </si>
  <si>
    <t>2.3700524</t>
  </si>
  <si>
    <t>SE_17_-_73896855_73896633_73896545_73895755_MRPL38/FBF1:73</t>
  </si>
  <si>
    <t>0.70193444</t>
  </si>
  <si>
    <t>SE_17_-_73900621_73900394_73900303_73898235_MRPL38:56</t>
  </si>
  <si>
    <t>1.3194787</t>
  </si>
  <si>
    <t>SE_17_-_73900890_73900800_73900303_73898235_MRPL38/FBF1:462</t>
  </si>
  <si>
    <t>SE_17_-_73900890_73900800_73900307_73898235_MRPL38/FBF1:462</t>
  </si>
  <si>
    <t>SE_17_-_73900890_73900754_73900621_73898235_MRPL38/FBF1:28</t>
  </si>
  <si>
    <t>acttgagca</t>
  </si>
  <si>
    <t>-1.65964113762</t>
  </si>
  <si>
    <t>-0.751845</t>
  </si>
  <si>
    <t>SE_17_-_73900890_73900800_73900621_73898235_MRPL38/FBF1:63</t>
  </si>
  <si>
    <t>0.50008527</t>
  </si>
  <si>
    <t>SE_17_-_73908273_73906887_73906774_73905898_FBF1:81</t>
  </si>
  <si>
    <t>atttgacat</t>
  </si>
  <si>
    <t>0.0484464458283</t>
  </si>
  <si>
    <t>0.76487869</t>
  </si>
  <si>
    <t>SE_17_-_73933647_73931754_73931713_73929169_FBF1:39</t>
  </si>
  <si>
    <t>SE_17_-_73969706_73953647_73953540_73952028_ACOX1:95</t>
  </si>
  <si>
    <t>SE_17_-_73969706_73956456_73956296_73953647_ACOX1:46</t>
  </si>
  <si>
    <t>0.71669932</t>
  </si>
  <si>
    <t>SE_17_-_73974615_73956456_73956296_73953647_ACOX1:46</t>
  </si>
  <si>
    <t>SE_17_-_73974615_73969866_73969706_73953647_ACOX1:70</t>
  </si>
  <si>
    <t>1.0744222</t>
  </si>
  <si>
    <t>SE_17_-_73974615_73969866_73969706_73956456_ACOX1:70</t>
  </si>
  <si>
    <t>SE_17_+_73975592_73980662_73980799_73982268_Hypothetical:137</t>
  </si>
  <si>
    <t>1.291504</t>
  </si>
  <si>
    <t>SE_17_+_73975592_73980973_73981093_73982268_Hypothetical:103</t>
  </si>
  <si>
    <t>SE_17_-_74066459_74063411_74063298_74060252_SRP68:74</t>
  </si>
  <si>
    <t>0.39968142</t>
  </si>
  <si>
    <t>SE_17_-_74080598_74080370_74080329_74080220_EXOC7:42</t>
  </si>
  <si>
    <t>ttatcaagg</t>
  </si>
  <si>
    <t>-3.18912766861</t>
  </si>
  <si>
    <t>-1.3507113</t>
  </si>
  <si>
    <t>SE_17_-_74083735_74082226_74082161_74081878_EXOC7:48</t>
  </si>
  <si>
    <t>0.1661142</t>
  </si>
  <si>
    <t>SE_17_-_74090495_74085401_74085256_74085004_EXOC7:66</t>
  </si>
  <si>
    <t>gcgtcagtg</t>
  </si>
  <si>
    <t>-1.52955924333</t>
  </si>
  <si>
    <t>0.060227781</t>
  </si>
  <si>
    <t>SE_17_-_74087224_74086478_74086410_74085401_EXOC7:39</t>
  </si>
  <si>
    <t>agttaagca</t>
  </si>
  <si>
    <t>-1.11126114322</t>
  </si>
  <si>
    <t>0.17793959</t>
  </si>
  <si>
    <t>SE_17_-_74087224_74086562_74086410_74085401_EXOC7:69</t>
  </si>
  <si>
    <t>ggataaacg</t>
  </si>
  <si>
    <t>-0.590984843087</t>
  </si>
  <si>
    <t>0.31248403</t>
  </si>
  <si>
    <t>SE_17_-_74090495_74086478_74086410_74085401_EXOC7:39</t>
  </si>
  <si>
    <t>SE_17_-_74090495_74087316_74087224_74085401_EXOC7:92</t>
  </si>
  <si>
    <t>2.3626078</t>
  </si>
  <si>
    <t>SE_17_-_74090495_74087316_74087224_74086478_EXOC7:92</t>
  </si>
  <si>
    <t>SE_17_-_74099165_74097944_74097760_74097457_EXOC7:175</t>
  </si>
  <si>
    <t>0.62016747</t>
  </si>
  <si>
    <t>SE_17_-_74148436_74143390_74143350_74141434_RNF157:41</t>
  </si>
  <si>
    <t>ccataaaca</t>
  </si>
  <si>
    <t>-0.478046613793</t>
  </si>
  <si>
    <t>-0.32149196</t>
  </si>
  <si>
    <t>SE_17_-_74274070_74273391_74273244_74272848_QRICH2:87</t>
  </si>
  <si>
    <t>1.9432644</t>
  </si>
  <si>
    <t>SE_17_-_74477457_74475936_74475815_74475359_RHBDF2:116</t>
  </si>
  <si>
    <t>SE_17_-_74477457_74476023_74475815_74475359_RHBDF2:203</t>
  </si>
  <si>
    <t>SE_17_-_74497435_74484214_74484097_74483991_RHBDF2:116</t>
  </si>
  <si>
    <t>0.82699653</t>
  </si>
  <si>
    <t>SE_17_-_74527542_74527224_74527061_74524693_CYGB:64</t>
  </si>
  <si>
    <t>1.3900896</t>
  </si>
  <si>
    <t>SE_17_+_74536655_74538635_74538715_74539111_PRCD:43</t>
  </si>
  <si>
    <t>1.1226684</t>
  </si>
  <si>
    <t>SE_17_+_74541718_74541978_74542213_74549191_PRCD:160</t>
  </si>
  <si>
    <t>1.028132</t>
  </si>
  <si>
    <t>SE_17_+_74553939_74554456_74554682_74555027_SNHG16:186</t>
  </si>
  <si>
    <t>1.5604362</t>
  </si>
  <si>
    <t>SE_17_+_74553939_74555027_74555125_74557370_SNHG16:98</t>
  </si>
  <si>
    <t>tcatgatga</t>
  </si>
  <si>
    <t>-0.461494283494</t>
  </si>
  <si>
    <t>0.16942835</t>
  </si>
  <si>
    <t>SE_17_+_74554682_74555027_74555125_74557370_SNHG16:98</t>
  </si>
  <si>
    <t>SE_17_-_74566647_74564878_74564795_74563634_ST6GALNAC2:53</t>
  </si>
  <si>
    <t>cagtaaatt</t>
  </si>
  <si>
    <t>-0.275375077772</t>
  </si>
  <si>
    <t>-0.17754234</t>
  </si>
  <si>
    <t>SE_17_-_74566647_74564995_74564795_74563634_ST6GALNAC2:72</t>
  </si>
  <si>
    <t>0.954545454545</t>
  </si>
  <si>
    <t>2.7310628</t>
  </si>
  <si>
    <t>SE_17_-_74581766_74574898_74574838_74570621_ST6GALNAC2:38</t>
  </si>
  <si>
    <t>atttgaagc</t>
  </si>
  <si>
    <t>-1.43596069201</t>
  </si>
  <si>
    <t>0.076627375</t>
  </si>
  <si>
    <t>SE_17_-_74581766_74577134_74577053_74574898_ST6GALNAC2:80</t>
  </si>
  <si>
    <t>0.060781713</t>
  </si>
  <si>
    <t>SE_17_-_74622733_74622474_74622371_74622177_ST6GALNAC1:101</t>
  </si>
  <si>
    <t>0.83020129</t>
  </si>
  <si>
    <t>SE_17_-_74623149_74622871_74622733_74622474_ST6GALNAC1:101</t>
  </si>
  <si>
    <t>2.0992</t>
  </si>
  <si>
    <t>SE_17_-_74639590_74633818_74633682_74625793_ST6GALNAC1:77</t>
  </si>
  <si>
    <t>2.6299642</t>
  </si>
  <si>
    <t>SE_17_-_74681154_74680009_74679929_74676961_MXRA7:34</t>
  </si>
  <si>
    <t>2.3530702</t>
  </si>
  <si>
    <t>SE_17_-_74717880_74716580_74716442_74714942_JMJD6:65</t>
  </si>
  <si>
    <t>0.74747458</t>
  </si>
  <si>
    <t>SE_17_-_74717880_74717433_74717345_74716580_JMJD6:81</t>
  </si>
  <si>
    <t>SE_17_-_74717880_74717438_74717345_74716580_JMJD6:86</t>
  </si>
  <si>
    <t>SE_17_+_74722961_74725772_74725876_74729060_METTL23:85</t>
  </si>
  <si>
    <t>SE_17_+_74723260_74725772_74725876_74729060_METTL23:85</t>
  </si>
  <si>
    <t>SE_17_+_74723295_74725772_74725876_74729060_METTL23:85</t>
  </si>
  <si>
    <t>SE_17_+_74723260_74729060_74729297_74729375_METTL23:232</t>
  </si>
  <si>
    <t>1.5070621</t>
  </si>
  <si>
    <t>SE_17_-_74732236_74731957_74731854_74731240_SRSF2:78</t>
  </si>
  <si>
    <t>0.67221122</t>
  </si>
  <si>
    <t>SE_17_+_74738130_74738259_74738355_74740404_MFSD11:44</t>
  </si>
  <si>
    <t>SE_17_+_74740548_74741475_74741521_74750129_MFSD11:37</t>
  </si>
  <si>
    <t>-0.57053951</t>
  </si>
  <si>
    <t>SE_17_+_75085353_75089326_75089429_75090152_LINC00338/SEC14L1:43</t>
  </si>
  <si>
    <t>SE_17_+_75085353_75089326_75089429_75095100_LINC00338/SEC14L1:43</t>
  </si>
  <si>
    <t>SE_17_+_75085353_75089326_75089429_75138728_LINC00338/SEC14L1:43</t>
  </si>
  <si>
    <t>SE_17_+_75277636_75290856_75290985_75303223_SEPT9:111</t>
  </si>
  <si>
    <t>0.6066579</t>
  </si>
  <si>
    <t>SE_17_+_75277636_75303223_75303279_75398141_SEPT9:57</t>
  </si>
  <si>
    <t>0.81935707</t>
  </si>
  <si>
    <t>SE_17_+_75316430_75318871_75319030_75398141_SEPT9:159</t>
  </si>
  <si>
    <t>1.3413461</t>
  </si>
  <si>
    <t>SE_17_+_75446868_75447449_75447610_75478226_SEPT9:89</t>
  </si>
  <si>
    <t>0.86303219</t>
  </si>
  <si>
    <t>SE_17_+_76001160_76008084_76008141_76027597_TNRC6C:26</t>
  </si>
  <si>
    <t>0.67261513</t>
  </si>
  <si>
    <t>SE_17_+_76089844_76093826_76093942_76094424_TNRC6C:74</t>
  </si>
  <si>
    <t>0.34991718</t>
  </si>
  <si>
    <t>SE_17_-_76116734_76116636_76116490_76115473_TMC6:129</t>
  </si>
  <si>
    <t>SE_17_-_76117094_76116913_76116734_76115473_TMC6:148</t>
  </si>
  <si>
    <t>0.98226159</t>
  </si>
  <si>
    <t>SE_17_-_76121239_76121066_76120970_76120862_TMC6:94</t>
  </si>
  <si>
    <t>-0.23641393</t>
  </si>
  <si>
    <t>SE_17_-_76124693_76122987_76122858_76122729_TMC6:47</t>
  </si>
  <si>
    <t>SE_17_-_76124693_76123055_76122858_76122729_TMC6:70</t>
  </si>
  <si>
    <t>cgttgaaga</t>
  </si>
  <si>
    <t>-0.472382440429</t>
  </si>
  <si>
    <t>0.56135911</t>
  </si>
  <si>
    <t>SE_17_+_76164796_76166693_76167135_76167591_SYNGR2:443</t>
  </si>
  <si>
    <t>1.8487279</t>
  </si>
  <si>
    <t>SE_17_+_76164796_76166898_76167135_76167591_SYNGR2:238</t>
  </si>
  <si>
    <t>SE_17_+_76167135_76167591_76167730_76167820_SYNGR2:140</t>
  </si>
  <si>
    <t>1.1552754</t>
  </si>
  <si>
    <t>SE_17_-_76181136_76178763_76178670_76171699_TK1:85</t>
  </si>
  <si>
    <t>ctgtcatag</t>
  </si>
  <si>
    <t>-1.41883049339</t>
  </si>
  <si>
    <t>-0.65755626</t>
  </si>
  <si>
    <t>SE_17_+_76187141_76188718_76188866_76198580_AFMID:117</t>
  </si>
  <si>
    <t>0.75747188</t>
  </si>
  <si>
    <t>SE_17_+_76187141_76198580_76198684_76198784_AFMID:96</t>
  </si>
  <si>
    <t>catttactt</t>
  </si>
  <si>
    <t>-1.39943746697</t>
  </si>
  <si>
    <t>-0.52077469</t>
  </si>
  <si>
    <t>SE_17_+_76198832_76200737_76200822_76200909_AFMID:49</t>
  </si>
  <si>
    <t>SE_17_+_76198832_76200909_76200981_76202027_AFMID:44</t>
  </si>
  <si>
    <t>SE_17_+_76198832_76201521_76201599_76202027_AFMID:42</t>
  </si>
  <si>
    <t>SE_17_+_76201599_76201684_76201819_76202027_AFMID:26</t>
  </si>
  <si>
    <t>0.10161134</t>
  </si>
  <si>
    <t>SE_17_+_76201599_76201684_76201834_76202027_AFMID:26</t>
  </si>
  <si>
    <t>SE_17_+_76210870_76212047_76212115_76212745_BIRC5:35</t>
  </si>
  <si>
    <t>SE_17_+_76210870_76212047_76212147_76212745_BIRC5:35</t>
  </si>
  <si>
    <t>SE_17_+_76210870_76212745_76212862_76219546_BIRC5:88</t>
  </si>
  <si>
    <t>0.75618066</t>
  </si>
  <si>
    <t>SE_17_+_76212862_76218909_76219073_76219546_BIRC5:105</t>
  </si>
  <si>
    <t>0.87586349</t>
  </si>
  <si>
    <t>SE_17_+_76374889_76378745_76378866_76388557_PGS1:76</t>
  </si>
  <si>
    <t>1.04944</t>
  </si>
  <si>
    <t>SE_17_+_76374889_76388557_76388746_76392389_PGS1:169</t>
  </si>
  <si>
    <t>1.1862906</t>
  </si>
  <si>
    <t>SE_17_+_76374889_76388595_76388746_76392389_PGS1:131</t>
  </si>
  <si>
    <t>SE_17_+_76388746_76392389_76392466_76394333_PGS1:54</t>
  </si>
  <si>
    <t>0.84420043</t>
  </si>
  <si>
    <t>SE_17_+_76400170_76410960_76411108_76415627_PGS1:69</t>
  </si>
  <si>
    <t>1.7938388</t>
  </si>
  <si>
    <t>SE_17_+_76400170_76411033_76411108_76415627_PGS1:55</t>
  </si>
  <si>
    <t>tcgtgacgg</t>
  </si>
  <si>
    <t>1.66400630996</t>
  </si>
  <si>
    <t>0.51722302</t>
  </si>
  <si>
    <t>SE_17_-_76676272_76673132_76673077_76672251_CYTH1:25</t>
  </si>
  <si>
    <t>aggtcagcc</t>
  </si>
  <si>
    <t>-1.53141431514</t>
  </si>
  <si>
    <t>-0.73393518</t>
  </si>
  <si>
    <t>SE_17_-_76704279_76698686_76698620_76698322_CYTH1:65</t>
  </si>
  <si>
    <t>-0.46817024</t>
  </si>
  <si>
    <t>SE_17_-_76778284_76705814_76705732_76704343_CYTH1:24</t>
  </si>
  <si>
    <t>SE_17_-_76794482_76792576_76792399_76783740_USP36:84</t>
  </si>
  <si>
    <t>0.556108</t>
  </si>
  <si>
    <t>SE_17_-_76794482_76793961_76793868_76783740_USP36:84</t>
  </si>
  <si>
    <t>atctgaggg</t>
  </si>
  <si>
    <t>-0.452482651513</t>
  </si>
  <si>
    <t>0.18620569</t>
  </si>
  <si>
    <t>SE_17_-_76794482_76793984_76793868_76783740_USP36:107</t>
  </si>
  <si>
    <t>SE_17_-_76794482_76793984_76793868_76792576_USP36:107</t>
  </si>
  <si>
    <t>SE_17_-_76823327_76819265_76819195_76818086_USP36:37</t>
  </si>
  <si>
    <t>0.40609671</t>
  </si>
  <si>
    <t>SE_17_-_76970770_76969304_76969052_76968786_LGALS3BP:167</t>
  </si>
  <si>
    <t>1.2001044</t>
  </si>
  <si>
    <t>SE_17_-_76970770_76969425_76969052_76968786_LGALS3BP:123</t>
  </si>
  <si>
    <t>tcctaacgc</t>
  </si>
  <si>
    <t>3.63980478739</t>
  </si>
  <si>
    <t>2.1522744</t>
  </si>
  <si>
    <t>SE_17_-_76973222_76972238_76972047_76970901_LGALS3BP:139</t>
  </si>
  <si>
    <t>1.2168732</t>
  </si>
  <si>
    <t>SE_17_-_76973222_76973082_76973025_76972238_LGALS3BP:39</t>
  </si>
  <si>
    <t>0.18358155</t>
  </si>
  <si>
    <t>SE_17_-_76975906_76973555_76973486_76973296_LGALS3BP:54</t>
  </si>
  <si>
    <t>0.20181275</t>
  </si>
  <si>
    <t>SE_17_-_76975906_76975668_76975528_76973296_LGALS3BP:82</t>
  </si>
  <si>
    <t>SE_17_-_77005746_76994045_76993922_76993726_CANT1/DQ595190:57</t>
  </si>
  <si>
    <t>1.5298664</t>
  </si>
  <si>
    <t>SE_17_-_77005746_76994368_76994230_76994045_CANT1:22</t>
  </si>
  <si>
    <t>1.3316533</t>
  </si>
  <si>
    <t>SE_17_-_77005746_76996352_76996182_76994045_CANT1:87</t>
  </si>
  <si>
    <t>1.021306</t>
  </si>
  <si>
    <t>SE_17_-_77005746_77001563_77001454_76994045_CANT1:89</t>
  </si>
  <si>
    <t>-0.076424894</t>
  </si>
  <si>
    <t>SE_17_+_77019170_77020318_77020576_77040037_C1QTNF1:176</t>
  </si>
  <si>
    <t>SE_17_+_77020576_77030399_77030615_77040037_C1QTNF1:217</t>
  </si>
  <si>
    <t>1.3540983</t>
  </si>
  <si>
    <t>SE_17_+_77020576_77040037_77040205_77042637_C1QTNF1:109</t>
  </si>
  <si>
    <t>0.71816218</t>
  </si>
  <si>
    <t>SE_17_+_77073946_77075571_77075719_77076289_ENGASE:106</t>
  </si>
  <si>
    <t>0.98856838</t>
  </si>
  <si>
    <t>SE_17_-_77100155_77099336_77099244_77097726_RBFOX3:55</t>
  </si>
  <si>
    <t>SE_17_-_77926456_77925994_77925785_77925396_TBC1D16:173</t>
  </si>
  <si>
    <t>1.8446328</t>
  </si>
  <si>
    <t>SE_17_+_78075424_78075610_78075689_78078354_GAA:70</t>
  </si>
  <si>
    <t>SE_17_+_78075424_78075610_78075724_78078354_GAA:107</t>
  </si>
  <si>
    <t>1.756187</t>
  </si>
  <si>
    <t>SE_17_-_78115581_78115180_78115118_78113939_EIF4A3:37</t>
  </si>
  <si>
    <t>0.77740645</t>
  </si>
  <si>
    <t>SE_17_-_78179132_78178395_78178298_78177764_Hypothetical:52</t>
  </si>
  <si>
    <t>SE_17_-_78185870_78185722_78185668_78184810_SGSH:47</t>
  </si>
  <si>
    <t>aagtaagct</t>
  </si>
  <si>
    <t>-0.398610139145</t>
  </si>
  <si>
    <t>-0.2257947</t>
  </si>
  <si>
    <t>SE_17_-_78188832_78188478_78188414_78188127_SGSH:41</t>
  </si>
  <si>
    <t>aattaagct</t>
  </si>
  <si>
    <t>-0.580141272298</t>
  </si>
  <si>
    <t>0.42265396</t>
  </si>
  <si>
    <t>SE_17_-_78188832_78188564_78188414_78188127_SGSH:127</t>
  </si>
  <si>
    <t>SE_17_-_78188832_78188582_78188414_78188127_SGSH:145</t>
  </si>
  <si>
    <t>SE_17_-_78190831_78188564_78188414_78188127_SGSH:127</t>
  </si>
  <si>
    <t>SE_17_-_78190831_78188937_78188832_78188127_SGSH:99</t>
  </si>
  <si>
    <t>SE_17_-_78190831_78188937_78188832_78188564_SGSH:99</t>
  </si>
  <si>
    <t>SE_17_+_78194295_78194715_78194914_78195347_SLC26A11:60</t>
  </si>
  <si>
    <t>SE_17_+_78194295_78194718_78194914_78195347_SLC26A11:57</t>
  </si>
  <si>
    <t>SE_17_+_78195593_78196454_78196646_78196979_SLC26A11:122</t>
  </si>
  <si>
    <t>0.77400243</t>
  </si>
  <si>
    <t>SE_17_+_78195593_78196454_78196646_78197051_SLC26A11:122</t>
  </si>
  <si>
    <t>SE_17_+_78210902_78211107_78211238_78211321_SLC26A11:128</t>
  </si>
  <si>
    <t>1.1551524</t>
  </si>
  <si>
    <t>SE_17_+_78247203_78252563_78252709_78261614_RNF213:82</t>
  </si>
  <si>
    <t>1.22037</t>
  </si>
  <si>
    <t>SE_17_+_78389621_78391581_78391745_78396006_ENDOV:158</t>
  </si>
  <si>
    <t>gcgtcactc</t>
  </si>
  <si>
    <t>-0.0874548669963</t>
  </si>
  <si>
    <t>0.40300404</t>
  </si>
  <si>
    <t>SE_17_+_78389621_78391611_78391745_78396006_ENDOV:128</t>
  </si>
  <si>
    <t>SE_17_+_78389621_78395628_78395762_78396006_ENDOV:48</t>
  </si>
  <si>
    <t>0.54462294</t>
  </si>
  <si>
    <t>SE_17_+_78389621_78395940_78396045_78397320_ENDOV:60</t>
  </si>
  <si>
    <t>1.547909</t>
  </si>
  <si>
    <t>SE_17_+_78397432_78398832_78398900_78399292_ENDOV:45</t>
  </si>
  <si>
    <t>gactcattc</t>
  </si>
  <si>
    <t>0.653078457526</t>
  </si>
  <si>
    <t>1.1020648</t>
  </si>
  <si>
    <t>SE_17_+_78398900_78399259_78399420_78402396_ENDOV:134</t>
  </si>
  <si>
    <t>1.7568819</t>
  </si>
  <si>
    <t>SE_17_+_78398900_78399292_78399420_78402396_ENDOV:101</t>
  </si>
  <si>
    <t>SE_17_+_78399420_78401468_78401650_78402396_ENDOV:124</t>
  </si>
  <si>
    <t>tggtcacag</t>
  </si>
  <si>
    <t>-0.184023860181</t>
  </si>
  <si>
    <t>-0.14177403</t>
  </si>
  <si>
    <t>SE_17_+_78599593_78617528_78617610_78681641_RPTOR:36</t>
  </si>
  <si>
    <t>tcctcagaa</t>
  </si>
  <si>
    <t>-0.882497419633</t>
  </si>
  <si>
    <t>-0.44755651</t>
  </si>
  <si>
    <t>SE_17_+_79009108_79010663_79010761_79027468_BAIAP2:72</t>
  </si>
  <si>
    <t>0.64377904</t>
  </si>
  <si>
    <t>SE_17_+_79082309_79084714_79084755_79089570_BAIAP2:42</t>
  </si>
  <si>
    <t>0.50160397</t>
  </si>
  <si>
    <t>SE_17_+_79082309_79084714_79084759_79089570_BAIAP2:42</t>
  </si>
  <si>
    <t>SE_17_-_79101383_79100617_79100458_79100360_AATK:47</t>
  </si>
  <si>
    <t>-0.20417579</t>
  </si>
  <si>
    <t>SE_17_-_79167726_79166643_79166536_79166393_AZI1:89</t>
  </si>
  <si>
    <t>-0.46190882</t>
  </si>
  <si>
    <t>SE_17_-_79207232_79206318_79206115_79205821_ENTHD2:129</t>
  </si>
  <si>
    <t>0.56790122</t>
  </si>
  <si>
    <t>SE_17_-_79212314_79211460_79211351_79211259_ENTHD2:94</t>
  </si>
  <si>
    <t>1.3972807</t>
  </si>
  <si>
    <t>SE_17_-_79212786_79212673_79212314_79211259_ENTHD2:281</t>
  </si>
  <si>
    <t>SE_17_-_79225293_79223893_79223870_79220861_SLC38A10:24</t>
  </si>
  <si>
    <t>aattaaaaa</t>
  </si>
  <si>
    <t>-1.75990660172</t>
  </si>
  <si>
    <t>-0.85569782</t>
  </si>
  <si>
    <t>SE_17_-_79249769_79246427_79246316_79244824_SLC38A10:75</t>
  </si>
  <si>
    <t>1.4686855</t>
  </si>
  <si>
    <t>SE_17_+_79412707_79413764_79413856_79414062_BAHCC1:28</t>
  </si>
  <si>
    <t>1.7146392</t>
  </si>
  <si>
    <t>SE_17_-_79513935_79513566_79513427_79512908_C17orf70:127</t>
  </si>
  <si>
    <t>1.3341831</t>
  </si>
  <si>
    <t>SE_17_-_79532531_79527655_79527588_79526442_NPLOC4:37</t>
  </si>
  <si>
    <t>0.32603253</t>
  </si>
  <si>
    <t>SE_17_-_79532531_79530594_79530439_79526442_NPLOC4:28</t>
  </si>
  <si>
    <t>0.81899408</t>
  </si>
  <si>
    <t>SE_17_-_79532531_79531005_79530947_79526442_NPLOC4:35</t>
  </si>
  <si>
    <t>ggattacag</t>
  </si>
  <si>
    <t>-1.54965413017</t>
  </si>
  <si>
    <t>-0.70877989</t>
  </si>
  <si>
    <t>SE_17_-_79536042_79535101_79534960_79534559_NPLOC4:26</t>
  </si>
  <si>
    <t>SE_17_-_79536042_79535101_79534980_79534559_NPLOC4:26</t>
  </si>
  <si>
    <t>SE_17_-_79577236_79575848_79575754_79573840_NPLOC4:93</t>
  </si>
  <si>
    <t>SE_17_-_79650043_79649705_79649473_79649179_ARL16:114</t>
  </si>
  <si>
    <t>0.88395564</t>
  </si>
  <si>
    <t>SE_17_-_79650043_79649705_79649521_79649179_ARL16:114</t>
  </si>
  <si>
    <t>SE_17_-_79650566_79650156_79650043_79649179_ARL16:34</t>
  </si>
  <si>
    <t>0.90594834</t>
  </si>
  <si>
    <t>SE_17_-_79650623_79650156_79650043_79649179_ARL16:34</t>
  </si>
  <si>
    <t>SE_17_+_79679549_79680292_79680536_79681983_SLC25A10:43</t>
  </si>
  <si>
    <t>2.0747264</t>
  </si>
  <si>
    <t>SE_17_-_79782163_79781389_79781288_79781187_FAM195B:102</t>
  </si>
  <si>
    <t>1.6508601</t>
  </si>
  <si>
    <t>SE_17_-_79791114_79784391_79784256_79782430_FAM195B:76</t>
  </si>
  <si>
    <t>SE_17_-_79817055_79813155_79813018_79805223_P4HB:100</t>
  </si>
  <si>
    <t>0.90968595</t>
  </si>
  <si>
    <t>SE_17_-_79817057_79813155_79813018_79805223_P4HB:100</t>
  </si>
  <si>
    <t>SE_17_-_79817057_79813381_79813329_79813155_P4HB:53</t>
  </si>
  <si>
    <t>0.4787081</t>
  </si>
  <si>
    <t>SE_17_-_79817057_79813462_79813329_79813155_P4HB:87</t>
  </si>
  <si>
    <t>1.2045967</t>
  </si>
  <si>
    <t>SE_17_-_79818203_79817263_79817057_79813462_P4HB:135</t>
  </si>
  <si>
    <t>SE_17_-_79827418_79827282_79827206_79827112_ARHGDIA:53</t>
  </si>
  <si>
    <t>0.19873846</t>
  </si>
  <si>
    <t>SE_17_-_79847058_79846865_79846752_79846459_ALYREF:100</t>
  </si>
  <si>
    <t>0.37836579</t>
  </si>
  <si>
    <t>SE_17_-_79848565_79847845_79847659_79847205_ALYREF:64</t>
  </si>
  <si>
    <t>0.93557937</t>
  </si>
  <si>
    <t>SE_17_+_79849717_79850980_79851063_79851428_ANAPC11:37</t>
  </si>
  <si>
    <t>SE_17_+_79849709_79851428_79851490_79852343_ANAPC11:30</t>
  </si>
  <si>
    <t>-0.37594923</t>
  </si>
  <si>
    <t>SE_17_+_79849717_79851428_79851490_79852343_ANAPC11:30</t>
  </si>
  <si>
    <t>SE_17_+_79849739_79851428_79851490_79852343_ANAPC11:30</t>
  </si>
  <si>
    <t>SE_17_+_79849982_79851428_79851490_79852343_ANAPC11:30</t>
  </si>
  <si>
    <t>SE_17_+_79852462_79857118_79857418_79857796_ANAPC11:264</t>
  </si>
  <si>
    <t>1.432915</t>
  </si>
  <si>
    <t>SE_17_-_79863546_79863323_79863258_79863030_PCYT2:55</t>
  </si>
  <si>
    <t>SE_17_-_79864340_79864053_79863976_79863611_PCYT2:75</t>
  </si>
  <si>
    <t>SE_17_-_79865430_79865133_79865080_79864774_PCYT2:22</t>
  </si>
  <si>
    <t>SE_17_-_79865649_79865474_79865430_79864774_PCYT2:28</t>
  </si>
  <si>
    <t>0.014789455</t>
  </si>
  <si>
    <t>SE_17_-_79867390_79866872_79866752_79866510_PCYT2:119</t>
  </si>
  <si>
    <t>1.2905906</t>
  </si>
  <si>
    <t>SE_17_-_79867390_79866913_79866752_79866510_PCYT2:160</t>
  </si>
  <si>
    <t>SE_17_-_79867390_79867197_79866752_79866510_PCYT2:444</t>
  </si>
  <si>
    <t>SE_17_-_79867390_79867197_79867038_79866913_PCYT2:81</t>
  </si>
  <si>
    <t>0.95459039</t>
  </si>
  <si>
    <t>SE_17_-_79869143_79868891_79868777_79867478_PCYT2:60</t>
  </si>
  <si>
    <t>ccgtaacca</t>
  </si>
  <si>
    <t>2.52559061949</t>
  </si>
  <si>
    <t>0.91916812</t>
  </si>
  <si>
    <t>SE_17_-_79871650_79871169_79871083_79870490_SIRT7:39</t>
  </si>
  <si>
    <t>1.3985991</t>
  </si>
  <si>
    <t>SE_17_-_79875491_79874015_79873934_79873557_SIRT7:81</t>
  </si>
  <si>
    <t>1.0453413</t>
  </si>
  <si>
    <t>SE_17_-_79875706_79875595_79875364_79873557_SIRT7:205</t>
  </si>
  <si>
    <t>ctctaaggt</t>
  </si>
  <si>
    <t>0.266359993831</t>
  </si>
  <si>
    <t>0.8782495</t>
  </si>
  <si>
    <t>SE_17_-_79875915_79875843_79875706_79875595_SIRT7:96</t>
  </si>
  <si>
    <t>SE_17_-_79892529_79892365_79892202_79891252_PYCR1:144</t>
  </si>
  <si>
    <t>0.31537506</t>
  </si>
  <si>
    <t>SE_17_-_79892802_79892365_79892202_79891252_PYCR1:144</t>
  </si>
  <si>
    <t>SE_17_-_79892802_79892621_79892529_79891252_PYCR1:43</t>
  </si>
  <si>
    <t>SE_17_-_79892802_79892621_79892529_79892365_PYCR1:43</t>
  </si>
  <si>
    <t>SE_17_+_79935624_79937060_79937115_79941430_ASPSCR1:48</t>
  </si>
  <si>
    <t>acttcaacc</t>
  </si>
  <si>
    <t>-1.69453636905</t>
  </si>
  <si>
    <t>-0.70091398</t>
  </si>
  <si>
    <t>SE_17_+_79937115_79940490_79940552_79941430_ASPSCR1:35</t>
  </si>
  <si>
    <t>SE_17_+_79967443_79967808_79967928_79968678_ASPSCR1:75</t>
  </si>
  <si>
    <t>SE_17_+_79970159_79972951_79973232_79974352_ASPSCR1:39</t>
  </si>
  <si>
    <t>1.4125489</t>
  </si>
  <si>
    <t>SE_17_-_79977734_79977570_79977386_79977257_STRA13:54</t>
  </si>
  <si>
    <t>0.87783039</t>
  </si>
  <si>
    <t>SE_17_-_79977734_79977570_79977517_79977257_STRA13:54</t>
  </si>
  <si>
    <t>SE_17_+_79987061_79987419_79987511_79987941_LRRC45:45</t>
  </si>
  <si>
    <t>0.46643413</t>
  </si>
  <si>
    <t>SE_17_-_79995507_79995417_79995326_79994889_DCXR:90</t>
  </si>
  <si>
    <t>0.25599345</t>
  </si>
  <si>
    <t>SE_17_-_79995507_79995423_79995326_79994889_DCXR:96</t>
  </si>
  <si>
    <t>SE_17_-_80008278_80007882_80007794_80007718_RFNG/BC050399:73</t>
  </si>
  <si>
    <t>0.43726681</t>
  </si>
  <si>
    <t>SE_17_+_80009840_80010132_80010318_80011150_GPS1:130</t>
  </si>
  <si>
    <t>SE_17_+_80009840_80010132_80010335_80011150_GPS1:130</t>
  </si>
  <si>
    <t>SE_17_+_80009840_80010135_80010335_80011150_GPS1:127</t>
  </si>
  <si>
    <t>SE_17_+_80009840_80010251_80010335_80011150_GPS1:64</t>
  </si>
  <si>
    <t>0.58659055</t>
  </si>
  <si>
    <t>SE_17_+_80009840_80010254_80010335_80011150_GPS1:61</t>
  </si>
  <si>
    <t>SE_17_+_80014267_80014346_80014426_80014505_GPS1:54</t>
  </si>
  <si>
    <t>atgtcagga</t>
  </si>
  <si>
    <t>-3.49355291055</t>
  </si>
  <si>
    <t>-1.4376111</t>
  </si>
  <si>
    <t>SE_17_-_80014505_80014426_80014346_80014267_Hypothetical:58</t>
  </si>
  <si>
    <t>0.8122374</t>
  </si>
  <si>
    <t>SE_17_+_80014642_80014716_80014850_80014929_GPS1:108</t>
  </si>
  <si>
    <t>SE_17_-_80085568_80065497_80065278_80059742_CCDC57:157</t>
  </si>
  <si>
    <t>2.3278107</t>
  </si>
  <si>
    <t>SE_17_-_80085568_80066830_80066644_80059742_CCDC57:185</t>
  </si>
  <si>
    <t>0.85425094</t>
  </si>
  <si>
    <t>SE_17_-_80141650_80137065_80136903_80136481_CCDC57:148</t>
  </si>
  <si>
    <t>SE_17_-_80170661_80165924_80165607_80159828_CCDC57:42</t>
  </si>
  <si>
    <t>aactcaaac</t>
  </si>
  <si>
    <t>-0.0520684740513</t>
  </si>
  <si>
    <t>0.80387429</t>
  </si>
  <si>
    <t>SE_17_+_80194107_80194605_80194720_80195014_SLC16A3:38</t>
  </si>
  <si>
    <t>gcgtgaacc</t>
  </si>
  <si>
    <t>0.0478344915685</t>
  </si>
  <si>
    <t>-0.018693453</t>
  </si>
  <si>
    <t>SE_17_+_80194107_80194605_80194748_80195014_SLC16A3:140</t>
  </si>
  <si>
    <t>SE_17_-_80206751_80204309_80204074_80203915_CSNK1D:27</t>
  </si>
  <si>
    <t>1.1874537</t>
  </si>
  <si>
    <t>SE_17_-_80209255_80208055_80207574_80207478_CSNK1D:42</t>
  </si>
  <si>
    <t>2.0959657</t>
  </si>
  <si>
    <t>SE_17_-_80213305_80211120_80210892_80210480_CSNK1D:198</t>
  </si>
  <si>
    <t>acctcacgg</t>
  </si>
  <si>
    <t>1.35804261633</t>
  </si>
  <si>
    <t>0.39742375</t>
  </si>
  <si>
    <t>SE_17_-_80223562_80213453_80213305_80211120_CSNK1D:71</t>
  </si>
  <si>
    <t>SE_17_-_80231182_80223672_80223562_80213453_CSNK1D:81</t>
  </si>
  <si>
    <t>SE_17_-_80231182_80224770_80224601_80223672_CSNK1D:80</t>
  </si>
  <si>
    <t>SE_17_-_80282458_80281192_80281133_80280887_SECTM1:29</t>
  </si>
  <si>
    <t>0.080404727</t>
  </si>
  <si>
    <t>SE_17_-_80291576_80287342_80287135_80285168_SECTM1:174</t>
  </si>
  <si>
    <t>1.1771388</t>
  </si>
  <si>
    <t>SE_17_-_80356072_80352419_80352207_80350410_OGFOD3:123</t>
  </si>
  <si>
    <t>1.5462264</t>
  </si>
  <si>
    <t>SE_17_-_80369331_80367286_80367244_80364358_OGFOD3:23</t>
  </si>
  <si>
    <t>-0.27953042</t>
  </si>
  <si>
    <t>SE_17_+_80377759_80382270_80382379_80386434_HEXDC:96</t>
  </si>
  <si>
    <t>0.14611686</t>
  </si>
  <si>
    <t>SE_17_+_80377759_80382295_80382379_80386434_HEXDC:71</t>
  </si>
  <si>
    <t>SE_17_+_80382379_80385906_80386003_80386434_HEXDC:52</t>
  </si>
  <si>
    <t>1.3808114</t>
  </si>
  <si>
    <t>SE_17_+_80397589_80398349_80398489_80398873_HEXDC:79</t>
  </si>
  <si>
    <t>1.4807574</t>
  </si>
  <si>
    <t>SE_17_+_80398210_80398349_80398489_80398873_HEXDC:79</t>
  </si>
  <si>
    <t>SE_17_-_80405456_80404572_80404499_80403836_C17orf62:50</t>
  </si>
  <si>
    <t>acgtcacag</t>
  </si>
  <si>
    <t>-1.44443356948</t>
  </si>
  <si>
    <t>-0.11073586</t>
  </si>
  <si>
    <t>SE_17_-_80408576_80404568_80404499_80403836_C17orf62:46</t>
  </si>
  <si>
    <t>SE_17_-_80408576_80404572_80404499_80403836_C17orf62:50</t>
  </si>
  <si>
    <t>SE_17_-_80407046_80405522_80405456_80404572_C17orf62:25</t>
  </si>
  <si>
    <t>0.80260966</t>
  </si>
  <si>
    <t>SE_17_-_80408576_80407168_80407046_80404572_C17orf62:98</t>
  </si>
  <si>
    <t>-0.26051855</t>
  </si>
  <si>
    <t>SE_17_-_80408576_80407168_80407046_80405497_C17orf62:98</t>
  </si>
  <si>
    <t>SE_17_-_80408576_80407168_80407050_80405497_C17orf62:98</t>
  </si>
  <si>
    <t>SE_17_-_80408576_80407356_80407307_80407168_C17orf62:42</t>
  </si>
  <si>
    <t>SE_17_-_80408576_80407832_80407307_80407168_C17orf62:136</t>
  </si>
  <si>
    <t>SE_17_-_80408576_80408130_80408075_80407168_C17orf62:52</t>
  </si>
  <si>
    <t>SE_17_+_80416384_80417151_80417324_80417868_NARF:154</t>
  </si>
  <si>
    <t>0.99996359</t>
  </si>
  <si>
    <t>SE_17_+_80417948_80422163_80422306_80426640_NARF:45</t>
  </si>
  <si>
    <t>1.1811133</t>
  </si>
  <si>
    <t>SE_17_+_80426772_80430440_80430574_80436447_NARF:135</t>
  </si>
  <si>
    <t>2.3462206</t>
  </si>
  <si>
    <t>SE_17_+_80426772_80430440_80430574_80436676_NARF:135</t>
  </si>
  <si>
    <t>SE_17_+_80430574_80436447_80436543_80436676_NARF:61</t>
  </si>
  <si>
    <t>SE_17_+_80436794_80438283_80438420_80438958_NARF:42</t>
  </si>
  <si>
    <t>1.1361393</t>
  </si>
  <si>
    <t>SE_17_+_80441655_80442689_80442826_80443373_NARF:43</t>
  </si>
  <si>
    <t>SE_17_+_80521424_80525930_80526077_80529600_FOXK2:92</t>
  </si>
  <si>
    <t>SE_17_+_80545148_80553658_80554067_80559179_FOXK2:73</t>
  </si>
  <si>
    <t>0.33565793</t>
  </si>
  <si>
    <t>SE_17_-_80588797_80587504_80587407_80585167_WDR45B:79</t>
  </si>
  <si>
    <t>gcttgagat</t>
  </si>
  <si>
    <t>-1.69445879066</t>
  </si>
  <si>
    <t>-0.041665825</t>
  </si>
  <si>
    <t>SE_17_-_80601825_80588898_80587407_80585167_WDR45B:163</t>
  </si>
  <si>
    <t>1.6612937</t>
  </si>
  <si>
    <t>SE_17_-_80601825_80588898_80588797_80585167_WDR45B:49</t>
  </si>
  <si>
    <t>tgttgaaat</t>
  </si>
  <si>
    <t>-0.47100463266</t>
  </si>
  <si>
    <t>0.27617491</t>
  </si>
  <si>
    <t>SE_17_-_80617456_80616438_80616367_80616010_RAB40B:23</t>
  </si>
  <si>
    <t>0.54430926</t>
  </si>
  <si>
    <t>SE_17_-_80617456_80616589_80616367_80616010_RAB40B:123</t>
  </si>
  <si>
    <t>1.6197119</t>
  </si>
  <si>
    <t>SE_17_-_80656331_80654729_80654265_80622432_RAB40B:458</t>
  </si>
  <si>
    <t>SE_17_+_80674772_80676320_80676447_80676782_FN3KRP:25</t>
  </si>
  <si>
    <t>0.67368759</t>
  </si>
  <si>
    <t>SE_17_+_80678239_80678637_80678717_80680680_FN3KRP:67</t>
  </si>
  <si>
    <t>1.0522886</t>
  </si>
  <si>
    <t>SE_17_+_80678239_80678637_80678841_80680680_FN3KRP:67</t>
  </si>
  <si>
    <t>SE_17_+_80851508_80858527_80858607_80861281_TBCD:55</t>
  </si>
  <si>
    <t>caatgatag</t>
  </si>
  <si>
    <t>0.208661587102</t>
  </si>
  <si>
    <t>0.044277955</t>
  </si>
  <si>
    <t>SE_17_+_80865697_80866173_80866313_80867161_TBCD:39</t>
  </si>
  <si>
    <t>0.89250427</t>
  </si>
  <si>
    <t>SE_17_+_80888519_80890534_80890611_80895147_TBCD:55</t>
  </si>
  <si>
    <t>SE_17_+_80888519_80890534_80890731_80895147_TBCD:55</t>
  </si>
  <si>
    <t>SE_17_+_80895236_80895722_80895835_80895925_TBCD:114</t>
  </si>
  <si>
    <t>1.4118076</t>
  </si>
  <si>
    <t>SE_17_-_80918933_80918362_80918235_80915370_B3GNTL1:95</t>
  </si>
  <si>
    <t>cgttaagtt</t>
  </si>
  <si>
    <t>-0.125592722476</t>
  </si>
  <si>
    <t>-0.1834896</t>
  </si>
  <si>
    <t>SE_17_-_80972330_80963547_80963451_80963086_B3GNTL1:85</t>
  </si>
  <si>
    <t>SE_18_+_158714_162983_163174_163308_USP14:57</t>
  </si>
  <si>
    <t>SE_18_+_163453_166787_166819_178933_USP14:22</t>
  </si>
  <si>
    <t>tgatgattg</t>
  </si>
  <si>
    <t>-0.430634249489</t>
  </si>
  <si>
    <t>-0.30292778</t>
  </si>
  <si>
    <t>SE_18_+_163453_166787_166819_180236_USP14:22</t>
  </si>
  <si>
    <t>SE_18_+_163453_178901_179037_180236_USP14:107</t>
  </si>
  <si>
    <t>0.78974662</t>
  </si>
  <si>
    <t>SE_18_+_163453_178933_179037_180236_USP14:75</t>
  </si>
  <si>
    <t>SE_18_+_166819_178933_179037_180236_USP14:75</t>
  </si>
  <si>
    <t>SE_18_+_180339_192842_192900_196637_USP14:54</t>
  </si>
  <si>
    <t>gcttcagcg</t>
  </si>
  <si>
    <t>-0.620365817379</t>
  </si>
  <si>
    <t>-0.34491958</t>
  </si>
  <si>
    <t>SE_18_-_246324_245832_244302_226901_THOC1:1456</t>
  </si>
  <si>
    <t>1.8566619</t>
  </si>
  <si>
    <t>SE_18_-_264026_260759_260718_260304_THOC1:25</t>
  </si>
  <si>
    <t>-0.56924679</t>
  </si>
  <si>
    <t>SE_18_-_265303_264092_264026_260304_THOC1:26</t>
  </si>
  <si>
    <t>-0.2286724</t>
  </si>
  <si>
    <t>SE_18_+_662320_669072_669173_670692_TYMS:78</t>
  </si>
  <si>
    <t>1.1045851</t>
  </si>
  <si>
    <t>SE_18_-_683246_678737_678696_677872_ENOSF1:29</t>
  </si>
  <si>
    <t>ccattagga</t>
  </si>
  <si>
    <t>-3.61478526494</t>
  </si>
  <si>
    <t>-1.5496734</t>
  </si>
  <si>
    <t>SE_18_-_693882_691106_691068_690631_ENOSF1:33</t>
  </si>
  <si>
    <t>aggtcaaat</t>
  </si>
  <si>
    <t>-2.63211643741</t>
  </si>
  <si>
    <t>-1.1649122</t>
  </si>
  <si>
    <t>SE_18_-_693882_691276_691204_691106_ENOSF1:61</t>
  </si>
  <si>
    <t>1.0665577</t>
  </si>
  <si>
    <t>SE_18_-_693882_693175_692770_691276_ENOSF1:146</t>
  </si>
  <si>
    <t>1.1098027</t>
  </si>
  <si>
    <t>SE_18_-_706470_697355_697240_694334_ENOSF1:34</t>
  </si>
  <si>
    <t>0.60308006</t>
  </si>
  <si>
    <t>SE_18_-_712504_706578_706470_694334_ENOSF1:28</t>
  </si>
  <si>
    <t>SE_18_-_812115_775113_775059_756835_YES1:47</t>
  </si>
  <si>
    <t>SE_18_-_812115_787987_787904_756835_YES1:20</t>
  </si>
  <si>
    <t>1.5860317</t>
  </si>
  <si>
    <t>SE_18_-_2544652_2544285_2544194_2539144_METTL4:92</t>
  </si>
  <si>
    <t>cactcacat</t>
  </si>
  <si>
    <t>1.72309034511</t>
  </si>
  <si>
    <t>0.93893347</t>
  </si>
  <si>
    <t>SE_18_+_2718432_2722517_2722661_2724897_SMCHD1:131</t>
  </si>
  <si>
    <t>SE_18_+_2777913_2778167_2778237_2784448_SMCHD1:54</t>
  </si>
  <si>
    <t>ggataatct</t>
  </si>
  <si>
    <t>-0.468460825913</t>
  </si>
  <si>
    <t>-0.25314455</t>
  </si>
  <si>
    <t>SE_18_+_2784619_2784843_2784985_2795947_SMCHD1:49</t>
  </si>
  <si>
    <t>ggctaagac</t>
  </si>
  <si>
    <t>0.565643412998</t>
  </si>
  <si>
    <t>0.054864955</t>
  </si>
  <si>
    <t>SE_18_-_3086036_3085130_3085043_3084025_MYOM1:87</t>
  </si>
  <si>
    <t>0.29617623</t>
  </si>
  <si>
    <t>SE_18_-_3131373_3129517_3129230_3126895_MYOM1:71</t>
  </si>
  <si>
    <t>1.5552391</t>
  </si>
  <si>
    <t>SE_18_+_3247907_3249359_3249441_3253231_MYL12A:75</t>
  </si>
  <si>
    <t>1.325911</t>
  </si>
  <si>
    <t>SE_18_+_3450068_3450320_3450503_3456352_TGIF1:132</t>
  </si>
  <si>
    <t>cgcttatcc</t>
  </si>
  <si>
    <t>0.0800335523902</t>
  </si>
  <si>
    <t>1.0563156</t>
  </si>
  <si>
    <t>SE_18_+_3450068_3450323_3450503_3456352_TGIF1:129</t>
  </si>
  <si>
    <t>SE_18_+_3594238_3594418_3594482_3596577_DLGAP1-AS1:44</t>
  </si>
  <si>
    <t>acatcacat</t>
  </si>
  <si>
    <t>-2.20791486148</t>
  </si>
  <si>
    <t>-0.90192593</t>
  </si>
  <si>
    <t>SE_18_+_3594482_3596577_3596673_3597174_DLGAP1-AS1:88</t>
  </si>
  <si>
    <t>SE_18_-_5395066_5394792_5394676_5393477_EPB41L3:58</t>
  </si>
  <si>
    <t>1.0916763</t>
  </si>
  <si>
    <t>SE_18_-_5406776_5398142_5398020_5397425_EPB41L3:60</t>
  </si>
  <si>
    <t>0.93437553</t>
  </si>
  <si>
    <t>SE_18_-_5419710_5410618_5410565_5406967_EPB41L3:25</t>
  </si>
  <si>
    <t>0.088126897</t>
  </si>
  <si>
    <t>SE_18_-_5419710_5416377_5415817_5410618_EPB41L3:444</t>
  </si>
  <si>
    <t>3.1376364</t>
  </si>
  <si>
    <t>SE_18_+_8114825_8122240_8122314_8143645_PTPRM:29</t>
  </si>
  <si>
    <t>SE_18_+_8247917_8253225_8253412_8296366_PTPRM:69</t>
  </si>
  <si>
    <t>-0.35636713</t>
  </si>
  <si>
    <t>SE_18_+_8371004_8371758_8371808_8376044_PTPRM:31</t>
  </si>
  <si>
    <t>aggtgaagc</t>
  </si>
  <si>
    <t>-0.857008019571</t>
  </si>
  <si>
    <t>-0.43757621</t>
  </si>
  <si>
    <t>SE_18_+_8807058_8809446_8809559_8812977_SOGA2:40</t>
  </si>
  <si>
    <t>aattaacat</t>
  </si>
  <si>
    <t>0.65850232558</t>
  </si>
  <si>
    <t>0.12352067</t>
  </si>
  <si>
    <t>SE_18_+_8826230_8828906_8828962_8831605_SOGA2:33</t>
  </si>
  <si>
    <t>2.1268188</t>
  </si>
  <si>
    <t>SE_18_+_9182517_9195549_9195696_9208655_ANKRD12:115</t>
  </si>
  <si>
    <t>acgtaaact</t>
  </si>
  <si>
    <t>-0.537978921463</t>
  </si>
  <si>
    <t>0.61574191</t>
  </si>
  <si>
    <t>SE_18_+_9195696_9200512_9200642_9208655_ANKRD12:101</t>
  </si>
  <si>
    <t>SE_18_+_9195696_9204474_9204542_9208655_ANKRD12:60</t>
  </si>
  <si>
    <t>0.24131908</t>
  </si>
  <si>
    <t>SE_18_+_9221997_9239475_9239554_9254209_ANKRD12:47</t>
  </si>
  <si>
    <t>0.87769068</t>
  </si>
  <si>
    <t>SE_18_+_9475689_9479342_9479435_9512989_RALBP1:78</t>
  </si>
  <si>
    <t>0.3754717</t>
  </si>
  <si>
    <t>SE_18_-_9563376_9563044_9562920_9562073_PPP4R1:36</t>
  </si>
  <si>
    <t>1.2242135</t>
  </si>
  <si>
    <t>SE_18_-_9584513_9583273_9583115_9577189_PPP4R1:76</t>
  </si>
  <si>
    <t>0.55283591</t>
  </si>
  <si>
    <t>SE_18_-_9595016_9593872_9593766_9588851_PPP4R1:65</t>
  </si>
  <si>
    <t>-0.042701453</t>
  </si>
  <si>
    <t>SE_18_-_9595016_9594232_9594177_9593872_PPP4R1:35</t>
  </si>
  <si>
    <t>1.5186182</t>
  </si>
  <si>
    <t>SE_18_-_9614224_9612688_9612455_9595100_PPP4R1:169</t>
  </si>
  <si>
    <t>0.85278144</t>
  </si>
  <si>
    <t>SE_18_+_9708441_9775275_9775354_9792151_RAB31:70</t>
  </si>
  <si>
    <t>0.54468006</t>
  </si>
  <si>
    <t>SE_18_+_9792232_9845579_9845688_9859225_RAB31:50</t>
  </si>
  <si>
    <t>0.74951414</t>
  </si>
  <si>
    <t>SE_18_+_9914332_9924900_9924992_9931807_VAPA:49</t>
  </si>
  <si>
    <t>0.59667203</t>
  </si>
  <si>
    <t>SE_18_+_9937063_9944921_9945055_9950392_VAPA:109</t>
  </si>
  <si>
    <t>0.4081166</t>
  </si>
  <si>
    <t>SE_18_+_10455036_10468466_10468649_10471527_APCDD1:126</t>
  </si>
  <si>
    <t>0.82181171</t>
  </si>
  <si>
    <t>SE_18_+_10455036_10471527_10472058_10485459_APCDD1:523</t>
  </si>
  <si>
    <t>0.645833333333</t>
  </si>
  <si>
    <t>1.2478972</t>
  </si>
  <si>
    <t>SE_18_+_10472058_10474103_10474244_10485459_APCDD1:82</t>
  </si>
  <si>
    <t>SE_18_+_10526155_10530767_10530834_10532708_NAPG:53</t>
  </si>
  <si>
    <t>0.070812987</t>
  </si>
  <si>
    <t>SE_18_-_11885675_11885042_11884878_11884626_MPPE1:79</t>
  </si>
  <si>
    <t>SE_18_-_11886916_11886620_11886498_11885815_MPPE1:46</t>
  </si>
  <si>
    <t>1.3434862</t>
  </si>
  <si>
    <t>SE_18_-_11886916_11886777_11886498_11885815_MPPE1:155</t>
  </si>
  <si>
    <t>1.4343759</t>
  </si>
  <si>
    <t>SE_18_-_11889386_11888742_11888668_11887024_MPPE1:66</t>
  </si>
  <si>
    <t>0.84287963</t>
  </si>
  <si>
    <t>SE_18_-_11896983_11895276_11895184_11893575_MPPE1:79</t>
  </si>
  <si>
    <t>SE_18_-_11902266_11897619_11897525_11897355_MPPE1:60</t>
  </si>
  <si>
    <t>1.1641689</t>
  </si>
  <si>
    <t>SE_18_-_11905737_11897619_11897525_11897355_MPPE1:60</t>
  </si>
  <si>
    <t>SE_18_-_11906202_11897619_11897525_11897355_MPPE1:60</t>
  </si>
  <si>
    <t>SE_18_-_11906202_11902357_11902266_11897355_MPPE1:45</t>
  </si>
  <si>
    <t>0.29689115</t>
  </si>
  <si>
    <t>SE_18_-_11906202_11905952_11905737_11897355_MPPE1:211</t>
  </si>
  <si>
    <t>1.6369132</t>
  </si>
  <si>
    <t>SE_18_-_11906202_11905952_11905737_11897619_MPPE1:211</t>
  </si>
  <si>
    <t>SE_18_-_11906202_11905952_11905911_11897355_MPPE1:23</t>
  </si>
  <si>
    <t>cactgaggt</t>
  </si>
  <si>
    <t>0.519421101174</t>
  </si>
  <si>
    <t>0.10136086</t>
  </si>
  <si>
    <t>SE_18_-_11908200_11906308_11906202_11897355_MPPE1:102</t>
  </si>
  <si>
    <t>0.73327977</t>
  </si>
  <si>
    <t>SE_18_+_11999186_12008332_12008590_12009882_IMPA2:134</t>
  </si>
  <si>
    <t>0.97321904</t>
  </si>
  <si>
    <t>SE_18_+_12009986_12012169_12012214_12014264_IMPA2:42</t>
  </si>
  <si>
    <t>cggttagca</t>
  </si>
  <si>
    <t>-1.96547262737</t>
  </si>
  <si>
    <t>-0.57242625</t>
  </si>
  <si>
    <t>SE_18_+_12009986_12012169_12012348_12014264_IMPA2:177</t>
  </si>
  <si>
    <t>0.30155987</t>
  </si>
  <si>
    <t>SE_18_+_12014372_12021701_12021821_12028042_IMPA2:59</t>
  </si>
  <si>
    <t>SE_18_+_12262968_12263599_12263865_12264306_CIDEA:133</t>
  </si>
  <si>
    <t>SE_18_+_12264452_12274092_12274273_12277122_CIDEA:72</t>
  </si>
  <si>
    <t>0.90186243</t>
  </si>
  <si>
    <t>SE_18_+_12308348_12308686_12308794_12310942_TUBB6:37</t>
  </si>
  <si>
    <t>SE_18_+_12308794_12310942_12311052_12325066_TUBB6:111</t>
  </si>
  <si>
    <t>0.77175486</t>
  </si>
  <si>
    <t>SE_18_+_12311052_12320535_12320743_12324808_TUBB6:173</t>
  </si>
  <si>
    <t>1.038212</t>
  </si>
  <si>
    <t>SE_18_+_12311052_12320628_12320743_12324808_TUBB6:80</t>
  </si>
  <si>
    <t>SE_18_+_12311052_12320628_12320743_12325066_TUBB6:80</t>
  </si>
  <si>
    <t>SE_18_+_12408006_12420324_12420492_12421539_SLMO1:148</t>
  </si>
  <si>
    <t>0.22350541</t>
  </si>
  <si>
    <t>SE_18_+_12421628_12422247_12422340_12427040_SLMO1:83</t>
  </si>
  <si>
    <t>SE_18_-_12463350_12459927_12459754_12454482_SPIRE1:97</t>
  </si>
  <si>
    <t>1.2882189</t>
  </si>
  <si>
    <t>SE_18_-_12493071_12485999_12485958_12479870_SPIRE1:39</t>
  </si>
  <si>
    <t>-0.019153997</t>
  </si>
  <si>
    <t>SE_18_-_12635061_12546903_12546673_12535600_SPIRE1:142</t>
  </si>
  <si>
    <t>SE_18_-_12635061_12588418_12588375_12546903_SPIRE1:36</t>
  </si>
  <si>
    <t>0.07520604</t>
  </si>
  <si>
    <t>SE_18_-_12695253_12691486_12691358_12686449_CEP76:110</t>
  </si>
  <si>
    <t>0.88584321</t>
  </si>
  <si>
    <t>SE_18_-_12695253_12692311_12692167_12691486_CEP76:26</t>
  </si>
  <si>
    <t>SE_18_-_12794383_12788149_12788064_12785843_PTPN2:41</t>
  </si>
  <si>
    <t>0.17158048</t>
  </si>
  <si>
    <t>SE_18_-_12794383_12793573_12793481_12785843_PTPN2:66</t>
  </si>
  <si>
    <t>0.48195666</t>
  </si>
  <si>
    <t>SE_18_-_12801969_12794484_12794383_12785843_PTPN2:91</t>
  </si>
  <si>
    <t>0.2192616</t>
  </si>
  <si>
    <t>SE_18_-_12825809_12819281_12819213_12817364_PTPN2:57</t>
  </si>
  <si>
    <t>0.45803921</t>
  </si>
  <si>
    <t>SE_18_-_12830942_12825943_12825809_12817364_PTPN2:46</t>
  </si>
  <si>
    <t>0.052032304</t>
  </si>
  <si>
    <t>SE_18_-_12884072_12859253_12859163_12836890_PTPN2:37</t>
  </si>
  <si>
    <t>ccatgacta</t>
  </si>
  <si>
    <t>0.650867544036</t>
  </si>
  <si>
    <t>1.000755</t>
  </si>
  <si>
    <t>SE_18_+_12948231_12951854_12951904_12955462_SEH1L:40</t>
  </si>
  <si>
    <t>0.16654834</t>
  </si>
  <si>
    <t>SE_18_+_12951904_12955462_12955608_12963159_SEH1L:91</t>
  </si>
  <si>
    <t>ttttgaccg</t>
  </si>
  <si>
    <t>1.9950714025</t>
  </si>
  <si>
    <t>0.71144476</t>
  </si>
  <si>
    <t>SE_18_+_12963370_12964435_12964494_12971152_SEH1L:28</t>
  </si>
  <si>
    <t>0.22847697</t>
  </si>
  <si>
    <t>SE_18_+_13057732_13058293_13058434_13059081_CEP192:76</t>
  </si>
  <si>
    <t>0.048697573</t>
  </si>
  <si>
    <t>SE_18_+_13069855_13071038_13071211_13072754_CEP192:98</t>
  </si>
  <si>
    <t>0.67065555</t>
  </si>
  <si>
    <t>SE_18_+_13087276_13087530_13087645_13089455_CEP192:58</t>
  </si>
  <si>
    <t>caataataa</t>
  </si>
  <si>
    <t>-0.213578572</t>
  </si>
  <si>
    <t>-0.18564316</t>
  </si>
  <si>
    <t>SE_18_+_13087645_13088753_13088903_13089455_CEP192:141</t>
  </si>
  <si>
    <t>0.70699231</t>
  </si>
  <si>
    <t>SE_18_+_13103587_13103874_13103966_13104983_CEP192:79</t>
  </si>
  <si>
    <t>1.6501146</t>
  </si>
  <si>
    <t>SE_18_+_13113704_13114129_13114250_13116376_CEP192:61</t>
  </si>
  <si>
    <t>0.30940042</t>
  </si>
  <si>
    <t>SE_18_+_13621270_13643358_13643411_13645126_LDLRAD4:35</t>
  </si>
  <si>
    <t>-0.50649494</t>
  </si>
  <si>
    <t>SE_18_-_13671861_13670967_13670870_13666712_FAM210A:52</t>
  </si>
  <si>
    <t>SE_18_-_13681604_13671972_13671861_13666712_FAM210A:112</t>
  </si>
  <si>
    <t>0.97675307</t>
  </si>
  <si>
    <t>SE_18_-_13726328_13687881_13687742_13682104_FAM210A:32</t>
  </si>
  <si>
    <t>0.74493573</t>
  </si>
  <si>
    <t>SE_18_-_13726328_13697673_13697546_13682104_FAM210A:22</t>
  </si>
  <si>
    <t>SE_18_+_13726728_13730626_13730754_13731475_RNMT:95</t>
  </si>
  <si>
    <t>gtttcacct</t>
  </si>
  <si>
    <t>0.551000112785</t>
  </si>
  <si>
    <t>1.0376288</t>
  </si>
  <si>
    <t>SE_18_+_13726728_13731475_13731933_13734463_RNMT:136</t>
  </si>
  <si>
    <t>0.7048694</t>
  </si>
  <si>
    <t>SE_18_+_13754146_13759941_13760207_13762038_RNMT:145</t>
  </si>
  <si>
    <t>0.74062203</t>
  </si>
  <si>
    <t>SE_18_-_19140820_19120661_19120538_19119970_ESCO1:66</t>
  </si>
  <si>
    <t>0.86006134</t>
  </si>
  <si>
    <t>SE_18_+_19192404_19202686_19202762_19203709_SNRPD1:46</t>
  </si>
  <si>
    <t>SE_18_-_19282277_19244191_19244079_19239304_ABHD3:40</t>
  </si>
  <si>
    <t>1.2371867</t>
  </si>
  <si>
    <t>SE_18_-_19282277_19263926_19263881_19244191_ABHD3:29</t>
  </si>
  <si>
    <t>SE_18_+_19383975_19392353_19392429_19395577_MIB1:26</t>
  </si>
  <si>
    <t>0.08376555</t>
  </si>
  <si>
    <t>SE_18_-_19748272_19748123_19748005_19747764_LOC100128893:113</t>
  </si>
  <si>
    <t>1.0656191</t>
  </si>
  <si>
    <t>SE_18_+_20555182_20557753_20557850_20562181_RBBP8:98</t>
  </si>
  <si>
    <t>1.2137288</t>
  </si>
  <si>
    <t>SE_18_+_20581692_20586326_20586395_20596791_RBBP8:24</t>
  </si>
  <si>
    <t>-0.19674778</t>
  </si>
  <si>
    <t>SE_18_+_20586395_20596791_20596887_20602092_RBBP8:41</t>
  </si>
  <si>
    <t>0.030286796</t>
  </si>
  <si>
    <t>SE_18_+_21046240_21047363_21047490_21053393_RIOK3:39</t>
  </si>
  <si>
    <t>0.66524983</t>
  </si>
  <si>
    <t>SE_18_+_21084411_21086934_21087018_21087949_C18orf8:47</t>
  </si>
  <si>
    <t>0.53339509</t>
  </si>
  <si>
    <t>SE_18_+_21084411_21087949_21088005_21089157_C18orf8:25</t>
  </si>
  <si>
    <t>0.77323402</t>
  </si>
  <si>
    <t>SE_18_+_21088005_21088619_21088740_21089157_C18orf8:99</t>
  </si>
  <si>
    <t>1.2705798</t>
  </si>
  <si>
    <t>SE_18_-_21192056_21189255_21189188_21181273_ANKRD29:67</t>
  </si>
  <si>
    <t>1.0736531</t>
  </si>
  <si>
    <t>SE_18_-_21197696_21192154_21192056_21181273_ANKRD29:48</t>
  </si>
  <si>
    <t>SE_18_-_21226153_21218911_21218813_21214113_ANKRD29:70</t>
  </si>
  <si>
    <t>0.44279658</t>
  </si>
  <si>
    <t>SE_18_+_21479029_21479252_21479419_21481091_LAMA3:72</t>
  </si>
  <si>
    <t>0.28695777</t>
  </si>
  <si>
    <t>SE_18_+_21531741_21532954_21533073_21534467_LAMA3:32</t>
  </si>
  <si>
    <t>ccataaaac</t>
  </si>
  <si>
    <t>-0.442709211641</t>
  </si>
  <si>
    <t>0.048770426</t>
  </si>
  <si>
    <t>SE_18_+_21646104_21649121_21649235_21660549_TTC39C:79</t>
  </si>
  <si>
    <t>SE_18_-_21759702_21758159_21757977_21752447_OSBPL1A:102</t>
  </si>
  <si>
    <t>1.3977188</t>
  </si>
  <si>
    <t>SE_18_-_21957377_21948553_21948510_21948336_OSBPL1A:20</t>
  </si>
  <si>
    <t>aggtgaaga</t>
  </si>
  <si>
    <t>-1.79835598982</t>
  </si>
  <si>
    <t>-0.83845546</t>
  </si>
  <si>
    <t>SE_18_-_22804309_22804079_22804000_22775208_ZNF521:52</t>
  </si>
  <si>
    <t>SE_18_-_22930871_22907412_22907370_22902151_ZNF521:29</t>
  </si>
  <si>
    <t>0.026731158</t>
  </si>
  <si>
    <t>SE_18_-_22930871_22925311_22925216_22902151_ZNF521:96</t>
  </si>
  <si>
    <t>0.93667536</t>
  </si>
  <si>
    <t>SE_18_-_23618519_23615887_23615795_23615091_SS18:54</t>
  </si>
  <si>
    <t>0.30874661</t>
  </si>
  <si>
    <t>SE_18_-_23658040_23648521_23648458_23637706_SS18:20</t>
  </si>
  <si>
    <t>-0.089178611</t>
  </si>
  <si>
    <t>SE_18_-_23667465_23658124_23658040_23637706_SS18:85</t>
  </si>
  <si>
    <t>0.53964018</t>
  </si>
  <si>
    <t>SE_18_-_23667465_23659089_23658975_23658124_SS18:33</t>
  </si>
  <si>
    <t>0.60177841</t>
  </si>
  <si>
    <t>SE_18_-_23667465_23660387_23660269_23658124_SS18:92</t>
  </si>
  <si>
    <t>0.70372879</t>
  </si>
  <si>
    <t>SE_18_-_23667465_23661329_23661189_23658124_SS18:52</t>
  </si>
  <si>
    <t>SE_18_-_23667465_23662492_23662327_23658124_SS18:126</t>
  </si>
  <si>
    <t>0.79757986</t>
  </si>
  <si>
    <t>SE_18_-_23667465_23664139_23664016_23658124_SS18:122</t>
  </si>
  <si>
    <t>1.3409808</t>
  </si>
  <si>
    <t>SE_18_-_23670465_23667541_23667465_23658124_SS18:32</t>
  </si>
  <si>
    <t>1.6232899</t>
  </si>
  <si>
    <t>SE_18_-_24081036_24056623_24056479_24039889_KCTD1:83</t>
  </si>
  <si>
    <t>SE_18_-_28648860_28648310_28648265_28648178_DSC2:39</t>
  </si>
  <si>
    <t>0.23237095</t>
  </si>
  <si>
    <t>SE_18_+_29617232_29622142_29622236_29625605_RNF125:24</t>
  </si>
  <si>
    <t>SE_18_+_29672198_29672663_29672849_29691717_RNF138:81</t>
  </si>
  <si>
    <t>ccgtcacct</t>
  </si>
  <si>
    <t>0.848566081123</t>
  </si>
  <si>
    <t>1.0565065</t>
  </si>
  <si>
    <t>SE_18_+_29672849_29691717_29691882_29693708_RNF138:37</t>
  </si>
  <si>
    <t>SE_18_+_29672849_29693708_29693823_29703481_RNF138:112</t>
  </si>
  <si>
    <t>ctctcaaga</t>
  </si>
  <si>
    <t>-0.551881239408</t>
  </si>
  <si>
    <t>-0.31810465</t>
  </si>
  <si>
    <t>SE_18_+_29693823_29703481_29703537_29704697_RNF138:29</t>
  </si>
  <si>
    <t>0.39693061</t>
  </si>
  <si>
    <t>SE_18_+_32173502_32242818_32242944_32259432_DTNA:95</t>
  </si>
  <si>
    <t>0.36457767</t>
  </si>
  <si>
    <t>SE_18_+_32259556_32263446_32263658_32335940_DTNA:35</t>
  </si>
  <si>
    <t>1.3152079</t>
  </si>
  <si>
    <t>SE_18_+_32259556_32288138_32288190_32335940_DTNA:26</t>
  </si>
  <si>
    <t>0.16512733</t>
  </si>
  <si>
    <t>SE_18_+_32336007_32337122_32337252_32345925_DTNA:106</t>
  </si>
  <si>
    <t>SE_18_+_32407640_32409364_32409453_32428260_DTNA:58</t>
  </si>
  <si>
    <t>0.42785614</t>
  </si>
  <si>
    <t>SE_18_+_32407640_32418058_32418135_32428260_DTNA:35</t>
  </si>
  <si>
    <t>-0.34369422</t>
  </si>
  <si>
    <t>SE_18_+_32462165_32464692_32464740_32470264_DTNA:49</t>
  </si>
  <si>
    <t>ggttgaatg</t>
  </si>
  <si>
    <t>-0.429970484005</t>
  </si>
  <si>
    <t>0.23187596</t>
  </si>
  <si>
    <t>SE_18_+_32557043_32568557_32568812_32585456_MAPRE2:210</t>
  </si>
  <si>
    <t>SE_18_+_32621625_32650159_32650286_32677410_MAPRE2:52</t>
  </si>
  <si>
    <t>0.84422192</t>
  </si>
  <si>
    <t>SE_18_+_32821073_32822355_32822848_32823116_ZNF397:33</t>
  </si>
  <si>
    <t>1.4986358</t>
  </si>
  <si>
    <t>SE_18_+_32823257_32825226_32825315_32834196_ZNF397:85</t>
  </si>
  <si>
    <t>0.3066734</t>
  </si>
  <si>
    <t>SE_18_+_32870355_32870974_32871196_32885940_ZNF271:151</t>
  </si>
  <si>
    <t>1.1875504</t>
  </si>
  <si>
    <t>SE_18_-_33077683_33058313_33058246_33048706_INO80C:33</t>
  </si>
  <si>
    <t>1.4399498</t>
  </si>
  <si>
    <t>SE_18_+_33234765_33239822_33239894_33243592_GALNT1:47</t>
  </si>
  <si>
    <t>SE_18_-_33647217_33620828_33620770_33613800_RPRD1A:59</t>
  </si>
  <si>
    <t>ttgtcaaac</t>
  </si>
  <si>
    <t>-1.71769926197</t>
  </si>
  <si>
    <t>-0.80687457</t>
  </si>
  <si>
    <t>SE_18_-_33647217_33643038_33642941_33620828_RPRD1A:85</t>
  </si>
  <si>
    <t>tcctgataa</t>
  </si>
  <si>
    <t>0.778088999296</t>
  </si>
  <si>
    <t>0.20264156</t>
  </si>
  <si>
    <t>SE_18_-_33709077_33706979_33706182_33704663_SLC39A6:64</t>
  </si>
  <si>
    <t>2.3312267</t>
  </si>
  <si>
    <t>SE_18_+_33710034_33713201_33713279_33716270_ELP2:46</t>
  </si>
  <si>
    <t>0.074021757</t>
  </si>
  <si>
    <t>SE_18_+_33718389_33718758_33718835_33719382_ELP2:71</t>
  </si>
  <si>
    <t>tgcttatct</t>
  </si>
  <si>
    <t>-0.560763921802</t>
  </si>
  <si>
    <t>0.64541981</t>
  </si>
  <si>
    <t>SE_18_+_33718389_33718758_33718835_33721100_ELP2:71</t>
  </si>
  <si>
    <t>SE_18_+_33718835_33719382_33719576_33721100_ELP2:192</t>
  </si>
  <si>
    <t>0.82468607</t>
  </si>
  <si>
    <t>SE_18_+_33726011_33726213_33726344_33734813_ELP2:97</t>
  </si>
  <si>
    <t>1.5763507</t>
  </si>
  <si>
    <t>SE_18_+_33739793_33739921_33739978_33740895_ELP2:29</t>
  </si>
  <si>
    <t>0.5090708</t>
  </si>
  <si>
    <t>SE_18_+_34205712_34238038_34238151_34261399_FHOD3:40</t>
  </si>
  <si>
    <t>1.6868376</t>
  </si>
  <si>
    <t>SE_18_+_34261533_34267091_34267141_34273172_FHOD3:27</t>
  </si>
  <si>
    <t>tatttagac</t>
  </si>
  <si>
    <t>-3.50567175202</t>
  </si>
  <si>
    <t>-1.5715444</t>
  </si>
  <si>
    <t>SE_18_+_34335274_34339081_34339104_34340571_FHOD3:22</t>
  </si>
  <si>
    <t>tgatgagga</t>
  </si>
  <si>
    <t>-2.43834989987</t>
  </si>
  <si>
    <t>-1.1859346</t>
  </si>
  <si>
    <t>SE_18_+_34335274_34340571_34340745_34349228_FHOD3:126</t>
  </si>
  <si>
    <t>0.83599314</t>
  </si>
  <si>
    <t>SE_18_-_34378412_34361885_34361762_34360151_TPGS2:65</t>
  </si>
  <si>
    <t>ctataatgt</t>
  </si>
  <si>
    <t>0.37725254361</t>
  </si>
  <si>
    <t>0.621621621622</t>
  </si>
  <si>
    <t>0.31099257</t>
  </si>
  <si>
    <t>SE_18_-_34387810_34385465_34385337_34380274_TPGS2:104</t>
  </si>
  <si>
    <t>1.6345716</t>
  </si>
  <si>
    <t>SE_18_-_34398857_34397734_34397558_34387897_TPGS2:82</t>
  </si>
  <si>
    <t>0.60663404</t>
  </si>
  <si>
    <t>SE_18_-_34408646_34401092_34400931_34398936_TPGS2:68</t>
  </si>
  <si>
    <t>0.97297802</t>
  </si>
  <si>
    <t>SE_18_-_34408646_34403834_34403766_34398936_TPGS2:60</t>
  </si>
  <si>
    <t>-0.13325998</t>
  </si>
  <si>
    <t>SE_18_+_34415339_34424171_34424265_34465520_KIAA1328:55</t>
  </si>
  <si>
    <t>0.29908508</t>
  </si>
  <si>
    <t>SE_18_+_34647508_34664088_34664195_34740163_KIAA1328:74</t>
  </si>
  <si>
    <t>tactaaacc</t>
  </si>
  <si>
    <t>1.55203690422</t>
  </si>
  <si>
    <t>0.50567874</t>
  </si>
  <si>
    <t>SE_18_+_34753044_34773554_34773657_34801980_KIAA1328:63</t>
  </si>
  <si>
    <t>0.13302396</t>
  </si>
  <si>
    <t>SE_18_+_39535324_39537535_39537723_39542454_PIK3C3:113</t>
  </si>
  <si>
    <t>1.5159139</t>
  </si>
  <si>
    <t>SE_18_+_39550420_39564844_39565071_39567776_PIK3C3:218</t>
  </si>
  <si>
    <t>ggctaagcc</t>
  </si>
  <si>
    <t>1.24302635516</t>
  </si>
  <si>
    <t>1.2324427</t>
  </si>
  <si>
    <t>SE_18_+_39629569_39637847_39638015_39644704_PIK3C3:167</t>
  </si>
  <si>
    <t>0.092026921</t>
  </si>
  <si>
    <t>SE_18_+_39638015_39639759_39639858_39644704_PIK3C3:21</t>
  </si>
  <si>
    <t>ttgtcactg</t>
  </si>
  <si>
    <t>-0.101108034943</t>
  </si>
  <si>
    <t>0.63676059</t>
  </si>
  <si>
    <t>SE_18_+_43314367_43316421_43316613_43319128_SLC14A1:191</t>
  </si>
  <si>
    <t>1.4043943</t>
  </si>
  <si>
    <t>SE_18_+_43316613_43319128_43319275_43319493_SLC14A1:117</t>
  </si>
  <si>
    <t>0.66740886</t>
  </si>
  <si>
    <t>SE_18_+_43316613_43319493_43319627_43328341_SLC14A1:132</t>
  </si>
  <si>
    <t>1.5749544</t>
  </si>
  <si>
    <t>SE_18_-_43458341_43450707_43450532_43447713_EPG5:162</t>
  </si>
  <si>
    <t>SE_18_-_43458341_43456307_43456201_43450707_EPG5:89</t>
  </si>
  <si>
    <t>1.3510308</t>
  </si>
  <si>
    <t>SE_18_-_43487923_43487254_43487129_43484082_EPG5:37</t>
  </si>
  <si>
    <t>0.94403736</t>
  </si>
  <si>
    <t>SE_18_-_43573571_43572168_43572072_43571949_PSTPIP2:70</t>
  </si>
  <si>
    <t>cattgaata</t>
  </si>
  <si>
    <t>-0.649032784711</t>
  </si>
  <si>
    <t>0.33594263</t>
  </si>
  <si>
    <t>SE_18_-_43675019_43673328_43673146_43671817_ATP5A1:72</t>
  </si>
  <si>
    <t>0.39725793</t>
  </si>
  <si>
    <t>SE_18_-_43675019_43673331_43673146_43671817_ATP5A1:75</t>
  </si>
  <si>
    <t>SE_18_-_43684103_43678245_43678138_43675097_ATP5A1:54</t>
  </si>
  <si>
    <t>SE_18_+_43685334_43686671_43686799_43698147_HAUS1:61</t>
  </si>
  <si>
    <t>SE_18_+_43685334_43689613_43689750_43698147_HAUS1:104</t>
  </si>
  <si>
    <t>1.98497</t>
  </si>
  <si>
    <t>SE_18_+_43685334_43702433_43702556_43703265_HAUS1:94</t>
  </si>
  <si>
    <t>ttctaaaag</t>
  </si>
  <si>
    <t>0.648784462231</t>
  </si>
  <si>
    <t>0.11971566</t>
  </si>
  <si>
    <t>SE_18_+_43702556_43703265_43703330_43704788_HAUS1:55</t>
  </si>
  <si>
    <t>gtctcatca</t>
  </si>
  <si>
    <t>0.476343389178</t>
  </si>
  <si>
    <t>0.18138509</t>
  </si>
  <si>
    <t>SE_18_+_43703330_43704788_43704859_43705710_HAUS1:30</t>
  </si>
  <si>
    <t>gattaaagc</t>
  </si>
  <si>
    <t>-0.425186789966</t>
  </si>
  <si>
    <t>-0.30079484</t>
  </si>
  <si>
    <t>SE_18_+_43796561_43819971_43820153_43833663_C18orf25:63</t>
  </si>
  <si>
    <t>SE_18_-_44470543_44444211_44444127_44435578_PIAS2:65</t>
  </si>
  <si>
    <t>SE_18_-_44497285_44471017_44470543_44444211_PIAS2:334</t>
  </si>
  <si>
    <t>1.8671774</t>
  </si>
  <si>
    <t>SE_18_-_44497285_44483598_44483490_44471017_PIAS2:60</t>
  </si>
  <si>
    <t>0.94560558</t>
  </si>
  <si>
    <t>SE_18_+_44589732_44593392_44593490_44595591_KATNAL2:52</t>
  </si>
  <si>
    <t>SE_18_-_44660867_44656699_44656615_44641719_HDHD2:36</t>
  </si>
  <si>
    <t>SE_18_-_44676749_44663667_44663606_44662820_HDHD2:56</t>
  </si>
  <si>
    <t>0.39517679</t>
  </si>
  <si>
    <t>SE_18_-_44676749_44663709_44663606_44662820_HDHD2:98</t>
  </si>
  <si>
    <t>SE_18_-_44676749_44675479_44675420_44662820_HDHD2:34</t>
  </si>
  <si>
    <t>1.2271912</t>
  </si>
  <si>
    <t>SE_18_-_45422892_45396935_45396846_45395807_SMAD2:26</t>
  </si>
  <si>
    <t>SE_18_-_45456732_45446540_45446443_45423180_SMAD2:81</t>
  </si>
  <si>
    <t>1.1305614</t>
  </si>
  <si>
    <t>SE_18_-_45457171_45456817_45456732_45423180_SMAD2:72</t>
  </si>
  <si>
    <t>atctgacgg</t>
  </si>
  <si>
    <t>2.79464393546</t>
  </si>
  <si>
    <t>0.92762398</t>
  </si>
  <si>
    <t>SE_18_+_46065683_46066129_46066202_46145909_CTIF:71</t>
  </si>
  <si>
    <t>tgttcagac</t>
  </si>
  <si>
    <t>-0.746941509916</t>
  </si>
  <si>
    <t>-0.32988582</t>
  </si>
  <si>
    <t>SE_18_+_46146116_46151560_46151607_46162985_CTIF:27</t>
  </si>
  <si>
    <t>0.03445651</t>
  </si>
  <si>
    <t>SE_18_-_46623772_46619681_46619587_46570574_DYM:86</t>
  </si>
  <si>
    <t>0.51370582</t>
  </si>
  <si>
    <t>SE_18_-_46783380_46736085_46735921_46690157_DYM:84</t>
  </si>
  <si>
    <t>1.6419213</t>
  </si>
  <si>
    <t>SE_18_-_46904937_46902094_46902018_46889603_DYM:74</t>
  </si>
  <si>
    <t>0.70034574</t>
  </si>
  <si>
    <t>SE_18_-_46917963_46917821_46917755_46906128_DYM:53</t>
  </si>
  <si>
    <t>0.072850351</t>
  </si>
  <si>
    <t>SE_18_-_46956625_46920112_46920015_46918015_DYM:58</t>
  </si>
  <si>
    <t>1.4035453</t>
  </si>
  <si>
    <t>SE_18_-_46956625_46944427_46944305_46918015_DYM:77</t>
  </si>
  <si>
    <t>SE_18_-_47015729_47014936_47014870_47010141_RPL17:62</t>
  </si>
  <si>
    <t>-0.29561135</t>
  </si>
  <si>
    <t>SE_18_-_47017902_47017815_47017722_47017297_RPL17-C18orf32/RPL17:91</t>
  </si>
  <si>
    <t>1.267518</t>
  </si>
  <si>
    <t>SE_18_-_47017902_47017815_47017775_47017297_RPL17-C18orf32/RPL17:41</t>
  </si>
  <si>
    <t>aaatcaaga</t>
  </si>
  <si>
    <t>-3.42675811621</t>
  </si>
  <si>
    <t>-0.82289156</t>
  </si>
  <si>
    <t>SE_18_-_47018645_47018203_47018106_47017954_RPL17:20</t>
  </si>
  <si>
    <t>SE_18_-_47018828_47018203_47018106_47017954_RPL17:20</t>
  </si>
  <si>
    <t>SE_18_-_47389597_47383260_47383183_47380017_MYO5B:23</t>
  </si>
  <si>
    <t>gactgagga</t>
  </si>
  <si>
    <t>-0.465319826218</t>
  </si>
  <si>
    <t>-0.34880588</t>
  </si>
  <si>
    <t>SE_18_-_47799047_47797910_47797839_47794033_MBD1:29</t>
  </si>
  <si>
    <t>ccttaaaaa</t>
  </si>
  <si>
    <t>-1.36569358649</t>
  </si>
  <si>
    <t>-0.6690477</t>
  </si>
  <si>
    <t>SE_18_-_47799047_47797910_47797839_47796188_MBD1:29</t>
  </si>
  <si>
    <t>SE_18_-_47799934_47799796_47799704_47799325_MBD1:72</t>
  </si>
  <si>
    <t>1.8084488</t>
  </si>
  <si>
    <t>SE_18_-_47799934_47799841_47799704_47799325_MBD1:117</t>
  </si>
  <si>
    <t>SE_18_-_47801499_47801415_47801347_47800233_MBD1:57</t>
  </si>
  <si>
    <t>0.34611202</t>
  </si>
  <si>
    <t>SE_18_-_47801499_47801415_47801347_47800723_MBD1:57</t>
  </si>
  <si>
    <t>SE_18_-_47801970_47801814_47801740_47801615_MBD1:35</t>
  </si>
  <si>
    <t>1.3636194</t>
  </si>
  <si>
    <t>SE_18_-_47802748_47802351_47802205_47802098_MBD1:86</t>
  </si>
  <si>
    <t>0.26287955</t>
  </si>
  <si>
    <t>SE_18_-_47813957_47813878_47813793_47813228_CXXC1:34</t>
  </si>
  <si>
    <t>ccataaccg</t>
  </si>
  <si>
    <t>2.40799473305</t>
  </si>
  <si>
    <t>0.87312376</t>
  </si>
  <si>
    <t>SE_18_+_48086613_48189459_48190874_48241449_MAPK4:847</t>
  </si>
  <si>
    <t>2.0142677</t>
  </si>
  <si>
    <t>SE_18_+_48458730_48465940_48466010_48466658_ME2:62</t>
  </si>
  <si>
    <t>0.99400576</t>
  </si>
  <si>
    <t>SE_18_+_48458730_48466658_48466756_48473387_ME2:21</t>
  </si>
  <si>
    <t>0.8971793</t>
  </si>
  <si>
    <t>SE_18_+_48556993_48573290_48573665_48575056_SMAD4:37</t>
  </si>
  <si>
    <t>gtctaacaa</t>
  </si>
  <si>
    <t>1.94471121439</t>
  </si>
  <si>
    <t>1.3792283</t>
  </si>
  <si>
    <t>SE_18_+_48575694_48577724_48577785_48581151_SMAD4:34</t>
  </si>
  <si>
    <t>0.57829994</t>
  </si>
  <si>
    <t>SE_18_-_51715244_51714207_51714084_51692536_MBD2:100</t>
  </si>
  <si>
    <t>1.2998226</t>
  </si>
  <si>
    <t>SE_18_+_51796031_51797730_51797855_51800296_POLI:125</t>
  </si>
  <si>
    <t>agctaaaag</t>
  </si>
  <si>
    <t>0.177444310262</t>
  </si>
  <si>
    <t>-0.064836281</t>
  </si>
  <si>
    <t>SE_18_+_51796402_51797730_51797855_51800296_POLI:125</t>
  </si>
  <si>
    <t>SE_18_+_51804225_51807037_51807273_51809207_POLI:110</t>
  </si>
  <si>
    <t>SE_18_+_51809385_51810113_51810185_51810292_POLI:64</t>
  </si>
  <si>
    <t>0.16196509</t>
  </si>
  <si>
    <t>SE_18_-_52928697_52927258_52927180_52924622_TCF4:79</t>
  </si>
  <si>
    <t>1.3072074</t>
  </si>
  <si>
    <t>SE_18_-_53252511_53149487_53149381_53131368_TCF4:72</t>
  </si>
  <si>
    <t>0.32211966</t>
  </si>
  <si>
    <t>SE_18_-_54293592_54293497_54293393_54291692_TXNL1:51</t>
  </si>
  <si>
    <t>1.0554815</t>
  </si>
  <si>
    <t>SE_18_-_54318248_54306270_54305574_54293688_TXNL1:536</t>
  </si>
  <si>
    <t>1.2795324</t>
  </si>
  <si>
    <t>SE_18_+_54426184_54444013_54444111_54446662_WDR7:77</t>
  </si>
  <si>
    <t>2.5667955</t>
  </si>
  <si>
    <t>SE_18_+_54603136_54603412_54603460_54605764_WDR7:49</t>
  </si>
  <si>
    <t>cattaaagg</t>
  </si>
  <si>
    <t>-0.489233349688</t>
  </si>
  <si>
    <t>0.38027208</t>
  </si>
  <si>
    <t>SE_18_-_55230106_55226475_55226377_55222184_FECH:97</t>
  </si>
  <si>
    <t>1.6715037</t>
  </si>
  <si>
    <t>SE_18_-_55253786_55247431_55247287_55240597_FECH:83</t>
  </si>
  <si>
    <t>SE_18_-_55253786_55247431_55247305_55240597_FECH:83</t>
  </si>
  <si>
    <t>SE_18_-_55253786_55253205_55253096_55247431_FECH:108</t>
  </si>
  <si>
    <t>SE_18_-_55280834_55278939_55278869_55276675_NARS:26</t>
  </si>
  <si>
    <t>0.66285394</t>
  </si>
  <si>
    <t>SE_18_-_55283049_55282962_55282873_55280912_NARS:79</t>
  </si>
  <si>
    <t>-0.051535159</t>
  </si>
  <si>
    <t>SE_18_-_55288940_55287880_55287801_55283207_NARS:30</t>
  </si>
  <si>
    <t>1.4552783</t>
  </si>
  <si>
    <t>SE_18_-_55288940_55287883_55287801_55283207_NARS:33</t>
  </si>
  <si>
    <t>SE_18_-_55398859_55373819_55373722_55371900_ATP8B1:66</t>
  </si>
  <si>
    <t>SE_18_+_55833093_55895062_55895120_55912659_NEDD4L:35</t>
  </si>
  <si>
    <t>0.96730705</t>
  </si>
  <si>
    <t>SE_18_+_55833093_55895062_55895139_55912659_NEDD4L:35</t>
  </si>
  <si>
    <t>SE_18_+_56001124_56002710_56002769_56008270_NEDD4L:44</t>
  </si>
  <si>
    <t>-0.0081424873</t>
  </si>
  <si>
    <t>SE_18_+_56001124_56008270_56008401_56008910_NEDD4L:82</t>
  </si>
  <si>
    <t>tgctaaggg</t>
  </si>
  <si>
    <t>0.365417330172</t>
  </si>
  <si>
    <t>0.0087640412</t>
  </si>
  <si>
    <t>SE_18_+_56001124_56008910_56009029_56010138_NEDD4L:120</t>
  </si>
  <si>
    <t>1.5392107</t>
  </si>
  <si>
    <t>SE_18_+_56001124_56010138_56010335_56016769_NEDD4L:29</t>
  </si>
  <si>
    <t>1.0135472</t>
  </si>
  <si>
    <t>SE_18_+_56377304_56378153_56378185_56381315_MALT1:27</t>
  </si>
  <si>
    <t>agatgaggc</t>
  </si>
  <si>
    <t>-2.34952434426</t>
  </si>
  <si>
    <t>-1.086561</t>
  </si>
  <si>
    <t>SE_18_+_56530398_56532536_56532617_56532702_ZNF532:77</t>
  </si>
  <si>
    <t>SE_18_+_56530918_56532536_56532617_56532702_ZNF532:77</t>
  </si>
  <si>
    <t>SE_18_+_56530982_56532536_56532617_56532702_ZNF532:77</t>
  </si>
  <si>
    <t>SE_18_+_56531467_56532536_56532617_56532702_ZNF532:77</t>
  </si>
  <si>
    <t>SE_18_+_56532218_56532536_56532617_56532702_ZNF532:77</t>
  </si>
  <si>
    <t>SE_18_+_56532218_56532702_56532811_56585503_ZNF532:45</t>
  </si>
  <si>
    <t>ttttaaccc</t>
  </si>
  <si>
    <t>1.69710448338</t>
  </si>
  <si>
    <t>1.5836825</t>
  </si>
  <si>
    <t>SE_18_+_56532617_56532702_56532811_56585503_ZNF532:45</t>
  </si>
  <si>
    <t>SE_18_+_56532811_56563657_56563854_56585503_ZNF532:196</t>
  </si>
  <si>
    <t>1.1515668</t>
  </si>
  <si>
    <t>SE_18_+_56587865_56598878_56598987_56601665_ZNF532:42</t>
  </si>
  <si>
    <t>SE_18_+_56621031_56621466_56621566_56646287_ZNF532:60</t>
  </si>
  <si>
    <t>SE_18_+_56823039_56824840_56824897_56825864_SEC11C:56</t>
  </si>
  <si>
    <t>SE_18_+_57567467_57567660_57567810_57569879_PMAIP1:130</t>
  </si>
  <si>
    <t>0.754385964912</t>
  </si>
  <si>
    <t>0.6095925</t>
  </si>
  <si>
    <t>SE_18_+_57567467_57567660_57567946_57569879_PMAIP1:130</t>
  </si>
  <si>
    <t>SE_18_-_59739906_59739598_59739554_59713212_PIGN:22</t>
  </si>
  <si>
    <t>SE_18_-_59772776_59771032_59770952_59770135_PIGN:22</t>
  </si>
  <si>
    <t>SE_18_-_59777067_59774819_59774701_59774318_PIGN:73</t>
  </si>
  <si>
    <t>1.4617222</t>
  </si>
  <si>
    <t>SE_18_+_59936181_59936644_59936745_59941213_KIAA1468:102</t>
  </si>
  <si>
    <t>0.53873049</t>
  </si>
  <si>
    <t>SE_18_+_59942706_59947007_59947089_59947593_KIAA1468:73</t>
  </si>
  <si>
    <t>0.81388994</t>
  </si>
  <si>
    <t>SE_18_+_59947089_59947593_59947675_59947879_KIAA1468:73</t>
  </si>
  <si>
    <t>agttgacaa</t>
  </si>
  <si>
    <t>0.0669257607506</t>
  </si>
  <si>
    <t>0.42128072</t>
  </si>
  <si>
    <t>SE_18_+_60209807_60212035_60212106_60217581_ZCCHC2:28</t>
  </si>
  <si>
    <t>1.4491119</t>
  </si>
  <si>
    <t>SE_18_+_60506142_60510168_60510307_60527668_PHLPP1:140</t>
  </si>
  <si>
    <t>0.97789975</t>
  </si>
  <si>
    <t>SE_18_+_60587347_60608951_60609151_60612342_PHLPP1:28</t>
  </si>
  <si>
    <t>1.2912739</t>
  </si>
  <si>
    <t>SE_18_-_61006033_61002591_61002490_60999134_KDSR:69</t>
  </si>
  <si>
    <t>SE_18_-_61022437_61018310_61018121_61011726_KDSR:152</t>
  </si>
  <si>
    <t>0.35829941</t>
  </si>
  <si>
    <t>SE_18_-_61022437_61018312_61018121_61011726_KDSR:154</t>
  </si>
  <si>
    <t>SE_18_-_61034244_61033541_61033195_61030101_KDSR:209</t>
  </si>
  <si>
    <t>1.114371</t>
  </si>
  <si>
    <t>SE_18_-_61067281_61066556_61066475_61064486_VPS4B:38</t>
  </si>
  <si>
    <t>0.78823452</t>
  </si>
  <si>
    <t>SE_18_-_61077523_61074732_61074665_61071059_VPS4B:44</t>
  </si>
  <si>
    <t>0.42827845</t>
  </si>
  <si>
    <t>SE_18_+_61637404_61645533_61645710_61647035_SERPINB8:25</t>
  </si>
  <si>
    <t>0.87127623</t>
  </si>
  <si>
    <t>SE_18_-_66368982_66367722_66367642_66365268_TMX3:74</t>
  </si>
  <si>
    <t>0.3134539</t>
  </si>
  <si>
    <t>SE_18_-_66368982_66368904_66368853_66367722_TMX3:34</t>
  </si>
  <si>
    <t>-0.62557603</t>
  </si>
  <si>
    <t>SE_18_-_66377258_66369027_66368982_66367722_TMX3:25</t>
  </si>
  <si>
    <t>SE_18_-_66378601_66377381_66377258_66369027_TMX3:67</t>
  </si>
  <si>
    <t>gaatgaagt</t>
  </si>
  <si>
    <t>-0.943271061207</t>
  </si>
  <si>
    <t>-0.40675811</t>
  </si>
  <si>
    <t>SE_18_+_66506163_66506196_66506238_66513550_CCDC102B:30</t>
  </si>
  <si>
    <t>-0.56289128</t>
  </si>
  <si>
    <t>SE_18_-_71928150_71924088_71924065_71923010_CYB5A:23</t>
  </si>
  <si>
    <t>ccttaaagg</t>
  </si>
  <si>
    <t>-0.91424586883</t>
  </si>
  <si>
    <t>-0.45998751</t>
  </si>
  <si>
    <t>SE_18_+_72163666_72164744_72164830_72167117_CNDP2:36</t>
  </si>
  <si>
    <t>0.93052735</t>
  </si>
  <si>
    <t>SE_18_+_72163666_72164744_72164830_72167172_CNDP2:36</t>
  </si>
  <si>
    <t>SE_18_+_72163666_72164744_72164961_72167172_CNDP2:36</t>
  </si>
  <si>
    <t>SE_18_+_72167268_72168337_72168473_72168564_CNDP2:84</t>
  </si>
  <si>
    <t>SE_18_+_72167268_72168447_72168473_72168564_CNDP2:22</t>
  </si>
  <si>
    <t>tgttcaact</t>
  </si>
  <si>
    <t>-0.292561195495</t>
  </si>
  <si>
    <t>-0.21656859</t>
  </si>
  <si>
    <t>SE_18_-_74083422_74082550_74082483_74074512_ZNF516:56</t>
  </si>
  <si>
    <t>0.42667916</t>
  </si>
  <si>
    <t>SE_18_-_74090810_74083526_74083422_74074512_ZNF516:95</t>
  </si>
  <si>
    <t>-0.53594449</t>
  </si>
  <si>
    <t>SE_18_-_74696731_74694579_74694537_74692427_AK094611/MBP:34</t>
  </si>
  <si>
    <t>cactcaaat</t>
  </si>
  <si>
    <t>0.213013504022</t>
  </si>
  <si>
    <t>-0.050909262</t>
  </si>
  <si>
    <t>SE_18_-_74700833_74696850_74696731_74692427_MBP:79</t>
  </si>
  <si>
    <t>0.17928238</t>
  </si>
  <si>
    <t>SE_18_-_74700833_74700483_74700256_74696850_MBP:152</t>
  </si>
  <si>
    <t>aggtgacga</t>
  </si>
  <si>
    <t>0.907825038427</t>
  </si>
  <si>
    <t>0.757009345794</t>
  </si>
  <si>
    <t>1.0523776</t>
  </si>
  <si>
    <t>SE_18_-_74700833_74700483_74700451_74696850_MBP:33</t>
  </si>
  <si>
    <t>SE_18_-_74728788_74702870_74702783_74702016_MBP:43</t>
  </si>
  <si>
    <t>cggtgatag</t>
  </si>
  <si>
    <t>0.959964089325</t>
  </si>
  <si>
    <t>0.74550748</t>
  </si>
  <si>
    <t>SE_18_-_74728788_74721882_74721805_74702016_MBP:55</t>
  </si>
  <si>
    <t>0.71216491</t>
  </si>
  <si>
    <t>SE_18_-_74778254_74729224_74728788_74702016_MBP:154</t>
  </si>
  <si>
    <t>1.4485325</t>
  </si>
  <si>
    <t>SE_18_-_74817167_74809430_74809207_74778341_MBP:101</t>
  </si>
  <si>
    <t>SE_18_+_76829529_76837982_76838157_76856476_ATP9B:103</t>
  </si>
  <si>
    <t>SE_18_+_76829529_76856476_76856649_76870355_ATP9B:61</t>
  </si>
  <si>
    <t>SE_18_+_76914555_76933702_76933733_76936813_ATP9B:30</t>
  </si>
  <si>
    <t>SE_18_+_76914555_76936813_76936907_76953183_ATP9B:57</t>
  </si>
  <si>
    <t>SE_18_+_76953263_76954386_76954492_76966937_ATP9B:81</t>
  </si>
  <si>
    <t>-0.10453903</t>
  </si>
  <si>
    <t>SE_18_+_76967012_76969548_76969722_76973962_ATP9B:105</t>
  </si>
  <si>
    <t>1.0792532</t>
  </si>
  <si>
    <t>SE_18_+_76967012_76973962_76974038_77013381_ATP9B:33</t>
  </si>
  <si>
    <t>0.4921896</t>
  </si>
  <si>
    <t>SE_18_+_77107925_77108132_77108196_77119354_ATP9B:47</t>
  </si>
  <si>
    <t>1.1802315</t>
  </si>
  <si>
    <t>SE_18_+_77119462_77121739_77121992_77132825_ATP9B:192</t>
  </si>
  <si>
    <t>0.58137789</t>
  </si>
  <si>
    <t>SE_18_+_77119462_77132559_77132685_77132825_ATP9B:60</t>
  </si>
  <si>
    <t>1.3723191</t>
  </si>
  <si>
    <t>SE_18_+_77156351_77170403_77171501_77193579_NFATC1:726</t>
  </si>
  <si>
    <t>1.7887897</t>
  </si>
  <si>
    <t>SE_18_+_77160479_77170403_77171501_77193579_NFATC1:726</t>
  </si>
  <si>
    <t>SE_18_+_77227582_77246248_77246630_77287528_NFATC1:194</t>
  </si>
  <si>
    <t>SE_18_+_77227582_77246248_77246937_77287528_NFATC1:642</t>
  </si>
  <si>
    <t>1.239436</t>
  </si>
  <si>
    <t>SE_18_+_77478016_77488907_77489069_77496355_CTDP1:62</t>
  </si>
  <si>
    <t>1.38004</t>
  </si>
  <si>
    <t>SE_18_+_77489069_77496355_77496521_77513652_CTDP1:73</t>
  </si>
  <si>
    <t>-0.38913404</t>
  </si>
  <si>
    <t>SE_18_-_77703329_77679400_77679184_77664183_PQLC1:123</t>
  </si>
  <si>
    <t>1.7122496</t>
  </si>
  <si>
    <t>SE_18_-_77693969_77690311_77690228_77679400_PQLC1:84</t>
  </si>
  <si>
    <t>0.97619008</t>
  </si>
  <si>
    <t>SE_18_-_77703329_77690311_77690228_77679400_PQLC1:84</t>
  </si>
  <si>
    <t>SE_18_-_77703329_77694022_77693969_77679400_PQLC1:33</t>
  </si>
  <si>
    <t>-1.1006431</t>
  </si>
  <si>
    <t>SE_18_-_77703329_77694022_77693969_77690311_PQLC1:33</t>
  </si>
  <si>
    <t>SE_18_-_77710724_77707341_77707267_77703462_PQLC1:20</t>
  </si>
  <si>
    <t>tccttacta</t>
  </si>
  <si>
    <t>-0.247674251983</t>
  </si>
  <si>
    <t>0.65824928</t>
  </si>
  <si>
    <t>SE_18_-_77710724_77709636_77709519_77703462_PQLC1:57</t>
  </si>
  <si>
    <t>SE_18_-_77710724_77709655_77709519_77703462_PQLC1:76</t>
  </si>
  <si>
    <t>SE_18_-_77710724_77709838_77709687_77703462_PQLC1:127</t>
  </si>
  <si>
    <t>1.2449526</t>
  </si>
  <si>
    <t>SE_18_-_77737598_77736787_77736718_77733856_TXNL4A:33</t>
  </si>
  <si>
    <t>SE_18_-_77746602_77737701_77737598_77733856_TXNL4A:64</t>
  </si>
  <si>
    <t>SE_18_-_77748240_77737701_77737598_77733856_TXNL4A:64</t>
  </si>
  <si>
    <t>SE_18_-_77748240_77739640_77739333_77737701_TXNL4A:252</t>
  </si>
  <si>
    <t>0.93264988</t>
  </si>
  <si>
    <t>SE_18_-_77746602_77745866_77745797_77737701_TXNL4A:43</t>
  </si>
  <si>
    <t>tccttacct</t>
  </si>
  <si>
    <t>1.09673327828</t>
  </si>
  <si>
    <t>1.1939642</t>
  </si>
  <si>
    <t>SE_18_-_77748240_77746750_77746602_77737701_TXNL4A:102</t>
  </si>
  <si>
    <t>0.14908803</t>
  </si>
  <si>
    <t>SE_18_-_77793851_77790577_77790521_77737701_TXNL4A:20</t>
  </si>
  <si>
    <t>1.2983331</t>
  </si>
  <si>
    <t>SE_18_+_77798617_77802135_77802219_77804212_RBFA:25</t>
  </si>
  <si>
    <t>0.10491618</t>
  </si>
  <si>
    <t>SE_18_+_77891075_77891575_77891689_77893495_ADNP2:79</t>
  </si>
  <si>
    <t>0.89420076</t>
  </si>
  <si>
    <t>SE_19_-_334400_330380_330264_327989_MIER2:80</t>
  </si>
  <si>
    <t>SE_19_-_440862_439491_439233_439030_SHC2:115</t>
  </si>
  <si>
    <t>1.185584</t>
  </si>
  <si>
    <t>SE_19_+_537147_541184_541252_541339_CDC34:29</t>
  </si>
  <si>
    <t>tcctcacgc</t>
  </si>
  <si>
    <t>2.47691721162</t>
  </si>
  <si>
    <t>1.1129969</t>
  </si>
  <si>
    <t>SE_19_+_572701_577774_578121_579500_BSG:305</t>
  </si>
  <si>
    <t>SE_19_+_571579_579500_579656_580379_BSG:65</t>
  </si>
  <si>
    <t>1.7607166</t>
  </si>
  <si>
    <t>SE_19_+_736078_740352_740483_746285_PALM:56</t>
  </si>
  <si>
    <t>0.11251989</t>
  </si>
  <si>
    <t>SE_19_+_805187_805492_805569_806408_PTBP1:34</t>
  </si>
  <si>
    <t>0.86783029</t>
  </si>
  <si>
    <t>SE_19_+_799443_807869_807902_808360_PTBP1:34</t>
  </si>
  <si>
    <t>gagtcacac</t>
  </si>
  <si>
    <t>-0.206545769281</t>
  </si>
  <si>
    <t>0.14281671</t>
  </si>
  <si>
    <t>SE_19_-_873449_872118_871926_871253_MED16:189</t>
  </si>
  <si>
    <t>SE_19_-_879937_877180_876974_875454_MED16:111</t>
  </si>
  <si>
    <t>SE_19_-_889638_886201_885770_885008_MED16:63</t>
  </si>
  <si>
    <t>1.7835459</t>
  </si>
  <si>
    <t>SE_19_-_890137_889807_889638_886201_MED16:84</t>
  </si>
  <si>
    <t>ggctaatag</t>
  </si>
  <si>
    <t>1.3923779978</t>
  </si>
  <si>
    <t>0.41086767</t>
  </si>
  <si>
    <t>SE_19_-_901976_901546_901420_900952_R3HDM4:29</t>
  </si>
  <si>
    <t>1.4034964</t>
  </si>
  <si>
    <t>SE_19_-_901976_901546_901422_900952_R3HDM4:29</t>
  </si>
  <si>
    <t>SE_19_-_913087_902434_902242_902130_R3HDM4:51</t>
  </si>
  <si>
    <t>SE_19_-_913087_902627_902519_902434_R3HDM4:87</t>
  </si>
  <si>
    <t>SE_19_+_965080_966572_966868_968405_ARID3A:27</t>
  </si>
  <si>
    <t>1.0304784</t>
  </si>
  <si>
    <t>SE_19_+_984563_985865_985975_989762_WDR18:63</t>
  </si>
  <si>
    <t>1.2092744</t>
  </si>
  <si>
    <t>SE_19_-_1011366_1011194_1011095_1010894_TMEM259:98</t>
  </si>
  <si>
    <t>1.1964776</t>
  </si>
  <si>
    <t>SE_19_+_1026723_1026976_1027073_1031070_CNN2:35</t>
  </si>
  <si>
    <t>1.8627481</t>
  </si>
  <si>
    <t>SE_19_+_1032695_1036066_1036245_1036415_CNN2:72</t>
  </si>
  <si>
    <t>SE_19_+_1032695_1036129_1036245_1036415_CNN2:25</t>
  </si>
  <si>
    <t>gactaaggg</t>
  </si>
  <si>
    <t>0.00122200396425</t>
  </si>
  <si>
    <t>-0.13383564</t>
  </si>
  <si>
    <t>SE_19_+_1036561_1036878_1036999_1037624_CNN2:22</t>
  </si>
  <si>
    <t>SE_19_+_1054340_1054569_1054693_1054779_ABCA7:67</t>
  </si>
  <si>
    <t>1.1093076</t>
  </si>
  <si>
    <t>SE_19_+_1067494_1068413_1068743_1073148_HMHA1:40</t>
  </si>
  <si>
    <t>1.3718593</t>
  </si>
  <si>
    <t>SE_19_-_1095258_1093902_1093755_1091906_POLR2E:46</t>
  </si>
  <si>
    <t>cggtgaagc</t>
  </si>
  <si>
    <t>0.532699363774</t>
  </si>
  <si>
    <t>0.10655992</t>
  </si>
  <si>
    <t>SE_19_-_1095258_1094077_1093903_1091906_POLR2E:42</t>
  </si>
  <si>
    <t>0.97181003</t>
  </si>
  <si>
    <t>SE_19_+_1105808_1106180_1106265_1106399_GPX4:63</t>
  </si>
  <si>
    <t>cgctcacgt</t>
  </si>
  <si>
    <t>3.12157660768</t>
  </si>
  <si>
    <t>1.5642421</t>
  </si>
  <si>
    <t>SE_19_+_1105808_1106241_1106265_1106399_GPX4:22</t>
  </si>
  <si>
    <t>ccatcaagt</t>
  </si>
  <si>
    <t>-2.43633918142</t>
  </si>
  <si>
    <t>-1.055959</t>
  </si>
  <si>
    <t>SE_19_+_1207202_1216267_1216397_1218416_STK11:37</t>
  </si>
  <si>
    <t>1.2924183</t>
  </si>
  <si>
    <t>SE_19_+_1251900_1253953_1254081_1254166_MIDN:75</t>
  </si>
  <si>
    <t>0.27915788</t>
  </si>
  <si>
    <t>SE_19_+_1271035_1271120_1271245_1271328_CIRBP:103</t>
  </si>
  <si>
    <t>SE_19_+_1271035_1271139_1271245_1271328_CIRBP:84</t>
  </si>
  <si>
    <t>SE_19_+_1272050_1273493_1273714_1274306_CIRBP:109</t>
  </si>
  <si>
    <t>1.0523443</t>
  </si>
  <si>
    <t>SE_19_+_1272050_1273600_1273714_1274306_CIRBP:91</t>
  </si>
  <si>
    <t>0.56131281</t>
  </si>
  <si>
    <t>SE_19_+_1355019_1356323_1356448_1357008_MUM1:84</t>
  </si>
  <si>
    <t>-0.027319445</t>
  </si>
  <si>
    <t>SE_19_+_1358463_1358587_1358692_1360135_MUM1:32</t>
  </si>
  <si>
    <t>0.52048523</t>
  </si>
  <si>
    <t>SE_19_+_1358463_1358587_1358699_1360135_MUM1:109</t>
  </si>
  <si>
    <t>SE_19_+_1371077_1371233_1371389_1373071_MUM1:68</t>
  </si>
  <si>
    <t>cgcttactt</t>
  </si>
  <si>
    <t>1.04161576208</t>
  </si>
  <si>
    <t>1.1444356</t>
  </si>
  <si>
    <t>SE_19_+_1383941_1386517_1386638_1387810_NDUFS7:76</t>
  </si>
  <si>
    <t>SE_19_+_1407801_1416456_1416554_1417499_DAZAP1:92</t>
  </si>
  <si>
    <t>SE_19_+_1422395_1425877_1425959_1428841_DAZAP1:78</t>
  </si>
  <si>
    <t>ttttcacga</t>
  </si>
  <si>
    <t>-0.284052322481</t>
  </si>
  <si>
    <t>-0.1809399</t>
  </si>
  <si>
    <t>SE_19_+_1432689_1433738_1433826_1434736_DAZAP1:86</t>
  </si>
  <si>
    <t>0.21405935</t>
  </si>
  <si>
    <t>SE_19_+_1438891_1439605_1439825_1440018_RPS15:53</t>
  </si>
  <si>
    <t>0.58555746</t>
  </si>
  <si>
    <t>SE_19_+_1438891_1439715_1439825_1440018_RPS15:88</t>
  </si>
  <si>
    <t>SE_19_-_1483283_1483019_1482895_1482474_PCSK4:63</t>
  </si>
  <si>
    <t>tcttcatgt</t>
  </si>
  <si>
    <t>-0.417944939581</t>
  </si>
  <si>
    <t>0.64747533</t>
  </si>
  <si>
    <t>SE_19_+_1496452_1496590_1496670_1497173_REEP6:50</t>
  </si>
  <si>
    <t>-0.12008293</t>
  </si>
  <si>
    <t>SE_19_-_1584539_1583379_1583252_1582711_MBD3:112</t>
  </si>
  <si>
    <t>0.87325807</t>
  </si>
  <si>
    <t>SE_19_-_1605359_1602425_1602293_1599559_UQCR11:114</t>
  </si>
  <si>
    <t>0.162375</t>
  </si>
  <si>
    <t>SE_19_-_1615284_1612432_1612206_1611848_TCF3:83</t>
  </si>
  <si>
    <t>caataacgc</t>
  </si>
  <si>
    <t>2.57610761323</t>
  </si>
  <si>
    <t>0.87435373</t>
  </si>
  <si>
    <t>SE_19_-_1615685_1615484_1615284_1612432_TCF3:57</t>
  </si>
  <si>
    <t>0.90665079</t>
  </si>
  <si>
    <t>SE_19_-_1615685_1615514_1615284_1612432_TCF3:87</t>
  </si>
  <si>
    <t>SE_19_-_1615685_1615519_1615284_1612432_TCF3:92</t>
  </si>
  <si>
    <t>SE_19_-_1619779_1619473_1619315_1619233_TCF3:135</t>
  </si>
  <si>
    <t>SE_19_-_1848201_1830865_1830705_1828630_REXO1:92</t>
  </si>
  <si>
    <t>0.064748499</t>
  </si>
  <si>
    <t>SE_19_-_1879920_1878903_1878663_1877686_ABHD17A:170</t>
  </si>
  <si>
    <t>SE_19_-_1881234_1881047_1880895_1880114_ABHD17A:32</t>
  </si>
  <si>
    <t>SE_19_+_1905438_1911889_1913446_1914978_ADAT3:1369</t>
  </si>
  <si>
    <t>1.5146891</t>
  </si>
  <si>
    <t>SE_19_+_1905438_1914978_1915025_1917693_SCAMP4:48</t>
  </si>
  <si>
    <t>-0.10910356</t>
  </si>
  <si>
    <t>SE_19_+_1908634_1914978_1915025_1917693_SCAMP4:48</t>
  </si>
  <si>
    <t>SE_19_+_1915025_1915431_1915543_1917693_SCAMP4:110</t>
  </si>
  <si>
    <t>0.86687302</t>
  </si>
  <si>
    <t>SE_19_+_1918282_1918888_1918989_1923069_SCAMP4:76</t>
  </si>
  <si>
    <t>2.203635</t>
  </si>
  <si>
    <t>SE_19_+_1979092_1979162_1979247_1979318_CSNK1G2:61</t>
  </si>
  <si>
    <t>0.76637901</t>
  </si>
  <si>
    <t>SE_19_-_1993019_1992055_1991876_1990821_BTBD2:51</t>
  </si>
  <si>
    <t>0.98376504</t>
  </si>
  <si>
    <t>SE_19_-_2015296_2013879_2013546_1997462_BTBD2:310</t>
  </si>
  <si>
    <t>1.6986597</t>
  </si>
  <si>
    <t>SE_19_-_2040133_2039855_2039630_2037828_MKNK2:37</t>
  </si>
  <si>
    <t>1.3103993</t>
  </si>
  <si>
    <t>SE_19_-_2046366_2046282_2046185_2043581_MKNK2:57</t>
  </si>
  <si>
    <t>0.97105436</t>
  </si>
  <si>
    <t>SE_19_-_2096225_2095322_2095240_2085327_MOB3A:24</t>
  </si>
  <si>
    <t>0.016112705</t>
  </si>
  <si>
    <t>SE_19_+_2097494_2097584_2097811_2097928_IZUMO4:168</t>
  </si>
  <si>
    <t>1.1191135</t>
  </si>
  <si>
    <t>SE_19_-_2114124_2113412_2112859_2111827_AP3D1:320</t>
  </si>
  <si>
    <t>1.2185937</t>
  </si>
  <si>
    <t>SE_19_-_2129089_2127200_2127151_2123878_AP3D1:49</t>
  </si>
  <si>
    <t>gtgtgaaca</t>
  </si>
  <si>
    <t>-0.424223246561</t>
  </si>
  <si>
    <t>-0.23582344</t>
  </si>
  <si>
    <t>SE_19_-_2137010_2133483_2133396_2132577_AP3D1:22</t>
  </si>
  <si>
    <t>0.8491416</t>
  </si>
  <si>
    <t>SE_19_+_2185928_2188196_2188288_2189731_DOT1L:84</t>
  </si>
  <si>
    <t>-0.022433471</t>
  </si>
  <si>
    <t>SE_19_+_2227126_2227736_2228381_2229784_DOT1L:420</t>
  </si>
  <si>
    <t>2.4530337</t>
  </si>
  <si>
    <t>SE_19_-_2235761_2234239_2234149_2234060_PLEKHJ1:33</t>
  </si>
  <si>
    <t>SE_19_+_2269743_2271384_2271529_2271781_OAZ1:84</t>
  </si>
  <si>
    <t>1.9372544</t>
  </si>
  <si>
    <t>SE_19_+_2269743_2271390_2271529_2271781_OAZ1:78</t>
  </si>
  <si>
    <t>SE_19_-_2328386_2326138_2325979_2324191_LSM7:92</t>
  </si>
  <si>
    <t>1.4946269</t>
  </si>
  <si>
    <t>SE_19_+_2328774_2330296_2330418_2334601_SPPL2B:74</t>
  </si>
  <si>
    <t>0.81832921</t>
  </si>
  <si>
    <t>SE_19_+_2334720_2337114_2337332_2337442_SPPL2B:74</t>
  </si>
  <si>
    <t>SE_19_-_2520606_2517080_2516940_2515145_GNG7:117</t>
  </si>
  <si>
    <t>SE_19_-_2721302_2719180_2719150_2717873_DIRAS1:30</t>
  </si>
  <si>
    <t>gcctcagga</t>
  </si>
  <si>
    <t>-0.949791348792</t>
  </si>
  <si>
    <t>0.13381694</t>
  </si>
  <si>
    <t>SE_19_-_2783231_2782656_2782568_2769089_SGTA:85</t>
  </si>
  <si>
    <t>-0.17975556</t>
  </si>
  <si>
    <t>SE_19_+_2785676_2786947_2787032_2790419_THOP1:70</t>
  </si>
  <si>
    <t>SE_19_+_2811732_2812197_2812370_2813113_THOP1:69</t>
  </si>
  <si>
    <t>SE_19_+_2832492_2833161_2833267_2833679_ZNF554:71</t>
  </si>
  <si>
    <t>SE_19_-_3002351_3000721_3000645_2997953_TLE2:53</t>
  </si>
  <si>
    <t>tgctcaacg</t>
  </si>
  <si>
    <t>1.39506782012</t>
  </si>
  <si>
    <t>0.44421793</t>
  </si>
  <si>
    <t>SE_19_-_3019697_3019461_3019281_3015758_TLE2:60</t>
  </si>
  <si>
    <t>1.9788673</t>
  </si>
  <si>
    <t>SE_19_-_3019697_3019464_3019281_3015758_TLE2:63</t>
  </si>
  <si>
    <t>SE_19_-_3025018_3019771_3019697_3015758_TLE2:75</t>
  </si>
  <si>
    <t>0.2149949</t>
  </si>
  <si>
    <t>SE_19_-_3027827_3025080_3025018_3015758_TLE2:57</t>
  </si>
  <si>
    <t>gtctgagcg</t>
  </si>
  <si>
    <t>1.55372621579</t>
  </si>
  <si>
    <t>1.0428519</t>
  </si>
  <si>
    <t>SE_19_+_3094785_3110147_3110331_3113328_GNA11:109</t>
  </si>
  <si>
    <t>0.52133487</t>
  </si>
  <si>
    <t>SE_19_+_3136593_3146401_3146589_3148589_GNA15:133</t>
  </si>
  <si>
    <t>0.41130267</t>
  </si>
  <si>
    <t>SE_19_+_3382241_3425104_3425175_3433516_NFIC:57</t>
  </si>
  <si>
    <t>SE_19_+_3452664_3453761_3453914_3456548_NFIC:75</t>
  </si>
  <si>
    <t>0.24882237</t>
  </si>
  <si>
    <t>SE_19_+_3452664_3456548_3456633_3462750_NFIC:64</t>
  </si>
  <si>
    <t>ggattagga</t>
  </si>
  <si>
    <t>-4.41080676992</t>
  </si>
  <si>
    <t>-1.8936505</t>
  </si>
  <si>
    <t>SE_19_-_3544807_3542975_3542774_3538754_MFSD12:177</t>
  </si>
  <si>
    <t>cactaagcc</t>
  </si>
  <si>
    <t>1.75094682847</t>
  </si>
  <si>
    <t>0.64815554</t>
  </si>
  <si>
    <t>SE_19_-_3547270_3546423_3546253_3546166_MFSD12:50</t>
  </si>
  <si>
    <t>1.1900843</t>
  </si>
  <si>
    <t>SE_19_-_3550982_3548265_3548121_3548028_MFSD12:25</t>
  </si>
  <si>
    <t>cgttcaccg</t>
  </si>
  <si>
    <t>2.36017921703</t>
  </si>
  <si>
    <t>0.85440171</t>
  </si>
  <si>
    <t>SE_19_-_3638882_3633518_3633435_3633167_PIP5K1C:70</t>
  </si>
  <si>
    <t>cgatgagag</t>
  </si>
  <si>
    <t>-1.18823275298</t>
  </si>
  <si>
    <t>-0.53228522</t>
  </si>
  <si>
    <t>SE_19_-_3783124_3782935_3782816_3781670_MATK:47</t>
  </si>
  <si>
    <t>1.3484446</t>
  </si>
  <si>
    <t>SE_19_+_4013347_4024034_4024118_4028144_PIAS4:65</t>
  </si>
  <si>
    <t>SE_19_-_4101017_4097341_4097277_4095447_MAP2K2:54</t>
  </si>
  <si>
    <t>-0.16385906</t>
  </si>
  <si>
    <t>SE_19_-_4101017_4099412_4099199_4097341_MAP2K2:188</t>
  </si>
  <si>
    <t>1.0873961</t>
  </si>
  <si>
    <t>SE_19_-_4110507_4103482_4103410_4102451_MAP2K2:61</t>
  </si>
  <si>
    <t>1.0812091</t>
  </si>
  <si>
    <t>SE_19_-_4175839_4175757_4175677_4175148_SIRT6:25</t>
  </si>
  <si>
    <t>-0.28227599</t>
  </si>
  <si>
    <t>SE_19_-_4180779_4179283_4179101_4177135_SIRT6:154</t>
  </si>
  <si>
    <t>-0.36783532</t>
  </si>
  <si>
    <t>SE_19_-_4182471_4180906_4180779_4179283_SIRT6:114</t>
  </si>
  <si>
    <t>gcatcagca</t>
  </si>
  <si>
    <t>-2.34559242658</t>
  </si>
  <si>
    <t>-0.92353619</t>
  </si>
  <si>
    <t>SE_19_-_4325213_4324526_4324452_4324194_STAP2:72</t>
  </si>
  <si>
    <t>0.46276051</t>
  </si>
  <si>
    <t>SE_19_-_4325213_4324661_4324452_4324194_STAP2:79</t>
  </si>
  <si>
    <t>SE_19_-_4325213_4324664_4324452_4324194_STAP2:82</t>
  </si>
  <si>
    <t>SE_19_-_4326939_4325542_4325393_4325305_STAP2:52</t>
  </si>
  <si>
    <t>0.90959386</t>
  </si>
  <si>
    <t>SE_19_-_4329958_4328806_4328672_4327382_STAP2:127</t>
  </si>
  <si>
    <t>0.34835954</t>
  </si>
  <si>
    <t>SE_19_-_4338649_4338261_4338212_4334041_STAP2:33</t>
  </si>
  <si>
    <t>ccgtgaacc</t>
  </si>
  <si>
    <t>0.533136302176</t>
  </si>
  <si>
    <t>0.17132514</t>
  </si>
  <si>
    <t>SE_19_+_4357582_4357948_4358169_4359160_MPND:220</t>
  </si>
  <si>
    <t>1.5039365</t>
  </si>
  <si>
    <t>SE_19_+_4357582_4358080_4358169_4359160_MPND:88</t>
  </si>
  <si>
    <t>SE_19_-_4366498_4365622_4365479_4364218_SH3GL1:32</t>
  </si>
  <si>
    <t>SE_19_+_4402811_4405909_4405959_4408900_CHAF1A:51</t>
  </si>
  <si>
    <t>agttaagaa</t>
  </si>
  <si>
    <t>-2.37702131939</t>
  </si>
  <si>
    <t>-1.0650303</t>
  </si>
  <si>
    <t>SE_19_+_4409756_4418017_4418073_4422563_CHAF1A:22</t>
  </si>
  <si>
    <t>aactaagaa</t>
  </si>
  <si>
    <t>-0.79654472793</t>
  </si>
  <si>
    <t>-0.3816049</t>
  </si>
  <si>
    <t>SE_19_+_4418073_4422563_4422792_4423332_CHAF1A:78</t>
  </si>
  <si>
    <t>SE_19_-_4446497_4446410_4446280_4446194_UBXN6:37</t>
  </si>
  <si>
    <t>0.5138158</t>
  </si>
  <si>
    <t>SE_19_-_4453455_4452489_4452361_4448412_UBXN6:84</t>
  </si>
  <si>
    <t>1.0661971</t>
  </si>
  <si>
    <t>SE_19_+_4499716_4501203_4501329_4501923_HDGFRP2:22</t>
  </si>
  <si>
    <t>0.35604209</t>
  </si>
  <si>
    <t>SE_19_-_4683489_4682850_4682708_4679958_DPP9:73</t>
  </si>
  <si>
    <t>0.71269064</t>
  </si>
  <si>
    <t>SE_19_-_4683489_4683336_4683202_4682850_DPP9:49</t>
  </si>
  <si>
    <t>0.92859002</t>
  </si>
  <si>
    <t>SE_19_-_4697563_4695567_4695390_4694835_DPP9:85</t>
  </si>
  <si>
    <t>-0.037382892</t>
  </si>
  <si>
    <t>SE_19_-_4719863_4715738_4715541_4714349_DPP9:110</t>
  </si>
  <si>
    <t>0.79917162</t>
  </si>
  <si>
    <t>SE_19_-_4719863_4715738_4715677_4714349_DPP9:44</t>
  </si>
  <si>
    <t>-0.044133657</t>
  </si>
  <si>
    <t>SE_19_-_4719863_4719336_4719215_4714349_DPP9:111</t>
  </si>
  <si>
    <t>SE_19_-_4722511_4722316_4722207_4719953_DPP9:70</t>
  </si>
  <si>
    <t>0.46454898</t>
  </si>
  <si>
    <t>SE_19_-_4867621_4861423_4861341_4860036_PLIN3:57</t>
  </si>
  <si>
    <t>SE_19_-_4867621_4867006_4866892_4861423_PLIN3:74</t>
  </si>
  <si>
    <t>SE_19_+_4969241_5016268_5016350_5032877_KDM4B:43</t>
  </si>
  <si>
    <t>SE_19_+_5110829_5119129_5119230_5119664_KDM4B:28</t>
  </si>
  <si>
    <t>0.051362918</t>
  </si>
  <si>
    <t>SE_19_-_5218431_5216778_5216731_5215606_PTPRS:48</t>
  </si>
  <si>
    <t>0.0012695528</t>
  </si>
  <si>
    <t>SE_19_-_5612551_5611641_5611131_5610699_SAFB2:474</t>
  </si>
  <si>
    <t>0.70012211</t>
  </si>
  <si>
    <t>SE_19_-_5621320_5616497_5616433_5616346_SAFB2:20</t>
  </si>
  <si>
    <t>-0.1692972</t>
  </si>
  <si>
    <t>SE_19_+_5626500_5641605_5641669_5645348_SAFB:48</t>
  </si>
  <si>
    <t>agataacgg</t>
  </si>
  <si>
    <t>0.538054966482</t>
  </si>
  <si>
    <t>0.076359826</t>
  </si>
  <si>
    <t>SE_19_+_5641669_5641751_5641957_5645348_SAFB:139</t>
  </si>
  <si>
    <t>0.62561652</t>
  </si>
  <si>
    <t>SE_19_+_5648054_5649000_5649510_5649937_SAFB:474</t>
  </si>
  <si>
    <t>SE_19_-_5679356_5678913_5678786_5678659_C19orf70:103</t>
  </si>
  <si>
    <t>SE_19_-_5679356_5679241_5678786_5678659_C19orf70:52</t>
  </si>
  <si>
    <t>SE_19_+_5681282_5684830_5684916_5686911_HSD11B1L:70</t>
  </si>
  <si>
    <t>0.63493252</t>
  </si>
  <si>
    <t>SE_19_+_5681282_5684830_5685130_5686911_HSD11B1L:214</t>
  </si>
  <si>
    <t>SE_19_+_5684916_5685000_5685130_5686427_HSD11B1L:44</t>
  </si>
  <si>
    <t>SE_19_+_5684916_5685000_5685130_5686911_HSD11B1L:44</t>
  </si>
  <si>
    <t>SE_19_+_5684916_5685004_5685130_5686911_HSD11B1L:40</t>
  </si>
  <si>
    <t>SE_19_+_5685130_5686427_5686538_5686911_HSD11B1L:85</t>
  </si>
  <si>
    <t>SE_19_+_5684916_5686911_5687002_5687293_HSD11B1L:38</t>
  </si>
  <si>
    <t>SE_19_-_5707708_5707154_5707071_5706003_LONP1:22</t>
  </si>
  <si>
    <t>0.51900156</t>
  </si>
  <si>
    <t>SE_19_-_5713145_5712013_5711782_5708414_LONP1:170</t>
  </si>
  <si>
    <t>SE_19_-_5713145_5712081_5711782_5708414_LONP1:67</t>
  </si>
  <si>
    <t>1.450893</t>
  </si>
  <si>
    <t>SE_19_-_5713145_5712013_5711830_5708414_LONP1:170</t>
  </si>
  <si>
    <t>SE_19_-_5787072_5786930_5786760_5786553_DUS3L:57</t>
  </si>
  <si>
    <t>1.720242</t>
  </si>
  <si>
    <t>SE_19_-_5903623_5901465_5901346_5897008_NDUFA11:92</t>
  </si>
  <si>
    <t>SE_19_-_5932463_5931542_5931415_5928098_RANBP3:87</t>
  </si>
  <si>
    <t>SE_19_-_5932463_5931542_5931430_5928098_RANBP3:87</t>
  </si>
  <si>
    <t>SE_19_-_5941632_5933940_5933814_5933490_RANBP3:123</t>
  </si>
  <si>
    <t>1.2826648</t>
  </si>
  <si>
    <t>SE_19_-_5941632_5935850_5935696_5933490_RANBP3:76</t>
  </si>
  <si>
    <t>SE_19_-_5951404_5950883_5950728_5941846_RANBP3:62</t>
  </si>
  <si>
    <t>1.5276575</t>
  </si>
  <si>
    <t>SE_19_-_5951404_5950886_5950728_5941846_RANBP3:65</t>
  </si>
  <si>
    <t>SE_19_-_5957929_5951607_5951404_5941846_RANBP3:192</t>
  </si>
  <si>
    <t>1.1833576</t>
  </si>
  <si>
    <t>SE_19_-_5978072_5957984_5957918_5941846_RANBP3:60</t>
  </si>
  <si>
    <t>ggataaagg</t>
  </si>
  <si>
    <t>-1.83816607884</t>
  </si>
  <si>
    <t>-0.91863716</t>
  </si>
  <si>
    <t>SE_19_-_5978072_5957979_5957929_5941846_RANBP3:46</t>
  </si>
  <si>
    <t>gtttcagaa</t>
  </si>
  <si>
    <t>-2.74562879</t>
  </si>
  <si>
    <t>-1.2739517</t>
  </si>
  <si>
    <t>SE_19_-_5978072_5957984_5957929_5941846_RANBP3:51</t>
  </si>
  <si>
    <t>SE_19_-_5978072_5957984_5957929_5951607_RANBP3:51</t>
  </si>
  <si>
    <t>SE_19_-_5978072_5965933_5965744_5957984_RANBP3:82</t>
  </si>
  <si>
    <t>acctaacac</t>
  </si>
  <si>
    <t>2.30137685766</t>
  </si>
  <si>
    <t>0.76678368</t>
  </si>
  <si>
    <t>SE_19_-_5978072_5974442_5974361_5957984_RANBP3:37</t>
  </si>
  <si>
    <t>SE_19_-_5978072_5976585_5976392_5957984_RANBP3:75</t>
  </si>
  <si>
    <t>SE_19_-_5978072_5976590_5976392_5957984_RANBP3:80</t>
  </si>
  <si>
    <t>SE_19_-_6007023_6004309_6004212_6002881_RFX2:39</t>
  </si>
  <si>
    <t>0.68461749</t>
  </si>
  <si>
    <t>SE_19_-_6016101_6013116_6012997_6010262_RFX2:63</t>
  </si>
  <si>
    <t>SE_19_-_6039991_6026248_6026174_6016282_RFX2:57</t>
  </si>
  <si>
    <t>gaatcacat</t>
  </si>
  <si>
    <t>-0.942923404221</t>
  </si>
  <si>
    <t>-0.43891908</t>
  </si>
  <si>
    <t>SE_19_-_6047418_6044293_6044204_6042134_RFX2:88</t>
  </si>
  <si>
    <t>agttcagca</t>
  </si>
  <si>
    <t>-1.38458682825</t>
  </si>
  <si>
    <t>-0.61185117</t>
  </si>
  <si>
    <t>SE_19_-_6110404_6047515_6047418_6044293_RFX2:20</t>
  </si>
  <si>
    <t>-0.065235193</t>
  </si>
  <si>
    <t>SE_19_-_6110404_6072158_6072016_6047515_RFX2:76</t>
  </si>
  <si>
    <t>0.78571666</t>
  </si>
  <si>
    <t>SE_19_+_6362553_6364463_6364650_6366269_CLPP:26</t>
  </si>
  <si>
    <t>1.1227707</t>
  </si>
  <si>
    <t>SE_19_-_6389455_6387570_6387400_6383506_GTF2F1:154</t>
  </si>
  <si>
    <t>1.0339</t>
  </si>
  <si>
    <t>SE_19_-_6392868_6392421_6392214_6391985_GTF2F1:67</t>
  </si>
  <si>
    <t>1.0996862</t>
  </si>
  <si>
    <t>SE_19_-_6420433_6420155_6420084_6419271_KHSRP:42</t>
  </si>
  <si>
    <t>aattaacaa</t>
  </si>
  <si>
    <t>0.161762802016</t>
  </si>
  <si>
    <t>-0.038679269</t>
  </si>
  <si>
    <t>SE_19_-_6444162_6438323_6438202_6436475_SLC25A23:76</t>
  </si>
  <si>
    <t>SE_19_-_6438735_6438545_6438458_6436475_SLC25A23:39</t>
  </si>
  <si>
    <t>SE_19_-_6444162_6438545_6438458_6436475_SLC25A23:39</t>
  </si>
  <si>
    <t>SE_19_-_6444162_6438782_6438735_6436475_SLC25A23:37</t>
  </si>
  <si>
    <t>SE_19_-_6444162_6438782_6438735_6438545_SLC25A23:37</t>
  </si>
  <si>
    <t>SE_19_-_6444162_6438832_6438735_6436475_SLC25A23:87</t>
  </si>
  <si>
    <t>SE_19_-_6444162_6438832_6438735_6438545_SLC25A23:87</t>
  </si>
  <si>
    <t>SE_19_-_6453992_6452490_6452323_6444312_SLC25A23:33</t>
  </si>
  <si>
    <t>SE_19_-_6454334_6454099_6453992_6444312_SLC25A23:108</t>
  </si>
  <si>
    <t>-0.1312715</t>
  </si>
  <si>
    <t>SE_19_-_6456431_6456103_6455963_6454728_SLC25A23:107</t>
  </si>
  <si>
    <t>0.62304985</t>
  </si>
  <si>
    <t>SE_19_-_6501298_6496474_6496381_6496232_TUBB4A:80</t>
  </si>
  <si>
    <t>SE_19_-_6501298_6500753_6500627_6496232_TUBB4A:81</t>
  </si>
  <si>
    <t>1.5904585</t>
  </si>
  <si>
    <t>SE_19_-_6733179_6733073_6732998_6732560_GPR108:75</t>
  </si>
  <si>
    <t>0.690476190476</t>
  </si>
  <si>
    <t>0.83189938</t>
  </si>
  <si>
    <t>SE_19_-_6735919_6735715_6735551_6734318_GPR108:136</t>
  </si>
  <si>
    <t>cgctcagat</t>
  </si>
  <si>
    <t>0.599538982792</t>
  </si>
  <si>
    <t>1.0408853</t>
  </si>
  <si>
    <t>SE_19_-_6735919_6735715_6735633_6734318_GPR108:78</t>
  </si>
  <si>
    <t>SE_19_-_6736603_6735969_6735919_6735715_GPR108:30</t>
  </si>
  <si>
    <t>0.27060836</t>
  </si>
  <si>
    <t>SE_19_+_6741136_6741236_6741292_6742978_TRIP10:29</t>
  </si>
  <si>
    <t>-0.049383482</t>
  </si>
  <si>
    <t>SE_19_+_6745005_6746040_6746207_6746463_TRIP10:82</t>
  </si>
  <si>
    <t>gcctaacgg</t>
  </si>
  <si>
    <t>3.25513319166</t>
  </si>
  <si>
    <t>1.8888683</t>
  </si>
  <si>
    <t>SE_19_-_6763691_6759681_6759605_6755326_SH2D3A:38</t>
  </si>
  <si>
    <t>-0.37748931</t>
  </si>
  <si>
    <t>SE_19_-_6763691_6760998_6760649_6759681_SH2D3A:92</t>
  </si>
  <si>
    <t>1.0955466</t>
  </si>
  <si>
    <t>SE_19_+_6822340_6822430_6822525_6825064_VAV1:88</t>
  </si>
  <si>
    <t>SE_19_+_6836579_6836996_6837061_6843146_VAV1:46</t>
  </si>
  <si>
    <t>tactaatga</t>
  </si>
  <si>
    <t>1.81478328919</t>
  </si>
  <si>
    <t>0.86584716</t>
  </si>
  <si>
    <t>SE_19_-_7152737_7150543_7150508_7143101_INSR:27</t>
  </si>
  <si>
    <t>SE_19_+_7591812_7592406_7592514_7592750_MCOLN1:71</t>
  </si>
  <si>
    <t>0.82543468</t>
  </si>
  <si>
    <t>SE_19_+_7599125_7599265_7599332_7599636_PNPLA6:47</t>
  </si>
  <si>
    <t>0.036091091</t>
  </si>
  <si>
    <t>SE_19_+_7599788_7600013_7600088_7600395_PNPLA6:24</t>
  </si>
  <si>
    <t>0.89756191</t>
  </si>
  <si>
    <t>SE_19_+_7599788_7600013_7600099_7600395_PNPLA6:24</t>
  </si>
  <si>
    <t>SE_19_+_7606570_7606870_7606953_7607447_PNPLA6:71</t>
  </si>
  <si>
    <t>0.92681741</t>
  </si>
  <si>
    <t>SE_19_+_7607814_7607893_7607970_7614793_PNPLA6:30</t>
  </si>
  <si>
    <t>SE_19_+_7624037_7625534_7625650_7625900_PNPLA6:87</t>
  </si>
  <si>
    <t>0.59836253</t>
  </si>
  <si>
    <t>SE_19_+_7694746_7695459_7695545_7695709_PET100:30</t>
  </si>
  <si>
    <t>1.1000121</t>
  </si>
  <si>
    <t>SE_19_+_7695732_7696118_7696207_7696359_PET100:60</t>
  </si>
  <si>
    <t>0.36807252</t>
  </si>
  <si>
    <t>SE_19_+_7707934_7708051_7708131_7709500_STXBP2:51</t>
  </si>
  <si>
    <t>-0.59321047</t>
  </si>
  <si>
    <t>SE_19_+_7710192_7711058_7711230_7712048_STXBP2:79</t>
  </si>
  <si>
    <t>2.0598947</t>
  </si>
  <si>
    <t>SE_19_+_7710192_7711135_7711230_7712048_STXBP2:71</t>
  </si>
  <si>
    <t>ctatcagct</t>
  </si>
  <si>
    <t>-1.97206083647</t>
  </si>
  <si>
    <t>-0.12234833</t>
  </si>
  <si>
    <t>SE_19_+_7712133_7712240_7712397_7712611_STXBP2:136</t>
  </si>
  <si>
    <t>0.48921135</t>
  </si>
  <si>
    <t>SE_19_+_7968953_7969336_7969433_7970693_MAP2K7:56</t>
  </si>
  <si>
    <t>ttgtcagcc</t>
  </si>
  <si>
    <t>-1.17114069601</t>
  </si>
  <si>
    <t>-0.49597984</t>
  </si>
  <si>
    <t>SE_19_+_7968953_7970693_7970740_7974640_MAP2K7:43</t>
  </si>
  <si>
    <t>1.4316995</t>
  </si>
  <si>
    <t>SE_19_-_8008492_8006082_8005987_8003082_TIMM44:79</t>
  </si>
  <si>
    <t>ctatcagat</t>
  </si>
  <si>
    <t>-3.09997482945</t>
  </si>
  <si>
    <t>-1.3158037</t>
  </si>
  <si>
    <t>SE_19_+_8274378_8275567_8275746_8315960_CERS4:178</t>
  </si>
  <si>
    <t>1.4945033</t>
  </si>
  <si>
    <t>SE_19_+_8274378_8275590_8275746_8315960_CERS4:155</t>
  </si>
  <si>
    <t>SE_19_+_8275746_8315928_8316133_8319383_CERS4:32</t>
  </si>
  <si>
    <t>1.3206844</t>
  </si>
  <si>
    <t>SE_19_+_8275746_8315960_8316133_8319383_CERS4:63</t>
  </si>
  <si>
    <t>-0.16403481</t>
  </si>
  <si>
    <t>SE_19_+_8306341_8315960_8316133_8319383_CERS4:63</t>
  </si>
  <si>
    <t>SE_19_+_8275746_8315994_8316133_8319383_CERS4:29</t>
  </si>
  <si>
    <t>SE_19_-_8373033_8370040_8369915_8368972_CD320:83</t>
  </si>
  <si>
    <t>SE_19_-_8373033_8370689_8369915_8368972_CD320:211</t>
  </si>
  <si>
    <t>SE_19_-_8385741_8381529_8381380_8376479_NDUFA7:20</t>
  </si>
  <si>
    <t>0.94578797</t>
  </si>
  <si>
    <t>SE_19_-_8385741_8384278_8384185_8381529_NDUFA7:80</t>
  </si>
  <si>
    <t>SE_19_-_8402679_8400676_8399384_8399303_KANK3:504</t>
  </si>
  <si>
    <t>2.5146629</t>
  </si>
  <si>
    <t>SE_19_+_8431203_8434103_8434216_8435940_ANGPTL4:95</t>
  </si>
  <si>
    <t>0.37337857</t>
  </si>
  <si>
    <t>SE_19_+_8455340_8464747_8464942_8466970_RAB11B:23</t>
  </si>
  <si>
    <t>0.55053736</t>
  </si>
  <si>
    <t>SE_19_+_8478304_8483421_8483691_8486673_MARCH2:248</t>
  </si>
  <si>
    <t>0.84183049</t>
  </si>
  <si>
    <t>SE_19_+_8478304_8483626_8483691_8486673_MARCH2:43</t>
  </si>
  <si>
    <t>SE_19_+_8491688_8495542_8495751_8503272_MARCH2:206</t>
  </si>
  <si>
    <t>2.0449526</t>
  </si>
  <si>
    <t>SE_19_+_8520458_8527413_8527465_8528381_HNRNPM:26</t>
  </si>
  <si>
    <t>0.25580948</t>
  </si>
  <si>
    <t>SE_19_+_8539128_8548042_8548095_8550487_HNRNPM:27</t>
  </si>
  <si>
    <t>0.33016122</t>
  </si>
  <si>
    <t>SE_19_+_8551959_8552893_8552950_8553575_DKFZp547H118:21</t>
  </si>
  <si>
    <t>0.20222419</t>
  </si>
  <si>
    <t>SE_19_-_8577271_8577015_8576959_8576844_ZNF414:34</t>
  </si>
  <si>
    <t>tggtcagga</t>
  </si>
  <si>
    <t>-2.53785725564</t>
  </si>
  <si>
    <t>-1.1603023</t>
  </si>
  <si>
    <t>SE_19_-_8578928_8578225_8577913_8577595_ZNF414:267</t>
  </si>
  <si>
    <t>SE_19_-_8673016_8670694_8670508_8670243_ADAMTS10:25</t>
  </si>
  <si>
    <t>SE_19_-_8675529_8670694_8670508_8670243_ADAMTS10:25</t>
  </si>
  <si>
    <t>SE_19_-_8941994_8941567_8941446_8935784_ZNF558:76</t>
  </si>
  <si>
    <t>0.92079457</t>
  </si>
  <si>
    <t>SE_19_+_9251268_9266601_9266717_9267288_ZNF317:92</t>
  </si>
  <si>
    <t>1.8709427</t>
  </si>
  <si>
    <t>SE_19_+_9268070_9268510_9268751_9269502_ZNF317:140</t>
  </si>
  <si>
    <t>1.2750261</t>
  </si>
  <si>
    <t>SE_19_+_9268070_9268656_9268751_9269502_ZNF317:93</t>
  </si>
  <si>
    <t>SE_19_+_9435456_9448472_9448534_9449170_ZNF559:55</t>
  </si>
  <si>
    <t>1.3156827</t>
  </si>
  <si>
    <t>SE_19_+_9449258_9449869_9449995_9451778_ZNF559:24</t>
  </si>
  <si>
    <t>SE_19_+_9475624_9482286_9482428_9486992_ZNF559-ZNF177/ZNF177:139</t>
  </si>
  <si>
    <t>-0.16078714</t>
  </si>
  <si>
    <t>SE_19_-_9529727_9529571_9529438_9529307_ZNF266:68</t>
  </si>
  <si>
    <t>1.0879678</t>
  </si>
  <si>
    <t>SE_19_-_9529727_9529571_9529442_9529307_ZNF266:68</t>
  </si>
  <si>
    <t>SE_19_-_9545474_9544911_9544741_9530894_ZNF266:127</t>
  </si>
  <si>
    <t>2.0236909</t>
  </si>
  <si>
    <t>SE_19_-_9545784_9544911_9544741_9530894_ZNF266:127</t>
  </si>
  <si>
    <t>SE_19_-_9545784_9545535_9545474_9530894_ZNF266:39</t>
  </si>
  <si>
    <t>gcttcaaaa</t>
  </si>
  <si>
    <t>-2.43838489305</t>
  </si>
  <si>
    <t>-1.05676</t>
  </si>
  <si>
    <t>SE_19_-_9545784_9545535_9545474_9544911_ZNF266:39</t>
  </si>
  <si>
    <t>SE_19_-_9643521_9641743_9641661_9640312_ZNF426:56</t>
  </si>
  <si>
    <t>acttcagca</t>
  </si>
  <si>
    <t>-2.03765209265</t>
  </si>
  <si>
    <t>-0.49237852</t>
  </si>
  <si>
    <t>SE_19_-_9646884_9645955_9645864_9644642_ZNF426:84</t>
  </si>
  <si>
    <t>SE_19_-_9678771_9678381_9678324_9677785_ZNF121:48</t>
  </si>
  <si>
    <t>0.41866202</t>
  </si>
  <si>
    <t>SE_19_-_9695137_9695024_9694862_9679758_ZNF121:63</t>
  </si>
  <si>
    <t>0.11874522</t>
  </si>
  <si>
    <t>SE_19_-_9727721_9724779_9724697_9722012_ZNF561:46</t>
  </si>
  <si>
    <t>cggtcatca</t>
  </si>
  <si>
    <t>-0.534551985988</t>
  </si>
  <si>
    <t>-0.21442823</t>
  </si>
  <si>
    <t>SE_19_-_9728767_9727847_9727721_9724779_ZNF561:24</t>
  </si>
  <si>
    <t>0.81279476</t>
  </si>
  <si>
    <t>SE_19_-_9728767_9727902_9727721_9724779_ZNF561:79</t>
  </si>
  <si>
    <t>SE_19_-_9728767_9727847_9727725_9724779_ZNF561:24</t>
  </si>
  <si>
    <t>SE_19_-_9728767_9728434_9728297_9727847_ZNF561:120</t>
  </si>
  <si>
    <t>SE_19_-_9728767_9728444_9728297_9727847_ZNF561:130</t>
  </si>
  <si>
    <t>SE_19_-_9730108_9728842_9728767_9727847_ZNF561:35</t>
  </si>
  <si>
    <t>ttttgaaga</t>
  </si>
  <si>
    <t>-1.91386180285</t>
  </si>
  <si>
    <t>-0.94827558</t>
  </si>
  <si>
    <t>SE_19_-_9730108_9728855_9728767_9727847_ZNF561:48</t>
  </si>
  <si>
    <t>SE_19_-_9731838_9731639_9731592_9730258_ZNF561:37</t>
  </si>
  <si>
    <t>SE_19_-_9731838_9731725_9731592_9730258_ZNF561:72</t>
  </si>
  <si>
    <t>SE_19_+_9732321_9737460_9737536_9742904_LOC284385:22</t>
  </si>
  <si>
    <t>1.5669839</t>
  </si>
  <si>
    <t>SE_19_+_9732321_9738392_9738482_9742904_LOC284385:77</t>
  </si>
  <si>
    <t>SE_19_-_9768685_9767329_9767223_9764557_ZNF562:32</t>
  </si>
  <si>
    <t>0.19887646</t>
  </si>
  <si>
    <t>SE_19_-_9872758_9870618_9870536_9869440_ZNF846:44</t>
  </si>
  <si>
    <t>aactcaaaa</t>
  </si>
  <si>
    <t>-1.10295155392</t>
  </si>
  <si>
    <t>-0.37319443</t>
  </si>
  <si>
    <t>SE_19_-_9929221_9923950_9923907_9922393_FBXL12:23</t>
  </si>
  <si>
    <t>0.11642612</t>
  </si>
  <si>
    <t>SE_19_-_9929221_9925015_9924814_9922393_FBXL12:77</t>
  </si>
  <si>
    <t>1.5656108</t>
  </si>
  <si>
    <t>SE_19_-_9929221_9925018_9924814_9922393_FBXL12:80</t>
  </si>
  <si>
    <t>SE_19_-_9929221_9925345_9925248_9922393_FBXL12:52</t>
  </si>
  <si>
    <t>SE_19_-_9929404_9929293_9929221_9922393_FBXL12:23</t>
  </si>
  <si>
    <t>0.24884749</t>
  </si>
  <si>
    <t>SE_19_+_9946078_9947499_9947551_9949112_PIN1:44</t>
  </si>
  <si>
    <t>gcgttaccc</t>
  </si>
  <si>
    <t>-0.387063829435</t>
  </si>
  <si>
    <t>0.66170546</t>
  </si>
  <si>
    <t>SE_19_+_9946078_9948688_9948751_9949112_PIN1:54</t>
  </si>
  <si>
    <t>-0.37314882</t>
  </si>
  <si>
    <t>SE_19_+_9946078_9948688_9948774_9949112_PIN1:54</t>
  </si>
  <si>
    <t>SE_19_+_10197976_10199787_10200054_10200333_C19orf66:105</t>
  </si>
  <si>
    <t>1.0362513</t>
  </si>
  <si>
    <t>SE_19_+_10217347_10217499_10217681_10218181_PPAN/PPAN-P2RY11:118</t>
  </si>
  <si>
    <t>1.4032522</t>
  </si>
  <si>
    <t>SE_19_-_10229344_10227864_10227760_10227665_EIF3G:100</t>
  </si>
  <si>
    <t>1.1826387</t>
  </si>
  <si>
    <t>SE_19_-_10229344_10229233_10229116_10227864_EIF3G:72</t>
  </si>
  <si>
    <t>SE_19_-_10291026_10290910_10290863_10288043_DNMT1:37</t>
  </si>
  <si>
    <t>SE_19_-_10311550_10305730_10305496_10292753_DNMT1:96</t>
  </si>
  <si>
    <t>1.6818743</t>
  </si>
  <si>
    <t>SE_19_-_10432207_10431935_10431724_10431627_RAVER1:147</t>
  </si>
  <si>
    <t>1.5602977</t>
  </si>
  <si>
    <t>SE_19_-_10443965_10441202_10441136_10439787_RAVER1:37</t>
  </si>
  <si>
    <t>SE_19_-_10450215_10449921_10449738_10449624_ICAM3:104</t>
  </si>
  <si>
    <t>2.3175354</t>
  </si>
  <si>
    <t>SE_19_-_10463110_10461838_10461728_10461644_TYK2:69</t>
  </si>
  <si>
    <t>SE_19_-_10464718_10464322_10464204_10463774_TYK2:38</t>
  </si>
  <si>
    <t>-0.21945293</t>
  </si>
  <si>
    <t>SE_19_-_10472187_10471749_10471638_10469978_TYK2:55</t>
  </si>
  <si>
    <t>1.4200478</t>
  </si>
  <si>
    <t>SE_19_-_10476193_10475724_10475527_10475447_TYK2:139</t>
  </si>
  <si>
    <t>0.46412248</t>
  </si>
  <si>
    <t>SE_19_-_10488890_10480553_10480433_10479094_TYK2:80</t>
  </si>
  <si>
    <t>SE_19_-_10514054_10511369_10511251_10506879_CDC37:73</t>
  </si>
  <si>
    <t>SE_19_+_10570174_10570271_10570435_10571680_PDE4A:100</t>
  </si>
  <si>
    <t>SE_19_-_10600324_10600044_10599868_10597494_KEAP1:161</t>
  </si>
  <si>
    <t>ggatcactg</t>
  </si>
  <si>
    <t>-1.12377361405</t>
  </si>
  <si>
    <t>0.23633869</t>
  </si>
  <si>
    <t>SE_19_-_10602253_10600529_10600324_10600044_KEAP1:61</t>
  </si>
  <si>
    <t>SE_19_-_10610071_10603393_10603249_10602938_KEAP1:79</t>
  </si>
  <si>
    <t>1.2589643</t>
  </si>
  <si>
    <t>SE_19_+_10655806_10657515_10657747_10657865_ATG4D:66</t>
  </si>
  <si>
    <t>0.7751206</t>
  </si>
  <si>
    <t>SE_19_+_10655806_10657515_10657758_10657865_ATG4D:66</t>
  </si>
  <si>
    <t>SE_19_+_10655806_10657515_10657791_10657865_ATG4D:66</t>
  </si>
  <si>
    <t>SE_19_+_10655806_10657515_10657929_10659580_ATG4D:352</t>
  </si>
  <si>
    <t>0.95568813</t>
  </si>
  <si>
    <t>SE_19_+_10655806_10657865_10657929_10659580_ATG4D:43</t>
  </si>
  <si>
    <t>acgtcaccc</t>
  </si>
  <si>
    <t>-0.267326223576</t>
  </si>
  <si>
    <t>-0.10979672</t>
  </si>
  <si>
    <t>SE_19_+_10655806_10659580_10659710_10662573_ATG4D:119</t>
  </si>
  <si>
    <t>0.34159231</t>
  </si>
  <si>
    <t>SE_19_+_10662797_10662881_10663000_10663561_ATG4D:111</t>
  </si>
  <si>
    <t>gtttgagac</t>
  </si>
  <si>
    <t>-1.31673475511</t>
  </si>
  <si>
    <t>0.051370472</t>
  </si>
  <si>
    <t>SE_19_-_10670035_10668915_10668840_10668736_KRI1:70</t>
  </si>
  <si>
    <t>atttgagga</t>
  </si>
  <si>
    <t>-2.91825422099</t>
  </si>
  <si>
    <t>-1.3738397</t>
  </si>
  <si>
    <t>SE_19_-_10675605_10673497_10673405_10672521_KRI1:70</t>
  </si>
  <si>
    <t>-0.20707044</t>
  </si>
  <si>
    <t>SE_19_-_10675605_10673513_10673405_10672521_KRI1:86</t>
  </si>
  <si>
    <t>SE_19_-_10676582_10675710_10675605_10673513_KRI1:22</t>
  </si>
  <si>
    <t>-0.23971972</t>
  </si>
  <si>
    <t>SE_19_-_10676582_10676466_10675605_10673513_KRI1:580</t>
  </si>
  <si>
    <t>2.1887365</t>
  </si>
  <si>
    <t>SE_19_-_10676582_10676466_10676393_10675710_KRI1:73</t>
  </si>
  <si>
    <t>SE_19_-_10687874_10685705_10685580_10685168_AP1M2:46</t>
  </si>
  <si>
    <t>0.46585689</t>
  </si>
  <si>
    <t>SE_19_-_10697866_10694746_10694282_10692554_AP1M2:399</t>
  </si>
  <si>
    <t>1.6506093</t>
  </si>
  <si>
    <t>SE_19_-_10697866_10695720_10695646_10694746_AP1M2:50</t>
  </si>
  <si>
    <t>0.72017221</t>
  </si>
  <si>
    <t>SE_19_+_10736977_10738398_10738471_10738596_SLC44A2:43</t>
  </si>
  <si>
    <t>atatcatat</t>
  </si>
  <si>
    <t>-3.01444912822</t>
  </si>
  <si>
    <t>-0.59928161</t>
  </si>
  <si>
    <t>SE_19_+_10736977_10738596_10738680_10741733_SLC44A2:57</t>
  </si>
  <si>
    <t>SE_19_+_10748605_10748699_10748769_10748903_SLC44A2:46</t>
  </si>
  <si>
    <t>1.9787531</t>
  </si>
  <si>
    <t>SE_19_+_10753127_10753573_10753697_10753955_SLC44A2:36</t>
  </si>
  <si>
    <t>0.61077202</t>
  </si>
  <si>
    <t>SE_19_+_10765163_10777168_10777325_10781192_ILF3:125</t>
  </si>
  <si>
    <t>0.8185568</t>
  </si>
  <si>
    <t>SE_19_+_10781879_10782034_10782211_10787839_ILF3:58</t>
  </si>
  <si>
    <t>0.32811235</t>
  </si>
  <si>
    <t>SE_19_+_10787986_10789289_10789380_10789773_ILF3:29</t>
  </si>
  <si>
    <t>cagtcaacg</t>
  </si>
  <si>
    <t>-0.684846296873</t>
  </si>
  <si>
    <t>-0.27327555</t>
  </si>
  <si>
    <t>SE_19_+_10790603_10791022_10791119_10791695_ILF3:57</t>
  </si>
  <si>
    <t>1.1353393</t>
  </si>
  <si>
    <t>SE_19_+_10794646_10795092_10795152_10798022_ILF3:26</t>
  </si>
  <si>
    <t>ttttcacag</t>
  </si>
  <si>
    <t>-0.478984921131</t>
  </si>
  <si>
    <t>-0.25726523</t>
  </si>
  <si>
    <t>SE_19_+_10794646_10798022_10798384_10799226_ILF3:127</t>
  </si>
  <si>
    <t>0.92951429</t>
  </si>
  <si>
    <t>SE_19_+_10812930_10817386_10817501_10817978_QTRT1:70</t>
  </si>
  <si>
    <t>1.6215724</t>
  </si>
  <si>
    <t>SE_19_+_10818291_10819957_10820040_10822837_QTRT1:67</t>
  </si>
  <si>
    <t>0.51265257</t>
  </si>
  <si>
    <t>SE_19_+_10913034_10914315_10914344_10916592_DNM2:29</t>
  </si>
  <si>
    <t>0.25882763</t>
  </si>
  <si>
    <t>SE_19_-_10945932_10945739_10945610_10943889_TMED1:49</t>
  </si>
  <si>
    <t>SE_19_-_10945932_10945793_10945610_10943889_TMED1:103</t>
  </si>
  <si>
    <t>SE_19_-_10946685_10946029_10945932_10945793_TMED1:64</t>
  </si>
  <si>
    <t>-0.090747761</t>
  </si>
  <si>
    <t>SE_19_-_10946685_10946029_10945967_10945793_TMED1:48</t>
  </si>
  <si>
    <t>-0.11238654</t>
  </si>
  <si>
    <t>SE_19_+_10982598_11015627_11015752_11018715_CARM1:89</t>
  </si>
  <si>
    <t>ccttcatca</t>
  </si>
  <si>
    <t>-0.748486490799</t>
  </si>
  <si>
    <t>0.44352592</t>
  </si>
  <si>
    <t>SE_19_+_11018821_11019226_11019309_11019779_CARM1:47</t>
  </si>
  <si>
    <t>0.25804405</t>
  </si>
  <si>
    <t>SE_19_+_11018821_11019226_11019344_11019779_CARM1:117</t>
  </si>
  <si>
    <t>1.2504217</t>
  </si>
  <si>
    <t>SE_19_+_11018821_11019226_11019423_11019779_CARM1:156</t>
  </si>
  <si>
    <t>1.2953051</t>
  </si>
  <si>
    <t>SE_19_+_11030642_11031112_11031249_11031335_CARM1:55</t>
  </si>
  <si>
    <t>SE_19_+_11031803_11032051_11032119_11032291_CARM1:37</t>
  </si>
  <si>
    <t>0.74060634</t>
  </si>
  <si>
    <t>SE_19_-_11036362_11034868_11034752_11034675_YIPF2:71</t>
  </si>
  <si>
    <t>1.1248619</t>
  </si>
  <si>
    <t>SE_19_-_11038475_11038392_11038306_11036449_YIPF2:85</t>
  </si>
  <si>
    <t>0.54411459</t>
  </si>
  <si>
    <t>SE_19_-_11039261_11039116_11039056_11038635_YIPF2:38</t>
  </si>
  <si>
    <t>0.79105078</t>
  </si>
  <si>
    <t>SE_19_+_11071850_11091453_11091528_11094797_SMARCA4:72</t>
  </si>
  <si>
    <t>0.56957167</t>
  </si>
  <si>
    <t>SE_19_+_11144193_11144443_11144541_11144799_SMARCA4:84</t>
  </si>
  <si>
    <t>-0.52372581</t>
  </si>
  <si>
    <t>SE_19_+_11145808_11150134_11150229_11151974_SMARCA4:40</t>
  </si>
  <si>
    <t>0.47469925</t>
  </si>
  <si>
    <t>SE_19_+_11145808_11150134_11150229_11151983_SMARCA4:40</t>
  </si>
  <si>
    <t>SE_19_+_11211021_11213340_11213462_11215896_LDLR:23</t>
  </si>
  <si>
    <t>SE_19_+_11213462_11215896_11216276_11217241_LDLR:140</t>
  </si>
  <si>
    <t>1.1155777</t>
  </si>
  <si>
    <t>SE_19_+_11213462_11217241_11217363_11218068_LDLR:36</t>
  </si>
  <si>
    <t>SE_19_+_11218190_11221328_11221447_11222190_LDLR:66</t>
  </si>
  <si>
    <t>0.91199778</t>
  </si>
  <si>
    <t>SE_19_+_11226888_11227535_11227674_11230768_LDLR:56</t>
  </si>
  <si>
    <t>1.0150771</t>
  </si>
  <si>
    <t>SE_19_+_11230909_11231046_11231198_11233850_LDLR:44</t>
  </si>
  <si>
    <t>0.41225857</t>
  </si>
  <si>
    <t>SE_19_-_11280724_11280642_11280553_11277287_KANK2:33</t>
  </si>
  <si>
    <t>SE_19_-_11308161_11306903_11306726_11306496_KANK2:46</t>
  </si>
  <si>
    <t>SE_19_-_11308161_11306903_11306726_11306557_KANK2:46</t>
  </si>
  <si>
    <t>SE_19_-_11342861_11340066_11339974_11339711_DOCK6:90</t>
  </si>
  <si>
    <t>0.051824601</t>
  </si>
  <si>
    <t>SE_19_-_11343879_11340066_11339974_11339711_DOCK6:90</t>
  </si>
  <si>
    <t>SE_19_-_11343879_11342965_11342861_11339711_DOCK6:29</t>
  </si>
  <si>
    <t>SE_19_-_11343879_11342965_11342861_11340066_DOCK6:29</t>
  </si>
  <si>
    <t>SE_19_-_11456196_11456091_11455928_11453796_TMEM205:154</t>
  </si>
  <si>
    <t>0.93406022</t>
  </si>
  <si>
    <t>SE_19_-_11456803_11456304_11456196_11456091_TMEM205:72</t>
  </si>
  <si>
    <t>0.37854805</t>
  </si>
  <si>
    <t>SE_19_-_11456803_11456413_11456196_11456091_TMEM205:37</t>
  </si>
  <si>
    <t>1.9668194</t>
  </si>
  <si>
    <t>SE_19_-_11456884_11456304_11456196_11456091_TMEM205:72</t>
  </si>
  <si>
    <t>SE_19_-_11456884_11456413_11456196_11456091_TMEM205:37</t>
  </si>
  <si>
    <t>SE_19_+_11457303_11459642_11459759_11460330_CCDC159:51</t>
  </si>
  <si>
    <t>0.52206094</t>
  </si>
  <si>
    <t>SE_19_+_11460875_11461484_11461679_11464127_CCDC159:104</t>
  </si>
  <si>
    <t>SE_19_+_11460875_11462733_11462809_11464127_CCDC159:50</t>
  </si>
  <si>
    <t>-0.058345689</t>
  </si>
  <si>
    <t>SE_19_-_11493773_11493625_11493523_11492781_EPOR:61</t>
  </si>
  <si>
    <t>cgatcaccg</t>
  </si>
  <si>
    <t>0.72401686925</t>
  </si>
  <si>
    <t>0.21376682</t>
  </si>
  <si>
    <t>SE_19_-_11493773_11493658_11493523_11492781_EPOR:94</t>
  </si>
  <si>
    <t>SE_19_-_11494769_11494211_11494107_11493908_EPOR/RGL3:70</t>
  </si>
  <si>
    <t>0.094820451</t>
  </si>
  <si>
    <t>SE_19_-_11507920_11505354_11505282_11505196_RGL3:25</t>
  </si>
  <si>
    <t>SE_19_-_11517095_11516102_11515999_11515907_RGL3:77</t>
  </si>
  <si>
    <t>2.0376678</t>
  </si>
  <si>
    <t>SE_19_-_11526613_11522120_11521929_11517540_RGL3:90</t>
  </si>
  <si>
    <t>SE_19_-_11597584_11596585_11596471_11594956_ZNF653:64</t>
  </si>
  <si>
    <t>0.56815281</t>
  </si>
  <si>
    <t>SE_19_-_11616303_11611630_11611493_11609154_ZNF653:138</t>
  </si>
  <si>
    <t>1.18216</t>
  </si>
  <si>
    <t>SE_19_-_11618806_11618544_11618517_11618377_ECSIT:22</t>
  </si>
  <si>
    <t>1.6192558</t>
  </si>
  <si>
    <t>SE_19_-_11618806_11618665_11618517_11618377_ECSIT:143</t>
  </si>
  <si>
    <t>SE_19_-_11623871_11621475_11621432_11618863_ECSIT:44</t>
  </si>
  <si>
    <t>2.4149777</t>
  </si>
  <si>
    <t>SE_19_-_11624619_11624094_11623871_11618863_ECSIT:210</t>
  </si>
  <si>
    <t>SE_19_-_11624619_11624099_11623871_11618863_ECSIT:215</t>
  </si>
  <si>
    <t>SE_19_-_11629890_11625036_11624619_11618863_ECSIT:243</t>
  </si>
  <si>
    <t>1.4585837</t>
  </si>
  <si>
    <t>SE_19_-_11639560_11630008_11629890_11625036_ECSIT:119</t>
  </si>
  <si>
    <t>1.0773148</t>
  </si>
  <si>
    <t>SE_19_-_11639877_11630008_11629890_11625036_ECSIT:119</t>
  </si>
  <si>
    <t>SE_19_-_11639877_11630781_11630659_11630008_ECSIT:77</t>
  </si>
  <si>
    <t>SE_19_-_11639877_11636552_11636455_11630008_ECSIT:72</t>
  </si>
  <si>
    <t>-0.19412528</t>
  </si>
  <si>
    <t>SE_19_+_11649805_11650110_11650375_11651891_CNN1:187</t>
  </si>
  <si>
    <t>SE_19_+_11649805_11650110_11650384_11651891_CNN1:187</t>
  </si>
  <si>
    <t>SE_19_+_11658722_11660138_11660284_11660365_CNN1:51</t>
  </si>
  <si>
    <t>gcatgacgg</t>
  </si>
  <si>
    <t>1.12468199249</t>
  </si>
  <si>
    <t>0.37064615</t>
  </si>
  <si>
    <t>SE_19_-_11670006_11665761_11665404_11665180_ELOF1:251</t>
  </si>
  <si>
    <t>SE_19_-_11670006_11665761_11665635_11665180_ELOF1:113</t>
  </si>
  <si>
    <t>SE_19_-_11689400_11689009_11688839_11688494_ACP5:146</t>
  </si>
  <si>
    <t>0.3963262</t>
  </si>
  <si>
    <t>SE_19_-_11689659_11689472_11689400_11688494_ACP5:33</t>
  </si>
  <si>
    <t>SE_19_-_11689659_11689579_11689400_11688494_ACP5:52</t>
  </si>
  <si>
    <t>0.74840442</t>
  </si>
  <si>
    <t>SE_19_+_11708445_11715025_11715179_11725342_ZNF627:114</t>
  </si>
  <si>
    <t>1.2071558</t>
  </si>
  <si>
    <t>SE_19_+_12087979_12088186_12088246_12088931_ZNF763:42</t>
  </si>
  <si>
    <t>-0.35614406</t>
  </si>
  <si>
    <t>SE_19_+_12098638_12100984_12101196_12112589_AX747405:118</t>
  </si>
  <si>
    <t>0.45126772</t>
  </si>
  <si>
    <t>SE_19_+_12098638_12112589_12112637_12146369_AX747405:21</t>
  </si>
  <si>
    <t>-0.50234014</t>
  </si>
  <si>
    <t>SE_19_+_12184972_12185176_12185236_12186127_ZNF844:42</t>
  </si>
  <si>
    <t>cattgaaga</t>
  </si>
  <si>
    <t>-0.870637758853</t>
  </si>
  <si>
    <t>-0.44291289</t>
  </si>
  <si>
    <t>SE_19_+_12274021_12296600_12296726_12296929_ZNF136:108</t>
  </si>
  <si>
    <t>0.012853775</t>
  </si>
  <si>
    <t>SE_19_+_12721896_12723040_12723130_12734514_ZNF791:43</t>
  </si>
  <si>
    <t>SE_19_+_12721896_12723040_12723179_12734514_ZNF791:138</t>
  </si>
  <si>
    <t>ttctcattt</t>
  </si>
  <si>
    <t>0.04639626352</t>
  </si>
  <si>
    <t>0.70879766</t>
  </si>
  <si>
    <t>SE_19_+_12721896_12734514_12734640_12735464_ZNF791:20</t>
  </si>
  <si>
    <t>0.1995511</t>
  </si>
  <si>
    <t>SE_19_+_12734640_12735464_12735524_12738535_ZNF791:42</t>
  </si>
  <si>
    <t>-0.4973104</t>
  </si>
  <si>
    <t>SE_19_-_12772074_12769321_12769242_12769158_MAN2B1:75</t>
  </si>
  <si>
    <t>0.11810371</t>
  </si>
  <si>
    <t>SE_19_-_12772074_12769324_12769242_12769158_MAN2B1:78</t>
  </si>
  <si>
    <t>SE_19_-_12776166_12775799_12775606_12774649_MAN2B1:172</t>
  </si>
  <si>
    <t>1.9499372</t>
  </si>
  <si>
    <t>SE_19_-_12777357_12776619_12776517_12776339_MAN2B1:53</t>
  </si>
  <si>
    <t>tgctgaacg</t>
  </si>
  <si>
    <t>2.18027326504</t>
  </si>
  <si>
    <t>1.2493511</t>
  </si>
  <si>
    <t>SE_19_-_12777357_12776646_12776517_12776339_MAN2B1:80</t>
  </si>
  <si>
    <t>SE_19_+_12781635_12783277_12783363_12783661_WDR83:80</t>
  </si>
  <si>
    <t>-0.26136443</t>
  </si>
  <si>
    <t>SE_19_-_12788105_12788025_12787922_12786892_DHPS:39</t>
  </si>
  <si>
    <t>0.10486523</t>
  </si>
  <si>
    <t>SE_19_-_12788105_12788025_12787922_12786956_DHPS:39</t>
  </si>
  <si>
    <t>SE_19_-_12790975_12790736_12790615_12790533_DHPS:30</t>
  </si>
  <si>
    <t>SE_19_-_12790975_12790844_12790615_12790533_DHPS:138</t>
  </si>
  <si>
    <t>SE_19_-_12805408_12802268_12802156_12802071_FBXW9:29</t>
  </si>
  <si>
    <t>0.083430104</t>
  </si>
  <si>
    <t>SE_19_-_12806987_12805752_12805613_12805536_FBXW9:135</t>
  </si>
  <si>
    <t>1.0047356</t>
  </si>
  <si>
    <t>SE_19_-_12817010_12816923_12816824_12816582_TNPO2:28</t>
  </si>
  <si>
    <t>0.94752169</t>
  </si>
  <si>
    <t>SE_19_-_12845127_12842235_12842158_12841882_C19orf43:51</t>
  </si>
  <si>
    <t>-0.26245768</t>
  </si>
  <si>
    <t>SE_19_-_12845127_12842371_12842158_12841882_C19orf43:138</t>
  </si>
  <si>
    <t>1.4940713</t>
  </si>
  <si>
    <t>SE_19_-_12910991_12910803_12910673_12907980_PRDX2:67</t>
  </si>
  <si>
    <t>0.76252208</t>
  </si>
  <si>
    <t>SE_19_-_12991616_12989648_12989484_12989393_DNASE2:84</t>
  </si>
  <si>
    <t>1.7222762</t>
  </si>
  <si>
    <t>SE_19_+_13002209_13002301_13002474_13002645_GCDH:97</t>
  </si>
  <si>
    <t>0.61507097</t>
  </si>
  <si>
    <t>SE_19_+_13002788_13002930_13002992_13004297_GCDH:21</t>
  </si>
  <si>
    <t>ttttcatcg</t>
  </si>
  <si>
    <t>-0.683614739956</t>
  </si>
  <si>
    <t>-0.36968453</t>
  </si>
  <si>
    <t>SE_19_-_13041037_13039661_13039569_13039477_FARSA:88</t>
  </si>
  <si>
    <t>0.25245791</t>
  </si>
  <si>
    <t>SE_19_-_13044364_13041563_13041243_13041155_FARSA:224</t>
  </si>
  <si>
    <t>1.4406573</t>
  </si>
  <si>
    <t>SE_19_+_13050049_13050242_13050445_13050867_CALR:165</t>
  </si>
  <si>
    <t>tcctaatag</t>
  </si>
  <si>
    <t>1.43235144722</t>
  </si>
  <si>
    <t>0.49111331</t>
  </si>
  <si>
    <t>SE_19_+_13059172_13059311_13059366_13059500_RAD23A:30</t>
  </si>
  <si>
    <t>-0.98107564</t>
  </si>
  <si>
    <t>SE_19_+_13060222_13063503_13063634_13063750_RAD23A:54</t>
  </si>
  <si>
    <t>0.81625712</t>
  </si>
  <si>
    <t>SE_19_+_13060222_13063503_13063667_13063750_RAD23A:54</t>
  </si>
  <si>
    <t>SE_19_+_13186485_13189427_13189549_13192494_NFIX:114</t>
  </si>
  <si>
    <t>1.1957175</t>
  </si>
  <si>
    <t>SE_19_+_13192669_13198803_13198950_13201113_NFIX:147</t>
  </si>
  <si>
    <t>1.5259645</t>
  </si>
  <si>
    <t>SE_19_-_13220972_13220815_13220729_13220652_TRMT1:65</t>
  </si>
  <si>
    <t>-0.09030686</t>
  </si>
  <si>
    <t>SE_19_-_13223723_13223631_13223519_13221120_TRMT1:29</t>
  </si>
  <si>
    <t>SE_19_-_13226811_13226582_13226440_13226280_TRMT1:92</t>
  </si>
  <si>
    <t>aactgaaag</t>
  </si>
  <si>
    <t>0.264486736075</t>
  </si>
  <si>
    <t>-0.095349192</t>
  </si>
  <si>
    <t>SE_19_-_13226920_13226582_13226440_13226280_TRMT1:92</t>
  </si>
  <si>
    <t>SE_19_-_13227467_13227245_13226920_13226280_TRMT1:82</t>
  </si>
  <si>
    <t>1.4233008</t>
  </si>
  <si>
    <t>SE_19_-_13227467_13227245_13226960_13226280_TRMT1:82</t>
  </si>
  <si>
    <t>SE_19_+_13858768_13862422_13862625_13865103_CCDC130:175</t>
  </si>
  <si>
    <t>1.5896401</t>
  </si>
  <si>
    <t>SE_19_+_13875923_13876768_13876879_13879173_MRI1:55</t>
  </si>
  <si>
    <t>-0.51453086</t>
  </si>
  <si>
    <t>SE_19_+_13875923_13876768_13876943_13879173_MRI1:139</t>
  </si>
  <si>
    <t>SE_19_+_13885388_13885466_13885521_13888866_C19orf53:23</t>
  </si>
  <si>
    <t>gtgttatcg</t>
  </si>
  <si>
    <t>-2.2816474021</t>
  </si>
  <si>
    <t>-0.89849868</t>
  </si>
  <si>
    <t>SE_19_+_13885521_13886285_13886427_13888866_C19orf53:78</t>
  </si>
  <si>
    <t>0.64600236</t>
  </si>
  <si>
    <t>SE_19_+_13885521_13886291_13886427_13888866_C19orf53:72</t>
  </si>
  <si>
    <t>SE_19_+_13923978_13925329_13925679_13928030_ZSWIM4:106</t>
  </si>
  <si>
    <t>1.5087957</t>
  </si>
  <si>
    <t>SE_19_+_14030015_14030631_14030764_14031370_CC2D1A:92</t>
  </si>
  <si>
    <t>-0.35578675</t>
  </si>
  <si>
    <t>SE_19_-_14047180_14046857_14046793_14044806_PODNL1:54</t>
  </si>
  <si>
    <t>1.1645797</t>
  </si>
  <si>
    <t>SE_19_-_14047180_14046857_14046793_14046643_PODNL1:54</t>
  </si>
  <si>
    <t>SE_19_+_14063456_14063842_14064120_14065152_DCAF15:57</t>
  </si>
  <si>
    <t>1.8348471</t>
  </si>
  <si>
    <t>SE_19_-_14116915_14104707_14104337_14094407_RFX1:213</t>
  </si>
  <si>
    <t>0.634328358209</t>
  </si>
  <si>
    <t>0.52543694</t>
  </si>
  <si>
    <t>SE_19_-_14208173_14204604_14204440_14204049_PRKACA:161</t>
  </si>
  <si>
    <t>1.4477106</t>
  </si>
  <si>
    <t>SE_19_-_14236934_14232520_14232344_14231477_ASF1B:83</t>
  </si>
  <si>
    <t>1.0658563</t>
  </si>
  <si>
    <t>SE_19_-_14247160_14237049_14236934_14232520_ASF1B:51</t>
  </si>
  <si>
    <t>SE_19_-_14263121_14263034_14262945_14262427_LPHN1:72</t>
  </si>
  <si>
    <t>0.864864864865</t>
  </si>
  <si>
    <t>1.4793186</t>
  </si>
  <si>
    <t>SE_19_-_14272124_14271508_14271405_14271109_LPHN1:85</t>
  </si>
  <si>
    <t>1.6191291</t>
  </si>
  <si>
    <t>SE_19_+_14492357_14499262_14499312_14499514_CD97:32</t>
  </si>
  <si>
    <t>SE_19_+_14501891_14507154_14507285_14507889_CD97:114</t>
  </si>
  <si>
    <t>gcttcaagt</t>
  </si>
  <si>
    <t>-1.87949765852</t>
  </si>
  <si>
    <t>-0.18808063</t>
  </si>
  <si>
    <t>SE_19_+_14501891_14507154_14507285_14508470_CD97:114</t>
  </si>
  <si>
    <t>SE_19_+_14501891_14507889_14508035_14508470_CD97:71</t>
  </si>
  <si>
    <t>SE_19_+_14507285_14507889_14508035_14508470_CD97:71</t>
  </si>
  <si>
    <t>SE_19_+_14508616_14508701_14508747_14508874_CD97:22</t>
  </si>
  <si>
    <t>0.80715924</t>
  </si>
  <si>
    <t>SE_19_-_14520554_14520457_14520348_14520259_DDX39A:21</t>
  </si>
  <si>
    <t>0.0025580675</t>
  </si>
  <si>
    <t>SE_19_-_14521801_14521417_14521233_14521146_DDX39A:163</t>
  </si>
  <si>
    <t>1.5698283</t>
  </si>
  <si>
    <t>SE_19_-_14521801_14521417_14521360_14521146_DDX39A:28</t>
  </si>
  <si>
    <t>0.51046077</t>
  </si>
  <si>
    <t>SE_19_+_14544354_14545402_14545466_14551955_PKN1:23</t>
  </si>
  <si>
    <t>SE_19_+_14581663_14581914_14582238_14582393_PKN1:317</t>
  </si>
  <si>
    <t>1.5552933</t>
  </si>
  <si>
    <t>SE_19_-_14591405_14591297_14591117_14590336_GIPC1:85</t>
  </si>
  <si>
    <t>0.7472251</t>
  </si>
  <si>
    <t>SE_19_-_14602468_14593818_14593501_14591590_GIPC1:34</t>
  </si>
  <si>
    <t>1.9516084</t>
  </si>
  <si>
    <t>SE_19_-_14606849_14593818_14593501_14591590_GIPC1:34</t>
  </si>
  <si>
    <t>SE_19_-_14602468_14594391_14594301_14593818_GIPC1:77</t>
  </si>
  <si>
    <t>SE_19_-_14606849_14602555_14602468_14591590_GIPC1:57</t>
  </si>
  <si>
    <t>gggtgaggg</t>
  </si>
  <si>
    <t>-1.48159352291</t>
  </si>
  <si>
    <t>-0.74672506</t>
  </si>
  <si>
    <t>SE_19_-_14606849_14602555_14602468_14593818_GIPC1:57</t>
  </si>
  <si>
    <t>SE_19_-_14606849_14603724_14603669_14602555_GIPC1:47</t>
  </si>
  <si>
    <t>1.0600083</t>
  </si>
  <si>
    <t>SE_19_-_14638538_14629080_14628951_14627858_DNAJB1:99</t>
  </si>
  <si>
    <t>0.52326187</t>
  </si>
  <si>
    <t>SE_19_+_14640523_14655926_14655992_14673337_TECR:25</t>
  </si>
  <si>
    <t>-0.52119743</t>
  </si>
  <si>
    <t>SE_19_+_14675670_14675761_14675804_14675878_TECR:44</t>
  </si>
  <si>
    <t>aggtgaaac</t>
  </si>
  <si>
    <t>-0.705649657037</t>
  </si>
  <si>
    <t>0.054061109</t>
  </si>
  <si>
    <t>SE_19_+_14676102_14676430_14676475_14676556_TECR:45</t>
  </si>
  <si>
    <t>0.55356037</t>
  </si>
  <si>
    <t>SE_19_+_14810093_14811018_14812709_14815866_ZNF333:137</t>
  </si>
  <si>
    <t>1.7389047</t>
  </si>
  <si>
    <t>SE_19_+_14810093_14812396_14812709_14815866_ZNF333:241</t>
  </si>
  <si>
    <t>0.24537404</t>
  </si>
  <si>
    <t>SE_19_+_15222250_15222443_15222603_15223157_SYDE1:59</t>
  </si>
  <si>
    <t>1.0965364</t>
  </si>
  <si>
    <t>SE_19_-_15235736_15234387_15234186_15234054_ILVBL:196</t>
  </si>
  <si>
    <t>SE_19_-_15236467_15235880_15235736_15234387_ILVBL:135</t>
  </si>
  <si>
    <t>1.5851811</t>
  </si>
  <si>
    <t>SE_19_-_15278060_15276902_15276598_15276326_NOTCH3:37</t>
  </si>
  <si>
    <t>cgctaatgc</t>
  </si>
  <si>
    <t>3.66706472732</t>
  </si>
  <si>
    <t>2.1296689</t>
  </si>
  <si>
    <t>SE_19_-_15295717_15295261_15295106_15292612_NOTCH3:72</t>
  </si>
  <si>
    <t>SE_19_-_15379716_15379051_15378965_15378362_BRD4:54</t>
  </si>
  <si>
    <t>0.9033524</t>
  </si>
  <si>
    <t>SE_19_-_15379716_15379092_15378965_15378362_BRD4:95</t>
  </si>
  <si>
    <t>SE_19_-_15480957_15480035_15479878_15479133_AKAP8:75</t>
  </si>
  <si>
    <t>1.7465323</t>
  </si>
  <si>
    <t>SE_19_-_15485414_15484876_15484597_15484151_AKAP8:200</t>
  </si>
  <si>
    <t>0.34933661</t>
  </si>
  <si>
    <t>SE_19_-_15510113_15509514_15509441_15508666_AKAP8L:56</t>
  </si>
  <si>
    <t>SE_19_-_15510113_15509577_15509441_15508666_AKAP8L:119</t>
  </si>
  <si>
    <t>SE_19_-_15514469_15514366_15514286_15512414_AKAP8L:20</t>
  </si>
  <si>
    <t>0.53368682</t>
  </si>
  <si>
    <t>SE_19_-_15514821_15514526_15514464_15514366_AKAP8L:57</t>
  </si>
  <si>
    <t>0.22997986</t>
  </si>
  <si>
    <t>SE_19_-_15514821_15514526_15514469_15514366_AKAP8L:57</t>
  </si>
  <si>
    <t>SE_19_-_15540397_15539319_15538921_15538344_WIZ:396</t>
  </si>
  <si>
    <t>1.3230154</t>
  </si>
  <si>
    <t>SE_19_-_15547617_15540900_15540397_15538344_WIZ:183</t>
  </si>
  <si>
    <t>2.1770379</t>
  </si>
  <si>
    <t>SE_19_-_15563918_15563626_15562856_15562749_RASAL3:244</t>
  </si>
  <si>
    <t>1.7315429</t>
  </si>
  <si>
    <t>SE_19_+_15784537_15789071_15789139_15791054_CYP4F12:39</t>
  </si>
  <si>
    <t>-0.79934397</t>
  </si>
  <si>
    <t>SE_19_+_15784537_15789071_15789215_15791054_CYP4F12:139</t>
  </si>
  <si>
    <t>1.4259519</t>
  </si>
  <si>
    <t>SE_19_-_16025572_16025476_16025412_16025197_CYP4F11:29</t>
  </si>
  <si>
    <t>0.16474426</t>
  </si>
  <si>
    <t>SE_19_-_16038022_16035692_16035571_16034892_CYP4F11:84</t>
  </si>
  <si>
    <t>0.49667971</t>
  </si>
  <si>
    <t>SE_19_+_16186982_16192723_16192856_16197233_TPM4:39</t>
  </si>
  <si>
    <t>0.42953632</t>
  </si>
  <si>
    <t>SE_19_+_16265301_16266452_16266573_16268020_HSH2D:111</t>
  </si>
  <si>
    <t>SE_19_+_16296576_16300199_16300322_16301331_FAM32A:67</t>
  </si>
  <si>
    <t>0.82197305</t>
  </si>
  <si>
    <t>SE_19_+_16296576_16301331_16301384_16301698_FAM32A:33</t>
  </si>
  <si>
    <t>-0.15083791</t>
  </si>
  <si>
    <t>SE_19_+_16308879_16313800_16313912_16314270_AP1M1:109</t>
  </si>
  <si>
    <t>1.2440556</t>
  </si>
  <si>
    <t>SE_19_+_16339019_16339581_16339739_16344304_AP1M1:92</t>
  </si>
  <si>
    <t>0.98125013</t>
  </si>
  <si>
    <t>SE_19_+_16435809_16436027_16436843_16437667_KLF2:678</t>
  </si>
  <si>
    <t>1.6153242</t>
  </si>
  <si>
    <t>SE_19_-_16495940_16488065_16487933_16472795_EPS15L1:36</t>
  </si>
  <si>
    <t>1.1862068</t>
  </si>
  <si>
    <t>SE_19_+_16612362_16613876_16614191_16617512_C19orf44:173</t>
  </si>
  <si>
    <t>1.3703509</t>
  </si>
  <si>
    <t>SE_19_+_16620799_16623825_16623920_16625308_C19orf44:84</t>
  </si>
  <si>
    <t>caatcatgt</t>
  </si>
  <si>
    <t>-0.481863971506</t>
  </si>
  <si>
    <t>-0.22609544</t>
  </si>
  <si>
    <t>SE_19_+_16623920_16625308_16625474_16628041_C19orf44:20</t>
  </si>
  <si>
    <t>SE_19_+_16623920_16625361_16625474_16628041_C19orf44:27</t>
  </si>
  <si>
    <t>SE_19_-_16677343_16666208_16665963_16664720_SLC35E1:228</t>
  </si>
  <si>
    <t>1.5148866</t>
  </si>
  <si>
    <t>SE_19_-_16677343_16675943_16675848_16666208_MED26/SLC35E1:45</t>
  </si>
  <si>
    <t>-0.45891018</t>
  </si>
  <si>
    <t>SE_19_-_16682323_16678980_16678843_16677468_SLC35E1:31</t>
  </si>
  <si>
    <t>1.3027549</t>
  </si>
  <si>
    <t>SE_19_-_16770206_16758072_16757907_16689220_SMIM7:95</t>
  </si>
  <si>
    <t>SE_19_-_16764846_16763772_16763416_16758072_SMIM7:70</t>
  </si>
  <si>
    <t>0.80560687</t>
  </si>
  <si>
    <t>SE_19_-_16770206_16764936_16764846_16758072_SMIM7:41</t>
  </si>
  <si>
    <t>SE_19_-_16770206_16766179_16766049_16764936_SMIM7:97</t>
  </si>
  <si>
    <t>tactaaatt</t>
  </si>
  <si>
    <t>0.557760237073</t>
  </si>
  <si>
    <t>0.99974973</t>
  </si>
  <si>
    <t>SE_19_-_16770206_16770066_16769969_16764936_SMIM7:52</t>
  </si>
  <si>
    <t>1.0035497</t>
  </si>
  <si>
    <t>SE_19_+_16973370_16973695_16973790_16974491_SIN3B:58</t>
  </si>
  <si>
    <t>SE_19_-_17179841_17173589_17173508_17170902_HAUS8:58</t>
  </si>
  <si>
    <t>0.00015436705</t>
  </si>
  <si>
    <t>SE_19_+_17286550_17291736_17291849_17294638_MYO9B:26</t>
  </si>
  <si>
    <t>0.41564576</t>
  </si>
  <si>
    <t>SE_19_+_17320518_17321142_17321189_17321524_MYO9B:40</t>
  </si>
  <si>
    <t>0.53395996</t>
  </si>
  <si>
    <t>SE_19_+_17329200_17330022_17330196_17330440_USE1:67</t>
  </si>
  <si>
    <t>0.64627855</t>
  </si>
  <si>
    <t>SE_19_+_17338008_17338649_17338814_17339065_OCEL1:162</t>
  </si>
  <si>
    <t>1.4528757</t>
  </si>
  <si>
    <t>SE_19_+_17339118_17339612_17339724_17339818_OCEL1:103</t>
  </si>
  <si>
    <t>0.59616841</t>
  </si>
  <si>
    <t>SE_19_-_17370098_17369510_17369393_17369194_USHBP1:78</t>
  </si>
  <si>
    <t>1.1962365</t>
  </si>
  <si>
    <t>SE_19_-_17375055_17374959_17374811_17373799_USHBP1:102</t>
  </si>
  <si>
    <t>0.27806968</t>
  </si>
  <si>
    <t>SE_19_+_17379900_17382406_17382464_17384713_BABAM1:47</t>
  </si>
  <si>
    <t>atgtcactg</t>
  </si>
  <si>
    <t>-0.564554894358</t>
  </si>
  <si>
    <t>-0.2907699</t>
  </si>
  <si>
    <t>SE_19_+_17382464_17384713_17384833_17387304_BABAM1:34</t>
  </si>
  <si>
    <t>0.31707572</t>
  </si>
  <si>
    <t>SE_19_+_17387718_17388193_17388288_17389654_BABAM1:82</t>
  </si>
  <si>
    <t>0.8957676</t>
  </si>
  <si>
    <t>SE_19_+_17449550_17449763_17449835_17449932_GTPBP3:58</t>
  </si>
  <si>
    <t>-0.28074825</t>
  </si>
  <si>
    <t>SE_19_-_17516100_17515246_17515180_17514998_BST2:24</t>
  </si>
  <si>
    <t>1.1166115</t>
  </si>
  <si>
    <t>SE_19_+_17531443_17533141_17533267_17534307_MVB12A:53</t>
  </si>
  <si>
    <t>0.39163206</t>
  </si>
  <si>
    <t>SE_19_+_17533267_17534307_17534426_17534502_MVB12A:88</t>
  </si>
  <si>
    <t>SE_19_+_17534876_17535430_17535486_17535740_MVB12A:39</t>
  </si>
  <si>
    <t>0.95975458</t>
  </si>
  <si>
    <t>SE_19_+_17581516_17594691_17594930_17597372_SLC27A1:87</t>
  </si>
  <si>
    <t>1.7268038</t>
  </si>
  <si>
    <t>SE_19_+_17581516_17597372_17598144_17598269_SLC27A1:604</t>
  </si>
  <si>
    <t>1.4981629</t>
  </si>
  <si>
    <t>SE_19_+_17598338_17599657_17599748_17599817_SLC27A1:68</t>
  </si>
  <si>
    <t>1.2707807</t>
  </si>
  <si>
    <t>SE_19_+_17611441_17611521_17611685_17615264_SLC27A1:128</t>
  </si>
  <si>
    <t>1.3013286</t>
  </si>
  <si>
    <t>SE_19_+_17611685_17612082_17612228_17615264_SLC27A1:27</t>
  </si>
  <si>
    <t>gggtaaggc</t>
  </si>
  <si>
    <t>-0.7743331398</t>
  </si>
  <si>
    <t>-0.4697992</t>
  </si>
  <si>
    <t>SE_19_+_17627089_17627180_17627283_17628097_PGLS:102</t>
  </si>
  <si>
    <t>0.76291765</t>
  </si>
  <si>
    <t>SE_19_+_17628198_17628519_17628659_17631753_PGLS:84</t>
  </si>
  <si>
    <t>1.5512732</t>
  </si>
  <si>
    <t>SE_19_+_17679522_17683292_17683411_17688004_COLGALT1:110</t>
  </si>
  <si>
    <t>-0.075163301</t>
  </si>
  <si>
    <t>SE_19_+_17830429_17831745_17831846_17834935_MAP1S:93</t>
  </si>
  <si>
    <t>agctcaagg</t>
  </si>
  <si>
    <t>-0.704635830258</t>
  </si>
  <si>
    <t>0.30832828</t>
  </si>
  <si>
    <t>SE_19_+_17831846_17832060_17832272_17834935_MAP1S:180</t>
  </si>
  <si>
    <t>1.1929588</t>
  </si>
  <si>
    <t>SE_19_+_17838981_17839547_17839790_17844002_MAP1S:216</t>
  </si>
  <si>
    <t>1.2576822</t>
  </si>
  <si>
    <t>SE_19_+_17865170_17865401_17865490_17865927_FCHO1:55</t>
  </si>
  <si>
    <t>0.24578689</t>
  </si>
  <si>
    <t>SE_19_+_17866000_17869494_17869600_17873571_FCHO1:36</t>
  </si>
  <si>
    <t>SE_19_+_17889693_17892040_17892152_17892261_FCHO1:36</t>
  </si>
  <si>
    <t>SE_19_-_17950286_17950102_17949989_17949199_JAK3:68</t>
  </si>
  <si>
    <t>1.18688</t>
  </si>
  <si>
    <t>SE_19_+_18304844_18305587_18305663_18305768_MPV17L2:48</t>
  </si>
  <si>
    <t>gggtgagag</t>
  </si>
  <si>
    <t>-1.26193231531</t>
  </si>
  <si>
    <t>-0.59612322</t>
  </si>
  <si>
    <t>SE_19_-_18314706_18313550_18313323_18311255_RAB3A:160</t>
  </si>
  <si>
    <t>1.9017232</t>
  </si>
  <si>
    <t>SE_19_-_18314706_18313665_18313323_18311255_RAB3A:275</t>
  </si>
  <si>
    <t>SE_19_-_18423414_18421024_18420920_18420671_LSM4:80</t>
  </si>
  <si>
    <t>SE_19_-_18433828_18426875_18426834_18423512_LSM4:33</t>
  </si>
  <si>
    <t>SE_19_+_18451525_18453669_18453721_18466705_PGPEP1:44</t>
  </si>
  <si>
    <t>ccgtgaacg</t>
  </si>
  <si>
    <t>0.753713732016</t>
  </si>
  <si>
    <t>0.22539456</t>
  </si>
  <si>
    <t>SE_19_+_18453721_18459758_18459878_18466705_PGPEP1:79</t>
  </si>
  <si>
    <t>0.87401822</t>
  </si>
  <si>
    <t>SE_19_+_18466821_18468193_18468425_18474201_PGPEP1:225</t>
  </si>
  <si>
    <t>1.7794167</t>
  </si>
  <si>
    <t>SE_19_+_18530517_18536719_18536893_18538161_SSBP4:117</t>
  </si>
  <si>
    <t>0.3773033</t>
  </si>
  <si>
    <t>SE_19_+_18538233_18538562_18538623_18538708_SSBP4:36</t>
  </si>
  <si>
    <t>-0.52043491</t>
  </si>
  <si>
    <t>SE_19_+_18541740_18542163_18542228_18542457_SSBP4:63</t>
  </si>
  <si>
    <t>0.1575669</t>
  </si>
  <si>
    <t>SE_19_-_18547783_18547687_18547494_18547289_ISYNA1:35</t>
  </si>
  <si>
    <t>0.90792684</t>
  </si>
  <si>
    <t>SE_19_-_18548409_18547915_18547494_18547289_ISYNA1:39</t>
  </si>
  <si>
    <t>1.5076455</t>
  </si>
  <si>
    <t>SE_19_-_18548409_18547915_18547783_18547289_ISYNA1:39</t>
  </si>
  <si>
    <t>SE_19_-_18548670_18547915_18547783_18547687_ISYNA1:39</t>
  </si>
  <si>
    <t>SE_19_-_18548670_18548570_18548409_18547915_ISYNA1:117</t>
  </si>
  <si>
    <t>SE_19_-_18583645_18581845_18581786_18576728_ELL:59</t>
  </si>
  <si>
    <t>SE_19_-_18648411_18644157_18644080_18643605_FKBP8:72</t>
  </si>
  <si>
    <t>SE_19_-_18652489_18650530_18650361_18650269_FKBP8:168</t>
  </si>
  <si>
    <t>0.60960661</t>
  </si>
  <si>
    <t>SE_19_+_18668724_18670910_18671360_18672846_KXD1:172</t>
  </si>
  <si>
    <t>SE_19_+_18668724_18671230_18671360_18672846_KXD1:81</t>
  </si>
  <si>
    <t>ccattacgg</t>
  </si>
  <si>
    <t>-0.0654290559586</t>
  </si>
  <si>
    <t>0.44592868</t>
  </si>
  <si>
    <t>SE_19_+_18675831_18675944_18676000_18677942_KXD1:20</t>
  </si>
  <si>
    <t>0.084573467</t>
  </si>
  <si>
    <t>SE_19_+_18675831_18677942_18677988_18679212_KXD1:22</t>
  </si>
  <si>
    <t>0.46028033</t>
  </si>
  <si>
    <t>SE_19_+_18682697_18683161_18683417_18684103_UBA52:76</t>
  </si>
  <si>
    <t>SE_19_+_18682719_18683161_18683417_18684103_UBA52:76</t>
  </si>
  <si>
    <t>SE_19_+_18682719_18683161_18683770_18684103_UBA52:76</t>
  </si>
  <si>
    <t>SE_19_+_18699887_18700223_18700493_18701664_C19orf60:166</t>
  </si>
  <si>
    <t>1.2905604</t>
  </si>
  <si>
    <t>SE_19_+_18699887_18700289_18700493_18701664_C19orf60:100</t>
  </si>
  <si>
    <t>SE_19_+_18747947_18770497_18770594_18775071_KLHL26:44</t>
  </si>
  <si>
    <t>0.37143278</t>
  </si>
  <si>
    <t>SE_19_+_18961677_18961859_18961938_18962944_UPF1:37</t>
  </si>
  <si>
    <t>1.3524697</t>
  </si>
  <si>
    <t>SE_19_-_19015580_19014232_19014077_19011258_COPE:82</t>
  </si>
  <si>
    <t>1.3203233</t>
  </si>
  <si>
    <t>SE_19_-_19021780_19017921_19017769_19016438_COPE/HOMER3:99</t>
  </si>
  <si>
    <t>1.3198147</t>
  </si>
  <si>
    <t>SE_19_-_19023793_19021880_19021780_19017921_COPE/HOMER3:92</t>
  </si>
  <si>
    <t>1.8011898</t>
  </si>
  <si>
    <t>SE_19_-_19023793_19022025_19021780_19017921_COPE/HOMER3:145</t>
  </si>
  <si>
    <t>2.0683926</t>
  </si>
  <si>
    <t>SE_19_+_19031512_19031643_19031718_19032472_DDX49:58</t>
  </si>
  <si>
    <t>SE_19_+_19031512_19031654_19031718_19032472_DDX49:47</t>
  </si>
  <si>
    <t>SE_19_+_19031512_19032472_19032557_19032652_DDX49:73</t>
  </si>
  <si>
    <t>0.12343264</t>
  </si>
  <si>
    <t>SE_19_-_19043733_19042941_19042785_19042434_HOMER3:140</t>
  </si>
  <si>
    <t>SE_19_-_19049162_19045219_19045112_19043854_HOMER3:90</t>
  </si>
  <si>
    <t>SE_19_-_19105175_19102362_19102149_19101958_SUGP2:68</t>
  </si>
  <si>
    <t>2.7153774</t>
  </si>
  <si>
    <t>SE_19_-_19105175_19104549_19104447_19101958_SUGP2:28</t>
  </si>
  <si>
    <t>0.93736941</t>
  </si>
  <si>
    <t>SE_19_-_19105175_19104549_19104457_19101958_SUGP2:28</t>
  </si>
  <si>
    <t>SE_19_-_19112422_19109794_19109733_19106089_SUGP2:61</t>
  </si>
  <si>
    <t>1.8832819</t>
  </si>
  <si>
    <t>SE_19_-_19114977_19114417_19114305_19112483_SUGP2:109</t>
  </si>
  <si>
    <t>2.1623108</t>
  </si>
  <si>
    <t>SE_19_-_19119126_19118256_19118156_19115455_SUGP2:68</t>
  </si>
  <si>
    <t>atttaatct</t>
  </si>
  <si>
    <t>-0.626199000172</t>
  </si>
  <si>
    <t>0.4404785</t>
  </si>
  <si>
    <t>SE_19_-_19144246_19141891_19141760_19137035_SUGP2:126</t>
  </si>
  <si>
    <t>ctgtaagcg</t>
  </si>
  <si>
    <t>0.534383648458</t>
  </si>
  <si>
    <t>0.54422574</t>
  </si>
  <si>
    <t>SE_19_+_19144739_19144940_19145047_19153520_ARMC6:28</t>
  </si>
  <si>
    <t>0.53157958</t>
  </si>
  <si>
    <t>SE_19_+_19144739_19148361_19148516_19153520_ARMC6:78</t>
  </si>
  <si>
    <t>1.1213032</t>
  </si>
  <si>
    <t>SE_19_+_19145047_19148361_19148516_19153520_ARMC6:78</t>
  </si>
  <si>
    <t>SE_19_+_19144739_19150131_19150223_19153520_ARMC6:33</t>
  </si>
  <si>
    <t>0.37838289</t>
  </si>
  <si>
    <t>SE_19_+_19145047_19150131_19150223_19153520_ARMC6:33</t>
  </si>
  <si>
    <t>SE_19_+_19145047_19151499_19151601_19153520_ARMC6:61</t>
  </si>
  <si>
    <t>1.1834101</t>
  </si>
  <si>
    <t>SE_19_+_19144739_19153520_19153686_19162431_ARMC6:95</t>
  </si>
  <si>
    <t>0.27439239</t>
  </si>
  <si>
    <t>SE_19_+_19153686_19154801_19154883_19162431_ARMC6:26</t>
  </si>
  <si>
    <t>SE_19_+_19166205_19166600_19166737_19168225_ARMC6:61</t>
  </si>
  <si>
    <t>gcgtaagcc</t>
  </si>
  <si>
    <t>0.105162894924</t>
  </si>
  <si>
    <t>-0.028543746</t>
  </si>
  <si>
    <t>SE_19_+_19166205_19166600_19166786_19168225_ARMC6:61</t>
  </si>
  <si>
    <t>SE_19_+_19207014_19212590_19212695_19215722_SLC25A42:40</t>
  </si>
  <si>
    <t>1.2092545</t>
  </si>
  <si>
    <t>SE_19_-_19232334_19232230_19232117_19231975_TMEM161A:52</t>
  </si>
  <si>
    <t>-0.0050858392</t>
  </si>
  <si>
    <t>SE_19_-_19232334_19232230_19232127_19231975_TMEM161A:52</t>
  </si>
  <si>
    <t>SE_19_-_19249235_19245696_19245593_19244019_TMEM161A:54</t>
  </si>
  <si>
    <t>1.9320344</t>
  </si>
  <si>
    <t>SE_19_-_19249235_19245725_19245593_19244019_TMEM161A:83</t>
  </si>
  <si>
    <t>SE_19_-_19257364_19257193_19257082_19256831_MEF2B/MEF2BNB-MEF2B:109</t>
  </si>
  <si>
    <t>gggtgatgg</t>
  </si>
  <si>
    <t>0.736033162609</t>
  </si>
  <si>
    <t>0.74261732</t>
  </si>
  <si>
    <t>SE_19_-_19257364_19257214_19257082_19256831_MEF2B/MEF2BNB-MEF2B:130</t>
  </si>
  <si>
    <t>SE_19_-_19257845_19257684_19257551_19257457_MEF2B/MEF2BNB-MEF2B:42</t>
  </si>
  <si>
    <t>1.1893367</t>
  </si>
  <si>
    <t>SE_19_-_19291495_19268092_19267834_19261573_MEF2B/MEF2BNB-MEF2B:205</t>
  </si>
  <si>
    <t>1.1307912</t>
  </si>
  <si>
    <t>SE_19_-_19291495_19268092_19268025_19261573_MEF2B/MEF2BNB-MEF2B:28</t>
  </si>
  <si>
    <t>0.98038279</t>
  </si>
  <si>
    <t>SE_19_-_19293382_19291570_19291495_19261573_MEF2BNB-MEF2B/MEF2BNB:48</t>
  </si>
  <si>
    <t>0.64809481</t>
  </si>
  <si>
    <t>SE_19_+_19307855_19307995_19308060_19308330_RFXANK:62</t>
  </si>
  <si>
    <t>SE_19_+_19309532_19309769_19309812_19309963_RFXANK:24</t>
  </si>
  <si>
    <t>-0.14437629</t>
  </si>
  <si>
    <t>SE_19_+_19310043_19311628_19311702_19312458_RFXANK:75</t>
  </si>
  <si>
    <t>SE_19_+_19313207_19313279_19313384_19313600_Hypothetical:52</t>
  </si>
  <si>
    <t>0.56972473</t>
  </si>
  <si>
    <t>SE_19_-_19313600_19313384_19313279_19313207_NR2C2AP:60</t>
  </si>
  <si>
    <t>1.2803674</t>
  </si>
  <si>
    <t>SE_19_-_19414157_19413197_19413074_19408153_SUGP1:71</t>
  </si>
  <si>
    <t>ggttcatag</t>
  </si>
  <si>
    <t>-0.980019134175</t>
  </si>
  <si>
    <t>-0.51803793</t>
  </si>
  <si>
    <t>SE_19_-_19414157_19413252_19413074_19408153_SUGP1:55</t>
  </si>
  <si>
    <t>1.0040171</t>
  </si>
  <si>
    <t>SE_19_-_19416658_19414656_19414533_19414257_SUGP1:62</t>
  </si>
  <si>
    <t>aagtgatag</t>
  </si>
  <si>
    <t>-0.503588117707</t>
  </si>
  <si>
    <t>-0.30774</t>
  </si>
  <si>
    <t>SE_19_-_19416658_19414721_19414533_19414257_SUGP1:65</t>
  </si>
  <si>
    <t>1.0363142</t>
  </si>
  <si>
    <t>SE_19_-_19416658_19414852_19414533_19414257_SUGP1:124</t>
  </si>
  <si>
    <t>atctcacac</t>
  </si>
  <si>
    <t>1.41276966559</t>
  </si>
  <si>
    <t>1.6652933</t>
  </si>
  <si>
    <t>SE_19_-_19427231_19421009_19420906_19416885_SUGP1:91</t>
  </si>
  <si>
    <t>0.12385228</t>
  </si>
  <si>
    <t>SE_19_-_19431272_19427402_19427056_19421009_SUGP1:24</t>
  </si>
  <si>
    <t>ggctaaccg</t>
  </si>
  <si>
    <t>3.86123554481</t>
  </si>
  <si>
    <t>1.4744333</t>
  </si>
  <si>
    <t>SE_19_-_19431272_19427331_19427231_19421009_SUGP1:100</t>
  </si>
  <si>
    <t>1.2373086</t>
  </si>
  <si>
    <t>SE_19_-_19431272_19427402_19427231_19421009_SUGP1:24</t>
  </si>
  <si>
    <t>SE_19_+_19431944_19446527_19446996_19447979_MAU2:404</t>
  </si>
  <si>
    <t>0.60114664</t>
  </si>
  <si>
    <t>SE_19_+_19448074_19449654_19449748_19451655_MAU2:55</t>
  </si>
  <si>
    <t>SE_19_+_19460245_19463079_19463204_19465164_MAU2:104</t>
  </si>
  <si>
    <t>0.40416109</t>
  </si>
  <si>
    <t>SE_19_+_19496947_19546940_19547028_19576149_GATAD2A:48</t>
  </si>
  <si>
    <t>SE_19_+_19516828_19546940_19547028_19576149_GATAD2A:48</t>
  </si>
  <si>
    <t>SE_19_+_19576423_19603115_19603247_19603390_GATAD2A:106</t>
  </si>
  <si>
    <t>SE_19_+_19603521_19605103_19605192_19606563_GATAD2A:53</t>
  </si>
  <si>
    <t>1.8180841</t>
  </si>
  <si>
    <t>SE_19_+_19612225_19612778_19612852_19613140_GATAD2A:73</t>
  </si>
  <si>
    <t>gagtaacgg</t>
  </si>
  <si>
    <t>2.04892544389</t>
  </si>
  <si>
    <t>0.70023408</t>
  </si>
  <si>
    <t>SE_19_-_19745601_19745512_19745316_19744999_GMIP:35</t>
  </si>
  <si>
    <t>1.2708872</t>
  </si>
  <si>
    <t>SE_19_-_19747516_19746530_19746453_19746378_GMIP:60</t>
  </si>
  <si>
    <t>0.55022154</t>
  </si>
  <si>
    <t>SE_19_-_19751255_19751169_19751105_19751001_GMIP:61</t>
  </si>
  <si>
    <t>0.68523147</t>
  </si>
  <si>
    <t>SE_19_-_19754320_19754036_19753909_19753428_GMIP:31</t>
  </si>
  <si>
    <t>-0.045364371</t>
  </si>
  <si>
    <t>SE_19_-_19774080_19771428_19771338_19770796_ATP13A1:77</t>
  </si>
  <si>
    <t>1.6151881</t>
  </si>
  <si>
    <t>SE_19_-_19916840_19903293_19902371_19897663_ZNF506:889</t>
  </si>
  <si>
    <t>1.8609239</t>
  </si>
  <si>
    <t>SE_19_-_19916840_19906469_19904643_19903293_ZNF506:756</t>
  </si>
  <si>
    <t>1.5060886</t>
  </si>
  <si>
    <t>SE_19_-_19917751_19916935_19916840_19906469_ZNF506:41</t>
  </si>
  <si>
    <t>acctgatca</t>
  </si>
  <si>
    <t>0.719054401404</t>
  </si>
  <si>
    <t>1.0274534</t>
  </si>
  <si>
    <t>SE_19_-_19932410_19917877_19917751_19906469_ZNF506:108</t>
  </si>
  <si>
    <t>SE_19_+_21326446_21333882_21334001_21349138_ZNF431:74</t>
  </si>
  <si>
    <t>SE_19_+_21350469_21352606_21352685_21365426_ZNF431:24</t>
  </si>
  <si>
    <t>0.3692277</t>
  </si>
  <si>
    <t>SE_19_+_21541945_21543277_21543398_21544568_ZNF738:82</t>
  </si>
  <si>
    <t>1.8498144</t>
  </si>
  <si>
    <t>SE_19_-_22193594_22174539_22174241_22171711_ZNF208:75</t>
  </si>
  <si>
    <t>1.8897749</t>
  </si>
  <si>
    <t>SE_19_-_22193594_22192383_22192290_22171711_ZNF208:79</t>
  </si>
  <si>
    <t>1.3153577</t>
  </si>
  <si>
    <t>SE_19_-_23456878_23453094_23453020_23444546_AK023040:27</t>
  </si>
  <si>
    <t>0.84251926</t>
  </si>
  <si>
    <t>SE_19_-_23456878_23455521_23455421_23453094_AK023040:71</t>
  </si>
  <si>
    <t>0.67533928</t>
  </si>
  <si>
    <t>SE_19_-_23456878_23455525_23455421_23453094_AK023040:25</t>
  </si>
  <si>
    <t>0.83320341</t>
  </si>
  <si>
    <t>SE_19_-_23557440_23556639_23556544_23545527_ZNF91:41</t>
  </si>
  <si>
    <t>0.74167664</t>
  </si>
  <si>
    <t>SE_19_+_23990741_23990847_23990956_23991521_RPSAP58:105</t>
  </si>
  <si>
    <t>1.1301737</t>
  </si>
  <si>
    <t>SE_19_+_24229081_24231739_24231816_24232207_AK092080:45</t>
  </si>
  <si>
    <t>SE_19_+_30099616_30101147_30101191_30101316_POP4:42</t>
  </si>
  <si>
    <t>ggatgagca</t>
  </si>
  <si>
    <t>-1.52997575017</t>
  </si>
  <si>
    <t>-0.73337194</t>
  </si>
  <si>
    <t>SE_19_+_30099616_30101227_30101539_30102769_POP4:89</t>
  </si>
  <si>
    <t>0.629763</t>
  </si>
  <si>
    <t>SE_19_+_30099616_30101316_30101539_30102769_POP4:60</t>
  </si>
  <si>
    <t>SE_19_-_30206032_30199330_30199161_30193884_C19orf12:28</t>
  </si>
  <si>
    <t>cgatgacta</t>
  </si>
  <si>
    <t>0.880116367331</t>
  </si>
  <si>
    <t>0.30718423</t>
  </si>
  <si>
    <t>SE_19_+_30312724_30312903_30313037_30313147_CCNE1:44</t>
  </si>
  <si>
    <t>1.8371887</t>
  </si>
  <si>
    <t>SE_19_+_30433571_30462100_30462134_30476130_URI1:25</t>
  </si>
  <si>
    <t>SE_19_+_30462134_30471066_30471157_30476130_URI1:55</t>
  </si>
  <si>
    <t>-0.059983102</t>
  </si>
  <si>
    <t>SE_19_+_30462134_30471066_30471271_30476130_URI1:186</t>
  </si>
  <si>
    <t>aattgaaac</t>
  </si>
  <si>
    <t>-0.597156960444</t>
  </si>
  <si>
    <t>0.1467629</t>
  </si>
  <si>
    <t>SE_19_+_30503438_30505088_30505129_30505794_URI1:30</t>
  </si>
  <si>
    <t>0.43195949</t>
  </si>
  <si>
    <t>SE_19_+_32955690_32958380_32958532_32959637_DPY19L3:38</t>
  </si>
  <si>
    <t>1.9635632</t>
  </si>
  <si>
    <t>SE_19_+_32955690_32958380_32959719_32968428_DPY19L3:38</t>
  </si>
  <si>
    <t>SE_19_+_32955690_32959637_32959719_32968428_DPY19L3:30</t>
  </si>
  <si>
    <t>0.14308</t>
  </si>
  <si>
    <t>SE_19_+_32971463_32971611_32971662_32972985_DPY19L3:39</t>
  </si>
  <si>
    <t>0.6046575</t>
  </si>
  <si>
    <t>SE_19_+_32971463_32971947_32972846_32972985_DPY19L3:395</t>
  </si>
  <si>
    <t>1.6542637</t>
  </si>
  <si>
    <t>SE_19_+_33075917_33076722_33076813_33077764_PDCD5:21</t>
  </si>
  <si>
    <t>SE_19_-_33134029_33133051_33132930_33131291_ANKRD27:61</t>
  </si>
  <si>
    <t>0.48940348</t>
  </si>
  <si>
    <t>SE_19_-_33134478_33134390_33134337_33134258_ANKRD27:51</t>
  </si>
  <si>
    <t>0.25629057</t>
  </si>
  <si>
    <t>SE_19_-_33140588_33137521_33137365_33135385_ANKRD27:79</t>
  </si>
  <si>
    <t>1.083806</t>
  </si>
  <si>
    <t>SE_19_-_33165977_33149951_33149820_33140698_ANKRD27:28</t>
  </si>
  <si>
    <t>SE_19_-_33417096_33414448_33414345_33409245_CEP89:57</t>
  </si>
  <si>
    <t>-0.32489933</t>
  </si>
  <si>
    <t>SE_19_-_33428537_33428026_33427919_33424575_CEP89:100</t>
  </si>
  <si>
    <t>0.97204037</t>
  </si>
  <si>
    <t>SE_19_-_33517410_33512552_33512477_33503630_RHPN2:40</t>
  </si>
  <si>
    <t>1.6398931</t>
  </si>
  <si>
    <t>SE_19_+_33588808_33591079_33591180_33592401_GPATCH1:29</t>
  </si>
  <si>
    <t>-0.11972813</t>
  </si>
  <si>
    <t>SE_19_-_33702131_33701804_33701708_33701522_SLC7A10:67</t>
  </si>
  <si>
    <t>0.068757069</t>
  </si>
  <si>
    <t>SE_19_-_33892627_33887061_33886996_33882385_PEPD:60</t>
  </si>
  <si>
    <t>tcttcagtg</t>
  </si>
  <si>
    <t>-1.22880928426</t>
  </si>
  <si>
    <t>-0.44842375</t>
  </si>
  <si>
    <t>SE_19_-_33968952_33968205_33967986_33954968_PEPD:30</t>
  </si>
  <si>
    <t>2.1445029</t>
  </si>
  <si>
    <t>SE_19_-_34001934_33991907_33991844_33984243_PEPD:37</t>
  </si>
  <si>
    <t>-1.2643632</t>
  </si>
  <si>
    <t>SE_19_+_34287892_34289169_34289295_34289576_KCTD15:78</t>
  </si>
  <si>
    <t>SE_19_+_34289671_34290499_34290623_34291333_KCTD15:106</t>
  </si>
  <si>
    <t>1.7070259</t>
  </si>
  <si>
    <t>SE_19_+_34685546_34686124_34686225_34687539_LSM14A:56</t>
  </si>
  <si>
    <t>0.81803361</t>
  </si>
  <si>
    <t>SE_19_+_34687668_34699834_34699956_34706029_LSM14A:29</t>
  </si>
  <si>
    <t>0.26370214</t>
  </si>
  <si>
    <t>SE_19_+_34699956_34706029_34706205_34706501_LSM14A:92</t>
  </si>
  <si>
    <t>1.1017237</t>
  </si>
  <si>
    <t>SE_19_+_34710782_34712412_34712643_34717313_LSM14A:172</t>
  </si>
  <si>
    <t>1.0256275</t>
  </si>
  <si>
    <t>SE_19_+_34712643_34717313_34717369_34718270_LSM14A:56</t>
  </si>
  <si>
    <t>gattgatcg</t>
  </si>
  <si>
    <t>0.82655792535</t>
  </si>
  <si>
    <t>0.77638816</t>
  </si>
  <si>
    <t>SE_19_+_34857756_34859488_34859607_34868408_GPI:87</t>
  </si>
  <si>
    <t>SE_19_+_34857756_34859554_34859607_34868408_GPI:21</t>
  </si>
  <si>
    <t>SE_19_+_34859607_34868408_34868491_34868640_GPI:31</t>
  </si>
  <si>
    <t>0.88186015</t>
  </si>
  <si>
    <t>SE_19_+_34919475_34920998_34921091_34921481_UBA2:80</t>
  </si>
  <si>
    <t>1.499911</t>
  </si>
  <si>
    <t>SE_19_+_34919475_34921481_34921564_34922766_UBA2:34</t>
  </si>
  <si>
    <t>0.29468698</t>
  </si>
  <si>
    <t>SE_19_+_34945461_34949674_34949829_34951375_UBA2:150</t>
  </si>
  <si>
    <t>1.3107642</t>
  </si>
  <si>
    <t>SE_19_+_35169718_35170733_35170864_35173682_ZNF302:88</t>
  </si>
  <si>
    <t>gagtaatga</t>
  </si>
  <si>
    <t>0.597617534396</t>
  </si>
  <si>
    <t>0.099681385</t>
  </si>
  <si>
    <t>SE_19_+_35225951_35226980_35227111_35230053_ZNF181:91</t>
  </si>
  <si>
    <t>taatgacga</t>
  </si>
  <si>
    <t>1.15264630663</t>
  </si>
  <si>
    <t>0.34929845</t>
  </si>
  <si>
    <t>SE_19_+_35502458_35504160_35504272_35504445_GRAMD1A:21</t>
  </si>
  <si>
    <t>0.7527885</t>
  </si>
  <si>
    <t>SE_19_+_35540420_35541350_35541425_35550577_HPN:27</t>
  </si>
  <si>
    <t>aaatgagga</t>
  </si>
  <si>
    <t>-2.5201222018</t>
  </si>
  <si>
    <t>-1.1533582</t>
  </si>
  <si>
    <t>SE_19_+_35607263_35608161_35608282_35610072_FXYD3:59</t>
  </si>
  <si>
    <t>-0.086251242</t>
  </si>
  <si>
    <t>SE_19_+_35607263_35610072_35610155_35610267_FXYD3:31</t>
  </si>
  <si>
    <t>1.0394848</t>
  </si>
  <si>
    <t>SE_19_-_35624597_35624348_35624222_35622946_LGI4:57</t>
  </si>
  <si>
    <t>1.4785595</t>
  </si>
  <si>
    <t>SE_19_+_35646514_35647747_35647877_35648324_FXYD5:127</t>
  </si>
  <si>
    <t>gagttatcc</t>
  </si>
  <si>
    <t>-2.45763837383</t>
  </si>
  <si>
    <t>-0.99970446</t>
  </si>
  <si>
    <t>SE_19_+_35741562_35749848_35749967_35757262_LSR:21</t>
  </si>
  <si>
    <t>2.3217167</t>
  </si>
  <si>
    <t>SE_19_+_35749967_35752828_35752884_35753449_LSR:43</t>
  </si>
  <si>
    <t>1.2792521</t>
  </si>
  <si>
    <t>SE_19_+_35749967_35752828_35752884_35757262_LSR:43</t>
  </si>
  <si>
    <t>SE_19_+_35749967_35753449_35753595_35757262_LSR:59</t>
  </si>
  <si>
    <t>1.2774219</t>
  </si>
  <si>
    <t>SE_19_+_35752884_35753449_35753595_35757262_LSR:59</t>
  </si>
  <si>
    <t>SE_19_+_35760602_35760706_35760906_35761350_USF2:129</t>
  </si>
  <si>
    <t>SE_19_+_35762044_35766686_35766803_35769601_USF2:103</t>
  </si>
  <si>
    <t>0.75336884</t>
  </si>
  <si>
    <t>SE_19_+_35802920_35803184_35803228_35804193_MAG:43</t>
  </si>
  <si>
    <t>0.55744858</t>
  </si>
  <si>
    <t>SE_19_+_35828924_35829071_35829334_35831784_CD22:52</t>
  </si>
  <si>
    <t>1.1856857</t>
  </si>
  <si>
    <t>SE_19_+_35835828_35835954_35836029_35837054_CD22:47</t>
  </si>
  <si>
    <t>gcttcagga</t>
  </si>
  <si>
    <t>-2.69990860235</t>
  </si>
  <si>
    <t>-1.1591588</t>
  </si>
  <si>
    <t>SE_19_+_35836029_35836505_35836623_35837054_CD22/MIR5196:42</t>
  </si>
  <si>
    <t>0.87487469</t>
  </si>
  <si>
    <t>SE_19_-_35979704_35979605_35979564_35979387_KRTDAP:24</t>
  </si>
  <si>
    <t>1.2401226</t>
  </si>
  <si>
    <t>SE_19_-_35989500_35988583_35988549_35988440_DMKN:29</t>
  </si>
  <si>
    <t>aagtgaggg</t>
  </si>
  <si>
    <t>-1.91987540166</t>
  </si>
  <si>
    <t>-0.85373901</t>
  </si>
  <si>
    <t>SE_19_-_35989618_35988583_35988549_35988440_DMKN:29</t>
  </si>
  <si>
    <t>SE_19_-_35996620_35993085_35993038_35991482_DMKN:42</t>
  </si>
  <si>
    <t>0.10952819</t>
  </si>
  <si>
    <t>SE_19_-_35996620_35993788_35993732_35993085_DMKN:57</t>
  </si>
  <si>
    <t>acttcagcc</t>
  </si>
  <si>
    <t>-1.57514624679</t>
  </si>
  <si>
    <t>-0.6541671</t>
  </si>
  <si>
    <t>SE_19_-_36000813_35996888_35996841_35996667_DMKN:22</t>
  </si>
  <si>
    <t>0.33707119</t>
  </si>
  <si>
    <t>SE_19_-_36001086_35996888_35996841_35996667_DMKN:22</t>
  </si>
  <si>
    <t>SE_19_-_36001086_35996951_35996841_35996667_DMKN:65</t>
  </si>
  <si>
    <t>1.3485082</t>
  </si>
  <si>
    <t>SE_19_-_35998360_35997087_35997028_35996888_DMKN:49</t>
  </si>
  <si>
    <t>aggtgacgc</t>
  </si>
  <si>
    <t>1.84917300868</t>
  </si>
  <si>
    <t>0.68661569</t>
  </si>
  <si>
    <t>SE_19_-_35999107_35997087_35997028_35996888_DMKN:49</t>
  </si>
  <si>
    <t>SE_19_-_36000813_35997087_35997028_35996888_DMKN:49</t>
  </si>
  <si>
    <t>SE_19_-_36000813_35997567_35997381_35997087_DMKN:27</t>
  </si>
  <si>
    <t>1.2371004</t>
  </si>
  <si>
    <t>SE_19_-_36000813_35997567_35997412_35997087_DMKN:27</t>
  </si>
  <si>
    <t>SE_19_-_35999107_35998413_35998360_35996888_DMKN:34</t>
  </si>
  <si>
    <t>aaataagca</t>
  </si>
  <si>
    <t>-1.0624287498</t>
  </si>
  <si>
    <t>-0.55960854</t>
  </si>
  <si>
    <t>SE_19_-_35999107_35998413_35998360_35997087_DMKN:34</t>
  </si>
  <si>
    <t>SE_19_-_36000813_35999142_35999107_35996888_DMKN:21</t>
  </si>
  <si>
    <t>-0.97690341</t>
  </si>
  <si>
    <t>SE_19_-_36000813_35999142_35999107_35997087_DMKN:21</t>
  </si>
  <si>
    <t>SE_19_-_36000813_35999142_35999107_35997567_DMKN:21</t>
  </si>
  <si>
    <t>SE_19_-_36001086_36000863_36000813_35996667_DMKN:34</t>
  </si>
  <si>
    <t>-0.33797659</t>
  </si>
  <si>
    <t>SE_19_-_36001086_36000863_36000813_35996888_DMKN:34</t>
  </si>
  <si>
    <t>SE_19_-_36002665_36002495_36002313_36001154_DMKN:29</t>
  </si>
  <si>
    <t>SE_19_-_36018809_36017779_36017546_36015826_SBSN:118</t>
  </si>
  <si>
    <t>SE_19_+_36037487_36037574_36037931_36038021_TMEM147:289</t>
  </si>
  <si>
    <t>0.7826838</t>
  </si>
  <si>
    <t>SE_19_+_36109097_36109304_36109367_36109471_HAUS5:36</t>
  </si>
  <si>
    <t>cagtcagac</t>
  </si>
  <si>
    <t>-1.46341654661</t>
  </si>
  <si>
    <t>-0.61041967</t>
  </si>
  <si>
    <t>SE_19_+_36122126_36122233_36122307_36124000_RBM42:33</t>
  </si>
  <si>
    <t>SE_19_+_36125275_36128060_36128254_36128344_RBM42:93</t>
  </si>
  <si>
    <t>0.75514214</t>
  </si>
  <si>
    <t>SE_19_+_36142251_36145473_36145573_36149496_COX6B1:41</t>
  </si>
  <si>
    <t>0.9743394</t>
  </si>
  <si>
    <t>SE_19_-_36231925_36230670_36230611_36230527_IGFLR1:56</t>
  </si>
  <si>
    <t>gcctcacta</t>
  </si>
  <si>
    <t>1.13312935684</t>
  </si>
  <si>
    <t>1.2918814</t>
  </si>
  <si>
    <t>SE_19_-_36234710_36234246_36234056_36233704_U2AF1L4:139</t>
  </si>
  <si>
    <t>SE_19_-_36235527_36235441_36235392_36235322_IGFLR1/U2AF1L4:27</t>
  </si>
  <si>
    <t>0.59783455</t>
  </si>
  <si>
    <t>SE_19_-_36236026_36235593_36235527_36235322_IGFLR1/U2AF1L4:30</t>
  </si>
  <si>
    <t>SE_19_-_36236026_36235639_36235527_36235322_IGFLR1/U2AF1L4:37</t>
  </si>
  <si>
    <t>0.94668658</t>
  </si>
  <si>
    <t>SE_19_-_36236249_36236088_36236026_36235639_IGFLR1/U2AF1L4:55</t>
  </si>
  <si>
    <t>-0.46549354</t>
  </si>
  <si>
    <t>SE_19_-_36236249_36236113_36236026_36235639_IGFLR1/U2AF1L4:26</t>
  </si>
  <si>
    <t>1.5295907</t>
  </si>
  <si>
    <t>SE_19_+_36250371_36250690_36250892_36252920_C19orf55:21</t>
  </si>
  <si>
    <t>SE_19_+_36266566_36268547_36268644_36268726_ARHGAP33:28</t>
  </si>
  <si>
    <t>1.0935296</t>
  </si>
  <si>
    <t>SE_19_+_36364615_36365406_36365564_36365643_APLP1:100</t>
  </si>
  <si>
    <t>gcgtcatcg</t>
  </si>
  <si>
    <t>-0.914860388736</t>
  </si>
  <si>
    <t>0.41220242</t>
  </si>
  <si>
    <t>SE_19_-_36386882_36381598_36381480_36381392_NFKBID:79</t>
  </si>
  <si>
    <t>SE_19_-_36389374_36388758_36388553_36387960_NFKBID:135</t>
  </si>
  <si>
    <t>1.981089</t>
  </si>
  <si>
    <t>SE_19_-_36496235_36494573_36494515_36494422_SYNE4:40</t>
  </si>
  <si>
    <t>0.28044176</t>
  </si>
  <si>
    <t>SE_19_-_36502306_36501947_36501796_36501585_ALKBH6:125</t>
  </si>
  <si>
    <t>1.6229369</t>
  </si>
  <si>
    <t>SE_19_-_36502306_36501967_36501796_36501585_ALKBH6:145</t>
  </si>
  <si>
    <t>SE_19_-_36502306_36501979_36501796_36501585_ALKBH6:157</t>
  </si>
  <si>
    <t>SE_19_-_36504246_36503991_36503923_36502366_ALKBH6:43</t>
  </si>
  <si>
    <t>SE_19_-_36505077_36504324_36504230_36503991_ALKBH6:40</t>
  </si>
  <si>
    <t>0.28773425</t>
  </si>
  <si>
    <t>SE_19_-_36505077_36504324_36504246_36503991_ALKBH6:40</t>
  </si>
  <si>
    <t>SE_19_-_36505077_36504490_36504416_36504324_ALKBH6:44</t>
  </si>
  <si>
    <t>SE_19_-_36545037_36531038_36530846_36530620_THAP8:180</t>
  </si>
  <si>
    <t>1.6381484</t>
  </si>
  <si>
    <t>SE_19_+_36607086_36608693_36608830_36611612_TBCB:78</t>
  </si>
  <si>
    <t>SE_19_+_36607086_36609430_36609566_36611612_TBCB:47</t>
  </si>
  <si>
    <t>SE_19_+_36631059_36631260_36631413_36631902_CAPNS1:64</t>
  </si>
  <si>
    <t>SE_19_+_36633235_36633554_36633643_36633811_CAPNS1:43</t>
  </si>
  <si>
    <t>cattgaggc</t>
  </si>
  <si>
    <t>-0.470235347332</t>
  </si>
  <si>
    <t>-0.31843348</t>
  </si>
  <si>
    <t>SE_19_+_36706098_36709024_36709097_36719650_ZNF146:67</t>
  </si>
  <si>
    <t>1.9101318</t>
  </si>
  <si>
    <t>SE_19_-_36821155_36813127_36813032_36812932_LINC00665:82</t>
  </si>
  <si>
    <t>0.98931612</t>
  </si>
  <si>
    <t>SE_19_-_36821155_36813286_36813032_36812932_LINC00665:22</t>
  </si>
  <si>
    <t>1.6242924</t>
  </si>
  <si>
    <t>SE_19_-_37045572_37042879_37042779_37039224_ZNF529:48</t>
  </si>
  <si>
    <t>0.79071714</t>
  </si>
  <si>
    <t>SE_19_+_37084833_37085058_37085201_37085344_BC039524:109</t>
  </si>
  <si>
    <t>1.4063186</t>
  </si>
  <si>
    <t>SE_19_-_37147350_37134764_37134696_37130945_ZNF461:45</t>
  </si>
  <si>
    <t>0.69345564</t>
  </si>
  <si>
    <t>SE_19_+_37180399_37185704_37185778_37203288_ZNF567:64</t>
  </si>
  <si>
    <t>0.61875085</t>
  </si>
  <si>
    <t>SE_19_+_37342806_37345352_37345496_37367687_ZNF345:22</t>
  </si>
  <si>
    <t>1.8430298</t>
  </si>
  <si>
    <t>SE_19_+_37342806_37353819_37353913_37367687_ZNF345:93</t>
  </si>
  <si>
    <t>0.4925947</t>
  </si>
  <si>
    <t>SE_19_+_37342806_37363453_37363650_37367687_ZNF345:24</t>
  </si>
  <si>
    <t>SE_19_+_37408550_37413488_37413748_37416102_ZNF568:171</t>
  </si>
  <si>
    <t>1.5497345</t>
  </si>
  <si>
    <t>SE_19_+_37416160_37422455_37422547_37427648_ZNF568:79</t>
  </si>
  <si>
    <t>0.64466686</t>
  </si>
  <si>
    <t>SE_19_-_37660741_37656598_37656497_37647257_ZNF585A:83</t>
  </si>
  <si>
    <t>SE_19_+_37809088_37813087_37813134_37814435_HKR1:38</t>
  </si>
  <si>
    <t>-0.4454232</t>
  </si>
  <si>
    <t>SE_19_+_37815167_37815698_37815838_37838092_HKR1:76</t>
  </si>
  <si>
    <t>1.2591802</t>
  </si>
  <si>
    <t>SE_19_+_37825684_37826071_37826159_37838092_HKR1:33</t>
  </si>
  <si>
    <t>1.0275714</t>
  </si>
  <si>
    <t>SE_19_+_37826159_37835512_37835676_37838092_HKR1:34</t>
  </si>
  <si>
    <t>0.53002971</t>
  </si>
  <si>
    <t>SE_19_+_37826159_37835836_37835923_37838092_HKR1:83</t>
  </si>
  <si>
    <t>1.2569852</t>
  </si>
  <si>
    <t>SE_19_+_37826159_37837325_37837394_37838092_HKR1:20</t>
  </si>
  <si>
    <t>SE_19_+_37826159_37837790_37837954_37838092_HKR1:113</t>
  </si>
  <si>
    <t>gactaattt</t>
  </si>
  <si>
    <t>1.07234125165</t>
  </si>
  <si>
    <t>1.269706</t>
  </si>
  <si>
    <t>SE_19_+_37815167_37838092_37838218_37838679_HKR1:124</t>
  </si>
  <si>
    <t>SE_19_+_37826159_37838092_37838218_37838679_HKR1:124</t>
  </si>
  <si>
    <t>SE_19_+_37826159_37838134_37838218_37838679_HKR1:82</t>
  </si>
  <si>
    <t>SE_19_+_37838774_37848864_37848941_37853008_HKR1:78</t>
  </si>
  <si>
    <t>agataactc</t>
  </si>
  <si>
    <t>0.472627100169</t>
  </si>
  <si>
    <t>1.0804355</t>
  </si>
  <si>
    <t>SE_19_+_37838774_37849443_37849563_37853011_HKR1:26</t>
  </si>
  <si>
    <t>SE_19_+_37838774_37850328_37850448_37853011_HKR1:75</t>
  </si>
  <si>
    <t>SE_19_-_37935809_37922549_37922461_37917280_ZNF569:84</t>
  </si>
  <si>
    <t>SE_19_-_37956215_37945975_37945736_37935866_ZNF569:212</t>
  </si>
  <si>
    <t>0.73827307</t>
  </si>
  <si>
    <t>SE_19_+_38085996_38088349_38088471_38089277_ZNF540:77</t>
  </si>
  <si>
    <t>1.3838803</t>
  </si>
  <si>
    <t>SE_19_+_38089357_38090527_38090653_38091911_ZNF540:24</t>
  </si>
  <si>
    <t>0.82244875</t>
  </si>
  <si>
    <t>SE_19_+_38089357_38090527_38090653_38102414_ZNF540:24</t>
  </si>
  <si>
    <t>SE_19_+_38090653_38091911_38092006_38102414_ZNF540:41</t>
  </si>
  <si>
    <t>atgtgatta</t>
  </si>
  <si>
    <t>-1.28083644901</t>
  </si>
  <si>
    <t>0.25371745</t>
  </si>
  <si>
    <t>SE_19_-_38746779_38743614_38743534_38742978_PPP1R14A:46</t>
  </si>
  <si>
    <t>0.24588409</t>
  </si>
  <si>
    <t>SE_19_+_38755638_38774267_38774437_38778516_SPINT2:87</t>
  </si>
  <si>
    <t>SE_19_+_38774437_38778516_38778575_38779778_SPINT2:30</t>
  </si>
  <si>
    <t>0.83702351</t>
  </si>
  <si>
    <t>SE_19_-_38798068_38797630_38797554_38796147_YIF1B:43</t>
  </si>
  <si>
    <t>SE_19_-_38799432_38798392_38798237_38798161_YIF1B:67</t>
  </si>
  <si>
    <t>SE_19_-_38800045_38799968_38799864_38799697_YIF1B:28</t>
  </si>
  <si>
    <t>0.44978828</t>
  </si>
  <si>
    <t>SE_19_+_38871639_38871789_38871952_38872757_PSMD8:58</t>
  </si>
  <si>
    <t>1.2291794</t>
  </si>
  <si>
    <t>SE_19_+_38894334_38895353_38895446_38895548_FAM98C:80</t>
  </si>
  <si>
    <t>1.7843129</t>
  </si>
  <si>
    <t>SE_19_+_38895753_38895984_38896061_38896159_FAM98C:66</t>
  </si>
  <si>
    <t>0.91295587</t>
  </si>
  <si>
    <t>SE_19_+_38896275_38897550_38897717_38899391_FAM98C:66</t>
  </si>
  <si>
    <t>SE_19_+_39026032_39026637_39026710_39028520_RYR1:28</t>
  </si>
  <si>
    <t>-0.085321374</t>
  </si>
  <si>
    <t>SE_19_+_39058557_39061247_39061333_39062659_RYR1:86</t>
  </si>
  <si>
    <t>0.20116415</t>
  </si>
  <si>
    <t>SE_19_-_39083922_39079915_39079818_39078457_MAP4K1:52</t>
  </si>
  <si>
    <t>1.2543126</t>
  </si>
  <si>
    <t>SE_19_-_39083922_39083137_39083090_39078457_MAP4K1:34</t>
  </si>
  <si>
    <t>SE_19_-_39090717_39090625_39090565_39088234_MAP4K1:61</t>
  </si>
  <si>
    <t>ccatcaaca</t>
  </si>
  <si>
    <t>-1.97968073823</t>
  </si>
  <si>
    <t>-0.21224504</t>
  </si>
  <si>
    <t>SE_19_+_39109957_39110977_39111075_39114717_EIF3K:83</t>
  </si>
  <si>
    <t>ctatgatct</t>
  </si>
  <si>
    <t>-0.303095567761</t>
  </si>
  <si>
    <t>-0.18839623</t>
  </si>
  <si>
    <t>SE_19_+_39109967_39110977_39111075_39114717_EIF3K:83</t>
  </si>
  <si>
    <t>SE_19_+_39123136_39123241_39123318_39125633_EIF3K:54</t>
  </si>
  <si>
    <t>1.1522134</t>
  </si>
  <si>
    <t>SE_19_-_39225453_39224421_39224343_39221863_CAPN12:72</t>
  </si>
  <si>
    <t>-0.074535608</t>
  </si>
  <si>
    <t>SE_19_-_39224959_39224844_39224782_39224421_CAPN12:35</t>
  </si>
  <si>
    <t>0.24459509</t>
  </si>
  <si>
    <t>SE_19_-_39226010_39225510_39225453_39225029_CAPN12:32</t>
  </si>
  <si>
    <t>0.66815793</t>
  </si>
  <si>
    <t>SE_19_-_39307093_39306995_39306924_39306647_ECH1:59</t>
  </si>
  <si>
    <t>0.97098005</t>
  </si>
  <si>
    <t>SE_19_-_39322336_39322156_39321949_39321806_ECH1/HNRNPL:63</t>
  </si>
  <si>
    <t>1.5453665</t>
  </si>
  <si>
    <t>SE_19_-_39322361_39322156_39321949_39321806_ECH1/HNRNPL:63</t>
  </si>
  <si>
    <t>SE_19_-_39322361_39322156_39321960_39321806_ECH1/HNRNPL:63</t>
  </si>
  <si>
    <t>SE_19_-_39334482_39332322_39332253_39331199_HNRNPL:62</t>
  </si>
  <si>
    <t>2.094532</t>
  </si>
  <si>
    <t>SE_19_-_39380329_39379963_39379894_39379795_SIRT2:22</t>
  </si>
  <si>
    <t>0.31273881</t>
  </si>
  <si>
    <t>SE_19_-_39384054_39381302_39381205_39380784_SIRT2:52</t>
  </si>
  <si>
    <t>SE_19_-_39384054_39382606_39382434_39380784_SIRT2:61</t>
  </si>
  <si>
    <t>1.5618172</t>
  </si>
  <si>
    <t>SE_19_-_39389434_39389065_39389019_39384507_SIRT2:21</t>
  </si>
  <si>
    <t>SE_19_-_39390146_39389065_39389019_39384507_SIRT2:21</t>
  </si>
  <si>
    <t>SE_19_-_39390146_39389065_39389019_39384611_SIRT2:21</t>
  </si>
  <si>
    <t>SE_19_-_39390146_39389558_39389434_39384507_SIRT2:108</t>
  </si>
  <si>
    <t>0.46337913</t>
  </si>
  <si>
    <t>SE_19_-_39390146_39389558_39389434_39389065_SIRT2:108</t>
  </si>
  <si>
    <t>SE_19_-_39421110_39418990_39418909_39416940_SARS2:58</t>
  </si>
  <si>
    <t>0.84387637</t>
  </si>
  <si>
    <t>SE_19_+_39616559_39658632_39658725_39658870_PAK4:78</t>
  </si>
  <si>
    <t>SE_19_+_39616559_39658870_39658942_39660172_PAK4:22</t>
  </si>
  <si>
    <t>SE_19_+_39616559_39658870_39658952_39660172_PAK4:22</t>
  </si>
  <si>
    <t>SE_19_+_39658952_39659265_39659480_39660172_PAK4:59</t>
  </si>
  <si>
    <t>1.1936704</t>
  </si>
  <si>
    <t>SE_19_+_39660397_39663558_39663746_39664216_PAK4:99</t>
  </si>
  <si>
    <t>cggtgacac</t>
  </si>
  <si>
    <t>2.57125005792</t>
  </si>
  <si>
    <t>1.6378779</t>
  </si>
  <si>
    <t>SE_19_+_39660397_39663558_39664016_39664216_PAK4:99</t>
  </si>
  <si>
    <t>SE_19_-_39823717_39820266_39820184_39819713_GMFG:83</t>
  </si>
  <si>
    <t>gcatgacga</t>
  </si>
  <si>
    <t>0.631411021911</t>
  </si>
  <si>
    <t>0.64510368</t>
  </si>
  <si>
    <t>SE_19_-_39823717_39820266_39820188_39819713_GMFG:77</t>
  </si>
  <si>
    <t>0.59992867</t>
  </si>
  <si>
    <t>SE_19_-_39826614_39823766_39823717_39820266_GMFG:36</t>
  </si>
  <si>
    <t>-0.58697548</t>
  </si>
  <si>
    <t>SE_19_-_39826614_39826171_39826075_39823766_GMFG:54</t>
  </si>
  <si>
    <t>0.68758811</t>
  </si>
  <si>
    <t>SE_19_-_39826614_39826171_39826075_39825950_GMFG:54</t>
  </si>
  <si>
    <t>SE_19_-_39826614_39826194_39826075_39825950_GMFG:42</t>
  </si>
  <si>
    <t>1.2279165</t>
  </si>
  <si>
    <t>SE_19_+_39833216_39844646_39844706_39847329_SAMD4B:25</t>
  </si>
  <si>
    <t>SE_19_+_39860765_39866290_39866529_39867077_SAMD4B:154</t>
  </si>
  <si>
    <t>cgatcacgc</t>
  </si>
  <si>
    <t>0.462612662403</t>
  </si>
  <si>
    <t>0.8918896</t>
  </si>
  <si>
    <t>SE_19_-_39878979_39877867_39877799_39877439_PAF1:29</t>
  </si>
  <si>
    <t>cagtcacat</t>
  </si>
  <si>
    <t>-0.376658885634</t>
  </si>
  <si>
    <t>-0.18490267</t>
  </si>
  <si>
    <t>SE_19_-_39879733_39879655_39879587_39879505_PAF1:63</t>
  </si>
  <si>
    <t>0.5502315</t>
  </si>
  <si>
    <t>SE_19_-_39880709_39880401_39880280_39880186_PAF1:113</t>
  </si>
  <si>
    <t>SE_19_+_39882278_39883104_39883162_39884193_MED29:58</t>
  </si>
  <si>
    <t>SE_19_+_39883162_39883292_39883442_39884193_MED29:106</t>
  </si>
  <si>
    <t>SE_19_+_39911492_39911589_39911636_39911923_PLEKHG2:38</t>
  </si>
  <si>
    <t>ctgtgattc</t>
  </si>
  <si>
    <t>0.250984212614</t>
  </si>
  <si>
    <t>0.028552195</t>
  </si>
  <si>
    <t>SE_19_+_39911636_39911715_39911753_39911923_PLEKHG2:37</t>
  </si>
  <si>
    <t>0.39735326</t>
  </si>
  <si>
    <t>SE_19_+_39950600_39955438_39955689_39957120_SUPT5H:210</t>
  </si>
  <si>
    <t>SE_19_+_39971601_39972523_39972673_39973525_TIMM50:46</t>
  </si>
  <si>
    <t>0.15967668</t>
  </si>
  <si>
    <t>SE_19_+_39973556_39973775_39973796_39976328_TIMM50:22</t>
  </si>
  <si>
    <t>SE_19_+_39973796_39975792_39975903_39976184_TIMM50:74</t>
  </si>
  <si>
    <t>1.5895754</t>
  </si>
  <si>
    <t>SE_19_+_39973796_39976184_39976242_39976328_TIMM50:59</t>
  </si>
  <si>
    <t>-1.0945872</t>
  </si>
  <si>
    <t>SE_19_-_40331054_40330967_40330873_40329845_FBL:60</t>
  </si>
  <si>
    <t>0.43285797</t>
  </si>
  <si>
    <t>SE_19_-_40336931_40331427_40331257_40331155_FBL:63</t>
  </si>
  <si>
    <t>SE_19_-_40336931_40331427_40331260_40331155_FBL:63</t>
  </si>
  <si>
    <t>SE_19_-_40336931_40331427_40331296_40331155_FBL:63</t>
  </si>
  <si>
    <t>SE_19_-_40556231_40554963_40554825_40554703_ZNF780B:79</t>
  </si>
  <si>
    <t>0.62282083</t>
  </si>
  <si>
    <t>SE_19_-_40596073_40595321_40595167_40590705_ZNF780A:106</t>
  </si>
  <si>
    <t>-0.047937159</t>
  </si>
  <si>
    <t>SE_19_-_40596813_40596142_40596073_40590705_ZNF780A:61</t>
  </si>
  <si>
    <t>gcgttactg</t>
  </si>
  <si>
    <t>-0.989006554609</t>
  </si>
  <si>
    <t>-0.42466574</t>
  </si>
  <si>
    <t>SE_19_+_40704418_40710392_40710540_40711028_MAP3K10:119</t>
  </si>
  <si>
    <t>1.9866587</t>
  </si>
  <si>
    <t>SE_19_+_40704462_40710392_40710540_40711028_MAP3K10:119</t>
  </si>
  <si>
    <t>SE_19_+_40711203_40711818_40712064_40715010_MAP3K10:150</t>
  </si>
  <si>
    <t>SE_19_-_40740952_40740478_40740356_40739858_AKT2:69</t>
  </si>
  <si>
    <t>0.58824554</t>
  </si>
  <si>
    <t>SE_19_-_40743876_40742292_40742145_40742011_AKT2:62</t>
  </si>
  <si>
    <t>1.9559315</t>
  </si>
  <si>
    <t>SE_19_-_40743876_40742292_40742164_40742011_AKT2:62</t>
  </si>
  <si>
    <t>SE_19_-_40747845_40746017_40745952_40744880_AKT2:28</t>
  </si>
  <si>
    <t>SE_19_-_40747845_40746028_40745952_40744880_AKT2:39</t>
  </si>
  <si>
    <t>SE_19_-_40761065_40750321_40750226_40748594_AKT2:50</t>
  </si>
  <si>
    <t>SE_19_-_40772113_40771258_40771129_40762961_AKT2:59</t>
  </si>
  <si>
    <t>SE_19_-_40791088_40771258_40771129_40762961_AKT2:59</t>
  </si>
  <si>
    <t>SE_19_-_40791088_40771258_40771166_40762961_AKT2:59</t>
  </si>
  <si>
    <t>SE_19_-_40839758_40838550_40838429_40834457_C19orf47:76</t>
  </si>
  <si>
    <t>0.58536002</t>
  </si>
  <si>
    <t>SE_19_-_40842017_40840811_40840742_40839836_C19orf47:22</t>
  </si>
  <si>
    <t>SE_19_-_40854344_40847797_40847746_40842314_C19orf47:33</t>
  </si>
  <si>
    <t>gtgtcaggg</t>
  </si>
  <si>
    <t>-2.58034488707</t>
  </si>
  <si>
    <t>-1.1769382</t>
  </si>
  <si>
    <t>SE_19_+_40854631_40871460_40871837_40872326_PLD3:229</t>
  </si>
  <si>
    <t>0.28634181</t>
  </si>
  <si>
    <t>SE_19_+_40854675_40871460_40871837_40872326_PLD3:229</t>
  </si>
  <si>
    <t>SE_19_+_40854675_40871569_40871837_40872291_PLD3:120</t>
  </si>
  <si>
    <t>SE_19_+_40854675_40871569_40871837_40872326_PLD3:120</t>
  </si>
  <si>
    <t>SE_19_+_40854631_40871625_40871837_40872326_PLD3:64</t>
  </si>
  <si>
    <t>SE_19_+_40854675_40871625_40871837_40872291_PLD3:64</t>
  </si>
  <si>
    <t>SE_19_+_40854675_40871625_40871837_40872326_PLD3:64</t>
  </si>
  <si>
    <t>SE_19_+_40871492_40871625_40871837_40872326_PLD3:64</t>
  </si>
  <si>
    <t>SE_19_-_40950122_40948422_40948230_40947993_SERTAD3:180</t>
  </si>
  <si>
    <t>0.55656233</t>
  </si>
  <si>
    <t>SE_19_-_40964062_40957399_40957271_40953953_BLVRB:69</t>
  </si>
  <si>
    <t>SE_19_+_41083536_41084003_41084118_41084368_SHKBP1:59</t>
  </si>
  <si>
    <t>1.659966</t>
  </si>
  <si>
    <t>SE_19_+_41083536_41084029_41084118_41084368_SHKBP1:33</t>
  </si>
  <si>
    <t>SE_19_+_41083536_41084060_41084118_41084368_SHKBP1:44</t>
  </si>
  <si>
    <t>-0.29119262</t>
  </si>
  <si>
    <t>SE_19_+_41089623_41092680_41092850_41094530_SHKBP1:111</t>
  </si>
  <si>
    <t>0.31028953</t>
  </si>
  <si>
    <t>SE_19_+_41092850_41094530_41094685_41096636_SHKBP1:54</t>
  </si>
  <si>
    <t>1.4935366</t>
  </si>
  <si>
    <t>SE_19_+_41094685_41094988_41095084_41096636_SHKBP1:97</t>
  </si>
  <si>
    <t>0.37504549</t>
  </si>
  <si>
    <t>SE_19_+_41094685_41094988_41095084_41096639_SHKBP1:97</t>
  </si>
  <si>
    <t>SE_19_+_41095084_41096150_41096328_41096636_SHKBP1:160</t>
  </si>
  <si>
    <t>SE_19_+_41095084_41096150_41096328_41096639_SHKBP1:160</t>
  </si>
  <si>
    <t>SE_19_+_41116563_41117058_41117300_41117765_LTBP4:223</t>
  </si>
  <si>
    <t>0.66733852</t>
  </si>
  <si>
    <t>SE_19_+_41119102_41119310_41119435_41119822_LTBP4:93</t>
  </si>
  <si>
    <t>2.1961602</t>
  </si>
  <si>
    <t>SE_19_+_41120352_41121244_41121283_41122795_LTBP4:25</t>
  </si>
  <si>
    <t>cactaagca</t>
  </si>
  <si>
    <t>1.28844098262</t>
  </si>
  <si>
    <t>1.1542922</t>
  </si>
  <si>
    <t>SE_19_+_41120352_41122795_41122926_41123006_LTBP4:108</t>
  </si>
  <si>
    <t>SE_19_+_41120352_41122795_41122926_41125252_LTBP4:108</t>
  </si>
  <si>
    <t>SE_19_+_41120352_41122795_41122948_41125252_LTBP4:108</t>
  </si>
  <si>
    <t>SE_19_+_41120352_41123006_41123130_41125252_LTBP4:99</t>
  </si>
  <si>
    <t>SE_19_+_41122926_41123006_41123130_41125252_LTBP4:99</t>
  </si>
  <si>
    <t>SE_19_+_41128572_41128855_41128926_41129509_LTBP4:39</t>
  </si>
  <si>
    <t>SE_19_-_41195945_41192900_41192816_41190461_NUMBL:49</t>
  </si>
  <si>
    <t>1.1618159</t>
  </si>
  <si>
    <t>SE_19_-_41196365_41192900_41192816_41190461_NUMBL:49</t>
  </si>
  <si>
    <t>SE_19_-_41211001_41209760_41209620_41209527_ADCK4:123</t>
  </si>
  <si>
    <t>-0.013067306</t>
  </si>
  <si>
    <t>SE_19_-_41215964_41211352_41211230_41211086_ADCK4:110</t>
  </si>
  <si>
    <t>ccctcaagg</t>
  </si>
  <si>
    <t>0.248481888782</t>
  </si>
  <si>
    <t>-0.0047246505</t>
  </si>
  <si>
    <t>SE_19_-_41219972_41216041_41215964_41211352_ADCK4:60</t>
  </si>
  <si>
    <t>ggctaagaa</t>
  </si>
  <si>
    <t>-0.485239666869</t>
  </si>
  <si>
    <t>-0.29201131</t>
  </si>
  <si>
    <t>SE_19_-_41220962_41220540_41220436_41220302_ADCK4:27</t>
  </si>
  <si>
    <t>-0.024667104</t>
  </si>
  <si>
    <t>SE_19_+_41235320_41239065_41239269_41242891_ITPKC:184</t>
  </si>
  <si>
    <t>0.63295279</t>
  </si>
  <si>
    <t>SE_19_+_41263409_41264689_41264774_41265336_SNRPA:40</t>
  </si>
  <si>
    <t>1.4803538</t>
  </si>
  <si>
    <t>SE_19_+_41281574_41281657_41281738_41282874_MIA-RAB4B/MIA:74</t>
  </si>
  <si>
    <t>1.9361756</t>
  </si>
  <si>
    <t>SE_19_+_41281574_41281657_41281790_41282874_MIA-RAB4B/MIA:74</t>
  </si>
  <si>
    <t>SE_19_+_41286404_41289683_41289745_41289826_MIA-RAB4B/RAB4B/RAB4B-EGLN2:22</t>
  </si>
  <si>
    <t>0.91387335</t>
  </si>
  <si>
    <t>SE_19_+_41289745_41289826_41289980_41292570_MIA-RAB4B/RAB4B/RAB4B-EGLN2:55</t>
  </si>
  <si>
    <t>1.6514037</t>
  </si>
  <si>
    <t>SE_19_+_41307320_41312460_41312579_41313043_RAB4B-EGLN2/EGLN2:102</t>
  </si>
  <si>
    <t>0.67174279</t>
  </si>
  <si>
    <t>SE_19_+_41768487_41774128_41774250_41777987_HNRNPUL1:32</t>
  </si>
  <si>
    <t>atattacca</t>
  </si>
  <si>
    <t>-1.14782695487</t>
  </si>
  <si>
    <t>-0.5837426</t>
  </si>
  <si>
    <t>SE_19_+_41782203_41784982_41785081_41798150_HNRNPUL1:61</t>
  </si>
  <si>
    <t>SE_19_+_41785081_41787068_41787180_41798150_HNRNPUL1:113</t>
  </si>
  <si>
    <t>-0.17535462</t>
  </si>
  <si>
    <t>SE_19_+_41810166_41811551_41811772_41812354_HNRNPUL1:211</t>
  </si>
  <si>
    <t>SE_19_+_41810166_41811581_41811772_41812354_HNRNPUL1:181</t>
  </si>
  <si>
    <t>SE_19_+_41810166_41811737_41811772_41812354_HNRNPUL1:25</t>
  </si>
  <si>
    <t>SE_19_-_41848075_41847935_41847788_41838186_TGFB1:45</t>
  </si>
  <si>
    <t>1.0645913</t>
  </si>
  <si>
    <t>SE_19_-_41869337_41868982_41868888_41863927_B9D2:79</t>
  </si>
  <si>
    <t>0.91054799</t>
  </si>
  <si>
    <t>SE_19_+_41884424_41888677_41888826_41889779_TMEM91:71</t>
  </si>
  <si>
    <t>0.97736364</t>
  </si>
  <si>
    <t>SE_19_+_41888826_41889466_41889537_41889768_TMEM91:30</t>
  </si>
  <si>
    <t>SE_19_+_41888826_41889466_41889537_41889779_TMEM91:30</t>
  </si>
  <si>
    <t>SE_19_-_41898772_41898051_41897986_41897867_EXOSC5:47</t>
  </si>
  <si>
    <t>0.12925415</t>
  </si>
  <si>
    <t>SE_19_-_41903086_41898885_41898772_41897867_EXOSC5:107</t>
  </si>
  <si>
    <t>0.019216097</t>
  </si>
  <si>
    <t>SE_19_+_41916721_41916828_41916914_41919954_BCKDHA:36</t>
  </si>
  <si>
    <t>SE_19_+_41920062_41924630_41924722_41925040_BCKDHA:27</t>
  </si>
  <si>
    <t>0.82442321</t>
  </si>
  <si>
    <t>SE_19_-_41939442_41939339_41939177_41938313_ATP5SL:86</t>
  </si>
  <si>
    <t>1.0533703</t>
  </si>
  <si>
    <t>SE_19_-_41944123_41942377_41942297_41939578_ATP5SL:76</t>
  </si>
  <si>
    <t>SE_19_-_41944123_41942377_41942334_41939578_ATP5SL:20</t>
  </si>
  <si>
    <t>-8.0482542e-05</t>
  </si>
  <si>
    <t>SE_19_-_41945379_41944319_41944123_41939578_ATP5SL:134</t>
  </si>
  <si>
    <t>1.7457101</t>
  </si>
  <si>
    <t>SE_19_-_42006494_42001335_42000448_41985192_LOC100505495:574</t>
  </si>
  <si>
    <t>SE_19_-_42006494_42001335_42001210_41962392_LOC100505495:72</t>
  </si>
  <si>
    <t>0.44347829</t>
  </si>
  <si>
    <t>SE_19_+_42365281_42365549_42365629_42373101_RPS19:23</t>
  </si>
  <si>
    <t>0.79390963</t>
  </si>
  <si>
    <t>SE_19_+_42392936_42396096_42396194_42396402_ARHGEF1:47</t>
  </si>
  <si>
    <t>SE_19_+_42398620_42398699_42398734_42399422_ARHGEF1:35</t>
  </si>
  <si>
    <t>acctcaaag</t>
  </si>
  <si>
    <t>-0.840237793985</t>
  </si>
  <si>
    <t>-0.49560399</t>
  </si>
  <si>
    <t>SE_19_+_42400555_42402095_42402262_42402591_ARHGEF1:66</t>
  </si>
  <si>
    <t>1.7396504</t>
  </si>
  <si>
    <t>SE_19_+_42402736_42404986_42405083_42406037_ARHGEF1:52</t>
  </si>
  <si>
    <t>1.5507547</t>
  </si>
  <si>
    <t>SE_19_+_42408535_42409101_42409188_42409327_ARHGEF1:41</t>
  </si>
  <si>
    <t>tttttacct</t>
  </si>
  <si>
    <t>-1.4022471159</t>
  </si>
  <si>
    <t>-0.61876599</t>
  </si>
  <si>
    <t>SE_19_+_42409188_42409327_42409413_42409912_ARHGEF1:68</t>
  </si>
  <si>
    <t>1.2256034</t>
  </si>
  <si>
    <t>SE_19_+_42410177_42410609_42410772_42410855_ARHGEF1:32</t>
  </si>
  <si>
    <t>1.0477913</t>
  </si>
  <si>
    <t>SE_19_-_42462438_42461271_42461170_42461086_RABAC1:26</t>
  </si>
  <si>
    <t>-0.25779431</t>
  </si>
  <si>
    <t>SE_19_-_42462888_42462535_42462438_42461271_RABAC1:70</t>
  </si>
  <si>
    <t>ctgttacat</t>
  </si>
  <si>
    <t>-1.44102117316</t>
  </si>
  <si>
    <t>0.24834245</t>
  </si>
  <si>
    <t>SE_19_-_42569375_42567677_42567453_42567007_GRIK5:45</t>
  </si>
  <si>
    <t>SE_19_-_42713852_42706224_42706141_42703981_DEDD2:31</t>
  </si>
  <si>
    <t>-0.33212752</t>
  </si>
  <si>
    <t>SE_19_-_42713852_42708711_42708614_42703981_DEDD2:77</t>
  </si>
  <si>
    <t>0.0089332735</t>
  </si>
  <si>
    <t>SE_19_-_42719285_42716161_42716064_42713992_DEDD2:52</t>
  </si>
  <si>
    <t>SE_19_-_42721784_42721197_42720832_42719404_DEDD2:38</t>
  </si>
  <si>
    <t>1.425202</t>
  </si>
  <si>
    <t>SE_19_-_42724226_42721197_42720832_42719404_DEDD2:38</t>
  </si>
  <si>
    <t>SE_19_+_42848985_42852424_42852624_42853651_MEGF8:48</t>
  </si>
  <si>
    <t>SE_19_+_42874983_42875502_42875634_42879659_MEGF8:122</t>
  </si>
  <si>
    <t>SE_19_-_42911326_42910540_42910313_42909713_LIPE:198</t>
  </si>
  <si>
    <t>1.0927249</t>
  </si>
  <si>
    <t>SE_19_-_42927145_42914994_42914459_42912474_LIPE:484</t>
  </si>
  <si>
    <t>1.8490196</t>
  </si>
  <si>
    <t>SE_19_-_43015728_43015562_43015410_43015072_CEACAM1:134</t>
  </si>
  <si>
    <t>1.3692216</t>
  </si>
  <si>
    <t>SE_19_-_43016502_43015780_43015728_43015072_CEACAM1:50</t>
  </si>
  <si>
    <t>0.3714151</t>
  </si>
  <si>
    <t>SE_19_-_43025419_43023387_43023100_43016631_CEACAM1:95</t>
  </si>
  <si>
    <t>1.8649792</t>
  </si>
  <si>
    <t>SE_19_-_44030667_44030501_44030353_44015718_ETHE1:120</t>
  </si>
  <si>
    <t>SE_19_-_44079062_44065172_44065062_44058956_XRCC1:63</t>
  </si>
  <si>
    <t>0.7673648</t>
  </si>
  <si>
    <t>SE_19_-_44079560_44079154_44079062_44065172_XRCC1:52</t>
  </si>
  <si>
    <t>SE_19_-_44084517_44079154_44079062_44065172_XRCC1:52</t>
  </si>
  <si>
    <t>SE_19_-_44118381_44112755_44112657_44112259_ZNF428:85</t>
  </si>
  <si>
    <t>SE_19_-_44159591_44156523_44156377_44153295_PLAUR:114</t>
  </si>
  <si>
    <t>SE_19_-_44160631_44159725_44159591_44156523_PLAUR:31</t>
  </si>
  <si>
    <t>1.3389661</t>
  </si>
  <si>
    <t>SE_19_-_44171733_44169611_44169468_44160792_PLAUR:117</t>
  </si>
  <si>
    <t>gccttaccg</t>
  </si>
  <si>
    <t>1.48432861754</t>
  </si>
  <si>
    <t>0.78520239</t>
  </si>
  <si>
    <t>SE_19_+_44646520_44648710_44648800_44652924_ZNF234:53</t>
  </si>
  <si>
    <t>SE_19_+_44669960_44670858_44671035_44674188_ZNF226:140</t>
  </si>
  <si>
    <t>0.78897173</t>
  </si>
  <si>
    <t>SE_19_+_44717397_44721944_44722005_44732599_ZNF227:36</t>
  </si>
  <si>
    <t>0.62412866</t>
  </si>
  <si>
    <t>SE_19_+_44732725_44733886_44733969_44738855_ZNF227:77</t>
  </si>
  <si>
    <t>-0.25100434</t>
  </si>
  <si>
    <t>SE_19_-_44988572_44983626_44983500_44982363_ZNF180:39</t>
  </si>
  <si>
    <t>0.60797645</t>
  </si>
  <si>
    <t>SE_19_+_45157286_45161030_45161178_45164559_PVR:67</t>
  </si>
  <si>
    <t>1.4711953</t>
  </si>
  <si>
    <t>SE_19_+_45161178_45162010_45162168_45164559_PVR:62</t>
  </si>
  <si>
    <t>1.8914265</t>
  </si>
  <si>
    <t>SE_19_+_45176236_45176984_45177117_45179543_CEACAM19:124</t>
  </si>
  <si>
    <t>0.56852424</t>
  </si>
  <si>
    <t>SE_19_+_45285748_45287521_45287658_45293261_CBLC:70</t>
  </si>
  <si>
    <t>-0.37105776</t>
  </si>
  <si>
    <t>SE_19_+_45316877_45317409_45317545_45317861_BCAM:94</t>
  </si>
  <si>
    <t>0.67663762</t>
  </si>
  <si>
    <t>SE_19_+_45417746_45417929_45417990_45418129_APOC1:22</t>
  </si>
  <si>
    <t>tgataaagg</t>
  </si>
  <si>
    <t>-1.35008071927</t>
  </si>
  <si>
    <t>-0.59834041</t>
  </si>
  <si>
    <t>SE_19_+_45418206_45418355_45418474_45419447_APOC1:87</t>
  </si>
  <si>
    <t>0.81669827</t>
  </si>
  <si>
    <t>SE_19_+_45418206_45419447_45419582_45422430_APOC1:132</t>
  </si>
  <si>
    <t>0.69312094</t>
  </si>
  <si>
    <t>SE_19_+_45418206_45419447_45419616_45422430_APOC1:132</t>
  </si>
  <si>
    <t>SE_19_+_45418206_45419447_45419727_45422430_APOC1:263</t>
  </si>
  <si>
    <t>1.285585</t>
  </si>
  <si>
    <t>SE_19_+_45419582_45422098_45422218_45422430_APOC1:62</t>
  </si>
  <si>
    <t>SE_19_+_45476467_45477696_45477854_45480600_CLPTM1:157</t>
  </si>
  <si>
    <t>0.61028566</t>
  </si>
  <si>
    <t>SE_19_+_45494203_45494496_45494631_45495491_CLPTM1:120</t>
  </si>
  <si>
    <t>0.28809955</t>
  </si>
  <si>
    <t>SE_19_+_45506254_45511716_45511979_45513072_RELB:101</t>
  </si>
  <si>
    <t>1.9176602</t>
  </si>
  <si>
    <t>SE_19_+_45536007_45537502_45537786_45540663_RELB:154</t>
  </si>
  <si>
    <t>2.174093</t>
  </si>
  <si>
    <t>SE_19_+_45571316_45571678_45571738_45572324_CLASRP:24</t>
  </si>
  <si>
    <t>1.196868</t>
  </si>
  <si>
    <t>SE_19_+_45582537_45583165_45583287_45593365_GEMIN7:101</t>
  </si>
  <si>
    <t>1.4312447</t>
  </si>
  <si>
    <t>SE_19_+_45582635_45583165_45583287_45593365_GEMIN7:101</t>
  </si>
  <si>
    <t>SE_19_-_45681351_45668452_45668385_45668228_TRAPPC6A:27</t>
  </si>
  <si>
    <t>-0.59808216</t>
  </si>
  <si>
    <t>SE_19_-_45681393_45668452_45668385_45668228_TRAPPC6A:27</t>
  </si>
  <si>
    <t>SE_19_+_45801212_45801401_45801480_45803069_MARK4:52</t>
  </si>
  <si>
    <t>2.3611884</t>
  </si>
  <si>
    <t>SE_19_-_45860528_45858986_45858923_45858109_ERCC2:34</t>
  </si>
  <si>
    <t>0.73917707</t>
  </si>
  <si>
    <t>SE_19_-_45868096_45867805_45867682_45867589_ERCC2:48</t>
  </si>
  <si>
    <t>-0.77582235</t>
  </si>
  <si>
    <t>SE_19_-_45871888_45867805_45867682_45867589_ERCC2:48</t>
  </si>
  <si>
    <t>SE_19_-_45873391_45872405_45872328_45872250_ERCC2:75</t>
  </si>
  <si>
    <t>0.68931755</t>
  </si>
  <si>
    <t>SE_19_-_45873794_45873490_45873391_45872405_ERCC2:94</t>
  </si>
  <si>
    <t>agctcaaac</t>
  </si>
  <si>
    <t>-0.105200468052</t>
  </si>
  <si>
    <t>-0.11091095</t>
  </si>
  <si>
    <t>SE_19_-_45888820_45885984_45885785_45883486_PPP1R13L:122</t>
  </si>
  <si>
    <t>cggtcaccg</t>
  </si>
  <si>
    <t>1.75084588428</t>
  </si>
  <si>
    <t>0.64811601</t>
  </si>
  <si>
    <t>SE_19_-_45908257_45905382_45905257_45901597_PPP1R13L:71</t>
  </si>
  <si>
    <t>1.1840155</t>
  </si>
  <si>
    <t>SE_19_-_45920079_45917003_45916935_45912983_ERCC1:30</t>
  </si>
  <si>
    <t>0.28132866</t>
  </si>
  <si>
    <t>SE_19_-_45918119_45917292_45917221_45917003_ERCC1:30</t>
  </si>
  <si>
    <t>SE_19_-_45920079_45918218_45918119_45917003_ERCC1:82</t>
  </si>
  <si>
    <t>0.71207839</t>
  </si>
  <si>
    <t>SE_19_-_45923582_45922747_45922669_45922455_ERCC1:56</t>
  </si>
  <si>
    <t>0.29282669</t>
  </si>
  <si>
    <t>SE_19_-_45926528_45924651_45924436_45923685_ERCC1:186</t>
  </si>
  <si>
    <t>SE_19_+_45971970_45973887_45974207_45975809_FOSB:114</t>
  </si>
  <si>
    <t>1.3574954</t>
  </si>
  <si>
    <t>SE_19_+_45974207_45974452_45974559_45975809_FOSB:105</t>
  </si>
  <si>
    <t>SE_19_-_45992106_45991964_45991895_45991775_RTN2:70</t>
  </si>
  <si>
    <t>1.3163846</t>
  </si>
  <si>
    <t>SE_19_-_45996418_45992811_45992604_45992244_RTN2:93</t>
  </si>
  <si>
    <t>1.7528817</t>
  </si>
  <si>
    <t>SE_19_-_45997424_45996636_45996418_45992811_RTN2:208</t>
  </si>
  <si>
    <t>0.79365243</t>
  </si>
  <si>
    <t>SE_19_+_46003819_46003908_46003968_46005275_PPM1N:33</t>
  </si>
  <si>
    <t>1.0405048</t>
  </si>
  <si>
    <t>SE_19_+_46027918_46028136_46028335_46029204_VASP:52</t>
  </si>
  <si>
    <t>1.4929747</t>
  </si>
  <si>
    <t>SE_19_-_46119060_46118294_46118084_46117958_EML2:62</t>
  </si>
  <si>
    <t>SE_19_-_46120023_46119816_46119719_46119147_EML2:92</t>
  </si>
  <si>
    <t>-0.66934106</t>
  </si>
  <si>
    <t>SE_19_-_46122318_46120955_46120888_46120111_EML2:34</t>
  </si>
  <si>
    <t>1.143467</t>
  </si>
  <si>
    <t>SE_19_-_46122318_46122201_46122080_46120955_EML2:76</t>
  </si>
  <si>
    <t>SE_19_-_46124465_46122449_46122318_46120955_EML2:72</t>
  </si>
  <si>
    <t>0.77079917</t>
  </si>
  <si>
    <t>SE_19_-_46127977_46124895_46124741_46124590_EML2:144</t>
  </si>
  <si>
    <t>SE_19_-_46129963_46128076_46127977_46124895_EML2:48</t>
  </si>
  <si>
    <t>1.5650431</t>
  </si>
  <si>
    <t>SE_19_-_46133209_46132053_46131956_46130097_EML2:84</t>
  </si>
  <si>
    <t>SE_19_-_46136119_46133304_46133209_46130097_EML2:55</t>
  </si>
  <si>
    <t>0.088137459</t>
  </si>
  <si>
    <t>SE_19_-_46195145_46192605_46192491_46191824_SNRPD2:35</t>
  </si>
  <si>
    <t>0.81929144</t>
  </si>
  <si>
    <t>SE_19_-_46195145_46193925_46193830_46191824_SNRPD2:82</t>
  </si>
  <si>
    <t>SE_19_+_46196814_46198695_46198976_46201805_QPCTL:158</t>
  </si>
  <si>
    <t>1.5342873</t>
  </si>
  <si>
    <t>SE_19_+_46196814_46198891_46198976_46201805_QPCTL:72</t>
  </si>
  <si>
    <t>0.34907434</t>
  </si>
  <si>
    <t>SE_19_-_46271300_46270413_46269608_46269369_SIX5:667</t>
  </si>
  <si>
    <t>1.8104208</t>
  </si>
  <si>
    <t>SE_19_-_46275899_46275186_46275029_46274923_DMPK:111</t>
  </si>
  <si>
    <t>1.0592557</t>
  </si>
  <si>
    <t>SE_19_-_46285451_46283639_46283581_46283127_DMPK:53</t>
  </si>
  <si>
    <t>ggttcaaga</t>
  </si>
  <si>
    <t>-2.19690882607</t>
  </si>
  <si>
    <t>-0.45349864</t>
  </si>
  <si>
    <t>SE_19_-_46288852_46287973_46287899_46285508_DMWD:68</t>
  </si>
  <si>
    <t>-0.014683686</t>
  </si>
  <si>
    <t>SE_19_-_46288852_46287973_46287899_46287548_DMWD:68</t>
  </si>
  <si>
    <t>SE_19_-_46366316_46365285_46365158_46357765_SYMPK:22</t>
  </si>
  <si>
    <t>SE_19_+_46498762_46499503_46499659_46506266_CCDC61:32</t>
  </si>
  <si>
    <t>SE_19_+_46506424_46506677_46506759_46509817_CCDC61:29</t>
  </si>
  <si>
    <t>0.22656988</t>
  </si>
  <si>
    <t>SE_19_+_46807345_46808502_46808647_46811478_HIF3A:98</t>
  </si>
  <si>
    <t>SE_19_+_46812616_46813799_46813948_46815418_HIF3A:81</t>
  </si>
  <si>
    <t>1.0887159</t>
  </si>
  <si>
    <t>SE_19_+_46879831_46886668_46886733_46887037_PPP5C:51</t>
  </si>
  <si>
    <t>0.13595914</t>
  </si>
  <si>
    <t>SE_19_+_47104694_47109084_47109114_47111454_CALM3:27</t>
  </si>
  <si>
    <t>SE_19_-_47192794_47188778_47188682_47185005_PRKD2:96</t>
  </si>
  <si>
    <t>1.556827</t>
  </si>
  <si>
    <t>SE_19_-_47219388_47217258_47217120_47214295_PRKD2:22</t>
  </si>
  <si>
    <t>0.56320098</t>
  </si>
  <si>
    <t>SE_19_-_47240080_47237132_47237073_47236493_STRN4:58</t>
  </si>
  <si>
    <t>0.44571746</t>
  </si>
  <si>
    <t>SE_19_+_47249347_47250491_47250551_47251284_FKRP:31</t>
  </si>
  <si>
    <t>0.019229762</t>
  </si>
  <si>
    <t>SE_19_+_47249347_47250491_47250562_47251284_FKRP:31</t>
  </si>
  <si>
    <t>SE_19_+_47251345_47251772_47251878_47258669_FKRP:94</t>
  </si>
  <si>
    <t>0.65778653</t>
  </si>
  <si>
    <t>SE_19_+_47251345_47251772_47251922_47258669_FKRP:151</t>
  </si>
  <si>
    <t>1.7144644</t>
  </si>
  <si>
    <t>SE_19_+_47251345_47251772_47251974_47258669_FKRP:152</t>
  </si>
  <si>
    <t>1.7482841</t>
  </si>
  <si>
    <t>SE_19_+_47251345_47251772_47251974_47258792_FKRP:152</t>
  </si>
  <si>
    <t>SE_19_+_47251345_47251772_47252141_47258669_FKRP:152</t>
  </si>
  <si>
    <t>SE_19_+_47251922_47252032_47252141_47258669_FKRP:97</t>
  </si>
  <si>
    <t>1.5178004</t>
  </si>
  <si>
    <t>SE_19_+_47251922_47257359_47257438_47258669_FKRP:58</t>
  </si>
  <si>
    <t>0.89609075</t>
  </si>
  <si>
    <t>SE_19_-_47349250_47342835_47342722_47342056_AP2S1:100</t>
  </si>
  <si>
    <t>0.34405143</t>
  </si>
  <si>
    <t>SE_19_-_47349250_47342877_47342722_47342056_AP2S1:42</t>
  </si>
  <si>
    <t>1.8046563</t>
  </si>
  <si>
    <t>SE_19_-_47354021_47349399_47349250_47342835_AP2S1:105</t>
  </si>
  <si>
    <t>SE_19_-_47575035_47572600_47572349_47571126_ZC3H4:149</t>
  </si>
  <si>
    <t>2.0659398</t>
  </si>
  <si>
    <t>SE_19_-_47593224_47589795_47589641_47588671_ZC3H4:141</t>
  </si>
  <si>
    <t>-1.036049</t>
  </si>
  <si>
    <t>SE_19_-_47615405_47614213_47614152_47597865_ZC3H4:43</t>
  </si>
  <si>
    <t>-0.42482077</t>
  </si>
  <si>
    <t>SE_19_+_47634285_47646751_47646862_47653459_SAE1:106</t>
  </si>
  <si>
    <t>SE_19_+_47653632_47656155_47656297_47658371_SAE1:25</t>
  </si>
  <si>
    <t>1.7725622</t>
  </si>
  <si>
    <t>SE_19_+_47653632_47658371_47658470_47673075_SAE1:86</t>
  </si>
  <si>
    <t>acttgattc</t>
  </si>
  <si>
    <t>-1.00077391434</t>
  </si>
  <si>
    <t>0.34970979</t>
  </si>
  <si>
    <t>SE_19_+_47673180_47683403_47683560_47700490_SAE1:99</t>
  </si>
  <si>
    <t>1.1792849</t>
  </si>
  <si>
    <t>SE_19_+_47673180_47700490_47700634_47706928_SAE1:135</t>
  </si>
  <si>
    <t>2.2158202</t>
  </si>
  <si>
    <t>SE_19_-_47735772_47730011_47729821_47725175_BBC3:26</t>
  </si>
  <si>
    <t>1.0882964</t>
  </si>
  <si>
    <t>SE_19_+_47863327_47865733_47865950_47870238_DHX34:182</t>
  </si>
  <si>
    <t>1.1707512</t>
  </si>
  <si>
    <t>SE_19_+_47879817_47880172_47880246_47880357_DHX34:55</t>
  </si>
  <si>
    <t>2.2403682</t>
  </si>
  <si>
    <t>SE_19_-_47910145_47909783_47909717_47906810_MEIS3:35</t>
  </si>
  <si>
    <t>gtttgaact</t>
  </si>
  <si>
    <t>-0.541109338349</t>
  </si>
  <si>
    <t>-0.34618399</t>
  </si>
  <si>
    <t>SE_19_-_48006680_48004006_48003890_47998853_NAPA:113</t>
  </si>
  <si>
    <t>-0.78129882</t>
  </si>
  <si>
    <t>SE_19_-_48018100_48004006_48003890_47998853_NAPA:113</t>
  </si>
  <si>
    <t>SE_19_-_48018100_48006759_48006650_48004006_NAPA:21</t>
  </si>
  <si>
    <t>SE_19_-_48018100_48006759_48006680_47998853_NAPA:21</t>
  </si>
  <si>
    <t>SE_19_-_48018100_48006759_48006680_48004006_NAPA:21</t>
  </si>
  <si>
    <t>SE_19_-_48018100_48008800_48008594_48006759_NAPA:158</t>
  </si>
  <si>
    <t>1.402877</t>
  </si>
  <si>
    <t>SE_19_-_48018100_48010231_48010089_48006759_NAPA:98</t>
  </si>
  <si>
    <t>0.66721984</t>
  </si>
  <si>
    <t>SE_19_+_48216795_48219815_48220273_48221766_EHD2:134</t>
  </si>
  <si>
    <t>1.995373</t>
  </si>
  <si>
    <t>SE_19_+_48258780_48259013_48259079_48259785_GLTSCR2:58</t>
  </si>
  <si>
    <t>SE_19_+_48282071_48283982_48284006_48284121_SEPW1:24</t>
  </si>
  <si>
    <t>gcttgaggc</t>
  </si>
  <si>
    <t>-1.38054967708</t>
  </si>
  <si>
    <t>-0.6425675</t>
  </si>
  <si>
    <t>SE_19_-_48593621_48591969_48591943_48588369_PLA2G4C:23</t>
  </si>
  <si>
    <t>agttaagga</t>
  </si>
  <si>
    <t>-2.5077206525</t>
  </si>
  <si>
    <t>-1.0839082</t>
  </si>
  <si>
    <t>SE_19_-_48598721_48593674_48593621_48591969_PLA2G4C:39</t>
  </si>
  <si>
    <t>0.83888276</t>
  </si>
  <si>
    <t>SE_19_-_48601396_48600384_48599956_48598861_PLA2G4C:218</t>
  </si>
  <si>
    <t>SE_19_-_48608590_48607981_48607845_48603117_PLA2G4C:64</t>
  </si>
  <si>
    <t>1.1131194</t>
  </si>
  <si>
    <t>SE_19_-_48613744_48612158_48612041_48609818_PLA2G4C:52</t>
  </si>
  <si>
    <t>1.4763338</t>
  </si>
  <si>
    <t>SE_19_-_48613744_48612179_48612041_48609818_PLA2G4C:73</t>
  </si>
  <si>
    <t>SE_19_-_48638937_48637323_48637238_48636354_LIG1:40</t>
  </si>
  <si>
    <t>gaattatcc</t>
  </si>
  <si>
    <t>-1.63664774243</t>
  </si>
  <si>
    <t>-0.61365372</t>
  </si>
  <si>
    <t>SE_19_-_48660271_48654596_48654489_48653467_LIG1:41</t>
  </si>
  <si>
    <t>SE_19_-_48660271_48657224_48657129_48654596_LIG1:45</t>
  </si>
  <si>
    <t>cattcagga</t>
  </si>
  <si>
    <t>-1.7895942726</t>
  </si>
  <si>
    <t>-0.8027278</t>
  </si>
  <si>
    <t>SE_19_-_48668807_48665608_48665519_48664764_LIG1:44</t>
  </si>
  <si>
    <t>gggtaaagc</t>
  </si>
  <si>
    <t>-0.24056887249</t>
  </si>
  <si>
    <t>-0.29310233</t>
  </si>
  <si>
    <t>SE_19_-_48724987_48722269_48722128_48718641_CARD8:22</t>
  </si>
  <si>
    <t>agttgaaat</t>
  </si>
  <si>
    <t>-1.32352704729</t>
  </si>
  <si>
    <t>0.029608119</t>
  </si>
  <si>
    <t>SE_19_-_48733695_48725112_48724987_48718641_CARD8:121</t>
  </si>
  <si>
    <t>1.4740119</t>
  </si>
  <si>
    <t>SE_19_-_48733695_48727125_48726976_48725112_CARD8:131</t>
  </si>
  <si>
    <t>-0.18328579</t>
  </si>
  <si>
    <t>SE_19_-_48737660_48735750_48735710_48735067_CARD8:39</t>
  </si>
  <si>
    <t>-1.0017297</t>
  </si>
  <si>
    <t>SE_19_-_48737660_48736046_48735710_48735067_CARD8:246</t>
  </si>
  <si>
    <t>1.2766208</t>
  </si>
  <si>
    <t>SE_19_-_48737660_48736661_48736529_48735750_CARD8:59</t>
  </si>
  <si>
    <t>0.93779446</t>
  </si>
  <si>
    <t>SE_19_-_48744219_48741783_48741640_48737800_CARD8:137</t>
  </si>
  <si>
    <t>SE_19_-_48744219_48741789_48741640_48737800_CARD8:143</t>
  </si>
  <si>
    <t>SE_19_-_48752780_48745901_48745797_48744320_CARD8:42</t>
  </si>
  <si>
    <t>1.2179098</t>
  </si>
  <si>
    <t>SE_19_-_48753008_48752890_48752780_48744320_CARD8:90</t>
  </si>
  <si>
    <t>cggtaaacg</t>
  </si>
  <si>
    <t>1.58380569187</t>
  </si>
  <si>
    <t>0.51811773</t>
  </si>
  <si>
    <t>SE_19_+_48828867_48829248_48829310_48830087_EMP3:56</t>
  </si>
  <si>
    <t>SE_19_+_48828867_48830087_48830179_48830778_EMP3:79</t>
  </si>
  <si>
    <t>1.2146576</t>
  </si>
  <si>
    <t>SE_19_+_48828867_48830778_48830880_48832609_EMP3:48</t>
  </si>
  <si>
    <t>0.6108657</t>
  </si>
  <si>
    <t>SE_19_-_48863329_48848611_48848417_48846708_TMEM143:79</t>
  </si>
  <si>
    <t>1.4154865</t>
  </si>
  <si>
    <t>SE_19_-_48866548_48848611_48848417_48846708_TMEM143:79</t>
  </si>
  <si>
    <t>SE_19_-_48866548_48863667_48863576_48863433_TMEM143:78</t>
  </si>
  <si>
    <t>1.1634254</t>
  </si>
  <si>
    <t>SE_19_-_48892810_48891078_48891012_48887739_KDELR1:45</t>
  </si>
  <si>
    <t>1.6340306</t>
  </si>
  <si>
    <t>SE_19_+_48973757_48973860_48973926_48975582_CYTH2:64</t>
  </si>
  <si>
    <t>agttcaaca</t>
  </si>
  <si>
    <t>-1.5039769505</t>
  </si>
  <si>
    <t>-0.65859805</t>
  </si>
  <si>
    <t>SE_19_-_49122398_49121134_49121048_49120680_RPL18:34</t>
  </si>
  <si>
    <t>0.033298303</t>
  </si>
  <si>
    <t>SE_19_+_49123810_49129148_49129619_49130949_SPHK2:449</t>
  </si>
  <si>
    <t>1.95403</t>
  </si>
  <si>
    <t>SE_19_+_49123810_49129207_49129619_49130949_SPHK2:390</t>
  </si>
  <si>
    <t>SE_19_+_49123810_49129325_49129619_49130949_SPHK2:272</t>
  </si>
  <si>
    <t>SE_19_+_49131534_49131938_49132983_49133691_SPHK2:417</t>
  </si>
  <si>
    <t>2.3833596</t>
  </si>
  <si>
    <t>SE_19_-_49218063_49217817_49217623_49217302_MAMSTR:171</t>
  </si>
  <si>
    <t>-0.019299919</t>
  </si>
  <si>
    <t>SE_19_-_49299685_49299586_49299404_49298721_BCAT2:108</t>
  </si>
  <si>
    <t>1.185875</t>
  </si>
  <si>
    <t>SE_19_-_49314241_49311493_49311013_49310331_BCAT2:180</t>
  </si>
  <si>
    <t>1.3263968</t>
  </si>
  <si>
    <t>SE_19_-_49314241_49311568_49311013_49310331_BCAT2:255</t>
  </si>
  <si>
    <t>SE_19_-_49316920_49316809_49316690_49316605_HSD17B14:67</t>
  </si>
  <si>
    <t>SE_19_-_49316920_49316809_49316713_49316605_HSD17B14:67</t>
  </si>
  <si>
    <t>SE_19_-_49335923_49335016_49334925_49318398_HSD17B14:77</t>
  </si>
  <si>
    <t>SE_19_-_49344406_49342520_49342462_49341386_PLEKHA4:51</t>
  </si>
  <si>
    <t>-0.463208</t>
  </si>
  <si>
    <t>SE_19_-_49348627_49344567_49344406_49341386_PLEKHA4:123</t>
  </si>
  <si>
    <t>SE_19_-_49362117_49360753_49360679_49357521_PLEKHA4:42</t>
  </si>
  <si>
    <t>cacttatct</t>
  </si>
  <si>
    <t>-0.540928808059</t>
  </si>
  <si>
    <t>0.63948441</t>
  </si>
  <si>
    <t>SE_19_-_49362459_49360753_49360679_49357521_PLEKHA4:42</t>
  </si>
  <si>
    <t>SE_19_-_49370794_49368867_49368760_49364949_PLEKHA4:40</t>
  </si>
  <si>
    <t>0.41674865</t>
  </si>
  <si>
    <t>SE_19_+_49458219_49458805_49458856_49458944_BAX:30</t>
  </si>
  <si>
    <t>0.32431453</t>
  </si>
  <si>
    <t>SE_19_+_49458219_49458805_49458856_49459455_BAX:30</t>
  </si>
  <si>
    <t>SE_19_+_49458219_49458805_49459090_49459455_BAX:151</t>
  </si>
  <si>
    <t>1.9344717</t>
  </si>
  <si>
    <t>SE_19_+_49458219_49458944_49459090_49459455_BAX:146</t>
  </si>
  <si>
    <t>0.54766125</t>
  </si>
  <si>
    <t>SE_19_+_49458856_49458944_49459090_49459455_BAX:146</t>
  </si>
  <si>
    <t>SE_19_+_49459590_49463496_49463593_49464067_BAX:52</t>
  </si>
  <si>
    <t>SE_19_-_49488718_49486094_49485977_49485632_GYS1:23</t>
  </si>
  <si>
    <t>SE_19_-_49494559_49490642_49490451_49489292_GYS1:189</t>
  </si>
  <si>
    <t>2.0406363</t>
  </si>
  <si>
    <t>SE_19_-_49496252_49494740_49494559_49490642_GYS1:56</t>
  </si>
  <si>
    <t>SE_19_-_49496252_49494795_49494559_49490642_GYS1:52</t>
  </si>
  <si>
    <t>SE_19_+_49497180_49497762_49498190_49502576_RUVBL2:176</t>
  </si>
  <si>
    <t>SE_19_+_49497159_49502576_49502630_49506536_RUVBL2:46</t>
  </si>
  <si>
    <t>ccgtgatgt</t>
  </si>
  <si>
    <t>1.29065313992</t>
  </si>
  <si>
    <t>0.37103758</t>
  </si>
  <si>
    <t>SE_19_+_49502630_49504606_49504847_49506536_RUVBL2:77</t>
  </si>
  <si>
    <t>SE_19_+_49517860_49518278_49518407_49518829_RUVBL2:64</t>
  </si>
  <si>
    <t>SE_19_+_49588893_49589662_49589818_49593548_SNRNP70:88</t>
  </si>
  <si>
    <t>1.9687142</t>
  </si>
  <si>
    <t>SE_19_+_49589818_49590891_49591034_49593548_SNRNP70:47</t>
  </si>
  <si>
    <t>acctgagaa</t>
  </si>
  <si>
    <t>-1.08933467268</t>
  </si>
  <si>
    <t>-0.59313721</t>
  </si>
  <si>
    <t>SE_19_+_49604728_49605371_49605430_49607891_SNRNP70:46</t>
  </si>
  <si>
    <t>1.7065952</t>
  </si>
  <si>
    <t>SE_19_+_49604728_49605371_49605442_49607891_SNRNP70:46</t>
  </si>
  <si>
    <t>SE_19_+_49604728_49605371_49606844_49607891_SNRNP70:46</t>
  </si>
  <si>
    <t>SE_19_+_49618588_49619082_49619281_49619520_LIN7B:72</t>
  </si>
  <si>
    <t>SE_19_+_49618588_49619520_49619729_49621112_LIN7B:172</t>
  </si>
  <si>
    <t>SE_19_+_49632711_49633250_49633324_49633635_PPFIA3:21</t>
  </si>
  <si>
    <t>SE_19_+_49640168_49641462_49641684_49642925_PPFIA3:167</t>
  </si>
  <si>
    <t>2.1432106</t>
  </si>
  <si>
    <t>SE_19_-_49656518_49655635_49655567_49655315_HRC:25</t>
  </si>
  <si>
    <t>SE_19_+_49661516_49669298_49669472_49671517_TRPM4:97</t>
  </si>
  <si>
    <t>SE_19_+_49661516_49669298_49669472_49671810_TRPM4:97</t>
  </si>
  <si>
    <t>SE_19_+_49669472_49671174_49671354_49671517_TRPM4:31</t>
  </si>
  <si>
    <t>1.5198724</t>
  </si>
  <si>
    <t>SE_19_+_49661516_49671517_49671680_49671810_TRPM4:29</t>
  </si>
  <si>
    <t>-0.10930857</t>
  </si>
  <si>
    <t>SE_19_+_49669472_49671517_49671680_49671810_TRPM4:29</t>
  </si>
  <si>
    <t>SE_19_+_49675026_49675266_49675365_49685835_TRPM4:52</t>
  </si>
  <si>
    <t>1.6152696</t>
  </si>
  <si>
    <t>SE_19_+_49675365_49684606_49684718_49685835_TRPM4:37</t>
  </si>
  <si>
    <t>SE_19_+_49692348_49693465_49693577_49693953_TRPM4:113</t>
  </si>
  <si>
    <t>1.3371683</t>
  </si>
  <si>
    <t>SE_19_+_49694030_49699697_49700131_49703557_TRPM4:424</t>
  </si>
  <si>
    <t>1.9279844</t>
  </si>
  <si>
    <t>SE_19_+_49714099_49714272_49714344_49714421_TRPM4:31</t>
  </si>
  <si>
    <t>0.4735092</t>
  </si>
  <si>
    <t>SE_19_+_49839043_49839143_49839286_49840166_CD37:65</t>
  </si>
  <si>
    <t>1.2093666</t>
  </si>
  <si>
    <t>SE_19_-_49865630_49863338_49863101_49862756_TEAD2:127</t>
  </si>
  <si>
    <t>0.5892726</t>
  </si>
  <si>
    <t>SE_19_-_49951084_49950724_49950595_49950356_PIH1D1:47</t>
  </si>
  <si>
    <t>0.64279518</t>
  </si>
  <si>
    <t>SE_19_-_49952732_49951319_49951258_49951165_PIH1D1:50</t>
  </si>
  <si>
    <t>ctgtcaaca</t>
  </si>
  <si>
    <t>-1.57835125466</t>
  </si>
  <si>
    <t>-0.68771911</t>
  </si>
  <si>
    <t>SE_19_+_49956678_49961743_49961845_49962927_ALDH16A1:79</t>
  </si>
  <si>
    <t>0.30127576</t>
  </si>
  <si>
    <t>SE_19_+_49961845_49962217_49962343_49962927_ALDH16A1:93</t>
  </si>
  <si>
    <t>-1.1247989</t>
  </si>
  <si>
    <t>SE_19_+_49956678_49962927_49963105_49964079_ALDH16A1:73</t>
  </si>
  <si>
    <t>SE_19_+_49965057_49965141_49965293_49965827_ALDH16A1:99</t>
  </si>
  <si>
    <t>SE_19_+_49979823_49982166_49982304_49983555_FLT3LG:116</t>
  </si>
  <si>
    <t>0.83625917</t>
  </si>
  <si>
    <t>SE_19_+_49979823_49982220_49982304_49983555_FLT3LG:62</t>
  </si>
  <si>
    <t>SE_19_+_49982304_49983555_49983733_49983809_FLT3LG:26</t>
  </si>
  <si>
    <t>0.99035647</t>
  </si>
  <si>
    <t>SE_19_+_50016007_50016644_50016730_50017139_FCGRT:75</t>
  </si>
  <si>
    <t>0.36453286</t>
  </si>
  <si>
    <t>SE_19_+_50016500_50016644_50016730_50017139_FCGRT:75</t>
  </si>
  <si>
    <t>SE_19_+_50016730_50017139_50017390_50027764_FCGRT:56</t>
  </si>
  <si>
    <t>accttaccg</t>
  </si>
  <si>
    <t>0.750125617973</t>
  </si>
  <si>
    <t>0.71086732</t>
  </si>
  <si>
    <t>SE_19_+_50016730_50017139_50017743_50027764_FCGRT:556</t>
  </si>
  <si>
    <t>1.7769433</t>
  </si>
  <si>
    <t>SE_19_+_50017390_50017468_50017743_50027764_FCGRT:227</t>
  </si>
  <si>
    <t>SE_19_+_50017743_50018434_50018526_50024952_FCGRT:27</t>
  </si>
  <si>
    <t>SE_19_+_50017743_50019371_50019456_50027764_FCGRT:62</t>
  </si>
  <si>
    <t>-0.27267204</t>
  </si>
  <si>
    <t>SE_19_+_50017743_50023926_50024458_50027764_FCGRT:407</t>
  </si>
  <si>
    <t>1.4085683</t>
  </si>
  <si>
    <t>SE_19_+_50017743_50024952_50025070_50027764_FCGRT:105</t>
  </si>
  <si>
    <t>0.55192166</t>
  </si>
  <si>
    <t>SE_19_+_50016730_50027764_50028033_50028714_FCGRT:191</t>
  </si>
  <si>
    <t>1.4604319</t>
  </si>
  <si>
    <t>SE_19_+_50017743_50027764_50028830_50029267_FCGRT:381</t>
  </si>
  <si>
    <t>2.4719923</t>
  </si>
  <si>
    <t>SE_19_+_50031971_50037450_50037652_50040290_RCN3:127</t>
  </si>
  <si>
    <t>cggtgagcg</t>
  </si>
  <si>
    <t>1.12994861977</t>
  </si>
  <si>
    <t>0.3727083</t>
  </si>
  <si>
    <t>SE_19_-_50060132_50059914_50059806_50059682_NOSIP:74</t>
  </si>
  <si>
    <t>0.98809085</t>
  </si>
  <si>
    <t>SE_19_-_50060132_50059993_50059806_50059682_NOSIP:27</t>
  </si>
  <si>
    <t>1.9708691</t>
  </si>
  <si>
    <t>SE_19_-_50062154_50061456_50061319_50060506_NOSIP:39</t>
  </si>
  <si>
    <t>SE_19_-_50083772_50080134_50080016_50063949_NOSIP:23</t>
  </si>
  <si>
    <t>0.8518351</t>
  </si>
  <si>
    <t>SE_19_-_50165205_50164085_50163970_50163090_IRF3:65</t>
  </si>
  <si>
    <t>1.4697815</t>
  </si>
  <si>
    <t>SE_19_-_50165205_50164101_50163970_50163090_IRF3:81</t>
  </si>
  <si>
    <t>SE_19_-_50165682_50164085_50163970_50163090_IRF3:65</t>
  </si>
  <si>
    <t>SE_19_-_50165682_50165585_50164707_50164085_IRF3:170</t>
  </si>
  <si>
    <t>1.0282598</t>
  </si>
  <si>
    <t>SE_19_-_50165682_50165585_50165205_50163090_IRF3:170</t>
  </si>
  <si>
    <t>SE_19_-_50165682_50165585_50165205_50164085_IRF3:170</t>
  </si>
  <si>
    <t>SE_19_-_50167810_50166771_50166600_50166515_IRF3:151</t>
  </si>
  <si>
    <t>0.77866982</t>
  </si>
  <si>
    <t>SE_19_-_50167931_50166771_50166600_50166515_IRF3:151</t>
  </si>
  <si>
    <t>SE_19_-_50168888_50166771_50166600_50166515_IRF3:151</t>
  </si>
  <si>
    <t>SE_19_-_50168888_50168103_50167931_50166771_IRF3:124</t>
  </si>
  <si>
    <t>gggtgaaca</t>
  </si>
  <si>
    <t>-0.376550004127</t>
  </si>
  <si>
    <t>-0.26845554</t>
  </si>
  <si>
    <t>SE_19_+_50170056_50170276_50170418_50172108_BCL2L12:132</t>
  </si>
  <si>
    <t>1.5508702</t>
  </si>
  <si>
    <t>SE_19_+_50170056_50170279_50170418_50172108_BCL2L12:129</t>
  </si>
  <si>
    <t>SE_19_+_50172372_50173473_50173745_50176955_BCL2L12:108</t>
  </si>
  <si>
    <t>0.5891066</t>
  </si>
  <si>
    <t>SE_19_+_50179696_50183129_50183182_50183744_PRMT1:37</t>
  </si>
  <si>
    <t>SE_19_+_50180573_50183129_50183182_50183744_PRMT1:37</t>
  </si>
  <si>
    <t>SE_19_+_50194597_50195078_50195146_50195496_CPT1C:30</t>
  </si>
  <si>
    <t>aattgacgt</t>
  </si>
  <si>
    <t>1.61702822246</t>
  </si>
  <si>
    <t>1.4912593</t>
  </si>
  <si>
    <t>SE_19_+_50195650_50199739_50199859_50200583_CPT1C:68</t>
  </si>
  <si>
    <t>1.1949994</t>
  </si>
  <si>
    <t>SE_19_+_50200722_50203941_50204112_50204574_CPT1C:120</t>
  </si>
  <si>
    <t>1.0557265</t>
  </si>
  <si>
    <t>SE_19_+_50204112_50204574_50204675_50204754_CPT1C:66</t>
  </si>
  <si>
    <t>cagttacca</t>
  </si>
  <si>
    <t>-0.430504669504</t>
  </si>
  <si>
    <t>0.30262202</t>
  </si>
  <si>
    <t>SE_19_+_50305398_50305791_50305856_50306206_AP2A1:62</t>
  </si>
  <si>
    <t>SE_19_-_50311671_50311416_50311372_50310631_FUZ:45</t>
  </si>
  <si>
    <t>0.32229875</t>
  </si>
  <si>
    <t>SE_19_-_50315872_50315592_50315508_50314956_FUZ:29</t>
  </si>
  <si>
    <t>1.2348791</t>
  </si>
  <si>
    <t>SE_19_-_50315895_50315592_50315508_50314956_FUZ:29</t>
  </si>
  <si>
    <t>SE_19_-_50316253_50315993_50315704_50315592_FUZ:283</t>
  </si>
  <si>
    <t>1.8678463</t>
  </si>
  <si>
    <t>SE_19_-_50316253_50315993_50315872_50315592_FUZ:31</t>
  </si>
  <si>
    <t>0.49389614</t>
  </si>
  <si>
    <t>SE_19_-_50316253_50315993_50315895_50315592_FUZ:31</t>
  </si>
  <si>
    <t>SE_19_+_50358145_50358227_50358334_50360232_PTOV1:90</t>
  </si>
  <si>
    <t>0.16622083</t>
  </si>
  <si>
    <t>SE_19_-_50362100_50361883_50361811_50361684_Hypothetical:43</t>
  </si>
  <si>
    <t>-0.26944611</t>
  </si>
  <si>
    <t>SE_19_-_50365301_50365138_50365029_50364952_PNKP:45</t>
  </si>
  <si>
    <t>0.61323938</t>
  </si>
  <si>
    <t>SE_19_-_50365795_50365720_50365628_50365538_PNKP:34</t>
  </si>
  <si>
    <t>0.83250836</t>
  </si>
  <si>
    <t>SE_19_+_50381001_50381400_50381498_50381755_TBC1D17:84</t>
  </si>
  <si>
    <t>ctctcatcg</t>
  </si>
  <si>
    <t>1.37762188084</t>
  </si>
  <si>
    <t>0.50198116</t>
  </si>
  <si>
    <t>SE_19_+_50381829_50382580_50382761_50383536_TBC1D17:74</t>
  </si>
  <si>
    <t>SE_19_-_50430951_50414488_50414362_50413141_IL4I1/NUP62:47</t>
  </si>
  <si>
    <t>1.4425781</t>
  </si>
  <si>
    <t>SE_19_-_50430951_50414600_50414362_50413141_IL4I1/NUP62:159</t>
  </si>
  <si>
    <t>SE_19_-_50430951_50414623_50414362_50413141_IL4I1/NUP62:182</t>
  </si>
  <si>
    <t>SE_19_-_50432583_50414623_50414362_50413141_IL4I1/NUP62:182</t>
  </si>
  <si>
    <t>SE_19_-_50432583_50414627_50414362_50413141_IL4I1/NUP62:186</t>
  </si>
  <si>
    <t>SE_19_-_50430951_50421878_50421765_50413141_IL4I1/NUP62:89</t>
  </si>
  <si>
    <t>0.56514095</t>
  </si>
  <si>
    <t>SE_19_-_50432583_50431072_50430951_50413141_IL4I1/NUP62:68</t>
  </si>
  <si>
    <t>ccttcatcc</t>
  </si>
  <si>
    <t>-0.285980644945</t>
  </si>
  <si>
    <t>0.71281095</t>
  </si>
  <si>
    <t>SE_19_-_50432583_50431105_50430951_50413141_IL4I1/NUP62:101</t>
  </si>
  <si>
    <t>SE_19_-_50432607_50431072_50430951_50413141_IL4I1/NUP62:68</t>
  </si>
  <si>
    <t>SE_19_+_50432657_50432958_50433122_50433989_ATF5:56</t>
  </si>
  <si>
    <t>ccctgaatg</t>
  </si>
  <si>
    <t>1.60809864783</t>
  </si>
  <si>
    <t>0.55992663</t>
  </si>
  <si>
    <t>SE_19_-_50504047_50498532_50498448_50498176_VRK3:84</t>
  </si>
  <si>
    <t>0.31201489</t>
  </si>
  <si>
    <t>SE_19_-_50504047_50500827_50500761_50498532_VRK3:43</t>
  </si>
  <si>
    <t>-0.18892153</t>
  </si>
  <si>
    <t>SE_19_-_50519281_50512546_50512493_50511083_VRK3:21</t>
  </si>
  <si>
    <t>SE_19_-_50519281_50512642_50512493_50511083_VRK3:98</t>
  </si>
  <si>
    <t>1.3927922</t>
  </si>
  <si>
    <t>SE_19_+_50726606_50727411_50727434_50728842_MYH14:24</t>
  </si>
  <si>
    <t>ccgtcagca</t>
  </si>
  <si>
    <t>-1.18230264549</t>
  </si>
  <si>
    <t>-0.50035026</t>
  </si>
  <si>
    <t>SE_19_+_50876242_50879492_50879833_50879976_NR1H2:222</t>
  </si>
  <si>
    <t>gtttcacgc</t>
  </si>
  <si>
    <t>0.613785841257</t>
  </si>
  <si>
    <t>1.1432552</t>
  </si>
  <si>
    <t>SE_19_+_50881127_50881406_50881569_50881779_NR1H2:140</t>
  </si>
  <si>
    <t>0.33173208</t>
  </si>
  <si>
    <t>SE_19_+_50881127_50881406_50881696_50881779_NR1H2:140</t>
  </si>
  <si>
    <t>SE_19_+_50887647_50898282_50898407_50902108_POLD1:82</t>
  </si>
  <si>
    <t>1.4552275</t>
  </si>
  <si>
    <t>SE_19_+_50918847_50918981_50919083_50919653_POLD1:73</t>
  </si>
  <si>
    <t>acgtgatca</t>
  </si>
  <si>
    <t>-0.808100436032</t>
  </si>
  <si>
    <t>-0.35383244</t>
  </si>
  <si>
    <t>SE_19_+_50919980_50920302_50920354_50920429_POLD1:51</t>
  </si>
  <si>
    <t>SE_19_+_50984234_50985118_50985204_50985406_EMC10:55</t>
  </si>
  <si>
    <t>1.2632604</t>
  </si>
  <si>
    <t>SE_19_-_51013543_51010956_51010831_51009829_JOSD2:44</t>
  </si>
  <si>
    <t>SE_19_-_51305474_51302614_51302529_51302215_C19orf48:32</t>
  </si>
  <si>
    <t>2.0144137</t>
  </si>
  <si>
    <t>SE_19_-_51305474_51302614_51302551_51302215_C19orf48:32</t>
  </si>
  <si>
    <t>SE_19_-_51305474_51304606_51304440_51302614_C19orf48:134</t>
  </si>
  <si>
    <t>0.36513361</t>
  </si>
  <si>
    <t>SE_19_-_51307829_51305871_51305711_51305514_C19orf48:77</t>
  </si>
  <si>
    <t>SE_19_-_51471321_51470581_51470425_51466805_KLK6:151</t>
  </si>
  <si>
    <t>1.0006111</t>
  </si>
  <si>
    <t>SE_19_-_51471797_51471368_51471321_51470581_KLK6:35</t>
  </si>
  <si>
    <t>SE_19_+_51738931_51739078_51742559_51742773_CD33:1056</t>
  </si>
  <si>
    <t>1.9964742</t>
  </si>
  <si>
    <t>SE_19_-_51875415_51875328_51875194_51875089_NKG7:133</t>
  </si>
  <si>
    <t>1.1075136</t>
  </si>
  <si>
    <t>SE_19_-_51875633_51875456_51875415_51875328_NKG7:34</t>
  </si>
  <si>
    <t>SE_19_-_51875633_51875561_51875415_51875328_NKG7:107</t>
  </si>
  <si>
    <t>1.7926936</t>
  </si>
  <si>
    <t>SE_19_-_51918435_51918362_51918078_51917769_SIGLEC10:225</t>
  </si>
  <si>
    <t>0.91542853</t>
  </si>
  <si>
    <t>SE_19_-_52255067_52253506_52253456_52250258_FPR1:44</t>
  </si>
  <si>
    <t>aattcaagt</t>
  </si>
  <si>
    <t>-1.78840886315</t>
  </si>
  <si>
    <t>-0.80226365</t>
  </si>
  <si>
    <t>SE_19_-_52390074_52389398_52389369_52384130_ZNF577:30</t>
  </si>
  <si>
    <t>1.5854252</t>
  </si>
  <si>
    <t>SE_19_-_52391149_52390165_52390074_52384130_ZNF577:89</t>
  </si>
  <si>
    <t>gagtaagaa</t>
  </si>
  <si>
    <t>-1.58806856127</t>
  </si>
  <si>
    <t>-0.060360201</t>
  </si>
  <si>
    <t>SE_19_-_52403346_52403165_52403051_52400231_ZNF649:25</t>
  </si>
  <si>
    <t>SE_19_-_52408167_52407498_52407386_52403547_ZNF649:76</t>
  </si>
  <si>
    <t>0.39198892</t>
  </si>
  <si>
    <t>SE_19_-_52490023_52487422_52487301_52477784_ZNF350:94</t>
  </si>
  <si>
    <t>0.59649047</t>
  </si>
  <si>
    <t>SE_19_-_52521261_52520950_52520829_52520612_ZNF614:108</t>
  </si>
  <si>
    <t>SE_19_+_52693427_52703527_52703651_52705197_PPP2R1A:84</t>
  </si>
  <si>
    <t>0.36761526</t>
  </si>
  <si>
    <t>SE_19_+_52705287_52709216_52709316_52714513_PPP2R1A:74</t>
  </si>
  <si>
    <t>ccttcacta</t>
  </si>
  <si>
    <t>-0.131686086113</t>
  </si>
  <si>
    <t>-0.056687193</t>
  </si>
  <si>
    <t>SE_19_+_52772884_52785364_52785490_52786538_ZNF766:108</t>
  </si>
  <si>
    <t>SE_19_+_52786666_52791295_52791368_52793319_ZNF766:74</t>
  </si>
  <si>
    <t>SE_19_+_52803737_52817406_52817532_52819087_ZNF480:108</t>
  </si>
  <si>
    <t>SE_19_+_52803737_52817406_52817532_52824832_ZNF480:108</t>
  </si>
  <si>
    <t>SE_19_+_52803737_52819087_52819215_52824832_ZNF480:30</t>
  </si>
  <si>
    <t>SE_19_+_52817532_52819087_52819215_52824832_ZNF480:30</t>
  </si>
  <si>
    <t>SE_19_+_52819215_52820669_52820766_52824832_ZNF480:52</t>
  </si>
  <si>
    <t>1.6139542</t>
  </si>
  <si>
    <t>SE_19_+_52877680_52882674_52882793_52887102_ZNF880:72</t>
  </si>
  <si>
    <t>SE_19_+_52901872_52904938_52905006_52905200_ZNF528:43</t>
  </si>
  <si>
    <t>gaataaagt</t>
  </si>
  <si>
    <t>-0.889218409904</t>
  </si>
  <si>
    <t>-0.54707927</t>
  </si>
  <si>
    <t>SE_19_+_52905281_52905682_52905798_52909160_ZNF528:105</t>
  </si>
  <si>
    <t>1.1461338</t>
  </si>
  <si>
    <t>SE_19_+_52909896_52918192_52918292_52918377_ZNF528:91</t>
  </si>
  <si>
    <t>1.6675676</t>
  </si>
  <si>
    <t>SE_19_+_52917621_52918192_52918292_52918377_ZNF528:91</t>
  </si>
  <si>
    <t>SE_19_-_53122189_53120068_53119971_53118050_ZNF83:52</t>
  </si>
  <si>
    <t>1.6389051</t>
  </si>
  <si>
    <t>SE_19_-_53122189_53120094_53119971_53118050_ZNF83:78</t>
  </si>
  <si>
    <t>SE_19_-_53122189_53120128_53119971_53118050_ZNF83:112</t>
  </si>
  <si>
    <t>SE_19_-_53138319_53122315_53122189_53118050_ZNF83:24</t>
  </si>
  <si>
    <t>SE_19_-_53164015_53158940_53158814_53138406_ZNF83:75</t>
  </si>
  <si>
    <t>SE_19_-_53193696_53177506_53177435_53164096_ZNF83:42</t>
  </si>
  <si>
    <t>0.38882951</t>
  </si>
  <si>
    <t>SE_19_-_53594890_53594750_53594666_53589574_ZNF160:75</t>
  </si>
  <si>
    <t>0.31612694</t>
  </si>
  <si>
    <t>SE_19_-_53594890_53594782_53594666_53589574_ZNF160:107</t>
  </si>
  <si>
    <t>SE_19_-_53594890_53594806_53594666_53589574_ZNF160:53</t>
  </si>
  <si>
    <t>0.95135128</t>
  </si>
  <si>
    <t>SE_19_-_53606518_53596890_53596835_53594973_ZNF160:25</t>
  </si>
  <si>
    <t>-0.092932067</t>
  </si>
  <si>
    <t>SE_19_-_53618957_53618560_53618463_53613161_ZNF415:52</t>
  </si>
  <si>
    <t>SE_19_-_53619566_53618560_53618463_53613161_ZNF415:52</t>
  </si>
  <si>
    <t>SE_19_-_53619566_53619064_53618957_53613161_ZNF415:21</t>
  </si>
  <si>
    <t>gtattatcc</t>
  </si>
  <si>
    <t>-2.37099316634</t>
  </si>
  <si>
    <t>-0.96577879</t>
  </si>
  <si>
    <t>SE_19_-_53619566_53619177_53618957_53613161_ZNF415:130</t>
  </si>
  <si>
    <t>1.4216399</t>
  </si>
  <si>
    <t>SE_19_-_53625915_53619686_53619566_53613161_ZNF415:69</t>
  </si>
  <si>
    <t>SE_19_+_54025338_54025871_54025938_54042470_ZNF331:24</t>
  </si>
  <si>
    <t>-1.0337344</t>
  </si>
  <si>
    <t>SE_19_+_54025938_54042470_54042536_54059099_ZNF331:64</t>
  </si>
  <si>
    <t>cgttaaaca</t>
  </si>
  <si>
    <t>0.473119928791</t>
  </si>
  <si>
    <t>0.083231755</t>
  </si>
  <si>
    <t>SE_19_+_54042536_54059099_54059157_54072558_ZNF331:28</t>
  </si>
  <si>
    <t>ccttcagaa</t>
  </si>
  <si>
    <t>-2.08390745864</t>
  </si>
  <si>
    <t>-0.98255941</t>
  </si>
  <si>
    <t>SE_19_+_54042536_54059099_54059162_54072558_ZNF331:64</t>
  </si>
  <si>
    <t>0.11552882</t>
  </si>
  <si>
    <t>SE_19_+_54059162_54067017_54067046_54072558_ZNF331:26</t>
  </si>
  <si>
    <t>-0.75840945</t>
  </si>
  <si>
    <t>SE_19_+_54371197_54372944_54373092_54376782_MYADM:66</t>
  </si>
  <si>
    <t>cgctaacgg</t>
  </si>
  <si>
    <t>4.17702466657</t>
  </si>
  <si>
    <t>2.3015909</t>
  </si>
  <si>
    <t>SE_19_+_54371197_54373008_54373092_54376782_MYADM:52</t>
  </si>
  <si>
    <t>0.82137331</t>
  </si>
  <si>
    <t>SE_19_+_54373092_54375966_54376041_54376782_MYADM:62</t>
  </si>
  <si>
    <t>SE_19_+_54606496_54608904_54609010_54609241_NDUFA3:54</t>
  </si>
  <si>
    <t>1.4285201</t>
  </si>
  <si>
    <t>SE_19_+_54609318_54609660_54609753_54610118_NDUFA3:80</t>
  </si>
  <si>
    <t>SE_19_+_54609318_54610118_54610277_54611747_NDUFA3:135</t>
  </si>
  <si>
    <t>1.2891648</t>
  </si>
  <si>
    <t>SE_19_+_54609318_54610118_54610285_54611747_NDUFA3:135</t>
  </si>
  <si>
    <t>SE_19_-_54617822_54613504_54613434_54611702_TFPT:33</t>
  </si>
  <si>
    <t>0.34104367</t>
  </si>
  <si>
    <t>SE_19_-_54671897_54669300_54669153_54668335_TMC4:64</t>
  </si>
  <si>
    <t>1.2847102</t>
  </si>
  <si>
    <t>SE_19_-_54692071_54691169_54691043_54687563_MBOAT7:101</t>
  </si>
  <si>
    <t>0.80815933</t>
  </si>
  <si>
    <t>SE_19_-_54693189_54692365_54692287_54692200_MBOAT7:73</t>
  </si>
  <si>
    <t>ttcttatct</t>
  </si>
  <si>
    <t>-0.941946184466</t>
  </si>
  <si>
    <t>0.67147483</t>
  </si>
  <si>
    <t>SE_19_+_54705477_54710144_54710330_54711266_RPS9:182</t>
  </si>
  <si>
    <t>SE_19_+_54705477_54710144_54710592_54711266_RPS9:277</t>
  </si>
  <si>
    <t>1.5270667</t>
  </si>
  <si>
    <t>SE_19_+_54710330_54710421_54710592_54711266_RPS9:41</t>
  </si>
  <si>
    <t>0.74625659</t>
  </si>
  <si>
    <t>SE_19_-_54722514_54722282_54722230_54721343_LILRB3/LILRA6:26</t>
  </si>
  <si>
    <t>-0.32752997</t>
  </si>
  <si>
    <t>SE_19_-_54760352_54760178_54759906_54759445_LILRB5:90</t>
  </si>
  <si>
    <t>1.687799</t>
  </si>
  <si>
    <t>SE_19_-_54760352_54760205_54759906_54759445_LILRB5:117</t>
  </si>
  <si>
    <t>SE_19_-_54780661_54780310_54780235_54780155_LILRB2:30</t>
  </si>
  <si>
    <t>0.33803463</t>
  </si>
  <si>
    <t>SE_19_+_54926852_54927230_54928098_54930302_TTYH1:815</t>
  </si>
  <si>
    <t>gactcacgc</t>
  </si>
  <si>
    <t>2.56083379556</t>
  </si>
  <si>
    <t>1.7299653</t>
  </si>
  <si>
    <t>SE_19_+_54930480_54932451_54932562_54933364_TTYH1:59</t>
  </si>
  <si>
    <t>SE_19_+_54941135_54941728_54941783_54941991_TTYH1:28</t>
  </si>
  <si>
    <t>1.2573372</t>
  </si>
  <si>
    <t>SE_19_+_54946864_54947008_54947053_54947271_TTYH1:46</t>
  </si>
  <si>
    <t>cgatgacga</t>
  </si>
  <si>
    <t>1.34596165581</t>
  </si>
  <si>
    <t>1.0894384</t>
  </si>
  <si>
    <t>SE_19_+_54960484_54962467_54962559_54963270_LENG8:89</t>
  </si>
  <si>
    <t>-0.083728019</t>
  </si>
  <si>
    <t>SE_19_+_54963931_54964725_54964835_54965609_LENG8:74</t>
  </si>
  <si>
    <t>0.31038101</t>
  </si>
  <si>
    <t>SE_19_+_55087576_55088932_55089190_55098668_LILRA2:193</t>
  </si>
  <si>
    <t>1.8569612</t>
  </si>
  <si>
    <t>SE_19_+_55087576_55098477_55098527_55098668_LILRA2:29</t>
  </si>
  <si>
    <t>0.66549774</t>
  </si>
  <si>
    <t>SE_19_+_55178200_55179086_55179244_55179324_LILRB4:48</t>
  </si>
  <si>
    <t>SE_19_+_55178200_55179089_55179244_55179324_LILRB4:45</t>
  </si>
  <si>
    <t>SE_19_+_55497683_55500925_55501120_55501390_NLRP2:49</t>
  </si>
  <si>
    <t>2.0242219</t>
  </si>
  <si>
    <t>SE_19_-_55559697_55559625_55559414_55558856_RDH13:118</t>
  </si>
  <si>
    <t>1.567076</t>
  </si>
  <si>
    <t>SE_19_-_55568021_55562370_55562068_55560131_RDH13:286</t>
  </si>
  <si>
    <t>1.3452692</t>
  </si>
  <si>
    <t>SE_19_-_55574336_55570643_55570525_55568176_RDH13:79</t>
  </si>
  <si>
    <t>0.54952008</t>
  </si>
  <si>
    <t>SE_19_-_55579781_55574585_55574336_55570643_RDH13/AK122764:181</t>
  </si>
  <si>
    <t>2.2015418</t>
  </si>
  <si>
    <t>SE_19_+_55589496_55590367_55590425_55591058_EPS8L1:51</t>
  </si>
  <si>
    <t>SE_19_+_55595012_55595135_55596010_55597209_EPS8L1:490</t>
  </si>
  <si>
    <t>ctctaatgc</t>
  </si>
  <si>
    <t>2.92338290541</t>
  </si>
  <si>
    <t>1.1072197</t>
  </si>
  <si>
    <t>SE_19_-_55645255_55645042_55644921_55644328_TNNT1:76</t>
  </si>
  <si>
    <t>SE_19_-_55652251_55652067_55652020_55649442_TNNT1:37</t>
  </si>
  <si>
    <t>SE_19_-_55660529_55659461_55659367_55658536_TNNT1:59</t>
  </si>
  <si>
    <t>SE_19_+_55815194_55815418_55815478_55815919_BRSK1:28</t>
  </si>
  <si>
    <t>-0.66861473</t>
  </si>
  <si>
    <t>SE_19_+_55853414_55853583_55853748_55854110_SUV420H2:109</t>
  </si>
  <si>
    <t>1.5054644</t>
  </si>
  <si>
    <t>SE_19_-_55915656_55915515_55915429_55913130_UBE2S:87</t>
  </si>
  <si>
    <t>accttacta</t>
  </si>
  <si>
    <t>-0.918471847607</t>
  </si>
  <si>
    <t>-0.42934514</t>
  </si>
  <si>
    <t>SE_19_-_55967716_55967212_55967003_55966697_ISOC2:48</t>
  </si>
  <si>
    <t>SE_19_-_55972879_55968579_55968459_55967856_ISOC2:117</t>
  </si>
  <si>
    <t>0.80612645</t>
  </si>
  <si>
    <t>SE_19_+_55988174_55991201_55991284_55992568_ZNF628:22</t>
  </si>
  <si>
    <t>gcatgatca</t>
  </si>
  <si>
    <t>-0.676627157878</t>
  </si>
  <si>
    <t>-0.39924563</t>
  </si>
  <si>
    <t>SE_19_+_56006150_56009247_56009564_56011183_SSC5D:303</t>
  </si>
  <si>
    <t>0.54842709</t>
  </si>
  <si>
    <t>SE_19_-_56108938_56107100_56106986_56105012_FIZ1:58</t>
  </si>
  <si>
    <t>0.36192097</t>
  </si>
  <si>
    <t>SE_19_+_56160443_56160571_56160675_56160774_CCDC106:95</t>
  </si>
  <si>
    <t>gtctgagcc</t>
  </si>
  <si>
    <t>1.33314878595</t>
  </si>
  <si>
    <t>0.54916199</t>
  </si>
  <si>
    <t>SE_19_+_56166519_56170228_56170347_56170576_U2AF2:62</t>
  </si>
  <si>
    <t>SE_19_+_56200360_56200663_56200737_56201233_EPN1:69</t>
  </si>
  <si>
    <t>-0.41694762</t>
  </si>
  <si>
    <t>SE_19_+_56652726_56653645_56653755_56657616_ZNF444:55</t>
  </si>
  <si>
    <t>-0.4854041</t>
  </si>
  <si>
    <t>SE_19_+_56880305_56880648_56880706_56884526_ZNF542:25</t>
  </si>
  <si>
    <t>gactgagag</t>
  </si>
  <si>
    <t>0.247612351962</t>
  </si>
  <si>
    <t>-0.069659242</t>
  </si>
  <si>
    <t>SE_19_+_56884992_56886055_56886126_56888236_ZNF542:38</t>
  </si>
  <si>
    <t>0.93225603</t>
  </si>
  <si>
    <t>SE_19_+_56884992_56886055_56886194_56888236_ZNF542:38</t>
  </si>
  <si>
    <t>SE_19_+_56905422_56905586_56905810_56909250_ZNF582-AS1:207</t>
  </si>
  <si>
    <t>1.495665</t>
  </si>
  <si>
    <t>SE_19_+_57059271_57059747_57059847_57060327_ZFP28:22</t>
  </si>
  <si>
    <t>cattcatct</t>
  </si>
  <si>
    <t>0.0354193687171</t>
  </si>
  <si>
    <t>0.86660178</t>
  </si>
  <si>
    <t>SE_19_+_57112959_57125180_57125306_57132636_ZNF71:24</t>
  </si>
  <si>
    <t>SE_19_+_57865219_57866639_57866779_57867398_ZNF304:78</t>
  </si>
  <si>
    <t>SE_19_+_57901482_57902090_57902213_57905556_ZNF548/ZNF17:88</t>
  </si>
  <si>
    <t>0.18519034</t>
  </si>
  <si>
    <t>SE_19_+_57901482_57904169_57904316_57905556_ZNF548/ZNF17:118</t>
  </si>
  <si>
    <t>0.13584551</t>
  </si>
  <si>
    <t>SE_19_+_57901482_57905411_57905591_57908416_ZNF548:147</t>
  </si>
  <si>
    <t>1.6009489</t>
  </si>
  <si>
    <t>SE_19_+_58002965_58003481_58003579_58004224_ZNF419:74</t>
  </si>
  <si>
    <t>0.87955614</t>
  </si>
  <si>
    <t>SE_19_-_58057825_58055951_58055019_58054611_ZNF550:725</t>
  </si>
  <si>
    <t>SE_19_-_58067599_58064090_58063995_58059361_ZNF550:94</t>
  </si>
  <si>
    <t>0.58092577</t>
  </si>
  <si>
    <t>SE_19_+_58125871_58130160_58130245_58130780_ZNF134:86</t>
  </si>
  <si>
    <t>0.79148171</t>
  </si>
  <si>
    <t>SE_19_+_58125871_58130780_58130876_58131528_ZNF134:75</t>
  </si>
  <si>
    <t>SE_19_+_58146123_58151280_58151435_58152072_ZNF211:95</t>
  </si>
  <si>
    <t>1.1171998</t>
  </si>
  <si>
    <t>SE_19_-_58238759_58234708_58234582_58233806_ZNF671:89</t>
  </si>
  <si>
    <t>0.46746785</t>
  </si>
  <si>
    <t>SE_19_+_58258459_58260525_58260699_58262153_ZNF776/ZNF587:77</t>
  </si>
  <si>
    <t>SE_19_+_58281246_58287911_58288037_58290119_ZNF586:127</t>
  </si>
  <si>
    <t>1.4473378</t>
  </si>
  <si>
    <t>SE_19_-_58400135_58397337_58397251_58388410_ZNF814:23</t>
  </si>
  <si>
    <t>SE_19_-_58436991_58434657_58434560_58433997_ZNF418:67</t>
  </si>
  <si>
    <t>SE_19_-_58512051_58511264_58511176_58500089_ZNF606:28</t>
  </si>
  <si>
    <t>0.53195997</t>
  </si>
  <si>
    <t>SE_19_+_58570678_58571337_58571403_58572948_ZNF135:52</t>
  </si>
  <si>
    <t>0.59437215</t>
  </si>
  <si>
    <t>SE_19_-_58598683_58598375_58598273_58597633_ZSCAN18:43</t>
  </si>
  <si>
    <t>0.26289325</t>
  </si>
  <si>
    <t>SE_19_-_58609482_58601753_58601232_58600204_ZSCAN18:280</t>
  </si>
  <si>
    <t>2.0146383</t>
  </si>
  <si>
    <t>SE_19_-_58609482_58604765_58604595_58601753_ZSCAN18:131</t>
  </si>
  <si>
    <t>0.65862125</t>
  </si>
  <si>
    <t>SE_19_-_58653924_58644043_58643609_58640878_ZNF329:233</t>
  </si>
  <si>
    <t>SE_19_+_58695365_58697079_58697205_58698314_ZNF274:24</t>
  </si>
  <si>
    <t>SE_19_+_58694809_58698314_58698409_58718087_ZNF274:48</t>
  </si>
  <si>
    <t>atctcagtt</t>
  </si>
  <si>
    <t>-0.417293417995</t>
  </si>
  <si>
    <t>-0.33000128</t>
  </si>
  <si>
    <t>SE_19_+_58697205_58698314_58698409_58718087_ZNF274:48</t>
  </si>
  <si>
    <t>SE_19_+_58740936_58741760_58741828_58755331_ZNF544:37</t>
  </si>
  <si>
    <t>SE_19_+_58755422_58757153_58757235_58757667_ZNF544:54</t>
  </si>
  <si>
    <t>ctgtcattt</t>
  </si>
  <si>
    <t>-1.86275727291</t>
  </si>
  <si>
    <t>0.025867925</t>
  </si>
  <si>
    <t>SE_19_+_58757793_58758077_58758160_58772217_ZNF544:41</t>
  </si>
  <si>
    <t>1.1195602</t>
  </si>
  <si>
    <t>SE_19_+_58758160_58787689_58787795_58788549_Hypothetical:89</t>
  </si>
  <si>
    <t>1.4867056</t>
  </si>
  <si>
    <t>SE_19_+_58897989_58898399_58898706_58899504_RPS5:215</t>
  </si>
  <si>
    <t>1.9295202</t>
  </si>
  <si>
    <t>SE_19_+_58899612_58899785_58899847_58904343_RPS5:49</t>
  </si>
  <si>
    <t>0.16770289</t>
  </si>
  <si>
    <t>SE_19_+_58899612_58904343_58904552_58904726_RPS5:127</t>
  </si>
  <si>
    <t>1.3698946</t>
  </si>
  <si>
    <t>SE_19_+_58920532_58921308_58921458_58926891_ZNF584:67</t>
  </si>
  <si>
    <t>0.93788044</t>
  </si>
  <si>
    <t>SE_19_+_58920532_58921332_58921458_58926891_ZNF584:43</t>
  </si>
  <si>
    <t>SE_19_+_58920532_58921373_58921458_58926891_ZNF584:40</t>
  </si>
  <si>
    <t>0.56531291</t>
  </si>
  <si>
    <t>SE_19_+_58927013_58927160_58927307_58928178_ZNF584:87</t>
  </si>
  <si>
    <t>1.1192564</t>
  </si>
  <si>
    <t>SE_19_+_58927013_58927186_58927307_58928178_ZNF584:61</t>
  </si>
  <si>
    <t>SE_19_+_58987563_58987807_58987871_58988546_ZNF446:57</t>
  </si>
  <si>
    <t>gtgtcaggc</t>
  </si>
  <si>
    <t>-2.1322678874</t>
  </si>
  <si>
    <t>-0.23172047</t>
  </si>
  <si>
    <t>SE_19_+_58989548_58991010_58991094_58991297_ZNF446:41</t>
  </si>
  <si>
    <t>-0.028331921</t>
  </si>
  <si>
    <t>SE_19_-_59010490_59010282_59010152_59010058_SLC27A5:27</t>
  </si>
  <si>
    <t>gggtaaggt</t>
  </si>
  <si>
    <t>-1.11497062261</t>
  </si>
  <si>
    <t>-0.57087779</t>
  </si>
  <si>
    <t>SE_19_-_59084422_59084086_59083917_59082796_MZF1:27</t>
  </si>
  <si>
    <t>0.40469732</t>
  </si>
  <si>
    <t>SE_20_-_270900_270317_270200_264722_C20orf96:117</t>
  </si>
  <si>
    <t>0.12650759</t>
  </si>
  <si>
    <t>SE_20_+_327786_328078_328150_329893_NRSN2:72</t>
  </si>
  <si>
    <t>ctgtcagga</t>
  </si>
  <si>
    <t>-2.85542064168</t>
  </si>
  <si>
    <t>-1.3169404</t>
  </si>
  <si>
    <t>SE_20_+_327786_328078_328156_329893_NRSN2:72</t>
  </si>
  <si>
    <t>SE_20_+_330007_330282_330476_333854_NRSN2:186</t>
  </si>
  <si>
    <t>0.7543754</t>
  </si>
  <si>
    <t>SE_20_+_389423_390474_390669_391056_RBCK1:39</t>
  </si>
  <si>
    <t>1.3757833</t>
  </si>
  <si>
    <t>SE_20_+_389423_390525_390669_391056_RBCK1:38</t>
  </si>
  <si>
    <t>SE_20_+_389423_390525_390669_398170_RBCK1:38</t>
  </si>
  <si>
    <t>SE_20_+_389423_390528_390669_398170_RBCK1:35</t>
  </si>
  <si>
    <t>SE_20_+_390669_397864_397986_398170_RBCK1:104</t>
  </si>
  <si>
    <t>-0.054479089</t>
  </si>
  <si>
    <t>SE_20_+_400375_401515_401650_402771_RBCK1:84</t>
  </si>
  <si>
    <t>0.48420359</t>
  </si>
  <si>
    <t>SE_20_+_400375_401515_401675_402771_RBCK1:84</t>
  </si>
  <si>
    <t>SE_20_-_480477_480274_480169_479949_CSNK2A1:53</t>
  </si>
  <si>
    <t>1.0861435</t>
  </si>
  <si>
    <t>SE_20_-_524316_489304_489095_485873_CSNK2A1:122</t>
  </si>
  <si>
    <t>0.85370444</t>
  </si>
  <si>
    <t>SE_20_-_524316_490982_490812_489304_CSNK2A1:40</t>
  </si>
  <si>
    <t>SE_20_-_524316_508693_508577_489304_CSNK2A1:117</t>
  </si>
  <si>
    <t>1.4022004</t>
  </si>
  <si>
    <t>SE_20_+_814594_820098_820206_825351_FAM110A:86</t>
  </si>
  <si>
    <t>2.166393</t>
  </si>
  <si>
    <t>SE_20_+_1094052_1099396_1099545_1106141_PSMF1:36</t>
  </si>
  <si>
    <t>SE_20_+_1106293_1108069_1108151_1115764_PSMF1:51</t>
  </si>
  <si>
    <t>SE_20_+_1108151_1115764_1115949_1143774_PSMF1:98</t>
  </si>
  <si>
    <t>SE_20_+_1115949_1143774_1143827_1144962_PSMF1:32</t>
  </si>
  <si>
    <t>0.33841787</t>
  </si>
  <si>
    <t>SE_20_-_1352720_1351791_1351666_1350716_FKBP1A-SDCBP2/FKBP1A:118</t>
  </si>
  <si>
    <t>SE_20_-_1438845_1436515_1436359_1435777_NSFL1C:114</t>
  </si>
  <si>
    <t>gcattactc</t>
  </si>
  <si>
    <t>-0.616158732879</t>
  </si>
  <si>
    <t>0.69242108</t>
  </si>
  <si>
    <t>SE_20_-_1444974_1444086_1443980_1438919_NSFL1C:63</t>
  </si>
  <si>
    <t>SE_20_-_1447365_1445071_1444974_1438919_NSFL1C:63</t>
  </si>
  <si>
    <t>1.3856605</t>
  </si>
  <si>
    <t>SE_20_-_1592003_1586590_1586495_1585705_SIRPB1:58</t>
  </si>
  <si>
    <t>-0.027563902</t>
  </si>
  <si>
    <t>SE_20_+_2084011_2097312_2098061_2124430_STK35:660</t>
  </si>
  <si>
    <t>SE_20_-_2448253_2447961_2447838_2446465_SNRPB:50</t>
  </si>
  <si>
    <t>0.99357929</t>
  </si>
  <si>
    <t>SE_20_-_2481302_2476170_2476061_2474690_ZNF343:110</t>
  </si>
  <si>
    <t>1.4637165</t>
  </si>
  <si>
    <t>SE_20_+_2634039_2634822_2634954_2635060_SNORD110:109</t>
  </si>
  <si>
    <t>1.9014357</t>
  </si>
  <si>
    <t>SE_20_+_2637864_2638019_2638134_2638575_NOP56:70</t>
  </si>
  <si>
    <t>1.3346983</t>
  </si>
  <si>
    <t>SE_20_-_2640171_2639483_2639284_2639168_IDH3B:79</t>
  </si>
  <si>
    <t>SE_20_-_2640171_2639483_2639405_2639168_IDH3B:79</t>
  </si>
  <si>
    <t>SE_20_+_2688666_2690220_2690288_2729195_EBF4:26</t>
  </si>
  <si>
    <t>SE_20_-_2818878_2816960_2816685_2816355_PCED1A:187</t>
  </si>
  <si>
    <t>1.4234906</t>
  </si>
  <si>
    <t>SE_20_+_2854406_2903853_2903931_2928628_PTPRA:67</t>
  </si>
  <si>
    <t>0.51743448</t>
  </si>
  <si>
    <t>SE_20_+_2854406_2903853_2903931_2944918_PTPRA:67</t>
  </si>
  <si>
    <t>SE_20_+_2854406_2928628_2928670_2944918_PTPRA:40</t>
  </si>
  <si>
    <t>0.99489334</t>
  </si>
  <si>
    <t>SE_20_+_2903931_2928628_2928670_2944918_PTPRA:40</t>
  </si>
  <si>
    <t>SE_20_+_2928670_2936255_2936344_2944918_PTPRA:50</t>
  </si>
  <si>
    <t>1.0561357</t>
  </si>
  <si>
    <t>SE_20_+_2945848_2955861_2955887_2967411_PTPRA:24</t>
  </si>
  <si>
    <t>1.1480614</t>
  </si>
  <si>
    <t>SE_20_-_3102030_3096112_3095951_3090960_UBOX5:107</t>
  </si>
  <si>
    <t>SE_20_-_3140412_3137436_3137330_3104052_UBOX5/FASTKD5:54</t>
  </si>
  <si>
    <t>1.0826785</t>
  </si>
  <si>
    <t>SE_20_-_3172411_3171884_3171836_3171465_DDRGK1:49</t>
  </si>
  <si>
    <t>-0.17187873</t>
  </si>
  <si>
    <t>SE_20_+_3190263_3193815_3193872_3194631_ITPA:22</t>
  </si>
  <si>
    <t>cgttcagat</t>
  </si>
  <si>
    <t>-0.763900097507</t>
  </si>
  <si>
    <t>-0.40112005</t>
  </si>
  <si>
    <t>SE_20_+_3190263_3193904_3194029_3194631_ITPA:59</t>
  </si>
  <si>
    <t>1.8991771</t>
  </si>
  <si>
    <t>SE_20_+_3193872_3193965_3194029_3194631_ITPA:42</t>
  </si>
  <si>
    <t>ggatgagat</t>
  </si>
  <si>
    <t>-2.29899640277</t>
  </si>
  <si>
    <t>-0.93758869</t>
  </si>
  <si>
    <t>SE_20_+_3193872_3193965_3194072_3194631_ITPA:42</t>
  </si>
  <si>
    <t>SE_20_-_3274785_3270863_3270775_3268436_C20orf194:33</t>
  </si>
  <si>
    <t>1.7975871</t>
  </si>
  <si>
    <t>SE_20_-_3652228_3652143_3652066_3651992_ADAM33:73</t>
  </si>
  <si>
    <t>1.915214</t>
  </si>
  <si>
    <t>SE_20_-_3670247_3669874_3669802_3669266_SIGLEC1:32</t>
  </si>
  <si>
    <t>-0.26093464</t>
  </si>
  <si>
    <t>SE_20_+_3719364_3721462_3721559_3722931_HSPA12B:95</t>
  </si>
  <si>
    <t>1.5902994</t>
  </si>
  <si>
    <t>SE_20_+_3719364_3722931_3723055_3725549_HSPA12B:115</t>
  </si>
  <si>
    <t>SE_20_-_3736116_3735166_3735044_3734805_C20orf27:116</t>
  </si>
  <si>
    <t>0.57434629</t>
  </si>
  <si>
    <t>SE_20_+_3781145_3781390_3781512_3781618_CDC25B:54</t>
  </si>
  <si>
    <t>acatcacca</t>
  </si>
  <si>
    <t>-1.40782003992</t>
  </si>
  <si>
    <t>-0.55635393</t>
  </si>
  <si>
    <t>SE_20_+_3782035_3782369_3782449_3782571_CDC25B:54</t>
  </si>
  <si>
    <t>gtctcatta</t>
  </si>
  <si>
    <t>-0.301106678189</t>
  </si>
  <si>
    <t>0.302774</t>
  </si>
  <si>
    <t>SE_20_+_3783023_3783377_3783455_3783557_CDC25B:52</t>
  </si>
  <si>
    <t>0.016748855</t>
  </si>
  <si>
    <t>SE_20_+_3835388_3838282_3838456_3841979_MAVS:126</t>
  </si>
  <si>
    <t>0.026996146</t>
  </si>
  <si>
    <t>SE_20_+_3838456_3841979_3842151_3842901_MAVS:55</t>
  </si>
  <si>
    <t>ccgtcactt</t>
  </si>
  <si>
    <t>-0.191848313938</t>
  </si>
  <si>
    <t>0.68942362</t>
  </si>
  <si>
    <t>SE_20_+_4155910_4156693_4156810_4157998_SMOX:22</t>
  </si>
  <si>
    <t>SE_20_+_4162623_4162736_4163495_4164141_SMOX:598</t>
  </si>
  <si>
    <t>1.9118732</t>
  </si>
  <si>
    <t>SE_20_+_4164301_4167390_4167479_4167917_SMOX:49</t>
  </si>
  <si>
    <t>1.317143</t>
  </si>
  <si>
    <t>SE_20_-_5093389_5092251_5092146_5090091_TMEM230:82</t>
  </si>
  <si>
    <t>1.0721739</t>
  </si>
  <si>
    <t>SE_20_-_5093607_5092251_5092146_5090091_TMEM230:82</t>
  </si>
  <si>
    <t>SE_20_-_5093376_5092454_5092410_5090091_TMEM230:32</t>
  </si>
  <si>
    <t>tacttagaa</t>
  </si>
  <si>
    <t>-2.63285145782</t>
  </si>
  <si>
    <t>-1.1651999</t>
  </si>
  <si>
    <t>SE_20_-_5093389_5092454_5092410_5090091_TMEM230:32</t>
  </si>
  <si>
    <t>SE_20_+_5107795_5108796_5109396_5154169_CDS2:594</t>
  </si>
  <si>
    <t>1.7744104</t>
  </si>
  <si>
    <t>SE_20_+_5107795_5154169_5154305_5155829_CDS2:137</t>
  </si>
  <si>
    <t>tcctcaata</t>
  </si>
  <si>
    <t>-0.57189132221</t>
  </si>
  <si>
    <t>0.24818797</t>
  </si>
  <si>
    <t>SE_20_+_5166472_5167333_5167485_5169713_CDS2:73</t>
  </si>
  <si>
    <t>SE_20_-_5545663_5542176_5540586_5539465_GPCPD1:1456</t>
  </si>
  <si>
    <t>1.7096848</t>
  </si>
  <si>
    <t>SE_20_-_5573973_5566915_5566840_5564968_GPCPD1:61</t>
  </si>
  <si>
    <t>SE_20_+_5731125_5737358_5737494_5753508_C20orf196:86</t>
  </si>
  <si>
    <t>1.140169</t>
  </si>
  <si>
    <t>SE_20_+_5731125_5745740_5745830_5753508_C20orf196:51</t>
  </si>
  <si>
    <t>SE_20_+_5892328_5895264_5895359_5896972_CHGB:72</t>
  </si>
  <si>
    <t>0.65376186</t>
  </si>
  <si>
    <t>SE_20_-_5927052_5925560_5925451_5924899_TRMT6:36</t>
  </si>
  <si>
    <t>SE_20_+_5952683_5953702_5953842_5958522_MCM8:22</t>
  </si>
  <si>
    <t>tgttaaagc</t>
  </si>
  <si>
    <t>-0.180086000304</t>
  </si>
  <si>
    <t>-0.17252923</t>
  </si>
  <si>
    <t>SE_20_+_5996136_6011931_6012016_6012658_CRLS1:61</t>
  </si>
  <si>
    <t>1.0367162</t>
  </si>
  <si>
    <t>SE_20_-_8000085_7999686_7999440_7990962_TMX4:240</t>
  </si>
  <si>
    <t>tgttgatac</t>
  </si>
  <si>
    <t>0.827695521453</t>
  </si>
  <si>
    <t>1.0097469</t>
  </si>
  <si>
    <t>SE_20_+_8770908_8782703_8782820_8862269_PLCB1:116</t>
  </si>
  <si>
    <t>1.7001294</t>
  </si>
  <si>
    <t>SE_20_+_9353050_9353694_9353751_9360701_PLCB4:32</t>
  </si>
  <si>
    <t>aactgatta</t>
  </si>
  <si>
    <t>0.261123419176</t>
  </si>
  <si>
    <t>0.75561011</t>
  </si>
  <si>
    <t>SE_20_+_9382237_9385960_9385995_9388564_PLCB4:25</t>
  </si>
  <si>
    <t>0.2894472</t>
  </si>
  <si>
    <t>SE_20_+_9438136_9440282_9440457_9449218_PLCB4:175</t>
  </si>
  <si>
    <t>0.80476977</t>
  </si>
  <si>
    <t>SE_20_+_9454012_9457364_9457400_9459568_PLCB4:31</t>
  </si>
  <si>
    <t>-0.10375654</t>
  </si>
  <si>
    <t>SE_20_+_11871602_11898426_11898659_11898982_BTBD3:85</t>
  </si>
  <si>
    <t>1.9696361</t>
  </si>
  <si>
    <t>SE_20_+_11899249_11899734_11899824_11900366_BTBD3:86</t>
  </si>
  <si>
    <t>gactcaacg</t>
  </si>
  <si>
    <t>1.03087249392</t>
  </si>
  <si>
    <t>0.3339153</t>
  </si>
  <si>
    <t>SE_20_+_13090864_13098153_13098372_13107238_SPTLC3:178</t>
  </si>
  <si>
    <t>0.58527775</t>
  </si>
  <si>
    <t>SE_20_-_13604093_13597770_13597504_13568017_TASP1:122</t>
  </si>
  <si>
    <t>0.23806151</t>
  </si>
  <si>
    <t>SE_20_-_13605832_13604161_13604093_13568017_TASP1:52</t>
  </si>
  <si>
    <t>aactgacgc</t>
  </si>
  <si>
    <t>3.28795963658</t>
  </si>
  <si>
    <t>1.2499687</t>
  </si>
  <si>
    <t>SE_20_+_13773873_13775484_13775587_13779107_NDUFAF5:70</t>
  </si>
  <si>
    <t>0.89075442</t>
  </si>
  <si>
    <t>SE_20_+_13779146_13782132_13782329_13789488_NDUFAF5:172</t>
  </si>
  <si>
    <t>1.1770905</t>
  </si>
  <si>
    <t>SE_20_+_13779146_13782154_13782329_13789488_NDUFAF5:150</t>
  </si>
  <si>
    <t>SE_20_+_13782329_13782464_13782519_13789488_NDUFAF5:27</t>
  </si>
  <si>
    <t>SE_20_+_13789548_13795064_13795161_13797109_NDUFAF5:35</t>
  </si>
  <si>
    <t>1.0031772</t>
  </si>
  <si>
    <t>SE_20_+_13789548_13797109_13797192_13797521_NDUFAF5:30</t>
  </si>
  <si>
    <t>0.72056815</t>
  </si>
  <si>
    <t>SE_20_-_16336975_16316660_16316571_16293063_KIF16B:56</t>
  </si>
  <si>
    <t>gcgttacag</t>
  </si>
  <si>
    <t>-1.56417117534</t>
  </si>
  <si>
    <t>-0.070605228</t>
  </si>
  <si>
    <t>SE_20_-_16351231_16337097_16336975_16316660_KIF16B:52</t>
  </si>
  <si>
    <t>0.22485307</t>
  </si>
  <si>
    <t>SE_20_-_16385458_16362775_16362743_16362392_KIF16B:33</t>
  </si>
  <si>
    <t>ctataaaag</t>
  </si>
  <si>
    <t>-1.3820230073</t>
  </si>
  <si>
    <t>-0.20715065</t>
  </si>
  <si>
    <t>SE_20_+_17208127_17240885_17240989_17338972_PCSK2:38</t>
  </si>
  <si>
    <t>0.52107629</t>
  </si>
  <si>
    <t>SE_20_+_17550856_17572577_17572708_17581383_DSTN:26</t>
  </si>
  <si>
    <t>0.2238991</t>
  </si>
  <si>
    <t>SE_20_+_17585276_17585755_17585856_17587682_DSTN:53</t>
  </si>
  <si>
    <t>0.75106132</t>
  </si>
  <si>
    <t>SE_20_-_17660644_17641173_17639241_17623772_RRBP1:314</t>
  </si>
  <si>
    <t>1.3313702</t>
  </si>
  <si>
    <t>SE_20_-_17662673_17660720_17660644_17641173_RRBP1:54</t>
  </si>
  <si>
    <t>0.094014547</t>
  </si>
  <si>
    <t>SE_20_-_17928130_17924788_17924766_17923839_SNX5:21</t>
  </si>
  <si>
    <t>agttcaact</t>
  </si>
  <si>
    <t>-1.14508361013</t>
  </si>
  <si>
    <t>-0.51807437</t>
  </si>
  <si>
    <t>SE_20_-_17932144_17931971_17931665_17931040_SNX5:307</t>
  </si>
  <si>
    <t>aaataacgt</t>
  </si>
  <si>
    <t>1.41624459605</t>
  </si>
  <si>
    <t>1.3494987</t>
  </si>
  <si>
    <t>SE_20_-_17934640_17933354_17933231_17932239_SNX5:83</t>
  </si>
  <si>
    <t>1.8274919</t>
  </si>
  <si>
    <t>SE_20_-_17937577_17936119_17936009_17934761_SNX5:88</t>
  </si>
  <si>
    <t>0.82215093</t>
  </si>
  <si>
    <t>SE_20_-_17949018_17937681_17937577_17936119_SNX5:47</t>
  </si>
  <si>
    <t>1.1702764</t>
  </si>
  <si>
    <t>SE_20_+_17951013_17956327_17956546_17968809_MGME1:67</t>
  </si>
  <si>
    <t>0.23972848</t>
  </si>
  <si>
    <t>SE_20_+_17951013_17968809_17968941_17970582_MGME1:128</t>
  </si>
  <si>
    <t>ccatgatac</t>
  </si>
  <si>
    <t>0.247794734866</t>
  </si>
  <si>
    <t>0.059600432</t>
  </si>
  <si>
    <t>SE_20_+_18287037_18287350_18287391_18295713_ZNF133:42</t>
  </si>
  <si>
    <t>0.80689973</t>
  </si>
  <si>
    <t>SE_20_+_18287037_18290813_18290950_18295713_ZNF133:132</t>
  </si>
  <si>
    <t>0.5858852</t>
  </si>
  <si>
    <t>SE_20_+_18448212_18449588_18449705_18453486_POLR3F:33</t>
  </si>
  <si>
    <t>atgtcacca</t>
  </si>
  <si>
    <t>-0.425118015039</t>
  </si>
  <si>
    <t>0.59464385</t>
  </si>
  <si>
    <t>SE_20_+_18461153_18462263_18462454_18464125_POLR3F:55</t>
  </si>
  <si>
    <t>0.57946883</t>
  </si>
  <si>
    <t>SE_20_-_18474602_18471124_18471039_18470634_RBBP9:83</t>
  </si>
  <si>
    <t>ggatgaaaa</t>
  </si>
  <si>
    <t>-2.3436664478</t>
  </si>
  <si>
    <t>-1.0519703</t>
  </si>
  <si>
    <t>SE_20_-_18477713_18476524_18476482_18474707_RBBP9:40</t>
  </si>
  <si>
    <t>-0.085519502</t>
  </si>
  <si>
    <t>SE_20_+_18529414_18531733_18531819_18534879_SEC23B:68</t>
  </si>
  <si>
    <t>1.5768771</t>
  </si>
  <si>
    <t>SE_20_+_19915843_19916083_19916251_19937259_RIN2:169</t>
  </si>
  <si>
    <t>0.78935882</t>
  </si>
  <si>
    <t>SE_20_+_19941455_19945596_19945668_19951482_RIN2:67</t>
  </si>
  <si>
    <t>1.0104465</t>
  </si>
  <si>
    <t>SE_20_+_19998093_19999006_19999161_20003100_NAA20:146</t>
  </si>
  <si>
    <t>gggtgagcc</t>
  </si>
  <si>
    <t>-0.115899138354</t>
  </si>
  <si>
    <t>-0.14739704</t>
  </si>
  <si>
    <t>SE_20_+_20007563_20013152_20013297_20013746_NAA20:56</t>
  </si>
  <si>
    <t>1.0350731</t>
  </si>
  <si>
    <t>SE_20_-_20392671_20377378_20377339_20373897_RALGAPA2:36</t>
  </si>
  <si>
    <t>-0.0039956804</t>
  </si>
  <si>
    <t>SE_20_+_21112800_21117031_21117193_21126206_PLK1S1:137</t>
  </si>
  <si>
    <t>0.59248638</t>
  </si>
  <si>
    <t>SE_20_+_21112800_21126206_21126295_21142512_PLK1S1:84</t>
  </si>
  <si>
    <t>SE_20_+_21195338_21196221_21196286_21209649_PLK1S1:22</t>
  </si>
  <si>
    <t>gtttcaagt</t>
  </si>
  <si>
    <t>-2.05591717927</t>
  </si>
  <si>
    <t>-0.90700583</t>
  </si>
  <si>
    <t>SE_20_+_21209753_21213372_21213468_21224883_PLK1S1:57</t>
  </si>
  <si>
    <t>SE_20_+_21284111_21306917_21307044_21307128_XRN2:88</t>
  </si>
  <si>
    <t>0.72129647</t>
  </si>
  <si>
    <t>SE_20_+_23342874_23345000_23346384_23347640_GZF1:298</t>
  </si>
  <si>
    <t>2.1062534</t>
  </si>
  <si>
    <t>SE_20_+_23346384_23347640_23347734_23349399_GZF1:85</t>
  </si>
  <si>
    <t>0.49684605</t>
  </si>
  <si>
    <t>SE_20_+_23349566_23350221_23350378_23350728_GZF1:148</t>
  </si>
  <si>
    <t>1.0019096</t>
  </si>
  <si>
    <t>SE_20_-_23377709_23375822_23375776_23375636_NAPB:32</t>
  </si>
  <si>
    <t>gcttaaatg</t>
  </si>
  <si>
    <t>-0.825136365307</t>
  </si>
  <si>
    <t>-0.39279988</t>
  </si>
  <si>
    <t>SE_20_-_23383630_23375822_23375776_23375636_NAPB:32</t>
  </si>
  <si>
    <t>SE_20_-_23383630_23377825_23377709_23375636_NAPB:75</t>
  </si>
  <si>
    <t>0.86386665</t>
  </si>
  <si>
    <t>SE_20_-_24950162_24949720_24949528_24944658_APMAP:148</t>
  </si>
  <si>
    <t>1.9465918</t>
  </si>
  <si>
    <t>SE_20_+_25176503_25187158_25187226_25187712_ENTPD6:52</t>
  </si>
  <si>
    <t>-0.51691036</t>
  </si>
  <si>
    <t>SE_20_+_25176503_25187158_25187226_25187715_ENTPD6:52</t>
  </si>
  <si>
    <t>SE_20_+_25176503_25187712_25188033_25190485_ENTPD6:322</t>
  </si>
  <si>
    <t>1.0267692</t>
  </si>
  <si>
    <t>SE_20_+_25176503_25187715_25188033_25190485_ENTPD6:319</t>
  </si>
  <si>
    <t>SE_20_+_25190561_25193899_25194042_25195503_ENTPD6:118</t>
  </si>
  <si>
    <t>1.1681161</t>
  </si>
  <si>
    <t>SE_20_+_25199250_25201868_25201969_25203474_ENTPD6:51</t>
  </si>
  <si>
    <t>0.60680888</t>
  </si>
  <si>
    <t>SE_20_-_25282855_25281520_25281335_25275666_ABHD12:54</t>
  </si>
  <si>
    <t>SE_20_-_25459559_25457725_25456679_25450731_NINL:85</t>
  </si>
  <si>
    <t>SE_20_-_25477299_25472161_25471987_25470621_NINL:175</t>
  </si>
  <si>
    <t>2.0098514</t>
  </si>
  <si>
    <t>SE_20_+_25654643_25655533_25655714_25657572_ZNF337:167</t>
  </si>
  <si>
    <t>1.7859489</t>
  </si>
  <si>
    <t>SE_20_-_25666632_25666298_25666203_25657673_ZNF337:30</t>
  </si>
  <si>
    <t>0.53506513</t>
  </si>
  <si>
    <t>SE_20_+_29628331_29630699_29630774_29631538_FRG1B:37</t>
  </si>
  <si>
    <t>1.6704021</t>
  </si>
  <si>
    <t>SE_20_+_30115385_30115725_30115853_30125982_HM13:129</t>
  </si>
  <si>
    <t>0.51798616</t>
  </si>
  <si>
    <t>SE_20_+_30115385_30125982_30126064_30132750_HM13:52</t>
  </si>
  <si>
    <t>acatcaacc</t>
  </si>
  <si>
    <t>-2.73667970256</t>
  </si>
  <si>
    <t>-0.33365484</t>
  </si>
  <si>
    <t>SE_20_+_30115385_30125982_30126162_30132750_HM13:172</t>
  </si>
  <si>
    <t>-0.10874654</t>
  </si>
  <si>
    <t>SE_20_+_30132838_30136832_30136917_30137867_HM13:65</t>
  </si>
  <si>
    <t>SE_20_+_30136917_30137010_30137135_30137867_HM13:126</t>
  </si>
  <si>
    <t>0.564102564103</t>
  </si>
  <si>
    <t>0.40469597</t>
  </si>
  <si>
    <t>SE_20_+_30154098_30155443_30155609_30156923_HM13:123</t>
  </si>
  <si>
    <t>1.3839669</t>
  </si>
  <si>
    <t>SE_20_+_30154098_30155881_30156027_30156923_HM13:59</t>
  </si>
  <si>
    <t>1.7885704</t>
  </si>
  <si>
    <t>SE_20_+_30154098_30155881_30156083_30156923_HM13:59</t>
  </si>
  <si>
    <t>SE_20_+_30227900_30231207_30231338_30232571_COX4I2:96</t>
  </si>
  <si>
    <t>1.1153551</t>
  </si>
  <si>
    <t>SE_20_+_30366787_30368742_30368849_30370052_TPX2:78</t>
  </si>
  <si>
    <t>0.86322343</t>
  </si>
  <si>
    <t>SE_20_-_30452756_30452141_30452018_30451784_DUSP15:23</t>
  </si>
  <si>
    <t>0.62824437</t>
  </si>
  <si>
    <t>SE_20_+_30610598_30613659_30613722_30616798_CCM2L:51</t>
  </si>
  <si>
    <t>SE_20_+_30640289_30642019_30642084_30659465_HCK:61</t>
  </si>
  <si>
    <t>SE_20_+_30640289_30657491_30657554_30659465_HCK:36</t>
  </si>
  <si>
    <t>0.20828848</t>
  </si>
  <si>
    <t>SE_20_+_30723976_30724680_30724800_30729300_TM9SF4:120</t>
  </si>
  <si>
    <t>1.0543042</t>
  </si>
  <si>
    <t>SE_20_+_30795868_30797874_30797995_30803072_POFUT1:88</t>
  </si>
  <si>
    <t>0.80805984</t>
  </si>
  <si>
    <t>SE_20_+_30956926_30959581_30959677_30959967_ASXL1:69</t>
  </si>
  <si>
    <t>0.76106181</t>
  </si>
  <si>
    <t>SE_20_+_30956926_30959581_30959677_31015931_ASXL1:69</t>
  </si>
  <si>
    <t>SE_20_-_31043921_31041887_31041818_31041564_C20orf112:49</t>
  </si>
  <si>
    <t>1.7510887</t>
  </si>
  <si>
    <t>SE_20_-_31331114_31330371_31330282_31315946_COMMD7:81</t>
  </si>
  <si>
    <t>-0.43291058</t>
  </si>
  <si>
    <t>SE_20_-_31960448_31958435_31958305_31954814_CDK5RAP1:40</t>
  </si>
  <si>
    <t>0.43982488</t>
  </si>
  <si>
    <t>SE_20_-_31973456_31967497_31967267_31962018_CDK5RAP1:32</t>
  </si>
  <si>
    <t>1.172793</t>
  </si>
  <si>
    <t>SE_20_-_31979948_31975339_31975129_31973576_CDK5RAP1:180</t>
  </si>
  <si>
    <t>SE_20_-_31989234_31981872_31981838_31980048_CDK5RAP1:25</t>
  </si>
  <si>
    <t>0.70408278</t>
  </si>
  <si>
    <t>SE_20_-_31989234_31982922_31982819_31981872_CDK5RAP1:54</t>
  </si>
  <si>
    <t>0.42791531</t>
  </si>
  <si>
    <t>SE_20_-_31989234_31984742_31984567_31982922_CDK5RAP1:105</t>
  </si>
  <si>
    <t>SE_20_-_31989234_31984890_31984567_31982922_CDK5RAP1:253</t>
  </si>
  <si>
    <t>SE_20_+_32211102_32211579_32211660_32212570_CBFA2T2:31</t>
  </si>
  <si>
    <t>atctaaaat</t>
  </si>
  <si>
    <t>0.099844281307</t>
  </si>
  <si>
    <t>-0.062923296</t>
  </si>
  <si>
    <t>SE_20_-_32247459_32247356_32247303_32246640_NECAB3:40</t>
  </si>
  <si>
    <t>gcgtgaaga</t>
  </si>
  <si>
    <t>-1.47204028492</t>
  </si>
  <si>
    <t>-0.71068746</t>
  </si>
  <si>
    <t>SE_20_-_32258490_32258227_32258020_32257518_NECAB3:208</t>
  </si>
  <si>
    <t>1.0381661</t>
  </si>
  <si>
    <t>SE_20_-_32302480_32298559_32298361_32295775_PXMP4:100</t>
  </si>
  <si>
    <t>0.68419277</t>
  </si>
  <si>
    <t>SE_20_-_32302480_32298579_32298361_32295775_PXMP4:120</t>
  </si>
  <si>
    <t>SE_20_+_32358098_32369097_32369193_32371538_ZNF341:88</t>
  </si>
  <si>
    <t>cactcacaa</t>
  </si>
  <si>
    <t>1.22635082154</t>
  </si>
  <si>
    <t>1.1013999</t>
  </si>
  <si>
    <t>SE_20_+_32619410_32620970_32621045_32659872_RALY:74</t>
  </si>
  <si>
    <t>1.856666</t>
  </si>
  <si>
    <t>SE_20_+_32619410_32652850_32652966_32659872_RALY:65</t>
  </si>
  <si>
    <t>-0.10508439</t>
  </si>
  <si>
    <t>SE_20_+_32660011_32661369_32661441_32661625_RALY:45</t>
  </si>
  <si>
    <t>SE_20_+_32661441_32661625_32661672_32663680_RALY:29</t>
  </si>
  <si>
    <t>SE_20_+_32981687_32996457_32996598_33000321_ITCH:69</t>
  </si>
  <si>
    <t>tccttacgt</t>
  </si>
  <si>
    <t>0.818881523942</t>
  </si>
  <si>
    <t>0.21861376</t>
  </si>
  <si>
    <t>SE_20_+_33001685_33004923_33005045_33012286_ITCH:77</t>
  </si>
  <si>
    <t>SE_20_+_33114148_33117656_33118038_33122432_DYNLRB1:323</t>
  </si>
  <si>
    <t>1.2718003</t>
  </si>
  <si>
    <t>SE_20_+_33146712_33147012_33147067_33147151_MAP1LC3A:27</t>
  </si>
  <si>
    <t>ctgtaagga</t>
  </si>
  <si>
    <t>-1.54515913651</t>
  </si>
  <si>
    <t>-0.771614</t>
  </si>
  <si>
    <t>SE_20_-_33162908_33150369_33150240_33148783_PIGU:130</t>
  </si>
  <si>
    <t>1.7419774</t>
  </si>
  <si>
    <t>SE_20_-_33176257_33173384_33173241_33169476_PIGU:56</t>
  </si>
  <si>
    <t>0.83802361</t>
  </si>
  <si>
    <t>SE_20_-_33222419_33203943_33203846_33176411_PIGU:80</t>
  </si>
  <si>
    <t>1.9638126</t>
  </si>
  <si>
    <t>SE_20_-_33244984_33233138_33233079_33232030_PIGU:36</t>
  </si>
  <si>
    <t>taataatat</t>
  </si>
  <si>
    <t>-0.110422661351</t>
  </si>
  <si>
    <t>0.76667709</t>
  </si>
  <si>
    <t>SE_20_+_33292316_33293162_33293278_33296495_TP53INP2:59</t>
  </si>
  <si>
    <t>2.3624801</t>
  </si>
  <si>
    <t>SE_20_-_33439034_33438720_33438585_33437863_GGT7:119</t>
  </si>
  <si>
    <t>acctgatat</t>
  </si>
  <si>
    <t>0.604030927237</t>
  </si>
  <si>
    <t>0.19908373</t>
  </si>
  <si>
    <t>SE_20_+_33470792_33481372_33481425_33500899_ACSS2:54</t>
  </si>
  <si>
    <t>0.90281896</t>
  </si>
  <si>
    <t>SE_20_+_33470792_33496708_33496746_33500899_ACSS2:29</t>
  </si>
  <si>
    <t>1.1086741</t>
  </si>
  <si>
    <t>SE_20_+_33502240_33503021_33503059_33507238_ACSS2:24</t>
  </si>
  <si>
    <t>-0.063052127</t>
  </si>
  <si>
    <t>SE_20_+_33513569_33513908_33514084_33514680_ACSS2:170</t>
  </si>
  <si>
    <t>SE_20_-_33622926_33609135_33608993_33603942_TRPC4AP:137</t>
  </si>
  <si>
    <t>SE_20_-_33622926_33609159_33608993_33603942_TRPC4AP:161</t>
  </si>
  <si>
    <t>SE_20_-_33665849_33657215_33657099_33645374_TRPC4AP:112</t>
  </si>
  <si>
    <t>0.9188573</t>
  </si>
  <si>
    <t>SE_20_-_33722541_33721958_33721908_33719586_EDEM2:23</t>
  </si>
  <si>
    <t>0.81684454</t>
  </si>
  <si>
    <t>SE_20_-_33734955_33734738_33734628_33732821_EDEM2:97</t>
  </si>
  <si>
    <t>SE_20_-_33871979_33868632_33868457_33867921_EIF6:156</t>
  </si>
  <si>
    <t>0.38559872</t>
  </si>
  <si>
    <t>SE_20_-_33872184_33872064_33871979_33867921_EIF6:82</t>
  </si>
  <si>
    <t>gcatcatcg</t>
  </si>
  <si>
    <t>-1.59284835922</t>
  </si>
  <si>
    <t>-0.69339538</t>
  </si>
  <si>
    <t>SE_20_-_33934967_33902568_33902491_33894582_UQCC:58</t>
  </si>
  <si>
    <t>tcctcatga</t>
  </si>
  <si>
    <t>0.731461826537</t>
  </si>
  <si>
    <t>0.53946115</t>
  </si>
  <si>
    <t>SE_20_-_33969721_33935075_33934967_33902568_UQCC:80</t>
  </si>
  <si>
    <t>agttcattt</t>
  </si>
  <si>
    <t>-1.78838296875</t>
  </si>
  <si>
    <t>-0.046868518</t>
  </si>
  <si>
    <t>SE_20_-_33969721_33954417_33954360_33935075_UQCC:57</t>
  </si>
  <si>
    <t>1.3555744</t>
  </si>
  <si>
    <t>SE_20_-_33969721_33962059_33961987_33954417_UQCC:73</t>
  </si>
  <si>
    <t>0.92115903</t>
  </si>
  <si>
    <t>SE_20_-_33981895_33962059_33961987_33954417_UQCC:73</t>
  </si>
  <si>
    <t>SE_20_-_33981895_33969828_33969721_33962059_UQCC:96</t>
  </si>
  <si>
    <t>gattcacgg</t>
  </si>
  <si>
    <t>0.868412252138</t>
  </si>
  <si>
    <t>0.30260153</t>
  </si>
  <si>
    <t>SE_20_-_33981895_33971936_33971841_33969828_UQCC:84</t>
  </si>
  <si>
    <t>-0.24143445</t>
  </si>
  <si>
    <t>SE_20_-_33981895_33972447_33972362_33971936_UQCC/GDF5:35</t>
  </si>
  <si>
    <t>SE_20_-_33981895_33980080_33980039_33971936_UQCC/GDF5:41</t>
  </si>
  <si>
    <t>-1.1079839</t>
  </si>
  <si>
    <t>SE_20_-_33999743_33997270_33997148_33981999_UQCC:77</t>
  </si>
  <si>
    <t>SE_20_+_34061877_34062619_34062677_34063327_CEP250:31</t>
  </si>
  <si>
    <t>-1.1114025</t>
  </si>
  <si>
    <t>SE_20_+_34061877_34063327_34063471_34064274_CEP250:70</t>
  </si>
  <si>
    <t>1.1711919</t>
  </si>
  <si>
    <t>SE_20_+_34067970_34078463_34078630_34079038_CEP250:102</t>
  </si>
  <si>
    <t>-0.0056475726</t>
  </si>
  <si>
    <t>SE_20_+_34086545_34087878_34087998_34089672_CEP250:57</t>
  </si>
  <si>
    <t>SE_20_+_34130690_34131410_34131553_34135163_ERGIC3:106</t>
  </si>
  <si>
    <t>0.5386582</t>
  </si>
  <si>
    <t>SE_20_+_34136618_34136917_34136961_34142815_ERGIC3:38</t>
  </si>
  <si>
    <t>agatgatag</t>
  </si>
  <si>
    <t>-1.38131405998</t>
  </si>
  <si>
    <t>-0.67516385</t>
  </si>
  <si>
    <t>SE_20_+_34142846_34143804_34143900_34143978_ERGIC3:24</t>
  </si>
  <si>
    <t>0.33919406</t>
  </si>
  <si>
    <t>SE_20_-_34151622_34150736_34150576_34149704_FER1L4:51</t>
  </si>
  <si>
    <t>SE_20_-_34164089_34155573_34155520_34153143_FER1L4:54</t>
  </si>
  <si>
    <t>tcatgaaga</t>
  </si>
  <si>
    <t>-2.13817541028</t>
  </si>
  <si>
    <t>-0.16656439</t>
  </si>
  <si>
    <t>SE_20_+_34206397_34206534_34206642_34206845_SPAG4:80</t>
  </si>
  <si>
    <t>-0.42805417</t>
  </si>
  <si>
    <t>SE_20_-_34220233_34220156_34220085_34219947_CPNE1:51</t>
  </si>
  <si>
    <t>0.7068296</t>
  </si>
  <si>
    <t>SE_20_-_34220233_34220170_34220085_34219947_CPNE1:65</t>
  </si>
  <si>
    <t>SE_20_-_34243124_34220845_34220717_34220618_CPNE1:102</t>
  </si>
  <si>
    <t>2.3465023</t>
  </si>
  <si>
    <t>SE_20_-_34246852_34243266_34243124_34220845_RBM12/CPNE1:115</t>
  </si>
  <si>
    <t>gattgacca</t>
  </si>
  <si>
    <t>1.97118173085</t>
  </si>
  <si>
    <t>0.76668496</t>
  </si>
  <si>
    <t>SE_20_-_34252724_34243266_34243124_34220845_RBM12/CPNE1:115</t>
  </si>
  <si>
    <t>SE_20_-_34252682_34246904_34246852_34220845_CPNE1/RBM12:30</t>
  </si>
  <si>
    <t>1.4185579</t>
  </si>
  <si>
    <t>SE_20_-_34252682_34246904_34246852_34243266_CPNE1/RBM12:30</t>
  </si>
  <si>
    <t>SE_20_-_34252682_34246936_34246852_34220845_CPNE1/RBM12:62</t>
  </si>
  <si>
    <t>SE_20_-_34252682_34246936_34246852_34243266_CPNE1/RBM12:62</t>
  </si>
  <si>
    <t>SE_20_-_34252724_34246936_34246852_34220845_CPNE1/RBM12:62</t>
  </si>
  <si>
    <t>SE_20_-_34252724_34246936_34246852_34243266_CPNE1/RBM12:62</t>
  </si>
  <si>
    <t>SE_20_-_34268659_34263124_34262967_34262539_NFS1:124</t>
  </si>
  <si>
    <t>-0.42981572</t>
  </si>
  <si>
    <t>SE_20_-_34284299_34278487_34278335_34269903_NFS1:126</t>
  </si>
  <si>
    <t>0.81130547</t>
  </si>
  <si>
    <t>SE_20_-_34284299_34280218_34280171_34278487_NFS1:37</t>
  </si>
  <si>
    <t>SE_20_-_34284299_34280292_34280171_34278487_NFS1:26</t>
  </si>
  <si>
    <t>SE_20_-_34297146_34295914_34295862_34295123_RBM39:30</t>
  </si>
  <si>
    <t>ttattatgt</t>
  </si>
  <si>
    <t>-1.91074043991</t>
  </si>
  <si>
    <t>-0.11239384</t>
  </si>
  <si>
    <t>SE_20_-_34302107_34301779_34301216_34301018_RBM39:73</t>
  </si>
  <si>
    <t>1.5310409</t>
  </si>
  <si>
    <t>SE_20_-_34309662_34304727_34304662_34302311_RBM39:33</t>
  </si>
  <si>
    <t>0.36059371</t>
  </si>
  <si>
    <t>SE_20_-_34319863_34317449_34317384_34317284_RBM39:65</t>
  </si>
  <si>
    <t>0.088587683</t>
  </si>
  <si>
    <t>SE_20_-_34319863_34317449_34317384_34317287_RBM39:65</t>
  </si>
  <si>
    <t>SE_20_-_34319863_34317473_34317384_34317287_RBM39:89</t>
  </si>
  <si>
    <t>SE_20_-_34324435_34322179_34322108_34320057_RBM39:57</t>
  </si>
  <si>
    <t>SE_20_-_34326890_34322179_34322108_34320057_RBM39:57</t>
  </si>
  <si>
    <t>SE_20_-_34326890_34324489_34324435_34320057_RBM39:22</t>
  </si>
  <si>
    <t>0.57894618</t>
  </si>
  <si>
    <t>SE_20_-_34326890_34324489_34324435_34322179_RBM39:22</t>
  </si>
  <si>
    <t>SE_20_-_34328447_34327469_34327315_34326939_RBM39:55</t>
  </si>
  <si>
    <t>0.65681763</t>
  </si>
  <si>
    <t>SE_20_-_34328746_34327469_34327315_34326939_RBM39:55</t>
  </si>
  <si>
    <t>SE_20_-_34328746_34328519_34328447_34326939_RBM39:37</t>
  </si>
  <si>
    <t>gcctaacga</t>
  </si>
  <si>
    <t>2.76186222108</t>
  </si>
  <si>
    <t>1.7574929</t>
  </si>
  <si>
    <t>SE_20_-_34328746_34328519_34328447_34327469_RBM39:37</t>
  </si>
  <si>
    <t>SE_20_+_34360001_34370250_34370531_34389413_PHF20:221</t>
  </si>
  <si>
    <t>SE_20_+_34360001_34388016_34388095_34389413_PHF20:61</t>
  </si>
  <si>
    <t>SE_20_+_34430666_34433307_34433430_34435272_PHF20:82</t>
  </si>
  <si>
    <t>SE_20_+_34435356_34446224_34446303_34450935_PHF20:75</t>
  </si>
  <si>
    <t>0.31327358</t>
  </si>
  <si>
    <t>SE_20_+_34446303_34450935_34451322_34457360_PHF20:195</t>
  </si>
  <si>
    <t>0.67947441</t>
  </si>
  <si>
    <t>SE_20_+_34457473_34458877_34459056_34459572_PHF20:93</t>
  </si>
  <si>
    <t>0.98809897</t>
  </si>
  <si>
    <t>SE_20_+_34680735_34761686_34761876_34763473_EPB41L1:113</t>
  </si>
  <si>
    <t>1.495671</t>
  </si>
  <si>
    <t>SE_20_+_34700402_34761686_34761876_34763473_EPB41L1:113</t>
  </si>
  <si>
    <t>SE_20_+_34713449_34761686_34761876_34763473_EPB41L1:113</t>
  </si>
  <si>
    <t>SE_20_+_34742818_34761686_34761876_34763473_EPB41L1:113</t>
  </si>
  <si>
    <t>SE_20_+_34763637_34765874_34765978_34766552_EPB41L1:93</t>
  </si>
  <si>
    <t>SE_20_+_34785963_34797410_34797820_34800194_EPB41L1:311</t>
  </si>
  <si>
    <t>0.77077028</t>
  </si>
  <si>
    <t>SE_20_+_34800298_34802279_34802362_34806798_EPB41L1:22</t>
  </si>
  <si>
    <t>0.16121991</t>
  </si>
  <si>
    <t>SE_20_+_34800298_34802282_34802362_34806798_EPB41L1:32</t>
  </si>
  <si>
    <t>0.030034684</t>
  </si>
  <si>
    <t>SE_20_+_34802362_34806798_34806884_34807683_EPB41L1:54</t>
  </si>
  <si>
    <t>0.10105412</t>
  </si>
  <si>
    <t>SE_20_+_35089913_35093668_35093770_35125108_DLGAP4:60</t>
  </si>
  <si>
    <t>gtgtaatca</t>
  </si>
  <si>
    <t>0.274492797953</t>
  </si>
  <si>
    <t>0.48891455</t>
  </si>
  <si>
    <t>SE_20_+_35089913_35121461_35121588_35125108_DLGAP4:103</t>
  </si>
  <si>
    <t>taatcacac</t>
  </si>
  <si>
    <t>-0.398333020883</t>
  </si>
  <si>
    <t>0.58994341</t>
  </si>
  <si>
    <t>SE_20_+_35125469_35127645_35127724_35127991_DLGAP4:80</t>
  </si>
  <si>
    <t>atgtgatgg</t>
  </si>
  <si>
    <t>0.26842286727</t>
  </si>
  <si>
    <t>0.64496636</t>
  </si>
  <si>
    <t>SE_20_+_35125469_35127991_35128079_35128602_DLGAP4:28</t>
  </si>
  <si>
    <t>SE_20_+_35127724_35127991_35128079_35128602_DLGAP4:28</t>
  </si>
  <si>
    <t>SE_20_+_35173471_35176435_35176596_35177480_MYL9:92</t>
  </si>
  <si>
    <t>SE_20_+_35207369_35219313_35219412_35219908_TGIF2:98</t>
  </si>
  <si>
    <t>1.3569668</t>
  </si>
  <si>
    <t>SE_20_+_35236221_35236293_35236403_35238004_C20orf24:60</t>
  </si>
  <si>
    <t>0.18600749</t>
  </si>
  <si>
    <t>SE_20_+_35236221_35236293_35236403_35240413_C20orf24:60</t>
  </si>
  <si>
    <t>SE_20_+_35236221_35238004_35238133_35240413_TGIF2-C20orf24/C20orf24:130</t>
  </si>
  <si>
    <t>1.4570616</t>
  </si>
  <si>
    <t>SE_20_+_35236221_35238004_35238161_35240413_TGIF2-C20orf24/C20orf24:131</t>
  </si>
  <si>
    <t>1.4780681</t>
  </si>
  <si>
    <t>SE_20_+_35236403_35238004_35238133_35240413_TGIF2-C20orf24/C20orf24:130</t>
  </si>
  <si>
    <t>SE_20_-_35284763_35283242_35283204_35282104_NDRG3:36</t>
  </si>
  <si>
    <t>0.26889596</t>
  </si>
  <si>
    <t>SE_20_-_35399828_35399380_35399276_35396445_DSN1:105</t>
  </si>
  <si>
    <t>SE_20_-_35399828_35399596_35399276_35396445_DSN1:95</t>
  </si>
  <si>
    <t>1.240456</t>
  </si>
  <si>
    <t>SE_20_-_35402065_35399876_35399828_35399596_DSN1:42</t>
  </si>
  <si>
    <t>SE_20_-_35532560_35526947_35526843_35526362_SAMHD1:65</t>
  </si>
  <si>
    <t>0.040920988</t>
  </si>
  <si>
    <t>SE_20_-_35569442_35563806_35563744_35563592_SAMHD1:34</t>
  </si>
  <si>
    <t>-0.14042172</t>
  </si>
  <si>
    <t>SE_20_+_35812776_35826800_35826895_35827453_RPN2:40</t>
  </si>
  <si>
    <t>SE_20_+_35812776_35826800_35826895_35832288_RPN2:40</t>
  </si>
  <si>
    <t>SE_20_+_35812776_35827453_35827628_35832288_RPN2:157</t>
  </si>
  <si>
    <t>cccttactg</t>
  </si>
  <si>
    <t>1.14711027314</t>
  </si>
  <si>
    <t>1.2195614</t>
  </si>
  <si>
    <t>SE_20_+_35826895_35827453_35827628_35832288_RPN2:157</t>
  </si>
  <si>
    <t>SE_20_+_35858462_35860699_35860794_35862423_RPN2:94</t>
  </si>
  <si>
    <t>1.9897376</t>
  </si>
  <si>
    <t>SE_20_+_35862498_35864983_35865112_35869706_RPN2:98</t>
  </si>
  <si>
    <t>gtgtgacgt</t>
  </si>
  <si>
    <t>1.8252993385</t>
  </si>
  <si>
    <t>0.70956511</t>
  </si>
  <si>
    <t>SE_20_+_35918089_35925699_35925937_35927166_MANBAL:207</t>
  </si>
  <si>
    <t>0.558139534884</t>
  </si>
  <si>
    <t>0.69422539</t>
  </si>
  <si>
    <t>SE_20_+_35918089_35927166_35927282_35929611_MANBAL:24</t>
  </si>
  <si>
    <t>1.8322013</t>
  </si>
  <si>
    <t>SE_20_+_35929816_35930683_35930726_35944711_MANBAL:35</t>
  </si>
  <si>
    <t>1.379073</t>
  </si>
  <si>
    <t>SE_20_-_36156195_36149811_36149721_36147752_BLCAP:55</t>
  </si>
  <si>
    <t>SE_20_-_36156195_36149853_36149721_36147752_BLCAP:61</t>
  </si>
  <si>
    <t>0.39256024</t>
  </si>
  <si>
    <t>SE_20_+_36149805_36150760_36150840_36151069_NNAT:47</t>
  </si>
  <si>
    <t>-0.23146698</t>
  </si>
  <si>
    <t>SE_20_+_36322554_36323329_36323435_36361281_CTNNBL1:84</t>
  </si>
  <si>
    <t>0.10929647</t>
  </si>
  <si>
    <t>SE_20_+_36322554_36355704_36355804_36361281_CTNNBL1:82</t>
  </si>
  <si>
    <t>0.27074228</t>
  </si>
  <si>
    <t>SE_20_+_36431450_36460650_36460747_36468504_CTNNBL1:40</t>
  </si>
  <si>
    <t>SE_20_+_36531873_36560037_36560206_36572383_VSTM2L:39</t>
  </si>
  <si>
    <t>ccatgacat</t>
  </si>
  <si>
    <t>0.83628691236</t>
  </si>
  <si>
    <t>0.2254288</t>
  </si>
  <si>
    <t>SE_20_+_36560206_36561941_36561991_36572383_VSTM2L:28</t>
  </si>
  <si>
    <t>-0.17180093</t>
  </si>
  <si>
    <t>SE_20_-_36661806_36647546_36647407_36642259_TTI1:23</t>
  </si>
  <si>
    <t>SE_20_+_36662500_36668837_36668966_36676750_RPRD1B:38</t>
  </si>
  <si>
    <t>0.72699592</t>
  </si>
  <si>
    <t>SE_20_+_36668966_36676750_36676883_36685934_RPRD1B:58</t>
  </si>
  <si>
    <t>SE_20_-_36789822_36784491_36784249_36779459_HV530979/TGM2:137</t>
  </si>
  <si>
    <t>SE_20_-_36793591_36790001_36789822_36784491_TGM2:129</t>
  </si>
  <si>
    <t>2.1956813</t>
  </si>
  <si>
    <t>SE_20_-_36845655_36845407_36845262_36842145_KIAA1755:99</t>
  </si>
  <si>
    <t>0.60623839</t>
  </si>
  <si>
    <t>SE_20_-_36855556_36854183_36854067_36852038_KIAA1755:27</t>
  </si>
  <si>
    <t>SE_20_-_37055062_37050888_37050739_37049745_SNHG17:114</t>
  </si>
  <si>
    <t>SE_20_-_37055062_37054696_37054583_37050888_SNHG17:22</t>
  </si>
  <si>
    <t>SE_20_-_37055062_37054700_37054583_37049745_SNHG17:26</t>
  </si>
  <si>
    <t>SE_20_-_37059684_37056409_37056323_37055146_SNHG17:75</t>
  </si>
  <si>
    <t>1.9806613</t>
  </si>
  <si>
    <t>SE_20_-_37063670_37063269_37063147_37059755_SNHG17:88</t>
  </si>
  <si>
    <t>1.563943</t>
  </si>
  <si>
    <t>SE_20_+_37076266_37076573_37076736_37077305_SNORA39/SNHG11:31</t>
  </si>
  <si>
    <t>SE_20_+_37146643_37150140_37150341_37153421_RALGAPB:117</t>
  </si>
  <si>
    <t>SE_20_+_37464818_37466756_37466841_37518238_PPP1R16B:47</t>
  </si>
  <si>
    <t>1.0882659</t>
  </si>
  <si>
    <t>SE_20_+_37531435_37534612_37534737_37535622_PPP1R16B:55</t>
  </si>
  <si>
    <t>0.34107698</t>
  </si>
  <si>
    <t>SE_20_+_37597857_37601202_37601294_37612342_DHX35:63</t>
  </si>
  <si>
    <t>0.13425127</t>
  </si>
  <si>
    <t>SE_20_+_37650578_37652333_37652410_37653873_DHX35:60</t>
  </si>
  <si>
    <t>0.1187756</t>
  </si>
  <si>
    <t>SE_20_+_37657142_37659347_37659418_37662849_DHX35:29</t>
  </si>
  <si>
    <t>SE_20_+_39798909_39800833_39800929_39801061_PLCG1:91</t>
  </si>
  <si>
    <t>1.3656443</t>
  </si>
  <si>
    <t>SE_20_+_39802651_39802764_39802951_39811571_PLCG1:31</t>
  </si>
  <si>
    <t>1.8499688</t>
  </si>
  <si>
    <t>SE_20_+_39802951_39803107_39803179_39811571_PLCG1:37</t>
  </si>
  <si>
    <t>gggtcaatg</t>
  </si>
  <si>
    <t>-1.73855987412</t>
  </si>
  <si>
    <t>-0.84733953</t>
  </si>
  <si>
    <t>SE_20_-_39830697_39830024_39829926_39813841_ZHX3:52</t>
  </si>
  <si>
    <t>1.5119689</t>
  </si>
  <si>
    <t>SE_20_-_39897630_39842539_39842374_39833706_ZHX3:53</t>
  </si>
  <si>
    <t>0.86139655</t>
  </si>
  <si>
    <t>SE_20_-_39897630_39883275_39883228_39833706_ZHX3:27</t>
  </si>
  <si>
    <t>0.040331217</t>
  </si>
  <si>
    <t>SE_20_-_40246979_40179999_40179944_40162209_CHD6:22</t>
  </si>
  <si>
    <t>aaataaata</t>
  </si>
  <si>
    <t>-1.70351901763</t>
  </si>
  <si>
    <t>0.10089553</t>
  </si>
  <si>
    <t>SE_20_+_42087149_42087793_42088060_42088411_SRSF6:99</t>
  </si>
  <si>
    <t>1.6702064</t>
  </si>
  <si>
    <t>SE_20_+_42143799_42143932_42144055_42144733_L3MBTL1:59</t>
  </si>
  <si>
    <t>0.46103481</t>
  </si>
  <si>
    <t>SE_20_+_42159059_42159438_42159529_42161413_L3MBTL1:69</t>
  </si>
  <si>
    <t>-0.19160389</t>
  </si>
  <si>
    <t>SE_20_+_42242616_42246883_42246993_42247580_IFT52:63</t>
  </si>
  <si>
    <t>SE_20_+_42265893_42271119_42271264_42275576_IFT52:57</t>
  </si>
  <si>
    <t>0.80406297</t>
  </si>
  <si>
    <t>SE_20_+_42683166_42693417_42693497_42694352_TOX2:57</t>
  </si>
  <si>
    <t>-0.035082582</t>
  </si>
  <si>
    <t>SE_20_+_42683166_42694352_42694747_42695370_TOX2:349</t>
  </si>
  <si>
    <t>0.712328767123</t>
  </si>
  <si>
    <t>1.4630063</t>
  </si>
  <si>
    <t>SE_20_+_42839996_42843528_42843643_42853461_OSER1-AS1:70</t>
  </si>
  <si>
    <t>1.8301773</t>
  </si>
  <si>
    <t>SE_20_+_42843643_42846007_42846322_42853461_BC036500:48</t>
  </si>
  <si>
    <t>SE_20_+_42843643_42852359_42852512_42853461_OSER1-AS1:148</t>
  </si>
  <si>
    <t>1.3808191</t>
  </si>
  <si>
    <t>SE_20_-_43150554_43148055_43147953_43142681_SERINC3:89</t>
  </si>
  <si>
    <t>1.6350162</t>
  </si>
  <si>
    <t>SE_20_+_43160619_43211226_43211372_43218438_PKIG:94</t>
  </si>
  <si>
    <t>1.9236631</t>
  </si>
  <si>
    <t>SE_20_+_43211372_43213741_43213845_43218438_PKIG:105</t>
  </si>
  <si>
    <t>0.72812165</t>
  </si>
  <si>
    <t>SE_20_+_43218507_43227257_43227531_43243175_PKIG:256</t>
  </si>
  <si>
    <t>tagtaacac</t>
  </si>
  <si>
    <t>1.8198189365</t>
  </si>
  <si>
    <t>1.287762</t>
  </si>
  <si>
    <t>SE_20_-_43251470_43251293_43251229_43249788_ADA:39</t>
  </si>
  <si>
    <t>0.45005487</t>
  </si>
  <si>
    <t>SE_20_-_43252843_43251719_43251648_43251571_ADA:37</t>
  </si>
  <si>
    <t>0.76306009</t>
  </si>
  <si>
    <t>SE_20_+_43348762_43353379_43353633_43355728_WISP2:216</t>
  </si>
  <si>
    <t>0.49860685</t>
  </si>
  <si>
    <t>SE_20_+_43514527_43515520_43515619_43516289_YWHAB:34</t>
  </si>
  <si>
    <t>1.2034705</t>
  </si>
  <si>
    <t>SE_20_+_43514527_43516186_43516383_43530172_YWHAB:105</t>
  </si>
  <si>
    <t>1.0152105</t>
  </si>
  <si>
    <t>SE_20_+_43530474_43531677_43531762_43532634_YWHAB:37</t>
  </si>
  <si>
    <t>0.4001056</t>
  </si>
  <si>
    <t>SE_20_+_43559367_43561698_43561826_43564032_PABPC1L:129</t>
  </si>
  <si>
    <t>0.27208641</t>
  </si>
  <si>
    <t>SE_20_+_43559367_43561713_43561826_43564032_PABPC1L:114</t>
  </si>
  <si>
    <t>SE_20_+_43565371_43565535_43565617_43566702_PABPC1L:78</t>
  </si>
  <si>
    <t>1.3778214</t>
  </si>
  <si>
    <t>SE_20_+_43565371_43566702_43566832_43586978_PABPC1L:43</t>
  </si>
  <si>
    <t>0.954512</t>
  </si>
  <si>
    <t>SE_20_+_43566832_43581284_43581345_43586978_PABPC1L:50</t>
  </si>
  <si>
    <t>agttcattc</t>
  </si>
  <si>
    <t>-1.1986877112</t>
  </si>
  <si>
    <t>-0.47446874</t>
  </si>
  <si>
    <t>SE_20_+_43610584_43615773_43615937_43623731_STK4:76</t>
  </si>
  <si>
    <t>ccttcattt</t>
  </si>
  <si>
    <t>-1.22194342297</t>
  </si>
  <si>
    <t>0.1426223</t>
  </si>
  <si>
    <t>SE_20_-_43976965_43964560_43964422_43961709_SDC4:121</t>
  </si>
  <si>
    <t>SE_20_+_43991955_43992169_43992333_43994259_SYS1/SYS1-DBNDD2:60</t>
  </si>
  <si>
    <t>SE_20_+_43991955_43992184_43992333_43994259_SYS1/SYS1-DBNDD2:45</t>
  </si>
  <si>
    <t>SE_20_+_43994326_44028330_44028391_44037100_SYS1-DBNDD2:60</t>
  </si>
  <si>
    <t>-0.79521609</t>
  </si>
  <si>
    <t>SE_20_+_44044983_44045157_44045294_44047935_PIGT:62</t>
  </si>
  <si>
    <t>0.75906098</t>
  </si>
  <si>
    <t>SE_20_+_44044983_44045157_44045334_44047935_PIGT:62</t>
  </si>
  <si>
    <t>SE_20_+_44045334_44047492_44047619_44047935_PIGT:44</t>
  </si>
  <si>
    <t>1.3841094</t>
  </si>
  <si>
    <t>SE_20_+_44044983_44047935_44048035_44048144_PIGT:23</t>
  </si>
  <si>
    <t>2.2463043</t>
  </si>
  <si>
    <t>SE_20_+_44047619_44047935_44048035_44048144_PIGT:23</t>
  </si>
  <si>
    <t>SE_20_+_44049333_44050023_44050223_44052856_PIGT:183</t>
  </si>
  <si>
    <t>1.7713494</t>
  </si>
  <si>
    <t>SE_20_+_44098500_44099029_44099172_44108582_WFDC2:60</t>
  </si>
  <si>
    <t>SE_20_+_44099172_44099793_44099921_44108582_WFDC2:95</t>
  </si>
  <si>
    <t>ctttcagtc</t>
  </si>
  <si>
    <t>-1.07601710291</t>
  </si>
  <si>
    <t>0.37522858</t>
  </si>
  <si>
    <t>SE_20_+_44099172_44108282_44108409_44108582_WFDC2:110</t>
  </si>
  <si>
    <t>0.82120057</t>
  </si>
  <si>
    <t>SE_20_+_44422656_44423984_44424082_44429713_DNTTIP1:36</t>
  </si>
  <si>
    <t>0.72713227</t>
  </si>
  <si>
    <t>SE_20_+_44434005_44437753_44437824_44439524_DNTTIP1:25</t>
  </si>
  <si>
    <t>SE_20_+_44442103_44443023_44443109_44444180_UBE2C:49</t>
  </si>
  <si>
    <t>0.54627157</t>
  </si>
  <si>
    <t>SE_20_+_44442103_44444180_44444384_44444493_UBE2C:103</t>
  </si>
  <si>
    <t>1.7509201</t>
  </si>
  <si>
    <t>SE_20_+_44463755_44466907_44466999_44469087_SNX21:79</t>
  </si>
  <si>
    <t>ccttaagct</t>
  </si>
  <si>
    <t>-0.185928257064</t>
  </si>
  <si>
    <t>0.80275291</t>
  </si>
  <si>
    <t>SE_20_+_44463755_44468961_44469097_44469278_SNX21:112</t>
  </si>
  <si>
    <t>1.6522081</t>
  </si>
  <si>
    <t>SE_20_-_44472902_44472360_44472166_44470595_ACOT8:154</t>
  </si>
  <si>
    <t>1.13037</t>
  </si>
  <si>
    <t>SE_20_-_44472902_44472411_44472166_44470595_ACOT8:205</t>
  </si>
  <si>
    <t>SE_20_-_44485827_44477314_44477089_44473059_ACOT8:210</t>
  </si>
  <si>
    <t>0.44142967</t>
  </si>
  <si>
    <t>SE_20_-_44483798_44482618_44482562_44477314_ACOT8:23</t>
  </si>
  <si>
    <t>1.4221182</t>
  </si>
  <si>
    <t>SE_20_-_44483798_44482623_44482562_44477314_ACOT8:28</t>
  </si>
  <si>
    <t>SE_20_-_44485827_44483931_44483798_44477314_ACOT8:100</t>
  </si>
  <si>
    <t>-0.23996837</t>
  </si>
  <si>
    <t>SE_20_+_44520401_44520555_44520666_44521037_CTSA:106</t>
  </si>
  <si>
    <t>0.39060848</t>
  </si>
  <si>
    <t>SE_20_+_44520666_44520912_44520962_44521037_CTSA:47</t>
  </si>
  <si>
    <t>0.12424391</t>
  </si>
  <si>
    <t>SE_20_-_44538581_44538310_44538155_44536543_PLTP:72</t>
  </si>
  <si>
    <t>0.46363835</t>
  </si>
  <si>
    <t>SE_20_-_44539791_44538709_44538581_44536543_PLTP:51</t>
  </si>
  <si>
    <t>0.83095425</t>
  </si>
  <si>
    <t>SE_20_-_44718456_44708092_44708026_44699175_NCOA5:21</t>
  </si>
  <si>
    <t>tattaataa</t>
  </si>
  <si>
    <t>-0.483768047785</t>
  </si>
  <si>
    <t>-0.32373217</t>
  </si>
  <si>
    <t>SE_20_+_44751395_44751765_44751858_44755279_CD40:30</t>
  </si>
  <si>
    <t>0.73720925</t>
  </si>
  <si>
    <t>SE_20_+_44751858_44755279_44755340_44756777_CD40:20</t>
  </si>
  <si>
    <t>-0.37815413</t>
  </si>
  <si>
    <t>SE_20_+_44755340_44755846_44755928_44756777_CD40:43</t>
  </si>
  <si>
    <t>aggtgagca</t>
  </si>
  <si>
    <t>-0.942842039271</t>
  </si>
  <si>
    <t>-0.06212548</t>
  </si>
  <si>
    <t>SE_20_-_44985213_44984513_44984441_44983817_SLC35C2:62</t>
  </si>
  <si>
    <t>1.4128395</t>
  </si>
  <si>
    <t>SE_20_-_44985213_44984513_44984441_44983880_SLC35C2:62</t>
  </si>
  <si>
    <t>SE_20_-_45012055_45010880_45010845_45008942_ELMO2:36</t>
  </si>
  <si>
    <t>ccttaatcc</t>
  </si>
  <si>
    <t>0.559071889574</t>
  </si>
  <si>
    <t>0.34206031</t>
  </si>
  <si>
    <t>SE_20_-_45017678_45016070_45015977_45014914_ELMO2:37</t>
  </si>
  <si>
    <t>2.2355452</t>
  </si>
  <si>
    <t>SE_20_-_45017678_45016076_45015977_45014914_ELMO2:43</t>
  </si>
  <si>
    <t>SE_20_-_45022688_45022240_45022168_45021782_ELMO2:68</t>
  </si>
  <si>
    <t>0.25316627</t>
  </si>
  <si>
    <t>SE_20_-_45035187_45027410_45027336_45023142_ELMO2:74</t>
  </si>
  <si>
    <t>0.86610628</t>
  </si>
  <si>
    <t>SE_20_-_45035187_45027410_45027336_45023171_ELMO2:74</t>
  </si>
  <si>
    <t>SE_20_+_45725807_45771698_45771787_45797787_EYA2:61</t>
  </si>
  <si>
    <t>0.39096574</t>
  </si>
  <si>
    <t>SE_20_-_45848909_45841370_45841287_45839542_ZMYND8:41</t>
  </si>
  <si>
    <t>0.447514</t>
  </si>
  <si>
    <t>SE_20_-_45865070_45858552_45858472_45856024_ZMYND8:42</t>
  </si>
  <si>
    <t>0.39478268</t>
  </si>
  <si>
    <t>SE_20_-_45874752_45867882_45867502_45865260_ZMYND8:85</t>
  </si>
  <si>
    <t>2.0125563</t>
  </si>
  <si>
    <t>SE_20_-_45874752_45867882_45867640_45865260_ZMYND8:85</t>
  </si>
  <si>
    <t>SE_20_-_45905058_45891172_45891032_45878183_ZMYND8:84</t>
  </si>
  <si>
    <t>0.20641939</t>
  </si>
  <si>
    <t>SE_20_-_45927473_45923523_45923410_45920632_ZMYND8:85</t>
  </si>
  <si>
    <t>1.0571313</t>
  </si>
  <si>
    <t>SE_20_-_45985401_45984264_45984194_45976670_ZMYND8:47</t>
  </si>
  <si>
    <t>SE_20_+_46266527_46267752_46267946_46268366_NCOA3:60</t>
  </si>
  <si>
    <t>atataaccg</t>
  </si>
  <si>
    <t>1.29919890331</t>
  </si>
  <si>
    <t>0.40668071</t>
  </si>
  <si>
    <t>SE_20_-_46288441_46288196_46288143_46287136_SULF2:50</t>
  </si>
  <si>
    <t>-0.34038066</t>
  </si>
  <si>
    <t>SE_20_-_46331263_46319039_46318870_46313325_SULF2:156</t>
  </si>
  <si>
    <t>tattcacgc</t>
  </si>
  <si>
    <t>1.30693607885</t>
  </si>
  <si>
    <t>1.3394492</t>
  </si>
  <si>
    <t>SE_20_-_46385933_46365686_46365447_46331414_SULF2:120</t>
  </si>
  <si>
    <t>2.0624563</t>
  </si>
  <si>
    <t>SE_20_+_47686834_47688823_47688990_47689105_CSE1L:67</t>
  </si>
  <si>
    <t>0.33967748</t>
  </si>
  <si>
    <t>SE_20_-_47790732_47782822_47782534_47770608_STAU1:78</t>
  </si>
  <si>
    <t>1.2234803</t>
  </si>
  <si>
    <t>SE_20_-_47804653_47790806_47790732_47770608_STAU1:28</t>
  </si>
  <si>
    <t>1.5163278</t>
  </si>
  <si>
    <t>SE_20_-_47804653_47795781_47795659_47790806_STAU1:77</t>
  </si>
  <si>
    <t>SE_20_+_47846886_47847560_47847652_47849843_DDX27:93</t>
  </si>
  <si>
    <t>0.6301386</t>
  </si>
  <si>
    <t>SE_20_+_47895745_47897022_47897107_47905582_ZFAS1:47</t>
  </si>
  <si>
    <t>-0.030473206</t>
  </si>
  <si>
    <t>SE_20_+_47897107_47897440_47897501_47905582_ZFAS1:61</t>
  </si>
  <si>
    <t>gattcagtc</t>
  </si>
  <si>
    <t>-0.591508908328</t>
  </si>
  <si>
    <t>0.43683467</t>
  </si>
  <si>
    <t>SE_20_+_47897501_47898289_47898355_47905582_ZFAS1:63</t>
  </si>
  <si>
    <t>0.70598751</t>
  </si>
  <si>
    <t>SE_20_-_48166603_48164556_48164378_48160985_PTGIS:39</t>
  </si>
  <si>
    <t>0.91647564</t>
  </si>
  <si>
    <t>SE_20_+_48456136_48461573_48461656_48466116_SLC9A8:81</t>
  </si>
  <si>
    <t>-0.063022693</t>
  </si>
  <si>
    <t>SE_20_+_48466217_48467299_48467381_48471975_SLC9A8:67</t>
  </si>
  <si>
    <t>0.86768287</t>
  </si>
  <si>
    <t>SE_20_+_48466217_48467347_48467381_48471975_SLC9A8:31</t>
  </si>
  <si>
    <t>ctctaaact</t>
  </si>
  <si>
    <t>1.61567604471</t>
  </si>
  <si>
    <t>0.56289354</t>
  </si>
  <si>
    <t>SE_20_-_48531917_48525129_48524692_48523382_SPATA2:351</t>
  </si>
  <si>
    <t>1.3863166</t>
  </si>
  <si>
    <t>SE_20_-_48713209_48700791_48700666_48699451_UBE2V1/TMEM189-UBE2V1:99</t>
  </si>
  <si>
    <t>SE_20_-_48713209_48713071_48713020_48700791_UBE2V1:51</t>
  </si>
  <si>
    <t>1.7988804</t>
  </si>
  <si>
    <t>SE_20_-_48729644_48713357_48713020_48700791_UBE2V1/TMEM189-UBE2V1:337</t>
  </si>
  <si>
    <t>SE_20_-_48729644_48713357_48713209_48700791_UBE2V1/TMEM189-UBE2V1:122</t>
  </si>
  <si>
    <t>-0.0027945147</t>
  </si>
  <si>
    <t>SE_20_-_48732022_48713357_48713209_48700791_UBE2V1/TMEM189-UBE2V1:122</t>
  </si>
  <si>
    <t>SE_20_-_48729644_48715501_48715419_48713357_UBE2V1:41</t>
  </si>
  <si>
    <t>0.14921194</t>
  </si>
  <si>
    <t>SE_20_-_48729644_48725648_48725510_48713357_UBE2V1:122</t>
  </si>
  <si>
    <t>1.338688</t>
  </si>
  <si>
    <t>SE_20_-_48729644_48728099_48727826_48713357_UBE2V1:123</t>
  </si>
  <si>
    <t>1.3241709</t>
  </si>
  <si>
    <t>SE_20_-_48760039_48747484_48747393_48746227_TMEM189/TMEM189-UBE2V1:36</t>
  </si>
  <si>
    <t>2.0025375</t>
  </si>
  <si>
    <t>SE_20_-_48760039_48747484_48747402_48746227_TMEM189/TMEM189-UBE2V1:36</t>
  </si>
  <si>
    <t>SE_20_-_48770054_48767852_48767749_48760158_TMEM189:48</t>
  </si>
  <si>
    <t>0.38855002</t>
  </si>
  <si>
    <t>SE_20_+_49127127_49177900_49177990_49181506_PTPN1:37</t>
  </si>
  <si>
    <t>SE_20_+_49446917_49457074_49457467_49458303_BCAS4:390</t>
  </si>
  <si>
    <t>SE_20_+_49446917_49458303_49458437_49493023_BCAS4:76</t>
  </si>
  <si>
    <t>SE_20_+_49458437_49492534_49492630_49493023_BCAS4:83</t>
  </si>
  <si>
    <t>0.84305195</t>
  </si>
  <si>
    <t>SE_20_-_49545188_49521386_49521303_49520538_ADNP:58</t>
  </si>
  <si>
    <t>aattcaaca</t>
  </si>
  <si>
    <t>-1.33175041996</t>
  </si>
  <si>
    <t>-0.18917432</t>
  </si>
  <si>
    <t>SE_20_-_49547363_49545362_49545188_49520538_ADNP:89</t>
  </si>
  <si>
    <t>SE_20_-_49558568_49557746_49557642_49557470_DPM1:75</t>
  </si>
  <si>
    <t>0.47395718</t>
  </si>
  <si>
    <t>SE_20_-_49558568_49557746_49557642_49557492_DPM1:75</t>
  </si>
  <si>
    <t>SE_20_-_49558568_49557746_49557666_49557470_DPM1:75</t>
  </si>
  <si>
    <t>SE_20_-_49562274_49558663_49558568_49557746_DPM1:38</t>
  </si>
  <si>
    <t>0.38166334</t>
  </si>
  <si>
    <t>SE_20_-_50803371_50782564_50782403_50781296_ZFP64:57</t>
  </si>
  <si>
    <t>aacttacct</t>
  </si>
  <si>
    <t>0.745454767792</t>
  </si>
  <si>
    <t>0.9589141</t>
  </si>
  <si>
    <t>SE_20_-_52192266_52188392_52188260_52185803_ZNF217:48</t>
  </si>
  <si>
    <t>0.72297578</t>
  </si>
  <si>
    <t>SE_20_-_52583445_52574036_52573971_52570234_BCAS1:39</t>
  </si>
  <si>
    <t>ggatcaccc</t>
  </si>
  <si>
    <t>-0.521830888873</t>
  </si>
  <si>
    <t>-0.24174439</t>
  </si>
  <si>
    <t>SE_20_-_52591928_52574036_52573971_52570234_BCAS1:39</t>
  </si>
  <si>
    <t>SE_20_-_52591928_52583612_52583445_52570234_BCAS1:162</t>
  </si>
  <si>
    <t>0.93587036</t>
  </si>
  <si>
    <t>SE_20_-_52591928_52583612_52583445_52574036_BCAS1:162</t>
  </si>
  <si>
    <t>SE_20_-_52601826_52583612_52583445_52570234_BCAS1:162</t>
  </si>
  <si>
    <t>SE_20_-_52601826_52591969_52591928_52570234_BCAS1:32</t>
  </si>
  <si>
    <t>0.21819308</t>
  </si>
  <si>
    <t>SE_20_-_52601826_52591969_52591928_52583612_BCAS1:32</t>
  </si>
  <si>
    <t>SE_20_-_52611551_52609185_52609051_52602038_BCAS1:40</t>
  </si>
  <si>
    <t>SE_20_+_55043822_55047382_55047471_55048357_RTFDC1:61</t>
  </si>
  <si>
    <t>-0.41805894</t>
  </si>
  <si>
    <t>SE_20_+_55088484_55091991_55092045_55092162_RTFDC1:50</t>
  </si>
  <si>
    <t>gtttcaaaa</t>
  </si>
  <si>
    <t>-2.6148044138</t>
  </si>
  <si>
    <t>-1.1581337</t>
  </si>
  <si>
    <t>SE_20_-_55777531_55758975_55758778_55750063_BMP7:47</t>
  </si>
  <si>
    <t>SE_20_-_55803285_55801018_55800911_55777679_BMP7:94</t>
  </si>
  <si>
    <t>agctcacgt</t>
  </si>
  <si>
    <t>1.73186922433</t>
  </si>
  <si>
    <t>0.64068574</t>
  </si>
  <si>
    <t>SE_20_+_55943868_55948531_55948637_55948719_RAE1:105</t>
  </si>
  <si>
    <t>tattcacta</t>
  </si>
  <si>
    <t>-0.100257179887</t>
  </si>
  <si>
    <t>0.34068367</t>
  </si>
  <si>
    <t>SE_20_+_55967833_55968335_55968389_55982599_RBM38:53</t>
  </si>
  <si>
    <t>ccttgatcc</t>
  </si>
  <si>
    <t>0.564998416319</t>
  </si>
  <si>
    <t>0.15150358</t>
  </si>
  <si>
    <t>SE_20_-_55982599_55968389_55968335_55967833_Hypothetical:20</t>
  </si>
  <si>
    <t>ccgtaagtc</t>
  </si>
  <si>
    <t>0.313615154624</t>
  </si>
  <si>
    <t>0.053075161</t>
  </si>
  <si>
    <t>SE_20_+_55968389_55974984_55975024_55982599_RBM38/MIR5095:39</t>
  </si>
  <si>
    <t>-0.3723997</t>
  </si>
  <si>
    <t>SE_20_-_55982599_55975024_55974984_55968389_Hypothetical:33</t>
  </si>
  <si>
    <t>0.7477459</t>
  </si>
  <si>
    <t>SE_20_+_56136691_56137127_56137308_56137752_PCK1:32</t>
  </si>
  <si>
    <t>SE_20_-_56284530_56275242_56275072_56234753_PMEPA1:159</t>
  </si>
  <si>
    <t>0.30858828</t>
  </si>
  <si>
    <t>SE_20_-_56846419_56838579_56838432_56826920_PPP4R1L:46</t>
  </si>
  <si>
    <t>0.61235875</t>
  </si>
  <si>
    <t>SE_20_-_56847825_56846561_56846419_56826920_PPP4R1L:59</t>
  </si>
  <si>
    <t>1.094841</t>
  </si>
  <si>
    <t>SE_20_-_56884282_56861502_56861370_56847931_PPP4R1L:101</t>
  </si>
  <si>
    <t>1.3929512</t>
  </si>
  <si>
    <t>SE_20_+_56964573_56965184_56965396_56993267_VAPB:201</t>
  </si>
  <si>
    <t>1.6700214</t>
  </si>
  <si>
    <t>SE_20_+_56993419_57009658_57009761_57014001_VAPB:96</t>
  </si>
  <si>
    <t>SE_20_+_56993419_57014001_57014081_57015963_VAPB:58</t>
  </si>
  <si>
    <t>aacttagat</t>
  </si>
  <si>
    <t>-2.56175385571</t>
  </si>
  <si>
    <t>-0.50320879</t>
  </si>
  <si>
    <t>SE_20_+_56993419_57015963_57016139_57019133_VAPB:90</t>
  </si>
  <si>
    <t>1.0668822</t>
  </si>
  <si>
    <t>SE_20_+_57227143_57242257_57242374_57242546_STX16:41</t>
  </si>
  <si>
    <t>0.18844641</t>
  </si>
  <si>
    <t>SE_20_+_57245659_57246210_57246353_57248687_STX16:112</t>
  </si>
  <si>
    <t>1.3245392</t>
  </si>
  <si>
    <t>SE_20_+_57245659_57246220_57246353_57248687_STX16:102</t>
  </si>
  <si>
    <t>SE_20_+_57276214_57280554_57280625_57282179_NPEPL1:68</t>
  </si>
  <si>
    <t>0.70353231</t>
  </si>
  <si>
    <t>SE_20_+_57430388_57466637_57466920_57470667_GNAS:113</t>
  </si>
  <si>
    <t>gcgtgaggc</t>
  </si>
  <si>
    <t>-1.0716378734</t>
  </si>
  <si>
    <t>0.1706043</t>
  </si>
  <si>
    <t>SE_20_-_57613521_57612335_57612246_57611815_SLMO2-ATP5E/SLMO2:67</t>
  </si>
  <si>
    <t>-0.07028426</t>
  </si>
  <si>
    <t>SE_20_-_57613521_57612354_57612246_57611815_SLMO2-ATP5E/SLMO2:21</t>
  </si>
  <si>
    <t>1.128078</t>
  </si>
  <si>
    <t>SE_20_-_58443890_58443623_58443468_58442902_SYCP2:69</t>
  </si>
  <si>
    <t>-0.06967203</t>
  </si>
  <si>
    <t>SE_20_+_60701495_60702641_60702757_60704841_LSM14B:65</t>
  </si>
  <si>
    <t>1.3461069</t>
  </si>
  <si>
    <t>SE_20_+_60705008_60705275_60705352_60705586_LSM14B:60</t>
  </si>
  <si>
    <t>gaatgacga</t>
  </si>
  <si>
    <t>1.1621994796</t>
  </si>
  <si>
    <t>0.28844485</t>
  </si>
  <si>
    <t>SE_20_+_60718945_60729337_60729521_60733728_SS18L1:78</t>
  </si>
  <si>
    <t>0.95577769</t>
  </si>
  <si>
    <t>SE_20_+_60758113_60768472_60768680_60770858_MTG2:107</t>
  </si>
  <si>
    <t>0.32044218</t>
  </si>
  <si>
    <t>SE_20_+_60771005_60772908_60773023_60773690_MTG2:32</t>
  </si>
  <si>
    <t>aagtcaagt</t>
  </si>
  <si>
    <t>-2.64381355013</t>
  </si>
  <si>
    <t>-0.43201478</t>
  </si>
  <si>
    <t>SE_20_+_60773023_60773690_60773908_60774175_MTG2:160</t>
  </si>
  <si>
    <t>1.6700144</t>
  </si>
  <si>
    <t>SE_20_+_60831277_60835037_60835181_60838672_OSBPL2:30</t>
  </si>
  <si>
    <t>0.51373281</t>
  </si>
  <si>
    <t>SE_20_+_60831277_60835073_60835181_60838672_OSBPL2:45</t>
  </si>
  <si>
    <t>SE_20_+_60838747_60839685_60839774_60847181_OSBPL2:77</t>
  </si>
  <si>
    <t>SE_20_+_60861767_60864263_60864386_60866759_OSBPL2:109</t>
  </si>
  <si>
    <t>SE_20_+_60878837_60879517_60879633_60881253_ADRM1:34</t>
  </si>
  <si>
    <t>1.1691792</t>
  </si>
  <si>
    <t>SE_20_-_60885721_60885628_60885475_60885367_LAMA5:102</t>
  </si>
  <si>
    <t>gggtcacac</t>
  </si>
  <si>
    <t>-0.203458984958</t>
  </si>
  <si>
    <t>0.67493994</t>
  </si>
  <si>
    <t>SE_20_-_60888144_60888066_60887944_60887836_LAMA5:120</t>
  </si>
  <si>
    <t>1.5777721</t>
  </si>
  <si>
    <t>SE_20_-_60912646_60912042_60911960_60911842_LAMA5:76</t>
  </si>
  <si>
    <t>ttttcaggc</t>
  </si>
  <si>
    <t>-1.89147034635</t>
  </si>
  <si>
    <t>-0.77802294</t>
  </si>
  <si>
    <t>SE_20_-_60926760_60926313_60926044_60922084_LAMA5:68</t>
  </si>
  <si>
    <t>2.4213492</t>
  </si>
  <si>
    <t>SE_20_-_60969993_60969321_60969213_60968661_CABLES2:89</t>
  </si>
  <si>
    <t>-0.33978603</t>
  </si>
  <si>
    <t>SE_20_-_61145034_61144909_61144755_61144065_C20orf166-AS1:28</t>
  </si>
  <si>
    <t>0.43623695</t>
  </si>
  <si>
    <t>SE_20_+_61299262_61299364_61299536_61299829_SLCO4A1:145</t>
  </si>
  <si>
    <t>0.89795637</t>
  </si>
  <si>
    <t>SE_20_+_61456373_61456816_61457018_61457169_COL9A3:154</t>
  </si>
  <si>
    <t>SE_20_+_61467685_61467830_61467884_61468435_COL9A3:42</t>
  </si>
  <si>
    <t>gcatcaggg</t>
  </si>
  <si>
    <t>-3.24878096529</t>
  </si>
  <si>
    <t>-1.4063654</t>
  </si>
  <si>
    <t>SE_20_+_61584241_61584563_61584624_61588117_SLC17A9:45</t>
  </si>
  <si>
    <t>SE_20_-_61845216_61835159_61833639_61828086_YTHDF1:523</t>
  </si>
  <si>
    <t>1.9324512</t>
  </si>
  <si>
    <t>SE_20_+_61904272_61905352_61905562_61906929_ARFGAP1:48</t>
  </si>
  <si>
    <t>0.99481755</t>
  </si>
  <si>
    <t>SE_20_+_61906992_61907443_61907552_61907832_ARFGAP1:60</t>
  </si>
  <si>
    <t>SE_20_+_61908003_61908557_61908657_61909469_ARFGAP1:56</t>
  </si>
  <si>
    <t>gagtcatca</t>
  </si>
  <si>
    <t>-1.56290909859</t>
  </si>
  <si>
    <t>0.11532513</t>
  </si>
  <si>
    <t>SE_20_+_61910347_61910572_61910658_61912643_ARFGAP1:83</t>
  </si>
  <si>
    <t>SE_20_+_61914203_61915203_61915232_61916218_ARFGAP1:25</t>
  </si>
  <si>
    <t>gggtcacaa</t>
  </si>
  <si>
    <t>-1.25434206482</t>
  </si>
  <si>
    <t>-0.62544832</t>
  </si>
  <si>
    <t>SE_20_+_61917065_61917332_61917570_61917718_ARFGAP1:43</t>
  </si>
  <si>
    <t>ccatcagtc</t>
  </si>
  <si>
    <t>-1.67463432103</t>
  </si>
  <si>
    <t>0.054238621</t>
  </si>
  <si>
    <t>SE_20_+_62152247_62152637_62152716_62152865_PPDPF:47</t>
  </si>
  <si>
    <t>0.28546008</t>
  </si>
  <si>
    <t>SE_20_+_62290857_62292029_62292149_62292651_RTEL1/RTEL1-TNFRSF6B:27</t>
  </si>
  <si>
    <t>SE_20_+_62320485_62320855_62321001_62321103_RTEL1/RTEL1-TNFRSF6B:75</t>
  </si>
  <si>
    <t>0.55151645</t>
  </si>
  <si>
    <t>SE_20_+_62321218_62321440_62321563_62321647_RTEL1/RTEL1-TNFRSF6B:80</t>
  </si>
  <si>
    <t>gtatgacaa</t>
  </si>
  <si>
    <t>-0.349311388039</t>
  </si>
  <si>
    <t>-0.17419483</t>
  </si>
  <si>
    <t>SE_20_-_62333488_62333250_62333182_62332054_ARFRP1:24</t>
  </si>
  <si>
    <t>SE_20_-_62333488_62333252_62333182_62332054_ARFRP1:26</t>
  </si>
  <si>
    <t>SE_20_-_62339219_62338444_62338351_62338090_ARFRP1:79</t>
  </si>
  <si>
    <t>0.72015979</t>
  </si>
  <si>
    <t>SE_20_-_62339219_62338449_62338351_62338090_ARFRP1:84</t>
  </si>
  <si>
    <t>SE_20_+_62369852_62369951_62370284_62371730_ZGPAT/LIME1:124</t>
  </si>
  <si>
    <t>SE_20_+_62372832_62373222_62373409_62373483_SLC2A4RG:144</t>
  </si>
  <si>
    <t>1.9506949</t>
  </si>
  <si>
    <t>SE_20_+_62505169_62507169_62507228_62514072_TPD52L2:32</t>
  </si>
  <si>
    <t>SE_20_+_62514173_62518917_62518958_62520543_TPD52L2:36</t>
  </si>
  <si>
    <t>cactcaata</t>
  </si>
  <si>
    <t>-0.103944298319</t>
  </si>
  <si>
    <t>-0.14271616</t>
  </si>
  <si>
    <t>SE_20_+_62562375_62562462_62562535_62562818_DNAJC5:25</t>
  </si>
  <si>
    <t>SE_20_-_62587613_62579828_62579578_62577996_UCKL1:75</t>
  </si>
  <si>
    <t>0.679245283019</t>
  </si>
  <si>
    <t>1.5134938</t>
  </si>
  <si>
    <t>SE_20_-_62610730_62609714_62609598_62608759_SAMD10:93</t>
  </si>
  <si>
    <t>SE_20_+_62656046_62657292_62657411_62658335_PRPF6:73</t>
  </si>
  <si>
    <t>-0.082355958</t>
  </si>
  <si>
    <t>SE_20_+_62694737_62695245_62695302_62697829_BC056407:26</t>
  </si>
  <si>
    <t>1.0656029</t>
  </si>
  <si>
    <t>SE_20_-_62710647_62708307_62708210_62707999_RGS19:40</t>
  </si>
  <si>
    <t>-0.028752448</t>
  </si>
  <si>
    <t>SE_20_+_62887223_62890120_62890235_62891295_PCMTD2:54</t>
  </si>
  <si>
    <t>1.4798512</t>
  </si>
  <si>
    <t>SE_21_-_15753524_15750733_15750520_15748140_HSPA13:40</t>
  </si>
  <si>
    <t>0.25931788</t>
  </si>
  <si>
    <t>SE_21_-_15918526_15895715_15895592_15893542_SAMSN1:78</t>
  </si>
  <si>
    <t>1.5939481</t>
  </si>
  <si>
    <t>SE_21_-_16415816_16386787_16386665_16340847_NRIP1:94</t>
  </si>
  <si>
    <t>0.77202435</t>
  </si>
  <si>
    <t>SE_21_+_17197380_17198523_17198684_17199296_USP25:134</t>
  </si>
  <si>
    <t>tattgacgc</t>
  </si>
  <si>
    <t>2.38330762673</t>
  </si>
  <si>
    <t>1.5736054</t>
  </si>
  <si>
    <t>SE_21_+_17214859_17222096_17222191_17236587_USP25:94</t>
  </si>
  <si>
    <t>SE_21_+_17566953_17603376_17603435_17763934_LINC00478:59</t>
  </si>
  <si>
    <t>-0.36946306</t>
  </si>
  <si>
    <t>SE_21_+_17603435_17763934_17764005_17859810_LINC00478:44</t>
  </si>
  <si>
    <t>0.031545837</t>
  </si>
  <si>
    <t>SE_21_+_17859858_17909699_17909759_17979314_LINC00478:53</t>
  </si>
  <si>
    <t>-0.31993022</t>
  </si>
  <si>
    <t>SE_21_+_17909759_17966660_17966774_17979314_LINC00478:64</t>
  </si>
  <si>
    <t>aagtgacta</t>
  </si>
  <si>
    <t>0.368134926257</t>
  </si>
  <si>
    <t>0.84224859</t>
  </si>
  <si>
    <t>SE_21_+_18931449_18933020_18933142_18933656_CXADR:21</t>
  </si>
  <si>
    <t>SE_21_+_18931449_18933656_18933794_18937746_CXADR:91</t>
  </si>
  <si>
    <t>1.2435709</t>
  </si>
  <si>
    <t>SE_21_-_18977178_18976594_18976463_18971142_BTG3:80</t>
  </si>
  <si>
    <t>SE_21_-_18985017_18984092_18983975_18981470_BTG3:73</t>
  </si>
  <si>
    <t>SE_21_-_19168899_19167587_19167525_19165898_C21orf91:26</t>
  </si>
  <si>
    <t>SE_21_-_26961147_26960101_26960013_26958066_MRPL39:77</t>
  </si>
  <si>
    <t>0.94529728</t>
  </si>
  <si>
    <t>SE_21_+_27056260_27062178_27062285_27066068_JAM2:108</t>
  </si>
  <si>
    <t>ctatcaaca</t>
  </si>
  <si>
    <t>-2.4503442991</t>
  </si>
  <si>
    <t>-0.99684853</t>
  </si>
  <si>
    <t>SE_21_+_27081761_27083679_27083880_27084652_JAM2:173</t>
  </si>
  <si>
    <t>1.5227613</t>
  </si>
  <si>
    <t>SE_21_-_27107164_27106686_27106644_27102112_ATP5J:27</t>
  </si>
  <si>
    <t>0.013365937</t>
  </si>
  <si>
    <t>SE_21_+_27107889_27113884_27113986_27117521_GABPA:20</t>
  </si>
  <si>
    <t>0.72072003</t>
  </si>
  <si>
    <t>SE_21_-_27284053_27277389_27277336_27269985_APP:33</t>
  </si>
  <si>
    <t>1.3874974</t>
  </si>
  <si>
    <t>SE_21_-_27372330_27369731_27369675_27354790_APP:32</t>
  </si>
  <si>
    <t>tactcaaga</t>
  </si>
  <si>
    <t>-0.719132885375</t>
  </si>
  <si>
    <t>-0.35129451</t>
  </si>
  <si>
    <t>SE_21_-_27394156_27369731_27369675_27354790_APP:32</t>
  </si>
  <si>
    <t>SE_21_-_27394156_27372497_27372330_27354790_APP:59</t>
  </si>
  <si>
    <t>caatgatct</t>
  </si>
  <si>
    <t>0.597085080134</t>
  </si>
  <si>
    <t>0.98901248</t>
  </si>
  <si>
    <t>SE_21_-_27394156_27372497_27372330_27369731_APP:59</t>
  </si>
  <si>
    <t>SE_21_-_27542882_27484463_27484296_27462388_APP:25</t>
  </si>
  <si>
    <t>SE_21_-_27938585_27937144_27936978_27852748_CYYR1:111</t>
  </si>
  <si>
    <t>0.707317073171</t>
  </si>
  <si>
    <t>1.1496183</t>
  </si>
  <si>
    <t>SE_21_-_30254482_30252275_30252192_30250655_N6AMT1:84</t>
  </si>
  <si>
    <t>1.406632</t>
  </si>
  <si>
    <t>SE_21_-_30341788_30340295_30339924_30339501_LTN1:123</t>
  </si>
  <si>
    <t>1.6460668</t>
  </si>
  <si>
    <t>SE_21_-_30380716_30380628_30380561_30380444_RWDD2B:49</t>
  </si>
  <si>
    <t>ctttaaata</t>
  </si>
  <si>
    <t>-1.62943798066</t>
  </si>
  <si>
    <t>-0.70772195</t>
  </si>
  <si>
    <t>SE_21_-_30391532_30382013_30381916_30380942_RWDD2B:32</t>
  </si>
  <si>
    <t>SE_21_-_30391532_30382013_30381948_30380942_RWDD2B:32</t>
  </si>
  <si>
    <t>SE_21_+_30397098_30398030_30398092_30400194_USP16:60</t>
  </si>
  <si>
    <t>ttgtaatca</t>
  </si>
  <si>
    <t>0.318002604463</t>
  </si>
  <si>
    <t>0.91355823</t>
  </si>
  <si>
    <t>SE_21_+_30397098_30398888_30398982_30400194_USP16:79</t>
  </si>
  <si>
    <t>0.86611232</t>
  </si>
  <si>
    <t>SE_21_-_30439037_30437426_30437289_30435851_CCT8:84</t>
  </si>
  <si>
    <t>SE_21_-_30442568_30441823_30441744_30440026_CCT8:59</t>
  </si>
  <si>
    <t>0.090206502</t>
  </si>
  <si>
    <t>SE_21_-_32582361_32575328_32575224_32567621_TIAM1:42</t>
  </si>
  <si>
    <t>tgctcatta</t>
  </si>
  <si>
    <t>0.123585390985</t>
  </si>
  <si>
    <t>0.7781506</t>
  </si>
  <si>
    <t>SE_21_+_33032154_33033862_33034047_33036103_SOD1:77</t>
  </si>
  <si>
    <t>tgttgacgt</t>
  </si>
  <si>
    <t>2.29732410655</t>
  </si>
  <si>
    <t>1.2138251</t>
  </si>
  <si>
    <t>SE_21_-_33078587_33077780_33077736_33076239_SCAF4:22</t>
  </si>
  <si>
    <t>-0.58580639</t>
  </si>
  <si>
    <t>SE_21_+_33785321_33825620_33825816_33829905_EVA1C:23</t>
  </si>
  <si>
    <t>SE_21_+_33785321_33825620_33825816_33840004_EVA1C:23</t>
  </si>
  <si>
    <t>SE_21_+_33785321_33829905_33830028_33840004_EVA1C:85</t>
  </si>
  <si>
    <t>1.9022425</t>
  </si>
  <si>
    <t>SE_21_+_33825816_33829905_33830028_33840004_EVA1C:85</t>
  </si>
  <si>
    <t>SE_21_+_33840156_33867337_33867480_33873725_EVA1C:140</t>
  </si>
  <si>
    <t>SE_21_+_33867480_33873725_33873796_33876236_EVA1C:62</t>
  </si>
  <si>
    <t>1.2162456</t>
  </si>
  <si>
    <t>SE_21_+_33867480_33873725_33873805_33876236_EVA1C:62</t>
  </si>
  <si>
    <t>SE_21_+_33867480_33873725_33873848_33876236_EVA1C:62</t>
  </si>
  <si>
    <t>SE_21_-_33975471_33974677_33974582_33954725_C21orf59:75</t>
  </si>
  <si>
    <t>SE_21_-_33975471_33974677_33974582_33974283_C21orf59:75</t>
  </si>
  <si>
    <t>SE_21_-_33982148_33980026_33979959_33976593_C21orf59:44</t>
  </si>
  <si>
    <t>tgttaaaga</t>
  </si>
  <si>
    <t>-1.12143397055</t>
  </si>
  <si>
    <t>-0.57340852</t>
  </si>
  <si>
    <t>SE_21_-_33984415_33982264_33982148_33980026_C21orf59:20</t>
  </si>
  <si>
    <t>1.4904231</t>
  </si>
  <si>
    <t>SE_21_-_33984415_33982315_33982148_33980026_C21orf59:71</t>
  </si>
  <si>
    <t>SE_21_-_34123430_34123343_34123228_34121009_PAXBP1:113</t>
  </si>
  <si>
    <t>0.41100592</t>
  </si>
  <si>
    <t>SE_21_+_34616019_34617256_34617379_34619023_IFNAR2:111</t>
  </si>
  <si>
    <t>aactcacta</t>
  </si>
  <si>
    <t>0.718445442407</t>
  </si>
  <si>
    <t>0.24388242</t>
  </si>
  <si>
    <t>SE_21_+_34621159_34624443_34624553_34624967_IFNAR2/IL10RB:107</t>
  </si>
  <si>
    <t>1.0424033</t>
  </si>
  <si>
    <t>SE_21_+_34625135_34632902_34633032_34635098_IFNAR2:50</t>
  </si>
  <si>
    <t>taattactg</t>
  </si>
  <si>
    <t>-0.142534530339</t>
  </si>
  <si>
    <t>0.71804815</t>
  </si>
  <si>
    <t>SE_21_+_34625135_34640699_34640822_34648901_IL10RB:93</t>
  </si>
  <si>
    <t>0.95920733</t>
  </si>
  <si>
    <t>SE_21_+_34640822_34648901_34649058_34652057_IL10RB:92</t>
  </si>
  <si>
    <t>0.88760833</t>
  </si>
  <si>
    <t>SE_21_+_34660566_34666317_34666432_34668489_IL10RB:82</t>
  </si>
  <si>
    <t>SE_21_+_34775922_34783142_34783198_34787195_IFNGR2:23</t>
  </si>
  <si>
    <t>0.76513475</t>
  </si>
  <si>
    <t>SE_21_+_34775922_34783147_34783198_34787195_IFNGR2:49</t>
  </si>
  <si>
    <t>0.10135321</t>
  </si>
  <si>
    <t>SE_21_+_34775922_34787195_34787327_34793787_IFNGR2:104</t>
  </si>
  <si>
    <t>SE_21_-_34811521_34809299_34809190_34805109_TMEM50B:94</t>
  </si>
  <si>
    <t>SE_21_-_34821089_34819447_34819325_34811604_TMEM50B:77</t>
  </si>
  <si>
    <t>SE_21_-_34832720_34828404_34828311_34828091_TMEM50B:45</t>
  </si>
  <si>
    <t>aagttactg</t>
  </si>
  <si>
    <t>-1.3891670832</t>
  </si>
  <si>
    <t>0.27154548</t>
  </si>
  <si>
    <t>SE_21_-_34903065_34902074_34901873_34901243_GART:43</t>
  </si>
  <si>
    <t>SE_21_+_34918685_34921782_34927697_34929462_SON:2647</t>
  </si>
  <si>
    <t>gactaactc</t>
  </si>
  <si>
    <t>3.21021650534</t>
  </si>
  <si>
    <t>2.0508902</t>
  </si>
  <si>
    <t>SE_21_+_34941393_34944857_34944936_34945614_SON:75</t>
  </si>
  <si>
    <t>0.18379862</t>
  </si>
  <si>
    <t>SE_21_-_34953608_34951723_34951656_34950750_DONSON:49</t>
  </si>
  <si>
    <t>0.68314074</t>
  </si>
  <si>
    <t>SE_21_-_34953608_34951868_34951656_34950750_DONSON:117</t>
  </si>
  <si>
    <t>1.437924</t>
  </si>
  <si>
    <t>SE_21_-_34956896_34954552_34954471_34954361_DONSON:26</t>
  </si>
  <si>
    <t>0.57330611</t>
  </si>
  <si>
    <t>SE_21_-_34956896_34955972_34955794_34954552_DONSON:25</t>
  </si>
  <si>
    <t>0.78081015</t>
  </si>
  <si>
    <t>SE_21_-_34958284_34957032_34956896_34955972_DONSON:118</t>
  </si>
  <si>
    <t>0.21271802</t>
  </si>
  <si>
    <t>SE_21_-_34958284_34957074_34956896_34955972_DONSON:34</t>
  </si>
  <si>
    <t>SE_21_-_34960627_34959908_34959828_34958487_DONSON:28</t>
  </si>
  <si>
    <t>0.46428773</t>
  </si>
  <si>
    <t>SE_21_-_34971456_34969707_34969586_34968142_CRYZL1:116</t>
  </si>
  <si>
    <t>SE_21_-_34994302_34985912_34985844_34975843_CRYZL1:36</t>
  </si>
  <si>
    <t>-0.0106596</t>
  </si>
  <si>
    <t>SE_21_-_34994302_34989056_34989012_34985912_CRYZL1:32</t>
  </si>
  <si>
    <t>gtatcattc</t>
  </si>
  <si>
    <t>-2.36325027576</t>
  </si>
  <si>
    <t>-0.14559484</t>
  </si>
  <si>
    <t>SE_21_-_35013987_35003833_35003792_34997066_CRYZL1:38</t>
  </si>
  <si>
    <t>0.96722877</t>
  </si>
  <si>
    <t>SE_21_-_35013987_35003863_35003792_34997066_CRYZL1:68</t>
  </si>
  <si>
    <t>SE_21_-_35013987_35013611_35013485_35003863_CRYZL1:38</t>
  </si>
  <si>
    <t>1.0483937</t>
  </si>
  <si>
    <t>SE_21_+_35015019_35061627_35061688_35091102_ITSN1:24</t>
  </si>
  <si>
    <t>gtttaagct</t>
  </si>
  <si>
    <t>-0.847649588426</t>
  </si>
  <si>
    <t>0.40199761</t>
  </si>
  <si>
    <t>SE_21_+_35107509_35122448_35122627_35124115_ITSN1:153</t>
  </si>
  <si>
    <t>ggctaacgg</t>
  </si>
  <si>
    <t>3.15175433829</t>
  </si>
  <si>
    <t>1.6830397</t>
  </si>
  <si>
    <t>SE_21_+_35107509_35122559_35122627_35124115_ITSN1:42</t>
  </si>
  <si>
    <t>SE_21_+_35127702_35129092_35129378_35134227_ITSN1:243</t>
  </si>
  <si>
    <t>SE_21_+_35186376_35190571_35190776_35191545_ITSN1:105</t>
  </si>
  <si>
    <t>0.73317854</t>
  </si>
  <si>
    <t>SE_21_+_35191627_35195791_35195957_35199122_ITSN1:156</t>
  </si>
  <si>
    <t>SE_21_+_35199167_35201272_35201354_35201928_ITSN1:27</t>
  </si>
  <si>
    <t>0.77798071</t>
  </si>
  <si>
    <t>SE_21_-_35279645_35279125_35279030_35276325_DONSON/ATP5O:80</t>
  </si>
  <si>
    <t>1.5781261</t>
  </si>
  <si>
    <t>SE_21_-_35284593_35281515_35281386_35279757_DONSON/ATP5O:129</t>
  </si>
  <si>
    <t>0.62856645</t>
  </si>
  <si>
    <t>SE_21_+_35751815_35757776_35757942_35772009_SMIM11:66</t>
  </si>
  <si>
    <t>SE_21_-_35898961_35897906_35897386_35896008_RCAN1:21</t>
  </si>
  <si>
    <t>1.4751397</t>
  </si>
  <si>
    <t>SE_21_-_35987059_35931717_35931521_35896008_RCAN1:89</t>
  </si>
  <si>
    <t>1.106591</t>
  </si>
  <si>
    <t>SE_21_+_36043061_36078325_36078378_36079578_CLIC6:40</t>
  </si>
  <si>
    <t>aacttactg</t>
  </si>
  <si>
    <t>0.247124548099</t>
  </si>
  <si>
    <t>0.16248394</t>
  </si>
  <si>
    <t>SE_21_-_36231771_36206898_36206707_36171759_RUNX1:181</t>
  </si>
  <si>
    <t>1.663414</t>
  </si>
  <si>
    <t>SE_21_-_36231771_36228744_36228596_36206898_RUNX1:37</t>
  </si>
  <si>
    <t>0.77991246</t>
  </si>
  <si>
    <t>SE_21_-_36421139_36259393_36259140_36253010_RUNX1:42</t>
  </si>
  <si>
    <t>0.94273353</t>
  </si>
  <si>
    <t>SE_21_-_37425881_37420694_37420606_37418309_SETD4:57</t>
  </si>
  <si>
    <t>SE_21_-_37431114_37429775_37429682_37429502_SETD4:53</t>
  </si>
  <si>
    <t>0.69535074</t>
  </si>
  <si>
    <t>SE_21_+_37692601_37705944_37706016_37709172_MORC3:52</t>
  </si>
  <si>
    <t>tagtcacac</t>
  </si>
  <si>
    <t>-0.216098942246</t>
  </si>
  <si>
    <t>-0.12203587</t>
  </si>
  <si>
    <t>SE_21_-_38334336_38318454_38318309_38311294_HLCS:75</t>
  </si>
  <si>
    <t>0.7552361</t>
  </si>
  <si>
    <t>SE_21_-_38444734_38441924_38441852_38439680_PIGP:71</t>
  </si>
  <si>
    <t>0.60176542</t>
  </si>
  <si>
    <t>SE_21_-_38444734_38444610_38444445_38441924_PIGP:43</t>
  </si>
  <si>
    <t>0.5238132</t>
  </si>
  <si>
    <t>SE_21_+_38459701_38460133_38460175_38460496_TTC3:28</t>
  </si>
  <si>
    <t>atataaaga</t>
  </si>
  <si>
    <t>-2.64421137416</t>
  </si>
  <si>
    <t>-1.1050537</t>
  </si>
  <si>
    <t>SE_21_+_38461186_38462533_38462586_38463593_TTC3:23</t>
  </si>
  <si>
    <t>gattcattc</t>
  </si>
  <si>
    <t>-0.591266086228</t>
  </si>
  <si>
    <t>0.55166437</t>
  </si>
  <si>
    <t>SE_21_+_38463713_38466305_38466390_38467650_TTC3:41</t>
  </si>
  <si>
    <t>SE_21_+_38480746_38493537_38493642_38494117_TTC3:106</t>
  </si>
  <si>
    <t>1.1013688</t>
  </si>
  <si>
    <t>SE_21_+_38480746_38494117_38494279_38495283_TTC3:34</t>
  </si>
  <si>
    <t>1.2961067</t>
  </si>
  <si>
    <t>SE_21_+_38519903_38520846_38520947_38522378_TTC3:100</t>
  </si>
  <si>
    <t>ctttaatga</t>
  </si>
  <si>
    <t>-0.0684217933406</t>
  </si>
  <si>
    <t>-0.12880742</t>
  </si>
  <si>
    <t>SE_21_+_38529208_38529463_38529516_38532001_TTC3:23</t>
  </si>
  <si>
    <t>SE_21_+_38529208_38530433_38530505_38532001_TTC3:62</t>
  </si>
  <si>
    <t>0.89383799</t>
  </si>
  <si>
    <t>SE_21_+_38563725_38564413_38564514_38567976_TTC3:98</t>
  </si>
  <si>
    <t>1.3377218</t>
  </si>
  <si>
    <t>SE_21_-_38610761_38605743_38605663_38604752_DSCR3:39</t>
  </si>
  <si>
    <t>0.49841203</t>
  </si>
  <si>
    <t>SE_21_-_38612797_38610910_38610761_38604752_DSCR3:99</t>
  </si>
  <si>
    <t>0.24151473</t>
  </si>
  <si>
    <t>SE_21_-_38639539_38612940_38612797_38604752_DSCR3:100</t>
  </si>
  <si>
    <t>0.83958474</t>
  </si>
  <si>
    <t>SE_21_-_38639539_38612940_38612797_38610910_DSCR3:100</t>
  </si>
  <si>
    <t>SE_21_-_38639539_38639148_38639093_38612940_DSCR3:32</t>
  </si>
  <si>
    <t>0.52401543</t>
  </si>
  <si>
    <t>SE_21_+_38739930_38782872_38782972_38792601_DYRK1A:88</t>
  </si>
  <si>
    <t>gcttaagca</t>
  </si>
  <si>
    <t>-1.03012340805</t>
  </si>
  <si>
    <t>0.25345657</t>
  </si>
  <si>
    <t>SE_21_+_38739930_38787792_38787867_38792601_DYRK1A:22</t>
  </si>
  <si>
    <t>1.5916582</t>
  </si>
  <si>
    <t>SE_21_+_38739930_38792601_38792686_38844986_DYRK1A:69</t>
  </si>
  <si>
    <t>ggatgatat</t>
  </si>
  <si>
    <t>-1.10237032643</t>
  </si>
  <si>
    <t>-0.5013501</t>
  </si>
  <si>
    <t>SE_21_+_38792686_38802571_38802702_38844986_DYRK1A:93</t>
  </si>
  <si>
    <t>atgtgatac</t>
  </si>
  <si>
    <t>-0.0642662995037</t>
  </si>
  <si>
    <t>0.51382355</t>
  </si>
  <si>
    <t>SE_21_+_38877892_38878402_38878526_38884214_DYRK1A:22</t>
  </si>
  <si>
    <t>0.29483474</t>
  </si>
  <si>
    <t>SE_21_+_38877892_38878402_38878657_38884214_DYRK1A:229</t>
  </si>
  <si>
    <t>gaatgaccg</t>
  </si>
  <si>
    <t>2.36495165669</t>
  </si>
  <si>
    <t>1.3672073</t>
  </si>
  <si>
    <t>SE_21_+_39668945_39670066_39670204_39671166_KCNJ15:80</t>
  </si>
  <si>
    <t>0.81468199</t>
  </si>
  <si>
    <t>SE_21_-_39772496_39764366_39764298_39763637_ERG:64</t>
  </si>
  <si>
    <t>cggtcacgg</t>
  </si>
  <si>
    <t>1.04136467776</t>
  </si>
  <si>
    <t>0.9333609</t>
  </si>
  <si>
    <t>SE_21_-_39774479_39772567_39772496_39764366_ERG:57</t>
  </si>
  <si>
    <t>SE_21_-_39870287_39817544_39817327_39795483_ERG:100</t>
  </si>
  <si>
    <t>1.0748552</t>
  </si>
  <si>
    <t>SE_21_-_39947586_39817544_39817327_39795483_ERG:100</t>
  </si>
  <si>
    <t>SE_21_-_39870287_39846044_39845950_39817544_ERG:68</t>
  </si>
  <si>
    <t>atctcattg</t>
  </si>
  <si>
    <t>0.125033579472</t>
  </si>
  <si>
    <t>0.84731758</t>
  </si>
  <si>
    <t>SE_21_+_40178044_40178375_40178732_40181959_ETS2:236</t>
  </si>
  <si>
    <t>1.0755479</t>
  </si>
  <si>
    <t>SE_21_-_40552211_40551912_40551850_40550573_PSMG1:28</t>
  </si>
  <si>
    <t>ctgtcagtg</t>
  </si>
  <si>
    <t>-1.32091591964</t>
  </si>
  <si>
    <t>-0.58692101</t>
  </si>
  <si>
    <t>SE_21_-_40555178_40553804_40553698_40552362_PSMG1:97</t>
  </si>
  <si>
    <t>ttataattg</t>
  </si>
  <si>
    <t>-0.608054388425</t>
  </si>
  <si>
    <t>-0.30780203</t>
  </si>
  <si>
    <t>SE_21_-_40584592_40582855_40582712_40582073_BRWD1:95</t>
  </si>
  <si>
    <t>0.70117942</t>
  </si>
  <si>
    <t>SE_21_-_40622722_40619758_40619627_40610499_BRWD1:106</t>
  </si>
  <si>
    <t>gcgtgagtt</t>
  </si>
  <si>
    <t>-1.02056529697</t>
  </si>
  <si>
    <t>0.32027513</t>
  </si>
  <si>
    <t>SE_21_-_40630413_40627754_40627571_40622815_BRWD1:41</t>
  </si>
  <si>
    <t>0.77714725</t>
  </si>
  <si>
    <t>SE_21_-_40719173_40717884_40717756_40717200_HMGN1:64</t>
  </si>
  <si>
    <t>1.512104</t>
  </si>
  <si>
    <t>SE_21_-_40719305_40717884_40717756_40717200_HMGN1:64</t>
  </si>
  <si>
    <t>SE_21_-_40719305_40719218_40717756_40717200_HMGN1:668</t>
  </si>
  <si>
    <t>1.9170477</t>
  </si>
  <si>
    <t>SE_21_-_40720218_40717884_40717756_40717200_HMGN1:64</t>
  </si>
  <si>
    <t>SE_21_-_40720218_40719218_40717756_40717200_HMGN1:668</t>
  </si>
  <si>
    <t>SE_21_-_40719305_40719218_40719173_40717200_HMGN1:32</t>
  </si>
  <si>
    <t>0.90701476</t>
  </si>
  <si>
    <t>SE_21_-_40720218_40719218_40719173_40717200_HMGN1:32</t>
  </si>
  <si>
    <t>SE_21_-_40720218_40719218_40719173_40717884_HMGN1:32</t>
  </si>
  <si>
    <t>SE_21_-_40720218_40719404_40719305_40717200_HMGN1:96</t>
  </si>
  <si>
    <t>0.96558999</t>
  </si>
  <si>
    <t>SE_21_-_40720218_40719404_40719305_40717884_HMGN1:96</t>
  </si>
  <si>
    <t>SE_21_-_40720218_40719409_40719305_40717200_HMGN1:101</t>
  </si>
  <si>
    <t>SE_21_-_40720218_40719409_40719305_40717884_HMGN1:101</t>
  </si>
  <si>
    <t>SE_21_-_40720218_40719409_40719305_40719218_HMGN1:101</t>
  </si>
  <si>
    <t>SE_21_+_40834486_40847061_40847141_40871749_SH3BGR:25</t>
  </si>
  <si>
    <t>ttttgactc</t>
  </si>
  <si>
    <t>1.22016232967</t>
  </si>
  <si>
    <t>1.4559401</t>
  </si>
  <si>
    <t>SE_21_+_40847141_40871749_40871841_40880925_SH3BGR:91</t>
  </si>
  <si>
    <t>SE_21_+_41239436_41255379_41255558_41270401_PCP4:125</t>
  </si>
  <si>
    <t>0.69643608</t>
  </si>
  <si>
    <t>SE_21_+_41270452_41287991_41288111_41300909_PCP4:80</t>
  </si>
  <si>
    <t>0.69544252</t>
  </si>
  <si>
    <t>SE_21_+_41270452_41297972_41298116_41300909_PCP4:101</t>
  </si>
  <si>
    <t>2.1083858</t>
  </si>
  <si>
    <t>SE_21_+_42617990_42622679_42622828_42629085_BACE2:105</t>
  </si>
  <si>
    <t>1.0721863</t>
  </si>
  <si>
    <t>SE_21_+_42622828_42629085_42629253_42647298_BACE2:114</t>
  </si>
  <si>
    <t>0.58761653</t>
  </si>
  <si>
    <t>SE_21_+_42688825_42694850_42694993_42710305_FAM3B:99</t>
  </si>
  <si>
    <t>0.2084356</t>
  </si>
  <si>
    <t>SE_21_+_42717663_42718136_42718334_42718940_FAM3B:21</t>
  </si>
  <si>
    <t>1.4019699</t>
  </si>
  <si>
    <t>SE_21_+_42749908_42751944_42752078_42754337_MX2:23</t>
  </si>
  <si>
    <t>tcgtaacca</t>
  </si>
  <si>
    <t>1.97688340494</t>
  </si>
  <si>
    <t>0.73662037</t>
  </si>
  <si>
    <t>SE_21_+_42754491_42762492_42762630_42767514_MX2:82</t>
  </si>
  <si>
    <t>SE_21_+_42770946_42771123_42771264_42773897_MX2:83</t>
  </si>
  <si>
    <t>gaatgagac</t>
  </si>
  <si>
    <t>-0.903344694403</t>
  </si>
  <si>
    <t>0.19412939</t>
  </si>
  <si>
    <t>SE_21_+_42798190_42799133_42799231_42799682_MX1:95</t>
  </si>
  <si>
    <t>SE_21_+_42799793_42802460_42802535_42803977_MX1:61</t>
  </si>
  <si>
    <t>1.2530461</t>
  </si>
  <si>
    <t>SE_21_-_42861434_42860440_42860321_42852529_TMPRSS2:81</t>
  </si>
  <si>
    <t>SE_21_-_42870046_42866505_42866283_42861520_TMPRSS2:185</t>
  </si>
  <si>
    <t>1.8318333</t>
  </si>
  <si>
    <t>SE_21_+_43693545_43697005_43697055_43702384_ABCG1:30</t>
  </si>
  <si>
    <t>0.10806368</t>
  </si>
  <si>
    <t>SE_21_+_43934827_43934980_43935045_43938387_SLC37A1:59</t>
  </si>
  <si>
    <t>-0.022494693</t>
  </si>
  <si>
    <t>SE_21_+_44073993_44106302_44106372_44108027_PDE9A:64</t>
  </si>
  <si>
    <t>acatcatgg</t>
  </si>
  <si>
    <t>-2.23832538558</t>
  </si>
  <si>
    <t>-0.43143732</t>
  </si>
  <si>
    <t>SE_21_+_44073993_44106302_44106372_44119078_PDE9A:64</t>
  </si>
  <si>
    <t>SE_21_+_44073993_44108027_44108104_44119078_PDE9A:37</t>
  </si>
  <si>
    <t>SE_21_+_44106372_44108027_44108104_44119078_PDE9A:37</t>
  </si>
  <si>
    <t>SE_21_+_44108104_44117525_44117600_44119078_PDE9A:53</t>
  </si>
  <si>
    <t>1.602409</t>
  </si>
  <si>
    <t>SE_21_+_44073993_44119078_44119121_44151880_PDE9A:31</t>
  </si>
  <si>
    <t>aagtgagac</t>
  </si>
  <si>
    <t>-1.23156395926</t>
  </si>
  <si>
    <t>-0.55193548</t>
  </si>
  <si>
    <t>SE_21_+_44073993_44119078_44119121_44152180_PDE9A:31</t>
  </si>
  <si>
    <t>SE_21_+_44108104_44119078_44119121_44153466_PDE9A:31</t>
  </si>
  <si>
    <t>SE_21_+_44119121_44144666_44144744_44152180_PDE9A:73</t>
  </si>
  <si>
    <t>SE_21_+_44073993_44151880_44152059_44152180_PDE9A:60</t>
  </si>
  <si>
    <t>0.13753458</t>
  </si>
  <si>
    <t>SE_21_+_44119121_44151880_44152059_44152180_PDE9A:60</t>
  </si>
  <si>
    <t>SE_21_+_44119121_44151880_44152059_44153466_PDE9A:60</t>
  </si>
  <si>
    <t>SE_21_+_44073993_44152180_44152234_44153466_PDE9A:29</t>
  </si>
  <si>
    <t>-0.0051699475</t>
  </si>
  <si>
    <t>SE_21_+_44119121_44152180_44152234_44153466_PDE9A:29</t>
  </si>
  <si>
    <t>SE_21_+_44152059_44152180_44152234_44153466_PDE9A:29</t>
  </si>
  <si>
    <t>SE_21_+_44153536_44163886_44163970_44171226_PDE9A:57</t>
  </si>
  <si>
    <t>0.252828</t>
  </si>
  <si>
    <t>SE_21_+_44313491_44317037_44317157_44323292_NDUFV3:100</t>
  </si>
  <si>
    <t>gggtcagcc</t>
  </si>
  <si>
    <t>-1.16697726008</t>
  </si>
  <si>
    <t>-0.55894382</t>
  </si>
  <si>
    <t>SE_21_+_44317157_44323292_44324386_44328974_NDUFV3:321</t>
  </si>
  <si>
    <t>1.6484299</t>
  </si>
  <si>
    <t>SE_21_+_44427728_44430163_44430334_44433178_PKNOX1:80</t>
  </si>
  <si>
    <t>0.1824793</t>
  </si>
  <si>
    <t>SE_21_-_44488619_44488070_44487888_44486487_CBS:75</t>
  </si>
  <si>
    <t>tcctaaggg</t>
  </si>
  <si>
    <t>-0.0826945799768</t>
  </si>
  <si>
    <t>0.51783644</t>
  </si>
  <si>
    <t>SE_21_-_44521476_44520629_44520563_44515853_U2AF1:58</t>
  </si>
  <si>
    <t>1.4135265</t>
  </si>
  <si>
    <t>SE_21_-_44524425_44521542_44521476_44520629_U2AF1:43</t>
  </si>
  <si>
    <t>tcgtaatcc</t>
  </si>
  <si>
    <t>0.683145132134</t>
  </si>
  <si>
    <t>0.23006068</t>
  </si>
  <si>
    <t>SE_21_+_45161652_45163550_45163688_45165960_PDXK:55</t>
  </si>
  <si>
    <t>1.2868329</t>
  </si>
  <si>
    <t>SE_21_+_45161652_45163605_45163688_45165960_PDXK:71</t>
  </si>
  <si>
    <t>0.040378943</t>
  </si>
  <si>
    <t>SE_21_+_45379740_45380513_45380660_45387827_AGPAT3:111</t>
  </si>
  <si>
    <t>0.59336548</t>
  </si>
  <si>
    <t>SE_21_+_45479095_45482934_45483049_45483419_TRAPPC10:22</t>
  </si>
  <si>
    <t>0.42777461</t>
  </si>
  <si>
    <t>SE_21_+_45514114_45516486_45516594_45518238_TRAPPC10:106</t>
  </si>
  <si>
    <t>SE_21_+_45533728_45534060_45534159_45534506_PWP2:35</t>
  </si>
  <si>
    <t>SE_21_+_45546846_45547456_45547574_45547813_PWP2:79</t>
  </si>
  <si>
    <t>0.36276368</t>
  </si>
  <si>
    <t>SE_21_+_45557178_45560132_45560224_45563087_C21orf33:76</t>
  </si>
  <si>
    <t>SE_21_-_45658331_45657100_45656750_45655445_ICOSLG:215</t>
  </si>
  <si>
    <t>1.0658821</t>
  </si>
  <si>
    <t>SE_21_+_45720073_45724158_45724338_45726564_PFKL:69</t>
  </si>
  <si>
    <t>SE_21_+_45725300_45725683_45725818_45726564_PFKL:108</t>
  </si>
  <si>
    <t>SE_21_-_45757532_45756803_45756707_45755687_C21orf2:81</t>
  </si>
  <si>
    <t>0.83764979</t>
  </si>
  <si>
    <t>SE_21_+_45838438_45842153_45842302_45843528_TRPM2:121</t>
  </si>
  <si>
    <t>1.6809154</t>
  </si>
  <si>
    <t>SE_21_+_45846619_45846893_45846994_45855014_TRPM2:64</t>
  </si>
  <si>
    <t>SE_21_-_46197214_46194656_46194482_46193602_UBE2G2:120</t>
  </si>
  <si>
    <t>1.4730474</t>
  </si>
  <si>
    <t>SE_21_-_46197214_46194735_46194636_46193602_UBE2G2:72</t>
  </si>
  <si>
    <t>1.0121799</t>
  </si>
  <si>
    <t>SE_21_-_46207835_46199131_46199059_46197332_UBE2G2:53</t>
  </si>
  <si>
    <t>-0.011119737</t>
  </si>
  <si>
    <t>SE_21_-_46207835_46205706_46205581_46197332_UBE2G2:99</t>
  </si>
  <si>
    <t>1.8075561</t>
  </si>
  <si>
    <t>SE_21_-_46221621_46221313_46221199_46208010_UBE2G2:56</t>
  </si>
  <si>
    <t>1.7215941</t>
  </si>
  <si>
    <t>SE_21_-_46285310_46281186_46281078_46271542_PTTG1IP:34</t>
  </si>
  <si>
    <t>0.86577975</t>
  </si>
  <si>
    <t>SE_21_-_46285310_46281186_46281078_46276279_PTTG1IP:34</t>
  </si>
  <si>
    <t>SE_21_-_46293417_46285565_46285486_46285362_PTTG1IP:27</t>
  </si>
  <si>
    <t>1.0605703</t>
  </si>
  <si>
    <t>SE_21_-_46326830_46323450_46323280_46321648_ITGB2:96</t>
  </si>
  <si>
    <t>1.3225639</t>
  </si>
  <si>
    <t>SE_21_-_46330199_46328097_46327989_46327010_ITGB2:103</t>
  </si>
  <si>
    <t>SE_21_-_46348569_46340877_46340736_46330700_ITGB2:85</t>
  </si>
  <si>
    <t>0.47830005</t>
  </si>
  <si>
    <t>SE_21_-_46348569_46340965_46340736_46330700_ITGB2:28</t>
  </si>
  <si>
    <t>0.97143524</t>
  </si>
  <si>
    <t>SE_21_+_46548488_46554630_46554747_46591525_ADARB1:44</t>
  </si>
  <si>
    <t>0.46758823</t>
  </si>
  <si>
    <t>SE_21_+_46591599_46595645_46596579_46600245_ADARB1:495</t>
  </si>
  <si>
    <t>1.5069709</t>
  </si>
  <si>
    <t>SE_21_+_46603425_46604389_46604508_46604838_ADARB1:72</t>
  </si>
  <si>
    <t>SE_21_-_46687505_46686142_46685937_46685550_POFUT2:82</t>
  </si>
  <si>
    <t>SE_21_-_46698018_46697688_46697148_46697057_POFUT2:295</t>
  </si>
  <si>
    <t>SE_21_-_46705593_46702374_46702264_46698084_POFUT2:63</t>
  </si>
  <si>
    <t>1.4841608</t>
  </si>
  <si>
    <t>SE_21_-_46703298_46702853_46702719_46702374_POFUT2:64</t>
  </si>
  <si>
    <t>SE_21_-_46705593_46703442_46703298_46702374_POFUT2:41</t>
  </si>
  <si>
    <t>1.1637414</t>
  </si>
  <si>
    <t>SE_21_-_46945731_46936054_46935554_46935066_SLC19A1:54</t>
  </si>
  <si>
    <t>1.682016</t>
  </si>
  <si>
    <t>SE_21_+_47330944_47333865_47333939_47337502_PCBP3:73</t>
  </si>
  <si>
    <t>-0.045613514</t>
  </si>
  <si>
    <t>SE_21_+_47330944_47333865_47334008_47337502_PCBP3:129</t>
  </si>
  <si>
    <t>0.77906824</t>
  </si>
  <si>
    <t>SE_21_+_47337543_47349831_47349909_47355167_PCBP3:21</t>
  </si>
  <si>
    <t>0.49655362</t>
  </si>
  <si>
    <t>SE_21_+_47349909_47350700_47350759_47355167_PCBP3:59</t>
  </si>
  <si>
    <t>SE_21_-_47565331_47558837_47558794_47558560_FTCD:24</t>
  </si>
  <si>
    <t>caatgaggc</t>
  </si>
  <si>
    <t>-0.759548697178</t>
  </si>
  <si>
    <t>-0.33482214</t>
  </si>
  <si>
    <t>SE_21_-_47604270_47603688_47602538_47588572_SPATC1L:125</t>
  </si>
  <si>
    <t>1.4874711</t>
  </si>
  <si>
    <t>SE_21_-_47611795_47611149_47610980_47608735_LSS:153</t>
  </si>
  <si>
    <t>0.41199199</t>
  </si>
  <si>
    <t>SE_21_-_47611795_47611149_47610990_47608735_LSS:153</t>
  </si>
  <si>
    <t>SE_21_+_47706902_47711248_47711376_47716076_YBEY:46</t>
  </si>
  <si>
    <t>SE_21_+_47707037_47711248_47711376_47716076_YBEY:46</t>
  </si>
  <si>
    <t>SE_21_+_47769734_47771343_47771454_47773018_PCNT:94</t>
  </si>
  <si>
    <t>gcttgattc</t>
  </si>
  <si>
    <t>-0.266570914763</t>
  </si>
  <si>
    <t>-0.14179803</t>
  </si>
  <si>
    <t>SE_21_+_47918746_47924271_47924402_47929170_DIP2A:39</t>
  </si>
  <si>
    <t>0.85103724</t>
  </si>
  <si>
    <t>SE_21_+_47918746_47924274_47924402_47929170_DIP2A:36</t>
  </si>
  <si>
    <t>SE_21_-_48022191_48020288_48020195_48019416_S100B:80</t>
  </si>
  <si>
    <t>tgctcaagt</t>
  </si>
  <si>
    <t>0.255326101239</t>
  </si>
  <si>
    <t>0.9206308</t>
  </si>
  <si>
    <t>SE_21_+_48055675_48056351_48056459_48056808_PRMT2:30</t>
  </si>
  <si>
    <t>ggattacac</t>
  </si>
  <si>
    <t>-1.08100389538</t>
  </si>
  <si>
    <t>-0.42838999</t>
  </si>
  <si>
    <t>SE_21_+_48069651_48078657_48078832_48084207_PRMT2:124</t>
  </si>
  <si>
    <t>0.37809857</t>
  </si>
  <si>
    <t>SE_21_+_48069651_48081712_48081848_48083295_PRMT2:132</t>
  </si>
  <si>
    <t>0.25580248</t>
  </si>
  <si>
    <t>SE_21_+_48069651_48083295_48083466_48084207_PRMT2:152</t>
  </si>
  <si>
    <t>0.90221117</t>
  </si>
  <si>
    <t>SE_22_+_17119630_17128495_17128675_17129417_TPTEP1:181</t>
  </si>
  <si>
    <t>1.3668307</t>
  </si>
  <si>
    <t>SE_22_+_17566119_17577952_17577976_17578687_IL17RA:21</t>
  </si>
  <si>
    <t>0.45263832</t>
  </si>
  <si>
    <t>SE_22_-_17621949_17619628_17619440_17619247_CECR5:97</t>
  </si>
  <si>
    <t>SE_22_-_17639347_17630635_17630432_17629450_CECR5:81</t>
  </si>
  <si>
    <t>0.99190311</t>
  </si>
  <si>
    <t>SE_22_+_18029254_18029928_18030094_18031716_CECR2:86</t>
  </si>
  <si>
    <t>0.74794568</t>
  </si>
  <si>
    <t>SE_22_+_18043413_18049989_18050051_18062511_SLC25A18:30</t>
  </si>
  <si>
    <t>0.39090627</t>
  </si>
  <si>
    <t>SE_22_-_18095578_18083947_18083858_18082861_ATP6V1E1:24</t>
  </si>
  <si>
    <t>0.2640299</t>
  </si>
  <si>
    <t>SE_22_-_18102227_18101893_18101800_18096086_ATP6V1E1:81</t>
  </si>
  <si>
    <t>1.1068208</t>
  </si>
  <si>
    <t>SE_22_-_18111369_18102292_18102227_18096086_ATP6V1E1:28</t>
  </si>
  <si>
    <t>0.33498264</t>
  </si>
  <si>
    <t>SE_22_+_18121652_18138428_18138598_18165980_BCL2L13:52</t>
  </si>
  <si>
    <t>SE_22_+_18138598_18165980_18166087_18185009_BCL2L13:95</t>
  </si>
  <si>
    <t>-0.033716831</t>
  </si>
  <si>
    <t>SE_22_+_18166087_18167375_18167472_18171752_BCL2L13:84</t>
  </si>
  <si>
    <t>0.76638565</t>
  </si>
  <si>
    <t>SE_22_+_18166087_18171752_18171908_18178907_BCL2L13:41</t>
  </si>
  <si>
    <t>1.2249979</t>
  </si>
  <si>
    <t>SE_22_+_18166087_18171752_18171908_18185009_BCL2L13:41</t>
  </si>
  <si>
    <t>SE_22_+_18166087_18178907_18178976_18185009_BCL2L13:22</t>
  </si>
  <si>
    <t>SE_22_+_18171908_18178907_18178976_18185009_BCL2L13:22</t>
  </si>
  <si>
    <t>SE_22_+_18171908_18185009_18185152_18209443_BCL2L13:108</t>
  </si>
  <si>
    <t>gcgtgacat</t>
  </si>
  <si>
    <t>0.953714823171</t>
  </si>
  <si>
    <t>0.30370445</t>
  </si>
  <si>
    <t>SE_22_-_18226569_18222942_18222848_18222254_BID:30</t>
  </si>
  <si>
    <t>0.64524201</t>
  </si>
  <si>
    <t>SE_22_-_18257147_18226779_18226569_18222254_BID:181</t>
  </si>
  <si>
    <t>SE_22_-_18257147_18232940_18232871_18226779_BID:35</t>
  </si>
  <si>
    <t>-0.033890933</t>
  </si>
  <si>
    <t>SE_22_-_18291610_18286627_18286577_18274067_MICAL3:50</t>
  </si>
  <si>
    <t>1.12378</t>
  </si>
  <si>
    <t>SE_22_-_18299456_18295323_18295273_18293579_MICAL3:45</t>
  </si>
  <si>
    <t>-0.83502486</t>
  </si>
  <si>
    <t>SE_22_-_18314620_18310547_18310410_18305826_MICAL3:138</t>
  </si>
  <si>
    <t>1.280385</t>
  </si>
  <si>
    <t>SE_22_-_18383608_18382314_18382214_18379747_MICAL3:31</t>
  </si>
  <si>
    <t>0.46079216</t>
  </si>
  <si>
    <t>SE_22_+_18566498_18567878_18568024_18570738_PEX26:93</t>
  </si>
  <si>
    <t>1.3406159</t>
  </si>
  <si>
    <t>SE_22_+_18894238_18897493_18897611_18897685_DGCR6:54</t>
  </si>
  <si>
    <t>ccgtgacag</t>
  </si>
  <si>
    <t>1.52450995529</t>
  </si>
  <si>
    <t>0.46260357</t>
  </si>
  <si>
    <t>SE_22_-_18912564_18910692_18910628_18910446_PRODH:30</t>
  </si>
  <si>
    <t>0.68272361</t>
  </si>
  <si>
    <t>SE_22_-_18923528_18918711_18918503_18913235_PRODH:75</t>
  </si>
  <si>
    <t>0.32174426</t>
  </si>
  <si>
    <t>SE_22_-_19050715_19048468_19048079_19044675_DGCR2:57</t>
  </si>
  <si>
    <t>cgcttacta</t>
  </si>
  <si>
    <t>0.737622626877</t>
  </si>
  <si>
    <t>0.76450264</t>
  </si>
  <si>
    <t>SE_22_-_19109641_19077003_19076881_19055738_DGCR2:90</t>
  </si>
  <si>
    <t>SE_22_-_19175070_19172049_19171909_19171124_CLTCL1:89</t>
  </si>
  <si>
    <t>-0.1102974</t>
  </si>
  <si>
    <t>SE_22_-_19175493_19175240_19175070_19171124_CLTCL1:136</t>
  </si>
  <si>
    <t>0.71924452</t>
  </si>
  <si>
    <t>SE_22_-_19178816_19175603_19175493_19171124_CLTCL1:93</t>
  </si>
  <si>
    <t>1.0806857</t>
  </si>
  <si>
    <t>SE_22_-_19213742_19213156_19212976_19211577_CLTCL1:88</t>
  </si>
  <si>
    <t>1.0202133</t>
  </si>
  <si>
    <t>SE_22_-_19343753_19343388_19343283_19341641_HIRA:47</t>
  </si>
  <si>
    <t>1.4983736</t>
  </si>
  <si>
    <t>SE_22_-_19466606_19459331_19459210_19455526_UFD1L:119</t>
  </si>
  <si>
    <t>1.0011746</t>
  </si>
  <si>
    <t>SE_22_-_19462993_19462623_19462591_19459331_UFD1L:26</t>
  </si>
  <si>
    <t>taattatgc</t>
  </si>
  <si>
    <t>-0.888820512665</t>
  </si>
  <si>
    <t>0.27378088</t>
  </si>
  <si>
    <t>SE_22_-_19466606_19463125_19462993_19459331_UFD1L:115</t>
  </si>
  <si>
    <t>gcctaatga</t>
  </si>
  <si>
    <t>1.80382528216</t>
  </si>
  <si>
    <t>0.60426579</t>
  </si>
  <si>
    <t>SE_22_+_19708392_19709163_19709259_19709345_SEPT5-GP1BB:36</t>
  </si>
  <si>
    <t>ccgttatag</t>
  </si>
  <si>
    <t>-2.49940712757</t>
  </si>
  <si>
    <t>-1.1129501</t>
  </si>
  <si>
    <t>SE_22_-_19808751_19808246_19808121_19799970_GNB1L:100</t>
  </si>
  <si>
    <t>SE_22_-_19929224_19918618_19918553_19907122_TXNRD2:30</t>
  </si>
  <si>
    <t>-0.12380211</t>
  </si>
  <si>
    <t>SE_22_-_19929224_19918621_19918553_19907122_TXNRD2:33</t>
  </si>
  <si>
    <t>SE_22_+_19948812_19949220_19949397_19950050_COMT:99</t>
  </si>
  <si>
    <t>1.5237767</t>
  </si>
  <si>
    <t>SE_22_-_19959409_19958858_19958739_19958266_ARVCF:94</t>
  </si>
  <si>
    <t>cgctaagcc</t>
  </si>
  <si>
    <t>2.26829668344</t>
  </si>
  <si>
    <t>0.88301951</t>
  </si>
  <si>
    <t>SE_22_-_19974596_19974206_19974174_19969614_ARVCF:26</t>
  </si>
  <si>
    <t>SE_22_+_20030966_20035493_20035851_20039988_TANGO2:219</t>
  </si>
  <si>
    <t>SE_22_+_20040107_20040883_20041074_20043466_TANGO2:133</t>
  </si>
  <si>
    <t>1.6391431</t>
  </si>
  <si>
    <t>SE_22_+_20040107_20040960_20041074_20043466_TANGO2:56</t>
  </si>
  <si>
    <t>SE_22_+_20040107_20040960_20041074_20049053_TANGO2:56</t>
  </si>
  <si>
    <t>SE_22_+_20040107_20043466_20043536_20049053_TANGO2:67</t>
  </si>
  <si>
    <t>1.5719981</t>
  </si>
  <si>
    <t>SE_22_+_20041074_20043466_20043536_20049053_TANGO2:67</t>
  </si>
  <si>
    <t>SE_22_+_20043536_20049053_20049206_20050861_TANGO2:134</t>
  </si>
  <si>
    <t>1.3655453</t>
  </si>
  <si>
    <t>SE_22_+_20043536_20049053_20049229_20050861_TANGO2:134</t>
  </si>
  <si>
    <t>SE_22_+_20043536_20050861_20050965_20052065_TANGO2:73</t>
  </si>
  <si>
    <t>SE_22_+_20079493_20080332_20080430_20082236_DGCR8:47</t>
  </si>
  <si>
    <t>1.0333475</t>
  </si>
  <si>
    <t>SE_22_+_20109944_20110103_20110220_20112831_RANBP1:93</t>
  </si>
  <si>
    <t>SE_22_-_20307162_20303742_20303642_20302999_DGCR6L:20</t>
  </si>
  <si>
    <t>0.045307751</t>
  </si>
  <si>
    <t>SE_22_+_20748952_20749623_20749708_20754922_ZNF74:35</t>
  </si>
  <si>
    <t>0.40509618</t>
  </si>
  <si>
    <t>SE_22_+_20755048_20755567_20755662_20759667_ZNF74:41</t>
  </si>
  <si>
    <t>0.76821003</t>
  </si>
  <si>
    <t>SE_22_-_20843272_20825802_20825637_20819863_KLHL22:71</t>
  </si>
  <si>
    <t>0.94144813</t>
  </si>
  <si>
    <t>SE_22_-_20843272_20825802_20825637_20819910_KLHL22:71</t>
  </si>
  <si>
    <t>SE_22_-_20850047_20843499_20843272_20825802_KLHL22:69</t>
  </si>
  <si>
    <t>0.91814027</t>
  </si>
  <si>
    <t>SE_22_-_20850047_20843531_20843272_20825802_KLHL22:101</t>
  </si>
  <si>
    <t>SE_22_-_20850047_20847504_20847435_20843531_KLHL22:42</t>
  </si>
  <si>
    <t>-0.099664878</t>
  </si>
  <si>
    <t>SE_22_+_20862033_20873165_20873282_20891404_MED15:22</t>
  </si>
  <si>
    <t>SE_22_+_20905774_20906826_20906996_20907432_MED15:171</t>
  </si>
  <si>
    <t>0.72725017</t>
  </si>
  <si>
    <t>SE_22_+_20891491_20909223_20909435_20918737_MED15:41</t>
  </si>
  <si>
    <t>1.1603366</t>
  </si>
  <si>
    <t>SE_22_+_20907461_20909223_20909435_20918737_MED15:41</t>
  </si>
  <si>
    <t>SE_22_+_20922918_20929400_20929519_20936898_MED15:102</t>
  </si>
  <si>
    <t>ccgtcaagc</t>
  </si>
  <si>
    <t>-1.41771372813</t>
  </si>
  <si>
    <t>0.14343975</t>
  </si>
  <si>
    <t>SE_22_+_20922918_20936898_20937034_20937127_MED15:53</t>
  </si>
  <si>
    <t>SE_22_+_20922918_20937127_20937254_20937400_MED15:60</t>
  </si>
  <si>
    <t>1.2819012</t>
  </si>
  <si>
    <t>SE_22_+_20938712_20939142_20939302_20939388_MED15:104</t>
  </si>
  <si>
    <t>2.0955782</t>
  </si>
  <si>
    <t>SE_22_+_21331384_21331989_21332065_21332177_AIFM3:41</t>
  </si>
  <si>
    <t>-0.01308097</t>
  </si>
  <si>
    <t>SE_22_+_21337378_21340130_21340186_21341793_LZTR1:32</t>
  </si>
  <si>
    <t>0.94429483</t>
  </si>
  <si>
    <t>SE_22_+_21340186_21341793_21341872_21342299_LZTR1:50</t>
  </si>
  <si>
    <t>ccgttacca</t>
  </si>
  <si>
    <t>-0.364267864683</t>
  </si>
  <si>
    <t>0.52440524</t>
  </si>
  <si>
    <t>SE_22_+_21349315_21349657_21349773_21350035_LZTR1:54</t>
  </si>
  <si>
    <t>SE_22_-_21832079_21831053_21830933_21830449_PI4KAP2:30</t>
  </si>
  <si>
    <t>acttcatcc</t>
  </si>
  <si>
    <t>-1.50548545512</t>
  </si>
  <si>
    <t>-0.65918868</t>
  </si>
  <si>
    <t>SE_22_+_21922060_21947150_21947245_21965146_UBE2L3:80</t>
  </si>
  <si>
    <t>0.92314246</t>
  </si>
  <si>
    <t>SE_22_-_21983597_21983476_21983299_21983076_YDJC:65</t>
  </si>
  <si>
    <t>gctttacgc</t>
  </si>
  <si>
    <t>-1.20655167318</t>
  </si>
  <si>
    <t>-0.50984492</t>
  </si>
  <si>
    <t>SE_22_+_22020420_22023623_22023715_22024202_PPIL2:79</t>
  </si>
  <si>
    <t>0.67132964</t>
  </si>
  <si>
    <t>SE_22_+_22024251_22024553_22024665_22024855_PPIL2:41</t>
  </si>
  <si>
    <t>tgataatat</t>
  </si>
  <si>
    <t>-0.454292280883</t>
  </si>
  <si>
    <t>0.5352281</t>
  </si>
  <si>
    <t>SE_22_+_22024251_22024588_22024649_22024855_PPIL2:41</t>
  </si>
  <si>
    <t>0.23377161</t>
  </si>
  <si>
    <t>SE_22_+_22024251_22024588_22024665_22024855_PPIL2:41</t>
  </si>
  <si>
    <t>SE_22_+_22039202_22039927_22040015_22040772_PPIL2:47</t>
  </si>
  <si>
    <t>0.43748967</t>
  </si>
  <si>
    <t>SE_22_-_22142983_22142677_22142546_22127271_MAPK1:47</t>
  </si>
  <si>
    <t>-0.12981871</t>
  </si>
  <si>
    <t>SE_22_-_22326249_22325433_22325352_22324778_TOP3B:24</t>
  </si>
  <si>
    <t>0.22253417</t>
  </si>
  <si>
    <t>SE_22_-_22337127_22330325_22330277_22330179_TOP3B:49</t>
  </si>
  <si>
    <t>1.9398711</t>
  </si>
  <si>
    <t>SE_22_-_22337127_22330559_22330277_22330179_TOP3B:79</t>
  </si>
  <si>
    <t>2.2175274</t>
  </si>
  <si>
    <t>SE_22_-_22337127_22330559_22330353_22330179_TOP3B:79</t>
  </si>
  <si>
    <t>SE_22_-_22337127_22336846_22336811_22330179_TOP3B:27</t>
  </si>
  <si>
    <t>gggtgagat</t>
  </si>
  <si>
    <t>-1.34742563682</t>
  </si>
  <si>
    <t>-0.56500372</t>
  </si>
  <si>
    <t>SE_22_+_23230439_23235877_23235998_23237555_abParts/IGLL5:98</t>
  </si>
  <si>
    <t>0.86485207</t>
  </si>
  <si>
    <t>SE_22_+_23230439_23235880_23235998_23237555_abParts/IGLL5:95</t>
  </si>
  <si>
    <t>SE_22_+_23603727_23610595_23610702_23613719_BCR:103</t>
  </si>
  <si>
    <t>0.065305075</t>
  </si>
  <si>
    <t>SE_22_+_23631808_23632526_23632600_23634728_BCR:53</t>
  </si>
  <si>
    <t>0.97932007</t>
  </si>
  <si>
    <t>SE_22_+_23634825_23637211_23637342_23651611_BCR:126</t>
  </si>
  <si>
    <t>0.31348985</t>
  </si>
  <si>
    <t>SE_22_+_23655208_23656155_23656260_23656739_BCR:95</t>
  </si>
  <si>
    <t>2.1641034</t>
  </si>
  <si>
    <t>SE_22_-_24002052_23982610_23982495_23981129_GUSBP11:92</t>
  </si>
  <si>
    <t>0.32021903</t>
  </si>
  <si>
    <t>SE_22_-_24029018_24026054_24025912_24002187_GUSBP11:87</t>
  </si>
  <si>
    <t>0.630136986301</t>
  </si>
  <si>
    <t>1.0679818</t>
  </si>
  <si>
    <t>SE_22_-_24029025_24026054_24025912_24002187_GUSBP11:87</t>
  </si>
  <si>
    <t>SE_22_-_24032423_24029182_24028977_24026054_GUSBP11:197</t>
  </si>
  <si>
    <t>SE_22_-_24032419_24029182_24029018_24026054_GUSBP11:39</t>
  </si>
  <si>
    <t>agttaactt</t>
  </si>
  <si>
    <t>0.604849561909</t>
  </si>
  <si>
    <t>0.19940428</t>
  </si>
  <si>
    <t>SE_22_-_24032423_24029182_24029018_24026054_GUSBP11:39</t>
  </si>
  <si>
    <t>SE_22_-_24032419_24029182_24029025_24026054_GUSBP11:39</t>
  </si>
  <si>
    <t>SE_22_-_24032423_24029182_24029025_24026054_GUSBP11:39</t>
  </si>
  <si>
    <t>SE_22_-_24042913_24037704_24037360_24026054_GUSBP11:240</t>
  </si>
  <si>
    <t>1.50994</t>
  </si>
  <si>
    <t>SE_22_-_24047616_24043032_24042913_24037704_GUSBP11:52</t>
  </si>
  <si>
    <t>-0.16435145</t>
  </si>
  <si>
    <t>SE_22_-_24110021_24109727_24109561_24108462_CHCHD10:128</t>
  </si>
  <si>
    <t>SE_22_-_24110021_24109780_24109561_24108462_CHCHD10:181</t>
  </si>
  <si>
    <t>SE_22_+_24123596_24123975_24124112_24124413_MMP11:34</t>
  </si>
  <si>
    <t>SE_22_+_24135875_24143131_24143268_24145482_SMARCB1:78</t>
  </si>
  <si>
    <t>cacttagat</t>
  </si>
  <si>
    <t>-1.74252832134</t>
  </si>
  <si>
    <t>-0.75200219</t>
  </si>
  <si>
    <t>SE_22_+_24135875_24143131_24143322_24145482_SMARCB1:188</t>
  </si>
  <si>
    <t>SE_22_-_24179251_24179149_24178487_24177119_DERL3/AK096976:108</t>
  </si>
  <si>
    <t>1.759154</t>
  </si>
  <si>
    <t>SE_22_+_24204389_24208610_24210086_24210668_SLC2A11:99</t>
  </si>
  <si>
    <t>tcctaacca</t>
  </si>
  <si>
    <t>3.21812571854</t>
  </si>
  <si>
    <t>1.6357061</t>
  </si>
  <si>
    <t>SE_22_+_24204389_24209922_24210086_24210668_SLC2A11:154</t>
  </si>
  <si>
    <t>0.091040671</t>
  </si>
  <si>
    <t>SE_22_+_24219358_24219572_24220056_24224646_SLC2A11:434</t>
  </si>
  <si>
    <t>0.80170096</t>
  </si>
  <si>
    <t>SE_22_+_24219358_24219908_24220056_24224646_SLC2A11:98</t>
  </si>
  <si>
    <t>SE_22_+_24225056_24225959_24226060_24226136_SLC2A11:72</t>
  </si>
  <si>
    <t>0.64065694</t>
  </si>
  <si>
    <t>SE_22_-_24379361_24376998_24376822_24376617_GSTT1:148</t>
  </si>
  <si>
    <t>1.2559892</t>
  </si>
  <si>
    <t>SE_22_-_24384120_24376998_24376822_24376617_GSTT1:148</t>
  </si>
  <si>
    <t>SE_22_-_24384120_24379450_24379361_24376998_GSTT1:43</t>
  </si>
  <si>
    <t>ggatgagta</t>
  </si>
  <si>
    <t>-2.23800784797</t>
  </si>
  <si>
    <t>-0.94600581</t>
  </si>
  <si>
    <t>SE_22_-_24384120_24379511_24379361_24376998_GSTT1:37</t>
  </si>
  <si>
    <t>1.0602677</t>
  </si>
  <si>
    <t>SE_22_-_24384120_24381787_24381700_24379450_GSTT1:31</t>
  </si>
  <si>
    <t>acttaagcg</t>
  </si>
  <si>
    <t>-1.08124313192</t>
  </si>
  <si>
    <t>0.044927469</t>
  </si>
  <si>
    <t>SE_22_-_24384120_24381787_24381700_24379511_GSTT1:31</t>
  </si>
  <si>
    <t>SE_22_-_24384120_24383081_24382973_24381787_GSTT1:104</t>
  </si>
  <si>
    <t>0.95687322</t>
  </si>
  <si>
    <t>SE_22_-_24384120_24383366_24382973_24381787_GSTT1:134</t>
  </si>
  <si>
    <t>1.3158055</t>
  </si>
  <si>
    <t>SE_22_+_24434909_24437587_24437721_24439366_CABIN1:73</t>
  </si>
  <si>
    <t>0.89403812</t>
  </si>
  <si>
    <t>SE_22_+_24445682_24447287_24447436_24451336_CABIN1:109</t>
  </si>
  <si>
    <t>0.8548368</t>
  </si>
  <si>
    <t>SE_22_+_24567963_24572079_24572243_24573472_CABIN1:162</t>
  </si>
  <si>
    <t>1.5023461</t>
  </si>
  <si>
    <t>SE_22_-_24620964_24616552_24616460_24616084_GGT5:79</t>
  </si>
  <si>
    <t>SE_22_-_24629842_24629561_24629466_24628986_GGT5:29</t>
  </si>
  <si>
    <t>aggtcatca</t>
  </si>
  <si>
    <t>-1.92425936933</t>
  </si>
  <si>
    <t>-0.79086143</t>
  </si>
  <si>
    <t>SE_22_-_24640521_24629972_24629842_24628986_GGT5:39</t>
  </si>
  <si>
    <t>0.9004443</t>
  </si>
  <si>
    <t>SE_22_+_24666951_24672668_24672771_24698163_SPECC1L:39</t>
  </si>
  <si>
    <t>1.2364554</t>
  </si>
  <si>
    <t>SE_22_+_24734445_24739450_24739571_24743054_SPECC1L:76</t>
  </si>
  <si>
    <t>SE_22_+_24765288_24807556_24807672_24808616_SPECC1L:66</t>
  </si>
  <si>
    <t>0.8479454</t>
  </si>
  <si>
    <t>SE_22_+_24823694_24829099_24829704_24836551_SPECC1L/ADORA2A:578</t>
  </si>
  <si>
    <t>1.450336</t>
  </si>
  <si>
    <t>SE_22_-_24942882_24940051_24939810_24939065_GUCD1:110</t>
  </si>
  <si>
    <t>1.6996392</t>
  </si>
  <si>
    <t>SE_22_-_24942882_24940051_24939810_24939068_GUCD1:110</t>
  </si>
  <si>
    <t>SE_22_-_24951583_24951104_24950917_24944969_GUCD1:160</t>
  </si>
  <si>
    <t>gggtcatga</t>
  </si>
  <si>
    <t>-1.28128403594</t>
  </si>
  <si>
    <t>-0.66829446</t>
  </si>
  <si>
    <t>SE_22_-_24985789_24985233_24984647_24984297_FAM211B:529</t>
  </si>
  <si>
    <t>2.3583721</t>
  </si>
  <si>
    <t>SE_22_-_24988830_24988390_24988184_24985917_FAM211B:75</t>
  </si>
  <si>
    <t>SE_22_+_25003990_25004957_25005198_25005932_GGT1:96</t>
  </si>
  <si>
    <t>SE_22_+_25003990_25005932_25006000_25006325_GGT1:61</t>
  </si>
  <si>
    <t>-0.087654264</t>
  </si>
  <si>
    <t>SE_22_+_25007212_25010743_25010873_25011008_GGT1:124</t>
  </si>
  <si>
    <t>SE_22_+_25016487_25016880_25017037_25019074_GGT1:64</t>
  </si>
  <si>
    <t>1.4686508</t>
  </si>
  <si>
    <t>SE_22_+_25023946_25024048_25024103_25024206_GGT1:50</t>
  </si>
  <si>
    <t>cgatcatgg</t>
  </si>
  <si>
    <t>-0.789571752106</t>
  </si>
  <si>
    <t>-0.41117172</t>
  </si>
  <si>
    <t>SE_22_-_25771780_25757286_25757176_25756190_LRP5L:51</t>
  </si>
  <si>
    <t>0.66722339</t>
  </si>
  <si>
    <t>SE_22_-_26862192_26862070_26862017_26861517_HPS4:50</t>
  </si>
  <si>
    <t>-0.20755608</t>
  </si>
  <si>
    <t>SE_22_-_26868268_26867254_26867179_26866779_HPS4:51</t>
  </si>
  <si>
    <t>-0.44547214</t>
  </si>
  <si>
    <t>SE_22_-_26868268_26867354_26867179_26866779_HPS4:32</t>
  </si>
  <si>
    <t>SE_22_-_26877688_26875321_26875231_26873102_HPS4:91</t>
  </si>
  <si>
    <t>ttgttactt</t>
  </si>
  <si>
    <t>-1.49713281574</t>
  </si>
  <si>
    <t>0.29986557</t>
  </si>
  <si>
    <t>SE_22_-_26879640_26878839_26878712_26878206_HPS4:94</t>
  </si>
  <si>
    <t>0.2154123</t>
  </si>
  <si>
    <t>SE_22_-_26879731_26878839_26878712_26878206_HPS4:94</t>
  </si>
  <si>
    <t>SE_22_-_26908065_26906658_26906583_26906247_TFIP11:27</t>
  </si>
  <si>
    <t>atataattc</t>
  </si>
  <si>
    <t>-1.02389016566</t>
  </si>
  <si>
    <t>0.5027608</t>
  </si>
  <si>
    <t>SE_22_-_26908065_26906668_26906583_26906247_TFIP11:37</t>
  </si>
  <si>
    <t>SE_22_-_26908065_26907161_26907085_26906668_TFIP11:49</t>
  </si>
  <si>
    <t>acttgactg</t>
  </si>
  <si>
    <t>0.571257962156</t>
  </si>
  <si>
    <t>1.1532096</t>
  </si>
  <si>
    <t>SE_22_-_26908065_26907283_26907085_26906668_TFIP11:171</t>
  </si>
  <si>
    <t>SE_22_-_26940570_26939243_26939074_26937684_TPST2:120</t>
  </si>
  <si>
    <t>SE_22_-_26986017_26940641_26940570_26937684_TPST2:71</t>
  </si>
  <si>
    <t>SE_22_-_26986017_26943584_26943466_26940641_TPST2:63</t>
  </si>
  <si>
    <t>1.8792348</t>
  </si>
  <si>
    <t>SE_22_+_27062900_27063148_27063273_27064121_MIAT:43</t>
  </si>
  <si>
    <t>0.53770452</t>
  </si>
  <si>
    <t>SE_22_+_27068950_27089644_27089799_27113216_AK026502:62</t>
  </si>
  <si>
    <t>1.5221258</t>
  </si>
  <si>
    <t>SE_22_-_28254375_28250927_28250842_28249651_PITPNB:55</t>
  </si>
  <si>
    <t>SE_22_+_28315533_28315711_28315954_28318006_TTC28-AS1:49</t>
  </si>
  <si>
    <t>1.5337798</t>
  </si>
  <si>
    <t>SE_22_+_28315533_28318006_28318166_28320335_TTC28-AS1:150</t>
  </si>
  <si>
    <t>gattaacgt</t>
  </si>
  <si>
    <t>1.97483382761</t>
  </si>
  <si>
    <t>1.5098346</t>
  </si>
  <si>
    <t>SE_22_+_28315533_28318006_28318166_28331139_TTC28-AS1:150</t>
  </si>
  <si>
    <t>SE_22_-_28388575_28386800_28386777_28385995_TTC28:22</t>
  </si>
  <si>
    <t>tgttaaaaa</t>
  </si>
  <si>
    <t>-1.07961071764</t>
  </si>
  <si>
    <t>-0.52473567</t>
  </si>
  <si>
    <t>SE_22_-_29095826_29092975_29092889_29091861_CHEK2:46</t>
  </si>
  <si>
    <t>ccgtgactt</t>
  </si>
  <si>
    <t>1.55759040065</t>
  </si>
  <si>
    <t>0.54015026</t>
  </si>
  <si>
    <t>SE_22_-_29105994_29099554_29099493_29095925_CHEK2:46</t>
  </si>
  <si>
    <t>0.14140067</t>
  </si>
  <si>
    <t>SE_22_-_29120965_29115473_29115383_29108005_CHEK2:35</t>
  </si>
  <si>
    <t>SE_22_-_29130391_29126536_29126408_29121355_CHEK2:79</t>
  </si>
  <si>
    <t>1.4904579</t>
  </si>
  <si>
    <t>SE_22_-_29130391_29126536_29126444_29121355_CHEK2:79</t>
  </si>
  <si>
    <t>SE_22_+_29140697_29141852_29141996_29147229_HSCB:145</t>
  </si>
  <si>
    <t>gattgaatc</t>
  </si>
  <si>
    <t>-0.139374831914</t>
  </si>
  <si>
    <t>0.57711069</t>
  </si>
  <si>
    <t>SE_22_+_29169022_29169713_29169766_29176936_CCDC117:26</t>
  </si>
  <si>
    <t>0.25741878</t>
  </si>
  <si>
    <t>SE_22_+_29169766_29176936_29177160_29179496_CCDC117:72</t>
  </si>
  <si>
    <t>1.0154394</t>
  </si>
  <si>
    <t>SE_22_+_29627129_29627447_29627497_29627582_EMID1:49</t>
  </si>
  <si>
    <t>gtgtgaggg</t>
  </si>
  <si>
    <t>-1.52926676534</t>
  </si>
  <si>
    <t>0.025272952</t>
  </si>
  <si>
    <t>SE_22_+_29639478_29650192_29650276_29651260_EMID1:66</t>
  </si>
  <si>
    <t>0.27698884</t>
  </si>
  <si>
    <t>SE_22_+_29650276_29651260_29651350_29654806_EMID1:52</t>
  </si>
  <si>
    <t>0.20521771</t>
  </si>
  <si>
    <t>SE_22_+_29674205_29678379_29678546_29682912_EWSR1:167</t>
  </si>
  <si>
    <t>0.83400837</t>
  </si>
  <si>
    <t>SE_22_+_29683123_29684595_29687588_29688126_EWSR1:929</t>
  </si>
  <si>
    <t>2.0026251</t>
  </si>
  <si>
    <t>SE_22_+_29706724_29706817_29706988_29707452_GAS2L1:137</t>
  </si>
  <si>
    <t>agatgactc</t>
  </si>
  <si>
    <t>0.384097376734</t>
  </si>
  <si>
    <t>0.14526641</t>
  </si>
  <si>
    <t>SE_22_-_29924415_29924348_29924263_29924166_THOC5:76</t>
  </si>
  <si>
    <t>0.72380158</t>
  </si>
  <si>
    <t>SE_22_-_29927820_29927099_29927067_29925228_THOC5:30</t>
  </si>
  <si>
    <t>-0.15386854</t>
  </si>
  <si>
    <t>SE_22_-_29932613_29927952_29927820_29925228_THOC5:64</t>
  </si>
  <si>
    <t>SE_22_-_29949437_29946832_29946717_29945147_THOC5:78</t>
  </si>
  <si>
    <t>tcttcatca</t>
  </si>
  <si>
    <t>-1.29719370536</t>
  </si>
  <si>
    <t>0.31980938</t>
  </si>
  <si>
    <t>SE_22_-_29949660_29946832_29946717_29945147_THOC5:78</t>
  </si>
  <si>
    <t>SE_22_-_29965182_29960360_29960227_29957851_NIPSNAP1:86</t>
  </si>
  <si>
    <t>-0.23168505</t>
  </si>
  <si>
    <t>SE_22_-_29976974_29976144_29976088_29966521_NIPSNAP1:27</t>
  </si>
  <si>
    <t>SE_22_+_30000101_30032740_30032865_30035079_NF2:43</t>
  </si>
  <si>
    <t>-0.35633444</t>
  </si>
  <si>
    <t>SE_22_+_30000101_30032740_30032865_30038191_NF2:43</t>
  </si>
  <si>
    <t>SE_22_+_30000101_30035079_30035201_30038191_NF2:54</t>
  </si>
  <si>
    <t>1.2130847</t>
  </si>
  <si>
    <t>SE_22_+_30032865_30035079_30035201_30038191_NF2:54</t>
  </si>
  <si>
    <t>SE_22_+_30074312_30077428_30077590_30090741_NF2:62</t>
  </si>
  <si>
    <t>-0.0016591237</t>
  </si>
  <si>
    <t>SE_22_+_30077590_30079009_30079068_30090741_NF2:57</t>
  </si>
  <si>
    <t>0.014186844</t>
  </si>
  <si>
    <t>SE_22_-_30162861_30150852_30150738_30144560_ZMAT5:72</t>
  </si>
  <si>
    <t>SE_22_-_30211995_30211278_30211161_30210756_ASCC2:104</t>
  </si>
  <si>
    <t>0.91986324</t>
  </si>
  <si>
    <t>SE_22_-_30211995_30211282_30211161_30210756_ASCC2:108</t>
  </si>
  <si>
    <t>SE_22_-_30228234_30221769_30221611_30221246_ASCC2:143</t>
  </si>
  <si>
    <t>1.1238302</t>
  </si>
  <si>
    <t>SE_22_-_30228234_30223589_30223466_30221769_ASCC2:28</t>
  </si>
  <si>
    <t>SE_22_-_30229530_30228331_30228234_30221769_ASCC2:22</t>
  </si>
  <si>
    <t>gggtcacgc</t>
  </si>
  <si>
    <t>0.464171349147</t>
  </si>
  <si>
    <t>0.07972797</t>
  </si>
  <si>
    <t>SE_22_-_30230431_30228331_30228234_30221769_ASCC2:22</t>
  </si>
  <si>
    <t>SE_22_-_30234167_30228331_30228234_30221246_ASCC2:22</t>
  </si>
  <si>
    <t>SE_22_-_30230478_30229603_30229530_30228331_ASCC2:23</t>
  </si>
  <si>
    <t>aagtgatat</t>
  </si>
  <si>
    <t>-0.589081439216</t>
  </si>
  <si>
    <t>-0.33267029</t>
  </si>
  <si>
    <t>SE_22_-_30234167_30229603_30229530_30228331_ASCC2:23</t>
  </si>
  <si>
    <t>SE_22_-_30234167_30230539_30230431_30228331_ASCC2:49</t>
  </si>
  <si>
    <t>0.62416644</t>
  </si>
  <si>
    <t>SE_22_-_30234167_30230539_30230478_30228331_ASCC2:49</t>
  </si>
  <si>
    <t>SE_22_-_30234167_30230539_30230478_30229603_ASCC2:49</t>
  </si>
  <si>
    <t>SE_22_-_30234167_30232489_30232427_30228331_ASCC2:63</t>
  </si>
  <si>
    <t>1.2688884</t>
  </si>
  <si>
    <t>SE_22_+_30279348_30353025_30353077_30366965_MTMR3:26</t>
  </si>
  <si>
    <t>-0.17265396</t>
  </si>
  <si>
    <t>SE_22_+_30353077_30366965_30367051_30374431_MTMR3:83</t>
  </si>
  <si>
    <t>0.70779357</t>
  </si>
  <si>
    <t>SE_22_+_30375041_30384469_30384551_30387493_MTMR3:65</t>
  </si>
  <si>
    <t>0.089612703</t>
  </si>
  <si>
    <t>SE_22_+_30416873_30418018_30418128_30418598_MTMR3:88</t>
  </si>
  <si>
    <t>SE_22_+_30418686_30419446_30419472_30421619_MTMR3:23</t>
  </si>
  <si>
    <t>SE_22_-_30682814_30682365_30682252_30682087_GATSL3:74</t>
  </si>
  <si>
    <t>ccatcacgt</t>
  </si>
  <si>
    <t>-0.107273643699</t>
  </si>
  <si>
    <t>0.98721807</t>
  </si>
  <si>
    <t>SE_22_-_30684695_30683851_30683779_30683549_GATSL3:36</t>
  </si>
  <si>
    <t>gactcaaat</t>
  </si>
  <si>
    <t>-0.171016935929</t>
  </si>
  <si>
    <t>0.50825446</t>
  </si>
  <si>
    <t>SE_22_-_30685286_30684765_30684695_30683549_GATSL3:34</t>
  </si>
  <si>
    <t>SE_22_-_30685374_30684765_30684695_30683549_GATSL3:34</t>
  </si>
  <si>
    <t>SE_22_-_30688762_30684765_30684695_30683549_GATSL3:34</t>
  </si>
  <si>
    <t>SE_22_-_30689640_30684765_30684695_30683549_GATSL3:34</t>
  </si>
  <si>
    <t>SE_22_-_30689640_30688840_30688762_30683549_GATSL3/TBC1D10A:33</t>
  </si>
  <si>
    <t>0.49490063</t>
  </si>
  <si>
    <t>SE_22_-_30689640_30688840_30688762_30684765_GATSL3/TBC1D10A:33</t>
  </si>
  <si>
    <t>SE_22_-_30689640_30689308_30689148_30688840_GATSL3/TBC1D10A:39</t>
  </si>
  <si>
    <t>0.68157352</t>
  </si>
  <si>
    <t>SE_22_-_30722662_30700619_30700520_30695540_TBC1D10A:76</t>
  </si>
  <si>
    <t>SE_22_-_30722662_30700640_30700520_30695540_TBC1D10A:97</t>
  </si>
  <si>
    <t>SE_22_+_30793159_30793738_30793859_30795632_SEC14L2:73</t>
  </si>
  <si>
    <t>0.57331984</t>
  </si>
  <si>
    <t>SE_22_+_30793159_30795632_30795707_30802331_SEC14L2:66</t>
  </si>
  <si>
    <t>0.68653484</t>
  </si>
  <si>
    <t>SE_22_+_30793859_30795632_30795707_30802331_SEC14L2:66</t>
  </si>
  <si>
    <t>SE_22_+_30802374_30803084_30803143_30803404_SEC14L2:46</t>
  </si>
  <si>
    <t>0.37698204</t>
  </si>
  <si>
    <t>SE_22_+_30802374_30803404_30803592_30805176_SEC14L2:167</t>
  </si>
  <si>
    <t>0.55450701</t>
  </si>
  <si>
    <t>SE_22_+_30806668_30811748_30811854_30811937_SEC14L2/MTFP1:54</t>
  </si>
  <si>
    <t>SE_22_+_30806668_30811748_30812076_30812223_SEC14L2/MTFP1:54</t>
  </si>
  <si>
    <t>SE_22_+_30806668_30811937_30812076_30812223_SEC14L2/MTFP1:31</t>
  </si>
  <si>
    <t>0.35092783</t>
  </si>
  <si>
    <t>SE_22_+_30822832_30823109_30823390_30824449_MTFP1:281</t>
  </si>
  <si>
    <t>1.7807525</t>
  </si>
  <si>
    <t>SE_22_+_30822832_30823158_30823390_30824449_MTFP1:232</t>
  </si>
  <si>
    <t>SE_22_+_30822832_30823227_30823390_30824449_MTFP1:163</t>
  </si>
  <si>
    <t>SE_22_+_31003382_31006222_31006322_31006858_TCN2:79</t>
  </si>
  <si>
    <t>SE_22_+_31285221_31285477_31285623_31286715_OSBP2:103</t>
  </si>
  <si>
    <t>SE_22_+_31286960_31289109_31289229_31289450_OSBP2:35</t>
  </si>
  <si>
    <t>0.46801107</t>
  </si>
  <si>
    <t>SE_22_+_31289720_31289804_31289988_31301824_OSBP2:133</t>
  </si>
  <si>
    <t>SE_22_+_31367765_31368034_31368158_31368841_TUG1:52</t>
  </si>
  <si>
    <t>ccttgaaag</t>
  </si>
  <si>
    <t>-0.671594180005</t>
  </si>
  <si>
    <t>-0.052787149</t>
  </si>
  <si>
    <t>SE_22_+_31367765_31368034_31368158_31368910_TUG1:52</t>
  </si>
  <si>
    <t>SE_22_+_31477442_31478896_31478988_31479165_SMTN:29</t>
  </si>
  <si>
    <t>ggatgagag</t>
  </si>
  <si>
    <t>-2.21350308127</t>
  </si>
  <si>
    <t>-0.90411401</t>
  </si>
  <si>
    <t>SE_22_+_31477442_31478902_31478988_31479165_SMTN:23</t>
  </si>
  <si>
    <t>SE_22_+_31495882_31496871_31497035_31500302_SMTN:159</t>
  </si>
  <si>
    <t>2.1870509</t>
  </si>
  <si>
    <t>SE_22_+_31519105_31520128_31520249_31520831_INPP5J:106</t>
  </si>
  <si>
    <t>1.1093926</t>
  </si>
  <si>
    <t>SE_22_+_31519105_31520831_31521996_31522362_INPP5J:1130</t>
  </si>
  <si>
    <t>1.3924034</t>
  </si>
  <si>
    <t>SE_22_+_31520892_31521819_31521996_31522362_INPP5J:142</t>
  </si>
  <si>
    <t>SE_22_+_31529221_31529392_31529469_31529596_INPP5J:49</t>
  </si>
  <si>
    <t>ggcttatgt</t>
  </si>
  <si>
    <t>-0.528493855973</t>
  </si>
  <si>
    <t>-0.24435325</t>
  </si>
  <si>
    <t>SE_22_+_31556289_31578955_31579052_31583033_RNF185:84</t>
  </si>
  <si>
    <t>1.4690652</t>
  </si>
  <si>
    <t>SE_22_+_31556289_31583033_31583256_31588670_RNF185:53</t>
  </si>
  <si>
    <t>1.2315024</t>
  </si>
  <si>
    <t>SE_22_+_31588688_31591455_31591567_31592922_RNF185:44</t>
  </si>
  <si>
    <t>0.904327</t>
  </si>
  <si>
    <t>SE_22_+_31588688_31591455_31592976_31597484_RNF185:206</t>
  </si>
  <si>
    <t>2.5259013</t>
  </si>
  <si>
    <t>SE_22_+_31588688_31592922_31592976_31597484_RNF185:38</t>
  </si>
  <si>
    <t>-0.31646065</t>
  </si>
  <si>
    <t>SE_22_+_31608410_31621706_31621805_31654277_LIMK2:86</t>
  </si>
  <si>
    <t>ctgtcaacg</t>
  </si>
  <si>
    <t>-0.895267978966</t>
  </si>
  <si>
    <t>-0.45255677</t>
  </si>
  <si>
    <t>SE_22_+_31668690_31668831_31668902_31669438_LIMK2:28</t>
  </si>
  <si>
    <t>1.1566232</t>
  </si>
  <si>
    <t>SE_22_-_31685485_31685379_31685301_31679274_PIK3IP1:48</t>
  </si>
  <si>
    <t>0.90464272</t>
  </si>
  <si>
    <t>SE_22_-_31731678_31724845_31724773_31723295_PATZ1:58</t>
  </si>
  <si>
    <t>0.26387088</t>
  </si>
  <si>
    <t>SE_22_-_31731678_31724910_31724773_31723295_PATZ1:123</t>
  </si>
  <si>
    <t>SE_22_+_31795711_31796606_31796729_31799015_DRG1:82</t>
  </si>
  <si>
    <t>0.59981995</t>
  </si>
  <si>
    <t>SE_22_+_31796729_31799015_31799190_31806998_DRG1:146</t>
  </si>
  <si>
    <t>SE_22_+_31816411_31817294_31817385_31819266_DRG1:78</t>
  </si>
  <si>
    <t>0.87219846</t>
  </si>
  <si>
    <t>SE_22_-_31843412_31842994_31842924_31840676_EIF4ENIF1:42</t>
  </si>
  <si>
    <t>0.44805384</t>
  </si>
  <si>
    <t>SE_22_-_31850130_31846346_31846275_31845517_EIF4ENIF1:37</t>
  </si>
  <si>
    <t>atttgatgt</t>
  </si>
  <si>
    <t>-0.0999170480274</t>
  </si>
  <si>
    <t>0.73129125</t>
  </si>
  <si>
    <t>SE_22_+_31892623_31893234_31893334_31904241_SFI1:97</t>
  </si>
  <si>
    <t>-0.29158297</t>
  </si>
  <si>
    <t>SE_22_+_31904362_31917221_31917306_31924676_SFI1:37</t>
  </si>
  <si>
    <t>0.55710356</t>
  </si>
  <si>
    <t>SE_22_+_31904362_31924676_31924849_31942847_SFI1:108</t>
  </si>
  <si>
    <t>-0.21582821</t>
  </si>
  <si>
    <t>SE_22_+_31924849_31926578_31926770_31927044_SFI1:127</t>
  </si>
  <si>
    <t>tactcactc</t>
  </si>
  <si>
    <t>2.03777575661</t>
  </si>
  <si>
    <t>1.553111</t>
  </si>
  <si>
    <t>SE_22_+_31924849_31927044_31927115_31942847_SFI1:68</t>
  </si>
  <si>
    <t>0.40479631</t>
  </si>
  <si>
    <t>SE_22_+_31927115_31942847_31942957_31946240_SFI1:36</t>
  </si>
  <si>
    <t>cgattacta</t>
  </si>
  <si>
    <t>-0.795296491724</t>
  </si>
  <si>
    <t>-0.44571028</t>
  </si>
  <si>
    <t>SE_22_+_31974438_31976258_31976350_31979861_SFI1:53</t>
  </si>
  <si>
    <t>1.4921159</t>
  </si>
  <si>
    <t>SE_22_+_31999805_32000295_32000390_32000855_SFI1:51</t>
  </si>
  <si>
    <t>0.72917593</t>
  </si>
  <si>
    <t>SE_22_-_32016982_32016699_32016539_32015822_PISD:92</t>
  </si>
  <si>
    <t>SE_22_-_32026790_32022002_32021749_32019835_PISD:28</t>
  </si>
  <si>
    <t>2.5428613</t>
  </si>
  <si>
    <t>SE_22_-_32058130_32046764_32046685_32044262_PISD:68</t>
  </si>
  <si>
    <t>cccttacgg</t>
  </si>
  <si>
    <t>1.26014922163</t>
  </si>
  <si>
    <t>0.82288108</t>
  </si>
  <si>
    <t>SE_22_-_32099536_32097748_32097642_32084213_PRR14L:88</t>
  </si>
  <si>
    <t>1.5190736</t>
  </si>
  <si>
    <t>SE_22_+_32161046_32162571_32162654_32164800_DEPDC5:21</t>
  </si>
  <si>
    <t>1.4362208</t>
  </si>
  <si>
    <t>SE_22_+_32253539_32257354_32257419_32266576_DEPDC5:66</t>
  </si>
  <si>
    <t>tctttatgg</t>
  </si>
  <si>
    <t>-3.02543600729</t>
  </si>
  <si>
    <t>-0.82857942</t>
  </si>
  <si>
    <t>SE_22_+_32270391_32272143_32272251_32275511_DEPDC5:102</t>
  </si>
  <si>
    <t>tagtaacgg</t>
  </si>
  <si>
    <t>2.03937227093</t>
  </si>
  <si>
    <t>0.63189942</t>
  </si>
  <si>
    <t>SE_22_+_32293639_32297728_32297788_32301970_DEPDC5:21</t>
  </si>
  <si>
    <t>-0.187884</t>
  </si>
  <si>
    <t>SE_22_+_32340806_32341486_32341664_32352126_YWHAH:164</t>
  </si>
  <si>
    <t>1.498544</t>
  </si>
  <si>
    <t>SE_22_+_32340806_32341543_32341664_32352126_YWHAH:107</t>
  </si>
  <si>
    <t>SE_22_+_32340806_32346295_32346409_32352126_YWHAH:25</t>
  </si>
  <si>
    <t>-0.033623833</t>
  </si>
  <si>
    <t>SE_22_+_32871111_32874968_32875262_32879884_FBXO7:152</t>
  </si>
  <si>
    <t>1.1801919</t>
  </si>
  <si>
    <t>SE_22_+_32871111_32875120_32875262_32879884_FBXO7:60</t>
  </si>
  <si>
    <t>gaataatga</t>
  </si>
  <si>
    <t>0.292692264113</t>
  </si>
  <si>
    <t>0.42256676</t>
  </si>
  <si>
    <t>SE_22_-_33700215_33679334_33679188_33562818_LARGE:65</t>
  </si>
  <si>
    <t>caatgattg</t>
  </si>
  <si>
    <t>0.306818982958</t>
  </si>
  <si>
    <t>0.9080091</t>
  </si>
  <si>
    <t>SE_22_-_33700215_33679334_33679188_33673241_LARGE:65</t>
  </si>
  <si>
    <t>SE_22_-_33712071_33700493_33700215_33562818_LARGE:259</t>
  </si>
  <si>
    <t>1.6058096</t>
  </si>
  <si>
    <t>SE_22_-_33777905_33733787_33733632_33712234_LARGE:90</t>
  </si>
  <si>
    <t>SE_22_-_34315983_34252790_34252728_34157545_LARGE:58</t>
  </si>
  <si>
    <t>-0.13324718</t>
  </si>
  <si>
    <t>SE_22_+_35653550_35658316_35658414_35659071_HMGXB4:53</t>
  </si>
  <si>
    <t>SE_22_+_35659867_35659975_35660089_35660641_HMGXB4:34</t>
  </si>
  <si>
    <t>SE_22_+_35695973_35713870_35713954_35717952_TOM1:59</t>
  </si>
  <si>
    <t>SE_22_+_35713954_35717735_35717840_35717952_TOM1:87</t>
  </si>
  <si>
    <t>SE_22_+_35713954_35717952_35718030_35718992_TOM1:79</t>
  </si>
  <si>
    <t>SE_22_+_35719170_35719489_35719623_35719761_TOM1:134</t>
  </si>
  <si>
    <t>1.5090226</t>
  </si>
  <si>
    <t>SE_22_+_35719170_35719512_35719623_35719761_TOM1:111</t>
  </si>
  <si>
    <t>SE_22_+_35726473_35727289_35727488_35728974_TOM1:29</t>
  </si>
  <si>
    <t>SE_22_+_35796598_35797364_35797459_35799200_MCM5:96</t>
  </si>
  <si>
    <t>0.83951764</t>
  </si>
  <si>
    <t>SE_22_+_35796598_35797659_35797807_35799200_MCM5:23</t>
  </si>
  <si>
    <t>0.93465838</t>
  </si>
  <si>
    <t>SE_22_+_35799326_35799407_35799535_35802546_MCM5:58</t>
  </si>
  <si>
    <t>1.1859908</t>
  </si>
  <si>
    <t>SE_22_-_36155935_36148702_36148660_36142608_RBFOX2:24</t>
  </si>
  <si>
    <t>-0.11604519</t>
  </si>
  <si>
    <t>SE_22_-_36155935_36152191_36152152_36142608_RBFOX2:23</t>
  </si>
  <si>
    <t>-0.66091831</t>
  </si>
  <si>
    <t>SE_22_-_36177647_36174125_36174072_36164396_RBFOX2:45</t>
  </si>
  <si>
    <t>aaataatct</t>
  </si>
  <si>
    <t>-0.0621477682703</t>
  </si>
  <si>
    <t>-0.061756707</t>
  </si>
  <si>
    <t>SE_22_-_36236239_36232486_36232367_36206051_RBFOX2:28</t>
  </si>
  <si>
    <t>0.86605245</t>
  </si>
  <si>
    <t>SE_22_-_36545094_36542456_36542188_36541647_APOL3:247</t>
  </si>
  <si>
    <t>1.4133666</t>
  </si>
  <si>
    <t>SE_22_-_36552892_36545190_36545094_36541647_APOL3:85</t>
  </si>
  <si>
    <t>SE_22_-_36552892_36545233_36545094_36541647_APOL3:128</t>
  </si>
  <si>
    <t>SE_22_-_36552892_36545419_36545094_36541647_APOL3:148</t>
  </si>
  <si>
    <t>SE_22_-_36556717_36545190_36545094_36541647_APOL3:85</t>
  </si>
  <si>
    <t>SE_22_-_36556717_36545419_36545094_36541647_APOL3:148</t>
  </si>
  <si>
    <t>SE_22_-_36556717_36545419_36545307_36545190_APOL3:82</t>
  </si>
  <si>
    <t>0.095128749</t>
  </si>
  <si>
    <t>SE_22_-_36556717_36546012_36545819_36545419_APOL3:139</t>
  </si>
  <si>
    <t>0.045646912</t>
  </si>
  <si>
    <t>SE_22_-_36556717_36549471_36549333_36545419_APOL3:102</t>
  </si>
  <si>
    <t>1.677817</t>
  </si>
  <si>
    <t>SE_22_-_36556717_36553054_36552892_36545190_APOL3:49</t>
  </si>
  <si>
    <t>cattcaatc</t>
  </si>
  <si>
    <t>-0.454600449324</t>
  </si>
  <si>
    <t>0.47180911</t>
  </si>
  <si>
    <t>SE_22_-_36556717_36553054_36552892_36545419_APOL3:49</t>
  </si>
  <si>
    <t>SE_22_-_36597746_36595654_36595602_36595422_APOL4:40</t>
  </si>
  <si>
    <t>-0.71168074</t>
  </si>
  <si>
    <t>SE_22_-_36635487_36630381_36630282_36629501_APOL2:64</t>
  </si>
  <si>
    <t>0.46207809</t>
  </si>
  <si>
    <t>SE_22_-_36635487_36633231_36633107_36629501_APOL2:91</t>
  </si>
  <si>
    <t>0.85567583</t>
  </si>
  <si>
    <t>SE_22_+_36649265_36649884_36650037_36650983_APOL1:59</t>
  </si>
  <si>
    <t>0.9551262</t>
  </si>
  <si>
    <t>SE_22_+_36651045_36653129_36653182_36653365_APOL1:46</t>
  </si>
  <si>
    <t>gagtgaggg</t>
  </si>
  <si>
    <t>-1.48468030723</t>
  </si>
  <si>
    <t>-0.78023075</t>
  </si>
  <si>
    <t>SE_22_+_36653453_36655715_36655902_36657642_APOL1:127</t>
  </si>
  <si>
    <t>0.77833153</t>
  </si>
  <si>
    <t>SE_22_+_36653453_36655715_36655964_36657642_APOL1:127</t>
  </si>
  <si>
    <t>SE_22_-_36872780_36864764_36864649_36863964_TXN2:72</t>
  </si>
  <si>
    <t>1.1681367</t>
  </si>
  <si>
    <t>SE_22_-_36925123_36922952_36922867_36922178_EIF3D:50</t>
  </si>
  <si>
    <t>SE_22_-_37158948_37156963_37156888_37154453_BX537634/IFT27:76</t>
  </si>
  <si>
    <t>1.6910806</t>
  </si>
  <si>
    <t>SE_22_-_37171718_37164143_37164027_37163906_IFT27:93</t>
  </si>
  <si>
    <t>gtctcatgg</t>
  </si>
  <si>
    <t>1.24815263809</t>
  </si>
  <si>
    <t>0.96631185</t>
  </si>
  <si>
    <t>SE_22_+_37257245_37260087_37260171_37260961_NCF4:65</t>
  </si>
  <si>
    <t>0.98769443</t>
  </si>
  <si>
    <t>SE_22_+_37415815_37419793_37419968_37420233_MPST:50</t>
  </si>
  <si>
    <t>1.1562246</t>
  </si>
  <si>
    <t>SE_22_+_37415913_37419793_37419968_37420233_MPST:50</t>
  </si>
  <si>
    <t>SE_22_+_37420851_37421043_37421168_37425257_MPST:113</t>
  </si>
  <si>
    <t>2.2499622</t>
  </si>
  <si>
    <t>SE_22_+_37456962_37457144_37457215_37457579_KCTD17:72</t>
  </si>
  <si>
    <t>0.883720930233</t>
  </si>
  <si>
    <t>3.1462096</t>
  </si>
  <si>
    <t>SE_22_-_37581258_37580477_37580377_37578775_C1QTNF6:56</t>
  </si>
  <si>
    <t>SE_22_-_37640330_37640242_37640154_37637698_RAC2:44</t>
  </si>
  <si>
    <t>1.2942751</t>
  </si>
  <si>
    <t>SE_22_+_37697060_37697922_37698072_37699295_CYTH4:82</t>
  </si>
  <si>
    <t>SE_22_+_37697060_37697976_37698072_37699295_CYTH4:89</t>
  </si>
  <si>
    <t>tactcaatc</t>
  </si>
  <si>
    <t>0.396160481514</t>
  </si>
  <si>
    <t>0.11769264</t>
  </si>
  <si>
    <t>SE_22_+_37699443_37700213_37700327_37705253_CYTH4:97</t>
  </si>
  <si>
    <t>0.40445239</t>
  </si>
  <si>
    <t>SE_22_-_37870550_37868566_37868481_37866067_MFNG:28</t>
  </si>
  <si>
    <t>0.74818697</t>
  </si>
  <si>
    <t>SE_22_-_37881954_37876807_37876759_37876337_MFNG/CARD10:27</t>
  </si>
  <si>
    <t>tcttcaccg</t>
  </si>
  <si>
    <t>0.98820416491</t>
  </si>
  <si>
    <t>0.34950573</t>
  </si>
  <si>
    <t>SE_22_-_37881961_37876807_37876759_37876337_MFNG/CARD10:27</t>
  </si>
  <si>
    <t>SE_22_+_37956595_37961607_37961729_37962079_CDC42EP1:76</t>
  </si>
  <si>
    <t>SE_22_+_38005161_38009031_38009198_38010197_GGA1:93</t>
  </si>
  <si>
    <t>1.5664855</t>
  </si>
  <si>
    <t>SE_22_+_38005161_38009040_38009198_38010197_GGA1:84</t>
  </si>
  <si>
    <t>SE_22_+_38005161_38009126_38009198_38010197_GGA1:63</t>
  </si>
  <si>
    <t>-0.44882576</t>
  </si>
  <si>
    <t>SE_22_+_38013004_38014455_38014553_38016245_GGA1:84</t>
  </si>
  <si>
    <t>0.3272641</t>
  </si>
  <si>
    <t>SE_22_+_38035853_38037133_38037175_38037381_SH3BP1:32</t>
  </si>
  <si>
    <t>cgctgagtt</t>
  </si>
  <si>
    <t>1.42848101538</t>
  </si>
  <si>
    <t>0.5218949</t>
  </si>
  <si>
    <t>SE_22_+_38044442_38044756_38044853_38046159_SH3BP1:52</t>
  </si>
  <si>
    <t>SE_22_+_38142427_38146649_38146737_38147779_TRIOBP:87</t>
  </si>
  <si>
    <t>-0.43208735</t>
  </si>
  <si>
    <t>SE_22_+_38147835_38150884_38150991_38151108_TRIOBP:39</t>
  </si>
  <si>
    <t>2.0149866</t>
  </si>
  <si>
    <t>SE_22_+_38147835_38150923_38150991_38151108_TRIOBP:39</t>
  </si>
  <si>
    <t>SE_22_+_38204170_38205956_38206164_38208894_GCAT:204</t>
  </si>
  <si>
    <t>1.1216158</t>
  </si>
  <si>
    <t>SE_22_+_38204170_38206034_38206164_38208894_GCAT:126</t>
  </si>
  <si>
    <t>SE_22_-_38229166_38229089_38228965_38228751_ANKRD54:80</t>
  </si>
  <si>
    <t>-0.11224618</t>
  </si>
  <si>
    <t>SE_22_-_38236194_38234600_38234507_38229762_ANKRD54:86</t>
  </si>
  <si>
    <t>0.57779327</t>
  </si>
  <si>
    <t>SE_22_-_38236194_38234605_38234507_38229762_ANKRD54:91</t>
  </si>
  <si>
    <t>SE_22_-_38239918_38236241_38236194_38234605_ANKRD54:20</t>
  </si>
  <si>
    <t>-0.07525373</t>
  </si>
  <si>
    <t>SE_22_+_38245489_38246022_38246070_38247287_EIF3L:31</t>
  </si>
  <si>
    <t>ttatgaccc</t>
  </si>
  <si>
    <t>1.45353860945</t>
  </si>
  <si>
    <t>1.3936026</t>
  </si>
  <si>
    <t>SE_22_+_38246070_38246531_38246581_38247287_EIF3L:51</t>
  </si>
  <si>
    <t>-0.17274538</t>
  </si>
  <si>
    <t>SE_22_+_38247497_38251572_38251651_38254686_EIF3L:28</t>
  </si>
  <si>
    <t>SE_22_+_38282852_38282957_38283078_38284433_EIF3L:76</t>
  </si>
  <si>
    <t>SE_22_+_38352849_38354381_38354478_38355353_POLR2F:84</t>
  </si>
  <si>
    <t>SE_22_+_38352908_38355353_38355483_38363106_POLR2F:96</t>
  </si>
  <si>
    <t>0.061209962</t>
  </si>
  <si>
    <t>SE_22_-_38380346_38379875_38379364_38374142_SOX10:496</t>
  </si>
  <si>
    <t>SE_22_+_38453857_38455241_38455352_38461009_PICK1:43</t>
  </si>
  <si>
    <t>SE_22_+_38461137_38463711_38463777_38465040_PICK1:25</t>
  </si>
  <si>
    <t>1.2440888</t>
  </si>
  <si>
    <t>SE_22_-_38482249_38481739_38481693_38481382_BAIAP2L2:21</t>
  </si>
  <si>
    <t>0.71349513</t>
  </si>
  <si>
    <t>SE_22_-_38516766_38512417_38512327_38512218_PLA2G6:29</t>
  </si>
  <si>
    <t>1.7541793</t>
  </si>
  <si>
    <t>SE_22_-_38522378_38521698_38521646_38519265_PLA2G6:47</t>
  </si>
  <si>
    <t>SE_22_-_38524276_38523465_38523414_38522456_PLA2G6:21</t>
  </si>
  <si>
    <t>0.2771681</t>
  </si>
  <si>
    <t>SE_22_-_38525461_38524437_38524276_38522456_PLA2G6:38</t>
  </si>
  <si>
    <t>0.46754253</t>
  </si>
  <si>
    <t>SE_22_-_38528838_38528118_38527997_38525569_PLA2G6:76</t>
  </si>
  <si>
    <t>SE_22_-_38539112_38536176_38535989_38531091_PLA2G6:69</t>
  </si>
  <si>
    <t>SE_22_-_38541445_38539295_38539112_38536176_PLA2G6:179</t>
  </si>
  <si>
    <t>gggtgacaa</t>
  </si>
  <si>
    <t>0.495096649766</t>
  </si>
  <si>
    <t>0.15643082</t>
  </si>
  <si>
    <t>SE_22_-_38541445_38540985_38540903_38539295_PLA2G6:57</t>
  </si>
  <si>
    <t>0.99440483</t>
  </si>
  <si>
    <t>SE_22_-_38565225_38541660_38541445_38539295_PLA2G6:140</t>
  </si>
  <si>
    <t>1.7203542</t>
  </si>
  <si>
    <t>SE_22_-_38565225_38544630_38544500_38541660_PLA2G6:94</t>
  </si>
  <si>
    <t>0.64573007</t>
  </si>
  <si>
    <t>SE_22_-_38627250_38626750_38626675_38622877_TMEM184B:76</t>
  </si>
  <si>
    <t>-0.023359335</t>
  </si>
  <si>
    <t>SE_22_-_38643776_38642891_38642791_38642106_TMEM184B:41</t>
  </si>
  <si>
    <t>0.20957604</t>
  </si>
  <si>
    <t>SE_22_-_38643776_38642891_38642812_38642106_TMEM184B:41</t>
  </si>
  <si>
    <t>SE_22_-_38757404_38743590_38743494_38732711_LOC400927:96</t>
  </si>
  <si>
    <t>0.31492001</t>
  </si>
  <si>
    <t>SE_22_-_38776375_38766050_38765991_38757565_LOC400927:60</t>
  </si>
  <si>
    <t>0.53486681</t>
  </si>
  <si>
    <t>SE_22_+_39052755_39052961_39053148_39061551_CBY1:65</t>
  </si>
  <si>
    <t>1.0916151</t>
  </si>
  <si>
    <t>SE_22_+_39052755_39061551_39061690_39064022_CBY1:123</t>
  </si>
  <si>
    <t>SE_22_-_39095808_39085429_39085301_39085134_JOSD1:37</t>
  </si>
  <si>
    <t>SE_22_+_39102152_39104850_39104961_39111912_GTPBP1:49</t>
  </si>
  <si>
    <t>0.086073892</t>
  </si>
  <si>
    <t>SE_22_+_39130402_39131179_39131315_39132034_Hypothetical:125</t>
  </si>
  <si>
    <t>0.52199642</t>
  </si>
  <si>
    <t>SE_22_+_39130402_39132034_39132261_39133956_Hypothetical:89</t>
  </si>
  <si>
    <t>1.7915057</t>
  </si>
  <si>
    <t>SE_22_-_39147215_39147040_39146903_39146325_SUN2:138</t>
  </si>
  <si>
    <t>-0.22246535</t>
  </si>
  <si>
    <t>SE_22_-_39151768_39150711_39150647_39148670_SUN2:50</t>
  </si>
  <si>
    <t>ggctaagag</t>
  </si>
  <si>
    <t>0.0969931782038</t>
  </si>
  <si>
    <t>0.27780853</t>
  </si>
  <si>
    <t>SE_22_+_39410384_39411600_39411756_39413771_APOBEC3C:135</t>
  </si>
  <si>
    <t>1.0882143</t>
  </si>
  <si>
    <t>SE_22_+_39473383_39474937_39475090_39476938_APOBEC3G:75</t>
  </si>
  <si>
    <t>ttataatag</t>
  </si>
  <si>
    <t>-0.706211784281</t>
  </si>
  <si>
    <t>0.33047432</t>
  </si>
  <si>
    <t>SE_22_-_39545794_39537441_39537376_39534707_CBX7:64</t>
  </si>
  <si>
    <t>-0.41801688</t>
  </si>
  <si>
    <t>SE_22_+_39898442_39899701_39899882_39900208_SMCR7L:117</t>
  </si>
  <si>
    <t>1.1894888</t>
  </si>
  <si>
    <t>SE_22_+_39900539_39905343_39905576_39907293_SMCR7L:112</t>
  </si>
  <si>
    <t>SE_22_+_39900539_39905427_39905576_39907293_SMCR7L:28</t>
  </si>
  <si>
    <t>SE_22_-_39928400_39926559_39926469_39925922_RPS19BP1:77</t>
  </si>
  <si>
    <t>SE_22_+_40663040_40666126_40666284_40669429_TNRC6B:52</t>
  </si>
  <si>
    <t>0.39183619</t>
  </si>
  <si>
    <t>SE_22_+_40676147_40677123_40677293_40681649_TNRC6B:169</t>
  </si>
  <si>
    <t>0.33324079</t>
  </si>
  <si>
    <t>SE_22_+_40760369_40760884_40761060_40762440_ADSL:128</t>
  </si>
  <si>
    <t>1.3609692</t>
  </si>
  <si>
    <t>SE_22_+_40796817_40797597_40797679_40798143_SGSM3:53</t>
  </si>
  <si>
    <t>SE_22_-_40820210_40819689_40819540_40817104_MKL1:148</t>
  </si>
  <si>
    <t>0.99950327</t>
  </si>
  <si>
    <t>SE_22_-_40948110_40915616_40915468_40859290_MKL1:61</t>
  </si>
  <si>
    <t>1.1166464</t>
  </si>
  <si>
    <t>SE_22_-_41032482_40990739_40990678_40948371_MKL1:48</t>
  </si>
  <si>
    <t>0.28201981</t>
  </si>
  <si>
    <t>SE_22_-_41173044_41172312_41172194_41170023_SLC25A17:94</t>
  </si>
  <si>
    <t>tcataatcc</t>
  </si>
  <si>
    <t>-0.117534030001</t>
  </si>
  <si>
    <t>0.79101772</t>
  </si>
  <si>
    <t>SE_22_-_41188529_41175898_41175762_41175129_SLC25A17:101</t>
  </si>
  <si>
    <t>0.67179025</t>
  </si>
  <si>
    <t>SE_22_-_41188529_41180608_41180517_41175129_SLC25A17:78</t>
  </si>
  <si>
    <t>0.29111332</t>
  </si>
  <si>
    <t>SE_22_-_41190518_41188680_41188529_41175129_SLC25A17:80</t>
  </si>
  <si>
    <t>1.1899256</t>
  </si>
  <si>
    <t>SE_22_-_41195027_41188680_41188529_41175129_SLC25A17:80</t>
  </si>
  <si>
    <t>SE_22_-_41195027_41190584_41190518_41175129_SLC25A17:21</t>
  </si>
  <si>
    <t>tgatgagaa</t>
  </si>
  <si>
    <t>-2.30765056677</t>
  </si>
  <si>
    <t>-1.1347596</t>
  </si>
  <si>
    <t>SE_22_-_41195027_41190584_41190518_41188680_SLC25A17:21</t>
  </si>
  <si>
    <t>SE_22_-_41195027_41193340_41193258_41190584_SLC25A17:37</t>
  </si>
  <si>
    <t>ttgtaaacc</t>
  </si>
  <si>
    <t>0.333794497824</t>
  </si>
  <si>
    <t>0.093273407</t>
  </si>
  <si>
    <t>SE_22_-_41195027_41193340_41193288_41190584_SLC25A17:37</t>
  </si>
  <si>
    <t>SE_22_-_41215199_41195087_41195027_41188680_SLC25A17:39</t>
  </si>
  <si>
    <t>1.2195704</t>
  </si>
  <si>
    <t>SE_22_-_41215199_41195675_41195565_41195087_SLC25A17:20</t>
  </si>
  <si>
    <t>0.65891551</t>
  </si>
  <si>
    <t>SE_22_-_41215199_41213381_41213207_41195087_SLC25A17:108</t>
  </si>
  <si>
    <t>aactaagag</t>
  </si>
  <si>
    <t>-0.214311882858</t>
  </si>
  <si>
    <t>-0.25052441</t>
  </si>
  <si>
    <t>SE_22_-_41228573_41228220_41228091_41226960_ST13:96</t>
  </si>
  <si>
    <t>SE_22_-_41231564_41228675_41228573_41226960_ST13:51</t>
  </si>
  <si>
    <t>0.92313432</t>
  </si>
  <si>
    <t>SE_22_+_41265119_41266052_41266143_41277774_XPNPEP3:63</t>
  </si>
  <si>
    <t>0.57665706</t>
  </si>
  <si>
    <t>SE_22_+_41282519_41303130_41303194_41303591_XPNPEP3:58</t>
  </si>
  <si>
    <t>1.8182065</t>
  </si>
  <si>
    <t>SE_22_+_41349637_41351291_41351450_41360051_XPNPEP3:76</t>
  </si>
  <si>
    <t>SE_22_+_41601390_41602011_41602129_41605700_L3MBTL2:76</t>
  </si>
  <si>
    <t>SE_22_+_41601390_41604319_41604461_41605700_L3MBTL2:138</t>
  </si>
  <si>
    <t>0.67912234</t>
  </si>
  <si>
    <t>SE_22_+_41605937_41609855_41610030_41612143_L3MBTL2:54</t>
  </si>
  <si>
    <t>1.1671958</t>
  </si>
  <si>
    <t>SE_22_+_41605937_41609897_41610030_41612143_L3MBTL2:24</t>
  </si>
  <si>
    <t>ctgtgagat</t>
  </si>
  <si>
    <t>-1.17690366328</t>
  </si>
  <si>
    <t>-0.56283044</t>
  </si>
  <si>
    <t>SE_22_+_41613206_41615423_41615540_41616738_L3MBTL2:86</t>
  </si>
  <si>
    <t>0.99318162</t>
  </si>
  <si>
    <t>SE_22_+_41623327_41623579_41623683_41623808_L3MBTL2:37</t>
  </si>
  <si>
    <t>0.35661159</t>
  </si>
  <si>
    <t>SE_22_-_41660668_41657584_41657450_41654110_RANGAP1:33</t>
  </si>
  <si>
    <t>SE_22_-_41936703_41928749_41928608_41928161_POLR3H:117</t>
  </si>
  <si>
    <t>SE_22_-_41936703_41928749_41928663_41928161_POLR3H:39</t>
  </si>
  <si>
    <t>0.39347118</t>
  </si>
  <si>
    <t>SE_22_-_41936703_41929691_41929526_41928749_POLR3H:66</t>
  </si>
  <si>
    <t>1.4496482</t>
  </si>
  <si>
    <t>SE_22_-_41939995_41936799_41936703_41928749_POLR3H:52</t>
  </si>
  <si>
    <t>gtttgatat</t>
  </si>
  <si>
    <t>-0.674252235064</t>
  </si>
  <si>
    <t>-0.3337216</t>
  </si>
  <si>
    <t>SE_22_-_41985723_41982434_41982301_41982197_PMM1:113</t>
  </si>
  <si>
    <t>1.1166302</t>
  </si>
  <si>
    <t>SE_22_-_41985723_41985167_41985056_41982197_PMM1:57</t>
  </si>
  <si>
    <t>0.29176675</t>
  </si>
  <si>
    <t>SE_22_+_42018090_42024122_42024234_42032117_XRCC6:104</t>
  </si>
  <si>
    <t>0.43254912</t>
  </si>
  <si>
    <t>SE_22_-_42078360_42077563_42077230_42076368_NHP2L1:247</t>
  </si>
  <si>
    <t>1.3011912</t>
  </si>
  <si>
    <t>SE_22_-_42084798_42078591_42078360_42076368_NHP2L1:128</t>
  </si>
  <si>
    <t>0.61161169</t>
  </si>
  <si>
    <t>SE_22_-_42084798_42084331_42083726_42076368_NHP2L1:233</t>
  </si>
  <si>
    <t>1.0501595</t>
  </si>
  <si>
    <t>SE_22_-_42084798_42084331_42084083_42076368_NHP2L1:233</t>
  </si>
  <si>
    <t>SE_22_+_42190481_42191415_42191546_42191739_MEI1:96</t>
  </si>
  <si>
    <t>2.254614</t>
  </si>
  <si>
    <t>SE_22_+_42274127_42274663_42274762_42276720_SREBF2:69</t>
  </si>
  <si>
    <t>agttaaaca</t>
  </si>
  <si>
    <t>-0.916587454554</t>
  </si>
  <si>
    <t>0.28894252</t>
  </si>
  <si>
    <t>SE_22_+_42299159_42300539_42300736_42300867_bK250D10.C22.8/SREBF2:141</t>
  </si>
  <si>
    <t>1.3276525</t>
  </si>
  <si>
    <t>SE_22_-_42565853_42564709_42564615_42557364_TCF20:39</t>
  </si>
  <si>
    <t>0.040577576</t>
  </si>
  <si>
    <t>SE_22_-_42565853_42564742_42564615_42557364_TCF20:72</t>
  </si>
  <si>
    <t>SE_22_-_42915720_42914734_42914619_42914153_RRP7A:92</t>
  </si>
  <si>
    <t>tgctaaggc</t>
  </si>
  <si>
    <t>0.813494329843</t>
  </si>
  <si>
    <t>0.31339561</t>
  </si>
  <si>
    <t>SE_22_+_42956271_42962310_42962344_42967127_SERHL2:26</t>
  </si>
  <si>
    <t>0.30265564</t>
  </si>
  <si>
    <t>SE_22_+_42968535_42969640_42969751_42969942_SERHL2:60</t>
  </si>
  <si>
    <t>0.659090909091</t>
  </si>
  <si>
    <t>0.75219148</t>
  </si>
  <si>
    <t>SE_22_-_42987961_42983578_42983512_42981974_POLDIP3:39</t>
  </si>
  <si>
    <t>-0.113275</t>
  </si>
  <si>
    <t>SE_22_-_42995704_42993743_42993679_42992371_POLDIP3:47</t>
  </si>
  <si>
    <t>0.64780377</t>
  </si>
  <si>
    <t>SE_22_-_42998776_42998062_42997976_42995799_POLDIP3:85</t>
  </si>
  <si>
    <t>0.80613766</t>
  </si>
  <si>
    <t>SE_22_-_42998776_42998113_42997976_42995799_POLDIP3:48</t>
  </si>
  <si>
    <t>SE_22_-_43010805_42999692_42999602_42999166_POLDIP3:81</t>
  </si>
  <si>
    <t>0.31733603</t>
  </si>
  <si>
    <t>SE_22_-_43042892_43042707_43042647_43032852_CYB5R3:37</t>
  </si>
  <si>
    <t>0.16502786</t>
  </si>
  <si>
    <t>SE_22_-_43213148_43206950_43206819_43204896_ARFGAP3:113</t>
  </si>
  <si>
    <t>0.38399672</t>
  </si>
  <si>
    <t>SE_22_-_43236950_43230331_43230248_43227642_ARFGAP3:48</t>
  </si>
  <si>
    <t>0.078953378</t>
  </si>
  <si>
    <t>SE_22_-_43236950_43231499_43231368_43230331_ARFGAP3:52</t>
  </si>
  <si>
    <t>0.67517259</t>
  </si>
  <si>
    <t>SE_22_-_43275054_43273016_43272894_43272339_PACSIN2:23</t>
  </si>
  <si>
    <t>ccttaatgt</t>
  </si>
  <si>
    <t>0.975814809494</t>
  </si>
  <si>
    <t>0.3446547</t>
  </si>
  <si>
    <t>SE_22_-_43308027_43305571_43305433_43289619_PACSIN2:61</t>
  </si>
  <si>
    <t>1.0251766</t>
  </si>
  <si>
    <t>SE_22_-_43411027_43389786_43389626_43308163_PACSIN2:109</t>
  </si>
  <si>
    <t>-0.16317383</t>
  </si>
  <si>
    <t>SE_22_-_43455390_43447893_43447807_43442579_TTLL1:21</t>
  </si>
  <si>
    <t>SE_22_-_43471480_43466248_43466177_43465850_TTLL1:68</t>
  </si>
  <si>
    <t>SE_22_-_43537168_43533304_43533087_43529492_MCAT:119</t>
  </si>
  <si>
    <t>0.28021443</t>
  </si>
  <si>
    <t>SE_22_+_43547610_43555216_43555426_43557058_TSPO:25</t>
  </si>
  <si>
    <t>SE_22_-_43654225_43651583_43651494_43634960_SCUBE1:69</t>
  </si>
  <si>
    <t>0.59580027</t>
  </si>
  <si>
    <t>SE_22_+_44569071_44577622_44577797_44579198_PARVG:163</t>
  </si>
  <si>
    <t>cactcagta</t>
  </si>
  <si>
    <t>0.143177682629</t>
  </si>
  <si>
    <t>0.59078072</t>
  </si>
  <si>
    <t>SE_22_+_44592093_44592227_44592295_44594501_PARVG:24</t>
  </si>
  <si>
    <t>tcgtgaact</t>
  </si>
  <si>
    <t>-0.11918341786</t>
  </si>
  <si>
    <t>-0.08408886</t>
  </si>
  <si>
    <t>SE_22_+_45073120_45098372_45098488_45110471_PRR5/PRR5-ARHGAP8:47</t>
  </si>
  <si>
    <t>0.88928981</t>
  </si>
  <si>
    <t>SE_22_+_45110551_45121124_45121172_45122457_PRR5/PRR5-ARHGAP8:49</t>
  </si>
  <si>
    <t>SE_22_+_45110551_45121124_45121176_45122457_PRR5/PRR5-ARHGAP8:49</t>
  </si>
  <si>
    <t>SE_22_+_45128271_45130907_45131042_45132652_PRR5/PRR5-ARHGAP8:133</t>
  </si>
  <si>
    <t>1.2765046</t>
  </si>
  <si>
    <t>SE_22_+_45182486_45197957_45198044_45204187_PRR5-ARHGAP8/ARHGAP8:21</t>
  </si>
  <si>
    <t>0.5590772</t>
  </si>
  <si>
    <t>SE_22_+_45198044_45204187_45204318_45210552_PRR5-ARHGAP8/ARHGAP8:85</t>
  </si>
  <si>
    <t>0.26079803</t>
  </si>
  <si>
    <t>SE_22_+_45204318_45204552_45204612_45210552_PRR5-ARHGAP8/ARHGAP8:25</t>
  </si>
  <si>
    <t>SE_22_+_45204318_45204886_45204978_45210552_PRR5-ARHGAP8/ARHGAP8:79</t>
  </si>
  <si>
    <t>0.45217897</t>
  </si>
  <si>
    <t>SE_22_+_45244940_45255611_45255714_45258155_PRR5-ARHGAP8/ARHGAP8:101</t>
  </si>
  <si>
    <t>0.21176596</t>
  </si>
  <si>
    <t>SE_22_+_45560177_45562190_45562311_45564049_NUP50:76</t>
  </si>
  <si>
    <t>SE_22_+_45564127_45566869_45567024_45567481_NUP50:65</t>
  </si>
  <si>
    <t>ttctgacgt</t>
  </si>
  <si>
    <t>3.36553031174</t>
  </si>
  <si>
    <t>1.2480442</t>
  </si>
  <si>
    <t>SE_22_+_45564127_45566869_45567033_45567481_NUP50:65</t>
  </si>
  <si>
    <t>SE_22_+_45564127_45566869_45567058_45567481_NUP50:65</t>
  </si>
  <si>
    <t>SE_22_+_45567564_45567690_45567918_45571775_NUP50:218</t>
  </si>
  <si>
    <t>0.74230144</t>
  </si>
  <si>
    <t>SE_22_+_45567564_45571775_45571961_45574119_NUP50:154</t>
  </si>
  <si>
    <t>0.80239704</t>
  </si>
  <si>
    <t>SE_22_+_45571961_45574119_45574781_45577167_NUP50:555</t>
  </si>
  <si>
    <t>2.0799061</t>
  </si>
  <si>
    <t>SE_22_-_45607837_45603653_45603454_45601793_KIAA0930:193</t>
  </si>
  <si>
    <t>SE_22_-_45636521_45622264_45622033_45607988_KIAA0930:119</t>
  </si>
  <si>
    <t>0.56884958</t>
  </si>
  <si>
    <t>SE_22_+_45732292_45733715_45733849_45736267_FAM118A:127</t>
  </si>
  <si>
    <t>1.1664039</t>
  </si>
  <si>
    <t>SE_22_+_45914667_45918971_45919084_45921423_FBLN1:33</t>
  </si>
  <si>
    <t>0.70523297</t>
  </si>
  <si>
    <t>SE_22_+_45923889_45927145_45927204_45928943_FBLN1:59</t>
  </si>
  <si>
    <t>0.1898266</t>
  </si>
  <si>
    <t>SE_22_+_45943084_45944493_45944624_45946372_FBLN1:71</t>
  </si>
  <si>
    <t>gcatcaaca</t>
  </si>
  <si>
    <t>-2.46498254884</t>
  </si>
  <si>
    <t>-1.0025801</t>
  </si>
  <si>
    <t>SE_22_+_46068059_46085592_46085783_46088876_ATXN10:83</t>
  </si>
  <si>
    <t>0.71177401</t>
  </si>
  <si>
    <t>SE_22_+_46614298_46615709_46615911_46627689_PPARA:74</t>
  </si>
  <si>
    <t>SE_22_-_46643007_46642692_46642570_46641135_CDPF1:121</t>
  </si>
  <si>
    <t>0.66803441</t>
  </si>
  <si>
    <t>SE_22_-_46646153_46643118_46643007_46641135_CDPF1:52</t>
  </si>
  <si>
    <t>0.43741485</t>
  </si>
  <si>
    <t>SE_22_-_46646153_46644181_46644069_46643118_CDPF1:63</t>
  </si>
  <si>
    <t>0.66883054</t>
  </si>
  <si>
    <t>SE_22_+_46664488_46665039_46665186_46668232_TTC38:113</t>
  </si>
  <si>
    <t>SE_22_+_46669966_46671145_46671318_46674483_TTC38:173</t>
  </si>
  <si>
    <t>1.4298122</t>
  </si>
  <si>
    <t>SE_22_+_46677615_46677868_46678048_46679870_TTC38:68</t>
  </si>
  <si>
    <t>SE_22_+_46685796_46688100_46688225_46688688_TTC38:113</t>
  </si>
  <si>
    <t>1.1987301</t>
  </si>
  <si>
    <t>SE_22_+_46733841_46739159_46739265_46742319_TRMU:59</t>
  </si>
  <si>
    <t>SE_22_+_46751485_46751887_46751969_46752739_TRMU:29</t>
  </si>
  <si>
    <t>SE_22_-_47108065_47107046_47106983_47103885_CERK:30</t>
  </si>
  <si>
    <t>0.64583569</t>
  </si>
  <si>
    <t>SE_22_+_47158745_47184877_47184934_47188417_TBC1D22A:55</t>
  </si>
  <si>
    <t>1.6585762</t>
  </si>
  <si>
    <t>SE_22_+_47158745_47185209_47185368_47188417_TBC1D22A:77</t>
  </si>
  <si>
    <t>SE_22_+_47158745_47188417_47188473_47189398_TBC1D22A:54</t>
  </si>
  <si>
    <t>0.7513513</t>
  </si>
  <si>
    <t>SE_22_+_47188473_47188565_47188659_47189398_TBC1D22A:67</t>
  </si>
  <si>
    <t>0.89554566</t>
  </si>
  <si>
    <t>SE_22_+_47188473_47188565_47188701_47189398_TBC1D22A:98</t>
  </si>
  <si>
    <t>0.89588563</t>
  </si>
  <si>
    <t>SE_22_+_47189738_47193341_47193517_47274549_TBC1D22A:96</t>
  </si>
  <si>
    <t>1.2805382</t>
  </si>
  <si>
    <t>SE_22_+_47193517_47274549_47274619_47287162_TBC1D22A:68</t>
  </si>
  <si>
    <t>0.73861161</t>
  </si>
  <si>
    <t>SE_22_+_48972383_49042409_49042558_49103529_FAM19A5:47</t>
  </si>
  <si>
    <t>SE_22_-_50187682_50181535_50181225_50181142_BRD1:56</t>
  </si>
  <si>
    <t>0.84820061</t>
  </si>
  <si>
    <t>SE_22_-_50216599_50212031_50211870_50198008_BRD1:156</t>
  </si>
  <si>
    <t>0.65260185</t>
  </si>
  <si>
    <t>SE_22_+_50315409_50315945_50316091_50316260_CRELD2:51</t>
  </si>
  <si>
    <t>1.4436128</t>
  </si>
  <si>
    <t>SE_22_+_50316355_50316882_50316965_50318008_CRELD2:69</t>
  </si>
  <si>
    <t>-0.65584493</t>
  </si>
  <si>
    <t>SE_22_+_50316965_50318008_50318103_50319065_CRELD2:21</t>
  </si>
  <si>
    <t>SE_22_-_50686319_50686205_50686121_50685395_HDAC10:49</t>
  </si>
  <si>
    <t>SE_22_-_50687091_50686901_50686795_50686721_HDAC10:87</t>
  </si>
  <si>
    <t>1.3422228</t>
  </si>
  <si>
    <t>SE_22_-_50687532_50687180_50687091_50686901_HDAC10:54</t>
  </si>
  <si>
    <t>0.40834943</t>
  </si>
  <si>
    <t>SE_22_-_50687532_50687288_50687260_50687180_HDAC10:21</t>
  </si>
  <si>
    <t>0.29116401</t>
  </si>
  <si>
    <t>SE_22_-_50687532_50687319_50687260_50687180_HDAC10:25</t>
  </si>
  <si>
    <t>SE_22_-_50688064_50687883_50687532_50686901_HDAC10:346</t>
  </si>
  <si>
    <t>1.6977247</t>
  </si>
  <si>
    <t>SE_22_-_50689200_50688952_50688856_50688589_HDAC10/MAPK12:37</t>
  </si>
  <si>
    <t>tggtcaggg</t>
  </si>
  <si>
    <t>-2.04458628507</t>
  </si>
  <si>
    <t>-0.93486624</t>
  </si>
  <si>
    <t>SE_22_-_50695511_50695393_50695217_50695075_MAPK12:73</t>
  </si>
  <si>
    <t>1.3612106</t>
  </si>
  <si>
    <t>SE_22_-_50696672_50695622_50695511_50695075_MAPK12:25</t>
  </si>
  <si>
    <t>SE_22_-_50706249_50706056_50705998_50705911_MAPK11:39</t>
  </si>
  <si>
    <t>0.24715362</t>
  </si>
  <si>
    <t>SE_22_-_50721140_50720742_50720613_50720510_PLXNB2:58</t>
  </si>
  <si>
    <t>0.68039187</t>
  </si>
  <si>
    <t>SE_22_-_50724229_50723342_50723274_50723094_PLXNB2:64</t>
  </si>
  <si>
    <t>cgttcagag</t>
  </si>
  <si>
    <t>-0.678406775998</t>
  </si>
  <si>
    <t>-0.33534831</t>
  </si>
  <si>
    <t>SE_22_-_50755722_50755055_50754995_50754904_DENND6B:40</t>
  </si>
  <si>
    <t>-0.39378719</t>
  </si>
  <si>
    <t>SE_22_-_50755722_50755141_50754995_50754904_DENND6B:79</t>
  </si>
  <si>
    <t>0.27231159</t>
  </si>
  <si>
    <t>SE_22_+_50874881_50875417_50875497_50875935_PPP6R2:30</t>
  </si>
  <si>
    <t>1.8485457</t>
  </si>
  <si>
    <t>SE_22_-_50897684_50895540_50895463_50895102_SBF1:38</t>
  </si>
  <si>
    <t>0.011511872</t>
  </si>
  <si>
    <t>SE_22_+_50946874_50954149_50954203_50954876_NCAPH2:27</t>
  </si>
  <si>
    <t>SE_22_+_50946874_50954876_50954977_50955856_NCAPH2:95</t>
  </si>
  <si>
    <t>0.6395764</t>
  </si>
  <si>
    <t>SE_22_-_50966017_50965712_50965594_50965167_TYMP:87</t>
  </si>
  <si>
    <t>0.0010693807</t>
  </si>
  <si>
    <t>SE_22_-_50967565_50967039_50966941_50966146_TYMP:24</t>
  </si>
  <si>
    <t>-0.008753729</t>
  </si>
  <si>
    <t>SE_22_-_50970398_50970131_50969999_50969724_ODF3B:129</t>
  </si>
  <si>
    <t>1.6053159</t>
  </si>
  <si>
    <t>SE_22_-_50970398_50970202_50969999_50969724_ODF3B:200</t>
  </si>
  <si>
    <t>SE_22_-_51012764_51012350_51012237_51012144_CPT1B/CHKB-CPT1B:33</t>
  </si>
  <si>
    <t>-0.70794072</t>
  </si>
  <si>
    <t>SE_22_-_51015286_51015022_51014965_51014764_CPT1B/CHKB-CPT1B:57</t>
  </si>
  <si>
    <t>-0.513016</t>
  </si>
  <si>
    <t>SE_22_-_51015286_51015066_51014965_51014764_CPT1B/CHKB-CPT1B:101</t>
  </si>
  <si>
    <t>SE_22_-_51017465_51017088_51016978_51016363_CPT1B/CHKB-CPT1B:23</t>
  </si>
  <si>
    <t>1.0311937</t>
  </si>
  <si>
    <t>SE_22_-_51020678_51020524_51020458_51020291_CHKB:30</t>
  </si>
  <si>
    <t>SE_22_-_51066374_51066220_51065984_51065834_ARSA:109</t>
  </si>
  <si>
    <t>0.85504757</t>
  </si>
  <si>
    <t>SE_22_-_51214200_51208444_51208333_51207980_RABL2B:54</t>
  </si>
  <si>
    <t>SE_22_-_51220616_51219146_51219041_51216409_RABL2B:63</t>
  </si>
  <si>
    <t>-0.34999861</t>
  </si>
  <si>
    <t>SE_22_-_51221929_51221714_51221467_51220779_RABL2B:62</t>
  </si>
  <si>
    <t>SE_X_-_347103_323067_322990_322325_PPP2R3B:26</t>
  </si>
  <si>
    <t>SE_X_+_1401672_1404671_1404813_1407412_CSF2RA:129</t>
  </si>
  <si>
    <t>SE_X_+_1414349_1419384_1419519_1422816_CSF2RA:64</t>
  </si>
  <si>
    <t>0.50540746</t>
  </si>
  <si>
    <t>SE_X_+_1419519_1422154_1422255_1422816_CSF2RA:22</t>
  </si>
  <si>
    <t>SE_X_+_1419519_1422816_1422912_1424339_CSF2RA:96</t>
  </si>
  <si>
    <t>0.623529411765</t>
  </si>
  <si>
    <t>1.2111034</t>
  </si>
  <si>
    <t>SE_X_+_1419519_1424339_1424420_1428295_CSF2RA:77</t>
  </si>
  <si>
    <t>0.45279573</t>
  </si>
  <si>
    <t>SE_X_-_1510792_1509183_1509085_1508620_CRLF2/SLC25A6:60</t>
  </si>
  <si>
    <t>0.10758558</t>
  </si>
  <si>
    <t>SE_X_-_1510792_1509186_1509085_1508620_CRLF2/SLC25A6:63</t>
  </si>
  <si>
    <t>SE_X_-_1557990_1554651_1554587_1553976_ASMTL:30</t>
  </si>
  <si>
    <t>0.47203701</t>
  </si>
  <si>
    <t>SE_X_-_1561079_1558037_1557990_1554651_ASMTL:42</t>
  </si>
  <si>
    <t>tggtcattg</t>
  </si>
  <si>
    <t>-1.0031097115</t>
  </si>
  <si>
    <t>-0.52707897</t>
  </si>
  <si>
    <t>SE_X_+_1718325_1719031_1719100_1719552_AKAP17A:70</t>
  </si>
  <si>
    <t>0.18348768</t>
  </si>
  <si>
    <t>SE_X_-_2326786_2310515_2310395_2209644_DHRSX:79</t>
  </si>
  <si>
    <t>aactcaagc</t>
  </si>
  <si>
    <t>-0.203426836586</t>
  </si>
  <si>
    <t>0.4822985</t>
  </si>
  <si>
    <t>SE_X_-_2343238_2326854_2326786_2209644_DHRSX:27</t>
  </si>
  <si>
    <t>taatgacag</t>
  </si>
  <si>
    <t>0.957713707983</t>
  </si>
  <si>
    <t>0.27297314</t>
  </si>
  <si>
    <t>SE_X_+_2537538_2540731_2540775_2541426_CD99P1:27</t>
  </si>
  <si>
    <t>0.24553526</t>
  </si>
  <si>
    <t>SE_X_+_2632495_2635646_2635693_2637702_CD99:21</t>
  </si>
  <si>
    <t>-0.63670814</t>
  </si>
  <si>
    <t>SE_X_+_2715401_2724742_2724786_2726226_XG:35</t>
  </si>
  <si>
    <t>gactcaact</t>
  </si>
  <si>
    <t>0.706682558596</t>
  </si>
  <si>
    <t>0.27157376</t>
  </si>
  <si>
    <t>SE_X_+_2793955_2795241_2795348_2799093_GYG2:85</t>
  </si>
  <si>
    <t>SE_X_-_2835845_2833733_2833597_2832814_ARSD:76</t>
  </si>
  <si>
    <t>SE_X_-_2843657_2841347_2841209_2840065_ARSD:79</t>
  </si>
  <si>
    <t>SE_X_-_3530218_3529375_3529263_3526986_PRKX:94</t>
  </si>
  <si>
    <t>SE_X_-_7066094_7035075_7035007_7023879_HDHD1:67</t>
  </si>
  <si>
    <t>ggcttacaa</t>
  </si>
  <si>
    <t>-0.598967856646</t>
  </si>
  <si>
    <t>-0.30424421</t>
  </si>
  <si>
    <t>SE_X_-_7895727_7894173_7893981_7890139_PNPLA4:187</t>
  </si>
  <si>
    <t>SE_X_+_9469889_9502940_9503074_9608313_TBL1X:82</t>
  </si>
  <si>
    <t>gtgtaagtg</t>
  </si>
  <si>
    <t>-0.228849630441</t>
  </si>
  <si>
    <t>0.192045</t>
  </si>
  <si>
    <t>SE_X_+_9608400_9621585_9621729_9622255_TBL1X:60</t>
  </si>
  <si>
    <t>gcatgaccg</t>
  </si>
  <si>
    <t>1.83416319901</t>
  </si>
  <si>
    <t>0.68073866</t>
  </si>
  <si>
    <t>SE_X_-_11174649_11166839_11166750_11162368_ARHGAP6:84</t>
  </si>
  <si>
    <t>SE_X_+_11779056_11779619_11779701_11780249_MSL3:33</t>
  </si>
  <si>
    <t>SE_X_+_12828265_12837626_12837799_12838763_PRPS2:165</t>
  </si>
  <si>
    <t>1.1117925</t>
  </si>
  <si>
    <t>SE_X_+_13707407_13721933_13722021_13726840_RAB9A:65</t>
  </si>
  <si>
    <t>0.59475476</t>
  </si>
  <si>
    <t>SE_X_-_13752163_13738616_13738547_13738101_TRAPPC2:22</t>
  </si>
  <si>
    <t>0.082428555</t>
  </si>
  <si>
    <t>SE_X_-_13752644_13752304_13752163_13738101_TRAPPC2:116</t>
  </si>
  <si>
    <t>agctaaacg</t>
  </si>
  <si>
    <t>1.2938404186</t>
  </si>
  <si>
    <t>0.43687968</t>
  </si>
  <si>
    <t>SE_X_-_13752644_13752304_13752169_13738101_TRAPPC2:116</t>
  </si>
  <si>
    <t>SE_X_+_13753465_13754227_13754415_13754597_OFD1:137</t>
  </si>
  <si>
    <t>2.0648332</t>
  </si>
  <si>
    <t>SE_X_+_13757151_13758208_13758332_13762534_OFD1:29</t>
  </si>
  <si>
    <t>SE_X_+_13767652_13769368_13769487_13771487_OFD1:107</t>
  </si>
  <si>
    <t>SE_X_+_13780563_13781864_13781974_13785246_OFD1:78</t>
  </si>
  <si>
    <t>0.4610584</t>
  </si>
  <si>
    <t>SE_X_-_13834963_13825888_13825769_13803927_GPM6B:30</t>
  </si>
  <si>
    <t>-0.08503342</t>
  </si>
  <si>
    <t>SE_X_-_14047896_14044340_14044171_14039630_GEMIN8:169</t>
  </si>
  <si>
    <t>atctaaatc</t>
  </si>
  <si>
    <t>0.676574871715</t>
  </si>
  <si>
    <t>0.49031616</t>
  </si>
  <si>
    <t>SE_X_-_14047896_14044340_14044259_14039630_GEMIN8:56</t>
  </si>
  <si>
    <t>0.33501746</t>
  </si>
  <si>
    <t>SE_X_-_15343142_15342993_15342787_15339894_PIGA:91</t>
  </si>
  <si>
    <t>0.46371715</t>
  </si>
  <si>
    <t>SE_X_+_15549530_15552335_15552462_15554476_BMX:98</t>
  </si>
  <si>
    <t>0.60812575</t>
  </si>
  <si>
    <t>SE_X_-_15863502_15858714_15858620_15845495_AP1S2:95</t>
  </si>
  <si>
    <t>gtctaaggc</t>
  </si>
  <si>
    <t>0.388802260669</t>
  </si>
  <si>
    <t>0.99390369</t>
  </si>
  <si>
    <t>SE_X_-_17879218_17855850_17855657_17820154_RAI2:64</t>
  </si>
  <si>
    <t>1.2243133</t>
  </si>
  <si>
    <t>SE_X_-_17879218_17855853_17855657_17820154_RAI2:67</t>
  </si>
  <si>
    <t>SE_X_-_18923876_18921028_18920910_18919721_PHKA2:27</t>
  </si>
  <si>
    <t>SE_X_-_18923876_18921028_18920936_18919721_PHKA2:27</t>
  </si>
  <si>
    <t>SE_X_+_19362212_19363854_19363937_19367430_PDHA1:81</t>
  </si>
  <si>
    <t>-0.084166619</t>
  </si>
  <si>
    <t>SE_X_+_19362212_19364628_19364741_19367430_PDHA1:109</t>
  </si>
  <si>
    <t>0.85824656</t>
  </si>
  <si>
    <t>SE_X_+_19371291_19372609_19372701_19373467_PDHA1:78</t>
  </si>
  <si>
    <t>0.98038205</t>
  </si>
  <si>
    <t>SE_X_-_19626056_19619768_19619618_19613118_SH3KBP1:121</t>
  </si>
  <si>
    <t>1.1368018</t>
  </si>
  <si>
    <t>SE_X_-_19947903_19936217_19936190_19935452_CXorf23:20</t>
  </si>
  <si>
    <t>ttttaatag</t>
  </si>
  <si>
    <t>-0.55117563379</t>
  </si>
  <si>
    <t>-0.35012543</t>
  </si>
  <si>
    <t>SE_X_-_19947903_19941525_19941276_19935452_CXorf23:81</t>
  </si>
  <si>
    <t>1.6853291</t>
  </si>
  <si>
    <t>SE_X_-_20159743_20156740_20156657_20153959_EIF1AX:57</t>
  </si>
  <si>
    <t>-0.30216579</t>
  </si>
  <si>
    <t>SE_X_-_20284682_20258723_20258687_20252932_RPS6KA3:35</t>
  </si>
  <si>
    <t>1.2378664</t>
  </si>
  <si>
    <t>SE_X_-_21755667_21751875_21751774_21724512_SMPX:80</t>
  </si>
  <si>
    <t>0.78247485</t>
  </si>
  <si>
    <t>SE_X_+_21985434_21990015_21990108_21990625_SMS:80</t>
  </si>
  <si>
    <t>0.55272654</t>
  </si>
  <si>
    <t>SE_X_+_21985434_21990625_21990689_21995179_SMS:51</t>
  </si>
  <si>
    <t>-0.38830809</t>
  </si>
  <si>
    <t>SE_X_+_23685928_23689511_23689550_23689646_PRDX4:30</t>
  </si>
  <si>
    <t>0.10687254</t>
  </si>
  <si>
    <t>SE_X_+_23701822_23704119_23704164_23704402_PRDX4:25</t>
  </si>
  <si>
    <t>-0.36791229</t>
  </si>
  <si>
    <t>SE_X_-_23739998_23731325_23731252_23726061_ACOT9:33</t>
  </si>
  <si>
    <t>0.88417956</t>
  </si>
  <si>
    <t>SE_X_-_23748644_23740870_23740787_23740101_ACOT9:20</t>
  </si>
  <si>
    <t>ttcttattt</t>
  </si>
  <si>
    <t>-1.77429645701</t>
  </si>
  <si>
    <t>-0.009055894</t>
  </si>
  <si>
    <t>SE_X_-_23754036_23752484_23752458_23751334_ACOT9:22</t>
  </si>
  <si>
    <t>-0.077952086</t>
  </si>
  <si>
    <t>SE_X_-_23761242_23754133_23754036_23751334_ACOT9:61</t>
  </si>
  <si>
    <t>1.1870096</t>
  </si>
  <si>
    <t>SE_X_+_23801826_23801917_23802000_23803445_SAT1:51</t>
  </si>
  <si>
    <t>cttttacca</t>
  </si>
  <si>
    <t>-1.58645504681</t>
  </si>
  <si>
    <t>0.055177054</t>
  </si>
  <si>
    <t>SE_X_+_23801826_23801917_23802520_23803445_SAT1:107</t>
  </si>
  <si>
    <t>1.7715885</t>
  </si>
  <si>
    <t>SE_X_+_23802000_23802411_23802520_23803445_SAT1:78</t>
  </si>
  <si>
    <t>0.18320905</t>
  </si>
  <si>
    <t>SE_X_-_23897032_23892574_23892520_23886805_APOO:34</t>
  </si>
  <si>
    <t>0.26279586</t>
  </si>
  <si>
    <t>SE_X_+_24190917_24191724_24191840_24197300_ZFX:103</t>
  </si>
  <si>
    <t>0.76602813</t>
  </si>
  <si>
    <t>SE_X_+_24197887_24225443_24225592_24225829_ZFX:144</t>
  </si>
  <si>
    <t>SE_X_+_24225972_24226335_24226487_24227017_ZFX:33</t>
  </si>
  <si>
    <t>cgctgacga</t>
  </si>
  <si>
    <t>3.68318705568</t>
  </si>
  <si>
    <t>1.3724218</t>
  </si>
  <si>
    <t>SE_X_+_24767109_24793314_24793473_24828015_POLA1:91</t>
  </si>
  <si>
    <t>0.585408</t>
  </si>
  <si>
    <t>SE_X_+_30683701_30686129_30686235_30695492_GK:47</t>
  </si>
  <si>
    <t>ccctaagga</t>
  </si>
  <si>
    <t>-0.0272583359979</t>
  </si>
  <si>
    <t>0.45368913</t>
  </si>
  <si>
    <t>SE_X_+_30686235_30692419_30692583_30695492_GK:74</t>
  </si>
  <si>
    <t>1.7805893</t>
  </si>
  <si>
    <t>SE_X_+_30695569_30709240_30709316_30712517_GK:24</t>
  </si>
  <si>
    <t>-0.079084195</t>
  </si>
  <si>
    <t>SE_X_+_30712654_30713200_30713249_30714159_GK:44</t>
  </si>
  <si>
    <t>atttcattt</t>
  </si>
  <si>
    <t>-2.30360180723</t>
  </si>
  <si>
    <t>-0.11879597</t>
  </si>
  <si>
    <t>SE_X_+_30742298_30745583_30745669_30746849_GK:74</t>
  </si>
  <si>
    <t>tggtaatgt</t>
  </si>
  <si>
    <t>1.68950016573</t>
  </si>
  <si>
    <t>0.5917992</t>
  </si>
  <si>
    <t>SE_X_-_30864668_30861166_30861083_30852269_TAB3:42</t>
  </si>
  <si>
    <t>0.53377374</t>
  </si>
  <si>
    <t>SE_X_-_30864668_30864188_30864050_30861166_TAB3:105</t>
  </si>
  <si>
    <t>SE_X_-_31191656_31190530_31190465_31187718_DMD:59</t>
  </si>
  <si>
    <t>atctaaatg</t>
  </si>
  <si>
    <t>0.628963789533</t>
  </si>
  <si>
    <t>0.53695828</t>
  </si>
  <si>
    <t>SE_X_-_31196786_31196087_31196049_31191721_DMD:28</t>
  </si>
  <si>
    <t>0.63367062</t>
  </si>
  <si>
    <t>SE_X_-_31854835_31838200_31838092_31792309_DMD:91</t>
  </si>
  <si>
    <t>2.1617701</t>
  </si>
  <si>
    <t>SE_X_-_33038256_32383316_32383137_32382827_DMD:155</t>
  </si>
  <si>
    <t>0.97327551</t>
  </si>
  <si>
    <t>SE_X_+_37265512_37285093_37285253_37312389_PRRG1:69</t>
  </si>
  <si>
    <t>1.1953007</t>
  </si>
  <si>
    <t>SE_X_-_38013715_38013285_38013201_38009147_SRPX:22</t>
  </si>
  <si>
    <t>SE_X_-_38016149_38013836_38013715_38009147_SRPX:84</t>
  </si>
  <si>
    <t>0.19679844</t>
  </si>
  <si>
    <t>SE_X_-_38033413_38031310_38031134_38024148_SRPX:84</t>
  </si>
  <si>
    <t>0.51072132</t>
  </si>
  <si>
    <t>SE_X_-_38079949_38037597_38037538_38033604_SRPX:28</t>
  </si>
  <si>
    <t>0.73556311</t>
  </si>
  <si>
    <t>SE_X_-_38146347_38138458_38138420_38136025_RPGR:33</t>
  </si>
  <si>
    <t>0.33851687</t>
  </si>
  <si>
    <t>SE_X_-_38150212_38147294_38146347_38136025_RPGR:39</t>
  </si>
  <si>
    <t>1.1853745</t>
  </si>
  <si>
    <t>SE_X_-_38156537_38150737_38150646_38150277_RPGR:35</t>
  </si>
  <si>
    <t>0.35381742</t>
  </si>
  <si>
    <t>SE_X_-_38160500_38158394_38158209_38156705_RPGR:103</t>
  </si>
  <si>
    <t>0.72698535</t>
  </si>
  <si>
    <t>SE_X_+_38420880_38482156_38482286_38525375_TSPAN7:123</t>
  </si>
  <si>
    <t>acctaagtt</t>
  </si>
  <si>
    <t>-0.254342599502</t>
  </si>
  <si>
    <t>0.088436577</t>
  </si>
  <si>
    <t>SE_X_+_38420880_38515249_38515408_38525375_TSPAN7:116</t>
  </si>
  <si>
    <t>1.1724122</t>
  </si>
  <si>
    <t>SE_X_+_38660740_38663563_38663666_38663936_MID1IP1:40</t>
  </si>
  <si>
    <t>1.788465</t>
  </si>
  <si>
    <t>SE_X_-_39931602_39930943_39930890_39930412_BCOR:53</t>
  </si>
  <si>
    <t>attttatgt</t>
  </si>
  <si>
    <t>-3.45094766014</t>
  </si>
  <si>
    <t>-0.54185509</t>
  </si>
  <si>
    <t>SE_X_+_40440354_40448238_40448368_40450486_ATP6AP2:58</t>
  </si>
  <si>
    <t>0.19555795</t>
  </si>
  <si>
    <t>SE_X_+_40450617_40456501_40456596_40456779_ATP6AP2:58</t>
  </si>
  <si>
    <t>1.3808541</t>
  </si>
  <si>
    <t>SE_X_+_40450617_40456779_40456916_40457933_ATP6AP2:86</t>
  </si>
  <si>
    <t>ccgtaatcg</t>
  </si>
  <si>
    <t>1.45242977653</t>
  </si>
  <si>
    <t>1.3484242</t>
  </si>
  <si>
    <t>SE_X_+_40457986_40458188_40458270_40458844_ATP6AP2:79</t>
  </si>
  <si>
    <t>0.98807474</t>
  </si>
  <si>
    <t>SE_X_-_40540010_40539385_40539116_40534613_MED14:84</t>
  </si>
  <si>
    <t>0.64482165</t>
  </si>
  <si>
    <t>SE_X_+_41196718_41198289_41198336_41200737_DDX3X:36</t>
  </si>
  <si>
    <t>-0.11005684</t>
  </si>
  <si>
    <t>SE_X_+_41202604_41202990_41203075_41203283_DDX3X:56</t>
  </si>
  <si>
    <t>tcttgagtc</t>
  </si>
  <si>
    <t>-0.803187247054</t>
  </si>
  <si>
    <t>-0.017307275</t>
  </si>
  <si>
    <t>SE_X_-_41416285_41414888_41414853_41413168_CASK:26</t>
  </si>
  <si>
    <t>SE_X_-_41419032_41416353_41416285_41414888_CASK:52</t>
  </si>
  <si>
    <t>0.64652974</t>
  </si>
  <si>
    <t>SE_X_+_43515662_43517110_43517217_43542761_MAOA:41</t>
  </si>
  <si>
    <t>gcatgaact</t>
  </si>
  <si>
    <t>-0.658507735329</t>
  </si>
  <si>
    <t>0.43435456</t>
  </si>
  <si>
    <t>SE_X_-_43637929_43634519_43634422_43628665_MAOB:79</t>
  </si>
  <si>
    <t>aacttattt</t>
  </si>
  <si>
    <t>-2.19250461498</t>
  </si>
  <si>
    <t>0.026561302</t>
  </si>
  <si>
    <t>SE_X_-_43741500_43703180_43703138_43703010_MAOB:41</t>
  </si>
  <si>
    <t>SE_X_-_43741500_43703891_43703702_43703010_MAOB:142</t>
  </si>
  <si>
    <t>1.0214129</t>
  </si>
  <si>
    <t>SE_X_+_44918711_44919267_44919401_44919854_KDM6A:28</t>
  </si>
  <si>
    <t>SE_X_+_44918711_44919854_44920009_44920569_KDM6A:24</t>
  </si>
  <si>
    <t>atgtaaacc</t>
  </si>
  <si>
    <t>-0.129652361591</t>
  </si>
  <si>
    <t>0.62501357</t>
  </si>
  <si>
    <t>SE_X_+_44919401_44919854_44920009_44920569_KDM6A:24</t>
  </si>
  <si>
    <t>SE_X_+_44920664_44921892_44921993_44922667_KDM6A:69</t>
  </si>
  <si>
    <t>0.78227671</t>
  </si>
  <si>
    <t>SE_X_+_44950109_44965787_44965894_44966655_KDM6A:76</t>
  </si>
  <si>
    <t>agttcaacc</t>
  </si>
  <si>
    <t>-1.04147110465</t>
  </si>
  <si>
    <t>0.34148687</t>
  </si>
  <si>
    <t>SE_X_+_46322743_46330577_46330620_46332185_KRBOX4:34</t>
  </si>
  <si>
    <t>1.0732059</t>
  </si>
  <si>
    <t>SE_X_+_46938108_46939716_46940335_46940529_RGN:104</t>
  </si>
  <si>
    <t>1.9433302</t>
  </si>
  <si>
    <t>SE_X_+_46943999_46949175_46949390_46951077_RGN:182</t>
  </si>
  <si>
    <t>1.2384822</t>
  </si>
  <si>
    <t>SE_X_+_46943999_46951077_46951208_46951460_RGN:129</t>
  </si>
  <si>
    <t>0.73920672</t>
  </si>
  <si>
    <t>SE_X_+_47028897_47030427_47030657_47032527_RBM10:199</t>
  </si>
  <si>
    <t>SE_X_+_47038894_47039083_47039180_47039279_RBM10:21</t>
  </si>
  <si>
    <t>SE_X_+_47053423_47057566_47057754_47058202_UBA1:91</t>
  </si>
  <si>
    <t>1.712097</t>
  </si>
  <si>
    <t>SE_X_+_47053423_47057708_47057754_47058202_UBA1:33</t>
  </si>
  <si>
    <t>gtgttattt</t>
  </si>
  <si>
    <t>-3.43818760996</t>
  </si>
  <si>
    <t>-0.55716777</t>
  </si>
  <si>
    <t>SE_X_+_47078063_47081660_47081741_47082951_CDK16:80</t>
  </si>
  <si>
    <t>1.2909119</t>
  </si>
  <si>
    <t>SE_X_+_47078063_47081660_47081779_47082951_CDK16:80</t>
  </si>
  <si>
    <t>SE_X_+_47078504_47081660_47081741_47082951_CDK16:80</t>
  </si>
  <si>
    <t>SE_X_+_47078504_47081660_47081779_47082951_CDK16:80</t>
  </si>
  <si>
    <t>SE_X_+_47078063_47081672_47081741_47082951_CDK16:68</t>
  </si>
  <si>
    <t>SE_X_+_47441873_47442807_47442935_47444335_TIMP1:39</t>
  </si>
  <si>
    <t>0.54503441</t>
  </si>
  <si>
    <t>SE_X_-_47509822_47509425_47509320_47500874_ELK1:54</t>
  </si>
  <si>
    <t>gccttattt</t>
  </si>
  <si>
    <t>-1.77782070055</t>
  </si>
  <si>
    <t>0.24409157</t>
  </si>
  <si>
    <t>SE_X_-_47517181_47517038_47516971_47516689_UXT:61</t>
  </si>
  <si>
    <t>1.4478172</t>
  </si>
  <si>
    <t>SE_X_+_48334784_48337426_48337504_48339539_FTSJ1:79</t>
  </si>
  <si>
    <t>0.63520041</t>
  </si>
  <si>
    <t>SE_X_+_48337504_48339539_48339591_48339677_FTSJ1:30</t>
  </si>
  <si>
    <t>0.16733748</t>
  </si>
  <si>
    <t>SE_X_+_48341415_48341629_48341729_48344124_FTSJ1:77</t>
  </si>
  <si>
    <t>1.1511099</t>
  </si>
  <si>
    <t>SE_X_+_48367491_48367812_48367965_48368172_PORCN:96</t>
  </si>
  <si>
    <t>0.44340345</t>
  </si>
  <si>
    <t>SE_X_+_48368344_48369683_48369875_48370280_PORCN:192</t>
  </si>
  <si>
    <t>1.0882782</t>
  </si>
  <si>
    <t>SE_X_+_48368344_48369754_48369875_48370280_PORCN:121</t>
  </si>
  <si>
    <t>SE_X_+_48380295_48380533_48380640_48382087_EBP:76</t>
  </si>
  <si>
    <t>ggttgacgg</t>
  </si>
  <si>
    <t>1.70179923011</t>
  </si>
  <si>
    <t>0.6876028</t>
  </si>
  <si>
    <t>SE_X_+_48398308_48399721_48399830_48417285_TBC1D25:108</t>
  </si>
  <si>
    <t>0.70685106</t>
  </si>
  <si>
    <t>SE_X_+_48399830_48403257_48403411_48417285_TBC1D25:78</t>
  </si>
  <si>
    <t>1.406336</t>
  </si>
  <si>
    <t>SE_X_+_48403411_48417285_48417412_48417546_TBC1D25:111</t>
  </si>
  <si>
    <t>1.8819153</t>
  </si>
  <si>
    <t>SE_X_+_48433671_48433949_48434018_48434702_RBM3:66</t>
  </si>
  <si>
    <t>gactcagcg</t>
  </si>
  <si>
    <t>1.15026261617</t>
  </si>
  <si>
    <t>0.617647058824</t>
  </si>
  <si>
    <t>0.54550248</t>
  </si>
  <si>
    <t>SE_X_+_48433671_48433949_48434055_48434702_RBM3:66</t>
  </si>
  <si>
    <t>SE_X_+_48433671_48433949_48434471_48434702_RBM3:256</t>
  </si>
  <si>
    <t>1.2722613</t>
  </si>
  <si>
    <t>SE_X_+_48434055_48434203_48434471_48434702_RBM3:179</t>
  </si>
  <si>
    <t>SE_X_+_48434055_48434310_48434471_48434702_RBM3:72</t>
  </si>
  <si>
    <t>SE_X_+_48544523_48545170_48545344_48546443_WAS:72</t>
  </si>
  <si>
    <t>SE_X_+_48660351_48661070_48661192_48661278_HDAC6:48</t>
  </si>
  <si>
    <t>SE_X_+_48660429_48661070_48661192_48661278_HDAC6:48</t>
  </si>
  <si>
    <t>SE_X_+_48660549_48661070_48661192_48661278_HDAC6:48</t>
  </si>
  <si>
    <t>SE_X_+_48660679_48661070_48661192_48661278_HDAC6:48</t>
  </si>
  <si>
    <t>SE_X_+_48676516_48676627_48676819_48678513_HDAC6:161</t>
  </si>
  <si>
    <t>1.0442822</t>
  </si>
  <si>
    <t>SE_X_+_48676516_48678513_48678662_48681030_HDAC6:114</t>
  </si>
  <si>
    <t>1.4504447</t>
  </si>
  <si>
    <t>SE_X_-_48754042_48752737_48752635_48752384_TIMM17B:35</t>
  </si>
  <si>
    <t>cgttaatgt</t>
  </si>
  <si>
    <t>1.79908264706</t>
  </si>
  <si>
    <t>0.66700297</t>
  </si>
  <si>
    <t>SE_X_-_48754042_48752784_48752635_48752384_TIMM17B:48</t>
  </si>
  <si>
    <t>1.2661171</t>
  </si>
  <si>
    <t>SE_X_-_48754042_48753255_48752635_48752384_TIMM17B:252</t>
  </si>
  <si>
    <t>2.235023</t>
  </si>
  <si>
    <t>SE_X_+_48759319_48759496_48759794_48760009_PQBP1:152</t>
  </si>
  <si>
    <t>0.85488206</t>
  </si>
  <si>
    <t>SE_X_+_48759319_48759510_48759661_48760009_PQBP1:138</t>
  </si>
  <si>
    <t>SE_X_+_48759319_48759510_48759794_48760009_PQBP1:138</t>
  </si>
  <si>
    <t>SE_X_-_48768823_48767273_48767091_48763820_SLC35A2:174</t>
  </si>
  <si>
    <t>1.8400638</t>
  </si>
  <si>
    <t>SE_X_-_48768823_48767594_48767511_48767273_SLC35A2:66</t>
  </si>
  <si>
    <t>0.97835129</t>
  </si>
  <si>
    <t>SE_X_-_48801451_48793629_48793462_48792291_OTUD5:25</t>
  </si>
  <si>
    <t>0.73139451</t>
  </si>
  <si>
    <t>SE_X_-_48839391_48838284_48838207_48838103_GRIPAP1:57</t>
  </si>
  <si>
    <t>SE_X_-_48844533_48844291_48844199_48841815_GRIPAP1:67</t>
  </si>
  <si>
    <t>-0.28154559</t>
  </si>
  <si>
    <t>SE_X_-_48931468_48930309_48930092_48929667_PRAF2:43</t>
  </si>
  <si>
    <t>SE_X_-_48933023_48932940_48932795_48932571_WDR45:113</t>
  </si>
  <si>
    <t>1.0456536</t>
  </si>
  <si>
    <t>SE_X_-_48933204_48933124_48933023_48932571_PRAF2/WDR45:44</t>
  </si>
  <si>
    <t>0.794117647059</t>
  </si>
  <si>
    <t>0.87030113</t>
  </si>
  <si>
    <t>SE_X_-_48934089_48933934_48933850_48933604_PRAF2/WDR45:29</t>
  </si>
  <si>
    <t>1.3370049</t>
  </si>
  <si>
    <t>SE_X_+_49021127_49021201_49021428_49021528_MAGIX:38</t>
  </si>
  <si>
    <t>1.4116809</t>
  </si>
  <si>
    <t>SE_X_+_49021127_49021246_49021428_49021528_MAGIX:102</t>
  </si>
  <si>
    <t>0.90035281</t>
  </si>
  <si>
    <t>SE_X_-_49055427_49054298_49053946_49050818_SYP:276</t>
  </si>
  <si>
    <t>1.2137446</t>
  </si>
  <si>
    <t>SE_X_-_49055427_49054298_49053998_49050818_SYP:276</t>
  </si>
  <si>
    <t>SE_X_-_49055427_49054298_49054174_49050818_SYP:103</t>
  </si>
  <si>
    <t>SE_X_+_49126396_49127071_49127336_49137869_PPP1R3F:160</t>
  </si>
  <si>
    <t>SE_X_+_51636851_51637365_51637445_51638149_MAGED1:58</t>
  </si>
  <si>
    <t>-0.52780213</t>
  </si>
  <si>
    <t>SE_X_+_51636851_51637372_51637445_51638149_MAGED1:51</t>
  </si>
  <si>
    <t>SE_X_+_51637445_51637723_51637890_51638149_MAGED1:107</t>
  </si>
  <si>
    <t>0.768421052632</t>
  </si>
  <si>
    <t>2.0942621</t>
  </si>
  <si>
    <t>SE_X_+_51638856_51639249_51639418_51639505_MAGED1:65</t>
  </si>
  <si>
    <t>0.63712183</t>
  </si>
  <si>
    <t>SE_X_-_53250021_53247580_53247458_53247148_KDM5C:36</t>
  </si>
  <si>
    <t>SE_X_-_53250021_53247894_53247746_53247580_KDM5C:93</t>
  </si>
  <si>
    <t>0.63392164</t>
  </si>
  <si>
    <t>SE_X_-_53253922_53250098_53250021_53247148_KDM5C:60</t>
  </si>
  <si>
    <t>-0.35063717</t>
  </si>
  <si>
    <t>SE_X_-_53253922_53250912_53250870_53250098_KDM5C:26</t>
  </si>
  <si>
    <t>gtatgagag</t>
  </si>
  <si>
    <t>-2.10634035311</t>
  </si>
  <si>
    <t>-0.95904594</t>
  </si>
  <si>
    <t>SE_X_-_53253922_53250975_53250870_53250098_KDM5C:35</t>
  </si>
  <si>
    <t>1.4833842</t>
  </si>
  <si>
    <t>SE_X_-_53265504_53265014_53264965_53264366_IQSEC2:33</t>
  </si>
  <si>
    <t>gcgtaacag</t>
  </si>
  <si>
    <t>1.32568730883</t>
  </si>
  <si>
    <t>0.38475512</t>
  </si>
  <si>
    <t>SE_X_-_53310678_53308841_53308746_53296246_IQSEC2:79</t>
  </si>
  <si>
    <t>0.8516327</t>
  </si>
  <si>
    <t>SE_X_-_53409153_53408008_53407939_53407651_SMC1A:53</t>
  </si>
  <si>
    <t>0.52869436</t>
  </si>
  <si>
    <t>SE_X_-_53458936_53458854_53458746_53458542_HSD17B10:68</t>
  </si>
  <si>
    <t>0.97081394</t>
  </si>
  <si>
    <t>SE_X_-_53458936_53458854_53458773_53458542_HSD17B10:68</t>
  </si>
  <si>
    <t>SE_X_-_53571990_53571723_53571521_53570929_HUWE1:127</t>
  </si>
  <si>
    <t>0.63303897</t>
  </si>
  <si>
    <t>SE_X_-_53654361_53652989_53652747_53652219_HUWE1:138</t>
  </si>
  <si>
    <t>2.0785886</t>
  </si>
  <si>
    <t>SE_X_-_54022126_54020336_54020034_54019272_PHF8:108</t>
  </si>
  <si>
    <t>1.6688436</t>
  </si>
  <si>
    <t>SE_X_-_54022126_54021638_54021564_54019272_PHF8:28</t>
  </si>
  <si>
    <t>gggtgaaga</t>
  </si>
  <si>
    <t>-1.43391893476</t>
  </si>
  <si>
    <t>-0.66346409</t>
  </si>
  <si>
    <t>SE_X_+_54569775_54570439_54570553_54570656_GNL3L:43</t>
  </si>
  <si>
    <t>1.4043782</t>
  </si>
  <si>
    <t>SE_X_+_54947311_54947399_54947492_54948651_TRO:49</t>
  </si>
  <si>
    <t>acctaaccg</t>
  </si>
  <si>
    <t>3.23041139861</t>
  </si>
  <si>
    <t>1.1951387</t>
  </si>
  <si>
    <t>SE_X_+_54947311_54948636_54948724_54949011_TRO:42</t>
  </si>
  <si>
    <t>1.7521702</t>
  </si>
  <si>
    <t>SE_X_+_54947311_54948651_54948724_54949011_TRO:27</t>
  </si>
  <si>
    <t>0.4648747</t>
  </si>
  <si>
    <t>SE_X_+_54947311_54949011_54950201_54950884_TRO:105</t>
  </si>
  <si>
    <t>1.636596</t>
  </si>
  <si>
    <t>SE_X_+_54948724_54949011_54950201_54950884_TRO:105</t>
  </si>
  <si>
    <t>SE_X_+_54955143_54957174_54957464_54957637_TRO:100</t>
  </si>
  <si>
    <t>SE_X_+_55028062_55028684_55028864_55029395_APEX2:79</t>
  </si>
  <si>
    <t>0.89752229</t>
  </si>
  <si>
    <t>SE_X_+_55748718_55753740_55753823_55755727_RRAGB:60</t>
  </si>
  <si>
    <t>gtttgagca</t>
  </si>
  <si>
    <t>-1.10185765881</t>
  </si>
  <si>
    <t>0.30246313</t>
  </si>
  <si>
    <t>SE_X_+_56259774_56276664_56276737_56291613_KLF8:70</t>
  </si>
  <si>
    <t>-0.010311776</t>
  </si>
  <si>
    <t>SE_X_+_56292177_56295346_56295424_56295811_KLF8:55</t>
  </si>
  <si>
    <t>0.74892306</t>
  </si>
  <si>
    <t>SE_X_+_56295922_56296615_56296754_56310746_KLF8:125</t>
  </si>
  <si>
    <t>SE_X_+_56756022_56758496_56758632_56843753_LOC550643:38</t>
  </si>
  <si>
    <t>1.202478</t>
  </si>
  <si>
    <t>SE_X_-_62780712_62736962_62736790_62652371_LOC92249:173</t>
  </si>
  <si>
    <t>0.79653828</t>
  </si>
  <si>
    <t>SE_X_-_62885766_62875617_62875374_62863928_ARHGEF9:58</t>
  </si>
  <si>
    <t>0.47458784</t>
  </si>
  <si>
    <t>SE_X_-_62893918_62885897_62885766_62875617_ARHGEF9:48</t>
  </si>
  <si>
    <t>0.48894771</t>
  </si>
  <si>
    <t>SE_X_-_63004996_62944591_62944412_62926329_ARHGEF9:46</t>
  </si>
  <si>
    <t>0.19467309</t>
  </si>
  <si>
    <t>SE_X_-_64139961_64139084_64138922_64137776_ZC4H2:74</t>
  </si>
  <si>
    <t>SE_X_-_64139961_64139116_64138922_64137776_ZC4H2:106</t>
  </si>
  <si>
    <t>SE_X_-_64196205_64185810_64185333_64141868_ZC4H2:155</t>
  </si>
  <si>
    <t>1.182484</t>
  </si>
  <si>
    <t>SE_X_-_64743440_64740697_64740582_64738345_LAS1L:115</t>
  </si>
  <si>
    <t>SE_X_-_64744845_64744494_64744444_64744142_LAS1L:51</t>
  </si>
  <si>
    <t>SE_X_-_64749092_64748249_64748140_64744930_LAS1L:65</t>
  </si>
  <si>
    <t>1.6167534</t>
  </si>
  <si>
    <t>SE_X_-_64754360_64753615_64753490_64752510_LAS1L:56</t>
  </si>
  <si>
    <t>SE_X_-_65253316_65252591_65252310_65247954_VSIG4:186</t>
  </si>
  <si>
    <t>1.0114031</t>
  </si>
  <si>
    <t>SE_X_+_65384312_65390400_65390579_65392197_HEPH:88</t>
  </si>
  <si>
    <t>SE_X_+_65390579_65390969_65391110_65392197_HEPH:74</t>
  </si>
  <si>
    <t>0.83635942</t>
  </si>
  <si>
    <t>SE_X_-_67292994_67284019_67283696_67273652_OPHN1:120</t>
  </si>
  <si>
    <t>0.48572645</t>
  </si>
  <si>
    <t>SE_X_+_67718965_67731691_67731819_67733169_YIPF6:72</t>
  </si>
  <si>
    <t>0.51958603</t>
  </si>
  <si>
    <t>SE_X_+_67932827_67935136_67935217_67936210_STARD8:47</t>
  </si>
  <si>
    <t>SE_X_-_69509710_69509443_69509372_69509204_PDZD11:52</t>
  </si>
  <si>
    <t>SE_X_+_69649913_69650824_69650976_69652157_GDPD2:129</t>
  </si>
  <si>
    <t>1.3594886</t>
  </si>
  <si>
    <t>SE_X_+_69712446_69713226_69713325_69715258_DLG3:44</t>
  </si>
  <si>
    <t>acgtaaaaa</t>
  </si>
  <si>
    <t>-1.91241793955</t>
  </si>
  <si>
    <t>-0.30070609</t>
  </si>
  <si>
    <t>SE_X_+_69713325_69715258_69715303_69717030_DLG3:34</t>
  </si>
  <si>
    <t>SE_X_+_69715303_69717030_69717071_69718370_DLG3:39</t>
  </si>
  <si>
    <t>SE_X_-_70282704_70281817_70281693_70280968_SNX12:56</t>
  </si>
  <si>
    <t>0.13226095</t>
  </si>
  <si>
    <t>SE_X_-_70329078_70328545_70328449_70328196_IL2RG:91</t>
  </si>
  <si>
    <t>gattgatta</t>
  </si>
  <si>
    <t>-0.633975417712</t>
  </si>
  <si>
    <t>0.70211952</t>
  </si>
  <si>
    <t>SE_X_-_70330354_70330145_70330006_70329240_IL2RG:135</t>
  </si>
  <si>
    <t>1.1683677</t>
  </si>
  <si>
    <t>SE_X_+_70368056_70373327_70373386_70375064_NLGN3:57</t>
  </si>
  <si>
    <t>taatgacgg</t>
  </si>
  <si>
    <t>1.64591727721</t>
  </si>
  <si>
    <t>0.47784323</t>
  </si>
  <si>
    <t>SE_X_-_70462820_70462274_70462020_70461194_ZMYM3:105</t>
  </si>
  <si>
    <t>1.4681899</t>
  </si>
  <si>
    <t>SE_X_-_70471028_70470576_70470282_70470053_ZMYM3:258</t>
  </si>
  <si>
    <t>1.6665869</t>
  </si>
  <si>
    <t>SE_X_+_70503571_70504247_70504303_70510479_NONO:28</t>
  </si>
  <si>
    <t>aggttagag</t>
  </si>
  <si>
    <t>-4.03870734181</t>
  </si>
  <si>
    <t>-1.747956</t>
  </si>
  <si>
    <t>SE_X_+_70504303_70504834_70504947_70510479_NONO:41</t>
  </si>
  <si>
    <t>0.50654889</t>
  </si>
  <si>
    <t>SE_X_+_70503571_70510479_70510641_70511629_NONO:39</t>
  </si>
  <si>
    <t>taataaaac</t>
  </si>
  <si>
    <t>-0.406775737527</t>
  </si>
  <si>
    <t>0.43560998</t>
  </si>
  <si>
    <t>SE_X_+_70678216_70679000_70679101_70679402_TAF1:55</t>
  </si>
  <si>
    <t>SE_X_+_70774442_70775040_70775235_70775804_OGT:167</t>
  </si>
  <si>
    <t>SE_X_-_71715006_71708891_71708783_71684581_HDAC8:33</t>
  </si>
  <si>
    <t>SE_X_-_71715006_71710856_71710779_71708891_HDAC8:55</t>
  </si>
  <si>
    <t>1.2052539</t>
  </si>
  <si>
    <t>SE_X_-_71788604_71787880_71787739_71715118_HDAC8:102</t>
  </si>
  <si>
    <t>gattgacgg</t>
  </si>
  <si>
    <t>1.94478380002</t>
  </si>
  <si>
    <t>0.65945773</t>
  </si>
  <si>
    <t>SE_X_-_71791907_71787880_71787739_71715118_HDAC8:102</t>
  </si>
  <si>
    <t>SE_X_-_71791907_71788734_71788604_71715118_HDAC8:69</t>
  </si>
  <si>
    <t>1.9181643</t>
  </si>
  <si>
    <t>SE_X_-_71791907_71788734_71788604_71787880_HDAC8:69</t>
  </si>
  <si>
    <t>SE_X_-_71822008_71821879_71821841_71813124_PHKA1:35</t>
  </si>
  <si>
    <t>ctgtcaatc</t>
  </si>
  <si>
    <t>-1.5204268184</t>
  </si>
  <si>
    <t>-0.6327419</t>
  </si>
  <si>
    <t>SE_X_-_71842959_71840751_71840575_71839155_PHKA1:86</t>
  </si>
  <si>
    <t>0.96452814</t>
  </si>
  <si>
    <t>SE_X_-_73045950_73042051_73041906_73040864_XIST:39</t>
  </si>
  <si>
    <t>SE_X_-_73045950_73042068_73041906_73040864_XIST:56</t>
  </si>
  <si>
    <t>SE_X_+_73164497_73166834_73167209_73218603_JPX:52</t>
  </si>
  <si>
    <t>SE_X_+_73164497_73214675_73214796_73218603_JPX:82</t>
  </si>
  <si>
    <t>SE_X_+_73164497_73214675_73214796_73224105_JPX:82</t>
  </si>
  <si>
    <t>SE_X_+_73214796_73218603_73218679_73224105_JPX:68</t>
  </si>
  <si>
    <t>0.39929522</t>
  </si>
  <si>
    <t>SE_X_+_73745728_73749048_73749276_73751168_SLC16A2:42</t>
  </si>
  <si>
    <t>SE_X_-_73834257_73832478_73832417_73815835_RLIM:44</t>
  </si>
  <si>
    <t>0.28323507</t>
  </si>
  <si>
    <t>SE_X_-_74332721_74318896_74318777_74296489_ABCB7:28</t>
  </si>
  <si>
    <t>0.22206487</t>
  </si>
  <si>
    <t>SE_X_-_74375940_74332807_74332721_74318896_ABCB7:36</t>
  </si>
  <si>
    <t>0.51694543</t>
  </si>
  <si>
    <t>SE_X_-_74375940_74334666_74334589_74332807_ABCB7:30</t>
  </si>
  <si>
    <t>cattaaaaa</t>
  </si>
  <si>
    <t>-0.940681067348</t>
  </si>
  <si>
    <t>-0.47033814</t>
  </si>
  <si>
    <t>SE_X_-_74375940_74334669_74334589_74332807_ABCB7:33</t>
  </si>
  <si>
    <t>SE_X_+_74494475_74511228_74511395_74513307_UPRT:101</t>
  </si>
  <si>
    <t>tattaaaac</t>
  </si>
  <si>
    <t>-0.283381600396</t>
  </si>
  <si>
    <t>0.46529293</t>
  </si>
  <si>
    <t>SE_X_+_74513349_74514398_74514455_74516177_UPRT:26</t>
  </si>
  <si>
    <t>0.32225495</t>
  </si>
  <si>
    <t>SE_X_+_74513349_74516177_74516246_74517326_UPRT:42</t>
  </si>
  <si>
    <t>-0.091994754</t>
  </si>
  <si>
    <t>SE_X_-_74742724_74725682_74725656_74698820_ZDHHC15:26</t>
  </si>
  <si>
    <t>-0.33531736</t>
  </si>
  <si>
    <t>SE_X_+_75395448_75396716_75396827_75397451_PBDC1:43</t>
  </si>
  <si>
    <t>0.011194806</t>
  </si>
  <si>
    <t>SE_X_-_76952065_76949426_76949313_76944420_ATRX:47</t>
  </si>
  <si>
    <t>0.42364765</t>
  </si>
  <si>
    <t>SE_X_+_77155090_77157241_77157364_77158140_COX7B:83</t>
  </si>
  <si>
    <t>SE_X_-_78622602_78619051_78618920_78618636_ITM2A:84</t>
  </si>
  <si>
    <t>0.67175031</t>
  </si>
  <si>
    <t>SE_X_-_80377034_80375316_80375287_80374258_HMGN5:25</t>
  </si>
  <si>
    <t>aggtcaagg</t>
  </si>
  <si>
    <t>-2.67740824331</t>
  </si>
  <si>
    <t>-1.182646</t>
  </si>
  <si>
    <t>SE_X_-_80457236_80450796_80450617_80377171_HMGN5:178</t>
  </si>
  <si>
    <t>1.2205686</t>
  </si>
  <si>
    <t>SE_X_+_80457744_80457936_80458075_80532483_SH3BGRL:52</t>
  </si>
  <si>
    <t>tcgtgacgt</t>
  </si>
  <si>
    <t>1.77144582682</t>
  </si>
  <si>
    <t>0.67516847</t>
  </si>
  <si>
    <t>SE_X_+_84520261_84522284_84522421_84523300_ZNF711:108</t>
  </si>
  <si>
    <t>0.88104682</t>
  </si>
  <si>
    <t>SE_X_+_84522421_84523300_84523347_84525009_ZNF711:45</t>
  </si>
  <si>
    <t>-0.99408975</t>
  </si>
  <si>
    <t>SE_X_+_95940189_95990757_95990789_95993585_DIAPH2:22</t>
  </si>
  <si>
    <t>cattcaaat</t>
  </si>
  <si>
    <t>-1.03133103973</t>
  </si>
  <si>
    <t>-0.53812897</t>
  </si>
  <si>
    <t>SE_X_+_100083091_100085797_100085856_100086504_CSTF2:58</t>
  </si>
  <si>
    <t>gcatcaatt</t>
  </si>
  <si>
    <t>-2.99675337013</t>
  </si>
  <si>
    <t>-1.3076847</t>
  </si>
  <si>
    <t>SE_X_-_100296306_100293040_100292906_100292062_TRMT2B:130</t>
  </si>
  <si>
    <t>0.68351422</t>
  </si>
  <si>
    <t>SE_X_+_100646810_100647038_100647083_100650323_RPL36A:38</t>
  </si>
  <si>
    <t>aattgagga</t>
  </si>
  <si>
    <t>-2.23080885196</t>
  </si>
  <si>
    <t>-0.46263453</t>
  </si>
  <si>
    <t>SE_X_+_100646810_100650323_100650445_100666924_RPL36A/RPL36A-HNRNPH2:58</t>
  </si>
  <si>
    <t>cgttgagcc</t>
  </si>
  <si>
    <t>0.845637355976</t>
  </si>
  <si>
    <t>0.29368408</t>
  </si>
  <si>
    <t>SE_X_-_100655654_100654788_100654732_100653934_GLA:53</t>
  </si>
  <si>
    <t>1.3248099</t>
  </si>
  <si>
    <t>SE_X_-_100656620_100655745_100655654_100653934_GLA:78</t>
  </si>
  <si>
    <t>0.38022816</t>
  </si>
  <si>
    <t>SE_X_-_100656620_100656335_100656221_100655745_GLA:64</t>
  </si>
  <si>
    <t>0.48494186</t>
  </si>
  <si>
    <t>SE_X_+_100743086_100743431_100744302_100753132_ARMCX4:557</t>
  </si>
  <si>
    <t>SE_X_+_100766042_100779191_100779419_100786631_Hypothetical:226</t>
  </si>
  <si>
    <t>0.64526977</t>
  </si>
  <si>
    <t>SE_X_-_100872875_100872574_100872493_100871756_ARMCX6:56</t>
  </si>
  <si>
    <t>gtttcagcg</t>
  </si>
  <si>
    <t>-0.796785338132</t>
  </si>
  <si>
    <t>-0.51088737</t>
  </si>
  <si>
    <t>SE_X_+_100878883_100879148_100879208_100879470_ARMCX3:42</t>
  </si>
  <si>
    <t>gcttgaagc</t>
  </si>
  <si>
    <t>-0.839604118353</t>
  </si>
  <si>
    <t>-0.52765295</t>
  </si>
  <si>
    <t>SE_X_-_100914062_100913511_100913447_100913128_ARMCX2:38</t>
  </si>
  <si>
    <t>1.1980389</t>
  </si>
  <si>
    <t>SE_X_-_100914062_100913555_100913447_100913128_ARMCX2:57</t>
  </si>
  <si>
    <t>1.7557002</t>
  </si>
  <si>
    <t>SE_X_-_100914062_100913511_100913478_100913128_ARMCX2:30</t>
  </si>
  <si>
    <t>-0.60287267</t>
  </si>
  <si>
    <t>SE_X_-_100914062_100913555_100913478_100913128_ARMCX2:57</t>
  </si>
  <si>
    <t>SE_X_-_100914743_100914487_100914394_100914134_ARMCX2:66</t>
  </si>
  <si>
    <t>aaataaacg</t>
  </si>
  <si>
    <t>-0.184671785444</t>
  </si>
  <si>
    <t>-0.17432479</t>
  </si>
  <si>
    <t>SE_X_-_100914743_100914487_100914405_100914122_ARMCX2:66</t>
  </si>
  <si>
    <t>SE_X_-_100914743_100914487_100914405_100914134_ARMCX2:66</t>
  </si>
  <si>
    <t>SE_X_+_101854775_101855848_101855960_101856392_ARMCX5:71</t>
  </si>
  <si>
    <t>SE_X_+_101854775_101856392_101856437_101860410_ARMCX5/ARMCX5-GPRASP2:46</t>
  </si>
  <si>
    <t>ttgtcacca</t>
  </si>
  <si>
    <t>0.038328844376</t>
  </si>
  <si>
    <t>-0.087009498</t>
  </si>
  <si>
    <t>SE_X_+_101856437_101856808_101856905_101860410_ARMCX5:61</t>
  </si>
  <si>
    <t>0.50336999</t>
  </si>
  <si>
    <t>SE_X_+_101860581_101892924_101892973_101894328_ARMCX5-GPRASP2:41</t>
  </si>
  <si>
    <t>1.5152263</t>
  </si>
  <si>
    <t>SE_X_+_101906523_101907103_101907193_101907759_GPRASP1:30</t>
  </si>
  <si>
    <t>SE_X_+_101906523_101907759_101907826_101908149_GPRASP1:25</t>
  </si>
  <si>
    <t>ctttaaggc</t>
  </si>
  <si>
    <t>-1.44345925186</t>
  </si>
  <si>
    <t>-0.66719958</t>
  </si>
  <si>
    <t>SE_X_+_102470166_102470610_102470692_102471077_BEX4:35</t>
  </si>
  <si>
    <t>0.28994192</t>
  </si>
  <si>
    <t>SE_X_-_102510006_102509605_102509533_102508945_TCEAL8:52</t>
  </si>
  <si>
    <t>aggtgaggg</t>
  </si>
  <si>
    <t>-1.84603057797</t>
  </si>
  <si>
    <t>-0.95401354</t>
  </si>
  <si>
    <t>SE_X_+_102611534_102612011_102612089_102612543_WBP5:78</t>
  </si>
  <si>
    <t>1.2659543</t>
  </si>
  <si>
    <t>SE_X_+_102631541_102631956_102632034_102632391_NGFRAP1:28</t>
  </si>
  <si>
    <t>0.98202859</t>
  </si>
  <si>
    <t>SE_X_+_102840552_102840787_102841035_102841147_TCEAL4:138</t>
  </si>
  <si>
    <t>1.2758521</t>
  </si>
  <si>
    <t>SE_X_+_102840552_102840787_102841219_102841582_TCEAL4:360</t>
  </si>
  <si>
    <t>1.3823329</t>
  </si>
  <si>
    <t>SE_X_+_102840552_102841147_102841219_102841582_TCEAL4:54</t>
  </si>
  <si>
    <t>-0.19324958</t>
  </si>
  <si>
    <t>SE_X_-_102940099_102933528_102933427_102931979_MORF4L2:32</t>
  </si>
  <si>
    <t>0.03278732</t>
  </si>
  <si>
    <t>SE_X_-_102940099_102933577_102933427_102931979_MORF4L2:31</t>
  </si>
  <si>
    <t>0.38089347</t>
  </si>
  <si>
    <t>SE_X_-_102940099_102933579_102933427_102931979_MORF4L2:33</t>
  </si>
  <si>
    <t>SE_X_-_102940099_102939657_102939609_102933528_MORF4L2:23</t>
  </si>
  <si>
    <t>SE_X_-_102940099_102939657_102939609_102933579_MORF4L2:23</t>
  </si>
  <si>
    <t>SE_X_+_103031927_103034777_103034918_103040511_PLP1:127</t>
  </si>
  <si>
    <t>SE_X_+_103031927_103035731_103035838_103040511_PLP1:33</t>
  </si>
  <si>
    <t>1.7691085</t>
  </si>
  <si>
    <t>SE_X_+_103217296_103218801_103218867_103219079_TMSB15B:43</t>
  </si>
  <si>
    <t>agatcactt</t>
  </si>
  <si>
    <t>-2.03029484448</t>
  </si>
  <si>
    <t>-0.8646764</t>
  </si>
  <si>
    <t>SE_X_-_106358582_106356698_106356627_106332069_RBM41:50</t>
  </si>
  <si>
    <t>SE_X_-_106359880_106359474_106359381_106359284_RBM41:32</t>
  </si>
  <si>
    <t>0.31357884</t>
  </si>
  <si>
    <t>SE_X_+_106882708_106884132_106884230_106885596_PRPS1:32</t>
  </si>
  <si>
    <t>0.10618316</t>
  </si>
  <si>
    <t>SE_X_-_107331982_107331329_107331183_107331082_PSMD10:131</t>
  </si>
  <si>
    <t>0.12074909</t>
  </si>
  <si>
    <t>SE_X_-_107334637_107332080_107331982_107331329_PSMD10:71</t>
  </si>
  <si>
    <t>0.4975732</t>
  </si>
  <si>
    <t>SE_X_+_107369417_107370023_107370324_107372011_ATG4A:51</t>
  </si>
  <si>
    <t>1.085985</t>
  </si>
  <si>
    <t>SE_X_+_107369417_107372011_107372082_107374490_ATG4A:24</t>
  </si>
  <si>
    <t>atctaagct</t>
  </si>
  <si>
    <t>0.782870087168</t>
  </si>
  <si>
    <t>0.94752903</t>
  </si>
  <si>
    <t>SE_X_+_107381221_107381343_107381421_107393382_ATG4A:72</t>
  </si>
  <si>
    <t>aaataacgc</t>
  </si>
  <si>
    <t>1.75688207886</t>
  </si>
  <si>
    <t>1.0109593</t>
  </si>
  <si>
    <t>SE_X_-_107408107_107407928_107407830_107406268_COL4A6:27</t>
  </si>
  <si>
    <t>-0.19320019</t>
  </si>
  <si>
    <t>SE_X_-_107413839_107413246_107413175_107412850_COL4A6:47</t>
  </si>
  <si>
    <t>0.41023622</t>
  </si>
  <si>
    <t>SE_X_+_107938151_107938497_107938669_107939527_COL4A5:91</t>
  </si>
  <si>
    <t>cgttcagct</t>
  </si>
  <si>
    <t>0.364013895474</t>
  </si>
  <si>
    <t>0.89180069</t>
  </si>
  <si>
    <t>SE_X_-_108976368_108939425_108939373_108926781_ACSL4:37</t>
  </si>
  <si>
    <t>aaatcacag</t>
  </si>
  <si>
    <t>-1.29262517714</t>
  </si>
  <si>
    <t>-0.13466637</t>
  </si>
  <si>
    <t>SE_X_-_108976368_108939425_108939373_108926895_ACSL4:37</t>
  </si>
  <si>
    <t>SE_X_+_109246000_109246729_109247392_109310575_TMEM164:430</t>
  </si>
  <si>
    <t>2.2048389</t>
  </si>
  <si>
    <t>SE_X_+_109246000_109247111_109247392_109310575_TMEM164:48</t>
  </si>
  <si>
    <t>SE_X_+_110928331_110929365_110929402_110931115_ALG13:25</t>
  </si>
  <si>
    <t>-0.39078284</t>
  </si>
  <si>
    <t>SE_X_+_110963398_110964831_110964939_110967026_ALG13:88</t>
  </si>
  <si>
    <t>0.36093818</t>
  </si>
  <si>
    <t>SE_X_+_110964939_110966021_110966085_110967026_ALG13:30</t>
  </si>
  <si>
    <t>atctgatta</t>
  </si>
  <si>
    <t>0.215884717729</t>
  </si>
  <si>
    <t>-0.017487983</t>
  </si>
  <si>
    <t>SE_X_+_110973655_110973753_110973808_110978279_ALG13:33</t>
  </si>
  <si>
    <t>-0.3258528</t>
  </si>
  <si>
    <t>SE_X_+_110980107_110987896_110988132_110996018_ALG13:150</t>
  </si>
  <si>
    <t>0.805825242718</t>
  </si>
  <si>
    <t>2.234045</t>
  </si>
  <si>
    <t>SE_X_-_114364718_114361456_114361406_114358565_LRCH2:34</t>
  </si>
  <si>
    <t>SE_X_+_114844635_114845115_114845233_114856558_PLS3:88</t>
  </si>
  <si>
    <t>0.30228225</t>
  </si>
  <si>
    <t>SE_X_+_114844635_114848465_114848846_114856558_PLS3:80</t>
  </si>
  <si>
    <t>SE_X_+_114871290_114874422_114874448_114874720_PLS3:22</t>
  </si>
  <si>
    <t>0.46379967</t>
  </si>
  <si>
    <t>SE_X_+_114874815_114877625_114877820_114879341_PLS3:142</t>
  </si>
  <si>
    <t>1.3797947</t>
  </si>
  <si>
    <t>SE_X_+_117512415_117521303_117521377_117526595_WDR44:69</t>
  </si>
  <si>
    <t>-0.36812928</t>
  </si>
  <si>
    <t>SE_X_+_117570787_117575331_117575522_117576207_WDR44:33</t>
  </si>
  <si>
    <t>ttctaagtg</t>
  </si>
  <si>
    <t>1.02546881897</t>
  </si>
  <si>
    <t>0.3640966</t>
  </si>
  <si>
    <t>SE_X_+_117578457_117581023_117581077_117582856_WDR44:21</t>
  </si>
  <si>
    <t>0.39103648</t>
  </si>
  <si>
    <t>SE_X_+_117892205_117892828_117892932_117895101_IL13RA1:84</t>
  </si>
  <si>
    <t>-0.50583191</t>
  </si>
  <si>
    <t>SE_X_+_118370654_118374272_118374427_118377114_PGRMC1:121</t>
  </si>
  <si>
    <t>2.1957996</t>
  </si>
  <si>
    <t>SE_X_+_118533641_118540423_118540664_118544153_SLC25A43:109</t>
  </si>
  <si>
    <t>0.49376483</t>
  </si>
  <si>
    <t>SE_X_+_118540664_118544153_118544325_118585972_SLC25A43:153</t>
  </si>
  <si>
    <t>1.8020338</t>
  </si>
  <si>
    <t>SE_X_-_118694231_118679467_118679426_118678454_CXorf56:29</t>
  </si>
  <si>
    <t>cattgaacg</t>
  </si>
  <si>
    <t>0.869814447474</t>
  </si>
  <si>
    <t>0.23855642</t>
  </si>
  <si>
    <t>SE_X_+_118709363_118715470_118715559_118716551_UBE2A:89</t>
  </si>
  <si>
    <t>ctctaagat</t>
  </si>
  <si>
    <t>0.293088363061</t>
  </si>
  <si>
    <t>0.69100817</t>
  </si>
  <si>
    <t>SE_X_-_118763281_118752749_118752676_118750705_SEPT6:40</t>
  </si>
  <si>
    <t>0.58092462</t>
  </si>
  <si>
    <t>SE_X_-_118763281_118759342_118759298_118750705_SEPT6:45</t>
  </si>
  <si>
    <t>gcatgagac</t>
  </si>
  <si>
    <t>-1.43413315209</t>
  </si>
  <si>
    <t>-0.66354797</t>
  </si>
  <si>
    <t>SE_X_-_118763281_118759342_118759298_118752749_SEPT6:45</t>
  </si>
  <si>
    <t>SE_X_-_118763281_118759342_118759298_118754014_SEPT6:45</t>
  </si>
  <si>
    <t>SE_X_-_118763281_118759359_118759298_118754014_SEPT6:39</t>
  </si>
  <si>
    <t>agttaactc</t>
  </si>
  <si>
    <t>1.19454481946</t>
  </si>
  <si>
    <t>1.2742274</t>
  </si>
  <si>
    <t>SE_X_-_118827039_118820612_118820523_118809631_SEPT6:62</t>
  </si>
  <si>
    <t>atttgaaac</t>
  </si>
  <si>
    <t>-1.28460232948</t>
  </si>
  <si>
    <t>-0.28134282</t>
  </si>
  <si>
    <t>SE_X_-_118975039_118974647_118974557_118972490_UPF3B:42</t>
  </si>
  <si>
    <t>-0.22460074</t>
  </si>
  <si>
    <t>SE_X_-_118975039_118974647_118974609_118972490_UPF3B:32</t>
  </si>
  <si>
    <t>ctgttacaa</t>
  </si>
  <si>
    <t>-1.93776069672</t>
  </si>
  <si>
    <t>-0.86074196</t>
  </si>
  <si>
    <t>SE_X_-_119575585_119573148_119572931_119565317_LAMP2:44</t>
  </si>
  <si>
    <t>1.040261</t>
  </si>
  <si>
    <t>SE_X_-_119763772_119761282_119761111_119761026_C1GALT1C1:137</t>
  </si>
  <si>
    <t>0.85053259</t>
  </si>
  <si>
    <t>SE_X_-_122757638_122757560_122757495_122757134_THOC2:28</t>
  </si>
  <si>
    <t>0.61041839</t>
  </si>
  <si>
    <t>SE_X_+_122994143_123019481_123020389_123022469_XIAP:728</t>
  </si>
  <si>
    <t>1.5250769</t>
  </si>
  <si>
    <t>SE_X_+_123022568_123025088_123025166_123026581_XIAP:71</t>
  </si>
  <si>
    <t>1.0457176</t>
  </si>
  <si>
    <t>SE_X_+_123095706_123095929_123095956_123156381_STAG2:25</t>
  </si>
  <si>
    <t>0.3295836</t>
  </si>
  <si>
    <t>SE_X_+_123094716_123155217_123155281_123156381_STAG2:32</t>
  </si>
  <si>
    <t>0.18096658</t>
  </si>
  <si>
    <t>SE_X_+_123095706_123155217_123155281_123156381_STAG2:32</t>
  </si>
  <si>
    <t>SE_X_+_123159768_123160415_123160537_123164811_STAG2:123</t>
  </si>
  <si>
    <t>0.93923817</t>
  </si>
  <si>
    <t>SE_X_+_123224614_123224704_123224814_123227868_STAG2:110</t>
  </si>
  <si>
    <t>0.57025146</t>
  </si>
  <si>
    <t>SE_X_-_128652338_128650474_128650308_128649971_SMARCA1:117</t>
  </si>
  <si>
    <t>SE_X_+_128682578_128683625_128683894_128691302_OCRL:81</t>
  </si>
  <si>
    <t>1.0208569</t>
  </si>
  <si>
    <t>SE_X_-_128957655_128948771_128948634_128947701_ZDHHC9:120</t>
  </si>
  <si>
    <t>0.96723886</t>
  </si>
  <si>
    <t>SE_X_+_129042106_129042646_129042710_129044984_UTP14A:38</t>
  </si>
  <si>
    <t>0.092980192</t>
  </si>
  <si>
    <t>SE_X_+_129045126_129045742_129045897_129053151_UTP14A:148</t>
  </si>
  <si>
    <t>SE_X_+_129156952_129158965_129159354_129162610_BCORL1:101</t>
  </si>
  <si>
    <t>1.630401</t>
  </si>
  <si>
    <t>SE_X_+_129162836_129168430_129168651_129171342_BCORL1:200</t>
  </si>
  <si>
    <t>tggtgagac</t>
  </si>
  <si>
    <t>-0.305196720942</t>
  </si>
  <si>
    <t>0.47632525</t>
  </si>
  <si>
    <t>SE_X_-_129272568_129271500_129271298_129271160_AIFM1:156</t>
  </si>
  <si>
    <t>SE_X_-_129290435_129289261_129289131_129283543_AIFM1:36</t>
  </si>
  <si>
    <t>0.33493427</t>
  </si>
  <si>
    <t>SE_X_-_129299525_129290577_129290435_129283543_AIFM1:111</t>
  </si>
  <si>
    <t>0.8527674</t>
  </si>
  <si>
    <t>SE_X_-_129299525_129290577_129290435_129289261_AIFM1:111</t>
  </si>
  <si>
    <t>SE_X_+_129473950_129474081_129474318_129479156_SLC25A14:214</t>
  </si>
  <si>
    <t>1.1378909</t>
  </si>
  <si>
    <t>SE_X_+_129473950_129474081_129474327_129479156_SLC25A14:214</t>
  </si>
  <si>
    <t>SE_X_+_129479249_129480518_129480665_129483225_SLC25A14:72</t>
  </si>
  <si>
    <t>1.4300959</t>
  </si>
  <si>
    <t>SE_X_+_129483319_129484620_129484705_129492614_SLC25A14:63</t>
  </si>
  <si>
    <t>0.71947556</t>
  </si>
  <si>
    <t>SE_X_+_129492709_129493021_129493113_129498602_SLC25A14:57</t>
  </si>
  <si>
    <t>SE_X_-_129917521_129843305_129843217_129837228_ENOX2:23</t>
  </si>
  <si>
    <t>0.10603486</t>
  </si>
  <si>
    <t>SE_X_-_130035658_129917664_129917521_129837228_ENOX2:45</t>
  </si>
  <si>
    <t>0.79341929</t>
  </si>
  <si>
    <t>SE_X_+_131157687_131188659_131188889_131197461_MST4:103</t>
  </si>
  <si>
    <t>0.78484926</t>
  </si>
  <si>
    <t>SE_X_+_131188889_131189484_131189549_131197461_MST4:39</t>
  </si>
  <si>
    <t>acctgaagt</t>
  </si>
  <si>
    <t>-0.0783779596122</t>
  </si>
  <si>
    <t>-0.10040867</t>
  </si>
  <si>
    <t>SE_X_+_131202597_131203506_131203691_131205097_MST4:172</t>
  </si>
  <si>
    <t>1.2250605</t>
  </si>
  <si>
    <t>SE_X_-_131353398_131352369_131351944_131351834_RAP2C:83</t>
  </si>
  <si>
    <t>0.40154165</t>
  </si>
  <si>
    <t>SE_X_-_132887509_132838301_132838233_132834056_GPC3:55</t>
  </si>
  <si>
    <t>acttcaaat</t>
  </si>
  <si>
    <t>-2.67584836905</t>
  </si>
  <si>
    <t>-0.25243453</t>
  </si>
  <si>
    <t>SE_X_-_133119302_133087238_133087077_132888203_GPC3:89</t>
  </si>
  <si>
    <t>SE_X_+_133511785_133512035_133512136_133527531_PHF6:24</t>
  </si>
  <si>
    <t>ttttcatct</t>
  </si>
  <si>
    <t>-1.00780467528</t>
  </si>
  <si>
    <t>0.33713354</t>
  </si>
  <si>
    <t>SE_X_-_133915851_133906313_133906173_133905384_FAM122B:124</t>
  </si>
  <si>
    <t>0.92346885</t>
  </si>
  <si>
    <t>SE_X_-_133927845_133923666_133923610_133923296_FAM122B:29</t>
  </si>
  <si>
    <t>SE_X_-_134030847_134025670_134025509_134023222_MOSPD1:50</t>
  </si>
  <si>
    <t>2.0593549</t>
  </si>
  <si>
    <t>SE_X_-_134033310_134033195_134033120_134031064_MOSPD1:51</t>
  </si>
  <si>
    <t>0.77040205</t>
  </si>
  <si>
    <t>SE_X_-_134049212_134033982_134033861_134033564_MOSPD1:76</t>
  </si>
  <si>
    <t>0.63129623</t>
  </si>
  <si>
    <t>SE_X_+_134686071_134690093_134690225_134703262_DDX26B:99</t>
  </si>
  <si>
    <t>0.824219</t>
  </si>
  <si>
    <t>SE_X_+_135290120_135290614_135290800_135292030_FHL1:40</t>
  </si>
  <si>
    <t>SE_X_+_135290800_135291402_135291601_135292030_FHL1:99</t>
  </si>
  <si>
    <t>1.9174574</t>
  </si>
  <si>
    <t>SE_X_-_135323319_135322645_135322541_135318498_MAP7D3:27</t>
  </si>
  <si>
    <t>caataaacg</t>
  </si>
  <si>
    <t>0.634553748931</t>
  </si>
  <si>
    <t>0.69397008</t>
  </si>
  <si>
    <t>SE_X_-_135825744_135819623_135819543_135814331_ARHGEF6:77</t>
  </si>
  <si>
    <t>SE_X_-_135961176_135958814_135958662_135957744_RBMX:119</t>
  </si>
  <si>
    <t>0.5003828</t>
  </si>
  <si>
    <t>SE_X_-_135961176_135960123_135960074_135958814_RBMX:48</t>
  </si>
  <si>
    <t>0.84262041</t>
  </si>
  <si>
    <t>SE_X_-_135961176_135960245_135960074_135958814_RBMX:170</t>
  </si>
  <si>
    <t>SE_X_-_138820075_138813914_138813810_138811121_ATP11C:46</t>
  </si>
  <si>
    <t>1.8232208</t>
  </si>
  <si>
    <t>SE_X_-_138820075_138814684_138814594_138813914_ATP11C:57</t>
  </si>
  <si>
    <t>0.74358763</t>
  </si>
  <si>
    <t>SE_X_-_138820075_138819955_138819890_138811121_ATP11C:28</t>
  </si>
  <si>
    <t>tcatcactt</t>
  </si>
  <si>
    <t>-1.41854349898</t>
  </si>
  <si>
    <t>0.37307496</t>
  </si>
  <si>
    <t>SE_X_-_138870351_138869403_138869332_138867458_ATP11C:25</t>
  </si>
  <si>
    <t>0.61394524</t>
  </si>
  <si>
    <t>SE_X_+_147007151_147009840_147009911_147010177_FMR1:64</t>
  </si>
  <si>
    <t>agctaaagt</t>
  </si>
  <si>
    <t>0.154098699715</t>
  </si>
  <si>
    <t>-0.10627426</t>
  </si>
  <si>
    <t>SE_X_+_147014282_147014920_147015059_147018023_FMR1:112</t>
  </si>
  <si>
    <t>tagtaattc</t>
  </si>
  <si>
    <t>0.425764408479</t>
  </si>
  <si>
    <t>1.0316923</t>
  </si>
  <si>
    <t>SE_X_+_147019119_147019618_147019680_147022095_FMR1:61</t>
  </si>
  <si>
    <t>SE_X_+_147022181_147024651_147024846_147026464_FMR1:130</t>
  </si>
  <si>
    <t>0.58409389</t>
  </si>
  <si>
    <t>SE_X_-_148571845_148568629_148568456_148564749_IDS:161</t>
  </si>
  <si>
    <t>1.5738028</t>
  </si>
  <si>
    <t>SE_X_-_148577877_148573198_148573069_148571971_IDS:49</t>
  </si>
  <si>
    <t>0.55350485</t>
  </si>
  <si>
    <t>SE_X_-_148582480_148580885_148580760_148579838_IDS:77</t>
  </si>
  <si>
    <t>SE_X_-_148584842_148583707_148583605_148582568_IDS:44</t>
  </si>
  <si>
    <t>1.0523176</t>
  </si>
  <si>
    <t>SE_X_-_148610904_148608607_148608475_148582568_IDS:121</t>
  </si>
  <si>
    <t>SE_X_-_148617706_148617514_148617479_148615906_LINC00893:24</t>
  </si>
  <si>
    <t>SE_X_-_148619647_148617787_148617706_148615906_LINC00893:44</t>
  </si>
  <si>
    <t>0.75705585</t>
  </si>
  <si>
    <t>SE_X_-_148619647_148619274_148619165_148617745_LINC00893:77</t>
  </si>
  <si>
    <t>SE_X_-_148619647_148619310_148619165_148617787_LINC00893:25</t>
  </si>
  <si>
    <t>1.6058066</t>
  </si>
  <si>
    <t>SE_X_-_148622240_148620439_148620257_148619704_LINC00893:103</t>
  </si>
  <si>
    <t>0.83705273</t>
  </si>
  <si>
    <t>SE_X_-_148690314_148685736_148685653_148682143_TMEM185A:54</t>
  </si>
  <si>
    <t>0.25119341</t>
  </si>
  <si>
    <t>SE_X_-_148692970_148690516_148690314_148685736_TMEM185A:155</t>
  </si>
  <si>
    <t>0.79054838</t>
  </si>
  <si>
    <t>SE_X_-_148692970_148690521_148690314_148685736_TMEM185A:160</t>
  </si>
  <si>
    <t>SE_X_-_148713226_148693146_148692970_148690521_TMEM185A:43</t>
  </si>
  <si>
    <t>1.2805219</t>
  </si>
  <si>
    <t>SE_X_-_149105651_149102786_149102595_149102355_CXorf40B:109</t>
  </si>
  <si>
    <t>1.1123832</t>
  </si>
  <si>
    <t>SE_X_-_149105651_149102791_149102595_149102355_CXorf40B:114</t>
  </si>
  <si>
    <t>SE_X_+_149109104_149109275_149109457_149110008_LINC00894:103</t>
  </si>
  <si>
    <t>SE_X_+_149115565_149116296_149116393_149116524_LINC00894:40</t>
  </si>
  <si>
    <t>-0.097698338</t>
  </si>
  <si>
    <t>SE_X_+_149613878_149631038_149631112_149638017_MAMLD1:50</t>
  </si>
  <si>
    <t>-0.20240802</t>
  </si>
  <si>
    <t>SE_X_+_149639762_149641952_149642074_149671544_MAMLD1:109</t>
  </si>
  <si>
    <t>SE_X_+_149639762_149671544_149671787_149678232_MAMLD1:157</t>
  </si>
  <si>
    <t>0.91705046</t>
  </si>
  <si>
    <t>SE_X_+_149765034_149767056_149767150_149783062_MTM1:83</t>
  </si>
  <si>
    <t>aaattatcg</t>
  </si>
  <si>
    <t>-1.85126540701</t>
  </si>
  <si>
    <t>0.10634414</t>
  </si>
  <si>
    <t>SE_X_+_149765034_149783062_149783172_149787511_MTM1:33</t>
  </si>
  <si>
    <t>ctctaatac</t>
  </si>
  <si>
    <t>2.14261673896</t>
  </si>
  <si>
    <t>1.1535561</t>
  </si>
  <si>
    <t>SE_X_+_149767150_149783062_149783172_149787511_MTM1:33</t>
  </si>
  <si>
    <t>SE_X_+_149767150_149787511_149787612_149807416_MTM1:98</t>
  </si>
  <si>
    <t>tcctcacga</t>
  </si>
  <si>
    <t>1.53556924137</t>
  </si>
  <si>
    <t>0.78616368</t>
  </si>
  <si>
    <t>SE_X_+_149867773_149880814_149880837_149887097_MTMR1:21</t>
  </si>
  <si>
    <t>ttttcagga</t>
  </si>
  <si>
    <t>-2.83281831659</t>
  </si>
  <si>
    <t>-1.2434964</t>
  </si>
  <si>
    <t>SE_X_+_149880837_149881416_149881442_149887097_MTMR1:22</t>
  </si>
  <si>
    <t>cattcataa</t>
  </si>
  <si>
    <t>-0.935236969389</t>
  </si>
  <si>
    <t>-0.53280067</t>
  </si>
  <si>
    <t>SE_X_+_149867773_149882951_149883001_149887097_MTMR1:49</t>
  </si>
  <si>
    <t>SE_X_+_149901202_149905067_149905252_149905714_MTMR1:49</t>
  </si>
  <si>
    <t>0.57572909</t>
  </si>
  <si>
    <t>SE_X_+_149919315_149919502_149919712_149924161_MTMR1:88</t>
  </si>
  <si>
    <t>SE_X_+_149924337_149931038_149931210_149932985_MTMR1:162</t>
  </si>
  <si>
    <t>1.17047</t>
  </si>
  <si>
    <t>SE_X_-_149999704_149963959_149963891_149963762_CD99L2:56</t>
  </si>
  <si>
    <t>0.89323331</t>
  </si>
  <si>
    <t>SE_X_-_149999704_149984928_149984752_149984551_CD99L2:173</t>
  </si>
  <si>
    <t>1.3252469</t>
  </si>
  <si>
    <t>SE_X_-_149999704_149998077_149996779_149984551_CD99L2:1208</t>
  </si>
  <si>
    <t>1.7929781</t>
  </si>
  <si>
    <t>SE_X_-_151124180_151124039_151123840_151123556_GABRE:32</t>
  </si>
  <si>
    <t>SE_X_-_151130895_151129837_151129755_151128448_GABRE:83</t>
  </si>
  <si>
    <t>1.8649089</t>
  </si>
  <si>
    <t>SE_X_+_151999661_152000178_152000244_152014826_NSDHL:48</t>
  </si>
  <si>
    <t>0.29016874</t>
  </si>
  <si>
    <t>SE_X_+_152087625_152088872_152088955_152089251_ZNF185:40</t>
  </si>
  <si>
    <t>-0.35545707</t>
  </si>
  <si>
    <t>SE_X_+_152090800_152097119_152097205_152100216_ZNF185:52</t>
  </si>
  <si>
    <t>SE_X_+_152091353_152097119_152097205_152100216_ZNF185:52</t>
  </si>
  <si>
    <t>SE_X_+_152100320_152101417_152101515_152106618_ZNF185:35</t>
  </si>
  <si>
    <t>SE_X_+_152101515_152104962_152105057_152106618_ZNF185:80</t>
  </si>
  <si>
    <t>SE_X_+_152106707_152113811_152114008_152128243_ZNF185:125</t>
  </si>
  <si>
    <t>SE_X_-_152721000_152720511_152720335_152719966_HAUS7:114</t>
  </si>
  <si>
    <t>1.3931377</t>
  </si>
  <si>
    <t>SE_X_-_152728068_152727525_152727460_152722686_HAUS7:30</t>
  </si>
  <si>
    <t>0.36180125</t>
  </si>
  <si>
    <t>SE_X_-_152734604_152730513_152730446_152728129_HAUS7:27</t>
  </si>
  <si>
    <t>0.86295452</t>
  </si>
  <si>
    <t>SE_X_-_152860005_152858161_152857964_152853912_FAM58A:24</t>
  </si>
  <si>
    <t>0.50648505</t>
  </si>
  <si>
    <t>SE_X_-_152860005_152858191_152857964_152853912_FAM58A:54</t>
  </si>
  <si>
    <t>SE_X_-_152861462_152858191_152857964_152853852_FAM58A:54</t>
  </si>
  <si>
    <t>SE_X_-_152861462_152860137_152860005_152858191_FAM58A:123</t>
  </si>
  <si>
    <t>0.8609314</t>
  </si>
  <si>
    <t>SE_X_-_152864420_152863164_152862880_152861645_FAM58A:159</t>
  </si>
  <si>
    <t>1.3558461</t>
  </si>
  <si>
    <t>SE_X_-_152938464_152938121_152938021_152937655_PNCK:45</t>
  </si>
  <si>
    <t>0.10193714</t>
  </si>
  <si>
    <t>SE_X_-_152938464_152938152_152938021_152937655_PNCK:76</t>
  </si>
  <si>
    <t>SE_X_-_152938464_152938239_152938021_152937655_PNCK:163</t>
  </si>
  <si>
    <t>SE_X_+_153031035_153031614_153031779_153032328_PLXNB3:98</t>
  </si>
  <si>
    <t>2.2362926</t>
  </si>
  <si>
    <t>SE_X_+_153031035_153032328_153033368_153033704_PLXNB3:263</t>
  </si>
  <si>
    <t>1.8541951</t>
  </si>
  <si>
    <t>SE_X_+_153033883_153034403_153034531_153034617_PLXNB3:120</t>
  </si>
  <si>
    <t>1.1095734</t>
  </si>
  <si>
    <t>SE_X_+_153060209_153061383_153061581_153061889_SSR4:36</t>
  </si>
  <si>
    <t>SE_X_+_153062007_153062913_153062987_153063180_SSR4:34</t>
  </si>
  <si>
    <t>SE_X_-_153073797_153073594_153073352_153072824_PDZD4:103</t>
  </si>
  <si>
    <t>1.520475</t>
  </si>
  <si>
    <t>SE_X_-_153129777_153129472_153129338_153129004_L1CAM:111</t>
  </si>
  <si>
    <t>1.3914144</t>
  </si>
  <si>
    <t>SE_X_-_153133453_153133365_153133255_153133008_L1CAM:65</t>
  </si>
  <si>
    <t>SE_X_-_153175960_153175858_153175625_153175539_ARHGAP4:188</t>
  </si>
  <si>
    <t>2.3762927</t>
  </si>
  <si>
    <t>SE_X_-_153176154_153176065_153175625_153175539_ARHGAP4:395</t>
  </si>
  <si>
    <t>SE_X_-_153176154_153176065_153175960_153175539_ARHGAP4:50</t>
  </si>
  <si>
    <t>0.26526937</t>
  </si>
  <si>
    <t>SE_X_-_153176583_153176453_153176376_153176288_ARHGAP4:78</t>
  </si>
  <si>
    <t>0.60130448</t>
  </si>
  <si>
    <t>SE_X_-_153186818_153184507_153184286_153179333_ARHGAP4:212</t>
  </si>
  <si>
    <t>0.93869354</t>
  </si>
  <si>
    <t>SE_X_-_153186818_153186612_153186550_153179333_ARHGAP4:46</t>
  </si>
  <si>
    <t>-0.52825409</t>
  </si>
  <si>
    <t>SE_X_-_153186818_153186612_153186550_153186262_ARHGAP4:46</t>
  </si>
  <si>
    <t>SE_X_-_153186818_153186676_153186550_153186262_ARHGAP4:66</t>
  </si>
  <si>
    <t>2.0828334</t>
  </si>
  <si>
    <t>SE_X_-_153205555_153201558_153201457_153201029_RENBP:58</t>
  </si>
  <si>
    <t>SE_X_-_153208307_153207484_153207403_153207106_RENBP:47</t>
  </si>
  <si>
    <t>gtgtcagag</t>
  </si>
  <si>
    <t>-2.36068367947</t>
  </si>
  <si>
    <t>-1.0909304</t>
  </si>
  <si>
    <t>SE_X_-_153209761_153209607_153209532_153209422_RENBP/DL490658:59</t>
  </si>
  <si>
    <t>SE_X_-_153209761_153209607_153209574_153209422_RENBP/DL490658:25</t>
  </si>
  <si>
    <t>0.11377795</t>
  </si>
  <si>
    <t>SE_X_-_153227673_153227099_153226993_153225865_HCFC1:56</t>
  </si>
  <si>
    <t>0.2587553</t>
  </si>
  <si>
    <t>SE_X_-_153278494_153278129_153277980_153277368_IRAK1:40</t>
  </si>
  <si>
    <t>-0.66109831</t>
  </si>
  <si>
    <t>SE_X_-_153279493_153278794_153278494_153278129_IRAK1:204</t>
  </si>
  <si>
    <t>0.53830516</t>
  </si>
  <si>
    <t>SE_X_-_153279493_153278884_153278494_153278129_IRAK1:294</t>
  </si>
  <si>
    <t>SE_X_-_153281483_153279729_153279493_153278794_IRAK1:175</t>
  </si>
  <si>
    <t>0.13988264</t>
  </si>
  <si>
    <t>SE_X_-_153281483_153279729_153279493_153278884_IRAK1:175</t>
  </si>
  <si>
    <t>SE_X_-_153281888_153281548_153281483_153279729_IRAK1:51</t>
  </si>
  <si>
    <t>SE_X_-_153283742_153283571_153283457_153282518_IRAK1:97</t>
  </si>
  <si>
    <t>0.18609659</t>
  </si>
  <si>
    <t>SE_X_-_153357642_153324017_153323850_153298008_MECP2:46</t>
  </si>
  <si>
    <t>0.68726024</t>
  </si>
  <si>
    <t>SE_X_-_153362271_153357765_153357642_153298008_MECP2:40</t>
  </si>
  <si>
    <t>1.3815777</t>
  </si>
  <si>
    <t>SE_X_-_153363061_153357765_153357642_153298008_MECP2:40</t>
  </si>
  <si>
    <t>SE_X_-_153581140_153581043_153580921_153580815_FLNA:117</t>
  </si>
  <si>
    <t>SE_X_-_153582283_153582095_153581922_153581825_FLNA:69</t>
  </si>
  <si>
    <t>SE_X_-_153583193_153583079_153582984_153582851_FLNA:61</t>
  </si>
  <si>
    <t>0.089515473</t>
  </si>
  <si>
    <t>SE_X_+_153607926_153608050_153608154_153608302_EMD:33</t>
  </si>
  <si>
    <t>gctttacga</t>
  </si>
  <si>
    <t>-2.14789964343</t>
  </si>
  <si>
    <t>-1.0399125</t>
  </si>
  <si>
    <t>SE_X_+_153628282_153628805_153628967_153629043_RPL10/DQ570720:92</t>
  </si>
  <si>
    <t>ttatcatgt</t>
  </si>
  <si>
    <t>-1.55673002886</t>
  </si>
  <si>
    <t>0.084939924</t>
  </si>
  <si>
    <t>SE_X_+_153628282_153628805_153628967_153631604_RPL10/DQ570720:92</t>
  </si>
  <si>
    <t>SE_X_-_153640228_153637532_153637448_153633996_DNASE1L1:82</t>
  </si>
  <si>
    <t>SE_X_-_153640228_153638011_153637754_153637532_DNASE1L1:38</t>
  </si>
  <si>
    <t>1.3369219</t>
  </si>
  <si>
    <t>SE_X_-_153640228_153638149_153637754_153637532_DNASE1L1:176</t>
  </si>
  <si>
    <t>SE_X_+_153640343_153640423_153640551_153641544_TAZ:32</t>
  </si>
  <si>
    <t>1.1949169</t>
  </si>
  <si>
    <t>SE_X_+_153641904_153642438_153642527_153647882_TAZ:42</t>
  </si>
  <si>
    <t>gaatgaggg</t>
  </si>
  <si>
    <t>-1.5916561368</t>
  </si>
  <si>
    <t>-0.82211683</t>
  </si>
  <si>
    <t>SE_X_+_153641904_153647882_153647962_153648371_TAZ:62</t>
  </si>
  <si>
    <t>-0.0082484299</t>
  </si>
  <si>
    <t>SE_X_+_153641904_153647882_153648085_153648371_TAZ:109</t>
  </si>
  <si>
    <t>SE_X_+_153642527_153647882_153647962_153648044_TAZ:62</t>
  </si>
  <si>
    <t>SE_X_+_153647962_153648044_153648085_153648371_TAZ:23</t>
  </si>
  <si>
    <t>aagtgaaca</t>
  </si>
  <si>
    <t>-0.814831882875</t>
  </si>
  <si>
    <t>-0.3887652</t>
  </si>
  <si>
    <t>SE_X_+_153662792_153663485_153663532_153663620_ATP6AP1:25</t>
  </si>
  <si>
    <t>SE_X_+_153665645_153666562_153666732_153666869_GDI1:98</t>
  </si>
  <si>
    <t>0.95314373</t>
  </si>
  <si>
    <t>SE_X_+_153667486_153668057_153668144_153668288_GDI1:26</t>
  </si>
  <si>
    <t>SE_X_+_153686768_153688497_153689117_153689439_PLXNA3:222</t>
  </si>
  <si>
    <t>SE_X_-_153714876_153714672_153714567_153714318_UBL4A:45</t>
  </si>
  <si>
    <t>SE_X_-_153736620_153736192_153736142_153735821_FAM3A:32</t>
  </si>
  <si>
    <t>0.21673454</t>
  </si>
  <si>
    <t>SE_X_-_153736620_153736213_153736142_153735821_FAM3A:30</t>
  </si>
  <si>
    <t>SE_X_-_153740181_153736928_153736805_153736678_FAM3A:70</t>
  </si>
  <si>
    <t>0.21858638</t>
  </si>
  <si>
    <t>SE_X_-_153740181_153736983_153736805_153736678_FAM3A:57</t>
  </si>
  <si>
    <t>1.080662</t>
  </si>
  <si>
    <t>SE_X_-_153740181_153737142_153736805_153736678_FAM3A:161</t>
  </si>
  <si>
    <t>2.2760648</t>
  </si>
  <si>
    <t>SE_X_-_153741147_153740735_153740638_153740204_FAM3A:52</t>
  </si>
  <si>
    <t>SE_X_-_153741147_153740755_153740638_153740204_FAM3A:22</t>
  </si>
  <si>
    <t>1.3933988</t>
  </si>
  <si>
    <t>SE_X_-_153744084_153741260_153741147_153740204_FAM3A:71</t>
  </si>
  <si>
    <t>0.24501599</t>
  </si>
  <si>
    <t>SE_X_-_153924192_153908525_153908409_153906571_GAB3:48</t>
  </si>
  <si>
    <t>0.74474098</t>
  </si>
  <si>
    <t>SE_X_+_153994675_153995272_153995336_153995531_DKC1:65</t>
  </si>
  <si>
    <t>0.444444444444</t>
  </si>
  <si>
    <t>-0.18649032</t>
  </si>
  <si>
    <t>SE_X_-_154033547_154018297_154018229_154014675_MPP1:33</t>
  </si>
  <si>
    <t>gaatgatct</t>
  </si>
  <si>
    <t>0.213054640184</t>
  </si>
  <si>
    <t>0.045998044</t>
  </si>
  <si>
    <t>SE_X_-_154033547_154028168_154028020_154020560_MPP1:33</t>
  </si>
  <si>
    <t>0.23811269</t>
  </si>
  <si>
    <t>SE_X_-_154033547_154033102_154032972_154020560_MPP1:120</t>
  </si>
  <si>
    <t>1.7060143</t>
  </si>
  <si>
    <t>SE_X_+_154261828_154274784_154274859_154279945_FUNDC2:28</t>
  </si>
  <si>
    <t>SE_X_+_154319114_154327590_154327664_154344332_BRCC3:23</t>
  </si>
  <si>
    <t>-0.060588028</t>
  </si>
  <si>
    <t>SE_X_+_154319114_154344332_154344463_154344986_BRCC3:53</t>
  </si>
  <si>
    <t>0.25383361</t>
  </si>
  <si>
    <t>SE_X_-_154508438_154508219_154508100_154507353_CLIC2:106</t>
  </si>
  <si>
    <t>0.6103677</t>
  </si>
  <si>
    <t>SE_X_-_154528349_154528223_154528098_154509357_CLIC2:31</t>
  </si>
  <si>
    <t>-0.06294409</t>
  </si>
  <si>
    <t>SE_X_-_154563680_154538938_154538885_154528458_CLIC2:27</t>
  </si>
  <si>
    <t>1.14753</t>
  </si>
  <si>
    <t>SE_X_+_155119275_155125286_155125343_155127776_VAMP7:29</t>
  </si>
  <si>
    <t>-0.58082518</t>
  </si>
  <si>
    <t>SE_X_+_155130251_155149477_155149544_155169365_VAMP7:57</t>
  </si>
  <si>
    <t>SE_X_+_155252124_155252364_155252499_155252677_WASH1/WASH6P:113</t>
  </si>
  <si>
    <t>1.092468</t>
  </si>
  <si>
    <t>SE_Y_+_14959078_14959164_14959252_14968265_USP9Y:78</t>
  </si>
  <si>
    <t>SE_Y_-_15372158_15363067_15362897_15361762_UTY:34</t>
  </si>
  <si>
    <t>0.80732757</t>
  </si>
  <si>
    <t>SE_Y_-_15471647_15470433_15470344_15469849_UTY:38</t>
  </si>
  <si>
    <t>acatgatta</t>
  </si>
  <si>
    <t>-2.18828022482</t>
  </si>
  <si>
    <t>-0.11773826</t>
  </si>
  <si>
    <t>SE_Y_-_15471647_15471102_15470968_15469849_UTY:28</t>
  </si>
  <si>
    <t>SE_Y_-_15478147_15472408_15472310_15471866_UTY:59</t>
  </si>
  <si>
    <t>-0.21587627</t>
  </si>
  <si>
    <t>SE_Y_-_15508798_15505773_15505739_15481229_UTY:26</t>
  </si>
  <si>
    <t>atttcatat</t>
  </si>
  <si>
    <t>-1.94516834923</t>
  </si>
  <si>
    <t>-0.14914508</t>
  </si>
  <si>
    <t>SE_Y_+_21749393_21750256_21750536_21751407_TXLNG2P:173</t>
  </si>
  <si>
    <t>1.456993</t>
  </si>
  <si>
    <t>SE_Y_+_21759551_21760438_21760525_21761625_TXLNG2P:82</t>
  </si>
  <si>
    <t>0.34509479</t>
  </si>
  <si>
    <t>SE_Y_-_21893658_21885319_21885227_21883197_KDM5D:36</t>
  </si>
  <si>
    <t>SE_Y_-_21903204_21901548_21901414_21897636_KDM5D:25</t>
  </si>
  <si>
    <t>0.96439008</t>
  </si>
  <si>
    <t>SE_Y_-_21903621_21903374_21903204_21901548_KDM5D:21</t>
  </si>
  <si>
    <t>-0.15537858</t>
  </si>
  <si>
    <t>SE_Y_-_21905048_21903743_21903621_21903374_KDM5D:75</t>
  </si>
  <si>
    <t>aattcaagg</t>
  </si>
  <si>
    <t>-1.89584838001</t>
  </si>
  <si>
    <t>-0.13723722</t>
  </si>
  <si>
    <t>SE_Y_+_22744579_22746360_22746410_22749910_EIF1AY:24</t>
  </si>
  <si>
    <t>ggataaata</t>
  </si>
  <si>
    <t>-2.10983207527</t>
  </si>
  <si>
    <t>-0.92811602</t>
  </si>
  <si>
    <t>figure_4f</t>
  </si>
  <si>
    <t>Figure 4F. Images of electrophoretic analyses of RT-PCR products corresponding to inclusion or skipping of CHODL exon 5 or CXADR exon 6, both encoding one-pass transmembrane helices, in chimeric mini genes containing these exons replacing Fas exon 6 (see methods section). Versions containing wild-type (WT) exonic sequences and sequence variants with putative branch point adenines mutated.</t>
  </si>
  <si>
    <t>Expected length of spliced products amplification: CHODL exon 5 inclusion=253 bp; exon 5 skipping=150 bp; activation of putative cryptic 3’ splice site in exon 5=164 bp.</t>
  </si>
  <si>
    <t>Expected length of spliced products amplification: CXADR exon 6 inclusion=289 bp; exon 6 skipping=150 bp; activation of putative cryptic 3’ splice site in exon 6=194 bp.</t>
  </si>
  <si>
    <t>Image 1. Lanes 5-7 correspond to CHODL exon 5 wild type sequence.</t>
  </si>
  <si>
    <t>Image 2. Lanes 5-7 correspond to CHODL exon 5 with putative branch point mutated A-&gt;G.</t>
  </si>
  <si>
    <t>Image 3. Lanes 11-13 correspond to CXADR exon 6 wild type sequence.</t>
  </si>
  <si>
    <t>Image 4. Lanes 8-10 correspond to CXADR exon 6 with putative branch point mutated (A-&gt;G).</t>
  </si>
  <si>
    <t>figure_05a_sms</t>
  </si>
  <si>
    <t>prediction</t>
  </si>
  <si>
    <t>class</t>
  </si>
  <si>
    <t>-0.6020999999999996</t>
  </si>
  <si>
    <t>-0.15929999999999989</t>
  </si>
  <si>
    <t>-0.7903999999999998</t>
  </si>
  <si>
    <t>-0.4670999999999997</t>
  </si>
  <si>
    <t>-0.6639999999999997</t>
  </si>
  <si>
    <t>-0.7999999999999998</t>
  </si>
  <si>
    <t>-0.37319999999999964</t>
  </si>
  <si>
    <t>-0.1398999999999998</t>
  </si>
  <si>
    <t>-0.6051999999999995</t>
  </si>
  <si>
    <t>-0.7652999999999996</t>
  </si>
  <si>
    <t>-0.35069999999999973</t>
  </si>
  <si>
    <t>-0.7623999999999997</t>
  </si>
  <si>
    <t>-0.7174999999999996</t>
  </si>
  <si>
    <t>-0.3846999999999997</t>
  </si>
  <si>
    <t>-0.08999999999999998</t>
  </si>
  <si>
    <t>-0.7629999999999997</t>
  </si>
  <si>
    <t>-0.7896999999999996</t>
  </si>
  <si>
    <t>-0.33439999999999975</t>
  </si>
  <si>
    <t>-0.5878999999999996</t>
  </si>
  <si>
    <t>-0.5932999999999997</t>
  </si>
  <si>
    <t>-1.0391999999999997</t>
  </si>
  <si>
    <t>-1.6526999999999998</t>
  </si>
  <si>
    <t>-1.1427999999999996</t>
  </si>
  <si>
    <t>-0.23379999999999984</t>
  </si>
  <si>
    <t>-1.3093</t>
  </si>
  <si>
    <t>0.004100000000000215</t>
  </si>
  <si>
    <t>0.15679999999999988</t>
  </si>
  <si>
    <t>-0.6063999999999996</t>
  </si>
  <si>
    <t>-0.22389999999999982</t>
  </si>
  <si>
    <t>-0.1672999999999999</t>
  </si>
  <si>
    <t>-0.8274999999999997</t>
  </si>
  <si>
    <t>-0.29589999999999955</t>
  </si>
  <si>
    <t>-0.6550999999999998</t>
  </si>
  <si>
    <t>0.31200000000000033</t>
  </si>
  <si>
    <t>0.17750000000000005</t>
  </si>
  <si>
    <t>0.4921000000000002</t>
  </si>
  <si>
    <t>0.5323000000000007</t>
  </si>
  <si>
    <t>-0.7598999999999996</t>
  </si>
  <si>
    <t>0.1276999999999998</t>
  </si>
  <si>
    <t>0.07140000000000013</t>
  </si>
  <si>
    <t>0.38300000000000006</t>
  </si>
  <si>
    <t>-0.4915999999999996</t>
  </si>
  <si>
    <t>0.8634000000000002</t>
  </si>
  <si>
    <t>0.3979</t>
  </si>
  <si>
    <t>0.7075000000000002</t>
  </si>
  <si>
    <t>-0.30509999999999965</t>
  </si>
  <si>
    <t>-0.2935999999999996</t>
  </si>
  <si>
    <t>0.14</t>
  </si>
  <si>
    <t>-1.4835000000000003</t>
  </si>
  <si>
    <t>0.0860000000000003</t>
  </si>
  <si>
    <t>0.08020000000000005</t>
  </si>
  <si>
    <t>-0.5255999999999996</t>
  </si>
  <si>
    <t>0.4657</t>
  </si>
  <si>
    <t>-0.17919999999999991</t>
  </si>
  <si>
    <t>-0.7870999999999997</t>
  </si>
  <si>
    <t>-0.2554999999999999</t>
  </si>
  <si>
    <t>-0.3816999999999997</t>
  </si>
  <si>
    <t>-0.10269999999999992</t>
  </si>
  <si>
    <t>0.2892000000000004</t>
  </si>
  <si>
    <t>-0.7725999999999997</t>
  </si>
  <si>
    <t>-0.9210999999999998</t>
  </si>
  <si>
    <t>0.14689999999999992</t>
  </si>
  <si>
    <t>0.3382000000000001</t>
  </si>
  <si>
    <t>0.02519999999999989</t>
  </si>
  <si>
    <t>0.16809999999999975</t>
  </si>
  <si>
    <t>0.027100000000000346</t>
  </si>
  <si>
    <t>-0.5338999999999996</t>
  </si>
  <si>
    <t>-0.7922999999999998</t>
  </si>
  <si>
    <t>0.24630000000000024</t>
  </si>
  <si>
    <t>0.2732000000000004</t>
  </si>
  <si>
    <t>-0.16909999999999992</t>
  </si>
  <si>
    <t>0.0045000000000001705</t>
  </si>
  <si>
    <t>0.2788000000000002</t>
  </si>
  <si>
    <t>0.4832000000000001</t>
  </si>
  <si>
    <t>0.3291</t>
  </si>
  <si>
    <t>0.8680999999999999</t>
  </si>
  <si>
    <t>0.7791000000000003</t>
  </si>
  <si>
    <t>0.07109999999999994</t>
  </si>
  <si>
    <t>0.26340000000000036</t>
  </si>
  <si>
    <t>0.19719999999999988</t>
  </si>
  <si>
    <t>-0.4222999999999995</t>
  </si>
  <si>
    <t>-0.6925999999999997</t>
  </si>
  <si>
    <t>0.11739999999999984</t>
  </si>
  <si>
    <t>0.0037000000000002586</t>
  </si>
  <si>
    <t>0.0817000000000001</t>
  </si>
  <si>
    <t>0.0405000000000002</t>
  </si>
  <si>
    <t>0.09270000000000023</t>
  </si>
  <si>
    <t>-0.9573999999999998</t>
  </si>
  <si>
    <t>-1.5709</t>
  </si>
  <si>
    <t>-0.6303999999999996</t>
  </si>
  <si>
    <t>0.14070000000000016</t>
  </si>
  <si>
    <t>-0.2966999999999997</t>
  </si>
  <si>
    <t>-1.3174</t>
  </si>
  <si>
    <t>0.4489000000000001</t>
  </si>
  <si>
    <t>0.32149999999999995</t>
  </si>
  <si>
    <t>0.19900000000000012</t>
  </si>
  <si>
    <t>0.4119999999999999</t>
  </si>
  <si>
    <t>-0.19989999999999986</t>
  </si>
  <si>
    <t>0.3707000000000003</t>
  </si>
  <si>
    <t>0.18599999999999978</t>
  </si>
  <si>
    <t>-0.4609999999999996</t>
  </si>
  <si>
    <t>-0.06599999999999985</t>
  </si>
  <si>
    <t>0.2913000000000004</t>
  </si>
  <si>
    <t>0.028500000000000192</t>
  </si>
  <si>
    <t>0.4361999999999999</t>
  </si>
  <si>
    <t>0.2739000000000003</t>
  </si>
  <si>
    <t>-0.4624999999999995</t>
  </si>
  <si>
    <t>0.22389999999999982</t>
  </si>
  <si>
    <t>0.47239999999999993</t>
  </si>
  <si>
    <t>-0.09690000000000011</t>
  </si>
  <si>
    <t>-1.0120999999999998</t>
  </si>
  <si>
    <t>-0.7749999999999997</t>
  </si>
  <si>
    <t>-0.6129999999999995</t>
  </si>
  <si>
    <t>-0.3953999999999996</t>
  </si>
  <si>
    <t>-0.6196999999999995</t>
  </si>
  <si>
    <t>-0.26369999999999977</t>
  </si>
  <si>
    <t>-0.12169999999999982</t>
  </si>
  <si>
    <t>-0.1511999999999999</t>
  </si>
  <si>
    <t>0.7672000000000005</t>
  </si>
  <si>
    <t>0.27430000000000027</t>
  </si>
  <si>
    <t>-0.5901999999999996</t>
  </si>
  <si>
    <t>-0.22589999999999982</t>
  </si>
  <si>
    <t>-0.0979</t>
  </si>
  <si>
    <t>0.016100000000000225</t>
  </si>
  <si>
    <t>0.024900000000000144</t>
  </si>
  <si>
    <t>-0.26179999999999964</t>
  </si>
  <si>
    <t>0.07529999999999992</t>
  </si>
  <si>
    <t>-0.8602999999999998</t>
  </si>
  <si>
    <t>-0.4515999999999996</t>
  </si>
  <si>
    <t>-0.2771999999999996</t>
  </si>
  <si>
    <t>-1.1831999999999998</t>
  </si>
  <si>
    <t>-1.1115999999999997</t>
  </si>
  <si>
    <t>0.7778000000000007</t>
  </si>
  <si>
    <t>0.19290000000000013</t>
  </si>
  <si>
    <t>0.06280000000000019</t>
  </si>
  <si>
    <t>-0.08270000000000012</t>
  </si>
  <si>
    <t>-0.0118999999999998</t>
  </si>
  <si>
    <t>0.30190000000000033</t>
  </si>
  <si>
    <t>-0.6432999999999998</t>
  </si>
  <si>
    <t>-0.0728000000000001</t>
  </si>
  <si>
    <t>0.2466000000000002</t>
  </si>
  <si>
    <t>-0.3462999999999998</t>
  </si>
  <si>
    <t>-0.0959</t>
  </si>
  <si>
    <t>-1.2308000000000003</t>
  </si>
  <si>
    <t>-0.7522</t>
  </si>
  <si>
    <t>-0.5845999999999996</t>
  </si>
  <si>
    <t>-1.2528000000000001</t>
  </si>
  <si>
    <t>-1.2167999999999999</t>
  </si>
  <si>
    <t>0.2955000000000004</t>
  </si>
  <si>
    <t>-0.023499999999999868</t>
  </si>
  <si>
    <t>0.023700000000000276</t>
  </si>
  <si>
    <t>-0.5597999999999996</t>
  </si>
  <si>
    <t>-0.14539999999999986</t>
  </si>
  <si>
    <t>-0.4375999999999996</t>
  </si>
  <si>
    <t>0.0940000000000003</t>
  </si>
  <si>
    <t>-0.8253999999999997</t>
  </si>
  <si>
    <t>0.03610000000000024</t>
  </si>
  <si>
    <t>0.8210000000000004</t>
  </si>
  <si>
    <t>0.9803</t>
  </si>
  <si>
    <t>1.0515</t>
  </si>
  <si>
    <t>0.2429000000000004</t>
  </si>
  <si>
    <t>0.33369999999999994</t>
  </si>
  <si>
    <t>-0.043399999999999675</t>
  </si>
  <si>
    <t>-0.18769999999999987</t>
  </si>
  <si>
    <t>-0.6159999999999997</t>
  </si>
  <si>
    <t>-0.19759999999999972</t>
  </si>
  <si>
    <t>0.5239000000000003</t>
  </si>
  <si>
    <t>0.32969999999999994</t>
  </si>
  <si>
    <t>0.7114</t>
  </si>
  <si>
    <t>0.2610000000000002</t>
  </si>
  <si>
    <t>0.3130000000000002</t>
  </si>
  <si>
    <t>-0.7285999999999997</t>
  </si>
  <si>
    <t>-0.11800000000000001</t>
  </si>
  <si>
    <t>-0.2701999999999997</t>
  </si>
  <si>
    <t>0.34180000000000016</t>
  </si>
  <si>
    <t>1.1346999999999998</t>
  </si>
  <si>
    <t>-0.07519999999999984</t>
  </si>
  <si>
    <t>-0.09779999999999979</t>
  </si>
  <si>
    <t>-0.18830000000000002</t>
  </si>
  <si>
    <t>-0.8521999999999998</t>
  </si>
  <si>
    <t>-0.9031</t>
  </si>
  <si>
    <t>-0.1276999999999998</t>
  </si>
  <si>
    <t>-1.7207999999999999</t>
  </si>
  <si>
    <t>0.6613</t>
  </si>
  <si>
    <t>0.7132000000000003</t>
  </si>
  <si>
    <t>0.22139999999999987</t>
  </si>
  <si>
    <t>-0.1663</t>
  </si>
  <si>
    <t>-0.4082999999999995</t>
  </si>
  <si>
    <t>-0.4504999999999996</t>
  </si>
  <si>
    <t>-0.017099999999999685</t>
  </si>
  <si>
    <t>-0.1739999999999997</t>
  </si>
  <si>
    <t>0.23990000000000028</t>
  </si>
  <si>
    <t>0.8825999999999998</t>
  </si>
  <si>
    <t>-0.2067</t>
  </si>
  <si>
    <t>0.3244000000000001</t>
  </si>
  <si>
    <t>0.1987999999999997</t>
  </si>
  <si>
    <t>-0.22739999999999988</t>
  </si>
  <si>
    <t>0.09670000000000023</t>
  </si>
  <si>
    <t>-0.5521999999999996</t>
  </si>
  <si>
    <t>-0.3512999999999997</t>
  </si>
  <si>
    <t>0.5968000000000002</t>
  </si>
  <si>
    <t>0.7491000000000001</t>
  </si>
  <si>
    <t>1.1465999999999996</t>
  </si>
  <si>
    <t>2.0468999999999995</t>
  </si>
  <si>
    <t>-0.10449999999999972</t>
  </si>
  <si>
    <t>0.7668000000000006</t>
  </si>
  <si>
    <t>0.17319999999999985</t>
  </si>
  <si>
    <t>0.7174000000000003</t>
  </si>
  <si>
    <t>0.5313000000000003</t>
  </si>
  <si>
    <t>0.5229000000000004</t>
  </si>
  <si>
    <t>1.1086000000000003</t>
  </si>
  <si>
    <t>0.5662000000000005</t>
  </si>
  <si>
    <t>0.23309999999999992</t>
  </si>
  <si>
    <t>-0.11359999999999983</t>
  </si>
  <si>
    <t>-1.5836000000000001</t>
  </si>
  <si>
    <t>0.7074000000000005</t>
  </si>
  <si>
    <t>-0.2055999999999999</t>
  </si>
  <si>
    <t>0.4096999999999995</t>
  </si>
  <si>
    <t>0.1371000000000001</t>
  </si>
  <si>
    <t>0.5103000000000004</t>
  </si>
  <si>
    <t>-0.5202999999999995</t>
  </si>
  <si>
    <t>0.2127999999999997</t>
  </si>
  <si>
    <t>-0.11809999999999972</t>
  </si>
  <si>
    <t>0.5114000000000001</t>
  </si>
  <si>
    <t>-0.43109999999999965</t>
  </si>
  <si>
    <t>0.8809000000000002</t>
  </si>
  <si>
    <t>-0.5538999999999996</t>
  </si>
  <si>
    <t>0.3649999999999998</t>
  </si>
  <si>
    <t>0.8042000000000005</t>
  </si>
  <si>
    <t>-0.1711999999999999</t>
  </si>
  <si>
    <t>-0.03869999999999997</t>
  </si>
  <si>
    <t>0.2374000000000001</t>
  </si>
  <si>
    <t>-0.2300999999999997</t>
  </si>
  <si>
    <t>-0.2943999999999997</t>
  </si>
  <si>
    <t>0.5892000000000002</t>
  </si>
  <si>
    <t>0.2858000000000001</t>
  </si>
  <si>
    <t>0.17330000000000007</t>
  </si>
  <si>
    <t>1.8196999999999992</t>
  </si>
  <si>
    <t>0.4415</t>
  </si>
  <si>
    <t>1.5938999999999997</t>
  </si>
  <si>
    <t>0.6058000000000001</t>
  </si>
  <si>
    <t>0.48599999999999977</t>
  </si>
  <si>
    <t>1.0165</t>
  </si>
  <si>
    <t>1.515699999999999</t>
  </si>
  <si>
    <t>1.8232</t>
  </si>
  <si>
    <t>0.8697000000000006</t>
  </si>
  <si>
    <t>-0.4030999999999996</t>
  </si>
  <si>
    <t>-0.5640999999999996</t>
  </si>
  <si>
    <t>-1.5542000000000002</t>
  </si>
  <si>
    <t>0.1217999999999998</t>
  </si>
  <si>
    <t>-0.24409999999999982</t>
  </si>
  <si>
    <t>0.2617000000000003</t>
  </si>
  <si>
    <t>0.6864000000000001</t>
  </si>
  <si>
    <t>-0.6512999999999995</t>
  </si>
  <si>
    <t>-1.2648</t>
  </si>
  <si>
    <t>0.1326999999999997</t>
  </si>
  <si>
    <t>-0.42209999999999953</t>
  </si>
  <si>
    <t>-0.24359999999999987</t>
  </si>
  <si>
    <t>-1.1522999999999997</t>
  </si>
  <si>
    <t>0.15520000000000028</t>
  </si>
  <si>
    <t>0.2970000000000003</t>
  </si>
  <si>
    <t>0.0889000000000002</t>
  </si>
  <si>
    <t>0.38799999999999996</t>
  </si>
  <si>
    <t>0.2983000000000003</t>
  </si>
  <si>
    <t>0.41069999999999984</t>
  </si>
  <si>
    <t>0.10309999999999997</t>
  </si>
  <si>
    <t>-0.2564999999999998</t>
  </si>
  <si>
    <t>-0.2485</t>
  </si>
  <si>
    <t>-0.0840999999999998</t>
  </si>
  <si>
    <t>0.7198</t>
  </si>
  <si>
    <t>0.7230000000000005</t>
  </si>
  <si>
    <t>0.4665999999999997</t>
  </si>
  <si>
    <t>1.4710999999999999</t>
  </si>
  <si>
    <t>0.14879999999999993</t>
  </si>
  <si>
    <t>-0.04179999999999974</t>
  </si>
  <si>
    <t>0.43599999999999994</t>
  </si>
  <si>
    <t>0.8185000000000009</t>
  </si>
  <si>
    <t>0.4732999999999996</t>
  </si>
  <si>
    <t>1.876999999999999</t>
  </si>
  <si>
    <t>1.7528999999999995</t>
  </si>
  <si>
    <t>0.21549999999999964</t>
  </si>
  <si>
    <t>0.05740000000000012</t>
  </si>
  <si>
    <t>0.36040000000000033</t>
  </si>
  <si>
    <t>-0.04639999999999979</t>
  </si>
  <si>
    <t>-0.2544999999999998</t>
  </si>
  <si>
    <t>0.2595000000000001</t>
  </si>
  <si>
    <t>0.5116</t>
  </si>
  <si>
    <t>0.2457000000000003</t>
  </si>
  <si>
    <t>-0.12370000000000005</t>
  </si>
  <si>
    <t>-0.2644999999999998</t>
  </si>
  <si>
    <t>-0.1622</t>
  </si>
  <si>
    <t>0.08450000000000024</t>
  </si>
  <si>
    <t>-0.28619999999999973</t>
  </si>
  <si>
    <t>0.6874</t>
  </si>
  <si>
    <t>0.041300000000000114</t>
  </si>
  <si>
    <t>0.02230000000000021</t>
  </si>
  <si>
    <t>0.48719999999999963</t>
  </si>
  <si>
    <t>0.39420000000000016</t>
  </si>
  <si>
    <t>0.33280000000000004</t>
  </si>
  <si>
    <t>0.9178999999999997</t>
  </si>
  <si>
    <t>0.36110000000000003</t>
  </si>
  <si>
    <t>0.7153000000000003</t>
  </si>
  <si>
    <t>0.5199000000000003</t>
  </si>
  <si>
    <t>1.1051000000000004</t>
  </si>
  <si>
    <t>0.7587000000000008</t>
  </si>
  <si>
    <t>1.2315999999999996</t>
  </si>
  <si>
    <t>0.6417999999999997</t>
  </si>
  <si>
    <t>0.4751999999999996</t>
  </si>
  <si>
    <t>0.9735999999999996</t>
  </si>
  <si>
    <t>1.6465999999999994</t>
  </si>
  <si>
    <t>1.3379999999999999</t>
  </si>
  <si>
    <t>1.6433</t>
  </si>
  <si>
    <t>1.3467999999999998</t>
  </si>
  <si>
    <t>0.7443000000000006</t>
  </si>
  <si>
    <t>0.2658000000000003</t>
  </si>
  <si>
    <t>-0.004499999999999615</t>
  </si>
  <si>
    <t>0.47650000000000015</t>
  </si>
  <si>
    <t>0.49750000000000005</t>
  </si>
  <si>
    <t>0.47619999999999996</t>
  </si>
  <si>
    <t>0.4649000000000001</t>
  </si>
  <si>
    <t>0.08660000000000023</t>
  </si>
  <si>
    <t>-0.5268999999999995</t>
  </si>
  <si>
    <t>0.24140000000000034</t>
  </si>
  <si>
    <t>0.20669999999999994</t>
  </si>
  <si>
    <t>0.4932000000000003</t>
  </si>
  <si>
    <t>-0.5274999999999996</t>
  </si>
  <si>
    <t>0.3101000000000003</t>
  </si>
  <si>
    <t>0.6565000000000001</t>
  </si>
  <si>
    <t>0.8134000000000003</t>
  </si>
  <si>
    <t>0.3895</t>
  </si>
  <si>
    <t>0.5893000000000004</t>
  </si>
  <si>
    <t>0.42589999999999995</t>
  </si>
  <si>
    <t>0.16249999999999992</t>
  </si>
  <si>
    <t>0.17520000000000008</t>
  </si>
  <si>
    <t>0.08499999999999996</t>
  </si>
  <si>
    <t>0.3777</t>
  </si>
  <si>
    <t>0.8369000000000006</t>
  </si>
  <si>
    <t>-0.35489999999999966</t>
  </si>
  <si>
    <t>-0.4709999999999997</t>
  </si>
  <si>
    <t>-0.48049999999999954</t>
  </si>
  <si>
    <t>-0.2610999999999997</t>
  </si>
  <si>
    <t>0.3874000000000003</t>
  </si>
  <si>
    <t>0.34579999999999994</t>
  </si>
  <si>
    <t>-0.35099999999999965</t>
  </si>
  <si>
    <t>0.3866000000000001</t>
  </si>
  <si>
    <t>0.3861000000000003</t>
  </si>
  <si>
    <t>-0.6564999999999999</t>
  </si>
  <si>
    <t>-0.9890999999999999</t>
  </si>
  <si>
    <t>-0.45009999999999956</t>
  </si>
  <si>
    <t>-0.0566</t>
  </si>
  <si>
    <t>-0.4767999999999995</t>
  </si>
  <si>
    <t>-0.7985999999999998</t>
  </si>
  <si>
    <t>-0.6444999999999994</t>
  </si>
  <si>
    <t>0.07120000000000015</t>
  </si>
  <si>
    <t>0.2958000000000001</t>
  </si>
  <si>
    <t>-0.02559999999999986</t>
  </si>
  <si>
    <t>0.12850000000000017</t>
  </si>
  <si>
    <t>0.11530000000000007</t>
  </si>
  <si>
    <t>-0.31499999999999967</t>
  </si>
  <si>
    <t>-0.5145999999999995</t>
  </si>
  <si>
    <t>-0.04199999999999969</t>
  </si>
  <si>
    <t>0.34970000000000034</t>
  </si>
  <si>
    <t>-0.9941999999999998</t>
  </si>
  <si>
    <t>-1.5138</t>
  </si>
  <si>
    <t>-0.5077999999999996</t>
  </si>
  <si>
    <t>-1.1506999999999996</t>
  </si>
  <si>
    <t>-0.8739999999999997</t>
  </si>
  <si>
    <t>-0.8688999999999998</t>
  </si>
  <si>
    <t>-1.6294</t>
  </si>
  <si>
    <t>-1.0508999999999995</t>
  </si>
  <si>
    <t>-1.3356999999999997</t>
  </si>
  <si>
    <t>-1.2640999999999998</t>
  </si>
  <si>
    <t>-0.08760000000000003</t>
  </si>
  <si>
    <t>0.3398999999999999</t>
  </si>
  <si>
    <t>0.23730000000000012</t>
  </si>
  <si>
    <t>-0.058799999999999755</t>
  </si>
  <si>
    <t>0.008200000000000207</t>
  </si>
  <si>
    <t>-0.0853999999999996</t>
  </si>
  <si>
    <t>0.033400000000000096</t>
  </si>
  <si>
    <t>0.21159999999999984</t>
  </si>
  <si>
    <t>-1.4928000000000001</t>
  </si>
  <si>
    <t>-1.5377</t>
  </si>
  <si>
    <t>-1.9598999999999998</t>
  </si>
  <si>
    <t>-2.2733</t>
  </si>
  <si>
    <t>-1.9296999999999995</t>
  </si>
  <si>
    <t>-0.7437999999999998</t>
  </si>
  <si>
    <t>-0.4074999999999996</t>
  </si>
  <si>
    <t>-0.01669999999999995</t>
  </si>
  <si>
    <t>-0.25069999999999976</t>
  </si>
  <si>
    <t>-1.0453999999999997</t>
  </si>
  <si>
    <t>-0.4982999999999995</t>
  </si>
  <si>
    <t>-0.44279999999999947</t>
  </si>
  <si>
    <t>-0.8860999999999997</t>
  </si>
  <si>
    <t>0.40000000000000036</t>
  </si>
  <si>
    <t>0.1981</t>
  </si>
  <si>
    <t>-0.39149999999999957</t>
  </si>
  <si>
    <t>-0.25699999999999973</t>
  </si>
  <si>
    <t>0.6686999999999996</t>
  </si>
  <si>
    <t>0.8417000000000001</t>
  </si>
  <si>
    <t>-0.5563999999999996</t>
  </si>
  <si>
    <t>-0.2705999999999997</t>
  </si>
  <si>
    <t>-0.5444999999999995</t>
  </si>
  <si>
    <t>-0.017199999999999785</t>
  </si>
  <si>
    <t>0.4012000000000003</t>
  </si>
  <si>
    <t>-0.08129999999999983</t>
  </si>
  <si>
    <t>0.6708000000000001</t>
  </si>
  <si>
    <t>0.14550000000000007</t>
  </si>
  <si>
    <t>0.18049999999999994</t>
  </si>
  <si>
    <t>0.019500000000000295</t>
  </si>
  <si>
    <t>-0.38849999999999973</t>
  </si>
  <si>
    <t>0.47789999999999955</t>
  </si>
  <si>
    <t>0.44049999999999967</t>
  </si>
  <si>
    <t>-0.3983999999999995</t>
  </si>
  <si>
    <t>-0.7588999999999997</t>
  </si>
  <si>
    <t>0.0018000000000002458</t>
  </si>
  <si>
    <t>-1.5074999999999998</t>
  </si>
  <si>
    <t>-0.8766999999999998</t>
  </si>
  <si>
    <t>-1.0243999999999998</t>
  </si>
  <si>
    <t>-0.8205999999999998</t>
  </si>
  <si>
    <t>-0.48449999999999954</t>
  </si>
  <si>
    <t>-0.1278999999999998</t>
  </si>
  <si>
    <t>0.7921000000000011</t>
  </si>
  <si>
    <t>-0.36599999999999955</t>
  </si>
  <si>
    <t>-0.5632999999999995</t>
  </si>
  <si>
    <t>0.12020000000000042</t>
  </si>
  <si>
    <t>0.39670000000000033</t>
  </si>
  <si>
    <t>-0.47439999999999954</t>
  </si>
  <si>
    <t>0.7785000000000009</t>
  </si>
  <si>
    <t>-0.028999999999999485</t>
  </si>
  <si>
    <t>0.0850000000000003</t>
  </si>
  <si>
    <t>0.2022</t>
  </si>
  <si>
    <t>0.04120000000000035</t>
  </si>
  <si>
    <t>-0.2644999999999997</t>
  </si>
  <si>
    <t>-0.12560000000000004</t>
  </si>
  <si>
    <t>-0.4123999999999995</t>
  </si>
  <si>
    <t>0.062100000000000266</t>
  </si>
  <si>
    <t>-0.2328999999999996</t>
  </si>
  <si>
    <t>-0.4019999999999995</t>
  </si>
  <si>
    <t>-0.19999999999999984</t>
  </si>
  <si>
    <t>-0.4696999999999996</t>
  </si>
  <si>
    <t>0.0253000000000001</t>
  </si>
  <si>
    <t>-0.42809999999999954</t>
  </si>
  <si>
    <t>-0.07550000000000003</t>
  </si>
  <si>
    <t>-0.32449999999999973</t>
  </si>
  <si>
    <t>0.29070000000000046</t>
  </si>
  <si>
    <t>-0.4504999999999995</t>
  </si>
  <si>
    <t>-0.3126999999999997</t>
  </si>
  <si>
    <t>-0.05829999999999981</t>
  </si>
  <si>
    <t>-0.11199999999999967</t>
  </si>
  <si>
    <t>0.18140000000000028</t>
  </si>
  <si>
    <t>-0.0014999999999996128</t>
  </si>
  <si>
    <t>0.009700000000000042</t>
  </si>
  <si>
    <t>-0.13949999999999985</t>
  </si>
  <si>
    <t>-0.3898999999999996</t>
  </si>
  <si>
    <t>-0.08639999999999994</t>
  </si>
  <si>
    <t>-0.6998999999999995</t>
  </si>
  <si>
    <t>-0.24739999999999968</t>
  </si>
  <si>
    <t>-0.6310999999999993</t>
  </si>
  <si>
    <t>0.27740000000000015</t>
  </si>
  <si>
    <t>-1.3514999999999997</t>
  </si>
  <si>
    <t>0.7817000000000003</t>
  </si>
  <si>
    <t>1.3036999999999999</t>
  </si>
  <si>
    <t>0.7108000000000005</t>
  </si>
  <si>
    <t>1.8547999999999991</t>
  </si>
  <si>
    <t>0.8050000000000004</t>
  </si>
  <si>
    <t>1.1255</t>
  </si>
  <si>
    <t>0.6466000000000001</t>
  </si>
  <si>
    <t>1.1258000000000001</t>
  </si>
  <si>
    <t>0.5634999999999997</t>
  </si>
  <si>
    <t>0.6041999999999998</t>
  </si>
  <si>
    <t>0.8693000000000002</t>
  </si>
  <si>
    <t>1.0111999999999999</t>
  </si>
  <si>
    <t>1.2424999999999986</t>
  </si>
  <si>
    <t>0.7342000000000002</t>
  </si>
  <si>
    <t>0.8020000000000012</t>
  </si>
  <si>
    <t>1.8544999999999998</t>
  </si>
  <si>
    <t>1.0855000000000004</t>
  </si>
  <si>
    <t>0.8289000000000006</t>
  </si>
  <si>
    <t>1.4118999999999993</t>
  </si>
  <si>
    <t>1.8983999999999996</t>
  </si>
  <si>
    <t>1.3673000000000004</t>
  </si>
  <si>
    <t>0.9087999999999996</t>
  </si>
  <si>
    <t>1.1872999999999998</t>
  </si>
  <si>
    <t>0.39899999999999963</t>
  </si>
  <si>
    <t>1.246899999999999</t>
  </si>
  <si>
    <t>0.41559999999999997</t>
  </si>
  <si>
    <t>0.7885000000000006</t>
  </si>
  <si>
    <t>1.2036999999999998</t>
  </si>
  <si>
    <t>0.7467000000000004</t>
  </si>
  <si>
    <t>0.2883000000000005</t>
  </si>
  <si>
    <t>1.3686999999999996</t>
  </si>
  <si>
    <t>1.3792</t>
  </si>
  <si>
    <t>1.8373999999999997</t>
  </si>
  <si>
    <t>0.6161000000000001</t>
  </si>
  <si>
    <t>0.1599</t>
  </si>
  <si>
    <t>0.1811000000000001</t>
  </si>
  <si>
    <t>1.7689000000000004</t>
  </si>
  <si>
    <t>0.38850000000000035</t>
  </si>
  <si>
    <t>0.6205000000000003</t>
  </si>
  <si>
    <t>-0.2893999999999998</t>
  </si>
  <si>
    <t>-0.2703999999999999</t>
  </si>
  <si>
    <t>-0.20330000000000015</t>
  </si>
  <si>
    <t>-0.43319999999999964</t>
  </si>
  <si>
    <t>-0.4942999999999995</t>
  </si>
  <si>
    <t>-0.46019999999999966</t>
  </si>
  <si>
    <t>-0.2763999999999998</t>
  </si>
  <si>
    <t>0.024700000000000166</t>
  </si>
  <si>
    <t>-0.11980000000000003</t>
  </si>
  <si>
    <t>-0.0654999999999999</t>
  </si>
  <si>
    <t>0.4126999999999996</t>
  </si>
  <si>
    <t>-0.3096999999999997</t>
  </si>
  <si>
    <t>-0.3355999999999996</t>
  </si>
  <si>
    <t>-0.08809999999999997</t>
  </si>
  <si>
    <t>0.23600000000000004</t>
  </si>
  <si>
    <t>-0.3767999999999997</t>
  </si>
  <si>
    <t>-0.4023999999999997</t>
  </si>
  <si>
    <t>-1.2674000000000005</t>
  </si>
  <si>
    <t>-0.1462</t>
  </si>
  <si>
    <t>-0.03269999999999974</t>
  </si>
  <si>
    <t>-0.03569999999999986</t>
  </si>
  <si>
    <t>-0.2453999999999999</t>
  </si>
  <si>
    <t>-0.03939999999999967</t>
  </si>
  <si>
    <t>-0.2723999999999997</t>
  </si>
  <si>
    <t>-0.3260999999999998</t>
  </si>
  <si>
    <t>-0.7208999999999999</t>
  </si>
  <si>
    <t>-0.23259999999999975</t>
  </si>
  <si>
    <t>0.6865000000000003</t>
  </si>
  <si>
    <t>-0.9170999999999998</t>
  </si>
  <si>
    <t>-0.6574999999999998</t>
  </si>
  <si>
    <t>0.46599999999999975</t>
  </si>
  <si>
    <t>-0.9208999999999998</t>
  </si>
  <si>
    <t>-0.36809999999999965</t>
  </si>
  <si>
    <t>-0.4861999999999995</t>
  </si>
  <si>
    <t>-0.010599999999999776</t>
  </si>
  <si>
    <t>-0.7479999999999998</t>
  </si>
  <si>
    <t>-0.44339999999999963</t>
  </si>
  <si>
    <t>-0.7537999999999998</t>
  </si>
  <si>
    <t>-0.25220000000000004</t>
  </si>
  <si>
    <t>-0.21759999999999974</t>
  </si>
  <si>
    <t>-0.3350999999999997</t>
  </si>
  <si>
    <t>-0.3269999999999997</t>
  </si>
  <si>
    <t>0.1847999999999999</t>
  </si>
  <si>
    <t>-0.44199999999999956</t>
  </si>
  <si>
    <t>-0.8560999999999999</t>
  </si>
  <si>
    <t>-0.23239999999999977</t>
  </si>
  <si>
    <t>-1.6528</t>
  </si>
  <si>
    <t>-1.2945000000000002</t>
  </si>
  <si>
    <t>-1.3178000000000003</t>
  </si>
  <si>
    <t>-0.8534999999999999</t>
  </si>
  <si>
    <t>-1.2183</t>
  </si>
  <si>
    <t>-0.026399999999999993</t>
  </si>
  <si>
    <t>-0.07029999999999982</t>
  </si>
  <si>
    <t>-0.7858999999999998</t>
  </si>
  <si>
    <t>-0.5924999999999994</t>
  </si>
  <si>
    <t>-0.27189999999999975</t>
  </si>
  <si>
    <t>-0.06919999999999972</t>
  </si>
  <si>
    <t>0.19800000000000034</t>
  </si>
  <si>
    <t>-0.4820999999999996</t>
  </si>
  <si>
    <t>-1.0239999999999996</t>
  </si>
  <si>
    <t>-0.3492999999999996</t>
  </si>
  <si>
    <t>-0.0010999999999997678</t>
  </si>
  <si>
    <t>-0.07449999999999991</t>
  </si>
  <si>
    <t>-0.2582999999999996</t>
  </si>
  <si>
    <t>0.13690000000000013</t>
  </si>
  <si>
    <t>-0.6186999999999994</t>
  </si>
  <si>
    <t>-0.5349999999999995</t>
  </si>
  <si>
    <t>-0.23769999999999986</t>
  </si>
  <si>
    <t>-0.059999999999999845</t>
  </si>
  <si>
    <t>-0.1804</t>
  </si>
  <si>
    <t>0.03940000000000021</t>
  </si>
  <si>
    <t>0.062200000000000255</t>
  </si>
  <si>
    <t>0.09060000000000024</t>
  </si>
  <si>
    <t>-0.13919999999999988</t>
  </si>
  <si>
    <t>0.0798000000000001</t>
  </si>
  <si>
    <t>0.1274000000000003</t>
  </si>
  <si>
    <t>-0.0024999999999997247</t>
  </si>
  <si>
    <t>-0.2622999999999996</t>
  </si>
  <si>
    <t>0.5370000000000001</t>
  </si>
  <si>
    <t>0.2882000000000003</t>
  </si>
  <si>
    <t>1.2526999999999988</t>
  </si>
  <si>
    <t>-0.21230000000000004</t>
  </si>
  <si>
    <t>-0.21200000000000008</t>
  </si>
  <si>
    <t>-0.22129999999999989</t>
  </si>
  <si>
    <t>0.09650000000000036</t>
  </si>
  <si>
    <t>-0.14109999999999967</t>
  </si>
  <si>
    <t>0.1062000000000003</t>
  </si>
  <si>
    <t>-0.09970000000000002</t>
  </si>
  <si>
    <t>0.32959999999999995</t>
  </si>
  <si>
    <t>-0.08689999999999988</t>
  </si>
  <si>
    <t>0.015000000000000124</t>
  </si>
  <si>
    <t>-0.5984999999999996</t>
  </si>
  <si>
    <t>0.004000000000000226</t>
  </si>
  <si>
    <t>-0.10380000000000002</t>
  </si>
  <si>
    <t>0.6221000000000003</t>
  </si>
  <si>
    <t>-0.8337999999999997</t>
  </si>
  <si>
    <t>-0.6858999999999997</t>
  </si>
  <si>
    <t>0.8187000000000003</t>
  </si>
  <si>
    <t>0.6626000000000001</t>
  </si>
  <si>
    <t>1.1858999999999995</t>
  </si>
  <si>
    <t>0.2941000000000001</t>
  </si>
  <si>
    <t>1.053099999999999</t>
  </si>
  <si>
    <t>0.827600000000001</t>
  </si>
  <si>
    <t>0.25630000000000047</t>
  </si>
  <si>
    <t>0.5950000000000002</t>
  </si>
  <si>
    <t>0.41080000000000005</t>
  </si>
  <si>
    <t>0.3433</t>
  </si>
  <si>
    <t>0.3081000000000001</t>
  </si>
  <si>
    <t>0.34559999999999996</t>
  </si>
  <si>
    <t>1.0084000000000002</t>
  </si>
  <si>
    <t>0.9551000000000003</t>
  </si>
  <si>
    <t>1.4998999999999993</t>
  </si>
  <si>
    <t>0.7156</t>
  </si>
  <si>
    <t>1.6443000000000003</t>
  </si>
  <si>
    <t>0.9860000000000003</t>
  </si>
  <si>
    <t>0.6685000000000001</t>
  </si>
  <si>
    <t>0.8786000000000003</t>
  </si>
  <si>
    <t>-0.16299999999999992</t>
  </si>
  <si>
    <t>0.9328999999999994</t>
  </si>
  <si>
    <t>0.19280000000000014</t>
  </si>
  <si>
    <t>0.27030000000000026</t>
  </si>
  <si>
    <t>-0.43099999999999966</t>
  </si>
  <si>
    <t>0.7884000000000009</t>
  </si>
  <si>
    <t>0.5316000000000001</t>
  </si>
  <si>
    <t>1.6634000000000002</t>
  </si>
  <si>
    <t>0.44969999999999954</t>
  </si>
  <si>
    <t>0.4136999999999995</t>
  </si>
  <si>
    <t>-0.23000000000000004</t>
  </si>
  <si>
    <t>1.4533000000000003</t>
  </si>
  <si>
    <t>0.36069999999999963</t>
  </si>
  <si>
    <t>0.14150000000000007</t>
  </si>
  <si>
    <t>0.6032000000000003</t>
  </si>
  <si>
    <t>-1.1437999999999997</t>
  </si>
  <si>
    <t>-0.1691999999999999</t>
  </si>
  <si>
    <t>-1.5904000000000003</t>
  </si>
  <si>
    <t>-0.8605999999999998</t>
  </si>
  <si>
    <t>-1.2136999999999998</t>
  </si>
  <si>
    <t>-0.6138999999999997</t>
  </si>
  <si>
    <t>-1.0752999999999997</t>
  </si>
  <si>
    <t>-0.43819999999999965</t>
  </si>
  <si>
    <t>0.5346000000000004</t>
  </si>
  <si>
    <t>0.8106000000000007</t>
  </si>
  <si>
    <t>1.4167999999999994</t>
  </si>
  <si>
    <t>1.1423999999999996</t>
  </si>
  <si>
    <t>0.23500000000000015</t>
  </si>
  <si>
    <t>0.38419999999999993</t>
  </si>
  <si>
    <t>-1.6523000000000003</t>
  </si>
  <si>
    <t>-1.3964</t>
  </si>
  <si>
    <t>-2.0130000000000003</t>
  </si>
  <si>
    <t>-2.1399999999999997</t>
  </si>
  <si>
    <t>-1.8038</t>
  </si>
  <si>
    <t>-2.0179</t>
  </si>
  <si>
    <t>-2.7607999999999997</t>
  </si>
  <si>
    <t>-0.7706999999999997</t>
  </si>
  <si>
    <t>0.2615000000000001</t>
  </si>
  <si>
    <t>0.022500000000000187</t>
  </si>
  <si>
    <t>-0.4769999999999997</t>
  </si>
  <si>
    <t>0.006800000000000361</t>
  </si>
  <si>
    <t>-0.4734999999999994</t>
  </si>
  <si>
    <t>0.18870000000000026</t>
  </si>
  <si>
    <t>-0.6883999999999997</t>
  </si>
  <si>
    <t>-0.1472000000000001</t>
  </si>
  <si>
    <t>-0.12219999999999977</t>
  </si>
  <si>
    <t>-0.1227999999999997</t>
  </si>
  <si>
    <t>0.1190000000000001</t>
  </si>
  <si>
    <t>-0.8079999999999996</t>
  </si>
  <si>
    <t>-0.1796000000000001</t>
  </si>
  <si>
    <t>0.001100000000000323</t>
  </si>
  <si>
    <t>-0.2412999999999999</t>
  </si>
  <si>
    <t>0.06550000000000022</t>
  </si>
  <si>
    <t>0.2506000000000002</t>
  </si>
  <si>
    <t>0.6145000000000003</t>
  </si>
  <si>
    <t>0.12640000000000018</t>
  </si>
  <si>
    <t>-0.11569999999999982</t>
  </si>
  <si>
    <t>0.2258999999999996</t>
  </si>
  <si>
    <t>-0.016799999999999718</t>
  </si>
  <si>
    <t>0.4508000000000001</t>
  </si>
  <si>
    <t>0.9523000000000004</t>
  </si>
  <si>
    <t>-0.7101999999999997</t>
  </si>
  <si>
    <t>0.8091000000000006</t>
  </si>
  <si>
    <t>0.4495</t>
  </si>
  <si>
    <t>0.5028000000000006</t>
  </si>
  <si>
    <t>-0.06809999999999984</t>
  </si>
  <si>
    <t>-0.014199999999999657</t>
  </si>
  <si>
    <t>0.040300000000000225</t>
  </si>
  <si>
    <t>-0.09419999999999996</t>
  </si>
  <si>
    <t>-0.10029999999999996</t>
  </si>
  <si>
    <t>-0.10140000000000006</t>
  </si>
  <si>
    <t>-0.030599999999999974</t>
  </si>
  <si>
    <t>-0.6440999999999997</t>
  </si>
  <si>
    <t>-0.2519999999999996</t>
  </si>
  <si>
    <t>-0.10719999999999986</t>
  </si>
  <si>
    <t>0.819200000000001</t>
  </si>
  <si>
    <t>-0.6017999999999997</t>
  </si>
  <si>
    <t>0.6452000000000003</t>
  </si>
  <si>
    <t>0.07750000000000035</t>
  </si>
  <si>
    <t>0.39409999999999995</t>
  </si>
  <si>
    <t>0.22839999999999977</t>
  </si>
  <si>
    <t>1.0924999999999996</t>
  </si>
  <si>
    <t>0.2009999999999999</t>
  </si>
  <si>
    <t>0.8124000000000009</t>
  </si>
  <si>
    <t>0.26550000000000035</t>
  </si>
  <si>
    <t>0.5485</t>
  </si>
  <si>
    <t>0.7646000000000004</t>
  </si>
  <si>
    <t>-1.5083</t>
  </si>
  <si>
    <t>0.06730000000000036</t>
  </si>
  <si>
    <t>-0.22729999999999967</t>
  </si>
  <si>
    <t>0.4354999999999998</t>
  </si>
  <si>
    <t>0.7903000000000003</t>
  </si>
  <si>
    <t>1.0127</t>
  </si>
  <si>
    <t>-1.1371999999999998</t>
  </si>
  <si>
    <t>0.49900000000000055</t>
  </si>
  <si>
    <t>1.0685000000000002</t>
  </si>
  <si>
    <t>-0.17390000000000005</t>
  </si>
  <si>
    <t>0.07840000000000025</t>
  </si>
  <si>
    <t>0.1767999999999999</t>
  </si>
  <si>
    <t>0.2928000000000002</t>
  </si>
  <si>
    <t>0.22629999999999978</t>
  </si>
  <si>
    <t>0.21349999999999986</t>
  </si>
  <si>
    <t>-0.9111999999999998</t>
  </si>
  <si>
    <t>-0.4691999999999997</t>
  </si>
  <si>
    <t>0.006400000000000405</t>
  </si>
  <si>
    <t>0.40280000000000005</t>
  </si>
  <si>
    <t>-0.03209999999999981</t>
  </si>
  <si>
    <t>0.37910000000000027</t>
  </si>
  <si>
    <t>-0.16779999999999984</t>
  </si>
  <si>
    <t>-0.4152999999999994</t>
  </si>
  <si>
    <t>-0.34569999999999984</t>
  </si>
  <si>
    <t>0.5792000000000004</t>
  </si>
  <si>
    <t>-0.5133999999999994</t>
  </si>
  <si>
    <t>0.6147000000000002</t>
  </si>
  <si>
    <t>-1.3858000000000001</t>
  </si>
  <si>
    <t>-1.5201000000000002</t>
  </si>
  <si>
    <t>-0.09280000000000012</t>
  </si>
  <si>
    <t>-1.6196000000000002</t>
  </si>
  <si>
    <t>-1.5096</t>
  </si>
  <si>
    <t>-1.2650000000000003</t>
  </si>
  <si>
    <t>-0.8591999999999997</t>
  </si>
  <si>
    <t>-0.8306999999999998</t>
  </si>
  <si>
    <t>-1.3825000000000003</t>
  </si>
  <si>
    <t>0.7319000000000002</t>
  </si>
  <si>
    <t>0.5450999999999999</t>
  </si>
  <si>
    <t>0.8179000000000005</t>
  </si>
  <si>
    <t>-0.03829999999999979</t>
  </si>
  <si>
    <t>0.031500000000000306</t>
  </si>
  <si>
    <t>-2.0875999999999997</t>
  </si>
  <si>
    <t>-1.2515000000000003</t>
  </si>
  <si>
    <t>-2.5750999999999995</t>
  </si>
  <si>
    <t>-2.3193</t>
  </si>
  <si>
    <t>-2.7996000000000003</t>
  </si>
  <si>
    <t>-2.0883</t>
  </si>
  <si>
    <t>-2.3985999999999996</t>
  </si>
  <si>
    <t>0.7080999999999997</t>
  </si>
  <si>
    <t>-0.45919999999999966</t>
  </si>
  <si>
    <t>-0.4727999999999997</t>
  </si>
  <si>
    <t>-0.10169999999999992</t>
  </si>
  <si>
    <t>-0.7953999999999999</t>
  </si>
  <si>
    <t>-0.2583999999999998</t>
  </si>
  <si>
    <t>-0.08580000000000022</t>
  </si>
  <si>
    <t>0.25620000000000026</t>
  </si>
  <si>
    <t>1.6010999999999989</t>
  </si>
  <si>
    <t>-0.00529999999999986</t>
  </si>
  <si>
    <t>-0.2007000000000002</t>
  </si>
  <si>
    <t>-0.3006999999999997</t>
  </si>
  <si>
    <t>0.6321000000000001</t>
  </si>
  <si>
    <t>0.16590000000000021</t>
  </si>
  <si>
    <t>0.09860000000000024</t>
  </si>
  <si>
    <t>-0.6098999999999994</t>
  </si>
  <si>
    <t>0.7637000000000007</t>
  </si>
  <si>
    <t>1.1540000000000001</t>
  </si>
  <si>
    <t>1.2273999999999996</t>
  </si>
  <si>
    <t>1.2713999999999996</t>
  </si>
  <si>
    <t>1.1802999999999992</t>
  </si>
  <si>
    <t>0.5098000000000003</t>
  </si>
  <si>
    <t>1.4366999999999992</t>
  </si>
  <si>
    <t>1.4582999999999995</t>
  </si>
  <si>
    <t>1.2408999999999988</t>
  </si>
  <si>
    <t>1.5743999999999998</t>
  </si>
  <si>
    <t>1.3735999999999997</t>
  </si>
  <si>
    <t>1.281199999999999</t>
  </si>
  <si>
    <t>1.5018999999999991</t>
  </si>
  <si>
    <t>0.23830000000000046</t>
  </si>
  <si>
    <t>-1.0493999999999997</t>
  </si>
  <si>
    <t>1.4337999999999997</t>
  </si>
  <si>
    <t>0.25230000000000025</t>
  </si>
  <si>
    <t>0.5046000000000004</t>
  </si>
  <si>
    <t>0.3879000000000002</t>
  </si>
  <si>
    <t>-0.22559999999999986</t>
  </si>
  <si>
    <t>-0.2550999999999997</t>
  </si>
  <si>
    <t>0.49970000000000026</t>
  </si>
  <si>
    <t>-0.8390999999999997</t>
  </si>
  <si>
    <t>0.6174000000000003</t>
  </si>
  <si>
    <t>-0.5497999999999994</t>
  </si>
  <si>
    <t>1.8194999999999997</t>
  </si>
  <si>
    <t>0.11949999999999983</t>
  </si>
  <si>
    <t>0.10319999999999996</t>
  </si>
  <si>
    <t>0.03859999999999997</t>
  </si>
  <si>
    <t>-0.1509999999999999</t>
  </si>
  <si>
    <t>0.27860000000000024</t>
  </si>
  <si>
    <t>-0.43819999999999976</t>
  </si>
  <si>
    <t>1.5214999999999996</t>
  </si>
  <si>
    <t>0.8884000000000005</t>
  </si>
  <si>
    <t>1.3404999999999994</t>
  </si>
  <si>
    <t>0.27730000000000016</t>
  </si>
  <si>
    <t>0.39020000000000016</t>
  </si>
  <si>
    <t>0.09330000000000016</t>
  </si>
  <si>
    <t>0.9604000000000001</t>
  </si>
  <si>
    <t>-0.19300000000000017</t>
  </si>
  <si>
    <t>-0.27699999999999986</t>
  </si>
  <si>
    <t>-0.08280000000000011</t>
  </si>
  <si>
    <t>-0.15590000000000004</t>
  </si>
  <si>
    <t>1.4703999999999997</t>
  </si>
  <si>
    <t>-0.09490000000000011</t>
  </si>
  <si>
    <t>-1.3294000000000004</t>
  </si>
  <si>
    <t>1.5660999999999996</t>
  </si>
  <si>
    <t>0.5539000000000003</t>
  </si>
  <si>
    <t>0.4142000000000001</t>
  </si>
  <si>
    <t>0.5229000000000001</t>
  </si>
  <si>
    <t>-0.09059999999999992</t>
  </si>
  <si>
    <t>0.5094000000000003</t>
  </si>
  <si>
    <t>0.09620000000000006</t>
  </si>
  <si>
    <t>0.25030000000000024</t>
  </si>
  <si>
    <t>1.2761999999999991</t>
  </si>
  <si>
    <t>0.0789000000000003</t>
  </si>
  <si>
    <t>-0.7446999999999999</t>
  </si>
  <si>
    <t>-0.4718999999999996</t>
  </si>
  <si>
    <t>0.4975000000000005</t>
  </si>
  <si>
    <t>0.5154000000000005</t>
  </si>
  <si>
    <t>0.7709999999999999</t>
  </si>
  <si>
    <t>0.07060000000000022</t>
  </si>
  <si>
    <t>1.3098999999999996</t>
  </si>
  <si>
    <t>0.6999000000000002</t>
  </si>
  <si>
    <t>0.7867000000000004</t>
  </si>
  <si>
    <t>0.6192</t>
  </si>
  <si>
    <t>1.0759999999999998</t>
  </si>
  <si>
    <t>1.4986999999999995</t>
  </si>
  <si>
    <t>0.5740999999999998</t>
  </si>
  <si>
    <t>0.9075999999999997</t>
  </si>
  <si>
    <t>1.1800999999999997</t>
  </si>
  <si>
    <t>1.3377999999999994</t>
  </si>
  <si>
    <t>1.3602999999999994</t>
  </si>
  <si>
    <t>0.9821000000000002</t>
  </si>
  <si>
    <t>0.5000000000000002</t>
  </si>
  <si>
    <t>-1.2140000000000002</t>
  </si>
  <si>
    <t>1.2314</t>
  </si>
  <si>
    <t>-0.8735999999999999</t>
  </si>
  <si>
    <t>-0.8153999999999999</t>
  </si>
  <si>
    <t>-1.0172999999999996</t>
  </si>
  <si>
    <t>0.4113000000000002</t>
  </si>
  <si>
    <t>-0.20219999999999982</t>
  </si>
  <si>
    <t>0.8136000000000008</t>
  </si>
  <si>
    <t>1.0243000000000004</t>
  </si>
  <si>
    <t>-0.18600000000000005</t>
  </si>
  <si>
    <t>0.8153000000000002</t>
  </si>
  <si>
    <t>0.5824000000000005</t>
  </si>
  <si>
    <t>0.8038000000000005</t>
  </si>
  <si>
    <t>2.3186000000000004</t>
  </si>
  <si>
    <t>0.38510000000000005</t>
  </si>
  <si>
    <t>0.6226</t>
  </si>
  <si>
    <t>0.6906000000000001</t>
  </si>
  <si>
    <t>0.5720000000000003</t>
  </si>
  <si>
    <t>1.0881000000000003</t>
  </si>
  <si>
    <t>0.8371000000000002</t>
  </si>
  <si>
    <t>2.1247000000000003</t>
  </si>
  <si>
    <t>2.0409</t>
  </si>
  <si>
    <t>2.230000000000001</t>
  </si>
  <si>
    <t>0.7651000000000001</t>
  </si>
  <si>
    <t>0.9498</t>
  </si>
  <si>
    <t>0.7774000000000008</t>
  </si>
  <si>
    <t>1.786599999999999</t>
  </si>
  <si>
    <t>0.36879999999999985</t>
  </si>
  <si>
    <t>0.7365000000000002</t>
  </si>
  <si>
    <t>0.8694000000000004</t>
  </si>
  <si>
    <t>1.1908999999999994</t>
  </si>
  <si>
    <t>0.3592999999999998</t>
  </si>
  <si>
    <t>-0.8756999999999999</t>
  </si>
  <si>
    <t>1.7520999999999995</t>
  </si>
  <si>
    <t>0.8464000000000007</t>
  </si>
  <si>
    <t>0.6354</t>
  </si>
  <si>
    <t>1.0896</t>
  </si>
  <si>
    <t>0.5754000000000004</t>
  </si>
  <si>
    <t>0.2946999999999998</t>
  </si>
  <si>
    <t>0.18890000000000012</t>
  </si>
  <si>
    <t>1.495499999999999</t>
  </si>
  <si>
    <t>0.2349000000000004</t>
  </si>
  <si>
    <t>-0.3104999999999997</t>
  </si>
  <si>
    <t>-0.17300000000000015</t>
  </si>
  <si>
    <t>0.3653999999999998</t>
  </si>
  <si>
    <t>0.39930000000000027</t>
  </si>
  <si>
    <t>1.8803</t>
  </si>
  <si>
    <t>0.2245000000000002</t>
  </si>
  <si>
    <t>0.1461</t>
  </si>
  <si>
    <t>0.8983000000000001</t>
  </si>
  <si>
    <t>0.8187000000000004</t>
  </si>
  <si>
    <t>0.7076999999999998</t>
  </si>
  <si>
    <t>0.8301000000000005</t>
  </si>
  <si>
    <t>1.3557999999999992</t>
  </si>
  <si>
    <t>1.257599999999999</t>
  </si>
  <si>
    <t>1.0058</t>
  </si>
  <si>
    <t>1.1335</t>
  </si>
  <si>
    <t>1.2128999999999996</t>
  </si>
  <si>
    <t>1.9110999999999996</t>
  </si>
  <si>
    <t>1.3109999999999997</t>
  </si>
  <si>
    <t>0.40710000000000024</t>
  </si>
  <si>
    <t>-0.7086999999999999</t>
  </si>
  <si>
    <t>1.0256999999999998</t>
  </si>
  <si>
    <t>-0.5948999999999995</t>
  </si>
  <si>
    <t>-0.39479999999999965</t>
  </si>
  <si>
    <t>-0.1309999999999999</t>
  </si>
  <si>
    <t>-0.7444999999999995</t>
  </si>
  <si>
    <t>0.3272000000000002</t>
  </si>
  <si>
    <t>0.9428000000000003</t>
  </si>
  <si>
    <t>-0.35299999999999954</t>
  </si>
  <si>
    <t>1.1581000000000001</t>
  </si>
  <si>
    <t>0.7826000000000002</t>
  </si>
  <si>
    <t>2.8128999999999986</t>
  </si>
  <si>
    <t>0.5599999999999998</t>
  </si>
  <si>
    <t>1.3911999999999995</t>
  </si>
  <si>
    <t>0.6888000000000003</t>
  </si>
  <si>
    <t>0.45340000000000025</t>
  </si>
  <si>
    <t>0.9695</t>
  </si>
  <si>
    <t>1.6389999999999993</t>
  </si>
  <si>
    <t>2.630099999999999</t>
  </si>
  <si>
    <t>1.0608999999999997</t>
  </si>
  <si>
    <t>1.8430999999999989</t>
  </si>
  <si>
    <t>0.8070999999999999</t>
  </si>
  <si>
    <t>1.3042999999999993</t>
  </si>
  <si>
    <t>2.6725999999999988</t>
  </si>
  <si>
    <t>0.5070000000000001</t>
  </si>
  <si>
    <t>0.6498000000000002</t>
  </si>
  <si>
    <t>1.1224999999999998</t>
  </si>
  <si>
    <t>0.6714</t>
  </si>
  <si>
    <t>-0.5294999999999999</t>
  </si>
  <si>
    <t>2.3257</t>
  </si>
  <si>
    <t>1.5386999999999995</t>
  </si>
  <si>
    <t>0.36519999999999936</t>
  </si>
  <si>
    <t>1.0792999999999993</t>
  </si>
  <si>
    <t>0.8090999999999995</t>
  </si>
  <si>
    <t>0.6291999999999998</t>
  </si>
  <si>
    <t>0.8492999999999997</t>
  </si>
  <si>
    <t>0.8568000000000005</t>
  </si>
  <si>
    <t>0.1579000000000002</t>
  </si>
  <si>
    <t>0.5000000000000004</t>
  </si>
  <si>
    <t>1.8797999999999995</t>
  </si>
  <si>
    <t>0.07030000000000014</t>
  </si>
  <si>
    <t>-0.40109999999999985</t>
  </si>
  <si>
    <t>0.5473999999999999</t>
  </si>
  <si>
    <t>2.4435000000000007</t>
  </si>
  <si>
    <t>0.5780999999999998</t>
  </si>
  <si>
    <t>0.24850000000000022</t>
  </si>
  <si>
    <t>0.16870000000000013</t>
  </si>
  <si>
    <t>0.6468</t>
  </si>
  <si>
    <t>1.1196000000000004</t>
  </si>
  <si>
    <t>0.6592</t>
  </si>
  <si>
    <t>1.4596999999999989</t>
  </si>
  <si>
    <t>0.5066999999999999</t>
  </si>
  <si>
    <t>0.9444999999999999</t>
  </si>
  <si>
    <t>1.8071000000000002</t>
  </si>
  <si>
    <t>1.8530999999999995</t>
  </si>
  <si>
    <t>1.1514</t>
  </si>
  <si>
    <t>1.243099999999999</t>
  </si>
  <si>
    <t>1.6547999999999998</t>
  </si>
  <si>
    <t>1.2547999999999992</t>
  </si>
  <si>
    <t>0.2012000000000001</t>
  </si>
  <si>
    <t>-0.5365999999999997</t>
  </si>
  <si>
    <t>0.8523000000000003</t>
  </si>
  <si>
    <t>1.553399999999999</t>
  </si>
  <si>
    <t>0.2824999999999998</t>
  </si>
  <si>
    <t>-0.3690999999999999</t>
  </si>
  <si>
    <t>0.45239999999999947</t>
  </si>
  <si>
    <t>-0.4414999999999996</t>
  </si>
  <si>
    <t>-1.0549999999999997</t>
  </si>
  <si>
    <t>0.4461999999999997</t>
  </si>
  <si>
    <t>0.9017000000000002</t>
  </si>
  <si>
    <t>-0.3940999999999996</t>
  </si>
  <si>
    <t>1.0632000000000001</t>
  </si>
  <si>
    <t>0.7557000000000007</t>
  </si>
  <si>
    <t>1.21</t>
  </si>
  <si>
    <t>0.6837000000000002</t>
  </si>
  <si>
    <t>1.0390999999999997</t>
  </si>
  <si>
    <t>0.024500000000000077</t>
  </si>
  <si>
    <t>0.9456</t>
  </si>
  <si>
    <t>0.5406</t>
  </si>
  <si>
    <t>1.7341999999999995</t>
  </si>
  <si>
    <t>1.9881000000000004</t>
  </si>
  <si>
    <t>1.7173999999999996</t>
  </si>
  <si>
    <t>0.3432000000000002</t>
  </si>
  <si>
    <t>0.8048000000000008</t>
  </si>
  <si>
    <t>1.6740000000000004</t>
  </si>
  <si>
    <t>1.3967999999999998</t>
  </si>
  <si>
    <t>0.6637000000000002</t>
  </si>
  <si>
    <t>0.8599000000000003</t>
  </si>
  <si>
    <t>0.11499999999999988</t>
  </si>
  <si>
    <t>0.5677000000000001</t>
  </si>
  <si>
    <t>0.7641000000000007</t>
  </si>
  <si>
    <t>0.7726000000000004</t>
  </si>
  <si>
    <t>1.3221999999999994</t>
  </si>
  <si>
    <t>2.1059000000000005</t>
  </si>
  <si>
    <t>1.1484999999999996</t>
  </si>
  <si>
    <t>0.6891</t>
  </si>
  <si>
    <t>0.3937000000000002</t>
  </si>
  <si>
    <t>0.8291000000000002</t>
  </si>
  <si>
    <t>0.4339000000000002</t>
  </si>
  <si>
    <t>0.7605999999999999</t>
  </si>
  <si>
    <t>0.8342000000000007</t>
  </si>
  <si>
    <t>-0.3208999999999998</t>
  </si>
  <si>
    <t>-0.2967999999999999</t>
  </si>
  <si>
    <t>0.5711000000000002</t>
  </si>
  <si>
    <t>0.11449999999999994</t>
  </si>
  <si>
    <t>0.5444000000000002</t>
  </si>
  <si>
    <t>0.4401999999999999</t>
  </si>
  <si>
    <t>-0.2015999999999999</t>
  </si>
  <si>
    <t>-0.2813999999999998</t>
  </si>
  <si>
    <t>1.3786999999999994</t>
  </si>
  <si>
    <t>0.7278000000000009</t>
  </si>
  <si>
    <t>0.31429999999999986</t>
  </si>
  <si>
    <t>1.1148</t>
  </si>
  <si>
    <t>0.6475000000000002</t>
  </si>
  <si>
    <t>0.9743000000000006</t>
  </si>
  <si>
    <t>2.0058999999999996</t>
  </si>
  <si>
    <t>1.4749999999999996</t>
  </si>
  <si>
    <t>1.4821</t>
  </si>
  <si>
    <t>0.4112</t>
  </si>
  <si>
    <t>1.0805</t>
  </si>
  <si>
    <t>0.4990000000000001</t>
  </si>
  <si>
    <t>1.2564999999999988</t>
  </si>
  <si>
    <t>0.9189</t>
  </si>
  <si>
    <t>1.1485000000000005</t>
  </si>
  <si>
    <t>-0.3655999999999999</t>
  </si>
  <si>
    <t>0.8372000000000008</t>
  </si>
  <si>
    <t>0.09399999999999986</t>
  </si>
  <si>
    <t>-0.5166999999999997</t>
  </si>
  <si>
    <t>-0.34679999999999994</t>
  </si>
  <si>
    <t>0.30819999999999986</t>
  </si>
  <si>
    <t>-1.0674</t>
  </si>
  <si>
    <t>-1.6809000000000003</t>
  </si>
  <si>
    <t>0.46699999999999964</t>
  </si>
  <si>
    <t>0.6293</t>
  </si>
  <si>
    <t>0.2757999999999999</t>
  </si>
  <si>
    <t>-1.0199999999999998</t>
  </si>
  <si>
    <t>0.9904000000000002</t>
  </si>
  <si>
    <t>1.0615999999999997</t>
  </si>
  <si>
    <t>0.6246000000000003</t>
  </si>
  <si>
    <t>0.4339999999999997</t>
  </si>
  <si>
    <t>0.9387000000000001</t>
  </si>
  <si>
    <t>0.6193000000000002</t>
  </si>
  <si>
    <t>0.46799999999999997</t>
  </si>
  <si>
    <t>-0.1812999999999999</t>
  </si>
  <si>
    <t>0.6678</t>
  </si>
  <si>
    <t>1.3912999999999993</t>
  </si>
  <si>
    <t>-0.22359999999999985</t>
  </si>
  <si>
    <t>-0.053700000000000095</t>
  </si>
  <si>
    <t>0.7601000000000002</t>
  </si>
  <si>
    <t>0.5689</t>
  </si>
  <si>
    <t>0.31019999999999986</t>
  </si>
  <si>
    <t>-0.9005000000000001</t>
  </si>
  <si>
    <t>-0.10800000000000022</t>
  </si>
  <si>
    <t>0.05010000000000003</t>
  </si>
  <si>
    <t>-0.19630000000000025</t>
  </si>
  <si>
    <t>-0.35439999999999994</t>
  </si>
  <si>
    <t>-0.19340000000000013</t>
  </si>
  <si>
    <t>0.15839999999999993</t>
  </si>
  <si>
    <t>0.11149999999999982</t>
  </si>
  <si>
    <t>-0.6327999999999998</t>
  </si>
  <si>
    <t>0.10919999999999985</t>
  </si>
  <si>
    <t>-0.24859999999999977</t>
  </si>
  <si>
    <t>0.27020000000000005</t>
  </si>
  <si>
    <t>0.32539999999999997</t>
  </si>
  <si>
    <t>0.4740000000000002</t>
  </si>
  <si>
    <t>0.7850000000000001</t>
  </si>
  <si>
    <t>-1.0693000000000001</t>
  </si>
  <si>
    <t>0.6342999999999999</t>
  </si>
  <si>
    <t>-0.8103</t>
  </si>
  <si>
    <t>-1.1248</t>
  </si>
  <si>
    <t>-0.24519999999999992</t>
  </si>
  <si>
    <t>-1.1687</t>
  </si>
  <si>
    <t>-1.1791</t>
  </si>
  <si>
    <t>0.06530000000000014</t>
  </si>
  <si>
    <t>-0.6151999999999997</t>
  </si>
  <si>
    <t>1.2185</t>
  </si>
  <si>
    <t>1.6509</t>
  </si>
  <si>
    <t>1.2756999999999994</t>
  </si>
  <si>
    <t>0.5992</t>
  </si>
  <si>
    <t>-0.3737999999999999</t>
  </si>
  <si>
    <t>0.13419999999999976</t>
  </si>
  <si>
    <t>-1.3641000000000003</t>
  </si>
  <si>
    <t>-0.5250999999999997</t>
  </si>
  <si>
    <t>-1.5396999999999998</t>
  </si>
  <si>
    <t>-0.74</t>
  </si>
  <si>
    <t>-1.6652000000000005</t>
  </si>
  <si>
    <t>-2.1025</t>
  </si>
  <si>
    <t>-2.0099</t>
  </si>
  <si>
    <t>-0.21160000000000034</t>
  </si>
  <si>
    <t>-1.4300000000000002</t>
  </si>
  <si>
    <t>-2.0219</t>
  </si>
  <si>
    <t>1.3178999999999996</t>
  </si>
  <si>
    <t>0.13019999999999998</t>
  </si>
  <si>
    <t>-0.16010000000000002</t>
  </si>
  <si>
    <t>-3.0743</t>
  </si>
  <si>
    <t>-0.34449999999999986</t>
  </si>
  <si>
    <t>-0.19330000000000014</t>
  </si>
  <si>
    <t>-0.7196999999999998</t>
  </si>
  <si>
    <t>-0.031700000000000075</t>
  </si>
  <si>
    <t>-0.6965999999999999</t>
  </si>
  <si>
    <t>1.3865999999999996</t>
  </si>
  <si>
    <t>-0.5797999999999999</t>
  </si>
  <si>
    <t>-0.2046</t>
  </si>
  <si>
    <t>-1.0764</t>
  </si>
  <si>
    <t>0.3767000000000001</t>
  </si>
  <si>
    <t>-0.24289999999999984</t>
  </si>
  <si>
    <t>-0.23089999999999983</t>
  </si>
  <si>
    <t>0.20419999999999977</t>
  </si>
  <si>
    <t>1.1459000000000004</t>
  </si>
  <si>
    <t>0.6384999999999998</t>
  </si>
  <si>
    <t>0.4899</t>
  </si>
  <si>
    <t>0.8623000000000001</t>
  </si>
  <si>
    <t>0.47399999999999975</t>
  </si>
  <si>
    <t>0.12439999999999973</t>
  </si>
  <si>
    <t>1.2531999999999994</t>
  </si>
  <si>
    <t>1.2888999999999997</t>
  </si>
  <si>
    <t>1.2029999999999996</t>
  </si>
  <si>
    <t>0.9539000000000002</t>
  </si>
  <si>
    <t>0.47409999999999997</t>
  </si>
  <si>
    <t>0.5765999999999998</t>
  </si>
  <si>
    <t>1.0277999999999994</t>
  </si>
  <si>
    <t>-0.28919999999999985</t>
  </si>
  <si>
    <t>-0.9719</t>
  </si>
  <si>
    <t>1.4211999999999998</t>
  </si>
  <si>
    <t>0.0656000000000001</t>
  </si>
  <si>
    <t>0.09139999999999993</t>
  </si>
  <si>
    <t>-0.6786999999999999</t>
  </si>
  <si>
    <t>-1.2922</t>
  </si>
  <si>
    <t>0.4745999999999997</t>
  </si>
  <si>
    <t>-0.16680000000000017</t>
  </si>
  <si>
    <t>-1.5584</t>
  </si>
  <si>
    <t>0.6949000000000002</t>
  </si>
  <si>
    <t>0.5053000000000001</t>
  </si>
  <si>
    <t>1.4723999999999995</t>
  </si>
  <si>
    <t>0.6683999999999999</t>
  </si>
  <si>
    <t>0.16089999999999988</t>
  </si>
  <si>
    <t>0.6502999999999999</t>
  </si>
  <si>
    <t>-0.3816999999999998</t>
  </si>
  <si>
    <t>0.047900000000000165</t>
  </si>
  <si>
    <t>0.7845000000000011</t>
  </si>
  <si>
    <t>1.350899999999999</t>
  </si>
  <si>
    <t>1.1209</t>
  </si>
  <si>
    <t>1.4284999999999997</t>
  </si>
  <si>
    <t>0.14920000000000022</t>
  </si>
  <si>
    <t>0.9958000000000002</t>
  </si>
  <si>
    <t>0.4278999999999997</t>
  </si>
  <si>
    <t>-0.2957999999999998</t>
  </si>
  <si>
    <t>0.5468</t>
  </si>
  <si>
    <t>0.9610000000000005</t>
  </si>
  <si>
    <t>0.14459999999999995</t>
  </si>
  <si>
    <t>0.22319999999999945</t>
  </si>
  <si>
    <t>-0.43019999999999975</t>
  </si>
  <si>
    <t>0.4854999999999996</t>
  </si>
  <si>
    <t>-1.7519999999999996</t>
  </si>
  <si>
    <t>0.3046999999999998</t>
  </si>
  <si>
    <t>0.7879000000000012</t>
  </si>
  <si>
    <t>1.8334000000000001</t>
  </si>
  <si>
    <t>0.9158000000000002</t>
  </si>
  <si>
    <t>0.9479999999999997</t>
  </si>
  <si>
    <t>0.03320000000000023</t>
  </si>
  <si>
    <t>0.9549000000000005</t>
  </si>
  <si>
    <t>0.13110000000000027</t>
  </si>
  <si>
    <t>0.9910000000000008</t>
  </si>
  <si>
    <t>0.028000000000000247</t>
  </si>
  <si>
    <t>1.3342999999999996</t>
  </si>
  <si>
    <t>-0.043499999999999664</t>
  </si>
  <si>
    <t>0.5372999999999999</t>
  </si>
  <si>
    <t>-0.29199999999999976</t>
  </si>
  <si>
    <t>0.6582000000000001</t>
  </si>
  <si>
    <t>-0.028299999999999895</t>
  </si>
  <si>
    <t>0.07000000000000017</t>
  </si>
  <si>
    <t>0.2018999999999998</t>
  </si>
  <si>
    <t>0.6315000000000002</t>
  </si>
  <si>
    <t>0.7966000000000004</t>
  </si>
  <si>
    <t>0.5217000000000005</t>
  </si>
  <si>
    <t>1.1236999999999997</t>
  </si>
  <si>
    <t>0.6887000000000001</t>
  </si>
  <si>
    <t>1.3440999999999999</t>
  </si>
  <si>
    <t>1.2954999999999994</t>
  </si>
  <si>
    <t>1.0725999999999998</t>
  </si>
  <si>
    <t>1.0294</t>
  </si>
  <si>
    <t>2.4795000000000003</t>
  </si>
  <si>
    <t>1.316299999999999</t>
  </si>
  <si>
    <t>-0.2925999999999998</t>
  </si>
  <si>
    <t>-1.0580999999999998</t>
  </si>
  <si>
    <t>0.6392</t>
  </si>
  <si>
    <t>0.5607</t>
  </si>
  <si>
    <t>0.28850000000000003</t>
  </si>
  <si>
    <t>-0.8479999999999999</t>
  </si>
  <si>
    <t>-0.6396999999999995</t>
  </si>
  <si>
    <t>-1.2531999999999996</t>
  </si>
  <si>
    <t>0.9928999999999999</t>
  </si>
  <si>
    <t>0.22109999999999946</t>
  </si>
  <si>
    <t>-0.9891999999999999</t>
  </si>
  <si>
    <t>0.4823000000000002</t>
  </si>
  <si>
    <t>0.30630000000000007</t>
  </si>
  <si>
    <t>0.8782000000000003</t>
  </si>
  <si>
    <t>0.39889999999999987</t>
  </si>
  <si>
    <t>0.7141</t>
  </si>
  <si>
    <t>0.6381000000000003</t>
  </si>
  <si>
    <t>-0.3278999999999998</t>
  </si>
  <si>
    <t>0.1882000000000002</t>
  </si>
  <si>
    <t>0.5979000000000003</t>
  </si>
  <si>
    <t>1.2855999999999994</t>
  </si>
  <si>
    <t>0.8410000000000009</t>
  </si>
  <si>
    <t>0.9471999999999998</t>
  </si>
  <si>
    <t>0.8700000000000008</t>
  </si>
  <si>
    <t>1.6382000000000003</t>
  </si>
  <si>
    <t>0.012800000000000256</t>
  </si>
  <si>
    <t>1.1018000000000001</t>
  </si>
  <si>
    <t>0.25999999999999984</t>
  </si>
  <si>
    <t>0.48340000000000005</t>
  </si>
  <si>
    <t>0.9647999999999997</t>
  </si>
  <si>
    <t>0.3756</t>
  </si>
  <si>
    <t>0.5965</t>
  </si>
  <si>
    <t>0.5075000000000003</t>
  </si>
  <si>
    <t>0.6082000000000003</t>
  </si>
  <si>
    <t>0.19649999999999973</t>
  </si>
  <si>
    <t>0.47140000000000004</t>
  </si>
  <si>
    <t>0.25499999999999995</t>
  </si>
  <si>
    <t>0.21500000000000014</t>
  </si>
  <si>
    <t>0.7345000000000004</t>
  </si>
  <si>
    <t>0.15340000000000015</t>
  </si>
  <si>
    <t>-0.1646000000000002</t>
  </si>
  <si>
    <t>0.3184000000000002</t>
  </si>
  <si>
    <t>-0.7870999999999999</t>
  </si>
  <si>
    <t>0.08420000000000005</t>
  </si>
  <si>
    <t>-0.7408999999999999</t>
  </si>
  <si>
    <t>-0.8143999999999998</t>
  </si>
  <si>
    <t>-0.5394999999999999</t>
  </si>
  <si>
    <t>-0.7965999999999998</t>
  </si>
  <si>
    <t>-1.7997999999999996</t>
  </si>
  <si>
    <t>-0.5520999999999996</t>
  </si>
  <si>
    <t>0.44179999999999975</t>
  </si>
  <si>
    <t>-0.7054999999999998</t>
  </si>
  <si>
    <t>-0.25699999999999995</t>
  </si>
  <si>
    <t>-0.8760999999999999</t>
  </si>
  <si>
    <t>-0.7480999999999998</t>
  </si>
  <si>
    <t>0.0026999999999999247</t>
  </si>
  <si>
    <t>-1.5656999999999999</t>
  </si>
  <si>
    <t>-1.9202999999999997</t>
  </si>
  <si>
    <t>-0.7764999999999997</t>
  </si>
  <si>
    <t>-1.3431000000000002</t>
  </si>
  <si>
    <t>-1.5153999999999999</t>
  </si>
  <si>
    <t>-0.9075</t>
  </si>
  <si>
    <t>0.4518</t>
  </si>
  <si>
    <t>-0.6508999999999996</t>
  </si>
  <si>
    <t>-0.5780999999999998</t>
  </si>
  <si>
    <t>-0.2772999999999998</t>
  </si>
  <si>
    <t>-0.47369999999999984</t>
  </si>
  <si>
    <t>-0.4156999999999998</t>
  </si>
  <si>
    <t>-1.3563999999999998</t>
  </si>
  <si>
    <t>-2.0126999999999997</t>
  </si>
  <si>
    <t>-0.46629999999999977</t>
  </si>
  <si>
    <t>-0.36219999999999974</t>
  </si>
  <si>
    <t>-0.6410999999999998</t>
  </si>
  <si>
    <t>-0.10050000000000016</t>
  </si>
  <si>
    <t>-0.5681999999999996</t>
  </si>
  <si>
    <t>-0.2400999999999998</t>
  </si>
  <si>
    <t>-1.0835</t>
  </si>
  <si>
    <t>-0.4979999999999998</t>
  </si>
  <si>
    <t>-0.5376999999999998</t>
  </si>
  <si>
    <t>-0.3265999999999997</t>
  </si>
  <si>
    <t>-0.3798999999999998</t>
  </si>
  <si>
    <t>-0.11320000000000009</t>
  </si>
  <si>
    <t>-0.16900000000000015</t>
  </si>
  <si>
    <t>-1.4344</t>
  </si>
  <si>
    <t>-0.036200000000000024</t>
  </si>
  <si>
    <t>0.5014000000000003</t>
  </si>
  <si>
    <t>0.043099999999999916</t>
  </si>
  <si>
    <t>0.3321999999999999</t>
  </si>
  <si>
    <t>-0.2914999999999998</t>
  </si>
  <si>
    <t>-0.36609999999999987</t>
  </si>
  <si>
    <t>0.046699999999999964</t>
  </si>
  <si>
    <t>0.42289999999999983</t>
  </si>
  <si>
    <t>-0.0992000000000003</t>
  </si>
  <si>
    <t>0.07079999999999997</t>
  </si>
  <si>
    <t>-0.7248999999999999</t>
  </si>
  <si>
    <t>-0.5951999999999997</t>
  </si>
  <si>
    <t>-1.2086999999999999</t>
  </si>
  <si>
    <t>0.5112000000000001</t>
  </si>
  <si>
    <t>0.18319999999999964</t>
  </si>
  <si>
    <t>-1.1057</t>
  </si>
  <si>
    <t>-0.8161</t>
  </si>
  <si>
    <t>0.36840000000000017</t>
  </si>
  <si>
    <t>0.8340000000000003</t>
  </si>
  <si>
    <t>1.1922999999999997</t>
  </si>
  <si>
    <t>-0.13900000000000035</t>
  </si>
  <si>
    <t>0.45349999999999957</t>
  </si>
  <si>
    <t>0.09149999999999991</t>
  </si>
  <si>
    <t>-0.7848999999999999</t>
  </si>
  <si>
    <t>0.33969999999999995</t>
  </si>
  <si>
    <t>0.043400000000000105</t>
  </si>
  <si>
    <t>0.5700000000000001</t>
  </si>
  <si>
    <t>0.9698000000000004</t>
  </si>
  <si>
    <t>0.5850000000000002</t>
  </si>
  <si>
    <t>-0.14990000000000003</t>
  </si>
  <si>
    <t>0.5247000000000002</t>
  </si>
  <si>
    <t>0.7991000000000008</t>
  </si>
  <si>
    <t>1.0908999999999998</t>
  </si>
  <si>
    <t>0.6217000000000001</t>
  </si>
  <si>
    <t>0.29129999999999995</t>
  </si>
  <si>
    <t>0.28499999999999975</t>
  </si>
  <si>
    <t>0.4356</t>
  </si>
  <si>
    <t>-0.13780000000000026</t>
  </si>
  <si>
    <t>-0.06190000000000008</t>
  </si>
  <si>
    <t>0.26120000000000015</t>
  </si>
  <si>
    <t>1.0060000000000004</t>
  </si>
  <si>
    <t>0.5608000000000002</t>
  </si>
  <si>
    <t>0.7062000000000006</t>
  </si>
  <si>
    <t>1.1951</t>
  </si>
  <si>
    <t>0.2472999999999999</t>
  </si>
  <si>
    <t>-0.5681999999999998</t>
  </si>
  <si>
    <t>0.2024000000000002</t>
  </si>
  <si>
    <t>-0.24069999999999997</t>
  </si>
  <si>
    <t>0.3342999999999999</t>
  </si>
  <si>
    <t>-0.5103999999999995</t>
  </si>
  <si>
    <t>-1.2197999999999998</t>
  </si>
  <si>
    <t>-0.40389999999999976</t>
  </si>
  <si>
    <t>0.0979000000000001</t>
  </si>
  <si>
    <t>-0.2281999999999998</t>
  </si>
  <si>
    <t>-0.6548999999999998</t>
  </si>
  <si>
    <t>1.0428999999999997</t>
  </si>
  <si>
    <t>1.0258000000000005</t>
  </si>
  <si>
    <t>1.1230000000000004</t>
  </si>
  <si>
    <t>0.23930000000000012</t>
  </si>
  <si>
    <t>0.6274000000000004</t>
  </si>
  <si>
    <t>0.31060000000000004</t>
  </si>
  <si>
    <t>-1.2088999999999999</t>
  </si>
  <si>
    <t>-0.7997999999999998</t>
  </si>
  <si>
    <t>-1.4184</t>
  </si>
  <si>
    <t>-1.4288999999999998</t>
  </si>
  <si>
    <t>-2.1037999999999997</t>
  </si>
  <si>
    <t>0.01100000000000012</t>
  </si>
  <si>
    <t>0.8605000000000007</t>
  </si>
  <si>
    <t>0.2691000000000002</t>
  </si>
  <si>
    <t>0.8532000000000008</t>
  </si>
  <si>
    <t>0.40110000000000007</t>
  </si>
  <si>
    <t>-0.04430000000000002</t>
  </si>
  <si>
    <t>-0.008199999999999874</t>
  </si>
  <si>
    <t>0.10790000000000016</t>
  </si>
  <si>
    <t>-0.03590000000000006</t>
  </si>
  <si>
    <t>-1.2588</t>
  </si>
  <si>
    <t>-0.4798999999999998</t>
  </si>
  <si>
    <t>0.2646</t>
  </si>
  <si>
    <t>-0.6123999999999998</t>
  </si>
  <si>
    <t>0.2947</t>
  </si>
  <si>
    <t>-0.11390000000000002</t>
  </si>
  <si>
    <t>-0.09950000000000005</t>
  </si>
  <si>
    <t>-0.2588</t>
  </si>
  <si>
    <t>-0.4751999999999997</t>
  </si>
  <si>
    <t>-0.26299999999999985</t>
  </si>
  <si>
    <t>0.20969999999999983</t>
  </si>
  <si>
    <t>0.16639999999999971</t>
  </si>
  <si>
    <t>-0.0041999999999999815</t>
  </si>
  <si>
    <t>-0.18400000000000005</t>
  </si>
  <si>
    <t>0.5096000000000003</t>
  </si>
  <si>
    <t>0.30550000000000016</t>
  </si>
  <si>
    <t>0.009100000000000108</t>
  </si>
  <si>
    <t>-1.3302</t>
  </si>
  <si>
    <t>0.30670000000000003</t>
  </si>
  <si>
    <t>0.36859999999999987</t>
  </si>
  <si>
    <t>0.37100000000000005</t>
  </si>
  <si>
    <t>0.02629999999999999</t>
  </si>
  <si>
    <t>0.2869</t>
  </si>
  <si>
    <t>-0.6430999999999998</t>
  </si>
  <si>
    <t>-0.21750000000000008</t>
  </si>
  <si>
    <t>-0.1163000000000002</t>
  </si>
  <si>
    <t>-0.22659999999999997</t>
  </si>
  <si>
    <t>-0.014899999999999913</t>
  </si>
  <si>
    <t>-1.3317</t>
  </si>
  <si>
    <t>-1.9451999999999998</t>
  </si>
  <si>
    <t>-0.2099000000000001</t>
  </si>
  <si>
    <t>-0.3942999999999997</t>
  </si>
  <si>
    <t>-1.8153</t>
  </si>
  <si>
    <t>-1.5257</t>
  </si>
  <si>
    <t>-0.04019999999999983</t>
  </si>
  <si>
    <t>0.2799000000000001</t>
  </si>
  <si>
    <t>0.12619999999999976</t>
  </si>
  <si>
    <t>-0.2486</t>
  </si>
  <si>
    <t>0.10509999999999997</t>
  </si>
  <si>
    <t>-0.6380999999999997</t>
  </si>
  <si>
    <t>-0.1732999999999999</t>
  </si>
  <si>
    <t>0.8061000000000005</t>
  </si>
  <si>
    <t>1.0740999999999998</t>
  </si>
  <si>
    <t>0.22839999999999955</t>
  </si>
  <si>
    <t>0.5141</t>
  </si>
  <si>
    <t>-0.4132999999999998</t>
  </si>
  <si>
    <t>-0.6441999999999994</t>
  </si>
  <si>
    <t>-0.7614999999999998</t>
  </si>
  <si>
    <t>-0.8425999999999998</t>
  </si>
  <si>
    <t>-0.5316999999999998</t>
  </si>
  <si>
    <t>-1.5379</t>
  </si>
  <si>
    <t>-1.6004999999999998</t>
  </si>
  <si>
    <t>-1.8346999999999996</t>
  </si>
  <si>
    <t>-0.10940000000000007</t>
  </si>
  <si>
    <t>-0.5154999999999996</t>
  </si>
  <si>
    <t>-0.02990000000000005</t>
  </si>
  <si>
    <t>0.5412999999999999</t>
  </si>
  <si>
    <t>-0.29109999999999986</t>
  </si>
  <si>
    <t>-0.36329999999999985</t>
  </si>
  <si>
    <t>0.10889999999999989</t>
  </si>
  <si>
    <t>-0.06969999999999983</t>
  </si>
  <si>
    <t>-0.6259999999999997</t>
  </si>
  <si>
    <t>-1.4217</t>
  </si>
  <si>
    <t>-1.9738999999999995</t>
  </si>
  <si>
    <t>0.1872000000000002</t>
  </si>
  <si>
    <t>-0.5899999999999996</t>
  </si>
  <si>
    <t>-0.4637999999999998</t>
  </si>
  <si>
    <t>-0.7546999999999999</t>
  </si>
  <si>
    <t>-1.2084999999999997</t>
  </si>
  <si>
    <t>-0.3300999999999998</t>
  </si>
  <si>
    <t>-1.0368</t>
  </si>
  <si>
    <t>-0.6821999999999999</t>
  </si>
  <si>
    <t>-1.0083</t>
  </si>
  <si>
    <t>0.3131</t>
  </si>
  <si>
    <t>0.4440999999999997</t>
  </si>
  <si>
    <t>0.9180000000000004</t>
  </si>
  <si>
    <t>-0.43519999999999986</t>
  </si>
  <si>
    <t>0.19459999999999994</t>
  </si>
  <si>
    <t>0.09710000000000019</t>
  </si>
  <si>
    <t>-1.0125</t>
  </si>
  <si>
    <t>-1.9405999999999994</t>
  </si>
  <si>
    <t>-0.4215999999999996</t>
  </si>
  <si>
    <t>-1.0363999999999995</t>
  </si>
  <si>
    <t>-1.4333</t>
  </si>
  <si>
    <t>-2.4883999999999995</t>
  </si>
  <si>
    <t>-2.0694999999999997</t>
  </si>
  <si>
    <t>-1.9617999999999998</t>
  </si>
  <si>
    <t>-2.3530999999999995</t>
  </si>
  <si>
    <t>-0.4394999999999996</t>
  </si>
  <si>
    <t>0.23889999999999995</t>
  </si>
  <si>
    <t>0.21419999999999956</t>
  </si>
  <si>
    <t>-0.3086999999999997</t>
  </si>
  <si>
    <t>-0.36799999999999977</t>
  </si>
  <si>
    <t>-0.26379999999999976</t>
  </si>
  <si>
    <t>-0.5246999999999997</t>
  </si>
  <si>
    <t>-0.9230999999999998</t>
  </si>
  <si>
    <t>0.8009000000000002</t>
  </si>
  <si>
    <t>-0.04269999999999986</t>
  </si>
  <si>
    <t>-0.2672999999999999</t>
  </si>
  <si>
    <t>0.7481000000000007</t>
  </si>
  <si>
    <t>0.24890000000000018</t>
  </si>
  <si>
    <t>0.815400000000001</t>
  </si>
  <si>
    <t>0.48249999999999993</t>
  </si>
  <si>
    <t>-0.1650999999999998</t>
  </si>
  <si>
    <t>0.8836000000000002</t>
  </si>
  <si>
    <t>1.0107000000000002</t>
  </si>
  <si>
    <t>0.5287000000000002</t>
  </si>
  <si>
    <t>0.7158000000000004</t>
  </si>
  <si>
    <t>0.6847999999999999</t>
  </si>
  <si>
    <t>1.3021</t>
  </si>
  <si>
    <t>0.7724</t>
  </si>
  <si>
    <t>0.48240000000000016</t>
  </si>
  <si>
    <t>0.9383000000000001</t>
  </si>
  <si>
    <t>0.9311999999999998</t>
  </si>
  <si>
    <t>1.1041999999999998</t>
  </si>
  <si>
    <t>0.5798000000000003</t>
  </si>
  <si>
    <t>-0.5400999999999998</t>
  </si>
  <si>
    <t>0.3209</t>
  </si>
  <si>
    <t>0.09400000000000008</t>
  </si>
  <si>
    <t>0.4581999999999997</t>
  </si>
  <si>
    <t>0.5775000000000003</t>
  </si>
  <si>
    <t>-0.46029999999999976</t>
  </si>
  <si>
    <t>-1.0737999999999999</t>
  </si>
  <si>
    <t>-0.07109999999999995</t>
  </si>
  <si>
    <t>-0.3484999999999997</t>
  </si>
  <si>
    <t>-1.6873</t>
  </si>
  <si>
    <t>0.18000000000000016</t>
  </si>
  <si>
    <t>0.9534000000000005</t>
  </si>
  <si>
    <t>1.0197000000000005</t>
  </si>
  <si>
    <t>0.829900000000001</t>
  </si>
  <si>
    <t>0.2536000000000001</t>
  </si>
  <si>
    <t>-0.06220000000000005</t>
  </si>
  <si>
    <t>0.9665999999999999</t>
  </si>
  <si>
    <t>0.5070000000000006</t>
  </si>
  <si>
    <t>0.7841000000000002</t>
  </si>
  <si>
    <t>0.15389999999999998</t>
  </si>
  <si>
    <t>0.8842000000000005</t>
  </si>
  <si>
    <t>1.0990000000000004</t>
  </si>
  <si>
    <t>0.7896000000000007</t>
  </si>
  <si>
    <t>1.0755000000000001</t>
  </si>
  <si>
    <t>0.5790999999999997</t>
  </si>
  <si>
    <t>0.009400000000000172</t>
  </si>
  <si>
    <t>1.1297999999999997</t>
  </si>
  <si>
    <t>0.1858000000000002</t>
  </si>
  <si>
    <t>-0.7724</t>
  </si>
  <si>
    <t>-0.6726999999999999</t>
  </si>
  <si>
    <t>-0.45839999999999975</t>
  </si>
  <si>
    <t>-0.33949999999999986</t>
  </si>
  <si>
    <t>-0.1021000000000002</t>
  </si>
  <si>
    <t>0.5184000000000002</t>
  </si>
  <si>
    <t>0.053300000000000125</t>
  </si>
  <si>
    <t>0.039699999999999847</t>
  </si>
  <si>
    <t>-0.12800000000000022</t>
  </si>
  <si>
    <t>0.047900000000000054</t>
  </si>
  <si>
    <t>0.011500000000000163</t>
  </si>
  <si>
    <t>-0.5447999999999997</t>
  </si>
  <si>
    <t>0.12470000000000019</t>
  </si>
  <si>
    <t>-1.1055</t>
  </si>
  <si>
    <t>-0.26189999999999986</t>
  </si>
  <si>
    <t>-1.8054999999999997</t>
  </si>
  <si>
    <t>-1.3948</t>
  </si>
  <si>
    <t>-0.7149999999999999</t>
  </si>
  <si>
    <t>-1.3740999999999999</t>
  </si>
  <si>
    <t>-1.3456</t>
  </si>
  <si>
    <t>-0.9255</t>
  </si>
  <si>
    <t>0.2544</t>
  </si>
  <si>
    <t>-0.05430000000000003</t>
  </si>
  <si>
    <t>0.18709999999999988</t>
  </si>
  <si>
    <t>-0.7961999999999998</t>
  </si>
  <si>
    <t>-0.06079999999999998</t>
  </si>
  <si>
    <t>-2.479199999999999</t>
  </si>
  <si>
    <t>-2.3419000000000003</t>
  </si>
  <si>
    <t>-4.066200000000001</t>
  </si>
  <si>
    <t>-3.3314</t>
  </si>
  <si>
    <t>-2.5002999999999993</t>
  </si>
  <si>
    <t>-2.4006</t>
  </si>
  <si>
    <t>-2.4139</t>
  </si>
  <si>
    <t>0.6432000000000004</t>
  </si>
  <si>
    <t>0.012799999999999923</t>
  </si>
  <si>
    <t>-0.3328999999999997</t>
  </si>
  <si>
    <t>-0.8151999999999999</t>
  </si>
  <si>
    <t>-0.9263999999999999</t>
  </si>
  <si>
    <t>-1.1872999999999998</t>
  </si>
  <si>
    <t>0.029400000000000093</t>
  </si>
  <si>
    <t>-0.24079999999999985</t>
  </si>
  <si>
    <t>0.2524</t>
  </si>
  <si>
    <t>-0.3483999999999998</t>
  </si>
  <si>
    <t>-0.7152999999999998</t>
  </si>
  <si>
    <t>-0.4636999999999996</t>
  </si>
  <si>
    <t>0.5547000000000002</t>
  </si>
  <si>
    <t>-0.09429999999999995</t>
  </si>
  <si>
    <t>-0.22039999999999987</t>
  </si>
  <si>
    <t>-0.12540000000000007</t>
  </si>
  <si>
    <t>0.41869999999999985</t>
  </si>
  <si>
    <t>0.27540000000000014</t>
  </si>
  <si>
    <t>0.6413000000000004</t>
  </si>
  <si>
    <t>0.5345000000000002</t>
  </si>
  <si>
    <t>0.9451000000000003</t>
  </si>
  <si>
    <t>1.6826999999999996</t>
  </si>
  <si>
    <t>0.0875999999999999</t>
  </si>
  <si>
    <t>0.5601</t>
  </si>
  <si>
    <t>1.2177</t>
  </si>
  <si>
    <t>1.364999999999999</t>
  </si>
  <si>
    <t>1.1170000000000002</t>
  </si>
  <si>
    <t>-0.4295999999999998</t>
  </si>
  <si>
    <t>-1.0356999999999998</t>
  </si>
  <si>
    <t>0.9485000000000003</t>
  </si>
  <si>
    <t>-0.31939999999999985</t>
  </si>
  <si>
    <t>-0.4163999999999997</t>
  </si>
  <si>
    <t>0.34810000000000013</t>
  </si>
  <si>
    <t>-0.0809000000000001</t>
  </si>
  <si>
    <t>-0.6943999999999999</t>
  </si>
  <si>
    <t>0.028000000000000025</t>
  </si>
  <si>
    <t>-1.4924</t>
  </si>
  <si>
    <t>0.2345000000000002</t>
  </si>
  <si>
    <t>0.3834</t>
  </si>
  <si>
    <t>0.24120000000000014</t>
  </si>
  <si>
    <t>-0.2793999999999998</t>
  </si>
  <si>
    <t>0.04970000000000008</t>
  </si>
  <si>
    <t>-1.0493</t>
  </si>
  <si>
    <t>-0.14439999999999997</t>
  </si>
  <si>
    <t>-0.6196999999999999</t>
  </si>
  <si>
    <t>0.6366000000000003</t>
  </si>
  <si>
    <t>0.10149999999999992</t>
  </si>
  <si>
    <t>1.0368000000000006</t>
  </si>
  <si>
    <t>-0.3106999999999998</t>
  </si>
  <si>
    <t>0.8262000000000007</t>
  </si>
  <si>
    <t>0.025800000000000045</t>
  </si>
  <si>
    <t>0.45989999999999975</t>
  </si>
  <si>
    <t>-0.15360000000000007</t>
  </si>
  <si>
    <t>0.9524000000000001</t>
  </si>
  <si>
    <t>0.5365000000000004</t>
  </si>
  <si>
    <t>0.2518000000000003</t>
  </si>
  <si>
    <t>-0.9831999999999999</t>
  </si>
  <si>
    <t>-0.2641999999999997</t>
  </si>
  <si>
    <t>0.05549999999999988</t>
  </si>
  <si>
    <t>0.12180000000000002</t>
  </si>
  <si>
    <t>0.46809999999999974</t>
  </si>
  <si>
    <t>0.3334000000000002</t>
  </si>
  <si>
    <t>0.6037000000000001</t>
  </si>
  <si>
    <t>0.6672000000000005</t>
  </si>
  <si>
    <t>-0.21769999999999984</t>
  </si>
  <si>
    <t>0.2963000000000003</t>
  </si>
  <si>
    <t>-0.2311999999999998</t>
  </si>
  <si>
    <t>0.23559999999999987</t>
  </si>
  <si>
    <t>0.5739000000000003</t>
  </si>
  <si>
    <t>-0.15549999999999986</t>
  </si>
  <si>
    <t>-0.11639999999999974</t>
  </si>
  <si>
    <t>0.05979999999999985</t>
  </si>
  <si>
    <t>-0.14860000000000018</t>
  </si>
  <si>
    <t>1.3303999999999998</t>
  </si>
  <si>
    <t>0.5751999999999999</t>
  </si>
  <si>
    <t>-0.26289999999999986</t>
  </si>
  <si>
    <t>-0.007299999999999862</t>
  </si>
  <si>
    <t>-0.40279999999999966</t>
  </si>
  <si>
    <t>0.37400000000000017</t>
  </si>
  <si>
    <t>-0.016600000000000184</t>
  </si>
  <si>
    <t>0.42910000000000004</t>
  </si>
  <si>
    <t>0.38399999999999995</t>
  </si>
  <si>
    <t>0.34700000000000003</t>
  </si>
  <si>
    <t>-0.2664999999999999</t>
  </si>
  <si>
    <t>1.0721</t>
  </si>
  <si>
    <t>-0.4416999999999998</t>
  </si>
  <si>
    <t>0.5281000000000007</t>
  </si>
  <si>
    <t>1.4231999999999996</t>
  </si>
  <si>
    <t>0.6163999999999998</t>
  </si>
  <si>
    <t>-0.45839999999999986</t>
  </si>
  <si>
    <t>0.40939999999999976</t>
  </si>
  <si>
    <t>-0.20020000000000027</t>
  </si>
  <si>
    <t>-0.5773999999999999</t>
  </si>
  <si>
    <t>1.1257000000000004</t>
  </si>
  <si>
    <t>0.7743</t>
  </si>
  <si>
    <t>0.4230999999999998</t>
  </si>
  <si>
    <t>-0.1904</t>
  </si>
  <si>
    <t>-0.8038999999999996</t>
  </si>
  <si>
    <t>0.3981999999999997</t>
  </si>
  <si>
    <t>-0.7876999999999998</t>
  </si>
  <si>
    <t>0.3565000000000002</t>
  </si>
  <si>
    <t>0.5418000000000001</t>
  </si>
  <si>
    <t>0.20119999999999988</t>
  </si>
  <si>
    <t>0.3655</t>
  </si>
  <si>
    <t>0.5906</t>
  </si>
  <si>
    <t>0.8729000000000002</t>
  </si>
  <si>
    <t>0.45809999999999995</t>
  </si>
  <si>
    <t>-0.18719999999999992</t>
  </si>
  <si>
    <t>-0.11380000000000025</t>
  </si>
  <si>
    <t>0.6018000000000001</t>
  </si>
  <si>
    <t>-0.8739999999999999</t>
  </si>
  <si>
    <t>-0.10680000000000013</t>
  </si>
  <si>
    <t>-0.7202999999999999</t>
  </si>
  <si>
    <t>0.4298000000000002</t>
  </si>
  <si>
    <t>0.5511000000000001</t>
  </si>
  <si>
    <t>-1.3778000000000001</t>
  </si>
  <si>
    <t>0.4004000000000002</t>
  </si>
  <si>
    <t>-1.3415000000000001</t>
  </si>
  <si>
    <t>-1.1115</t>
  </si>
  <si>
    <t>-1.1377</t>
  </si>
  <si>
    <t>-0.08500000000000009</t>
  </si>
  <si>
    <t>-0.1686000000000002</t>
  </si>
  <si>
    <t>-0.45639999999999975</t>
  </si>
  <si>
    <t>-0.42089999999999966</t>
  </si>
  <si>
    <t>-0.47759999999999964</t>
  </si>
  <si>
    <t>-0.3636999999999998</t>
  </si>
  <si>
    <t>-0.13249999999999984</t>
  </si>
  <si>
    <t>0.2491000000000002</t>
  </si>
  <si>
    <t>-1.7253999999999998</t>
  </si>
  <si>
    <t>-1.2942</t>
  </si>
  <si>
    <t>-1.5214999999999999</t>
  </si>
  <si>
    <t>-3.2361</t>
  </si>
  <si>
    <t>-1.1762999999999997</t>
  </si>
  <si>
    <t>-1.9283000000000001</t>
  </si>
  <si>
    <t>-1.9386999999999999</t>
  </si>
  <si>
    <t>-0.5516999999999996</t>
  </si>
  <si>
    <t>-0.7295999999999998</t>
  </si>
  <si>
    <t>-0.8016999999999999</t>
  </si>
  <si>
    <t>-0.5404999999999995</t>
  </si>
  <si>
    <t>-0.7602999999999998</t>
  </si>
  <si>
    <t>-0.3075999999999996</t>
  </si>
  <si>
    <t>-0.8109999999999997</t>
  </si>
  <si>
    <t>-1.0027999999999997</t>
  </si>
  <si>
    <t>-0.7096999999999998</t>
  </si>
  <si>
    <t>-2.7444999999999995</t>
  </si>
  <si>
    <t>-2.3057</t>
  </si>
  <si>
    <t>-3.2161</t>
  </si>
  <si>
    <t>-3.6029999999999993</t>
  </si>
  <si>
    <t>-2.3467</t>
  </si>
  <si>
    <t>-0.9456999999999998</t>
  </si>
  <si>
    <t>-0.8275999999999999</t>
  </si>
  <si>
    <t>-0.3107999999999999</t>
  </si>
  <si>
    <t>-1.1234999999999997</t>
  </si>
  <si>
    <t>-1.0143999999999997</t>
  </si>
  <si>
    <t>-0.3848999999999997</t>
  </si>
  <si>
    <t>-0.9983999999999997</t>
  </si>
  <si>
    <t>-1.1249999999999998</t>
  </si>
  <si>
    <t>0.31540000000000024</t>
  </si>
  <si>
    <t>-0.4373999999999996</t>
  </si>
  <si>
    <t>0.11029999999999995</t>
  </si>
  <si>
    <t>-0.9274999999999998</t>
  </si>
  <si>
    <t>-0.4865999999999997</t>
  </si>
  <si>
    <t>-0.3101999999999998</t>
  </si>
  <si>
    <t>-0.41079999999999967</t>
  </si>
  <si>
    <t>-0.5846999999999996</t>
  </si>
  <si>
    <t>-0.06309999999999995</t>
  </si>
  <si>
    <t>-0.19240000000000002</t>
  </si>
  <si>
    <t>-0.6045999999999998</t>
  </si>
  <si>
    <t>-0.1393000000000001</t>
  </si>
  <si>
    <t>-0.2714999999999998</t>
  </si>
  <si>
    <t>-0.25499999999999995</t>
  </si>
  <si>
    <t>-0.15249999999999997</t>
  </si>
  <si>
    <t>-0.6083999999999996</t>
  </si>
  <si>
    <t>-1.2678</t>
  </si>
  <si>
    <t>-1.8467</t>
  </si>
  <si>
    <t>-1.2647</t>
  </si>
  <si>
    <t>-1.1876999999999998</t>
  </si>
  <si>
    <t>-1.6049000000000002</t>
  </si>
  <si>
    <t>-0.08550000000000003</t>
  </si>
  <si>
    <t>0.039200000000000124</t>
  </si>
  <si>
    <t>0.5590000000000004</t>
  </si>
  <si>
    <t>-0.054499999999999785</t>
  </si>
  <si>
    <t>-0.18310000000000015</t>
  </si>
  <si>
    <t>-0.5102999999999998</t>
  </si>
  <si>
    <t>-0.4335999999999996</t>
  </si>
  <si>
    <t>-0.2412999999999998</t>
  </si>
  <si>
    <t>-0.3995999999999998</t>
  </si>
  <si>
    <t>-0.8117999999999999</t>
  </si>
  <si>
    <t>-0.021799999999999833</t>
  </si>
  <si>
    <t>-0.26779999999999976</t>
  </si>
  <si>
    <t>-0.35499999999999965</t>
  </si>
  <si>
    <t>-0.6998999999999997</t>
  </si>
  <si>
    <t>-0.4155999999999998</t>
  </si>
  <si>
    <t>-0.18069999999999997</t>
  </si>
  <si>
    <t>-0.16589999999999994</t>
  </si>
  <si>
    <t>-0.44019999999999965</t>
  </si>
  <si>
    <t>-0.27279999999999965</t>
  </si>
  <si>
    <t>-0.8524999999999998</t>
  </si>
  <si>
    <t>-0.26309999999999983</t>
  </si>
  <si>
    <t>0.08440000000000003</t>
  </si>
  <si>
    <t>-0.6026999999999996</t>
  </si>
  <si>
    <t>-0.4742999999999998</t>
  </si>
  <si>
    <t>-0.7258999999999998</t>
  </si>
  <si>
    <t>-0.42119999999999963</t>
  </si>
  <si>
    <t>-0.33359999999999984</t>
  </si>
  <si>
    <t>-0.17489999999999994</t>
  </si>
  <si>
    <t>-0.08509999999999986</t>
  </si>
  <si>
    <t>0.45440000000000014</t>
  </si>
  <si>
    <t>0.01760000000000006</t>
  </si>
  <si>
    <t>-0.5958999999999997</t>
  </si>
  <si>
    <t>0.13639999999999997</t>
  </si>
  <si>
    <t>0.11120000000000008</t>
  </si>
  <si>
    <t>-0.5022999999999995</t>
  </si>
  <si>
    <t>-0.2585</t>
  </si>
  <si>
    <t>-0.7439999999999998</t>
  </si>
  <si>
    <t>-1.3107</t>
  </si>
  <si>
    <t>0.2818000000000002</t>
  </si>
  <si>
    <t>0.5662</t>
  </si>
  <si>
    <t>0.9153000000000004</t>
  </si>
  <si>
    <t>0.8307000000000009</t>
  </si>
  <si>
    <t>0.8852000000000009</t>
  </si>
  <si>
    <t>0.4579</t>
  </si>
  <si>
    <t>0.3195000000000002</t>
  </si>
  <si>
    <t>0.4436</t>
  </si>
  <si>
    <t>-0.18390000000000006</t>
  </si>
  <si>
    <t>0.0040999999999999925</t>
  </si>
  <si>
    <t>0.46940000000000026</t>
  </si>
  <si>
    <t>0.8693000000000006</t>
  </si>
  <si>
    <t>-0.030300000000000007</t>
  </si>
  <si>
    <t>0.43230000000000013</t>
  </si>
  <si>
    <t>0.3273000000000002</t>
  </si>
  <si>
    <t>0.36330000000000023</t>
  </si>
  <si>
    <t>-0.060200000000000045</t>
  </si>
  <si>
    <t>0.5021000000000002</t>
  </si>
  <si>
    <t>-0.6816</t>
  </si>
  <si>
    <t>-0.11760000000000005</t>
  </si>
  <si>
    <t>0.25300000000000017</t>
  </si>
  <si>
    <t>0.7208000000000003</t>
  </si>
  <si>
    <t>0.7831000000000008</t>
  </si>
  <si>
    <t>0.16960000000000003</t>
  </si>
  <si>
    <t>0.28750000000000014</t>
  </si>
  <si>
    <t>0.07689999999999997</t>
  </si>
  <si>
    <t>1.1991000000000003</t>
  </si>
  <si>
    <t>0.2049999999999999</t>
  </si>
  <si>
    <t>0.33490000000000025</t>
  </si>
  <si>
    <t>-0.11730000000000008</t>
  </si>
  <si>
    <t>-0.7229999999999996</t>
  </si>
  <si>
    <t>-0.6723999999999999</t>
  </si>
  <si>
    <t>-0.4486999999999997</t>
  </si>
  <si>
    <t>-0.3054999999999998</t>
  </si>
  <si>
    <t>-0.1297999999999998</t>
  </si>
  <si>
    <t>0.7442</t>
  </si>
  <si>
    <t>-0.3218999999999996</t>
  </si>
  <si>
    <t>0.9773999999999996</t>
  </si>
  <si>
    <t>0.09680000000000033</t>
  </si>
  <si>
    <t>-0.45219999999999955</t>
  </si>
  <si>
    <t>0.056600000000000206</t>
  </si>
  <si>
    <t>-0.5568999999999995</t>
  </si>
  <si>
    <t>-0.6780999999999999</t>
  </si>
  <si>
    <t>-1.9381999999999997</t>
  </si>
  <si>
    <t>-1.7702</t>
  </si>
  <si>
    <t>-1.1116</t>
  </si>
  <si>
    <t>-1.2041</t>
  </si>
  <si>
    <t>-0.12859999999999994</t>
  </si>
  <si>
    <t>0.2808000000000002</t>
  </si>
  <si>
    <t>0.19049999999999995</t>
  </si>
  <si>
    <t>0.0496000000000002</t>
  </si>
  <si>
    <t>0.10850000000000015</t>
  </si>
  <si>
    <t>0.2626000000000002</t>
  </si>
  <si>
    <t>0.11429999999999996</t>
  </si>
  <si>
    <t>-0.025699999999999848</t>
  </si>
  <si>
    <t>-0.19549999999999979</t>
  </si>
  <si>
    <t>-0.2144999999999997</t>
  </si>
  <si>
    <t>-0.6354999999999995</t>
  </si>
  <si>
    <t>-0.9515</t>
  </si>
  <si>
    <t>-0.6514999999999997</t>
  </si>
  <si>
    <t>0.43110000000000026</t>
  </si>
  <si>
    <t>0.5234000000000005</t>
  </si>
  <si>
    <t>-0.05619999999999982</t>
  </si>
  <si>
    <t>-0.14619999999999977</t>
  </si>
  <si>
    <t>-0.05149999999999978</t>
  </si>
  <si>
    <t>0.0537000000000003</t>
  </si>
  <si>
    <t>-0.9566999999999999</t>
  </si>
  <si>
    <t>-0.051099999999999715</t>
  </si>
  <si>
    <t>-0.48769999999999936</t>
  </si>
  <si>
    <t>0.016300000000000203</t>
  </si>
  <si>
    <t>-0.5971999999999995</t>
  </si>
  <si>
    <t>-0.09520000000000008</t>
  </si>
  <si>
    <t>-1.7642</t>
  </si>
  <si>
    <t>-0.36689999999999967</t>
  </si>
  <si>
    <t>0.17740000000000006</t>
  </si>
  <si>
    <t>-0.1401</t>
  </si>
  <si>
    <t>-0.1367999999999998</t>
  </si>
  <si>
    <t>0.03970000000000029</t>
  </si>
  <si>
    <t>-0.10259999999999993</t>
  </si>
  <si>
    <t>-0.6435999999999997</t>
  </si>
  <si>
    <t>-0.7037999999999998</t>
  </si>
  <si>
    <t>-0.16810000000000003</t>
  </si>
  <si>
    <t>-0.05069999999999998</t>
  </si>
  <si>
    <t>-0.6641999999999997</t>
  </si>
  <si>
    <t>-0.12839999999999996</t>
  </si>
  <si>
    <t>-0.7170999999999996</t>
  </si>
  <si>
    <t>0.41090000000000027</t>
  </si>
  <si>
    <t>-0.45629999999999976</t>
  </si>
  <si>
    <t>-0.011199999999999877</t>
  </si>
  <si>
    <t>0.12570000000000026</t>
  </si>
  <si>
    <t>0.6978000000000006</t>
  </si>
  <si>
    <t>0.13260000000000016</t>
  </si>
  <si>
    <t>0.4458000000000002</t>
  </si>
  <si>
    <t>0.2680000000000003</t>
  </si>
  <si>
    <t>-0.18669999999999998</t>
  </si>
  <si>
    <t>0.9878000000000002</t>
  </si>
  <si>
    <t>-1.1781</t>
  </si>
  <si>
    <t>-0.13550000000000006</t>
  </si>
  <si>
    <t>-0.7489999999999997</t>
  </si>
  <si>
    <t>0.51890000000000025</t>
  </si>
  <si>
    <t>0.3223000000000003</t>
  </si>
  <si>
    <t>-1.5362</t>
  </si>
  <si>
    <t>0.5852000000000003</t>
  </si>
  <si>
    <t>-1.5577999999999999</t>
  </si>
  <si>
    <t>-0.8782999999999999</t>
  </si>
  <si>
    <t>-0.6757</t>
  </si>
  <si>
    <t>0.04730000000000012</t>
  </si>
  <si>
    <t>-0.21089999999999998</t>
  </si>
  <si>
    <t>-0.14839999999999998</t>
  </si>
  <si>
    <t>-0.09670000000000013</t>
  </si>
  <si>
    <t>-0.08730000000000006</t>
  </si>
  <si>
    <t>-0.33539999999999986</t>
  </si>
  <si>
    <t>0.5225000000000003</t>
  </si>
  <si>
    <t>0.40790000000000026</t>
  </si>
  <si>
    <t>-1.3628</t>
  </si>
  <si>
    <t>-1.1521999999999997</t>
  </si>
  <si>
    <t>-1.3534</t>
  </si>
  <si>
    <t>-2.573399999999999</t>
  </si>
  <si>
    <t>-0.7567999999999997</t>
  </si>
  <si>
    <t>-0.7950999999999997</t>
  </si>
  <si>
    <t>-0.7665999999999997</t>
  </si>
  <si>
    <t>-0.6658999999999997</t>
  </si>
  <si>
    <t>-0.9020999999999997</t>
  </si>
  <si>
    <t>-0.7912999999999997</t>
  </si>
  <si>
    <t>-0.5420999999999996</t>
  </si>
  <si>
    <t>-0.05819999999999982</t>
  </si>
  <si>
    <t>-0.6832999999999998</t>
  </si>
  <si>
    <t>-0.7481999999999998</t>
  </si>
  <si>
    <t>-3.0286</t>
  </si>
  <si>
    <t>-2.3165999999999993</t>
  </si>
  <si>
    <t>-2.2117999999999993</t>
  </si>
  <si>
    <t>-3.2499000000000002</t>
  </si>
  <si>
    <t>-3.8585999999999996</t>
  </si>
  <si>
    <t>-2.431399999999999</t>
  </si>
  <si>
    <t>-0.3860999999999998</t>
  </si>
  <si>
    <t>-0.49409999999999976</t>
  </si>
  <si>
    <t>-0.005099999999999882</t>
  </si>
  <si>
    <t>-0.5135999999999996</t>
  </si>
  <si>
    <t>-1.0283999999999998</t>
  </si>
  <si>
    <t>0.030500000000000194</t>
  </si>
  <si>
    <t>-0.062300000000000036</t>
  </si>
  <si>
    <t>-0.6864999999999999</t>
  </si>
  <si>
    <t>-0.1261999999999998</t>
  </si>
  <si>
    <t>0.8589000000000002</t>
  </si>
  <si>
    <t>0.31020000000000053</t>
  </si>
  <si>
    <t>0.8480000000000014</t>
  </si>
  <si>
    <t>0.6436999999999999</t>
  </si>
  <si>
    <t>0.26150000000000034</t>
  </si>
  <si>
    <t>1.0621</t>
  </si>
  <si>
    <t>0.1634999999999998</t>
  </si>
  <si>
    <t>0.5602000000000003</t>
  </si>
  <si>
    <t>-0.024599999999999747</t>
  </si>
  <si>
    <t>0.4201999999999999</t>
  </si>
  <si>
    <t>0.4198000000000002</t>
  </si>
  <si>
    <t>0.4765000000000006</t>
  </si>
  <si>
    <t>0.5710999999999999</t>
  </si>
  <si>
    <t>-0.00949999999999962</t>
  </si>
  <si>
    <t>-0.09150000000000004</t>
  </si>
  <si>
    <t>0.28780000000000033</t>
  </si>
  <si>
    <t>-0.13369999999999982</t>
  </si>
  <si>
    <t>-0.23049999999999998</t>
  </si>
  <si>
    <t>-0.9646999999999997</t>
  </si>
  <si>
    <t>-0.35109999999999963</t>
  </si>
  <si>
    <t>-0.40679999999999944</t>
  </si>
  <si>
    <t>0.6695</t>
  </si>
  <si>
    <t>0.9215000000000002</t>
  </si>
  <si>
    <t>1.5820999999999996</t>
  </si>
  <si>
    <t>0.48800000000000043</t>
  </si>
  <si>
    <t>0.6793</t>
  </si>
  <si>
    <t>0.13180000000000047</t>
  </si>
  <si>
    <t>1.1580000000000001</t>
  </si>
  <si>
    <t>0.24450000000000022</t>
  </si>
  <si>
    <t>-0.16770000000000007</t>
  </si>
  <si>
    <t>0.3555000000000002</t>
  </si>
  <si>
    <t>-0.02669999999999996</t>
  </si>
  <si>
    <t>0.28820000000000007</t>
  </si>
  <si>
    <t>-0.4124999999999999</t>
  </si>
  <si>
    <t>-0.5278999999999996</t>
  </si>
  <si>
    <t>0.5755000000000001</t>
  </si>
  <si>
    <t>-0.10339999999999984</t>
  </si>
  <si>
    <t>-0.042299999999999796</t>
  </si>
  <si>
    <t>0.6863000000000001</t>
  </si>
  <si>
    <t>0.31370000000000015</t>
  </si>
  <si>
    <t>0.14070000000000038</t>
  </si>
  <si>
    <t>-0.9655999999999996</t>
  </si>
  <si>
    <t>0.11729999999999985</t>
  </si>
  <si>
    <t>-0.16960000000000008</t>
  </si>
  <si>
    <t>-0.22570000000000007</t>
  </si>
  <si>
    <t>0.4280000000000004</t>
  </si>
  <si>
    <t>-0.2787999999999999</t>
  </si>
  <si>
    <t>0.23139999999999988</t>
  </si>
  <si>
    <t>0.33359999999999995</t>
  </si>
  <si>
    <t>0.3596000000000004</t>
  </si>
  <si>
    <t>0.7349000000000001</t>
  </si>
  <si>
    <t>0.02299999999999991</t>
  </si>
  <si>
    <t>-0.014000000000000012</t>
  </si>
  <si>
    <t>-0.10730000000000008</t>
  </si>
  <si>
    <t>0.3345000000000003</t>
  </si>
  <si>
    <t>0.2572000000000004</t>
  </si>
  <si>
    <t>-0.33849999999999997</t>
  </si>
  <si>
    <t>-0.8240000000000001</t>
  </si>
  <si>
    <t>-0.5926999999999998</t>
  </si>
  <si>
    <t>1.1816000000000002</t>
  </si>
  <si>
    <t>1.3819999999999988</t>
  </si>
  <si>
    <t>1.5157999999999996</t>
  </si>
  <si>
    <t>1.333399999999999</t>
  </si>
  <si>
    <t>1.1571</t>
  </si>
  <si>
    <t>1.1074000000000004</t>
  </si>
  <si>
    <t>-0.03949999999999988</t>
  </si>
  <si>
    <t>0.6942000000000002</t>
  </si>
  <si>
    <t>1.5256999999999996</t>
  </si>
  <si>
    <t>0.7177000000000013</t>
  </si>
  <si>
    <t>1.2144000000000006</t>
  </si>
  <si>
    <t>0.5490000000000002</t>
  </si>
  <si>
    <t>0.8271000000000004</t>
  </si>
  <si>
    <t>1.6288000000000002</t>
  </si>
  <si>
    <t>1.6972999999999994</t>
  </si>
  <si>
    <t>0.7355000000000007</t>
  </si>
  <si>
    <t>1.9467000000000003</t>
  </si>
  <si>
    <t>-0.08769999999999979</t>
  </si>
  <si>
    <t>0.7585000000000004</t>
  </si>
  <si>
    <t>0.6581000000000008</t>
  </si>
  <si>
    <t>1.6851000000000003</t>
  </si>
  <si>
    <t>1.6517999999999997</t>
  </si>
  <si>
    <t>1.306699999999999</t>
  </si>
  <si>
    <t>0.8447000000000011</t>
  </si>
  <si>
    <t>0.9272000000000002</t>
  </si>
  <si>
    <t>2.8474000000000004</t>
  </si>
  <si>
    <t>1.0553000000000001</t>
  </si>
  <si>
    <t>0.9060000000000002</t>
  </si>
  <si>
    <t>-0.5857999999999997</t>
  </si>
  <si>
    <t>-0.6491999999999996</t>
  </si>
  <si>
    <t>-0.7330999999999996</t>
  </si>
  <si>
    <t>-0.8417999999999997</t>
  </si>
  <si>
    <t>-0.13749999999999962</t>
  </si>
  <si>
    <t>-0.6400999999999997</t>
  </si>
  <si>
    <t>0.038200000000000345</t>
  </si>
  <si>
    <t>0.5770000000000002</t>
  </si>
  <si>
    <t>0.7311000000000003</t>
  </si>
  <si>
    <t>0.10090000000000043</t>
  </si>
  <si>
    <t>1.2801999999999996</t>
  </si>
  <si>
    <t>0.7372000000000001</t>
  </si>
  <si>
    <t>0.2305000000000002</t>
  </si>
  <si>
    <t>0.08350000000000035</t>
  </si>
  <si>
    <t>-0.17469999999999974</t>
  </si>
  <si>
    <t>-1.5087000000000002</t>
  </si>
  <si>
    <t>-1.8964999999999996</t>
  </si>
  <si>
    <t>-1.9959999999999996</t>
  </si>
  <si>
    <t>-1.2844</t>
  </si>
  <si>
    <t>-1.8764</t>
  </si>
  <si>
    <t>-0.24430000000000002</t>
  </si>
  <si>
    <t>-0.09219999999999974</t>
  </si>
  <si>
    <t>-0.05259999999999977</t>
  </si>
  <si>
    <t>-0.36919999999999986</t>
  </si>
  <si>
    <t>-0.09399999999999999</t>
  </si>
  <si>
    <t>0.10240000000000016</t>
  </si>
  <si>
    <t>-0.4628999999999997</t>
  </si>
  <si>
    <t>0.3154000000000002</t>
  </si>
  <si>
    <t>-0.6308999999999998</t>
  </si>
  <si>
    <t>0.016400000000000192</t>
  </si>
  <si>
    <t>0.4077000000000004</t>
  </si>
  <si>
    <t>0.41220000000000034</t>
  </si>
  <si>
    <t>0.03350000000000031</t>
  </si>
  <si>
    <t>-0.21099999999999952</t>
  </si>
  <si>
    <t>0.7928000000000004</t>
  </si>
  <si>
    <t>0.09180000000000055</t>
  </si>
  <si>
    <t>0.8497000000000001</t>
  </si>
  <si>
    <t>0.9443999999999999</t>
  </si>
  <si>
    <t>0.041600000000000525</t>
  </si>
  <si>
    <t>1.1323</t>
  </si>
  <si>
    <t>0.6378000000000006</t>
  </si>
  <si>
    <t>0.5653000000000004</t>
  </si>
  <si>
    <t>0.025900000000000478</t>
  </si>
  <si>
    <t>0.20160000000000028</t>
  </si>
  <si>
    <t>-0.5341999999999993</t>
  </si>
  <si>
    <t>0.32780000000000015</t>
  </si>
  <si>
    <t>1.3521999999999996</t>
  </si>
  <si>
    <t>0.4027000000000005</t>
  </si>
  <si>
    <t>0.2256000000000003</t>
  </si>
  <si>
    <t>-0.37679999999999947</t>
  </si>
  <si>
    <t>-0.06039999999999958</t>
  </si>
  <si>
    <t>-0.12059999999999972</t>
  </si>
  <si>
    <t>0.1331000000000001</t>
  </si>
  <si>
    <t>-0.018299999999999775</t>
  </si>
  <si>
    <t>-0.2804999999999997</t>
  </si>
  <si>
    <t>-0.07119999999999972</t>
  </si>
  <si>
    <t>1.1349000000000002</t>
  </si>
  <si>
    <t>0.6346</t>
  </si>
  <si>
    <t>0.44410000000000016</t>
  </si>
  <si>
    <t>0.36810000000000015</t>
  </si>
  <si>
    <t>0.6786999999999999</t>
  </si>
  <si>
    <t>0.2637000000000001</t>
  </si>
  <si>
    <t>0.5022000000000002</t>
  </si>
  <si>
    <t>0.5077000000000007</t>
  </si>
  <si>
    <t>1.0448999999999995</t>
  </si>
  <si>
    <t>1.2361999999999995</t>
  </si>
  <si>
    <t>0.7445000000000002</t>
  </si>
  <si>
    <t>1.8056</t>
  </si>
  <si>
    <t>-0.08199999999999998</t>
  </si>
  <si>
    <t>0.21719999999999945</t>
  </si>
  <si>
    <t>0.29629999999999984</t>
  </si>
  <si>
    <t>1.4303000000000003</t>
  </si>
  <si>
    <t>0.6707000000000003</t>
  </si>
  <si>
    <t>-0.5029999999999992</t>
  </si>
  <si>
    <t>1.6400000000000003</t>
  </si>
  <si>
    <t>-0.7691999999999997</t>
  </si>
  <si>
    <t>-0.46839999999999976</t>
  </si>
  <si>
    <t>-0.13130000000000008</t>
  </si>
  <si>
    <t>0.16680000000000011</t>
  </si>
  <si>
    <t>0.2861000000000005</t>
  </si>
  <si>
    <t>0.022900000000000142</t>
  </si>
  <si>
    <t>-0.3578999999999998</t>
  </si>
  <si>
    <t>1.2980000000000003</t>
  </si>
  <si>
    <t>-1.2982</t>
  </si>
  <si>
    <t>-0.7722999999999998</t>
  </si>
  <si>
    <t>-1.0652999999999997</t>
  </si>
  <si>
    <t>-1.2413999999999998</t>
  </si>
  <si>
    <t>-1.9566999999999997</t>
  </si>
  <si>
    <t>-0.9956999999999996</t>
  </si>
  <si>
    <t>-0.4728999999999997</t>
  </si>
  <si>
    <t>-0.44439999999999974</t>
  </si>
  <si>
    <t>-0.3228999999999999</t>
  </si>
  <si>
    <t>-0.7205999999999997</t>
  </si>
  <si>
    <t>-0.4760999999999996</t>
  </si>
  <si>
    <t>0.5236000000000001</t>
  </si>
  <si>
    <t>0.2989000000000002</t>
  </si>
  <si>
    <t>-0.28389999999999976</t>
  </si>
  <si>
    <t>-0.5798999999999999</t>
  </si>
  <si>
    <t>-2.6871999999999994</t>
  </si>
  <si>
    <t>-1.7611</t>
  </si>
  <si>
    <t>-2.9112999999999998</t>
  </si>
  <si>
    <t>-3.0366999999999997</t>
  </si>
  <si>
    <t>-2.2552</t>
  </si>
  <si>
    <t>-0.32929999999999987</t>
  </si>
  <si>
    <t>-0.8655999999999999</t>
  </si>
  <si>
    <t>-0.5038999999999998</t>
  </si>
  <si>
    <t>-0.49749999999999983</t>
  </si>
  <si>
    <t>-0.40639999999999993</t>
  </si>
  <si>
    <t>-1.3310000000000002</t>
  </si>
  <si>
    <t>1.2387000000000001</t>
  </si>
  <si>
    <t>0.06000000000000005</t>
  </si>
  <si>
    <t>0.9956999999999996</t>
  </si>
  <si>
    <t>-0.023000000000000145</t>
  </si>
  <si>
    <t>1.0970999999999997</t>
  </si>
  <si>
    <t>1.5154999999999998</t>
  </si>
  <si>
    <t>-0.07660000000000035</t>
  </si>
  <si>
    <t>-0.6364000000000001</t>
  </si>
  <si>
    <t>0.22959999999999942</t>
  </si>
  <si>
    <t>0.5744999999999998</t>
  </si>
  <si>
    <t>1.3436999999999995</t>
  </si>
  <si>
    <t>1.0244999999999997</t>
  </si>
  <si>
    <t>0.7430999999999999</t>
  </si>
  <si>
    <t>-0.05059999999999999</t>
  </si>
  <si>
    <t>-0.15520000000000012</t>
  </si>
  <si>
    <t>0.47040000000000015</t>
  </si>
  <si>
    <t>-0.18679999999999974</t>
  </si>
  <si>
    <t>0.01900000000000035</t>
  </si>
  <si>
    <t>-0.7553999999999996</t>
  </si>
  <si>
    <t>0.0947</t>
  </si>
  <si>
    <t>1.5326999999999993</t>
  </si>
  <si>
    <t>0.6645999999999999</t>
  </si>
  <si>
    <t>0.14100000000000013</t>
  </si>
  <si>
    <t>1.1326999999999998</t>
  </si>
  <si>
    <t>1.6114</t>
  </si>
  <si>
    <t>1.4777999999999993</t>
  </si>
  <si>
    <t>0.5853999999999997</t>
  </si>
  <si>
    <t>-0.30949999999999983</t>
  </si>
  <si>
    <t>-0.8048999999999997</t>
  </si>
  <si>
    <t>0.8720999999999999</t>
  </si>
  <si>
    <t>-0.25730000000000014</t>
  </si>
  <si>
    <t>0.8047999999999995</t>
  </si>
  <si>
    <t>0.21659999999999952</t>
  </si>
  <si>
    <t>-0.035899999999999835</t>
  </si>
  <si>
    <t>0.27909999999999996</t>
  </si>
  <si>
    <t>-0.6157999999999999</t>
  </si>
  <si>
    <t>1.2029</t>
  </si>
  <si>
    <t>0.8302999999999998</t>
  </si>
  <si>
    <t>0.2148999999999997</t>
  </si>
  <si>
    <t>0.4500000000000002</t>
  </si>
  <si>
    <t>-0.5620999999999998</t>
  </si>
  <si>
    <t>0.8714999999999999</t>
  </si>
  <si>
    <t>0.09529999999999994</t>
  </si>
  <si>
    <t>-0.4988999999999997</t>
  </si>
  <si>
    <t>-0.14849999999999997</t>
  </si>
  <si>
    <t>0.8919999999999997</t>
  </si>
  <si>
    <t>1.1560999999999997</t>
  </si>
  <si>
    <t>1.1933</t>
  </si>
  <si>
    <t>0.31280000000000047</t>
  </si>
  <si>
    <t>1.2515</t>
  </si>
  <si>
    <t>-0.02800000000000004</t>
  </si>
  <si>
    <t>0.5026000000000002</t>
  </si>
  <si>
    <t>0.40320000000000045</t>
  </si>
  <si>
    <t>-0.07609999999999996</t>
  </si>
  <si>
    <t>-0.6702999999999997</t>
  </si>
  <si>
    <t>-1.2619999999999996</t>
  </si>
  <si>
    <t>1.6686</t>
  </si>
  <si>
    <t>1.1573999999999993</t>
  </si>
  <si>
    <t>0.9338999999999997</t>
  </si>
  <si>
    <t>2.1165999999999996</t>
  </si>
  <si>
    <t>1.505799999999999</t>
  </si>
  <si>
    <t>1.2365999999999995</t>
  </si>
  <si>
    <t>0.4823000000000004</t>
  </si>
  <si>
    <t>1.0132</t>
  </si>
  <si>
    <t>2.0126999999999993</t>
  </si>
  <si>
    <t>1.366299999999999</t>
  </si>
  <si>
    <t>2.2597</t>
  </si>
  <si>
    <t>1.8935999999999993</t>
  </si>
  <si>
    <t>1.1023999999999992</t>
  </si>
  <si>
    <t>2.1158</t>
  </si>
  <si>
    <t>1.8996999999999997</t>
  </si>
  <si>
    <t>1.6717999999999997</t>
  </si>
  <si>
    <t>2.4337</t>
  </si>
  <si>
    <t>0.8284999999999998</t>
  </si>
  <si>
    <t>1.549199999999999</t>
  </si>
  <si>
    <t>0.9207999999999996</t>
  </si>
  <si>
    <t>0.5038999999999993</t>
  </si>
  <si>
    <t>2.1387999999999994</t>
  </si>
  <si>
    <t>1.4863999999999993</t>
  </si>
  <si>
    <t>2.5593</t>
  </si>
  <si>
    <t>3.3344</t>
  </si>
  <si>
    <t>2.0082999999999993</t>
  </si>
  <si>
    <t>1.1277999999999995</t>
  </si>
  <si>
    <t>0.5515999999999999</t>
  </si>
  <si>
    <t>1.5195</t>
  </si>
  <si>
    <t>0.31750000000000017</t>
  </si>
  <si>
    <t>0.5947000000000002</t>
  </si>
  <si>
    <t>-0.2074999999999999</t>
  </si>
  <si>
    <t>0.6517</t>
  </si>
  <si>
    <t>-0.9207999999999998</t>
  </si>
  <si>
    <t>1.7879999999999994</t>
  </si>
  <si>
    <t>1.5113999999999996</t>
  </si>
  <si>
    <t>1.3506999999999996</t>
  </si>
  <si>
    <t>1.3949999999999996</t>
  </si>
  <si>
    <t>0.4388000000000001</t>
  </si>
  <si>
    <t>-0.6110000000000002</t>
  </si>
  <si>
    <t>-0.5923999999999998</t>
  </si>
  <si>
    <t>-0.16749999999999987</t>
  </si>
  <si>
    <t>-1.0675999999999999</t>
  </si>
  <si>
    <t>-0.8307</t>
  </si>
  <si>
    <t>-1.7138000000000002</t>
  </si>
  <si>
    <t>0.4644999999999997</t>
  </si>
  <si>
    <t>-0.7147000000000001</t>
  </si>
  <si>
    <t>1.2970999999999997</t>
  </si>
  <si>
    <t>0.5211999999999999</t>
  </si>
  <si>
    <t>0.7158999999999998</t>
  </si>
  <si>
    <t>1.4129999999999998</t>
  </si>
  <si>
    <t>0.9289000000000001</t>
  </si>
  <si>
    <t>0.7243999999999999</t>
  </si>
  <si>
    <t>-0.6360999999999999</t>
  </si>
  <si>
    <t>-1.2589999999999997</t>
  </si>
  <si>
    <t>1.0211999999999999</t>
  </si>
  <si>
    <t>1.1714</t>
  </si>
  <si>
    <t>1.5431</t>
  </si>
  <si>
    <t>0.8243000000000003</t>
  </si>
  <si>
    <t>1.3764999999999996</t>
  </si>
  <si>
    <t>0.4841000000000002</t>
  </si>
  <si>
    <t>1.4632</t>
  </si>
  <si>
    <t>1.5579</t>
  </si>
  <si>
    <t>1.5244999999999993</t>
  </si>
  <si>
    <t>1.4141</t>
  </si>
  <si>
    <t>2.2621000000000002</t>
  </si>
  <si>
    <t>1.9065</t>
  </si>
  <si>
    <t>0.6394</t>
  </si>
  <si>
    <t>1.8639000000000001</t>
  </si>
  <si>
    <t>2.0019</t>
  </si>
  <si>
    <t>2.1997</t>
  </si>
  <si>
    <t>2.0646000000000004</t>
  </si>
  <si>
    <t>1.5135999999999998</t>
  </si>
  <si>
    <t>0.6331000000000004</t>
  </si>
  <si>
    <t>0.8391</t>
  </si>
  <si>
    <t>0.8229</t>
  </si>
  <si>
    <t>1.5455999999999999</t>
  </si>
  <si>
    <t>1.2583999999999993</t>
  </si>
  <si>
    <t>1.6913999999999993</t>
  </si>
  <si>
    <t>1.5949999999999998</t>
  </si>
  <si>
    <t>0.5422999999999998</t>
  </si>
  <si>
    <t>-0.08120000000000006</t>
  </si>
  <si>
    <t>1.7484000000000002</t>
  </si>
  <si>
    <t>1.6533999999999995</t>
  </si>
  <si>
    <t>1.542199999999999</t>
  </si>
  <si>
    <t>1.7652999999999999</t>
  </si>
  <si>
    <t>1.3080999999999998</t>
  </si>
  <si>
    <t>1.6297000000000001</t>
  </si>
  <si>
    <t>0.42550000000000043</t>
  </si>
  <si>
    <t>1.8761999999999994</t>
  </si>
  <si>
    <t>1.8496999999999995</t>
  </si>
  <si>
    <t>1.9707999999999999</t>
  </si>
  <si>
    <t>1.0436999999999996</t>
  </si>
  <si>
    <t>2.5521999999999996</t>
  </si>
  <si>
    <t>1.5842</t>
  </si>
  <si>
    <t>1.8571999999999997</t>
  </si>
  <si>
    <t>0.9097999999999999</t>
  </si>
  <si>
    <t>2.0438</t>
  </si>
  <si>
    <t>2.2525</t>
  </si>
  <si>
    <t>1.5976</t>
  </si>
  <si>
    <t>2.2535000000000003</t>
  </si>
  <si>
    <t>0.9926000000000001</t>
  </si>
  <si>
    <t>1.3277999999999992</t>
  </si>
  <si>
    <t>0.32739999999999997</t>
  </si>
  <si>
    <t>0.8400000000000001</t>
  </si>
  <si>
    <t>1.8036000000000003</t>
  </si>
  <si>
    <t>1.2497999999999994</t>
  </si>
  <si>
    <t>2.2991</t>
  </si>
  <si>
    <t>1.2611999999999994</t>
  </si>
  <si>
    <t>1.9115000000000002</t>
  </si>
  <si>
    <t>0.15560000000000002</t>
  </si>
  <si>
    <t>-0.4615999999999996</t>
  </si>
  <si>
    <t>1.6680000000000001</t>
  </si>
  <si>
    <t>0.4897</t>
  </si>
  <si>
    <t>-0.09530000000000007</t>
  </si>
  <si>
    <t>0.9368000000000001</t>
  </si>
  <si>
    <t>0.41520000000000024</t>
  </si>
  <si>
    <t>0.14060000000000028</t>
  </si>
  <si>
    <t>0.6295000000000004</t>
  </si>
  <si>
    <t>0.1691000000000003</t>
  </si>
  <si>
    <t>-0.038199999999999804</t>
  </si>
  <si>
    <t>1.6888999999999998</t>
  </si>
  <si>
    <t>1.5991</t>
  </si>
  <si>
    <t>1.6730999999999998</t>
  </si>
  <si>
    <t>2.2809999999999997</t>
  </si>
  <si>
    <t>0.9123999999999999</t>
  </si>
  <si>
    <t>1.5583999999999993</t>
  </si>
  <si>
    <t>0.9897999999999996</t>
  </si>
  <si>
    <t>-0.6492999999999998</t>
  </si>
  <si>
    <t>-0.44609999999999966</t>
  </si>
  <si>
    <t>-1.1994</t>
  </si>
  <si>
    <t>-1.8696999999999997</t>
  </si>
  <si>
    <t>1.1921000000000002</t>
  </si>
  <si>
    <t>1.5979999999999999</t>
  </si>
  <si>
    <t>1.0483999999999998</t>
  </si>
  <si>
    <t>1.2578999999999996</t>
  </si>
  <si>
    <t>0.9240999999999995</t>
  </si>
  <si>
    <t>1.1169</t>
  </si>
  <si>
    <t>0.7673999999999999</t>
  </si>
  <si>
    <t>0.27630000000000005</t>
  </si>
  <si>
    <t>-0.7175</t>
  </si>
  <si>
    <t>1.7106</t>
  </si>
  <si>
    <t>2.5138000000000003</t>
  </si>
  <si>
    <t>2.8173000000000004</t>
  </si>
  <si>
    <t>2.4857</t>
  </si>
  <si>
    <t>2.6405999999999996</t>
  </si>
  <si>
    <t>2.5524000000000004</t>
  </si>
  <si>
    <t>2.0913</t>
  </si>
  <si>
    <t>1.4855999999999994</t>
  </si>
  <si>
    <t>1.4183</t>
  </si>
  <si>
    <t>2.5307999999999997</t>
  </si>
  <si>
    <t>2.5914000000000006</t>
  </si>
  <si>
    <t>3.5453</t>
  </si>
  <si>
    <t>2.5454000000000003</t>
  </si>
  <si>
    <t>1.8044999999999995</t>
  </si>
  <si>
    <t>4.329499999999999</t>
  </si>
  <si>
    <t>3.852300000000001</t>
  </si>
  <si>
    <t>3.6537</t>
  </si>
  <si>
    <t>3.4992999999999994</t>
  </si>
  <si>
    <t>3.4959000000000002</t>
  </si>
  <si>
    <t>3.1728</t>
  </si>
  <si>
    <t>1.2651999999999997</t>
  </si>
  <si>
    <t>2.0264999999999995</t>
  </si>
  <si>
    <t>2.3049</t>
  </si>
  <si>
    <t>2.4631999999999996</t>
  </si>
  <si>
    <t>2.9126</t>
  </si>
  <si>
    <t>2.2836000000000003</t>
  </si>
  <si>
    <t>1.5839999999999996</t>
  </si>
  <si>
    <t>0.6134999999999999</t>
  </si>
  <si>
    <t>1.7352</t>
  </si>
  <si>
    <t>1.5927000000000002</t>
  </si>
  <si>
    <t>2.3905000000000003</t>
  </si>
  <si>
    <t>1.9787000000000001</t>
  </si>
  <si>
    <t>2.2215000000000003</t>
  </si>
  <si>
    <t>1.4545</t>
  </si>
  <si>
    <t>2.0812999999999997</t>
  </si>
  <si>
    <t>1.6700999999999997</t>
  </si>
  <si>
    <t>2.3634</t>
  </si>
  <si>
    <t>3.0790999999999995</t>
  </si>
  <si>
    <t>1.7190999999999996</t>
  </si>
  <si>
    <t>2.4039</t>
  </si>
  <si>
    <t>1.6633999999999998</t>
  </si>
  <si>
    <t>1.7092</t>
  </si>
  <si>
    <t>2.1812000000000005</t>
  </si>
  <si>
    <t>2.5749</t>
  </si>
  <si>
    <t>1.9314999999999996</t>
  </si>
  <si>
    <t>1.7421</t>
  </si>
  <si>
    <t>1.3948999999999998</t>
  </si>
  <si>
    <t>1.5652</t>
  </si>
  <si>
    <t>0.9995999999999998</t>
  </si>
  <si>
    <t>0.8161000000000003</t>
  </si>
  <si>
    <t>1.4652999999999996</t>
  </si>
  <si>
    <t>2.2798000000000003</t>
  </si>
  <si>
    <t>1.4909999999999997</t>
  </si>
  <si>
    <t>1.9820999999999998</t>
  </si>
  <si>
    <t>0.9795</t>
  </si>
  <si>
    <t>1.6298000000000001</t>
  </si>
  <si>
    <t>-0.020399999999999988</t>
  </si>
  <si>
    <t>1.5237</t>
  </si>
  <si>
    <t>-0.14690000000000003</t>
  </si>
  <si>
    <t>0.41300000000000026</t>
  </si>
  <si>
    <t>-0.44259999999999994</t>
  </si>
  <si>
    <t>-0.21250000000000013</t>
  </si>
  <si>
    <t>-0.3047</t>
  </si>
  <si>
    <t>0.18419999999999975</t>
  </si>
  <si>
    <t>-0.27620000000000017</t>
  </si>
  <si>
    <t>1.2002</t>
  </si>
  <si>
    <t>1.4102999999999994</t>
  </si>
  <si>
    <t>0.3845000000000001</t>
  </si>
  <si>
    <t>1.0533999999999997</t>
  </si>
  <si>
    <t>-1.0075</t>
  </si>
  <si>
    <t>-0.8511000000000002</t>
  </si>
  <si>
    <t>-1.2569000000000001</t>
  </si>
  <si>
    <t>-2.1429</t>
  </si>
  <si>
    <t>-1.5497</t>
  </si>
  <si>
    <t>-1.1311000000000002</t>
  </si>
  <si>
    <t>-0.009299999999999864</t>
  </si>
  <si>
    <t>1.0188999999999997</t>
  </si>
  <si>
    <t>0.22600000000000003</t>
  </si>
  <si>
    <t>0.2500000000000003</t>
  </si>
  <si>
    <t>0.3552999999999998</t>
  </si>
  <si>
    <t>0.3327000000000003</t>
  </si>
  <si>
    <t>-0.016799999999999995</t>
  </si>
  <si>
    <t>-0.2917999999999999</t>
  </si>
  <si>
    <t>1.3836999999999997</t>
  </si>
  <si>
    <t>0.9463999999999999</t>
  </si>
  <si>
    <t>1.7480000000000002</t>
  </si>
  <si>
    <t>1.0708</t>
  </si>
  <si>
    <t>1.2520999999999998</t>
  </si>
  <si>
    <t>1.7443</t>
  </si>
  <si>
    <t>1.2546999999999995</t>
  </si>
  <si>
    <t>1.1285999999999996</t>
  </si>
  <si>
    <t>1.6550999999999996</t>
  </si>
  <si>
    <t>1.9016999999999995</t>
  </si>
  <si>
    <t>1.7675999999999998</t>
  </si>
  <si>
    <t>2.1870999999999996</t>
  </si>
  <si>
    <t>1.4053999999999998</t>
  </si>
  <si>
    <t>1.8420999999999998</t>
  </si>
  <si>
    <t>2.7717</t>
  </si>
  <si>
    <t>2.6110000000000007</t>
  </si>
  <si>
    <t>3.1687000000000003</t>
  </si>
  <si>
    <t>1.8640999999999996</t>
  </si>
  <si>
    <t>2.4970000000000008</t>
  </si>
  <si>
    <t>2.3446000000000002</t>
  </si>
  <si>
    <t>1.8424999999999998</t>
  </si>
  <si>
    <t>2.8212</t>
  </si>
  <si>
    <t>0.9761</t>
  </si>
  <si>
    <t>1.3126999999999993</t>
  </si>
  <si>
    <t>1.5838999999999999</t>
  </si>
  <si>
    <t>1.63</t>
  </si>
  <si>
    <t>1.7631000000000001</t>
  </si>
  <si>
    <t>1.4876</t>
  </si>
  <si>
    <t>0.8838000000000001</t>
  </si>
  <si>
    <t>1.4523000000000001</t>
  </si>
  <si>
    <t>1.2038</t>
  </si>
  <si>
    <t>1.7719</t>
  </si>
  <si>
    <t>1.6082999999999998</t>
  </si>
  <si>
    <t>1.1412000000000002</t>
  </si>
  <si>
    <t>1.3300999999999996</t>
  </si>
  <si>
    <t>1.5478999999999998</t>
  </si>
  <si>
    <t>1.6848999999999998</t>
  </si>
  <si>
    <t>0.9705000000000001</t>
  </si>
  <si>
    <t>1.8441999999999998</t>
  </si>
  <si>
    <t>1.8546999999999993</t>
  </si>
  <si>
    <t>1.5818999999999996</t>
  </si>
  <si>
    <t>2.1336</t>
  </si>
  <si>
    <t>1.4317000000000002</t>
  </si>
  <si>
    <t>1.8638</t>
  </si>
  <si>
    <t>0.8880000000000001</t>
  </si>
  <si>
    <t>1.8658999999999994</t>
  </si>
  <si>
    <t>1.4653</t>
  </si>
  <si>
    <t>1.5050000000000001</t>
  </si>
  <si>
    <t>0.38410000000000016</t>
  </si>
  <si>
    <t>0.22689999999999994</t>
  </si>
  <si>
    <t>0.34980000000000017</t>
  </si>
  <si>
    <t>1.0378</t>
  </si>
  <si>
    <t>0.5510999999999997</t>
  </si>
  <si>
    <t>1.6067999999999998</t>
  </si>
  <si>
    <t>0.9052999999999998</t>
  </si>
  <si>
    <t>0.9488000000000001</t>
  </si>
  <si>
    <t>1.4529999999999998</t>
  </si>
  <si>
    <t>0.5934999999999999</t>
  </si>
  <si>
    <t>1.2438000000000002</t>
  </si>
  <si>
    <t>1.4133</t>
  </si>
  <si>
    <t>-0.45059999999999983</t>
  </si>
  <si>
    <t>-0.6661999999999999</t>
  </si>
  <si>
    <t>-0.8608</t>
  </si>
  <si>
    <t>-0.5022999999999997</t>
  </si>
  <si>
    <t>-0.5944999999999998</t>
  </si>
  <si>
    <t>-0.5659999999999998</t>
  </si>
  <si>
    <t>0.22439999999999977</t>
  </si>
  <si>
    <t>0.12319999999999998</t>
  </si>
  <si>
    <t>0.7227999999999999</t>
  </si>
  <si>
    <t>0.6896</t>
  </si>
  <si>
    <t>0.5098</t>
  </si>
  <si>
    <t>-0.04829999999999991</t>
  </si>
  <si>
    <t>0.5942000000000001</t>
  </si>
  <si>
    <t>0.6206000000000003</t>
  </si>
  <si>
    <t>-1.3012000000000001</t>
  </si>
  <si>
    <t>-0.9702999999999999</t>
  </si>
  <si>
    <t>-1.2516999999999998</t>
  </si>
  <si>
    <t>-1.7998</t>
  </si>
  <si>
    <t>-2.1959999999999997</t>
  </si>
  <si>
    <t>-2.3621999999999996</t>
  </si>
  <si>
    <t>-1.7086000000000001</t>
  </si>
  <si>
    <t>-1.6832</t>
  </si>
  <si>
    <t>0.7244999999999999</t>
  </si>
  <si>
    <t>-0.5869999999999997</t>
  </si>
  <si>
    <t>-0.5660999999999998</t>
  </si>
  <si>
    <t>-0.32369999999999993</t>
  </si>
  <si>
    <t>-0.6958</t>
  </si>
  <si>
    <t>0.9447999999999996</t>
  </si>
  <si>
    <t>0.41589999999999994</t>
  </si>
  <si>
    <t>1.2258000000000002</t>
  </si>
  <si>
    <t>0.3513</t>
  </si>
  <si>
    <t>0.34959999999999997</t>
  </si>
  <si>
    <t>-0.22690000000000005</t>
  </si>
  <si>
    <t>0.6664999999999999</t>
  </si>
  <si>
    <t>0.5943999999999998</t>
  </si>
  <si>
    <t>0.4682999999999997</t>
  </si>
  <si>
    <t>0.9856999999999998</t>
  </si>
  <si>
    <t>0.5752999999999999</t>
  </si>
  <si>
    <t>0.5015000000000001</t>
  </si>
  <si>
    <t>0.8648</t>
  </si>
  <si>
    <t>0.7251000000000001</t>
  </si>
  <si>
    <t>1.6132999999999993</t>
  </si>
  <si>
    <t>1.613999999999999</t>
  </si>
  <si>
    <t>2.369899999999999</t>
  </si>
  <si>
    <t>1.7262</t>
  </si>
  <si>
    <t>1.2189999999999996</t>
  </si>
  <si>
    <t>1.4688999999999992</t>
  </si>
  <si>
    <t>0.22659999999999997</t>
  </si>
  <si>
    <t>1.0266999999999997</t>
  </si>
  <si>
    <t>0.7543999999999997</t>
  </si>
  <si>
    <t>0.15039999999999992</t>
  </si>
  <si>
    <t>1.0279999999999998</t>
  </si>
  <si>
    <t>1.3246</t>
  </si>
  <si>
    <t>0.17099999999999987</t>
  </si>
  <si>
    <t>0.48530000000000006</t>
  </si>
  <si>
    <t>0.40220000000000017</t>
  </si>
  <si>
    <t>1.0974000000000002</t>
  </si>
  <si>
    <t>0.3251000000000002</t>
  </si>
  <si>
    <t>-0.5981999999999998</t>
  </si>
  <si>
    <t>-0.16859999999999997</t>
  </si>
  <si>
    <t>0.8531999999999997</t>
  </si>
  <si>
    <t>0.05049999999999988</t>
  </si>
  <si>
    <t>0.7666999999999999</t>
  </si>
  <si>
    <t>0.7436999999999998</t>
  </si>
  <si>
    <t>0.6021999999999998</t>
  </si>
  <si>
    <t>0.8666</t>
  </si>
  <si>
    <t>0.41580000000000017</t>
  </si>
  <si>
    <t>0.03169999999999973</t>
  </si>
  <si>
    <t>1.4129999999999994</t>
  </si>
  <si>
    <t>0.12670000000000003</t>
  </si>
  <si>
    <t>0.6336999999999997</t>
  </si>
  <si>
    <t>0.9509999999999998</t>
  </si>
  <si>
    <t>1.0461999999999998</t>
  </si>
  <si>
    <t>0.9132999999999998</t>
  </si>
  <si>
    <t>0.47039999999999993</t>
  </si>
  <si>
    <t>0.4506999999999999</t>
  </si>
  <si>
    <t>0.21019999999999978</t>
  </si>
  <si>
    <t>0.6201999999999996</t>
  </si>
  <si>
    <t>-0.025000000000000147</t>
  </si>
  <si>
    <t>0.2921000000000001</t>
  </si>
  <si>
    <t>0.4628000000000001</t>
  </si>
  <si>
    <t>0.33159999999999995</t>
  </si>
  <si>
    <t>0.15719999999999984</t>
  </si>
  <si>
    <t>0.0012999999999999678</t>
  </si>
  <si>
    <t>-0.0122000000000001</t>
  </si>
  <si>
    <t>1.1248</t>
  </si>
  <si>
    <t>0.03190000000000004</t>
  </si>
  <si>
    <t>0.027100000000000013</t>
  </si>
  <si>
    <t>0.6918</t>
  </si>
  <si>
    <t>0.6900999999999999</t>
  </si>
  <si>
    <t>1.2353999999999996</t>
  </si>
  <si>
    <t>-0.09359999999999992</t>
  </si>
  <si>
    <t>0.3009</t>
  </si>
  <si>
    <t>0.12950000000000006</t>
  </si>
  <si>
    <t>0.40439999999999987</t>
  </si>
  <si>
    <t>0.10209999999999997</t>
  </si>
  <si>
    <t>0.16239999999999993</t>
  </si>
  <si>
    <t>0.8059999999999998</t>
  </si>
  <si>
    <t>0.8791</t>
  </si>
  <si>
    <t>0.7184999999999999</t>
  </si>
  <si>
    <t>0.16860000000000014</t>
  </si>
  <si>
    <t>0.09349999999999992</t>
  </si>
  <si>
    <t>0.5408999999999999</t>
  </si>
  <si>
    <t>0.6536</t>
  </si>
  <si>
    <t>0.4297000000000002</t>
  </si>
  <si>
    <t>0.4859</t>
  </si>
  <si>
    <t>-0.7411999999999999</t>
  </si>
  <si>
    <t>-0.2606</t>
  </si>
  <si>
    <t>0.3675</t>
  </si>
  <si>
    <t>0.9669999999999996</t>
  </si>
  <si>
    <t>0.8914999999999995</t>
  </si>
  <si>
    <t>0.3385000000000001</t>
  </si>
  <si>
    <t>0.37690000000000007</t>
  </si>
  <si>
    <t>0.5609</t>
  </si>
  <si>
    <t>0.7033</t>
  </si>
  <si>
    <t>0.4076</t>
  </si>
  <si>
    <t>0.5881000000000001</t>
  </si>
  <si>
    <t>0.056400000000000006</t>
  </si>
  <si>
    <t>0.25609999999999983</t>
  </si>
  <si>
    <t>0.46069999999999967</t>
  </si>
  <si>
    <t>0.17970000000000003</t>
  </si>
  <si>
    <t>0.17930000000000007</t>
  </si>
  <si>
    <t>0.36310000000000003</t>
  </si>
  <si>
    <t>0.17960000000000004</t>
  </si>
  <si>
    <t>0.07080000000000009</t>
  </si>
  <si>
    <t>0.47819999999999996</t>
  </si>
  <si>
    <t>0.6060999999999996</t>
  </si>
  <si>
    <t>-0.013599999999999834</t>
  </si>
  <si>
    <t>0.6202999999999994</t>
  </si>
  <si>
    <t>0.49719999999999986</t>
  </si>
  <si>
    <t>0.9560999999999995</t>
  </si>
  <si>
    <t>0.5921999999999996</t>
  </si>
  <si>
    <t>0.7744</t>
  </si>
  <si>
    <t>-0.11659999999999983</t>
  </si>
  <si>
    <t>0.31939999999999974</t>
  </si>
  <si>
    <t>0.5009999999999994</t>
  </si>
  <si>
    <t>0.5029999999999999</t>
  </si>
  <si>
    <t>0.9584999999999995</t>
  </si>
  <si>
    <t>-0.3936</t>
  </si>
  <si>
    <t>0.16019999999999995</t>
  </si>
  <si>
    <t>0.15199999999999997</t>
  </si>
  <si>
    <t>0.35290000000000005</t>
  </si>
  <si>
    <t>0.37179999999999974</t>
  </si>
  <si>
    <t>-0.25720000000000004</t>
  </si>
  <si>
    <t>0.17909999999999987</t>
  </si>
  <si>
    <t>0.2806</t>
  </si>
  <si>
    <t>0.6485999999999996</t>
  </si>
  <si>
    <t>-0.18130000000000002</t>
  </si>
  <si>
    <t>0.34849999999999987</t>
  </si>
  <si>
    <t>0.5423999999999995</t>
  </si>
  <si>
    <t>0.10080000000000011</t>
  </si>
  <si>
    <t>0.5864999999999998</t>
  </si>
  <si>
    <t>0.4323999999999997</t>
  </si>
  <si>
    <t>0.5280999999999996</t>
  </si>
  <si>
    <t>0.5963999999999996</t>
  </si>
  <si>
    <t>0.6061999999999996</t>
  </si>
  <si>
    <t>1.7036000000000002</t>
  </si>
  <si>
    <t>1.6535000000000006</t>
  </si>
  <si>
    <t>1.1271999999999995</t>
  </si>
  <si>
    <t>1.1442999999999999</t>
  </si>
  <si>
    <t>0.8959999999999997</t>
  </si>
  <si>
    <t>1.3134</t>
  </si>
  <si>
    <t>0.16550000000000004</t>
  </si>
  <si>
    <t>0.8564999999999994</t>
  </si>
  <si>
    <t>0.49899999999999967</t>
  </si>
  <si>
    <t>0.6080999999999994</t>
  </si>
  <si>
    <t>0.5809999999999993</t>
  </si>
  <si>
    <t>0.5273999999999999</t>
  </si>
  <si>
    <t>0.6010999999999993</t>
  </si>
  <si>
    <t>0.4298999999999997</t>
  </si>
  <si>
    <t>-0.23130000000000012</t>
  </si>
  <si>
    <t>0.6934</t>
  </si>
  <si>
    <t>0.9658999999999998</t>
  </si>
  <si>
    <t>0.9515999999999996</t>
  </si>
  <si>
    <t>0.22579999999999983</t>
  </si>
  <si>
    <t>0.8012999999999995</t>
  </si>
  <si>
    <t>0.41339999999999977</t>
  </si>
  <si>
    <t>-0.07120000000000005</t>
  </si>
  <si>
    <t>0.06269999999999998</t>
  </si>
  <si>
    <t>0.2909</t>
  </si>
  <si>
    <t>0.3295999999999997</t>
  </si>
  <si>
    <t>0.2771999999999997</t>
  </si>
  <si>
    <t>0.4593999999999998</t>
  </si>
  <si>
    <t>0.8771</t>
  </si>
  <si>
    <t>0.9867999999999997</t>
  </si>
  <si>
    <t>0.36359999999999976</t>
  </si>
  <si>
    <t>0.9872</t>
  </si>
  <si>
    <t>-0.5979999999999999</t>
  </si>
  <si>
    <t>-0.15680000000000005</t>
  </si>
  <si>
    <t>-0.012600000000000056</t>
  </si>
  <si>
    <t>-0.1745000000000002</t>
  </si>
  <si>
    <t>0.33759999999999996</t>
  </si>
  <si>
    <t>0.5589999999999993</t>
  </si>
  <si>
    <t>0.19750000000000006</t>
  </si>
  <si>
    <t>-0.05310000000000005</t>
  </si>
  <si>
    <t>0.6078999999999994</t>
  </si>
  <si>
    <t>0.27109999999999973</t>
  </si>
  <si>
    <t>0.5112999999999999</t>
  </si>
  <si>
    <t>-0.3123000000000001</t>
  </si>
  <si>
    <t>0.7281000000000001</t>
  </si>
  <si>
    <t>-0.3848999999999999</t>
  </si>
  <si>
    <t>0.12190000000000012</t>
  </si>
  <si>
    <t>-0.7007999999999999</t>
  </si>
  <si>
    <t>-0.07689999999999998</t>
  </si>
  <si>
    <t>-0.5275999999999998</t>
  </si>
  <si>
    <t>-0.4559999999999999</t>
  </si>
  <si>
    <t>0.19980000000000026</t>
  </si>
  <si>
    <t>-0.09489999999999978</t>
  </si>
  <si>
    <t>0.5696999999999997</t>
  </si>
  <si>
    <t>0.9696999999999996</t>
  </si>
  <si>
    <t>0.8299999999999998</t>
  </si>
  <si>
    <t>-0.04169999999999975</t>
  </si>
  <si>
    <t>0.22580000000000006</t>
  </si>
  <si>
    <t>0.3229</t>
  </si>
  <si>
    <t>-1.0381</t>
  </si>
  <si>
    <t>-0.9518</t>
  </si>
  <si>
    <t>-1.7869000000000002</t>
  </si>
  <si>
    <t>-1.6421000000000001</t>
  </si>
  <si>
    <t>-1.3684</t>
  </si>
  <si>
    <t>-2.2336</t>
  </si>
  <si>
    <t>0.4118999999999997</t>
  </si>
  <si>
    <t>0.3945999999999999</t>
  </si>
  <si>
    <t>0.6547999999999996</t>
  </si>
  <si>
    <t>0.0017000000000000348</t>
  </si>
  <si>
    <t>0.25740000000000013</t>
  </si>
  <si>
    <t>0.050700000000000134</t>
  </si>
  <si>
    <t>0.08760000000000012</t>
  </si>
  <si>
    <t>0.6648999999999996</t>
  </si>
  <si>
    <t>0.28620000000000007</t>
  </si>
  <si>
    <t>0.8040999999999994</t>
  </si>
  <si>
    <t>0.5543999999999998</t>
  </si>
  <si>
    <t>1.2215999999999994</t>
  </si>
  <si>
    <t>0.6239999999999994</t>
  </si>
  <si>
    <t>0.5429999999999995</t>
  </si>
  <si>
    <t>0.9003999999999992</t>
  </si>
  <si>
    <t>0.39169999999999977</t>
  </si>
  <si>
    <t>0.6575999999999995</t>
  </si>
  <si>
    <t>0.8839999999999997</t>
  </si>
  <si>
    <t>0.6539999999999992</t>
  </si>
  <si>
    <t>0.6232999999999995</t>
  </si>
  <si>
    <t>1.5269999999999997</t>
  </si>
  <si>
    <t>1.3416999999999997</t>
  </si>
  <si>
    <t>1.2109999999999996</t>
  </si>
  <si>
    <t>1.3855000000000004</t>
  </si>
  <si>
    <t>0.9285999999999996</t>
  </si>
  <si>
    <t>0.38830000000000015</t>
  </si>
  <si>
    <t>0.7556999999999996</t>
  </si>
  <si>
    <t>0.7572999999999996</t>
  </si>
  <si>
    <t>0.6348999999999996</t>
  </si>
  <si>
    <t>0.9144999999999996</t>
  </si>
  <si>
    <t>0.7442999999999993</t>
  </si>
  <si>
    <t>0.7789999999999995</t>
  </si>
  <si>
    <t>0.8387000000000001</t>
  </si>
  <si>
    <t>0.9194999999999998</t>
  </si>
  <si>
    <t>1.5033000000000003</t>
  </si>
  <si>
    <t>1.4352999999999998</t>
  </si>
  <si>
    <t>1.0667999999999997</t>
  </si>
  <si>
    <t>0.7416999999999998</t>
  </si>
  <si>
    <t>0.7472999999999996</t>
  </si>
  <si>
    <t>0.7452999999999994</t>
  </si>
  <si>
    <t>0.5726999999999998</t>
  </si>
  <si>
    <t>0.8620999999999994</t>
  </si>
  <si>
    <t>0.9209999999999994</t>
  </si>
  <si>
    <t>0.9710999999999999</t>
  </si>
  <si>
    <t>0.7593999999999996</t>
  </si>
  <si>
    <t>0.7464999999999995</t>
  </si>
  <si>
    <t>0.9812000000000001</t>
  </si>
  <si>
    <t>0.9542999999999995</t>
  </si>
  <si>
    <t>0.7992999999999995</t>
  </si>
  <si>
    <t>1.2106000000000001</t>
  </si>
  <si>
    <t>-0.0757</t>
  </si>
  <si>
    <t>0.2553999999999999</t>
  </si>
  <si>
    <t>-0.4771999999999999</t>
  </si>
  <si>
    <t>0.43059999999999987</t>
  </si>
  <si>
    <t>0.3394</t>
  </si>
  <si>
    <t>0.6871999999999996</t>
  </si>
  <si>
    <t>0.42110000000000003</t>
  </si>
  <si>
    <t>0.04039999999999999</t>
  </si>
  <si>
    <t>0.20710000000000012</t>
  </si>
  <si>
    <t>0.6642000000000001</t>
  </si>
  <si>
    <t>0.7783000000000001</t>
  </si>
  <si>
    <t>-0.8412999999999999</t>
  </si>
  <si>
    <t>-0.6807999999999998</t>
  </si>
  <si>
    <t>-0.4334999999999997</t>
  </si>
  <si>
    <t>-0.3117999999999999</t>
  </si>
  <si>
    <t>-0.7853999999999999</t>
  </si>
  <si>
    <t>0.20379999999999981</t>
  </si>
  <si>
    <t>-0.12439999999999997</t>
  </si>
  <si>
    <t>0.8989999999999998</t>
  </si>
  <si>
    <t>0.3514</t>
  </si>
  <si>
    <t>0.24410000000000004</t>
  </si>
  <si>
    <t>-0.01419999999999988</t>
  </si>
  <si>
    <t>0.24400000000000005</t>
  </si>
  <si>
    <t>-1.1915</t>
  </si>
  <si>
    <t>-0.9843999999999999</t>
  </si>
  <si>
    <t>-1.9708</t>
  </si>
  <si>
    <t>-1.3678</t>
  </si>
  <si>
    <t>0.5472999999999999</t>
  </si>
  <si>
    <t>0.7958999999999998</t>
  </si>
  <si>
    <t>0.29329999999999995</t>
  </si>
  <si>
    <t>0.20150000000000007</t>
  </si>
  <si>
    <t>0.0764999999999999</t>
  </si>
  <si>
    <t>-0.24059999999999998</t>
  </si>
  <si>
    <t>0.7777000000000001</t>
  </si>
  <si>
    <t>-0.012199999999999989</t>
  </si>
  <si>
    <t>-0.05829999999999992</t>
  </si>
  <si>
    <t>0.8868999999999998</t>
  </si>
  <si>
    <t>0.7562999999999998</t>
  </si>
  <si>
    <t>0.7843999999999998</t>
  </si>
  <si>
    <t>0.8502999999999998</t>
  </si>
  <si>
    <t>0.31460000000000027</t>
  </si>
  <si>
    <t>0.28109999999999996</t>
  </si>
  <si>
    <t>0.1560000000000002</t>
  </si>
  <si>
    <t>0.6782999999999999</t>
  </si>
  <si>
    <t>-0.2404</t>
  </si>
  <si>
    <t>0.05149999999999999</t>
  </si>
  <si>
    <t>0.6313999999999997</t>
  </si>
  <si>
    <t>0.7102999999999997</t>
  </si>
  <si>
    <t>0.4696999999999998</t>
  </si>
  <si>
    <t>-0.06440000000000003</t>
  </si>
  <si>
    <t>0.2455000000000001</t>
  </si>
  <si>
    <t>-0.33590000000000003</t>
  </si>
  <si>
    <t>0.32459999999999983</t>
  </si>
  <si>
    <t>-0.10099999999999999</t>
  </si>
  <si>
    <t>-0.8773</t>
  </si>
  <si>
    <t>-0.07919999999999995</t>
  </si>
  <si>
    <t>0.8795999999999999</t>
  </si>
  <si>
    <t>1.2592999999999999</t>
  </si>
  <si>
    <t>0.25089999999999996</t>
  </si>
  <si>
    <t>-0.11379999999999992</t>
  </si>
  <si>
    <t>0.6432</t>
  </si>
  <si>
    <t>0.8057000000000001</t>
  </si>
  <si>
    <t>0.7806000000000001</t>
  </si>
  <si>
    <t>-0.1279999999999999</t>
  </si>
  <si>
    <t>0.42680000000000007</t>
  </si>
  <si>
    <t>0.1221000000000001</t>
  </si>
  <si>
    <t>0.022800000000000264</t>
  </si>
  <si>
    <t>0.48960000000000026</t>
  </si>
  <si>
    <t>0.3868000000000001</t>
  </si>
  <si>
    <t>0.3859000000000002</t>
  </si>
  <si>
    <t>0.4919</t>
  </si>
  <si>
    <t>0.8876999999999999</t>
  </si>
  <si>
    <t>0.39840000000000014</t>
  </si>
  <si>
    <t>0.5993999999999999</t>
  </si>
  <si>
    <t>0.5325</t>
  </si>
  <si>
    <t>0.5035000000000001</t>
  </si>
  <si>
    <t>0.4955000000000003</t>
  </si>
  <si>
    <t>-0.1752999999999999</t>
  </si>
  <si>
    <t>0.9906999999999997</t>
  </si>
  <si>
    <t>0.03490000000000004</t>
  </si>
  <si>
    <t>0.45020000000000016</t>
  </si>
  <si>
    <t>-0.23110000000000003</t>
  </si>
  <si>
    <t>0.18320000000000008</t>
  </si>
  <si>
    <t>0.5339</t>
  </si>
  <si>
    <t>0.5246</t>
  </si>
  <si>
    <t>0.2944000000000003</t>
  </si>
  <si>
    <t>0.5581</t>
  </si>
  <si>
    <t>0.4368000000000001</t>
  </si>
  <si>
    <t>0.8047000000000001</t>
  </si>
  <si>
    <t>-0.46260000000000007</t>
  </si>
  <si>
    <t>0.3460999999999999</t>
  </si>
  <si>
    <t>0.35900000000000026</t>
  </si>
  <si>
    <t>0.5802999999999998</t>
  </si>
  <si>
    <t>-0.76</t>
  </si>
  <si>
    <t>-0.39640000000000014</t>
  </si>
  <si>
    <t>0.5996999999999999</t>
  </si>
  <si>
    <t>-0.2402999999999999</t>
  </si>
  <si>
    <t>0.8362999999999998</t>
  </si>
  <si>
    <t>0.1149</t>
  </si>
  <si>
    <t>0.11939999999999995</t>
  </si>
  <si>
    <t>-0.10040000000000017</t>
  </si>
  <si>
    <t>-0.8771</t>
  </si>
  <si>
    <t>-0.16249999999999998</t>
  </si>
  <si>
    <t>-2.7278</t>
  </si>
  <si>
    <t>-2.1962</t>
  </si>
  <si>
    <t>-0.9545000000000001</t>
  </si>
  <si>
    <t>-0.3167999999999998</t>
  </si>
  <si>
    <t>-0.43439999999999984</t>
  </si>
  <si>
    <t>0.5313000000000001</t>
  </si>
  <si>
    <t>-0.7877999999999998</t>
  </si>
  <si>
    <t>-0.7077</t>
  </si>
  <si>
    <t>0.5533000000000001</t>
  </si>
  <si>
    <t>-0.6305000000000001</t>
  </si>
  <si>
    <t>-0.023899999999999935</t>
  </si>
  <si>
    <t>0.7655000000000001</t>
  </si>
  <si>
    <t>0.8717999999999999</t>
  </si>
  <si>
    <t>-0.5138</t>
  </si>
  <si>
    <t>-0.13429999999999997</t>
  </si>
  <si>
    <t>-0.5098999999999998</t>
  </si>
  <si>
    <t>-0.5583</t>
  </si>
  <si>
    <t>-0.5107999999999999</t>
  </si>
  <si>
    <t>0.11109999999999998</t>
  </si>
  <si>
    <t>-0.38870000000000005</t>
  </si>
  <si>
    <t>0.19039999999999996</t>
  </si>
  <si>
    <t>-0.4140000000000001</t>
  </si>
  <si>
    <t>0.4257000000000002</t>
  </si>
  <si>
    <t>-0.3895999999999997</t>
  </si>
  <si>
    <t>0.02740000000000009</t>
  </si>
  <si>
    <t>-0.37870000000000004</t>
  </si>
  <si>
    <t>-0.36339999999999995</t>
  </si>
  <si>
    <t>-0.8100999999999998</t>
  </si>
  <si>
    <t>0.26800000000000007</t>
  </si>
  <si>
    <t>-0.24399999999999994</t>
  </si>
  <si>
    <t>0.35969999999999996</t>
  </si>
  <si>
    <t>-0.18249999999999988</t>
  </si>
  <si>
    <t>-0.42629999999999996</t>
  </si>
  <si>
    <t>-0.6983999999999999</t>
  </si>
  <si>
    <t>-1.0124</t>
  </si>
  <si>
    <t>0.9670000000000001</t>
  </si>
  <si>
    <t>0.4782000000000004</t>
  </si>
  <si>
    <t>1.6189</t>
  </si>
  <si>
    <t>1.5417</t>
  </si>
  <si>
    <t>0.1372</t>
  </si>
  <si>
    <t>0.4171</t>
  </si>
  <si>
    <t>0.17029999999999995</t>
  </si>
  <si>
    <t>0.9776999999999998</t>
  </si>
  <si>
    <t>0.9571999999999994</t>
  </si>
  <si>
    <t>0.7073</t>
  </si>
  <si>
    <t>0.4143000000000001</t>
  </si>
  <si>
    <t>1.1967</t>
  </si>
  <si>
    <t>0.8246999999999995</t>
  </si>
  <si>
    <t>1.4416000000000002</t>
  </si>
  <si>
    <t>1.4909000000000001</t>
  </si>
  <si>
    <t>0.21600000000000003</t>
  </si>
  <si>
    <t>0.09899999999999998</t>
  </si>
  <si>
    <t>0.1638</t>
  </si>
  <si>
    <t>-0.6130999999999998</t>
  </si>
  <si>
    <t>-0.5815999999999999</t>
  </si>
  <si>
    <t>0.8541999999999996</t>
  </si>
  <si>
    <t>0.08810000000000007</t>
  </si>
  <si>
    <t>-0.37839999999999996</t>
  </si>
  <si>
    <t>-0.1982999999999998</t>
  </si>
  <si>
    <t>1.7500000000000002</t>
  </si>
  <si>
    <t>0.6892</t>
  </si>
  <si>
    <t>0.7328</t>
  </si>
  <si>
    <t>-0.1548000000000001</t>
  </si>
  <si>
    <t>0.49690000000000023</t>
  </si>
  <si>
    <t>-0.02110000000000002</t>
  </si>
  <si>
    <t>-0.7464999999999999</t>
  </si>
  <si>
    <t>0.13079999999999997</t>
  </si>
  <si>
    <t>0.6506999999999998</t>
  </si>
  <si>
    <t>0.4616000000000001</t>
  </si>
  <si>
    <t>0.11889999999999998</t>
  </si>
  <si>
    <t>0.7271999999999998</t>
  </si>
  <si>
    <t>0.3573</t>
  </si>
  <si>
    <t>-0.6492</t>
  </si>
  <si>
    <t>-0.18689999999999996</t>
  </si>
  <si>
    <t>-0.6488999999999998</t>
  </si>
  <si>
    <t>-0.5372999999999999</t>
  </si>
  <si>
    <t>0.8886999999999998</t>
  </si>
  <si>
    <t>0.7908999999999999</t>
  </si>
  <si>
    <t>-0.03760000000000009</t>
  </si>
  <si>
    <t>0.1339999999999999</t>
  </si>
  <si>
    <t>-0.7348999999999999</t>
  </si>
  <si>
    <t>-1.4585</t>
  </si>
  <si>
    <t>0.10539999999999994</t>
  </si>
  <si>
    <t>0.7697</t>
  </si>
  <si>
    <t>-0.08499999999999998</t>
  </si>
  <si>
    <t>-0.1918999999999999</t>
  </si>
  <si>
    <t>0.5230999999999999</t>
  </si>
  <si>
    <t>0.8231999999999999</t>
  </si>
  <si>
    <t>0.6669999999999998</t>
  </si>
  <si>
    <t>0.8405</t>
  </si>
  <si>
    <t>1.8355</t>
  </si>
  <si>
    <t>1.4348999999999998</t>
  </si>
  <si>
    <t>1.1712000000000002</t>
  </si>
  <si>
    <t>0.9885999999999999</t>
  </si>
  <si>
    <t>0.9315</t>
  </si>
  <si>
    <t>0.9216000000000002</t>
  </si>
  <si>
    <t>-1.6508</t>
  </si>
  <si>
    <t>0.34969999999999996</t>
  </si>
  <si>
    <t>0.9556000000000002</t>
  </si>
  <si>
    <t>0.5971000000000002</t>
  </si>
  <si>
    <t>0.7402</t>
  </si>
  <si>
    <t>0.6748000000000001</t>
  </si>
  <si>
    <t>0.25349999999999995</t>
  </si>
  <si>
    <t>-0.6751</t>
  </si>
  <si>
    <t>0.5381</t>
  </si>
  <si>
    <t>0.027599999999999958</t>
  </si>
  <si>
    <t>0.5624000000000002</t>
  </si>
  <si>
    <t>-0.36180000000000007</t>
  </si>
  <si>
    <t>-0.13690000000000002</t>
  </si>
  <si>
    <t>-0.9844999999999999</t>
  </si>
  <si>
    <t>-0.39999999999999997</t>
  </si>
  <si>
    <t>0.6332000000000002</t>
  </si>
  <si>
    <t>0.8798000000000001</t>
  </si>
  <si>
    <t>0.7819</t>
  </si>
  <si>
    <t>0.33049999999999996</t>
  </si>
  <si>
    <t>0.07210000000000003</t>
  </si>
  <si>
    <t>0.36840000000000006</t>
  </si>
  <si>
    <t>-0.20999999999999996</t>
  </si>
  <si>
    <t>-0.33099999999999996</t>
  </si>
  <si>
    <t>0.2528000000000001</t>
  </si>
  <si>
    <t>-0.9346999999999999</t>
  </si>
  <si>
    <t>-0.8862999999999999</t>
  </si>
  <si>
    <t>-1.5414999999999996</t>
  </si>
  <si>
    <t>-1.3069000000000002</t>
  </si>
  <si>
    <t>0.7303000000000002</t>
  </si>
  <si>
    <t>-0.6977</t>
  </si>
  <si>
    <t>-0.3184</t>
  </si>
  <si>
    <t>-0.5864</t>
  </si>
  <si>
    <t>-0.5533999999999999</t>
  </si>
  <si>
    <t>-1.1607</t>
  </si>
  <si>
    <t>-1.6878</t>
  </si>
  <si>
    <t>-0.5074999999999998</t>
  </si>
  <si>
    <t>0.4525000000000001</t>
  </si>
  <si>
    <t>-0.7286999999999999</t>
  </si>
  <si>
    <t>-0.39440000000000003</t>
  </si>
  <si>
    <t>-0.6871</t>
  </si>
  <si>
    <t>0.9300999999999999</t>
  </si>
  <si>
    <t>1.4593</t>
  </si>
  <si>
    <t>0.5349</t>
  </si>
  <si>
    <t>0.43720000000000003</t>
  </si>
  <si>
    <t>-0.6836</t>
  </si>
  <si>
    <t>-0.8941999999999999</t>
  </si>
  <si>
    <t>-2.1117999999999997</t>
  </si>
  <si>
    <t>-1.5207</t>
  </si>
  <si>
    <t>-2.0336</t>
  </si>
  <si>
    <t>-2.0092999999999996</t>
  </si>
  <si>
    <t>-1.7898999999999998</t>
  </si>
  <si>
    <t>-1.0776</t>
  </si>
  <si>
    <t>0.47330000000000005</t>
  </si>
  <si>
    <t>-0.28099999999999997</t>
  </si>
  <si>
    <t>-0.47379999999999994</t>
  </si>
  <si>
    <t>-0.2844999999999999</t>
  </si>
  <si>
    <t>-0.7442999999999997</t>
  </si>
  <si>
    <t>0.9547999999999999</t>
  </si>
  <si>
    <t>0.01139999999999991</t>
  </si>
  <si>
    <t>0.6861999999999999</t>
  </si>
  <si>
    <t>0.5225</t>
  </si>
  <si>
    <t>1.1220999999999999</t>
  </si>
  <si>
    <t>0.9081999999999999</t>
  </si>
  <si>
    <t>1.0615</t>
  </si>
  <si>
    <t>0.9339</t>
  </si>
  <si>
    <t>1.4885</t>
  </si>
  <si>
    <t>1.3902</t>
  </si>
  <si>
    <t>1.1608000000000003</t>
  </si>
  <si>
    <t>1.4278000000000002</t>
  </si>
  <si>
    <t>1.0916000000000001</t>
  </si>
  <si>
    <t>1.7539</t>
  </si>
  <si>
    <t>0.5126</t>
  </si>
  <si>
    <t>0.8557999999999999</t>
  </si>
  <si>
    <t>0.6811</t>
  </si>
  <si>
    <t>0.6080000000000001</t>
  </si>
  <si>
    <t>0.6053000000000002</t>
  </si>
  <si>
    <t>0.5569999999999999</t>
  </si>
  <si>
    <t>-0.5558999999999998</t>
  </si>
  <si>
    <t>0.6916</t>
  </si>
  <si>
    <t>0.9407999999999999</t>
  </si>
  <si>
    <t>1.0431000000000001</t>
  </si>
  <si>
    <t>1.2143</t>
  </si>
  <si>
    <t>0.4090999999999999</t>
  </si>
  <si>
    <t>1.0268</t>
  </si>
  <si>
    <t>0.5654999999999999</t>
  </si>
  <si>
    <t>0.8429</t>
  </si>
  <si>
    <t>1.2426</t>
  </si>
  <si>
    <t>1.4009</t>
  </si>
  <si>
    <t>0.3478</t>
  </si>
  <si>
    <t>0.4343</t>
  </si>
  <si>
    <t>0.8096000000000001</t>
  </si>
  <si>
    <t>0.7172</t>
  </si>
  <si>
    <t>0.6397999999999999</t>
  </si>
  <si>
    <t>0.7646999999999999</t>
  </si>
  <si>
    <t>0.6937</t>
  </si>
  <si>
    <t>-0.5126999999999999</t>
  </si>
  <si>
    <t>0.33429999999999993</t>
  </si>
  <si>
    <t>-0.15330000000000005</t>
  </si>
  <si>
    <t>-0.6167</t>
  </si>
  <si>
    <t>-0.2254</t>
  </si>
  <si>
    <t>0.26130000000000003</t>
  </si>
  <si>
    <t>-0.29889999999999994</t>
  </si>
  <si>
    <t>0.8486</t>
  </si>
  <si>
    <t>-0.036499999999999935</t>
  </si>
  <si>
    <t>-0.05299999999999995</t>
  </si>
  <si>
    <t>0.05249999999999999</t>
  </si>
  <si>
    <t>0.22409999999999997</t>
  </si>
  <si>
    <t>-0.48290000000000005</t>
  </si>
  <si>
    <t>0.6086</t>
  </si>
  <si>
    <t>-0.8682000000000001</t>
  </si>
  <si>
    <t>0.1961</t>
  </si>
  <si>
    <t>0.6244000000000001</t>
  </si>
  <si>
    <t>-1.7306</t>
  </si>
  <si>
    <t>-1.3225999999999998</t>
  </si>
  <si>
    <t>-0.6898</t>
  </si>
  <si>
    <t>-0.5011000000000001</t>
  </si>
  <si>
    <t>1.1009</t>
  </si>
  <si>
    <t>0.5827</t>
  </si>
  <si>
    <t>-2.1372999999999998</t>
  </si>
  <si>
    <t>-1.7774</t>
  </si>
  <si>
    <t>-1.1569999999999998</t>
  </si>
  <si>
    <t>-3.1241999999999996</t>
  </si>
  <si>
    <t>-1.9570999999999996</t>
  </si>
  <si>
    <t>-1.8373</t>
  </si>
  <si>
    <t>-2.3805</t>
  </si>
  <si>
    <t>1.6023</t>
  </si>
  <si>
    <t>0.7115</t>
  </si>
  <si>
    <t>-0.7132999999999998</t>
  </si>
  <si>
    <t>-0.44959999999999994</t>
  </si>
  <si>
    <t>-0.6333</t>
  </si>
  <si>
    <t>-0.47090000000000004</t>
  </si>
  <si>
    <t>0.057400000000000104</t>
  </si>
  <si>
    <t>0.4055</t>
  </si>
  <si>
    <t>1.4157000000000002</t>
  </si>
  <si>
    <t>-0.2704999999999999</t>
  </si>
  <si>
    <t>0.18180000000000007</t>
  </si>
  <si>
    <t>0.8949</t>
  </si>
  <si>
    <t>0.35880000000000006</t>
  </si>
  <si>
    <t>1.0287000000000002</t>
  </si>
  <si>
    <t>1.4416</t>
  </si>
  <si>
    <t>1.5401000000000002</t>
  </si>
  <si>
    <t>1.0044</t>
  </si>
  <si>
    <t>1.2931000000000001</t>
  </si>
  <si>
    <t>2.3786</t>
  </si>
  <si>
    <t>0.8773999999999997</t>
  </si>
  <si>
    <t>1.3559</t>
  </si>
  <si>
    <t>1.7518000000000002</t>
  </si>
  <si>
    <t>-1.2065</t>
  </si>
  <si>
    <t>1.2832000000000001</t>
  </si>
  <si>
    <t>0.4615</t>
  </si>
  <si>
    <t>0.6764000000000001</t>
  </si>
  <si>
    <t>0.7409000000000001</t>
  </si>
  <si>
    <t>0.8267000000000001</t>
  </si>
  <si>
    <t>0.6491</t>
  </si>
  <si>
    <t>0.3405000000000001</t>
  </si>
  <si>
    <t>0.8386999999999999</t>
  </si>
  <si>
    <t>0.33449999999999996</t>
  </si>
  <si>
    <t>0.21559999999999996</t>
  </si>
  <si>
    <t>0.8384999999999999</t>
  </si>
  <si>
    <t>1.1443999999999999</t>
  </si>
  <si>
    <t>1.7603</t>
  </si>
  <si>
    <t>1.2729</t>
  </si>
  <si>
    <t>0.9094000000000001</t>
  </si>
  <si>
    <t>0.6722</t>
  </si>
  <si>
    <t>0.7137</t>
  </si>
  <si>
    <t>0.6424000000000001</t>
  </si>
  <si>
    <t>0.45009999999999994</t>
  </si>
  <si>
    <t>-0.3567000000000001</t>
  </si>
  <si>
    <t>0.029599999999999974</t>
  </si>
  <si>
    <t>-0.1578</t>
  </si>
  <si>
    <t>0.036500000000000116</t>
  </si>
  <si>
    <t>0.9255000000000001</t>
  </si>
  <si>
    <t>0.6377000000000002</t>
  </si>
  <si>
    <t>0.7423000000000002</t>
  </si>
  <si>
    <t>0.5462000000000001</t>
  </si>
  <si>
    <t>-0.1093999999999999</t>
  </si>
  <si>
    <t>-0.7545999999999998</t>
  </si>
  <si>
    <t>0.7392</t>
  </si>
  <si>
    <t>0.8308000000000001</t>
  </si>
  <si>
    <t>0.14400000000000013</t>
  </si>
  <si>
    <t>0.9755000000000001</t>
  </si>
  <si>
    <t>0.41880000000000017</t>
  </si>
  <si>
    <t>1.1682000000000001</t>
  </si>
  <si>
    <t>1.1678</t>
  </si>
  <si>
    <t>1.5153000000000003</t>
  </si>
  <si>
    <t>1.3090999999999997</t>
  </si>
  <si>
    <t>1.5962000000000003</t>
  </si>
  <si>
    <t>1.8139999999999998</t>
  </si>
  <si>
    <t>1.3694</t>
  </si>
  <si>
    <t>1.6951</t>
  </si>
  <si>
    <t>1.5928</t>
  </si>
  <si>
    <t>1.1382</t>
  </si>
  <si>
    <t>1.2562999999999998</t>
  </si>
  <si>
    <t>1.8293</t>
  </si>
  <si>
    <t>1.4978</t>
  </si>
  <si>
    <t>1.0981999999999998</t>
  </si>
  <si>
    <t>0.3575</t>
  </si>
  <si>
    <t>0.4839</t>
  </si>
  <si>
    <t>0.8719</t>
  </si>
  <si>
    <t>1.1053</t>
  </si>
  <si>
    <t>0.4948000000000001</t>
  </si>
  <si>
    <t>0.9811000000000001</t>
  </si>
  <si>
    <t>0.5841000000000001</t>
  </si>
  <si>
    <t>0.5443</t>
  </si>
  <si>
    <t>0.9764</t>
  </si>
  <si>
    <t>1.4166</t>
  </si>
  <si>
    <t>1.6654</t>
  </si>
  <si>
    <t>0.8349000000000001</t>
  </si>
  <si>
    <t>0.34980000000000006</t>
  </si>
  <si>
    <t>0.4948</t>
  </si>
  <si>
    <t>0.7046000000000001</t>
  </si>
  <si>
    <t>0.5973</t>
  </si>
  <si>
    <t>0.42610000000000003</t>
  </si>
  <si>
    <t>-0.2515</t>
  </si>
  <si>
    <t>-0.4512</t>
  </si>
  <si>
    <t>-0.7696999999999998</t>
  </si>
  <si>
    <t>-0.8165</t>
  </si>
  <si>
    <t>0.2723</t>
  </si>
  <si>
    <t>-0.8156999999999999</t>
  </si>
  <si>
    <t>-0.19190000000000002</t>
  </si>
  <si>
    <t>-0.2545</t>
  </si>
  <si>
    <t>-1.0627999999999997</t>
  </si>
  <si>
    <t>0.48240000000000005</t>
  </si>
  <si>
    <t>-0.5576999999999999</t>
  </si>
  <si>
    <t>0.5322</t>
  </si>
  <si>
    <t>-1.6141999999999999</t>
  </si>
  <si>
    <t>-0.7738999999999999</t>
  </si>
  <si>
    <t>-0.8668</t>
  </si>
  <si>
    <t>1.1687</t>
  </si>
  <si>
    <t>1.4727999999999999</t>
  </si>
  <si>
    <t>0.8115999999999999</t>
  </si>
  <si>
    <t>1.2766000000000002</t>
  </si>
  <si>
    <t>1.1234</t>
  </si>
  <si>
    <t>0.5389</t>
  </si>
  <si>
    <t>-1.8335000000000001</t>
  </si>
  <si>
    <t>-1.2905</t>
  </si>
  <si>
    <t>-1.4308999999999998</t>
  </si>
  <si>
    <t>-2.5406</t>
  </si>
  <si>
    <t>-1.9106999999999998</t>
  </si>
  <si>
    <t>-2.3691999999999998</t>
  </si>
  <si>
    <t>-0.08889999999999999</t>
  </si>
  <si>
    <t>0.4671</t>
  </si>
  <si>
    <t>0.22300000000000003</t>
  </si>
  <si>
    <t>-0.17749999999999994</t>
  </si>
  <si>
    <t>-0.033999999999999996</t>
  </si>
  <si>
    <t>-0.2567</t>
  </si>
  <si>
    <t>-0.9078999999999999</t>
  </si>
  <si>
    <t>0.8265000000000001</t>
  </si>
  <si>
    <t>1.7293</t>
  </si>
  <si>
    <t>-0.02910000000000003</t>
  </si>
  <si>
    <t>0.8887</t>
  </si>
  <si>
    <t>0.8414</t>
  </si>
  <si>
    <t>1.1612</t>
  </si>
  <si>
    <t>1.1705</t>
  </si>
  <si>
    <t>1.4463000000000001</t>
  </si>
  <si>
    <t>1.3679000000000001</t>
  </si>
  <si>
    <t>1.0479</t>
  </si>
  <si>
    <t>1.9959</t>
  </si>
  <si>
    <t>2.1839999999999997</t>
  </si>
  <si>
    <t>1.4144</t>
  </si>
  <si>
    <t>2.1203</t>
  </si>
  <si>
    <t>1.2638</t>
  </si>
  <si>
    <t>1.6350000000000002</t>
  </si>
  <si>
    <t>1.0584000000000002</t>
  </si>
  <si>
    <t>0.9765</t>
  </si>
  <si>
    <t>0.9113</t>
  </si>
  <si>
    <t>1.2756</t>
  </si>
  <si>
    <t>1.0493</t>
  </si>
  <si>
    <t>0.8907</t>
  </si>
  <si>
    <t>0.5734</t>
  </si>
  <si>
    <t>0.45350000000000007</t>
  </si>
  <si>
    <t>0.5943000000000002</t>
  </si>
  <si>
    <t>1.1714000000000002</t>
  </si>
  <si>
    <t>-0.20339999999999991</t>
  </si>
  <si>
    <t>0.4888000000000001</t>
  </si>
  <si>
    <t>0.32740000000000014</t>
  </si>
  <si>
    <t>0.8935000000000002</t>
  </si>
  <si>
    <t>1.2483</t>
  </si>
  <si>
    <t>1.6806</t>
  </si>
  <si>
    <t>1.3228</t>
  </si>
  <si>
    <t>0.6944000000000001</t>
  </si>
  <si>
    <t>0.4939000000000001</t>
  </si>
  <si>
    <t>0.45010000000000006</t>
  </si>
  <si>
    <t>1.3842</t>
  </si>
  <si>
    <t>-0.06719999999999994</t>
  </si>
  <si>
    <t>0.46210000000000007</t>
  </si>
  <si>
    <t>-0.16469999999999996</t>
  </si>
  <si>
    <t>-0.2018999999999999</t>
  </si>
  <si>
    <t>-0.36659999999999987</t>
  </si>
  <si>
    <t>-0.31159999999999993</t>
  </si>
  <si>
    <t>0.7875000000000002</t>
  </si>
  <si>
    <t>-0.06959999999999993</t>
  </si>
  <si>
    <t>0.06280000000000008</t>
  </si>
  <si>
    <t>0.2245000000000001</t>
  </si>
  <si>
    <t>0.012400000000000078</t>
  </si>
  <si>
    <t>-0.3621999999999999</t>
  </si>
  <si>
    <t>0.36600000000000005</t>
  </si>
  <si>
    <t>-0.7725999999999998</t>
  </si>
  <si>
    <t>0.29990000000000006</t>
  </si>
  <si>
    <t>-1.1805</t>
  </si>
  <si>
    <t>-0.5559999999999999</t>
  </si>
  <si>
    <t>-0.7959999999999999</t>
  </si>
  <si>
    <t>0.8194000000000001</t>
  </si>
  <si>
    <t>1.3584000000000003</t>
  </si>
  <si>
    <t>1.1478</t>
  </si>
  <si>
    <t>0.6588</t>
  </si>
  <si>
    <t>0.7927000000000001</t>
  </si>
  <si>
    <t>-1.6923</t>
  </si>
  <si>
    <t>-2.2624999999999997</t>
  </si>
  <si>
    <t>-1.6280999999999999</t>
  </si>
  <si>
    <t>-2.9659999999999997</t>
  </si>
  <si>
    <t>-2.0850999999999997</t>
  </si>
  <si>
    <t>-2.4421999999999997</t>
  </si>
  <si>
    <t>-2.9324999999999997</t>
  </si>
  <si>
    <t>-0.5518</t>
  </si>
  <si>
    <t>0.5766000000000001</t>
  </si>
  <si>
    <t>0.7859</t>
  </si>
  <si>
    <t>-0.22179999999999994</t>
  </si>
  <si>
    <t>-0.41329999999999995</t>
  </si>
  <si>
    <t>-0.24669999999999997</t>
  </si>
  <si>
    <t>-0.7307999999999999</t>
  </si>
  <si>
    <t>0.6385000000000001</t>
  </si>
  <si>
    <t>0.8413000000000002</t>
  </si>
  <si>
    <t>1.0457</t>
  </si>
  <si>
    <t>-0.5803999999999999</t>
  </si>
  <si>
    <t>-0.03889999999999995</t>
  </si>
  <si>
    <t>0.8116000000000001</t>
  </si>
  <si>
    <t>0.7779</t>
  </si>
  <si>
    <t>1.3405</t>
  </si>
  <si>
    <t>0.9420000000000002</t>
  </si>
  <si>
    <t>0.7903000000000001</t>
  </si>
  <si>
    <t>1.1541000000000001</t>
  </si>
  <si>
    <t>0.9691000000000001</t>
  </si>
  <si>
    <t>1.8238</t>
  </si>
  <si>
    <t>0.7342</t>
  </si>
  <si>
    <t>0.8089000000000002</t>
  </si>
  <si>
    <t>0.6635000000000001</t>
  </si>
  <si>
    <t>1.5294</t>
  </si>
  <si>
    <t>1.2850000000000001</t>
  </si>
  <si>
    <t>0.7698</t>
  </si>
  <si>
    <t>0.3952</t>
  </si>
  <si>
    <t>0.7256</t>
  </si>
  <si>
    <t>0.8398</t>
  </si>
  <si>
    <t>0.9271</t>
  </si>
  <si>
    <t>0.6687000000000001</t>
  </si>
  <si>
    <t>0.5654</t>
  </si>
  <si>
    <t>0.3128000000000001</t>
  </si>
  <si>
    <t>0.39160000000000006</t>
  </si>
  <si>
    <t>0.5336000000000001</t>
  </si>
  <si>
    <t>0.10710000000000007</t>
  </si>
  <si>
    <t>0.8500000000000001</t>
  </si>
  <si>
    <t>0.7353000000000001</t>
  </si>
  <si>
    <t>0.22240000000000004</t>
  </si>
  <si>
    <t>1.2096000000000002</t>
  </si>
  <si>
    <t>1.37</t>
  </si>
  <si>
    <t>1.5315999999999999</t>
  </si>
  <si>
    <t>1.4535</t>
  </si>
  <si>
    <t>-0.14119999999999994</t>
  </si>
  <si>
    <t>0.23690000000000005</t>
  </si>
  <si>
    <t>1.1055000000000001</t>
  </si>
  <si>
    <t>0.6603000000000001</t>
  </si>
  <si>
    <t>-0.2970999999999999</t>
  </si>
  <si>
    <t>0.32550000000000007</t>
  </si>
  <si>
    <t>0.11020000000000006</t>
  </si>
  <si>
    <t>-0.13379999999999997</t>
  </si>
  <si>
    <t>-0.3368999999999999</t>
  </si>
  <si>
    <t>-0.24199999999999994</t>
  </si>
  <si>
    <t>-0.031699999999999944</t>
  </si>
  <si>
    <t>1.3239</t>
  </si>
  <si>
    <t>0.6379000000000001</t>
  </si>
  <si>
    <t>0.16980000000000006</t>
  </si>
  <si>
    <t>-0.15409999999999996</t>
  </si>
  <si>
    <t>0.07480000000000006</t>
  </si>
  <si>
    <t>-0.05979999999999998</t>
  </si>
  <si>
    <t>0.11270000000000001</t>
  </si>
  <si>
    <t>-1.1418</t>
  </si>
  <si>
    <t>-0.49019999999999997</t>
  </si>
  <si>
    <t>-1.2344</t>
  </si>
  <si>
    <t>-1.3931</t>
  </si>
  <si>
    <t>-1.1674</t>
  </si>
  <si>
    <t>0.32230000000000003</t>
  </si>
  <si>
    <t>-0.8010999999999999</t>
  </si>
  <si>
    <t>-0.9546999999999999</t>
  </si>
  <si>
    <t>0.3185</t>
  </si>
  <si>
    <t>0.06300000000000004</t>
  </si>
  <si>
    <t>0.21680000000000005</t>
  </si>
  <si>
    <t>0.07200000000000008</t>
  </si>
  <si>
    <t>-2.4614</t>
  </si>
  <si>
    <t>-2.2334</t>
  </si>
  <si>
    <t>-1.0117</t>
  </si>
  <si>
    <t>-1.4794</t>
  </si>
  <si>
    <t>-1.9849</t>
  </si>
  <si>
    <t>-2.0627</t>
  </si>
  <si>
    <t>-2.4936000000000003</t>
  </si>
  <si>
    <t>-1.6699</t>
  </si>
  <si>
    <t>-2.1145</t>
  </si>
  <si>
    <t>-0.16099999999999998</t>
  </si>
  <si>
    <t>-0.9489</t>
  </si>
  <si>
    <t>-1.0616999999999999</t>
  </si>
  <si>
    <t>-1.2074</t>
  </si>
  <si>
    <t>1.5915999999999997</t>
  </si>
  <si>
    <t>0.32730000000000004</t>
  </si>
  <si>
    <t>0.0734</t>
  </si>
  <si>
    <t>-0.008899999999999991</t>
  </si>
  <si>
    <t>-0.8498999999999999</t>
  </si>
  <si>
    <t>0.6641</t>
  </si>
  <si>
    <t>0.06209999999999999</t>
  </si>
  <si>
    <t>0.8840000000000001</t>
  </si>
  <si>
    <t>0.8381000000000001</t>
  </si>
  <si>
    <t>1.1293000000000002</t>
  </si>
  <si>
    <t>0.5633</t>
  </si>
  <si>
    <t>0.6693</t>
  </si>
  <si>
    <t>0.6618</t>
  </si>
  <si>
    <t>1.2742</t>
  </si>
  <si>
    <t>0.47350000000000003</t>
  </si>
  <si>
    <t>1.6231</t>
  </si>
  <si>
    <t>0.7981</t>
  </si>
  <si>
    <t>0.48640000000000005</t>
  </si>
  <si>
    <t>0.6755</t>
  </si>
  <si>
    <t>1.0753</t>
  </si>
  <si>
    <t>1.3847</t>
  </si>
  <si>
    <t>1.2705</t>
  </si>
  <si>
    <t>1.0274</t>
  </si>
  <si>
    <t>0.36300000000000004</t>
  </si>
  <si>
    <t>0.3637</t>
  </si>
  <si>
    <t>0.012100000000000014</t>
  </si>
  <si>
    <t>-0.02189999999999999</t>
  </si>
  <si>
    <t>-0.49850000000000005</t>
  </si>
  <si>
    <t>0.4914</t>
  </si>
  <si>
    <t>1.0144</t>
  </si>
  <si>
    <t>0.0617</t>
  </si>
  <si>
    <t>-0.15689999999999998</t>
  </si>
  <si>
    <t>-0.3981999999999999</t>
  </si>
  <si>
    <t>0.14780000000000004</t>
  </si>
  <si>
    <t>0.4978000000000001</t>
  </si>
  <si>
    <t>0.6525000000000001</t>
  </si>
  <si>
    <t>0.7699</t>
  </si>
  <si>
    <t>0.00360000000000002</t>
  </si>
  <si>
    <t>-0.3631</t>
  </si>
  <si>
    <t>0.0037000000000000227</t>
  </si>
  <si>
    <t>-0.0944</t>
  </si>
  <si>
    <t>-0.22599999999999998</t>
  </si>
  <si>
    <t>-0.49639999999999995</t>
  </si>
  <si>
    <t>-1.2672</t>
  </si>
  <si>
    <t>0.04040000000000003</t>
  </si>
  <si>
    <t>0.3173</t>
  </si>
  <si>
    <t>-0.3012999999999999</t>
  </si>
  <si>
    <t>0.040300000000000044</t>
  </si>
  <si>
    <t>-0.1089</t>
  </si>
  <si>
    <t>0.49319999999999997</t>
  </si>
  <si>
    <t>-0.19140000000000001</t>
  </si>
  <si>
    <t>-0.31489999999999996</t>
  </si>
  <si>
    <t>0.4111</t>
  </si>
  <si>
    <t>0.5882000000000001</t>
  </si>
  <si>
    <t>-0.14080000000000004</t>
  </si>
  <si>
    <t>0.3773</t>
  </si>
  <si>
    <t>0.0646</t>
  </si>
  <si>
    <t>0.2576</t>
  </si>
  <si>
    <t>0.5801000000000001</t>
  </si>
  <si>
    <t>0.05460000000000001</t>
  </si>
  <si>
    <t>0.6984</t>
  </si>
  <si>
    <t>0.5036</t>
  </si>
  <si>
    <t>0.6047</t>
  </si>
  <si>
    <t>0.2293</t>
  </si>
  <si>
    <t>0.4515</t>
  </si>
  <si>
    <t>0.6599</t>
  </si>
  <si>
    <t>0.7064000000000001</t>
  </si>
  <si>
    <t>-0.7816000000000001</t>
  </si>
  <si>
    <t>0.7160000000000001</t>
  </si>
  <si>
    <t>-0.2228</t>
  </si>
  <si>
    <t>-0.44430000000000003</t>
  </si>
  <si>
    <t>0.6232</t>
  </si>
  <si>
    <t>-0.0943</t>
  </si>
  <si>
    <t>-0.14579999999999999</t>
  </si>
  <si>
    <t>0.1321</t>
  </si>
  <si>
    <t>0.48869999999999997</t>
  </si>
  <si>
    <t>-0.020000000000000004</t>
  </si>
  <si>
    <t>0.018199999999999994</t>
  </si>
  <si>
    <t>0.0954</t>
  </si>
  <si>
    <t>0.5529999999999999</t>
  </si>
  <si>
    <t>0.7852</t>
  </si>
  <si>
    <t>0.48009999999999997</t>
  </si>
  <si>
    <t>1.0739</t>
  </si>
  <si>
    <t>0.9004</t>
  </si>
  <si>
    <t>0.5267999999999999</t>
  </si>
  <si>
    <t>0.31370000000000003</t>
  </si>
  <si>
    <t>-0.0398</t>
  </si>
  <si>
    <t>0.13979999999999998</t>
  </si>
  <si>
    <t>0.26780000000000004</t>
  </si>
  <si>
    <t>0.15900000000000003</t>
  </si>
  <si>
    <t>0.060100000000000015</t>
  </si>
  <si>
    <t>0.06939999999999999</t>
  </si>
  <si>
    <t>-0.057200000000000015</t>
  </si>
  <si>
    <t>0.42100000000000004</t>
  </si>
  <si>
    <t>0.3758</t>
  </si>
  <si>
    <t>0.6441</t>
  </si>
  <si>
    <t>0.31479999999999997</t>
  </si>
  <si>
    <t>-0.008999999999999994</t>
  </si>
  <si>
    <t>-0.09889999999999999</t>
  </si>
  <si>
    <t>-0.09209999999999997</t>
  </si>
  <si>
    <t>-0.22209999999999996</t>
  </si>
  <si>
    <t>-0.22399999999999998</t>
  </si>
  <si>
    <t>-0.22109999999999996</t>
  </si>
  <si>
    <t>-0.010799999999999997</t>
  </si>
  <si>
    <t>0.1351</t>
  </si>
  <si>
    <t>0.021800000000000007</t>
  </si>
  <si>
    <t>-0.012599999999999986</t>
  </si>
  <si>
    <t>0.00910000000000001</t>
  </si>
  <si>
    <t>0.009500000000000012</t>
  </si>
  <si>
    <t>0.26080000000000003</t>
  </si>
  <si>
    <t>0.15239999999999998</t>
  </si>
  <si>
    <t>0.8664000000000001</t>
  </si>
  <si>
    <t>0.4525</t>
  </si>
  <si>
    <t>0.3602</t>
  </si>
  <si>
    <t>0.45720000000000005</t>
  </si>
  <si>
    <t>0.5783</t>
  </si>
  <si>
    <t>0.5586</t>
  </si>
  <si>
    <t>-0.19419999999999998</t>
  </si>
  <si>
    <t>0.0743</t>
  </si>
  <si>
    <t>-0.022199999999999984</t>
  </si>
  <si>
    <t>0.021100000000000008</t>
  </si>
  <si>
    <t>0.03140000000000001</t>
  </si>
  <si>
    <t>-0.1392</t>
  </si>
  <si>
    <t>0.1092</t>
  </si>
  <si>
    <t>0.5878</t>
  </si>
  <si>
    <t>0.4739</t>
  </si>
  <si>
    <t>0.18259999999999998</t>
  </si>
  <si>
    <t>0.1427</t>
  </si>
  <si>
    <t>0.2319</t>
  </si>
  <si>
    <t>-0.12530000000000002</t>
  </si>
  <si>
    <t>-0.1007</t>
  </si>
  <si>
    <t>0.1098</t>
  </si>
  <si>
    <t>0.22599999999999998</t>
  </si>
  <si>
    <t>-0.1275</t>
  </si>
  <si>
    <t>-0.029399999999999996</t>
  </si>
  <si>
    <t>-0.3665</t>
  </si>
  <si>
    <t>-0.1022</t>
  </si>
  <si>
    <t>-0.5208</t>
  </si>
  <si>
    <t>-0.3977</t>
  </si>
  <si>
    <t>-1.1663999999999999</t>
  </si>
  <si>
    <t>-0.5028</t>
  </si>
  <si>
    <t>-0.5307999999999999</t>
  </si>
  <si>
    <t>-0.6925999999999999</t>
  </si>
  <si>
    <t>-0.7362</t>
  </si>
  <si>
    <t>-0.30079999999999996</t>
  </si>
  <si>
    <t>-0.6543</t>
  </si>
  <si>
    <t>-1.2705</t>
  </si>
  <si>
    <t>-1.7403</t>
  </si>
  <si>
    <t>-1.0135</t>
  </si>
  <si>
    <t>-0.6108</t>
  </si>
  <si>
    <t>-0.2273</t>
  </si>
  <si>
    <t>-0.2587</t>
  </si>
  <si>
    <t>-0.2622</t>
  </si>
  <si>
    <t>-0.2853</t>
  </si>
  <si>
    <t>-0.5695999999999999</t>
  </si>
  <si>
    <t>-0.8181999999999998</t>
  </si>
  <si>
    <t>-0.7426999999999999</t>
  </si>
  <si>
    <t>-0.6624999999999999</t>
  </si>
  <si>
    <t>-0.7814999999999999</t>
  </si>
  <si>
    <t>-0.8328999999999999</t>
  </si>
  <si>
    <t>-0.8687999999999999</t>
  </si>
  <si>
    <t>-1.2475</t>
  </si>
  <si>
    <t>-0.5218999999999999</t>
  </si>
  <si>
    <t>-0.6789</t>
  </si>
  <si>
    <t>-0.8418999999999999</t>
  </si>
  <si>
    <t>-2.0500000000000003</t>
  </si>
  <si>
    <t>-0.5773</t>
  </si>
  <si>
    <t>-1.6623000000000001</t>
  </si>
  <si>
    <t>-2.0466</t>
  </si>
  <si>
    <t>-1.1894</t>
  </si>
  <si>
    <t>-0.7237000000000001</t>
  </si>
  <si>
    <t>-0.07529999999999999</t>
  </si>
  <si>
    <t>-0.22900000000000004</t>
  </si>
  <si>
    <t>-0.05420000000000004</t>
  </si>
  <si>
    <t>-0.037400000000000044</t>
  </si>
  <si>
    <t>-0.6658</t>
  </si>
  <si>
    <t>-1.0091999999999999</t>
  </si>
  <si>
    <t>-0.5367</t>
  </si>
  <si>
    <t>-0.5246999999999999</t>
  </si>
  <si>
    <t>-0.5929</t>
  </si>
  <si>
    <t>-1.1193</t>
  </si>
  <si>
    <t>-1.0459</t>
  </si>
  <si>
    <t>-2.1629</t>
  </si>
  <si>
    <t>-0.3344</t>
  </si>
  <si>
    <t>-0.3243</t>
  </si>
  <si>
    <t>-0.6295</t>
  </si>
  <si>
    <t>-0.5408999999999999</t>
  </si>
  <si>
    <t>-0.8013000000000001</t>
  </si>
  <si>
    <t>-1.5787</t>
  </si>
  <si>
    <t>-0.5431</t>
  </si>
  <si>
    <t>-1.9334</t>
  </si>
  <si>
    <t>-2.4389</t>
  </si>
  <si>
    <t>-1.3541999999999998</t>
  </si>
  <si>
    <t>-0.5440999999999999</t>
  </si>
  <si>
    <t>0.1805</t>
  </si>
  <si>
    <t>0.34140000000000004</t>
  </si>
  <si>
    <t>0.7412000000000001</t>
  </si>
  <si>
    <t>-0.28389999999999993</t>
  </si>
  <si>
    <t>-0.7944000000000001</t>
  </si>
  <si>
    <t>-0.17450000000000004</t>
  </si>
  <si>
    <t>-0.4008</t>
  </si>
  <si>
    <t>-0.43019999999999997</t>
  </si>
  <si>
    <t>-0.7794000000000001</t>
  </si>
  <si>
    <t>-2.2778</t>
  </si>
  <si>
    <t>-0.3654</t>
  </si>
  <si>
    <t>-0.9763999999999999</t>
  </si>
  <si>
    <t>-1.0058</t>
  </si>
  <si>
    <t>-1.5526</t>
  </si>
  <si>
    <t>-1.7358</t>
  </si>
  <si>
    <t>-1.4770999999999999</t>
  </si>
  <si>
    <t>0.9973000000000001</t>
  </si>
  <si>
    <t>-2.8634999999999997</t>
  </si>
  <si>
    <t>-2.5887999999999995</t>
  </si>
  <si>
    <t>-0.8021</t>
  </si>
  <si>
    <t>0.009400000000000061</t>
  </si>
  <si>
    <t>1.3752000000000002</t>
  </si>
  <si>
    <t>1.5123</t>
  </si>
  <si>
    <t>2.0349</t>
  </si>
  <si>
    <t>0.7097</t>
  </si>
  <si>
    <t>-0.6365000000000001</t>
  </si>
  <si>
    <t>-0.17299999999999993</t>
  </si>
  <si>
    <t>1.3074000000000001</t>
  </si>
  <si>
    <t>0.22670000000000007</t>
  </si>
  <si>
    <t>-0.6701999999999999</t>
  </si>
  <si>
    <t>-0.6320999999999999</t>
  </si>
  <si>
    <t>-0.8137999999999999</t>
  </si>
  <si>
    <t>-0.7774999999999999</t>
  </si>
  <si>
    <t>-3.2215</t>
  </si>
  <si>
    <t>1.3908</t>
  </si>
  <si>
    <t>-0.39059999999999995</t>
  </si>
  <si>
    <t>-1.4049999999999998</t>
  </si>
  <si>
    <t>-1.52</t>
  </si>
  <si>
    <t>-1.4186</t>
  </si>
  <si>
    <t>-0.8412999999999998</t>
  </si>
  <si>
    <t>-1.7397999999999998</t>
  </si>
  <si>
    <t>-1.3367</t>
  </si>
  <si>
    <t>0.7695999999999998</t>
  </si>
  <si>
    <t>1.0396</t>
  </si>
  <si>
    <t>0.5575999999999999</t>
  </si>
  <si>
    <t>0.9504999999999999</t>
  </si>
  <si>
    <t>0.7881999999999998</t>
  </si>
  <si>
    <t>1.1215</t>
  </si>
  <si>
    <t>0.9610000000000001</t>
  </si>
  <si>
    <t>0.9705999999999999</t>
  </si>
  <si>
    <t>1.0851</t>
  </si>
  <si>
    <t>1.7698</t>
  </si>
  <si>
    <t>1.2814</t>
  </si>
  <si>
    <t>1.8261999999999996</t>
  </si>
  <si>
    <t>1.7358000000000002</t>
  </si>
  <si>
    <t>1.4216</t>
  </si>
  <si>
    <t>2.8193000000000006</t>
  </si>
  <si>
    <t>1.4032</t>
  </si>
  <si>
    <t>0.5646999999999998</t>
  </si>
  <si>
    <t>0.9765000000000001</t>
  </si>
  <si>
    <t>1.0896000000000001</t>
  </si>
  <si>
    <t>1.7361000000000004</t>
  </si>
  <si>
    <t>0.5713000000000001</t>
  </si>
  <si>
    <t>1.1151000000000002</t>
  </si>
  <si>
    <t>0.46160000000000007</t>
  </si>
  <si>
    <t>-0.9946000000000002</t>
  </si>
  <si>
    <t>-1.2509000000000001</t>
  </si>
  <si>
    <t>-0.1266</t>
  </si>
  <si>
    <t>-0.6156999999999999</t>
  </si>
  <si>
    <t>-1.9718999999999998</t>
  </si>
  <si>
    <t>-1.3898000000000001</t>
  </si>
  <si>
    <t>-0.7277</t>
  </si>
  <si>
    <t>-1.0892</t>
  </si>
  <si>
    <t>0.10360000000000008</t>
  </si>
  <si>
    <t>-0.5005999999999999</t>
  </si>
  <si>
    <t>0.09020000000000004</t>
  </si>
  <si>
    <t>-1.4117000000000002</t>
  </si>
  <si>
    <t>-1.2319</t>
  </si>
  <si>
    <t>-0.3711999999999999</t>
  </si>
  <si>
    <t>-2.0103</t>
  </si>
  <si>
    <t>-2.6071999999999997</t>
  </si>
  <si>
    <t>-1.9471000000000003</t>
  </si>
  <si>
    <t>-0.6495</t>
  </si>
  <si>
    <t>-0.8385</t>
  </si>
  <si>
    <t>-0.7871999999999999</t>
  </si>
  <si>
    <t>-2.5182999999999995</t>
  </si>
  <si>
    <t>-1.0041</t>
  </si>
  <si>
    <t>-1.4737</t>
  </si>
  <si>
    <t>-1.4062</t>
  </si>
  <si>
    <t>-0.3372</t>
  </si>
  <si>
    <t>-0.3566999999999999</t>
  </si>
  <si>
    <t>0.7372999999999998</t>
  </si>
  <si>
    <t>-1.4860000000000002</t>
  </si>
  <si>
    <t>-0.28860000000000013</t>
  </si>
  <si>
    <t>0.029499999999999915</t>
  </si>
  <si>
    <t>1.1007999999999996</t>
  </si>
  <si>
    <t>0.9380999999999999</t>
  </si>
  <si>
    <t>1.2063999999999997</t>
  </si>
  <si>
    <t>1.6701999999999995</t>
  </si>
  <si>
    <t>0.5931000000000002</t>
  </si>
  <si>
    <t>0.9205999999999999</t>
  </si>
  <si>
    <t>0.7147999999999999</t>
  </si>
  <si>
    <t>0.5253999999999999</t>
  </si>
  <si>
    <t>0.9116</t>
  </si>
  <si>
    <t>1.1804</t>
  </si>
  <si>
    <t>1.3289000000000002</t>
  </si>
  <si>
    <t>-0.5103</t>
  </si>
  <si>
    <t>-0.07749999999999997</t>
  </si>
  <si>
    <t>-0.45780000000000004</t>
  </si>
  <si>
    <t>0.01789999999999997</t>
  </si>
  <si>
    <t>0.9332999999999998</t>
  </si>
  <si>
    <t>0.8697999999999997</t>
  </si>
  <si>
    <t>1.0005</t>
  </si>
  <si>
    <t>0.5307999999999999</t>
  </si>
  <si>
    <t>-0.8132000000000001</t>
  </si>
  <si>
    <t>0.7463</t>
  </si>
  <si>
    <t>-0.12659999999999993</t>
  </si>
  <si>
    <t>0.27350000000000013</t>
  </si>
  <si>
    <t>0.21360000000000007</t>
  </si>
  <si>
    <t>0.3269</t>
  </si>
  <si>
    <t>0.5465</t>
  </si>
  <si>
    <t>0.1549000000000001</t>
  </si>
  <si>
    <t>-0.6557</t>
  </si>
  <si>
    <t>0.2805</t>
  </si>
  <si>
    <t>0.13180000000000003</t>
  </si>
  <si>
    <t>0.33480000000000004</t>
  </si>
  <si>
    <t>0.5133999999999996</t>
  </si>
  <si>
    <t>1.0385999999999997</t>
  </si>
  <si>
    <t>0.07340000000000002</t>
  </si>
  <si>
    <t>0.2716999999999999</t>
  </si>
  <si>
    <t>0.5613999999999999</t>
  </si>
  <si>
    <t>0.46209999999999996</t>
  </si>
  <si>
    <t>1.7454999999999998</t>
  </si>
  <si>
    <t>-0.8549</t>
  </si>
  <si>
    <t>-0.2224000000000001</t>
  </si>
  <si>
    <t>0.0047999999999999154</t>
  </si>
  <si>
    <t>0.5483</t>
  </si>
  <si>
    <t>0.7758999999999998</t>
  </si>
  <si>
    <t>-0.5784999999999998</t>
  </si>
  <si>
    <t>0.8014</t>
  </si>
  <si>
    <t>0.7039</t>
  </si>
  <si>
    <t>0.49950000000000006</t>
  </si>
  <si>
    <t>0.9665999999999997</t>
  </si>
  <si>
    <t>1.0508</t>
  </si>
  <si>
    <t>1.0329</t>
  </si>
  <si>
    <t>0.028899999999999926</t>
  </si>
  <si>
    <t>0.9317999999999997</t>
  </si>
  <si>
    <t>0.8563999999999998</t>
  </si>
  <si>
    <t>0.7323</t>
  </si>
  <si>
    <t>0.8162</t>
  </si>
  <si>
    <t>1.1447</t>
  </si>
  <si>
    <t>2.0155999999999996</t>
  </si>
  <si>
    <t>0.3737000000000002</t>
  </si>
  <si>
    <t>0.9503</t>
  </si>
  <si>
    <t>0.9663999999999999</t>
  </si>
  <si>
    <t>1.2756999999999996</t>
  </si>
  <si>
    <t>0.36269999999999986</t>
  </si>
  <si>
    <t>1.1702000000000001</t>
  </si>
  <si>
    <t>1.0305</t>
  </si>
  <si>
    <t>-0.9294</t>
  </si>
  <si>
    <t>-0.48839999999999995</t>
  </si>
  <si>
    <t>-0.6331</t>
  </si>
  <si>
    <t>0.5834999999999999</t>
  </si>
  <si>
    <t>0.9130999999999998</t>
  </si>
  <si>
    <t>-0.5215999999999998</t>
  </si>
  <si>
    <t>0.9642</t>
  </si>
  <si>
    <t>-0.7342</t>
  </si>
  <si>
    <t>-0.8451</t>
  </si>
  <si>
    <t>-0.7424999999999999</t>
  </si>
  <si>
    <t>0.19069999999999993</t>
  </si>
  <si>
    <t>-1.7851000000000001</t>
  </si>
  <si>
    <t>-0.8543000000000001</t>
  </si>
  <si>
    <t>-0.12230000000000003</t>
  </si>
  <si>
    <t>0.7428999999999999</t>
  </si>
  <si>
    <t>0.8667999999999998</t>
  </si>
  <si>
    <t>0.44889999999999985</t>
  </si>
  <si>
    <t>0.6201999999999999</t>
  </si>
  <si>
    <t>1.6239999999999997</t>
  </si>
  <si>
    <t>0.33859999999999985</t>
  </si>
  <si>
    <t>0.3524000000000001</t>
  </si>
  <si>
    <t>0.7020999999999997</t>
  </si>
  <si>
    <t>1.2300999999999997</t>
  </si>
  <si>
    <t>1.3001</t>
  </si>
  <si>
    <t>0.6109</t>
  </si>
  <si>
    <t>-0.7809000000000001</t>
  </si>
  <si>
    <t>-0.8106</t>
  </si>
  <si>
    <t>0.7122999999999997</t>
  </si>
  <si>
    <t>-0.2725</t>
  </si>
  <si>
    <t>0.7775</t>
  </si>
  <si>
    <t>0.22549999999999992</t>
  </si>
  <si>
    <t>-1.1449000000000003</t>
  </si>
  <si>
    <t>-0.7568000000000001</t>
  </si>
  <si>
    <t>0.6523</t>
  </si>
  <si>
    <t>0.7419000000000001</t>
  </si>
  <si>
    <t>0.48980000000000046</t>
  </si>
  <si>
    <t>1.1461999999999997</t>
  </si>
  <si>
    <t>0.5270999999999999</t>
  </si>
  <si>
    <t>0.02870000000000006</t>
  </si>
  <si>
    <t>0.5105000000000002</t>
  </si>
  <si>
    <t>0.41279999999999983</t>
  </si>
  <si>
    <t>0.5693000000000001</t>
  </si>
  <si>
    <t>0.9806999999999999</t>
  </si>
  <si>
    <t>-0.12499999999999979</t>
  </si>
  <si>
    <t>0.11920000000000008</t>
  </si>
  <si>
    <t>0.6358000000000001</t>
  </si>
  <si>
    <t>0.5886999999999998</t>
  </si>
  <si>
    <t>-0.24559999999999998</t>
  </si>
  <si>
    <t>-0.08329999999999994</t>
  </si>
  <si>
    <t>0.6120000000000001</t>
  </si>
  <si>
    <t>-0.40289999999999987</t>
  </si>
  <si>
    <t>-0.3106999999999999</t>
  </si>
  <si>
    <t>-0.7092999999999998</t>
  </si>
  <si>
    <t>0.14520000000000022</t>
  </si>
  <si>
    <t>0.3457000000000002</t>
  </si>
  <si>
    <t>0.043400000000000216</t>
  </si>
  <si>
    <t>0.09430000000000016</t>
  </si>
  <si>
    <t>-0.1168999999999999</t>
  </si>
  <si>
    <t>0.5345</t>
  </si>
  <si>
    <t>-0.5824</t>
  </si>
  <si>
    <t>-0.2850000000000001</t>
  </si>
  <si>
    <t>0.4186000000000001</t>
  </si>
  <si>
    <t>0.24990000000000007</t>
  </si>
  <si>
    <t>-1.4867000000000001</t>
  </si>
  <si>
    <t>0.1899</t>
  </si>
  <si>
    <t>0.49360000000000004</t>
  </si>
  <si>
    <t>0.5008000000000001</t>
  </si>
  <si>
    <t>0.4610000000000001</t>
  </si>
  <si>
    <t>0.9873999999999998</t>
  </si>
  <si>
    <t>0.4689000000000001</t>
  </si>
  <si>
    <t>0.9678999999999995</t>
  </si>
  <si>
    <t>0.7975999999999999</t>
  </si>
  <si>
    <t>0.8328999999999998</t>
  </si>
  <si>
    <t>0.26609999999999984</t>
  </si>
  <si>
    <t>0.8192999999999999</t>
  </si>
  <si>
    <t>0.6420999999999997</t>
  </si>
  <si>
    <t>1.0126</t>
  </si>
  <si>
    <t>0.9403999999999999</t>
  </si>
  <si>
    <t>1.6591</t>
  </si>
  <si>
    <t>-0.48389999999999983</t>
  </si>
  <si>
    <t>0.13410000000000022</t>
  </si>
  <si>
    <t>0.5927</t>
  </si>
  <si>
    <t>0.38830000000000037</t>
  </si>
  <si>
    <t>0.8722999999999999</t>
  </si>
  <si>
    <t>1.5252000000000001</t>
  </si>
  <si>
    <t>0.8404999999999998</t>
  </si>
  <si>
    <t>0.46510000000000007</t>
  </si>
  <si>
    <t>1.1944</t>
  </si>
  <si>
    <t>0.06180000000000019</t>
  </si>
  <si>
    <t>0.47250000000000014</t>
  </si>
  <si>
    <t>-0.13559999999999994</t>
  </si>
  <si>
    <t>-0.1896</t>
  </si>
  <si>
    <t>0.41700000000000026</t>
  </si>
  <si>
    <t>0.24090000000000017</t>
  </si>
  <si>
    <t>0.3008</t>
  </si>
  <si>
    <t>0.059499999999999886</t>
  </si>
  <si>
    <t>-0.2987</t>
  </si>
  <si>
    <t>0.6235999999999997</t>
  </si>
  <si>
    <t>-0.04749999999999989</t>
  </si>
  <si>
    <t>0.15530000000000027</t>
  </si>
  <si>
    <t>0.32670000000000005</t>
  </si>
  <si>
    <t>0.10989999999999989</t>
  </si>
  <si>
    <t>0.3352</t>
  </si>
  <si>
    <t>0.5981999999999998</t>
  </si>
  <si>
    <t>0.2748000000000002</t>
  </si>
  <si>
    <t>1.1534999999999995</t>
  </si>
  <si>
    <t>0.22079999999999994</t>
  </si>
  <si>
    <t>0.20149999999999985</t>
  </si>
  <si>
    <t>0.4717999999999998</t>
  </si>
  <si>
    <t>0.5687</t>
  </si>
  <si>
    <t>0.1279999999999999</t>
  </si>
  <si>
    <t>0.6403999999999999</t>
  </si>
  <si>
    <t>0.30230000000000007</t>
  </si>
  <si>
    <t>0.9285000000000001</t>
  </si>
  <si>
    <t>0.4971000000000003</t>
  </si>
  <si>
    <t>0.6792</t>
  </si>
  <si>
    <t>0.8788999999999996</t>
  </si>
  <si>
    <t>0.8573999999999997</t>
  </si>
  <si>
    <t>1.0319000000000003</t>
  </si>
  <si>
    <t>0.6711999999999998</t>
  </si>
  <si>
    <t>0.5140999999999998</t>
  </si>
  <si>
    <t>0.8714999999999997</t>
  </si>
  <si>
    <t>1.7226</t>
  </si>
  <si>
    <t>0.06799999999999984</t>
  </si>
  <si>
    <t>1.1273000000000002</t>
  </si>
  <si>
    <t>1.5996000000000001</t>
  </si>
  <si>
    <t>1.6214000000000004</t>
  </si>
  <si>
    <t>0.9120999999999999</t>
  </si>
  <si>
    <t>1.4216000000000002</t>
  </si>
  <si>
    <t>1.9917</t>
  </si>
  <si>
    <t>0.8725999999999998</t>
  </si>
  <si>
    <t>0.6955999999999996</t>
  </si>
  <si>
    <t>0.6399999999999997</t>
  </si>
  <si>
    <t>1.1163</t>
  </si>
  <si>
    <t>0.7263</t>
  </si>
  <si>
    <t>0.5859999999999999</t>
  </si>
  <si>
    <t>1.7158000000000002</t>
  </si>
  <si>
    <t>0.012400000000000189</t>
  </si>
  <si>
    <t>-0.016399999999999873</t>
  </si>
  <si>
    <t>0.08929999999999993</t>
  </si>
  <si>
    <t>0.3282000000000001</t>
  </si>
  <si>
    <t>-0.31549999999999995</t>
  </si>
  <si>
    <t>-0.06479999999999998</t>
  </si>
  <si>
    <t>0.6805999999999999</t>
  </si>
  <si>
    <t>0.8051000000000001</t>
  </si>
  <si>
    <t>0.33310000000000023</t>
  </si>
  <si>
    <t>0.5811999999999995</t>
  </si>
  <si>
    <t>1.3387</t>
  </si>
  <si>
    <t>0.21669999999999995</t>
  </si>
  <si>
    <t>0.4048999999999998</t>
  </si>
  <si>
    <t>0.4488000000000003</t>
  </si>
  <si>
    <t>0.6675</t>
  </si>
  <si>
    <t>0.7010999999999998</t>
  </si>
  <si>
    <t>1.8176</t>
  </si>
  <si>
    <t>1.2452999999999999</t>
  </si>
  <si>
    <t>1.3960000000000001</t>
  </si>
  <si>
    <t>0.54990000000000006</t>
  </si>
  <si>
    <t>1.1801000000000001</t>
  </si>
  <si>
    <t>-0.26619999999999994</t>
  </si>
  <si>
    <t>0.44860000000000033</t>
  </si>
  <si>
    <t>0.4333</t>
  </si>
  <si>
    <t>1.3484000000000003</t>
  </si>
  <si>
    <t>1.0651000000000004</t>
  </si>
  <si>
    <t>0.10030000000000017</t>
  </si>
  <si>
    <t>0.9882000000000002</t>
  </si>
  <si>
    <t>1.0239</t>
  </si>
  <si>
    <t>1.1868999999999996</t>
  </si>
  <si>
    <t>1.5126000000000004</t>
  </si>
  <si>
    <t>1.3036999999999994</t>
  </si>
  <si>
    <t>1.7824999999999998</t>
  </si>
  <si>
    <t>1.1476</t>
  </si>
  <si>
    <t>1.2795999999999996</t>
  </si>
  <si>
    <t>1.3683999999999998</t>
  </si>
  <si>
    <t>1.0905999999999998</t>
  </si>
  <si>
    <t>1.0157999999999996</t>
  </si>
  <si>
    <t>1.4597000000000007</t>
  </si>
  <si>
    <t>1.3089999999999995</t>
  </si>
  <si>
    <t>1.1512999999999998</t>
  </si>
  <si>
    <t>0.9569999999999999</t>
  </si>
  <si>
    <t>1.9347</t>
  </si>
  <si>
    <t>0.7101999999999997</t>
  </si>
  <si>
    <t>1.1319000000000001</t>
  </si>
  <si>
    <t>1.4391000000000007</t>
  </si>
  <si>
    <t>1.1347999999999996</t>
  </si>
  <si>
    <t>0.9327999999999996</t>
  </si>
  <si>
    <t>1.35</t>
  </si>
  <si>
    <t>0.6425000000000001</t>
  </si>
  <si>
    <t>0.5448</t>
  </si>
  <si>
    <t>0.5972</t>
  </si>
  <si>
    <t>0.6800999999999997</t>
  </si>
  <si>
    <t>1.3155999999999997</t>
  </si>
  <si>
    <t>1.3196</t>
  </si>
  <si>
    <t>0.9144999999999992</t>
  </si>
  <si>
    <t>1.1551999999999993</t>
  </si>
  <si>
    <t>0.5887999999999995</t>
  </si>
  <si>
    <t>2.1871</t>
  </si>
  <si>
    <t>-0.16470000000000007</t>
  </si>
  <si>
    <t>0.13850000000000007</t>
  </si>
  <si>
    <t>0.9921999999999997</t>
  </si>
  <si>
    <t>0.49309999999999987</t>
  </si>
  <si>
    <t>0.7880999999999996</t>
  </si>
  <si>
    <t>-1.1995</t>
  </si>
  <si>
    <t>0.3602999999999999</t>
  </si>
  <si>
    <t>0.1639</t>
  </si>
  <si>
    <t>0.02729999999999999</t>
  </si>
  <si>
    <t>0.3317999999999997</t>
  </si>
  <si>
    <t>-0.026700000000000182</t>
  </si>
  <si>
    <t>0.4623999999999999</t>
  </si>
  <si>
    <t>0.12560000000000004</t>
  </si>
  <si>
    <t>0.3831999999999998</t>
  </si>
  <si>
    <t>0.7351999999999996</t>
  </si>
  <si>
    <t>1.0611</t>
  </si>
  <si>
    <t>-0.07860000000000002</t>
  </si>
  <si>
    <t>1.2128</t>
  </si>
  <si>
    <t>0.33449999999999985</t>
  </si>
  <si>
    <t>0.9724999999999999</t>
  </si>
  <si>
    <t>1.2664999999999995</t>
  </si>
  <si>
    <t>1.0467999999999993</t>
  </si>
  <si>
    <t>0.5062999999999998</t>
  </si>
  <si>
    <t>1.1492999999999998</t>
  </si>
  <si>
    <t>0.5641999999999998</t>
  </si>
  <si>
    <t>1.1228</t>
  </si>
  <si>
    <t>0.8610000000000001</t>
  </si>
  <si>
    <t>0.8080999999999998</t>
  </si>
  <si>
    <t>0.7464999999999997</t>
  </si>
  <si>
    <t>0.8634999999999997</t>
  </si>
  <si>
    <t>0.6279999999999994</t>
  </si>
  <si>
    <t>0.7439999999999998</t>
  </si>
  <si>
    <t>0.7392999999999996</t>
  </si>
  <si>
    <t>1.0425999999999997</t>
  </si>
  <si>
    <t>0.48119999999999985</t>
  </si>
  <si>
    <t>0.6670999999999996</t>
  </si>
  <si>
    <t>0.2977999999999997</t>
  </si>
  <si>
    <t>1.0470999999999997</t>
  </si>
  <si>
    <t>1.0327999999999995</t>
  </si>
  <si>
    <t>1.0476</t>
  </si>
  <si>
    <t>1.4087999999999998</t>
  </si>
  <si>
    <t>0.39440000000000014</t>
  </si>
  <si>
    <t>0.5076</t>
  </si>
  <si>
    <t>1.0585</t>
  </si>
  <si>
    <t>-0.0018000000000000238</t>
  </si>
  <si>
    <t>0.5078</t>
  </si>
  <si>
    <t>0.09820000000000018</t>
  </si>
  <si>
    <t>0.49740000000000006</t>
  </si>
  <si>
    <t>0.6327999999999998</t>
  </si>
  <si>
    <t>0.11689999999999989</t>
  </si>
  <si>
    <t>0.40219999999999995</t>
  </si>
  <si>
    <t>-0.6454999999999997</t>
  </si>
  <si>
    <t>-0.8266999999999998</t>
  </si>
  <si>
    <t>0.16470000000000012</t>
  </si>
  <si>
    <t>0.014200000000000101</t>
  </si>
  <si>
    <t>-1.7272</t>
  </si>
  <si>
    <t>-0.02769999999999985</t>
  </si>
  <si>
    <t>0.4205000000000001</t>
  </si>
  <si>
    <t>1.0312</t>
  </si>
  <si>
    <t>0.20400000000000001</t>
  </si>
  <si>
    <t>-0.007699999999999929</t>
  </si>
  <si>
    <t>0.1748999999999999</t>
  </si>
  <si>
    <t>1.3332999999999993</t>
  </si>
  <si>
    <t>0.7412999999999996</t>
  </si>
  <si>
    <t>0.5385999999999997</t>
  </si>
  <si>
    <t>0.3182000000000001</t>
  </si>
  <si>
    <t>-0.1692999999999999</t>
  </si>
  <si>
    <t>0.7575000000000001</t>
  </si>
  <si>
    <t>-0.16369999999999996</t>
  </si>
  <si>
    <t>-0.24669999999999986</t>
  </si>
  <si>
    <t>-0.40789999999999976</t>
  </si>
  <si>
    <t>-0.6735</t>
  </si>
  <si>
    <t>-0.8737999999999999</t>
  </si>
  <si>
    <t>0.05250000000000015</t>
  </si>
  <si>
    <t>-0.9754999999999998</t>
  </si>
  <si>
    <t>-0.9666999999999999</t>
  </si>
  <si>
    <t>-0.39819999999999983</t>
  </si>
  <si>
    <t>0.3795000000000002</t>
  </si>
  <si>
    <t>0.3454</t>
  </si>
  <si>
    <t>0.1569000000000001</t>
  </si>
  <si>
    <t>0.6234999999999997</t>
  </si>
  <si>
    <t>0.3521999999999999</t>
  </si>
  <si>
    <t>0.3239999999999999</t>
  </si>
  <si>
    <t>0.45100000000000007</t>
  </si>
  <si>
    <t>0.3866999999999999</t>
  </si>
  <si>
    <t>0.5023999999999997</t>
  </si>
  <si>
    <t>0.23879999999999996</t>
  </si>
  <si>
    <t>0.8732999999999997</t>
  </si>
  <si>
    <t>0.6602999999999997</t>
  </si>
  <si>
    <t>0.8363999999999998</t>
  </si>
  <si>
    <t>1.0952999999999993</t>
  </si>
  <si>
    <t>0.6873999999999996</t>
  </si>
  <si>
    <t>2.1375</t>
  </si>
  <si>
    <t>0.39789999999999975</t>
  </si>
  <si>
    <t>0.6717999999999993</t>
  </si>
  <si>
    <t>0.07989999999999997</t>
  </si>
  <si>
    <t>0.2555999999999999</t>
  </si>
  <si>
    <t>0.6044999999999994</t>
  </si>
  <si>
    <t>0.5788999999999995</t>
  </si>
  <si>
    <t>1.4419</t>
  </si>
  <si>
    <t>0.5100999999999996</t>
  </si>
  <si>
    <t>0.6263999999999996</t>
  </si>
  <si>
    <t>0.2953</t>
  </si>
  <si>
    <t>-0.12750000000000006</t>
  </si>
  <si>
    <t>-0.13550000000000018</t>
  </si>
  <si>
    <t>0.42069999999999963</t>
  </si>
  <si>
    <t>0.5517999999999994</t>
  </si>
  <si>
    <t>-0.3506999999999999</t>
  </si>
  <si>
    <t>0.19769999999999982</t>
  </si>
  <si>
    <t>-0.2961</t>
  </si>
  <si>
    <t>-0.3263</t>
  </si>
  <si>
    <t>-0.17600000000000016</t>
  </si>
  <si>
    <t>0.9936999999999996</t>
  </si>
  <si>
    <t>-0.45139999999999986</t>
  </si>
  <si>
    <t>0.5095</t>
  </si>
  <si>
    <t>0.5347</t>
  </si>
  <si>
    <t>0.6260999999999997</t>
  </si>
  <si>
    <t>-0.4556999999999998</t>
  </si>
  <si>
    <t>0.4216</t>
  </si>
  <si>
    <t>-0.2509000000000002</t>
  </si>
  <si>
    <t>-1.4092</t>
  </si>
  <si>
    <t>-0.9307000000000001</t>
  </si>
  <si>
    <t>-1.1655</t>
  </si>
  <si>
    <t>-0.4185999999999999</t>
  </si>
  <si>
    <t>-0.19430000000000003</t>
  </si>
  <si>
    <t>-0.11360000000000005</t>
  </si>
  <si>
    <t>-0.6020999999999999</t>
  </si>
  <si>
    <t>-0.3777999999999999</t>
  </si>
  <si>
    <t>-0.39899999999999985</t>
  </si>
  <si>
    <t>0.17840000000000006</t>
  </si>
  <si>
    <t>-0.6738000000000002</t>
  </si>
  <si>
    <t>-0.5914000000000001</t>
  </si>
  <si>
    <t>-0.5198</t>
  </si>
  <si>
    <t>-0.013800000000000145</t>
  </si>
  <si>
    <t>-1.5184000000000002</t>
  </si>
  <si>
    <t>0.3217999999999997</t>
  </si>
  <si>
    <t>0.31319999999999976</t>
  </si>
  <si>
    <t>0.1928999999999999</t>
  </si>
  <si>
    <t>0.4362999999999997</t>
  </si>
  <si>
    <t>0.32519999999999977</t>
  </si>
  <si>
    <t>0.23539999999999967</t>
  </si>
  <si>
    <t>1.2532999999999992</t>
  </si>
  <si>
    <t>1.2549999999999997</t>
  </si>
  <si>
    <t>0.26379999999999987</t>
  </si>
  <si>
    <t>0.5445999999999998</t>
  </si>
  <si>
    <t>0.7365999999999995</t>
  </si>
  <si>
    <t>0.4754999999999998</t>
  </si>
  <si>
    <t>0.6350999999999993</t>
  </si>
  <si>
    <t>1.5024999999999995</t>
  </si>
  <si>
    <t>1.3801999999999999</t>
  </si>
  <si>
    <t>0.15629999999999994</t>
  </si>
  <si>
    <t>0.7796999999999998</t>
  </si>
  <si>
    <t>-0.9830000000000001</t>
  </si>
  <si>
    <t>0.007399999999999851</t>
  </si>
  <si>
    <t>-0.11200000000000022</t>
  </si>
  <si>
    <t>-0.08340000000000015</t>
  </si>
  <si>
    <t>0.45579999999999976</t>
  </si>
  <si>
    <t>1.0546</t>
  </si>
  <si>
    <t>-0.14060000000000006</t>
  </si>
  <si>
    <t>0.36989999999999995</t>
  </si>
  <si>
    <t>-0.6095000000000002</t>
  </si>
  <si>
    <t>0.059599999999999875</t>
  </si>
  <si>
    <t>0.7078</t>
  </si>
  <si>
    <t>0.36779999999999996</t>
  </si>
  <si>
    <t>0.2179999999999998</t>
  </si>
  <si>
    <t>0.2042</t>
  </si>
  <si>
    <t>0.23379999999999962</t>
  </si>
  <si>
    <t>0.21259999999999973</t>
  </si>
  <si>
    <t>0.12370000000000003</t>
  </si>
  <si>
    <t>-0.02350000000000009</t>
  </si>
  <si>
    <t>-0.39089999999999997</t>
  </si>
  <si>
    <t>0.08319999999999994</t>
  </si>
  <si>
    <t>0.3269999999999998</t>
  </si>
  <si>
    <t>0.2820000000000001</t>
  </si>
  <si>
    <t>0.30959999999999993</t>
  </si>
  <si>
    <t>-0.15280000000000016</t>
  </si>
  <si>
    <t>0.41870000000000007</t>
  </si>
  <si>
    <t>0.5890999999999997</t>
  </si>
  <si>
    <t>0.44290000000000007</t>
  </si>
  <si>
    <t>0.49639999999999995</t>
  </si>
  <si>
    <t>0.4718</t>
  </si>
  <si>
    <t>1.3826999999999998</t>
  </si>
  <si>
    <t>-0.5027999999999997</t>
  </si>
  <si>
    <t>0.15610000000000018</t>
  </si>
  <si>
    <t>0.2252999999999999</t>
  </si>
  <si>
    <t>0.4010000000000003</t>
  </si>
  <si>
    <t>0.3421000000000001</t>
  </si>
  <si>
    <t>0.5950999999999997</t>
  </si>
  <si>
    <t>-0.3192</t>
  </si>
  <si>
    <t>0.6633</t>
  </si>
  <si>
    <t>1.0102999999999998</t>
  </si>
  <si>
    <t>0.9555999999999998</t>
  </si>
  <si>
    <t>1.0521999999999998</t>
  </si>
  <si>
    <t>1.1434999999999995</t>
  </si>
  <si>
    <t>1.4386</t>
  </si>
  <si>
    <t>-0.31949999999999995</t>
  </si>
  <si>
    <t>0.7793999999999996</t>
  </si>
  <si>
    <t>0.33239999999999964</t>
  </si>
  <si>
    <t>0.35789999999999994</t>
  </si>
  <si>
    <t>0.8987999999999998</t>
  </si>
  <si>
    <t>0.3053000000000002</t>
  </si>
  <si>
    <t>0.9993999999999996</t>
  </si>
  <si>
    <t>0.3031999999999995</t>
  </si>
  <si>
    <t>-0.16260000000000008</t>
  </si>
  <si>
    <t>0.7149</t>
  </si>
  <si>
    <t>0.9814999999999996</t>
  </si>
  <si>
    <t>1.2122</t>
  </si>
  <si>
    <t>0.2506</t>
  </si>
  <si>
    <t>0.9078999999999999</t>
  </si>
  <si>
    <t>1.298199999999999</t>
  </si>
  <si>
    <t>-0.7713000000000001</t>
  </si>
  <si>
    <t>-0.44439999999999985</t>
  </si>
  <si>
    <t>-0.47669999999999996</t>
  </si>
  <si>
    <t>0.1787999999999999</t>
  </si>
  <si>
    <t>0.7590999999999999</t>
  </si>
  <si>
    <t>-0.6985000000000001</t>
  </si>
  <si>
    <t>1.3023</t>
  </si>
  <si>
    <t>-0.012799999999999923</t>
  </si>
  <si>
    <t>0.08519999999999994</t>
  </si>
  <si>
    <t>0.07130000000000003</t>
  </si>
  <si>
    <t>0.24699999999999994</t>
  </si>
  <si>
    <t>0.7577</t>
  </si>
  <si>
    <t>1.2914999999999994</t>
  </si>
  <si>
    <t>-0.48190000000000005</t>
  </si>
  <si>
    <t>-0.10660000000000004</t>
  </si>
  <si>
    <t>0.6552999999999993</t>
  </si>
  <si>
    <t>0.6241999999999996</t>
  </si>
  <si>
    <t>0.5688999999999997</t>
  </si>
  <si>
    <t>0.5285</t>
  </si>
  <si>
    <t>0.7098999999999993</t>
  </si>
  <si>
    <t>0.9134999999999998</t>
  </si>
  <si>
    <t>0.5232999999999999</t>
  </si>
  <si>
    <t>0.5388</t>
  </si>
  <si>
    <t>0.6746999999999999</t>
  </si>
  <si>
    <t>0.8162999999999998</t>
  </si>
  <si>
    <t>1.2123000000000002</t>
  </si>
  <si>
    <t>1.3555</t>
  </si>
  <si>
    <t>-0.2618000000000001</t>
  </si>
  <si>
    <t>1.2195</t>
  </si>
  <si>
    <t>-0.47990000000000005</t>
  </si>
  <si>
    <t>-0.1998000000000001</t>
  </si>
  <si>
    <t>0.41779999999999995</t>
  </si>
  <si>
    <t>0.31399999999999967</t>
  </si>
  <si>
    <t>0.04170000000000007</t>
  </si>
  <si>
    <t>0.22170000000000006</t>
  </si>
  <si>
    <t>1.4134</t>
  </si>
  <si>
    <t>1.1047</t>
  </si>
  <si>
    <t>1.1796999999999997</t>
  </si>
  <si>
    <t>1.0788</t>
  </si>
  <si>
    <t>1.407399999999999</t>
  </si>
  <si>
    <t>1.6477999999999993</t>
  </si>
  <si>
    <t>1.9618999999999998</t>
  </si>
  <si>
    <t>1.0781999999999998</t>
  </si>
  <si>
    <t>1.2594999999999994</t>
  </si>
  <si>
    <t>0.8302999999999996</t>
  </si>
  <si>
    <t>0.8200999999999996</t>
  </si>
  <si>
    <t>1.0502999999999998</t>
  </si>
  <si>
    <t>0.9531999999999998</t>
  </si>
  <si>
    <t>0.7265999999999997</t>
  </si>
  <si>
    <t>0.7600999999999998</t>
  </si>
  <si>
    <t>1.2535</t>
  </si>
  <si>
    <t>1.9107999999999994</t>
  </si>
  <si>
    <t>1.2994999999999994</t>
  </si>
  <si>
    <t>1.352999999999999</t>
  </si>
  <si>
    <t>1.2686999999999993</t>
  </si>
  <si>
    <t>1.4757</t>
  </si>
  <si>
    <t>0.8818999999999997</t>
  </si>
  <si>
    <t>0.9172</t>
  </si>
  <si>
    <t>1.0549999999999997</t>
  </si>
  <si>
    <t>1.294199999999999</t>
  </si>
  <si>
    <t>1.4591999999999992</t>
  </si>
  <si>
    <t>1.0962999999999998</t>
  </si>
  <si>
    <t>0.5873999999999995</t>
  </si>
  <si>
    <t>2.0080999999999998</t>
  </si>
  <si>
    <t>-0.7011000000000001</t>
  </si>
  <si>
    <t>-0.38799999999999996</t>
  </si>
  <si>
    <t>-0.45759999999999995</t>
  </si>
  <si>
    <t>-0.2819000000000001</t>
  </si>
  <si>
    <t>0.3947000000000001</t>
  </si>
  <si>
    <t>-0.011499999999999955</t>
  </si>
  <si>
    <t>-1.4881000000000002</t>
  </si>
  <si>
    <t>0.2355000000000001</t>
  </si>
  <si>
    <t>0.2594999999999999</t>
  </si>
  <si>
    <t>0.28220000000000006</t>
  </si>
  <si>
    <t>0.8843999999999999</t>
  </si>
  <si>
    <t>0.058499999999999885</t>
  </si>
  <si>
    <t>0.2706999999999998</t>
  </si>
  <si>
    <t>0.2017999999999998</t>
  </si>
  <si>
    <t>0.5131000000000001</t>
  </si>
  <si>
    <t>0.5729999999999997</t>
  </si>
  <si>
    <t>-0.03570000000000019</t>
  </si>
  <si>
    <t>0.8129999999999995</t>
  </si>
  <si>
    <t>0.5644999999999998</t>
  </si>
  <si>
    <t>0.5249999999999999</t>
  </si>
  <si>
    <t>-1.0465</t>
  </si>
  <si>
    <t>0.1165</t>
  </si>
  <si>
    <t>0.3037999999999999</t>
  </si>
  <si>
    <t>0.9046000000000001</t>
  </si>
  <si>
    <t>0.25220000000000004</t>
  </si>
  <si>
    <t>0.6079999999999999</t>
  </si>
  <si>
    <t>0.5683999999999998</t>
  </si>
  <si>
    <t>0.5010999999999997</t>
  </si>
  <si>
    <t>0.7127999999999999</t>
  </si>
  <si>
    <t>1.3604000000000003</t>
  </si>
  <si>
    <t>1.0537</t>
  </si>
  <si>
    <t>0.41480000000000006</t>
  </si>
  <si>
    <t>1.0289</t>
  </si>
  <si>
    <t>1.2852999999999999</t>
  </si>
  <si>
    <t>1.4940999999999995</t>
  </si>
  <si>
    <t>1.8436999999999997</t>
  </si>
  <si>
    <t>1.8432999999999997</t>
  </si>
  <si>
    <t>2.2920999999999996</t>
  </si>
  <si>
    <t>1.6583999999999994</t>
  </si>
  <si>
    <t>1.3079999999999992</t>
  </si>
  <si>
    <t>-0.09739999999999994</t>
  </si>
  <si>
    <t>0.49270000000000014</t>
  </si>
  <si>
    <t>0.2476000000000001</t>
  </si>
  <si>
    <t>0.22569999999999962</t>
  </si>
  <si>
    <t>-0.08850000000000015</t>
  </si>
  <si>
    <t>0.31060000000000026</t>
  </si>
  <si>
    <t>0.9281999999999997</t>
  </si>
  <si>
    <t>0.4172999999999998</t>
  </si>
  <si>
    <t>1.2405</t>
  </si>
  <si>
    <t>1.5651999999999995</t>
  </si>
  <si>
    <t>0.3491999999999998</t>
  </si>
  <si>
    <t>0.20699999999999968</t>
  </si>
  <si>
    <t>0.5007999999999995</t>
  </si>
  <si>
    <t>1.2110999999999998</t>
  </si>
  <si>
    <t>-0.05370000000000032</t>
  </si>
  <si>
    <t>-0.18720000000000037</t>
  </si>
  <si>
    <t>-0.5107000000000002</t>
  </si>
  <si>
    <t>0.24010000000000004</t>
  </si>
  <si>
    <t>0.21039999999999953</t>
  </si>
  <si>
    <t>0.07379999999999998</t>
  </si>
  <si>
    <t>-0.3668</t>
  </si>
  <si>
    <t>-0.36670000000000014</t>
  </si>
  <si>
    <t>0.22609999999999986</t>
  </si>
  <si>
    <t>-1.0354999999999999</t>
  </si>
  <si>
    <t>-1.6754000000000002</t>
  </si>
  <si>
    <t>-0.31649999999999995</t>
  </si>
  <si>
    <t>-0.3789</t>
  </si>
  <si>
    <t>-0.6665000000000001</t>
  </si>
  <si>
    <t>-1.8856000000000004</t>
  </si>
  <si>
    <t>-0.6237999999999999</t>
  </si>
  <si>
    <t>-0.4389999999999999</t>
  </si>
  <si>
    <t>0.5774999999999999</t>
  </si>
  <si>
    <t>0.025799999999999934</t>
  </si>
  <si>
    <t>0.02179999999999993</t>
  </si>
  <si>
    <t>0.12369999999999992</t>
  </si>
  <si>
    <t>-0.34080000000000005</t>
  </si>
  <si>
    <t>0.7589999999999999</t>
  </si>
  <si>
    <t>0.14339999999999986</t>
  </si>
  <si>
    <t>0.4926999999999999</t>
  </si>
  <si>
    <t>-0.19020000000000004</t>
  </si>
  <si>
    <t>-0.12080000000000025</t>
  </si>
  <si>
    <t>-0.2765</t>
  </si>
  <si>
    <t>0.7565</t>
  </si>
  <si>
    <t>0.021399999999999975</t>
  </si>
  <si>
    <t>-0.0457000000000002</t>
  </si>
  <si>
    <t>0.1117999999999999</t>
  </si>
  <si>
    <t>-0.5458999999999998</t>
  </si>
  <si>
    <t>0.7005999999999999</t>
  </si>
  <si>
    <t>-0.23659999999999998</t>
  </si>
  <si>
    <t>-0.23349999999999999</t>
  </si>
  <si>
    <t>0.4224000000000001</t>
  </si>
  <si>
    <t>0.3793000000000001</t>
  </si>
  <si>
    <t>-0.006000000000000005</t>
  </si>
  <si>
    <t>-0.16170000000000007</t>
  </si>
  <si>
    <t>0.21319999999999995</t>
  </si>
  <si>
    <t>-1.1803000000000001</t>
  </si>
  <si>
    <t>-1.0801</t>
  </si>
  <si>
    <t>0.10949999999999993</t>
  </si>
  <si>
    <t>-1.6634000000000004</t>
  </si>
  <si>
    <t>-2.4928999999999997</t>
  </si>
  <si>
    <t>-1.1178000000000001</t>
  </si>
  <si>
    <t>-0.1765000000000002</t>
  </si>
  <si>
    <t>0.01759999999999995</t>
  </si>
  <si>
    <t>-0.10850000000000005</t>
  </si>
  <si>
    <t>0.4902000000000002</t>
  </si>
  <si>
    <t>0.8665999999999998</t>
  </si>
  <si>
    <t>0.2685</t>
  </si>
  <si>
    <t>-0.1655000000000001</t>
  </si>
  <si>
    <t>-0.6234999999999999</t>
  </si>
  <si>
    <t>-0.32539999999999986</t>
  </si>
  <si>
    <t>0.6675000000000001</t>
  </si>
  <si>
    <t>-0.22379999999999983</t>
  </si>
  <si>
    <t>-0.6344000000000001</t>
  </si>
  <si>
    <t>-0.23100000000000004</t>
  </si>
  <si>
    <t>-1.9593000000000003</t>
  </si>
  <si>
    <t>-0.4887999999999999</t>
  </si>
  <si>
    <t>0.37410000000000015</t>
  </si>
  <si>
    <t>-1.2151999999999998</t>
  </si>
  <si>
    <t>-0.9171</t>
  </si>
  <si>
    <t>0.07580000000000003</t>
  </si>
  <si>
    <t>-0.8227</t>
  </si>
  <si>
    <t>-1.6488</t>
  </si>
  <si>
    <t>-0.35779999999999995</t>
  </si>
  <si>
    <t>1.1217000000000001</t>
  </si>
  <si>
    <t>-0.2493999999999999</t>
  </si>
  <si>
    <t>0.13240000000000018</t>
  </si>
  <si>
    <t>0.28760000000000013</t>
  </si>
  <si>
    <t>-0.8203999999999994</t>
  </si>
  <si>
    <t>0.2760000000000003</t>
  </si>
  <si>
    <t>-0.05010000000000005</t>
  </si>
  <si>
    <t>1.0566000000000002</t>
  </si>
  <si>
    <t>-0.03099999999999993</t>
  </si>
  <si>
    <t>0.21819999999999978</t>
  </si>
  <si>
    <t>1.2135999999999998</t>
  </si>
  <si>
    <t>-0.4064999999999995</t>
  </si>
  <si>
    <t>0.10250000000000004</t>
  </si>
  <si>
    <t>1.0957000000000001</t>
  </si>
  <si>
    <t>-0.06410000000000006</t>
  </si>
  <si>
    <t>-0.13170000000000004</t>
  </si>
  <si>
    <t>1.1286</t>
  </si>
  <si>
    <t>-0.4235999999999998</t>
  </si>
  <si>
    <t>-0.44449999999999995</t>
  </si>
  <si>
    <t>-0.26609999999999995</t>
  </si>
  <si>
    <t>-0.2467000000000002</t>
  </si>
  <si>
    <t>-0.33529999999999965</t>
  </si>
  <si>
    <t>0.009500000000000064</t>
  </si>
  <si>
    <t>-0.40099999999999963</t>
  </si>
  <si>
    <t>1.0163000000000002</t>
  </si>
  <si>
    <t>-0.6338999999999997</t>
  </si>
  <si>
    <t>-1.5812</t>
  </si>
  <si>
    <t>-0.8896999999999997</t>
  </si>
  <si>
    <t>-0.7882999999999998</t>
  </si>
  <si>
    <t>-1.0848999999999998</t>
  </si>
  <si>
    <t>-3.1128</t>
  </si>
  <si>
    <t>-3.4892999999999996</t>
  </si>
  <si>
    <t>-0.8225999999999996</t>
  </si>
  <si>
    <t>-1.3198999999999999</t>
  </si>
  <si>
    <t>0.0515000000000001</t>
  </si>
  <si>
    <t>0.5150999999999999</t>
  </si>
  <si>
    <t>-0.3967999999999999</t>
  </si>
  <si>
    <t>-0.7793999999999999</t>
  </si>
  <si>
    <t>1.3867999999999996</t>
  </si>
  <si>
    <t>-0.19359999999999988</t>
  </si>
  <si>
    <t>-0.7001999999999999</t>
  </si>
  <si>
    <t>-0.1953999999999999</t>
  </si>
  <si>
    <t>0.35700000000000026</t>
  </si>
  <si>
    <t>-0.11889999999999991</t>
  </si>
  <si>
    <t>-0.16780000000000006</t>
  </si>
  <si>
    <t>-0.4805999999999995</t>
  </si>
  <si>
    <t>0.8915000000000003</t>
  </si>
  <si>
    <t>-0.26789999999999975</t>
  </si>
  <si>
    <t>0.6303000000000001</t>
  </si>
  <si>
    <t>-1.5176999999999998</t>
  </si>
  <si>
    <t>-0.14519999999999977</t>
  </si>
  <si>
    <t>-1.4597</t>
  </si>
  <si>
    <t>1.1366999999999996</t>
  </si>
  <si>
    <t>-1.1597999999999997</t>
  </si>
  <si>
    <t>-0.6134999999999997</t>
  </si>
  <si>
    <t>-1.2246999999999997</t>
  </si>
  <si>
    <t>0.6270000000000003</t>
  </si>
  <si>
    <t>-0.4002999999999997</t>
  </si>
  <si>
    <t>-1.6457000000000002</t>
  </si>
  <si>
    <t>-1.2369999999999997</t>
  </si>
  <si>
    <t>0.05400000000000026</t>
  </si>
  <si>
    <t>-1.8286999999999998</t>
  </si>
  <si>
    <t>-2.2622999999999998</t>
  </si>
  <si>
    <t>0.5638000000000003</t>
  </si>
  <si>
    <t>-0.2844999999999997</t>
  </si>
  <si>
    <t>0.06970000000000054</t>
  </si>
  <si>
    <t>0.14360000000000006</t>
  </si>
  <si>
    <t>-0.14509999999999967</t>
  </si>
  <si>
    <t>-1.0444999999999995</t>
  </si>
  <si>
    <t>0.6668000000000005</t>
  </si>
  <si>
    <t>-0.4284999999999995</t>
  </si>
  <si>
    <t>0.6636000000000004</t>
  </si>
  <si>
    <t>-0.36229999999999973</t>
  </si>
  <si>
    <t>-0.31599999999999956</t>
  </si>
  <si>
    <t>-0.04419999999999981</t>
  </si>
  <si>
    <t>-0.9293999999999998</t>
  </si>
  <si>
    <t>-0.3066999999999999</t>
  </si>
  <si>
    <t>0.6903000000000004</t>
  </si>
  <si>
    <t>-0.35399999999999954</t>
  </si>
  <si>
    <t>-0.5724999999999996</t>
  </si>
  <si>
    <t>-0.9285999999999996</t>
  </si>
  <si>
    <t>0.7232000000000004</t>
  </si>
  <si>
    <t>-1.4899</t>
  </si>
  <si>
    <t>-0.5836999999999997</t>
  </si>
  <si>
    <t>0.0416000000000003</t>
  </si>
  <si>
    <t>-1.0964999999999998</t>
  </si>
  <si>
    <t>0.1529000000000001</t>
  </si>
  <si>
    <t>-0.5123999999999993</t>
  </si>
  <si>
    <t>0.5848000000000004</t>
  </si>
  <si>
    <t>-1.5493</t>
  </si>
  <si>
    <t>-1.0679999999999998</t>
  </si>
  <si>
    <t>-0.9246999999999996</t>
  </si>
  <si>
    <t>-1.0743999999999998</t>
  </si>
  <si>
    <t>-2.6353999999999993</t>
  </si>
  <si>
    <t>-3.6641999999999997</t>
  </si>
  <si>
    <t>-0.2219999999999998</t>
  </si>
  <si>
    <t>-0.7662999999999998</t>
  </si>
  <si>
    <t>-0.0034999999999997256</t>
  </si>
  <si>
    <t>-0.6636999999999997</t>
  </si>
  <si>
    <t>-0.4480999999999998</t>
  </si>
  <si>
    <t>0.010599999999999943</t>
  </si>
  <si>
    <t>-0.6592999999999998</t>
  </si>
  <si>
    <t>-0.4207999999999997</t>
  </si>
  <si>
    <t>-1.2187999999999997</t>
  </si>
  <si>
    <t>-0.48999999999999955</t>
  </si>
  <si>
    <t>0.030100000000000238</t>
  </si>
  <si>
    <t>-0.6929999999999996</t>
  </si>
  <si>
    <t>-0.5108999999999992</t>
  </si>
  <si>
    <t>-1.1989999999999996</t>
  </si>
  <si>
    <t>0.5646000000000003</t>
  </si>
  <si>
    <t>-0.21509999999999996</t>
  </si>
  <si>
    <t>0.3034000000000002</t>
  </si>
  <si>
    <t>-0.5248999999999997</t>
  </si>
  <si>
    <t>-0.9894999999999996</t>
  </si>
  <si>
    <t>-0.7414999999999998</t>
  </si>
  <si>
    <t>-1.5394999999999999</t>
  </si>
  <si>
    <t>-0.9931999999999996</t>
  </si>
  <si>
    <t>-1.6206</t>
  </si>
  <si>
    <t>0.2473000000000003</t>
  </si>
  <si>
    <t>-0.7799999999999996</t>
  </si>
  <si>
    <t>-1.2273999999999998</t>
  </si>
  <si>
    <t>-2.0254</t>
  </si>
  <si>
    <t>-1.6166999999999998</t>
  </si>
  <si>
    <t>-0.3256999999999997</t>
  </si>
  <si>
    <t>-2.2083999999999997</t>
  </si>
  <si>
    <t>0.3721000000000002</t>
  </si>
  <si>
    <t>-0.025099999999999914</t>
  </si>
  <si>
    <t>0.21719999999999967</t>
  </si>
  <si>
    <t>-0.41979999999999956</t>
  </si>
  <si>
    <t>0.16029999999999994</t>
  </si>
  <si>
    <t>-0.47359999999999963</t>
  </si>
  <si>
    <t>-0.9586999999999999</t>
  </si>
  <si>
    <t>0.11730000000000007</t>
  </si>
  <si>
    <t>-0.5826999999999996</t>
  </si>
  <si>
    <t>-0.7445999999999999</t>
  </si>
  <si>
    <t>0.08650000000000002</t>
  </si>
  <si>
    <t>-0.30219999999999997</t>
  </si>
  <si>
    <t>0.5766000000000002</t>
  </si>
  <si>
    <t>-0.6852999999999998</t>
  </si>
  <si>
    <t>-1.3128000000000002</t>
  </si>
  <si>
    <t>-1.3625</t>
  </si>
  <si>
    <t>0.5012000000000002</t>
  </si>
  <si>
    <t>0.2579000000000003</t>
  </si>
  <si>
    <t>-0.6486999999999996</t>
  </si>
  <si>
    <t>-1.2757</t>
  </si>
  <si>
    <t>0.5132000000000002</t>
  </si>
  <si>
    <t>-1.2659</t>
  </si>
  <si>
    <t>-0.3027999999999999</t>
  </si>
  <si>
    <t>-0.6774999999999998</t>
  </si>
  <si>
    <t>0.10520000000000018</t>
  </si>
  <si>
    <t>-0.07960000000000002</t>
  </si>
  <si>
    <t>-0.9513999999999998</t>
  </si>
  <si>
    <t>0.07509999999999994</t>
  </si>
  <si>
    <t>-0.5383999999999998</t>
  </si>
  <si>
    <t>-0.13149999999999978</t>
  </si>
  <si>
    <t>-1.8728</t>
  </si>
  <si>
    <t>-0.9325999999999999</t>
  </si>
  <si>
    <t>-1.1444999999999999</t>
  </si>
  <si>
    <t>-4.031300000000002</t>
  </si>
  <si>
    <t>-0.6734999999999998</t>
  </si>
  <si>
    <t>-0.6276999999999997</t>
  </si>
  <si>
    <t>-0.6121999999999996</t>
  </si>
  <si>
    <t>-0.26569999999999955</t>
  </si>
  <si>
    <t>-0.11970000000000004</t>
  </si>
  <si>
    <t>-0.10150000000000005</t>
  </si>
  <si>
    <t>1.0969</t>
  </si>
  <si>
    <t>-0.0031999999999998696</t>
  </si>
  <si>
    <t>-0.6166999999999996</t>
  </si>
  <si>
    <t>-0.6496999999999997</t>
  </si>
  <si>
    <t>-0.5682999999999996</t>
  </si>
  <si>
    <t>-1.1493999999999998</t>
  </si>
  <si>
    <t>0.11420000000000019</t>
  </si>
  <si>
    <t>-0.08190000000000021</t>
  </si>
  <si>
    <t>-1.3035</t>
  </si>
  <si>
    <t>0.07110000000000022</t>
  </si>
  <si>
    <t>-0.2017000000000001</t>
  </si>
  <si>
    <t>-0.3141999999999998</t>
  </si>
  <si>
    <t>-1.2420999999999998</t>
  </si>
  <si>
    <t>-0.5959999999999999</t>
  </si>
  <si>
    <t>-0.4315999999999996</t>
  </si>
  <si>
    <t>-0.3176999999999998</t>
  </si>
  <si>
    <t>-0.9311999999999998</t>
  </si>
  <si>
    <t>-1.7291999999999998</t>
  </si>
  <si>
    <t>-0.7452999999999999</t>
  </si>
  <si>
    <t>-0.6696999999999997</t>
  </si>
  <si>
    <t>-0.09499999999999982</t>
  </si>
  <si>
    <t>-0.8019999999999998</t>
  </si>
  <si>
    <t>-0.6596</t>
  </si>
  <si>
    <t>-1.2731000000000001</t>
  </si>
  <si>
    <t>-1.7451999999999999</t>
  </si>
  <si>
    <t>-0.4957999999999998</t>
  </si>
  <si>
    <t>-2.362399999999999</t>
  </si>
  <si>
    <t>-0.7586999999999999</t>
  </si>
  <si>
    <t>-1.9009999999999998</t>
  </si>
  <si>
    <t>-1.7881</t>
  </si>
  <si>
    <t>-2.6807</t>
  </si>
  <si>
    <t>-1.1974999999999996</t>
  </si>
  <si>
    <t>-1.1485999999999998</t>
  </si>
  <si>
    <t>-0.8680999999999999</t>
  </si>
  <si>
    <t>-0.2441999999999998</t>
  </si>
  <si>
    <t>0.1116999999999998</t>
  </si>
  <si>
    <t>-0.4581999999999998</t>
  </si>
  <si>
    <t>-0.4711999999999997</t>
  </si>
  <si>
    <t>-1.0846999999999998</t>
  </si>
  <si>
    <t>-1.8827</t>
  </si>
  <si>
    <t>-0.8827</t>
  </si>
  <si>
    <t>-1.2958</t>
  </si>
  <si>
    <t>0.6868000000000001</t>
  </si>
  <si>
    <t>-0.05529999999999982</t>
  </si>
  <si>
    <t>-1.5966</t>
  </si>
  <si>
    <t>-1.3936</t>
  </si>
  <si>
    <t>-3.3792000000000004</t>
  </si>
  <si>
    <t>-1.0061999999999998</t>
  </si>
  <si>
    <t>-1.1320999999999997</t>
  </si>
  <si>
    <t>-1.0825999999999998</t>
  </si>
  <si>
    <t>-3.6151999999999993</t>
  </si>
  <si>
    <t>-0.0045999999999999375</t>
  </si>
  <si>
    <t>-1.0841999999999998</t>
  </si>
  <si>
    <t>-1.6977000000000002</t>
  </si>
  <si>
    <t>-2.4956999999999994</t>
  </si>
  <si>
    <t>-2.0869999999999997</t>
  </si>
  <si>
    <t>-0.7959999999999997</t>
  </si>
  <si>
    <t>-2.1342999999999996</t>
  </si>
  <si>
    <t>-1.6181</t>
  </si>
  <si>
    <t>-1.6944999999999997</t>
  </si>
  <si>
    <t>-2.678699999999999</t>
  </si>
  <si>
    <t>-1.3876999999999997</t>
  </si>
  <si>
    <t>-2.2097999999999995</t>
  </si>
  <si>
    <t>-3.1122999999999994</t>
  </si>
  <si>
    <t>0.6040000000000002</t>
  </si>
  <si>
    <t>0.6426000000000001</t>
  </si>
  <si>
    <t>1.0302999999999998</t>
  </si>
  <si>
    <t>1.0050999999999999</t>
  </si>
  <si>
    <t>0.5037000000000003</t>
  </si>
  <si>
    <t>0.6275000000000002</t>
  </si>
  <si>
    <t>0.38099999999999984</t>
  </si>
  <si>
    <t>-0.5015999999999996</t>
  </si>
  <si>
    <t>0.3533</t>
  </si>
  <si>
    <t>-0.6960999999999997</t>
  </si>
  <si>
    <t>-0.40899999999999964</t>
  </si>
  <si>
    <t>-0.16230000000000022</t>
  </si>
  <si>
    <t>0.2279999999999996</t>
  </si>
  <si>
    <t>-0.6189999999999998</t>
  </si>
  <si>
    <t>0.013100000000000112</t>
  </si>
  <si>
    <t>0.7828000000000006</t>
  </si>
  <si>
    <t>0.1483</t>
  </si>
  <si>
    <t>0.10960000000000003</t>
  </si>
  <si>
    <t>0.32349999999999995</t>
  </si>
  <si>
    <t>-0.05079999999999997</t>
  </si>
  <si>
    <t>-0.4658999999999998</t>
  </si>
  <si>
    <t>-0.04010000000000004</t>
  </si>
  <si>
    <t>-0.4015999999999998</t>
  </si>
  <si>
    <t>-0.8207</t>
  </si>
  <si>
    <t>-0.3087999999999997</t>
  </si>
  <si>
    <t>-0.2547</t>
  </si>
  <si>
    <t>-0.7505</t>
  </si>
  <si>
    <t>-0.13989999999999986</t>
  </si>
  <si>
    <t>-0.6536</t>
  </si>
  <si>
    <t>-1.0905999999999998</t>
  </si>
  <si>
    <t>-1.8595000000000002</t>
  </si>
  <si>
    <t>-0.26579999999999976</t>
  </si>
  <si>
    <t>-2.1123999999999996</t>
  </si>
  <si>
    <t>-0.006899999999999906</t>
  </si>
  <si>
    <t>0.2586</t>
  </si>
  <si>
    <t>-0.2998999999999998</t>
  </si>
  <si>
    <t>-0.14010000000000022</t>
  </si>
  <si>
    <t>0.17049999999999993</t>
  </si>
  <si>
    <t>0.9646000000000001</t>
  </si>
  <si>
    <t>0.6496000000000002</t>
  </si>
  <si>
    <t>-0.39279999999999965</t>
  </si>
  <si>
    <t>-1.0062999999999998</t>
  </si>
  <si>
    <t>0.11909999999999987</t>
  </si>
  <si>
    <t>-1.2725</t>
  </si>
  <si>
    <t>-0.03679999999999996</t>
  </si>
  <si>
    <t>-0.4721999999999998</t>
  </si>
  <si>
    <t>0.24479999999999996</t>
  </si>
  <si>
    <t>-0.3377999999999998</t>
  </si>
  <si>
    <t>-0.42399999999999977</t>
  </si>
  <si>
    <t>-0.2602999999999998</t>
  </si>
  <si>
    <t>0.1381</t>
  </si>
  <si>
    <t>-0.21639999999999981</t>
  </si>
  <si>
    <t>-0.4509999999999997</t>
  </si>
  <si>
    <t>-0.9385999999999999</t>
  </si>
  <si>
    <t>-0.45559999999999984</t>
  </si>
  <si>
    <t>-1.2214999999999998</t>
  </si>
  <si>
    <t>-0.5479999999999996</t>
  </si>
  <si>
    <t>-1.8867999999999998</t>
  </si>
  <si>
    <t>-0.053499999999999895</t>
  </si>
  <si>
    <t>0.15179999999999977</t>
  </si>
  <si>
    <t>-0.08599999999999981</t>
  </si>
  <si>
    <t>-0.23679999999999995</t>
  </si>
  <si>
    <t>-0.49939999999999984</t>
  </si>
  <si>
    <t>-0.5545999999999998</t>
  </si>
  <si>
    <t>-0.7211999999999998</t>
  </si>
  <si>
    <t>-0.2506999999999998</t>
  </si>
  <si>
    <t>-0.7644</t>
  </si>
  <si>
    <t>-1.7216000000000002</t>
  </si>
  <si>
    <t>-1.3177</t>
  </si>
  <si>
    <t>-1.4952</t>
  </si>
  <si>
    <t>-1.6127</t>
  </si>
  <si>
    <t>0.6009</t>
  </si>
  <si>
    <t>-1.9884999999999993</t>
  </si>
  <si>
    <t>-1.9131999999999998</t>
  </si>
  <si>
    <t>-0.09600000000000021</t>
  </si>
  <si>
    <t>0.28509999999999996</t>
  </si>
  <si>
    <t>-0.1632999999999999</t>
  </si>
  <si>
    <t>0.5382999999999998</t>
  </si>
  <si>
    <t>1.3617999999999995</t>
  </si>
  <si>
    <t>1.3586999999999996</t>
  </si>
  <si>
    <t>0.5390999999999997</t>
  </si>
  <si>
    <t>0.1028</t>
  </si>
  <si>
    <t>-0.5106999999999995</t>
  </si>
  <si>
    <t>0.5012000000000003</t>
  </si>
  <si>
    <t>-0.8904000000000001</t>
  </si>
  <si>
    <t>-0.15790000000000004</t>
  </si>
  <si>
    <t>-0.03779999999999996</t>
  </si>
  <si>
    <t>0.8761000000000008</t>
  </si>
  <si>
    <t>0.2615999999999999</t>
  </si>
  <si>
    <t>-0.3577999999999998</t>
  </si>
  <si>
    <t>-0.12219999999999988</t>
  </si>
  <si>
    <t>-0.5580999999999998</t>
  </si>
  <si>
    <t>-0.059099999999999944</t>
  </si>
  <si>
    <t>-0.03220000000000002</t>
  </si>
  <si>
    <t>-0.10499999999999989</t>
  </si>
  <si>
    <t>-2.3948999999999994</t>
  </si>
  <si>
    <t>-0.6339999999999997</t>
  </si>
  <si>
    <t>1.1913000000000002</t>
  </si>
  <si>
    <t>-0.5424999999999998</t>
  </si>
  <si>
    <t>-1.2077999999999998</t>
  </si>
  <si>
    <t>-0.4165999999999997</t>
  </si>
  <si>
    <t>0.3968000000000003</t>
  </si>
  <si>
    <t>0.47989999999999977</t>
  </si>
  <si>
    <t>-0.20650000000000002</t>
  </si>
  <si>
    <t>0.09430000000000019</t>
  </si>
  <si>
    <t>-0.19730000000000014</t>
  </si>
  <si>
    <t>-0.3097999999999998</t>
  </si>
  <si>
    <t>-0.6428999999999998</t>
  </si>
  <si>
    <t>0.045700000000000074</t>
  </si>
  <si>
    <t>0.007400000000000184</t>
  </si>
  <si>
    <t>-0.5488999999999997</t>
  </si>
  <si>
    <t>-1.6166</t>
  </si>
  <si>
    <t>-0.9457000000000002</t>
  </si>
  <si>
    <t>-1.2365</t>
  </si>
  <si>
    <t>1.1324999999999996</t>
  </si>
  <si>
    <t>-2.5055999999999994</t>
  </si>
  <si>
    <t>-2.8260000000000005</t>
  </si>
  <si>
    <t>0.24299999999999994</t>
  </si>
  <si>
    <t>-0.5046999999999997</t>
  </si>
  <si>
    <t>-0.6345999999999998</t>
  </si>
  <si>
    <t>0.9486000000000001</t>
  </si>
  <si>
    <t>0.9717000000000005</t>
  </si>
  <si>
    <t>1.2935999999999994</t>
  </si>
  <si>
    <t>0.5944</t>
  </si>
  <si>
    <t>-0.0012000000000000899</t>
  </si>
  <si>
    <t>-0.33170000000000005</t>
  </si>
  <si>
    <t>-0.9452</t>
  </si>
  <si>
    <t>-1.6105</t>
  </si>
  <si>
    <t>-0.5875999999999997</t>
  </si>
  <si>
    <t>0.6651</t>
  </si>
  <si>
    <t>1.4428999999999998</t>
  </si>
  <si>
    <t>0.8704000000000007</t>
  </si>
  <si>
    <t>1.297199999999999</t>
  </si>
  <si>
    <t>0.1817999999999998</t>
  </si>
  <si>
    <t>0.3797000000000001</t>
  </si>
  <si>
    <t>-0.6229999999999998</t>
  </si>
  <si>
    <t>0.2877999999999999</t>
  </si>
  <si>
    <t>-0.49429999999999974</t>
  </si>
  <si>
    <t>0.025200000000000056</t>
  </si>
  <si>
    <t>-2.5015999999999994</t>
  </si>
  <si>
    <t>-0.09339999999999983</t>
  </si>
  <si>
    <t>1.7650999999999994</t>
  </si>
  <si>
    <t>-0.6122999999999996</t>
  </si>
  <si>
    <t>-1.4103</t>
  </si>
  <si>
    <t>-0.08489999999999988</t>
  </si>
  <si>
    <t>0.2369999999999997</t>
  </si>
  <si>
    <t>0.38560000000000016</t>
  </si>
  <si>
    <t>0.14749999999999985</t>
  </si>
  <si>
    <t>-0.1281000000000002</t>
  </si>
  <si>
    <t>-1.1823</t>
  </si>
  <si>
    <t>-0.38509999999999966</t>
  </si>
  <si>
    <t>0.06710000000000013</t>
  </si>
  <si>
    <t>-0.7784</t>
  </si>
  <si>
    <t>-1.8107</t>
  </si>
  <si>
    <t>-1.0268</t>
  </si>
  <si>
    <t>-1.2739</t>
  </si>
  <si>
    <t>1.410099999999999</t>
  </si>
  <si>
    <t>-1.9857</t>
  </si>
  <si>
    <t>-1.5388000000000002</t>
  </si>
  <si>
    <t>-0.8883000000000001</t>
  </si>
  <si>
    <t>-0.3208999999999999</t>
  </si>
  <si>
    <t>-0.054699999999999985</t>
  </si>
  <si>
    <t>1.0385000000000002</t>
  </si>
  <si>
    <t>1.0907000000000002</t>
  </si>
  <si>
    <t>0.7696000000000003</t>
  </si>
  <si>
    <t>1.4217999999999993</t>
  </si>
  <si>
    <t>1.8840999999999992</t>
  </si>
  <si>
    <t>0.6778000000000002</t>
  </si>
  <si>
    <t>-0.18030000000000024</t>
  </si>
  <si>
    <t>-0.7937999999999998</t>
  </si>
  <si>
    <t>-1.0599999999999998</t>
  </si>
  <si>
    <t>0.33429999999999965</t>
  </si>
  <si>
    <t>0.08289999999999997</t>
  </si>
  <si>
    <t>1.6500999999999992</t>
  </si>
  <si>
    <t>0.18609999999999977</t>
  </si>
  <si>
    <t>0.7901000000000001</t>
  </si>
  <si>
    <t>-0.2148000000000002</t>
  </si>
  <si>
    <t>-0.23790000000000006</t>
  </si>
  <si>
    <t>0.1998999999999998</t>
  </si>
  <si>
    <t>-0.2607</t>
  </si>
  <si>
    <t>-0.2935999999999998</t>
  </si>
  <si>
    <t>0.10450000000000009</t>
  </si>
  <si>
    <t>-1.7889999999999997</t>
  </si>
  <si>
    <t>-0.5093999999999999</t>
  </si>
  <si>
    <t>1.4201999999999995</t>
  </si>
  <si>
    <t>-0.8200000000000001</t>
  </si>
  <si>
    <t>-1.4853</t>
  </si>
  <si>
    <t>0.8109</t>
  </si>
  <si>
    <t>0.32759999999999995</t>
  </si>
  <si>
    <t>0.5255000000000002</t>
  </si>
  <si>
    <t>-0.5115999999999994</t>
  </si>
  <si>
    <t>0.43359999999999976</t>
  </si>
  <si>
    <t>0.1710000000000001</t>
  </si>
  <si>
    <t>-0.006399999999999961</t>
  </si>
  <si>
    <t>0.4641000000000001</t>
  </si>
  <si>
    <t>-0.0496000000000001</t>
  </si>
  <si>
    <t>-0.7330999999999999</t>
  </si>
  <si>
    <t>-1.1038</t>
  </si>
  <si>
    <t>-1.8409000000000002</t>
  </si>
  <si>
    <t>-1.6459000000000006</t>
  </si>
  <si>
    <t>-1.2567</t>
  </si>
  <si>
    <t>0.8677999999999997</t>
  </si>
  <si>
    <t>0.13219999999999998</t>
  </si>
  <si>
    <t>-1.7778999999999998</t>
  </si>
  <si>
    <t>-2.0415</t>
  </si>
  <si>
    <t>-1.0946999999999998</t>
  </si>
  <si>
    <t>-0.4557999999999996</t>
  </si>
  <si>
    <t>0.4570000000000001</t>
  </si>
  <si>
    <t>0.7045000000000001</t>
  </si>
  <si>
    <t>1.0038000000000002</t>
  </si>
  <si>
    <t>0.8333999999999999</t>
  </si>
  <si>
    <t>0.31939999999999996</t>
  </si>
  <si>
    <t>0.10709999999999997</t>
  </si>
  <si>
    <t>-0.5063999999999997</t>
  </si>
  <si>
    <t>-0.4965999999999995</t>
  </si>
  <si>
    <t>0.016900000000000137</t>
  </si>
  <si>
    <t>0.7776000000000012</t>
  </si>
  <si>
    <t>0.16419999999999996</t>
  </si>
  <si>
    <t>0.6394000000000003</t>
  </si>
  <si>
    <t>0.15140000000000003</t>
  </si>
  <si>
    <t>-0.3654999999999996</t>
  </si>
  <si>
    <t>-0.3026999999999997</t>
  </si>
  <si>
    <t>0.3214000000000002</t>
  </si>
  <si>
    <t>-0.04729999999999991</t>
  </si>
  <si>
    <t>0.36530000000000024</t>
  </si>
  <si>
    <t>-2.6361999999999997</t>
  </si>
  <si>
    <t>-0.14719999999999978</t>
  </si>
  <si>
    <t>0.7219000000000004</t>
  </si>
  <si>
    <t>-0.43009999999999976</t>
  </si>
  <si>
    <t>-1.0953999999999997</t>
  </si>
  <si>
    <t>0.6235999999999999</t>
  </si>
  <si>
    <t>0.5911000000000003</t>
  </si>
  <si>
    <t>-0.47219999999999956</t>
  </si>
  <si>
    <t>-0.44599999999999956</t>
  </si>
  <si>
    <t>0.44030000000000014</t>
  </si>
  <si>
    <t>0.17770000000000025</t>
  </si>
  <si>
    <t>0.058000000000000274</t>
  </si>
  <si>
    <t>0.5285000000000004</t>
  </si>
  <si>
    <t>-0.7795999999999996</t>
  </si>
  <si>
    <t>0.014800000000000146</t>
  </si>
  <si>
    <t>-0.9423999999999997</t>
  </si>
  <si>
    <t>-1.7858999999999998</t>
  </si>
  <si>
    <t>-0.8250999999999997</t>
  </si>
  <si>
    <t>0.9548999999999996</t>
  </si>
  <si>
    <t>-2.6154999999999995</t>
  </si>
  <si>
    <t>-1.8049000000000002</t>
  </si>
  <si>
    <t>-0.6854999999999998</t>
  </si>
  <si>
    <t>-0.5657999999999996</t>
  </si>
  <si>
    <t>0.22920000000000013</t>
  </si>
  <si>
    <t>1.0220000000000005</t>
  </si>
  <si>
    <t>0.6421999999999997</t>
  </si>
  <si>
    <t>0.9060999999999997</t>
  </si>
  <si>
    <t>0.07890000000000019</t>
  </si>
  <si>
    <t>0.5243000000000002</t>
  </si>
  <si>
    <t>-0.08920000000000007</t>
  </si>
  <si>
    <t>-0.4688999999999997</t>
  </si>
  <si>
    <t>-0.42099999999999965</t>
  </si>
  <si>
    <t>0.4185000000000003</t>
  </si>
  <si>
    <t>1.0198000000000003</t>
  </si>
  <si>
    <t>0.1010000000000002</t>
  </si>
  <si>
    <t>-0.3496999999999998</t>
  </si>
  <si>
    <t>-0.09750000000000004</t>
  </si>
  <si>
    <t>-0.1331000000000001</t>
  </si>
  <si>
    <t>-0.13370000000000004</t>
  </si>
  <si>
    <t>0.5918000000000003</t>
  </si>
  <si>
    <t>-0.4912999999999996</t>
  </si>
  <si>
    <t>0.5399000000000003</t>
  </si>
  <si>
    <t>-2.4507999999999996</t>
  </si>
  <si>
    <t>-0.29289999999999966</t>
  </si>
  <si>
    <t>0.0709000000000003</t>
  </si>
  <si>
    <t>0.8981000000000006</t>
  </si>
  <si>
    <t>0.08190000000000008</t>
  </si>
  <si>
    <t>-0.5833999999999997</t>
  </si>
  <si>
    <t>0.8661000000000001</t>
  </si>
  <si>
    <t>0.8230000000000004</t>
  </si>
  <si>
    <t>-0.4554999999999996</t>
  </si>
  <si>
    <t>-0.24029999999999957</t>
  </si>
  <si>
    <t>0.5502000000000005</t>
  </si>
  <si>
    <t>0.4377000000000003</t>
  </si>
  <si>
    <t>-0.13649999999999973</t>
  </si>
  <si>
    <t>0.5138000000000004</t>
  </si>
  <si>
    <t>-0.6610999999999996</t>
  </si>
  <si>
    <t>-0.042499999999999774</t>
  </si>
  <si>
    <t>-1.1363999999999996</t>
  </si>
  <si>
    <t>-1.6110000000000002</t>
  </si>
  <si>
    <t>-1.0186</t>
  </si>
  <si>
    <t>0.3007</t>
  </si>
  <si>
    <t>-2.5922</t>
  </si>
  <si>
    <t>-3.0725000000000007</t>
  </si>
  <si>
    <t>-0.9138</t>
  </si>
  <si>
    <t>-0.6897999999999997</t>
  </si>
  <si>
    <t>0.022900000000000253</t>
  </si>
  <si>
    <t>1.1983</t>
  </si>
  <si>
    <t>1.2841999999999991</t>
  </si>
  <si>
    <t>1.0833999999999995</t>
  </si>
  <si>
    <t>0.2159999999999998</t>
  </si>
  <si>
    <t>-0.3974999999999996</t>
  </si>
  <si>
    <t>-1.1954999999999998</t>
  </si>
  <si>
    <t>-0.24939999999999968</t>
  </si>
  <si>
    <t>0.02860000000000018</t>
  </si>
  <si>
    <t>0.9008999999999994</t>
  </si>
  <si>
    <t>0.5681999999999998</t>
  </si>
  <si>
    <t>0.6445000000000003</t>
  </si>
  <si>
    <t>-0.8024999999999998</t>
  </si>
  <si>
    <t>-0.3388999999999997</t>
  </si>
  <si>
    <t>-0.44809999999999955</t>
  </si>
  <si>
    <t>-0.5303999999999995</t>
  </si>
  <si>
    <t>0.3440999999999999</t>
  </si>
  <si>
    <t>0.18749999999999983</t>
  </si>
  <si>
    <t>-0.4650999999999997</t>
  </si>
  <si>
    <t>-0.21289999999999998</t>
  </si>
  <si>
    <t>0.09250000000000022</t>
  </si>
  <si>
    <t>-3.2015000000000007</t>
  </si>
  <si>
    <t>-1.9229999999999996</t>
  </si>
  <si>
    <t>-0.6382999999999996</t>
  </si>
  <si>
    <t>0.6632</t>
  </si>
  <si>
    <t>-0.8548999999999998</t>
  </si>
  <si>
    <t>-1.6528999999999998</t>
  </si>
  <si>
    <t>-1.1552999999999998</t>
  </si>
  <si>
    <t>-1.0492999999999997</t>
  </si>
  <si>
    <t>0.19120000000000026</t>
  </si>
  <si>
    <t>-0.7921999999999998</t>
  </si>
  <si>
    <t>-0.9014</t>
  </si>
  <si>
    <t>-0.7596999999999998</t>
  </si>
  <si>
    <t>-0.8360999999999996</t>
  </si>
  <si>
    <t>-0.30929999999999963</t>
  </si>
  <si>
    <t>-1.8429999999999997</t>
  </si>
  <si>
    <t>-0.5519999999999997</t>
  </si>
  <si>
    <t>-1.6446</t>
  </si>
  <si>
    <t>-2.434699999999999</t>
  </si>
  <si>
    <t>0.5723000000000003</t>
  </si>
  <si>
    <t>0.5383000000000002</t>
  </si>
  <si>
    <t>0.6881999999999999</t>
  </si>
  <si>
    <t>-0.7907999999999997</t>
  </si>
  <si>
    <t>-0.2706999999999999</t>
  </si>
  <si>
    <t>-0.011299999999999866</t>
  </si>
  <si>
    <t>-0.016999999999999918</t>
  </si>
  <si>
    <t>-0.009199999999999875</t>
  </si>
  <si>
    <t>0.3180000000000001</t>
  </si>
  <si>
    <t>-0.6433999999999997</t>
  </si>
  <si>
    <t>-0.24759999999999988</t>
  </si>
  <si>
    <t>0.37409999999999993</t>
  </si>
  <si>
    <t>0.5538000000000003</t>
  </si>
  <si>
    <t>0.22159999999999985</t>
  </si>
  <si>
    <t>-0.28589999999999977</t>
  </si>
  <si>
    <t>-1.1293999999999997</t>
  </si>
  <si>
    <t>0.08370000000000011</t>
  </si>
  <si>
    <t>0.4382000000000003</t>
  </si>
  <si>
    <t>-1.2061</t>
  </si>
  <si>
    <t>-0.7374999999999998</t>
  </si>
  <si>
    <t>-0.7299999999999998</t>
  </si>
  <si>
    <t>-0.6838999999999997</t>
  </si>
  <si>
    <t>-0.5451999999999995</t>
  </si>
  <si>
    <t>-0.4216999999999996</t>
  </si>
  <si>
    <t>0.12750000000000006</t>
  </si>
  <si>
    <t>-0.009899999999999798</t>
  </si>
  <si>
    <t>-0.6539999999999997</t>
  </si>
  <si>
    <t>0.11140000000000005</t>
  </si>
  <si>
    <t>-1.0993999999999997</t>
  </si>
  <si>
    <t>-1.3859000000000001</t>
  </si>
  <si>
    <t>-0.36659999999999976</t>
  </si>
  <si>
    <t>-0.35019999999999973</t>
  </si>
  <si>
    <t>-0.7353999999999996</t>
  </si>
  <si>
    <t>-0.0673999999999997</t>
  </si>
  <si>
    <t>-0.012299999999999756</t>
  </si>
  <si>
    <t>-2.1813</t>
  </si>
  <si>
    <t>-0.25169999999999987</t>
  </si>
  <si>
    <t>0.21449999999999975</t>
  </si>
  <si>
    <t>-0.02859999999999975</t>
  </si>
  <si>
    <t>-0.0939</t>
  </si>
  <si>
    <t>-0.14449999999999996</t>
  </si>
  <si>
    <t>0.6437999999999999</t>
  </si>
  <si>
    <t>-0.2874999999999998</t>
  </si>
  <si>
    <t>-0.3399999999999998</t>
  </si>
  <si>
    <t>-0.5133999999999996</t>
  </si>
  <si>
    <t>-0.9010999999999998</t>
  </si>
  <si>
    <t>0.18649999999999994</t>
  </si>
  <si>
    <t>0.002000000000000224</t>
  </si>
  <si>
    <t>-0.1895000000000001</t>
  </si>
  <si>
    <t>0.06840000000000002</t>
  </si>
  <si>
    <t>-0.40489999999999965</t>
  </si>
  <si>
    <t>0.5673999999999999</t>
  </si>
  <si>
    <t>0.5460000000000003</t>
  </si>
  <si>
    <t>-0.5700999999999996</t>
  </si>
  <si>
    <t>0.4215</t>
  </si>
  <si>
    <t>-0.013399999999999856</t>
  </si>
  <si>
    <t>0.07640000000000022</t>
  </si>
  <si>
    <t>-0.18869999999999998</t>
  </si>
  <si>
    <t>-0.19679999999999964</t>
  </si>
  <si>
    <t>-0.006499999999999506</t>
  </si>
  <si>
    <t>-0.32599999999999957</t>
  </si>
  <si>
    <t>-0.6993999999999996</t>
  </si>
  <si>
    <t>0.4393000000000007</t>
  </si>
  <si>
    <t>0.6500999999999999</t>
  </si>
  <si>
    <t>0.47370000000000034</t>
  </si>
  <si>
    <t>-0.6581999999999997</t>
  </si>
  <si>
    <t>0.3050000000000002</t>
  </si>
  <si>
    <t>-0.02109999999999969</t>
  </si>
  <si>
    <t>-0.44629999999999953</t>
  </si>
  <si>
    <t>-0.3573999999999996</t>
  </si>
  <si>
    <t>0.2056000000000004</t>
  </si>
  <si>
    <t>-0.8869999999999998</t>
  </si>
  <si>
    <t>-0.4477999999999996</t>
  </si>
  <si>
    <t>-1.5936</t>
  </si>
  <si>
    <t>0.9932000000000001</t>
  </si>
  <si>
    <t>1.4241000000000001</t>
  </si>
  <si>
    <t>0.8382000000000003</t>
  </si>
  <si>
    <t>1.0938999999999999</t>
  </si>
  <si>
    <t>0.7115000000000002</t>
  </si>
  <si>
    <t>1.2268999999999999</t>
  </si>
  <si>
    <t>1.1288000000000002</t>
  </si>
  <si>
    <t>1.0298999999999998</t>
  </si>
  <si>
    <t>1.7409999999999988</t>
  </si>
  <si>
    <t>0.5959000000000001</t>
  </si>
  <si>
    <t>0.9910999999999996</t>
  </si>
  <si>
    <t>1.1166000000000003</t>
  </si>
  <si>
    <t>0.9885000000000004</t>
  </si>
  <si>
    <t>1.6736999999999993</t>
  </si>
  <si>
    <t>2.632399999999999</t>
  </si>
  <si>
    <t>0.9783000000000002</t>
  </si>
  <si>
    <t>0.8149000000000004</t>
  </si>
  <si>
    <t>2.0733</t>
  </si>
  <si>
    <t>2.0154999999999994</t>
  </si>
  <si>
    <t>1.4136999999999995</t>
  </si>
  <si>
    <t>2.648399999999999</t>
  </si>
  <si>
    <t>1.501599999999999</t>
  </si>
  <si>
    <t>0.6700000000000002</t>
  </si>
  <si>
    <t>0.5764</t>
  </si>
  <si>
    <t>1.1491999999999998</t>
  </si>
  <si>
    <t>1.5034999999999998</t>
  </si>
  <si>
    <t>1.2561999999999995</t>
  </si>
  <si>
    <t>1.5822999999999992</t>
  </si>
  <si>
    <t>0.8054000000000003</t>
  </si>
  <si>
    <t>0.5362000000000002</t>
  </si>
  <si>
    <t>-0.07729999999999983</t>
  </si>
  <si>
    <t>0.6847000000000001</t>
  </si>
  <si>
    <t>0.779600000000001</t>
  </si>
  <si>
    <t>-0.33549999999999963</t>
  </si>
  <si>
    <t>0.5364000000000003</t>
  </si>
  <si>
    <t>-0.7863999999999998</t>
  </si>
  <si>
    <t>-0.8458999999999999</t>
  </si>
  <si>
    <t>-0.30219999999999975</t>
  </si>
  <si>
    <t>-0.8383999999999998</t>
  </si>
  <si>
    <t>-0.4737999999999996</t>
  </si>
  <si>
    <t>-0.6505999999999994</t>
  </si>
  <si>
    <t>-0.7607999999999997</t>
  </si>
  <si>
    <t>-0.32509999999999967</t>
  </si>
  <si>
    <t>-0.2937999999999998</t>
  </si>
  <si>
    <t>0.7728000000000008</t>
  </si>
  <si>
    <t>0.7616000000000003</t>
  </si>
  <si>
    <t>-0.7687999999999997</t>
  </si>
  <si>
    <t>-0.37789999999999957</t>
  </si>
  <si>
    <t>-0.9148999999999998</t>
  </si>
  <si>
    <t>-0.27559999999999957</t>
  </si>
  <si>
    <t>0.4499000000000003</t>
  </si>
  <si>
    <t>-0.5487999999999995</t>
  </si>
  <si>
    <t>-0.4867999999999997</t>
  </si>
  <si>
    <t>-0.8012999999999999</t>
  </si>
  <si>
    <t>-0.7134999999999998</t>
  </si>
  <si>
    <t>0.3654000000000003</t>
  </si>
  <si>
    <t>-0.8406999999999998</t>
  </si>
  <si>
    <t>-1.1886</t>
  </si>
  <si>
    <t>-0.7325999999999997</t>
  </si>
  <si>
    <t>-1.0984999999999998</t>
  </si>
  <si>
    <t>-0.8110999999999997</t>
  </si>
  <si>
    <t>-1.3401000000000003</t>
  </si>
  <si>
    <t>-0.9806999999999997</t>
  </si>
  <si>
    <t>-0.43209999999999954</t>
  </si>
  <si>
    <t>-0.6228999999999996</t>
  </si>
  <si>
    <t>-0.8642999999999998</t>
  </si>
  <si>
    <t>-0.6329999999999996</t>
  </si>
  <si>
    <t>-1.3785999999999998</t>
  </si>
  <si>
    <t>-1.6938000000000004</t>
  </si>
  <si>
    <t>-1.0514999999999994</t>
  </si>
  <si>
    <t>0.10000000000000009</t>
  </si>
  <si>
    <t>0.13300000000000034</t>
  </si>
  <si>
    <t>-0.19349999999999967</t>
  </si>
  <si>
    <t>0.6058999999999999</t>
  </si>
  <si>
    <t>0.7023000000000008</t>
  </si>
  <si>
    <t>-1.2917000000000003</t>
  </si>
  <si>
    <t>0.6848000000000003</t>
  </si>
  <si>
    <t>0.9712999999999996</t>
  </si>
  <si>
    <t>0.6495</t>
  </si>
  <si>
    <t>1.0321999999999998</t>
  </si>
  <si>
    <t>0.44619999999999993</t>
  </si>
  <si>
    <t>0.5881999999999998</t>
  </si>
  <si>
    <t>1.6864</t>
  </si>
  <si>
    <t>0.7315000000000003</t>
  </si>
  <si>
    <t>0.9476000000000007</t>
  </si>
  <si>
    <t>0.33410000000000034</t>
  </si>
  <si>
    <t>-0.025799999999999837</t>
  </si>
  <si>
    <t>-0.4447999999999995</t>
  </si>
  <si>
    <t>0.8777000000000006</t>
  </si>
  <si>
    <t>0.5557999999999998</t>
  </si>
  <si>
    <t>1.1518</t>
  </si>
  <si>
    <t>1.2526999999999997</t>
  </si>
  <si>
    <t>1.3152000000000004</t>
  </si>
  <si>
    <t>0.25330000000000036</t>
  </si>
  <si>
    <t>0.4015</t>
  </si>
  <si>
    <t>1.0547000000000006</t>
  </si>
  <si>
    <t>0.7135000000000002</t>
  </si>
  <si>
    <t>-0.09859999999999992</t>
  </si>
  <si>
    <t>0.36079999999999984</t>
  </si>
  <si>
    <t>0.37869999999999987</t>
  </si>
  <si>
    <t>0.1403000000000003</t>
  </si>
  <si>
    <t>0.1992000000000001</t>
  </si>
  <si>
    <t>-0.42499999999999943</t>
  </si>
  <si>
    <t>0.7321000000000006</t>
  </si>
  <si>
    <t>0.8374000000000004</t>
  </si>
  <si>
    <t>0.8230000000000005</t>
  </si>
  <si>
    <t>-0.30889999999999945</t>
  </si>
  <si>
    <t>0.6142000000000005</t>
  </si>
  <si>
    <t>0.35330000000000034</t>
  </si>
  <si>
    <t>0.0526000000000002</t>
  </si>
  <si>
    <t>0.14880000000000015</t>
  </si>
  <si>
    <t>0.7636000000000003</t>
  </si>
  <si>
    <t>0.2415000000000001</t>
  </si>
  <si>
    <t>-1.2116999999999998</t>
  </si>
  <si>
    <t>0.24560000000000032</t>
  </si>
  <si>
    <t>0.18290000000000012</t>
  </si>
  <si>
    <t>0.9742999999999997</t>
  </si>
  <si>
    <t>-0.06239999999999969</t>
  </si>
  <si>
    <t>1.3125999999999995</t>
  </si>
  <si>
    <t>0.17390000000000044</t>
  </si>
  <si>
    <t>0.6016000000000001</t>
  </si>
  <si>
    <t>0.6342000000000001</t>
  </si>
  <si>
    <t>-0.1782999999999998</t>
  </si>
  <si>
    <t>0.4828999999999999</t>
  </si>
  <si>
    <t>0.7323000000000002</t>
  </si>
  <si>
    <t>0.13910000000000033</t>
  </si>
  <si>
    <t>0.23380000000000029</t>
  </si>
  <si>
    <t>0.7533000000000001</t>
  </si>
  <si>
    <t>0.1878999999999998</t>
  </si>
  <si>
    <t>0.3172000000000002</t>
  </si>
  <si>
    <t>0.4638</t>
  </si>
  <si>
    <t>1.2339000000000004</t>
  </si>
  <si>
    <t>1.9146000000000003</t>
  </si>
  <si>
    <t>-0.44739999999999963</t>
  </si>
  <si>
    <t>-0.11209999999999999</t>
  </si>
  <si>
    <t>-0.0745999999999999</t>
  </si>
  <si>
    <t>-0.029399999999999663</t>
  </si>
  <si>
    <t>0.9859000000000002</t>
  </si>
  <si>
    <t>0.5121000000000002</t>
  </si>
  <si>
    <t>-0.22629999999999978</t>
  </si>
  <si>
    <t>0.16830000000000017</t>
  </si>
  <si>
    <t>-0.44519999999999943</t>
  </si>
  <si>
    <t>0.3144000000000003</t>
  </si>
  <si>
    <t>-0.2886999999999997</t>
  </si>
  <si>
    <t>0.9229000000000005</t>
  </si>
  <si>
    <t>-0.49809999999999954</t>
  </si>
  <si>
    <t>0.5707000000000003</t>
  </si>
  <si>
    <t>0.8459999999999999</t>
  </si>
  <si>
    <t>0.5882000000000003</t>
  </si>
  <si>
    <t>0.7837000000000012</t>
  </si>
  <si>
    <t>1.4003999999999994</t>
  </si>
  <si>
    <t>0.6451</t>
  </si>
  <si>
    <t>-0.2342999999999998</t>
  </si>
  <si>
    <t>0.9140999999999997</t>
  </si>
  <si>
    <t>1.4953999999999992</t>
  </si>
  <si>
    <t>1.1079999999999999</t>
  </si>
  <si>
    <t>0.6648000000000003</t>
  </si>
  <si>
    <t>1.5662999999999991</t>
  </si>
  <si>
    <t>0.3215000000000002</t>
  </si>
  <si>
    <t>0.9325000000000003</t>
  </si>
  <si>
    <t>0.7559000000000003</t>
  </si>
  <si>
    <t>0.8648000000000005</t>
  </si>
  <si>
    <t>1.1567</t>
  </si>
  <si>
    <t>0.7094000000000003</t>
  </si>
  <si>
    <t>0.8548000000000007</t>
  </si>
  <si>
    <t>1.0436000000000003</t>
  </si>
  <si>
    <t>0.09880000000000022</t>
  </si>
  <si>
    <t>0.013000000000000123</t>
  </si>
  <si>
    <t>-0.39579999999999954</t>
  </si>
  <si>
    <t>0.2590000000000002</t>
  </si>
  <si>
    <t>-0.41999999999999954</t>
  </si>
  <si>
    <t>-0.4885999999999997</t>
  </si>
  <si>
    <t>-0.21529999999999994</t>
  </si>
  <si>
    <t>0.9268000000000003</t>
  </si>
  <si>
    <t>0.8573000000000002</t>
  </si>
  <si>
    <t>0.5475000000000001</t>
  </si>
  <si>
    <t>-0.4838999999999996</t>
  </si>
  <si>
    <t>0.5725000000000002</t>
  </si>
  <si>
    <t>-0.35629999999999973</t>
  </si>
  <si>
    <t>-0.29809999999999975</t>
  </si>
  <si>
    <t>-0.16269999999999996</t>
  </si>
  <si>
    <t>-0.41499999999999965</t>
  </si>
  <si>
    <t>0.5282000000000004</t>
  </si>
  <si>
    <t>0.2710000000000004</t>
  </si>
  <si>
    <t>-1.4997</t>
  </si>
  <si>
    <t>0.1041000000000003</t>
  </si>
  <si>
    <t>1.2190999999999994</t>
  </si>
  <si>
    <t>1.9993999999999998</t>
  </si>
  <si>
    <t>1.2120999999999997</t>
  </si>
  <si>
    <t>0.6245999999999996</t>
  </si>
  <si>
    <t>2.155299999999999</t>
  </si>
  <si>
    <t>2.1424999999999996</t>
  </si>
  <si>
    <t>0.6816000000000002</t>
  </si>
  <si>
    <t>1.3425</t>
  </si>
  <si>
    <t>0.7290000000000008</t>
  </si>
  <si>
    <t>0.11550000000000005</t>
  </si>
  <si>
    <t>0.5732999999999999</t>
  </si>
  <si>
    <t>1.7025999999999994</t>
  </si>
  <si>
    <t>0.9329000000000003</t>
  </si>
  <si>
    <t>1.2698999999999996</t>
  </si>
  <si>
    <t>1.0571000000000004</t>
  </si>
  <si>
    <t>1.0216000000000003</t>
  </si>
  <si>
    <t>-0.13649999999999995</t>
  </si>
  <si>
    <t>0.21889999999999993</t>
  </si>
  <si>
    <t>0.8366000000000005</t>
  </si>
  <si>
    <t>0.8502000000000003</t>
  </si>
  <si>
    <t>-0.5930999999999995</t>
  </si>
  <si>
    <t>-0.5546999999999995</t>
  </si>
  <si>
    <t>1.3278999999999994</t>
  </si>
  <si>
    <t>1.0108999999999997</t>
  </si>
  <si>
    <t>0.3646000000000001</t>
  </si>
  <si>
    <t>-0.05269999999999976</t>
  </si>
  <si>
    <t>-0.8506999999999998</t>
  </si>
  <si>
    <t>0.3125000000000003</t>
  </si>
  <si>
    <t>0.8470000000000004</t>
  </si>
  <si>
    <t>-0.24559999999999965</t>
  </si>
  <si>
    <t>0.6808000000000003</t>
  </si>
  <si>
    <t>0.5858000000000003</t>
  </si>
  <si>
    <t>0.7135000000000005</t>
  </si>
  <si>
    <t>-0.7402999999999995</t>
  </si>
  <si>
    <t>0.5002000000000003</t>
  </si>
  <si>
    <t>-0.4506999999999995</t>
  </si>
  <si>
    <t>-1.3638</t>
  </si>
  <si>
    <t>0.5857000000000003</t>
  </si>
  <si>
    <t>0.7651999999999999</t>
  </si>
  <si>
    <t>1.258699999999999</t>
  </si>
  <si>
    <t>1.1022999999999998</t>
  </si>
  <si>
    <t>1.1099999999999997</t>
  </si>
  <si>
    <t>0.5235000000000003</t>
  </si>
  <si>
    <t>0.9829999999999999</t>
  </si>
  <si>
    <t>0.5279000000000003</t>
  </si>
  <si>
    <t>0.5356000000000003</t>
  </si>
  <si>
    <t>0.8463999999999998</t>
  </si>
  <si>
    <t>0.7087999999999999</t>
  </si>
  <si>
    <t>0.6649999999999998</t>
  </si>
  <si>
    <t>0.4992000000000001</t>
  </si>
  <si>
    <t>0.8162000000000009</t>
  </si>
  <si>
    <t>1.325799999999999</t>
  </si>
  <si>
    <t>0.6881000000000004</t>
  </si>
  <si>
    <t>0.35690000000000005</t>
  </si>
  <si>
    <t>0.14450000000000018</t>
  </si>
  <si>
    <t>0.873700000000001</t>
  </si>
  <si>
    <t>0.6799000000000004</t>
  </si>
  <si>
    <t>-0.3621999999999995</t>
  </si>
  <si>
    <t>-0.2873999999999996</t>
  </si>
  <si>
    <t>-0.4270999999999994</t>
  </si>
  <si>
    <t>0.14220000000000022</t>
  </si>
  <si>
    <t>-0.4931999999999994</t>
  </si>
  <si>
    <t>-0.7425999999999997</t>
  </si>
  <si>
    <t>0.35059999999999963</t>
  </si>
  <si>
    <t>0.3706000000000001</t>
  </si>
  <si>
    <t>0.3965999999999999</t>
  </si>
  <si>
    <t>0.8952000000000002</t>
  </si>
  <si>
    <t>0.30580000000000035</t>
  </si>
  <si>
    <t>0.22899999999999993</t>
  </si>
  <si>
    <t>0.2529000000000002</t>
  </si>
  <si>
    <t>0.12849999999999995</t>
  </si>
  <si>
    <t>0.47530000000000033</t>
  </si>
  <si>
    <t>-1.1514999999999995</t>
  </si>
  <si>
    <t>-1.0254999999999996</t>
  </si>
  <si>
    <t>-1.3467999999999998</t>
  </si>
  <si>
    <t>0.0607000000000002</t>
  </si>
  <si>
    <t>-0.23639999999999978</t>
  </si>
  <si>
    <t>-0.23319999999999969</t>
  </si>
  <si>
    <t>0.9415999999999995</t>
  </si>
  <si>
    <t>0.2575000000000001</t>
  </si>
  <si>
    <t>0.050100000000000366</t>
  </si>
  <si>
    <t>0.18259999999999993</t>
  </si>
  <si>
    <t>0.3733999999999998</t>
  </si>
  <si>
    <t>0.5849999999999997</t>
  </si>
  <si>
    <t>0.08940000000000015</t>
  </si>
  <si>
    <t>-0.24879999999999974</t>
  </si>
  <si>
    <t>0.6910000000000005</t>
  </si>
  <si>
    <t>0.07750000000000012</t>
  </si>
  <si>
    <t>-0.5466999999999997</t>
  </si>
  <si>
    <t>0.4231999999999996</t>
  </si>
  <si>
    <t>0.5843000000000005</t>
  </si>
  <si>
    <t>0.5292000000000003</t>
  </si>
  <si>
    <t>0.12669999999999992</t>
  </si>
  <si>
    <t>-0.2924999999999997</t>
  </si>
  <si>
    <t>0.46260000000000034</t>
  </si>
  <si>
    <t>-0.6692999999999998</t>
  </si>
  <si>
    <t>0.14870000000000017</t>
  </si>
  <si>
    <t>0.22759999999999964</t>
  </si>
  <si>
    <t>-0.1353999999999997</t>
  </si>
  <si>
    <t>-1.0668999999999995</t>
  </si>
  <si>
    <t>-0.6210999999999995</t>
  </si>
  <si>
    <t>-0.22979999999999962</t>
  </si>
  <si>
    <t>0.08390000000000009</t>
  </si>
  <si>
    <t>-0.24989999999999984</t>
  </si>
  <si>
    <t>-0.08309999999999985</t>
  </si>
  <si>
    <t>-0.8810999999999998</t>
  </si>
  <si>
    <t>-0.2012999999999997</t>
  </si>
  <si>
    <t>-0.26879999999999965</t>
  </si>
  <si>
    <t>0.43200000000000044</t>
  </si>
  <si>
    <t>-0.6605999999999996</t>
  </si>
  <si>
    <t>-0.2532999999999997</t>
  </si>
  <si>
    <t>-0.6040999999999996</t>
  </si>
  <si>
    <t>-1.4430999999999998</t>
  </si>
  <si>
    <t>-0.2611999999999996</t>
  </si>
  <si>
    <t>-1.2127999999999997</t>
  </si>
  <si>
    <t>-2.1973999999999996</t>
  </si>
  <si>
    <t>-0.04550000000000011</t>
  </si>
  <si>
    <t>-0.07819999999999995</t>
  </si>
  <si>
    <t>-0.16439999999999966</t>
  </si>
  <si>
    <t>0.4182000000000001</t>
  </si>
  <si>
    <t>-0.11559999999999972</t>
  </si>
  <si>
    <t>0.31860000000000027</t>
  </si>
  <si>
    <t>-0.4214999999999996</t>
  </si>
  <si>
    <t>0.3279999999999999</t>
  </si>
  <si>
    <t>0.4472999999999998</t>
  </si>
  <si>
    <t>0.037900000000000156</t>
  </si>
  <si>
    <t>-0.20809999999999973</t>
  </si>
  <si>
    <t>0.09140000000000015</t>
  </si>
  <si>
    <t>-0.011699999999999822</t>
  </si>
  <si>
    <t>0.5735999999999997</t>
  </si>
  <si>
    <t>-0.17120000000000013</t>
  </si>
  <si>
    <t>1.461599999999999</t>
  </si>
  <si>
    <t>0.9341000000000002</t>
  </si>
  <si>
    <t>0.9787999999999999</t>
  </si>
  <si>
    <t>1.7090999999999985</t>
  </si>
  <si>
    <t>0.28580000000000033</t>
  </si>
  <si>
    <t>-0.5053999999999996</t>
  </si>
  <si>
    <t>-0.7150999999999998</t>
  </si>
  <si>
    <t>-0.6533999999999998</t>
  </si>
  <si>
    <t>-0.38109999999999966</t>
  </si>
  <si>
    <t>0.19249999999999973</t>
  </si>
  <si>
    <t>-0.4543999999999995</t>
  </si>
  <si>
    <t>0.3211</t>
  </si>
  <si>
    <t>-0.5167999999999997</t>
  </si>
  <si>
    <t>-1.0324999999999998</t>
  </si>
  <si>
    <t>-0.6290999999999995</t>
  </si>
  <si>
    <t>0.12340000000000007</t>
  </si>
  <si>
    <t>-1.3984999999999999</t>
  </si>
  <si>
    <t>0.37200000000000033</t>
  </si>
  <si>
    <t>0.6253000000000004</t>
  </si>
  <si>
    <t>0.9128000000000001</t>
  </si>
  <si>
    <t>1.1411</t>
  </si>
  <si>
    <t>-0.27569999999999956</t>
  </si>
  <si>
    <t>0.2953000000000002</t>
  </si>
  <si>
    <t>0.43120000000000003</t>
  </si>
  <si>
    <t>-0.6800999999999997</t>
  </si>
  <si>
    <t>-0.5756999999999997</t>
  </si>
  <si>
    <t>-0.5124999999999995</t>
  </si>
  <si>
    <t>-0.28599999999999953</t>
  </si>
  <si>
    <t>0.36510000000000004</t>
  </si>
  <si>
    <t>-0.17590000000000006</t>
  </si>
  <si>
    <t>0.23349999999999965</t>
  </si>
  <si>
    <t>0.34820000000000034</t>
  </si>
  <si>
    <t>-0.2893999999999996</t>
  </si>
  <si>
    <t>-0.011400000000000077</t>
  </si>
  <si>
    <t>-0.30729999999999963</t>
  </si>
  <si>
    <t>-0.18789999999999984</t>
  </si>
  <si>
    <t>0.17250000000000032</t>
  </si>
  <si>
    <t>-0.4567999999999995</t>
  </si>
  <si>
    <t>-0.9241999999999999</t>
  </si>
  <si>
    <t>-1.0241999999999998</t>
  </si>
  <si>
    <t>-1.3795000000000002</t>
  </si>
  <si>
    <t>-0.5181999999999995</t>
  </si>
  <si>
    <t>-2.0137</t>
  </si>
  <si>
    <t>-0.9526999999999999</t>
  </si>
  <si>
    <t>-0.4575999999999996</t>
  </si>
  <si>
    <t>-0.5235999999999996</t>
  </si>
  <si>
    <t>-0.8247999999999998</t>
  </si>
  <si>
    <t>-0.23359999999999986</t>
  </si>
  <si>
    <t>-0.5021999999999995</t>
  </si>
  <si>
    <t>-0.5815999999999995</t>
  </si>
  <si>
    <t>-0.5537999999999996</t>
  </si>
  <si>
    <t>-0.3287999999999997</t>
  </si>
  <si>
    <t>-1.1993</t>
  </si>
  <si>
    <t>-0.8697999999999997</t>
  </si>
  <si>
    <t>-1.2336000000000003</t>
  </si>
  <si>
    <t>-1.2766999999999997</t>
  </si>
  <si>
    <t>-0.20630000000000004</t>
  </si>
  <si>
    <t>-0.029300000000000118</t>
  </si>
  <si>
    <t>-1.8471999999999997</t>
  </si>
  <si>
    <t>-1.0747999999999998</t>
  </si>
  <si>
    <t>-0.5157999999999996</t>
  </si>
  <si>
    <t>-0.5092999999999994</t>
  </si>
  <si>
    <t>0.11980000000000002</t>
  </si>
  <si>
    <t>-0.4297999999999997</t>
  </si>
  <si>
    <t>-0.3375999999999996</t>
  </si>
  <si>
    <t>0.38769999999999977</t>
  </si>
  <si>
    <t>-0.4730999999999997</t>
  </si>
  <si>
    <t>-0.4234999999999996</t>
  </si>
  <si>
    <t>-1.0369999999999997</t>
  </si>
  <si>
    <t>-1.2027999999999996</t>
  </si>
  <si>
    <t>-0.08210000000000019</t>
  </si>
  <si>
    <t>-0.3493999999999996</t>
  </si>
  <si>
    <t>0.07460000000000022</t>
  </si>
  <si>
    <t>0.00800000000000023</t>
  </si>
  <si>
    <t>0.27930000000000016</t>
  </si>
  <si>
    <t>-0.034799999999999956</t>
  </si>
  <si>
    <t>0.0642000000000003</t>
  </si>
  <si>
    <t>-0.9872999999999996</t>
  </si>
  <si>
    <t>-0.9569000000000001</t>
  </si>
  <si>
    <t>0.03210000000000002</t>
  </si>
  <si>
    <t>-0.10059999999999976</t>
  </si>
  <si>
    <t>-1.4665000000000004</t>
  </si>
  <si>
    <t>0.6238000000000004</t>
  </si>
  <si>
    <t>-0.6102999999999996</t>
  </si>
  <si>
    <t>-0.7698999999999998</t>
  </si>
  <si>
    <t>-0.7700999999999998</t>
  </si>
  <si>
    <t>-1.4353999999999998</t>
  </si>
  <si>
    <t>-0.19790000000000008</t>
  </si>
  <si>
    <t>0.5736000000000001</t>
  </si>
  <si>
    <t>0.06930000000000026</t>
  </si>
  <si>
    <t>-1.2091999999999998</t>
  </si>
  <si>
    <t>0.17009999999999997</t>
  </si>
  <si>
    <t>-0.1156999999999997</t>
  </si>
  <si>
    <t>-1.0569999999999995</t>
  </si>
  <si>
    <t>-0.5433999999999997</t>
  </si>
  <si>
    <t>-0.03289999999999972</t>
  </si>
  <si>
    <t>-0.4894999999999996</t>
  </si>
  <si>
    <t>-1.46</t>
  </si>
  <si>
    <t>-0.7308999999999999</t>
  </si>
  <si>
    <t>-0.8577999999999997</t>
  </si>
  <si>
    <t>-0.6052999999999995</t>
  </si>
  <si>
    <t>-0.9058999999999997</t>
  </si>
  <si>
    <t>0.5719000000000001</t>
  </si>
  <si>
    <t>-1.0466999999999997</t>
  </si>
  <si>
    <t>-1.7537</t>
  </si>
  <si>
    <t>-1.8539999999999999</t>
  </si>
  <si>
    <t>-1.7197999999999996</t>
  </si>
  <si>
    <t>-0.40989999999999954</t>
  </si>
  <si>
    <t>-0.5336999999999996</t>
  </si>
  <si>
    <t>0.39489999999999986</t>
  </si>
  <si>
    <t>-0.09449999999999971</t>
  </si>
  <si>
    <t>0.37969999999999976</t>
  </si>
  <si>
    <t>0.8102000000000007</t>
  </si>
  <si>
    <t>1.676499999999999</t>
  </si>
  <si>
    <t>-0.1317999999999998</t>
  </si>
  <si>
    <t>0.5186000000000006</t>
  </si>
  <si>
    <t>0.3578000000000002</t>
  </si>
  <si>
    <t>-0.25569999999999987</t>
  </si>
  <si>
    <t>-0.7584999999999995</t>
  </si>
  <si>
    <t>0.8831000000000004</t>
  </si>
  <si>
    <t>0.5696999999999999</t>
  </si>
  <si>
    <t>0.33420000000000055</t>
  </si>
  <si>
    <t>0.9682999999999995</t>
  </si>
  <si>
    <t>1.4244999999999992</t>
  </si>
  <si>
    <t>1.2772999999999992</t>
  </si>
  <si>
    <t>1.2286000000000001</t>
  </si>
  <si>
    <t>1.4145999999999992</t>
  </si>
  <si>
    <t>0.3134000000000002</t>
  </si>
  <si>
    <t>0.6970000000000007</t>
  </si>
  <si>
    <t>0.3331</t>
  </si>
  <si>
    <t>0.5668000000000002</t>
  </si>
  <si>
    <t>-2.0774</t>
  </si>
  <si>
    <t>-0.5685999999999998</t>
  </si>
  <si>
    <t>0.4469999999999996</t>
  </si>
  <si>
    <t>1.345199999999999</t>
  </si>
  <si>
    <t>0.24830000000000024</t>
  </si>
  <si>
    <t>-0.5328999999999995</t>
  </si>
  <si>
    <t>-1.1570999999999996</t>
  </si>
  <si>
    <t>0.1724999999999997</t>
  </si>
  <si>
    <t>0.3470000000000005</t>
  </si>
  <si>
    <t>0.6312000000000004</t>
  </si>
  <si>
    <t>0.19259999999999994</t>
  </si>
  <si>
    <t>-0.003799999999999748</t>
  </si>
  <si>
    <t>-0.2231999999999999</t>
  </si>
  <si>
    <t>-0.4285999999999996</t>
  </si>
  <si>
    <t>0.3501000000000003</t>
  </si>
  <si>
    <t>-0.21749999999999986</t>
  </si>
  <si>
    <t>-1.2912</t>
  </si>
  <si>
    <t>0.5743000000000003</t>
  </si>
  <si>
    <t>0.6073000000000002</t>
  </si>
  <si>
    <t>0.2873000000000004</t>
  </si>
  <si>
    <t>-0.6302999999999996</t>
  </si>
  <si>
    <t>0.7515000000000007</t>
  </si>
  <si>
    <t>0.0394000000000001</t>
  </si>
  <si>
    <t>-1.6332000000000004</t>
  </si>
  <si>
    <t>0.1222000000000002</t>
  </si>
  <si>
    <t>-0.9603999999999997</t>
  </si>
  <si>
    <t>-0.8907999999999998</t>
  </si>
  <si>
    <t>-0.25809999999999983</t>
  </si>
  <si>
    <t>-0.40679999999999966</t>
  </si>
  <si>
    <t>0.5647</t>
  </si>
  <si>
    <t>-1.1112999999999997</t>
  </si>
  <si>
    <t>1.5747999999999989</t>
  </si>
  <si>
    <t>0.7661000000000004</t>
  </si>
  <si>
    <t>0.3542000000000001</t>
  </si>
  <si>
    <t>1.4158999999999988</t>
  </si>
  <si>
    <t>-2.0029999999999997</t>
  </si>
  <si>
    <t>-0.37209999999999976</t>
  </si>
  <si>
    <t>-0.3555999999999996</t>
  </si>
  <si>
    <t>-0.44109999999999966</t>
  </si>
  <si>
    <t>-0.7485999999999999</t>
  </si>
  <si>
    <t>0.20770000000000005</t>
  </si>
  <si>
    <t>0.5193000000000003</t>
  </si>
  <si>
    <t>-2.0614999999999997</t>
  </si>
  <si>
    <t>-0.7581999999999998</t>
  </si>
  <si>
    <t>-1.3717</t>
  </si>
  <si>
    <t>-0.5060999999999996</t>
  </si>
  <si>
    <t>-0.06839999999999981</t>
  </si>
  <si>
    <t>-1.6234000000000002</t>
  </si>
  <si>
    <t>0.7226000000000006</t>
  </si>
  <si>
    <t>1.6023999999999994</t>
  </si>
  <si>
    <t>1.6902999999999997</t>
  </si>
  <si>
    <t>1.0150999999999997</t>
  </si>
  <si>
    <t>0.8015000000000005</t>
  </si>
  <si>
    <t>-1.4499000000000002</t>
  </si>
  <si>
    <t>-0.10340000000000006</t>
  </si>
  <si>
    <t>0.33880000000000005</t>
  </si>
  <si>
    <t>0.2693000000000004</t>
  </si>
  <si>
    <t>-0.20999999999999974</t>
  </si>
  <si>
    <t>1.355899999999999</t>
  </si>
  <si>
    <t>-1.4801000000000002</t>
  </si>
  <si>
    <t>0.11370000000000002</t>
  </si>
  <si>
    <t>0.2900000000000003</t>
  </si>
  <si>
    <t>1.7843999999999989</t>
  </si>
  <si>
    <t>1.7108999999999996</t>
  </si>
  <si>
    <t>1.4951999999999996</t>
  </si>
  <si>
    <t>0.9158999999999999</t>
  </si>
  <si>
    <t>0.7111000000000007</t>
  </si>
  <si>
    <t>0.6503000000000003</t>
  </si>
  <si>
    <t>2.0669999999999997</t>
  </si>
  <si>
    <t>0.6325000000000001</t>
  </si>
  <si>
    <t>0.45920000000000005</t>
  </si>
  <si>
    <t>0.4262999999999999</t>
  </si>
  <si>
    <t>-1.7247000000000001</t>
  </si>
  <si>
    <t>0.1504999999999999</t>
  </si>
  <si>
    <t>-1.2988000000000006</t>
  </si>
  <si>
    <t>-2.1338999999999997</t>
  </si>
  <si>
    <t>0.08610000000000007</t>
  </si>
  <si>
    <t>0.5413000000000003</t>
  </si>
  <si>
    <t>0.5635999999999999</t>
  </si>
  <si>
    <t>-2.3233</t>
  </si>
  <si>
    <t>0.5412000000000003</t>
  </si>
  <si>
    <t>0.26510000000000017</t>
  </si>
  <si>
    <t>-0.5153999999999996</t>
  </si>
  <si>
    <t>-0.5037999999999996</t>
  </si>
  <si>
    <t>0.41259999999999986</t>
  </si>
  <si>
    <t>-0.43609999999999977</t>
  </si>
  <si>
    <t>-1.0070999999999997</t>
  </si>
  <si>
    <t>-1.4223000000000003</t>
  </si>
  <si>
    <t>0.41679999999999984</t>
  </si>
  <si>
    <t>0.29970000000000036</t>
  </si>
  <si>
    <t>-0.21769999999999973</t>
  </si>
  <si>
    <t>1.0916</t>
  </si>
  <si>
    <t>-1.2714000000000005</t>
  </si>
  <si>
    <t>-0.3859999999999998</t>
  </si>
  <si>
    <t>-0.9994999999999998</t>
  </si>
  <si>
    <t>-1.0364999999999998</t>
  </si>
  <si>
    <t>1.913599999999999</t>
  </si>
  <si>
    <t>0.47699999999999987</t>
  </si>
  <si>
    <t>0.4365999999999999</t>
  </si>
  <si>
    <t>-0.2602999999999997</t>
  </si>
  <si>
    <t>1.2554999999999994</t>
  </si>
  <si>
    <t>0.3877000000000002</t>
  </si>
  <si>
    <t>-0.46809999999999957</t>
  </si>
  <si>
    <t>-1.8677</t>
  </si>
  <si>
    <t>0.13570000000000004</t>
  </si>
  <si>
    <t>0.33970000000000034</t>
  </si>
  <si>
    <t>-2.1270999999999995</t>
  </si>
  <si>
    <t>0.19160000000000005</t>
  </si>
  <si>
    <t>-0.45509999999999967</t>
  </si>
  <si>
    <t>-0.5434999999999994</t>
  </si>
  <si>
    <t>-1.1569999999999996</t>
  </si>
  <si>
    <t>0.3933999999999998</t>
  </si>
  <si>
    <t>0.10580000000000023</t>
  </si>
  <si>
    <t>0.45360000000000034</t>
  </si>
  <si>
    <t>-0.7044999999999997</t>
  </si>
  <si>
    <t>0.09800000000000009</t>
  </si>
  <si>
    <t>0.17030000000000028</t>
  </si>
  <si>
    <t>-2.4303999999999997</t>
  </si>
  <si>
    <t>-0.5414999999999996</t>
  </si>
  <si>
    <t>-0.17970000000000008</t>
  </si>
  <si>
    <t>-1.8086</t>
  </si>
  <si>
    <t>1.3391999999999988</t>
  </si>
  <si>
    <t>1.9818999999999998</t>
  </si>
  <si>
    <t>1.2203000000000002</t>
  </si>
  <si>
    <t>0.7612000000000003</t>
  </si>
  <si>
    <t>0.6336999999999999</t>
  </si>
  <si>
    <t>-0.015099999999999891</t>
  </si>
  <si>
    <t>0.5126000000000004</t>
  </si>
  <si>
    <t>0.28150000000000036</t>
  </si>
  <si>
    <t>-0.2954999999999996</t>
  </si>
  <si>
    <t>0.04689999999999994</t>
  </si>
  <si>
    <t>-0.022599999999999745</t>
  </si>
  <si>
    <t>1.0905999999999996</t>
  </si>
  <si>
    <t>-0.03410000000000003</t>
  </si>
  <si>
    <t>0.7292000000000003</t>
  </si>
  <si>
    <t>0.6897</t>
  </si>
  <si>
    <t>2.5158</t>
  </si>
  <si>
    <t>0.8183000000000005</t>
  </si>
  <si>
    <t>0.6557000000000002</t>
  </si>
  <si>
    <t>0.8282000000000005</t>
  </si>
  <si>
    <t>0.2971000000000003</t>
  </si>
  <si>
    <t>0.3993999999999996</t>
  </si>
  <si>
    <t>0.11710000000000009</t>
  </si>
  <si>
    <t>0.17670000000000013</t>
  </si>
  <si>
    <t>0.2909000000000002</t>
  </si>
  <si>
    <t>0.13350000000000006</t>
  </si>
  <si>
    <t>0.4559000000000002</t>
  </si>
  <si>
    <t>0.42790000000000017</t>
  </si>
  <si>
    <t>0.5067000000000004</t>
  </si>
  <si>
    <t>0.5003000000000006</t>
  </si>
  <si>
    <t>0.5158000000000005</t>
  </si>
  <si>
    <t>0.9585000000000001</t>
  </si>
  <si>
    <t>0.13650000000000018</t>
  </si>
  <si>
    <t>0.8900000000000003</t>
  </si>
  <si>
    <t>-0.24489999999999973</t>
  </si>
  <si>
    <t>-0.6310999999999996</t>
  </si>
  <si>
    <t>-0.6521999999999997</t>
  </si>
  <si>
    <t>0.8304000000000007</t>
  </si>
  <si>
    <t>-1.4967000000000001</t>
  </si>
  <si>
    <t>-0.8296999999999997</t>
  </si>
  <si>
    <t>-0.15180000000000005</t>
  </si>
  <si>
    <t>0.5591000000000002</t>
  </si>
  <si>
    <t>-0.21749999999999975</t>
  </si>
  <si>
    <t>0.2750000000000002</t>
  </si>
  <si>
    <t>0.07020000000000026</t>
  </si>
  <si>
    <t>0.5538000000000001</t>
  </si>
  <si>
    <t>-0.5258999999999996</t>
  </si>
  <si>
    <t>0.0371999999999999</t>
  </si>
  <si>
    <t>-0.28299999999999964</t>
  </si>
  <si>
    <t>-0.8964999999999999</t>
  </si>
  <si>
    <t>-0.9493999999999998</t>
  </si>
  <si>
    <t>0.9228999999999996</t>
  </si>
  <si>
    <t>0.5774000000000006</t>
  </si>
  <si>
    <t>0.10940000000000027</t>
  </si>
  <si>
    <t>0.5584000000000005</t>
  </si>
  <si>
    <t>-0.11529999999999986</t>
  </si>
  <si>
    <t>0.29940000000000017</t>
  </si>
  <si>
    <t>-0.45659999999999973</t>
  </si>
  <si>
    <t>0.07160000000000011</t>
  </si>
  <si>
    <t>-0.03109999999999992</t>
  </si>
  <si>
    <t>0.01710000000000028</t>
  </si>
  <si>
    <t>-0.12489999999999991</t>
  </si>
  <si>
    <t>0.7415</t>
  </si>
  <si>
    <t>-0.17659999999999976</t>
  </si>
  <si>
    <t>0.4068999999999998</t>
  </si>
  <si>
    <t>-0.07219999999999983</t>
  </si>
  <si>
    <t>-0.6856999999999998</t>
  </si>
  <si>
    <t>0.13170000000000026</t>
  </si>
  <si>
    <t>-0.9377</t>
  </si>
  <si>
    <t>0.0354000000000001</t>
  </si>
  <si>
    <t>0.049000000000000266</t>
  </si>
  <si>
    <t>-0.3309999999999997</t>
  </si>
  <si>
    <t>-0.4886999999999997</t>
  </si>
  <si>
    <t>-0.12039999999999997</t>
  </si>
  <si>
    <t>-1.5414999999999999</t>
  </si>
  <si>
    <t>0.8066000000000011</t>
  </si>
  <si>
    <t>0.7308000000000001</t>
  </si>
  <si>
    <t>0.823400000000001</t>
  </si>
  <si>
    <t>1.0915000000000001</t>
  </si>
  <si>
    <t>0.4165000000000001</t>
  </si>
  <si>
    <t>0.5180000000000007</t>
  </si>
  <si>
    <t>0.5904</t>
  </si>
  <si>
    <t>-0.017500000000000085</t>
  </si>
  <si>
    <t>0.5772000000000002</t>
  </si>
  <si>
    <t>-0.15959999999999985</t>
  </si>
  <si>
    <t>-0.3807999999999996</t>
  </si>
  <si>
    <t>-0.061199999999999935</t>
  </si>
  <si>
    <t>-0.36839999999999973</t>
  </si>
  <si>
    <t>0.08620000000000028</t>
  </si>
  <si>
    <t>-0.18169999999999986</t>
  </si>
  <si>
    <t>0.34790000000000015</t>
  </si>
  <si>
    <t>0.5421000000000002</t>
  </si>
  <si>
    <t>0.1472000000000001</t>
  </si>
  <si>
    <t>1.5920999999999994</t>
  </si>
  <si>
    <t>-0.09839999999999995</t>
  </si>
  <si>
    <t>-0.04570000000000009</t>
  </si>
  <si>
    <t>0.11320000000000008</t>
  </si>
  <si>
    <t>-0.7056999999999998</t>
  </si>
  <si>
    <t>-1.0916999999999997</t>
  </si>
  <si>
    <t>-0.15059999999999996</t>
  </si>
  <si>
    <t>-0.9939999999999998</t>
  </si>
  <si>
    <t>-0.28699999999999964</t>
  </si>
  <si>
    <t>-0.10969999999999981</t>
  </si>
  <si>
    <t>0.1901</t>
  </si>
  <si>
    <t>-0.3838999999999996</t>
  </si>
  <si>
    <t>0.09960000000000013</t>
  </si>
  <si>
    <t>-0.16229999999999972</t>
  </si>
  <si>
    <t>-0.15269999999999995</t>
  </si>
  <si>
    <t>-0.9376</t>
  </si>
  <si>
    <t>-1.2588999999999997</t>
  </si>
  <si>
    <t>0.17140000000000005</t>
  </si>
  <si>
    <t>-0.061099999999999724</t>
  </si>
  <si>
    <t>-0.9487999999999999</t>
  </si>
  <si>
    <t>0.5456000000000001</t>
  </si>
  <si>
    <t>0.9414</t>
  </si>
  <si>
    <t>-0.12239999999999997</t>
  </si>
  <si>
    <t>-0.6054999999999997</t>
  </si>
  <si>
    <t>-0.0739000000000002</t>
  </si>
  <si>
    <t>-0.07499999999999986</t>
  </si>
  <si>
    <t>-0.051299999999999915</t>
  </si>
  <si>
    <t>0.5492000000000001</t>
  </si>
  <si>
    <t>-0.6232999999999995</t>
  </si>
  <si>
    <t>-0.021699999999999844</t>
  </si>
  <si>
    <t>-0.6351999999999995</t>
  </si>
  <si>
    <t>-1.2593999999999996</t>
  </si>
  <si>
    <t>1.0650999999999995</t>
  </si>
  <si>
    <t>0.05720000000000025</t>
  </si>
  <si>
    <t>0.20480000000000015</t>
  </si>
  <si>
    <t>0.05160000000000009</t>
  </si>
  <si>
    <t>0.6177000000000004</t>
  </si>
  <si>
    <t>-0.1027999999999999</t>
  </si>
  <si>
    <t>-0.9616</t>
  </si>
  <si>
    <t>-0.0352999999999999</t>
  </si>
  <si>
    <t>-0.07239999999999981</t>
  </si>
  <si>
    <t>-0.43539999999999973</t>
  </si>
  <si>
    <t>0.4173</t>
  </si>
  <si>
    <t>-0.6818999999999997</t>
  </si>
  <si>
    <t>-0.19919999999999993</t>
  </si>
  <si>
    <t>-0.03549999999999988</t>
  </si>
  <si>
    <t>-0.5351999999999995</t>
  </si>
  <si>
    <t>-1.3332</t>
  </si>
  <si>
    <t>-0.48279999999999973</t>
  </si>
  <si>
    <t>-0.33519999999999966</t>
  </si>
  <si>
    <t>0.1505000000000003</t>
  </si>
  <si>
    <t>-0.9420999999999999</t>
  </si>
  <si>
    <t>-0.5347999999999995</t>
  </si>
  <si>
    <t>-0.8855999999999997</t>
  </si>
  <si>
    <t>-0.37399999999999956</t>
  </si>
  <si>
    <t>-1.4778999999999998</t>
  </si>
  <si>
    <t>-1.2475999999999998</t>
  </si>
  <si>
    <t>-2.2321999999999997</t>
  </si>
  <si>
    <t>7.999999999999119e-4</t>
  </si>
  <si>
    <t>-0.07240000000000003</t>
  </si>
  <si>
    <t>-0.7224999999999997</t>
  </si>
  <si>
    <t>0.24320000000000036</t>
  </si>
  <si>
    <t>-0.7711999999999997</t>
  </si>
  <si>
    <t>0.3252</t>
  </si>
  <si>
    <t>-0.28009999999999974</t>
  </si>
  <si>
    <t>0.02200000000000024</t>
  </si>
  <si>
    <t>-5.999999999999339e-4</t>
  </si>
  <si>
    <t>0.23940000000000033</t>
  </si>
  <si>
    <t>-0.7127999999999997</t>
  </si>
  <si>
    <t>-0.8362999999999996</t>
  </si>
  <si>
    <t>-0.2401999999999998</t>
  </si>
  <si>
    <t>0.06570000000000009</t>
  </si>
  <si>
    <t>-0.055699999999999875</t>
  </si>
  <si>
    <t>0.06490000000000018</t>
  </si>
  <si>
    <t>0.2869000000000002</t>
  </si>
  <si>
    <t>0.6064000000000005</t>
  </si>
  <si>
    <t>0.25730000000000036</t>
  </si>
  <si>
    <t>0.3996999999999998</t>
  </si>
  <si>
    <t>0.6243000000000001</t>
  </si>
  <si>
    <t>0.1676999999999998</t>
  </si>
  <si>
    <t>0.5880000000000003</t>
  </si>
  <si>
    <t>-0.6325999999999996</t>
  </si>
  <si>
    <t>-0.02869999999999974</t>
  </si>
  <si>
    <t>0.45599999999999996</t>
  </si>
  <si>
    <t>0.06150000000000011</t>
  </si>
  <si>
    <t>0.2341999999999998</t>
  </si>
  <si>
    <t>-0.07789999999999976</t>
  </si>
  <si>
    <t>0.29580000000000034</t>
  </si>
  <si>
    <t>-1.2185999999999997</t>
  </si>
  <si>
    <t>-1.8320999999999998</t>
  </si>
  <si>
    <t>-0.9663999999999999</t>
  </si>
  <si>
    <t>-0.2191999999999999</t>
  </si>
  <si>
    <t>-1.3264999999999998</t>
  </si>
  <si>
    <t>-0.13849999999999996</t>
  </si>
  <si>
    <t>0.3204000000000001</t>
  </si>
  <si>
    <t>0.4272999999999998</t>
  </si>
  <si>
    <t>0.6217000000000004</t>
  </si>
  <si>
    <t>0.05690000000000017</t>
  </si>
  <si>
    <t>-0.38599999999999957</t>
  </si>
  <si>
    <t>-0.2321999999999998</t>
  </si>
  <si>
    <t>-0.11319999999999987</t>
  </si>
  <si>
    <t>-0.7098999999999998</t>
  </si>
  <si>
    <t>0.1257999999999998</t>
  </si>
  <si>
    <t>0.43530000000000024</t>
  </si>
  <si>
    <t>0.11940000000000006</t>
  </si>
  <si>
    <t>0.4664999999999999</t>
  </si>
  <si>
    <t>0.08300000000000018</t>
  </si>
  <si>
    <t>-0.03399999999999982</t>
  </si>
  <si>
    <t>-0.20879999999999999</t>
  </si>
  <si>
    <t>0.02450000000000019</t>
  </si>
  <si>
    <t>-0.7209999999999999</t>
  </si>
  <si>
    <t>-0.6795999999999998</t>
  </si>
  <si>
    <t>-0.1671999999999999</t>
  </si>
  <si>
    <t>-0.46699999999999947</t>
  </si>
  <si>
    <t>-0.4145999999999997</t>
  </si>
  <si>
    <t>-0.11719999999999987</t>
  </si>
  <si>
    <t>0.16660000000000014</t>
  </si>
  <si>
    <t>-0.32229999999999975</t>
  </si>
  <si>
    <t>-0.8485999999999998</t>
  </si>
  <si>
    <t>0.2548000000000002</t>
  </si>
  <si>
    <t>-0.30309999999999965</t>
  </si>
  <si>
    <t>0.5756000000000003</t>
  </si>
  <si>
    <t>-0.005299999999999708</t>
  </si>
  <si>
    <t>-0.27689999999999965</t>
  </si>
  <si>
    <t>-0.6391999999999995</t>
  </si>
  <si>
    <t>-0.9275999999999998</t>
  </si>
  <si>
    <t>0.13860000000000017</t>
  </si>
  <si>
    <t>-0.48799999999999955</t>
  </si>
  <si>
    <t>-0.11239999999999996</t>
  </si>
  <si>
    <t>0.27540000000000037</t>
  </si>
  <si>
    <t>-0.08770000000000001</t>
  </si>
  <si>
    <t>0.2407000000000002</t>
  </si>
  <si>
    <t>-0.6687999999999996</t>
  </si>
  <si>
    <t>-0.29509999999999964</t>
  </si>
  <si>
    <t>0.10030000000000028</t>
  </si>
  <si>
    <t>0.5038000000000005</t>
  </si>
  <si>
    <t>-0.6151999999999995</t>
  </si>
  <si>
    <t>0.16119999999999984</t>
  </si>
  <si>
    <t>-0.8435999999999997</t>
  </si>
  <si>
    <t>-1.4570999999999998</t>
  </si>
  <si>
    <t>-1.4369999999999998</t>
  </si>
  <si>
    <t>0.32160000000000016</t>
  </si>
  <si>
    <t>0.1518</t>
  </si>
  <si>
    <t>0.10260000000000025</t>
  </si>
  <si>
    <t>-0.5385999999999995</t>
  </si>
  <si>
    <t>0.36569999999999997</t>
  </si>
  <si>
    <t>-0.18709999999999993</t>
  </si>
  <si>
    <t>0.10320000000000018</t>
  </si>
  <si>
    <t>-0.8300999999999996</t>
  </si>
  <si>
    <t>-0.30029999999999973</t>
  </si>
  <si>
    <t>-0.04189999999999973</t>
  </si>
  <si>
    <t>-0.23069999999999974</t>
  </si>
  <si>
    <t>0.4546999999999999</t>
  </si>
  <si>
    <t>-0.9084999999999999</t>
  </si>
  <si>
    <t>-0.14949999999999986</t>
  </si>
  <si>
    <t>-0.9449999999999998</t>
  </si>
  <si>
    <t>-1.6103</t>
  </si>
  <si>
    <t>0.14729999999999988</t>
  </si>
  <si>
    <t>-0.03439999999999978</t>
  </si>
  <si>
    <t>-1.2632000000000003</t>
  </si>
  <si>
    <t>-0.27769999999999956</t>
  </si>
  <si>
    <t>-0.23439999999999972</t>
  </si>
  <si>
    <t>0.10270000000000001</t>
  </si>
  <si>
    <t>-0.6095999999999997</t>
  </si>
  <si>
    <t>0.1096000000000003</t>
  </si>
  <si>
    <t>-0.31099999999999967</t>
  </si>
  <si>
    <t>-1.2568999999999997</t>
  </si>
  <si>
    <t>-0.5993999999999995</t>
  </si>
  <si>
    <t>-0.6337999999999997</t>
  </si>
  <si>
    <t>-0.15089999999999992</t>
  </si>
  <si>
    <t>-0.6738999999999997</t>
  </si>
  <si>
    <t>-0.28169999999999956</t>
  </si>
  <si>
    <t>-0.6711999999999998</t>
  </si>
  <si>
    <t>-0.8907</t>
  </si>
  <si>
    <t>-1.5042</t>
  </si>
  <si>
    <t>-0.5727999999999998</t>
  </si>
  <si>
    <t>-0.17190000000000005</t>
  </si>
  <si>
    <t>-0.39259999999999967</t>
  </si>
  <si>
    <t>0.03720000000000029</t>
  </si>
  <si>
    <t>-0.7893999999999997</t>
  </si>
  <si>
    <t>-1.2233999999999996</t>
  </si>
  <si>
    <t>-1.5084</t>
  </si>
  <si>
    <t>-0.3922999999999996</t>
  </si>
  <si>
    <t>-1.0478999999999996</t>
  </si>
  <si>
    <t>-0.3195999999999996</t>
  </si>
  <si>
    <t>-0.09739999999999972</t>
  </si>
  <si>
    <t>-0.6879999999999997</t>
  </si>
  <si>
    <t>-0.30009999999999976</t>
  </si>
  <si>
    <t>-1.1094999999999997</t>
  </si>
  <si>
    <t>figure_05a_hal</t>
  </si>
  <si>
    <t>53.3</t>
  </si>
  <si>
    <t>38.1</t>
  </si>
  <si>
    <t>89.4</t>
  </si>
  <si>
    <t>13.3</t>
  </si>
  <si>
    <t>50.7</t>
  </si>
  <si>
    <t>48.4</t>
  </si>
  <si>
    <t>99.9</t>
  </si>
  <si>
    <t>32.4</t>
  </si>
  <si>
    <t>20.3</t>
  </si>
  <si>
    <t>19.9</t>
  </si>
  <si>
    <t>50.1</t>
  </si>
  <si>
    <t>99.5</t>
  </si>
  <si>
    <t>59.9</t>
  </si>
  <si>
    <t>99.8</t>
  </si>
  <si>
    <t>75.9</t>
  </si>
  <si>
    <t>76.7</t>
  </si>
  <si>
    <t>66.1</t>
  </si>
  <si>
    <t>70.2</t>
  </si>
  <si>
    <t>77.4</t>
  </si>
  <si>
    <t>71.6</t>
  </si>
  <si>
    <t>65.6</t>
  </si>
  <si>
    <t>74.1</t>
  </si>
  <si>
    <t>77.7</t>
  </si>
  <si>
    <t>43.2</t>
  </si>
  <si>
    <t>53.7</t>
  </si>
  <si>
    <t>67.5</t>
  </si>
  <si>
    <t>48.7</t>
  </si>
  <si>
    <t>66.8</t>
  </si>
  <si>
    <t>58.3</t>
  </si>
  <si>
    <t>56.7</t>
  </si>
  <si>
    <t>52.9</t>
  </si>
  <si>
    <t>81.2</t>
  </si>
  <si>
    <t>66.7</t>
  </si>
  <si>
    <t>80.7</t>
  </si>
  <si>
    <t>57.6</t>
  </si>
  <si>
    <t>82.9</t>
  </si>
  <si>
    <t>63.3</t>
  </si>
  <si>
    <t>78.4</t>
  </si>
  <si>
    <t>64.9</t>
  </si>
  <si>
    <t>84.1</t>
  </si>
  <si>
    <t>60.6</t>
  </si>
  <si>
    <t>79.6</t>
  </si>
  <si>
    <t>81.5</t>
  </si>
  <si>
    <t>84.3</t>
  </si>
  <si>
    <t>74.9</t>
  </si>
  <si>
    <t>76.2</t>
  </si>
  <si>
    <t>59.4</t>
  </si>
  <si>
    <t>75.6</t>
  </si>
  <si>
    <t>68.3</t>
  </si>
  <si>
    <t>62.8</t>
  </si>
  <si>
    <t>66.9</t>
  </si>
  <si>
    <t>63.4</t>
  </si>
  <si>
    <t>86.9</t>
  </si>
  <si>
    <t>75.5</t>
  </si>
  <si>
    <t>86.6</t>
  </si>
  <si>
    <t>81.4</t>
  </si>
  <si>
    <t>67.7</t>
  </si>
  <si>
    <t>59.6</t>
  </si>
  <si>
    <t>67.6</t>
  </si>
  <si>
    <t>61.9</t>
  </si>
  <si>
    <t>58.7</t>
  </si>
  <si>
    <t>69.5</t>
  </si>
  <si>
    <t>39.9</t>
  </si>
  <si>
    <t>62.7</t>
  </si>
  <si>
    <t>65.5</t>
  </si>
  <si>
    <t>69.8</t>
  </si>
  <si>
    <t>56.3</t>
  </si>
  <si>
    <t>97.2</t>
  </si>
  <si>
    <t>38.6</t>
  </si>
  <si>
    <t>57.2</t>
  </si>
  <si>
    <t>48.1</t>
  </si>
  <si>
    <t>42.7</t>
  </si>
  <si>
    <t>69.6</t>
  </si>
  <si>
    <t>57.1</t>
  </si>
  <si>
    <t>73.5</t>
  </si>
  <si>
    <t>72.9</t>
  </si>
  <si>
    <t>68.2</t>
  </si>
  <si>
    <t>80.1</t>
  </si>
  <si>
    <t>56.8</t>
  </si>
  <si>
    <t>69.9</t>
  </si>
  <si>
    <t>65.4</t>
  </si>
  <si>
    <t>60.9</t>
  </si>
  <si>
    <t>85.3</t>
  </si>
  <si>
    <t>75.2</t>
  </si>
  <si>
    <t>51.9</t>
  </si>
  <si>
    <t>75.4</t>
  </si>
  <si>
    <t>72.3</t>
  </si>
  <si>
    <t>70.3</t>
  </si>
  <si>
    <t>68.5</t>
  </si>
  <si>
    <t>64.5</t>
  </si>
  <si>
    <t>67.4</t>
  </si>
  <si>
    <t>96.3</t>
  </si>
  <si>
    <t>78.1</t>
  </si>
  <si>
    <t>88.4</t>
  </si>
  <si>
    <t>87.6</t>
  </si>
  <si>
    <t>77.2</t>
  </si>
  <si>
    <t>41.1</t>
  </si>
  <si>
    <t>76.4</t>
  </si>
  <si>
    <t>81.3</t>
  </si>
  <si>
    <t>52.3</t>
  </si>
  <si>
    <t>85.8</t>
  </si>
  <si>
    <t>69.4</t>
  </si>
  <si>
    <t>83.9</t>
  </si>
  <si>
    <t>53.6</t>
  </si>
  <si>
    <t>81.8</t>
  </si>
  <si>
    <t>73.7</t>
  </si>
  <si>
    <t>58.6</t>
  </si>
  <si>
    <t>45.4</t>
  </si>
  <si>
    <t>59.3</t>
  </si>
  <si>
    <t>76.8</t>
  </si>
  <si>
    <t>42.2</t>
  </si>
  <si>
    <t>72.5</t>
  </si>
  <si>
    <t>80.8</t>
  </si>
  <si>
    <t>98.7</t>
  </si>
  <si>
    <t>66.3</t>
  </si>
  <si>
    <t>62.1</t>
  </si>
  <si>
    <t>71.3</t>
  </si>
  <si>
    <t>93.2</t>
  </si>
  <si>
    <t>34.2</t>
  </si>
  <si>
    <t>84.5</t>
  </si>
  <si>
    <t>88.8</t>
  </si>
  <si>
    <t>88.6</t>
  </si>
  <si>
    <t>98.9</t>
  </si>
  <si>
    <t>88.3</t>
  </si>
  <si>
    <t>78.5</t>
  </si>
  <si>
    <t>92.6</t>
  </si>
  <si>
    <t>40.4</t>
  </si>
  <si>
    <t>46.2</t>
  </si>
  <si>
    <t>32.2</t>
  </si>
  <si>
    <t>85.5</t>
  </si>
  <si>
    <t>52.8</t>
  </si>
  <si>
    <t>69.7</t>
  </si>
  <si>
    <t>64.4</t>
  </si>
  <si>
    <t>96.4</t>
  </si>
  <si>
    <t>55.4</t>
  </si>
  <si>
    <t>92.7</t>
  </si>
  <si>
    <t>85.6</t>
  </si>
  <si>
    <t>95.5</t>
  </si>
  <si>
    <t>93.6</t>
  </si>
  <si>
    <t>71.2</t>
  </si>
  <si>
    <t>91.8</t>
  </si>
  <si>
    <t>77.9</t>
  </si>
  <si>
    <t>86.8</t>
  </si>
  <si>
    <t>94.6</t>
  </si>
  <si>
    <t>90.3</t>
  </si>
  <si>
    <t>96.8</t>
  </si>
  <si>
    <t>36.7</t>
  </si>
  <si>
    <t>98.2</t>
  </si>
  <si>
    <t>82.1</t>
  </si>
  <si>
    <t>64.8</t>
  </si>
  <si>
    <t>87.2</t>
  </si>
  <si>
    <t>88.5</t>
  </si>
  <si>
    <t>90.4</t>
  </si>
  <si>
    <t>85.2</t>
  </si>
  <si>
    <t>94.7</t>
  </si>
  <si>
    <t>73.8</t>
  </si>
  <si>
    <t>71.8</t>
  </si>
  <si>
    <t>83.5</t>
  </si>
  <si>
    <t>97.8</t>
  </si>
  <si>
    <t>98.6</t>
  </si>
  <si>
    <t>72.2</t>
  </si>
  <si>
    <t>78.6</t>
  </si>
  <si>
    <t>68.6</t>
  </si>
  <si>
    <t>52.4</t>
  </si>
  <si>
    <t>32.1</t>
  </si>
  <si>
    <t>60.3</t>
  </si>
  <si>
    <t>34.3</t>
  </si>
  <si>
    <t>51.7</t>
  </si>
  <si>
    <t>31.8</t>
  </si>
  <si>
    <t>83.6</t>
  </si>
  <si>
    <t>59.7</t>
  </si>
  <si>
    <t>40.8</t>
  </si>
  <si>
    <t>79.2</t>
  </si>
  <si>
    <t>77.1</t>
  </si>
  <si>
    <t>57.3</t>
  </si>
  <si>
    <t>43.4</t>
  </si>
  <si>
    <t>66.6</t>
  </si>
  <si>
    <t>63.2</t>
  </si>
  <si>
    <t>54.1</t>
  </si>
  <si>
    <t>75.7</t>
  </si>
  <si>
    <t>53.9</t>
  </si>
  <si>
    <t>72.4</t>
  </si>
  <si>
    <t>73.2</t>
  </si>
  <si>
    <t>44.4</t>
  </si>
  <si>
    <t>93.4</t>
  </si>
  <si>
    <t>72.8</t>
  </si>
  <si>
    <t>82.6</t>
  </si>
  <si>
    <t>80.9</t>
  </si>
  <si>
    <t>53.8</t>
  </si>
  <si>
    <t>84.2</t>
  </si>
  <si>
    <t>28.2</t>
  </si>
  <si>
    <t>35.2</t>
  </si>
  <si>
    <t>64.6</t>
  </si>
  <si>
    <t>68.4</t>
  </si>
  <si>
    <t>42.1</t>
  </si>
  <si>
    <t>31.2</t>
  </si>
  <si>
    <t>48.6</t>
  </si>
  <si>
    <t>36.4</t>
  </si>
  <si>
    <t>15.4</t>
  </si>
  <si>
    <t>53.4</t>
  </si>
  <si>
    <t>19.2</t>
  </si>
  <si>
    <t>35.1</t>
  </si>
  <si>
    <t>35.3</t>
  </si>
  <si>
    <t>72.1</t>
  </si>
  <si>
    <t>44.2</t>
  </si>
  <si>
    <t>65.9</t>
  </si>
  <si>
    <t>30.1</t>
  </si>
  <si>
    <t>18.8</t>
  </si>
  <si>
    <t>4.8</t>
  </si>
  <si>
    <t>29.4</t>
  </si>
  <si>
    <t>15.2</t>
  </si>
  <si>
    <t>27.6</t>
  </si>
  <si>
    <t>33.1</t>
  </si>
  <si>
    <t>27.8</t>
  </si>
  <si>
    <t>69.2</t>
  </si>
  <si>
    <t>40.9</t>
  </si>
  <si>
    <t>94.3</t>
  </si>
  <si>
    <t>70.5</t>
  </si>
  <si>
    <t>47.9</t>
  </si>
  <si>
    <t>36.2</t>
  </si>
  <si>
    <t>51.2</t>
  </si>
  <si>
    <t>82.4</t>
  </si>
  <si>
    <t>54.6</t>
  </si>
  <si>
    <t>27.9</t>
  </si>
  <si>
    <t>73.4</t>
  </si>
  <si>
    <t>57.4</t>
  </si>
  <si>
    <t>37.9</t>
  </si>
  <si>
    <t>64.7</t>
  </si>
  <si>
    <t>4.2</t>
  </si>
  <si>
    <t>36.9</t>
  </si>
  <si>
    <t>25.8</t>
  </si>
  <si>
    <t>25.2</t>
  </si>
  <si>
    <t>50.4</t>
  </si>
  <si>
    <t>81.1</t>
  </si>
  <si>
    <t>28.9</t>
  </si>
  <si>
    <t>46.4</t>
  </si>
  <si>
    <t>34.4</t>
  </si>
  <si>
    <t>28.1</t>
  </si>
  <si>
    <t>11.9</t>
  </si>
  <si>
    <t>23.9</t>
  </si>
  <si>
    <t>79.5</t>
  </si>
  <si>
    <t>64.3</t>
  </si>
  <si>
    <t>69.1</t>
  </si>
  <si>
    <t>39.6</t>
  </si>
  <si>
    <t>35.7</t>
  </si>
  <si>
    <t>58.1</t>
  </si>
  <si>
    <t>65.2</t>
  </si>
  <si>
    <t>83.7</t>
  </si>
  <si>
    <t>89.7</t>
  </si>
  <si>
    <t>91.1</t>
  </si>
  <si>
    <t>80.5</t>
  </si>
  <si>
    <t>58.4</t>
  </si>
  <si>
    <t>93.3</t>
  </si>
  <si>
    <t>92.2</t>
  </si>
  <si>
    <t>88.7</t>
  </si>
  <si>
    <t>6.1</t>
  </si>
  <si>
    <t>22.2</t>
  </si>
  <si>
    <t>64.2</t>
  </si>
  <si>
    <t>52.1</t>
  </si>
  <si>
    <t>90.8</t>
  </si>
  <si>
    <t>70.8</t>
  </si>
  <si>
    <t>54.7</t>
  </si>
  <si>
    <t>89.9</t>
  </si>
  <si>
    <t>99.4</t>
  </si>
  <si>
    <t>44.7</t>
  </si>
  <si>
    <t>74.8</t>
  </si>
  <si>
    <t>35.8</t>
  </si>
  <si>
    <t>64.1</t>
  </si>
  <si>
    <t>39.2</t>
  </si>
  <si>
    <t>87.5</t>
  </si>
  <si>
    <t>87.7</t>
  </si>
  <si>
    <t>70.9</t>
  </si>
  <si>
    <t>17.1</t>
  </si>
  <si>
    <t>39.3</t>
  </si>
  <si>
    <t>16.1</t>
  </si>
  <si>
    <t>10.1</t>
  </si>
  <si>
    <t>47.6</t>
  </si>
  <si>
    <t>24.2</t>
  </si>
  <si>
    <t>37.4</t>
  </si>
  <si>
    <t>42.9</t>
  </si>
  <si>
    <t>24.8</t>
  </si>
  <si>
    <t>41.8</t>
  </si>
  <si>
    <t>7.2</t>
  </si>
  <si>
    <t>11.1</t>
  </si>
  <si>
    <t>7.7</t>
  </si>
  <si>
    <t>81.9</t>
  </si>
  <si>
    <t>9.1</t>
  </si>
  <si>
    <t>23.2</t>
  </si>
  <si>
    <t>21.6</t>
  </si>
  <si>
    <t>67.3</t>
  </si>
  <si>
    <t>63.7</t>
  </si>
  <si>
    <t>24.1</t>
  </si>
  <si>
    <t>48.2</t>
  </si>
  <si>
    <t>42.4</t>
  </si>
  <si>
    <t>44.3</t>
  </si>
  <si>
    <t>92.1</t>
  </si>
  <si>
    <t>9.9</t>
  </si>
  <si>
    <t>78.8</t>
  </si>
  <si>
    <t>82.5</t>
  </si>
  <si>
    <t>62.9</t>
  </si>
  <si>
    <t>41.3</t>
  </si>
  <si>
    <t>22.1</t>
  </si>
  <si>
    <t>92.9</t>
  </si>
  <si>
    <t>81.6</t>
  </si>
  <si>
    <t>85.4</t>
  </si>
  <si>
    <t>29.3</t>
  </si>
  <si>
    <t>91.4</t>
  </si>
  <si>
    <t>96.7</t>
  </si>
  <si>
    <t>7.3</t>
  </si>
  <si>
    <t>29.6</t>
  </si>
  <si>
    <t>3.3</t>
  </si>
  <si>
    <t>3.4</t>
  </si>
  <si>
    <t>93.9</t>
  </si>
  <si>
    <t>92.8</t>
  </si>
  <si>
    <t>68.9</t>
  </si>
  <si>
    <t>3.1</t>
  </si>
  <si>
    <t>8.6</t>
  </si>
  <si>
    <t>4.1</t>
  </si>
  <si>
    <t>3.8</t>
  </si>
  <si>
    <t>26.9</t>
  </si>
  <si>
    <t>9.7</t>
  </si>
  <si>
    <t>20.8</t>
  </si>
  <si>
    <t>45.8</t>
  </si>
  <si>
    <t>12.2</t>
  </si>
  <si>
    <t>6.6</t>
  </si>
  <si>
    <t>37.1</t>
  </si>
  <si>
    <t>88.1</t>
  </si>
  <si>
    <t>90.2</t>
  </si>
  <si>
    <t>67.8</t>
  </si>
  <si>
    <t>71.1</t>
  </si>
  <si>
    <t>10.3</t>
  </si>
  <si>
    <t>34.7</t>
  </si>
  <si>
    <t>99.7</t>
  </si>
  <si>
    <t>11.7</t>
  </si>
  <si>
    <t>99.6</t>
  </si>
  <si>
    <t>34.1</t>
  </si>
  <si>
    <t>19.7</t>
  </si>
  <si>
    <t>16.2</t>
  </si>
  <si>
    <t>54.3</t>
  </si>
  <si>
    <t>95.1</t>
  </si>
  <si>
    <t>85.7</t>
  </si>
  <si>
    <t>86.3</t>
  </si>
  <si>
    <t>74.2</t>
  </si>
  <si>
    <t>7.6</t>
  </si>
  <si>
    <t>49.4</t>
  </si>
  <si>
    <t>82.3</t>
  </si>
  <si>
    <t>15.8</t>
  </si>
  <si>
    <t>63.1</t>
  </si>
  <si>
    <t>44.1</t>
  </si>
  <si>
    <t>21.4</t>
  </si>
  <si>
    <t>11.3</t>
  </si>
  <si>
    <t>11.8</t>
  </si>
  <si>
    <t>22.4</t>
  </si>
  <si>
    <t>25.1</t>
  </si>
  <si>
    <t>71.4</t>
  </si>
  <si>
    <t>14.7</t>
  </si>
  <si>
    <t>28.8</t>
  </si>
  <si>
    <t>1.3</t>
  </si>
  <si>
    <t>11.4</t>
  </si>
  <si>
    <t>3.6</t>
  </si>
  <si>
    <t>5.7</t>
  </si>
  <si>
    <t>13.6</t>
  </si>
  <si>
    <t>60.8</t>
  </si>
  <si>
    <t>80.2</t>
  </si>
  <si>
    <t>65.1</t>
  </si>
  <si>
    <t>91.5</t>
  </si>
  <si>
    <t>76.5</t>
  </si>
  <si>
    <t>96.1</t>
  </si>
  <si>
    <t>95.2</t>
  </si>
  <si>
    <t>92.4</t>
  </si>
  <si>
    <t>7.8</t>
  </si>
  <si>
    <t>99.2</t>
  </si>
  <si>
    <t>18.7</t>
  </si>
  <si>
    <t>29.7</t>
  </si>
  <si>
    <t>90.7</t>
  </si>
  <si>
    <t>47.4</t>
  </si>
  <si>
    <t>98.8</t>
  </si>
  <si>
    <t>95.3</t>
  </si>
  <si>
    <t>89.1</t>
  </si>
  <si>
    <t>41.7</t>
  </si>
  <si>
    <t>83.1</t>
  </si>
  <si>
    <t>23.4</t>
  </si>
  <si>
    <t>29.9</t>
  </si>
  <si>
    <t>18.2</t>
  </si>
  <si>
    <t>94.9</t>
  </si>
  <si>
    <t>37.8</t>
  </si>
  <si>
    <t>45.9</t>
  </si>
  <si>
    <t>89.8</t>
  </si>
  <si>
    <t>93.8</t>
  </si>
  <si>
    <t>89.2</t>
  </si>
  <si>
    <t>77.8</t>
  </si>
  <si>
    <t>13.9</t>
  </si>
  <si>
    <t>72.7</t>
  </si>
  <si>
    <t>25.9</t>
  </si>
  <si>
    <t>99.3</t>
  </si>
  <si>
    <t>83.4</t>
  </si>
  <si>
    <t>96.5</t>
  </si>
  <si>
    <t>83.8</t>
  </si>
  <si>
    <t>96.6</t>
  </si>
  <si>
    <t>96.9</t>
  </si>
  <si>
    <t>95.6</t>
  </si>
  <si>
    <t>99.1</t>
  </si>
  <si>
    <t>95.8</t>
  </si>
  <si>
    <t>97.9</t>
  </si>
  <si>
    <t>97.6</t>
  </si>
  <si>
    <t>98.3</t>
  </si>
  <si>
    <t>94.2</t>
  </si>
  <si>
    <t>94.8</t>
  </si>
  <si>
    <t>97.3</t>
  </si>
  <si>
    <t>97.7</t>
  </si>
  <si>
    <t>98.5</t>
  </si>
  <si>
    <t>95.4</t>
  </si>
  <si>
    <t>98.1</t>
  </si>
  <si>
    <t>97.1</t>
  </si>
  <si>
    <t>60.2</t>
  </si>
  <si>
    <t>80.6</t>
  </si>
  <si>
    <t>86.4</t>
  </si>
  <si>
    <t>32.3</t>
  </si>
  <si>
    <t>35.4</t>
  </si>
  <si>
    <t>97.4</t>
  </si>
  <si>
    <t>5.6</t>
  </si>
  <si>
    <t>78.2</t>
  </si>
  <si>
    <t>84.9</t>
  </si>
  <si>
    <t>96.2</t>
  </si>
  <si>
    <t>62.6</t>
  </si>
  <si>
    <t>94.1</t>
  </si>
  <si>
    <t>12.8</t>
  </si>
  <si>
    <t>1.8</t>
  </si>
  <si>
    <t>54.4</t>
  </si>
  <si>
    <t>60.7</t>
  </si>
  <si>
    <t>82.2</t>
  </si>
  <si>
    <t>56.9</t>
  </si>
  <si>
    <t>94.5</t>
  </si>
  <si>
    <t>93.1</t>
  </si>
  <si>
    <t>91.6</t>
  </si>
  <si>
    <t>89.3</t>
  </si>
  <si>
    <t>4.9</t>
  </si>
  <si>
    <t>30.6</t>
  </si>
  <si>
    <t>34.6</t>
  </si>
  <si>
    <t>90.5</t>
  </si>
  <si>
    <t>93.5</t>
  </si>
  <si>
    <t>93.7</t>
  </si>
  <si>
    <t>95.7</t>
  </si>
  <si>
    <t>92.3</t>
  </si>
  <si>
    <t>74.6</t>
  </si>
  <si>
    <t>38.2</t>
  </si>
  <si>
    <t>78.9</t>
  </si>
  <si>
    <t>87.9</t>
  </si>
  <si>
    <t>61.2</t>
  </si>
  <si>
    <t>79.8</t>
  </si>
  <si>
    <t>87.4</t>
  </si>
  <si>
    <t>85.9</t>
  </si>
  <si>
    <t>71.5</t>
  </si>
  <si>
    <t>92.5</t>
  </si>
  <si>
    <t>52.2</t>
  </si>
  <si>
    <t>30.3</t>
  </si>
  <si>
    <t>63.5</t>
  </si>
  <si>
    <t>26.3</t>
  </si>
  <si>
    <t>22.7</t>
  </si>
  <si>
    <t>27.7</t>
  </si>
  <si>
    <t>56.4</t>
  </si>
  <si>
    <t>6.9</t>
  </si>
  <si>
    <t>26.4</t>
  </si>
  <si>
    <t>8.4</t>
  </si>
  <si>
    <t>52.7</t>
  </si>
  <si>
    <t>40.3</t>
  </si>
  <si>
    <t>18.1</t>
  </si>
  <si>
    <t>8.3</t>
  </si>
  <si>
    <t>76.3</t>
  </si>
  <si>
    <t>55.9</t>
  </si>
  <si>
    <t>46.7</t>
  </si>
  <si>
    <t>37.3</t>
  </si>
  <si>
    <t>16.8</t>
  </si>
  <si>
    <t>51.4</t>
  </si>
  <si>
    <t>31.3</t>
  </si>
  <si>
    <t>16.6</t>
  </si>
  <si>
    <t>43.8</t>
  </si>
  <si>
    <t>37.7</t>
  </si>
  <si>
    <t>22.9</t>
  </si>
  <si>
    <t>62.3</t>
  </si>
  <si>
    <t>33.6</t>
  </si>
  <si>
    <t>39.7</t>
  </si>
  <si>
    <t>30.9</t>
  </si>
  <si>
    <t>87.1</t>
  </si>
  <si>
    <t>91.7</t>
  </si>
  <si>
    <t>90.9</t>
  </si>
  <si>
    <t>32.8</t>
  </si>
  <si>
    <t>63.6</t>
  </si>
  <si>
    <t>17.7</t>
  </si>
  <si>
    <t>10.2</t>
  </si>
  <si>
    <t>6.2</t>
  </si>
  <si>
    <t>7.9</t>
  </si>
  <si>
    <t>37.2</t>
  </si>
  <si>
    <t>39.1</t>
  </si>
  <si>
    <t>47.8</t>
  </si>
  <si>
    <t>7.4</t>
  </si>
  <si>
    <t>2.8</t>
  </si>
  <si>
    <t>2.6</t>
  </si>
  <si>
    <t>1.4</t>
  </si>
  <si>
    <t>28.3</t>
  </si>
  <si>
    <t>16.4</t>
  </si>
  <si>
    <t>55.2</t>
  </si>
  <si>
    <t>45.2</t>
  </si>
  <si>
    <t>59.8</t>
  </si>
  <si>
    <t>33.9</t>
  </si>
  <si>
    <t>73.3</t>
  </si>
  <si>
    <t>55.3</t>
  </si>
  <si>
    <t>77.6</t>
  </si>
  <si>
    <t>71.7</t>
  </si>
  <si>
    <t>31.9</t>
  </si>
  <si>
    <t>15.1</t>
  </si>
  <si>
    <t>46.1</t>
  </si>
  <si>
    <t>17.9</t>
  </si>
  <si>
    <t>31.1</t>
  </si>
  <si>
    <t>39.4</t>
  </si>
  <si>
    <t>79.1</t>
  </si>
  <si>
    <t>81.7</t>
  </si>
  <si>
    <t>49.6</t>
  </si>
  <si>
    <t>86.5</t>
  </si>
  <si>
    <t>94.4</t>
  </si>
  <si>
    <t>62.2</t>
  </si>
  <si>
    <t>26.6</t>
  </si>
  <si>
    <t>74.7</t>
  </si>
  <si>
    <t>66.5</t>
  </si>
  <si>
    <t>53.2</t>
  </si>
  <si>
    <t>63.8</t>
  </si>
  <si>
    <t>46.8</t>
  </si>
  <si>
    <t>8.7</t>
  </si>
  <si>
    <t>8.9</t>
  </si>
  <si>
    <t>18.4</t>
  </si>
  <si>
    <t>24.6</t>
  </si>
  <si>
    <t>66.2</t>
  </si>
  <si>
    <t>15.9</t>
  </si>
  <si>
    <t>20.9</t>
  </si>
  <si>
    <t>9.8</t>
  </si>
  <si>
    <t>6.4</t>
  </si>
  <si>
    <t>1.6</t>
  </si>
  <si>
    <t>6.8</t>
  </si>
  <si>
    <t>74.5</t>
  </si>
  <si>
    <t>56.2</t>
  </si>
  <si>
    <t>97.5</t>
  </si>
  <si>
    <t>86.7</t>
  </si>
  <si>
    <t>38.7</t>
  </si>
  <si>
    <t>84.6</t>
  </si>
  <si>
    <t>45.7</t>
  </si>
  <si>
    <t>17.2</t>
  </si>
  <si>
    <t>12.1</t>
  </si>
  <si>
    <t>13.2</t>
  </si>
  <si>
    <t>5.8</t>
  </si>
  <si>
    <t>30.7</t>
  </si>
  <si>
    <t>12.9</t>
  </si>
  <si>
    <t>43.7</t>
  </si>
  <si>
    <t>40.7</t>
  </si>
  <si>
    <t>18.3</t>
  </si>
  <si>
    <t>36.3</t>
  </si>
  <si>
    <t>20.7</t>
  </si>
  <si>
    <t>14.6</t>
  </si>
  <si>
    <t>20.2</t>
  </si>
  <si>
    <t>33.7</t>
  </si>
  <si>
    <t>2.3</t>
  </si>
  <si>
    <t>4.7</t>
  </si>
  <si>
    <t>14.1</t>
  </si>
  <si>
    <t>33.2</t>
  </si>
  <si>
    <t>43.6</t>
  </si>
  <si>
    <t>49.2</t>
  </si>
  <si>
    <t>52.6</t>
  </si>
  <si>
    <t>90.1</t>
  </si>
  <si>
    <t>91.3</t>
  </si>
  <si>
    <t>28.4</t>
  </si>
  <si>
    <t>91.9</t>
  </si>
  <si>
    <t>72.6</t>
  </si>
  <si>
    <t>51.6</t>
  </si>
  <si>
    <t>14.8</t>
  </si>
  <si>
    <t>63.9</t>
  </si>
  <si>
    <t>70.6</t>
  </si>
  <si>
    <t>39.8</t>
  </si>
  <si>
    <t>56.1</t>
  </si>
  <si>
    <t>29.1</t>
  </si>
  <si>
    <t>50.2</t>
  </si>
  <si>
    <t>49.3</t>
  </si>
  <si>
    <t>28.6</t>
  </si>
  <si>
    <t>38.3</t>
  </si>
  <si>
    <t>55.7</t>
  </si>
  <si>
    <t>84.4</t>
  </si>
  <si>
    <t>76.1</t>
  </si>
  <si>
    <t>55.6</t>
  </si>
  <si>
    <t>41.6</t>
  </si>
  <si>
    <t>37.6</t>
  </si>
  <si>
    <t>36.6</t>
  </si>
  <si>
    <t>4.4</t>
  </si>
  <si>
    <t>25.3</t>
  </si>
  <si>
    <t>15.7</t>
  </si>
  <si>
    <t>8.8</t>
  </si>
  <si>
    <t>60.4</t>
  </si>
  <si>
    <t>10.9</t>
  </si>
  <si>
    <t>23.3</t>
  </si>
  <si>
    <t>13.1</t>
  </si>
  <si>
    <t>6.3</t>
  </si>
  <si>
    <t>44.9</t>
  </si>
  <si>
    <t>58.9</t>
  </si>
  <si>
    <t>10.7</t>
  </si>
  <si>
    <t>3.2</t>
  </si>
  <si>
    <t>31.6</t>
  </si>
  <si>
    <t>1.7</t>
  </si>
  <si>
    <t>70.7</t>
  </si>
  <si>
    <t>10.8</t>
  </si>
  <si>
    <t>88.2</t>
  </si>
  <si>
    <t>50.8</t>
  </si>
  <si>
    <t>74.4</t>
  </si>
  <si>
    <t>20.1</t>
  </si>
  <si>
    <t>54.9</t>
  </si>
  <si>
    <t>45.1</t>
  </si>
  <si>
    <t>71.9</t>
  </si>
  <si>
    <t>5.3</t>
  </si>
  <si>
    <t>2.4</t>
  </si>
  <si>
    <t>7.1</t>
  </si>
  <si>
    <t>18.6</t>
  </si>
  <si>
    <t>25.7</t>
  </si>
  <si>
    <t>62.4</t>
  </si>
  <si>
    <t>78.3</t>
  </si>
  <si>
    <t>49.8</t>
  </si>
  <si>
    <t>27.2</t>
  </si>
  <si>
    <t>15.6</t>
  </si>
  <si>
    <t>47.3</t>
  </si>
  <si>
    <t>61.6</t>
  </si>
  <si>
    <t>9.3</t>
  </si>
  <si>
    <t>32.9</t>
  </si>
  <si>
    <t>17.3</t>
  </si>
  <si>
    <t>13.8</t>
  </si>
  <si>
    <t>2.9</t>
  </si>
  <si>
    <t>5.9</t>
  </si>
  <si>
    <t>14.3</t>
  </si>
  <si>
    <t>9.6</t>
  </si>
  <si>
    <t>19.3</t>
  </si>
  <si>
    <t>32.7</t>
  </si>
  <si>
    <t>26.8</t>
  </si>
  <si>
    <t>13.7</t>
  </si>
  <si>
    <t>10.6</t>
  </si>
  <si>
    <t>86.1</t>
  </si>
  <si>
    <t>21.9</t>
  </si>
  <si>
    <t>33.4</t>
  </si>
  <si>
    <t>45.3</t>
  </si>
  <si>
    <t>47.7</t>
  </si>
  <si>
    <t>88.9</t>
  </si>
  <si>
    <t>41.4</t>
  </si>
  <si>
    <t>28.7</t>
  </si>
  <si>
    <t>5.1</t>
  </si>
  <si>
    <t>61.3</t>
  </si>
  <si>
    <t>95.9</t>
  </si>
  <si>
    <t>47.2</t>
  </si>
  <si>
    <t>10.4</t>
  </si>
  <si>
    <t>9.4</t>
  </si>
  <si>
    <t>1.9</t>
  </si>
  <si>
    <t>33.3</t>
  </si>
  <si>
    <t>73.1</t>
  </si>
  <si>
    <t>18.9</t>
  </si>
  <si>
    <t>23.6</t>
  </si>
  <si>
    <t>16.3</t>
  </si>
  <si>
    <t>17.4</t>
  </si>
  <si>
    <t>2.2</t>
  </si>
  <si>
    <t>3.9</t>
  </si>
  <si>
    <t>1.2</t>
  </si>
  <si>
    <t>1.1</t>
  </si>
  <si>
    <t>5.2</t>
  </si>
  <si>
    <t>8.1</t>
  </si>
  <si>
    <t>67.1</t>
  </si>
  <si>
    <t>38.8</t>
  </si>
  <si>
    <t>33.8</t>
  </si>
  <si>
    <t>49.7</t>
  </si>
  <si>
    <t>74.3</t>
  </si>
  <si>
    <t>83.3</t>
  </si>
  <si>
    <t>89.5</t>
  </si>
  <si>
    <t>19.1</t>
  </si>
  <si>
    <t>12.3</t>
  </si>
  <si>
    <t>84.8</t>
  </si>
  <si>
    <t>38.9</t>
  </si>
  <si>
    <t>14.4</t>
  </si>
  <si>
    <t>79.7</t>
  </si>
  <si>
    <t>40.6</t>
  </si>
  <si>
    <t>75.3</t>
  </si>
  <si>
    <t>51.8</t>
  </si>
  <si>
    <t>98.4</t>
  </si>
  <si>
    <t>80.4</t>
  </si>
  <si>
    <t>51.3</t>
  </si>
  <si>
    <t>26.2</t>
  </si>
  <si>
    <t>14.9</t>
  </si>
  <si>
    <t>66.4</t>
  </si>
  <si>
    <t>79.3</t>
  </si>
  <si>
    <t>17.6</t>
  </si>
  <si>
    <t>20.6</t>
  </si>
  <si>
    <t>12.6</t>
  </si>
  <si>
    <t>59.1</t>
  </si>
  <si>
    <t>34.9</t>
  </si>
  <si>
    <t>23.1</t>
  </si>
  <si>
    <t>38.4</t>
  </si>
  <si>
    <t>51.1</t>
  </si>
  <si>
    <t>79.4</t>
  </si>
  <si>
    <t>57.7</t>
  </si>
  <si>
    <t>17.8</t>
  </si>
  <si>
    <t>76.9</t>
  </si>
  <si>
    <t>42.3</t>
  </si>
  <si>
    <t>90.6</t>
  </si>
  <si>
    <t>25.6</t>
  </si>
  <si>
    <t>27.3</t>
  </si>
  <si>
    <t>42.8</t>
  </si>
  <si>
    <t>12.7</t>
  </si>
  <si>
    <t>35.6</t>
  </si>
  <si>
    <t>77.5</t>
  </si>
  <si>
    <t>67.9</t>
  </si>
  <si>
    <t>61.7</t>
  </si>
  <si>
    <t>87.8</t>
  </si>
  <si>
    <t>55.8</t>
  </si>
  <si>
    <t>67.2</t>
  </si>
  <si>
    <t>87.3</t>
  </si>
  <si>
    <t>73.9</t>
  </si>
  <si>
    <t>58.2</t>
  </si>
  <si>
    <t>9.2</t>
  </si>
  <si>
    <t>82.8</t>
  </si>
  <si>
    <t>22.6</t>
  </si>
  <si>
    <t>27.4</t>
  </si>
  <si>
    <t>32.6</t>
  </si>
  <si>
    <t>31.7</t>
  </si>
  <si>
    <t>34.8</t>
  </si>
  <si>
    <t>27.1</t>
  </si>
  <si>
    <t>68.1</t>
  </si>
  <si>
    <t>82.7</t>
  </si>
  <si>
    <t>84.7</t>
  </si>
  <si>
    <t>76.6</t>
  </si>
  <si>
    <t>48.9</t>
  </si>
  <si>
    <t>50.3</t>
  </si>
  <si>
    <t>26.7</t>
  </si>
  <si>
    <t>47.1</t>
  </si>
  <si>
    <t>55.1</t>
  </si>
  <si>
    <t>21.3</t>
  </si>
  <si>
    <t>19.4</t>
  </si>
  <si>
    <t>89.6</t>
  </si>
  <si>
    <t>48.8</t>
  </si>
  <si>
    <t>69.3</t>
  </si>
  <si>
    <t>40.2</t>
  </si>
  <si>
    <t>46.9</t>
  </si>
  <si>
    <t>6.7</t>
  </si>
  <si>
    <t>30.4</t>
  </si>
  <si>
    <t>45.6</t>
  </si>
  <si>
    <t>42.6</t>
  </si>
  <si>
    <t>13.4</t>
  </si>
  <si>
    <t>30.8</t>
  </si>
  <si>
    <t>24.7</t>
  </si>
  <si>
    <t>60.1</t>
  </si>
  <si>
    <t>56.6</t>
  </si>
  <si>
    <t>65.8</t>
  </si>
  <si>
    <t>91.2</t>
  </si>
  <si>
    <t>41.2</t>
  </si>
  <si>
    <t>22.8</t>
  </si>
  <si>
    <t>21.7</t>
  </si>
  <si>
    <t>29.8</t>
  </si>
  <si>
    <t>49.9</t>
  </si>
  <si>
    <t>54.2</t>
  </si>
  <si>
    <t>22.3</t>
  </si>
  <si>
    <t>40.1</t>
  </si>
  <si>
    <t>80.3</t>
  </si>
  <si>
    <t>59.2</t>
  </si>
  <si>
    <t>65.7</t>
  </si>
  <si>
    <t>44.6</t>
  </si>
  <si>
    <t>30.2</t>
  </si>
  <si>
    <t>14.2</t>
  </si>
  <si>
    <t>68.7</t>
  </si>
  <si>
    <t>78.7</t>
  </si>
  <si>
    <t>wt</t>
  </si>
  <si>
    <t>11.6</t>
  </si>
  <si>
    <t>36.8</t>
  </si>
  <si>
    <t>24.9</t>
  </si>
  <si>
    <t>19.6</t>
  </si>
  <si>
    <t>57.8</t>
  </si>
  <si>
    <t>58.8</t>
  </si>
  <si>
    <t>21.2</t>
  </si>
  <si>
    <t>61.4</t>
  </si>
  <si>
    <t>23.7</t>
  </si>
  <si>
    <t>41.9</t>
  </si>
  <si>
    <t>70.4</t>
  </si>
  <si>
    <t>2.1</t>
  </si>
  <si>
    <t>24.4</t>
  </si>
  <si>
    <t>16.7</t>
  </si>
  <si>
    <t>21.1</t>
  </si>
  <si>
    <t>36.1</t>
  </si>
  <si>
    <t>11.2</t>
  </si>
  <si>
    <t>44.8</t>
  </si>
  <si>
    <t>20.4</t>
  </si>
  <si>
    <t>3.7</t>
  </si>
  <si>
    <t>50.9</t>
  </si>
  <si>
    <t>16.9</t>
  </si>
  <si>
    <t>46.6</t>
  </si>
  <si>
    <t>24.3</t>
  </si>
  <si>
    <t>43.3</t>
  </si>
  <si>
    <t>31.4</t>
  </si>
  <si>
    <t>35.9</t>
  </si>
  <si>
    <t>48.3</t>
  </si>
  <si>
    <t>83.2</t>
  </si>
  <si>
    <t>50.6</t>
  </si>
  <si>
    <t>43.1</t>
  </si>
  <si>
    <t>15.3</t>
  </si>
  <si>
    <t>29.2</t>
  </si>
  <si>
    <t>75.8</t>
  </si>
  <si>
    <t>figure_05a_mmsplice</t>
  </si>
  <si>
    <t>-0.8398896198177189</t>
  </si>
  <si>
    <t>-1.452783778341091</t>
  </si>
  <si>
    <t>-1.913731386639245</t>
  </si>
  <si>
    <t>-2.0525744345007615</t>
  </si>
  <si>
    <t>-1.2835207858421895</t>
  </si>
  <si>
    <t>-1.076168666667941</t>
  </si>
  <si>
    <t>-0.39926042323804845</t>
  </si>
  <si>
    <t>-0.6511859253924975</t>
  </si>
  <si>
    <t>-1.2139509231621024</t>
  </si>
  <si>
    <t>-1.7734908854589961</t>
  </si>
  <si>
    <t>-1.1975883937454463</t>
  </si>
  <si>
    <t>-1.4275178051840625</t>
  </si>
  <si>
    <t>-1.1667037470232697</t>
  </si>
  <si>
    <t>-1.3334685906642243</t>
  </si>
  <si>
    <t>-1.441129541647688</t>
  </si>
  <si>
    <t>-0.999264849526408</t>
  </si>
  <si>
    <t>-1.344195910430123</t>
  </si>
  <si>
    <t>-2.0964125296858254</t>
  </si>
  <si>
    <t>-0.6095171650032086</t>
  </si>
  <si>
    <t>-0.7977773318083174</t>
  </si>
  <si>
    <t>-1.226564687932241</t>
  </si>
  <si>
    <t>-0.8169566921173603</t>
  </si>
  <si>
    <t>-1.2140940953992878</t>
  </si>
  <si>
    <t>-0.38060890572821565</t>
  </si>
  <si>
    <t>-0.3159253567767758</t>
  </si>
  <si>
    <t>-0.1848625754650104</t>
  </si>
  <si>
    <t>0.26274327312459944</t>
  </si>
  <si>
    <t>-2.9111819949645312</t>
  </si>
  <si>
    <t>-0.7628036237655467</t>
  </si>
  <si>
    <t>-0.5828942166069947</t>
  </si>
  <si>
    <t>-0.08854283740797736</t>
  </si>
  <si>
    <t>0.6327001758880787</t>
  </si>
  <si>
    <t>0.46666284790703216</t>
  </si>
  <si>
    <t>-1.77778585975978</t>
  </si>
  <si>
    <t>-2.1601376242775947</t>
  </si>
  <si>
    <t>-3.7033645993450115</t>
  </si>
  <si>
    <t>-2.0579216773388564</t>
  </si>
  <si>
    <t>-1.4739561194927557</t>
  </si>
  <si>
    <t>-1.911562047835321</t>
  </si>
  <si>
    <t>-1.4002701956078372</t>
  </si>
  <si>
    <t>-1.5520740735159095</t>
  </si>
  <si>
    <t>-2.0434325106794615</t>
  </si>
  <si>
    <t>-1.3421120965412408</t>
  </si>
  <si>
    <t>-1.0873905743178947</t>
  </si>
  <si>
    <t>-2.7211301539660995</t>
  </si>
  <si>
    <t>-0.9924312419734914</t>
  </si>
  <si>
    <t>-2.481520096975676</t>
  </si>
  <si>
    <t>-1.9674922411134845</t>
  </si>
  <si>
    <t>-1.2594970876748317</t>
  </si>
  <si>
    <t>-1.6644798345182796</t>
  </si>
  <si>
    <t>-1.8472044900972053</t>
  </si>
  <si>
    <t>-3.4720032610532847</t>
  </si>
  <si>
    <t>-1.8623458119104253</t>
  </si>
  <si>
    <t>-1.3227233941240686</t>
  </si>
  <si>
    <t>-2.989064355934334</t>
  </si>
  <si>
    <t>-1.8238920482533183</t>
  </si>
  <si>
    <t>-3.479620493089627</t>
  </si>
  <si>
    <t>-1.3570251304761518</t>
  </si>
  <si>
    <t>-1.9118336331750476</t>
  </si>
  <si>
    <t>-0.8664669369689532</t>
  </si>
  <si>
    <t>-1.0680903306669634</t>
  </si>
  <si>
    <t>0.1992520132394356</t>
  </si>
  <si>
    <t>0.1742286268456891</t>
  </si>
  <si>
    <t>0.3164816871081941</t>
  </si>
  <si>
    <t>0.16662052771055796</t>
  </si>
  <si>
    <t>-0.19775191461906835</t>
  </si>
  <si>
    <t>0.4650186726405266</t>
  </si>
  <si>
    <t>0.1833879708408502</t>
  </si>
  <si>
    <t>0.1864461043988578</t>
  </si>
  <si>
    <t>0.1459375342016697</t>
  </si>
  <si>
    <t>0.10984179172278291</t>
  </si>
  <si>
    <t>0.3103709731672318</t>
  </si>
  <si>
    <t>0.33634659276466927</t>
  </si>
  <si>
    <t>0.37796243926409806</t>
  </si>
  <si>
    <t>0.48718643628832115</t>
  </si>
  <si>
    <t>-0.38769043465804454</t>
  </si>
  <si>
    <t>0.24637479782019878</t>
  </si>
  <si>
    <t>-0.17484189739711473</t>
  </si>
  <si>
    <t>0.2972807234245056</t>
  </si>
  <si>
    <t>0.20751972198410007</t>
  </si>
  <si>
    <t>-0.03839043349643439</t>
  </si>
  <si>
    <t>0.26190566684465166</t>
  </si>
  <si>
    <t>0.3744917795649836</t>
  </si>
  <si>
    <t>0.11204003113708362</t>
  </si>
  <si>
    <t>-0.0703091355761791</t>
  </si>
  <si>
    <t>-0.005604652092264683</t>
  </si>
  <si>
    <t>0.3961983757104768</t>
  </si>
  <si>
    <t>0.41286431308574306</t>
  </si>
  <si>
    <t>0.0023209663725936185</t>
  </si>
  <si>
    <t>-0.31618115473259933</t>
  </si>
  <si>
    <t>-0.8964028421574186</t>
  </si>
  <si>
    <t>-0.10835220140690963</t>
  </si>
  <si>
    <t>-0.0683246310587654</t>
  </si>
  <si>
    <t>-0.3900227830587063</t>
  </si>
  <si>
    <t>-0.011837669091095649</t>
  </si>
  <si>
    <t>-0.9021024658342011</t>
  </si>
  <si>
    <t>0.03447341958960954</t>
  </si>
  <si>
    <t>-0.21403503033774846</t>
  </si>
  <si>
    <t>0.11283203882171519</t>
  </si>
  <si>
    <t>-0.15014425174274795</t>
  </si>
  <si>
    <t>-0.031533839728637485</t>
  </si>
  <si>
    <t>0.044544557166783544</t>
  </si>
  <si>
    <t>-0.45961978883734633</t>
  </si>
  <si>
    <t>-0.11957690486202503</t>
  </si>
  <si>
    <t>0.09461330456666935</t>
  </si>
  <si>
    <t>0.031854218509901604</t>
  </si>
  <si>
    <t>0.226599337594506</t>
  </si>
  <si>
    <t>0.004550355674495156</t>
  </si>
  <si>
    <t>-0.01985041670145336</t>
  </si>
  <si>
    <t>0.2837821182474443</t>
  </si>
  <si>
    <t>0.20432517533296174</t>
  </si>
  <si>
    <t>0.23781163605882857</t>
  </si>
  <si>
    <t>0.4069209281635519</t>
  </si>
  <si>
    <t>0.1121127837989517</t>
  </si>
  <si>
    <t>0.23056693190271285</t>
  </si>
  <si>
    <t>-0.5902136005346723</t>
  </si>
  <si>
    <t>-0.3118717657231287</t>
  </si>
  <si>
    <t>-1.3808601544301045</t>
  </si>
  <si>
    <t>-0.27229060555637297</t>
  </si>
  <si>
    <t>-0.09596835040232357</t>
  </si>
  <si>
    <t>-0.01662616379700379</t>
  </si>
  <si>
    <t>-0.14631015270805411</t>
  </si>
  <si>
    <t>-0.27920691133839526</t>
  </si>
  <si>
    <t>-0.029844300088581098</t>
  </si>
  <si>
    <t>-0.2208504795682655</t>
  </si>
  <si>
    <t>-0.7037161359792402</t>
  </si>
  <si>
    <t>-0.5613727356435645</t>
  </si>
  <si>
    <t>0.11494789793781511</t>
  </si>
  <si>
    <t>0.17530361249842943</t>
  </si>
  <si>
    <t>0.20259730190217254</t>
  </si>
  <si>
    <t>0.26776504963955866</t>
  </si>
  <si>
    <t>0.13273268423444387</t>
  </si>
  <si>
    <t>0.15143796262797396</t>
  </si>
  <si>
    <t>-0.08780127024225862</t>
  </si>
  <si>
    <t>0.18927929533437213</t>
  </si>
  <si>
    <t>0.23769669130666052</t>
  </si>
  <si>
    <t>-0.05061754815858035</t>
  </si>
  <si>
    <t>0.270984973583725</t>
  </si>
  <si>
    <t>0.37286497375879785</t>
  </si>
  <si>
    <t>0.11353077172981951</t>
  </si>
  <si>
    <t>-0.1508322362992673</t>
  </si>
  <si>
    <t>-0.13425361206064715</t>
  </si>
  <si>
    <t>-0.20463829555500704</t>
  </si>
  <si>
    <t>-0.285064563038375</t>
  </si>
  <si>
    <t>-5.383220611095042</t>
  </si>
  <si>
    <t>-0.25573822198829155</t>
  </si>
  <si>
    <t>-1.03869121992262</t>
  </si>
  <si>
    <t>-0.4146643159352527</t>
  </si>
  <si>
    <t>-0.29151419333557893</t>
  </si>
  <si>
    <t>-0.18031655056866308</t>
  </si>
  <si>
    <t>-0.003502715196639896</t>
  </si>
  <si>
    <t>0.09717356454402357</t>
  </si>
  <si>
    <t>0.0181211172724764</t>
  </si>
  <si>
    <t>-0.2266117686959734</t>
  </si>
  <si>
    <t>-1.9413595461095974</t>
  </si>
  <si>
    <t>-0.10813017849845494</t>
  </si>
  <si>
    <t>-0.4882205727479807</t>
  </si>
  <si>
    <t>-0.09003245744386104</t>
  </si>
  <si>
    <t>-1.7781938024229793</t>
  </si>
  <si>
    <t>0.0797613031431735</t>
  </si>
  <si>
    <t>-0.08461897098715113</t>
  </si>
  <si>
    <t>-0.08681724610097111</t>
  </si>
  <si>
    <t>-0.005437931539378987</t>
  </si>
  <si>
    <t>0.05054646290412052</t>
  </si>
  <si>
    <t>0.44075885456989783</t>
  </si>
  <si>
    <t>0.5288567034019763</t>
  </si>
  <si>
    <t>-0.07540159511440606</t>
  </si>
  <si>
    <t>0.3831878117241799</t>
  </si>
  <si>
    <t>0.47586004236937396</t>
  </si>
  <si>
    <t>0.6117783102037346</t>
  </si>
  <si>
    <t>0.0973042085519503</t>
  </si>
  <si>
    <t>0.37636306682712783</t>
  </si>
  <si>
    <t>0.4714301232858782</t>
  </si>
  <si>
    <t>0.0684169528124576</t>
  </si>
  <si>
    <t>0.48644935861774474</t>
  </si>
  <si>
    <t>0.40691021437542213</t>
  </si>
  <si>
    <t>0.4260639376366734</t>
  </si>
  <si>
    <t>0.06861431208533383</t>
  </si>
  <si>
    <t>0.6461156714525323</t>
  </si>
  <si>
    <t>-1.838425963516584</t>
  </si>
  <si>
    <t>0.332712528693633</t>
  </si>
  <si>
    <t>-0.3610182527411818</t>
  </si>
  <si>
    <t>0.32542753774813027</t>
  </si>
  <si>
    <t>0.5034121316359735</t>
  </si>
  <si>
    <t>-0.7314569089030399</t>
  </si>
  <si>
    <t>0.030286875674559934</t>
  </si>
  <si>
    <t>0.11301396646291464</t>
  </si>
  <si>
    <t>0.3598092104981619</t>
  </si>
  <si>
    <t>-0.4006336456005378</t>
  </si>
  <si>
    <t>0.26638292509807915</t>
  </si>
  <si>
    <t>-0.18218443074029236</t>
  </si>
  <si>
    <t>0.27120431783198123</t>
  </si>
  <si>
    <t>-0.1496424714100523</t>
  </si>
  <si>
    <t>-2.244214099163622</t>
  </si>
  <si>
    <t>-0.4175044507965301</t>
  </si>
  <si>
    <t>0.3816100606782208</t>
  </si>
  <si>
    <t>-1.1575190561151925</t>
  </si>
  <si>
    <t>0.09971891902796223</t>
  </si>
  <si>
    <t>-0.12340641196203264</t>
  </si>
  <si>
    <t>0.21683465046209102</t>
  </si>
  <si>
    <t>-0.24214663696416763</t>
  </si>
  <si>
    <t>-1.877091274529602</t>
  </si>
  <si>
    <t>0.33734983707335564</t>
  </si>
  <si>
    <t>-0.22040977468244907</t>
  </si>
  <si>
    <t>0.21480637637818814</t>
  </si>
  <si>
    <t>0.019458583201845965</t>
  </si>
  <si>
    <t>0.23863011171019058</t>
  </si>
  <si>
    <t>-0.05888701403773058</t>
  </si>
  <si>
    <t>0.33445773392009415</t>
  </si>
  <si>
    <t>0.38079730820945673</t>
  </si>
  <si>
    <t>-0.5004147621023196</t>
  </si>
  <si>
    <t>0.33230991902732443</t>
  </si>
  <si>
    <t>0.3561377237319922</t>
  </si>
  <si>
    <t>0.24720631460240755</t>
  </si>
  <si>
    <t>0.42132134202277327</t>
  </si>
  <si>
    <t>0.23238484548068383</t>
  </si>
  <si>
    <t>0.2892864765229524</t>
  </si>
  <si>
    <t>0.3715472172038584</t>
  </si>
  <si>
    <t>0.03152223846826461</t>
  </si>
  <si>
    <t>-0.09926455043509455</t>
  </si>
  <si>
    <t>0.39629063075822907</t>
  </si>
  <si>
    <t>0.19928212659715913</t>
  </si>
  <si>
    <t>0.2697661027845535</t>
  </si>
  <si>
    <t>0.25161954925797547</t>
  </si>
  <si>
    <t>0.13399418841946673</t>
  </si>
  <si>
    <t>-0.31539680844637064</t>
  </si>
  <si>
    <t>0.37419420017598753</t>
  </si>
  <si>
    <t>0.03819464488095412</t>
  </si>
  <si>
    <t>0.2803776619372981</t>
  </si>
  <si>
    <t>0.33939048351834816</t>
  </si>
  <si>
    <t>0.0474585717536146</t>
  </si>
  <si>
    <t>0.09495791725260086</t>
  </si>
  <si>
    <t>0.20224652063718523</t>
  </si>
  <si>
    <t>0.2743260978466618</t>
  </si>
  <si>
    <t>0.40816939255896245</t>
  </si>
  <si>
    <t>0.36591628230014045</t>
  </si>
  <si>
    <t>0.4063670674054807</t>
  </si>
  <si>
    <t>0.5048401887851257</t>
  </si>
  <si>
    <t>0.4170512053383469</t>
  </si>
  <si>
    <t>0.44862750253510025</t>
  </si>
  <si>
    <t>0.4678414525117986</t>
  </si>
  <si>
    <t>0.0013131065403889422</t>
  </si>
  <si>
    <t>0.3642270857067552</t>
  </si>
  <si>
    <t>0.3898507045686403</t>
  </si>
  <si>
    <t>0.27315656014264134</t>
  </si>
  <si>
    <t>0.3862981422317931</t>
  </si>
  <si>
    <t>0.6336081619092067</t>
  </si>
  <si>
    <t>0.4571650463869965</t>
  </si>
  <si>
    <t>0.3205968997379801</t>
  </si>
  <si>
    <t>0.4145318567212311</t>
  </si>
  <si>
    <t>0.11620533275017261</t>
  </si>
  <si>
    <t>1.8514016726518652</t>
  </si>
  <si>
    <t>0.3665833607271499</t>
  </si>
  <si>
    <t>0.2276407351279041</t>
  </si>
  <si>
    <t>0.3118067560907252</t>
  </si>
  <si>
    <t>3.1769335230780486e-5</t>
  </si>
  <si>
    <t>0.2744238710377894</t>
  </si>
  <si>
    <t>0.26852450148483714</t>
  </si>
  <si>
    <t>0.2735729652134655</t>
  </si>
  <si>
    <t>0.2720099191727061</t>
  </si>
  <si>
    <t>0.31844919309236974</t>
  </si>
  <si>
    <t>0.27492684549922625</t>
  </si>
  <si>
    <t>0.31292298501282967</t>
  </si>
  <si>
    <t>-0.4543230483077959</t>
  </si>
  <si>
    <t>-0.053033257158149404</t>
  </si>
  <si>
    <t>-0.2069308273025424</t>
  </si>
  <si>
    <t>0.1297283733015437</t>
  </si>
  <si>
    <t>0.2884457084307726</t>
  </si>
  <si>
    <t>0.17600731393819266</t>
  </si>
  <si>
    <t>0.13825818534537573</t>
  </si>
  <si>
    <t>0.3518029922693463</t>
  </si>
  <si>
    <t>0.3152836280959969</t>
  </si>
  <si>
    <t>0.42821441668108373</t>
  </si>
  <si>
    <t>0.29441466425630236</t>
  </si>
  <si>
    <t>0.10546758734528308</t>
  </si>
  <si>
    <t>0.18629346722438808</t>
  </si>
  <si>
    <t>0.1905260217336146</t>
  </si>
  <si>
    <t>-0.7068159972609306</t>
  </si>
  <si>
    <t>-1.75442040858873</t>
  </si>
  <si>
    <t>0.25837157542527</t>
  </si>
  <si>
    <t>0.21815681022578648</t>
  </si>
  <si>
    <t>-0.2756822775117964</t>
  </si>
  <si>
    <t>0.11379176447228691</t>
  </si>
  <si>
    <t>-0.3952631824018801</t>
  </si>
  <si>
    <t>0.3257577812091188</t>
  </si>
  <si>
    <t>0.5010836785419768</t>
  </si>
  <si>
    <t>0.4073968170702742</t>
  </si>
  <si>
    <t>0.4808910623358392</t>
  </si>
  <si>
    <t>0.8988884753537869</t>
  </si>
  <si>
    <t>0.6703192472723697</t>
  </si>
  <si>
    <t>-0.13140502741268595</t>
  </si>
  <si>
    <t>0.24794724707940516</t>
  </si>
  <si>
    <t>0.4065688334652862</t>
  </si>
  <si>
    <t>0.6557808292671393</t>
  </si>
  <si>
    <t>0.26028946499671335</t>
  </si>
  <si>
    <t>-0.8712069025628509</t>
  </si>
  <si>
    <t>0.2932553659701785</t>
  </si>
  <si>
    <t>0.18122962698728465</t>
  </si>
  <si>
    <t>0.9077107070807311</t>
  </si>
  <si>
    <t>0.31992795012230496</t>
  </si>
  <si>
    <t>0.14865932004454854</t>
  </si>
  <si>
    <t>0.19294389770526982</t>
  </si>
  <si>
    <t>0.38801004587006077</t>
  </si>
  <si>
    <t>0.3482683087372415</t>
  </si>
  <si>
    <t>-0.32967758267522446</t>
  </si>
  <si>
    <t>0.022036864745556307</t>
  </si>
  <si>
    <t>-0.8508320118910876</t>
  </si>
  <si>
    <t>-0.8987303468723313</t>
  </si>
  <si>
    <t>0.04930423925919823</t>
  </si>
  <si>
    <t>0.5039919525056645</t>
  </si>
  <si>
    <t>0.16410173084488605</t>
  </si>
  <si>
    <t>-0.1966806867524477</t>
  </si>
  <si>
    <t>-0.9764530645590918</t>
  </si>
  <si>
    <t>0.25136913654137427</t>
  </si>
  <si>
    <t>0.1736383013682905</t>
  </si>
  <si>
    <t>-0.2621902772889841</t>
  </si>
  <si>
    <t>-0.15869854391316737</t>
  </si>
  <si>
    <t>-0.16674682047879985</t>
  </si>
  <si>
    <t>0.23314062673213304</t>
  </si>
  <si>
    <t>0.10954350670641302</t>
  </si>
  <si>
    <t>0.10827778786081182</t>
  </si>
  <si>
    <t>0.03508290385092321</t>
  </si>
  <si>
    <t>-0.12400261783903664</t>
  </si>
  <si>
    <t>-0.13998373454992782</t>
  </si>
  <si>
    <t>-0.19323296892490413</t>
  </si>
  <si>
    <t>-0.20643273964007364</t>
  </si>
  <si>
    <t>-0.7864005711289607</t>
  </si>
  <si>
    <t>0.12769037696457194</t>
  </si>
  <si>
    <t>-0.004892527155710842</t>
  </si>
  <si>
    <t>-0.1822182779373366</t>
  </si>
  <si>
    <t>-0.19515017160383355</t>
  </si>
  <si>
    <t>0.3747696877232742</t>
  </si>
  <si>
    <t>-1.9362033973152109</t>
  </si>
  <si>
    <t>-0.789564914888487</t>
  </si>
  <si>
    <t>-0.1518175537028578</t>
  </si>
  <si>
    <t>-0.834198544461115</t>
  </si>
  <si>
    <t>-0.36315926194608905</t>
  </si>
  <si>
    <t>-0.2708044061847281</t>
  </si>
  <si>
    <t>-0.4451421840460363</t>
  </si>
  <si>
    <t>-0.07718317058550453</t>
  </si>
  <si>
    <t>-0.01976671391340953</t>
  </si>
  <si>
    <t>-0.5322251014169924</t>
  </si>
  <si>
    <t>-0.009655277767647106</t>
  </si>
  <si>
    <t>-0.5381921918180022</t>
  </si>
  <si>
    <t>-0.6910075616227375</t>
  </si>
  <si>
    <t>0.3324643008188611</t>
  </si>
  <si>
    <t>-0.28689842975084495</t>
  </si>
  <si>
    <t>0.2846796106461451</t>
  </si>
  <si>
    <t>0.11552669268559061</t>
  </si>
  <si>
    <t>-0.9077518259908502</t>
  </si>
  <si>
    <t>0.13736420680217226</t>
  </si>
  <si>
    <t>-0.3709144131981557</t>
  </si>
  <si>
    <t>0.1720576053951316</t>
  </si>
  <si>
    <t>-0.4395949890739376</t>
  </si>
  <si>
    <t>0.1859318654284464</t>
  </si>
  <si>
    <t>0.012715038633071196</t>
  </si>
  <si>
    <t>-0.058401521093036306</t>
  </si>
  <si>
    <t>-0.1583263018276297</t>
  </si>
  <si>
    <t>0.3148478795904535</t>
  </si>
  <si>
    <t>0.5398675522886335</t>
  </si>
  <si>
    <t>0.44594159394704136</t>
  </si>
  <si>
    <t>0.33202226679088626</t>
  </si>
  <si>
    <t>0.42244442285397305</t>
  </si>
  <si>
    <t>-1.108111313191808</t>
  </si>
  <si>
    <t>0.36454534472228617</t>
  </si>
  <si>
    <t>0.21738048335194746</t>
  </si>
  <si>
    <t>0.36797092395076586</t>
  </si>
  <si>
    <t>-0.5291286493612619</t>
  </si>
  <si>
    <t>0.3349113539687187</t>
  </si>
  <si>
    <t>0.35760932163558196</t>
  </si>
  <si>
    <t>0.38124227613624184</t>
  </si>
  <si>
    <t>0.5846222062028106</t>
  </si>
  <si>
    <t>0.3330546634605638</t>
  </si>
  <si>
    <t>0.23185100965338196</t>
  </si>
  <si>
    <t>0.2641822197262285</t>
  </si>
  <si>
    <t>-0.0693638173961527</t>
  </si>
  <si>
    <t>0.31964383810098557</t>
  </si>
  <si>
    <t>0.20851692624008406</t>
  </si>
  <si>
    <t>0.10131666389980742</t>
  </si>
  <si>
    <t>0.02456361685204372</t>
  </si>
  <si>
    <t>-0.06619725977672003</t>
  </si>
  <si>
    <t>0.4106829231246517</t>
  </si>
  <si>
    <t>0.47366945132121135</t>
  </si>
  <si>
    <t>2.2562667354017933</t>
  </si>
  <si>
    <t>0.5824046565299149</t>
  </si>
  <si>
    <t>0.21504855091722194</t>
  </si>
  <si>
    <t>0.26221040850294164</t>
  </si>
  <si>
    <t>-0.130422073614251</t>
  </si>
  <si>
    <t>-0.41338952936205836</t>
  </si>
  <si>
    <t>0.6675652055488267</t>
  </si>
  <si>
    <t>0.17882758898885692</t>
  </si>
  <si>
    <t>0.17149307111900342</t>
  </si>
  <si>
    <t>0.25899957368538123</t>
  </si>
  <si>
    <t>0.5228997920127967</t>
  </si>
  <si>
    <t>-0.1635635564128345</t>
  </si>
  <si>
    <t>-0.5641223949481875</t>
  </si>
  <si>
    <t>-2.07235651951119</t>
  </si>
  <si>
    <t>-0.04972540411991349</t>
  </si>
  <si>
    <t>-0.1871928211469837</t>
  </si>
  <si>
    <t>-0.39789177206406123</t>
  </si>
  <si>
    <t>0.25574667552959957</t>
  </si>
  <si>
    <t>0.026222535875228214</t>
  </si>
  <si>
    <t>-0.0645191539676802</t>
  </si>
  <si>
    <t>0.42516894644543085</t>
  </si>
  <si>
    <t>-0.4642116353263345</t>
  </si>
  <si>
    <t>0.6618785374026258</t>
  </si>
  <si>
    <t>0.16704837838028447</t>
  </si>
  <si>
    <t>0.11933305581796856</t>
  </si>
  <si>
    <t>0.07844453925364185</t>
  </si>
  <si>
    <t>-0.0534919177739765</t>
  </si>
  <si>
    <t>0.07647051417044856</t>
  </si>
  <si>
    <t>0.41002762059236175</t>
  </si>
  <si>
    <t>-0.04621422230838688</t>
  </si>
  <si>
    <t>-0.2538159832164318</t>
  </si>
  <si>
    <t>0.0949997836335889</t>
  </si>
  <si>
    <t>0.3342302230708542</t>
  </si>
  <si>
    <t>-0.33138373070974514</t>
  </si>
  <si>
    <t>0.043664800124333505</t>
  </si>
  <si>
    <t>-0.8706969768310803</t>
  </si>
  <si>
    <t>-0.7094372073900904</t>
  </si>
  <si>
    <t>0.03933301424084019</t>
  </si>
  <si>
    <t>0.22144513014007033</t>
  </si>
  <si>
    <t>-0.3918722869786004</t>
  </si>
  <si>
    <t>-0.3249937930666159</t>
  </si>
  <si>
    <t>2.8175813921348096</t>
  </si>
  <si>
    <t>-0.10173413899401205</t>
  </si>
  <si>
    <t>0.2709455617402347</t>
  </si>
  <si>
    <t>0.6810151424334178</t>
  </si>
  <si>
    <t>0.1559488227629722</t>
  </si>
  <si>
    <t>0.25731408834332015</t>
  </si>
  <si>
    <t>-0.1777536604594602</t>
  </si>
  <si>
    <t>-0.10145814445901606</t>
  </si>
  <si>
    <t>-0.05088399080425497</t>
  </si>
  <si>
    <t>-0.025565550961533977</t>
  </si>
  <si>
    <t>0.1858957057166421</t>
  </si>
  <si>
    <t>-0.13775511557750028</t>
  </si>
  <si>
    <t>-0.30653020144736504</t>
  </si>
  <si>
    <t>-0.14581282768343953</t>
  </si>
  <si>
    <t>0.2663193324891922</t>
  </si>
  <si>
    <t>-0.17413695132572923</t>
  </si>
  <si>
    <t>-0.40176528894693286</t>
  </si>
  <si>
    <t>-0.1932654388701978</t>
  </si>
  <si>
    <t>-0.12648214093418786</t>
  </si>
  <si>
    <t>0.1678830035649916</t>
  </si>
  <si>
    <t>0.08665648359972596</t>
  </si>
  <si>
    <t>0.1201285694776629</t>
  </si>
  <si>
    <t>-0.14070766673931573</t>
  </si>
  <si>
    <t>-0.0433812195815162</t>
  </si>
  <si>
    <t>0.18313133264686937</t>
  </si>
  <si>
    <t>0.3664898516733943</t>
  </si>
  <si>
    <t>0.0069353883708020885</t>
  </si>
  <si>
    <t>0.08234609836199436</t>
  </si>
  <si>
    <t>0.285673633744112</t>
  </si>
  <si>
    <t>-0.038166841548677395</t>
  </si>
  <si>
    <t>-0.5498341431123787</t>
  </si>
  <si>
    <t>-0.09322848923368088</t>
  </si>
  <si>
    <t>-0.9505730422534511</t>
  </si>
  <si>
    <t>0.1801706639987305</t>
  </si>
  <si>
    <t>-0.17127664432667983</t>
  </si>
  <si>
    <t>0.24439105011644874</t>
  </si>
  <si>
    <t>0.2784188148308883</t>
  </si>
  <si>
    <t>0.4320540507542882</t>
  </si>
  <si>
    <t>0.04444038904487038</t>
  </si>
  <si>
    <t>0.11060749597360314</t>
  </si>
  <si>
    <t>-0.2582975736202571</t>
  </si>
  <si>
    <t>0.05220882345637535</t>
  </si>
  <si>
    <t>0.019487236086702914</t>
  </si>
  <si>
    <t>0.3660160856534279</t>
  </si>
  <si>
    <t>0.0723224786591852</t>
  </si>
  <si>
    <t>0.6935544449431824</t>
  </si>
  <si>
    <t>0.2946220554857202</t>
  </si>
  <si>
    <t>-0.3144240879202318</t>
  </si>
  <si>
    <t>0.3616304291788792</t>
  </si>
  <si>
    <t>-0.2784842861999777</t>
  </si>
  <si>
    <t>4.136777906862598</t>
  </si>
  <si>
    <t>0.15841211088547658</t>
  </si>
  <si>
    <t>0.4411589185959476</t>
  </si>
  <si>
    <t>0.3167687720358936</t>
  </si>
  <si>
    <t>-0.014606206471626096</t>
  </si>
  <si>
    <t>-0.043291927231958675</t>
  </si>
  <si>
    <t>0.18372243324187418</t>
  </si>
  <si>
    <t>0.25407225948707035</t>
  </si>
  <si>
    <t>1.0946099260508677</t>
  </si>
  <si>
    <t>0.21676207848476392</t>
  </si>
  <si>
    <t>0.02788514466492335</t>
  </si>
  <si>
    <t>0.6530932033407879</t>
  </si>
  <si>
    <t>0.6671733523453965</t>
  </si>
  <si>
    <t>0.2954884126624188</t>
  </si>
  <si>
    <t>0.44009552788758066</t>
  </si>
  <si>
    <t>1.14236214627829</t>
  </si>
  <si>
    <t>1.842722221897229</t>
  </si>
  <si>
    <t>-0.17730793666497469</t>
  </si>
  <si>
    <t>-0.3390702523047139</t>
  </si>
  <si>
    <t>0.05901791857511348</t>
  </si>
  <si>
    <t>-0.1620175442448756</t>
  </si>
  <si>
    <t>0.8214092822567289</t>
  </si>
  <si>
    <t>-0.026575071078845536</t>
  </si>
  <si>
    <t>0.3219285415243749</t>
  </si>
  <si>
    <t>1.2899638760034886</t>
  </si>
  <si>
    <t>0.1980719352017596</t>
  </si>
  <si>
    <t>0.9781992685467275</t>
  </si>
  <si>
    <t>-0.03480915402399348</t>
  </si>
  <si>
    <t>1.9522164524928933</t>
  </si>
  <si>
    <t>-0.1906826023127486</t>
  </si>
  <si>
    <t>0.29138760616249165</t>
  </si>
  <si>
    <t>-0.12698247327303086</t>
  </si>
  <si>
    <t>-0.2670349407174566</t>
  </si>
  <si>
    <t>0.03458871246145713</t>
  </si>
  <si>
    <t>-0.08588216411099332</t>
  </si>
  <si>
    <t>0.8691814272233087</t>
  </si>
  <si>
    <t>0.16405745364675833</t>
  </si>
  <si>
    <t>-0.3684725257214131</t>
  </si>
  <si>
    <t>-0.13266102393290838</t>
  </si>
  <si>
    <t>0.6602661094374753</t>
  </si>
  <si>
    <t>0.39113011243145934</t>
  </si>
  <si>
    <t>-0.19703195252426078</t>
  </si>
  <si>
    <t>0.08782540163029723</t>
  </si>
  <si>
    <t>0.45847499283038895</t>
  </si>
  <si>
    <t>0.7288426338976571</t>
  </si>
  <si>
    <t>0.1644419273171672</t>
  </si>
  <si>
    <t>0.6761830242110813</t>
  </si>
  <si>
    <t>-0.5428656500803809</t>
  </si>
  <si>
    <t>-0.1943288295785647</t>
  </si>
  <si>
    <t>0.578461034083341</t>
  </si>
  <si>
    <t>0.3107522387636413</t>
  </si>
  <si>
    <t>-0.18601652358339116</t>
  </si>
  <si>
    <t>0.22744100071986303</t>
  </si>
  <si>
    <t>0.5697465435385076</t>
  </si>
  <si>
    <t>0.06087460908326837</t>
  </si>
  <si>
    <t>0.03276891961840866</t>
  </si>
  <si>
    <t>0.5516032236523803</t>
  </si>
  <si>
    <t>0.24965339511392587</t>
  </si>
  <si>
    <t>-0.19089956058357432</t>
  </si>
  <si>
    <t>0.03771468264927275</t>
  </si>
  <si>
    <t>0.05959426010407571</t>
  </si>
  <si>
    <t>-0.286012885788291</t>
  </si>
  <si>
    <t>0.20400803156407993</t>
  </si>
  <si>
    <t>-0.6448976122562593</t>
  </si>
  <si>
    <t>0.039182471767206004</t>
  </si>
  <si>
    <t>0.05172177427697065</t>
  </si>
  <si>
    <t>0.05272465281456305</t>
  </si>
  <si>
    <t>0.2959599648224788</t>
  </si>
  <si>
    <t>0.1600666021888483</t>
  </si>
  <si>
    <t>0.678050046065466</t>
  </si>
  <si>
    <t>-0.6240899561857401</t>
  </si>
  <si>
    <t>0.07718485296690879</t>
  </si>
  <si>
    <t>-0.0781565309910118</t>
  </si>
  <si>
    <t>0.3616385466652026</t>
  </si>
  <si>
    <t>0.5270500413839665</t>
  </si>
  <si>
    <t>-0.32930786807085816</t>
  </si>
  <si>
    <t>-0.030330515433376625</t>
  </si>
  <si>
    <t>0.7955543503633606</t>
  </si>
  <si>
    <t>0.2904799236008738</t>
  </si>
  <si>
    <t>0.6221641045419852</t>
  </si>
  <si>
    <t>-0.36949754285806935</t>
  </si>
  <si>
    <t>-0.21105601707790764</t>
  </si>
  <si>
    <t>-0.13153343128725628</t>
  </si>
  <si>
    <t>-0.4513867448886462</t>
  </si>
  <si>
    <t>-0.13250679169276355</t>
  </si>
  <si>
    <t>-0.0032564846848923265</t>
  </si>
  <si>
    <t>-0.7446154413025481</t>
  </si>
  <si>
    <t>-0.15338201470336987</t>
  </si>
  <si>
    <t>0.28523086176283496</t>
  </si>
  <si>
    <t>-0.032965008721974776</t>
  </si>
  <si>
    <t>-0.008911420839101746</t>
  </si>
  <si>
    <t>0.21514522279980075</t>
  </si>
  <si>
    <t>-0.5889847796501931</t>
  </si>
  <si>
    <t>0.03174833020156517</t>
  </si>
  <si>
    <t>-0.4901647150088859</t>
  </si>
  <si>
    <t>-0.31612359437503335</t>
  </si>
  <si>
    <t>0.2234708119544126</t>
  </si>
  <si>
    <t>-0.5574358000776026</t>
  </si>
  <si>
    <t>0.6462745148291221</t>
  </si>
  <si>
    <t>0.23686909210785462</t>
  </si>
  <si>
    <t>-0.3590599313527662</t>
  </si>
  <si>
    <t>0.6807974462092898</t>
  </si>
  <si>
    <t>-0.37819727433686023</t>
  </si>
  <si>
    <t>-0.45105097613617784</t>
  </si>
  <si>
    <t>-0.3417770650169206</t>
  </si>
  <si>
    <t>-0.9227308021174512</t>
  </si>
  <si>
    <t>-0.5166306722364165</t>
  </si>
  <si>
    <t>0.016894806136326077</t>
  </si>
  <si>
    <t>-0.7649504824959964</t>
  </si>
  <si>
    <t>0.42586336050273366</t>
  </si>
  <si>
    <t>0.04847330384100173</t>
  </si>
  <si>
    <t>-0.35048196216882643</t>
  </si>
  <si>
    <t>0.07885779310283372</t>
  </si>
  <si>
    <t>-0.5229143446040392</t>
  </si>
  <si>
    <t>3.870448340559941</t>
  </si>
  <si>
    <t>0.36702560577073945</t>
  </si>
  <si>
    <t>0.6514947964883779</t>
  </si>
  <si>
    <t>0.3687811966765028</t>
  </si>
  <si>
    <t>0.27149312309041396</t>
  </si>
  <si>
    <t>-0.4129209290152069</t>
  </si>
  <si>
    <t>-0.010692840110439543</t>
  </si>
  <si>
    <t>0.531291059011298</t>
  </si>
  <si>
    <t>0.8035545021117338</t>
  </si>
  <si>
    <t>0.45564125215021617</t>
  </si>
  <si>
    <t>-0.26960080434895684</t>
  </si>
  <si>
    <t>0.8257735380855159</t>
  </si>
  <si>
    <t>3.574610497943981</t>
  </si>
  <si>
    <t>0.9542910574643737</t>
  </si>
  <si>
    <t>0.8179047420249215</t>
  </si>
  <si>
    <t>0.7276892128864305</t>
  </si>
  <si>
    <t>1.2737185720104356</t>
  </si>
  <si>
    <t>2.676429083331189</t>
  </si>
  <si>
    <t>0.4796631080410977</t>
  </si>
  <si>
    <t>-0.09723926543074837</t>
  </si>
  <si>
    <t>0.373997788569248</t>
  </si>
  <si>
    <t>-0.30928645703081437</t>
  </si>
  <si>
    <t>1.0723613719450005</t>
  </si>
  <si>
    <t>-0.10697508334572747</t>
  </si>
  <si>
    <t>-0.38266705748785157</t>
  </si>
  <si>
    <t>1.027425919471802</t>
  </si>
  <si>
    <t>0.09213947663453947</t>
  </si>
  <si>
    <t>0.8691275566322534</t>
  </si>
  <si>
    <t>-0.6344367994348815</t>
  </si>
  <si>
    <t>1.6611994021254701</t>
  </si>
  <si>
    <t>-0.050579954043778096</t>
  </si>
  <si>
    <t>-0.1759619098418926</t>
  </si>
  <si>
    <t>-0.15455388454714966</t>
  </si>
  <si>
    <t>-0.3732057582012642</t>
  </si>
  <si>
    <t>-0.6241962214612466</t>
  </si>
  <si>
    <t>0.5142546690783633</t>
  </si>
  <si>
    <t>0.7265660479605912</t>
  </si>
  <si>
    <t>0.5617825515019386</t>
  </si>
  <si>
    <t>-0.21998525203366048</t>
  </si>
  <si>
    <t>-0.29306550549673144</t>
  </si>
  <si>
    <t>0.8157654154020514</t>
  </si>
  <si>
    <t>0.5538517673639655</t>
  </si>
  <si>
    <t>0.19520793843619955</t>
  </si>
  <si>
    <t>0.8102388831224123</t>
  </si>
  <si>
    <t>0.25563229276776966</t>
  </si>
  <si>
    <t>0.7404528532000422</t>
  </si>
  <si>
    <t>0.7293119721978107</t>
  </si>
  <si>
    <t>1.0628912172187877</t>
  </si>
  <si>
    <t>-0.27048930012471933</t>
  </si>
  <si>
    <t>-0.38374815907546955</t>
  </si>
  <si>
    <t>0.9031457279537652</t>
  </si>
  <si>
    <t>1.4418058854027167</t>
  </si>
  <si>
    <t>-0.2495653721961726</t>
  </si>
  <si>
    <t>-0.6085663705221686</t>
  </si>
  <si>
    <t>0.09626463559343686</t>
  </si>
  <si>
    <t>-0.012325930768049546</t>
  </si>
  <si>
    <t>0.12729704785453755</t>
  </si>
  <si>
    <t>1.38255118705502</t>
  </si>
  <si>
    <t>0.5070928322812078</t>
  </si>
  <si>
    <t>0.42257135082193914</t>
  </si>
  <si>
    <t>-0.7691413192987833</t>
  </si>
  <si>
    <t>0.0307801354691728</t>
  </si>
  <si>
    <t>0.3018997509513098</t>
  </si>
  <si>
    <t>-0.4616501994146471</t>
  </si>
  <si>
    <t>-5.809660677160801</t>
  </si>
  <si>
    <t>0.09698045029650133</t>
  </si>
  <si>
    <t>-0.12704593725701388</t>
  </si>
  <si>
    <t>0.41441918069332745</t>
  </si>
  <si>
    <t>-0.13986639997488942</t>
  </si>
  <si>
    <t>-0.26217699412954576</t>
  </si>
  <si>
    <t>-9.976096270774971e-4</t>
  </si>
  <si>
    <t>0.1622015010919056</t>
  </si>
  <si>
    <t>0.4335033910396683</t>
  </si>
  <si>
    <t>0.6819730058195803</t>
  </si>
  <si>
    <t>-0.27285665431794703</t>
  </si>
  <si>
    <t>0.02809324749612354</t>
  </si>
  <si>
    <t>0.14612961612485262</t>
  </si>
  <si>
    <t>0.4325396240270887</t>
  </si>
  <si>
    <t>0.08275271063146707</t>
  </si>
  <si>
    <t>0.04269660539194113</t>
  </si>
  <si>
    <t>0.051431758629234214</t>
  </si>
  <si>
    <t>-0.3443421906951187</t>
  </si>
  <si>
    <t>-0.08075117480129503</t>
  </si>
  <si>
    <t>0.47048739668243394</t>
  </si>
  <si>
    <t>-0.2846092986076429</t>
  </si>
  <si>
    <t>0.4026252110187124</t>
  </si>
  <si>
    <t>0.27631712382642687</t>
  </si>
  <si>
    <t>-0.005200253682698356</t>
  </si>
  <si>
    <t>0.5900151689347644</t>
  </si>
  <si>
    <t>0.4738775541524115</t>
  </si>
  <si>
    <t>0.07869470542306337</t>
  </si>
  <si>
    <t>0.29007921495781813</t>
  </si>
  <si>
    <t>0.46753853528712913</t>
  </si>
  <si>
    <t>0.14301028751675615</t>
  </si>
  <si>
    <t>0.41287243057206646</t>
  </si>
  <si>
    <t>0.7937530063528654</t>
  </si>
  <si>
    <t>0.20145692699862228</t>
  </si>
  <si>
    <t>0.3827713153782517</t>
  </si>
  <si>
    <t>0.7281998765715033</t>
  </si>
  <si>
    <t>0.36209164999270943</t>
  </si>
  <si>
    <t>0.6951727765347498</t>
  </si>
  <si>
    <t>0.5156619460255221</t>
  </si>
  <si>
    <t>0.3620289239620285</t>
  </si>
  <si>
    <t>-0.18837649824359756</t>
  </si>
  <si>
    <t>0.41980328798565575</t>
  </si>
  <si>
    <t>0.2167200151465426</t>
  </si>
  <si>
    <t>0.11632220634528496</t>
  </si>
  <si>
    <t>0.6147093002838848</t>
  </si>
  <si>
    <t>0.8551935223814662</t>
  </si>
  <si>
    <t>0.5970404843710261</t>
  </si>
  <si>
    <t>-0.056673972412753876</t>
  </si>
  <si>
    <t>0.6280603514259906</t>
  </si>
  <si>
    <t>0.24773028880857945</t>
  </si>
  <si>
    <t>3.3564433446817437</t>
  </si>
  <si>
    <t>0.618080270968007</t>
  </si>
  <si>
    <t>0.770514118915542</t>
  </si>
  <si>
    <t>0.3317115884506902</t>
  </si>
  <si>
    <t>0.4051608185648254</t>
  </si>
  <si>
    <t>0.7763100041504579</t>
  </si>
  <si>
    <t>0.5089081974044435</t>
  </si>
  <si>
    <t>0.4958486378166784</t>
  </si>
  <si>
    <t>0.7988648088767083</t>
  </si>
  <si>
    <t>0.33714661452086536</t>
  </si>
  <si>
    <t>0.9076708576024162</t>
  </si>
  <si>
    <t>3.185167064011692</t>
  </si>
  <si>
    <t>0.36097955436640206</t>
  </si>
  <si>
    <t>0.46243116048309896</t>
  </si>
  <si>
    <t>0.8726475938834055</t>
  </si>
  <si>
    <t>1.9146987052622966</t>
  </si>
  <si>
    <t>0.11492009507124112</t>
  </si>
  <si>
    <t>-0.03859485446391183</t>
  </si>
  <si>
    <t>-0.2976577888958761</t>
  </si>
  <si>
    <t>0.16603738235636867</t>
  </si>
  <si>
    <t>0.07207305044306582</t>
  </si>
  <si>
    <t>0.8283637541759863</t>
  </si>
  <si>
    <t>-0.017268004032402993</t>
  </si>
  <si>
    <t>0.31880257133655926</t>
  </si>
  <si>
    <t>1.0314558824547249</t>
  </si>
  <si>
    <t>0.11001049175218132</t>
  </si>
  <si>
    <t>0.58628776680571415</t>
  </si>
  <si>
    <t>0.9119974778127946</t>
  </si>
  <si>
    <t>0.010046599492575142</t>
  </si>
  <si>
    <t>1.617139900221898</t>
  </si>
  <si>
    <t>-0.36555392041149554</t>
  </si>
  <si>
    <t>0.1922944987993969</t>
  </si>
  <si>
    <t>-0.9927086998983746</t>
  </si>
  <si>
    <t>0.09727784547725905</t>
  </si>
  <si>
    <t>-0.07404686905145912</t>
  </si>
  <si>
    <t>-0.2730654951024494</t>
  </si>
  <si>
    <t>-0.26029595116242066</t>
  </si>
  <si>
    <t>0.16086654356835542</t>
  </si>
  <si>
    <t>0.13973082304209783</t>
  </si>
  <si>
    <t>0.4774846698932148</t>
  </si>
  <si>
    <t>0.7225080427521875</t>
  </si>
  <si>
    <t>0.03611627579686278</t>
  </si>
  <si>
    <t>0.8704049537982375</t>
  </si>
  <si>
    <t>0.6518010471087613</t>
  </si>
  <si>
    <t>0.2912318980157426</t>
  </si>
  <si>
    <t>-0.0777528705347476</t>
  </si>
  <si>
    <t>0.35361699427106763</t>
  </si>
  <si>
    <t>0.06362200922709214</t>
  </si>
  <si>
    <t>0.4638775489552705</t>
  </si>
  <si>
    <t>0.8914927073598568</t>
  </si>
  <si>
    <t>1.8590177999722526</t>
  </si>
  <si>
    <t>0.10379766290156288</t>
  </si>
  <si>
    <t>-0.1685048917238858</t>
  </si>
  <si>
    <t>0.5171526116958213</t>
  </si>
  <si>
    <t>-0.1542896972649877</t>
  </si>
  <si>
    <t>0.7048960492435927</t>
  </si>
  <si>
    <t>0.09960018451905692</t>
  </si>
  <si>
    <t>0.5270898908622814</t>
  </si>
  <si>
    <t>1.2260348555331304e-4</t>
  </si>
  <si>
    <t>0.3735889624398689</t>
  </si>
  <si>
    <t>-0.1864917655099618</t>
  </si>
  <si>
    <t>-0.17569698460642855</t>
  </si>
  <si>
    <t>0.10204428585570596</t>
  </si>
  <si>
    <t>0.32382581946414685</t>
  </si>
  <si>
    <t>-0.3159730519013992</t>
  </si>
  <si>
    <t>0.5035218762522088</t>
  </si>
  <si>
    <t>-0.3490709954551571</t>
  </si>
  <si>
    <t>-0.26412076312735183</t>
  </si>
  <si>
    <t>0.5806306167915983</t>
  </si>
  <si>
    <t>0.3126236883378387</t>
  </si>
  <si>
    <t>-0.336776693441699</t>
  </si>
  <si>
    <t>0.01439093058220464</t>
  </si>
  <si>
    <t>0.529640995427739</t>
  </si>
  <si>
    <t>0.11307521181592028</t>
  </si>
  <si>
    <t>-0.4954100870804141</t>
  </si>
  <si>
    <t>0.06168930952881805</t>
  </si>
  <si>
    <t>0.02662619633149241</t>
  </si>
  <si>
    <t>0.06325303257602798</t>
  </si>
  <si>
    <t>0.4488535576772397</t>
  </si>
  <si>
    <t>0.42298239081122463</t>
  </si>
  <si>
    <t>0.1903020248836504</t>
  </si>
  <si>
    <t>0.8649832108875006</t>
  </si>
  <si>
    <t>0.08069013115201837</t>
  </si>
  <si>
    <t>0.05953374793330119</t>
  </si>
  <si>
    <t>1.1665013367442099</t>
  </si>
  <si>
    <t>1.9149660457080595</t>
  </si>
  <si>
    <t>0.2068329168046272</t>
  </si>
  <si>
    <t>-0.12869673879387497</t>
  </si>
  <si>
    <t>0.3800512195066067</t>
  </si>
  <si>
    <t>0.43420001895687743</t>
  </si>
  <si>
    <t>0.4729167389530404</t>
  </si>
  <si>
    <t>0.0866579595063302</t>
  </si>
  <si>
    <t>0.13413123338554803</t>
  </si>
  <si>
    <t>0.37148210576229246</t>
  </si>
  <si>
    <t>0.525178591809769</t>
  </si>
  <si>
    <t>0.07000751915040862</t>
  </si>
  <si>
    <t>-0.2861250546902145</t>
  </si>
  <si>
    <t>-0.06526596270943406</t>
  </si>
  <si>
    <t>0.39865354634665773</t>
  </si>
  <si>
    <t>-0.16494279113451232</t>
  </si>
  <si>
    <t>0.7108100070068492</t>
  </si>
  <si>
    <t>1.3034167647012882</t>
  </si>
  <si>
    <t>0.050711516206356964</t>
  </si>
  <si>
    <t>0.20093076629420478</t>
  </si>
  <si>
    <t>0.871316326126366</t>
  </si>
  <si>
    <t>0.2704474432612981</t>
  </si>
  <si>
    <t>0.5417943483604906</t>
  </si>
  <si>
    <t>-0.05949885765330114</t>
  </si>
  <si>
    <t>0.29106659647606586</t>
  </si>
  <si>
    <t>0.07961419523751527</t>
  </si>
  <si>
    <t>0.5383023533348194</t>
  </si>
  <si>
    <t>0.30755542505882133</t>
  </si>
  <si>
    <t>0.17833685004294159</t>
  </si>
  <si>
    <t>0.0499285477527988</t>
  </si>
  <si>
    <t>0.42667289527516844</t>
  </si>
  <si>
    <t>0.49233155237873477</t>
  </si>
  <si>
    <t>0.0735777372261055</t>
  </si>
  <si>
    <t>0.0483242372739718</t>
  </si>
  <si>
    <t>-0.3143554582631339</t>
  </si>
  <si>
    <t>0.578483910635707</t>
  </si>
  <si>
    <t>0.04471933539307489</t>
  </si>
  <si>
    <t>0.32452466124126234</t>
  </si>
  <si>
    <t>-0.24576712655011806</t>
  </si>
  <si>
    <t>1.0229177627491</t>
  </si>
  <si>
    <t>0.8217745691412824</t>
  </si>
  <si>
    <t>0.13688527510909096</t>
  </si>
  <si>
    <t>0.5032222672115447</t>
  </si>
  <si>
    <t>0.2007647268012259</t>
  </si>
  <si>
    <t>0.2162403455001592</t>
  </si>
  <si>
    <t>0.3489088522034889</t>
  </si>
  <si>
    <t>0.6051867508732208</t>
  </si>
  <si>
    <t>0.05489718733602887</t>
  </si>
  <si>
    <t>0.32043271018096076</t>
  </si>
  <si>
    <t>0.010151388861477364</t>
  </si>
  <si>
    <t>0.29788749884763804</t>
  </si>
  <si>
    <t>0.9084324254102126</t>
  </si>
  <si>
    <t>0.31196617194564236</t>
  </si>
  <si>
    <t>0.04223907434462156</t>
  </si>
  <si>
    <t>0.017732383134241737</t>
  </si>
  <si>
    <t>0.07166643817359311</t>
  </si>
  <si>
    <t>0.4668795429883285</t>
  </si>
  <si>
    <t>1.1060403386181552</t>
  </si>
  <si>
    <t>-0.5988394080468149</t>
  </si>
  <si>
    <t>-0.4582703732908993</t>
  </si>
  <si>
    <t>-0.6553385887643645</t>
  </si>
  <si>
    <t>-0.3038005121827923</t>
  </si>
  <si>
    <t>0.23657760055351393</t>
  </si>
  <si>
    <t>0.9108197043425978</t>
  </si>
  <si>
    <t>-0.340893734914273</t>
  </si>
  <si>
    <t>1.0079941331201587</t>
  </si>
  <si>
    <t>-0.517881503083524</t>
  </si>
  <si>
    <t>-0.29707701964710104</t>
  </si>
  <si>
    <t>-0.4202746336709157</t>
  </si>
  <si>
    <t>-0.633191872214191</t>
  </si>
  <si>
    <t>0.02767630388042103</t>
  </si>
  <si>
    <t>0.17284647747510679</t>
  </si>
  <si>
    <t>-0.4417800688015396</t>
  </si>
  <si>
    <t>-0.2459973679803821</t>
  </si>
  <si>
    <t>-0.004747888308493688</t>
  </si>
  <si>
    <t>0.2956205063034998</t>
  </si>
  <si>
    <t>0.5099398561208189</t>
  </si>
  <si>
    <t>0.16526917296885307</t>
  </si>
  <si>
    <t>-0.1588266341664727</t>
  </si>
  <si>
    <t>-0.21908790081827242</t>
  </si>
  <si>
    <t>0.8603068008119134</t>
  </si>
  <si>
    <t>0.2345349458132227</t>
  </si>
  <si>
    <t>0.15916629916025174</t>
  </si>
  <si>
    <t>0.22749634721752265</t>
  </si>
  <si>
    <t>0.5625854446946542</t>
  </si>
  <si>
    <t>0.2674240485824783</t>
  </si>
  <si>
    <t>1.932767458619661</t>
  </si>
  <si>
    <t>-0.12181384834492401</t>
  </si>
  <si>
    <t>-0.27062434557900883</t>
  </si>
  <si>
    <t>0.7752045501038697</t>
  </si>
  <si>
    <t>1.038604436092442</t>
  </si>
  <si>
    <t>-0.5839083988848524</t>
  </si>
  <si>
    <t>-0.277640805575645</t>
  </si>
  <si>
    <t>0.17288927876663024</t>
  </si>
  <si>
    <t>0.2878196019467012</t>
  </si>
  <si>
    <t>0.6334451966716211</t>
  </si>
  <si>
    <t>0.1030065769616813</t>
  </si>
  <si>
    <t>0.3466167692470783</t>
  </si>
  <si>
    <t>1.9472323158903186</t>
  </si>
  <si>
    <t>-0.23793744201453645</t>
  </si>
  <si>
    <t>0.9415141339913237</t>
  </si>
  <si>
    <t>1.1197933204392991</t>
  </si>
  <si>
    <t>-0.4712487580154303</t>
  </si>
  <si>
    <t>0.38569434840798206</t>
  </si>
  <si>
    <t>0.6104808278626894</t>
  </si>
  <si>
    <t>0.09823792272332801</t>
  </si>
  <si>
    <t>-0.5696400717882011</t>
  </si>
  <si>
    <t>-3.303439451279786</t>
  </si>
  <si>
    <t>0.009523390601366153</t>
  </si>
  <si>
    <t>0.065139241216268</t>
  </si>
  <si>
    <t>0.09691551040591405</t>
  </si>
  <si>
    <t>1.0227288467037552</t>
  </si>
  <si>
    <t>-0.008844267088608068</t>
  </si>
  <si>
    <t>1.3231326630742508</t>
  </si>
  <si>
    <t>0.1841733227094746</t>
  </si>
  <si>
    <t>0.5893384657567127</t>
  </si>
  <si>
    <t>0.5540296141097784</t>
  </si>
  <si>
    <t>0.065720010465043</t>
  </si>
  <si>
    <t>0.40860410867255614</t>
  </si>
  <si>
    <t>0.4237210820666551</t>
  </si>
  <si>
    <t>0.35618802357568274</t>
  </si>
  <si>
    <t>0.464053181841177</t>
  </si>
  <si>
    <t>0.4037756802167305</t>
  </si>
  <si>
    <t>0.10728080248760861</t>
  </si>
  <si>
    <t>0.15867482226103427</t>
  </si>
  <si>
    <t>0.1538279449726554</t>
  </si>
  <si>
    <t>0.08248335767619022</t>
  </si>
  <si>
    <t>0.02761948147615715</t>
  </si>
  <si>
    <t>0.9164170801392412</t>
  </si>
  <si>
    <t>0.09393122725210706</t>
  </si>
  <si>
    <t>0.014817467590834818</t>
  </si>
  <si>
    <t>0.13849917898084563</t>
  </si>
  <si>
    <t>0.01851387568119564</t>
  </si>
  <si>
    <t>0.8795850928767139</t>
  </si>
  <si>
    <t>0.9821539602928332</t>
  </si>
  <si>
    <t>-0.06561132485483012</t>
  </si>
  <si>
    <t>0.46069254250328456</t>
  </si>
  <si>
    <t>0.1735135872602308</t>
  </si>
  <si>
    <t>0.34952061549095326</t>
  </si>
  <si>
    <t>0.32341994514797623</t>
  </si>
  <si>
    <t>0.43175591762022836</t>
  </si>
  <si>
    <t>0.6190993844782463</t>
  </si>
  <si>
    <t>0.32523531027121194</t>
  </si>
  <si>
    <t>0.08084731520537171</t>
  </si>
  <si>
    <t>-0.05891735045122401</t>
  </si>
  <si>
    <t>-0.009645684374719438</t>
  </si>
  <si>
    <t>0.16014334933226965</t>
  </si>
  <si>
    <t>0.33006742849354825</t>
  </si>
  <si>
    <t>1.388233427481408</t>
  </si>
  <si>
    <t>1.147583165890848</t>
  </si>
  <si>
    <t>0.017752307873399202</t>
  </si>
  <si>
    <t>0.913460101257613</t>
  </si>
  <si>
    <t>0.6649284984003222</t>
  </si>
  <si>
    <t>4.2663566529174375</t>
  </si>
  <si>
    <t>0.22981647239941413</t>
  </si>
  <si>
    <t>0.2721646605953507</t>
  </si>
  <si>
    <t>0.19592080132605552</t>
  </si>
  <si>
    <t>0.9261868439061182</t>
  </si>
  <si>
    <t>0.11556654216390555</t>
  </si>
  <si>
    <t>0.32629501121306825</t>
  </si>
  <si>
    <t>0.4833078594003095</t>
  </si>
  <si>
    <t>0.09570526699042357</t>
  </si>
  <si>
    <t>0.4493605315958019</t>
  </si>
  <si>
    <t>1.0231288173935087</t>
  </si>
  <si>
    <t>3.704366067311478</t>
  </si>
  <si>
    <t>0.26552234292289356</t>
  </si>
  <si>
    <t>1.102563586741207</t>
  </si>
  <si>
    <t>2.5563815981471745</t>
  </si>
  <si>
    <t>0.08997727345930345</t>
  </si>
  <si>
    <t>-0.00673076883131252</t>
  </si>
  <si>
    <t>0.43211972859817765</t>
  </si>
  <si>
    <t>0.1494526198443365</t>
  </si>
  <si>
    <t>1.1491181087592748</t>
  </si>
  <si>
    <t>0.11353421876984411</t>
  </si>
  <si>
    <t>-0.05616109486777468</t>
  </si>
  <si>
    <t>0.04076021592715638</t>
  </si>
  <si>
    <t>1.1748003595799452</t>
  </si>
  <si>
    <t>1.1661412155327713</t>
  </si>
  <si>
    <t>0.0952344527836657</t>
  </si>
  <si>
    <t>0.016926538128317598</t>
  </si>
  <si>
    <t>-0.045864432443178046</t>
  </si>
  <si>
    <t>2.096182286298506</t>
  </si>
  <si>
    <t>-0.14101096554649048</t>
  </si>
  <si>
    <t>-0.08055414126962675</t>
  </si>
  <si>
    <t>0.14146427534879727</t>
  </si>
  <si>
    <t>-0.25715964962837523</t>
  </si>
  <si>
    <t>-0.4544145672872788</t>
  </si>
  <si>
    <t>-0.25216001600645577</t>
  </si>
  <si>
    <t>0.5473872964373212</t>
  </si>
  <si>
    <t>0.08076983010864823</t>
  </si>
  <si>
    <t>0.5321500366549754</t>
  </si>
  <si>
    <t>-0.04430366120917662</t>
  </si>
  <si>
    <t>0.34686841132310403</t>
  </si>
  <si>
    <t>1.2153951707300248</t>
  </si>
  <si>
    <t>1.0311813638263332</t>
  </si>
  <si>
    <t>0.5360670927826726</t>
  </si>
  <si>
    <t>0.9727472695506033</t>
  </si>
  <si>
    <t>0.07023259490755776</t>
  </si>
  <si>
    <t>1.299144015081965</t>
  </si>
  <si>
    <t>2.6440579791466376</t>
  </si>
  <si>
    <t>0.15325898297671445</t>
  </si>
  <si>
    <t>0.21657463834602333</t>
  </si>
  <si>
    <t>0.15862611734309381</t>
  </si>
  <si>
    <t>0.2037962389663691</t>
  </si>
  <si>
    <t>1.467373015508255</t>
  </si>
  <si>
    <t>0.14456589307764267</t>
  </si>
  <si>
    <t>0.09919578610949059</t>
  </si>
  <si>
    <t>2.226873816105434</t>
  </si>
  <si>
    <t>-0.20874917505545446</t>
  </si>
  <si>
    <t>-0.19451922153051382</t>
  </si>
  <si>
    <t>0.8710543527041105</t>
  </si>
  <si>
    <t>0.33808086340135984</t>
  </si>
  <si>
    <t>0.8111406620576131</t>
  </si>
  <si>
    <t>2.6080517870669904</t>
  </si>
  <si>
    <t>-0.11138804409245491</t>
  </si>
  <si>
    <t>-0.12198652941762204</t>
  </si>
  <si>
    <t>1.0002478373077177</t>
  </si>
  <si>
    <t>-0.03635073847213957</t>
  </si>
  <si>
    <t>0.6624681620910263</t>
  </si>
  <si>
    <t>1.8935742553859634</t>
  </si>
  <si>
    <t>0.8628246974787752</t>
  </si>
  <si>
    <t>-0.2448594439885002</t>
  </si>
  <si>
    <t>0.4956789085571889</t>
  </si>
  <si>
    <t>0.005967931591711843</t>
  </si>
  <si>
    <t>-0.1933702282391</t>
  </si>
  <si>
    <t>-0.22103240776938057</t>
  </si>
  <si>
    <t>0.13603367699843488</t>
  </si>
  <si>
    <t>0.27765355725658125</t>
  </si>
  <si>
    <t>0.1724140368400596</t>
  </si>
  <si>
    <t>-4.002617653404813</t>
  </si>
  <si>
    <t>-0.1886067396738616</t>
  </si>
  <si>
    <t>-0.053917716829304546</t>
  </si>
  <si>
    <t>0.07186420965856351</t>
  </si>
  <si>
    <t>-0.1416367499466953</t>
  </si>
  <si>
    <t>-0.2368268222948333</t>
  </si>
  <si>
    <t>0.37032794679776376</t>
  </si>
  <si>
    <t>-0.18978451314405842</t>
  </si>
  <si>
    <t>-0.1722632878916254</t>
  </si>
  <si>
    <t>0.0832611604566335</t>
  </si>
  <si>
    <t>0.0781279572870288</t>
  </si>
  <si>
    <t>-0.23360934589755378</t>
  </si>
  <si>
    <t>-0.5297994489128965</t>
  </si>
  <si>
    <t>-0.15603348091791697</t>
  </si>
  <si>
    <t>-0.1669448584431865</t>
  </si>
  <si>
    <t>-0.05769603773620162</t>
  </si>
  <si>
    <t>-0.32034542521650955</t>
  </si>
  <si>
    <t>-0.43310321387511463</t>
  </si>
  <si>
    <t>-0.2831621721821692</t>
  </si>
  <si>
    <t>0.07780325783409234</t>
  </si>
  <si>
    <t>-0.1250593669676844</t>
  </si>
  <si>
    <t>0.48420299675579115</t>
  </si>
  <si>
    <t>0.6730481985836402</t>
  </si>
  <si>
    <t>0.40869192511550945</t>
  </si>
  <si>
    <t>0.68772166204316</t>
  </si>
  <si>
    <t>0.39041577363499913</t>
  </si>
  <si>
    <t>-0.009612476476123663</t>
  </si>
  <si>
    <t>0.22946520662760106</t>
  </si>
  <si>
    <t>0.1967487849310435</t>
  </si>
  <si>
    <t>0.28017440573665164</t>
  </si>
  <si>
    <t>0.4532569250310395</t>
  </si>
  <si>
    <t>0.1498798948062688</t>
  </si>
  <si>
    <t>0.0065531285602996115</t>
  </si>
  <si>
    <t>-0.02308381400647639</t>
  </si>
  <si>
    <t>0.3189782042224658</t>
  </si>
  <si>
    <t>0.08081189344686955</t>
  </si>
  <si>
    <t>0.1723911602876936</t>
  </si>
  <si>
    <t>0.5813154374559735</t>
  </si>
  <si>
    <t>0.6448790451347974</t>
  </si>
  <si>
    <t>0.15657755897638556</t>
  </si>
  <si>
    <t>0.5756597633484619</t>
  </si>
  <si>
    <t>0.17510018685980672</t>
  </si>
  <si>
    <t>0.23812066090826428</t>
  </si>
  <si>
    <t>0.33885128664878184</t>
  </si>
  <si>
    <t>-0.19728359460028655</t>
  </si>
  <si>
    <t>0.4630894148285974</t>
  </si>
  <si>
    <t>0.446531956588744</t>
  </si>
  <si>
    <t>0.08409283382813212</t>
  </si>
  <si>
    <t>0.805343300916093</t>
  </si>
  <si>
    <t>4.103097501449556</t>
  </si>
  <si>
    <t>0.47849050024401574</t>
  </si>
  <si>
    <t>0.5890764923344571</t>
  </si>
  <si>
    <t>0.43173746878767516</t>
  </si>
  <si>
    <t>0.5868176172766423</t>
  </si>
  <si>
    <t>0.4204150512731201</t>
  </si>
  <si>
    <t>0.18063778843897774</t>
  </si>
  <si>
    <t>0.12457916584279888</t>
  </si>
  <si>
    <t>0.2018354970426141</t>
  </si>
  <si>
    <t>0.43910298069621806</t>
  </si>
  <si>
    <t>0.2708776700364389</t>
  </si>
  <si>
    <t>0.04586537687128019</t>
  </si>
  <si>
    <t>0.8967026576728828</t>
  </si>
  <si>
    <t>3.107789069684471</t>
  </si>
  <si>
    <t>0.6787961168539178</t>
  </si>
  <si>
    <t>0.6297517403944688</t>
  </si>
  <si>
    <t>0.355355612250882</t>
  </si>
  <si>
    <t>0.05558422186031035</t>
  </si>
  <si>
    <t>0.4759785072035709</t>
  </si>
  <si>
    <t>1.2432934953169865</t>
  </si>
  <si>
    <t>0.05205311530962627</t>
  </si>
  <si>
    <t>0.29481613720417993</t>
  </si>
  <si>
    <t>0.17497473479844491</t>
  </si>
  <si>
    <t>1.1805475398969205</t>
  </si>
  <si>
    <t>-0.3435540565684456</t>
  </si>
  <si>
    <t>-0.22124493832039355</t>
  </si>
  <si>
    <t>-0.07104413706509892</t>
  </si>
  <si>
    <t>-0.16330674866369382</t>
  </si>
  <si>
    <t>0.037682950657281236</t>
  </si>
  <si>
    <t>-0.15871594117115345</t>
  </si>
  <si>
    <t>-0.4269103097636537</t>
  </si>
  <si>
    <t>0.2856013143205034</t>
  </si>
  <si>
    <t>-0.16227435199401627</t>
  </si>
  <si>
    <t>-0.06693816489205687</t>
  </si>
  <si>
    <t>0.12091817951094022</t>
  </si>
  <si>
    <t>0.10874785365223974</t>
  </si>
  <si>
    <t>1.1062548291584529</t>
  </si>
  <si>
    <t>0.1335969551948071</t>
  </si>
  <si>
    <t>0.3004755010782021</t>
  </si>
  <si>
    <t>0.023728991667336576</t>
  </si>
  <si>
    <t>0.12418583673276448</t>
  </si>
  <si>
    <t>0.9590870159749058</t>
  </si>
  <si>
    <t>-0.2897196252248816</t>
  </si>
  <si>
    <t>0.6402218218450656</t>
  </si>
  <si>
    <t>0.133987332491633</t>
  </si>
  <si>
    <t>0.9166694601685691</t>
  </si>
  <si>
    <t>0.3818636328166339</t>
  </si>
  <si>
    <t>-0.09350595967528114</t>
  </si>
  <si>
    <t>-0.17082206509256875</t>
  </si>
  <si>
    <t>1.220588148117102</t>
  </si>
  <si>
    <t>1.5736286976218072</t>
  </si>
  <si>
    <t>0.6655978220453526</t>
  </si>
  <si>
    <t>0.3884306792522739</t>
  </si>
  <si>
    <t>-0.3062822491378499</t>
  </si>
  <si>
    <t>-1.5296318643167817</t>
  </si>
  <si>
    <t>0.004266211277003906</t>
  </si>
  <si>
    <t>-0.1485617037338676</t>
  </si>
  <si>
    <t>0.578253669205443</t>
  </si>
  <si>
    <t>0.1527918585364672</t>
  </si>
  <si>
    <t>-0.08574564275009958</t>
  </si>
  <si>
    <t>-0.14844879687864196</t>
  </si>
  <si>
    <t>1.1638373253235266</t>
  </si>
  <si>
    <t>0.011025125571197312</t>
  </si>
  <si>
    <t>0.21866083233114011</t>
  </si>
  <si>
    <t>0.05257558624753313</t>
  </si>
  <si>
    <t>0.1591884377593156</t>
  </si>
  <si>
    <t>0.030008236315146566</t>
  </si>
  <si>
    <t>-0.04649907228300841</t>
  </si>
  <si>
    <t>-0.3779057827825196</t>
  </si>
  <si>
    <t>-0.22185374979464942</t>
  </si>
  <si>
    <t>-0.22553687472557193</t>
  </si>
  <si>
    <t>-0.22325881288190175</t>
  </si>
  <si>
    <t>0.025044762405031392</t>
  </si>
  <si>
    <t>-0.2718965770718781</t>
  </si>
  <si>
    <t>-0.049335026823087595</t>
  </si>
  <si>
    <t>-0.11995273011695635</t>
  </si>
  <si>
    <t>0.8824712282413378</t>
  </si>
  <si>
    <t>1.5296333976555203</t>
  </si>
  <si>
    <t>-0.19802966538873829</t>
  </si>
  <si>
    <t>-0.10140353591465856</t>
  </si>
  <si>
    <t>0.11922974235567059</t>
  </si>
  <si>
    <t>0.050509317001573795</t>
  </si>
  <si>
    <t>-0.10844139655705648</t>
  </si>
  <si>
    <t>0.36947339687389913</t>
  </si>
  <si>
    <t>0.20242438377771252</t>
  </si>
  <si>
    <t>-0.016901241241245212</t>
  </si>
  <si>
    <t>0.1861399682596466</t>
  </si>
  <si>
    <t>-0.09739054585768468</t>
  </si>
  <si>
    <t>0.237728069751532</t>
  </si>
  <si>
    <t>0.23504856131150403</t>
  </si>
  <si>
    <t>0.2117661346293551</t>
  </si>
  <si>
    <t>0.16930799139140143</t>
  </si>
  <si>
    <t>0.3724539902611955</t>
  </si>
  <si>
    <t>-0.22487788242677131</t>
  </si>
  <si>
    <t>0.05190773850910699</t>
  </si>
  <si>
    <t>0.002359339944304292</t>
  </si>
  <si>
    <t>1.093950195798765</t>
  </si>
  <si>
    <t>0.7826962520270765</t>
  </si>
  <si>
    <t>0.230223822622189</t>
  </si>
  <si>
    <t>-0.21051288344754118</t>
  </si>
  <si>
    <t>0.7930903242875541</t>
  </si>
  <si>
    <t>0.4100062199466</t>
  </si>
  <si>
    <t>3.657277214708598</t>
  </si>
  <si>
    <t>0.27342951255519865</t>
  </si>
  <si>
    <t>0.470752321917898</t>
  </si>
  <si>
    <t>0.24157059259571423</t>
  </si>
  <si>
    <t>0.1523645835745349</t>
  </si>
  <si>
    <t>0.17834053980945225</t>
  </si>
  <si>
    <t>0.2677576034750403</t>
  </si>
  <si>
    <t>1.6252957601170204</t>
  </si>
  <si>
    <t>0.19715392129391196</t>
  </si>
  <si>
    <t>0.20879661054159068</t>
  </si>
  <si>
    <t>1.0541892718800903</t>
  </si>
  <si>
    <t>4.038997776938767</t>
  </si>
  <si>
    <t>0.5198889425401131</t>
  </si>
  <si>
    <t>1.5561333007349487</t>
  </si>
  <si>
    <t>2.6391291762690914</t>
  </si>
  <si>
    <t>0.3012724906445007</t>
  </si>
  <si>
    <t>-0.29807842227808923</t>
  </si>
  <si>
    <t>0.6502506072209896</t>
  </si>
  <si>
    <t>-0.14522910662145602</t>
  </si>
  <si>
    <t>-0.07130315867414597</t>
  </si>
  <si>
    <t>1.243641071322289</t>
  </si>
  <si>
    <t>0.07663138799031254</t>
  </si>
  <si>
    <t>0.11821800837845264</t>
  </si>
  <si>
    <t>-0.07946197038247682</t>
  </si>
  <si>
    <t>1.574271454947961</t>
  </si>
  <si>
    <t>1.3684865350697561</t>
  </si>
  <si>
    <t>0.055108241980437574</t>
  </si>
  <si>
    <t>0.06104433834275789</t>
  </si>
  <si>
    <t>0.003749643965514072</t>
  </si>
  <si>
    <t>2.76010927883044</t>
  </si>
  <si>
    <t>-0.3308472386590979</t>
  </si>
  <si>
    <t>-0.4155687054632433</t>
  </si>
  <si>
    <t>-0.241988805643221</t>
  </si>
  <si>
    <t>-0.23885914568889474</t>
  </si>
  <si>
    <t>0.12215941696512007</t>
  </si>
  <si>
    <t>1.535284644043219</t>
  </si>
  <si>
    <t>0.19667425164752855</t>
  </si>
  <si>
    <t>0.022793266880237847</t>
  </si>
  <si>
    <t>1.1231082066724596</t>
  </si>
  <si>
    <t>0.9254813605492835</t>
  </si>
  <si>
    <t>0.3948339000548415</t>
  </si>
  <si>
    <t>0.20315200573361106</t>
  </si>
  <si>
    <t>1.4306199892490554</t>
  </si>
  <si>
    <t>1.184539867261435</t>
  </si>
  <si>
    <t>2.179041322318305</t>
  </si>
  <si>
    <t>0.11961716783928797</t>
  </si>
  <si>
    <t>-0.028804428004575233</t>
  </si>
  <si>
    <t>0.0974770928688337</t>
  </si>
  <si>
    <t>-0.014858586500953987</t>
  </si>
  <si>
    <t>1.0872370346093034</t>
  </si>
  <si>
    <t>-0.05656106555752824</t>
  </si>
  <si>
    <t>1.7736383949575558</t>
  </si>
  <si>
    <t>0.03281762453634913</t>
  </si>
  <si>
    <t>-0.35311793136402886</t>
  </si>
  <si>
    <t>1.2598775198757164</t>
  </si>
  <si>
    <t>0.7915612850455442</t>
  </si>
  <si>
    <t>2.7899395651623737</t>
  </si>
  <si>
    <t>-0.2042911991572972</t>
  </si>
  <si>
    <t>0.9229804368083706</t>
  </si>
  <si>
    <t>1.2400221483286515</t>
  </si>
  <si>
    <t>-0.16330453480378743</t>
  </si>
  <si>
    <t>0.7715708680441897</t>
  </si>
  <si>
    <t>2.3200610831915958</t>
  </si>
  <si>
    <t>-0.25715448395526036</t>
  </si>
  <si>
    <t>0.02066722341680612</t>
  </si>
  <si>
    <t>-0.1912375431959491</t>
  </si>
  <si>
    <t>0.19098315578151484</t>
  </si>
  <si>
    <t>0.43697029565306716</t>
  </si>
  <si>
    <t>0.4922946547136283</t>
  </si>
  <si>
    <t>-2.052589614513697</t>
  </si>
  <si>
    <t>-0.035641565348794244</t>
  </si>
  <si>
    <t>-0.09586076866237264</t>
  </si>
  <si>
    <t>0.044093550992870066</t>
  </si>
  <si>
    <t>0.36069027667196774</t>
  </si>
  <si>
    <t>0.2681406012388449</t>
  </si>
  <si>
    <t>-0.0025982303393938524</t>
  </si>
  <si>
    <t>0.5493428726879613</t>
  </si>
  <si>
    <t>0.753527909807152</t>
  </si>
  <si>
    <t>0.7914395227506931</t>
  </si>
  <si>
    <t>0.9658215778101289</t>
  </si>
  <si>
    <t>1.0157190282868382</t>
  </si>
  <si>
    <t>0.8802802448873188</t>
  </si>
  <si>
    <t>0.452489453596826</t>
  </si>
  <si>
    <t>0.04002152467172592</t>
  </si>
  <si>
    <t>0.061177169937140986</t>
  </si>
  <si>
    <t>0.32115442851044224</t>
  </si>
  <si>
    <t>0.2626576082040314</t>
  </si>
  <si>
    <t>0.13243172693074648</t>
  </si>
  <si>
    <t>-0.20404029503457358</t>
  </si>
  <si>
    <t>0.5398439377829654</t>
  </si>
  <si>
    <t>0.4997561005514479</t>
  </si>
  <si>
    <t>0.3747896124624317</t>
  </si>
  <si>
    <t>0.43456309198152454</t>
  </si>
  <si>
    <t>0.9321384372877832</t>
  </si>
  <si>
    <t>0.28306496882108834</t>
  </si>
  <si>
    <t>0.24424345945602305</t>
  </si>
  <si>
    <t>0.6797798086056549</t>
  </si>
  <si>
    <t>0.7767734388241946</t>
  </si>
  <si>
    <t>0.5596233001399111</t>
  </si>
  <si>
    <t>0.22654364950447498</t>
  </si>
  <si>
    <t>0.49286878238268417</t>
  </si>
  <si>
    <t>0.6121072769405803</t>
  </si>
  <si>
    <t>0.7643706576753236</t>
  </si>
  <si>
    <t>1.2341487779970122</t>
  </si>
  <si>
    <t>0.5824651687006894</t>
  </si>
  <si>
    <t>0.8856215508881238</t>
  </si>
  <si>
    <t>0.5820932402364167</t>
  </si>
  <si>
    <t>0.5315700053595025</t>
  </si>
  <si>
    <t>0.6168257503543889</t>
  </si>
  <si>
    <t>0.7432371510089724</t>
  </si>
  <si>
    <t>-0.009532777519493803</t>
  </si>
  <si>
    <t>0.19561455070567227</t>
  </si>
  <si>
    <t>0.5722393497930971</t>
  </si>
  <si>
    <t>0.5422762318667804</t>
  </si>
  <si>
    <t>0.34980915523208544</t>
  </si>
  <si>
    <t>0.1557008704534571</t>
  </si>
  <si>
    <t>0.7389998231481515</t>
  </si>
  <si>
    <t>3.420686638772316</t>
  </si>
  <si>
    <t>0.6305819378593631</t>
  </si>
  <si>
    <t>0.41156772913390355</t>
  </si>
  <si>
    <t>0.5615050810603384</t>
  </si>
  <si>
    <t>0.7734504351047107</t>
  </si>
  <si>
    <t>0.5354376186159571</t>
  </si>
  <si>
    <t>0.707008071594284</t>
  </si>
  <si>
    <t>0.8574302588402172</t>
  </si>
  <si>
    <t>0.8896758663300168</t>
  </si>
  <si>
    <t>0.8977291507161433</t>
  </si>
  <si>
    <t>1.2506523656458102</t>
  </si>
  <si>
    <t>2.7304953307154625</t>
  </si>
  <si>
    <t>0.701999582532739</t>
  </si>
  <si>
    <t>0.6066840581232392</t>
  </si>
  <si>
    <t>0.6539529189377674</t>
  </si>
  <si>
    <t>0.1637386578202389</t>
  </si>
  <si>
    <t>0.5311560135570085</t>
  </si>
  <si>
    <t>1.1797926136688432</t>
  </si>
  <si>
    <t>0.0162026059389297</t>
  </si>
  <si>
    <t>0.6787754541614582</t>
  </si>
  <si>
    <t>0.39551355504610164</t>
  </si>
  <si>
    <t>1.128498955544507</t>
  </si>
  <si>
    <t>-0.1393210524846166</t>
  </si>
  <si>
    <t>-0.17815879682232866</t>
  </si>
  <si>
    <t>-0.16774406186939148</t>
  </si>
  <si>
    <t>0.33036925139411877</t>
  </si>
  <si>
    <t>-0.1996029818288759</t>
  </si>
  <si>
    <t>0.7198071336663978</t>
  </si>
  <si>
    <t>0.944408386842271</t>
  </si>
  <si>
    <t>0.7787629609267325</t>
  </si>
  <si>
    <t>0.9351758530793435</t>
  </si>
  <si>
    <t>0.9846438147342141</t>
  </si>
  <si>
    <t>1.3926795961267313</t>
  </si>
  <si>
    <t>0.352704883989637</t>
  </si>
  <si>
    <t>0.36197800518418166</t>
  </si>
  <si>
    <t>0.4498475807752066</t>
  </si>
  <si>
    <t>0.5240362400980744</t>
  </si>
  <si>
    <t>1.1458976805487868</t>
  </si>
  <si>
    <t>-0.19996162713371027</t>
  </si>
  <si>
    <t>0.6214800218309123</t>
  </si>
  <si>
    <t>0.5578669712808457</t>
  </si>
  <si>
    <t>0.6763394703111326</t>
  </si>
  <si>
    <t>0.7382006197219465</t>
  </si>
  <si>
    <t>0.26225247184116296</t>
  </si>
  <si>
    <t>0.2539741116978873</t>
  </si>
  <si>
    <t>0.032156418377642146</t>
  </si>
  <si>
    <t>1.1226706003642974</t>
  </si>
  <si>
    <t>0.5325979743093673</t>
  </si>
  <si>
    <t>1.8723123448450418</t>
  </si>
  <si>
    <t>0.6385186256237534</t>
  </si>
  <si>
    <t>0.24666837400681677</t>
  </si>
  <si>
    <t>-0.04284398957756678</t>
  </si>
  <si>
    <t>0.31959144341653445</t>
  </si>
  <si>
    <t>-0.26602542060014506</t>
  </si>
  <si>
    <t>0.24028433999010454</t>
  </si>
  <si>
    <t>0.28422798322524256</t>
  </si>
  <si>
    <t>0.005866094036018133</t>
  </si>
  <si>
    <t>0.1666528354103437</t>
  </si>
  <si>
    <t>0.5648118498071755</t>
  </si>
  <si>
    <t>-0.34793011965006665</t>
  </si>
  <si>
    <t>0.1971517074340056</t>
  </si>
  <si>
    <t>0.17128201647459473</t>
  </si>
  <si>
    <t>0.04664465555832772</t>
  </si>
  <si>
    <t>0.30094557733165783</t>
  </si>
  <si>
    <t>-0.17849973124791194</t>
  </si>
  <si>
    <t>-0.3017475260962713</t>
  </si>
  <si>
    <t>-0.04182044834751478</t>
  </si>
  <si>
    <t>0.10877884769092913</t>
  </si>
  <si>
    <t>-0.37136235085254765</t>
  </si>
  <si>
    <t>1.4069944142814168</t>
  </si>
  <si>
    <t>0.5083606360542643</t>
  </si>
  <si>
    <t>1.017115973887767</t>
  </si>
  <si>
    <t>1.0509356357710065</t>
  </si>
  <si>
    <t>0.5844628082895508</t>
  </si>
  <si>
    <t>0.6893363038682168</t>
  </si>
  <si>
    <t>0.406354827007669</t>
  </si>
  <si>
    <t>0.9637139831792504</t>
  </si>
  <si>
    <t>1.1218544240121435</t>
  </si>
  <si>
    <t>0.5904025944183817</t>
  </si>
  <si>
    <t>0.3460020541464054</t>
  </si>
  <si>
    <t>0.4374315164668974</t>
  </si>
  <si>
    <t>0.9387217186960701</t>
  </si>
  <si>
    <t>1.078540992897023</t>
  </si>
  <si>
    <t>0.6908631292503203</t>
  </si>
  <si>
    <t>0.9725096485873179</t>
  </si>
  <si>
    <t>0.8083497226689638</t>
  </si>
  <si>
    <t>1.0559042753542365</t>
  </si>
  <si>
    <t>0.7265291502954848</t>
  </si>
  <si>
    <t>0.5938739267515935</t>
  </si>
  <si>
    <t>0.5257409122259908</t>
  </si>
  <si>
    <t>0.6701937952110079</t>
  </si>
  <si>
    <t>0.30052051622963194</t>
  </si>
  <si>
    <t>1.3268748242693436</t>
  </si>
  <si>
    <t>1.0929701938135385</t>
  </si>
  <si>
    <t>1.039978505141005</t>
  </si>
  <si>
    <t>0.9425612897270438</t>
  </si>
  <si>
    <t>1.435129791596276</t>
  </si>
  <si>
    <t>0.02661512703196049</t>
  </si>
  <si>
    <t>0.029602361998975982</t>
  </si>
  <si>
    <t>0.07701217189421077</t>
  </si>
  <si>
    <t>-0.2363921677998797</t>
  </si>
  <si>
    <t>-0.029818375841699562</t>
  </si>
  <si>
    <t>0.44696070745728056</t>
  </si>
  <si>
    <t>0.2393877267280186</t>
  </si>
  <si>
    <t>0.3724325896154338</t>
  </si>
  <si>
    <t>0.13242065763121455</t>
  </si>
  <si>
    <t>0.4051460594987828</t>
  </si>
  <si>
    <t>1.6253745841402438</t>
  </si>
  <si>
    <t>0.1029622997635536</t>
  </si>
  <si>
    <t>-0.1088819546784271</t>
  </si>
  <si>
    <t>0.6312822555430829</t>
  </si>
  <si>
    <t>0.7330568427492997</t>
  </si>
  <si>
    <t>-0.378339699324171</t>
  </si>
  <si>
    <t>-0.21333555482818206</t>
  </si>
  <si>
    <t>0.06518720818090634</t>
  </si>
  <si>
    <t>-0.6144264576943697</t>
  </si>
  <si>
    <t>0.6669276138957878</t>
  </si>
  <si>
    <t>-0.35409793334925527</t>
  </si>
  <si>
    <t>-0.09183080567944982</t>
  </si>
  <si>
    <t>0.6416866591497903</t>
  </si>
  <si>
    <t>-0.13143380759146897</t>
  </si>
  <si>
    <t>0.7009192188984231</t>
  </si>
  <si>
    <t>-0.49361390874303374</t>
  </si>
  <si>
    <t>-0.5189840053169037</t>
  </si>
  <si>
    <t>0.20842173026410948</t>
  </si>
  <si>
    <t>-0.3918981153441749</t>
  </si>
  <si>
    <t>0.017002547318436815</t>
  </si>
  <si>
    <t>-0.018998504525893935</t>
  </si>
  <si>
    <t>-0.17535678813414737</t>
  </si>
  <si>
    <t>-0.24615971770685033</t>
  </si>
  <si>
    <t>0.13487435236079126</t>
  </si>
  <si>
    <t>0.5610453361531124</t>
  </si>
  <si>
    <t>0.4161423016537971</t>
  </si>
  <si>
    <t>0.7699857443512181</t>
  </si>
  <si>
    <t>0.41438154507491887</t>
  </si>
  <si>
    <t>0.976856931490156</t>
  </si>
  <si>
    <t>0.6976655827893393</t>
  </si>
  <si>
    <t>0.2052647660376045</t>
  </si>
  <si>
    <t>0.16021124103606546</t>
  </si>
  <si>
    <t>0.18993157232598196</t>
  </si>
  <si>
    <t>0.8150717392980508</t>
  </si>
  <si>
    <t>0.5357468210495488</t>
  </si>
  <si>
    <t>1.0777631901165798</t>
  </si>
  <si>
    <t>2.1819587383841905</t>
  </si>
  <si>
    <t>0.16516290769334657</t>
  </si>
  <si>
    <t>-0.06665700468394598</t>
  </si>
  <si>
    <t>0.7050451158106227</t>
  </si>
  <si>
    <t>1.141689132866749</t>
  </si>
  <si>
    <t>-0.2484067855118311</t>
  </si>
  <si>
    <t>0.17057874697766642</t>
  </si>
  <si>
    <t>0.6677032028163247</t>
  </si>
  <si>
    <t>0.11841504191012091</t>
  </si>
  <si>
    <t>0.16516143178674234</t>
  </si>
  <si>
    <t>0.5803922578750109</t>
  </si>
  <si>
    <t>2.170316337077016</t>
  </si>
  <si>
    <t>0.03014697153594669</t>
  </si>
  <si>
    <t>0.7759144611805171</t>
  </si>
  <si>
    <t>-0.23295847108507658</t>
  </si>
  <si>
    <t>0.34192043443233355</t>
  </si>
  <si>
    <t>1.1771492649406197</t>
  </si>
  <si>
    <t>0.6155911544799282</t>
  </si>
  <si>
    <t>0.14040826417345165</t>
  </si>
  <si>
    <t>0.22352099277895732</t>
  </si>
  <si>
    <t>0.380254156664692</t>
  </si>
  <si>
    <t>-0.03451102088993364</t>
  </si>
  <si>
    <t>-3.7398986866721535</t>
  </si>
  <si>
    <t>0.014736292727600702</t>
  </si>
  <si>
    <t>0.10555546766723257</t>
  </si>
  <si>
    <t>-0.04796538549433741</t>
  </si>
  <si>
    <t>0.291118991160517</t>
  </si>
  <si>
    <t>0.24534743759600705</t>
  </si>
  <si>
    <t>-0.06932618177774416</t>
  </si>
  <si>
    <t>0.05101702887343809</t>
  </si>
  <si>
    <t>0.21100456682155866</t>
  </si>
  <si>
    <t>-0.2060807359149584</t>
  </si>
  <si>
    <t>0.011799976538432061</t>
  </si>
  <si>
    <t>0.2632826546509341</t>
  </si>
  <si>
    <t>0.08352829955200394</t>
  </si>
  <si>
    <t>0.03660258702296535</t>
  </si>
  <si>
    <t>0.10398657894690773</t>
  </si>
  <si>
    <t>-0.021803465027283732</t>
  </si>
  <si>
    <t>-0.1996915362251313</t>
  </si>
  <si>
    <t>-0.10346906720731576</t>
  </si>
  <si>
    <t>-0.15905244787692396</t>
  </si>
  <si>
    <t>0.1736855303796267</t>
  </si>
  <si>
    <t>0.23595845773302826</t>
  </si>
  <si>
    <t>-0.20575603646202195</t>
  </si>
  <si>
    <t>0.057981832138925306</t>
  </si>
  <si>
    <t>0.32602492030448926</t>
  </si>
  <si>
    <t>0.37482355831432956</t>
  </si>
  <si>
    <t>0.07224204174925321</t>
  </si>
  <si>
    <t>0.16574367694212158</t>
  </si>
  <si>
    <t>-0.15618697520475966</t>
  </si>
  <si>
    <t>-0.07945680470936192</t>
  </si>
  <si>
    <t>0.28614666181077625</t>
  </si>
  <si>
    <t>0.4116341449310951</t>
  </si>
  <si>
    <t>0.10495403572599799</t>
  </si>
  <si>
    <t>0.16077356145228724</t>
  </si>
  <si>
    <t>0.5167607584923911</t>
  </si>
  <si>
    <t>0.24802251831622227</t>
  </si>
  <si>
    <t>0.4708954848585109</t>
  </si>
  <si>
    <t>0.5282529052664356</t>
  </si>
  <si>
    <t>0.2555976089625696</t>
  </si>
  <si>
    <t>-0.0821126986437218</t>
  </si>
  <si>
    <t>0.22647428189407492</t>
  </si>
  <si>
    <t>0.05627642205770673</t>
  </si>
  <si>
    <t>0.8481778003381321</t>
  </si>
  <si>
    <t>0.25109683177288894</t>
  </si>
  <si>
    <t>0.5467032137262482</t>
  </si>
  <si>
    <t>0.4353999310261381</t>
  </si>
  <si>
    <t>0.06955810558941246</t>
  </si>
  <si>
    <t>3.1242782561385063</t>
  </si>
  <si>
    <t>0.27327823212826235</t>
  </si>
  <si>
    <t>0.16723434261242082</t>
  </si>
  <si>
    <t>0.18025848044168377</t>
  </si>
  <si>
    <t>0.5356221069414892</t>
  </si>
  <si>
    <t>0.018638589789255332</t>
  </si>
  <si>
    <t>0.10976327739596833</t>
  </si>
  <si>
    <t>0.1319350843584141</t>
  </si>
  <si>
    <t>0.028223865230600255</t>
  </si>
  <si>
    <t>0.1262491541655153</t>
  </si>
  <si>
    <t>0.617896520595777</t>
  </si>
  <si>
    <t>1.8924527443557635</t>
  </si>
  <si>
    <t>0.18782176383519705</t>
  </si>
  <si>
    <t>-0.09832258087827277</t>
  </si>
  <si>
    <t>0.8836298149256794</t>
  </si>
  <si>
    <t>1.9233287201172242</t>
  </si>
  <si>
    <t>-0.42973593295750306</t>
  </si>
  <si>
    <t>0.02070707289512105</t>
  </si>
  <si>
    <t>0.3229114953228098</t>
  </si>
  <si>
    <t>-0.11138656818585066</t>
  </si>
  <si>
    <t>0.9446600289182968</t>
  </si>
  <si>
    <t>0.05749109319300996</t>
  </si>
  <si>
    <t>0.6717870363903029</t>
  </si>
  <si>
    <t>-0.13521212849836603</t>
  </si>
  <si>
    <t>-0.09142419340997711</t>
  </si>
  <si>
    <t>0.83960942454712</t>
  </si>
  <si>
    <t>-0.07705698057084058</t>
  </si>
  <si>
    <t>1.308373597031684</t>
  </si>
  <si>
    <t>-0.7938893212389591</t>
  </si>
  <si>
    <t>-0.057129289600167055</t>
  </si>
  <si>
    <t>-0.3940972161845173</t>
  </si>
  <si>
    <t>-0.23954470430657196</t>
  </si>
  <si>
    <t>0.23121489390694733</t>
  </si>
  <si>
    <t>-0.06832330324015175</t>
  </si>
  <si>
    <t>0.0468291438838598</t>
  </si>
  <si>
    <t>0.20038468085062983</t>
  </si>
  <si>
    <t>-0.05194442969941339</t>
  </si>
  <si>
    <t>0.8160760937422474</t>
  </si>
  <si>
    <t>0.572181051482229</t>
  </si>
  <si>
    <t>-0.023131043017812603</t>
  </si>
  <si>
    <t>-0.07466453596534052</t>
  </si>
  <si>
    <t>0.6021441694085456</t>
  </si>
  <si>
    <t>0.23317932559721297</t>
  </si>
  <si>
    <t>0.002306207306551052</t>
  </si>
  <si>
    <t>0.35074930773899693</t>
  </si>
  <si>
    <t>0.029769877398559113</t>
  </si>
  <si>
    <t>0.9902581634568065</t>
  </si>
  <si>
    <t>1.8071532384151496</t>
  </si>
  <si>
    <t>0.024554023459116052</t>
  </si>
  <si>
    <t>0.7764524291377687</t>
  </si>
  <si>
    <t>-0.05840963857935971</t>
  </si>
  <si>
    <t>0.9551957882127831</t>
  </si>
  <si>
    <t>0.017417277074232938</t>
  </si>
  <si>
    <t>0.3240907446996109</t>
  </si>
  <si>
    <t>-0.23515314420560623</t>
  </si>
  <si>
    <t>-0.223587940054651</t>
  </si>
  <si>
    <t>0.23337635912888122</t>
  </si>
  <si>
    <t>-0.21153863853749957</t>
  </si>
  <si>
    <t>0.9769668865321731</t>
  </si>
  <si>
    <t>-0.25502917844513073</t>
  </si>
  <si>
    <t>0.5744045047815416</t>
  </si>
  <si>
    <t>-0.2534484824719719</t>
  </si>
  <si>
    <t>0.1686349779798604</t>
  </si>
  <si>
    <t>0.7288448477575635</t>
  </si>
  <si>
    <t>0.38307609009203075</t>
  </si>
  <si>
    <t>-0.07839267604769287</t>
  </si>
  <si>
    <t>0.5030274475397828</t>
  </si>
  <si>
    <t>-0.1271315398400608</t>
  </si>
  <si>
    <t>0.08003925633954119</t>
  </si>
  <si>
    <t>-0.19743044730741008</t>
  </si>
  <si>
    <t>-1.5512400655765712</t>
  </si>
  <si>
    <t>0.038678449661852354</t>
  </si>
  <si>
    <t>-0.12926643874311805</t>
  </si>
  <si>
    <t>0.06264200724186572</t>
  </si>
  <si>
    <t>-0.08771155034696947</t>
  </si>
  <si>
    <t>0.4469909635426678</t>
  </si>
  <si>
    <t>-0.23335032428850672</t>
  </si>
  <si>
    <t>-0.06933356131076544</t>
  </si>
  <si>
    <t>-0.19184856853011137</t>
  </si>
  <si>
    <t>0.12995441769550167</t>
  </si>
  <si>
    <t>-0.15793371067089743</t>
  </si>
  <si>
    <t>-0.19003172750027142</t>
  </si>
  <si>
    <t>0.04218889352007684</t>
  </si>
  <si>
    <t>-0.3112966418258119</t>
  </si>
  <si>
    <t>-0.11642605128608505</t>
  </si>
  <si>
    <t>-0.20552505707845578</t>
  </si>
  <si>
    <t>-0.3404037339216598</t>
  </si>
  <si>
    <t>-0.47076982632234904</t>
  </si>
  <si>
    <t>-0.1435591182987396</t>
  </si>
  <si>
    <t>-0.217222354870492</t>
  </si>
  <si>
    <t>0.3658950613118789</t>
  </si>
  <si>
    <t>-8.264044609837238e-4</t>
  </si>
  <si>
    <t>0.6262287513301081</t>
  </si>
  <si>
    <t>-0.15006417665700086</t>
  </si>
  <si>
    <t>-0.39488092259137764</t>
  </si>
  <si>
    <t>0.09033001513772079</t>
  </si>
  <si>
    <t>-0.07762668052008366</t>
  </si>
  <si>
    <t>-0.014080783720510723</t>
  </si>
  <si>
    <t>-0.092866892115638</t>
  </si>
  <si>
    <t>-0.20626817605369901</t>
  </si>
  <si>
    <t>0.010403030937503126</t>
  </si>
  <si>
    <t>-0.14820896205545026</t>
  </si>
  <si>
    <t>-0.12195258356572414</t>
  </si>
  <si>
    <t>-0.1266371111276348</t>
  </si>
  <si>
    <t>-0.0933436099488129</t>
  </si>
  <si>
    <t>0.08718780997725835</t>
  </si>
  <si>
    <t>0.027863744019161626</t>
  </si>
  <si>
    <t>-0.254754659816739</t>
  </si>
  <si>
    <t>0.2368107937969865</t>
  </si>
  <si>
    <t>0.6856605584703156</t>
  </si>
  <si>
    <t>0.09289587876922101</t>
  </si>
  <si>
    <t>0.1872631331854859</t>
  </si>
  <si>
    <t>0.03841942805280531</t>
  </si>
  <si>
    <t>0.14496217400088557</t>
  </si>
  <si>
    <t>-0.15930704176615826</t>
  </si>
  <si>
    <t>-0.06671899276132476</t>
  </si>
  <si>
    <t>0.8616454481019742</t>
  </si>
  <si>
    <t>0.5630474034617866</t>
  </si>
  <si>
    <t>-0.018467916101663664</t>
  </si>
  <si>
    <t>0.5174913322614981</t>
  </si>
  <si>
    <t>0.1089028238456867</t>
  </si>
  <si>
    <t>-0.18915430102404082</t>
  </si>
  <si>
    <t>3.56004159881373</t>
  </si>
  <si>
    <t>0.3132967017493798</t>
  </si>
  <si>
    <t>0.07632513736992928</t>
  </si>
  <si>
    <t>0.12451939162532649</t>
  </si>
  <si>
    <t>0.22691041229563277</t>
  </si>
  <si>
    <t>0.07728816642920676</t>
  </si>
  <si>
    <t>0.24069242816618153</t>
  </si>
  <si>
    <t>1.2405475710797669</t>
  </si>
  <si>
    <t>0.13856264296482868</t>
  </si>
  <si>
    <t>0.04495548044975596</t>
  </si>
  <si>
    <t>0.7914985590148633</t>
  </si>
  <si>
    <t>3.53827754821519</t>
  </si>
  <si>
    <t>0.5209729959409396</t>
  </si>
  <si>
    <t>1.4610148098571172</t>
  </si>
  <si>
    <t>2.6661453112368823</t>
  </si>
  <si>
    <t>0.32501908995368833</t>
  </si>
  <si>
    <t>0.7060575877411427</t>
  </si>
  <si>
    <t>-0.42686012893910896</t>
  </si>
  <si>
    <t>1.2483765176620465</t>
  </si>
  <si>
    <t>0.0033939504738882157</t>
  </si>
  <si>
    <t>-0.1217747368199112</t>
  </si>
  <si>
    <t>-0.019525403183613566</t>
  </si>
  <si>
    <t>1.342120201538013</t>
  </si>
  <si>
    <t>1.1810589415352954</t>
  </si>
  <si>
    <t>-0.09144854586894734</t>
  </si>
  <si>
    <t>0.20108057081453684</t>
  </si>
  <si>
    <t>2.019904481177313</t>
  </si>
  <si>
    <t>0.1468173886024362</t>
  </si>
  <si>
    <t>-0.06934905833011014</t>
  </si>
  <si>
    <t>-0.4579619088106097</t>
  </si>
  <si>
    <t>-0.6560580932339395</t>
  </si>
  <si>
    <t>-0.20008117556865507</t>
  </si>
  <si>
    <t>-0.4540780605815083</t>
  </si>
  <si>
    <t>-0.05446970589929654</t>
  </si>
  <si>
    <t>0.9251596129095556</t>
  </si>
  <si>
    <t>0.0668372717644653</t>
  </si>
  <si>
    <t>0.6969431265065557</t>
  </si>
  <si>
    <t>0.48485977519468537</t>
  </si>
  <si>
    <t>-0.21022065393989836</t>
  </si>
  <si>
    <t>-0.048157253352890776</t>
  </si>
  <si>
    <t>0.010648769387111862</t>
  </si>
  <si>
    <t>1.0003445091902965</t>
  </si>
  <si>
    <t>0.1741725795590314</t>
  </si>
  <si>
    <t>1.071846280540115</t>
  </si>
  <si>
    <t>1.6266475853590256</t>
  </si>
  <si>
    <t>0.14557319933504784</t>
  </si>
  <si>
    <t>-0.22539518769156328</t>
  </si>
  <si>
    <t>0.9177313749703317</t>
  </si>
  <si>
    <t>-0.18552430873087156</t>
  </si>
  <si>
    <t>0.8222357899551126</t>
  </si>
  <si>
    <t>-0.26256958528627805</t>
  </si>
  <si>
    <t>-0.4552270538729221</t>
  </si>
  <si>
    <t>0.7038496314611747</t>
  </si>
  <si>
    <t>0.49588996320159756</t>
  </si>
  <si>
    <t>1.7537623607180313</t>
  </si>
  <si>
    <t>0.6576242366158559</t>
  </si>
  <si>
    <t>-0.38227889405093207</t>
  </si>
  <si>
    <t>0.43110430485444906</t>
  </si>
  <si>
    <t>0.3441394600118335</t>
  </si>
  <si>
    <t>1.4280327249717935</t>
  </si>
  <si>
    <t>-0.13663416451156732</t>
  </si>
  <si>
    <t>-0.2505269253488458</t>
  </si>
  <si>
    <t>-0.44739220366422555</t>
  </si>
  <si>
    <t>-0.12476639950673948</t>
  </si>
  <si>
    <t>-0.31130254545222896</t>
  </si>
  <si>
    <t>0.1796260544617598</t>
  </si>
  <si>
    <t>0.268463086831875</t>
  </si>
  <si>
    <t>0.27893759600228457</t>
  </si>
  <si>
    <t>-2.2109180238395787</t>
  </si>
  <si>
    <t>-0.19850712117521532</t>
  </si>
  <si>
    <t>-0.0068613865657892355</t>
  </si>
  <si>
    <t>-0.28698772210040246</t>
  </si>
  <si>
    <t>-0.1903490474201866</t>
  </si>
  <si>
    <t>-0.29551846227300604</t>
  </si>
  <si>
    <t>-0.3559863558494017</t>
  </si>
  <si>
    <t>0.410414308122677</t>
  </si>
  <si>
    <t>0.521401008856174</t>
  </si>
  <si>
    <t>0.7625597202719007</t>
  </si>
  <si>
    <t>0.4436118753722222</t>
  </si>
  <si>
    <t>0.6181001957071646</t>
  </si>
  <si>
    <t>0.3518473822525639</t>
  </si>
  <si>
    <t>0.3257452360029826</t>
  </si>
  <si>
    <t>-0.3450033968538257</t>
  </si>
  <si>
    <t>-0.11877052892694676</t>
  </si>
  <si>
    <t>-0.15346318956660399</t>
  </si>
  <si>
    <t>-0.6883221495562925</t>
  </si>
  <si>
    <t>-0.43001635521231185</t>
  </si>
  <si>
    <t>-0.238670967596852</t>
  </si>
  <si>
    <t>0.01509493803243507</t>
  </si>
  <si>
    <t>-0.004970750205736445</t>
  </si>
  <si>
    <t>-0.26927905670922886</t>
  </si>
  <si>
    <t>-0.04894464952626171</t>
  </si>
  <si>
    <t>0.048623846314635906</t>
  </si>
  <si>
    <t>0.21446482985523843</t>
  </si>
  <si>
    <t>0.436146739767892</t>
  </si>
  <si>
    <t>-0.05720013311717138</t>
  </si>
  <si>
    <t>0.25986445495547567</t>
  </si>
  <si>
    <t>0.04942083588093451</t>
  </si>
  <si>
    <t>-0.054268982601117635</t>
  </si>
  <si>
    <t>0.11945408015951761</t>
  </si>
  <si>
    <t>0.7230098509976348</t>
  </si>
  <si>
    <t>0.5659320629198062</t>
  </si>
  <si>
    <t>0.3803744430529389</t>
  </si>
  <si>
    <t>0.6194462225302466</t>
  </si>
  <si>
    <t>0.46721088402098415</t>
  </si>
  <si>
    <t>0.2824834616190112</t>
  </si>
  <si>
    <t>0.41019144622543424</t>
  </si>
  <si>
    <t>0.3164617834622082</t>
  </si>
  <si>
    <t>0.05151367144577046</t>
  </si>
  <si>
    <t>0.1993714709668076</t>
  </si>
  <si>
    <t>-0.3745813031564314</t>
  </si>
  <si>
    <t>0.031415513262305295</t>
  </si>
  <si>
    <t>0.096075719548092</t>
  </si>
  <si>
    <t>0.08925850694303046</t>
  </si>
  <si>
    <t>-0.03719200523656587</t>
  </si>
  <si>
    <t>0.3568876033061004</t>
  </si>
  <si>
    <t>2.7606382026100897</t>
  </si>
  <si>
    <t>0.36905054963177963</t>
  </si>
  <si>
    <t>0.32803879486599746</t>
  </si>
  <si>
    <t>0.01253128826084124</t>
  </si>
  <si>
    <t>0.20022897270388074</t>
  </si>
  <si>
    <t>0.49907423170028137</t>
  </si>
  <si>
    <t>0.5828673532503493</t>
  </si>
  <si>
    <t>0.48719539739592155</t>
  </si>
  <si>
    <t>0.3619189689200114</t>
  </si>
  <si>
    <t>0.9375852706107924</t>
  </si>
  <si>
    <t>2.3316724074791373</t>
  </si>
  <si>
    <t>0.4649254426442927</t>
  </si>
  <si>
    <t>0.18908145012193012</t>
  </si>
  <si>
    <t>0.44308497671450253</t>
  </si>
  <si>
    <t>-0.6611418535323016</t>
  </si>
  <si>
    <t>1.0088258064916573</t>
  </si>
  <si>
    <t>-0.19969227417843344</t>
  </si>
  <si>
    <t>-0.017839917841552453</t>
  </si>
  <si>
    <t>0.1325571789921083</t>
  </si>
  <si>
    <t>1.0358548220887118</t>
  </si>
  <si>
    <t>0.02651328947626678</t>
  </si>
  <si>
    <t>-0.22219247036032633</t>
  </si>
  <si>
    <t>-0.31380863486625676</t>
  </si>
  <si>
    <t>-0.316627616480387</t>
  </si>
  <si>
    <t>-0.4909019303577121</t>
  </si>
  <si>
    <t>-0.05311039591677615</t>
  </si>
  <si>
    <t>-0.8226805693214959</t>
  </si>
  <si>
    <t>-0.6188726263396929</t>
  </si>
  <si>
    <t>-0.2195144378269026</t>
  </si>
  <si>
    <t>0.5336584132045257</t>
  </si>
  <si>
    <t>0.5698830648994013</t>
  </si>
  <si>
    <t>0.5813486453545692</t>
  </si>
  <si>
    <t>0.68765229443276</t>
  </si>
  <si>
    <t>0.38027924707696437</t>
  </si>
  <si>
    <t>1.02256059335087</t>
  </si>
  <si>
    <t>0.09202288001280319</t>
  </si>
  <si>
    <t>0.08241472801909229</t>
  </si>
  <si>
    <t>0.8907060491397879</t>
  </si>
  <si>
    <t>-0.37214679521271005</t>
  </si>
  <si>
    <t>-0.20378643909864141</t>
  </si>
  <si>
    <t>-0.23812562010657917</t>
  </si>
  <si>
    <t>0.2272262563089437</t>
  </si>
  <si>
    <t>0.030866476005521816</t>
  </si>
  <si>
    <t>0.380420934110973</t>
  </si>
  <si>
    <t>-0.07244403447923636</t>
  </si>
  <si>
    <t>-0.3601439847535927</t>
  </si>
  <si>
    <t>0.25945858063930505</t>
  </si>
  <si>
    <t>-0.4929113771994076</t>
  </si>
  <si>
    <t>0.795843628057795</t>
  </si>
  <si>
    <t>0.3178528254367201</t>
  </si>
  <si>
    <t>-0.1641398979417967</t>
  </si>
  <si>
    <t>-0.30783859265203856</t>
  </si>
  <si>
    <t>0.34819451340702867</t>
  </si>
  <si>
    <t>-0.08393765715988516</t>
  </si>
  <si>
    <t>-1.230295397729314</t>
  </si>
  <si>
    <t>-0.20893292542768443</t>
  </si>
  <si>
    <t>0.07944815574453638</t>
  </si>
  <si>
    <t>-0.5762779617408454</t>
  </si>
  <si>
    <t>-0.2877574073945223</t>
  </si>
  <si>
    <t>-0.3818907306140126</t>
  </si>
  <si>
    <t>-0.1158312609245696</t>
  </si>
  <si>
    <t>0.32044082766728416</t>
  </si>
  <si>
    <t>-0.09779346836064676</t>
  </si>
  <si>
    <t>0.12988578803840373</t>
  </si>
  <si>
    <t>-0.7065082707339431</t>
  </si>
  <si>
    <t>-0.3339518082011518</t>
  </si>
  <si>
    <t>-0.15783482492841222</t>
  </si>
  <si>
    <t>-0.15604307431084463</t>
  </si>
  <si>
    <t>-1.0896838812843612</t>
  </si>
  <si>
    <t>-0.7555555990066006</t>
  </si>
  <si>
    <t>-0.5205683910565733</t>
  </si>
  <si>
    <t>-0.6928155472129518</t>
  </si>
  <si>
    <t>0.08239111351342418</t>
  </si>
  <si>
    <t>-0.4759384512504559</t>
  </si>
  <si>
    <t>-0.345200430385494</t>
  </si>
  <si>
    <t>-0.30427058843624805</t>
  </si>
  <si>
    <t>0.7151543380964787</t>
  </si>
  <si>
    <t>0.957841350800913</t>
  </si>
  <si>
    <t>0.7441913246286244</t>
  </si>
  <si>
    <t>0.7686522627342722</t>
  </si>
  <si>
    <t>0.1591544919074177</t>
  </si>
  <si>
    <t>0.38317128606800527</t>
  </si>
  <si>
    <t>0.6857446851467582</t>
  </si>
  <si>
    <t>0.5779112588732555</t>
  </si>
  <si>
    <t>0.5831920527032858</t>
  </si>
  <si>
    <t>0.5157637835812158</t>
  </si>
  <si>
    <t>0.6723766610787034</t>
  </si>
  <si>
    <t>0.7923088317406002</t>
  </si>
  <si>
    <t>0.8449846763998228</t>
  </si>
  <si>
    <t>0.7891260391485208</t>
  </si>
  <si>
    <t>0.2370587461065016</t>
  </si>
  <si>
    <t>0.4524473902586047</t>
  </si>
  <si>
    <t>0.704886455850665</t>
  </si>
  <si>
    <t>0.38392030866966553</t>
  </si>
  <si>
    <t>0.006973023989210634</t>
  </si>
  <si>
    <t>0.5530968411358881</t>
  </si>
  <si>
    <t>0.17858627825906098</t>
  </si>
  <si>
    <t>0.7722741375411181</t>
  </si>
  <si>
    <t>1.7333288571530798</t>
  </si>
  <si>
    <t>0.41590172887730326</t>
  </si>
  <si>
    <t>0.5135477098149244</t>
  </si>
  <si>
    <t>-0.19615600195463445</t>
  </si>
  <si>
    <t>0.05800028097147851</t>
  </si>
  <si>
    <t>0.0776017965826113</t>
  </si>
  <si>
    <t>0.5492476767119867</t>
  </si>
  <si>
    <t>-0.37531335283214273</t>
  </si>
  <si>
    <t>-0.09628878157760708</t>
  </si>
  <si>
    <t>0.18566029861326316</t>
  </si>
  <si>
    <t>0.530020303425033</t>
  </si>
  <si>
    <t>1.6051728757519246</t>
  </si>
  <si>
    <t>0.2733306268127135</t>
  </si>
  <si>
    <t>0.15309737120354833</t>
  </si>
  <si>
    <t>-1.0495805470334991</t>
  </si>
  <si>
    <t>-0.6483236046743325</t>
  </si>
  <si>
    <t>-0.25620104828891055</t>
  </si>
  <si>
    <t>0.2816554780140232</t>
  </si>
  <si>
    <t>0.8150112271272762</t>
  </si>
  <si>
    <t>-0.6211005073588183</t>
  </si>
  <si>
    <t>0.1920443326299754</t>
  </si>
  <si>
    <t>0.7266213944582508</t>
  </si>
  <si>
    <t>-0.46453264501276037</t>
  </si>
  <si>
    <t>-0.36902746660461355</t>
  </si>
  <si>
    <t>-0.8992978329616681</t>
  </si>
  <si>
    <t>0.16087318514807458</t>
  </si>
  <si>
    <t>-0.8637956375495761</t>
  </si>
  <si>
    <t>-0.624210242573987</t>
  </si>
  <si>
    <t>0.011116631780661225</t>
  </si>
  <si>
    <t>0.5157814944604668</t>
  </si>
  <si>
    <t>0.061780815738281966</t>
  </si>
  <si>
    <t>0.307427021184251</t>
  </si>
  <si>
    <t>0.647705406281949</t>
  </si>
  <si>
    <t>-0.10856242089860553</t>
  </si>
  <si>
    <t>0.12632811516884304</t>
  </si>
  <si>
    <t>0.7495400101624505</t>
  </si>
  <si>
    <t>-0.7220134075649615</t>
  </si>
  <si>
    <t>-0.3587891024908851</t>
  </si>
  <si>
    <t>0.07509718307518773</t>
  </si>
  <si>
    <t>-0.6260934994010185</t>
  </si>
  <si>
    <t>-0.8478004997259444</t>
  </si>
  <si>
    <t>-0.06532795078681285</t>
  </si>
  <si>
    <t>0.1468587139873554</t>
  </si>
  <si>
    <t>0.17553779316796883</t>
  </si>
  <si>
    <t>-0.2666408736541201</t>
  </si>
  <si>
    <t>-0.29072914534219313</t>
  </si>
  <si>
    <t>-0.4672970180825331</t>
  </si>
  <si>
    <t>-0.07996820634773685</t>
  </si>
  <si>
    <t>-0.017601558924965</t>
  </si>
  <si>
    <t>0.16215648594047574</t>
  </si>
  <si>
    <t>0.12388106201898548</t>
  </si>
  <si>
    <t>-0.3669213478803393</t>
  </si>
  <si>
    <t>-0.2266327353792325</t>
  </si>
  <si>
    <t>1.0624846049493148</t>
  </si>
  <si>
    <t>0.7949079032706962</t>
  </si>
  <si>
    <t>0.6709029683343531</t>
  </si>
  <si>
    <t>0.5726378445762464</t>
  </si>
  <si>
    <t>0.9026970523460712</t>
  </si>
  <si>
    <t>1.3200074308397374</t>
  </si>
  <si>
    <t>0.47778723074708745</t>
  </si>
  <si>
    <t>0.9176974291184339</t>
  </si>
  <si>
    <t>0.75602366787495</t>
  </si>
  <si>
    <t>0.408125914932777</t>
  </si>
  <si>
    <t>0.6165261413137247</t>
  </si>
  <si>
    <t>0.4012334310908984</t>
  </si>
  <si>
    <t>0.5857010939305222</t>
  </si>
  <si>
    <t>0.31200749733056155</t>
  </si>
  <si>
    <t>0.6605509594120968</t>
  </si>
  <si>
    <t>0.275547438532307</t>
  </si>
  <si>
    <t>-0.1511740584234019</t>
  </si>
  <si>
    <t>0.6939979548777615</t>
  </si>
  <si>
    <t>0.37872511742268206</t>
  </si>
  <si>
    <t>0.6384049808152256</t>
  </si>
  <si>
    <t>0.2946847815164011</t>
  </si>
  <si>
    <t>0.7647765319914942</t>
  </si>
  <si>
    <t>0.4754678435184981</t>
  </si>
  <si>
    <t>0.41907935579626787</t>
  </si>
  <si>
    <t>0.6456383990826875</t>
  </si>
  <si>
    <t>-0.10403507739004819</t>
  </si>
  <si>
    <t>0.3896911034923091</t>
  </si>
  <si>
    <t>0.39603750189061276</t>
  </si>
  <si>
    <t>0.4291575840434345</t>
  </si>
  <si>
    <t>0.5625677338154031</t>
  </si>
  <si>
    <t>0.7628157900677393</t>
  </si>
  <si>
    <t>0.8750806259205226</t>
  </si>
  <si>
    <t>0.6383503722708681</t>
  </si>
  <si>
    <t>0.5119773451879952</t>
  </si>
  <si>
    <t>0.5369511608386223</t>
  </si>
  <si>
    <t>0.4701501520233613</t>
  </si>
  <si>
    <t>0.3044110060384525</t>
  </si>
  <si>
    <t>-0.10272447232546827</t>
  </si>
  <si>
    <t>-0.12886720600666662</t>
  </si>
  <si>
    <t>0.4972013062194796</t>
  </si>
  <si>
    <t>0.42330413845095255</t>
  </si>
  <si>
    <t>-0.22177995446443657</t>
  </si>
  <si>
    <t>0.7153351366555001</t>
  </si>
  <si>
    <t>0.4416998383664077</t>
  </si>
  <si>
    <t>0.22796420961107203</t>
  </si>
  <si>
    <t>0.16053151276918917</t>
  </si>
  <si>
    <t>0.6971054762330239</t>
  </si>
  <si>
    <t>0.8833287299784109</t>
  </si>
  <si>
    <t>0.6610616230971698</t>
  </si>
  <si>
    <t>0.71196490392468</t>
  </si>
  <si>
    <t>0.29642561335612183</t>
  </si>
  <si>
    <t>0.9679631182929053</t>
  </si>
  <si>
    <t>0.8451639990522399</t>
  </si>
  <si>
    <t>0.5163681673356588</t>
  </si>
  <si>
    <t>0.4747756433211017</t>
  </si>
  <si>
    <t>0.005950958665762891</t>
  </si>
  <si>
    <t>0.07394450001726328</t>
  </si>
  <si>
    <t>0.6401214601959762</t>
  </si>
  <si>
    <t>0.8852758216393671</t>
  </si>
  <si>
    <t>0.17476589401394257</t>
  </si>
  <si>
    <t>-0.48279329947392596</t>
  </si>
  <si>
    <t>-0.440540307253964</t>
  </si>
  <si>
    <t>-0.5322893033542776</t>
  </si>
  <si>
    <t>0.44463467864897205</t>
  </si>
  <si>
    <t>0.8641293989169382</t>
  </si>
  <si>
    <t>-0.06556704765670243</t>
  </si>
  <si>
    <t>-0.12276580810466955</t>
  </si>
  <si>
    <t>1.052508214257842</t>
  </si>
  <si>
    <t>-0.16862075039231994</t>
  </si>
  <si>
    <t>-0.7261865334884972</t>
  </si>
  <si>
    <t>0.32369667763627435</t>
  </si>
  <si>
    <t>-0.34564172646016667</t>
  </si>
  <si>
    <t>0.026274930559679326</t>
  </si>
  <si>
    <t>0.16964744991038047</t>
  </si>
  <si>
    <t>0.08901645825993236</t>
  </si>
  <si>
    <t>0.6605760498243692</t>
  </si>
  <si>
    <t>0.45256767664685166</t>
  </si>
  <si>
    <t>0.3071665236685997</t>
  </si>
  <si>
    <t>0.414106288493225</t>
  </si>
  <si>
    <t>0.0012059189330777065</t>
  </si>
  <si>
    <t>0.12792135634813812</t>
  </si>
  <si>
    <t>0.460671879810825</t>
  </si>
  <si>
    <t>0.36553272624053385</t>
  </si>
  <si>
    <t>0.9942407159400838</t>
  </si>
  <si>
    <t>0.07390538849225048</t>
  </si>
  <si>
    <t>0.5426260217319891</t>
  </si>
  <si>
    <t>-0.1098066101659939</t>
  </si>
  <si>
    <t>0.5441107837758714</t>
  </si>
  <si>
    <t>-0.6619255599391619</t>
  </si>
  <si>
    <t>0.12125911393652351</t>
  </si>
  <si>
    <t>0.07085542749455408</t>
  </si>
  <si>
    <t>0.35261263982687097</t>
  </si>
  <si>
    <t>0.25635105928404267</t>
  </si>
  <si>
    <t>-0.19393254865532178</t>
  </si>
  <si>
    <t>0.13410540501997353</t>
  </si>
  <si>
    <t>0.5107803849319431</t>
  </si>
  <si>
    <t>-0.12441439578162425</t>
  </si>
  <si>
    <t>0.48560953574964777</t>
  </si>
  <si>
    <t>0.18718564808876245</t>
  </si>
  <si>
    <t>0.0686371398683563</t>
  </si>
  <si>
    <t>-0.10131276765849677</t>
  </si>
  <si>
    <t>0.30192188955037363</t>
  </si>
  <si>
    <t>-0.12555231977350614</t>
  </si>
  <si>
    <t>0.1654492335745724</t>
  </si>
  <si>
    <t>1.0003496748634115</t>
  </si>
  <si>
    <t>1.1484259085618784</t>
  </si>
  <si>
    <t>1.1624071718240019</t>
  </si>
  <si>
    <t>1.2595262541039034</t>
  </si>
  <si>
    <t>1.518745634635919</t>
  </si>
  <si>
    <t>1.3838344878474211</t>
  </si>
  <si>
    <t>1.3543089762292666</t>
  </si>
  <si>
    <t>1.5070121771320784</t>
  </si>
  <si>
    <t>1.7855784793859923</t>
  </si>
  <si>
    <t>1.1577543762540827</t>
  </si>
  <si>
    <t>1.6319771893144903</t>
  </si>
  <si>
    <t>1.5158233395594907</t>
  </si>
  <si>
    <t>1.1353331410755176</t>
  </si>
  <si>
    <t>1.3886894826221234</t>
  </si>
  <si>
    <t>1.4506199996433375</t>
  </si>
  <si>
    <t>1.6802577841062365</t>
  </si>
  <si>
    <t>1.2946056022738759</t>
  </si>
  <si>
    <t>1.353569547020534</t>
  </si>
  <si>
    <t>0.7451359048553486</t>
  </si>
  <si>
    <t>1.63957737037311</t>
  </si>
  <si>
    <t>1.4980128366126233</t>
  </si>
  <si>
    <t>1.5524472239908178</t>
  </si>
  <si>
    <t>1.402993969430579</t>
  </si>
  <si>
    <t>2.102927917433261</t>
  </si>
  <si>
    <t>1.0024432483815495</t>
  </si>
  <si>
    <t>0.8194470644263697</t>
  </si>
  <si>
    <t>1.2087639223570996</t>
  </si>
  <si>
    <t>0.47251455440338047</t>
  </si>
  <si>
    <t>0.8360539655374657</t>
  </si>
  <si>
    <t>1.0098279470759477</t>
  </si>
  <si>
    <t>1.4045193189060783</t>
  </si>
  <si>
    <t>0.9136416377699366</t>
  </si>
  <si>
    <t>1.0302766330779238</t>
  </si>
  <si>
    <t>1.2073500038302216</t>
  </si>
  <si>
    <t>1.4387153369734031</t>
  </si>
  <si>
    <t>1.2170430204536773</t>
  </si>
  <si>
    <t>1.2360490077499926</t>
  </si>
  <si>
    <t>1.3196539512080179</t>
  </si>
  <si>
    <t>1.249576429731307</t>
  </si>
  <si>
    <t>1.1597062627382122</t>
  </si>
  <si>
    <t>0.6222275685259683</t>
  </si>
  <si>
    <t>0.4475370489862428</t>
  </si>
  <si>
    <t>1.1381329359037926</t>
  </si>
  <si>
    <t>1.1567847056150862</t>
  </si>
  <si>
    <t>1.1089055574196978</t>
  </si>
  <si>
    <t>0.8575372620690257</t>
  </si>
  <si>
    <t>0.9466746414331071</t>
  </si>
  <si>
    <t>0.6057143874842426</t>
  </si>
  <si>
    <t>0.9798552357567034</t>
  </si>
  <si>
    <t>1.1812552371136618</t>
  </si>
  <si>
    <t>1.024612841484089</t>
  </si>
  <si>
    <t>0.7445130722683523</t>
  </si>
  <si>
    <t>1.0480332654337359</t>
  </si>
  <si>
    <t>0.5749675631510656</t>
  </si>
  <si>
    <t>0.7258797513896119</t>
  </si>
  <si>
    <t>1.1787085602680167</t>
  </si>
  <si>
    <t>0.9804175561729251</t>
  </si>
  <si>
    <t>0.8582722635579455</t>
  </si>
  <si>
    <t>0.8077881402060442</t>
  </si>
  <si>
    <t>0.9162001218684155</t>
  </si>
  <si>
    <t>0.48547891801517107</t>
  </si>
  <si>
    <t>0.9706101567876396</t>
  </si>
  <si>
    <t>0.7000491719552138</t>
  </si>
  <si>
    <t>0.5261076750171486</t>
  </si>
  <si>
    <t>0.39118776661636456</t>
  </si>
  <si>
    <t>0.18056546901536916</t>
  </si>
  <si>
    <t>-0.14908860239158722</t>
  </si>
  <si>
    <t>0.8407407069592827</t>
  </si>
  <si>
    <t>0.6368752036199136</t>
  </si>
  <si>
    <t>0.3772211685929445</t>
  </si>
  <si>
    <t>0.4846258439979107</t>
  </si>
  <si>
    <t>0.2444973153919552</t>
  </si>
  <si>
    <t>0.2295316224247926</t>
  </si>
  <si>
    <t>-0.3796480905288446</t>
  </si>
  <si>
    <t>0.8767919396281582</t>
  </si>
  <si>
    <t>0.794211275353487</t>
  </si>
  <si>
    <t>0.012374842160790035</t>
  </si>
  <si>
    <t>0.600316997032476</t>
  </si>
  <si>
    <t>0.6183075605850625</t>
  </si>
  <si>
    <t>0.612375891942555</t>
  </si>
  <si>
    <t>1.273542939124529</t>
  </si>
  <si>
    <t>1.0433516896850337</t>
  </si>
  <si>
    <t>0.8970399023319554</t>
  </si>
  <si>
    <t>0.6909745601989417</t>
  </si>
  <si>
    <t>0.34758791579267917</t>
  </si>
  <si>
    <t>0.7162221565246584</t>
  </si>
  <si>
    <t>0.7388323077485683</t>
  </si>
  <si>
    <t>1.0186059016047642</t>
  </si>
  <si>
    <t>0.8335257257694363</t>
  </si>
  <si>
    <t>0.8208499136537156</t>
  </si>
  <si>
    <t>0.9738099223056681</t>
  </si>
  <si>
    <t>0.6652354869740076</t>
  </si>
  <si>
    <t>0.9345330957531897</t>
  </si>
  <si>
    <t>-0.0757603966190011</t>
  </si>
  <si>
    <t>0.5406283821431278</t>
  </si>
  <si>
    <t>0.9875646339040381</t>
  </si>
  <si>
    <t>0.5793886413841164</t>
  </si>
  <si>
    <t>0.14963710816986858</t>
  </si>
  <si>
    <t>0.5697731098573842</t>
  </si>
  <si>
    <t>0.9446179655800755</t>
  </si>
  <si>
    <t>0.6908587015305075</t>
  </si>
  <si>
    <t>0.8346961314615495</t>
  </si>
  <si>
    <t>0.47074125261836613</t>
  </si>
  <si>
    <t>0.4628761463242823</t>
  </si>
  <si>
    <t>0.6952133639663669</t>
  </si>
  <si>
    <t>0.6123109520519677</t>
  </si>
  <si>
    <t>0.28999656418797976</t>
  </si>
  <si>
    <t>0.6973386694764965</t>
  </si>
  <si>
    <t>1.4334338051900708</t>
  </si>
  <si>
    <t>1.1528469867949294</t>
  </si>
  <si>
    <t>1.0652585714120153</t>
  </si>
  <si>
    <t>1.2164629891582044</t>
  </si>
  <si>
    <t>1.2054047589258114</t>
  </si>
  <si>
    <t>0.9363499367830296</t>
  </si>
  <si>
    <t>1.093759803846816</t>
  </si>
  <si>
    <t>1.199244324759644</t>
  </si>
  <si>
    <t>1.0960850947018221</t>
  </si>
  <si>
    <t>1.3510590298866934</t>
  </si>
  <si>
    <t>1.3148306884253071</t>
  </si>
  <si>
    <t>0.44433211779509946</t>
  </si>
  <si>
    <t>1.0891335745957733</t>
  </si>
  <si>
    <t>1.2397808375988555</t>
  </si>
  <si>
    <t>1.1483690861576146</t>
  </si>
  <si>
    <t>0.9247028198155381</t>
  </si>
  <si>
    <t>0.9550017064943233</t>
  </si>
  <si>
    <t>0.6604675706889565</t>
  </si>
  <si>
    <t>1.3980858420181235</t>
  </si>
  <si>
    <t>1.0479860364223996</t>
  </si>
  <si>
    <t>1.002821080472239</t>
  </si>
  <si>
    <t>0.9796360636259713</t>
  </si>
  <si>
    <t>1.0269934788367547</t>
  </si>
  <si>
    <t>0.9596109628194168</t>
  </si>
  <si>
    <t>0.7311147921149103</t>
  </si>
  <si>
    <t>0.9702677464554521</t>
  </si>
  <si>
    <t>0.9844984379336948</t>
  </si>
  <si>
    <t>0.34785579284135176</t>
  </si>
  <si>
    <t>1.0685860028513119</t>
  </si>
  <si>
    <t>0.8745470856830838</t>
  </si>
  <si>
    <t>1.2848579771060626</t>
  </si>
  <si>
    <t>0.7468796885082779</t>
  </si>
  <si>
    <t>0.7036452183964852</t>
  </si>
  <si>
    <t>1.0773004933961454</t>
  </si>
  <si>
    <t>1.04465417726329</t>
  </si>
  <si>
    <t>1.180025806912316</t>
  </si>
  <si>
    <t>1.0107348916842633</t>
  </si>
  <si>
    <t>1.0938166262510798</t>
  </si>
  <si>
    <t>0.8689784900652234</t>
  </si>
  <si>
    <t>0.7342776599678323</t>
  </si>
  <si>
    <t>0.851138468986271</t>
  </si>
  <si>
    <t>0.32269010933217135</t>
  </si>
  <si>
    <t>0.40062240575673613</t>
  </si>
  <si>
    <t>0.9258134395352413</t>
  </si>
  <si>
    <t>0.9447308724353011</t>
  </si>
  <si>
    <t>0.8001562271554329</t>
  </si>
  <si>
    <t>0.5984514510846956</t>
  </si>
  <si>
    <t>0.7068649086536711</t>
  </si>
  <si>
    <t>0.3923255967809073</t>
  </si>
  <si>
    <t>1.1289048298606776</t>
  </si>
  <si>
    <t>1.1823938990588456</t>
  </si>
  <si>
    <t>0.7677143240872671</t>
  </si>
  <si>
    <t>0.9014794293975594</t>
  </si>
  <si>
    <t>0.8049108602810457</t>
  </si>
  <si>
    <t>0.586798430490787</t>
  </si>
  <si>
    <t>1.050846343421449</t>
  </si>
  <si>
    <t>0.6582182890240692</t>
  </si>
  <si>
    <t>0.802249800673571</t>
  </si>
  <si>
    <t>0.5351741692870973</t>
  </si>
  <si>
    <t>0.36737465768264616</t>
  </si>
  <si>
    <t>0.5174190128378896</t>
  </si>
  <si>
    <t>0.21226425310829172</t>
  </si>
  <si>
    <t>0.030686415399802502</t>
  </si>
  <si>
    <t>0.13499094898252753</t>
  </si>
  <si>
    <t>0.6907074211035712</t>
  </si>
  <si>
    <t>0.8297230641585067</t>
  </si>
  <si>
    <t>0.5567415924950999</t>
  </si>
  <si>
    <t>0.31797163591836275</t>
  </si>
  <si>
    <t>0.3888513126344871</t>
  </si>
  <si>
    <t>-0.08982062088445224</t>
  </si>
  <si>
    <t>0.16052118142295937</t>
  </si>
  <si>
    <t>-0.624664083854796</t>
  </si>
  <si>
    <t>0.6425980314779188</t>
  </si>
  <si>
    <t>0.1319299186852992</t>
  </si>
  <si>
    <t>0.35044674688512434</t>
  </si>
  <si>
    <t>0.6505657132809984</t>
  </si>
  <si>
    <t>0.3893236027478492</t>
  </si>
  <si>
    <t>0.9150164447718017</t>
  </si>
  <si>
    <t>1.0639154964021418</t>
  </si>
  <si>
    <t>0.9281468478765711</t>
  </si>
  <si>
    <t>0.7401775966183484</t>
  </si>
  <si>
    <t>0.6952059844333456</t>
  </si>
  <si>
    <t>0.4819714259701551</t>
  </si>
  <si>
    <t>0.03423744668964404</t>
  </si>
  <si>
    <t>0.5048324813167887</t>
  </si>
  <si>
    <t>0.37579691871983684</t>
  </si>
  <si>
    <t>0.546045697334052</t>
  </si>
  <si>
    <t>0.2713504377344645</t>
  </si>
  <si>
    <t>0.6937012976503059</t>
  </si>
  <si>
    <t>0.3988299171858664</t>
  </si>
  <si>
    <t>0.34595482513506914</t>
  </si>
  <si>
    <t>-0.0895069907310477</t>
  </si>
  <si>
    <t>-0.024295533328571112</t>
  </si>
  <si>
    <t>0.10226714775294872</t>
  </si>
  <si>
    <t>0.855980918554837</t>
  </si>
  <si>
    <t>0.4249770785868775</t>
  </si>
  <si>
    <t>-0.11002283048351749</t>
  </si>
  <si>
    <t>0.2536929514897764</t>
  </si>
  <si>
    <t>0.3304607576035827</t>
  </si>
  <si>
    <t>0.5826806510649108</t>
  </si>
  <si>
    <t>0.4631130293342655</t>
  </si>
  <si>
    <t>-0.1306589566242342</t>
  </si>
  <si>
    <t>0.1711897723118287</t>
  </si>
  <si>
    <t>0.415791035881984</t>
  </si>
  <si>
    <t>0.4042081208517777</t>
  </si>
  <si>
    <t>0.026275668512981454</t>
  </si>
  <si>
    <t>0.747265638085291</t>
  </si>
  <si>
    <t>1.022588635576351</t>
  </si>
  <si>
    <t>0.8882759689158793</t>
  </si>
  <si>
    <t>1.0707688687190076</t>
  </si>
  <si>
    <t>1.1272414831176805</t>
  </si>
  <si>
    <t>0.979001423786141</t>
  </si>
  <si>
    <t>1.0823274312902438</t>
  </si>
  <si>
    <t>0.9449315957334801</t>
  </si>
  <si>
    <t>1.1714611208878145</t>
  </si>
  <si>
    <t>1.0863559183665623</t>
  </si>
  <si>
    <t>1.2747435891470917</t>
  </si>
  <si>
    <t>0.35281779084486264</t>
  </si>
  <si>
    <t>0.9769543413260369</t>
  </si>
  <si>
    <t>0.8685903266283039</t>
  </si>
  <si>
    <t>1.2413556299455974</t>
  </si>
  <si>
    <t>1.160481113705447</t>
  </si>
  <si>
    <t>0.8632519724407075</t>
  </si>
  <si>
    <t>0.9066783104110536</t>
  </si>
  <si>
    <t>1.0482266091988934</t>
  </si>
  <si>
    <t>1.2009305480550072</t>
  </si>
  <si>
    <t>0.7920785903103361</t>
  </si>
  <si>
    <t>0.9263300068467311</t>
  </si>
  <si>
    <t>0.7827884961898426</t>
  </si>
  <si>
    <t>0.8362081977776105</t>
  </si>
  <si>
    <t>0.8356259526222313</t>
  </si>
  <si>
    <t>0.8889999011052673</t>
  </si>
  <si>
    <t>0.5950723629142499</t>
  </si>
  <si>
    <t>0.2947585768466139</t>
  </si>
  <si>
    <t>0.9361595448310805</t>
  </si>
  <si>
    <t>0.828080380107969</t>
  </si>
  <si>
    <t>0.7796064415510652</t>
  </si>
  <si>
    <t>0.5499007653843703</t>
  </si>
  <si>
    <t>1.0200176062717357</t>
  </si>
  <si>
    <t>0.9019111320793045</t>
  </si>
  <si>
    <t>0.9853891475693638</t>
  </si>
  <si>
    <t>0.8324778438353518</t>
  </si>
  <si>
    <t>1.1642970702307527</t>
  </si>
  <si>
    <t>0.9493438185269053</t>
  </si>
  <si>
    <t>1.1836609648786</t>
  </si>
  <si>
    <t>1.0279181343243216</t>
  </si>
  <si>
    <t>0.8579903653965325</t>
  </si>
  <si>
    <t>0.8186891863850839</t>
  </si>
  <si>
    <t>-0.029816899935095304</t>
  </si>
  <si>
    <t>0.67436913499445</t>
  </si>
  <si>
    <t>0.7125892124182805</t>
  </si>
  <si>
    <t>0.6730231081713679</t>
  </si>
  <si>
    <t>0.726035459536361</t>
  </si>
  <si>
    <t>0.7207480241266114</t>
  </si>
  <si>
    <t>0.5265054318469957</t>
  </si>
  <si>
    <t>0.5295273506192113</t>
  </si>
  <si>
    <t>0.5717655837731307</t>
  </si>
  <si>
    <t>0.2868078679694832</t>
  </si>
  <si>
    <t>0.7625803829643603</t>
  </si>
  <si>
    <t>0.7805170759258916</t>
  </si>
  <si>
    <t>0.5003154691544611</t>
  </si>
  <si>
    <t>0.5230340995137841</t>
  </si>
  <si>
    <t>0.59122024667714</t>
  </si>
  <si>
    <t>0.2927734824638887</t>
  </si>
  <si>
    <t>0.7414025990998814</t>
  </si>
  <si>
    <t>0.38416235735276366</t>
  </si>
  <si>
    <t>0.2563968123887746</t>
  </si>
  <si>
    <t>0.10284939290832798</t>
  </si>
  <si>
    <t>-0.020463341830618677</t>
  </si>
  <si>
    <t>-0.34436063952767193</t>
  </si>
  <si>
    <t>-0.44483593342565303</t>
  </si>
  <si>
    <t>0.19642777524461769</t>
  </si>
  <si>
    <t>0.339714692012272</t>
  </si>
  <si>
    <t>0.30018622338376777</t>
  </si>
  <si>
    <t>-0.006511596700580405</t>
  </si>
  <si>
    <t>0.07653471610773373</t>
  </si>
  <si>
    <t>-0.8570832143134167</t>
  </si>
  <si>
    <t>0.41593272291599265</t>
  </si>
  <si>
    <t>-0.6755134940912509</t>
  </si>
  <si>
    <t>0.6034835546519086</t>
  </si>
  <si>
    <t>0.355160054625818</t>
  </si>
  <si>
    <t>0.4398077260997506</t>
  </si>
  <si>
    <t>0.7659779199673591</t>
  </si>
  <si>
    <t>0.17772877652198785</t>
  </si>
  <si>
    <t>0.8876752749279468</t>
  </si>
  <si>
    <t>0.5013537694505558</t>
  </si>
  <si>
    <t>0.40019439284150166</t>
  </si>
  <si>
    <t>0.5002977582752101</t>
  </si>
  <si>
    <t>-0.11318053266332463</t>
  </si>
  <si>
    <t>0.7729006598946251</t>
  </si>
  <si>
    <t>0.18620195633702538</t>
  </si>
  <si>
    <t>0.6920357370474023</t>
  </si>
  <si>
    <t>-0.01625735863607227</t>
  </si>
  <si>
    <t>0.5806999844019984</t>
  </si>
  <si>
    <t>0.3939778742243726</t>
  </si>
  <si>
    <t>-0.3501580006691921</t>
  </si>
  <si>
    <t>0.3797110230343255</t>
  </si>
  <si>
    <t>0.05891534306611765</t>
  </si>
  <si>
    <t>0.586143127958497</t>
  </si>
  <si>
    <t>0.3196320308481515</t>
  </si>
  <si>
    <t>-0.14388529365828034</t>
  </si>
  <si>
    <t>0.10580341997674769</t>
  </si>
  <si>
    <t>0.25186356525380027</t>
  </si>
  <si>
    <t>-0.13269423183150417</t>
  </si>
  <si>
    <t>0.5442045038452417</t>
  </si>
  <si>
    <t>-0.4191942700365998</t>
  </si>
  <si>
    <t>0.08744019000658625</t>
  </si>
  <si>
    <t>0.3011027613850112</t>
  </si>
  <si>
    <t>0.2991058597494519</t>
  </si>
  <si>
    <t>-0.003145791689573076</t>
  </si>
  <si>
    <t>0.32772811652580147</t>
  </si>
  <si>
    <t>0.4096180565096805</t>
  </si>
  <si>
    <t>0.3654633586301338</t>
  </si>
  <si>
    <t>0.7913642515138759</t>
  </si>
  <si>
    <t>-0.7673665416071646</t>
  </si>
  <si>
    <t>-2.467539863295492</t>
  </si>
  <si>
    <t>0.4457607953880199</t>
  </si>
  <si>
    <t>0.8483062042127024</t>
  </si>
  <si>
    <t>0.09654505784824562</t>
  </si>
  <si>
    <t>-0.1850409493179775</t>
  </si>
  <si>
    <t>-0.3375633516617678</t>
  </si>
  <si>
    <t>0.44292336494133644</t>
  </si>
  <si>
    <t>0.1278202567457465</t>
  </si>
  <si>
    <t>1.038754240612774</t>
  </si>
  <si>
    <t>0.7094706217634863</t>
  </si>
  <si>
    <t>0.8778250742511379</t>
  </si>
  <si>
    <t>0.2975524680484718</t>
  </si>
  <si>
    <t>-0.580301283144049</t>
  </si>
  <si>
    <t>0.31312106886347324</t>
  </si>
  <si>
    <t>0.6351956219042695</t>
  </si>
  <si>
    <t>0.3077539344970939</t>
  </si>
  <si>
    <t>-0.30205377671665457</t>
  </si>
  <si>
    <t>-0.6094961916828502</t>
  </si>
  <si>
    <t>-0.6864610313283247</t>
  </si>
  <si>
    <t>0.5863305680972376</t>
  </si>
  <si>
    <t>-0.017521122015033013</t>
  </si>
  <si>
    <t>0.93974452197282</t>
  </si>
  <si>
    <t>0.0681500906889516</t>
  </si>
  <si>
    <t>-0.3087049498287372</t>
  </si>
  <si>
    <t>0.07863862097210161</t>
  </si>
  <si>
    <t>0.0026168856467470806</t>
  </si>
  <si>
    <t>0.9198707015932018</t>
  </si>
  <si>
    <t>0.13260735981665303</t>
  </si>
  <si>
    <t>1.0202913869468253</t>
  </si>
  <si>
    <t>-0.21189802179563608</t>
  </si>
  <si>
    <t>0.30225839625614415</t>
  </si>
  <si>
    <t>0.055430727573467654</t>
  </si>
  <si>
    <t>0.1130597147965756</t>
  </si>
  <si>
    <t>0.7923686059580726</t>
  </si>
  <si>
    <t>1.065256357552109</t>
  </si>
  <si>
    <t>1.0767876158511662</t>
  </si>
  <si>
    <t>0.6254310238105074</t>
  </si>
  <si>
    <t>0.44128510861061154</t>
  </si>
  <si>
    <t>0.9502765915007956</t>
  </si>
  <si>
    <t>1.021422669358988</t>
  </si>
  <si>
    <t>0.9095880602813456</t>
  </si>
  <si>
    <t>0.235594646755079</t>
  </si>
  <si>
    <t>0.09459686113062682</t>
  </si>
  <si>
    <t>-0.4329076562500506</t>
  </si>
  <si>
    <t>0.11279552751441366</t>
  </si>
  <si>
    <t>0.8521959560682209</t>
  </si>
  <si>
    <t>0.1941748038132199</t>
  </si>
  <si>
    <t>0.22582857275471263</t>
  </si>
  <si>
    <t>0.10157504583812968</t>
  </si>
  <si>
    <t>1.0795187810223432</t>
  </si>
  <si>
    <t>1.1852697030772399</t>
  </si>
  <si>
    <t>0.4045785734094461</t>
  </si>
  <si>
    <t>0.02499679544039305</t>
  </si>
  <si>
    <t>0.5240709239032744</t>
  </si>
  <si>
    <t>1.1018079225598274</t>
  </si>
  <si>
    <t>0.7800543792054571</t>
  </si>
  <si>
    <t>0.13398585658502876</t>
  </si>
  <si>
    <t>0.2627904397984145</t>
  </si>
  <si>
    <t>0.04452350461887127</t>
  </si>
  <si>
    <t>0.5625544506559649</t>
  </si>
  <si>
    <t>0.7394042215577179</t>
  </si>
  <si>
    <t>-0.31817141478843947</t>
  </si>
  <si>
    <t>-0.5305617546739951</t>
  </si>
  <si>
    <t>-0.9068566886353686</t>
  </si>
  <si>
    <t>-0.04464754744796842</t>
  </si>
  <si>
    <t>0.9485460910073046</t>
  </si>
  <si>
    <t>-0.1264577884752176</t>
  </si>
  <si>
    <t>0.2550633307718287</t>
  </si>
  <si>
    <t>-0.635790943744287</t>
  </si>
  <si>
    <t>0.8763292429077237</t>
  </si>
  <si>
    <t>-0.31004212121219377</t>
  </si>
  <si>
    <t>-0.558834959538438</t>
  </si>
  <si>
    <t>0.4373901910819782</t>
  </si>
  <si>
    <t>1.0226137259886232</t>
  </si>
  <si>
    <t>1.1564504127692221</t>
  </si>
  <si>
    <t>0.9044910168235452</t>
  </si>
  <si>
    <t>0.35876938422652765</t>
  </si>
  <si>
    <t>0.503086483803953</t>
  </si>
  <si>
    <t>0.5276610667181287</t>
  </si>
  <si>
    <t>0.907347634056084</t>
  </si>
  <si>
    <t>0.7361107359703191</t>
  </si>
  <si>
    <t>-0.16282855492391465</t>
  </si>
  <si>
    <t>-0.2325186509170081</t>
  </si>
  <si>
    <t>-0.2273301012497438</t>
  </si>
  <si>
    <t>0.035903007292547695</t>
  </si>
  <si>
    <t>0.9465801834104347</t>
  </si>
  <si>
    <t>0.2366624651832587</t>
  </si>
  <si>
    <t>-0.156982488864454</t>
  </si>
  <si>
    <t>0.007004755981202151</t>
  </si>
  <si>
    <t>-0.30980302434230417</t>
  </si>
  <si>
    <t>-0.33178960502591576</t>
  </si>
  <si>
    <t>0.28008511338709413</t>
  </si>
  <si>
    <t>-0.14664671491484457</t>
  </si>
  <si>
    <t>-0.25138737889912743</t>
  </si>
  <si>
    <t>0.520739064744165</t>
  </si>
  <si>
    <t>0.7503325720089363</t>
  </si>
  <si>
    <t>0.9520085679008907</t>
  </si>
  <si>
    <t>0.918353469604026</t>
  </si>
  <si>
    <t>0.7028770090089695</t>
  </si>
  <si>
    <t>0.5614467827494702</t>
  </si>
  <si>
    <t>0.6839034916579481</t>
  </si>
  <si>
    <t>0.8552636279451683</t>
  </si>
  <si>
    <t>0.9123177495459183</t>
  </si>
  <si>
    <t>0.7604203936490307</t>
  </si>
  <si>
    <t>-0.009582220390736402</t>
  </si>
  <si>
    <t>0.8932423946392031</t>
  </si>
  <si>
    <t>0.5668877124460624</t>
  </si>
  <si>
    <t>0.7257048564570074</t>
  </si>
  <si>
    <t>0.6098262632837016</t>
  </si>
  <si>
    <t>0.30408630658551605</t>
  </si>
  <si>
    <t>0.35522868428291593</t>
  </si>
  <si>
    <t>0.12932420557548407</t>
  </si>
  <si>
    <t>0.38612826494963354</t>
  </si>
  <si>
    <t>0.7610889793407589</t>
  </si>
  <si>
    <t>0.7887592763573629</t>
  </si>
  <si>
    <t>0.6113789170313797</t>
  </si>
  <si>
    <t>0.5234207870440993</t>
  </si>
  <si>
    <t>0.5101036817538914</t>
  </si>
  <si>
    <t>0.4110725624681754</t>
  </si>
  <si>
    <t>0.5916947506504084</t>
  </si>
  <si>
    <t>0.1502363262511968</t>
  </si>
  <si>
    <t>0.5564869986058657</t>
  </si>
  <si>
    <t>-0.13846502665414773</t>
  </si>
  <si>
    <t>0.6465158255589182</t>
  </si>
  <si>
    <t>0.3365953634041755</t>
  </si>
  <si>
    <t>0.14229668667359804</t>
  </si>
  <si>
    <t>0.8027530848256225</t>
  </si>
  <si>
    <t>0.6037979227586153</t>
  </si>
  <si>
    <t>0.787115116400221</t>
  </si>
  <si>
    <t>0.7154937966154578</t>
  </si>
  <si>
    <t>0.595946837577272</t>
  </si>
  <si>
    <t>0.4051253968063232</t>
  </si>
  <si>
    <t>0.36504051138801424</t>
  </si>
  <si>
    <t>0.8951883774969155</t>
  </si>
  <si>
    <t>0.3240818892599854</t>
  </si>
  <si>
    <t>-0.2302819144582571</t>
  </si>
  <si>
    <t>0.0064343180786569495</t>
  </si>
  <si>
    <t>0.28140604979790385</t>
  </si>
  <si>
    <t>0.33376752635041973</t>
  </si>
  <si>
    <t>0.7483356703733771</t>
  </si>
  <si>
    <t>0.5305944310940889</t>
  </si>
  <si>
    <t>0.32733257355586065</t>
  </si>
  <si>
    <t>0.2246065220863881</t>
  </si>
  <si>
    <t>-0.04168466493992316</t>
  </si>
  <si>
    <t>0.7327427170994054</t>
  </si>
  <si>
    <t>0.754079898877144</t>
  </si>
  <si>
    <t>0.7766361795099986</t>
  </si>
  <si>
    <t>0.6611450118203102</t>
  </si>
  <si>
    <t>0.6147410322758763</t>
  </si>
  <si>
    <t>0.5377001834402826</t>
  </si>
  <si>
    <t>0.18354753830926976</t>
  </si>
  <si>
    <t>0.6887902184246418</t>
  </si>
  <si>
    <t>0.3840051732994103</t>
  </si>
  <si>
    <t>0.6491407254545886</t>
  </si>
  <si>
    <t>0.05817665181068718</t>
  </si>
  <si>
    <t>0.014629289498792093</t>
  </si>
  <si>
    <t>-0.11516784090595623</t>
  </si>
  <si>
    <t>-0.5227099315393496</t>
  </si>
  <si>
    <t>-0.32201910330573663</t>
  </si>
  <si>
    <t>0.4036841740072666</t>
  </si>
  <si>
    <t>0.24169014103065903</t>
  </si>
  <si>
    <t>0.1754853984835177</t>
  </si>
  <si>
    <t>0.04111295760557373</t>
  </si>
  <si>
    <t>-0.7678676118993097</t>
  </si>
  <si>
    <t>0.1254624959454465</t>
  </si>
  <si>
    <t>-0.5847098161709637</t>
  </si>
  <si>
    <t>0.4783628343227475</t>
  </si>
  <si>
    <t>-0.028307047478940736</t>
  </si>
  <si>
    <t>0.21138239891224836</t>
  </si>
  <si>
    <t>0.6061586353721238</t>
  </si>
  <si>
    <t>0.16258818862222083</t>
  </si>
  <si>
    <t>0.6850118975177447</t>
  </si>
  <si>
    <t>0.5145579678855381</t>
  </si>
  <si>
    <t>0.6222157612731343</t>
  </si>
  <si>
    <t>0.38286577340092415</t>
  </si>
  <si>
    <t>-0.05783182114379323</t>
  </si>
  <si>
    <t>0.28991834113795417</t>
  </si>
  <si>
    <t>0.16024961460777615</t>
  </si>
  <si>
    <t>0.35700272402123245</t>
  </si>
  <si>
    <t>0.19533781821737414</t>
  </si>
  <si>
    <t>0.11807507467060299</t>
  </si>
  <si>
    <t>0.2806009427452818</t>
  </si>
  <si>
    <t>0.124079571457258</t>
  </si>
  <si>
    <t>-0.5052514323175976</t>
  </si>
  <si>
    <t>-0.2264143012018025</t>
  </si>
  <si>
    <t>0.15386262877785542</t>
  </si>
  <si>
    <t>0.5003479390997548</t>
  </si>
  <si>
    <t>0.2845430892852514</t>
  </si>
  <si>
    <t>-0.11731897478166033</t>
  </si>
  <si>
    <t>0.3197405099835644</t>
  </si>
  <si>
    <t>0.11148566040313586</t>
  </si>
  <si>
    <t>0.2472454534890811</t>
  </si>
  <si>
    <t>-0.2733983120417092</t>
  </si>
  <si>
    <t>0.5111766658551861</t>
  </si>
  <si>
    <t>0.2869657899761387</t>
  </si>
  <si>
    <t>0.10455185117633804</t>
  </si>
  <si>
    <t>0.17402867866511637</t>
  </si>
  <si>
    <t>0.3280528159787379</t>
  </si>
  <si>
    <t>-0.06985677020197444</t>
  </si>
  <si>
    <t>0.08635244683924907</t>
  </si>
  <si>
    <t>0.44706623477948493</t>
  </si>
  <si>
    <t>0.44872884356918</t>
  </si>
  <si>
    <t>0.4507633808231479</t>
  </si>
  <si>
    <t>0.54697773235464</t>
  </si>
  <si>
    <t>0.4029536002381595</t>
  </si>
  <si>
    <t>0.45035972036688365</t>
  </si>
  <si>
    <t>0.4617507675385366</t>
  </si>
  <si>
    <t>0.2737903717199394</t>
  </si>
  <si>
    <t>0.48299644310681134</t>
  </si>
  <si>
    <t>0.7501082342050893</t>
  </si>
  <si>
    <t>0.4298638053535713</t>
  </si>
  <si>
    <t>0.5495568791455785</t>
  </si>
  <si>
    <t>0.11390540928081466</t>
  </si>
  <si>
    <t>0.4086675726565392</t>
  </si>
  <si>
    <t>0.39843363626262346</t>
  </si>
  <si>
    <t>0.8459167114204109</t>
  </si>
  <si>
    <t>0.8745699622354498</t>
  </si>
  <si>
    <t>0.8439552315433537</t>
  </si>
  <si>
    <t>0.5890550916886954</t>
  </si>
  <si>
    <t>0.36872658813214526</t>
  </si>
  <si>
    <t>0.6303553861956097</t>
  </si>
  <si>
    <t>0.4976381745743396</t>
  </si>
  <si>
    <t>0.4725669490878316</t>
  </si>
  <si>
    <t>0.4249276357156349</t>
  </si>
  <si>
    <t>0.460332421291846</t>
  </si>
  <si>
    <t>0.5251889231559989</t>
  </si>
  <si>
    <t>-0.06472799475218251</t>
  </si>
  <si>
    <t>0.4728850069610489</t>
  </si>
  <si>
    <t>-0.5400931595242847</t>
  </si>
  <si>
    <t>0.10600783304143724</t>
  </si>
  <si>
    <t>0.4729189528129468</t>
  </si>
  <si>
    <t>0.07541966866821782</t>
  </si>
  <si>
    <t>0.5196321347909725</t>
  </si>
  <si>
    <t>0.10722840780315751</t>
  </si>
  <si>
    <t>0.09207453674395218</t>
  </si>
  <si>
    <t>0.32535559665945885</t>
  </si>
  <si>
    <t>0.26300739806924023</t>
  </si>
  <si>
    <t>0.8281098982400542</t>
  </si>
  <si>
    <t>0.6906173908007116</t>
  </si>
  <si>
    <t>0.6274168561465348</t>
  </si>
  <si>
    <t>-0.4908406802336355</t>
  </si>
  <si>
    <t>0.3540605042056468</t>
  </si>
  <si>
    <t>0.25677538243276643</t>
  </si>
  <si>
    <t>0.40051614048122963</t>
  </si>
  <si>
    <t>0.03350761087383912</t>
  </si>
  <si>
    <t>0.3602497185505971</t>
  </si>
  <si>
    <t>0.3723241104800209</t>
  </si>
  <si>
    <t>0.1433091586041181</t>
  </si>
  <si>
    <t>-0.25486166304554764</t>
  </si>
  <si>
    <t>-0.07758166536865382</t>
  </si>
  <si>
    <t>0.03287444694061301</t>
  </si>
  <si>
    <t>-0.1891329003782791</t>
  </si>
  <si>
    <t>-0.13052760093645538</t>
  </si>
  <si>
    <t>-0.0843058958576472</t>
  </si>
  <si>
    <t>-0.2528219601184649</t>
  </si>
  <si>
    <t>-0.05407859064916853</t>
  </si>
  <si>
    <t>-0.3905690614470418</t>
  </si>
  <si>
    <t>-0.27648000503139714</t>
  </si>
  <si>
    <t>-0.14780308773927966</t>
  </si>
  <si>
    <t>-0.37497315635986156</t>
  </si>
  <si>
    <t>-0.3130470670584603</t>
  </si>
  <si>
    <t>-0.3025275427366209</t>
  </si>
  <si>
    <t>-0.7434472612252789</t>
  </si>
  <si>
    <t>-0.7032118333333358</t>
  </si>
  <si>
    <t>-0.4366601487913732</t>
  </si>
  <si>
    <t>-0.38426841615347007</t>
  </si>
  <si>
    <t>-0.38343010120225224</t>
  </si>
  <si>
    <t>-0.6012812955235576</t>
  </si>
  <si>
    <t>-0.6896069262552978</t>
  </si>
  <si>
    <t>-2.1251556023718683</t>
  </si>
  <si>
    <t>-0.19841044929263651</t>
  </si>
  <si>
    <t>-1.0397052559444178</t>
  </si>
  <si>
    <t>0.07047169177744735</t>
  </si>
  <si>
    <t>-0.15411111256587265</t>
  </si>
  <si>
    <t>-0.14809384134031822</t>
  </si>
  <si>
    <t>0.1465878851254743</t>
  </si>
  <si>
    <t>-0.16611835074480277</t>
  </si>
  <si>
    <t>0.09287595403006355</t>
  </si>
  <si>
    <t>0.1372896735186573</t>
  </si>
  <si>
    <t>0.011253153141554968</t>
  </si>
  <si>
    <t>0.05032630458264597</t>
  </si>
  <si>
    <t>-0.05061316194237387</t>
  </si>
  <si>
    <t>-0.37788438213675785</t>
  </si>
  <si>
    <t>0.3820171271034766</t>
  </si>
  <si>
    <t>0.22896487428875803</t>
  </si>
  <si>
    <t>0.08001637978717521</t>
  </si>
  <si>
    <t>0.4545040661116364</t>
  </si>
  <si>
    <t>0.44927861877926567</t>
  </si>
  <si>
    <t>0.10909616761084431</t>
  </si>
  <si>
    <t>-0.22089145868867407</t>
  </si>
  <si>
    <t>-0.17406463190212065</t>
  </si>
  <si>
    <t>-0.1977876167056402</t>
  </si>
  <si>
    <t>0.23365309161717934</t>
  </si>
  <si>
    <t>-0.051588736207787526</t>
  </si>
  <si>
    <t>-0.10452950610247418</t>
  </si>
  <si>
    <t>-0.4463782558271012</t>
  </si>
  <si>
    <t>-0.06745989787666161</t>
  </si>
  <si>
    <t>-1.077969610566376</t>
  </si>
  <si>
    <t>0.2943313018846816</t>
  </si>
  <si>
    <t>-0.6006820774422293</t>
  </si>
  <si>
    <t>-0.09616406746954739</t>
  </si>
  <si>
    <t>-0.2440078458778441</t>
  </si>
  <si>
    <t>-0.0019111958151123742</t>
  </si>
  <si>
    <t>-0.47482561767084636</t>
  </si>
  <si>
    <t>0.1717107673431313</t>
  </si>
  <si>
    <t>0.4356382899427255</t>
  </si>
  <si>
    <t>-1.865944905843283</t>
  </si>
  <si>
    <t>0.24951687375303214</t>
  </si>
  <si>
    <t>0.2553105451280417</t>
  </si>
  <si>
    <t>-0.07606369542617585</t>
  </si>
  <si>
    <t>0.19113222234854477</t>
  </si>
  <si>
    <t>0.03255860292730209</t>
  </si>
  <si>
    <t>0.1892268269224494</t>
  </si>
  <si>
    <t>0.33583600945628544</t>
  </si>
  <si>
    <t>0.042971861973635</t>
  </si>
  <si>
    <t>0.39270638068480546</t>
  </si>
  <si>
    <t>-0.028367559649715258</t>
  </si>
  <si>
    <t>-0.1077285336672005</t>
  </si>
  <si>
    <t>0.2691693081420118</t>
  </si>
  <si>
    <t>0.04267446679287728</t>
  </si>
  <si>
    <t>0.017895470814012097</t>
  </si>
  <si>
    <t>0.06291800177686173</t>
  </si>
  <si>
    <t>0.042101077077123565</t>
  </si>
  <si>
    <t>-0.15222933164544541</t>
  </si>
  <si>
    <t>-0.19446608889276057</t>
  </si>
  <si>
    <t>0.14657829173254663</t>
  </si>
  <si>
    <t>-0.021629308047981445</t>
  </si>
  <si>
    <t>-0.08236581662635181</t>
  </si>
  <si>
    <t>0.4436576284769541</t>
  </si>
  <si>
    <t>0.46273003157046094</t>
  </si>
  <si>
    <t>0.41700275520407876</t>
  </si>
  <si>
    <t>0.2560861340485786</t>
  </si>
  <si>
    <t>-0.02547035498555942</t>
  </si>
  <si>
    <t>-0.13898159396563756</t>
  </si>
  <si>
    <t>0.3676646733303826</t>
  </si>
  <si>
    <t>0.29489731206741404</t>
  </si>
  <si>
    <t>0.441609808063548</t>
  </si>
  <si>
    <t>0.015101579612154225</t>
  </si>
  <si>
    <t>0.7843271288247802</t>
  </si>
  <si>
    <t>0.6602432328851093</t>
  </si>
  <si>
    <t>0.6805804879384642</t>
  </si>
  <si>
    <t>0.5286691109288361</t>
  </si>
  <si>
    <t>0.10789846940149003</t>
  </si>
  <si>
    <t>0.32314173675307384</t>
  </si>
  <si>
    <t>0.3994497979596542</t>
  </si>
  <si>
    <t>0.41811116106387547</t>
  </si>
  <si>
    <t>0.18957218906784548</t>
  </si>
  <si>
    <t>0.45556376705349266</t>
  </si>
  <si>
    <t>0.21690007575226192</t>
  </si>
  <si>
    <t>-0.0734343678106926</t>
  </si>
  <si>
    <t>0.2144257183302256</t>
  </si>
  <si>
    <t>0.1441312385826891</t>
  </si>
  <si>
    <t>1.4567684608744191</t>
  </si>
  <si>
    <t>0.7051587606191504</t>
  </si>
  <si>
    <t>0.2867872052770236</t>
  </si>
  <si>
    <t>0.45590396352577384</t>
  </si>
  <si>
    <t>0.545425078606962</t>
  </si>
  <si>
    <t>0.422547736316271</t>
  </si>
  <si>
    <t>0.4661046920210938</t>
  </si>
  <si>
    <t>0.5112674341113478</t>
  </si>
  <si>
    <t>0.33777608868758086</t>
  </si>
  <si>
    <t>0.273788157860033</t>
  </si>
  <si>
    <t>1.5908178180356651</t>
  </si>
  <si>
    <t>0.8583844324598691</t>
  </si>
  <si>
    <t>0.8219909770619477</t>
  </si>
  <si>
    <t>-0.5666734995136451</t>
  </si>
  <si>
    <t>-0.279814078050413</t>
  </si>
  <si>
    <t>0.45569586069457363</t>
  </si>
  <si>
    <t>0.35023864405392413</t>
  </si>
  <si>
    <t>0.28025336673997936</t>
  </si>
  <si>
    <t>0.7875106593701617</t>
  </si>
  <si>
    <t>0.21056917437330294</t>
  </si>
  <si>
    <t>0.3882978476578908</t>
  </si>
  <si>
    <t>0.3993582917501903</t>
  </si>
  <si>
    <t>0.2836604971359059</t>
  </si>
  <si>
    <t>0.22062821583461426</t>
  </si>
  <si>
    <t>-0.08742522446574366</t>
  </si>
  <si>
    <t>-0.0257640603998065</t>
  </si>
  <si>
    <t>-0.33163611073907306</t>
  </si>
  <si>
    <t>-0.20190244431830778</t>
  </si>
  <si>
    <t>-0.015168526887847885</t>
  </si>
  <si>
    <t>0.21143700745660587</t>
  </si>
  <si>
    <t>0.24499690977749608</t>
  </si>
  <si>
    <t>0.30603966897624973</t>
  </si>
  <si>
    <t>0.23767272325387237</t>
  </si>
  <si>
    <t>0.2596445448714414</t>
  </si>
  <si>
    <t>0.08004294610605182</t>
  </si>
  <si>
    <t>-0.33405659757005396</t>
  </si>
  <si>
    <t>-0.032946559889421564</t>
  </si>
  <si>
    <t>0.5443129829806546</t>
  </si>
  <si>
    <t>0.5271385957802218</t>
  </si>
  <si>
    <t>0.2965491203919151</t>
  </si>
  <si>
    <t>0.2725026432077255</t>
  </si>
  <si>
    <t>0.6132924299437984</t>
  </si>
  <si>
    <t>0.0632117071911088</t>
  </si>
  <si>
    <t>0.3534029878134504</t>
  </si>
  <si>
    <t>0.1566469265867856</t>
  </si>
  <si>
    <t>0.14320584514182014</t>
  </si>
  <si>
    <t>-0.020597649331606033</t>
  </si>
  <si>
    <t>1.1079623271925969e-4</t>
  </si>
  <si>
    <t>-0.21236071851607052</t>
  </si>
  <si>
    <t>-0.4639349028380364</t>
  </si>
  <si>
    <t>0.1757141640071775</t>
  </si>
  <si>
    <t>-0.2699321453816124</t>
  </si>
  <si>
    <t>-0.006715271811967825</t>
  </si>
  <si>
    <t>-0.33147376101260484</t>
  </si>
  <si>
    <t>-0.4405506386001938</t>
  </si>
  <si>
    <t>0.02001634860432893</t>
  </si>
  <si>
    <t>-0.0694080945942804</t>
  </si>
  <si>
    <t>-0.2232912828271954</t>
  </si>
  <si>
    <t>-0.6829468977035896</t>
  </si>
  <si>
    <t>-0.10711750833303825</t>
  </si>
  <si>
    <t>0.21856711226176984</t>
  </si>
  <si>
    <t>0.3054884178595599</t>
  </si>
  <si>
    <t>0.4981894256910295</t>
  </si>
  <si>
    <t>-2.518788376248275</t>
  </si>
  <si>
    <t>0.15938768515089025</t>
  </si>
  <si>
    <t>0.14584402819692893</t>
  </si>
  <si>
    <t>0.21373056631962073</t>
  </si>
  <si>
    <t>0.06338512621710896</t>
  </si>
  <si>
    <t>-0.3887005636860528</t>
  </si>
  <si>
    <t>0.0896658571658053</t>
  </si>
  <si>
    <t>0.5573201478839686</t>
  </si>
  <si>
    <t>0.4956043752736739</t>
  </si>
  <si>
    <t>0.7551543588850429</t>
  </si>
  <si>
    <t>-0.14937271441290662</t>
  </si>
  <si>
    <t>0.496036077955419</t>
  </si>
  <si>
    <t>0.028941893793571122</t>
  </si>
  <si>
    <t>-0.14467564164485977</t>
  </si>
  <si>
    <t>-0.3459169830418606</t>
  </si>
  <si>
    <t>-0.110077439027875</t>
  </si>
  <si>
    <t>0.025534763397644607</t>
  </si>
  <si>
    <t>0.16585953561055572</t>
  </si>
  <si>
    <t>0.24967110599317696</t>
  </si>
  <si>
    <t>0.00774935086304964</t>
  </si>
  <si>
    <t>-0.3421733459401635</t>
  </si>
  <si>
    <t>0.15944967322826903</t>
  </si>
  <si>
    <t>-0.2731429801991728</t>
  </si>
  <si>
    <t>0.02425367646514982</t>
  </si>
  <si>
    <t>0.3868204651470299</t>
  </si>
  <si>
    <t>-0.42173209144261914</t>
  </si>
  <si>
    <t>0.3408171942456517</t>
  </si>
  <si>
    <t>0.2118052461543679</t>
  </si>
  <si>
    <t>0.284155663801634</t>
  </si>
  <si>
    <t>0.16518357038580617</t>
  </si>
  <si>
    <t>0.64181137325785</t>
  </si>
  <si>
    <t>0.30161490097668825</t>
  </si>
  <si>
    <t>0.3657268079589936</t>
  </si>
  <si>
    <t>0.7941330523034614</t>
  </si>
  <si>
    <t>0.39413727213763233</t>
  </si>
  <si>
    <t>0.43729794691921214</t>
  </si>
  <si>
    <t>0.24788452104872427</t>
  </si>
  <si>
    <t>0.3047622718102656</t>
  </si>
  <si>
    <t>0.34984236313068123</t>
  </si>
  <si>
    <t>-0.8224237615723553</t>
  </si>
  <si>
    <t>0.08274606905174792</t>
  </si>
  <si>
    <t>0.13350618693864533</t>
  </si>
  <si>
    <t>0.0830242774466503</t>
  </si>
  <si>
    <t>0.18125324149295277</t>
  </si>
  <si>
    <t>1.025511041958158</t>
  </si>
  <si>
    <t>0.8588648400595547</t>
  </si>
  <si>
    <t>0.7309856502870378</t>
  </si>
  <si>
    <t>0.5702284270447974</t>
  </si>
  <si>
    <t>0.7720682485698243</t>
  </si>
  <si>
    <t>0.7895038712392104</t>
  </si>
  <si>
    <t>0.7904543550923517</t>
  </si>
  <si>
    <t>0.9012587813602231</t>
  </si>
  <si>
    <t>0.6925707531914453</t>
  </si>
  <si>
    <t>0.694731480460077</t>
  </si>
  <si>
    <t>1.0668584475503748</t>
  </si>
  <si>
    <t>0.8085105964888277</t>
  </si>
  <si>
    <t>0.8912174507781628</t>
  </si>
  <si>
    <t>0.4394719573472822</t>
  </si>
  <si>
    <t>-0.22602466185827874</t>
  </si>
  <si>
    <t>0.5251660466036329</t>
  </si>
  <si>
    <t>0.32871549804404915</t>
  </si>
  <si>
    <t>0.2972469553813906</t>
  </si>
  <si>
    <t>0.4002932785839869</t>
  </si>
  <si>
    <t>0.3147401384083428</t>
  </si>
  <si>
    <t>0.512844440317996</t>
  </si>
  <si>
    <t>0.1108045295052714</t>
  </si>
  <si>
    <t>-0.4729763066957128</t>
  </si>
  <si>
    <t>0.1670387849873568</t>
  </si>
  <si>
    <t>-0.08713668472461149</t>
  </si>
  <si>
    <t>-0.1863670514019021</t>
  </si>
  <si>
    <t>0.1073324592187576</t>
  </si>
  <si>
    <t>0.6295886527146984</t>
  </si>
  <si>
    <t>0.45724113490923035</t>
  </si>
  <si>
    <t>0.7971483294959578</t>
  </si>
  <si>
    <t>0.5146479981883977</t>
  </si>
  <si>
    <t>0.48197511573666574</t>
  </si>
  <si>
    <t>0.4184070803380289</t>
  </si>
  <si>
    <t>0.38604340031988876</t>
  </si>
  <si>
    <t>0.12788003096321893</t>
  </si>
  <si>
    <t>0.1723077715645531</t>
  </si>
  <si>
    <t>0.1364329097348863</t>
  </si>
  <si>
    <t>0.002799898065674907</t>
  </si>
  <si>
    <t>-0.4575707935604817</t>
  </si>
  <si>
    <t>0.01955660369710298</t>
  </si>
  <si>
    <t>0.1349584790372339</t>
  </si>
  <si>
    <t>-0.31627930252178243</t>
  </si>
  <si>
    <t>-0.05310670615026551</t>
  </si>
  <si>
    <t>-0.4872896489437939</t>
  </si>
  <si>
    <t>-0.3331400595688106</t>
  </si>
  <si>
    <t>-0.42896993742989387</t>
  </si>
  <si>
    <t>-0.05784584225653367</t>
  </si>
  <si>
    <t>0.06572886590466855</t>
  </si>
  <si>
    <t>0.3706135347256874</t>
  </si>
  <si>
    <t>-1.8453221301892617</t>
  </si>
  <si>
    <t>0.12913897929664986</t>
  </si>
  <si>
    <t>0.11409137351295101</t>
  </si>
  <si>
    <t>0.23917519617700567</t>
  </si>
  <si>
    <t>0.7282714580418098</t>
  </si>
  <si>
    <t>0.17677238904242953</t>
  </si>
  <si>
    <t>0.19668089322724772</t>
  </si>
  <si>
    <t>-0.34263751856720226</t>
  </si>
  <si>
    <t>0.1049127103410788</t>
  </si>
  <si>
    <t>0.3785952376415075</t>
  </si>
  <si>
    <t>0.3617485017072198</t>
  </si>
  <si>
    <t>-0.7457828834265151</t>
  </si>
  <si>
    <t>0.2500991189084114</t>
  </si>
  <si>
    <t>0.21001644735000882</t>
  </si>
  <si>
    <t>0.17464560762569567</t>
  </si>
  <si>
    <t>-0.039073048203690994</t>
  </si>
  <si>
    <t>0.16158309622472203</t>
  </si>
  <si>
    <t>-0.0397711520275044</t>
  </si>
  <si>
    <t>-0.2182953389717866</t>
  </si>
  <si>
    <t>-0.08067664151778006</t>
  </si>
  <si>
    <t>0.1280017932580701</t>
  </si>
  <si>
    <t>0.14121115736616727</t>
  </si>
  <si>
    <t>0.15606099166489573</t>
  </si>
  <si>
    <t>-0.3290222801429345</t>
  </si>
  <si>
    <t>-0.3354609227040042</t>
  </si>
  <si>
    <t>0.6690477537328026</t>
  </si>
  <si>
    <t>0.27563230316205173</t>
  </si>
  <si>
    <t>-0.0276133713749401</t>
  </si>
  <si>
    <t>0.5952649687261053</t>
  </si>
  <si>
    <t>0.5973290241121583</t>
  </si>
  <si>
    <t>0.7058760512288191</t>
  </si>
  <si>
    <t>0.07608161278022693</t>
  </si>
  <si>
    <t>0.5201332050831176</t>
  </si>
  <si>
    <t>0.411414972800363</t>
  </si>
  <si>
    <t>0.5749166443732187</t>
  </si>
  <si>
    <t>0.6059151107824214</t>
  </si>
  <si>
    <t>0.7251381083209729</t>
  </si>
  <si>
    <t>0.9959868949412287</t>
  </si>
  <si>
    <t>0.856716657997059</t>
  </si>
  <si>
    <t>0.5664641272506408</t>
  </si>
  <si>
    <t>0.8719022610482559</t>
  </si>
  <si>
    <t>0.7094248686587543</t>
  </si>
  <si>
    <t>-0.15239463318512214</t>
  </si>
  <si>
    <t>0.3072624575978764</t>
  </si>
  <si>
    <t>0.3201050589148158</t>
  </si>
  <si>
    <t>0.5817316431183739</t>
  </si>
  <si>
    <t>0.5094269785758397</t>
  </si>
  <si>
    <t>0.6375420026280617</t>
  </si>
  <si>
    <t>0.521975874478532</t>
  </si>
  <si>
    <t>0.5430835527793088</t>
  </si>
  <si>
    <t>0.49270938446942447</t>
  </si>
  <si>
    <t>0.3673052900722461</t>
  </si>
  <si>
    <t>0.579979004025819</t>
  </si>
  <si>
    <t>0.08633326005339374</t>
  </si>
  <si>
    <t>0.4124348242639044</t>
  </si>
  <si>
    <t>0.19188198290350716</t>
  </si>
  <si>
    <t>0.476002121709239</t>
  </si>
  <si>
    <t>0.4471124303967867</t>
  </si>
  <si>
    <t>0.7705539683938569</t>
  </si>
  <si>
    <t>0.5018902615012031</t>
  </si>
  <si>
    <t>-0.13481215780861247</t>
  </si>
  <si>
    <t>0.2736405671996074</t>
  </si>
  <si>
    <t>-0.06477374785691448</t>
  </si>
  <si>
    <t>0.15489723930743934</t>
  </si>
  <si>
    <t>0.09508169645012514</t>
  </si>
  <si>
    <t>0.0965443198949435</t>
  </si>
  <si>
    <t>-0.08514347285556285</t>
  </si>
  <si>
    <t>-1.0201989363092594</t>
  </si>
  <si>
    <t>0.11765495000892873</t>
  </si>
  <si>
    <t>-0.33751169493061883</t>
  </si>
  <si>
    <t>0.02437248694679248</t>
  </si>
  <si>
    <t>0.20320071065155154</t>
  </si>
  <si>
    <t>0.443547673434937</t>
  </si>
  <si>
    <t>0.48897386485405087</t>
  </si>
  <si>
    <t>0.3669112230089096</t>
  </si>
  <si>
    <t>0.18234393647349845</t>
  </si>
  <si>
    <t>0.26077066161048923</t>
  </si>
  <si>
    <t>0.2882284280760803</t>
  </si>
  <si>
    <t>0.34597401192092453</t>
  </si>
  <si>
    <t>0.22492089019309477</t>
  </si>
  <si>
    <t>-0.11286985432312861</t>
  </si>
  <si>
    <t>-0.23611764917148798</t>
  </si>
  <si>
    <t>-0.418482145100046</t>
  </si>
  <si>
    <t>0.012199947228185619</t>
  </si>
  <si>
    <t>-0.15025309270234571</t>
  </si>
  <si>
    <t>-0.5066358327123903</t>
  </si>
  <si>
    <t>-0.06746580150307863</t>
  </si>
  <si>
    <t>-0.4209387916428312</t>
  </si>
  <si>
    <t>-0.5926066544570391</t>
  </si>
  <si>
    <t>-0.5126405587318086</t>
  </si>
  <si>
    <t>-0.17810935395108607</t>
  </si>
  <si>
    <t>0.9021236626303175</t>
  </si>
  <si>
    <t>0.11837002675869109</t>
  </si>
  <si>
    <t>-2.2777864710848776</t>
  </si>
  <si>
    <t>0.1130884949753586</t>
  </si>
  <si>
    <t>0.4175244881886835</t>
  </si>
  <si>
    <t>0.037125795914174343</t>
  </si>
  <si>
    <t>-0.045044566324513466</t>
  </si>
  <si>
    <t>-0.7678425214870374</t>
  </si>
  <si>
    <t>0.17827559991886494</t>
  </si>
  <si>
    <t>0.5101272962595595</t>
  </si>
  <si>
    <t>0.38553790230793084</t>
  </si>
  <si>
    <t>0.489676396397677</t>
  </si>
  <si>
    <t>-0.9442960114655474</t>
  </si>
  <si>
    <t>-0.007113766595117125</t>
  </si>
  <si>
    <t>0.14441387469740424</t>
  </si>
  <si>
    <t>-0.5750920707843252</t>
  </si>
  <si>
    <t>-0.3030426341415065</t>
  </si>
  <si>
    <t>-0.20606671480221797</t>
  </si>
  <si>
    <t>-0.2379440835942556</t>
  </si>
  <si>
    <t>0.6157446487667708</t>
  </si>
  <si>
    <t>0.29104593378360627</t>
  </si>
  <si>
    <t>-0.4616059222165194</t>
  </si>
  <si>
    <t>-0.4747378012278931</t>
  </si>
  <si>
    <t>0.5518784802340743</t>
  </si>
  <si>
    <t>-0.3576076392541776</t>
  </si>
  <si>
    <t>0.5339203866267812</t>
  </si>
  <si>
    <t>-0.7834435922473325</t>
  </si>
  <si>
    <t>0.2841659951478638</t>
  </si>
  <si>
    <t>0.21703585915985354</t>
  </si>
  <si>
    <t>-0.31468089566937246</t>
  </si>
  <si>
    <t>0.5679784074266081</t>
  </si>
  <si>
    <t>0.6051830611067102</t>
  </si>
  <si>
    <t>0.7052510047819165</t>
  </si>
  <si>
    <t>0.5788971644848989</t>
  </si>
  <si>
    <t>0.6880131535975007</t>
  </si>
  <si>
    <t>0.5513722442688143</t>
  </si>
  <si>
    <t>0.23101786037527908</t>
  </si>
  <si>
    <t>0.4528982797262051</t>
  </si>
  <si>
    <t>0.6271511929577686</t>
  </si>
  <si>
    <t>-0.7832244201166003</t>
  </si>
  <si>
    <t>-0.053388604311678536</t>
  </si>
  <si>
    <t>0.5332650840944912</t>
  </si>
  <si>
    <t>0.42010289702631987</t>
  </si>
  <si>
    <t>0.1814945730271342</t>
  </si>
  <si>
    <t>0.7089702894246432</t>
  </si>
  <si>
    <t>0.688538576348616</t>
  </si>
  <si>
    <t>0.2272343737952671</t>
  </si>
  <si>
    <t>0.06977063614042542</t>
  </si>
  <si>
    <t>0.3364389173041243</t>
  </si>
  <si>
    <t>0.4682477084104745</t>
  </si>
  <si>
    <t>0.6331544430705826</t>
  </si>
  <si>
    <t>0.33792146548810015</t>
  </si>
  <si>
    <t>0.3051164893952872</t>
  </si>
  <si>
    <t>0.03050836875650621</t>
  </si>
  <si>
    <t>0.7295053159629684</t>
  </si>
  <si>
    <t>0.5843838472862231</t>
  </si>
  <si>
    <t>-0.34525282506994504</t>
  </si>
  <si>
    <t>-0.2444919432440403</t>
  </si>
  <si>
    <t>0.13902607763856525</t>
  </si>
  <si>
    <t>-0.3139791020790484</t>
  </si>
  <si>
    <t>0.4638642657958322</t>
  </si>
  <si>
    <t>0.044970239515798524</t>
  </si>
  <si>
    <t>0.4257556193206229</t>
  </si>
  <si>
    <t>0.29029764913524814</t>
  </si>
  <si>
    <t>-0.24421299689583578</t>
  </si>
  <si>
    <t>-1.371389436885529</t>
  </si>
  <si>
    <t>0.30355645611458787</t>
  </si>
  <si>
    <t>-0.47114249273992387</t>
  </si>
  <si>
    <t>-0.42881791904965544</t>
  </si>
  <si>
    <t>0.07908729657979563</t>
  </si>
  <si>
    <t>0.5380278347064276</t>
  </si>
  <si>
    <t>0.3108503865528243</t>
  </si>
  <si>
    <t>0.5222533449201323</t>
  </si>
  <si>
    <t>0.11337703471649078</t>
  </si>
  <si>
    <t>0.12479760002022887</t>
  </si>
  <si>
    <t>0.3841247217343551</t>
  </si>
  <si>
    <t>-0.16785327895810648</t>
  </si>
  <si>
    <t>0.18738341957373283</t>
  </si>
  <si>
    <t>-0.2333030952771705</t>
  </si>
  <si>
    <t>-0.5776594103224296</t>
  </si>
  <si>
    <t>-0.496076458912236</t>
  </si>
  <si>
    <t>0.5374426377378397</t>
  </si>
  <si>
    <t>-0.21060807942351573</t>
  </si>
  <si>
    <t>-0.5952293404928032</t>
  </si>
  <si>
    <t>0.08107017710261447</t>
  </si>
  <si>
    <t>-0.5978225083964821</t>
  </si>
  <si>
    <t>-0.4797330071299998</t>
  </si>
  <si>
    <t>-0.600081383454297</t>
  </si>
  <si>
    <t>0.17393643450235033</t>
  </si>
  <si>
    <t>0.1771236548142426</t>
  </si>
  <si>
    <t>0.32645219526642155</t>
  </si>
  <si>
    <t>0.40368933968038145</t>
  </si>
  <si>
    <t>0.2873901131248625</t>
  </si>
  <si>
    <t>0.4007522855379107</t>
  </si>
  <si>
    <t>-0.19548667830960406</t>
  </si>
  <si>
    <t>0.32819228915284016</t>
  </si>
  <si>
    <t>-0.21811970608588005</t>
  </si>
  <si>
    <t>0.41484940746846827</t>
  </si>
  <si>
    <t>0.20273801393111707</t>
  </si>
  <si>
    <t>-0.8309663089977929</t>
  </si>
  <si>
    <t>0.13368624754436464</t>
  </si>
  <si>
    <t>0.13352684963110492</t>
  </si>
  <si>
    <t>0.3799501199042151</t>
  </si>
  <si>
    <t>0.3569185973447898</t>
  </si>
  <si>
    <t>0.4557334963129822</t>
  </si>
  <si>
    <t>0.339749375817472</t>
  </si>
  <si>
    <t>0.16038244620215925</t>
  </si>
  <si>
    <t>0.017098481247713498</t>
  </si>
  <si>
    <t>0.06027760486184655</t>
  </si>
  <si>
    <t>0.15724466876150955</t>
  </si>
  <si>
    <t>0.21609865846615056</t>
  </si>
  <si>
    <t>-0.28012475639060896</t>
  </si>
  <si>
    <t>0.1507233754306015</t>
  </si>
  <si>
    <t>-0.6145356747830846</t>
  </si>
  <si>
    <t>0.10254609410115323</t>
  </si>
  <si>
    <t>0.17859144393217588</t>
  </si>
  <si>
    <t>-0.4390142198251626</t>
  </si>
  <si>
    <t>-0.9588108149651097</t>
  </si>
  <si>
    <t>-0.053901481856657725</t>
  </si>
  <si>
    <t>0.261959504380218</t>
  </si>
  <si>
    <t>0.02835374501177484</t>
  </si>
  <si>
    <t>-0.4800163811980171</t>
  </si>
  <si>
    <t>0.3273547121549245</t>
  </si>
  <si>
    <t>-0.09627549841816876</t>
  </si>
  <si>
    <t>0.19037582021386323</t>
  </si>
  <si>
    <t>0.3036612454834901</t>
  </si>
  <si>
    <t>0.3378321731385426</t>
  </si>
  <si>
    <t>-0.005412046280409188</t>
  </si>
  <si>
    <t>0.056824721361188074</t>
  </si>
  <si>
    <t>-0.9314120847636889</t>
  </si>
  <si>
    <t>-0.05326979383003587</t>
  </si>
  <si>
    <t>-0.16348976108262164</t>
  </si>
  <si>
    <t>0.0018250617535633784</t>
  </si>
  <si>
    <t>0.7357417593192549</t>
  </si>
  <si>
    <t>0.19601009367561306</t>
  </si>
  <si>
    <t>0.03864524176325658</t>
  </si>
  <si>
    <t>-0.24312008805538374</t>
  </si>
  <si>
    <t>-0.07045377442339626</t>
  </si>
  <si>
    <t>-0.4568549788574172</t>
  </si>
  <si>
    <t>0.6704985699247868</t>
  </si>
  <si>
    <t>0.5080927590055917</t>
  </si>
  <si>
    <t>0.7510867602837115</t>
  </si>
  <si>
    <t>0.6224054152717812</t>
  </si>
  <si>
    <t>0.47088072579246837</t>
  </si>
  <si>
    <t>-0.03376568805478402</t>
  </si>
  <si>
    <t>0.2769429082266317</t>
  </si>
  <si>
    <t>0.23466703945430367</t>
  </si>
  <si>
    <t>0.40707654533715054</t>
  </si>
  <si>
    <t>0.3391892692611566</t>
  </si>
  <si>
    <t>-0.1324374240823635</t>
  </si>
  <si>
    <t>-0.31098056942724284</t>
  </si>
  <si>
    <t>-0.2747908299228254</t>
  </si>
  <si>
    <t>0.029410494140422613</t>
  </si>
  <si>
    <t>0.07243612346771297</t>
  </si>
  <si>
    <t>0.08919725681895381</t>
  </si>
  <si>
    <t>0.05167380731233231</t>
  </si>
  <si>
    <t>-0.3333415208202916</t>
  </si>
  <si>
    <t>-0.21453103917762997</t>
  </si>
  <si>
    <t>-1.3546592975729776</t>
  </si>
  <si>
    <t>-0.21199174186500636</t>
  </si>
  <si>
    <t>-0.0690797053748333</t>
  </si>
  <si>
    <t>-0.14599362624246098</t>
  </si>
  <si>
    <t>0.28448479097438323</t>
  </si>
  <si>
    <t>-0.5827195561151236</t>
  </si>
  <si>
    <t>0.004486859314340277</t>
  </si>
  <si>
    <t>-0.052582759305754394</t>
  </si>
  <si>
    <t>0.17942680707018513</t>
  </si>
  <si>
    <t>-0.23107226244483656</t>
  </si>
  <si>
    <t>-0.6257023841508905</t>
  </si>
  <si>
    <t>0.3833469189539118</t>
  </si>
  <si>
    <t>0.21523672900926466</t>
  </si>
  <si>
    <t>-0.3317202374155157</t>
  </si>
  <si>
    <t>0.190989797361234</t>
  </si>
  <si>
    <t>-0.10379893233336714</t>
  </si>
  <si>
    <t>-0.021949597120358398</t>
  </si>
  <si>
    <t>-0.16229427673317373</t>
  </si>
  <si>
    <t>-0.5955887237509396</t>
  </si>
  <si>
    <t>-0.20950926695664665</t>
  </si>
  <si>
    <t>-0.5333187482107467</t>
  </si>
  <si>
    <t>-0.16252968383655267</t>
  </si>
  <si>
    <t>-0.015881389777703855</t>
  </si>
  <si>
    <t>-0.23759429372904678</t>
  </si>
  <si>
    <t>-0.677474973968308</t>
  </si>
  <si>
    <t>-0.46006286186176903</t>
  </si>
  <si>
    <t>-0.5665207431801046</t>
  </si>
  <si>
    <t>-0.6534538560307287</t>
  </si>
  <si>
    <t>-0.12300564292786127</t>
  </si>
  <si>
    <t>-0.47092332060919173</t>
  </si>
  <si>
    <t>-0.20651612836321412</t>
  </si>
  <si>
    <t>-0.6022133305441457</t>
  </si>
  <si>
    <t>0.05171218088404298</t>
  </si>
  <si>
    <t>0.21925488473935342</t>
  </si>
  <si>
    <t>0.15116540945857634</t>
  </si>
  <si>
    <t>0.2622598513741842</t>
  </si>
  <si>
    <t>-3.366441850821261</t>
  </si>
  <si>
    <t>-0.09640021252622846</t>
  </si>
  <si>
    <t>-0.1472260082570153</t>
  </si>
  <si>
    <t>-0.1251737497295143</t>
  </si>
  <si>
    <t>-0.15294736020841626</t>
  </si>
  <si>
    <t>-0.9476662441963676</t>
  </si>
  <si>
    <t>0.011035456917427109</t>
  </si>
  <si>
    <t>-0.10895132228882716</t>
  </si>
  <si>
    <t>-0.1858327732111612</t>
  </si>
  <si>
    <t>-0.019842723103528748</t>
  </si>
  <si>
    <t>0.12126427960963841</t>
  </si>
  <si>
    <t>-1.2618026335661694</t>
  </si>
  <si>
    <t>-0.1563626080906662</t>
  </si>
  <si>
    <t>0.052255314514409436</t>
  </si>
  <si>
    <t>-0.14782891610485416</t>
  </si>
  <si>
    <t>-0.21076526347686908</t>
  </si>
  <si>
    <t>-0.3046019294689037</t>
  </si>
  <si>
    <t>-0.1509113470478442</t>
  </si>
  <si>
    <t>-0.06859265619542859</t>
  </si>
  <si>
    <t>-0.023700742967055675</t>
  </si>
  <si>
    <t>-0.7614378247778656</t>
  </si>
  <si>
    <t>-0.9984544043087459</t>
  </si>
  <si>
    <t>0.3559031736010612</t>
  </si>
  <si>
    <t>-0.5742485901599925</t>
  </si>
  <si>
    <t>0.011897386374313002</t>
  </si>
  <si>
    <t>0.18137574174110607</t>
  </si>
  <si>
    <t>-0.9162523100780665</t>
  </si>
  <si>
    <t>0.056156873622761935</t>
  </si>
  <si>
    <t>0.1720546535819231</t>
  </si>
  <si>
    <t>-0.5763266666587858</t>
  </si>
  <si>
    <t>0.16797303386785128</t>
  </si>
  <si>
    <t>-0.23120656994582392</t>
  </si>
  <si>
    <t>-0.10392217053482257</t>
  </si>
  <si>
    <t>0.23310626822030225</t>
  </si>
  <si>
    <t>-0.04194516245557447</t>
  </si>
  <si>
    <t>0.6190123059885951</t>
  </si>
  <si>
    <t>0.46667512992363896</t>
  </si>
  <si>
    <t>0.2718421750023206</t>
  </si>
  <si>
    <t>0.49133826723407004</t>
  </si>
  <si>
    <t>0.47514166815895736</t>
  </si>
  <si>
    <t>-1.1234600039227751</t>
  </si>
  <si>
    <t>0.12702400513275006</t>
  </si>
  <si>
    <t>0.13096393781281324</t>
  </si>
  <si>
    <t>0.1825144036862901</t>
  </si>
  <si>
    <t>-0.40885590099925334</t>
  </si>
  <si>
    <t>0.38637326544594014</t>
  </si>
  <si>
    <t>0.06409577524705853</t>
  </si>
  <si>
    <t>0.2194342073917706</t>
  </si>
  <si>
    <t>0.25209306873076215</t>
  </si>
  <si>
    <t>0.09296967409943384</t>
  </si>
  <si>
    <t>-0.003764934510058748</t>
  </si>
  <si>
    <t>-0.05126108494164255</t>
  </si>
  <si>
    <t>0.15374160443630636</t>
  </si>
  <si>
    <t>0.44566338555213897</t>
  </si>
  <si>
    <t>-0.01259897348983703</t>
  </si>
  <si>
    <t>0.0016708295134185568</t>
  </si>
  <si>
    <t>-0.02155424011361922</t>
  </si>
  <si>
    <t>0.604049564834641</t>
  </si>
  <si>
    <t>0.2786416767281311</t>
  </si>
  <si>
    <t>0.17410837762174625</t>
  </si>
  <si>
    <t>-0.21743193360829643</t>
  </si>
  <si>
    <t>-0.1979750568443808</t>
  </si>
  <si>
    <t>-0.10277317724340874</t>
  </si>
  <si>
    <t>-0.11969370850790931</t>
  </si>
  <si>
    <t>-0.22913734888665607</t>
  </si>
  <si>
    <t>-1.4578008167515484</t>
  </si>
  <si>
    <t>-0.18685188672140043</t>
  </si>
  <si>
    <t>-0.23871893456149035</t>
  </si>
  <si>
    <t>-0.533234621534304</t>
  </si>
  <si>
    <t>0.025688995637789428</t>
  </si>
  <si>
    <t>-0.07935422920036608</t>
  </si>
  <si>
    <t>0.05654356115307718</t>
  </si>
  <si>
    <t>0.1431866583559648</t>
  </si>
  <si>
    <t>0.48675705313445733</t>
  </si>
  <si>
    <t>0.2595264723431009</t>
  </si>
  <si>
    <t>0.23300221680470215</t>
  </si>
  <si>
    <t>0.12409949619641547</t>
  </si>
  <si>
    <t>0.14396077136989743</t>
  </si>
  <si>
    <t>-0.037556554167817266</t>
  </si>
  <si>
    <t>0.15479540175174564</t>
  </si>
  <si>
    <t>-0.30102949753330044</t>
  </si>
  <si>
    <t>-0.6615034506503445</t>
  </si>
  <si>
    <t>-0.08629910772669583</t>
  </si>
  <si>
    <t>-0.3672615443526205</t>
  </si>
  <si>
    <t>-0.7829152176830085</t>
  </si>
  <si>
    <t>-0.13907014836189296</t>
  </si>
  <si>
    <t>-0.9303103204836113</t>
  </si>
  <si>
    <t>-0.5191397134636528</t>
  </si>
  <si>
    <t>-0.7266241397966593</t>
  </si>
  <si>
    <t>-0.3770674678313018</t>
  </si>
  <si>
    <t>-1.9507766201589616</t>
  </si>
  <si>
    <t>-0.1747893020448107</t>
  </si>
  <si>
    <t>0.12559385163322534</t>
  </si>
  <si>
    <t>-0.17751087382306</t>
  </si>
  <si>
    <t>-0.537857898972138</t>
  </si>
  <si>
    <t>-0.3029562936051575</t>
  </si>
  <si>
    <t>-0.16905319102736716</t>
  </si>
  <si>
    <t>0.049000202498721356</t>
  </si>
  <si>
    <t>-0.2735724690210115</t>
  </si>
  <si>
    <t>-0.05840742471945333</t>
  </si>
  <si>
    <t>-0.27732569951563624</t>
  </si>
  <si>
    <t>-0.09752706721857843</t>
  </si>
  <si>
    <t>-0.3067449458582844</t>
  </si>
  <si>
    <t>-0.23796622219331945</t>
  </si>
  <si>
    <t>-0.43257410135748864</t>
  </si>
  <si>
    <t>-0.4937799482360126</t>
  </si>
  <si>
    <t>-0.3527282920205051</t>
  </si>
  <si>
    <t>0.2762905575075502</t>
  </si>
  <si>
    <t>-0.17048629634010037</t>
  </si>
  <si>
    <t>-0.5373184551082821</t>
  </si>
  <si>
    <t>-0.20723858464599776</t>
  </si>
  <si>
    <t>-0.49730662706688394</t>
  </si>
  <si>
    <t>-0.3224043149294476</t>
  </si>
  <si>
    <t>-0.4592201191907385</t>
  </si>
  <si>
    <t>-0.12719647973064807</t>
  </si>
  <si>
    <t>0.14243984961421094</t>
  </si>
  <si>
    <t>-0.08721712163454348</t>
  </si>
  <si>
    <t>-0.25592726761382095</t>
  </si>
  <si>
    <t>-0.729572263238662</t>
  </si>
  <si>
    <t>-0.8826355853529124</t>
  </si>
  <si>
    <t>-0.28290093671321576</t>
  </si>
  <si>
    <t>0.05626240094496628</t>
  </si>
  <si>
    <t>-0.40409057980193924</t>
  </si>
  <si>
    <t>-0.4150078609536258</t>
  </si>
  <si>
    <t>0.1588371719875025</t>
  </si>
  <si>
    <t>0.32149019726291067</t>
  </si>
  <si>
    <t>0.084287653499894</t>
  </si>
  <si>
    <t>-0.045806134132309904</t>
  </si>
  <si>
    <t>-0.8191125651057055</t>
  </si>
  <si>
    <t>-0.3208265707694972</t>
  </si>
  <si>
    <t>0.012064901773896134</t>
  </si>
  <si>
    <t>-0.33606899622495795</t>
  </si>
  <si>
    <t>-0.33989011842337846</t>
  </si>
  <si>
    <t>-0.4063044397083242</t>
  </si>
  <si>
    <t>-0.5786836895057837</t>
  </si>
  <si>
    <t>0.831882338035195</t>
  </si>
  <si>
    <t>0.7249750206412026</t>
  </si>
  <si>
    <t>0.3443800327883273</t>
  </si>
  <si>
    <t>0.28432391715451927</t>
  </si>
  <si>
    <t>0.26874055727347523</t>
  </si>
  <si>
    <t>0.1665155760961478</t>
  </si>
  <si>
    <t>0.12556359554783808</t>
  </si>
  <si>
    <t>-0.009430202010497966</t>
  </si>
  <si>
    <t>0.1561517599210575</t>
  </si>
  <si>
    <t>0.2432627195174945</t>
  </si>
  <si>
    <t>0.04684980657631939</t>
  </si>
  <si>
    <t>0.03332312254830704</t>
  </si>
  <si>
    <t>1.3580268222093514</t>
  </si>
  <si>
    <t>0.5827404252823832</t>
  </si>
  <si>
    <t>0.6770662924622223</t>
  </si>
  <si>
    <t>-0.19766659236409115</t>
  </si>
  <si>
    <t>0.12394821576947916</t>
  </si>
  <si>
    <t>0.06599305318683049</t>
  </si>
  <si>
    <t>-0.006758811056793396</t>
  </si>
  <si>
    <t>0.03935515283990404</t>
  </si>
  <si>
    <t>0.07948948112945557</t>
  </si>
  <si>
    <t>-0.06358564304048785</t>
  </si>
  <si>
    <t>0.22560940062398052</t>
  </si>
  <si>
    <t>-0.0896449879985457</t>
  </si>
  <si>
    <t>-0.5609248432900654</t>
  </si>
  <si>
    <t>-0.6556035139998285</t>
  </si>
  <si>
    <t>-0.3907166521074674</t>
  </si>
  <si>
    <t>-0.6068425116083968</t>
  </si>
  <si>
    <t>-0.21888865342669778</t>
  </si>
  <si>
    <t>-0.13105671345408137</t>
  </si>
  <si>
    <t>-0.06269124363830832</t>
  </si>
  <si>
    <t>-0.3560498198333847</t>
  </si>
  <si>
    <t>-0.24345142908803935</t>
  </si>
  <si>
    <t>-0.42201325165073006</t>
  </si>
  <si>
    <t>-0.6483295083007495</t>
  </si>
  <si>
    <t>-0.017877553459960997</t>
  </si>
  <si>
    <t>-0.00919774672032754</t>
  </si>
  <si>
    <t>0.3935190155089813</t>
  </si>
  <si>
    <t>-0.03770488278154506</t>
  </si>
  <si>
    <t>-0.2747059652930806</t>
  </si>
  <si>
    <t>-0.38870941912567836</t>
  </si>
  <si>
    <t>-0.5510820221462777</t>
  </si>
  <si>
    <t>-0.5395138661821139</t>
  </si>
  <si>
    <t>-0.33477536408632697</t>
  </si>
  <si>
    <t>-0.44172693616378633</t>
  </si>
  <si>
    <t>-0.07678541375565735</t>
  </si>
  <si>
    <t>-0.3938928031198278</t>
  </si>
  <si>
    <t>-0.7266381609093997</t>
  </si>
  <si>
    <t>-0.40401309470521574</t>
  </si>
  <si>
    <t>-0.4498628713197512</t>
  </si>
  <si>
    <t>-0.3022744247539909</t>
  </si>
  <si>
    <t>-0.5544168331185957</t>
  </si>
  <si>
    <t>-0.6774166756574399</t>
  </si>
  <si>
    <t>-0.38394002693402296</t>
  </si>
  <si>
    <t>-0.4686430449056152</t>
  </si>
  <si>
    <t>0.12296452401774209</t>
  </si>
  <si>
    <t>-0.18796767211421847</t>
  </si>
  <si>
    <t>0.3347534319620632</t>
  </si>
  <si>
    <t>-2.823318489533493</t>
  </si>
  <si>
    <t>-0.42880537384351924</t>
  </si>
  <si>
    <t>-0.44160517386893516</t>
  </si>
  <si>
    <t>-0.3867258006495574</t>
  </si>
  <si>
    <t>-0.42959867364330717</t>
  </si>
  <si>
    <t>-1.0109708302661446</t>
  </si>
  <si>
    <t>0.26034929027497394</t>
  </si>
  <si>
    <t>0.031021446198968766</t>
  </si>
  <si>
    <t>0.5168500508419487</t>
  </si>
  <si>
    <t>-0.519491717188768</t>
  </si>
  <si>
    <t>-0.02108322260440648</t>
  </si>
  <si>
    <t>-0.23868498870959245</t>
  </si>
  <si>
    <t>-0.46312463011229954</t>
  </si>
  <si>
    <t>-0.5401411264889231</t>
  </si>
  <si>
    <t>-0.5307093453344208</t>
  </si>
  <si>
    <t>-0.5490777409776971</t>
  </si>
  <si>
    <t>-0.42191141409503635</t>
  </si>
  <si>
    <t>-0.399977966049178</t>
  </si>
  <si>
    <t>-0.4168165844971423</t>
  </si>
  <si>
    <t>-0.8004534158613905</t>
  </si>
  <si>
    <t>-0.8078528736218313</t>
  </si>
  <si>
    <t>-0.029390362926465127</t>
  </si>
  <si>
    <t>-0.41561076880146464</t>
  </si>
  <si>
    <t>-0.9151439042182697</t>
  </si>
  <si>
    <t>-0.22651613875749624</t>
  </si>
  <si>
    <t>0.24564926049657754</t>
  </si>
  <si>
    <t>-0.09922804957998424</t>
  </si>
  <si>
    <t>0.20362281994036893</t>
  </si>
  <si>
    <t>0.05995142950230582</t>
  </si>
  <si>
    <t>-0.1393343356440549</t>
  </si>
  <si>
    <t>0.3010850505057601</t>
  </si>
  <si>
    <t>-0.1676400104537914</t>
  </si>
  <si>
    <t>0.43270123580025477</t>
  </si>
  <si>
    <t>0.07382347567571423</t>
  </si>
  <si>
    <t>0.25059207171423314</t>
  </si>
  <si>
    <t>-0.10453688563549547</t>
  </si>
  <si>
    <t>0.09182141876132216</t>
  </si>
  <si>
    <t>0.19686980927259257</t>
  </si>
  <si>
    <t>-1.057118002061438</t>
  </si>
  <si>
    <t>-0.3417873963631504</t>
  </si>
  <si>
    <t>-0.3671759417695736</t>
  </si>
  <si>
    <t>-0.3044019441240269</t>
  </si>
  <si>
    <t>-0.23364033993624317</t>
  </si>
  <si>
    <t>0.566851275819119</t>
  </si>
  <si>
    <t>0.34384944436409703</t>
  </si>
  <si>
    <t>0.007736805656913459</t>
  </si>
  <si>
    <t>0.05766672607891651</t>
  </si>
  <si>
    <t>0.12336818447400628</t>
  </si>
  <si>
    <t>0.22133591305135533</t>
  </si>
  <si>
    <t>0.36513201759747815</t>
  </si>
  <si>
    <t>0.1676741627804893</t>
  </si>
  <si>
    <t>0.39749791147552477</t>
  </si>
  <si>
    <t>0.04026209744821976</t>
  </si>
  <si>
    <t>0.6435318020970239</t>
  </si>
  <si>
    <t>0.7584810523710374</t>
  </si>
  <si>
    <t>0.16092631778582783</t>
  </si>
  <si>
    <t>-0.21796768770564162</t>
  </si>
  <si>
    <t>0.0146529040044602</t>
  </si>
  <si>
    <t>-0.21145156004784843</t>
  </si>
  <si>
    <t>-0.23310679969880438</t>
  </si>
  <si>
    <t>-0.23055126741353396</t>
  </si>
  <si>
    <t>-0.17057780254956428</t>
  </si>
  <si>
    <t>-0.4982851531455061</t>
  </si>
  <si>
    <t>-1.2437936211810297</t>
  </si>
  <si>
    <t>-0.4780556392742621</t>
  </si>
  <si>
    <t>-0.7159452175615602</t>
  </si>
  <si>
    <t>-0.4925246896690923</t>
  </si>
  <si>
    <t>0.41188357314721447</t>
  </si>
  <si>
    <t>0.2934273090895744</t>
  </si>
  <si>
    <t>0.10704613333753181</t>
  </si>
  <si>
    <t>0.561520578079683</t>
  </si>
  <si>
    <t>-0.014254202746510881</t>
  </si>
  <si>
    <t>0.0717417094104102</t>
  </si>
  <si>
    <t>-0.23576785930627914</t>
  </si>
  <si>
    <t>0.005145113659838751</t>
  </si>
  <si>
    <t>-0.3176821517491284</t>
  </si>
  <si>
    <t>-0.48185905059343154</t>
  </si>
  <si>
    <t>-0.7948457087185173</t>
  </si>
  <si>
    <t>-0.4375235541548634</t>
  </si>
  <si>
    <t>-0.7966677154214722</t>
  </si>
  <si>
    <t>-0.4215321060977424</t>
  </si>
  <si>
    <t>-0.7676735301808499</t>
  </si>
  <si>
    <t>-0.5691124351771792</t>
  </si>
  <si>
    <t>-0.8571149463054083</t>
  </si>
  <si>
    <t>-0.08975937076037559</t>
  </si>
  <si>
    <t>-0.12409043428198992</t>
  </si>
  <si>
    <t>0.008234924135850082</t>
  </si>
  <si>
    <t>-1.9202638412437238</t>
  </si>
  <si>
    <t>-0.47692952253521426</t>
  </si>
  <si>
    <t>-0.45004588373867904</t>
  </si>
  <si>
    <t>-0.40739144492235924</t>
  </si>
  <si>
    <t>-0.2680865241729895</t>
  </si>
  <si>
    <t>-0.9831189967372169</t>
  </si>
  <si>
    <t>-0.42958760434377524</t>
  </si>
  <si>
    <t>-0.5964536050210341</t>
  </si>
  <si>
    <t>-0.4868062895308999</t>
  </si>
  <si>
    <t>-0.11516193727953922</t>
  </si>
  <si>
    <t>-1.334954468499547</t>
  </si>
  <si>
    <t>-0.4966756769935642</t>
  </si>
  <si>
    <t>-0.42788957379557796</t>
  </si>
  <si>
    <t>-0.5854152995277985</t>
  </si>
  <si>
    <t>-0.5637873641490212</t>
  </si>
  <si>
    <t>-0.5652610568933715</t>
  </si>
  <si>
    <t>-0.42271947296086687</t>
  </si>
  <si>
    <t>-0.6376063088675227</t>
  </si>
  <si>
    <t>-0.5082371913780088</t>
  </si>
  <si>
    <t>-0.2862748592105465</t>
  </si>
  <si>
    <t>-0.32654201909448116</t>
  </si>
  <si>
    <t>-0.9769984120493646</t>
  </si>
  <si>
    <t>-1.1298765078847808</t>
  </si>
  <si>
    <t>0.41864101153480365</t>
  </si>
  <si>
    <t>-0.013954593705846778</t>
  </si>
  <si>
    <t>0.19403090291930486</t>
  </si>
  <si>
    <t>-0.31962444484033015</t>
  </si>
  <si>
    <t>0.17708897100904258</t>
  </si>
  <si>
    <t>0.48403548135620805</t>
  </si>
  <si>
    <t>0.38524936256679865</t>
  </si>
  <si>
    <t>-0.23028117650495497</t>
  </si>
  <si>
    <t>0.19457403654967131</t>
  </si>
  <si>
    <t>-0.2887647136519275</t>
  </si>
  <si>
    <t>-0.2195196035000175</t>
  </si>
  <si>
    <t>0.32563823277417403</t>
  </si>
  <si>
    <t>0.02474958108418006</t>
  </si>
  <si>
    <t>0.636785911270356</t>
  </si>
  <si>
    <t>0.40220679149640565</t>
  </si>
  <si>
    <t>0.3762389527478117</t>
  </si>
  <si>
    <t>0.688561452900982</t>
  </si>
  <si>
    <t>-0.4889242155080082</t>
  </si>
  <si>
    <t>0.11607130222256133</t>
  </si>
  <si>
    <t>0.05085763096017837</t>
  </si>
  <si>
    <t>0.3108644076655648</t>
  </si>
  <si>
    <t>0.2965996202864159</t>
  </si>
  <si>
    <t>0.12011676222482885</t>
  </si>
  <si>
    <t>0.0543119903674411</t>
  </si>
  <si>
    <t>0.010040695866158115</t>
  </si>
  <si>
    <t>0.011884103214874693</t>
  </si>
  <si>
    <t>0.09266489938565484</t>
  </si>
  <si>
    <t>-0.2014965700021372</t>
  </si>
  <si>
    <t>-0.32539966738278653</t>
  </si>
  <si>
    <t>-0.19514279207081225</t>
  </si>
  <si>
    <t>-0.10333549765963054</t>
  </si>
  <si>
    <t>-0.3170497257692044</t>
  </si>
  <si>
    <t>0.5693592338246505</t>
  </si>
  <si>
    <t>0.4472330122257659</t>
  </si>
  <si>
    <t>0.060143297360859195</t>
  </si>
  <si>
    <t>0.09361612119209826</t>
  </si>
  <si>
    <t>-0.11117698944804622</t>
  </si>
  <si>
    <t>-0.48463965863585107</t>
  </si>
  <si>
    <t>-0.420707812259265</t>
  </si>
  <si>
    <t>-0.2538100795900147</t>
  </si>
  <si>
    <t>-0.6202068459099408</t>
  </si>
  <si>
    <t>-1.4041582532665378</t>
  </si>
  <si>
    <t>-0.4921180773996196</t>
  </si>
  <si>
    <t>-0.5344861903347137</t>
  </si>
  <si>
    <t>-0.6400932114956952</t>
  </si>
  <si>
    <t>-0.6747725889759141</t>
  </si>
  <si>
    <t>-0.348167740613352</t>
  </si>
  <si>
    <t>-0.5228914680516732</t>
  </si>
  <si>
    <t>-0.43893968654164767</t>
  </si>
  <si>
    <t>-0.10589914743122437</t>
  </si>
  <si>
    <t>-0.1710729692152924</t>
  </si>
  <si>
    <t>-0.34513770435481306</t>
  </si>
  <si>
    <t>-0.2808331915606522</t>
  </si>
  <si>
    <t>-0.38405367174255073</t>
  </si>
  <si>
    <t>-0.006556611852010234</t>
  </si>
  <si>
    <t>-0.7838022375521668</t>
  </si>
  <si>
    <t>-0.8330960422277353</t>
  </si>
  <si>
    <t>-0.5534191202541181</t>
  </si>
  <si>
    <t>-0.9142222005439115</t>
  </si>
  <si>
    <t>-0.49924523039157503</t>
  </si>
  <si>
    <t>-0.98187185565662</t>
  </si>
  <si>
    <t>-0.9600535283258937</t>
  </si>
  <si>
    <t>-0.9702476152414946</t>
  </si>
  <si>
    <t>-0.9700771480287029</t>
  </si>
  <si>
    <t>-1.1952448994502884</t>
  </si>
  <si>
    <t>-0.18067152781607562</t>
  </si>
  <si>
    <t>0.2436457172812991</t>
  </si>
  <si>
    <t>-0.07072755509848587</t>
  </si>
  <si>
    <t>0.1975214220383719</t>
  </si>
  <si>
    <t>-0.2240646578878259</t>
  </si>
  <si>
    <t>-0.14211789549968298</t>
  </si>
  <si>
    <t>-0.2813910842570612</t>
  </si>
  <si>
    <t>-0.005029786469906711</t>
  </si>
  <si>
    <t>-0.02617952810890475</t>
  </si>
  <si>
    <t>-0.29120143545555527</t>
  </si>
  <si>
    <t>0.022440525201820504</t>
  </si>
  <si>
    <t>-0.06578695774073667</t>
  </si>
  <si>
    <t>-0.13582462973913256</t>
  </si>
  <si>
    <t>-0.2181964532293014</t>
  </si>
  <si>
    <t>-0.34063987897834086</t>
  </si>
  <si>
    <t>0.21707054296505357</t>
  </si>
  <si>
    <t>-0.06905166314935242</t>
  </si>
  <si>
    <t>-0.031153333365249718</t>
  </si>
  <si>
    <t>-0.13908785924114403</t>
  </si>
  <si>
    <t>0.25139422695364666</t>
  </si>
  <si>
    <t>-0.2202937165139501</t>
  </si>
  <si>
    <t>-0.3623401337807266</t>
  </si>
  <si>
    <t>-0.15786729487370588</t>
  </si>
  <si>
    <t>0.07618861600903554</t>
  </si>
  <si>
    <t>-0.18369344658829115</t>
  </si>
  <si>
    <t>-0.30968864158047427</t>
  </si>
  <si>
    <t>-0.5010517400751853</t>
  </si>
  <si>
    <t>-0.6120273715091504</t>
  </si>
  <si>
    <t>-0.42337329958655257</t>
  </si>
  <si>
    <t>-0.06630573891213289</t>
  </si>
  <si>
    <t>-0.4997809844889203</t>
  </si>
  <si>
    <t>0.13691922096098888</t>
  </si>
  <si>
    <t>0.31769785524327315</t>
  </si>
  <si>
    <t>-0.006468057455754833</t>
  </si>
  <si>
    <t>-0.11071207886770536</t>
  </si>
  <si>
    <t>-0.40503737388856986</t>
  </si>
  <si>
    <t>-0.3793521712546911</t>
  </si>
  <si>
    <t>0.20450393618311016</t>
  </si>
  <si>
    <t>0.02183466554077314</t>
  </si>
  <si>
    <t>-0.3182289751460055</t>
  </si>
  <si>
    <t>-0.40799066300368747</t>
  </si>
  <si>
    <t>-0.21979707394161774</t>
  </si>
  <si>
    <t>1.6317426830796784</t>
  </si>
  <si>
    <t>0.33626845009133266</t>
  </si>
  <si>
    <t>0.37153671430665</t>
  </si>
  <si>
    <t>0.2571967537682817</t>
  </si>
  <si>
    <t>0.17276235079866417</t>
  </si>
  <si>
    <t>0.2553437530266375</t>
  </si>
  <si>
    <t>0.040273166747751686</t>
  </si>
  <si>
    <t>0.4393885686241417</t>
  </si>
  <si>
    <t>0.06891461030995656</t>
  </si>
  <si>
    <t>0.03235492781591467</t>
  </si>
  <si>
    <t>1.7145620980413634</t>
  </si>
  <si>
    <t>0.7092787539049329</t>
  </si>
  <si>
    <t>1.2702477585835326</t>
  </si>
  <si>
    <t>0.02620261113607075</t>
  </si>
  <si>
    <t>0.25140234443997006</t>
  </si>
  <si>
    <t>0.21792509288891818</t>
  </si>
  <si>
    <t>-0.07283588768266651</t>
  </si>
  <si>
    <t>0.10488024039578515</t>
  </si>
  <si>
    <t>0.12229520037271169</t>
  </si>
  <si>
    <t>-0.010567388049077727</t>
  </si>
  <si>
    <t>0.861593053417523</t>
  </si>
  <si>
    <t>-0.017095322959704964</t>
  </si>
  <si>
    <t>-0.5702488832624569</t>
  </si>
  <si>
    <t>-0.5682549334401061</t>
  </si>
  <si>
    <t>-0.5783899840915367</t>
  </si>
  <si>
    <t>-0.40733388456479325</t>
  </si>
  <si>
    <t>-0.605274360841374</t>
  </si>
  <si>
    <t>-0.4219615949195811</t>
  </si>
  <si>
    <t>0.07065249033646878</t>
  </si>
  <si>
    <t>-0.21076304961696268</t>
  </si>
  <si>
    <t>-0.5244559290521853</t>
  </si>
  <si>
    <t>-0.3321932654821799</t>
  </si>
  <si>
    <t>-0.004384815283846548</t>
  </si>
  <si>
    <t>0.2680136732708788</t>
  </si>
  <si>
    <t>0.8076773838382517</t>
  </si>
  <si>
    <t>0.07348844487654797</t>
  </si>
  <si>
    <t>-0.21753450911729227</t>
  </si>
  <si>
    <t>-0.2917792528911218</t>
  </si>
  <si>
    <t>0.19439766571046266</t>
  </si>
  <si>
    <t>-0.6206237895256433</t>
  </si>
  <si>
    <t>-0.0677934527692236</t>
  </si>
  <si>
    <t>-0.0932056126813149</t>
  </si>
  <si>
    <t>0.4053807286488596</t>
  </si>
  <si>
    <t>-0.38377620130095047</t>
  </si>
  <si>
    <t>-0.11205367797097467</t>
  </si>
  <si>
    <t>-0.4069405554547588</t>
  </si>
  <si>
    <t>-0.09953651406027388</t>
  </si>
  <si>
    <t>0.26001130766259917</t>
  </si>
  <si>
    <t>-0.5353495956982037</t>
  </si>
  <si>
    <t>-0.654140152601708</t>
  </si>
  <si>
    <t>-0.7689516653001363</t>
  </si>
  <si>
    <t>-1.0498653970081206</t>
  </si>
  <si>
    <t>0.2092342168497528</t>
  </si>
  <si>
    <t>-0.19166481815788142</t>
  </si>
  <si>
    <t>0.3857371496995055</t>
  </si>
  <si>
    <t>-1.9331876495472426</t>
  </si>
  <si>
    <t>-0.5113941556045138</t>
  </si>
  <si>
    <t>-0.4353451160069805</t>
  </si>
  <si>
    <t>-0.37561665163931746</t>
  </si>
  <si>
    <t>-0.45643434547520406</t>
  </si>
  <si>
    <t>-0.5124021998152211</t>
  </si>
  <si>
    <t>-0.0983675960297026</t>
  </si>
  <si>
    <t>0.18577468137509306</t>
  </si>
  <si>
    <t>-0.1067618148414124</t>
  </si>
  <si>
    <t>0.4882934719094885</t>
  </si>
  <si>
    <t>-0.24556123757882425</t>
  </si>
  <si>
    <t>-0.184100796811066</t>
  </si>
  <si>
    <t>-0.16206034553639906</t>
  </si>
  <si>
    <t>-0.36945178975333737</t>
  </si>
  <si>
    <t>-0.4494223131983806</t>
  </si>
  <si>
    <t>-0.47338734668499827</t>
  </si>
  <si>
    <t>-0.6488320544994989</t>
  </si>
  <si>
    <t>-0.3706214457372108</t>
  </si>
  <si>
    <t>-0.32151803301359144</t>
  </si>
  <si>
    <t>-0.37110480515010486</t>
  </si>
  <si>
    <t>-0.34260800043511713</t>
  </si>
  <si>
    <t>-0.22498783746878845</t>
  </si>
  <si>
    <t>-0.28796551022572253</t>
  </si>
  <si>
    <t>-0.1674112449301316</t>
  </si>
  <si>
    <t>-0.5145496439244146</t>
  </si>
  <si>
    <t>-0.3846300132715129</t>
  </si>
  <si>
    <t>-0.3198775628229602</t>
  </si>
  <si>
    <t>0.04457174473264923</t>
  </si>
  <si>
    <t>0.05370982047290438</t>
  </si>
  <si>
    <t>0.14380211140993984</t>
  </si>
  <si>
    <t>-0.3571906956384751</t>
  </si>
  <si>
    <t>0.32378818384573826</t>
  </si>
  <si>
    <t>-0.06385499599576469</t>
  </si>
  <si>
    <t>0.059898296864552586</t>
  </si>
  <si>
    <t>-0.19357980697690444</t>
  </si>
  <si>
    <t>-0.021410873870551458</t>
  </si>
  <si>
    <t>0.21433863984057447</t>
  </si>
  <si>
    <t>-0.6197109412909106</t>
  </si>
  <si>
    <t>-0.5070579420012077</t>
  </si>
  <si>
    <t>-0.4276556425988033</t>
  </si>
  <si>
    <t>-0.3453140751940217</t>
  </si>
  <si>
    <t>-0.3345665233018247</t>
  </si>
  <si>
    <t>1.0568636101275932</t>
  </si>
  <si>
    <t>0.25848374432719357</t>
  </si>
  <si>
    <t>0.27405677286200775</t>
  </si>
  <si>
    <t>-0.022602668453488715</t>
  </si>
  <si>
    <t>0.0638345397781051</t>
  </si>
  <si>
    <t>0.10722324213004261</t>
  </si>
  <si>
    <t>0.41434686126971887</t>
  </si>
  <si>
    <t>0.4351667377826655</t>
  </si>
  <si>
    <t>0.15134030439118076</t>
  </si>
  <si>
    <t>0.4982875734802125</t>
  </si>
  <si>
    <t>0.02567497452504899</t>
  </si>
  <si>
    <t>1.088474160765105</t>
  </si>
  <si>
    <t>0.813037939997385</t>
  </si>
  <si>
    <t>0.2569724159644347</t>
  </si>
  <si>
    <t>-0.054261603068096353</t>
  </si>
  <si>
    <t>0.09207822651046282</t>
  </si>
  <si>
    <t>-0.1809910615958972</t>
  </si>
  <si>
    <t>-0.16746068780137421</t>
  </si>
  <si>
    <t>-0.15841116645737446</t>
  </si>
  <si>
    <t>-0.09756691669689335</t>
  </si>
  <si>
    <t>-0.6932000208833607</t>
  </si>
  <si>
    <t>-0.7901294491646151</t>
  </si>
  <si>
    <t>-0.5391618624569987</t>
  </si>
  <si>
    <t>-0.8248162061778553</t>
  </si>
  <si>
    <t>-0.5048367025618015</t>
  </si>
  <si>
    <t>0.30424201473226514</t>
  </si>
  <si>
    <t>-0.017236272040411477</t>
  </si>
  <si>
    <t>0.5394838165715268</t>
  </si>
  <si>
    <t>-0.07615667754224402</t>
  </si>
  <si>
    <t>-0.006362530133550481</t>
  </si>
  <si>
    <t>-0.265910299885013</t>
  </si>
  <si>
    <t>-0.01885534158528104</t>
  </si>
  <si>
    <t>-0.45500271606907505</t>
  </si>
  <si>
    <t>-0.33600110452116216</t>
  </si>
  <si>
    <t>-0.6112163608301113</t>
  </si>
  <si>
    <t>-0.34339834842169653</t>
  </si>
  <si>
    <t>-0.4623792972771499</t>
  </si>
  <si>
    <t>-0.4373803912142505</t>
  </si>
  <si>
    <t>-0.17049588973302804</t>
  </si>
  <si>
    <t>0.04435921418163627</t>
  </si>
  <si>
    <t>-0.3961612715705703</t>
  </si>
  <si>
    <t>-0.015369988139328923</t>
  </si>
  <si>
    <t>-0.05746579630593757</t>
  </si>
  <si>
    <t>0.17635470747342488</t>
  </si>
  <si>
    <t>-0.624048630800821</t>
  </si>
  <si>
    <t>-0.48130484766353315</t>
  </si>
  <si>
    <t>-0.4999964668531417</t>
  </si>
  <si>
    <t>-0.484852189186864</t>
  </si>
  <si>
    <t>-0.3967088329207495</t>
  </si>
  <si>
    <t>-0.6010864758517958</t>
  </si>
  <si>
    <t>-0.47576798403766424</t>
  </si>
  <si>
    <t>-0.6457606928560408</t>
  </si>
  <si>
    <t>-0.4425482781890552</t>
  </si>
  <si>
    <t>-0.15336356587081665</t>
  </si>
  <si>
    <t>-0.8349490429693796</t>
  </si>
  <si>
    <t>-0.46230845376014557</t>
  </si>
  <si>
    <t>-0.5352839178543144</t>
  </si>
  <si>
    <t>-0.5471775112247167</t>
  </si>
  <si>
    <t>-0.660040089252224</t>
  </si>
  <si>
    <t>-0.5274158597470221</t>
  </si>
  <si>
    <t>-0.6670218654436602</t>
  </si>
  <si>
    <t>-0.4321062389639393</t>
  </si>
  <si>
    <t>-0.33537310626105094</t>
  </si>
  <si>
    <t>-0.5782298482249748</t>
  </si>
  <si>
    <t>-0.5318406277465836</t>
  </si>
  <si>
    <t>0.36071167731772946</t>
  </si>
  <si>
    <t>0.22320441081234427</t>
  </si>
  <si>
    <t>0.16564700505954277</t>
  </si>
  <si>
    <t>-0.0534528062489637</t>
  </si>
  <si>
    <t>0.068139021389419685</t>
  </si>
  <si>
    <t>0.2951268155443759</t>
  </si>
  <si>
    <t>0.2797478687280215</t>
  </si>
  <si>
    <t>-0.009670036833689673</t>
  </si>
  <si>
    <t>0.10913380322925287</t>
  </si>
  <si>
    <t>-0.33550667580873617</t>
  </si>
  <si>
    <t>-0.2786717263387183</t>
  </si>
  <si>
    <t>0.2822709310679982</t>
  </si>
  <si>
    <t>-0.02515229711234211</t>
  </si>
  <si>
    <t>0.4733277789423259</t>
  </si>
  <si>
    <t>0.6051668261340634</t>
  </si>
  <si>
    <t>0.40030656174342516</t>
  </si>
  <si>
    <t>0.30909258178715465</t>
  </si>
  <si>
    <t>0.6964708363931935</t>
  </si>
  <si>
    <t>-0.23574719661381954</t>
  </si>
  <si>
    <t>0.1472756576030579</t>
  </si>
  <si>
    <t>0.13433564645023757</t>
  </si>
  <si>
    <t>0.3436243686069479</t>
  </si>
  <si>
    <t>0.3411780534103925</t>
  </si>
  <si>
    <t>0.6878995084799041</t>
  </si>
  <si>
    <t>0.1186128133950913</t>
  </si>
  <si>
    <t>0.05412159841549199</t>
  </si>
  <si>
    <t>0.0290038818709499</t>
  </si>
  <si>
    <t>0.10011896569045314</t>
  </si>
  <si>
    <t>-0.18693822725774945</t>
  </si>
  <si>
    <t>-0.3262047744354085</t>
  </si>
  <si>
    <t>-0.048490808245452786</t>
  </si>
  <si>
    <t>-0.026703474953415865</t>
  </si>
  <si>
    <t>-0.20412368375771411</t>
  </si>
  <si>
    <t>0.8123471727941999</t>
  </si>
  <si>
    <t>0.43194483366557324</t>
  </si>
  <si>
    <t>0.14528982526703058</t>
  </si>
  <si>
    <t>0.1467000540273978</t>
  </si>
  <si>
    <t>-0.02555152984879354</t>
  </si>
  <si>
    <t>-0.4322634230172926</t>
  </si>
  <si>
    <t>-0.24304038909875386</t>
  </si>
  <si>
    <t>-0.1447546026481875</t>
  </si>
  <si>
    <t>-0.7232981842639669</t>
  </si>
  <si>
    <t>-0.8889074504677011</t>
  </si>
  <si>
    <t>-0.4472446130037999</t>
  </si>
  <si>
    <t>-0.5223365271684728</t>
  </si>
  <si>
    <t>-0.47926809654965896</t>
  </si>
  <si>
    <t>-0.7009123708439039</t>
  </si>
  <si>
    <t>-0.4145680407855573</t>
  </si>
  <si>
    <t>-0.4806584005708687</t>
  </si>
  <si>
    <t>-0.31339980873687767</t>
  </si>
  <si>
    <t>0.2414702309466248</t>
  </si>
  <si>
    <t>-0.03969735669729156</t>
  </si>
  <si>
    <t>-0.16970775560635498</t>
  </si>
  <si>
    <t>-0.12012172142314374</t>
  </si>
  <si>
    <t>-0.2540956675179384</t>
  </si>
  <si>
    <t>0.04513037538236037</t>
  </si>
  <si>
    <t>-0.7082063012821403</t>
  </si>
  <si>
    <t>-0.4052440008131658</t>
  </si>
  <si>
    <t>-0.372359325763723</t>
  </si>
  <si>
    <t>-0.16734704299284645</t>
  </si>
  <si>
    <t>-0.3498952892936344</t>
  </si>
  <si>
    <t>-0.41312755593980277</t>
  </si>
  <si>
    <t>-0.31202869150152324</t>
  </si>
  <si>
    <t>-0.5387736990200792</t>
  </si>
  <si>
    <t>-0.5649370953937372</t>
  </si>
  <si>
    <t>-0.7364890552696898</t>
  </si>
  <si>
    <t>0.08090708942284411</t>
  </si>
  <si>
    <t>0.4322990512505948</t>
  </si>
  <si>
    <t>0.46465092401590097</t>
  </si>
  <si>
    <t>0.16701959820150147</t>
  </si>
  <si>
    <t>0.0040706536519398975</t>
  </si>
  <si>
    <t>-0.06976526399251051</t>
  </si>
  <si>
    <t>0.21477698410203871</t>
  </si>
  <si>
    <t>-0.0771278240878449</t>
  </si>
  <si>
    <t>0.2903729203720652</t>
  </si>
  <si>
    <t>0.16412534535055415</t>
  </si>
  <si>
    <t>0.06286855890561913</t>
  </si>
  <si>
    <t>-0.04382472951609533</t>
  </si>
  <si>
    <t>-0.10653009750454409</t>
  </si>
  <si>
    <t>0.09554734498376811</t>
  </si>
  <si>
    <t>0.20237567885977206</t>
  </si>
  <si>
    <t>0.44359268858636686</t>
  </si>
  <si>
    <t>0.131330700603971</t>
  </si>
  <si>
    <t>-0.00638097896610369</t>
  </si>
  <si>
    <t>-0.11580321869908873</t>
  </si>
  <si>
    <t>0.03686382249191878</t>
  </si>
  <si>
    <t>0.2122605633417811</t>
  </si>
  <si>
    <t>-0.014721327186758117</t>
  </si>
  <si>
    <t>-0.15044348465429483</t>
  </si>
  <si>
    <t>-0.2468984089622808</t>
  </si>
  <si>
    <t>-0.32197556406091105</t>
  </si>
  <si>
    <t>-0.03525930553829176</t>
  </si>
  <si>
    <t>-0.28159475936844863</t>
  </si>
  <si>
    <t>0.029251096227162893</t>
  </si>
  <si>
    <t>-0.39818178771179763</t>
  </si>
  <si>
    <t>0.35978480797025625</t>
  </si>
  <si>
    <t>0.23975817928568705</t>
  </si>
  <si>
    <t>0.5188890158157292</t>
  </si>
  <si>
    <t>0.22912501015531989</t>
  </si>
  <si>
    <t>0.12133586107994486</t>
  </si>
  <si>
    <t>-0.13019404604389337</t>
  </si>
  <si>
    <t>-0.21381448652126334</t>
  </si>
  <si>
    <t>0.11909248304147473</t>
  </si>
  <si>
    <t>-0.15944282517374986</t>
  </si>
  <si>
    <t>-0.28097856836117147</t>
  </si>
  <si>
    <t>1.7116415598656176</t>
  </si>
  <si>
    <t>0.5429219410061427</t>
  </si>
  <si>
    <t>0.5047454028271375</t>
  </si>
  <si>
    <t>0.46413140489120264</t>
  </si>
  <si>
    <t>0.3291154687338027</t>
  </si>
  <si>
    <t>0.21187830353127862</t>
  </si>
  <si>
    <t>0.6194617195495913</t>
  </si>
  <si>
    <t>0.25746758263016284</t>
  </si>
  <si>
    <t>0.15629566081497254</t>
  </si>
  <si>
    <t>1.7383805431889008</t>
  </si>
  <si>
    <t>0.9416093299672983</t>
  </si>
  <si>
    <t>1.337288231621511</t>
  </si>
  <si>
    <t>0.2780476243199178</t>
  </si>
  <si>
    <t>0.4590136987409426</t>
  </si>
  <si>
    <t>0.3477842113710453</t>
  </si>
  <si>
    <t>0.15252988511421164</t>
  </si>
  <si>
    <t>0.3300497176142972</t>
  </si>
  <si>
    <t>1.109660483647775</t>
  </si>
  <si>
    <t>0.4240155254342043</t>
  </si>
  <si>
    <t>0.2759998039065117</t>
  </si>
  <si>
    <t>0.1758683962473223</t>
  </si>
  <si>
    <t>-0.30180213464062877</t>
  </si>
  <si>
    <t>-0.3840064427312145</t>
  </si>
  <si>
    <t>-0.3425504400775511</t>
  </si>
  <si>
    <t>-0.18560474564080354</t>
  </si>
  <si>
    <t>-0.3764165930188246</t>
  </si>
  <si>
    <t>-0.08290304663030124</t>
  </si>
  <si>
    <t>0.2986402112158089</t>
  </si>
  <si>
    <t>0.10478652032641485</t>
  </si>
  <si>
    <t>0.024269173484494515</t>
  </si>
  <si>
    <t>-0.259544714700854</t>
  </si>
  <si>
    <t>0.28845424178653156</t>
  </si>
  <si>
    <t>0.43546634682332963</t>
  </si>
  <si>
    <t>0.9393492612963238</t>
  </si>
  <si>
    <t>0.256796045125226</t>
  </si>
  <si>
    <t>0.4508755497250714</t>
  </si>
  <si>
    <t>0.008276987474071398</t>
  </si>
  <si>
    <t>-0.11330524677138433</t>
  </si>
  <si>
    <t>-0.3326079952379761</t>
  </si>
  <si>
    <t>0.1599286049213503</t>
  </si>
  <si>
    <t>0.15569496682704007</t>
  </si>
  <si>
    <t>0.7021567665860924</t>
  </si>
  <si>
    <t>0.2011838842768348</t>
  </si>
  <si>
    <t>-0.13511619456908935</t>
  </si>
  <si>
    <t>0.10289293215315355</t>
  </si>
  <si>
    <t>0.5406542105087023</t>
  </si>
  <si>
    <t>-0.16430962720128622</t>
  </si>
  <si>
    <t>-0.3039067774582988</t>
  </si>
  <si>
    <t>-0.43767852434831034</t>
  </si>
  <si>
    <t>-0.35995580666154997</t>
  </si>
  <si>
    <t>-0.6751873187317102</t>
  </si>
  <si>
    <t>0.24111822722150958</t>
  </si>
  <si>
    <t>0.17287673356049404</t>
  </si>
  <si>
    <t>0.5511036292668395</t>
  </si>
  <si>
    <t>-1.692624649748973</t>
  </si>
  <si>
    <t>-0.14684448639981496</t>
  </si>
  <si>
    <t>-0.044579655744172615</t>
  </si>
  <si>
    <t>-0.052406388466545724</t>
  </si>
  <si>
    <t>-0.2979662533761657</t>
  </si>
  <si>
    <t>-0.13604601572977104</t>
  </si>
  <si>
    <t>0.2739165617346034</t>
  </si>
  <si>
    <t>0.251942526257128</t>
  </si>
  <si>
    <t>0.6194048971453274</t>
  </si>
  <si>
    <t>0.01697302918635168</t>
  </si>
  <si>
    <t>0.30630311830510953</t>
  </si>
  <si>
    <t>0.059287271530390324</t>
  </si>
  <si>
    <t>-0.03508441060568735</t>
  </si>
  <si>
    <t>-0.0918824624105988</t>
  </si>
  <si>
    <t>-0.18513614529395206</t>
  </si>
  <si>
    <t>-0.2358239437572409</t>
  </si>
  <si>
    <t>-0.21854771900111447</t>
  </si>
  <si>
    <t>0.00679739110330409</t>
  </si>
  <si>
    <t>0.016975980999560193</t>
  </si>
  <si>
    <t>-0.08009513431570293</t>
  </si>
  <si>
    <t>0.06671624742291625</t>
  </si>
  <si>
    <t>-0.04838306706334205</t>
  </si>
  <si>
    <t>0.07787410135109665</t>
  </si>
  <si>
    <t>0.11191883899148519</t>
  </si>
  <si>
    <t>-0.21721276147756433</t>
  </si>
  <si>
    <t>0.07792797194215202</t>
  </si>
  <si>
    <t>0.014069920895778815</t>
  </si>
  <si>
    <t>0.054850696277994784</t>
  </si>
  <si>
    <t>0.2803478247626518</t>
  </si>
  <si>
    <t>0.31040023503852604</t>
  </si>
  <si>
    <t>0.05954555518613524</t>
  </si>
  <si>
    <t>0.6106424396358556</t>
  </si>
  <si>
    <t>0.27140309278755426</t>
  </si>
  <si>
    <t>0.37899963605107384</t>
  </si>
  <si>
    <t>0.2516170888508894</t>
  </si>
  <si>
    <t>0.32913465551965804</t>
  </si>
  <si>
    <t>0.2900806908644224</t>
  </si>
  <si>
    <t>-0.2607711930889913</t>
  </si>
  <si>
    <t>-0.18906353276787904</t>
  </si>
  <si>
    <t>0.03947322536824457</t>
  </si>
  <si>
    <t>0.09701734796160776</t>
  </si>
  <si>
    <t>0.0689079687302374</t>
  </si>
  <si>
    <t>1.1840192978016642</t>
  </si>
  <si>
    <t>0.5962213562056636</t>
  </si>
  <si>
    <t>0.38378747707528243</t>
  </si>
  <si>
    <t>0.4544332225946321</t>
  </si>
  <si>
    <t>0.36765803175066347</t>
  </si>
  <si>
    <t>0.38172563554913586</t>
  </si>
  <si>
    <t>0.4946841475059199</t>
  </si>
  <si>
    <t>0.4982551035349189</t>
  </si>
  <si>
    <t>0.6337964624434341</t>
  </si>
  <si>
    <t>0.33502868854375706</t>
  </si>
  <si>
    <t>0.43805877677370647</t>
  </si>
  <si>
    <t>1.2058800384702728</t>
  </si>
  <si>
    <t>0.9979897002032051</t>
  </si>
  <si>
    <t>0.5624651583064073</t>
  </si>
  <si>
    <t>0.14330030316449258</t>
  </si>
  <si>
    <t>0.3606519031002571</t>
  </si>
  <si>
    <t>0.06890354101042463</t>
  </si>
  <si>
    <t>0.15593627755683603</t>
  </si>
  <si>
    <t>0.17081415408104536</t>
  </si>
  <si>
    <t>0.21010131197975357</t>
  </si>
  <si>
    <t>-0.26986941935093156</t>
  </si>
  <si>
    <t>-0.4601809343901096</t>
  </si>
  <si>
    <t>-0.2768150358305634</t>
  </si>
  <si>
    <t>-0.0989225369129031</t>
  </si>
  <si>
    <t>-0.4572947990254857</t>
  </si>
  <si>
    <t>-0.22502252127398847</t>
  </si>
  <si>
    <t>0.3857260803999736</t>
  </si>
  <si>
    <t>0.3214385405317617</t>
  </si>
  <si>
    <t>0.675059859285242</t>
  </si>
  <si>
    <t>0.2797021156232895</t>
  </si>
  <si>
    <t>0.2813160194950442</t>
  </si>
  <si>
    <t>0.11546470460821183</t>
  </si>
  <si>
    <t>0.2706275038670174</t>
  </si>
  <si>
    <t>0.024953994148869608</t>
  </si>
  <si>
    <t>-0.2737200596814372</t>
  </si>
  <si>
    <t>-0.0425163383114218</t>
  </si>
  <si>
    <t>-0.04723481172523036</t>
  </si>
  <si>
    <t>-0.06951583577639114</t>
  </si>
  <si>
    <t>0.10297115520317915</t>
  </si>
  <si>
    <t>0.3646412786515628</t>
  </si>
  <si>
    <t>0.08812943839077411</t>
  </si>
  <si>
    <t>0.12516731462459518</t>
  </si>
  <si>
    <t>0.2096275459597872</t>
  </si>
  <si>
    <t>-1.9870820066385297</t>
  </si>
  <si>
    <t>-0.09990106299152528</t>
  </si>
  <si>
    <t>-0.027212662731884416</t>
  </si>
  <si>
    <t>-0.08262705209530524</t>
  </si>
  <si>
    <t>-0.33211725629206074</t>
  </si>
  <si>
    <t>-0.21024943411868136</t>
  </si>
  <si>
    <t>-0.017845821467969477</t>
  </si>
  <si>
    <t>0.09806302779072361</t>
  </si>
  <si>
    <t>0.0672903750919721</t>
  </si>
  <si>
    <t>0.2482527597464863</t>
  </si>
  <si>
    <t>-0.5192260540000018</t>
  </si>
  <si>
    <t>-0.058550587660066225</t>
  </si>
  <si>
    <t>-0.09155038342464106</t>
  </si>
  <si>
    <t>-0.2616198393864389</t>
  </si>
  <si>
    <t>-0.2772334553528702</t>
  </si>
  <si>
    <t>-0.37419461562611617</t>
  </si>
  <si>
    <t>-0.2379101377423577</t>
  </si>
  <si>
    <t>-0.09858160248731981</t>
  </si>
  <si>
    <t>-0.07410073964251447</t>
  </si>
  <si>
    <t>-0.30851824764329877</t>
  </si>
  <si>
    <t>-0.09871443408170291</t>
  </si>
  <si>
    <t>-0.21445798180071926</t>
  </si>
  <si>
    <t>0.39754292662695456</t>
  </si>
  <si>
    <t>0.48135228314966944</t>
  </si>
  <si>
    <t>0.5009781512197724</t>
  </si>
  <si>
    <t>0.15072485133720573</t>
  </si>
  <si>
    <t>0.41410481258662074</t>
  </si>
  <si>
    <t>0.6384322850874043</t>
  </si>
  <si>
    <t>0.44613419975889684</t>
  </si>
  <si>
    <t>0.447285406910217</t>
  </si>
  <si>
    <t>0.1923727218494225</t>
  </si>
  <si>
    <t>0.45836503778837184</t>
  </si>
  <si>
    <t>0.15533189380239293</t>
  </si>
  <si>
    <t>0.6269246412940152</t>
  </si>
  <si>
    <t>0.3184483537515377</t>
  </si>
  <si>
    <t>0.9373218212819326</t>
  </si>
  <si>
    <t>0.8367897049796876</t>
  </si>
  <si>
    <t>0.6384581134529789</t>
  </si>
  <si>
    <t>0.8491186907983457</t>
  </si>
  <si>
    <t>0.7276833092600136</t>
  </si>
  <si>
    <t>0.030600812816755616</t>
  </si>
  <si>
    <t>0.2792224459769061</t>
  </si>
  <si>
    <t>0.30270116823742116</t>
  </si>
  <si>
    <t>0.6880943284607348</t>
  </si>
  <si>
    <t>0.3759910004382966</t>
  </si>
  <si>
    <t>0.33279195208500606</t>
  </si>
  <si>
    <t>0.836224479696372</t>
  </si>
  <si>
    <t>0.5344111255726965</t>
  </si>
  <si>
    <t>0.39494754486336925</t>
  </si>
  <si>
    <t>0.36021872451190773</t>
  </si>
  <si>
    <t>0.4261725629363254</t>
  </si>
  <si>
    <t>0.27696430887239337</t>
  </si>
  <si>
    <t>0.3549143161762093</t>
  </si>
  <si>
    <t>0.3339106892910326</t>
  </si>
  <si>
    <t>0.16104512826747047</t>
  </si>
  <si>
    <t>0.08066282687983962</t>
  </si>
  <si>
    <t>0.9792695840285662</t>
  </si>
  <si>
    <t>0.8799393104617356</t>
  </si>
  <si>
    <t>1.013469746621951</t>
  </si>
  <si>
    <t>0.36806169220692764</t>
  </si>
  <si>
    <t>0.09346115099865132</t>
  </si>
  <si>
    <t>0.35310116491287996</t>
  </si>
  <si>
    <t>-0.13474131429160816</t>
  </si>
  <si>
    <t>0.03084655126636435</t>
  </si>
  <si>
    <t>0.05599378594299157</t>
  </si>
  <si>
    <t>0.10924671008447849</t>
  </si>
  <si>
    <t>0.08078680303459719</t>
  </si>
  <si>
    <t>-0.2729156905821173</t>
  </si>
  <si>
    <t>-0.5556137933746478</t>
  </si>
  <si>
    <t>-0.15446606810419639</t>
  </si>
  <si>
    <t>-0.3965206548287068</t>
  </si>
  <si>
    <t>-0.18081838052319918</t>
  </si>
  <si>
    <t>0.13537689855954066</t>
  </si>
  <si>
    <t>0.14948508978963013</t>
  </si>
  <si>
    <t>0.5240273846584488</t>
  </si>
  <si>
    <t>0.3877694730935669</t>
  </si>
  <si>
    <t>-0.008715125260735609</t>
  </si>
  <si>
    <t>0.3218067792295237</t>
  </si>
  <si>
    <t>-0.041344468467642004</t>
  </si>
  <si>
    <t>0.2991818689395711</t>
  </si>
  <si>
    <t>-0.037206764302608435</t>
  </si>
  <si>
    <t>-0.2564918018899491</t>
  </si>
  <si>
    <t>-0.28673681797767886</t>
  </si>
  <si>
    <t>-0.12183746285059212</t>
  </si>
  <si>
    <t>-0.14316136146889244</t>
  </si>
  <si>
    <t>-0.10377531782769903</t>
  </si>
  <si>
    <t>-0.09090246042537238</t>
  </si>
  <si>
    <t>0.019473214973962476</t>
  </si>
  <si>
    <t>-0.0035391207996074772</t>
  </si>
  <si>
    <t>0.5989967985749683</t>
  </si>
  <si>
    <t>0.24683441349979565</t>
  </si>
  <si>
    <t>-1.8470335544429641</t>
  </si>
  <si>
    <t>-0.1319739894086269</t>
  </si>
  <si>
    <t>0.16202070253288414</t>
  </si>
  <si>
    <t>-0.09383434889472825</t>
  </si>
  <si>
    <t>-0.1009932338786752</t>
  </si>
  <si>
    <t>-0.456595219295068</t>
  </si>
  <si>
    <t>-0.040188095643206904</t>
  </si>
  <si>
    <t>0.2931122030295656</t>
  </si>
  <si>
    <t>0.2247600163732308</t>
  </si>
  <si>
    <t>-0.5471952221039678</t>
  </si>
  <si>
    <t>0.23424640607209052</t>
  </si>
  <si>
    <t>0.05504035027664177</t>
  </si>
  <si>
    <t>0.21318743268925427</t>
  </si>
  <si>
    <t>-0.21997344478082642</t>
  </si>
  <si>
    <t>-0.3213933189055318</t>
  </si>
  <si>
    <t>-0.20815586060054328</t>
  </si>
  <si>
    <t>0.22850217756832358</t>
  </si>
  <si>
    <t>-0.10211492289791027</t>
  </si>
  <si>
    <t>-0.015960350781031585</t>
  </si>
  <si>
    <t>-0.3447583963575191</t>
  </si>
  <si>
    <t>-0.30466908321939734</t>
  </si>
  <si>
    <t>0.3330627809468872</t>
  </si>
  <si>
    <t>-0.020055991607843836</t>
  </si>
  <si>
    <t>-0.35257332182705814</t>
  </si>
  <si>
    <t>0.45558221588604586</t>
  </si>
  <si>
    <t>0.29391362031567697</t>
  </si>
  <si>
    <t>0.22891100369770268</t>
  </si>
  <si>
    <t>-0.05519732785519508</t>
  </si>
  <si>
    <t>0.498244034235387</t>
  </si>
  <si>
    <t>0.31372914238442695</t>
  </si>
  <si>
    <t>0.36483536037002257</t>
  </si>
  <si>
    <t>0.46391297071377263</t>
  </si>
  <si>
    <t>0.4898505533769793</t>
  </si>
  <si>
    <t>0.6956406389282992</t>
  </si>
  <si>
    <t>0.6897089702857916</t>
  </si>
  <si>
    <t>0.7456657553262768</t>
  </si>
  <si>
    <t>0.6703760696766335</t>
  </si>
  <si>
    <t>0.4112909966456054</t>
  </si>
  <si>
    <t>-0.4512118499560418</t>
  </si>
  <si>
    <t>0.06407511255459894</t>
  </si>
  <si>
    <t>0.34311813264168783</t>
  </si>
  <si>
    <t>0.3684195995584599</t>
  </si>
  <si>
    <t>0.28818636473785897</t>
  </si>
  <si>
    <t>0.5255063161629677</t>
  </si>
  <si>
    <t>0.5773725529627017</t>
  </si>
  <si>
    <t>0.6200173983860939</t>
  </si>
  <si>
    <t>0.6145676132498762</t>
  </si>
  <si>
    <t>0.317139224593562</t>
  </si>
  <si>
    <t>0.47754223025078085</t>
  </si>
  <si>
    <t>0.18022896230959864</t>
  </si>
  <si>
    <t>0.44638289002171405</t>
  </si>
  <si>
    <t>0.17542562426604533</t>
  </si>
  <si>
    <t>0.5131536427515878</t>
  </si>
  <si>
    <t>0.4537471352512301</t>
  </si>
  <si>
    <t>1.0153699763749315</t>
  </si>
  <si>
    <t>0.5374197611854739</t>
  </si>
  <si>
    <t>0.7382788427719721</t>
  </si>
  <si>
    <t>-0.048774920266772194</t>
  </si>
  <si>
    <t>0.0784039518220248</t>
  </si>
  <si>
    <t>0.3785125868716691</t>
  </si>
  <si>
    <t>0.08722913536217754</t>
  </si>
  <si>
    <t>0.3428687044255685</t>
  </si>
  <si>
    <t>0.114120153691734</t>
  </si>
  <si>
    <t>0.0728589707098325</t>
  </si>
  <si>
    <t>-0.20621430546264363</t>
  </si>
  <si>
    <t>-0.7840531416748905</t>
  </si>
  <si>
    <t>0.12644840155708995</t>
  </si>
  <si>
    <t>-0.44140371261745415</t>
  </si>
  <si>
    <t>-0.1849937203066413</t>
  </si>
  <si>
    <t>0.08209593219257286</t>
  </si>
  <si>
    <t>0.37085115568897276</t>
  </si>
  <si>
    <t>0.2967650718751008</t>
  </si>
  <si>
    <t>0.2721019345646698</t>
  </si>
  <si>
    <t>0.3368012523754693</t>
  </si>
  <si>
    <t>0.4594033380844664</t>
  </si>
  <si>
    <t>0.30917375665038876</t>
  </si>
  <si>
    <t>0.05470089175766273</t>
  </si>
  <si>
    <t>-0.35023105804610277</t>
  </si>
  <si>
    <t>-0.29200063888176025</t>
  </si>
  <si>
    <t>0.1446234534352087</t>
  </si>
  <si>
    <t>-0.11487708730491768</t>
  </si>
  <si>
    <t>-0.32035797042264574</t>
  </si>
  <si>
    <t>-0.12417825072494319</t>
  </si>
  <si>
    <t>-0.31701725582391077</t>
  </si>
  <si>
    <t>0.6544783416888829</t>
  </si>
  <si>
    <t>0.45573202040637795</t>
  </si>
  <si>
    <t>-2.0387175777505018</t>
  </si>
  <si>
    <t>-0.060402112495106214</t>
  </si>
  <si>
    <t>0.28067916579530744</t>
  </si>
  <si>
    <t>-0.2012670665251753</t>
  </si>
  <si>
    <t>0.0536087208705128</t>
  </si>
  <si>
    <t>-0.6355452052946783</t>
  </si>
  <si>
    <t>0.14332539357676494</t>
  </si>
  <si>
    <t>0.3789885667515419</t>
  </si>
  <si>
    <t>0.21202884600491279</t>
  </si>
  <si>
    <t>0.47826616244016873</t>
  </si>
  <si>
    <t>-0.7761939390072238</t>
  </si>
  <si>
    <t>-0.16887386837494997</t>
  </si>
  <si>
    <t>-0.45024144136374306</t>
  </si>
  <si>
    <t>0.06153286342876684</t>
  </si>
  <si>
    <t>-0.3349052438675016</t>
  </si>
  <si>
    <t>-0.5099514568988529</t>
  </si>
  <si>
    <t>-0.5625542441811648</t>
  </si>
  <si>
    <t>-0.5309654151302593</t>
  </si>
  <si>
    <t>0.38643082580350613</t>
  </si>
  <si>
    <t>0.1589877144611367</t>
  </si>
  <si>
    <t>-0.4400694930472061</t>
  </si>
  <si>
    <t>-0.5025955383832377</t>
  </si>
  <si>
    <t>0.38373803420403985</t>
  </si>
  <si>
    <t>-0.1722920680704084</t>
  </si>
  <si>
    <t>0.48688545700902763</t>
  </si>
  <si>
    <t>-0.5013860329210493</t>
  </si>
  <si>
    <t>0.23699602007582068</t>
  </si>
  <si>
    <t>0.29828820749069374</t>
  </si>
  <si>
    <t>-0.10809013078524339</t>
  </si>
  <si>
    <t>0.5106438635710494</t>
  </si>
  <si>
    <t>0.4797656835500935</t>
  </si>
  <si>
    <t>0.43298977554138696</t>
  </si>
  <si>
    <t>0.771031424180334</t>
  </si>
  <si>
    <t>0.6035698951882577</t>
  </si>
  <si>
    <t>0.47829568057225386</t>
  </si>
  <si>
    <t>0.5079820660102724</t>
  </si>
  <si>
    <t>0.6422556211457312</t>
  </si>
  <si>
    <t>0.43320156813909777</t>
  </si>
  <si>
    <t>-0.5583796423510248</t>
  </si>
  <si>
    <t>-0.2603645808195186</t>
  </si>
  <si>
    <t>0.3492483107224679</t>
  </si>
  <si>
    <t>0.4465983723859355</t>
  </si>
  <si>
    <t>0.07152286049715398</t>
  </si>
  <si>
    <t>0.6382773148939574</t>
  </si>
  <si>
    <t>0.4560006354083527</t>
  </si>
  <si>
    <t>0.7202690924335302</t>
  </si>
  <si>
    <t>0.19189010038983056</t>
  </si>
  <si>
    <t>0.41347902818641596</t>
  </si>
  <si>
    <t>0.4123661946068064</t>
  </si>
  <si>
    <t>0.5880322884119455</t>
  </si>
  <si>
    <t>0.2940715423223324</t>
  </si>
  <si>
    <t>0.6329854517643951</t>
  </si>
  <si>
    <t>0.3522826180252892</t>
  </si>
  <si>
    <t>1.034343493725953</t>
  </si>
  <si>
    <t>0.8680619520639801</t>
  </si>
  <si>
    <t>0.39263848898100967</t>
  </si>
  <si>
    <t>0.76524218052513715</t>
  </si>
  <si>
    <t>0.6905915624351371</t>
  </si>
  <si>
    <t>0.18215206861494507</t>
  </si>
  <si>
    <t>0.11060159234718611</t>
  </si>
  <si>
    <t>-0.3183160536356566</t>
  </si>
  <si>
    <t>0.5103855799153044</t>
  </si>
  <si>
    <t>0.32099281673727614</t>
  </si>
  <si>
    <t>-0.3633990967692808</t>
  </si>
  <si>
    <t>-1.0000203412158624</t>
  </si>
  <si>
    <t>0.08004663587256247</t>
  </si>
  <si>
    <t>-0.6396851233196182</t>
  </si>
  <si>
    <t>-0.5323697402642096</t>
  </si>
  <si>
    <t>0.09815084423367687</t>
  </si>
  <si>
    <t>0.2749046812061532</t>
  </si>
  <si>
    <t>0.36871551883261333</t>
  </si>
  <si>
    <t>0.4867061343566105</t>
  </si>
  <si>
    <t>0.01587495467278472</t>
  </si>
  <si>
    <t>0.16593111708086217</t>
  </si>
  <si>
    <t>0.18119863294859528</t>
  </si>
  <si>
    <t>-0.03422469500870784</t>
  </si>
  <si>
    <t>-0.7589597775893187</t>
  </si>
  <si>
    <t>-0.4128773897703813</t>
  </si>
  <si>
    <t>0.25500503246096057</t>
  </si>
  <si>
    <t>0.05023110860667142</t>
  </si>
  <si>
    <t>-0.5219778818636384</t>
  </si>
  <si>
    <t>-0.2991049153213497</t>
  </si>
  <si>
    <t>-0.39367879666221056</t>
  </si>
  <si>
    <t>-0.2455280296802285</t>
  </si>
  <si>
    <t>0.05765491882608245</t>
  </si>
  <si>
    <t>0.07264717811212167</t>
  </si>
  <si>
    <t>9.572286702604583e-4</t>
  </si>
  <si>
    <t>0.12299773191633787</t>
  </si>
  <si>
    <t>0.17473121020874255</t>
  </si>
  <si>
    <t>0.22364423098041275</t>
  </si>
  <si>
    <t>0.29916858578013283</t>
  </si>
  <si>
    <t>0.2524745905879625</t>
  </si>
  <si>
    <t>0.08065397144021409</t>
  </si>
  <si>
    <t>0.45500808821699</t>
  </si>
  <si>
    <t>-0.10683413426502096</t>
  </si>
  <si>
    <t>-0.13552059297865568</t>
  </si>
  <si>
    <t>-0.25523728127633094</t>
  </si>
  <si>
    <t>0.2613315061201068</t>
  </si>
  <si>
    <t>0.36795026125830627</t>
  </si>
  <si>
    <t>0.19197275115966894</t>
  </si>
  <si>
    <t>0.28387081382701246</t>
  </si>
  <si>
    <t>0.16293576462752327</t>
  </si>
  <si>
    <t>0.06685203083050786</t>
  </si>
  <si>
    <t>-0.049343882262713135</t>
  </si>
  <si>
    <t>0.045707454864624734</t>
  </si>
  <si>
    <t>-0.0036763801138033477</t>
  </si>
  <si>
    <t>0.02777814143611474</t>
  </si>
  <si>
    <t>0.05898249681661132</t>
  </si>
  <si>
    <t>-0.06792997413011735</t>
  </si>
  <si>
    <t>0.11308923292866073</t>
  </si>
  <si>
    <t>-0.010040489391358097</t>
  </si>
  <si>
    <t>0.05943191037760748</t>
  </si>
  <si>
    <t>-0.15629619229347466</t>
  </si>
  <si>
    <t>-0.34284266958519394</t>
  </si>
  <si>
    <t>0.38982024532018156</t>
  </si>
  <si>
    <t>0.06659669898797146</t>
  </si>
  <si>
    <t>0.181473151576987</t>
  </si>
  <si>
    <t>-0.03396493544635867</t>
  </si>
  <si>
    <t>-0.12686440074469033</t>
  </si>
  <si>
    <t>0.08557390610550368</t>
  </si>
  <si>
    <t>-0.27700395187590826</t>
  </si>
  <si>
    <t>-0.25221831431732394</t>
  </si>
  <si>
    <t>0.21133590785421427</t>
  </si>
  <si>
    <t>0.38639171427849334</t>
  </si>
  <si>
    <t>0.11554587947144596</t>
  </si>
  <si>
    <t>0.19164436194022183</t>
  </si>
  <si>
    <t>-0.31893962417595506</t>
  </si>
  <si>
    <t>-0.4026655919755294</t>
  </si>
  <si>
    <t>0.0029319917067558788</t>
  </si>
  <si>
    <t>0.09720847786685899</t>
  </si>
  <si>
    <t>0.11796046267600986</t>
  </si>
  <si>
    <t>-0.09381811392208142</t>
  </si>
  <si>
    <t>0.04848806290704429</t>
  </si>
  <si>
    <t>0.5148870950582872</t>
  </si>
  <si>
    <t>0.5818519295066208</t>
  </si>
  <si>
    <t>0.36345464974174047</t>
  </si>
  <si>
    <t>0.6390219097758049</t>
  </si>
  <si>
    <t>0.4363666498519262</t>
  </si>
  <si>
    <t>0.19047027823653565</t>
  </si>
  <si>
    <t>0.049842945169751914</t>
  </si>
  <si>
    <t>0.4994210697522817</t>
  </si>
  <si>
    <t>0.3245431100738156</t>
  </si>
  <si>
    <t>0.04375335452058891</t>
  </si>
  <si>
    <t>0.24668534693276573</t>
  </si>
  <si>
    <t>0.3064425565988008</t>
  </si>
  <si>
    <t>-0.11440036947174277</t>
  </si>
  <si>
    <t>-0.008014069623713692</t>
  </si>
  <si>
    <t>0.1518487542163472</t>
  </si>
  <si>
    <t>0.020691575875776354</t>
  </si>
  <si>
    <t>0.39301632107169937</t>
  </si>
  <si>
    <t>0.11481678160894315</t>
  </si>
  <si>
    <t>0.1903986967662292</t>
  </si>
  <si>
    <t>-0.4416000081958203</t>
  </si>
  <si>
    <t>-0.711102030039692</t>
  </si>
  <si>
    <t>-0.2921260909431221</t>
  </si>
  <si>
    <t>-0.40989236866327217</t>
  </si>
  <si>
    <t>-0.35927467576368555</t>
  </si>
  <si>
    <t>-0.27662169206540577</t>
  </si>
  <si>
    <t>0.08572075881262722</t>
  </si>
  <si>
    <t>-0.18200205761981303</t>
  </si>
  <si>
    <t>-0.0763123856889931</t>
  </si>
  <si>
    <t>-0.29161247544484076</t>
  </si>
  <si>
    <t>-0.29696706460508393</t>
  </si>
  <si>
    <t>0.11293795250172442</t>
  </si>
  <si>
    <t>0.11375412885387835</t>
  </si>
  <si>
    <t>-0.02397378568884316</t>
  </si>
  <si>
    <t>0.39065793328614873</t>
  </si>
  <si>
    <t>0.07862755167256968</t>
  </si>
  <si>
    <t>-0.21813298924531835</t>
  </si>
  <si>
    <t>-0.07964867256791529</t>
  </si>
  <si>
    <t>-0.42898986216905133</t>
  </si>
  <si>
    <t>0.02877142658077948</t>
  </si>
  <si>
    <t>-0.17185003404243354</t>
  </si>
  <si>
    <t>-0.14821634158847152</t>
  </si>
  <si>
    <t>-0.2707881712120813</t>
  </si>
  <si>
    <t>0.008356686430701258</t>
  </si>
  <si>
    <t>-0.22546676916186972</t>
  </si>
  <si>
    <t>-0.31252090635404284</t>
  </si>
  <si>
    <t>-0.2651598013767485</t>
  </si>
  <si>
    <t>0.07068643618836669</t>
  </si>
  <si>
    <t>-1.4088996042239346</t>
  </si>
  <si>
    <t>-0.005377362475209156</t>
  </si>
  <si>
    <t>0.22500723072944379</t>
  </si>
  <si>
    <t>0.3618975682742497</t>
  </si>
  <si>
    <t>0.3508887809130992</t>
  </si>
  <si>
    <t>5.727549998515965e-4</t>
  </si>
  <si>
    <t>0.011169026465112336</t>
  </si>
  <si>
    <t>-0.035475525855815364</t>
  </si>
  <si>
    <t>-0.10483132900304468</t>
  </si>
  <si>
    <t>0.09153730674000275</t>
  </si>
  <si>
    <t>-0.04098287134959912</t>
  </si>
  <si>
    <t>0.4325743078322887</t>
  </si>
  <si>
    <t>0.45457121986213006</t>
  </si>
  <si>
    <t>0.3398991803378041</t>
  </si>
  <si>
    <t>0.2051371001163363</t>
  </si>
  <si>
    <t>-0.18189800620421293</t>
  </si>
  <si>
    <t>0.1392636986018506</t>
  </si>
  <si>
    <t>0.10829253646482656</t>
  </si>
  <si>
    <t>-0.0543619647171858</t>
  </si>
  <si>
    <t>-0.10418266805047387</t>
  </si>
  <si>
    <t>0.05444039424201143</t>
  </si>
  <si>
    <t>0.2258669463264233</t>
  </si>
  <si>
    <t>0.13754426740789158</t>
  </si>
  <si>
    <t>0.5251771159031647</t>
  </si>
  <si>
    <t>0.25071457196238645</t>
  </si>
  <si>
    <t>-0.020464817737222935</t>
  </si>
  <si>
    <t>-0.18960076277182847</t>
  </si>
  <si>
    <t>0.2730701292970622</t>
  </si>
  <si>
    <t>0.01253571598065401</t>
  </si>
  <si>
    <t>0.7259136972415098</t>
  </si>
  <si>
    <t>0.533459165812951</t>
  </si>
  <si>
    <t>0.9273262438046044</t>
  </si>
  <si>
    <t>0.6788529392581817</t>
  </si>
  <si>
    <t>-0.1110987663980206</t>
  </si>
  <si>
    <t>0.2310835382191685</t>
  </si>
  <si>
    <t>0.1464993307292189</t>
  </si>
  <si>
    <t>0.525299616151318</t>
  </si>
  <si>
    <t>0.28345903588442484</t>
  </si>
  <si>
    <t>1.0641111026418055</t>
  </si>
  <si>
    <t>0.3028893463294639</t>
  </si>
  <si>
    <t>0.5106143454389642</t>
  </si>
  <si>
    <t>0.47052872206735313</t>
  </si>
  <si>
    <t>0.21455707401800445</t>
  </si>
  <si>
    <t>0.1429416578596582</t>
  </si>
  <si>
    <t>0.11270992493136676</t>
  </si>
  <si>
    <t>0.2032649125888367</t>
  </si>
  <si>
    <t>0.10958469269685327</t>
  </si>
  <si>
    <t>1.6191535487800472</t>
  </si>
  <si>
    <t>0.7576464271863302</t>
  </si>
  <si>
    <t>0.6957299312778567</t>
  </si>
  <si>
    <t>0.6615412927435531</t>
  </si>
  <si>
    <t>1.3119576887739512</t>
  </si>
  <si>
    <t>0.29540576189258044</t>
  </si>
  <si>
    <t>0.41857828550412274</t>
  </si>
  <si>
    <t>-0.07482467183190238</t>
  </si>
  <si>
    <t>0.3348028748333058</t>
  </si>
  <si>
    <t>0.09999941725550834</t>
  </si>
  <si>
    <t>0.025252127282929457</t>
  </si>
  <si>
    <t>0.3276535832422865</t>
  </si>
  <si>
    <t>-0.34023400466217024</t>
  </si>
  <si>
    <t>0.19729708423452486</t>
  </si>
  <si>
    <t>-0.23747769710731048</t>
  </si>
  <si>
    <t>-0.2360711581134539</t>
  </si>
  <si>
    <t>0.015852078120418743</t>
  </si>
  <si>
    <t>-0.1697394875983465</t>
  </si>
  <si>
    <t>0.19483010634550985</t>
  </si>
  <si>
    <t>0.024008675968843214</t>
  </si>
  <si>
    <t>0.27621602422403524</t>
  </si>
  <si>
    <t>-0.13686145412862286</t>
  </si>
  <si>
    <t>0.4883015893958119</t>
  </si>
  <si>
    <t>0.5938628574520616</t>
  </si>
  <si>
    <t>0.5762715266359263</t>
  </si>
  <si>
    <t>0.7672526427179699</t>
  </si>
  <si>
    <t>0.31673630209059994</t>
  </si>
  <si>
    <t>0.2173524411264666</t>
  </si>
  <si>
    <t>0.37925275403370384</t>
  </si>
  <si>
    <t>-0.33389646170349213</t>
  </si>
  <si>
    <t>0.24367228360017573</t>
  </si>
  <si>
    <t>0.003351149182364772</t>
  </si>
  <si>
    <t>-0.07312590333040295</t>
  </si>
  <si>
    <t>0.4002681881717145</t>
  </si>
  <si>
    <t>-0.12258353363904387</t>
  </si>
  <si>
    <t>-0.19480407150513535</t>
  </si>
  <si>
    <t>0.30204734161173546</t>
  </si>
  <si>
    <t>0.3203921227493437</t>
  </si>
  <si>
    <t>-0.19086561473167643</t>
  </si>
  <si>
    <t>0.014992362523439233</t>
  </si>
  <si>
    <t>-0.9565483849171362</t>
  </si>
  <si>
    <t>0.10181404442544192</t>
  </si>
  <si>
    <t>0.12652883846702193</t>
  </si>
  <si>
    <t>0.04144946431134425</t>
  </si>
  <si>
    <t>0.7289702998189254</t>
  </si>
  <si>
    <t>-0.20390229776707558</t>
  </si>
  <si>
    <t>0.22436299749668576</t>
  </si>
  <si>
    <t>0.132687796726585</t>
  </si>
  <si>
    <t>0.6678744079824185</t>
  </si>
  <si>
    <t>-0.08213262338287926</t>
  </si>
  <si>
    <t>0.5848856555316704</t>
  </si>
  <si>
    <t>0.6390735665069539</t>
  </si>
  <si>
    <t>0.898739408786757</t>
  </si>
  <si>
    <t>0.13153658957526482</t>
  </si>
  <si>
    <t>-0.17011584378243194</t>
  </si>
  <si>
    <t>-0.12123307909614901</t>
  </si>
  <si>
    <t>0.759490572488349</t>
  </si>
  <si>
    <t>0.5523153485889343</t>
  </si>
  <si>
    <t>-0.3024958107446294</t>
  </si>
  <si>
    <t>0.09427437553759674</t>
  </si>
  <si>
    <t>0.29073008977029535</t>
  </si>
  <si>
    <t>-0.028776385779094353</t>
  </si>
  <si>
    <t>-0.11080358507716927</t>
  </si>
  <si>
    <t>0.502240789319714</t>
  </si>
  <si>
    <t>-0.2806073778502009</t>
  </si>
  <si>
    <t>-0.21319017802766277</t>
  </si>
  <si>
    <t>-0.17211938699771037</t>
  </si>
  <si>
    <t>0.34913466591394016</t>
  </si>
  <si>
    <t>-0.3677906568702465</t>
  </si>
  <si>
    <t>-0.45230180698328537</t>
  </si>
  <si>
    <t>0.48269166839303235</t>
  </si>
  <si>
    <t>0.3905272045836205</t>
  </si>
  <si>
    <t>0.9413171004596554</t>
  </si>
  <si>
    <t>0.0014273049237162067</t>
  </si>
  <si>
    <t>-0.335419597319085</t>
  </si>
  <si>
    <t>-0.3916922263728811</t>
  </si>
  <si>
    <t>-0.27530518337440885</t>
  </si>
  <si>
    <t>0.4394815507402099</t>
  </si>
  <si>
    <t>-0.43057055814221024</t>
  </si>
  <si>
    <t>2.033162287521188</t>
  </si>
  <si>
    <t>0.7813981921686328</t>
  </si>
  <si>
    <t>0.7654008404850948</t>
  </si>
  <si>
    <t>0.7104395544491807</t>
  </si>
  <si>
    <t>1.0309009415715245</t>
  </si>
  <si>
    <t>0.4610179799095232</t>
  </si>
  <si>
    <t>0.5863069535915695</t>
  </si>
  <si>
    <t>1.0967935298718654</t>
  </si>
  <si>
    <t>0.8319487313177257</t>
  </si>
  <si>
    <t>0.3858338215820843</t>
  </si>
  <si>
    <t>0.2467967778813871</t>
  </si>
  <si>
    <t>2.1440553428396214</t>
  </si>
  <si>
    <t>1.1100324121120477</t>
  </si>
  <si>
    <t>1.1885698302443577</t>
  </si>
  <si>
    <t>1.4183251456848487</t>
  </si>
  <si>
    <t>0.9679690219193223</t>
  </si>
  <si>
    <t>0.39749495966231624</t>
  </si>
  <si>
    <t>0.3083811948039029</t>
  </si>
  <si>
    <t>0.29418075941104743</t>
  </si>
  <si>
    <t>0.8648400479468877</t>
  </si>
  <si>
    <t>0.1537762882415064</t>
  </si>
  <si>
    <t>0.8957307731739798</t>
  </si>
  <si>
    <t>-0.10900002720676763</t>
  </si>
  <si>
    <t>-0.09082792714185742</t>
  </si>
  <si>
    <t>-0.22260498625621605</t>
  </si>
  <si>
    <t>0.6704314161742931</t>
  </si>
  <si>
    <t>0.16022895191531655</t>
  </si>
  <si>
    <t>-0.3194097004294108</t>
  </si>
  <si>
    <t>0.0734500713048373</t>
  </si>
  <si>
    <t>0.28301109823003295</t>
  </si>
  <si>
    <t>0.5442384496971396</t>
  </si>
  <si>
    <t>-0.2192723891438045</t>
  </si>
  <si>
    <t>0.5817700166900845</t>
  </si>
  <si>
    <t>0.6034924100915342</t>
  </si>
  <si>
    <t>1.0704766392113647</t>
  </si>
  <si>
    <t>0.9118073401599945</t>
  </si>
  <si>
    <t>-0.008968243243365629</t>
  </si>
  <si>
    <t>0.33615185346959636</t>
  </si>
  <si>
    <t>-0.29403517613572805</t>
  </si>
  <si>
    <t>-0.26240354579329916</t>
  </si>
  <si>
    <t>0.05603658723451502</t>
  </si>
  <si>
    <t>-0.06427858119118636</t>
  </si>
  <si>
    <t>0.4214422822696828</t>
  </si>
  <si>
    <t>0.6653683185683906</t>
  </si>
  <si>
    <t>0.15189155550787065</t>
  </si>
  <si>
    <t>-0.40763644541866584</t>
  </si>
  <si>
    <t>0.48920336833101274</t>
  </si>
  <si>
    <t>0.31101790195240747</t>
  </si>
  <si>
    <t>-0.39813455870046144</t>
  </si>
  <si>
    <t>-0.8565661015791664</t>
  </si>
  <si>
    <t>0.050403051726067315</t>
  </si>
  <si>
    <t>0.6042790683116029</t>
  </si>
  <si>
    <t>-0.08256801583113497</t>
  </si>
  <si>
    <t>0.18388773478155093</t>
  </si>
  <si>
    <t>0.2626450629978952</t>
  </si>
  <si>
    <t>0.15163917547854275</t>
  </si>
  <si>
    <t>0.7174493728660978</t>
  </si>
  <si>
    <t>0.12755385560367818</t>
  </si>
  <si>
    <t>0.1476689867130923</t>
  </si>
  <si>
    <t>0.6283392977741952</t>
  </si>
  <si>
    <t>0.21022602608781327</t>
  </si>
  <si>
    <t>0.38412841150086574</t>
  </si>
  <si>
    <t>0.9577587000310747</t>
  </si>
  <si>
    <t>0.15963858927361388</t>
  </si>
  <si>
    <t>-0.03134520122380308</t>
  </si>
  <si>
    <t>0.1228634244153505</t>
  </si>
  <si>
    <t>0.47650761972119693</t>
  </si>
  <si>
    <t>-0.14600248168208652</t>
  </si>
  <si>
    <t>0.053393238506291324</t>
  </si>
  <si>
    <t>0.014418972807685518</t>
  </si>
  <si>
    <t>0.4964286691121513</t>
  </si>
  <si>
    <t>-0.041135627683139685</t>
  </si>
  <si>
    <t>0.17518136172304083</t>
  </si>
  <si>
    <t>0.28800556617883755</t>
  </si>
  <si>
    <t>0.28817824725153557</t>
  </si>
  <si>
    <t>-0.009451602656259687</t>
  </si>
  <si>
    <t>0.6015176470550387</t>
  </si>
  <si>
    <t>0.048375156051818656</t>
  </si>
  <si>
    <t>0.6070338479884481</t>
  </si>
  <si>
    <t>0.4067990748955503</t>
  </si>
  <si>
    <t>1.110489205206065</t>
  </si>
  <si>
    <t>0.35947708144326873</t>
  </si>
  <si>
    <t>0.28636288212829986</t>
  </si>
  <si>
    <t>0.04895592530059366</t>
  </si>
  <si>
    <t>0.2083051336423732</t>
  </si>
  <si>
    <t>0.5324710463414012</t>
  </si>
  <si>
    <t>-0.06628729007957969</t>
  </si>
  <si>
    <t>2.2992937891942224</t>
  </si>
  <si>
    <t>0.4764581768499543</t>
  </si>
  <si>
    <t>0.8010100391259953</t>
  </si>
  <si>
    <t>0.2863724755212275</t>
  </si>
  <si>
    <t>0.3814695657532973</t>
  </si>
  <si>
    <t>0.42623824078021483</t>
  </si>
  <si>
    <t>0.4251453319397628</t>
  </si>
  <si>
    <t>0.8303776287374945</t>
  </si>
  <si>
    <t>0.2937350356165619</t>
  </si>
  <si>
    <t>1.5789510833319154</t>
  </si>
  <si>
    <t>0.8521819349554804</t>
  </si>
  <si>
    <t>0.32163926382994057</t>
  </si>
  <si>
    <t>0.9483752987175392</t>
  </si>
  <si>
    <t>0.5581223031233821</t>
  </si>
  <si>
    <t>0.014658069677575098</t>
  </si>
  <si>
    <t>-0.0394848261462786</t>
  </si>
  <si>
    <t>0.24391580818987807</t>
  </si>
  <si>
    <t>0.41909485281561254</t>
  </si>
  <si>
    <t>0.6665350227390555</t>
  </si>
  <si>
    <t>0.0937135310279792</t>
  </si>
  <si>
    <t>0.23575035490182808</t>
  </si>
  <si>
    <t>0.4762699987579116</t>
  </si>
  <si>
    <t>-0.14649248267469975</t>
  </si>
  <si>
    <t>-0.1383107944140029</t>
  </si>
  <si>
    <t>0.017285921386454094</t>
  </si>
  <si>
    <t>-0.2735392611224157</t>
  </si>
  <si>
    <t>-0.10083973959183251</t>
  </si>
  <si>
    <t>0.26875384043291356</t>
  </si>
  <si>
    <t>0.17022305348604055</t>
  </si>
  <si>
    <t>0.1857776331883016</t>
  </si>
  <si>
    <t>0.7227737059409537</t>
  </si>
  <si>
    <t>0.10334677343396247</t>
  </si>
  <si>
    <t>0.4847321092734172</t>
  </si>
  <si>
    <t>0.12022155159373107</t>
  </si>
  <si>
    <t>0.2085936733835054</t>
  </si>
  <si>
    <t>0.9983778636401246</t>
  </si>
  <si>
    <t>1.120600016487472</t>
  </si>
  <si>
    <t>-0.04019030950311329</t>
  </si>
  <si>
    <t>0.33202005293097986</t>
  </si>
  <si>
    <t>-0.10099692364518585</t>
  </si>
  <si>
    <t>0.08785639566898662</t>
  </si>
  <si>
    <t>0.34495932613049807</t>
  </si>
  <si>
    <t>0.6796034377664462</t>
  </si>
  <si>
    <t>-0.008614763611646157</t>
  </si>
  <si>
    <t>-0.3039938559479499</t>
  </si>
  <si>
    <t>0.4158825420914479</t>
  </si>
  <si>
    <t>-0.09311853419166376</t>
  </si>
  <si>
    <t>0.6187828025116332</t>
  </si>
  <si>
    <t>-0.11064271125730529</t>
  </si>
  <si>
    <t>-0.40249589672684283</t>
  </si>
  <si>
    <t>0.3701803561373381</t>
  </si>
  <si>
    <t>0.29307013969134427</t>
  </si>
  <si>
    <t>0.28277864293986255</t>
  </si>
  <si>
    <t>0.18943714361355599</t>
  </si>
  <si>
    <t>0.058876969494406975</t>
  </si>
  <si>
    <t>0.24753842095002607</t>
  </si>
  <si>
    <t>0.32888596525684083</t>
  </si>
  <si>
    <t>-0.08549769044058446</t>
  </si>
  <si>
    <t>0.2822768346944153</t>
  </si>
  <si>
    <t>0.047260108612302745</t>
  </si>
  <si>
    <t>0.4970182938005518</t>
  </si>
  <si>
    <t>0.24270556477438762</t>
  </si>
  <si>
    <t>0.37215585712713567</t>
  </si>
  <si>
    <t>0.31644554848956136</t>
  </si>
  <si>
    <t>0.2890106585763363</t>
  </si>
  <si>
    <t>0.27957297379541707</t>
  </si>
  <si>
    <t>0.37423393362592905</t>
  </si>
  <si>
    <t>0.194641190300165</t>
  </si>
  <si>
    <t>-0.0369322456742167</t>
  </si>
  <si>
    <t>0.11834936406623149</t>
  </si>
  <si>
    <t>0.36599173319445766</t>
  </si>
  <si>
    <t>0.31603598440688013</t>
  </si>
  <si>
    <t>0.11084880670339911</t>
  </si>
  <si>
    <t>0.14240590376231305</t>
  </si>
  <si>
    <t>0.1637069258282474</t>
  </si>
  <si>
    <t>0.32277054624210333</t>
  </si>
  <si>
    <t>0.28959511759162193</t>
  </si>
  <si>
    <t>0.07106943395217129</t>
  </si>
  <si>
    <t>0.6786315532675432</t>
  </si>
  <si>
    <t>0.7779290736953275</t>
  </si>
  <si>
    <t>0.6902019230916133</t>
  </si>
  <si>
    <t>0.5709567869539981</t>
  </si>
  <si>
    <t>0.5267415769036768</t>
  </si>
  <si>
    <t>0.49414396568876195</t>
  </si>
  <si>
    <t>0.4556168996912459</t>
  </si>
  <si>
    <t>0.3495442299966214</t>
  </si>
  <si>
    <t>0.3485435653189354</t>
  </si>
  <si>
    <t>0.22904162143217938</t>
  </si>
  <si>
    <t>0.15555327979303143</t>
  </si>
  <si>
    <t>2.548701722057224</t>
  </si>
  <si>
    <t>0.7978884966579926</t>
  </si>
  <si>
    <t>0.5486344375179181</t>
  </si>
  <si>
    <t>0.601899168912239</t>
  </si>
  <si>
    <t>0.3696600990593376</t>
  </si>
  <si>
    <t>0.28257127806196447</t>
  </si>
  <si>
    <t>0.40660868294360114</t>
  </si>
  <si>
    <t>0.14630598696406127</t>
  </si>
  <si>
    <t>1.414640527602237</t>
  </si>
  <si>
    <t>0.640730271670232</t>
  </si>
  <si>
    <t>1.2590772881447099</t>
  </si>
  <si>
    <t>0.08040897094390748</t>
  </si>
  <si>
    <t>0.3527919624792882</t>
  </si>
  <si>
    <t>0.3861563071751144</t>
  </si>
  <si>
    <t>0.44794292330241336</t>
  </si>
  <si>
    <t>0.2881096175944376</t>
  </si>
  <si>
    <t>0.27350625969862</t>
  </si>
  <si>
    <t>0.4670913355860394</t>
  </si>
  <si>
    <t>0.22027990187600968</t>
  </si>
  <si>
    <t>0.6119493549339249</t>
  </si>
  <si>
    <t>0.1608503085957086</t>
  </si>
  <si>
    <t>0.1109786864845737</t>
  </si>
  <si>
    <t>-0.28778913938651385</t>
  </si>
  <si>
    <t>-0.15721273029471805</t>
  </si>
  <si>
    <t>0.08656497739026203</t>
  </si>
  <si>
    <t>0.17388699163110774</t>
  </si>
  <si>
    <t>0.2853319613652266</t>
  </si>
  <si>
    <t>0.29628909199522807</t>
  </si>
  <si>
    <t>-0.0180834424312548</t>
  </si>
  <si>
    <t>0.39989773561404607</t>
  </si>
  <si>
    <t>1.1196062756825946</t>
  </si>
  <si>
    <t>0.47881446174365005</t>
  </si>
  <si>
    <t>0.22263397290979908</t>
  </si>
  <si>
    <t>0.14541822914160088</t>
  </si>
  <si>
    <t>0.41184003390238894</t>
  </si>
  <si>
    <t>0.2711573543379455</t>
  </si>
  <si>
    <t>0.5485650699075181</t>
  </si>
  <si>
    <t>0.09818995575868968</t>
  </si>
  <si>
    <t>-0.04856829334217626</t>
  </si>
  <si>
    <t>0.349634260299481</t>
  </si>
  <si>
    <t>-0.0179166649849738</t>
  </si>
  <si>
    <t>-0.08829969912876574</t>
  </si>
  <si>
    <t>0.3647534475534863</t>
  </si>
  <si>
    <t>0.2625151832167206</t>
  </si>
  <si>
    <t>-0.06927673890650156</t>
  </si>
  <si>
    <t>-0.007612623027355878</t>
  </si>
  <si>
    <t>0.44975976433225334</t>
  </si>
  <si>
    <t>0.2719927174759548</t>
  </si>
  <si>
    <t>-1.7270960340095038</t>
  </si>
  <si>
    <t>-0.1873640263130775</t>
  </si>
  <si>
    <t>0.1419387793220658</t>
  </si>
  <si>
    <t>-0.09401662336035395</t>
  </si>
  <si>
    <t>-0.10795803714416242</t>
  </si>
  <si>
    <t>0.08757892522738636</t>
  </si>
  <si>
    <t>0.26134405132624294</t>
  </si>
  <si>
    <t>0.3873458878981453</t>
  </si>
  <si>
    <t>0.42871333615555324</t>
  </si>
  <si>
    <t>-0.2501262167057901</t>
  </si>
  <si>
    <t>0.2316982533198414</t>
  </si>
  <si>
    <t>-0.07817350391696075</t>
  </si>
  <si>
    <t>0.017715410208292787</t>
  </si>
  <si>
    <t>-0.25479746110826246</t>
  </si>
  <si>
    <t>-0.2845052471920428</t>
  </si>
  <si>
    <t>-0.18291342994794152</t>
  </si>
  <si>
    <t>-0.23545718096608312</t>
  </si>
  <si>
    <t>-0.08836463901935304</t>
  </si>
  <si>
    <t>0.26900105478912656</t>
  </si>
  <si>
    <t>0.00890941345399538</t>
  </si>
  <si>
    <t>0.06528978368990218</t>
  </si>
  <si>
    <t>0.1823136803881112</t>
  </si>
  <si>
    <t>-0.1332816426599983</t>
  </si>
  <si>
    <t>0.2532951946599292</t>
  </si>
  <si>
    <t>0.09784385565999149</t>
  </si>
  <si>
    <t>0.3442656500264974</t>
  </si>
  <si>
    <t>0.19632593768892398</t>
  </si>
  <si>
    <t>0.1538131859066128</t>
  </si>
  <si>
    <t>0.4553047454444456</t>
  </si>
  <si>
    <t>0.40501396585770183</t>
  </si>
  <si>
    <t>0.5046088814662438</t>
  </si>
  <si>
    <t>0.43328200504902975</t>
  </si>
  <si>
    <t>0.39527298226960783</t>
  </si>
  <si>
    <t>0.5080078943758469</t>
  </si>
  <si>
    <t>-0.09799714347203417</t>
  </si>
  <si>
    <t>0.025966466079389683</t>
  </si>
  <si>
    <t>0.40827645740641116</t>
  </si>
  <si>
    <t>0.3027210929765786</t>
  </si>
  <si>
    <t>1.4989570457401162</t>
  </si>
  <si>
    <t>0.6691222870163175</t>
  </si>
  <si>
    <t>0.9182243277761535</t>
  </si>
  <si>
    <t>0.6800808935529232</t>
  </si>
  <si>
    <t>0.4755726328874003</t>
  </si>
  <si>
    <t>0.5077687975059574</t>
  </si>
  <si>
    <t>0.4773142026804232</t>
  </si>
  <si>
    <t>0.5125802530358341</t>
  </si>
  <si>
    <t>0.5881769272591627</t>
  </si>
  <si>
    <t>0.5726673627083315</t>
  </si>
  <si>
    <t>0.5005073370130145</t>
  </si>
  <si>
    <t>1.3231013320148526</t>
  </si>
  <si>
    <t>1.0930321818909172</t>
  </si>
  <si>
    <t>0.7671608591106709</t>
  </si>
  <si>
    <t>0.2495419641653045</t>
  </si>
  <si>
    <t>0.4750575414825147</t>
  </si>
  <si>
    <t>0.1813919767137529</t>
  </si>
  <si>
    <t>0.12487729897685873</t>
  </si>
  <si>
    <t>0.5502977842609154</t>
  </si>
  <si>
    <t>0.2696947308931272</t>
  </si>
  <si>
    <t>-0.17726218356024273</t>
  </si>
  <si>
    <t>-0.33729030893998035</t>
  </si>
  <si>
    <t>0.11702695174881751</t>
  </si>
  <si>
    <t>-0.35105756574448654</t>
  </si>
  <si>
    <t>-0.043897048939703906</t>
  </si>
  <si>
    <t>0.29585665136018086</t>
  </si>
  <si>
    <t>0.3395169205273016</t>
  </si>
  <si>
    <t>0.5127219400698427</t>
  </si>
  <si>
    <t>0.5560538200175164</t>
  </si>
  <si>
    <t>0.39157731213254915</t>
  </si>
  <si>
    <t>0.2892527072594344</t>
  </si>
  <si>
    <t>0.32932209565839865</t>
  </si>
  <si>
    <t>0.29475636298670754</t>
  </si>
  <si>
    <t>0.08946292000772</t>
  </si>
  <si>
    <t>-0.13120725592771557</t>
  </si>
  <si>
    <t>0.29815316203640424</t>
  </si>
  <si>
    <t>0.04546540618152664</t>
  </si>
  <si>
    <t>0.1383368292543774</t>
  </si>
  <si>
    <t>0.25692223513989</t>
  </si>
  <si>
    <t>-0.042419666428842984</t>
  </si>
  <si>
    <t>-0.13426238259852688</t>
  </si>
  <si>
    <t>0.29668094519865823</t>
  </si>
  <si>
    <t>-1.5746909864020864</t>
  </si>
  <si>
    <t>-0.1397379961003191</t>
  </si>
  <si>
    <t>-0.10885834017275899</t>
  </si>
  <si>
    <t>-0.35824227909400796</t>
  </si>
  <si>
    <t>-0.013809216905327496</t>
  </si>
  <si>
    <t>0.09126205015830888</t>
  </si>
  <si>
    <t>0.2344308943976226</t>
  </si>
  <si>
    <t>-0.17121539420260318</t>
  </si>
  <si>
    <t>-0.279216335875689</t>
  </si>
  <si>
    <t>-0.2723386110998529</t>
  </si>
  <si>
    <t>0.39575707963580403</t>
  </si>
  <si>
    <t>-0.48100523862286904</t>
  </si>
  <si>
    <t>-0.032655806288383</t>
  </si>
  <si>
    <t>-0.2729260219283471</t>
  </si>
  <si>
    <t>-0.3839260058212825</t>
  </si>
  <si>
    <t>-0.19294959485688684</t>
  </si>
  <si>
    <t>-0.20643569145328214</t>
  </si>
  <si>
    <t>-0.27985097571551937</t>
  </si>
  <si>
    <t>0.033649297907847764</t>
  </si>
  <si>
    <t>-0.16595378715842815</t>
  </si>
  <si>
    <t>0.31776648490037107</t>
  </si>
  <si>
    <t>0.374498120908091</t>
  </si>
  <si>
    <t>-0.02123302712473853</t>
  </si>
  <si>
    <t>-0.19361818054861513</t>
  </si>
  <si>
    <t>0.3712459607056114</t>
  </si>
  <si>
    <t>0.3600519470656267</t>
  </si>
  <si>
    <t>-0.22647702723248342</t>
  </si>
  <si>
    <t>-0.033750191035439324</t>
  </si>
  <si>
    <t>-0.14729537586741537</t>
  </si>
  <si>
    <t>0.5548893297067579</t>
  </si>
  <si>
    <t>0.6327625898671524</t>
  </si>
  <si>
    <t>0.6376522684470547</t>
  </si>
  <si>
    <t>0.27858780613707573</t>
  </si>
  <si>
    <t>0.23787787427186405</t>
  </si>
  <si>
    <t>0.7160111018802496</t>
  </si>
  <si>
    <t>0.5089318119101116</t>
  </si>
  <si>
    <t>0.44938193224156364</t>
  </si>
  <si>
    <t>-0.25419529121372575</t>
  </si>
  <si>
    <t>0.20336010856481126</t>
  </si>
  <si>
    <t>-0.02190604053627957</t>
  </si>
  <si>
    <t>0.47571431992140895</t>
  </si>
  <si>
    <t>1.1311646872512247</t>
  </si>
  <si>
    <t>0.34506263959279604</t>
  </si>
  <si>
    <t>0.2698386317870422</t>
  </si>
  <si>
    <t>0.01322201255163336</t>
  </si>
  <si>
    <t>0.37166364227461607</t>
  </si>
  <si>
    <t>0.2822628135816748</t>
  </si>
  <si>
    <t>0.048517581039129426</t>
  </si>
  <si>
    <t>-0.03698833012517845</t>
  </si>
  <si>
    <t>-0.05119024142463823</t>
  </si>
  <si>
    <t>-0.06174371159837552</t>
  </si>
  <si>
    <t>0.4268123684492707</t>
  </si>
  <si>
    <t>0.9031842957837114</t>
  </si>
  <si>
    <t>0.7847713767126614</t>
  </si>
  <si>
    <t>0.39120095594846366</t>
  </si>
  <si>
    <t>0.19314240714354236</t>
  </si>
  <si>
    <t>0.2644788769536841</t>
  </si>
  <si>
    <t>0.048668861466065735</t>
  </si>
  <si>
    <t>-0.12238502420077134</t>
  </si>
  <si>
    <t>0.23099645972951735</t>
  </si>
  <si>
    <t>-0.22312819514742505</t>
  </si>
  <si>
    <t>-0.46618049473641293</t>
  </si>
  <si>
    <t>-0.1747251001075255</t>
  </si>
  <si>
    <t>-0.3645089785356818</t>
  </si>
  <si>
    <t>-0.34627562834669495</t>
  </si>
  <si>
    <t>-0.3027393353343318</t>
  </si>
  <si>
    <t>0.3137483291702823</t>
  </si>
  <si>
    <t>-0.19947310204770133</t>
  </si>
  <si>
    <t>-0.08820966882590608</t>
  </si>
  <si>
    <t>0.589846177628577</t>
  </si>
  <si>
    <t>0.26426413254276476</t>
  </si>
  <si>
    <t>0.09612294855942821</t>
  </si>
  <si>
    <t>-0.07670350093912111</t>
  </si>
  <si>
    <t>0.3423971522655085</t>
  </si>
  <si>
    <t>-0.19454209808287978</t>
  </si>
  <si>
    <t>-0.2087395816625268</t>
  </si>
  <si>
    <t>0.040060636196738726</t>
  </si>
  <si>
    <t>-9.754710280136473e-4</t>
  </si>
  <si>
    <t>0.07521451765022615</t>
  </si>
  <si>
    <t>-0.45168266416279973</t>
  </si>
  <si>
    <t>-0.7377580856944924</t>
  </si>
  <si>
    <t>-0.1312079938810177</t>
  </si>
  <si>
    <t>-0.19888864303241569</t>
  </si>
  <si>
    <t>0.28866751029084664</t>
  </si>
  <si>
    <t>0.5276987023365373</t>
  </si>
  <si>
    <t>0.24505815990157273</t>
  </si>
  <si>
    <t>0.32534526531322905</t>
  </si>
  <si>
    <t>-0.08199905383519403</t>
  </si>
  <si>
    <t>0.25546772918139504</t>
  </si>
  <si>
    <t>-0.24699434289155747</t>
  </si>
  <si>
    <t>-0.2729488984807131</t>
  </si>
  <si>
    <t>0.155292044324078</t>
  </si>
  <si>
    <t>-0.15833294340734885</t>
  </si>
  <si>
    <t>-0.03163300301163313</t>
  </si>
  <si>
    <t>0.37551059283861105</t>
  </si>
  <si>
    <t>0.006387089067320736</t>
  </si>
  <si>
    <t>-0.15195407506375153</t>
  </si>
  <si>
    <t>-0.3736219638636646</t>
  </si>
  <si>
    <t>0.30654295312830127</t>
  </si>
  <si>
    <t>0.020377945722371813</t>
  </si>
  <si>
    <t>-0.1777197146075623</t>
  </si>
  <si>
    <t>0.24957443411059815</t>
  </si>
  <si>
    <t>0.10009904095129568</t>
  </si>
  <si>
    <t>0.12648013354908147</t>
  </si>
  <si>
    <t>0.48136261449589923</t>
  </si>
  <si>
    <t>0.2275369346491397</t>
  </si>
  <si>
    <t>-0.11179170454871912</t>
  </si>
  <si>
    <t>0.4538148177274485</t>
  </si>
  <si>
    <t>0.31074116946410935</t>
  </si>
  <si>
    <t>-0.12576337441791485</t>
  </si>
  <si>
    <t>0.3970330008951839</t>
  </si>
  <si>
    <t>0.3699360935943336</t>
  </si>
  <si>
    <t>0.7318616008566642</t>
  </si>
  <si>
    <t>0.4228650562361862</t>
  </si>
  <si>
    <t>-0.08413100092504279</t>
  </si>
  <si>
    <t>0.033788033128647886</t>
  </si>
  <si>
    <t>0.1356883148530388</t>
  </si>
  <si>
    <t>0.42389450109265525</t>
  </si>
  <si>
    <t>0.2027439175575341</t>
  </si>
  <si>
    <t>1.4164399033038333</t>
  </si>
  <si>
    <t>0.3368322464141587</t>
  </si>
  <si>
    <t>0.5756627151616704</t>
  </si>
  <si>
    <t>0.5972950782602604</t>
  </si>
  <si>
    <t>0.23195284720907566</t>
  </si>
  <si>
    <t>0.06879284801510538</t>
  </si>
  <si>
    <t>0.00939203491358731</t>
  </si>
  <si>
    <t>0.3629211095043017</t>
  </si>
  <si>
    <t>0.2713691469356564</t>
  </si>
  <si>
    <t>0.07672732191958923</t>
  </si>
  <si>
    <t>1.5134520731708911</t>
  </si>
  <si>
    <t>0.5730592159117617</t>
  </si>
  <si>
    <t>0.7020792814893688</t>
  </si>
  <si>
    <t>1.0698612681729587</t>
  </si>
  <si>
    <t>0.2712031074426775</t>
  </si>
  <si>
    <t>0.21869772999624654</t>
  </si>
  <si>
    <t>-0.008183060929901082</t>
  </si>
  <si>
    <t>0.5701487280881675</t>
  </si>
  <si>
    <t>0.2950921317391759</t>
  </si>
  <si>
    <t>0.09338145204202146</t>
  </si>
  <si>
    <t>0.6586898411841292</t>
  </si>
  <si>
    <t>-0.41629632741914185</t>
  </si>
  <si>
    <t>0.1615122527077177</t>
  </si>
  <si>
    <t>-0.3113696992027226</t>
  </si>
  <si>
    <t>-0.2843436354188767</t>
  </si>
  <si>
    <t>-0.24951002569851297</t>
  </si>
  <si>
    <t>-0.23547267798542781</t>
  </si>
  <si>
    <t>-0.049889967706288105</t>
  </si>
  <si>
    <t>-0.3096340330361168</t>
  </si>
  <si>
    <t>0.11560860550212686</t>
  </si>
  <si>
    <t>0.46689577796097537</t>
  </si>
  <si>
    <t>0.2539180272469255</t>
  </si>
  <si>
    <t>0.7968528525484312</t>
  </si>
  <si>
    <t>-0.10327941320866879</t>
  </si>
  <si>
    <t>0.32935308969708804</t>
  </si>
  <si>
    <t>-0.5003706091773208</t>
  </si>
  <si>
    <t>0.3640103285782431</t>
  </si>
  <si>
    <t>-0.19134823619126837</t>
  </si>
  <si>
    <t>0.4941779115406599</t>
  </si>
  <si>
    <t>0.1220192058377157</t>
  </si>
  <si>
    <t>-0.35202945024338955</t>
  </si>
  <si>
    <t>0.40972801155169764</t>
  </si>
  <si>
    <t>-0.11059105452615631</t>
  </si>
  <si>
    <t>-0.3370253837045163</t>
  </si>
  <si>
    <t>0.2488519778278145</t>
  </si>
  <si>
    <t>-0.7966173695910171</t>
  </si>
  <si>
    <t>-0.1608530539341171</t>
  </si>
  <si>
    <t>-0.034470433458316574</t>
  </si>
  <si>
    <t>0.10111298878842001</t>
  </si>
  <si>
    <t>0.5025765580721824</t>
  </si>
  <si>
    <t>0.722947862920256</t>
  </si>
  <si>
    <t>-0.25303965634259273</t>
  </si>
  <si>
    <t>0.23422869519283945</t>
  </si>
  <si>
    <t>0.31756502364889005</t>
  </si>
  <si>
    <t>0.7023419928649266</t>
  </si>
  <si>
    <t>0.2672491536498739</t>
  </si>
  <si>
    <t>0.40002687744191856</t>
  </si>
  <si>
    <t>0.45317796402771177</t>
  </si>
  <si>
    <t>0.4529182044653626</t>
  </si>
  <si>
    <t>0.7547735749811446</t>
  </si>
  <si>
    <t>0.0713122205885715</t>
  </si>
  <si>
    <t>-0.25229948918055806</t>
  </si>
  <si>
    <t>-0.11076963922527137</t>
  </si>
  <si>
    <t>0.34447744262420826</t>
  </si>
  <si>
    <t>0.2439320431625249</t>
  </si>
  <si>
    <t>-0.26493251175969296</t>
  </si>
  <si>
    <t>0.3135763860508864</t>
  </si>
  <si>
    <t>-0.15600691459904034</t>
  </si>
  <si>
    <t>0.09644691005906256</t>
  </si>
  <si>
    <t>0.30291443674173624</t>
  </si>
  <si>
    <t>-0.31090700248228814</t>
  </si>
  <si>
    <t>-0.014952306570324285</t>
  </si>
  <si>
    <t>0.3681568881829022</t>
  </si>
  <si>
    <t>-0.12529403611776124</t>
  </si>
  <si>
    <t>0.38761302699351574</t>
  </si>
  <si>
    <t>0.4856663581539116</t>
  </si>
  <si>
    <t>0.43562648268989146</t>
  </si>
  <si>
    <t>0.8183534176326155</t>
  </si>
  <si>
    <t>0.12261473415253325</t>
  </si>
  <si>
    <t>-0.4128537752647132</t>
  </si>
  <si>
    <t>-0.2319983938390076</t>
  </si>
  <si>
    <t>-0.06669168848914601</t>
  </si>
  <si>
    <t>0.10974925628322789</t>
  </si>
  <si>
    <t>0.1567974690604198</t>
  </si>
  <si>
    <t>-0.4358602074118661</t>
  </si>
  <si>
    <t>1.8449701637673255</t>
  </si>
  <si>
    <t>0.332279812493329</t>
  </si>
  <si>
    <t>0.4316009474267814</t>
  </si>
  <si>
    <t>0.3636354483007619</t>
  </si>
  <si>
    <t>0.4937860583372297</t>
  </si>
  <si>
    <t>0.03172766750910558</t>
  </si>
  <si>
    <t>0.49731864079451804</t>
  </si>
  <si>
    <t>0.6854782840046899</t>
  </si>
  <si>
    <t>0.4264168254793299</t>
  </si>
  <si>
    <t>1.8373592931596254</t>
  </si>
  <si>
    <t>0.8460155971628961</t>
  </si>
  <si>
    <t>0.8759285342646681</t>
  </si>
  <si>
    <t>1.4386052712998676</t>
  </si>
  <si>
    <t>0.6379548293009273</t>
  </si>
  <si>
    <t>0.22324204643075282</t>
  </si>
  <si>
    <t>-0.03912101516832933</t>
  </si>
  <si>
    <t>0.17354015357910743</t>
  </si>
  <si>
    <t>0.41205404036000615</t>
  </si>
  <si>
    <t>-0.06198133256166085</t>
  </si>
  <si>
    <t>-0.17038962445752157</t>
  </si>
  <si>
    <t>0.6947292666001706</t>
  </si>
  <si>
    <t>-0.38991523482135604</t>
  </si>
  <si>
    <t>-0.30200359589210984</t>
  </si>
  <si>
    <t>0.006702195127329535</t>
  </si>
  <si>
    <t>-0.15099252191107831</t>
  </si>
  <si>
    <t>-0.6564248560250974</t>
  </si>
  <si>
    <t>-0.4325940260966461</t>
  </si>
  <si>
    <t>0.344700304521451</t>
  </si>
  <si>
    <t>0.6173770014710788</t>
  </si>
  <si>
    <t>0.17953085848578523</t>
  </si>
  <si>
    <t>0.4441491053761716</t>
  </si>
  <si>
    <t>0.3572204202453603</t>
  </si>
  <si>
    <t>0.778121679507183</t>
  </si>
  <si>
    <t>0.8600219508372918</t>
  </si>
  <si>
    <t>0.9033084553484192</t>
  </si>
  <si>
    <t>0.015354697594784245</t>
  </si>
  <si>
    <t>0.46576744736202114</t>
  </si>
  <si>
    <t>-0.36060151580091226</t>
  </si>
  <si>
    <t>-0.26586749859348957</t>
  </si>
  <si>
    <t>0.13181996364328208</t>
  </si>
  <si>
    <t>0.6278205166027989</t>
  </si>
  <si>
    <t>0.2624133456610269</t>
  </si>
  <si>
    <t>-0.36908207514897107</t>
  </si>
  <si>
    <t>0.4937912240103446</t>
  </si>
  <si>
    <t>0.5247424614082111</t>
  </si>
  <si>
    <t>0.09973670587995066</t>
  </si>
  <si>
    <t>-1.1352521477610067</t>
  </si>
  <si>
    <t>0.09075360033314246</t>
  </si>
  <si>
    <t>0.16260663745477405</t>
  </si>
  <si>
    <t>-0.19711976896721406</t>
  </si>
  <si>
    <t>0.1964956669484135</t>
  </si>
  <si>
    <t>-0.06744809062382755</t>
  </si>
  <si>
    <t>0.16883939104454995</t>
  </si>
  <si>
    <t>0.5432872278906962</t>
  </si>
  <si>
    <t>0.3160625507257568</t>
  </si>
  <si>
    <t>0.09234831741904179</t>
  </si>
  <si>
    <t>0.42337719582786326</t>
  </si>
  <si>
    <t>0.336155543236107</t>
  </si>
  <si>
    <t>0.5031388784884042</t>
  </si>
  <si>
    <t>0.11653326098969366</t>
  </si>
  <si>
    <t>0.06211141881763546</t>
  </si>
  <si>
    <t>-0.06266689117933807</t>
  </si>
  <si>
    <t>0.12906961168624978</t>
  </si>
  <si>
    <t>-0.21595233723752913</t>
  </si>
  <si>
    <t>-0.35355553767219094</t>
  </si>
  <si>
    <t>0.4069252649102142</t>
  </si>
  <si>
    <t>0.5031152639827361</t>
  </si>
  <si>
    <t>0.29200674898297735</t>
  </si>
  <si>
    <t>0.53199211464832</t>
  </si>
  <si>
    <t>-0.049252376053249225</t>
  </si>
  <si>
    <t>-0.019427993347732625</t>
  </si>
  <si>
    <t>0.5738023348870049</t>
  </si>
  <si>
    <t>0.2073074207778957</t>
  </si>
  <si>
    <t>0.19781291359271258</t>
  </si>
  <si>
    <t>0.6690056903945812</t>
  </si>
  <si>
    <t>0.48192345900551675</t>
  </si>
  <si>
    <t>0.8783652560682959</t>
  </si>
  <si>
    <t>0.5780721326931194</t>
  </si>
  <si>
    <t>0.4132532144759647</t>
  </si>
  <si>
    <t>0.058201004269657415</t>
  </si>
  <si>
    <t>0.4750221197240126</t>
  </si>
  <si>
    <t>0.33548917140428514</t>
  </si>
  <si>
    <t>2.4492271691638723</t>
  </si>
  <si>
    <t>0.6423677900476548</t>
  </si>
  <si>
    <t>0.5832156672089539</t>
  </si>
  <si>
    <t>0.3675775948407315</t>
  </si>
  <si>
    <t>0.391105022019187</t>
  </si>
  <si>
    <t>0.5426060969928317</t>
  </si>
  <si>
    <t>0.6986153286891784</t>
  </si>
  <si>
    <t>0.456301720355621</t>
  </si>
  <si>
    <t>0.40561908756544707</t>
  </si>
  <si>
    <t>1.685012770857898</t>
  </si>
  <si>
    <t>0.6269453039864747</t>
  </si>
  <si>
    <t>0.4734333062645303</t>
  </si>
  <si>
    <t>1.0306498752655073</t>
  </si>
  <si>
    <t>0.2636774596675728</t>
  </si>
  <si>
    <t>0.23897963855194165</t>
  </si>
  <si>
    <t>0.3910164676229316</t>
  </si>
  <si>
    <t>0.1709528893018455</t>
  </si>
  <si>
    <t>0.30699753236241234</t>
  </si>
  <si>
    <t>0.10601890234096917</t>
  </si>
  <si>
    <t>0.6270397620091471</t>
  </si>
  <si>
    <t>-0.05986414453785466</t>
  </si>
  <si>
    <t>0.062342398201201625</t>
  </si>
  <si>
    <t>-0.20776622125701952</t>
  </si>
  <si>
    <t>-0.24631985357341218</t>
  </si>
  <si>
    <t>0.1293692207269139</t>
  </si>
  <si>
    <t>0.15629713672157677</t>
  </si>
  <si>
    <t>0.6039735556445218</t>
  </si>
  <si>
    <t>0.1469834280954151</t>
  </si>
  <si>
    <t>0.18133294044958262</t>
  </si>
  <si>
    <t>0.34366716989847135</t>
  </si>
  <si>
    <t>0.3304482123974465</t>
  </si>
  <si>
    <t>0.1885412683047722</t>
  </si>
  <si>
    <t>0.6430666318247703</t>
  </si>
  <si>
    <t>0.49447752058132394</t>
  </si>
  <si>
    <t>1.1367159530540425</t>
  </si>
  <si>
    <t>-0.10751157539637478</t>
  </si>
  <si>
    <t>0.47241935842740596</t>
  </si>
  <si>
    <t>0.12078903768306776</t>
  </si>
  <si>
    <t>-0.08207137325880261</t>
  </si>
  <si>
    <t>0.06039198762367644</t>
  </si>
  <si>
    <t>0.691085253194261</t>
  </si>
  <si>
    <t>-0.23341821599230253</t>
  </si>
  <si>
    <t>0.4775466579705936</t>
  </si>
  <si>
    <t>-0.2996222205861417</t>
  </si>
  <si>
    <t>0.22895675680243463</t>
  </si>
  <si>
    <t>-0.07767907520453476</t>
  </si>
  <si>
    <t>-0.2509564141706845</t>
  </si>
  <si>
    <t>-0.4849913134097368</t>
  </si>
  <si>
    <t>-0.03195179883815257</t>
  </si>
  <si>
    <t>0.566839007528122</t>
  </si>
  <si>
    <t>0.2927970969695568</t>
  </si>
  <si>
    <t>0.10481382459859359</t>
  </si>
  <si>
    <t>-0.028799262331460334</t>
  </si>
  <si>
    <t>0.445261201002479</t>
  </si>
  <si>
    <t>0.11932936605145791</t>
  </si>
  <si>
    <t>0.3640678889358091</t>
  </si>
  <si>
    <t>0.07531118953280495</t>
  </si>
  <si>
    <t>0.32902322457103667</t>
  </si>
  <si>
    <t>0.02203096111913928</t>
  </si>
  <si>
    <t>0.09270327295736551</t>
  </si>
  <si>
    <t>0.1892659384474622</t>
  </si>
  <si>
    <t>0.07485292053218326</t>
  </si>
  <si>
    <t>0.12240736927463519</t>
  </si>
  <si>
    <t>0.12071524235285493</t>
  </si>
  <si>
    <t>-0.19090398830338712</t>
  </si>
  <si>
    <t>0.5358346374925022</t>
  </si>
  <si>
    <t>0.05469129836473506</t>
  </si>
  <si>
    <t>-0.050652273467386676</t>
  </si>
  <si>
    <t>0.44744849458998737</t>
  </si>
  <si>
    <t>-0.1924455727515332</t>
  </si>
  <si>
    <t>0.14422495865205937</t>
  </si>
  <si>
    <t>0.3540509108127191</t>
  </si>
  <si>
    <t>0.2163318517096231</t>
  </si>
  <si>
    <t>0.07357035769308422</t>
  </si>
  <si>
    <t>-0.12477304108645862</t>
  </si>
  <si>
    <t>-0.03493681994526168</t>
  </si>
  <si>
    <t>0.23778931987560867</t>
  </si>
  <si>
    <t>-0.18754334896549468</t>
  </si>
  <si>
    <t>0.5069083439556757</t>
  </si>
  <si>
    <t>0.5599627586588901</t>
  </si>
  <si>
    <t>0.5752974282771169</t>
  </si>
  <si>
    <t>0.464380833107322</t>
  </si>
  <si>
    <t>0.42026081903297535</t>
  </si>
  <si>
    <t>-0.028591897453562273</t>
  </si>
  <si>
    <t>0.255427141749778</t>
  </si>
  <si>
    <t>0.004279494436442216</t>
  </si>
  <si>
    <t>-0.07350078360788415</t>
  </si>
  <si>
    <t>-0.3075197968255191</t>
  </si>
  <si>
    <t>2.432605208879233</t>
  </si>
  <si>
    <t>0.6270072920638535</t>
  </si>
  <si>
    <t>0.5019581532049989</t>
  </si>
  <si>
    <t>0.5433292912289175</t>
  </si>
  <si>
    <t>0.44357940542692853</t>
  </si>
  <si>
    <t>0.4921190218277218</t>
  </si>
  <si>
    <t>0.4472197290663276</t>
  </si>
  <si>
    <t>0.40725144026975496</t>
  </si>
  <si>
    <t>2.1329372187358193</t>
  </si>
  <si>
    <t>1.0469167420876155</t>
  </si>
  <si>
    <t>1.705394910557316</t>
  </si>
  <si>
    <t>0.2724052333718445</t>
  </si>
  <si>
    <t>0.44246214412750623</t>
  </si>
  <si>
    <t>0.5647830696283924</t>
  </si>
  <si>
    <t>0.41305913275750494</t>
  </si>
  <si>
    <t>0.20757087010675554</t>
  </si>
  <si>
    <t>0.27331365388676454</t>
  </si>
  <si>
    <t>0.30625810315367974</t>
  </si>
  <si>
    <t>0.18919066721064512</t>
  </si>
  <si>
    <t>1.0278989475384663</t>
  </si>
  <si>
    <t>-0.3163907334704038</t>
  </si>
  <si>
    <t>-0.378535256949235</t>
  </si>
  <si>
    <t>-0.13852553882492225</t>
  </si>
  <si>
    <t>-0.2768821895810571</t>
  </si>
  <si>
    <t>0.09817667259925136</t>
  </si>
  <si>
    <t>0.2682210381487769</t>
  </si>
  <si>
    <t>-0.0416049659832933</t>
  </si>
  <si>
    <t>0.38893691521753393</t>
  </si>
  <si>
    <t>0.9699985553999114</t>
  </si>
  <si>
    <t>0.2742633997866037</t>
  </si>
  <si>
    <t>0.11898105209285334</t>
  </si>
  <si>
    <t>-0.010990235291197262</t>
  </si>
  <si>
    <t>0.6044761018432713</t>
  </si>
  <si>
    <t>-0.01717649782293908</t>
  </si>
  <si>
    <t>-0.2939975405173195</t>
  </si>
  <si>
    <t>0.7978862827980862</t>
  </si>
  <si>
    <t>-0.07296798132374749</t>
  </si>
  <si>
    <t>0.4089435671915352</t>
  </si>
  <si>
    <t>-0.15907827624249846</t>
  </si>
  <si>
    <t>0.7481637272539812</t>
  </si>
  <si>
    <t>-0.3176555854302518</t>
  </si>
  <si>
    <t>0.040793423825752156</t>
  </si>
  <si>
    <t>-0.3099963681074618</t>
  </si>
  <si>
    <t>0.2851430453198817</t>
  </si>
  <si>
    <t>0.4838081917391525</t>
  </si>
  <si>
    <t>0.9071358414583731</t>
  </si>
  <si>
    <t>-1.0284340612093485</t>
  </si>
  <si>
    <t>-0.05342845378999347</t>
  </si>
  <si>
    <t>-0.0053566997827495634</t>
  </si>
  <si>
    <t>0.008233448229245826</t>
  </si>
  <si>
    <t>0.13424414024077366</t>
  </si>
  <si>
    <t>0.5307715398865996</t>
  </si>
  <si>
    <t>0.48023354594364287</t>
  </si>
  <si>
    <t>0.5083576842410558</t>
  </si>
  <si>
    <t>0.5813257688022033</t>
  </si>
  <si>
    <t>1.0553183404323467</t>
  </si>
  <si>
    <t>0.23455634645898443</t>
  </si>
  <si>
    <t>0.3891907711534661</t>
  </si>
  <si>
    <t>0.21521311450359654</t>
  </si>
  <si>
    <t>0.47822926477506233</t>
  </si>
  <si>
    <t>-0.17070473051753035</t>
  </si>
  <si>
    <t>0.3067650770722419</t>
  </si>
  <si>
    <t>0.6587245249893293</t>
  </si>
  <si>
    <t>0.4610821818468083</t>
  </si>
  <si>
    <t>0.2745652226871742</t>
  </si>
  <si>
    <t>0.3711906142079518</t>
  </si>
  <si>
    <t>0.41398083643186323</t>
  </si>
  <si>
    <t>0.4588565146875893</t>
  </si>
  <si>
    <t>0.37858195448206916</t>
  </si>
  <si>
    <t>0.7070899844108203</t>
  </si>
  <si>
    <t>0.6197834671893192</t>
  </si>
  <si>
    <t>0.6506586953970666</t>
  </si>
  <si>
    <t>0.500147215801576</t>
  </si>
  <si>
    <t>1.1220285809914459</t>
  </si>
  <si>
    <t>0.7821597599764293</t>
  </si>
  <si>
    <t>0.8304683969936564</t>
  </si>
  <si>
    <t>0.5917301724089107</t>
  </si>
  <si>
    <t>1.2137082094813594</t>
  </si>
  <si>
    <t>0.06531856386868519</t>
  </si>
  <si>
    <t>0.45629286491599547</t>
  </si>
  <si>
    <t>0.7366464900676643</t>
  </si>
  <si>
    <t>0.8476782059525912</t>
  </si>
  <si>
    <t>1.7545040881362959</t>
  </si>
  <si>
    <t>0.8169889419769802</t>
  </si>
  <si>
    <t>0.7510993054898477</t>
  </si>
  <si>
    <t>0.8684043623961676</t>
  </si>
  <si>
    <t>0.6912571963136569</t>
  </si>
  <si>
    <t>0.9800744078874355</t>
  </si>
  <si>
    <t>0.7983489795185206</t>
  </si>
  <si>
    <t>0.7934792256777757</t>
  </si>
  <si>
    <t>0.8054104546665867</t>
  </si>
  <si>
    <t>0.7717280520975431</t>
  </si>
  <si>
    <t>1.1736698151210845</t>
  </si>
  <si>
    <t>1.4583532923890663</t>
  </si>
  <si>
    <t>1.0849434757462886</t>
  </si>
  <si>
    <t>1.1698634519887066</t>
  </si>
  <si>
    <t>0.8290242223813912</t>
  </si>
  <si>
    <t>1.2894805165905945</t>
  </si>
  <si>
    <t>0.9323679407647452</t>
  </si>
  <si>
    <t>0.14156463699788674</t>
  </si>
  <si>
    <t>0.47039810433287643</t>
  </si>
  <si>
    <t>0.8639552419376358</t>
  </si>
  <si>
    <t>-0.06813807696131755</t>
  </si>
  <si>
    <t>0.005828458417609588</t>
  </si>
  <si>
    <t>0.09445665000322244</t>
  </si>
  <si>
    <t>0.14066433396929018</t>
  </si>
  <si>
    <t>0.5685141615239533</t>
  </si>
  <si>
    <t>0.7103229578274445</t>
  </si>
  <si>
    <t>0.5896129843851045</t>
  </si>
  <si>
    <t>0.6397982366496439</t>
  </si>
  <si>
    <t>1.056308673763803</t>
  </si>
  <si>
    <t>0.5283901645806315</t>
  </si>
  <si>
    <t>0.6980220142342672</t>
  </si>
  <si>
    <t>0.4205250063151373</t>
  </si>
  <si>
    <t>0.9908536917716241</t>
  </si>
  <si>
    <t>-0.17096817984639018</t>
  </si>
  <si>
    <t>0.3582225608296506</t>
  </si>
  <si>
    <t>0.5832643721268944</t>
  </si>
  <si>
    <t>0.3512275014787761</t>
  </si>
  <si>
    <t>0.4573776562701241</t>
  </si>
  <si>
    <t>0.5463881076662395</t>
  </si>
  <si>
    <t>-0.8797117029541317</t>
  </si>
  <si>
    <t>0.06051891559164251</t>
  </si>
  <si>
    <t>0.44183562177399927</t>
  </si>
  <si>
    <t>-0.2170814057897855</t>
  </si>
  <si>
    <t>0.2122531838087598</t>
  </si>
  <si>
    <t>0.21560865747353733</t>
  </si>
  <si>
    <t>0.45146665032007616</t>
  </si>
  <si>
    <t>-0.07885611072142946</t>
  </si>
  <si>
    <t>0.4379001168137489</t>
  </si>
  <si>
    <t>0.23039797960149128</t>
  </si>
  <si>
    <t>0.6859033451067158</t>
  </si>
  <si>
    <t>-0.1678613964444299</t>
  </si>
  <si>
    <t>-0.03651235024530568</t>
  </si>
  <si>
    <t>0.15009685307709453</t>
  </si>
  <si>
    <t>0.2227409761386077</t>
  </si>
  <si>
    <t>-0.36249953169398635</t>
  </si>
  <si>
    <t>0.4084897259107263</t>
  </si>
  <si>
    <t>0.6986632956538168</t>
  </si>
  <si>
    <t>0.292424430551982</t>
  </si>
  <si>
    <t>0.535811022986834</t>
  </si>
  <si>
    <t>0.6032702861475935</t>
  </si>
  <si>
    <t>0.34684996249055083</t>
  </si>
  <si>
    <t>0.8669491184843705</t>
  </si>
  <si>
    <t>0.42841667892809765</t>
  </si>
  <si>
    <t>0.9324483776746771</t>
  </si>
  <si>
    <t>0.8540939719612949</t>
  </si>
  <si>
    <t>1.3384326488872775</t>
  </si>
  <si>
    <t>0.6513095702095438</t>
  </si>
  <si>
    <t>0.4538303147467932</t>
  </si>
  <si>
    <t>0.5387628361953474</t>
  </si>
  <si>
    <t>0.7837101998642009</t>
  </si>
  <si>
    <t>0.23709933353811866</t>
  </si>
  <si>
    <t>1.1750741709354917</t>
  </si>
  <si>
    <t>0.2952271771934654</t>
  </si>
  <si>
    <t>0.356959922729709</t>
  </si>
  <si>
    <t>-0.042066924750425644</t>
  </si>
  <si>
    <t>0.19467735001196929</t>
  </si>
  <si>
    <t>0.2913957236488151</t>
  </si>
  <si>
    <t>0.3732221996487111</t>
  </si>
  <si>
    <t>0.44717397596159564</t>
  </si>
  <si>
    <t>0.1750367228758237</t>
  </si>
  <si>
    <t>0.003915683458492947</t>
  </si>
  <si>
    <t>0.9661553384056965</t>
  </si>
  <si>
    <t>0.594515208171143</t>
  </si>
  <si>
    <t>0.19223103481541387</t>
  </si>
  <si>
    <t>0.2652454235765064</t>
  </si>
  <si>
    <t>0.14006954360777474</t>
  </si>
  <si>
    <t>-0.3781825152708177</t>
  </si>
  <si>
    <t>-0.08899780295257914</t>
  </si>
  <si>
    <t>0.1580733903197997</t>
  </si>
  <si>
    <t>0.1073870677631151</t>
  </si>
  <si>
    <t>0.6863483309478992</t>
  </si>
  <si>
    <t>-0.4026375497500485</t>
  </si>
  <si>
    <t>0.055331841830982456</t>
  </si>
  <si>
    <t>0.07572296747539256</t>
  </si>
  <si>
    <t>0.037752318267681294</t>
  </si>
  <si>
    <t>0.00963555950328966</t>
  </si>
  <si>
    <t>-0.24945025148104058</t>
  </si>
  <si>
    <t>0.016794444487236625</t>
  </si>
  <si>
    <t>0.36681159931312224</t>
  </si>
  <si>
    <t>0.3639033253494345</t>
  </si>
  <si>
    <t>0.6408431785254576</t>
  </si>
  <si>
    <t>0.09218080201945866</t>
  </si>
  <si>
    <t>0.49770975604464607</t>
  </si>
  <si>
    <t>0.4604711565126461</t>
  </si>
  <si>
    <t>1.0308256703347072</t>
  </si>
  <si>
    <t>1.1100444707308308</t>
  </si>
  <si>
    <t>0.37594229552035613</t>
  </si>
  <si>
    <t>0.04917509743132577</t>
  </si>
  <si>
    <t>0.39390629275406613</t>
  </si>
  <si>
    <t>-0.013072001556501291</t>
  </si>
  <si>
    <t>0.24854794106733763</t>
  </si>
  <si>
    <t>0.28602858928243574</t>
  </si>
  <si>
    <t>0.5944473164673472</t>
  </si>
  <si>
    <t>-0.30495614705392526</t>
  </si>
  <si>
    <t>0.2872727785498241</t>
  </si>
  <si>
    <t>0.4290077795231025</t>
  </si>
  <si>
    <t>0.656354218982893</t>
  </si>
  <si>
    <t>0.10723357347627241</t>
  </si>
  <si>
    <t>-1.4134184400775822</t>
  </si>
  <si>
    <t>0.0075685523040281985</t>
  </si>
  <si>
    <t>0.1592068865918688</t>
  </si>
  <si>
    <t>-0.15093422360021017</t>
  </si>
  <si>
    <t>0.12989611938463352</t>
  </si>
  <si>
    <t>0.39940109304171373</t>
  </si>
  <si>
    <t>0.08369138723177431</t>
  </si>
  <si>
    <t>0.00404703914627179</t>
  </si>
  <si>
    <t>0.23673404665356515</t>
  </si>
  <si>
    <t>0.1463096767305719</t>
  </si>
  <si>
    <t>0.19344570595071708</t>
  </si>
  <si>
    <t>0.0323298374036423</t>
  </si>
  <si>
    <t>0.0931637558178936</t>
  </si>
  <si>
    <t>-0.0372761319130085</t>
  </si>
  <si>
    <t>-0.03432210484458878</t>
  </si>
  <si>
    <t>-0.14380485674834834</t>
  </si>
  <si>
    <t>-0.26699287737923527</t>
  </si>
  <si>
    <t>0.1397352507619106</t>
  </si>
  <si>
    <t>0.21208345454927027</t>
  </si>
  <si>
    <t>-0.017237009993713602</t>
  </si>
  <si>
    <t>-0.06832108938024536</t>
  </si>
  <si>
    <t>0.465323937427442</t>
  </si>
  <si>
    <t>0.21624403526666983</t>
  </si>
  <si>
    <t>0.1097130965714236</t>
  </si>
  <si>
    <t>0.7829205898309235</t>
  </si>
  <si>
    <t>0.4181989775068288</t>
  </si>
  <si>
    <t>0.41871775867822497</t>
  </si>
  <si>
    <t>0.40647216158270744</t>
  </si>
  <si>
    <t>0.27834723336058187</t>
  </si>
  <si>
    <t>-0.2543450957340578</t>
  </si>
  <si>
    <t>0.07447213662828504</t>
  </si>
  <si>
    <t>0.1617594670639307</t>
  </si>
  <si>
    <t>0.11547356004783738</t>
  </si>
  <si>
    <t>0.06278738404238501</t>
  </si>
  <si>
    <t>-0.07741783973558133</t>
  </si>
  <si>
    <t>2.112000237958528</t>
  </si>
  <si>
    <t>0.45955314260479846</t>
  </si>
  <si>
    <t>0.4760353296078348</t>
  </si>
  <si>
    <t>0.31854945335392926</t>
  </si>
  <si>
    <t>0.26336235360756394</t>
  </si>
  <si>
    <t>0.34548548683491553</t>
  </si>
  <si>
    <t>0.3327196326613975</t>
  </si>
  <si>
    <t>0.19252178841645243</t>
  </si>
  <si>
    <t>0.19441316272980733</t>
  </si>
  <si>
    <t>0.8052734459601576</t>
  </si>
  <si>
    <t>0.3973488449084948</t>
  </si>
  <si>
    <t>1.1115853175128383</t>
  </si>
  <si>
    <t>-0.17825473075160533</t>
  </si>
  <si>
    <t>0.19668458299375835</t>
  </si>
  <si>
    <t>0.11540050267092666</t>
  </si>
  <si>
    <t>-0.002075021448184864</t>
  </si>
  <si>
    <t>0.09713246867673977</t>
  </si>
  <si>
    <t>0.14501604459194095</t>
  </si>
  <si>
    <t>0.30792366375658337</t>
  </si>
  <si>
    <t>4.163088998003898e-4</t>
  </si>
  <si>
    <t>-0.13065821867093208</t>
  </si>
  <si>
    <t>-0.07636035265363143</t>
  </si>
  <si>
    <t>-0.38446102196532556</t>
  </si>
  <si>
    <t>-0.22886725797807708</t>
  </si>
  <si>
    <t>0.21807489740925023</t>
  </si>
  <si>
    <t>0.4712445367704176</t>
  </si>
  <si>
    <t>0.08916478687366015</t>
  </si>
  <si>
    <t>0.0276807316002338</t>
  </si>
  <si>
    <t>-0.07907233103895306</t>
  </si>
  <si>
    <t>0.19542711056693168</t>
  </si>
  <si>
    <t>0.923317236608758</t>
  </si>
  <si>
    <t>0.19479025686719492</t>
  </si>
  <si>
    <t>0.11200960724764698</t>
  </si>
  <si>
    <t>0.24826530495262247</t>
  </si>
  <si>
    <t>-0.032928849010170486</t>
  </si>
  <si>
    <t>-0.07976379328304731</t>
  </si>
  <si>
    <t>0.19639309143941766</t>
  </si>
  <si>
    <t>-0.11082793753613951</t>
  </si>
  <si>
    <t>0.1539379000146725</t>
  </si>
  <si>
    <t>-0.09564897606466181</t>
  </si>
  <si>
    <t>-0.19184487876360073</t>
  </si>
  <si>
    <t>-0.34513032482179173</t>
  </si>
  <si>
    <t>0.5228459214217414</t>
  </si>
  <si>
    <t>-0.03865610458798848</t>
  </si>
  <si>
    <t>0.061209639882434635</t>
  </si>
  <si>
    <t>0.03471121270961043</t>
  </si>
  <si>
    <t>0.21839885890888455</t>
  </si>
  <si>
    <t>0.1808562226164077</t>
  </si>
  <si>
    <t>-1.7434382702792541</t>
  </si>
  <si>
    <t>-0.24168329297613986</t>
  </si>
  <si>
    <t>-0.034330222330912194</t>
  </si>
  <si>
    <t>-0.10779199765118354</t>
  </si>
  <si>
    <t>-0.13540768612343004</t>
  </si>
  <si>
    <t>-0.0358098187016795</t>
  </si>
  <si>
    <t>0.19845124319905358</t>
  </si>
  <si>
    <t>0.34914499726016995</t>
  </si>
  <si>
    <t>0.11908215169524493</t>
  </si>
  <si>
    <t>0.03097569309423681</t>
  </si>
  <si>
    <t>0.038584729592482055</t>
  </si>
  <si>
    <t>-0.20925467306741238</t>
  </si>
  <si>
    <t>-0.255530986690578</t>
  </si>
  <si>
    <t>-0.420448790650218</t>
  </si>
  <si>
    <t>-0.25214968466022597</t>
  </si>
  <si>
    <t>0.050839182127625164</t>
  </si>
  <si>
    <t>0.08059641108264808</t>
  </si>
  <si>
    <t>0.034440383847729336</t>
  </si>
  <si>
    <t>0.3141084503817209</t>
  </si>
  <si>
    <t>0.27358153093543713</t>
  </si>
  <si>
    <t>0.11824605060393352</t>
  </si>
  <si>
    <t>0.20150268010335423</t>
  </si>
  <si>
    <t>0.30883946380452465</t>
  </si>
  <si>
    <t>0.1336227835603816</t>
  </si>
  <si>
    <t>0.44581392802577313</t>
  </si>
  <si>
    <t>0.4520274948296937</t>
  </si>
  <si>
    <t>0.7488780660504414</t>
  </si>
  <si>
    <t>0.5804453905127641</t>
  </si>
  <si>
    <t>0.527604982267167</t>
  </si>
  <si>
    <t>0.43449077255791596</t>
  </si>
  <si>
    <t>0.07593844983961404</t>
  </si>
  <si>
    <t>0.22872799127877486</t>
  </si>
  <si>
    <t>0.2659223136126471</t>
  </si>
  <si>
    <t>0.21203253577142342</t>
  </si>
  <si>
    <t>0.8756193567268485</t>
  </si>
  <si>
    <t>0.49175373494316826</t>
  </si>
  <si>
    <t>0.3675584080548761</t>
  </si>
  <si>
    <t>0.38491506972093453</t>
  </si>
  <si>
    <t>0.15152774452992138</t>
  </si>
  <si>
    <t>0.43927713767552035</t>
  </si>
  <si>
    <t>0.28440878178426404</t>
  </si>
  <si>
    <t>0.4971267729359647</t>
  </si>
  <si>
    <t>0.27282734266066194</t>
  </si>
  <si>
    <t>0.5006268854479593</t>
  </si>
  <si>
    <t>0.5074691884652933</t>
  </si>
  <si>
    <t>1.15290104109855</t>
  </si>
  <si>
    <t>0.8951994467964474</t>
  </si>
  <si>
    <t>0.561543454632049</t>
  </si>
  <si>
    <t>-0.09013646489776317</t>
  </si>
  <si>
    <t>0.352676103810854</t>
  </si>
  <si>
    <t>0.33365314358858983</t>
  </si>
  <si>
    <t>0.19407075239761978</t>
  </si>
  <si>
    <t>-0.06911291327342907</t>
  </si>
  <si>
    <t>0.1935763236851938</t>
  </si>
  <si>
    <t>0.07021193221509817</t>
  </si>
  <si>
    <t>0.19654068209984332</t>
  </si>
  <si>
    <t>-0.3745171012191463</t>
  </si>
  <si>
    <t>-0.10885760221945685</t>
  </si>
  <si>
    <t>-0.5937106325970231</t>
  </si>
  <si>
    <t>-0.11937196086818136</t>
  </si>
  <si>
    <t>-0.2502029638492114</t>
  </si>
  <si>
    <t>0.09198819620760317</t>
  </si>
  <si>
    <t>0.2777642502519005</t>
  </si>
  <si>
    <t>0.36138026300945775</t>
  </si>
  <si>
    <t>0.05976546527016949</t>
  </si>
  <si>
    <t>0.26452979573153096</t>
  </si>
  <si>
    <t>0.26780040476656375</t>
  </si>
  <si>
    <t>0.11977435189264131</t>
  </si>
  <si>
    <t>0.0689028030571225</t>
  </si>
  <si>
    <t>-0.02768938056505932</t>
  </si>
  <si>
    <t>-0.2670268232311332</t>
  </si>
  <si>
    <t>-0.048713670142695543</t>
  </si>
  <si>
    <t>-0.08146403769115099</t>
  </si>
  <si>
    <t>0.08994111374749916</t>
  </si>
  <si>
    <t>-0.20421371406057373</t>
  </si>
  <si>
    <t>-0.2658556913406555</t>
  </si>
  <si>
    <t>0.5906778510000756</t>
  </si>
  <si>
    <t>0.3266920300896133</t>
  </si>
  <si>
    <t>-2.0425421740443417</t>
  </si>
  <si>
    <t>-0.2297712507731843</t>
  </si>
  <si>
    <t>0.20215060310262292</t>
  </si>
  <si>
    <t>0.20523967562533213</t>
  </si>
  <si>
    <t>-0.2803232658288815</t>
  </si>
  <si>
    <t>-0.29668516644367093</t>
  </si>
  <si>
    <t>-0.08338050241677827</t>
  </si>
  <si>
    <t>0.3231808482780867</t>
  </si>
  <si>
    <t>0.15368183021883397</t>
  </si>
  <si>
    <t>0.22177720912602808</t>
  </si>
  <si>
    <t>-0.3302103849593611</t>
  </si>
  <si>
    <t>-0.4265435469724959</t>
  </si>
  <si>
    <t>-0.15747101395046295</t>
  </si>
  <si>
    <t>-0.9246347216369423</t>
  </si>
  <si>
    <t>-0.6210340915616267</t>
  </si>
  <si>
    <t>-0.4375604518199698</t>
  </si>
  <si>
    <t>-0.5655274580354398</t>
  </si>
  <si>
    <t>-0.6667429190954557</t>
  </si>
  <si>
    <t>0.2947445557338735</t>
  </si>
  <si>
    <t>-0.08939408387582207</t>
  </si>
  <si>
    <t>0.44764331426174925</t>
  </si>
  <si>
    <t>0.3956877120254039</t>
  </si>
  <si>
    <t>0.45545159815156916</t>
  </si>
  <si>
    <t>-0.0029244056989345757</t>
  </si>
  <si>
    <t>0.04028940172039851</t>
  </si>
  <si>
    <t>0.4346892819961885</t>
  </si>
  <si>
    <t>0.4235292142081017</t>
  </si>
  <si>
    <t>0.537915665804504</t>
  </si>
  <si>
    <t>0.4606873768301697</t>
  </si>
  <si>
    <t>0.5634267114590805</t>
  </si>
  <si>
    <t>0.44115006315632205</t>
  </si>
  <si>
    <t>0.10625283353774385</t>
  </si>
  <si>
    <t>0.39025711367504157</t>
  </si>
  <si>
    <t>0.4672743480049672</t>
  </si>
  <si>
    <t>-0.3361922344264134</t>
  </si>
  <si>
    <t>0.4127676412031642</t>
  </si>
  <si>
    <t>0.198792915577939</t>
  </si>
  <si>
    <t>0.9826089826046316</t>
  </si>
  <si>
    <t>0.6316637774002832</t>
  </si>
  <si>
    <t>0.6860214176350563</t>
  </si>
  <si>
    <t>0.1595168269787627</t>
  </si>
  <si>
    <t>0.09738927642588044</t>
  </si>
  <si>
    <t>0.24132411619280336</t>
  </si>
  <si>
    <t>0.6589119651280698</t>
  </si>
  <si>
    <t>0.332601560133057</t>
  </si>
  <si>
    <t>0.21742476055007517</t>
  </si>
  <si>
    <t>0.706606331250635</t>
  </si>
  <si>
    <t>0.6331418978644463</t>
  </si>
  <si>
    <t>0.5560088048660865</t>
  </si>
  <si>
    <t>0.5682743267007616</t>
  </si>
  <si>
    <t>-0.33863117008994753</t>
  </si>
  <si>
    <t>-0.27260132247541063</t>
  </si>
  <si>
    <t>0.189218709436126</t>
  </si>
  <si>
    <t>0.07169079063256335</t>
  </si>
  <si>
    <t>0.2686320781380624</t>
  </si>
  <si>
    <t>-0.4323903509852587</t>
  </si>
  <si>
    <t>0.4972965021954542</t>
  </si>
  <si>
    <t>0.07462932068163837</t>
  </si>
  <si>
    <t>-0.36061996463346546</t>
  </si>
  <si>
    <t>-0.35533548103692447</t>
  </si>
  <si>
    <t>0.18481460412902412</t>
  </si>
  <si>
    <t>-0.624083314606021</t>
  </si>
  <si>
    <t>-0.5953230605621734</t>
  </si>
  <si>
    <t>-0.02841921638086424</t>
  </si>
  <si>
    <t>0.4327787208969782</t>
  </si>
  <si>
    <t>0.30354464886175386</t>
  </si>
  <si>
    <t>0.36381181913997057</t>
  </si>
  <si>
    <t>0.024055167026877298</t>
  </si>
  <si>
    <t>0.3066610256566418</t>
  </si>
  <si>
    <t>0.2360558675689092</t>
  </si>
  <si>
    <t>-0.28724748166275166</t>
  </si>
  <si>
    <t>0.02215936499370961</t>
  </si>
  <si>
    <t>-0.6882741825916541</t>
  </si>
  <si>
    <t>0.3793309770837294</t>
  </si>
  <si>
    <t>-0.0730336591676369</t>
  </si>
  <si>
    <t>-0.07532500417074538</t>
  </si>
  <si>
    <t>-0.3278267957934866</t>
  </si>
  <si>
    <t>0.10410834124175891</t>
  </si>
  <si>
    <t>0.14476218865600882</t>
  </si>
  <si>
    <t>0.3954427115290973</t>
  </si>
  <si>
    <t>0.32125921787934447</t>
  </si>
  <si>
    <t>0.2770314626228871</t>
  </si>
  <si>
    <t>0.20679011551310375</t>
  </si>
  <si>
    <t>0.4503464372074453</t>
  </si>
  <si>
    <t>0.25216538815437073</t>
  </si>
  <si>
    <t>0.34204736240029965</t>
  </si>
  <si>
    <t>0.20604183086474562</t>
  </si>
  <si>
    <t>0.2171030129103472</t>
  </si>
  <si>
    <t>0.37198465196104186</t>
  </si>
  <si>
    <t>0.42048441888352023</t>
  </si>
  <si>
    <t>-0.01254953061859443</t>
  </si>
  <si>
    <t>-0.11163525844866791</t>
  </si>
  <si>
    <t>0.3104201597776835</t>
  </si>
  <si>
    <t>0.18257565381036675</t>
  </si>
  <si>
    <t>0.16886669531672868</t>
  </si>
  <si>
    <t>0.03618859522047136</t>
  </si>
  <si>
    <t>0.07864231073861225</t>
  </si>
  <si>
    <t>0.23903129528309064</t>
  </si>
  <si>
    <t>0.08138749702252965</t>
  </si>
  <si>
    <t>-0.03171048810835661</t>
  </si>
  <si>
    <t>0.30877526186723947</t>
  </si>
  <si>
    <t>0.19869107802224528</t>
  </si>
  <si>
    <t>0.39656882826814516</t>
  </si>
  <si>
    <t>0.223812484333298</t>
  </si>
  <si>
    <t>0.3540582903457404</t>
  </si>
  <si>
    <t>0.34905939467712305</t>
  </si>
  <si>
    <t>0.14193730341546154</t>
  </si>
  <si>
    <t>-0.13265438235318922</t>
  </si>
  <si>
    <t>0.12803352525006162</t>
  </si>
  <si>
    <t>0.16592521345444516</t>
  </si>
  <si>
    <t>0.047184099422183524</t>
  </si>
  <si>
    <t>-0.1026573185749746</t>
  </si>
  <si>
    <t>0.497692045165395</t>
  </si>
  <si>
    <t>0.6058634540512725</t>
  </si>
  <si>
    <t>0.6602646335308711</t>
  </si>
  <si>
    <t>0.5582411136050247</t>
  </si>
  <si>
    <t>0.2095788410418467</t>
  </si>
  <si>
    <t>0.44979075837094273</t>
  </si>
  <si>
    <t>0.38689426047724274</t>
  </si>
  <si>
    <t>0.23094111323185773</t>
  </si>
  <si>
    <t>0.24715985090603423</t>
  </si>
  <si>
    <t>0.06016543595992304</t>
  </si>
  <si>
    <t>0.23293096714838898</t>
  </si>
  <si>
    <t>-0.3337990518676112</t>
  </si>
  <si>
    <t>-0.21689913132415978</t>
  </si>
  <si>
    <t>0.17986219951844085</t>
  </si>
  <si>
    <t>0.030747665523879156</t>
  </si>
  <si>
    <t>-0.1325466411710785</t>
  </si>
  <si>
    <t>-0.406113309803073</t>
  </si>
  <si>
    <t>0.04309805198829895</t>
  </si>
  <si>
    <t>-0.20029813383948078</t>
  </si>
  <si>
    <t>-0.24053208582481966</t>
  </si>
  <si>
    <t>0.13997803739831083</t>
  </si>
  <si>
    <t>0.29905051325179227</t>
  </si>
  <si>
    <t>0.15341395317016138</t>
  </si>
  <si>
    <t>0.006089693886563018</t>
  </si>
  <si>
    <t>0.16187016005924995</t>
  </si>
  <si>
    <t>0.21217127099222355</t>
  </si>
  <si>
    <t>0.4256407023410633</t>
  </si>
  <si>
    <t>-0.08167214052235118</t>
  </si>
  <si>
    <t>-0.43105391755510425</t>
  </si>
  <si>
    <t>0.07225163514218089</t>
  </si>
  <si>
    <t>0.022444952921633274</t>
  </si>
  <si>
    <t>-0.07491101236825139</t>
  </si>
  <si>
    <t>-0.22265369117415654</t>
  </si>
  <si>
    <t>-0.3054705005055087</t>
  </si>
  <si>
    <t>-0.15359749706759132</t>
  </si>
  <si>
    <t>0.2772742492592873</t>
  </si>
  <si>
    <t>0.22134624439758513</t>
  </si>
  <si>
    <t>0.053247861705772045</t>
  </si>
  <si>
    <t>-1.7271407567600217</t>
  </si>
  <si>
    <t>-0.21562985164449905</t>
  </si>
  <si>
    <t>-0.06339229927533023</t>
  </si>
  <si>
    <t>-0.31403518653001017</t>
  </si>
  <si>
    <t>-0.3237481278926233</t>
  </si>
  <si>
    <t>0.11405890356765735</t>
  </si>
  <si>
    <t>0.31127249584164174</t>
  </si>
  <si>
    <t>0.388143615417746</t>
  </si>
  <si>
    <t>0.02064877458425291</t>
  </si>
  <si>
    <t>-0.09721417501847601</t>
  </si>
  <si>
    <t>-0.06649982063059265</t>
  </si>
  <si>
    <t>-0.0692073712961015</t>
  </si>
  <si>
    <t>-0.47731989983204015</t>
  </si>
  <si>
    <t>-0.41901494738418266</t>
  </si>
  <si>
    <t>-0.1187454385146744</t>
  </si>
  <si>
    <t>0.11807115567132911</t>
  </si>
  <si>
    <t>-0.08122051310144864</t>
  </si>
  <si>
    <t>0.06779882491713851</t>
  </si>
  <si>
    <t>0.29116843403175957</t>
  </si>
  <si>
    <t>0.3573030710151987</t>
  </si>
  <si>
    <t>0.13404046512938625</t>
  </si>
  <si>
    <t>0.2953983823595592</t>
  </si>
  <si>
    <t>0.4222783833609942</t>
  </si>
  <si>
    <t>0.2755031613341793</t>
  </si>
  <si>
    <t>0.5493849360261827</t>
  </si>
  <si>
    <t>0.3573134023614285</t>
  </si>
  <si>
    <t>0.6611590329330507</t>
  </si>
  <si>
    <t>0.6362892686980237</t>
  </si>
  <si>
    <t>0.4747202968234421</t>
  </si>
  <si>
    <t>0.9090596857170217</t>
  </si>
  <si>
    <t>0.5570758853409641</t>
  </si>
  <si>
    <t>0.11265900615351991</t>
  </si>
  <si>
    <t>0.26811255901336406</t>
  </si>
  <si>
    <t>0.155683159574206</t>
  </si>
  <si>
    <t>0.27196246139056757</t>
  </si>
  <si>
    <t>-0.2002000383954298</t>
  </si>
  <si>
    <t>0.418585665037144</t>
  </si>
  <si>
    <t>0.36204442098137324</t>
  </si>
  <si>
    <t>0.12504260051653548</t>
  </si>
  <si>
    <t>0.28095811214351196</t>
  </si>
  <si>
    <t>0.3333542725012279</t>
  </si>
  <si>
    <t>0.7217959178156337</t>
  </si>
  <si>
    <t>0.5312194775409915</t>
  </si>
  <si>
    <t>0.4296365157365158</t>
  </si>
  <si>
    <t>0.25804466211242716</t>
  </si>
  <si>
    <t>0.26902257055355405</t>
  </si>
  <si>
    <t>0.6679541069390483</t>
  </si>
  <si>
    <t>0.33153816942469005</t>
  </si>
  <si>
    <t>-0.3332544423306405</t>
  </si>
  <si>
    <t>0.06526764509083834</t>
  </si>
  <si>
    <t>0.004015307154280273</t>
  </si>
  <si>
    <t>0.15061268243528222</t>
  </si>
  <si>
    <t>-0.04129650150300366</t>
  </si>
  <si>
    <t>0.024168073882102934</t>
  </si>
  <si>
    <t>-0.44003333333540184</t>
  </si>
  <si>
    <t>-0.13143897326458387</t>
  </si>
  <si>
    <t>-0.6680771386657037</t>
  </si>
  <si>
    <t>-0.21718545720538557</t>
  </si>
  <si>
    <t>0.17358000305742236</t>
  </si>
  <si>
    <t>0.3908600215228804</t>
  </si>
  <si>
    <t>0.42172639429100217</t>
  </si>
  <si>
    <t>0.08183764853682793</t>
  </si>
  <si>
    <t>0.1513513736907127</t>
  </si>
  <si>
    <t>0.13654655454341408</t>
  </si>
  <si>
    <t>0.15019131109976697</t>
  </si>
  <si>
    <t>0.022772604187778253</t>
  </si>
  <si>
    <t>-0.05698834051946054</t>
  </si>
  <si>
    <t>-0.236290330244186</t>
  </si>
  <si>
    <t>0.04484921517424948</t>
  </si>
  <si>
    <t>-0.1804575213584584</t>
  </si>
  <si>
    <t>0.710259126655563</t>
  </si>
  <si>
    <t>0.6328095224747972</t>
  </si>
  <si>
    <t>0.35326446786428306</t>
  </si>
  <si>
    <t>-2.513647805915011</t>
  </si>
  <si>
    <t>0.5388233741980613</t>
  </si>
  <si>
    <t>0.4125290899151458</t>
  </si>
  <si>
    <t>0.10544130029376933</t>
  </si>
  <si>
    <t>0.5411945976501584</t>
  </si>
  <si>
    <t>0.6442652962671116</t>
  </si>
  <si>
    <t>0.5827464721966429</t>
  </si>
  <si>
    <t>0.41840983405200977</t>
  </si>
  <si>
    <t>0.49413303384786494</t>
  </si>
  <si>
    <t>0.49587806364886383</t>
  </si>
  <si>
    <t>0.36264712672059934</t>
  </si>
  <si>
    <t>-0.18068565136384798</t>
  </si>
  <si>
    <t>0.03470827849925593</t>
  </si>
  <si>
    <t>0.007605035736251021</t>
  </si>
  <si>
    <t>0.47855637196155154</t>
  </si>
  <si>
    <t>0.7263876782773959</t>
  </si>
  <si>
    <t>0.430302075031045</t>
  </si>
  <si>
    <t>0.5823640339681988</t>
  </si>
  <si>
    <t>0.16151481399863996</t>
  </si>
  <si>
    <t>0.8846581962879697</t>
  </si>
  <si>
    <t>0.9033622538697003</t>
  </si>
  <si>
    <t>0.6723849855198215</t>
  </si>
  <si>
    <t>0.32436134157139557</t>
  </si>
  <si>
    <t>0.40530279163419636</t>
  </si>
  <si>
    <t>0.8191518767448268</t>
  </si>
  <si>
    <t>0.9649017489386638</t>
  </si>
  <si>
    <t>0.7055943219671782</t>
  </si>
  <si>
    <t>0.6464200399894863</t>
  </si>
  <si>
    <t>0.7618774083643141</t>
  </si>
  <si>
    <t>1.0185071881220018</t>
  </si>
  <si>
    <t>0.7836892458505694</t>
  </si>
  <si>
    <t>0.46805129732203427</t>
  </si>
  <si>
    <t>0.6289819642439449</t>
  </si>
  <si>
    <t>0.767789882711894</t>
  </si>
  <si>
    <t>0.5928474690265652</t>
  </si>
  <si>
    <t>0.5640928748359627</t>
  </si>
  <si>
    <t>0.40072800288381427</t>
  </si>
  <si>
    <t>-0.00384368490244632</t>
  </si>
  <si>
    <t>0.8948348834494674</t>
  </si>
  <si>
    <t>0.6659081719856567</t>
  </si>
  <si>
    <t>0.3684228810426974</t>
  </si>
  <si>
    <t>0.6181080998467012</t>
  </si>
  <si>
    <t>0.8070222976412297</t>
  </si>
  <si>
    <t>0.8233026368634798</t>
  </si>
  <si>
    <t>0.7208117410492402</t>
  </si>
  <si>
    <t>0.7438317752798367</t>
  </si>
  <si>
    <t>0.4802288950230825</t>
  </si>
  <si>
    <t>0.6311903190912559</t>
  </si>
  <si>
    <t>0.28721238322052295</t>
  </si>
  <si>
    <t>0.9895190119404087</t>
  </si>
  <si>
    <t>0.8156382975834685</t>
  </si>
  <si>
    <t>0.6599270080421308</t>
  </si>
  <si>
    <t>-0.03704412114792679</t>
  </si>
  <si>
    <t>0.3084334100219642</t>
  </si>
  <si>
    <t>0.6672373119002571</t>
  </si>
  <si>
    <t>0.6063118960625681</t>
  </si>
  <si>
    <t>0.5581585086780885</t>
  </si>
  <si>
    <t>0.2957292354980201</t>
  </si>
  <si>
    <t>0.24463500618646705</t>
  </si>
  <si>
    <t>0.5194962956612663</t>
  </si>
  <si>
    <t>0.4821715198353465</t>
  </si>
  <si>
    <t>0.014744750077600765</t>
  </si>
  <si>
    <t>0.5587201649080047</t>
  </si>
  <si>
    <t>0.7722580538984442</t>
  </si>
  <si>
    <t>0.6203622190642087</t>
  </si>
  <si>
    <t>0.7386140256483299</t>
  </si>
  <si>
    <t>0.7465802295780115</t>
  </si>
  <si>
    <t>0.5429033381284111</t>
  </si>
  <si>
    <t>0.5207874248058821</t>
  </si>
  <si>
    <t>0.7549953681147793</t>
  </si>
  <si>
    <t>0.7883902679556757</t>
  </si>
  <si>
    <t>0.6036113666636721</t>
  </si>
  <si>
    <t>0.22038398672460327</t>
  </si>
  <si>
    <t>0.2908712184101299</t>
  </si>
  <si>
    <t>0.5159669287486116</t>
  </si>
  <si>
    <t>0.49112251195004186</t>
  </si>
  <si>
    <t>0.1783583543977741</t>
  </si>
  <si>
    <t>-0.2770237141913917</t>
  </si>
  <si>
    <t>0.840272145641328</t>
  </si>
  <si>
    <t>0.16210231509623982</t>
  </si>
  <si>
    <t>-2.6129679096258887</t>
  </si>
  <si>
    <t>0.6963375781210546</t>
  </si>
  <si>
    <t>1.1218578576528762</t>
  </si>
  <si>
    <t>0.6629740124496811</t>
  </si>
  <si>
    <t>0.5134363164780579</t>
  </si>
  <si>
    <t>1.1880478318037972</t>
  </si>
  <si>
    <t>0.5289690673990383</t>
  </si>
  <si>
    <t>0.6360391900141393</t>
  </si>
  <si>
    <t>1.068120224289625</t>
  </si>
  <si>
    <t>1.1463416452311979</t>
  </si>
  <si>
    <t>0.7135785045101206</t>
  </si>
  <si>
    <t>0.37563876604993424</t>
  </si>
  <si>
    <t>0.9189848814777393</t>
  </si>
  <si>
    <t>-0.2604540425726352</t>
  </si>
  <si>
    <t>0.3203104007769946</t>
  </si>
  <si>
    <t>-0.27953478176858326</t>
  </si>
  <si>
    <t>0.5184115831995924</t>
  </si>
  <si>
    <t>-0.25417988379720463</t>
  </si>
  <si>
    <t>0.7136662302143456</t>
  </si>
  <si>
    <t>0.03209236943469527</t>
  </si>
  <si>
    <t>1.5634645515471732</t>
  </si>
  <si>
    <t>1.0238390624790454</t>
  </si>
  <si>
    <t>1.3187190505234607</t>
  </si>
  <si>
    <t>0.6019207111706986</t>
  </si>
  <si>
    <t>0.7096687912718462</t>
  </si>
  <si>
    <t>-0.0675771724786913</t>
  </si>
  <si>
    <t>0.832754247863392</t>
  </si>
  <si>
    <t>1.155834738216628</t>
  </si>
  <si>
    <t>1.2338617035765078</t>
  </si>
  <si>
    <t>0.9397371458848646</t>
  </si>
  <si>
    <t>0.4529460766102599</t>
  </si>
  <si>
    <t>0.8272601860736478</t>
  </si>
  <si>
    <t>0.817781805015784</t>
  </si>
  <si>
    <t>1.2377547129076971</t>
  </si>
  <si>
    <t>0.8346197870091623</t>
  </si>
  <si>
    <t>0.8026631762135457</t>
  </si>
  <si>
    <t>0.2742177187236552</t>
  </si>
  <si>
    <t>-0.08705725942770326</t>
  </si>
  <si>
    <t>0.7870268459388731</t>
  </si>
  <si>
    <t>0.22097474332033548</t>
  </si>
  <si>
    <t>-0.051458287070037946</t>
  </si>
  <si>
    <t>1.0228693309728936</t>
  </si>
  <si>
    <t>1.3310329722087981</t>
  </si>
  <si>
    <t>0.604846588362822</t>
  </si>
  <si>
    <t>0.651299744446454</t>
  </si>
  <si>
    <t>0.012093554795315575</t>
  </si>
  <si>
    <t>0.66163183710112194</t>
  </si>
  <si>
    <t>1.2215074951017835</t>
  </si>
  <si>
    <t>1.1667820050631947</t>
  </si>
  <si>
    <t>0.7286437290544986</t>
  </si>
  <si>
    <t>0.11752498527140227</t>
  </si>
  <si>
    <t>0.7502269615186455</t>
  </si>
  <si>
    <t>1.1345505388673207</t>
  </si>
  <si>
    <t>0.12713948596738542</t>
  </si>
  <si>
    <t>0.017292178375295154</t>
  </si>
  <si>
    <t>-0.20540342686123916</t>
  </si>
  <si>
    <t>-0.23720653041004588</t>
  </si>
  <si>
    <t>0.7653692376766343</t>
  </si>
  <si>
    <t>0.009799125162129529</t>
  </si>
  <si>
    <t>0.5819841368521628</t>
  </si>
  <si>
    <t>1.0943407596898056</t>
  </si>
  <si>
    <t>-0.27825225779905965</t>
  </si>
  <si>
    <t>0.2879572603384266</t>
  </si>
  <si>
    <t>0.5431435062669719</t>
  </si>
  <si>
    <t>1.1774280503907542</t>
  </si>
  <si>
    <t>0.8041332678121886</t>
  </si>
  <si>
    <t>0.7590260723112394</t>
  </si>
  <si>
    <t>0.4891559512360974</t>
  </si>
  <si>
    <t>1.0670188925486348</t>
  </si>
  <si>
    <t>0.07826143700937988</t>
  </si>
  <si>
    <t>-0.03408975558369778</t>
  </si>
  <si>
    <t>-0.37827662403873463</t>
  </si>
  <si>
    <t>0.7241314358978161</t>
  </si>
  <si>
    <t>0.0013157039666824358</t>
  </si>
  <si>
    <t>-0.03779186900575473</t>
  </si>
  <si>
    <t>1.2099745372800375</t>
  </si>
  <si>
    <t>1.3129600398816195</t>
  </si>
  <si>
    <t>1.8682448515229224</t>
  </si>
  <si>
    <t>1.9263220450167322</t>
  </si>
  <si>
    <t>1.2388301672310533</t>
  </si>
  <si>
    <t>1.0602113121508951</t>
  </si>
  <si>
    <t>1.3272772427847461</t>
  </si>
  <si>
    <t>1.9879245338731864</t>
  </si>
  <si>
    <t>1.774794804950583</t>
  </si>
  <si>
    <t>1.7041485803480358</t>
  </si>
  <si>
    <t>1.1553742546497177</t>
  </si>
  <si>
    <t>1.0715499113560372</t>
  </si>
  <si>
    <t>1.7492595709748564</t>
  </si>
  <si>
    <t>0.648571455882681</t>
  </si>
  <si>
    <t>0.5249369483362422</t>
  </si>
  <si>
    <t>0.6447740107092003</t>
  </si>
  <si>
    <t>1.6566281096425552</t>
  </si>
  <si>
    <t>0.7620594234611365</t>
  </si>
  <si>
    <t>0.6263578953527426</t>
  </si>
  <si>
    <t>1.1238671662353275</t>
  </si>
  <si>
    <t>1.3435490363243994</t>
  </si>
  <si>
    <t>1.7020614605600402</t>
  </si>
  <si>
    <t>1.2155575087400388</t>
  </si>
  <si>
    <t>0.8177786313460486</t>
  </si>
  <si>
    <t>1.4157065711124888</t>
  </si>
  <si>
    <t>1.8227559498162789</t>
  </si>
  <si>
    <t>1.9213747942819486</t>
  </si>
  <si>
    <t>1.1431716185755159</t>
  </si>
  <si>
    <t>1.3208573259209684</t>
  </si>
  <si>
    <t>1.161791276256838</t>
  </si>
  <si>
    <t>1.8358738198903093</t>
  </si>
  <si>
    <t>1.4403457208020043</t>
  </si>
  <si>
    <t>0.7477313513918221</t>
  </si>
  <si>
    <t>0.6126473072180113</t>
  </si>
  <si>
    <t>1.5511568525589488</t>
  </si>
  <si>
    <t>1.0374621132904474</t>
  </si>
  <si>
    <t>0.5876795495640389</t>
  </si>
  <si>
    <t>1.3005279608966986</t>
  </si>
  <si>
    <t>1.8655593136902628</t>
  </si>
  <si>
    <t>0.9662279192544841</t>
  </si>
  <si>
    <t>0.9817644467259079</t>
  </si>
  <si>
    <t>1.186283662597338</t>
  </si>
  <si>
    <t>1.9244475775815515</t>
  </si>
  <si>
    <t>1.4741045475581391</t>
  </si>
  <si>
    <t>1.0489751824352447</t>
  </si>
  <si>
    <t>0.6641540492520892</t>
  </si>
  <si>
    <t>0.6122038916128331</t>
  </si>
  <si>
    <t>1.232280856108145</t>
  </si>
  <si>
    <t>-0.21799579539527345</t>
  </si>
  <si>
    <t>0.08725204741390927</t>
  </si>
  <si>
    <t>1.3571763233222942</t>
  </si>
  <si>
    <t>1.415999071082505</t>
  </si>
  <si>
    <t>0.04773952983629435</t>
  </si>
  <si>
    <t>0.19989788862652352</t>
  </si>
  <si>
    <t>0.2948870291507134</t>
  </si>
  <si>
    <t>1.210654257687369</t>
  </si>
  <si>
    <t>0.13004516342542263</t>
  </si>
  <si>
    <t>0.17530855920812852</t>
  </si>
  <si>
    <t>0.4698424977727325</t>
  </si>
  <si>
    <t>0.8407763241048087</t>
  </si>
  <si>
    <t>1.5447966286317631</t>
  </si>
  <si>
    <t>1.3637381867451648</t>
  </si>
  <si>
    <t>0.7127237524631708</t>
  </si>
  <si>
    <t>0.559469285876795</t>
  </si>
  <si>
    <t>1.413341770732034</t>
  </si>
  <si>
    <t>0.1579299176014041</t>
  </si>
  <si>
    <t>0.13698689117920018</t>
  </si>
  <si>
    <t>0.17061956617389112</t>
  </si>
  <si>
    <t>-0.11377723009943044</t>
  </si>
  <si>
    <t>1.0903724191473823</t>
  </si>
  <si>
    <t>0.6768892637093993</t>
  </si>
  <si>
    <t>0.151032047786514</t>
  </si>
  <si>
    <t>-0.03129685634750439</t>
  </si>
  <si>
    <t>0.08342933945753314</t>
  </si>
  <si>
    <t>1.3155473200800143</t>
  </si>
  <si>
    <t>0.9049664833827156</t>
  </si>
  <si>
    <t>2.3862642863497543</t>
  </si>
  <si>
    <t>2.2458383159957926</t>
  </si>
  <si>
    <t>1.921621946336284</t>
  </si>
  <si>
    <t>1.343157559195409</t>
  </si>
  <si>
    <t>2.392529065766409</t>
  </si>
  <si>
    <t>2.4598198527823536</t>
  </si>
  <si>
    <t>1.7161456677856077</t>
  </si>
  <si>
    <t>2.6026897238983833</t>
  </si>
  <si>
    <t>1.7334999324424423</t>
  </si>
  <si>
    <t>1.5566245577643423</t>
  </si>
  <si>
    <t>1.7654106740521625</t>
  </si>
  <si>
    <t>2.249374687158835</t>
  </si>
  <si>
    <t>1.881520961974568</t>
  </si>
  <si>
    <t>0.6973081702288433</t>
  </si>
  <si>
    <t>1.0231358808431164</t>
  </si>
  <si>
    <t>1.7181796320699763</t>
  </si>
  <si>
    <t>0.9017791291756806</t>
  </si>
  <si>
    <t>0.8831808430548491</t>
  </si>
  <si>
    <t>2.1691067240978343</t>
  </si>
  <si>
    <t>2.0172100636017376</t>
  </si>
  <si>
    <t>1.789728470036245</t>
  </si>
  <si>
    <t>1.1436253068432884</t>
  </si>
  <si>
    <t>2.220423242880816</t>
  </si>
  <si>
    <t>1.363199116539548</t>
  </si>
  <si>
    <t>2.1112664628825795</t>
  </si>
  <si>
    <t>1.5230745811882975</t>
  </si>
  <si>
    <t>1.6342590802024588</t>
  </si>
  <si>
    <t>1.3644923400266977</t>
  </si>
  <si>
    <t>1.1364595927024275</t>
  </si>
  <si>
    <t>2.1462567161944057</t>
  </si>
  <si>
    <t>1.863189718491513</t>
  </si>
  <si>
    <t>0.9009787281267149</t>
  </si>
  <si>
    <t>0.6608491632084218</t>
  </si>
  <si>
    <t>0.7653684365507812</t>
  </si>
  <si>
    <t>2.223799976660075</t>
  </si>
  <si>
    <t>1.4354030971680207</t>
  </si>
  <si>
    <t>0.7804863819696031</t>
  </si>
  <si>
    <t>0.6587409925909159</t>
  </si>
  <si>
    <t>1.726938681716193</t>
  </si>
  <si>
    <t>2.343692978905904</t>
  </si>
  <si>
    <t>1.5305432082682364</t>
  </si>
  <si>
    <t>1.32051013588485</t>
  </si>
  <si>
    <t>0.674190510246334</t>
  </si>
  <si>
    <t>1.6498177406799133</t>
  </si>
  <si>
    <t>1.5440187066620756</t>
  </si>
  <si>
    <t>0.7904661180648554</t>
  </si>
  <si>
    <t>0.649108313217969</t>
  </si>
  <si>
    <t>1.2311332832240534</t>
  </si>
  <si>
    <t>0.7143371081160931</t>
  </si>
  <si>
    <t>-0.4805853382936236</t>
  </si>
  <si>
    <t>-0.2064702533208014</t>
  </si>
  <si>
    <t>0.5370409570422164</t>
  </si>
  <si>
    <t>-0.40237118179113773</t>
  </si>
  <si>
    <t>-0.44289444449529525</t>
  </si>
  <si>
    <t>1.212938516317189</t>
  </si>
  <si>
    <t>1.3002393610968832</t>
  </si>
  <si>
    <t>-0.08815365001312894</t>
  </si>
  <si>
    <t>0.22001032696310344</t>
  </si>
  <si>
    <t>1.5669732461463062</t>
  </si>
  <si>
    <t>1.59363720082583</t>
  </si>
  <si>
    <t>0.6965180440480655</t>
  </si>
  <si>
    <t>0.664912576685031</t>
  </si>
  <si>
    <t>-0.21472979621084343</t>
  </si>
  <si>
    <t>1.278754772376035</t>
  </si>
  <si>
    <t>0.9991455911028905</t>
  </si>
  <si>
    <t>-0.06815637979728564</t>
  </si>
  <si>
    <t>0.02671214355583116</t>
  </si>
  <si>
    <t>0.8173324036026247</t>
  </si>
  <si>
    <t>-0.3064955837491572</t>
  </si>
  <si>
    <t>-0.12872997686322965</t>
  </si>
  <si>
    <t>-0.32224337319002616</t>
  </si>
  <si>
    <t>-1.2117976404497637</t>
  </si>
  <si>
    <t>-1.3640644490575302</t>
  </si>
  <si>
    <t>-2.1397155637565306</t>
  </si>
  <si>
    <t>figure_05a_spliceai</t>
  </si>
  <si>
    <t>-0.7</t>
  </si>
  <si>
    <t>-0.43</t>
  </si>
  <si>
    <t>-0.57</t>
  </si>
  <si>
    <t>-0.09</t>
  </si>
  <si>
    <t>-0.18</t>
  </si>
  <si>
    <t>0.06</t>
  </si>
  <si>
    <t>-0.14</t>
  </si>
  <si>
    <t>-0.26</t>
  </si>
  <si>
    <t>0.05</t>
  </si>
  <si>
    <t>-0.05</t>
  </si>
  <si>
    <t>-0.19</t>
  </si>
  <si>
    <t>-0.65</t>
  </si>
  <si>
    <t>-0.07</t>
  </si>
  <si>
    <t>-0.1</t>
  </si>
  <si>
    <t>0.02</t>
  </si>
  <si>
    <t>-0.34</t>
  </si>
  <si>
    <t>-0.15</t>
  </si>
  <si>
    <t>-0.54</t>
  </si>
  <si>
    <t>-0.03</t>
  </si>
  <si>
    <t>0.03</t>
  </si>
  <si>
    <t>-0.17</t>
  </si>
  <si>
    <t>-0.46</t>
  </si>
  <si>
    <t>0.07</t>
  </si>
  <si>
    <t>-0.69</t>
  </si>
  <si>
    <t>-0.24</t>
  </si>
  <si>
    <t>-0.06</t>
  </si>
  <si>
    <t>-0.16</t>
  </si>
  <si>
    <t>-0.31</t>
  </si>
  <si>
    <t>-0.42</t>
  </si>
  <si>
    <t>-0.23</t>
  </si>
  <si>
    <t>0.12</t>
  </si>
  <si>
    <t>0.17</t>
  </si>
  <si>
    <t>0.04</t>
  </si>
  <si>
    <t>-0.68</t>
  </si>
  <si>
    <t>-0.35</t>
  </si>
  <si>
    <t>-0.28</t>
  </si>
  <si>
    <t>-0.2</t>
  </si>
  <si>
    <t>-0.44</t>
  </si>
  <si>
    <t>-0.45</t>
  </si>
  <si>
    <t>-0.21</t>
  </si>
  <si>
    <t>-0.51</t>
  </si>
  <si>
    <t>-0.04</t>
  </si>
  <si>
    <t>-0.62</t>
  </si>
  <si>
    <t>-0.27</t>
  </si>
  <si>
    <t>-0.11</t>
  </si>
  <si>
    <t>-0.52</t>
  </si>
  <si>
    <t>-0.02</t>
  </si>
  <si>
    <t>-0.12</t>
  </si>
  <si>
    <t>0.09</t>
  </si>
  <si>
    <t>-0.29</t>
  </si>
  <si>
    <t>0.11</t>
  </si>
  <si>
    <t>-0.25</t>
  </si>
  <si>
    <t>-0.47</t>
  </si>
  <si>
    <t>-0.36</t>
  </si>
  <si>
    <t>-0.55</t>
  </si>
  <si>
    <t>0.16</t>
  </si>
  <si>
    <t>-0.08</t>
  </si>
  <si>
    <t>0.23</t>
  </si>
  <si>
    <t>-0.39</t>
  </si>
  <si>
    <t>-0.66</t>
  </si>
  <si>
    <t>0.01</t>
  </si>
  <si>
    <t>-0.61</t>
  </si>
  <si>
    <t>0.19</t>
  </si>
  <si>
    <t>-0.13</t>
  </si>
  <si>
    <t>0.18</t>
  </si>
  <si>
    <t>-0.49</t>
  </si>
  <si>
    <t>-0.63</t>
  </si>
  <si>
    <t>-0.58</t>
  </si>
  <si>
    <t>-0.01</t>
  </si>
  <si>
    <t>0.15</t>
  </si>
  <si>
    <t>-0.67</t>
  </si>
  <si>
    <t>-0.22</t>
  </si>
  <si>
    <t>-0.41</t>
  </si>
  <si>
    <t>-0.6</t>
  </si>
  <si>
    <t>-0.38</t>
  </si>
  <si>
    <t>-0.59</t>
  </si>
  <si>
    <t>-0.32</t>
  </si>
  <si>
    <t>-0.4</t>
  </si>
  <si>
    <t>-0.5</t>
  </si>
  <si>
    <t>0.13</t>
  </si>
  <si>
    <t>-0.3</t>
  </si>
  <si>
    <t>-0.56</t>
  </si>
  <si>
    <t>-0.64</t>
  </si>
  <si>
    <t>-0.53</t>
  </si>
  <si>
    <t>-0.33</t>
  </si>
  <si>
    <t>0.22</t>
  </si>
  <si>
    <t>-0.48</t>
  </si>
  <si>
    <t>0.21</t>
  </si>
  <si>
    <t>0.24</t>
  </si>
  <si>
    <t>0.27</t>
  </si>
  <si>
    <t>0.26</t>
  </si>
  <si>
    <t>-0.37</t>
  </si>
  <si>
    <t>0.34</t>
  </si>
  <si>
    <t>0.35</t>
  </si>
  <si>
    <t>0.29</t>
  </si>
  <si>
    <t>0.28</t>
  </si>
  <si>
    <t>0.33</t>
  </si>
  <si>
    <t>0.32</t>
  </si>
  <si>
    <t>0.31</t>
  </si>
  <si>
    <t>0.49</t>
  </si>
  <si>
    <t>0.73</t>
  </si>
  <si>
    <t>0.47</t>
  </si>
  <si>
    <t>0.71</t>
  </si>
  <si>
    <t>0.87</t>
  </si>
  <si>
    <t>0.74</t>
  </si>
  <si>
    <t>0.63</t>
  </si>
  <si>
    <t>0.41</t>
  </si>
  <si>
    <t>0.81</t>
  </si>
  <si>
    <t>0.62</t>
  </si>
  <si>
    <t>0.51</t>
  </si>
  <si>
    <t>0.39</t>
  </si>
  <si>
    <t>0.43</t>
  </si>
  <si>
    <t>0.45</t>
  </si>
  <si>
    <t>0.44</t>
  </si>
  <si>
    <t>0.46</t>
  </si>
  <si>
    <t>0.42</t>
  </si>
  <si>
    <t>0.38</t>
  </si>
  <si>
    <t>0.82</t>
  </si>
  <si>
    <t>0.67</t>
  </si>
  <si>
    <t>figure_05a_pangolin</t>
  </si>
  <si>
    <t>-0.16999999999999998</t>
  </si>
  <si>
    <t>-0.15000000000000002</t>
  </si>
  <si>
    <t>-0.14500000000000002</t>
  </si>
  <si>
    <t>-0.024999999999999994</t>
  </si>
  <si>
    <t>-0.015000000000000001</t>
  </si>
  <si>
    <t>0.030000000000000002</t>
  </si>
  <si>
    <t>0.010000000000000002</t>
  </si>
  <si>
    <t>0.004999999999999999</t>
  </si>
  <si>
    <t>-0.004999999999999999</t>
  </si>
  <si>
    <t>-0.010000000000000002</t>
  </si>
  <si>
    <t>0.009999999999999998</t>
  </si>
  <si>
    <t>0.005000000000000001</t>
  </si>
  <si>
    <t>-0.009999999999999998</t>
  </si>
  <si>
    <t>-0.030000000000000002</t>
  </si>
  <si>
    <t>-0.024999999999999998</t>
  </si>
  <si>
    <t>-0.06999999999999999</t>
  </si>
  <si>
    <t>0.024999999999999998</t>
  </si>
  <si>
    <t>0.015000000000000001</t>
  </si>
  <si>
    <t>-0.030000000000000006</t>
  </si>
  <si>
    <t>0.020000000000000004</t>
  </si>
  <si>
    <t>-0.019999999999999997</t>
  </si>
  <si>
    <t>-0.060000000000000005</t>
  </si>
  <si>
    <t>0.009999999999999995</t>
  </si>
  <si>
    <t>-0.0049999999999999975</t>
  </si>
  <si>
    <t>0.045000000000000005</t>
  </si>
  <si>
    <t>0.034999999999999996</t>
  </si>
  <si>
    <t>0.060000000000000005</t>
  </si>
  <si>
    <t>-0.049999999999999996</t>
  </si>
  <si>
    <t>0.019999999999999997</t>
  </si>
  <si>
    <t>-0.039999999999999994</t>
  </si>
  <si>
    <t>-0.034999999999999996</t>
  </si>
  <si>
    <t>-0.005000000000000001</t>
  </si>
  <si>
    <t>0.0049999999999999975</t>
  </si>
  <si>
    <t>-0.015000000000000003</t>
  </si>
  <si>
    <t>-0.16499999999999998</t>
  </si>
  <si>
    <t>0.015000000000000003</t>
  </si>
  <si>
    <t>0.0050000000000000044</t>
  </si>
  <si>
    <t>-0.0050000000000000044</t>
  </si>
  <si>
    <t>-0.15999999999999998</t>
  </si>
  <si>
    <t>-0.044999999999999984</t>
  </si>
  <si>
    <t>-0.06500000000000002</t>
  </si>
  <si>
    <t>-0.13999999999999999</t>
  </si>
  <si>
    <t>-0.015000000000000006</t>
  </si>
  <si>
    <t>-0.045000000000000005</t>
  </si>
  <si>
    <t>0.049999999999999996</t>
  </si>
  <si>
    <t>0.06999999999999999</t>
  </si>
  <si>
    <t>-0.04000000000000001</t>
  </si>
  <si>
    <t>-0.11000000000000001</t>
  </si>
  <si>
    <t>0.039999999999999994</t>
  </si>
  <si>
    <t>-0.11499999999999999</t>
  </si>
  <si>
    <t>0.08499999999999999</t>
  </si>
  <si>
    <t>-0.009999999999999995</t>
  </si>
  <si>
    <t>-0.01999999999999999</t>
  </si>
  <si>
    <t>0.11000000000000001</t>
  </si>
  <si>
    <t>-0.08499999999999999</t>
  </si>
  <si>
    <t>0.06000000000000001</t>
  </si>
  <si>
    <t>0.15999999999999998</t>
  </si>
  <si>
    <t>-0.09000000000000001</t>
  </si>
  <si>
    <t>0.01999999999999999</t>
  </si>
  <si>
    <t>0.16500000000000004</t>
  </si>
  <si>
    <t>0.05499999999999999</t>
  </si>
  <si>
    <t>0.10500000000000001</t>
  </si>
  <si>
    <t>-0.03999999999999998</t>
  </si>
  <si>
    <t>0.13999999999999999</t>
  </si>
  <si>
    <t>0.024999999999999994</t>
  </si>
  <si>
    <t>-0.09999999999999999</t>
  </si>
  <si>
    <t>0.05500000000000001</t>
  </si>
  <si>
    <t>-0.05499999999999999</t>
  </si>
  <si>
    <t>0.08500000000000002</t>
  </si>
  <si>
    <t>-0.009999999999999981</t>
  </si>
  <si>
    <t>0.04500000000000001</t>
  </si>
  <si>
    <t>figure_05b_dms</t>
  </si>
  <si>
    <t>start</t>
  </si>
  <si>
    <t>end</t>
  </si>
  <si>
    <t>103.58715402029615</t>
  </si>
  <si>
    <t>106.20683473258502</t>
  </si>
  <si>
    <t>figure_05b_spliceai</t>
  </si>
  <si>
    <t>dPSI</t>
  </si>
  <si>
    <t>figure_05c_dms</t>
  </si>
  <si>
    <t>k</t>
  </si>
  <si>
    <t>figure_05c_spliceai</t>
  </si>
  <si>
    <t>spliceAI</t>
  </si>
  <si>
    <t>figure_06</t>
  </si>
  <si>
    <t>percent_E</t>
  </si>
  <si>
    <t>sum_E</t>
  </si>
  <si>
    <t>percent_N</t>
  </si>
  <si>
    <t>sum_N</t>
  </si>
  <si>
    <t>percent_S</t>
  </si>
  <si>
    <t>sum_S</t>
  </si>
  <si>
    <t>length</t>
  </si>
  <si>
    <t>exon</t>
  </si>
  <si>
    <t>85.36375414913702</t>
  </si>
  <si>
    <t>21.50537634408602</t>
  </si>
  <si>
    <t>61.29032258064516</t>
  </si>
  <si>
    <t>17.20430107526882</t>
  </si>
  <si>
    <t>SE_1_-_935246_935167_935072_934993_HES4</t>
  </si>
  <si>
    <t>47.33615144961882</t>
  </si>
  <si>
    <t>6.382978723404255</t>
  </si>
  <si>
    <t>63.829787234042556</t>
  </si>
  <si>
    <t>29.78723404255319</t>
  </si>
  <si>
    <t>SE_1_-_1019733_1019391_1019295_1018367_C1orf159</t>
  </si>
  <si>
    <t>53.13895657759624</t>
  </si>
  <si>
    <t>20.710059171597635</t>
  </si>
  <si>
    <t>45.562130177514796</t>
  </si>
  <si>
    <t>33.72781065088758</t>
  </si>
  <si>
    <t>SE_1_-_1019733_1019466_1019295_1018367_C1orf159</t>
  </si>
  <si>
    <t>0.7195529771618699</t>
  </si>
  <si>
    <t>57.89473684210527</t>
  </si>
  <si>
    <t>5.263157894736842</t>
  </si>
  <si>
    <t>36.84210526315789</t>
  </si>
  <si>
    <t>SE_1_-_1021258_1020690_1020631_1019886_C1orf159</t>
  </si>
  <si>
    <t>4.7031915838661416</t>
  </si>
  <si>
    <t>22.857142857142858</t>
  </si>
  <si>
    <t>19.047619047619047</t>
  </si>
  <si>
    <t>58.0952380952381</t>
  </si>
  <si>
    <t>SE_1_-_1026852_1026363_1026256_1025808_C1orf159</t>
  </si>
  <si>
    <t>6.170115540415963</t>
  </si>
  <si>
    <t>17.02127659574468</t>
  </si>
  <si>
    <t>37.234042553191486</t>
  </si>
  <si>
    <t>45.744680851063826</t>
  </si>
  <si>
    <t>SE_1_-_1026852_1026754_1026658_1025808_C1orf159</t>
  </si>
  <si>
    <t>11.676561128784499</t>
  </si>
  <si>
    <t>49.45054945054945</t>
  </si>
  <si>
    <t>30.76923076923077</t>
  </si>
  <si>
    <t>19.78021978021978</t>
  </si>
  <si>
    <t>SE_1_-_1051440_1041429_1041336_1027483_C1orf159</t>
  </si>
  <si>
    <t>99.5125789939902</t>
  </si>
  <si>
    <t>SE_1_-_1198726_1192690_1192588_1192510_UBE2J2</t>
  </si>
  <si>
    <t>1.6931372497714319</t>
  </si>
  <si>
    <t>98.31932773109243</t>
  </si>
  <si>
    <t>1.680672268907563</t>
  </si>
  <si>
    <t>SE_1_-_1198726_1197770_1197649_1192690_UBE2J2</t>
  </si>
  <si>
    <t>0.7253671001795946</t>
  </si>
  <si>
    <t>5.7894736842105265</t>
  </si>
  <si>
    <t>94.21052631578948</t>
  </si>
  <si>
    <t>SE_1_-_1203242_1201670_1201478_1198766_UBE2J2</t>
  </si>
  <si>
    <t>93.01247465198323</t>
  </si>
  <si>
    <t>35.15625</t>
  </si>
  <si>
    <t>22.65625</t>
  </si>
  <si>
    <t>42.1875</t>
  </si>
  <si>
    <t>SE_1_-_1209046_1203372_1203242_1198766_UBE2J2</t>
  </si>
  <si>
    <t>0.1377992044549844</t>
  </si>
  <si>
    <t>SE_1_-_1209046_1207017_1206890_1203372_UBE2J2</t>
  </si>
  <si>
    <t>26.98083988920792</t>
  </si>
  <si>
    <t>36.26373626373626</t>
  </si>
  <si>
    <t>31.868131868131865</t>
  </si>
  <si>
    <t>SE_1_+_1219470_1220951_1221044_1221306_SCNN1D</t>
  </si>
  <si>
    <t>92.28270531834653</t>
  </si>
  <si>
    <t>82.29166666666666</t>
  </si>
  <si>
    <t>13.541666666666666</t>
  </si>
  <si>
    <t>4.166666666666666</t>
  </si>
  <si>
    <t>SE_1_-_1230827_1230196_1230098_1230008_ACAP3</t>
  </si>
  <si>
    <t>4.605976802911706</t>
  </si>
  <si>
    <t>71.95121951219512</t>
  </si>
  <si>
    <t>21.951219512195124</t>
  </si>
  <si>
    <t>6.097560975609756</t>
  </si>
  <si>
    <t>SE_1_-_1243149_1242536_1242452_1239523_ACAP3</t>
  </si>
  <si>
    <t>88.60315633558923</t>
  </si>
  <si>
    <t>58.18181818181818</t>
  </si>
  <si>
    <t>30.909090909090907</t>
  </si>
  <si>
    <t>10.909090909090908</t>
  </si>
  <si>
    <t>SE_1_+_1244100_1244295_1244352_1244466_PUSL1</t>
  </si>
  <si>
    <t>95.9223228386856</t>
  </si>
  <si>
    <t>5.084745762711865</t>
  </si>
  <si>
    <t>91.52542372881356</t>
  </si>
  <si>
    <t>3.389830508474576</t>
  </si>
  <si>
    <t>SE_1_-_1247973_1247881_1247820_1247748_CPSF3L</t>
  </si>
  <si>
    <t>99.226297820189</t>
  </si>
  <si>
    <t>17.741935483870968</t>
  </si>
  <si>
    <t>35.483870967741936</t>
  </si>
  <si>
    <t>46.774193548387096</t>
  </si>
  <si>
    <t>SE_1_-_1250204_1249745_1249681_1249301_CPSF3L</t>
  </si>
  <si>
    <t>99.08749575618157</t>
  </si>
  <si>
    <t>52.63157894736842</t>
  </si>
  <si>
    <t>47.368421052631575</t>
  </si>
  <si>
    <t>SE_1_-_1259961_1256473_1256376_1250998_CPSF3L</t>
  </si>
  <si>
    <t>25.265046484223497</t>
  </si>
  <si>
    <t>45.714285714285715</t>
  </si>
  <si>
    <t>8.571428571428571</t>
  </si>
  <si>
    <t>SE_1_-_1258561_1257360_1257288_1256473_CPSF3L</t>
  </si>
  <si>
    <t>24.900170169630503</t>
  </si>
  <si>
    <t>43.24324324324324</t>
  </si>
  <si>
    <t>48.64864864864865</t>
  </si>
  <si>
    <t>8.108108108108109</t>
  </si>
  <si>
    <t>SE_1_-_1258561_1257364_1257288_1256473_CPSF3L</t>
  </si>
  <si>
    <t>2.4152932302902026</t>
  </si>
  <si>
    <t>SE_1_-_1259961_1257364_1257288_1256473_CPSF3L</t>
  </si>
  <si>
    <t>8.901692099207379</t>
  </si>
  <si>
    <t>34.05797101449276</t>
  </si>
  <si>
    <t>40.57971014492754</t>
  </si>
  <si>
    <t>25.36231884057971</t>
  </si>
  <si>
    <t>SE_1_-_1259961_1258667_1258527_1256473_CPSF3L</t>
  </si>
  <si>
    <t>91.36827374450948</t>
  </si>
  <si>
    <t>38.46153846153847</t>
  </si>
  <si>
    <t>33.65384615384615</t>
  </si>
  <si>
    <t>27.884615384615387</t>
  </si>
  <si>
    <t>SE_1_-_1259961_1258667_1258561_1250998_CPSF3L</t>
  </si>
  <si>
    <t>10.996440082514448</t>
  </si>
  <si>
    <t>SE_1_-_1259961_1258667_1258561_1256473_CPSF3L</t>
  </si>
  <si>
    <t>97.0257825203625</t>
  </si>
  <si>
    <t>SE_1_-_1259961_1258667_1258561_1257364_CPSF3L</t>
  </si>
  <si>
    <t>86.18151170877579</t>
  </si>
  <si>
    <t>51.03092783505154</t>
  </si>
  <si>
    <t>30.412371134020617</t>
  </si>
  <si>
    <t>18.556701030927837</t>
  </si>
  <si>
    <t>SE_1_+_1260482_1262216_1262412_1262621_GLTPD1</t>
  </si>
  <si>
    <t>71.10145083124226</t>
  </si>
  <si>
    <t>1.7391304347826086</t>
  </si>
  <si>
    <t>61.73913043478261</t>
  </si>
  <si>
    <t>36.52173913043478</t>
  </si>
  <si>
    <t>SE_1_-_1324330_1324123_1324006_1323445_CCNL2</t>
  </si>
  <si>
    <t>6.197197294964657</t>
  </si>
  <si>
    <t>SE_1_-_1325610_1324123_1324006_1323445_CCNL2</t>
  </si>
  <si>
    <t>1.9134797581896197</t>
  </si>
  <si>
    <t>2.1052631578947367</t>
  </si>
  <si>
    <t>31.57894736842105</t>
  </si>
  <si>
    <t>66.3157894736842</t>
  </si>
  <si>
    <t>SE_1_-_1325610_1324427_1324330_1323445_CCNL2</t>
  </si>
  <si>
    <t>18.514414990239537</t>
  </si>
  <si>
    <t>SE_1_-_1325610_1324427_1324330_1324123_CCNL2</t>
  </si>
  <si>
    <t>84.4309325425428</t>
  </si>
  <si>
    <t>63.114754098360656</t>
  </si>
  <si>
    <t>7.377049180327869</t>
  </si>
  <si>
    <t>29.508196721311474</t>
  </si>
  <si>
    <t>SE_1_-_1328776_1328183_1328059_1326245_CCNL2</t>
  </si>
  <si>
    <t>2.4229706712028154</t>
  </si>
  <si>
    <t>1.694915254237288</t>
  </si>
  <si>
    <t>65.2542372881356</t>
  </si>
  <si>
    <t>33.05084745762712</t>
  </si>
  <si>
    <t>SE_1_-_1342289_1341726_1341606_1341266_MRPL20</t>
  </si>
  <si>
    <t>95.61925487948288</t>
  </si>
  <si>
    <t>79.59183673469387</t>
  </si>
  <si>
    <t>20.408163265306122</t>
  </si>
  <si>
    <t>SE_1_+_1422048_1423243_1423294_1424584_ATAD3B</t>
  </si>
  <si>
    <t>35.341747056512915</t>
  </si>
  <si>
    <t>41.88034188034188</t>
  </si>
  <si>
    <t>22.22222222222222</t>
  </si>
  <si>
    <t>35.8974358974359</t>
  </si>
  <si>
    <t>SE_1_+_1424654_1425072_1425191_1425637_ATAD3B</t>
  </si>
  <si>
    <t>2.0782203263758783</t>
  </si>
  <si>
    <t>38.666666666666664</t>
  </si>
  <si>
    <t>53.333333333333336</t>
  </si>
  <si>
    <t>SE_1_+_1461911_1462541_1462618_1463075_ATAD3A</t>
  </si>
  <si>
    <t>97.13124095956124</t>
  </si>
  <si>
    <t>30.729166666666668</t>
  </si>
  <si>
    <t>54.166666666666664</t>
  </si>
  <si>
    <t>15.104166666666666</t>
  </si>
  <si>
    <t>SE_1_+_1560281_1560371_1560565_1560666_MIB2</t>
  </si>
  <si>
    <t>98.02301337503089</t>
  </si>
  <si>
    <t>55.23809523809524</t>
  </si>
  <si>
    <t>37.142857142857146</t>
  </si>
  <si>
    <t>7.6190476190476195</t>
  </si>
  <si>
    <t>SE_1_+_1560808_1560926_1561033_1562030_MIB2</t>
  </si>
  <si>
    <t>96.0233036802165</t>
  </si>
  <si>
    <t>50.53763440860215</t>
  </si>
  <si>
    <t>41.935483870967744</t>
  </si>
  <si>
    <t>7.526881720430108</t>
  </si>
  <si>
    <t>SE_1_+_1560808_1560938_1561033_1562030_MIB2</t>
  </si>
  <si>
    <t>97.12245541469794</t>
  </si>
  <si>
    <t>19.607843137254903</t>
  </si>
  <si>
    <t>62.745098039215684</t>
  </si>
  <si>
    <t>17.647058823529413</t>
  </si>
  <si>
    <t>SE_1_+_1561033_1562030_1562134_1562217_MIB2</t>
  </si>
  <si>
    <t>99.08465092642183</t>
  </si>
  <si>
    <t>6.145251396648044</t>
  </si>
  <si>
    <t>81.56424581005587</t>
  </si>
  <si>
    <t>12.290502793296088</t>
  </si>
  <si>
    <t>SE_1_+_1564691_1564765_1564946_1565019_MIB2</t>
  </si>
  <si>
    <t>87.987221937144</t>
  </si>
  <si>
    <t>16.417910447761194</t>
  </si>
  <si>
    <t>67.16417910447761</t>
  </si>
  <si>
    <t>SE_1_-_1647785_1643839_1643703_1641079_CDK11B/CDK11A</t>
  </si>
  <si>
    <t>20.057624761319296</t>
  </si>
  <si>
    <t>24.22360248447205</t>
  </si>
  <si>
    <t>55.90062111801242</t>
  </si>
  <si>
    <t>19.875776397515526</t>
  </si>
  <si>
    <t>SE_1_-_1647785_1643866_1643703_1641079_CDK11B/CDK11A</t>
  </si>
  <si>
    <t>94.34302232292369</t>
  </si>
  <si>
    <t>31.61290322580645</t>
  </si>
  <si>
    <t>28.387096774193548</t>
  </si>
  <si>
    <t>SE_1_-_1685723_1685647_1685490_1685088_NADK</t>
  </si>
  <si>
    <t>96.63829421549018</t>
  </si>
  <si>
    <t>SE_1_-_1687697_1686915_1686813_1686137_NADK</t>
  </si>
  <si>
    <t>8.532857732918812</t>
  </si>
  <si>
    <t>41.843971631205676</t>
  </si>
  <si>
    <t>51.77304964539007</t>
  </si>
  <si>
    <t>SE_1_-_1688620_1688321_1688178_1688047_NADK</t>
  </si>
  <si>
    <t>8.26844392301159</t>
  </si>
  <si>
    <t>0.9900990099009901</t>
  </si>
  <si>
    <t>49.504950495049506</t>
  </si>
  <si>
    <t>SE_1_-_1688620_1688321_1688218_1688047_NADK</t>
  </si>
  <si>
    <t>14.153473933478375</t>
  </si>
  <si>
    <t>21.09375</t>
  </si>
  <si>
    <t>56.25</t>
  </si>
  <si>
    <t>SE_1_-_2125078_2124414_2124284_2121220_C1orf86</t>
  </si>
  <si>
    <t>95.9039828333408</t>
  </si>
  <si>
    <t>40.6015037593985</t>
  </si>
  <si>
    <t>59.3984962406015</t>
  </si>
  <si>
    <t>SE_1_-_2126127_2125572_2125437_2125349_C1orf86</t>
  </si>
  <si>
    <t>94.72626156298837</t>
  </si>
  <si>
    <t>SE_1_-_2129446_2125572_2125437_2125349_C1orf86</t>
  </si>
  <si>
    <t>72.41949164355648</t>
  </si>
  <si>
    <t>57.971014492753625</t>
  </si>
  <si>
    <t>20.28985507246377</t>
  </si>
  <si>
    <t>21.73913043478261</t>
  </si>
  <si>
    <t>SE_1_-_2322897_2321435_2321364_2319776_MORN1</t>
  </si>
  <si>
    <t>98.79860101391895</t>
  </si>
  <si>
    <t>13.402061855670103</t>
  </si>
  <si>
    <t>80.41237113402062</t>
  </si>
  <si>
    <t>6.185567010309279</t>
  </si>
  <si>
    <t>SE_1_+_2328659_2330854_2330953_2332296_RER1</t>
  </si>
  <si>
    <t>93.77493474097194</t>
  </si>
  <si>
    <t>4.761904761904762</t>
  </si>
  <si>
    <t>56.19047619047619</t>
  </si>
  <si>
    <t>39.04761904761905</t>
  </si>
  <si>
    <t>SE_1_+_2428449_2428941_2429048_2429962_PLCH2</t>
  </si>
  <si>
    <t>0.7138380797419601</t>
  </si>
  <si>
    <t>18.439716312056735</t>
  </si>
  <si>
    <t>63.12056737588653</t>
  </si>
  <si>
    <t>SE_1_-_2447001_2446840_2446697_2445905_PANK4</t>
  </si>
  <si>
    <t>98.91214669889784</t>
  </si>
  <si>
    <t>SE_1_-_2457903_2453239_2453157_2452754_PANK4</t>
  </si>
  <si>
    <t>99.21755666552883</t>
  </si>
  <si>
    <t>24.731182795698924</t>
  </si>
  <si>
    <t>45.16129032258064</t>
  </si>
  <si>
    <t>30.107526881720432</t>
  </si>
  <si>
    <t>SE_1_+_2519892_2519969_2520064_2520361_FAM213B</t>
  </si>
  <si>
    <t>99.52616179430237</t>
  </si>
  <si>
    <t>23.28767123287671</t>
  </si>
  <si>
    <t>57.534246575342465</t>
  </si>
  <si>
    <t>19.17808219178082</t>
  </si>
  <si>
    <t>SE_1_+_2519892_2519989_2520064_2520361_FAM213B</t>
  </si>
  <si>
    <t>73.02324462926077</t>
  </si>
  <si>
    <t>30.23255813953488</t>
  </si>
  <si>
    <t>53.48837209302325</t>
  </si>
  <si>
    <t>16.27906976744186</t>
  </si>
  <si>
    <t>SE_1_+_3347672_3348530_3348704_3350241_PRDM16</t>
  </si>
  <si>
    <t>94.362648505607865</t>
  </si>
  <si>
    <t>61.111111111111114</t>
  </si>
  <si>
    <t>13.492063492063492</t>
  </si>
  <si>
    <t>25.396825396825395</t>
  </si>
  <si>
    <t>SE_1_-_3410560_3410463_3410335_3409331_MEGF6</t>
  </si>
  <si>
    <t>62.15261307038988</t>
  </si>
  <si>
    <t>5.426356589147287</t>
  </si>
  <si>
    <t>82.17054263565892</t>
  </si>
  <si>
    <t>12.4031007751938</t>
  </si>
  <si>
    <t>SE_1_-_3413797_3413683_3413552_3413347_MEGF6</t>
  </si>
  <si>
    <t>3.5099584551221072</t>
  </si>
  <si>
    <t>28.90625</t>
  </si>
  <si>
    <t>49.21875</t>
  </si>
  <si>
    <t>SE_1_-_3414935_3414185_3414055_3413925_MEGF6</t>
  </si>
  <si>
    <t>99.53268156465927</t>
  </si>
  <si>
    <t>5.172413793103448</t>
  </si>
  <si>
    <t>75.28735632183908</t>
  </si>
  <si>
    <t>19.54022988505747</t>
  </si>
  <si>
    <t>SE_1_+_3542079_3542277_3542453_3544064_TPRG1L</t>
  </si>
  <si>
    <t>93.39482450133082</t>
  </si>
  <si>
    <t>46.21212121212121</t>
  </si>
  <si>
    <t>41.66666666666667</t>
  </si>
  <si>
    <t>12.121212121212121</t>
  </si>
  <si>
    <t>SE_1_-_3552508_3551858_3551724_3551638_WRAP73</t>
  </si>
  <si>
    <t>99.13508162223798</t>
  </si>
  <si>
    <t>97.61904761904762</t>
  </si>
  <si>
    <t>2.380952380952381</t>
  </si>
  <si>
    <t>SE_1_-_3553559_3552594_3552508_3551858_WRAP73</t>
  </si>
  <si>
    <t>2.1045853655027305</t>
  </si>
  <si>
    <t>60.431654676258994</t>
  </si>
  <si>
    <t>5.0359712230215825</t>
  </si>
  <si>
    <t>34.53237410071942</t>
  </si>
  <si>
    <t>SE_1_-_3700560_3700475_3700334_3699327_LRRC47</t>
  </si>
  <si>
    <t>98.5978206171225</t>
  </si>
  <si>
    <t>1.1695906432748537</t>
  </si>
  <si>
    <t>95.90643274853801</t>
  </si>
  <si>
    <t>2.923976608187134</t>
  </si>
  <si>
    <t>SE_1_-_3768859_3765345_3765172_3764177_CEP104</t>
  </si>
  <si>
    <t>34.249698403117605</t>
  </si>
  <si>
    <t>3.571428571428571</t>
  </si>
  <si>
    <t>46.42857142857143</t>
  </si>
  <si>
    <t>SE_1_+_3782564_3782848_3782962_3784538_DFFB</t>
  </si>
  <si>
    <t>14.619727601365573</t>
  </si>
  <si>
    <t>4.958677685950414</t>
  </si>
  <si>
    <t>37.1900826446281</t>
  </si>
  <si>
    <t>57.85123966942148</t>
  </si>
  <si>
    <t>SE_1_+_3789136_3789578_3789701_3800071_DFFB</t>
  </si>
  <si>
    <t>0.12535638565591845</t>
  </si>
  <si>
    <t>94.5945945945946</t>
  </si>
  <si>
    <t>5.405405405405405</t>
  </si>
  <si>
    <t>SE_1_-_5950928_5948670_5948520_5947526_NPHP4</t>
  </si>
  <si>
    <t>92.39715381209258</t>
  </si>
  <si>
    <t>2.9850746268656714</t>
  </si>
  <si>
    <t>97.01492537313433</t>
  </si>
  <si>
    <t>SE_1_-_6021854_6012896_6012760_6008311_NPHP4</t>
  </si>
  <si>
    <t>49.50568907865594</t>
  </si>
  <si>
    <t>61.60714285714286</t>
  </si>
  <si>
    <t>31.25</t>
  </si>
  <si>
    <t>7.142857142857142</t>
  </si>
  <si>
    <t>SE_1_-_6166676_6166569_6166455_6166347_CHD5</t>
  </si>
  <si>
    <t>0.6555969154281335</t>
  </si>
  <si>
    <t>44.66019417475729</t>
  </si>
  <si>
    <t>19.41747572815534</t>
  </si>
  <si>
    <t>35.92233009708738</t>
  </si>
  <si>
    <t>SE_1_-_6181165_6173476_6173371_6173058_CHD5</t>
  </si>
  <si>
    <t>89.8330678147983</t>
  </si>
  <si>
    <t>35.32934131736527</t>
  </si>
  <si>
    <t>41.31736526946108</t>
  </si>
  <si>
    <t>23.353293413173652</t>
  </si>
  <si>
    <t>SE_1_-_6294946_6293703_6293534_6292179_ICMT</t>
  </si>
  <si>
    <t>12.57722395131357</t>
  </si>
  <si>
    <t>41.34615384615385</t>
  </si>
  <si>
    <t>10.576923076923077</t>
  </si>
  <si>
    <t>48.07692307692308</t>
  </si>
  <si>
    <t>SE_1_-_6294946_6294571_6294465_6293703_ICMT</t>
  </si>
  <si>
    <t>0.4412462700182759</t>
  </si>
  <si>
    <t>SE_1_-_6354924_6342856_6342784_6341346_ACOT7</t>
  </si>
  <si>
    <t>0.39847084301407587</t>
  </si>
  <si>
    <t>58.64197530864198</t>
  </si>
  <si>
    <t>8.641975308641975</t>
  </si>
  <si>
    <t>32.71604938271605</t>
  </si>
  <si>
    <t>SE_1_-_6354924_6342948_6342784_6341346_ACOT7</t>
  </si>
  <si>
    <t>97.91108766843584</t>
  </si>
  <si>
    <t>4.081632653061225</t>
  </si>
  <si>
    <t>87.75510204081633</t>
  </si>
  <si>
    <t>8.16326530612245</t>
  </si>
  <si>
    <t>SE_1_+_6508862_6508953_6509151_6511663_ESPN</t>
  </si>
  <si>
    <t>96.25408083695272</t>
  </si>
  <si>
    <t>40.65934065934066</t>
  </si>
  <si>
    <t>59.34065934065934</t>
  </si>
  <si>
    <t>SE_1_-_6523132_6523016_6522923_6522723_TNFRSF25</t>
  </si>
  <si>
    <t>97.97982521452779</t>
  </si>
  <si>
    <t>43.80952380952381</t>
  </si>
  <si>
    <t>51.42857142857142</t>
  </si>
  <si>
    <t>SE_1_-_6523132_6523030_6522923_6522723_TNFRSF25</t>
  </si>
  <si>
    <t>93.12242850714408</t>
  </si>
  <si>
    <t>SE_1_-_6524435_6523030_6522923_6522723_TNFRSF25</t>
  </si>
  <si>
    <t>92.70334352936173</t>
  </si>
  <si>
    <t>77.35849056603774</t>
  </si>
  <si>
    <t>22.641509433962266</t>
  </si>
  <si>
    <t>SE_1_-_6524435_6523187_6523132_6522723_TNFRSF25</t>
  </si>
  <si>
    <t>81.46668009386782</t>
  </si>
  <si>
    <t>SE_1_-_6524435_6523187_6523132_6523030_TNFRSF25</t>
  </si>
  <si>
    <t>99.62956863167108</t>
  </si>
  <si>
    <t>3.0303030303030303</t>
  </si>
  <si>
    <t>93.18181818181817</t>
  </si>
  <si>
    <t>3.787878787878788</t>
  </si>
  <si>
    <t>SE_1_-_6525500_6525282_6525148_6524779_TNFRSF25</t>
  </si>
  <si>
    <t>99.96450141211149</t>
  </si>
  <si>
    <t>1.0526315789473684</t>
  </si>
  <si>
    <t>98.42105263157895</t>
  </si>
  <si>
    <t>0.5263157894736842</t>
  </si>
  <si>
    <t>SE_1_+_6685352_6688559_6688751_6690348_THAP3</t>
  </si>
  <si>
    <t>6.1948362820517</t>
  </si>
  <si>
    <t>36.708860759493675</t>
  </si>
  <si>
    <t>41.77215189873418</t>
  </si>
  <si>
    <t>21.518987341772153</t>
  </si>
  <si>
    <t>SE_1_+_6688751_6689703_6689784_6690348_THAP3</t>
  </si>
  <si>
    <t>98.22151234760722</t>
  </si>
  <si>
    <t>25.49019607843137</t>
  </si>
  <si>
    <t>73.8562091503268</t>
  </si>
  <si>
    <t>0.6535947712418301</t>
  </si>
  <si>
    <t>SE_1_-_6704618_6700117_6699962_6698424_DNAJC11</t>
  </si>
  <si>
    <t>97.72743750312432</t>
  </si>
  <si>
    <t>92.95774647887323</t>
  </si>
  <si>
    <t>7.042253521126761</t>
  </si>
  <si>
    <t>SE_1_-_6740968_6738527_6738454_6727870_DNAJC11</t>
  </si>
  <si>
    <t>1.4448219316280475</t>
  </si>
  <si>
    <t>39.80582524271845</t>
  </si>
  <si>
    <t>38.83495145631068</t>
  </si>
  <si>
    <t>21.35922330097087</t>
  </si>
  <si>
    <t>SE_1_+_6845635_6867043_6867148_6880241_CAMTA1</t>
  </si>
  <si>
    <t>2.6774747967142765</t>
  </si>
  <si>
    <t>SE_1_+_6845635_6867043_6867148_6885152_CAMTA1</t>
  </si>
  <si>
    <t>79.53116963616384</t>
  </si>
  <si>
    <t>59.70149253731343</t>
  </si>
  <si>
    <t>40.298507462686565</t>
  </si>
  <si>
    <t>SE_1_+_6845635_6880241_6880310_6885152_CAMTA1</t>
  </si>
  <si>
    <t>99.57863122645637</t>
  </si>
  <si>
    <t>SE_1_+_6867148_6880241_6880310_6885152_CAMTA1</t>
  </si>
  <si>
    <t>99.59228441091832</t>
  </si>
  <si>
    <t>48.148148148148145</t>
  </si>
  <si>
    <t>51.85185185185185</t>
  </si>
  <si>
    <t>SE_1_+_6885270_6931817_6931900_6946300_CAMTA1</t>
  </si>
  <si>
    <t>96.48362186813017</t>
  </si>
  <si>
    <t>SE_1_+_6885270_6931817_6931900_6947714_CAMTA1</t>
  </si>
  <si>
    <t>25.863726612930776</t>
  </si>
  <si>
    <t>SE_1_+_6885270_6946300_6946406_6947714_CAMTA1</t>
  </si>
  <si>
    <t>8.757625654424972</t>
  </si>
  <si>
    <t>SE_1_+_6931900_6946300_6946406_6947714_CAMTA1</t>
  </si>
  <si>
    <t>84.37638230983636</t>
  </si>
  <si>
    <t>47.57281553398058</t>
  </si>
  <si>
    <t>41.74757281553398</t>
  </si>
  <si>
    <t>10.679611650485436</t>
  </si>
  <si>
    <t>SE_1_+_7863908_7868953_7869058_7869953_PER3</t>
  </si>
  <si>
    <t>0.12219993772799873</t>
  </si>
  <si>
    <t>72.1311475409836</t>
  </si>
  <si>
    <t>11.475409836065573</t>
  </si>
  <si>
    <t>16.39344262295082</t>
  </si>
  <si>
    <t>SE_1_+_8025485_8029145_8029208_8029405_PARK7</t>
  </si>
  <si>
    <t>99.75196623858854</t>
  </si>
  <si>
    <t>26.31578947368421</t>
  </si>
  <si>
    <t>49.122807017543856</t>
  </si>
  <si>
    <t>24.561403508771928</t>
  </si>
  <si>
    <t>SE_1_+_8025485_8029405_8029464_8030954_PARK7</t>
  </si>
  <si>
    <t>95.22042151204586</t>
  </si>
  <si>
    <t>72.97297297297297</t>
  </si>
  <si>
    <t>10.81081081081081</t>
  </si>
  <si>
    <t>16.216216216216218</t>
  </si>
  <si>
    <t>SE_1_-_8075555_8075444_8075368_8074456_ERRFI1</t>
  </si>
  <si>
    <t>92.08991175124042</t>
  </si>
  <si>
    <t>75.55555555555556</t>
  </si>
  <si>
    <t>8.88888888888889</t>
  </si>
  <si>
    <t>15.555555555555555</t>
  </si>
  <si>
    <t>SE_1_-_8075555_8075460_8075368_8074456_ERRFI1</t>
  </si>
  <si>
    <t>30.448169614767174</t>
  </si>
  <si>
    <t>60.256410256410255</t>
  </si>
  <si>
    <t>23.076923076923077</t>
  </si>
  <si>
    <t>16.666666666666664</t>
  </si>
  <si>
    <t>SE_1_-_8483621_8483307_8483227_8482867_RERE</t>
  </si>
  <si>
    <t>2.1159999288722244</t>
  </si>
  <si>
    <t>SE_1_-_8585818_8579851_8579769_8568734_RERE</t>
  </si>
  <si>
    <t>75.20242323006316</t>
  </si>
  <si>
    <t>3.2520325203252036</t>
  </si>
  <si>
    <t>95.1219512195122</t>
  </si>
  <si>
    <t>1.6260162601626018</t>
  </si>
  <si>
    <t>SE_1_-_8684369_8674745_8674620_8617582_RERE</t>
  </si>
  <si>
    <t>57.90109369547661</t>
  </si>
  <si>
    <t>67.1875</t>
  </si>
  <si>
    <t>11.979166666666668</t>
  </si>
  <si>
    <t>20.833333333333336</t>
  </si>
  <si>
    <t>SE_1_-_9171335_9165739_9165545_9164693_GPR157</t>
  </si>
  <si>
    <t>93.65230733903827</t>
  </si>
  <si>
    <t>5.797101449275362</t>
  </si>
  <si>
    <t>94.20289855072464</t>
  </si>
  <si>
    <t>SE_1_+_9667847_9669898_9669969_9670564_TMEM201</t>
  </si>
  <si>
    <t>20.01322493075067</t>
  </si>
  <si>
    <t>66.07142857142857</t>
  </si>
  <si>
    <t>30.357142857142854</t>
  </si>
  <si>
    <t>SE_1_+_9670863_9671073_9671131_9671811_TMEM201</t>
  </si>
  <si>
    <t>58.53415444851109</t>
  </si>
  <si>
    <t>94.44444444444444</t>
  </si>
  <si>
    <t>5.555555555555555</t>
  </si>
  <si>
    <t>SE_1_-_9801152_9797612_9797556_9796100_CLSTN1</t>
  </si>
  <si>
    <t>99.8248612602565</t>
  </si>
  <si>
    <t>10.526315789473683</t>
  </si>
  <si>
    <t>89.47368421052632</t>
  </si>
  <si>
    <t>SE_1_+_10189506_10190558_10190674_10190773_UBE4B</t>
  </si>
  <si>
    <t>97.35411806543604</t>
  </si>
  <si>
    <t>58.08823529411765</t>
  </si>
  <si>
    <t>35.294117647058826</t>
  </si>
  <si>
    <t>6.61764705882353</t>
  </si>
  <si>
    <t>SE_1_+_10195244_10197125_10197263_10204998_UBE4B</t>
  </si>
  <si>
    <t>0.8591463509590013</t>
  </si>
  <si>
    <t>SE_1_+_10221344_10226302_10226400_10228194_UBE4B</t>
  </si>
  <si>
    <t>98.48940582944411</t>
  </si>
  <si>
    <t>95.23809523809523</t>
  </si>
  <si>
    <t>SE_1_+_10460629_10463128_10463193_10464218_PGD</t>
  </si>
  <si>
    <t>98.34937358679242</t>
  </si>
  <si>
    <t>68.75</t>
  </si>
  <si>
    <t>2.34375</t>
  </si>
  <si>
    <t>SE_1_+_10494747_10500404_10500470_10511434_APITD1/APITD1-CORT</t>
  </si>
  <si>
    <t>96.16136272298486</t>
  </si>
  <si>
    <t>22.988505747126435</t>
  </si>
  <si>
    <t>72.98850574712644</t>
  </si>
  <si>
    <t>4.022988505747127</t>
  </si>
  <si>
    <t>SE_1_+_10500470_10502322_10502498_10511434_APITD1/APITD1-CORT</t>
  </si>
  <si>
    <t>96.691168027546</t>
  </si>
  <si>
    <t>9.090909090909092</t>
  </si>
  <si>
    <t>52.94117647058824</t>
  </si>
  <si>
    <t>37.967914438502675</t>
  </si>
  <si>
    <t>SE_1_-_10527247_10523677_10523488_10523266_DFFA</t>
  </si>
  <si>
    <t>0.3243768764938627</t>
  </si>
  <si>
    <t>1.9801980198019802</t>
  </si>
  <si>
    <t>91.0891089108911</t>
  </si>
  <si>
    <t>6.9306930693069315</t>
  </si>
  <si>
    <t>SE_1_+_10555378_10577085_10577188_10596270_PEX14</t>
  </si>
  <si>
    <t>99.6648003581716</t>
  </si>
  <si>
    <t>92.6829268292683</t>
  </si>
  <si>
    <t>1.2195121951219512</t>
  </si>
  <si>
    <t>SE_1_+_10555378_10596270_10596354_10659295_PEX14</t>
  </si>
  <si>
    <t>0.8054912533387341</t>
  </si>
  <si>
    <t>6.666666666666667</t>
  </si>
  <si>
    <t>63.33333333333333</t>
  </si>
  <si>
    <t>SE_1_+_11074022_11075581_11075703_11076901_TARDBP</t>
  </si>
  <si>
    <t>1.3343160551278381</t>
  </si>
  <si>
    <t>6.2015503875969</t>
  </si>
  <si>
    <t>66.66666666666666</t>
  </si>
  <si>
    <t>27.131782945736433</t>
  </si>
  <si>
    <t>SE_1_+_11074022_11076180_11076311_11076901_TARDBP</t>
  </si>
  <si>
    <t>98.66131201300364</t>
  </si>
  <si>
    <t>1.2422360248447204</t>
  </si>
  <si>
    <t>95.65217391304348</t>
  </si>
  <si>
    <t>3.1055900621118013</t>
  </si>
  <si>
    <t>SE_1_+_11074022_11076901_11077064_11078790_TARDBP</t>
  </si>
  <si>
    <t>99.43711731313029</t>
  </si>
  <si>
    <t>30.555555555555557</t>
  </si>
  <si>
    <t>31.944444444444443</t>
  </si>
  <si>
    <t>SE_1_-_11134288_11134065_11133991_11132228_EXOSC10</t>
  </si>
  <si>
    <t>0.024397931053248303</t>
  </si>
  <si>
    <t>72.09302325581395</t>
  </si>
  <si>
    <t>27.906976744186046</t>
  </si>
  <si>
    <t>SE_1_-_11155815_11155604_11155473_11151654_EXOSC10</t>
  </si>
  <si>
    <t>96.44741543266062</t>
  </si>
  <si>
    <t>1.1627906976744187</t>
  </si>
  <si>
    <t>98.83720930232558</t>
  </si>
  <si>
    <t>SE_1_+_11334117_11345701_11345789_11354930_UBIAD1</t>
  </si>
  <si>
    <t>58.65123693332909</t>
  </si>
  <si>
    <t>16.129032258064516</t>
  </si>
  <si>
    <t>59.13978494623656</t>
  </si>
  <si>
    <t>SE_1_+_11718421_11718590_11718685_11718793_FBXO44</t>
  </si>
  <si>
    <t>99.85396427033947</t>
  </si>
  <si>
    <t>89.24731182795699</t>
  </si>
  <si>
    <t>10.75268817204301</t>
  </si>
  <si>
    <t>SE_1_+_11731449_11731985_11732080_11733334_FBXO6</t>
  </si>
  <si>
    <t>15.173783342185217</t>
  </si>
  <si>
    <t>57.446808510638306</t>
  </si>
  <si>
    <t>23.404255319148938</t>
  </si>
  <si>
    <t>19.148936170212767</t>
  </si>
  <si>
    <t>SE_1_+_11805894_11806184_11806280_11807497_AGTRAP</t>
  </si>
  <si>
    <t>99.95826766804127</t>
  </si>
  <si>
    <t>77.66990291262135</t>
  </si>
  <si>
    <t>0.9708737864077669</t>
  </si>
  <si>
    <t>SE_1_+_11805894_11807497_11807602_11808472_AGTRAP</t>
  </si>
  <si>
    <t>99.85984166838982</t>
  </si>
  <si>
    <t>26.984126984126984</t>
  </si>
  <si>
    <t>68.25396825396825</t>
  </si>
  <si>
    <t>SE_1_+_11867247_11875903_11875968_11876672_CLCN6</t>
  </si>
  <si>
    <t>63.223628486487385</t>
  </si>
  <si>
    <t>62.19512195121951</t>
  </si>
  <si>
    <t>27.439024390243905</t>
  </si>
  <si>
    <t>10.365853658536585</t>
  </si>
  <si>
    <t>SE_1_+_11888276_11888515_11888681_11889253_CLCN6</t>
  </si>
  <si>
    <t>2.9718795140931147</t>
  </si>
  <si>
    <t>37.68115942028986</t>
  </si>
  <si>
    <t>55.072463768115945</t>
  </si>
  <si>
    <t>7.246376811594203</t>
  </si>
  <si>
    <t>SE_1_+_11994912_12004579_12004719_12008033_PLOD1</t>
  </si>
  <si>
    <t>93.97471142200861</t>
  </si>
  <si>
    <t>57.04225352112676</t>
  </si>
  <si>
    <t>20.422535211267608</t>
  </si>
  <si>
    <t>22.535211267605636</t>
  </si>
  <si>
    <t>SE_1_+_12040541_12042027_12042171_12049222_MFN2</t>
  </si>
  <si>
    <t>5.449332571046862</t>
  </si>
  <si>
    <t>52.307692307692314</t>
  </si>
  <si>
    <t>47.69230769230769</t>
  </si>
  <si>
    <t>SE_1_+_12042171_12042580_12042647_12049222_MFN2</t>
  </si>
  <si>
    <t>1.6060281298603751</t>
  </si>
  <si>
    <t>21.428571428571427</t>
  </si>
  <si>
    <t>56.59340659340659</t>
  </si>
  <si>
    <t>21.978021978021978</t>
  </si>
  <si>
    <t>SE_1_+_12049400_12052336_12052520_12052612_MFN2</t>
  </si>
  <si>
    <t>98.79783265900232</t>
  </si>
  <si>
    <t>21.243523316062177</t>
  </si>
  <si>
    <t>57.51295336787565</t>
  </si>
  <si>
    <t>SE_1_+_12079609_12081702_12081897_12082152_MIIP</t>
  </si>
  <si>
    <t>99.81601932552398</t>
  </si>
  <si>
    <t>1.0638297872340425</t>
  </si>
  <si>
    <t>97.87234042553192</t>
  </si>
  <si>
    <t>SE_1_+_12089951_12090085_12090181_12091323_MIIP</t>
  </si>
  <si>
    <t>96.7973281643105</t>
  </si>
  <si>
    <t>1.0309278350515463</t>
  </si>
  <si>
    <t>95.87628865979381</t>
  </si>
  <si>
    <t>3.0927835051546393</t>
  </si>
  <si>
    <t>SE_1_+_12227226_12248853_12248952_12251014_TNFRSF1B</t>
  </si>
  <si>
    <t>1.9435211125767176</t>
  </si>
  <si>
    <t>21.96969696969697</t>
  </si>
  <si>
    <t>53.03030303030303</t>
  </si>
  <si>
    <t>SE_1_+_12461757_12462621_12462755_12463878_VPS13D</t>
  </si>
  <si>
    <t>0.3020240627198416</t>
  </si>
  <si>
    <t>3.225806451612903</t>
  </si>
  <si>
    <t>85.16129032258064</t>
  </si>
  <si>
    <t>11.612903225806452</t>
  </si>
  <si>
    <t>SE_1_+_13910595_13922322_13922479_13933668_PDPN</t>
  </si>
  <si>
    <t>99.41921878747178</t>
  </si>
  <si>
    <t>1.574803149606299</t>
  </si>
  <si>
    <t>98.4251968503937</t>
  </si>
  <si>
    <t>SE_1_+_13933801_13936882_13937011_13940182_PDPN</t>
  </si>
  <si>
    <t>8.469448265894682</t>
  </si>
  <si>
    <t>34.84848484848485</t>
  </si>
  <si>
    <t>48.484848484848484</t>
  </si>
  <si>
    <t>SE_1_+_14075982_14095534_14095668_14099573_PRDM2</t>
  </si>
  <si>
    <t>13.09278899844519</t>
  </si>
  <si>
    <t>SE_1_+_14075982_14095613_14095668_14099573_PRDM2</t>
  </si>
  <si>
    <t>74.57082070979286</t>
  </si>
  <si>
    <t>0.9259259259259258</t>
  </si>
  <si>
    <t>97.22222222222221</t>
  </si>
  <si>
    <t>1.8518518518518516</t>
  </si>
  <si>
    <t>SE_1_+_14075982_14099573_14099683_14142922_PRDM2</t>
  </si>
  <si>
    <t>59.06750945075273</t>
  </si>
  <si>
    <t>32.857142857142854</t>
  </si>
  <si>
    <t>44.285714285714285</t>
  </si>
  <si>
    <t>SE_1_+_15480450_15536986_15537058_15541391_TMEM51</t>
  </si>
  <si>
    <t>0.3070244420816586</t>
  </si>
  <si>
    <t>91.74311926605505</t>
  </si>
  <si>
    <t>8.256880733944955</t>
  </si>
  <si>
    <t>SE_1_+_15753780_15754394_15754505_15755089_EFHD2</t>
  </si>
  <si>
    <t>99.64875242234957</t>
  </si>
  <si>
    <t>10.16949152542373</t>
  </si>
  <si>
    <t>74.01129943502825</t>
  </si>
  <si>
    <t>15.819209039548024</t>
  </si>
  <si>
    <t>SE_1_-_15831106_15821947_15821768_15820496_CASP9</t>
  </si>
  <si>
    <t>99.6807083638639</t>
  </si>
  <si>
    <t>33.33333333333333</t>
  </si>
  <si>
    <t>60.91954022988506</t>
  </si>
  <si>
    <t>5.747126436781609</t>
  </si>
  <si>
    <t>SE_1_-_15833394_15832574_15832485_15831253_CASP9</t>
  </si>
  <si>
    <t>0.04249927729385118</t>
  </si>
  <si>
    <t>SE_1_+_15886151_15886626_15886824_15888637_DNAJC16</t>
  </si>
  <si>
    <t>92.94922243588326</t>
  </si>
  <si>
    <t>SE_1_+_15960060_15964802_15964929_15970017_DDI2</t>
  </si>
  <si>
    <t>99.38710260469156</t>
  </si>
  <si>
    <t>22.429906542056074</t>
  </si>
  <si>
    <t>60.747663551401864</t>
  </si>
  <si>
    <t>16.822429906542055</t>
  </si>
  <si>
    <t>SE_1_+_16042838_16043202_16043311_16044388_PLEKHM2</t>
  </si>
  <si>
    <t>77.18208786962111</t>
  </si>
  <si>
    <t>73.68421052631578</t>
  </si>
  <si>
    <t>7.017543859649122</t>
  </si>
  <si>
    <t>19.298245614035086</t>
  </si>
  <si>
    <t>SE_1_+_16046415_16047824_16047883_16051812_PLEKHM2</t>
  </si>
  <si>
    <t>97.38762142877039</t>
  </si>
  <si>
    <t>49.411764705882355</t>
  </si>
  <si>
    <t>45.88235294117647</t>
  </si>
  <si>
    <t>4.705882352941177</t>
  </si>
  <si>
    <t>SE_1_-_16270795_16270390_16270303_16270210_ZBTB17</t>
  </si>
  <si>
    <t>95.17223606773368</t>
  </si>
  <si>
    <t>32.795698924731184</t>
  </si>
  <si>
    <t>45.69892473118279</t>
  </si>
  <si>
    <t>SE_1_-_16274786_16273618_16273430_16272789_ZBTB17</t>
  </si>
  <si>
    <t>88.49226446723985</t>
  </si>
  <si>
    <t>1.5384615384615385</t>
  </si>
  <si>
    <t>SE_1_-_16482343_16477458_16477391_16475542_EPHA2</t>
  </si>
  <si>
    <t>96.01329674080236</t>
  </si>
  <si>
    <t>55.90551181102362</t>
  </si>
  <si>
    <t>22.04724409448819</t>
  </si>
  <si>
    <t>SE_1_-_16532426_16532162_16532033_16531920_ARHGEF19</t>
  </si>
  <si>
    <t>68.29381789104116</t>
  </si>
  <si>
    <t>31.967213114754102</t>
  </si>
  <si>
    <t>59.83606557377049</t>
  </si>
  <si>
    <t>8.19672131147541</t>
  </si>
  <si>
    <t>SE_1_-_16560107_16559512_16559388_16559141_RSG1</t>
  </si>
  <si>
    <t>0.7252278734810814</t>
  </si>
  <si>
    <t>SE_1_+_16693803_16713550_16713620_16717870_SZRD1</t>
  </si>
  <si>
    <t>0.5609436380616704</t>
  </si>
  <si>
    <t>82.43243243243244</t>
  </si>
  <si>
    <t>17.56756756756757</t>
  </si>
  <si>
    <t>SE_1_+_16693803_16717045_16717121_16717870_SZRD1</t>
  </si>
  <si>
    <t>43.44268765279023</t>
  </si>
  <si>
    <t>72.3404255319149</t>
  </si>
  <si>
    <t>25.53191489361702</t>
  </si>
  <si>
    <t>2.127659574468085</t>
  </si>
  <si>
    <t>SE_1_+_16693803_16717870_16717919_16719723_SZRD1</t>
  </si>
  <si>
    <t>39.62321546370374</t>
  </si>
  <si>
    <t>SE_1_+_16693803_16717870_16717919_16719726_SZRD1</t>
  </si>
  <si>
    <t>99.86233768276288</t>
  </si>
  <si>
    <t>94.89795918367348</t>
  </si>
  <si>
    <t>1.0204081632653061</t>
  </si>
  <si>
    <t>SE_1_+_16767348_16770127_16770227_16774365_NECAP2</t>
  </si>
  <si>
    <t>99.89661318160695</t>
  </si>
  <si>
    <t>55.88235294117647</t>
  </si>
  <si>
    <t>4.901960784313726</t>
  </si>
  <si>
    <t>39.21568627450981</t>
  </si>
  <si>
    <t>SE_1_+_16770227_16774365_16774469_16775588_NECAP2</t>
  </si>
  <si>
    <t>99.92704776531076</t>
  </si>
  <si>
    <t>88.60759493670885</t>
  </si>
  <si>
    <t>5.063291139240507</t>
  </si>
  <si>
    <t>6.329113924050633</t>
  </si>
  <si>
    <t>SE_1_+_16774469_16774555_16774636_16775588_NECAP2</t>
  </si>
  <si>
    <t>2.2362851899123037</t>
  </si>
  <si>
    <t>15.789473684210526</t>
  </si>
  <si>
    <t>69.2982456140351</t>
  </si>
  <si>
    <t>14.912280701754385</t>
  </si>
  <si>
    <t>SE_1_+_16775696_16776620_16776736_16778333_NECAP2</t>
  </si>
  <si>
    <t>96.03243446847581</t>
  </si>
  <si>
    <t>43.83561643835616</t>
  </si>
  <si>
    <t>38.35616438356164</t>
  </si>
  <si>
    <t>17.80821917808219</t>
  </si>
  <si>
    <t>SE_1_+_16778510_16782313_16782388_16785337_NECAP2</t>
  </si>
  <si>
    <t>96.87881103455362</t>
  </si>
  <si>
    <t>8.074534161490684</t>
  </si>
  <si>
    <t>88.19875776397515</t>
  </si>
  <si>
    <t>3.7267080745341614</t>
  </si>
  <si>
    <t>SE_1_-_16899637_16895731_16895568_16894525_NBPF1</t>
  </si>
  <si>
    <t>96.38152906954703</t>
  </si>
  <si>
    <t>21.153846153846153</t>
  </si>
  <si>
    <t>28.846153846153843</t>
  </si>
  <si>
    <t>SE_1_+_17257089_17257786_17257892_17263132_CROCC</t>
  </si>
  <si>
    <t>97.38026681470699</t>
  </si>
  <si>
    <t>70.37037037037037</t>
  </si>
  <si>
    <t>20.98765432098765</t>
  </si>
  <si>
    <t>SE_1_+_17264232_17264895_17264978_17265404_CROCC</t>
  </si>
  <si>
    <t>99.417323667450475</t>
  </si>
  <si>
    <t>11.16751269035533</t>
  </si>
  <si>
    <t>62.43654822335025</t>
  </si>
  <si>
    <t>26.39593908629442</t>
  </si>
  <si>
    <t>SE_1_+_17265637_17266389_17266588_17270595_CROCC</t>
  </si>
  <si>
    <t>94.68609149377167</t>
  </si>
  <si>
    <t>17.365269461077844</t>
  </si>
  <si>
    <t>25.149700598802394</t>
  </si>
  <si>
    <t>57.48502994011976</t>
  </si>
  <si>
    <t>SE_1_-_17313300_17313127_17312958_17312853_ATP13A2</t>
  </si>
  <si>
    <t>93.0225407128291</t>
  </si>
  <si>
    <t>13.157894736842104</t>
  </si>
  <si>
    <t>71.9298245614035</t>
  </si>
  <si>
    <t>SE_1_-_17316622_17316498_17316382_17316265_ATP13A2</t>
  </si>
  <si>
    <t>98.26566483142855</t>
  </si>
  <si>
    <t>73.33333333333333</t>
  </si>
  <si>
    <t>SE_1_-_17323515_17322973_17322881_17322795_ATP13A2</t>
  </si>
  <si>
    <t>98.88459390476</t>
  </si>
  <si>
    <t>17.59259259259259</t>
  </si>
  <si>
    <t>74.07407407407408</t>
  </si>
  <si>
    <t>8.333333333333332</t>
  </si>
  <si>
    <t>SE_1_-_17323515_17322991_17322881_17322795_ATP13A2</t>
  </si>
  <si>
    <t>97.4376212960145</t>
  </si>
  <si>
    <t>46.53465346534654</t>
  </si>
  <si>
    <t>3.9603960396039604</t>
  </si>
  <si>
    <t>SE_1_-_17413016_17411197_17411094_17410332_PADI2</t>
  </si>
  <si>
    <t>1.116707404620551</t>
  </si>
  <si>
    <t>17.543859649122805</t>
  </si>
  <si>
    <t>SE_1_+_17934472_17939553_17939669_17942589_ARHGEF10L</t>
  </si>
  <si>
    <t>16.34742864522557</t>
  </si>
  <si>
    <t>29.931972789115648</t>
  </si>
  <si>
    <t>40.136054421768705</t>
  </si>
  <si>
    <t>SE_1_+_17965184_17966327_17966476_17966697_ARHGEF10L</t>
  </si>
  <si>
    <t>0.5646988263652621</t>
  </si>
  <si>
    <t>SE_1_+_18014242_18017615_18017687_18021653_ARHGEF10L</t>
  </si>
  <si>
    <t>97.46852838253454</t>
  </si>
  <si>
    <t>39.33333333333333</t>
  </si>
  <si>
    <t>27.333333333333332</t>
  </si>
  <si>
    <t>SE_1_-_19203702_19202961_19202809_19201997_ALDH4A1</t>
  </si>
  <si>
    <t>98.52301209353033</t>
  </si>
  <si>
    <t>76.66666666666667</t>
  </si>
  <si>
    <t>SE_1_-_19238457_19237970_19237878_19236966_IFFO2</t>
  </si>
  <si>
    <t>90.911886347662</t>
  </si>
  <si>
    <t>2.1739130434782608</t>
  </si>
  <si>
    <t>3.6231884057971016</t>
  </si>
  <si>
    <t>SE_1_-_19246172_19244996_19244856_19243536_IFFO2</t>
  </si>
  <si>
    <t>0.037576381985692485</t>
  </si>
  <si>
    <t>SE_1_-_19404470_19404341_19404279_19403396_UBR4</t>
  </si>
  <si>
    <t>97.94558684776278</t>
  </si>
  <si>
    <t>10.256410256410255</t>
  </si>
  <si>
    <t>88.03418803418803</t>
  </si>
  <si>
    <t>1.7094017094017095</t>
  </si>
  <si>
    <t>SE_1_-_19422039_19421519_19421400_19420633_UBR4</t>
  </si>
  <si>
    <t>99.91061290764853</t>
  </si>
  <si>
    <t>3.8461538461538463</t>
  </si>
  <si>
    <t>SE_1_-_19426870_19426171_19426091_19423774_UBR4</t>
  </si>
  <si>
    <t>0.5466500655980862</t>
  </si>
  <si>
    <t>38.297872340425535</t>
  </si>
  <si>
    <t>14.893617021276595</t>
  </si>
  <si>
    <t>46.808510638297875</t>
  </si>
  <si>
    <t>SE_1_-_19452940_19452193_19452097_19451184_UBR4</t>
  </si>
  <si>
    <t>91.68440611315987</t>
  </si>
  <si>
    <t>28.431372549019606</t>
  </si>
  <si>
    <t>SE_1_-_19467841_19467386_19467282_19465714_UBR4</t>
  </si>
  <si>
    <t>9.018732581652019</t>
  </si>
  <si>
    <t>88.88888888888889</t>
  </si>
  <si>
    <t>11.11111111111111</t>
  </si>
  <si>
    <t>SE_1_-_19473320_19472600_19472517_19472427_UBR4</t>
  </si>
  <si>
    <t>98.82849683808512</t>
  </si>
  <si>
    <t>44.44444444444444</t>
  </si>
  <si>
    <t>52.38095238095239</t>
  </si>
  <si>
    <t>3.1746031746031744</t>
  </si>
  <si>
    <t>SE_1_-_19571400_19570509_19570444_19570201_EMC1</t>
  </si>
  <si>
    <t>99.67683466152282</t>
  </si>
  <si>
    <t>2.0618556701030926</t>
  </si>
  <si>
    <t>SE_1_-_19634652_19633595_19633496_19632641_AKR7A2</t>
  </si>
  <si>
    <t>97.20180361935336</t>
  </si>
  <si>
    <t>5.319148936170213</t>
  </si>
  <si>
    <t>91.48936170212765</t>
  </si>
  <si>
    <t>3.1914893617021276</t>
  </si>
  <si>
    <t>SE_1_-_19634652_19633904_19633808_19633595_AKR7A2</t>
  </si>
  <si>
    <t>99.72300324243265</t>
  </si>
  <si>
    <t>6.862745098039216</t>
  </si>
  <si>
    <t>91.17647058823529</t>
  </si>
  <si>
    <t>1.9607843137254901</t>
  </si>
  <si>
    <t>SE_1_-_19634949_19634756_19634652_19633904_AKR7A2</t>
  </si>
  <si>
    <t>12.38864472849465</t>
  </si>
  <si>
    <t>68.18181818181817</t>
  </si>
  <si>
    <t>11.818181818181818</t>
  </si>
  <si>
    <t>SE_1_-_19670852_19669358_19669246_19666111_CAPZB</t>
  </si>
  <si>
    <t>99.94162623807917</t>
  </si>
  <si>
    <t>66.21621621621621</t>
  </si>
  <si>
    <t>33.78378378378378</t>
  </si>
  <si>
    <t>SE_1_-_19671681_19670928_19670852_19666111_CAPZB</t>
  </si>
  <si>
    <t>99.93075656575364</t>
  </si>
  <si>
    <t>1.1494252873563218</t>
  </si>
  <si>
    <t>91.95402298850574</t>
  </si>
  <si>
    <t>6.896551724137931</t>
  </si>
  <si>
    <t>SE_1_-_19811930_19746244_19746155_19712120_CAPZB</t>
  </si>
  <si>
    <t>1.4991042477711638</t>
  </si>
  <si>
    <t>9.89010989010989</t>
  </si>
  <si>
    <t>75.27472527472527</t>
  </si>
  <si>
    <t>14.835164835164836</t>
  </si>
  <si>
    <t>SE_1_+_19923603_19927281_19927465_19948594_MINOS1/MINOS1-NBL1</t>
  </si>
  <si>
    <t>0.4445910150739374</t>
  </si>
  <si>
    <t>93.4065934065934</t>
  </si>
  <si>
    <t>6.593406593406594</t>
  </si>
  <si>
    <t>SE_1_+_19923603_19940995_19941088_19948594_MINOS1/MINOS1-NBL1</t>
  </si>
  <si>
    <t>2.351122850405764</t>
  </si>
  <si>
    <t>14.473684210526317</t>
  </si>
  <si>
    <t>SE_1_+_19923603_19943752_19943830_19948594_MINOS1</t>
  </si>
  <si>
    <t>91.17906214725117</t>
  </si>
  <si>
    <t>54.700854700854705</t>
  </si>
  <si>
    <t>3.418803418803419</t>
  </si>
  <si>
    <t>SE_1_-_20072949_20072144_20072025_20067434_TMCO4</t>
  </si>
  <si>
    <t>35.91385304790762</t>
  </si>
  <si>
    <t>40.78947368421053</t>
  </si>
  <si>
    <t>17.105263157894736</t>
  </si>
  <si>
    <t>42.10526315789473</t>
  </si>
  <si>
    <t>SE_1_-_20126348_20124708_20124630_20113610_TMCO4</t>
  </si>
  <si>
    <t>97.80613628086829</t>
  </si>
  <si>
    <t>6.493506493506493</t>
  </si>
  <si>
    <t>93.5064935064935</t>
  </si>
  <si>
    <t>SE_1_-_20306855_20306152_20306073_20305372_PLA2G2A</t>
  </si>
  <si>
    <t>97.80173181970112</t>
  </si>
  <si>
    <t>4.62962962962963</t>
  </si>
  <si>
    <t>95.37037037037037</t>
  </si>
  <si>
    <t>SE_1_-_20306855_20306183_20306073_20305372_PLA2G2A</t>
  </si>
  <si>
    <t>79.99970273153536</t>
  </si>
  <si>
    <t>0.591715976331361</t>
  </si>
  <si>
    <t>98.81656804733728</t>
  </si>
  <si>
    <t>SE_1_+_20395525_20396787_20396958_20411314_PLA2G5</t>
  </si>
  <si>
    <t>4.27677871957961</t>
  </si>
  <si>
    <t>43.29896907216495</t>
  </si>
  <si>
    <t>53.608247422680414</t>
  </si>
  <si>
    <t>SE_1_+_20396958_20397338_20397437_20411314_PLA2G5</t>
  </si>
  <si>
    <t>1.7900765785189887</t>
  </si>
  <si>
    <t>34.074074074074076</t>
  </si>
  <si>
    <t>64.44444444444444</t>
  </si>
  <si>
    <t>1.4814814814814816</t>
  </si>
  <si>
    <t>SE_1_+_20396958_20403254_20403391_20411314_PLA2G5</t>
  </si>
  <si>
    <t>13.849574386597336</t>
  </si>
  <si>
    <t>52.702702702702695</t>
  </si>
  <si>
    <t>39.189189189189186</t>
  </si>
  <si>
    <t>SE_1_+_20412720_20415318_20415394_20416282_PLA2G5</t>
  </si>
  <si>
    <t>8.085631172863057</t>
  </si>
  <si>
    <t>41.37931034482759</t>
  </si>
  <si>
    <t>53.44827586206896</t>
  </si>
  <si>
    <t>SE_1_+_20412720_20415318_20415436_20416282_PLA2G5</t>
  </si>
  <si>
    <t>87.6969935173929</t>
  </si>
  <si>
    <t>81.81818181818183</t>
  </si>
  <si>
    <t>5.454545454545454</t>
  </si>
  <si>
    <t>12.727272727272727</t>
  </si>
  <si>
    <t>SE_1_+_20931532_20940335_20940392_20944945_CDA</t>
  </si>
  <si>
    <t>99.97173193612112</t>
  </si>
  <si>
    <t>91.66666666666666</t>
  </si>
  <si>
    <t>SE_1_-_20987374_20982680_20982594_20982272_DDOST</t>
  </si>
  <si>
    <t>99.7788480674985</t>
  </si>
  <si>
    <t>58.333333333333336</t>
  </si>
  <si>
    <t>38.88888888888889</t>
  </si>
  <si>
    <t>2.7777777777777777</t>
  </si>
  <si>
    <t>SE_1_-_20987690_20987484_20987374_20982680_DDOST</t>
  </si>
  <si>
    <t>98.8785325567293</t>
  </si>
  <si>
    <t>5.128205128205128</t>
  </si>
  <si>
    <t>88.46153846153845</t>
  </si>
  <si>
    <t>6.41025641025641</t>
  </si>
  <si>
    <t>SE_1_-_21097423_21094157_21094077_21092024_HP1BP3</t>
  </si>
  <si>
    <t>99.49891707642587</t>
  </si>
  <si>
    <t>21.761658031088082</t>
  </si>
  <si>
    <t>31.088082901554404</t>
  </si>
  <si>
    <t>47.15025906735752</t>
  </si>
  <si>
    <t>SE_1_-_21112679_21107033_21106838_21106404_HP1BP3</t>
  </si>
  <si>
    <t>99.85185287599367</t>
  </si>
  <si>
    <t>SE_1_-_21112746_21107033_21106838_21106404_HP1BP3</t>
  </si>
  <si>
    <t>58.21457375852091</t>
  </si>
  <si>
    <t>SE_1_-_21113688_21107033_21106838_21106404_HP1BP3</t>
  </si>
  <si>
    <t>35.089930811416146</t>
  </si>
  <si>
    <t>22.340425531914892</t>
  </si>
  <si>
    <t>31.914893617021278</t>
  </si>
  <si>
    <t>SE_1_-_21113688_21107033_21106843_21106404_HP1BP3</t>
  </si>
  <si>
    <t>19.41281296360091</t>
  </si>
  <si>
    <t>46.2962962962963</t>
  </si>
  <si>
    <t>50.92592592592593</t>
  </si>
  <si>
    <t>SE_1_-_21220010_21219222_21219112_21212864_EIF4G3</t>
  </si>
  <si>
    <t>10.38537998718397</t>
  </si>
  <si>
    <t>2.2388059701492535</t>
  </si>
  <si>
    <t>80.59701492537313</t>
  </si>
  <si>
    <t>17.16417910447761</t>
  </si>
  <si>
    <t>SE_1_-_21267984_21267888_21267752_21231464_EIF4G3</t>
  </si>
  <si>
    <t>96.46065300426294</t>
  </si>
  <si>
    <t>54.36893203883495</t>
  </si>
  <si>
    <t>45.63106796116505</t>
  </si>
  <si>
    <t>SE_1_-_21295967_21276601_21276496_21268823_EIF4G3</t>
  </si>
  <si>
    <t>96.42564928212974</t>
  </si>
  <si>
    <t>55.660377358490564</t>
  </si>
  <si>
    <t>44.339622641509436</t>
  </si>
  <si>
    <t>SE_1_-_21295967_21276604_21276496_21268823_EIF4G3</t>
  </si>
  <si>
    <t>20.897539120211526</t>
  </si>
  <si>
    <t>64.86486486486487</t>
  </si>
  <si>
    <t>24.324324324324326</t>
  </si>
  <si>
    <t>SE_1_-_21329206_21327805_21327692_21307720_EIF4G3</t>
  </si>
  <si>
    <t>98.82937170950892</t>
  </si>
  <si>
    <t>SE_1_-_21415631_21377487_21377359_21329301_EIF4G3</t>
  </si>
  <si>
    <t>99.66198424622532</t>
  </si>
  <si>
    <t>4.301075268817205</t>
  </si>
  <si>
    <t>88.17204301075269</t>
  </si>
  <si>
    <t>SE_1_-_21551743_21548335_21548240_21546624_ECE1</t>
  </si>
  <si>
    <t>93.25647296344619</t>
  </si>
  <si>
    <t>12.962962962962962</t>
  </si>
  <si>
    <t>40.74074074074074</t>
  </si>
  <si>
    <t>SE_1_+_21836010_21880471_21880635_21887119_ALPL</t>
  </si>
  <si>
    <t>98.7110761730978</t>
  </si>
  <si>
    <t>24.778761061946902</t>
  </si>
  <si>
    <t>43.36283185840708</t>
  </si>
  <si>
    <t>31.858407079646017</t>
  </si>
  <si>
    <t>SE_1_+_21887238_21887590_21887705_21889603_ALPL</t>
  </si>
  <si>
    <t>99.58070702767536</t>
  </si>
  <si>
    <t>1.5151515151515151</t>
  </si>
  <si>
    <t>96.21212121212122</t>
  </si>
  <si>
    <t>2.272727272727273</t>
  </si>
  <si>
    <t>SE_1_+_21896867_21900158_21900292_21902226_ALPL</t>
  </si>
  <si>
    <t>16.779690799194537</t>
  </si>
  <si>
    <t>13.333333333333334</t>
  </si>
  <si>
    <t>54.666666666666664</t>
  </si>
  <si>
    <t>SE_1_-_21932559_21930405_21930328_21929406_RAP1GAP</t>
  </si>
  <si>
    <t>97.13255693351411</t>
  </si>
  <si>
    <t>60.130718954248366</t>
  </si>
  <si>
    <t>38.56209150326798</t>
  </si>
  <si>
    <t>1.3071895424836601</t>
  </si>
  <si>
    <t>SE_1_-_22027991_22021714_22021559_22016592_USP48</t>
  </si>
  <si>
    <t>98.54053283232881</t>
  </si>
  <si>
    <t>2.8846153846153846</t>
  </si>
  <si>
    <t>91.34615384615384</t>
  </si>
  <si>
    <t>5.769230769230769</t>
  </si>
  <si>
    <t>SE_1_-_22030755_22030111_22030005_22028095_USP48</t>
  </si>
  <si>
    <t>5.200036707129701</t>
  </si>
  <si>
    <t>12.195121951219512</t>
  </si>
  <si>
    <t>69.91869918699187</t>
  </si>
  <si>
    <t>17.88617886178862</t>
  </si>
  <si>
    <t>SE_1_+_22379235_22400587_22400712_22404922_CDC42</t>
  </si>
  <si>
    <t>1.0675196772358795</t>
  </si>
  <si>
    <t>62.42774566473989</t>
  </si>
  <si>
    <t>21.38728323699422</t>
  </si>
  <si>
    <t>16.184971098265898</t>
  </si>
  <si>
    <t>SE_1_+_22405076_22405199_22405374_22408215_CDC42</t>
  </si>
  <si>
    <t>2.17242839519461</t>
  </si>
  <si>
    <t>88.66666666666667</t>
  </si>
  <si>
    <t>11.333333333333332</t>
  </si>
  <si>
    <t>SE_1_+_22979796_22980501_22980653_22985933_C1QB</t>
  </si>
  <si>
    <t>59.34969268832888</t>
  </si>
  <si>
    <t>63.1578947368421</t>
  </si>
  <si>
    <t>22.807017543859647</t>
  </si>
  <si>
    <t>14.035087719298245</t>
  </si>
  <si>
    <t>SE_1_+_23357127_23370920_23370979_23376880_KDM1A</t>
  </si>
  <si>
    <t>99.57719920866953</t>
  </si>
  <si>
    <t>4.854368932038835</t>
  </si>
  <si>
    <t>94.1747572815534</t>
  </si>
  <si>
    <t>SE_1_-_23495259_23435620_23435515_23420873_LUZP1</t>
  </si>
  <si>
    <t>97.91736751994975</t>
  </si>
  <si>
    <t>4.597701149425287</t>
  </si>
  <si>
    <t>48.275862068965516</t>
  </si>
  <si>
    <t>47.12643678160919</t>
  </si>
  <si>
    <t>SE_1_-_23660011_23650225_23650049_23648156_HNRNPR</t>
  </si>
  <si>
    <t>93.45780895488976</t>
  </si>
  <si>
    <t>85.58558558558559</t>
  </si>
  <si>
    <t>4.504504504504505</t>
  </si>
  <si>
    <t>9.90990990990991</t>
  </si>
  <si>
    <t>SE_1_-_23664247_23660124_23660011_23650225_HNRNPR</t>
  </si>
  <si>
    <t>31.49773362032261</t>
  </si>
  <si>
    <t>19.018404907975462</t>
  </si>
  <si>
    <t>71.77914110429448</t>
  </si>
  <si>
    <t>9.202453987730062</t>
  </si>
  <si>
    <t>SE_1_-_23670704_23667510_23667345_23665101_HNRNPR</t>
  </si>
  <si>
    <t>30.401830632396138</t>
  </si>
  <si>
    <t>20.481927710843372</t>
  </si>
  <si>
    <t>70.48192771084338</t>
  </si>
  <si>
    <t>9.036144578313253</t>
  </si>
  <si>
    <t>SE_1_-_23670704_23667513_23667345_23665101_HNRNPR</t>
  </si>
  <si>
    <t>96.72151105653175</t>
  </si>
  <si>
    <t>88.05970149253731</t>
  </si>
  <si>
    <t>11.940298507462686</t>
  </si>
  <si>
    <t>SE_1_-_23767595_23765723_23765654_23765327_ASAP3</t>
  </si>
  <si>
    <t>98.83702699056936</t>
  </si>
  <si>
    <t>77.94117647058823</t>
  </si>
  <si>
    <t>22.058823529411764</t>
  </si>
  <si>
    <t>SE_1_+_24120242_24120350_24120420_24120553_LYPLA2</t>
  </si>
  <si>
    <t>99.58612639284856</t>
  </si>
  <si>
    <t>61.97183098591549</t>
  </si>
  <si>
    <t>36.61971830985916</t>
  </si>
  <si>
    <t>1.4084507042253522</t>
  </si>
  <si>
    <t>SE_1_+_24120420_24120553_24120626_24120714_LYPLA2</t>
  </si>
  <si>
    <t>93.32810690611501</t>
  </si>
  <si>
    <t>22.666666666666664</t>
  </si>
  <si>
    <t>SE_1_-_24123187_24123076_24122999_24122755_GALE</t>
  </si>
  <si>
    <t>82.94030425974402</t>
  </si>
  <si>
    <t>46.34146341463415</t>
  </si>
  <si>
    <t>25.203252032520325</t>
  </si>
  <si>
    <t>28.455284552845526</t>
  </si>
  <si>
    <t>SE_1_-_24125856_24125502_24125377_24125220_GALE</t>
  </si>
  <si>
    <t>88.76606407800331</t>
  </si>
  <si>
    <t>77.08333333333334</t>
  </si>
  <si>
    <t>18.75</t>
  </si>
  <si>
    <t>SE_1_-_24298340_24298113_24298063_24294213_SRSF10</t>
  </si>
  <si>
    <t>93.24631450568168</t>
  </si>
  <si>
    <t>9.803921568627452</t>
  </si>
  <si>
    <t>72.54901960784314</t>
  </si>
  <si>
    <t>SE_1_-_24298340_24298116_24298063_24294213_SRSF10</t>
  </si>
  <si>
    <t>80.91124217491802</t>
  </si>
  <si>
    <t>60.3448275862069</t>
  </si>
  <si>
    <t>20.689655172413794</t>
  </si>
  <si>
    <t>18.96551724137931</t>
  </si>
  <si>
    <t>SE_1_-_24727809_24718169_24718051_24710493_STPG1</t>
  </si>
  <si>
    <t>8.746180436807261</t>
  </si>
  <si>
    <t>52.4822695035461</t>
  </si>
  <si>
    <t>31.20567375886525</t>
  </si>
  <si>
    <t>16.312056737588655</t>
  </si>
  <si>
    <t>SE_1_-_24727809_24718557_24718414_24718169_STPG1</t>
  </si>
  <si>
    <t>0.7488700584959673</t>
  </si>
  <si>
    <t>47.66355140186916</t>
  </si>
  <si>
    <t>7.476635514018691</t>
  </si>
  <si>
    <t>44.85981308411215</t>
  </si>
  <si>
    <t>SE_1_+_24746130_24759594_24759703_24766662_NIPAL3</t>
  </si>
  <si>
    <t>0.3494069265563605</t>
  </si>
  <si>
    <t>81.44329896907216</t>
  </si>
  <si>
    <t>SE_1_+_24782763_24784224_24784323_24785378_NIPAL3</t>
  </si>
  <si>
    <t>96.65392302815435</t>
  </si>
  <si>
    <t>4.093567251461988</t>
  </si>
  <si>
    <t>87.71929824561403</t>
  </si>
  <si>
    <t>8.187134502923977</t>
  </si>
  <si>
    <t>SE_1_+_24841057_24857708_24857881_24859573_RCAN3</t>
  </si>
  <si>
    <t>99.29984400467559</t>
  </si>
  <si>
    <t>51.4792899408284</t>
  </si>
  <si>
    <t>48.5207100591716</t>
  </si>
  <si>
    <t>SE_1_+_24857881_24859573_24859744_24861583_RCAN3</t>
  </si>
  <si>
    <t>27.22535610248613</t>
  </si>
  <si>
    <t>63.77952755905512</t>
  </si>
  <si>
    <t>4.724409448818897</t>
  </si>
  <si>
    <t>31.496062992125985</t>
  </si>
  <si>
    <t>SE_1_+_24973280_24973570_24973699_24975350_SRRM1</t>
  </si>
  <si>
    <t>0.5190260342938317</t>
  </si>
  <si>
    <t>28.333333333333332</t>
  </si>
  <si>
    <t>3.3333333333333335</t>
  </si>
  <si>
    <t>68.33333333333333</t>
  </si>
  <si>
    <t>SE_1_+_24976577_24977056_24977118_24977900_SRRM1</t>
  </si>
  <si>
    <t>98.46044218760241</t>
  </si>
  <si>
    <t>27.64227642276423</t>
  </si>
  <si>
    <t>64.22764227642277</t>
  </si>
  <si>
    <t>8.130081300813007</t>
  </si>
  <si>
    <t>SE_1_-_25558595_25555614_25555489_25554726_SYF2</t>
  </si>
  <si>
    <t>98.80224141774023</t>
  </si>
  <si>
    <t>66.99029126213593</t>
  </si>
  <si>
    <t>22.330097087378643</t>
  </si>
  <si>
    <t>SE_1_+_25664947_25666965_25667070_25678117_TMEM50A</t>
  </si>
  <si>
    <t>98.08026932338377</t>
  </si>
  <si>
    <t>44.54545454545455</t>
  </si>
  <si>
    <t>SE_1_+_25667070_25669452_25669564_25678117_TMEM50A</t>
  </si>
  <si>
    <t>97.5499611753866</t>
  </si>
  <si>
    <t>87.77777777777777</t>
  </si>
  <si>
    <t>SE_1_+_25678184_25679373_25679465_25683284_TMEM50A</t>
  </si>
  <si>
    <t>97.2087313056506</t>
  </si>
  <si>
    <t>32.38636363636363</t>
  </si>
  <si>
    <t>38.63636363636363</t>
  </si>
  <si>
    <t>28.97727272727273</t>
  </si>
  <si>
    <t>SE_1_+_25780873_25783144_25783322_25784882_TMEM57</t>
  </si>
  <si>
    <t>0.1739536231698489</t>
  </si>
  <si>
    <t>73.77049180327869</t>
  </si>
  <si>
    <t>26.229508196721312</t>
  </si>
  <si>
    <t>SE_1_+_25944828_25980733_25980857_26012931_MAN1C1</t>
  </si>
  <si>
    <t>98.41301289341465</t>
  </si>
  <si>
    <t>54.11764705882353</t>
  </si>
  <si>
    <t>1.7647058823529411</t>
  </si>
  <si>
    <t>44.11764705882353</t>
  </si>
  <si>
    <t>SE_1_+_26104815_26107431_26107603_26109076_MAN1C1</t>
  </si>
  <si>
    <t>18.86093635362532</t>
  </si>
  <si>
    <t>7.07070707070707</t>
  </si>
  <si>
    <t>30.303030303030305</t>
  </si>
  <si>
    <t>62.62626262626263</t>
  </si>
  <si>
    <t>SE_1_+_26127651_26128507_26128608_26131633_SEPN1</t>
  </si>
  <si>
    <t>0.2226028107181733</t>
  </si>
  <si>
    <t>29.069767441860467</t>
  </si>
  <si>
    <t>63.95348837209303</t>
  </si>
  <si>
    <t>6.976744186046512</t>
  </si>
  <si>
    <t>SE_1_+_26139283_26140066_26140154_26140372_SEPN1</t>
  </si>
  <si>
    <t>98.66323485113129</t>
  </si>
  <si>
    <t>46.15384615384615</t>
  </si>
  <si>
    <t>SE_1_+_26146520_26149487_26149619_26150135_MTFR1L</t>
  </si>
  <si>
    <t>99.84931519893038</t>
  </si>
  <si>
    <t>42.523364485981304</t>
  </si>
  <si>
    <t>31.308411214953267</t>
  </si>
  <si>
    <t>26.168224299065418</t>
  </si>
  <si>
    <t>SE_1_+_26146520_26149510_26149619_26150112_MTFR1L</t>
  </si>
  <si>
    <t>99.18881255315087</t>
  </si>
  <si>
    <t>SE_1_+_26146520_26149510_26149619_26150135_MTFR1L</t>
  </si>
  <si>
    <t>9.015752193160415</t>
  </si>
  <si>
    <t>91.56626506024097</t>
  </si>
  <si>
    <t>8.433734939759036</t>
  </si>
  <si>
    <t>SE_1_+_26149619_26149729_26149814_26150135_MTFR1L</t>
  </si>
  <si>
    <t>5.389156521383338</t>
  </si>
  <si>
    <t>91.35802469135803</t>
  </si>
  <si>
    <t>SE_1_+_26149619_26149731_26149814_26150135_MTFR1L</t>
  </si>
  <si>
    <t>4.1613960829367445</t>
  </si>
  <si>
    <t>96.44670050761421</t>
  </si>
  <si>
    <t>3.5532994923857872</t>
  </si>
  <si>
    <t>SE_1_+_26149619_26149731_26149930_26150135_MTFR1L</t>
  </si>
  <si>
    <t>4.19677591586647</t>
  </si>
  <si>
    <t>SE_1_+_26149619_26149837_26149930_26150135_MTFR1L</t>
  </si>
  <si>
    <t>99.69277391670302</t>
  </si>
  <si>
    <t>89.7196261682243</t>
  </si>
  <si>
    <t>2.803738317757009</t>
  </si>
  <si>
    <t>SE_1_+_26150239_26152793_26152902_26156000_MTFR1L</t>
  </si>
  <si>
    <t>99.67671189601218</t>
  </si>
  <si>
    <t>96.42857142857143</t>
  </si>
  <si>
    <t>SE_1_+_26358976_26359720_26359806_26360187_EXTL1</t>
  </si>
  <si>
    <t>93.73318545451625</t>
  </si>
  <si>
    <t>8.823529411764707</t>
  </si>
  <si>
    <t>SE_1_+_26510321_26510562_26510632_26510705_CNKSR1</t>
  </si>
  <si>
    <t>99.60417259239172</t>
  </si>
  <si>
    <t>0.6666666666666667</t>
  </si>
  <si>
    <t>1.3333333333333335</t>
  </si>
  <si>
    <t>SE_1_+_26566329_26570657_26570809_26581662_CEP85</t>
  </si>
  <si>
    <t>89.13946487770488</t>
  </si>
  <si>
    <t>39.516129032258064</t>
  </si>
  <si>
    <t>59.67741935483871</t>
  </si>
  <si>
    <t>0.8064516129032258</t>
  </si>
  <si>
    <t>SE_1_-_26623410_26620822_26620696_26612528_UBXN11</t>
  </si>
  <si>
    <t>98.89181787435348</t>
  </si>
  <si>
    <t>85.13513513513513</t>
  </si>
  <si>
    <t>6.756756756756757</t>
  </si>
  <si>
    <t>SE_1_-_26623918_26623486_26623410_26620822_UBXN11</t>
  </si>
  <si>
    <t>37.42465580981245</t>
  </si>
  <si>
    <t>17.708333333333336</t>
  </si>
  <si>
    <t>SE_1_-_26628185_26627515_26627417_26624553_UBXN11</t>
  </si>
  <si>
    <t>29.721615882809992</t>
  </si>
  <si>
    <t>80.80000000000001</t>
  </si>
  <si>
    <t>SE_1_-_26628185_26627544_26627417_26624553_UBXN11</t>
  </si>
  <si>
    <t>74.39871839460918</t>
  </si>
  <si>
    <t>30.097087378640776</t>
  </si>
  <si>
    <t>24.271844660194176</t>
  </si>
  <si>
    <t>SE_1_-_26633083_26629409_26629304_26628213_UBXN11</t>
  </si>
  <si>
    <t>18.272123955548352</t>
  </si>
  <si>
    <t>35.24590163934426</t>
  </si>
  <si>
    <t>38.52459016393443</t>
  </si>
  <si>
    <t>SE_1_-_26633083_26629658_26629534_26629409_UBXN11</t>
  </si>
  <si>
    <t>0.5399977752363391</t>
  </si>
  <si>
    <t>88.18181818181819</t>
  </si>
  <si>
    <t>SE_1_+_26644562_26645019_26645131_26646662_CD52</t>
  </si>
  <si>
    <t>99.6407709346539</t>
  </si>
  <si>
    <t>0.8771929824561403</t>
  </si>
  <si>
    <t>96.49122807017544</t>
  </si>
  <si>
    <t>2.631578947368421</t>
  </si>
  <si>
    <t>SE_1_+_26769364_26772807_26772923_26774050_DHDDS</t>
  </si>
  <si>
    <t>86.40149123446874</t>
  </si>
  <si>
    <t>34.34343434343434</t>
  </si>
  <si>
    <t>60.60606060606061</t>
  </si>
  <si>
    <t>5.05050505050505</t>
  </si>
  <si>
    <t>SE_1_+_26772923_26774050_26774151_26784282_DHDDS</t>
  </si>
  <si>
    <t>99.37206209999904</t>
  </si>
  <si>
    <t>0.9523809523809524</t>
  </si>
  <si>
    <t>98.09523809523809</t>
  </si>
  <si>
    <t>SE_1_+_26784396_26786528_26786635_26795383_DHDDS</t>
  </si>
  <si>
    <t>0.7571481007673926</t>
  </si>
  <si>
    <t>38.064516129032256</t>
  </si>
  <si>
    <t>60.64516129032258</t>
  </si>
  <si>
    <t>1.2903225806451613</t>
  </si>
  <si>
    <t>SE_1_+_26856474_26857236_26857393_26863416_RPS6KA1</t>
  </si>
  <si>
    <t>98.59419998925291</t>
  </si>
  <si>
    <t>75.43859649122807</t>
  </si>
  <si>
    <t>21.929824561403507</t>
  </si>
  <si>
    <t>SE_1_+_26863460_26873358_26873474_26873680_RPS6KA1</t>
  </si>
  <si>
    <t>99.95419981043264</t>
  </si>
  <si>
    <t>2.5316455696202533</t>
  </si>
  <si>
    <t>94.9367088607595</t>
  </si>
  <si>
    <t>SE_1_+_26863460_26873680_26873761_26877888_RPS6KA1</t>
  </si>
  <si>
    <t>1.2463187966817462</t>
  </si>
  <si>
    <t>38.15789473684211</t>
  </si>
  <si>
    <t>51.31578947368421</t>
  </si>
  <si>
    <t>SE_1_+_26878214_26879309_26879387_26879882_RPS6KA1</t>
  </si>
  <si>
    <t>0.3813155703581285</t>
  </si>
  <si>
    <t>47.05882352941176</t>
  </si>
  <si>
    <t>32.94117647058823</t>
  </si>
  <si>
    <t>SE_1_+_26882116_26882567_26882654_26883145_RPS6KA1</t>
  </si>
  <si>
    <t>99.82579400927247</t>
  </si>
  <si>
    <t>22.76422764227642</t>
  </si>
  <si>
    <t>69.10569105691057</t>
  </si>
  <si>
    <t>SE_1_+_26885428_26887217_26887342_26887536_RPS6KA1</t>
  </si>
  <si>
    <t>0.5492559675173624</t>
  </si>
  <si>
    <t>20.437956204379564</t>
  </si>
  <si>
    <t>56.934306569343065</t>
  </si>
  <si>
    <t>22.62773722627737</t>
  </si>
  <si>
    <t>SE_1_+_27102198_27102308_27102447_27105514_ARID1A</t>
  </si>
  <si>
    <t>14.874493576224278</t>
  </si>
  <si>
    <t>SE_1_+_27657295_27657476_27657628_27658561_TMEM222</t>
  </si>
  <si>
    <t>0.21351686714877657</t>
  </si>
  <si>
    <t>93.05555555555556</t>
  </si>
  <si>
    <t>6.944444444444445</t>
  </si>
  <si>
    <t>SE_1_+_27658592_27659852_27659926_27660449_TMEM222</t>
  </si>
  <si>
    <t>5.465222973803571</t>
  </si>
  <si>
    <t>64.70588235294117</t>
  </si>
  <si>
    <t>12.941176470588237</t>
  </si>
  <si>
    <t>22.35294117647059</t>
  </si>
  <si>
    <t>SE_1_+_27660772_27661158_27661245_27661870_TMEM222</t>
  </si>
  <si>
    <t>96.23720584415705</t>
  </si>
  <si>
    <t>79.72972972972973</t>
  </si>
  <si>
    <t>18.91891891891892</t>
  </si>
  <si>
    <t>1.3513513513513513</t>
  </si>
  <si>
    <t>SE_1_-_27682517_27682236_27682160_27681960_MAP3K6</t>
  </si>
  <si>
    <t>2.753830412911574</t>
  </si>
  <si>
    <t>18.181818181818183</t>
  </si>
  <si>
    <t>SE_1_+_28054047_28056743_28056844_28059114_FAM76A</t>
  </si>
  <si>
    <t>99.06887643413049</t>
  </si>
  <si>
    <t>94.66666666666667</t>
  </si>
  <si>
    <t>4.666666666666667</t>
  </si>
  <si>
    <t>SE_1_+_28059168_28060542_28060694_28071165_FAM76A</t>
  </si>
  <si>
    <t>73.97630930923424</t>
  </si>
  <si>
    <t>71.42857142857143</t>
  </si>
  <si>
    <t>20.238095238095237</t>
  </si>
  <si>
    <t>SE_1_+_28071322_28075579_28075665_28081706_FAM76A</t>
  </si>
  <si>
    <t>0.27842897139609235</t>
  </si>
  <si>
    <t>22.727272727272727</t>
  </si>
  <si>
    <t>SE_1_+_28136800_28138503_28138571_28138674_STX12</t>
  </si>
  <si>
    <t>96.38126694434496</t>
  </si>
  <si>
    <t>7.971014492753622</t>
  </si>
  <si>
    <t>87.68115942028986</t>
  </si>
  <si>
    <t>4.3478260869565215</t>
  </si>
  <si>
    <t>SE_1_+_28199176_28203099_28203239_28206155_THEMIS2</t>
  </si>
  <si>
    <t>98.121737149318193</t>
  </si>
  <si>
    <t>24.03846153846154</t>
  </si>
  <si>
    <t>66.34615384615384</t>
  </si>
  <si>
    <t>9.615384615384617</t>
  </si>
  <si>
    <t>SE_1_+_28206565_28208482_28208588_28209024_THEMIS2</t>
  </si>
  <si>
    <t>98.1083584900328</t>
  </si>
  <si>
    <t>20.394736842105264</t>
  </si>
  <si>
    <t>57.23684210526315</t>
  </si>
  <si>
    <t>22.36842105263158</t>
  </si>
  <si>
    <t>SE_1_+_28206565_28208482_28208636_28209024_THEMIS2</t>
  </si>
  <si>
    <t>7.989778928297237</t>
  </si>
  <si>
    <t>SE_1_+_28290204_28290696_28290746_28293014_XKR8</t>
  </si>
  <si>
    <t>23.10821247998447</t>
  </si>
  <si>
    <t>50.76923076923077</t>
  </si>
  <si>
    <t>49.23076923076923</t>
  </si>
  <si>
    <t>SE_1_-_28326471_28324862_28324795_28323889_EYA3</t>
  </si>
  <si>
    <t>35.198437437693514</t>
  </si>
  <si>
    <t>38.51851851851852</t>
  </si>
  <si>
    <t>50.37037037037037</t>
  </si>
  <si>
    <t>SE_1_-_28362055_28354437_28354300_28343750_EYA3</t>
  </si>
  <si>
    <t>99.79855349656663</t>
  </si>
  <si>
    <t>63.43283582089553</t>
  </si>
  <si>
    <t>34.32835820895522</t>
  </si>
  <si>
    <t>SE_1_-_28365350_28362191_28362055_28343750_EYA3</t>
  </si>
  <si>
    <t>96.5690267101282</t>
  </si>
  <si>
    <t>74.02597402597402</t>
  </si>
  <si>
    <t>24.675324675324674</t>
  </si>
  <si>
    <t>1.2987012987012987</t>
  </si>
  <si>
    <t>SE_1_-_28374894_28369161_28369082_28365416_EYA3</t>
  </si>
  <si>
    <t>7.782736639410611</t>
  </si>
  <si>
    <t>12.605042016806722</t>
  </si>
  <si>
    <t>75.63025210084034</t>
  </si>
  <si>
    <t>11.76470588235294</t>
  </si>
  <si>
    <t>SE_1_-_28559432_28556763_28556642_28555534_DNAJC8</t>
  </si>
  <si>
    <t>1.393409893234291</t>
  </si>
  <si>
    <t>38.13559322033898</t>
  </si>
  <si>
    <t>11.864406779661017</t>
  </si>
  <si>
    <t>SE_1_+_28815737_28816286_28816406_28817463_PHACTR4</t>
  </si>
  <si>
    <t>0.7527219602815682</t>
  </si>
  <si>
    <t>91.11111111111111</t>
  </si>
  <si>
    <t>SE_1_+_28819603_28820742_28820834_28823046_PHACTR4</t>
  </si>
  <si>
    <t>79.05614971954321</t>
  </si>
  <si>
    <t>92.85714285714286</t>
  </si>
  <si>
    <t>SE_1_+_28835417_28843237_28843379_28856370_RCC1</t>
  </si>
  <si>
    <t>36.6563632078521</t>
  </si>
  <si>
    <t>6.25</t>
  </si>
  <si>
    <t>2.083333333333333</t>
  </si>
  <si>
    <t>SE_1_+_28856451_28857035_28857085_28858315_RCC1</t>
  </si>
  <si>
    <t>26.874649314646792</t>
  </si>
  <si>
    <t>SE_1_+_28856451_28857035_28857127_28858315_RCC1</t>
  </si>
  <si>
    <t>1.3052005361555186</t>
  </si>
  <si>
    <t>72.8395061728395</t>
  </si>
  <si>
    <t>16.049382716049383</t>
  </si>
  <si>
    <t>SE_1_+_28858862_28859186_28859269_28861562_RCC1</t>
  </si>
  <si>
    <t>29.43449237899581</t>
  </si>
  <si>
    <t>6.206896551724138</t>
  </si>
  <si>
    <t>52.41379310344828</t>
  </si>
  <si>
    <t>SE_1_+_28887244_28887625_28887772_28887858_TRNAU1AP</t>
  </si>
  <si>
    <t>7.300339086529848</t>
  </si>
  <si>
    <t>19.68503937007874</t>
  </si>
  <si>
    <t>45.66929133858268</t>
  </si>
  <si>
    <t>34.645669291338585</t>
  </si>
  <si>
    <t>SE_1_+_28898412_28901101_28901230_28904012_TRNAU1AP</t>
  </si>
  <si>
    <t>3.4159157407410516</t>
  </si>
  <si>
    <t>4.878048780487805</t>
  </si>
  <si>
    <t>48.78048780487805</t>
  </si>
  <si>
    <t>SE_1_-_28969504_28950542_28950458_28948677_TAF12</t>
  </si>
  <si>
    <t>0.1970227919543602</t>
  </si>
  <si>
    <t>75.32467532467533</t>
  </si>
  <si>
    <t>SE_1_+_29314417_29315868_29315947_29319842_EPB41</t>
  </si>
  <si>
    <t>96.6726383889427</t>
  </si>
  <si>
    <t>65.68627450980392</t>
  </si>
  <si>
    <t>31.372549019607842</t>
  </si>
  <si>
    <t>2.941176470588235</t>
  </si>
  <si>
    <t>SE_1_+_29320054_29323727_29323831_29338377_EPB41</t>
  </si>
  <si>
    <t>36.1828806073955</t>
  </si>
  <si>
    <t>SE_1_+_29379824_29385101_29385157_29386934_EPB41</t>
  </si>
  <si>
    <t>41.11324157129754</t>
  </si>
  <si>
    <t>SE_1_+_29379824_29385101_29385157_29391494_EPB41</t>
  </si>
  <si>
    <t>50.877006102004415</t>
  </si>
  <si>
    <t>SE_1_+_29379824_29386934_29386996_29391494_EPB41</t>
  </si>
  <si>
    <t>55.662814168193854</t>
  </si>
  <si>
    <t>SE_1_+_29385157_29386934_29386996_29391494_EPB41</t>
  </si>
  <si>
    <t>96.36514734133135</t>
  </si>
  <si>
    <t>1.5873015873015872</t>
  </si>
  <si>
    <t>0.7936507936507936</t>
  </si>
  <si>
    <t>SE_1_+_29391670_29424319_29424447_29435848_EPB41</t>
  </si>
  <si>
    <t>97.87119310715465</t>
  </si>
  <si>
    <t>4.040404040404041</t>
  </si>
  <si>
    <t>95.95959595959596</t>
  </si>
  <si>
    <t>SE_1_+_29424447_29435848_29435949_29438880_EPB41</t>
  </si>
  <si>
    <t>96.12761107932273</t>
  </si>
  <si>
    <t>95.40229885057471</t>
  </si>
  <si>
    <t>SE_1_-_29481208_29476704_29476615_29475738_SRSF4</t>
  </si>
  <si>
    <t>7.304466341614966</t>
  </si>
  <si>
    <t>92.70833333333334</t>
  </si>
  <si>
    <t>7.291666666666667</t>
  </si>
  <si>
    <t>SE_1_-_29486887_29486570_29486376_29485998_SRSF4</t>
  </si>
  <si>
    <t>4.6307359126141705</t>
  </si>
  <si>
    <t>26.056338028169012</t>
  </si>
  <si>
    <t>54.929577464788736</t>
  </si>
  <si>
    <t>19.014084507042252</t>
  </si>
  <si>
    <t>SE_1_-_29528455_29528030_29527886_29527101_MECR</t>
  </si>
  <si>
    <t>97.84801768561626</t>
  </si>
  <si>
    <t>SE_1_-_29533274_29529745_29529643_29528557_MECR</t>
  </si>
  <si>
    <t>19.532366700568314</t>
  </si>
  <si>
    <t>91.76470588235294</t>
  </si>
  <si>
    <t>5.88235294117647</t>
  </si>
  <si>
    <t>2.3529411764705883</t>
  </si>
  <si>
    <t>SE_1_-_29557243_29547433_29547346_29543324_MECR</t>
  </si>
  <si>
    <t>15.956789813521139</t>
  </si>
  <si>
    <t>6.172839506172839</t>
  </si>
  <si>
    <t>2.4691358024691357</t>
  </si>
  <si>
    <t>SE_1_-_29557243_29547433_29547350_29543197_MECR</t>
  </si>
  <si>
    <t>29.293421637653864</t>
  </si>
  <si>
    <t>SE_1_-_29557243_29547433_29547350_29543324_MECR</t>
  </si>
  <si>
    <t>0.3813915945038829</t>
  </si>
  <si>
    <t>91.81286549707602</t>
  </si>
  <si>
    <t>SE_1_-_29557243_29555566_29555393_29543324_MECR</t>
  </si>
  <si>
    <t>95.97589837427923</t>
  </si>
  <si>
    <t>21.138211382113823</t>
  </si>
  <si>
    <t>78.86178861788618</t>
  </si>
  <si>
    <t>SE_1_-_31418193_31414970_31414845_31414119_PUM1</t>
  </si>
  <si>
    <t>98.71030223884426</t>
  </si>
  <si>
    <t>16.296296296296298</t>
  </si>
  <si>
    <t>82.96296296296296</t>
  </si>
  <si>
    <t>0.7407407407407408</t>
  </si>
  <si>
    <t>SE_1_-_31422980_31418330_31418193_31414970_PUM1</t>
  </si>
  <si>
    <t>99.13226831405525</t>
  </si>
  <si>
    <t>5.673758865248227</t>
  </si>
  <si>
    <t>59.57446808510638</t>
  </si>
  <si>
    <t>34.751773049645394</t>
  </si>
  <si>
    <t>SE_1_-_31441201_31440157_31440014_31439125_PUM1</t>
  </si>
  <si>
    <t>95.42869848358386</t>
  </si>
  <si>
    <t>67.67676767676768</t>
  </si>
  <si>
    <t>27.27272727272727</t>
  </si>
  <si>
    <t>SE_1_-_31454159_31453010_31452909_31447649_PUM1</t>
  </si>
  <si>
    <t>95.17685268454386</t>
  </si>
  <si>
    <t>67.64705882352942</t>
  </si>
  <si>
    <t>26.47058823529412</t>
  </si>
  <si>
    <t>SE_1_-_31454159_31453013_31452909_31447649_PUM1</t>
  </si>
  <si>
    <t>93.7289093683973</t>
  </si>
  <si>
    <t>70.17543859649122</t>
  </si>
  <si>
    <t>23.684210526315788</t>
  </si>
  <si>
    <t>6.140350877192982</t>
  </si>
  <si>
    <t>SE_1_-_31454159_31453025_31452909_31447649_PUM1</t>
  </si>
  <si>
    <t>96.10587296438162</t>
  </si>
  <si>
    <t>16.037735849056602</t>
  </si>
  <si>
    <t>83.01886792452831</t>
  </si>
  <si>
    <t>0.9433962264150944</t>
  </si>
  <si>
    <t>SE_1_-_31501643_31479949_31479841_31454252_PUM1</t>
  </si>
  <si>
    <t>2.046741146111382</t>
  </si>
  <si>
    <t>44.61538461538462</t>
  </si>
  <si>
    <t>32.30769230769231</t>
  </si>
  <si>
    <t>SE_1_-_31532051_31528227_31528160_31501711_PUM1</t>
  </si>
  <si>
    <t>96.01350515529005</t>
  </si>
  <si>
    <t>40.67796610169492</t>
  </si>
  <si>
    <t>25.423728813559322</t>
  </si>
  <si>
    <t>33.89830508474576</t>
  </si>
  <si>
    <t>SE_1_+_31769922_31782891_31783011_31791956_ZCCHC17</t>
  </si>
  <si>
    <t>9.86433902403802</t>
  </si>
  <si>
    <t>82.08955223880598</t>
  </si>
  <si>
    <t>17.91044776119403</t>
  </si>
  <si>
    <t>SE_1_+_31783011_31791014_31791083_31791956_ZCCHC17</t>
  </si>
  <si>
    <t>1.1428958724738199</t>
  </si>
  <si>
    <t>45.3125</t>
  </si>
  <si>
    <t>54.6875</t>
  </si>
  <si>
    <t>SE_1_-_31842232_31841983_31841917_31840341_FABP3</t>
  </si>
  <si>
    <t>97.06736001906916</t>
  </si>
  <si>
    <t>86.88524590163934</t>
  </si>
  <si>
    <t>13.114754098360656</t>
  </si>
  <si>
    <t>SE_1_+_32043059_32044805_32044868_32048750_TINAGL1</t>
  </si>
  <si>
    <t>99.93025512987298</t>
  </si>
  <si>
    <t>86.66666666666667</t>
  </si>
  <si>
    <t>SE_1_+_32044868_32048750_32048842_32049062_TINAGL1</t>
  </si>
  <si>
    <t>2.0451469497751984</t>
  </si>
  <si>
    <t>53.271028037383175</t>
  </si>
  <si>
    <t>17.75700934579439</t>
  </si>
  <si>
    <t>28.971962616822427</t>
  </si>
  <si>
    <t>SE_1_-_32100823_32100544_32100435_32098915_PEF1</t>
  </si>
  <si>
    <t>98.8247563148758</t>
  </si>
  <si>
    <t>34.78260869565217</t>
  </si>
  <si>
    <t>50.72463768115942</t>
  </si>
  <si>
    <t>14.492753623188406</t>
  </si>
  <si>
    <t>SE_1_-_32130773_32128259_32128188_32127988_COL16A1</t>
  </si>
  <si>
    <t>89.30937368372572</t>
  </si>
  <si>
    <t>69.31818181818183</t>
  </si>
  <si>
    <t>21.59090909090909</t>
  </si>
  <si>
    <t>SE_1_-_32137216_32136247_32136157_32134456_COL16A1</t>
  </si>
  <si>
    <t>98.5090156144309</t>
  </si>
  <si>
    <t>24.166666666666668</t>
  </si>
  <si>
    <t>43.333333333333336</t>
  </si>
  <si>
    <t>SE_1_-_32150124_32149832_32149710_32149604_COL16A1</t>
  </si>
  <si>
    <t>96.88250861914479</t>
  </si>
  <si>
    <t>15.384615384615385</t>
  </si>
  <si>
    <t>82.6923076923077</t>
  </si>
  <si>
    <t>1.9230769230769231</t>
  </si>
  <si>
    <t>SE_1_-_32169438_32167828_32167722_32165716_COL16A1</t>
  </si>
  <si>
    <t>84.45385145010331</t>
  </si>
  <si>
    <t>75.92592592592592</t>
  </si>
  <si>
    <t>24.074074074074073</t>
  </si>
  <si>
    <t>SE_1_-_32193783_32193682_32193626_32193206_BAI2</t>
  </si>
  <si>
    <t>34.71251171661452</t>
  </si>
  <si>
    <t>35.41666666666667</t>
  </si>
  <si>
    <t>SE_1_-_32201181_32200882_32200784_32198744_BAI2</t>
  </si>
  <si>
    <t>75.81084669441313</t>
  </si>
  <si>
    <t>29.629629629629626</t>
  </si>
  <si>
    <t>45.67901234567901</t>
  </si>
  <si>
    <t>24.691358024691358</t>
  </si>
  <si>
    <t>SE_1_-_32209794_32208603_32208439_32207818_BAI2</t>
  </si>
  <si>
    <t>82.52769811590507</t>
  </si>
  <si>
    <t>30.864197530864196</t>
  </si>
  <si>
    <t>49.382716049382715</t>
  </si>
  <si>
    <t>19.753086419753085</t>
  </si>
  <si>
    <t>SE_1_-_32210249_32209958_32209794_32208603_BAI2</t>
  </si>
  <si>
    <t>97.97782592673506</t>
  </si>
  <si>
    <t>SE_1_-_32377297_32375713_32375639_32374561_PTP4A2</t>
  </si>
  <si>
    <t>98.46592166026383</t>
  </si>
  <si>
    <t>SE_1_-_32381496_32375713_32375639_32374561_PTP4A2</t>
  </si>
  <si>
    <t>98.45973456742965</t>
  </si>
  <si>
    <t>26.5625</t>
  </si>
  <si>
    <t>4.6875</t>
  </si>
  <si>
    <t>SE_1_-_32381496_32377427_32377297_32374561_PTP4A2</t>
  </si>
  <si>
    <t>99.55916559426427</t>
  </si>
  <si>
    <t>SE_1_-_32381496_32377427_32377297_32375713_PTP4A2</t>
  </si>
  <si>
    <t>93.54281438768409</t>
  </si>
  <si>
    <t>68.88888888888889</t>
  </si>
  <si>
    <t>27.77777777777778</t>
  </si>
  <si>
    <t>SE_1_-_32384571_32381588_32381496_32377427_PTP4A2</t>
  </si>
  <si>
    <t>96.93220360413525</t>
  </si>
  <si>
    <t>48.24561403508772</t>
  </si>
  <si>
    <t>SE_1_+_32496023_32497125_32497241_32498789_KHDRBS1</t>
  </si>
  <si>
    <t>99.62499738409115</t>
  </si>
  <si>
    <t>80.24691358024691</t>
  </si>
  <si>
    <t>13.580246913580247</t>
  </si>
  <si>
    <t>SE_1_+_32541423_32542364_32542447_32542765_TMEM39B</t>
  </si>
  <si>
    <t>85.61091318596947</t>
  </si>
  <si>
    <t>16.447368421052634</t>
  </si>
  <si>
    <t>59.210526315789465</t>
  </si>
  <si>
    <t>24.342105263157894</t>
  </si>
  <si>
    <t>SE_1_+_32541423_32542765_32542919_32557276_TMEM39B</t>
  </si>
  <si>
    <t>94.52648437540282</t>
  </si>
  <si>
    <t>SE_1_+_32542447_32542765_32542919_32557276_TMEM39B</t>
  </si>
  <si>
    <t>5.9403342476952625</t>
  </si>
  <si>
    <t>55.00000000000001</t>
  </si>
  <si>
    <t>SE_1_+_32560572_32561261_32561363_32566043_TMEM39B</t>
  </si>
  <si>
    <t>99.86272338236729</t>
  </si>
  <si>
    <t>10.077519379844961</t>
  </si>
  <si>
    <t>81.3953488372093</t>
  </si>
  <si>
    <t>8.527131782945736</t>
  </si>
  <si>
    <t>SE_1_+_32623962_32625001_32625132_32626216_KPNA6</t>
  </si>
  <si>
    <t>87.53707995466455</t>
  </si>
  <si>
    <t>27.748691099476442</t>
  </si>
  <si>
    <t>45.54973821989529</t>
  </si>
  <si>
    <t>26.701570680628272</t>
  </si>
  <si>
    <t>SE_1_+_32669646_32669787_32669980_32670199_CCDC28B</t>
  </si>
  <si>
    <t>78.16728670309357</t>
  </si>
  <si>
    <t>60.416666666666664</t>
  </si>
  <si>
    <t>SE_1_+_32669646_32669834_32669980_32670199_CCDC28B</t>
  </si>
  <si>
    <t>25.428266818439845</t>
  </si>
  <si>
    <t>28.985507246376812</t>
  </si>
  <si>
    <t>52.17391304347826</t>
  </si>
  <si>
    <t>18.84057971014493</t>
  </si>
  <si>
    <t>SE_1_-_32686732_32683178_32683038_32682952_TMEM234</t>
  </si>
  <si>
    <t>99.51055265685343</t>
  </si>
  <si>
    <t>25.454545454545453</t>
  </si>
  <si>
    <t>71.81818181818181</t>
  </si>
  <si>
    <t>2.727272727272727</t>
  </si>
  <si>
    <t>SE_1_+_32757819_32768222_32768334_32782266_HDAC1</t>
  </si>
  <si>
    <t>99.79195500005525</t>
  </si>
  <si>
    <t>56.94444444444444</t>
  </si>
  <si>
    <t>40.27777777777778</t>
  </si>
  <si>
    <t>SE_1_+_32782383_32790080_32790154_32792540_HDAC1</t>
  </si>
  <si>
    <t>5.530358710648583</t>
  </si>
  <si>
    <t>28.000000000000004</t>
  </si>
  <si>
    <t>SE_1_+_32792678_32793007_32793059_32793137_HDAC1</t>
  </si>
  <si>
    <t>3.17879814261012</t>
  </si>
  <si>
    <t>34.90566037735849</t>
  </si>
  <si>
    <t>19.81132075471698</t>
  </si>
  <si>
    <t>45.28301886792453</t>
  </si>
  <si>
    <t>SE_1_-_32841863_32834939_32834831_32834151_BSDC1</t>
  </si>
  <si>
    <t>99.92675208594119</t>
  </si>
  <si>
    <t>57.692307692307686</t>
  </si>
  <si>
    <t>40.38461538461539</t>
  </si>
  <si>
    <t>SE_1_-_32852380_32846869_32846815_32844440_BSDC1</t>
  </si>
  <si>
    <t>98.6362185055203</t>
  </si>
  <si>
    <t>31.08108108108108</t>
  </si>
  <si>
    <t>4.054054054054054</t>
  </si>
  <si>
    <t>SE_1_-_32852380_32849507_32849431_32846869_BSDC1</t>
  </si>
  <si>
    <t>98.67668820956936</t>
  </si>
  <si>
    <t>68.22429906542055</t>
  </si>
  <si>
    <t>5.607476635514018</t>
  </si>
  <si>
    <t>SE_1_-_32852380_32849540_32849431_32846869_BSDC1</t>
  </si>
  <si>
    <t>99.21650914501072</t>
  </si>
  <si>
    <t>61.81818181818181</t>
  </si>
  <si>
    <t>20.606060606060606</t>
  </si>
  <si>
    <t>17.575757575757574</t>
  </si>
  <si>
    <t>SE_1_-_32852380_32849598_32849431_32846869_BSDC1</t>
  </si>
  <si>
    <t>99.84755965884528</t>
  </si>
  <si>
    <t>SE_1_-_32859681_32849540_32849431_32846869_BSDC1</t>
  </si>
  <si>
    <t>99.84888801401247</t>
  </si>
  <si>
    <t>SE_1_-_32859681_32849598_32849431_32846869_BSDC1</t>
  </si>
  <si>
    <t>99.84937142608655</t>
  </si>
  <si>
    <t>94.73684210526315</t>
  </si>
  <si>
    <t>SE_1_-_32859681_32852496_32852380_32846869_BSDC1</t>
  </si>
  <si>
    <t>99.77187374141435</t>
  </si>
  <si>
    <t>SE_1_-_32859681_32852496_32852380_32849540_BSDC1</t>
  </si>
  <si>
    <t>99.43952308914932</t>
  </si>
  <si>
    <t>SE_1_-_32859681_32852496_32852380_32849598_BSDC1</t>
  </si>
  <si>
    <t>77.88440646114823</t>
  </si>
  <si>
    <t>57.99999999999999</t>
  </si>
  <si>
    <t>SE_1_-_33099246_33097480_33097428_33093145_ZBTB8OS</t>
  </si>
  <si>
    <t>4.918902932077981</t>
  </si>
  <si>
    <t>18.51851851851852</t>
  </si>
  <si>
    <t>28.888888888888886</t>
  </si>
  <si>
    <t>52.59259259259259</t>
  </si>
  <si>
    <t>SE_1_-_33099246_33097946_33097809_33097480_ZBTB8OS</t>
  </si>
  <si>
    <t>14.133347390100237</t>
  </si>
  <si>
    <t>47.77777777777778</t>
  </si>
  <si>
    <t>52.22222222222223</t>
  </si>
  <si>
    <t>SE_1_-_33099246_33098955_33098863_33093145_ZBTB8OS</t>
  </si>
  <si>
    <t>99.91213189534666</t>
  </si>
  <si>
    <t>29.37062937062937</t>
  </si>
  <si>
    <t>69.93006993006993</t>
  </si>
  <si>
    <t>0.6993006993006993</t>
  </si>
  <si>
    <t>SE_1_+_33117662_33123028_33123173_33133826_RBBP4</t>
  </si>
  <si>
    <t>0.9663717023405488</t>
  </si>
  <si>
    <t>93.25842696629213</t>
  </si>
  <si>
    <t>6.741573033707865</t>
  </si>
  <si>
    <t>SE_1_+_33123173_33127847_33127938_33133826_RBBP4</t>
  </si>
  <si>
    <t>99.93360087771424</t>
  </si>
  <si>
    <t>90.64327485380117</t>
  </si>
  <si>
    <t>SE_1_+_33117662_33133826_33133999_33134340_RBBP4</t>
  </si>
  <si>
    <t>99.93353503586422</t>
  </si>
  <si>
    <t>1.3157894736842104</t>
  </si>
  <si>
    <t>98.68421052631578</t>
  </si>
  <si>
    <t>SE_1_+_33117662_33133921_33133999_33134340_RBBP4</t>
  </si>
  <si>
    <t>0.9955449104709237</t>
  </si>
  <si>
    <t>15.966386554621847</t>
  </si>
  <si>
    <t>84.03361344537815</t>
  </si>
  <si>
    <t>SE_1_+_33138502_33139060_33139181_33145241_RBBP4</t>
  </si>
  <si>
    <t>98.70911961904658</t>
  </si>
  <si>
    <t>25.142857142857146</t>
  </si>
  <si>
    <t>61.142857142857146</t>
  </si>
  <si>
    <t>13.714285714285715</t>
  </si>
  <si>
    <t>SE_1_+_33138502_33145241_33145418_33146127_RBBP4</t>
  </si>
  <si>
    <t>71.40884255470435</t>
  </si>
  <si>
    <t>5.844155844155844</t>
  </si>
  <si>
    <t>79.22077922077922</t>
  </si>
  <si>
    <t>14.935064935064934</t>
  </si>
  <si>
    <t>SE_1_-_33149859_33149690_33149611_33147461_SYNC</t>
  </si>
  <si>
    <t>2.2000550489192547</t>
  </si>
  <si>
    <t>SE_1_+_33283290_33286148_33286200_33290914_S100PBP</t>
  </si>
  <si>
    <t>99.37408209599077</t>
  </si>
  <si>
    <t>50.877192982456144</t>
  </si>
  <si>
    <t>21.052631578947366</t>
  </si>
  <si>
    <t>28.07017543859649</t>
  </si>
  <si>
    <t>SE_1_+_33283290_33290914_33291030_33291699_S100PBP</t>
  </si>
  <si>
    <t>98.9882233068711</t>
  </si>
  <si>
    <t>SE_1_-_33363727_33361570_33361511_33361245_TMEM54</t>
  </si>
  <si>
    <t>98.75036518691277</t>
  </si>
  <si>
    <t>SE_1_-_33363727_33361570_33361511_33361344_TMEM54</t>
  </si>
  <si>
    <t>97.16886886384351</t>
  </si>
  <si>
    <t>11.956521739130435</t>
  </si>
  <si>
    <t>80.43478260869566</t>
  </si>
  <si>
    <t>7.608695652173914</t>
  </si>
  <si>
    <t>SE_1_-_33487194_33487062_33486968_33480195_AK2</t>
  </si>
  <si>
    <t>99.02870495887471</t>
  </si>
  <si>
    <t>5.691056910569105</t>
  </si>
  <si>
    <t>90.2439024390244</t>
  </si>
  <si>
    <t>4.0650406504065035</t>
  </si>
  <si>
    <t>SE_1_-_33502337_33490168_33490043_33487304_AK2</t>
  </si>
  <si>
    <t>12.867340195663191</t>
  </si>
  <si>
    <t>82.6086956521739</t>
  </si>
  <si>
    <t>12.173913043478262</t>
  </si>
  <si>
    <t>5.217391304347826</t>
  </si>
  <si>
    <t>SE_1_-_33502337_33497262_33497145_33490168_AK2</t>
  </si>
  <si>
    <t>94.80466127528166</t>
  </si>
  <si>
    <t>16.091954022988507</t>
  </si>
  <si>
    <t>77.01149425287356</t>
  </si>
  <si>
    <t>SE_1_+_33547109_33547779_33547955_33549555_ADC</t>
  </si>
  <si>
    <t>2.3959208374084304</t>
  </si>
  <si>
    <t>27.049180327868854</t>
  </si>
  <si>
    <t>40.98360655737705</t>
  </si>
  <si>
    <t>SE_1_+_33547955_33548619_33548743_33549555_ADC</t>
  </si>
  <si>
    <t>1.9640636680686476</t>
  </si>
  <si>
    <t>7.792207792207792</t>
  </si>
  <si>
    <t>50.649350649350644</t>
  </si>
  <si>
    <t>41.55844155844156</t>
  </si>
  <si>
    <t>SE_1_+_33547955_33548664_33548743_33549555_ADC</t>
  </si>
  <si>
    <t>94.04357731851961</t>
  </si>
  <si>
    <t>45.02923976608187</t>
  </si>
  <si>
    <t>SE_1_+_33547955_33549555_33549728_33557651_ADC</t>
  </si>
  <si>
    <t>92.47102548412575</t>
  </si>
  <si>
    <t>59.411764705882355</t>
  </si>
  <si>
    <t>10.588235294117647</t>
  </si>
  <si>
    <t>SE_1_+_33547109_33557651_33557823_33558883_ADC</t>
  </si>
  <si>
    <t>41.570021831370426</t>
  </si>
  <si>
    <t>62.601626016260155</t>
  </si>
  <si>
    <t>9.75609756097561</t>
  </si>
  <si>
    <t>SE_1_+_33722255_33736088_33736213_33741701_ZNF362</t>
  </si>
  <si>
    <t>0.8040440653010152</t>
  </si>
  <si>
    <t>37.19512195121951</t>
  </si>
  <si>
    <t>53.04878048780488</t>
  </si>
  <si>
    <t>SE_1_-_33794471_33791562_33791396_33790620_PHC2</t>
  </si>
  <si>
    <t>1.6384647071388037</t>
  </si>
  <si>
    <t>SE_1_-_33797876_33797300_33797226_33797063_PHC2</t>
  </si>
  <si>
    <t>0.6536777631292184</t>
  </si>
  <si>
    <t>13.953488372093023</t>
  </si>
  <si>
    <t>52.32558139534884</t>
  </si>
  <si>
    <t>33.72093023255814</t>
  </si>
  <si>
    <t>SE_1_-_33799786_33799533_33799445_33798005_PHC2</t>
  </si>
  <si>
    <t>94.51163327427187</t>
  </si>
  <si>
    <t>33.84146341463415</t>
  </si>
  <si>
    <t>65.2439024390244</t>
  </si>
  <si>
    <t>0.9146341463414633</t>
  </si>
  <si>
    <t>SE_1_-_35497416_35496314_35496148_35486068_ZMYM6</t>
  </si>
  <si>
    <t>37.71595654623372</t>
  </si>
  <si>
    <t>94.91525423728814</t>
  </si>
  <si>
    <t>SE_1_+_35734686_35761528_35761589_35790961_ZMYM4</t>
  </si>
  <si>
    <t>9.546108820028493</t>
  </si>
  <si>
    <t>47.82608695652174</t>
  </si>
  <si>
    <t>24.637681159420293</t>
  </si>
  <si>
    <t>27.536231884057973</t>
  </si>
  <si>
    <t>SE_1_+_35862271_35862653_35862724_35862978_ZMYM4</t>
  </si>
  <si>
    <t>98.68791658184065</t>
  </si>
  <si>
    <t>6.315789473684211</t>
  </si>
  <si>
    <t>13.684210526315791</t>
  </si>
  <si>
    <t>SE_1_-_35940406_35936561_35936464_35932296_KIAA0319L</t>
  </si>
  <si>
    <t>99.43462319749042</t>
  </si>
  <si>
    <t>24.242424242424242</t>
  </si>
  <si>
    <t>71.71717171717171</t>
  </si>
  <si>
    <t>SE_1_-_35944567_35940507_35940406_35936561_KIAA0319L</t>
  </si>
  <si>
    <t>99.92444658531588</t>
  </si>
  <si>
    <t>1.7964071856287425</t>
  </si>
  <si>
    <t>93.41317365269461</t>
  </si>
  <si>
    <t>4.790419161676647</t>
  </si>
  <si>
    <t>SE_1_-_36023151_36020120_36019951_35972736_KIAA0319L</t>
  </si>
  <si>
    <t>96.9260139434128</t>
  </si>
  <si>
    <t>58.46153846153847</t>
  </si>
  <si>
    <t>SE_1_+_36023484_36023757_36023824_36024708_NCDN</t>
  </si>
  <si>
    <t>1.6212505180563441</t>
  </si>
  <si>
    <t>11.627906976744185</t>
  </si>
  <si>
    <t>61.627906976744185</t>
  </si>
  <si>
    <t>26.744186046511626</t>
  </si>
  <si>
    <t>SE_1_-_36184308_36182276_36182102_36181927_C1orf216</t>
  </si>
  <si>
    <t>97.98045699667135</t>
  </si>
  <si>
    <t>SE_1_+_36411464_36432556_36432676_36437625_AGO3</t>
  </si>
  <si>
    <t>97.78571811351573</t>
  </si>
  <si>
    <t>50.74626865671642</t>
  </si>
  <si>
    <t>45.52238805970149</t>
  </si>
  <si>
    <t>3.731343283582089</t>
  </si>
  <si>
    <t>SE_1_+_36437833_36438976_36439112_36469942_AGO3</t>
  </si>
  <si>
    <t>0.7855344035113155</t>
  </si>
  <si>
    <t>10.273972602739725</t>
  </si>
  <si>
    <t>35.61643835616438</t>
  </si>
  <si>
    <t>54.109589041095894</t>
  </si>
  <si>
    <t>SE_1_-_36605321_36603833_36603685_36603579_TRAPPC3</t>
  </si>
  <si>
    <t>70.22700804873452</t>
  </si>
  <si>
    <t>SE_1_+_36639079_36640499_36640609_36641800_MAP7D1</t>
  </si>
  <si>
    <t>3.6502394532745077</t>
  </si>
  <si>
    <t>18.6046511627907</t>
  </si>
  <si>
    <t>47.286821705426355</t>
  </si>
  <si>
    <t>34.10852713178294</t>
  </si>
  <si>
    <t>SE_1_+_36690106_36690572_36690703_36724983_THRAP3</t>
  </si>
  <si>
    <t>5.721100251122815</t>
  </si>
  <si>
    <t>51.02040816326531</t>
  </si>
  <si>
    <t>48.97959183673469</t>
  </si>
  <si>
    <t>SE_1_+_36690106_36691013_36691064_36724983_THRAP3</t>
  </si>
  <si>
    <t>98.16107394449402</t>
  </si>
  <si>
    <t>51.13636363636363</t>
  </si>
  <si>
    <t>35.22727272727273</t>
  </si>
  <si>
    <t>13.636363636363635</t>
  </si>
  <si>
    <t>SE_1_+_36772886_36773118_36773208_36773371_SH3D21</t>
  </si>
  <si>
    <t>82.45900117129231</t>
  </si>
  <si>
    <t>67.3913043478261</t>
  </si>
  <si>
    <t>3.260869565217391</t>
  </si>
  <si>
    <t>29.347826086956523</t>
  </si>
  <si>
    <t>SE_1_+_36784913_36785043_36785137_36785276_SH3D21</t>
  </si>
  <si>
    <t>10.21133624878381</t>
  </si>
  <si>
    <t>58.536585365853654</t>
  </si>
  <si>
    <t>41.46341463414634</t>
  </si>
  <si>
    <t>SE_1_-_36851324_36838375_36838250_36833685_STK40</t>
  </si>
  <si>
    <t>99.8409960436416</t>
  </si>
  <si>
    <t>80.32786885245902</t>
  </si>
  <si>
    <t>6.557377049180328</t>
  </si>
  <si>
    <t>SE_1_-_36887751_36884655_36884592_36883856_OSCP1</t>
  </si>
  <si>
    <t>97.56795380515214</t>
  </si>
  <si>
    <t>56.20437956204379</t>
  </si>
  <si>
    <t>43.06569343065693</t>
  </si>
  <si>
    <t>0.7299270072992701</t>
  </si>
  <si>
    <t>SE_1_-_36887751_36886216_36886077_36884655_OSCP1</t>
  </si>
  <si>
    <t>1.9194397851780207</t>
  </si>
  <si>
    <t>47.22222222222222</t>
  </si>
  <si>
    <t>SE_1_-_36915859_36913488_36913414_36904511_OSCP1</t>
  </si>
  <si>
    <t>99.59672445767117</t>
  </si>
  <si>
    <t>90.10989010989012</t>
  </si>
  <si>
    <t>3.296703296703297</t>
  </si>
  <si>
    <t>SE_1_-_36933423_36933252_36933159_36932912_CSF3R</t>
  </si>
  <si>
    <t>99.9696546902267</t>
  </si>
  <si>
    <t>52.52525252525253</t>
  </si>
  <si>
    <t>47.474747474747474</t>
  </si>
  <si>
    <t>SE_1_-_36935253_36934858_36934757_36933822_CSF3R</t>
  </si>
  <si>
    <t>2.6909253888172633</t>
  </si>
  <si>
    <t>34.065934065934066</t>
  </si>
  <si>
    <t>56.043956043956044</t>
  </si>
  <si>
    <t>SE_1_-_36947079_36945681_36945588_36945117_CSF3R</t>
  </si>
  <si>
    <t>81.01208673233874</t>
  </si>
  <si>
    <t>SE_1_-_37962308_37962205_37962148_37961519_MEAF6</t>
  </si>
  <si>
    <t>12.540141981777369</t>
  </si>
  <si>
    <t>SE_1_-_37967405_37962205_37962148_37961519_MEAF6</t>
  </si>
  <si>
    <t>3.6310848116807923</t>
  </si>
  <si>
    <t>19.51219512195122</t>
  </si>
  <si>
    <t>73.17073170731707</t>
  </si>
  <si>
    <t>7.317073170731707</t>
  </si>
  <si>
    <t>SE_1_-_38018246_38014588_38014422_38006356_SNIP1</t>
  </si>
  <si>
    <t>92.16921774470599</t>
  </si>
  <si>
    <t>20.359281437125748</t>
  </si>
  <si>
    <t>61.67664670658682</t>
  </si>
  <si>
    <t>17.964071856287426</t>
  </si>
  <si>
    <t>SE_1_+_38023349_38024928_38025097_38027158_DNALI1</t>
  </si>
  <si>
    <t>97.83091003755595</t>
  </si>
  <si>
    <t>11.827956989247312</t>
  </si>
  <si>
    <t>70.43010752688173</t>
  </si>
  <si>
    <t>SE_1_-_38079856_38079564_38079376_38078593_RSPO1</t>
  </si>
  <si>
    <t>92.9146862285706</t>
  </si>
  <si>
    <t>86.48648648648648</t>
  </si>
  <si>
    <t>12.162162162162163</t>
  </si>
  <si>
    <t>SE_1_+_38261518_38262416_38262492_38265239_MANEAL</t>
  </si>
  <si>
    <t>96.96262120175118</t>
  </si>
  <si>
    <t>21.62162162162162</t>
  </si>
  <si>
    <t>73.51351351351352</t>
  </si>
  <si>
    <t>4.864864864864865</t>
  </si>
  <si>
    <t>SE_1_-_38352560_38351497_38351310_38348590_INPP5B</t>
  </si>
  <si>
    <t>27.420712780086554</t>
  </si>
  <si>
    <t>2.2346368715083798</t>
  </si>
  <si>
    <t>69.83240223463687</t>
  </si>
  <si>
    <t>27.932960893854748</t>
  </si>
  <si>
    <t>SE_1_-_38409312_38407936_38407755_38406470_INPP5B</t>
  </si>
  <si>
    <t>90.8808733270972</t>
  </si>
  <si>
    <t>2.3952095808383236</t>
  </si>
  <si>
    <t>85.62874251497006</t>
  </si>
  <si>
    <t>11.976047904191617</t>
  </si>
  <si>
    <t>SE_1_-_38464646_38463804_38463635_38463542_FHL3</t>
  </si>
  <si>
    <t>92.40192352326584</t>
  </si>
  <si>
    <t>10.404624277456648</t>
  </si>
  <si>
    <t>68.20809248554913</t>
  </si>
  <si>
    <t>SE_1_-_38471029_38465104_38464929_38464820_FHL3</t>
  </si>
  <si>
    <t>98.57579592902044</t>
  </si>
  <si>
    <t>27.34375</t>
  </si>
  <si>
    <t>61.71875</t>
  </si>
  <si>
    <t>10.9375</t>
  </si>
  <si>
    <t>SE_1_+_38484824_38484925_38485055_38488371_UTP11L</t>
  </si>
  <si>
    <t>99.81702542738306</t>
  </si>
  <si>
    <t>73.91304347826086</t>
  </si>
  <si>
    <t>18.115942028985508</t>
  </si>
  <si>
    <t>SE_1_+_39457272_39463843_39463983_39466644_AKIRIN1</t>
  </si>
  <si>
    <t>97.96486699790646</t>
  </si>
  <si>
    <t>79.54545454545455</t>
  </si>
  <si>
    <t>18.939393939393938</t>
  </si>
  <si>
    <t>SE_1_+_39463983_39466644_39466778_39469019_AKIRIN1</t>
  </si>
  <si>
    <t>99.91395863126607</t>
  </si>
  <si>
    <t>49.275362318840585</t>
  </si>
  <si>
    <t>SE_1_+_39466778_39469019_39469090_39469717_AKIRIN1</t>
  </si>
  <si>
    <t>6.448029795396123</t>
  </si>
  <si>
    <t>74.19354838709677</t>
  </si>
  <si>
    <t>25.806451612903224</t>
  </si>
  <si>
    <t>SE_1_+_39715775_39717518_39717613_39719970_MACF1</t>
  </si>
  <si>
    <t>97.80799392887619</t>
  </si>
  <si>
    <t>26.973684210526315</t>
  </si>
  <si>
    <t>72.36842105263158</t>
  </si>
  <si>
    <t>0.6578947368421052</t>
  </si>
  <si>
    <t>SE_1_+_39766034_39768596_39768750_39775242_MACF1</t>
  </si>
  <si>
    <t>72.80011655000558</t>
  </si>
  <si>
    <t>SE_1_+_39838268_39844133_39844195_39844875_MACF1</t>
  </si>
  <si>
    <t>3.458037158488625</t>
  </si>
  <si>
    <t>96.96969696969697</t>
  </si>
  <si>
    <t>SE_1_+_39934404_39935219_39935287_39945470_MACF1</t>
  </si>
  <si>
    <t>29.94009136365715</t>
  </si>
  <si>
    <t>81.48148148148148</t>
  </si>
  <si>
    <t>10.185185185185185</t>
  </si>
  <si>
    <t>SE_1_+_39945681_39946592_39946702_39950273_MACF1</t>
  </si>
  <si>
    <t>83.53769244056512</t>
  </si>
  <si>
    <t>72.61904761904762</t>
  </si>
  <si>
    <t>SE_1_-_40030095_40029594_40029508_40029413_PABPC4</t>
  </si>
  <si>
    <t>93.51823507550795</t>
  </si>
  <si>
    <t>SE_1_-_40030143_40029594_40029508_40029413_PABPC4</t>
  </si>
  <si>
    <t>97.3507487854314</t>
  </si>
  <si>
    <t>24.705882352941178</t>
  </si>
  <si>
    <t>28.235294117647058</t>
  </si>
  <si>
    <t>SE_1_-_40030778_40030445_40030358_40030214_PABPC4</t>
  </si>
  <si>
    <t>95.20779639196606</t>
  </si>
  <si>
    <t>34.285714285714285</t>
  </si>
  <si>
    <t>SE_1_-_40030778_40030445_40030373_40030214_PABPC4</t>
  </si>
  <si>
    <t>99.87170091275813</t>
  </si>
  <si>
    <t>94.56521739130434</t>
  </si>
  <si>
    <t>SE_1_-_40035535_40035361_40035267_40034611_PABPC4</t>
  </si>
  <si>
    <t>0.09220853862044773</t>
  </si>
  <si>
    <t>32.29166666666667</t>
  </si>
  <si>
    <t>SE_1_-_40038065_40037377_40037279_40037021_PABPC4</t>
  </si>
  <si>
    <t>97.97847707423625</t>
  </si>
  <si>
    <t>42.97520661157025</t>
  </si>
  <si>
    <t>57.02479338842975</t>
  </si>
  <si>
    <t>SE_1_+_40209596_40211047_40211170_40214575_PPIE</t>
  </si>
  <si>
    <t>96.47308739128155</t>
  </si>
  <si>
    <t>15.853658536585366</t>
  </si>
  <si>
    <t>84.14634146341463</t>
  </si>
  <si>
    <t>SE_1_+_40209596_40211086_40211170_40214575_PPIE</t>
  </si>
  <si>
    <t>43.87901547579558</t>
  </si>
  <si>
    <t>99.24242424242425</t>
  </si>
  <si>
    <t>0.7575757575757576</t>
  </si>
  <si>
    <t>SE_1_+_40218724_40228189_40228323_40229361_PPIE</t>
  </si>
  <si>
    <t>99.7410430748373</t>
  </si>
  <si>
    <t>83.17757009345794</t>
  </si>
  <si>
    <t>9.345794392523365</t>
  </si>
  <si>
    <t>SE_1_-_40312892_40310312_40310203_40309890_TRIT1</t>
  </si>
  <si>
    <t>99.0747985368842</t>
  </si>
  <si>
    <t>5.333333333333334</t>
  </si>
  <si>
    <t>90.66666666666666</t>
  </si>
  <si>
    <t>SE_1_-_40313220_40312969_40312892_40310312_TRIT1</t>
  </si>
  <si>
    <t>98.79035133626365</t>
  </si>
  <si>
    <t>SE_1_-_40348990_40312969_40312892_40310312_TRIT1</t>
  </si>
  <si>
    <t>98.00487631056156</t>
  </si>
  <si>
    <t>85.45454545454545</t>
  </si>
  <si>
    <t>4.545454545454546</t>
  </si>
  <si>
    <t>SE_1_-_40313658_40313332_40313220_40312969_TRIT1</t>
  </si>
  <si>
    <t>96.87233901296624</t>
  </si>
  <si>
    <t>71.06598984771574</t>
  </si>
  <si>
    <t>7.1065989847715745</t>
  </si>
  <si>
    <t>21.82741116751269</t>
  </si>
  <si>
    <t>SE_1_-_40313658_40313419_40313220_40312969_TRIT1</t>
  </si>
  <si>
    <t>96.0654747550474</t>
  </si>
  <si>
    <t>35.714285714285715</t>
  </si>
  <si>
    <t>50.71428571428571</t>
  </si>
  <si>
    <t>13.571428571428571</t>
  </si>
  <si>
    <t>SE_1_-_40348990_40315933_40315791_40313769_TRIT1</t>
  </si>
  <si>
    <t>75.07436220800062</t>
  </si>
  <si>
    <t>16.783216783216783</t>
  </si>
  <si>
    <t>82.51748251748252</t>
  </si>
  <si>
    <t>SE_1_-_40319642_40318548_40318403_40315933_TRIT1</t>
  </si>
  <si>
    <t>91.42619921578859</t>
  </si>
  <si>
    <t>SE_1_-_40348990_40318548_40318403_40315933_TRIT1</t>
  </si>
  <si>
    <t>0.3988118638283406</t>
  </si>
  <si>
    <t>60.29411764705882</t>
  </si>
  <si>
    <t>4.411764705882353</t>
  </si>
  <si>
    <t>SE_1_-_40348990_40341804_40341734_40323089_TRIT1</t>
  </si>
  <si>
    <t>15.994017937605706</t>
  </si>
  <si>
    <t>82.25806451612904</t>
  </si>
  <si>
    <t>SE_1_+_40506455_40507101_40507165_40525006_CAP1</t>
  </si>
  <si>
    <t>6.257454480869039</t>
  </si>
  <si>
    <t>SE_1_+_40506455_40507101_40507165_40525009_CAP1</t>
  </si>
  <si>
    <t>10.9683229344279</t>
  </si>
  <si>
    <t>SE_1_+_40506473_40507101_40507165_40525006_CAP1</t>
  </si>
  <si>
    <t>3.9128742373382015</t>
  </si>
  <si>
    <t>SE_1_+_40506473_40507101_40507165_40525009_CAP1</t>
  </si>
  <si>
    <t>0.06316151916476263</t>
  </si>
  <si>
    <t>68.08510638297872</t>
  </si>
  <si>
    <t>12.76595744680851</t>
  </si>
  <si>
    <t>SE_1_+_40506473_40523118_40523167_40525009_CAP1</t>
  </si>
  <si>
    <t>95.2375140332989</t>
  </si>
  <si>
    <t>1.4492753623188406</t>
  </si>
  <si>
    <t>SE_1_-_40544232_40542585_40542514_40539855_PPT1</t>
  </si>
  <si>
    <t>0.21152115587486836</t>
  </si>
  <si>
    <t>60.71428571428571</t>
  </si>
  <si>
    <t>28.57142857142857</t>
  </si>
  <si>
    <t>10.714285714285714</t>
  </si>
  <si>
    <t>SE_1_-_40562787_40559691_40559605_40558179_PPT1</t>
  </si>
  <si>
    <t>1.7175040396916437</t>
  </si>
  <si>
    <t>0.5555555555555556</t>
  </si>
  <si>
    <t>90.55555555555556</t>
  </si>
  <si>
    <t>SE_1_+_40724066_40725022_40725204_40726511_ZMPSTE24</t>
  </si>
  <si>
    <t>99.21547846810009</t>
  </si>
  <si>
    <t>65.38461538461539</t>
  </si>
  <si>
    <t>32.69230769230769</t>
  </si>
  <si>
    <t>SE_1_-_40769202_40768857_40768803_40768481_COL9A2</t>
  </si>
  <si>
    <t>15.359949859255767</t>
  </si>
  <si>
    <t>37.278106508875744</t>
  </si>
  <si>
    <t>11.242603550295858</t>
  </si>
  <si>
    <t>SE_1_-_40781262_40781081_40780910_40780059_COL9A2</t>
  </si>
  <si>
    <t>1.2225258345191876</t>
  </si>
  <si>
    <t>80.3030303030303</t>
  </si>
  <si>
    <t>19.696969696969695</t>
  </si>
  <si>
    <t>SE_1_+_41157539_41178359_41178493_41204508_NFYC</t>
  </si>
  <si>
    <t>1.8175758256415198</t>
  </si>
  <si>
    <t>47.524752475247524</t>
  </si>
  <si>
    <t>26.732673267326735</t>
  </si>
  <si>
    <t>25.742574257425744</t>
  </si>
  <si>
    <t>SE_1_+_41157539_41189361_41189464_41204508_NFYC</t>
  </si>
  <si>
    <t>99.95804722373059</t>
  </si>
  <si>
    <t>63.76811594202898</t>
  </si>
  <si>
    <t>SE_1_+_41204620_41213206_41213277_41215245_NFYC</t>
  </si>
  <si>
    <t>99.7361943201811</t>
  </si>
  <si>
    <t>26.126126126126124</t>
  </si>
  <si>
    <t>70.27027027027027</t>
  </si>
  <si>
    <t>3.6036036036036037</t>
  </si>
  <si>
    <t>SE_1_+_41213277_41215245_41215358_41218823_NFYC</t>
  </si>
  <si>
    <t>99.95716459054006</t>
  </si>
  <si>
    <t>32.25806451612903</t>
  </si>
  <si>
    <t>1.0752688172043012</t>
  </si>
  <si>
    <t>SE_1_+_41215358_41218823_41218918_41223793_NFYC</t>
  </si>
  <si>
    <t>1.404405710346606</t>
  </si>
  <si>
    <t>19.35483870967742</t>
  </si>
  <si>
    <t>69.35483870967742</t>
  </si>
  <si>
    <t>11.29032258064516</t>
  </si>
  <si>
    <t>SE_1_+_41228718_41229035_41229161_41232268_NFYC</t>
  </si>
  <si>
    <t>7.94028445920492</t>
  </si>
  <si>
    <t>90.74074074074075</t>
  </si>
  <si>
    <t>9.25925925925926</t>
  </si>
  <si>
    <t>SE_1_+_41232375_41232590_41232646_41235028_NFYC</t>
  </si>
  <si>
    <t>84.09765225559691</t>
  </si>
  <si>
    <t>88.29787234042553</t>
  </si>
  <si>
    <t>11.702127659574469</t>
  </si>
  <si>
    <t>SE_1_+_41471766_41473121_41473217_41474331_CTPS1</t>
  </si>
  <si>
    <t>59.91220837094578</t>
  </si>
  <si>
    <t>73.01587301587301</t>
  </si>
  <si>
    <t>23.809523809523807</t>
  </si>
  <si>
    <t>SE_1_-_41503034_41499720_41499655_41494398_SCMH1</t>
  </si>
  <si>
    <t>82.3083432437172</t>
  </si>
  <si>
    <t>10.294117647058822</t>
  </si>
  <si>
    <t>89.70588235294117</t>
  </si>
  <si>
    <t>SE_1_-_41625397_41617356_41617286_41608784_SCMH1</t>
  </si>
  <si>
    <t>76.94943778800737</t>
  </si>
  <si>
    <t>SE_1_-_41626547_41617356_41617286_41608784_SCMH1</t>
  </si>
  <si>
    <t>62.647225875166946</t>
  </si>
  <si>
    <t>SE_1_-_41625397_41618413_41618271_41617356_SCMH1</t>
  </si>
  <si>
    <t>71.00022685349472</t>
  </si>
  <si>
    <t>55.55555555555556</t>
  </si>
  <si>
    <t>SE_1_-_42693554_42671534_42671433_42664901_FOXJ3</t>
  </si>
  <si>
    <t>96.88641535298332</t>
  </si>
  <si>
    <t>39.08045977011494</t>
  </si>
  <si>
    <t>51.724137931034484</t>
  </si>
  <si>
    <t>9.195402298850574</t>
  </si>
  <si>
    <t>SE_1_+_43159194_43161870_43161959_43162313_YBX1</t>
  </si>
  <si>
    <t>1.3421091848265514</t>
  </si>
  <si>
    <t>93.81443298969072</t>
  </si>
  <si>
    <t>SE_1_-_43217945_43217411_43217312_43216007_LEPRE1</t>
  </si>
  <si>
    <t>5.932764564122383</t>
  </si>
  <si>
    <t>7.6923076923076925</t>
  </si>
  <si>
    <t>44.230769230769226</t>
  </si>
  <si>
    <t>SE_1_-_43223454_43222126_43222072_43221308_LEPRE1</t>
  </si>
  <si>
    <t>5.814213239345157</t>
  </si>
  <si>
    <t>53.65853658536586</t>
  </si>
  <si>
    <t>34.146341463414636</t>
  </si>
  <si>
    <t>SE_1_+_43315413_43316330_43316414_43316621_ZNF691</t>
  </si>
  <si>
    <t>87.24400063460145</t>
  </si>
  <si>
    <t>50.79365079365079</t>
  </si>
  <si>
    <t>31.746031746031743</t>
  </si>
  <si>
    <t>17.46031746031746</t>
  </si>
  <si>
    <t>SE_1_+_43773243_43773467_43773595_43774657_TIE1</t>
  </si>
  <si>
    <t>99.28535098883678</t>
  </si>
  <si>
    <t>34.96503496503497</t>
  </si>
  <si>
    <t>58.04195804195804</t>
  </si>
  <si>
    <t>6.993006993006993</t>
  </si>
  <si>
    <t>SE_1_+_43773243_43774657_43774802_43775059_TIE1</t>
  </si>
  <si>
    <t>99.77596855582888</t>
  </si>
  <si>
    <t>93.58974358974359</t>
  </si>
  <si>
    <t>1.282051282051282</t>
  </si>
  <si>
    <t>SE_1_-_43830857_43830679_43830599_43830465_ELOVL1</t>
  </si>
  <si>
    <t>99.55977995732269</t>
  </si>
  <si>
    <t>18.562874251497004</t>
  </si>
  <si>
    <t>67.06586826347305</t>
  </si>
  <si>
    <t>14.37125748502994</t>
  </si>
  <si>
    <t>SE_1_-_43830857_43830768_43830599_43830465_ELOVL1</t>
  </si>
  <si>
    <t>96.41335423392309</t>
  </si>
  <si>
    <t>85.63829787234043</t>
  </si>
  <si>
    <t>9.042553191489363</t>
  </si>
  <si>
    <t>SE_1_-_43831235_43831047_43830857_43830679_ELOVL1</t>
  </si>
  <si>
    <t>6.522396580104737</t>
  </si>
  <si>
    <t>0.7092198581560284</t>
  </si>
  <si>
    <t>68.79432624113475</t>
  </si>
  <si>
    <t>30.49645390070922</t>
  </si>
  <si>
    <t>SE_1_-_43833586_43832082_43831939_43831294_ELOVL1</t>
  </si>
  <si>
    <t>99.20896534354725</t>
  </si>
  <si>
    <t>13.26530612244898</t>
  </si>
  <si>
    <t>SE_1_+_43891822_43892109_43892209_43892386_SZT2</t>
  </si>
  <si>
    <t>42.145996973677605</t>
  </si>
  <si>
    <t>1.0101010101010102</t>
  </si>
  <si>
    <t>63.63636363636363</t>
  </si>
  <si>
    <t>35.35353535353536</t>
  </si>
  <si>
    <t>SE_1_-_43919084_43918675_43918574_43917990_HYI</t>
  </si>
  <si>
    <t>5.158913081626525</t>
  </si>
  <si>
    <t>31.343283582089555</t>
  </si>
  <si>
    <t>43.28358208955223</t>
  </si>
  <si>
    <t>25.37313432835821</t>
  </si>
  <si>
    <t>SE_1_+_44118984_44119334_44119470_44121262_KDM4A</t>
  </si>
  <si>
    <t>5.896023008779074</t>
  </si>
  <si>
    <t>28.30188679245283</t>
  </si>
  <si>
    <t>44.0251572327044</t>
  </si>
  <si>
    <t>27.67295597484277</t>
  </si>
  <si>
    <t>SE_1_+_44280605_44290403_44290564_44303891_ST3GAL3</t>
  </si>
  <si>
    <t>2.9847215824225692</t>
  </si>
  <si>
    <t>56.896551724137936</t>
  </si>
  <si>
    <t>24.137931034482758</t>
  </si>
  <si>
    <t>SE_1_+_44280605_44290504_44290564_44303891_ST3GAL3</t>
  </si>
  <si>
    <t>99.59822468385934</t>
  </si>
  <si>
    <t>1.1111111111111112</t>
  </si>
  <si>
    <t>97.77777777777777</t>
  </si>
  <si>
    <t>SE_1_+_44280605_44303891_44303983_44360055_ST3GAL3</t>
  </si>
  <si>
    <t>4.803963925625703</t>
  </si>
  <si>
    <t>90.05847953216374</t>
  </si>
  <si>
    <t>8.771929824561402</t>
  </si>
  <si>
    <t>SE_1_+_44303983_44323807_44323980_44360055_ST3GAL3</t>
  </si>
  <si>
    <t>4.171803043674252</t>
  </si>
  <si>
    <t>16.470588235294116</t>
  </si>
  <si>
    <t>29.411764705882355</t>
  </si>
  <si>
    <t>SE_1_+_44303983_44345007_44345179_44360055_ST3GAL3</t>
  </si>
  <si>
    <t>99.9123762378082</t>
  </si>
  <si>
    <t>SE_1_+_44303983_44360055_44360149_44395804_ST3GAL3</t>
  </si>
  <si>
    <t>99.31513342037907</t>
  </si>
  <si>
    <t>7.065217391304348</t>
  </si>
  <si>
    <t>88.58695652173914</t>
  </si>
  <si>
    <t>SE_1_+_44364935_44365213_44365399_44386076_ST3GAL3</t>
  </si>
  <si>
    <t>96.9330591851738</t>
  </si>
  <si>
    <t>SE_1_+_44364935_44365213_44365399_44395804_ST3GAL3</t>
  </si>
  <si>
    <t>5.478337148443002</t>
  </si>
  <si>
    <t>60.97560975609756</t>
  </si>
  <si>
    <t>10.975609756097562</t>
  </si>
  <si>
    <t>28.04878048780488</t>
  </si>
  <si>
    <t>SE_1_+_44365399_44366421_44366505_44386076_ST3GAL3</t>
  </si>
  <si>
    <t>81.72316890803373</t>
  </si>
  <si>
    <t>87.29281767955801</t>
  </si>
  <si>
    <t>1.6574585635359116</t>
  </si>
  <si>
    <t>11.049723756906078</t>
  </si>
  <si>
    <t>SE_1_+_44440779_44441337_44441520_44441762_ATP6V0B</t>
  </si>
  <si>
    <t>99.6798335320188</t>
  </si>
  <si>
    <t>7.462686567164178</t>
  </si>
  <si>
    <t>89.55223880597015</t>
  </si>
  <si>
    <t>SE_1_+_44442051_44442262_44442331_44442445_ATP6V0B</t>
  </si>
  <si>
    <t>94.30625703735818</t>
  </si>
  <si>
    <t>35.65891472868217</t>
  </si>
  <si>
    <t>61.240310077519375</t>
  </si>
  <si>
    <t>3.10077519379845</t>
  </si>
  <si>
    <t>SE_1_-_44489920_44475768_44475637_44474295_SLC6A9</t>
  </si>
  <si>
    <t>94.39340426393942</t>
  </si>
  <si>
    <t>18.83116883116883</t>
  </si>
  <si>
    <t>30.519480519480517</t>
  </si>
  <si>
    <t>SE_1_-_44489920_44476554_44476398_44475768_SLC6A9</t>
  </si>
  <si>
    <t>88.79898181389585</t>
  </si>
  <si>
    <t>40.845070422535215</t>
  </si>
  <si>
    <t>SE_1_-_44489920_44476554_44476481_44475768_SLC6A9</t>
  </si>
  <si>
    <t>3.4893391641582254</t>
  </si>
  <si>
    <t>40.25157232704403</t>
  </si>
  <si>
    <t>47.79874213836478</t>
  </si>
  <si>
    <t>11.949685534591195</t>
  </si>
  <si>
    <t>SE_1_-_44489920_44477394_44477233_44476554_SLC6A9</t>
  </si>
  <si>
    <t>2.0257437711177517</t>
  </si>
  <si>
    <t>61.33333333333333</t>
  </si>
  <si>
    <t>18.666666666666668</t>
  </si>
  <si>
    <t>SE_1_+_44680113_44680211_44680288_44680375_DMAP1</t>
  </si>
  <si>
    <t>0.5208372926500241</t>
  </si>
  <si>
    <t>21.85430463576159</t>
  </si>
  <si>
    <t>77.48344370860927</t>
  </si>
  <si>
    <t>0.6622516556291391</t>
  </si>
  <si>
    <t>SE_1_-_44713611_44696142_44695989_44687312_ERI3</t>
  </si>
  <si>
    <t>2.9901485242518366</t>
  </si>
  <si>
    <t>19.631901840490798</t>
  </si>
  <si>
    <t>76.07361963190185</t>
  </si>
  <si>
    <t>4.294478527607362</t>
  </si>
  <si>
    <t>SE_1_-_44713611_44707752_44707587_44687312_ERI3</t>
  </si>
  <si>
    <t>0.033689442312268565</t>
  </si>
  <si>
    <t>SE_1_-_44750507_44749741_44749658_44713710_ERI3</t>
  </si>
  <si>
    <t>94.11576272147198</t>
  </si>
  <si>
    <t>30.136986301369863</t>
  </si>
  <si>
    <t>69.86301369863014</t>
  </si>
  <si>
    <t>SE_1_-_44820564_44818597_44818522_44804994_ERI3</t>
  </si>
  <si>
    <t>92.6446842587293</t>
  </si>
  <si>
    <t>82.35294117647058</t>
  </si>
  <si>
    <t>SE_1_-_45140003_45125967_45125846_45111136_TMEM53</t>
  </si>
  <si>
    <t>99.28740628611217</t>
  </si>
  <si>
    <t>SE_1_-_45140003_45125967_45125846_45120788_TMEM53</t>
  </si>
  <si>
    <t>86.77929323758981</t>
  </si>
  <si>
    <t>SE_1_-_45140003_45125967_45125846_45120881_TMEM53</t>
  </si>
  <si>
    <t>76.63422479389835</t>
  </si>
  <si>
    <t>3.937007874015748</t>
  </si>
  <si>
    <t>59.055118110236215</t>
  </si>
  <si>
    <t>37.00787401574803</t>
  </si>
  <si>
    <t>SE_1_+_45270173_45270322_45270451_45270938_PLK3</t>
  </si>
  <si>
    <t>95.5319745962361</t>
  </si>
  <si>
    <t>50.495049504950494</t>
  </si>
  <si>
    <t>SE_1_-_45340350_45323479_45323376_45316675_EIF2B3</t>
  </si>
  <si>
    <t>1.1751647440987374</t>
  </si>
  <si>
    <t>65.1685393258427</t>
  </si>
  <si>
    <t>23.595505617977526</t>
  </si>
  <si>
    <t>11.235955056179774</t>
  </si>
  <si>
    <t>SE_1_-_45407178_45403020_45402929_45392411_EIF2B3</t>
  </si>
  <si>
    <t>3.8932254679227807</t>
  </si>
  <si>
    <t>43.75</t>
  </si>
  <si>
    <t>SE_1_-_45443987_45435716_45435650_45407337_EIF2B3</t>
  </si>
  <si>
    <t>99.09743415901163</t>
  </si>
  <si>
    <t>57.14285714285714</t>
  </si>
  <si>
    <t>SE_1_+_45478691_45478808_45478887_45478964_UROD</t>
  </si>
  <si>
    <t>98.40460580600391</t>
  </si>
  <si>
    <t>78.33333333333333</t>
  </si>
  <si>
    <t>SE_1_+_45478887_45478964_45479026_45479266_UROD</t>
  </si>
  <si>
    <t>99.19512587184613</t>
  </si>
  <si>
    <t>29.559748427672954</t>
  </si>
  <si>
    <t>55.34591194968554</t>
  </si>
  <si>
    <t>15.09433962264151</t>
  </si>
  <si>
    <t>SE_1_+_45479463_45479581_45479742_45480111_UROD</t>
  </si>
  <si>
    <t>13.986660060146</t>
  </si>
  <si>
    <t>96.61016949152543</t>
  </si>
  <si>
    <t>SE_1_-_45796188_45795740_45795561_45795109_MUTYH</t>
  </si>
  <si>
    <t>98.76757982808253</t>
  </si>
  <si>
    <t>15.053763440860216</t>
  </si>
  <si>
    <t>65.05376344086021</t>
  </si>
  <si>
    <t>19.892473118279568</t>
  </si>
  <si>
    <t>SE_1_-_45797695_45797521_45797333_45797228_MUTYH</t>
  </si>
  <si>
    <t>99.90194738687948</t>
  </si>
  <si>
    <t>2.898550724637681</t>
  </si>
  <si>
    <t>92.7536231884058</t>
  </si>
  <si>
    <t>SE_1_-_45800063_45798506_45798435_45798359_MUTYH</t>
  </si>
  <si>
    <t>93.09660424541663</t>
  </si>
  <si>
    <t>80.28169014084507</t>
  </si>
  <si>
    <t>8.450704225352112</t>
  </si>
  <si>
    <t>11.267605633802818</t>
  </si>
  <si>
    <t>SE_1_-_45798957_45798842_45798769_45798631_MUTYH</t>
  </si>
  <si>
    <t>97.94900396616373</t>
  </si>
  <si>
    <t>59.756097560975604</t>
  </si>
  <si>
    <t>23.170731707317074</t>
  </si>
  <si>
    <t>17.073170731707318</t>
  </si>
  <si>
    <t>SE_1_-_45800063_45799169_45799085_45798996_MUTYH</t>
  </si>
  <si>
    <t>98.11268865191974</t>
  </si>
  <si>
    <t>13.013698630136986</t>
  </si>
  <si>
    <t>29.45205479452055</t>
  </si>
  <si>
    <t>SE_1_-_45800063_45799233_45799085_45798996_MUTYH</t>
  </si>
  <si>
    <t>97.67047351327747</t>
  </si>
  <si>
    <t>58.38926174496645</t>
  </si>
  <si>
    <t>12.751677852348994</t>
  </si>
  <si>
    <t>28.859060402684566</t>
  </si>
  <si>
    <t>SE_1_-_45800063_45799236_45799085_45798996_MUTYH</t>
  </si>
  <si>
    <t>97.61213255960486</t>
  </si>
  <si>
    <t>58.659217877094974</t>
  </si>
  <si>
    <t>10.614525139664805</t>
  </si>
  <si>
    <t>30.726256983240223</t>
  </si>
  <si>
    <t>SE_1_-_45800063_45799266_45799085_45798996_MUTYH</t>
  </si>
  <si>
    <t>97.52478139467219</t>
  </si>
  <si>
    <t>59.04255319148937</t>
  </si>
  <si>
    <t>10.106382978723403</t>
  </si>
  <si>
    <t>30.851063829787233</t>
  </si>
  <si>
    <t>SE_1_-_45800063_45799275_45799085_45798996_MUTYH</t>
  </si>
  <si>
    <t>99.33059327758261</t>
  </si>
  <si>
    <t>SE_1_-_45805891_45800183_45800063_45798506_MUTYH</t>
  </si>
  <si>
    <t>98.95948223270291</t>
  </si>
  <si>
    <t>94.28571428571428</t>
  </si>
  <si>
    <t>2.142857142857143</t>
  </si>
  <si>
    <t>SE_1_+_45805976_45806745_45806887_45806975_TOE1</t>
  </si>
  <si>
    <t>95.90038260485592</t>
  </si>
  <si>
    <t>76.59574468085107</t>
  </si>
  <si>
    <t>SE_1_+_45807015_45807145_45807241_45807621_TOE1</t>
  </si>
  <si>
    <t>99.74738740707133</t>
  </si>
  <si>
    <t>17.857142857142858</t>
  </si>
  <si>
    <t>77.38095238095238</t>
  </si>
  <si>
    <t>SE_1_-_45812651_45812451_45812365_45811666_TESK2</t>
  </si>
  <si>
    <t>91.83347868143791</t>
  </si>
  <si>
    <t>32.800000000000004</t>
  </si>
  <si>
    <t>SE_1_-_45962228_45961217_45961090_45960838_CCDC163P</t>
  </si>
  <si>
    <t>26.17710162988286</t>
  </si>
  <si>
    <t>SE_1_+_46016827_46018108_46018235_46027461_AKR1A1</t>
  </si>
  <si>
    <t>98.22449380007153</t>
  </si>
  <si>
    <t>45.97701149425287</t>
  </si>
  <si>
    <t>50.57471264367817</t>
  </si>
  <si>
    <t>3.4482758620689653</t>
  </si>
  <si>
    <t>SE_1_+_46016827_46027461_46027550_46032241_AKR1A1</t>
  </si>
  <si>
    <t>90.13659841875273</t>
  </si>
  <si>
    <t>18.781725888324875</t>
  </si>
  <si>
    <t>65.48223350253807</t>
  </si>
  <si>
    <t>15.736040609137056</t>
  </si>
  <si>
    <t>SE_1_+_46033849_46034157_46034356_46034599_AKR1A1</t>
  </si>
  <si>
    <t>15.460777835728273</t>
  </si>
  <si>
    <t>29.87012987012987</t>
  </si>
  <si>
    <t>SE_1_+_46056942_46060366_46060445_46066057_NASP</t>
  </si>
  <si>
    <t>2.776333862935177</t>
  </si>
  <si>
    <t>SE_1_+_46056942_46060366_46060445_46067927_NASP</t>
  </si>
  <si>
    <t>7.28683660526884</t>
  </si>
  <si>
    <t>SE_1_+_46056942_46066057_46066129_46067927_NASP</t>
  </si>
  <si>
    <t>99.21020609041781</t>
  </si>
  <si>
    <t>98.14814814814815</t>
  </si>
  <si>
    <t>SE_1_+_46056942_46067927_46068037_46070608_NASP</t>
  </si>
  <si>
    <t>99.22941248026636</t>
  </si>
  <si>
    <t>SE_1_+_46056942_46067927_46068037_46072154_NASP</t>
  </si>
  <si>
    <t>99.82935221809093</t>
  </si>
  <si>
    <t>16.49484536082474</t>
  </si>
  <si>
    <t>47.42268041237113</t>
  </si>
  <si>
    <t>36.08247422680412</t>
  </si>
  <si>
    <t>SE_1_+_46068037_46070589_46070688_46072154_NASP</t>
  </si>
  <si>
    <t>99.57668538860774</t>
  </si>
  <si>
    <t>8.974358974358974</t>
  </si>
  <si>
    <t>58.97435897435898</t>
  </si>
  <si>
    <t>32.05128205128205</t>
  </si>
  <si>
    <t>SE_1_+_46056942_46070608_46070688_46072154_NASP</t>
  </si>
  <si>
    <t>99.91086942664231</t>
  </si>
  <si>
    <t>SE_1_+_46068037_46070608_46070688_46072154_NASP</t>
  </si>
  <si>
    <t>99.05506675043205</t>
  </si>
  <si>
    <t>23.364485981308412</t>
  </si>
  <si>
    <t>54.20560747663551</t>
  </si>
  <si>
    <t>SE_1_+_46056942_46072154_46072263_46078841_NASP</t>
  </si>
  <si>
    <t>98.64805488149582</t>
  </si>
  <si>
    <t>54.761904761904766</t>
  </si>
  <si>
    <t>SE_1_+_46082375_46083135_46083263_46083733_NASP</t>
  </si>
  <si>
    <t>79.45130614602559</t>
  </si>
  <si>
    <t>38.059701492537314</t>
  </si>
  <si>
    <t>33.582089552238806</t>
  </si>
  <si>
    <t>28.35820895522388</t>
  </si>
  <si>
    <t>SE_1_+_46153947_46156646_46156782_46158876_TMEM69</t>
  </si>
  <si>
    <t>8.320724188303695</t>
  </si>
  <si>
    <t>14.583333333333334</t>
  </si>
  <si>
    <t>SE_1_+_46348067_46383011_46383205_46425058_MAST2</t>
  </si>
  <si>
    <t>98.70811273262888</t>
  </si>
  <si>
    <t>1.7241379310344827</t>
  </si>
  <si>
    <t>92.52873563218391</t>
  </si>
  <si>
    <t>SE_1_-_46527601_46521643_46521467_46512297_PIK3R3</t>
  </si>
  <si>
    <t>98.84356951832906</t>
  </si>
  <si>
    <t>15.887850467289718</t>
  </si>
  <si>
    <t>SE_1_-_46598456_46597628_46597519_46546422_PIK3R3</t>
  </si>
  <si>
    <t>91.40694295544779</t>
  </si>
  <si>
    <t>43.07692307692308</t>
  </si>
  <si>
    <t>37.69230769230769</t>
  </si>
  <si>
    <t>19.230769230769234</t>
  </si>
  <si>
    <t>SE_1_+_46641081_46646198_46646330_46646772_TSPAN1</t>
  </si>
  <si>
    <t>99.24923397373433</t>
  </si>
  <si>
    <t>SE_1_+_46650069_46650266_46650340_46650457_TSPAN1</t>
  </si>
  <si>
    <t>88.84422510249075</t>
  </si>
  <si>
    <t>8.849557522123893</t>
  </si>
  <si>
    <t>90.2654867256637</t>
  </si>
  <si>
    <t>0.8849557522123894</t>
  </si>
  <si>
    <t>SE_1_-_46655130_46655029_46654914_46654652_POMGNT1</t>
  </si>
  <si>
    <t>99.03636672072807</t>
  </si>
  <si>
    <t>49.56521739130435</t>
  </si>
  <si>
    <t>19.130434782608695</t>
  </si>
  <si>
    <t>31.30434782608696</t>
  </si>
  <si>
    <t>SE_1_-_46661483_46660633_46660516_46660323_POMGNT1</t>
  </si>
  <si>
    <t>12.417602664344072</t>
  </si>
  <si>
    <t>17.24137931034483</t>
  </si>
  <si>
    <t>64.13793103448275</t>
  </si>
  <si>
    <t>18.620689655172416</t>
  </si>
  <si>
    <t>SE_1_+_46774799_46775569_46775716_46775827_UQCRH</t>
  </si>
  <si>
    <t>18.23032755974256</t>
  </si>
  <si>
    <t>9.883720930232558</t>
  </si>
  <si>
    <t>57.55813953488372</t>
  </si>
  <si>
    <t>32.55813953488372</t>
  </si>
  <si>
    <t>SE_1_+_46806591_46806995_46807169_46810473_NSUN4</t>
  </si>
  <si>
    <t>85.554875817721907</t>
  </si>
  <si>
    <t>84.86842105263158</t>
  </si>
  <si>
    <t>SE_1_+_46810816_46812593_46812747_46818540_NSUN4</t>
  </si>
  <si>
    <t>98.40683754448276</t>
  </si>
  <si>
    <t>35.18518518518518</t>
  </si>
  <si>
    <t>43.20987654320987</t>
  </si>
  <si>
    <t>21.604938271604937</t>
  </si>
  <si>
    <t>SE_1_-_47028321_47027314_47027150_47024472_MKNK1</t>
  </si>
  <si>
    <t>2.45768538412921</t>
  </si>
  <si>
    <t>SE_1_-_47037735_47037211_47037089_47034170_MKNK1</t>
  </si>
  <si>
    <t>89.26429964466166</t>
  </si>
  <si>
    <t>60.56338028169014</t>
  </si>
  <si>
    <t>30.985915492957744</t>
  </si>
  <si>
    <t>SE_1_-_47042247_47040692_47040619_47037839_MKNK1</t>
  </si>
  <si>
    <t>96.7791203475643</t>
  </si>
  <si>
    <t>70.52631578947368</t>
  </si>
  <si>
    <t>28.421052631578945</t>
  </si>
  <si>
    <t>SE_1_-_47048900_47046299_47046202_47042326_MKNK1</t>
  </si>
  <si>
    <t>1.1929494086916672</t>
  </si>
  <si>
    <t>55.0561797752809</t>
  </si>
  <si>
    <t>5.617977528089887</t>
  </si>
  <si>
    <t>39.325842696629216</t>
  </si>
  <si>
    <t>SE_1_-_47048900_47048577_47048486_47046299_MKNK1</t>
  </si>
  <si>
    <t>1.3202641771735044</t>
  </si>
  <si>
    <t>57.943925233644855</t>
  </si>
  <si>
    <t>4.672897196261682</t>
  </si>
  <si>
    <t>37.38317757009346</t>
  </si>
  <si>
    <t>SE_1_-_47048900_47048595_47048486_47046299_MKNK1</t>
  </si>
  <si>
    <t>16.502538532315533</t>
  </si>
  <si>
    <t>27.55102040816326</t>
  </si>
  <si>
    <t>23.46938775510204</t>
  </si>
  <si>
    <t>SE_1_-_47059785_47051646_47051546_47049001_MKNK1</t>
  </si>
  <si>
    <t>97.55912335394837</t>
  </si>
  <si>
    <t>85.41666666666666</t>
  </si>
  <si>
    <t>SE_1_-_47123799_47119539_47119489_47118300_ATPAF1</t>
  </si>
  <si>
    <t>2.1684920008308883</t>
  </si>
  <si>
    <t>65.9090909090909</t>
  </si>
  <si>
    <t>7.954545454545454</t>
  </si>
  <si>
    <t>26.136363636363637</t>
  </si>
  <si>
    <t>SE_1_-_47130928_47129595_47129505_47124409_ATPAF1</t>
  </si>
  <si>
    <t>0.40439563895085656</t>
  </si>
  <si>
    <t>55.932203389830505</t>
  </si>
  <si>
    <t>32.20338983050847</t>
  </si>
  <si>
    <t>SE_1_-_47152456_47150816_47150755_47150274_EFCAB14</t>
  </si>
  <si>
    <t>59.32817924958253</t>
  </si>
  <si>
    <t>2.1164021164021163</t>
  </si>
  <si>
    <t>93.65079365079364</t>
  </si>
  <si>
    <t>4.232804232804233</t>
  </si>
  <si>
    <t>SE_1_-_47155259_47154216_47154025_47152542_EFCAB14</t>
  </si>
  <si>
    <t>99.51006306491746</t>
  </si>
  <si>
    <t>10.071942446043165</t>
  </si>
  <si>
    <t>77.6978417266187</t>
  </si>
  <si>
    <t>12.23021582733813</t>
  </si>
  <si>
    <t>SE_1_+_47264933_47276480_47276621_47278168_CYP4B1</t>
  </si>
  <si>
    <t>94.1847911969374</t>
  </si>
  <si>
    <t>10.377358490566039</t>
  </si>
  <si>
    <t>12.264150943396226</t>
  </si>
  <si>
    <t>SE_1_-_47655538_47653099_47652991_47650769_PDZK1IP1</t>
  </si>
  <si>
    <t>99.50923537333166</t>
  </si>
  <si>
    <t>13.194444444444445</t>
  </si>
  <si>
    <t>SE_1_+_47799788_47834141_47834287_47838627_CMPK1</t>
  </si>
  <si>
    <t>97.72417405376241</t>
  </si>
  <si>
    <t>SE_1_+_47838779_47840581_47840657_47840869_CMPK1</t>
  </si>
  <si>
    <t>92.70574928620816</t>
  </si>
  <si>
    <t>63.372093023255815</t>
  </si>
  <si>
    <t>8.720930232558139</t>
  </si>
  <si>
    <t>SE_1_-_48267145_48260432_48260258_48244216_TRABD2B</t>
  </si>
  <si>
    <t>0.5910071667726554</t>
  </si>
  <si>
    <t>76.13636363636364</t>
  </si>
  <si>
    <t>19.318181818181817</t>
  </si>
  <si>
    <t>SE_1_-_48917224_48902095_48902005_48878823_SPATA6</t>
  </si>
  <si>
    <t>77.27279996021109</t>
  </si>
  <si>
    <t>87.67123287671232</t>
  </si>
  <si>
    <t>2.054794520547945</t>
  </si>
  <si>
    <t>SE_1_-_49224572_49208443_49208295_49202124_BEND5</t>
  </si>
  <si>
    <t>92.52378413069144</t>
  </si>
  <si>
    <t>32.06106870229007</t>
  </si>
  <si>
    <t>52.67175572519084</t>
  </si>
  <si>
    <t>15.267175572519085</t>
  </si>
  <si>
    <t>SE_1_-_49242278_49227142_49227009_49225038_BEND5</t>
  </si>
  <si>
    <t>99.83503437600329</t>
  </si>
  <si>
    <t>98.20359281437125</t>
  </si>
  <si>
    <t>SE_1_+_51702551_51735628_51735797_51736823_RNF11</t>
  </si>
  <si>
    <t>96.47095077417046</t>
  </si>
  <si>
    <t>4.49438202247191</t>
  </si>
  <si>
    <t>2.247191011235955</t>
  </si>
  <si>
    <t>SE_1_-_51763463_51761842_51761751_51760183_TTC39A</t>
  </si>
  <si>
    <t>0.1984188847882196</t>
  </si>
  <si>
    <t>91.83673469387756</t>
  </si>
  <si>
    <t>SE_1_-_51864704_51862883_51862783_51860119_EPS15</t>
  </si>
  <si>
    <t>99.45125498049592</t>
  </si>
  <si>
    <t>SE_1_-_51937362_51934240_51934145_51930998_EPS15</t>
  </si>
  <si>
    <t>99.54255241820364</t>
  </si>
  <si>
    <t>95.83333333333334</t>
  </si>
  <si>
    <t>SE_1_+_52082893_52117663_52117713_52135106_OSBPL9</t>
  </si>
  <si>
    <t>71.83378748723291</t>
  </si>
  <si>
    <t>SE_1_+_52117713_52135106_52135184_52179675_OSBPL9</t>
  </si>
  <si>
    <t>3.839782417561027</t>
  </si>
  <si>
    <t>89.39393939393939</t>
  </si>
  <si>
    <t>10.606060606060606</t>
  </si>
  <si>
    <t>SE_1_+_52179751_52205815_52205883_52211208_OSBPL9</t>
  </si>
  <si>
    <t>99.95266879601635</t>
  </si>
  <si>
    <t>9.67741935483871</t>
  </si>
  <si>
    <t>SE_1_+_52195796_52211208_52211303_52212382_OSBPL9</t>
  </si>
  <si>
    <t>1.672984365782662</t>
  </si>
  <si>
    <t>SE_1_+_52214070_52215174_52215260_52215817_OSBPL9</t>
  </si>
  <si>
    <t>1.7124302028482048</t>
  </si>
  <si>
    <t>SE_1_+_52222030_52222613_52222667_52226362_OSBPL9</t>
  </si>
  <si>
    <t>99.83991622521394</t>
  </si>
  <si>
    <t>28.18181818181818</t>
  </si>
  <si>
    <t>49.09090909090909</t>
  </si>
  <si>
    <t>SE_1_+_52231653_52237742_52237854_52238277_OSBPL9</t>
  </si>
  <si>
    <t>97.13279685034553</t>
  </si>
  <si>
    <t>93.97590361445783</t>
  </si>
  <si>
    <t>6.024096385542169</t>
  </si>
  <si>
    <t>SE_1_+_52238395_52242505_52242590_52246836_OSBPL9</t>
  </si>
  <si>
    <t>99.80293890300925</t>
  </si>
  <si>
    <t>SE_1_-_52257718_52257333_52257250_52256662_NRD1</t>
  </si>
  <si>
    <t>1.3033061792369487</t>
  </si>
  <si>
    <t>88.51351351351352</t>
  </si>
  <si>
    <t>11.486486486486488</t>
  </si>
  <si>
    <t>SE_1_-_52263921_52260880_52260730_52260526_NRD1</t>
  </si>
  <si>
    <t>99.96224093993132</t>
  </si>
  <si>
    <t>2.564102564102564</t>
  </si>
  <si>
    <t>94.87179487179486</t>
  </si>
  <si>
    <t>SE_1_-_52274987_52272585_52272466_52271233_NRD1</t>
  </si>
  <si>
    <t>22.803835262406054</t>
  </si>
  <si>
    <t>5.970149253731343</t>
  </si>
  <si>
    <t>86.56716417910447</t>
  </si>
  <si>
    <t>SE_1_-_52305898_52302110_52302041_52301884_MIR761/NRD1</t>
  </si>
  <si>
    <t>70.86533920264868</t>
  </si>
  <si>
    <t>33.587786259541986</t>
  </si>
  <si>
    <t>41.221374045801525</t>
  </si>
  <si>
    <t>25.190839694656486</t>
  </si>
  <si>
    <t>SE_1_-_52305898_52303292_52303159_52302110_AK090844/NRD1</t>
  </si>
  <si>
    <t>0.6996049103250674</t>
  </si>
  <si>
    <t>59.77653631284916</t>
  </si>
  <si>
    <t>SE_1_-_52507209_52496220_52496039_52494302_TXNDC12</t>
  </si>
  <si>
    <t>87.64423350907892</t>
  </si>
  <si>
    <t>29.6875</t>
  </si>
  <si>
    <t>70.3125</t>
  </si>
  <si>
    <t>SE_1_+_52522051_52525507_52525573_52530497_BTF3L4</t>
  </si>
  <si>
    <t>0.1627090053348273</t>
  </si>
  <si>
    <t>2.5210084033613445</t>
  </si>
  <si>
    <t>97.47899159663865</t>
  </si>
  <si>
    <t>SE_1_+_52530610_52530959_52531080_52551784_BTF3L4</t>
  </si>
  <si>
    <t>0.6038130571765254</t>
  </si>
  <si>
    <t>10.857142857142858</t>
  </si>
  <si>
    <t>17.71428571428571</t>
  </si>
  <si>
    <t>SE_1_+_52530610_52536822_52536999_52549012_BTF3L4</t>
  </si>
  <si>
    <t>92.4004153591756</t>
  </si>
  <si>
    <t>35.05747126436782</t>
  </si>
  <si>
    <t>28.160919540229884</t>
  </si>
  <si>
    <t>36.7816091954023</t>
  </si>
  <si>
    <t>SE_1_+_52729544_52732327_52732503_52734135_ZFYVE9</t>
  </si>
  <si>
    <t>8.284332685889046</t>
  </si>
  <si>
    <t>58.620689655172406</t>
  </si>
  <si>
    <t>37.93103448275862</t>
  </si>
  <si>
    <t>SE_1_-_52820280_52820126_52820037_52819319_CC2D1B</t>
  </si>
  <si>
    <t>89.55433639338034</t>
  </si>
  <si>
    <t>2.7027027027027026</t>
  </si>
  <si>
    <t>90.990990990991</t>
  </si>
  <si>
    <t>6.306306306306306</t>
  </si>
  <si>
    <t>SE_1_-_52926806_52924121_52924008_52912339_ZCCHC11</t>
  </si>
  <si>
    <t>98.78723169364763</t>
  </si>
  <si>
    <t>38.285714285714285</t>
  </si>
  <si>
    <t>49.714285714285715</t>
  </si>
  <si>
    <t>SE_1_-_52975268_52962855_52962678_52961187_ZCCHC11</t>
  </si>
  <si>
    <t>1.6167218707511162</t>
  </si>
  <si>
    <t>SE_1_+_53267811_53271143_53271196_53279208_ZYG11B</t>
  </si>
  <si>
    <t>99.7434980081969</t>
  </si>
  <si>
    <t>47.91666666666667</t>
  </si>
  <si>
    <t>27.083333333333332</t>
  </si>
  <si>
    <t>SE_1_-_53370318_53364896_53364846_53363156_ECHDC2</t>
  </si>
  <si>
    <t>92.23856887205446</t>
  </si>
  <si>
    <t>72.22222222222221</t>
  </si>
  <si>
    <t>SE_1_-_53373540_53370762_53370706_53370505_ECHDC2</t>
  </si>
  <si>
    <t>53.35483169661538</t>
  </si>
  <si>
    <t>SE_1_-_53373540_53372283_53372191_53370762_ECHDC2</t>
  </si>
  <si>
    <t>98.36928306269672</t>
  </si>
  <si>
    <t>SE_1_-_53377238_53373626_53373540_53364896_ECHDC2</t>
  </si>
  <si>
    <t>18.77253694142883</t>
  </si>
  <si>
    <t>SE_1_-_53379567_53378521_53378426_53377693_ECHDC2</t>
  </si>
  <si>
    <t>1.8532624703601626</t>
  </si>
  <si>
    <t>99.37106918238993</t>
  </si>
  <si>
    <t>0.628930817610063</t>
  </si>
  <si>
    <t>SE_1_-_53387225_53380964_53380803_53379767_ECHDC2</t>
  </si>
  <si>
    <t>5.469776680586936</t>
  </si>
  <si>
    <t>SE_1_-_53387225_53383287_53383216_53379767_ECHDC2</t>
  </si>
  <si>
    <t>99.80152651563714</t>
  </si>
  <si>
    <t>74.54545454545455</t>
  </si>
  <si>
    <t>SE_1_+_53393137_53407468_53407525_53413681_SCP2</t>
  </si>
  <si>
    <t>99.76965694632558</t>
  </si>
  <si>
    <t>SE_1_+_53407525_53413681_53413752_53416427_SCP2</t>
  </si>
  <si>
    <t>95.50349230960843</t>
  </si>
  <si>
    <t>31.007751937984494</t>
  </si>
  <si>
    <t>67.44186046511628</t>
  </si>
  <si>
    <t>1.550387596899225</t>
  </si>
  <si>
    <t>SE_1_+_53413752_53416427_53416558_53420412_SCP2</t>
  </si>
  <si>
    <t>99.95799748899223</t>
  </si>
  <si>
    <t>44.26229508196721</t>
  </si>
  <si>
    <t>55.73770491803278</t>
  </si>
  <si>
    <t>SE_1_+_53427301_53440441_53440504_53442355_SCP2</t>
  </si>
  <si>
    <t>99.19100861621234</t>
  </si>
  <si>
    <t>61.904761904761905</t>
  </si>
  <si>
    <t>34.523809523809526</t>
  </si>
  <si>
    <t>SE_1_+_53440504_53442355_53442441_53443889_SCP2</t>
  </si>
  <si>
    <t>99.88059485281707</t>
  </si>
  <si>
    <t>SE_1_+_53480715_53493641_53493743_53504589_SCP2</t>
  </si>
  <si>
    <t>99.77277362770835</t>
  </si>
  <si>
    <t>89.01098901098901</t>
  </si>
  <si>
    <t>1.098901098901099</t>
  </si>
  <si>
    <t>SE_1_+_53480715_53493650_53493743_53504589_SCP2</t>
  </si>
  <si>
    <t>97.36875895116334</t>
  </si>
  <si>
    <t>3.149606299212598</t>
  </si>
  <si>
    <t>74.80314960629921</t>
  </si>
  <si>
    <t>SE_1_+_53493743_53504589_53504718_53513530_SCP2</t>
  </si>
  <si>
    <t>79.75462135019902</t>
  </si>
  <si>
    <t>31.48148148148148</t>
  </si>
  <si>
    <t>67.5925925925926</t>
  </si>
  <si>
    <t>SE_1_-_53701249_53699324_53699214_53694626_MAGOH</t>
  </si>
  <si>
    <t>38.879596491395496</t>
  </si>
  <si>
    <t>35.63218390804598</t>
  </si>
  <si>
    <t>27.586206896551722</t>
  </si>
  <si>
    <t>SE_1_-_53716362_53715228_53715052_53712728_LRP8</t>
  </si>
  <si>
    <t>5.173502788350199</t>
  </si>
  <si>
    <t>SE_1_-_53723991_53723746_53723681_53723136_LRP8</t>
  </si>
  <si>
    <t>96.36905731964306</t>
  </si>
  <si>
    <t>95.6896551724138</t>
  </si>
  <si>
    <t>0.8620689655172413</t>
  </si>
  <si>
    <t>SE_1_-_53729841_53728236_53728118_53727879_LRP8</t>
  </si>
  <si>
    <t>93.29095545214322</t>
  </si>
  <si>
    <t>82.11382113821138</t>
  </si>
  <si>
    <t>11.38211382113821</t>
  </si>
  <si>
    <t>6.504065040650407</t>
  </si>
  <si>
    <t>SE_1_-_53736899_53736825_53736700_53732319_LRP8</t>
  </si>
  <si>
    <t>99.76208417938713</t>
  </si>
  <si>
    <t>18.045112781954884</t>
  </si>
  <si>
    <t>24.81203007518797</t>
  </si>
  <si>
    <t>SE_1_-_54275368_54273464_54273329_54272190_NDC1</t>
  </si>
  <si>
    <t>64.051641063694575</t>
  </si>
  <si>
    <t>22.916666666666664</t>
  </si>
  <si>
    <t>SE_1_-_54325729_54320724_54320674_54317943_YIPF1</t>
  </si>
  <si>
    <t>5.980056133976149</t>
  </si>
  <si>
    <t>9.30232558139535</t>
  </si>
  <si>
    <t>51.162790697674424</t>
  </si>
  <si>
    <t>39.53488372093023</t>
  </si>
  <si>
    <t>SE_1_-_54348786_54348704_54348616_54344395_YIPF1</t>
  </si>
  <si>
    <t>94.21759313823637</t>
  </si>
  <si>
    <t>57.7639751552795</t>
  </si>
  <si>
    <t>32.91925465838509</t>
  </si>
  <si>
    <t>9.316770186335404</t>
  </si>
  <si>
    <t>SE_1_-_54354580_54348949_54348786_54344395_YIPF1</t>
  </si>
  <si>
    <t>97.24147175860223</t>
  </si>
  <si>
    <t>19.480519480519483</t>
  </si>
  <si>
    <t>SE_1_-_54355386_54354659_54354580_54348949_YIPF1</t>
  </si>
  <si>
    <t>21.321136181190035</t>
  </si>
  <si>
    <t>41.02564102564102</t>
  </si>
  <si>
    <t>29.059829059829063</t>
  </si>
  <si>
    <t>29.914529914529915</t>
  </si>
  <si>
    <t>SE_1_+_54412222_54413535_54413654_54417659_LRRC42</t>
  </si>
  <si>
    <t>98.44526237493194</t>
  </si>
  <si>
    <t>18.446601941747574</t>
  </si>
  <si>
    <t>76.69902912621359</t>
  </si>
  <si>
    <t>SE_1_-_54519029_54513045_54512940_54511459_TMEM59</t>
  </si>
  <si>
    <t>98.56463290465682</t>
  </si>
  <si>
    <t>48.201438848920866</t>
  </si>
  <si>
    <t>50.35971223021583</t>
  </si>
  <si>
    <t>1.4388489208633095</t>
  </si>
  <si>
    <t>SE_1_+_54520197_54534429_54534570_54554270_TCEANC2</t>
  </si>
  <si>
    <t>0.45414233825193173</t>
  </si>
  <si>
    <t>15.492957746478872</t>
  </si>
  <si>
    <t>43.66197183098591</t>
  </si>
  <si>
    <t>SE_1_+_54671083_54673033_54673177_54675619_MRPL37</t>
  </si>
  <si>
    <t>0.10570001190023132</t>
  </si>
  <si>
    <t>SE_1_-_54722800_54721358_54721270_54717533_SSBP3</t>
  </si>
  <si>
    <t>99.9132443608731</t>
  </si>
  <si>
    <t>35.08771929824561</t>
  </si>
  <si>
    <t>12.280701754385964</t>
  </si>
  <si>
    <t>SE_1_-_54723742_54722859_54722800_54717533_SSBP3</t>
  </si>
  <si>
    <t>8.028734540552868</t>
  </si>
  <si>
    <t>14.102564102564102</t>
  </si>
  <si>
    <t>SE_1_-_54747111_54723822_54723742_54722859_SSBP3</t>
  </si>
  <si>
    <t>89.59447949228908</t>
  </si>
  <si>
    <t>19.402985074626866</t>
  </si>
  <si>
    <t>77.61194029850746</t>
  </si>
  <si>
    <t>SE_1_+_55050535_55051508_55051577_55058219_ACOT11</t>
  </si>
  <si>
    <t>20.763456379914565</t>
  </si>
  <si>
    <t>SE_1_+_55119830_55124788_55124862_55130840_MROH7/HEATR8-TTC4</t>
  </si>
  <si>
    <t>0.16968493975787532</t>
  </si>
  <si>
    <t>94.76439790575915</t>
  </si>
  <si>
    <t>5.2356020942408374</t>
  </si>
  <si>
    <t>SE_1_+_55130913_55131282_55131475_55134527_MROH7/HEATR8-TTC4</t>
  </si>
  <si>
    <t>89.3873124333759</t>
  </si>
  <si>
    <t>97.40259740259741</t>
  </si>
  <si>
    <t>2.5974025974025974</t>
  </si>
  <si>
    <t>SE_1_+_55134610_55136170_55136249_55136473_MROH7/HEATR8-TTC4</t>
  </si>
  <si>
    <t>81.47754752034871</t>
  </si>
  <si>
    <t>97.33333333333334</t>
  </si>
  <si>
    <t>2.666666666666667</t>
  </si>
  <si>
    <t>SE_1_+_55134610_55136172_55136249_55136473_MROH7/HEATR8-TTC4</t>
  </si>
  <si>
    <t>67.99368237555359</t>
  </si>
  <si>
    <t>46.05263157894737</t>
  </si>
  <si>
    <t>43.42105263157895</t>
  </si>
  <si>
    <t>SE_1_+_55145112_55145564_55145718_55148329_MROH7/HEATR8-TTC4</t>
  </si>
  <si>
    <t>92.65978831707137</t>
  </si>
  <si>
    <t>19.852941176470587</t>
  </si>
  <si>
    <t>75.73529411764706</t>
  </si>
  <si>
    <t>SE_1_+_55145718_55148329_55148467_55151931_MROH7/HEATR8-TTC4</t>
  </si>
  <si>
    <t>95.42098295051277</t>
  </si>
  <si>
    <t>20.74468085106383</t>
  </si>
  <si>
    <t>32.4468085106383</t>
  </si>
  <si>
    <t>SE_1_+_55148467_55151931_55152121_55158097_MROH7/HEATR8-TTC4</t>
  </si>
  <si>
    <t>96.94059252130288</t>
  </si>
  <si>
    <t>66.96428571428571</t>
  </si>
  <si>
    <t>2.6785714285714284</t>
  </si>
  <si>
    <t>SE_1_+_55158234_55161049_55161163_55165994_MROH7/HEATR8-TTC4</t>
  </si>
  <si>
    <t>90.00817328731654</t>
  </si>
  <si>
    <t>57.49999999999999</t>
  </si>
  <si>
    <t>40.833333333333336</t>
  </si>
  <si>
    <t>1.6666666666666667</t>
  </si>
  <si>
    <t>SE_1_+_55172210_55174687_55174749_55181196_MROH7/HEATR8-TTC4</t>
  </si>
  <si>
    <t>99.72595649818888</t>
  </si>
  <si>
    <t>10.638297872340425</t>
  </si>
  <si>
    <t>87.2340425531915</t>
  </si>
  <si>
    <t>SE_1_-_55337023_55331119_55330976_55319907_DHCR24</t>
  </si>
  <si>
    <t>99.87919816208769</t>
  </si>
  <si>
    <t>SE_1_-_55620344_55620139_55620044_55619953_USP24</t>
  </si>
  <si>
    <t>95.03746465384947</t>
  </si>
  <si>
    <t>35.374149659863946</t>
  </si>
  <si>
    <t>59.183673469387756</t>
  </si>
  <si>
    <t>5.442176870748299</t>
  </si>
  <si>
    <t>SE_1_-_58992933_58971881_58971732_58946846_OMA1/DAB1</t>
  </si>
  <si>
    <t>5.4034391631915275</t>
  </si>
  <si>
    <t>93.58288770053476</t>
  </si>
  <si>
    <t>6.417112299465241</t>
  </si>
  <si>
    <t>SE_1_+_59787422_59797515_59797704_59805630_FGGY</t>
  </si>
  <si>
    <t>95.21117000559572</t>
  </si>
  <si>
    <t>17.431192660550458</t>
  </si>
  <si>
    <t>77.98165137614679</t>
  </si>
  <si>
    <t>4.587155963302752</t>
  </si>
  <si>
    <t>SE_1_+_59787422_59805630_59805741_59811919_FGGY</t>
  </si>
  <si>
    <t>94.16760431187201</t>
  </si>
  <si>
    <t>23.48993288590604</t>
  </si>
  <si>
    <t>64.42953020134227</t>
  </si>
  <si>
    <t>12.080536912751679</t>
  </si>
  <si>
    <t>SE_1_+_59787422_59811919_59812070_59844421_FGGY</t>
  </si>
  <si>
    <t>91.54600689917828</t>
  </si>
  <si>
    <t>26.89655172413793</t>
  </si>
  <si>
    <t>49.6551724137931</t>
  </si>
  <si>
    <t>23.448275862068964</t>
  </si>
  <si>
    <t>SE_1_+_60091721_60103900_60104047_60125891_FGGY</t>
  </si>
  <si>
    <t>4.166643390016542</t>
  </si>
  <si>
    <t>89.85507246376811</t>
  </si>
  <si>
    <t>SE_1_+_60104047_60106952_60107023_60125891_FGGY</t>
  </si>
  <si>
    <t>97.41796388756971</t>
  </si>
  <si>
    <t>28.8135593220339</t>
  </si>
  <si>
    <t>31.35593220338983</t>
  </si>
  <si>
    <t>39.83050847457627</t>
  </si>
  <si>
    <t>SE_1_+_60125965_60132955_60133075_60223603_FGGY</t>
  </si>
  <si>
    <t>90.39427254005064</t>
  </si>
  <si>
    <t>77.17391304347827</t>
  </si>
  <si>
    <t>8.695652173913043</t>
  </si>
  <si>
    <t>14.130434782608695</t>
  </si>
  <si>
    <t>SE_1_+_60133075_60139711_60139805_60223603_FGGY</t>
  </si>
  <si>
    <t>16.161644747334257</t>
  </si>
  <si>
    <t>35.810810810810814</t>
  </si>
  <si>
    <t>SE_1_-_60370543_60370188_60370038_60366775_CYP2J2</t>
  </si>
  <si>
    <t>94.21162847595164</t>
  </si>
  <si>
    <t>9.72972972972973</t>
  </si>
  <si>
    <t>88.10810810810811</t>
  </si>
  <si>
    <t>2.1621621621621623</t>
  </si>
  <si>
    <t>SE_1_-_60373458_60370730_60370543_60366775_CYP2J2</t>
  </si>
  <si>
    <t>98.9946018073088</t>
  </si>
  <si>
    <t>96.82539682539682</t>
  </si>
  <si>
    <t>SE_1_+_61554352_61743192_61743257_61798184_NFIA</t>
  </si>
  <si>
    <t>99.73646582475733</t>
  </si>
  <si>
    <t>SE_1_+_61824946_61848909_61849037_61869776_NFIA</t>
  </si>
  <si>
    <t>2.2335759752680957</t>
  </si>
  <si>
    <t>90.19607843137256</t>
  </si>
  <si>
    <t>SE_1_+_61849037_61851543_61851596_61869776_NFIA</t>
  </si>
  <si>
    <t>75.5524924095708</t>
  </si>
  <si>
    <t>52.80898876404494</t>
  </si>
  <si>
    <t>20.224719101123593</t>
  </si>
  <si>
    <t>26.96629213483146</t>
  </si>
  <si>
    <t>SE_1_+_61872399_61892137_61892228_61920975_NFIA</t>
  </si>
  <si>
    <t>1.0813960495033532</t>
  </si>
  <si>
    <t>SE_1_+_61872399_61905123_61905190_61920975_NFIA</t>
  </si>
  <si>
    <t>12.236335701223755</t>
  </si>
  <si>
    <t>58.415841584158414</t>
  </si>
  <si>
    <t>41.584158415841586</t>
  </si>
  <si>
    <t>SE_1_-_62160369_62152567_62152464_62149218_TM2D1</t>
  </si>
  <si>
    <t>18.431405866049623</t>
  </si>
  <si>
    <t>52.75590551181102</t>
  </si>
  <si>
    <t>47.24409448818898</t>
  </si>
  <si>
    <t>SE_1_-_62160369_62152593_62152464_62149218_TM2D1</t>
  </si>
  <si>
    <t>98.98271204652802</t>
  </si>
  <si>
    <t>91.22807017543859</t>
  </si>
  <si>
    <t>SE_1_-_62189960_62189444_62189385_62175109_TM2D1</t>
  </si>
  <si>
    <t>95.76536562907552</t>
  </si>
  <si>
    <t>1.1235955056179776</t>
  </si>
  <si>
    <t>94.3820224719101</t>
  </si>
  <si>
    <t>SE_1_+_62456036_62483528_62483619_62503649_INADL</t>
  </si>
  <si>
    <t>15.56429616707686</t>
  </si>
  <si>
    <t>62.06896551724138</t>
  </si>
  <si>
    <t>28.735632183908045</t>
  </si>
  <si>
    <t>SE_1_+_62550320_62565991_62566080_62574109_INADL</t>
  </si>
  <si>
    <t>98.08452754941229</t>
  </si>
  <si>
    <t>27.160493827160494</t>
  </si>
  <si>
    <t>SE_1_+_62550320_62574109_62574192_62579725_INADL</t>
  </si>
  <si>
    <t>23.921813618423744</t>
  </si>
  <si>
    <t>62.8099173553719</t>
  </si>
  <si>
    <t>20.66115702479339</t>
  </si>
  <si>
    <t>16.528925619834713</t>
  </si>
  <si>
    <t>SE_1_+_62614062_62619030_62619153_62626580_INADL</t>
  </si>
  <si>
    <t>28.812007430161408</t>
  </si>
  <si>
    <t>SE_1_-_63018403_63010710_63010618_63009416_DOCK7</t>
  </si>
  <si>
    <t>94.77809381065255</t>
  </si>
  <si>
    <t>SE_1_-_63919589_63912527_63912477_63906774_ITGB3BP</t>
  </si>
  <si>
    <t>39.529177003251796</t>
  </si>
  <si>
    <t>78.72340425531915</t>
  </si>
  <si>
    <t>21.27659574468085</t>
  </si>
  <si>
    <t>SE_1_-_63919589_63913285_63913236_63912527_ITGB3BP</t>
  </si>
  <si>
    <t>3.7723305311571456</t>
  </si>
  <si>
    <t>56.14035087719298</t>
  </si>
  <si>
    <t>41.228070175438596</t>
  </si>
  <si>
    <t>SE_1_-_63988800_63975852_63975736_63974241_ITGB3BP</t>
  </si>
  <si>
    <t>80.86330747493872</t>
  </si>
  <si>
    <t>33.098591549295776</t>
  </si>
  <si>
    <t>64.7887323943662</t>
  </si>
  <si>
    <t>2.112676056338028</t>
  </si>
  <si>
    <t>SE_1_+_65095164_65098282_65098426_65099727_CACHD1</t>
  </si>
  <si>
    <t>96.16439128529628</t>
  </si>
  <si>
    <t>69.56521739130434</t>
  </si>
  <si>
    <t>24.456521739130434</t>
  </si>
  <si>
    <t>5.978260869565218</t>
  </si>
  <si>
    <t>SE_1_+_65891061_65895545_65895731_65897486_LEPROT</t>
  </si>
  <si>
    <t>93.25620156221855</t>
  </si>
  <si>
    <t>65.21739130434783</t>
  </si>
  <si>
    <t>33.91304347826087</t>
  </si>
  <si>
    <t>0.8695652173913043</t>
  </si>
  <si>
    <t>SE_1_+_65891061_65895614_65895731_65897486_LEPROT</t>
  </si>
  <si>
    <t>1.887193327459399</t>
  </si>
  <si>
    <t>41.04477611940299</t>
  </si>
  <si>
    <t>41.7910447761194</t>
  </si>
  <si>
    <t>SE_1_+_67000051_67056153_67056289_67091530_SGIP1</t>
  </si>
  <si>
    <t>0.6458694049010549</t>
  </si>
  <si>
    <t>79.01234567901234</t>
  </si>
  <si>
    <t>12.345679012345679</t>
  </si>
  <si>
    <t>SE_1_+_67098777_67099763_67099846_67105460_SGIP1</t>
  </si>
  <si>
    <t>42.751776694838114</t>
  </si>
  <si>
    <t>76.81159420289855</t>
  </si>
  <si>
    <t>17.391304347826086</t>
  </si>
  <si>
    <t>SE_1_+_67098777_67101627_67101698_67105460_SGIP1</t>
  </si>
  <si>
    <t>99.689782926615493</t>
  </si>
  <si>
    <t>59.25925925925925</t>
  </si>
  <si>
    <t>SE_1_+_67098777_67105460_67105516_67108493_SGIP1</t>
  </si>
  <si>
    <t>99.00608913288704</t>
  </si>
  <si>
    <t>25.174825174825177</t>
  </si>
  <si>
    <t>67.13286713286713</t>
  </si>
  <si>
    <t>SE_1_+_67405735_67411833_67411978_67423742_MIER1</t>
  </si>
  <si>
    <t>98.31193408456116</t>
  </si>
  <si>
    <t>93.93939393939394</t>
  </si>
  <si>
    <t>2.0202020202020203</t>
  </si>
  <si>
    <t>SE_1_+_68151221_68151708_68151809_68152033_GADD45A</t>
  </si>
  <si>
    <t>0.5584495369074243</t>
  </si>
  <si>
    <t>45.794392523364486</t>
  </si>
  <si>
    <t>51.4018691588785</t>
  </si>
  <si>
    <t>SE_1_-_68659638_68652332_68652223_68624930_WLS</t>
  </si>
  <si>
    <t>54.163336843554376</t>
  </si>
  <si>
    <t>42.3728813559322</t>
  </si>
  <si>
    <t>45.76271186440678</t>
  </si>
  <si>
    <t>SE_1_+_70694238_70696240_70696301_70696778_SRSF11</t>
  </si>
  <si>
    <t>40.8003180643161</t>
  </si>
  <si>
    <t>25.471698113207548</t>
  </si>
  <si>
    <t>23.58490566037736</t>
  </si>
  <si>
    <t>50.943396226415096</t>
  </si>
  <si>
    <t>SE_1_+_70694238_70696778_70696886_70697542_SRSF11</t>
  </si>
  <si>
    <t>10.878067374951728</t>
  </si>
  <si>
    <t>SE_1_+_70694238_70696778_70696886_70697951_SRSF11</t>
  </si>
  <si>
    <t>53.75026718301733</t>
  </si>
  <si>
    <t>28.947368421052634</t>
  </si>
  <si>
    <t>57.01754385964912</t>
  </si>
  <si>
    <t>SE_1_+_70694238_70697542_70697658_70697951_SRSF11</t>
  </si>
  <si>
    <t>98.80578414502068</t>
  </si>
  <si>
    <t>SE_1_+_70696886_70697542_70697658_70697951_SRSF11</t>
  </si>
  <si>
    <t>98.914452338156</t>
  </si>
  <si>
    <t>51.9607843137255</t>
  </si>
  <si>
    <t>0.9803921568627451</t>
  </si>
  <si>
    <t>SE_1_-_70801741_70790640_70790536_70781249_ANKRD13C</t>
  </si>
  <si>
    <t>11.880953492360193</t>
  </si>
  <si>
    <t>24.444444444444443</t>
  </si>
  <si>
    <t>57.77777777777777</t>
  </si>
  <si>
    <t>17.77777777777778</t>
  </si>
  <si>
    <t>SE_1_+_70820790_70831829_70832011_70832127_HHLA3</t>
  </si>
  <si>
    <t>38.73591499208263</t>
  </si>
  <si>
    <t>63.26530612244898</t>
  </si>
  <si>
    <t>36.734693877551024</t>
  </si>
  <si>
    <t>SE_1_+_70832220_70832616_70832667_70833300_HHLA3</t>
  </si>
  <si>
    <t>97.8730096377594</t>
  </si>
  <si>
    <t>51.61290322580645</t>
  </si>
  <si>
    <t>23.655913978494624</t>
  </si>
  <si>
    <t>SE_1_+_70881720_70883620_70883715_70887249_CTH</t>
  </si>
  <si>
    <t>97.5516796969404</t>
  </si>
  <si>
    <t>85.27131782945736</t>
  </si>
  <si>
    <t>0.7751937984496124</t>
  </si>
  <si>
    <t>SE_1_+_70887358_70889968_70890099_70895477_CTH</t>
  </si>
  <si>
    <t>67.70706133772316</t>
  </si>
  <si>
    <t>82.02247191011236</t>
  </si>
  <si>
    <t>8.98876404494382</t>
  </si>
  <si>
    <t>SE_1_-_71477988_71440071_71439980_71419472_PTGER3</t>
  </si>
  <si>
    <t>59.534072220169</t>
  </si>
  <si>
    <t>SE_1_-_71532459_71531435_71531361_71530820_ZRANB2</t>
  </si>
  <si>
    <t>99.14471276054503</t>
  </si>
  <si>
    <t>38.759689922480625</t>
  </si>
  <si>
    <t>58.91472868217055</t>
  </si>
  <si>
    <t>2.3255813953488373</t>
  </si>
  <si>
    <t>SE_1_-_72241855_72163822_72163691_72076829_NEGR1</t>
  </si>
  <si>
    <t>0.16455003142164099</t>
  </si>
  <si>
    <t>75.80645161290323</t>
  </si>
  <si>
    <t>24.193548387096776</t>
  </si>
  <si>
    <t>SE_1_+_74665515_74666376_74666502_74667002_FPGT/FPGT-TNNI3K</t>
  </si>
  <si>
    <t>93.24500563421405</t>
  </si>
  <si>
    <t>61.61616161616161</t>
  </si>
  <si>
    <t>SE_1_-_75175782_75172888_75172787_75172678_CRYZ</t>
  </si>
  <si>
    <t>95.65745579415157</t>
  </si>
  <si>
    <t>29.81366459627329</t>
  </si>
  <si>
    <t>68.32298136645963</t>
  </si>
  <si>
    <t>1.8633540372670807</t>
  </si>
  <si>
    <t>SE_1_-_75188802_75185056_75184893_75180314_CRYZ</t>
  </si>
  <si>
    <t>96.59497922332653</t>
  </si>
  <si>
    <t>7.43801652892562</t>
  </si>
  <si>
    <t>90.9090909090909</t>
  </si>
  <si>
    <t>1.6528925619834711</t>
  </si>
  <si>
    <t>SE_1_-_75198640_75190518_75190395_75188954_CRYZ</t>
  </si>
  <si>
    <t>0.12972009277184376</t>
  </si>
  <si>
    <t>27.419354838709676</t>
  </si>
  <si>
    <t>62.903225806451616</t>
  </si>
  <si>
    <t>SE_1_+_75199102_75199802_75199866_75202226_TYW3</t>
  </si>
  <si>
    <t>97.4418969327773</t>
  </si>
  <si>
    <t>57.291666666666664</t>
  </si>
  <si>
    <t>SE_1_+_75202306_75204374_75204472_75214435_TYW3</t>
  </si>
  <si>
    <t>0.09299515232077891</t>
  </si>
  <si>
    <t>41.83673469387755</t>
  </si>
  <si>
    <t>34.69387755102041</t>
  </si>
  <si>
    <t>SE_1_+_75218109_75227343_75227443_75229578_TYW3</t>
  </si>
  <si>
    <t>77.99951149454868</t>
  </si>
  <si>
    <t>51.546391752577314</t>
  </si>
  <si>
    <t>45.36082474226804</t>
  </si>
  <si>
    <t>SE_1_+_76190502_76194074_76194173_76198329_ACADM</t>
  </si>
  <si>
    <t>85.70536968390059</t>
  </si>
  <si>
    <t>44.70588235294118</t>
  </si>
  <si>
    <t>3.5294117647058822</t>
  </si>
  <si>
    <t>51.76470588235295</t>
  </si>
  <si>
    <t>SE_1_+_76190502_76194086_76194173_76198329_ACADM</t>
  </si>
  <si>
    <t>99.98542333551931</t>
  </si>
  <si>
    <t>SE_1_+_76194173_76198329_76198426_76198538_ACADM</t>
  </si>
  <si>
    <t>0.19603016267224857</t>
  </si>
  <si>
    <t>30.208333333333332</t>
  </si>
  <si>
    <t>SE_1_+_76198607_76198736_76198834_76199213_ACADM</t>
  </si>
  <si>
    <t>91.04135079543299</t>
  </si>
  <si>
    <t>77.55102040816327</t>
  </si>
  <si>
    <t>14.285714285714285</t>
  </si>
  <si>
    <t>SE_1_+_76198607_76199213_76199313_76200476_ACADM</t>
  </si>
  <si>
    <t>99.3536468362383</t>
  </si>
  <si>
    <t>79.48717948717949</t>
  </si>
  <si>
    <t>SE_1_+_76198607_76200476_76200556_76205665_ACADM</t>
  </si>
  <si>
    <t>1.1175059415711321</t>
  </si>
  <si>
    <t>26.05042016806723</t>
  </si>
  <si>
    <t>26.89075630252101</t>
  </si>
  <si>
    <t>SE_1_+_76216231_76216455_76216576_76226807_ACADM</t>
  </si>
  <si>
    <t>0.12532590348777697</t>
  </si>
  <si>
    <t>SE_1_+_76216231_76220618_76220774_76226807_ACADM</t>
  </si>
  <si>
    <t>5.022658965033864</t>
  </si>
  <si>
    <t>44.21052631578947</t>
  </si>
  <si>
    <t>34.73684210526316</t>
  </si>
  <si>
    <t>SE_1_+_76251959_76252385_76252482_76253182_RABGGTB</t>
  </si>
  <si>
    <t>5.744150595933753</t>
  </si>
  <si>
    <t>28.834355828220858</t>
  </si>
  <si>
    <t>22.699386503067483</t>
  </si>
  <si>
    <t>48.466257668711656</t>
  </si>
  <si>
    <t>SE_1_+_76251959_76252385_76252550_76253182_RABGGTB</t>
  </si>
  <si>
    <t>94.82798786964449</t>
  </si>
  <si>
    <t>61.02564102564103</t>
  </si>
  <si>
    <t>5.641025641025641</t>
  </si>
  <si>
    <t>SE_1_+_76253289_76254844_76255041_76255637_RABGGTB</t>
  </si>
  <si>
    <t>98.9173101775398</t>
  </si>
  <si>
    <t>67.96116504854369</t>
  </si>
  <si>
    <t>27.184466019417474</t>
  </si>
  <si>
    <t>SE_1_+_76255041_76255637_76255742_76255837_RABGGTB</t>
  </si>
  <si>
    <t>99.98226247707483</t>
  </si>
  <si>
    <t>2.7522935779816518</t>
  </si>
  <si>
    <t>93.57798165137615</t>
  </si>
  <si>
    <t>3.669724770642202</t>
  </si>
  <si>
    <t>SE_1_-_77634945_77632515_77632404_77629627_PIGK</t>
  </si>
  <si>
    <t>99.43612797672814</t>
  </si>
  <si>
    <t>7.8431372549019605</t>
  </si>
  <si>
    <t>92.15686274509804</t>
  </si>
  <si>
    <t>SE_1_-_77684995_77676174_77676121_77632515_PIGK</t>
  </si>
  <si>
    <t>90.79122609099741</t>
  </si>
  <si>
    <t>SE_1_-_78107207_78107131_78107069_78105287_ZZZ3</t>
  </si>
  <si>
    <t>91.41286240780951</t>
  </si>
  <si>
    <t>SE_1_-_78177432_78167156_78167054_78163616_USP33</t>
  </si>
  <si>
    <t>99.69276911641668</t>
  </si>
  <si>
    <t>14.97005988023952</t>
  </si>
  <si>
    <t>81.437125748502993</t>
  </si>
  <si>
    <t>3.592814371257485</t>
  </si>
  <si>
    <t>SE_1_-_78181427_78180468_78180299_78178966_USP33</t>
  </si>
  <si>
    <t>30.926587592348646</t>
  </si>
  <si>
    <t>21.022727272727273</t>
  </si>
  <si>
    <t>53.97727272727273</t>
  </si>
  <si>
    <t>SE_1_-_78225328_78211284_78211106_78207433_USP33</t>
  </si>
  <si>
    <t>98.84381234514399</t>
  </si>
  <si>
    <t>74.77477477477478</t>
  </si>
  <si>
    <t>9.00900900900901</t>
  </si>
  <si>
    <t>SE_1_+_78245421_78248923_78249036_78267016_FAM73A</t>
  </si>
  <si>
    <t>31.443793279068256</t>
  </si>
  <si>
    <t>53.43915343915344</t>
  </si>
  <si>
    <t>35.44973544973545</t>
  </si>
  <si>
    <t>SE_1_+_78381818_78383251_78383442_78383645_NEXN</t>
  </si>
  <si>
    <t>14.346077014643962</t>
  </si>
  <si>
    <t>56.666666666666664</t>
  </si>
  <si>
    <t>SE_1_-_78435609_78434768_78434706_78433887_FUBP1</t>
  </si>
  <si>
    <t>7.161855741147928</t>
  </si>
  <si>
    <t>SE_1_+_78959226_78963559_78963629_79002091_PTGFR</t>
  </si>
  <si>
    <t>75.23049112740952</t>
  </si>
  <si>
    <t>50.45871559633027</t>
  </si>
  <si>
    <t>35.77981651376147</t>
  </si>
  <si>
    <t>13.761467889908257</t>
  </si>
  <si>
    <t>SE_1_+_79115590_79116226_79116337_79119928_IFI44</t>
  </si>
  <si>
    <t>59.63743531907455</t>
  </si>
  <si>
    <t>SE_1_+_79125168_79126239_79126339_79128389_IFI44</t>
  </si>
  <si>
    <t>47.62082958394521</t>
  </si>
  <si>
    <t>92.5925925925926</t>
  </si>
  <si>
    <t>7.4074074074074066</t>
  </si>
  <si>
    <t>SE_1_+_79125168_79126239_79126376_79128389_IFI44</t>
  </si>
  <si>
    <t>91.10525447549571</t>
  </si>
  <si>
    <t>52.90697674418605</t>
  </si>
  <si>
    <t>38.372093023255815</t>
  </si>
  <si>
    <t>SE_1_+_79125168_79128389_79128563_79129450_IFI44</t>
  </si>
  <si>
    <t>99.59682566675154</t>
  </si>
  <si>
    <t>55.319148936170215</t>
  </si>
  <si>
    <t>SE_1_+_82450395_82450943_82451039_82456075_LPHN2</t>
  </si>
  <si>
    <t>9.048073757901072</t>
  </si>
  <si>
    <t>43.65079365079365</t>
  </si>
  <si>
    <t>29.365079365079367</t>
  </si>
  <si>
    <t>SE_1_+_82451039_82452585_82452713_82456075_LPHN2</t>
  </si>
  <si>
    <t>26.246477651841328</t>
  </si>
  <si>
    <t>54.43037974683544</t>
  </si>
  <si>
    <t>45.56962025316456</t>
  </si>
  <si>
    <t>SE_1_+_82451039_82452944_82453025_82456075_LPHN2</t>
  </si>
  <si>
    <t>28.487035072811107</t>
  </si>
  <si>
    <t>SE_1_+_82451039_82452973_82453025_82456075_LPHN2</t>
  </si>
  <si>
    <t>6.796631745460665</t>
  </si>
  <si>
    <t>SE_1_+_82453025_82455341_82455393_82456075_LPHN2</t>
  </si>
  <si>
    <t>2.1782145721992867</t>
  </si>
  <si>
    <t>83.62068965517241</t>
  </si>
  <si>
    <t>16.379310344827587</t>
  </si>
  <si>
    <t>SE_1_-_84348646_84348470_84348352_84335765_TTLL7</t>
  </si>
  <si>
    <t>1.1773949317814112</t>
  </si>
  <si>
    <t>83.84615384615385</t>
  </si>
  <si>
    <t>16.153846153846153</t>
  </si>
  <si>
    <t>SE_1_-_84348646_84348484_84348352_84335765_TTLL7</t>
  </si>
  <si>
    <t>12.546162405798619</t>
  </si>
  <si>
    <t>42.857142857142854</t>
  </si>
  <si>
    <t>SE_1_-_84356004_84352967_84352860_84348819_TTLL7</t>
  </si>
  <si>
    <t>0.8441650077095332</t>
  </si>
  <si>
    <t>15.476190476190476</t>
  </si>
  <si>
    <t>SE_1_-_84369762_84367923_84367837_84356164_TTLL7</t>
  </si>
  <si>
    <t>5.6174951533555735</t>
  </si>
  <si>
    <t>72.38095238095238</t>
  </si>
  <si>
    <t>20.952380952380953</t>
  </si>
  <si>
    <t>SE_1_-_84383287_84378723_84378616_84377046_TTLL7</t>
  </si>
  <si>
    <t>0.10193832965232588</t>
  </si>
  <si>
    <t>48.888888888888886</t>
  </si>
  <si>
    <t>51.11111111111111</t>
  </si>
  <si>
    <t>SE_1_-_84386770_84386298_84386206_84385517_TTLL7</t>
  </si>
  <si>
    <t>99.44549967483029</t>
  </si>
  <si>
    <t>35.256410256410255</t>
  </si>
  <si>
    <t>26.282051282051285</t>
  </si>
  <si>
    <t>SE_1_-_84464614_84399449_84399291_84394913_TTLL7</t>
  </si>
  <si>
    <t>99.33127167866431</t>
  </si>
  <si>
    <t>93.75</t>
  </si>
  <si>
    <t>SE_1_+_84648011_84649720_84649818_84650783_PRKACB</t>
  </si>
  <si>
    <t>0.6131460188271908</t>
  </si>
  <si>
    <t>SE_1_-_85121515_85121271_85121148_85117680_SSX2IP</t>
  </si>
  <si>
    <t>19.315111577581412</t>
  </si>
  <si>
    <t>50.641025641025635</t>
  </si>
  <si>
    <t>SE_1_-_85506693_85502551_85502393_85499934_MCOLN3</t>
  </si>
  <si>
    <t>61.87222244633593</t>
  </si>
  <si>
    <t>37.903225806451616</t>
  </si>
  <si>
    <t>16.93548387096774</t>
  </si>
  <si>
    <t>SE_1_-_85725041_85724744_85724618_85724405_C1orf52</t>
  </si>
  <si>
    <t>75.66369707686468</t>
  </si>
  <si>
    <t>26.923076923076923</t>
  </si>
  <si>
    <t>SE_1_-_86824470_86822285_86822127_86820542_ODF2L</t>
  </si>
  <si>
    <t>5.274475763736078</t>
  </si>
  <si>
    <t>88.09523809523809</t>
  </si>
  <si>
    <t>11.904761904761903</t>
  </si>
  <si>
    <t>SE_1_-_86836701_86834405_86834319_86826219_ODF2L</t>
  </si>
  <si>
    <t>83.88473183570554</t>
  </si>
  <si>
    <t>44.73684210526316</t>
  </si>
  <si>
    <t>43.859649122807014</t>
  </si>
  <si>
    <t>11.403508771929824</t>
  </si>
  <si>
    <t>SE_1_-_86848614_86848041_86847925_86842101_ODF2L</t>
  </si>
  <si>
    <t>83.57831369827112</t>
  </si>
  <si>
    <t>72.3076923076923</t>
  </si>
  <si>
    <t>4.615384615384616</t>
  </si>
  <si>
    <t>SE_1_-_86852598_86851273_86851141_86850484_ODF2L</t>
  </si>
  <si>
    <t>94.9415510373559</t>
  </si>
  <si>
    <t>53.956834532374096</t>
  </si>
  <si>
    <t>46.043165467625904</t>
  </si>
  <si>
    <t>SE_1_+_87170654_87181407_87181548_87185190_SH3GLB1</t>
  </si>
  <si>
    <t>95.78813914238528</t>
  </si>
  <si>
    <t>51.06382978723404</t>
  </si>
  <si>
    <t>48.93617021276596</t>
  </si>
  <si>
    <t>SE_1_-_87346345_87333785_87333736_87329288_SEP15</t>
  </si>
  <si>
    <t>1.384323866921911</t>
  </si>
  <si>
    <t>28.749999999999996</t>
  </si>
  <si>
    <t>16.25</t>
  </si>
  <si>
    <t>SE_1_+_87794927_87796910_87796992_87797696_LMO4</t>
  </si>
  <si>
    <t>97.91041483562664</t>
  </si>
  <si>
    <t>59.01639344262295</t>
  </si>
  <si>
    <t>7.650273224043716</t>
  </si>
  <si>
    <t>SE_1_+_89237562_89250322_89250507_89251787_PKN2</t>
  </si>
  <si>
    <t>97.37794581425803</t>
  </si>
  <si>
    <t>34.04255319148936</t>
  </si>
  <si>
    <t>11.347517730496454</t>
  </si>
  <si>
    <t>54.60992907801418</t>
  </si>
  <si>
    <t>SE_1_+_89251896_89270074_89270217_89270529_PKN2</t>
  </si>
  <si>
    <t>2.1339700187023842</t>
  </si>
  <si>
    <t>20.192307692307693</t>
  </si>
  <si>
    <t>42.30769230769231</t>
  </si>
  <si>
    <t>SE_1_-_89325565_89324470_89324364_89323170_GTF2B</t>
  </si>
  <si>
    <t>99.21173183148575</t>
  </si>
  <si>
    <t>85.57692307692307</t>
  </si>
  <si>
    <t>SE_1_-_89357166_89353050_89352944_89329797_GTF2B</t>
  </si>
  <si>
    <t>98.33660823470181</t>
  </si>
  <si>
    <t>14.606741573033707</t>
  </si>
  <si>
    <t>83.14606741573034</t>
  </si>
  <si>
    <t>SE_1_-_89357166_89353050_89352959_89329797_GTF2B</t>
  </si>
  <si>
    <t>4.758140388411121</t>
  </si>
  <si>
    <t>81.16883116883116</t>
  </si>
  <si>
    <t>SE_1_-_89430512_89430395_89430239_89427828_CCBL2</t>
  </si>
  <si>
    <t>50.565588386385485</t>
  </si>
  <si>
    <t>52.57731958762887</t>
  </si>
  <si>
    <t>46.391752577319586</t>
  </si>
  <si>
    <t>SE_1_-_89458268_89454034_89453935_89435150_CCBL2/RBMXL1</t>
  </si>
  <si>
    <t>77.25368986430567</t>
  </si>
  <si>
    <t>SE_1_-_89458268_89454034_89453935_89449749_CCBL2/RBMXL1</t>
  </si>
  <si>
    <t>25.952140819801546</t>
  </si>
  <si>
    <t>34.93975903614458</t>
  </si>
  <si>
    <t>49.39759036144578</t>
  </si>
  <si>
    <t>15.66265060240964</t>
  </si>
  <si>
    <t>SE_1_-_89486215_89485894_89485809_89481097_GBP3</t>
  </si>
  <si>
    <t>17.515951893781057</t>
  </si>
  <si>
    <t>46.835443037974684</t>
  </si>
  <si>
    <t>16.455696202531644</t>
  </si>
  <si>
    <t>SE_1_-_89486215_89485894_89485813_89481097_GBP3</t>
  </si>
  <si>
    <t>3.8809125185188234</t>
  </si>
  <si>
    <t>38.23529411764706</t>
  </si>
  <si>
    <t>SE_1_+_90309341_90395367_90395437_90398626_LRRC8D</t>
  </si>
  <si>
    <t>2.552200949300494</t>
  </si>
  <si>
    <t>74.46808510638297</t>
  </si>
  <si>
    <t>SE_1_-_92327028_92266612_92266516_92263028_TGFBR3</t>
  </si>
  <si>
    <t>0.8351418304792693</t>
  </si>
  <si>
    <t>64.28571428571429</t>
  </si>
  <si>
    <t>SE_1_-_92351435_92332399_92332313_92327201_TGFBR3</t>
  </si>
  <si>
    <t>98.056775153739</t>
  </si>
  <si>
    <t>45.1219512195122</t>
  </si>
  <si>
    <t>SE_1_-_92731976_92730195_92730111_92729289_GLMN</t>
  </si>
  <si>
    <t>96.06696343382261</t>
  </si>
  <si>
    <t>29.464285714285715</t>
  </si>
  <si>
    <t>9.821428571428571</t>
  </si>
  <si>
    <t>SE_1_+_92765796_92767033_92767147_92769534_RPAP2</t>
  </si>
  <si>
    <t>0.12415506682052456</t>
  </si>
  <si>
    <t>18.543046357615893</t>
  </si>
  <si>
    <t>57.615894039735096</t>
  </si>
  <si>
    <t>23.841059602649008</t>
  </si>
  <si>
    <t>SE_1_+_93299217_93299353_93299506_93300336_RPL5</t>
  </si>
  <si>
    <t>84.34722308200962</t>
  </si>
  <si>
    <t>58.67768595041323</t>
  </si>
  <si>
    <t>24.793388429752067</t>
  </si>
  <si>
    <t>SE_1_+_93584958_93586106_93586229_93592789_MTF2</t>
  </si>
  <si>
    <t>86.92472546106193</t>
  </si>
  <si>
    <t>94.04761904761905</t>
  </si>
  <si>
    <t>1.7857142857142856</t>
  </si>
  <si>
    <t>SE_1_+_93592856_93594835_93595005_93599260_MTF2</t>
  </si>
  <si>
    <t>11.491769612470259</t>
  </si>
  <si>
    <t>63.23529411764706</t>
  </si>
  <si>
    <t>14.705882352941178</t>
  </si>
  <si>
    <t>SE_1_-_93625686_93624442_93624372_93622040_TMED5</t>
  </si>
  <si>
    <t>6.444871125072016</t>
  </si>
  <si>
    <t>SE_1_-_93770945_93735315_93735240_93730329_Hypothetical</t>
  </si>
  <si>
    <t>0.499374173489082</t>
  </si>
  <si>
    <t>12.179487179487179</t>
  </si>
  <si>
    <t>49.358974358974365</t>
  </si>
  <si>
    <t>SE_1_+_94000465_94001889_94002047_94009664_FNBP1L</t>
  </si>
  <si>
    <t>97.59906377315096</t>
  </si>
  <si>
    <t>27.941176470588236</t>
  </si>
  <si>
    <t>58.82352941176471</t>
  </si>
  <si>
    <t>13.23529411764706</t>
  </si>
  <si>
    <t>SE_1_-_94341824_94341339_94341201_94338770_DNTTIP2</t>
  </si>
  <si>
    <t>2.861506930625716</t>
  </si>
  <si>
    <t>23.18840579710145</t>
  </si>
  <si>
    <t>SE_1_+_94884144_94921289_94921360_94924163_ABCD3</t>
  </si>
  <si>
    <t>92.29893024689318</t>
  </si>
  <si>
    <t>18.471337579617835</t>
  </si>
  <si>
    <t>41.40127388535032</t>
  </si>
  <si>
    <t>40.12738853503185</t>
  </si>
  <si>
    <t>SE_1_-_94998646_94998036_94997877_94996152_F3</t>
  </si>
  <si>
    <t>3.3496644363716146</t>
  </si>
  <si>
    <t>48.598130841121495</t>
  </si>
  <si>
    <t>SE_1_+_95290191_95291389_95291498_95293063_SLC44A3</t>
  </si>
  <si>
    <t>99.82903613989707</t>
  </si>
  <si>
    <t>32.592592592592595</t>
  </si>
  <si>
    <t>56.2962962962963</t>
  </si>
  <si>
    <t>SE_1_-_95368678_95367814_95367677_95367341_CNN3</t>
  </si>
  <si>
    <t>22.71981850478315</t>
  </si>
  <si>
    <t>96.15384615384616</t>
  </si>
  <si>
    <t>2.307692307692308</t>
  </si>
  <si>
    <t>SE_1_+_95699871_95705333_95705465_95709767_RWDD3</t>
  </si>
  <si>
    <t>0.07525752902377131</t>
  </si>
  <si>
    <t>48.366013071895424</t>
  </si>
  <si>
    <t>26.143790849673206</t>
  </si>
  <si>
    <t>SE_1_+_97189150_97215087_97215242_97216981_PTBP2</t>
  </si>
  <si>
    <t>99.90805029542045</t>
  </si>
  <si>
    <t>13.698630136986301</t>
  </si>
  <si>
    <t>79.45205479452055</t>
  </si>
  <si>
    <t>6.8493150684931505</t>
  </si>
  <si>
    <t>SE_1_+_97189150_97216981_97217056_97235259_PTBP2</t>
  </si>
  <si>
    <t>4.653340978295342</t>
  </si>
  <si>
    <t>SE_1_-_98187066_98165858_98165746_98165103_DPYD</t>
  </si>
  <si>
    <t>6.0434638261129745</t>
  </si>
  <si>
    <t>74.74747474747475</t>
  </si>
  <si>
    <t>SE_1_-_98187066_98186482_98186381_98165103_DPYD</t>
  </si>
  <si>
    <t>97.9770805121832</t>
  </si>
  <si>
    <t>83.33333333333334</t>
  </si>
  <si>
    <t>SE_1_-_98386440_98348930_98348820_98293752_DPYD</t>
  </si>
  <si>
    <t>10.210335765439327</t>
  </si>
  <si>
    <t>34.18803418803419</t>
  </si>
  <si>
    <t>23.931623931623932</t>
  </si>
  <si>
    <t>SE_1_+_99127467_99128253_99128372_99150441_SNX7</t>
  </si>
  <si>
    <t>99.74399815833279</t>
  </si>
  <si>
    <t>8.024691358024691</t>
  </si>
  <si>
    <t>89.50617283950618</t>
  </si>
  <si>
    <t>SE_1_+_99156741_99157091_99157255_99161074_SNX7</t>
  </si>
  <si>
    <t>89.6453633979948</t>
  </si>
  <si>
    <t>81.33333333333333</t>
  </si>
  <si>
    <t>SE_1_+_99167459_99203793_99203945_99225610_SNX7</t>
  </si>
  <si>
    <t>22.148075637407366</t>
  </si>
  <si>
    <t>30.28571428571429</t>
  </si>
  <si>
    <t>SE_1_-_100177661_100177088_100176911_100176505_FRRS1</t>
  </si>
  <si>
    <t>99.96835678654057</t>
  </si>
  <si>
    <t>55.35714285714286</t>
  </si>
  <si>
    <t>SE_1_-_100177974_100177719_100177661_100176505_FRRS1</t>
  </si>
  <si>
    <t>1.1906410927120283</t>
  </si>
  <si>
    <t>49.28571428571429</t>
  </si>
  <si>
    <t>SE_1_+_100316680_100318117_100318259_100327059_AGL</t>
  </si>
  <si>
    <t>29.673679150366816</t>
  </si>
  <si>
    <t>SE_1_+_100435718_100440527_100440625_100459093_SLC35A3</t>
  </si>
  <si>
    <t>79.49615606664511</t>
  </si>
  <si>
    <t>13.432835820895523</t>
  </si>
  <si>
    <t>76.11940298507463</t>
  </si>
  <si>
    <t>10.44776119402985</t>
  </si>
  <si>
    <t>SE_1_+_100605267_100605738_100605807_100605964_TRMT13</t>
  </si>
  <si>
    <t>3.7537403461812655</t>
  </si>
  <si>
    <t>24.62686567164179</t>
  </si>
  <si>
    <t>22.388059701492537</t>
  </si>
  <si>
    <t>52.98507462686567</t>
  </si>
  <si>
    <t>SE_1_-_100617941_100614991_100614922_100614653_LRRC39</t>
  </si>
  <si>
    <t>0.8757998390323273</t>
  </si>
  <si>
    <t>49.35064935064935</t>
  </si>
  <si>
    <t>22.07792207792208</t>
  </si>
  <si>
    <t>SE_1_+_100732180_100732722_100732801_100733708_RTCA</t>
  </si>
  <si>
    <t>94.30833840541541</t>
  </si>
  <si>
    <t>76.47058823529412</t>
  </si>
  <si>
    <t>1.1764705882352942</t>
  </si>
  <si>
    <t>SE_1_+_100908552_100920961_100921048_100928207_CDC14A</t>
  </si>
  <si>
    <t>2.485736022596218</t>
  </si>
  <si>
    <t>43.13725490196079</t>
  </si>
  <si>
    <t>56.86274509803921</t>
  </si>
  <si>
    <t>SE_1_-_101354309_101344003_101343950_101343459_EXTL2</t>
  </si>
  <si>
    <t>0.12973183067261704</t>
  </si>
  <si>
    <t>SE_1_-_101354309_101346607_101346477_101343459_EXTL2</t>
  </si>
  <si>
    <t>97.31216141858864</t>
  </si>
  <si>
    <t>55.44554455445545</t>
  </si>
  <si>
    <t>30.693069306930692</t>
  </si>
  <si>
    <t>13.861386138613863</t>
  </si>
  <si>
    <t>SE_1_-_101460666_101458296_101458193_101456184_DPH5</t>
  </si>
  <si>
    <t>88.113390171484</t>
  </si>
  <si>
    <t>SE_1_-_101460666_101458296_101458193_101456187_DPH5</t>
  </si>
  <si>
    <t>97.50643424601114</t>
  </si>
  <si>
    <t>61.016949152542374</t>
  </si>
  <si>
    <t>34.74576271186441</t>
  </si>
  <si>
    <t>4.23728813559322</t>
  </si>
  <si>
    <t>SE_1_-_101479266_101467143_101467023_101460705_DPH5</t>
  </si>
  <si>
    <t>0.17569153335669904</t>
  </si>
  <si>
    <t>67.85714285714286</t>
  </si>
  <si>
    <t>SE_1_-_101479266_101477205_101477147_101467143_DPH5</t>
  </si>
  <si>
    <t>93.69141213611232</t>
  </si>
  <si>
    <t>64.15094339622641</t>
  </si>
  <si>
    <t>SE_1_-_101487197_101479374_101479266_101467143_DPH5</t>
  </si>
  <si>
    <t>96.39478641283611</t>
  </si>
  <si>
    <t>29.03225806451613</t>
  </si>
  <si>
    <t>65.16129032258064</t>
  </si>
  <si>
    <t>5.806451612903226</t>
  </si>
  <si>
    <t>SE_1_-_101491196_101491022_101490865_101487321_DPH5</t>
  </si>
  <si>
    <t>94.05510224985169</t>
  </si>
  <si>
    <t>SE_1_-_101491239_101491022_101490865_101487321_DPH5</t>
  </si>
  <si>
    <t>99.03814006378092</t>
  </si>
  <si>
    <t>0.5181347150259068</t>
  </si>
  <si>
    <t>73.57512953367875</t>
  </si>
  <si>
    <t>25.906735751295333</t>
  </si>
  <si>
    <t>SE_1_+_104068445_104068689_104068884_104070317_RNPC3</t>
  </si>
  <si>
    <t>94.27409321779385</t>
  </si>
  <si>
    <t>28.02547770700637</t>
  </si>
  <si>
    <t>39.490445859872615</t>
  </si>
  <si>
    <t>32.48407643312102</t>
  </si>
  <si>
    <t>SE_1_+_104097731_104108057_104108216_104114179_AMY2B</t>
  </si>
  <si>
    <t>80.60842949516203</t>
  </si>
  <si>
    <t>74.13793103448276</t>
  </si>
  <si>
    <t>SE_1_+_104118162_104120112_104120230_104120342_AMY2B</t>
  </si>
  <si>
    <t>2.2846765080737805</t>
  </si>
  <si>
    <t>35.80246913580247</t>
  </si>
  <si>
    <t>4.938271604938271</t>
  </si>
  <si>
    <t>SE_1_-_108138834_108119097_108119014_108116820_VAV3</t>
  </si>
  <si>
    <t>1.0202985069850665</t>
  </si>
  <si>
    <t>39.823008849557525</t>
  </si>
  <si>
    <t>56.63716814159292</t>
  </si>
  <si>
    <t>3.5398230088495577</t>
  </si>
  <si>
    <t>SE_1_-_108152553_108152161_108152046_108145785_VAV3</t>
  </si>
  <si>
    <t>0.3654151934697807</t>
  </si>
  <si>
    <t>SE_1_-_108226110_108214883_108214766_108185377_VAV3</t>
  </si>
  <si>
    <t>99.96504690908235</t>
  </si>
  <si>
    <t>95.29411764705881</t>
  </si>
  <si>
    <t>SE_1_-_108728450_108724650_108724563_108703915_SLC25A24</t>
  </si>
  <si>
    <t>1.8284485982522507</t>
  </si>
  <si>
    <t>23.333333333333332</t>
  </si>
  <si>
    <t>26.666666666666668</t>
  </si>
  <si>
    <t>SE_1_-_109192833_109192055_109191963_109191613_HENMT1</t>
  </si>
  <si>
    <t>98.24397327246177</t>
  </si>
  <si>
    <t>66.36363636363637</t>
  </si>
  <si>
    <t>16.363636363636363</t>
  </si>
  <si>
    <t>17.272727272727273</t>
  </si>
  <si>
    <t>SE_1_-_109200073_109198320_109198208_109197472_HENMT1</t>
  </si>
  <si>
    <t>90.51390864251793</t>
  </si>
  <si>
    <t>SE_1_-_109203585_109202584_109202486_109200201_HENMT1</t>
  </si>
  <si>
    <t>18.232140979570456</t>
  </si>
  <si>
    <t>SE_1_+_109235489_109236212_109236264_109238324_PRPF38B</t>
  </si>
  <si>
    <t>45.89491028927291</t>
  </si>
  <si>
    <t>22.78481012658228</t>
  </si>
  <si>
    <t>51.26582278481012</t>
  </si>
  <si>
    <t>25.949367088607595</t>
  </si>
  <si>
    <t>SE_1_-_109505983_109505091_109504931_109493070_CLCC1</t>
  </si>
  <si>
    <t>99.19961155141857</t>
  </si>
  <si>
    <t>86.41975308641975</t>
  </si>
  <si>
    <t>SE_1_-_109565977_109560223_109560140_109556547_WDR47</t>
  </si>
  <si>
    <t>99.98323810612465</t>
  </si>
  <si>
    <t>SE_1_-_109584484_109560223_109560140_109556547_WDR47</t>
  </si>
  <si>
    <t>98.86157455867077</t>
  </si>
  <si>
    <t>2.4390243902439024</t>
  </si>
  <si>
    <t>96.34146341463415</t>
  </si>
  <si>
    <t>SE_1_-_109584484_109566143_109565977_109560223_WDR47</t>
  </si>
  <si>
    <t>0.25168843985326456</t>
  </si>
  <si>
    <t>SE_1_-_109584484_109567614_109567487_109566143_WDR47</t>
  </si>
  <si>
    <t>0.1316116071381931</t>
  </si>
  <si>
    <t>24.418604651162788</t>
  </si>
  <si>
    <t>69.76744186046511</t>
  </si>
  <si>
    <t>5.813953488372093</t>
  </si>
  <si>
    <t>SE_1_+_109633504_109634282_109634370_109635512_TMEM167B</t>
  </si>
  <si>
    <t>98.78984214929766</t>
  </si>
  <si>
    <t>68.64406779661016</t>
  </si>
  <si>
    <t>2.5423728813559325</t>
  </si>
  <si>
    <t>SE_1_+_109656958_109704516_109704636_109707121_KIAA1324</t>
  </si>
  <si>
    <t>96.25087646401794</t>
  </si>
  <si>
    <t>45.57823129251701</t>
  </si>
  <si>
    <t>53.74149659863946</t>
  </si>
  <si>
    <t>0.6802721088435374</t>
  </si>
  <si>
    <t>SE_1_+_109716201_109716310_109716459_109727667_KIAA1324</t>
  </si>
  <si>
    <t>94.43096720013607</t>
  </si>
  <si>
    <t>91.86046511627907</t>
  </si>
  <si>
    <t>8.13953488372093</t>
  </si>
  <si>
    <t>SE_1_+_109716459_109727667_109727755_109730799_KIAA1324</t>
  </si>
  <si>
    <t>1.5333188374232876</t>
  </si>
  <si>
    <t>64.58333333333334</t>
  </si>
  <si>
    <t>SE_1_+_109743522_109743941_109744039_109745566_KIAA1324</t>
  </si>
  <si>
    <t>2.047941773907051</t>
  </si>
  <si>
    <t>65.07936507936508</t>
  </si>
  <si>
    <t>34.92063492063492</t>
  </si>
  <si>
    <t>SE_1_+_109779170_109779427_109779492_109779866_SARS</t>
  </si>
  <si>
    <t>99.96059858284262</t>
  </si>
  <si>
    <t>3.3057851239669422</t>
  </si>
  <si>
    <t>94.21487603305785</t>
  </si>
  <si>
    <t>2.479338842975207</t>
  </si>
  <si>
    <t>SE_1_-_109857294_109857006_109856883_109856679_SORT1</t>
  </si>
  <si>
    <t>0.8847683928643695</t>
  </si>
  <si>
    <t>42.74809160305343</t>
  </si>
  <si>
    <t>41.98473282442748</t>
  </si>
  <si>
    <t>SE_1_-_109940209_109939962_109939829_109912211_SORT1</t>
  </si>
  <si>
    <t>97.86400574848639</t>
  </si>
  <si>
    <t>1.5625</t>
  </si>
  <si>
    <t>SE_1_-_109968924_109964548_109964482_109957985_PSMA5</t>
  </si>
  <si>
    <t>94.43119255358828</t>
  </si>
  <si>
    <t>58.201058201058196</t>
  </si>
  <si>
    <t>10.052910052910052</t>
  </si>
  <si>
    <t>SE_1_+_110019599_110020440_110020631_110022000_SYPL2</t>
  </si>
  <si>
    <t>21.22171056810788</t>
  </si>
  <si>
    <t>37.333333333333336</t>
  </si>
  <si>
    <t>50.66666666666667</t>
  </si>
  <si>
    <t>SE_1_+_110034339_110034649_110034726_110035208_ATXN7L2</t>
  </si>
  <si>
    <t>2.016251263444095</t>
  </si>
  <si>
    <t>40.36144578313253</t>
  </si>
  <si>
    <t>18.67469879518072</t>
  </si>
  <si>
    <t>40.963855421686745</t>
  </si>
  <si>
    <t>SE_1_+_110163888_110164807_110164975_110167925_AMPD2</t>
  </si>
  <si>
    <t>85.02412327948902</t>
  </si>
  <si>
    <t>95.3125</t>
  </si>
  <si>
    <t>SE_1_+_110162900_110167925_110168055_110168284_AMPD2</t>
  </si>
  <si>
    <t>92.49338157007756</t>
  </si>
  <si>
    <t>SE_1_+_110163888_110167925_110168055_110168284_AMPD2</t>
  </si>
  <si>
    <t>99.75666305559605</t>
  </si>
  <si>
    <t>SE_1_+_110166711_110167925_110168055_110168284_AMPD2</t>
  </si>
  <si>
    <t>93.5111735344374</t>
  </si>
  <si>
    <t>64.40677966101694</t>
  </si>
  <si>
    <t>SE_1_+_110172112_110172418_110172538_110172855_AMPD2</t>
  </si>
  <si>
    <t>89.15304545719464</t>
  </si>
  <si>
    <t>1.7543859649122806</t>
  </si>
  <si>
    <t>SE_1_+_110172112_110172422_110172538_110172855_AMPD2</t>
  </si>
  <si>
    <t>99.19295026782298</t>
  </si>
  <si>
    <t>SE_1_+_110173028_110173305_110173415_110173565_AMPD2</t>
  </si>
  <si>
    <t>79.87622617511403</t>
  </si>
  <si>
    <t>38.970588235294116</t>
  </si>
  <si>
    <t>59.55882352941176</t>
  </si>
  <si>
    <t>1.4705882352941175</t>
  </si>
  <si>
    <t>SE_1_+_110199901_110200155_110200293_110200394_GSTM4</t>
  </si>
  <si>
    <t>86.66836745178978</t>
  </si>
  <si>
    <t>60.75949367088608</t>
  </si>
  <si>
    <t>SE_1_+_110199901_110200212_110200293_110200394_GSTM4</t>
  </si>
  <si>
    <t>99.90750110458194</t>
  </si>
  <si>
    <t>84.6938775510204</t>
  </si>
  <si>
    <t>SE_1_+_110199901_110200394_110200494_110201436_GSTM4</t>
  </si>
  <si>
    <t>8.701543976140094</t>
  </si>
  <si>
    <t>40.718562874251496</t>
  </si>
  <si>
    <t>53.89221556886228</t>
  </si>
  <si>
    <t>5.389221556886228</t>
  </si>
  <si>
    <t>SE_1_+_110201732_110202412_110202581_110203787_GSTM4/GSTM2</t>
  </si>
  <si>
    <t>99.99608830037073</t>
  </si>
  <si>
    <t>SE_1_+_110214004_110214095_110214205_110217369_GSTM2</t>
  </si>
  <si>
    <t>97.827880143204</t>
  </si>
  <si>
    <t>78.57142857142857</t>
  </si>
  <si>
    <t>6.349206349206349</t>
  </si>
  <si>
    <t>15.079365079365079</t>
  </si>
  <si>
    <t>SE_1_+_110230531_110230739_110230867_110231295_GSTM1</t>
  </si>
  <si>
    <t>98.72696158720353</t>
  </si>
  <si>
    <t>76.71232876712328</t>
  </si>
  <si>
    <t>16.43835616438356</t>
  </si>
  <si>
    <t>SE_1_+_110230531_110230792_110230867_110231295_GSTM1</t>
  </si>
  <si>
    <t>97.25035752630016</t>
  </si>
  <si>
    <t>47.794117647058826</t>
  </si>
  <si>
    <t>46.32352941176471</t>
  </si>
  <si>
    <t>SE_1_+_110231359_110231613_110231751_110231847_GSTM1</t>
  </si>
  <si>
    <t>98.25826978609385</t>
  </si>
  <si>
    <t>53.16455696202531</t>
  </si>
  <si>
    <t>1.2658227848101267</t>
  </si>
  <si>
    <t>SE_1_+_110231359_110231670_110231751_110231847_GSTM1</t>
  </si>
  <si>
    <t>96.5725409087468</t>
  </si>
  <si>
    <t>SE_1_+_110231947_110232893_110232988_110235828_GSTM1</t>
  </si>
  <si>
    <t>95.0639772315204</t>
  </si>
  <si>
    <t>69.44444444444444</t>
  </si>
  <si>
    <t>23.14814814814815</t>
  </si>
  <si>
    <t>SE_1_+_110232988_110233076_110233186_110235828_GSTM1</t>
  </si>
  <si>
    <t>97.18422320035359</t>
  </si>
  <si>
    <t>34.24657534246575</t>
  </si>
  <si>
    <t>41.0958904109589</t>
  </si>
  <si>
    <t>24.65753424657534</t>
  </si>
  <si>
    <t>SE_1_-_110282862_110282530_110282455_110282115_GSTM3</t>
  </si>
  <si>
    <t>98.75618889506656</t>
  </si>
  <si>
    <t>19.166666666666668</t>
  </si>
  <si>
    <t>SE_1_+_110453684_110456881_110457003_110458256_CSF1</t>
  </si>
  <si>
    <t>1.3035426955638842</t>
  </si>
  <si>
    <t>57.65765765765766</t>
  </si>
  <si>
    <t>22.52252252252252</t>
  </si>
  <si>
    <t>19.81981981981982</t>
  </si>
  <si>
    <t>SE_1_+_110582137_110582446_110582559_110583257_STRIP1</t>
  </si>
  <si>
    <t>95.10823199713066</t>
  </si>
  <si>
    <t>8.51063829787234</t>
  </si>
  <si>
    <t>90.78014184397163</t>
  </si>
  <si>
    <t>SE_1_-_110925456_110924417_110924274_110923765_SLC16A4</t>
  </si>
  <si>
    <t>91.04880230101442</t>
  </si>
  <si>
    <t>SE_1_-_110931859_110924417_110924274_110923765_SLC16A4</t>
  </si>
  <si>
    <t>65.95355559598825</t>
  </si>
  <si>
    <t>33.84615384615385</t>
  </si>
  <si>
    <t>21.53846153846154</t>
  </si>
  <si>
    <t>SE_1_-_110931859_110925588_110925456_110924417_SLC16A4</t>
  </si>
  <si>
    <t>2.4447171090365165</t>
  </si>
  <si>
    <t>39.784946236559136</t>
  </si>
  <si>
    <t>37.634408602150536</t>
  </si>
  <si>
    <t>22.58064516129032</t>
  </si>
  <si>
    <t>SE_1_-_110950208_110949750_110949655_110949001_LAMTOR5</t>
  </si>
  <si>
    <t>0.1337407359853326</t>
  </si>
  <si>
    <t>85.9375</t>
  </si>
  <si>
    <t>7.8125</t>
  </si>
  <si>
    <t>SE_1_-_111662499_111662303_111662237_111661519_DRAM2</t>
  </si>
  <si>
    <t>87.86753312315612</t>
  </si>
  <si>
    <t>69.34306569343066</t>
  </si>
  <si>
    <t>30.656934306569344</t>
  </si>
  <si>
    <t>SE_1_-_111668849_111667503_111667364_111663315_DRAM2</t>
  </si>
  <si>
    <t>0.07082791267456193</t>
  </si>
  <si>
    <t>21.818181818181817</t>
  </si>
  <si>
    <t>78.18181818181819</t>
  </si>
  <si>
    <t>SE_1_-_111682123_111681745_111681688_111680208_DRAM2</t>
  </si>
  <si>
    <t>78.70292768342242</t>
  </si>
  <si>
    <t>23.762376237623762</t>
  </si>
  <si>
    <t>45.54455445544555</t>
  </si>
  <si>
    <t>SE_1_-_111682660_111682288_111682123_111680208_DRAM2</t>
  </si>
  <si>
    <t>55.85839302888396</t>
  </si>
  <si>
    <t>23.47826086956522</t>
  </si>
  <si>
    <t>24.347826086956523</t>
  </si>
  <si>
    <t>SE_1_-_111682660_111682288_111682210_111680208_DRAM2</t>
  </si>
  <si>
    <t>50.63740837076786</t>
  </si>
  <si>
    <t>55.60975609756098</t>
  </si>
  <si>
    <t>29.268292682926827</t>
  </si>
  <si>
    <t>15.121951219512194</t>
  </si>
  <si>
    <t>SE_1_-_111682660_111682333_111682210_111680208_DRAM2</t>
  </si>
  <si>
    <t>99.64110644955761</t>
  </si>
  <si>
    <t>SE_1_+_111773565_111773860_111773916_111777529_CHI3L2</t>
  </si>
  <si>
    <t>99.54205825284761</t>
  </si>
  <si>
    <t>14.444444444444443</t>
  </si>
  <si>
    <t>78.88888888888889</t>
  </si>
  <si>
    <t>SE_1_+_111778775_111781372_111781554_111783949_CHI3L2</t>
  </si>
  <si>
    <t>99.6094907072622</t>
  </si>
  <si>
    <t>2.9197080291970803</t>
  </si>
  <si>
    <t>97.08029197080292</t>
  </si>
  <si>
    <t>SE_1_+_111784065_111784849_111784988_111785839_CHI3L2</t>
  </si>
  <si>
    <t>86.18749197274995</t>
  </si>
  <si>
    <t>SE_1_+_111889671_111890296_111890394_111891138_PIFO</t>
  </si>
  <si>
    <t>12.973712046267616</t>
  </si>
  <si>
    <t>37.86407766990291</t>
  </si>
  <si>
    <t>43.689320388349515</t>
  </si>
  <si>
    <t>SE_1_-_111984647_111984226_111984121_111984011_WDR77</t>
  </si>
  <si>
    <t>96.67831826421067</t>
  </si>
  <si>
    <t>64.33566433566433</t>
  </si>
  <si>
    <t>12.587412587412588</t>
  </si>
  <si>
    <t>SE_1_+_111992495_111996833_111996978_111998708_ATP5F1</t>
  </si>
  <si>
    <t>22.694028672085665</t>
  </si>
  <si>
    <t>68.13186813186813</t>
  </si>
  <si>
    <t>SE_1_+_112162556_112170092_112170185_112233956_RAP1A</t>
  </si>
  <si>
    <t>2.9190059960444823</t>
  </si>
  <si>
    <t>27.67857142857143</t>
  </si>
  <si>
    <t>58.92857142857143</t>
  </si>
  <si>
    <t>13.392857142857142</t>
  </si>
  <si>
    <t>SE_1_+_112247108_112249285_112249399_112251771_RAP1A</t>
  </si>
  <si>
    <t>99.00244401491256</t>
  </si>
  <si>
    <t>26.506024096385545</t>
  </si>
  <si>
    <t>57.22891566265061</t>
  </si>
  <si>
    <t>16.265060240963855</t>
  </si>
  <si>
    <t>SE_1_+_112299362_112302022_112302190_112303096_DDX20</t>
  </si>
  <si>
    <t>98.53594194179472</t>
  </si>
  <si>
    <t>10.218978102189782</t>
  </si>
  <si>
    <t>64.23357664233576</t>
  </si>
  <si>
    <t>25.547445255474454</t>
  </si>
  <si>
    <t>SE_1_-_113098490_113084712_113084573_113068733_ST7L</t>
  </si>
  <si>
    <t>79.47054978605519</t>
  </si>
  <si>
    <t>31.11111111111111</t>
  </si>
  <si>
    <t>42.22222222222222</t>
  </si>
  <si>
    <t>SE_1_-_113098490_113093315_113093223_113084712_ST7L</t>
  </si>
  <si>
    <t>93.27933657054776</t>
  </si>
  <si>
    <t>45.27027027027027</t>
  </si>
  <si>
    <t>53.37837837837838</t>
  </si>
  <si>
    <t>SE_1_-_113119608_113098640_113098490_113093315_ST7L</t>
  </si>
  <si>
    <t>0.18471314176565456</t>
  </si>
  <si>
    <t>97.2972972972973</t>
  </si>
  <si>
    <t>SE_1_-_113119608_113113973_113113897_113098640_ST7L</t>
  </si>
  <si>
    <t>90.79887813574769</t>
  </si>
  <si>
    <t>23.214285714285715</t>
  </si>
  <si>
    <t>70.53571428571429</t>
  </si>
  <si>
    <t>SE_1_-_113124997_113124728_113124614_113121039_ST7L</t>
  </si>
  <si>
    <t>94.34440225830892</t>
  </si>
  <si>
    <t>23.026315789473685</t>
  </si>
  <si>
    <t>76.31578947368422</t>
  </si>
  <si>
    <t>SE_1_-_113134147_113126748_113126594_113125094_ST7L</t>
  </si>
  <si>
    <t>94.66078283853972</t>
  </si>
  <si>
    <t>SE_1_-_113153463_113143470_113143416_113140708_ST7L</t>
  </si>
  <si>
    <t>84.36898490819405</t>
  </si>
  <si>
    <t>51.24999999999999</t>
  </si>
  <si>
    <t>SE_1_-_113161531_113159517_113159435_113153625_ST7L</t>
  </si>
  <si>
    <t>0.2442142588058422</t>
  </si>
  <si>
    <t>SE_1_+_113217671_113227657_113227784_113231557_MOV10</t>
  </si>
  <si>
    <t>1.058288387464162</t>
  </si>
  <si>
    <t>41.54929577464789</t>
  </si>
  <si>
    <t>30.28169014084507</t>
  </si>
  <si>
    <t>28.169014084507044</t>
  </si>
  <si>
    <t>SE_1_-_113246266_113246079_113246006_113245741_RHOC</t>
  </si>
  <si>
    <t>34.406634911178465</t>
  </si>
  <si>
    <t>67.69911504424779</t>
  </si>
  <si>
    <t>32.30088495575221</t>
  </si>
  <si>
    <t>SE_1_-_113249700_113247790_113247675_113246428_RHOC</t>
  </si>
  <si>
    <t>56.34663730075671</t>
  </si>
  <si>
    <t>31.818181818181817</t>
  </si>
  <si>
    <t>SE_1_-_113249700_113247790_113247722_113246428_RHOC</t>
  </si>
  <si>
    <t>45.47709390834205</t>
  </si>
  <si>
    <t>32.323232323232325</t>
  </si>
  <si>
    <t>SE_1_-_113249700_113247823_113247722_113246428_RHOC</t>
  </si>
  <si>
    <t>98.83695616157001</t>
  </si>
  <si>
    <t>SE_1_-_113253082_113247790_113247722_113246428_RHOC</t>
  </si>
  <si>
    <t>0.5960285673572316</t>
  </si>
  <si>
    <t>59.523809523809526</t>
  </si>
  <si>
    <t>18.253968253968253</t>
  </si>
  <si>
    <t>SE_1_-_113249700_113248355_113248227_113247790_RHOC</t>
  </si>
  <si>
    <t>92.85615109253139</t>
  </si>
  <si>
    <t>81.9672131147541</t>
  </si>
  <si>
    <t>10.655737704918032</t>
  </si>
  <si>
    <t>SE_1_-_113253888_113253693_113253630_113253473_PPM1J</t>
  </si>
  <si>
    <t>2.0632196630146233</t>
  </si>
  <si>
    <t>91.20879120879121</t>
  </si>
  <si>
    <t>8.791208791208792</t>
  </si>
  <si>
    <t>SE_1_-_113257598_113257349_113257256_113256233_PPM1J</t>
  </si>
  <si>
    <t>8.699253687034254</t>
  </si>
  <si>
    <t>73.61111111111111</t>
  </si>
  <si>
    <t>23.61111111111111</t>
  </si>
  <si>
    <t>SE_1_+_114157280_114161154_114161228_114162358_MAGI3</t>
  </si>
  <si>
    <t>24.905602917834027</t>
  </si>
  <si>
    <t>30.681818181818183</t>
  </si>
  <si>
    <t>44.31818181818182</t>
  </si>
  <si>
    <t>SE_1_+_114223958_114224834_114224924_114225519_MAGI3</t>
  </si>
  <si>
    <t>87.28774733419793</t>
  </si>
  <si>
    <t>7.006369426751593</t>
  </si>
  <si>
    <t>85.35031847133759</t>
  </si>
  <si>
    <t>7.643312101910828</t>
  </si>
  <si>
    <t>SE_1_-_114267381_114256060_114255901_114254735_PHTF1</t>
  </si>
  <si>
    <t>98.50033222166635</t>
  </si>
  <si>
    <t>6.0606060606060606</t>
  </si>
  <si>
    <t>SE_1_-_114269040_114267515_114267381_114256060_PHTF1</t>
  </si>
  <si>
    <t>99.50017390588826</t>
  </si>
  <si>
    <t>33.97435897435898</t>
  </si>
  <si>
    <t>24.358974358974358</t>
  </si>
  <si>
    <t>SE_1_-_114281352_114280890_114280732_114269196_PHTF1</t>
  </si>
  <si>
    <t>0.9708140466144318</t>
  </si>
  <si>
    <t>16.52173913043478</t>
  </si>
  <si>
    <t>3.4782608695652173</t>
  </si>
  <si>
    <t>SE_1_-_114339985_114338925_114338808_114320430_RSBN1</t>
  </si>
  <si>
    <t>97.42423451623931</t>
  </si>
  <si>
    <t>53.103448275862064</t>
  </si>
  <si>
    <t>31.03448275862069</t>
  </si>
  <si>
    <t>15.862068965517242</t>
  </si>
  <si>
    <t>SE_1_-_114444377_114444005_114443858_114443022_AP4B1</t>
  </si>
  <si>
    <t>93.04164741818043</t>
  </si>
  <si>
    <t>38.28125</t>
  </si>
  <si>
    <t>55.46875</t>
  </si>
  <si>
    <t>SE_1_-_114445260_114444507_114444377_114443022_AP4B1</t>
  </si>
  <si>
    <t>92.94053536430253</t>
  </si>
  <si>
    <t>SE_1_-_114447227_114445356_114445260_114444507_AP4B1</t>
  </si>
  <si>
    <t>75.26319698706591</t>
  </si>
  <si>
    <t>58.895705521472394</t>
  </si>
  <si>
    <t>31.28834355828221</t>
  </si>
  <si>
    <t>9.815950920245399</t>
  </si>
  <si>
    <t>SE_1_+_114448397_114449618_114449783_114450631_DCLRE1B</t>
  </si>
  <si>
    <t>99.43930710288724</t>
  </si>
  <si>
    <t>5.303030303030303</t>
  </si>
  <si>
    <t>88.63636363636364</t>
  </si>
  <si>
    <t>SE_1_+_114505060_114506009_114506143_114508752_HIPK1</t>
  </si>
  <si>
    <t>1.4296612725085998</t>
  </si>
  <si>
    <t>26.174496644295303</t>
  </si>
  <si>
    <t>44.966442953020135</t>
  </si>
  <si>
    <t>SE_1_+_114522252_114522597_114522748_114522954_OLFML3</t>
  </si>
  <si>
    <t>54.54715476672428</t>
  </si>
  <si>
    <t>SE_1_-_114942079_114940612_114940562_114940482_TRIM33</t>
  </si>
  <si>
    <t>16.502070837112832</t>
  </si>
  <si>
    <t>SE_1_-_114964058_114963073_114963002_114952938_TRIM33</t>
  </si>
  <si>
    <t>89.21459650173166</t>
  </si>
  <si>
    <t>41.17647058823529</t>
  </si>
  <si>
    <t>SE_1_-_115123920_115119379_115119309_115118372_BCAS2/DENND2C</t>
  </si>
  <si>
    <t>9.100910894986516</t>
  </si>
  <si>
    <t>77.77777777777779</t>
  </si>
  <si>
    <t>SE_1_-_115280584_115280184_115280092_115279476_CSDE1</t>
  </si>
  <si>
    <t>98.90655511673884</t>
  </si>
  <si>
    <t>23.97959183673469</t>
  </si>
  <si>
    <t>63.775510204081634</t>
  </si>
  <si>
    <t>12.244897959183673</t>
  </si>
  <si>
    <t>SE_1_-_115292442_115282511_115282313_115280693_CSDE1</t>
  </si>
  <si>
    <t>99.88483158649845</t>
  </si>
  <si>
    <t>SE_1_-_115300546_115282511_115282313_115280693_CSDE1</t>
  </si>
  <si>
    <t>7.493949102453626</t>
  </si>
  <si>
    <t>50.69444444444444</t>
  </si>
  <si>
    <t>26.38888888888889</t>
  </si>
  <si>
    <t>SE_1_-_115292442_115284294_115284148_115282511_CSDE1</t>
  </si>
  <si>
    <t>0.3659861600212943</t>
  </si>
  <si>
    <t>72.47706422018348</t>
  </si>
  <si>
    <t>27.522935779816514</t>
  </si>
  <si>
    <t>SE_1_-_115300546_115299509_115299398_115292828_CSDE1</t>
  </si>
  <si>
    <t>95.60537838327474</t>
  </si>
  <si>
    <t>20.72072072072072</t>
  </si>
  <si>
    <t>71.17117117117117</t>
  </si>
  <si>
    <t>SE_1_-_115321763_115319080_115318967_115316993_SIKE1</t>
  </si>
  <si>
    <t>2.551489773247718</t>
  </si>
  <si>
    <t>25.833333333333336</t>
  </si>
  <si>
    <t>29.166666666666668</t>
  </si>
  <si>
    <t>SE_1_-_115321763_115321675_115321553_115319080_SIKE1</t>
  </si>
  <si>
    <t>85.66533857767362</t>
  </si>
  <si>
    <t>57.28155339805825</t>
  </si>
  <si>
    <t>12.62135922330097</t>
  </si>
  <si>
    <t>SE_1_-_115323070_115322836_115322731_115321905_SIKE1</t>
  </si>
  <si>
    <t>92.55876037320932</t>
  </si>
  <si>
    <t>97.53086419753086</t>
  </si>
  <si>
    <t>SE_1_-_115600158_115596083_115596000_115593176_TSPAN2</t>
  </si>
  <si>
    <t>94.06088374386523</t>
  </si>
  <si>
    <t>79.16666666666666</t>
  </si>
  <si>
    <t>SE_1_-_115604756_115603159_115603085_115601602_TSPAN2</t>
  </si>
  <si>
    <t>0.3386658883420469</t>
  </si>
  <si>
    <t>97.82608695652173</t>
  </si>
  <si>
    <t>SE_1_-_116275522_116274829_116274735_116269743_CASQ2</t>
  </si>
  <si>
    <t>16.69708238124613</t>
  </si>
  <si>
    <t>82.45614035087719</t>
  </si>
  <si>
    <t>SE_1_-_117150564_117149173_117149114_117146647_IGSF3</t>
  </si>
  <si>
    <t>98.99128421619709</t>
  </si>
  <si>
    <t>61.25000000000001</t>
  </si>
  <si>
    <t>13.750000000000002</t>
  </si>
  <si>
    <t>SE_1_+_117638921_117639973_117640055_117640828_TTF2</t>
  </si>
  <si>
    <t>11.937701628492563</t>
  </si>
  <si>
    <t>60.317460317460316</t>
  </si>
  <si>
    <t>39.682539682539684</t>
  </si>
  <si>
    <t>SE_1_-_118420631_118420463_118420398_118413238_GDAP2</t>
  </si>
  <si>
    <t>4.142749742087751</t>
  </si>
  <si>
    <t>84.4155844155844</t>
  </si>
  <si>
    <t>15.584415584415584</t>
  </si>
  <si>
    <t>SE_1_-_118461219_118456121_118456042_118455305_GDAP2</t>
  </si>
  <si>
    <t>9.106834887394868</t>
  </si>
  <si>
    <t>SE_1_-_119441651_119433588_119433490_119428139_TBX15</t>
  </si>
  <si>
    <t>96.29863725496271</t>
  </si>
  <si>
    <t>55.42168674698795</t>
  </si>
  <si>
    <t>44.57831325301205</t>
  </si>
  <si>
    <t>SE_1_-_119588205_119584972_119584887_119576836_WARS2</t>
  </si>
  <si>
    <t>7.485092106574418</t>
  </si>
  <si>
    <t>79.25531914893617</t>
  </si>
  <si>
    <t>SE_1_-_119683178_119683081_119682891_119619230_WARS2</t>
  </si>
  <si>
    <t>0.9170794313947678</t>
  </si>
  <si>
    <t>64.1891891891892</t>
  </si>
  <si>
    <t>4.72972972972973</t>
  </si>
  <si>
    <t>SE_1_+_120266064_120266942_120267092_120269474_PHGDH</t>
  </si>
  <si>
    <t>94.64951503374463</t>
  </si>
  <si>
    <t>0.6172839506172839</t>
  </si>
  <si>
    <t>SE_1_-_120302487_120301905_120301741_120300061_HMGCS2</t>
  </si>
  <si>
    <t>99.96536510004623</t>
  </si>
  <si>
    <t>49.59349593495935</t>
  </si>
  <si>
    <t>30.89430894308943</t>
  </si>
  <si>
    <t>SE_1_-_120306795_120302612_120302487_120301905_HMGCS2</t>
  </si>
  <si>
    <t>98.09537660947562</t>
  </si>
  <si>
    <t>3.79746835443038</t>
  </si>
  <si>
    <t>91.13924050632912</t>
  </si>
  <si>
    <t>SE_1_-_120611948_120572610_120572529_120548211_NOTCH2</t>
  </si>
  <si>
    <t>15.545430557373798</t>
  </si>
  <si>
    <t>53.551912568306015</t>
  </si>
  <si>
    <t>5.46448087431694</t>
  </si>
  <si>
    <t>SE_1_-_144873877_144871881_144871696_144868172_PDE4DIP</t>
  </si>
  <si>
    <t>99.85530815581446</t>
  </si>
  <si>
    <t>21.333333333333336</t>
  </si>
  <si>
    <t>60.66666666666667</t>
  </si>
  <si>
    <t>SE_1_-_144874681_144874029_144873877_144871881_PDE4DIP</t>
  </si>
  <si>
    <t>50.92214059965006</t>
  </si>
  <si>
    <t>89.1891891891892</t>
  </si>
  <si>
    <t>SE_1_-_144994591_144955292_144955216_144952689_PDE4DIP</t>
  </si>
  <si>
    <t>97.15392542726808</t>
  </si>
  <si>
    <t>72.72727272727273</t>
  </si>
  <si>
    <t>SE_1_-_145459652_145458003_145457935_145457604_POLR3GL</t>
  </si>
  <si>
    <t>94.77932170526896</t>
  </si>
  <si>
    <t>14.960629921259844</t>
  </si>
  <si>
    <t>75.59055118110236</t>
  </si>
  <si>
    <t>9.448818897637794</t>
  </si>
  <si>
    <t>SE_1_-_145460097_145459781_145459652_145457604_POLR3GL</t>
  </si>
  <si>
    <t>0.6648653350100325</t>
  </si>
  <si>
    <t>54.54545454545454</t>
  </si>
  <si>
    <t>SE_1_+_145575404_145577652_145577753_145578062_PIAS3/LOC100288142/NBPF10</t>
  </si>
  <si>
    <t>6.996593133673211</t>
  </si>
  <si>
    <t>15.425531914893616</t>
  </si>
  <si>
    <t>67.5531914893617</t>
  </si>
  <si>
    <t>SE_1_+_145646173_145646279_145646469_145650483_RNF115/LOC100288142/NBPF10</t>
  </si>
  <si>
    <t>10.851809688914638</t>
  </si>
  <si>
    <t>95.91836734693877</t>
  </si>
  <si>
    <t>SE_1_+_145646173_145648016_145648067_145650483_RNF115/LOC100288142/NBPF10</t>
  </si>
  <si>
    <t>99.67379943419074</t>
  </si>
  <si>
    <t>92.98245614035088</t>
  </si>
  <si>
    <t>SE_1_-_145826888_145818826_145818767_145816740_GPR89A</t>
  </si>
  <si>
    <t>89.0254988355756</t>
  </si>
  <si>
    <t>46.95121951219512</t>
  </si>
  <si>
    <t>48.170731707317074</t>
  </si>
  <si>
    <t>SE_1_-_146643568_146639512_146639346_146638518_PRKAB2</t>
  </si>
  <si>
    <t>81.05059698630163</t>
  </si>
  <si>
    <t>82.01058201058201</t>
  </si>
  <si>
    <t>13.756613756613756</t>
  </si>
  <si>
    <t>SE_1_-_146680414_146672925_146672734_146661828_FMO5</t>
  </si>
  <si>
    <t>98.90433649785504</t>
  </si>
  <si>
    <t>31.874999999999996</t>
  </si>
  <si>
    <t>SE_1_+_146731572_146736081_146736243_146737591_CHD1L</t>
  </si>
  <si>
    <t>98.42524987879816</t>
  </si>
  <si>
    <t>82.97872340425532</t>
  </si>
  <si>
    <t>SE_1_+_146739177_146740441_146740537_146747017_CHD1L</t>
  </si>
  <si>
    <t>96.36563997859177</t>
  </si>
  <si>
    <t>SE_1_+_147400691_147408741_147408800_147410828_GPR89B</t>
  </si>
  <si>
    <t>92.7264618915102</t>
  </si>
  <si>
    <t>43.103448275862064</t>
  </si>
  <si>
    <t>52.58620689655172</t>
  </si>
  <si>
    <t>4.310344827586207</t>
  </si>
  <si>
    <t>SE_1_+_148556272_148556692_148556810_148558169_Hypothetical</t>
  </si>
  <si>
    <t>93.12466043016808</t>
  </si>
  <si>
    <t>35.65217391304348</t>
  </si>
  <si>
    <t>SE_1_+_148556272_148558169_148558286_148560847_NBPF15</t>
  </si>
  <si>
    <t>71.49984121367703</t>
  </si>
  <si>
    <t>SE_1_+_148561115_148566782_148566880_148568736_NBPF15</t>
  </si>
  <si>
    <t>94.28581580078733</t>
  </si>
  <si>
    <t>33.53658536585366</t>
  </si>
  <si>
    <t>7.926829268292683</t>
  </si>
  <si>
    <t>SE_1_-_149903836_149903318_149903152_149902857_MTMR11</t>
  </si>
  <si>
    <t>93.29347895667846</t>
  </si>
  <si>
    <t>84.87394957983193</t>
  </si>
  <si>
    <t>9.243697478991598</t>
  </si>
  <si>
    <t>SE_1_-_149908047_149907598_149907477_149907252_MTMR11</t>
  </si>
  <si>
    <t>0.9659463690444783</t>
  </si>
  <si>
    <t>SE_1_+_150082742_150115016_150115109_150116887_VPS45</t>
  </si>
  <si>
    <t>97.45957632859927</t>
  </si>
  <si>
    <t>40.17857142857143</t>
  </si>
  <si>
    <t>11.607142857142858</t>
  </si>
  <si>
    <t>48.214285714285715</t>
  </si>
  <si>
    <t>SE_1_+_150129209_150129566_150129680_150131014_PLEKHO1</t>
  </si>
  <si>
    <t>98.75899363672627</t>
  </si>
  <si>
    <t>13.131313131313133</t>
  </si>
  <si>
    <t>53.535353535353536</t>
  </si>
  <si>
    <t>SE_1_+_150129209_150129579_150129680_150131014_PLEKHO1</t>
  </si>
  <si>
    <t>98.06446023784136</t>
  </si>
  <si>
    <t>34.61538461538461</t>
  </si>
  <si>
    <t>SE_1_-_150198940_150195566_150195512_150193063_ANP32E</t>
  </si>
  <si>
    <t>96.14420875646228</t>
  </si>
  <si>
    <t>63.20754716981132</t>
  </si>
  <si>
    <t>16.9811320754717</t>
  </si>
  <si>
    <t>SE_1_-_150198940_150195620_150195512_150193063_ANP32E</t>
  </si>
  <si>
    <t>99.83538876339657</t>
  </si>
  <si>
    <t>1.6216216216216217</t>
  </si>
  <si>
    <t>83.24324324324324</t>
  </si>
  <si>
    <t>15.135135135135137</t>
  </si>
  <si>
    <t>SE_1_-_150202906_150199127_150198940_150195566_ANP32E</t>
  </si>
  <si>
    <t>97.31231079572458</t>
  </si>
  <si>
    <t>1.8404907975460123</t>
  </si>
  <si>
    <t>92.63803680981594</t>
  </si>
  <si>
    <t>5.521472392638037</t>
  </si>
  <si>
    <t>SE_1_-_150202906_150201570_150201405_150199127_ANP32E</t>
  </si>
  <si>
    <t>99.45425417845357</t>
  </si>
  <si>
    <t>61.66666666666667</t>
  </si>
  <si>
    <t>SE_1_-_150204115_150203028_150202906_150201570_ANP32E</t>
  </si>
  <si>
    <t>98.75331793129683</t>
  </si>
  <si>
    <t>2.7210884353741496</t>
  </si>
  <si>
    <t>96.5986394557823</t>
  </si>
  <si>
    <t>SE_1_-_150208081_150204264_150204115_150203028_ANP32E</t>
  </si>
  <si>
    <t>84.60611316794247</t>
  </si>
  <si>
    <t>14.634146341463413</t>
  </si>
  <si>
    <t>26.82926829268293</t>
  </si>
  <si>
    <t>SE_1_+_150236078_150236193_150236277_150236993_CA14</t>
  </si>
  <si>
    <t>99.40575703188031</t>
  </si>
  <si>
    <t>70.4225352112676</t>
  </si>
  <si>
    <t>29.577464788732392</t>
  </si>
  <si>
    <t>SE_1_-_150240357_150240189_150240116_150239878_APH1A</t>
  </si>
  <si>
    <t>97.04071863077142</t>
  </si>
  <si>
    <t>51.78571428571429</t>
  </si>
  <si>
    <t>SE_1_-_150241098_150240527_150240357_150240189_APH1A</t>
  </si>
  <si>
    <t>81.9793185399162</t>
  </si>
  <si>
    <t>36.45833333333333</t>
  </si>
  <si>
    <t>SE_1_+_150249040_150252054_150252152_150253246_C1orf54</t>
  </si>
  <si>
    <t>95.86226064088062</t>
  </si>
  <si>
    <t>84.93150684931507</t>
  </si>
  <si>
    <t>15.068493150684931</t>
  </si>
  <si>
    <t>SE_1_+_150256043_150256215_150256290_150256836_C1orf51</t>
  </si>
  <si>
    <t>31.76268495586596</t>
  </si>
  <si>
    <t>55.91397849462365</t>
  </si>
  <si>
    <t>34.40860215053764</t>
  </si>
  <si>
    <t>SE_1_+_150298339_150300016_150300111_150300779_PRPF3</t>
  </si>
  <si>
    <t>98.93050640447366</t>
  </si>
  <si>
    <t>10.416666666666668</t>
  </si>
  <si>
    <t>SE_1_+_150298339_150300779_150300925_150305155_PRPF3</t>
  </si>
  <si>
    <t>67.7480556487501</t>
  </si>
  <si>
    <t>14.666666666666666</t>
  </si>
  <si>
    <t>62.66666666666667</t>
  </si>
  <si>
    <t>SE_1_+_150413499_150414357_150414434_150415707_RPRD2</t>
  </si>
  <si>
    <t>99.3819164758374</t>
  </si>
  <si>
    <t>53.278688524590166</t>
  </si>
  <si>
    <t>SE_1_+_150461563_150463077_150463201_150463870_TARS2</t>
  </si>
  <si>
    <t>99.37470375475772</t>
  </si>
  <si>
    <t>88.69565217391305</t>
  </si>
  <si>
    <t>9.565217391304348</t>
  </si>
  <si>
    <t>SE_1_+_150463201_150463870_150463987_150464887_TARS2</t>
  </si>
  <si>
    <t>89.25866118376625</t>
  </si>
  <si>
    <t>48.38709677419355</t>
  </si>
  <si>
    <t>4.838709677419355</t>
  </si>
  <si>
    <t>SE_1_+_150463987_150464074_150464138_150464887_TARS2</t>
  </si>
  <si>
    <t>99.04943328659212</t>
  </si>
  <si>
    <t>6.578947368421052</t>
  </si>
  <si>
    <t>86.8421052631579</t>
  </si>
  <si>
    <t>SE_1_+_150463987_150464887_150464965_150470006_TARS2</t>
  </si>
  <si>
    <t>84.39406529475275</t>
  </si>
  <si>
    <t>41.41414141414141</t>
  </si>
  <si>
    <t>36.36363636363637</t>
  </si>
  <si>
    <t>SE_1_+_150476911_150477108_150477209_150477382_TARS2</t>
  </si>
  <si>
    <t>2.340658970565369</t>
  </si>
  <si>
    <t>40.909090909090914</t>
  </si>
  <si>
    <t>59.09090909090909</t>
  </si>
  <si>
    <t>SE_1_+_150526943_150527042_150527110_150527905_ADAMTSL4</t>
  </si>
  <si>
    <t>97.05575030857693</t>
  </si>
  <si>
    <t>91.47286821705426</t>
  </si>
  <si>
    <t>SE_1_-_150667132_150636239_150636108_150634404_GOLPH3L</t>
  </si>
  <si>
    <t>5.474590762239936</t>
  </si>
  <si>
    <t>41.269841269841265</t>
  </si>
  <si>
    <t>58.730158730158735</t>
  </si>
  <si>
    <t>SE_1_-_150667132_150666649_150666584_150636239_GOLPH3L</t>
  </si>
  <si>
    <t>0.5250141966540606</t>
  </si>
  <si>
    <t>16.101694915254235</t>
  </si>
  <si>
    <t>80.50847457627118</t>
  </si>
  <si>
    <t>SE_1_-_150722482_150720761_150720641_150720355_CTSS</t>
  </si>
  <si>
    <t>98.78299790425402</t>
  </si>
  <si>
    <t>2.4539877300613497</t>
  </si>
  <si>
    <t>73.61963190184049</t>
  </si>
  <si>
    <t>23.92638036809816</t>
  </si>
  <si>
    <t>SE_1_-_150724257_150722647_150722482_150720355_CTSS</t>
  </si>
  <si>
    <t>99.8419989743639</t>
  </si>
  <si>
    <t>6.802721088435375</t>
  </si>
  <si>
    <t>91.15646258503402</t>
  </si>
  <si>
    <t>2.0408163265306123</t>
  </si>
  <si>
    <t>SE_1_-_150730334_150727626_150727477_150724484_CTSS</t>
  </si>
  <si>
    <t>99.53468496708535</t>
  </si>
  <si>
    <t>SE_1_-_150779162_150778700_150778578_150778492_CTSK</t>
  </si>
  <si>
    <t>98.47803652410529</t>
  </si>
  <si>
    <t>30.201342281879196</t>
  </si>
  <si>
    <t>67.11409395973155</t>
  </si>
  <si>
    <t>2.684563758389262</t>
  </si>
  <si>
    <t>SE_1_-_150799019_150795821_150795670_150790506_ARNT</t>
  </si>
  <si>
    <t>0.2578890266506311</t>
  </si>
  <si>
    <t>SE_1_-_150830825_150825754_150825632_150825282_ARNT</t>
  </si>
  <si>
    <t>2.44499501873713</t>
  </si>
  <si>
    <t>75.47169811320755</t>
  </si>
  <si>
    <t>5.660377358490567</t>
  </si>
  <si>
    <t>18.867924528301888</t>
  </si>
  <si>
    <t>SE_1_-_150849019_150833778_150833723_150830936_ARNT</t>
  </si>
  <si>
    <t>99.87804355042537</t>
  </si>
  <si>
    <t>94.15204678362574</t>
  </si>
  <si>
    <t>SE_1_-_150947095_150941567_150941394_150940988_CERS2</t>
  </si>
  <si>
    <t>99.71257614541929</t>
  </si>
  <si>
    <t>SE_1_+_150955059_150955566_150955656_150955814_ANXA9</t>
  </si>
  <si>
    <t>94.36760272859415</t>
  </si>
  <si>
    <t>53.84615384615385</t>
  </si>
  <si>
    <t>36.53846153846153</t>
  </si>
  <si>
    <t>SE_1_-_150973726_150973091_150972933_150972440_FAM63A</t>
  </si>
  <si>
    <t>96.42790820732242</t>
  </si>
  <si>
    <t>82.22222222222221</t>
  </si>
  <si>
    <t>SE_1_+_150981147_150990288_150990380_150997087_PRUNE</t>
  </si>
  <si>
    <t>99.38020328311977</t>
  </si>
  <si>
    <t>SE_1_+_150981147_150990288_150990380_150997991_PRUNE</t>
  </si>
  <si>
    <t>70.5991149656138</t>
  </si>
  <si>
    <t>8.181818181818182</t>
  </si>
  <si>
    <t>SE_1_+_150990380_150991033_150991145_150997087_PRUNE</t>
  </si>
  <si>
    <t>99.5624339602803</t>
  </si>
  <si>
    <t>29.67032967032967</t>
  </si>
  <si>
    <t>41.208791208791204</t>
  </si>
  <si>
    <t>29.120879120879124</t>
  </si>
  <si>
    <t>SE_1_+_150981147_150997087_150997271_150997991_PRUNE</t>
  </si>
  <si>
    <t>96.05637804485681</t>
  </si>
  <si>
    <t>SE_1_+_150990380_150997087_150997271_150997991_PRUNE</t>
  </si>
  <si>
    <t>91.7174192866035</t>
  </si>
  <si>
    <t>97.43589743589743</t>
  </si>
  <si>
    <t>0.641025641025641</t>
  </si>
  <si>
    <t>SE_1_+_150990380_150997991_150998149_150999709_PRUNE</t>
  </si>
  <si>
    <t>85.69318545361185</t>
  </si>
  <si>
    <t>90.38461538461539</t>
  </si>
  <si>
    <t>SE_1_+_150999803_151001262_151001420_151006282_PRUNE</t>
  </si>
  <si>
    <t>8.857385960897147</t>
  </si>
  <si>
    <t>63.576158940397356</t>
  </si>
  <si>
    <t>14.56953642384106</t>
  </si>
  <si>
    <t>SE_1_+_151016203_151017356_151017509_151018273_BNIPL</t>
  </si>
  <si>
    <t>20.76027508604439</t>
  </si>
  <si>
    <t>39.097744360902254</t>
  </si>
  <si>
    <t>33.83458646616541</t>
  </si>
  <si>
    <t>27.06766917293233</t>
  </si>
  <si>
    <t>SE_1_-_151031955_151029262_151029127_151028469_CDC42SE1</t>
  </si>
  <si>
    <t>17.674032624909994</t>
  </si>
  <si>
    <t>SE_1_-_151031955_151029262_151029132_151028469_CDC42SE1</t>
  </si>
  <si>
    <t>16.12798443053106</t>
  </si>
  <si>
    <t>34.48275862068966</t>
  </si>
  <si>
    <t>SE_1_+_151043410_151045515_151045633_151060666_GABPB2</t>
  </si>
  <si>
    <t>96.51814410606347</t>
  </si>
  <si>
    <t>55.15151515151515</t>
  </si>
  <si>
    <t>28.484848484848484</t>
  </si>
  <si>
    <t>SE_1_+_151060993_151062882_151063049_151065668_GABPB2</t>
  </si>
  <si>
    <t>63.74956053371198</t>
  </si>
  <si>
    <t>61.261261261261254</t>
  </si>
  <si>
    <t>34.234234234234236</t>
  </si>
  <si>
    <t>SE_1_+_151070478_151076038_151076151_151079513_GABPB2</t>
  </si>
  <si>
    <t>96.44631616440587</t>
  </si>
  <si>
    <t>62.295081967213115</t>
  </si>
  <si>
    <t>21.311475409836063</t>
  </si>
  <si>
    <t>SE_1_+_151079698_151089868_151089992_151090433_GABPB2</t>
  </si>
  <si>
    <t>8.130512504820208</t>
  </si>
  <si>
    <t>SE_1_-_151266494_151265938_151265876_151265509_PI4KB</t>
  </si>
  <si>
    <t>98.46800691837844</t>
  </si>
  <si>
    <t>49.48453608247423</t>
  </si>
  <si>
    <t>SE_1_-_151299747_151288148_151288049_151280277_PI4KB</t>
  </si>
  <si>
    <t>27.99655266797435</t>
  </si>
  <si>
    <t>60.588235294117645</t>
  </si>
  <si>
    <t>33.52941176470588</t>
  </si>
  <si>
    <t>SE_1_-_151298648_151297393_151297221_151288985_PI4KB</t>
  </si>
  <si>
    <t>20.038920646137253</t>
  </si>
  <si>
    <t>SE_1_-_151299747_151297393_151297221_151288985_PI4KB</t>
  </si>
  <si>
    <t>98.9187850794049</t>
  </si>
  <si>
    <t>64.95726495726495</t>
  </si>
  <si>
    <t>35.04273504273504</t>
  </si>
  <si>
    <t>SE_1_-_151317582_151317323_151317204_151317012_RFX5</t>
  </si>
  <si>
    <t>0.3032438744482225</t>
  </si>
  <si>
    <t>17.419354838709676</t>
  </si>
  <si>
    <t>64.51612903225806</t>
  </si>
  <si>
    <t>18.064516129032256</t>
  </si>
  <si>
    <t>SE_1_-_151318404_151317919_151317762_151317664_RFX5</t>
  </si>
  <si>
    <t>99.90013140095135</t>
  </si>
  <si>
    <t>SE_1_-_151340675_151339380_151339198_151338929_SELENBP1</t>
  </si>
  <si>
    <t>2.888327182808567</t>
  </si>
  <si>
    <t>15.92356687898089</t>
  </si>
  <si>
    <t>49.681528662420384</t>
  </si>
  <si>
    <t>34.394904458598724</t>
  </si>
  <si>
    <t>SE_1_-_151340675_151339651_151339492_151339380_SELENBP1</t>
  </si>
  <si>
    <t>98.79478207114838</t>
  </si>
  <si>
    <t>35.82887700534759</t>
  </si>
  <si>
    <t>43.85026737967914</t>
  </si>
  <si>
    <t>20.32085561497326</t>
  </si>
  <si>
    <t>SE_1_-_151341918_151341665_151341476_151340795_SELENBP1</t>
  </si>
  <si>
    <t>99.52322101542187</t>
  </si>
  <si>
    <t>34.42622950819672</t>
  </si>
  <si>
    <t>44.80874316939891</t>
  </si>
  <si>
    <t>20.76502732240437</t>
  </si>
  <si>
    <t>SE_1_-_151341918_151341665_151341480_151340795_SELENBP1</t>
  </si>
  <si>
    <t>98.91923579531088</t>
  </si>
  <si>
    <t>83.87096774193549</t>
  </si>
  <si>
    <t>14.516129032258066</t>
  </si>
  <si>
    <t>1.6129032258064515</t>
  </si>
  <si>
    <t>SE_1_-_151342189_151341982_151341918_151341665_SELENBP1</t>
  </si>
  <si>
    <t>99.46088340411059</t>
  </si>
  <si>
    <t>3.6363636363636362</t>
  </si>
  <si>
    <t>SE_1_-_151342189_151342030_151341918_151341665_SELENBP1</t>
  </si>
  <si>
    <t>98.92283857055708</t>
  </si>
  <si>
    <t>84.02777777777779</t>
  </si>
  <si>
    <t>9.722222222222223</t>
  </si>
  <si>
    <t>SE_1_-_151384772_151384247_151384101_151381304_POGZ</t>
  </si>
  <si>
    <t>98.1032875474001</t>
  </si>
  <si>
    <t>81.87134502923976</t>
  </si>
  <si>
    <t>9.941520467836257</t>
  </si>
  <si>
    <t>SE_1_-_151384772_151384274_151384101_151381304_POGZ</t>
  </si>
  <si>
    <t>97.14132048723333</t>
  </si>
  <si>
    <t>14.423076923076922</t>
  </si>
  <si>
    <t>47.11538461538461</t>
  </si>
  <si>
    <t>SE_1_-_151400299_151397537_151397431_151396762_POGZ</t>
  </si>
  <si>
    <t>84.0829864585064</t>
  </si>
  <si>
    <t>SE_1_-_151414557_151413562_151413404_151403317_POGZ</t>
  </si>
  <si>
    <t>8.878158414245807</t>
  </si>
  <si>
    <t>99.25925925925925</t>
  </si>
  <si>
    <t>SE_1_-_151431628_151423523_151423386_151414681_POGZ</t>
  </si>
  <si>
    <t>0.10896553784485279</t>
  </si>
  <si>
    <t>SE_1_+_151483991_151487971_151488092_151490982_CGN</t>
  </si>
  <si>
    <t>36.17572080611745</t>
  </si>
  <si>
    <t>19.444444444444446</t>
  </si>
  <si>
    <t>SE_1_+_151512902_151534567_151534641_151535061_TUFT1</t>
  </si>
  <si>
    <t>96.52306700163511</t>
  </si>
  <si>
    <t>26.262626262626267</t>
  </si>
  <si>
    <t>70.70707070707071</t>
  </si>
  <si>
    <t>SE_1_+_151512902_151535061_151535162_151536380_TUFT1</t>
  </si>
  <si>
    <t>97.72127768653182</t>
  </si>
  <si>
    <t>93.10344827586206</t>
  </si>
  <si>
    <t>SE_1_+_151536466_151537001_151537090_151538639_TUFT1</t>
  </si>
  <si>
    <t>92.81700782571562</t>
  </si>
  <si>
    <t>SE_1_-_151734581_151734028_151733927_151733375_MRPL9</t>
  </si>
  <si>
    <t>2.2383789046155487</t>
  </si>
  <si>
    <t>83.60655737704919</t>
  </si>
  <si>
    <t>4.918032786885246</t>
  </si>
  <si>
    <t>SE_1_-_151734581_151734501_151734438_151734028_MRPL9</t>
  </si>
  <si>
    <t>0.18719183761740396</t>
  </si>
  <si>
    <t>54.629629629629626</t>
  </si>
  <si>
    <t>21.296296296296298</t>
  </si>
  <si>
    <t>SE_1_-_151755375_151754495_151754385_151754063_TDRKH</t>
  </si>
  <si>
    <t>0.005996099725851868</t>
  </si>
  <si>
    <t>SE_1_-_151958575_151956659_151956553_151955800_S100A10</t>
  </si>
  <si>
    <t>9.352249630553176</t>
  </si>
  <si>
    <t>75.30864197530865</t>
  </si>
  <si>
    <t>SE_1_+_152974269_152975079_152975162_152975478_SPRR3</t>
  </si>
  <si>
    <t>3.2284731058921103</t>
  </si>
  <si>
    <t>27.73109243697479</t>
  </si>
  <si>
    <t>SE_1_-_153536210_153536012_153535891_153534067_S100A2</t>
  </si>
  <si>
    <t>97.70155269631283</t>
  </si>
  <si>
    <t>16.8141592920354</t>
  </si>
  <si>
    <t>83.1858407079646</t>
  </si>
  <si>
    <t>SE_1_-_153600597_153600074_153599959_153599009_S100A13</t>
  </si>
  <si>
    <t>97.91978973946777</t>
  </si>
  <si>
    <t>SE_1_-_153603487_153600074_153599959_153599009_S100A13</t>
  </si>
  <si>
    <t>70.449921217517</t>
  </si>
  <si>
    <t>SE_1_-_153603487_153600713_153600597_153600074_S100A13</t>
  </si>
  <si>
    <t>0.5831798477442207</t>
  </si>
  <si>
    <t>75.90361445783132</t>
  </si>
  <si>
    <t>SE_1_+_153600972_153601258_153601343_153602985_S100A1</t>
  </si>
  <si>
    <t>80.96578643185077</t>
  </si>
  <si>
    <t>16.304347826086957</t>
  </si>
  <si>
    <t>61.95652173913043</t>
  </si>
  <si>
    <t>SE_1_+_153610924_153614719_153614905_153617540_CHTOP</t>
  </si>
  <si>
    <t>80.33187736434928</t>
  </si>
  <si>
    <t>16.574585635359114</t>
  </si>
  <si>
    <t>62.98342541436463</t>
  </si>
  <si>
    <t>20.441988950276244</t>
  </si>
  <si>
    <t>SE_1_+_153610924_153614722_153614905_153617540_CHTOP</t>
  </si>
  <si>
    <t>94.89456096264782</t>
  </si>
  <si>
    <t>30.37037037037037</t>
  </si>
  <si>
    <t>37.77777777777778</t>
  </si>
  <si>
    <t>31.851851851851855</t>
  </si>
  <si>
    <t>SE_1_+_153614905_153615703_153615840_153617540_CHTOP</t>
  </si>
  <si>
    <t>5.419825463470953</t>
  </si>
  <si>
    <t>2.608695652173913</t>
  </si>
  <si>
    <t>74.78260869565217</t>
  </si>
  <si>
    <t>22.608695652173914</t>
  </si>
  <si>
    <t>SE_1_+_153724884_153726177_153726294_153727118_INTS3</t>
  </si>
  <si>
    <t>14.26559892133447</t>
  </si>
  <si>
    <t>13.793103448275861</t>
  </si>
  <si>
    <t>59.77011494252874</t>
  </si>
  <si>
    <t>26.436781609195403</t>
  </si>
  <si>
    <t>SE_1_+_153733394_153733496_153733585_153734046_INTS3</t>
  </si>
  <si>
    <t>89.03345213095444</t>
  </si>
  <si>
    <t>22.131147540983605</t>
  </si>
  <si>
    <t>36.885245901639344</t>
  </si>
  <si>
    <t>SE_1_+_153749696_153750237_153750361_153750637_SLC27A3</t>
  </si>
  <si>
    <t>95.62532260746343</t>
  </si>
  <si>
    <t>10.179640718562874</t>
  </si>
  <si>
    <t>61.07784431137725</t>
  </si>
  <si>
    <t>28.74251497005988</t>
  </si>
  <si>
    <t>SE_1_-_153915032_153914832_153914663_153914589_DENND4B</t>
  </si>
  <si>
    <t>1.129933838972088</t>
  </si>
  <si>
    <t>76.5625</t>
  </si>
  <si>
    <t>SE_1_-_153921591_153921376_153921310_153921120_CRTC2</t>
  </si>
  <si>
    <t>99.40925258905592</t>
  </si>
  <si>
    <t>96.09375</t>
  </si>
  <si>
    <t>SE_1_-_153935005_153934826_153934696_153933230_SLC39A1</t>
  </si>
  <si>
    <t>3.7125527146435835</t>
  </si>
  <si>
    <t>80.8695652173913</t>
  </si>
  <si>
    <t>SE_1_+_153941931_153942112_153942229_153945220_CREB3L4</t>
  </si>
  <si>
    <t>1.5530524834602066</t>
  </si>
  <si>
    <t>74.57627118644068</t>
  </si>
  <si>
    <t>23.728813559322035</t>
  </si>
  <si>
    <t>SE_1_+_153963278_153963390_153963510_153963591_RPS27</t>
  </si>
  <si>
    <t>8.046596501580163</t>
  </si>
  <si>
    <t>82.89473684210526</t>
  </si>
  <si>
    <t>11.842105263157894</t>
  </si>
  <si>
    <t>SE_1_-_154142876_154141859_154141781_154130197_TPM3</t>
  </si>
  <si>
    <t>96.96373658613119</t>
  </si>
  <si>
    <t>SE_1_-_154155464_154148655_154148591_154145677_TPM3</t>
  </si>
  <si>
    <t>98.10151119294144</t>
  </si>
  <si>
    <t>48.854961832061065</t>
  </si>
  <si>
    <t>32.82442748091603</t>
  </si>
  <si>
    <t>18.3206106870229</t>
  </si>
  <si>
    <t>SE_1_-_154155464_154148724_154148591_154145677_TPM3</t>
  </si>
  <si>
    <t>3.113988261934505</t>
  </si>
  <si>
    <t>78.43137254901961</t>
  </si>
  <si>
    <t>21.568627450980394</t>
  </si>
  <si>
    <t>SE_1_-_154164378_154164209_154164105_154163787_TPM3</t>
  </si>
  <si>
    <t>0.4180169950532507</t>
  </si>
  <si>
    <t>4.201680672268908</t>
  </si>
  <si>
    <t>44.537815126050425</t>
  </si>
  <si>
    <t>51.26050420168067</t>
  </si>
  <si>
    <t>SE_1_-_154186369_154185779_154185658_154185100_C1orf43</t>
  </si>
  <si>
    <t>91.30612282488806</t>
  </si>
  <si>
    <t>SE_1_-_154186933_154186422_154186369_154185100_C1orf43</t>
  </si>
  <si>
    <t>71.80753476126628</t>
  </si>
  <si>
    <t>SE_1_-_154192818_154192413_154192312_154187050_C1orf43</t>
  </si>
  <si>
    <t>33.3928973931432</t>
  </si>
  <si>
    <t>70.83333333333334</t>
  </si>
  <si>
    <t>SE_1_+_154241430_154241838_154241888_154242676_UBAP2L</t>
  </si>
  <si>
    <t>66.42356866823522</t>
  </si>
  <si>
    <t>SE_1_+_154241430_154241838_154241888_154243357_UBAP2L</t>
  </si>
  <si>
    <t>98.92077507348198</t>
  </si>
  <si>
    <t>39.795918367346935</t>
  </si>
  <si>
    <t>31.63265306122449</t>
  </si>
  <si>
    <t>SE_1_+_154245252_154245812_154246010_154246250_HAX1</t>
  </si>
  <si>
    <t>99.38086460081526</t>
  </si>
  <si>
    <t>66.37931034482759</t>
  </si>
  <si>
    <t>14.655172413793101</t>
  </si>
  <si>
    <t>SE_1_+_154245252_154245956_154246074_154246250_HAX1</t>
  </si>
  <si>
    <t>90.85799460537099</t>
  </si>
  <si>
    <t>55.39568345323741</t>
  </si>
  <si>
    <t>35.25179856115108</t>
  </si>
  <si>
    <t>9.352517985611511</t>
  </si>
  <si>
    <t>SE_1_+_154407632_154408445_154408586_154420601_IL6R</t>
  </si>
  <si>
    <t>95.24350487556406</t>
  </si>
  <si>
    <t>87.91208791208791</t>
  </si>
  <si>
    <t>12.087912087912088</t>
  </si>
  <si>
    <t>SE_1_+_154422456_154426964_154427057_154437610_IL6R</t>
  </si>
  <si>
    <t>26.000113608819575</t>
  </si>
  <si>
    <t>77.27272727272727</t>
  </si>
  <si>
    <t>6.8181818181818175</t>
  </si>
  <si>
    <t>15.909090909090908</t>
  </si>
  <si>
    <t>SE_1_+_154514542_154515207_154515297_154516439_TDRD10</t>
  </si>
  <si>
    <t>96.4761891471434</t>
  </si>
  <si>
    <t>23.776223776223777</t>
  </si>
  <si>
    <t>53.14685314685315</t>
  </si>
  <si>
    <t>SE_1_+_154516586_154516848_154516993_154517271_TDRD10</t>
  </si>
  <si>
    <t>99.47129432456543</t>
  </si>
  <si>
    <t>31.451612903225808</t>
  </si>
  <si>
    <t>7.258064516129033</t>
  </si>
  <si>
    <t>SE_1_-_154926147_154924397_154924271_154924011_PBXIP1</t>
  </si>
  <si>
    <t>95.01777545961929</t>
  </si>
  <si>
    <t>SE_1_-_154940971_154940733_154940680_154940507_SHC1</t>
  </si>
  <si>
    <t>80.47006581450434</t>
  </si>
  <si>
    <t>12.413793103448276</t>
  </si>
  <si>
    <t>71.03448275862068</t>
  </si>
  <si>
    <t>16.551724137931036</t>
  </si>
  <si>
    <t>SE_1_+_154961325_154962036_154962183_154962635_FLAD1</t>
  </si>
  <si>
    <t>98.93831059401349</t>
  </si>
  <si>
    <t>29.946524064171122</t>
  </si>
  <si>
    <t>58.288770053475936</t>
  </si>
  <si>
    <t>SE_1_+_154962733_154962815_154963004_154965041_FLAD1</t>
  </si>
  <si>
    <t>98.12312019439351</t>
  </si>
  <si>
    <t>SE_1_+_154962733_154962815_154963004_154965189_FLAD1</t>
  </si>
  <si>
    <t>28.589289457986105</t>
  </si>
  <si>
    <t>85.52631578947368</t>
  </si>
  <si>
    <t>SE_1_+_154975419_154986491_154986569_154987131_ZBTB7B</t>
  </si>
  <si>
    <t>0.8182160967846956</t>
  </si>
  <si>
    <t>61.53846153846154</t>
  </si>
  <si>
    <t>16.923076923076923</t>
  </si>
  <si>
    <t>SE_1_-_154996308_154996096_154996029_154995933_DCST2</t>
  </si>
  <si>
    <t>67.82503394622731</t>
  </si>
  <si>
    <t>32.8125</t>
  </si>
  <si>
    <t>SE_1_-_154998778_154997078_154996948_154996435_DCST2</t>
  </si>
  <si>
    <t>89.48348274416054</t>
  </si>
  <si>
    <t>17.346938775510203</t>
  </si>
  <si>
    <t>32.6530612244898</t>
  </si>
  <si>
    <t>SE_1_-_154999024_154998878_154998778_154996435_DCST2</t>
  </si>
  <si>
    <t>97.40029531958412</t>
  </si>
  <si>
    <t>63.51351351351351</t>
  </si>
  <si>
    <t>14.864864864864865</t>
  </si>
  <si>
    <t>SE_1_+_155025253_155025893_155025969_155026386_ADAM15</t>
  </si>
  <si>
    <t>96.11720183593039</t>
  </si>
  <si>
    <t>10.135135135135135</t>
  </si>
  <si>
    <t>SE_1_+_155026982_155028178_155028328_155028408_ADAM15</t>
  </si>
  <si>
    <t>96.28892962492897</t>
  </si>
  <si>
    <t>87.3015873015873</t>
  </si>
  <si>
    <t>SE_1_+_155026982_155028263_155028328_155028408_ADAM15</t>
  </si>
  <si>
    <t>97.92663044512067</t>
  </si>
  <si>
    <t>88.33333333333333</t>
  </si>
  <si>
    <t>11.666666666666666</t>
  </si>
  <si>
    <t>SE_1_+_155026982_155028266_155028328_155028408_ADAM15</t>
  </si>
  <si>
    <t>99.47300114164297</t>
  </si>
  <si>
    <t>64.17910447761194</t>
  </si>
  <si>
    <t>29.850746268656714</t>
  </si>
  <si>
    <t>SE_1_+_155032819_155033239_155033308_155033894_ADAM15</t>
  </si>
  <si>
    <t>90.6233917985923</t>
  </si>
  <si>
    <t>SE_1_+_155032819_155033239_155033308_155034721_ADAM15</t>
  </si>
  <si>
    <t>6.311427079984444</t>
  </si>
  <si>
    <t>SE_1_+_155033308_155033590_155033669_155033891_ADAM15</t>
  </si>
  <si>
    <t>72.79942628696575</t>
  </si>
  <si>
    <t>81.94444444444444</t>
  </si>
  <si>
    <t>18.055555555555554</t>
  </si>
  <si>
    <t>SE_1_+_155033308_155033891_155033965_155034380_ADAM15</t>
  </si>
  <si>
    <t>19.745222310390453</t>
  </si>
  <si>
    <t>SE_1_+_155033308_155033891_155033965_155034721_ADAM15</t>
  </si>
  <si>
    <t>35.2928718247659</t>
  </si>
  <si>
    <t>81.15942028985508</t>
  </si>
  <si>
    <t>SE_1_+_155032819_155033894_155033965_155034721_ADAM15</t>
  </si>
  <si>
    <t>74.17191959814907</t>
  </si>
  <si>
    <t>SE_1_+_155033308_155033894_155033965_155034380_ADAM15</t>
  </si>
  <si>
    <t>21.12742331786889</t>
  </si>
  <si>
    <t>SE_1_+_155033308_155033894_155033965_155034721_ADAM15</t>
  </si>
  <si>
    <t>18.835190474952196</t>
  </si>
  <si>
    <t>54.41176470588235</t>
  </si>
  <si>
    <t>45.588235294117645</t>
  </si>
  <si>
    <t>SE_1_+_155033965_155034052_155034122_155034721_ADAM15</t>
  </si>
  <si>
    <t>25.400623563139202</t>
  </si>
  <si>
    <t>71.01449275362319</t>
  </si>
  <si>
    <t>SE_1_+_155033308_155034380_155034451_155034721_ADAM15</t>
  </si>
  <si>
    <t>72.66032243112697</t>
  </si>
  <si>
    <t>SE_1_+_155033965_155034380_155034451_155034721_ADAM15</t>
  </si>
  <si>
    <t>80.85546125133529</t>
  </si>
  <si>
    <t>10.666666666666668</t>
  </si>
  <si>
    <t>SE_1_+_155058418_155058604_155058681_155058889_EFNA3</t>
  </si>
  <si>
    <t>88.12802977594512</t>
  </si>
  <si>
    <t>12.698412698412698</t>
  </si>
  <si>
    <t>SE_1_+_155104110_155105979_155106044_155106206_AK308965/EFNA1</t>
  </si>
  <si>
    <t>74.41807867144887</t>
  </si>
  <si>
    <t>76.03305785123968</t>
  </si>
  <si>
    <t>8.264462809917356</t>
  </si>
  <si>
    <t>15.702479338842975</t>
  </si>
  <si>
    <t>SE_1_+_155108852_155109304_155109427_155110037_SLC50A1</t>
  </si>
  <si>
    <t>86.773252554896</t>
  </si>
  <si>
    <t>SE_1_+_155108852_155109304_155109427_155110455_SLC50A1</t>
  </si>
  <si>
    <t>93.12562771911016</t>
  </si>
  <si>
    <t>23.89937106918239</t>
  </si>
  <si>
    <t>49.056603773584904</t>
  </si>
  <si>
    <t>27.044025157232703</t>
  </si>
  <si>
    <t>SE_1_+_155108852_155110037_155110198_155110455_SLC50A1</t>
  </si>
  <si>
    <t>95.72369422162714</t>
  </si>
  <si>
    <t>SE_1_+_155109427_155110037_155110198_155110455_SLC50A1</t>
  </si>
  <si>
    <t>93.81719660831376</t>
  </si>
  <si>
    <t>15.602836879432624</t>
  </si>
  <si>
    <t>29.078014184397162</t>
  </si>
  <si>
    <t>SE_1_+_155109427_155110055_155110198_155110455_SLC50A1</t>
  </si>
  <si>
    <t>0.37525755220447937</t>
  </si>
  <si>
    <t>7.352941176470589</t>
  </si>
  <si>
    <t>33.088235294117645</t>
  </si>
  <si>
    <t>SE_1_-_155145041_155144965_155144827_155142333_KRTCAP2</t>
  </si>
  <si>
    <t>99.92357876309546</t>
  </si>
  <si>
    <t>SE_1_-_155145685_155145368_155145214_155145104_KRTCAP2</t>
  </si>
  <si>
    <t>1.1323994363250853</t>
  </si>
  <si>
    <t>52.77777777777778</t>
  </si>
  <si>
    <t>36.80555555555556</t>
  </si>
  <si>
    <t>SE_1_-_155159701_155159280_155159206_155158685_MUC1</t>
  </si>
  <si>
    <t>0.8055914516433335</t>
  </si>
  <si>
    <t>13.836477987421384</t>
  </si>
  <si>
    <t>37.10691823899371</t>
  </si>
  <si>
    <t>SE_1_-_155159701_155159367_155159206_155158685_MUC1</t>
  </si>
  <si>
    <t>99.25283732023775</t>
  </si>
  <si>
    <t>SE_1_-_155160198_155160020_155159931_155159850_MUC1</t>
  </si>
  <si>
    <t>99.5817897004326</t>
  </si>
  <si>
    <t>87.39495798319328</t>
  </si>
  <si>
    <t>10.084033613445378</t>
  </si>
  <si>
    <t>SE_1_-_155160198_155160052_155159931_155159850_MUC1</t>
  </si>
  <si>
    <t>99.78585942483244</t>
  </si>
  <si>
    <t>SE_1_-_155160639_155160052_155159931_155159850_MUC1</t>
  </si>
  <si>
    <t>98.20849188091823</t>
  </si>
  <si>
    <t>35.07462686567165</t>
  </si>
  <si>
    <t>62.68656716417911</t>
  </si>
  <si>
    <t>SE_1_-_155160484_155160334_155160198_155160052_MUC1</t>
  </si>
  <si>
    <t>96.90291659267565</t>
  </si>
  <si>
    <t>SE_1_-_155160639_155160334_155160198_155160052_MUC1</t>
  </si>
  <si>
    <t>96.89708027390238</t>
  </si>
  <si>
    <t>58.490566037735846</t>
  </si>
  <si>
    <t>41.509433962264154</t>
  </si>
  <si>
    <t>SE_1_-_155160639_155160539_155160484_155160052_MUC1</t>
  </si>
  <si>
    <t>99.77946289294552</t>
  </si>
  <si>
    <t>SE_1_-_155160639_155160539_155160484_155160334_MUC1</t>
  </si>
  <si>
    <t>94.8031859606255</t>
  </si>
  <si>
    <t>27.388535031847134</t>
  </si>
  <si>
    <t>63.05732484076433</t>
  </si>
  <si>
    <t>9.554140127388536</t>
  </si>
  <si>
    <t>SE_1_-_155170688_155170401_155170242_155169904_THBS3</t>
  </si>
  <si>
    <t>97.99248920963353</t>
  </si>
  <si>
    <t>87.03703703703704</t>
  </si>
  <si>
    <t>SE_1_-_155171208_155170995_155170885_155170795_THBS3</t>
  </si>
  <si>
    <t>97.71233828237366</t>
  </si>
  <si>
    <t>SE_1_-_155173304_155173096_155173014_155172928_THBS3</t>
  </si>
  <si>
    <t>80.35328902749097</t>
  </si>
  <si>
    <t>SE_1_-_155174851_155174748_155174646_155173330_THBS3</t>
  </si>
  <si>
    <t>97.44934019603349</t>
  </si>
  <si>
    <t>18.88888888888889</t>
  </si>
  <si>
    <t>SE_1_+_155180418_155181918_155182010_155182176_MTX1</t>
  </si>
  <si>
    <t>99.34045450161972</t>
  </si>
  <si>
    <t>90.27777777777779</t>
  </si>
  <si>
    <t>SE_1_-_155209677_155209553_155209407_155208441_GBA</t>
  </si>
  <si>
    <t>99.75250639422629</t>
  </si>
  <si>
    <t>17.989417989417987</t>
  </si>
  <si>
    <t>23.28042328042328</t>
  </si>
  <si>
    <t>SE_1_-_155210421_155209868_155209677_155208441_GBA</t>
  </si>
  <si>
    <t>0.8931176956312837</t>
  </si>
  <si>
    <t>SE_1_-_155210421_155210090_155209968_155209868_GBA</t>
  </si>
  <si>
    <t>31.80320554808175</t>
  </si>
  <si>
    <t>3.7037037037037033</t>
  </si>
  <si>
    <t>SE_1_-_155224444_155224247_155224191_155223523_FAM189B</t>
  </si>
  <si>
    <t>98.48778608594017</t>
  </si>
  <si>
    <t>SE_1_-_155224444_155224247_155224191_155223985_FAM189B</t>
  </si>
  <si>
    <t>82.66862103481584</t>
  </si>
  <si>
    <t>SE_1_-_155231877_155231525_155231448_155230450_SCAMP3</t>
  </si>
  <si>
    <t>84.84084293159245</t>
  </si>
  <si>
    <t>86.58536585365853</t>
  </si>
  <si>
    <t>8.536585365853659</t>
  </si>
  <si>
    <t>SE_1_-_155239279_155238583_155238499_155238150_CLK2</t>
  </si>
  <si>
    <t>87.84369948086041</t>
  </si>
  <si>
    <t>87.05882352941177</t>
  </si>
  <si>
    <t>8.235294117647058</t>
  </si>
  <si>
    <t>SE_1_-_155239279_155238586_155238499_155238150_CLK2</t>
  </si>
  <si>
    <t>16.497373728378705</t>
  </si>
  <si>
    <t>17.81609195402299</t>
  </si>
  <si>
    <t>64.36781609195403</t>
  </si>
  <si>
    <t>SE_1_+_155278756_155279580_155279756_155279834_FDPS</t>
  </si>
  <si>
    <t>97.44962056661257</t>
  </si>
  <si>
    <t>25.624999999999996</t>
  </si>
  <si>
    <t>66.25</t>
  </si>
  <si>
    <t>SE_1_+_155278756_155279834_155279996_155282046_FDPS</t>
  </si>
  <si>
    <t>97.64551386362808</t>
  </si>
  <si>
    <t>15.827338129496402</t>
  </si>
  <si>
    <t>76.2589928057554</t>
  </si>
  <si>
    <t>7.913669064748201</t>
  </si>
  <si>
    <t>SE_1_+_155278756_155279855_155279996_155282046_FDPS</t>
  </si>
  <si>
    <t>0.8695718357887159</t>
  </si>
  <si>
    <t>13.91304347826087</t>
  </si>
  <si>
    <t>84.34782608695653</t>
  </si>
  <si>
    <t>SE_1_+_155279996_155280127_155280244_155282046_FDPS</t>
  </si>
  <si>
    <t>0.06864756508349057</t>
  </si>
  <si>
    <t>SE_1_-_155490891_155490147_155490016_155452240_ASH1L</t>
  </si>
  <si>
    <t>93.44617898485886</t>
  </si>
  <si>
    <t>10.227272727272728</t>
  </si>
  <si>
    <t>53.40909090909091</t>
  </si>
  <si>
    <t>SE_1_-_155640111_155638508_155638418_155631214_YY1AP1</t>
  </si>
  <si>
    <t>93.64037844359902</t>
  </si>
  <si>
    <t>29.72972972972973</t>
  </si>
  <si>
    <t>SE_1_-_155640111_155638568_155638418_155631214_YY1AP1</t>
  </si>
  <si>
    <t>99.5773351557323</t>
  </si>
  <si>
    <t>85.91549295774648</t>
  </si>
  <si>
    <t>11.971830985915492</t>
  </si>
  <si>
    <t>SE_1_-_155642351_155640255_155640111_155638568_YY1AP1</t>
  </si>
  <si>
    <t>0.9341689696970823</t>
  </si>
  <si>
    <t>6.106870229007633</t>
  </si>
  <si>
    <t>51.908396946564885</t>
  </si>
  <si>
    <t>SE_1_-_155644801_155644609_155644476_155642522_YY1AP1</t>
  </si>
  <si>
    <t>99.01819259944244</t>
  </si>
  <si>
    <t>5.952380952380952</t>
  </si>
  <si>
    <t>90.47619047619048</t>
  </si>
  <si>
    <t>SE_1_-_155646339_155644887_155644801_155642522_YY1AP1</t>
  </si>
  <si>
    <t>0.3972228040724736</t>
  </si>
  <si>
    <t>4.57516339869281</t>
  </si>
  <si>
    <t>71.89542483660131</t>
  </si>
  <si>
    <t>23.52941176470588</t>
  </si>
  <si>
    <t>SE_1_-_155649200_155649104_155648949_155646537_YY1AP1</t>
  </si>
  <si>
    <t>1.813491706891993</t>
  </si>
  <si>
    <t>82.05128205128204</t>
  </si>
  <si>
    <t>17.94871794871795</t>
  </si>
  <si>
    <t>SE_1_-_155650207_155649799_155649719_155649303_YY1AP1</t>
  </si>
  <si>
    <t>88.74067346659014</t>
  </si>
  <si>
    <t>SE_1_-_155657862_155650247_155650173_155649303_YY1AP1</t>
  </si>
  <si>
    <t>97.60373572196902</t>
  </si>
  <si>
    <t>69.53125</t>
  </si>
  <si>
    <t>SE_1_-_155658450_155657992_155657862_155650247_YY1AP1</t>
  </si>
  <si>
    <t>98.93845472398168</t>
  </si>
  <si>
    <t>SE_1_-_155658721_155657992_155657862_155650247_YY1AP1</t>
  </si>
  <si>
    <t>5.166097701401348</t>
  </si>
  <si>
    <t>46.666666666666664</t>
  </si>
  <si>
    <t>34.44444444444444</t>
  </si>
  <si>
    <t>SE_1_+_155658965_155678824_155678916_155679564_DAP3</t>
  </si>
  <si>
    <t>94.9815621716308</t>
  </si>
  <si>
    <t>0.8333333333333334</t>
  </si>
  <si>
    <t>SE_1_+_155679615_155686797_155686919_155691308_DAP3</t>
  </si>
  <si>
    <t>93.4749421935517</t>
  </si>
  <si>
    <t>92.92929292929293</t>
  </si>
  <si>
    <t>SE_1_+_155686919_155691308_155691409_155695173_DAP3</t>
  </si>
  <si>
    <t>95.72700301410781</t>
  </si>
  <si>
    <t>SE_1_+_155697529_155698833_155698913_155698999_DAP3</t>
  </si>
  <si>
    <t>99.08096059687001</t>
  </si>
  <si>
    <t>21.839080459770116</t>
  </si>
  <si>
    <t>SE_1_+_155701206_155701735_155701824_155706737_DAP3</t>
  </si>
  <si>
    <t>0.9663983769111847</t>
  </si>
  <si>
    <t>1.1904761904761905</t>
  </si>
  <si>
    <t>73.80952380952381</t>
  </si>
  <si>
    <t>SE_1_+_155701824_155706399_155706485_155706737_DAP3</t>
  </si>
  <si>
    <t>99.08177184514051</t>
  </si>
  <si>
    <t>28.695652173913043</t>
  </si>
  <si>
    <t>SE_1_+_155701824_155706737_155706854_155707948_DAP3</t>
  </si>
  <si>
    <t>98.41325286258284</t>
  </si>
  <si>
    <t>47.27272727272727</t>
  </si>
  <si>
    <t>SE_1_+_155701824_155706797_155706854_155707948_DAP3</t>
  </si>
  <si>
    <t>97.8554728522362</t>
  </si>
  <si>
    <t>9.523809523809524</t>
  </si>
  <si>
    <t>85.71428571428571</t>
  </si>
  <si>
    <t>SE_1_-_155747413_155746272_155746186_155744964_GON4L</t>
  </si>
  <si>
    <t>4.272774693479835</t>
  </si>
  <si>
    <t>39.75903614457831</t>
  </si>
  <si>
    <t>10.843373493975903</t>
  </si>
  <si>
    <t>SE_1_-_155823067_155801411_155801326_155796819_GON4L</t>
  </si>
  <si>
    <t>5.241899021451237</t>
  </si>
  <si>
    <t>42.241379310344826</t>
  </si>
  <si>
    <t>37.06896551724138</t>
  </si>
  <si>
    <t>SE_1_-_155823067_155802741_155802623_155796819_GON4L</t>
  </si>
  <si>
    <t>95.32936729066294</t>
  </si>
  <si>
    <t>31.506849315068493</t>
  </si>
  <si>
    <t>39.04109589041096</t>
  </si>
  <si>
    <t>SE_1_-_155881034_155880595_155880447_155880297_RIT1</t>
  </si>
  <si>
    <t>97.61159273005303</t>
  </si>
  <si>
    <t>SE_1_-_155927504_155924760_155924693_155922619_ARHGEF2</t>
  </si>
  <si>
    <t>86.93355016736915</t>
  </si>
  <si>
    <t>96.8503937007874</t>
  </si>
  <si>
    <t>SE_1_-_155936207_155935551_155935422_155935203_ARHGEF2</t>
  </si>
  <si>
    <t>0.6996734311066392</t>
  </si>
  <si>
    <t>11.797752808988763</t>
  </si>
  <si>
    <t>74.71910112359551</t>
  </si>
  <si>
    <t>13.48314606741573</t>
  </si>
  <si>
    <t>SE_1_-_155984752_155982356_155982176_155981678_SSR2</t>
  </si>
  <si>
    <t>0.4213450052658482</t>
  </si>
  <si>
    <t>SE_1_-_155984752_155982356_155982186_155981678_SSR2</t>
  </si>
  <si>
    <t>97.04522366704202</t>
  </si>
  <si>
    <t>83.9622641509434</t>
  </si>
  <si>
    <t>6.60377358490566</t>
  </si>
  <si>
    <t>9.433962264150944</t>
  </si>
  <si>
    <t>SE_1_-_155987923_155984860_155984752_155981678_SSR2</t>
  </si>
  <si>
    <t>99.58084010529706</t>
  </si>
  <si>
    <t>53.50877192982456</t>
  </si>
  <si>
    <t>SE_1_-_155989804_155988159_155988043_155981678_SSR2</t>
  </si>
  <si>
    <t>0.05940313611249238</t>
  </si>
  <si>
    <t>11.731843575418994</t>
  </si>
  <si>
    <t>29.608938547486037</t>
  </si>
  <si>
    <t>SE_1_-_155989804_155989057_155988876_155988159_SSR2</t>
  </si>
  <si>
    <t>0.1526282684405371</t>
  </si>
  <si>
    <t>74.35897435897436</t>
  </si>
  <si>
    <t>SE_1_-_155990679_155990137_155990057_155989958_SSR2</t>
  </si>
  <si>
    <t>96.61699184734594</t>
  </si>
  <si>
    <t>40.229885057471265</t>
  </si>
  <si>
    <t>52.87356321839081</t>
  </si>
  <si>
    <t>SE_1_+_156025216_156027769_156027858_156028106_LAMTOR2</t>
  </si>
  <si>
    <t>91.35904142911652</t>
  </si>
  <si>
    <t>3.6269430051813467</t>
  </si>
  <si>
    <t>79.79274611398964</t>
  </si>
  <si>
    <t>16.580310880829018</t>
  </si>
  <si>
    <t>SE_1_+_156031234_156035702_156035897_156038061_RAB25</t>
  </si>
  <si>
    <t>99.45650014661564</t>
  </si>
  <si>
    <t>89.65517241379311</t>
  </si>
  <si>
    <t>SE_1_+_156107023_156107445_156107534_156108279_LMNA</t>
  </si>
  <si>
    <t>91.666336607106</t>
  </si>
  <si>
    <t>52.121212121212125</t>
  </si>
  <si>
    <t>SE_1_+_156123555_156124341_156124508_156126205_SEMA4A</t>
  </si>
  <si>
    <t>96.63314352397123</t>
  </si>
  <si>
    <t>SE_1_+_156127923_156128179_156128277_156128510_SEMA4A</t>
  </si>
  <si>
    <t>97.33921262372077</t>
  </si>
  <si>
    <t>SE_1_+_156170263_156177677_156177804_156180031_SLC25A44</t>
  </si>
  <si>
    <t>9.01269736419703</t>
  </si>
  <si>
    <t>56.88073394495413</t>
  </si>
  <si>
    <t>38.53211009174312</t>
  </si>
  <si>
    <t>SE_1_+_156182967_156195348_156195459_156202111_PMF1</t>
  </si>
  <si>
    <t>70.25598702297546</t>
  </si>
  <si>
    <t>SE_1_+_156182967_156195348_156195459_156203419_PMF1</t>
  </si>
  <si>
    <t>98.23338523747293</t>
  </si>
  <si>
    <t>58.252427184466015</t>
  </si>
  <si>
    <t>36.89320388349515</t>
  </si>
  <si>
    <t>SE_1_+_156182967_156202111_156202216_156203419_PMF1/PMF1-BGLAP</t>
  </si>
  <si>
    <t>91.82780619552499</t>
  </si>
  <si>
    <t>SE_1_+_156195459_156202111_156202216_156203419_PMF1/PMF1-BGLAP</t>
  </si>
  <si>
    <t>99.7836084376537</t>
  </si>
  <si>
    <t>10.880829015544041</t>
  </si>
  <si>
    <t>68.65284974093264</t>
  </si>
  <si>
    <t>20.466321243523318</t>
  </si>
  <si>
    <t>SE_1_+_156203519_156206079_156206274_156212344_PMF1-BGLAP/PMF1</t>
  </si>
  <si>
    <t>98.75246818638496</t>
  </si>
  <si>
    <t>11.742424242424242</t>
  </si>
  <si>
    <t>SE_1_+_156203519_156206140_156206274_156212344_PMF1-BGLAP/PMF1</t>
  </si>
  <si>
    <t>90.16178670645232</t>
  </si>
  <si>
    <t>SE_1_-_156215573_156215452_156215326_156215029_PAQR6</t>
  </si>
  <si>
    <t>98.3275734597323</t>
  </si>
  <si>
    <t>SE_1_-_156215573_156215452_156215326_156215068_PAQR6</t>
  </si>
  <si>
    <t>93.93013413293266</t>
  </si>
  <si>
    <t>56.16438356164384</t>
  </si>
  <si>
    <t>20.54794520547945</t>
  </si>
  <si>
    <t>SE_1_-_156217748_156216547_156216472_156216041_PAQR6</t>
  </si>
  <si>
    <t>1.9096630050635417</t>
  </si>
  <si>
    <t>99.16666666666667</t>
  </si>
  <si>
    <t>SE_1_-_156217748_156217423_156217301_156216547_PAQR6</t>
  </si>
  <si>
    <t>0.4454580337334145</t>
  </si>
  <si>
    <t>95.45454545454545</t>
  </si>
  <si>
    <t>SE_1_-_156303338_156303075_156303007_156294880_CCT3</t>
  </si>
  <si>
    <t>99.92460853317449</t>
  </si>
  <si>
    <t>93.33333333333333</t>
  </si>
  <si>
    <t>SE_1_-_156304659_156304566_156304504_156303434_CCT3</t>
  </si>
  <si>
    <t>98.28812505512167</t>
  </si>
  <si>
    <t>SE_1_-_156305618_156304709_156304659_156303434_CCT3</t>
  </si>
  <si>
    <t>99.83314713501042</t>
  </si>
  <si>
    <t>57.6271186440678</t>
  </si>
  <si>
    <t>SE_1_-_156307945_156305679_156305618_156304709_CCT3</t>
  </si>
  <si>
    <t>99.97531051893009</t>
  </si>
  <si>
    <t>SE_1_-_156337535_156305679_156305618_156304709_CCT3</t>
  </si>
  <si>
    <t>0.5240951657486423</t>
  </si>
  <si>
    <t>42.138364779874216</t>
  </si>
  <si>
    <t>38.9937106918239</t>
  </si>
  <si>
    <t>SE_1_-_156307945_156307031_156306870_156305679_CCT3</t>
  </si>
  <si>
    <t>0.20868958176467528</t>
  </si>
  <si>
    <t>67.27272727272727</t>
  </si>
  <si>
    <t>30.454545454545457</t>
  </si>
  <si>
    <t>SE_1_-_156307945_156307580_156307468_156305679_CCT3</t>
  </si>
  <si>
    <t>99.74320107249727</t>
  </si>
  <si>
    <t>2.3622047244094486</t>
  </si>
  <si>
    <t>95.2755905511811</t>
  </si>
  <si>
    <t>SE_1_-_156446804_156445029_156444900_156438812_MEF2D</t>
  </si>
  <si>
    <t>98.85471018941351</t>
  </si>
  <si>
    <t>2.2222222222222223</t>
  </si>
  <si>
    <t>4.444444444444445</t>
  </si>
  <si>
    <t>SE_1_-_156452229_156450763_156450626_156449588_MEF2D</t>
  </si>
  <si>
    <t>1.3959090883647833</t>
  </si>
  <si>
    <t>23.015873015873016</t>
  </si>
  <si>
    <t>32.53968253968254</t>
  </si>
  <si>
    <t>SE_1_-_156470278_156469352_156469224_156453222_MEF2D</t>
  </si>
  <si>
    <t>1.460963879577554</t>
  </si>
  <si>
    <t>24.096385542168676</t>
  </si>
  <si>
    <t>46.98795180722892</t>
  </si>
  <si>
    <t>28.915662650602407</t>
  </si>
  <si>
    <t>SE_1_-_156567827_156567677_156567592_156566270_GPATCH4</t>
  </si>
  <si>
    <t>1.9810913358284123</t>
  </si>
  <si>
    <t>30.833333333333336</t>
  </si>
  <si>
    <t>SE_1_-_156567827_156567714_156567592_156566270_GPATCH4</t>
  </si>
  <si>
    <t>93.94854492248842</t>
  </si>
  <si>
    <t>86.90476190476191</t>
  </si>
  <si>
    <t>13.095238095238097</t>
  </si>
  <si>
    <t>SE_1_-_156568019_156567913_156567827_156566270_GPATCH4</t>
  </si>
  <si>
    <t>97.08873428499184</t>
  </si>
  <si>
    <t>33.80281690140845</t>
  </si>
  <si>
    <t>SE_1_-_156568760_156568286_156568213_156568111_GPATCH4</t>
  </si>
  <si>
    <t>98.99492630926694</t>
  </si>
  <si>
    <t>19.672131147540984</t>
  </si>
  <si>
    <t>66.39344262295081</t>
  </si>
  <si>
    <t>13.934426229508196</t>
  </si>
  <si>
    <t>SE_1_+_156699007_156701783_156701907_156702073_RRNAD1</t>
  </si>
  <si>
    <t>99.53488142351634</t>
  </si>
  <si>
    <t>SE_1_+_156702265_156702777_156702839_156703169_RRNAD1</t>
  </si>
  <si>
    <t>6.56849168429507</t>
  </si>
  <si>
    <t>47.76119402985074</t>
  </si>
  <si>
    <t>SE_1_-_156714800_156714362_156714293_156714140_HDGF</t>
  </si>
  <si>
    <t>3.6288507158763665</t>
  </si>
  <si>
    <t>20.43010752688172</t>
  </si>
  <si>
    <t>12.903225806451612</t>
  </si>
  <si>
    <t>SE_1_+_156756966_156760859_156760954_156761489_PRCC</t>
  </si>
  <si>
    <t>97.56326827736969</t>
  </si>
  <si>
    <t>96.7741935483871</t>
  </si>
  <si>
    <t>SE_1_+_156756966_156761489_156761584_156764457_PRCC</t>
  </si>
  <si>
    <t>65.76628510601084</t>
  </si>
  <si>
    <t>43.15789473684211</t>
  </si>
  <si>
    <t>54.736842105263165</t>
  </si>
  <si>
    <t>SE_1_+_156863629_156871980_156872077_156873710_PEAR1</t>
  </si>
  <si>
    <t>12.93072214610366</t>
  </si>
  <si>
    <t>69.23076923076923</t>
  </si>
  <si>
    <t>SE_1_+_156874644_156874736_156874790_156875116_PEAR1</t>
  </si>
  <si>
    <t>2.244273685012196</t>
  </si>
  <si>
    <t>98.50746268656717</t>
  </si>
  <si>
    <t>1.4925373134328357</t>
  </si>
  <si>
    <t>SE_1_-_156909340_156909077_156908941_156908305_ARHGEF11</t>
  </si>
  <si>
    <t>53.39841691826096</t>
  </si>
  <si>
    <t>12.82051282051282</t>
  </si>
  <si>
    <t>60.68376068376068</t>
  </si>
  <si>
    <t>26.495726495726498</t>
  </si>
  <si>
    <t>SE_1_-_156946775_156941608_156941489_156939835_ARHGEF11</t>
  </si>
  <si>
    <t>99.90760549963882</t>
  </si>
  <si>
    <t>65.45454545454545</t>
  </si>
  <si>
    <t>23.636363636363637</t>
  </si>
  <si>
    <t>SE_1_+_158985777_158986323_158986490_158988019_IFI16</t>
  </si>
  <si>
    <t>99.84227814800977</t>
  </si>
  <si>
    <t>SE_1_+_158985777_158986408_158986490_158988019_IFI16</t>
  </si>
  <si>
    <t>99.94237298567447</t>
  </si>
  <si>
    <t>44.84848484848485</t>
  </si>
  <si>
    <t>50.303030303030305</t>
  </si>
  <si>
    <t>4.848484848484849</t>
  </si>
  <si>
    <t>SE_1_+_159002481_159015087_159015254_159019222_IFI16</t>
  </si>
  <si>
    <t>7.644228579157483</t>
  </si>
  <si>
    <t>SE_1_+_159002481_159015087_159015254_159021469_IFI16</t>
  </si>
  <si>
    <t>13.37502364274537</t>
  </si>
  <si>
    <t>4.242424242424243</t>
  </si>
  <si>
    <t>SE_1_+_159002481_159019222_159019389_159021469_IFI16</t>
  </si>
  <si>
    <t>99.9531148041586</t>
  </si>
  <si>
    <t>SE_1_+_159015254_159019222_159019389_159021469_IFI16</t>
  </si>
  <si>
    <t>4.985767302867759</t>
  </si>
  <si>
    <t>SE_1_+_159141643_159159561_159159662_159161726_CADM3</t>
  </si>
  <si>
    <t>99.68155204750168</t>
  </si>
  <si>
    <t>34.710743801652896</t>
  </si>
  <si>
    <t>SE_1_-_159901243_159901051_159900928_159900657_IGSF9</t>
  </si>
  <si>
    <t>99.2082691804261</t>
  </si>
  <si>
    <t>61.48648648648649</t>
  </si>
  <si>
    <t>13.513513513513514</t>
  </si>
  <si>
    <t>SE_1_-_159901602_159901393_159901243_159901051_IGSF9</t>
  </si>
  <si>
    <t>3.1767472431139874</t>
  </si>
  <si>
    <t>23.140495867768596</t>
  </si>
  <si>
    <t>60.33057851239669</t>
  </si>
  <si>
    <t>SE_1_+_160109774_160110441_160110564_160111084_ATP1A2</t>
  </si>
  <si>
    <t>90.93848858955097</t>
  </si>
  <si>
    <t>29.09090909090909</t>
  </si>
  <si>
    <t>SE_1_-_160195381_160194909_160194852_160194339_DCAF8</t>
  </si>
  <si>
    <t>90.04651845170883</t>
  </si>
  <si>
    <t>SE_1_-_160231075_160213824_160213750_160210160_DCAF8</t>
  </si>
  <si>
    <t>77.88035279357037</t>
  </si>
  <si>
    <t>35.91549295774648</t>
  </si>
  <si>
    <t>64.08450704225352</t>
  </si>
  <si>
    <t>SE_1_-_160231907_160231148_160231075_160213824_DCAF8</t>
  </si>
  <si>
    <t>87.47261975324236</t>
  </si>
  <si>
    <t>SE_1_-_160232066_160231148_160231075_160213824_DCAF8</t>
  </si>
  <si>
    <t>68.05159174826612</t>
  </si>
  <si>
    <t>SE_1_-_160232239_160231140_160231075_160213824_DCAF8</t>
  </si>
  <si>
    <t>70.5328708358816</t>
  </si>
  <si>
    <t>SE_1_-_160232239_160231148_160231075_160213824_DCAF8</t>
  </si>
  <si>
    <t>0.8487238035273138</t>
  </si>
  <si>
    <t>3.7383177570093453</t>
  </si>
  <si>
    <t>65.42056074766354</t>
  </si>
  <si>
    <t>30.8411214953271</t>
  </si>
  <si>
    <t>SE_1_-_160251829_160251085_160250976_160250036_DCAF8/PEX19</t>
  </si>
  <si>
    <t>98.23892785212057</t>
  </si>
  <si>
    <t>42.168674698795186</t>
  </si>
  <si>
    <t>2.4096385542168677</t>
  </si>
  <si>
    <t>SE_1_-_160252734_160252292_160252207_160251990_PEX19</t>
  </si>
  <si>
    <t>67.93319892512427</t>
  </si>
  <si>
    <t>36.44859813084112</t>
  </si>
  <si>
    <t>63.55140186915887</t>
  </si>
  <si>
    <t>SE_1_-_160254845_160253429_160253320_160252899_PEX19</t>
  </si>
  <si>
    <t>1.1539478283243587</t>
  </si>
  <si>
    <t>SE_1_+_160313271_160313494_160313592_160314512_NCSTN</t>
  </si>
  <si>
    <t>2.142987369026336</t>
  </si>
  <si>
    <t>40.10989010989011</t>
  </si>
  <si>
    <t>25.82417582417583</t>
  </si>
  <si>
    <t>SE_1_+_160313271_160313494_160313678_160314512_NCSTN</t>
  </si>
  <si>
    <t>0.09215663599259347</t>
  </si>
  <si>
    <t>79.41176470588235</t>
  </si>
  <si>
    <t>19.11764705882353</t>
  </si>
  <si>
    <t>SE_1_+_160313271_160314266_160314404_160314512_NCSTN</t>
  </si>
  <si>
    <t>98.2005165254283</t>
  </si>
  <si>
    <t>25.675675675675674</t>
  </si>
  <si>
    <t>33.108108108108105</t>
  </si>
  <si>
    <t>41.21621621621622</t>
  </si>
  <si>
    <t>SE_1_+_160320040_160321012_160321162_160321486_NCSTN</t>
  </si>
  <si>
    <t>96.61569380770048</t>
  </si>
  <si>
    <t>52.4390243902439</t>
  </si>
  <si>
    <t>SE_1_+_160320040_160321078_160321162_160321486_NCSTN</t>
  </si>
  <si>
    <t>99.97651858344297</t>
  </si>
  <si>
    <t>45.09803921568628</t>
  </si>
  <si>
    <t>SE_1_+_160321996_160322677_160322781_160322950_NCSTN</t>
  </si>
  <si>
    <t>7.155952223051773</t>
  </si>
  <si>
    <t>5.113636363636364</t>
  </si>
  <si>
    <t>50.56818181818182</t>
  </si>
  <si>
    <t>SE_1_+_160323027_160323113_160323291_160323908_NCSTN</t>
  </si>
  <si>
    <t>99.0514161913137</t>
  </si>
  <si>
    <t>23.134328358208954</t>
  </si>
  <si>
    <t>9.701492537313433</t>
  </si>
  <si>
    <t>SE_1_+_160389399_160390201_160390337_160390842_VANGL2</t>
  </si>
  <si>
    <t>99.73872667580446</t>
  </si>
  <si>
    <t>2.430555555555556</t>
  </si>
  <si>
    <t>86.80555555555556</t>
  </si>
  <si>
    <t>10.76388888888889</t>
  </si>
  <si>
    <t>SE_1_-_160970810_160970567_160970421_160970138_F11R</t>
  </si>
  <si>
    <t>0.3701164073269692</t>
  </si>
  <si>
    <t>91.54929577464789</t>
  </si>
  <si>
    <t>2.8169014084507045</t>
  </si>
  <si>
    <t>5.633802816901409</t>
  </si>
  <si>
    <t>SE_1_-_160990800_160972403_160972330_160971143_F11R</t>
  </si>
  <si>
    <t>85.5402501921257</t>
  </si>
  <si>
    <t>SE_1_-_161008670_161008463_161008341_161007865_TSTD1</t>
  </si>
  <si>
    <t>78.33318538288752</t>
  </si>
  <si>
    <t>80.85106382978722</t>
  </si>
  <si>
    <t>SE_1_-_161008670_161008484_161008341_161007865_TSTD1</t>
  </si>
  <si>
    <t>99.77967698460645</t>
  </si>
  <si>
    <t>SE_1_-_161012345_161012007_161011906_161011636_USF1</t>
  </si>
  <si>
    <t>94.06408248627407</t>
  </si>
  <si>
    <t>48.59154929577465</t>
  </si>
  <si>
    <t>34.50704225352113</t>
  </si>
  <si>
    <t>16.901408450704224</t>
  </si>
  <si>
    <t>SE_1_-_161029404_161026322_161026178_161024495_ARHGAP30</t>
  </si>
  <si>
    <t>93.99536301166111</t>
  </si>
  <si>
    <t>28.662420382165603</t>
  </si>
  <si>
    <t>61.146496815286625</t>
  </si>
  <si>
    <t>10.191082802547772</t>
  </si>
  <si>
    <t>SE_1_+_161068852_161069136_161069295_161069388_KLHDC9</t>
  </si>
  <si>
    <t>99.218337619564835</t>
  </si>
  <si>
    <t>49.46236559139785</t>
  </si>
  <si>
    <t>SE_1_+_161087968_161088576_161088671_161088924_NIT1</t>
  </si>
  <si>
    <t>99.88846426029663</t>
  </si>
  <si>
    <t>SE_1_+_161088029_161088576_161088671_161088924_NIT1</t>
  </si>
  <si>
    <t>98.92008039561459</t>
  </si>
  <si>
    <t>SE_1_+_161087968_161088594_161088671_161088924_NIT1</t>
  </si>
  <si>
    <t>99.05146224561176</t>
  </si>
  <si>
    <t>14.673913043478262</t>
  </si>
  <si>
    <t>51.63043478260869</t>
  </si>
  <si>
    <t>33.69565217391305</t>
  </si>
  <si>
    <t>SE_1_-_161100605_161094316_161094130_161094000_DEDD</t>
  </si>
  <si>
    <t>99.01783583435552</t>
  </si>
  <si>
    <t>1.8181818181818181</t>
  </si>
  <si>
    <t>89.0909090909091</t>
  </si>
  <si>
    <t>SE_1_-_161100605_161094316_161094204_161094000_DEDD</t>
  </si>
  <si>
    <t>95.0427712447315</t>
  </si>
  <si>
    <t>28.40909090909091</t>
  </si>
  <si>
    <t>SE_1_+_161127483_161127911_161128001_161128202_UFC1</t>
  </si>
  <si>
    <t>33.74166432181744</t>
  </si>
  <si>
    <t>41.714285714285715</t>
  </si>
  <si>
    <t>44.57142857142857</t>
  </si>
  <si>
    <t>SE_1_+_161129468_161130119_161130296_161130410_USP21</t>
  </si>
  <si>
    <t>41.1621338545873</t>
  </si>
  <si>
    <t>48.55072463768116</t>
  </si>
  <si>
    <t>SE_1_+_161129468_161130156_161130296_161130410_USP21</t>
  </si>
  <si>
    <t>92.88201622824471</t>
  </si>
  <si>
    <t>28.78787878787879</t>
  </si>
  <si>
    <t>SE_1_+_161136724_161136890_161137024_161140410_PPOX</t>
  </si>
  <si>
    <t>2.7131005611575953</t>
  </si>
  <si>
    <t>64.21052631578948</t>
  </si>
  <si>
    <t>35.78947368421053</t>
  </si>
  <si>
    <t>SE_1_+_161137276_161137400_161137497_161137785_PPOX</t>
  </si>
  <si>
    <t>98.17784558971331</t>
  </si>
  <si>
    <t>37.32394366197183</t>
  </si>
  <si>
    <t>39.436619718309856</t>
  </si>
  <si>
    <t>23.239436619718308</t>
  </si>
  <si>
    <t>SE_1_+_161137917_161138222_161138366_161138783_PPOX</t>
  </si>
  <si>
    <t>99.61405691641421</t>
  </si>
  <si>
    <t>46.55172413793103</t>
  </si>
  <si>
    <t>10.344827586206897</t>
  </si>
  <si>
    <t>SE_1_+_161138973_161139450_161139510_161140199_PPOX</t>
  </si>
  <si>
    <t>96.77685889715461</t>
  </si>
  <si>
    <t>55.172413793103445</t>
  </si>
  <si>
    <t>30.17241379310345</t>
  </si>
  <si>
    <t>SE_1_+_161139510_161139696_161139814_161140199_PPOX</t>
  </si>
  <si>
    <t>89.77853852670577</t>
  </si>
  <si>
    <t>78.70370370370371</t>
  </si>
  <si>
    <t>SE_1_+_161137024_161140199_161140309_161140410_PPOX</t>
  </si>
  <si>
    <t>1.9174760524634817</t>
  </si>
  <si>
    <t>24.867724867724867</t>
  </si>
  <si>
    <t>30.687830687830687</t>
  </si>
  <si>
    <t>SE_1_-_161147213_161146893_161146702_161146369_B4GALT3</t>
  </si>
  <si>
    <t>2.9871292002012018</t>
  </si>
  <si>
    <t>26.041666666666668</t>
  </si>
  <si>
    <t>SE_1_-_161147213_161146896_161146702_161146369_B4GALT3</t>
  </si>
  <si>
    <t>92.87102336072165</t>
  </si>
  <si>
    <t>6.730769230769231</t>
  </si>
  <si>
    <t>SE_1_+_161172270_161173227_161173333_161176197_NDUFS2</t>
  </si>
  <si>
    <t>0.11887177795847717</t>
  </si>
  <si>
    <t>SE_1_+_161173333_161173577_161173627_161176197_NDUFS2</t>
  </si>
  <si>
    <t>1.1740346620842157</t>
  </si>
  <si>
    <t>36.666666666666664</t>
  </si>
  <si>
    <t>SE_1_+_161182270_161182382_161182444_161183170_NDUFS2</t>
  </si>
  <si>
    <t>0.6612048615343309</t>
  </si>
  <si>
    <t>SE_1_+_161182270_161182880_161182972_161183170_NDUFS2</t>
  </si>
  <si>
    <t>91.78990536845734</t>
  </si>
  <si>
    <t>56.17977528089888</t>
  </si>
  <si>
    <t>41.57303370786517</t>
  </si>
  <si>
    <t>SE_1_+_161185160_161187776_161187867_161188031_FCER1G</t>
  </si>
  <si>
    <t>97.34228401152579</t>
  </si>
  <si>
    <t>67.6923076923077</t>
  </si>
  <si>
    <t>SE_1_+_161196394_161196678_161196745_161197674_TOMM40L</t>
  </si>
  <si>
    <t>93.54437795149354</t>
  </si>
  <si>
    <t>96.66666666666667</t>
  </si>
  <si>
    <t>SE_1_+_161196745_161197048_161197140_161197674_MIR5187/TOMM40L</t>
  </si>
  <si>
    <t>90.2457589813392</t>
  </si>
  <si>
    <t>25.252525252525253</t>
  </si>
  <si>
    <t>SE_1_+_161197140_161197426_161197527_161197674_TOMM40L</t>
  </si>
  <si>
    <t>95.60917909226436</t>
  </si>
  <si>
    <t>SE_1_+_161284215_161293404_161293460_161310384_SDHC</t>
  </si>
  <si>
    <t>0.9505120255189672</t>
  </si>
  <si>
    <t>SE_1_+_161293460_161296441_161296558_161298186_SDHC</t>
  </si>
  <si>
    <t>94.29160119694309</t>
  </si>
  <si>
    <t>SE_1_+_161293460_161298186_161298287_161310384_SDHC</t>
  </si>
  <si>
    <t>95.00084682438153</t>
  </si>
  <si>
    <t>22.36024844720497</t>
  </si>
  <si>
    <t>77.01863354037268</t>
  </si>
  <si>
    <t>0.6211180124223602</t>
  </si>
  <si>
    <t>SE_1_+_161310445_161326467_161326630_161332119_SDHC</t>
  </si>
  <si>
    <t>83.13159227851976</t>
  </si>
  <si>
    <t>SE_1_+_161479864_161480624_161480746_161483685_FCGR2A</t>
  </si>
  <si>
    <t>55.515171030942724</t>
  </si>
  <si>
    <t>1.7699115044247788</t>
  </si>
  <si>
    <t>98.23008849557522</t>
  </si>
  <si>
    <t>SE_1_+_161479864_161480631_161480746_161483685_FCGR2A</t>
  </si>
  <si>
    <t>23.428885409955857</t>
  </si>
  <si>
    <t>20.37037037037037</t>
  </si>
  <si>
    <t>SE_1_+_161643863_161645047_161645103_161647118_FCGR2B</t>
  </si>
  <si>
    <t>99.98187863404625</t>
  </si>
  <si>
    <t>93.96551724137932</t>
  </si>
  <si>
    <t>6.0344827586206895</t>
  </si>
  <si>
    <t>SE_1_+_161721571_161721656_161721774_161722158_DUSP12</t>
  </si>
  <si>
    <t>99.61063956440508</t>
  </si>
  <si>
    <t>84.88372093023256</t>
  </si>
  <si>
    <t>3.488372093023256</t>
  </si>
  <si>
    <t>SE_1_+_162482613_162487892_162487980_162492194_UHMK1</t>
  </si>
  <si>
    <t>75.35026067712889</t>
  </si>
  <si>
    <t>97.91666666666666</t>
  </si>
  <si>
    <t>SE_1_+_162560301_162562522_162562572_162567582_UAP1</t>
  </si>
  <si>
    <t>6.865362976115195</t>
  </si>
  <si>
    <t>58.44155844155844</t>
  </si>
  <si>
    <t>SE_1_+_162625164_162674842_162674921_162688827_DDR2</t>
  </si>
  <si>
    <t>99.92867747777535</t>
  </si>
  <si>
    <t>10.784313725490197</t>
  </si>
  <si>
    <t>SE_1_+_162769727_162773221_162773325_162774057_HSD17B7</t>
  </si>
  <si>
    <t>99.47331514731303</t>
  </si>
  <si>
    <t>0.6097560975609756</t>
  </si>
  <si>
    <t>98.17073170731707</t>
  </si>
  <si>
    <t>SE_1_+_163042656_163043246_163043412_163044111_RGS4</t>
  </si>
  <si>
    <t>99.91049352189</t>
  </si>
  <si>
    <t>86.4406779661017</t>
  </si>
  <si>
    <t>SE_1_-_163172582_163131766_163131705_163122506_RGS5</t>
  </si>
  <si>
    <t>99.90041241204713</t>
  </si>
  <si>
    <t>SE_1_-_163172582_163138158_163138048_163131766_RGS5</t>
  </si>
  <si>
    <t>99.93588570144816</t>
  </si>
  <si>
    <t>0.6369426751592357</t>
  </si>
  <si>
    <t>14.012738853503185</t>
  </si>
  <si>
    <t>SE_1_+_164776914_164781227_164781386_164790774_PBX1</t>
  </si>
  <si>
    <t>39.48553051358199</t>
  </si>
  <si>
    <t>SE_1_+_164781386_164789309_164789421_164790774_PBX1</t>
  </si>
  <si>
    <t>0.3343868026646388</t>
  </si>
  <si>
    <t>SE_1_-_165728762_165724227_165724091_165723511_TMCO1</t>
  </si>
  <si>
    <t>99.7746326805217</t>
  </si>
  <si>
    <t>SE_1_-_165737429_165728821_165728762_165723511_TMCO1</t>
  </si>
  <si>
    <t>98.2652432646865</t>
  </si>
  <si>
    <t>39.285714285714285</t>
  </si>
  <si>
    <t>22.142857142857142</t>
  </si>
  <si>
    <t>38.57142857142858</t>
  </si>
  <si>
    <t>SE_1_+_165860559_165865427_165865569_165872419_UCK2</t>
  </si>
  <si>
    <t>97.56154041838937</t>
  </si>
  <si>
    <t>53.2258064516129</t>
  </si>
  <si>
    <t>44.354838709677416</t>
  </si>
  <si>
    <t>2.4193548387096775</t>
  </si>
  <si>
    <t>SE_1_+_166810325_166815849_166815975_166816731_POGK</t>
  </si>
  <si>
    <t>75.76926386078712</t>
  </si>
  <si>
    <t>52.083333333333336</t>
  </si>
  <si>
    <t>42.70833333333333</t>
  </si>
  <si>
    <t>5.208333333333334</t>
  </si>
  <si>
    <t>SE_1_+_166810325_166816731_166816829_166818175_POGK</t>
  </si>
  <si>
    <t>0.8329443476541218</t>
  </si>
  <si>
    <t>64.0625</t>
  </si>
  <si>
    <t>35.9375</t>
  </si>
  <si>
    <t>SE_1_+_167353188_167356418_167356484_167358825_POU2F1</t>
  </si>
  <si>
    <t>84.76811398200107</t>
  </si>
  <si>
    <t>43.67816091954023</t>
  </si>
  <si>
    <t>SE_1_+_167653238_167654658_167654747_167659286_RCSD1</t>
  </si>
  <si>
    <t>99.69631232063952</t>
  </si>
  <si>
    <t>42.028985507246375</t>
  </si>
  <si>
    <t>SE_1_+_167654747_167659286_167659357_167663336_RCSD1</t>
  </si>
  <si>
    <t>75.22467904109905</t>
  </si>
  <si>
    <t>41.53846153846154</t>
  </si>
  <si>
    <t>0.7692307692307693</t>
  </si>
  <si>
    <t>SE_1_+_167734986_167742473_167742605_167757057_MPZL1</t>
  </si>
  <si>
    <t>79.83540723103846</t>
  </si>
  <si>
    <t>28.999999999999996</t>
  </si>
  <si>
    <t>SE_1_+_167742605_167745301_167745403_167757057_MPZL1</t>
  </si>
  <si>
    <t>99.26622289935219</t>
  </si>
  <si>
    <t>SE_1_+_167921099_167935867_167935959_167944068_DCAF6</t>
  </si>
  <si>
    <t>29.214246780506354</t>
  </si>
  <si>
    <t>29.761904761904763</t>
  </si>
  <si>
    <t>44.642857142857146</t>
  </si>
  <si>
    <t>25.595238095238095</t>
  </si>
  <si>
    <t>SE_1_+_167974031_167985019_167985189_167992226_DCAF6</t>
  </si>
  <si>
    <t>22.089086595717983</t>
  </si>
  <si>
    <t>98.33333333333333</t>
  </si>
  <si>
    <t>SE_1_+_167974031_167988783_167988905_167992226_DCAF6</t>
  </si>
  <si>
    <t>48.611820259239906</t>
  </si>
  <si>
    <t>SE_1_+_167974031_167992226_167992285_168007609_DCAF6</t>
  </si>
  <si>
    <t>0.7570575639681859</t>
  </si>
  <si>
    <t>60.18518518518518</t>
  </si>
  <si>
    <t>SE_1_+_168195380_168198840_168198950_168200752_SFT2D2/TBX19</t>
  </si>
  <si>
    <t>98.71024696147802</t>
  </si>
  <si>
    <t>56.9620253164557</t>
  </si>
  <si>
    <t>39.24050632911392</t>
  </si>
  <si>
    <t>SE_1_+_168201157_168204339_168204420_168205827_SFT2D2</t>
  </si>
  <si>
    <t>99.95977116486515</t>
  </si>
  <si>
    <t>80.95238095238095</t>
  </si>
  <si>
    <t>SE_1_-_169159881_169138792_169138685_169102055_NME7</t>
  </si>
  <si>
    <t>2.6145196405311224</t>
  </si>
  <si>
    <t>51.66666666666667</t>
  </si>
  <si>
    <t>SE_1_-_169199956_169159943_169159881_169138792_NME7</t>
  </si>
  <si>
    <t>0.23126066751790958</t>
  </si>
  <si>
    <t>11.428571428571429</t>
  </si>
  <si>
    <t>77.14285714285715</t>
  </si>
  <si>
    <t>SE_1_-_169256541_169216298_169216226_169206925_NME7</t>
  </si>
  <si>
    <t>96.66131475148944</t>
  </si>
  <si>
    <t>42.71844660194174</t>
  </si>
  <si>
    <t>SE_1_-_169267794_169256646_169256541_169206925_NME7</t>
  </si>
  <si>
    <t>0.17418937110135296</t>
  </si>
  <si>
    <t>58.0246913580247</t>
  </si>
  <si>
    <t>34.5679012345679</t>
  </si>
  <si>
    <t>SE_1_-_169272383_169271291_169271208_169268001_NME7</t>
  </si>
  <si>
    <t>0.5415002060638106</t>
  </si>
  <si>
    <t>89.23076923076924</t>
  </si>
  <si>
    <t>10.76923076923077</t>
  </si>
  <si>
    <t>SE_1_-_169272383_169271612_169271545_169268001_NME7</t>
  </si>
  <si>
    <t>97.1028303103186</t>
  </si>
  <si>
    <t>87.1951219512195</t>
  </si>
  <si>
    <t>11.585365853658537</t>
  </si>
  <si>
    <t>SE_1_-_169293631_169292521_169292355_169279318_NME7</t>
  </si>
  <si>
    <t>94.29378737329195</t>
  </si>
  <si>
    <t>29.523809523809526</t>
  </si>
  <si>
    <t>10.476190476190476</t>
  </si>
  <si>
    <t>SE_1_-_169336946_169293738_169293631_169279318_NME7</t>
  </si>
  <si>
    <t>84.42986702060472</t>
  </si>
  <si>
    <t>40.17094017094017</t>
  </si>
  <si>
    <t>57.26495726495726</t>
  </si>
  <si>
    <t>SE_1_-_169563930_169562962_169562843_169560694_SELP</t>
  </si>
  <si>
    <t>98.2784467312714</t>
  </si>
  <si>
    <t>2.185792349726776</t>
  </si>
  <si>
    <t>88.52459016393442</t>
  </si>
  <si>
    <t>9.289617486338798</t>
  </si>
  <si>
    <t>SE_1_-_169572264_169566414_169566229_169565372_SELP</t>
  </si>
  <si>
    <t>91.88805954610282</t>
  </si>
  <si>
    <t>39.34426229508197</t>
  </si>
  <si>
    <t>41.53005464480874</t>
  </si>
  <si>
    <t>19.12568306010929</t>
  </si>
  <si>
    <t>SE_1_-_169581455_169580915_169580730_169578927_SELP</t>
  </si>
  <si>
    <t>99.99167986317508</t>
  </si>
  <si>
    <t>96.72131147540983</t>
  </si>
  <si>
    <t>1.092896174863388</t>
  </si>
  <si>
    <t>SE_1_-_169582167_169581640_169581455_169580915_SELP</t>
  </si>
  <si>
    <t>98.35450393279463</t>
  </si>
  <si>
    <t>20.634920634920633</t>
  </si>
  <si>
    <t>SE_1_-_169672396_169670829_169670701_169665694_SELL</t>
  </si>
  <si>
    <t>0.33172694113780904</t>
  </si>
  <si>
    <t>5.357142857142857</t>
  </si>
  <si>
    <t>SE_1_-_169673709_169673235_169673177_169672581_SELL</t>
  </si>
  <si>
    <t>97.63723390848983</t>
  </si>
  <si>
    <t>44.09448818897638</t>
  </si>
  <si>
    <t>33.07086614173229</t>
  </si>
  <si>
    <t>22.83464566929134</t>
  </si>
  <si>
    <t>SE_1_+_169796340_169796852_169796981_169798404_C1orf112</t>
  </si>
  <si>
    <t>15.41465076845302</t>
  </si>
  <si>
    <t>1.8867924528301887</t>
  </si>
  <si>
    <t>SE_1_-_169828182_169825098_169824937_169824105_SCYL3</t>
  </si>
  <si>
    <t>0.46061593341657703</t>
  </si>
  <si>
    <t>18.012422360248447</t>
  </si>
  <si>
    <t>16.77018633540373</t>
  </si>
  <si>
    <t>SE_1_-_170015853_170010981_170010818_170008429_KIFAP3</t>
  </si>
  <si>
    <t>97.66698870323137</t>
  </si>
  <si>
    <t>96.89922480620154</t>
  </si>
  <si>
    <t>SE_1_-_170043577_170024577_170024446_170016007_KIFAP3</t>
  </si>
  <si>
    <t>59.8134122737883</t>
  </si>
  <si>
    <t>36.231884057971016</t>
  </si>
  <si>
    <t>SE_1_+_170695542_170699418_170699489_170705189_PRRX1</t>
  </si>
  <si>
    <t>91.28702419552941</t>
  </si>
  <si>
    <t>56.98924731182796</t>
  </si>
  <si>
    <t>10.21505376344086</t>
  </si>
  <si>
    <t>SE_1_+_171061931_171072926_171073114_171076816_FMO3</t>
  </si>
  <si>
    <t>92.39518596421304</t>
  </si>
  <si>
    <t>95.55555555555556</t>
  </si>
  <si>
    <t>SE_1_+_171154498_171154847_171154984_171162474_FMO2</t>
  </si>
  <si>
    <t>1.712515474548994</t>
  </si>
  <si>
    <t>71.15384615384616</t>
  </si>
  <si>
    <t>SE_1_+_171154984_171158053_171158107_171162474_FMO2</t>
  </si>
  <si>
    <t>96.72922023754492</t>
  </si>
  <si>
    <t>SE_1_+_171162662_171165788_171165950_171168485_FMO2</t>
  </si>
  <si>
    <t>97.36394767043495</t>
  </si>
  <si>
    <t>62.857142857142854</t>
  </si>
  <si>
    <t>16.428571428571427</t>
  </si>
  <si>
    <t>20.714285714285715</t>
  </si>
  <si>
    <t>SE_1_+_171165950_171168485_171168627_171173004_FMO2</t>
  </si>
  <si>
    <t>83.28561742106886</t>
  </si>
  <si>
    <t>18.571428571428573</t>
  </si>
  <si>
    <t>SE_1_+_171251472_171252283_171252355_171254341_FMO1</t>
  </si>
  <si>
    <t>91.02569307951597</t>
  </si>
  <si>
    <t>11.538461538461538</t>
  </si>
  <si>
    <t>48.46153846153846</t>
  </si>
  <si>
    <t>SE_1_+_171750935_171751128_171751260_171752880_METTL13</t>
  </si>
  <si>
    <t>87.13684487966096</t>
  </si>
  <si>
    <t>87.65432098765432</t>
  </si>
  <si>
    <t>SE_1_+_171757070_171759592_171759756_171761157_METTL13</t>
  </si>
  <si>
    <t>59.734905315258715</t>
  </si>
  <si>
    <t>43.51851851851852</t>
  </si>
  <si>
    <t>SE_1_+_172520766_172522400_172522510_172525009_SUCO</t>
  </si>
  <si>
    <t>35.58814871247723</t>
  </si>
  <si>
    <t>80.62015503875969</t>
  </si>
  <si>
    <t>10.852713178294573</t>
  </si>
  <si>
    <t>SE_1_+_173684217_173684662_173684793_173685142_KLHL20</t>
  </si>
  <si>
    <t>97.47954069910485</t>
  </si>
  <si>
    <t>SE_1_+_173822705_173822933_173823043_173825804_DARS2</t>
  </si>
  <si>
    <t>89.98807175325457</t>
  </si>
  <si>
    <t>0.9615384615384616</t>
  </si>
  <si>
    <t>8.653846153846153</t>
  </si>
  <si>
    <t>SE_1_+_174968825_174969225_174969331_174973750_CACYBP</t>
  </si>
  <si>
    <t>1.435164851788537</t>
  </si>
  <si>
    <t>59.72222222222222</t>
  </si>
  <si>
    <t>SE_1_-_175146747_175145610_175145536_175135873_KIAA0040</t>
  </si>
  <si>
    <t>86.85670608248337</t>
  </si>
  <si>
    <t>14.084507042253522</t>
  </si>
  <si>
    <t>42.25352112676056</t>
  </si>
  <si>
    <t>SE_1_-_175161776_175146820_175146747_175135873_KIAA0040</t>
  </si>
  <si>
    <t>60.267235784458016</t>
  </si>
  <si>
    <t>SE_1_-_175161996_175161852_175161776_175146820_KIAA0040</t>
  </si>
  <si>
    <t>0.6753969112651477</t>
  </si>
  <si>
    <t>SE_1_-_176104146_176103036_176102983_176085817_RFWD2</t>
  </si>
  <si>
    <t>78.76629570289366</t>
  </si>
  <si>
    <t>SE_1_-_176118142_176105683_176105624_176104222_RFWD2</t>
  </si>
  <si>
    <t>0.09216320823482968</t>
  </si>
  <si>
    <t>SE_1_-_176145046_176137884_176137801_176133027_RFWD2</t>
  </si>
  <si>
    <t>95.08468449024676</t>
  </si>
  <si>
    <t>14.736842105263156</t>
  </si>
  <si>
    <t>83.15789473684211</t>
  </si>
  <si>
    <t>SE_1_-_176153769_176145143_176145046_176133027_RFWD2</t>
  </si>
  <si>
    <t>91.06888218237154</t>
  </si>
  <si>
    <t>29.245283018867923</t>
  </si>
  <si>
    <t>51.886792452830186</t>
  </si>
  <si>
    <t>SE_1_-_177902349_177901941_177901833_177901704_SEC16B</t>
  </si>
  <si>
    <t>89.80354396464814</t>
  </si>
  <si>
    <t>31.19266055045872</t>
  </si>
  <si>
    <t>18.34862385321101</t>
  </si>
  <si>
    <t>SE_1_-_177902349_177901944_177901833_177901704_SEC16B</t>
  </si>
  <si>
    <t>91.11801686943856</t>
  </si>
  <si>
    <t>SE_1_-_177929926_177929538_177929477_177928110_SEC16B</t>
  </si>
  <si>
    <t>99.92159377648836</t>
  </si>
  <si>
    <t>98.0392156862745</t>
  </si>
  <si>
    <t>SE_1_+_178745956_178753553_178753657_178754692_RALGPS2</t>
  </si>
  <si>
    <t>69.94023765923043</t>
  </si>
  <si>
    <t>8.878504672897195</t>
  </si>
  <si>
    <t>91.1214953271028</t>
  </si>
  <si>
    <t>SE_1_-_178839876_178838358_178838249_178834937_ANGPTL1</t>
  </si>
  <si>
    <t>51.355847784606034</t>
  </si>
  <si>
    <t>57.333333333333336</t>
  </si>
  <si>
    <t>SE_1_+_178858831_178861365_178861442_178863054_RALGPS2</t>
  </si>
  <si>
    <t>83.74876856885774</t>
  </si>
  <si>
    <t>18.852459016393443</t>
  </si>
  <si>
    <t>75.40983606557377</t>
  </si>
  <si>
    <t>5.737704918032787</t>
  </si>
  <si>
    <t>SE_1_+_179052188_179054904_179055028_179057046_TOR3A</t>
  </si>
  <si>
    <t>0.1916615978570659</t>
  </si>
  <si>
    <t>82.72727272727273</t>
  </si>
  <si>
    <t>SE_1_+_179057224_179060800_179060912_179063228_TOR3A</t>
  </si>
  <si>
    <t>99.68754310607744</t>
  </si>
  <si>
    <t>0.8130081300813009</t>
  </si>
  <si>
    <t>97.5609756097561</t>
  </si>
  <si>
    <t>SE_1_+_179263071_179271812_179271937_179292572_SOAT1</t>
  </si>
  <si>
    <t>99.65507469906075</t>
  </si>
  <si>
    <t>SE_1_+_179263071_179292572_179292630_179304641_SOAT1</t>
  </si>
  <si>
    <t>97.39651133725617</t>
  </si>
  <si>
    <t>SE_1_+_179271937_179292572_179292630_179304641_SOAT1</t>
  </si>
  <si>
    <t>88.64371213364343</t>
  </si>
  <si>
    <t>64.39393939393939</t>
  </si>
  <si>
    <t>SE_1_-_179846828_179846508_179846374_179834989_TOR1AIP2</t>
  </si>
  <si>
    <t>0.09909312862687727</t>
  </si>
  <si>
    <t>SE_1_+_179853904_179856964_179857094_179858448_TOR1AIP1</t>
  </si>
  <si>
    <t>0.6693152129534475</t>
  </si>
  <si>
    <t>33.6283185840708</t>
  </si>
  <si>
    <t>60.17699115044248</t>
  </si>
  <si>
    <t>6.1946902654867255</t>
  </si>
  <si>
    <t>SE_1_+_179873157_179873787_179873902_179876958_TOR1AIP1</t>
  </si>
  <si>
    <t>99.7177623591081</t>
  </si>
  <si>
    <t>62.96296296296296</t>
  </si>
  <si>
    <t>SE_1_+_179877808_179883133_179883189_179886587_TOR1AIP1</t>
  </si>
  <si>
    <t>98.60716227044406</t>
  </si>
  <si>
    <t>55.970149253731336</t>
  </si>
  <si>
    <t>15.671641791044777</t>
  </si>
  <si>
    <t>SE_1_+_180010937_180012191_180012327_180013186_CEP350</t>
  </si>
  <si>
    <t>9.084664884075712</t>
  </si>
  <si>
    <t>SE_1_+_180017840_180021359_180021451_180022105_CEP350</t>
  </si>
  <si>
    <t>99.71255456661768</t>
  </si>
  <si>
    <t>SE_1_+_180144501_180145066_180145168_180147929_QSOX1</t>
  </si>
  <si>
    <t>0.5967811316679476</t>
  </si>
  <si>
    <t>17.449664429530202</t>
  </si>
  <si>
    <t>24.161073825503358</t>
  </si>
  <si>
    <t>SE_1_-_180366651_180295697_180295546_180283857_ACBD6</t>
  </si>
  <si>
    <t>91.64013398266667</t>
  </si>
  <si>
    <t>25.520833333333332</t>
  </si>
  <si>
    <t>73.95833333333334</t>
  </si>
  <si>
    <t>0.5208333333333333</t>
  </si>
  <si>
    <t>SE_1_+_180804181_180805658_180805852_180832844_XPR1</t>
  </si>
  <si>
    <t>1.8338682065254992</t>
  </si>
  <si>
    <t>11.504424778761061</t>
  </si>
  <si>
    <t>68.14159292035397</t>
  </si>
  <si>
    <t>20.353982300884958</t>
  </si>
  <si>
    <t>SE_1_+_181003210_181006133_181006248_181018188_MR1</t>
  </si>
  <si>
    <t>98.12808416081161</t>
  </si>
  <si>
    <t>59.80392156862745</t>
  </si>
  <si>
    <t>32.35294117647059</t>
  </si>
  <si>
    <t>SE_1_+_181019422_181022709_181022813_181024361_MR1</t>
  </si>
  <si>
    <t>96.69711506738639</t>
  </si>
  <si>
    <t>SE_1_+_182761421_182763491_182763574_182772833_NPL</t>
  </si>
  <si>
    <t>7.284073040610231</t>
  </si>
  <si>
    <t>85.18518518518519</t>
  </si>
  <si>
    <t>SE_1_+_182763574_182764865_182764975_182772833_NPL</t>
  </si>
  <si>
    <t>25.996901606212248</t>
  </si>
  <si>
    <t>68.65671641791045</t>
  </si>
  <si>
    <t>SE_1_+_182823313_182824712_182824848_182825667_DHX9</t>
  </si>
  <si>
    <t>17.29004078366939</t>
  </si>
  <si>
    <t>21.323529411764707</t>
  </si>
  <si>
    <t>SE_1_+_183441784_183471388_183471526_183481972_SMG7</t>
  </si>
  <si>
    <t>10.349949488619679</t>
  </si>
  <si>
    <t>64.07766990291263</t>
  </si>
  <si>
    <t>20.388349514563107</t>
  </si>
  <si>
    <t>15.53398058252427</t>
  </si>
  <si>
    <t>SE_1_+_183495902_183496761_183496866_183497091_SMG7</t>
  </si>
  <si>
    <t>23.916440634019942</t>
  </si>
  <si>
    <t>3.4013605442176873</t>
  </si>
  <si>
    <t>SE_1_+_183515472_183516238_183516387_183518343_SMG7</t>
  </si>
  <si>
    <t>99.37611635825175</t>
  </si>
  <si>
    <t>SE_1_-_183546734_183542427_183542320_183539974_NCF2</t>
  </si>
  <si>
    <t>98.96055585788235</t>
  </si>
  <si>
    <t>56.060606060606055</t>
  </si>
  <si>
    <t>26.515151515151516</t>
  </si>
  <si>
    <t>17.424242424242426</t>
  </si>
  <si>
    <t>SE_1_-_183546734_183543756_183543622_183542427_NCF2</t>
  </si>
  <si>
    <t>89.52678977360497</t>
  </si>
  <si>
    <t>76.85185185185185</t>
  </si>
  <si>
    <t>13.88888888888889</t>
  </si>
  <si>
    <t>SE_1_+_183711424_183775509_183775619_183816700_RGL1</t>
  </si>
  <si>
    <t>98.34393648948759</t>
  </si>
  <si>
    <t>SE_1_+_183867031_183869284_183869370_183871702_RGL1</t>
  </si>
  <si>
    <t>0.03468726001618304</t>
  </si>
  <si>
    <t>SE_1_+_184023997_184027295_184027374_184041291_TSEN15</t>
  </si>
  <si>
    <t>6.133232585680708</t>
  </si>
  <si>
    <t>30.701754385964914</t>
  </si>
  <si>
    <t>54.385964912280706</t>
  </si>
  <si>
    <t>SE_1_+_184023997_184039750_184039866_184041291_TSEN15</t>
  </si>
  <si>
    <t>67.30843920468783</t>
  </si>
  <si>
    <t>14.388489208633093</t>
  </si>
  <si>
    <t>67.62589928057554</t>
  </si>
  <si>
    <t>17.985611510791365</t>
  </si>
  <si>
    <t>SE_1_+_184023997_184041291_184041432_184041961_TSEN15</t>
  </si>
  <si>
    <t>98.65858991503502</t>
  </si>
  <si>
    <t>89.2156862745098</t>
  </si>
  <si>
    <t>3.9215686274509802</t>
  </si>
  <si>
    <t>SE_1_-_184800981_184792876_184792772_184792463_FAM129A</t>
  </si>
  <si>
    <t>3.851431754250137</t>
  </si>
  <si>
    <t>56.451612903225815</t>
  </si>
  <si>
    <t>8.064516129032258</t>
  </si>
  <si>
    <t>SE_1_-_185106738_185106638_185106574_185097879_TRMT1L</t>
  </si>
  <si>
    <t>26.12112783777885</t>
  </si>
  <si>
    <t>45.65217391304348</t>
  </si>
  <si>
    <t>SE_1_-_185276146_185275757_185275617_185274775_IVNS1ABP</t>
  </si>
  <si>
    <t>17.263274307073857</t>
  </si>
  <si>
    <t>57.82312925170068</t>
  </si>
  <si>
    <t>13.60544217687075</t>
  </si>
  <si>
    <t>SE_1_+_186270843_186273240_186273389_186275450_PRG4</t>
  </si>
  <si>
    <t>97.43852632639505</t>
  </si>
  <si>
    <t>58.06451612903226</t>
  </si>
  <si>
    <t>40.86021505376344</t>
  </si>
  <si>
    <t>SE_1_+_186352288_186355120_186355215_186357574_C1orf27</t>
  </si>
  <si>
    <t>98.91707944566737</t>
  </si>
  <si>
    <t>SE_1_+_186360923_186363079_186363147_186367445_C1orf27</t>
  </si>
  <si>
    <t>99.58144708591728</t>
  </si>
  <si>
    <t>92.53731343283582</t>
  </si>
  <si>
    <t>SE_1_+_186880521_186901895_186902031_186908140_PLA2G4A</t>
  </si>
  <si>
    <t>99.72112736651133</t>
  </si>
  <si>
    <t>SE_1_+_192545059_192545415_192545495_192545904_RGS1</t>
  </si>
  <si>
    <t>0.0895095168046512</t>
  </si>
  <si>
    <t>SE_1_+_192778311_192778588_192778665_192779296_RGS2</t>
  </si>
  <si>
    <t>13.077376273370398</t>
  </si>
  <si>
    <t>SE_1_-_192990227_192989511_192989437_192985525_UCHL5</t>
  </si>
  <si>
    <t>12.919549369162642</t>
  </si>
  <si>
    <t>64.1025641025641</t>
  </si>
  <si>
    <t>SE_1_-_192997215_192997085_192997005_192993076_UCHL5</t>
  </si>
  <si>
    <t>99.20720662661472</t>
  </si>
  <si>
    <t>SE_1_-_193020884_193018981_193018876_192998787_UCHL5</t>
  </si>
  <si>
    <t>3.987443668690104</t>
  </si>
  <si>
    <t>15.873015873015872</t>
  </si>
  <si>
    <t>SE_1_+_193038764_193039684_193039749_193044950_TROVE2</t>
  </si>
  <si>
    <t>99.46280726943525</t>
  </si>
  <si>
    <t>76.53061224489795</t>
  </si>
  <si>
    <t>SE_1_+_193202284_193205386_193205486_193218860_CDC73</t>
  </si>
  <si>
    <t>92.78259557967661</t>
  </si>
  <si>
    <t>7.339449541284404</t>
  </si>
  <si>
    <t>75.22935779816514</t>
  </si>
  <si>
    <t>SE_1_-_196285022_196274475_196274364_196254888_KCNT2</t>
  </si>
  <si>
    <t>99.95615285921463</t>
  </si>
  <si>
    <t>1.0582010582010581</t>
  </si>
  <si>
    <t>89.41798941798942</t>
  </si>
  <si>
    <t>SE_1_+_196645195_196646606_196646797_196648753_CFH</t>
  </si>
  <si>
    <t>5.818543823598494</t>
  </si>
  <si>
    <t>57.798165137614674</t>
  </si>
  <si>
    <t>23.853211009174313</t>
  </si>
  <si>
    <t>SE_1_+_198126406_198190129_198190240_198201683_NEK7</t>
  </si>
  <si>
    <t>66.95317356165874</t>
  </si>
  <si>
    <t>17.098445595854923</t>
  </si>
  <si>
    <t>76.68393782383419</t>
  </si>
  <si>
    <t>6.217616580310881</t>
  </si>
  <si>
    <t>SE_1_+_201191955_201193807_201194002_201194952_IGFN1</t>
  </si>
  <si>
    <t>0.08984438998449203</t>
  </si>
  <si>
    <t>SE_1_+_201287923_201288944_201289006_201289395_PKP1</t>
  </si>
  <si>
    <t>0.5946325968281887</t>
  </si>
  <si>
    <t>44.776119402985074</t>
  </si>
  <si>
    <t>37.3134328358209</t>
  </si>
  <si>
    <t>SE_1_-_201333426_201332863_201332794_201332534_AK055533</t>
  </si>
  <si>
    <t>96.79135199823432</t>
  </si>
  <si>
    <t>81.57894736842105</t>
  </si>
  <si>
    <t>4.385964912280701</t>
  </si>
  <si>
    <t>SE_1_-_201334738_201334435_201334319_201333503_TNNT2</t>
  </si>
  <si>
    <t>99.69895520290669</t>
  </si>
  <si>
    <t>SE_1_-_201476198_201465389_201465320_201459472_CSRP1</t>
  </si>
  <si>
    <t>99.80979771037252</t>
  </si>
  <si>
    <t>80.9090909090909</t>
  </si>
  <si>
    <t>0.9090909090909091</t>
  </si>
  <si>
    <t>SE_1_-_201476198_201465432_201465320_201459472_CSRP1</t>
  </si>
  <si>
    <t>6.765243842706034</t>
  </si>
  <si>
    <t>36.283185840707965</t>
  </si>
  <si>
    <t>19.469026548672566</t>
  </si>
  <si>
    <t>44.24778761061947</t>
  </si>
  <si>
    <t>SE_1_+_201755705_201756781_201756896_201757596_NAV1</t>
  </si>
  <si>
    <t>89.28102294107042</t>
  </si>
  <si>
    <t>13.690476190476192</t>
  </si>
  <si>
    <t>SE_1_+_201755705_201757596_201757766_201758868_NAV1</t>
  </si>
  <si>
    <t>1.0598030790649724</t>
  </si>
  <si>
    <t>SE_1_+_201763003_201763300_201763374_201763594_NAV1</t>
  </si>
  <si>
    <t>28.179499148822075</t>
  </si>
  <si>
    <t>SE_1_+_201798500_201804082_201804192_201816407_IPO9</t>
  </si>
  <si>
    <t>0.1001809733436799</t>
  </si>
  <si>
    <t>13.559322033898304</t>
  </si>
  <si>
    <t>SE_1_+_201926702_201931932_201932052_201932744_TIMM17A</t>
  </si>
  <si>
    <t>85.6750309726251</t>
  </si>
  <si>
    <t>SE_1_+_201958172_201958511_201958659_201965275_RNPEP</t>
  </si>
  <si>
    <t>99.70813468306017</t>
  </si>
  <si>
    <t>61.40350877192983</t>
  </si>
  <si>
    <t>SE_1_+_201958659_201965275_201965391_201966447_RNPEP</t>
  </si>
  <si>
    <t>99.09368856508418</t>
  </si>
  <si>
    <t>SE_1_+_201966682_201969030_201969143_201970504_RNPEP</t>
  </si>
  <si>
    <t>98.15781412904927</t>
  </si>
  <si>
    <t>17.28395061728395</t>
  </si>
  <si>
    <t>48.76543209876543</t>
  </si>
  <si>
    <t>33.95061728395062</t>
  </si>
  <si>
    <t>SE_1_+_201979834_201980257_201980421_201981085_ELF3</t>
  </si>
  <si>
    <t>98.93172654724326</t>
  </si>
  <si>
    <t>19.642857142857142</t>
  </si>
  <si>
    <t>47.023809523809526</t>
  </si>
  <si>
    <t>SE_1_+_201979834_201980257_201980427_201981085_ELF3</t>
  </si>
  <si>
    <t>94.23554572270348</t>
  </si>
  <si>
    <t>88.40579710144928</t>
  </si>
  <si>
    <t>SE_1_+_202245649_202249909_202249980_202266636_LGR6</t>
  </si>
  <si>
    <t>7.934086250445796</t>
  </si>
  <si>
    <t>SE_1_+_202266704_202267745_202267812_202269977_LGR6</t>
  </si>
  <si>
    <t>95.24581948062425</t>
  </si>
  <si>
    <t>SE_1_-_202304774_202304186_202304117_202302683_UBE2T</t>
  </si>
  <si>
    <t>95.04762612898429</t>
  </si>
  <si>
    <t>SE_1_+_202400747_202403784_202403896_202406949_PPP1R12B</t>
  </si>
  <si>
    <t>3.091558193143149</t>
  </si>
  <si>
    <t>29.213483146067414</t>
  </si>
  <si>
    <t>SE_1_+_202538325_202544130_202544310_202549602_PPP1R12B</t>
  </si>
  <si>
    <t>2.0133595073282486</t>
  </si>
  <si>
    <t>54.395604395604394</t>
  </si>
  <si>
    <t>17.032967032967033</t>
  </si>
  <si>
    <t>SE_1_+_202538325_202544130_202544314_202549602_PPP1R12B</t>
  </si>
  <si>
    <t>7.420084840885956</t>
  </si>
  <si>
    <t>SE_1_-_202736054_202735632_202735525_202733273_KDM5B</t>
  </si>
  <si>
    <t>1.3090353163666433</t>
  </si>
  <si>
    <t>86.72566371681415</t>
  </si>
  <si>
    <t>13.274336283185843</t>
  </si>
  <si>
    <t>SE_1_-_202746145_202745348_202745233_202743863_KDM5B</t>
  </si>
  <si>
    <t>92.70450409819611</t>
  </si>
  <si>
    <t>68.47826086956522</t>
  </si>
  <si>
    <t>SE_1_-_202863312_202862553_202862367_202861787_KLHL12</t>
  </si>
  <si>
    <t>8.04442948189138</t>
  </si>
  <si>
    <t>20.3125</t>
  </si>
  <si>
    <t>SE_1_-_202927313_202923435_202923369_202920292_ADIPOR1</t>
  </si>
  <si>
    <t>98.60793552717134</t>
  </si>
  <si>
    <t>1.4285714285714286</t>
  </si>
  <si>
    <t>SE_1_-_202935877_202935728_202935656_202935121_CYB5R1</t>
  </si>
  <si>
    <t>20.913110423307028</t>
  </si>
  <si>
    <t>21.11801242236025</t>
  </si>
  <si>
    <t>43.47826086956522</t>
  </si>
  <si>
    <t>35.40372670807454</t>
  </si>
  <si>
    <t>SE_1_+_202985268_202986884_202987047_202987609_TMEM183A</t>
  </si>
  <si>
    <t>99.6875241075805</t>
  </si>
  <si>
    <t>SE_1_+_203017842_203018046_203018108_203018804_PPFIA4</t>
  </si>
  <si>
    <t>94.69526649100322</t>
  </si>
  <si>
    <t>SE_1_-_203150290_203149780_203149598_203149005_CHI3L1</t>
  </si>
  <si>
    <t>96.31201204176672</t>
  </si>
  <si>
    <t>3.8095238095238098</t>
  </si>
  <si>
    <t>96.19047619047619</t>
  </si>
  <si>
    <t>SE_1_+_203691817_203693009_203693116_203696523_ATP2B4</t>
  </si>
  <si>
    <t>30.05051605434795</t>
  </si>
  <si>
    <t>15.428571428571427</t>
  </si>
  <si>
    <t>82.28571428571428</t>
  </si>
  <si>
    <t>2.2857142857142856</t>
  </si>
  <si>
    <t>SE_1_+_203696699_203702351_203702528_203708674_ATP2B4</t>
  </si>
  <si>
    <t>94.92703155590053</t>
  </si>
  <si>
    <t>SE_1_-_204118831_204115892_204115770_204110585_ETNK2</t>
  </si>
  <si>
    <t>61.90143596881025</t>
  </si>
  <si>
    <t>93.84615384615384</t>
  </si>
  <si>
    <t>6.153846153846154</t>
  </si>
  <si>
    <t>SE_1_+_204501374_204506558_204506625_204507337_MDM4</t>
  </si>
  <si>
    <t>92.21255226183088</t>
  </si>
  <si>
    <t>12.925170068027212</t>
  </si>
  <si>
    <t>76.19047619047619</t>
  </si>
  <si>
    <t>10.884353741496598</t>
  </si>
  <si>
    <t>SE_1_+_204512072_204513663_204513812_204515925_MDM4</t>
  </si>
  <si>
    <t>92.74768597079988</t>
  </si>
  <si>
    <t>38.67924528301887</t>
  </si>
  <si>
    <t>42.45283018867924</t>
  </si>
  <si>
    <t>SE_1_+_204797910_204889760_204889868_204913354_NFASC</t>
  </si>
  <si>
    <t>4.316477725151428</t>
  </si>
  <si>
    <t>SE_1_+_204926954_204931236_204931286_204937377_NFASC</t>
  </si>
  <si>
    <t>34.94181128111388</t>
  </si>
  <si>
    <t>29.333333333333332</t>
  </si>
  <si>
    <t>SE_1_+_204957934_204971724_204971876_204978685_NFASC</t>
  </si>
  <si>
    <t>81.37424472653167</t>
  </si>
  <si>
    <t>45.45454545454545</t>
  </si>
  <si>
    <t>32.57575757575758</t>
  </si>
  <si>
    <t>SE_1_-_205119808_205117467_205117333_205116873_DSTYK</t>
  </si>
  <si>
    <t>99.39142056712882</t>
  </si>
  <si>
    <t>68.91891891891892</t>
  </si>
  <si>
    <t>SE_1_+_205473924_205492275_205492425_205492611_CDK18</t>
  </si>
  <si>
    <t>98.85749768504513</t>
  </si>
  <si>
    <t>SE_1_+_205473924_205492345_205492425_205492611_CDK18</t>
  </si>
  <si>
    <t>99.76660465939841</t>
  </si>
  <si>
    <t>63.35403726708074</t>
  </si>
  <si>
    <t>18.633540372670808</t>
  </si>
  <si>
    <t>SE_1_+_205498691_205499314_205499477_205499756_CDK18</t>
  </si>
  <si>
    <t>99.88187712033461</t>
  </si>
  <si>
    <t>1.1363636363636365</t>
  </si>
  <si>
    <t>89.77272727272727</t>
  </si>
  <si>
    <t>SE_1_+_205498691_205499387_205499477_205499756_CDK18</t>
  </si>
  <si>
    <t>96.79814974276469</t>
  </si>
  <si>
    <t>SE_1_+_205561415_205566908_205566978_205568259_MFSD4</t>
  </si>
  <si>
    <t>94.40690573013116</t>
  </si>
  <si>
    <t>4.4692737430167595</t>
  </si>
  <si>
    <t>65.92178770949721</t>
  </si>
  <si>
    <t>SE_1_-_205743961_205740781_205740600_205739982_RAB7L1</t>
  </si>
  <si>
    <t>92.17678279511286</t>
  </si>
  <si>
    <t>10.144927536231885</t>
  </si>
  <si>
    <t>SE_1_-_205743961_205741695_205741624_205740781_RAB7L1</t>
  </si>
  <si>
    <t>91.11294101858208</t>
  </si>
  <si>
    <t>54.310344827586206</t>
  </si>
  <si>
    <t>SE_1_+_206644588_206646539_206646657_206647674_IKBKE</t>
  </si>
  <si>
    <t>94.01041844683658</t>
  </si>
  <si>
    <t>65.48672566371681</t>
  </si>
  <si>
    <t>14.15929203539823</t>
  </si>
  <si>
    <t>SE_1_+_206758016_206758512_206758627_206760158_RASSF5</t>
  </si>
  <si>
    <t>3.715067421449862</t>
  </si>
  <si>
    <t>89.83050847457628</t>
  </si>
  <si>
    <t>SE_1_-_206778753_206778083_206777963_206776558_EIF2D</t>
  </si>
  <si>
    <t>99.92875891313996</t>
  </si>
  <si>
    <t>SE_1_-_206784537_206782812_206782729_206781679_EIF2D</t>
  </si>
  <si>
    <t>3.8142001991221663</t>
  </si>
  <si>
    <t>96.22641509433963</t>
  </si>
  <si>
    <t>3.7735849056603774</t>
  </si>
  <si>
    <t>SE_1_+_207228147_207234167_207234275_207235298_PFKFB2</t>
  </si>
  <si>
    <t>3.706192306408127</t>
  </si>
  <si>
    <t>SE_1_+_207228147_207234191_207234275_207235298_PFKFB2</t>
  </si>
  <si>
    <t>92.2928366836597</t>
  </si>
  <si>
    <t>69.29133858267717</t>
  </si>
  <si>
    <t>25.984251968503933</t>
  </si>
  <si>
    <t>SE_1_+_207242873_207243625_207243754_207244854_PFKFB2</t>
  </si>
  <si>
    <t>98.53175468095505</t>
  </si>
  <si>
    <t>SE_1_+_207243754_207244533_207244595_207244854_PFKFB2</t>
  </si>
  <si>
    <t>0.354919220184553</t>
  </si>
  <si>
    <t>86.27450980392157</t>
  </si>
  <si>
    <t>13.725490196078432</t>
  </si>
  <si>
    <t>SE_1_+_207495210_207495581_207495634_207495727_CD55</t>
  </si>
  <si>
    <t>99.8161033023956</t>
  </si>
  <si>
    <t>25.925925925925924</t>
  </si>
  <si>
    <t>51.32275132275132</t>
  </si>
  <si>
    <t>22.75132275132275</t>
  </si>
  <si>
    <t>SE_1_+_207495912_207497904_207498095_207498967_CD55</t>
  </si>
  <si>
    <t>18.757982213267397</t>
  </si>
  <si>
    <t>26.08695652173913</t>
  </si>
  <si>
    <t>SE_1_+_207512762_207513736_207513853_207532891_CD55</t>
  </si>
  <si>
    <t>0.4256641758390384</t>
  </si>
  <si>
    <t>24.107142857142858</t>
  </si>
  <si>
    <t>SE_1_+_207512762_207520792_207520906_207532891_CD55</t>
  </si>
  <si>
    <t>0.12453461485260346</t>
  </si>
  <si>
    <t>35.36585365853659</t>
  </si>
  <si>
    <t>SE_1_+_207512762_207523483_207523567_207532891_CD55</t>
  </si>
  <si>
    <t>0.1519160014511508</t>
  </si>
  <si>
    <t>SE_1_+_207512762_207527352_207527444_207532891_CD55</t>
  </si>
  <si>
    <t>0.03512347975100024</t>
  </si>
  <si>
    <t>73.7864077669903</t>
  </si>
  <si>
    <t>2.912621359223301</t>
  </si>
  <si>
    <t>23.300970873786408</t>
  </si>
  <si>
    <t>SE_1_+_207512762_207531861_207531966_207532891_CD55</t>
  </si>
  <si>
    <t>99.99337215612249</t>
  </si>
  <si>
    <t>87.09677419354838</t>
  </si>
  <si>
    <t>SE_1_+_207925654_207930359_207930547_207930885_CD46</t>
  </si>
  <si>
    <t>99.87650373638378</t>
  </si>
  <si>
    <t>95.08196721311475</t>
  </si>
  <si>
    <t>SE_1_+_207958451_207958964_207959027_207966864_CD46</t>
  </si>
  <si>
    <t>42.25385337962852</t>
  </si>
  <si>
    <t>SE_1_+_207959027_207963598_207963690_207966864_CD46</t>
  </si>
  <si>
    <t>99.82404305447781</t>
  </si>
  <si>
    <t>2.2556390977443606</t>
  </si>
  <si>
    <t>97.74436090225564</t>
  </si>
  <si>
    <t>SE_1_+_209949081_209950697_209950832_209951456_TRAF3IP3</t>
  </si>
  <si>
    <t>4.325713028327962</t>
  </si>
  <si>
    <t>90.32258064516128</t>
  </si>
  <si>
    <t>5.376344086021505</t>
  </si>
  <si>
    <t>SE_1_+_211433506_211441117_211441212_211444574_RCOR3</t>
  </si>
  <si>
    <t>4.518695734126304</t>
  </si>
  <si>
    <t>83.56164383561644</t>
  </si>
  <si>
    <t>SE_1_+_211462738_211464866_211464941_211469018_RCOR3</t>
  </si>
  <si>
    <t>99.03342138075362</t>
  </si>
  <si>
    <t>32.72727272727273</t>
  </si>
  <si>
    <t>SE_1_+_211469095_211477425_211477482_211486766_RCOR3</t>
  </si>
  <si>
    <t>52.62570725778092</t>
  </si>
  <si>
    <t>20.76923076923077</t>
  </si>
  <si>
    <t>36.92307692307693</t>
  </si>
  <si>
    <t>SE_1_+_211477482_211485697_211485829_211486062_RCOR3</t>
  </si>
  <si>
    <t>58.93137520139019</t>
  </si>
  <si>
    <t>23.008849557522122</t>
  </si>
  <si>
    <t>42.47787610619469</t>
  </si>
  <si>
    <t>34.51327433628318</t>
  </si>
  <si>
    <t>SE_1_+_211477482_211486062_211486177_211486766_RCOR3</t>
  </si>
  <si>
    <t>99.11356756644585</t>
  </si>
  <si>
    <t>7.638888888888889</t>
  </si>
  <si>
    <t>SE_1_-_212194425_212193610_212193464_212190365_INTS7</t>
  </si>
  <si>
    <t>0.1340725331499019</t>
  </si>
  <si>
    <t>5.714285714285714</t>
  </si>
  <si>
    <t>SE_1_+_212506940_212507294_212507366_212515530_PPP2R5A</t>
  </si>
  <si>
    <t>1.9267586384259663</t>
  </si>
  <si>
    <t>SE_1_-_212550904_212550226_212550136_212548642_TMEM206</t>
  </si>
  <si>
    <t>0.9548270353380187</t>
  </si>
  <si>
    <t>SE_1_-_212583767_212561074_212560955_212560442_TMEM206</t>
  </si>
  <si>
    <t>1.926122412374789</t>
  </si>
  <si>
    <t>12.222222222222221</t>
  </si>
  <si>
    <t>72.77777777777777</t>
  </si>
  <si>
    <t>SE_1_-_212588064_212587422_212587240_212583863_TMEM206</t>
  </si>
  <si>
    <t>86.51452826760082</t>
  </si>
  <si>
    <t>11.688311688311687</t>
  </si>
  <si>
    <t>SE_1_+_212606462_212615888_212615967_212617681_NENF</t>
  </si>
  <si>
    <t>90.86356298028917</t>
  </si>
  <si>
    <t>91.37931034482759</t>
  </si>
  <si>
    <t>8.620689655172415</t>
  </si>
  <si>
    <t>SE_1_+_212606462_212615907_212615967_212617681_NENF</t>
  </si>
  <si>
    <t>94.13542311854751</t>
  </si>
  <si>
    <t>13.846153846153847</t>
  </si>
  <si>
    <t>18.461538461538463</t>
  </si>
  <si>
    <t>SE_1_-_212955714_212912943_212912876_212912028_NSL1</t>
  </si>
  <si>
    <t>9.375015150268103</t>
  </si>
  <si>
    <t>SE_1_-_212955714_212939615_212939531_212912943_NSL1</t>
  </si>
  <si>
    <t>98.94777734543125</t>
  </si>
  <si>
    <t>SE_1_-_212957705_212955768_212955714_212912028_NSL1</t>
  </si>
  <si>
    <t>97.75779704270346</t>
  </si>
  <si>
    <t>47.5609756097561</t>
  </si>
  <si>
    <t>SE_1_+_212969932_212970454_212970538_212976043_TATDN3</t>
  </si>
  <si>
    <t>96.29877918099773</t>
  </si>
  <si>
    <t>38.333333333333336</t>
  </si>
  <si>
    <t>SE_1_+_212970538_212976043_212976105_212977662_TATDN3</t>
  </si>
  <si>
    <t>96.51529803851547</t>
  </si>
  <si>
    <t>35.45454545454545</t>
  </si>
  <si>
    <t>SE_1_+_212977993_212981078_212981190_212985590_TATDN3</t>
  </si>
  <si>
    <t>97.62242361199182</t>
  </si>
  <si>
    <t>SE_1_+_212977993_212981078_212981190_212985593_TATDN3</t>
  </si>
  <si>
    <t>83.68249976313227</t>
  </si>
  <si>
    <t>SE_1_-_213178375_213174254_213174128_213173725_ANGEL2</t>
  </si>
  <si>
    <t>8.641393989800225</t>
  </si>
  <si>
    <t>25.438596491228072</t>
  </si>
  <si>
    <t>40.35087719298245</t>
  </si>
  <si>
    <t>34.21052631578947</t>
  </si>
  <si>
    <t>SE_1_+_213244383_213246212_213246328_213251038_RPS6KC1</t>
  </si>
  <si>
    <t>96.81128561574856</t>
  </si>
  <si>
    <t>4.395604395604396</t>
  </si>
  <si>
    <t>92.3076923076923</t>
  </si>
  <si>
    <t>SE_1_+_213277911_213290659_213290752_213302870_RPS6KC1</t>
  </si>
  <si>
    <t>79.41226440993668</t>
  </si>
  <si>
    <t>SE_1_+_213341316_213349743_213349835_213403840_RPS6KC1</t>
  </si>
  <si>
    <t>90.13757393743191</t>
  </si>
  <si>
    <t>49.18032786885246</t>
  </si>
  <si>
    <t>50.81967213114754</t>
  </si>
  <si>
    <t>SE_1_+_214454770_214478530_214478593_214488105_SMYD2</t>
  </si>
  <si>
    <t>99.90729500418627</t>
  </si>
  <si>
    <t>43.39622641509434</t>
  </si>
  <si>
    <t>4.716981132075472</t>
  </si>
  <si>
    <t>SE_1_+_214505535_214507543_214507651_214510047_SMYD2</t>
  </si>
  <si>
    <t>99.93235696176245</t>
  </si>
  <si>
    <t>SE_1_-_214576226_214575115_214575028_214571344_PTPN14</t>
  </si>
  <si>
    <t>96.67321704588028</t>
  </si>
  <si>
    <t>17.934782608695652</t>
  </si>
  <si>
    <t>75.54347826086956</t>
  </si>
  <si>
    <t>6.521739130434782</t>
  </si>
  <si>
    <t>SE_1_+_215342702_215345340_215345526_215368296_KCNK2</t>
  </si>
  <si>
    <t>1.2354203590019524</t>
  </si>
  <si>
    <t>SE_1_+_215785263_215791430_215791496_215792228_KCTD3</t>
  </si>
  <si>
    <t>7.616403182272184</t>
  </si>
  <si>
    <t>32.098765432098766</t>
  </si>
  <si>
    <t>SE_1_+_218520389_218536676_218536759_218578511_TGFB2</t>
  </si>
  <si>
    <t>89.76424368461426</t>
  </si>
  <si>
    <t>37.12574850299401</t>
  </si>
  <si>
    <t>49.101796407185624</t>
  </si>
  <si>
    <t>13.77245508982036</t>
  </si>
  <si>
    <t>SE_1_+_219352588_219366424_219366593_219383874_LYPLAL1</t>
  </si>
  <si>
    <t>98.98425371024898</t>
  </si>
  <si>
    <t>SE_1_+_219352768_219366424_219366593_219383874_LYPLAL1</t>
  </si>
  <si>
    <t>87.06049216455851</t>
  </si>
  <si>
    <t>25.210084033613445</t>
  </si>
  <si>
    <t>68.90756302521008</t>
  </si>
  <si>
    <t>SE_1_+_219352588_219366472_219366593_219383874_LYPLAL1</t>
  </si>
  <si>
    <t>99.98094424196637</t>
  </si>
  <si>
    <t>SE_1_-_220192337_220191850_220191791_220184398_EPRS</t>
  </si>
  <si>
    <t>99.93565873368172</t>
  </si>
  <si>
    <t>90.21739130434783</t>
  </si>
  <si>
    <t>5.434782608695652</t>
  </si>
  <si>
    <t>SE_1_-_220205729_220203822_220203728_220198600_EPRS</t>
  </si>
  <si>
    <t>0.41216583294150405</t>
  </si>
  <si>
    <t>84.94623655913979</t>
  </si>
  <si>
    <t>SE_1_-_220240644_220240467_220240372_220236296_BPNT1</t>
  </si>
  <si>
    <t>93.91637299186529</t>
  </si>
  <si>
    <t>38.095238095238095</t>
  </si>
  <si>
    <t>59.04761904761905</t>
  </si>
  <si>
    <t>2.857142857142857</t>
  </si>
  <si>
    <t>SE_1_-_220247309_220246299_220246192_220242774_BPNT1</t>
  </si>
  <si>
    <t>98.51231616144253</t>
  </si>
  <si>
    <t>5.6000000000000005</t>
  </si>
  <si>
    <t>SE_1_-_220262986_220253196_220253069_220247413_BPNT1</t>
  </si>
  <si>
    <t>93.9085015725381</t>
  </si>
  <si>
    <t>SE_1_-_220263028_220253196_220253069_220247413_BPNT1</t>
  </si>
  <si>
    <t>99.81880583582088</t>
  </si>
  <si>
    <t>49.31506849315068</t>
  </si>
  <si>
    <t>SE_1_-_220384297_220384218_220384143_220383831_RAB3GAP2</t>
  </si>
  <si>
    <t>4.610593688335544</t>
  </si>
  <si>
    <t>73.86363636363636</t>
  </si>
  <si>
    <t>SE_1_+_220702215_220749988_220750078_220752696_MARK1</t>
  </si>
  <si>
    <t>98.85234530401283</t>
  </si>
  <si>
    <t>74.60317460317461</t>
  </si>
  <si>
    <t>SE_1_+_220771721_220773140_220773205_220777409_MARK1</t>
  </si>
  <si>
    <t>0.9390971476261256</t>
  </si>
  <si>
    <t>72.58064516129032</t>
  </si>
  <si>
    <t>SE_1_+_220922145_220927710_220927774_220928289_MARC2</t>
  </si>
  <si>
    <t>1.1898843736675804</t>
  </si>
  <si>
    <t>7.092198581560284</t>
  </si>
  <si>
    <t>48.226950354609926</t>
  </si>
  <si>
    <t>44.680851063829785</t>
  </si>
  <si>
    <t>SE_1_+_222835674_222836230_222836373_222837340_MIA3</t>
  </si>
  <si>
    <t>99.89092784496815</t>
  </si>
  <si>
    <t>67.82608695652173</t>
  </si>
  <si>
    <t>6.086956521739131</t>
  </si>
  <si>
    <t>SE_1_-_222846655_222843592_222843475_222843331_AIDA</t>
  </si>
  <si>
    <t>3.321665128399779</t>
  </si>
  <si>
    <t>35.97560975609756</t>
  </si>
  <si>
    <t>SE_1_-_222885550_222884887_222884721_222876559_AIDA</t>
  </si>
  <si>
    <t>94.25363766309958</t>
  </si>
  <si>
    <t>SE_1_+_222888611_222889026_222889142_222892267_BROX</t>
  </si>
  <si>
    <t>95.09646079646514</t>
  </si>
  <si>
    <t>43.01075268817204</t>
  </si>
  <si>
    <t>SE_1_+_222892701_222895761_222895856_222897434_BROX</t>
  </si>
  <si>
    <t>98.47022409962506</t>
  </si>
  <si>
    <t>46.496815286624205</t>
  </si>
  <si>
    <t>42.038216560509554</t>
  </si>
  <si>
    <t>11.464968152866243</t>
  </si>
  <si>
    <t>SE_1_+_222903519_222904699_222904858_222905970_BROX</t>
  </si>
  <si>
    <t>3.466167785099604</t>
  </si>
  <si>
    <t>SE_1_-_223465781_223462619_223462465_223442017_SUSD4</t>
  </si>
  <si>
    <t>8.61137103762171</t>
  </si>
  <si>
    <t>41.86046511627907</t>
  </si>
  <si>
    <t>58.139534883720934</t>
  </si>
  <si>
    <t>SE_1_-_224008922_224006039_224005908_224002055_TP53BP2</t>
  </si>
  <si>
    <t>95.44647703849223</t>
  </si>
  <si>
    <t>2.0689655172413794</t>
  </si>
  <si>
    <t>95.17241379310344</t>
  </si>
  <si>
    <t>2.7586206896551726</t>
  </si>
  <si>
    <t>SE_1_-_224033356_224009069_224008922_224002055_TP53BP2</t>
  </si>
  <si>
    <t>94.01286445752777</t>
  </si>
  <si>
    <t>SE_1_+_224318283_224321776_224321914_224340844_FBXO28</t>
  </si>
  <si>
    <t>98.24638428596025</t>
  </si>
  <si>
    <t>1.5544041450777202</t>
  </si>
  <si>
    <t>93.26424870466322</t>
  </si>
  <si>
    <t>5.181347150259067</t>
  </si>
  <si>
    <t>SE_1_+_224321914_224340844_224341039_224345054_FBXO28</t>
  </si>
  <si>
    <t>2.94736793182525</t>
  </si>
  <si>
    <t>SE_1_+_224378021_224378794_224378858_224380034_DEGS1</t>
  </si>
  <si>
    <t>3.9858232950283097</t>
  </si>
  <si>
    <t>16.483516483516482</t>
  </si>
  <si>
    <t>54.94505494505495</t>
  </si>
  <si>
    <t>SE_1_-_224420903_224419884_224419791_224418998_NVL</t>
  </si>
  <si>
    <t>1.3749051343075849</t>
  </si>
  <si>
    <t>74.66666666666667</t>
  </si>
  <si>
    <t>SE_1_-_224420903_224420674_224420597_224418998_NVL</t>
  </si>
  <si>
    <t>99.3779363573533</t>
  </si>
  <si>
    <t>65.11627906976744</t>
  </si>
  <si>
    <t>SE_1_-_224424208_224420991_224420903_224418998_NVL</t>
  </si>
  <si>
    <t>98.54282155000563</t>
  </si>
  <si>
    <t>50.51546391752577</t>
  </si>
  <si>
    <t>41.23711340206185</t>
  </si>
  <si>
    <t>8.24742268041237</t>
  </si>
  <si>
    <t>SE_1_-_224463041_224455835_224455736_224438020_NVL</t>
  </si>
  <si>
    <t>17.5566971136298</t>
  </si>
  <si>
    <t>28.205128205128204</t>
  </si>
  <si>
    <t>25.64102564102564</t>
  </si>
  <si>
    <t>SE_1_-_224491425_224489473_224489393_224488365_NVL</t>
  </si>
  <si>
    <t>0.030708075445916708</t>
  </si>
  <si>
    <t>SE_1_-_224491425_224490723_224490642_224488365_NVL</t>
  </si>
  <si>
    <t>96.43414152481614</t>
  </si>
  <si>
    <t>77.02702702702703</t>
  </si>
  <si>
    <t>20.27027027027027</t>
  </si>
  <si>
    <t>SE_1_-_224492736_224492514_224492438_224491559_NVL</t>
  </si>
  <si>
    <t>90.83014248360068</t>
  </si>
  <si>
    <t>SE_1_-_224505396_224499559_224499502_224495965_NVL</t>
  </si>
  <si>
    <t>12.497700419377484</t>
  </si>
  <si>
    <t>49.494949494949495</t>
  </si>
  <si>
    <t>SE_1_-_224505396_224500853_224500752_224499559_NVL</t>
  </si>
  <si>
    <t>10.398280397236466</t>
  </si>
  <si>
    <t>5.825242718446602</t>
  </si>
  <si>
    <t>46.601941747572816</t>
  </si>
  <si>
    <t>SE_1_-_224505396_224500857_224500752_224499559_NVL</t>
  </si>
  <si>
    <t>79.1643274434704</t>
  </si>
  <si>
    <t>59.154929577464785</t>
  </si>
  <si>
    <t>4.225352112676056</t>
  </si>
  <si>
    <t>SE_1_-_224517773_224514166_224514093_224505632_NVL</t>
  </si>
  <si>
    <t>94.0461206460856</t>
  </si>
  <si>
    <t>60.86956521739131</t>
  </si>
  <si>
    <t>SE_1_+_224553693_224558985_224559125_224563497_CNIH4</t>
  </si>
  <si>
    <t>99.5680997740574</t>
  </si>
  <si>
    <t>SE_1_+_224553693_224558985_224559125_224566771_CNIH4</t>
  </si>
  <si>
    <t>1.6317799906800026</t>
  </si>
  <si>
    <t>13.592233009708737</t>
  </si>
  <si>
    <t>SE_1_-_224592132_224589811_224589706_224588771_WDR26</t>
  </si>
  <si>
    <t>3.844110497378305</t>
  </si>
  <si>
    <t>33.75</t>
  </si>
  <si>
    <t>63.74999999999999</t>
  </si>
  <si>
    <t>SE_1_-_224605962_224601037_224600955_224599267_WDR26</t>
  </si>
  <si>
    <t>97.61572256262549</t>
  </si>
  <si>
    <t>55.670103092783506</t>
  </si>
  <si>
    <t>SE_1_-_224621386_224619483_224619384_224619283_WDR26</t>
  </si>
  <si>
    <t>99.71399503499127</t>
  </si>
  <si>
    <t>93.42105263157895</t>
  </si>
  <si>
    <t>SE_1_-_225695653_225688772_225688694_225686106_ENAH</t>
  </si>
  <si>
    <t>24.416681398135502</t>
  </si>
  <si>
    <t>SE_1_-_225695653_225692755_225692693_225688772_ENAH</t>
  </si>
  <si>
    <t>2.1427102893421646</t>
  </si>
  <si>
    <t>64.81481481481481</t>
  </si>
  <si>
    <t>SE_1_-_225742608_225723265_225723209_225718340_ENAH</t>
  </si>
  <si>
    <t>32.3728654016898</t>
  </si>
  <si>
    <t>28.09917355371901</t>
  </si>
  <si>
    <t>70.24793388429752</t>
  </si>
  <si>
    <t>SE_1_+_225971070_225974564_225974687_225976942_SRP9</t>
  </si>
  <si>
    <t>3.3435972721296228</t>
  </si>
  <si>
    <t>97.14285714285714</t>
  </si>
  <si>
    <t>SE_1_+_225971070_225976736_225976843_225976942_SRP9</t>
  </si>
  <si>
    <t>0.04261305096999938</t>
  </si>
  <si>
    <t>2.9069767441860463</t>
  </si>
  <si>
    <t>90.11627906976744</t>
  </si>
  <si>
    <t>SE_1_-_226036193_226036085_226035911_226034914_TMEM63A</t>
  </si>
  <si>
    <t>97.64344857790668</t>
  </si>
  <si>
    <t>18.023255813953487</t>
  </si>
  <si>
    <t>74.4186046511628</t>
  </si>
  <si>
    <t>7.55813953488372</t>
  </si>
  <si>
    <t>SE_1_-_226349232_226347059_226346885_226342534_ACBD3</t>
  </si>
  <si>
    <t>0.048154021712703624</t>
  </si>
  <si>
    <t>SE_1_-_226589915_226580681_226580618_226580015_PARP1</t>
  </si>
  <si>
    <t>90.41953056289894</t>
  </si>
  <si>
    <t>37.857142857142854</t>
  </si>
  <si>
    <t>19.28571428571429</t>
  </si>
  <si>
    <t>SE_1_+_227058350_227058963_227059105_227063066_PSEN2</t>
  </si>
  <si>
    <t>98.26556265663186</t>
  </si>
  <si>
    <t>51.041666666666664</t>
  </si>
  <si>
    <t>1.0416666666666665</t>
  </si>
  <si>
    <t>SE_1_+_227076750_227077736_227077834_227078979_PSEN2</t>
  </si>
  <si>
    <t>99.52732474374352</t>
  </si>
  <si>
    <t>0.7246376811594203</t>
  </si>
  <si>
    <t>5.072463768115942</t>
  </si>
  <si>
    <t>SE_1_+_227170464_227170595_227170735_227171253_ADCK3</t>
  </si>
  <si>
    <t>8.557964196923718</t>
  </si>
  <si>
    <t>89.61748633879782</t>
  </si>
  <si>
    <t>10.382513661202186</t>
  </si>
  <si>
    <t>SE_1_-_227203781_227198764_227198579_227192812_CDC42BPA</t>
  </si>
  <si>
    <t>99.13032317881006</t>
  </si>
  <si>
    <t>71.60493827160494</t>
  </si>
  <si>
    <t>14.814814814814813</t>
  </si>
  <si>
    <t>SE_1_-_227257478_227235711_227235628_227227937_CDC42BPA</t>
  </si>
  <si>
    <t>19.60110072142728</t>
  </si>
  <si>
    <t>SE_1_-_227257478_227239686_227239582_227235711_CDC42BPA</t>
  </si>
  <si>
    <t>3.368130331640682</t>
  </si>
  <si>
    <t>40.64516129032258</t>
  </si>
  <si>
    <t>27.09677419354839</t>
  </si>
  <si>
    <t>SE_1_-_227441765_227407121_227406964_227400920_CDC42BPA</t>
  </si>
  <si>
    <t>17.384459733279762</t>
  </si>
  <si>
    <t>SE_1_+_228270551_228284152_228284205_228284779_ARF1</t>
  </si>
  <si>
    <t>2.0501593041380586</t>
  </si>
  <si>
    <t>22.033898305084744</t>
  </si>
  <si>
    <t>52.54237288135594</t>
  </si>
  <si>
    <t>SE_1_-_228289781_228289615_228289436_228289174_C1orf35</t>
  </si>
  <si>
    <t>5.021449036562607</t>
  </si>
  <si>
    <t>SE_1_-_228295936_228295785_228295678_228295570_MRPL55</t>
  </si>
  <si>
    <t>6.0109146501551525</t>
  </si>
  <si>
    <t>85.44303797468355</t>
  </si>
  <si>
    <t>14.556962025316455</t>
  </si>
  <si>
    <t>SE_1_-_228295936_228295838_228295678_228295570_MRPL55</t>
  </si>
  <si>
    <t>37.6993728065005</t>
  </si>
  <si>
    <t>44.927536231884055</t>
  </si>
  <si>
    <t>SE_1_-_228296656_228296209_228296138_228296019_MRPL55</t>
  </si>
  <si>
    <t>9.924848889002131</t>
  </si>
  <si>
    <t>35.38461538461539</t>
  </si>
  <si>
    <t>SE_1_-_228296850_228296209_228296142_228296019_MRPL55</t>
  </si>
  <si>
    <t>30.647918622579805</t>
  </si>
  <si>
    <t>11.728395061728394</t>
  </si>
  <si>
    <t>57.407407407407405</t>
  </si>
  <si>
    <t>SE_1_+_228328064_228328825_228328989_228333212_GUK1</t>
  </si>
  <si>
    <t>99.9442471202997</t>
  </si>
  <si>
    <t>53.67647058823529</t>
  </si>
  <si>
    <t>SE_1_+_228334639_228335107_228335245_228335316_GUK1</t>
  </si>
  <si>
    <t>99.89687848793113</t>
  </si>
  <si>
    <t>55.3030303030303</t>
  </si>
  <si>
    <t>SE_1_+_228334639_228335111_228335245_228335316_GUK1</t>
  </si>
  <si>
    <t>99.96201584431435</t>
  </si>
  <si>
    <t>82.92682926829268</t>
  </si>
  <si>
    <t>SE_1_+_228335245_228335316_228335400_228336072_GUK1</t>
  </si>
  <si>
    <t>99.92018606485759</t>
  </si>
  <si>
    <t>3.9473684210526314</t>
  </si>
  <si>
    <t>SE_1_+_228335245_228335322_228335400_228336072_GUK1</t>
  </si>
  <si>
    <t>92.90439355962276</t>
  </si>
  <si>
    <t>48.19277108433735</t>
  </si>
  <si>
    <t>SE_1_+_228335400_228336072_228336157_228336366_GUK1</t>
  </si>
  <si>
    <t>87.59649712869712</t>
  </si>
  <si>
    <t>65.66265060240963</t>
  </si>
  <si>
    <t>28.313253012048197</t>
  </si>
  <si>
    <t>SE_1_+_228335400_228336072_228336240_228336366_GUK1</t>
  </si>
  <si>
    <t>99.48163094610507</t>
  </si>
  <si>
    <t>SE_1_-_228593855_228589862_228589767_228584866_TRIM11</t>
  </si>
  <si>
    <t>99.7343143955755</t>
  </si>
  <si>
    <t>10.989010989010989</t>
  </si>
  <si>
    <t>SE_1_+_230203153_230313964_230314057_230338883_GALNT2</t>
  </si>
  <si>
    <t>99.79254341383309</t>
  </si>
  <si>
    <t>39.603960396039604</t>
  </si>
  <si>
    <t>60.396039603960396</t>
  </si>
  <si>
    <t>SE_1_+_230385017_230386203_230386306_230390964_GALNT2</t>
  </si>
  <si>
    <t>0.7587145549929623</t>
  </si>
  <si>
    <t>4.66321243523316</t>
  </si>
  <si>
    <t>74.09326424870466</t>
  </si>
  <si>
    <t>SE_1_+_230804530_230804673_230804868_230805102_COG2</t>
  </si>
  <si>
    <t>0.9745068102665148</t>
  </si>
  <si>
    <t>13.86861313868613</t>
  </si>
  <si>
    <t>SE_1_-_231093970_231092306_231092167_231090149_TTC13</t>
  </si>
  <si>
    <t>99.10892058495389</t>
  </si>
  <si>
    <t>0.8547008547008548</t>
  </si>
  <si>
    <t>96.58119658119658</t>
  </si>
  <si>
    <t>SE_1_+_231115025_231124066_231124185_231125856_ARV1</t>
  </si>
  <si>
    <t>4.76270144452835</t>
  </si>
  <si>
    <t>44.79166666666667</t>
  </si>
  <si>
    <t>SE_1_+_231126009_231126346_231126444_231131506_ARV1</t>
  </si>
  <si>
    <t>5.913954991490528</t>
  </si>
  <si>
    <t>33.52272727272727</t>
  </si>
  <si>
    <t>3.977272727272727</t>
  </si>
  <si>
    <t>SE_1_+_231133013_231135369_231135547_231135884_ARV1</t>
  </si>
  <si>
    <t>5.876173470016117</t>
  </si>
  <si>
    <t>59.59595959595959</t>
  </si>
  <si>
    <t>SE_1_-_231362485_231362238_231362137_231361269_C1orf131</t>
  </si>
  <si>
    <t>99.1125564853223</t>
  </si>
  <si>
    <t>SE_1_-_231374603_231364952_231364896_231362814_C1orf131</t>
  </si>
  <si>
    <t>99.26557343435512</t>
  </si>
  <si>
    <t>SE_1_-_231374603_231364955_231364896_231362814_C1orf131</t>
  </si>
  <si>
    <t>93.98129445168321</t>
  </si>
  <si>
    <t>77.22222222222223</t>
  </si>
  <si>
    <t>6.111111111111111</t>
  </si>
  <si>
    <t>SE_1_+_231377202_231386707_231386889_231396253_GNPAT</t>
  </si>
  <si>
    <t>0.2245351962608753</t>
  </si>
  <si>
    <t>85.39325842696628</t>
  </si>
  <si>
    <t>SE_1_+_231475614_231480369_231480460_231483543_SPRTN</t>
  </si>
  <si>
    <t>95.99815697952145</t>
  </si>
  <si>
    <t>79.36507936507937</t>
  </si>
  <si>
    <t>SE_1_+_231475614_231483543_231483671_231487050_SPRTN</t>
  </si>
  <si>
    <t>99.69798058224715</t>
  </si>
  <si>
    <t>8.799999999999999</t>
  </si>
  <si>
    <t>SE_1_+_231678357_231696874_231697001_231752390_TSNAX/TSNAX-DISC1</t>
  </si>
  <si>
    <t>12.99017840269425</t>
  </si>
  <si>
    <t>42.592592592592595</t>
  </si>
  <si>
    <t>45.06172839506173</t>
  </si>
  <si>
    <t>SE_1_+_231697001_231699211_231699375_231700274_TSNAX/TSNAX-DISC1</t>
  </si>
  <si>
    <t>7.95384118057669</t>
  </si>
  <si>
    <t>SE_1_-_232551240_232539924_232539871_232539317_SIPA1L2</t>
  </si>
  <si>
    <t>80.82173250849308</t>
  </si>
  <si>
    <t>30.625000000000004</t>
  </si>
  <si>
    <t>SE_1_+_233086490_233091303_233091465_233092093_NTPCR</t>
  </si>
  <si>
    <t>99.65027083939472</t>
  </si>
  <si>
    <t>13.829787234042554</t>
  </si>
  <si>
    <t>SE_1_+_233086490_233092093_233092189_233105655_NTPCR</t>
  </si>
  <si>
    <t>11.02945863372764</t>
  </si>
  <si>
    <t>15.126050420168067</t>
  </si>
  <si>
    <t>43.69747899159664</t>
  </si>
  <si>
    <t>SE_1_-_233270759_233248712_233248591_233231609_PCNXL2</t>
  </si>
  <si>
    <t>98.2476164642039</t>
  </si>
  <si>
    <t>49.32432432432432</t>
  </si>
  <si>
    <t>45.94594594594595</t>
  </si>
  <si>
    <t>SE_1_-_233297017_233296179_233296029_233275601_PCNXL2</t>
  </si>
  <si>
    <t>92.68301914829145</t>
  </si>
  <si>
    <t>15.178571428571427</t>
  </si>
  <si>
    <t>SE_1_-_234529392_234529222_234529108_234528298_TARBP1</t>
  </si>
  <si>
    <t>96.28083194694</t>
  </si>
  <si>
    <t>SE_1_-_234529392_234529232_234529108_234528298_TARBP1</t>
  </si>
  <si>
    <t>96.87909588835765</t>
  </si>
  <si>
    <t>31.952662721893493</t>
  </si>
  <si>
    <t>62.1301775147929</t>
  </si>
  <si>
    <t>5.9171597633136095</t>
  </si>
  <si>
    <t>SE_1_-_234536599_234534299_234534128_234529583_TARBP1</t>
  </si>
  <si>
    <t>36.35025555275283</t>
  </si>
  <si>
    <t>SE_1_-_234536927_234536694_234536599_234534299_TARBP1</t>
  </si>
  <si>
    <t>2.1551988949926404</t>
  </si>
  <si>
    <t>95.18072289156626</t>
  </si>
  <si>
    <t>4.819277108433735</t>
  </si>
  <si>
    <t>SE_1_-_234541649_234541226_234541058_234537008_TARBP1</t>
  </si>
  <si>
    <t>0.863846030312005</t>
  </si>
  <si>
    <t>26.153846153846157</t>
  </si>
  <si>
    <t>SE_1_-_235283133_235282721_235282654_235277225_TOMM20</t>
  </si>
  <si>
    <t>98.28678999313162</t>
  </si>
  <si>
    <t>SE_1_-_235318196_235316080_235316021_235311762_RBM34/ARID4B</t>
  </si>
  <si>
    <t>0.12741790909503461</t>
  </si>
  <si>
    <t>22.61904761904762</t>
  </si>
  <si>
    <t>SE_1_-_235323826_235319996_235319910_235318427_RBM34/ARID4B</t>
  </si>
  <si>
    <t>91.64288259983608</t>
  </si>
  <si>
    <t>58.2089552238806</t>
  </si>
  <si>
    <t>SE_1_-_235324208_235323962_235323826_235318427_RBM34/ARID4B</t>
  </si>
  <si>
    <t>4.862862275734913</t>
  </si>
  <si>
    <t>3.2679738562091507</t>
  </si>
  <si>
    <t>39.869281045751634</t>
  </si>
  <si>
    <t>SE_1_-_235341115_235340218_235340063_235338714_ARID4B</t>
  </si>
  <si>
    <t>9.962783119764621</t>
  </si>
  <si>
    <t>25.225225225225223</t>
  </si>
  <si>
    <t>41.44144144144144</t>
  </si>
  <si>
    <t>SE_1_-_235344900_235344499_235344386_235341228_ARID4B</t>
  </si>
  <si>
    <t>93.06410617520912</t>
  </si>
  <si>
    <t>SE_1_+_235492093_235498557_235498649_235505023_GGPS1</t>
  </si>
  <si>
    <t>75.05996715979725</t>
  </si>
  <si>
    <t>81.70731707317073</t>
  </si>
  <si>
    <t>SE_1_+_235543464_235564818_235564902_235577748_TBCE</t>
  </si>
  <si>
    <t>13.098195077469576</t>
  </si>
  <si>
    <t>95.33333333333334</t>
  </si>
  <si>
    <t>SE_1_+_235594119_235596261_235596413_235597519_TBCE</t>
  </si>
  <si>
    <t>88.5251830408685</t>
  </si>
  <si>
    <t>37.569060773480665</t>
  </si>
  <si>
    <t>53.03867403314917</t>
  </si>
  <si>
    <t>9.392265193370166</t>
  </si>
  <si>
    <t>SE_1_-_235628953_235622094_235621911_235618996_B3GALNT2</t>
  </si>
  <si>
    <t>77.83448775938245</t>
  </si>
  <si>
    <t>74.48979591836735</t>
  </si>
  <si>
    <t>25.510204081632654</t>
  </si>
  <si>
    <t>SE_1_-_235657991_235652573_235652473_235647831_B3GALNT2</t>
  </si>
  <si>
    <t>32.035558262181326</t>
  </si>
  <si>
    <t>27.500000000000004</t>
  </si>
  <si>
    <t>SE_1_-_235667441_235659618_235659496_235658138_B3GALNT2</t>
  </si>
  <si>
    <t>13.538707477202017</t>
  </si>
  <si>
    <t>15.723270440251572</t>
  </si>
  <si>
    <t>76.72955974842768</t>
  </si>
  <si>
    <t>7.547169811320755</t>
  </si>
  <si>
    <t>SE_1_-_235914510_235910631_235910470_235909827_LYST</t>
  </si>
  <si>
    <t>97.09250019217079</t>
  </si>
  <si>
    <t>SE_1_+_236306336_236332006_236332055_236341714_GPR137B</t>
  </si>
  <si>
    <t>96.71836396485035</t>
  </si>
  <si>
    <t>SE_1_-_236413185_236406795_236406722_236399698_ERO1LB</t>
  </si>
  <si>
    <t>99.54278094378456</t>
  </si>
  <si>
    <t>21.34831460674157</t>
  </si>
  <si>
    <t>78.65168539325843</t>
  </si>
  <si>
    <t>SE_1_+_236681584_236687270_236687361_236689268_LGALS8</t>
  </si>
  <si>
    <t>99.14617443721245</t>
  </si>
  <si>
    <t>SE_1_+_236681800_236687270_236687361_236689268_LGALS8</t>
  </si>
  <si>
    <t>1.6031589107339275</t>
  </si>
  <si>
    <t>8.403361344537815</t>
  </si>
  <si>
    <t>56.30252100840336</t>
  </si>
  <si>
    <t>SE_1_+_236687361_236688724_236688845_236689268_LGALS8</t>
  </si>
  <si>
    <t>99.80476072102631</t>
  </si>
  <si>
    <t>SE_1_+_236689415_236700797_236700885_236702179_LGALS8</t>
  </si>
  <si>
    <t>98.96800394224205</t>
  </si>
  <si>
    <t>36.75213675213676</t>
  </si>
  <si>
    <t>47.008547008547005</t>
  </si>
  <si>
    <t>16.23931623931624</t>
  </si>
  <si>
    <t>SE_1_+_236702389_236703864_236703983_236704954_LGALS8</t>
  </si>
  <si>
    <t>97.51014083777443</t>
  </si>
  <si>
    <t>SE_1_+_236702389_236704954_236705010_236706061_LGALS8</t>
  </si>
  <si>
    <t>36.493524134669926</t>
  </si>
  <si>
    <t>56.09756097560976</t>
  </si>
  <si>
    <t>16.260162601626014</t>
  </si>
  <si>
    <t>SE_1_+_236706087_236706215_236706340_236706860_LGALS8</t>
  </si>
  <si>
    <t>4.648996300252006</t>
  </si>
  <si>
    <t>62.65060240963856</t>
  </si>
  <si>
    <t>21.686746987951807</t>
  </si>
  <si>
    <t>SE_1_+_236894614_236897733_236897818_236898935_ACTN2</t>
  </si>
  <si>
    <t>90.48332586192284</t>
  </si>
  <si>
    <t>79.51807228915662</t>
  </si>
  <si>
    <t>SE_1_+_236897818_236898935_236899020_236900422_ACTN2</t>
  </si>
  <si>
    <t>99.44074784103479</t>
  </si>
  <si>
    <t>83.5820895522388</t>
  </si>
  <si>
    <t>SE_1_+_236969533_236972004_236972073_236973803_MTR</t>
  </si>
  <si>
    <t>2.1793996500469963</t>
  </si>
  <si>
    <t>37.03703703703704</t>
  </si>
  <si>
    <t>SE_1_+_236973895_236974945_236975001_236976038_MTR</t>
  </si>
  <si>
    <t>96.1729878681881</t>
  </si>
  <si>
    <t>98.66666666666667</t>
  </si>
  <si>
    <t>SE_1_+_237023222_237024425_237024577_237025536_MTR</t>
  </si>
  <si>
    <t>99.11020110301935</t>
  </si>
  <si>
    <t>6.122448979591836</t>
  </si>
  <si>
    <t>SE_1_+_237991745_237993830_237993930_237994814_RYR2</t>
  </si>
  <si>
    <t>37.14190422881</t>
  </si>
  <si>
    <t>25.477707006369428</t>
  </si>
  <si>
    <t>55.4140127388535</t>
  </si>
  <si>
    <t>19.10828025477707</t>
  </si>
  <si>
    <t>SE_1_-_241803184_241767881_241767722_241761299_OPN3</t>
  </si>
  <si>
    <t>2.1630210150646962</t>
  </si>
  <si>
    <t>SE_1_-_241803184_241779238_241779156_241761299_OPN3</t>
  </si>
  <si>
    <t>0.6515124601990009</t>
  </si>
  <si>
    <t>84.82142857142857</t>
  </si>
  <si>
    <t>SE_1_-_243349081_243340118_243340004_243336148_CEP170</t>
  </si>
  <si>
    <t>85.43203694169607</t>
  </si>
  <si>
    <t>SE_1_+_243449699_243456393_243456521_243468015_SDCCAG8</t>
  </si>
  <si>
    <t>21.988716913332297</t>
  </si>
  <si>
    <t>52.68817204301075</t>
  </si>
  <si>
    <t>SE_1_+_243456521_243456701_243456796_243468015_SDCCAG8</t>
  </si>
  <si>
    <t>51.61560932034912</t>
  </si>
  <si>
    <t>33.035714285714285</t>
  </si>
  <si>
    <t>34.82142857142857</t>
  </si>
  <si>
    <t>32.142857142857146</t>
  </si>
  <si>
    <t>SE_1_+_244999058_245005246_245005360_245005497_COX20</t>
  </si>
  <si>
    <t>28.54025165115825</t>
  </si>
  <si>
    <t>80.73394495412845</t>
  </si>
  <si>
    <t>11.926605504587156</t>
  </si>
  <si>
    <t>SE_1_+_245133745_245165423_245165534_245180544_EFCAB2</t>
  </si>
  <si>
    <t>27.971740052225375</t>
  </si>
  <si>
    <t>SE_1_+_245133745_245165423_245165534_245222688_EFCAB2</t>
  </si>
  <si>
    <t>65.74732157215648</t>
  </si>
  <si>
    <t>67.07317073170732</t>
  </si>
  <si>
    <t>SE_1_+_245133745_245180544_245180628_245222688_EFCAB2</t>
  </si>
  <si>
    <t>89.28681978116758</t>
  </si>
  <si>
    <t>SE_1_+_245165534_245180544_245180628_245222688_EFCAB2</t>
  </si>
  <si>
    <t>99.91213634901335</t>
  </si>
  <si>
    <t>SE_1_-_245977644_245927451_245927343_245912966_SMYD3</t>
  </si>
  <si>
    <t>97.9326218609769</t>
  </si>
  <si>
    <t>SE_1_-_246021798_245927451_245927343_245912966_SMYD3</t>
  </si>
  <si>
    <t>3.0601240016891857</t>
  </si>
  <si>
    <t>56.33802816901409</t>
  </si>
  <si>
    <t>SE_1_-_246021798_245977717_245977644_245927451_SMYD3</t>
  </si>
  <si>
    <t>94.75590975823722</t>
  </si>
  <si>
    <t>96.29629629629629</t>
  </si>
  <si>
    <t>SE_1_-_246091233_246078942_246078832_246027188_SMYD3</t>
  </si>
  <si>
    <t>97.33711609342588</t>
  </si>
  <si>
    <t>58.27814569536424</t>
  </si>
  <si>
    <t>35.76158940397351</t>
  </si>
  <si>
    <t>5.960264900662252</t>
  </si>
  <si>
    <t>SE_1_-_246727648_246720836_246720683_246720023_TFB2M</t>
  </si>
  <si>
    <t>98.57634033919473</t>
  </si>
  <si>
    <t>53.75</t>
  </si>
  <si>
    <t>46.25</t>
  </si>
  <si>
    <t>SE_1_-_247007097_247006078_247005996_247004300_AHCTF1</t>
  </si>
  <si>
    <t>94.3346797535167</t>
  </si>
  <si>
    <t>20.610687022900763</t>
  </si>
  <si>
    <t>45.80152671755725</t>
  </si>
  <si>
    <t>SE_1_-_247012917_247007230_247007097_247006078_AHCTF1</t>
  </si>
  <si>
    <t>5.765385376212303</t>
  </si>
  <si>
    <t>12.977099236641221</t>
  </si>
  <si>
    <t>38.16793893129771</t>
  </si>
  <si>
    <t>SE_1_-_247016393_247015340_247015207_247014744_AHCTF1</t>
  </si>
  <si>
    <t>2.330616595336104</t>
  </si>
  <si>
    <t>19.736842105263158</t>
  </si>
  <si>
    <t>SE_1_-_247030546_247028635_247028557_247027418_AHCTF1</t>
  </si>
  <si>
    <t>4.007026173463186</t>
  </si>
  <si>
    <t>44.761904761904766</t>
  </si>
  <si>
    <t>32.38095238095238</t>
  </si>
  <si>
    <t>SE_1_-_247486456_247486107_247486000_247473758_ZNF496</t>
  </si>
  <si>
    <t>1.6201877500025976</t>
  </si>
  <si>
    <t>23.78048780487805</t>
  </si>
  <si>
    <t>15.24390243902439</t>
  </si>
  <si>
    <t>SE_1_-_249110733_249109076_249108910_249108809_SH3BP5L</t>
  </si>
  <si>
    <t>98.90980158370247</t>
  </si>
  <si>
    <t>98.96907216494846</t>
  </si>
  <si>
    <t>SE_1_-_249148136_249144980_249144881_249144715_ZNF692</t>
  </si>
  <si>
    <t>4.732416690181732</t>
  </si>
  <si>
    <t>87.8048780487805</t>
  </si>
  <si>
    <t>SE_1_-_249148136_249145146_249145062_249144980_ZNF692</t>
  </si>
  <si>
    <t>93.99730528203986</t>
  </si>
  <si>
    <t>SE_1_-_249149924_249149834_249149757_249149657_ZNF692</t>
  </si>
  <si>
    <t>95.98144760349517</t>
  </si>
  <si>
    <t>SE_1_-_249150713_249150621_249150487_249150145_ZNF692</t>
  </si>
  <si>
    <t>93.57310569170562</t>
  </si>
  <si>
    <t>95.74468085106383</t>
  </si>
  <si>
    <t>4.25531914893617</t>
  </si>
  <si>
    <t>SE_1_-_249150713_249150621_249150572_249150145_ZNF692</t>
  </si>
  <si>
    <t>28.010368454303553</t>
  </si>
  <si>
    <t>SE_2_-_229966_224920_224864_219001_SH3YL1</t>
  </si>
  <si>
    <t>95.22319362026266</t>
  </si>
  <si>
    <t>SE_2_-_234160_233229_233101_231191_SH3YL1</t>
  </si>
  <si>
    <t>92.10496245513423</t>
  </si>
  <si>
    <t>SE_2_-_243503_242871_242798_234272_SH3YL1</t>
  </si>
  <si>
    <t>10.511891427521867</t>
  </si>
  <si>
    <t>SE_2_-_247538_242871_242798_234272_SH3YL1</t>
  </si>
  <si>
    <t>8.422191546439592</t>
  </si>
  <si>
    <t>3.508771929824561</t>
  </si>
  <si>
    <t>SE_2_-_247538_243562_243503_234272_SH3YL1</t>
  </si>
  <si>
    <t>81.61160042038658</t>
  </si>
  <si>
    <t>SE_2_-_247538_243562_243503_242871_SH3YL1</t>
  </si>
  <si>
    <t>96.67749651091505</t>
  </si>
  <si>
    <t>84.7457627118644</t>
  </si>
  <si>
    <t>15.254237288135593</t>
  </si>
  <si>
    <t>SE_2_+_272150_275140_275201_276980_ACP1</t>
  </si>
  <si>
    <t>78.538729648762</t>
  </si>
  <si>
    <t>6.547619047619048</t>
  </si>
  <si>
    <t>SE_2_+_1488626_1491593_1491763_1497574_TPO</t>
  </si>
  <si>
    <t>90.13172664745429</t>
  </si>
  <si>
    <t>29.457364341085274</t>
  </si>
  <si>
    <t>36.434108527131784</t>
  </si>
  <si>
    <t>SE_2_+_1500537_1507720_1507851_1520655_TPO</t>
  </si>
  <si>
    <t>86.35842070545196</t>
  </si>
  <si>
    <t>29.133858267716533</t>
  </si>
  <si>
    <t>SE_2_+_1520754_1544366_1544495_1546193_TPO</t>
  </si>
  <si>
    <t>99.15384344717356</t>
  </si>
  <si>
    <t>9.230769230769232</t>
  </si>
  <si>
    <t>86.92307692307692</t>
  </si>
  <si>
    <t>SE_2_-_1643074_1642750_1642618_1639293_PXDN</t>
  </si>
  <si>
    <t>1.7891756445818423</t>
  </si>
  <si>
    <t>SE_2_-_1677415_1673605_1673486_1670258_PXDN</t>
  </si>
  <si>
    <t>0.6358360248078555</t>
  </si>
  <si>
    <t>14.0625</t>
  </si>
  <si>
    <t>2.604166666666667</t>
  </si>
  <si>
    <t>SE_2_-_1677415_1676005_1675811_1670258_PXDN</t>
  </si>
  <si>
    <t>77.23897771918243</t>
  </si>
  <si>
    <t>SE_2_-_1695700_1691475_1691404_1687923_PXDN</t>
  </si>
  <si>
    <t>94.96222515937045</t>
  </si>
  <si>
    <t>53.246753246753244</t>
  </si>
  <si>
    <t>SE_2_-_3341788_3261226_3261070_3218019_TSSC1</t>
  </si>
  <si>
    <t>3.5715443387205705</t>
  </si>
  <si>
    <t>89.74358974358975</t>
  </si>
  <si>
    <t>SE_2_-_3341788_3278190_3278110_3261226_TSSC1</t>
  </si>
  <si>
    <t>0.43560670458590395</t>
  </si>
  <si>
    <t>86.86868686868688</t>
  </si>
  <si>
    <t>SE_2_-_3341788_3322729_3322628_3261226_TSSC1</t>
  </si>
  <si>
    <t>99.01154142582132</t>
  </si>
  <si>
    <t>SE_2_-_3358321_3341920_3341788_3218019_TSSC1</t>
  </si>
  <si>
    <t>0.3772755188221922</t>
  </si>
  <si>
    <t>89.56521739130436</t>
  </si>
  <si>
    <t>10.434782608695652</t>
  </si>
  <si>
    <t>SE_2_-_3358321_3357094_3356977_3341920_TSSC1</t>
  </si>
  <si>
    <t>1.8304176515124893</t>
  </si>
  <si>
    <t>55.952380952380956</t>
  </si>
  <si>
    <t>SE_2_+_3405664_3425471_3425557_3425652_TRAPPC12</t>
  </si>
  <si>
    <t>2.497721154889799</t>
  </si>
  <si>
    <t>32.467532467532465</t>
  </si>
  <si>
    <t>44.15584415584416</t>
  </si>
  <si>
    <t>23.376623376623375</t>
  </si>
  <si>
    <t>SE_2_+_3447662_3460921_3461000_3461392_TRAPPC12</t>
  </si>
  <si>
    <t>7.111098250485001</t>
  </si>
  <si>
    <t>93.43065693430657</t>
  </si>
  <si>
    <t>6.569343065693431</t>
  </si>
  <si>
    <t>SE_2_+_3469466_3470025_3470164_3482617_TRAPPC12</t>
  </si>
  <si>
    <t>90.88167330698658</t>
  </si>
  <si>
    <t>63.366336633663366</t>
  </si>
  <si>
    <t>27.722772277227726</t>
  </si>
  <si>
    <t>8.91089108910891</t>
  </si>
  <si>
    <t>SE_2_+_3469466_3481463_3481566_3482617_TRAPPC12</t>
  </si>
  <si>
    <t>94.15943860648868</t>
  </si>
  <si>
    <t>62.244897959183675</t>
  </si>
  <si>
    <t>9.183673469387756</t>
  </si>
  <si>
    <t>SE_2_+_3469466_3481466_3481566_3482617_TRAPPC12</t>
  </si>
  <si>
    <t>22.49797775430932</t>
  </si>
  <si>
    <t>SE_2_-_3581703_3580780_3580698_3579900_Hypothetical</t>
  </si>
  <si>
    <t>0.7079722289366817</t>
  </si>
  <si>
    <t>24.69879518072289</t>
  </si>
  <si>
    <t>53.01204819277109</t>
  </si>
  <si>
    <t>22.289156626506024</t>
  </si>
  <si>
    <t>SE_2_-_3605723_3605433_3605265_3604494_RNASEH1</t>
  </si>
  <si>
    <t>89.53425297143274</t>
  </si>
  <si>
    <t>72.46376811594203</t>
  </si>
  <si>
    <t>SE_2_+_3652060_3660901_3660972_3685123_COLEC11</t>
  </si>
  <si>
    <t>91.56770578777366</t>
  </si>
  <si>
    <t>SE_2_+_3652060_3660901_3660972_3687868_COLEC11</t>
  </si>
  <si>
    <t>0.2111040200866227</t>
  </si>
  <si>
    <t>88.1578947368421</t>
  </si>
  <si>
    <t>SE_2_+_3660972_3673604_3673682_3685123_COLEC11</t>
  </si>
  <si>
    <t>91.62852951801585</t>
  </si>
  <si>
    <t>30.434782608695656</t>
  </si>
  <si>
    <t>SE_2_+_3652060_3685123_3685194_3687868_COLEC11</t>
  </si>
  <si>
    <t>99.81354426586334</t>
  </si>
  <si>
    <t>SE_2_+_3653833_3685123_3685194_3687868_COLEC11</t>
  </si>
  <si>
    <t>81.03373077669082</t>
  </si>
  <si>
    <t>SE_2_+_3660972_3685123_3685194_3687868_COLEC11</t>
  </si>
  <si>
    <t>1.6732721494882152</t>
  </si>
  <si>
    <t>32.631578947368425</t>
  </si>
  <si>
    <t>SE_2_+_3687921_3688830_3689022_3691034_COLEC11</t>
  </si>
  <si>
    <t>6.714075135793809</t>
  </si>
  <si>
    <t>SE_2_-_8888017_8887331_8887275_8877129_KIDINS220</t>
  </si>
  <si>
    <t>95.18477602949798</t>
  </si>
  <si>
    <t>28.82882882882883</t>
  </si>
  <si>
    <t>49.549549549549546</t>
  </si>
  <si>
    <t>SE_2_-_8890242_8888130_8888017_8877129_KIDINS220</t>
  </si>
  <si>
    <t>2.5490836070611174</t>
  </si>
  <si>
    <t>89.58333333333334</t>
  </si>
  <si>
    <t>SE_2_-_8890242_8889551_8889501_8888130_KIDINS220</t>
  </si>
  <si>
    <t>0.6557151441585103</t>
  </si>
  <si>
    <t>8.928571428571429</t>
  </si>
  <si>
    <t>SE_2_-_8967116_8966043_8965873_8958923_KIDINS220</t>
  </si>
  <si>
    <t>21.33073856143771</t>
  </si>
  <si>
    <t>93.87755102040816</t>
  </si>
  <si>
    <t>SE_2_-_9002720_9002452_9002401_9000894_MBOAT2</t>
  </si>
  <si>
    <t>87.42867970394515</t>
  </si>
  <si>
    <t>51.53846153846153</t>
  </si>
  <si>
    <t>SE_2_-_9004300_9002852_9002720_9002452_MBOAT2</t>
  </si>
  <si>
    <t>64.32124624997218</t>
  </si>
  <si>
    <t>43.18181818181818</t>
  </si>
  <si>
    <t>SE_2_+_9528675_9531191_9531325_9533611_ASAP2</t>
  </si>
  <si>
    <t>96.21169867214697</t>
  </si>
  <si>
    <t>30.612244897959183</t>
  </si>
  <si>
    <t>10.204081632653061</t>
  </si>
  <si>
    <t>SE_2_-_9548242_9547727_9547578_9547034_ITGB1BP1</t>
  </si>
  <si>
    <t>95.95326300728966</t>
  </si>
  <si>
    <t>64.47368421052632</t>
  </si>
  <si>
    <t>32.89473684210527</t>
  </si>
  <si>
    <t>SE_2_-_9558755_9554385_9554307_9552534_ITGB1BP1</t>
  </si>
  <si>
    <t>93.17991803378119</t>
  </si>
  <si>
    <t>SE_2_-_9563502_9554385_9554307_9552534_ITGB1BP1</t>
  </si>
  <si>
    <t>99.807230890062</t>
  </si>
  <si>
    <t>SE_2_-_9560119_9558861_9558755_9554385_ITGB1BP1</t>
  </si>
  <si>
    <t>83.17266208535948</t>
  </si>
  <si>
    <t>SE_2_-_9563502_9558861_9558755_9552534_ITGB1BP1</t>
  </si>
  <si>
    <t>94.11535631430917</t>
  </si>
  <si>
    <t>SE_2_-_9563502_9558861_9558755_9554385_ITGB1BP1</t>
  </si>
  <si>
    <t>44.82175462799523</t>
  </si>
  <si>
    <t>SE_2_-_9562608_9560229_9560119_9558861_ITGB1BP1</t>
  </si>
  <si>
    <t>82.77544591878005</t>
  </si>
  <si>
    <t>SE_2_-_9563095_9560229_9560119_9558861_ITGB1BP1</t>
  </si>
  <si>
    <t>18.427192218987447</t>
  </si>
  <si>
    <t>SE_2_-_9563502_9560229_9560119_9554385_ITGB1BP1</t>
  </si>
  <si>
    <t>25.935873929673487</t>
  </si>
  <si>
    <t>SE_2_-_9563502_9560229_9560119_9558861_ITGB1BP1</t>
  </si>
  <si>
    <t>97.7471304751824</t>
  </si>
  <si>
    <t>14.000000000000002</t>
  </si>
  <si>
    <t>SE_2_+_9614028_9616116_9616168_9618351_IAH1</t>
  </si>
  <si>
    <t>86.32226796991111</t>
  </si>
  <si>
    <t>SE_2_+_9614776_9616116_9616168_9618351_IAH1</t>
  </si>
  <si>
    <t>98.26079971157762</t>
  </si>
  <si>
    <t>SE_2_+_9614776_9616116_9616168_9618383_IAH1</t>
  </si>
  <si>
    <t>0.18233726011432147</t>
  </si>
  <si>
    <t>58.42696629213483</t>
  </si>
  <si>
    <t>SE_2_+_9624679_9627585_9627676_9628276_IAH1</t>
  </si>
  <si>
    <t>3.168453860098315</t>
  </si>
  <si>
    <t>7.086614173228346</t>
  </si>
  <si>
    <t>SE_2_+_9985447_9986186_9986315_9989502_TAF1B</t>
  </si>
  <si>
    <t>93.04089476590309</t>
  </si>
  <si>
    <t>17.880794701986755</t>
  </si>
  <si>
    <t>51.65562913907284</t>
  </si>
  <si>
    <t>30.4635761589404</t>
  </si>
  <si>
    <t>SE_2_+_10008558_10015994_10016147_10022835_TAF1B</t>
  </si>
  <si>
    <t>60.054523713364524</t>
  </si>
  <si>
    <t>67.56756756756756</t>
  </si>
  <si>
    <t>SE_2_+_10101565_10102584_10102660_10104015_GRHL1</t>
  </si>
  <si>
    <t>0.6783704095157671</t>
  </si>
  <si>
    <t>SE_2_+_10537046_10546391_10546487_10559860_HPCAL1</t>
  </si>
  <si>
    <t>11.573109435730466</t>
  </si>
  <si>
    <t>18.823529411764707</t>
  </si>
  <si>
    <t>62.94117647058823</t>
  </si>
  <si>
    <t>18.235294117647058</t>
  </si>
  <si>
    <t>SE_2_+_10537046_10548688_10548860_10559860_HPCAL1</t>
  </si>
  <si>
    <t>1.4470722120984583</t>
  </si>
  <si>
    <t>SE_2_+_10563214_10564651_10564739_10566850_HPCAL1</t>
  </si>
  <si>
    <t>96.68068220070822</t>
  </si>
  <si>
    <t>27.89115646258503</t>
  </si>
  <si>
    <t>54.421768707483</t>
  </si>
  <si>
    <t>17.687074829931973</t>
  </si>
  <si>
    <t>SE_2_-_10799298_10798017_10797868_10794673_NOL10</t>
  </si>
  <si>
    <t>98.22164777253204</t>
  </si>
  <si>
    <t>SE_2_-_10822097_10815997_10815920_10813683_NOL10</t>
  </si>
  <si>
    <t>0.3378112243174973</t>
  </si>
  <si>
    <t>9.142857142857142</t>
  </si>
  <si>
    <t>26.857142857142858</t>
  </si>
  <si>
    <t>SE_2_-_10952804_10950546_10950369_10942766_PDIA6</t>
  </si>
  <si>
    <t>90.45834815969262</t>
  </si>
  <si>
    <t>SE_2_+_11304387_11312051_11312171_11315094_PQLC3</t>
  </si>
  <si>
    <t>7.59944933128119</t>
  </si>
  <si>
    <t>78.87323943661971</t>
  </si>
  <si>
    <t>19.718309859154928</t>
  </si>
  <si>
    <t>SE_2_+_11312171_11312877_11312950_11315094_PQLC3</t>
  </si>
  <si>
    <t>15.918471241378285</t>
  </si>
  <si>
    <t>56.92307692307692</t>
  </si>
  <si>
    <t>22.30769230769231</t>
  </si>
  <si>
    <t>SE_2_-_11597305_11595600_11595468_11593924_E2F6</t>
  </si>
  <si>
    <t>81.36918087765633</t>
  </si>
  <si>
    <t>SE_2_-_11605898_11597359_11597305_11593924_E2F6</t>
  </si>
  <si>
    <t>13.209264206850383</t>
  </si>
  <si>
    <t>97.05882352941177</t>
  </si>
  <si>
    <t>SE_2_-_11605898_11598477_11598407_11597359_E2F6</t>
  </si>
  <si>
    <t>38.040798206961455</t>
  </si>
  <si>
    <t>40.95238095238095</t>
  </si>
  <si>
    <t>17.142857142857142</t>
  </si>
  <si>
    <t>41.904761904761905</t>
  </si>
  <si>
    <t>SE_2_+_11913871_11916212_11916319_11919645_LPIN1</t>
  </si>
  <si>
    <t>0.8488833184758423</t>
  </si>
  <si>
    <t>SE_2_+_11928582_11931834_11931911_11932040_LPIN1</t>
  </si>
  <si>
    <t>93.50072036799354</t>
  </si>
  <si>
    <t>70.63492063492063</t>
  </si>
  <si>
    <t>SE_2_-_15326866_15319240_15319112_15307447_NBAS</t>
  </si>
  <si>
    <t>98.39288740017021</t>
  </si>
  <si>
    <t>2.072538860103627</t>
  </si>
  <si>
    <t>95.85492227979275</t>
  </si>
  <si>
    <t>SE_2_-_15372546_15359092_15358897_15330527_NBAS</t>
  </si>
  <si>
    <t>0.2596102136909998</t>
  </si>
  <si>
    <t>63.46153846153846</t>
  </si>
  <si>
    <t>16.346153846153847</t>
  </si>
  <si>
    <t>SE_2_-_15629018_15623492_15623386_15618413_NBAS</t>
  </si>
  <si>
    <t>1.6537079724469363</t>
  </si>
  <si>
    <t>41.3265306122449</t>
  </si>
  <si>
    <t>40.816326530612244</t>
  </si>
  <si>
    <t>SE_2_-_16805132_16804405_16804207_16769397_FAM49A</t>
  </si>
  <si>
    <t>9.242889296853622</t>
  </si>
  <si>
    <t>56.994818652849744</t>
  </si>
  <si>
    <t>SE_2_-_17896128_17894847_17894652_17890020_SMC6</t>
  </si>
  <si>
    <t>1.5205751103738423</t>
  </si>
  <si>
    <t>49.333333333333336</t>
  </si>
  <si>
    <t>9.333333333333334</t>
  </si>
  <si>
    <t>41.333333333333336</t>
  </si>
  <si>
    <t>SE_2_-_17922879_17922089_17922012_17919593_SMC6</t>
  </si>
  <si>
    <t>99.92332405707471</t>
  </si>
  <si>
    <t>SE_2_-_20101467_20097796_20097630_20096887_TTC32</t>
  </si>
  <si>
    <t>87.8969255075915</t>
  </si>
  <si>
    <t>67.24137931034483</t>
  </si>
  <si>
    <t>32.758620689655174</t>
  </si>
  <si>
    <t>SE_2_-_20166485_20160375_20160315_20153739_WDR35</t>
  </si>
  <si>
    <t>0.7038350691844918</t>
  </si>
  <si>
    <t>67.12328767123287</t>
  </si>
  <si>
    <t>32.87671232876712</t>
  </si>
  <si>
    <t>SE_2_-_20424563_20423039_20422964_20405185_SDC1</t>
  </si>
  <si>
    <t>95.18621145660323</t>
  </si>
  <si>
    <t>21.55688622754491</t>
  </si>
  <si>
    <t>55.08982035928144</t>
  </si>
  <si>
    <t>SE_2_-_20511997_20511424_20511255_20508345_PUM2</t>
  </si>
  <si>
    <t>99.87909851924351</t>
  </si>
  <si>
    <t>SE_2_-_20527071_20518406_20518298_20512184_PUM2</t>
  </si>
  <si>
    <t>11.830619327677676</t>
  </si>
  <si>
    <t>42.62295081967213</t>
  </si>
  <si>
    <t>20.491803278688526</t>
  </si>
  <si>
    <t>SE_2_-_20527071_20526146_20526022_20518406_PUM2</t>
  </si>
  <si>
    <t>98.16482565587911</t>
  </si>
  <si>
    <t>93.86503067484662</t>
  </si>
  <si>
    <t>SE_2_-_20850792_20845265_20845100_20840940_HS1BP3</t>
  </si>
  <si>
    <t>91.58551972653073</t>
  </si>
  <si>
    <t>85.81560283687944</t>
  </si>
  <si>
    <t>7.801418439716312</t>
  </si>
  <si>
    <t>SE_2_-_21001070_20990158_20990015_20974739_C2orf43</t>
  </si>
  <si>
    <t>88.49826799520073</t>
  </si>
  <si>
    <t>59.47712418300654</t>
  </si>
  <si>
    <t>32.02614379084967</t>
  </si>
  <si>
    <t>8.49673202614379</t>
  </si>
  <si>
    <t>SE_2_-_21022797_21001225_21001070_20990158_C2orf43</t>
  </si>
  <si>
    <t>10.468679750565238</t>
  </si>
  <si>
    <t>72.80701754385966</t>
  </si>
  <si>
    <t>SE_2_+_24181225_24191789_24191905_24194146_UBXN2A</t>
  </si>
  <si>
    <t>98.0087039897596</t>
  </si>
  <si>
    <t>SE_2_+_24205903_24207543_24207701_24222542_UBXN2A</t>
  </si>
  <si>
    <t>96.1580558641727</t>
  </si>
  <si>
    <t>53.04347826086957</t>
  </si>
  <si>
    <t>SE_2_-_24260547_24255816_24255699_24254032_C2orf44</t>
  </si>
  <si>
    <t>17.006710120721518</t>
  </si>
  <si>
    <t>SE_2_+_24276819_24276974_24277062_24283684_FKBP1B</t>
  </si>
  <si>
    <t>7.411242548389649</t>
  </si>
  <si>
    <t>SE_2_+_24276819_24277343_24277410_24283684_FKBP1B</t>
  </si>
  <si>
    <t>86.15741870048576</t>
  </si>
  <si>
    <t>54.123711340206185</t>
  </si>
  <si>
    <t>9.793814432989691</t>
  </si>
  <si>
    <t>SE_2_-_24303689_24302510_24302314_24300631_TP53I3</t>
  </si>
  <si>
    <t>45.66464674040086</t>
  </si>
  <si>
    <t>SE_2_+_24358057_24360779_24360970_24362240_FAM228B</t>
  </si>
  <si>
    <t>77.31931478674143</t>
  </si>
  <si>
    <t>31.428571428571427</t>
  </si>
  <si>
    <t>SE_2_+_24369956_24384376_24384483_24387068_FAM228B</t>
  </si>
  <si>
    <t>4.19896677828316</t>
  </si>
  <si>
    <t>SE_2_+_24387204_24388242_24388369_24390496_FAM228B</t>
  </si>
  <si>
    <t>52.84948095450839</t>
  </si>
  <si>
    <t>SE_2_+_24387204_24390496_24390552_24392225_FAM228B</t>
  </si>
  <si>
    <t>96.6989507572785</t>
  </si>
  <si>
    <t>13.445378151260504</t>
  </si>
  <si>
    <t>68.0672268907563</t>
  </si>
  <si>
    <t>18.487394957983195</t>
  </si>
  <si>
    <t>SE_2_-_24432687_24432090_24431969_24431188_ITSN2</t>
  </si>
  <si>
    <t>5.527983147757726</t>
  </si>
  <si>
    <t>84.61538461538461</t>
  </si>
  <si>
    <t>SE_2_-_24509081_24507712_24507632_24498718_ITSN2</t>
  </si>
  <si>
    <t>0.04959281049432174</t>
  </si>
  <si>
    <t>SE_2_-_24533153_24531821_24531747_24531625_ITSN2</t>
  </si>
  <si>
    <t>89.83472703132487</t>
  </si>
  <si>
    <t>3.6585365853658534</t>
  </si>
  <si>
    <t>SE_2_+_24787299_24807345_24807429_24866835_NCOA1</t>
  </si>
  <si>
    <t>99.5580817311677</t>
  </si>
  <si>
    <t>96.95121951219512</t>
  </si>
  <si>
    <t>SE_2_+_24881635_24888618_24888784_24896235_NCOA1</t>
  </si>
  <si>
    <t>65.62156876740008</t>
  </si>
  <si>
    <t>SE_2_+_24985645_24990948_24991004_24991090_NCOA1</t>
  </si>
  <si>
    <t>81.13967417642527</t>
  </si>
  <si>
    <t>SE_2_+_24985645_24990948_24991004_24991093_NCOA1</t>
  </si>
  <si>
    <t>10.825186364983743</t>
  </si>
  <si>
    <t>60.76923076923077</t>
  </si>
  <si>
    <t>SE_2_-_25043593_25043320_25043253_25042983_ADCY3</t>
  </si>
  <si>
    <t>4.6647025970093825</t>
  </si>
  <si>
    <t>47.61904761904761</t>
  </si>
  <si>
    <t>SE_2_-_25062742_25061781_25061716_25061491_ADCY3</t>
  </si>
  <si>
    <t>99.67705374243504</t>
  </si>
  <si>
    <t>SE_2_-_25141182_25095588_25095439_25065253_ADCY3</t>
  </si>
  <si>
    <t>32.14609867491124</t>
  </si>
  <si>
    <t>SE_2_-_25186274_25181470_25181416_25180843_DNAJC27</t>
  </si>
  <si>
    <t>6.867566004241642</t>
  </si>
  <si>
    <t>SE_2_-_25391367_25388554_25388505_25387661_POMC</t>
  </si>
  <si>
    <t>92.49049357262324</t>
  </si>
  <si>
    <t>32.83582089552239</t>
  </si>
  <si>
    <t>SE_2_-_25461999_25459874_25459805_25458694_DNMT3A</t>
  </si>
  <si>
    <t>4.472783519546864</t>
  </si>
  <si>
    <t>19.387755102040817</t>
  </si>
  <si>
    <t>SE_2_-_25463171_25462382_25462184_25462084_DNMT3A</t>
  </si>
  <si>
    <t>99.1080779209574</t>
  </si>
  <si>
    <t>18.493150684931507</t>
  </si>
  <si>
    <t>80.13698630136986</t>
  </si>
  <si>
    <t>1.36986301369863</t>
  </si>
  <si>
    <t>SE_2_-_25463509_25463319_25463171_25462084_DNMT3A</t>
  </si>
  <si>
    <t>97.8907644680007</t>
  </si>
  <si>
    <t>2.797202797202797</t>
  </si>
  <si>
    <t>44.05594405594406</t>
  </si>
  <si>
    <t>SE_2_-_25466767_25464576_25464431_25463599_DNMT3A</t>
  </si>
  <si>
    <t>37.686012389570486</t>
  </si>
  <si>
    <t>SE_2_-_25610158_25606758_25606705_25602192_DTNB</t>
  </si>
  <si>
    <t>92.82553748981296</t>
  </si>
  <si>
    <t>SE_2_-_25611071_25610247_25610158_25606758_DTNB</t>
  </si>
  <si>
    <t>99.9346722818167</t>
  </si>
  <si>
    <t>SE_2_-_25704470_25678363_25678274_25674504_DTNB</t>
  </si>
  <si>
    <t>87.2448601244306</t>
  </si>
  <si>
    <t>SE_2_-_25705665_25678363_25678274_25674504_DTNB</t>
  </si>
  <si>
    <t>93.76607811347219</t>
  </si>
  <si>
    <t>36.18421052631579</t>
  </si>
  <si>
    <t>58.55263157894737</t>
  </si>
  <si>
    <t>SE_2_-_25830105_25819109_25818955_25803695_DTNB</t>
  </si>
  <si>
    <t>90.89283309227996</t>
  </si>
  <si>
    <t>SE_2_-_25851040_25819109_25818955_25803695_DTNB</t>
  </si>
  <si>
    <t>92.31576599836518</t>
  </si>
  <si>
    <t>54.21686746987952</t>
  </si>
  <si>
    <t>3.614457831325301</t>
  </si>
  <si>
    <t>SE_2_-_25851040_25830190_25830105_25803695_DTNB</t>
  </si>
  <si>
    <t>91.32304884312303</t>
  </si>
  <si>
    <t>SE_2_-_25851040_25830190_25830105_25819109_DTNB</t>
  </si>
  <si>
    <t>99.85069043594486</t>
  </si>
  <si>
    <t>SE_2_-_25875463_25861963_25861883_25851253_DTNB</t>
  </si>
  <si>
    <t>0.11166751395161702</t>
  </si>
  <si>
    <t>SE_2_-_26174658_26157025_26156902_26152932_KIF3C</t>
  </si>
  <si>
    <t>0.18273554269465062</t>
  </si>
  <si>
    <t>81.98198198198197</t>
  </si>
  <si>
    <t>SE_2_-_26174658_26161217_26161104_26152932_KIF3C</t>
  </si>
  <si>
    <t>99.41335259565852</t>
  </si>
  <si>
    <t>0.7352941176470588</t>
  </si>
  <si>
    <t>92.64705882352942</t>
  </si>
  <si>
    <t>SE_2_+_26321591_26332637_26332775_26350013_RAB10</t>
  </si>
  <si>
    <t>90.39953100363999</t>
  </si>
  <si>
    <t>84.4311377245509</t>
  </si>
  <si>
    <t>SE_2_+_26408145_26409058_26409227_26410100_GAREML</t>
  </si>
  <si>
    <t>98.97621505056571</t>
  </si>
  <si>
    <t>82.44274809160305</t>
  </si>
  <si>
    <t>4.580152671755725</t>
  </si>
  <si>
    <t>SE_2_-_26461802_26459856_26459723_26457223_HADHA</t>
  </si>
  <si>
    <t>2.8364413439256895</t>
  </si>
  <si>
    <t>SE_2_+_26477342_26483849_26483931_26486248_HADHB</t>
  </si>
  <si>
    <t>98.22866049430606</t>
  </si>
  <si>
    <t>95.71428571428572</t>
  </si>
  <si>
    <t>SE_2_+_26987294_26997119_26997191_26997912_SLC35F6</t>
  </si>
  <si>
    <t>98.4581933513357</t>
  </si>
  <si>
    <t>SE_2_+_26987294_26997119_26997191_26998332_SLC35F6</t>
  </si>
  <si>
    <t>98.53193153912916</t>
  </si>
  <si>
    <t>33.13609467455622</t>
  </si>
  <si>
    <t>52.071005917159766</t>
  </si>
  <si>
    <t>14.792899408284024</t>
  </si>
  <si>
    <t>SE_2_+_26987294_26997912_26998083_26998332_SLC35F6</t>
  </si>
  <si>
    <t>90.44027120486015</t>
  </si>
  <si>
    <t>SE_2_+_26997191_26997912_26998083_26998332_SLC35F6</t>
  </si>
  <si>
    <t>95.91510109796056</t>
  </si>
  <si>
    <t>SE_2_+_26998544_26999240_26999350_27000910_SLC35F6</t>
  </si>
  <si>
    <t>96.71926409386082</t>
  </si>
  <si>
    <t>SE_2_+_27258153_27258462_27258596_27258838_TMEM214</t>
  </si>
  <si>
    <t>8.723338897202819</t>
  </si>
  <si>
    <t>SE_2_+_27260570_27260658_27260760_27261014_TMEM214</t>
  </si>
  <si>
    <t>5.893898326446954</t>
  </si>
  <si>
    <t>SE_2_+_27260570_27260683_27260760_27261014_TMEM214</t>
  </si>
  <si>
    <t>90.89076271570404</t>
  </si>
  <si>
    <t>52.12765957446809</t>
  </si>
  <si>
    <t>47.87234042553192</t>
  </si>
  <si>
    <t>SE_2_+_27262032_27262609_27262705_27262898_TMEM214</t>
  </si>
  <si>
    <t>0.03419575998351959</t>
  </si>
  <si>
    <t>SE_2_+_27310219_27310812_27310890_27315200_KHK</t>
  </si>
  <si>
    <t>84.6777831882645</t>
  </si>
  <si>
    <t>37.121212121212125</t>
  </si>
  <si>
    <t>SE_2_+_27315316_27317345_27317479_27317668_KHK</t>
  </si>
  <si>
    <t>10.47169268956038</t>
  </si>
  <si>
    <t>40.15151515151515</t>
  </si>
  <si>
    <t>SE_2_+_27317479_27317668_27317802_27319597_KHK</t>
  </si>
  <si>
    <t>95.64867278127545</t>
  </si>
  <si>
    <t>SE_2_-_27325394_27325298_27325228_27325089_CGREF1</t>
  </si>
  <si>
    <t>99.93965684945488</t>
  </si>
  <si>
    <t>11.363636363636363</t>
  </si>
  <si>
    <t>SE_2_-_27333541_27327245_27327155_27325459_CGREF1</t>
  </si>
  <si>
    <t>97.0747425852199</t>
  </si>
  <si>
    <t>3.821656050955414</t>
  </si>
  <si>
    <t>91.0828025477707</t>
  </si>
  <si>
    <t>5.095541401273886</t>
  </si>
  <si>
    <t>SE_2_-_27354878_27354699_27354540_27354376_PREB</t>
  </si>
  <si>
    <t>94.16773549389971</t>
  </si>
  <si>
    <t>2.5806451612903225</t>
  </si>
  <si>
    <t>92.25806451612904</t>
  </si>
  <si>
    <t>5.161290322580645</t>
  </si>
  <si>
    <t>SE_2_-_27354878_27354699_27354542_27354376_PREB</t>
  </si>
  <si>
    <t>96.92558841702329</t>
  </si>
  <si>
    <t>41.52046783625731</t>
  </si>
  <si>
    <t>30.409356725146196</t>
  </si>
  <si>
    <t>SE_2_-_27355471_27355271_27355098_27354950_PREB</t>
  </si>
  <si>
    <t>97.62358744093594</t>
  </si>
  <si>
    <t>SE_2_-_27357155_27356522_27356400_27356205_PREB</t>
  </si>
  <si>
    <t>98.79182414781486</t>
  </si>
  <si>
    <t>51.33689839572193</t>
  </si>
  <si>
    <t>30.481283422459892</t>
  </si>
  <si>
    <t>SE_2_-_27357155_27356589_27356400_27356205_PREB</t>
  </si>
  <si>
    <t>95.63100778625899</t>
  </si>
  <si>
    <t>SE_2_-_27429745_27429402_27429351_27428961_SLC5A6</t>
  </si>
  <si>
    <t>0.22371936029519898</t>
  </si>
  <si>
    <t>17.307692307692307</t>
  </si>
  <si>
    <t>SE_2_-_27434335_27431316_27431262_27430658_SLC5A6</t>
  </si>
  <si>
    <t>2.131947339137718</t>
  </si>
  <si>
    <t>67.14285714285714</t>
  </si>
  <si>
    <t>SE_2_-_27434335_27431554_27431482_27430658_SLC5A6</t>
  </si>
  <si>
    <t>92.83269449955382</t>
  </si>
  <si>
    <t>47.31182795698925</t>
  </si>
  <si>
    <t>SE_2_+_27448794_27448999_27449187_27449393_CAD</t>
  </si>
  <si>
    <t>22.971773870896897</t>
  </si>
  <si>
    <t>SE_2_+_27463229_27463435_27463485_27463779_CAD</t>
  </si>
  <si>
    <t>99.46207502159683</t>
  </si>
  <si>
    <t>SE_2_-_27535082_27534819_27534767_27532849_MPV17</t>
  </si>
  <si>
    <t>98.98459084814911</t>
  </si>
  <si>
    <t>SE_2_-_27535547_27535456_27535361_27535114_MPV17</t>
  </si>
  <si>
    <t>98.43289464220716</t>
  </si>
  <si>
    <t>SE_2_-_27535861_27535639_27535547_27535114_MPV17</t>
  </si>
  <si>
    <t>99.66418192740788</t>
  </si>
  <si>
    <t>76.99115044247787</t>
  </si>
  <si>
    <t>10.619469026548673</t>
  </si>
  <si>
    <t>12.389380530973451</t>
  </si>
  <si>
    <t>SE_2_-_27539945_27535976_27535861_27535639_MPV17</t>
  </si>
  <si>
    <t>3.916285442013086</t>
  </si>
  <si>
    <t>SE_2_-_27545315_27540040_27539945_27535976_MPV17</t>
  </si>
  <si>
    <t>6.540572172481498</t>
  </si>
  <si>
    <t>20.77922077922078</t>
  </si>
  <si>
    <t>70.77922077922078</t>
  </si>
  <si>
    <t>8.441558441558442</t>
  </si>
  <si>
    <t>SE_2_-_27545315_27540101_27539945_27535976_MPV17</t>
  </si>
  <si>
    <t>1.888332794353478</t>
  </si>
  <si>
    <t>72.16494845360825</t>
  </si>
  <si>
    <t>27.835051546391753</t>
  </si>
  <si>
    <t>SE_2_-_27579606_27579053_27578954_27566445_GTF3C2</t>
  </si>
  <si>
    <t>99.68203054086855</t>
  </si>
  <si>
    <t>76.38888888888889</t>
  </si>
  <si>
    <t>SE_2_+_27593673_27594136_27594210_27595490_SNX17</t>
  </si>
  <si>
    <t>99.48772997418332</t>
  </si>
  <si>
    <t>SE_2_+_27593673_27594136_27594210_27596114_SNX17</t>
  </si>
  <si>
    <t>99.46256349968235</t>
  </si>
  <si>
    <t>49.746192893401016</t>
  </si>
  <si>
    <t>30.96446700507614</t>
  </si>
  <si>
    <t>19.289340101522843</t>
  </si>
  <si>
    <t>SE_2_+_27593673_27594136_27594335_27596114_SNX17</t>
  </si>
  <si>
    <t>99.6004213057191</t>
  </si>
  <si>
    <t>18.26086956521739</t>
  </si>
  <si>
    <t>SE_2_+_27593673_27595490_27595607_27596114_SNX17</t>
  </si>
  <si>
    <t>96.30163117190115</t>
  </si>
  <si>
    <t>SE_2_+_27594210_27595490_27595607_27596114_SNX17</t>
  </si>
  <si>
    <t>3.1007618374640433</t>
  </si>
  <si>
    <t>69.01408450704226</t>
  </si>
  <si>
    <t>SE_2_+_27595607_27595907_27595980_27596114_SNX17</t>
  </si>
  <si>
    <t>99.56932246019797</t>
  </si>
  <si>
    <t>SE_2_+_27597300_27597556_27597625_27597928_SNX17</t>
  </si>
  <si>
    <t>91.8714066492776</t>
  </si>
  <si>
    <t>2.197802197802198</t>
  </si>
  <si>
    <t>97.8021978021978</t>
  </si>
  <si>
    <t>SE_2_+_27665307_27665446_27665630_27665709_KRTCAP3</t>
  </si>
  <si>
    <t>4.948171209551047</t>
  </si>
  <si>
    <t>69.5945945945946</t>
  </si>
  <si>
    <t>19.594594594594593</t>
  </si>
  <si>
    <t>SE_2_-_27668612_27668496_27668420_27668316_IFT172</t>
  </si>
  <si>
    <t>90.45652970923865</t>
  </si>
  <si>
    <t>94.79166666666666</t>
  </si>
  <si>
    <t>SE_2_-_27668796_27668710_27668612_27668316_IFT172</t>
  </si>
  <si>
    <t>97.05903297097048</t>
  </si>
  <si>
    <t>40.18691588785047</t>
  </si>
  <si>
    <t>43.925233644859816</t>
  </si>
  <si>
    <t>SE_2_-_27676849_27676606_27676497_27676380_IFT172</t>
  </si>
  <si>
    <t>1.1253135595073753</t>
  </si>
  <si>
    <t>SE_2_-_27712482_27709109_27709026_27708370_IFT172</t>
  </si>
  <si>
    <t>86.02155691716781</t>
  </si>
  <si>
    <t>63.934426229508205</t>
  </si>
  <si>
    <t>9.01639344262295</t>
  </si>
  <si>
    <t>SE_2_-_27716256_27715657_27715533_27715345_FNDC4</t>
  </si>
  <si>
    <t>1.3584634571499843</t>
  </si>
  <si>
    <t>69.38775510204081</t>
  </si>
  <si>
    <t>SE_2_+_27806009_27806293_27806393_27806525_ZNF512</t>
  </si>
  <si>
    <t>52.24009739339227</t>
  </si>
  <si>
    <t>SE_2_+_27806009_27806525_27806583_27820934_ZNF512</t>
  </si>
  <si>
    <t>97.35122120799018</t>
  </si>
  <si>
    <t>65.4320987654321</t>
  </si>
  <si>
    <t>SE_2_+_27822545_27822837_27822920_27823558_ZNF512</t>
  </si>
  <si>
    <t>92.16116990706605</t>
  </si>
  <si>
    <t>90.98360655737704</t>
  </si>
  <si>
    <t>SE_2_+_27822920_27823558_27823682_27824223_ZNF512</t>
  </si>
  <si>
    <t>0.25018192361660707</t>
  </si>
  <si>
    <t>63.96396396396396</t>
  </si>
  <si>
    <t>36.03603603603604</t>
  </si>
  <si>
    <t>SE_2_+_27890257_27891504_27891617_27891710_SLC4A1AP</t>
  </si>
  <si>
    <t>36.99546989309125</t>
  </si>
  <si>
    <t>25.961538461538463</t>
  </si>
  <si>
    <t>SE_2_+_27995559_27997291_27997397_28002300_MRPL33</t>
  </si>
  <si>
    <t>8.188291216935822</t>
  </si>
  <si>
    <t>SE_2_+_28113709_28115250_28115315_28117400_BRE</t>
  </si>
  <si>
    <t>99.71973401293805</t>
  </si>
  <si>
    <t>51.006711409395976</t>
  </si>
  <si>
    <t>34.899328859060404</t>
  </si>
  <si>
    <t>14.093959731543624</t>
  </si>
  <si>
    <t>SE_2_+_28113709_28117400_28117551_28152699_BRE</t>
  </si>
  <si>
    <t>12.741008530500103</t>
  </si>
  <si>
    <t>68.11594202898551</t>
  </si>
  <si>
    <t>SE_2_+_28521358_28532949_28533020_28561317_BRE</t>
  </si>
  <si>
    <t>19.34354384759689</t>
  </si>
  <si>
    <t>9.35672514619883</t>
  </si>
  <si>
    <t>SE_2_+_28521358_28550141_28550314_28561317_BRE</t>
  </si>
  <si>
    <t>86.25940865111772</t>
  </si>
  <si>
    <t>1.3888888888888888</t>
  </si>
  <si>
    <t>SE_2_+_28855906_28863793_28863867_28865724_PLB1</t>
  </si>
  <si>
    <t>99.33949400100754</t>
  </si>
  <si>
    <t>66.17647058823529</t>
  </si>
  <si>
    <t>SE_2_+_28974686_28974904_28975042_28999717_PPP1CB</t>
  </si>
  <si>
    <t>94.56399340658838</t>
  </si>
  <si>
    <t>57.868020304568525</t>
  </si>
  <si>
    <t>33.50253807106599</t>
  </si>
  <si>
    <t>8.629441624365482</t>
  </si>
  <si>
    <t>SE_2_-_29075274_29074164_29073965_29073271_TRMT61B</t>
  </si>
  <si>
    <t>99.33496404408416</t>
  </si>
  <si>
    <t>90.3448275862069</t>
  </si>
  <si>
    <t>7.586206896551724</t>
  </si>
  <si>
    <t>SE_2_+_29320813_29344240_29344387_29354124_CLIP4</t>
  </si>
  <si>
    <t>99.8295409467198</t>
  </si>
  <si>
    <t>50.54945054945055</t>
  </si>
  <si>
    <t>32.967032967032964</t>
  </si>
  <si>
    <t>SE_2_+_29354263_29355018_29355111_29356521_CLIP4</t>
  </si>
  <si>
    <t>9.876741635507019</t>
  </si>
  <si>
    <t>SE_2_+_30369928_30371111_30371171_30379494_YPEL5</t>
  </si>
  <si>
    <t>23.876768440914546</t>
  </si>
  <si>
    <t>60.215053763440864</t>
  </si>
  <si>
    <t>13.978494623655912</t>
  </si>
  <si>
    <t>SE_2_+_30371407_30378681_30378776_30379494_YPEL5</t>
  </si>
  <si>
    <t>27.502715564756063</t>
  </si>
  <si>
    <t>29.310344827586203</t>
  </si>
  <si>
    <t>SE_2_+_30371407_30378716_30378776_30379494_YPEL5</t>
  </si>
  <si>
    <t>1.1319801676822707</t>
  </si>
  <si>
    <t>SE_2_+_30457373_30479568_30479669_30480299_LBH</t>
  </si>
  <si>
    <t>83.76693581737804</t>
  </si>
  <si>
    <t>74.32432432432432</t>
  </si>
  <si>
    <t>SE_2_-_32117061_32108531_32108455_32095021_MEMO1</t>
  </si>
  <si>
    <t>80.75340398273492</t>
  </si>
  <si>
    <t>91.42857142857143</t>
  </si>
  <si>
    <t>SE_2_-_32142995_32117203_32117061_32095021_MEMO1</t>
  </si>
  <si>
    <t>11.238660863295202</t>
  </si>
  <si>
    <t>80.51948051948052</t>
  </si>
  <si>
    <t>SE_2_-_32142995_32118390_32118311_32117203_MEMO1</t>
  </si>
  <si>
    <t>96.93955618992007</t>
  </si>
  <si>
    <t>7.575757575757576</t>
  </si>
  <si>
    <t>86.36363636363636</t>
  </si>
  <si>
    <t>SE_2_-_32168371_32157204_32157136_32145979_MEMO1</t>
  </si>
  <si>
    <t>97.18086880223383</t>
  </si>
  <si>
    <t>SE_2_-_32236011_32235333_32235256_32168452_MEMO1</t>
  </si>
  <si>
    <t>82.14201273618006</t>
  </si>
  <si>
    <t>SE_2_+_32314674_32323865_32323960_32339707_SPAST</t>
  </si>
  <si>
    <t>7.223414953227642</t>
  </si>
  <si>
    <t>17.094017094017094</t>
  </si>
  <si>
    <t>SE_2_+_32400430_32402546_32402665_32409342_SLC30A6</t>
  </si>
  <si>
    <t>0.36845409004856433</t>
  </si>
  <si>
    <t>0.6711409395973155</t>
  </si>
  <si>
    <t>99.32885906040269</t>
  </si>
  <si>
    <t>SE_2_+_32409407_32412221_32412372_32417405_SLC30A6</t>
  </si>
  <si>
    <t>95.17215170246646</t>
  </si>
  <si>
    <t>46.96969696969697</t>
  </si>
  <si>
    <t>SE_2_+_32432002_32434562_32434630_32445282_SLC30A6</t>
  </si>
  <si>
    <t>99.703214305596</t>
  </si>
  <si>
    <t>40.828402366863905</t>
  </si>
  <si>
    <t>SE_2_+_32515705_32517246_32517417_32523303_YIPF4</t>
  </si>
  <si>
    <t>15.369050699114121</t>
  </si>
  <si>
    <t>31.76470588235294</t>
  </si>
  <si>
    <t>5.294117647058823</t>
  </si>
  <si>
    <t>SE_2_+_32800433_32815873_32816045_32818982_BIRC6</t>
  </si>
  <si>
    <t>0.39499040507356575</t>
  </si>
  <si>
    <t>75.9493670886076</t>
  </si>
  <si>
    <t>20.253164556962027</t>
  </si>
  <si>
    <t>SE_2_+_32983586_32991535_32991616_33002949_TTC27</t>
  </si>
  <si>
    <t>2.904721722336624</t>
  </si>
  <si>
    <t>SE_2_+_33003047_33005121_33005179_33007693_TTC27</t>
  </si>
  <si>
    <t>99.9788720567978</t>
  </si>
  <si>
    <t>SE_2_+_33505225_33518227_33518349_33525518_LTBP1</t>
  </si>
  <si>
    <t>83.1718133319937</t>
  </si>
  <si>
    <t>SE_2_+_33540336_33567905_33568030_33572434_LTBP1</t>
  </si>
  <si>
    <t>99.93873062814652</t>
  </si>
  <si>
    <t>85.08771929824562</t>
  </si>
  <si>
    <t>SE_2_-_33812307_33811745_33811629_33810764_FAM98A</t>
  </si>
  <si>
    <t>95.1924527974742</t>
  </si>
  <si>
    <t>1.6483516483516485</t>
  </si>
  <si>
    <t>95.05494505494505</t>
  </si>
  <si>
    <t>SE_2_-_33817147_33813586_33813402_33812387_FAM98A</t>
  </si>
  <si>
    <t>92.8728881647541</t>
  </si>
  <si>
    <t>0.5847953216374269</t>
  </si>
  <si>
    <t>98.24561403508771</t>
  </si>
  <si>
    <t>SE_2_+_36583766_36623757_36623930_36668401_CRIM1</t>
  </si>
  <si>
    <t>0.20174573204413465</t>
  </si>
  <si>
    <t>54.44444444444444</t>
  </si>
  <si>
    <t>SE_2_-_36782826_36781405_36781313_36780322_FEZ2</t>
  </si>
  <si>
    <t>0.734961022934929</t>
  </si>
  <si>
    <t>76.5432098765432</t>
  </si>
  <si>
    <t>SE_2_-_36785581_36783203_36783120_36782891_FEZ2</t>
  </si>
  <si>
    <t>93.35160168170756</t>
  </si>
  <si>
    <t>45.20547945205479</t>
  </si>
  <si>
    <t>54.794520547945204</t>
  </si>
  <si>
    <t>SE_2_-_36805740_36785656_36785581_36782891_FEZ2</t>
  </si>
  <si>
    <t>11.576322777632306</t>
  </si>
  <si>
    <t>71.7948717948718</t>
  </si>
  <si>
    <t>SE_2_-_36805740_36788008_36787928_36785656_FEZ2</t>
  </si>
  <si>
    <t>0.34740090794363215</t>
  </si>
  <si>
    <t>SE_2_-_36810496_36808733_36808648_36808574_FEZ2</t>
  </si>
  <si>
    <t>99.92311697264927</t>
  </si>
  <si>
    <t>SE_2_+_36943565_36956569_36956634_36970243_VIT</t>
  </si>
  <si>
    <t>86.52382488457044</t>
  </si>
  <si>
    <t>SE_2_+_37000990_37002145_37002210_37010483_VIT</t>
  </si>
  <si>
    <t>97.97385138774501</t>
  </si>
  <si>
    <t>SE_2_+_37002210_37010483_37010545_37014272_VIT</t>
  </si>
  <si>
    <t>95.91459342395801</t>
  </si>
  <si>
    <t>6.481481481481481</t>
  </si>
  <si>
    <t>SE_2_-_37121041_37113969_37113859_37111218_STRN</t>
  </si>
  <si>
    <t>99.46959662411963</t>
  </si>
  <si>
    <t>21.666666666666668</t>
  </si>
  <si>
    <t>SE_2_-_37362627_37353554_37353432_37349807_EIF2AK2</t>
  </si>
  <si>
    <t>7.265557755965952</t>
  </si>
  <si>
    <t>55.11363636363637</t>
  </si>
  <si>
    <t>36.93181818181818</t>
  </si>
  <si>
    <t>SE_2_+_37423663_37425637_37425815_37426847_LOC100505876</t>
  </si>
  <si>
    <t>99.00573420682292</t>
  </si>
  <si>
    <t>1.89873417721519</t>
  </si>
  <si>
    <t>93.0379746835443</t>
  </si>
  <si>
    <t>SE_2_+_37458903_37459249_37459409_37463239_NDUFAF7</t>
  </si>
  <si>
    <t>97.9632994042376</t>
  </si>
  <si>
    <t>SE_2_+_37459409_37463239_37463319_37464900_NDUFAF7</t>
  </si>
  <si>
    <t>84.26796109088271</t>
  </si>
  <si>
    <t>SE_2_+_37468780_37469778_37469836_37471006_NDUFAF7</t>
  </si>
  <si>
    <t>0.033089720324584446</t>
  </si>
  <si>
    <t>94.33962264150944</t>
  </si>
  <si>
    <t>SE_2_+_37473338_37474456_37474511_37474599_NDUFAF7</t>
  </si>
  <si>
    <t>99.67015466571755</t>
  </si>
  <si>
    <t>57.861635220125784</t>
  </si>
  <si>
    <t>SE_2_-_37494573_37487527_37487366_37486824_PRKD3</t>
  </si>
  <si>
    <t>0.7527595756134976</t>
  </si>
  <si>
    <t>13.043478260869565</t>
  </si>
  <si>
    <t>SE_2_-_37496758_37495515_37495444_37494679_PRKD3</t>
  </si>
  <si>
    <t>98.46596892860248</t>
  </si>
  <si>
    <t>92.36111111111111</t>
  </si>
  <si>
    <t>3.4722222222222223</t>
  </si>
  <si>
    <t>SE_2_+_37571994_37579932_37580078_37586723_QPCT</t>
  </si>
  <si>
    <t>0.2852301473690476</t>
  </si>
  <si>
    <t>12.307692307692308</t>
  </si>
  <si>
    <t>SE_2_+_37580078_37585964_37586031_37586723_QPCT</t>
  </si>
  <si>
    <t>5.249383309306656</t>
  </si>
  <si>
    <t>42.68292682926829</t>
  </si>
  <si>
    <t>SE_2_+_38156872_38177654_38177738_38201183_RMDN2</t>
  </si>
  <si>
    <t>3.120224394680286</t>
  </si>
  <si>
    <t>34.25925925925926</t>
  </si>
  <si>
    <t>SE_2_-_38604285_38581319_38581209_38570654_ATL2</t>
  </si>
  <si>
    <t>16.989290270333314</t>
  </si>
  <si>
    <t>81.25</t>
  </si>
  <si>
    <t>SE_2_-_38809055_38805144_38805062_38804674_HNRPLL</t>
  </si>
  <si>
    <t>99.91032251595433</t>
  </si>
  <si>
    <t>29.292929292929294</t>
  </si>
  <si>
    <t>23.232323232323232</t>
  </si>
  <si>
    <t>SE_2_-_38810988_38809315_38809214_38809127_HNRPLL</t>
  </si>
  <si>
    <t>3.5470261856668803</t>
  </si>
  <si>
    <t>SE_2_+_38903208_38907202_38907303_38908422_GALM</t>
  </si>
  <si>
    <t>7.909806203377894</t>
  </si>
  <si>
    <t>57.35294117647059</t>
  </si>
  <si>
    <t>SE_2_+_38917036_38925508_38925578_38956698_GALM</t>
  </si>
  <si>
    <t>0.6160426173482315</t>
  </si>
  <si>
    <t>SE_2_-_38975189_38974272_38974204_38973889_SRSF7</t>
  </si>
  <si>
    <t>5.9497220901391925</t>
  </si>
  <si>
    <t>75.38461538461539</t>
  </si>
  <si>
    <t>SE_2_+_39006260_39006400_39006467_39008659_GEMIN6</t>
  </si>
  <si>
    <t>10.918274333569142</t>
  </si>
  <si>
    <t>8.83977900552486</t>
  </si>
  <si>
    <t>46.96132596685083</t>
  </si>
  <si>
    <t>44.19889502762431</t>
  </si>
  <si>
    <t>SE_2_+_39006260_39006400_39006583_39008659_GEMIN6</t>
  </si>
  <si>
    <t>98.32924795576541</t>
  </si>
  <si>
    <t>SE_2_-_39040963_39033835_39033701_39030057_DHX57</t>
  </si>
  <si>
    <t>99.97408857825947</t>
  </si>
  <si>
    <t>SE_2_+_39103251_39107320_39107370_39107741_MORN2</t>
  </si>
  <si>
    <t>99.98865277272586</t>
  </si>
  <si>
    <t>88.80597014925374</t>
  </si>
  <si>
    <t>8.955223880597014</t>
  </si>
  <si>
    <t>SE_2_+_39107847_39108583_39108719_39109554_MORN2</t>
  </si>
  <si>
    <t>99.97036709536478</t>
  </si>
  <si>
    <t>SE_2_+_39107847_39108617_39108719_39109554_MORN2</t>
  </si>
  <si>
    <t>1.5354075705293537</t>
  </si>
  <si>
    <t>36.904761904761905</t>
  </si>
  <si>
    <t>SE_2_-_39262353_39261999_39261913_39251278_SOS1</t>
  </si>
  <si>
    <t>36.339132810378125</t>
  </si>
  <si>
    <t>SE_2_-_39536602_39535146_39535084_39526942_MAP4K3</t>
  </si>
  <si>
    <t>98.32413420664197</t>
  </si>
  <si>
    <t>SE_2_-_39664033_39605264_39605207_39583480_MAP4K3</t>
  </si>
  <si>
    <t>66.24733669804141</t>
  </si>
  <si>
    <t>7.627118644067797</t>
  </si>
  <si>
    <t>92.37288135593221</t>
  </si>
  <si>
    <t>SE_2_-_39988471_39984508_39984388_39983100_THUMPD2</t>
  </si>
  <si>
    <t>24.240823641403992</t>
  </si>
  <si>
    <t>80.52631578947368</t>
  </si>
  <si>
    <t>4.736842105263158</t>
  </si>
  <si>
    <t>SE_2_-_39996850_39996233_39996041_39995641_THUMPD2</t>
  </si>
  <si>
    <t>99.61234564896088</t>
  </si>
  <si>
    <t>20.30075187969925</t>
  </si>
  <si>
    <t>16.541353383458645</t>
  </si>
  <si>
    <t>SE_2_-_40006254_39998780_39998645_39997259_THUMPD2</t>
  </si>
  <si>
    <t>12.561721648306081</t>
  </si>
  <si>
    <t>SE_2_-_40401965_40397489_40397421_40392124_SLC8A1</t>
  </si>
  <si>
    <t>6.722310323453639</t>
  </si>
  <si>
    <t>73.07692307692307</t>
  </si>
  <si>
    <t>SE_2_-_40655613_40405633_40405527_40404995_SLC8A1</t>
  </si>
  <si>
    <t>0.792499692149157</t>
  </si>
  <si>
    <t>68.87417218543047</t>
  </si>
  <si>
    <t>7.28476821192053</t>
  </si>
  <si>
    <t>SE_2_+_42396776_42435069_42435222_42472645_EML4</t>
  </si>
  <si>
    <t>95.33716737776271</t>
  </si>
  <si>
    <t>36.25730994152047</t>
  </si>
  <si>
    <t>46.783625730994146</t>
  </si>
  <si>
    <t>16.95906432748538</t>
  </si>
  <si>
    <t>SE_2_+_42483770_42488261_42488434_42490318_EML4</t>
  </si>
  <si>
    <t>98.53074542535033</t>
  </si>
  <si>
    <t>SE_2_+_42797644_42806247_42806340_42836598_MTA3</t>
  </si>
  <si>
    <t>1.4312394639981236</t>
  </si>
  <si>
    <t>41.32231404958678</t>
  </si>
  <si>
    <t>SE_2_+_42806340_42808925_42809048_42836598_MTA3</t>
  </si>
  <si>
    <t>99.41639987331058</t>
  </si>
  <si>
    <t>4.032258064516129</t>
  </si>
  <si>
    <t>12.096774193548388</t>
  </si>
  <si>
    <t>SE_2_+_42806340_42836598_42836724_42867313_MTA3</t>
  </si>
  <si>
    <t>96.52390733735508</t>
  </si>
  <si>
    <t>SE_2_+_42836724_42867313_42867376_42871267_MTA3</t>
  </si>
  <si>
    <t>4.115970728798848</t>
  </si>
  <si>
    <t>SE_2_+_42924974_42925555_42925634_42931337_MTA3</t>
  </si>
  <si>
    <t>99.626681311511</t>
  </si>
  <si>
    <t>65.57377049180327</t>
  </si>
  <si>
    <t>15.573770491803279</t>
  </si>
  <si>
    <t>SE_2_+_42924974_42931334_42931458_42935043_MTA3</t>
  </si>
  <si>
    <t>99.62670836280942</t>
  </si>
  <si>
    <t>19.327731092436977</t>
  </si>
  <si>
    <t>SE_2_+_42924974_42931337_42931458_42935043_MTA3</t>
  </si>
  <si>
    <t>87.08549309405433</t>
  </si>
  <si>
    <t>39.86013986013986</t>
  </si>
  <si>
    <t>48.25174825174825</t>
  </si>
  <si>
    <t>11.888111888111888</t>
  </si>
  <si>
    <t>SE_2_-_42997283_42996998_42996853_42995068_HAAO</t>
  </si>
  <si>
    <t>96.61368373919258</t>
  </si>
  <si>
    <t>2.2988505747126435</t>
  </si>
  <si>
    <t>SE_2_-_43010454_42997722_42997633_42997326_HAAO</t>
  </si>
  <si>
    <t>3.3757876089748935</t>
  </si>
  <si>
    <t>14.743589743589745</t>
  </si>
  <si>
    <t>37.17948717948718</t>
  </si>
  <si>
    <t>SE_2_-_43019597_43016306_43016148_43015747_HAAO</t>
  </si>
  <si>
    <t>0.4832331117966932</t>
  </si>
  <si>
    <t>30.967741935483872</t>
  </si>
  <si>
    <t>SE_2_-_43625110_43599261_43599104_43571376_THADA</t>
  </si>
  <si>
    <t>99.58347784015517</t>
  </si>
  <si>
    <t>37.2093023255814</t>
  </si>
  <si>
    <t>50.3875968992248</t>
  </si>
  <si>
    <t>SE_2_-_43657352_43655370_43655239_43625278_THADA</t>
  </si>
  <si>
    <t>91.21817543660141</t>
  </si>
  <si>
    <t>SE_2_-_43712373_43657441_43657352_43625278_THADA</t>
  </si>
  <si>
    <t>1.4046854885771711</t>
  </si>
  <si>
    <t>SE_2_-_43768298_43765705_43765568_43755127_THADA</t>
  </si>
  <si>
    <t>2.466204834599822</t>
  </si>
  <si>
    <t>69.74789915966386</t>
  </si>
  <si>
    <t>SE_2_+_43906064_43906656_43906777_43919653_PLEKHH2</t>
  </si>
  <si>
    <t>94.63532583971482</t>
  </si>
  <si>
    <t>32.86713286713287</t>
  </si>
  <si>
    <t>SE_2_+_43980899_43984258_43984403_43986039_PLEKHH2</t>
  </si>
  <si>
    <t>0.09886599823355575</t>
  </si>
  <si>
    <t>68.83116883116884</t>
  </si>
  <si>
    <t>SE_2_+_44001285_44002848_44002927_44003921_DYNC2LI1</t>
  </si>
  <si>
    <t>1.1052464450170252</t>
  </si>
  <si>
    <t>21.641791044776117</t>
  </si>
  <si>
    <t>47.01492537313433</t>
  </si>
  <si>
    <t>SE_2_+_44004038_44008767_44008903_44010659_DYNC2LI1</t>
  </si>
  <si>
    <t>98.10317872679288</t>
  </si>
  <si>
    <t>SE_2_+_44010693_44014320_44014389_44016772_DYNC2LI1</t>
  </si>
  <si>
    <t>2.858599968686902</t>
  </si>
  <si>
    <t>51.82481751824818</t>
  </si>
  <si>
    <t>38.68613138686132</t>
  </si>
  <si>
    <t>9.48905109489051</t>
  </si>
  <si>
    <t>SE_2_-_44121684_44117501_44117362_44117015_LRPPRC</t>
  </si>
  <si>
    <t>99.27172436230117</t>
  </si>
  <si>
    <t>62.60869565217392</t>
  </si>
  <si>
    <t>SE_2_+_44429184_44436349_44436466_44445106_PPM1B</t>
  </si>
  <si>
    <t>0.4172139441339944</t>
  </si>
  <si>
    <t>59.32203389830508</t>
  </si>
  <si>
    <t>8.47457627118644</t>
  </si>
  <si>
    <t>SE_2_+_44436466_44440835_44440896_44445106_PPM1B</t>
  </si>
  <si>
    <t>99.72381416866571</t>
  </si>
  <si>
    <t>11.794871794871794</t>
  </si>
  <si>
    <t>78.97435897435898</t>
  </si>
  <si>
    <t>SE_2_-_44565490_44559795_44559598_44556251_PREPL</t>
  </si>
  <si>
    <t>99.80950020512617</t>
  </si>
  <si>
    <t>32.240437158469945</t>
  </si>
  <si>
    <t>57.377049180327866</t>
  </si>
  <si>
    <t>SE_2_-_44566286_44565675_44565490_44559795_PREPL</t>
  </si>
  <si>
    <t>96.2913988268329</t>
  </si>
  <si>
    <t>SE_2_-_44573407_44571725_44571659_44571090_PREPL</t>
  </si>
  <si>
    <t>1.3913161129345093</t>
  </si>
  <si>
    <t>15.294117647058824</t>
  </si>
  <si>
    <t>SE_2_+_44942492_44950868_44950955_44970761_CAMKMT</t>
  </si>
  <si>
    <t>94.19139412126457</t>
  </si>
  <si>
    <t>1.25</t>
  </si>
  <si>
    <t>SE_2_-_45715379_45704214_45704132_45647033_SRBD1</t>
  </si>
  <si>
    <t>5.818176798457455</t>
  </si>
  <si>
    <t>28.994082840236686</t>
  </si>
  <si>
    <t>42.01183431952663</t>
  </si>
  <si>
    <t>SE_2_+_45879587_46067519_46067690_46070139_PRKCE</t>
  </si>
  <si>
    <t>93.28534201630758</t>
  </si>
  <si>
    <t>SE_2_+_46770327_46770893_46770951_46803226_RHOQ</t>
  </si>
  <si>
    <t>0.10666154877469164</t>
  </si>
  <si>
    <t>25.153374233128833</t>
  </si>
  <si>
    <t>73.00613496932516</t>
  </si>
  <si>
    <t>SE_2_+_46770951_46787663_46787828_46803226_RHOQ</t>
  </si>
  <si>
    <t>0.10470120223555243</t>
  </si>
  <si>
    <t>SE_2_+_46770951_46799867_46799925_46803226_RHOQ</t>
  </si>
  <si>
    <t>16.190100129788213</t>
  </si>
  <si>
    <t>15.686274509803921</t>
  </si>
  <si>
    <t>69.6078431372549</t>
  </si>
  <si>
    <t>SE_2_-_46819614_46815318_46815214_46808730_PIGF</t>
  </si>
  <si>
    <t>7.521322154477474</t>
  </si>
  <si>
    <t>45.83333333333333</t>
  </si>
  <si>
    <t>SE_2_-_46819614_46819064_46818942_46808730_PIGF</t>
  </si>
  <si>
    <t>99.68649457691542</t>
  </si>
  <si>
    <t>32.58426966292135</t>
  </si>
  <si>
    <t>43.82022471910113</t>
  </si>
  <si>
    <t>SE_2_-_46842076_46840924_46840833_46839483_PIGF</t>
  </si>
  <si>
    <t>98.39047737014845</t>
  </si>
  <si>
    <t>90.44585987261146</t>
  </si>
  <si>
    <t>4.45859872611465</t>
  </si>
  <si>
    <t>SE_2_-_47142862_47135108_47134949_47132733_MCFD2</t>
  </si>
  <si>
    <t>99.53392739296042</t>
  </si>
  <si>
    <t>SE_2_-_47168711_47135108_47134949_47132733_MCFD2</t>
  </si>
  <si>
    <t>91.10573747016626</t>
  </si>
  <si>
    <t>30.92105263157895</t>
  </si>
  <si>
    <t>67.76315789473685</t>
  </si>
  <si>
    <t>SE_2_-_47142862_47136316_47136162_47135108_MCFD2</t>
  </si>
  <si>
    <t>99.13921916572107</t>
  </si>
  <si>
    <t>SE_2_-_47143120_47136316_47136162_47135108_MCFD2</t>
  </si>
  <si>
    <t>99.38328146689204</t>
  </si>
  <si>
    <t>SE_2_-_47168711_47136316_47136162_47135108_MCFD2</t>
  </si>
  <si>
    <t>4.609756524288973</t>
  </si>
  <si>
    <t>75.82417582417582</t>
  </si>
  <si>
    <t>SE_2_-_47142862_47138012_47137919_47136316_MCFD2</t>
  </si>
  <si>
    <t>0.05817254692736454</t>
  </si>
  <si>
    <t>SE_2_-_47142862_47139797_47139682_47136316_MCFD2</t>
  </si>
  <si>
    <t>3.2039288780030892</t>
  </si>
  <si>
    <t>48.06201550387597</t>
  </si>
  <si>
    <t>SE_2_+_47177665_47178741_47178872_47183978_TTC7A</t>
  </si>
  <si>
    <t>44.95682544098861</t>
  </si>
  <si>
    <t>52.72727272727272</t>
  </si>
  <si>
    <t>SE_2_+_47184146_47185634_47185691_47202112_TTC7A</t>
  </si>
  <si>
    <t>98.90141019264556</t>
  </si>
  <si>
    <t>0.6451612903225806</t>
  </si>
  <si>
    <t>94.19354838709677</t>
  </si>
  <si>
    <t>SE_2_+_47220667_47221496_47221653_47222275_TTC7A</t>
  </si>
  <si>
    <t>85.33242212674004</t>
  </si>
  <si>
    <t>91.30434782608695</t>
  </si>
  <si>
    <t>SE_2_+_47238574_47249001_47249118_47250547_TTC7A</t>
  </si>
  <si>
    <t>99.45872583264055</t>
  </si>
  <si>
    <t>7.2727272727272725</t>
  </si>
  <si>
    <t>SE_2_+_47238574_47250547_47250604_47251426_TTC7A</t>
  </si>
  <si>
    <t>96.01263372607822</t>
  </si>
  <si>
    <t>SE_2_+_47256523_47273454_47273570_47277088_TTC7A</t>
  </si>
  <si>
    <t>0.47490598300685033</t>
  </si>
  <si>
    <t>84.05797101449275</t>
  </si>
  <si>
    <t>15.942028985507244</t>
  </si>
  <si>
    <t>SE_2_+_47273570_47274405_47274476_47277088_TTC7A</t>
  </si>
  <si>
    <t>99.8992798469865</t>
  </si>
  <si>
    <t>95.1923076923077</t>
  </si>
  <si>
    <t>SE_2_-_47389658_47389531_47389425_47388997_CALM2</t>
  </si>
  <si>
    <t>99.49864749827616</t>
  </si>
  <si>
    <t>0.5154639175257731</t>
  </si>
  <si>
    <t>96.90721649484536</t>
  </si>
  <si>
    <t>2.5773195876288657</t>
  </si>
  <si>
    <t>SE_2_+_48010632_48018066_48018262_48023033_MSH6</t>
  </si>
  <si>
    <t>97.6737039821077</t>
  </si>
  <si>
    <t>1.1976047904191618</t>
  </si>
  <si>
    <t>91.61676646706587</t>
  </si>
  <si>
    <t>7.18562874251497</t>
  </si>
  <si>
    <t>SE_2_+_48018262_48023033_48023202_48025750_MSH6</t>
  </si>
  <si>
    <t>99.63157853620683</t>
  </si>
  <si>
    <t>1.0869565217391304</t>
  </si>
  <si>
    <t>SE_2_-_48049357_48047595_48047501_48046217_FBXO11</t>
  </si>
  <si>
    <t>6.037356492029883</t>
  </si>
  <si>
    <t>55.714285714285715</t>
  </si>
  <si>
    <t>SE_2_+_48701958_48706623_48706695_48707063_PPP1R21</t>
  </si>
  <si>
    <t>99.06220910773894</t>
  </si>
  <si>
    <t>25.555555555555554</t>
  </si>
  <si>
    <t>71.11111111111111</t>
  </si>
  <si>
    <t>SE_2_+_48718309_48722818_48722910_48725632_PPP1R21</t>
  </si>
  <si>
    <t>39.934533826291045</t>
  </si>
  <si>
    <t>16.228070175438596</t>
  </si>
  <si>
    <t>55.26315789473685</t>
  </si>
  <si>
    <t>28.50877192982456</t>
  </si>
  <si>
    <t>SE_2_+_48757355_48757852_48757968_48807726_STON1</t>
  </si>
  <si>
    <t>1.558289161359679</t>
  </si>
  <si>
    <t>51.19047619047619</t>
  </si>
  <si>
    <t>SE_2_-_53977920_53975504_53975418_53956707_ASB3</t>
  </si>
  <si>
    <t>6.453983612341467</t>
  </si>
  <si>
    <t>36.0655737704918</t>
  </si>
  <si>
    <t>SE_2_-_53992514_53990743_53990619_53978078_AX747197</t>
  </si>
  <si>
    <t>0.25483941856788866</t>
  </si>
  <si>
    <t>38.75</t>
  </si>
  <si>
    <t>59.166666666666664</t>
  </si>
  <si>
    <t>SE_2_+_54014509_54015720_54015842_54021482_ERLEC1</t>
  </si>
  <si>
    <t>80.28652865978569</t>
  </si>
  <si>
    <t>21.069182389937108</t>
  </si>
  <si>
    <t>61.0062893081761</t>
  </si>
  <si>
    <t>17.92452830188679</t>
  </si>
  <si>
    <t>SE_2_+_54028979_54035436_54035597_54036351_ERLEC1</t>
  </si>
  <si>
    <t>98.77175444793875</t>
  </si>
  <si>
    <t>45.33333333333333</t>
  </si>
  <si>
    <t>SE_2_+_54040210_54041680_54041757_54041997_ERLEC1</t>
  </si>
  <si>
    <t>94.83079464282169</t>
  </si>
  <si>
    <t>SE_2_-_54101476_54096675_54096513_54094017_PSME4</t>
  </si>
  <si>
    <t>99.0968659196021</t>
  </si>
  <si>
    <t>64.05228758169935</t>
  </si>
  <si>
    <t>9.15032679738562</t>
  </si>
  <si>
    <t>26.797385620915033</t>
  </si>
  <si>
    <t>SE_2_-_54102764_54101631_54101476_54096675_PSME4</t>
  </si>
  <si>
    <t>99.47769172833705</t>
  </si>
  <si>
    <t>57.432432432432435</t>
  </si>
  <si>
    <t>27.027027027027028</t>
  </si>
  <si>
    <t>15.54054054054054</t>
  </si>
  <si>
    <t>SE_2_-_54153096_54152826_54152676_54150556_PSME4</t>
  </si>
  <si>
    <t>1.777067067851868</t>
  </si>
  <si>
    <t>69.84126984126983</t>
  </si>
  <si>
    <t>30.158730158730158</t>
  </si>
  <si>
    <t>SE_2_-_54175558_54169361_54169296_54167137_PSME4</t>
  </si>
  <si>
    <t>3.8411089303491477</t>
  </si>
  <si>
    <t>SE_2_+_54365885_54450134_54450220_54531825_ACYP2</t>
  </si>
  <si>
    <t>2.6560638808906982</t>
  </si>
  <si>
    <t>4.477611940298507</t>
  </si>
  <si>
    <t>53.73134328358209</t>
  </si>
  <si>
    <t>SE_2_+_54365885_54494433_54494502_54531825_ACYP2</t>
  </si>
  <si>
    <t>10.603309096229037</t>
  </si>
  <si>
    <t>SE_2_-_55276881_55255356_55255300_55214834_RTN4</t>
  </si>
  <si>
    <t>91.49584495046216</t>
  </si>
  <si>
    <t>20.88607594936709</t>
  </si>
  <si>
    <t>75.31645569620254</t>
  </si>
  <si>
    <t>SE_2_-_55481790_55481337_55481177_55479789_MTIF2</t>
  </si>
  <si>
    <t>14.475743637663113</t>
  </si>
  <si>
    <t>39.25925925925926</t>
  </si>
  <si>
    <t>58.51851851851851</t>
  </si>
  <si>
    <t>SE_2_-_55494705_55493654_55493517_55491001_MTIF2</t>
  </si>
  <si>
    <t>96.61272442037237</t>
  </si>
  <si>
    <t>48.42767295597484</t>
  </si>
  <si>
    <t>35.84905660377358</t>
  </si>
  <si>
    <t>SE_2_-_55495953_55495875_55495714_55494771_MTIF2</t>
  </si>
  <si>
    <t>97.47777179463755</t>
  </si>
  <si>
    <t>SE_2_-_55496305_55495875_55495714_55494771_MTIF2</t>
  </si>
  <si>
    <t>96.92367262600672</t>
  </si>
  <si>
    <t>SE_2_-_55528342_55527055_55526975_55523659_CCDC88A</t>
  </si>
  <si>
    <t>67.83144529136952</t>
  </si>
  <si>
    <t>SE_2_-_55535945_55530288_55530205_55529208_CCDC88A</t>
  </si>
  <si>
    <t>98.43452275653841</t>
  </si>
  <si>
    <t>12.056737588652481</t>
  </si>
  <si>
    <t>79.43262411347519</t>
  </si>
  <si>
    <t>SE_2_-_55544700_55544485_55544342_55543250_CCDC88A</t>
  </si>
  <si>
    <t>99.32868401350154</t>
  </si>
  <si>
    <t>95.06172839506173</t>
  </si>
  <si>
    <t>SE_2_-_55555430_55549828_55549664_55546140_CCDC88A</t>
  </si>
  <si>
    <t>0.5024261706814297</t>
  </si>
  <si>
    <t>SE_2_+_55747052_55747541_55747615_55749238_CCDC104</t>
  </si>
  <si>
    <t>94.80407164831462</t>
  </si>
  <si>
    <t>SE_2_-_55804451_55800913_55800755_55795499_SMEK2</t>
  </si>
  <si>
    <t>42.5725654959073</t>
  </si>
  <si>
    <t>65.59139784946237</t>
  </si>
  <si>
    <t>SE_2_-_55806815_55805478_55805383_55804492_SMEK2</t>
  </si>
  <si>
    <t>97.64489084026177</t>
  </si>
  <si>
    <t>51.5625</t>
  </si>
  <si>
    <t>SE_2_-_55887292_55883506_55883440_55883355_PNPT1</t>
  </si>
  <si>
    <t>3.522227306982843</t>
  </si>
  <si>
    <t>44.91525423728814</t>
  </si>
  <si>
    <t>16.94915254237288</t>
  </si>
  <si>
    <t>SE_2_-_56150034_56149826_56149706_56149582_EFEMP1</t>
  </si>
  <si>
    <t>3.7868814365312016</t>
  </si>
  <si>
    <t>32.18390804597701</t>
  </si>
  <si>
    <t>31.60919540229885</t>
  </si>
  <si>
    <t>36.206896551724135</t>
  </si>
  <si>
    <t>SE_2_-_56150034_56149882_56149706_56149582_EFEMP1</t>
  </si>
  <si>
    <t>2.1198951307744025</t>
  </si>
  <si>
    <t>32.91139240506329</t>
  </si>
  <si>
    <t>10.126582278481013</t>
  </si>
  <si>
    <t>SE_2_-_56150034_56149826_56149745_56149582_EFEMP1</t>
  </si>
  <si>
    <t>2.4020381277003344</t>
  </si>
  <si>
    <t>21.48148148148148</t>
  </si>
  <si>
    <t>SE_2_-_56150034_56149882_56149745_56149582_EFEMP1</t>
  </si>
  <si>
    <t>0.5292976653561879</t>
  </si>
  <si>
    <t>SE_2_-_56150846_56149882_56149745_56149582_EFEMP1</t>
  </si>
  <si>
    <t>6.058007204370801</t>
  </si>
  <si>
    <t>6.7164179104477615</t>
  </si>
  <si>
    <t>29.1044776119403</t>
  </si>
  <si>
    <t>SE_2_+_58276102_58285487_58285623_58311224_VRK2</t>
  </si>
  <si>
    <t>99.50030083070874</t>
  </si>
  <si>
    <t>9.876543209876543</t>
  </si>
  <si>
    <t>SE_2_-_58392859_58390652_58390569_58390209_FANCL</t>
  </si>
  <si>
    <t>87.44239606288437</t>
  </si>
  <si>
    <t>66.3265306122449</t>
  </si>
  <si>
    <t>29.591836734693878</t>
  </si>
  <si>
    <t>SE_2_-_58468353_58449177_58449077_58431361_FANCL</t>
  </si>
  <si>
    <t>88.1772456056491</t>
  </si>
  <si>
    <t>SE_2_-_60773106_60695968_60695867_60689559_BCL11A</t>
  </si>
  <si>
    <t>89.54692554175546</t>
  </si>
  <si>
    <t>1.834862385321101</t>
  </si>
  <si>
    <t>88.9908256880734</t>
  </si>
  <si>
    <t>9.174311926605505</t>
  </si>
  <si>
    <t>SE_2_+_60997646_60998654_60998765_61002169_PAPOLG</t>
  </si>
  <si>
    <t>99.03665402973448</t>
  </si>
  <si>
    <t>SE_2_+_61006910_61007842_61007914_61009020_PAPOLG</t>
  </si>
  <si>
    <t>96.69559020734246</t>
  </si>
  <si>
    <t>8.411214953271028</t>
  </si>
  <si>
    <t>90.65420560747664</t>
  </si>
  <si>
    <t>0.9345794392523363</t>
  </si>
  <si>
    <t>SE_2_+_61014201_61014646_61014755_61018896_PAPOLG</t>
  </si>
  <si>
    <t>91.18689549770512</t>
  </si>
  <si>
    <t>82.53968253968253</t>
  </si>
  <si>
    <t>SE_2_+_61021326_61021845_61021910_61022099_PAPOLG</t>
  </si>
  <si>
    <t>91.44381728771029</t>
  </si>
  <si>
    <t>44.14414414414414</t>
  </si>
  <si>
    <t>30.630630630630627</t>
  </si>
  <si>
    <t>SE_2_+_61372331_61389977_61390090_61390187_C2orf74</t>
  </si>
  <si>
    <t>5.03665866760746</t>
  </si>
  <si>
    <t>92.03539823008849</t>
  </si>
  <si>
    <t>7.964601769911504</t>
  </si>
  <si>
    <t>SE_2_+_61408540_61410682_61410797_61411847_AHSA2</t>
  </si>
  <si>
    <t>5.095984457379175</t>
  </si>
  <si>
    <t>75.75757575757575</t>
  </si>
  <si>
    <t>SE_2_+_61412753_61413115_61413216_61413581_AHSA2</t>
  </si>
  <si>
    <t>1.8720814816661588</t>
  </si>
  <si>
    <t>29.545454545454547</t>
  </si>
  <si>
    <t>42.04545454545455</t>
  </si>
  <si>
    <t>SE_2_-_61575005_61573482_61573392_61571164_USP34</t>
  </si>
  <si>
    <t>11.190939375124733</t>
  </si>
  <si>
    <t>5.932203389830509</t>
  </si>
  <si>
    <t>75.42372881355932</t>
  </si>
  <si>
    <t>18.64406779661017</t>
  </si>
  <si>
    <t>SE_2_-_61764697_61761813_61761693_61761038_XPO1</t>
  </si>
  <si>
    <t>99.45512687951884</t>
  </si>
  <si>
    <t>SE_2_-_62110594_62107529_62107421_62106146_CCT4</t>
  </si>
  <si>
    <t>99.79198020595494</t>
  </si>
  <si>
    <t>11.494252873563218</t>
  </si>
  <si>
    <t>82.75862068965517</t>
  </si>
  <si>
    <t>SE_2_-_62112155_62110683_62110594_62107529_CCT4</t>
  </si>
  <si>
    <t>0.3519476898254961</t>
  </si>
  <si>
    <t>1.257861635220126</t>
  </si>
  <si>
    <t>78.61635220125787</t>
  </si>
  <si>
    <t>20.125786163522015</t>
  </si>
  <si>
    <t>SE_2_+_62132993_62196104_62196265_62227836_COMMD1</t>
  </si>
  <si>
    <t>4.314514633053693</t>
  </si>
  <si>
    <t>SE_2_+_63058293_63085541_63085645_63086304_EHBP1</t>
  </si>
  <si>
    <t>84.85433873408141</t>
  </si>
  <si>
    <t>98.48484848484848</t>
  </si>
  <si>
    <t>SE_2_+_63175451_63176229_63176297_63182652_EHBP1</t>
  </si>
  <si>
    <t>99.46883714813166</t>
  </si>
  <si>
    <t>SE_2_+_63176297_63182652_63182795_63206323_EHBP1</t>
  </si>
  <si>
    <t>39.57210373264913</t>
  </si>
  <si>
    <t>SE_2_+_63206470_63215066_63215173_63217851_EHBP1</t>
  </si>
  <si>
    <t>60.673587573350794</t>
  </si>
  <si>
    <t>56.00000000000001</t>
  </si>
  <si>
    <t>SE_2_-_63540383_63486544_63486442_63401967_WDPCP</t>
  </si>
  <si>
    <t>0.041914496975559636</t>
  </si>
  <si>
    <t>0.8264462809917356</t>
  </si>
  <si>
    <t>SE_2_+_63816180_63817095_63817218_63821622_MDH1</t>
  </si>
  <si>
    <t>0.09522434240952549</t>
  </si>
  <si>
    <t>6.989247311827956</t>
  </si>
  <si>
    <t>SE_2_+_63816180_63820574_63820762_63821622_MDH1</t>
  </si>
  <si>
    <t>99.3425105633945</t>
  </si>
  <si>
    <t>54.25531914893617</t>
  </si>
  <si>
    <t>SE_2_+_63821720_63822557_63822653_63824533_MDH1</t>
  </si>
  <si>
    <t>99.97313407786247</t>
  </si>
  <si>
    <t>SE_2_+_63816180_63826304_63826426_63831830_MDH1</t>
  </si>
  <si>
    <t>23.448507534599788</t>
  </si>
  <si>
    <t>6.293706293706294</t>
  </si>
  <si>
    <t>93.7062937062937</t>
  </si>
  <si>
    <t>SE_2_+_64068366_64069193_64069338_64069673_UGP2</t>
  </si>
  <si>
    <t>16.711985072888055</t>
  </si>
  <si>
    <t>SE_2_+_64068366_64069193_64069338_64083440_UGP2</t>
  </si>
  <si>
    <t>6.710148900030813</t>
  </si>
  <si>
    <t>44.827586206896555</t>
  </si>
  <si>
    <t>SE_2_+_64068366_64069673_64069733_64083440_UGP2</t>
  </si>
  <si>
    <t>15.226279836120648</t>
  </si>
  <si>
    <t>SE_2_+_64069338_64069673_64069733_64083440_UGP2</t>
  </si>
  <si>
    <t>52.37297839577628</t>
  </si>
  <si>
    <t>SE_2_+_64069571_64069673_64069733_64083440_UGP2</t>
  </si>
  <si>
    <t>0.34384446820433406</t>
  </si>
  <si>
    <t>SE_2_+_64068366_64082018_64082070_64083440_UGP2</t>
  </si>
  <si>
    <t>0.24112947560264225</t>
  </si>
  <si>
    <t>47.2972972972973</t>
  </si>
  <si>
    <t>28.37837837837838</t>
  </si>
  <si>
    <t>SE_2_+_64069733_64082701_64082777_64083440_UGP2</t>
  </si>
  <si>
    <t>0.7848543044654475</t>
  </si>
  <si>
    <t>41.30434782608695</t>
  </si>
  <si>
    <t>42.391304347826086</t>
  </si>
  <si>
    <t>SE_2_+_64083567_64083922_64084016_64084684_UGP2</t>
  </si>
  <si>
    <t>0.07679384275010884</t>
  </si>
  <si>
    <t>SE_2_+_64083567_64083922_64084016_64084963_UGP2</t>
  </si>
  <si>
    <t>4.182454498627332</t>
  </si>
  <si>
    <t>25.301204819277107</t>
  </si>
  <si>
    <t>59.63855421686747</t>
  </si>
  <si>
    <t>15.060240963855422</t>
  </si>
  <si>
    <t>SE_2_+_64083567_64084684_64084852_64084963_UGP2</t>
  </si>
  <si>
    <t>0.9245461069584937</t>
  </si>
  <si>
    <t>70.58823529411765</t>
  </si>
  <si>
    <t>SE_2_+_64085070_64089975_64090062_64109600_UGP2</t>
  </si>
  <si>
    <t>11.897840739533398</t>
  </si>
  <si>
    <t>75.51020408163265</t>
  </si>
  <si>
    <t>SE_2_-_64141316_64141059_64140959_64140444_VPS54</t>
  </si>
  <si>
    <t>96.30602644016881</t>
  </si>
  <si>
    <t>SE_2_-_64176171_64174624_64174517_64171789_VPS54</t>
  </si>
  <si>
    <t>99.91522872748394</t>
  </si>
  <si>
    <t>90.25641025641026</t>
  </si>
  <si>
    <t>3.076923076923077</t>
  </si>
  <si>
    <t>SE_2_+_64682811_64683402_64683599_64685419_LGALSL</t>
  </si>
  <si>
    <t>99.96807713966292</t>
  </si>
  <si>
    <t>0.5714285714285714</t>
  </si>
  <si>
    <t>96.57142857142857</t>
  </si>
  <si>
    <t>SE_2_+_64682811_64683422_64683599_64685419_LGALSL</t>
  </si>
  <si>
    <t>84.68227311987712</t>
  </si>
  <si>
    <t>SE_2_+_64800202_64806620_64806680_64812556_AFTPH</t>
  </si>
  <si>
    <t>14.163302147180215</t>
  </si>
  <si>
    <t>SE_2_+_64806680_64808324_64808407_64812556_AFTPH</t>
  </si>
  <si>
    <t>99.35061827626916</t>
  </si>
  <si>
    <t>75.53191489361703</t>
  </si>
  <si>
    <t>SE_2_+_65299703_65300018_65300114_65301416_CEP68</t>
  </si>
  <si>
    <t>93.20641234795721</t>
  </si>
  <si>
    <t>73.40425531914893</t>
  </si>
  <si>
    <t>15.957446808510639</t>
  </si>
  <si>
    <t>SE_2_+_65301538_65305002_65305098_65309670_CEP68</t>
  </si>
  <si>
    <t>93.22001642867468</t>
  </si>
  <si>
    <t>28.68217054263566</t>
  </si>
  <si>
    <t>SE_2_-_65325105_65316204_65316073_65315824_RAB1A</t>
  </si>
  <si>
    <t>96.67220707893887</t>
  </si>
  <si>
    <t>72.04301075268818</t>
  </si>
  <si>
    <t>SE_2_-_65325105_65318212_65318117_65316204_RAB1A</t>
  </si>
  <si>
    <t>99.63132503132842</t>
  </si>
  <si>
    <t>SE_2_-_65331868_65318212_65318117_65316204_RAB1A</t>
  </si>
  <si>
    <t>99.61382454717776</t>
  </si>
  <si>
    <t>95.6989247311828</t>
  </si>
  <si>
    <t>SE_2_-_65331868_65325200_65325105_65316204_RAB1A</t>
  </si>
  <si>
    <t>99.82751769460239</t>
  </si>
  <si>
    <t>SE_2_-_65331868_65325200_65325105_65318212_RAB1A</t>
  </si>
  <si>
    <t>2.622589861035997</t>
  </si>
  <si>
    <t>47.19101123595505</t>
  </si>
  <si>
    <t>SE_2_+_65467096_65469106_65469197_65473658_ACTR2</t>
  </si>
  <si>
    <t>0.2776876893789498</t>
  </si>
  <si>
    <t>SE_2_+_65467096_65473319_65473441_65473658_ACTR2</t>
  </si>
  <si>
    <t>99.01730813405855</t>
  </si>
  <si>
    <t>27.2108843537415</t>
  </si>
  <si>
    <t>68.02721088435374</t>
  </si>
  <si>
    <t>SE_2_-_65559121_65544017_65543868_65541303_SPRED2</t>
  </si>
  <si>
    <t>1.6143199689436571</t>
  </si>
  <si>
    <t>39.86486486486486</t>
  </si>
  <si>
    <t>SE_2_-_65561739_65561399_65561249_65559185_SPRED2</t>
  </si>
  <si>
    <t>96.0776879614108</t>
  </si>
  <si>
    <t>58.27338129496403</t>
  </si>
  <si>
    <t>36.69064748201439</t>
  </si>
  <si>
    <t>SE_2_+_66665095_66666975_66667116_66667694_MEIS1</t>
  </si>
  <si>
    <t>0.36108352815398864</t>
  </si>
  <si>
    <t>56.62650602409639</t>
  </si>
  <si>
    <t>43.373493975903614</t>
  </si>
  <si>
    <t>SE_2_+_66670180_66681841_66681926_66691241_MEIS1</t>
  </si>
  <si>
    <t>89.70173036432519</t>
  </si>
  <si>
    <t>80.41958041958041</t>
  </si>
  <si>
    <t>1.3986013986013985</t>
  </si>
  <si>
    <t>SE_2_+_66691352_66739281_66739426_66775075_MEIS1</t>
  </si>
  <si>
    <t>62.49683615079328</t>
  </si>
  <si>
    <t>36.55913978494624</t>
  </si>
  <si>
    <t>44.086021505376344</t>
  </si>
  <si>
    <t>SE_2_+_66795888_66796182_66796277_66798378_MEIS1</t>
  </si>
  <si>
    <t>22.76798131692913</t>
  </si>
  <si>
    <t>SE_2_-_68290090_68280269_68280193_68274451_C1D</t>
  </si>
  <si>
    <t>0.10282456298148054</t>
  </si>
  <si>
    <t>20.344827586206897</t>
  </si>
  <si>
    <t>SE_2_+_68385661_68388347_68388494_68388815_PNO1</t>
  </si>
  <si>
    <t>4.032637842223159</t>
  </si>
  <si>
    <t>33.92857142857143</t>
  </si>
  <si>
    <t>20.535714285714285</t>
  </si>
  <si>
    <t>45.535714285714285</t>
  </si>
  <si>
    <t>SE_2_+_68794519_68795368_68795482_68804952_APLF</t>
  </si>
  <si>
    <t>90.91256032760464</t>
  </si>
  <si>
    <t>SE_2_+_69009452_69014972_69015088_69034405_ARHGAP25</t>
  </si>
  <si>
    <t>7.256894707294129</t>
  </si>
  <si>
    <t>50.98039215686274</t>
  </si>
  <si>
    <t>SE_2_-_69581621_69581444_69581391_69577315_GFPT1</t>
  </si>
  <si>
    <t>0.06822737919757818</t>
  </si>
  <si>
    <t>SE_2_-_69601138_69598604_69598442_69597240_GFPT1</t>
  </si>
  <si>
    <t>0.7645189243141137</t>
  </si>
  <si>
    <t>39.00709219858156</t>
  </si>
  <si>
    <t>42.5531914893617</t>
  </si>
  <si>
    <t>SE_2_-_69627496_69626514_69626371_69623422_NFU1</t>
  </si>
  <si>
    <t>99.08031096530269</t>
  </si>
  <si>
    <t>4.069767441860465</t>
  </si>
  <si>
    <t>94.76744186046511</t>
  </si>
  <si>
    <t>SE_2_-_69633154_69627670_69627496_69623422_NFU1</t>
  </si>
  <si>
    <t>83.31909744625304</t>
  </si>
  <si>
    <t>22.55639097744361</t>
  </si>
  <si>
    <t>75.18796992481202</t>
  </si>
  <si>
    <t>SE_2_-_69659034_69650849_69650714_69646736_NFU1</t>
  </si>
  <si>
    <t>1.0347206681283942</t>
  </si>
  <si>
    <t>41.73913043478261</t>
  </si>
  <si>
    <t>SE_2_-_69659034_69657153_69657036_69650849_NFU1</t>
  </si>
  <si>
    <t>99.97620311069197</t>
  </si>
  <si>
    <t>85.48387096774194</t>
  </si>
  <si>
    <t>6.451612903225806</t>
  </si>
  <si>
    <t>SE_2_+_70124588_70130313_70130377_70131386_SNRNP27</t>
  </si>
  <si>
    <t>4.850598976990793</t>
  </si>
  <si>
    <t>SE_2_-_70442503_70442365_70442257_70441626_TIA1</t>
  </si>
  <si>
    <t>17.798038106159865</t>
  </si>
  <si>
    <t>SE_2_-_70454867_70452525_70452460_70451761_TIA1</t>
  </si>
  <si>
    <t>36.404707854669645</t>
  </si>
  <si>
    <t>21.551724137931032</t>
  </si>
  <si>
    <t>25.862068965517242</t>
  </si>
  <si>
    <t>SE_2_-_70456191_70455594_70455476_70454954_TIA1</t>
  </si>
  <si>
    <t>0.1556632044202986</t>
  </si>
  <si>
    <t>50.96153846153846</t>
  </si>
  <si>
    <t>29.807692307692307</t>
  </si>
  <si>
    <t>SE_2_-_70515200_70514503_70514397_70508816_SNRPG</t>
  </si>
  <si>
    <t>23.910258539323777</t>
  </si>
  <si>
    <t>18.65284974093264</t>
  </si>
  <si>
    <t>25.38860103626943</t>
  </si>
  <si>
    <t>55.95854922279793</t>
  </si>
  <si>
    <t>SE_2_-_70529057_70528735_70528540_70528112_FAM136A</t>
  </si>
  <si>
    <t>1.3701688121633708</t>
  </si>
  <si>
    <t>24.285714285714285</t>
  </si>
  <si>
    <t>68.57142857142857</t>
  </si>
  <si>
    <t>SE_2_-_70692748_70688833_70688761_70683620_TGFA</t>
  </si>
  <si>
    <t>42.293775697093814</t>
  </si>
  <si>
    <t>34.274193548387096</t>
  </si>
  <si>
    <t>53.62903225806451</t>
  </si>
  <si>
    <t>SE_2_+_71209827_71211253_71211379_71211741_ANKRD53</t>
  </si>
  <si>
    <t>92.5989886418316</t>
  </si>
  <si>
    <t>49.668874172185426</t>
  </si>
  <si>
    <t>SE_2_-_71220826_71219113_71218960_71216946_TEX261</t>
  </si>
  <si>
    <t>96.301799659929</t>
  </si>
  <si>
    <t>18.29268292682927</t>
  </si>
  <si>
    <t>SE_2_+_71295842_71297632_71297716_71297871_NAGK</t>
  </si>
  <si>
    <t>99.940119660178</t>
  </si>
  <si>
    <t>SE_2_+_71295842_71297871_71297969_71298816_NAGK</t>
  </si>
  <si>
    <t>98.1874367186657</t>
  </si>
  <si>
    <t>82.73381294964028</t>
  </si>
  <si>
    <t>SE_2_+_71295842_71298816_71298957_71299771_NAGK</t>
  </si>
  <si>
    <t>99.27286929292356</t>
  </si>
  <si>
    <t>SE_2_+_71297969_71298816_71298957_71299771_NAGK</t>
  </si>
  <si>
    <t>99.88871150229572</t>
  </si>
  <si>
    <t>SE_2_+_71297969_71299771_71299881_71300612_NAGK</t>
  </si>
  <si>
    <t>31.053799594174826</t>
  </si>
  <si>
    <t>58.16326530612245</t>
  </si>
  <si>
    <t>SE_2_-_71357310_71356947_71356847_71351673_MCEE</t>
  </si>
  <si>
    <t>0.25378449306435313</t>
  </si>
  <si>
    <t>67.74193548387096</t>
  </si>
  <si>
    <t>SE_2_+_71558995_71561631_71561726_71575883_ZNF638</t>
  </si>
  <si>
    <t>99.92297271668278</t>
  </si>
  <si>
    <t>6.779661016949152</t>
  </si>
  <si>
    <t>93.22033898305084</t>
  </si>
  <si>
    <t>SE_2_+_71503884_71582849_71582910_71590283_ZNF638</t>
  </si>
  <si>
    <t>0.2242359216274301</t>
  </si>
  <si>
    <t>SE_2_+_71582910_71588775_71588825_71590283_ZNF638</t>
  </si>
  <si>
    <t>4.000128442702446</t>
  </si>
  <si>
    <t>7.936507936507936</t>
  </si>
  <si>
    <t>SE_2_+_71607695_71607968_71608033_71623271_ZNF638</t>
  </si>
  <si>
    <t>96.99038008389384</t>
  </si>
  <si>
    <t>11.016949152542372</t>
  </si>
  <si>
    <t>SE_2_+_71654544_71655661_71655781_71658457_ZNF638</t>
  </si>
  <si>
    <t>98.32010819326504</t>
  </si>
  <si>
    <t>84.31372549019608</t>
  </si>
  <si>
    <t>12.745098039215685</t>
  </si>
  <si>
    <t>SE_2_+_71654544_71655677_71655781_71658457_ZNF638</t>
  </si>
  <si>
    <t>0.8264129844052833</t>
  </si>
  <si>
    <t>SE_2_+_71660413_71660606_71660665_71661872_ZNF638</t>
  </si>
  <si>
    <t>66.76876998336199</t>
  </si>
  <si>
    <t>SE_2_+_71739051_71740370_71740462_71740846_DYSF</t>
  </si>
  <si>
    <t>43.76528421458495</t>
  </si>
  <si>
    <t>SE_2_+_71840540_71847677_71847739_71871095_DYSF</t>
  </si>
  <si>
    <t>98.48175766352682</t>
  </si>
  <si>
    <t>49.24242424242424</t>
  </si>
  <si>
    <t>SE_2_-_72719447_72707879_72707745_72692468_EXOC6B</t>
  </si>
  <si>
    <t>99.73733959959215</t>
  </si>
  <si>
    <t>SE_2_-_73052927_72968598_72968433_72960247_EXOC6B</t>
  </si>
  <si>
    <t>4.61503937282628</t>
  </si>
  <si>
    <t>38.01652892561984</t>
  </si>
  <si>
    <t>55.371900826446286</t>
  </si>
  <si>
    <t>6.6115702479338845</t>
  </si>
  <si>
    <t>SE_2_-_73188260_73184232_73184109_73172228_SFXN5</t>
  </si>
  <si>
    <t>86.5660827014795</t>
  </si>
  <si>
    <t>14.782608695652174</t>
  </si>
  <si>
    <t>83.47826086956522</t>
  </si>
  <si>
    <t>SE_2_-_73195577_73188377_73188260_73172228_SFXN5</t>
  </si>
  <si>
    <t>4.727807475232542</t>
  </si>
  <si>
    <t>SE_2_-_73195577_73194452_73194366_73188377_SFXN5</t>
  </si>
  <si>
    <t>90.40291215643737</t>
  </si>
  <si>
    <t>SE_2_-_73215387_73195662_73195577_73188377_SFXN5</t>
  </si>
  <si>
    <t>97.9616636256198</t>
  </si>
  <si>
    <t>62.83185840707964</t>
  </si>
  <si>
    <t>2.6548672566371683</t>
  </si>
  <si>
    <t>SE_2_-_73215387_73198814_73198699_73195662_SFXN5</t>
  </si>
  <si>
    <t>95.63849381446286</t>
  </si>
  <si>
    <t>SE_2_-_73250317_73249705_73249651_73247393_SFXN5</t>
  </si>
  <si>
    <t>4.287998796444854</t>
  </si>
  <si>
    <t>51.92307692307693</t>
  </si>
  <si>
    <t>SE_2_-_73285657_73268790_73268736_73268060_SFXN5</t>
  </si>
  <si>
    <t>0.7038636595622044</t>
  </si>
  <si>
    <t>4.2105263157894735</t>
  </si>
  <si>
    <t>8.421052631578947</t>
  </si>
  <si>
    <t>87.36842105263159</t>
  </si>
  <si>
    <t>SE_2_-_73285657_73269714_73269617_73268060_SFXN5</t>
  </si>
  <si>
    <t>98.75061708688285</t>
  </si>
  <si>
    <t>SE_2_-_73297589_73285725_73285657_73268060_SFXN5</t>
  </si>
  <si>
    <t>99.92631248239486</t>
  </si>
  <si>
    <t>71.51515151515152</t>
  </si>
  <si>
    <t>24.848484848484848</t>
  </si>
  <si>
    <t>SE_2_-_73456589_73456090_73455923_73455702_PRADC1</t>
  </si>
  <si>
    <t>0.7886873634657787</t>
  </si>
  <si>
    <t>SE_2_+_73461512_73462678_73462773_73466771_CCT7</t>
  </si>
  <si>
    <t>98.25815375166614</t>
  </si>
  <si>
    <t>SE_2_+_73470257_73471125_73471177_73471672_CCT7</t>
  </si>
  <si>
    <t>90.81966839692082</t>
  </si>
  <si>
    <t>11.30952380952381</t>
  </si>
  <si>
    <t>SE_2_+_73762076_73777394_73777564_73784347_ALMS1</t>
  </si>
  <si>
    <t>0.3732430714479704</t>
  </si>
  <si>
    <t>70.6896551724138</t>
  </si>
  <si>
    <t>SE_2_+_73830431_73831058_73831118_73835602_ALMS1</t>
  </si>
  <si>
    <t>21.702674580267374</t>
  </si>
  <si>
    <t>92.10526315789474</t>
  </si>
  <si>
    <t>SE_2_-_73961556_73959827_73959711_73959412_TPRKB</t>
  </si>
  <si>
    <t>99.28153961678991</t>
  </si>
  <si>
    <t>70.06369426751591</t>
  </si>
  <si>
    <t>22.929936305732486</t>
  </si>
  <si>
    <t>SE_2_-_73964429_73961715_73961556_73959412_TPRKB</t>
  </si>
  <si>
    <t>99.41573014224787</t>
  </si>
  <si>
    <t>6.875000000000001</t>
  </si>
  <si>
    <t>SE_2_-_73964429_73961718_73961556_73959412_TPRKB</t>
  </si>
  <si>
    <t>95.9006641183119</t>
  </si>
  <si>
    <t>75.86206896551724</t>
  </si>
  <si>
    <t>SE_2_-_73964429_73961715_73961655_73959412_TPRKB</t>
  </si>
  <si>
    <t>98.31780674877733</t>
  </si>
  <si>
    <t>77.04918032786885</t>
  </si>
  <si>
    <t>22.950819672131146</t>
  </si>
  <si>
    <t>SE_2_-_73964429_73961718_73961655_73959412_TPRKB</t>
  </si>
  <si>
    <t>98.93852573645347</t>
  </si>
  <si>
    <t>71.83908045977012</t>
  </si>
  <si>
    <t>7.471264367816093</t>
  </si>
  <si>
    <t>SE_2_-_73993955_73993721_73993545_73989986_DUSP11</t>
  </si>
  <si>
    <t>28.3356870216831</t>
  </si>
  <si>
    <t>40.77669902912621</t>
  </si>
  <si>
    <t>SE_2_+_74056123_74056532_74056637_74057972_STAMBP</t>
  </si>
  <si>
    <t>82.48725633330434</t>
  </si>
  <si>
    <t>SE_2_+_74056197_74056532_74056637_74057972_STAMBP</t>
  </si>
  <si>
    <t>2.3402532313729134</t>
  </si>
  <si>
    <t>SE_2_+_74087278_74087661_74087716_74089330_STAMBP</t>
  </si>
  <si>
    <t>97.91607954824507</t>
  </si>
  <si>
    <t>48.41269841269841</t>
  </si>
  <si>
    <t>51.587301587301596</t>
  </si>
  <si>
    <t>SE_2_+_74128564_74129487_74129615_74135800_ACTG2</t>
  </si>
  <si>
    <t>5.553223420079564</t>
  </si>
  <si>
    <t>16.867469879518072</t>
  </si>
  <si>
    <t>72.28915662650603</t>
  </si>
  <si>
    <t>SE_2_+_74154179_74159725_74159810_74173846_DGUOK</t>
  </si>
  <si>
    <t>38.62960283633486</t>
  </si>
  <si>
    <t>26.36363636363636</t>
  </si>
  <si>
    <t>SE_2_+_74154179_74166037_74166149_74173846_DGUOK</t>
  </si>
  <si>
    <t>12.017767618651966</t>
  </si>
  <si>
    <t>68.9922480620155</t>
  </si>
  <si>
    <t>SE_2_+_74174033_74177728_74177859_74185273_DGUOK</t>
  </si>
  <si>
    <t>13.704155084636312</t>
  </si>
  <si>
    <t>61.165048543689316</t>
  </si>
  <si>
    <t>34.95145631067961</t>
  </si>
  <si>
    <t>3.8834951456310676</t>
  </si>
  <si>
    <t>SE_2_+_74174033_74177754_74177859_74185273_DGUOK</t>
  </si>
  <si>
    <t>82.01992535847023</t>
  </si>
  <si>
    <t>53.98230088495575</t>
  </si>
  <si>
    <t>SE_2_+_74177859_74184252_74184367_74185273_DGUOK</t>
  </si>
  <si>
    <t>56.75650015863491</t>
  </si>
  <si>
    <t>62.7906976744186</t>
  </si>
  <si>
    <t>SE_2_-_74372316_74369487_74369399_74362785_BOLA3</t>
  </si>
  <si>
    <t>4.155212167384715</t>
  </si>
  <si>
    <t>24.390243902439025</t>
  </si>
  <si>
    <t>SE_2_-_74405788_74405408_74405242_74399879_MOB1A</t>
  </si>
  <si>
    <t>90.13688181107786</t>
  </si>
  <si>
    <t>0.5494505494505495</t>
  </si>
  <si>
    <t>23.626373626373624</t>
  </si>
  <si>
    <t>SE_2_+_74425869_74432832_74433016_74434831_MTHFD2</t>
  </si>
  <si>
    <t>99.47690273266396</t>
  </si>
  <si>
    <t>SE_2_+_74425869_74432832_74433016_74435696_MTHFD2</t>
  </si>
  <si>
    <t>0.8480153279910172</t>
  </si>
  <si>
    <t>54.807692307692314</t>
  </si>
  <si>
    <t>SE_2_+_74433016_74433109_74433215_74434831_MTHFD2</t>
  </si>
  <si>
    <t>99.74405319445877</t>
  </si>
  <si>
    <t>10.833333333333334</t>
  </si>
  <si>
    <t>SE_2_+_74425869_74434831_74434953_74435696_MTHFD2</t>
  </si>
  <si>
    <t>99.92136215173153</t>
  </si>
  <si>
    <t>SE_2_+_74433016_74434831_74434953_74435696_MTHFD2</t>
  </si>
  <si>
    <t>99.81114317083023</t>
  </si>
  <si>
    <t>44.71544715447154</t>
  </si>
  <si>
    <t>30.081300813008134</t>
  </si>
  <si>
    <t>SE_2_+_74438418_74438868_74438993_74441206_MTHFD2</t>
  </si>
  <si>
    <t>99.49356885970762</t>
  </si>
  <si>
    <t>30.81761006289308</t>
  </si>
  <si>
    <t>21.38364779874214</t>
  </si>
  <si>
    <t>SE_2_-_74593910_74593747_74593586_74593502_DCTN1</t>
  </si>
  <si>
    <t>0.15951227311776797</t>
  </si>
  <si>
    <t>SE_2_-_74618921_74606099_74606032_74605372_DCTN1</t>
  </si>
  <si>
    <t>96.82909141032269</t>
  </si>
  <si>
    <t>96.07843137254902</t>
  </si>
  <si>
    <t>SE_2_+_74650512_74650605_74650658_74650982_WDR54</t>
  </si>
  <si>
    <t>94.56829224964146</t>
  </si>
  <si>
    <t>53.06122448979592</t>
  </si>
  <si>
    <t>SE_2_+_74651109_74652002_74652102_74652202_WDR54</t>
  </si>
  <si>
    <t>99.98779262264009</t>
  </si>
  <si>
    <t>1.5789473684210527</t>
  </si>
  <si>
    <t>92.63157894736842</t>
  </si>
  <si>
    <t>SE_2_+_74682301_74682533_74682725_74682945_INO80B/INO80B-WBP1</t>
  </si>
  <si>
    <t>39.632736060492455</t>
  </si>
  <si>
    <t>27.647058823529413</t>
  </si>
  <si>
    <t>57.05882352941176</t>
  </si>
  <si>
    <t>SE_2_+_74685798_74685959_74686046_74686565_WBP1</t>
  </si>
  <si>
    <t>16.95392252672106</t>
  </si>
  <si>
    <t>SE_2_+_74685798_74686124_74686225_74686770_WBP1</t>
  </si>
  <si>
    <t>12.713682164509274</t>
  </si>
  <si>
    <t>60.16949152542372</t>
  </si>
  <si>
    <t>20.33898305084746</t>
  </si>
  <si>
    <t>19.491525423728813</t>
  </si>
  <si>
    <t>SE_2_+_74685798_74686124_74686244_74686770_WBP1</t>
  </si>
  <si>
    <t>21.966689316604864</t>
  </si>
  <si>
    <t>16.071428571428573</t>
  </si>
  <si>
    <t>SE_2_+_74685798_74686565_74686679_74686770_WBP1</t>
  </si>
  <si>
    <t>38.853996133001225</t>
  </si>
  <si>
    <t>41.39344262295082</t>
  </si>
  <si>
    <t>14.754098360655737</t>
  </si>
  <si>
    <t>43.85245901639344</t>
  </si>
  <si>
    <t>SE_2_+_74685798_74686565_74686689_74686770_WBP1</t>
  </si>
  <si>
    <t>38.23959114333943</t>
  </si>
  <si>
    <t>49.390243902439025</t>
  </si>
  <si>
    <t>32.31707317073171</t>
  </si>
  <si>
    <t>SE_2_+_74685798_74686605_74686689_74686770_WBP1</t>
  </si>
  <si>
    <t>70.98689127381576</t>
  </si>
  <si>
    <t>SE_2_+_74686225_74686605_74686689_74686770_WBP1</t>
  </si>
  <si>
    <t>99.48619884458597</t>
  </si>
  <si>
    <t>34.831460674157306</t>
  </si>
  <si>
    <t>50.56179775280899</t>
  </si>
  <si>
    <t>SE_2_-_74692441_74692114_74692023_74691849_MOGS</t>
  </si>
  <si>
    <t>96.82356306428036</t>
  </si>
  <si>
    <t>70.9090909090909</t>
  </si>
  <si>
    <t>SE_2_-_74699696_74699597_74699485_74699379_MRPL53/CCDC142</t>
  </si>
  <si>
    <t>72.80697639624297</t>
  </si>
  <si>
    <t>SE_2_+_74710537_74717152_74717254_74717371_TTC31</t>
  </si>
  <si>
    <t>99.4079641160812</t>
  </si>
  <si>
    <t>55.38461538461539</t>
  </si>
  <si>
    <t>SE_2_+_74757039_74757572_74757639_74757744_HTRA2</t>
  </si>
  <si>
    <t>99.40499904948804</t>
  </si>
  <si>
    <t>73.46938775510205</t>
  </si>
  <si>
    <t>22.448979591836736</t>
  </si>
  <si>
    <t>SE_2_+_74757039_74757588_74757639_74757744_HTRA2</t>
  </si>
  <si>
    <t>99.84828245426237</t>
  </si>
  <si>
    <t>SE_2_+_74757948_74758038_74758232_74758466_HTRA2</t>
  </si>
  <si>
    <t>92.07790262167052</t>
  </si>
  <si>
    <t>94.6236559139785</t>
  </si>
  <si>
    <t>3.763440860215054</t>
  </si>
  <si>
    <t>SE_2_+_74759052_74759746_74759841_74759947_HTRA2</t>
  </si>
  <si>
    <t>96.478921497652</t>
  </si>
  <si>
    <t>63.030303030303024</t>
  </si>
  <si>
    <t>0.6060606060606061</t>
  </si>
  <si>
    <t>SE_2_-_74763123_74762882_74762715_74762581_LOXL3</t>
  </si>
  <si>
    <t>99.65303213759607</t>
  </si>
  <si>
    <t>73.62637362637363</t>
  </si>
  <si>
    <t>26.373626373626376</t>
  </si>
  <si>
    <t>SE_2_+_74782580_74782702_74782795_74783021_DOK1</t>
  </si>
  <si>
    <t>99.1566564295317</t>
  </si>
  <si>
    <t>72.41379310344827</t>
  </si>
  <si>
    <t>SE_2_+_74782580_74782706_74782795_74783021_DOK1</t>
  </si>
  <si>
    <t>79.27686143140116</t>
  </si>
  <si>
    <t>9.340659340659341</t>
  </si>
  <si>
    <t>SE_2_+_74782795_74783021_74783205_74783435_DOK1</t>
  </si>
  <si>
    <t>96.1110843927751</t>
  </si>
  <si>
    <t>39.59731543624161</t>
  </si>
  <si>
    <t>44.29530201342282</t>
  </si>
  <si>
    <t>16.10738255033557</t>
  </si>
  <si>
    <t>SE_2_+_74881648_74883661_74883812_74884692_SEMA4F</t>
  </si>
  <si>
    <t>96.13602953553762</t>
  </si>
  <si>
    <t>57.71812080536913</t>
  </si>
  <si>
    <t>7.38255033557047</t>
  </si>
  <si>
    <t>SE_2_+_74900703_74900804_74900955_74901625_SEMA4F</t>
  </si>
  <si>
    <t>0.6555614985929865</t>
  </si>
  <si>
    <t>SE_2_+_75186552_75186833_75186883_75187232_POLE4</t>
  </si>
  <si>
    <t>99.43072957421435</t>
  </si>
  <si>
    <t>2.8688524590163933</t>
  </si>
  <si>
    <t>95.90163934426229</t>
  </si>
  <si>
    <t>1.2295081967213115</t>
  </si>
  <si>
    <t>SE_2_-_75897264_75893179_75893055_75891909_GCFC2</t>
  </si>
  <si>
    <t>90.44695139572102</t>
  </si>
  <si>
    <t>36.134453781512605</t>
  </si>
  <si>
    <t>30.252100840336134</t>
  </si>
  <si>
    <t>33.61344537815126</t>
  </si>
  <si>
    <t>SE_2_-_75914953_75907440_75907319_75900646_GCFC2</t>
  </si>
  <si>
    <t>78.79940263331221</t>
  </si>
  <si>
    <t>73.55371900826447</t>
  </si>
  <si>
    <t>19.834710743801654</t>
  </si>
  <si>
    <t>SE_2_-_75921367_75919226_75919103_75917845_GCFC2</t>
  </si>
  <si>
    <t>99.59768587257851</t>
  </si>
  <si>
    <t>91.1504424778761</t>
  </si>
  <si>
    <t>SE_2_-_75928316_75923441_75923326_75921553_GCFC2</t>
  </si>
  <si>
    <t>94.41771986795302</t>
  </si>
  <si>
    <t>45.370370370370374</t>
  </si>
  <si>
    <t>SE_2_-_75933649_75929549_75929439_75928413_GCFC2</t>
  </si>
  <si>
    <t>0.10826235455092267</t>
  </si>
  <si>
    <t>48.62385321100918</t>
  </si>
  <si>
    <t>45.87155963302752</t>
  </si>
  <si>
    <t>5.5045871559633035</t>
  </si>
  <si>
    <t>SE_2_-_84686297_84685688_84685577_84676876_SUCLG1</t>
  </si>
  <si>
    <t>0.7662090607848778</t>
  </si>
  <si>
    <t>7.82608695652174</t>
  </si>
  <si>
    <t>66.95652173913044</t>
  </si>
  <si>
    <t>25.217391304347824</t>
  </si>
  <si>
    <t>SE_2_+_85198590_85241059_85241176_85255012_KCMF1</t>
  </si>
  <si>
    <t>95.56206238379367</t>
  </si>
  <si>
    <t>SE_2_-_85571362_85571288_85571122_85570921_RETSAT</t>
  </si>
  <si>
    <t>98.13493958419063</t>
  </si>
  <si>
    <t>96.11111111111111</t>
  </si>
  <si>
    <t>SE_2_-_85581459_85578985_85578803_85578144_RETSAT</t>
  </si>
  <si>
    <t>69.49545488134862</t>
  </si>
  <si>
    <t>36.95652173913043</t>
  </si>
  <si>
    <t>55.434782608695656</t>
  </si>
  <si>
    <t>SE_2_+_85581952_85582199_85582293_85582678_ELMOD3</t>
  </si>
  <si>
    <t>84.22612568813817</t>
  </si>
  <si>
    <t>SE_2_+_85581952_85582199_85582293_85584090_ELMOD3</t>
  </si>
  <si>
    <t>50.706111231889174</t>
  </si>
  <si>
    <t>32.075471698113205</t>
  </si>
  <si>
    <t>51.57232704402516</t>
  </si>
  <si>
    <t>16.352201257861633</t>
  </si>
  <si>
    <t>SE_2_+_85582293_85582678_85582839_85584090_ELMOD3</t>
  </si>
  <si>
    <t>78.44584997140126</t>
  </si>
  <si>
    <t>SE_2_+_85589383_85590220_85590289_85595809_ELMOD3</t>
  </si>
  <si>
    <t>73.13176284036955</t>
  </si>
  <si>
    <t>80.83333333333333</t>
  </si>
  <si>
    <t>SE_2_+_85598332_85598563_85598685_85604467_ELMOD3</t>
  </si>
  <si>
    <t>99.83233844683888</t>
  </si>
  <si>
    <t>98.4375</t>
  </si>
  <si>
    <t>SE_2_+_85598332_85604467_85604597_85614221_ELMOD3</t>
  </si>
  <si>
    <t>27.74612026477472</t>
  </si>
  <si>
    <t>26.400000000000002</t>
  </si>
  <si>
    <t>SE_2_+_85604597_85614221_85614348_85616874_ELMOD3</t>
  </si>
  <si>
    <t>74.49205082613163</t>
  </si>
  <si>
    <t>SE_2_-_85788509_85788108_85787938_85786198_GGCX</t>
  </si>
  <si>
    <t>0.8807582655946977</t>
  </si>
  <si>
    <t>SE_2_+_85806290_85806865_85806997_85808699_VAMP8</t>
  </si>
  <si>
    <t>75.42188157790406</t>
  </si>
  <si>
    <t>86.15384615384616</t>
  </si>
  <si>
    <t>SE_2_-_85828144_85827535_85827468_85827141_TMEM150A</t>
  </si>
  <si>
    <t>0.596634509062302</t>
  </si>
  <si>
    <t>49.572649572649574</t>
  </si>
  <si>
    <t>SE_2_+_85846412_85848330_85848449_85848608_USP39</t>
  </si>
  <si>
    <t>99.84715431309704</t>
  </si>
  <si>
    <t>89.13043478260869</t>
  </si>
  <si>
    <t>SE_2_+_85846412_85848608_85848702_85850749_USP39</t>
  </si>
  <si>
    <t>99.72068916354154</t>
  </si>
  <si>
    <t>0.7518796992481203</t>
  </si>
  <si>
    <t>95.48872180451127</t>
  </si>
  <si>
    <t>3.7593984962406015</t>
  </si>
  <si>
    <t>SE_2_+_85868241_85872071_85872206_85875053_USP39</t>
  </si>
  <si>
    <t>8.77499371750947</t>
  </si>
  <si>
    <t>33.734939759036145</t>
  </si>
  <si>
    <t>18.072289156626507</t>
  </si>
  <si>
    <t>SE_2_+_85872206_85872937_85873022_85875053_USP39</t>
  </si>
  <si>
    <t>99.3633134453658</t>
  </si>
  <si>
    <t>82.14285714285714</t>
  </si>
  <si>
    <t>SE_2_+_85872206_85875053_85875139_85875884_USP39</t>
  </si>
  <si>
    <t>6.332186758285295</t>
  </si>
  <si>
    <t>31.547619047619047</t>
  </si>
  <si>
    <t>17.261904761904763</t>
  </si>
  <si>
    <t>SE_2_+_85921593_85921876_85922046_85922443_GNLY</t>
  </si>
  <si>
    <t>9.693380730231473</t>
  </si>
  <si>
    <t>SE_2_+_85921593_85922039_85922119_85922443_GNLY</t>
  </si>
  <si>
    <t>1.9385400040276637</t>
  </si>
  <si>
    <t>SE_2_+_85924800_85925521_85925570_85925687_GNLY</t>
  </si>
  <si>
    <t>12.761269500028794</t>
  </si>
  <si>
    <t>16.292134831460675</t>
  </si>
  <si>
    <t>27.52808988764045</t>
  </si>
  <si>
    <t>SE_2_-_86074984_86074685_86074505_86073686_ST3GAL5</t>
  </si>
  <si>
    <t>15.153751087228198</t>
  </si>
  <si>
    <t>45.108695652173914</t>
  </si>
  <si>
    <t>SE_2_-_86115947_86097381_86097195_86090608_ST3GAL5</t>
  </si>
  <si>
    <t>95.89108680358764</t>
  </si>
  <si>
    <t>90.36144578313254</t>
  </si>
  <si>
    <t>1.2048192771084338</t>
  </si>
  <si>
    <t>SE_2_-_86316945_86315993_86315908_86315792_POLR1A</t>
  </si>
  <si>
    <t>0.16910022850098083</t>
  </si>
  <si>
    <t>SE_2_+_86333474_86334241_86334323_86335473_PTCD3</t>
  </si>
  <si>
    <t>97.7802520886531</t>
  </si>
  <si>
    <t>35.53719008264463</t>
  </si>
  <si>
    <t>48.760330578512395</t>
  </si>
  <si>
    <t>SE_2_+_86344282_86346044_86346167_86348602_PTCD3</t>
  </si>
  <si>
    <t>9.505966986414727</t>
  </si>
  <si>
    <t>30.88235294117647</t>
  </si>
  <si>
    <t>33.82352941176471</t>
  </si>
  <si>
    <t>SE_2_+_86346167_86346667_86346737_86348602_PTCD3</t>
  </si>
  <si>
    <t>86.87683615613557</t>
  </si>
  <si>
    <t>50.602409638554214</t>
  </si>
  <si>
    <t>SE_2_+_86352638_86352918_86353003_86354284_PTCD3</t>
  </si>
  <si>
    <t>94.74457560559512</t>
  </si>
  <si>
    <t>32.22222222222222</t>
  </si>
  <si>
    <t>SE_2_-_86398331_86397964_86397872_86393767_IMMT</t>
  </si>
  <si>
    <t>95.38018739422442</t>
  </si>
  <si>
    <t>31.182795698924732</t>
  </si>
  <si>
    <t>SE_2_-_86398331_86397967_86397872_86393767_IMMT</t>
  </si>
  <si>
    <t>99.89917913497565</t>
  </si>
  <si>
    <t>SE_2_-_86400773_86398435_86398331_86397964_IMMT</t>
  </si>
  <si>
    <t>99.87628614999369</t>
  </si>
  <si>
    <t>SE_2_-_86400773_86398468_86398331_86397964_IMMT</t>
  </si>
  <si>
    <t>98.7024789062423</t>
  </si>
  <si>
    <t>9.859154929577464</t>
  </si>
  <si>
    <t>84.50704225352112</t>
  </si>
  <si>
    <t>SE_2_+_86433418_86434306_86434450_86437603_MRPL35</t>
  </si>
  <si>
    <t>0.3112927892032117</t>
  </si>
  <si>
    <t>39.23076923076923</t>
  </si>
  <si>
    <t>36.15384615384615</t>
  </si>
  <si>
    <t>24.615384615384617</t>
  </si>
  <si>
    <t>SE_2_-_86509293_86507276_86507144_86491164_REEP1</t>
  </si>
  <si>
    <t>98.53110801889571</t>
  </si>
  <si>
    <t>SE_2_-_86564602_86509365_86509293_86491164_REEP1</t>
  </si>
  <si>
    <t>99.80331256515093</t>
  </si>
  <si>
    <t>81.04575163398692</t>
  </si>
  <si>
    <t>SE_2_+_86669356_86676930_86677085_86678226_KDM3A</t>
  </si>
  <si>
    <t>14.045159647162613</t>
  </si>
  <si>
    <t>SE_2_+_86684194_86687902_86687954_86691176_KDM3A</t>
  </si>
  <si>
    <t>93.46747783183848</t>
  </si>
  <si>
    <t>SE_2_-_86790427_86769435_86769375_86756520_CHMP3/RNF103-CHMP3</t>
  </si>
  <si>
    <t>1.2822621713065903</t>
  </si>
  <si>
    <t>7.000000000000001</t>
  </si>
  <si>
    <t>SE_2_-_86847453_86842380_86842278_86839397_RNF103-CHMP3/RNF103</t>
  </si>
  <si>
    <t>48.53621685241998</t>
  </si>
  <si>
    <t>77.18120805369128</t>
  </si>
  <si>
    <t>8.724832214765101</t>
  </si>
  <si>
    <t>SE_2_+_88482592_88484847_88484998_88485417_THNSL2</t>
  </si>
  <si>
    <t>16.261614312386964</t>
  </si>
  <si>
    <t>58.47953216374269</t>
  </si>
  <si>
    <t>18.71345029239766</t>
  </si>
  <si>
    <t>SE_2_+_88482592_88485070_88485243_88485417_THNSL2</t>
  </si>
  <si>
    <t>99.47650480112226</t>
  </si>
  <si>
    <t>1.2121212121212122</t>
  </si>
  <si>
    <t>98.7878787878788</t>
  </si>
  <si>
    <t>SE_2_+_95691630_95713704_95713871_95715326_MAL</t>
  </si>
  <si>
    <t>99.14138464806723</t>
  </si>
  <si>
    <t>SE_2_+_95691630_95713704_95713871_95719126_MAL</t>
  </si>
  <si>
    <t>99.65113740233494</t>
  </si>
  <si>
    <t>42.27642276422765</t>
  </si>
  <si>
    <t>15.447154471544716</t>
  </si>
  <si>
    <t>SE_2_+_95691630_95715326_95715451_95719126_MAL</t>
  </si>
  <si>
    <t>99.75971739527678</t>
  </si>
  <si>
    <t>SE_2_+_95713871_95715326_95715451_95719126_MAL</t>
  </si>
  <si>
    <t>97.10664398823252</t>
  </si>
  <si>
    <t>SE_2_-_95772168_95770475_95770385_95767468_MRPS5</t>
  </si>
  <si>
    <t>95.39924373586541</t>
  </si>
  <si>
    <t>82.63888888888889</t>
  </si>
  <si>
    <t>SE_2_+_95947974_95950717_95950863_95951387_PROM2</t>
  </si>
  <si>
    <t>36.74881061617055</t>
  </si>
  <si>
    <t>73.98373983739837</t>
  </si>
  <si>
    <t>SE_2_+_96068620_96071025_96071150_96071301_FAHD2A</t>
  </si>
  <si>
    <t>61.82223588189745</t>
  </si>
  <si>
    <t>SE_2_+_96068740_96071025_96071150_96071301_FAHD2A</t>
  </si>
  <si>
    <t>99.70254196547631</t>
  </si>
  <si>
    <t>55.367231638418076</t>
  </si>
  <si>
    <t>39.548022598870055</t>
  </si>
  <si>
    <t>SE_2_+_96932227_96933028_96933207_96933363_CIAO1</t>
  </si>
  <si>
    <t>99.82441571756506</t>
  </si>
  <si>
    <t>46.57534246575342</t>
  </si>
  <si>
    <t>6.164383561643835</t>
  </si>
  <si>
    <t>47.26027397260274</t>
  </si>
  <si>
    <t>SE_2_+_96932227_96933059_96933207_96933363_CIAO1</t>
  </si>
  <si>
    <t>62.60123914186047</t>
  </si>
  <si>
    <t>SE_2_+_97213254_97215058_97215196_97215490_ARID5A</t>
  </si>
  <si>
    <t>12.711257100060209</t>
  </si>
  <si>
    <t>SE_2_-_97274245_97272784_97272707_97271248_KANSL3</t>
  </si>
  <si>
    <t>12.464492313777768</t>
  </si>
  <si>
    <t>SE_2_-_97285096_97281281_97281229_97279356_KANSL3</t>
  </si>
  <si>
    <t>98.57063450255296</t>
  </si>
  <si>
    <t>1.639344262295082</t>
  </si>
  <si>
    <t>97.81420765027322</t>
  </si>
  <si>
    <t>0.546448087431694</t>
  </si>
  <si>
    <t>SE_2_-_97297049_97285281_97285096_97279356_KANSL3</t>
  </si>
  <si>
    <t>83.27231964968257</t>
  </si>
  <si>
    <t>SE_2_-_97297049_97285499_97285409_97285281_KANSL3</t>
  </si>
  <si>
    <t>99.6188117820031</t>
  </si>
  <si>
    <t>SE_2_-_97302658_97297219_97297049_97279356_KANSL3</t>
  </si>
  <si>
    <t>83.3964294383564</t>
  </si>
  <si>
    <t>71.25</t>
  </si>
  <si>
    <t>SE_2_-_97400146_97399338_97399256_97377762_LMAN2L</t>
  </si>
  <si>
    <t>99.23392188729918</t>
  </si>
  <si>
    <t>SE_2_-_97400146_97399338_97399256_97378876_LMAN2L</t>
  </si>
  <si>
    <t>12.763363264246353</t>
  </si>
  <si>
    <t>SE_2_-_97403686_97402954_97402874_97400263_LMAN2L</t>
  </si>
  <si>
    <t>89.34473093272706</t>
  </si>
  <si>
    <t>43.96551724137931</t>
  </si>
  <si>
    <t>35.3448275862069</t>
  </si>
  <si>
    <t>SE_2_-_97405591_97403804_97403686_97400263_LMAN2L</t>
  </si>
  <si>
    <t>96.23077908142943</t>
  </si>
  <si>
    <t>21.98581560283688</t>
  </si>
  <si>
    <t>60.28368794326241</t>
  </si>
  <si>
    <t>17.73049645390071</t>
  </si>
  <si>
    <t>SE_2_+_97483239_97490795_97490938_97492570_CNNM3</t>
  </si>
  <si>
    <t>10.96153046510251</t>
  </si>
  <si>
    <t>34.02061855670103</t>
  </si>
  <si>
    <t>59.79381443298969</t>
  </si>
  <si>
    <t>SE_2_+_97494871_97497706_97497805_97498289_CNNM3</t>
  </si>
  <si>
    <t>95.86926947827746</t>
  </si>
  <si>
    <t>35.77235772357724</t>
  </si>
  <si>
    <t>SE_2_-_97507797_97506649_97506524_97506251_ANKRD23</t>
  </si>
  <si>
    <t>92.52862614549827</t>
  </si>
  <si>
    <t>61.44578313253012</t>
  </si>
  <si>
    <t>38.55421686746988</t>
  </si>
  <si>
    <t>SE_2_-_97507797_97506649_97506564_97506251_ANKRD23</t>
  </si>
  <si>
    <t>68.51063738620893</t>
  </si>
  <si>
    <t>8.94308943089431</t>
  </si>
  <si>
    <t>SE_2_-_97760438_97757725_97757600_97757449_FAHD2B</t>
  </si>
  <si>
    <t>0.6538492954905014</t>
  </si>
  <si>
    <t>16.3265306122449</t>
  </si>
  <si>
    <t>SE_2_+_98262652_98262980_98263129_98263530_COX5B</t>
  </si>
  <si>
    <t>94.47053166343888</t>
  </si>
  <si>
    <t>48.08743169398907</t>
  </si>
  <si>
    <t>18.0327868852459</t>
  </si>
  <si>
    <t>33.87978142076503</t>
  </si>
  <si>
    <t>SE_2_-_98412681_98411578_98411393_98410016_TMEM131</t>
  </si>
  <si>
    <t>98.65848954350504</t>
  </si>
  <si>
    <t>47.16981132075472</t>
  </si>
  <si>
    <t>52.83018867924528</t>
  </si>
  <si>
    <t>SE_2_-_98449828_98435184_98435076_98431770_TMEM131</t>
  </si>
  <si>
    <t>99.80769117496126</t>
  </si>
  <si>
    <t>SE_2_+_99232809_99232895_99232996_99234631_UNC50</t>
  </si>
  <si>
    <t>55.18626419021978</t>
  </si>
  <si>
    <t>7.8590785907859075</t>
  </si>
  <si>
    <t>57.72357723577236</t>
  </si>
  <si>
    <t>34.417344173441734</t>
  </si>
  <si>
    <t>SE_2_+_99771514_99772764_99772889_99778420_LIPT1/MRPL30</t>
  </si>
  <si>
    <t>90.43535853924894</t>
  </si>
  <si>
    <t>SE_2_-_99787973_99787892_99787806_99787115_MITD1</t>
  </si>
  <si>
    <t>10.482064836667544</t>
  </si>
  <si>
    <t>24.031007751937985</t>
  </si>
  <si>
    <t>62.01550387596899</t>
  </si>
  <si>
    <t>SE_2_-_99790378_99789965_99789877_99788109_MITD1</t>
  </si>
  <si>
    <t>3.667522219526518</t>
  </si>
  <si>
    <t>58.76288659793815</t>
  </si>
  <si>
    <t>14.432989690721648</t>
  </si>
  <si>
    <t>26.804123711340207</t>
  </si>
  <si>
    <t>SE_2_+_99802717_99803382_99803481_99804640_MRPL30</t>
  </si>
  <si>
    <t>0.24516841760035485</t>
  </si>
  <si>
    <t>99.47916666666666</t>
  </si>
  <si>
    <t>SE_2_-_99943998_99939122_99939024_99938672_TXNDC9</t>
  </si>
  <si>
    <t>99.70347678126062</t>
  </si>
  <si>
    <t>2.586206896551724</t>
  </si>
  <si>
    <t>96.55172413793103</t>
  </si>
  <si>
    <t>SE_2_-_99949485_99944116_99943998_99938672_TXNDC9</t>
  </si>
  <si>
    <t>1.2963938224575695</t>
  </si>
  <si>
    <t>16.19718309859155</t>
  </si>
  <si>
    <t>54.22535211267606</t>
  </si>
  <si>
    <t>SE_2_-_100055063_100053253_100053109_100052403_REV1</t>
  </si>
  <si>
    <t>11.674800121688216</t>
  </si>
  <si>
    <t>31.16883116883117</t>
  </si>
  <si>
    <t>34.41558441558442</t>
  </si>
  <si>
    <t>SE_2_-_100078958_100067963_100067807_100065966_REV1</t>
  </si>
  <si>
    <t>99.201640897189435</t>
  </si>
  <si>
    <t>7.865168539325842</t>
  </si>
  <si>
    <t>SE_2_-_101023038_101019117_101019026_101014604_CHST10</t>
  </si>
  <si>
    <t>3.9928682952665677</t>
  </si>
  <si>
    <t>32.17391304347826</t>
  </si>
  <si>
    <t>27.82608695652174</t>
  </si>
  <si>
    <t>SE_2_-_101031503_101025122_101025005_101023169_CHST10</t>
  </si>
  <si>
    <t>0.309109055307606</t>
  </si>
  <si>
    <t>53.94736842105263</t>
  </si>
  <si>
    <t>30.263157894736842</t>
  </si>
  <si>
    <t>SE_2_+_101565942_101579217_101579295_101580520_NPAS2</t>
  </si>
  <si>
    <t>76.71501597965569</t>
  </si>
  <si>
    <t>40.88050314465409</t>
  </si>
  <si>
    <t>45.911949685534594</t>
  </si>
  <si>
    <t>13.20754716981132</t>
  </si>
  <si>
    <t>SE_2_+_102476326_102477287_102477448_102480283_MAP4K4</t>
  </si>
  <si>
    <t>26.22093924788794</t>
  </si>
  <si>
    <t>SE_2_+_102476326_102477287_102477448_102481392_MAP4K4</t>
  </si>
  <si>
    <t>47.136139341661135</t>
  </si>
  <si>
    <t>SE_2_+_102486877_102487956_102488147_102490109_MAP4K4</t>
  </si>
  <si>
    <t>6.4507776919029025</t>
  </si>
  <si>
    <t>26.53061224489796</t>
  </si>
  <si>
    <t>SE_2_+_102770477_102772606_102772706_102774179_IL1R1</t>
  </si>
  <si>
    <t>96.16891942666787</t>
  </si>
  <si>
    <t>SE_2_+_102770477_102774179_102774245_102781234_IL1R1</t>
  </si>
  <si>
    <t>99.95772873233717</t>
  </si>
  <si>
    <t>12.299465240641712</t>
  </si>
  <si>
    <t>87.16577540106952</t>
  </si>
  <si>
    <t>0.53475935828877</t>
  </si>
  <si>
    <t>SE_2_+_102781468_102781575_102781764_102782573_IL1R1</t>
  </si>
  <si>
    <t>88.8148579926177</t>
  </si>
  <si>
    <t>26.25</t>
  </si>
  <si>
    <t>SE_2_+_102956732_102957126_102957288_102958683_IL1RL1</t>
  </si>
  <si>
    <t>3.5018601816403394</t>
  </si>
  <si>
    <t>16.766467065868262</t>
  </si>
  <si>
    <t>49.700598802395206</t>
  </si>
  <si>
    <t>33.532934131736525</t>
  </si>
  <si>
    <t>SE_2_+_102957288_102957648_102957817_102958683_IL18R1/IL1RL1</t>
  </si>
  <si>
    <t>17.361440753934044</t>
  </si>
  <si>
    <t>50.89285714285714</t>
  </si>
  <si>
    <t>49.107142857142854</t>
  </si>
  <si>
    <t>SE_2_-_103348781_103348597_103348483_103347527_MFSD9</t>
  </si>
  <si>
    <t>0.44192109897254594</t>
  </si>
  <si>
    <t>51.37614678899083</t>
  </si>
  <si>
    <t>41.284403669724774</t>
  </si>
  <si>
    <t>SE_2_+_105706453_105707780_105707891_105708859_MRPS9</t>
  </si>
  <si>
    <t>98.95165212539479</t>
  </si>
  <si>
    <t>5.232558139534884</t>
  </si>
  <si>
    <t>87.20930232558139</t>
  </si>
  <si>
    <t>SE_2_-_106002818_105990190_105990016_105984196_FHL2</t>
  </si>
  <si>
    <t>0.346852848115274</t>
  </si>
  <si>
    <t>SE_2_-_106002818_105994574_105994453_105990190_FHL2</t>
  </si>
  <si>
    <t>0.3452995948984585</t>
  </si>
  <si>
    <t>SE_2_-_106013104_106006684_106006564_106002997_FHL2</t>
  </si>
  <si>
    <t>46.325686379941935</t>
  </si>
  <si>
    <t>SE_2_-_106015299_106013154_106013104_106002997_FHL2</t>
  </si>
  <si>
    <t>49.8557193720564</t>
  </si>
  <si>
    <t>SE_2_-_106015427_106013154_106013104_106002997_FHL2</t>
  </si>
  <si>
    <t>98.64605474462316</t>
  </si>
  <si>
    <t>67.97752808988764</t>
  </si>
  <si>
    <t>18.53932584269663</t>
  </si>
  <si>
    <t>SE_2_-_106774514_106761826_106761646_106746234_UXS1</t>
  </si>
  <si>
    <t>98.41599647295055</t>
  </si>
  <si>
    <t>SE_2_-_106782512_106781255_106781192_106780166_UXS1</t>
  </si>
  <si>
    <t>94.52573872333961</t>
  </si>
  <si>
    <t>68.29268292682927</t>
  </si>
  <si>
    <t>SE_2_+_109066145_109067484_109067568_109068855_GCC2</t>
  </si>
  <si>
    <t>0.7097847552313986</t>
  </si>
  <si>
    <t>29.47368421052631</t>
  </si>
  <si>
    <t>SE_2_+_109068922_109079044_109079141_109085436_GCC2</t>
  </si>
  <si>
    <t>1.0608991349176484</t>
  </si>
  <si>
    <t>SE_2_+_109276220_109277072_109277157_109287237_LIMS1</t>
  </si>
  <si>
    <t>91.94156816352059</t>
  </si>
  <si>
    <t>SE_2_+_109276220_109287237_109287303_109288781_LIMS1</t>
  </si>
  <si>
    <t>99.9561951721981</t>
  </si>
  <si>
    <t>85.3211009174312</t>
  </si>
  <si>
    <t>0.9174311926605505</t>
  </si>
  <si>
    <t>SE_2_+_109345655_109347230_109347341_109347778_RANBP2</t>
  </si>
  <si>
    <t>2.277505126668809</t>
  </si>
  <si>
    <t>76.77419354838709</t>
  </si>
  <si>
    <t>SE_2_-_110303627_110303119_110302962_110301901_SEPT10</t>
  </si>
  <si>
    <t>2.2790488795913904</t>
  </si>
  <si>
    <t>SE_2_-_110303627_110303119_110303037_110301901_SEPT10</t>
  </si>
  <si>
    <t>97.83011141111277</t>
  </si>
  <si>
    <t>5.384615384615385</t>
  </si>
  <si>
    <t>SE_2_-_110321943_110310796_110310664_110303814_SEPT10</t>
  </si>
  <si>
    <t>96.6691211843058</t>
  </si>
  <si>
    <t>20.652173913043477</t>
  </si>
  <si>
    <t>61.41304347826087</t>
  </si>
  <si>
    <t>SE_2_-_110350628_110332344_110332158_110325553_SEPT10</t>
  </si>
  <si>
    <t>98.12290238653657</t>
  </si>
  <si>
    <t>91.70984455958549</t>
  </si>
  <si>
    <t>SE_2_-_110371375_110342898_110342703_110332344_SEPT10</t>
  </si>
  <si>
    <t>98.7336609101398</t>
  </si>
  <si>
    <t>58.26086956521739</t>
  </si>
  <si>
    <t>SE_2_-_110371375_110343415_110343298_110342898_SEPT10</t>
  </si>
  <si>
    <t>97.02012732061802</t>
  </si>
  <si>
    <t>65.15151515151516</t>
  </si>
  <si>
    <t>21.21212121212121</t>
  </si>
  <si>
    <t>SE_2_-_110371375_110350696_110350628_110332344_SEPT10</t>
  </si>
  <si>
    <t>94.11205212354506</t>
  </si>
  <si>
    <t>SE_2_-_110371375_110350696_110350628_110343415_SEPT10</t>
  </si>
  <si>
    <t>0.2575769921980506</t>
  </si>
  <si>
    <t>SE_2_-_110371375_110362510_110362412_110350696_SEPT10</t>
  </si>
  <si>
    <t>0.281146011234383</t>
  </si>
  <si>
    <t>SE_2_-_110873265_110855181_110855076_110849347_MALL</t>
  </si>
  <si>
    <t>6.201118904142822</t>
  </si>
  <si>
    <t>68.62745098039215</t>
  </si>
  <si>
    <t>SE_2_-_110883214_110882900_110882796_110881640_NPHP1</t>
  </si>
  <si>
    <t>2.0182681451567652</t>
  </si>
  <si>
    <t>SE_2_-_110962477_110960056_110959950_110959071_NPHP1</t>
  </si>
  <si>
    <t>90.92947669372857</t>
  </si>
  <si>
    <t>SE_2_+_111881446_111881627_111881716_111907621_BCL2L11</t>
  </si>
  <si>
    <t>18.717543111938603</t>
  </si>
  <si>
    <t>31.147540983606557</t>
  </si>
  <si>
    <t>SE_2_+_111907724_111911357_111911481_111921710_BCL2L11</t>
  </si>
  <si>
    <t>3.185650835651171</t>
  </si>
  <si>
    <t>31.782945736434108</t>
  </si>
  <si>
    <t>SE_2_+_111907724_111918996_111919127_111921710_BCL2L11</t>
  </si>
  <si>
    <t>99.91446053187985</t>
  </si>
  <si>
    <t>70.40816326530613</t>
  </si>
  <si>
    <t>SE_2_-_112631190_112630985_112630885_112630289_ANAPC1</t>
  </si>
  <si>
    <t>98.72305789431925</t>
  </si>
  <si>
    <t>8.241758241758241</t>
  </si>
  <si>
    <t>SE_2_+_112656373_112686697_112686881_112702537_MERTK</t>
  </si>
  <si>
    <t>6.68621692934596</t>
  </si>
  <si>
    <t>SE_2_+_112777099_112778181_112778231_112778999_MERTK</t>
  </si>
  <si>
    <t>97.03394292149947</t>
  </si>
  <si>
    <t>SE_2_+_112824644_112832489_112832539_112834769_TMEM87B</t>
  </si>
  <si>
    <t>92.55927006955915</t>
  </si>
  <si>
    <t>3.4090909090909087</t>
  </si>
  <si>
    <t>SE_2_+_112824644_112834769_112834859_112838634_TMEM87B</t>
  </si>
  <si>
    <t>99.58557373450012</t>
  </si>
  <si>
    <t>36.30952380952381</t>
  </si>
  <si>
    <t>42.26190476190476</t>
  </si>
  <si>
    <t>SE_2_+_112917412_112922578_112922748_112933291_FBLN7</t>
  </si>
  <si>
    <t>98.12119687498759</t>
  </si>
  <si>
    <t>98.51851851851852</t>
  </si>
  <si>
    <t>SE_2_+_112933416_112939316_112939453_112940368_FBLN7</t>
  </si>
  <si>
    <t>2.3751740317526298</t>
  </si>
  <si>
    <t>28.688524590163933</t>
  </si>
  <si>
    <t>SE_2_-_113007768_112998069_112997945_112996105_ZC3H8</t>
  </si>
  <si>
    <t>99.41039965679795</t>
  </si>
  <si>
    <t>55.757575757575765</t>
  </si>
  <si>
    <t>37.57575757575757</t>
  </si>
  <si>
    <t>SE_2_+_113300248_113304589_113304756_113304998_POLR1B</t>
  </si>
  <si>
    <t>0.1788950622896269</t>
  </si>
  <si>
    <t>SE_2_+_113305144_113305723_113305790_113306844_POLR1B</t>
  </si>
  <si>
    <t>30.50946988025951</t>
  </si>
  <si>
    <t>SE_2_+_113410375_113410466_113410524_113414699_SLC20A1</t>
  </si>
  <si>
    <t>90.39553012003958</t>
  </si>
  <si>
    <t>77.46478873239437</t>
  </si>
  <si>
    <t>SE_2_+_113955490_113956317_113956461_113956660_PSD4</t>
  </si>
  <si>
    <t>93.75820432048106</t>
  </si>
  <si>
    <t>6.369426751592357</t>
  </si>
  <si>
    <t>92.99363057324841</t>
  </si>
  <si>
    <t>SE_2_+_113995789_114012967_114013126_114016841_LOC654433</t>
  </si>
  <si>
    <t>24.981366865523974</t>
  </si>
  <si>
    <t>23.157894736842106</t>
  </si>
  <si>
    <t>55.78947368421052</t>
  </si>
  <si>
    <t>SE_2_+_114195599_114196597_114196694_114198928_CBWD2</t>
  </si>
  <si>
    <t>6.144580424811092</t>
  </si>
  <si>
    <t>65.49295774647888</t>
  </si>
  <si>
    <t>SE_2_+_114212355_114214642_114214786_114218250_CBWD2</t>
  </si>
  <si>
    <t>89.18095670974292</t>
  </si>
  <si>
    <t>SE_2_+_114222750_114228610_114228666_114239754_CBWD2</t>
  </si>
  <si>
    <t>80.44486692288584</t>
  </si>
  <si>
    <t>SE_2_+_114391809_114392628_114392707_114398930_RABL2A</t>
  </si>
  <si>
    <t>71.19943611305972</t>
  </si>
  <si>
    <t>73.39449541284404</t>
  </si>
  <si>
    <t>19.26605504587156</t>
  </si>
  <si>
    <t>SE_2_+_114392707_114398471_114398582_114398930_RABL2A</t>
  </si>
  <si>
    <t>99.77475284975729</t>
  </si>
  <si>
    <t>SE_2_+_114647900_114670749_114670804_114674461_ACTR3</t>
  </si>
  <si>
    <t>99.55142060271199</t>
  </si>
  <si>
    <t>SE_2_+_114670804_114674461_114674585_114684922_ACTR3</t>
  </si>
  <si>
    <t>99.87581650460207</t>
  </si>
  <si>
    <t>93.51851851851852</t>
  </si>
  <si>
    <t>SE_2_+_114670804_114684922_114685032_114688878_ACTR3</t>
  </si>
  <si>
    <t>0.49047551178699006</t>
  </si>
  <si>
    <t>80.64516129032258</t>
  </si>
  <si>
    <t>SE_2_-_118703105_118702373_118702309_118701662_CCDC93</t>
  </si>
  <si>
    <t>99.70888891623821</t>
  </si>
  <si>
    <t>88.65979381443299</t>
  </si>
  <si>
    <t>5.154639175257731</t>
  </si>
  <si>
    <t>SE_2_+_118864479_118864666_118864765_118865857_INSIG2</t>
  </si>
  <si>
    <t>0.03185448772729285</t>
  </si>
  <si>
    <t>SE_2_+_119699973_119702369_119702501_119726736_MARCO</t>
  </si>
  <si>
    <t>24.209861264941615</t>
  </si>
  <si>
    <t>83.07692307692308</t>
  </si>
  <si>
    <t>SE_2_+_119981464_119996939_119997006_120003065_STEAP3</t>
  </si>
  <si>
    <t>95.02489555005454</t>
  </si>
  <si>
    <t>48.23529411764706</t>
  </si>
  <si>
    <t>42.35294117647059</t>
  </si>
  <si>
    <t>9.411764705882353</t>
  </si>
  <si>
    <t>SE_2_+_120640199_120643371_120643458_120658294_PTPN4</t>
  </si>
  <si>
    <t>91.682932270722</t>
  </si>
  <si>
    <t>SE_2_+_120925083_120925453_120925583_120932417_EPB41L5</t>
  </si>
  <si>
    <t>85.66143006743789</t>
  </si>
  <si>
    <t>SE_2_+_120925083_120925456_120925583_120932417_EPB41L5</t>
  </si>
  <si>
    <t>1.4836426459232708</t>
  </si>
  <si>
    <t>25.71428571428571</t>
  </si>
  <si>
    <t>SE_2_+_121036354_121038411_121038483_121043450_RALB</t>
  </si>
  <si>
    <t>0.4070070682553833</t>
  </si>
  <si>
    <t>SE_2_-_122144698_122139900_122139784_122135225_CLASP1</t>
  </si>
  <si>
    <t>8.349306523053434</t>
  </si>
  <si>
    <t>15.151515151515152</t>
  </si>
  <si>
    <t>SE_2_-_122161947_122160239_122160171_122159446_CLASP1</t>
  </si>
  <si>
    <t>1.8799082940283218</t>
  </si>
  <si>
    <t>15.238095238095239</t>
  </si>
  <si>
    <t>SE_2_-_122182715_122176305_122176198_122168545_CLASP1</t>
  </si>
  <si>
    <t>99.72513837042702</t>
  </si>
  <si>
    <t>SE_2_-_122488469_122486112_122486053_122485932_MKI67IP</t>
  </si>
  <si>
    <t>98.89045398507625</t>
  </si>
  <si>
    <t>18.681318681318682</t>
  </si>
  <si>
    <t>5.4945054945054945</t>
  </si>
  <si>
    <t>SE_2_+_122513421_122514816_122514909_122516286_TSN</t>
  </si>
  <si>
    <t>97.43434461631246</t>
  </si>
  <si>
    <t>SE_2_+_122513421_122514816_122515010_122516286_TSN</t>
  </si>
  <si>
    <t>99.76370909693343</t>
  </si>
  <si>
    <t>SE_2_+_122513529_122514816_122514909_122516286_TSN</t>
  </si>
  <si>
    <t>99.92270578391766</t>
  </si>
  <si>
    <t>84.04255319148936</t>
  </si>
  <si>
    <t>7.446808510638298</t>
  </si>
  <si>
    <t>SE_2_+_122513529_122516286_122516382_122518985_TSN</t>
  </si>
  <si>
    <t>99.09530682169724</t>
  </si>
  <si>
    <t>92.20779220779221</t>
  </si>
  <si>
    <t>SE_2_+_122519100_122520581_122520660_122522710_TSN</t>
  </si>
  <si>
    <t>92.56294443689697</t>
  </si>
  <si>
    <t>SE_2_+_127413888_127447831_127447887_127451440_GYPC</t>
  </si>
  <si>
    <t>80.63234107136688</t>
  </si>
  <si>
    <t>54.02298850574713</t>
  </si>
  <si>
    <t>SE_2_-_127816587_127808819_127808730_127808488_BIN1</t>
  </si>
  <si>
    <t>12.45671307189375</t>
  </si>
  <si>
    <t>82.85714285714286</t>
  </si>
  <si>
    <t>SE_2_-_127815049_127809938_127809831_127808819_BIN1</t>
  </si>
  <si>
    <t>8.327698045134838</t>
  </si>
  <si>
    <t>SE_2_-_127816587_127809938_127809831_127808819_BIN1</t>
  </si>
  <si>
    <t>48.87904094560838</t>
  </si>
  <si>
    <t>63.49206349206349</t>
  </si>
  <si>
    <t>SE_2_-_127816587_127815177_127815049_127808819_BIN1</t>
  </si>
  <si>
    <t>92.9101523446526</t>
  </si>
  <si>
    <t>SE_2_-_127816587_127815177_127815049_127809938_BIN1</t>
  </si>
  <si>
    <t>98.96009877901133</t>
  </si>
  <si>
    <t>SE_2_-_127816587_127815177_127815049_127811588_BIN1</t>
  </si>
  <si>
    <t>6.943325091508462</t>
  </si>
  <si>
    <t>SE_2_-_127826500_127825831_127825739_127821594_BIN1</t>
  </si>
  <si>
    <t>92.46000245773375</t>
  </si>
  <si>
    <t>74.73684210526315</t>
  </si>
  <si>
    <t>16.842105263157894</t>
  </si>
  <si>
    <t>SE_2_-_128260391_128255813_128255716_128253724_IWS1</t>
  </si>
  <si>
    <t>96.59554174947135</t>
  </si>
  <si>
    <t>84.95575221238938</t>
  </si>
  <si>
    <t>SE_2_-_128283751_128281367_128281252_128263328_IWS1</t>
  </si>
  <si>
    <t>99.48674836222021</t>
  </si>
  <si>
    <t>SE_2_-_128283987_128281367_128281252_128263328_IWS1</t>
  </si>
  <si>
    <t>99.7141748461348</t>
  </si>
  <si>
    <t>2.73972602739726</t>
  </si>
  <si>
    <t>75.34246575342466</t>
  </si>
  <si>
    <t>21.91780821917808</t>
  </si>
  <si>
    <t>SE_2_-_128397845_128397720_128397645_128397003_LIMS2</t>
  </si>
  <si>
    <t>97.9866525750683</t>
  </si>
  <si>
    <t>9.45945945945946</t>
  </si>
  <si>
    <t>SE_2_-_128400498_128399774_128399624_128398563_LIMS2</t>
  </si>
  <si>
    <t>92.5682027327448</t>
  </si>
  <si>
    <t>2.1505376344086025</t>
  </si>
  <si>
    <t>SE_2_-_128610499_128608259_128608164_128605759_POLR2D</t>
  </si>
  <si>
    <t>81.78922358202198</t>
  </si>
  <si>
    <t>12.921348314606742</t>
  </si>
  <si>
    <t>66.85393258426966</t>
  </si>
  <si>
    <t>SE_2_-_128615602_128610679_128610499_128605759_POLR2D</t>
  </si>
  <si>
    <t>76.10988852139964</t>
  </si>
  <si>
    <t>SE_2_-_128744359_128735663_128735559_128712918_SAP130</t>
  </si>
  <si>
    <t>3.11890576076001</t>
  </si>
  <si>
    <t>48.4375</t>
  </si>
  <si>
    <t>SE_2_+_128855138_128860653_128860719_128861506_UGGT1</t>
  </si>
  <si>
    <t>1.6063820040603465</t>
  </si>
  <si>
    <t>SE_2_-_130902320_130902047_130901945_130900886_CCDC74B</t>
  </si>
  <si>
    <t>99.49294040291818</t>
  </si>
  <si>
    <t>82.95454545454545</t>
  </si>
  <si>
    <t>17.045454545454543</t>
  </si>
  <si>
    <t>SE_2_-_130921947_130914248_130914158_130913708_SMPD4</t>
  </si>
  <si>
    <t>99.02044432683707</t>
  </si>
  <si>
    <t>65.03496503496503</t>
  </si>
  <si>
    <t>19.58041958041958</t>
  </si>
  <si>
    <t>SE_2_-_130921947_130914969_130914824_130914248_SMPD4</t>
  </si>
  <si>
    <t>5.966988530490489</t>
  </si>
  <si>
    <t>SE_2_-_130918759_130915838_130915757_130914969_SMPD4</t>
  </si>
  <si>
    <t>13.118082917450161</t>
  </si>
  <si>
    <t>81.5126050420168</t>
  </si>
  <si>
    <t>3.361344537815126</t>
  </si>
  <si>
    <t>SE_2_-_130918759_130917207_130917086_130914969_SMPD4</t>
  </si>
  <si>
    <t>75.11026507003436</t>
  </si>
  <si>
    <t>44.047619047619044</t>
  </si>
  <si>
    <t>SE_2_-_130921947_130918845_130918759_130914969_SMPD4</t>
  </si>
  <si>
    <t>99.84356491624592</t>
  </si>
  <si>
    <t>SE_2_-_130932487_130925163_130925031_130922018_SMPD4</t>
  </si>
  <si>
    <t>99.28585638240583</t>
  </si>
  <si>
    <t>SE_2_-_130931087_130930927_130930852_130930468_SMPD4</t>
  </si>
  <si>
    <t>99.76181522944213</t>
  </si>
  <si>
    <t>SE_2_-_130932487_130930927_130930852_130930468_SMPD4</t>
  </si>
  <si>
    <t>99.86462600866139</t>
  </si>
  <si>
    <t>SE_2_-_130932487_130931177_130931087_130930927_SMPD4</t>
  </si>
  <si>
    <t>99.57324854381507</t>
  </si>
  <si>
    <t>48.57142857142857</t>
  </si>
  <si>
    <t>SE_2_-_130932487_130931229_130931087_130930468_SMPD4</t>
  </si>
  <si>
    <t>99.92791031238612</t>
  </si>
  <si>
    <t>SE_2_-_130932487_130931229_130931087_130930927_SMPD4</t>
  </si>
  <si>
    <t>98.46302343065989</t>
  </si>
  <si>
    <t>SE_2_-_130934127_130932573_130932487_130925163_SMPD4</t>
  </si>
  <si>
    <t>95.12967953414355</t>
  </si>
  <si>
    <t>47.601476014760145</t>
  </si>
  <si>
    <t>47.97047970479705</t>
  </si>
  <si>
    <t>4.428044280442804</t>
  </si>
  <si>
    <t>SE_2_+_130940025_130940200_130940348_130948042_MZT2B</t>
  </si>
  <si>
    <t>0.4915116566039936</t>
  </si>
  <si>
    <t>14.689265536723164</t>
  </si>
  <si>
    <t>SE_2_+_130940348_130941360_130941539_130948042_FLJ14346</t>
  </si>
  <si>
    <t>99.45287174489307</t>
  </si>
  <si>
    <t>73.02631578947368</t>
  </si>
  <si>
    <t>SE_2_+_131103272_131103352_131103506_131103591_IMP4</t>
  </si>
  <si>
    <t>0.9468340492849052</t>
  </si>
  <si>
    <t>67.9245283018868</t>
  </si>
  <si>
    <t>SE_2_+_131113773_131114173_131114228_131116440_PTPN18</t>
  </si>
  <si>
    <t>72.42420916945362</t>
  </si>
  <si>
    <t>78.30188679245283</t>
  </si>
  <si>
    <t>SE_2_+_131113773_131116440_131116548_131126706_PTPN18</t>
  </si>
  <si>
    <t>99.34372039008167</t>
  </si>
  <si>
    <t>35.59322033898305</t>
  </si>
  <si>
    <t>SE_2_+_131797765_131797834_131798013_131798803_ARHGEF4</t>
  </si>
  <si>
    <t>99.83595127133398</t>
  </si>
  <si>
    <t>2.8301886792452833</t>
  </si>
  <si>
    <t>95.28301886792453</t>
  </si>
  <si>
    <t>SE_2_+_131890564_131897740_131897848_131904210_PLEKHB2</t>
  </si>
  <si>
    <t>99.74970783604205</t>
  </si>
  <si>
    <t>98.05825242718447</t>
  </si>
  <si>
    <t>SE_2_+_131890564_131897743_131897848_131904210_PLEKHB2</t>
  </si>
  <si>
    <t>97.20899474460668</t>
  </si>
  <si>
    <t>SE_2_+_135696632_135700182_135700244_135703671_CCNT2</t>
  </si>
  <si>
    <t>8.909302518436544</t>
  </si>
  <si>
    <t>59.58549222797927</t>
  </si>
  <si>
    <t>SE_2_+_135700244_135703357_135703552_135703671_CCNT2</t>
  </si>
  <si>
    <t>19.308131027022974</t>
  </si>
  <si>
    <t>SE_2_+_135700244_135703459_135703545_135703671_CCNT2</t>
  </si>
  <si>
    <t>0.7372370862421839</t>
  </si>
  <si>
    <t>18.27956989247312</t>
  </si>
  <si>
    <t>42.473118279569896</t>
  </si>
  <si>
    <t>39.247311827956985</t>
  </si>
  <si>
    <t>SE_2_+_136289203_136323307_136323495_136360070_R3HDM1</t>
  </si>
  <si>
    <t>41.02834264072696</t>
  </si>
  <si>
    <t>25.287356321839084</t>
  </si>
  <si>
    <t>SE_2_+_136362586_136374238_136374327_136379064_R3HDM1</t>
  </si>
  <si>
    <t>95.79213333612225</t>
  </si>
  <si>
    <t>SE_2_+_136379178_136380224_136380302_136389288_R3HDM1</t>
  </si>
  <si>
    <t>30.952593826392494</t>
  </si>
  <si>
    <t>57.57575757575758</t>
  </si>
  <si>
    <t>42.42424242424242</t>
  </si>
  <si>
    <t>SE_2_+_136396692_136399106_136399174_136402949_R3HDM1</t>
  </si>
  <si>
    <t>3.015029450189872</t>
  </si>
  <si>
    <t>68.68686868686868</t>
  </si>
  <si>
    <t>16.161616161616163</t>
  </si>
  <si>
    <t>SE_2_+_136403097_136407472_136407573_136409300_R3HDM1</t>
  </si>
  <si>
    <t>97.7474416143253</t>
  </si>
  <si>
    <t>10.56338028169014</t>
  </si>
  <si>
    <t>47.88732394366197</t>
  </si>
  <si>
    <t>SE_2_+_136467801_136473120_136473264_136479494_R3HDM1</t>
  </si>
  <si>
    <t>0.5123555151469876</t>
  </si>
  <si>
    <t>60.952380952380956</t>
  </si>
  <si>
    <t>SE_2_+_136499581_136505228_136505335_136505837_UBXN4</t>
  </si>
  <si>
    <t>96.92814245926229</t>
  </si>
  <si>
    <t>74.72527472527473</t>
  </si>
  <si>
    <t>SE_2_+_136513261_136519388_136519481_136527339_UBXN4</t>
  </si>
  <si>
    <t>99.4325697087454</t>
  </si>
  <si>
    <t>20.51282051282051</t>
  </si>
  <si>
    <t>SE_2_-_136672039_136670136_136670056_136669063_DARS</t>
  </si>
  <si>
    <t>99.04506250754721</t>
  </si>
  <si>
    <t>SE_2_-_136742973_136741024_136740967_136736936_DARS</t>
  </si>
  <si>
    <t>96.68030755578683</t>
  </si>
  <si>
    <t>SE_2_+_138722198_138727735_138727787_138758488_HNMT</t>
  </si>
  <si>
    <t>16.483808149384767</t>
  </si>
  <si>
    <t>92.5531914893617</t>
  </si>
  <si>
    <t>SE_2_+_139310251_139312009_139312105_139316592_SPOPL</t>
  </si>
  <si>
    <t>99.78266357389906</t>
  </si>
  <si>
    <t>SE_2_-_140995721_140992453_140992355_140990895_LRP1B</t>
  </si>
  <si>
    <t>0.39027897275532136</t>
  </si>
  <si>
    <t>23.25581395348837</t>
  </si>
  <si>
    <t>SE_2_+_144314054_144345255_144345386_144381702_ARHGAP15</t>
  </si>
  <si>
    <t>86.53671178454331</t>
  </si>
  <si>
    <t>52.816901408450704</t>
  </si>
  <si>
    <t>SE_2_-_144728220_144714906_144714762_144710410_GTDC1</t>
  </si>
  <si>
    <t>82.04734511606685</t>
  </si>
  <si>
    <t>SE_2_-_144764749_144728329_144728220_144710410_GTDC1</t>
  </si>
  <si>
    <t>6.1151326564872175</t>
  </si>
  <si>
    <t>75.60975609756098</t>
  </si>
  <si>
    <t>SE_2_-_144966170_144936527_144936402_144903306_GTDC1</t>
  </si>
  <si>
    <t>7.154719777913934</t>
  </si>
  <si>
    <t>63.29113924050633</t>
  </si>
  <si>
    <t>SE_2_-_144993243_144987889_144987808_144969146_GTDC1</t>
  </si>
  <si>
    <t>99.82360288511465</t>
  </si>
  <si>
    <t>5.913978494623656</t>
  </si>
  <si>
    <t>92.47311827956989</t>
  </si>
  <si>
    <t>SE_2_-_145187336_145162591_145162403_145161697_ZEB2</t>
  </si>
  <si>
    <t>83.67622827835089</t>
  </si>
  <si>
    <t>SE_2_-_145187336_145182434_145182363_145162591_ZEB2</t>
  </si>
  <si>
    <t>0.7964474162935241</t>
  </si>
  <si>
    <t>SE_2_-_145274845_145255331_145255275_145187593_ZEB2</t>
  </si>
  <si>
    <t>2.1313953160337378</t>
  </si>
  <si>
    <t>54.3046357615894</t>
  </si>
  <si>
    <t>45.6953642384106</t>
  </si>
  <si>
    <t>SE_2_-_145277506_145276013_145275860_145274986_ZEB2</t>
  </si>
  <si>
    <t>1.0236363457575288</t>
  </si>
  <si>
    <t>83.9080459770115</t>
  </si>
  <si>
    <t>SE_2_+_148654077_148655810_148655899_148657027_ACVR2A</t>
  </si>
  <si>
    <t>99.10216350443997</t>
  </si>
  <si>
    <t>19.463087248322147</t>
  </si>
  <si>
    <t>76.51006711409396</t>
  </si>
  <si>
    <t>4.026845637583892</t>
  </si>
  <si>
    <t>SE_2_-_148712916_148710093_148709942_148705793_ORC4</t>
  </si>
  <si>
    <t>99.40947363935123</t>
  </si>
  <si>
    <t>65.75342465753424</t>
  </si>
  <si>
    <t>SE_2_-_148730308_148716435_148716360_148715952_ORC4</t>
  </si>
  <si>
    <t>95.51924958562229</t>
  </si>
  <si>
    <t>63.38028169014085</t>
  </si>
  <si>
    <t>SE_2_-_148778202_148733544_148733471_148731093_ORC4</t>
  </si>
  <si>
    <t>3.346305566614368</t>
  </si>
  <si>
    <t>34.437086092715234</t>
  </si>
  <si>
    <t>64.23841059602648</t>
  </si>
  <si>
    <t>1.3245033112582782</t>
  </si>
  <si>
    <t>SE_2_-_148778202_148739650_148739497_148733544_ORC4</t>
  </si>
  <si>
    <t>31.33974183107971</t>
  </si>
  <si>
    <t>SE_2_+_148779253_148811960_148812018_148936269_MBD5</t>
  </si>
  <si>
    <t>1.5802096795500185</t>
  </si>
  <si>
    <t>SE_2_+_148936362_148977516_148977602_148990814_MBD5</t>
  </si>
  <si>
    <t>92.71118698449065</t>
  </si>
  <si>
    <t>26.351351351351347</t>
  </si>
  <si>
    <t>SE_2_+_148936362_148990814_148990964_149099783_MBD5</t>
  </si>
  <si>
    <t>11.472213383084526</t>
  </si>
  <si>
    <t>23.563218390804597</t>
  </si>
  <si>
    <t>SE_2_+_150061918_150062533_150062709_150064828_LYPD6B</t>
  </si>
  <si>
    <t>0.1411272898941439</t>
  </si>
  <si>
    <t>SE_2_-_150432225_150428845_150428744_150427685_MMADHC</t>
  </si>
  <si>
    <t>99.65958672628385</t>
  </si>
  <si>
    <t>27.956989247311824</t>
  </si>
  <si>
    <t>SE_2_-_152139382_152138557_152138462_152135504_NMI</t>
  </si>
  <si>
    <t>2.7878811658953158</t>
  </si>
  <si>
    <t>29.891304347826086</t>
  </si>
  <si>
    <t>59.2391304347826</t>
  </si>
  <si>
    <t>10.869565217391305</t>
  </si>
  <si>
    <t>SE_2_-_152146107_152145591_152145405_152139468_NMI</t>
  </si>
  <si>
    <t>71.64576931124279</t>
  </si>
  <si>
    <t>SE_2_+_152324660_152324988_152325065_152325155_RIF1</t>
  </si>
  <si>
    <t>99.8541005214335</t>
  </si>
  <si>
    <t>87.25490196078431</t>
  </si>
  <si>
    <t>SE_2_-_152364519_152363527_152363423_152362772_NEB</t>
  </si>
  <si>
    <t>98.24255628249263</t>
  </si>
  <si>
    <t>SE_2_-_152369247_152364623_152364519_152363527_NEB</t>
  </si>
  <si>
    <t>0.916465688230126</t>
  </si>
  <si>
    <t>80.11049723756905</t>
  </si>
  <si>
    <t>SE_2_-_152668871_152667075_152666892_152663486_ARL5A</t>
  </si>
  <si>
    <t>97.86376455929864</t>
  </si>
  <si>
    <t>85.36585365853658</t>
  </si>
  <si>
    <t>SE_2_-_153032117_153006743_153006659_153004814_STAM2</t>
  </si>
  <si>
    <t>8.996739543150438</t>
  </si>
  <si>
    <t>55.28455284552846</t>
  </si>
  <si>
    <t>SE_2_+_153497428_153499933_153500058_153504310_FMNL2</t>
  </si>
  <si>
    <t>79.00402325693035</t>
  </si>
  <si>
    <t>SE_2_-_153535866_153535623_153535570_153533989_PRPF40A</t>
  </si>
  <si>
    <t>9.132339881764755</t>
  </si>
  <si>
    <t>55.84415584415584</t>
  </si>
  <si>
    <t>SE_2_-_153572509_153571143_153571064_153551136_PRPF40A</t>
  </si>
  <si>
    <t>5.4993888264924315</t>
  </si>
  <si>
    <t>49.03846153846153</t>
  </si>
  <si>
    <t>18.269230769230766</t>
  </si>
  <si>
    <t>SE_2_+_153575538_153576412_153576518_153577047_ARL6IP6</t>
  </si>
  <si>
    <t>5.1748596254349115</t>
  </si>
  <si>
    <t>61.702127659574465</t>
  </si>
  <si>
    <t>SE_2_+_153577100_153589045_153589094_153591508_ARL6IP6</t>
  </si>
  <si>
    <t>94.44549949482551</t>
  </si>
  <si>
    <t>95.86776859504133</t>
  </si>
  <si>
    <t>SE_2_-_157188992_157187303_157187180_157186522_NR4A2</t>
  </si>
  <si>
    <t>79.22848027223979</t>
  </si>
  <si>
    <t>SE_2_-_157188992_157187303_157187180_157186700_NR4A2</t>
  </si>
  <si>
    <t>1.0511507206249806</t>
  </si>
  <si>
    <t>12.598425196850393</t>
  </si>
  <si>
    <t>11.811023622047244</t>
  </si>
  <si>
    <t>SE_2_+_157332719_157352074_157352203_157352556_GPD2</t>
  </si>
  <si>
    <t>0.12959224382510925</t>
  </si>
  <si>
    <t>83.89261744966443</t>
  </si>
  <si>
    <t>13.422818791946309</t>
  </si>
  <si>
    <t>SE_2_-_158181182_158180781_158180630_158178303_ERMN</t>
  </si>
  <si>
    <t>0.14130985084062622</t>
  </si>
  <si>
    <t>15.833333333333332</t>
  </si>
  <si>
    <t>SE_2_-_158181182_158180781_158180659_158178303_ERMN</t>
  </si>
  <si>
    <t>0.10668014036892078</t>
  </si>
  <si>
    <t>SE_2_-_158300359_158295475_158295395_158291259_CYTIP</t>
  </si>
  <si>
    <t>99.47503869232864</t>
  </si>
  <si>
    <t>SE_2_-_158321448_158300518_158300359_158291259_CYTIP</t>
  </si>
  <si>
    <t>5.529964835507176</t>
  </si>
  <si>
    <t>45.23809523809524</t>
  </si>
  <si>
    <t>SE_2_-_158732308_158676001_158675915_158675071_ACVR1</t>
  </si>
  <si>
    <t>14.983336696256574</t>
  </si>
  <si>
    <t>11.206896551724139</t>
  </si>
  <si>
    <t>SE_2_-_158732308_158683158_158683040_158675071_ACVR1</t>
  </si>
  <si>
    <t>99.43537975684045</t>
  </si>
  <si>
    <t>95.52238805970148</t>
  </si>
  <si>
    <t>SE_2_+_159314819_159389692_159389828_159433783_PKP4</t>
  </si>
  <si>
    <t>4.48290761373552</t>
  </si>
  <si>
    <t>77.6595744680851</t>
  </si>
  <si>
    <t>SE_2_+_159389828_159389950_159390046_159433783_PKP4</t>
  </si>
  <si>
    <t>90.20282582104015</t>
  </si>
  <si>
    <t>SE_2_+_159389828_159433783_159433895_159459582_PKP4</t>
  </si>
  <si>
    <t>30.594218454207024</t>
  </si>
  <si>
    <t>8.73015873015873</t>
  </si>
  <si>
    <t>SE_2_+_159530512_159533251_159533379_159535093_PKP4</t>
  </si>
  <si>
    <t>92.82546612706716</t>
  </si>
  <si>
    <t>SE_2_-_160112707_160105023_160104883_160092701_WDSUB1</t>
  </si>
  <si>
    <t>92.8156227425402</t>
  </si>
  <si>
    <t>30.82706766917293</t>
  </si>
  <si>
    <t>SE_2_-_160194078_160193588_160193453_160189197_BAZ2B</t>
  </si>
  <si>
    <t>61.215768844053095</t>
  </si>
  <si>
    <t>64.64646464646465</t>
  </si>
  <si>
    <t>SE_2_-_160284822_160284553_160284452_160269056_BAZ2B</t>
  </si>
  <si>
    <t>87.43597855463818</t>
  </si>
  <si>
    <t>54.3010752688172</t>
  </si>
  <si>
    <t>2.6881720430107525</t>
  </si>
  <si>
    <t>SE_2_-_160335086_160310312_160310124_160304920_BAZ2B</t>
  </si>
  <si>
    <t>4.499768040433796</t>
  </si>
  <si>
    <t>14.457831325301203</t>
  </si>
  <si>
    <t>37.34939759036144</t>
  </si>
  <si>
    <t>SE_2_+_160569172_160572192_160572277_160585520_MARCH7</t>
  </si>
  <si>
    <t>97.73081963247807</t>
  </si>
  <si>
    <t>2.4242424242424243</t>
  </si>
  <si>
    <t>92.12121212121212</t>
  </si>
  <si>
    <t>SE_2_+_160599764_160602281_160602448_160604316_MARCH7</t>
  </si>
  <si>
    <t>98.85197382708482</t>
  </si>
  <si>
    <t>32.748538011695906</t>
  </si>
  <si>
    <t>25.146198830409354</t>
  </si>
  <si>
    <t>SE_2_-_160637393_160636689_160636516_160634475_CD302/LY75-CD302</t>
  </si>
  <si>
    <t>0.7841559994275799</t>
  </si>
  <si>
    <t>SE_2_-_160639870_160638043_160637946_160637509_LY75-CD302/CD302</t>
  </si>
  <si>
    <t>96.89479194262641</t>
  </si>
  <si>
    <t>29.6969696969697</t>
  </si>
  <si>
    <t>SE_2_-_160664960_160663651_160663484_160639980_LY75-CD302/LY75</t>
  </si>
  <si>
    <t>1.4306788076140804</t>
  </si>
  <si>
    <t>77.57009345794393</t>
  </si>
  <si>
    <t>12.149532710280374</t>
  </si>
  <si>
    <t>10.2803738317757</t>
  </si>
  <si>
    <t>SE_2_-_161349800_161288988_161288879_161223902_RBMS1</t>
  </si>
  <si>
    <t>14.388316065616817</t>
  </si>
  <si>
    <t>SE_2_+_162016995_162017796_162017923_162036125_TANK</t>
  </si>
  <si>
    <t>10.548644039927325</t>
  </si>
  <si>
    <t>SE_2_+_162016997_162017796_162017923_162036125_TANK</t>
  </si>
  <si>
    <t>1.3267826907683826</t>
  </si>
  <si>
    <t>SE_2_+_162036272_162059374_162059490_162059998_TANK</t>
  </si>
  <si>
    <t>0.01577040250491014</t>
  </si>
  <si>
    <t>SE_2_+_162061304_162072900_162072953_162080426_TANK</t>
  </si>
  <si>
    <t>0.03395663681984802</t>
  </si>
  <si>
    <t>59.45945945945946</t>
  </si>
  <si>
    <t>SE_2_+_162088062_162089244_162089320_162091853_TANK</t>
  </si>
  <si>
    <t>0.034549001590074055</t>
  </si>
  <si>
    <t>SE_2_+_162088062_162089267_162089320_162091853_TANK</t>
  </si>
  <si>
    <t>0.04088803395790589</t>
  </si>
  <si>
    <t>SE_2_+_162088062_162089306_162089408_162091853_TANK</t>
  </si>
  <si>
    <t>0.034687813438904765</t>
  </si>
  <si>
    <t>SE_2_-_163080118_163078222_163078103_163076435_FAP</t>
  </si>
  <si>
    <t>99.15608067095788</t>
  </si>
  <si>
    <t>15.277777777777779</t>
  </si>
  <si>
    <t>SE_2_-_163081993_163081050_163080976_163080170_FAP</t>
  </si>
  <si>
    <t>0.18600477109048985</t>
  </si>
  <si>
    <t>SE_2_+_163200785_163203092_163203175_163204088_GCA</t>
  </si>
  <si>
    <t>99.01145935698378</t>
  </si>
  <si>
    <t>24.175824175824175</t>
  </si>
  <si>
    <t>SE_2_-_165353518_165351034_165350941_165349692_GRB14</t>
  </si>
  <si>
    <t>2.616728766022021</t>
  </si>
  <si>
    <t>13.178294573643413</t>
  </si>
  <si>
    <t>SE_2_-_165404170_165396407_165396276_165383645_GRB14</t>
  </si>
  <si>
    <t>8.456574055511833</t>
  </si>
  <si>
    <t>SE_2_-_165560954_165559730_165559614_165557266_COBLL1</t>
  </si>
  <si>
    <t>99.06324306149064</t>
  </si>
  <si>
    <t>SE_2_-_165697666_165600385_165600197_165586625_COBLL1</t>
  </si>
  <si>
    <t>6.535916704907523</t>
  </si>
  <si>
    <t>32.03125</t>
  </si>
  <si>
    <t>SE_2_-_165697666_165636295_165636165_165600385_COBLL1</t>
  </si>
  <si>
    <t>2.03678300899341</t>
  </si>
  <si>
    <t>SE_2_-_165697666_165694008_165693938_165600385_COBLL1</t>
  </si>
  <si>
    <t>4.993486662284964</t>
  </si>
  <si>
    <t>8.270676691729323</t>
  </si>
  <si>
    <t>SE_2_-_165765150_165764600_165764465_165755240_SLC38A11</t>
  </si>
  <si>
    <t>5.2304714336913305</t>
  </si>
  <si>
    <t>SE_2_-_167297906_167292950_167292857_167289262_SCN7A</t>
  </si>
  <si>
    <t>98.78866598576624</t>
  </si>
  <si>
    <t>9.63855421686747</t>
  </si>
  <si>
    <t>SE_2_+_169659183_169668077_169668162_169681144_NOSTRIN</t>
  </si>
  <si>
    <t>0.6328868535119913</t>
  </si>
  <si>
    <t>SE_2_+_169668162_169674682_169674806_169681144_NOSTRIN</t>
  </si>
  <si>
    <t>98.83208885755941</t>
  </si>
  <si>
    <t>SE_2_+_169668162_169681144_169681227_169684668_NOSTRIN</t>
  </si>
  <si>
    <t>5.194593004965151</t>
  </si>
  <si>
    <t>18.452380952380953</t>
  </si>
  <si>
    <t>SE_2_+_169699627_169707346_169707516_169707594_NOSTRIN</t>
  </si>
  <si>
    <t>67.29760911892376</t>
  </si>
  <si>
    <t>SE_2_+_170350346_170354137_170354199_170355996_BBS5/KLHL41</t>
  </si>
  <si>
    <t>99.21527878470181</t>
  </si>
  <si>
    <t>75.67567567567568</t>
  </si>
  <si>
    <t>SE_2_-_170394523_170393850_170393737_170388000_FASTKD1</t>
  </si>
  <si>
    <t>98.08730109727783</t>
  </si>
  <si>
    <t>SE_2_-_170396561_170393850_170393737_170388000_FASTKD1</t>
  </si>
  <si>
    <t>96.83533197983125</t>
  </si>
  <si>
    <t>SE_2_-_170396561_170394651_170394523_170388000_FASTKD1</t>
  </si>
  <si>
    <t>77.70257317852467</t>
  </si>
  <si>
    <t>SE_2_-_170396561_170394651_170394523_170393850_FASTKD1</t>
  </si>
  <si>
    <t>88.24618174132033</t>
  </si>
  <si>
    <t>SE_2_-_170428163_170425762_170425694_170419860_FASTKD1</t>
  </si>
  <si>
    <t>99.82178488062678</t>
  </si>
  <si>
    <t>SE_2_+_170441409_170460152_170460204_170460536_PPIG</t>
  </si>
  <si>
    <t>5.438836359482694</t>
  </si>
  <si>
    <t>68.69565217391305</t>
  </si>
  <si>
    <t>SE_2_+_170554041_170554375_170554492_170557456_PHOSPHO2</t>
  </si>
  <si>
    <t>7.813050617081188</t>
  </si>
  <si>
    <t>SE_2_+_170554041_170554403_170554492_170557456_PHOSPHO2</t>
  </si>
  <si>
    <t>99.62903114601941</t>
  </si>
  <si>
    <t>SE_2_+_170655486_170657462_170657536_170661984_SSB</t>
  </si>
  <si>
    <t>0.2954844739387372</t>
  </si>
  <si>
    <t>5.3097345132743365</t>
  </si>
  <si>
    <t>55.75221238938053</t>
  </si>
  <si>
    <t>38.93805309734513</t>
  </si>
  <si>
    <t>SE_2_+_170662349_170662508_170662623_170663295_SSB</t>
  </si>
  <si>
    <t>98.18766521216918</t>
  </si>
  <si>
    <t>49.72067039106145</t>
  </si>
  <si>
    <t>35.754189944134076</t>
  </si>
  <si>
    <t>14.52513966480447</t>
  </si>
  <si>
    <t>SE_2_-_170678453_170677783_170677602_170676153_METTL5</t>
  </si>
  <si>
    <t>97.10400212598648</t>
  </si>
  <si>
    <t>80.35714285714286</t>
  </si>
  <si>
    <t>16.964285714285715</t>
  </si>
  <si>
    <t>SE_2_-_170680999_170678567_170678453_170676153_METTL5</t>
  </si>
  <si>
    <t>5.407892919716345</t>
  </si>
  <si>
    <t>34.883720930232556</t>
  </si>
  <si>
    <t>SE_2_+_170865450_170870351_170870482_170871791_UBR3</t>
  </si>
  <si>
    <t>3.4209294332649574</t>
  </si>
  <si>
    <t>SE_2_+_170865450_170871325_170871375_170871791_UBR3</t>
  </si>
  <si>
    <t>0.5272190745787507</t>
  </si>
  <si>
    <t>69.04761904761905</t>
  </si>
  <si>
    <t>SE_2_+_170871876_170873343_170873429_170885856_UBR3</t>
  </si>
  <si>
    <t>99.45644663911598</t>
  </si>
  <si>
    <t>30.327868852459016</t>
  </si>
  <si>
    <t>4.098360655737705</t>
  </si>
  <si>
    <t>SE_2_+_170897495_170911970_170912094_170917589_UBR3</t>
  </si>
  <si>
    <t>1.015580487219803</t>
  </si>
  <si>
    <t>24.59016393442623</t>
  </si>
  <si>
    <t>47.540983606557376</t>
  </si>
  <si>
    <t>27.86885245901639</t>
  </si>
  <si>
    <t>SE_2_+_171785913_171786327_171786451_171804860_GORASP2</t>
  </si>
  <si>
    <t>0.5130729914815699</t>
  </si>
  <si>
    <t>28.71287128712871</t>
  </si>
  <si>
    <t>31.683168316831683</t>
  </si>
  <si>
    <t>SE_2_+_171785913_171793134_171793237_171804860_GORASP2</t>
  </si>
  <si>
    <t>0.9027717964527896</t>
  </si>
  <si>
    <t>SE_2_-_171917591_171916496_171916434_171914707_TLK1</t>
  </si>
  <si>
    <t>12.831590869590523</t>
  </si>
  <si>
    <t>SE_2_-_171939291_171938218_171938150_171917666_TLK1</t>
  </si>
  <si>
    <t>91.3543788277768</t>
  </si>
  <si>
    <t>22.115384615384613</t>
  </si>
  <si>
    <t>SE_2_-_172187069_172182658_172182552_172182416_METTL8</t>
  </si>
  <si>
    <t>96.82158291648227</t>
  </si>
  <si>
    <t>SE_2_-_172195694_172194012_172193963_172188377_METTL8</t>
  </si>
  <si>
    <t>98.27849144966308</t>
  </si>
  <si>
    <t>77.52808988764045</t>
  </si>
  <si>
    <t>22.47191011235955</t>
  </si>
  <si>
    <t>SE_2_-_172248553_172217023_172216932_172196064_METTL8</t>
  </si>
  <si>
    <t>86.46081108099732</t>
  </si>
  <si>
    <t>SE_2_+_172309723_172314481_172314585_172325398_DCAF17</t>
  </si>
  <si>
    <t>28.37676022812905</t>
  </si>
  <si>
    <t>33.980582524271846</t>
  </si>
  <si>
    <t>6.796116504854369</t>
  </si>
  <si>
    <t>59.22330097087378</t>
  </si>
  <si>
    <t>SE_2_+_172314585_172314882_172314987_172325398_DCAF17</t>
  </si>
  <si>
    <t>98.14752181563294</t>
  </si>
  <si>
    <t>24.295774647887324</t>
  </si>
  <si>
    <t>10.211267605633804</t>
  </si>
  <si>
    <t>SE_2_+_172549404_172563743_172563887_172571838_DYNC1I2</t>
  </si>
  <si>
    <t>99.06561249437509</t>
  </si>
  <si>
    <t>96.5909090909091</t>
  </si>
  <si>
    <t>SE_2_+_172549404_172563797_172563887_172571838_DYNC1I2</t>
  </si>
  <si>
    <t>9.835457089883674</t>
  </si>
  <si>
    <t>80.7017543859649</t>
  </si>
  <si>
    <t>SE_2_+_172563887_172569277_172569336_172571838_DYNC1I2</t>
  </si>
  <si>
    <t>6.084616906591759</t>
  </si>
  <si>
    <t>79.20792079207921</t>
  </si>
  <si>
    <t>11.881188118811881</t>
  </si>
  <si>
    <t>SE_2_-_172712344_172704786_172704683_172701018_SLC25A12</t>
  </si>
  <si>
    <t>99.59647574528823</t>
  </si>
  <si>
    <t>49.557522123893804</t>
  </si>
  <si>
    <t>27.43362831858407</t>
  </si>
  <si>
    <t>SE_2_-_172725191_172712459_172712344_172701018_SLC25A12</t>
  </si>
  <si>
    <t>94.76292416786816</t>
  </si>
  <si>
    <t>61.64383561643836</t>
  </si>
  <si>
    <t>SE_2_+_172782151_172803228_172803303_172809399_HAT1</t>
  </si>
  <si>
    <t>98.1244714898983</t>
  </si>
  <si>
    <t>0.847457627118644</t>
  </si>
  <si>
    <t>94.0677966101695</t>
  </si>
  <si>
    <t>SE_2_+_172803303_172809399_172809519_172821859_HAT1</t>
  </si>
  <si>
    <t>95.52499755868594</t>
  </si>
  <si>
    <t>58.21917808219178</t>
  </si>
  <si>
    <t>34.93150684931507</t>
  </si>
  <si>
    <t>SE_2_+_172928588_172930332_172930480_172930992_METAP1D</t>
  </si>
  <si>
    <t>99.95449380352733</t>
  </si>
  <si>
    <t>24.8062015503876</t>
  </si>
  <si>
    <t>SE_2_+_173334108_173335702_173335833_173337502_ITGA6</t>
  </si>
  <si>
    <t>0.2041034414763453</t>
  </si>
  <si>
    <t>SE_2_+_173335833_173337502_173337618_173338783_ITGA6</t>
  </si>
  <si>
    <t>97.7177218432859</t>
  </si>
  <si>
    <t>57.30994152046783</t>
  </si>
  <si>
    <t>33.91812865497076</t>
  </si>
  <si>
    <t>SE_2_+_173352956_173354213_173354386_173355752_ITGA6</t>
  </si>
  <si>
    <t>59.56535498639124</t>
  </si>
  <si>
    <t>26.77165354330709</t>
  </si>
  <si>
    <t>27.559055118110237</t>
  </si>
  <si>
    <t>SE_2_+_173362828_173366500_173366629_173368819_ITGA6</t>
  </si>
  <si>
    <t>98.93756424016185</t>
  </si>
  <si>
    <t>SE_2_+_173423577_173426948_173427019_173429231_PDK1</t>
  </si>
  <si>
    <t>18.30992613564103</t>
  </si>
  <si>
    <t>SE_2_+_173427019_173427469_173427528_173429231_PDK1</t>
  </si>
  <si>
    <t>1.0210361825910974</t>
  </si>
  <si>
    <t>7.894736842105263</t>
  </si>
  <si>
    <t>SE_2_+_173427019_173428780_173428858_173429231_PDK1</t>
  </si>
  <si>
    <t>96.28076333298503</t>
  </si>
  <si>
    <t>79.67032967032966</t>
  </si>
  <si>
    <t>SE_2_+_173427019_173429231_173429415_173429706_PDK1</t>
  </si>
  <si>
    <t>76.79878380895543</t>
  </si>
  <si>
    <t>83.78378378378379</t>
  </si>
  <si>
    <t>SE_2_+_173431661_173433469_173433545_173435454_PDK1</t>
  </si>
  <si>
    <t>97.71769434722987</t>
  </si>
  <si>
    <t>SE_2_+_173787028_173825488_173825541_173825850_RAPGEF4</t>
  </si>
  <si>
    <t>97.99532031865772</t>
  </si>
  <si>
    <t>96.84210526315789</t>
  </si>
  <si>
    <t>SE_2_+_173940730_173955726_173955918_174034533_ZAK</t>
  </si>
  <si>
    <t>99.63534726867572</t>
  </si>
  <si>
    <t>8.843537414965986</t>
  </si>
  <si>
    <t>65.3061224489796</t>
  </si>
  <si>
    <t>25.850340136054424</t>
  </si>
  <si>
    <t>SE_2_+_174230320_174231011_174231160_174231878_CDCA7</t>
  </si>
  <si>
    <t>94.98648276110356</t>
  </si>
  <si>
    <t>18.333333333333332</t>
  </si>
  <si>
    <t>SE_2_-_174829133_174828611_174828489_174820960_SP3</t>
  </si>
  <si>
    <t>92.55663296951928</t>
  </si>
  <si>
    <t>SE_2_-_175113180_175111543_175111443_175094179_OLA1</t>
  </si>
  <si>
    <t>90.92026540245382</t>
  </si>
  <si>
    <t>36.96969696969697</t>
  </si>
  <si>
    <t>41.21212121212121</t>
  </si>
  <si>
    <t>SE_2_+_175260545_175263003_175263170_175264650_SCRN3</t>
  </si>
  <si>
    <t>87.69453372912605</t>
  </si>
  <si>
    <t>36.486486486486484</t>
  </si>
  <si>
    <t>37.83783783783784</t>
  </si>
  <si>
    <t>SE_2_+_175260545_175263094_175263170_175264650_SCRN3</t>
  </si>
  <si>
    <t>99.20424762542676</t>
  </si>
  <si>
    <t>1.015228426395939</t>
  </si>
  <si>
    <t>94.9238578680203</t>
  </si>
  <si>
    <t>4.060913705583756</t>
  </si>
  <si>
    <t>SE_2_+_175264831_175265718_175265917_175268831_SCRN3</t>
  </si>
  <si>
    <t>98.56463612434212</t>
  </si>
  <si>
    <t>SE_2_+_175275231_175287613_175287775_175289203_SCRN3</t>
  </si>
  <si>
    <t>3.648242810563736</t>
  </si>
  <si>
    <t>SE_2_-_175689162_175686507_175686457_175677210_CHN1</t>
  </si>
  <si>
    <t>95.45658439271311</t>
  </si>
  <si>
    <t>SE_2_-_175742568_175711685_175711608_175689246_CHN1</t>
  </si>
  <si>
    <t>19.224055940619046</t>
  </si>
  <si>
    <t>SE_2_-_175742568_175740593_175740516_175711685_CHN1</t>
  </si>
  <si>
    <t>99.70467486844812</t>
  </si>
  <si>
    <t>95.4954954954955</t>
  </si>
  <si>
    <t>0.9009009009009009</t>
  </si>
  <si>
    <t>SE_2_-_175816892_175779899_175779786_175742856_CHN1</t>
  </si>
  <si>
    <t>2.3976931203638046</t>
  </si>
  <si>
    <t>16.853932584269664</t>
  </si>
  <si>
    <t>SE_2_-_175816892_175809989_175809898_175809671_CHN1</t>
  </si>
  <si>
    <t>96.00583060249005</t>
  </si>
  <si>
    <t>1.6304347826086956</t>
  </si>
  <si>
    <t>0.5434782608695652</t>
  </si>
  <si>
    <t>SE_2_-_175869934_175869808_175869622_175816930_CHN1</t>
  </si>
  <si>
    <t>3.5103335784781873</t>
  </si>
  <si>
    <t>21.176470588235293</t>
  </si>
  <si>
    <t>SE_2_-_175945388_175939815_175939728_175939563_ATF2</t>
  </si>
  <si>
    <t>99.78027590701019</t>
  </si>
  <si>
    <t>1.9417475728155338</t>
  </si>
  <si>
    <t>SE_2_-_175957789_175945493_175945388_175939563_ATF2</t>
  </si>
  <si>
    <t>9.742092505727904</t>
  </si>
  <si>
    <t>57.74647887323944</t>
  </si>
  <si>
    <t>26.76056338028169</t>
  </si>
  <si>
    <t>SE_2_-_175957789_175957344_175957271_175945493_ATF2</t>
  </si>
  <si>
    <t>99.79374178402031</t>
  </si>
  <si>
    <t>SE_2_-_175979418_175978836_175978722_175976382_ATF2</t>
  </si>
  <si>
    <t>99.79457837142013</t>
  </si>
  <si>
    <t>35.79545454545455</t>
  </si>
  <si>
    <t>14.204545454545455</t>
  </si>
  <si>
    <t>SE_2_-_175982718_175979596_175979418_175976382_ATF2</t>
  </si>
  <si>
    <t>98.9307944847038</t>
  </si>
  <si>
    <t>SE_2_-_175982979_175982846_175982718_175979596_ATF2</t>
  </si>
  <si>
    <t>66.79236384455058</t>
  </si>
  <si>
    <t>SE_2_-_175994866_175986268_175986172_175983097_ATF2</t>
  </si>
  <si>
    <t>0.04550743443963141</t>
  </si>
  <si>
    <t>SE_2_-_176001140_175997485_175997423_175994935_ATF2</t>
  </si>
  <si>
    <t>0.18612702069768802</t>
  </si>
  <si>
    <t>SE_2_-_176802072_176796890_176796816_176794927_KIAA1715</t>
  </si>
  <si>
    <t>99.22065744090357</t>
  </si>
  <si>
    <t>94.11764705882352</t>
  </si>
  <si>
    <t>SE_2_-_176804280_176803111_176803041_176802242_KIAA1715</t>
  </si>
  <si>
    <t>0.816192060674316</t>
  </si>
  <si>
    <t>SE_2_-_176812208_176805808_176805716_176804385_KIAA1715</t>
  </si>
  <si>
    <t>5.070391122716302</t>
  </si>
  <si>
    <t>SE_2_-_176860286_176859008_176858862_176857951_KIAA1715</t>
  </si>
  <si>
    <t>1.1287594263087624</t>
  </si>
  <si>
    <t>48.36065573770492</t>
  </si>
  <si>
    <t>17.21311475409836</t>
  </si>
  <si>
    <t>SE_2_+_177162623_177168969_177169093_177188120_MTX2</t>
  </si>
  <si>
    <t>97.55564103809952</t>
  </si>
  <si>
    <t>74.63768115942028</t>
  </si>
  <si>
    <t>22.463768115942027</t>
  </si>
  <si>
    <t>SE_2_+_178081668_178082433_178082573_178083765_HNRNPA3</t>
  </si>
  <si>
    <t>50.22948432005862</t>
  </si>
  <si>
    <t>87.61904761904762</t>
  </si>
  <si>
    <t>1.9047619047619049</t>
  </si>
  <si>
    <t>SE_2_+_179226542_179236853_179236960_179238617_OSBPL6</t>
  </si>
  <si>
    <t>99.83498357340758</t>
  </si>
  <si>
    <t>SE_2_-_179312232_179309227_179309149_179308111_PRKRA</t>
  </si>
  <si>
    <t>8.469454417477944</t>
  </si>
  <si>
    <t>SE_2_-_179312232_179310262_179310153_179309227_PRKRA</t>
  </si>
  <si>
    <t>99.35142888473459</t>
  </si>
  <si>
    <t>6.956521739130435</t>
  </si>
  <si>
    <t>SE_2_+_179320878_179323237_179323354_179325075_DFNB59</t>
  </si>
  <si>
    <t>7.096161908218061</t>
  </si>
  <si>
    <t>55.4054054054054</t>
  </si>
  <si>
    <t>SE_2_+_179323354_179323920_179323996_179325075_MIR548N/DFNB59</t>
  </si>
  <si>
    <t>91.76594106376236</t>
  </si>
  <si>
    <t>8.59375</t>
  </si>
  <si>
    <t>SE_2_-_179341789_179334509_179334379_179330658_FKBP7</t>
  </si>
  <si>
    <t>93.39768717623306</t>
  </si>
  <si>
    <t>9.923664122137405</t>
  </si>
  <si>
    <t>88.54961832061069</t>
  </si>
  <si>
    <t>1.5267175572519083</t>
  </si>
  <si>
    <t>SE_2_-_179341789_179334512_179334379_179330658_FKBP7</t>
  </si>
  <si>
    <t>93.25108229403838</t>
  </si>
  <si>
    <t>SE_2_-_179343006_179334512_179334379_179330658_FKBP7</t>
  </si>
  <si>
    <t>16.034696488771814</t>
  </si>
  <si>
    <t>14.414414414414415</t>
  </si>
  <si>
    <t>7.207207207207207</t>
  </si>
  <si>
    <t>78.37837837837837</t>
  </si>
  <si>
    <t>SE_2_-_179341789_179337869_179337756_179334509_FKBP7</t>
  </si>
  <si>
    <t>9.306394412574456</t>
  </si>
  <si>
    <t>SE_2_-_179341789_179337869_179337756_179334512_FKBP7</t>
  </si>
  <si>
    <t>89.83447732234332</t>
  </si>
  <si>
    <t>9.395973154362416</t>
  </si>
  <si>
    <t>90.60402684563759</t>
  </si>
  <si>
    <t>SE_2_-_179343006_179341940_179341789_179330658_FKBP7</t>
  </si>
  <si>
    <t>84.00343653504028</t>
  </si>
  <si>
    <t>SE_2_-_179343006_179341940_179341789_179334512_FKBP7</t>
  </si>
  <si>
    <t>96.79829463014488</t>
  </si>
  <si>
    <t>SE_2_-_179343006_179341940_179341789_179337869_FKBP7</t>
  </si>
  <si>
    <t>0.349215927101799</t>
  </si>
  <si>
    <t>SE_2_+_179365903_179367063_179367210_179368487_MIR548N/PLEKHA3</t>
  </si>
  <si>
    <t>6.1013248116406595</t>
  </si>
  <si>
    <t>75.39682539682539</t>
  </si>
  <si>
    <t>24.6031746031746</t>
  </si>
  <si>
    <t>SE_2_+_179400555_179401061_179401189_179402331_MIR548N/TTN-AS1</t>
  </si>
  <si>
    <t>2.1277641791318134</t>
  </si>
  <si>
    <t>SE_2_+_179400555_179402088_179402174_179402331_TTN-AS1</t>
  </si>
  <si>
    <t>3.0119190586698132</t>
  </si>
  <si>
    <t>SE_2_+_179402418_179402957_179403086_179403425_MIR548N/TTN-AS1</t>
  </si>
  <si>
    <t>94.55769998565653</t>
  </si>
  <si>
    <t>SE_2_-_179989091_179988556_179988442_179986656_SESTD1</t>
  </si>
  <si>
    <t>96.88571058124779</t>
  </si>
  <si>
    <t>11.25</t>
  </si>
  <si>
    <t>SE_2_-_180383255_180348161_180347999_180311497_ZNF385B</t>
  </si>
  <si>
    <t>0.9315374980612212</t>
  </si>
  <si>
    <t>SE_2_-_180383255_180378973_180378812_180348161_ZNF385B</t>
  </si>
  <si>
    <t>0.3125995186387358</t>
  </si>
  <si>
    <t>31.645569620253166</t>
  </si>
  <si>
    <t>35.44303797468354</t>
  </si>
  <si>
    <t>SE_2_-_180409554_180399515_180399434_180383365_ZNF385B</t>
  </si>
  <si>
    <t>1.0673934325180365</t>
  </si>
  <si>
    <t>9.848484848484848</t>
  </si>
  <si>
    <t>SE_2_+_182757387_182758338_182758472_182760757_SSFA2</t>
  </si>
  <si>
    <t>96.1903979872952</t>
  </si>
  <si>
    <t>SE_2_+_182757387_182760757_182760806_182761635_SSFA2</t>
  </si>
  <si>
    <t>27.461968583984444</t>
  </si>
  <si>
    <t>57.931034482758626</t>
  </si>
  <si>
    <t>24.82758620689655</t>
  </si>
  <si>
    <t>SE_2_+_182781732_182783050_182783197_182783325_SSFA2</t>
  </si>
  <si>
    <t>62.15447448038631</t>
  </si>
  <si>
    <t>27.450980392156865</t>
  </si>
  <si>
    <t>SE_2_+_182784173_182785324_182785377_182786675_SSFA2</t>
  </si>
  <si>
    <t>73.83038189655764</t>
  </si>
  <si>
    <t>SE_2_+_182784173_182785324_182785389_182786675_SSFA2</t>
  </si>
  <si>
    <t>94.74444782115783</t>
  </si>
  <si>
    <t>45.21739130434783</t>
  </si>
  <si>
    <t>SE_2_+_182787139_182792888_182793005_182794288_SSFA2</t>
  </si>
  <si>
    <t>34.770605702194125</t>
  </si>
  <si>
    <t>78.39506172839506</t>
  </si>
  <si>
    <t>SE_2_+_183601113_183604272_183604436_183605026_DNAJC10</t>
  </si>
  <si>
    <t>0.3082206610584447</t>
  </si>
  <si>
    <t>36.11111111111111</t>
  </si>
  <si>
    <t>SE_2_+_183616915_183617276_183617350_183619730_DNAJC10</t>
  </si>
  <si>
    <t>0.2011843954132076</t>
  </si>
  <si>
    <t>SE_2_+_183616915_183619430_183619532_183619730_DNAJC10</t>
  </si>
  <si>
    <t>2.0022474025923875</t>
  </si>
  <si>
    <t>69.16666666666667</t>
  </si>
  <si>
    <t>5.833333333333333</t>
  </si>
  <si>
    <t>SE_2_+_183995273_183995723_183995845_183998294_NUP35</t>
  </si>
  <si>
    <t>90.07349709142368</t>
  </si>
  <si>
    <t>48.92086330935252</t>
  </si>
  <si>
    <t>31.654676258992804</t>
  </si>
  <si>
    <t>19.424460431654676</t>
  </si>
  <si>
    <t>SE_2_+_183998351_184016236_184016377_184022172_NUP35</t>
  </si>
  <si>
    <t>99.97344857251925</t>
  </si>
  <si>
    <t>78.66666666666666</t>
  </si>
  <si>
    <t>SE_2_+_187365020_187366000_187366152_187368759_ZC3H15</t>
  </si>
  <si>
    <t>99.67807035975538</t>
  </si>
  <si>
    <t>SE_2_+_187366152_187367223_187367279_187368759_ZC3H15</t>
  </si>
  <si>
    <t>99.81585250655839</t>
  </si>
  <si>
    <t>68.53932584269663</t>
  </si>
  <si>
    <t>19.662921348314608</t>
  </si>
  <si>
    <t>SE_2_+_187366152_187367223_187367314_187368759_ZC3H15</t>
  </si>
  <si>
    <t>0.31162549278737056</t>
  </si>
  <si>
    <t>98.7012987012987</t>
  </si>
  <si>
    <t>SE_2_+_187371563_187372122_187372201_187373270_ZC3H15</t>
  </si>
  <si>
    <t>74.10168377648259</t>
  </si>
  <si>
    <t>14.17910447761194</t>
  </si>
  <si>
    <t>SE_2_-_188252393_188252192_188252056_188250358_CALCRL</t>
  </si>
  <si>
    <t>84.9028742155499</t>
  </si>
  <si>
    <t>30.246913580246915</t>
  </si>
  <si>
    <t>17.901234567901234</t>
  </si>
  <si>
    <t>SE_2_-_188252393_188252220_188252056_188250358_CALCRL</t>
  </si>
  <si>
    <t>63.67629677847133</t>
  </si>
  <si>
    <t>SE_2_-_188312766_188296091_188296024_188252483_CALCRL</t>
  </si>
  <si>
    <t>8.365326100461793</t>
  </si>
  <si>
    <t>76.78571428571429</t>
  </si>
  <si>
    <t>SE_2_-_188312766_188301383_188301325_188296091_CALCRL</t>
  </si>
  <si>
    <t>1.226803683640635</t>
  </si>
  <si>
    <t>20.94240837696335</t>
  </si>
  <si>
    <t>69.63350785340315</t>
  </si>
  <si>
    <t>9.424083769633508</t>
  </si>
  <si>
    <t>SE_2_+_189156893_189158927_189159120_189248490_GULP1</t>
  </si>
  <si>
    <t>20.487886137133714</t>
  </si>
  <si>
    <t>37.362637362637365</t>
  </si>
  <si>
    <t>SE_2_+_189248616_189331202_189331295_189342386_GULP1</t>
  </si>
  <si>
    <t>1.5747725019191396</t>
  </si>
  <si>
    <t>43.58974358974359</t>
  </si>
  <si>
    <t>SE_2_+_189348219_189356163_189356321_189387483_GULP1</t>
  </si>
  <si>
    <t>91.50213775822034</t>
  </si>
  <si>
    <t>42.96296296296296</t>
  </si>
  <si>
    <t>SE_2_+_189393922_189405908_189406045_189433966_GULP1</t>
  </si>
  <si>
    <t>99.73172352953442</t>
  </si>
  <si>
    <t>SE_2_+_189857666_189858087_189858185_189858764_COL3A1</t>
  </si>
  <si>
    <t>2.1910509669451015</t>
  </si>
  <si>
    <t>SE_2_-_190444539_190443198_190443081_190440046_SLC40A1</t>
  </si>
  <si>
    <t>99.52616887409872</t>
  </si>
  <si>
    <t>SE_2_+_190526336_190528627_190528680_190530102_ASNSD1</t>
  </si>
  <si>
    <t>99.64130076734327</t>
  </si>
  <si>
    <t>SE_2_+_190526336_190528627_190528680_190530148_ASNSD1</t>
  </si>
  <si>
    <t>2.5995099272083224</t>
  </si>
  <si>
    <t>45.68527918781726</t>
  </si>
  <si>
    <t>49.23857868020304</t>
  </si>
  <si>
    <t>5.0761421319796955</t>
  </si>
  <si>
    <t>SE_2_+_190606177_190608001_190608200_190609468_ANKAR</t>
  </si>
  <si>
    <t>98.2310099803083</t>
  </si>
  <si>
    <t>SE_2_-_190617575_190617450_190617379_190615382_OSGEPL1</t>
  </si>
  <si>
    <t>37.94963713869687</t>
  </si>
  <si>
    <t>SE_2_-_190648995_190647849_190647740_190647328_ORMDL1</t>
  </si>
  <si>
    <t>96.5715235749786</t>
  </si>
  <si>
    <t>SE_2_+_190656667_190660495_190660677_190670378_PMS1</t>
  </si>
  <si>
    <t>99.57831079555834</t>
  </si>
  <si>
    <t>SE_2_+_190656667_190660495_190660677_190682743_PMS1</t>
  </si>
  <si>
    <t>98.07958390843031</t>
  </si>
  <si>
    <t>SE_2_+_190660677_190670378_190670480_190682743_PMS1</t>
  </si>
  <si>
    <t>95.40821301282647</t>
  </si>
  <si>
    <t>SE_2_+_190682906_190708690_190708806_190717381_PMS1</t>
  </si>
  <si>
    <t>0.362655074841521</t>
  </si>
  <si>
    <t>75.29411764705883</t>
  </si>
  <si>
    <t>SE_2_+_190719854_190720555_190720642_190728469_PMS1</t>
  </si>
  <si>
    <t>99.26335055884344</t>
  </si>
  <si>
    <t>82.03125</t>
  </si>
  <si>
    <t>17.96875</t>
  </si>
  <si>
    <t>SE_2_+_190728700_190732525_190732655_190738222_PMS1</t>
  </si>
  <si>
    <t>3.2615940662970773</t>
  </si>
  <si>
    <t>66.05504587155964</t>
  </si>
  <si>
    <t>11.009174311926607</t>
  </si>
  <si>
    <t>22.93577981651376</t>
  </si>
  <si>
    <t>SE_2_-_191125882_191125237_191125126_191117033_HIBCH</t>
  </si>
  <si>
    <t>99.93646967783383</t>
  </si>
  <si>
    <t>SE_2_-_191145657_191125960_191125882_191117033_HIBCH</t>
  </si>
  <si>
    <t>99.75143819861351</t>
  </si>
  <si>
    <t>SE_2_-_191152312_191125960_191125882_191117033_HIBCH</t>
  </si>
  <si>
    <t>17.162592377295493</t>
  </si>
  <si>
    <t>3.546099290780142</t>
  </si>
  <si>
    <t>SE_2_+_191208687_191213614_191213757_191224765_INPP1</t>
  </si>
  <si>
    <t>5.827040857315121</t>
  </si>
  <si>
    <t>SE_2_+_191208687_191224372_191224424_191224765_INPP1</t>
  </si>
  <si>
    <t>17.041053539302915</t>
  </si>
  <si>
    <t>SE_2_+_191213757_191224372_191224424_191224765_INPP1</t>
  </si>
  <si>
    <t>94.88656548459741</t>
  </si>
  <si>
    <t>77.58620689655173</t>
  </si>
  <si>
    <t>22.413793103448278</t>
  </si>
  <si>
    <t>SE_2_+_191225032_191227353_191227413_191231421_INPP1</t>
  </si>
  <si>
    <t>44.23439147377122</t>
  </si>
  <si>
    <t>60.50420168067227</t>
  </si>
  <si>
    <t>SE_2_+_191273229_191280018_191280139_191300703_MFSD6</t>
  </si>
  <si>
    <t>94.45595996458312</t>
  </si>
  <si>
    <t>SE_2_-_191382246_191381110_191380996_191379404_TMEM194B</t>
  </si>
  <si>
    <t>64.79074427730107</t>
  </si>
  <si>
    <t>8.045977011494253</t>
  </si>
  <si>
    <t>SE_2_+_191514708_191520703_191520879_191523884_NAB1</t>
  </si>
  <si>
    <t>97.116811011627</t>
  </si>
  <si>
    <t>SE_2_+_191537878_191548464_191548553_191550202_NAB1</t>
  </si>
  <si>
    <t>97.61869082029203</t>
  </si>
  <si>
    <t>SE_2_+_191819386_191819481_191819544_191827556_GLS</t>
  </si>
  <si>
    <t>2.9115484253452535</t>
  </si>
  <si>
    <t>68.42105263157895</t>
  </si>
  <si>
    <t>SE_2_-_191840538_191840114_191840036_191839658_STAT1</t>
  </si>
  <si>
    <t>96.9922777868608</t>
  </si>
  <si>
    <t>33.70786516853933</t>
  </si>
  <si>
    <t>SE_2_-_191864352_191863034_191862943_191862733_STAT1</t>
  </si>
  <si>
    <t>0.8637195444957325</t>
  </si>
  <si>
    <t>3.75</t>
  </si>
  <si>
    <t>SE_2_-_191878251_191875175_191875093_191874730_STAT1</t>
  </si>
  <si>
    <t>93.34697714550742</t>
  </si>
  <si>
    <t>25.165562913907287</t>
  </si>
  <si>
    <t>60.9271523178808</t>
  </si>
  <si>
    <t>13.90728476821192</t>
  </si>
  <si>
    <t>SE_2_-_191878744_191878404_191878251_191874730_STAT1</t>
  </si>
  <si>
    <t>45.43734719697014</t>
  </si>
  <si>
    <t>SE_2_+_192265194_192265475_192265561_192267358_MYO1B</t>
  </si>
  <si>
    <t>29.05779748142398</t>
  </si>
  <si>
    <t>65.47619047619048</t>
  </si>
  <si>
    <t>SE_2_+_192265194_192267358_192267444_192272841_MYO1B</t>
  </si>
  <si>
    <t>49.824750326243326</t>
  </si>
  <si>
    <t>69.3069306930693</t>
  </si>
  <si>
    <t>SE_2_+_192546743_192547218_192547321_192548455_NABP1</t>
  </si>
  <si>
    <t>99.4935417784043</t>
  </si>
  <si>
    <t>SE_2_-_197953435_197951472_197951404_197948233_ANKRD44</t>
  </si>
  <si>
    <t>99.83066890000215</t>
  </si>
  <si>
    <t>SE_2_-_198051747_198011829_198011751_198001386_ANKRD44</t>
  </si>
  <si>
    <t>13.541405781990498</t>
  </si>
  <si>
    <t>81.13207547169812</t>
  </si>
  <si>
    <t>SE_2_-_198285152_198283675_198283620_198283312_SF3B1</t>
  </si>
  <si>
    <t>99.05676355644319</t>
  </si>
  <si>
    <t>7.482993197278912</t>
  </si>
  <si>
    <t>89.1156462585034</t>
  </si>
  <si>
    <t>SE_2_+_198318388_198324656_198324805_198327263_COQ10B</t>
  </si>
  <si>
    <t>0.2601805414444894</t>
  </si>
  <si>
    <t>58.75706214689266</t>
  </si>
  <si>
    <t>12.429378531073446</t>
  </si>
  <si>
    <t>SE_2_-_198364506_198364162_198363983_198363574_HSPD1</t>
  </si>
  <si>
    <t>99.43902034874245</t>
  </si>
  <si>
    <t>3.0864197530864197</t>
  </si>
  <si>
    <t>91.9753086419753</t>
  </si>
  <si>
    <t>SE_2_+_198365163_198365798_198365962_198367763_HSPE1/HSPE1-MOB4</t>
  </si>
  <si>
    <t>99.74793557973672</t>
  </si>
  <si>
    <t>SE_2_+_198380408_198388348_198388410_198400254_HSPE1-MOB4/MOB4</t>
  </si>
  <si>
    <t>86.79992658352748</t>
  </si>
  <si>
    <t>SE_2_+_198380870_198388348_198388410_198400254_HSPE1-MOB4/MOB4</t>
  </si>
  <si>
    <t>99.3162358356599</t>
  </si>
  <si>
    <t>SE_2_+_198380870_198388348_198388410_198404835_HSPE1-MOB4/MOB4</t>
  </si>
  <si>
    <t>99.55192585134573</t>
  </si>
  <si>
    <t>67.3469387755102</t>
  </si>
  <si>
    <t>18.367346938775512</t>
  </si>
  <si>
    <t>SE_2_+_198380870_198400254_198400354_198404835_HSPE1-MOB4/MOB4</t>
  </si>
  <si>
    <t>99.2062636989262</t>
  </si>
  <si>
    <t>SE_2_+_198388410_198400254_198400354_198404835_HSPE1-MOB4/MOB4</t>
  </si>
  <si>
    <t>99.56163474169182</t>
  </si>
  <si>
    <t>40.25974025974026</t>
  </si>
  <si>
    <t>59.74025974025974</t>
  </si>
  <si>
    <t>SE_2_+_198405161_198413060_198413139_198414999_HSPE1-MOB4/MOB4</t>
  </si>
  <si>
    <t>79.61195099097466</t>
  </si>
  <si>
    <t>43.529411764705884</t>
  </si>
  <si>
    <t>SE_2_-_200803656_200801215_200801128_200800770_TYW5</t>
  </si>
  <si>
    <t>99.19399164238784</t>
  </si>
  <si>
    <t>72.93233082706767</t>
  </si>
  <si>
    <t>SE_2_-_200820116_200813195_200813060_200808557_TYW5</t>
  </si>
  <si>
    <t>94.16538096013493</t>
  </si>
  <si>
    <t>75.17241379310344</t>
  </si>
  <si>
    <t>1.3793103448275863</t>
  </si>
  <si>
    <t>SE_2_+_200824603_200826504_200826651_200828456_C2orf47</t>
  </si>
  <si>
    <t>99.92407249925647</t>
  </si>
  <si>
    <t>SE_2_+_201170883_201194154_201194203_201253946_SPATS2L</t>
  </si>
  <si>
    <t>99.54997516977068</t>
  </si>
  <si>
    <t>SE_2_+_201171324_201194154_201194203_201253946_SPATS2L</t>
  </si>
  <si>
    <t>2.740869184151436</t>
  </si>
  <si>
    <t>40.714285714285715</t>
  </si>
  <si>
    <t>29.28571428571429</t>
  </si>
  <si>
    <t>SE_2_+_201194203_201236832_201236974_201253946_SPATS2L</t>
  </si>
  <si>
    <t>4.968776324828641</t>
  </si>
  <si>
    <t>52.02702702702703</t>
  </si>
  <si>
    <t>16.89189189189189</t>
  </si>
  <si>
    <t>SE_2_+_201194203_201248590_201248740_201253946_SPATS2L</t>
  </si>
  <si>
    <t>99.77322769646538</t>
  </si>
  <si>
    <t>94.82758620689656</t>
  </si>
  <si>
    <t>SE_2_+_201194203_201253946_201254006_201277034_SPATS2L</t>
  </si>
  <si>
    <t>99.2560607151854</t>
  </si>
  <si>
    <t>1.8691588785046727</t>
  </si>
  <si>
    <t>SE_2_+_201474137_201476107_201476216_201477332_AOX1</t>
  </si>
  <si>
    <t>98.87225768519195</t>
  </si>
  <si>
    <t>9.580838323353294</t>
  </si>
  <si>
    <t>86.22754491017965</t>
  </si>
  <si>
    <t>4.191616766467066</t>
  </si>
  <si>
    <t>SE_2_+_201480786_201485373_201485542_201485843_AOX1</t>
  </si>
  <si>
    <t>99.94339295281733</t>
  </si>
  <si>
    <t>SE_2_-_201721405_201719809_201719727_201719418_CLK1</t>
  </si>
  <si>
    <t>76.96119693661923</t>
  </si>
  <si>
    <t>67.04545454545455</t>
  </si>
  <si>
    <t>32.95454545454545</t>
  </si>
  <si>
    <t>SE_2_-_201725961_201724938_201724848_201724469_CLK1</t>
  </si>
  <si>
    <t>99.48913914218</t>
  </si>
  <si>
    <t>3.1645569620253164</t>
  </si>
  <si>
    <t>57.59493670886076</t>
  </si>
  <si>
    <t>SE_2_-_201729287_201726585_201726425_201726189_CLK1</t>
  </si>
  <si>
    <t>9.966761031343186</t>
  </si>
  <si>
    <t>SE_2_-_201746144_201742327_201742220_201741760_PPIL3</t>
  </si>
  <si>
    <t>82.91699657987641</t>
  </si>
  <si>
    <t>17.582417582417584</t>
  </si>
  <si>
    <t>20.87912087912088</t>
  </si>
  <si>
    <t>SE_2_-_201750421_201747158_201747065_201746211_PPIL3</t>
  </si>
  <si>
    <t>44.28112444760195</t>
  </si>
  <si>
    <t>30.37974683544304</t>
  </si>
  <si>
    <t>55.69620253164557</t>
  </si>
  <si>
    <t>13.924050632911392</t>
  </si>
  <si>
    <t>SE_2_-_201750421_201750066_201749985_201746211_PPIL3</t>
  </si>
  <si>
    <t>65.24965320716689</t>
  </si>
  <si>
    <t>SE_2_-_201750421_201750090_201749985_201746211_PPIL3</t>
  </si>
  <si>
    <t>0.5655778872939126</t>
  </si>
  <si>
    <t>SE_2_-_201752336_201751705_201751637_201750495_PPIL3</t>
  </si>
  <si>
    <t>98.04972490737906</t>
  </si>
  <si>
    <t>27.142857142857142</t>
  </si>
  <si>
    <t>SE_2_-_201753679_201752408_201752336_201750495_PPIL3</t>
  </si>
  <si>
    <t>94.31246240221489</t>
  </si>
  <si>
    <t>SE_2_+_201760113_201761799_201761937_201764108_NIF3L1</t>
  </si>
  <si>
    <t>99.5832308458198</t>
  </si>
  <si>
    <t>65.34653465346535</t>
  </si>
  <si>
    <t>SE_2_-_201824115_201822856_201822753_201822267_ORC2</t>
  </si>
  <si>
    <t>2.0053500578719414</t>
  </si>
  <si>
    <t>73.75</t>
  </si>
  <si>
    <t>SE_2_+_201936782_201937002_201937084_201943604_NDUFB3</t>
  </si>
  <si>
    <t>1.052150462533144</t>
  </si>
  <si>
    <t>SE_2_+_202005162_202007368_202007485_202010101_CFLAR</t>
  </si>
  <si>
    <t>94.80376613218469</t>
  </si>
  <si>
    <t>64.83516483516483</t>
  </si>
  <si>
    <t>SE_2_+_202050847_202052429_202052522_202057707_CASP10</t>
  </si>
  <si>
    <t>0.02416915040644239</t>
  </si>
  <si>
    <t>SE_2_+_202131514_202134233_202134328_202136239_CASP8</t>
  </si>
  <si>
    <t>82.41603197704815</t>
  </si>
  <si>
    <t>SE_2_+_202137499_202139612_202139676_202141550_CASP8</t>
  </si>
  <si>
    <t>95.45043004187986</t>
  </si>
  <si>
    <t>SE_2_+_202137665_202139612_202139676_202141550_CASP8</t>
  </si>
  <si>
    <t>98.35723859103467</t>
  </si>
  <si>
    <t>52.51798561151079</t>
  </si>
  <si>
    <t>47.482014388489205</t>
  </si>
  <si>
    <t>SE_2_+_202137499_202141550_202141691_202149539_CASP8</t>
  </si>
  <si>
    <t>1.6927338261390275</t>
  </si>
  <si>
    <t>SE_2_+_202319575_202322102_202322173_202323507_STRADB</t>
  </si>
  <si>
    <t>97.85209233751011</t>
  </si>
  <si>
    <t>71.1340206185567</t>
  </si>
  <si>
    <t>11.34020618556701</t>
  </si>
  <si>
    <t>17.525773195876287</t>
  </si>
  <si>
    <t>SE_2_+_202323587_202334676_202334775_202337678_STRADB</t>
  </si>
  <si>
    <t>96.47424394232473</t>
  </si>
  <si>
    <t>48.35164835164835</t>
  </si>
  <si>
    <t>SE_2_-_202492799_202492137_202492044_202490870_TMEM237</t>
  </si>
  <si>
    <t>5.422243767959984</t>
  </si>
  <si>
    <t>SE_2_-_202501471_202499616_202499527_202498154_TMEM237</t>
  </si>
  <si>
    <t>6.94368719608371</t>
  </si>
  <si>
    <t>42.142857142857146</t>
  </si>
  <si>
    <t>12.857142857142856</t>
  </si>
  <si>
    <t>SE_2_-_202587766_202584851_202584709_202582933_ALS2</t>
  </si>
  <si>
    <t>99.50548737784942</t>
  </si>
  <si>
    <t>48.529411764705884</t>
  </si>
  <si>
    <t>SE_2_-_202593235_202592498_202592428_202592001_ALS2</t>
  </si>
  <si>
    <t>0.3950046815276452</t>
  </si>
  <si>
    <t>SE_2_-_202645600_202644806_202644702_202633668_ALS2</t>
  </si>
  <si>
    <t>0.23150702034332127</t>
  </si>
  <si>
    <t>44.696969696969695</t>
  </si>
  <si>
    <t>SE_2_-_203075458_203072725_203072591_203072044_SUMO1</t>
  </si>
  <si>
    <t>99.72949418231694</t>
  </si>
  <si>
    <t>31.88405797101449</t>
  </si>
  <si>
    <t>SE_2_-_203079080_203075529_203075458_203072044_SUMO1</t>
  </si>
  <si>
    <t>97.17492096878745</t>
  </si>
  <si>
    <t>SE_2_-_203103163_203084829_203084755_203079157_SUMO1</t>
  </si>
  <si>
    <t>0.3574892294479505</t>
  </si>
  <si>
    <t>56.68449197860963</t>
  </si>
  <si>
    <t>13.903743315508022</t>
  </si>
  <si>
    <t>SE_2_-_203103163_203096455_203096266_203084829_SUMO1</t>
  </si>
  <si>
    <t>0.06998979959288713</t>
  </si>
  <si>
    <t>SE_2_-_203103163_203098393_203098301_203084829_SUMO1</t>
  </si>
  <si>
    <t>99.93951048380107</t>
  </si>
  <si>
    <t>SE_2_+_203130709_203139836_203139912_203142673_NOP58</t>
  </si>
  <si>
    <t>10.255992876957169</t>
  </si>
  <si>
    <t>29.565217391304348</t>
  </si>
  <si>
    <t>42.608695652173914</t>
  </si>
  <si>
    <t>SE_2_+_203142725_203142935_203143052_203147074_NOP58</t>
  </si>
  <si>
    <t>98.00531854532413</t>
  </si>
  <si>
    <t>54.83870967741935</t>
  </si>
  <si>
    <t>33.87096774193548</t>
  </si>
  <si>
    <t>SE_2_+_203149204_203152383_203152447_203155046_NOP58</t>
  </si>
  <si>
    <t>96.79599629756598</t>
  </si>
  <si>
    <t>33.54037267080746</t>
  </si>
  <si>
    <t>56.52173913043478</t>
  </si>
  <si>
    <t>9.937888198757763</t>
  </si>
  <si>
    <t>SE_2_+_203157626_203160397_203160560_203162102_NOP58</t>
  </si>
  <si>
    <t>0.13976839777650363</t>
  </si>
  <si>
    <t>SE_2_-_203653553_203651498_203651399_203650730_ICA1L</t>
  </si>
  <si>
    <t>94.87396742661932</t>
  </si>
  <si>
    <t>79.66101694915254</t>
  </si>
  <si>
    <t>SE_2_+_203782766_203806583_203806703_203807463_ALS2CR8</t>
  </si>
  <si>
    <t>94.31092469612716</t>
  </si>
  <si>
    <t>28.342245989304814</t>
  </si>
  <si>
    <t>51.87165775401069</t>
  </si>
  <si>
    <t>19.786096256684495</t>
  </si>
  <si>
    <t>SE_2_+_203820481_203825960_203826149_203831701_ALS2CR8</t>
  </si>
  <si>
    <t>1.7316145346507945</t>
  </si>
  <si>
    <t>SE_2_+_203836461_203838205_203838307_203839057_ALS2CR8</t>
  </si>
  <si>
    <t>71.2827185120905</t>
  </si>
  <si>
    <t>89.36170212765957</t>
  </si>
  <si>
    <t>SE_2_+_204103857_204110569_204110618_204116690_CYP20A1</t>
  </si>
  <si>
    <t>81.90042402612137</t>
  </si>
  <si>
    <t>68.90243902439023</t>
  </si>
  <si>
    <t>18.902439024390244</t>
  </si>
  <si>
    <t>SE_2_+_204110618_204111478_204111644_204116690_CYP20A1</t>
  </si>
  <si>
    <t>63.03729178980739</t>
  </si>
  <si>
    <t>SE_2_+_204131404_204137369_204137471_204143296_CYP20A1</t>
  </si>
  <si>
    <t>75.42836491172987</t>
  </si>
  <si>
    <t>SE_2_+_204131404_204137393_204137471_204143296_CYP20A1</t>
  </si>
  <si>
    <t>95.84677698681932</t>
  </si>
  <si>
    <t>67.2566371681416</t>
  </si>
  <si>
    <t>SE_2_+_204131404_204143296_204143411_204144782_CYP20A1</t>
  </si>
  <si>
    <t>1.4233353312575958</t>
  </si>
  <si>
    <t>51.2396694214876</t>
  </si>
  <si>
    <t>SE_2_+_204193354_204216278_204216401_204231600_ABI2</t>
  </si>
  <si>
    <t>1.0090939314313467</t>
  </si>
  <si>
    <t>27.976190476190478</t>
  </si>
  <si>
    <t>56.547619047619044</t>
  </si>
  <si>
    <t>SE_2_+_204193354_204219877_204220047_204231600_ABI2</t>
  </si>
  <si>
    <t>5.497661340777732</t>
  </si>
  <si>
    <t>SE_2_+_204231767_204240780_204240855_204244931_ABI2</t>
  </si>
  <si>
    <t>89.98458272955868</t>
  </si>
  <si>
    <t>SE_2_+_204255866_204259423_204259569_204260379_ABI2</t>
  </si>
  <si>
    <t>93.54163556411267</t>
  </si>
  <si>
    <t>45.08196721311475</t>
  </si>
  <si>
    <t>SE_2_+_204259569_204260379_204260503_204267299_ABI2</t>
  </si>
  <si>
    <t>90.21268988853522</t>
  </si>
  <si>
    <t>52.10084033613446</t>
  </si>
  <si>
    <t>46.21848739495798</t>
  </si>
  <si>
    <t>SE_2_+_204259569_204260382_204260503_204267299_ABI2</t>
  </si>
  <si>
    <t>5.207231950049216</t>
  </si>
  <si>
    <t>SE_2_+_204260503_204261508_204261690_204267299_ABI2</t>
  </si>
  <si>
    <t>3.3726740560767112</t>
  </si>
  <si>
    <t>1.2345679012345678</t>
  </si>
  <si>
    <t>98.76543209876543</t>
  </si>
  <si>
    <t>SE_2_+_204260503_204261607_204261690_204267299_ABI2</t>
  </si>
  <si>
    <t>63.53157155246767</t>
  </si>
  <si>
    <t>79.76190476190477</t>
  </si>
  <si>
    <t>SE_2_+_204267457_204276008_204276094_204281631_ABI2</t>
  </si>
  <si>
    <t>22.55452686867083</t>
  </si>
  <si>
    <t>63.888888888888886</t>
  </si>
  <si>
    <t>SE_2_-_204354307_204335036_204334962_204326648_RAPH1</t>
  </si>
  <si>
    <t>17.645590789674188</t>
  </si>
  <si>
    <t>52.56410256410257</t>
  </si>
  <si>
    <t>SE_2_-_204354307_204341879_204341799_204326648_RAPH1</t>
  </si>
  <si>
    <t>82.04533482994746</t>
  </si>
  <si>
    <t>8.743169398907105</t>
  </si>
  <si>
    <t>10.92896174863388</t>
  </si>
  <si>
    <t>SE_2_+_205990461_206023446_206023631_206036935_PARD3B</t>
  </si>
  <si>
    <t>99.62347357068747</t>
  </si>
  <si>
    <t>58.74125874125874</t>
  </si>
  <si>
    <t>25.874125874125873</t>
  </si>
  <si>
    <t>SE_2_-_207017143_207014649_207014504_207013820_NDUFS1</t>
  </si>
  <si>
    <t>99.82919223816528</t>
  </si>
  <si>
    <t>SE_2_-_207017143_207014649_207014542_207013820_NDUFS1</t>
  </si>
  <si>
    <t>98.07388743793169</t>
  </si>
  <si>
    <t>61.79775280898876</t>
  </si>
  <si>
    <t>38.20224719101123</t>
  </si>
  <si>
    <t>SE_2_-_207018342_207017234_207017143_207014649_NDUFS1</t>
  </si>
  <si>
    <t>99.80399214475074</t>
  </si>
  <si>
    <t>88.70967741935483</t>
  </si>
  <si>
    <t>SE_2_-_207024065_207018406_207018342_207012558_NDUFS1</t>
  </si>
  <si>
    <t>76.12860931237726</t>
  </si>
  <si>
    <t>SE_2_+_207460886_207474634_207474724_207482303_ADAM23</t>
  </si>
  <si>
    <t>0.09949920221572536</t>
  </si>
  <si>
    <t>37.9746835443038</t>
  </si>
  <si>
    <t>48.10126582278481</t>
  </si>
  <si>
    <t>SE_2_+_208394858_208399326_208399407_208420352_CREB1</t>
  </si>
  <si>
    <t>97.45265745995752</t>
  </si>
  <si>
    <t>SE_2_+_208394858_208420352_208420473_208424950_CREB1</t>
  </si>
  <si>
    <t>0.4188843993741409</t>
  </si>
  <si>
    <t>99.18032786885246</t>
  </si>
  <si>
    <t>0.819672131147541</t>
  </si>
  <si>
    <t>SE_2_+_208435045_208436458_208436582_208439996_CREB1</t>
  </si>
  <si>
    <t>99.38637367472755</t>
  </si>
  <si>
    <t>3.888888888888889</t>
  </si>
  <si>
    <t>17.22222222222222</t>
  </si>
  <si>
    <t>SE_2_+_208435045_208439996_208440178_208442229_CREB1</t>
  </si>
  <si>
    <t>4.270145927813673</t>
  </si>
  <si>
    <t>SE_2_+_208440178_208441355_208441417_208442229_CREB1</t>
  </si>
  <si>
    <t>12.417170486346635</t>
  </si>
  <si>
    <t>60.78431372549019</t>
  </si>
  <si>
    <t>SE_2_-_208486530_208485418_208485365_208478167_METTL21A</t>
  </si>
  <si>
    <t>97.40945395785626</t>
  </si>
  <si>
    <t>33.02752293577982</t>
  </si>
  <si>
    <t>58.71559633027523</t>
  </si>
  <si>
    <t>SE_2_-_208488953_208486641_208486530_208478167_METTL21A</t>
  </si>
  <si>
    <t>69.4829608729606</t>
  </si>
  <si>
    <t>43.87755102040816</t>
  </si>
  <si>
    <t>SE_2_+_208591600_208598671_208598771_208602135_CCNYL1</t>
  </si>
  <si>
    <t>82.32676270960908</t>
  </si>
  <si>
    <t>SE_2_+_208602170_208605379_208605430_208606947_CCNYL1</t>
  </si>
  <si>
    <t>33.96158046845037</t>
  </si>
  <si>
    <t>43.452380952380956</t>
  </si>
  <si>
    <t>SE_2_+_210565062_210569174_210569344_210570304_MAP2</t>
  </si>
  <si>
    <t>71.34438714884463</t>
  </si>
  <si>
    <t>SE_2_+_210574978_210588319_210588411_210590433_MAP2</t>
  </si>
  <si>
    <t>87.59199156157732</t>
  </si>
  <si>
    <t>85.26315789473684</t>
  </si>
  <si>
    <t>11.578947368421053</t>
  </si>
  <si>
    <t>3.1578947368421053</t>
  </si>
  <si>
    <t>SE_2_+_210867507_210874363_210874460_210880697_RPE</t>
  </si>
  <si>
    <t>92.28167497953513</t>
  </si>
  <si>
    <t>3.896103896103896</t>
  </si>
  <si>
    <t>SE_2_+_210867507_210874381_210874460_210880697_RPE</t>
  </si>
  <si>
    <t>98.45605062449793</t>
  </si>
  <si>
    <t>SE_2_+_210868192_210874381_210874460_210880697_RPE</t>
  </si>
  <si>
    <t>13.609291687249165</t>
  </si>
  <si>
    <t>SE_2_+_210880836_210880928_210880981_210881231_RPE</t>
  </si>
  <si>
    <t>99.78524833057759</t>
  </si>
  <si>
    <t>SE_2_+_210881365_210882197_210882283_210884393_RPE</t>
  </si>
  <si>
    <t>2.3411706894787616</t>
  </si>
  <si>
    <t>SE_2_+_210882283_210882514_210882611_210884393_RPE</t>
  </si>
  <si>
    <t>3.7267817570294035</t>
  </si>
  <si>
    <t>SE_2_+_210882283_210882877_210882945_210884393_RPE</t>
  </si>
  <si>
    <t>85.6549277535437</t>
  </si>
  <si>
    <t>SE_2_-_210905144_210896270_210896145_210894642_KANSL1L</t>
  </si>
  <si>
    <t>99.60123359275265</t>
  </si>
  <si>
    <t>29.444444444444446</t>
  </si>
  <si>
    <t>SE_2_-_211305322_211302596_211302414_211301116_LANCL1</t>
  </si>
  <si>
    <t>1.367579473649514</t>
  </si>
  <si>
    <t>57.391304347826086</t>
  </si>
  <si>
    <t>SE_2_+_214160834_214161746_214161863_214161986_SPAG16</t>
  </si>
  <si>
    <t>97.00085388895054</t>
  </si>
  <si>
    <t>SE_2_+_214162081_214174783_214174901_214181943_SPAG16</t>
  </si>
  <si>
    <t>99.52185119802839</t>
  </si>
  <si>
    <t>SE_2_+_216182956_216184388_216184454_216189964_ATIC</t>
  </si>
  <si>
    <t>99.45112346684925</t>
  </si>
  <si>
    <t>16.233766233766232</t>
  </si>
  <si>
    <t>SE_2_+_216190861_216191545_216191701_216197105_ATIC</t>
  </si>
  <si>
    <t>99.96131836243254</t>
  </si>
  <si>
    <t>SE_2_-_216235017_216232750_216232586_216230353_FN1</t>
  </si>
  <si>
    <t>99.88056364658543</t>
  </si>
  <si>
    <t>SE_2_-_216236632_216235155_216235017_216232750_FN1</t>
  </si>
  <si>
    <t>99.7117541058315</t>
  </si>
  <si>
    <t>72.11538461538461</t>
  </si>
  <si>
    <t>13.461538461538462</t>
  </si>
  <si>
    <t>SE_2_-_216238045_216236738_216236632_216232750_FN1</t>
  </si>
  <si>
    <t>64.91525506629876</t>
  </si>
  <si>
    <t>12.16931216931217</t>
  </si>
  <si>
    <t>27.513227513227513</t>
  </si>
  <si>
    <t>SE_2_-_216238045_216237023_216236832_216236738_FN1</t>
  </si>
  <si>
    <t>0.020624119994740044</t>
  </si>
  <si>
    <t>99.02912621359224</t>
  </si>
  <si>
    <t>SE_2_-_216916172_216915620_216915515_216914096_PECR</t>
  </si>
  <si>
    <t>97.24152221302853</t>
  </si>
  <si>
    <t>79.74683544303798</t>
  </si>
  <si>
    <t>SE_2_-_216930035_216923699_216923618_216916268_PECR</t>
  </si>
  <si>
    <t>0.19897950292910244</t>
  </si>
  <si>
    <t>SE_2_+_216974180_216975190_216975274_216977739_XRCC5</t>
  </si>
  <si>
    <t>99.30194347909857</t>
  </si>
  <si>
    <t>SE_2_+_217285255_217288356_217288406_217293319_SMARCAL1</t>
  </si>
  <si>
    <t>97.46131779186042</t>
  </si>
  <si>
    <t>SE_2_+_217300219_217303143_217303208_217311741_SMARCAL1</t>
  </si>
  <si>
    <t>0.539383495824011</t>
  </si>
  <si>
    <t>SE_2_+_217303208_217311385_217311441_217311741_SMARCAL1</t>
  </si>
  <si>
    <t>4.046647866260575</t>
  </si>
  <si>
    <t>55.85585585585585</t>
  </si>
  <si>
    <t>17.117117117117118</t>
  </si>
  <si>
    <t>SE_2_-_218771058_218766546_218766433_218765235_TNS1</t>
  </si>
  <si>
    <t>98.49887400740228</t>
  </si>
  <si>
    <t>6.470588235294119</t>
  </si>
  <si>
    <t>92.94117647058823</t>
  </si>
  <si>
    <t>0.5882352941176471</t>
  </si>
  <si>
    <t>SE_2_+_219081977_219082095_219082267_219090643_ARPC2</t>
  </si>
  <si>
    <t>99.00813057569123</t>
  </si>
  <si>
    <t>92.40506329113924</t>
  </si>
  <si>
    <t>SE_2_+_219081977_219082186_219082267_219090643_ARPC2</t>
  </si>
  <si>
    <t>0.2513896166027028</t>
  </si>
  <si>
    <t>SE_2_+_219090677_219091719_219091820_219093461_ARPC2</t>
  </si>
  <si>
    <t>0.9941826836758181</t>
  </si>
  <si>
    <t>SE_2_+_219099120_219099572_219099767_219103387_ARPC2</t>
  </si>
  <si>
    <t>0.08397519362344624</t>
  </si>
  <si>
    <t>57.647058823529406</t>
  </si>
  <si>
    <t>37.64705882352941</t>
  </si>
  <si>
    <t>SE_2_+_219114644_219117668_219117755_219118614_ARPC2</t>
  </si>
  <si>
    <t>99.94381964865174</t>
  </si>
  <si>
    <t>SE_2_-_219143761_219143288_219143238_219142697_TMBIM1</t>
  </si>
  <si>
    <t>99.39243577181394</t>
  </si>
  <si>
    <t>SE_2_-_219144749_219144076_219144012_219143814_TMBIM1</t>
  </si>
  <si>
    <t>11.612062923973268</t>
  </si>
  <si>
    <t>63.68421052631579</t>
  </si>
  <si>
    <t>36.31578947368421</t>
  </si>
  <si>
    <t>SE_2_-_219150486_219148859_219148762_219146904_TMBIM1</t>
  </si>
  <si>
    <t>1.1150065480008808</t>
  </si>
  <si>
    <t>SE_2_-_219157189_219148859_219148762_219146904_TMBIM1</t>
  </si>
  <si>
    <t>1.0161538969375763</t>
  </si>
  <si>
    <t>71.00840336134453</t>
  </si>
  <si>
    <t>28.991596638655466</t>
  </si>
  <si>
    <t>SE_2_-_219157189_219148883_219148762_219146904_TMBIM1</t>
  </si>
  <si>
    <t>64.01432767233864</t>
  </si>
  <si>
    <t>10.69364161849711</t>
  </si>
  <si>
    <t>75.43352601156069</t>
  </si>
  <si>
    <t>13.872832369942195</t>
  </si>
  <si>
    <t>SE_2_-_219151930_219150661_219150486_219146904_TMBIM1</t>
  </si>
  <si>
    <t>4.847108234804861</t>
  </si>
  <si>
    <t>10.059171597633137</t>
  </si>
  <si>
    <t>77.2189349112426</t>
  </si>
  <si>
    <t>12.721893491124261</t>
  </si>
  <si>
    <t>SE_2_-_219157189_219150657_219150486_219146904_TMBIM1</t>
  </si>
  <si>
    <t>6.777526890447909</t>
  </si>
  <si>
    <t>SE_2_-_219157189_219150661_219150486_219146904_TMBIM1</t>
  </si>
  <si>
    <t>83.68359466292037</t>
  </si>
  <si>
    <t>SE_2_+_219247098_219247683_219247825_219248966_SLC11A1</t>
  </si>
  <si>
    <t>93.93897277442291</t>
  </si>
  <si>
    <t>SE_2_+_219247098_219247683_219247825_219249870_SLC11A1</t>
  </si>
  <si>
    <t>95.49452941376757</t>
  </si>
  <si>
    <t>SE_2_+_219247098_219248966_219249088_219249870_SLC11A1</t>
  </si>
  <si>
    <t>98.71589447479778</t>
  </si>
  <si>
    <t>SE_2_+_219247825_219248966_219249088_219249870_SLC11A1</t>
  </si>
  <si>
    <t>0.1575751638028601</t>
  </si>
  <si>
    <t>SE_2_+_219249088_219249630_219249724_219249870_SLC11A1</t>
  </si>
  <si>
    <t>33.12691070134947</t>
  </si>
  <si>
    <t>50.70422535211267</t>
  </si>
  <si>
    <t>SE_2_+_219249989_219250135_219250208_219251358_SLC11A1</t>
  </si>
  <si>
    <t>88.44228967891421</t>
  </si>
  <si>
    <t>7.368421052631578</t>
  </si>
  <si>
    <t>SE_2_-_219410944_219399429_219399332_219394763_USP37</t>
  </si>
  <si>
    <t>2.360383198798895</t>
  </si>
  <si>
    <t>SE_2_+_219445463_219445718_219445837_219447694_RQCD1</t>
  </si>
  <si>
    <t>0.9645245956087641</t>
  </si>
  <si>
    <t>98.9247311827957</t>
  </si>
  <si>
    <t>SE_2_+_219449444_219452028_219452123_219452309_RQCD1</t>
  </si>
  <si>
    <t>97.61205462518186</t>
  </si>
  <si>
    <t>SE_2_+_219494386_219495373_219495525_219496859_PLCD4</t>
  </si>
  <si>
    <t>10.763186612570989</t>
  </si>
  <si>
    <t>SE_2_+_219497035_219498109_219498204_219498328_PLCD4</t>
  </si>
  <si>
    <t>90.82263455874346</t>
  </si>
  <si>
    <t>24.025974025974026</t>
  </si>
  <si>
    <t>SE_2_+_219497035_219498328_219498484_219498828_PLCD4</t>
  </si>
  <si>
    <t>61.959062696296805</t>
  </si>
  <si>
    <t>66.38655462184873</t>
  </si>
  <si>
    <t>SE_2_-_219520873_219516545_219516424_219515249_ZNF142</t>
  </si>
  <si>
    <t>92.04675070437041</t>
  </si>
  <si>
    <t>34.68208092485549</t>
  </si>
  <si>
    <t>35.26011560693642</t>
  </si>
  <si>
    <t>30.057803468208093</t>
  </si>
  <si>
    <t>SE_2_-_219523703_219523599_219523424_219521186_ZNF142</t>
  </si>
  <si>
    <t>28.781896526218002</t>
  </si>
  <si>
    <t>36.22047244094488</t>
  </si>
  <si>
    <t>32.28346456692913</t>
  </si>
  <si>
    <t>SE_2_+_219524466_219524760_219524889_219525662_BCS1L</t>
  </si>
  <si>
    <t>24.67421714927404</t>
  </si>
  <si>
    <t>25.69832402234637</t>
  </si>
  <si>
    <t>46.36871508379888</t>
  </si>
  <si>
    <t>SE_2_+_219524466_219524760_219524941_219525662_BCS1L</t>
  </si>
  <si>
    <t>13.139699479204364</t>
  </si>
  <si>
    <t>53.179190751445084</t>
  </si>
  <si>
    <t>36.41618497109826</t>
  </si>
  <si>
    <t>SE_2_+_219524466_219525030_219525205_219525662_BCS1L</t>
  </si>
  <si>
    <t>99.84992186239754</t>
  </si>
  <si>
    <t>12.574850299401197</t>
  </si>
  <si>
    <t>37.72455089820359</t>
  </si>
  <si>
    <t>SE_2_+_219526983_219527233_219527402_219527606_BCS1L</t>
  </si>
  <si>
    <t>99.75905859865404</t>
  </si>
  <si>
    <t>10.493827160493826</t>
  </si>
  <si>
    <t>51.23456790123457</t>
  </si>
  <si>
    <t>38.2716049382716</t>
  </si>
  <si>
    <t>SE_2_+_219526983_219527238_219527402_219527606_BCS1L</t>
  </si>
  <si>
    <t>17.516884785341162</t>
  </si>
  <si>
    <t>SE_2_+_219549951_219553114_219553216_219553420_STK36</t>
  </si>
  <si>
    <t>91.76927912124248</t>
  </si>
  <si>
    <t>80.26315789473685</t>
  </si>
  <si>
    <t>SE_2_+_219575760_219591992_219592070_219602302_TTLL4</t>
  </si>
  <si>
    <t>0.6946305543817557</t>
  </si>
  <si>
    <t>SE_2_+_219592070_219601035_219601099_219602302_TTLL4</t>
  </si>
  <si>
    <t>99.63835030831962</t>
  </si>
  <si>
    <t>SE_2_+_219610954_219611726_219611917_219612013_TTLL4</t>
  </si>
  <si>
    <t>99.40801617430542</t>
  </si>
  <si>
    <t>SE_2_+_219610954_219611753_219611917_219612013_TTLL4</t>
  </si>
  <si>
    <t>99.96231059350784</t>
  </si>
  <si>
    <t>SE_2_+_219611917_219612013_219612095_219612320_TTLL4</t>
  </si>
  <si>
    <t>99.97627791648029</t>
  </si>
  <si>
    <t>SE_2_+_219611917_219612320_219612448_219612828_TTLL4</t>
  </si>
  <si>
    <t>99.97318760591196</t>
  </si>
  <si>
    <t>SE_2_+_219612448_219612828_219612950_219613559_TTLL4</t>
  </si>
  <si>
    <t>98.32009826696273</t>
  </si>
  <si>
    <t>40.42553191489361</t>
  </si>
  <si>
    <t>47.340425531914896</t>
  </si>
  <si>
    <t>12.23404255319149</t>
  </si>
  <si>
    <t>SE_2_+_219647160_219674300_219674490_219676945_CYP27A1</t>
  </si>
  <si>
    <t>3.8121811812536466</t>
  </si>
  <si>
    <t>44.303797468354425</t>
  </si>
  <si>
    <t>SE_2_-_220011402_219960077_219959996_219942928_NHEJ1</t>
  </si>
  <si>
    <t>99.77319136361336</t>
  </si>
  <si>
    <t>52.88461538461539</t>
  </si>
  <si>
    <t>SE_2_+_220043355_220043644_220043750_220044455_FAM134A</t>
  </si>
  <si>
    <t>99.17395987100701</t>
  </si>
  <si>
    <t>28.225806451612907</t>
  </si>
  <si>
    <t>29.838709677419356</t>
  </si>
  <si>
    <t>SE_2_+_220072143_220072370_220072496_220072609_ZFAND2B</t>
  </si>
  <si>
    <t>99.6114735399503</t>
  </si>
  <si>
    <t>44.18604651162791</t>
  </si>
  <si>
    <t>SE_2_+_220072143_220072370_220072501_220072609_ZFAND2B</t>
  </si>
  <si>
    <t>99.94673684061713</t>
  </si>
  <si>
    <t>62.41610738255034</t>
  </si>
  <si>
    <t>SE_2_+_220072501_220072609_220072760_220072978_ZFAND2B</t>
  </si>
  <si>
    <t>96.12208838062439</t>
  </si>
  <si>
    <t>4.285714285714286</t>
  </si>
  <si>
    <t>SE_2_+_220073361_220073699_220073771_220073984_ZFAND2B</t>
  </si>
  <si>
    <t>99.88898863889972</t>
  </si>
  <si>
    <t>6.395348837209303</t>
  </si>
  <si>
    <t>75.5813953488372</t>
  </si>
  <si>
    <t>SE_2_-_220077109_220075830_220075656_220075545_ABCB6</t>
  </si>
  <si>
    <t>96.28686978686895</t>
  </si>
  <si>
    <t>14.917127071823206</t>
  </si>
  <si>
    <t>61.87845303867403</t>
  </si>
  <si>
    <t>23.204419889502763</t>
  </si>
  <si>
    <t>SE_2_-_220081086_220080902_220080719_220079804_ABCB6</t>
  </si>
  <si>
    <t>90.69196642274107</t>
  </si>
  <si>
    <t>44.9438202247191</t>
  </si>
  <si>
    <t>15.730337078651685</t>
  </si>
  <si>
    <t>SE_2_-_220082392_220081554_220081374_220081187_ABCB6</t>
  </si>
  <si>
    <t>93.23784387987419</t>
  </si>
  <si>
    <t>63.70370370370371</t>
  </si>
  <si>
    <t>SE_2_-_220082847_220082529_220082392_220081554_ABCB6</t>
  </si>
  <si>
    <t>99.55175060273916</t>
  </si>
  <si>
    <t>SE_2_-_220086994_220086889_220086772_220086024_ATG9A</t>
  </si>
  <si>
    <t>95.11369086951773</t>
  </si>
  <si>
    <t>41.08527131782946</t>
  </si>
  <si>
    <t>55.81395348837209</t>
  </si>
  <si>
    <t>SE_2_-_220093156_220092775_220092644_220092535_ATG9A</t>
  </si>
  <si>
    <t>92.46087766624682</t>
  </si>
  <si>
    <t>61.935483870967744</t>
  </si>
  <si>
    <t>SE_2_-_220093156_220092801_220092644_220092535_ATG9A</t>
  </si>
  <si>
    <t>97.90078674137995</t>
  </si>
  <si>
    <t>SE_2_-_220094257_220092775_220092644_220092535_ATG9A</t>
  </si>
  <si>
    <t>46.68500957304148</t>
  </si>
  <si>
    <t>38.983050847457626</t>
  </si>
  <si>
    <t>SE_2_-_220094257_220093207_220093146_220092775_ATG9A</t>
  </si>
  <si>
    <t>90.40003019561084</t>
  </si>
  <si>
    <t>SE_2_-_220093732_220093207_220093156_220092775_ATG9A</t>
  </si>
  <si>
    <t>91.39095534606734</t>
  </si>
  <si>
    <t>SE_2_-_220094257_220093207_220093156_220092535_ATG9A</t>
  </si>
  <si>
    <t>76.253329315244045</t>
  </si>
  <si>
    <t>SE_2_-_220094257_220093207_220093156_220092775_ATG9A</t>
  </si>
  <si>
    <t>47.562178721119416</t>
  </si>
  <si>
    <t>SE_2_-_220094257_220093896_220093732_220093207_ATG9A</t>
  </si>
  <si>
    <t>99.74705642540806</t>
  </si>
  <si>
    <t>SE_2_+_220094622_220094950_220095072_220096650_ANKZF1</t>
  </si>
  <si>
    <t>99.82120644372661</t>
  </si>
  <si>
    <t>49.142857142857146</t>
  </si>
  <si>
    <t>29.714285714285715</t>
  </si>
  <si>
    <t>21.142857142857142</t>
  </si>
  <si>
    <t>SE_2_+_220094622_220094950_220095127_220096650_ANKZF1</t>
  </si>
  <si>
    <t>97.89824099371222</t>
  </si>
  <si>
    <t>79.0909090909091</t>
  </si>
  <si>
    <t>SE_2_+_220095072_220096650_220096762_220096982_ANKZF1</t>
  </si>
  <si>
    <t>99.10598900536665</t>
  </si>
  <si>
    <t>SE_2_+_220095127_220096650_220096762_220096982_ANKZF1</t>
  </si>
  <si>
    <t>99.32086407010127</t>
  </si>
  <si>
    <t>28.24427480916031</t>
  </si>
  <si>
    <t>27.480916030534353</t>
  </si>
  <si>
    <t>44.274809160305345</t>
  </si>
  <si>
    <t>SE_2_+_220110807_220111835_220111968_220112137_STK16</t>
  </si>
  <si>
    <t>84.65429708126192</t>
  </si>
  <si>
    <t>SE_2_+_220111598_220111835_220111968_220112137_STK16</t>
  </si>
  <si>
    <t>97.05285526767811</t>
  </si>
  <si>
    <t>SE_2_+_220112257_220112384_220112479_220112915_STK16</t>
  </si>
  <si>
    <t>99.95972708667617</t>
  </si>
  <si>
    <t>SE_2_+_220146783_220147559_220147651_220147855_DNAJB2</t>
  </si>
  <si>
    <t>99.45305387451751</t>
  </si>
  <si>
    <t>SE_2_-_220155548_220155333_220155260_220155019_PTPRN</t>
  </si>
  <si>
    <t>85.37301168950368</t>
  </si>
  <si>
    <t>SE_2_-_220164707_220164508_220164422_220164106_PTPRN</t>
  </si>
  <si>
    <t>98.65575444419629</t>
  </si>
  <si>
    <t>18.095238095238095</t>
  </si>
  <si>
    <t>SE_2_-_220250353_220250253_220250146_220249165_DNPEP</t>
  </si>
  <si>
    <t>98.90665844583786</t>
  </si>
  <si>
    <t>SE_2_-_220250690_220250428_220250353_220249165_DNPEP</t>
  </si>
  <si>
    <t>99.96399269109804</t>
  </si>
  <si>
    <t>13.736263736263737</t>
  </si>
  <si>
    <t>SE_2_+_220498701_220499142_220499326_220499993_SLC4A3</t>
  </si>
  <si>
    <t>0.6177850930715164</t>
  </si>
  <si>
    <t>SE_2_-_222289929_222286790_222286700_222285272_EPHA4</t>
  </si>
  <si>
    <t>98.95576753817028</t>
  </si>
  <si>
    <t>2.094240837696335</t>
  </si>
  <si>
    <t>97.90575916230367</t>
  </si>
  <si>
    <t>SE_2_-_222298862_222294871_222294678_222291339_EPHA4</t>
  </si>
  <si>
    <t>98.87147964237556</t>
  </si>
  <si>
    <t>SE_2_-_222436878_222433505_222433438_222429114_EPHA4</t>
  </si>
  <si>
    <t>0.15027644926635994</t>
  </si>
  <si>
    <t>38.59649122807017</t>
  </si>
  <si>
    <t>SE_2_-_223513459_223509284_223509225_223507724_FARSB</t>
  </si>
  <si>
    <t>95.70249638640665</t>
  </si>
  <si>
    <t>SE_2_+_223725976_223752548_223752606_223773451_ACSL3</t>
  </si>
  <si>
    <t>41.49941861168266</t>
  </si>
  <si>
    <t>SE_2_+_223752606_223765392_223765498_223773451_ACSL3</t>
  </si>
  <si>
    <t>0.5299623823978095</t>
  </si>
  <si>
    <t>47.94520547945205</t>
  </si>
  <si>
    <t>SE_2_-_224467003_224466935_224466860_224464014_SCG2</t>
  </si>
  <si>
    <t>99.97254112677238</t>
  </si>
  <si>
    <t>2.097902097902098</t>
  </si>
  <si>
    <t>97.2027972027972</t>
  </si>
  <si>
    <t>SE_2_-_225360549_225343062_225342917_225339093_CUL3</t>
  </si>
  <si>
    <t>99.77304205335874</t>
  </si>
  <si>
    <t>2.717391304347826</t>
  </si>
  <si>
    <t>96.73913043478261</t>
  </si>
  <si>
    <t>SE_2_-_225360549_225346795_225346609_225343062_CUL3</t>
  </si>
  <si>
    <t>1.4679651850382405</t>
  </si>
  <si>
    <t>28.26086956521739</t>
  </si>
  <si>
    <t>SE_2_-_225422376_225421106_225421012_225400358_CUL3</t>
  </si>
  <si>
    <t>1.9234367156684633</t>
  </si>
  <si>
    <t>32.52032520325203</t>
  </si>
  <si>
    <t>SE_2_-_225422376_225421137_225421012_225400358_CUL3</t>
  </si>
  <si>
    <t>96.00780556876167</t>
  </si>
  <si>
    <t>70.76923076923077</t>
  </si>
  <si>
    <t>11.282051282051283</t>
  </si>
  <si>
    <t>SE_2_-_225449661_225422573_225422376_225400358_CUL3</t>
  </si>
  <si>
    <t>81.7282890757946</t>
  </si>
  <si>
    <t>6.2857142857142865</t>
  </si>
  <si>
    <t>75.42857142857143</t>
  </si>
  <si>
    <t>18.285714285714285</t>
  </si>
  <si>
    <t>SE_2_+_228172635_228173615_228173792_228173920_COL4A3</t>
  </si>
  <si>
    <t>81.99034631832741</t>
  </si>
  <si>
    <t>33.94495412844037</t>
  </si>
  <si>
    <t>29.357798165137616</t>
  </si>
  <si>
    <t>36.69724770642202</t>
  </si>
  <si>
    <t>SE_2_+_228190143_228193394_228193505_228195342_MFF</t>
  </si>
  <si>
    <t>99.16678365764561</t>
  </si>
  <si>
    <t>SE_2_+_228190258_228193394_228193505_228195342_MFF</t>
  </si>
  <si>
    <t>7.976429837696562</t>
  </si>
  <si>
    <t>37.254901960784316</t>
  </si>
  <si>
    <t>SE_2_+_228193505_228194322_228194375_228195342_MFF</t>
  </si>
  <si>
    <t>7.791054352109482</t>
  </si>
  <si>
    <t>17.97752808988764</t>
  </si>
  <si>
    <t>57.30337078651685</t>
  </si>
  <si>
    <t>24.719101123595504</t>
  </si>
  <si>
    <t>SE_2_+_228193505_228194322_228194413_228195342_MFF</t>
  </si>
  <si>
    <t>11.904995833989803</t>
  </si>
  <si>
    <t>29.142857142857142</t>
  </si>
  <si>
    <t>55.42857142857143</t>
  </si>
  <si>
    <t>SE_2_+_228193505_228194322_228194499_228195342_MFF</t>
  </si>
  <si>
    <t>29.921873563152126</t>
  </si>
  <si>
    <t>SE_2_+_228205096_228207461_228207535_228211942_MFF</t>
  </si>
  <si>
    <t>25.665252845007373</t>
  </si>
  <si>
    <t>SE_2_+_228205096_228207461_228207535_228220393_MFF</t>
  </si>
  <si>
    <t>1.217837382466513</t>
  </si>
  <si>
    <t>88.23529411764706</t>
  </si>
  <si>
    <t>SE_2_+_228207535_228210944_228211031_228211942_MFF</t>
  </si>
  <si>
    <t>81.09262247559977</t>
  </si>
  <si>
    <t>SE_2_+_228205096_228211942_228212100_228217230_MFF</t>
  </si>
  <si>
    <t>41.01542479552633</t>
  </si>
  <si>
    <t>SE_2_+_228205096_228211942_228212100_228220393_MFF</t>
  </si>
  <si>
    <t>74.4878651364187</t>
  </si>
  <si>
    <t>SE_2_+_228207535_228211942_228212100_228220393_MFF</t>
  </si>
  <si>
    <t>55.8188150919683</t>
  </si>
  <si>
    <t>59.64912280701754</t>
  </si>
  <si>
    <t>SE_2_+_228205096_228217230_228217289_228220393_MFF</t>
  </si>
  <si>
    <t>92.9717888591747</t>
  </si>
  <si>
    <t>SE_2_+_228212100_228217230_228217289_228220393_MFF</t>
  </si>
  <si>
    <t>97.92451094848393</t>
  </si>
  <si>
    <t>86.32478632478633</t>
  </si>
  <si>
    <t>SE_2_+_228389631_228395807_228395926_228398265_AGFG1</t>
  </si>
  <si>
    <t>4.545800547959463</t>
  </si>
  <si>
    <t>SE_2_+_228395926_228396854_228396925_228398265_AGFG1</t>
  </si>
  <si>
    <t>98.84928813703314</t>
  </si>
  <si>
    <t>SE_2_-_230135730_230020680_230020534_229890824_PID1</t>
  </si>
  <si>
    <t>0.5448898069757594</t>
  </si>
  <si>
    <t>SE_2_-_230135730_230092779_230092673_230020680_PID1</t>
  </si>
  <si>
    <t>98.65290180024326</t>
  </si>
  <si>
    <t>SE_2_-_230638813_230636348_230636235_230634041_TRIP12</t>
  </si>
  <si>
    <t>44.87841027290232</t>
  </si>
  <si>
    <t>88.6178861788618</t>
  </si>
  <si>
    <t>SE_2_-_230744698_230725247_230725122_230724290_TRIP12</t>
  </si>
  <si>
    <t>1.4017326537216512</t>
  </si>
  <si>
    <t>36.97478991596639</t>
  </si>
  <si>
    <t>57.98319327731093</t>
  </si>
  <si>
    <t>5.042016806722689</t>
  </si>
  <si>
    <t>SE_2_-_230786596_230765574_230765453_230744844_TRIP12</t>
  </si>
  <si>
    <t>7.771721484926281</t>
  </si>
  <si>
    <t>22.123893805309734</t>
  </si>
  <si>
    <t>SE_2_+_230787325_230797487_230797602_230840957_FBXO36</t>
  </si>
  <si>
    <t>81.99153389408558</t>
  </si>
  <si>
    <t>32.62411347517731</t>
  </si>
  <si>
    <t>SE_2_-_231072706_231067438_231067295_231065681_SP110</t>
  </si>
  <si>
    <t>88.4388534007187</t>
  </si>
  <si>
    <t>34.01360544217687</t>
  </si>
  <si>
    <t>46.93877551020408</t>
  </si>
  <si>
    <t>SE_2_-_231072706_231067444_231067295_231065681_SP110</t>
  </si>
  <si>
    <t>91.14104780590661</t>
  </si>
  <si>
    <t>SE_2_-_231084589_231081643_231081496_231079833_SP110</t>
  </si>
  <si>
    <t>0.2607515912759902</t>
  </si>
  <si>
    <t>51.30434782608696</t>
  </si>
  <si>
    <t>SE_2_-_231084589_231084388_231084271_231081643_SP110</t>
  </si>
  <si>
    <t>82.62602270477171</t>
  </si>
  <si>
    <t>18.627450980392158</t>
  </si>
  <si>
    <t>SE_2_+_231253348_231254634_231254738_231256802_SP140L</t>
  </si>
  <si>
    <t>30.326672027202285</t>
  </si>
  <si>
    <t>67.53246753246754</t>
  </si>
  <si>
    <t>5.194805194805195</t>
  </si>
  <si>
    <t>SE_2_+_231264957_231265049_231265128_231265670_SP140L</t>
  </si>
  <si>
    <t>83.50444962604566</t>
  </si>
  <si>
    <t>SE_2_+_231281043_231282306_231282380_231307652_SP100</t>
  </si>
  <si>
    <t>1.4186517234047493</t>
  </si>
  <si>
    <t>SE_2_+_231282380_231305191_231305272_231307652_SP100</t>
  </si>
  <si>
    <t>93.22754441904445</t>
  </si>
  <si>
    <t>SE_2_+_231327233_231328782_231328865_231331016_SP100</t>
  </si>
  <si>
    <t>0.2812252139178762</t>
  </si>
  <si>
    <t>65.8119658119658</t>
  </si>
  <si>
    <t>SE_2_+_231339162_231358507_231358626_231359131_SP100</t>
  </si>
  <si>
    <t>99.93711827614294</t>
  </si>
  <si>
    <t>99.48186528497409</t>
  </si>
  <si>
    <t>SE_2_+_231729499_231729665_231729860_231738132_ITM2C</t>
  </si>
  <si>
    <t>96.24629301971656</t>
  </si>
  <si>
    <t>94.92753623188406</t>
  </si>
  <si>
    <t>SE_2_+_231729860_231738132_231738272_231740335_ITM2C</t>
  </si>
  <si>
    <t>98.97308224032808</t>
  </si>
  <si>
    <t>SE_2_+_231740523_231741572_231741682_231742115_ITM2C</t>
  </si>
  <si>
    <t>99.15170464308328</t>
  </si>
  <si>
    <t>78.44311377245509</t>
  </si>
  <si>
    <t>SE_2_+_231927035_231927220_231927389_231931620_PSMD1</t>
  </si>
  <si>
    <t>98.17360454945134</t>
  </si>
  <si>
    <t>23.243243243243246</t>
  </si>
  <si>
    <t>70.8108108108108</t>
  </si>
  <si>
    <t>5.9459459459459465</t>
  </si>
  <si>
    <t>SE_2_+_231927035_231927220_231927407_231931620_PSMD1</t>
  </si>
  <si>
    <t>99.6625605211109</t>
  </si>
  <si>
    <t>SE_2_+_232026223_232028349_232028441_232029914_PSMD1</t>
  </si>
  <si>
    <t>93.31675517308472</t>
  </si>
  <si>
    <t>72.91666666666666</t>
  </si>
  <si>
    <t>SE_2_+_232100094_232104656_232104754_232121299_ARMC9</t>
  </si>
  <si>
    <t>99.04981423450914</t>
  </si>
  <si>
    <t>5.681818181818182</t>
  </si>
  <si>
    <t>SE_2_+_232127111_232135695_232135785_232137668_ARMC9</t>
  </si>
  <si>
    <t>6.8642531472353125</t>
  </si>
  <si>
    <t>SE_2_+_232146846_232153373_232153434_232156066_ARMC9</t>
  </si>
  <si>
    <t>0.3512451245466312</t>
  </si>
  <si>
    <t>59.42028985507246</t>
  </si>
  <si>
    <t>SE_2_-_232322354_232322068_232321997_232321835_NCL</t>
  </si>
  <si>
    <t>94.83249266412072</t>
  </si>
  <si>
    <t>SE_2_-_232602723_232602002_232601897_232597743_PDE6D</t>
  </si>
  <si>
    <t>99.89394806027569</t>
  </si>
  <si>
    <t>13.142857142857142</t>
  </si>
  <si>
    <t>81.14285714285714</t>
  </si>
  <si>
    <t>SE_2_+_232646593_232653265_232653442_232656443_COPS7B</t>
  </si>
  <si>
    <t>98.45871212225258</t>
  </si>
  <si>
    <t>SE_2_+_232646593_232653265_232653442_232658973_COPS7B</t>
  </si>
  <si>
    <t>99.45445243414113</t>
  </si>
  <si>
    <t>98.63013698630137</t>
  </si>
  <si>
    <t>SE_2_+_232646593_232656443_232656518_232658973_COPS7B</t>
  </si>
  <si>
    <t>97.88302731172958</t>
  </si>
  <si>
    <t>SE_2_+_232653442_232656443_232656518_232658973_COPS7B</t>
  </si>
  <si>
    <t>98.07403662369668</t>
  </si>
  <si>
    <t>SE_2_+_232653442_232656443_232656518_232660816_COPS7B</t>
  </si>
  <si>
    <t>98.68836222425371</t>
  </si>
  <si>
    <t>90.69767441860465</t>
  </si>
  <si>
    <t>SE_2_+_232653442_232658973_232659061_232660816_COPS7B</t>
  </si>
  <si>
    <t>97.74473450327142</t>
  </si>
  <si>
    <t>SE_2_+_232656518_232658973_232659061_232660816_COPS7B</t>
  </si>
  <si>
    <t>4.896422469863369</t>
  </si>
  <si>
    <t>SE_2_+_232663674_232665850_232665917_232672197_COPS7B</t>
  </si>
  <si>
    <t>3.772435855704803</t>
  </si>
  <si>
    <t>SE_2_+_232663674_232665865_232665917_232672197_COPS7B</t>
  </si>
  <si>
    <t>3.411837179130954</t>
  </si>
  <si>
    <t>73.21428571428571</t>
  </si>
  <si>
    <t>26.785714285714285</t>
  </si>
  <si>
    <t>SE_2_+_232952431_232975907_232975965_232995329_DIS3L2</t>
  </si>
  <si>
    <t>95.12463482416592</t>
  </si>
  <si>
    <t>94.6969696969697</t>
  </si>
  <si>
    <t>SE_2_+_233421240_233422594_233422728_233428957_EIF4E2</t>
  </si>
  <si>
    <t>0.5930144145287313</t>
  </si>
  <si>
    <t>SE_2_+_233498716_233503116_233503194_233527512_EFHD1</t>
  </si>
  <si>
    <t>29.6625457025117</t>
  </si>
  <si>
    <t>52.23880597014925</t>
  </si>
  <si>
    <t>SE_2_+_233562102_233565295_233565364_233568134_GIGYF2</t>
  </si>
  <si>
    <t>93.39876478335349</t>
  </si>
  <si>
    <t>92.06349206349206</t>
  </si>
  <si>
    <t>SE_2_+_233562102_233568134_233568199_233589284_GIGYF2</t>
  </si>
  <si>
    <t>90.21647191314547</t>
  </si>
  <si>
    <t>SE_2_+_233562102_233568134_233568199_233599865_GIGYF2</t>
  </si>
  <si>
    <t>1.1033341907609624</t>
  </si>
  <si>
    <t>SE_2_+_233568199_233583748_233583838_233599865_GIGYF2</t>
  </si>
  <si>
    <t>23.970602926325615</t>
  </si>
  <si>
    <t>38.26086956521739</t>
  </si>
  <si>
    <t>SE_2_+_233568199_233589284_233589401_233599865_GIGYF2</t>
  </si>
  <si>
    <t>5.825779819021406</t>
  </si>
  <si>
    <t>SE_2_+_233568199_233595832_233595944_233599865_GIGYF2</t>
  </si>
  <si>
    <t>2.5834493907997405</t>
  </si>
  <si>
    <t>SE_2_+_233568199_233595832_233595968_233599865_GIGYF2</t>
  </si>
  <si>
    <t>28.419177979703434</t>
  </si>
  <si>
    <t>35.82089552238806</t>
  </si>
  <si>
    <t>26.865671641791046</t>
  </si>
  <si>
    <t>SE_2_+_233568199_233599127_233599196_233599865_GIGYF2</t>
  </si>
  <si>
    <t>1.6782907115658579</t>
  </si>
  <si>
    <t>30.952380952380953</t>
  </si>
  <si>
    <t>SE_2_+_233626146_233641122_233641187_233651860_GIGYF2</t>
  </si>
  <si>
    <t>0.22658535051497875</t>
  </si>
  <si>
    <t>SE_2_+_234073070_234077466_234077551_234077951_INPP5D</t>
  </si>
  <si>
    <t>63.17016787104325</t>
  </si>
  <si>
    <t>SE_2_+_234181698_234182367_234182423_234183322_ATG16L1</t>
  </si>
  <si>
    <t>8.668163629752518</t>
  </si>
  <si>
    <t>SE_2_+_234182423_234182637_234182687_234183322_ATG16L1</t>
  </si>
  <si>
    <t>1.6502507688788914</t>
  </si>
  <si>
    <t>SE_2_+_234360706_234363003_234363110_234363409_DGKD</t>
  </si>
  <si>
    <t>99.14749970630226</t>
  </si>
  <si>
    <t>SE_2_-_234398011_234396950_234396885_234394623_USP40</t>
  </si>
  <si>
    <t>17.491123450118753</t>
  </si>
  <si>
    <t>51.14503816793893</t>
  </si>
  <si>
    <t>SE_2_+_234677085_234678177_234678310_234680908_UGT1A8/UGT1A9/UGT1A7/UGT1A5/UGT1A4/UGT1A3/UGT1A10/UGT1A6/UGT1A1</t>
  </si>
  <si>
    <t>99.3765109465214</t>
  </si>
  <si>
    <t>95.77464788732394</t>
  </si>
  <si>
    <t>SE_2_+_235860814_235903947_235904020_235943515_SH3BP4</t>
  </si>
  <si>
    <t>39.01218472645894</t>
  </si>
  <si>
    <t>76.92307692307693</t>
  </si>
  <si>
    <t>22.435897435897438</t>
  </si>
  <si>
    <t>SE_2_+_236817550_236839409_236839567_236877106_AGAP1</t>
  </si>
  <si>
    <t>1.1608246401679874</t>
  </si>
  <si>
    <t>SE_2_+_236877267_236923449_236923523_236945205_AGAP1</t>
  </si>
  <si>
    <t>0.08759443929129326</t>
  </si>
  <si>
    <t>83.05084745762711</t>
  </si>
  <si>
    <t>SE_2_-_237253200_237252406_237252345_237247025_IQCA1</t>
  </si>
  <si>
    <t>4.550625020095715</t>
  </si>
  <si>
    <t>SE_2_+_237994685_237995375_237995439_237995770_COPS8</t>
  </si>
  <si>
    <t>0.9880863183000586</t>
  </si>
  <si>
    <t>9.278350515463918</t>
  </si>
  <si>
    <t>30.927835051546392</t>
  </si>
  <si>
    <t>SE_2_+_237995840_237996107_237996206_237997248_COPS8</t>
  </si>
  <si>
    <t>99.97130987277892</t>
  </si>
  <si>
    <t>92.38095238095238</t>
  </si>
  <si>
    <t>SE_2_+_237998637_238002733_238002840_238004465_COPS8</t>
  </si>
  <si>
    <t>0.024681421147356948</t>
  </si>
  <si>
    <t>96.26865671641791</t>
  </si>
  <si>
    <t>SE_2_+_238402179_238415892_238416028_238419217_MLPH</t>
  </si>
  <si>
    <t>86.69097538947386</t>
  </si>
  <si>
    <t>32.47863247863248</t>
  </si>
  <si>
    <t>SE_2_+_238427291_238428553_238428672_238434244_MLPH</t>
  </si>
  <si>
    <t>97.72411081389343</t>
  </si>
  <si>
    <t>71.35135135135135</t>
  </si>
  <si>
    <t>28.10810810810811</t>
  </si>
  <si>
    <t>0.5405405405405406</t>
  </si>
  <si>
    <t>SE_2_+_238434448_238435972_238436159_238443207_MLPH</t>
  </si>
  <si>
    <t>99.33940974781609</t>
  </si>
  <si>
    <t>61.31386861313869</t>
  </si>
  <si>
    <t>37.95620437956204</t>
  </si>
  <si>
    <t>SE_2_+_238434448_238436020_238436159_238443207_MLPH</t>
  </si>
  <si>
    <t>40.44557689045993</t>
  </si>
  <si>
    <t>SE_2_+_238436159_238443207_238443290_238448991_MLPH</t>
  </si>
  <si>
    <t>83.7326873132022</t>
  </si>
  <si>
    <t>22.875816993464053</t>
  </si>
  <si>
    <t>SE_2_+_238449176_238449445_238449600_238451210_MLPH</t>
  </si>
  <si>
    <t>13.384526668673322</t>
  </si>
  <si>
    <t>SE_2_+_238451302_238454100_238454288_238455249_MLPH</t>
  </si>
  <si>
    <t>2.532923548721728</t>
  </si>
  <si>
    <t>43.93939393939394</t>
  </si>
  <si>
    <t>SE_2_+_238461080_238461740_238461874_238462209_MLPH</t>
  </si>
  <si>
    <t>91.59472522051385</t>
  </si>
  <si>
    <t>93.95973154362416</t>
  </si>
  <si>
    <t>3.3557046979865772</t>
  </si>
  <si>
    <t>SE_2_-_238494641_238486798_238486647_238486025_RAB17</t>
  </si>
  <si>
    <t>99.28273474180939</t>
  </si>
  <si>
    <t>78.98089171974523</t>
  </si>
  <si>
    <t>16.560509554140125</t>
  </si>
  <si>
    <t>SE_2_-_238499110_238494800_238494641_238486798_RAB17</t>
  </si>
  <si>
    <t>30.495721923222252</t>
  </si>
  <si>
    <t>85.96491228070175</t>
  </si>
  <si>
    <t>SE_2_+_238629465_238636519_238636578_238657007_LRRFIP1</t>
  </si>
  <si>
    <t>21.868132410541005</t>
  </si>
  <si>
    <t>SE_2_+_238657967_238659843_238659914_238661952_LRRFIP1</t>
  </si>
  <si>
    <t>0.6186813247377217</t>
  </si>
  <si>
    <t>65.51724137931035</t>
  </si>
  <si>
    <t>SE_2_+_238768370_238783287_238783347_238785866_RAMP1</t>
  </si>
  <si>
    <t>99.19063245761772</t>
  </si>
  <si>
    <t>0.7633587786259541</t>
  </si>
  <si>
    <t>97.70992366412213</t>
  </si>
  <si>
    <t>SE_2_+_238875774_238881734_238881867_238896605_UBE2F/UBE2F-SCLY</t>
  </si>
  <si>
    <t>1.2974145837682294</t>
  </si>
  <si>
    <t>SE_2_+_238881867_238882291_238882389_238896605_UBE2F</t>
  </si>
  <si>
    <t>0.11042358926466299</t>
  </si>
  <si>
    <t>SE_2_+_238881867_238894804_238894934_238896605_UBE2F-SCLY/UBE2F</t>
  </si>
  <si>
    <t>0.05572279001751931</t>
  </si>
  <si>
    <t>99.20634920634922</t>
  </si>
  <si>
    <t>SE_2_+_238896634_238899066_238899194_238903386_UBE2F-SCLY/UBE2F</t>
  </si>
  <si>
    <t>97.86656199889279</t>
  </si>
  <si>
    <t>36.507936507936506</t>
  </si>
  <si>
    <t>SE_2_+_238881867_238903386_238903451_238925208_UBE2F/UBE2F-SCLY</t>
  </si>
  <si>
    <t>98.97610880198967</t>
  </si>
  <si>
    <t>SE_2_+_238896634_238903386_238903451_238925208_UBE2F/UBE2F-SCLY</t>
  </si>
  <si>
    <t>0.5026363074488602</t>
  </si>
  <si>
    <t>21.656050955414013</t>
  </si>
  <si>
    <t>54.14012738853503</t>
  </si>
  <si>
    <t>24.203821656050955</t>
  </si>
  <si>
    <t>SE_2_+_238903451_238912010_238912169_238925208_UBE2F-SCLY/UBE2F</t>
  </si>
  <si>
    <t>78.48181172816518</t>
  </si>
  <si>
    <t>11.224489795918368</t>
  </si>
  <si>
    <t>SE_2_+_238903451_238925175_238925275_238933983_UBE2F</t>
  </si>
  <si>
    <t>86.64489106939904</t>
  </si>
  <si>
    <t>73.84615384615385</t>
  </si>
  <si>
    <t>SE_2_+_238903451_238925208_238925275_238933983_UBE2F</t>
  </si>
  <si>
    <t>99.32458456448744</t>
  </si>
  <si>
    <t>36.76470588235294</t>
  </si>
  <si>
    <t>61.76470588235294</t>
  </si>
  <si>
    <t>SE_2_+_238903451_238933983_238934053_238939197_UBE2F</t>
  </si>
  <si>
    <t>98.8172839376768</t>
  </si>
  <si>
    <t>SE_2_+_238925275_238933983_238934053_238939197_UBE2F</t>
  </si>
  <si>
    <t>99.34424573511909</t>
  </si>
  <si>
    <t>SE_2_+_238934053_238939197_238939254_238940863_UBE2F/UBE2F-SCLY</t>
  </si>
  <si>
    <t>99.24352727459217</t>
  </si>
  <si>
    <t>SE_2_+_238940895_238944519_238944581_238949929_UBE2F/UBE2F-SCLY</t>
  </si>
  <si>
    <t>12.538573114798716</t>
  </si>
  <si>
    <t>SE_2_+_238978118_238982424_238982488_238990350_UBE2F-SCLY/SCLY</t>
  </si>
  <si>
    <t>97.24334109674298</t>
  </si>
  <si>
    <t>56.730769230769226</t>
  </si>
  <si>
    <t>SE_2_+_238990850_238991889_238991995_238999859_UBE2F-SCLY/SCLY</t>
  </si>
  <si>
    <t>97.3691039854093</t>
  </si>
  <si>
    <t>69.1358024691358</t>
  </si>
  <si>
    <t>28.39506172839506</t>
  </si>
  <si>
    <t>SE_2_+_238999895_239002502_239002585_239003061_UBE2F-SCLY/SCLY</t>
  </si>
  <si>
    <t>98.19805099082707</t>
  </si>
  <si>
    <t>89.28571428571429</t>
  </si>
  <si>
    <t>SE_2_-_239148466_239148388_239148302_239148209_HES6</t>
  </si>
  <si>
    <t>99.23635576985404</t>
  </si>
  <si>
    <t>70.1923076923077</t>
  </si>
  <si>
    <t>SE_2_-_239174153_239171699_239171593_239170985_PER2</t>
  </si>
  <si>
    <t>99.27397012752937</t>
  </si>
  <si>
    <t>8.633093525179856</t>
  </si>
  <si>
    <t>90.64748201438849</t>
  </si>
  <si>
    <t>0.7194244604316548</t>
  </si>
  <si>
    <t>SE_2_+_239335760_239342195_239342336_239344352_ASB1</t>
  </si>
  <si>
    <t>0.010743806119723196</t>
  </si>
  <si>
    <t>SE_2_-_240929491_240921636_240921532_240900603_NDUFA10</t>
  </si>
  <si>
    <t>99.71057179503755</t>
  </si>
  <si>
    <t>SE_2_-_240946733_240944712_240944627_240929599_NDUFA10</t>
  </si>
  <si>
    <t>97.66539293295628</t>
  </si>
  <si>
    <t>92.16867469879519</t>
  </si>
  <si>
    <t>3.0120481927710845</t>
  </si>
  <si>
    <t>SE_2_-_240964644_240961757_240961589_240960829_NDUFA10</t>
  </si>
  <si>
    <t>56.29831846657599</t>
  </si>
  <si>
    <t>SE_2_-_241439375_241421678_241421600_241420514_ANKMY1</t>
  </si>
  <si>
    <t>77.46332485995191</t>
  </si>
  <si>
    <t>SE_2_+_241535938_241536267_241536359_241537305_CAPN10</t>
  </si>
  <si>
    <t>80.27224504232977</t>
  </si>
  <si>
    <t>SE_2_+_242011293_242012681_242012779_242021092_SNED1</t>
  </si>
  <si>
    <t>99.7348629644053</t>
  </si>
  <si>
    <t>54.32098765432099</t>
  </si>
  <si>
    <t>SE_2_+_242021779_242026807_242026890_242027780_SNED1</t>
  </si>
  <si>
    <t>2.138025200422618</t>
  </si>
  <si>
    <t>63.01775147928994</t>
  </si>
  <si>
    <t>24.2603550295858</t>
  </si>
  <si>
    <t>SE_2_-_242033692_242029864_242029693_242029459_Hypothetical</t>
  </si>
  <si>
    <t>92.568764594355</t>
  </si>
  <si>
    <t>SE_2_-_242041668_242033847_242033692_242029459_Hypothetical</t>
  </si>
  <si>
    <t>96.02889936318964</t>
  </si>
  <si>
    <t>SE_2_-_242038811_242036842_242036658_242033847_MTERFD2</t>
  </si>
  <si>
    <t>68.41954280102846</t>
  </si>
  <si>
    <t>SE_2_-_242041668_242036842_242036658_242033847_MTERFD2</t>
  </si>
  <si>
    <t>0.7683847282253451</t>
  </si>
  <si>
    <t>83.63636363636363</t>
  </si>
  <si>
    <t>SE_2_-_242041668_242040636_242040579_242036842_MTERFD2</t>
  </si>
  <si>
    <t>97.21692086856125</t>
  </si>
  <si>
    <t>SE_2_+_242089123_242092891_242093019_242097222_PPP1R7</t>
  </si>
  <si>
    <t>88.328862210451</t>
  </si>
  <si>
    <t>SE_2_+_242089962_242092891_242093019_242097222_PPP1R7</t>
  </si>
  <si>
    <t>82.4493128078408</t>
  </si>
  <si>
    <t>67.22689075630252</t>
  </si>
  <si>
    <t>32.773109243697476</t>
  </si>
  <si>
    <t>SE_2_+_242089962_242092898_242093019_242097222_PPP1R7</t>
  </si>
  <si>
    <t>98.55242886090414</t>
  </si>
  <si>
    <t>27.40740740740741</t>
  </si>
  <si>
    <t>9.62962962962963</t>
  </si>
  <si>
    <t>SE_2_-_242195599_242194926_242194789_242194573_HDLBP</t>
  </si>
  <si>
    <t>0.10435570195062281</t>
  </si>
  <si>
    <t>SE_2_-_242206209_242206042_242205952_242204020_HDLBP</t>
  </si>
  <si>
    <t>0.21429762807343442</t>
  </si>
  <si>
    <t>16.40625</t>
  </si>
  <si>
    <t>79.6875</t>
  </si>
  <si>
    <t>3.90625</t>
  </si>
  <si>
    <t>SE_2_-_242207892_242207123_242206993_242206321_HDLBP</t>
  </si>
  <si>
    <t>0.11680103243407203</t>
  </si>
  <si>
    <t>18.421052631578945</t>
  </si>
  <si>
    <t>77.19298245614034</t>
  </si>
  <si>
    <t>SE_2_-_242207892_242207123_242207007_242206321_HDLBP</t>
  </si>
  <si>
    <t>2.524391813589234</t>
  </si>
  <si>
    <t>60.65573770491803</t>
  </si>
  <si>
    <t>2.459016393442623</t>
  </si>
  <si>
    <t>SE_2_-_242212176_242208368_242208244_242207956_HDLBP</t>
  </si>
  <si>
    <t>3.7839515627981775</t>
  </si>
  <si>
    <t>SE_2_-_242254517_242208368_242208244_242207956_HDLBP</t>
  </si>
  <si>
    <t>2.1051039668181164</t>
  </si>
  <si>
    <t>SE_2_-_242212176_242208710_242208616_242207956_HDLBP</t>
  </si>
  <si>
    <t>2.2356476751385337</t>
  </si>
  <si>
    <t>65.71428571428571</t>
  </si>
  <si>
    <t>SE_2_-_242254985_242208688_242208616_242207956_HDLBP</t>
  </si>
  <si>
    <t>2.499194421616936</t>
  </si>
  <si>
    <t>SE_2_-_242254985_242208710_242208616_242207956_HDLBP</t>
  </si>
  <si>
    <t>44.684992287975966</t>
  </si>
  <si>
    <t>SE_2_+_242255397_242255837_242255955_242256914_SEPT2</t>
  </si>
  <si>
    <t>32.36534533716669</t>
  </si>
  <si>
    <t>47.32824427480916</t>
  </si>
  <si>
    <t>38.93129770992366</t>
  </si>
  <si>
    <t>13.740458015267176</t>
  </si>
  <si>
    <t>SE_2_+_242255397_242255837_242255970_242256914_SEPT2</t>
  </si>
  <si>
    <t>2.102460459205345</t>
  </si>
  <si>
    <t>SE_2_+_242255397_242255837_242255970_242263631_SEPT2</t>
  </si>
  <si>
    <t>23.64231288370223</t>
  </si>
  <si>
    <t>52.317880794701985</t>
  </si>
  <si>
    <t>33.77483443708609</t>
  </si>
  <si>
    <t>SE_2_+_242255397_242255837_242255990_242256914_SEPT2</t>
  </si>
  <si>
    <t>30.692535463738185</t>
  </si>
  <si>
    <t>SE_2_+_242255397_242255845_242255955_242256914_SEPT2</t>
  </si>
  <si>
    <t>44.84113594720555</t>
  </si>
  <si>
    <t>33.6734693877551</t>
  </si>
  <si>
    <t>SE_2_+_242255025_242256914_242257014_242263631_SEPT2</t>
  </si>
  <si>
    <t>10.118500127758907</t>
  </si>
  <si>
    <t>SE_2_+_242255397_242256914_242257014_242263631_SEPT2</t>
  </si>
  <si>
    <t>95.4639927463854</t>
  </si>
  <si>
    <t>SE_2_+_242255970_242256914_242257014_242263631_SEPT2</t>
  </si>
  <si>
    <t>0.22517997524341052</t>
  </si>
  <si>
    <t>SE_2_+_242257014_242257652_242257759_242263631_SEPT2</t>
  </si>
  <si>
    <t>6.42283173202128</t>
  </si>
  <si>
    <t>SE_2_+_242255025_242259618_242259702_242263631_SEPT2</t>
  </si>
  <si>
    <t>0.9844880987802503</t>
  </si>
  <si>
    <t>SE_2_+_242255397_242259618_242259702_242263631_SEPT2</t>
  </si>
  <si>
    <t>95.47720533540188</t>
  </si>
  <si>
    <t>SE_2_+_242263656_242265382_242265528_242274541_SEPT2</t>
  </si>
  <si>
    <t>99.03702182610796</t>
  </si>
  <si>
    <t>9.322033898305085</t>
  </si>
  <si>
    <t>SE_2_+_242255397_242265408_242265528_242274541_SEPT2</t>
  </si>
  <si>
    <t>97.32327938302942</t>
  </si>
  <si>
    <t>SE_2_+_242263656_242265408_242265528_242274541_SEPT2</t>
  </si>
  <si>
    <t>99.82596040043856</t>
  </si>
  <si>
    <t>37.22627737226277</t>
  </si>
  <si>
    <t>41.605839416058394</t>
  </si>
  <si>
    <t>21.16788321167883</t>
  </si>
  <si>
    <t>SE_2_+_242274627_242275374_242275513_242276797_SEPT2</t>
  </si>
  <si>
    <t>99.92335253498156</t>
  </si>
  <si>
    <t>47.107438016528924</t>
  </si>
  <si>
    <t>17.355371900826448</t>
  </si>
  <si>
    <t>SE_2_+_242274627_242275390_242275513_242276797_SEPT2</t>
  </si>
  <si>
    <t>99.79980457802256</t>
  </si>
  <si>
    <t>SE_2_+_242283312_242285581_242285664_242287549_SEPT2</t>
  </si>
  <si>
    <t>1.122713263968712</t>
  </si>
  <si>
    <t>75.48387096774194</t>
  </si>
  <si>
    <t>SE_2_+_242312705_242326570_242326727_242343243_FARP2</t>
  </si>
  <si>
    <t>99.84357717447926</t>
  </si>
  <si>
    <t>1.342281879194631</t>
  </si>
  <si>
    <t>97.98657718120806</t>
  </si>
  <si>
    <t>SE_2_+_242432451_242432708_242432859_242433423_FARP2</t>
  </si>
  <si>
    <t>1.5627630651341171</t>
  </si>
  <si>
    <t>56.18556701030928</t>
  </si>
  <si>
    <t>31.958762886597935</t>
  </si>
  <si>
    <t>11.855670103092782</t>
  </si>
  <si>
    <t>SE_2_-_242437031_242436793_242436597_242435949_STK25</t>
  </si>
  <si>
    <t>0.981109865761263</t>
  </si>
  <si>
    <t>SE_2_-_242437031_242436793_242436715_242435949_STK25</t>
  </si>
  <si>
    <t>97.35838715485666</t>
  </si>
  <si>
    <t>SE_2_-_242438054_242437764_242437650_242437102_STK25</t>
  </si>
  <si>
    <t>99.64322235186187</t>
  </si>
  <si>
    <t>SE_2_-_242447421_242440211_242440155_242439696_STK25</t>
  </si>
  <si>
    <t>98.34781310540487</t>
  </si>
  <si>
    <t>76.96629213483146</t>
  </si>
  <si>
    <t>2.8089887640449436</t>
  </si>
  <si>
    <t>SE_2_-_242447421_242441123_242440943_242440211_STK25</t>
  </si>
  <si>
    <t>95.78072226209223</t>
  </si>
  <si>
    <t>68.50393700787401</t>
  </si>
  <si>
    <t>SE_2_-_242447858_242447550_242447421_242441123_STK25</t>
  </si>
  <si>
    <t>99.36428798643296</t>
  </si>
  <si>
    <t>SE_2_-_242447920_242447550_242447421_242441123_STK25</t>
  </si>
  <si>
    <t>0.011923556282160377</t>
  </si>
  <si>
    <t>95.32710280373831</t>
  </si>
  <si>
    <t>SE_2_+_242577139_242577676_242577785_242590425_ATG4B</t>
  </si>
  <si>
    <t>99.09119591431792</t>
  </si>
  <si>
    <t>SE_2_+_242590526_242590679_242590750_242592927_ATG4B</t>
  </si>
  <si>
    <t>10.480355134236657</t>
  </si>
  <si>
    <t>SE_2_+_242590750_242591299_242591389_242592722_ATG4B</t>
  </si>
  <si>
    <t>2.2861727498597992</t>
  </si>
  <si>
    <t>SE_2_+_242590750_242591299_242591389_242592927_ATG4B</t>
  </si>
  <si>
    <t>8.08467754005937</t>
  </si>
  <si>
    <t>19.841269841269842</t>
  </si>
  <si>
    <t>SE_2_+_242590750_242591299_242591427_242592722_ATG4B</t>
  </si>
  <si>
    <t>15.507972208328958</t>
  </si>
  <si>
    <t>81.66666666666667</t>
  </si>
  <si>
    <t>SE_2_+_242590750_242592722_242592784_242592927_ATG4B</t>
  </si>
  <si>
    <t>87.90667438970041</t>
  </si>
  <si>
    <t>SE_2_+_242591389_242592722_242592784_242592927_ATG4B</t>
  </si>
  <si>
    <t>98.60321837341839</t>
  </si>
  <si>
    <t>SE_2_+_242594062_242594686_242594758_242598523_ATG4B</t>
  </si>
  <si>
    <t>99.47409512368833</t>
  </si>
  <si>
    <t>SE_2_+_242594062_242594686_242594758_242606060_ATG4B</t>
  </si>
  <si>
    <t>99.39390948124404</t>
  </si>
  <si>
    <t>77.92207792207793</t>
  </si>
  <si>
    <t>SE_2_+_242594062_242598523_242598602_242606060_ATG4B</t>
  </si>
  <si>
    <t>99.62181259479246</t>
  </si>
  <si>
    <t>SE_2_+_242594758_242598523_242598602_242606060_ATG4B</t>
  </si>
  <si>
    <t>86.58359609346049</t>
  </si>
  <si>
    <t>SE_2_-_242625184_242619734_242619644_242618064_DTYMK</t>
  </si>
  <si>
    <t>1.3206785873832072</t>
  </si>
  <si>
    <t>SE_2_-_242625184_242622330_242622214_242619734_DTYMK</t>
  </si>
  <si>
    <t>88.33695712664648</t>
  </si>
  <si>
    <t>SE_2_+_242688423_242688709_242688814_242689566_D2HGDH</t>
  </si>
  <si>
    <t>59.91377647321679</t>
  </si>
  <si>
    <t>SE_2_+_242688357_242688714_242688814_242689566_D2HGDH</t>
  </si>
  <si>
    <t>98.2019331521362</t>
  </si>
  <si>
    <t>SE_3_-_238650_238385_238290_238191_Hypothetical</t>
  </si>
  <si>
    <t>12.656745140661515</t>
  </si>
  <si>
    <t>77.56410256410257</t>
  </si>
  <si>
    <t>18.58974358974359</t>
  </si>
  <si>
    <t>SE_3_+_436555_439910_440068_440700_CHL1</t>
  </si>
  <si>
    <t>1.7271119538574293</t>
  </si>
  <si>
    <t>SE_3_+_3170872_3178360_3178481_3178944_TRNT1</t>
  </si>
  <si>
    <t>98.20200230300185</t>
  </si>
  <si>
    <t>SE_3_-_3195108_3194271_3194140_3192729_CRBN</t>
  </si>
  <si>
    <t>93.0461300887091</t>
  </si>
  <si>
    <t>9.900990099009901</t>
  </si>
  <si>
    <t>SE_3_-_3221305_3216950_3216847_3215945_CRBN</t>
  </si>
  <si>
    <t>95.59665325031389</t>
  </si>
  <si>
    <t>SE_3_-_3221305_3216953_3216847_3215945_CRBN</t>
  </si>
  <si>
    <t>92.82513538201295</t>
  </si>
  <si>
    <t>SE_3_+_4345552_4355331_4355445_4357896_SETMAR</t>
  </si>
  <si>
    <t>96.33930494677196</t>
  </si>
  <si>
    <t>SE_3_-_4452549_4418073_4418014_4403938_SUMF1</t>
  </si>
  <si>
    <t>96.04112745019144</t>
  </si>
  <si>
    <t>SE_3_-_4494560_4491024_4490950_4461830_SUMF1</t>
  </si>
  <si>
    <t>0.14206414494981817</t>
  </si>
  <si>
    <t>SE_3_+_5164273_5170145_5170269_5212188_ARL8B</t>
  </si>
  <si>
    <t>98.49580478736098</t>
  </si>
  <si>
    <t>2.9702970297029703</t>
  </si>
  <si>
    <t>94.05940594059405</t>
  </si>
  <si>
    <t>SE_3_+_5236966_5241277_5241380_5243438_EDEM1</t>
  </si>
  <si>
    <t>4.022312536700202</t>
  </si>
  <si>
    <t>95.58823529411765</t>
  </si>
  <si>
    <t>SE_3_+_8543666_8556611_8556681_8574423_LMCD1</t>
  </si>
  <si>
    <t>97.64569580847377</t>
  </si>
  <si>
    <t>SE_3_+_8543666_8574423_8574511_8578871_LMCD1</t>
  </si>
  <si>
    <t>98.97757615944988</t>
  </si>
  <si>
    <t>SE_3_+_9439661_9466151_9466210_9470507_SETD5</t>
  </si>
  <si>
    <t>0.4720924690131296</t>
  </si>
  <si>
    <t>SE_3_+_9466210_9467773_9467859_9470507_SETD5</t>
  </si>
  <si>
    <t>39.339748955384295</t>
  </si>
  <si>
    <t>12.105263157894736</t>
  </si>
  <si>
    <t>24.736842105263158</t>
  </si>
  <si>
    <t>SE_3_+_9470693_9475054_9475246_9475529_SETD5</t>
  </si>
  <si>
    <t>55.87245032149946</t>
  </si>
  <si>
    <t>SE_3_+_9471735_9475054_9475246_9475529_SETD5</t>
  </si>
  <si>
    <t>17.77526189461648</t>
  </si>
  <si>
    <t>26.119402985074625</t>
  </si>
  <si>
    <t>SE_3_+_9475634_9475729_9475865_9475961_SETD5</t>
  </si>
  <si>
    <t>6.602348964519103</t>
  </si>
  <si>
    <t>33.63636363636363</t>
  </si>
  <si>
    <t>SE_3_+_9490314_9491164_9491276_9495423_SETD5</t>
  </si>
  <si>
    <t>11.49748160295052</t>
  </si>
  <si>
    <t>60.63829787234043</t>
  </si>
  <si>
    <t>SE_3_+_9495552_9495689_9495785_9506109_SETD5</t>
  </si>
  <si>
    <t>8.028698206783732</t>
  </si>
  <si>
    <t>53.70370370370371</t>
  </si>
  <si>
    <t>SE_3_+_9506356_9510203_9510259_9512143_SETD5</t>
  </si>
  <si>
    <t>96.57500273638422</t>
  </si>
  <si>
    <t>5.47945205479452</t>
  </si>
  <si>
    <t>SE_3_+_9704059_9710403_9710478_9711116_MTMR14</t>
  </si>
  <si>
    <t>99.69573625517626</t>
  </si>
  <si>
    <t>SE_3_+_9726931_9729505_9729575_9730380_MTMR14</t>
  </si>
  <si>
    <t>86.13160427935287</t>
  </si>
  <si>
    <t>36.72316384180791</t>
  </si>
  <si>
    <t>51.41242937853108</t>
  </si>
  <si>
    <t>SE_3_+_9730766_9731648_9731827_9739395_MTMR14</t>
  </si>
  <si>
    <t>73.23979859913462</t>
  </si>
  <si>
    <t>SE_3_+_9730766_9731648_9731827_9743474_MTMR14</t>
  </si>
  <si>
    <t>65.60057503828094</t>
  </si>
  <si>
    <t>14.37908496732026</t>
  </si>
  <si>
    <t>40.52287581699346</t>
  </si>
  <si>
    <t>SE_3_+_9730766_9739395_9739550_9743474_MTMR14</t>
  </si>
  <si>
    <t>62.99047714130902</t>
  </si>
  <si>
    <t>SE_3_+_9731827_9739395_9739550_9743474_MTMR14</t>
  </si>
  <si>
    <t>97.36716089971902</t>
  </si>
  <si>
    <t>0.5586592178770949</t>
  </si>
  <si>
    <t>96.64804469273743</t>
  </si>
  <si>
    <t>2.793296089385475</t>
  </si>
  <si>
    <t>SE_3_+_9793633_9796388_9796569_9798155_OGG1</t>
  </si>
  <si>
    <t>97.67635161113976</t>
  </si>
  <si>
    <t>SE_3_+_9793633_9796388_9796569_9807493_OGG1</t>
  </si>
  <si>
    <t>97.6459818428568</t>
  </si>
  <si>
    <t>34.45945945945946</t>
  </si>
  <si>
    <t>SE_3_+_9793633_9798155_9798305_9798451_OGG1</t>
  </si>
  <si>
    <t>14.208218299200265</t>
  </si>
  <si>
    <t>24.742268041237114</t>
  </si>
  <si>
    <t>SE_3_+_9798500_9800871_9800970_9807493_OGG1</t>
  </si>
  <si>
    <t>21.85014889049166</t>
  </si>
  <si>
    <t>SE_3_+_9798500_9800918_9800970_9807493_OGG1</t>
  </si>
  <si>
    <t>99.93056493761634</t>
  </si>
  <si>
    <t>SE_3_-_9801356_9801259_9801172_9799530_CAMK1</t>
  </si>
  <si>
    <t>91.88755415808076</t>
  </si>
  <si>
    <t>96.12403100775194</t>
  </si>
  <si>
    <t>SE_3_-_9809351_9807574_9807443_9804897_CAMK1</t>
  </si>
  <si>
    <t>9.479491446860477</t>
  </si>
  <si>
    <t>20.930232558139537</t>
  </si>
  <si>
    <t>SE_3_-_9809351_9807897_9807809_9807574_CAMK1</t>
  </si>
  <si>
    <t>2.229357496360542</t>
  </si>
  <si>
    <t>51.075268817204304</t>
  </si>
  <si>
    <t>SE_3_+_9839461_9841563_9841751_9841869_ARPC4/ARPC4-TTLL3</t>
  </si>
  <si>
    <t>99.62102113849326</t>
  </si>
  <si>
    <t>94.4954128440367</t>
  </si>
  <si>
    <t>SE_3_+_9839461_9841869_9841980_9845527_ARPC4/ARPC4-TTLL3</t>
  </si>
  <si>
    <t>98.44395452431003</t>
  </si>
  <si>
    <t>SE_3_+_9841980_9843345_9843440_9845527_ARPC4/ARPC4-TTLL3</t>
  </si>
  <si>
    <t>0.8744465500841472</t>
  </si>
  <si>
    <t>9.467455621301776</t>
  </si>
  <si>
    <t>21.301775147928996</t>
  </si>
  <si>
    <t>SE_3_+_9843440_9845220_9845391_9845527_ARPC4/ARPC4-TTLL3</t>
  </si>
  <si>
    <t>99.9612887458075</t>
  </si>
  <si>
    <t>83.92857142857143</t>
  </si>
  <si>
    <t>SE_3_+_9843440_9845527_9845697_9854627_ARPC4</t>
  </si>
  <si>
    <t>99.23674387653446</t>
  </si>
  <si>
    <t>93.02325581395348</t>
  </si>
  <si>
    <t>SE_3_+_9845697_9852305_9852393_9854627_TTLL3</t>
  </si>
  <si>
    <t>57.66801455271886</t>
  </si>
  <si>
    <t>98.4126984126984</t>
  </si>
  <si>
    <t>SE_3_+_9855029_9857758_9857886_9859329_TTLL3</t>
  </si>
  <si>
    <t>91.27003318145319</t>
  </si>
  <si>
    <t>SE_3_+_9855029_9857758_9857886_9860239_TTLL3</t>
  </si>
  <si>
    <t>88.47861576364795</t>
  </si>
  <si>
    <t>58.03571428571429</t>
  </si>
  <si>
    <t>22.321428571428573</t>
  </si>
  <si>
    <t>SE_3_+_9855029_9859329_9859443_9860239_ARPC4-TTLL3/TTLL3</t>
  </si>
  <si>
    <t>96.63843576416866</t>
  </si>
  <si>
    <t>SE_3_+_9857886_9859329_9859443_9860239_ARPC4-TTLL3/TTLL3</t>
  </si>
  <si>
    <t>91.87495753443406</t>
  </si>
  <si>
    <t>SE_3_+_9859443_9860506_9860604_9862230_TTLL3</t>
  </si>
  <si>
    <t>98.69977935167884</t>
  </si>
  <si>
    <t>21.232876712328768</t>
  </si>
  <si>
    <t>SE_3_+_9855029_9867484_9867632_9868681_ARPC4-TTLL3/TTLL3</t>
  </si>
  <si>
    <t>38.13179542363498</t>
  </si>
  <si>
    <t>94.96402877697841</t>
  </si>
  <si>
    <t>3.5971223021582732</t>
  </si>
  <si>
    <t>SE_3_+_9871079_9874788_9874929_9876365_TTLL3</t>
  </si>
  <si>
    <t>29.18799860851142</t>
  </si>
  <si>
    <t>46.62162162162162</t>
  </si>
  <si>
    <t>SE_3_+_9874929_9876111_9876187_9876365_TTLL3</t>
  </si>
  <si>
    <t>95.89170368645668</t>
  </si>
  <si>
    <t>63.58695652173913</t>
  </si>
  <si>
    <t>23.91304347826087</t>
  </si>
  <si>
    <t>SE_3_-_9881868_9880855_9880669_9879891_RPUSD3</t>
  </si>
  <si>
    <t>97.87015292369004</t>
  </si>
  <si>
    <t>13.138686131386862</t>
  </si>
  <si>
    <t>67.88321167883211</t>
  </si>
  <si>
    <t>18.97810218978102</t>
  </si>
  <si>
    <t>SE_3_-_9881868_9880855_9880716_9879891_RPUSD3</t>
  </si>
  <si>
    <t>99.90846358143874</t>
  </si>
  <si>
    <t>SE_3_-_9885409_9885285_9885149_9883927_RPUSD3</t>
  </si>
  <si>
    <t>98.63870702012268</t>
  </si>
  <si>
    <t>SE_3_-_9885574_9885285_9885149_9883927_RPUSD3</t>
  </si>
  <si>
    <t>97.1885719949133</t>
  </si>
  <si>
    <t>11.258278145695364</t>
  </si>
  <si>
    <t>83.44370860927152</t>
  </si>
  <si>
    <t>5.298013245033113</t>
  </si>
  <si>
    <t>SE_3_-_9920118_9918903_9918750_9912006_CIDEC</t>
  </si>
  <si>
    <t>69.5514008984645</t>
  </si>
  <si>
    <t>21.367521367521366</t>
  </si>
  <si>
    <t>SE_3_+_9944748_9945716_9945835_9948048_IL17RE</t>
  </si>
  <si>
    <t>95.90003216541703</t>
  </si>
  <si>
    <t>SE_3_+_9945096_9945716_9945835_9948048_IL17RE</t>
  </si>
  <si>
    <t>89.96670709631114</t>
  </si>
  <si>
    <t>72.63157894736842</t>
  </si>
  <si>
    <t>27.368421052631582</t>
  </si>
  <si>
    <t>SE_3_+_9944748_9948048_9948145_9948390_IL17RE</t>
  </si>
  <si>
    <t>95.19565007452941</t>
  </si>
  <si>
    <t>SE_3_+_9949991_9950901_9950967_9952549_IL17RE</t>
  </si>
  <si>
    <t>3.075316409434824</t>
  </si>
  <si>
    <t>25.892857142857146</t>
  </si>
  <si>
    <t>SE_3_+_9959104_9959203_9959317_9959397_IL17RC</t>
  </si>
  <si>
    <t>84.74734950898265</t>
  </si>
  <si>
    <t>SE_3_+_9959759_9960019_9960093_9960184_IL17RC</t>
  </si>
  <si>
    <t>83.48965265233247</t>
  </si>
  <si>
    <t>SE_3_+_9959759_9960184_9960282_9962175_IL17RC</t>
  </si>
  <si>
    <t>96.82369297571294</t>
  </si>
  <si>
    <t>74.76635514018692</t>
  </si>
  <si>
    <t>25.233644859813083</t>
  </si>
  <si>
    <t>SE_3_+_9959759_9960184_9960293_9962175_IL17RC</t>
  </si>
  <si>
    <t>96.39803384390294</t>
  </si>
  <si>
    <t>65.27777777777779</t>
  </si>
  <si>
    <t>34.72222222222222</t>
  </si>
  <si>
    <t>SE_3_+_9959759_9960219_9960293_9962175_IL17RC</t>
  </si>
  <si>
    <t>89.39665867730345</t>
  </si>
  <si>
    <t>SE_3_+_9970170_9970264_9970314_9971536_IL17RC</t>
  </si>
  <si>
    <t>95.26828852947465</t>
  </si>
  <si>
    <t>63.02521008403361</t>
  </si>
  <si>
    <t>SE_3_+_9971581_9971712_9971833_9972084_IL17RC</t>
  </si>
  <si>
    <t>91.81730452252474</t>
  </si>
  <si>
    <t>SE_3_+_9971581_9971712_9971833_9972579_IL17RC</t>
  </si>
  <si>
    <t>91.04068284015787</t>
  </si>
  <si>
    <t>SE_3_+_9971581_9972084_9972143_9972579_IL17RC</t>
  </si>
  <si>
    <t>97.73321961753298</t>
  </si>
  <si>
    <t>SE_3_+_9971833_9972084_9972143_9972579_IL17RC</t>
  </si>
  <si>
    <t>10.343287724692118</t>
  </si>
  <si>
    <t>19.3717277486911</t>
  </si>
  <si>
    <t>69.10994764397905</t>
  </si>
  <si>
    <t>11.518324607329843</t>
  </si>
  <si>
    <t>SE_3_+_9985199_9985586_9985779_9986049_CRELD1</t>
  </si>
  <si>
    <t>2.275150312705339</t>
  </si>
  <si>
    <t>45.04504504504504</t>
  </si>
  <si>
    <t>SE_3_-_10028191_10023431_10023318_10019130_CIDEC/EMC3</t>
  </si>
  <si>
    <t>97.60446073996972</t>
  </si>
  <si>
    <t>37.91208791208791</t>
  </si>
  <si>
    <t>SE_3_+_10130634_10131976_10132069_10133865_FANCD2</t>
  </si>
  <si>
    <t>99.50651111099184</t>
  </si>
  <si>
    <t>SE_3_+_10135007_10135973_10136047_10136884_FANCD2</t>
  </si>
  <si>
    <t>88.23178417889538</t>
  </si>
  <si>
    <t>SE_3_+_10183871_10188198_10188320_10191471_VHL</t>
  </si>
  <si>
    <t>31.711663315970007</t>
  </si>
  <si>
    <t>39.8936170212766</t>
  </si>
  <si>
    <t>29.25531914893617</t>
  </si>
  <si>
    <t>SE_3_+_10320146_10320348_10320444_10320569_TATDN2</t>
  </si>
  <si>
    <t>1.9766005385526215</t>
  </si>
  <si>
    <t>30.857142857142854</t>
  </si>
  <si>
    <t>SE_3_-_10362734_10361000_10360823_10359778_SEC13</t>
  </si>
  <si>
    <t>0.8620063694661781</t>
  </si>
  <si>
    <t>71.73913043478261</t>
  </si>
  <si>
    <t>SE_3_+_11314116_11330332_11330426_11340160_ATG7</t>
  </si>
  <si>
    <t>99.88798781437337</t>
  </si>
  <si>
    <t>81.73913043478261</t>
  </si>
  <si>
    <t>SE_3_+_11340890_11348417_11348534_11350458_ATG7</t>
  </si>
  <si>
    <t>97.59356737250131</t>
  </si>
  <si>
    <t>SE_3_+_11350535_11354778_11354894_11356818_ATG7</t>
  </si>
  <si>
    <t>96.76395806253385</t>
  </si>
  <si>
    <t>SE_3_+_11372902_11374446_11374567_11382119_ATG7</t>
  </si>
  <si>
    <t>97.40359001600933</t>
  </si>
  <si>
    <t>SE_3_+_11406208_11421446_11421526_11468278_ATG7</t>
  </si>
  <si>
    <t>99.84227479882745</t>
  </si>
  <si>
    <t>SE_3_+_11421526_11468278_11468400_11596285_ATG7</t>
  </si>
  <si>
    <t>89.69642244716583</t>
  </si>
  <si>
    <t>SE_3_-_11850991_11849369_11849307_11832055_TAMM41</t>
  </si>
  <si>
    <t>13.434731328534792</t>
  </si>
  <si>
    <t>SE_3_-_11871188_11868279_11868192_11858811_TAMM41</t>
  </si>
  <si>
    <t>25.671611293703258</t>
  </si>
  <si>
    <t>56.849315068493155</t>
  </si>
  <si>
    <t>26.71232876712329</t>
  </si>
  <si>
    <t>SE_3_-_11880696_11874625_11874477_11871338_TAMM41</t>
  </si>
  <si>
    <t>0.6424906992958888</t>
  </si>
  <si>
    <t>SE_3_+_12434251_12440847_12440989_12447381_PPARG</t>
  </si>
  <si>
    <t>78.24510128296907</t>
  </si>
  <si>
    <t>SE_3_+_12545283_12546653_12546730_12558110_TSEN2</t>
  </si>
  <si>
    <t>96.98157859175195</t>
  </si>
  <si>
    <t>SE_3_+_12546730_12558110_12558160_12560558_TSEN2</t>
  </si>
  <si>
    <t>85.46765033293353</t>
  </si>
  <si>
    <t>66.97247706422019</t>
  </si>
  <si>
    <t>10.091743119266056</t>
  </si>
  <si>
    <t>SE_3_+_12573158_12574161_12574272_12580660_TSEN2</t>
  </si>
  <si>
    <t>93.0838540396524</t>
  </si>
  <si>
    <t>SE_3_+_12598675_12610374_12610496_12611570_MKRN2</t>
  </si>
  <si>
    <t>96.6060525489201</t>
  </si>
  <si>
    <t>SE_3_+_12598675_12610374_12610502_12611570_MKRN2</t>
  </si>
  <si>
    <t>0.8175213774709059</t>
  </si>
  <si>
    <t>91.81818181818183</t>
  </si>
  <si>
    <t>SE_3_-_12641190_12640724_12640612_12633291_RAF1</t>
  </si>
  <si>
    <t>0.5839740474468531</t>
  </si>
  <si>
    <t>SE_3_-_12645635_12645036_12644977_12641914_RAF1</t>
  </si>
  <si>
    <t>87.00474856962519</t>
  </si>
  <si>
    <t>SE_3_-_12650265_12647798_12647700_12645788_RAF1</t>
  </si>
  <si>
    <t>96.56523109058826</t>
  </si>
  <si>
    <t>SE_3_-_12660014_12653561_12653449_12650834_RAF1</t>
  </si>
  <si>
    <t>54.8541537007749</t>
  </si>
  <si>
    <t>SE_3_-_12949849_12944322_12944273_12943022_IQSEC1</t>
  </si>
  <si>
    <t>99.08481339118744</t>
  </si>
  <si>
    <t>55.10204081632652</t>
  </si>
  <si>
    <t>SE_3_+_13522894_13524964_13525064_13543371_HDAC11</t>
  </si>
  <si>
    <t>98.66136943690026</t>
  </si>
  <si>
    <t>SE_3_+_13522894_13524964_13525064_13545594_HDAC11</t>
  </si>
  <si>
    <t>93.79311177184462</t>
  </si>
  <si>
    <t>SE_3_+_13525064_13538236_13538352_13542213_HDAC11</t>
  </si>
  <si>
    <t>91.71370358893314</t>
  </si>
  <si>
    <t>SE_3_+_13525064_13542213_13542289_13543371_HDAC11</t>
  </si>
  <si>
    <t>98.23132523939124</t>
  </si>
  <si>
    <t>SE_3_+_13540055_13542213_13542289_13543371_HDAC11</t>
  </si>
  <si>
    <t>97.77124054611619</t>
  </si>
  <si>
    <t>SE_3_+_13525064_13543371_13543433_13544384_HDAC11</t>
  </si>
  <si>
    <t>98.55229268853984</t>
  </si>
  <si>
    <t>96.80851063829788</t>
  </si>
  <si>
    <t>SE_3_+_13525064_13544384_13544480_13545594_HDAC11</t>
  </si>
  <si>
    <t>47.5272966554372</t>
  </si>
  <si>
    <t>70.28985507246377</t>
  </si>
  <si>
    <t>9.420289855072465</t>
  </si>
  <si>
    <t>SE_3_+_13661331_13663275_13663415_13667945_FBLN2</t>
  </si>
  <si>
    <t>0.6321548383659357</t>
  </si>
  <si>
    <t>5.421686746987952</t>
  </si>
  <si>
    <t>80.72289156626506</t>
  </si>
  <si>
    <t>13.855421686746988</t>
  </si>
  <si>
    <t>SE_3_-_14163417_14160813_14160645_14158024_CHCHD4</t>
  </si>
  <si>
    <t>22.34958080799403</t>
  </si>
  <si>
    <t>46.706586826347305</t>
  </si>
  <si>
    <t>11.377245508982035</t>
  </si>
  <si>
    <t>41.91616766467065</t>
  </si>
  <si>
    <t>SE_3_-_14166155_14163586_14163417_14158024_CHCHD4</t>
  </si>
  <si>
    <t>96.14702250954167</t>
  </si>
  <si>
    <t>11.570247933884298</t>
  </si>
  <si>
    <t>25.6198347107438</t>
  </si>
  <si>
    <t>SE_3_-_14211938_14209880_14209757_14208753_XPC</t>
  </si>
  <si>
    <t>5.105783665565456</t>
  </si>
  <si>
    <t>SE_3_+_14485371_14486246_14486374_14487225_SLC6A6</t>
  </si>
  <si>
    <t>72.62428405213375</t>
  </si>
  <si>
    <t>37.704918032786885</t>
  </si>
  <si>
    <t>25.40983606557377</t>
  </si>
  <si>
    <t>SE_3_+_14509464_14509596_14509720_14513713_SLC6A6</t>
  </si>
  <si>
    <t>87.70414478016635</t>
  </si>
  <si>
    <t>SE_3_+_14965645_14967577_14967705_14974084_FGD5</t>
  </si>
  <si>
    <t>19.738651092271304</t>
  </si>
  <si>
    <t>SE_3_+_15045493_15046064_15046120_15055096_NR2C2</t>
  </si>
  <si>
    <t>98.72567068593938</t>
  </si>
  <si>
    <t>SE_3_-_15100876_15094974_15094798_15094140_MRPS25</t>
  </si>
  <si>
    <t>99.29409083198742</t>
  </si>
  <si>
    <t>SE_3_-_15100876_15094974_15094887_15094140_MRPS25</t>
  </si>
  <si>
    <t>10.72844001102328</t>
  </si>
  <si>
    <t>54.60526315789473</t>
  </si>
  <si>
    <t>25.657894736842106</t>
  </si>
  <si>
    <t>SE_3_-_15137480_15133000_15132846_15132046_ZFYVE20</t>
  </si>
  <si>
    <t>59.786081410643696</t>
  </si>
  <si>
    <t>34.64052287581699</t>
  </si>
  <si>
    <t>51.633986928104584</t>
  </si>
  <si>
    <t>SE_3_-_15140542_15139781_15139626_15138217_ZFYVE20</t>
  </si>
  <si>
    <t>4.432134562057864</t>
  </si>
  <si>
    <t>SE_3_+_15248104_15252309_15252429_15253611_CAPN7</t>
  </si>
  <si>
    <t>97.98712948245992</t>
  </si>
  <si>
    <t>98.11320754716981</t>
  </si>
  <si>
    <t>SE_3_+_15248104_15253611_15253719_15258932_CAPN7</t>
  </si>
  <si>
    <t>56.76519743534607</t>
  </si>
  <si>
    <t>12.030075187969924</t>
  </si>
  <si>
    <t>SE_3_+_15282360_15282960_15283095_15283685_CAPN7</t>
  </si>
  <si>
    <t>23.025201045749107</t>
  </si>
  <si>
    <t>SE_3_+_15299113_15299616_15299690_15300053_SH3BP5-AS1</t>
  </si>
  <si>
    <t>98.8138541026922</t>
  </si>
  <si>
    <t>43.684210526315795</t>
  </si>
  <si>
    <t>SE_3_-_15455528_15452944_15452752_15425694_METTL6</t>
  </si>
  <si>
    <t>52.743641518521514</t>
  </si>
  <si>
    <t>51.80722891566265</t>
  </si>
  <si>
    <t>SE_3_-_15457279_15457090_15457005_15455669_METTL6</t>
  </si>
  <si>
    <t>96.37130798936514</t>
  </si>
  <si>
    <t>SE_3_-_15467794_15466596_15466462_15457449_METTL6</t>
  </si>
  <si>
    <t>81.19174991061804</t>
  </si>
  <si>
    <t>23.88059701492537</t>
  </si>
  <si>
    <t>SE_3_+_15471514_15473594_15473730_15475855_EAF1</t>
  </si>
  <si>
    <t>0.24812154098469325</t>
  </si>
  <si>
    <t>6.474820143884892</t>
  </si>
  <si>
    <t>10.79136690647482</t>
  </si>
  <si>
    <t>SE_3_-_15512043_15509416_15509275_15507944_COLQ</t>
  </si>
  <si>
    <t>99.77880966236792</t>
  </si>
  <si>
    <t>40.4040404040404</t>
  </si>
  <si>
    <t>50.505050505050505</t>
  </si>
  <si>
    <t>SE_3_-_15614666_15613276_15613175_15610093_HACL1</t>
  </si>
  <si>
    <t>95.61912644618117</t>
  </si>
  <si>
    <t>88.3495145631068</t>
  </si>
  <si>
    <t>11.650485436893204</t>
  </si>
  <si>
    <t>SE_3_-_15621417_15616589_15616484_15614749_HACL1</t>
  </si>
  <si>
    <t>75.60983620338607</t>
  </si>
  <si>
    <t>66.30434782608695</t>
  </si>
  <si>
    <t>SE_3_-_15631047_15626849_15626755_15624496_HACL1</t>
  </si>
  <si>
    <t>93.15303138172189</t>
  </si>
  <si>
    <t>SE_3_-_15631047_15628109_15628032_15626849_HACL1</t>
  </si>
  <si>
    <t>93.50285243479686</t>
  </si>
  <si>
    <t>54.285714285714285</t>
  </si>
  <si>
    <t>SE_3_-_15633107_15631119_15631047_15624496_HACL1</t>
  </si>
  <si>
    <t>98.15221425781718</t>
  </si>
  <si>
    <t>SE_3_-_15633107_15631119_15631047_15628109_HACL1</t>
  </si>
  <si>
    <t>94.86997161097075</t>
  </si>
  <si>
    <t>21.794871794871796</t>
  </si>
  <si>
    <t>SE_3_-_15637891_15633187_15633107_15631119_HACL1</t>
  </si>
  <si>
    <t>0.5466509189069594</t>
  </si>
  <si>
    <t>SE_3_+_15643401_15671509_15671627_15676931_BTD</t>
  </si>
  <si>
    <t>97.05157500552349</t>
  </si>
  <si>
    <t>SE_3_-_15762422_15756163_15756085_15755148_ANKRD28</t>
  </si>
  <si>
    <t>93.72773393591089</t>
  </si>
  <si>
    <t>SE_3_-_15807741_15793327_15793257_15778740_ANKRD28</t>
  </si>
  <si>
    <t>27.15883630236163</t>
  </si>
  <si>
    <t>85.07462686567165</t>
  </si>
  <si>
    <t>SE_3_-_15900884_15855816_15855747_15836813_ANKRD28</t>
  </si>
  <si>
    <t>53.3154618679243</t>
  </si>
  <si>
    <t>80.55555555555556</t>
  </si>
  <si>
    <t>SE_3_-_16306276_16305736_16305662_16302336_DPH3</t>
  </si>
  <si>
    <t>97.33230753739774</t>
  </si>
  <si>
    <t>SE_3_+_16312578_16313166_16313229_16327849_OXNAD1</t>
  </si>
  <si>
    <t>15.856104226389245</t>
  </si>
  <si>
    <t>12.068965517241379</t>
  </si>
  <si>
    <t>41.95402298850575</t>
  </si>
  <si>
    <t>SE_3_+_16313229_16313652_16313828_16327849_OXNAD1</t>
  </si>
  <si>
    <t>0.17645409889648886</t>
  </si>
  <si>
    <t>4.123711340206185</t>
  </si>
  <si>
    <t>SE_3_-_16475358_16457718_16457619_16450990_RFTN1</t>
  </si>
  <si>
    <t>7.735790137839128</t>
  </si>
  <si>
    <t>SE_3_-_17279655_17275242_17275177_17255862_TBC1D5</t>
  </si>
  <si>
    <t>99.2826007575987</t>
  </si>
  <si>
    <t>83.65384615384616</t>
  </si>
  <si>
    <t>SE_3_-_17349484_17333493_17333387_17300083_TBC1D5</t>
  </si>
  <si>
    <t>77.4826236068952</t>
  </si>
  <si>
    <t>38.80597014925373</t>
  </si>
  <si>
    <t>SE_3_-_17549966_17470011_17469942_17448018_TBC1D5</t>
  </si>
  <si>
    <t>13.882576026020068</t>
  </si>
  <si>
    <t>60.43956043956044</t>
  </si>
  <si>
    <t>SE_3_-_17665341_17560487_17560394_17550097_TBC1D5</t>
  </si>
  <si>
    <t>0.5813558805242205</t>
  </si>
  <si>
    <t>39.6551724137931</t>
  </si>
  <si>
    <t>SE_3_-_17665341_17588568_17588508_17550097_TBC1D5</t>
  </si>
  <si>
    <t>12.074992099990116</t>
  </si>
  <si>
    <t>28.92561983471074</t>
  </si>
  <si>
    <t>SE_3_-_17665341_17603634_17603511_17550097_TBC1D5</t>
  </si>
  <si>
    <t>12.70465155242241</t>
  </si>
  <si>
    <t>39.130434782608695</t>
  </si>
  <si>
    <t>SE_3_-_17665341_17664257_17664140_17550097_TBC1D5</t>
  </si>
  <si>
    <t>83.40251098945741</t>
  </si>
  <si>
    <t>SE_3_-_17783973_17665405_17665341_17550097_TBC1D5</t>
  </si>
  <si>
    <t>0.9414357916192304</t>
  </si>
  <si>
    <t>SE_3_-_17783973_17688548_17688453_17665405_TBC1D5</t>
  </si>
  <si>
    <t>5.300872465170495</t>
  </si>
  <si>
    <t>26.881720430107524</t>
  </si>
  <si>
    <t>SE_3_-_18393484_18392900_18392805_18391174_SATB1</t>
  </si>
  <si>
    <t>3.405755903689347</t>
  </si>
  <si>
    <t>48.50299401197605</t>
  </si>
  <si>
    <t>28.143712574850298</t>
  </si>
  <si>
    <t>SE_3_+_19992553_20012040_20012209_20017093_RAB5A</t>
  </si>
  <si>
    <t>4.436221282647228</t>
  </si>
  <si>
    <t>SE_3_-_21552353_21483234_21483178_21478695_ZNF385D</t>
  </si>
  <si>
    <t>0.922226708668359</t>
  </si>
  <si>
    <t>26.956521739130434</t>
  </si>
  <si>
    <t>SE_3_-_21552353_21500941_21500824_21478695_ZNF385D</t>
  </si>
  <si>
    <t>3.2149445796899574</t>
  </si>
  <si>
    <t>46.616541353383454</t>
  </si>
  <si>
    <t>19.548872180451127</t>
  </si>
  <si>
    <t>SE_3_-_21606066_21553249_21553114_21552515_ZNF385D</t>
  </si>
  <si>
    <t>0.13664591863389008</t>
  </si>
  <si>
    <t>SE_3_+_23258803_23365006_23365077_23541099_UBE2E2</t>
  </si>
  <si>
    <t>98.00585175941825</t>
  </si>
  <si>
    <t>98.46153846153847</t>
  </si>
  <si>
    <t>SE_3_+_23258803_23541099_23541231_23574045_UBE2E2</t>
  </si>
  <si>
    <t>98.72383630817906</t>
  </si>
  <si>
    <t>SE_3_+_23848912_23852951_23853001_23929058_UBE2E1</t>
  </si>
  <si>
    <t>93.48304865121115</t>
  </si>
  <si>
    <t>SE_3_-_23958275_23952937_23952820_23952412_NKIRAS1</t>
  </si>
  <si>
    <t>95.98414568704334</t>
  </si>
  <si>
    <t>7.563025210084033</t>
  </si>
  <si>
    <t>78.99159663865547</t>
  </si>
  <si>
    <t>SE_3_-_23958275_23952941_23952820_23952412_NKIRAS1</t>
  </si>
  <si>
    <t>0.04441080507827081</t>
  </si>
  <si>
    <t>21.923076923076923</t>
  </si>
  <si>
    <t>74.61538461538461</t>
  </si>
  <si>
    <t>3.4615384615384617</t>
  </si>
  <si>
    <t>SE_3_+_23958664_23959024_23959156_23959341_RPL15</t>
  </si>
  <si>
    <t>6.2751417942416925</t>
  </si>
  <si>
    <t>SE_3_+_24004096_24004715_24004821_24006468_NR1D2</t>
  </si>
  <si>
    <t>97.17545571801877</t>
  </si>
  <si>
    <t>93.44262295081968</t>
  </si>
  <si>
    <t>SE_3_-_24338717_24270492_24270429_24231825_THRB</t>
  </si>
  <si>
    <t>37.27834928422996</t>
  </si>
  <si>
    <t>SE_3_-_24378791_24338862_24338717_24270492_THRB</t>
  </si>
  <si>
    <t>18.873143834578926</t>
  </si>
  <si>
    <t>SE_3_-_24378791_24359985_24359849_24270492_THRB</t>
  </si>
  <si>
    <t>98.72273873238714</t>
  </si>
  <si>
    <t>77.21518987341773</t>
  </si>
  <si>
    <t>12.658227848101266</t>
  </si>
  <si>
    <t>SE_3_+_25542814_25611249_25611409_25622037_RARB</t>
  </si>
  <si>
    <t>91.56599993828209</t>
  </si>
  <si>
    <t>73.4375</t>
  </si>
  <si>
    <t>SE_3_+_25622213_25635132_25635198_25636011_RARB</t>
  </si>
  <si>
    <t>92.14310505521317</t>
  </si>
  <si>
    <t>30.337078651685395</t>
  </si>
  <si>
    <t>SE_3_-_25660145_25660000_25659909_25657077_TOP2B</t>
  </si>
  <si>
    <t>88.62429328664909</t>
  </si>
  <si>
    <t>41.14285714285714</t>
  </si>
  <si>
    <t>46.85714285714286</t>
  </si>
  <si>
    <t>SE_3_-_25770624_25761682_25761505_25761126_NGLY1</t>
  </si>
  <si>
    <t>78.817509841549</t>
  </si>
  <si>
    <t>62.71186440677966</t>
  </si>
  <si>
    <t>30.508474576271187</t>
  </si>
  <si>
    <t>SE_3_-_25770624_25761682_25761621_25761126_NGLY1</t>
  </si>
  <si>
    <t>87.58370730500272</t>
  </si>
  <si>
    <t>47.53086419753087</t>
  </si>
  <si>
    <t>SE_3_-_25775363_25773974_25773810_25770809_NGLY1</t>
  </si>
  <si>
    <t>0.43023414781356384</t>
  </si>
  <si>
    <t>86.86131386861314</t>
  </si>
  <si>
    <t>3.64963503649635</t>
  </si>
  <si>
    <t>SE_3_-_25820065_25819331_25819192_25805802_NGLY1</t>
  </si>
  <si>
    <t>84.52218597259753</t>
  </si>
  <si>
    <t>SE_3_-_27424644_27420847_27420740_27418336_SLC4A7</t>
  </si>
  <si>
    <t>74.96434223301287</t>
  </si>
  <si>
    <t>46.51162790697674</t>
  </si>
  <si>
    <t>SE_3_-_27453133_27451021_27450847_27446454_SLC4A7</t>
  </si>
  <si>
    <t>96.10249439730258</t>
  </si>
  <si>
    <t>95.48387096774194</t>
  </si>
  <si>
    <t>1.935483870967742</t>
  </si>
  <si>
    <t>SE_3_-_27465528_27463270_27463113_27462278_SLC4A7</t>
  </si>
  <si>
    <t>0.11586338786937778</t>
  </si>
  <si>
    <t>SE_3_-_27465528_27464331_27464272_27463270_SLC4A7</t>
  </si>
  <si>
    <t>67.69715973249586</t>
  </si>
  <si>
    <t>85.0574712643678</t>
  </si>
  <si>
    <t>SE_3_+_28283303_28304782_28304871_28357824_CMC1</t>
  </si>
  <si>
    <t>3.5018850952142166</t>
  </si>
  <si>
    <t>45.19230769230769</t>
  </si>
  <si>
    <t>SE_3_+_28357914_28358244_28358350_28361000_CMC1</t>
  </si>
  <si>
    <t>1.069925210159876</t>
  </si>
  <si>
    <t>14.482758620689657</t>
  </si>
  <si>
    <t>47.58620689655172</t>
  </si>
  <si>
    <t>SE_3_+_28357914_28360223_28360370_28361000_CMC1</t>
  </si>
  <si>
    <t>2.1634166038313385</t>
  </si>
  <si>
    <t>57.3170731707317</t>
  </si>
  <si>
    <t>31.70731707317073</t>
  </si>
  <si>
    <t>SE_3_-_28390092_28383087_28383003_28382113_AZI2</t>
  </si>
  <si>
    <t>1.3883553282763916</t>
  </si>
  <si>
    <t>51.127819548872175</t>
  </si>
  <si>
    <t>9.774436090225564</t>
  </si>
  <si>
    <t>SE_3_-_28390092_28383138_28383003_28382113_AZI2</t>
  </si>
  <si>
    <t>72.49270938112514</t>
  </si>
  <si>
    <t>SE_3_+_29938966_29941196_29941246_29977577_RBMS3</t>
  </si>
  <si>
    <t>26.957026151794807</t>
  </si>
  <si>
    <t>SE_3_+_30648469_30664691_30664765_30686239_TGFBR2</t>
  </si>
  <si>
    <t>1.594559515757561</t>
  </si>
  <si>
    <t>SE_3_-_31871532_31839333_31839247_31789612_OSBPL10</t>
  </si>
  <si>
    <t>89.15983897982211</t>
  </si>
  <si>
    <t>32.27513227513227</t>
  </si>
  <si>
    <t>SE_3_-_31917925_31871723_31871532_31789612_OSBPL10</t>
  </si>
  <si>
    <t>0.4105149927745606</t>
  </si>
  <si>
    <t>23.96694214876033</t>
  </si>
  <si>
    <t>SE_3_-_31921147_31921045_31920922_31918004_OSBPL10</t>
  </si>
  <si>
    <t>94.76816664323417</t>
  </si>
  <si>
    <t>2.312138728323699</t>
  </si>
  <si>
    <t>96.53179190751445</t>
  </si>
  <si>
    <t>1.1560693641618496</t>
  </si>
  <si>
    <t>SE_3_-_32022391_31921322_31921147_31918004_OSBPL10</t>
  </si>
  <si>
    <t>98.80052458898298</t>
  </si>
  <si>
    <t>5.142857142857142</t>
  </si>
  <si>
    <t>88.57142857142857</t>
  </si>
  <si>
    <t>SE_3_+_32148250_32169568_32169745_32180079_GPD1L</t>
  </si>
  <si>
    <t>97.25984590524823</t>
  </si>
  <si>
    <t>47.10144927536232</t>
  </si>
  <si>
    <t>SE_3_+_32169745_32180079_32180219_32181720_GPD1L</t>
  </si>
  <si>
    <t>93.16903276874523</t>
  </si>
  <si>
    <t>SE_3_+_32280611_32398865_32399038_32409364_CMTM8</t>
  </si>
  <si>
    <t>85.18673889622649</t>
  </si>
  <si>
    <t>SE_3_+_32483505_32490946_32491044_32493884_CMTM7</t>
  </si>
  <si>
    <t>95.68247687476983</t>
  </si>
  <si>
    <t>7.59493670886076</t>
  </si>
  <si>
    <t>SE_3_+_32483505_32493884_32493965_32495733_CMTM7</t>
  </si>
  <si>
    <t>0.20838268943521424</t>
  </si>
  <si>
    <t>SE_3_-_32611838_32608227_32608105_32587457_DYNC1LI1</t>
  </si>
  <si>
    <t>99.19745617965707</t>
  </si>
  <si>
    <t>19.49685534591195</t>
  </si>
  <si>
    <t>79.24528301886792</t>
  </si>
  <si>
    <t>SE_3_+_32745454_32746303_32746464_32750162_CNOT10</t>
  </si>
  <si>
    <t>98.93668540239567</t>
  </si>
  <si>
    <t>33.57142857142857</t>
  </si>
  <si>
    <t>SE_3_+_32750312_32754719_32754861_32757717_CNOT10</t>
  </si>
  <si>
    <t>97.50096701206283</t>
  </si>
  <si>
    <t>SE_3_+_32758729_32761606_32761723_32766942_CNOT10</t>
  </si>
  <si>
    <t>93.35630734173019</t>
  </si>
  <si>
    <t>39.743589743589745</t>
  </si>
  <si>
    <t>SE_3_+_32776468_32778902_32778982_32800950_CNOT10</t>
  </si>
  <si>
    <t>0.44056465555479274</t>
  </si>
  <si>
    <t>10.483870967741936</t>
  </si>
  <si>
    <t>SE_3_-_33094983_33094283_33094157_33093496_GLB1</t>
  </si>
  <si>
    <t>97.6714629244459</t>
  </si>
  <si>
    <t>95.50561797752809</t>
  </si>
  <si>
    <t>3.3707865168539324</t>
  </si>
  <si>
    <t>SE_3_-_33106955_33099761_33099581_33095041_GLB1</t>
  </si>
  <si>
    <t>99.8901134149073</t>
  </si>
  <si>
    <t>SE_3_-_33138503_33099761_33099581_33095041_GLB1</t>
  </si>
  <si>
    <t>99.64821765337881</t>
  </si>
  <si>
    <t>88.04347826086956</t>
  </si>
  <si>
    <t>SE_3_-_33138503_33107049_33106955_33099761_GLB1</t>
  </si>
  <si>
    <t>99.76297796436644</t>
  </si>
  <si>
    <t>19.760479041916167</t>
  </si>
  <si>
    <t>13.17365269461078</t>
  </si>
  <si>
    <t>SE_3_-_33138503_33114205_33114036_33107049_GLB1</t>
  </si>
  <si>
    <t>99.74007970262099</t>
  </si>
  <si>
    <t>SE_3_-_33138503_33114205_33114036_33110462_GLB1</t>
  </si>
  <si>
    <t>12.026627807540454</t>
  </si>
  <si>
    <t>65.24822695035462</t>
  </si>
  <si>
    <t>19.858156028368796</t>
  </si>
  <si>
    <t>SE_3_-_33138211_33118729_33118586_33114205_GLB1</t>
  </si>
  <si>
    <t>5.2274494298265655</t>
  </si>
  <si>
    <t>SE_3_-_33138503_33118729_33118586_33114205_GLB1</t>
  </si>
  <si>
    <t>99.7385109683075</t>
  </si>
  <si>
    <t>SE_3_+_33166071_33171431_33171559_33174047_CRTAP</t>
  </si>
  <si>
    <t>28.687373456024723</t>
  </si>
  <si>
    <t>41.75824175824176</t>
  </si>
  <si>
    <t>SE_3_+_33339217_33339361_33339454_33400459_FBXL2</t>
  </si>
  <si>
    <t>99.9553864119806</t>
  </si>
  <si>
    <t>59.61538461538461</t>
  </si>
  <si>
    <t>SE_3_+_33339217_33400459_33400513_33400775_FBXL2</t>
  </si>
  <si>
    <t>99.23300220161033</t>
  </si>
  <si>
    <t>SE_3_+_33339217_33400775_33400849_33406117_FBXL2</t>
  </si>
  <si>
    <t>98.80493708450688</t>
  </si>
  <si>
    <t>63.04347826086957</t>
  </si>
  <si>
    <t>SE_3_+_33339217_33406117_33406211_33414584_FBXL2</t>
  </si>
  <si>
    <t>7.889877537222283</t>
  </si>
  <si>
    <t>34.35114503816794</t>
  </si>
  <si>
    <t>SE_3_-_33438537_33438370_33438237_33437772_UBP1</t>
  </si>
  <si>
    <t>44.13256061225153</t>
  </si>
  <si>
    <t>81.9047619047619</t>
  </si>
  <si>
    <t>16.19047619047619</t>
  </si>
  <si>
    <t>SE_3_-_33450728_33450289_33450182_33444396_UBP1</t>
  </si>
  <si>
    <t>2.011818022444201</t>
  </si>
  <si>
    <t>SE_3_-_33458250_33457592_33457498_33454319_UBP1</t>
  </si>
  <si>
    <t>0.10381915194121503</t>
  </si>
  <si>
    <t>19.587628865979383</t>
  </si>
  <si>
    <t>SE_3_-_33557515_33556171_33556072_33552256_CLASP2</t>
  </si>
  <si>
    <t>37.01633327043031</t>
  </si>
  <si>
    <t>SE_3_-_33600799_33600667_33600617_33592887_CLASP2</t>
  </si>
  <si>
    <t>2.2831382194922347</t>
  </si>
  <si>
    <t>SE_3_-_33623313_33618756_33618694_33617767_CLASP2</t>
  </si>
  <si>
    <t>2.2204162465566646</t>
  </si>
  <si>
    <t>SE_3_+_33840429_33852589_33852683_33853564_PDCD6IP</t>
  </si>
  <si>
    <t>99.45472549063932</t>
  </si>
  <si>
    <t>SE_3_+_33840429_33853564_33853618_33855051_PDCD6IP</t>
  </si>
  <si>
    <t>98.469877515237485</t>
  </si>
  <si>
    <t>SE_3_+_33855120_33863447_33863574_33866679_PDCD6IP</t>
  </si>
  <si>
    <t>0.2999305392606881</t>
  </si>
  <si>
    <t>SE_3_+_33870461_33876746_33876810_33877536_PDCD6IP</t>
  </si>
  <si>
    <t>99.98064717686698</t>
  </si>
  <si>
    <t>37.714285714285715</t>
  </si>
  <si>
    <t>26.285714285714285</t>
  </si>
  <si>
    <t>SE_3_+_33879819_33883389_33883566_33885604_PDCD6IP</t>
  </si>
  <si>
    <t>99.73041154434884</t>
  </si>
  <si>
    <t>SE_3_+_37035154_37038110_37038200_37042446_MLH1</t>
  </si>
  <si>
    <t>99.59385095060942</t>
  </si>
  <si>
    <t>84.33734939759037</t>
  </si>
  <si>
    <t>SE_3_+_37035154_37038115_37038200_37042446_MLH1</t>
  </si>
  <si>
    <t>0.7389762848137282</t>
  </si>
  <si>
    <t>88.73239436619718</t>
  </si>
  <si>
    <t>SE_3_+_37038200_37038647_37038791_37042446_MLH1</t>
  </si>
  <si>
    <t>98.58199946827419</t>
  </si>
  <si>
    <t>96.7032967032967</t>
  </si>
  <si>
    <t>SE_3_+_37038200_37042446_37042539_37045892_MLH1</t>
  </si>
  <si>
    <t>99.26581742799996</t>
  </si>
  <si>
    <t>SE_3_+_37038200_37042446_37042544_37045892_MLH1</t>
  </si>
  <si>
    <t>0.043441448571050895</t>
  </si>
  <si>
    <t>97.0873786407767</t>
  </si>
  <si>
    <t>SE_3_+_37045965_37047352_37047457_37048482_MLH1</t>
  </si>
  <si>
    <t>96.92952015948342</t>
  </si>
  <si>
    <t>64.04494382022472</t>
  </si>
  <si>
    <t>35.95505617977528</t>
  </si>
  <si>
    <t>SE_3_+_37048554_37050305_37050396_37053311_MLH1</t>
  </si>
  <si>
    <t>95.57679393637956</t>
  </si>
  <si>
    <t>SE_3_+_37056035_37058997_37059090_37061801_MLH1</t>
  </si>
  <si>
    <t>90.82474366993725</t>
  </si>
  <si>
    <t>SE_3_+_37056035_37058997_37059090_37067128_MLH1</t>
  </si>
  <si>
    <t>92.24205353815272</t>
  </si>
  <si>
    <t>4.635761589403973</t>
  </si>
  <si>
    <t>87.41721854304636</t>
  </si>
  <si>
    <t>7.9470198675496695</t>
  </si>
  <si>
    <t>SE_3_+_37056035_37061801_37061954_37067128_MLH1</t>
  </si>
  <si>
    <t>99.86447311277504</t>
  </si>
  <si>
    <t>SE_3_+_37059090_37061801_37061954_37067128_MLH1</t>
  </si>
  <si>
    <t>99.70742362918803</t>
  </si>
  <si>
    <t>SE_3_+_37070423_37081677_37081785_37091977_MLH1</t>
  </si>
  <si>
    <t>69.92712325257186</t>
  </si>
  <si>
    <t>SE_3_-_37114281_37107816_37107715_37107433_LRRFIP2</t>
  </si>
  <si>
    <t>11.255428919886318</t>
  </si>
  <si>
    <t>SE_3_-_37116515_37107816_37107715_37107433_LRRFIP2</t>
  </si>
  <si>
    <t>8.380667998193031</t>
  </si>
  <si>
    <t>62.22222222222222</t>
  </si>
  <si>
    <t>SE_3_-_37116515_37114373_37114281_37107433_LRRFIP2</t>
  </si>
  <si>
    <t>72.02063481803468</t>
  </si>
  <si>
    <t>SE_3_-_37116515_37114373_37114281_37107816_LRRFIP2</t>
  </si>
  <si>
    <t>71.6772788603376</t>
  </si>
  <si>
    <t>98.55072463768117</t>
  </si>
  <si>
    <t>SE_3_-_37136283_37133029_37132958_37125297_LRRFIP2</t>
  </si>
  <si>
    <t>90.28286657555124</t>
  </si>
  <si>
    <t>68.51851851851852</t>
  </si>
  <si>
    <t>SE_3_-_37170554_37163182_37163126_37163027_LRRFIP2</t>
  </si>
  <si>
    <t>8.839797534815604</t>
  </si>
  <si>
    <t>SE_3_-_37170554_37169171_37169121_37163182_LRRFIP2</t>
  </si>
  <si>
    <t>12.40481680622026</t>
  </si>
  <si>
    <t>SE_3_+_37292975_37308333_37308431_37315027_GOLGA4</t>
  </si>
  <si>
    <t>87.94908013340333</t>
  </si>
  <si>
    <t>SE_3_+_37292975_37315027_37315092_37323449_GOLGA4</t>
  </si>
  <si>
    <t>0.05427850050854788</t>
  </si>
  <si>
    <t>SE_3_+_37327552_37329018_37329103_37330726_GOLGA4</t>
  </si>
  <si>
    <t>0.9101315686558556</t>
  </si>
  <si>
    <t>91.57894736842105</t>
  </si>
  <si>
    <t>SE_3_+_37343823_37354913_37355010_37356911_GOLGA4</t>
  </si>
  <si>
    <t>37.68715880158137</t>
  </si>
  <si>
    <t>48.333333333333336</t>
  </si>
  <si>
    <t>SE_3_+_37396678_37402734_37402796_37407571_GOLGA4</t>
  </si>
  <si>
    <t>99.44156395152038</t>
  </si>
  <si>
    <t>98.29059829059828</t>
  </si>
  <si>
    <t>SE_3_+_37826569_37845314_37845433_37860382_ITGA9</t>
  </si>
  <si>
    <t>53.16983753853487</t>
  </si>
  <si>
    <t>SE_3_-_37862505_37860421_37860301_37850371_BC040563</t>
  </si>
  <si>
    <t>3.670955475195702</t>
  </si>
  <si>
    <t>59.86842105263158</t>
  </si>
  <si>
    <t>SE_3_+_37903769_37953164_37953318_37988548_CTDSPL</t>
  </si>
  <si>
    <t>2.3330357077544206</t>
  </si>
  <si>
    <t>61.8421052631579</t>
  </si>
  <si>
    <t>SE_3_+_38040930_38042413_38042491_38042947_VILL</t>
  </si>
  <si>
    <t>92.97162482804995</t>
  </si>
  <si>
    <t>43.50282485875706</t>
  </si>
  <si>
    <t>10.734463276836157</t>
  </si>
  <si>
    <t>SE_3_-_38168001_38167832_38167653_38167372_ACAA1</t>
  </si>
  <si>
    <t>99.24736680459131</t>
  </si>
  <si>
    <t>SE_3_-_38173087_38170879_38170781_38169357_ACAA1</t>
  </si>
  <si>
    <t>99.9155367892168</t>
  </si>
  <si>
    <t>94.8051948051948</t>
  </si>
  <si>
    <t>SE_3_-_38175443_38173496_38173417_38170879_ACAA1</t>
  </si>
  <si>
    <t>97.61625943536247</t>
  </si>
  <si>
    <t>92.72727272727272</t>
  </si>
  <si>
    <t>SE_3_-_38178083_38175500_38175443_38173496_ACAA1</t>
  </si>
  <si>
    <t>94.57701958899634</t>
  </si>
  <si>
    <t>84.84848484848484</t>
  </si>
  <si>
    <t>SE_3_+_38180519_38181355_38181489_38181879_MYD88</t>
  </si>
  <si>
    <t>98.55049933911587</t>
  </si>
  <si>
    <t>SE_3_+_38180519_38181355_38181489_38182248_MYD88</t>
  </si>
  <si>
    <t>98.78323204681787</t>
  </si>
  <si>
    <t>14.04494382022472</t>
  </si>
  <si>
    <t>31.46067415730337</t>
  </si>
  <si>
    <t>54.49438202247191</t>
  </si>
  <si>
    <t>SE_3_+_38180519_38181879_38182059_38182248_MYD88</t>
  </si>
  <si>
    <t>99.38041843237868</t>
  </si>
  <si>
    <t>SE_3_+_38181489_38181879_38182059_38182248_MYD88</t>
  </si>
  <si>
    <t>9.687752308239906</t>
  </si>
  <si>
    <t>36.56716417910448</t>
  </si>
  <si>
    <t>20.149253731343283</t>
  </si>
  <si>
    <t>SE_3_+_38232330_38234773_38234909_38240213_OXSR1</t>
  </si>
  <si>
    <t>2.744909826923805</t>
  </si>
  <si>
    <t>SE_3_+_38548459_38555241_38555359_38565392_EXOG</t>
  </si>
  <si>
    <t>2.9720035903327267</t>
  </si>
  <si>
    <t>99.11504424778761</t>
  </si>
  <si>
    <t>SE_3_+_38548459_38560753_38560868_38565392_EXOG</t>
  </si>
  <si>
    <t>99.70294218914229</t>
  </si>
  <si>
    <t>SE_3_+_39104681_39107282_39107380_39108039_WDR48</t>
  </si>
  <si>
    <t>99.83180758567126</t>
  </si>
  <si>
    <t>SE_3_+_39104681_39107302_39107380_39108039_WDR48</t>
  </si>
  <si>
    <t>97.81326639476278</t>
  </si>
  <si>
    <t>SE_3_+_39108121_39108218_39108366_39110262_WDR48</t>
  </si>
  <si>
    <t>98.75856295107084</t>
  </si>
  <si>
    <t>49.60629921259843</t>
  </si>
  <si>
    <t>28.346456692913385</t>
  </si>
  <si>
    <t>SE_3_+_39108121_39108237_39108366_39110262_WDR48</t>
  </si>
  <si>
    <t>99.75583446345671</t>
  </si>
  <si>
    <t>SE_3_-_39142507_39141945_39141796_39140994_GORASP1</t>
  </si>
  <si>
    <t>95.02563567176986</t>
  </si>
  <si>
    <t>77.34375</t>
  </si>
  <si>
    <t>SE_3_-_39142507_39142368_39142238_39141945_GORASP1</t>
  </si>
  <si>
    <t>6.455814894835236</t>
  </si>
  <si>
    <t>SE_3_-_39144169_39143061_39143001_39142593_GORASP1</t>
  </si>
  <si>
    <t>93.80351268161407</t>
  </si>
  <si>
    <t>38.54166666666667</t>
  </si>
  <si>
    <t>SE_3_+_40251584_40275350_40275544_40285937_MYRIP</t>
  </si>
  <si>
    <t>73.68095431538552</t>
  </si>
  <si>
    <t>SE_3_+_40567355_40570810_40570936_40571700_ZNF621</t>
  </si>
  <si>
    <t>1.1616332910116731</t>
  </si>
  <si>
    <t>20.155038759689923</t>
  </si>
  <si>
    <t>SE_3_+_41265572_41265681_41265812_41266017_CTNNB1</t>
  </si>
  <si>
    <t>99.71221174057</t>
  </si>
  <si>
    <t>SE_3_+_42234697_42235316_42235390_42236296_TRAK1</t>
  </si>
  <si>
    <t>89.27556764884082</t>
  </si>
  <si>
    <t>82.52427184466019</t>
  </si>
  <si>
    <t>SE_3_+_42544305_42555241_42555346_42560715_VIPR1</t>
  </si>
  <si>
    <t>97.52059836823493</t>
  </si>
  <si>
    <t>90.0990099009901</t>
  </si>
  <si>
    <t>SE_3_+_42567485_42568885_42568988_42572271_VIPR1</t>
  </si>
  <si>
    <t>98.54378642252738</t>
  </si>
  <si>
    <t>SE_3_+_42568988_42569483_42569615_42572271_VIPR1</t>
  </si>
  <si>
    <t>94.42451054036273</t>
  </si>
  <si>
    <t>31.788079470198678</t>
  </si>
  <si>
    <t>58.94039735099338</t>
  </si>
  <si>
    <t>9.271523178807946</t>
  </si>
  <si>
    <t>SE_3_+_42569615_42572271_42572424_42572963_VIPR1</t>
  </si>
  <si>
    <t>98.78216236597082</t>
  </si>
  <si>
    <t>SE_3_-_42599070_42597487_42597422_42590149_SEC22C</t>
  </si>
  <si>
    <t>6.544881060585807</t>
  </si>
  <si>
    <t>35.39823008849557</t>
  </si>
  <si>
    <t>21.238938053097346</t>
  </si>
  <si>
    <t>SE_3_-_42610357_42605372_42605257_42605178_SEC22C</t>
  </si>
  <si>
    <t>7.311797014672833</t>
  </si>
  <si>
    <t>40.49586776859504</t>
  </si>
  <si>
    <t>33.057851239669425</t>
  </si>
  <si>
    <t>26.446280991735538</t>
  </si>
  <si>
    <t>SE_3_-_42610357_42605380_42605257_42605178_SEC22C</t>
  </si>
  <si>
    <t>0.8265718619947077</t>
  </si>
  <si>
    <t>58.88888888888889</t>
  </si>
  <si>
    <t>SE_3_-_42610357_42608328_42608236_42605178_SEC22C</t>
  </si>
  <si>
    <t>1.508580045133296</t>
  </si>
  <si>
    <t>SE_3_-_42623338_42621085_42620969_42610565_SEC22C</t>
  </si>
  <si>
    <t>1.2747763747649974</t>
  </si>
  <si>
    <t>SE_3_-_42623338_42621997_42621935_42610565_SEC22C</t>
  </si>
  <si>
    <t>95.58976043484894</t>
  </si>
  <si>
    <t>11.458333333333332</t>
  </si>
  <si>
    <t>SE_3_-_42740524_42740394_42740200_42739843_HHATL</t>
  </si>
  <si>
    <t>3.3918813450912277</t>
  </si>
  <si>
    <t>69.73684210526315</t>
  </si>
  <si>
    <t>SE_3_-_42744071_42742682_42742604_42742331_HHATL</t>
  </si>
  <si>
    <t>1.253187771666342</t>
  </si>
  <si>
    <t>69.64285714285714</t>
  </si>
  <si>
    <t>SE_3_-_42744071_42742682_42742624_42742331_HHATL</t>
  </si>
  <si>
    <t>97.34619290268783</t>
  </si>
  <si>
    <t>69.82758620689656</t>
  </si>
  <si>
    <t>15.517241379310345</t>
  </si>
  <si>
    <t>SE_3_-_42845928_42835767_42835649_42827654_HIGD1A</t>
  </si>
  <si>
    <t>95.77815958749845</t>
  </si>
  <si>
    <t>57.85714285714286</t>
  </si>
  <si>
    <t>SE_3_-_42845928_42835791_42835649_42827654_HIGD1A</t>
  </si>
  <si>
    <t>43.66046812849515</t>
  </si>
  <si>
    <t>SE_3_+_42950401_42954693_42954794_42955819_ZNF662</t>
  </si>
  <si>
    <t>9.859783728538375</t>
  </si>
  <si>
    <t>53.78151260504202</t>
  </si>
  <si>
    <t>31.092436974789916</t>
  </si>
  <si>
    <t>SE_3_-_43147328_43132101_43131980_43123028_GTDC2</t>
  </si>
  <si>
    <t>16.319333773123656</t>
  </si>
  <si>
    <t>93.61702127659575</t>
  </si>
  <si>
    <t>SE_3_+_43328167_43331232_43331281_43341246_SNRK</t>
  </si>
  <si>
    <t>66.79552955197762</t>
  </si>
  <si>
    <t>37.28813559322034</t>
  </si>
  <si>
    <t>SE_3_+_43328167_43341246_43341307_43344590_SNRK</t>
  </si>
  <si>
    <t>3.288974241823181</t>
  </si>
  <si>
    <t>SE_3_-_43596770_43593080_43592964_43591340_ANO10</t>
  </si>
  <si>
    <t>99.65121557244007</t>
  </si>
  <si>
    <t>SE_3_-_43647206_43640158_43640024_43621964_ANO10</t>
  </si>
  <si>
    <t>88.76955421347186</t>
  </si>
  <si>
    <t>84.1025641025641</t>
  </si>
  <si>
    <t>SE_3_-_43647206_43642073_43641876_43640158_ANO10</t>
  </si>
  <si>
    <t>0.150484742840344</t>
  </si>
  <si>
    <t>SE_3_-_43663401_43659578_43659512_43647355_ANO10</t>
  </si>
  <si>
    <t>98.19728679510614</t>
  </si>
  <si>
    <t>SE_3_+_44396303_44399233_44399368_44402857_TCAIM</t>
  </si>
  <si>
    <t>1.4741185127930423</t>
  </si>
  <si>
    <t>4.132231404958678</t>
  </si>
  <si>
    <t>71.07438016528926</t>
  </si>
  <si>
    <t>SE_3_+_44409200_44432700_44432823_44434347_TCAIM</t>
  </si>
  <si>
    <t>24.72684082536814</t>
  </si>
  <si>
    <t>53.07692307692308</t>
  </si>
  <si>
    <t>SE_3_+_44671036_44672306_44672438_44672554_ZNF197</t>
  </si>
  <si>
    <t>13.351868522344656</t>
  </si>
  <si>
    <t>64.19753086419753</t>
  </si>
  <si>
    <t>SE_3_-_44974610_44974482_44974399_44970928_ZDHHC3</t>
  </si>
  <si>
    <t>99.9412182167146</t>
  </si>
  <si>
    <t>SE_3_+_45436179_45441737_45441865_45458974_LARS2</t>
  </si>
  <si>
    <t>7.538382454856081</t>
  </si>
  <si>
    <t>SE_3_+_45559564_45561185_45561282_45561711_LARS2</t>
  </si>
  <si>
    <t>97.05194079016943</t>
  </si>
  <si>
    <t>SE_3_+_45746701_45748272_45748399_45750990_SACM1L</t>
  </si>
  <si>
    <t>94.95730030597322</t>
  </si>
  <si>
    <t>98.01980198019803</t>
  </si>
  <si>
    <t>SE_3_-_45869931_45868951_45868848_45867824_LZTFL1</t>
  </si>
  <si>
    <t>99.8158395648882</t>
  </si>
  <si>
    <t>SE_3_-_45874542_45872630_45872565_45872482_LZTFL1</t>
  </si>
  <si>
    <t>80.38076838234176</t>
  </si>
  <si>
    <t>47.45762711864407</t>
  </si>
  <si>
    <t>46.61016949152542</t>
  </si>
  <si>
    <t>SE_3_-_45883481_45879539_45879419_45877276_LZTFL1</t>
  </si>
  <si>
    <t>87.51169922722202</t>
  </si>
  <si>
    <t>SE_3_-_45883481_45879543_45879419_45877276_LZTFL1</t>
  </si>
  <si>
    <t>98.2552087524682</t>
  </si>
  <si>
    <t>SE_3_-_45896478_45879543_45879419_45877276_LZTFL1</t>
  </si>
  <si>
    <t>0.18343556523319018</t>
  </si>
  <si>
    <t>SE_3_-_45996741_45979747_45979688_45978035_FYCO1</t>
  </si>
  <si>
    <t>97.83386707955624</t>
  </si>
  <si>
    <t>SE_3_+_46940946_46942515_46942575_46942904_PTH1R</t>
  </si>
  <si>
    <t>0.5007741646637349</t>
  </si>
  <si>
    <t>SE_3_+_46944280_46944391_46944441_46944760_PTH1R</t>
  </si>
  <si>
    <t>98.77999656411976</t>
  </si>
  <si>
    <t>55.769230769230774</t>
  </si>
  <si>
    <t>29.48717948717949</t>
  </si>
  <si>
    <t>SE_3_+_47040369_47040449_47040607_47040805_NBEAL2</t>
  </si>
  <si>
    <t>97.8556012108186</t>
  </si>
  <si>
    <t>SE_3_+_47046080_47046462_47046586_47046671_NBEAL2</t>
  </si>
  <si>
    <t>95.03740108361634</t>
  </si>
  <si>
    <t>SE_3_+_47047939_47048556_47048645_47048731_NBEAL2</t>
  </si>
  <si>
    <t>92.08305927424178</t>
  </si>
  <si>
    <t>94.39252336448598</t>
  </si>
  <si>
    <t>SE_3_+_47047939_47048731_47048840_47049015_NBEAL2</t>
  </si>
  <si>
    <t>99.94274953502071</t>
  </si>
  <si>
    <t>24.11764705882353</t>
  </si>
  <si>
    <t>74.70588235294117</t>
  </si>
  <si>
    <t>SE_3_+_47048840_47049015_47049187_47049306_NBEAL2</t>
  </si>
  <si>
    <t>0.9587774605029755</t>
  </si>
  <si>
    <t>36.986301369863014</t>
  </si>
  <si>
    <t>SE_3_-_47108560_47106120_47106045_47103836_SETD2</t>
  </si>
  <si>
    <t>18.03109617873475</t>
  </si>
  <si>
    <t>SE_3_-_47125210_47122573_47122406_47108608_SETD2</t>
  </si>
  <si>
    <t>98.72686389592825</t>
  </si>
  <si>
    <t>SE_3_-_47155366_47147610_47147487_47144913_SETD2</t>
  </si>
  <si>
    <t>4.225588430727317</t>
  </si>
  <si>
    <t>65.74074074074075</t>
  </si>
  <si>
    <t>SE_3_+_47324584_47339052_47339162_47361143_KLHL18</t>
  </si>
  <si>
    <t>96.797587766442</t>
  </si>
  <si>
    <t>SE_3_+_47324584_47361143_47361273_47364058_KLHL18</t>
  </si>
  <si>
    <t>99.56371372229025</t>
  </si>
  <si>
    <t>SE_3_+_47422670_47437633_47437707_47446142_PTPN23</t>
  </si>
  <si>
    <t>92.01366512338184</t>
  </si>
  <si>
    <t>17.599999999999998</t>
  </si>
  <si>
    <t>SE_3_+_47437707_47446142_47446269_47446495_PTPN23</t>
  </si>
  <si>
    <t>90.19860461086088</t>
  </si>
  <si>
    <t>15.454545454545453</t>
  </si>
  <si>
    <t>SE_3_-_47476498_47465535_47465423_47464026_SCAP</t>
  </si>
  <si>
    <t>84.117451363134</t>
  </si>
  <si>
    <t>17.475728155339805</t>
  </si>
  <si>
    <t>SE_3_-_47552638_47551744_47551639_47545938_ELP6</t>
  </si>
  <si>
    <t>91.8248398183729</t>
  </si>
  <si>
    <t>SE_3_-_47552638_47551744_47551674_47545938_ELP6</t>
  </si>
  <si>
    <t>96.16934502976802</t>
  </si>
  <si>
    <t>SE_3_-_47555027_47552716_47552638_47545938_ELP6</t>
  </si>
  <si>
    <t>99.17653096833978</t>
  </si>
  <si>
    <t>86.07594936708861</t>
  </si>
  <si>
    <t>11.39240506329114</t>
  </si>
  <si>
    <t>SE_3_-_47787398_47779600_47779519_47777616_SMARCC1</t>
  </si>
  <si>
    <t>28.23273151875052</t>
  </si>
  <si>
    <t>7.361963190184049</t>
  </si>
  <si>
    <t>83.43558282208589</t>
  </si>
  <si>
    <t>SE_3_+_47852201_47857453_47857618_47859512_DHX30</t>
  </si>
  <si>
    <t>98.67548404011242</t>
  </si>
  <si>
    <t>1.06951871657754</t>
  </si>
  <si>
    <t>97.86096256684492</t>
  </si>
  <si>
    <t>SE_3_-_47896738_47894842_47894653_47894428_MAP4</t>
  </si>
  <si>
    <t>79.49643215623472</t>
  </si>
  <si>
    <t>SE_3_-_47912303_47908828_47908736_47899002_MAP4</t>
  </si>
  <si>
    <t>96.08777061438076</t>
  </si>
  <si>
    <t>58.55855855855856</t>
  </si>
  <si>
    <t>27.927927927927925</t>
  </si>
  <si>
    <t>SE_3_-_47912303_47910817_47910704_47908828_MAP4</t>
  </si>
  <si>
    <t>99.76800786136597</t>
  </si>
  <si>
    <t>SE_3_-_47913407_47912776_47912717_47912595_MAP4</t>
  </si>
  <si>
    <t>97.845704155585</t>
  </si>
  <si>
    <t>39.63963963963964</t>
  </si>
  <si>
    <t>SE_3_-_47969718_47963368_47963255_47960331_MAP4</t>
  </si>
  <si>
    <t>4.1720239238109835</t>
  </si>
  <si>
    <t>SE_3_-_48040128_48028923_48028873_48019423_MAP4</t>
  </si>
  <si>
    <t>99.02576974178514</t>
  </si>
  <si>
    <t>0.6329113924050633</t>
  </si>
  <si>
    <t>97.46835443037975</t>
  </si>
  <si>
    <t>SE_3_-_48338217_48336725_48336565_48336293_NME6</t>
  </si>
  <si>
    <t>71.98211603937364</t>
  </si>
  <si>
    <t>78.26086956521739</t>
  </si>
  <si>
    <t>SE_3_-_48338217_48337726_48337609_48336725_NME6</t>
  </si>
  <si>
    <t>99.76171868156356</t>
  </si>
  <si>
    <t>SE_3_-_48342843_48340013_48339917_48338319_NME6</t>
  </si>
  <si>
    <t>99.53856562779369</t>
  </si>
  <si>
    <t>SE_3_-_48460653_48460448_48460326_48459951_PLXNB1</t>
  </si>
  <si>
    <t>9.302587432339388</t>
  </si>
  <si>
    <t>SE_3_+_48491576_48491899_48491981_48493135_ATRIP</t>
  </si>
  <si>
    <t>93.87053658773982</t>
  </si>
  <si>
    <t>50.32258064516129</t>
  </si>
  <si>
    <t>25.161290322580644</t>
  </si>
  <si>
    <t>24.516129032258064</t>
  </si>
  <si>
    <t>SE_3_+_48495818_48498659_48498816_48500758_ATRIP</t>
  </si>
  <si>
    <t>89.32045938295587</t>
  </si>
  <si>
    <t>SE_3_+_48505531_48505981_48506061_48506230_ATRIP/TREX1</t>
  </si>
  <si>
    <t>94.1311363186865</t>
  </si>
  <si>
    <t>42.15686274509804</t>
  </si>
  <si>
    <t>SE_3_-_48572945_48563102_48562998_48561263_PFKFB4</t>
  </si>
  <si>
    <t>98.76321988345856</t>
  </si>
  <si>
    <t>SE_3_-_48573689_48573091_48572945_48563102_PFKFB4</t>
  </si>
  <si>
    <t>3.9367108464863256</t>
  </si>
  <si>
    <t>SE_3_-_48575931_48574253_48574178_48573896_PFKFB4</t>
  </si>
  <si>
    <t>99.97535919929469</t>
  </si>
  <si>
    <t>SE_3_-_48614317_48614204_48614109_48613990_COL7A1</t>
  </si>
  <si>
    <t>99.68051686380154</t>
  </si>
  <si>
    <t>SE_3_-_48646595_48643289_48643203_48642213_UQCRC1</t>
  </si>
  <si>
    <t>98.6299568047321</t>
  </si>
  <si>
    <t>84.44444444444444</t>
  </si>
  <si>
    <t>SE_3_-_48667075_48666147_48666055_48665974_CELSR3/SLC26A6</t>
  </si>
  <si>
    <t>89.72218647185717</t>
  </si>
  <si>
    <t>SE_3_-_48670407_48669770_48669678_48669477_CELSR3/SLC26A6</t>
  </si>
  <si>
    <t>93.68003833321042</t>
  </si>
  <si>
    <t>61.74496644295302</t>
  </si>
  <si>
    <t>SE_3_-_48670407_48669829_48669678_48669477_CELSR3/SLC26A6</t>
  </si>
  <si>
    <t>98.1789657663701</t>
  </si>
  <si>
    <t>91.02564102564102</t>
  </si>
  <si>
    <t>SE_3_-_48717008_48716890_48716810_48716616_NCKIPSD</t>
  </si>
  <si>
    <t>2.94318052144959</t>
  </si>
  <si>
    <t>SE_3_-_48732523_48730771_48730703_48730612_IP6K2</t>
  </si>
  <si>
    <t>12.617610172095665</t>
  </si>
  <si>
    <t>SE_3_-_48732523_48731958_48731892_48731673_IP6K2</t>
  </si>
  <si>
    <t>28.67956799106168</t>
  </si>
  <si>
    <t>SE_3_-_48732523_48732257_48732127_48731673_IP6K2</t>
  </si>
  <si>
    <t>18.274501824582096</t>
  </si>
  <si>
    <t>SE_3_-_48732523_48732257_48732135_48731673_IP6K2</t>
  </si>
  <si>
    <t>2.2632662826882437</t>
  </si>
  <si>
    <t>46.08695652173913</t>
  </si>
  <si>
    <t>SE_3_-_48754590_48745670_48745553_48732851_IP6K2</t>
  </si>
  <si>
    <t>1.2044216677168322</t>
  </si>
  <si>
    <t>SE_3_-_48754590_48745670_48745553_48732854_IP6K2</t>
  </si>
  <si>
    <t>1.1556837941242004</t>
  </si>
  <si>
    <t>SE_3_-_48754590_48748892_48748800_48732851_IP6K2</t>
  </si>
  <si>
    <t>0.6701690664031766</t>
  </si>
  <si>
    <t>SE_3_-_48754590_48748892_48748800_48732854_IP6K2</t>
  </si>
  <si>
    <t>13.07966010834213</t>
  </si>
  <si>
    <t>SE_3_-_48754590_48752960_48752822_48732851_IP6K2</t>
  </si>
  <si>
    <t>7.733832320322261</t>
  </si>
  <si>
    <t>SE_3_-_48754590_48752960_48752822_48732854_IP6K2</t>
  </si>
  <si>
    <t>97.04860319418061</t>
  </si>
  <si>
    <t>22.302158273381295</t>
  </si>
  <si>
    <t>76.97841726618705</t>
  </si>
  <si>
    <t>SE_3_-_48793812_48789750_48789609_48789151_PRKAR2A</t>
  </si>
  <si>
    <t>97.20526556254923</t>
  </si>
  <si>
    <t>SE_3_-_48802437_48793877_48793812_48789750_PRKAR2A</t>
  </si>
  <si>
    <t>0.19318741535703393</t>
  </si>
  <si>
    <t>SE_3_-_48936123_48933248_48933188_48929505_SLC25A20</t>
  </si>
  <si>
    <t>0.14350664754171505</t>
  </si>
  <si>
    <t>SE_3_+_48956431_48958913_48959009_48960181_ARIH2</t>
  </si>
  <si>
    <t>1.357102979329449</t>
  </si>
  <si>
    <t>56.41025641025641</t>
  </si>
  <si>
    <t>SE_3_+_48956431_48959782_48959901_48960181_ARIH2</t>
  </si>
  <si>
    <t>92.41368687270868</t>
  </si>
  <si>
    <t>SE_3_+_48956431_48960181_48960244_48962151_ARIH2</t>
  </si>
  <si>
    <t>97.00179775543742</t>
  </si>
  <si>
    <t>SE_3_+_48956431_48960181_48960244_48964895_ARIH2</t>
  </si>
  <si>
    <t>97.69811683582105</t>
  </si>
  <si>
    <t>SE_3_+_48956431_48960181_48960244_48982569_ARIH2</t>
  </si>
  <si>
    <t>96.98022415479883</t>
  </si>
  <si>
    <t>SE_3_+_48956431_48960181_48960244_48999045_ARIH2</t>
  </si>
  <si>
    <t>99.17727386235012</t>
  </si>
  <si>
    <t>SE_3_+_48956431_48960181_48960244_49002352_ARIH2</t>
  </si>
  <si>
    <t>94.05801243918874</t>
  </si>
  <si>
    <t>45.378151260504204</t>
  </si>
  <si>
    <t>SE_3_+_48956431_48962151_48962272_48964895_ARIH2</t>
  </si>
  <si>
    <t>68.17463739556906</t>
  </si>
  <si>
    <t>SE_3_+_48960244_48962151_48962272_48964895_ARIH2</t>
  </si>
  <si>
    <t>95.60458307479628</t>
  </si>
  <si>
    <t>SE_3_+_48960244_48962151_48962272_48982569_ARIH2</t>
  </si>
  <si>
    <t>97.64779996070362</t>
  </si>
  <si>
    <t>SE_3_+_48960244_48962151_48962272_48999045_ARIH2</t>
  </si>
  <si>
    <t>96.1776429960348</t>
  </si>
  <si>
    <t>39.59390862944163</t>
  </si>
  <si>
    <t>60.40609137055838</t>
  </si>
  <si>
    <t>SE_3_+_48960244_48982415_48982614_48999045_ARIH2</t>
  </si>
  <si>
    <t>99.48321623816872</t>
  </si>
  <si>
    <t>SE_3_+_48956431_48999045_48999112_49002352_ARIH2</t>
  </si>
  <si>
    <t>99.71287233127623</t>
  </si>
  <si>
    <t>SE_3_+_48960244_48999045_48999112_49002352_ARIH2</t>
  </si>
  <si>
    <t>2.1580063393505426</t>
  </si>
  <si>
    <t>99.12280701754386</t>
  </si>
  <si>
    <t>SE_3_+_49004708_49005494_49005610_49005967_ARIH2</t>
  </si>
  <si>
    <t>0.7984083727675981</t>
  </si>
  <si>
    <t>63.716814159292035</t>
  </si>
  <si>
    <t>32.743362831858406</t>
  </si>
  <si>
    <t>SE_3_+_49044964_49046342_49046457_49049068_WDR6</t>
  </si>
  <si>
    <t>1.4799626020225534</t>
  </si>
  <si>
    <t>61.05263157894737</t>
  </si>
  <si>
    <t>SE_3_+_49044964_49046360_49046457_49049068_WDR6</t>
  </si>
  <si>
    <t>2.7942659180995237</t>
  </si>
  <si>
    <t>SE_3_+_49044964_49048854_49048949_49049068_WDR6</t>
  </si>
  <si>
    <t>96.47000109359375</t>
  </si>
  <si>
    <t>67.3076923076923</t>
  </si>
  <si>
    <t>4.807692307692308</t>
  </si>
  <si>
    <t>SE_3_+_49044964_49049068_49049174_49049455_WDR6</t>
  </si>
  <si>
    <t>93.50067808837821</t>
  </si>
  <si>
    <t>81.35593220338984</t>
  </si>
  <si>
    <t>SE_3_-_49054207_49054106_49054045_49053944_DALRD3</t>
  </si>
  <si>
    <t>96.71808036461911</t>
  </si>
  <si>
    <t>44.370860927152314</t>
  </si>
  <si>
    <t>39.0728476821192</t>
  </si>
  <si>
    <t>16.55629139072848</t>
  </si>
  <si>
    <t>SE_3_-_49058279_49055986_49055833_49055751_DALRD3</t>
  </si>
  <si>
    <t>99.5631867334692</t>
  </si>
  <si>
    <t>SE_3_-_49059441_49055986_49055833_49055751_DALRD3</t>
  </si>
  <si>
    <t>6.052241100268044</t>
  </si>
  <si>
    <t>SE_3_-_49063757_49063499_49063428_49062702_IMPDH2</t>
  </si>
  <si>
    <t>96.23173940298742</t>
  </si>
  <si>
    <t>69.42148760330579</t>
  </si>
  <si>
    <t>10.743801652892563</t>
  </si>
  <si>
    <t>SE_3_-_49065864_49065755_49065632_49065349_IMPDH2</t>
  </si>
  <si>
    <t>97.8278221868887</t>
  </si>
  <si>
    <t>SE_3_-_49065864_49065755_49065681_49065349_IMPDH2</t>
  </si>
  <si>
    <t>17.387200809887137</t>
  </si>
  <si>
    <t>64.91228070175438</t>
  </si>
  <si>
    <t>SE_3_-_49131345_49129889_49129830_49114471_QRICH1</t>
  </si>
  <si>
    <t>0.5219646352448948</t>
  </si>
  <si>
    <t>6.857142857142858</t>
  </si>
  <si>
    <t>83.42857142857143</t>
  </si>
  <si>
    <t>9.714285714285714</t>
  </si>
  <si>
    <t>SE_3_-_49135425_49134720_49134543_49133512_QARS</t>
  </si>
  <si>
    <t>0.9976431156493875</t>
  </si>
  <si>
    <t>80.79470198675497</t>
  </si>
  <si>
    <t>SE_3_-_49135425_49134720_49134567_49133512_QARS</t>
  </si>
  <si>
    <t>98.96091072996256</t>
  </si>
  <si>
    <t>79.67479674796748</t>
  </si>
  <si>
    <t>SE_3_-_49135625_49135550_49135425_49133512_QARS</t>
  </si>
  <si>
    <t>94.78501492968059</t>
  </si>
  <si>
    <t>SE_3_-_49139261_49139138_49139053_49138874_QARS</t>
  </si>
  <si>
    <t>99.47083786922369</t>
  </si>
  <si>
    <t>51.89873417721519</t>
  </si>
  <si>
    <t>SE_3_-_49142438_49142131_49142050_49141904_QARS</t>
  </si>
  <si>
    <t>97.49677417020108</t>
  </si>
  <si>
    <t>70.22900763358778</t>
  </si>
  <si>
    <t>16.030534351145036</t>
  </si>
  <si>
    <t>SE_3_-_49155090_49155003_49154870_49154376_USP19</t>
  </si>
  <si>
    <t>98.0892297445561</t>
  </si>
  <si>
    <t>SE_3_+_49212399_49212495_49212596_49213038_KLHDC8B</t>
  </si>
  <si>
    <t>90.88059794406605</t>
  </si>
  <si>
    <t>97.67441860465115</t>
  </si>
  <si>
    <t>SE_3_-_49318177_49316335_49316247_49315884_USP4</t>
  </si>
  <si>
    <t>73.74759688276568</t>
  </si>
  <si>
    <t>32.608695652173914</t>
  </si>
  <si>
    <t>52.89855072463768</t>
  </si>
  <si>
    <t>SE_3_-_49362135_49349087_49348947_49348170_USP4</t>
  </si>
  <si>
    <t>98.70187163687709</t>
  </si>
  <si>
    <t>77.60000000000001</t>
  </si>
  <si>
    <t>14.399999999999999</t>
  </si>
  <si>
    <t>SE_3_-_49377357_49373029_49372902_49365249_USP4</t>
  </si>
  <si>
    <t>0.8858237194238965</t>
  </si>
  <si>
    <t>9.558823529411764</t>
  </si>
  <si>
    <t>42.64705882352941</t>
  </si>
  <si>
    <t>SE_3_-_49399929_49398499_49398361_49397815_RHOA</t>
  </si>
  <si>
    <t>99.52291308489298</t>
  </si>
  <si>
    <t>SE_3_-_49412867_49405981_49405861_49400059_RHOA</t>
  </si>
  <si>
    <t>0.06885112591713696</t>
  </si>
  <si>
    <t>86.95652173913044</t>
  </si>
  <si>
    <t>9.782608695652174</t>
  </si>
  <si>
    <t>SE_3_-_49449253_49444239_49444145_49413024_RHOA</t>
  </si>
  <si>
    <t>99.6881644693532</t>
  </si>
  <si>
    <t>SE_3_-_49458925_49457775_49457644_49457221_AMT</t>
  </si>
  <si>
    <t>99.24913598342569</t>
  </si>
  <si>
    <t>78.1456953642384</t>
  </si>
  <si>
    <t>3.3112582781456954</t>
  </si>
  <si>
    <t>SE_3_-_49459794_49459690_49459537_49459005_AMT</t>
  </si>
  <si>
    <t>99.37712693535985</t>
  </si>
  <si>
    <t>SE_3_-_49459794_49459704_49459537_49459005_AMT</t>
  </si>
  <si>
    <t>95.29396368360914</t>
  </si>
  <si>
    <t>40.54054054054054</t>
  </si>
  <si>
    <t>SE_3_-_49463685_49463429_49463316_49462871_NICN1</t>
  </si>
  <si>
    <t>4.988020314072647</t>
  </si>
  <si>
    <t>SE_3_+_49507866_49514282_49514333_49547852_DAG1</t>
  </si>
  <si>
    <t>4.613644989386846</t>
  </si>
  <si>
    <t>SE_3_+_49507866_49514282_49514338_49547852_DAG1</t>
  </si>
  <si>
    <t>3.0041120221019195</t>
  </si>
  <si>
    <t>SE_3_+_49507866_49524687_49524848_49547852_DAG1</t>
  </si>
  <si>
    <t>5.613637611216038</t>
  </si>
  <si>
    <t>9.401709401709402</t>
  </si>
  <si>
    <t>37.60683760683761</t>
  </si>
  <si>
    <t>52.991452991452995</t>
  </si>
  <si>
    <t>SE_3_+_49507866_49526059_49526178_49547852_DAG1</t>
  </si>
  <si>
    <t>5.312820249694121</t>
  </si>
  <si>
    <t>98.64864864864865</t>
  </si>
  <si>
    <t>SE_3_+_49507866_49530256_49530406_49547852_DAG1</t>
  </si>
  <si>
    <t>4.800965916820123</t>
  </si>
  <si>
    <t>0.6944444444444444</t>
  </si>
  <si>
    <t>99.30555555555556</t>
  </si>
  <si>
    <t>SE_3_+_49507866_49530260_49530406_49547852_DAG1</t>
  </si>
  <si>
    <t>89.87082276181071</t>
  </si>
  <si>
    <t>63.84615384615384</t>
  </si>
  <si>
    <t>23.846153846153847</t>
  </si>
  <si>
    <t>SE_3_+_49711846_49711922_49712054_49713127_APEH</t>
  </si>
  <si>
    <t>87.28041474019831</t>
  </si>
  <si>
    <t>65.32258064516128</t>
  </si>
  <si>
    <t>SE_3_+_49712054_49712616_49712742_49713127_APEH</t>
  </si>
  <si>
    <t>95.2398516462199</t>
  </si>
  <si>
    <t>67.70186335403726</t>
  </si>
  <si>
    <t>19.25465838509317</t>
  </si>
  <si>
    <t>SE_3_+_49713399_49713489_49713652_49713811_APEH</t>
  </si>
  <si>
    <t>93.50323172700679</t>
  </si>
  <si>
    <t>8.148148148148149</t>
  </si>
  <si>
    <t>SE_3_+_49713652_49713811_49713948_49714042_APEH</t>
  </si>
  <si>
    <t>99.02836606807197</t>
  </si>
  <si>
    <t>8.035714285714286</t>
  </si>
  <si>
    <t>SE_3_-_49724989_49724911_49724797_49724718_MST1</t>
  </si>
  <si>
    <t>99.4295068988223</t>
  </si>
  <si>
    <t>21.379310344827587</t>
  </si>
  <si>
    <t>76.55172413793103</t>
  </si>
  <si>
    <t>SE_3_-_49726031_49725330_49725183_49725101_MST1</t>
  </si>
  <si>
    <t>98.62217760935744</t>
  </si>
  <si>
    <t>85.88235294117646</t>
  </si>
  <si>
    <t>SE_3_+_49751020_49751171_49751258_49751343_RNF123</t>
  </si>
  <si>
    <t>85.22925321797779</t>
  </si>
  <si>
    <t>SE_3_-_49850495_49850171_49850081_49849976_UBA7</t>
  </si>
  <si>
    <t>74.26977267376814</t>
  </si>
  <si>
    <t>SE_3_-_49933628_49933540_49933394_49933313_MST1R</t>
  </si>
  <si>
    <t>0.3421103370042514</t>
  </si>
  <si>
    <t>53.91304347826087</t>
  </si>
  <si>
    <t>SE_3_-_49967042_49953423_49953306_49950792_MON1A</t>
  </si>
  <si>
    <t>0.06830056364233558</t>
  </si>
  <si>
    <t>5.839416058394161</t>
  </si>
  <si>
    <t>79.56204379562044</t>
  </si>
  <si>
    <t>14.5985401459854</t>
  </si>
  <si>
    <t>SE_3_-_49967042_49962106_49961967_49950792_MON1A</t>
  </si>
  <si>
    <t>62.293111191165785</t>
  </si>
  <si>
    <t>SE_3_+_50012825_50036873_50036946_50085678_RBM6</t>
  </si>
  <si>
    <t>99.68397866329897</t>
  </si>
  <si>
    <t>SE_3_+_50000118_50085678_50085752_50091768_RBM6</t>
  </si>
  <si>
    <t>1.0065597482966944</t>
  </si>
  <si>
    <t>SE_3_+_50102559_50103012_50103065_50103675_RBM6</t>
  </si>
  <si>
    <t>0.1266015866485632</t>
  </si>
  <si>
    <t>SE_3_+_50129641_50130412_50130475_50131153_RBM6/RBM5</t>
  </si>
  <si>
    <t>52.424649906928664</t>
  </si>
  <si>
    <t>SE_3_+_50137484_50137965_50138038_50140516_RBM5</t>
  </si>
  <si>
    <t>90.65223460344681</t>
  </si>
  <si>
    <t>SE_3_+_50140599_50141681_50141741_50142510_RBM5</t>
  </si>
  <si>
    <t>2.308801014075116</t>
  </si>
  <si>
    <t>SE_3_+_50144297_50144451_50144520_50144915_RBM5</t>
  </si>
  <si>
    <t>84.24096943026885</t>
  </si>
  <si>
    <t>SE_3_+_50147121_50147812_50147896_50148112_RBM5</t>
  </si>
  <si>
    <t>41.91064004561369</t>
  </si>
  <si>
    <t>SE_3_+_50211783_50212529_50212621_50214201_SEMA3F</t>
  </si>
  <si>
    <t>6.366167789148824</t>
  </si>
  <si>
    <t>66.18705035971223</t>
  </si>
  <si>
    <t>33.093525179856115</t>
  </si>
  <si>
    <t>SE_3_+_50242781_50244769_50244910_50251582_SLC38A3</t>
  </si>
  <si>
    <t>97.97290023817493</t>
  </si>
  <si>
    <t>35.2112676056338</t>
  </si>
  <si>
    <t>21.12676056338028</t>
  </si>
  <si>
    <t>SE_3_+_50252200_50252818_50252891_50252976_SLC38A3</t>
  </si>
  <si>
    <t>94.62014706936162</t>
  </si>
  <si>
    <t>69.03225806451613</t>
  </si>
  <si>
    <t>13.548387096774196</t>
  </si>
  <si>
    <t>SE_3_+_50312484_50312733_50312890_50312991_SEMA3B</t>
  </si>
  <si>
    <t>99.79141505833876</t>
  </si>
  <si>
    <t>44.6927374301676</t>
  </si>
  <si>
    <t>16.201117318435752</t>
  </si>
  <si>
    <t>39.10614525139665</t>
  </si>
  <si>
    <t>SE_3_-_50327143_50327059_50326878_50326791_IFRD2</t>
  </si>
  <si>
    <t>93.06242998078878</t>
  </si>
  <si>
    <t>80.48780487804879</t>
  </si>
  <si>
    <t>SE_3_-_50327991_50327903_50327819_50327725_IFRD2</t>
  </si>
  <si>
    <t>86.56605666836164</t>
  </si>
  <si>
    <t>SE_3_-_50332140_50331152_50331063_50330946_HYAL3</t>
  </si>
  <si>
    <t>92.75810823561578</t>
  </si>
  <si>
    <t>68.96551724137932</t>
  </si>
  <si>
    <t>SE_3_-_50339488_50338508_50338419_50338231_HYAL1</t>
  </si>
  <si>
    <t>1.6367169082140194</t>
  </si>
  <si>
    <t>SE_3_-_50365385_50364650_50364459_50363908_TUSC2</t>
  </si>
  <si>
    <t>2.022834356744016</t>
  </si>
  <si>
    <t>83.50515463917526</t>
  </si>
  <si>
    <t>12.371134020618557</t>
  </si>
  <si>
    <t>SE_3_-_50365385_50364655_50364459_50363908_TUSC2</t>
  </si>
  <si>
    <t>1.7647381616206326</t>
  </si>
  <si>
    <t>89.3854748603352</t>
  </si>
  <si>
    <t>SE_3_-_50365385_50364650_50364469_50363908_TUSC2</t>
  </si>
  <si>
    <t>99.97654476170518</t>
  </si>
  <si>
    <t>SE_3_-_50377987_50369585_50369481_50369287_RASSF1</t>
  </si>
  <si>
    <t>86.907932651159</t>
  </si>
  <si>
    <t>SE_3_-_50377987_50375442_50375336_50369585_RASSF1</t>
  </si>
  <si>
    <t>80.19739876301897</t>
  </si>
  <si>
    <t>79.3103448275862</t>
  </si>
  <si>
    <t>SE_3_-_50377987_50375454_50375336_50369585_RASSF1</t>
  </si>
  <si>
    <t>97.00250163981228</t>
  </si>
  <si>
    <t>2.484472049689441</t>
  </si>
  <si>
    <t>77.63975155279503</t>
  </si>
  <si>
    <t>SE_3_-_50387362_50387259_50387096_50386925_NPRL2</t>
  </si>
  <si>
    <t>98.0072698207286</t>
  </si>
  <si>
    <t>75.30120481927712</t>
  </si>
  <si>
    <t>19.879518072289155</t>
  </si>
  <si>
    <t>SE_3_-_50387362_50387264_50387096_50386925_NPRL2</t>
  </si>
  <si>
    <t>43.2058137257329</t>
  </si>
  <si>
    <t>22.5609756097561</t>
  </si>
  <si>
    <t>45.73170731707317</t>
  </si>
  <si>
    <t>SE_3_+_50403762_50404868_50404952_50405227_Hypothetical</t>
  </si>
  <si>
    <t>4.552816797972879</t>
  </si>
  <si>
    <t>SE_3_-_50604894_50603131_50602957_50599178_C3orf18</t>
  </si>
  <si>
    <t>12.950358216646382</t>
  </si>
  <si>
    <t>36.04651162790697</t>
  </si>
  <si>
    <t>SE_3_-_50604894_50603525_50603437_50599178_C3orf18</t>
  </si>
  <si>
    <t>24.782731986888358</t>
  </si>
  <si>
    <t>SE_3_-_50604894_50603525_50603437_50603292_C3orf18</t>
  </si>
  <si>
    <t>92.76729546067928</t>
  </si>
  <si>
    <t>SE_3_+_50609232_50609546_50609639_50614483_HEMK1</t>
  </si>
  <si>
    <t>0.04415600469485021</t>
  </si>
  <si>
    <t>88.96103896103897</t>
  </si>
  <si>
    <t>11.03896103896104</t>
  </si>
  <si>
    <t>SE_3_-_50649062_50647960_50647804_50646024_CISH</t>
  </si>
  <si>
    <t>99.27575558333128</t>
  </si>
  <si>
    <t>SE_3_+_50684256_50684554_50684634_50685325_MAPKAPK3</t>
  </si>
  <si>
    <t>0.9595892150362826</t>
  </si>
  <si>
    <t>17.037037037037038</t>
  </si>
  <si>
    <t>SE_3_+_51423766_51424340_51424477_51425168_MANF</t>
  </si>
  <si>
    <t>99.85541985761365</t>
  </si>
  <si>
    <t>9.649122807017543</t>
  </si>
  <si>
    <t>67.54385964912281</t>
  </si>
  <si>
    <t>SE_3_+_51663489_51664288_51664404_51664721_RAD54L2</t>
  </si>
  <si>
    <t>10.031229236722151</t>
  </si>
  <si>
    <t>98.87640449438202</t>
  </si>
  <si>
    <t>SE_3_+_51705304_51706226_51706317_51708287_TEX264</t>
  </si>
  <si>
    <t>5.674745190897581</t>
  </si>
  <si>
    <t>44.89795918367347</t>
  </si>
  <si>
    <t>SE_3_+_51705304_51706357_51706408_51708287_TEX264</t>
  </si>
  <si>
    <t>2.86671478008132</t>
  </si>
  <si>
    <t>10.465116279069768</t>
  </si>
  <si>
    <t>15.11627906976744</t>
  </si>
  <si>
    <t>SE_3_+_51708578_51715358_51715446_51718429_TEX264</t>
  </si>
  <si>
    <t>54.84667860783573</t>
  </si>
  <si>
    <t>SE_3_+_51976724_51976946_51977062_51977365_PARP3</t>
  </si>
  <si>
    <t>97.85030540734317</t>
  </si>
  <si>
    <t>SE_3_-_51994205_51994039_51993911_51993667_PCBP4</t>
  </si>
  <si>
    <t>3.061994689340615</t>
  </si>
  <si>
    <t>9.79020979020979</t>
  </si>
  <si>
    <t>28.671328671328673</t>
  </si>
  <si>
    <t>SE_3_-_52001342_51995910_51995765_51995320_PCBP4</t>
  </si>
  <si>
    <t>42.543335683626715</t>
  </si>
  <si>
    <t>35.172413793103445</t>
  </si>
  <si>
    <t>SE_3_-_51996826_51996104_51995957_51995320_PCBP4</t>
  </si>
  <si>
    <t>39.218567783218674</t>
  </si>
  <si>
    <t>SE_3_-_52001342_51996104_51995957_51995320_PCBP4</t>
  </si>
  <si>
    <t>45.95828868018264</t>
  </si>
  <si>
    <t>SE_3_-_52001342_51996908_51996826_51995320_PCBP4</t>
  </si>
  <si>
    <t>74.23032973852617</t>
  </si>
  <si>
    <t>SE_3_-_52001342_51996908_51996826_51996104_PCBP4</t>
  </si>
  <si>
    <t>5.696319390884411</t>
  </si>
  <si>
    <t>SE_3_-_52007981_52005908_52005828_52005714_ABHD14B</t>
  </si>
  <si>
    <t>98.78840883317696</t>
  </si>
  <si>
    <t>1.3761467889908259</t>
  </si>
  <si>
    <t>17.889908256880734</t>
  </si>
  <si>
    <t>SE_3_+_52012390_52018063_52018174_52019223_ABHD14A-ACY1/ACY1</t>
  </si>
  <si>
    <t>85.93081992082823</t>
  </si>
  <si>
    <t>SE_3_+_52018174_52019223_52019287_52019377_ABHD14A-ACY1/ACY1</t>
  </si>
  <si>
    <t>99.32031357984572</t>
  </si>
  <si>
    <t>33.15217391304348</t>
  </si>
  <si>
    <t>SE_3_+_52019481_52019868_52019962_52020271_ABHD14A-ACY1/ACY1</t>
  </si>
  <si>
    <t>0.14180476137442719</t>
  </si>
  <si>
    <t>SE_3_-_52029058_52028873_52028789_52028142_RPL29</t>
  </si>
  <si>
    <t>70.99598181720285</t>
  </si>
  <si>
    <t>56.02836879432624</t>
  </si>
  <si>
    <t>43.262411347517734</t>
  </si>
  <si>
    <t>SE_3_-_52156395_52130728_52130585_52110001_POC1A</t>
  </si>
  <si>
    <t>15.77043080024282</t>
  </si>
  <si>
    <t>21.26436781609195</t>
  </si>
  <si>
    <t>66.0919540229885</t>
  </si>
  <si>
    <t>12.643678160919542</t>
  </si>
  <si>
    <t>SE_3_+_52232271_52232688_52232864_52233226_ALAS1</t>
  </si>
  <si>
    <t>47.92627243728384</t>
  </si>
  <si>
    <t>SE_3_+_52232271_52232688_52232864_52233237_ALAS1</t>
  </si>
  <si>
    <t>99.43149092932447</t>
  </si>
  <si>
    <t>88.27160493827161</t>
  </si>
  <si>
    <t>SE_3_+_52240767_52242099_52242263_52245299_ALAS1</t>
  </si>
  <si>
    <t>99.9345850189921</t>
  </si>
  <si>
    <t>6.722689075630252</t>
  </si>
  <si>
    <t>65.54621848739495</t>
  </si>
  <si>
    <t>SE_3_-_52263936_52263798_52263677_52263217_TLR9/TWF2</t>
  </si>
  <si>
    <t>98.78008643765612</t>
  </si>
  <si>
    <t>70.49180327868852</t>
  </si>
  <si>
    <t>SE_3_+_52282469_52282653_52282716_52282972_PPM1M</t>
  </si>
  <si>
    <t>89.04346543638152</t>
  </si>
  <si>
    <t>23.42857142857143</t>
  </si>
  <si>
    <t>47.42857142857143</t>
  </si>
  <si>
    <t>SE_3_+_52325127_52325761_52325938_52326276_GLYCTK</t>
  </si>
  <si>
    <t>91.09382907718981</t>
  </si>
  <si>
    <t>22.54335260115607</t>
  </si>
  <si>
    <t>47.97687861271676</t>
  </si>
  <si>
    <t>29.47976878612717</t>
  </si>
  <si>
    <t>SE_3_+_52325127_52325763_52325938_52326276_GLYCTK</t>
  </si>
  <si>
    <t>85.60443521071302</t>
  </si>
  <si>
    <t>SE_3_+_52422953_52423477_52423602_52424951_DNAH1</t>
  </si>
  <si>
    <t>78.37565292414718</t>
  </si>
  <si>
    <t>41.40625</t>
  </si>
  <si>
    <t>SE_3_+_52431893_52432048_52432178_52432866_DNAH1</t>
  </si>
  <si>
    <t>99.66614234600584</t>
  </si>
  <si>
    <t>SE_3_-_52441415_52441332_52441190_52440923_BAP1</t>
  </si>
  <si>
    <t>99.58462589474709</t>
  </si>
  <si>
    <t>SE_3_-_52443570_52442622_52442490_52442093_BAP1</t>
  </si>
  <si>
    <t>11.38835422934727</t>
  </si>
  <si>
    <t>SE_3_-_52478929_52477085_52477032_52476923_SEMA3G</t>
  </si>
  <si>
    <t>1.8180258045658464</t>
  </si>
  <si>
    <t>68.71794871794872</t>
  </si>
  <si>
    <t>25.128205128205128</t>
  </si>
  <si>
    <t>SE_3_+_52504923_52505307_52505504_52505830_NISCH</t>
  </si>
  <si>
    <t>43.53266557057136</t>
  </si>
  <si>
    <t>78.2051282051282</t>
  </si>
  <si>
    <t>4.487179487179487</t>
  </si>
  <si>
    <t>SE_3_+_52514311_52514895_52515053_52518529_NISCH</t>
  </si>
  <si>
    <t>1.2520707844285528</t>
  </si>
  <si>
    <t>SE_3_+_52519843_52520486_52520568_52521212_NISCH</t>
  </si>
  <si>
    <t>98.76112194759708</t>
  </si>
  <si>
    <t>39.61038961038961</t>
  </si>
  <si>
    <t>51.94805194805194</t>
  </si>
  <si>
    <t>SE_3_+_52523694_52524091_52524247_52524721_NISCH</t>
  </si>
  <si>
    <t>97.59464995966756</t>
  </si>
  <si>
    <t>49.01960784313725</t>
  </si>
  <si>
    <t>SE_3_+_52557592_52557668_52557772_52557887_STAB1</t>
  </si>
  <si>
    <t>99.65366572332239</t>
  </si>
  <si>
    <t>SE_3_-_52562653_52562555_52562462_52562327_NT5DC2</t>
  </si>
  <si>
    <t>99.86124550716524</t>
  </si>
  <si>
    <t>SE_3_-_52563166_52562951_52562877_52562708_NT5DC2</t>
  </si>
  <si>
    <t>75.64584753415122</t>
  </si>
  <si>
    <t>20.26143790849673</t>
  </si>
  <si>
    <t>20.915032679738562</t>
  </si>
  <si>
    <t>SE_3_-_52592265_52588895_52588740_52584833_PBRM1</t>
  </si>
  <si>
    <t>52.71096255420584</t>
  </si>
  <si>
    <t>SE_3_-_52595783_52588895_52588740_52584833_PBRM1</t>
  </si>
  <si>
    <t>34.82828918914701</t>
  </si>
  <si>
    <t>56.17283950617284</t>
  </si>
  <si>
    <t>SE_3_-_52595783_52592429_52592265_52584833_PBRM1</t>
  </si>
  <si>
    <t>36.79612603585667</t>
  </si>
  <si>
    <t>SE_3_-_52595783_52592429_52592265_52588895_PBRM1</t>
  </si>
  <si>
    <t>96.4009882874456</t>
  </si>
  <si>
    <t>SE_3_-_52678720_52677359_52677264_52676061_PBRM1</t>
  </si>
  <si>
    <t>99.91088673457816</t>
  </si>
  <si>
    <t>94.64285714285714</t>
  </si>
  <si>
    <t>SE_3_+_52720441_52720785_52720843_52721262_GNL3</t>
  </si>
  <si>
    <t>94.38217879995145</t>
  </si>
  <si>
    <t>76.82926829268293</t>
  </si>
  <si>
    <t>20.73170731707317</t>
  </si>
  <si>
    <t>SE_3_-_52730558_52730334_52730250_52730056_GLT8D1</t>
  </si>
  <si>
    <t>0.27833536887166765</t>
  </si>
  <si>
    <t>4.216867469879518</t>
  </si>
  <si>
    <t>1.8072289156626504</t>
  </si>
  <si>
    <t>SE_3_-_52739463_52737271_52737103_52734512_GLT8D1</t>
  </si>
  <si>
    <t>3.6808965836698992</t>
  </si>
  <si>
    <t>SE_3_-_52738740_52737944_52737815_52734512_GLT8D1</t>
  </si>
  <si>
    <t>5.964818890025546</t>
  </si>
  <si>
    <t>24.369747899159663</t>
  </si>
  <si>
    <t>SE_3_-_52783708_52781467_52781346_52780920_NEK4</t>
  </si>
  <si>
    <t>71.79958329196761</t>
  </si>
  <si>
    <t>45.925925925925924</t>
  </si>
  <si>
    <t>SE_3_-_52785948_52783845_52783708_52780920_NEK4</t>
  </si>
  <si>
    <t>88.59182193262171</t>
  </si>
  <si>
    <t>SE_3_-_52852273_52852184_52852068_52851074_ITIH4</t>
  </si>
  <si>
    <t>84.77955025505166</t>
  </si>
  <si>
    <t>SE_3_-_52852273_52852226_52852068_52851074_ITIH4</t>
  </si>
  <si>
    <t>99.88854175212049</t>
  </si>
  <si>
    <t>96.83544303797468</t>
  </si>
  <si>
    <t>SE_3_-_52864569_52863295_52863135_52861213_ITIH4</t>
  </si>
  <si>
    <t>46.72968625998809</t>
  </si>
  <si>
    <t>51.470588235294116</t>
  </si>
  <si>
    <t>SE_3_-_52867130_52865494_52865424_52864686_DKFZp686G21125</t>
  </si>
  <si>
    <t>99.71454742352415</t>
  </si>
  <si>
    <t>80.87431693989072</t>
  </si>
  <si>
    <t>SE_3_-_52874516_52869019_52868956_52867765_MUSTN1/TMEM110-MUSTN1</t>
  </si>
  <si>
    <t>5.510693257975175</t>
  </si>
  <si>
    <t>SE_3_-_52931307_52929971_52929894_52889460_TMEM110-MUSTN1/TMEM110</t>
  </si>
  <si>
    <t>99.8346516319198</t>
  </si>
  <si>
    <t>SE_3_-_52941085_52940257_52940129_52939292_SFMBT1</t>
  </si>
  <si>
    <t>99.31920657970925</t>
  </si>
  <si>
    <t>5.185185185185185</t>
  </si>
  <si>
    <t>57.03703703703704</t>
  </si>
  <si>
    <t>SE_3_-_53155715_53154037_53153900_53145924_RFT1</t>
  </si>
  <si>
    <t>98.37584856742744</t>
  </si>
  <si>
    <t>SE_3_-_53159925_53157856_53157740_53156579_RFT1</t>
  </si>
  <si>
    <t>46.98849084039385</t>
  </si>
  <si>
    <t>SE_3_+_53195444_53199120_53199231_53212420_PRKCD</t>
  </si>
  <si>
    <t>30.09450957471414</t>
  </si>
  <si>
    <t>SE_3_+_53195444_53207543_53207624_53212420_PRKCD</t>
  </si>
  <si>
    <t>99.96087618660154</t>
  </si>
  <si>
    <t>95.6043956043956</t>
  </si>
  <si>
    <t>SE_3_-_53262292_53262165_53262072_53260894_TKT</t>
  </si>
  <si>
    <t>5.015759566323223</t>
  </si>
  <si>
    <t>54.91803278688525</t>
  </si>
  <si>
    <t>SE_3_-_53274267_53271937_53271813_53269190_TKT</t>
  </si>
  <si>
    <t>90.33118544219448</t>
  </si>
  <si>
    <t>15.315315315315313</t>
  </si>
  <si>
    <t>SE_3_-_53346271_53338320_53338207_53326857_DCP1A</t>
  </si>
  <si>
    <t>5.135108947126098</t>
  </si>
  <si>
    <t>SE_3_-_53376171_53372172_53372118_53353500_DCP1A</t>
  </si>
  <si>
    <t>0.14653924570913768</t>
  </si>
  <si>
    <t>25.757575757575758</t>
  </si>
  <si>
    <t>SE_3_-_53925797_53925087_53924953_53922510_SELK</t>
  </si>
  <si>
    <t>99.30971636248684</t>
  </si>
  <si>
    <t>98.75</t>
  </si>
  <si>
    <t>SE_3_+_54420801_54537519_54537681_54596827_CACNA2D3</t>
  </si>
  <si>
    <t>6.433639440957446</t>
  </si>
  <si>
    <t>3.3783783783783785</t>
  </si>
  <si>
    <t>SE_3_+_56593622_56594890_56595040_56597712_CCDC66</t>
  </si>
  <si>
    <t>1.0876919438826804</t>
  </si>
  <si>
    <t>34.45378151260504</t>
  </si>
  <si>
    <t>SE_3_+_56593622_56595285_56595406_56597712_CCDC66</t>
  </si>
  <si>
    <t>11.604974256428182</t>
  </si>
  <si>
    <t>SE_3_+_56598153_56599162_56599232_56600622_CCDC66</t>
  </si>
  <si>
    <t>95.89447345229314</t>
  </si>
  <si>
    <t>SE_3_+_56601081_56605209_56605330_56626998_CCDC66</t>
  </si>
  <si>
    <t>20.03989342937126</t>
  </si>
  <si>
    <t>19.101123595505616</t>
  </si>
  <si>
    <t>69.66292134831461</t>
  </si>
  <si>
    <t>SE_3_+_56605330_56606365_56606456_56626998_CCDC66</t>
  </si>
  <si>
    <t>97.963831258681</t>
  </si>
  <si>
    <t>86.04651162790698</t>
  </si>
  <si>
    <t>SE_3_+_56605330_56626998_56627129_56627519_CCDC66</t>
  </si>
  <si>
    <t>99.49867349976823</t>
  </si>
  <si>
    <t>16.477272727272727</t>
  </si>
  <si>
    <t>73.29545454545455</t>
  </si>
  <si>
    <t>SE_3_-_56661065_56659034_56658856_56658671_FAM208A</t>
  </si>
  <si>
    <t>95.23431767784804</t>
  </si>
  <si>
    <t>SE_3_-_56674014_56672793_56672734_56667871_FAM208A</t>
  </si>
  <si>
    <t>94.7768365470279</t>
  </si>
  <si>
    <t>14.563106796116504</t>
  </si>
  <si>
    <t>SE_3_-_56697569_56696518_56696413_56695045_FAM208A</t>
  </si>
  <si>
    <t>97.56288551632684</t>
  </si>
  <si>
    <t>SE_3_-_56785328_56785160_56785084_56779490_ARHGEF3</t>
  </si>
  <si>
    <t>3.2879029437668073</t>
  </si>
  <si>
    <t>SE_3_+_57261965_57264742_57264795_57269594_APPL1</t>
  </si>
  <si>
    <t>99.98460274549058</t>
  </si>
  <si>
    <t>97.10144927536231</t>
  </si>
  <si>
    <t>SE_3_+_57271579_57272073_57272144_57274493_APPL1</t>
  </si>
  <si>
    <t>99.45553564878836</t>
  </si>
  <si>
    <t>6.5420560747663545</t>
  </si>
  <si>
    <t>SE_3_-_57570111_57569734_57569625_57563114_ARF4</t>
  </si>
  <si>
    <t>99.00521795605097</t>
  </si>
  <si>
    <t>20.454545454545457</t>
  </si>
  <si>
    <t>SE_3_-_57570111_57569759_57569625_57563114_ARF4</t>
  </si>
  <si>
    <t>98.70485068838141</t>
  </si>
  <si>
    <t>SE_3_-_57582801_57569734_57569625_57563114_ARF4</t>
  </si>
  <si>
    <t>98.86419334015005</t>
  </si>
  <si>
    <t>SE_3_-_57582801_57570191_57570111_57563114_ARF4</t>
  </si>
  <si>
    <t>99.82185059725711</t>
  </si>
  <si>
    <t>SE_3_-_57582801_57570191_57570111_57569734_ARF4</t>
  </si>
  <si>
    <t>96.68363560113127</t>
  </si>
  <si>
    <t>SE_3_-_57646487_57644907_57644845_57643462_DENND6A</t>
  </si>
  <si>
    <t>93.51411282651507</t>
  </si>
  <si>
    <t>SE_3_+_57850443_57850534_57850584_57850969_SLMAP</t>
  </si>
  <si>
    <t>85.5953146241911</t>
  </si>
  <si>
    <t>SE_3_+_57850443_57850534_57850584_57857363_SLMAP</t>
  </si>
  <si>
    <t>12.9629312459789</t>
  </si>
  <si>
    <t>SE_3_+_57850443_57850969_57851019_57875768_SLMAP</t>
  </si>
  <si>
    <t>47.79185860968826</t>
  </si>
  <si>
    <t>SE_3_+_57850584_57850969_57851019_57857363_SLMAP</t>
  </si>
  <si>
    <t>55.655325687250176</t>
  </si>
  <si>
    <t>SE_3_+_57850443_57857363_57857425_57875768_SLMAP</t>
  </si>
  <si>
    <t>83.73074581940357</t>
  </si>
  <si>
    <t>SE_3_+_57851019_57857363_57857425_57875768_SLMAP</t>
  </si>
  <si>
    <t>99.54025053170199</t>
  </si>
  <si>
    <t>78.94736842105263</t>
  </si>
  <si>
    <t>SE_3_+_57850443_57875768_57875827_57882238_SLMAP</t>
  </si>
  <si>
    <t>84.01245157485367</t>
  </si>
  <si>
    <t>SE_3_+_57882659_57893611_57893733_57894803_SLMAP</t>
  </si>
  <si>
    <t>99.78752312746713</t>
  </si>
  <si>
    <t>SE_3_+_57882659_57894803_57894877_57898108_SLMAP</t>
  </si>
  <si>
    <t>99.45056401631858</t>
  </si>
  <si>
    <t>SE_3_+_57902804_57908616_57908750_57911572_SLMAP</t>
  </si>
  <si>
    <t>67.56580047983498</t>
  </si>
  <si>
    <t>71.26436781609196</t>
  </si>
  <si>
    <t>SE_3_+_57908750_57911572_57911661_57913023_SLMAP</t>
  </si>
  <si>
    <t>17.033381655208345</t>
  </si>
  <si>
    <t>92.22222222222223</t>
  </si>
  <si>
    <t>7.777777777777778</t>
  </si>
  <si>
    <t>SE_3_+_58116635_58117654_58117746_58118535_FLNB</t>
  </si>
  <si>
    <t>79.96945512510038</t>
  </si>
  <si>
    <t>SE_3_+_58124256_58127585_58127656_58128377_FLNB</t>
  </si>
  <si>
    <t>98.35001198174486</t>
  </si>
  <si>
    <t>SE_3_+_58135729_58135832_58135954_58139102_FLNB</t>
  </si>
  <si>
    <t>10.003415928397812</t>
  </si>
  <si>
    <t>20.8955223880597</t>
  </si>
  <si>
    <t>46.26865671641791</t>
  </si>
  <si>
    <t>SE_3_+_58135954_58138435_58138504_58139102_FLNB</t>
  </si>
  <si>
    <t>9.886364726018119</t>
  </si>
  <si>
    <t>70.13888888888889</t>
  </si>
  <si>
    <t>SE_3_+_58135954_58138435_58138581_58139102_FLNB</t>
  </si>
  <si>
    <t>99.9478248438133</t>
  </si>
  <si>
    <t>94.68085106382979</t>
  </si>
  <si>
    <t>SE_3_-_58183548_58179166_58179070_58178530_DNASE1L3</t>
  </si>
  <si>
    <t>92.74064171272774</t>
  </si>
  <si>
    <t>SE_3_-_58193945_58191287_58191198_58190608_DNASE1L3</t>
  </si>
  <si>
    <t>56.10045195552915</t>
  </si>
  <si>
    <t>30.64516129032258</t>
  </si>
  <si>
    <t>SE_3_+_58223643_58235605_58235669_58242289_ABHD6</t>
  </si>
  <si>
    <t>72.98917288901207</t>
  </si>
  <si>
    <t>78.0701754385965</t>
  </si>
  <si>
    <t>SE_3_+_58292144_58296017_58296133_58296234_RPP14</t>
  </si>
  <si>
    <t>76.56711639737979</t>
  </si>
  <si>
    <t>76.84210526315789</t>
  </si>
  <si>
    <t>12.631578947368421</t>
  </si>
  <si>
    <t>SE_3_+_58292144_58296036_58296133_58296234_RPP14</t>
  </si>
  <si>
    <t>68.92869165552223</t>
  </si>
  <si>
    <t>SE_3_+_58292378_58296036_58296133_58296234_RPP14</t>
  </si>
  <si>
    <t>99.49268611199919</t>
  </si>
  <si>
    <t>89.02439024390245</t>
  </si>
  <si>
    <t>SE_3_+_58292144_58296234_58296318_58302242_RPP14</t>
  </si>
  <si>
    <t>1.7547389695107047</t>
  </si>
  <si>
    <t>90.94827586206897</t>
  </si>
  <si>
    <t>8.189655172413794</t>
  </si>
  <si>
    <t>SE_3_+_58296318_58301428_58301546_58302242_RPP14</t>
  </si>
  <si>
    <t>1.3948720822418124</t>
  </si>
  <si>
    <t>93.6842105263158</t>
  </si>
  <si>
    <t>SE_3_+_58296318_58301449_58301546_58302242_RPP14</t>
  </si>
  <si>
    <t>95.59173812251105</t>
  </si>
  <si>
    <t>SE_3_+_58318817_58351601_58351651_58355158_PXK</t>
  </si>
  <si>
    <t>94.85330058738242</t>
  </si>
  <si>
    <t>3.804347826086957</t>
  </si>
  <si>
    <t>93.47826086956522</t>
  </si>
  <si>
    <t>SE_3_+_58318817_58368241_58368427_58376309_PXK</t>
  </si>
  <si>
    <t>84.92370482257549</t>
  </si>
  <si>
    <t>SE_3_+_58395886_58398628_58398690_58410479_PXK</t>
  </si>
  <si>
    <t>79.57171498632019</t>
  </si>
  <si>
    <t>SE_3_+_58395886_58398631_58398690_58410479_PXK</t>
  </si>
  <si>
    <t>97.380312232634</t>
  </si>
  <si>
    <t>SE_3_-_58419495_58419411_58419358_58417711_PDHB</t>
  </si>
  <si>
    <t>0.18281851430565146</t>
  </si>
  <si>
    <t>SE_3_+_58484509_58486038_58486130_58486673_KCTD6</t>
  </si>
  <si>
    <t>0.2499762975239515</t>
  </si>
  <si>
    <t>SE_3_-_58502933_58496781_58496706_58494752_ACOX2</t>
  </si>
  <si>
    <t>89.37549492682616</t>
  </si>
  <si>
    <t>46.470588235294116</t>
  </si>
  <si>
    <t>SE_3_-_58516978_58516365_58516193_58514683_ACOX2</t>
  </si>
  <si>
    <t>5.590918837339051</t>
  </si>
  <si>
    <t>49.473684210526315</t>
  </si>
  <si>
    <t>SE_3_-_58563036_58556150_58556053_58555592_FAM107A</t>
  </si>
  <si>
    <t>0.2953952480454195</t>
  </si>
  <si>
    <t>27.692307692307693</t>
  </si>
  <si>
    <t>SE_3_-_59908072_59872013_59871946_59738047_FHIT</t>
  </si>
  <si>
    <t>22.25082875589276</t>
  </si>
  <si>
    <t>SE_3_+_62204657_62216899_62216985_62229481_PTPRG</t>
  </si>
  <si>
    <t>0.18906469233057535</t>
  </si>
  <si>
    <t>40.476190476190474</t>
  </si>
  <si>
    <t>SE_3_+_62304730_62304958_62305086_62305396_C3orf14</t>
  </si>
  <si>
    <t>96.43618438902412</t>
  </si>
  <si>
    <t>SE_3_+_62304730_62305396_62305507_62306135_C3orf14</t>
  </si>
  <si>
    <t>8.223375193852798</t>
  </si>
  <si>
    <t>57.638888888888886</t>
  </si>
  <si>
    <t>25.694444444444443</t>
  </si>
  <si>
    <t>SE_3_-_62477014_62467544_62467398_62464091_CADPS</t>
  </si>
  <si>
    <t>94.09423532043306</t>
  </si>
  <si>
    <t>40.43478260869565</t>
  </si>
  <si>
    <t>SE_3_-_63849448_63825449_63825332_63824175_THOC7</t>
  </si>
  <si>
    <t>0.027228969278393838</t>
  </si>
  <si>
    <t>97.74774774774775</t>
  </si>
  <si>
    <t>2.2522522522522523</t>
  </si>
  <si>
    <t>SE_3_-_63849448_63831893_63831780_63825449_THOC7</t>
  </si>
  <si>
    <t>26.35352633998017</t>
  </si>
  <si>
    <t>SE_3_+_63982159_63983297_63983363_63985126_ATXN7</t>
  </si>
  <si>
    <t>98.31406115741478</t>
  </si>
  <si>
    <t>68.67469879518072</t>
  </si>
  <si>
    <t>SE_3_-_64004275_63999283_63999115_63996631_PSMD6</t>
  </si>
  <si>
    <t>6.58346644527166</t>
  </si>
  <si>
    <t>23.717948717948715</t>
  </si>
  <si>
    <t>SE_3_-_64008951_64008477_64008319_64008199_PSMD6</t>
  </si>
  <si>
    <t>2.4167194745565097</t>
  </si>
  <si>
    <t>SE_3_-_64008951_64008477_64008415_64008199_PSMD6</t>
  </si>
  <si>
    <t>1.601554006916452</t>
  </si>
  <si>
    <t>96.51162790697676</t>
  </si>
  <si>
    <t>SE_3_-_64507842_64507344_64507170_64502797_ADAMTS9</t>
  </si>
  <si>
    <t>67.9957035602199</t>
  </si>
  <si>
    <t>SE_3_-_64644178_64641551_64641468_64641367_ADAMTS9</t>
  </si>
  <si>
    <t>8.121827277047968</t>
  </si>
  <si>
    <t>SE_3_-_65376817_65372901_65372818_65369298_MAGI1</t>
  </si>
  <si>
    <t>50.974118655302505</t>
  </si>
  <si>
    <t>SE_3_+_66271553_66286968_66287124_66293627_SLC25A26</t>
  </si>
  <si>
    <t>5.196213533075714</t>
  </si>
  <si>
    <t>43.90243902439025</t>
  </si>
  <si>
    <t>SE_3_+_66313803_66354877_66354961_66396788_SLC25A26</t>
  </si>
  <si>
    <t>1.099169527422847</t>
  </si>
  <si>
    <t>SE_3_+_66396832_66406455_66406508_66413284_SLC25A26</t>
  </si>
  <si>
    <t>97.63229690252774</t>
  </si>
  <si>
    <t>56.71641791044776</t>
  </si>
  <si>
    <t>SE_3_+_66396832_66413284_66413353_66419902_SLC25A26</t>
  </si>
  <si>
    <t>0.10459398948308617</t>
  </si>
  <si>
    <t>SE_3_-_66455622_66452104_66452033_66449465_LRIG1</t>
  </si>
  <si>
    <t>98.0591752728333</t>
  </si>
  <si>
    <t>SE_3_-_69126949_69124661_69124581_69120768_UBA3</t>
  </si>
  <si>
    <t>0.3103545224239194</t>
  </si>
  <si>
    <t>50.68493150684932</t>
  </si>
  <si>
    <t>36.3013698630137</t>
  </si>
  <si>
    <t>SE_3_+_69134374_69138963_69139111_69150990_ARL6IP5</t>
  </si>
  <si>
    <t>0.1855855370156993</t>
  </si>
  <si>
    <t>SE_3_+_69134374_69149123_69149220_69150990_ARL6IP5</t>
  </si>
  <si>
    <t>3.2181894688596557</t>
  </si>
  <si>
    <t>65.26946107784431</t>
  </si>
  <si>
    <t>SE_3_-_71021706_71021331_71021162_71019956_FOXP1</t>
  </si>
  <si>
    <t>3.4575964790852605</t>
  </si>
  <si>
    <t>47.89915966386555</t>
  </si>
  <si>
    <t>SE_3_-_71408301_71384432_71384311_71349031_FOXP1</t>
  </si>
  <si>
    <t>99.86799926504875</t>
  </si>
  <si>
    <t>40.32258064516129</t>
  </si>
  <si>
    <t>SE_3_-_72897349_72893574_72893510_72891553_SHQ1</t>
  </si>
  <si>
    <t>97.40942651901862</t>
  </si>
  <si>
    <t>SE_3_+_73047309_73096337_73096507_73108188_PPP4R2</t>
  </si>
  <si>
    <t>94.80326833972708</t>
  </si>
  <si>
    <t>SE_3_+_73110211_73112824_73112898_73113154_PPP4R2</t>
  </si>
  <si>
    <t>57.79155394997842</t>
  </si>
  <si>
    <t>94.01709401709401</t>
  </si>
  <si>
    <t>SE_3_+_86010797_86028314_86028433_86114755_CADM2</t>
  </si>
  <si>
    <t>4.02530462193848</t>
  </si>
  <si>
    <t>SE_3_+_87276706_87289473_87289603_87289849_CHMP2B</t>
  </si>
  <si>
    <t>97.7327490464575</t>
  </si>
  <si>
    <t>SE_3_+_87276706_87289849_87289940_87294864_CHMP2B</t>
  </si>
  <si>
    <t>15.699899726074893</t>
  </si>
  <si>
    <t>43.43434343434344</t>
  </si>
  <si>
    <t>SE_3_-_88107169_88106442_88106341_88105149_CGGBP1</t>
  </si>
  <si>
    <t>5.591983726670572</t>
  </si>
  <si>
    <t>SE_3_-_93692518_93647641_93647546_93646251_PROS1</t>
  </si>
  <si>
    <t>92.67921919329311</t>
  </si>
  <si>
    <t>SE_3_+_93699326_93714718_93714788_93722503_ARL13B</t>
  </si>
  <si>
    <t>99.04753278968484</t>
  </si>
  <si>
    <t>55.33980582524271</t>
  </si>
  <si>
    <t>7.766990291262135</t>
  </si>
  <si>
    <t>SE_3_+_93714788_93754175_93754280_93755396_ARL13B</t>
  </si>
  <si>
    <t>18.819706983900634</t>
  </si>
  <si>
    <t>39.39393939393939</t>
  </si>
  <si>
    <t>SE_3_+_93781982_93782656_93782823_93783281_NSUN3</t>
  </si>
  <si>
    <t>8.874064718598124</t>
  </si>
  <si>
    <t>SE_3_+_97483821_97484835_97484933_97486925_ARL6</t>
  </si>
  <si>
    <t>2.816547402767943</t>
  </si>
  <si>
    <t>SE_3_+_97483821_97485476_97485534_97486925_ARL6</t>
  </si>
  <si>
    <t>85.2736566988789</t>
  </si>
  <si>
    <t>SE_3_+_97506963_97510615_97510670_97516868_ARL6</t>
  </si>
  <si>
    <t>6.145921259619969</t>
  </si>
  <si>
    <t>3.061224489795918</t>
  </si>
  <si>
    <t>SE_3_-_97673236_97671096_97670996_97669732_MINA</t>
  </si>
  <si>
    <t>94.35227966638263</t>
  </si>
  <si>
    <t>33.76623376623377</t>
  </si>
  <si>
    <t>66.23376623376623</t>
  </si>
  <si>
    <t>SE_3_-_98235896_98235723_98235644_98234676_CLDND1</t>
  </si>
  <si>
    <t>98.22702275517872</t>
  </si>
  <si>
    <t>34.54545454545455</t>
  </si>
  <si>
    <t>SE_3_-_98241693_98240286_98240174_98237839_CLDND1</t>
  </si>
  <si>
    <t>64.83902301734244</t>
  </si>
  <si>
    <t>SE_3_-_98241386_98240547_98240497_98240286_CLDND1</t>
  </si>
  <si>
    <t>64.64951455834318</t>
  </si>
  <si>
    <t>SE_3_-_98241386_98240562_98240497_98240286_CLDND1</t>
  </si>
  <si>
    <t>5.57142571301787</t>
  </si>
  <si>
    <t>SE_3_-_98241693_98240547_98240497_98240286_CLDND1</t>
  </si>
  <si>
    <t>4.563751751492878</t>
  </si>
  <si>
    <t>SE_3_-_98241693_98240562_98240497_98240286_CLDND1</t>
  </si>
  <si>
    <t>98.04818113538128</t>
  </si>
  <si>
    <t>SE_3_+_98451376_98487274_98487373_98489723_ST3GAL6</t>
  </si>
  <si>
    <t>99.90979930621464</t>
  </si>
  <si>
    <t>SE_3_+_98451376_98489723_98489800_98491657_ST3GAL6</t>
  </si>
  <si>
    <t>22.674673440248913</t>
  </si>
  <si>
    <t>61.19402985074627</t>
  </si>
  <si>
    <t>SE_3_+_98489800_98489965_98490034_98491657_ST3GAL6</t>
  </si>
  <si>
    <t>2.2036656253267344</t>
  </si>
  <si>
    <t>SE_3_+_98491760_98492265_98492340_98492764_ST3GAL6</t>
  </si>
  <si>
    <t>94.92390002079792</t>
  </si>
  <si>
    <t>SE_3_+_98491760_98492764_98492827_98503789_ST3GAL6</t>
  </si>
  <si>
    <t>7.388574609948879</t>
  </si>
  <si>
    <t>9.770114942528735</t>
  </si>
  <si>
    <t>SE_3_+_98492827_98502407_98502583_98503789_ST3GAL6</t>
  </si>
  <si>
    <t>96.91473659145538</t>
  </si>
  <si>
    <t>86.02150537634408</t>
  </si>
  <si>
    <t>SE_3_+_98492827_98503789_98503884_98506880_ST3GAL6</t>
  </si>
  <si>
    <t>0.7269394776358242</t>
  </si>
  <si>
    <t>SE_3_-_98619966_98609300_98609236_98600611_DCBLD2</t>
  </si>
  <si>
    <t>31.736548619901058</t>
  </si>
  <si>
    <t>SE_3_+_99357508_99394504_99394565_99463741_COL8A1</t>
  </si>
  <si>
    <t>6.438918367276343</t>
  </si>
  <si>
    <t>21.683673469387756</t>
  </si>
  <si>
    <t>70.66326530612244</t>
  </si>
  <si>
    <t>7.653061224489796</t>
  </si>
  <si>
    <t>SE_3_-_99594916_99593330_99593132_99569914_FILIP1L</t>
  </si>
  <si>
    <t>0.10839738236262676</t>
  </si>
  <si>
    <t>SE_3_+_99536887_99770076_99770150_99865817_CMSS1</t>
  </si>
  <si>
    <t>0.8128612759573146</t>
  </si>
  <si>
    <t>72.56637168141593</t>
  </si>
  <si>
    <t>SE_3_+_99536887_99860374_99860489_99865817_CMSS1</t>
  </si>
  <si>
    <t>97.80508071719778</t>
  </si>
  <si>
    <t>SE_3_+_100060005_100064429_100064522_100065025_NIT2</t>
  </si>
  <si>
    <t>37.58331666856425</t>
  </si>
  <si>
    <t>SE_3_+_100211772_100238377_100238452_100274053_TMEM45A</t>
  </si>
  <si>
    <t>2.552304866516064</t>
  </si>
  <si>
    <t>67.36842105263158</t>
  </si>
  <si>
    <t>22.105263157894736</t>
  </si>
  <si>
    <t>SE_3_+_100428565_100429815_100429912_100432487_TFG</t>
  </si>
  <si>
    <t>76.23636521562834</t>
  </si>
  <si>
    <t>SE_3_-_100508298_100506646_100506572_100499053_ABI3BP</t>
  </si>
  <si>
    <t>85.14572147357258</t>
  </si>
  <si>
    <t>SE_3_-_100513767_100511612_100511535_100508360_ABI3BP</t>
  </si>
  <si>
    <t>78.91106517861648</t>
  </si>
  <si>
    <t>SE_3_-_100523636_100515312_100515253_100513847_ABI3BP</t>
  </si>
  <si>
    <t>95.03326261781342</t>
  </si>
  <si>
    <t>SE_3_-_100541433_100539957_100539898_100527079_ABI3BP</t>
  </si>
  <si>
    <t>16.761152121817695</t>
  </si>
  <si>
    <t>SE_3_-_100551108_100543785_100543702_100527079_ABI3BP</t>
  </si>
  <si>
    <t>95.34345687203016</t>
  </si>
  <si>
    <t>SE_3_-_100548425_100547296_100547237_100544688_ABI3BP</t>
  </si>
  <si>
    <t>90.91731820671957</t>
  </si>
  <si>
    <t>SE_3_-_100549422_100548508_100548425_100547296_ABI3BP</t>
  </si>
  <si>
    <t>66.1740989115608</t>
  </si>
  <si>
    <t>SE_3_-_100551108_100549478_100549422_100548508_ABI3BP</t>
  </si>
  <si>
    <t>91.81171394925354</t>
  </si>
  <si>
    <t>SE_3_-_100565216_100554504_100554445_100553617_ABI3BP</t>
  </si>
  <si>
    <t>63.49395444944334</t>
  </si>
  <si>
    <t>SE_3_-_100557246_100557128_100557054_100556015_ABI3BP</t>
  </si>
  <si>
    <t>89.37583365081157</t>
  </si>
  <si>
    <t>SE_3_-_100558413_100557308_100557246_100556015_ABI3BP</t>
  </si>
  <si>
    <t>96.39810531967251</t>
  </si>
  <si>
    <t>81.11111111111111</t>
  </si>
  <si>
    <t>SE_3_-_100559664_100559008_100558916_100558460_ABI3BP</t>
  </si>
  <si>
    <t>97.47016176263286</t>
  </si>
  <si>
    <t>SE_3_-_100581155_100570784_100570719_100569578_ABI3BP</t>
  </si>
  <si>
    <t>62.72082201283562</t>
  </si>
  <si>
    <t>SE_3_-_100582846_100581753_100581682_100581229_ABI3BP</t>
  </si>
  <si>
    <t>13.866442278990544</t>
  </si>
  <si>
    <t>SE_3_-_100583677_100581753_100581682_100581229_ABI3BP</t>
  </si>
  <si>
    <t>22.599307404653164</t>
  </si>
  <si>
    <t>SE_3_-_100583677_100582920_100582846_100581229_ABI3BP</t>
  </si>
  <si>
    <t>98.63055918479346</t>
  </si>
  <si>
    <t>28.24858757062147</t>
  </si>
  <si>
    <t>71.1864406779661</t>
  </si>
  <si>
    <t>0.5649717514124294</t>
  </si>
  <si>
    <t>SE_3_-_100712150_100645325_100645146_100621530_ABI3BP</t>
  </si>
  <si>
    <t>0.6983372179328804</t>
  </si>
  <si>
    <t>SE_3_-_100712150_100664520_100664424_100645325_ABI3BP</t>
  </si>
  <si>
    <t>81.64996777722632</t>
  </si>
  <si>
    <t>19.270833333333336</t>
  </si>
  <si>
    <t>58.854166666666664</t>
  </si>
  <si>
    <t>SE_3_-_101136437_101117899_101117705_101090970_SENP7</t>
  </si>
  <si>
    <t>75.88807135062186</t>
  </si>
  <si>
    <t>SE_3_-_101177799_101117899_101117705_101090970_SENP7</t>
  </si>
  <si>
    <t>80.82424090931077</t>
  </si>
  <si>
    <t>14.871794871794872</t>
  </si>
  <si>
    <t>SE_3_-_101177799_101136634_101136437_101090970_SENP7</t>
  </si>
  <si>
    <t>84.38442336024718</t>
  </si>
  <si>
    <t>SE_3_-_101177799_101136634_101136437_101117899_SENP7</t>
  </si>
  <si>
    <t>81.56525269922476</t>
  </si>
  <si>
    <t>SE_3_-_101231935_101219963_101219914_101212812_SENP7</t>
  </si>
  <si>
    <t>88.95943671491942</t>
  </si>
  <si>
    <t>SE_3_+_101293123_101298686_101298848_101304281_PCNP</t>
  </si>
  <si>
    <t>97.78611996343058</t>
  </si>
  <si>
    <t>SE_3_+_101293123_101304281_101304355_101309059_PCNP</t>
  </si>
  <si>
    <t>97.57901581447524</t>
  </si>
  <si>
    <t>88.67924528301887</t>
  </si>
  <si>
    <t>SE_3_+_101304355_101309059_101309114_101311471_PCNP</t>
  </si>
  <si>
    <t>99.37894614508437</t>
  </si>
  <si>
    <t>SE_3_-_101401615_101401336_101401273_101400059_RPL24</t>
  </si>
  <si>
    <t>99.1080667580766</t>
  </si>
  <si>
    <t>SE_3_+_101574746_101575917_101576027_101576136_NFKBIZ</t>
  </si>
  <si>
    <t>83.29563436707755</t>
  </si>
  <si>
    <t>SE_3_-_105400568_105400454_105400323_105397415_CBLB</t>
  </si>
  <si>
    <t>0.7655312142560293</t>
  </si>
  <si>
    <t>93.7888198757764</t>
  </si>
  <si>
    <t>6.211180124223603</t>
  </si>
  <si>
    <t>SE_3_-_105452853_105443033_105442870_105439094_CBLB</t>
  </si>
  <si>
    <t>5.1047126897315085</t>
  </si>
  <si>
    <t>SE_3_-_105470306_105468609_105468466_105464882_CBLB</t>
  </si>
  <si>
    <t>99.44986603345194</t>
  </si>
  <si>
    <t>78.47222222222221</t>
  </si>
  <si>
    <t>SE_3_-_105572258_105495386_105495240_105470462_CBLB</t>
  </si>
  <si>
    <t>4.699669476723951</t>
  </si>
  <si>
    <t>SE_3_+_107364756_107380675_107380791_107429299_BBX</t>
  </si>
  <si>
    <t>0.11901850695413332</t>
  </si>
  <si>
    <t>SE_3_+_107429469_107430122_107430211_107435454_BBX</t>
  </si>
  <si>
    <t>49.95869269487246</t>
  </si>
  <si>
    <t>SE_3_+_107497366_107508634_107508723_107510087_BBX</t>
  </si>
  <si>
    <t>99.80046624397097</t>
  </si>
  <si>
    <t>SE_3_+_107497366_107510087_107510146_107517370_BBX</t>
  </si>
  <si>
    <t>96.15697106192577</t>
  </si>
  <si>
    <t>91.25</t>
  </si>
  <si>
    <t>SE_3_-_107940958_107938419_107938257_107937500_IFT57</t>
  </si>
  <si>
    <t>96.08944026966411</t>
  </si>
  <si>
    <t>38.613861386138616</t>
  </si>
  <si>
    <t>61.386138613861384</t>
  </si>
  <si>
    <t>SE_3_+_108308686_108324182_108324285_108326936_DZIP3</t>
  </si>
  <si>
    <t>94.73370635097352</t>
  </si>
  <si>
    <t>58.3941605839416</t>
  </si>
  <si>
    <t>SE_3_+_108403188_108405292_108405431_108406823_DZIP3</t>
  </si>
  <si>
    <t>60.914435142340416</t>
  </si>
  <si>
    <t>49.2063492063492</t>
  </si>
  <si>
    <t>SE_3_+_111639266_111651116_111651244_111658322_PHLDB2</t>
  </si>
  <si>
    <t>96.54343319221553</t>
  </si>
  <si>
    <t>37.01657458563536</t>
  </si>
  <si>
    <t>50.27624309392266</t>
  </si>
  <si>
    <t>12.70718232044199</t>
  </si>
  <si>
    <t>SE_3_+_111698050_111700631_111700814_111705111_ABHD10</t>
  </si>
  <si>
    <t>95.01611715217821</t>
  </si>
  <si>
    <t>78.89908256880734</t>
  </si>
  <si>
    <t>SE_3_+_111698050_111705111_111705222_111705761_ABHD10</t>
  </si>
  <si>
    <t>2.1719969289915464</t>
  </si>
  <si>
    <t>SE_3_+_111705898_111709547_111709598_111710224_ABHD10</t>
  </si>
  <si>
    <t>98.14973389638332</t>
  </si>
  <si>
    <t>SE_3_+_111719793_111730610_111730712_111732257_TAGLN3</t>
  </si>
  <si>
    <t>16.37335466814657</t>
  </si>
  <si>
    <t>SE_3_+_112052071_112054790_112054864_112059749_CD200</t>
  </si>
  <si>
    <t>98.79881482658433</t>
  </si>
  <si>
    <t>50.63291139240506</t>
  </si>
  <si>
    <t>SE_3_+_112051548_112059749_112059830_112063809_CD200</t>
  </si>
  <si>
    <t>56.429000710184326</t>
  </si>
  <si>
    <t>SE_3_+_112052071_112059749_112059830_112063809_CD200</t>
  </si>
  <si>
    <t>98.89595744609204</t>
  </si>
  <si>
    <t>64.84375</t>
  </si>
  <si>
    <t>SE_3_+_112288116_112289387_112289517_112292736_SLC35A5</t>
  </si>
  <si>
    <t>98.7490571145972</t>
  </si>
  <si>
    <t>SE_3_-_112328825_112326103_112326023_112324610_CCDC80</t>
  </si>
  <si>
    <t>87.93031337608956</t>
  </si>
  <si>
    <t>SE_3_+_112710182_112711873_112711971_112713982_GTPBP8</t>
  </si>
  <si>
    <t>88.58602015845474</t>
  </si>
  <si>
    <t>SE_3_+_112710182_112711873_112711971_112715739_GTPBP8</t>
  </si>
  <si>
    <t>89.06804323325831</t>
  </si>
  <si>
    <t>25.78125</t>
  </si>
  <si>
    <t>72.65625</t>
  </si>
  <si>
    <t>SE_3_+_112710182_112713982_112714112_112715739_GTPBP8</t>
  </si>
  <si>
    <t>81.15916355206943</t>
  </si>
  <si>
    <t>SE_3_+_112711971_112713982_112714112_112715739_GTPBP8</t>
  </si>
  <si>
    <t>1.0022387362345009</t>
  </si>
  <si>
    <t>27.380952380952383</t>
  </si>
  <si>
    <t>SE_3_-_112729490_112728431_112728345_112727277_C3orf17</t>
  </si>
  <si>
    <t>87.23246755899548</t>
  </si>
  <si>
    <t>SE_3_-_112729892_112729551_112729490_112727277_C3orf17</t>
  </si>
  <si>
    <t>63.354462153871424</t>
  </si>
  <si>
    <t>42.76315789473684</t>
  </si>
  <si>
    <t>39.473684210526315</t>
  </si>
  <si>
    <t>17.763157894736842</t>
  </si>
  <si>
    <t>SE_3_-_112738389_112736449_112736295_112732879_C3orf17</t>
  </si>
  <si>
    <t>98.99128666604948</t>
  </si>
  <si>
    <t>58.63874345549738</t>
  </si>
  <si>
    <t>5.7591623036649215</t>
  </si>
  <si>
    <t>35.602094240837694</t>
  </si>
  <si>
    <t>SE_3_+_113003705_113004219_113004412_113005522_BOC</t>
  </si>
  <si>
    <t>98.10096122314353</t>
  </si>
  <si>
    <t>8.870967741935484</t>
  </si>
  <si>
    <t>36.29032258064516</t>
  </si>
  <si>
    <t>SE_3_+_113003705_113004286_113004412_113005522_BOC</t>
  </si>
  <si>
    <t>85.85235458496393</t>
  </si>
  <si>
    <t>74.50980392156863</t>
  </si>
  <si>
    <t>SE_3_-_113122699_113120586_113120431_113120134_WDR52</t>
  </si>
  <si>
    <t>96.99858205159558</t>
  </si>
  <si>
    <t>40.666666666666664</t>
  </si>
  <si>
    <t>8.666666666666668</t>
  </si>
  <si>
    <t>SE_3_-_113152412_113146186_113146034_113145124_WDR52</t>
  </si>
  <si>
    <t>99.85628741236616</t>
  </si>
  <si>
    <t>39.31623931623932</t>
  </si>
  <si>
    <t>SE_3_-_113442806_113442388_113442269_113441819_NAA50</t>
  </si>
  <si>
    <t>2.168556284796623</t>
  </si>
  <si>
    <t>SE_3_+_113497682_113499579_113499630_113499897_ATP6V1A</t>
  </si>
  <si>
    <t>4.692800578045066</t>
  </si>
  <si>
    <t>78.82352941176471</t>
  </si>
  <si>
    <t>SE_3_+_113627967_113631920_113632007_113634548_GRAMD1C</t>
  </si>
  <si>
    <t>0.5231483638157203</t>
  </si>
  <si>
    <t>73.58490566037736</t>
  </si>
  <si>
    <t>26.41509433962264</t>
  </si>
  <si>
    <t>SE_3_-_113761550_113755941_113755833_113755633_KIAA1407</t>
  </si>
  <si>
    <t>0.18647691642994468</t>
  </si>
  <si>
    <t>37.62376237623762</t>
  </si>
  <si>
    <t>SE_3_-_113761550_113758335_113758232_113755633_KIAA1407</t>
  </si>
  <si>
    <t>88.23006051233813</t>
  </si>
  <si>
    <t>SE_3_+_113785130_113786834_113786910_113789473_QTRTD1</t>
  </si>
  <si>
    <t>22.2057088240159</t>
  </si>
  <si>
    <t>SE_3_-_118955700_118954074_118953992_118949091_B4GALT4</t>
  </si>
  <si>
    <t>5.042307215028421</t>
  </si>
  <si>
    <t>8.383233532934131</t>
  </si>
  <si>
    <t>79.04191616766467</t>
  </si>
  <si>
    <t>SE_3_-_118959697_118959377_118959208_118955917_B4GALT4</t>
  </si>
  <si>
    <t>14.249157522080996</t>
  </si>
  <si>
    <t>1.6853932584269662</t>
  </si>
  <si>
    <t>71.91011235955057</t>
  </si>
  <si>
    <t>26.40449438202247</t>
  </si>
  <si>
    <t>SE_3_-_119155638_119154782_119154602_119153729_TMEM39A</t>
  </si>
  <si>
    <t>1.6590250834260782</t>
  </si>
  <si>
    <t>82.0754716981132</t>
  </si>
  <si>
    <t>SE_3_-_119171294_119170164_119170056_119166019_TMEM39A</t>
  </si>
  <si>
    <t>98.49585561792549</t>
  </si>
  <si>
    <t>33.12883435582822</t>
  </si>
  <si>
    <t>63.80368098159509</t>
  </si>
  <si>
    <t>3.067484662576687</t>
  </si>
  <si>
    <t>SE_3_+_119217774_119219542_119219707_119222379_TIMMDC1</t>
  </si>
  <si>
    <t>96.18347821003549</t>
  </si>
  <si>
    <t>SE_3_+_119217774_119219542_119219707_119236052_TIMMDC1</t>
  </si>
  <si>
    <t>99.12406239717548</t>
  </si>
  <si>
    <t>17.441860465116278</t>
  </si>
  <si>
    <t>40.69767441860465</t>
  </si>
  <si>
    <t>SE_3_+_119217774_119222379_119222467_119222801_TIMMDC1</t>
  </si>
  <si>
    <t>99.57279479179256</t>
  </si>
  <si>
    <t>SE_3_+_119219707_119222379_119222467_119222801_TIMMDC1</t>
  </si>
  <si>
    <t>95.16947971957303</t>
  </si>
  <si>
    <t>SE_3_+_119217774_119222801_119222868_119232488_TIMMDC1</t>
  </si>
  <si>
    <t>97.9860272909481</t>
  </si>
  <si>
    <t>60.526315789473685</t>
  </si>
  <si>
    <t>35.526315789473685</t>
  </si>
  <si>
    <t>SE_3_+_119217774_119232488_119232566_119236052_TIMMDC1</t>
  </si>
  <si>
    <t>99.09982202717406</t>
  </si>
  <si>
    <t>SE_3_+_119222868_119232488_119232566_119236052_TIMMDC1</t>
  </si>
  <si>
    <t>52.54045070151675</t>
  </si>
  <si>
    <t>66.26506024096386</t>
  </si>
  <si>
    <t>SE_3_+_119298698_119299398_119299483_119300981_ADPRH</t>
  </si>
  <si>
    <t>5.093642204358695</t>
  </si>
  <si>
    <t>SE_3_-_119366966_119362296_119362214_119361408_POPDC2</t>
  </si>
  <si>
    <t>11.279286731336526</t>
  </si>
  <si>
    <t>SE_3_-_119367107_119362296_119362214_119361408_POPDC2</t>
  </si>
  <si>
    <t>86.62206438541833</t>
  </si>
  <si>
    <t>71.69811320754717</t>
  </si>
  <si>
    <t>SE_3_-_119378780_119373460_119373352_119367515_POPDC2</t>
  </si>
  <si>
    <t>1.0183061985569073</t>
  </si>
  <si>
    <t>74.33628318584071</t>
  </si>
  <si>
    <t>SE_3_-_119393992_119393635_119393520_119388512_POPDC2/COX17</t>
  </si>
  <si>
    <t>1.872240782817637</t>
  </si>
  <si>
    <t>48.03921568627451</t>
  </si>
  <si>
    <t>20.588235294117645</t>
  </si>
  <si>
    <t>SE_3_-_119396051_119395813_119395709_119394080_POPDC2/COX17</t>
  </si>
  <si>
    <t>5.326007238900209</t>
  </si>
  <si>
    <t>50.42016806722689</t>
  </si>
  <si>
    <t>SE_3_+_119428742_119431988_119432109_119434409_MAATS1</t>
  </si>
  <si>
    <t>4.886616032706897</t>
  </si>
  <si>
    <t>91.78082191780823</t>
  </si>
  <si>
    <t>8.21917808219178</t>
  </si>
  <si>
    <t>SE_3_+_119469945_119471148_119471223_119483899_MAATS1</t>
  </si>
  <si>
    <t>96.10609757510427</t>
  </si>
  <si>
    <t>SE_3_-_119582266_119562200_119562102_119545702_GSK3B</t>
  </si>
  <si>
    <t>99.88888335736083</t>
  </si>
  <si>
    <t>SE_3_-_120169531_120134874_120134770_120130830_FSTL1</t>
  </si>
  <si>
    <t>99.95682238367688</t>
  </si>
  <si>
    <t>20.13888888888889</t>
  </si>
  <si>
    <t>32.63888888888889</t>
  </si>
  <si>
    <t>SE_3_+_120315386_120319958_120320104_120321055_NDUFB4</t>
  </si>
  <si>
    <t>93.81885954898583</t>
  </si>
  <si>
    <t>SE_3_-_120417270_120413071_120413000_120409334_RABL3</t>
  </si>
  <si>
    <t>99.46810939668275</t>
  </si>
  <si>
    <t>25.263157894736842</t>
  </si>
  <si>
    <t>69.47368421052632</t>
  </si>
  <si>
    <t>SE_3_-_120424847_120417367_120417270_120413071_RABL3</t>
  </si>
  <si>
    <t>99.74068290125348</t>
  </si>
  <si>
    <t>27.7027027027027</t>
  </si>
  <si>
    <t>56.75675675675676</t>
  </si>
  <si>
    <t>SE_3_-_120424847_120417420_120417270_120413071_RABL3</t>
  </si>
  <si>
    <t>99.97235850292506</t>
  </si>
  <si>
    <t>94.48818897637796</t>
  </si>
  <si>
    <t>SE_3_-_120449543_120428756_120428627_120424961_RABL3</t>
  </si>
  <si>
    <t>4.069668401963222</t>
  </si>
  <si>
    <t>51.449275362318836</t>
  </si>
  <si>
    <t>SE_3_-_120461309_120457514_120457374_120449634_RABL3</t>
  </si>
  <si>
    <t>1.8498621438038625</t>
  </si>
  <si>
    <t>76.23762376237624</t>
  </si>
  <si>
    <t>SE_3_+_120461641_120468695_120468798_120469370_GTF2E1</t>
  </si>
  <si>
    <t>99.30710217035988</t>
  </si>
  <si>
    <t>SE_3_-_121361774_121356103_121355993_121355336_HCLS1</t>
  </si>
  <si>
    <t>99.908967673471</t>
  </si>
  <si>
    <t>SE_3_-_121363665_121361828_121361774_121356103_HCLS1</t>
  </si>
  <si>
    <t>8.322518451170247</t>
  </si>
  <si>
    <t>84.89583333333334</t>
  </si>
  <si>
    <t>SE_3_-_121388059_121387355_121387161_121387005_GOLGB1</t>
  </si>
  <si>
    <t>51.28134808182706</t>
  </si>
  <si>
    <t>SE_3_-_121441109_121438600_121438493_121437348_GOLGB1</t>
  </si>
  <si>
    <t>59.56989484659129</t>
  </si>
  <si>
    <t>65.83333333333333</t>
  </si>
  <si>
    <t>SE_3_-_121441109_121438615_121438493_121437348_GOLGB1</t>
  </si>
  <si>
    <t>93.6464363712967</t>
  </si>
  <si>
    <t>SE_3_-_121445760_121441225_121441109_121437348_GOLGB1</t>
  </si>
  <si>
    <t>97.18639304793234</t>
  </si>
  <si>
    <t>91.58878504672897</t>
  </si>
  <si>
    <t>SE_3_-_121515965_121514413_121514304_121509062_IQCB1</t>
  </si>
  <si>
    <t>93.98480123815914</t>
  </si>
  <si>
    <t>79.12087912087912</t>
  </si>
  <si>
    <t>SE_3_-_121544898_121527856_121527763_121526290_IQCB1</t>
  </si>
  <si>
    <t>87.27153315900136</t>
  </si>
  <si>
    <t>SE_3_-_121547708_121547479_121547317_121545027_IQCB1</t>
  </si>
  <si>
    <t>12.406946135543793</t>
  </si>
  <si>
    <t>42.17687074829932</t>
  </si>
  <si>
    <t>SE_3_+_121554238_121555492_121555641_121563300_EAF2</t>
  </si>
  <si>
    <t>70.92647509338649</t>
  </si>
  <si>
    <t>78.35820895522389</t>
  </si>
  <si>
    <t>SE_3_+_121563394_121573534_121573670_121575858_EAF2</t>
  </si>
  <si>
    <t>98.68284294145352</t>
  </si>
  <si>
    <t>24.113475177304963</t>
  </si>
  <si>
    <t>SE_3_+_121825347_121828112_121828255_121836895_CD86</t>
  </si>
  <si>
    <t>0.9993214413861966</t>
  </si>
  <si>
    <t>19.745222929936308</t>
  </si>
  <si>
    <t>38.21656050955414</t>
  </si>
  <si>
    <t>SE_3_+_122103146_122120223_122120382_122121607_FAM162A</t>
  </si>
  <si>
    <t>99.19440693026007</t>
  </si>
  <si>
    <t>SE_3_-_122180071_122172848_122172717_122170911_KPNA1</t>
  </si>
  <si>
    <t>16.46323409309521</t>
  </si>
  <si>
    <t>SE_3_-_122180071_122176695_122176573_122172848_KPNA1</t>
  </si>
  <si>
    <t>12.198244803002734</t>
  </si>
  <si>
    <t>29.11392405063291</t>
  </si>
  <si>
    <t>70.88607594936708</t>
  </si>
  <si>
    <t>SE_3_-_122478071_122477700_122477619_122474278_HSPBAP1</t>
  </si>
  <si>
    <t>1.4326897564668672</t>
  </si>
  <si>
    <t>62.0253164556962</t>
  </si>
  <si>
    <t>SE_3_-_122512464_122505337_122505256_122496753_HSPBAP1</t>
  </si>
  <si>
    <t>99.77794848202564</t>
  </si>
  <si>
    <t>SE_3_+_122514382_122525704_122525797_122545647_DIRC2</t>
  </si>
  <si>
    <t>78.71783129829933</t>
  </si>
  <si>
    <t>97.76119402985076</t>
  </si>
  <si>
    <t>SE_3_+_122843190_122849327_122849463_122864369_PDIA5</t>
  </si>
  <si>
    <t>0.878973340784218</t>
  </si>
  <si>
    <t>SE_3_+_122920833_122923563_122923660_122928046_SEC22A</t>
  </si>
  <si>
    <t>8.801050563531032</t>
  </si>
  <si>
    <t>SE_3_-_123016200_123015901_123015827_123015063_ADCY5</t>
  </si>
  <si>
    <t>99.27933321201154</t>
  </si>
  <si>
    <t>79.33333333333333</t>
  </si>
  <si>
    <t>SE_3_-_123356918_123348473_123348321_123345788_MYLK</t>
  </si>
  <si>
    <t>93.93795103030305</t>
  </si>
  <si>
    <t>35.833333333333336</t>
  </si>
  <si>
    <t>SE_3_-_123674893_123674812_123674690_123667979_CCDC14</t>
  </si>
  <si>
    <t>90.2738245472879</t>
  </si>
  <si>
    <t>SE_3_-_123679991_123674812_123674690_123667979_CCDC14</t>
  </si>
  <si>
    <t>93.79267268124968</t>
  </si>
  <si>
    <t>69.81132075471697</t>
  </si>
  <si>
    <t>30.18867924528302</t>
  </si>
  <si>
    <t>SE_3_-_123679991_123675642_123675587_123675274_CCDC14</t>
  </si>
  <si>
    <t>2.7873636639413357</t>
  </si>
  <si>
    <t>SE_3_+_124449474_124450353_124450451_124453940_UMPS</t>
  </si>
  <si>
    <t>95.00608504845691</t>
  </si>
  <si>
    <t>20.52980132450331</t>
  </si>
  <si>
    <t>78.80794701986756</t>
  </si>
  <si>
    <t>SE_3_+_124449474_124453940_124454093_124456415_UMPS</t>
  </si>
  <si>
    <t>99.92864316893201</t>
  </si>
  <si>
    <t>SE_3_+_124450451_124453940_124454093_124456415_UMPS</t>
  </si>
  <si>
    <t>96.77964848296998</t>
  </si>
  <si>
    <t>SE_3_-_124536468_124528003_124527869_124515664_ITGB5</t>
  </si>
  <si>
    <t>96.09075219554065</t>
  </si>
  <si>
    <t>SE_3_-_124538586_124536557_124536468_124528003_ITGB5</t>
  </si>
  <si>
    <t>0.39379029269407995</t>
  </si>
  <si>
    <t>59.49367088607595</t>
  </si>
  <si>
    <t>40.50632911392405</t>
  </si>
  <si>
    <t>SE_3_-_124578089_124576160_124576079_124567405_ITGB5</t>
  </si>
  <si>
    <t>1.480245627309821</t>
  </si>
  <si>
    <t>SE_3_-_124692575_124689992_124689887_124689645_HEG1</t>
  </si>
  <si>
    <t>9.260484989230898</t>
  </si>
  <si>
    <t>SE_3_-_125042153_125033897_125033781_125032500_ZNF148</t>
  </si>
  <si>
    <t>95.39599904259484</t>
  </si>
  <si>
    <t>75.64102564102564</t>
  </si>
  <si>
    <t>SE_3_-_125093946_125050082_125050002_125042288_ZNF148</t>
  </si>
  <si>
    <t>99.56513173419015</t>
  </si>
  <si>
    <t>SE_3_-_125216185_125199163_125199091_125195600_SNX4</t>
  </si>
  <si>
    <t>95.74685307264025</t>
  </si>
  <si>
    <t>SE_3_-_125216185_125208307_125208252_125199163_SNX4</t>
  </si>
  <si>
    <t>98.6525587145831</t>
  </si>
  <si>
    <t>92.43697478991596</t>
  </si>
  <si>
    <t>SE_3_-_125238876_125223588_125223467_125217038_SNX4</t>
  </si>
  <si>
    <t>99.68469263488564</t>
  </si>
  <si>
    <t>SE_3_-_125769741_125752521_125752450_125745322_SLC41A3</t>
  </si>
  <si>
    <t>81.81999477002513</t>
  </si>
  <si>
    <t>17.333333333333336</t>
  </si>
  <si>
    <t>SE_3_-_125786790_125769893_125769741_125752521_SLC41A3</t>
  </si>
  <si>
    <t>90.20121066187424</t>
  </si>
  <si>
    <t>84.76190476190476</t>
  </si>
  <si>
    <t>SE_3_-_125786790_125769893_125769786_125752521_SLC41A3</t>
  </si>
  <si>
    <t>2.0407966153566157</t>
  </si>
  <si>
    <t>93.4640522875817</t>
  </si>
  <si>
    <t>6.535947712418301</t>
  </si>
  <si>
    <t>SE_3_-_125786790_125775356_125775201_125769893_SLC41A3</t>
  </si>
  <si>
    <t>94.41663791649708</t>
  </si>
  <si>
    <t>89.69072164948454</t>
  </si>
  <si>
    <t>SE_3_-_125836848_125833499_125833400_125831723_ALDH1L1</t>
  </si>
  <si>
    <t>97.3492424839128</t>
  </si>
  <si>
    <t>SE_3_-_125854378_125850377_125850227_125849136_ALDH1L1</t>
  </si>
  <si>
    <t>3.3853777395308065</t>
  </si>
  <si>
    <t>33.70165745856354</t>
  </si>
  <si>
    <t>3.314917127071823</t>
  </si>
  <si>
    <t>SE_3_-_125879696_125878409_125878226_125877482_ALDH1L1</t>
  </si>
  <si>
    <t>92.46457143765024</t>
  </si>
  <si>
    <t>35.23809523809524</t>
  </si>
  <si>
    <t>SE_3_-_126340585_126334305_126334198_126329975_TXNRD3</t>
  </si>
  <si>
    <t>4.098475341639564</t>
  </si>
  <si>
    <t>60.22727272727273</t>
  </si>
  <si>
    <t>SE_3_+_126452065_126499183_126499273_126571490_CHCHD6</t>
  </si>
  <si>
    <t>99.90243688951446</t>
  </si>
  <si>
    <t>SE_3_-_127294592_127294348_127294246_127294108_TPRA1</t>
  </si>
  <si>
    <t>99.58559650446033</t>
  </si>
  <si>
    <t>SE_3_-_127294783_127294348_127294246_127294108_TPRA1</t>
  </si>
  <si>
    <t>99.36801026394505</t>
  </si>
  <si>
    <t>SE_3_-_127294783_127294652_127294592_127294108_TPRA1</t>
  </si>
  <si>
    <t>91.75329899809917</t>
  </si>
  <si>
    <t>SE_3_-_127294783_127294652_127294592_127294348_TPRA1</t>
  </si>
  <si>
    <t>99.980027109872</t>
  </si>
  <si>
    <t>76.36363636363637</t>
  </si>
  <si>
    <t>SE_3_+_127336248_127336812_127336924_127337870_MCM2</t>
  </si>
  <si>
    <t>4.682423533857854</t>
  </si>
  <si>
    <t>39.42307692307692</t>
  </si>
  <si>
    <t>SE_3_+_127396686_127398416_127398522_127398828_ABTB1</t>
  </si>
  <si>
    <t>90.09371773753452</t>
  </si>
  <si>
    <t>SE_3_-_127439896_127429508_127429419_127414033_MGLL</t>
  </si>
  <si>
    <t>3.6927680882253866</t>
  </si>
  <si>
    <t>SE_3_-_127439896_127434773_127434696_127429508_MGLL</t>
  </si>
  <si>
    <t>98.89298306014432</t>
  </si>
  <si>
    <t>90.76923076923077</t>
  </si>
  <si>
    <t>SE_3_+_127771402_127771678_127771745_127774359_SEC61A1</t>
  </si>
  <si>
    <t>99.39248675639408</t>
  </si>
  <si>
    <t>84.26966292134831</t>
  </si>
  <si>
    <t>SE_3_-_127806549_127801417_127801326_127800252_RUVBL1</t>
  </si>
  <si>
    <t>98.96319018014364</t>
  </si>
  <si>
    <t>SE_3_-_127816143_127806651_127806549_127784063_RUVBL1</t>
  </si>
  <si>
    <t>98.46074214024198</t>
  </si>
  <si>
    <t>SE_3_+_127965886_127980971_127981067_128060076_EEFSEC</t>
  </si>
  <si>
    <t>93.63778628985159</t>
  </si>
  <si>
    <t>SE_3_+_127981067_127983460_127983624_128060076_EEFSEC</t>
  </si>
  <si>
    <t>97.81050918957335</t>
  </si>
  <si>
    <t>16.883116883116884</t>
  </si>
  <si>
    <t>SE_3_+_128060732_128077060_128077216_128126912_EEFSEC</t>
  </si>
  <si>
    <t>0.8003629112737226</t>
  </si>
  <si>
    <t>16.51376146788991</t>
  </si>
  <si>
    <t>SE_3_-_128363762_128363489_128363378_128356948_RPN1</t>
  </si>
  <si>
    <t>0.7215469716071902</t>
  </si>
  <si>
    <t>75.22123893805309</t>
  </si>
  <si>
    <t>SE_3_-_128363762_128363493_128363378_128356948_RPN1</t>
  </si>
  <si>
    <t>99.59292775017128</t>
  </si>
  <si>
    <t>SE_3_+_128516912_128525215_128525292_128526386_RAB7A</t>
  </si>
  <si>
    <t>99.75171637349038</t>
  </si>
  <si>
    <t>96.03174603174604</t>
  </si>
  <si>
    <t>SE_3_+_128516912_128526386_128526514_128532170_RAB7A</t>
  </si>
  <si>
    <t>98.25533786576246</t>
  </si>
  <si>
    <t>SE_3_+_128598684_128603496_128603589_128612398_ACAD9</t>
  </si>
  <si>
    <t>98.87139958674449</t>
  </si>
  <si>
    <t>SE_3_+_128598860_128603496_128603589_128612398_ACAD9</t>
  </si>
  <si>
    <t>97.46950379628852</t>
  </si>
  <si>
    <t>88.50574712643679</t>
  </si>
  <si>
    <t>SE_3_+_128598684_128603500_128603589_128612398_ACAD9</t>
  </si>
  <si>
    <t>97.4397424589122</t>
  </si>
  <si>
    <t>85.5072463768116</t>
  </si>
  <si>
    <t>SE_3_+_128598684_128603518_128603589_128612398_ACAD9</t>
  </si>
  <si>
    <t>2.2417674942342694</t>
  </si>
  <si>
    <t>SE_3_+_128616553_128617274_128617349_128618130_ACAD9</t>
  </si>
  <si>
    <t>2.811813191217751</t>
  </si>
  <si>
    <t>SE_3_-_128813829_128811436_128811343_128810189_RAB43</t>
  </si>
  <si>
    <t>98.90243210169484</t>
  </si>
  <si>
    <t>SE_3_-_128853675_128853038_128852917_128849479_ISY1-RAB43/ISY1</t>
  </si>
  <si>
    <t>98.9228785462646</t>
  </si>
  <si>
    <t>49.166666666666664</t>
  </si>
  <si>
    <t>SE_3_-_128859211_128853797_128853675_128849479_ISY1-RAB43/ISY1</t>
  </si>
  <si>
    <t>1.6215084731533598</t>
  </si>
  <si>
    <t>SE_3_-_128859211_128856039_128855974_128853797_ISY1</t>
  </si>
  <si>
    <t>0.6955764563319966</t>
  </si>
  <si>
    <t>SE_3_-_128864604_128863032_128862911_128859328_ISY1-RAB43/ISY1</t>
  </si>
  <si>
    <t>0.23005641596082643</t>
  </si>
  <si>
    <t>SE_3_+_128991747_128992907_128992979_128993681_COPG1</t>
  </si>
  <si>
    <t>99.18761901967103</t>
  </si>
  <si>
    <t>2.8368794326241136</t>
  </si>
  <si>
    <t>95.0354609929078</t>
  </si>
  <si>
    <t>SE_3_+_128998758_129007697_129007840_129009522_C3orf37</t>
  </si>
  <si>
    <t>97.36443932363468</t>
  </si>
  <si>
    <t>SE_3_+_128998758_129007697_129007840_129017197_C3orf37</t>
  </si>
  <si>
    <t>97.30968597154684</t>
  </si>
  <si>
    <t>78.04878048780488</t>
  </si>
  <si>
    <t>SE_3_+_128998758_129009522_129009647_129017197_C3orf37</t>
  </si>
  <si>
    <t>92.37864914104807</t>
  </si>
  <si>
    <t>SE_3_+_129007840_129009522_129009647_129017197_C3orf37</t>
  </si>
  <si>
    <t>98.93784336904666</t>
  </si>
  <si>
    <t>SE_3_+_129168780_129170757_129170841_129177442_IFT122</t>
  </si>
  <si>
    <t>4.213489816525466</t>
  </si>
  <si>
    <t>SE_3_+_129170841_129174957_129175107_129177442_IFT122</t>
  </si>
  <si>
    <t>1.24840077999453</t>
  </si>
  <si>
    <t>SE_3_+_129170841_129176765_129176858_129177442_IFT122</t>
  </si>
  <si>
    <t>94.44849378903012</t>
  </si>
  <si>
    <t>65.78947368421053</t>
  </si>
  <si>
    <t>SE_3_+_129170841_129177442_129177520_129180071_IFT122</t>
  </si>
  <si>
    <t>66.15102885690145</t>
  </si>
  <si>
    <t>SE_3_+_129170841_129177442_129177520_129182403_IFT122</t>
  </si>
  <si>
    <t>0.48446810043064076</t>
  </si>
  <si>
    <t>SE_3_+_129177520_129178158_129178294_129180071_IFT122</t>
  </si>
  <si>
    <t>3.3915946846289575</t>
  </si>
  <si>
    <t>19.333333333333332</t>
  </si>
  <si>
    <t>SE_3_+_129177520_129179697_129179849_129180071_IFT122</t>
  </si>
  <si>
    <t>70.44747234445737</t>
  </si>
  <si>
    <t>SE_3_+_129170841_129180071_129180147_129182403_IFT122</t>
  </si>
  <si>
    <t>91.56525750768908</t>
  </si>
  <si>
    <t>SE_3_+_129177520_129180071_129180147_129182403_IFT122</t>
  </si>
  <si>
    <t>98.3417626746472</t>
  </si>
  <si>
    <t>SE_3_+_129182469_129183478_129183624_129188185_IFT122</t>
  </si>
  <si>
    <t>7.128718581407867</t>
  </si>
  <si>
    <t>14.942528735632186</t>
  </si>
  <si>
    <t>SE_3_+_129183624_129185733_129185909_129188185_IFT122</t>
  </si>
  <si>
    <t>82.96971269919149</t>
  </si>
  <si>
    <t>SE_3_+_129207240_129210984_129211037_129214289_IFT122</t>
  </si>
  <si>
    <t>98.94964663993791</t>
  </si>
  <si>
    <t>49.685534591194966</t>
  </si>
  <si>
    <t>24.528301886792452</t>
  </si>
  <si>
    <t>25.78616352201258</t>
  </si>
  <si>
    <t>SE_3_+_129211037_129214289_129214450_129218745_IFT122</t>
  </si>
  <si>
    <t>99.09563042223577</t>
  </si>
  <si>
    <t>SE_3_-_129304795_129303405_129303228_129303076_PLXND1</t>
  </si>
  <si>
    <t>3.4431923508083067</t>
  </si>
  <si>
    <t>79.06976744186046</t>
  </si>
  <si>
    <t>SE_3_-_129599152_129585941_129585853_129551669_TMCC1</t>
  </si>
  <si>
    <t>77.61014587457913</t>
  </si>
  <si>
    <t>SE_3_+_130613181_130613434_130613619_130649260_ATP2C1</t>
  </si>
  <si>
    <t>75.99352822921584</t>
  </si>
  <si>
    <t>95.38461538461539</t>
  </si>
  <si>
    <t>SE_3_+_130613181_130613552_130613619_130649260_ATP2C1</t>
  </si>
  <si>
    <t>98.89288906028867</t>
  </si>
  <si>
    <t>95.6140350877193</t>
  </si>
  <si>
    <t>SE_3_+_130649370_130650866_130650982_130653466_ATP2C1</t>
  </si>
  <si>
    <t>97.86286156340715</t>
  </si>
  <si>
    <t>SE_3_+_130694332_130698093_130698263_130699426_ATP2C1</t>
  </si>
  <si>
    <t>97.32775325931924</t>
  </si>
  <si>
    <t>SE_3_+_130718503_130720064_130720158_130734996_ATP2C1</t>
  </si>
  <si>
    <t>97.51846203752595</t>
  </si>
  <si>
    <t>58.19672131147541</t>
  </si>
  <si>
    <t>SE_3_+_130718503_130720064_130720188_130734996_ATP2C1</t>
  </si>
  <si>
    <t>2.2494984738525843</t>
  </si>
  <si>
    <t>SE_3_-_130734988_130734100_130734026_130733231_ASTE1</t>
  </si>
  <si>
    <t>25.509425448250294</t>
  </si>
  <si>
    <t>SE_3_-_130737350_130735893_130735834_130735183_ASTE1</t>
  </si>
  <si>
    <t>86.41502111952524</t>
  </si>
  <si>
    <t>50.476190476190474</t>
  </si>
  <si>
    <t>SE_3_+_130884363_130887674_130887781_130889617_NEK11</t>
  </si>
  <si>
    <t>87.3837075455525</t>
  </si>
  <si>
    <t>SE_3_+_130962340_130992322_130992418_131068401_NEK11</t>
  </si>
  <si>
    <t>98.83007256573694</t>
  </si>
  <si>
    <t>80.20833333333334</t>
  </si>
  <si>
    <t>19.791666666666664</t>
  </si>
  <si>
    <t>SE_3_-_131219274_131217121_131217023_131208924_MRPL3</t>
  </si>
  <si>
    <t>1.4043884894404386</t>
  </si>
  <si>
    <t>70.51282051282051</t>
  </si>
  <si>
    <t>SE_3_-_131221574_131220768_131220688_131220559_MRPL3</t>
  </si>
  <si>
    <t>4.789464436826119</t>
  </si>
  <si>
    <t>24.21875</t>
  </si>
  <si>
    <t>SE_3_+_132202421_132203207_132203337_132203432_DNAJC13</t>
  </si>
  <si>
    <t>0.7529997445717005</t>
  </si>
  <si>
    <t>27.358490566037734</t>
  </si>
  <si>
    <t>40.56603773584906</t>
  </si>
  <si>
    <t>SE_3_+_132249941_132256002_132256110_132257020_DNAJC13</t>
  </si>
  <si>
    <t>98.63839639900446</t>
  </si>
  <si>
    <t>SE_3_-_132295788_132294770_132294616_132280061_ACAD11</t>
  </si>
  <si>
    <t>2.282098351822236</t>
  </si>
  <si>
    <t>12.025316455696203</t>
  </si>
  <si>
    <t>34.810126582278485</t>
  </si>
  <si>
    <t>SE_3_-_132345535_132340136_132339976_132338389_ACAD11/NPHP3-ACAD11</t>
  </si>
  <si>
    <t>3.5131156616222863</t>
  </si>
  <si>
    <t>41.49659863945578</t>
  </si>
  <si>
    <t>15.646258503401361</t>
  </si>
  <si>
    <t>SE_3_+_132379542_132379743_132379892_132384667_AK310239/UBA5</t>
  </si>
  <si>
    <t>99.94981156764496</t>
  </si>
  <si>
    <t>35.57692307692308</t>
  </si>
  <si>
    <t>SE_3_+_132394524_132394661_132394767_132395287_UBA5</t>
  </si>
  <si>
    <t>99.07688019161772</t>
  </si>
  <si>
    <t>64.60176991150442</t>
  </si>
  <si>
    <t>SE_3_-_132402243_132401662_132401547_132400934_NPHP3-ACAD11/NPHP3</t>
  </si>
  <si>
    <t>61.416910565949536</t>
  </si>
  <si>
    <t>86.25</t>
  </si>
  <si>
    <t>SE_3_-_132416104_132415657_132415575_132413809_NPHP3</t>
  </si>
  <si>
    <t>41.196965958310656</t>
  </si>
  <si>
    <t>88.42105263157895</t>
  </si>
  <si>
    <t>SE_3_-_132418762_132418294_132418197_132416206_NPHP3</t>
  </si>
  <si>
    <t>31.8573748336433</t>
  </si>
  <si>
    <t>41.25</t>
  </si>
  <si>
    <t>SE_3_-_132437838_132436961_132436799_132435753_NPHP3</t>
  </si>
  <si>
    <t>5.598398902096109</t>
  </si>
  <si>
    <t>64.94845360824742</t>
  </si>
  <si>
    <t>SE_3_-_132440807_132440618_132440519_132438674_NPHP3</t>
  </si>
  <si>
    <t>0.17630708116039948</t>
  </si>
  <si>
    <t>35.87786259541985</t>
  </si>
  <si>
    <t>12.213740458015266</t>
  </si>
  <si>
    <t>SE_3_+_132948195_133022048_133022181_133098596_TMEM108</t>
  </si>
  <si>
    <t>98.43807284348418</t>
  </si>
  <si>
    <t>70.73170731707317</t>
  </si>
  <si>
    <t>SE_3_-_133372189_133371391_133371307_133368787_TOPBP1</t>
  </si>
  <si>
    <t>98.49421999644134</t>
  </si>
  <si>
    <t>77.85234899328859</t>
  </si>
  <si>
    <t>SE_3_-_133372189_133371458_133371307_133368787_TOPBP1</t>
  </si>
  <si>
    <t>98.7555207373048</t>
  </si>
  <si>
    <t>78.65853658536585</t>
  </si>
  <si>
    <t>12.804878048780488</t>
  </si>
  <si>
    <t>SE_3_-_133372189_133371473_133371307_133368787_TOPBP1</t>
  </si>
  <si>
    <t>98.55913676461118</t>
  </si>
  <si>
    <t>28.823529411764703</t>
  </si>
  <si>
    <t>69.41176470588235</t>
  </si>
  <si>
    <t>SE_3_+_133465327_133467256_133467428_133472439_TF</t>
  </si>
  <si>
    <t>0.26105975816596905</t>
  </si>
  <si>
    <t>SE_3_+_133489416_133493723_133493783_133494277_TF</t>
  </si>
  <si>
    <t>99.4210116820756</t>
  </si>
  <si>
    <t>SE_3_-_133614241_133583486_133583428_133560507_RAB6B</t>
  </si>
  <si>
    <t>0.40849913814156186</t>
  </si>
  <si>
    <t>SE_3_-_133614241_133604509_133604379_133583486_RAB6B</t>
  </si>
  <si>
    <t>0.41021326451355056</t>
  </si>
  <si>
    <t>SE_3_-_133614241_133604509_133604415_133583486_RAB6B</t>
  </si>
  <si>
    <t>99.66945188351782</t>
  </si>
  <si>
    <t>54.01069518716578</t>
  </si>
  <si>
    <t>36.898395721925134</t>
  </si>
  <si>
    <t>SE_3_-_133667380_133666289_133666100_133664104_SLCO2A1</t>
  </si>
  <si>
    <t>3.2855037111226135</t>
  </si>
  <si>
    <t>SE_3_-_133748551_133717630_133717492_133698462_SLCO2A1</t>
  </si>
  <si>
    <t>91.97614113681236</t>
  </si>
  <si>
    <t>SE_3_-_133901846_133896917_133896785_133894883_RYK</t>
  </si>
  <si>
    <t>21.90379339873457</t>
  </si>
  <si>
    <t>SE_3_+_134265130_134266177_134266314_134267904_CEP63</t>
  </si>
  <si>
    <t>2.673584164166172</t>
  </si>
  <si>
    <t>19.083969465648856</t>
  </si>
  <si>
    <t>78.62595419847328</t>
  </si>
  <si>
    <t>2.2900763358778624</t>
  </si>
  <si>
    <t>SE_3_+_135797295_135797992_135798125_135801107_PPP2R3A</t>
  </si>
  <si>
    <t>0.14213418777147532</t>
  </si>
  <si>
    <t>SE_3_+_135969400_135971145_135971231_135974698_PCCB</t>
  </si>
  <si>
    <t>0.3448396590881222</t>
  </si>
  <si>
    <t>3.4965034965034967</t>
  </si>
  <si>
    <t>68.53146853146853</t>
  </si>
  <si>
    <t>27.972027972027973</t>
  </si>
  <si>
    <t>SE_3_+_135974817_135974967_135975112_135975397_PCCB</t>
  </si>
  <si>
    <t>99.68549274926518</t>
  </si>
  <si>
    <t>62.121212121212125</t>
  </si>
  <si>
    <t>SE_3_+_135974817_135975397_135975465_135979321_PCCB</t>
  </si>
  <si>
    <t>0.39277472385150364</t>
  </si>
  <si>
    <t>SE_3_+_135975465_135978018_135978077_135979321_PCCB</t>
  </si>
  <si>
    <t>0.5257299935064026</t>
  </si>
  <si>
    <t>SE_3_+_135975465_135979105_135979197_135979321_PCCB</t>
  </si>
  <si>
    <t>99.90135192444238</t>
  </si>
  <si>
    <t>SE_3_+_135975465_135979321_135979377_135980794_PCCB</t>
  </si>
  <si>
    <t>99.52075359919019</t>
  </si>
  <si>
    <t>SE_3_+_135975465_135980794_135980907_136002679_PCCB</t>
  </si>
  <si>
    <t>1.0546157274350578</t>
  </si>
  <si>
    <t>SE_3_+_136035906_136045168_136045227_136045645_PCCB</t>
  </si>
  <si>
    <t>96.92235495514319</t>
  </si>
  <si>
    <t>SE_3_+_136045752_136045997_136046097_136046476_PCCB</t>
  </si>
  <si>
    <t>99.1297456526571</t>
  </si>
  <si>
    <t>SE_3_-_136062674_136060393_136060283_136059447_STAG1</t>
  </si>
  <si>
    <t>99.67537212341547</t>
  </si>
  <si>
    <t>37.37373737373738</t>
  </si>
  <si>
    <t>SE_3_-_136085785_136082309_136082208_136078138_STAG1</t>
  </si>
  <si>
    <t>99.24157352872284</t>
  </si>
  <si>
    <t>SE_3_-_136191255_136183830_136183723_136170989_STAG1</t>
  </si>
  <si>
    <t>7.625371236840701</t>
  </si>
  <si>
    <t>46.06060606060606</t>
  </si>
  <si>
    <t>SE_3_-_136240055_136237257_136237090_136221621_STAG1</t>
  </si>
  <si>
    <t>4.166818949634389</t>
  </si>
  <si>
    <t>33.60655737704918</t>
  </si>
  <si>
    <t>SE_3_-_136323151_136305768_136305644_136287703_STAG1</t>
  </si>
  <si>
    <t>2.701634747270739</t>
  </si>
  <si>
    <t>64.13043478260869</t>
  </si>
  <si>
    <t>SE_3_+_136581161_136586273_136586367_136646826_NCK1</t>
  </si>
  <si>
    <t>0.8949311613412996</t>
  </si>
  <si>
    <t>SE_3_+_136701192_136705536_136705626_136708283_IL20RB</t>
  </si>
  <si>
    <t>98.79404840736784</t>
  </si>
  <si>
    <t>SE_3_+_136708407_136710780_136710930_136714256_IL20RB</t>
  </si>
  <si>
    <t>50.81492593703917</t>
  </si>
  <si>
    <t>3.684210526315789</t>
  </si>
  <si>
    <t>11.052631578947368</t>
  </si>
  <si>
    <t>SE_3_-_137796341_137790677_137790485_137787209_DZIP1L</t>
  </si>
  <si>
    <t>86.82112820011683</t>
  </si>
  <si>
    <t>60.14492753623188</t>
  </si>
  <si>
    <t>SE_3_-_137805803_137803095_137802955_137800606_DZIP1L</t>
  </si>
  <si>
    <t>27.841870921434914</t>
  </si>
  <si>
    <t>5.511811023622047</t>
  </si>
  <si>
    <t>25.196850393700785</t>
  </si>
  <si>
    <t>SE_3_+_137906441_137907243_137907372_137928659_ARMC8</t>
  </si>
  <si>
    <t>31.733567453481736</t>
  </si>
  <si>
    <t>SE_3_+_137906441_137907243_137907372_137940768_ARMC8</t>
  </si>
  <si>
    <t>37.4568015680608</t>
  </si>
  <si>
    <t>9.58904109589041</t>
  </si>
  <si>
    <t>SE_3_+_137906441_137907297_137907372_137928659_ARMC8</t>
  </si>
  <si>
    <t>52.49201494081952</t>
  </si>
  <si>
    <t>SE_3_+_137906441_137907297_137907372_137940768_ARMC8</t>
  </si>
  <si>
    <t>80.46189168863286</t>
  </si>
  <si>
    <t>41.891891891891895</t>
  </si>
  <si>
    <t>SE_3_+_137906441_137928659_137928735_137940768_ARMC8</t>
  </si>
  <si>
    <t>84.22163324404731</t>
  </si>
  <si>
    <t>SE_3_+_137907372_137928659_137928735_137940768_ARMC8</t>
  </si>
  <si>
    <t>96.95857544201817</t>
  </si>
  <si>
    <t>35.55555555555556</t>
  </si>
  <si>
    <t>SE_3_+_137942575_137947760_137947852_137953876_ARMC8</t>
  </si>
  <si>
    <t>99.97132062228687</t>
  </si>
  <si>
    <t>SE_3_+_137956226_137956324_137956414_137958310_ARMC8</t>
  </si>
  <si>
    <t>86.82755167198044</t>
  </si>
  <si>
    <t>37.735849056603776</t>
  </si>
  <si>
    <t>SE_3_-_138310696_138291756_138291701_138290198_CEP70</t>
  </si>
  <si>
    <t>90.74880036511011</t>
  </si>
  <si>
    <t>SE_3_-_138310696_138291774_138291701_138290198_CEP70</t>
  </si>
  <si>
    <t>88.42394753121413</t>
  </si>
  <si>
    <t>SE_3_-_138310696_138291826_138291701_138290198_CEP70</t>
  </si>
  <si>
    <t>0.17352018339690833</t>
  </si>
  <si>
    <t>SE_3_-_138313040_138311922_138311823_138310798_CEP70</t>
  </si>
  <si>
    <t>2.879198072767677</t>
  </si>
  <si>
    <t>84.21052631578947</t>
  </si>
  <si>
    <t>SE_3_+_138327779_138338553_138338612_138340249_FAIM</t>
  </si>
  <si>
    <t>99.16222931805639</t>
  </si>
  <si>
    <t>46.02272727272727</t>
  </si>
  <si>
    <t>SE_3_-_138407717_138403645_138403467_138402629_PIK3CB</t>
  </si>
  <si>
    <t>94.12676085372522</t>
  </si>
  <si>
    <t>SE_3_-_138426001_138423335_138423285_138417937_PIK3CB</t>
  </si>
  <si>
    <t>98.51756930179496</t>
  </si>
  <si>
    <t>19.53125</t>
  </si>
  <si>
    <t>80.46875</t>
  </si>
  <si>
    <t>SE_3_-_138431050_138426131_138426001_138423335_PIK3CB</t>
  </si>
  <si>
    <t>99.37319705869922</t>
  </si>
  <si>
    <t>2.976190476190476</t>
  </si>
  <si>
    <t>SE_3_-_138456549_138453646_138453476_138452280_PIK3CB</t>
  </si>
  <si>
    <t>0.1723866342561985</t>
  </si>
  <si>
    <t>64.42307692307693</t>
  </si>
  <si>
    <t>SE_3_+_139067166_139068170_139068276_139069021_MRPS22</t>
  </si>
  <si>
    <t>1.3378866899574924</t>
  </si>
  <si>
    <t>13.533834586466165</t>
  </si>
  <si>
    <t>76.69172932330827</t>
  </si>
  <si>
    <t>SE_3_-_139102140_139098749_139098614_139098308_COPB2</t>
  </si>
  <si>
    <t>6.737740425496898</t>
  </si>
  <si>
    <t>SE_3_-_139108390_139104042_139103846_139102277_COPB2</t>
  </si>
  <si>
    <t>3.179314818917657</t>
  </si>
  <si>
    <t>54.03225806451613</t>
  </si>
  <si>
    <t>42.74193548387097</t>
  </si>
  <si>
    <t>SE_3_-_139292440_139291075_139290949_139280234_NMNAT3</t>
  </si>
  <si>
    <t>78.51478395497867</t>
  </si>
  <si>
    <t>SE_3_-_139297714_139292522_139292440_139280234_NMNAT3</t>
  </si>
  <si>
    <t>98.51610126447659</t>
  </si>
  <si>
    <t>5.524861878453039</t>
  </si>
  <si>
    <t>85.6353591160221</t>
  </si>
  <si>
    <t>SE_3_-_139346458_139297897_139297714_139280234_NMNAT3</t>
  </si>
  <si>
    <t>92.5095524202399</t>
  </si>
  <si>
    <t>99.3006993006993</t>
  </si>
  <si>
    <t>SE_3_-_139356805_139346606_139346458_139297897_NMNAT3</t>
  </si>
  <si>
    <t>98.67562626489178</t>
  </si>
  <si>
    <t>SE_3_+_140675533_140678305_140678382_140681969_SLC25A36</t>
  </si>
  <si>
    <t>11.373444802386171</t>
  </si>
  <si>
    <t>48.80952380952381</t>
  </si>
  <si>
    <t>SE_3_+_140682069_140685190_140685276_140689769_SLC25A36</t>
  </si>
  <si>
    <t>34.27007878734037</t>
  </si>
  <si>
    <t>SE_3_+_140682069_140685776_140685878_140689769_SLC25A36</t>
  </si>
  <si>
    <t>11.388774458137013</t>
  </si>
  <si>
    <t>71.57894736842105</t>
  </si>
  <si>
    <t>SE_3_+_140979096_140981085_140981182_140997184_ACPL2</t>
  </si>
  <si>
    <t>0.31117469605412135</t>
  </si>
  <si>
    <t>90.84507042253522</t>
  </si>
  <si>
    <t>7.746478873239436</t>
  </si>
  <si>
    <t>SE_3_+_141006295_141010430_141010574_141011110_ACPL2</t>
  </si>
  <si>
    <t>29.865915030619846</t>
  </si>
  <si>
    <t>89.16666666666667</t>
  </si>
  <si>
    <t>SE_3_+_141122873_141157085_141157207_141161231_ZBTB38</t>
  </si>
  <si>
    <t>29.958748206122422</t>
  </si>
  <si>
    <t>SE_3_+_141122873_141157110_141157207_141161231_ZBTB38</t>
  </si>
  <si>
    <t>4.737077006008386</t>
  </si>
  <si>
    <t>SE_3_+_141595752_141620978_141621069_141622462_ATP1B3</t>
  </si>
  <si>
    <t>91.01260534074098</t>
  </si>
  <si>
    <t>SE_3_-_141724283_141713983_141713862_141697524_TFDP2</t>
  </si>
  <si>
    <t>96.2716763273894</t>
  </si>
  <si>
    <t>SE_3_-_141724283_141713983_141713862_141712427_TFDP2</t>
  </si>
  <si>
    <t>6.283417465663608</t>
  </si>
  <si>
    <t>SE_3_-_141724283_141719196_141719094_141713983_TFDP2</t>
  </si>
  <si>
    <t>99.4557573471124</t>
  </si>
  <si>
    <t>4.9504950495049505</t>
  </si>
  <si>
    <t>SE_3_-_141747421_141724386_141724283_141713983_TFDP2</t>
  </si>
  <si>
    <t>98.1799778272019</t>
  </si>
  <si>
    <t>SE_3_-_141811903_141724386_141724283_141713983_TFDP2</t>
  </si>
  <si>
    <t>6.261748185545001</t>
  </si>
  <si>
    <t>21.008403361344538</t>
  </si>
  <si>
    <t>48.739495798319325</t>
  </si>
  <si>
    <t>SE_3_-_141896324_141892039_141891918_141891298_GK5</t>
  </si>
  <si>
    <t>7.9570292890753</t>
  </si>
  <si>
    <t>SE_3_-_141923537_141923153_141923059_141917775_GK5</t>
  </si>
  <si>
    <t>98.43797792962596</t>
  </si>
  <si>
    <t>26.81564245810056</t>
  </si>
  <si>
    <t>51.39664804469274</t>
  </si>
  <si>
    <t>21.787709497206702</t>
  </si>
  <si>
    <t>SE_3_-_142051217_142048457_142048276_142037745_XRN1</t>
  </si>
  <si>
    <t>15.202220485917747</t>
  </si>
  <si>
    <t>12.686567164179104</t>
  </si>
  <si>
    <t>SE_3_-_142171970_142169444_142169308_142168444_ATR</t>
  </si>
  <si>
    <t>82.3496586678888</t>
  </si>
  <si>
    <t>55.92105263157895</t>
  </si>
  <si>
    <t>1.9736842105263157</t>
  </si>
  <si>
    <t>SE_3_+_142443573_142455221_142455375_142467100_TRPC1</t>
  </si>
  <si>
    <t>11.345641239389852</t>
  </si>
  <si>
    <t>SE_3_+_142455375_142462327_142462428_142467100_TRPC1</t>
  </si>
  <si>
    <t>0.2730181094552274</t>
  </si>
  <si>
    <t>37.096774193548384</t>
  </si>
  <si>
    <t>SE_3_-_142567059_142562151_142562087_142561890_PCOLCE2</t>
  </si>
  <si>
    <t>0.40446238601678974</t>
  </si>
  <si>
    <t>SE_3_+_142742860_142743326_142743390_142745991_U2SURP</t>
  </si>
  <si>
    <t>93.33400278595919</t>
  </si>
  <si>
    <t>SE_3_+_142772636_142773785_142773961_142775154_U2SURP</t>
  </si>
  <si>
    <t>99.81339761877672</t>
  </si>
  <si>
    <t>SE_3_-_143550861_143515745_143515668_143513919_SLC9A9</t>
  </si>
  <si>
    <t>0.3456374687793628</t>
  </si>
  <si>
    <t>63.793103448275865</t>
  </si>
  <si>
    <t>SE_3_+_143691831_143697304_143697364_143704385_C3orf58</t>
  </si>
  <si>
    <t>71.75719501255102</t>
  </si>
  <si>
    <t>SE_3_-_145796903_145795711_145795649_145794682_PLOD2</t>
  </si>
  <si>
    <t>5.030531392598691</t>
  </si>
  <si>
    <t>86.20689655172413</t>
  </si>
  <si>
    <t>SE_3_-_145841925_145841112_145841052_145839035_PLOD2</t>
  </si>
  <si>
    <t>20.71869378840334</t>
  </si>
  <si>
    <t>SE_3_-_145968747_145968424_145968344_145939879_PLSCR4</t>
  </si>
  <si>
    <t>65.7444840300084</t>
  </si>
  <si>
    <t>SE_3_-_145968747_145968424_145968344_145941564_PLSCR4</t>
  </si>
  <si>
    <t>93.53757731099175</t>
  </si>
  <si>
    <t>52.25806451612903</t>
  </si>
  <si>
    <t>SE_3_-_146243392_146239488_146239331_146234954_PLSCR1</t>
  </si>
  <si>
    <t>93.5807336825024</t>
  </si>
  <si>
    <t>8.80503144654088</t>
  </si>
  <si>
    <t>SE_3_-_146243392_146239492_146239331_146234954_PLSCR1</t>
  </si>
  <si>
    <t>97.23017883505204</t>
  </si>
  <si>
    <t>99.31506849315068</t>
  </si>
  <si>
    <t>0.684931506849315</t>
  </si>
  <si>
    <t>SE_3_-_146243392_146239768_146239620_146239492_PLSCR1</t>
  </si>
  <si>
    <t>54.129117656164524</t>
  </si>
  <si>
    <t>SE_3_+_148415914_148425731_148425814_148458776_AGTR1</t>
  </si>
  <si>
    <t>13.683344631596281</t>
  </si>
  <si>
    <t>SE_3_+_148425814_148447967_148448024_148458776_AGTR1</t>
  </si>
  <si>
    <t>99.83539519189715</t>
  </si>
  <si>
    <t>97.97979797979798</t>
  </si>
  <si>
    <t>SE_3_+_148558572_148558661_148558762_148559610_CPB1</t>
  </si>
  <si>
    <t>0.4472624543291213</t>
  </si>
  <si>
    <t>SE_3_+_148709434_148710445_148710559_148711929_GYG1</t>
  </si>
  <si>
    <t>99.95742862296764</t>
  </si>
  <si>
    <t>SE_3_+_148714679_148727063_148727189_148741840_GYG1</t>
  </si>
  <si>
    <t>1.1819835220076882</t>
  </si>
  <si>
    <t>SE_3_+_148742059_148744239_148744289_148744547_GYG1</t>
  </si>
  <si>
    <t>4.619860261099857</t>
  </si>
  <si>
    <t>48.45360824742268</t>
  </si>
  <si>
    <t>SE_3_-_148773090_148769931_148769832_148768162_HLTF</t>
  </si>
  <si>
    <t>1.5538581489861287</t>
  </si>
  <si>
    <t>SE_3_+_148885770_148888258_148888360_148889882_HPS3</t>
  </si>
  <si>
    <t>72.82524951579543</t>
  </si>
  <si>
    <t>46.464646464646464</t>
  </si>
  <si>
    <t>SE_3_-_148895627_148894138_148894037_148883837_CP</t>
  </si>
  <si>
    <t>86.52034792022202</t>
  </si>
  <si>
    <t>SE_3_-_148895627_148894199_148894037_148883837_CP</t>
  </si>
  <si>
    <t>0.3558960959712807</t>
  </si>
  <si>
    <t>73.50427350427351</t>
  </si>
  <si>
    <t>SE_3_-_148939434_148935772_148935653_148930485_CP</t>
  </si>
  <si>
    <t>97.1594386559511</t>
  </si>
  <si>
    <t>85.3146853146853</t>
  </si>
  <si>
    <t>5.594405594405594</t>
  </si>
  <si>
    <t>SE_3_-_149093467_149093375_149093230_149089654_TM4SF1</t>
  </si>
  <si>
    <t>4.940463869269069</t>
  </si>
  <si>
    <t>SE_3_-_149468465_149468169_149468044_149459505_COMMD2</t>
  </si>
  <si>
    <t>3.689827324762861</t>
  </si>
  <si>
    <t>SE_3_+_149531140_149531712_149531813_149563798_RNF13</t>
  </si>
  <si>
    <t>0.3454102196851547</t>
  </si>
  <si>
    <t>SE_3_+_149531140_149540305_149540360_149563798_RNF13</t>
  </si>
  <si>
    <t>97.88024973060006</t>
  </si>
  <si>
    <t>0.7874015748031495</t>
  </si>
  <si>
    <t>97.63779527559055</t>
  </si>
  <si>
    <t>SE_3_+_149531140_149563798_149563927_149570303_RNF13</t>
  </si>
  <si>
    <t>99.26319995855647</t>
  </si>
  <si>
    <t>SE_3_+_149531140_149570303_149570383_149589816_RNF13</t>
  </si>
  <si>
    <t>97.8660941960129</t>
  </si>
  <si>
    <t>SE_3_+_149613357_149619859_149619949_149629765_RNF13</t>
  </si>
  <si>
    <t>98.34891628652628</t>
  </si>
  <si>
    <t>51.28205128205128</t>
  </si>
  <si>
    <t>SE_3_+_149639014_149677843_149677923_149678527_RNF13</t>
  </si>
  <si>
    <t>14.534539960065484</t>
  </si>
  <si>
    <t>62.31884057971014</t>
  </si>
  <si>
    <t>SE_3_+_150129095_150140836_150140907_150174863_TSC22D2</t>
  </si>
  <si>
    <t>33.118184665079426</t>
  </si>
  <si>
    <t>38.961038961038966</t>
  </si>
  <si>
    <t>29.22077922077922</t>
  </si>
  <si>
    <t>SE_3_+_150140907_150155985_150156141_150174863_TSC22D2</t>
  </si>
  <si>
    <t>99.40017923119596</t>
  </si>
  <si>
    <t>SE_3_+_150129095_150174863_150174914_150176163_TSC22D2</t>
  </si>
  <si>
    <t>99.4620487100865</t>
  </si>
  <si>
    <t>89.04109589041096</t>
  </si>
  <si>
    <t>SE_3_-_150263839_150263565_150263490_150262285_SERP1</t>
  </si>
  <si>
    <t>0.07640866949308676</t>
  </si>
  <si>
    <t>SE_3_+_150270212_150275372_150275465_150276175_EIF2A</t>
  </si>
  <si>
    <t>98.7164005078077</t>
  </si>
  <si>
    <t>SE_3_+_150270212_150276175_150276249_150280329_EIF2A</t>
  </si>
  <si>
    <t>99.49076120075415</t>
  </si>
  <si>
    <t>28.448275862068968</t>
  </si>
  <si>
    <t>SE_3_+_150276249_150280329_150280447_150281302_EIF2A</t>
  </si>
  <si>
    <t>99.0767018737327</t>
  </si>
  <si>
    <t>24.752475247524753</t>
  </si>
  <si>
    <t>57.42574257425742</t>
  </si>
  <si>
    <t>17.82178217821782</t>
  </si>
  <si>
    <t>SE_3_+_150276249_150280344_150280447_150281302_EIF2A</t>
  </si>
  <si>
    <t>99.77385933188138</t>
  </si>
  <si>
    <t>71.83098591549296</t>
  </si>
  <si>
    <t>SE_3_+_150282168_150285480_150285553_150285689_EIF2A</t>
  </si>
  <si>
    <t>99.45203427982936</t>
  </si>
  <si>
    <t>SE_3_+_150290316_150293436_150293549_150299405_EIF2A</t>
  </si>
  <si>
    <t>98.00843321385068</t>
  </si>
  <si>
    <t>10.317460317460316</t>
  </si>
  <si>
    <t>SE_3_+_150293549_150299405_150299533_150300987_EIF2A</t>
  </si>
  <si>
    <t>1.249368632480074</t>
  </si>
  <si>
    <t>40.21739130434783</t>
  </si>
  <si>
    <t>58.69565217391305</t>
  </si>
  <si>
    <t>SE_3_+_150321286_150336496_150336590_150340172_SELT</t>
  </si>
  <si>
    <t>14.361464153462586</t>
  </si>
  <si>
    <t>6.837606837606838</t>
  </si>
  <si>
    <t>SE_3_+_151986881_152052900_152053019_152132730_MBNL1</t>
  </si>
  <si>
    <t>21.55502968939723</t>
  </si>
  <si>
    <t>SE_3_+_152163328_152164493_152164546_152165409_MBNL1</t>
  </si>
  <si>
    <t>99.71534191653399</t>
  </si>
  <si>
    <t>56.29139072847682</t>
  </si>
  <si>
    <t>13.245033112582782</t>
  </si>
  <si>
    <t>SE_3_+_152163328_152165409_152165562_152173331_MBNL1</t>
  </si>
  <si>
    <t>99.55962782687547</t>
  </si>
  <si>
    <t>SE_3_+_152163328_152165409_152165562_152174056_MBNL1</t>
  </si>
  <si>
    <t>81.14350605389227</t>
  </si>
  <si>
    <t>SE_3_+_152165562_152174056_152174150_152177060_MBNL1</t>
  </si>
  <si>
    <t>93.6288463417209</t>
  </si>
  <si>
    <t>SE_3_+_152173366_152174056_152174150_152177060_MBNL1</t>
  </si>
  <si>
    <t>5.940712663430619</t>
  </si>
  <si>
    <t>SE_3_+_152174150_152175919_152175982_152177060_MBNL1</t>
  </si>
  <si>
    <t>95.80639627102285</t>
  </si>
  <si>
    <t>32.98969072164948</t>
  </si>
  <si>
    <t>SE_3_-_154000977_153998651_153998552_153998458_DHX36</t>
  </si>
  <si>
    <t>98.96372919826489</t>
  </si>
  <si>
    <t>SE_3_-_154002603_154002458_154002372_154001060_DHX36</t>
  </si>
  <si>
    <t>99.58508022533937</t>
  </si>
  <si>
    <t>SE_3_-_154007498_154006753_154006655_154002776_DHX36</t>
  </si>
  <si>
    <t>98.63507103869556</t>
  </si>
  <si>
    <t>46.89655172413793</t>
  </si>
  <si>
    <t>8.275862068965518</t>
  </si>
  <si>
    <t>SE_3_-_155520321_155493637_155493490_155485458_C3orf33</t>
  </si>
  <si>
    <t>92.07190209043291</t>
  </si>
  <si>
    <t>32.432432432432435</t>
  </si>
  <si>
    <t>52.972972972972975</t>
  </si>
  <si>
    <t>14.594594594594595</t>
  </si>
  <si>
    <t>SE_3_-_155571012_155560408_155560221_155551830_SLC33A1</t>
  </si>
  <si>
    <t>93.5574950236445</t>
  </si>
  <si>
    <t>82.73809523809523</t>
  </si>
  <si>
    <t>SE_3_+_156183475_156192439_156192609_156232153_KCNAB1</t>
  </si>
  <si>
    <t>96.89359440068247</t>
  </si>
  <si>
    <t>SE_3_+_156183475_156192523_156192609_156232153_KCNAB1</t>
  </si>
  <si>
    <t>23.588153656751544</t>
  </si>
  <si>
    <t>SE_3_-_156869518_156869380_156869275_156868170_CCNL1</t>
  </si>
  <si>
    <t>49.097398975638455</t>
  </si>
  <si>
    <t>56.55172413793104</t>
  </si>
  <si>
    <t>29.655172413793103</t>
  </si>
  <si>
    <t>SE_3_-_156876655_156874872_156874725_156870945_CCNL1</t>
  </si>
  <si>
    <t>43.58244344232044</t>
  </si>
  <si>
    <t>SE_3_-_156876655_156874872_156874796_156870945_CCNL1</t>
  </si>
  <si>
    <t>53.85909299020098</t>
  </si>
  <si>
    <t>52.85714285714286</t>
  </si>
  <si>
    <t>SE_3_-_156876655_156874872_156874800_156870945_CCNL1</t>
  </si>
  <si>
    <t>99.11045517816038</t>
  </si>
  <si>
    <t>SE_3_+_157261298_157271019_157271129_157287096_C3orf55</t>
  </si>
  <si>
    <t>0.23149990425369135</t>
  </si>
  <si>
    <t>SE_3_+_157841780_157849875_157850052_157920861_RSRC1</t>
  </si>
  <si>
    <t>98.36837262474</t>
  </si>
  <si>
    <t>93.56725146198829</t>
  </si>
  <si>
    <t>4.678362573099415</t>
  </si>
  <si>
    <t>SE_3_+_157841780_157920861_157921034_158015828_RSRC1</t>
  </si>
  <si>
    <t>4.020581715869541</t>
  </si>
  <si>
    <t>SE_3_+_157921034_157943446_157943522_158015828_RSRC1</t>
  </si>
  <si>
    <t>99.97875739435233</t>
  </si>
  <si>
    <t>15.333333333333332</t>
  </si>
  <si>
    <t>SE_3_+_158254987_158261124_158261276_158261972_RSRC1</t>
  </si>
  <si>
    <t>0.005053233205643992</t>
  </si>
  <si>
    <t>SE_3_+_158289136_158291087_158291222_158310223_MLF1</t>
  </si>
  <si>
    <t>16.873959030543695</t>
  </si>
  <si>
    <t>SE_3_+_158289136_158306641_158306713_158310223_MLF1</t>
  </si>
  <si>
    <t>28.33897726640514</t>
  </si>
  <si>
    <t>SE_3_+_158289180_158306641_158306713_158310223_MLF1</t>
  </si>
  <si>
    <t>12.62553294666916</t>
  </si>
  <si>
    <t>SE_3_+_158289136_158306649_158306713_158310223_MLF1</t>
  </si>
  <si>
    <t>96.10333233979985</t>
  </si>
  <si>
    <t>48.96551724137931</t>
  </si>
  <si>
    <t>4.137931034482759</t>
  </si>
  <si>
    <t>SE_3_+_158289136_158310223_158310370_158314651_MLF1</t>
  </si>
  <si>
    <t>95.08359916471069</t>
  </si>
  <si>
    <t>SE_3_+_158289180_158310223_158310370_158314651_MLF1</t>
  </si>
  <si>
    <t>99.98052196237678</t>
  </si>
  <si>
    <t>SE_3_+_158314734_158315869_158315997_158317803_MLF1</t>
  </si>
  <si>
    <t>3.5587067200452025</t>
  </si>
  <si>
    <t>SE_3_+_158366946_158367794_158367850_158369885_GFM1</t>
  </si>
  <si>
    <t>98.65234580114479</t>
  </si>
  <si>
    <t>83.54430379746836</t>
  </si>
  <si>
    <t>SE_3_+_158402457_158407952_158408112_158408928_GFM1</t>
  </si>
  <si>
    <t>97.17641860690661</t>
  </si>
  <si>
    <t>45.59585492227979</t>
  </si>
  <si>
    <t>46.63212435233161</t>
  </si>
  <si>
    <t>7.772020725388601</t>
  </si>
  <si>
    <t>SE_3_-_158431586_158428722_158428527_158422716_RARRES1</t>
  </si>
  <si>
    <t>84.7702648393893</t>
  </si>
  <si>
    <t>6.870229007633588</t>
  </si>
  <si>
    <t>76.33587786259542</t>
  </si>
  <si>
    <t>16.793893129770993</t>
  </si>
  <si>
    <t>SE_3_+_158522160_158523130_158523263_158524829_MFSD1</t>
  </si>
  <si>
    <t>91.0366405791135</t>
  </si>
  <si>
    <t>SE_3_+_158522160_158523151_158523263_158524829_MFSD1</t>
  </si>
  <si>
    <t>99.79799751188791</t>
  </si>
  <si>
    <t>SE_3_+_158538115_158539386_158539442_158539773_MFSD1</t>
  </si>
  <si>
    <t>3.1408877336782095</t>
  </si>
  <si>
    <t>61.98347107438017</t>
  </si>
  <si>
    <t>29.75206611570248</t>
  </si>
  <si>
    <t>SE_3_+_158542025_158542967_158543090_158543804_MFSD1</t>
  </si>
  <si>
    <t>3.5164205399268655</t>
  </si>
  <si>
    <t>52.112676056338024</t>
  </si>
  <si>
    <t>SE_3_-_159995094_159992391_159992318_159986324_IFT80</t>
  </si>
  <si>
    <t>2.3384564403407953</t>
  </si>
  <si>
    <t>SE_3_-_160073801_160061603_160061439_160037727_IFT80</t>
  </si>
  <si>
    <t>93.84459537674157</t>
  </si>
  <si>
    <t>42.99065420560748</t>
  </si>
  <si>
    <t>31.775700934579437</t>
  </si>
  <si>
    <t>SE_3_-_160093600_160083940_160083831_160075366_IFT80</t>
  </si>
  <si>
    <t>88.31973088199507</t>
  </si>
  <si>
    <t>SE_3_-_160093600_160083940_160083881_160075366_IFT80</t>
  </si>
  <si>
    <t>0.7165747060449269</t>
  </si>
  <si>
    <t>43.63636363636363</t>
  </si>
  <si>
    <t>SE_3_-_160099291_160095678_160095621_160095328_IFT80</t>
  </si>
  <si>
    <t>22.5226729200229</t>
  </si>
  <si>
    <t>SE_3_-_160116934_160109431_160109334_160102434_IFT80</t>
  </si>
  <si>
    <t>98.99078480674865</t>
  </si>
  <si>
    <t>SE_3_+_160129872_160130114_160130241_160130318_SMC4</t>
  </si>
  <si>
    <t>99.79280815152673</t>
  </si>
  <si>
    <t>76.90058479532163</t>
  </si>
  <si>
    <t>SE_3_+_160148531_160148820_160148993_160149431_SMC4</t>
  </si>
  <si>
    <t>99.45507465232704</t>
  </si>
  <si>
    <t>SE_3_-_160231865_160227659_160227588_160226057_KPNA4</t>
  </si>
  <si>
    <t>11.740951139231091</t>
  </si>
  <si>
    <t>SE_3_-_160818927_160807850_160807732_160804576_B3GALNT1</t>
  </si>
  <si>
    <t>6.572776917779893</t>
  </si>
  <si>
    <t>SE_3_-_160818927_160807850_160807748_160804576_B3GALNT1</t>
  </si>
  <si>
    <t>79.4753505042497</t>
  </si>
  <si>
    <t>59.78260869565217</t>
  </si>
  <si>
    <t>SE_3_-_160821215_160819021_160818927_160804576_B3GALNT1</t>
  </si>
  <si>
    <t>18.754668764258188</t>
  </si>
  <si>
    <t>SE_3_-_160821215_160820993_160820901_160819021_B3GALNT1</t>
  </si>
  <si>
    <t>2.759659006335435</t>
  </si>
  <si>
    <t>4.827586206896552</t>
  </si>
  <si>
    <t>SE_3_-_160822107_160821893_160821746_160821305_B3GALNT1</t>
  </si>
  <si>
    <t>48.12733471539864</t>
  </si>
  <si>
    <t>SE_3_-_160823023_160822683_160822573_160822194_B3GALNT1</t>
  </si>
  <si>
    <t>9.94057231091965</t>
  </si>
  <si>
    <t>15.441176470588236</t>
  </si>
  <si>
    <t>SE_3_-_161077590_161065891_161065753_161064143_SPTSSB</t>
  </si>
  <si>
    <t>1.9104310271480418</t>
  </si>
  <si>
    <t>SE_3_-_165503933_165495583_165495505_165491294_BCHE</t>
  </si>
  <si>
    <t>1.0014772874483102</t>
  </si>
  <si>
    <t>23.456790123456788</t>
  </si>
  <si>
    <t>SE_3_-_165547305_165545857_165545774_165504099_BCHE</t>
  </si>
  <si>
    <t>99.64496514469795</t>
  </si>
  <si>
    <t>56.57894736842105</t>
  </si>
  <si>
    <t>SE_3_-_167413384_167405481_167405403_167405104_PDCD10</t>
  </si>
  <si>
    <t>0.9694586599742653</t>
  </si>
  <si>
    <t>SE_3_-_167422630_167415766_167415639_167414914_PDCD10</t>
  </si>
  <si>
    <t>72.77856341285522</t>
  </si>
  <si>
    <t>SE_3_-_167452002_167443261_167443189_167438061_PDCD10</t>
  </si>
  <si>
    <t>96.049461032385</t>
  </si>
  <si>
    <t>SE_3_-_167452220_167443261_167443189_167438061_PDCD10</t>
  </si>
  <si>
    <t>96.23547568667105</t>
  </si>
  <si>
    <t>SE_3_-_167452247_167443261_167443189_167438061_PDCD10</t>
  </si>
  <si>
    <t>37.22681898180579</t>
  </si>
  <si>
    <t>SE_3_-_167452594_167443261_167443189_167438061_PDCD10</t>
  </si>
  <si>
    <t>7.387734308486536</t>
  </si>
  <si>
    <t>SE_3_-_167452594_167452133_167452002_167438061_PDCD10</t>
  </si>
  <si>
    <t>4.262989550008557</t>
  </si>
  <si>
    <t>SE_3_-_167452594_167452133_167452002_167443261_PDCD10</t>
  </si>
  <si>
    <t>6.79061819022084</t>
  </si>
  <si>
    <t>79.8507462686567</t>
  </si>
  <si>
    <t>SE_3_-_167452594_167452138_167452002_167438061_PDCD10</t>
  </si>
  <si>
    <t>3.2988485242861567</t>
  </si>
  <si>
    <t>SE_3_-_167452594_167452138_167452002_167443261_PDCD10</t>
  </si>
  <si>
    <t>78.74671832057378</t>
  </si>
  <si>
    <t>SE_3_-_167759180_167758657_167758574_167754782_GOLIM4</t>
  </si>
  <si>
    <t>1.2981397022306602</t>
  </si>
  <si>
    <t>SE_3_-_168806788_168804353_168804301_168802831_MECOM</t>
  </si>
  <si>
    <t>0.5821344935168137</t>
  </si>
  <si>
    <t>23.770491803278688</t>
  </si>
  <si>
    <t>SE_3_-_168861486_168851262_168851138_168849319_MECOM</t>
  </si>
  <si>
    <t>16.730890390985216</t>
  </si>
  <si>
    <t>SE_3_+_169491250_169491819_169491885_169492053_MYNN</t>
  </si>
  <si>
    <t>3.8427361124515147</t>
  </si>
  <si>
    <t>SE_3_+_169501348_169501518_169501646_169502410_MYNN</t>
  </si>
  <si>
    <t>99.95436062518944</t>
  </si>
  <si>
    <t>SE_3_+_169501348_169502410_169502496_169504204_MYNN</t>
  </si>
  <si>
    <t>1.4361969254935738</t>
  </si>
  <si>
    <t>26.595744680851062</t>
  </si>
  <si>
    <t>43.61702127659575</t>
  </si>
  <si>
    <t>SE_3_+_169684646_169687075_169687171_169693396_SEC62</t>
  </si>
  <si>
    <t>0.8504554062236838</t>
  </si>
  <si>
    <t>30.32258064516129</t>
  </si>
  <si>
    <t>39.35483870967742</t>
  </si>
  <si>
    <t>SE_3_+_169797685_169801153_169801310_169801693_GPR160</t>
  </si>
  <si>
    <t>90.25735384333136</t>
  </si>
  <si>
    <t>SE_3_-_169889161_169863309_169863211_169854453_PHC3</t>
  </si>
  <si>
    <t>93.77975178567605</t>
  </si>
  <si>
    <t>SE_3_-_169889161_169867032_169866874_169863309_PHC3</t>
  </si>
  <si>
    <t>0.1866168812432882</t>
  </si>
  <si>
    <t>SE_3_-_169896561_169894713_169894653_169890500_PHC3</t>
  </si>
  <si>
    <t>97.00039235797256</t>
  </si>
  <si>
    <t>18.478260869565215</t>
  </si>
  <si>
    <t>SE_3_+_170099129_170102321_170102415_170108011_SKIL</t>
  </si>
  <si>
    <t>97.59610871445086</t>
  </si>
  <si>
    <t>79.84496124031007</t>
  </si>
  <si>
    <t>SE_3_-_170624778_170612212_170612081_170611208_EIF5A2</t>
  </si>
  <si>
    <t>82.95302845767345</t>
  </si>
  <si>
    <t>4.320987654320987</t>
  </si>
  <si>
    <t>SE_3_-_170855980_170846667_170846503_170843940_TNIK</t>
  </si>
  <si>
    <t>27.108689932524044</t>
  </si>
  <si>
    <t>SE_3_-_170858188_170857345_170857259_170856168_TNIK</t>
  </si>
  <si>
    <t>35.73525132217114</t>
  </si>
  <si>
    <t>47.74774774774775</t>
  </si>
  <si>
    <t>SE_3_-_171405161_171404588_171404475_171395484_PLD1</t>
  </si>
  <si>
    <t>99.84498405752804</t>
  </si>
  <si>
    <t>SE_3_-_171455682_171455449_171455322_171453427_PLD1</t>
  </si>
  <si>
    <t>95.28637151311892</t>
  </si>
  <si>
    <t>SE_3_-_172232651_172227111_172227007_172224709_TNFSF10</t>
  </si>
  <si>
    <t>91.49320087610977</t>
  </si>
  <si>
    <t>SE_3_-_176816254_176782810_176782708_176771706_TBL1XR1</t>
  </si>
  <si>
    <t>99.8674451058242</t>
  </si>
  <si>
    <t>SE_3_-_176914128_176782810_176782708_176771706_TBL1XR1</t>
  </si>
  <si>
    <t>14.099969251265732</t>
  </si>
  <si>
    <t>7.758620689655173</t>
  </si>
  <si>
    <t>90.51724137931035</t>
  </si>
  <si>
    <t>SE_3_-_176816254_176797733_176797615_176782810_TBL1XR1</t>
  </si>
  <si>
    <t>1.2665966432012798</t>
  </si>
  <si>
    <t>71.62162162162163</t>
  </si>
  <si>
    <t>SE_3_-_176816254_176804829_176804753_176782810_TBL1XR1</t>
  </si>
  <si>
    <t>89.18936462994714</t>
  </si>
  <si>
    <t>4.10958904109589</t>
  </si>
  <si>
    <t>94.52054794520548</t>
  </si>
  <si>
    <t>SE_3_-_176914909_176816329_176816254_176782810_TBL1XR1</t>
  </si>
  <si>
    <t>3.712224092932137</t>
  </si>
  <si>
    <t>SE_3_-_176914909_176849237_176849151_176816329_TBL1XR1</t>
  </si>
  <si>
    <t>15.489402066510689</t>
  </si>
  <si>
    <t>33.04347826086956</t>
  </si>
  <si>
    <t>64.34782608695652</t>
  </si>
  <si>
    <t>SE_3_-_176914909_176878776_176878659_176816329_TBL1XR1</t>
  </si>
  <si>
    <t>4.299222724516941</t>
  </si>
  <si>
    <t>20.168067226890756</t>
  </si>
  <si>
    <t>38.655462184873954</t>
  </si>
  <si>
    <t>SE_3_+_179047516_179047722_179047843_179050777_ZNF639</t>
  </si>
  <si>
    <t>98.44324701933404</t>
  </si>
  <si>
    <t>SE_3_+_179093129_179094830_179094956_179095132_MFN1</t>
  </si>
  <si>
    <t>2.630847802436363</t>
  </si>
  <si>
    <t>62.17948717948718</t>
  </si>
  <si>
    <t>SE_3_-_179169134_179155687_179155529_179144030_GNB4</t>
  </si>
  <si>
    <t>7.920358826210841</t>
  </si>
  <si>
    <t>SE_3_+_179292255_179293191_179293292_179294005_ACTL6A</t>
  </si>
  <si>
    <t>85.5565056614632</t>
  </si>
  <si>
    <t>SE_3_-_179322315_179320525_179320440_179319578_MRPL47</t>
  </si>
  <si>
    <t>90.34416713717592</t>
  </si>
  <si>
    <t>51.048951048951054</t>
  </si>
  <si>
    <t>SE_3_-_179322315_179320585_179320440_179319578_MRPL47</t>
  </si>
  <si>
    <t>2.845311774889515</t>
  </si>
  <si>
    <t>SE_3_+_179322727_179325546_179325600_179334771_NDUFB5</t>
  </si>
  <si>
    <t>98.62031551300643</t>
  </si>
  <si>
    <t>36.19047619047619</t>
  </si>
  <si>
    <t>SE_3_+_179322727_179332740_179332847_179333771_NDUFB5</t>
  </si>
  <si>
    <t>99.26568093575844</t>
  </si>
  <si>
    <t>SE_3_+_179322727_179332759_179332847_179333771_NDUFB5</t>
  </si>
  <si>
    <t>0.3249802737946782</t>
  </si>
  <si>
    <t>SE_3_+_179332847_179333344_179333403_179333771_NDUFB5</t>
  </si>
  <si>
    <t>86.74747356826927</t>
  </si>
  <si>
    <t>SE_3_+_179322727_179333771_179333837_179334771_NDUFB5</t>
  </si>
  <si>
    <t>99.61559760880895</t>
  </si>
  <si>
    <t>SE_3_+_179325600_179333773_179333837_179334771_NDUFB5</t>
  </si>
  <si>
    <t>98.6907246229252</t>
  </si>
  <si>
    <t>SE_3_+_179333837_179334771_179334832_179336203_NDUFB5</t>
  </si>
  <si>
    <t>99.65617439822468</t>
  </si>
  <si>
    <t>SE_3_+_179334832_179336203_179336309_179341708_NDUFB5</t>
  </si>
  <si>
    <t>97.27034813445891</t>
  </si>
  <si>
    <t>SE_3_+_179399791_179408029_179408089_179418796_USP13</t>
  </si>
  <si>
    <t>99.73076532648538</t>
  </si>
  <si>
    <t>SE_3_+_180630524_180651122_180651174_180652926_FXR1</t>
  </si>
  <si>
    <t>98.62906722366063</t>
  </si>
  <si>
    <t>SE_3_+_180630524_180651122_180651174_180665653_FXR1</t>
  </si>
  <si>
    <t>98.92722426733859</t>
  </si>
  <si>
    <t>SE_3_+_180630524_180652926_180653019_180665653_FXR1</t>
  </si>
  <si>
    <t>99.70813496798877</t>
  </si>
  <si>
    <t>SE_3_+_180651174_180652926_180653019_180665653_FXR1</t>
  </si>
  <si>
    <t>22.148848867817655</t>
  </si>
  <si>
    <t>62.82051282051282</t>
  </si>
  <si>
    <t>SE_3_+_180688146_180688863_180688943_180693101_FXR1</t>
  </si>
  <si>
    <t>40.917433711866174</t>
  </si>
  <si>
    <t>12.359550561797752</t>
  </si>
  <si>
    <t>60.67415730337079</t>
  </si>
  <si>
    <t>SE_3_+_180688146_180693101_180693192_180693910_FXR1</t>
  </si>
  <si>
    <t>72.39031511972038</t>
  </si>
  <si>
    <t>SE_3_-_180705811_180704810_180704731_180703784_DNAJC19</t>
  </si>
  <si>
    <t>96.30946597295643</t>
  </si>
  <si>
    <t>38.775510204081634</t>
  </si>
  <si>
    <t>SE_3_-_180707388_180706017_180705966_180705884_DNAJC19</t>
  </si>
  <si>
    <t>97.48187451954429</t>
  </si>
  <si>
    <t>SE_3_+_182602686_182603739_182603798_182605374_ATP11B</t>
  </si>
  <si>
    <t>6.665101658463857</t>
  </si>
  <si>
    <t>71.08433734939759</t>
  </si>
  <si>
    <t>SE_3_+_182616560_182620269_182620354_182631649_ATP11B</t>
  </si>
  <si>
    <t>97.65551099313414</t>
  </si>
  <si>
    <t>SE_3_-_182751779_182743592_182743543_182740342_MCCC1</t>
  </si>
  <si>
    <t>5.359616098510682</t>
  </si>
  <si>
    <t>SE_3_-_182751779_182746977_182746881_182743592_MCCC1</t>
  </si>
  <si>
    <t>99.12556079279024</t>
  </si>
  <si>
    <t>10.92436974789916</t>
  </si>
  <si>
    <t>42.016806722689076</t>
  </si>
  <si>
    <t>SE_3_-_182804481_182790275_182790154_182789145_MCCC1</t>
  </si>
  <si>
    <t>98.81412105284411</t>
  </si>
  <si>
    <t>25.842696629213485</t>
  </si>
  <si>
    <t>73.03370786516854</t>
  </si>
  <si>
    <t>SE_3_-_182812347_182804572_182804481_182790275_MCCC1</t>
  </si>
  <si>
    <t>98.9926317642883</t>
  </si>
  <si>
    <t>69.89247311827957</t>
  </si>
  <si>
    <t>SE_3_-_182812347_182804576_182804481_182790275_MCCC1</t>
  </si>
  <si>
    <t>1.1566823090468124</t>
  </si>
  <si>
    <t>SE_3_-_182810197_182808819_182808724_182804576_MCCC1</t>
  </si>
  <si>
    <t>78.20702664498111</t>
  </si>
  <si>
    <t>58.95522388059702</t>
  </si>
  <si>
    <t>SE_3_-_182812347_182810333_182810197_182804576_MCCC1</t>
  </si>
  <si>
    <t>29.58343939794219</t>
  </si>
  <si>
    <t>SE_3_+_183353581_183354009_183354099_183361268_KLHL24</t>
  </si>
  <si>
    <t>96.57494759016141</t>
  </si>
  <si>
    <t>SE_3_+_183353535_183361268_183361330_183368084_KLHL24</t>
  </si>
  <si>
    <t>81.14197471407563</t>
  </si>
  <si>
    <t>SE_3_+_183353581_183361268_183361330_183368084_KLHL24</t>
  </si>
  <si>
    <t>96.98973318503795</t>
  </si>
  <si>
    <t>SE_3_+_183354099_183361268_183361330_183368084_KLHL24</t>
  </si>
  <si>
    <t>3.6837189052272783</t>
  </si>
  <si>
    <t>SE_3_+_183361330_183361874_183361955_183368084_KLHL24</t>
  </si>
  <si>
    <t>97.6212311541793</t>
  </si>
  <si>
    <t>95.78947368421052</t>
  </si>
  <si>
    <t>SE_3_-_183558358_183551377_183551280_183547497_PARL</t>
  </si>
  <si>
    <t>91.60563737542097</t>
  </si>
  <si>
    <t>SE_3_-_183558358_183551613_183551512_183551377_PARL</t>
  </si>
  <si>
    <t>73.57268276388592</t>
  </si>
  <si>
    <t>SE_3_-_183562019_183560172_183560086_183558428_PARL</t>
  </si>
  <si>
    <t>84.94402832719553</t>
  </si>
  <si>
    <t>SE_3_-_183562019_183560235_183560086_183558428_PARL</t>
  </si>
  <si>
    <t>99.79715197894421</t>
  </si>
  <si>
    <t>SE_3_-_183585653_183584553_183584413_183580589_PARL</t>
  </si>
  <si>
    <t>0.375917033727921</t>
  </si>
  <si>
    <t>23.75</t>
  </si>
  <si>
    <t>SE_3_-_183660515_183660303_183660221_183655848_ABCC5</t>
  </si>
  <si>
    <t>96.84130324752871</t>
  </si>
  <si>
    <t>SE_3_-_183667760_183667669_183667541_183665298_ABCC5</t>
  </si>
  <si>
    <t>88.57653511187252</t>
  </si>
  <si>
    <t>SE_3_-_183705558_183703166_183703092_183702682_ABCC5</t>
  </si>
  <si>
    <t>84.54338584544875</t>
  </si>
  <si>
    <t>68.45637583892618</t>
  </si>
  <si>
    <t>SE_3_-_183705558_183703243_183703092_183702682_ABCC5</t>
  </si>
  <si>
    <t>0.6658438872411198</t>
  </si>
  <si>
    <t>SE_3_-_183732052_183727765_183727677_183707171_ABCC5</t>
  </si>
  <si>
    <t>0.1425457054863538</t>
  </si>
  <si>
    <t>SE_3_+_183854524_183855220_183855318_183855408_EIF2B5</t>
  </si>
  <si>
    <t>5.922206153562772</t>
  </si>
  <si>
    <t>SE_3_+_183856034_183856635_183856727_183857868_EIF2B5</t>
  </si>
  <si>
    <t>0.680196597900805</t>
  </si>
  <si>
    <t>14.117647058823529</t>
  </si>
  <si>
    <t>81.17647058823529</t>
  </si>
  <si>
    <t>SE_3_+_183873584_183874148_183874235_183881445_DVL3</t>
  </si>
  <si>
    <t>0.21185187705450426</t>
  </si>
  <si>
    <t>SE_3_+_183894855_183895331_183895399_183896645_AP2M1</t>
  </si>
  <si>
    <t>61.62756070577362</t>
  </si>
  <si>
    <t>35.1063829787234</t>
  </si>
  <si>
    <t>SE_3_+_183898039_183898433_183898529_183898637_AP2M1</t>
  </si>
  <si>
    <t>99.54412775729485</t>
  </si>
  <si>
    <t>SE_3_-_183963256_183963146_183962986_183962509_ALG3</t>
  </si>
  <si>
    <t>99.91410421102474</t>
  </si>
  <si>
    <t>83.44827586206897</t>
  </si>
  <si>
    <t>SE_3_-_183966570_183963403_183963256_183963146_ALG3</t>
  </si>
  <si>
    <t>99.10707372226449</t>
  </si>
  <si>
    <t>56.70103092783505</t>
  </si>
  <si>
    <t>SE_3_-_183966533_183963600_183963501_183963403_ALG3</t>
  </si>
  <si>
    <t>98.3719813025705</t>
  </si>
  <si>
    <t>SE_3_-_183966570_183963600_183963501_183963403_ALG3</t>
  </si>
  <si>
    <t>99.95691929972055</t>
  </si>
  <si>
    <t>SE_3_+_184024283_184024539_184024622_184025145_PSMD2</t>
  </si>
  <si>
    <t>90.62110329717086</t>
  </si>
  <si>
    <t>SE_3_+_184032462_184033277_184033333_184033551_EIF4G1</t>
  </si>
  <si>
    <t>77.84780089676997</t>
  </si>
  <si>
    <t>SE_3_+_184032462_184033277_184033333_184035109_EIF4G1</t>
  </si>
  <si>
    <t>96.28962942007546</t>
  </si>
  <si>
    <t>SE_3_+_184032462_184035109_184035285_184035505_EIF4G1</t>
  </si>
  <si>
    <t>99.29176479654956</t>
  </si>
  <si>
    <t>SE_3_+_184034006_184035109_184035285_184035505_EIF4G1</t>
  </si>
  <si>
    <t>99.57224508362434</t>
  </si>
  <si>
    <t>76.28865979381443</t>
  </si>
  <si>
    <t>SE_3_+_184034006_184035505_184035604_184037477_EIF4G1</t>
  </si>
  <si>
    <t>67.86622066109999</t>
  </si>
  <si>
    <t>SE_3_+_184055159_184056175_184056317_184059512_FAM131A</t>
  </si>
  <si>
    <t>97.73195241098148</t>
  </si>
  <si>
    <t>63.73626373626373</t>
  </si>
  <si>
    <t>SE_3_+_184055159_184059512_184059605_184059854_FAM131A</t>
  </si>
  <si>
    <t>97.02734769936431</t>
  </si>
  <si>
    <t>SE_3_-_184069801_184064809_184064723_184064588_CLCN2</t>
  </si>
  <si>
    <t>91.99747484044627</t>
  </si>
  <si>
    <t>SE_3_-_184070081_184069905_184069801_184064809_CLCN2</t>
  </si>
  <si>
    <t>98.38774072534248</t>
  </si>
  <si>
    <t>SE_3_-_184076763_184076601_184076470_184076098_CLCN2</t>
  </si>
  <si>
    <t>98.25485909189796</t>
  </si>
  <si>
    <t>SE_3_+_184083014_184084505_184084588_184085965_POLR2H</t>
  </si>
  <si>
    <t>7.6370899641275205</t>
  </si>
  <si>
    <t>SE_3_+_184098583_184098864_184098918_184099023_CHRD</t>
  </si>
  <si>
    <t>5.2722076125733794</t>
  </si>
  <si>
    <t>SE_3_+_184098583_184098868_184098918_184099023_CHRD</t>
  </si>
  <si>
    <t>99.45010729240747</t>
  </si>
  <si>
    <t>13.675213675213676</t>
  </si>
  <si>
    <t>SE_3_+_184101206_184101311_184101430_184102325_CHRD</t>
  </si>
  <si>
    <t>83.87995780160759</t>
  </si>
  <si>
    <t>52.475247524752476</t>
  </si>
  <si>
    <t>16.831683168316832</t>
  </si>
  <si>
    <t>SE_3_+_184104895_184105162_184105265_184105719_CHRD</t>
  </si>
  <si>
    <t>0.76296529477379</t>
  </si>
  <si>
    <t>59.036144578313255</t>
  </si>
  <si>
    <t>13.253012048192772</t>
  </si>
  <si>
    <t>27.710843373493976</t>
  </si>
  <si>
    <t>SE_3_+_184530013_184541935_184542020_184542333_VPS8</t>
  </si>
  <si>
    <t>4.027676948073242</t>
  </si>
  <si>
    <t>SE_3_+_184542573_184542719_184542836_184543951_VPS8</t>
  </si>
  <si>
    <t>0.2857951924101283</t>
  </si>
  <si>
    <t>SE_3_+_184552530_184554035_184554118_184556502_VPS8</t>
  </si>
  <si>
    <t>99.75278224490654</t>
  </si>
  <si>
    <t>SE_3_+_184556534_184557486_184557540_184566859_VPS8</t>
  </si>
  <si>
    <t>4.469882991141818</t>
  </si>
  <si>
    <t>SE_3_+_184588593_184600137_184600221_184603898_VPS8</t>
  </si>
  <si>
    <t>14.811955264585453</t>
  </si>
  <si>
    <t>13.068181818181818</t>
  </si>
  <si>
    <t>SE_3_+_184603944_184611022_184611200_184612491_VPS8</t>
  </si>
  <si>
    <t>6.980073077269054</t>
  </si>
  <si>
    <t>SE_3_+_184637986_184640217_184640271_184642650_VPS8</t>
  </si>
  <si>
    <t>98.10571696657088</t>
  </si>
  <si>
    <t>52.348993288590606</t>
  </si>
  <si>
    <t>SE_3_+_185307957_185316182_185316333_185316746_SENP2</t>
  </si>
  <si>
    <t>99.07905930365938</t>
  </si>
  <si>
    <t>48.091603053435115</t>
  </si>
  <si>
    <t>39.69465648854962</t>
  </si>
  <si>
    <t>SE_3_+_185307957_185316200_185316333_185316746_SENP2</t>
  </si>
  <si>
    <t>98.90243897840796</t>
  </si>
  <si>
    <t>SE_3_+_185316333_185316746_185316812_185318553_SENP2</t>
  </si>
  <si>
    <t>96.09848390292396</t>
  </si>
  <si>
    <t>4.651162790697675</t>
  </si>
  <si>
    <t>95.34883720930233</t>
  </si>
  <si>
    <t>SE_3_+_185332528_185335268_185335399_185337087_SENP2</t>
  </si>
  <si>
    <t>63.37440980905015</t>
  </si>
  <si>
    <t>46.82539682539682</t>
  </si>
  <si>
    <t>SE_3_-_185393084_185390457_185390329_185376197_IGF2BP2</t>
  </si>
  <si>
    <t>7.138682487113066</t>
  </si>
  <si>
    <t>SE_3_-_185414400_185411016_185410965_185410550_IGF2BP2</t>
  </si>
  <si>
    <t>99.40019231524164</t>
  </si>
  <si>
    <t>SE_3_-_185638892_185637284_185637225_185636226_TRA2B</t>
  </si>
  <si>
    <t>96.24571505564717</t>
  </si>
  <si>
    <t>17.557251908396946</t>
  </si>
  <si>
    <t>46.56488549618321</t>
  </si>
  <si>
    <t>SE_3_-_185655613_185644522_185644389_185643414_TRA2B</t>
  </si>
  <si>
    <t>1.0482168690270977</t>
  </si>
  <si>
    <t>SE_3_-_185823094_185802069_185801958_185798964_ETV5</t>
  </si>
  <si>
    <t>3.238370829166516</t>
  </si>
  <si>
    <t>SE_3_-_185929584_185925306_185925213_185906168_DGKG</t>
  </si>
  <si>
    <t>73.3656044530465</t>
  </si>
  <si>
    <t>SE_3_-_185979488_185978302_185978228_185975728_DGKG</t>
  </si>
  <si>
    <t>37.95462535199315</t>
  </si>
  <si>
    <t>SE_3_-_185990044_185986706_185986590_185985566_DGKG</t>
  </si>
  <si>
    <t>99.91092983824527</t>
  </si>
  <si>
    <t>SE_3_-_185998459_185997762_185997640_185993453_DGKG</t>
  </si>
  <si>
    <t>76.51758756807146</t>
  </si>
  <si>
    <t>11.678832116788321</t>
  </si>
  <si>
    <t>78.83211678832117</t>
  </si>
  <si>
    <t>SE_3_+_186502485_186502751_186502890_186503672_EIF4A2</t>
  </si>
  <si>
    <t>98.07336685612921</t>
  </si>
  <si>
    <t>SE_3_+_186505053_186505268_186505373_186505592_EIF4A2</t>
  </si>
  <si>
    <t>99.05079722938436</t>
  </si>
  <si>
    <t>SE_3_+_186505053_186505284_186505373_186505592_EIF4A2</t>
  </si>
  <si>
    <t>9.149236171279194</t>
  </si>
  <si>
    <t>SE_3_+_186505671_186506099_186506205_186506914_EIF4A2</t>
  </si>
  <si>
    <t>11.33723670941483</t>
  </si>
  <si>
    <t>SE_3_+_186505671_186506099_186506209_186506914_EIF4A2</t>
  </si>
  <si>
    <t>99.48774646115727</t>
  </si>
  <si>
    <t>SE_3_-_186509514_186508195_186508115_186508044_RFC4</t>
  </si>
  <si>
    <t>1.6700281122190106</t>
  </si>
  <si>
    <t>87.01298701298701</t>
  </si>
  <si>
    <t>12.987012987012985</t>
  </si>
  <si>
    <t>SE_3_+_186648623_186660136_186660215_186681573_ST6GAL1</t>
  </si>
  <si>
    <t>99.61430000986735</t>
  </si>
  <si>
    <t>2.158273381294964</t>
  </si>
  <si>
    <t>96.40287769784173</t>
  </si>
  <si>
    <t>SE_3_+_186648623_186681573_186681714_186769037_ST6GAL1</t>
  </si>
  <si>
    <t>98.87723511239942</t>
  </si>
  <si>
    <t>73.64341085271317</t>
  </si>
  <si>
    <t>17.829457364341085</t>
  </si>
  <si>
    <t>SE_3_+_186681714_186756530_186756661_186769037_ST6GAL1</t>
  </si>
  <si>
    <t>0.5689684437992227</t>
  </si>
  <si>
    <t>53.191489361702125</t>
  </si>
  <si>
    <t>SE_3_+_186756661_186759705_186759754_186760442_ST6GAL1</t>
  </si>
  <si>
    <t>4.543962228312027</t>
  </si>
  <si>
    <t>9.574468085106384</t>
  </si>
  <si>
    <t>41.48936170212766</t>
  </si>
  <si>
    <t>SE_3_+_186769134_186782308_186782404_186790637_ST6GAL1</t>
  </si>
  <si>
    <t>97.201879024916</t>
  </si>
  <si>
    <t>SE_3_-_186857001_186845850_186845787_186839116_RPL39L</t>
  </si>
  <si>
    <t>2.729117056867796</t>
  </si>
  <si>
    <t>SE_3_-_187009416_187009138_187009033_187003844_MASP1</t>
  </si>
  <si>
    <t>94.6222614377604</t>
  </si>
  <si>
    <t>95.75757575757575</t>
  </si>
  <si>
    <t>SE_3_-_187446148_187444686_187444519_187443417_BCL6</t>
  </si>
  <si>
    <t>0.5801129114023269</t>
  </si>
  <si>
    <t>SE_3_+_187943315_188030623_188030706_188123900_LPP</t>
  </si>
  <si>
    <t>31.810857312890185</t>
  </si>
  <si>
    <t>SE_3_+_187943315_188059451_188059507_188123900_LPP</t>
  </si>
  <si>
    <t>1.6126343449582532</t>
  </si>
  <si>
    <t>49.57983193277311</t>
  </si>
  <si>
    <t>SE_3_+_189028328_189030860_189030981_189038415_TPRG1</t>
  </si>
  <si>
    <t>89.09775158019133</t>
  </si>
  <si>
    <t>81.31868131868131</t>
  </si>
  <si>
    <t>SE_3_+_189607273_189608578_189608671_189611995_TP63</t>
  </si>
  <si>
    <t>99.90245274385936</t>
  </si>
  <si>
    <t>52.054794520547944</t>
  </si>
  <si>
    <t>SE_3_+_190345238_190347139_190347287_190362037_IL1RAP</t>
  </si>
  <si>
    <t>99.95085729092742</t>
  </si>
  <si>
    <t>SE_3_-_192444970_192078327_192078217_192053253_FGF12</t>
  </si>
  <si>
    <t>2.8600265553537025</t>
  </si>
  <si>
    <t>30.714285714285715</t>
  </si>
  <si>
    <t>SE_3_-_193125102_193121955_193121813_193120653_ATP13A4</t>
  </si>
  <si>
    <t>75.17650229929612</t>
  </si>
  <si>
    <t>56.074766355140184</t>
  </si>
  <si>
    <t>19.626168224299064</t>
  </si>
  <si>
    <t>24.299065420560748</t>
  </si>
  <si>
    <t>SE_3_-_193156812_193156373_193156264_193153533_ATP13A4</t>
  </si>
  <si>
    <t>4.5620833838606325</t>
  </si>
  <si>
    <t>SE_3_+_193311198_193321289_193321346_193332512_OPA1</t>
  </si>
  <si>
    <t>99.9404392504585</t>
  </si>
  <si>
    <t>SE_3_+_193333559_193334967_193335074_193335573_OPA1</t>
  </si>
  <si>
    <t>92.0859123635901</t>
  </si>
  <si>
    <t>SE_3_+_193333559_193334967_193335074_193336658_OPA1</t>
  </si>
  <si>
    <t>21.406759801617977</t>
  </si>
  <si>
    <t>SE_3_+_193335074_193335573_193335626_193336658_OPA1</t>
  </si>
  <si>
    <t>40.83070261856298</t>
  </si>
  <si>
    <t>SE_3_+_193336725_193343881_193343991_193349401_OPA1</t>
  </si>
  <si>
    <t>80.7729989140075</t>
  </si>
  <si>
    <t>SE_3_-_194134488_194133017_194132928_194126845_ATP13A3</t>
  </si>
  <si>
    <t>86.08081438841519</t>
  </si>
  <si>
    <t>99.33333333333333</t>
  </si>
  <si>
    <t>SE_3_+_194309871_194310203_194310355_194310584_TMEM44-AS1</t>
  </si>
  <si>
    <t>2.820020717462233</t>
  </si>
  <si>
    <t>SE_3_-_194343953_194338505_194338365_194337998_TMEM44</t>
  </si>
  <si>
    <t>92.11864538304827</t>
  </si>
  <si>
    <t>SE_3_-_194349112_194346719_194346626_194344424_TMEM44</t>
  </si>
  <si>
    <t>2.279694359058933</t>
  </si>
  <si>
    <t>68.30985915492957</t>
  </si>
  <si>
    <t>SE_3_-_194386286_194381615_194381471_194380862_LSG1</t>
  </si>
  <si>
    <t>0.7443050508752395</t>
  </si>
  <si>
    <t>SE_3_-_194947438_194928227_194928154_194877310_XXYLT1</t>
  </si>
  <si>
    <t>1.0826470666146835</t>
  </si>
  <si>
    <t>45.614035087719294</t>
  </si>
  <si>
    <t>SE_3_-_194991284_194990934_194990818_194947585_XXYLT1</t>
  </si>
  <si>
    <t>4.429874459958436</t>
  </si>
  <si>
    <t>36.27450980392157</t>
  </si>
  <si>
    <t>SE_3_-_195016437_195016029_195015925_195015540_ACAP2</t>
  </si>
  <si>
    <t>1.5731312490041238</t>
  </si>
  <si>
    <t>51.64835164835166</t>
  </si>
  <si>
    <t>SE_3_-_195101738_195078513_195078420_195066046_ACAP2</t>
  </si>
  <si>
    <t>98.58661801513033</t>
  </si>
  <si>
    <t>SE_3_-_195163524_195112876_195112819_195102751_ACAP2</t>
  </si>
  <si>
    <t>96.10042591260148</t>
  </si>
  <si>
    <t>SE_3_-_195251617_195250584_195250490_195245982_PPP1R2</t>
  </si>
  <si>
    <t>98.25032444897526</t>
  </si>
  <si>
    <t>85.33333333333334</t>
  </si>
  <si>
    <t>SE_3_-_195256595_195251694_195251617_195250584_PPP1R2</t>
  </si>
  <si>
    <t>0.3866808906824149</t>
  </si>
  <si>
    <t>21.830985915492956</t>
  </si>
  <si>
    <t>SE_3_-_195256595_195254703_195254559_195251694_PPP1R2</t>
  </si>
  <si>
    <t>0.17030629922787788</t>
  </si>
  <si>
    <t>SE_3_-_195306210_195304054_195303933_195300842_APOD</t>
  </si>
  <si>
    <t>0.12924632972183603</t>
  </si>
  <si>
    <t>90.83333333333333</t>
  </si>
  <si>
    <t>9.166666666666666</t>
  </si>
  <si>
    <t>SE_3_-_195310749_195309610_195309488_195306366_APOD</t>
  </si>
  <si>
    <t>0.12622849411569964</t>
  </si>
  <si>
    <t>65.41353383458647</t>
  </si>
  <si>
    <t>SE_3_-_195310749_195310073_195309938_195306366_APOD</t>
  </si>
  <si>
    <t>98.4530238010539</t>
  </si>
  <si>
    <t>97.75280898876404</t>
  </si>
  <si>
    <t>SE_3_+_195435712_195456519_195456610_195460021_MUC20</t>
  </si>
  <si>
    <t>85.57195963583737</t>
  </si>
  <si>
    <t>SE_3_-_195594232_195594129_195594040_195593887_TNK2</t>
  </si>
  <si>
    <t>90.19702696955265</t>
  </si>
  <si>
    <t>SE_3_-_195594232_195594135_195594040_195593887_TNK2</t>
  </si>
  <si>
    <t>7.701020700302517</t>
  </si>
  <si>
    <t>SE_3_-_195610028_195609398_195609316_195609199_TNK2</t>
  </si>
  <si>
    <t>12.041385898198262</t>
  </si>
  <si>
    <t>17.1875</t>
  </si>
  <si>
    <t>SE_3_-_195613848_195612414_195612284_195611904_TNK2</t>
  </si>
  <si>
    <t>99.93290422043842</t>
  </si>
  <si>
    <t>6.7357512953367875</t>
  </si>
  <si>
    <t>75.12953367875647</t>
  </si>
  <si>
    <t>18.134715025906736</t>
  </si>
  <si>
    <t>SE_3_-_195802030_195800996_195800801_195799023_TFRC</t>
  </si>
  <si>
    <t>98.60604867275019</t>
  </si>
  <si>
    <t>SE_3_-_195803935_195800996_195800801_195799023_TFRC</t>
  </si>
  <si>
    <t>0.9510170439983099</t>
  </si>
  <si>
    <t>87.95180722891565</t>
  </si>
  <si>
    <t>SE_3_-_195997286_195994236_195994151_195984758_PCYT1A</t>
  </si>
  <si>
    <t>2.1419757684654663</t>
  </si>
  <si>
    <t>SE_3_-_196014486_196010409_196010346_195997412_PCYT1A</t>
  </si>
  <si>
    <t>1.8815587045251907</t>
  </si>
  <si>
    <t>70.43478260869566</t>
  </si>
  <si>
    <t>SE_3_-_196033814_196032644_196032527_196022940_TCTEX1D2</t>
  </si>
  <si>
    <t>99.5801248268968</t>
  </si>
  <si>
    <t>SE_3_-_196129823_196120490_196120425_196118796_UBXN7</t>
  </si>
  <si>
    <t>95.30480760160947</t>
  </si>
  <si>
    <t>78.62068965517241</t>
  </si>
  <si>
    <t>11.03448275862069</t>
  </si>
  <si>
    <t>SE_3_-_196159198_196134264_196134117_196129890_UBXN7</t>
  </si>
  <si>
    <t>97.15795772572689</t>
  </si>
  <si>
    <t>SE_3_-_196229744_196215554_196215478_196214449_RNF168</t>
  </si>
  <si>
    <t>98.92248283706755</t>
  </si>
  <si>
    <t>SE_3_+_196547438_196554067_196554204_196555190_PAK2</t>
  </si>
  <si>
    <t>89.53726920388878</t>
  </si>
  <si>
    <t>41.48148148148148</t>
  </si>
  <si>
    <t>19.25925925925926</t>
  </si>
  <si>
    <t>SE_3_+_196630481_196650285_196650422_196654667_SENP5</t>
  </si>
  <si>
    <t>83.83728347723032</t>
  </si>
  <si>
    <t>SE_3_+_196650422_196654667_196654750_196656504_SENP5</t>
  </si>
  <si>
    <t>1.1032868161613931</t>
  </si>
  <si>
    <t>54.86725663716814</t>
  </si>
  <si>
    <t>45.13274336283185</t>
  </si>
  <si>
    <t>SE_3_-_196669241_196668473_196668358_196666303_NCBP2</t>
  </si>
  <si>
    <t>60.037110668331174</t>
  </si>
  <si>
    <t>85.56701030927834</t>
  </si>
  <si>
    <t>7.216494845360824</t>
  </si>
  <si>
    <t>SE_3_-_196807922_196803556_196803457_196802741_DLG1</t>
  </si>
  <si>
    <t>99.66212889772052</t>
  </si>
  <si>
    <t>39.0625</t>
  </si>
  <si>
    <t>57.8125</t>
  </si>
  <si>
    <t>SE_3_-_196812451_196807988_196807922_196803556_DLG1</t>
  </si>
  <si>
    <t>99.92867266589785</t>
  </si>
  <si>
    <t>SE_3_-_196876614_196869639_196869589_196867135_DLG1</t>
  </si>
  <si>
    <t>89.53103090457061</t>
  </si>
  <si>
    <t>SE_3_-_196921296_196876667_196876614_196869639_DLG1</t>
  </si>
  <si>
    <t>49.956618750409056</t>
  </si>
  <si>
    <t>SE_3_-_196921296_196888609_196888511_196876667_DLG1</t>
  </si>
  <si>
    <t>99.27391251183546</t>
  </si>
  <si>
    <t>74.79674796747967</t>
  </si>
  <si>
    <t>SE_3_-_197281433_197273357_197273232_197260432_BDH1</t>
  </si>
  <si>
    <t>96.93449523632137</t>
  </si>
  <si>
    <t>SE_3_-_197282652_197273357_197273232_197260432_BDH1</t>
  </si>
  <si>
    <t>23.960393793428384</t>
  </si>
  <si>
    <t>26.845637583892618</t>
  </si>
  <si>
    <t>48.322147651006716</t>
  </si>
  <si>
    <t>24.832214765100673</t>
  </si>
  <si>
    <t>SE_3_-_197282652_197281584_197281433_197273357_BDH1</t>
  </si>
  <si>
    <t>1.3369103887850327</t>
  </si>
  <si>
    <t>6.134969325153374</t>
  </si>
  <si>
    <t>71.16564417177914</t>
  </si>
  <si>
    <t>SE_3_-_197282652_197282378_197282213_197273357_BDH1</t>
  </si>
  <si>
    <t>57.87778823902231</t>
  </si>
  <si>
    <t>SE_3_-_197420586_197418019_197417945_197411088_KIAA0226</t>
  </si>
  <si>
    <t>99.99674392009352</t>
  </si>
  <si>
    <t>76.34408602150538</t>
  </si>
  <si>
    <t>SE_3_-_197426058_197423920_197423825_197422852_KIAA0226</t>
  </si>
  <si>
    <t>96.81945243307784</t>
  </si>
  <si>
    <t>SE_3_-_197427484_197423920_197423825_197422852_KIAA0226</t>
  </si>
  <si>
    <t>61.67090476005135</t>
  </si>
  <si>
    <t>12.582781456953644</t>
  </si>
  <si>
    <t>86.09271523178808</t>
  </si>
  <si>
    <t>SE_3_-_197463526_197445001_197444848_197432046_KIAA0226</t>
  </si>
  <si>
    <t>4.678946429590068</t>
  </si>
  <si>
    <t>SE_3_+_197483428_197490337_197490509_197495310_FYTTD1</t>
  </si>
  <si>
    <t>99.78044085013478</t>
  </si>
  <si>
    <t>SE_3_+_197495458_197497003_197497115_197500274_FYTTD1</t>
  </si>
  <si>
    <t>98.96787083176379</t>
  </si>
  <si>
    <t>SE_3_+_197518411_197547196_197547301_197553749_LRCH3</t>
  </si>
  <si>
    <t>57.934904759968994</t>
  </si>
  <si>
    <t>SE_3_+_197581316_197585705_197585776_197592294_LRCH3</t>
  </si>
  <si>
    <t>91.59557241669594</t>
  </si>
  <si>
    <t>SE_3_+_197592342_197592983_197593090_197597031_LRCH3</t>
  </si>
  <si>
    <t>99.9527815451678</t>
  </si>
  <si>
    <t>SE_3_-_197619499_197618418_197618317_197616585_IQCG</t>
  </si>
  <si>
    <t>98.564224826955</t>
  </si>
  <si>
    <t>SE_3_-_197686400_197672557_197672491_197670922_IQCG</t>
  </si>
  <si>
    <t>0.0080141805451712</t>
  </si>
  <si>
    <t>SE_3_+_197678182_197679411_197679496_197680874_RPL35A</t>
  </si>
  <si>
    <t>0.03304871051561508</t>
  </si>
  <si>
    <t>13.823529411764707</t>
  </si>
  <si>
    <t>47.35294117647059</t>
  </si>
  <si>
    <t>38.82352941176471</t>
  </si>
  <si>
    <t>SE_3_+_197678182_197680359_197680531_197680874_RPL35A</t>
  </si>
  <si>
    <t>98.06875113123628</t>
  </si>
  <si>
    <t>46.236559139784944</t>
  </si>
  <si>
    <t>SE_4_+_59449_59951_60046_85622_ZNF595/ZNF718</t>
  </si>
  <si>
    <t>98.83519435232407</t>
  </si>
  <si>
    <t>SE_4_-_492845_466490_466364_438221_ABCA11P/ZNF721</t>
  </si>
  <si>
    <t>7.374312179968701</t>
  </si>
  <si>
    <t>SE_4_+_494390_494890_494959_499507_PIGG</t>
  </si>
  <si>
    <t>0.20807828756189933</t>
  </si>
  <si>
    <t>32.038834951456316</t>
  </si>
  <si>
    <t>SE_4_+_499716_500550_500655_501194_PIGG</t>
  </si>
  <si>
    <t>99.93485779471469</t>
  </si>
  <si>
    <t>24.85207100591716</t>
  </si>
  <si>
    <t>59.76331360946746</t>
  </si>
  <si>
    <t>SE_4_+_509974_514845_515016_515449_PIGG</t>
  </si>
  <si>
    <t>99.92541069265202</t>
  </si>
  <si>
    <t>32.98429319371728</t>
  </si>
  <si>
    <t>52.879581151832454</t>
  </si>
  <si>
    <t>14.136125654450263</t>
  </si>
  <si>
    <t>SE_4_+_509974_514845_515038_515449_PIGG</t>
  </si>
  <si>
    <t>99.53818816457655</t>
  </si>
  <si>
    <t>0.5291005291005291</t>
  </si>
  <si>
    <t>6.878306878306878</t>
  </si>
  <si>
    <t>SE_4_+_517702_520828_521019_524225_PIGG</t>
  </si>
  <si>
    <t>74.8683558810305</t>
  </si>
  <si>
    <t>77.10843373493977</t>
  </si>
  <si>
    <t>22.89156626506024</t>
  </si>
  <si>
    <t>SE_4_+_660403_661645_661730_663835_PDE6B</t>
  </si>
  <si>
    <t>81.27013430215</t>
  </si>
  <si>
    <t>2.027027027027027</t>
  </si>
  <si>
    <t>23.64864864864865</t>
  </si>
  <si>
    <t>SE_4_+_660403_661645_661795_663835_PDE6B</t>
  </si>
  <si>
    <t>94.62001526005857</t>
  </si>
  <si>
    <t>80.76923076923077</t>
  </si>
  <si>
    <t>SE_4_-_668001_667755_667701_667190_ATP5I</t>
  </si>
  <si>
    <t>42.50981404590717</t>
  </si>
  <si>
    <t>SE_4_+_724899_726189_726287_727461_PCGF3</t>
  </si>
  <si>
    <t>36.69003483934715</t>
  </si>
  <si>
    <t>SE_4_+_724899_726233_726287_727461_PCGF3</t>
  </si>
  <si>
    <t>4.936116821269334</t>
  </si>
  <si>
    <t>15.503875968992247</t>
  </si>
  <si>
    <t>SE_4_-_853394_853281_853150_845762_GAK</t>
  </si>
  <si>
    <t>98.59755812793635</t>
  </si>
  <si>
    <t>46.49122807017544</t>
  </si>
  <si>
    <t>29.82456140350877</t>
  </si>
  <si>
    <t>SE_4_-_858910_853510_853394_845762_GAK</t>
  </si>
  <si>
    <t>97.99766875579529</t>
  </si>
  <si>
    <t>SE_4_-_891821_890337_890248_887797_GAK</t>
  </si>
  <si>
    <t>98.24982169837166</t>
  </si>
  <si>
    <t>87.85714285714286</t>
  </si>
  <si>
    <t>SE_4_-_907395_898567_898425_891946_GAK</t>
  </si>
  <si>
    <t>98.8899242523991</t>
  </si>
  <si>
    <t>SE_4_-_925831_898567_898425_891946_GAK</t>
  </si>
  <si>
    <t>98.88960944037095</t>
  </si>
  <si>
    <t>SE_4_-_907395_906582_906523_905962_GAK</t>
  </si>
  <si>
    <t>98.2758717789618</t>
  </si>
  <si>
    <t>SE_4_-_925831_907456_907395_891946_GAK</t>
  </si>
  <si>
    <t>90.76215906258375</t>
  </si>
  <si>
    <t>SE_4_-_925831_907456_907395_898567_GAK</t>
  </si>
  <si>
    <t>2.324522364962979</t>
  </si>
  <si>
    <t>SE_4_+_926328_939787_939914_941497_TMEM175</t>
  </si>
  <si>
    <t>99.61600537313792</t>
  </si>
  <si>
    <t>26.519337016574585</t>
  </si>
  <si>
    <t>73.48066298342542</t>
  </si>
  <si>
    <t>SE_4_+_926328_941497_941680_941904_TMEM175</t>
  </si>
  <si>
    <t>64.6434692431633</t>
  </si>
  <si>
    <t>SE_4_+_926328_941497_941680_944209_TMEM175</t>
  </si>
  <si>
    <t>43.025079304683466</t>
  </si>
  <si>
    <t>SE_4_+_941942_942299_942403_944209_TMEM175</t>
  </si>
  <si>
    <t>98.91767966753282</t>
  </si>
  <si>
    <t>SE_4_+_945046_945434_945505_946155_TMEM175</t>
  </si>
  <si>
    <t>99.24462119669751</t>
  </si>
  <si>
    <t>39.58333333333333</t>
  </si>
  <si>
    <t>45.13888888888889</t>
  </si>
  <si>
    <t>SE_4_-_955770_955622_955476_955366_DGKQ</t>
  </si>
  <si>
    <t>96.14219170687068</t>
  </si>
  <si>
    <t>SE_4_+_981030_981597_981699_994400_IDUA</t>
  </si>
  <si>
    <t>98.2334295363673</t>
  </si>
  <si>
    <t>23.55072463768116</t>
  </si>
  <si>
    <t>13.405797101449277</t>
  </si>
  <si>
    <t>SE_4_+_981030_981597_981737_994400_IDUA</t>
  </si>
  <si>
    <t>63.5472633624246</t>
  </si>
  <si>
    <t>SE_4_-_1107144_1102192_1102131_1090627_RNF212</t>
  </si>
  <si>
    <t>99.11694604467097</t>
  </si>
  <si>
    <t>97.36842105263158</t>
  </si>
  <si>
    <t>SE_4_-_1242704_1232125_1231971_1222131_CTBP1</t>
  </si>
  <si>
    <t>88.54862504483883</t>
  </si>
  <si>
    <t>6.770833333333333</t>
  </si>
  <si>
    <t>24.479166666666664</t>
  </si>
  <si>
    <t>SE_4_-_1242704_1235307_1235113_1232125_CTBP1</t>
  </si>
  <si>
    <t>99.67101148369744</t>
  </si>
  <si>
    <t>SE_4_-_1243437_1235307_1235113_1232125_CTBP1</t>
  </si>
  <si>
    <t>1.083870953833447</t>
  </si>
  <si>
    <t>75.15923566878982</t>
  </si>
  <si>
    <t>3.1847133757961785</t>
  </si>
  <si>
    <t>SE_4_+_1283770_1291744_1291903_1305767_MAEA</t>
  </si>
  <si>
    <t>98.62416346582367</t>
  </si>
  <si>
    <t>64.16666666666667</t>
  </si>
  <si>
    <t>SE_4_+_1309388_1316169_1316291_1321415_MAEA</t>
  </si>
  <si>
    <t>91.15078490136874</t>
  </si>
  <si>
    <t>SE_4_+_1309388_1316169_1316291_1326545_MAEA</t>
  </si>
  <si>
    <t>0.0627989248640394</t>
  </si>
  <si>
    <t>80.18018018018019</t>
  </si>
  <si>
    <t>SE_4_+_1316291_1317283_1317396_1321415_MAEA</t>
  </si>
  <si>
    <t>89.50028226172888</t>
  </si>
  <si>
    <t>95.94594594594594</t>
  </si>
  <si>
    <t>SE_4_+_1309388_1321415_1321491_1326545_MAEA</t>
  </si>
  <si>
    <t>95.00189972310339</t>
  </si>
  <si>
    <t>SE_4_+_1316291_1321415_1321491_1326545_MAEA</t>
  </si>
  <si>
    <t>29.097127598827626</t>
  </si>
  <si>
    <t>SE_4_+_1374018_1374429_1374535_1374668_UVSSA</t>
  </si>
  <si>
    <t>96.10625241060544</t>
  </si>
  <si>
    <t>71.56862745098039</t>
  </si>
  <si>
    <t>SE_4_-_1713601_1705427_1705323_1701797_SLBP</t>
  </si>
  <si>
    <t>99.4631599437313</t>
  </si>
  <si>
    <t>SE_4_-_1713857_1713717_1713601_1705427_SLBP</t>
  </si>
  <si>
    <t>89.34186407848115</t>
  </si>
  <si>
    <t>33.12101910828025</t>
  </si>
  <si>
    <t>23.56687898089172</t>
  </si>
  <si>
    <t>43.31210191082803</t>
  </si>
  <si>
    <t>SE_4_-_1719879_1719402_1719243_1719155_TMEM129</t>
  </si>
  <si>
    <t>82.18960230930091</t>
  </si>
  <si>
    <t>39.45945945945946</t>
  </si>
  <si>
    <t>SE_4_-_1719879_1719430_1719243_1719155_TMEM129</t>
  </si>
  <si>
    <t>99.11069141659664</t>
  </si>
  <si>
    <t>16.176470588235293</t>
  </si>
  <si>
    <t>SE_4_+_1807900_1807984_1808054_1808273_FGFR3</t>
  </si>
  <si>
    <t>5.91039080317661</t>
  </si>
  <si>
    <t>74.25742574257426</t>
  </si>
  <si>
    <t>7.920792079207921</t>
  </si>
  <si>
    <t>SE_4_+_1906105_1913818_1913921_1918598_WHSC1</t>
  </si>
  <si>
    <t>94.32193317873974</t>
  </si>
  <si>
    <t>49.36708860759494</t>
  </si>
  <si>
    <t>SE_4_+_1936989_1940178_1940259_1941381_WHSC1</t>
  </si>
  <si>
    <t>83.69034037066454</t>
  </si>
  <si>
    <t>SE_4_+_1936989_1941381_1941505_1952799_WHSC1</t>
  </si>
  <si>
    <t>18.575637163404075</t>
  </si>
  <si>
    <t>SE_4_+_1941505_1944066_1944159_1952799_WHSC1</t>
  </si>
  <si>
    <t>99.27051117356808</t>
  </si>
  <si>
    <t>SE_4_+_1952930_1953835_1953958_1955051_WHSC1</t>
  </si>
  <si>
    <t>5.478092694241827</t>
  </si>
  <si>
    <t>45.89041095890411</t>
  </si>
  <si>
    <t>SE_4_+_1955251_1956264_1956412_1956888_WHSC1</t>
  </si>
  <si>
    <t>99.12267196552064</t>
  </si>
  <si>
    <t>18.93491124260355</t>
  </si>
  <si>
    <t>11.834319526627219</t>
  </si>
  <si>
    <t>SE_4_-_2010477_1993442_1993271_1991596_NELFA</t>
  </si>
  <si>
    <t>98.50535224345184</t>
  </si>
  <si>
    <t>11.41304347826087</t>
  </si>
  <si>
    <t>SE_4_-_2010477_1993457_1993271_1991596_NELFA</t>
  </si>
  <si>
    <t>1.3752301636552455</t>
  </si>
  <si>
    <t>48.61111111111111</t>
  </si>
  <si>
    <t>SE_4_-_2010477_2009773_2009699_1993442_NELFA</t>
  </si>
  <si>
    <t>2.6830289428874203</t>
  </si>
  <si>
    <t>37.628865979381445</t>
  </si>
  <si>
    <t>26.288659793814436</t>
  </si>
  <si>
    <t>SE_4_-_2259709_2257078_2256882_2254249_MXD4</t>
  </si>
  <si>
    <t>2.5846437525722097</t>
  </si>
  <si>
    <t>67.05882352941175</t>
  </si>
  <si>
    <t>21.764705882352942</t>
  </si>
  <si>
    <t>11.176470588235295</t>
  </si>
  <si>
    <t>SE_4_-_2263452_2260784_2260612_2259738_MXD4</t>
  </si>
  <si>
    <t>96.33639535266528</t>
  </si>
  <si>
    <t>SE_4_-_2339134_2337521_2337432_2321998_ZFYVE28</t>
  </si>
  <si>
    <t>98.15433279617844</t>
  </si>
  <si>
    <t>SE_4_-_2339134_2337521_2337432_2330869_ZFYVE28</t>
  </si>
  <si>
    <t>97.68764300732762</t>
  </si>
  <si>
    <t>92.02898550724638</t>
  </si>
  <si>
    <t>SE_4_-_2420012_2355800_2355660_2343342_ZFYVE28</t>
  </si>
  <si>
    <t>4.727395305220873</t>
  </si>
  <si>
    <t>SE_4_+_2470985_2472714_2472836_2492064_RNF4</t>
  </si>
  <si>
    <t>97.6821041989915</t>
  </si>
  <si>
    <t>SE_4_+_2470985_2492064_2492138_2498734_RNF4</t>
  </si>
  <si>
    <t>99.09787046996118</t>
  </si>
  <si>
    <t>0.6134969325153374</t>
  </si>
  <si>
    <t>90.79754601226993</t>
  </si>
  <si>
    <t>8.588957055214724</t>
  </si>
  <si>
    <t>SE_4_+_2470985_2492064_2492229_2498734_RNF4</t>
  </si>
  <si>
    <t>99.87336716352306</t>
  </si>
  <si>
    <t>SE_4_+_2472836_2492064_2492229_2498734_RNF4</t>
  </si>
  <si>
    <t>0.8470043836745736</t>
  </si>
  <si>
    <t>SE_4_+_2492229_2496291_2496479_2498734_RNF4</t>
  </si>
  <si>
    <t>0.6295104689479692</t>
  </si>
  <si>
    <t>67.21311475409836</t>
  </si>
  <si>
    <t>SE_4_+_2492229_2496294_2496479_2498734_RNF4</t>
  </si>
  <si>
    <t>99.66219157584953</t>
  </si>
  <si>
    <t>SE_4_+_2492229_2498734_2498848_2502386_RNF4</t>
  </si>
  <si>
    <t>0.03048800683858542</t>
  </si>
  <si>
    <t>SE_4_+_2498848_2501064_2501146_2502386_RNF4</t>
  </si>
  <si>
    <t>99.41068924068223</t>
  </si>
  <si>
    <t>SE_4_+_2498848_2502386_2502465_2513683_RNF4</t>
  </si>
  <si>
    <t>99.21581423233903</t>
  </si>
  <si>
    <t>33.75796178343949</t>
  </si>
  <si>
    <t>31.210191082802545</t>
  </si>
  <si>
    <t>35.03184713375796</t>
  </si>
  <si>
    <t>SE_4_+_2513692_2514165_2514324_2514810_RNF4</t>
  </si>
  <si>
    <t>15.97743255294348</t>
  </si>
  <si>
    <t>SE_4_+_2648559_2656785_2656856_2659530_FAM193A</t>
  </si>
  <si>
    <t>4.431221446607632</t>
  </si>
  <si>
    <t>SE_4_+_2702271_2709873_2709995_2717750_FAM193A</t>
  </si>
  <si>
    <t>0.32706562638403935</t>
  </si>
  <si>
    <t>82.24852071005917</t>
  </si>
  <si>
    <t>SE_4_+_2702271_2717049_2717220_2717750_FAM193A</t>
  </si>
  <si>
    <t>0.5655210441265802</t>
  </si>
  <si>
    <t>SE_4_+_2717831_2721707_2721799_2733502_FAM193A</t>
  </si>
  <si>
    <t>18.465592373112084</t>
  </si>
  <si>
    <t>SE_4_+_2794865_2811506_2811556_2822341_SH3BP2</t>
  </si>
  <si>
    <t>4.522277202078903</t>
  </si>
  <si>
    <t>79.8076923076923</t>
  </si>
  <si>
    <t>SE_4_+_2814204_2816538_2816644_2822341_SH3BP2</t>
  </si>
  <si>
    <t>6.838429795655268</t>
  </si>
  <si>
    <t>76.74418604651163</t>
  </si>
  <si>
    <t>SE_4_+_2824764_2825122_2825296_2826340_SH3BP2</t>
  </si>
  <si>
    <t>5.26528069805661</t>
  </si>
  <si>
    <t>SE_4_+_2824764_2825122_2825300_2826340_SH3BP2</t>
  </si>
  <si>
    <t>94.38867435868131</t>
  </si>
  <si>
    <t>SE_4_+_2833406_2833650_2833705_2834058_SH3BP2</t>
  </si>
  <si>
    <t>2.048186783291437</t>
  </si>
  <si>
    <t>52.903225806451616</t>
  </si>
  <si>
    <t>SE_4_+_2845751_2869699_2869856_2877623_ADD1</t>
  </si>
  <si>
    <t>98.56772366514751</t>
  </si>
  <si>
    <t>SE_4_+_2877837_2883625_2883787_2886242_ADD1</t>
  </si>
  <si>
    <t>99.68019053974606</t>
  </si>
  <si>
    <t>97.31543624161074</t>
  </si>
  <si>
    <t>SE_4_+_2877837_2886242_2886393_2895740_ADD1</t>
  </si>
  <si>
    <t>5.794571047033185</t>
  </si>
  <si>
    <t>SE_4_+_2910331_2911066_2911158_2916611_ADD1</t>
  </si>
  <si>
    <t>99.77284081988654</t>
  </si>
  <si>
    <t>98.05194805194806</t>
  </si>
  <si>
    <t>0.6493506493506493</t>
  </si>
  <si>
    <t>SE_4_+_2910331_2916611_2916767_2927741_ADD1</t>
  </si>
  <si>
    <t>92.02206253794081</t>
  </si>
  <si>
    <t>66.98113207547169</t>
  </si>
  <si>
    <t>SE_4_-_2933552_2933390_2933282_2933192_MFSD10</t>
  </si>
  <si>
    <t>63.51380481389716</t>
  </si>
  <si>
    <t>SE_4_+_3031136_3037113_3037250_3039101_GRK4</t>
  </si>
  <si>
    <t>26.551569311357916</t>
  </si>
  <si>
    <t>60.74074074074074</t>
  </si>
  <si>
    <t>SE_4_+_3039238_3040103_3040240_3042299_GRK4</t>
  </si>
  <si>
    <t>99.9148085705178</t>
  </si>
  <si>
    <t>0.5319148936170213</t>
  </si>
  <si>
    <t>97.3404255319149</t>
  </si>
  <si>
    <t>SE_4_+_3231769_3234890_3235080_3237011_HTT</t>
  </si>
  <si>
    <t>0.914312748057209</t>
  </si>
  <si>
    <t>SE_4_+_3427287_3428333_3428481_3429817_RGS12</t>
  </si>
  <si>
    <t>56.40407127016738</t>
  </si>
  <si>
    <t>39.735099337748345</t>
  </si>
  <si>
    <t>50.993377483443716</t>
  </si>
  <si>
    <t>SE_4_+_3429896_3430285_3430438_3432134_RGS12</t>
  </si>
  <si>
    <t>99.6947576860398</t>
  </si>
  <si>
    <t>90.56603773584906</t>
  </si>
  <si>
    <t>SE_4_-_4242048_4239662_4239554_4238804_TMEM128</t>
  </si>
  <si>
    <t>99.68308181981736</t>
  </si>
  <si>
    <t>86.53846153846155</t>
  </si>
  <si>
    <t>SE_4_+_4387282_4388846_4388900_4389331_NSG1</t>
  </si>
  <si>
    <t>81.44186687569895</t>
  </si>
  <si>
    <t>SE_4_+_4388370_4388846_4388900_4389331_NSG1</t>
  </si>
  <si>
    <t>99.2745815997504</t>
  </si>
  <si>
    <t>SE_4_+_4389485_4393202_4393318_4411300_NSG1</t>
  </si>
  <si>
    <t>92.16461562533127</t>
  </si>
  <si>
    <t>98.21428571428571</t>
  </si>
  <si>
    <t>SE_4_-_4436497_4426949_4426891_4425314_STX18</t>
  </si>
  <si>
    <t>99.66414648487044</t>
  </si>
  <si>
    <t>SE_4_-_5018862_5018691_5018563_5016961_CYTL1</t>
  </si>
  <si>
    <t>97.27039870983147</t>
  </si>
  <si>
    <t>30.21978021978022</t>
  </si>
  <si>
    <t>SE_4_-_5868395_5862937_5862753_5858034_CRMP1</t>
  </si>
  <si>
    <t>1.451909611161494</t>
  </si>
  <si>
    <t>11.320754716981133</t>
  </si>
  <si>
    <t>SE_4_-_6058424_6056530_6056475_6055875_JAKMIP1</t>
  </si>
  <si>
    <t>96.25851638085182</t>
  </si>
  <si>
    <t>SE_4_-_6081899_6080725_6080666_6066735_JAKMIP1</t>
  </si>
  <si>
    <t>99.7993281615324</t>
  </si>
  <si>
    <t>88.95705521472392</t>
  </si>
  <si>
    <t>SE_4_-_6382724_6380299_6380134_6377658_PPP2R2C</t>
  </si>
  <si>
    <t>3.844394722007137</t>
  </si>
  <si>
    <t>21.714285714285715</t>
  </si>
  <si>
    <t>SE_4_+_6611025_6611124_6611301_6611525_MAN2B2</t>
  </si>
  <si>
    <t>4.384122320513517</t>
  </si>
  <si>
    <t>79.7979797979798</t>
  </si>
  <si>
    <t>SE_4_+_7008453_7009251_7009352_7011604_TBC1D14</t>
  </si>
  <si>
    <t>15.922607108011277</t>
  </si>
  <si>
    <t>SE_4_-_8031383_8021398_8021345_8010829_ABLIM2</t>
  </si>
  <si>
    <t>99.0419998930713</t>
  </si>
  <si>
    <t>71.61290322580646</t>
  </si>
  <si>
    <t>SE_4_+_8207093_8211392_8211549_8214428_SH3TC1</t>
  </si>
  <si>
    <t>98.73340606173673</t>
  </si>
  <si>
    <t>SE_4_+_8207093_8211475_8211549_8214428_SH3TC1</t>
  </si>
  <si>
    <t>6.494414701510352</t>
  </si>
  <si>
    <t>86.76470588235294</t>
  </si>
  <si>
    <t>SE_4_+_8216307_8216899_8216969_8217838_SH3TC1</t>
  </si>
  <si>
    <t>94.71905834003562</t>
  </si>
  <si>
    <t>0.6756756756756757</t>
  </si>
  <si>
    <t>SE_4_+_8237282_8238005_8238155_8239201_SH3TC1</t>
  </si>
  <si>
    <t>70.05062251589739</t>
  </si>
  <si>
    <t>SE_4_-_8376705_8375355_8375288_8372721_ACOX3</t>
  </si>
  <si>
    <t>95.34610676067183</t>
  </si>
  <si>
    <t>3.870967741935484</t>
  </si>
  <si>
    <t>SE_4_-_8430078_8418262_8418105_8417726_ACOX3</t>
  </si>
  <si>
    <t>99.5588984466082</t>
  </si>
  <si>
    <t>0.8928571428571428</t>
  </si>
  <si>
    <t>91.96428571428571</t>
  </si>
  <si>
    <t>SE_4_+_8443168_8448203_8448317_8451425_TRMT44</t>
  </si>
  <si>
    <t>4.382397987214038</t>
  </si>
  <si>
    <t>74.03846153846155</t>
  </si>
  <si>
    <t>SE_4_+_8609152_8612890_8612996_8613754_CPZ</t>
  </si>
  <si>
    <t>67.28630075084193</t>
  </si>
  <si>
    <t>SE_4_-_10020599_9998565_9998405_9987417_SLC2A9</t>
  </si>
  <si>
    <t>0.11773161956170398</t>
  </si>
  <si>
    <t>SE_4_-_10117737_10110019_10109842_10105610_WDR1</t>
  </si>
  <si>
    <t>21.20183808526296</t>
  </si>
  <si>
    <t>46.73913043478261</t>
  </si>
  <si>
    <t>SE_4_-_13378169_13371589_13371495_13370274_RAB28</t>
  </si>
  <si>
    <t>1.917813080446657</t>
  </si>
  <si>
    <t>84.28571428571429</t>
  </si>
  <si>
    <t>SE_4_-_13378169_13373491_13373419_13370274_RAB28</t>
  </si>
  <si>
    <t>91.67758693546426</t>
  </si>
  <si>
    <t>81.10236220472441</t>
  </si>
  <si>
    <t>16.535433070866144</t>
  </si>
  <si>
    <t>SE_4_-_13475942_13462452_13462323_13383218_RAB28</t>
  </si>
  <si>
    <t>25.577180980514395</t>
  </si>
  <si>
    <t>55.79710144927537</t>
  </si>
  <si>
    <t>31.15942028985507</t>
  </si>
  <si>
    <t>SE_4_-_13578462_13574466_13574326_13571752_BOD1L1</t>
  </si>
  <si>
    <t>21.889717415119154</t>
  </si>
  <si>
    <t>49.42528735632184</t>
  </si>
  <si>
    <t>SE_4_+_15009210_15009962_15010051_15018812_CPEB2</t>
  </si>
  <si>
    <t>17.445251535023264</t>
  </si>
  <si>
    <t>9.70873786407767</t>
  </si>
  <si>
    <t>SE_4_+_15480430_15480847_15480952_15482328_CC2D2A</t>
  </si>
  <si>
    <t>97.57172071293684</t>
  </si>
  <si>
    <t>SE_4_+_15572119_15575773_15575949_15581591_CC2D2A</t>
  </si>
  <si>
    <t>97.08633359380171</t>
  </si>
  <si>
    <t>60.83333333333333</t>
  </si>
  <si>
    <t>SE_4_+_15591302_15597708_15597830_15599030_CC2D2A</t>
  </si>
  <si>
    <t>95.55398092141412</t>
  </si>
  <si>
    <t>SE_4_+_15591302_15597767_15597830_15599030_CC2D2A</t>
  </si>
  <si>
    <t>99.83441140858405</t>
  </si>
  <si>
    <t>SE_4_-_15646116_15642506_15642411_15640317_FBXL5</t>
  </si>
  <si>
    <t>0.7329377770852196</t>
  </si>
  <si>
    <t>42.57425742574257</t>
  </si>
  <si>
    <t>29.7029702970297</t>
  </si>
  <si>
    <t>SE_4_-_15646116_15643250_15643147_15642506_FBXL5</t>
  </si>
  <si>
    <t>98.77886838228088</t>
  </si>
  <si>
    <t>SE_4_-_15656827_15646280_15646116_15642506_FBXL5</t>
  </si>
  <si>
    <t>6.306493900294911</t>
  </si>
  <si>
    <t>13.084112149532709</t>
  </si>
  <si>
    <t>SE_4_+_15683524_15686473_15686582_15687859_FAM200B</t>
  </si>
  <si>
    <t>11.63540000509817</t>
  </si>
  <si>
    <t>SE_4_+_15683591_15686473_15686582_15687859_FAM200B</t>
  </si>
  <si>
    <t>5.3021165989557195</t>
  </si>
  <si>
    <t>SE_4_+_15683524_15686509_15686582_15687859_FAM200B</t>
  </si>
  <si>
    <t>89.64331702048409</t>
  </si>
  <si>
    <t>SE_4_-_15981504_15981086_15981018_15972705_PROM1</t>
  </si>
  <si>
    <t>87.21834045426795</t>
  </si>
  <si>
    <t>22.972972972972975</t>
  </si>
  <si>
    <t>SE_4_-_16175827_16172352_16172276_16168416_TAPT1</t>
  </si>
  <si>
    <t>8.407036628899288</t>
  </si>
  <si>
    <t>46.03174603174603</t>
  </si>
  <si>
    <t>SE_4_-_16204085_16198346_16198281_16193146_TAPT1</t>
  </si>
  <si>
    <t>92.46869085834909</t>
  </si>
  <si>
    <t>SE_4_-_16227882_16204203_16204085_16193146_TAPT1</t>
  </si>
  <si>
    <t>93.19164986337492</t>
  </si>
  <si>
    <t>92.96875</t>
  </si>
  <si>
    <t>SE_4_-_16227882_16215521_16215391_16204203_TAPT1</t>
  </si>
  <si>
    <t>41.777074630789144</t>
  </si>
  <si>
    <t>SE_4_-_16510158_16507605_16507463_16504496_LDB2</t>
  </si>
  <si>
    <t>0.14670655018415504</t>
  </si>
  <si>
    <t>SE_4_-_16760781_16675942_16675823_16597498_LDB2</t>
  </si>
  <si>
    <t>2.871303564526889</t>
  </si>
  <si>
    <t>SE_4_-_16760781_16754081_16754030_16597498_LDB2</t>
  </si>
  <si>
    <t>99.04327485352152</t>
  </si>
  <si>
    <t>41.9753086419753</t>
  </si>
  <si>
    <t>SE_4_-_17503342_17492368_17492285_17488859_QDPR</t>
  </si>
  <si>
    <t>88.9705817154149</t>
  </si>
  <si>
    <t>SE_4_-_17503342_17493963_17493855_17492368_QDPR</t>
  </si>
  <si>
    <t>92.53578082669421</t>
  </si>
  <si>
    <t>SE_4_-_17513573_17510986_17510894_17506098_QDPR</t>
  </si>
  <si>
    <t>99.19879844148954</t>
  </si>
  <si>
    <t>SE_4_+_17583437_17583911_17584016_17585106_LAP3</t>
  </si>
  <si>
    <t>53.37563268466465</t>
  </si>
  <si>
    <t>SE_4_-_17910717_17887784_17887691_17847524_LCORL</t>
  </si>
  <si>
    <t>24.36802824989678</t>
  </si>
  <si>
    <t>SE_4_+_20702410_20703764_20703844_20706089_PACRGL</t>
  </si>
  <si>
    <t>94.24519951365333</t>
  </si>
  <si>
    <t>SE_4_+_20706437_20709426_20709493_20711306_PACRGL</t>
  </si>
  <si>
    <t>84.89752835110588</t>
  </si>
  <si>
    <t>SE_4_+_20706437_20709426_20709493_20714411_PACRGL</t>
  </si>
  <si>
    <t>77.80888646325512</t>
  </si>
  <si>
    <t>52.27272727272727</t>
  </si>
  <si>
    <t>47.72727272727273</t>
  </si>
  <si>
    <t>SE_4_+_20706437_20711306_20711396_20714411_PACRGL</t>
  </si>
  <si>
    <t>77.72199091551336</t>
  </si>
  <si>
    <t>SE_4_+_20709493_20711306_20711396_20714411_PACRGL</t>
  </si>
  <si>
    <t>77.75738437051044</t>
  </si>
  <si>
    <t>SE_4_+_20706437_20714411_20714545_20715055_PACRGL</t>
  </si>
  <si>
    <t>97.12206579524124</t>
  </si>
  <si>
    <t>SE_4_+_20706437_20715055_20715162_20728908_PACRGL</t>
  </si>
  <si>
    <t>1.5142217669548956</t>
  </si>
  <si>
    <t>28.05755395683453</t>
  </si>
  <si>
    <t>SE_4_+_20715162_20717730_20717871_20728908_PACRGL</t>
  </si>
  <si>
    <t>3.6502107668970836</t>
  </si>
  <si>
    <t>19.62025316455696</t>
  </si>
  <si>
    <t>55.06329113924051</t>
  </si>
  <si>
    <t>25.31645569620253</t>
  </si>
  <si>
    <t>SE_4_+_20715162_20720439_20720599_20726431_PACRGL</t>
  </si>
  <si>
    <t>30.659491999988475</t>
  </si>
  <si>
    <t>SE_4_+_20715162_20726431_20726511_20728908_PACRGL</t>
  </si>
  <si>
    <t>99.29233599819486</t>
  </si>
  <si>
    <t>SE_4_-_22463360_22456560_22456489_22449134_GPR125</t>
  </si>
  <si>
    <t>0.09942665146166689</t>
  </si>
  <si>
    <t>SE_4_-_23830023_23826872_23826790_23826131_PPARGC1A</t>
  </si>
  <si>
    <t>99.81860312839926</t>
  </si>
  <si>
    <t>95.20958083832335</t>
  </si>
  <si>
    <t>SE_4_-_24534487_24531393_24531224_24529664_DHX15</t>
  </si>
  <si>
    <t>96.5645217646679</t>
  </si>
  <si>
    <t>SE_4_-_25146396_25128979_25128886_25127406_SEPSECS</t>
  </si>
  <si>
    <t>99.44288538180874</t>
  </si>
  <si>
    <t>SE_4_-_25760563_25759412_25759310_25759228_SEL1L3</t>
  </si>
  <si>
    <t>99.97784291325851</t>
  </si>
  <si>
    <t>SE_4_+_25916044_25929935_25929991_25930776_SMIM20</t>
  </si>
  <si>
    <t>90.37044340080095</t>
  </si>
  <si>
    <t>SE_4_+_26322437_26364068_26364250_26387975_RBPJ</t>
  </si>
  <si>
    <t>51.93321584775505</t>
  </si>
  <si>
    <t>SE_4_+_26322670_26364068_26364250_26387975_RBPJ</t>
  </si>
  <si>
    <t>0.8051589283562801</t>
  </si>
  <si>
    <t>SE_4_+_26407892_26414552_26414609_26417097_RBPJ</t>
  </si>
  <si>
    <t>99.11120967219618</t>
  </si>
  <si>
    <t>54.248366013071895</t>
  </si>
  <si>
    <t>SE_4_+_26430482_26431520_26431675_26432041_RBPJ</t>
  </si>
  <si>
    <t>98.48826993433802</t>
  </si>
  <si>
    <t>88.11881188118812</t>
  </si>
  <si>
    <t>SE_4_+_26431675_26432041_26432144_26432314_RBPJ</t>
  </si>
  <si>
    <t>1.2062157061263261</t>
  </si>
  <si>
    <t>SE_4_+_27019606_27022623_27022690_27024141_STIM2</t>
  </si>
  <si>
    <t>7.305165506672566</t>
  </si>
  <si>
    <t>61.206896551724135</t>
  </si>
  <si>
    <t>19.82758620689655</t>
  </si>
  <si>
    <t>SE_4_+_27019606_27023116_27023234_27024141_STIM2</t>
  </si>
  <si>
    <t>7.480519871388977</t>
  </si>
  <si>
    <t>30.48780487804878</t>
  </si>
  <si>
    <t>43.292682926829265</t>
  </si>
  <si>
    <t>26.21951219512195</t>
  </si>
  <si>
    <t>SE_4_+_37839235_37841139_37841305_37841470_PGM2</t>
  </si>
  <si>
    <t>93.46306388638811</t>
  </si>
  <si>
    <t>46.524064171122994</t>
  </si>
  <si>
    <t>42.24598930481284</t>
  </si>
  <si>
    <t>11.229946524064172</t>
  </si>
  <si>
    <t>SE_4_+_37841881_37845985_37846174_37847254_PGM2</t>
  </si>
  <si>
    <t>85.97476413648597</t>
  </si>
  <si>
    <t>25.157232704402517</t>
  </si>
  <si>
    <t>SE_4_+_38051519_38053520_38053681_38054727_TBC1D1</t>
  </si>
  <si>
    <t>12.30899549367625</t>
  </si>
  <si>
    <t>SE_4_+_38051519_38053520_38053681_38055820_TBC1D1</t>
  </si>
  <si>
    <t>18.768029340737044</t>
  </si>
  <si>
    <t>SE_4_+_38051519_38054727_38054846_38055820_TBC1D1</t>
  </si>
  <si>
    <t>86.32289162121049</t>
  </si>
  <si>
    <t>SE_4_+_38053681_38054727_38054846_38055820_TBC1D1</t>
  </si>
  <si>
    <t>25.684098224628155</t>
  </si>
  <si>
    <t>51.369863013698634</t>
  </si>
  <si>
    <t>SE_4_+_38869455_38870019_38870167_38879692_FAM114A1</t>
  </si>
  <si>
    <t>99.709572772863993</t>
  </si>
  <si>
    <t>SE_4_+_39064655_39077585_39077767_39082723_KLHL5</t>
  </si>
  <si>
    <t>95.04842953300323</t>
  </si>
  <si>
    <t>74.15730337078652</t>
  </si>
  <si>
    <t>SE_4_+_39184183_39187346_39187437_39188159_WDR19</t>
  </si>
  <si>
    <t>96.45815879062972</t>
  </si>
  <si>
    <t>SE_4_+_39187437_39188159_39188224_39191276_WDR19</t>
  </si>
  <si>
    <t>84.7369942635072</t>
  </si>
  <si>
    <t>15.929203539823009</t>
  </si>
  <si>
    <t>41.5929203539823</t>
  </si>
  <si>
    <t>SE_4_+_39191401_39196164_39196279_39201098_WDR19</t>
  </si>
  <si>
    <t>99.71114670700884</t>
  </si>
  <si>
    <t>17.699115044247787</t>
  </si>
  <si>
    <t>SE_4_+_39191401_39201098_39201213_39205262_WDR19</t>
  </si>
  <si>
    <t>2.473011639190545</t>
  </si>
  <si>
    <t>SE_4_-_39310256_39309091_39308996_39308324_RFC1</t>
  </si>
  <si>
    <t>99.19303002633352</t>
  </si>
  <si>
    <t>SE_4_-_39329144_39328260_39328183_39325037_RFC1</t>
  </si>
  <si>
    <t>0.2729745010943227</t>
  </si>
  <si>
    <t>SE_4_-_39343965_39343285_39343107_39329376_RFC1</t>
  </si>
  <si>
    <t>2.1516408771966713</t>
  </si>
  <si>
    <t>66.10169491525424</t>
  </si>
  <si>
    <t>29.66101694915254</t>
  </si>
  <si>
    <t>SE_4_-_39367859_39357617_39357497_39353096_RFC1</t>
  </si>
  <si>
    <t>84.04561797891105</t>
  </si>
  <si>
    <t>25.274725274725274</t>
  </si>
  <si>
    <t>SE_4_+_39462582_39463816_39463909_39465145_LIAS</t>
  </si>
  <si>
    <t>85.42542552567045</t>
  </si>
  <si>
    <t>26.190476190476193</t>
  </si>
  <si>
    <t>SE_4_+_39466962_39469138_39469266_39471639_LIAS</t>
  </si>
  <si>
    <t>96.72903653147003</t>
  </si>
  <si>
    <t>SE_4_+_39472926_39474720_39474831_39478683_LIAS</t>
  </si>
  <si>
    <t>99.00479074648167</t>
  </si>
  <si>
    <t>23.49397590361446</t>
  </si>
  <si>
    <t>65.06024096385542</t>
  </si>
  <si>
    <t>11.44578313253012</t>
  </si>
  <si>
    <t>SE_4_-_39528903_39523139_39522971_39515804_UGDH</t>
  </si>
  <si>
    <t>98.11818962217185</t>
  </si>
  <si>
    <t>24.60732984293194</t>
  </si>
  <si>
    <t>56.54450261780105</t>
  </si>
  <si>
    <t>18.848167539267017</t>
  </si>
  <si>
    <t>SE_4_-_39528903_39523164_39522971_39515804_UGDH</t>
  </si>
  <si>
    <t>99.95292609014072</t>
  </si>
  <si>
    <t>SE_4_-_39529419_39523139_39522971_39515804_UGDH</t>
  </si>
  <si>
    <t>1.2089366034728348</t>
  </si>
  <si>
    <t>SE_4_-_39528903_39528739_39528673_39523139_UGDH</t>
  </si>
  <si>
    <t>98.00091405144957</t>
  </si>
  <si>
    <t>SE_4_-_39574035_39558190_39558048_39553778_SMIM14</t>
  </si>
  <si>
    <t>2.309395218520181</t>
  </si>
  <si>
    <t>17.6056338028169</t>
  </si>
  <si>
    <t>SE_4_-_39640359_39613730_39613586_39606800_SMIM14</t>
  </si>
  <si>
    <t>98.11601419993976</t>
  </si>
  <si>
    <t>SE_4_+_39700010_39739040_39739133_39747372_UBE2K</t>
  </si>
  <si>
    <t>97.03750593065065</t>
  </si>
  <si>
    <t>SE_4_+_39700010_39747372_39747430_39757277_UBE2K</t>
  </si>
  <si>
    <t>98.17139037441717</t>
  </si>
  <si>
    <t>58.75</t>
  </si>
  <si>
    <t>SE_4_+_39700010_39757277_39757359_39776454_UBE2K</t>
  </si>
  <si>
    <t>96.87007009066302</t>
  </si>
  <si>
    <t>SE_4_+_39776553_39779302_39779430_39779980_UBE2K</t>
  </si>
  <si>
    <t>98.47295354458404</t>
  </si>
  <si>
    <t>SE_4_-_39915231_39911958_39911864_39910160_PDS5A</t>
  </si>
  <si>
    <t>0.13294513285516474</t>
  </si>
  <si>
    <t>SE_4_-_40468594_40457612_40457492_40440941_RBM47</t>
  </si>
  <si>
    <t>78.98626805527552</t>
  </si>
  <si>
    <t>33.88429752066116</t>
  </si>
  <si>
    <t>42.14876033057851</t>
  </si>
  <si>
    <t>SE_4_+_40800921_40809078_40809201_40810324_NSUN7</t>
  </si>
  <si>
    <t>76.25661605435526</t>
  </si>
  <si>
    <t>71.66666666666667</t>
  </si>
  <si>
    <t>SE_4_-_40946882_40937156_40937094_40936716_APBB2</t>
  </si>
  <si>
    <t>92.26735492347079</t>
  </si>
  <si>
    <t>87.87878787878788</t>
  </si>
  <si>
    <t>SE_4_-_41067593_41035321_41035253_41016415_APBB2</t>
  </si>
  <si>
    <t>96.50811050593595</t>
  </si>
  <si>
    <t>SE_4_-_41102656_41035321_41035253_41016415_APBB2</t>
  </si>
  <si>
    <t>93.49485654287396</t>
  </si>
  <si>
    <t>SE_4_-_41102656_41067690_41067593_41016415_APBB2</t>
  </si>
  <si>
    <t>76.7648035413801</t>
  </si>
  <si>
    <t>SE_4_-_41102656_41067690_41067593_41035321_APBB2</t>
  </si>
  <si>
    <t>5.861858101136982</t>
  </si>
  <si>
    <t>32.45614035087719</t>
  </si>
  <si>
    <t>SE_4_-_41145004_41120222_41120106_41102767_APBB2</t>
  </si>
  <si>
    <t>0.6347315094008924</t>
  </si>
  <si>
    <t>41.964285714285715</t>
  </si>
  <si>
    <t>SE_4_-_41145004_41140173_41140059_41102767_APBB2</t>
  </si>
  <si>
    <t>99.050698006574</t>
  </si>
  <si>
    <t>SE_4_+_41362953_41496553_41496623_41526426_LIMCH1</t>
  </si>
  <si>
    <t>98.48431738251149</t>
  </si>
  <si>
    <t>55.223880597014926</t>
  </si>
  <si>
    <t>SE_4_+_41496623_41526426_41526495_41600937_LIMCH1</t>
  </si>
  <si>
    <t>7.332530055193918</t>
  </si>
  <si>
    <t>98.61111111111111</t>
  </si>
  <si>
    <t>SE_4_+_41668683_41672735_41672809_41673571_LIMCH1</t>
  </si>
  <si>
    <t>8.008661687769337</t>
  </si>
  <si>
    <t>SE_4_+_41687847_41689857_41689934_41691544_LIMCH1</t>
  </si>
  <si>
    <t>97.25495197163329</t>
  </si>
  <si>
    <t>69.1891891891892</t>
  </si>
  <si>
    <t>15.675675675675677</t>
  </si>
  <si>
    <t>SE_4_+_41940713_41941213_41941400_41945764_TMEM33</t>
  </si>
  <si>
    <t>1.2322628335361625</t>
  </si>
  <si>
    <t>27.192982456140353</t>
  </si>
  <si>
    <t>SE_4_+_42020187_42020406_42020522_42022433_SLC30A9</t>
  </si>
  <si>
    <t>98.60804648875293</t>
  </si>
  <si>
    <t>60.73619631901841</t>
  </si>
  <si>
    <t>36.19631901840491</t>
  </si>
  <si>
    <t>SE_4_+_42069209_42072543_42072708_42077674_SLC30A9</t>
  </si>
  <si>
    <t>96.32285154722446</t>
  </si>
  <si>
    <t>95.88235294117648</t>
  </si>
  <si>
    <t>SE_4_-_42505467_42487685_42487513_42467093_ATP8A1</t>
  </si>
  <si>
    <t>78.32551987222482</t>
  </si>
  <si>
    <t>SE_4_+_44680804_44682458_44682569_44682711_GUF1</t>
  </si>
  <si>
    <t>97.05225223323599</t>
  </si>
  <si>
    <t>42.73504273504273</t>
  </si>
  <si>
    <t>SE_4_+_44696530_44697632_44697751_44699425_GUF1</t>
  </si>
  <si>
    <t>99.16573784630893</t>
  </si>
  <si>
    <t>SE_4_-_44724101_44720427_44720326_44719312_GNPDA2</t>
  </si>
  <si>
    <t>87.83620788580583</t>
  </si>
  <si>
    <t>85.25641025641025</t>
  </si>
  <si>
    <t>SE_4_-_44728491_44724259_44724101_44720427_GNPDA2</t>
  </si>
  <si>
    <t>14.642848163787034</t>
  </si>
  <si>
    <t>SE_4_+_47584081_47584886_47584978_47589036_ATP10D</t>
  </si>
  <si>
    <t>0.5039098836078163</t>
  </si>
  <si>
    <t>27.11864406779661</t>
  </si>
  <si>
    <t>SE_4_-_47880542_47879208_47879029_47877310_NFXL1</t>
  </si>
  <si>
    <t>0.1666978873365174</t>
  </si>
  <si>
    <t>SE_4_+_48385801_48389383_48389483_48396593_SLAIN2</t>
  </si>
  <si>
    <t>46.97804525753576</t>
  </si>
  <si>
    <t>SE_4_+_48385801_48396593_48396670_48422142_SLAIN2</t>
  </si>
  <si>
    <t>98.37317310711803</t>
  </si>
  <si>
    <t>SE_4_-_48542370_48542085_48541988_48537844_FRYL</t>
  </si>
  <si>
    <t>99.69801678738342</t>
  </si>
  <si>
    <t>SE_4_+_48833266_48834637_48834699_48835418_OCIAD1</t>
  </si>
  <si>
    <t>96.9382186611071</t>
  </si>
  <si>
    <t>SE_4_+_48833266_48834637_48834699_48844653_OCIAD1</t>
  </si>
  <si>
    <t>99.22249326493223</t>
  </si>
  <si>
    <t>12.949640287769784</t>
  </si>
  <si>
    <t>SE_4_+_48833266_48834637_48834778_48835418_OCIAD1</t>
  </si>
  <si>
    <t>98.21049342899786</t>
  </si>
  <si>
    <t>SE_4_+_48833266_48835418_48835498_48844653_OCIAD1</t>
  </si>
  <si>
    <t>99.89682552700066</t>
  </si>
  <si>
    <t>SE_4_+_48834699_48835418_48835498_48844653_OCIAD1</t>
  </si>
  <si>
    <t>0.11186504647334967</t>
  </si>
  <si>
    <t>SE_4_+_48835498_48839177_48839269_48844653_OCIAD1</t>
  </si>
  <si>
    <t>96.17134353518242</t>
  </si>
  <si>
    <t>SE_4_+_48853992_48859230_48859382_48862742_OCIAD1</t>
  </si>
  <si>
    <t>93.36492819236287</t>
  </si>
  <si>
    <t>37.391304347826086</t>
  </si>
  <si>
    <t>SE_4_-_48896023_48894906_48894789_48887582_OCIAD2</t>
  </si>
  <si>
    <t>0.8221974601046366</t>
  </si>
  <si>
    <t>SE_4_-_48899821_48899241_48899171_48896070_OCIAD2</t>
  </si>
  <si>
    <t>98.11624387859929</t>
  </si>
  <si>
    <t>SE_4_-_48906501_48899874_48899821_48896070_OCIAD2</t>
  </si>
  <si>
    <t>86.20040199086176</t>
  </si>
  <si>
    <t>18.085106382978726</t>
  </si>
  <si>
    <t>SE_4_-_48906501_48901942_48901846_48899874_OCIAD2</t>
  </si>
  <si>
    <t>4.262103171331967</t>
  </si>
  <si>
    <t>SE_4_+_52709433_52714371_52714533_52729603_DCUN1D4</t>
  </si>
  <si>
    <t>7.388790773452454</t>
  </si>
  <si>
    <t>SE_4_+_52709433_52726709_52726829_52729603_DCUN1D4</t>
  </si>
  <si>
    <t>26.406689714793448</t>
  </si>
  <si>
    <t>63.86554621848739</t>
  </si>
  <si>
    <t>SE_4_+_52752804_52753289_52753410_52757926_DCUN1D4</t>
  </si>
  <si>
    <t>98.86317749774449</t>
  </si>
  <si>
    <t>62.92134831460674</t>
  </si>
  <si>
    <t>SE_4_+_52752804_52757926_52758017_52765436_DCUN1D4</t>
  </si>
  <si>
    <t>97.4907767516433</t>
  </si>
  <si>
    <t>SE_4_+_52758017_52765436_52765544_52777236_DCUN1D4</t>
  </si>
  <si>
    <t>3.55845544688185</t>
  </si>
  <si>
    <t>99.2248062015504</t>
  </si>
  <si>
    <t>SE_4_+_52765544_52771355_52771486_52777236_DCUN1D4</t>
  </si>
  <si>
    <t>15.58552581618939</t>
  </si>
  <si>
    <t>86.79245283018868</t>
  </si>
  <si>
    <t>SE_4_+_52765544_52775086_52775141_52777236_DCUN1D4</t>
  </si>
  <si>
    <t>74.61783290707106</t>
  </si>
  <si>
    <t>SE_4_+_52765544_52777236_52777340_52779456_DCUN1D4</t>
  </si>
  <si>
    <t>5.479070417738327</t>
  </si>
  <si>
    <t>85.04672897196261</t>
  </si>
  <si>
    <t>SE_4_-_52899597_52898127_52898018_52896029_SGCB</t>
  </si>
  <si>
    <t>4.5067610989026425</t>
  </si>
  <si>
    <t>SE_4_-_52899597_52898127_52898031_52896029_SGCB</t>
  </si>
  <si>
    <t>0.3841781377894745</t>
  </si>
  <si>
    <t>SE_4_-_53497231_53495852_53495801_53494330_USP46</t>
  </si>
  <si>
    <t>99.24828323742193</t>
  </si>
  <si>
    <t>SE_4_-_53525282_53497311_53497231_53494330_USP46</t>
  </si>
  <si>
    <t>5.45988305128562</t>
  </si>
  <si>
    <t>21.904761904761905</t>
  </si>
  <si>
    <t>SE_4_-_53525282_53524448_53524341_53497311_USP46</t>
  </si>
  <si>
    <t>97.10315091175556</t>
  </si>
  <si>
    <t>59.84848484848485</t>
  </si>
  <si>
    <t>SE_4_-_53786892_53773758_53773624_53752033_SCFD2</t>
  </si>
  <si>
    <t>43.67901205856837</t>
  </si>
  <si>
    <t>SE_4_+_54257306_54257597_54257665_54265897_FIP1L1/PDGFRA</t>
  </si>
  <si>
    <t>68.81659018683483</t>
  </si>
  <si>
    <t>24.761904761904763</t>
  </si>
  <si>
    <t>SE_4_+_54266006_54280782_54280889_54292039_FIP1L1/PDGFRA</t>
  </si>
  <si>
    <t>99.9635638897002</t>
  </si>
  <si>
    <t>SE_4_-_54915122_54880286_54880230_54880063_CHIC2</t>
  </si>
  <si>
    <t>6.319750191226622</t>
  </si>
  <si>
    <t>SE_4_+_55095582_55106205_55106282_55124924_PDGFRA</t>
  </si>
  <si>
    <t>0.38393871024340215</t>
  </si>
  <si>
    <t>48.66666666666667</t>
  </si>
  <si>
    <t>7.333333333333333</t>
  </si>
  <si>
    <t>SE_4_+_55144682_55144986_55145138_55146483_PDGFRA</t>
  </si>
  <si>
    <t>92.92893768273875</t>
  </si>
  <si>
    <t>59.48717948717949</t>
  </si>
  <si>
    <t>SE_4_+_56225655_56230241_56230438_56235999_SRD5A3</t>
  </si>
  <si>
    <t>93.70258343008938</t>
  </si>
  <si>
    <t>51.515151515151516</t>
  </si>
  <si>
    <t>SE_4_+_56230438_56233755_56233889_56235999_SRD5A3</t>
  </si>
  <si>
    <t>3.6897298668567</t>
  </si>
  <si>
    <t>SE_4_+_56262563_56269403_56269505_56277781_TMEM165</t>
  </si>
  <si>
    <t>0.7037852988929462</t>
  </si>
  <si>
    <t>65.64885496183206</t>
  </si>
  <si>
    <t>SE_4_+_56766050_56766725_56766858_56768510_EXOC1</t>
  </si>
  <si>
    <t>81.22813034382543</t>
  </si>
  <si>
    <t>23.60248447204969</t>
  </si>
  <si>
    <t>74.53416149068323</t>
  </si>
  <si>
    <t>SE_4_-_57215429_57211456_57211293_57209850_AASDH</t>
  </si>
  <si>
    <t>95.51024619078677</t>
  </si>
  <si>
    <t>17.36842105263158</t>
  </si>
  <si>
    <t>71.05263157894737</t>
  </si>
  <si>
    <t>SE_4_-_57244314_57237809_57237617_57221589_AASDH</t>
  </si>
  <si>
    <t>99.35204924326622</t>
  </si>
  <si>
    <t>98.44961240310077</t>
  </si>
  <si>
    <t>SE_4_+_57344815_57349305_57349436_57350902_SRP72</t>
  </si>
  <si>
    <t>0.7118541361912069</t>
  </si>
  <si>
    <t>23.62204724409449</t>
  </si>
  <si>
    <t>SE_4_-_57522023_57516978_57516849_57514963_HOPX</t>
  </si>
  <si>
    <t>6.518651346336394</t>
  </si>
  <si>
    <t>SE_4_-_57547421_57524065_57523941_57522178_HOPX</t>
  </si>
  <si>
    <t>1.9982001782713592</t>
  </si>
  <si>
    <t>29.230769230769234</t>
  </si>
  <si>
    <t>SE_4_-_57547421_57542732_57542665_57522178_HOPX</t>
  </si>
  <si>
    <t>0.3114764978529795</t>
  </si>
  <si>
    <t>70.2127659574468</t>
  </si>
  <si>
    <t>SE_4_+_57786036_57793781_57793830_57796007_REST</t>
  </si>
  <si>
    <t>2.9780513561498214</t>
  </si>
  <si>
    <t>SE_4_+_57845170_57851426_57851623_57852520_POLR2B</t>
  </si>
  <si>
    <t>2.216226386707379</t>
  </si>
  <si>
    <t>12.571428571428573</t>
  </si>
  <si>
    <t>3.428571428571429</t>
  </si>
  <si>
    <t>SE_4_+_57845170_57851446_57851623_57852520_POLR2B</t>
  </si>
  <si>
    <t>98.02572329307579</t>
  </si>
  <si>
    <t>62.16216216216216</t>
  </si>
  <si>
    <t>SE_4_+_57852592_57856914_57857064_57860570_POLR2B</t>
  </si>
  <si>
    <t>1.146599461592149</t>
  </si>
  <si>
    <t>SE_4_+_62910267_62929223_62929351_62935827_LPHN3</t>
  </si>
  <si>
    <t>1.478388210297301</t>
  </si>
  <si>
    <t>SE_4_+_62910267_62933884_62933935_62935827_LPHN3</t>
  </si>
  <si>
    <t>99.93655065454972</t>
  </si>
  <si>
    <t>46.400000000000006</t>
  </si>
  <si>
    <t>SE_4_-_68490712_68489971_68489844_68488940_UBA6</t>
  </si>
  <si>
    <t>99.95227598074766</t>
  </si>
  <si>
    <t>62.698412698412696</t>
  </si>
  <si>
    <t>SE_4_-_68499960_68499191_68499063_68497626_UBA6</t>
  </si>
  <si>
    <t>92.0054048525077</t>
  </si>
  <si>
    <t>SE_4_-_69199026_69198565_69198512_69197915_YTHDC1</t>
  </si>
  <si>
    <t>6.99959853998319</t>
  </si>
  <si>
    <t>SE_4_+_71588468_71607344_71607397_71628236_RUFY3</t>
  </si>
  <si>
    <t>93.89321766807062</t>
  </si>
  <si>
    <t>SE_4_+_71668700_71670065_71670133_71672233_RUFY3</t>
  </si>
  <si>
    <t>98.31096066744723</t>
  </si>
  <si>
    <t>18.796992481203006</t>
  </si>
  <si>
    <t>SE_4_-_71698024_71697391_71697256_71693753_GRSF1</t>
  </si>
  <si>
    <t>99.89979532942411</t>
  </si>
  <si>
    <t>94.69026548672566</t>
  </si>
  <si>
    <t>4.424778761061947</t>
  </si>
  <si>
    <t>SE_4_+_71889423_71891533_71891648_71892382_DCK</t>
  </si>
  <si>
    <t>0.47215570444097255</t>
  </si>
  <si>
    <t>SE_4_+_71892472_71894340_71894436_71895069_DCK</t>
  </si>
  <si>
    <t>99.85092154228352</t>
  </si>
  <si>
    <t>SE_4_+_72425971_72429510_72429606_72432721_SLC4A4</t>
  </si>
  <si>
    <t>93.8588817160293</t>
  </si>
  <si>
    <t>SE_4_-_73935034_73933846_73933746_73931130_COX18</t>
  </si>
  <si>
    <t>99.09491686048668</t>
  </si>
  <si>
    <t>5.291005291005291</t>
  </si>
  <si>
    <t>SE_4_-_74014530_74013149_74012958_74012590_ANKRD17</t>
  </si>
  <si>
    <t>1.1340755225717967</t>
  </si>
  <si>
    <t>SE_4_-_74043097_74034807_74034646_74027065_ANKRD17</t>
  </si>
  <si>
    <t>99.94825308006497</t>
  </si>
  <si>
    <t>SE_4_+_74282070_74283248_74283386_74283805_ALB</t>
  </si>
  <si>
    <t>99.93952102185872</t>
  </si>
  <si>
    <t>SE_4_+_74285356_74285971_74286038_74286809_ALB</t>
  </si>
  <si>
    <t>0.05296982369873862</t>
  </si>
  <si>
    <t>99.34640522875817</t>
  </si>
  <si>
    <t>SE_4_+_74286038_74286510_74286665_74286809_ALB</t>
  </si>
  <si>
    <t>80.05654079180718</t>
  </si>
  <si>
    <t>4.861111111111112</t>
  </si>
  <si>
    <t>SE_4_-_75681069_75675929_75675783_75673359_BTC</t>
  </si>
  <si>
    <t>90.67236099130056</t>
  </si>
  <si>
    <t>SE_4_-_76416934_76416847_76416793_76415911_RCHY1</t>
  </si>
  <si>
    <t>99.62804367179575</t>
  </si>
  <si>
    <t>90.5982905982906</t>
  </si>
  <si>
    <t>SE_4_-_76439407_76434506_76434387_76434145_RCHY1</t>
  </si>
  <si>
    <t>2.401444327595151</t>
  </si>
  <si>
    <t>SE_4_+_76439730_76440080_76440201_76440643_THAP6</t>
  </si>
  <si>
    <t>86.61300636535258</t>
  </si>
  <si>
    <t>SE_4_+_76439730_76440643_76440742_76441982_THAP6</t>
  </si>
  <si>
    <t>93.96842387492332</t>
  </si>
  <si>
    <t>SE_4_+_76442189_76446946_76447071_76452170_THAP6</t>
  </si>
  <si>
    <t>83.37423670262567</t>
  </si>
  <si>
    <t>SE_4_+_76442189_76446946_76447071_76465069_THAP6</t>
  </si>
  <si>
    <t>15.18085285334722</t>
  </si>
  <si>
    <t>SE_4_-_76580250_76579265_76579167_76573925_G3BP2</t>
  </si>
  <si>
    <t>99.93175724357882</t>
  </si>
  <si>
    <t>SE_4_-_76598203_76587233_76587115_76584108_G3BP2</t>
  </si>
  <si>
    <t>99.72315685989999</t>
  </si>
  <si>
    <t>SE_4_-_76598392_76587233_76587115_76584108_G3BP2</t>
  </si>
  <si>
    <t>99.54604008654005</t>
  </si>
  <si>
    <t>SE_4_-_76598392_76587257_76587115_76584108_G3BP2</t>
  </si>
  <si>
    <t>88.87454190432105</t>
  </si>
  <si>
    <t>SE_4_-_76841062_76836138_76836021_76835491_NAAA</t>
  </si>
  <si>
    <t>99.4066761186739</t>
  </si>
  <si>
    <t>SE_4_-_76890449_76888487_76888430_76886975_SDAD1</t>
  </si>
  <si>
    <t>92.45843541418908</t>
  </si>
  <si>
    <t>SE_4_-_76896897_76895286_76895229_76894544_SDAD1</t>
  </si>
  <si>
    <t>98.98270495820732</t>
  </si>
  <si>
    <t>62.03703703703704</t>
  </si>
  <si>
    <t>SE_4_-_76902525_76898909_76898799_76897148_SDAD1</t>
  </si>
  <si>
    <t>2.7107238400952154</t>
  </si>
  <si>
    <t>SE_4_+_77025122_77033060_77033147_77033539_ART3</t>
  </si>
  <si>
    <t>96.44300804533452</t>
  </si>
  <si>
    <t>SE_4_-_77051809_77045909_77045802_77039347_NUP54</t>
  </si>
  <si>
    <t>98.87734963567537</t>
  </si>
  <si>
    <t>SE_4_-_77065302_77055515_77055328_77053872_NUP54</t>
  </si>
  <si>
    <t>97.81525850582082</t>
  </si>
  <si>
    <t>36.87943262411347</t>
  </si>
  <si>
    <t>9.929078014184398</t>
  </si>
  <si>
    <t>SE_4_-_77065543_77065445_77065302_77057565_NUP54</t>
  </si>
  <si>
    <t>2.6973642045491664</t>
  </si>
  <si>
    <t>SE_4_-_77069461_77066844_77066708_77065626_NUP54</t>
  </si>
  <si>
    <t>0.2753093209648913</t>
  </si>
  <si>
    <t>SE_4_-_77069461_77067282_77067136_77065626_NUP54</t>
  </si>
  <si>
    <t>1.9044963167221811</t>
  </si>
  <si>
    <t>17.61006289308176</t>
  </si>
  <si>
    <t>SE_4_-_77069461_77068793_77068632_77065626_NUP54</t>
  </si>
  <si>
    <t>0.8111063094856551</t>
  </si>
  <si>
    <t>9.917355371900827</t>
  </si>
  <si>
    <t>SE_4_-_77116860_77105933_77105810_77102254_SCARB2</t>
  </si>
  <si>
    <t>90.83549619036212</t>
  </si>
  <si>
    <t>SE_4_+_77192921_77199222_77199377_77230297_FAM47E/FAM47E-STBD1</t>
  </si>
  <si>
    <t>93.64599267168614</t>
  </si>
  <si>
    <t>82.66666666666667</t>
  </si>
  <si>
    <t>SE_4_+_77199377_77201417_77201494_77204534_FAM47E</t>
  </si>
  <si>
    <t>0.32723163478794276</t>
  </si>
  <si>
    <t>SE_4_+_77871083_77908962_77909023_77917578_SEPT11</t>
  </si>
  <si>
    <t>1.5313435562708426</t>
  </si>
  <si>
    <t>54.19354838709678</t>
  </si>
  <si>
    <t>29.677419354838708</t>
  </si>
  <si>
    <t>SE_4_+_77871083_77916934_77917091_77917578_SEPT11</t>
  </si>
  <si>
    <t>7.950007553446087</t>
  </si>
  <si>
    <t>63.07692307692307</t>
  </si>
  <si>
    <t>SE_4_+_77952123_77957923_77957990_77960896_FW340024/SEPT11</t>
  </si>
  <si>
    <t>99.66296621781296</t>
  </si>
  <si>
    <t>SE_4_-_77996625_77987558_77987402_77979788_CCNI</t>
  </si>
  <si>
    <t>97.93722855551651</t>
  </si>
  <si>
    <t>50.967741935483865</t>
  </si>
  <si>
    <t>SE_4_-_78669470_78666029_78665872_78663449_CNOT6L</t>
  </si>
  <si>
    <t>99.57948334547763</t>
  </si>
  <si>
    <t>98.1651376146789</t>
  </si>
  <si>
    <t>SE_4_+_78784033_78792898_78793009_78804396_MRPL1</t>
  </si>
  <si>
    <t>99.9817255079959</t>
  </si>
  <si>
    <t>SE_4_+_78830526_78870951_78871032_78873643_MRPL1</t>
  </si>
  <si>
    <t>1.1097303076633114</t>
  </si>
  <si>
    <t>32.278481012658226</t>
  </si>
  <si>
    <t>60.12658227848101</t>
  </si>
  <si>
    <t>SE_4_+_79473013_79473339_79473499_79475590_ANXA3</t>
  </si>
  <si>
    <t>0.8825644561065915</t>
  </si>
  <si>
    <t>SE_4_+_79475642_79492187_79492327_79494334_ANXA3</t>
  </si>
  <si>
    <t>99.51379853025905</t>
  </si>
  <si>
    <t>SE_4_+_79475642_79494334_79494421_79500181_ANXA3</t>
  </si>
  <si>
    <t>69.80177009303189</t>
  </si>
  <si>
    <t>SE_4_-_79860194_79856330_79856275_79851479_PAQR3</t>
  </si>
  <si>
    <t>80.09274444696244</t>
  </si>
  <si>
    <t>21.25</t>
  </si>
  <si>
    <t>SE_4_-_79860194_79856437_79856275_79851479_PAQR3</t>
  </si>
  <si>
    <t>0.119882191188163</t>
  </si>
  <si>
    <t>SE_4_-_80952777_80945909_80945791_80940130_ANTXR2</t>
  </si>
  <si>
    <t>66.8054919909705</t>
  </si>
  <si>
    <t>26.605504587155966</t>
  </si>
  <si>
    <t>SE_4_+_81115393_81117167_81117278_81117506_PRDM8</t>
  </si>
  <si>
    <t>97.35273119235141</t>
  </si>
  <si>
    <t>39.166666666666664</t>
  </si>
  <si>
    <t>SE_4_-_82380486_82378775_82378653_82377942_RASGEF1B</t>
  </si>
  <si>
    <t>2.7489314365724478</t>
  </si>
  <si>
    <t>SE_4_-_83276457_83276154_83276048_83275307_HNRNPD</t>
  </si>
  <si>
    <t>40.386257336978495</t>
  </si>
  <si>
    <t>SE_4_-_83277949_83277836_83277690_83276554_HNRNPD</t>
  </si>
  <si>
    <t>98.82803476375437</t>
  </si>
  <si>
    <t>36.74698795180723</t>
  </si>
  <si>
    <t>39.1566265060241</t>
  </si>
  <si>
    <t>SE_4_-_83294599_83280792_83280624_83279973_HNRNPD</t>
  </si>
  <si>
    <t>81.13032361254614</t>
  </si>
  <si>
    <t>SE_4_-_83294599_83292737_83292681_83280792_HNRNPD</t>
  </si>
  <si>
    <t>14.681921153923893</t>
  </si>
  <si>
    <t>30.392156862745097</t>
  </si>
  <si>
    <t>22.54901960784314</t>
  </si>
  <si>
    <t>SE_4_-_83347190_83346820_83346716_83346036_HNRPDL</t>
  </si>
  <si>
    <t>97.4497855272026</t>
  </si>
  <si>
    <t>89.88095238095238</t>
  </si>
  <si>
    <t>SE_4_-_83348343_83347786_83347616_83347282_HNRPDL</t>
  </si>
  <si>
    <t>1.569047228950779</t>
  </si>
  <si>
    <t>SE_4_-_83483059_83430940_83430823_83425820_TMEM150C</t>
  </si>
  <si>
    <t>99.16748876030022</t>
  </si>
  <si>
    <t>SE_4_-_83745708_83742261_83742190_83740406_SEC31A</t>
  </si>
  <si>
    <t>3.0679941662218146</t>
  </si>
  <si>
    <t>41.11111111111111</t>
  </si>
  <si>
    <t>SE_4_-_83769957_83766446_83766354_83765662_SEC31A</t>
  </si>
  <si>
    <t>73.57964472158798</t>
  </si>
  <si>
    <t>SE_4_-_83783687_83782861_83782784_83778917_SEC31A</t>
  </si>
  <si>
    <t>43.38477107687616</t>
  </si>
  <si>
    <t>SE_4_-_83784471_83782861_83782784_83778917_SEC31A</t>
  </si>
  <si>
    <t>0.32952796214243185</t>
  </si>
  <si>
    <t>SE_4_-_83801952_83801864_83801815_83800081_SEC31A</t>
  </si>
  <si>
    <t>99.83130256781321</t>
  </si>
  <si>
    <t>77.68595041322314</t>
  </si>
  <si>
    <t>SE_4_-_83803011_83802075_83801952_83800081_SEC31A</t>
  </si>
  <si>
    <t>99.43061493408837</t>
  </si>
  <si>
    <t>SE_4_-_83812241_83803090_83803011_83802075_SEC31A</t>
  </si>
  <si>
    <t>99.56184560325319</t>
  </si>
  <si>
    <t>SE_4_-_83812241_83803093_83803011_83802075_SEC31A</t>
  </si>
  <si>
    <t>99.76056417545868</t>
  </si>
  <si>
    <t>87.73584905660378</t>
  </si>
  <si>
    <t>SE_4_+_83956451_83966750_83966858_83970319_COPS4</t>
  </si>
  <si>
    <t>99.8794762531196</t>
  </si>
  <si>
    <t>SE_4_+_83956451_83966779_83966858_83970319_COPS4</t>
  </si>
  <si>
    <t>2.2594232918428445</t>
  </si>
  <si>
    <t>SE_4_+_83984399_83986213_83986308_83987591_COPS4</t>
  </si>
  <si>
    <t>99.62064683981534</t>
  </si>
  <si>
    <t>SE_4_+_83987706_83989591_83989675_83996450_COPS4</t>
  </si>
  <si>
    <t>4.3112196999656645</t>
  </si>
  <si>
    <t>46.206896551724135</t>
  </si>
  <si>
    <t>32.41379310344827</t>
  </si>
  <si>
    <t>SE_4_+_83989675_83994359_83994506_83996450_COPS4</t>
  </si>
  <si>
    <t>96.96656860291</t>
  </si>
  <si>
    <t>56.557377049180324</t>
  </si>
  <si>
    <t>SE_4_-_84035819_84026173_84026049_84015944_PLAC8</t>
  </si>
  <si>
    <t>89.93170008937655</t>
  </si>
  <si>
    <t>SE_4_-_84035819_84029103_84028957_84026173_PLAC8</t>
  </si>
  <si>
    <t>8.812925096338367</t>
  </si>
  <si>
    <t>40.51724137931034</t>
  </si>
  <si>
    <t>SE_4_-_84188739_84188361_84188243_84185516_COQ2</t>
  </si>
  <si>
    <t>96.68667833686142</t>
  </si>
  <si>
    <t>25.954198473282442</t>
  </si>
  <si>
    <t>55.72519083969466</t>
  </si>
  <si>
    <t>SE_4_-_84193240_84191146_84191013_84188927_COQ2</t>
  </si>
  <si>
    <t>98.2556313161189</t>
  </si>
  <si>
    <t>SE_4_-_84229998_84227470_84227356_84223421_HPSE</t>
  </si>
  <si>
    <t>99.78884045616064</t>
  </si>
  <si>
    <t>12.650602409638553</t>
  </si>
  <si>
    <t>10.240963855421686</t>
  </si>
  <si>
    <t>SE_4_-_84234267_84232043_84231875_84231231_HPSE</t>
  </si>
  <si>
    <t>97.08319699440551</t>
  </si>
  <si>
    <t>SE_4_-_84240497_84234440_84234267_84232043_HPSE</t>
  </si>
  <si>
    <t>93.69395737388484</t>
  </si>
  <si>
    <t>SE_4_-_84367167_84364767_84364670_84362556_HELQ</t>
  </si>
  <si>
    <t>79.56224005374585</t>
  </si>
  <si>
    <t>56.79012345679012</t>
  </si>
  <si>
    <t>SE_4_+_84378111_84379499_84379582_84380893_MRPS18C</t>
  </si>
  <si>
    <t>93.66905813706316</t>
  </si>
  <si>
    <t>SE_4_+_84378111_84379499_84379582_84382126_MRPS18C</t>
  </si>
  <si>
    <t>96.11113459779759</t>
  </si>
  <si>
    <t>14.545454545454545</t>
  </si>
  <si>
    <t>73.63636363636363</t>
  </si>
  <si>
    <t>SE_4_+_84378111_84380893_84380950_84382126_MRPS18C</t>
  </si>
  <si>
    <t>98.57388093257833</t>
  </si>
  <si>
    <t>SE_4_+_84379582_84380893_84380950_84382126_MRPS18C</t>
  </si>
  <si>
    <t>92.84875642077493</t>
  </si>
  <si>
    <t>SE_4_-_84397796_84393441_84393375_84391549_FAM175A</t>
  </si>
  <si>
    <t>17.11577130782813</t>
  </si>
  <si>
    <t>25.581395348837212</t>
  </si>
  <si>
    <t>SE_4_-_84406139_84405319_84405145_84403397_FAM175A</t>
  </si>
  <si>
    <t>99.52729991996812</t>
  </si>
  <si>
    <t>SE_4_+_85504671_85525396_85525523_85530582_CDS1</t>
  </si>
  <si>
    <t>74.91052611314234</t>
  </si>
  <si>
    <t>SE_4_-_85654535_85648064_85648014_85645747_WDFY3</t>
  </si>
  <si>
    <t>11.832629816810934</t>
  </si>
  <si>
    <t>SE_4_-_85731040_85729570_85729487_85724620_WDFY3</t>
  </si>
  <si>
    <t>6.536869816897864</t>
  </si>
  <si>
    <t>SE_4_-_85771055_85765662_85765609_85762416_WDFY3</t>
  </si>
  <si>
    <t>99.96613376370433</t>
  </si>
  <si>
    <t>SE_4_+_86749128_86844801_86844923_86863219_ARHGAP24</t>
  </si>
  <si>
    <t>73.52577161437416</t>
  </si>
  <si>
    <t>SE_4_-_87028376_87024397_87024339_87023185_MAPK10</t>
  </si>
  <si>
    <t>99.34493396526915</t>
  </si>
  <si>
    <t>4.464285714285714</t>
  </si>
  <si>
    <t>SE_4_-_87320900_87275797_87275683_87115560_MAPK10</t>
  </si>
  <si>
    <t>40.77041772925526</t>
  </si>
  <si>
    <t>SE_4_+_87672277_87674162_87674218_87679413_PTPN13</t>
  </si>
  <si>
    <t>99.57807481917585</t>
  </si>
  <si>
    <t>17.796610169491526</t>
  </si>
  <si>
    <t>SE_4_+_87869723_87967318_87967438_87967847_AFF1</t>
  </si>
  <si>
    <t>99.66725970537706</t>
  </si>
  <si>
    <t>SE_4_+_88005316_88011136_88011222_88012945_AFF1</t>
  </si>
  <si>
    <t>98.92682119051354</t>
  </si>
  <si>
    <t>17.05426356589147</t>
  </si>
  <si>
    <t>SE_4_-_88303407_88295982_88295851_88293967_HSD17B11</t>
  </si>
  <si>
    <t>0.04570420861716767</t>
  </si>
  <si>
    <t>SE_4_-_88312013_88307059_88306942_88303514_HSD17B11</t>
  </si>
  <si>
    <t>0.2685694391924817</t>
  </si>
  <si>
    <t>SE_4_+_88344164_88355378_88355560_88356133_NUDT9</t>
  </si>
  <si>
    <t>98.24795177024066</t>
  </si>
  <si>
    <t>SE_4_+_88356372_88359429_88359524_88362981_NUDT9</t>
  </si>
  <si>
    <t>14.544127737278197</t>
  </si>
  <si>
    <t>38.79781420765027</t>
  </si>
  <si>
    <t>46.994535519125684</t>
  </si>
  <si>
    <t>14.207650273224044</t>
  </si>
  <si>
    <t>SE_4_+_88363067_88366474_88366659_88370294_NUDT9</t>
  </si>
  <si>
    <t>96.2252726749023</t>
  </si>
  <si>
    <t>95.41284403669725</t>
  </si>
  <si>
    <t>SE_4_+_88363067_88370294_88370405_88372741_NUDT9</t>
  </si>
  <si>
    <t>0.3189188426171081</t>
  </si>
  <si>
    <t>SE_4_-_88420673_88418391_88418283_88416279_SPARCL1</t>
  </si>
  <si>
    <t>93.37904154199232</t>
  </si>
  <si>
    <t>28.28282828282828</t>
  </si>
  <si>
    <t>SE_4_-_88449707_88426075_88425974_88420737_SPARCL1</t>
  </si>
  <si>
    <t>3.793464336574739</t>
  </si>
  <si>
    <t>SE_4_-_88450197_88426075_88425974_88420737_SPARCL1</t>
  </si>
  <si>
    <t>0.1330233608098588</t>
  </si>
  <si>
    <t>SE_4_-_88450197_88449385_88449278_88420737_SPARCL1</t>
  </si>
  <si>
    <t>0.15944519564104695</t>
  </si>
  <si>
    <t>SE_4_-_88450197_88449766_88449707_88420737_SPARCL1</t>
  </si>
  <si>
    <t>0.6780971470276558</t>
  </si>
  <si>
    <t>79.56989247311827</t>
  </si>
  <si>
    <t>SE_4_+_88898249_88898814_88899002_88901198_SPP1</t>
  </si>
  <si>
    <t>0.718604532341498</t>
  </si>
  <si>
    <t>4.102564102564102</t>
  </si>
  <si>
    <t>80.51282051282051</t>
  </si>
  <si>
    <t>SE_4_+_88898249_88898814_88899011_88901198_SPP1</t>
  </si>
  <si>
    <t>93.56258479436036</t>
  </si>
  <si>
    <t>SE_4_+_88898249_88901198_88901278_88901545_SPP1</t>
  </si>
  <si>
    <t>98.48095665016297</t>
  </si>
  <si>
    <t>SE_4_+_88898249_88901198_88901278_88902627_SPP1</t>
  </si>
  <si>
    <t>92.58202226897575</t>
  </si>
  <si>
    <t>27.966101694915253</t>
  </si>
  <si>
    <t>SE_4_+_88977419_88979135_88979255_88983058_PKD2</t>
  </si>
  <si>
    <t>99.8368883721075</t>
  </si>
  <si>
    <t>97.72727272727273</t>
  </si>
  <si>
    <t>SE_4_-_89189342_89186287_89186153_89183878_PPM1K</t>
  </si>
  <si>
    <t>2.7833069039284313</t>
  </si>
  <si>
    <t>59.35828877005348</t>
  </si>
  <si>
    <t>SE_4_-_89198295_89192341_89192152_89190058_PPM1K</t>
  </si>
  <si>
    <t>78.20848986250799</t>
  </si>
  <si>
    <t>77.88461538461539</t>
  </si>
  <si>
    <t>SE_4_-_89205558_89199794_89199688_89198395_PPM1K</t>
  </si>
  <si>
    <t>95.58132666363258</t>
  </si>
  <si>
    <t>SE_4_+_89345125_89345747_89345854_89349732_HERC6</t>
  </si>
  <si>
    <t>10.400909439545437</t>
  </si>
  <si>
    <t>SE_4_+_89516765_89519101_89519238_89526946_HERC3</t>
  </si>
  <si>
    <t>6.3717539400524466</t>
  </si>
  <si>
    <t>62.93103448275862</t>
  </si>
  <si>
    <t>18.103448275862068</t>
  </si>
  <si>
    <t>SE_4_+_89516765_89519120_89519238_89526946_HERC3</t>
  </si>
  <si>
    <t>95.40293843524479</t>
  </si>
  <si>
    <t>4.81283422459893</t>
  </si>
  <si>
    <t>85.02673796791443</t>
  </si>
  <si>
    <t>10.16042780748663</t>
  </si>
  <si>
    <t>SE_4_+_89588639_89589043_89589232_89591011_HERC3</t>
  </si>
  <si>
    <t>75.57316567711788</t>
  </si>
  <si>
    <t>SE_4_-_89660181_89658706_89658623_89653349_FAM13A</t>
  </si>
  <si>
    <t>95.08740188460688</t>
  </si>
  <si>
    <t>SE_4_-_89702316_89689210_89689134_89688746_FAM13A</t>
  </si>
  <si>
    <t>72.60746897984582</t>
  </si>
  <si>
    <t>SE_4_-_89941611_89912301_89912124_89859392_FAM13A</t>
  </si>
  <si>
    <t>5.794424384153574</t>
  </si>
  <si>
    <t>23.200000000000003</t>
  </si>
  <si>
    <t>SE_4_-_89941611_89930229_89930102_89912301_FAM13A</t>
  </si>
  <si>
    <t>99.34092542556104</t>
  </si>
  <si>
    <t>SE_4_-_90743397_90650428_90650345_90647811_SNCA</t>
  </si>
  <si>
    <t>2.258995897380811</t>
  </si>
  <si>
    <t>SE_4_+_95129735_95134186_95134303_95147270_SMARCAD1</t>
  </si>
  <si>
    <t>1.4359204338567013</t>
  </si>
  <si>
    <t>SE_4_+_95162157_95169632_95169704_95170805_SMARCAD1</t>
  </si>
  <si>
    <t>98.32551637144947</t>
  </si>
  <si>
    <t>96.64429530201343</t>
  </si>
  <si>
    <t>2.013422818791946</t>
  </si>
  <si>
    <t>SE_4_+_95376535_95444875_95445026_95494502_PDLIM5</t>
  </si>
  <si>
    <t>81.05170935063586</t>
  </si>
  <si>
    <t>SE_4_+_95494544_95497094_95497185_95500672_PDLIM5</t>
  </si>
  <si>
    <t>96.98376065054067</t>
  </si>
  <si>
    <t>SE_4_+_95494544_95497094_95497185_95506716_PDLIM5</t>
  </si>
  <si>
    <t>1.0713862068894977</t>
  </si>
  <si>
    <t>SE_4_+_95575791_95577969_95578062_95578578_PDLIM5</t>
  </si>
  <si>
    <t>2.373620122035139</t>
  </si>
  <si>
    <t>SE_4_+_99214666_99218069_99218141_99264290_RAP1GDS1</t>
  </si>
  <si>
    <t>99.64354305006977</t>
  </si>
  <si>
    <t>SE_4_+_99214666_99264290_99264412_99273627_RAP1GDS1</t>
  </si>
  <si>
    <t>99.25614133840939</t>
  </si>
  <si>
    <t>33.146067415730336</t>
  </si>
  <si>
    <t>39.8876404494382</t>
  </si>
  <si>
    <t>SE_4_+_99214666_99264290_99264470_99273627_RAP1GDS1</t>
  </si>
  <si>
    <t>99.1566274297708</t>
  </si>
  <si>
    <t>SE_4_+_99264412_99273627_99273752_99300168_RAP1GDS1</t>
  </si>
  <si>
    <t>99.53062515420595</t>
  </si>
  <si>
    <t>SE_4_+_99264412_99273627_99273752_99313103_RAP1GDS1</t>
  </si>
  <si>
    <t>99.27966847054206</t>
  </si>
  <si>
    <t>SE_4_+_99264412_99300168_99300314_99313103_RAP1GDS1</t>
  </si>
  <si>
    <t>98.15605867824529</t>
  </si>
  <si>
    <t>SE_4_+_99273752_99300168_99300314_99308587_RAP1GDS1</t>
  </si>
  <si>
    <t>81.2014902019536</t>
  </si>
  <si>
    <t>SE_4_+_99273752_99300168_99300314_99313103_RAP1GDS1</t>
  </si>
  <si>
    <t>10.593178056839736</t>
  </si>
  <si>
    <t>SE_4_+_99273752_99308587_99308654_99313103_RAP1GDS1</t>
  </si>
  <si>
    <t>8.184160287058676</t>
  </si>
  <si>
    <t>46.3768115942029</t>
  </si>
  <si>
    <t>SE_4_+_99273752_99308587_99308658_99313103_RAP1GDS1</t>
  </si>
  <si>
    <t>7.754749637961026</t>
  </si>
  <si>
    <t>SE_4_+_99300314_99308587_99308654_99313103_RAP1GDS1</t>
  </si>
  <si>
    <t>98.44383378997546</t>
  </si>
  <si>
    <t>SE_4_+_99273752_99313103_99313231_99325628_RAP1GDS1</t>
  </si>
  <si>
    <t>99.09065092924449</t>
  </si>
  <si>
    <t>95.9349593495935</t>
  </si>
  <si>
    <t>SE_4_+_99313231_99325628_99325753_99337896_RAP1GDS1</t>
  </si>
  <si>
    <t>0.8332207556020303</t>
  </si>
  <si>
    <t>SE_4_-_99407889_99405592_99405536_99403326_TSPAN5</t>
  </si>
  <si>
    <t>4.795936492158248</t>
  </si>
  <si>
    <t>37.055837563451774</t>
  </si>
  <si>
    <t>46.192893401015226</t>
  </si>
  <si>
    <t>16.751269035532996</t>
  </si>
  <si>
    <t>SE_4_-_99407889_99405749_99405550_99403326_TSPAN5</t>
  </si>
  <si>
    <t>98.77376948232885</t>
  </si>
  <si>
    <t>48.9051094890511</t>
  </si>
  <si>
    <t>40.14598540145985</t>
  </si>
  <si>
    <t>10.948905109489052</t>
  </si>
  <si>
    <t>SE_4_-_99808230_99806212_99806073_99802293_EIF4E</t>
  </si>
  <si>
    <t>3.329625305337554</t>
  </si>
  <si>
    <t>SE_4_-_99808230_99807697_99807605_99806212_EIF4E</t>
  </si>
  <si>
    <t>3.9766354575582135</t>
  </si>
  <si>
    <t>SE_4_+_99917018_99926920_99927017_99950018_METAP1</t>
  </si>
  <si>
    <t>2.159277033588021</t>
  </si>
  <si>
    <t>SE_4_+_99917018_99926920_99927021_99950018_METAP1</t>
  </si>
  <si>
    <t>0.4345379089993312</t>
  </si>
  <si>
    <t>34.868421052631575</t>
  </si>
  <si>
    <t>SE_4_+_99950069_99952659_99952813_99955381_METAP1</t>
  </si>
  <si>
    <t>2.723232902283949</t>
  </si>
  <si>
    <t>SE_4_+_99956611_99957105_99957162_99960525_METAP1</t>
  </si>
  <si>
    <t>4.731058180007907</t>
  </si>
  <si>
    <t>29.651162790697676</t>
  </si>
  <si>
    <t>47.093023255813954</t>
  </si>
  <si>
    <t>SE_4_+_99956611_99958918_99959092_99960525_METAP1</t>
  </si>
  <si>
    <t>99.13731175970197</t>
  </si>
  <si>
    <t>SE_4_+_99964538_99966330_99966461_99969884_METAP1</t>
  </si>
  <si>
    <t>98.4782276890379</t>
  </si>
  <si>
    <t>SE_4_+_99966461_99969884_99970027_99978904_METAP1</t>
  </si>
  <si>
    <t>0.27035229871053407</t>
  </si>
  <si>
    <t>23.668639053254438</t>
  </si>
  <si>
    <t>SE_4_-_100002516_100001142_100000971_99998074_ADH5</t>
  </si>
  <si>
    <t>99.974514499120815</t>
  </si>
  <si>
    <t>44.60431654676259</t>
  </si>
  <si>
    <t>20.14388489208633</t>
  </si>
  <si>
    <t>SE_4_-_100006266_100003267_100003126_100002603_ADH5</t>
  </si>
  <si>
    <t>99.94872517006986</t>
  </si>
  <si>
    <t>SE_4_-_100006266_100003267_100003153_100002603_ADH5</t>
  </si>
  <si>
    <t>4.5050248460205795</t>
  </si>
  <si>
    <t>55.46218487394958</t>
  </si>
  <si>
    <t>SE_4_-_100242471_100242071_100241950_100240043_ADH1B</t>
  </si>
  <si>
    <t>97.88835223380352</t>
  </si>
  <si>
    <t>82.82828282828282</t>
  </si>
  <si>
    <t>14.14141414141414</t>
  </si>
  <si>
    <t>SE_4_-_100273815_100269003_100268902_100268301_ADH1C</t>
  </si>
  <si>
    <t>15.990875190911186</t>
  </si>
  <si>
    <t>11.965811965811966</t>
  </si>
  <si>
    <t>63.24786324786324</t>
  </si>
  <si>
    <t>24.786324786324787</t>
  </si>
  <si>
    <t>SE_4_-_100273815_100272289_100272170_100269003_ADH1C</t>
  </si>
  <si>
    <t>3.863717329106372</t>
  </si>
  <si>
    <t>SE_4_+_100787278_100787714_100787775_100789274_DAPP1</t>
  </si>
  <si>
    <t>3.0301109507742554</t>
  </si>
  <si>
    <t>29.20353982300885</t>
  </si>
  <si>
    <t>SE_4_-_100827674_100827310_100827195_100826863_DNAJB14</t>
  </si>
  <si>
    <t>8.1860117215078</t>
  </si>
  <si>
    <t>SE_4_-_100851607_100845972_100845917_100844342_DNAJB14</t>
  </si>
  <si>
    <t>2.559207460259765</t>
  </si>
  <si>
    <t>SE_4_-_100851607_100848995_100848874_100844342_DNAJB14</t>
  </si>
  <si>
    <t>95.04212793758565</t>
  </si>
  <si>
    <t>86.98224852071006</t>
  </si>
  <si>
    <t>1.7751479289940828</t>
  </si>
  <si>
    <t>SE_4_-_100867596_100851778_100851607_100844342_DNAJB14</t>
  </si>
  <si>
    <t>96.41029450377553</t>
  </si>
  <si>
    <t>SE_4_-_101368690_101342534_101342439_101338298_EMCN</t>
  </si>
  <si>
    <t>0.8500623927540952</t>
  </si>
  <si>
    <t>15.757575757575756</t>
  </si>
  <si>
    <t>8.484848484848486</t>
  </si>
  <si>
    <t>SE_4_-_101439008_101408185_101408018_101401196_EMCN</t>
  </si>
  <si>
    <t>97.8552562325691</t>
  </si>
  <si>
    <t>SE_4_-_102001689_101984514_101984389_101982318_PPP3CA</t>
  </si>
  <si>
    <t>0.30838029319884747</t>
  </si>
  <si>
    <t>55.294117647058826</t>
  </si>
  <si>
    <t>SE_4_-_102030111_102029318_102029231_102020879_PPP3CA</t>
  </si>
  <si>
    <t>0.8263921444841159</t>
  </si>
  <si>
    <t>SE_4_-_102117073_102092383_102092241_102030235_PPP3CA</t>
  </si>
  <si>
    <t>99.92897176194317</t>
  </si>
  <si>
    <t>97.0059880239521</t>
  </si>
  <si>
    <t>SE_4_-_103236825_103228762_103228593_103226268_SLC39A8</t>
  </si>
  <si>
    <t>5.86566348119062</t>
  </si>
  <si>
    <t>SE_4_+_103422945_103432037_103432106_103446669_NFKB1</t>
  </si>
  <si>
    <t>8.601279011181411</t>
  </si>
  <si>
    <t>SE_4_-_103635595_103612114_103612037_103611928_MANBA</t>
  </si>
  <si>
    <t>98.653897748385</t>
  </si>
  <si>
    <t>SE_4_-_103645019_103644198_103644028_103635718_MANBA</t>
  </si>
  <si>
    <t>24.72222130170145</t>
  </si>
  <si>
    <t>SE_4_-_103681875_103675152_103674980_103647840_MANBA</t>
  </si>
  <si>
    <t>1.659266851703028</t>
  </si>
  <si>
    <t>SE_4_-_103720564_103720134_103720085_103718617_UBE2D3</t>
  </si>
  <si>
    <t>1.823905284624348</t>
  </si>
  <si>
    <t>SE_4_-_103730829_103730316_103730225_103723795_UBE2D3</t>
  </si>
  <si>
    <t>0.9849009913554849</t>
  </si>
  <si>
    <t>64.03508771929825</t>
  </si>
  <si>
    <t>20.175438596491226</t>
  </si>
  <si>
    <t>SE_4_-_103730829_103730341_103730225_103723795_UBE2D3</t>
  </si>
  <si>
    <t>99.4222793189307</t>
  </si>
  <si>
    <t>SE_4_-_103789872_103747776_103747642_103731012_UBE2D3</t>
  </si>
  <si>
    <t>99.42943172131238</t>
  </si>
  <si>
    <t>SE_4_-_103789872_103747793_103747642_103731012_UBE2D3</t>
  </si>
  <si>
    <t>1.8124913468741868</t>
  </si>
  <si>
    <t>SE_4_+_103790344_103803928_103804030_103806373_CISD2</t>
  </si>
  <si>
    <t>87.39185757670158</t>
  </si>
  <si>
    <t>SE_4_-_103952857_103950040_103949904_103947748_SLC9B2</t>
  </si>
  <si>
    <t>75.49516906933079</t>
  </si>
  <si>
    <t>SE_4_-_103987484_103979128_103978958_103971539_SLC9B2</t>
  </si>
  <si>
    <t>0.44547168766497414</t>
  </si>
  <si>
    <t>SE_4_-_104013757_104012894_104012777_104012442_BDH2</t>
  </si>
  <si>
    <t>0.9224623308681106</t>
  </si>
  <si>
    <t>47.41379310344828</t>
  </si>
  <si>
    <t>SE_4_-_104020940_104018911_104018793_104017431_BDH2</t>
  </si>
  <si>
    <t>5.499976237985109</t>
  </si>
  <si>
    <t>7.051282051282051</t>
  </si>
  <si>
    <t>16.025641025641026</t>
  </si>
  <si>
    <t>SE_4_-_104020940_104019959_104019801_104017431_BDH2</t>
  </si>
  <si>
    <t>97.86314794196714</t>
  </si>
  <si>
    <t>5.64516129032258</t>
  </si>
  <si>
    <t>91.93548387096774</t>
  </si>
  <si>
    <t>SE_4_-_106367540_106345479_106345353_106320321_PPA2</t>
  </si>
  <si>
    <t>93.34871686463153</t>
  </si>
  <si>
    <t>SE_4_-_106367540_106359193_106359107_106345479_PPA2</t>
  </si>
  <si>
    <t>99.70813189599662</t>
  </si>
  <si>
    <t>SE_4_-_106377838_106359193_106359107_106345479_PPA2</t>
  </si>
  <si>
    <t>0.09978419046335982</t>
  </si>
  <si>
    <t>SE_4_-_106370507_106369250_106369152_106367659_PPA2</t>
  </si>
  <si>
    <t>98.68288633066975</t>
  </si>
  <si>
    <t>SE_4_-_106374755_106370560_106370507_106367659_PPA2</t>
  </si>
  <si>
    <t>95.42953870503277</t>
  </si>
  <si>
    <t>SE_4_-_106395051_106377902_106377838_106374799_PPA2</t>
  </si>
  <si>
    <t>91.05718287227685</t>
  </si>
  <si>
    <t>SE_4_-_106395051_106377902_106377853_106374799_PPA2</t>
  </si>
  <si>
    <t>20.13862237042686</t>
  </si>
  <si>
    <t>SE_4_+_106819158_106833345_106833395_106848493_NPNT</t>
  </si>
  <si>
    <t>9.062582746030474</t>
  </si>
  <si>
    <t>SE_4_+_106833395_106833700_106833808_106848493_NPNT</t>
  </si>
  <si>
    <t>12.450490923891053</t>
  </si>
  <si>
    <t>SE_4_+_106848585_106853771_106853860_106858166_NPNT</t>
  </si>
  <si>
    <t>91.88805347377561</t>
  </si>
  <si>
    <t>SE_4_+_106863859_106879628_106879714_106880185_NPNT</t>
  </si>
  <si>
    <t>0.05272018508156291</t>
  </si>
  <si>
    <t>SE_4_-_107173023_107172351_107172236_107171635_TBCK</t>
  </si>
  <si>
    <t>16.94061287007889</t>
  </si>
  <si>
    <t>68.36734693877551</t>
  </si>
  <si>
    <t>SE_4_-_107181594_107176204_107176104_107173164_TBCK</t>
  </si>
  <si>
    <t>0.36089158145296496</t>
  </si>
  <si>
    <t>SE_4_-_108641276_108639552_108639498_108622441_PAPSS1</t>
  </si>
  <si>
    <t>3.7248536575071793</t>
  </si>
  <si>
    <t>SE_4_+_108948916_108949095_108949225_108954332_HADH</t>
  </si>
  <si>
    <t>0.06137475985266716</t>
  </si>
  <si>
    <t>SE_4_+_108948916_108953483_108953533_108954332_HADH</t>
  </si>
  <si>
    <t>0.07907116685996575</t>
  </si>
  <si>
    <t>SE_4_-_108999376_108996633_108996531_108991926_LEF1</t>
  </si>
  <si>
    <t>51.74653388863574</t>
  </si>
  <si>
    <t>SE_4_-_109004512_109002825_109002742_109000770_LEF1</t>
  </si>
  <si>
    <t>99.97555246194261</t>
  </si>
  <si>
    <t>SE_4_-_109084724_109010413_109010281_109004602_LEF1</t>
  </si>
  <si>
    <t>1.2411152152827456</t>
  </si>
  <si>
    <t>SE_4_+_109541868_109542787_109542852_109543107_RPL34</t>
  </si>
  <si>
    <t>99.98705275286007</t>
  </si>
  <si>
    <t>94.5054945054945</t>
  </si>
  <si>
    <t>SE_4_+_109571950_109576720_109576813_109578606_OSTC</t>
  </si>
  <si>
    <t>1.1963777289961157</t>
  </si>
  <si>
    <t>73.23943661971832</t>
  </si>
  <si>
    <t>SE_4_+_109578803_109584389_109584462_109588403_OSTC</t>
  </si>
  <si>
    <t>99.9663688391468</t>
  </si>
  <si>
    <t>52.22929936305732</t>
  </si>
  <si>
    <t>17.8343949044586</t>
  </si>
  <si>
    <t>29.936305732484076</t>
  </si>
  <si>
    <t>SE_4_-_109681344_109681064_109680905_109677648_AGXT2L1</t>
  </si>
  <si>
    <t>14.166712392202948</t>
  </si>
  <si>
    <t>SE_4_+_110355158_110370573_110370665_110384057_SEC24B</t>
  </si>
  <si>
    <t>24.098636549454987</t>
  </si>
  <si>
    <t>24.509803921568626</t>
  </si>
  <si>
    <t>SE_4_+_110394342_110402833_110402937_110412483_SEC24B</t>
  </si>
  <si>
    <t>80.0403197211071</t>
  </si>
  <si>
    <t>SE_4_-_110618778_110617642_110617566_110615856_CASP6</t>
  </si>
  <si>
    <t>93.5350226393871</t>
  </si>
  <si>
    <t>SE_4_-_110650758_110639915_110639839_110638869_PLA2G12A</t>
  </si>
  <si>
    <t>85.41044680615121</t>
  </si>
  <si>
    <t>SE_4_-_110650758_110639915_110639845_110638869_PLA2G12A</t>
  </si>
  <si>
    <t>91.42193307614802</t>
  </si>
  <si>
    <t>SE_4_+_113182018_113184144_113184242_113186165_AP1AR</t>
  </si>
  <si>
    <t>7.005944250224346</t>
  </si>
  <si>
    <t>SE_4_+_113218625_113223495_113223564_113236957_ALPK1</t>
  </si>
  <si>
    <t>7.502427090472949</t>
  </si>
  <si>
    <t>SE_4_+_113218625_113223495_113223641_113236957_ALPK1</t>
  </si>
  <si>
    <t>90.72410533826204</t>
  </si>
  <si>
    <t>46.71052631578947</t>
  </si>
  <si>
    <t>5.921052631578947</t>
  </si>
  <si>
    <t>SE_4_+_113299054_113303554_113303708_113332983_ALPK1</t>
  </si>
  <si>
    <t>66.85119018301553</t>
  </si>
  <si>
    <t>SE_4_-_113474991_113469536_113469409_113468564_C4orf21</t>
  </si>
  <si>
    <t>0.8865463647118793</t>
  </si>
  <si>
    <t>26.24113475177305</t>
  </si>
  <si>
    <t>SE_4_+_113558395_113558800_113558943_113565824_LARP7</t>
  </si>
  <si>
    <t>1.638300705626232</t>
  </si>
  <si>
    <t>68.80733944954129</t>
  </si>
  <si>
    <t>SE_4_+_113566027_113566707_113566818_113567507_LARP7</t>
  </si>
  <si>
    <t>88.63983137556836</t>
  </si>
  <si>
    <t>SE_4_+_114199091_114199616_114199714_114203831_ANK2</t>
  </si>
  <si>
    <t>3.1997650152168475</t>
  </si>
  <si>
    <t>SE_4_+_114251626_114253128_114253226_114254210_ANK2</t>
  </si>
  <si>
    <t>99.98600828487338</t>
  </si>
  <si>
    <t>94.3089430894309</t>
  </si>
  <si>
    <t>SE_4_+_114263072_114264173_114264298_114267056_ANK2</t>
  </si>
  <si>
    <t>41.749266845781904</t>
  </si>
  <si>
    <t>SE_4_+_114290961_114293689_114293781_114294246_ANK2</t>
  </si>
  <si>
    <t>98.0852241822799</t>
  </si>
  <si>
    <t>66.11111111111111</t>
  </si>
  <si>
    <t>SE_4_+_114294605_114295920_114296102_114299246_ANK2</t>
  </si>
  <si>
    <t>53.44332520171313</t>
  </si>
  <si>
    <t>SE_4_+_114294605_114295920_114296102_114302613_ANK2</t>
  </si>
  <si>
    <t>5.8149627036708385</t>
  </si>
  <si>
    <t>SE_4_+_114294605_114299246_114299337_114302613_ANK2</t>
  </si>
  <si>
    <t>5.704968980821982</t>
  </si>
  <si>
    <t>SE_4_+_114296102_114299246_114299337_114302613_ANK2</t>
  </si>
  <si>
    <t>23.68066466120658</t>
  </si>
  <si>
    <t>38.70967741935484</t>
  </si>
  <si>
    <t>SE_4_-_114378491_114376977_114376882_114375671_CAMK2D</t>
  </si>
  <si>
    <t>2.3509623042980885</t>
  </si>
  <si>
    <t>SE_4_-_114430794_114426191_114426132_114421667_CAMK2D</t>
  </si>
  <si>
    <t>5.510186580058279</t>
  </si>
  <si>
    <t>SE_4_-_114430794_114426191_114426132_114424133_CAMK2D</t>
  </si>
  <si>
    <t>0.09312841615247992</t>
  </si>
  <si>
    <t>61.224489795918366</t>
  </si>
  <si>
    <t>21.768707482993197</t>
  </si>
  <si>
    <t>17.006802721088434</t>
  </si>
  <si>
    <t>SE_4_+_119606755_119607705_119607854_119609078_METTL14</t>
  </si>
  <si>
    <t>1.3415393654053818</t>
  </si>
  <si>
    <t>SE_4_-_119738419_119738005_119737899_119736881_SEC24D</t>
  </si>
  <si>
    <t>99.29107816594141</t>
  </si>
  <si>
    <t>12.32876712328767</t>
  </si>
  <si>
    <t>41.78082191780822</t>
  </si>
  <si>
    <t>SE_4_-_119745775_119738567_119738419_119736881_SEC24D</t>
  </si>
  <si>
    <t>0.13172880211944407</t>
  </si>
  <si>
    <t>SE_4_-_119754734_119746773_119746596_119745904_SEC24D</t>
  </si>
  <si>
    <t>67.09971827348492</t>
  </si>
  <si>
    <t>SE_4_+_120134028_120135225_120135377_120138705_USP53</t>
  </si>
  <si>
    <t>51.299108192866086</t>
  </si>
  <si>
    <t>SE_4_+_120449944_120464908_120465000_120471534_AF085995</t>
  </si>
  <si>
    <t>97.68656813479386</t>
  </si>
  <si>
    <t>SE_4_-_120986827_120983250_120983130_120982132_MAD2L1</t>
  </si>
  <si>
    <t>3.4030768554564537</t>
  </si>
  <si>
    <t>96.47058823529412</t>
  </si>
  <si>
    <t>SE_4_-_121675708_121652945_121652773_121631568_PRDM5</t>
  </si>
  <si>
    <t>83.94943416878843</t>
  </si>
  <si>
    <t>SE_4_-_121698343_121675793_121675708_121631568_PRDM5</t>
  </si>
  <si>
    <t>99.59567670041517</t>
  </si>
  <si>
    <t>SE_4_-_122607443_122605926_122605832_122604632_ANXA5</t>
  </si>
  <si>
    <t>99.89179818973945</t>
  </si>
  <si>
    <t>SE_4_-_122617736_122607527_122607443_122604632_ANXA5</t>
  </si>
  <si>
    <t>99.64234566625927</t>
  </si>
  <si>
    <t>22.962962962962962</t>
  </si>
  <si>
    <t>SE_4_+_122724172_122725777_122725914_122728695_EXOSC9</t>
  </si>
  <si>
    <t>99.5931087384495</t>
  </si>
  <si>
    <t>67.36111111111111</t>
  </si>
  <si>
    <t>29.86111111111111</t>
  </si>
  <si>
    <t>SE_4_+_122732826_122734389_122734535_122735021_EXOSC9</t>
  </si>
  <si>
    <t>10.277171063162362</t>
  </si>
  <si>
    <t>SE_4_+_122735202_122737299_122737349_122737524_EXOSC9</t>
  </si>
  <si>
    <t>83.69070452042115</t>
  </si>
  <si>
    <t>37.301587301587304</t>
  </si>
  <si>
    <t>SE_4_+_123145832_123147862_123147990_123150276_KIAA1109</t>
  </si>
  <si>
    <t>80.8886035389865</t>
  </si>
  <si>
    <t>SE_4_+_123246475_123247010_123247072_123249259_KIAA1109</t>
  </si>
  <si>
    <t>99.05001930803287</t>
  </si>
  <si>
    <t>SE_4_-_123833723_123818833_123818779_123814380_NUDT6</t>
  </si>
  <si>
    <t>99.91527544901744</t>
  </si>
  <si>
    <t>SE_4_+_126373965_126384718_126384822_126389667_FAT4</t>
  </si>
  <si>
    <t>99.78055856572497</t>
  </si>
  <si>
    <t>SE_4_+_128621218_128625383_128625445_128626746_INTU</t>
  </si>
  <si>
    <t>99.74800037937077</t>
  </si>
  <si>
    <t>5.347593582887701</t>
  </si>
  <si>
    <t>SE_4_+_128629823_128632068_128632257_128635091_INTU</t>
  </si>
  <si>
    <t>99.2692937952067</t>
  </si>
  <si>
    <t>SE_4_+_128717063_128719742_128719864_128722293_HSPA4L</t>
  </si>
  <si>
    <t>69.48263281715892</t>
  </si>
  <si>
    <t>62.37623762376238</t>
  </si>
  <si>
    <t>36.633663366336634</t>
  </si>
  <si>
    <t>SE_4_-_128851838_128843118_128843015_128842926_MFSD8</t>
  </si>
  <si>
    <t>95.37926126459357</t>
  </si>
  <si>
    <t>SE_4_-_128861008_128859993_128859938_128854248_MFSD8</t>
  </si>
  <si>
    <t>81.7104680138726</t>
  </si>
  <si>
    <t>51.40845070422535</t>
  </si>
  <si>
    <t>SE_4_-_128863200_128861152_128861008_128859993_MFSD8</t>
  </si>
  <si>
    <t>93.0677475228585</t>
  </si>
  <si>
    <t>51.35135135135135</t>
  </si>
  <si>
    <t>31.53153153153153</t>
  </si>
  <si>
    <t>SE_4_-_128864907_128863313_128863200_128861152_MFSD8</t>
  </si>
  <si>
    <t>3.376962796605945</t>
  </si>
  <si>
    <t>SE_4_+_128886761_128887109_128887211_128904094_C4orf29</t>
  </si>
  <si>
    <t>83.59461735500273</t>
  </si>
  <si>
    <t>SE_4_+_128905578_128910876_128910976_128930075_C4orf29</t>
  </si>
  <si>
    <t>94.49941555810528</t>
  </si>
  <si>
    <t>83.83838383838383</t>
  </si>
  <si>
    <t>SE_4_+_128941324_128942292_128942393_128949630_C4orf29</t>
  </si>
  <si>
    <t>92.9148286267737</t>
  </si>
  <si>
    <t>44.20289855072464</t>
  </si>
  <si>
    <t>SE_4_+_128999117_129003320_129003460_129012156_LARP1B</t>
  </si>
  <si>
    <t>93.18853477723505</t>
  </si>
  <si>
    <t>52.336448598130836</t>
  </si>
  <si>
    <t>SE_4_+_129121820_129127583_129127692_129128411_LARP1B</t>
  </si>
  <si>
    <t>93.58298935499272</t>
  </si>
  <si>
    <t>SE_4_+_129128538_129131011_129131148_129141510_LARP1B</t>
  </si>
  <si>
    <t>6.454859848111506</t>
  </si>
  <si>
    <t>SE_4_+_129731032_129737522_129737618_129752888_PHF17</t>
  </si>
  <si>
    <t>98.66552505042408</t>
  </si>
  <si>
    <t>SE_4_+_129764193_129767530_129767687_129770135_PHF17</t>
  </si>
  <si>
    <t>2.07527382610749</t>
  </si>
  <si>
    <t>92.51336898395722</t>
  </si>
  <si>
    <t>7.4866310160427805</t>
  </si>
  <si>
    <t>SE_4_-_129873924_129873687_129873498_129869725_SCLT1</t>
  </si>
  <si>
    <t>85.08928773569131</t>
  </si>
  <si>
    <t>51.68539325842697</t>
  </si>
  <si>
    <t>SE_4_-_129891533_129886473_129886382_129880932_SCLT1</t>
  </si>
  <si>
    <t>95.72797186039398</t>
  </si>
  <si>
    <t>SE_4_+_130027802_130030462_130030513_130030628_C4orf33</t>
  </si>
  <si>
    <t>86.07303072739091</t>
  </si>
  <si>
    <t>SE_4_-_138453409_138450886_138450756_138449971_PCDH18</t>
  </si>
  <si>
    <t>87.26353200030101</t>
  </si>
  <si>
    <t>SE_4_-_139993020_139988924_139988838_139983211_ELF2</t>
  </si>
  <si>
    <t>10.64170292899977</t>
  </si>
  <si>
    <t>SE_4_-_140221756_140218597_140218539_140217114_NDUFC1</t>
  </si>
  <si>
    <t>16.713160331232437</t>
  </si>
  <si>
    <t>SE_4_-_140223570_140218597_140218539_140217114_NDUFC1</t>
  </si>
  <si>
    <t>1.966514933782801</t>
  </si>
  <si>
    <t>SE_4_+_140275252_140277643_140277737_140278540_NAA15</t>
  </si>
  <si>
    <t>0.17539958448595194</t>
  </si>
  <si>
    <t>24.489795918367346</t>
  </si>
  <si>
    <t>52.04081632653062</t>
  </si>
  <si>
    <t>SE_4_-_140477252_140469273_140469173_140468203_SETD7</t>
  </si>
  <si>
    <t>94.28185024390092</t>
  </si>
  <si>
    <t>90.72164948453609</t>
  </si>
  <si>
    <t>SE_4_+_140587231_140599697_140599796_140616351_MGST2</t>
  </si>
  <si>
    <t>1.0531891624341139</t>
  </si>
  <si>
    <t>85.8974358974359</t>
  </si>
  <si>
    <t>SE_4_+_140599796_140608814_140608894_140616351_MGST2</t>
  </si>
  <si>
    <t>92.44609377245936</t>
  </si>
  <si>
    <t>SE_4_+_140599796_140616351_140616421_140624609_MGST2</t>
  </si>
  <si>
    <t>0.4943259863680202</t>
  </si>
  <si>
    <t>21.69811320754717</t>
  </si>
  <si>
    <t>SE_4_-_141290464_141283972_141283864_141282128_LOC100129858</t>
  </si>
  <si>
    <t>94.5448097206057</t>
  </si>
  <si>
    <t>SE_4_+_141300346_141300723_141300806_141302116_SCOC</t>
  </si>
  <si>
    <t>99.7796928369702</t>
  </si>
  <si>
    <t>39.705882352941174</t>
  </si>
  <si>
    <t>SE_4_+_142145660_142145761_142145831_142147921_ZNF330</t>
  </si>
  <si>
    <t>19.382411023857017</t>
  </si>
  <si>
    <t>26.72413793103448</t>
  </si>
  <si>
    <t>SE_4_+_142641719_142642212_142642330_142643077_IL15</t>
  </si>
  <si>
    <t>0.20860901862858244</t>
  </si>
  <si>
    <t>33.9622641509434</t>
  </si>
  <si>
    <t>SE_4_-_143029246_143017346_143017238_143007409_INPP4B</t>
  </si>
  <si>
    <t>0.8969704248825363</t>
  </si>
  <si>
    <t>32.77777777777778</t>
  </si>
  <si>
    <t>22.77777777777778</t>
  </si>
  <si>
    <t>SE_4_-_143324091_143268709_143268527_143235915_INPP4B</t>
  </si>
  <si>
    <t>3.305057796867942</t>
  </si>
  <si>
    <t>80.92105263157895</t>
  </si>
  <si>
    <t>4.605263157894736</t>
  </si>
  <si>
    <t>SE_4_-_143324091_143305269_143305115_143235915_INPP4B</t>
  </si>
  <si>
    <t>2.2211774738326455</t>
  </si>
  <si>
    <t>15.04424778761062</t>
  </si>
  <si>
    <t>SE_4_+_144124719_144125570_144125685_144127186_USP38</t>
  </si>
  <si>
    <t>0.3164358426956238</t>
  </si>
  <si>
    <t>SE_4_+_144336924_144338586_144338703_144354644_GAB1</t>
  </si>
  <si>
    <t>10.764487801230294</t>
  </si>
  <si>
    <t>44.871794871794876</t>
  </si>
  <si>
    <t>SE_4_+_144354869_144355241_144355321_144359152_GAB1</t>
  </si>
  <si>
    <t>30.67026693772194</t>
  </si>
  <si>
    <t>SE_4_+_144361535_144378833_144378922_144380538_GAB1</t>
  </si>
  <si>
    <t>0.15438320612277695</t>
  </si>
  <si>
    <t>14.18918918918919</t>
  </si>
  <si>
    <t>SE_4_+_145573949_145576035_145576185_145579942_HHIP</t>
  </si>
  <si>
    <t>85.59842804510099</t>
  </si>
  <si>
    <t>82.20338983050848</t>
  </si>
  <si>
    <t>SE_4_-_146002812_145985844_145985724_145916755_ANAPC10</t>
  </si>
  <si>
    <t>98.81539867112473</t>
  </si>
  <si>
    <t>95.96774193548387</t>
  </si>
  <si>
    <t>SE_4_-_146019272_146017263_146017137_146002902_ANAPC10</t>
  </si>
  <si>
    <t>2.350226708142994</t>
  </si>
  <si>
    <t>SE_4_-_146019272_146018912_146018840_146017263_ANAPC10</t>
  </si>
  <si>
    <t>97.46228661174008</t>
  </si>
  <si>
    <t>SE_4_+_146031596_146032120_146032216_146033391_ABCE1</t>
  </si>
  <si>
    <t>95.46983933669802</t>
  </si>
  <si>
    <t>81.92771084337349</t>
  </si>
  <si>
    <t>SE_4_+_146567308_146572214_146572299_146575146_MMAA</t>
  </si>
  <si>
    <t>38.65188282292766</t>
  </si>
  <si>
    <t>15.74074074074074</t>
  </si>
  <si>
    <t>SE_4_-_147179844_147178088_147177978_147177672_SLC10A7</t>
  </si>
  <si>
    <t>96.11686668731134</t>
  </si>
  <si>
    <t>SE_4_-_147438190_147431201_147431065_147425076_SLC10A7</t>
  </si>
  <si>
    <t>99.56244587224754</t>
  </si>
  <si>
    <t>82.39999999999999</t>
  </si>
  <si>
    <t>SE_4_+_148407253_148441003_148441130_148453658_EDNRA</t>
  </si>
  <si>
    <t>96.87519302707945</t>
  </si>
  <si>
    <t>SE_4_+_148407253_148441003_148441130_148457029_EDNRA</t>
  </si>
  <si>
    <t>97.20048229061088</t>
  </si>
  <si>
    <t>SE_4_+_148407253_148453658_148453856_148457029_EDNRA</t>
  </si>
  <si>
    <t>98.6198281871955</t>
  </si>
  <si>
    <t>SE_4_+_148441130_148453658_148453856_148457029_EDNRA</t>
  </si>
  <si>
    <t>85.57858691291979</t>
  </si>
  <si>
    <t>90.41095890410958</t>
  </si>
  <si>
    <t>7.534246575342466</t>
  </si>
  <si>
    <t>SE_4_-_148604950_148601622_148601474_148595025_PRMT10</t>
  </si>
  <si>
    <t>79.06697111810418</t>
  </si>
  <si>
    <t>59.333333333333336</t>
  </si>
  <si>
    <t>24.666666666666668</t>
  </si>
  <si>
    <t>SE_4_+_148968202_148984299_148984451_148985567_ARHGAP10</t>
  </si>
  <si>
    <t>99.82844752145185</t>
  </si>
  <si>
    <t>93.66197183098592</t>
  </si>
  <si>
    <t>3.5211267605633805</t>
  </si>
  <si>
    <t>SE_4_-_149115897_149073764_149073620_149041439_NR3C2</t>
  </si>
  <si>
    <t>6.083250308300061</t>
  </si>
  <si>
    <t>SE_4_+_151119255_151120180_151120230_151124947_DCLK2</t>
  </si>
  <si>
    <t>49.77175824174418</t>
  </si>
  <si>
    <t>SE_4_+_151170836_151174626_151174708_151177172_DCLK2</t>
  </si>
  <si>
    <t>98.91540392761108</t>
  </si>
  <si>
    <t>87.91946308724832</t>
  </si>
  <si>
    <t>SE_4_-_151203602_151199156_151199005_151186964_LRBA</t>
  </si>
  <si>
    <t>4.773536468994893</t>
  </si>
  <si>
    <t>10.69182389937107</t>
  </si>
  <si>
    <t>71.0691823899371</t>
  </si>
  <si>
    <t>18.238993710691823</t>
  </si>
  <si>
    <t>SE_4_+_152020866_152021579_152021740_152024023_RPS3A</t>
  </si>
  <si>
    <t>93.54972735496364</t>
  </si>
  <si>
    <t>85.14851485148515</t>
  </si>
  <si>
    <t>14.85148514851485</t>
  </si>
  <si>
    <t>SE_4_+_152020866_152021637_152021740_152024023_RPS3A</t>
  </si>
  <si>
    <t>99.52566164979203</t>
  </si>
  <si>
    <t>79.62962962962963</t>
  </si>
  <si>
    <t>SE_4_+_152021740_152022127_152022237_152024023_RPS3A</t>
  </si>
  <si>
    <t>99.73375517946708</t>
  </si>
  <si>
    <t>4.324324324324325</t>
  </si>
  <si>
    <t>68.64864864864865</t>
  </si>
  <si>
    <t>SE_4_+_152021740_152022127_152022314_152024023_RPS3A</t>
  </si>
  <si>
    <t>35.3631038654254</t>
  </si>
  <si>
    <t>SE_4_-_152069074_152065440_152065372_152065202_SH3D19</t>
  </si>
  <si>
    <t>95.53701817080129</t>
  </si>
  <si>
    <t>75.23809523809524</t>
  </si>
  <si>
    <t>SE_4_-_152095822_152086848_152086741_152080504_SH3D19</t>
  </si>
  <si>
    <t>39.88554700258933</t>
  </si>
  <si>
    <t>SE_4_-_152148912_152147392_152147320_152147238_SH3D19</t>
  </si>
  <si>
    <t>99.5586033976607</t>
  </si>
  <si>
    <t>SE_4_-_152609782_152601043_152600965_152594048_PET112</t>
  </si>
  <si>
    <t>99.91334460168446</t>
  </si>
  <si>
    <t>SE_4_-_152638028_152637283_152637161_152629253_PET112</t>
  </si>
  <si>
    <t>99.16709862180227</t>
  </si>
  <si>
    <t>48.46938775510204</t>
  </si>
  <si>
    <t>27.040816326530614</t>
  </si>
  <si>
    <t>SE_4_-_152640577_152638226_152638028_152629253_PET112</t>
  </si>
  <si>
    <t>25.876943972182755</t>
  </si>
  <si>
    <t>SE_4_-_153456093_153333681_153333632_153333024_FBXW7</t>
  </si>
  <si>
    <t>70.30341612092917</t>
  </si>
  <si>
    <t>SE_4_+_153784866_153791905_153792000_153793604_ARFIP1</t>
  </si>
  <si>
    <t>99.8301885852751</t>
  </si>
  <si>
    <t>18.13186813186813</t>
  </si>
  <si>
    <t>SE_4_+_154178759_154191487_154191671_154197045_TRIM2</t>
  </si>
  <si>
    <t>0.34293241968651217</t>
  </si>
  <si>
    <t>SE_4_+_154553990_154554388_154554511_154555344_KIAA0922</t>
  </si>
  <si>
    <t>99.42476862435461</t>
  </si>
  <si>
    <t>20.418848167539267</t>
  </si>
  <si>
    <t>64.92146596858639</t>
  </si>
  <si>
    <t>14.659685863874344</t>
  </si>
  <si>
    <t>SE_4_-_155459121_155458631_155458438_155457896_PLRG1</t>
  </si>
  <si>
    <t>96.29426169027379</t>
  </si>
  <si>
    <t>SE_4_-_155468163_155467365_155467275_155467075_PLRG1</t>
  </si>
  <si>
    <t>0.07410451364258626</t>
  </si>
  <si>
    <t>62.264150943396224</t>
  </si>
  <si>
    <t>SE_4_-_155471452_155470924_155470816_155470087_PLRG1</t>
  </si>
  <si>
    <t>95.22585786552679</t>
  </si>
  <si>
    <t>63.85542168674698</t>
  </si>
  <si>
    <t>21.084337349397593</t>
  </si>
  <si>
    <t>SE_4_-_156278601_156277036_156276868_156276312_MAP9</t>
  </si>
  <si>
    <t>7.510156097455983</t>
  </si>
  <si>
    <t>SE_4_+_156588571_156589242_156589335_156617908_GUCY1A3</t>
  </si>
  <si>
    <t>3.035863243132817</t>
  </si>
  <si>
    <t>3.278688524590164</t>
  </si>
  <si>
    <t>SE_4_+_156680295_156680508_156680693_156680939_GUCY1B3</t>
  </si>
  <si>
    <t>96.90027759118472</t>
  </si>
  <si>
    <t>94.36619718309859</t>
  </si>
  <si>
    <t>SE_4_+_156680295_156680939_156681012_156696120_GUCY1B3</t>
  </si>
  <si>
    <t>0.6964900466343531</t>
  </si>
  <si>
    <t>91.2751677852349</t>
  </si>
  <si>
    <t>8.053691275167784</t>
  </si>
  <si>
    <t>SE_4_+_156681012_156693754_156693905_156696120_GUCY1B3</t>
  </si>
  <si>
    <t>0.22542234319177634</t>
  </si>
  <si>
    <t>SE_4_+_156698794_156706416_156706481_156710866_GUCY1B3</t>
  </si>
  <si>
    <t>96.55201364164522</t>
  </si>
  <si>
    <t>81.1881188118812</t>
  </si>
  <si>
    <t>SE_4_-_157689114_157689028_157688925_157684358_PDGFC</t>
  </si>
  <si>
    <t>99.14797993997708</t>
  </si>
  <si>
    <t>2.5906735751295336</t>
  </si>
  <si>
    <t>SE_4_-_157891938_157771568_157771373_157732169_PDGFC</t>
  </si>
  <si>
    <t>20.372657507339255</t>
  </si>
  <si>
    <t>SE_4_-_157891938_157782641_157782581_157771568_PDGFC</t>
  </si>
  <si>
    <t>3.1119444262915663</t>
  </si>
  <si>
    <t>SE_4_+_157999298_158005816_158005876_158041708_GLRB</t>
  </si>
  <si>
    <t>36.39879579089884</t>
  </si>
  <si>
    <t>SE_4_+_158281295_158282162_158282276_158282690_GRIA2</t>
  </si>
  <si>
    <t>73.5858342598677</t>
  </si>
  <si>
    <t>54.46428571428571</t>
  </si>
  <si>
    <t>SE_4_+_158282276_158282690_158282804_158283951_GRIA2</t>
  </si>
  <si>
    <t>0.3814853912781632</t>
  </si>
  <si>
    <t>54.08163265306123</t>
  </si>
  <si>
    <t>SE_4_-_159091618_159091499_159091399_159076977_FAM198B</t>
  </si>
  <si>
    <t>97.87227612911444</t>
  </si>
  <si>
    <t>31.932773109243694</t>
  </si>
  <si>
    <t>SE_4_+_159131738_159132605_159132726_159133760_TMEM144</t>
  </si>
  <si>
    <t>25.714333767659664</t>
  </si>
  <si>
    <t>8.9171974522293</t>
  </si>
  <si>
    <t>52.86624203821656</t>
  </si>
  <si>
    <t>SE_4_+_159132726_159133213_159133372_159133760_TMEM144</t>
  </si>
  <si>
    <t>89.05572531069052</t>
  </si>
  <si>
    <t>SE_4_+_159154134_159156590_159156657_159158677_TMEM144</t>
  </si>
  <si>
    <t>97.38579911999919</t>
  </si>
  <si>
    <t>26.811594202898554</t>
  </si>
  <si>
    <t>SE_4_+_159593642_159601619_159601759_159603347_ETFDH</t>
  </si>
  <si>
    <t>51.792855489313624</t>
  </si>
  <si>
    <t>SE_4_+_159754780_159754953_159755042_159756557_FNIP2</t>
  </si>
  <si>
    <t>35.64872095627253</t>
  </si>
  <si>
    <t>SE_4_+_160271441_160272211_160272285_160273837_RAPGEF2</t>
  </si>
  <si>
    <t>30.98060190118596</t>
  </si>
  <si>
    <t>74.16666666666667</t>
  </si>
  <si>
    <t>14.166666666666666</t>
  </si>
  <si>
    <t>SE_4_+_160271441_160272211_160272333_160273837_RAPGEF2</t>
  </si>
  <si>
    <t>93.23181872999061</t>
  </si>
  <si>
    <t>62.328767123287676</t>
  </si>
  <si>
    <t>4.794520547945205</t>
  </si>
  <si>
    <t>SE_4_+_164435310_164436465_164436613_164438586_TMA16</t>
  </si>
  <si>
    <t>5.852490194164137</t>
  </si>
  <si>
    <t>52.13675213675214</t>
  </si>
  <si>
    <t>SE_4_+_166141211_166145090_166145209_166149959_KLHL2</t>
  </si>
  <si>
    <t>87.25560112625502</t>
  </si>
  <si>
    <t>SE_4_+_166141211_166149959_166150065_166159930_KLHL2</t>
  </si>
  <si>
    <t>94.00287857941761</t>
  </si>
  <si>
    <t>0.8403361344537815</t>
  </si>
  <si>
    <t>SE_4_+_166150065_166159930_166160051_166184349_KLHL2</t>
  </si>
  <si>
    <t>98.8241477342651</t>
  </si>
  <si>
    <t>SE_4_+_166160051_166184349_166184511_166215511_KLHL2</t>
  </si>
  <si>
    <t>95.92752361944541</t>
  </si>
  <si>
    <t>SE_4_+_166220808_166226760_166226877_166231705_KLHL2</t>
  </si>
  <si>
    <t>13.60618744736389</t>
  </si>
  <si>
    <t>SE_4_+_166239121_166242464_166242527_166243184_KLHL2</t>
  </si>
  <si>
    <t>2.573973808330333</t>
  </si>
  <si>
    <t>63.94557823129252</t>
  </si>
  <si>
    <t>SE_4_-_169188733_169186765_169186616_169183938_DDX60</t>
  </si>
  <si>
    <t>26.311326156530424</t>
  </si>
  <si>
    <t>SE_4_-_169299505_169298994_169298879_169296675_DDX60L</t>
  </si>
  <si>
    <t>89.94669052736235</t>
  </si>
  <si>
    <t>SE_4_-_169341412_169340548_169340453_169337948_DDX60L</t>
  </si>
  <si>
    <t>5.708937363510392</t>
  </si>
  <si>
    <t>SE_4_+_169815828_169817700_169817750_169819644_PALLD</t>
  </si>
  <si>
    <t>95.01101934087252</t>
  </si>
  <si>
    <t>69.49152542372882</t>
  </si>
  <si>
    <t>14.40677966101695</t>
  </si>
  <si>
    <t>SE_4_-_169931099_169928907_169928787_169928042_CBR4</t>
  </si>
  <si>
    <t>10.91113940602724</t>
  </si>
  <si>
    <t>SE_4_-_169931099_169930205_169930103_169928907_CBR4</t>
  </si>
  <si>
    <t>22.559438693285887</t>
  </si>
  <si>
    <t>SE_4_-_170458960_170430003_170429920_170429482_NEK1</t>
  </si>
  <si>
    <t>45.33292523649277</t>
  </si>
  <si>
    <t>44.96124031007752</t>
  </si>
  <si>
    <t>40.310077519379846</t>
  </si>
  <si>
    <t>14.728682170542637</t>
  </si>
  <si>
    <t>SE_4_-_170477083_170477002_170476871_170459062_NEK1</t>
  </si>
  <si>
    <t>99.53228477568865</t>
  </si>
  <si>
    <t>SE_4_-_170482838_170482705_170482631_170477246_NEK1</t>
  </si>
  <si>
    <t>99.96285533813679</t>
  </si>
  <si>
    <t>SE_4_-_170523665_170523255_170523159_170520348_NEK1</t>
  </si>
  <si>
    <t>0.8862155694976157</t>
  </si>
  <si>
    <t>SE_4_+_170557239_170584678_170584768_170601201_CLCN3</t>
  </si>
  <si>
    <t>99.6092483710172</t>
  </si>
  <si>
    <t>87.17948717948718</t>
  </si>
  <si>
    <t>SE_4_+_170613471_170616763_170616843_170618340_CLCN3</t>
  </si>
  <si>
    <t>13.933251047169831</t>
  </si>
  <si>
    <t>93.15068493150685</t>
  </si>
  <si>
    <t>SE_4_+_170634446_170638943_170639018_170641058_CLCN3</t>
  </si>
  <si>
    <t>1.275390212158301</t>
  </si>
  <si>
    <t>25.294117647058822</t>
  </si>
  <si>
    <t>64.11764705882354</t>
  </si>
  <si>
    <t>SE_4_-_174320219_174319585_174319413_174312579_SCRG1</t>
  </si>
  <si>
    <t>1.9638363808626145</t>
  </si>
  <si>
    <t>12.931034482758621</t>
  </si>
  <si>
    <t>SE_4_-_175180850_175177296_175177178_175162369_FBXO8</t>
  </si>
  <si>
    <t>0.12621189375379155</t>
  </si>
  <si>
    <t>99.09909909909909</t>
  </si>
  <si>
    <t>SE_4_-_175204561_175190318_175190205_175184251_FBXO8</t>
  </si>
  <si>
    <t>91.4048588048396</t>
  </si>
  <si>
    <t>32.97872340425532</t>
  </si>
  <si>
    <t>SE_4_+_175205094_175219117_175219213_175220223_CEP44</t>
  </si>
  <si>
    <t>96.64616509056906</t>
  </si>
  <si>
    <t>SE_4_+_175205291_175219117_175219213_175220223_CEP44</t>
  </si>
  <si>
    <t>96.59904708191996</t>
  </si>
  <si>
    <t>29.19254658385093</t>
  </si>
  <si>
    <t>37.88819875776397</t>
  </si>
  <si>
    <t>SE_4_-_175416699_175414465_175414302_175413245_HPGD</t>
  </si>
  <si>
    <t>99.68170432592099</t>
  </si>
  <si>
    <t>54.054054054054056</t>
  </si>
  <si>
    <t>SE_4_-_175429847_175416775_175416699_175413245_HPGD</t>
  </si>
  <si>
    <t>99.8004254479956</t>
  </si>
  <si>
    <t>36.17021276595745</t>
  </si>
  <si>
    <t>SE_4_-_175443095_175429943_175429847_175416775_HPGD</t>
  </si>
  <si>
    <t>99.92867566145314</t>
  </si>
  <si>
    <t>68.26923076923077</t>
  </si>
  <si>
    <t>SE_4_-_175443095_175439228_175439122_175429943_HPGD</t>
  </si>
  <si>
    <t>99.9756031231656</t>
  </si>
  <si>
    <t>5.785123966942149</t>
  </si>
  <si>
    <t>93.38842975206612</t>
  </si>
  <si>
    <t>SE_4_-_175443510_175443218_175443095_175439228_HPGD</t>
  </si>
  <si>
    <t>13.370206064989981</t>
  </si>
  <si>
    <t>SE_4_-_176923460_176733400_176733342_176622918_GPM6A</t>
  </si>
  <si>
    <t>0.6968370642847779</t>
  </si>
  <si>
    <t>SE_4_-_176923460_176882492_176882388_176622918_GPM6A</t>
  </si>
  <si>
    <t>84.83042881778778</t>
  </si>
  <si>
    <t>80.82191780821918</t>
  </si>
  <si>
    <t>SE_4_-_178358559_178357505_178357430_178355643_AGA</t>
  </si>
  <si>
    <t>95.89066028181506</t>
  </si>
  <si>
    <t>80.3921568627451</t>
  </si>
  <si>
    <t>SE_4_-_178358559_178357505_178357452_178355635_AGA</t>
  </si>
  <si>
    <t>99.15313660804732</t>
  </si>
  <si>
    <t>SE_4_-_178361427_178360842_178360730_178360011_AGA</t>
  </si>
  <si>
    <t>97.6774273196518</t>
  </si>
  <si>
    <t>1.5037593984962405</t>
  </si>
  <si>
    <t>SE_4_-_183836614_183836211_183836076_183815758_DCTD</t>
  </si>
  <si>
    <t>64.5302829324973</t>
  </si>
  <si>
    <t>SE_4_-_183837826_183837692_183837572_183836728_DCTD</t>
  </si>
  <si>
    <t>10.827979379133081</t>
  </si>
  <si>
    <t>SE_4_-_183838441_183837692_183837572_183836728_DCTD</t>
  </si>
  <si>
    <t>22.182450444321574</t>
  </si>
  <si>
    <t>SE_4_-_183838464_183837692_183837572_183836728_DCTD</t>
  </si>
  <si>
    <t>11.327940111552394</t>
  </si>
  <si>
    <t>51.098901098901095</t>
  </si>
  <si>
    <t>SE_4_-_183838464_183838010_183837826_183836728_DCTD</t>
  </si>
  <si>
    <t>0.568482544554814</t>
  </si>
  <si>
    <t>SE_4_-_183838464_183838010_183837876_183836728_DCTD</t>
  </si>
  <si>
    <t>99.71064201161632</t>
  </si>
  <si>
    <t>SE_4_+_184130178_184161336_184161415_184166569_WWC2</t>
  </si>
  <si>
    <t>3.25673239726163</t>
  </si>
  <si>
    <t>SE_4_+_184190316_184190915_184191003_184192233_WWC2</t>
  </si>
  <si>
    <t>96.08083566284266</t>
  </si>
  <si>
    <t>53.398058252427184</t>
  </si>
  <si>
    <t>SE_4_-_184577034_184572476_184572371_184572284_RWDD4</t>
  </si>
  <si>
    <t>97.19709259145209</t>
  </si>
  <si>
    <t>SE_4_-_184577034_184572480_184572371_184572284_RWDD4</t>
  </si>
  <si>
    <t>96.12129447035983</t>
  </si>
  <si>
    <t>SE_4_-_184580082_184572476_184572371_184572284_RWDD4</t>
  </si>
  <si>
    <t>92.53517935165179</t>
  </si>
  <si>
    <t>55.12820512820513</t>
  </si>
  <si>
    <t>SE_4_-_184580082_184577114_184577034_184572284_RWDD4</t>
  </si>
  <si>
    <t>98.63221768246677</t>
  </si>
  <si>
    <t>SE_4_-_184580082_184577114_184577034_184572476_RWDD4</t>
  </si>
  <si>
    <t>1.4449976288760258</t>
  </si>
  <si>
    <t>63.725490196078425</t>
  </si>
  <si>
    <t>SE_4_-_185329312_185328437_185328333_185320233_IRF2</t>
  </si>
  <si>
    <t>0.24167810763451808</t>
  </si>
  <si>
    <t>66.11570247933885</t>
  </si>
  <si>
    <t>SE_4_-_185350132_185349951_185349828_185340722_IRF2</t>
  </si>
  <si>
    <t>97.63289637501624</t>
  </si>
  <si>
    <t>SE_4_-_185552919_185552311_185552191_185550655_CASP3</t>
  </si>
  <si>
    <t>38.23813709347561</t>
  </si>
  <si>
    <t>31.097560975609756</t>
  </si>
  <si>
    <t>SE_4_-_185570549_185569785_185569619_185559622_CASP3</t>
  </si>
  <si>
    <t>20.278305199227802</t>
  </si>
  <si>
    <t>SE_4_-_185570549_185569785_185569657_185559622_CASP3</t>
  </si>
  <si>
    <t>90.92010260099835</t>
  </si>
  <si>
    <t>67.71653543307087</t>
  </si>
  <si>
    <t>SE_4_+_185580591_185582928_185583057_185587071_CCDC111</t>
  </si>
  <si>
    <t>93.344507232963565</t>
  </si>
  <si>
    <t>36.55172413793103</t>
  </si>
  <si>
    <t>SE_4_+_185580591_185587071_185587218_185593327_CCDC111</t>
  </si>
  <si>
    <t>95.46856308405034</t>
  </si>
  <si>
    <t>SE_4_+_185599548_185603402_185603490_185606563_CCDC111</t>
  </si>
  <si>
    <t>76.82555304347409</t>
  </si>
  <si>
    <t>SE_4_-_185623243_185622035_185621974_185618957_MLF1IP</t>
  </si>
  <si>
    <t>0.009084324466012638</t>
  </si>
  <si>
    <t>SE_4_-_185634098_185631560_185631480_185631334_MLF1IP</t>
  </si>
  <si>
    <t>84.14688709825046</t>
  </si>
  <si>
    <t>SE_4_-_185694235_185691486_185691409_185689604_ACSL1</t>
  </si>
  <si>
    <t>98.50335459401165</t>
  </si>
  <si>
    <t>SE_4_-_185694235_185691630_185691553_185689604_ACSL1</t>
  </si>
  <si>
    <t>99.02688005888555</t>
  </si>
  <si>
    <t>SE_4_-_185705081_185701587_185701486_185698137_ACSL1</t>
  </si>
  <si>
    <t>0.4135822089887265</t>
  </si>
  <si>
    <t>SE_4_-_185709771_185709667_185709533_185705145_ACSL1</t>
  </si>
  <si>
    <t>93.49129122655721</t>
  </si>
  <si>
    <t>SE_4_+_186267804_186272599_186272763_186274639_SNX25</t>
  </si>
  <si>
    <t>78.33400379294065</t>
  </si>
  <si>
    <t>88.79310344827587</t>
  </si>
  <si>
    <t>9.482758620689655</t>
  </si>
  <si>
    <t>SE_4_+_186317578_186317986_186318104_186318304_ANKRD37</t>
  </si>
  <si>
    <t>83.71919072440338</t>
  </si>
  <si>
    <t>77.29729729729729</t>
  </si>
  <si>
    <t>7.567567567567568</t>
  </si>
  <si>
    <t>SE_4_-_186444516_186436044_186435857_186435491_PDLIM3</t>
  </si>
  <si>
    <t>99.51005596273373</t>
  </si>
  <si>
    <t>SE_4_-_186446174_186444600_186444516_186435491_PDLIM3</t>
  </si>
  <si>
    <t>99.90581513144177</t>
  </si>
  <si>
    <t>SE_4_-_186456496_186446325_186446174_186444600_PDLIM3</t>
  </si>
  <si>
    <t>27.71470125048686</t>
  </si>
  <si>
    <t>SE_4_-_186567822_186556565_186556509_186551752_SORBS2</t>
  </si>
  <si>
    <t>87.00783997619949</t>
  </si>
  <si>
    <t>SE_4_-_186567822_186560189_186560031_186556565_SORBS2</t>
  </si>
  <si>
    <t>34.92614674686189</t>
  </si>
  <si>
    <t>43.02325581395349</t>
  </si>
  <si>
    <t>56.97674418604651</t>
  </si>
  <si>
    <t>SE_4_-_186611716_186605996_186605908_186599976_SORBS2</t>
  </si>
  <si>
    <t>43.00418689578784</t>
  </si>
  <si>
    <t>45.55555555555556</t>
  </si>
  <si>
    <t>SE_4_-_186611716_186606000_186605908_186599976_SORBS2</t>
  </si>
  <si>
    <t>34.57449172963857</t>
  </si>
  <si>
    <t>SE_4_-_186696381_186606000_186605908_186599976_SORBS2</t>
  </si>
  <si>
    <t>49.49911534617936</t>
  </si>
  <si>
    <t>SE_4_-_186696381_186611765_186611716_186599976_SORBS2</t>
  </si>
  <si>
    <t>89.14939311429211</t>
  </si>
  <si>
    <t>SE_4_-_186696381_186611765_186611716_186606000_SORBS2</t>
  </si>
  <si>
    <t>11.497682731357074</t>
  </si>
  <si>
    <t>3.2467532467532463</t>
  </si>
  <si>
    <t>25.324675324675322</t>
  </si>
  <si>
    <t>SE_4_-_186696381_186655308_186655152_186599976_SORBS2</t>
  </si>
  <si>
    <t>12.396313253522122</t>
  </si>
  <si>
    <t>39.62264150943396</t>
  </si>
  <si>
    <t>SE_4_-_186696381_186655308_186655253_186599976_SORBS2</t>
  </si>
  <si>
    <t>11.373310928862336</t>
  </si>
  <si>
    <t>SE_4_-_186696381_186655308_186655253_186611765_SORBS2</t>
  </si>
  <si>
    <t>3.0067454887156786</t>
  </si>
  <si>
    <t>SE_4_-_186696381_186696265_186696214_186599976_SORBS2</t>
  </si>
  <si>
    <t>99.77699037729349</t>
  </si>
  <si>
    <t>2.18978102189781</t>
  </si>
  <si>
    <t>SE_4_-_186732818_186696520_186696381_186599976_SORBS2</t>
  </si>
  <si>
    <t>95.99968417501465</t>
  </si>
  <si>
    <t>50.73529411764706</t>
  </si>
  <si>
    <t>34.55882352941176</t>
  </si>
  <si>
    <t>SE_4_+_187070437_187070720_187070858_187073057_FAM149A</t>
  </si>
  <si>
    <t>95.73963660715341</t>
  </si>
  <si>
    <t>43.11926605504588</t>
  </si>
  <si>
    <t>SE_4_+_187070437_187070747_187070858_187073057_FAM149A</t>
  </si>
  <si>
    <t>99.17336898303832</t>
  </si>
  <si>
    <t>SE_4_+_187070437_187073057_187073199_187074799_FAM149A</t>
  </si>
  <si>
    <t>98.10943273991074</t>
  </si>
  <si>
    <t>71.53284671532847</t>
  </si>
  <si>
    <t>17.51824817518248</t>
  </si>
  <si>
    <t>SE_4_+_187177241_187178380_187178519_187179175_KLKB1</t>
  </si>
  <si>
    <t>0.17983518213581254</t>
  </si>
  <si>
    <t>94.14893617021278</t>
  </si>
  <si>
    <t>5.851063829787234</t>
  </si>
  <si>
    <t>SE_4_-_187516843_187511849_187511659_187510374_FAT1</t>
  </si>
  <si>
    <t>6.869681057923402</t>
  </si>
  <si>
    <t>SE_4_-_187516843_187513906_187513847_187511557_FAT1</t>
  </si>
  <si>
    <t>0.23416900731472032</t>
  </si>
  <si>
    <t>50.887573964497044</t>
  </si>
  <si>
    <t>30.17751479289941</t>
  </si>
  <si>
    <t>SE_4_+_190862226_190862988_190863159_190864357_FRG1</t>
  </si>
  <si>
    <t>0.08445647190954686</t>
  </si>
  <si>
    <t>SE_4_+_190862226_190863064_190863155_190864357_FRG1</t>
  </si>
  <si>
    <t>0.19579481780791805</t>
  </si>
  <si>
    <t>8.60215053763441</t>
  </si>
  <si>
    <t>SE_4_+_190862226_190863064_190863159_190864357_FRG1</t>
  </si>
  <si>
    <t>1.2503474401486794</t>
  </si>
  <si>
    <t>SE_4_+_190881994_190882584_190882705_190882977_FRG1</t>
  </si>
  <si>
    <t>0.7585129080566332</t>
  </si>
  <si>
    <t>38.94736842105263</t>
  </si>
  <si>
    <t>SE_5_+_218533_220355_220452_223597_SDHA</t>
  </si>
  <si>
    <t>99.54832828106234</t>
  </si>
  <si>
    <t>1.4184397163120568</t>
  </si>
  <si>
    <t>SE_5_+_224636_225534_225677_225998_SDHA</t>
  </si>
  <si>
    <t>0.1030781483325369</t>
  </si>
  <si>
    <t>SE_5_+_251583_253123_253195_254508_SDHA</t>
  </si>
  <si>
    <t>98.38796288280696</t>
  </si>
  <si>
    <t>SE_5_+_271936_272826_272887_304292_PDCD6</t>
  </si>
  <si>
    <t>97.95752650464382</t>
  </si>
  <si>
    <t>69.33333333333334</t>
  </si>
  <si>
    <t>SE_5_+_304336_306717_306869_311408_PDCD6</t>
  </si>
  <si>
    <t>98.66154042171826</t>
  </si>
  <si>
    <t>SE_5_+_304336_306717_306875_311408_PDCD6</t>
  </si>
  <si>
    <t>94.64936296349701</t>
  </si>
  <si>
    <t>81.30841121495327</t>
  </si>
  <si>
    <t>SE_5_+_304336_311408_311517_314532_PDCD6</t>
  </si>
  <si>
    <t>1.8671942881927823</t>
  </si>
  <si>
    <t>SE_5_+_311517_313816_313965_314532_PDCD6/AHRR</t>
  </si>
  <si>
    <t>2.3481331626227244</t>
  </si>
  <si>
    <t>SE_5_+_443405_445041_445179_446265_EXOC3</t>
  </si>
  <si>
    <t>6.128448491752096</t>
  </si>
  <si>
    <t>80.27210884353741</t>
  </si>
  <si>
    <t>SE_5_-_870588_869509_869360_865696_BRD9</t>
  </si>
  <si>
    <t>5.345521817773859</t>
  </si>
  <si>
    <t>20.382165605095544</t>
  </si>
  <si>
    <t>SE_5_-_870588_869519_869360_865696_BRD9</t>
  </si>
  <si>
    <t>99.84646777614226</t>
  </si>
  <si>
    <t>SE_5_-_883447_881297_881222_880004_BRD9</t>
  </si>
  <si>
    <t>97.61308305384128</t>
  </si>
  <si>
    <t>SE_5_-_884053_881297_881222_880004_BRD9</t>
  </si>
  <si>
    <t>2.9359021230376294</t>
  </si>
  <si>
    <t>SE_5_-_884053_883565_883466_881297_BRD9</t>
  </si>
  <si>
    <t>98.97113652241318</t>
  </si>
  <si>
    <t>85.38461538461539</t>
  </si>
  <si>
    <t>SE_5_-_886707_884185_884053_880004_BRD9</t>
  </si>
  <si>
    <t>0.021095179730732654</t>
  </si>
  <si>
    <t>SE_5_-_889136_888522_888350_887586_BRD9</t>
  </si>
  <si>
    <t>10.21704961022603</t>
  </si>
  <si>
    <t>41.47727272727273</t>
  </si>
  <si>
    <t>39.77272727272727</t>
  </si>
  <si>
    <t>SE_5_+_1036499_1037635_1037813_1037920_NKD2</t>
  </si>
  <si>
    <t>3.4626171879097547</t>
  </si>
  <si>
    <t>26.717557251908396</t>
  </si>
  <si>
    <t>31.297709923664126</t>
  </si>
  <si>
    <t>SE_5_-_1523825_1521595_1521462_1501718_LPCAT1</t>
  </si>
  <si>
    <t>18.291027967116058</t>
  </si>
  <si>
    <t>SE_5_+_2752578_2752736_2752868_2755143_C5orf38</t>
  </si>
  <si>
    <t>98.59919171766897</t>
  </si>
  <si>
    <t>53.383458646616546</t>
  </si>
  <si>
    <t>4.511278195488721</t>
  </si>
  <si>
    <t>SE_5_-_6606933_6605521_6605386_6604798_NSUN2</t>
  </si>
  <si>
    <t>90.89734145408224</t>
  </si>
  <si>
    <t>40.243902439024396</t>
  </si>
  <si>
    <t>SE_5_-_6623327_6622213_6622129_6620411_NSUN2</t>
  </si>
  <si>
    <t>93.1616387699732</t>
  </si>
  <si>
    <t>SE_5_-_6632712_6632090_6631986_6625782_NSUN2</t>
  </si>
  <si>
    <t>94.74476790292795</t>
  </si>
  <si>
    <t>SE_5_+_6633982_6651955_6652121_6656191_SRD5A1</t>
  </si>
  <si>
    <t>97.27518024184326</t>
  </si>
  <si>
    <t>47.682119205298015</t>
  </si>
  <si>
    <t>28.47682119205298</t>
  </si>
  <si>
    <t>SE_5_+_7869328_7870883_7871036_7875371_MTRR</t>
  </si>
  <si>
    <t>0.021177538608385612</t>
  </si>
  <si>
    <t>SE_5_+_7871036_7872343_7872418_7873486_MTRR</t>
  </si>
  <si>
    <t>45.255987217660454</t>
  </si>
  <si>
    <t>62.77372262773723</t>
  </si>
  <si>
    <t>27.73722627737226</t>
  </si>
  <si>
    <t>SE_5_+_7871036_7873486_7873625_7875371_MTRR</t>
  </si>
  <si>
    <t>60.16377739189465</t>
  </si>
  <si>
    <t>SE_5_+_7871036_7873486_7873639_7875371_MTRR</t>
  </si>
  <si>
    <t>96.03788357730711</t>
  </si>
  <si>
    <t>47.674418604651166</t>
  </si>
  <si>
    <t>SE_5_+_7885967_7886728_7886816_7889208_MTRR</t>
  </si>
  <si>
    <t>8.889951811902058</t>
  </si>
  <si>
    <t>SE_5_+_7889388_7890374_7890525_7891485_MTRR</t>
  </si>
  <si>
    <t>88.6337429624494</t>
  </si>
  <si>
    <t>SE_5_-_10236590_10235373_10235323_10227759_FAM173B</t>
  </si>
  <si>
    <t>99.57430219226288</t>
  </si>
  <si>
    <t>19.1358024691358</t>
  </si>
  <si>
    <t>SE_5_+_10254317_10254786_10254950_10256067_CCT5</t>
  </si>
  <si>
    <t>99.2179512955</t>
  </si>
  <si>
    <t>75.71428571428571</t>
  </si>
  <si>
    <t>SE_5_+_10254317_10254878_10254950_10256067_CCT5</t>
  </si>
  <si>
    <t>99.65820998103834</t>
  </si>
  <si>
    <t>SE_5_-_10286466_10282400_10282309_10280744_CMBL</t>
  </si>
  <si>
    <t>96.40372277033096</t>
  </si>
  <si>
    <t>92.19858156028369</t>
  </si>
  <si>
    <t>SE_5_+_10378944_10381912_10382055_10387106_MARCH6</t>
  </si>
  <si>
    <t>99.6316711133269</t>
  </si>
  <si>
    <t>SE_5_+_10378944_10387106_10387178_10390444_MARCH6</t>
  </si>
  <si>
    <t>0.4025454299945926</t>
  </si>
  <si>
    <t>20.792079207920793</t>
  </si>
  <si>
    <t>SE_5_-_10988223_10986853_10986750_10981958_CTNND2</t>
  </si>
  <si>
    <t>98.71023766117062</t>
  </si>
  <si>
    <t>SE_5_-_10992663_10988354_10988223_10981958_CTNND2</t>
  </si>
  <si>
    <t>33.49744575258652</t>
  </si>
  <si>
    <t>SE_5_-_11098687_11084067_11083993_11082958_CTNND2</t>
  </si>
  <si>
    <t>99.3460644244477</t>
  </si>
  <si>
    <t>39.1812865497076</t>
  </si>
  <si>
    <t>SE_5_-_11110970_11098860_11098687_11082958_CTNND2</t>
  </si>
  <si>
    <t>96.23232226103691</t>
  </si>
  <si>
    <t>97.79411764705883</t>
  </si>
  <si>
    <t>SE_5_+_14504702_14507231_14507369_14507989_TRIO</t>
  </si>
  <si>
    <t>94.84221306843621</t>
  </si>
  <si>
    <t>67.41573033707866</t>
  </si>
  <si>
    <t>SE_5_+_14601353_14601460_14601551_14602292_FAM105A</t>
  </si>
  <si>
    <t>89.9730313732327</t>
  </si>
  <si>
    <t>SE_5_+_14665086_14673751_14673827_14678790_FAM105B</t>
  </si>
  <si>
    <t>98.72010121389569</t>
  </si>
  <si>
    <t>SE_5_-_16935897_16877816_16877718_16818276_MYO10</t>
  </si>
  <si>
    <t>48.22596696986954</t>
  </si>
  <si>
    <t>SE_5_-_31521230_31515671_31515561_31515326_DROSHA</t>
  </si>
  <si>
    <t>74.18356730175391</t>
  </si>
  <si>
    <t>SE_5_-_31526186_31515671_31515561_31515326_DROSHA</t>
  </si>
  <si>
    <t>86.31685299203123</t>
  </si>
  <si>
    <t>SE_5_-_31526186_31521322_31521230_31515326_DROSHA</t>
  </si>
  <si>
    <t>85.64536662886027</t>
  </si>
  <si>
    <t>SE_5_-_31526186_31521322_31521230_31515671_DROSHA</t>
  </si>
  <si>
    <t>77.78777153912264</t>
  </si>
  <si>
    <t>71.23287671232876</t>
  </si>
  <si>
    <t>SE_5_-_31532097_31531632_31531557_31531031_DROSHA</t>
  </si>
  <si>
    <t>3.4221712736049845</t>
  </si>
  <si>
    <t>SE_5_+_31534524_31535066_31535158_31535851_C5orf22</t>
  </si>
  <si>
    <t>99.95817733917897</t>
  </si>
  <si>
    <t>SE_5_+_31538796_31541056_31541118_31541388_C5orf22</t>
  </si>
  <si>
    <t>9.302196540547989</t>
  </si>
  <si>
    <t>57.948717948717956</t>
  </si>
  <si>
    <t>SE_5_+_31545819_31548597_31548794_31551400_C5orf22</t>
  </si>
  <si>
    <t>27.56813042186055</t>
  </si>
  <si>
    <t>73.73737373737373</t>
  </si>
  <si>
    <t>19.19191919191919</t>
  </si>
  <si>
    <t>SE_5_+_32098740_32100968_32101069_32101211_PDZD2</t>
  </si>
  <si>
    <t>99.95276167239268</t>
  </si>
  <si>
    <t>SE_5_+_32101069_32101211_32101345_32108075_PDZD2</t>
  </si>
  <si>
    <t>97.33466303443076</t>
  </si>
  <si>
    <t>86.82170542635659</t>
  </si>
  <si>
    <t>SE_5_-_32173916_32143986_32143855_32135792_GOLPH3</t>
  </si>
  <si>
    <t>9.301072989908157</t>
  </si>
  <si>
    <t>SE_5_-_32233879_32233126_32233067_32230453_MTMR12</t>
  </si>
  <si>
    <t>98.50225059768462</t>
  </si>
  <si>
    <t>46.540880503144656</t>
  </si>
  <si>
    <t>SE_5_-_32235068_32234040_32233879_32230453_MTMR12</t>
  </si>
  <si>
    <t>92.12745512695373</t>
  </si>
  <si>
    <t>32.121212121212125</t>
  </si>
  <si>
    <t>SE_5_-_32239107_32235235_32235068_32230453_MTMR12</t>
  </si>
  <si>
    <t>90.66694043495701</t>
  </si>
  <si>
    <t>SE_5_-_32312864_32276848_32276788_32274228_MTMR12</t>
  </si>
  <si>
    <t>0.3183570283217766</t>
  </si>
  <si>
    <t>SE_5_-_32312864_32296576_32296460_32276848_MTMR12</t>
  </si>
  <si>
    <t>81.09072895770791</t>
  </si>
  <si>
    <t>SE_5_-_32385614_32380278_32380181_32379316_ZFR</t>
  </si>
  <si>
    <t>0.7133582862932437</t>
  </si>
  <si>
    <t>8.461538461538462</t>
  </si>
  <si>
    <t>SE_5_+_32585731_32586475_32586607_32588618_SUB1</t>
  </si>
  <si>
    <t>0.6533367735851993</t>
  </si>
  <si>
    <t>15.714285714285714</t>
  </si>
  <si>
    <t>58.57142857142858</t>
  </si>
  <si>
    <t>SE_5_+_32585731_32586535_32586607_32588618_SUB1</t>
  </si>
  <si>
    <t>99.96245064499946</t>
  </si>
  <si>
    <t>SE_5_+_32571280_32588618_32588690_32591669_SUB1</t>
  </si>
  <si>
    <t>99.76325995514365</t>
  </si>
  <si>
    <t>SE_5_+_32591791_32599067_32599175_32601111_SUB1</t>
  </si>
  <si>
    <t>0.5716912947184254</t>
  </si>
  <si>
    <t>23.870967741935484</t>
  </si>
  <si>
    <t>SE_5_+_33445510_33446713_33446870_33448647_TARS</t>
  </si>
  <si>
    <t>0.6348992630474143</t>
  </si>
  <si>
    <t>67.79661016949152</t>
  </si>
  <si>
    <t>SE_5_+_33445510_33446750_33446870_33448647_TARS</t>
  </si>
  <si>
    <t>97.89150884789993</t>
  </si>
  <si>
    <t>22.872340425531913</t>
  </si>
  <si>
    <t>6.914893617021277</t>
  </si>
  <si>
    <t>SE_5_+_33445510_33448647_33448837_33453394_TARS</t>
  </si>
  <si>
    <t>0.03208732354858511</t>
  </si>
  <si>
    <t>SE_5_+_33448837_33452446_33452544_33453394_TARS</t>
  </si>
  <si>
    <t>1.6353204712978395</t>
  </si>
  <si>
    <t>99.41176470588235</t>
  </si>
  <si>
    <t>SE_5_-_33998746_33994225_33994053_33989607_AMACR</t>
  </si>
  <si>
    <t>78.23012969463592</t>
  </si>
  <si>
    <t>SE_5_-_34005861_34004839_34004679_33998932_AMACR</t>
  </si>
  <si>
    <t>1.594529340895701</t>
  </si>
  <si>
    <t>44.5945945945946</t>
  </si>
  <si>
    <t>SE_5_+_34656580_34659101_34659177_34686977_RAI14</t>
  </si>
  <si>
    <t>0.5829744392899227</t>
  </si>
  <si>
    <t>SE_5_+_34656580_34667368_34667484_34686977_RAI14</t>
  </si>
  <si>
    <t>0.5148002148125744</t>
  </si>
  <si>
    <t>28.651685393258425</t>
  </si>
  <si>
    <t>44.38202247191011</t>
  </si>
  <si>
    <t>SE_5_+_34687060_34688173_34688353_34757573_RAI14</t>
  </si>
  <si>
    <t>0.17425662266657085</t>
  </si>
  <si>
    <t>99.39024390243902</t>
  </si>
  <si>
    <t>SE_5_+_34687060_34716160_34716326_34757573_RAI14</t>
  </si>
  <si>
    <t>36.89512466240997</t>
  </si>
  <si>
    <t>SE_5_+_34812313_34813679_34813765_34814688_RAI14</t>
  </si>
  <si>
    <t>93.45555540773552</t>
  </si>
  <si>
    <t>68.86792452830188</t>
  </si>
  <si>
    <t>SE_5_-_34914032_34913683_34913575_34911917_RAD1</t>
  </si>
  <si>
    <t>64.70384240671315</t>
  </si>
  <si>
    <t>SE_5_-_34914800_34913683_34913575_34911917_RAD1</t>
  </si>
  <si>
    <t>15.908760744822272</t>
  </si>
  <si>
    <t>38.144329896907216</t>
  </si>
  <si>
    <t>SE_5_-_34914800_34914131_34914032_34911917_RAD1</t>
  </si>
  <si>
    <t>9.371270889164549</t>
  </si>
  <si>
    <t>SE_5_-_34914800_34914131_34914032_34913683_RAD1</t>
  </si>
  <si>
    <t>10.179853303349644</t>
  </si>
  <si>
    <t>SE_5_+_34945908_34949648_34949782_34950275_DNAJC21</t>
  </si>
  <si>
    <t>95.2448442839536</t>
  </si>
  <si>
    <t>30.275229357798167</t>
  </si>
  <si>
    <t>SE_5_+_36153144_36163747_36163858_36166621_SKP2</t>
  </si>
  <si>
    <t>98.79975748484313</t>
  </si>
  <si>
    <t>78.78787878787878</t>
  </si>
  <si>
    <t>SE_5_+_36166764_36168415_36168549_36170446_SKP2</t>
  </si>
  <si>
    <t>99.97615175898203</t>
  </si>
  <si>
    <t>SE_5_-_36201208_36200382_36200329_36197766_NADKD1</t>
  </si>
  <si>
    <t>99.86851016434905</t>
  </si>
  <si>
    <t>SE_5_-_36211946_36207367_36207272_36201263_NADKD1</t>
  </si>
  <si>
    <t>20.090761148919714</t>
  </si>
  <si>
    <t>SE_5_-_36211946_36208792_36208727_36207367_NADKD1</t>
  </si>
  <si>
    <t>20.990210387635955</t>
  </si>
  <si>
    <t>SE_5_-_36269492_36268369_36268295_36265622_RANBP3L</t>
  </si>
  <si>
    <t>13.224716904507286</t>
  </si>
  <si>
    <t>36.470588235294116</t>
  </si>
  <si>
    <t>SE_5_+_36606837_36607326_36607413_36608431_SLC1A3</t>
  </si>
  <si>
    <t>96.19088991414809</t>
  </si>
  <si>
    <t>SE_5_+_36680691_36683966_36684100_36686167_SLC1A3</t>
  </si>
  <si>
    <t>99.03470188847248</t>
  </si>
  <si>
    <t>80.81395348837209</t>
  </si>
  <si>
    <t>14.534883720930234</t>
  </si>
  <si>
    <t>SE_5_+_37059267_37060946_37061120_37063892_NIPBL</t>
  </si>
  <si>
    <t>38.4474875730412</t>
  </si>
  <si>
    <t>SE_5_-_37157772_37157522_37157415_37154095_C5orf42</t>
  </si>
  <si>
    <t>26.378607426521878</t>
  </si>
  <si>
    <t>46.25850340136054</t>
  </si>
  <si>
    <t>25.170068027210885</t>
  </si>
  <si>
    <t>SE_5_-_37157772_37157564_37157415_37154095_C5orf42</t>
  </si>
  <si>
    <t>1.782281253801611</t>
  </si>
  <si>
    <t>SE_5_-_37310654_37309674_37309506_37309369_NUP155</t>
  </si>
  <si>
    <t>98.4447907436927</t>
  </si>
  <si>
    <t>SE_5_-_37314300_37310845_37310654_37309369_NUP155</t>
  </si>
  <si>
    <t>98.5320541345785</t>
  </si>
  <si>
    <t>SE_5_+_37379494_37379591_37379656_37381704_WDR70</t>
  </si>
  <si>
    <t>1.8338074256763242</t>
  </si>
  <si>
    <t>SE_5_+_37605340_37688012_37688109_37697757_WDR70</t>
  </si>
  <si>
    <t>22.41459836500475</t>
  </si>
  <si>
    <t>SE_5_-_38949814_38949529_38949458_38947543_RICTOR</t>
  </si>
  <si>
    <t>91.7369879643255</t>
  </si>
  <si>
    <t>SE_5_-_39388901_39388469_39388407_39383373_DAB2</t>
  </si>
  <si>
    <t>2.6358632329347453</t>
  </si>
  <si>
    <t>SE_5_-_39424906_39418447_39418283_39394523_DAB2</t>
  </si>
  <si>
    <t>0.4240205206213915</t>
  </si>
  <si>
    <t>1.5706806282722512</t>
  </si>
  <si>
    <t>87.95811518324608</t>
  </si>
  <si>
    <t>10.471204188481675</t>
  </si>
  <si>
    <t>SE_5_-_39424906_39423999_39423806_39394523_DAB2</t>
  </si>
  <si>
    <t>2.7276117528875448</t>
  </si>
  <si>
    <t>SE_5_+_40681962_40685473_40685585_40691881_PTGER4</t>
  </si>
  <si>
    <t>97.80303081807932</t>
  </si>
  <si>
    <t>3.875968992248062</t>
  </si>
  <si>
    <t>SE_5_-_40730364_40728578_40728447_40716600_TTC33</t>
  </si>
  <si>
    <t>94.69845974094973</t>
  </si>
  <si>
    <t>SE_5_-_40746900_40728578_40728447_40716600_TTC33</t>
  </si>
  <si>
    <t>95.09848538097734</t>
  </si>
  <si>
    <t>58.22784810126582</t>
  </si>
  <si>
    <t>SE_5_-_40746900_40730445_40730364_40716600_TTC33</t>
  </si>
  <si>
    <t>98.17818215613211</t>
  </si>
  <si>
    <t>SE_5_-_40746900_40730445_40730364_40728578_TTC33</t>
  </si>
  <si>
    <t>91.78490671167407</t>
  </si>
  <si>
    <t>65.88235294117646</t>
  </si>
  <si>
    <t>SE_5_-_40771821_40769605_40769518_40767792_PRKAA1</t>
  </si>
  <si>
    <t>0.020076748478184712</t>
  </si>
  <si>
    <t>SE_5_-_40834283_40834139_40834063_40832675_RPL37</t>
  </si>
  <si>
    <t>99.98945209326114</t>
  </si>
  <si>
    <t>SE_5_-_40834573_40834367_40834283_40832675_RPL37</t>
  </si>
  <si>
    <t>1.9994064098021558</t>
  </si>
  <si>
    <t>SE_5_+_41907944_41908411_41908496_41909848_C5orf51</t>
  </si>
  <si>
    <t>3.1078411000962687</t>
  </si>
  <si>
    <t>6.432748538011696</t>
  </si>
  <si>
    <t>14.619883040935672</t>
  </si>
  <si>
    <t>SE_5_+_41927350_41928620_41928793_41929799_FBXO4</t>
  </si>
  <si>
    <t>84.5360894248451</t>
  </si>
  <si>
    <t>71.09826589595376</t>
  </si>
  <si>
    <t>1.7341040462427744</t>
  </si>
  <si>
    <t>27.167630057803464</t>
  </si>
  <si>
    <t>SE_5_+_41934410_41939543_41939718_41941294_FBXO4</t>
  </si>
  <si>
    <t>75.31864675318826</t>
  </si>
  <si>
    <t>SE_5_+_42566046_42629140_42629205_42688992_GHR</t>
  </si>
  <si>
    <t>99.82896628023259</t>
  </si>
  <si>
    <t>42.51968503937008</t>
  </si>
  <si>
    <t>29.92125984251969</t>
  </si>
  <si>
    <t>SE_5_+_42629205_42688992_42689121_42695019_GHR</t>
  </si>
  <si>
    <t>99.70666099669914</t>
  </si>
  <si>
    <t>SE_5_-_42806998_42804875_42804758_42801433_SEPP1</t>
  </si>
  <si>
    <t>99.76542535272634</t>
  </si>
  <si>
    <t>SE_5_-_42808253_42804875_42804758_42801433_SEPP1</t>
  </si>
  <si>
    <t>0.01738975502397451</t>
  </si>
  <si>
    <t>SE_5_-_42808253_42807791_42807706_42807210_SEPP1</t>
  </si>
  <si>
    <t>0.8118226821114529</t>
  </si>
  <si>
    <t>SE_5_-_42811938_42810880_42810793_42808468_SEPP1</t>
  </si>
  <si>
    <t>90.70741745486612</t>
  </si>
  <si>
    <t>96.47887323943662</t>
  </si>
  <si>
    <t>SE_5_+_43123412_43139267_43139411_43161351_ZNF131</t>
  </si>
  <si>
    <t>1.0234590799139123</t>
  </si>
  <si>
    <t>94.84536082474226</t>
  </si>
  <si>
    <t>SE_5_+_43162033_43168032_43168131_43173420_ZNF131</t>
  </si>
  <si>
    <t>49.96607271216553</t>
  </si>
  <si>
    <t>SE_5_-_43313458_43307926_43307868_43299077_HMGCS1</t>
  </si>
  <si>
    <t>7.07509569438502</t>
  </si>
  <si>
    <t>SE_5_-_43388452_43384164_43384067_43382154_CCL28</t>
  </si>
  <si>
    <t>6.111961899013308</t>
  </si>
  <si>
    <t>50.67567567567568</t>
  </si>
  <si>
    <t>31.756756756756754</t>
  </si>
  <si>
    <t>SE_5_-_43483924_43454707_43454557_43454145_C5orf28</t>
  </si>
  <si>
    <t>8.445401897636708</t>
  </si>
  <si>
    <t>53.68421052631579</t>
  </si>
  <si>
    <t>SE_5_-_43483924_43480089_43479992_43454145_C5orf28</t>
  </si>
  <si>
    <t>99.9718063333758</t>
  </si>
  <si>
    <t>SE_5_-_43533840_43529981_43529888_43527571_PAIP1</t>
  </si>
  <si>
    <t>99.95299797038444</t>
  </si>
  <si>
    <t>SE_5_-_43533840_43529981_43529899_43527571_PAIP1</t>
  </si>
  <si>
    <t>99.94530177538753</t>
  </si>
  <si>
    <t>14.678899082568808</t>
  </si>
  <si>
    <t>SE_5_-_43543106_43539137_43539026_43537046_PAIP1</t>
  </si>
  <si>
    <t>99.08724049009614</t>
  </si>
  <si>
    <t>83.8323353293413</t>
  </si>
  <si>
    <t>SE_5_-_43556921_43556101_43555932_43548015_PAIP1</t>
  </si>
  <si>
    <t>99.81963383496173</t>
  </si>
  <si>
    <t>SE_5_+_43677908_43700221_43700339_43702723_NNT</t>
  </si>
  <si>
    <t>98.51512156245347</t>
  </si>
  <si>
    <t>SE_5_+_49963020_49963905_49963959_50045985_PARP8</t>
  </si>
  <si>
    <t>6.60493483727706</t>
  </si>
  <si>
    <t>62.76595744680851</t>
  </si>
  <si>
    <t>SE_5_+_50046022_50052953_50053049_50055477_PARP8</t>
  </si>
  <si>
    <t>98.50184999151934</t>
  </si>
  <si>
    <t>94.25287356321839</t>
  </si>
  <si>
    <t>SE_5_+_50046022_50055477_50055566_50057655_PARP8</t>
  </si>
  <si>
    <t>90.51893961530459</t>
  </si>
  <si>
    <t>SE_5_+_50055566_50056126_50056196_50057655_PARP8</t>
  </si>
  <si>
    <t>99.95306595211143</t>
  </si>
  <si>
    <t>SE_5_+_50074484_50084357_50084423_50090041_PARP8</t>
  </si>
  <si>
    <t>96.13850924299122</t>
  </si>
  <si>
    <t>SE_5_+_50111358_50117047_50117172_50118169_PARP8</t>
  </si>
  <si>
    <t>87.34529554146314</t>
  </si>
  <si>
    <t>SE_5_+_52371134_52374602_52374704_52376341_ITGA2</t>
  </si>
  <si>
    <t>98.67945624315016</t>
  </si>
  <si>
    <t>84.45945945945947</t>
  </si>
  <si>
    <t>SE_5_-_52397927_52397339_52397189_52396364_MOCS2</t>
  </si>
  <si>
    <t>99.9529822617322</t>
  </si>
  <si>
    <t>SE_5_-_52402907_52397339_52397189_52396364_MOCS2</t>
  </si>
  <si>
    <t>99.94567241149784</t>
  </si>
  <si>
    <t>SE_5_-_52402907_52398054_52397927_52396364_MOCS2</t>
  </si>
  <si>
    <t>99.93037912817564</t>
  </si>
  <si>
    <t>SE_5_-_52402907_52398054_52397927_52397339_MOCS2</t>
  </si>
  <si>
    <t>0.03222210082361702</t>
  </si>
  <si>
    <t>SE_5_+_52856590_52869438_52869561_52899282_NDUFS4</t>
  </si>
  <si>
    <t>4.383459719153259</t>
  </si>
  <si>
    <t>47.337278106508876</t>
  </si>
  <si>
    <t>42.60355029585799</t>
  </si>
  <si>
    <t>SE_5_+_52899360_52900554_52900725_52942063_NDUFS4</t>
  </si>
  <si>
    <t>2.6297206169019143</t>
  </si>
  <si>
    <t>19.767441860465116</t>
  </si>
  <si>
    <t>SE_5_+_52899360_52900637_52900725_52942063_NDUFS4</t>
  </si>
  <si>
    <t>98.00322385354099</t>
  </si>
  <si>
    <t>87.32394366197182</t>
  </si>
  <si>
    <t>SE_5_+_52942235_52954381_52954454_52978948_NDUFS4</t>
  </si>
  <si>
    <t>92.11550799024138</t>
  </si>
  <si>
    <t>99.21875</t>
  </si>
  <si>
    <t>SE_5_+_54456071_54456158_54456224_54456822_GPX8</t>
  </si>
  <si>
    <t>99.26376788796695</t>
  </si>
  <si>
    <t>SE_5_-_54603215_54594492_54594419_54593226_DHX29</t>
  </si>
  <si>
    <t>99.36674060356992</t>
  </si>
  <si>
    <t>SE_5_+_54620026_54623544_54623606_54635838_SKIV2L2</t>
  </si>
  <si>
    <t>99.3764099474997</t>
  </si>
  <si>
    <t>SE_5_+_54623606_54624527_54624639_54635838_SKIV2L2</t>
  </si>
  <si>
    <t>79.66958444136847</t>
  </si>
  <si>
    <t>10.738255033557047</t>
  </si>
  <si>
    <t>72.48322147651007</t>
  </si>
  <si>
    <t>16.778523489932887</t>
  </si>
  <si>
    <t>SE_5_-_54786788_54771278_54771127_54763977_PPAP2A</t>
  </si>
  <si>
    <t>91.49374765124962</t>
  </si>
  <si>
    <t>SE_5_-_54830400_54771278_54771127_54763977_PPAP2A</t>
  </si>
  <si>
    <t>62.3318417611644</t>
  </si>
  <si>
    <t>50.6578947368421</t>
  </si>
  <si>
    <t>11.18421052631579</t>
  </si>
  <si>
    <t>SE_5_-_54830400_54786942_54786788_54763977_PPAP2A</t>
  </si>
  <si>
    <t>11.52338504711236</t>
  </si>
  <si>
    <t>SE_5_-_54830400_54786942_54786788_54771278_PPAP2A</t>
  </si>
  <si>
    <t>96.6160521410249</t>
  </si>
  <si>
    <t>67.61904761904762</t>
  </si>
  <si>
    <t>SE_5_-_54948357_54945142_54945035_54941723_SLC38A9</t>
  </si>
  <si>
    <t>98.27944781357462</t>
  </si>
  <si>
    <t>14.615384615384617</t>
  </si>
  <si>
    <t>SE_5_-_54993674_54968523_54968391_54965707_SLC38A9</t>
  </si>
  <si>
    <t>30.388677519639433</t>
  </si>
  <si>
    <t>SE_5_-_55007280_55000262_55000150_54993820_SLC38A9</t>
  </si>
  <si>
    <t>1.5903185553725083</t>
  </si>
  <si>
    <t>SE_5_-_55247292_55244810_55244726_55243417_IL6ST</t>
  </si>
  <si>
    <t>97.607710103299</t>
  </si>
  <si>
    <t>SE_5_-_55251853_55250820_55250638_55248179_IL6ST</t>
  </si>
  <si>
    <t>99.11036991302463</t>
  </si>
  <si>
    <t>8.75</t>
  </si>
  <si>
    <t>SE_5_-_55256230_55253119_55253037_55252063_IL6ST</t>
  </si>
  <si>
    <t>99.5430948123569</t>
  </si>
  <si>
    <t>SE_5_-_55290612_55278639_55278552_55272121_IL6ST</t>
  </si>
  <si>
    <t>95.1228829871546</t>
  </si>
  <si>
    <t>SE_5_+_56472227_56509901_56510020_56526673_GPBP1</t>
  </si>
  <si>
    <t>16.144085666299326</t>
  </si>
  <si>
    <t>SE_5_+_56531859_56532940_56532999_56542127_GPBP1</t>
  </si>
  <si>
    <t>99.57341407589476</t>
  </si>
  <si>
    <t>96.36363636363636</t>
  </si>
  <si>
    <t>SE_5_-_58476421_58334798_58334686_58289292_PDE4D</t>
  </si>
  <si>
    <t>97.99285157852488</t>
  </si>
  <si>
    <t>68.35443037974683</t>
  </si>
  <si>
    <t>24.050632911392405</t>
  </si>
  <si>
    <t>SE_5_-_60214092_60200700_60200619_60199543_ERCC8</t>
  </si>
  <si>
    <t>0.23271983698181514</t>
  </si>
  <si>
    <t>SE_5_+_60369041_60379070_60379156_60394819_NDUFAF2</t>
  </si>
  <si>
    <t>4.376898305785188</t>
  </si>
  <si>
    <t>SE_5_+_61662308_61668265_61668378_61669514_KIF2A</t>
  </si>
  <si>
    <t>0.6390467111675882</t>
  </si>
  <si>
    <t>SE_5_+_61708756_61718332_61718395_61733101_IPO11</t>
  </si>
  <si>
    <t>98.75208311517093</t>
  </si>
  <si>
    <t>SE_5_+_61770291_61772510_61772580_61778928_IPO11</t>
  </si>
  <si>
    <t>95.21697116319743</t>
  </si>
  <si>
    <t>SE_5_+_61887499_61897591_61897675_61922981_IPO11/IPO11-LRRC70</t>
  </si>
  <si>
    <t>6.254336100868932</t>
  </si>
  <si>
    <t>SE_5_-_64064332_64060948_64060872_64050189_SREK1IP1</t>
  </si>
  <si>
    <t>99.70138052927638</t>
  </si>
  <si>
    <t>SE_5_+_64859333_64863340_64863442_64865459_PPWD1</t>
  </si>
  <si>
    <t>2.0456002279495675</t>
  </si>
  <si>
    <t>SE_5_+_64863442_64864745_64864821_64865459_PPWD1</t>
  </si>
  <si>
    <t>5.013323583141619</t>
  </si>
  <si>
    <t>SE_5_-_64909925_64909682_64909554_64907708_TRIM23</t>
  </si>
  <si>
    <t>99.00756812412396</t>
  </si>
  <si>
    <t>SE_5_-_64920021_64914082_64913920_64910046_TRIM23</t>
  </si>
  <si>
    <t>95.33361658686256</t>
  </si>
  <si>
    <t>SE_5_+_64931870_64933523_64933607_64942882_TRAPPC13</t>
  </si>
  <si>
    <t>10.655051406138154</t>
  </si>
  <si>
    <t>SE_5_+_65350779_65364705_65364848_65370852_ERBB2IP</t>
  </si>
  <si>
    <t>11.409597371177538</t>
  </si>
  <si>
    <t>84.16666666666667</t>
  </si>
  <si>
    <t>SE_5_+_65350779_65367997_65368119_65370852_ERBB2IP</t>
  </si>
  <si>
    <t>99.94236329761868</t>
  </si>
  <si>
    <t>SE_5_+_65371058_65372144_65372236_65372703_ERBB2IP</t>
  </si>
  <si>
    <t>99.9606718415915</t>
  </si>
  <si>
    <t>SE_5_+_65372236_65372703_65372777_65374251_ERBB2IP</t>
  </si>
  <si>
    <t>44.63125308974961</t>
  </si>
  <si>
    <t>SE_5_+_65449424_65454637_65454760_65455047_SREK1</t>
  </si>
  <si>
    <t>99.86937548811309</t>
  </si>
  <si>
    <t>SE_5_+_67584579_67588087_67588189_67588929_PIK3R1</t>
  </si>
  <si>
    <t>99.82140975020849</t>
  </si>
  <si>
    <t>SE_5_+_67586662_67588087_67588189_67588929_PIK3R1</t>
  </si>
  <si>
    <t>83.09649338502368</t>
  </si>
  <si>
    <t>SE_5_+_68390165_68396634_68396756_68398889_SLC30A5</t>
  </si>
  <si>
    <t>98.46932020605662</t>
  </si>
  <si>
    <t>32.53012048192771</t>
  </si>
  <si>
    <t>SE_5_+_68398955_68400458_68400543_68404176_SLC30A5</t>
  </si>
  <si>
    <t>95.6959610315315</t>
  </si>
  <si>
    <t>SE_5_+_68419252_68423831_68423959_68425274_SLC30A5</t>
  </si>
  <si>
    <t>98.05857933557735</t>
  </si>
  <si>
    <t>60.89743589743589</t>
  </si>
  <si>
    <t>SE_5_+_68467279_68470078_68470236_68470704_CCNB1</t>
  </si>
  <si>
    <t>99.74567236646108</t>
  </si>
  <si>
    <t>SE_5_+_68471364_68473066_68473176_68473351_CCNB1</t>
  </si>
  <si>
    <t>99.55961101542361</t>
  </si>
  <si>
    <t>SE_5_+_68471364_68473118_68473176_68473351_CCNB1</t>
  </si>
  <si>
    <t>98.34508791800273</t>
  </si>
  <si>
    <t>SE_5_+_68490522_68491544_68491618_68492880_CENPH</t>
  </si>
  <si>
    <t>97.72062688701905</t>
  </si>
  <si>
    <t>SE_5_+_68491618_68492880_68492936_68498333_CENPH</t>
  </si>
  <si>
    <t>98.9575257101511</t>
  </si>
  <si>
    <t>SE_5_+_68513698_68522165_68522228_68524027_MRPS36</t>
  </si>
  <si>
    <t>2.270808492887059</t>
  </si>
  <si>
    <t>SE_5_+_68531280_68546572_68546658_68548245_CDK7</t>
  </si>
  <si>
    <t>99.92289910031919</t>
  </si>
  <si>
    <t>SE_5_+_68548278_68550429_68550494_68551287_CDK7</t>
  </si>
  <si>
    <t>99.9499768351571</t>
  </si>
  <si>
    <t>SE_5_+_68548278_68550429_68550496_68551287_CDK7</t>
  </si>
  <si>
    <t>89.46859216072913</t>
  </si>
  <si>
    <t>SE_5_+_68548278_68551287_68551355_68553870_CDK7</t>
  </si>
  <si>
    <t>99.8746868173104</t>
  </si>
  <si>
    <t>SE_5_+_68551355_68553870_68553980_68555645_CDK7</t>
  </si>
  <si>
    <t>98.88079775402858</t>
  </si>
  <si>
    <t>SE_5_+_68553980_68555645_68555763_68558032_CDK7</t>
  </si>
  <si>
    <t>83.55640131539789</t>
  </si>
  <si>
    <t>31.976744186046513</t>
  </si>
  <si>
    <t>51.74418604651163</t>
  </si>
  <si>
    <t>SE_5_-_68590620_68588189_68588015_68581294_CCDC125</t>
  </si>
  <si>
    <t>98.51229083426978</t>
  </si>
  <si>
    <t>62.77777777777778</t>
  </si>
  <si>
    <t>SE_5_-_68665290_68662422_68662330_68651780_TAF9</t>
  </si>
  <si>
    <t>95.4258600640739</t>
  </si>
  <si>
    <t>SE_5_+_68665760_68666862_68666998_68667861_RAD17</t>
  </si>
  <si>
    <t>6.464505831846735</t>
  </si>
  <si>
    <t>53.46534653465347</t>
  </si>
  <si>
    <t>SE_5_+_68666998_68667281_68667384_68667861_RAD17</t>
  </si>
  <si>
    <t>92.21857133523395</t>
  </si>
  <si>
    <t>38.67403314917127</t>
  </si>
  <si>
    <t>34.806629834254146</t>
  </si>
  <si>
    <t>SE_5_+_68666998_68667861_68668044_68669657_RAD17</t>
  </si>
  <si>
    <t>99.82774690520148</t>
  </si>
  <si>
    <t>SE_5_+_68667384_68667861_68668044_68669657_RAD17</t>
  </si>
  <si>
    <t>0.11579832837788702</t>
  </si>
  <si>
    <t>40.33613445378151</t>
  </si>
  <si>
    <t>SE_5_+_68687840_68688598_68688719_68688982_RAD17</t>
  </si>
  <si>
    <t>98.92905157696215</t>
  </si>
  <si>
    <t>SE_5_+_68695996_68706320_68706377_68709858_RAD17</t>
  </si>
  <si>
    <t>94.50432421536503</t>
  </si>
  <si>
    <t>28.930817610062892</t>
  </si>
  <si>
    <t>SE_5_+_68805646_68809775_68809936_68830521_OCLN</t>
  </si>
  <si>
    <t>91.07534280141607</t>
  </si>
  <si>
    <t>SE_5_+_68862880_68863980_68864034_68868272_GTF2H2C</t>
  </si>
  <si>
    <t>83.54750942794482</t>
  </si>
  <si>
    <t>SE_5_+_69366578_69372348_69372401_69372846_SMN1/SMN2</t>
  </si>
  <si>
    <t>91.76433795227567</t>
  </si>
  <si>
    <t>SE_5_+_70238697_70240485_70240580_70241893_SMN1/SMN2</t>
  </si>
  <si>
    <t>99.65769410759492</t>
  </si>
  <si>
    <t>SE_5_+_70242003_70247768_70247821_70248266_SMN1/SMN2</t>
  </si>
  <si>
    <t>0.19716376273570094</t>
  </si>
  <si>
    <t>SE_5_-_70351179_70346132_70346044_70344985_NAIP/GTF2H2</t>
  </si>
  <si>
    <t>94.13667413056234</t>
  </si>
  <si>
    <t>22.282608695652172</t>
  </si>
  <si>
    <t>15.760869565217392</t>
  </si>
  <si>
    <t>SE_5_+_70844572_70845247_70845433_70848943_BDP1</t>
  </si>
  <si>
    <t>50.56171130933955</t>
  </si>
  <si>
    <t>43.22033898305085</t>
  </si>
  <si>
    <t>SE_5_+_70858347_70858602_70858722_70860581_BDP1</t>
  </si>
  <si>
    <t>77.37974908327328</t>
  </si>
  <si>
    <t>36.93693693693694</t>
  </si>
  <si>
    <t>SE_5_+_70900295_70922467_70922580_70927948_MCCC2</t>
  </si>
  <si>
    <t>0.040313787934779945</t>
  </si>
  <si>
    <t>SE_5_+_71482581_71489105_71489155_71489693_MAP1B</t>
  </si>
  <si>
    <t>99.715760626618</t>
  </si>
  <si>
    <t>25.333333333333336</t>
  </si>
  <si>
    <t>SE_5_-_71616008_71609985_71609908_71593529_MRPS27</t>
  </si>
  <si>
    <t>94.82716524973455</t>
  </si>
  <si>
    <t>38.582677165354326</t>
  </si>
  <si>
    <t>SE_5_+_71618091_71622439_71622568_71627085_PTCD2</t>
  </si>
  <si>
    <t>97.41122347149661</t>
  </si>
  <si>
    <t>SE_5_+_71622568_71627085_71627202_71630845_PTCD2</t>
  </si>
  <si>
    <t>89.62597155852862</t>
  </si>
  <si>
    <t>67.10526315789474</t>
  </si>
  <si>
    <t>SE_5_+_71627202_71630845_71630923_71631621_PTCD2</t>
  </si>
  <si>
    <t>99.47601655613269</t>
  </si>
  <si>
    <t>97.95918367346938</t>
  </si>
  <si>
    <t>1.3605442176870748</t>
  </si>
  <si>
    <t>SE_5_+_72147146_72151601_72151750_72157635_TNPO1</t>
  </si>
  <si>
    <t>98.68230605751491</t>
  </si>
  <si>
    <t>SE_5_+_72168547_72171442_72171564_72173055_TNPO1</t>
  </si>
  <si>
    <t>99.97094396726109</t>
  </si>
  <si>
    <t>SE_5_+_72264416_72285254_72285328_72286305_FCHO2</t>
  </si>
  <si>
    <t>98.60123106817663</t>
  </si>
  <si>
    <t>SE_5_+_72302376_72311453_72311551_72313039_FCHO2</t>
  </si>
  <si>
    <t>99.96129614097127</t>
  </si>
  <si>
    <t>SE_5_+_72794383_72794959_72795027_72798313_BTF3</t>
  </si>
  <si>
    <t>99.96251401054855</t>
  </si>
  <si>
    <t>SE_5_+_72795027_72798313_72798426_72798741_BTF3</t>
  </si>
  <si>
    <t>99.9814695363877</t>
  </si>
  <si>
    <t>SE_5_+_72798942_72800172_72800228_72801017_BTF3</t>
  </si>
  <si>
    <t>99.73545271929602</t>
  </si>
  <si>
    <t>81.41025641025641</t>
  </si>
  <si>
    <t>SE_5_-_72858418_72857113_72856955_72853465_ANKRA2</t>
  </si>
  <si>
    <t>98.9934776654715</t>
  </si>
  <si>
    <t>68.23529411764706</t>
  </si>
  <si>
    <t>SE_5_+_72861737_72863087_72863259_72864060_UTP15</t>
  </si>
  <si>
    <t>99.36004310248978</t>
  </si>
  <si>
    <t>77.51937984496125</t>
  </si>
  <si>
    <t>SE_5_+_73190400_73193787_73193918_73197009_ARHGEF28</t>
  </si>
  <si>
    <t>16.041180649259402</t>
  </si>
  <si>
    <t>SE_5_+_73207400_73218912_73218989_73236669_ARHGEF28</t>
  </si>
  <si>
    <t>99.3245728543076</t>
  </si>
  <si>
    <t>SE_5_+_74011515_74012412_74012498_74014116_HEXB</t>
  </si>
  <si>
    <t>99.82698536447317</t>
  </si>
  <si>
    <t>61.06194690265486</t>
  </si>
  <si>
    <t>SE_5_-_74021766_74021580_74021465_74018386_GFM2</t>
  </si>
  <si>
    <t>79.27415022698769</t>
  </si>
  <si>
    <t>30.14705882352941</t>
  </si>
  <si>
    <t>41.911764705882355</t>
  </si>
  <si>
    <t>SE_5_-_74028847_74026223_74026085_74021951_GFM2</t>
  </si>
  <si>
    <t>3.1362016577225953</t>
  </si>
  <si>
    <t>39.76608187134503</t>
  </si>
  <si>
    <t>52.046783625730995</t>
  </si>
  <si>
    <t>SE_5_-_74028847_74026600_74026427_74026223_GFM2</t>
  </si>
  <si>
    <t>93.06688225475366</t>
  </si>
  <si>
    <t>SE_5_-_74035814_74034467_74034327_74034242_GFM2</t>
  </si>
  <si>
    <t>99.11773565670072</t>
  </si>
  <si>
    <t>18.69918699186992</t>
  </si>
  <si>
    <t>77.23577235772358</t>
  </si>
  <si>
    <t>SE_5_-_74054674_74047318_74047193_74046492_GFM2</t>
  </si>
  <si>
    <t>98.87336037122525</t>
  </si>
  <si>
    <t>SE_5_-_74062763_74059591_74059505_74056811_GFM2</t>
  </si>
  <si>
    <t>0.5881442052705935</t>
  </si>
  <si>
    <t>SE_5_-_74062763_74060977_74060860_74059591_GFM2</t>
  </si>
  <si>
    <t>98.39015884372172</t>
  </si>
  <si>
    <t>SE_5_+_74066635_74069693_74069885_74072429_NSA2</t>
  </si>
  <si>
    <t>85.77072641634352</t>
  </si>
  <si>
    <t>SE_5_+_74650522_74650881_74651039_74651190_HMGCR</t>
  </si>
  <si>
    <t>99.92402356881006</t>
  </si>
  <si>
    <t>SE_5_+_74654652_74654995_74655135_74655810_HMGCR</t>
  </si>
  <si>
    <t>99.6346924667148</t>
  </si>
  <si>
    <t>57.05128205128205</t>
  </si>
  <si>
    <t>39.1025641025641</t>
  </si>
  <si>
    <t>SE_5_+_74655135_74655223_74655381_74655810_HMGCR</t>
  </si>
  <si>
    <t>20.0619245741389</t>
  </si>
  <si>
    <t>SE_5_-_74696030_74695212_74695135_74685512_COL4A3BP</t>
  </si>
  <si>
    <t>91.5013063380095</t>
  </si>
  <si>
    <t>85.51724137931035</t>
  </si>
  <si>
    <t>0.6896551724137931</t>
  </si>
  <si>
    <t>SE_5_+_74807739_74842835_74842982_74848297_POLK</t>
  </si>
  <si>
    <t>7.026139494560879</t>
  </si>
  <si>
    <t>SE_5_+_74848416_74864502_74864615_74865165_POLK</t>
  </si>
  <si>
    <t>4.3968575254286195</t>
  </si>
  <si>
    <t>54.87804878048781</t>
  </si>
  <si>
    <t>SE_5_+_74848416_74864531_74864615_74865165_POLK</t>
  </si>
  <si>
    <t>1.096447516041696</t>
  </si>
  <si>
    <t>SE_5_+_74877273_74877863_74877948_74879118_POLK</t>
  </si>
  <si>
    <t>96.40213717176668</t>
  </si>
  <si>
    <t>SE_5_+_74882883_74886169_74886265_74889703_POLK</t>
  </si>
  <si>
    <t>90.06986784612613</t>
  </si>
  <si>
    <t>70.41420118343196</t>
  </si>
  <si>
    <t>29.585798816568047</t>
  </si>
  <si>
    <t>SE_5_+_74886265_74889703_74889874_74892047_POLK</t>
  </si>
  <si>
    <t>86.81972751951622</t>
  </si>
  <si>
    <t>SE_5_+_74886265_74889791_74889874_74892047_POLK</t>
  </si>
  <si>
    <t>96.42537980550217</t>
  </si>
  <si>
    <t>2.8735632183908044</t>
  </si>
  <si>
    <t>SE_5_-_74981032_74973775_74973599_74970403_POC5</t>
  </si>
  <si>
    <t>99.8651217859985</t>
  </si>
  <si>
    <t>90.12345679012346</t>
  </si>
  <si>
    <t>SE_5_-_75003562_75001612_75001529_74998635_POC5</t>
  </si>
  <si>
    <t>86.39956440107576</t>
  </si>
  <si>
    <t>SE_5_-_75008679_75003700_75003562_75001612_POC5</t>
  </si>
  <si>
    <t>5.1777892083697585</t>
  </si>
  <si>
    <t>SE_5_-_75008679_75008490_75008432_75003700_POC5</t>
  </si>
  <si>
    <t>95.47960269955952</t>
  </si>
  <si>
    <t>24.210526315789473</t>
  </si>
  <si>
    <t>SE_5_-_75013131_75008776_75008679_75003700_POC5</t>
  </si>
  <si>
    <t>0.057029050208854314</t>
  </si>
  <si>
    <t>SE_5_+_75923325_75924510_75924577_75927684_IQGAP2</t>
  </si>
  <si>
    <t>98.11248188073925</t>
  </si>
  <si>
    <t>SE_5_+_75933001_75936758_75936928_75948575_IQGAP2</t>
  </si>
  <si>
    <t>98.83526783933569</t>
  </si>
  <si>
    <t>SE_5_+_75970534_75973043_75973175_75978940_IQGAP2</t>
  </si>
  <si>
    <t>92.70349141306424</t>
  </si>
  <si>
    <t>SE_5_-_76382936_76374553_76374419_76373720_ZBED3</t>
  </si>
  <si>
    <t>93.53583821849803</t>
  </si>
  <si>
    <t>SE_5_+_76507089_76607819_76607878_76621364_PDE8B</t>
  </si>
  <si>
    <t>92.96895601688726</t>
  </si>
  <si>
    <t>SE_5_+_76640756_76645244_76645384_76646890_PDE8B</t>
  </si>
  <si>
    <t>98.79606219251386</t>
  </si>
  <si>
    <t>SE_5_+_76703282_76704718_76704882_76707501_PDE8B</t>
  </si>
  <si>
    <t>98.55068903879265</t>
  </si>
  <si>
    <t>89.53488372093024</t>
  </si>
  <si>
    <t>SE_5_-_76734065_76733249_76733161_76732219_WDR41</t>
  </si>
  <si>
    <t>94.02315058595732</t>
  </si>
  <si>
    <t>82.6530612244898</t>
  </si>
  <si>
    <t>SE_5_-_76749642_76745685_76745585_76736822_WDR41</t>
  </si>
  <si>
    <t>99.91350414406811</t>
  </si>
  <si>
    <t>57.25806451612904</t>
  </si>
  <si>
    <t>SE_5_-_76754887_76749753_76749627_76745685_WDR41</t>
  </si>
  <si>
    <t>96.82966335243678</t>
  </si>
  <si>
    <t>67.03296703296702</t>
  </si>
  <si>
    <t>SE_5_-_76754887_76749735_76749642_76747178_WDR41</t>
  </si>
  <si>
    <t>99.91644150719272</t>
  </si>
  <si>
    <t>SE_5_-_76754887_76749753_76749642_76745685_WDR41</t>
  </si>
  <si>
    <t>98.42349293153818</t>
  </si>
  <si>
    <t>SE_5_-_76754887_76749753_76749642_76747178_WDR41</t>
  </si>
  <si>
    <t>0.4565733012305305</t>
  </si>
  <si>
    <t>SE_5_-_76785282_76776014_76775906_76760634_WDR41</t>
  </si>
  <si>
    <t>99.85768570616318</t>
  </si>
  <si>
    <t>SE_5_-_76787995_76785397_76785282_76759051_WDR41</t>
  </si>
  <si>
    <t>99.56369344798826</t>
  </si>
  <si>
    <t>SE_5_-_77004067_76989177_76989091_76987323_TBCA</t>
  </si>
  <si>
    <t>0.6057614568185403</t>
  </si>
  <si>
    <t>SE_5_-_77004067_77001459_77001391_76989177_TBCA</t>
  </si>
  <si>
    <t>99.81942731029314</t>
  </si>
  <si>
    <t>95.14563106796116</t>
  </si>
  <si>
    <t>SE_5_-_77072029_77004172_77004067_76989177_TBCA</t>
  </si>
  <si>
    <t>0.5700811634896256</t>
  </si>
  <si>
    <t>48.63387978142077</t>
  </si>
  <si>
    <t>39.89071038251366</t>
  </si>
  <si>
    <t>SE_5_+_77656552_77666444_77666629_77684661_SCAMP1</t>
  </si>
  <si>
    <t>99.21242966903822</t>
  </si>
  <si>
    <t>SE_5_+_77656552_77684661_77684738_77711344_SCAMP1</t>
  </si>
  <si>
    <t>98.58821196040994</t>
  </si>
  <si>
    <t>82.16560509554141</t>
  </si>
  <si>
    <t>SE_5_+_77714727_77717625_77717784_77745757_SCAMP1</t>
  </si>
  <si>
    <t>91.86660304610116</t>
  </si>
  <si>
    <t>SE_5_+_77717784_77745757_77745857_77755068_SCAMP1</t>
  </si>
  <si>
    <t>94.09075286699175</t>
  </si>
  <si>
    <t>54.90196078431373</t>
  </si>
  <si>
    <t>SE_5_-_77944322_77928191_77928087_77860694_LHFPL2</t>
  </si>
  <si>
    <t>0.13408531606411153</t>
  </si>
  <si>
    <t>94.16666666666667</t>
  </si>
  <si>
    <t>SE_5_+_78365638_78366916_78367038_78373303_BHMT2</t>
  </si>
  <si>
    <t>98.18346007671643</t>
  </si>
  <si>
    <t>43.91534391534391</t>
  </si>
  <si>
    <t>SE_5_+_78375283_78376510_78376701_78378632_BHMT2</t>
  </si>
  <si>
    <t>1.154552297158602</t>
  </si>
  <si>
    <t>SE_5_+_78908898_78910898_78910986_78915435_PAPD4</t>
  </si>
  <si>
    <t>5.945246047898159</t>
  </si>
  <si>
    <t>SE_5_+_78908898_78913353_78913422_78915435_PAPD4</t>
  </si>
  <si>
    <t>97.88300353632714</t>
  </si>
  <si>
    <t>SE_5_+_78944516_78944885_78945013_78952781_PAPD4</t>
  </si>
  <si>
    <t>25.480708873176113</t>
  </si>
  <si>
    <t>SE_5_-_79282773_79281482_79281394_79279617_MTX3</t>
  </si>
  <si>
    <t>0.10505696791852047</t>
  </si>
  <si>
    <t>SE_5_+_79336103_79348854_79348954_79351608_THBS4</t>
  </si>
  <si>
    <t>0.9325296522872746</t>
  </si>
  <si>
    <t>SE_5_+_79730036_79731581_79731673_79732575_ZFYVE16</t>
  </si>
  <si>
    <t>4.063751987089286</t>
  </si>
  <si>
    <t>66.93548387096774</t>
  </si>
  <si>
    <t>SE_5_+_79739103_79739613_79739739_79741082_ZFYVE16</t>
  </si>
  <si>
    <t>86.4210148286358</t>
  </si>
  <si>
    <t>21.84873949579832</t>
  </si>
  <si>
    <t>SE_5_+_79741224_79744102_79744223_79745410_ZFYVE16</t>
  </si>
  <si>
    <t>98.13123168313722</t>
  </si>
  <si>
    <t>SE_5_+_79755313_79768580_79768742_79769573_ZFYVE16</t>
  </si>
  <si>
    <t>99.45233339098172</t>
  </si>
  <si>
    <t>46.902654867256636</t>
  </si>
  <si>
    <t>53.09734513274337</t>
  </si>
  <si>
    <t>SE_5_-_79933702_79929811_79929696_79924984_DHFR</t>
  </si>
  <si>
    <t>98.11480969501567</t>
  </si>
  <si>
    <t>SE_5_-_79945208_79933828_79933702_79929811_DHFR</t>
  </si>
  <si>
    <t>99.73366971776831</t>
  </si>
  <si>
    <t>SE_5_-_79950223_79949876_79949827_79945313_DHFR</t>
  </si>
  <si>
    <t>2.4697201897508485</t>
  </si>
  <si>
    <t>99.37888198757764</t>
  </si>
  <si>
    <t>SE_5_+_80529196_80539861_80540024_80546932_CKMT2</t>
  </si>
  <si>
    <t>78.23202045083508</t>
  </si>
  <si>
    <t>SE_5_+_80551033_80552734_80552819_80553552_CKMT2</t>
  </si>
  <si>
    <t>97.09803617481766</t>
  </si>
  <si>
    <t>SE_5_-_80733249_80724502_80724404_80716352_SSBP2</t>
  </si>
  <si>
    <t>98.5754546450767</t>
  </si>
  <si>
    <t>SE_5_-_80809447_80785128_80785069_80770381_SSBP2</t>
  </si>
  <si>
    <t>94.52581270234222</t>
  </si>
  <si>
    <t>SE_5_-_80911292_80809536_80809447_80785128_SSBP2</t>
  </si>
  <si>
    <t>0.9450786022297202</t>
  </si>
  <si>
    <t>SE_5_-_81046800_81006587_81006497_80946158_SSBP2</t>
  </si>
  <si>
    <t>42.91828329164874</t>
  </si>
  <si>
    <t>61.36363636363637</t>
  </si>
  <si>
    <t>SE_5_+_81268125_81272012_81272146_81283378_ATG10</t>
  </si>
  <si>
    <t>0.2743972812045688</t>
  </si>
  <si>
    <t>SE_5_+_81474406_81538616_81538701_81548381_ATG10</t>
  </si>
  <si>
    <t>67.9006768445657</t>
  </si>
  <si>
    <t>17.894736842105264</t>
  </si>
  <si>
    <t>SE_5_+_81474406_81548381_81548478_81571964_ATG10</t>
  </si>
  <si>
    <t>92.0802293000839</t>
  </si>
  <si>
    <t>21.49532710280374</t>
  </si>
  <si>
    <t>72.89719626168224</t>
  </si>
  <si>
    <t>SE_5_-_82373140_82360936_82360827_82357730_TMEM167A</t>
  </si>
  <si>
    <t>0.05121279903992202</t>
  </si>
  <si>
    <t>SE_5_-_82373140_82367249_82367182_82360936_TMEM167A</t>
  </si>
  <si>
    <t>1.639205933222828</t>
  </si>
  <si>
    <t>90.29126213592234</t>
  </si>
  <si>
    <t>SE_5_+_82838087_82840784_82840889_82841356_VCAN</t>
  </si>
  <si>
    <t>0.04157381915489136</t>
  </si>
  <si>
    <t>29.927007299270077</t>
  </si>
  <si>
    <t>28.467153284671532</t>
  </si>
  <si>
    <t>SE_5_+_85915313_85915556_85915695_85916485_COX7C</t>
  </si>
  <si>
    <t>1.5075903155169095</t>
  </si>
  <si>
    <t>55.633802816901415</t>
  </si>
  <si>
    <t>31.690140845070424</t>
  </si>
  <si>
    <t>12.676056338028168</t>
  </si>
  <si>
    <t>SE_5_+_86659321_86662168_86662312_86665630_RASA1</t>
  </si>
  <si>
    <t>88.0711683901208</t>
  </si>
  <si>
    <t>46.75324675324675</t>
  </si>
  <si>
    <t>SE_5_-_86690861_86690301_86690222_86688721_CCNH</t>
  </si>
  <si>
    <t>95.12080174133285</t>
  </si>
  <si>
    <t>80.12422360248446</t>
  </si>
  <si>
    <t>SE_5_-_86703793_86700824_86700661_86697589_CCNH</t>
  </si>
  <si>
    <t>77.74352676456476</t>
  </si>
  <si>
    <t>SE_5_-_87494793_87493582_87493486_87492305_TMEM161B</t>
  </si>
  <si>
    <t>3.764904174356266</t>
  </si>
  <si>
    <t>97.02380952380952</t>
  </si>
  <si>
    <t>SE_5_-_87521586_87517288_87517118_87516536_TMEM161B</t>
  </si>
  <si>
    <t>7.063904826376503</t>
  </si>
  <si>
    <t>SE_5_-_87521586_87517577_87517491_87516536_TMEM161B</t>
  </si>
  <si>
    <t>82.14105021025321</t>
  </si>
  <si>
    <t>82.10526315789474</t>
  </si>
  <si>
    <t>SE_5_-_87524262_87521683_87521586_87516536_TMEM161B</t>
  </si>
  <si>
    <t>84.58950245832177</t>
  </si>
  <si>
    <t>33.663366336633665</t>
  </si>
  <si>
    <t>SE_5_-_87564538_87536733_87536630_87524345_TMEM161B</t>
  </si>
  <si>
    <t>96.8729411759932</t>
  </si>
  <si>
    <t>SE_5_-_87564605_87536733_87536630_87524345_TMEM161B</t>
  </si>
  <si>
    <t>0.03347841234946869</t>
  </si>
  <si>
    <t>94.57364341085271</t>
  </si>
  <si>
    <t>SE_5_-_87564538_87555180_87555049_87536733_TMEM161B</t>
  </si>
  <si>
    <t>98.52121040148953</t>
  </si>
  <si>
    <t>SE_5_-_88100415_88057145_88057002_88047860_MEF2C</t>
  </si>
  <si>
    <t>86.82401822956696</t>
  </si>
  <si>
    <t>SE_5_-_88100415_88057145_88057086_88056942_MEF2C</t>
  </si>
  <si>
    <t>3.772299598081881</t>
  </si>
  <si>
    <t>SE_5_-_88178772_88176839_88176741_88119744_MEF2C</t>
  </si>
  <si>
    <t>2.773619442472107</t>
  </si>
  <si>
    <t>SE_5_-_89695175_89692381_89692310_89689924_CETN3</t>
  </si>
  <si>
    <t>0.9732315673860622</t>
  </si>
  <si>
    <t>97.89473684210527</t>
  </si>
  <si>
    <t>SE_5_-_89820852_89816278_89816181_89815301_LYSMD3</t>
  </si>
  <si>
    <t>1.0491075920700759</t>
  </si>
  <si>
    <t>39.50617283950617</t>
  </si>
  <si>
    <t>SE_5_-_89825265_89822819_89822736_89821117_LYSMD3</t>
  </si>
  <si>
    <t>85.9529990435989</t>
  </si>
  <si>
    <t>SE_5_-_90674511_90672585_90672438_90671430_ARRDC3</t>
  </si>
  <si>
    <t>0.23049045303284635</t>
  </si>
  <si>
    <t>SE_5_-_93111865_93073646_93073518_92956835_FAM172A</t>
  </si>
  <si>
    <t>95.95723935674785</t>
  </si>
  <si>
    <t>38.62433862433862</t>
  </si>
  <si>
    <t>SE_5_-_93300163_93294673_93294482_93217394_FAM172A</t>
  </si>
  <si>
    <t>82.25275154090198</t>
  </si>
  <si>
    <t>80.61224489795919</t>
  </si>
  <si>
    <t>15.306122448979592</t>
  </si>
  <si>
    <t>SE_5_-_93388831_93386536_93386436_93300228_FAM172A</t>
  </si>
  <si>
    <t>62.831465527953114</t>
  </si>
  <si>
    <t>85.9504132231405</t>
  </si>
  <si>
    <t>SE_5_-_93447216_93410474_93410351_93388932_FAM172A</t>
  </si>
  <si>
    <t>79.31398315190022</t>
  </si>
  <si>
    <t>76.06837606837607</t>
  </si>
  <si>
    <t>SE_5_-_94204038_94134837_94134718_94114868_MCTP1</t>
  </si>
  <si>
    <t>77.03387560513836</t>
  </si>
  <si>
    <t>SE_5_-_94259667_94253678_94253601_94248681_MCTP1</t>
  </si>
  <si>
    <t>56.0795405558366</t>
  </si>
  <si>
    <t>SE_5_-_94267658_94259726_94259667_94248681_MCTP1</t>
  </si>
  <si>
    <t>3.456223458099563</t>
  </si>
  <si>
    <t>23.275862068965516</t>
  </si>
  <si>
    <t>45.689655172413794</t>
  </si>
  <si>
    <t>SE_5_-_94417130_94373891_94373773_94353188_MCTP1</t>
  </si>
  <si>
    <t>99.85335460977268</t>
  </si>
  <si>
    <t>SE_5_-_94882765_94879031_94878888_94877610_TTC37</t>
  </si>
  <si>
    <t>9.619119758611811</t>
  </si>
  <si>
    <t>SE_5_+_94903753_94916596_94916646_94918620_ARSK</t>
  </si>
  <si>
    <t>1.8049003916560142</t>
  </si>
  <si>
    <t>SE_5_+_94927329_94936329_94936387_94936551_ARSK</t>
  </si>
  <si>
    <t>98.5275811821848</t>
  </si>
  <si>
    <t>SE_5_+_95067788_95072593_95072779_95084037_RHOBTB3</t>
  </si>
  <si>
    <t>99.92549891975905</t>
  </si>
  <si>
    <t>29.81651376146789</t>
  </si>
  <si>
    <t>19.724770642201836</t>
  </si>
  <si>
    <t>SE_5_+_95084191_95087943_95088054_95091100_RHOBTB3</t>
  </si>
  <si>
    <t>29.333874590003077</t>
  </si>
  <si>
    <t>60.19417475728155</t>
  </si>
  <si>
    <t>SE_5_+_96058402_96062458_96062563_96063193_CAST</t>
  </si>
  <si>
    <t>40.0675922636745</t>
  </si>
  <si>
    <t>SE_5_+_96058402_96062498_96062563_96063193_CAST</t>
  </si>
  <si>
    <t>81.47545480562334</t>
  </si>
  <si>
    <t>SE_5_+_96063234_96064857_96064913_96065316_CAST</t>
  </si>
  <si>
    <t>98.31032806957025</t>
  </si>
  <si>
    <t>SE_5_+_96065429_96066484_96066564_96071876_CAST</t>
  </si>
  <si>
    <t>99.77613093924477</t>
  </si>
  <si>
    <t>SE_5_+_96065429_96071876_96071944_96073553_CAST</t>
  </si>
  <si>
    <t>98.8133580306642</t>
  </si>
  <si>
    <t>SE_5_+_96078460_96082046_96082129_96083049_CAST</t>
  </si>
  <si>
    <t>99.5917180704642</t>
  </si>
  <si>
    <t>SE_5_+_96103703_96106235_96106306_96107348_CAST</t>
  </si>
  <si>
    <t>99.53407831691439</t>
  </si>
  <si>
    <t>94.85294117647058</t>
  </si>
  <si>
    <t>2.2058823529411766</t>
  </si>
  <si>
    <t>SE_5_-_96139106_96136703_96136565_96133012_ERAP1</t>
  </si>
  <si>
    <t>96.64948925391379</t>
  </si>
  <si>
    <t>SE_5_+_96219634_96222359_96222493_96224889_ERAP2</t>
  </si>
  <si>
    <t>98.96550767885337</t>
  </si>
  <si>
    <t>SE_5_+_96231063_96232077_96232208_96232436_ERAP2</t>
  </si>
  <si>
    <t>1.023999631153175</t>
  </si>
  <si>
    <t>SE_5_-_96503171_96502075_96501971_96500851_RIOK2</t>
  </si>
  <si>
    <t>99.70836318496961</t>
  </si>
  <si>
    <t>SE_5_-_98199112_98195772_98195676_98194719_CHD1</t>
  </si>
  <si>
    <t>95.63846550688993</t>
  </si>
  <si>
    <t>23.295454545454543</t>
  </si>
  <si>
    <t>24.431818181818183</t>
  </si>
  <si>
    <t>SE_5_-_98204199_98199290_98199112_98195772_CHD1</t>
  </si>
  <si>
    <t>99.74021302952188</t>
  </si>
  <si>
    <t>SE_5_+_99871668_99897758_99897892_99921885_FAM174A</t>
  </si>
  <si>
    <t>2.848145830320923</t>
  </si>
  <si>
    <t>SE_5_+_99897892_99917051_99917108_99921885_FAM174A</t>
  </si>
  <si>
    <t>1.1741564061955034</t>
  </si>
  <si>
    <t>8.904109589041095</t>
  </si>
  <si>
    <t>SE_5_-_100238547_100236167_100236019_100231489_ST8SIA4</t>
  </si>
  <si>
    <t>97.98573872370173</t>
  </si>
  <si>
    <t>50.90909090909091</t>
  </si>
  <si>
    <t>SE_5_+_102203097_102237060_102237117_102249638_PAM</t>
  </si>
  <si>
    <t>98.52264974682507</t>
  </si>
  <si>
    <t>86.5979381443299</t>
  </si>
  <si>
    <t>SE_5_+_102345570_102353038_102353137_102355494_PAM</t>
  </si>
  <si>
    <t>94.29431160000756</t>
  </si>
  <si>
    <t>SE_5_+_102355547_102363886_102363942_102364591_PAM</t>
  </si>
  <si>
    <t>83.2768737197662</t>
  </si>
  <si>
    <t>SE_5_+_102361038_102363886_102363942_102364591_PAM</t>
  </si>
  <si>
    <t>93.8638813700982</t>
  </si>
  <si>
    <t>SE_5_+_102355547_102363889_102363942_102364591_PAM</t>
  </si>
  <si>
    <t>85.18307422948489</t>
  </si>
  <si>
    <t>SE_5_+_102361038_102363889_102363942_102364591_PAM</t>
  </si>
  <si>
    <t>90.84956936969934</t>
  </si>
  <si>
    <t>41.8848167539267</t>
  </si>
  <si>
    <t>30.36649214659686</t>
  </si>
  <si>
    <t>SE_5_-_102444273_102442613_102442420_102440550_GIN1</t>
  </si>
  <si>
    <t>39.367190659868704</t>
  </si>
  <si>
    <t>83.62573099415205</t>
  </si>
  <si>
    <t>SE_5_+_102515889_102518935_102519108_102520373_PPIP5K2</t>
  </si>
  <si>
    <t>29.67605135882095</t>
  </si>
  <si>
    <t>SE_5_+_102520445_102522021_102522140_102526543_PPIP5K2</t>
  </si>
  <si>
    <t>55.12497288035378</t>
  </si>
  <si>
    <t>SE_5_+_102522140_102523015_102523077_102526543_PPIP5K2</t>
  </si>
  <si>
    <t>4.128923970927626</t>
  </si>
  <si>
    <t>SE_5_+_102523077_102524868_102524927_102526543_PPIP5K2</t>
  </si>
  <si>
    <t>73.19560746028766</t>
  </si>
  <si>
    <t>SE_5_-_106723407_106723016_106722936_106717077_EFNA5</t>
  </si>
  <si>
    <t>3.128695641456917</t>
  </si>
  <si>
    <t>SE_5_+_110091221_110091696_110091821_110092402_SLC25A46</t>
  </si>
  <si>
    <t>99.813784084149475</t>
  </si>
  <si>
    <t>SE_5_-_110840713_110837786_110837660_110836814_STARD4</t>
  </si>
  <si>
    <t>81.20733185555846</t>
  </si>
  <si>
    <t>SE_5_-_110842028_110837786_110837660_110836814_STARD4</t>
  </si>
  <si>
    <t>90.1166034672284</t>
  </si>
  <si>
    <t>90.09009009009009</t>
  </si>
  <si>
    <t>SE_5_-_110848083_110843140_110843027_110842077_STARD4</t>
  </si>
  <si>
    <t>0.7633373300182312</t>
  </si>
  <si>
    <t>SE_5_-_111071127_111070439_111070367_111066743_NREP</t>
  </si>
  <si>
    <t>89.99684205875927</t>
  </si>
  <si>
    <t>SE_5_-_111092833_111091527_111091467_111071204_NREP</t>
  </si>
  <si>
    <t>83.0076268405355</t>
  </si>
  <si>
    <t>57.7922077922078</t>
  </si>
  <si>
    <t>SE_5_-_111092833_111091623_111091467_111071204_NREP</t>
  </si>
  <si>
    <t>99.4110328177249</t>
  </si>
  <si>
    <t>SE_5_+_112116600_112128143_112128226_112136976_APC</t>
  </si>
  <si>
    <t>2.267674347193276</t>
  </si>
  <si>
    <t>89.07103825136612</t>
  </si>
  <si>
    <t>4.371584699453552</t>
  </si>
  <si>
    <t>SE_5_+_112137080_112145823_112146008_112151192_APC</t>
  </si>
  <si>
    <t>15.315434861432184</t>
  </si>
  <si>
    <t>SE_5_+_112157688_112159004_112159057_112162805_APC</t>
  </si>
  <si>
    <t>99.82561628443544</t>
  </si>
  <si>
    <t>63.013698630136986</t>
  </si>
  <si>
    <t>10.95890410958904</t>
  </si>
  <si>
    <t>26.027397260273972</t>
  </si>
  <si>
    <t>SE_5_+_112197114_112198205_112198280_112200154_SRP19</t>
  </si>
  <si>
    <t>99.07819109834722</t>
  </si>
  <si>
    <t>25.688073394495415</t>
  </si>
  <si>
    <t>SE_5_+_112200225_112200318_112200429_112227300_SRP19</t>
  </si>
  <si>
    <t>99.60851401069885</t>
  </si>
  <si>
    <t>72.89156626506023</t>
  </si>
  <si>
    <t>SE_5_-_112238077_112222880_112222712_112214532_REEP5</t>
  </si>
  <si>
    <t>99.1499156530099</t>
  </si>
  <si>
    <t>SE_5_-_112256860_112238215_112238077_112222880_REEP5</t>
  </si>
  <si>
    <t>92.19009111847535</t>
  </si>
  <si>
    <t>SE_5_+_112337371_112339639_112339774_112343635_DCP2</t>
  </si>
  <si>
    <t>0.25044200529387606</t>
  </si>
  <si>
    <t>SE_5_+_113808861_113822395_113822500_113822747_KCNN2</t>
  </si>
  <si>
    <t>99.45801651531721</t>
  </si>
  <si>
    <t>62.08791208791209</t>
  </si>
  <si>
    <t>15.934065934065933</t>
  </si>
  <si>
    <t>SE_5_-_114566673_114557705_114557521_114552670_PGGT1B</t>
  </si>
  <si>
    <t>70.06293514787997</t>
  </si>
  <si>
    <t>SE_5_-_114606910_114605495_114605400_114604697_CCDC112</t>
  </si>
  <si>
    <t>0.07010960708249271</t>
  </si>
  <si>
    <t>SE_5_-_114620484_114616177_114616049_114615465_CCDC112</t>
  </si>
  <si>
    <t>99.54887892034789</t>
  </si>
  <si>
    <t>72.26890756302521</t>
  </si>
  <si>
    <t>SE_5_-_114632124_114620605_114620484_114615465_CCDC112</t>
  </si>
  <si>
    <t>16.039741917971913</t>
  </si>
  <si>
    <t>SE_5_+_114938853_114954836_114954896_114955765_Hypothetical</t>
  </si>
  <si>
    <t>2.9659709345416325</t>
  </si>
  <si>
    <t>72.6027397260274</t>
  </si>
  <si>
    <t>27.397260273972602</t>
  </si>
  <si>
    <t>SE_5_-_115146858_115145394_115145319_115142215_CDO1</t>
  </si>
  <si>
    <t>1.8744301272088308</t>
  </si>
  <si>
    <t>SE_5_-_115151925_115149651_115149595_115148955_CDO1</t>
  </si>
  <si>
    <t>1.15547147631648</t>
  </si>
  <si>
    <t>98.80952380952381</t>
  </si>
  <si>
    <t>SE_5_-_115173325_115169295_115169209_115168361_ATG12</t>
  </si>
  <si>
    <t>98.4965115383506</t>
  </si>
  <si>
    <t>SE_5_-_115177087_115173461_115173325_115168361_ATG12</t>
  </si>
  <si>
    <t>78.46121977200472</t>
  </si>
  <si>
    <t>25.663716814159294</t>
  </si>
  <si>
    <t>23.893805309734514</t>
  </si>
  <si>
    <t>50.442477876106196</t>
  </si>
  <si>
    <t>SE_5_-_115176515_115176309_115176194_115173461_ATG12</t>
  </si>
  <si>
    <t>15.515797249393087</t>
  </si>
  <si>
    <t>SE_5_-_115177087_115176309_115176194_115173461_ATG12</t>
  </si>
  <si>
    <t>5.163309026266985</t>
  </si>
  <si>
    <t>SE_5_-_115177087_115176631_115176515_115173461_ATG12</t>
  </si>
  <si>
    <t>98.89215205408455</t>
  </si>
  <si>
    <t>SE_5_+_115202458_115205714_115205825_115230784_AP3S1</t>
  </si>
  <si>
    <t>0.1874696704052453</t>
  </si>
  <si>
    <t>11.594202898550725</t>
  </si>
  <si>
    <t>SE_5_+_115230855_115234346_115234486_115238582_AP3S1</t>
  </si>
  <si>
    <t>98.03841216486718</t>
  </si>
  <si>
    <t>SE_5_+_115230855_115238582_115238689_115249059_AP3S1</t>
  </si>
  <si>
    <t>99.32066042439834</t>
  </si>
  <si>
    <t>SE_5_+_115428397_115469765_115469875_115627214_COMMD10</t>
  </si>
  <si>
    <t>95.93037980228866</t>
  </si>
  <si>
    <t>SE_5_-_115808769_115803443_115803279_115783507_SEMA6A</t>
  </si>
  <si>
    <t>2.512828195979018</t>
  </si>
  <si>
    <t>SE_5_-_115808769_115808631_115808581_115803443_SEMA6A</t>
  </si>
  <si>
    <t>97.67520382898613</t>
  </si>
  <si>
    <t>SE_5_-_115815818_115814414_115814238_115813850_SEMA6A</t>
  </si>
  <si>
    <t>2.713564706579353</t>
  </si>
  <si>
    <t>78.84615384615384</t>
  </si>
  <si>
    <t>SE_5_-_115831109_115828181_115828023_115827526_SEMA6A</t>
  </si>
  <si>
    <t>2.9212737913194786</t>
  </si>
  <si>
    <t>SE_5_+_118407351_118417269_118417392_118433674_DMXL1</t>
  </si>
  <si>
    <t>98.53526287396183</t>
  </si>
  <si>
    <t>8.0213903743315509</t>
  </si>
  <si>
    <t>SE_5_+_118452031_118454510_118454699_118456666_DMXL1</t>
  </si>
  <si>
    <t>14.226090296445495</t>
  </si>
  <si>
    <t>SE_5_+_118539131_118542529_118542591_118552596_DMXL1</t>
  </si>
  <si>
    <t>99.29393141982568</t>
  </si>
  <si>
    <t>52.800000000000004</t>
  </si>
  <si>
    <t>SE_5_+_118560464_118569035_118569162_118573017_DMXL1</t>
  </si>
  <si>
    <t>93.77050222738387</t>
  </si>
  <si>
    <t>SE_5_+_118573109_118574684_118574775_118576114_DMXL1</t>
  </si>
  <si>
    <t>1.130973812346427</t>
  </si>
  <si>
    <t>72.17391304347827</t>
  </si>
  <si>
    <t>SE_5_+_118604602_118651880_118651997_118728511_TNFAIP8</t>
  </si>
  <si>
    <t>0.11026197792563042</t>
  </si>
  <si>
    <t>SE_5_+_118691816_118727060_118727178_118728511_TNFAIP8</t>
  </si>
  <si>
    <t>99.750887063716</t>
  </si>
  <si>
    <t>SE_5_+_118788328_118792010_118792063_118809603_HSD17B4</t>
  </si>
  <si>
    <t>5.138162459391824</t>
  </si>
  <si>
    <t>SE_5_+_118792063_118807331_118807395_118809603_HSD17B4</t>
  </si>
  <si>
    <t>1.4484104278757615</t>
  </si>
  <si>
    <t>SE_5_+_118813196_118813493_118813589_118814529_HSD17B4</t>
  </si>
  <si>
    <t>0.8937603733275118</t>
  </si>
  <si>
    <t>SE_5_+_118829641_118831411_118831508_118832238_HSD17B4</t>
  </si>
  <si>
    <t>0.7041278700271307</t>
  </si>
  <si>
    <t>SE_5_+_118844939_118845125_118845189_118850676_HSD17B4</t>
  </si>
  <si>
    <t>6.921861001661103</t>
  </si>
  <si>
    <t>61.47540983606557</t>
  </si>
  <si>
    <t>SE_5_+_119800340_119816864_119816988_120021649_PRR16</t>
  </si>
  <si>
    <t>1.5858750142237636</t>
  </si>
  <si>
    <t>SE_5_-_121409708_121406463_121406386_121406284_LOX</t>
  </si>
  <si>
    <t>98.64791954447621</t>
  </si>
  <si>
    <t>57.54716981132076</t>
  </si>
  <si>
    <t>SE_5_-_121413050_121412696_121412588_121411236_LOX</t>
  </si>
  <si>
    <t>98.15304755260314</t>
  </si>
  <si>
    <t>38.4180790960452</t>
  </si>
  <si>
    <t>53.10734463276836</t>
  </si>
  <si>
    <t>SE_5_+_121759434_121761047_121761226_121767664_SNCAIP</t>
  </si>
  <si>
    <t>0.15860877195242223</t>
  </si>
  <si>
    <t>SE_5_+_121767777_121776157_121776211_121776324_SNCAIP</t>
  </si>
  <si>
    <t>6.8452103501230255</t>
  </si>
  <si>
    <t>SE_5_+_121787296_121788620_121788690_121799186_SNCAIP</t>
  </si>
  <si>
    <t>0.5704738657367145</t>
  </si>
  <si>
    <t>24.836601307189543</t>
  </si>
  <si>
    <t>SE_5_+_122110906_122111302_122111457_122130961_SNX2</t>
  </si>
  <si>
    <t>99.57622139112273</t>
  </si>
  <si>
    <t>27.32919254658385</t>
  </si>
  <si>
    <t>15.527950310559005</t>
  </si>
  <si>
    <t>SE_5_+_122131078_122135387_122135550_122137564_SNX2</t>
  </si>
  <si>
    <t>99.27393171502527</t>
  </si>
  <si>
    <t>27.848101265822784</t>
  </si>
  <si>
    <t>SE_5_+_122131078_122135390_122135550_122137564_SNX2</t>
  </si>
  <si>
    <t>99.16451069381225</t>
  </si>
  <si>
    <t>SE_5_+_122161888_122163074_122163154_122163270_SNX2</t>
  </si>
  <si>
    <t>1.3523744979610408</t>
  </si>
  <si>
    <t>SE_5_+_122181388_122189369_122189462_122272429_SNX24</t>
  </si>
  <si>
    <t>3.3789513526368893</t>
  </si>
  <si>
    <t>SE_5_+_122181388_122226722_122226820_122272429_SNX24</t>
  </si>
  <si>
    <t>0.07891546363903273</t>
  </si>
  <si>
    <t>SE_5_+_122281854_122301138_122301216_122335607_SNX24</t>
  </si>
  <si>
    <t>0.06772124934976419</t>
  </si>
  <si>
    <t>SE_5_-_122700190_122694139_122693946_122685783_CEP120</t>
  </si>
  <si>
    <t>2.6542777625160867</t>
  </si>
  <si>
    <t>36.79245283018868</t>
  </si>
  <si>
    <t>SE_5_-_122758644_122758269_122758161_122754209_CEP120</t>
  </si>
  <si>
    <t>14.094819150603879</t>
  </si>
  <si>
    <t>SE_5_+_122927108_122930733_122930828_122940418_CSNK1G3</t>
  </si>
  <si>
    <t>96.7592186825103</t>
  </si>
  <si>
    <t>95.36423841059603</t>
  </si>
  <si>
    <t>SE_5_-_123979204_123977098_123976945_123974907_ZNF608</t>
  </si>
  <si>
    <t>0.4968490995178623</t>
  </si>
  <si>
    <t>94.53125</t>
  </si>
  <si>
    <t>5.46875</t>
  </si>
  <si>
    <t>SE_5_+_125759381_125781173_125781303_125801118_GRAMD3</t>
  </si>
  <si>
    <t>92.52839639016449</t>
  </si>
  <si>
    <t>49.54128440366973</t>
  </si>
  <si>
    <t>SE_5_+_125801237_125805369_125805480_125807930_GRAMD3</t>
  </si>
  <si>
    <t>97.94564849566837</t>
  </si>
  <si>
    <t>SE_5_+_125802028_125805369_125805480_125807930_GRAMD3</t>
  </si>
  <si>
    <t>99.8583067946631</t>
  </si>
  <si>
    <t>95.0413223140496</t>
  </si>
  <si>
    <t>SE_5_-_125919624_125918666_125918543_125912903_ALDH7A1</t>
  </si>
  <si>
    <t>99.69290329175611</t>
  </si>
  <si>
    <t>SE_5_-_125928356_125919704_125919624_125918666_ALDH7A1</t>
  </si>
  <si>
    <t>0.967998555093748</t>
  </si>
  <si>
    <t>14.64968152866242</t>
  </si>
  <si>
    <t>40.76433121019109</t>
  </si>
  <si>
    <t>44.5859872611465</t>
  </si>
  <si>
    <t>SE_5_-_125930699_125929959_125929800_125929096_ALDH7A1</t>
  </si>
  <si>
    <t>1.7572442788621419</t>
  </si>
  <si>
    <t>SE_5_+_126147590_126150862_126150939_126154614_LMNB1</t>
  </si>
  <si>
    <t>39.40982669257866</t>
  </si>
  <si>
    <t>39.25233644859813</t>
  </si>
  <si>
    <t>SE_5_-_126394574_126392198_126392089_126388361_C5orf63</t>
  </si>
  <si>
    <t>0.3308320797125539</t>
  </si>
  <si>
    <t>SE_5_-_130498265_130496537_130496349_130495304_HINT1</t>
  </si>
  <si>
    <t>91.07307143301485</t>
  </si>
  <si>
    <t>8.860759493670885</t>
  </si>
  <si>
    <t>SE_5_+_130517992_130522721_130522802_130535224_LYRM7</t>
  </si>
  <si>
    <t>96.03991243325952</t>
  </si>
  <si>
    <t>88.55421686746988</t>
  </si>
  <si>
    <t>7.228915662650602</t>
  </si>
  <si>
    <t>SE_5_+_130599859_130651669_130651837_130694902_CDC42SE2</t>
  </si>
  <si>
    <t>0.5709198502236087</t>
  </si>
  <si>
    <t>SE_5_+_130651837_130690344_130690462_130694902_CDC42SE2</t>
  </si>
  <si>
    <t>2.212393651241218</t>
  </si>
  <si>
    <t>SE_5_-_130778042_130775921_130775839_130775408_RAPGEF6</t>
  </si>
  <si>
    <t>41.95741095365592</t>
  </si>
  <si>
    <t>SE_5_-_131052258_131046354_131046271_131044965_FNIP1</t>
  </si>
  <si>
    <t>96.41079546027979</t>
  </si>
  <si>
    <t>SE_5_-_131080257_131066731_131066597_131055110_FNIP1</t>
  </si>
  <si>
    <t>39.626725641766306</t>
  </si>
  <si>
    <t>49.62406015037594</t>
  </si>
  <si>
    <t>29.32330827067669</t>
  </si>
  <si>
    <t>SE_5_-_131563483_131562914_131562779_131554337_P4HA2</t>
  </si>
  <si>
    <t>33.993080710848275</t>
  </si>
  <si>
    <t>22.941176470588236</t>
  </si>
  <si>
    <t>SE_5_-_131563483_131562951_131562779_131554337_P4HA2</t>
  </si>
  <si>
    <t>96.58576065396429</t>
  </si>
  <si>
    <t>96.52173913043478</t>
  </si>
  <si>
    <t>SE_5_+_131607159_131607484_131607601_131607718_PDLIM4</t>
  </si>
  <si>
    <t>5.104624605056619</t>
  </si>
  <si>
    <t>SE_5_+_131706057_131713856_131713927_131714070_SLC22A5</t>
  </si>
  <si>
    <t>84.2947540109887</t>
  </si>
  <si>
    <t>3.968253968253968</t>
  </si>
  <si>
    <t>SE_5_+_131724713_131726468_131726596_131728125_SLC22A5</t>
  </si>
  <si>
    <t>97.9755330809844</t>
  </si>
  <si>
    <t>SE_5_-_131822249_131822065_131821943_131821408_IRF1</t>
  </si>
  <si>
    <t>99.60948594112892</t>
  </si>
  <si>
    <t>SE_5_-_131825084_131823717_131823618_131822822_IRF1</t>
  </si>
  <si>
    <t>99.33106594752428</t>
  </si>
  <si>
    <t>SE_5_-_131825084_131823744_131823618_131822822_IRF1</t>
  </si>
  <si>
    <t>94.49557090038734</t>
  </si>
  <si>
    <t>92.13483146067416</t>
  </si>
  <si>
    <t>SE_5_-_131826237_131825175_131825084_131822822_IRF1</t>
  </si>
  <si>
    <t>99.95689904616977</t>
  </si>
  <si>
    <t>SE_5_+_131925529_131926916_131927098_131927569_RAD50</t>
  </si>
  <si>
    <t>99.91443262525304</t>
  </si>
  <si>
    <t>90.96774193548387</t>
  </si>
  <si>
    <t>8.38709677419355</t>
  </si>
  <si>
    <t>SE_5_+_131927098_131927569_131927726_131930561_RAD50</t>
  </si>
  <si>
    <t>2.5521515534510244</t>
  </si>
  <si>
    <t>SE_5_+_131931502_131935754_131935830_131938992_RAD50</t>
  </si>
  <si>
    <t>99.97670762353624</t>
  </si>
  <si>
    <t>92.74193548387096</t>
  </si>
  <si>
    <t>SE_5_+_131939181_131939612_131939738_131940498_RAD50</t>
  </si>
  <si>
    <t>99.99423229515544</t>
  </si>
  <si>
    <t>SE_5_-_132038250_132037904_132037779_132036392_KIF3A</t>
  </si>
  <si>
    <t>12.408329146397294</t>
  </si>
  <si>
    <t>SE_5_-_132046651_132044670_132044599_132042151_KIF3A</t>
  </si>
  <si>
    <t>98.85731558183383</t>
  </si>
  <si>
    <t>SE_5_-_132098176_132097588_132097492_132097318_SEPT8</t>
  </si>
  <si>
    <t>99.04466463580745</t>
  </si>
  <si>
    <t>SE_5_+_132202379_132202561_132202727_132203180_UQCRQ</t>
  </si>
  <si>
    <t>96.26331760072149</t>
  </si>
  <si>
    <t>SE_5_-_132234796_132234084_132233922_132232932_AFF4</t>
  </si>
  <si>
    <t>92.69791899047726</t>
  </si>
  <si>
    <t>SE_5_-_132267870_132262899_132262813_132240096_AFF4</t>
  </si>
  <si>
    <t>80.76086200098659</t>
  </si>
  <si>
    <t>SE_5_-_132342451_132335893_132335824_132334542_ZCCHC10</t>
  </si>
  <si>
    <t>0.7842673697263143</t>
  </si>
  <si>
    <t>SE_5_-_132362189_132347147_132347031_132342612_ZCCHC10</t>
  </si>
  <si>
    <t>43.138375066713536</t>
  </si>
  <si>
    <t>SE_5_-_132362189_132358598_132358533_132342612_ZCCHC10</t>
  </si>
  <si>
    <t>0.4730195825309572</t>
  </si>
  <si>
    <t>SE_5_-_133304137_133303150_133303087_133295711_C5orf15</t>
  </si>
  <si>
    <t>24.53451829719916</t>
  </si>
  <si>
    <t>SE_5_+_133474729_133476487_133476579_133477876_TCF7</t>
  </si>
  <si>
    <t>10.084764306997673</t>
  </si>
  <si>
    <t>SE_5_+_133479331_133480488_133480560_133481915_TCF7</t>
  </si>
  <si>
    <t>0.054444523777347806</t>
  </si>
  <si>
    <t>25.882352941176475</t>
  </si>
  <si>
    <t>SE_5_-_133509617_133506729_133506642_133502934_SKP1</t>
  </si>
  <si>
    <t>0.1671166262875648</t>
  </si>
  <si>
    <t>SE_5_-_133509617_133509457_133509392_133502934_SKP1</t>
  </si>
  <si>
    <t>0.5396961532321387</t>
  </si>
  <si>
    <t>SE_5_-_133512546_133510205_133510153_133509713_SKP1</t>
  </si>
  <si>
    <t>87.11159633724898</t>
  </si>
  <si>
    <t>SE_5_-_133647983_133644418_133644265_133644157_CDKL3</t>
  </si>
  <si>
    <t>0.9214910390849876</t>
  </si>
  <si>
    <t>SE_5_+_133724104_133724668_133724743_133725916_UBE2B</t>
  </si>
  <si>
    <t>98.39482334472022</t>
  </si>
  <si>
    <t>90.43478260869566</t>
  </si>
  <si>
    <t>SE_5_+_133902270_133909335_133909452_133912458_PHF15</t>
  </si>
  <si>
    <t>71.51290475417687</t>
  </si>
  <si>
    <t>SE_5_+_133909452_133912458_133912586_133914184_PHF15</t>
  </si>
  <si>
    <t>81.76050980936274</t>
  </si>
  <si>
    <t>SE_5_+_133909452_133912458_133912586_133914187_PHF15</t>
  </si>
  <si>
    <t>0.01051958956230501</t>
  </si>
  <si>
    <t>SE_5_-_133945261_133944823_133944666_133944193_SAR1B</t>
  </si>
  <si>
    <t>0.33688520898582125</t>
  </si>
  <si>
    <t>SE_5_-_133956623_133954003_133953882_133948446_SAR1B</t>
  </si>
  <si>
    <t>0.11194260873305735</t>
  </si>
  <si>
    <t>97.9381443298969</t>
  </si>
  <si>
    <t>SE_5_-_133968418_133961566_133961467_133959727_SAR1B</t>
  </si>
  <si>
    <t>19.12190728775518</t>
  </si>
  <si>
    <t>SE_5_-_133968418_133967885_133967767_133959727_SAR1B</t>
  </si>
  <si>
    <t>10.294046547925104</t>
  </si>
  <si>
    <t>SE_5_-_133968418_133967889_133967767_133959727_SAR1B</t>
  </si>
  <si>
    <t>99.50821687361955</t>
  </si>
  <si>
    <t>96.45390070921985</t>
  </si>
  <si>
    <t>SE_5_+_134099782_134102607_134102750_134106593_DDX46</t>
  </si>
  <si>
    <t>99.83613963673164</t>
  </si>
  <si>
    <t>84.66257668711657</t>
  </si>
  <si>
    <t>14.723926380368098</t>
  </si>
  <si>
    <t>SE_5_+_134116936_134117611_134117776_134118635_DDX46</t>
  </si>
  <si>
    <t>98.59809911014389</t>
  </si>
  <si>
    <t>88.98305084745762</t>
  </si>
  <si>
    <t>SE_5_+_134117776_134118635_134118755_134120056_DDX46</t>
  </si>
  <si>
    <t>13.390551079669835</t>
  </si>
  <si>
    <t>SE_5_+_134124281_134125796_134125912_134126160_DDX46</t>
  </si>
  <si>
    <t>94.26418226395215</t>
  </si>
  <si>
    <t>SE_5_-_134696187_134686603_134686513_134681747_H2AFY</t>
  </si>
  <si>
    <t>89.9795987990723</t>
  </si>
  <si>
    <t>SE_5_-_134696187_134686603_134686517_134681747_H2AFY</t>
  </si>
  <si>
    <t>94.57500129287934</t>
  </si>
  <si>
    <t>SE_5_-_134696187_134688735_134688636_134681747_H2AFY</t>
  </si>
  <si>
    <t>1.143656875030736</t>
  </si>
  <si>
    <t>SE_5_+_135379811_135380471_135380559_135382024_TGFBI</t>
  </si>
  <si>
    <t>2.1891813213816214</t>
  </si>
  <si>
    <t>SE_5_+_135383109_135383942_135384038_135385128_TGFBI</t>
  </si>
  <si>
    <t>0.028208586429318065</t>
  </si>
  <si>
    <t>18.9873417721519</t>
  </si>
  <si>
    <t>SE_5_+_135391505_135392138_135392219_135392354_TGFBI</t>
  </si>
  <si>
    <t>99.89355061642797</t>
  </si>
  <si>
    <t>88.31168831168831</t>
  </si>
  <si>
    <t>SE_5_+_135396625_135397189_135397268_135398875_TGFBI</t>
  </si>
  <si>
    <t>57.81773217135815</t>
  </si>
  <si>
    <t>SE_5_+_135468651_135483521_135483595_135489281_SMAD5</t>
  </si>
  <si>
    <t>6.502744267867422</t>
  </si>
  <si>
    <t>SE_5_+_135483595_135488364_135488447_135489281_SMAD5</t>
  </si>
  <si>
    <t>99.88848252923053</t>
  </si>
  <si>
    <t>2.73224043715847</t>
  </si>
  <si>
    <t>97.26775956284153</t>
  </si>
  <si>
    <t>SE_5_-_136834868_136834247_136834062_136602744_SPOCK1</t>
  </si>
  <si>
    <t>96.93343398897004</t>
  </si>
  <si>
    <t>62.30769230769231</t>
  </si>
  <si>
    <t>17.692307692307693</t>
  </si>
  <si>
    <t>SE_5_+_137216554_137217662_137217794_137219073_MYOT</t>
  </si>
  <si>
    <t>83.21167397314761</t>
  </si>
  <si>
    <t>SE_5_-_137284644_137282000_137281917_137281686_FAM13B</t>
  </si>
  <si>
    <t>25.400655653508235</t>
  </si>
  <si>
    <t>SE_5_-_137295305_137292231_137292166_137290065_FAM13B</t>
  </si>
  <si>
    <t>63.518687978452405</t>
  </si>
  <si>
    <t>68.78306878306879</t>
  </si>
  <si>
    <t>26.455026455026452</t>
  </si>
  <si>
    <t>SE_5_-_137356720_137354835_137354644_137354203_FAM13B</t>
  </si>
  <si>
    <t>6.099854093944187</t>
  </si>
  <si>
    <t>SE_5_-_137356720_137355666_137355570_137354835_FAM13B</t>
  </si>
  <si>
    <t>1.783590096487485</t>
  </si>
  <si>
    <t>SE_5_-_137499776_137499332_137499276_137499033_BRD8</t>
  </si>
  <si>
    <t>77.28146200333303</t>
  </si>
  <si>
    <t>21.11111111111111</t>
  </si>
  <si>
    <t>SE_5_-_137503623_137502299_137502207_137501797_BRD8</t>
  </si>
  <si>
    <t>99.07250063606008</t>
  </si>
  <si>
    <t>SE_5_-_137513260_137507823_137507754_137507099_BRD8</t>
  </si>
  <si>
    <t>0.29946469636015144</t>
  </si>
  <si>
    <t>SE_5_-_137513260_137508515_137508409_137507823_BRD8</t>
  </si>
  <si>
    <t>0.4169752518234807</t>
  </si>
  <si>
    <t>43.41085271317829</t>
  </si>
  <si>
    <t>SE_5_-_137513260_137508540_137508409_137507823_BRD8</t>
  </si>
  <si>
    <t>98.12466167989221</t>
  </si>
  <si>
    <t>SE_5_-_137548841_137548752_137548680_137542373_CDC23</t>
  </si>
  <si>
    <t>94.95661550981656</t>
  </si>
  <si>
    <t>SE_5_-_137599950_137595338_137595246_137593640_GFRA3</t>
  </si>
  <si>
    <t>87.2106067708352</t>
  </si>
  <si>
    <t>SE_5_+_137673996_137676873_137676953_137677498_FAM53C</t>
  </si>
  <si>
    <t>99.08449212462777</t>
  </si>
  <si>
    <t>87.27272727272727</t>
  </si>
  <si>
    <t>SE_5_+_137677102_137677498_137677555_137680514_FAM53C</t>
  </si>
  <si>
    <t>99.8117848860262</t>
  </si>
  <si>
    <t>SE_5_+_137776777_137777074_137777150_137780104_REEP2</t>
  </si>
  <si>
    <t>99.68568910024067</t>
  </si>
  <si>
    <t>SE_5_-_137854381_137853389_137853250_137849395_ETF1</t>
  </si>
  <si>
    <t>3.4800719884346023</t>
  </si>
  <si>
    <t>SE_5_-_137878522_137865367_137865244_137854556_ETF1</t>
  </si>
  <si>
    <t>99.94293040187522</t>
  </si>
  <si>
    <t>SE_5_-_137894242_137893675_137893558_137893185_HSPA9</t>
  </si>
  <si>
    <t>0.06628644557275196</t>
  </si>
  <si>
    <t>83.1081081081081</t>
  </si>
  <si>
    <t>SE_5_-_137897269_137896620_137896470_137895780_HSPA9</t>
  </si>
  <si>
    <t>99.36681453676141</t>
  </si>
  <si>
    <t>SE_5_-_137910927_137909815_137909757_137909539_HSPA9</t>
  </si>
  <si>
    <t>98.9051675219659</t>
  </si>
  <si>
    <t>SE_5_-_137910927_137909858_137909757_137909539_HSPA9</t>
  </si>
  <si>
    <t>99.70072071283525</t>
  </si>
  <si>
    <t>93.26923076923077</t>
  </si>
  <si>
    <t>SE_5_+_138089199_138117612_138117718_138145727_CTNNA1</t>
  </si>
  <si>
    <t>0.13112218137380927</t>
  </si>
  <si>
    <t>SE_5_+_138117718_138117979_138118092_138118866_CTNNA1</t>
  </si>
  <si>
    <t>98.54339696154565</t>
  </si>
  <si>
    <t>1.0362694300518136</t>
  </si>
  <si>
    <t>89.63730569948186</t>
  </si>
  <si>
    <t>9.32642487046632</t>
  </si>
  <si>
    <t>SE_5_+_138117718_138118866_138119061_138145727_CTNNA1</t>
  </si>
  <si>
    <t>0.4247380861631995</t>
  </si>
  <si>
    <t>SE_5_+_138163407_138216731_138216826_138221901_CTNNA1</t>
  </si>
  <si>
    <t>99.8079949609352</t>
  </si>
  <si>
    <t>SE_5_+_138240130_138253431_138253587_138260199_CTNNA1</t>
  </si>
  <si>
    <t>99.75865056819751</t>
  </si>
  <si>
    <t>SE_5_+_138266624_138268267_138268401_138269491_CTNNA1</t>
  </si>
  <si>
    <t>0.5726911972470207</t>
  </si>
  <si>
    <t>SE_5_+_138268401_138268577_138268647_138269491_CTNNA1</t>
  </si>
  <si>
    <t>96.441310230037</t>
  </si>
  <si>
    <t>SE_5_-_138378309_138362681_138362490_138356981_SIL1</t>
  </si>
  <si>
    <t>0.7326192809803987</t>
  </si>
  <si>
    <t>8.49056603773585</t>
  </si>
  <si>
    <t>76.41509433962264</t>
  </si>
  <si>
    <t>SE_5_-_138533958_138463741_138463633_138463542_SIL1</t>
  </si>
  <si>
    <t>1.2996845379911852</t>
  </si>
  <si>
    <t>SE_5_-_138533958_138469160_138469023_138463542_SIL1</t>
  </si>
  <si>
    <t>3.7061212335033513</t>
  </si>
  <si>
    <t>27.058823529411764</t>
  </si>
  <si>
    <t>SE_5_-_138533958_138532217_138532130_138463542_SIL1</t>
  </si>
  <si>
    <t>2.4694159708125887</t>
  </si>
  <si>
    <t>SE_5_+_138609850_138610053_138610118_138611810_SNHG4/MATR3</t>
  </si>
  <si>
    <t>94.13156608966425</t>
  </si>
  <si>
    <t>SE_5_+_138611839_138614016_138614097_138614740_SNHG4/MATR3</t>
  </si>
  <si>
    <t>2.2484031799018434</t>
  </si>
  <si>
    <t>79.1907514450867</t>
  </si>
  <si>
    <t>20.809248554913296</t>
  </si>
  <si>
    <t>SE_5_+_138614097_138614254_138614429_138614740_SNHG4/MATR3</t>
  </si>
  <si>
    <t>99.97391355098993</t>
  </si>
  <si>
    <t>72.88135593220339</t>
  </si>
  <si>
    <t>SE_5_+_138614818_138650364_138650425_138651386_MATR3</t>
  </si>
  <si>
    <t>99.9223170205102</t>
  </si>
  <si>
    <t>SE_5_+_138629461_138650364_138650425_138651386_MATR3</t>
  </si>
  <si>
    <t>98.98992575753954</t>
  </si>
  <si>
    <t>SE_5_+_138629494_138650364_138650425_138651386_MATR3</t>
  </si>
  <si>
    <t>99.77638540711095</t>
  </si>
  <si>
    <t>SE_5_+_138651877_138655023_138655190_138657587_MATR3</t>
  </si>
  <si>
    <t>99.86739003471877</t>
  </si>
  <si>
    <t>78.15126050420169</t>
  </si>
  <si>
    <t>SE_5_+_138661351_138661852_138661973_138665034_MATR3</t>
  </si>
  <si>
    <t>0.22398106713640678</t>
  </si>
  <si>
    <t>SE_5_+_138677669_138679019_138679095_138699448_PAIP2</t>
  </si>
  <si>
    <t>99.99259928657965</t>
  </si>
  <si>
    <t>98.75776397515527</t>
  </si>
  <si>
    <t>SE_5_+_138677669_138699448_138699611_138700253_PAIP2</t>
  </si>
  <si>
    <t>99.93795568275378</t>
  </si>
  <si>
    <t>4.519774011299435</t>
  </si>
  <si>
    <t>9.03954802259887</t>
  </si>
  <si>
    <t>SE_5_+_138699611_138700253_138700432_138704422_PAIP2</t>
  </si>
  <si>
    <t>99.63739515550587</t>
  </si>
  <si>
    <t>40.16393442622951</t>
  </si>
  <si>
    <t>SE_5_-_138725369_138724274_138724150_138723820_MZB1</t>
  </si>
  <si>
    <t>4.155030925578961</t>
  </si>
  <si>
    <t>SE_5_-_138725369_138725109_138725016_138724274_MZB1</t>
  </si>
  <si>
    <t>0.22171939617876266</t>
  </si>
  <si>
    <t>SE_5_-_138755742_138754522_138754408_138749961_DNAJC18</t>
  </si>
  <si>
    <t>94.74527313471559</t>
  </si>
  <si>
    <t>SE_5_-_138760694_138758506_138758397_138755914_DNAJC18</t>
  </si>
  <si>
    <t>99.09490042245943</t>
  </si>
  <si>
    <t>4.195804195804196</t>
  </si>
  <si>
    <t>89.5104895104895</t>
  </si>
  <si>
    <t>SE_5_-_138773061_138764372_138764227_138762046_DNAJC18</t>
  </si>
  <si>
    <t>98.89793207041342</t>
  </si>
  <si>
    <t>52.71739130434783</t>
  </si>
  <si>
    <t>SE_5_-_138775095_138773247_138773061_138764372_DNAJC18</t>
  </si>
  <si>
    <t>82.76129354352871</t>
  </si>
  <si>
    <t>66.84782608695652</t>
  </si>
  <si>
    <t>SE_5_-_138857855_138857100_138856914_138856039_TMEM173</t>
  </si>
  <si>
    <t>5.098030483939083</t>
  </si>
  <si>
    <t>SE_5_-_138860375_138858789_138858689_138858093_TMEM173</t>
  </si>
  <si>
    <t>5.723201473711388</t>
  </si>
  <si>
    <t>55.27950310559007</t>
  </si>
  <si>
    <t>SE_5_+_138941400_138941829_138941992_138979957_UBE2D2</t>
  </si>
  <si>
    <t>12.80320246841854</t>
  </si>
  <si>
    <t>SE_5_+_139028430_139059432_139059525_139059949_CXXC5</t>
  </si>
  <si>
    <t>28.773238881373025</t>
  </si>
  <si>
    <t>SE_5_+_139028594_139059432_139059525_139059949_CXXC5</t>
  </si>
  <si>
    <t>20.091704785648766</t>
  </si>
  <si>
    <t>SE_5_-_139245134_139244758_139244700_139235363_NRG2</t>
  </si>
  <si>
    <t>99.695200164555</t>
  </si>
  <si>
    <t>SE_5_-_139680001_139661118_139661034_139625642_PFDN1</t>
  </si>
  <si>
    <t>84.76474745994514</t>
  </si>
  <si>
    <t>92.07317073170732</t>
  </si>
  <si>
    <t>5.487804878048781</t>
  </si>
  <si>
    <t>SE_5_-_139682626_139680167_139680001_139661118_PFDN1</t>
  </si>
  <si>
    <t>65.87296549469129</t>
  </si>
  <si>
    <t>SE_5_+_139844361_139851824_139851880_139862165_ANKHD1</t>
  </si>
  <si>
    <t>93.83863926459502</t>
  </si>
  <si>
    <t>SE_5_+_139909381_139914947_139915123_139916974_ANKHD1/ANKHD1-EIF4EBP3</t>
  </si>
  <si>
    <t>99.71435879691343</t>
  </si>
  <si>
    <t>SE_5_-_139940603_139940339_139940224_139940089_APBB3</t>
  </si>
  <si>
    <t>54.86398735167617</t>
  </si>
  <si>
    <t>70.46979865771812</t>
  </si>
  <si>
    <t>SE_5_-_139941685_139941580_139941429_139941286_APBB3</t>
  </si>
  <si>
    <t>0.7703547303687299</t>
  </si>
  <si>
    <t>SE_5_+_140028122_140028468_140028565_140031299_IK</t>
  </si>
  <si>
    <t>99.96015321618246</t>
  </si>
  <si>
    <t>SE_5_-_140057493_140057338_140057240_140057005_HARS</t>
  </si>
  <si>
    <t>99.8796146080306</t>
  </si>
  <si>
    <t>SE_5_-_140062685_140057600_140057493_140057338_HARS</t>
  </si>
  <si>
    <t>99.78988595528796</t>
  </si>
  <si>
    <t>59.82905982905983</t>
  </si>
  <si>
    <t>SE_5_-_140070440_140062804_140062685_140057600_HARS</t>
  </si>
  <si>
    <t>96.74444896825298</t>
  </si>
  <si>
    <t>SE_5_-_140070440_140062804_140062685_140059468_HARS</t>
  </si>
  <si>
    <t>3.219996182567133</t>
  </si>
  <si>
    <t>SE_5_-_140070440_140063252_140063131_140062804_HARS</t>
  </si>
  <si>
    <t>97.34477721707198</t>
  </si>
  <si>
    <t>23.837209302325583</t>
  </si>
  <si>
    <t>19.186046511627907</t>
  </si>
  <si>
    <t>SE_5_+_140071341_140073076_140073250_140073520_HARS2</t>
  </si>
  <si>
    <t>97.96566482178918</t>
  </si>
  <si>
    <t>SE_5_+_140071341_140073176_140073250_140073520_HARS2</t>
  </si>
  <si>
    <t>98.21213189147912</t>
  </si>
  <si>
    <t>SE_5_+_140071341_140073176_140073250_140075323_HARS2</t>
  </si>
  <si>
    <t>99.95729663729384</t>
  </si>
  <si>
    <t>14.529914529914532</t>
  </si>
  <si>
    <t>SE_5_+_140073250_140073520_140073639_140073770_HARS2</t>
  </si>
  <si>
    <t>99.94811424891068</t>
  </si>
  <si>
    <t>SE_5_+_140073250_140073520_140073639_140075323_HARS2</t>
  </si>
  <si>
    <t>94.79990243099363</t>
  </si>
  <si>
    <t>SE_5_+_140075430_140075688_140075786_140076106_HARS2</t>
  </si>
  <si>
    <t>2.548880046504457</t>
  </si>
  <si>
    <t>SE_5_-_140903710_140898563_140898511_140896575_DIAPH1</t>
  </si>
  <si>
    <t>97.03690400825776</t>
  </si>
  <si>
    <t>SE_5_-_140913902_140909264_140909170_140908840_DIAPH1</t>
  </si>
  <si>
    <t>98.32134918476937</t>
  </si>
  <si>
    <t>76.62337662337663</t>
  </si>
  <si>
    <t>SE_5_-_141005580_141005331_141005252_141004932_HDAC3</t>
  </si>
  <si>
    <t>97.1799488077583</t>
  </si>
  <si>
    <t>SE_5_-_141005761_141005638_141005580_141005331_HDAC3</t>
  </si>
  <si>
    <t>99.94496511940932</t>
  </si>
  <si>
    <t>93.89312977099237</t>
  </si>
  <si>
    <t>3.816793893129771</t>
  </si>
  <si>
    <t>SE_5_-_141009251_141008873_141008740_141008206_HDAC3</t>
  </si>
  <si>
    <t>99.77085716867272</t>
  </si>
  <si>
    <t>SE_5_-_141009427_141009306_141009251_141008873_HDAC3</t>
  </si>
  <si>
    <t>98.88072023329518</t>
  </si>
  <si>
    <t>84.81012658227847</t>
  </si>
  <si>
    <t>SE_5_-_141016115_141009692_141009611_141009483_HDAC3</t>
  </si>
  <si>
    <t>94.96805930262707</t>
  </si>
  <si>
    <t>SE_5_-_141016115_141014520_141014378_141009692_HDAC3</t>
  </si>
  <si>
    <t>71.05260040319449</t>
  </si>
  <si>
    <t>SE_5_+_141018427_141018522_141018588_141019031_RELL2</t>
  </si>
  <si>
    <t>98.90334735210271</t>
  </si>
  <si>
    <t>51.91256830601093</t>
  </si>
  <si>
    <t>SE_5_+_141018427_141019031_141019216_141019487_RELL2</t>
  </si>
  <si>
    <t>13.27070528502997</t>
  </si>
  <si>
    <t>SE_5_-_141022568_141022070_141021964_141021324_FCHSD1</t>
  </si>
  <si>
    <t>99.34584729967268</t>
  </si>
  <si>
    <t>34.11764705882353</t>
  </si>
  <si>
    <t>SE_5_-_141023785_141022655_141022568_141022070_FCHSD1</t>
  </si>
  <si>
    <t>1.0440215541993845</t>
  </si>
  <si>
    <t>13.380281690140844</t>
  </si>
  <si>
    <t>45.07042253521127</t>
  </si>
  <si>
    <t>SE_5_-_141248134_141247179_141247035_141244992_PCDH1</t>
  </si>
  <si>
    <t>99.83012274079955</t>
  </si>
  <si>
    <t>30.994152046783626</t>
  </si>
  <si>
    <t>43.27485380116959</t>
  </si>
  <si>
    <t>25.730994152046783</t>
  </si>
  <si>
    <t>SE_5_+_141337990_141350269_141350442_141353148_RNF14</t>
  </si>
  <si>
    <t>99.75903847321841</t>
  </si>
  <si>
    <t>SE_5_+_141346469_141350269_141350442_141353148_RNF14</t>
  </si>
  <si>
    <t>87.80575635897596</t>
  </si>
  <si>
    <t>SE_5_+_141348732_141350269_141350442_141353148_RNF14</t>
  </si>
  <si>
    <t>75.56625743997826</t>
  </si>
  <si>
    <t>75.16778523489933</t>
  </si>
  <si>
    <t>SE_5_+_141353307_141354369_141354520_141357868_RNF14</t>
  </si>
  <si>
    <t>92.36050570950005</t>
  </si>
  <si>
    <t>SE_5_+_141353307_141354369_141354520_141359688_RNF14</t>
  </si>
  <si>
    <t>96.27284566782534</t>
  </si>
  <si>
    <t>SE_5_-_141391477_141387465_141387364_141385891_GNPDA1</t>
  </si>
  <si>
    <t>10.166453062152735</t>
  </si>
  <si>
    <t>SE_5_-_141392560_141391904_141391853_141391606_GNPDA1</t>
  </si>
  <si>
    <t>8.66630412447543</t>
  </si>
  <si>
    <t>SE_5_-_141392560_141391942_141391853_141391606_GNPDA1</t>
  </si>
  <si>
    <t>3.9209093890569076</t>
  </si>
  <si>
    <t>SE_5_-_141704409_141699359_141699298_141694720_SPRY4</t>
  </si>
  <si>
    <t>5.301479720662979</t>
  </si>
  <si>
    <t>SE_5_-_141704409_141699359_141699309_141694720_SPRY4</t>
  </si>
  <si>
    <t>76.58805851045426</t>
  </si>
  <si>
    <t>SE_5_-_141993524_141980365_141980267_141975049_FGF1</t>
  </si>
  <si>
    <t>87.73780323820993</t>
  </si>
  <si>
    <t>15.841584158415841</t>
  </si>
  <si>
    <t>SE_5_-_141993524_141980370_141980267_141975049_FGF1</t>
  </si>
  <si>
    <t>3.0693713093370847</t>
  </si>
  <si>
    <t>41.42857142857143</t>
  </si>
  <si>
    <t>SE_5_+_142292858_142295107_142295249_142311612_ARHGAP26</t>
  </si>
  <si>
    <t>89.42519925508834</t>
  </si>
  <si>
    <t>SE_5_+_142526946_142586763_142586873_142593562_ARHGAP26</t>
  </si>
  <si>
    <t>99.7738973026133</t>
  </si>
  <si>
    <t>SE_5_-_143549848_143549529_143549410_143545168_YIPF5</t>
  </si>
  <si>
    <t>99.35295321222249</t>
  </si>
  <si>
    <t>SE_5_-_143550099_143549529_143549410_143545168_YIPF5</t>
  </si>
  <si>
    <t>0.5489960409779645</t>
  </si>
  <si>
    <t>89.41176470588236</t>
  </si>
  <si>
    <t>SE_5_-_145519767_145519266_145519179_145515227_LARS</t>
  </si>
  <si>
    <t>97.02920921203122</t>
  </si>
  <si>
    <t>SE_5_-_145551473_145547828_145547691_145544034_LARS</t>
  </si>
  <si>
    <t>99.92463364662726</t>
  </si>
  <si>
    <t>SE_5_-_145552250_145551553_145551473_145547828_LARS</t>
  </si>
  <si>
    <t>99.75195649223127</t>
  </si>
  <si>
    <t>87.06896551724138</t>
  </si>
  <si>
    <t>SE_5_-_145562051_145557228_145557110_145552337_LARS</t>
  </si>
  <si>
    <t>0.5568263230379279</t>
  </si>
  <si>
    <t>63.58381502890174</t>
  </si>
  <si>
    <t>SE_5_-_145562051_145560750_145560575_145557228_LARS</t>
  </si>
  <si>
    <t>77.96741611374179</t>
  </si>
  <si>
    <t>93.82716049382715</t>
  </si>
  <si>
    <t>SE_5_+_145616995_145631274_145631438_145634506_RBM27</t>
  </si>
  <si>
    <t>8.936034771632453</t>
  </si>
  <si>
    <t>SE_5_+_145838900_145841581_145841659_145843114_TCERG1</t>
  </si>
  <si>
    <t>22.95886188046821</t>
  </si>
  <si>
    <t>SE_5_+_145843356_145847904_145847966_145849107_TCERG1</t>
  </si>
  <si>
    <t>7.666354891459519</t>
  </si>
  <si>
    <t>SE_5_+_145859657_145860713_145860763_145862155_TCERG1</t>
  </si>
  <si>
    <t>36.68735017467404</t>
  </si>
  <si>
    <t>43.956043956043956</t>
  </si>
  <si>
    <t>SE_5_+_145888808_145889630_145889723_145890004_TCERG1</t>
  </si>
  <si>
    <t>2.742192455324132</t>
  </si>
  <si>
    <t>SE_5_-_145972534_145971756_145971612_145969789_PPP2R2B</t>
  </si>
  <si>
    <t>16.412390592967363</t>
  </si>
  <si>
    <t>37.80487804878049</t>
  </si>
  <si>
    <t>39.02439024390244</t>
  </si>
  <si>
    <t>SE_5_-_146257565_146236146_146236062_146080705_PPP2R2B</t>
  </si>
  <si>
    <t>90.7383693758287</t>
  </si>
  <si>
    <t>2.6178010471204187</t>
  </si>
  <si>
    <t>SE_5_-_146414732_146257758_146257565_146080705_PPP2R2B</t>
  </si>
  <si>
    <t>93.30506394598167</t>
  </si>
  <si>
    <t>SE_5_-_146435228_146257758_146257565_146080705_PPP2R2B</t>
  </si>
  <si>
    <t>91.73475324116912</t>
  </si>
  <si>
    <t>SE_5_-_146460622_146257758_146257565_146080705_PPP2R2B</t>
  </si>
  <si>
    <t>99.89898806391311</t>
  </si>
  <si>
    <t>2.2598870056497176</t>
  </si>
  <si>
    <t>83.61581920903954</t>
  </si>
  <si>
    <t>14.124293785310735</t>
  </si>
  <si>
    <t>SE_5_-_146778645_146777408_146777229_146775284_DPYSL3</t>
  </si>
  <si>
    <t>99.63509027447532</t>
  </si>
  <si>
    <t>89.92805755395683</t>
  </si>
  <si>
    <t>SE_5_-_146781103_146780396_146780255_146778815_DPYSL3</t>
  </si>
  <si>
    <t>32.22890193573732</t>
  </si>
  <si>
    <t>SE_5_-_146991869_146981374_146981304_146971249_JAKMIP2</t>
  </si>
  <si>
    <t>89.06648534941499</t>
  </si>
  <si>
    <t>SE_5_-_147016528_147015847_147015785_147012341_JAKMIP2</t>
  </si>
  <si>
    <t>97.19151479478253</t>
  </si>
  <si>
    <t>SE_5_-_147021271_147020386_147020267_147019323_JAKMIP2</t>
  </si>
  <si>
    <t>2.6802425360067272</t>
  </si>
  <si>
    <t>69.0909090909091</t>
  </si>
  <si>
    <t>SE_5_+_147774467_147777182_147777239_147778562_FBXO38</t>
  </si>
  <si>
    <t>0.49770160624763615</t>
  </si>
  <si>
    <t>SE_5_+_148577965_148578607_148578685_148579879_ABLIM3</t>
  </si>
  <si>
    <t>6.52921507963747</t>
  </si>
  <si>
    <t>61.458333333333336</t>
  </si>
  <si>
    <t>SE_5_+_148619451_148620239_148620337_148622054_ABLIM3</t>
  </si>
  <si>
    <t>3.1599698977035477</t>
  </si>
  <si>
    <t>SE_5_+_148682089_148683834_148683883_148685869_AFAP1L1</t>
  </si>
  <si>
    <t>98.99470602139037</t>
  </si>
  <si>
    <t>SE_5_+_148712436_148715157_148715285_148719570_AFAP1L1</t>
  </si>
  <si>
    <t>97.58315215091781</t>
  </si>
  <si>
    <t>96.20253164556962</t>
  </si>
  <si>
    <t>SE_5_+_148727988_148729217_148729298_148730481_GRPEL2</t>
  </si>
  <si>
    <t>7.483493657203627</t>
  </si>
  <si>
    <t>27.659574468085108</t>
  </si>
  <si>
    <t>SE_5_+_148742406_148742530_148742579_148743599_PCYOX1L</t>
  </si>
  <si>
    <t>99.56650179619342</t>
  </si>
  <si>
    <t>SE_5_-_148892633_148891435_148891357_148889516_CSNK1A1</t>
  </si>
  <si>
    <t>14.417842041357948</t>
  </si>
  <si>
    <t>SE_5_-_148899853_148897440_148897357_148892772_CSNK1A1</t>
  </si>
  <si>
    <t>0.03318706677505133</t>
  </si>
  <si>
    <t>51.32743362831859</t>
  </si>
  <si>
    <t>SE_5_-_148929638_148909282_148909167_148904734_CSNK1A1</t>
  </si>
  <si>
    <t>96.29855121853552</t>
  </si>
  <si>
    <t>SE_5_-_149440425_149439425_149439263_149437155_CSF1R</t>
  </si>
  <si>
    <t>99.47659936864576</t>
  </si>
  <si>
    <t>78.42105263157895</t>
  </si>
  <si>
    <t>SE_5_-_149456839_149453056_149452864_149450134_CSF1R</t>
  </si>
  <si>
    <t>1.5051173654734824</t>
  </si>
  <si>
    <t>SE_5_-_149534960_149517013_149516963_149516616_PDGFRB</t>
  </si>
  <si>
    <t>14.754119519788667</t>
  </si>
  <si>
    <t>SE_5_+_149759295_149762625_149762735_149767465_TCOF1</t>
  </si>
  <si>
    <t>76.36457253844068</t>
  </si>
  <si>
    <t>SE_5_+_149769586_149771107_149771220_149771520_TCOF1</t>
  </si>
  <si>
    <t>18.264534486835625</t>
  </si>
  <si>
    <t>10.582010582010582</t>
  </si>
  <si>
    <t>24.33862433862434</t>
  </si>
  <si>
    <t>SE_5_-_149784243_149782875_149782684_149782188_CD74</t>
  </si>
  <si>
    <t>98.58811992670962</t>
  </si>
  <si>
    <t>SE_5_-_149785822_149782875_149782684_149782188_CD74</t>
  </si>
  <si>
    <t>99.86523929465852</t>
  </si>
  <si>
    <t>SE_5_-_149786715_149786523_149786444_149785884_CD74</t>
  </si>
  <si>
    <t>99.95257347090698</t>
  </si>
  <si>
    <t>77.05882352941177</t>
  </si>
  <si>
    <t>SE_5_-_149792188_149786887_149786715_149785884_CD74</t>
  </si>
  <si>
    <t>0.034010138923133953</t>
  </si>
  <si>
    <t>48.75</t>
  </si>
  <si>
    <t>SE_5_-_149825172_149824204_149824042_149823916_RPS14</t>
  </si>
  <si>
    <t>96.50993241156914</t>
  </si>
  <si>
    <t>38.69047619047619</t>
  </si>
  <si>
    <t>7.738095238095238</t>
  </si>
  <si>
    <t>53.57142857142857</t>
  </si>
  <si>
    <t>SE_5_+_149925048_149927780_149927950_149929240_NDST1</t>
  </si>
  <si>
    <t>7.929286118148372</t>
  </si>
  <si>
    <t>SE_5_-_150283426_150282945_150282891_150282744_ZNF300</t>
  </si>
  <si>
    <t>99.57582096979102</t>
  </si>
  <si>
    <t>97.35099337748345</t>
  </si>
  <si>
    <t>1.9867549668874174</t>
  </si>
  <si>
    <t>SE_5_+_150400302_150404901_150405054_150406461_GPX3</t>
  </si>
  <si>
    <t>99.9767954776744</t>
  </si>
  <si>
    <t>28.865979381443296</t>
  </si>
  <si>
    <t>SE_5_+_150406578_150406993_150407092_150407470_GPX3</t>
  </si>
  <si>
    <t>99.75390025146872</t>
  </si>
  <si>
    <t>SE_5_-_150414563_150411944_150411848_150410308_TNIP1</t>
  </si>
  <si>
    <t>99.00455383362102</t>
  </si>
  <si>
    <t>86.24338624338624</t>
  </si>
  <si>
    <t>SE_5_-_150414563_150413360_150413169_150411944_TNIP1</t>
  </si>
  <si>
    <t>82.50089988603935</t>
  </si>
  <si>
    <t>43.03030303030303</t>
  </si>
  <si>
    <t>SE_5_-_150460441_150444688_150444521_150443308_TNIP1</t>
  </si>
  <si>
    <t>88.18135487760856</t>
  </si>
  <si>
    <t>26.035502958579883</t>
  </si>
  <si>
    <t>SE_5_-_150460441_150444692_150444521_150443308_TNIP1</t>
  </si>
  <si>
    <t>98.30975112430053</t>
  </si>
  <si>
    <t>SE_5_-_150466646_150444692_150444521_150443308_TNIP1</t>
  </si>
  <si>
    <t>99.60043076262967</t>
  </si>
  <si>
    <t>7.0588235294117645</t>
  </si>
  <si>
    <t>SE_5_-_150581143_150578645_150578558_150567020_CCDC69</t>
  </si>
  <si>
    <t>99.1258524005064</t>
  </si>
  <si>
    <t>68.4931506849315</t>
  </si>
  <si>
    <t>SE_5_-_150603484_150585036_150584961_150581249_CCDC69</t>
  </si>
  <si>
    <t>0.3046451798054145</t>
  </si>
  <si>
    <t>SE_5_+_150838496_150839335_150839425_150843114_SLC36A1</t>
  </si>
  <si>
    <t>2.8122301438503676</t>
  </si>
  <si>
    <t>59.34959349593496</t>
  </si>
  <si>
    <t>SE_5_+_150856317_150856416_150856541_150858881_SLC36A1</t>
  </si>
  <si>
    <t>99.87149655089989</t>
  </si>
  <si>
    <t>SE_5_+_151166276_151169884_151169965_151170450_G3BP1</t>
  </si>
  <si>
    <t>97.48621862207631</t>
  </si>
  <si>
    <t>48.86363636363637</t>
  </si>
  <si>
    <t>SE_5_+_151170623_151173720_151173810_151175040_G3BP1</t>
  </si>
  <si>
    <t>0.5338214976351919</t>
  </si>
  <si>
    <t>55.033557046979865</t>
  </si>
  <si>
    <t>SE_5_-_153374479_153374303_153374152_153372670_FAM114A2</t>
  </si>
  <si>
    <t>13.563912824199488</t>
  </si>
  <si>
    <t>28.776978417266186</t>
  </si>
  <si>
    <t>25.179856115107913</t>
  </si>
  <si>
    <t>SE_5_-_153418417_153417994_153417853_153414527_FAM114A2</t>
  </si>
  <si>
    <t>0.16326611002512792</t>
  </si>
  <si>
    <t>SE_5_+_153709298_153735713_153735843_153755837_GALNT10</t>
  </si>
  <si>
    <t>98.73359303500409</t>
  </si>
  <si>
    <t>3.825136612021858</t>
  </si>
  <si>
    <t>93.98907103825137</t>
  </si>
  <si>
    <t>SE_5_+_153709298_153755837_153756022_153760008_GALNT10</t>
  </si>
  <si>
    <t>99.52635124080086</t>
  </si>
  <si>
    <t>SE_5_+_153826365_153830651_153830773_153832962_SAP30L/AF157115</t>
  </si>
  <si>
    <t>98.85750418290368</t>
  </si>
  <si>
    <t>SE_5_+_154169946_154170205_154170270_154172182_LARP1</t>
  </si>
  <si>
    <t>0.48972238165276494</t>
  </si>
  <si>
    <t>SE_5_+_154170270_154171506_154171573_154172182_LARP1</t>
  </si>
  <si>
    <t>94.97803240959058</t>
  </si>
  <si>
    <t>SE_5_+_154173283_154173360_154173482_154173660_LARP1</t>
  </si>
  <si>
    <t>97.08968438970311</t>
  </si>
  <si>
    <t>SE_5_-_154214185_154210482_154210361_154203152_FAXDC2</t>
  </si>
  <si>
    <t>98.73310212666215</t>
  </si>
  <si>
    <t>SE_5_-_154214185_154210482_154210361_154204117_FAXDC2</t>
  </si>
  <si>
    <t>99.34570646403014</t>
  </si>
  <si>
    <t>SE_5_-_154214403_154210482_154210361_154203152_FAXDC2</t>
  </si>
  <si>
    <t>98.9466191872151</t>
  </si>
  <si>
    <t>SE_5_-_154214403_154214288_154214185_154203152_FAXDC2</t>
  </si>
  <si>
    <t>92.9828502316593</t>
  </si>
  <si>
    <t>SE_5_-_154214403_154214288_154214185_154210482_FAXDC2</t>
  </si>
  <si>
    <t>98.64547868831599</t>
  </si>
  <si>
    <t>76.40449438202246</t>
  </si>
  <si>
    <t>SE_5_-_154217691_154214494_154214403_154210482_FAXDC2</t>
  </si>
  <si>
    <t>2.8981678874219057</t>
  </si>
  <si>
    <t>SE_5_+_154238328_154238913_154239056_154242767_CNOT8</t>
  </si>
  <si>
    <t>0.7657027828238478</t>
  </si>
  <si>
    <t>0.5681818181818182</t>
  </si>
  <si>
    <t>22.15909090909091</t>
  </si>
  <si>
    <t>SE_5_+_154238328_154239255_154239433_154242767_CNOT8</t>
  </si>
  <si>
    <t>93.55247014734505</t>
  </si>
  <si>
    <t>SE_5_+_154238328_154242767_154242955_154244752_CNOT8</t>
  </si>
  <si>
    <t>93.01418598900965</t>
  </si>
  <si>
    <t>SE_5_+_154238328_154242767_154242955_154250221_CNOT8</t>
  </si>
  <si>
    <t>99.44650593411626</t>
  </si>
  <si>
    <t>SE_5_+_154238361_154242767_154242955_154244752_CNOT8</t>
  </si>
  <si>
    <t>97.81825908808328</t>
  </si>
  <si>
    <t>24.083769633507853</t>
  </si>
  <si>
    <t>63.35078534031413</t>
  </si>
  <si>
    <t>12.56544502617801</t>
  </si>
  <si>
    <t>SE_5_+_154238328_154244752_154244945_154250221_CNOT8</t>
  </si>
  <si>
    <t>98.75011313020595</t>
  </si>
  <si>
    <t>SE_5_+_154242955_154244752_154244945_154250221_CNOT8</t>
  </si>
  <si>
    <t>2.328461538825198</t>
  </si>
  <si>
    <t>SE_5_+_154244945_154247252_154247352_154250221_CNOT8</t>
  </si>
  <si>
    <t>92.96551197721767</t>
  </si>
  <si>
    <t>84.90566037735849</t>
  </si>
  <si>
    <t>SE_5_+_154244945_154250221_154250382_154251290_CNOT8</t>
  </si>
  <si>
    <t>81.42432932814367</t>
  </si>
  <si>
    <t>41.35338345864661</t>
  </si>
  <si>
    <t>SE_5_+_154320825_154330363_154330498_154335931_MRPL22</t>
  </si>
  <si>
    <t>87.05851401129016</t>
  </si>
  <si>
    <t>SE_5_+_154320825_154330381_154330498_154335931_MRPL22</t>
  </si>
  <si>
    <t>0.7088820092305003</t>
  </si>
  <si>
    <t>57.27272727272727</t>
  </si>
  <si>
    <t>SE_5_+_155771687_155820763_155820875_155935611_SGCD</t>
  </si>
  <si>
    <t>97.45333803406893</t>
  </si>
  <si>
    <t>SE_5_-_156533638_156531760_156531677_156525912_HAVCR2</t>
  </si>
  <si>
    <t>99.18648775102689</t>
  </si>
  <si>
    <t>SE_5_+_156714117_156721792_156721868_156723681_CYFIP2</t>
  </si>
  <si>
    <t>0.840145448776119</t>
  </si>
  <si>
    <t>SE_5_+_156747810_156749950_156750024_156750929_CYFIP2</t>
  </si>
  <si>
    <t>1.1161457612205767</t>
  </si>
  <si>
    <t>SE_5_+_156751082_156751779_156751908_156752490_CYFIP2</t>
  </si>
  <si>
    <t>0.20333927992577375</t>
  </si>
  <si>
    <t>41.81818181818181</t>
  </si>
  <si>
    <t>SE_5_+_157165002_157165630_157165742_157166329_THG1L</t>
  </si>
  <si>
    <t>2.6402497871516113</t>
  </si>
  <si>
    <t>SE_5_-_157218711_157217659_157217608_157216521_CLINT1</t>
  </si>
  <si>
    <t>98.71519106560784</t>
  </si>
  <si>
    <t>51.388888888888886</t>
  </si>
  <si>
    <t>SE_5_-_157230658_157221980_157221906_157219003_CLINT1</t>
  </si>
  <si>
    <t>2.508726529656057</t>
  </si>
  <si>
    <t>37.878787878787875</t>
  </si>
  <si>
    <t>SE_5_-_158134987_158134644_158134576_158126150_EBF1</t>
  </si>
  <si>
    <t>98.90899802235376</t>
  </si>
  <si>
    <t>97.74011299435028</t>
  </si>
  <si>
    <t>SE_5_-_158139978_158139341_158139162_158135181_EBF1</t>
  </si>
  <si>
    <t>99.80664872299974</t>
  </si>
  <si>
    <t>SE_5_-_158511674_158500472_158500404_158267118_EBF1</t>
  </si>
  <si>
    <t>19.881362033634353</t>
  </si>
  <si>
    <t>SE_5_-_159545812_159535621_159535552_159521072_PWWP2A</t>
  </si>
  <si>
    <t>3.9679978417237574</t>
  </si>
  <si>
    <t>56.69291338582677</t>
  </si>
  <si>
    <t>SE_5_-_159846030_159844248_159844119_159842317_SLU7</t>
  </si>
  <si>
    <t>4.846406068160046</t>
  </si>
  <si>
    <t>SE_5_-_159846030_159845692_159845603_159842317_SLU7</t>
  </si>
  <si>
    <t>99.12428017417935</t>
  </si>
  <si>
    <t>58.072916666666664</t>
  </si>
  <si>
    <t>SE_5_+_162869149_162869380_162869574_162870680_CCNG1</t>
  </si>
  <si>
    <t>99.98864675988955</t>
  </si>
  <si>
    <t>5.729166666666666</t>
  </si>
  <si>
    <t>78.64583333333334</t>
  </si>
  <si>
    <t>SE_5_+_162932755_162939008_162939202_162940561_MAT2B</t>
  </si>
  <si>
    <t>99.74634046269632</t>
  </si>
  <si>
    <t>SE_5_+_162939202_162940561_162940675_162940848_MAT2B</t>
  </si>
  <si>
    <t>98.31896661907827</t>
  </si>
  <si>
    <t>SE_5_+_167826572_167833203_167833332_167835512_WWC1</t>
  </si>
  <si>
    <t>99.673045969274</t>
  </si>
  <si>
    <t>91.33333333333333</t>
  </si>
  <si>
    <t>SE_5_+_167858449_167868687_167868839_167871499_WWC1</t>
  </si>
  <si>
    <t>99.32294042575506</t>
  </si>
  <si>
    <t>83.03030303030303</t>
  </si>
  <si>
    <t>SE_5_+_167858449_167868687_167868854_167871499_WWC1</t>
  </si>
  <si>
    <t>0.3705018219899381</t>
  </si>
  <si>
    <t>40.869565217391305</t>
  </si>
  <si>
    <t>SE_5_+_167913548_167915158_167915275_167915607_RARS</t>
  </si>
  <si>
    <t>98.81556554116831</t>
  </si>
  <si>
    <t>SE_5_+_167919852_167920899_167921007_167921555_RARS</t>
  </si>
  <si>
    <t>1.2067495270126005</t>
  </si>
  <si>
    <t>54.63917525773196</t>
  </si>
  <si>
    <t>SE_5_+_167924353_167924952_167925051_167927596_RARS</t>
  </si>
  <si>
    <t>98.07917763955598</t>
  </si>
  <si>
    <t>84.48275862068965</t>
  </si>
  <si>
    <t>SE_5_-_167993018_167991070_167990894_167988521_PANK3</t>
  </si>
  <si>
    <t>0.822609687002885</t>
  </si>
  <si>
    <t>SE_5_-_168006261_168005712_168005639_167996003_PANK3</t>
  </si>
  <si>
    <t>6.9782142124001885</t>
  </si>
  <si>
    <t>SE_5_+_169015579_169017757_169017833_169018052_SPDL1</t>
  </si>
  <si>
    <t>6.813364299151287</t>
  </si>
  <si>
    <t>76.05633802816901</t>
  </si>
  <si>
    <t>23.943661971830984</t>
  </si>
  <si>
    <t>SE_5_+_169015579_169017760_169017833_169018052_SPDL1</t>
  </si>
  <si>
    <t>0.06893351743157762</t>
  </si>
  <si>
    <t>SE_5_+_169423168_169424978_169425028_169435501_DOCK2</t>
  </si>
  <si>
    <t>99.48557398117937</t>
  </si>
  <si>
    <t>SE_5_+_169435601_169435692_169435750_169445964_DOCK2</t>
  </si>
  <si>
    <t>97.0708914735902</t>
  </si>
  <si>
    <t>SE_5_-_169694013_169693895_169693812_169689996_LCP2</t>
  </si>
  <si>
    <t>98.0101362251365</t>
  </si>
  <si>
    <t>SE_5_+_170815010_170817055_170817134_170818309_NPM1</t>
  </si>
  <si>
    <t>96.47977182362493</t>
  </si>
  <si>
    <t>SE_5_+_170815010_170817079_170817134_170818309_NPM1</t>
  </si>
  <si>
    <t>97.9789124647977</t>
  </si>
  <si>
    <t>SE_5_+_170827214_170827843_170827929_170832306_NPM1</t>
  </si>
  <si>
    <t>95.37545756465383</t>
  </si>
  <si>
    <t>SE_5_-_171384601_171341409_171341347_171337801_FBXW11</t>
  </si>
  <si>
    <t>82.37503807077056</t>
  </si>
  <si>
    <t>SE_5_-_171423894_171341409_171341347_171337801_FBXW11</t>
  </si>
  <si>
    <t>60.862138387789734</t>
  </si>
  <si>
    <t>SE_5_-_171433462_171341409_171341347_171337801_FBXW11</t>
  </si>
  <si>
    <t>6.821802147961854</t>
  </si>
  <si>
    <t>SE_5_-_171433462_171384702_171384601_171337801_FBXW11</t>
  </si>
  <si>
    <t>9.878875166236474</t>
  </si>
  <si>
    <t>SE_5_-_171433462_171384702_171384601_171341409_FBXW11</t>
  </si>
  <si>
    <t>32.17577204476208</t>
  </si>
  <si>
    <t>SE_5_-_171433462_171424055_171423894_171337801_FBXW11</t>
  </si>
  <si>
    <t>35.207731686906754</t>
  </si>
  <si>
    <t>SE_5_-_171433462_171424055_171423894_171341409_FBXW11</t>
  </si>
  <si>
    <t>1.2795262475216125</t>
  </si>
  <si>
    <t>92.1259842519685</t>
  </si>
  <si>
    <t>SE_5_-_171433462_171430314_171430185_171337801_FBXW11</t>
  </si>
  <si>
    <t>3.1084367659687113</t>
  </si>
  <si>
    <t>SE_5_-_171479933_171472484_171472430_171472026_STK10</t>
  </si>
  <si>
    <t>99.54037178620352</t>
  </si>
  <si>
    <t>SE_5_-_171544485_171534856_171534784_171533818_STK10</t>
  </si>
  <si>
    <t>98.5528107411166</t>
  </si>
  <si>
    <t>92.3913043478261</t>
  </si>
  <si>
    <t>SE_5_+_172324077_172336670_172336764_172341717_ERGIC1</t>
  </si>
  <si>
    <t>4.238758522262658</t>
  </si>
  <si>
    <t>53.529411764705884</t>
  </si>
  <si>
    <t>SE_5_+_172341841_172342521_172342693_172351008_ERGIC1</t>
  </si>
  <si>
    <t>99.20490810517045</t>
  </si>
  <si>
    <t>17.322834645669293</t>
  </si>
  <si>
    <t>79.52755905511812</t>
  </si>
  <si>
    <t>SE_5_+_172421825_172447241_172447370_172461402_ATP6V0E1</t>
  </si>
  <si>
    <t>13.039069920831029</t>
  </si>
  <si>
    <t>SE_5_+_172573961_172578569_172578697_172581325_BNIP1</t>
  </si>
  <si>
    <t>99.48956958797703</t>
  </si>
  <si>
    <t>SE_5_+_172581416_172585747_172585848_172586936_BNIP1</t>
  </si>
  <si>
    <t>91.75501836362318</t>
  </si>
  <si>
    <t>48.96907216494845</t>
  </si>
  <si>
    <t>36.597938144329895</t>
  </si>
  <si>
    <t>SE_5_-_173040134_173036437_173036241_173035295_BOD1</t>
  </si>
  <si>
    <t>91.96914840327226</t>
  </si>
  <si>
    <t>SE_5_-_173043203_173036437_173036241_173035295_BOD1</t>
  </si>
  <si>
    <t>90.01879622316453</t>
  </si>
  <si>
    <t>SE_5_-_173043203_173040258_173040134_173035295_BOD1</t>
  </si>
  <si>
    <t>96.52307098379036</t>
  </si>
  <si>
    <t>SE_5_-_173043203_173040258_173040134_173036437_BOD1</t>
  </si>
  <si>
    <t>44.47729480616766</t>
  </si>
  <si>
    <t>SE_5_+_173337607_173359453_173359503_173371970_CPEB4</t>
  </si>
  <si>
    <t>1.5710169800344893</t>
  </si>
  <si>
    <t>SE_5_+_173491318_173493207_173493282_173531231_HMP19</t>
  </si>
  <si>
    <t>0.9970951410586253</t>
  </si>
  <si>
    <t>99.35483870967742</t>
  </si>
  <si>
    <t>SE_5_+_174905642_174918497_174918654_174919098_SFXN1</t>
  </si>
  <si>
    <t>0.09499205128918893</t>
  </si>
  <si>
    <t>SE_5_+_174949425_174952795_174952968_174953641_SFXN1</t>
  </si>
  <si>
    <t>99.88838230096034</t>
  </si>
  <si>
    <t>SE_5_-_175388276_175388154_175388054_175387135_THOC3</t>
  </si>
  <si>
    <t>98.1990673627639</t>
  </si>
  <si>
    <t>89.6103896103896</t>
  </si>
  <si>
    <t>SE_5_-_175394945_175394270_175394114_175392158_THOC3</t>
  </si>
  <si>
    <t>84.2298351361469</t>
  </si>
  <si>
    <t>SE_5_-_175786814_175786570_175786465_175782752_KIAA1191</t>
  </si>
  <si>
    <t>94.72492062233206</t>
  </si>
  <si>
    <t>SE_5_-_175786814_175786570_175786484_175775359_KIAA1191</t>
  </si>
  <si>
    <t>90.54431005721196</t>
  </si>
  <si>
    <t>SE_5_-_175786814_175786570_175786484_175782752_KIAA1191</t>
  </si>
  <si>
    <t>96.88149704972241</t>
  </si>
  <si>
    <t>SE_5_-_175788605_175786570_175786484_175782752_KIAA1191</t>
  </si>
  <si>
    <t>96.8846037340265</t>
  </si>
  <si>
    <t>SE_5_-_175788605_175786921_175786814_175782752_KIAA1191</t>
  </si>
  <si>
    <t>91.39138164307177</t>
  </si>
  <si>
    <t>SE_5_-_175788605_175786921_175786814_175786570_KIAA1191</t>
  </si>
  <si>
    <t>3.7392995609983917</t>
  </si>
  <si>
    <t>SE_5_-_175824608_175823533_175823480_175819946_CLTB</t>
  </si>
  <si>
    <t>97.74043246059249</t>
  </si>
  <si>
    <t>SE_5_+_176079914_176081896_176082021_176083079_TSPAN17</t>
  </si>
  <si>
    <t>5.263314725414715</t>
  </si>
  <si>
    <t>SE_5_-_176370336_176346252_176346171_176338390_UIMC1</t>
  </si>
  <si>
    <t>1.3441519359474368</t>
  </si>
  <si>
    <t>SE_5_-_176433651_176428502_176428418_176409624_UIMC1</t>
  </si>
  <si>
    <t>0.1532952824154181</t>
  </si>
  <si>
    <t>96.3963963963964</t>
  </si>
  <si>
    <t>SE_5_-_176433540_176429112_176428999_176409624_UIMC1</t>
  </si>
  <si>
    <t>5.811526039968369</t>
  </si>
  <si>
    <t>SE_5_+_176449914_176450161_176450235_176468127_ZNF346</t>
  </si>
  <si>
    <t>98.67853693435215</t>
  </si>
  <si>
    <t>32.3943661971831</t>
  </si>
  <si>
    <t>SE_5_+_176468871_176471390_176471534_176477752_ZNF346</t>
  </si>
  <si>
    <t>86.17532714603911</t>
  </si>
  <si>
    <t>20.21857923497268</t>
  </si>
  <si>
    <t>68.85245901639344</t>
  </si>
  <si>
    <t>SE_5_+_176468871_176477752_176477937_176489059_ZNF346</t>
  </si>
  <si>
    <t>1.1270775496454455</t>
  </si>
  <si>
    <t>91.59663865546219</t>
  </si>
  <si>
    <t>SE_5_+_176639196_176656766_176656887_176662822_NSD1</t>
  </si>
  <si>
    <t>99.24300280368206</t>
  </si>
  <si>
    <t>SE_5_-_176730010_176729831_176729753_176729645_RAB24</t>
  </si>
  <si>
    <t>0.25844057667626413</t>
  </si>
  <si>
    <t>SE_5_+_176731078_176731294_176731431_176731626_PRELID1</t>
  </si>
  <si>
    <t>82.77288950990888</t>
  </si>
  <si>
    <t>SE_5_+_176798397_176798476_176798590_176798874_RGS14</t>
  </si>
  <si>
    <t>99.79452571945428</t>
  </si>
  <si>
    <t>89.79591836734694</t>
  </si>
  <si>
    <t>SE_5_+_176859311_176859707_176859807_176860148_GRK6</t>
  </si>
  <si>
    <t>9.402928074233722</t>
  </si>
  <si>
    <t>68.14814814814815</t>
  </si>
  <si>
    <t>25.185185185185183</t>
  </si>
  <si>
    <t>SE_5_-_176887433_176886741_176886604_176886269_DBN1</t>
  </si>
  <si>
    <t>98.29386771394213</t>
  </si>
  <si>
    <t>77.96610169491525</t>
  </si>
  <si>
    <t>SE_5_-_176917871_176916833_176916772_176916628_PDLIM7</t>
  </si>
  <si>
    <t>63.066921020367126</t>
  </si>
  <si>
    <t>SE_5_-_176919406_176918926_176918808_176918421_PDLIM7</t>
  </si>
  <si>
    <t>33.93199200833934</t>
  </si>
  <si>
    <t>25.748502994011975</t>
  </si>
  <si>
    <t>SE_5_-_176919406_176918977_176918808_176918421_PDLIM7</t>
  </si>
  <si>
    <t>34.02637743400336</t>
  </si>
  <si>
    <t>22.043010752688172</t>
  </si>
  <si>
    <t>23.118279569892472</t>
  </si>
  <si>
    <t>SE_5_-_176919406_176918996_176918808_176918421_PDLIM7</t>
  </si>
  <si>
    <t>0.07124110693952165</t>
  </si>
  <si>
    <t>70.79646017699115</t>
  </si>
  <si>
    <t>26.548672566371685</t>
  </si>
  <si>
    <t>SE_5_-_176941702_176941289_176941174_176940848_DDX41</t>
  </si>
  <si>
    <t>99.58014603413766</t>
  </si>
  <si>
    <t>39.55223880597015</t>
  </si>
  <si>
    <t>SE_5_-_176942930_176942822_176942686_176942259_DDX41</t>
  </si>
  <si>
    <t>7.703959084727627</t>
  </si>
  <si>
    <t>75.96153846153845</t>
  </si>
  <si>
    <t>SE_5_-_176950958_176950266_176950160_176949072_FAM193B</t>
  </si>
  <si>
    <t>6.701726964666506</t>
  </si>
  <si>
    <t>SE_5_-_176950958_176950266_176950164_176949072_FAM193B</t>
  </si>
  <si>
    <t>54.136471565133725</t>
  </si>
  <si>
    <t>84.0909090909091</t>
  </si>
  <si>
    <t>SE_5_-_176959444_176959132_176958954_176958522_FAM193B</t>
  </si>
  <si>
    <t>33.47052310837874</t>
  </si>
  <si>
    <t>SE_5_-_176980169_176974229_176974169_176966148_FAM193B</t>
  </si>
  <si>
    <t>72.26390262444131</t>
  </si>
  <si>
    <t>SE_5_-_176981250_176974229_176974169_176966148_FAM193B</t>
  </si>
  <si>
    <t>1.1611956162930548</t>
  </si>
  <si>
    <t>SE_5_-_176980169_176979132_176979043_176966148_FAM193B</t>
  </si>
  <si>
    <t>1.3288317155111367</t>
  </si>
  <si>
    <t>SE_5_+_177027261_177028427_177028504_177031180_B4GALT7</t>
  </si>
  <si>
    <t>86.13554235663334</t>
  </si>
  <si>
    <t>8.02919708029197</t>
  </si>
  <si>
    <t>89.78102189781022</t>
  </si>
  <si>
    <t>SE_5_+_177558055_177558238_177558377_177565109_RMND5B</t>
  </si>
  <si>
    <t>1.5704166712033638</t>
  </si>
  <si>
    <t>SE_5_+_177558377_177560453_177560570_177565109_RMND5B</t>
  </si>
  <si>
    <t>3.5242230743830523</t>
  </si>
  <si>
    <t>26.277372262773724</t>
  </si>
  <si>
    <t>SE_5_+_177558377_177562174_177562313_177565109_RMND5B</t>
  </si>
  <si>
    <t>99.81838604965175</t>
  </si>
  <si>
    <t>8.783783783783784</t>
  </si>
  <si>
    <t>90.54054054054053</t>
  </si>
  <si>
    <t>SE_5_+_177562313_177565109_177565259_177569584_RMND5B</t>
  </si>
  <si>
    <t>93.86002203952305</t>
  </si>
  <si>
    <t>8.737864077669903</t>
  </si>
  <si>
    <t>SE_5_-_177580492_177577994_177577889_177576839_NHP2</t>
  </si>
  <si>
    <t>99.97199676125645</t>
  </si>
  <si>
    <t>98.18840579710145</t>
  </si>
  <si>
    <t>1.8115942028985508</t>
  </si>
  <si>
    <t>SE_5_+_177636433_177637133_177637273_177637554_HNRNPAB</t>
  </si>
  <si>
    <t>64.22622636838048</t>
  </si>
  <si>
    <t>SE_5_+_177636448_177637133_177637273_177637554_HNRNPAB</t>
  </si>
  <si>
    <t>79.47415103719793</t>
  </si>
  <si>
    <t>63.28125</t>
  </si>
  <si>
    <t>SE_5_-_177641797_177640104_177639974_177638971_AGXT2L2</t>
  </si>
  <si>
    <t>92.4755596528776</t>
  </si>
  <si>
    <t>8.552631578947368</t>
  </si>
  <si>
    <t>SE_5_-_177649356_177642431_177642277_177641886_AGXT2L2</t>
  </si>
  <si>
    <t>12.136457357253114</t>
  </si>
  <si>
    <t>SE_5_-_177651617_177650452_177650321_177649935_AGXT2L2</t>
  </si>
  <si>
    <t>92.6331404685233</t>
  </si>
  <si>
    <t>SE_5_-_177658670_177658524_177658406_177657100_AGXT2L2</t>
  </si>
  <si>
    <t>21.40457392469272</t>
  </si>
  <si>
    <t>10.759493670886076</t>
  </si>
  <si>
    <t>81.64556962025317</t>
  </si>
  <si>
    <t>SE_5_-_177659493_177658830_177658670_177658524_AGXT2L2</t>
  </si>
  <si>
    <t>22.73658626425811</t>
  </si>
  <si>
    <t>SE_5_-_177659493_177658867_177658670_177658524_AGXT2L2</t>
  </si>
  <si>
    <t>0.30453486990482936</t>
  </si>
  <si>
    <t>SE_5_-_177683354_177682890_177682788_177682027_COL23A1</t>
  </si>
  <si>
    <t>96.78030573363927</t>
  </si>
  <si>
    <t>SE_5_-_178039417_178035459_178035377_178032383_CLK4</t>
  </si>
  <si>
    <t>76.46653370078899</t>
  </si>
  <si>
    <t>SE_5_-_178045557_178044435_178044345_178043949_CLK4</t>
  </si>
  <si>
    <t>31.47559813657294</t>
  </si>
  <si>
    <t>41.07142857142857</t>
  </si>
  <si>
    <t>SE_5_-_178050257_178046897_178046839_178045779_CLK4/AK309215</t>
  </si>
  <si>
    <t>87.64247567727836</t>
  </si>
  <si>
    <t>SE_5_-_178050257_178049460_178049394_178047674_CLK4</t>
  </si>
  <si>
    <t>1.651268961158071</t>
  </si>
  <si>
    <t>89.33333333333333</t>
  </si>
  <si>
    <t>SE_5_-_178154000_178153228_178153076_178152472_ZNF354A</t>
  </si>
  <si>
    <t>6.22010119816669</t>
  </si>
  <si>
    <t>38.405797101449274</t>
  </si>
  <si>
    <t>SE_5_+_178977880_178982651_178982791_178987026_RUFY1</t>
  </si>
  <si>
    <t>98.97808943264495</t>
  </si>
  <si>
    <t>SE_5_+_178987199_178989548_178989665_178994462_RUFY1</t>
  </si>
  <si>
    <t>94.00840190249613</t>
  </si>
  <si>
    <t>SE_5_+_179004137_179007948_179008013_179012797_RUFY1</t>
  </si>
  <si>
    <t>10.300959494585102</t>
  </si>
  <si>
    <t>42.95774647887324</t>
  </si>
  <si>
    <t>SE_5_+_179012866_179013332_179013476_179016547_RUFY1</t>
  </si>
  <si>
    <t>99.7829816089855</t>
  </si>
  <si>
    <t>8.080808080808081</t>
  </si>
  <si>
    <t>SE_5_+_179012866_179016547_179016648_179018626_RUFY1</t>
  </si>
  <si>
    <t>8.2150058600292</t>
  </si>
  <si>
    <t>5.056179775280898</t>
  </si>
  <si>
    <t>SE_5_+_179034660_179035286_179035466_179036377_RUFY1</t>
  </si>
  <si>
    <t>92.49452953072168</t>
  </si>
  <si>
    <t>SE_5_-_179043127_179042596_179042547_179041960_HNRNPH1</t>
  </si>
  <si>
    <t>99.88585406058799</t>
  </si>
  <si>
    <t>SE_5_-_179044515_179044111_179044052_179043959_HNRNPH1</t>
  </si>
  <si>
    <t>99.67544309030689</t>
  </si>
  <si>
    <t>SE_5_-_179044515_179044111_179044061_179043959_HNRNPH1</t>
  </si>
  <si>
    <t>93.7223258538586</t>
  </si>
  <si>
    <t>SE_5_-_179047893_179045324_179045146_179044912_HNRNPH1</t>
  </si>
  <si>
    <t>51.696977402749525</t>
  </si>
  <si>
    <t>SE_5_-_179047893_179046361_179046270_179045324_HNRNPH1</t>
  </si>
  <si>
    <t>66.99704817390945</t>
  </si>
  <si>
    <t>SE_5_-_179047893_179046408_179046270_179045324_HNRNPH1</t>
  </si>
  <si>
    <t>99.70457966496562</t>
  </si>
  <si>
    <t>SE_5_-_179048243_179048036_179047893_179046408_HNRNPH1</t>
  </si>
  <si>
    <t>99.92835985359886</t>
  </si>
  <si>
    <t>5.228758169934641</t>
  </si>
  <si>
    <t>SE_5_-_179050038_179048398_179048243_179048036_HNRNPH1/JB155089</t>
  </si>
  <si>
    <t>1.6911514888572905</t>
  </si>
  <si>
    <t>21.374045801526716</t>
  </si>
  <si>
    <t>66.41221374045801</t>
  </si>
  <si>
    <t>SE_5_-_179050038_179048977_179048844_179048398_HNRNPH1</t>
  </si>
  <si>
    <t>0.7924604440401424</t>
  </si>
  <si>
    <t>11.398963730569948</t>
  </si>
  <si>
    <t>80.82901554404145</t>
  </si>
  <si>
    <t>SE_5_+_179126103_179126576_179126771_179132680_CANX</t>
  </si>
  <si>
    <t>99.95129035915924</t>
  </si>
  <si>
    <t>51.461988304093566</t>
  </si>
  <si>
    <t>23.391812865497073</t>
  </si>
  <si>
    <t>SE_5_+_179126103_179132680_179132853_179133259_CANX</t>
  </si>
  <si>
    <t>99.97417322454625</t>
  </si>
  <si>
    <t>SE_5_+_179126103_179133259_179133332_179134133_CANX</t>
  </si>
  <si>
    <t>99.89224175067373</t>
  </si>
  <si>
    <t>SE_5_+_179132853_179133259_179133332_179135240_CANX</t>
  </si>
  <si>
    <t>99.82287291241812</t>
  </si>
  <si>
    <t>SE_5_+_179133332_179134133_179134191_179135240_CANX</t>
  </si>
  <si>
    <t>0.2805351399782543</t>
  </si>
  <si>
    <t>SE_5_+_179137066_179142900_179143001_179143106_CANX</t>
  </si>
  <si>
    <t>99.87236283165927</t>
  </si>
  <si>
    <t>30.53435114503817</t>
  </si>
  <si>
    <t>45.038167938931295</t>
  </si>
  <si>
    <t>24.427480916030532</t>
  </si>
  <si>
    <t>SE_5_-_179228554_179228467_179228334_179227953_MGAT4B</t>
  </si>
  <si>
    <t>0.12418132869952922</t>
  </si>
  <si>
    <t>SE_5_+_179248141_179248551_179248707_179249958_SQSTM1</t>
  </si>
  <si>
    <t>94.16246271181788</t>
  </si>
  <si>
    <t>82.1917808219178</t>
  </si>
  <si>
    <t>SE_5_-_179274978_179271227_179271152_179269064_C5orf45</t>
  </si>
  <si>
    <t>87.40059636775848</t>
  </si>
  <si>
    <t>SE_5_-_179280378_179271227_179271152_179269064_C5orf45</t>
  </si>
  <si>
    <t>78.15527533172192</t>
  </si>
  <si>
    <t>SE_5_-_179280378_179275066_179274978_179269064_C5orf45</t>
  </si>
  <si>
    <t>92.8797337713939</t>
  </si>
  <si>
    <t>SE_5_-_179280378_179275066_179274978_179271227_C5orf45</t>
  </si>
  <si>
    <t>39.11092241979085</t>
  </si>
  <si>
    <t>23.463687150837988</t>
  </si>
  <si>
    <t>58.10055865921788</t>
  </si>
  <si>
    <t>18.435754189944134</t>
  </si>
  <si>
    <t>SE_5_-_179280197_179278424_179278243_179275066_C5orf45</t>
  </si>
  <si>
    <t>8.809283731535594</t>
  </si>
  <si>
    <t>SE_5_-_179280378_179278337_179278243_179275066_C5orf45</t>
  </si>
  <si>
    <t>9.097214168719935</t>
  </si>
  <si>
    <t>SE_5_-_179280378_179278424_179278243_179275066_C5orf45</t>
  </si>
  <si>
    <t>18.958064589068204</t>
  </si>
  <si>
    <t>96.1038961038961</t>
  </si>
  <si>
    <t>SE_5_-_179280378_179280276_179280197_179275066_C5orf45</t>
  </si>
  <si>
    <t>97.9916063762674</t>
  </si>
  <si>
    <t>SE_5_-_179393806_179390564_179390471_179382669_RNF130</t>
  </si>
  <si>
    <t>3.2526644479589666</t>
  </si>
  <si>
    <t>SE_5_-_179675973_179674728_179674663_179674510_MAPK9</t>
  </si>
  <si>
    <t>18.68242634280599</t>
  </si>
  <si>
    <t>SE_5_-_179718848_179714067_179713975_179707608_MAPK9</t>
  </si>
  <si>
    <t>1.8740137278569213</t>
  </si>
  <si>
    <t>SE_5_+_179921763_179922421_179922588_179956275_CNOT6</t>
  </si>
  <si>
    <t>99.799043628123</t>
  </si>
  <si>
    <t>93.69369369369369</t>
  </si>
  <si>
    <t>SE_5_+_179921763_179956275_179956388_179976931_CNOT6</t>
  </si>
  <si>
    <t>97.74391186742494</t>
  </si>
  <si>
    <t>SE_5_+_179956388_179976931_179977117_179991489_CNOT6</t>
  </si>
  <si>
    <t>95.06982529734856</t>
  </si>
  <si>
    <t>19.27710843373494</t>
  </si>
  <si>
    <t>SE_5_+_179977117_179980386_179980471_179991489_CNOT6</t>
  </si>
  <si>
    <t>99.92485779462757</t>
  </si>
  <si>
    <t>SE_5_-_180046253_180046109_180046021_180045920_FLT4</t>
  </si>
  <si>
    <t>98.2141652152431</t>
  </si>
  <si>
    <t>58.43373493975904</t>
  </si>
  <si>
    <t>41.566265060240966</t>
  </si>
  <si>
    <t>SE_5_-_180056696_180056427_180056259_180055999_FLT4</t>
  </si>
  <si>
    <t>14.629710683558518</t>
  </si>
  <si>
    <t>74.28571428571429</t>
  </si>
  <si>
    <t>SE_5_-_180287528_180279060_180278988_180278493_ZFP62</t>
  </si>
  <si>
    <t>20.30163485210356</t>
  </si>
  <si>
    <t>SE_5_-_180288219_180279060_180278988_180278493_ZFP62</t>
  </si>
  <si>
    <t>97.60317279297965</t>
  </si>
  <si>
    <t>SE_5_+_180467432_180472467_180472598_180474927_BTNL9</t>
  </si>
  <si>
    <t>0.5012586768978531</t>
  </si>
  <si>
    <t>SE_5_-_180664609_180664319_180664225_180664042_GNB2L1</t>
  </si>
  <si>
    <t>99.92734571033198</t>
  </si>
  <si>
    <t>SE_5_-_180665099_180664719_180664609_180664042_GNB2L1</t>
  </si>
  <si>
    <t>99.78058864486982</t>
  </si>
  <si>
    <t>SE_5_-_180666067_180665239_180665099_180664042_GNB2L1</t>
  </si>
  <si>
    <t>99.39279421874467</t>
  </si>
  <si>
    <t>SE_5_-_180666487_180666177_180666067_180665239_GNB2L1</t>
  </si>
  <si>
    <t>0.3398339257905815</t>
  </si>
  <si>
    <t>44.95412844036697</t>
  </si>
  <si>
    <t>24.770642201834864</t>
  </si>
  <si>
    <t>SE_5_-_180668492_180667327_180667216_180666582_GNB2L1</t>
  </si>
  <si>
    <t>0.37121038058373473</t>
  </si>
  <si>
    <t>40.94488188976378</t>
  </si>
  <si>
    <t>SE_5_-_180668492_180667345_180667216_180666582_GNB2L1</t>
  </si>
  <si>
    <t>99.98275561821123</t>
  </si>
  <si>
    <t>SE_5_-_180669170_180668563_180668492_180666582_GNB2L1</t>
  </si>
  <si>
    <t>99.98282556978005</t>
  </si>
  <si>
    <t>42.06896551724138</t>
  </si>
  <si>
    <t>33.10344827586207</t>
  </si>
  <si>
    <t>SE_5_-_180669170_180668639_180668492_180666582_GNB2L1</t>
  </si>
  <si>
    <t>0.09414138291465159</t>
  </si>
  <si>
    <t>6.0402684563758395</t>
  </si>
  <si>
    <t>82.5503355704698</t>
  </si>
  <si>
    <t>11.409395973154362</t>
  </si>
  <si>
    <t>SE_5_-_180670692_180670405_180670254_180669345_SNORD95</t>
  </si>
  <si>
    <t>0.17111708864507966</t>
  </si>
  <si>
    <t>SE_5_-_180670692_180670405_180670286_180669345_SNORD95</t>
  </si>
  <si>
    <t>98.29103445455246</t>
  </si>
  <si>
    <t>SE_6_+_292560_311880_311962_345854_DUSP22</t>
  </si>
  <si>
    <t>98.7324825263089</t>
  </si>
  <si>
    <t>SE_6_+_304661_311880_311962_335114_DUSP22</t>
  </si>
  <si>
    <t>73.11813754444736</t>
  </si>
  <si>
    <t>SE_6_+_311962_335114_335163_345854_DUSP22</t>
  </si>
  <si>
    <t>99.56599465820626</t>
  </si>
  <si>
    <t>SE_6_+_320364_335114_335163_345854_DUSP22</t>
  </si>
  <si>
    <t>0.9777749302659893</t>
  </si>
  <si>
    <t>37.59398496240601</t>
  </si>
  <si>
    <t>11.278195488721805</t>
  </si>
  <si>
    <t>SE_6_-_1726650_1717877_1717742_1624775_GMDS</t>
  </si>
  <si>
    <t>0.8004041563463823</t>
  </si>
  <si>
    <t>SE_6_-_2840653_2839700_2839569_2838920_SERPINB1</t>
  </si>
  <si>
    <t>9.045084560642733</t>
  </si>
  <si>
    <t>21.1864406779661</t>
  </si>
  <si>
    <t>SE_6_+_3000319_3003903_3004023_3006702_NQO2</t>
  </si>
  <si>
    <t>11.694573890921388</t>
  </si>
  <si>
    <t>SE_6_+_3000319_3004729_3004885_3006702_NQO2</t>
  </si>
  <si>
    <t>61.39041532340631</t>
  </si>
  <si>
    <t>SE_6_+_3004023_3004729_3004885_3006702_NQO2</t>
  </si>
  <si>
    <t>1.9758275341006821</t>
  </si>
  <si>
    <t>SE_6_+_3006793_3007050_3007169_3010259_NQO2</t>
  </si>
  <si>
    <t>90.41058406973829</t>
  </si>
  <si>
    <t>1.8018018018018018</t>
  </si>
  <si>
    <t>SE_6_+_3012908_3015764_3015877_3017118_NQO2</t>
  </si>
  <si>
    <t>98.76736269143002</t>
  </si>
  <si>
    <t>SE_6_+_3078169_3081213_3081350_3083319_RIPK1</t>
  </si>
  <si>
    <t>8.438708427394147</t>
  </si>
  <si>
    <t>77.20588235294117</t>
  </si>
  <si>
    <t>SE_6_+_3137727_3138275_3138413_3140620_BPHL</t>
  </si>
  <si>
    <t>99.0376618915656</t>
  </si>
  <si>
    <t>SE_6_+_3259430_3263918_3263993_3267825_PSMG4</t>
  </si>
  <si>
    <t>14.074787397958834</t>
  </si>
  <si>
    <t>SE_6_+_3263993_3264408_3264559_3267825_PSMG4</t>
  </si>
  <si>
    <t>21.670844172734004</t>
  </si>
  <si>
    <t>SE_6_+_3263993_3264443_3264559_3267825_PSMG4</t>
  </si>
  <si>
    <t>0.3845895308900971</t>
  </si>
  <si>
    <t>SE_6_-_3324068_3323552_3323500_3298452_SLC22A23</t>
  </si>
  <si>
    <t>5.229721575416649</t>
  </si>
  <si>
    <t>52.20125786163522</t>
  </si>
  <si>
    <t>SE_6_+_4056669_4056761_4056922_4057270_PRPF4B</t>
  </si>
  <si>
    <t>0.8281832562613922</t>
  </si>
  <si>
    <t>SE_6_-_4130606_4130483_4130413_4128065_ECI2</t>
  </si>
  <si>
    <t>91.36847366229833</t>
  </si>
  <si>
    <t>SE_6_-_5002335_5000865_5000797_5000138_RPP40</t>
  </si>
  <si>
    <t>0.10113837493914991</t>
  </si>
  <si>
    <t>SE_6_-_5216851_5144496_5144372_5109725_LYRM4</t>
  </si>
  <si>
    <t>99.81177656618961</t>
  </si>
  <si>
    <t>SE_6_-_5260881_5216971_5216851_5109725_LYRM4</t>
  </si>
  <si>
    <t>2.912775129416138</t>
  </si>
  <si>
    <t>SE_6_+_5261893_5272659_5272722_5368783_FARS2</t>
  </si>
  <si>
    <t>44.950314171984</t>
  </si>
  <si>
    <t>22.839506172839506</t>
  </si>
  <si>
    <t>SE_6_+_7232140_7240671_7240835_7246657_RREB1</t>
  </si>
  <si>
    <t>4.3898255793824115</t>
  </si>
  <si>
    <t>67.89473684210526</t>
  </si>
  <si>
    <t>15.263157894736842</t>
  </si>
  <si>
    <t>SE_6_-_8041372_8027632_8027440_8026658_BLOC1S5</t>
  </si>
  <si>
    <t>2.087556216217249</t>
  </si>
  <si>
    <t>SE_6_-_8062767_8054605_8054503_8041501_BLOC1S5</t>
  </si>
  <si>
    <t>1.7648112430282585</t>
  </si>
  <si>
    <t>SE_6_-_8097500_8095728_8095611_8090514_EEF1E1-MUTED/EEF1E1</t>
  </si>
  <si>
    <t>97.83238987675664</t>
  </si>
  <si>
    <t>SE_6_+_10723474_10724789_10724866_10725194_TMEM14C</t>
  </si>
  <si>
    <t>98.70008481622989</t>
  </si>
  <si>
    <t>45.90163934426229</t>
  </si>
  <si>
    <t>SE_6_+_10723474_10724803_10724866_10725194_TMEM14C</t>
  </si>
  <si>
    <t>98.14966519764077</t>
  </si>
  <si>
    <t>SE_6_+_10723474_10725194_10725270_10726140_TMEM14C</t>
  </si>
  <si>
    <t>99.90835115521142</t>
  </si>
  <si>
    <t>SE_6_+_10748114_10749435_10749501_10749855_TMEM14B/SYCP2L</t>
  </si>
  <si>
    <t>98.04162401306426</t>
  </si>
  <si>
    <t>SE_6_+_10749501_10749855_10749931_10755375_TMEM14B/SYCP2L</t>
  </si>
  <si>
    <t>91.59527625146633</t>
  </si>
  <si>
    <t>SE_6_+_10749931_10751366_10751467_10755375_TMEM14B</t>
  </si>
  <si>
    <t>91.70005201798196</t>
  </si>
  <si>
    <t>SE_6_+_10749931_10751366_10751467_10770310_TMEM14B</t>
  </si>
  <si>
    <t>60.06682238218468</t>
  </si>
  <si>
    <t>2.840909090909091</t>
  </si>
  <si>
    <t>SE_6_+_10749931_10755375_10755465_10770310_TMEM14B</t>
  </si>
  <si>
    <t>97.36382190637363</t>
  </si>
  <si>
    <t>SE_6_+_10751467_10755375_10755465_10770310_TMEM14B</t>
  </si>
  <si>
    <t>0.41590058564263527</t>
  </si>
  <si>
    <t>SE_6_-_11213514_11200654_11200504_11193925_NEDD9</t>
  </si>
  <si>
    <t>6.6150382747867855</t>
  </si>
  <si>
    <t>63.10679611650486</t>
  </si>
  <si>
    <t>SE_6_-_11723582_11717647_11717542_11714745_ADTRP</t>
  </si>
  <si>
    <t>92.09196175999644</t>
  </si>
  <si>
    <t>3.0534351145038165</t>
  </si>
  <si>
    <t>80.1526717557252</t>
  </si>
  <si>
    <t>SE_6_+_12126103_12129992_12130125_12131000_HIVEP1</t>
  </si>
  <si>
    <t>97.8613604180938</t>
  </si>
  <si>
    <t>SE_6_+_12131175_12136024_12136125_12161672_HIVEP1</t>
  </si>
  <si>
    <t>97.7534973753295</t>
  </si>
  <si>
    <t>SE_6_-_13321140_13316940_13316803_13307977_TBC1D7</t>
  </si>
  <si>
    <t>1.7968094412658053</t>
  </si>
  <si>
    <t>SE_6_-_13321140_13318425_13318330_13316940_TBC1D7</t>
  </si>
  <si>
    <t>75.09828709891198</t>
  </si>
  <si>
    <t>SE_6_-_13327019_13325406_13325326_13321327_TBC1D7</t>
  </si>
  <si>
    <t>2.3089455650535506</t>
  </si>
  <si>
    <t>SE_6_+_13584457_13585219_13585359_13588563_SIRT5</t>
  </si>
  <si>
    <t>92.05995194383662</t>
  </si>
  <si>
    <t>36.6412213740458</t>
  </si>
  <si>
    <t>SE_6_+_13584457_13588563_13588696_13591901_SIRT5</t>
  </si>
  <si>
    <t>99.5230171789991</t>
  </si>
  <si>
    <t>SE_6_+_13595796_13597195_13597248_13599264_SIRT5</t>
  </si>
  <si>
    <t>1.0706375398486296</t>
  </si>
  <si>
    <t>30.46875</t>
  </si>
  <si>
    <t>SE_6_+_15504823_15505396_15505526_15507367_JARID2</t>
  </si>
  <si>
    <t>94.36621077824833</t>
  </si>
  <si>
    <t>SE_6_-_15652318_15651594_15651544_15638035_DTNBP1</t>
  </si>
  <si>
    <t>90.48066295169215</t>
  </si>
  <si>
    <t>SE_6_-_15652318_15651639_15651544_15638035_DTNBP1</t>
  </si>
  <si>
    <t>94.80892425908365</t>
  </si>
  <si>
    <t>SE_6_-_15663045_15652371_15652318_15638035_DTNBP1</t>
  </si>
  <si>
    <t>8.766598640651033</t>
  </si>
  <si>
    <t>25.735294117647058</t>
  </si>
  <si>
    <t>SE_6_-_15663045_15660752_15660614_15652371_DTNBP1</t>
  </si>
  <si>
    <t>97.15847716701194</t>
  </si>
  <si>
    <t>27.127659574468083</t>
  </si>
  <si>
    <t>SE_6_+_16129640_16130788_16130978_16141856_MYLIP</t>
  </si>
  <si>
    <t>79.30985484174785</t>
  </si>
  <si>
    <t>SE_6_-_16761529_16753578_16753464_16740149_ATXN1</t>
  </si>
  <si>
    <t>4.308337067123526</t>
  </si>
  <si>
    <t>53.63636363636364</t>
  </si>
  <si>
    <t>24.545454545454547</t>
  </si>
  <si>
    <t>SE_6_+_17284942_17285284_17285396_17291987_RBM24</t>
  </si>
  <si>
    <t>97.35869234447463</t>
  </si>
  <si>
    <t>SE_6_+_17426921_17463227_17463304_17507400_CAP2</t>
  </si>
  <si>
    <t>97.93290001582957</t>
  </si>
  <si>
    <t>50.35460992907801</t>
  </si>
  <si>
    <t>9.219858156028367</t>
  </si>
  <si>
    <t>SE_6_+_17463304_17507400_17507543_17539500_CAP2</t>
  </si>
  <si>
    <t>0.04353003830952641</t>
  </si>
  <si>
    <t>SE_6_+_17514185_17536469_17536572_17539500_CAP2</t>
  </si>
  <si>
    <t>1.967979070230494</t>
  </si>
  <si>
    <t>SE_6_-_17661884_17652157_17652065_17649531_NUP153</t>
  </si>
  <si>
    <t>24.50743364557617</t>
  </si>
  <si>
    <t>57.84313725490197</t>
  </si>
  <si>
    <t>SE_6_-_17772139_17771449_17771345_17765177_KIF13A</t>
  </si>
  <si>
    <t>98.87917739756725</t>
  </si>
  <si>
    <t>95.13888888888889</t>
  </si>
  <si>
    <t>SE_6_-_17794803_17794626_17794480_17788106_KIF13A</t>
  </si>
  <si>
    <t>3.477938981564812</t>
  </si>
  <si>
    <t>SE_6_-_18249882_18244834_18244739_18237747_DEK</t>
  </si>
  <si>
    <t>99.12625809156027</t>
  </si>
  <si>
    <t>SE_6_-_18264074_18258636_18258535_18258293_DEK</t>
  </si>
  <si>
    <t>99.92215725398373</t>
  </si>
  <si>
    <t>24.503311258278146</t>
  </si>
  <si>
    <t>74.83443708609272</t>
  </si>
  <si>
    <t>SE_6_-_18264616_18264227_18264074_18258636_DEK</t>
  </si>
  <si>
    <t>99.81972156516619</t>
  </si>
  <si>
    <t>SE_6_-_20144451_20131430_20131375_20128984_MBOAT1</t>
  </si>
  <si>
    <t>99.279524525327</t>
  </si>
  <si>
    <t>97.27272727272728</t>
  </si>
  <si>
    <t>SE_6_+_20546754_20548824_20548936_20649524_CDKAL1</t>
  </si>
  <si>
    <t>88.0048489557386</t>
  </si>
  <si>
    <t>SE_6_+_21065459_21108632_21108694_21198252_CDKAL1</t>
  </si>
  <si>
    <t>99.25569778343328</t>
  </si>
  <si>
    <t>SE_6_+_24403464_24405396_24405469_24408636_MRS2</t>
  </si>
  <si>
    <t>99.36722412111031</t>
  </si>
  <si>
    <t>SE_6_+_24408672_24409689_24409801_24412450_MRS2</t>
  </si>
  <si>
    <t>99.85801749349726</t>
  </si>
  <si>
    <t>SE_6_+_24495578_24502751_24502834_24503491_ALDH5A1</t>
  </si>
  <si>
    <t>0.57981989436357</t>
  </si>
  <si>
    <t>SE_6_-_24848253_24847919_24847770_24843782_FAM65B</t>
  </si>
  <si>
    <t>9.398672137563608</t>
  </si>
  <si>
    <t>38.19444444444444</t>
  </si>
  <si>
    <t>SE_6_+_25610409_25612968_25613114_25619675_LRRC16A</t>
  </si>
  <si>
    <t>97.99794423792333</t>
  </si>
  <si>
    <t>69.11764705882352</t>
  </si>
  <si>
    <t>SE_6_+_25652713_25653610_25653680_25661780_SCGN</t>
  </si>
  <si>
    <t>99.15794623029088</t>
  </si>
  <si>
    <t>SE_6_+_25670304_25682179_25682234_25689400_SCGN</t>
  </si>
  <si>
    <t>80.43926920149936</t>
  </si>
  <si>
    <t>SE_6_+_26368278_26368406_26368495_26368793_BTN3A2</t>
  </si>
  <si>
    <t>72.74122180938494</t>
  </si>
  <si>
    <t>65.85365853658537</t>
  </si>
  <si>
    <t>SE_6_+_26368278_26368411_26368495_26368793_BTN3A2</t>
  </si>
  <si>
    <t>3.2117832216865128</t>
  </si>
  <si>
    <t>SE_6_+_26402640_26404363_26404455_26405600_BTN3A1</t>
  </si>
  <si>
    <t>93.4878446263969</t>
  </si>
  <si>
    <t>81.03448275862068</t>
  </si>
  <si>
    <t>SE_6_+_26440876_26443610_26443670_26444185_BTN3A3</t>
  </si>
  <si>
    <t>81.2917347713213</t>
  </si>
  <si>
    <t>SE_6_+_26443670_26443798_26443887_26444185_BTN3A3</t>
  </si>
  <si>
    <t>88.55157374826874</t>
  </si>
  <si>
    <t>SE_6_+_26458370_26458835_26458946_26459709_BTN2A1</t>
  </si>
  <si>
    <t>48.832396555388605</t>
  </si>
  <si>
    <t>60.204081632653065</t>
  </si>
  <si>
    <t>SE_6_+_26460056_26463025_26463125_26463472_BTN2A1</t>
  </si>
  <si>
    <t>98.38677992829578</t>
  </si>
  <si>
    <t>79.1044776119403</t>
  </si>
  <si>
    <t>SE_6_-_26658786_26643956_26643887_26638956_ZNF322</t>
  </si>
  <si>
    <t>91.49744201225856</t>
  </si>
  <si>
    <t>68.6046511627907</t>
  </si>
  <si>
    <t>SE_6_-_26659669_26658874_26658786_26643956_ZNF322</t>
  </si>
  <si>
    <t>0.7532699505501275</t>
  </si>
  <si>
    <t>SE_6_-_26659669_26659079_26659005_26658874_ZNF322</t>
  </si>
  <si>
    <t>84.25418687433374</t>
  </si>
  <si>
    <t>20.903954802259886</t>
  </si>
  <si>
    <t>54.23728813559322</t>
  </si>
  <si>
    <t>24.858757062146893</t>
  </si>
  <si>
    <t>SE_6_+_27220728_27222472_27222651_27222765_PRSS16</t>
  </si>
  <si>
    <t>0.8133911253062414</t>
  </si>
  <si>
    <t>25.773195876288657</t>
  </si>
  <si>
    <t>SE_6_-_28104523_28093597_28093401_28090989_LOC100129195</t>
  </si>
  <si>
    <t>9.744996619912559</t>
  </si>
  <si>
    <t>52.74725274725275</t>
  </si>
  <si>
    <t>13.186813186813188</t>
  </si>
  <si>
    <t>SE_6_+_28109807_28112109_28112202_28116094_ZKSCAN8</t>
  </si>
  <si>
    <t>6.298349224211332</t>
  </si>
  <si>
    <t>SE_6_+_28195615_28198114_28198266_28200340_ZSCAN9</t>
  </si>
  <si>
    <t>5.751343462707246</t>
  </si>
  <si>
    <t>SE_6_+_28195615_28198180_28198266_28200340_ZSCAN9</t>
  </si>
  <si>
    <t>0.5512510805138489</t>
  </si>
  <si>
    <t>SE_6_-_28876585_28875340_28875269_28875039_TRIM27</t>
  </si>
  <si>
    <t>8.494119303425876</t>
  </si>
  <si>
    <t>35.13513513513514</t>
  </si>
  <si>
    <t>SE_6_-_29578701_29577156_29577006_29576510_GABBR1</t>
  </si>
  <si>
    <t>88.51209722945724</t>
  </si>
  <si>
    <t>38.25136612021858</t>
  </si>
  <si>
    <t>SE_6_-_29599173_29598420_29598235_29596884_GABBR1</t>
  </si>
  <si>
    <t>97.23489197976194</t>
  </si>
  <si>
    <t>SE_6_-_29599173_29598420_29598235_29597024_GABBR1</t>
  </si>
  <si>
    <t>87.24543476440333</t>
  </si>
  <si>
    <t>SE_6_-_29599173_29598420_29598299_29596884_GABBR1</t>
  </si>
  <si>
    <t>42.32894990373482</t>
  </si>
  <si>
    <t>SE_6_+_29693340_29693770_29693820_29694660_HLA-F</t>
  </si>
  <si>
    <t>96.81060041664358</t>
  </si>
  <si>
    <t>SE_6_+_30029446_30029694_30029794_30030001_ZNRD1</t>
  </si>
  <si>
    <t>3.9484823001662366</t>
  </si>
  <si>
    <t>SE_6_+_30035256_30036056_30036130_30036367_PPP1R11</t>
  </si>
  <si>
    <t>89.69303909536598</t>
  </si>
  <si>
    <t>97.02970297029702</t>
  </si>
  <si>
    <t>SE_6_-_30181082_30168915_30168812_30166930_TRIM26</t>
  </si>
  <si>
    <t>61.48253885003423</t>
  </si>
  <si>
    <t>34.57943925233645</t>
  </si>
  <si>
    <t>58.87850467289719</t>
  </si>
  <si>
    <t>SE_6_-_30181082_30172542_30172433_30168915_TRIM26</t>
  </si>
  <si>
    <t>22.57427936657706</t>
  </si>
  <si>
    <t>SE_6_+_30294772_30295424_30295473_30296666_TRIM39</t>
  </si>
  <si>
    <t>6.134590308294685</t>
  </si>
  <si>
    <t>SE_6_+_30307707_30308049_30308138_30308282_TRIM39</t>
  </si>
  <si>
    <t>98.99533559440627</t>
  </si>
  <si>
    <t>64.79591836734694</t>
  </si>
  <si>
    <t>8.673469387755102</t>
  </si>
  <si>
    <t>SE_6_+_30313005_30313075_30313175_30313268_TRIM39-RPP21/RPP21</t>
  </si>
  <si>
    <t>99.64463591591448</t>
  </si>
  <si>
    <t>21.634615384615387</t>
  </si>
  <si>
    <t>77.40384615384616</t>
  </si>
  <si>
    <t>SE_6_+_30313175_30313244_30313350_30314209_TRIM39-RPP21/RPP21</t>
  </si>
  <si>
    <t>99.75098195343944</t>
  </si>
  <si>
    <t>SE_6_+_30313175_30313268_30313350_30314209_TRIM39-RPP21/RPP21</t>
  </si>
  <si>
    <t>66.09746748064116</t>
  </si>
  <si>
    <t>SE_6_+_30525227_30525927_30525989_30529105_PRR3</t>
  </si>
  <si>
    <t>62.514758432278974</t>
  </si>
  <si>
    <t>24.15730337078652</t>
  </si>
  <si>
    <t>49.43820224719101</t>
  </si>
  <si>
    <t>SE_6_+_30525227_30529105_30529285_30529611_PRR3</t>
  </si>
  <si>
    <t>84.21431222174279</t>
  </si>
  <si>
    <t>SE_6_+_30525989_30529105_30529285_30529611_PRR3</t>
  </si>
  <si>
    <t>99.78139979590709</t>
  </si>
  <si>
    <t>SE_6_+_30548296_30550171_30550284_30550843_ABCF1</t>
  </si>
  <si>
    <t>2.0234485343271564</t>
  </si>
  <si>
    <t>SE_6_-_30584255_30582379_30582326_30577732_PPP1R10</t>
  </si>
  <si>
    <t>91.73858849927187</t>
  </si>
  <si>
    <t>SE_6_+_30587766_30590609_30590675_30592660_MRPS18B</t>
  </si>
  <si>
    <t>85.66817190375097</t>
  </si>
  <si>
    <t>SE_6_+_30608199_30608312_30608380_30609953_ATAT1</t>
  </si>
  <si>
    <t>98.72340866196805</t>
  </si>
  <si>
    <t>SE_6_+_30615080_30618771_30618859_30619043_C6orf136</t>
  </si>
  <si>
    <t>99.79647491084242</t>
  </si>
  <si>
    <t>70.1492537313433</t>
  </si>
  <si>
    <t>SE_6_+_30619243_30620425_30620494_30620579_C6orf136</t>
  </si>
  <si>
    <t>99.62287228076238</t>
  </si>
  <si>
    <t>SE_6_+_30619243_30620425_30620505_30620579_C6orf136</t>
  </si>
  <si>
    <t>94.01389035339788</t>
  </si>
  <si>
    <t>SE_6_-_30654891_30652321_30652185_30647166_PPP1R18</t>
  </si>
  <si>
    <t>97.59202498332863</t>
  </si>
  <si>
    <t>SE_6_-_30657802_30657229_30657053_30656719_NRM</t>
  </si>
  <si>
    <t>89.19048728737869</t>
  </si>
  <si>
    <t>SE_6_-_30657824_30657229_30657053_30656719_NRM</t>
  </si>
  <si>
    <t>85.20936017276544</t>
  </si>
  <si>
    <t>SE_6_-_30658619_30657229_30657053_30656719_NRM</t>
  </si>
  <si>
    <t>81.30646104535887</t>
  </si>
  <si>
    <t>86.08247422680412</t>
  </si>
  <si>
    <t>SE_6_-_30658619_30658020_30657824_30656719_NRM</t>
  </si>
  <si>
    <t>98.28534688874923</t>
  </si>
  <si>
    <t>SE_6_-_30658619_30658020_30657824_30657229_NRM</t>
  </si>
  <si>
    <t>98.33617812066865</t>
  </si>
  <si>
    <t>SE_6_-_30709391_30709110_30708967_30708575_FLOT1</t>
  </si>
  <si>
    <t>94.94936987655169</t>
  </si>
  <si>
    <t>SE_6_-_30709569_30709481_30709391_30709110_FLOT1</t>
  </si>
  <si>
    <t>87.41684531907671</t>
  </si>
  <si>
    <t>SE_6_-_30709924_30709644_30709569_30709110_FLOT1</t>
  </si>
  <si>
    <t>99.76221970779719</t>
  </si>
  <si>
    <t>72.94117647058823</t>
  </si>
  <si>
    <t>SE_6_+_30848902_30852315_30852487_30853402_DDR1</t>
  </si>
  <si>
    <t>96.42739278415601</t>
  </si>
  <si>
    <t>SE_6_+_30848902_30852315_30852487_30856465_DDR1</t>
  </si>
  <si>
    <t>98.6775920240013</t>
  </si>
  <si>
    <t>SE_6_+_30850760_30852315_30852487_30853402_DDR1</t>
  </si>
  <si>
    <t>62.3008287491005</t>
  </si>
  <si>
    <t>SE_6_+_30850760_30852315_30852487_30856465_DDR1</t>
  </si>
  <si>
    <t>95.56898711987968</t>
  </si>
  <si>
    <t>SE_6_+_30850942_30852315_30852487_30856465_DDR1</t>
  </si>
  <si>
    <t>99.6029126659122</t>
  </si>
  <si>
    <t>SE_6_+_30851922_30852315_30852487_30856465_DDR1</t>
  </si>
  <si>
    <t>96.90294787793717</t>
  </si>
  <si>
    <t>SE_6_+_30848902_30853402_30853457_30856465_DDR1</t>
  </si>
  <si>
    <t>73.58350976691939</t>
  </si>
  <si>
    <t>SE_6_+_30850760_30853402_30853457_30856465_DDR1</t>
  </si>
  <si>
    <t>57.11228952075504</t>
  </si>
  <si>
    <t>SE_6_+_30852487_30853402_30853457_30856465_DDR1</t>
  </si>
  <si>
    <t>99.64633863078363</t>
  </si>
  <si>
    <t>SE_6_+_30858897_30859157_30859256_30859779_DDR1</t>
  </si>
  <si>
    <t>62.47297020935919</t>
  </si>
  <si>
    <t>SE_6_+_30862448_30863181_30863291_30864398_DDR1</t>
  </si>
  <si>
    <t>99.88356372493912</t>
  </si>
  <si>
    <t>33.57664233576642</t>
  </si>
  <si>
    <t>SE_6_+_30876180_30876811_30876950_30877212_GTF2H4</t>
  </si>
  <si>
    <t>94.67799604068986</t>
  </si>
  <si>
    <t>SE_6_+_30889468_30889702_30889772_30889893_VARS2</t>
  </si>
  <si>
    <t>99.56113049989501</t>
  </si>
  <si>
    <t>22.818791946308725</t>
  </si>
  <si>
    <t>42.281879194630875</t>
  </si>
  <si>
    <t>SE_6_-_31112464_31111190_31111039_31110911_CCHCR1</t>
  </si>
  <si>
    <t>99.0342785124679</t>
  </si>
  <si>
    <t>SE_6_-_31125944_31124866_31124800_31124721_CCHCR1</t>
  </si>
  <si>
    <t>98.78889631375591</t>
  </si>
  <si>
    <t>25.384615384615383</t>
  </si>
  <si>
    <t>SE_6_-_31125944_31124932_31124800_31124721_CCHCR1</t>
  </si>
  <si>
    <t>13.135757922694063</t>
  </si>
  <si>
    <t>SE_6_-_31125944_31125277_31125135_31124866_CCHCR1</t>
  </si>
  <si>
    <t>27.31074903618065</t>
  </si>
  <si>
    <t>SE_6_-_31125944_31125277_31125162_31124866_CCHCR1</t>
  </si>
  <si>
    <t>96.03017803258506</t>
  </si>
  <si>
    <t>SE_6_-_31508099_31506632_31506540_31504460_DDX39B/ATP6V1G2-DDX39B</t>
  </si>
  <si>
    <t>0.05935490998446731</t>
  </si>
  <si>
    <t>5.982905982905983</t>
  </si>
  <si>
    <t>SE_6_-_31506924_31506836_31506717_31506632_DDX39B</t>
  </si>
  <si>
    <t>99.481844945797</t>
  </si>
  <si>
    <t>54.400000000000006</t>
  </si>
  <si>
    <t>7.199999999999999</t>
  </si>
  <si>
    <t>SE_6_-_31508099_31507051_31506924_31506632_DDX39B/ATP6V1G2-DDX39B</t>
  </si>
  <si>
    <t>0.7268978942581987</t>
  </si>
  <si>
    <t>69.47674418604652</t>
  </si>
  <si>
    <t>22.38372093023256</t>
  </si>
  <si>
    <t>SE_6_-_31509727_31509104_31508930_31508311_DDX39B/SNORD84</t>
  </si>
  <si>
    <t>1.4375772431155827</t>
  </si>
  <si>
    <t>SE_6_-_31509727_31509104_31508930_31508441_DDX39B/SNORD84</t>
  </si>
  <si>
    <t>0.21596396638933393</t>
  </si>
  <si>
    <t>SE_6_+_31516216_31524474_31524560_31525405_NFKBIL1</t>
  </si>
  <si>
    <t>71.70115850652772</t>
  </si>
  <si>
    <t>SE_6_+_31555095_31555418_31555510_31555721_LST1</t>
  </si>
  <si>
    <t>45.1868391553118</t>
  </si>
  <si>
    <t>SE_6_+_31555095_31555418_31555510_31556295_LST1</t>
  </si>
  <si>
    <t>53.57583464727491</t>
  </si>
  <si>
    <t>SE_6_+_31555095_31555418_31555510_31556340_LST1</t>
  </si>
  <si>
    <t>47.11195223784218</t>
  </si>
  <si>
    <t>SE_6_+_31555095_31555593_31555743_31556295_LST1</t>
  </si>
  <si>
    <t>69.02725127089862</t>
  </si>
  <si>
    <t>49.30555555555556</t>
  </si>
  <si>
    <t>11.805555555555555</t>
  </si>
  <si>
    <t>SE_6_-_31607976_31607423_31607277_31607003_BAG6</t>
  </si>
  <si>
    <t>97.13556657725782</t>
  </si>
  <si>
    <t>13.47517730496454</t>
  </si>
  <si>
    <t>69.50354609929079</t>
  </si>
  <si>
    <t>SE_6_-_31608422_31608305_31608162_31608083_BAG6</t>
  </si>
  <si>
    <t>99.52469061004811</t>
  </si>
  <si>
    <t>SE_6_-_31612723_31611971_31611859_31611754_BAG6</t>
  </si>
  <si>
    <t>36.48949740926481</t>
  </si>
  <si>
    <t>SE_6_-_31612302_31612191_31612084_31611971_BAG6</t>
  </si>
  <si>
    <t>98.24389591899477</t>
  </si>
  <si>
    <t>30.666666666666664</t>
  </si>
  <si>
    <t>SE_6_-_31612723_31612379_31612302_31611971_BAG6</t>
  </si>
  <si>
    <t>95.3670106824833</t>
  </si>
  <si>
    <t>SE_6_-_31612723_31612406_31612302_31611971_BAG6</t>
  </si>
  <si>
    <t>93.02567972202397</t>
  </si>
  <si>
    <t>SE_6_-_31616976_31616741_31616688_31616528_BAG6</t>
  </si>
  <si>
    <t>99.6832084564942</t>
  </si>
  <si>
    <t>SE_6_-_31668719_31664810_31664725_31661209_ABHD16A</t>
  </si>
  <si>
    <t>92.0124410069623</t>
  </si>
  <si>
    <t>11.71875</t>
  </si>
  <si>
    <t>SE_6_-_31669851_31669117_31669051_31668805_ABHD16A</t>
  </si>
  <si>
    <t>80.34169882047813</t>
  </si>
  <si>
    <t>82.4074074074074</t>
  </si>
  <si>
    <t>SE_6_-_31670927_31669907_31669851_31668805_ABHD16A</t>
  </si>
  <si>
    <t>99.14197403565173</t>
  </si>
  <si>
    <t>SE_6_-_31696423_31696301_31696228_31696069_DDAH2</t>
  </si>
  <si>
    <t>11.750839420596257</t>
  </si>
  <si>
    <t>SE_6_+_31712358_31713014_31713096_31715164_MSH5-SAPCD1</t>
  </si>
  <si>
    <t>89.03252256777026</t>
  </si>
  <si>
    <t>SE_6_+_31726070_31726310_31726397_31726543_MSH5-SAPCD1</t>
  </si>
  <si>
    <t>93.79512364082757</t>
  </si>
  <si>
    <t>SE_6_+_31726070_31726325_31726397_31726543_MSH5-SAPCD1</t>
  </si>
  <si>
    <t>99.73593669126308</t>
  </si>
  <si>
    <t>73.12925170068027</t>
  </si>
  <si>
    <t>SE_6_+_31727993_31728467_31728616_31728965_MSH5-SAPCD1</t>
  </si>
  <si>
    <t>99.5673056391035</t>
  </si>
  <si>
    <t>SE_6_+_31727993_31728565_31728616_31728965_MSH5-SAPCD1</t>
  </si>
  <si>
    <t>99.8242172320501</t>
  </si>
  <si>
    <t>80.45977011494253</t>
  </si>
  <si>
    <t>SE_6_+_31731936_31732043_31732132_31732213_MSH5-SAPCD1</t>
  </si>
  <si>
    <t>99.82919018521476</t>
  </si>
  <si>
    <t>86.0655737704918</t>
  </si>
  <si>
    <t>SE_6_-_31750873_31750622_31750498_31750410_VARS</t>
  </si>
  <si>
    <t>99.47372769161505</t>
  </si>
  <si>
    <t>SE_6_-_31773852_31765826_31765767_31765659_LSM2</t>
  </si>
  <si>
    <t>98.03282940197866</t>
  </si>
  <si>
    <t>SE_6_-_31774532_31773919_31773852_31766284_LSM2</t>
  </si>
  <si>
    <t>22.998454417165796</t>
  </si>
  <si>
    <t>27.472527472527474</t>
  </si>
  <si>
    <t>SE_6_+_31803228_31804201_31804294_31805013_C6orf48</t>
  </si>
  <si>
    <t>77.12492621776732</t>
  </si>
  <si>
    <t>17.17171717171717</t>
  </si>
  <si>
    <t>SE_6_-_31857005_31856847_31856746_31856524_EHMT2</t>
  </si>
  <si>
    <t>88.87649163386243</t>
  </si>
  <si>
    <t>34.97267759562842</t>
  </si>
  <si>
    <t>55.19125683060109</t>
  </si>
  <si>
    <t>9.836065573770492</t>
  </si>
  <si>
    <t>SE_6_+_31895941_31896509_31896694_31901387_C2</t>
  </si>
  <si>
    <t>99.96410615403929</t>
  </si>
  <si>
    <t>SE_6_+_31901560_31901644_31901742_31903700_C2/CFB</t>
  </si>
  <si>
    <t>96.00817977031495</t>
  </si>
  <si>
    <t>23.66412213740458</t>
  </si>
  <si>
    <t>SE_6_+_31901742_31901943_31902076_31903700_C2</t>
  </si>
  <si>
    <t>95.84277714396843</t>
  </si>
  <si>
    <t>SE_6_+_31901742_31903700_31903838_31905096_C2</t>
  </si>
  <si>
    <t>99.9675319395457</t>
  </si>
  <si>
    <t>54.347826086956516</t>
  </si>
  <si>
    <t>SE_6_+_31907097_31910736_31910876_31911002_C2/CFB</t>
  </si>
  <si>
    <t>98.5454294919423</t>
  </si>
  <si>
    <t>SE_6_+_31912630_31912757_31912806_31912955_C2</t>
  </si>
  <si>
    <t>0.15523213125666827</t>
  </si>
  <si>
    <t>SE_6_-_31926149_31925212_31925095_31924787_NELFE</t>
  </si>
  <si>
    <t>94.96579088973121</t>
  </si>
  <si>
    <t>61.170212765957444</t>
  </si>
  <si>
    <t>SE_6_+_31928871_31928973_31929163_31929324_SKIV2L</t>
  </si>
  <si>
    <t>95.35582366125239</t>
  </si>
  <si>
    <t>72.38805970149254</t>
  </si>
  <si>
    <t>SE_6_+_31940288_31940398_31940534_31946680_STK19</t>
  </si>
  <si>
    <t>97.28297784034451</t>
  </si>
  <si>
    <t>42.33576642335766</t>
  </si>
  <si>
    <t>46.715328467153284</t>
  </si>
  <si>
    <t>SE_6_+_31946775_31947191_31947330_31948228_STK19</t>
  </si>
  <si>
    <t>86.75996519486749</t>
  </si>
  <si>
    <t>18.211920529801322</t>
  </si>
  <si>
    <t>65.56291390728477</t>
  </si>
  <si>
    <t>16.225165562913908</t>
  </si>
  <si>
    <t>SE_6_+_32122554_32122807_32122960_32123465_PPT2/PPT2-EGFL8</t>
  </si>
  <si>
    <t>98.48059546999433</t>
  </si>
  <si>
    <t>SE_6_+_32122554_32122807_32122960_32123545_PPT2/PPT2-EGFL8</t>
  </si>
  <si>
    <t>99.80006900227491</t>
  </si>
  <si>
    <t>93.90243902439023</t>
  </si>
  <si>
    <t>SE_6_+_32125497_32125617_32125701_32130345_PPT2/PPT2-EGFL8</t>
  </si>
  <si>
    <t>86.04573339978337</t>
  </si>
  <si>
    <t>19.727891156462583</t>
  </si>
  <si>
    <t>SE_6_+_32130399_32132356_32132434_32133915_PPT2-EGFL8/EGFL8</t>
  </si>
  <si>
    <t>85.71998578347787</t>
  </si>
  <si>
    <t>21.025641025641026</t>
  </si>
  <si>
    <t>SE_6_+_32130399_32132356_32132458_32133915_PPT2-EGFL8/EGFL8</t>
  </si>
  <si>
    <t>98.99059684419733</t>
  </si>
  <si>
    <t>8.959537572254336</t>
  </si>
  <si>
    <t>71.96531791907515</t>
  </si>
  <si>
    <t>19.07514450867052</t>
  </si>
  <si>
    <t>SE_6_-_32139074_32138377_32138202_32138037_AGPAT1</t>
  </si>
  <si>
    <t>99.09793831436198</t>
  </si>
  <si>
    <t>47.70992366412214</t>
  </si>
  <si>
    <t>50.76335877862596</t>
  </si>
  <si>
    <t>SE_6_-_32139074_32138847_32138714_32138377_AGPAT1</t>
  </si>
  <si>
    <t>98.11614564162142</t>
  </si>
  <si>
    <t>41.05263157894737</t>
  </si>
  <si>
    <t>33.68421052631579</t>
  </si>
  <si>
    <t>SE_6_-_32164702_32164198_32164101_32163927_NOTCH4</t>
  </si>
  <si>
    <t>98.68189416530197</t>
  </si>
  <si>
    <t>50.588235294117645</t>
  </si>
  <si>
    <t>SE_6_-_32180912_32180688_32180601_32180404_NOTCH4</t>
  </si>
  <si>
    <t>98.43952787299418</t>
  </si>
  <si>
    <t>94.18604651162791</t>
  </si>
  <si>
    <t>SE_6_+_32610030_32610387_32610561_32610729_HLA-DQA1</t>
  </si>
  <si>
    <t>93.98667475834131</t>
  </si>
  <si>
    <t>39.81481481481482</t>
  </si>
  <si>
    <t>SE_6_-_32629744_32629234_32629124_32628026_HLA-DQB1</t>
  </si>
  <si>
    <t>97.30731161487458</t>
  </si>
  <si>
    <t>SE_6_-_32726627_32725660_32725550_32725081_HLA-DQB2</t>
  </si>
  <si>
    <t>98.60389120366415</t>
  </si>
  <si>
    <t>SE_6_+_32823982_32825040_32825171_32825782_PSMB9</t>
  </si>
  <si>
    <t>94.85232904852082</t>
  </si>
  <si>
    <t>SE_6_-_32904949_32903429_32903313_32903154_HLA-DMB</t>
  </si>
  <si>
    <t>1.2658759498068912</t>
  </si>
  <si>
    <t>32.57142857142858</t>
  </si>
  <si>
    <t>46.285714285714285</t>
  </si>
  <si>
    <t>SE_6_-_32920726_32920238_32920061_32918580_HLA-DMA</t>
  </si>
  <si>
    <t>26.396789818235906</t>
  </si>
  <si>
    <t>SE_6_+_32942542_32942798_32942889_32943161_BRD2</t>
  </si>
  <si>
    <t>0.0950708609483284</t>
  </si>
  <si>
    <t>SE_6_+_32946165_32946867_32946971_32947605_BRD2</t>
  </si>
  <si>
    <t>98.17558306564254</t>
  </si>
  <si>
    <t>SE_6_-_32975088_32974992_32974857_32974618_HLA-DOA</t>
  </si>
  <si>
    <t>97.26973717317625</t>
  </si>
  <si>
    <t>28.061224489795915</t>
  </si>
  <si>
    <t>SE_6_-_33048457_33041446_33041248_33037663_HLA-DPA1</t>
  </si>
  <si>
    <t>93.10569913614233</t>
  </si>
  <si>
    <t>SE_6_-_33237976_33237828_33237776_33237596_VPS52</t>
  </si>
  <si>
    <t>0.084498648810282</t>
  </si>
  <si>
    <t>20.64516129032258</t>
  </si>
  <si>
    <t>34.193548387096776</t>
  </si>
  <si>
    <t>SE_6_+_33240503_33243277_33243434_33243574_RPS18</t>
  </si>
  <si>
    <t>37.85455309753986</t>
  </si>
  <si>
    <t>21.25984251968504</t>
  </si>
  <si>
    <t>SE_6_-_33265708_33265120_33264991_33264892_RGL2</t>
  </si>
  <si>
    <t>85.06290778423663</t>
  </si>
  <si>
    <t>14.948453608247423</t>
  </si>
  <si>
    <t>SE_6_-_33266647_33266428_33266232_33264892_RGL2</t>
  </si>
  <si>
    <t>0.1875545960052549</t>
  </si>
  <si>
    <t>SE_6_-_33280994_33275935_33275882_33273164_TAPBP</t>
  </si>
  <si>
    <t>98.9956620295753</t>
  </si>
  <si>
    <t>0.5952380952380952</t>
  </si>
  <si>
    <t>SE_6_-_33281782_33281641_33281471_33281254_TAPBP</t>
  </si>
  <si>
    <t>0.8701730345782088</t>
  </si>
  <si>
    <t>SE_6_+_33366164_33368169_33368291_33371091_BC146941</t>
  </si>
  <si>
    <t>98.15731881665798</t>
  </si>
  <si>
    <t>85.86956521739131</t>
  </si>
  <si>
    <t>SE_6_+_33382921_33383012_33383106_33383367_PHF1</t>
  </si>
  <si>
    <t>99.7931548400376</t>
  </si>
  <si>
    <t>SE_6_-_33384874_33384746_33384697_33384553_CUTA</t>
  </si>
  <si>
    <t>78.75743240534447</t>
  </si>
  <si>
    <t>SE_6_+_33415710_33416566_33416645_33419537_SYNGAP1</t>
  </si>
  <si>
    <t>1.7454883942960335</t>
  </si>
  <si>
    <t>SE_6_-_33547802_33545685_33545575_33545412_BAK1</t>
  </si>
  <si>
    <t>99.92444919613493</t>
  </si>
  <si>
    <t>SE_6_-_33679326_33669197_33669123_33668290_MNF1</t>
  </si>
  <si>
    <t>19.726828401720716</t>
  </si>
  <si>
    <t>53.17460317460318</t>
  </si>
  <si>
    <t>SE_6_-_33714535_33707038_33706910_33703432_IP6K3</t>
  </si>
  <si>
    <t>91.47079055561558</t>
  </si>
  <si>
    <t>SE_6_+_34204740_34204981_34205094_34208514_HMGA1</t>
  </si>
  <si>
    <t>0.12464541509237637</t>
  </si>
  <si>
    <t>53.09278350515464</t>
  </si>
  <si>
    <t>10.824742268041238</t>
  </si>
  <si>
    <t>SE_6_-_34386146_34385674_34385575_34385324_RPS10-NUDT3/RPS10</t>
  </si>
  <si>
    <t>87.87250250759622</t>
  </si>
  <si>
    <t>2.051282051282051</t>
  </si>
  <si>
    <t>0.5128205128205128</t>
  </si>
  <si>
    <t>SE_6_-_34622402_34614575_34614378_34574681_C6orf106</t>
  </si>
  <si>
    <t>0.13990278952417076</t>
  </si>
  <si>
    <t>91.8918918918919</t>
  </si>
  <si>
    <t>SE_6_+_34738172_34740708_34740784_34741223_SNRPC</t>
  </si>
  <si>
    <t>94.85959596323099</t>
  </si>
  <si>
    <t>SE_6_-_34848066_34847840_34847744_34846497_TAF11</t>
  </si>
  <si>
    <t>99.71788320629946</t>
  </si>
  <si>
    <t>SE_6_+_35253985_35254099_35254176_35255423_ZNF76</t>
  </si>
  <si>
    <t>72.22019505794651</t>
  </si>
  <si>
    <t>25.308641975308642</t>
  </si>
  <si>
    <t>SE_6_+_35260821_35261528_35261692_35262233_ZNF76</t>
  </si>
  <si>
    <t>95.71538490306459</t>
  </si>
  <si>
    <t>SE_6_+_35310458_35314844_35314927_35378764_PPARD</t>
  </si>
  <si>
    <t>3.6386455701846536</t>
  </si>
  <si>
    <t>SE_6_+_35314927_35365275_35365370_35378764_PPARD</t>
  </si>
  <si>
    <t>96.74063308892592</t>
  </si>
  <si>
    <t>46.590909090909086</t>
  </si>
  <si>
    <t>SE_6_-_35565025_35558997_35558907_35554894_FKBP5</t>
  </si>
  <si>
    <t>3.025039494780938</t>
  </si>
  <si>
    <t>SE_6_-_35888245_35872751_35872656_35858790_SRPK1</t>
  </si>
  <si>
    <t>99.27684007793471</t>
  </si>
  <si>
    <t>SE_6_+_36063843_36070348_36070426_36075232_MAPK14</t>
  </si>
  <si>
    <t>94.06866500756462</t>
  </si>
  <si>
    <t>SE_6_+_36185787_36189945_36190042_36193044_BRPF3</t>
  </si>
  <si>
    <t>98.55689206681674</t>
  </si>
  <si>
    <t>SE_6_+_36190042_36193044_36193141_36196679_BRPF3</t>
  </si>
  <si>
    <t>97.54265561302553</t>
  </si>
  <si>
    <t>SE_6_+_36190042_36193048_36193141_36196679_BRPF3</t>
  </si>
  <si>
    <t>2.936821252867561</t>
  </si>
  <si>
    <t>SE_6_+_36410888_36411195_36411307_36437829_KCTD20</t>
  </si>
  <si>
    <t>4.2172834345622</t>
  </si>
  <si>
    <t>SE_6_+_36410888_36433378_36433475_36437829_KCTD20</t>
  </si>
  <si>
    <t>98.53538479842776</t>
  </si>
  <si>
    <t>97.45762711864407</t>
  </si>
  <si>
    <t>SE_6_+_36447000_36447368_36447488_36449339_KCTD20</t>
  </si>
  <si>
    <t>0.22757806098895927</t>
  </si>
  <si>
    <t>SE_6_+_36646575_36650417_36650507_36651874_CDKN1A</t>
  </si>
  <si>
    <t>85.59233627384896</t>
  </si>
  <si>
    <t>49.152542372881356</t>
  </si>
  <si>
    <t>50.847457627118644</t>
  </si>
  <si>
    <t>SE_6_-_36724022_36720872_36720811_36716044_CPNE5</t>
  </si>
  <si>
    <t>0.07619603912882458</t>
  </si>
  <si>
    <t>SE_6_+_36853804_36860542_36860632_36867202_C6orf89</t>
  </si>
  <si>
    <t>22.70430184176906</t>
  </si>
  <si>
    <t>SE_6_+_36853804_36862280_36862379_36867202_C6orf89</t>
  </si>
  <si>
    <t>0.16345010144415695</t>
  </si>
  <si>
    <t>SE_6_-_36944975_36944374_36944274_36943493_MTCH1</t>
  </si>
  <si>
    <t>97.24769026777867</t>
  </si>
  <si>
    <t>SE_6_-_36953629_36949448_36949364_36946387_MTCH1</t>
  </si>
  <si>
    <t>1.5436877255656196</t>
  </si>
  <si>
    <t>12.101910828025478</t>
  </si>
  <si>
    <t>36.94267515923567</t>
  </si>
  <si>
    <t>50.955414012738856</t>
  </si>
  <si>
    <t>SE_6_+_37322051_37326959_37327118_37328222_RNF8</t>
  </si>
  <si>
    <t>92.57552732152794</t>
  </si>
  <si>
    <t>SE_6_+_37339350_37342396_37342485_37344702_RNF8</t>
  </si>
  <si>
    <t>0.37104318688097565</t>
  </si>
  <si>
    <t>SE_6_+_37403538_37404085_37404158_37411775_FTSJD2</t>
  </si>
  <si>
    <t>1.5211704513560225</t>
  </si>
  <si>
    <t>65.55555555555556</t>
  </si>
  <si>
    <t>SE_6_+_37897775_37971467_37971559_38029369_ZFAND3</t>
  </si>
  <si>
    <t>93.8439722223297</t>
  </si>
  <si>
    <t>SE_6_+_38029551_38050168_38050233_38084348_ZFAND3</t>
  </si>
  <si>
    <t>1.7540765687316315</t>
  </si>
  <si>
    <t>SE_6_-_38545376_38370679_38370593_38312869_BTBD9</t>
  </si>
  <si>
    <t>0.12318498551184844</t>
  </si>
  <si>
    <t>SE_6_-_38545376_38472338_38472270_38312869_BTBD9</t>
  </si>
  <si>
    <t>36.555405930128195</t>
  </si>
  <si>
    <t>SE_6_-_39864973_39859155_39859082_39856831_Hypothetical</t>
  </si>
  <si>
    <t>83.97644216784353</t>
  </si>
  <si>
    <t>SE_6_-_39877579_39876878_39876816_39874893_MOCS1</t>
  </si>
  <si>
    <t>90.47333424408734</t>
  </si>
  <si>
    <t>SE_6_-_39902034_39895194_39895068_39893589_MOCS1</t>
  </si>
  <si>
    <t>87.1015231172507</t>
  </si>
  <si>
    <t>SE_6_-_41037815_41036692_41036580_41035176_OARD1</t>
  </si>
  <si>
    <t>86.17287313266895</t>
  </si>
  <si>
    <t>SE_6_-_41038871_41037873_41037815_41035176_UNC5CL/OARD1</t>
  </si>
  <si>
    <t>99.70636822249016</t>
  </si>
  <si>
    <t>61.038961038961034</t>
  </si>
  <si>
    <t>SE_6_-_41040058_41039414_41039335_41039015_OARD1</t>
  </si>
  <si>
    <t>50.910296860635604</t>
  </si>
  <si>
    <t>SE_6_+_41046903_41048550_41048636_41051785_NFYA</t>
  </si>
  <si>
    <t>97.10506017717134</t>
  </si>
  <si>
    <t>42.40837696335078</t>
  </si>
  <si>
    <t>34.55497382198953</t>
  </si>
  <si>
    <t>23.036649214659686</t>
  </si>
  <si>
    <t>SE_6_-_41127530_41126804_41126611_41126518_TREM2</t>
  </si>
  <si>
    <t>94.14798038054963</t>
  </si>
  <si>
    <t>26.111111111111114</t>
  </si>
  <si>
    <t>SE_6_+_41606563_41613864_41614046_41617357_MDFI</t>
  </si>
  <si>
    <t>0.4211736071267318</t>
  </si>
  <si>
    <t>SE_6_-_41884523_41880838_41880723_41877260_MED20</t>
  </si>
  <si>
    <t>96.84811782687814</t>
  </si>
  <si>
    <t>96.05263157894737</t>
  </si>
  <si>
    <t>SE_6_-_41888743_41884677_41884523_41877260_MED20</t>
  </si>
  <si>
    <t>0.40303043737910393</t>
  </si>
  <si>
    <t>SE_6_-_41888743_41885654_41885533_41884677_MED20</t>
  </si>
  <si>
    <t>90.70863826224294</t>
  </si>
  <si>
    <t>56.61764705882353</t>
  </si>
  <si>
    <t>SE_6_+_41895274_41897870_41898008_41898373_BYSL</t>
  </si>
  <si>
    <t>98.17372047067124</t>
  </si>
  <si>
    <t>64.92537313432835</t>
  </si>
  <si>
    <t>SE_6_-_41904973_41904433_41904297_41903845_CCND3</t>
  </si>
  <si>
    <t>6.415693644496559</t>
  </si>
  <si>
    <t>SE_6_+_42036345_42039085_42039206_42044838_TAF8</t>
  </si>
  <si>
    <t>98.07973748236867</t>
  </si>
  <si>
    <t>33.08270676691729</t>
  </si>
  <si>
    <t>SE_6_+_42641931_42643794_42643929_42644521_UBR2</t>
  </si>
  <si>
    <t>83.19380807880367</t>
  </si>
  <si>
    <t>31.06796116504854</t>
  </si>
  <si>
    <t>SE_6_+_42847689_42848599_42848704_42851189_RPL7L1</t>
  </si>
  <si>
    <t>0.3344852859537702</t>
  </si>
  <si>
    <t>SE_6_+_42851352_42851596_42851679_42852351_RPL7L1</t>
  </si>
  <si>
    <t>95.63292825193389</t>
  </si>
  <si>
    <t>97.19626168224299</t>
  </si>
  <si>
    <t>SE_6_+_42852488_42853712_42853821_42853994_RPL7L1</t>
  </si>
  <si>
    <t>92.92517392443001</t>
  </si>
  <si>
    <t>21.487603305785125</t>
  </si>
  <si>
    <t>68.59504132231406</t>
  </si>
  <si>
    <t>SE_6_+_42897459_42902213_42902336_42903312_CNPY3</t>
  </si>
  <si>
    <t>97.0884629255058</t>
  </si>
  <si>
    <t>SE_6_+_42976213_42976431_42976484_42976795_PPP2R5D</t>
  </si>
  <si>
    <t>99.27856657673756</t>
  </si>
  <si>
    <t>SE_6_+_42985084_42985257_42985433_42985591_KLHDC3</t>
  </si>
  <si>
    <t>99.20973579934255</t>
  </si>
  <si>
    <t>SE_6_+_42985433_42985591_42985706_42985883_KLHDC3</t>
  </si>
  <si>
    <t>93.3051021034808</t>
  </si>
  <si>
    <t>49.29577464788733</t>
  </si>
  <si>
    <t>SE_6_-_43023635_43023356_43023283_43022224_MRPL2</t>
  </si>
  <si>
    <t>99.58767870330354</t>
  </si>
  <si>
    <t>99.38271604938271</t>
  </si>
  <si>
    <t>SE_6_+_43029331_43030721_43030885_43033358_KLC4</t>
  </si>
  <si>
    <t>99.3409661351365</t>
  </si>
  <si>
    <t>SE_6_+_43039112_43039305_43039357_43039590_KLC4</t>
  </si>
  <si>
    <t>98.47794670648418</t>
  </si>
  <si>
    <t>73.52941176470588</t>
  </si>
  <si>
    <t>SE_6_+_43039357_43039590_43039660_43039885_KLC4</t>
  </si>
  <si>
    <t>99.5165475074228</t>
  </si>
  <si>
    <t>4.787234042553192</t>
  </si>
  <si>
    <t>SE_6_+_43097567_43097968_43098158_43098249_PTK7</t>
  </si>
  <si>
    <t>97.39031872037168</t>
  </si>
  <si>
    <t>SE_6_+_43107009_43107144_43107263_43109406_PTK7</t>
  </si>
  <si>
    <t>97.62017207637659</t>
  </si>
  <si>
    <t>57.59162303664922</t>
  </si>
  <si>
    <t>17.277486910994764</t>
  </si>
  <si>
    <t>25.13089005235602</t>
  </si>
  <si>
    <t>SE_6_+_43154833_43154984_43155177_43155451_CUL9</t>
  </si>
  <si>
    <t>92.01392952179846</t>
  </si>
  <si>
    <t>37.4331550802139</t>
  </si>
  <si>
    <t>10.695187165775401</t>
  </si>
  <si>
    <t>SE_6_+_43173973_43174059_43174248_43180887_CUL9</t>
  </si>
  <si>
    <t>75.2087571005672</t>
  </si>
  <si>
    <t>SE_6_-_43273957_43273862_43273805_43273613_CRIP3</t>
  </si>
  <si>
    <t>89.22129362896402</t>
  </si>
  <si>
    <t>55.24475524475524</t>
  </si>
  <si>
    <t>17.482517482517483</t>
  </si>
  <si>
    <t>SE_6_+_43445366_43445825_43445970_43465619_TJAP1</t>
  </si>
  <si>
    <t>84.41283595886348</t>
  </si>
  <si>
    <t>SE_6_+_43445366_43445875_43445970_43465619_TJAP1</t>
  </si>
  <si>
    <t>19.397979807947692</t>
  </si>
  <si>
    <t>SE_6_+_43445970_43446397_43446456_43465619_TJAP1</t>
  </si>
  <si>
    <t>0.07017598906583689</t>
  </si>
  <si>
    <t>SE_6_-_43483333_43483044_43482931_43481371_YIPF3</t>
  </si>
  <si>
    <t>99.23559748246328</t>
  </si>
  <si>
    <t>SE_6_-_43483627_43483439_43483333_43481371_YIPF3</t>
  </si>
  <si>
    <t>98.53435463536943</t>
  </si>
  <si>
    <t>SE_6_-_43483627_43483439_43483344_43481371_YIPF3</t>
  </si>
  <si>
    <t>99.9800923055342</t>
  </si>
  <si>
    <t>SE_6_+_43487576_43487804_43487923_43488013_POLR1C</t>
  </si>
  <si>
    <t>98.23824823426102</t>
  </si>
  <si>
    <t>SE_6_+_43488165_43488363_43488512_43488670_POLR1C</t>
  </si>
  <si>
    <t>2.2504943706041938</t>
  </si>
  <si>
    <t>SE_6_-_43515345_43515190_43515053_43514489_XPO5</t>
  </si>
  <si>
    <t>97.95643961960707</t>
  </si>
  <si>
    <t>SE_6_-_43527915_43526328_43526238_43523701_XPO5</t>
  </si>
  <si>
    <t>96.19383556206772</t>
  </si>
  <si>
    <t>21.014492753623188</t>
  </si>
  <si>
    <t>SE_6_+_43544177_43550053_43550193_43550744_POLH</t>
  </si>
  <si>
    <t>95.96174732799153</t>
  </si>
  <si>
    <t>94.02985074626866</t>
  </si>
  <si>
    <t>SE_6_-_43643231_43643008_43642939_43639643_MRPS18A</t>
  </si>
  <si>
    <t>20.31803582058011</t>
  </si>
  <si>
    <t>SE_6_+_43746655_43748469_43748522_43749693_VEGFA</t>
  </si>
  <si>
    <t>36.65239612691797</t>
  </si>
  <si>
    <t>SE_6_+_43746655_43748469_43748540_43749693_VEGFA</t>
  </si>
  <si>
    <t>18.498366134094134</t>
  </si>
  <si>
    <t>SE_6_+_43746655_43748469_43748540_43752278_VEGFA</t>
  </si>
  <si>
    <t>16.604834611018997</t>
  </si>
  <si>
    <t>SE_6_+_43746655_43748469_43748591_43749693_VEGFA</t>
  </si>
  <si>
    <t>34.90591402150873</t>
  </si>
  <si>
    <t>81.91489361702128</t>
  </si>
  <si>
    <t>SE_6_+_43746655_43749693_43749789_43752278_VEGFA</t>
  </si>
  <si>
    <t>58.155605493066965</t>
  </si>
  <si>
    <t>75.96899224806202</t>
  </si>
  <si>
    <t>SE_6_+_43746655_43749693_43749824_43752278_VEGFA</t>
  </si>
  <si>
    <t>98.75037004447657</t>
  </si>
  <si>
    <t>SE_6_+_43748540_43749693_43749824_43752278_VEGFA</t>
  </si>
  <si>
    <t>99.78925493397927</t>
  </si>
  <si>
    <t>69.91150442477876</t>
  </si>
  <si>
    <t>SE_6_+_44121580_44121810_44121925_44122102_TMEM63B</t>
  </si>
  <si>
    <t>4.809510388910067</t>
  </si>
  <si>
    <t>70.10309278350515</t>
  </si>
  <si>
    <t>29.896907216494846</t>
  </si>
  <si>
    <t>SE_6_+_44187519_44189323_44189422_44195000_SLC29A1</t>
  </si>
  <si>
    <t>31.495972930982624</t>
  </si>
  <si>
    <t>52.604166666666664</t>
  </si>
  <si>
    <t>SE_6_+_44191378_44193710_44193904_44195000_SLC29A1</t>
  </si>
  <si>
    <t>38.70564950223053</t>
  </si>
  <si>
    <t>SE_6_+_44191378_44193798_44193904_44195000_SLC29A1</t>
  </si>
  <si>
    <t>96.2324602037071</t>
  </si>
  <si>
    <t>15.131578947368421</t>
  </si>
  <si>
    <t>SE_6_-_44224422_44224233_44224079_44223381_SLC35B2</t>
  </si>
  <si>
    <t>99.57729791974857</t>
  </si>
  <si>
    <t>SE_6_-_44225137_44224233_44224079_44223381_SLC35B2</t>
  </si>
  <si>
    <t>99.19309701938988</t>
  </si>
  <si>
    <t>4.712041884816754</t>
  </si>
  <si>
    <t>25.654450261780106</t>
  </si>
  <si>
    <t>SE_6_-_44225137_44224615_44224422_44223381_SLC35B2</t>
  </si>
  <si>
    <t>99.24411159224013</t>
  </si>
  <si>
    <t>SE_6_-_44225137_44224615_44224422_44224233_SLC35B2</t>
  </si>
  <si>
    <t>95.99801507060872</t>
  </si>
  <si>
    <t>SE_6_-_44232719_44230399_44230297_44229585_NFKBIE</t>
  </si>
  <si>
    <t>84.39107304241367</t>
  </si>
  <si>
    <t>SE_6_-_46604126_46598807_46598700_46593245_CYP39A1</t>
  </si>
  <si>
    <t>93.71566073203523</t>
  </si>
  <si>
    <t>20.909090909090907</t>
  </si>
  <si>
    <t>SE_6_+_46630235_46632511_46632623_46636446_SLC25A27</t>
  </si>
  <si>
    <t>97.1808131333828</t>
  </si>
  <si>
    <t>97.70114942528735</t>
  </si>
  <si>
    <t>SE_6_+_46663682_46665735_46665824_46669595_TDRD6</t>
  </si>
  <si>
    <t>0.053328254614146225</t>
  </si>
  <si>
    <t>91.80327868852459</t>
  </si>
  <si>
    <t>SE_6_+_46665824_46668736_46668799_46669595_TDRD6</t>
  </si>
  <si>
    <t>22.59557778026244</t>
  </si>
  <si>
    <t>SE_6_-_46823711_46822518_46822452_46821808_GPR116</t>
  </si>
  <si>
    <t>99.98179831864</t>
  </si>
  <si>
    <t>SE_6_-_46824604_46824514_46824455_46823795_GPR116</t>
  </si>
  <si>
    <t>4.17239905007765</t>
  </si>
  <si>
    <t>SE_6_-_52130873_52130183_52130033_52129584_MCM3</t>
  </si>
  <si>
    <t>96.80883123506877</t>
  </si>
  <si>
    <t>SE_6_-_52149395_52148204_52148092_52147659_MCM3</t>
  </si>
  <si>
    <t>99.31458322475358</t>
  </si>
  <si>
    <t>SE_6_-_52852155_52850381_52850249_52849403_GSTA4</t>
  </si>
  <si>
    <t>98.74194272027408</t>
  </si>
  <si>
    <t>SE_6_-_52858955_52850381_52850249_52849403_GSTA4</t>
  </si>
  <si>
    <t>97.99480329787444</t>
  </si>
  <si>
    <t>SE_6_-_52858955_52852206_52852155_52849403_GSTA4</t>
  </si>
  <si>
    <t>93.01607601809641</t>
  </si>
  <si>
    <t>SE_6_-_52858955_52852206_52852155_52850381_GSTA4</t>
  </si>
  <si>
    <t>1.790924536307082</t>
  </si>
  <si>
    <t>SE_6_+_52930590_52932703_52932804_52935855_FBXO9</t>
  </si>
  <si>
    <t>1.1351732213422068</t>
  </si>
  <si>
    <t>SE_6_+_52958776_52959490_52959639_52960311_FBXO9</t>
  </si>
  <si>
    <t>0.726094749035005</t>
  </si>
  <si>
    <t>SE_6_-_53156574_53152740_53152660_53141054_ELOVL5</t>
  </si>
  <si>
    <t>0.5820124102555438</t>
  </si>
  <si>
    <t>SE_6_-_53156574_53155333_53155199_53141054_ELOVL5</t>
  </si>
  <si>
    <t>98.5143921275108</t>
  </si>
  <si>
    <t>SE_6_-_53385576_53381015_53380907_53379295_GCLC</t>
  </si>
  <si>
    <t>99.1410375638908</t>
  </si>
  <si>
    <t>65.76576576576578</t>
  </si>
  <si>
    <t>SE_6_-_53385576_53381020_53380907_53379295_GCLC</t>
  </si>
  <si>
    <t>86.95868052543736</t>
  </si>
  <si>
    <t>SE_6_+_53989663_54013854_54013925_54025165_MLIP</t>
  </si>
  <si>
    <t>67.23911645179737</t>
  </si>
  <si>
    <t>SE_6_+_53989663_54025165_54025230_54034326_MLIP</t>
  </si>
  <si>
    <t>13.943183608919144</t>
  </si>
  <si>
    <t>SE_6_+_54025230_54025538_54025597_54034326_MLIP</t>
  </si>
  <si>
    <t>99.78997768624555</t>
  </si>
  <si>
    <t>SE_6_+_54067031_54122106_54122159_54130748_MLIP</t>
  </si>
  <si>
    <t>2.1577601620586124</t>
  </si>
  <si>
    <t>SE_6_-_55966270_55942986_55942891_55942371_COL21A1</t>
  </si>
  <si>
    <t>98.84810426358369</t>
  </si>
  <si>
    <t>SE_6_-_56029221_56021747_56021685_56006781_COL21A1</t>
  </si>
  <si>
    <t>91.9438488339435</t>
  </si>
  <si>
    <t>37.96296296296296</t>
  </si>
  <si>
    <t>SE_6_-_56328363_56327954_56327844_56325052_DST</t>
  </si>
  <si>
    <t>12.173531550119819</t>
  </si>
  <si>
    <t>SE_6_-_56330876_56329554_56329483_56328562_DST</t>
  </si>
  <si>
    <t>89.41415993290605</t>
  </si>
  <si>
    <t>SE_6_+_56912194_56915572_56915652_56917484_KIAA1586</t>
  </si>
  <si>
    <t>92.53311600509738</t>
  </si>
  <si>
    <t>SE_6_+_56955072_56955609_56955692_56963859_ZNF451</t>
  </si>
  <si>
    <t>86.563069664331</t>
  </si>
  <si>
    <t>44.06779661016949</t>
  </si>
  <si>
    <t>SE_6_+_56955072_56955631_56955692_56963859_ZNF451</t>
  </si>
  <si>
    <t>3.040591153025053</t>
  </si>
  <si>
    <t>10.309278350515463</t>
  </si>
  <si>
    <t>68.04123711340206</t>
  </si>
  <si>
    <t>21.649484536082475</t>
  </si>
  <si>
    <t>SE_6_+_56963939_56964267_56964366_56989532_ZNF451</t>
  </si>
  <si>
    <t>96.68706100541777</t>
  </si>
  <si>
    <t>SE_6_+_57013491_57015517_57015660_57017019_ZNF451</t>
  </si>
  <si>
    <t>99.96193788191486</t>
  </si>
  <si>
    <t>SE_6_+_64288933_64289162_64289236_64289962_PTP4A1</t>
  </si>
  <si>
    <t>35.419266580775115</t>
  </si>
  <si>
    <t>18.39080459770115</t>
  </si>
  <si>
    <t>76.4367816091954</t>
  </si>
  <si>
    <t>SE_6_+_64346055_64356524_64356700_64389901_PHF3</t>
  </si>
  <si>
    <t>7.18302966412253</t>
  </si>
  <si>
    <t>31.05263157894737</t>
  </si>
  <si>
    <t>8.947368421052632</t>
  </si>
  <si>
    <t>SE_6_+_64356700_64388729_64388921_64389901_PHF3</t>
  </si>
  <si>
    <t>96.61063391526197</t>
  </si>
  <si>
    <t>23.270440251572328</t>
  </si>
  <si>
    <t>44.65408805031446</t>
  </si>
  <si>
    <t>SE_6_+_64346055_64389901_64390062_64394030_PHF3</t>
  </si>
  <si>
    <t>80.30289194279865</t>
  </si>
  <si>
    <t>SE_6_+_71191857_71195870_71195947_71200737_FAM135A</t>
  </si>
  <si>
    <t>26.812203305590437</t>
  </si>
  <si>
    <t>SE_6_+_71483128_71501392_71501472_71508360_SMAP1</t>
  </si>
  <si>
    <t>1.528298616692576</t>
  </si>
  <si>
    <t>SE_6_+_71567932_71569032_71569119_71569903_SMAP1</t>
  </si>
  <si>
    <t>15.752388049103027</t>
  </si>
  <si>
    <t>56.84210526315789</t>
  </si>
  <si>
    <t>SE_6_+_74176329_74181183_74181280_74183088_MTO1</t>
  </si>
  <si>
    <t>18.93833371405853</t>
  </si>
  <si>
    <t>SE_6_+_74189849_74190016_74190090_74190398_MTO1</t>
  </si>
  <si>
    <t>21.178804866406917</t>
  </si>
  <si>
    <t>SE_6_+_74189849_74190041_74190090_74190398_MTO1</t>
  </si>
  <si>
    <t>3.4400435879462012</t>
  </si>
  <si>
    <t>SE_6_+_74190528_74190720_74190839_74191763_MTO1</t>
  </si>
  <si>
    <t>6.558832003406917</t>
  </si>
  <si>
    <t>38.05309734513274</t>
  </si>
  <si>
    <t>SE_6_+_74190528_74190724_74190839_74191763_MTO1</t>
  </si>
  <si>
    <t>3.485040093614807</t>
  </si>
  <si>
    <t>13.664596273291925</t>
  </si>
  <si>
    <t>86.33540372670807</t>
  </si>
  <si>
    <t>SE_6_+_74192343_74196321_74196484_74201957_MTO1</t>
  </si>
  <si>
    <t>93.49283564002484</t>
  </si>
  <si>
    <t>42.405063291139236</t>
  </si>
  <si>
    <t>SE_6_+_74202075_74207459_74207619_74210297_MTO1</t>
  </si>
  <si>
    <t>98.17867446748167</t>
  </si>
  <si>
    <t>97.24137931034483</t>
  </si>
  <si>
    <t>SE_6_-_74325038_74320270_74320123_74310164_SLC17A5</t>
  </si>
  <si>
    <t>94.58998490937691</t>
  </si>
  <si>
    <t>SE_6_-_74351414_74348222_74348135_74346430_SLC17A5</t>
  </si>
  <si>
    <t>97.82783387942395</t>
  </si>
  <si>
    <t>74.52830188679245</t>
  </si>
  <si>
    <t>SE_6_-_75950892_75950101_75949993_75947704_COX7A2</t>
  </si>
  <si>
    <t>99.03321100830547</t>
  </si>
  <si>
    <t>SE_6_-_75950892_75950101_75950017_75947704_COX7A2</t>
  </si>
  <si>
    <t>99.9224785887997</t>
  </si>
  <si>
    <t>SE_6_-_75953433_75950981_75950839_75950101_COX7A2</t>
  </si>
  <si>
    <t>99.96429554059071</t>
  </si>
  <si>
    <t>SE_6_-_75953433_75950981_75950892_75950101_COX7A2</t>
  </si>
  <si>
    <t>0.1274416625242158</t>
  </si>
  <si>
    <t>SE_6_-_75953433_75951654_75951538_75950981_COX7A2</t>
  </si>
  <si>
    <t>98.36847670384064</t>
  </si>
  <si>
    <t>SE_6_-_75994118_75977464_75977357_75975054_TMEM30A</t>
  </si>
  <si>
    <t>16.93660028524537</t>
  </si>
  <si>
    <t>SE_6_+_76331341_76332467_76332574_76333616_SENP6</t>
  </si>
  <si>
    <t>2.5826964707975226</t>
  </si>
  <si>
    <t>SE_6_+_76576822_76577148_76577240_76580364_MYO6</t>
  </si>
  <si>
    <t>3.6699726193287527</t>
  </si>
  <si>
    <t>58.24175824175825</t>
  </si>
  <si>
    <t>SE_6_+_80878747_80879528_80879621_80880999_BCKDHB</t>
  </si>
  <si>
    <t>0.07291391562702991</t>
  </si>
  <si>
    <t>14.925373134328357</t>
  </si>
  <si>
    <t>SE_6_+_80912929_80961429_80961498_80982852_BCKDHB</t>
  </si>
  <si>
    <t>0.06947896313618199</t>
  </si>
  <si>
    <t>99.01960784313727</t>
  </si>
  <si>
    <t>SE_6_-_82891596_82884719_82884615_82883155_IBTK</t>
  </si>
  <si>
    <t>96.18314613379617</t>
  </si>
  <si>
    <t>SE_6_+_83857010_83858478_83858582_83861312_DOPEY1</t>
  </si>
  <si>
    <t>16.20616690868963</t>
  </si>
  <si>
    <t>SE_6_+_83872638_83874379_83874438_83877581_DOPEY1</t>
  </si>
  <si>
    <t>1.2067350891746504</t>
  </si>
  <si>
    <t>SE_6_-_83902898_83901042_83900906_83900733_PGM3</t>
  </si>
  <si>
    <t>99.63637107088923</t>
  </si>
  <si>
    <t>84.35374149659864</t>
  </si>
  <si>
    <t>SE_6_-_84140596_84108235_84108086_84061858_ME1</t>
  </si>
  <si>
    <t>96.2037580297158</t>
  </si>
  <si>
    <t>7.633587786259542</t>
  </si>
  <si>
    <t>SE_6_-_84140596_84117620_84117487_84108235_ME1</t>
  </si>
  <si>
    <t>51.29034864685794</t>
  </si>
  <si>
    <t>SE_6_-_84269823_84265964_84265862_84264004_SNAP91</t>
  </si>
  <si>
    <t>97.51756951442162</t>
  </si>
  <si>
    <t>62.585034013605444</t>
  </si>
  <si>
    <t>SE_6_+_86199317_86200226_86200375_86201695_NT5E</t>
  </si>
  <si>
    <t>98.8159248555302</t>
  </si>
  <si>
    <t>SE_6_-_86224224_86223952_86223788_86223613_SNX14</t>
  </si>
  <si>
    <t>97.90330813643558</t>
  </si>
  <si>
    <t>SE_6_-_86275050_86267778_86267694_86259597_SNX14</t>
  </si>
  <si>
    <t>0.9037670221866997</t>
  </si>
  <si>
    <t>2.8455284552845526</t>
  </si>
  <si>
    <t>89.83739837398373</t>
  </si>
  <si>
    <t>SE_6_-_86275050_86271058_86270933_86267778_SNX14</t>
  </si>
  <si>
    <t>83.4998694352543</t>
  </si>
  <si>
    <t>SE_6_-_86281855_86275137_86275050_86267778_SNX14</t>
  </si>
  <si>
    <t>0.2473708203963055</t>
  </si>
  <si>
    <t>SE_6_+_87955362_87959030_87959184_87964368_ZNF292</t>
  </si>
  <si>
    <t>93.96533250136837</t>
  </si>
  <si>
    <t>71.97452229299363</t>
  </si>
  <si>
    <t>SE_6_+_88187257_88210226_88210385_88210876_SLC35A1</t>
  </si>
  <si>
    <t>98.33585980646654</t>
  </si>
  <si>
    <t>SE_6_+_88211028_88216100_88216166_88218138_SLC35A1</t>
  </si>
  <si>
    <t>99.07126853191176</t>
  </si>
  <si>
    <t>SE_6_+_88211028_88216100_88216166_88218759_SLC35A1</t>
  </si>
  <si>
    <t>2.6195423083639144</t>
  </si>
  <si>
    <t>23.03370786516854</t>
  </si>
  <si>
    <t>SE_6_+_88216166_88216599_88216779_88218138_SLC35A1</t>
  </si>
  <si>
    <t>99.03945019737515</t>
  </si>
  <si>
    <t>SE_6_+_88211028_88218138_88218314_88218759_SLC35A1/AK299432</t>
  </si>
  <si>
    <t>98.32019425490085</t>
  </si>
  <si>
    <t>SE_6_+_88216166_88218138_88218314_88218759_SLC35A1/AK299432</t>
  </si>
  <si>
    <t>0.4984703409053688</t>
  </si>
  <si>
    <t>SE_6_-_88226524_88225664_88225551_88224738_RARS2</t>
  </si>
  <si>
    <t>1.6800707114559523</t>
  </si>
  <si>
    <t>SE_6_-_88279235_88274380_88274262_88273950_RARS2</t>
  </si>
  <si>
    <t>16.666480181690375</t>
  </si>
  <si>
    <t>SE_6_+_88304125_88304245_88304331_88311502_ORC3</t>
  </si>
  <si>
    <t>13.273937002187203</t>
  </si>
  <si>
    <t>SE_6_+_88304125_88304260_88304331_88311502_ORC3</t>
  </si>
  <si>
    <t>98.51335774744665</t>
  </si>
  <si>
    <t>SE_6_+_88304125_88311502_88311599_88313102_ORC3</t>
  </si>
  <si>
    <t>94.1916566832352</t>
  </si>
  <si>
    <t>92.42424242424242</t>
  </si>
  <si>
    <t>SE_6_-_89554076_89511351_89511283_89479593_RNGTT</t>
  </si>
  <si>
    <t>96.58247526201357</t>
  </si>
  <si>
    <t>SE_6_+_90276815_90305635_90305733_90312748_ANKRD6</t>
  </si>
  <si>
    <t>94.93448979561857</t>
  </si>
  <si>
    <t>SE_6_+_90312846_90315726_90315824_90321991_ANKRD6</t>
  </si>
  <si>
    <t>4.826724013937594</t>
  </si>
  <si>
    <t>76.25</t>
  </si>
  <si>
    <t>SE_6_+_90326376_90326593_90326675_90327673_ANKRD6</t>
  </si>
  <si>
    <t>96.82558752342267</t>
  </si>
  <si>
    <t>SE_6_+_90326376_90327673_90327750_90331641_ANKRD6</t>
  </si>
  <si>
    <t>98.62491104078156</t>
  </si>
  <si>
    <t>SE_6_+_90327750_90331641_90331745_90333129_ANKRD6</t>
  </si>
  <si>
    <t>99.83132574491641</t>
  </si>
  <si>
    <t>SE_6_+_90333776_90334258_90334410_90337302_ANKRD6</t>
  </si>
  <si>
    <t>6.297763012635184</t>
  </si>
  <si>
    <t>53.2608695652174</t>
  </si>
  <si>
    <t>SE_6_+_90337415_90337966_90338060_90338831_ANKRD6</t>
  </si>
  <si>
    <t>98.73244971735467</t>
  </si>
  <si>
    <t>84.070796460177</t>
  </si>
  <si>
    <t>SE_6_-_91228977_91228281_91228166_91226400_MAP3K7</t>
  </si>
  <si>
    <t>33.683707994661695</t>
  </si>
  <si>
    <t>SE_6_-_91256977_91254351_91254271_91246120_MAP3K7</t>
  </si>
  <si>
    <t>1.0339526948499416</t>
  </si>
  <si>
    <t>SE_6_-_97344620_97344029_97343960_97339267_NDUFAF4</t>
  </si>
  <si>
    <t>69.31772344533607</t>
  </si>
  <si>
    <t>75.65217391304347</t>
  </si>
  <si>
    <t>20.869565217391305</t>
  </si>
  <si>
    <t>SE_6_-_99395682_99382755_99382638_99375698_FBXL4</t>
  </si>
  <si>
    <t>18.658435093138568</t>
  </si>
  <si>
    <t>31.666666666666664</t>
  </si>
  <si>
    <t>SE_6_-_99831574_99831006_99830884_99828217_COQ3</t>
  </si>
  <si>
    <t>95.75994799860649</t>
  </si>
  <si>
    <t>SE_6_-_99852479_99851758_99851705_99850586_PNISR</t>
  </si>
  <si>
    <t>0.18081464838705186</t>
  </si>
  <si>
    <t>91.47727272727273</t>
  </si>
  <si>
    <t>8.522727272727272</t>
  </si>
  <si>
    <t>SE_6_-_99864225_99863623_99863445_99862566_PNISR</t>
  </si>
  <si>
    <t>78.350657231845</t>
  </si>
  <si>
    <t>SE_6_-_99873091_99864304_99864225_99862566_PNISR</t>
  </si>
  <si>
    <t>98.64865000157855</t>
  </si>
  <si>
    <t>71.09375</t>
  </si>
  <si>
    <t>SE_6_-_99936076_99930759_99930629_99924106_USP45</t>
  </si>
  <si>
    <t>9.135884968839793</t>
  </si>
  <si>
    <t>57.608695652173914</t>
  </si>
  <si>
    <t>SE_6_-_99992988_99992149_99992055_99991485_CCNC</t>
  </si>
  <si>
    <t>7.665803009615786</t>
  </si>
  <si>
    <t>78.46153846153847</t>
  </si>
  <si>
    <t>SE_6_-_99992988_99992149_99992082_99991485_CCNC</t>
  </si>
  <si>
    <t>1.8379143693675333</t>
  </si>
  <si>
    <t>SE_6_-_99997384_99997275_99997188_99994350_CCNC</t>
  </si>
  <si>
    <t>99.78578609925114</t>
  </si>
  <si>
    <t>SE_6_-_100010718_100009557_100009473_100009312_CCNC</t>
  </si>
  <si>
    <t>98.99298522633185</t>
  </si>
  <si>
    <t>94.23076923076923</t>
  </si>
  <si>
    <t>SE_6_-_100016372_100010824_100010718_100009557_CCNC</t>
  </si>
  <si>
    <t>0.5092905739627797</t>
  </si>
  <si>
    <t>SE_6_-_100016372_100014914_100014774_100010824_CCNC</t>
  </si>
  <si>
    <t>98.6041566205663</t>
  </si>
  <si>
    <t>SE_6_-_101315784_101312090_101311940_101296583_ASCC3</t>
  </si>
  <si>
    <t>99.01219409938284</t>
  </si>
  <si>
    <t>SE_6_-_105219068_105198347_105198216_105192485_HACE1</t>
  </si>
  <si>
    <t>8.643014338919214</t>
  </si>
  <si>
    <t>SE_6_-_105231961_105228332_105228228_105225192_HACE1</t>
  </si>
  <si>
    <t>4.4837135543580535</t>
  </si>
  <si>
    <t>SE_6_-_105280917_105272782_105272689_105259268_HACE1</t>
  </si>
  <si>
    <t>93.50228415786056</t>
  </si>
  <si>
    <t>SE_6_-_105291098_105281048_105280917_105259268_HACE1</t>
  </si>
  <si>
    <t>80.73515189898308</t>
  </si>
  <si>
    <t>SE_6_-_106763976_106756366_106756239_106740981_ATG5</t>
  </si>
  <si>
    <t>4.164232913732915</t>
  </si>
  <si>
    <t>SE_6_+_107077580_107087976_107088081_107088224_QRSL1</t>
  </si>
  <si>
    <t>1.5332100026969264</t>
  </si>
  <si>
    <t>85.61151079136691</t>
  </si>
  <si>
    <t>SE_6_-_108279090_108277310_108277169_108250718_SEC63</t>
  </si>
  <si>
    <t>4.176133650191802</t>
  </si>
  <si>
    <t>SE_6_-_108372235_108370787_108370736_108370622_OSTM1</t>
  </si>
  <si>
    <t>1.7584386920010222</t>
  </si>
  <si>
    <t>SE_6_-_108395454_108395002_108394846_108385503_OSTM1</t>
  </si>
  <si>
    <t>0.29149065640492106</t>
  </si>
  <si>
    <t>SE_6_-_108544154_108543524_108543438_108535826_SNX3</t>
  </si>
  <si>
    <t>99.70935342262668</t>
  </si>
  <si>
    <t>91.39784946236558</t>
  </si>
  <si>
    <t>SE_6_-_108581964_108544249_108544154_108535826_SNX3</t>
  </si>
  <si>
    <t>92.31133387513802</t>
  </si>
  <si>
    <t>19.565217391304348</t>
  </si>
  <si>
    <t>77.53623188405797</t>
  </si>
  <si>
    <t>SE_6_+_108798495_108831415_108831555_108840900_LACE1</t>
  </si>
  <si>
    <t>90.97880824279494</t>
  </si>
  <si>
    <t>61.42857142857143</t>
  </si>
  <si>
    <t>SE_6_+_109175688_109179402_109179474_109190027_ARMC2</t>
  </si>
  <si>
    <t>88.5304702093737</t>
  </si>
  <si>
    <t>SE_6_+_109461878_109466422_109466584_109467961_CEP57L1</t>
  </si>
  <si>
    <t>98.84522695369208</t>
  </si>
  <si>
    <t>SE_6_+_109476510_109476994_109477080_109480228_CEP57L1</t>
  </si>
  <si>
    <t>8.93592427670334</t>
  </si>
  <si>
    <t>SE_6_+_109477080_109479803_109479921_109480228_CEP57L1</t>
  </si>
  <si>
    <t>99.31138726427763</t>
  </si>
  <si>
    <t>SE_6_-_109691614_109690220_109690125_109689528_CD164</t>
  </si>
  <si>
    <t>93.94604489763873</t>
  </si>
  <si>
    <t>SE_6_-_109697277_109691670_109691614_109690220_CD164</t>
  </si>
  <si>
    <t>99.8419859698584</t>
  </si>
  <si>
    <t>SE_6_-_109699103_109691670_109691614_109690220_CD164</t>
  </si>
  <si>
    <t>95.70932431769043</t>
  </si>
  <si>
    <t>3.007518796992481</t>
  </si>
  <si>
    <t>SE_6_-_109740390_109721373_109721238_109714140_PPIL6</t>
  </si>
  <si>
    <t>4.985310176471568</t>
  </si>
  <si>
    <t>58.119658119658126</t>
  </si>
  <si>
    <t>SE_6_-_109740390_109726251_109726132_109721373_PPIL6</t>
  </si>
  <si>
    <t>93.20160272885204</t>
  </si>
  <si>
    <t>SE_6_-_109965817_109962819_109962721_109954526_AK9</t>
  </si>
  <si>
    <t>99.34271519353504</t>
  </si>
  <si>
    <t>SE_6_+_110056501_110064313_110064475_110064878_FIG4</t>
  </si>
  <si>
    <t>99.05148697546097</t>
  </si>
  <si>
    <t>SE_6_+_110113867_110117968_110118054_110146291_FIG4</t>
  </si>
  <si>
    <t>34.39349692296028</t>
  </si>
  <si>
    <t>SE_6_-_110500642_110481935_110481838_110448832_WASF1</t>
  </si>
  <si>
    <t>22.886811992577282</t>
  </si>
  <si>
    <t>SE_6_-_110500642_110499945_110499801_110448832_WASF1</t>
  </si>
  <si>
    <t>56.9489387059663</t>
  </si>
  <si>
    <t>82.18390804597702</t>
  </si>
  <si>
    <t>SE_6_-_110729537_110726153_110725977_110714545_DDO</t>
  </si>
  <si>
    <t>90.408387225204</t>
  </si>
  <si>
    <t>SE_6_-_110988637_110959909_110959852_110953364_CDK19</t>
  </si>
  <si>
    <t>97.45995309283285</t>
  </si>
  <si>
    <t>SE_6_-_111136212_111067404_111067329_110991744_CDK19</t>
  </si>
  <si>
    <t>22.446284079624114</t>
  </si>
  <si>
    <t>SE_6_-_111136212_111095140_111095079_111067404_CDK19</t>
  </si>
  <si>
    <t>96.85207177738133</t>
  </si>
  <si>
    <t>SE_6_+_111196418_111208708_111208794_111210060_AMD1</t>
  </si>
  <si>
    <t>95.94795587448343</t>
  </si>
  <si>
    <t>SE_6_+_111306341_111310191_111310268_111312950_RPF2</t>
  </si>
  <si>
    <t>0.3455989690510042</t>
  </si>
  <si>
    <t>74.11764705882354</t>
  </si>
  <si>
    <t>SE_6_+_111494042_111494641_111494728_111498415_SLC16A10</t>
  </si>
  <si>
    <t>97.48873171804269</t>
  </si>
  <si>
    <t>81.05263157894737</t>
  </si>
  <si>
    <t>SE_6_-_111685056_111680217_111680025_111678328_REV3L</t>
  </si>
  <si>
    <t>99.76871181484383</t>
  </si>
  <si>
    <t>SE_6_-_111887647_111884242_111884168_111880754_TRAF3IP2</t>
  </si>
  <si>
    <t>94.54031315344349</t>
  </si>
  <si>
    <t>SE_6_+_111806064_111895824_111896005_111897565_TRAF3IP2-AS1</t>
  </si>
  <si>
    <t>10.674848263665918</t>
  </si>
  <si>
    <t>SE_6_-_111926979_111922509_111922399_111913297_TRAF3IP2</t>
  </si>
  <si>
    <t>6.934164724720179</t>
  </si>
  <si>
    <t>SE_6_-_111926979_111922521_111922399_111913297_TRAF3IP2</t>
  </si>
  <si>
    <t>88.52619205897118</t>
  </si>
  <si>
    <t>43.790849673202615</t>
  </si>
  <si>
    <t>SE_6_-_112024088_112020873_112020718_112017659_FYN</t>
  </si>
  <si>
    <t>94.85569511441709</t>
  </si>
  <si>
    <t>SE_6_-_112024088_112021471_112021307_112017659_FYN</t>
  </si>
  <si>
    <t>3.54093041599258</t>
  </si>
  <si>
    <t>SE_6_-_112101769_112062296_112062184_112041265_FYN</t>
  </si>
  <si>
    <t>2.365355344849388</t>
  </si>
  <si>
    <t>42.98245614035088</t>
  </si>
  <si>
    <t>SE_6_-_112101769_112062300_112062184_112041265_FYN</t>
  </si>
  <si>
    <t>99.77011256467547</t>
  </si>
  <si>
    <t>SE_6_-_112167792_112101838_112101769_112041265_FYN</t>
  </si>
  <si>
    <t>89.06292981073729</t>
  </si>
  <si>
    <t>SE_6_-_112407759_112405449_112405392_112402410_TUBE1</t>
  </si>
  <si>
    <t>2.76823997446555</t>
  </si>
  <si>
    <t>SE_6_-_112407759_112406946_112406878_112405449_TUBE1</t>
  </si>
  <si>
    <t>0.3982383246937017</t>
  </si>
  <si>
    <t>SE_6_-_114292021_114289860_114289798_114281182_HDAC2</t>
  </si>
  <si>
    <t>5.48810168462228</t>
  </si>
  <si>
    <t>10.112359550561797</t>
  </si>
  <si>
    <t>SE_6_+_116558247_116558622_116558802_116559350_NT5DC1</t>
  </si>
  <si>
    <t>1.1642710554979838</t>
  </si>
  <si>
    <t>SE_6_+_116892818_116893585_116893641_116901458_RWDD1</t>
  </si>
  <si>
    <t>15.46606354727228</t>
  </si>
  <si>
    <t>27.200000000000003</t>
  </si>
  <si>
    <t>SE_6_+_116892818_116894021_116894148_116895221_RWDD1</t>
  </si>
  <si>
    <t>4.0556604080748535</t>
  </si>
  <si>
    <t>SE_6_+_116892818_116894021_116894148_116901458_RWDD1</t>
  </si>
  <si>
    <t>27.33553079074414</t>
  </si>
  <si>
    <t>12.612612612612612</t>
  </si>
  <si>
    <t>SE_6_+_116892818_116895221_116895334_116901458_RWDD1</t>
  </si>
  <si>
    <t>95.09618456272943</t>
  </si>
  <si>
    <t>SE_6_+_116894148_116895221_116895334_116901458_RWDD1</t>
  </si>
  <si>
    <t>99.92412925968944</t>
  </si>
  <si>
    <t>82.53012048192771</t>
  </si>
  <si>
    <t>SE_6_-_116979966_116978015_116977847_116973355_ZUFSP</t>
  </si>
  <si>
    <t>3.733538582869501</t>
  </si>
  <si>
    <t>SE_6_-_116981899_116981532_116981396_116980087_ZUFSP</t>
  </si>
  <si>
    <t>92.22453601701784</t>
  </si>
  <si>
    <t>SE_6_+_117842739_117846525_117846597_117853423_DCBLD1</t>
  </si>
  <si>
    <t>95.44928039239605</t>
  </si>
  <si>
    <t>5.862068965517241</t>
  </si>
  <si>
    <t>90.6896551724138</t>
  </si>
  <si>
    <t>SE_6_+_117860542_117861831_117861978_117862081_DCBLD1</t>
  </si>
  <si>
    <t>81.86471741023588</t>
  </si>
  <si>
    <t>7.647058823529412</t>
  </si>
  <si>
    <t>SE_6_+_117862188_117864287_117864374_117865691_DCBLD1</t>
  </si>
  <si>
    <t>41.991870241023015</t>
  </si>
  <si>
    <t>77.86259541984732</t>
  </si>
  <si>
    <t>SE_6_-_119256056_119253905_119253772_119252903_MCM9</t>
  </si>
  <si>
    <t>12.361595769956644</t>
  </si>
  <si>
    <t>SE_6_-_119282926_119282028_119281934_119281349_FAM184A</t>
  </si>
  <si>
    <t>98.32794058027092</t>
  </si>
  <si>
    <t>SE_6_-_119288000_119285936_119285832_119283128_FAM184A</t>
  </si>
  <si>
    <t>78.04106017536645</t>
  </si>
  <si>
    <t>SE_6_-_119296189_119295739_119295593_119288117_FAM184A</t>
  </si>
  <si>
    <t>0.17617876934362195</t>
  </si>
  <si>
    <t>SE_6_-_119669628_119653169_119653101_119628157_MAN1A1</t>
  </si>
  <si>
    <t>37.51294362884402</t>
  </si>
  <si>
    <t>SE_6_+_122744831_122749048_122749101_122752575_HSF2</t>
  </si>
  <si>
    <t>44.839062774684564</t>
  </si>
  <si>
    <t>SE_6_+_125284572_125292624_125292744_125366357_RNF217</t>
  </si>
  <si>
    <t>43.617877599234845</t>
  </si>
  <si>
    <t>9.473684210526317</t>
  </si>
  <si>
    <t>SE_6_+_125284572_125292647_125292744_125366357_RNF217</t>
  </si>
  <si>
    <t>5.1481526936394095</t>
  </si>
  <si>
    <t>98.07692307692307</t>
  </si>
  <si>
    <t>SE_6_+_125366590_125367753_125367807_125379088_RNF217</t>
  </si>
  <si>
    <t>6.077707939307655</t>
  </si>
  <si>
    <t>SE_6_+_125402653_125403595_125403709_125404010_RNF217</t>
  </si>
  <si>
    <t>33.01624957239594</t>
  </si>
  <si>
    <t>SE_6_+_125569529_125578244_125578304_125583980_TPD52L1</t>
  </si>
  <si>
    <t>6.396253271715691</t>
  </si>
  <si>
    <t>SE_6_+_125569529_125578244_125578326_125583980_TPD52L1</t>
  </si>
  <si>
    <t>64.08396239709803</t>
  </si>
  <si>
    <t>SE_6_+_125574901_125578244_125578304_125583980_TPD52L1</t>
  </si>
  <si>
    <t>47.32127284669146</t>
  </si>
  <si>
    <t>SE_6_+_125574901_125578244_125578326_125583980_TPD52L1</t>
  </si>
  <si>
    <t>46.84366555123468</t>
  </si>
  <si>
    <t>SE_6_-_125621684_125619962_125619860_125614055_HDDC2</t>
  </si>
  <si>
    <t>11.536041105767104</t>
  </si>
  <si>
    <t>54.78260869565217</t>
  </si>
  <si>
    <t>SE_6_+_126112213_126117826_126117943_126136437_NCOA7</t>
  </si>
  <si>
    <t>99.06168665586694</t>
  </si>
  <si>
    <t>SE_6_+_126248904_126249320_126249393_126249782_NCOA7</t>
  </si>
  <si>
    <t>97.24458828452273</t>
  </si>
  <si>
    <t>SE_6_+_126317186_126319199_126319280_126319369_TRMT11</t>
  </si>
  <si>
    <t>26.988337550512288</t>
  </si>
  <si>
    <t>SE_6_+_126320759_126327988_126328100_126329538_TRMT11</t>
  </si>
  <si>
    <t>15.431491930986738</t>
  </si>
  <si>
    <t>SE_6_+_126329618_126329803_126329891_126332399_TRMT11</t>
  </si>
  <si>
    <t>27.574314867299048</t>
  </si>
  <si>
    <t>54.65116279069767</t>
  </si>
  <si>
    <t>SE_6_+_127601485_127601661_127601749_127603432_RNF146</t>
  </si>
  <si>
    <t>11.918216068955708</t>
  </si>
  <si>
    <t>SE_6_+_127601485_127601661_127601749_127607195_RNF146</t>
  </si>
  <si>
    <t>32.65357848510203</t>
  </si>
  <si>
    <t>SE_6_+_127601485_127603432_127603540_127607195_RNF146</t>
  </si>
  <si>
    <t>77.31995129708864</t>
  </si>
  <si>
    <t>SE_6_+_127601749_127603432_127603540_127607195_RNF146</t>
  </si>
  <si>
    <t>30.931901780365035</t>
  </si>
  <si>
    <t>42.7536231884058</t>
  </si>
  <si>
    <t>SE_6_+_127601485_127606353_127606493_127607195_RNF146</t>
  </si>
  <si>
    <t>56.36638347910768</t>
  </si>
  <si>
    <t>SE_6_+_127601485_127607195_127607322_127607761_RNF146</t>
  </si>
  <si>
    <t>2.6791212576029455</t>
  </si>
  <si>
    <t>17.93103448275862</t>
  </si>
  <si>
    <t>SE_6_-_127637595_127637226_127637079_127636041_ECHDC1</t>
  </si>
  <si>
    <t>71.32218073963244</t>
  </si>
  <si>
    <t>SE_6_-_127648147_127637647_127637595_127636041_ECHDC1</t>
  </si>
  <si>
    <t>99.20841236766782</t>
  </si>
  <si>
    <t>SE_6_-_127648147_127637647_127637595_127637119_ECHDC1</t>
  </si>
  <si>
    <t>0.3362449564449702</t>
  </si>
  <si>
    <t>SE_6_-_127648147_127647719_127647641_127637647_ECHDC1</t>
  </si>
  <si>
    <t>1.4469844478951877</t>
  </si>
  <si>
    <t>SE_6_-_127651954_127651027_127650967_127648289_ECHDC1</t>
  </si>
  <si>
    <t>0.08802516360506124</t>
  </si>
  <si>
    <t>SE_6_-_127664481_127662783_127662714_127652175_ECHDC1</t>
  </si>
  <si>
    <t>5.6708009152616645</t>
  </si>
  <si>
    <t>SE_6_-_128841404_128812994_128812877_128718833_PTPRK</t>
  </si>
  <si>
    <t>0.6534325871954783</t>
  </si>
  <si>
    <t>6.179775280898876</t>
  </si>
  <si>
    <t>48.87640449438202</t>
  </si>
  <si>
    <t>SE_6_+_129204502_129226545_129226725_129371063_LAMA2</t>
  </si>
  <si>
    <t>26.10992008086388</t>
  </si>
  <si>
    <t>78.53107344632768</t>
  </si>
  <si>
    <t>SE_6_+_130370538_130370796_130370975_130372394_L3MBTL3</t>
  </si>
  <si>
    <t>43.254747394490636</t>
  </si>
  <si>
    <t>86.11111111111111</t>
  </si>
  <si>
    <t>SE_6_+_130370538_130370901_130370975_130372394_L3MBTL3</t>
  </si>
  <si>
    <t>99.3708043398441</t>
  </si>
  <si>
    <t>SE_6_-_131188599_131186774_131186676_131184858_EPB41L2</t>
  </si>
  <si>
    <t>98.15527610078145</t>
  </si>
  <si>
    <t>SE_6_-_131206236_131186774_131186676_131184858_EPB41L2</t>
  </si>
  <si>
    <t>99.94625076592126</t>
  </si>
  <si>
    <t>34.166666666666664</t>
  </si>
  <si>
    <t>SE_6_-_131190952_131188721_131188599_131186774_EPB41L2</t>
  </si>
  <si>
    <t>98.04973972342346</t>
  </si>
  <si>
    <t>SE_6_-_131206236_131188721_131188599_131186774_EPB41L2</t>
  </si>
  <si>
    <t>13.673813487452922</t>
  </si>
  <si>
    <t>SE_6_-_131199244_131191521_131191468_131191266_EPB41L2</t>
  </si>
  <si>
    <t>85.87267482892578</t>
  </si>
  <si>
    <t>31.313131313131315</t>
  </si>
  <si>
    <t>SE_6_-_131199244_131197915_131197814_131191521_EPB41L2</t>
  </si>
  <si>
    <t>96.48273345152089</t>
  </si>
  <si>
    <t>SE_6_-_131201594_131201346_131201284_131199390_EPB41L2</t>
  </si>
  <si>
    <t>90.3722470189141</t>
  </si>
  <si>
    <t>SE_6_-_131206236_131201346_131201284_131186774_EPB41L2</t>
  </si>
  <si>
    <t>1.9172968304032145</t>
  </si>
  <si>
    <t>SE_6_+_131481338_131485538_131485672_131486221_AKAP7</t>
  </si>
  <si>
    <t>98.81256954941001</t>
  </si>
  <si>
    <t>4.430379746835443</t>
  </si>
  <si>
    <t>SE_6_+_131486357_131490253_131490413_131520601_AKAP7</t>
  </si>
  <si>
    <t>97.23801996599694</t>
  </si>
  <si>
    <t>38.18181818181819</t>
  </si>
  <si>
    <t>SE_6_+_131490413_131520601_131520713_131540801_AKAP7</t>
  </si>
  <si>
    <t>97.94520775629924</t>
  </si>
  <si>
    <t>26.95035460992908</t>
  </si>
  <si>
    <t>SE_6_-_131931186_131929211_131929068_131927764_MED23</t>
  </si>
  <si>
    <t>98.13108439248823</t>
  </si>
  <si>
    <t>87.58620689655172</t>
  </si>
  <si>
    <t>8.96551724137931</t>
  </si>
  <si>
    <t>SE_6_-_133110903_133108720_133108573_133105228_SLC18B1</t>
  </si>
  <si>
    <t>0.03586422342702755</t>
  </si>
  <si>
    <t>SE_6_-_133110903_133110668_133110593_133108720_SLC18B1</t>
  </si>
  <si>
    <t>3.875305780184804</t>
  </si>
  <si>
    <t>SE_6_+_134274563_134289993_134290095_134301220_TBPL1</t>
  </si>
  <si>
    <t>99.61035883791787</t>
  </si>
  <si>
    <t>15.217391304347828</t>
  </si>
  <si>
    <t>SE_6_+_134305617_134305715_134305809_134308099_TBPL1</t>
  </si>
  <si>
    <t>99.97251487194949</t>
  </si>
  <si>
    <t>SE_6_-_134494412_134494292_134494161_134493912_SGK1</t>
  </si>
  <si>
    <t>99.81940369668733</t>
  </si>
  <si>
    <t>SE_6_-_135363139_135360905_135360711_135323980_HBS1L</t>
  </si>
  <si>
    <t>99.191446023461</t>
  </si>
  <si>
    <t>SE_6_-_135371720_135360905_135360711_135323980_HBS1L</t>
  </si>
  <si>
    <t>98.80717202212988</t>
  </si>
  <si>
    <t>SE_6_-_135371720_135363264_135363139_135323980_HBS1L</t>
  </si>
  <si>
    <t>98.5762843183784</t>
  </si>
  <si>
    <t>SE_6_-_135371720_135363264_135363139_135360905_HBS1L</t>
  </si>
  <si>
    <t>99.83581694500614</t>
  </si>
  <si>
    <t>SE_6_-_135375787_135363264_135363139_135360905_HBS1L</t>
  </si>
  <si>
    <t>99.75278274728325</t>
  </si>
  <si>
    <t>SE_6_-_135375787_135371785_135371720_135360905_HBS1L</t>
  </si>
  <si>
    <t>99.27153191987185</t>
  </si>
  <si>
    <t>SE_6_-_135375787_135371785_135371720_135363264_HBS1L</t>
  </si>
  <si>
    <t>2.458558112600814</t>
  </si>
  <si>
    <t>SE_6_-_135611561_135607686_135607537_135606785_AHI1</t>
  </si>
  <si>
    <t>81.85309744365203</t>
  </si>
  <si>
    <t>SE_6_-_135621638_135611663_135611561_135606785_AHI1</t>
  </si>
  <si>
    <t>11.155056950770662</t>
  </si>
  <si>
    <t>87.93103448275862</t>
  </si>
  <si>
    <t>SE_6_-_135621638_135618630_135618570_135611663_AHI1</t>
  </si>
  <si>
    <t>91.31955199322488</t>
  </si>
  <si>
    <t>SE_6_-_135679270_135644462_135644300_135639754_AHI1</t>
  </si>
  <si>
    <t>0.32749875076957174</t>
  </si>
  <si>
    <t>SE_6_-_135759513_135756370_135756295_135754394_AHI1</t>
  </si>
  <si>
    <t>97.46266054307434</t>
  </si>
  <si>
    <t>SE_6_-_135811761_135788772_135788719_135787511_AHI1</t>
  </si>
  <si>
    <t>42.81787696456828</t>
  </si>
  <si>
    <t>SE_6_-_135818721_135818387_135818326_135813429_AHI1</t>
  </si>
  <si>
    <t>81.54324192115772</t>
  </si>
  <si>
    <t>40.97222222222222</t>
  </si>
  <si>
    <t>SE_6_-_136589300_136588313_136588167_136582615_BCLAF1</t>
  </si>
  <si>
    <t>41.78369625321722</t>
  </si>
  <si>
    <t>SE_6_-_136590575_136590441_136590279_136589477_BCLAF1</t>
  </si>
  <si>
    <t>4.146168207528619</t>
  </si>
  <si>
    <t>SE_6_-_136593133_136591521_136591461_136590750_BCLAF1</t>
  </si>
  <si>
    <t>69.77298046532955</t>
  </si>
  <si>
    <t>12.037037037037036</t>
  </si>
  <si>
    <t>SE_6_-_136709531_136704919_136704809_136699006_MAP7</t>
  </si>
  <si>
    <t>98.59562693036042</t>
  </si>
  <si>
    <t>77.09923664122137</t>
  </si>
  <si>
    <t>SE_6_-_136958463_136944119_136943986_136935424_MAP3K5</t>
  </si>
  <si>
    <t>2.167227006033038</t>
  </si>
  <si>
    <t>SE_6_+_137191141_137191870_137191977_137193336_PEX7</t>
  </si>
  <si>
    <t>64.76198993230197</t>
  </si>
  <si>
    <t>11.931818181818182</t>
  </si>
  <si>
    <t>SE_6_-_137338105_137332589_137332411_137330629_IL20RA</t>
  </si>
  <si>
    <t>3.058632897022947</t>
  </si>
  <si>
    <t>SE_6_-_137540380_137536514_137536404_137528214_IFNGR1</t>
  </si>
  <si>
    <t>2.855729051923285</t>
  </si>
  <si>
    <t>16.374269005847953</t>
  </si>
  <si>
    <t>13.450292397660817</t>
  </si>
  <si>
    <t>SE_6_+_138727170_138733220_138733393_138734017_HEBP2</t>
  </si>
  <si>
    <t>95.17677424421863</t>
  </si>
  <si>
    <t>SE_6_-_139229805_139228737_139228632_139226269_REPS1</t>
  </si>
  <si>
    <t>99.92065860910373</t>
  </si>
  <si>
    <t>81.72043010752688</t>
  </si>
  <si>
    <t>SE_6_-_139233902_139232508_139232413_139229953_REPS1</t>
  </si>
  <si>
    <t>34.476421436362294</t>
  </si>
  <si>
    <t>SE_6_-_139251114_139247615_139247538_139242261_REPS1</t>
  </si>
  <si>
    <t>44.03340751555672</t>
  </si>
  <si>
    <t>SE_6_-_139251114_139247618_139247538_139242261_REPS1</t>
  </si>
  <si>
    <t>5.172340558229612</t>
  </si>
  <si>
    <t>65.65656565656566</t>
  </si>
  <si>
    <t>SE_6_-_139262472_139255463_139255362_139251235_REPS1</t>
  </si>
  <si>
    <t>95.97273054844128</t>
  </si>
  <si>
    <t>32.78688524590164</t>
  </si>
  <si>
    <t>SE_6_-_139264990_139264713_139264650_139262626_REPS1</t>
  </si>
  <si>
    <t>5.012613263149964</t>
  </si>
  <si>
    <t>SE_6_-_139308667_139272297_139272179_139269050_REPS1</t>
  </si>
  <si>
    <t>99.38585719960106</t>
  </si>
  <si>
    <t>SE_6_+_142468536_142487365_142487459_142490687_VTA1</t>
  </si>
  <si>
    <t>95.38287951980115</t>
  </si>
  <si>
    <t>SE_6_+_142519752_142525122_142525202_142539635_VTA1</t>
  </si>
  <si>
    <t>98.29395674160921</t>
  </si>
  <si>
    <t>63.39869281045751</t>
  </si>
  <si>
    <t>10.457516339869281</t>
  </si>
  <si>
    <t>SE_6_+_143382203_143457972_143458127_143486219_AIG1</t>
  </si>
  <si>
    <t>98.00704001197292</t>
  </si>
  <si>
    <t>SE_6_+_143772252_143780222_143780353_143784053_PEX3</t>
  </si>
  <si>
    <t>99.1442586255695</t>
  </si>
  <si>
    <t>SE_6_+_143999346_144033153_144033320_144070122_PHACTR2</t>
  </si>
  <si>
    <t>98.8042361120369</t>
  </si>
  <si>
    <t>SE_6_+_144070202_144074891_144075049_144086398_PHACTR2</t>
  </si>
  <si>
    <t>5.4033675042062574</t>
  </si>
  <si>
    <t>83.47107438016529</t>
  </si>
  <si>
    <t>SE_6_-_144287295_144286440_144286317_144285955_PLAGL1</t>
  </si>
  <si>
    <t>82.79287635600576</t>
  </si>
  <si>
    <t>SE_6_-_144290044_144287349_144287295_144285955_PLAGL1</t>
  </si>
  <si>
    <t>84.2136238317273</t>
  </si>
  <si>
    <t>SE_6_-_144290044_144287367_144287295_144285955_PLAGL1</t>
  </si>
  <si>
    <t>81.61422031217067</t>
  </si>
  <si>
    <t>22.400000000000002</t>
  </si>
  <si>
    <t>SE_6_-_144290044_144287422_144287295_144285955_PLAGL1</t>
  </si>
  <si>
    <t>15.125484361655857</t>
  </si>
  <si>
    <t>23.417721518987342</t>
  </si>
  <si>
    <t>38.607594936708864</t>
  </si>
  <si>
    <t>SE_6_-_146007258_145992535_145992375_145956622_EPM2A</t>
  </si>
  <si>
    <t>1.9100243150910277</t>
  </si>
  <si>
    <t>SE_6_+_147583489_147586250_147586344_147588220_STXBP5</t>
  </si>
  <si>
    <t>0.48848806493482944</t>
  </si>
  <si>
    <t>SE_6_+_147648412_147649835_147649918_147655293_STXBP5</t>
  </si>
  <si>
    <t>37.35059080826963</t>
  </si>
  <si>
    <t>SE_6_+_147655358_147660315_147660374_147674459_STXBP5</t>
  </si>
  <si>
    <t>99.39986594937831</t>
  </si>
  <si>
    <t>SE_6_+_147655358_147674459_147674509_147680220_STXBP5</t>
  </si>
  <si>
    <t>98.58458843168107</t>
  </si>
  <si>
    <t>50.806451612903224</t>
  </si>
  <si>
    <t>SE_6_-_149918643_149918325_149918199_149916370_KATNA1</t>
  </si>
  <si>
    <t>99.87296610240803</t>
  </si>
  <si>
    <t>51.45631067961165</t>
  </si>
  <si>
    <t>SE_6_-_149944239_149924509_149924404_149922888_KATNA1</t>
  </si>
  <si>
    <t>97.7399691176636</t>
  </si>
  <si>
    <t>SE_6_-_149944239_149925918_149925797_149924509_KATNA1</t>
  </si>
  <si>
    <t>3.108367300453174</t>
  </si>
  <si>
    <t>SE_6_-_150022915_150018322_150018228_150016357_LATS1</t>
  </si>
  <si>
    <t>98.9244132764857</t>
  </si>
  <si>
    <t>43.624161073825505</t>
  </si>
  <si>
    <t>5.369127516778524</t>
  </si>
  <si>
    <t>SE_6_-_150063526_150057758_150057607_150052871_NUP43</t>
  </si>
  <si>
    <t>95.11779270563687</t>
  </si>
  <si>
    <t>6.015037593984962</t>
  </si>
  <si>
    <t>SE_6_-_150063526_150059914_150059779_150057758_NUP43</t>
  </si>
  <si>
    <t>98.24020464286018</t>
  </si>
  <si>
    <t>SE_6_-_150064774_150063706_150063526_150059914_NUP43</t>
  </si>
  <si>
    <t>0.18279053683323587</t>
  </si>
  <si>
    <t>SE_6_+_150071092_150086827_150086889_150092298_PCMT1</t>
  </si>
  <si>
    <t>99.78554114022766</t>
  </si>
  <si>
    <t>SE_6_+_150071092_150092298_150092402_150094274_PCMT1</t>
  </si>
  <si>
    <t>1.3287389301063415</t>
  </si>
  <si>
    <t>7.614213197969544</t>
  </si>
  <si>
    <t>87.30964467005076</t>
  </si>
  <si>
    <t>SE_6_+_150092402_150093184_150093383_150094274_PCMT1</t>
  </si>
  <si>
    <t>0.23945113453014197</t>
  </si>
  <si>
    <t>37.79527559055118</t>
  </si>
  <si>
    <t>SE_6_+_150092402_150093691_150093820_150094274_PCMT1</t>
  </si>
  <si>
    <t>99.03263195033269</t>
  </si>
  <si>
    <t>54.74452554744526</t>
  </si>
  <si>
    <t>SE_6_+_151206870_151208978_151209117_151226786_MTHFD1L</t>
  </si>
  <si>
    <t>98.93073883491485</t>
  </si>
  <si>
    <t>SE_6_+_151206870_151208981_151209117_151226786_MTHFD1L</t>
  </si>
  <si>
    <t>3.538656973433598</t>
  </si>
  <si>
    <t>44.91017964071856</t>
  </si>
  <si>
    <t>38.32335329341318</t>
  </si>
  <si>
    <t>SE_6_+_151293194_151306175_151306344_151330955_MTHFD1L</t>
  </si>
  <si>
    <t>91.85599262766411</t>
  </si>
  <si>
    <t>SE_6_+_151773721_151775683_151775788_151779463_C6orf211</t>
  </si>
  <si>
    <t>77.98131381582498</t>
  </si>
  <si>
    <t>8.208955223880597</t>
  </si>
  <si>
    <t>SE_6_-_153313992_153312456_153312320_153311230_MTRF1L</t>
  </si>
  <si>
    <t>99.89290262268467</t>
  </si>
  <si>
    <t>SE_6_-_154749262_154744117_154744049_154743786_IPCEF1/CNKSR3</t>
  </si>
  <si>
    <t>6.594500323008143</t>
  </si>
  <si>
    <t>SE_6_+_155055064_155063090_155063152_155095123_SCAF8</t>
  </si>
  <si>
    <t>5.184703791411806</t>
  </si>
  <si>
    <t>SE_6_+_155571103_155571672_155571758_155572047_TIAM2</t>
  </si>
  <si>
    <t>3.0756860704455926</t>
  </si>
  <si>
    <t>SE_6_-_155635430_155634378_155634272_155632473_TFB1M</t>
  </si>
  <si>
    <t>97.71425494233958</t>
  </si>
  <si>
    <t>SE_6_+_157406039_157431606_157431695_157454162_ARID1B</t>
  </si>
  <si>
    <t>8.22149046119205</t>
  </si>
  <si>
    <t>SE_6_+_157470085_157471859_157471987_157488174_ARID1B</t>
  </si>
  <si>
    <t>62.05638435481298</t>
  </si>
  <si>
    <t>68.58974358974359</t>
  </si>
  <si>
    <t>SE_6_+_157495251_157495981_157496139_157502103_ARID1B</t>
  </si>
  <si>
    <t>0.6193270522757265</t>
  </si>
  <si>
    <t>SE_6_+_158066871_158067308_158067429_158068291_ZDHHC14</t>
  </si>
  <si>
    <t>97.51121262678365</t>
  </si>
  <si>
    <t>81.06060606060606</t>
  </si>
  <si>
    <t>14.393939393939394</t>
  </si>
  <si>
    <t>SE_6_+_158505206_158507887_158508021_158509692_SYNJ2</t>
  </si>
  <si>
    <t>97.200459093481</t>
  </si>
  <si>
    <t>22.82608695652174</t>
  </si>
  <si>
    <t>SE_6_-_158540061_158538853_158538759_158537314_SERAC1</t>
  </si>
  <si>
    <t>96.05281391865506</t>
  </si>
  <si>
    <t>SE_6_-_158564088_158551518_158551405_158549302_SERAC1</t>
  </si>
  <si>
    <t>0.24663949797528312</t>
  </si>
  <si>
    <t>42.2680412371134</t>
  </si>
  <si>
    <t>SE_6_-_158567814_158566395_158566296_158565452_SERAC1</t>
  </si>
  <si>
    <t>99.69205447354875</t>
  </si>
  <si>
    <t>SE_6_-_159210320_159208235_159208140_159206615_EZR</t>
  </si>
  <si>
    <t>0.36339877688987743</t>
  </si>
  <si>
    <t>85.88957055214725</t>
  </si>
  <si>
    <t>7.975460122699387</t>
  </si>
  <si>
    <t>SE_6_-_159210320_159209511_159209346_159208235_EZR</t>
  </si>
  <si>
    <t>99.59917215057365</t>
  </si>
  <si>
    <t>16.38418079096045</t>
  </si>
  <si>
    <t>SE_6_-_160109158_160106065_160105886_160103670_SOD2</t>
  </si>
  <si>
    <t>97.12872526371477</t>
  </si>
  <si>
    <t>93.85964912280701</t>
  </si>
  <si>
    <t>SE_6_-_160113693_160109274_160109158_160106065_SOD2</t>
  </si>
  <si>
    <t>99.97225061492409</t>
  </si>
  <si>
    <t>83.85093167701864</t>
  </si>
  <si>
    <t>SE_6_-_160200927_160200822_160200659_160200293_TCP1</t>
  </si>
  <si>
    <t>99.59739905727642</t>
  </si>
  <si>
    <t>SE_6_-_160208775_160207029_160206932_160206528_TCP1</t>
  </si>
  <si>
    <t>99.25672691781419</t>
  </si>
  <si>
    <t>22.88135593220339</t>
  </si>
  <si>
    <t>77.11864406779661</t>
  </si>
  <si>
    <t>SE_6_-_160208775_160207052_160206932_160206528_TCP1</t>
  </si>
  <si>
    <t>97.30964869816106</t>
  </si>
  <si>
    <t>45.78313253012048</t>
  </si>
  <si>
    <t>SE_6_-_160210437_160209175_160209090_160208903_TCP1</t>
  </si>
  <si>
    <t>0.7101932946942746</t>
  </si>
  <si>
    <t>SE_6_-_160210437_160209728_160209642_160209175_TCP1</t>
  </si>
  <si>
    <t>1.0178139081778121</t>
  </si>
  <si>
    <t>SE_6_+_161471011_161488231_161488328_161491640_MAP3K4</t>
  </si>
  <si>
    <t>27.782938037208606</t>
  </si>
  <si>
    <t>SE_6_+_161518208_161519310_161519459_161522924_MAP3K4</t>
  </si>
  <si>
    <t>26.83113888173873</t>
  </si>
  <si>
    <t>SE_6_+_161529891_161529983_161530073_161530787_MAP3K4</t>
  </si>
  <si>
    <t>12.953137397464436</t>
  </si>
  <si>
    <t>30.597014925373134</t>
  </si>
  <si>
    <t>SE_6_-_161587280_161586745_161586609_161575342_AGPAT4</t>
  </si>
  <si>
    <t>92.62863488702834</t>
  </si>
  <si>
    <t>96.40718562874252</t>
  </si>
  <si>
    <t>SE_6_-_161653068_161587449_161587280_161575342_AGPAT4</t>
  </si>
  <si>
    <t>0.533594067799593</t>
  </si>
  <si>
    <t>SE_6_+_163235313_163418438_163418576_163483182_PACRG</t>
  </si>
  <si>
    <t>7.310798673772368</t>
  </si>
  <si>
    <t>SE_6_+_163510440_163733811_163733927_163735859_PACRG</t>
  </si>
  <si>
    <t>98.06755766817955</t>
  </si>
  <si>
    <t>0.7142857142857143</t>
  </si>
  <si>
    <t>SE_6_+_163836367_163876311_163876453_163899812_QKI</t>
  </si>
  <si>
    <t>1.3408835178537521</t>
  </si>
  <si>
    <t>24.404761904761905</t>
  </si>
  <si>
    <t>SE_6_+_163876453_163878413_163878583_163899812_QKI</t>
  </si>
  <si>
    <t>99.65765371512518</t>
  </si>
  <si>
    <t>SE_6_+_163876453_163899812_163899928_163956014_QKI</t>
  </si>
  <si>
    <t>2.5420512717912955</t>
  </si>
  <si>
    <t>31.92307692307692</t>
  </si>
  <si>
    <t>SE_6_-_167369585_167369115_167368983_167366036_RNASET2</t>
  </si>
  <si>
    <t>31.67899054735671</t>
  </si>
  <si>
    <t>SE_6_+_167424381_167426996_167427055_167435897_FGFR1OP</t>
  </si>
  <si>
    <t>2.319308803288862</t>
  </si>
  <si>
    <t>SE_6_+_167440103_167441355_167441481_167446091_FGFR1OP/CCR6</t>
  </si>
  <si>
    <t>0.21749495934990346</t>
  </si>
  <si>
    <t>98.91304347826086</t>
  </si>
  <si>
    <t>SE_6_+_169053908_169056076_169056170_169064754_SMOC2</t>
  </si>
  <si>
    <t>9.680707145668832</t>
  </si>
  <si>
    <t>SE_6_-_169982932_169972636_169972515_169857729_WDR27</t>
  </si>
  <si>
    <t>11.63322626499053</t>
  </si>
  <si>
    <t>59.541984732824424</t>
  </si>
  <si>
    <t>22.900763358778626</t>
  </si>
  <si>
    <t>SE_6_-_170038635_170036600_170036467_170034621_WDR27</t>
  </si>
  <si>
    <t>49.22276372956754</t>
  </si>
  <si>
    <t>SE_6_-_170064262_170063745_170063659_170062520_WDR27</t>
  </si>
  <si>
    <t>66.96929767413629</t>
  </si>
  <si>
    <t>34.07821229050279</t>
  </si>
  <si>
    <t>21.22905027932961</t>
  </si>
  <si>
    <t>SE_6_-_170101647_170089404_170089223_170089108_WDR27</t>
  </si>
  <si>
    <t>98.87457215280271</t>
  </si>
  <si>
    <t>86.91588785046729</t>
  </si>
  <si>
    <t>SE_6_-_170115804_170114938_170114829_170112635_PHF10</t>
  </si>
  <si>
    <t>96.3798431152721</t>
  </si>
  <si>
    <t>60.8433734939759</t>
  </si>
  <si>
    <t>SE_6_+_170151759_170153960_170154128_170155379_C6orf70</t>
  </si>
  <si>
    <t>95.98370330662105</t>
  </si>
  <si>
    <t>SE_6_+_170151759_170154040_170154128_170155379_C6orf70</t>
  </si>
  <si>
    <t>98.89565991206753</t>
  </si>
  <si>
    <t>36.496350364963504</t>
  </si>
  <si>
    <t>SE_6_+_170154128_170155379_170155518_170156434_C6orf70</t>
  </si>
  <si>
    <t>98.3190490231735</t>
  </si>
  <si>
    <t>53.78787878787878</t>
  </si>
  <si>
    <t>SE_6_+_170154128_170155384_170155518_170156434_C6orf70</t>
  </si>
  <si>
    <t>98.95865300841653</t>
  </si>
  <si>
    <t>SE_6_+_170155518_170156434_170156535_170156815_C6orf70</t>
  </si>
  <si>
    <t>88.47136320368121</t>
  </si>
  <si>
    <t>SE_6_-_170892145_170889193_170889090_170888058_PDCD2</t>
  </si>
  <si>
    <t>17.034226069595228</t>
  </si>
  <si>
    <t>SE_7_-_540753_540136_540068_538211_PDGFA</t>
  </si>
  <si>
    <t>97.0291127150046</t>
  </si>
  <si>
    <t>99.21259842519686</t>
  </si>
  <si>
    <t>SE_7_-_559597_558705_558576_557127_PDGFA</t>
  </si>
  <si>
    <t>99.72497286210668</t>
  </si>
  <si>
    <t>45.604395604395606</t>
  </si>
  <si>
    <t>SE_7_+_766952_769300_769484_780456_HEATR2</t>
  </si>
  <si>
    <t>99.56315877812472</t>
  </si>
  <si>
    <t>SE_7_+_766952_769362_769484_780456_HEATR2</t>
  </si>
  <si>
    <t>4.269745221298985</t>
  </si>
  <si>
    <t>15.18987341772152</t>
  </si>
  <si>
    <t>67.08860759493672</t>
  </si>
  <si>
    <t>17.72151898734177</t>
  </si>
  <si>
    <t>SE_7_+_856310_871657_871738_872142_SUN1</t>
  </si>
  <si>
    <t>92.460569126881</t>
  </si>
  <si>
    <t>SE_7_+_856310_872142_872238_878435_SUN1</t>
  </si>
  <si>
    <t>99.24207094365056</t>
  </si>
  <si>
    <t>40.51282051282051</t>
  </si>
  <si>
    <t>51.7948717948718</t>
  </si>
  <si>
    <t>SE_7_+_883157_888055_888252_889157_SUN1</t>
  </si>
  <si>
    <t>92.66627544412007</t>
  </si>
  <si>
    <t>SE_7_+_883157_889157_889240_889560_SUN1</t>
  </si>
  <si>
    <t>56.82946641039736</t>
  </si>
  <si>
    <t>SE_7_+_883157_889157_889240_891021_SUN1</t>
  </si>
  <si>
    <t>88.82068803241135</t>
  </si>
  <si>
    <t>SE_7_+_883157_889560_889670_891021_SUN1</t>
  </si>
  <si>
    <t>78.68627945489392</t>
  </si>
  <si>
    <t>SE_7_+_889240_889560_889670_891021_SUN1</t>
  </si>
  <si>
    <t>97.40886642250632</t>
  </si>
  <si>
    <t>48.95833333333333</t>
  </si>
  <si>
    <t>SE_7_+_883157_891021_891119_891587_SUN1</t>
  </si>
  <si>
    <t>96.97195581448015</t>
  </si>
  <si>
    <t>SE_7_+_889240_891021_891119_891587_SUN1</t>
  </si>
  <si>
    <t>99.81246622298154</t>
  </si>
  <si>
    <t>SE_7_+_893255_894557_894643_895995_SUN1</t>
  </si>
  <si>
    <t>0.17931325039954513</t>
  </si>
  <si>
    <t>97.84946236559139</t>
  </si>
  <si>
    <t>SE_7_-_943763_940668_940573_940253_ADAP1</t>
  </si>
  <si>
    <t>71.53720072911116</t>
  </si>
  <si>
    <t>SE_7_+_1126880_1127834_1127957_1131043_GPER</t>
  </si>
  <si>
    <t>0.45361349666282424</t>
  </si>
  <si>
    <t>94.65648854961832</t>
  </si>
  <si>
    <t>5.343511450381679</t>
  </si>
  <si>
    <t>SE_7_-_1166893_1149097_1148964_1049779_C7orf50</t>
  </si>
  <si>
    <t>99.8237989241382</t>
  </si>
  <si>
    <t>38.392857142857146</t>
  </si>
  <si>
    <t>SE_7_-_1477171_1476492_1476378_1468427_MICALL2</t>
  </si>
  <si>
    <t>98.91475197328147</t>
  </si>
  <si>
    <t>SE_7_-_1477733_1477616_1477526_1477244_MICALL2</t>
  </si>
  <si>
    <t>32.77753798829493</t>
  </si>
  <si>
    <t>SE_7_-_1589490_1589240_1589183_1588324_TMEM184A</t>
  </si>
  <si>
    <t>97.47953122059546</t>
  </si>
  <si>
    <t>60.273972602739725</t>
  </si>
  <si>
    <t>SE_7_-_1589941_1589834_1589759_1589581_TMEM184A</t>
  </si>
  <si>
    <t>0.866309826321502</t>
  </si>
  <si>
    <t>SE_7_-_2262210_2260657_2260519_2259091_MAD1L1</t>
  </si>
  <si>
    <t>93.7412686709238</t>
  </si>
  <si>
    <t>SE_7_-_2269619_2265185_2265045_2262389_MAD1L1</t>
  </si>
  <si>
    <t>13.599737286143702</t>
  </si>
  <si>
    <t>67.32673267326733</t>
  </si>
  <si>
    <t>SE_7_-_2279053_2278572_2278469_2275199_FTSJ2</t>
  </si>
  <si>
    <t>18.338346133248002</t>
  </si>
  <si>
    <t>SE_7_+_2281891_2282560_2282610_2284198_NUDT1</t>
  </si>
  <si>
    <t>7.612438171555981</t>
  </si>
  <si>
    <t>31.40495867768595</t>
  </si>
  <si>
    <t>SE_7_+_2281891_2282560_2282683_2284198_NUDT1</t>
  </si>
  <si>
    <t>99.89558279846344</t>
  </si>
  <si>
    <t>60.9375</t>
  </si>
  <si>
    <t>SE_7_+_2406083_2406160_2406226_2406634_EIF3B</t>
  </si>
  <si>
    <t>96.86954565778542</t>
  </si>
  <si>
    <t>48.8235294117647</t>
  </si>
  <si>
    <t>15.88235294117647</t>
  </si>
  <si>
    <t>SE_7_-_2579178_2578985_2578813_2578398_BRAT1</t>
  </si>
  <si>
    <t>7.201324493791153</t>
  </si>
  <si>
    <t>SE_7_-_2580613_2580528_2580464_2579522_BRAT1</t>
  </si>
  <si>
    <t>92.05194345488809</t>
  </si>
  <si>
    <t>SE_7_-_2586958_2584690_2584543_2583596_BRAT1</t>
  </si>
  <si>
    <t>0.12922709985573547</t>
  </si>
  <si>
    <t>SE_7_+_2611960_2612348_2612455_2613052_IQCE</t>
  </si>
  <si>
    <t>95.21620842261144</t>
  </si>
  <si>
    <t>SE_7_+_2687272_2687593_2687688_2689201_TTYH3</t>
  </si>
  <si>
    <t>5.161939957099117</t>
  </si>
  <si>
    <t>SE_7_+_2698649_2699574_2699674_2701302_TTYH3</t>
  </si>
  <si>
    <t>97.99506410039203</t>
  </si>
  <si>
    <t>SE_7_-_2834562_2773135_2773085_2771384_GNA12</t>
  </si>
  <si>
    <t>46.19083092234625</t>
  </si>
  <si>
    <t>SE_7_+_4213989_4215407_4215466_4218117_SDK1</t>
  </si>
  <si>
    <t>96.25594559732333</t>
  </si>
  <si>
    <t>29.746835443037973</t>
  </si>
  <si>
    <t>61.39240506329114</t>
  </si>
  <si>
    <t>SE_7_-_4871772_4862185_4862025_4856982_RADIL</t>
  </si>
  <si>
    <t>19.86738668031801</t>
  </si>
  <si>
    <t>SE_7_+_5230124_5232749_5232802_5239207_WIPI2</t>
  </si>
  <si>
    <t>0.6536113806030328</t>
  </si>
  <si>
    <t>SE_7_+_5256290_5256380_5256494_5256721_WIPI2</t>
  </si>
  <si>
    <t>83.58222870056382</t>
  </si>
  <si>
    <t>53.96825396825397</t>
  </si>
  <si>
    <t>SE_7_-_5401528_5401353_5401225_5399200_TNRC18</t>
  </si>
  <si>
    <t>0.1544993694077356</t>
  </si>
  <si>
    <t>SE_7_-_5778907_5772793_5772601_5770448_RNF216</t>
  </si>
  <si>
    <t>0.029124866559352987</t>
  </si>
  <si>
    <t>SE_7_-_5800634_5800142_5800022_5792610_RNF216</t>
  </si>
  <si>
    <t>97.27447608911623</t>
  </si>
  <si>
    <t>SE_7_-_6043603_6043423_6043321_6042267_PMS2</t>
  </si>
  <si>
    <t>99.95934485557895</t>
  </si>
  <si>
    <t>67.94871794871796</t>
  </si>
  <si>
    <t>SE_7_-_6086408_6085782_6085702_6084292_EIF2AK1</t>
  </si>
  <si>
    <t>98.28560503318045</t>
  </si>
  <si>
    <t>29.00763358778626</t>
  </si>
  <si>
    <t>SE_7_-_6094177_6089676_6089543_6088475_EIF2AK1</t>
  </si>
  <si>
    <t>0.3849046720943591</t>
  </si>
  <si>
    <t>SE_7_-_6098597_6097873_6097779_6094335_EIF2AK1</t>
  </si>
  <si>
    <t>0.4808005542621806</t>
  </si>
  <si>
    <t>SE_7_+_6151005_6151428_6151582_6154954_USP42</t>
  </si>
  <si>
    <t>5.08231235943776</t>
  </si>
  <si>
    <t>44.36619718309859</t>
  </si>
  <si>
    <t>SE_7_+_6155154_6156426_6156570_6175472_USP42</t>
  </si>
  <si>
    <t>0.17567183914256893</t>
  </si>
  <si>
    <t>SE_7_-_6230080_6228520_6228336_6227352_CYTH3</t>
  </si>
  <si>
    <t>0.08520559112712076</t>
  </si>
  <si>
    <t>SE_7_-_6388204_6381601_6381504_6370866_FAM220A</t>
  </si>
  <si>
    <t>0.03433704635420986</t>
  </si>
  <si>
    <t>SE_7_+_6414401_6415490_6415547_6426843_RAC1</t>
  </si>
  <si>
    <t>7.0533727167284175</t>
  </si>
  <si>
    <t>SE_7_+_6431672_6438293_6438349_6439757_RAC1</t>
  </si>
  <si>
    <t>97.39066454448542</t>
  </si>
  <si>
    <t>SE_7_-_6472468_6470238_6470111_6465745_DAGLB</t>
  </si>
  <si>
    <t>91.89120606144174</t>
  </si>
  <si>
    <t>47.928994082840234</t>
  </si>
  <si>
    <t>21.893491124260358</t>
  </si>
  <si>
    <t>SE_7_-_6485584_6476164_6475993_6472590_DAGLB</t>
  </si>
  <si>
    <t>97.75422730232314</t>
  </si>
  <si>
    <t>SE_7_-_6485584_6476164_6475993_6474651_DAGLB</t>
  </si>
  <si>
    <t>0.39321716940540596</t>
  </si>
  <si>
    <t>SE_7_-_6523598_6522220_6522023_6513915_DAGLB/KDELR2</t>
  </si>
  <si>
    <t>65.56895652848513</t>
  </si>
  <si>
    <t>SE_7_+_6617129_6617221_6617351_6618132_ZDHHC4</t>
  </si>
  <si>
    <t>45.11255305811108</t>
  </si>
  <si>
    <t>SE_7_+_6617129_6617221_6617351_6618197_ZDHHC4</t>
  </si>
  <si>
    <t>13.763565459353611</t>
  </si>
  <si>
    <t>SE_7_+_6641771_6647168_6647228_6647591_C7orf26</t>
  </si>
  <si>
    <t>94.87733443235523</t>
  </si>
  <si>
    <t>SE_7_-_6854395_6852668_6852607_6851694_CCZ1B</t>
  </si>
  <si>
    <t>94.67729250038867</t>
  </si>
  <si>
    <t>85.54913294797689</t>
  </si>
  <si>
    <t>4.046242774566474</t>
  </si>
  <si>
    <t>SE_7_-_6861912_6859572_6859397_6854476_CCZ1B</t>
  </si>
  <si>
    <t>85.91710030782228</t>
  </si>
  <si>
    <t>SE_7_+_7606703_7607657_7607754_7612067_MIOS</t>
  </si>
  <si>
    <t>9.372954513381533</t>
  </si>
  <si>
    <t>SE_7_+_7713084_7715733_7715839_7841301_LOC729852</t>
  </si>
  <si>
    <t>97.04307298318714</t>
  </si>
  <si>
    <t>SE_7_+_8043689_8062113_8062199_8095066_GLCCI1</t>
  </si>
  <si>
    <t>84.34119533667325</t>
  </si>
  <si>
    <t>SE_7_+_8110761_8124527_8124647_8125823_GLCCI1</t>
  </si>
  <si>
    <t>1.336770456767423</t>
  </si>
  <si>
    <t>SE_7_-_8183505_8181685_8181599_8181447_ICA1</t>
  </si>
  <si>
    <t>0.20332911897390588</t>
  </si>
  <si>
    <t>SE_7_-_8268231_8263189_8263118_8261028_ICA1</t>
  </si>
  <si>
    <t>2.6983822029477342</t>
  </si>
  <si>
    <t>13.089005235602095</t>
  </si>
  <si>
    <t>67.5392670157068</t>
  </si>
  <si>
    <t>SE_7_+_12251051_12253827_12254020_12254435_TMEM106B</t>
  </si>
  <si>
    <t>93.83992152362622</t>
  </si>
  <si>
    <t>56.57142857142857</t>
  </si>
  <si>
    <t>SE_7_+_12680142_12683763_12683940_12684209_SCIN</t>
  </si>
  <si>
    <t>63.75925733076745</t>
  </si>
  <si>
    <t>SE_7_+_12726668_12727260_12727353_12727791_ARL4A</t>
  </si>
  <si>
    <t>45.183236802509036</t>
  </si>
  <si>
    <t>SE_7_+_12726668_12727260_12727353_12727794_ARL4A</t>
  </si>
  <si>
    <t>0.054240578188046874</t>
  </si>
  <si>
    <t>SE_7_-_13949257_13947481_13947418_13946224_ETV1</t>
  </si>
  <si>
    <t>98.31841945101606</t>
  </si>
  <si>
    <t>SE_7_-_13971127_13950932_13950864_13949325_ETV1</t>
  </si>
  <si>
    <t>99.16181358844887</t>
  </si>
  <si>
    <t>86.55913978494624</t>
  </si>
  <si>
    <t>SE_7_-_13978742_13975521_13975333_13971374_ETV1</t>
  </si>
  <si>
    <t>99.80296803085665</t>
  </si>
  <si>
    <t>SE_7_-_14025741_14017105_14017052_13978871_ETV1</t>
  </si>
  <si>
    <t>99.3641979694709</t>
  </si>
  <si>
    <t>SE_7_-_14026263_14017105_14017052_13978871_ETV1</t>
  </si>
  <si>
    <t>0.17959948088107702</t>
  </si>
  <si>
    <t>SE_7_-_16505089_16504012_16503941_16502588_SOSTDC1</t>
  </si>
  <si>
    <t>1.4683256754313945</t>
  </si>
  <si>
    <t>SE_7_-_16644346_16643285_16643174_16642134_ANKMY2</t>
  </si>
  <si>
    <t>1.537174314347974</t>
  </si>
  <si>
    <t>SE_7_-_16685132_16684437_16684251_16676080_ANKMY2</t>
  </si>
  <si>
    <t>4.759752388610946</t>
  </si>
  <si>
    <t>44.800000000000004</t>
  </si>
  <si>
    <t>SE_7_-_16685132_16684437_16684310_16676080_ANKMY2</t>
  </si>
  <si>
    <t>99.52679575836427</t>
  </si>
  <si>
    <t>SE_7_+_16685913_16705062_16705126_16714037_BZW2</t>
  </si>
  <si>
    <t>93.90336961637334</t>
  </si>
  <si>
    <t>55.639097744360896</t>
  </si>
  <si>
    <t>SE_7_+_16722470_16725530_16725665_16729422_BZW2</t>
  </si>
  <si>
    <t>90.56167373884794</t>
  </si>
  <si>
    <t>SE_7_+_16722470_16725549_16725665_16729422_BZW2</t>
  </si>
  <si>
    <t>99.98844734003775</t>
  </si>
  <si>
    <t>SE_7_+_16729531_16734459_16734629_16736540_BZW2</t>
  </si>
  <si>
    <t>1.3148072719525414</t>
  </si>
  <si>
    <t>SE_7_-_17929986_17928345_17928183_17915413_SNX13</t>
  </si>
  <si>
    <t>99.96192248615465</t>
  </si>
  <si>
    <t>SE_7_-_17936957_17933057_17932955_17931258_SNX13</t>
  </si>
  <si>
    <t>1.964147192911145</t>
  </si>
  <si>
    <t>88.76404494382022</t>
  </si>
  <si>
    <t>SE_7_-_17979907_17946963_17946872_17937069_SNX13</t>
  </si>
  <si>
    <t>54.70288946107766</t>
  </si>
  <si>
    <t>SE_7_+_18633652_18668973_18669104_18674250_HDAC9</t>
  </si>
  <si>
    <t>67.2379370922004</t>
  </si>
  <si>
    <t>62.878787878787875</t>
  </si>
  <si>
    <t>SE_7_-_21956372_21951369_21951235_21948125_CDCA7L</t>
  </si>
  <si>
    <t>70.66066954063857</t>
  </si>
  <si>
    <t>28.14814814814815</t>
  </si>
  <si>
    <t>SE_7_-_21956372_21951372_21951235_21948125_CDCA7L</t>
  </si>
  <si>
    <t>99.95361195172829</t>
  </si>
  <si>
    <t>SE_7_-_21985399_21956512_21956372_21951372_CDCA7L</t>
  </si>
  <si>
    <t>1.112728101969267</t>
  </si>
  <si>
    <t>SE_7_-_21985399_21979933_21979880_21956512_CDCA7L</t>
  </si>
  <si>
    <t>3.2708972683939743</t>
  </si>
  <si>
    <t>69.36936936936937</t>
  </si>
  <si>
    <t>SE_7_-_22232985_22231260_22231147_22206766_RAPGEF5</t>
  </si>
  <si>
    <t>93.62971375748022</t>
  </si>
  <si>
    <t>66.48936170212765</t>
  </si>
  <si>
    <t>SE_7_+_22766900_22767063_22767253_22768312_IL6</t>
  </si>
  <si>
    <t>89.34131191356602</t>
  </si>
  <si>
    <t>SE_7_+_22766900_22767132_22767253_22768312_IL6</t>
  </si>
  <si>
    <t>0.0741652819015301</t>
  </si>
  <si>
    <t>SE_7_-_22857619_22857167_22857031_22852804_TOMM7</t>
  </si>
  <si>
    <t>99.75910672463006</t>
  </si>
  <si>
    <t>SE_7_-_23030680_23023664_23023563_23018067_FAM126A</t>
  </si>
  <si>
    <t>0.9290764610339683</t>
  </si>
  <si>
    <t>87.02702702702703</t>
  </si>
  <si>
    <t>12.972972972972974</t>
  </si>
  <si>
    <t>SE_7_-_23030680_23025354_23025167_23023664_FAM126A</t>
  </si>
  <si>
    <t>96.69160468376259</t>
  </si>
  <si>
    <t>SE_7_-_23053544_23030758_23030680_23023664_FAM126A</t>
  </si>
  <si>
    <t>13.063195369987143</t>
  </si>
  <si>
    <t>50.78125</t>
  </si>
  <si>
    <t>SE_7_+_23145765_23157453_23157583_23163396_KLHL7</t>
  </si>
  <si>
    <t>99.86755175689191</t>
  </si>
  <si>
    <t>SE_7_+_23145765_23163396_23163498_23164307_KLHL7</t>
  </si>
  <si>
    <t>4.610064906965288</t>
  </si>
  <si>
    <t>SE_7_+_23236385_23236792_23236849_23239077_NUPL2</t>
  </si>
  <si>
    <t>6.0951296185809</t>
  </si>
  <si>
    <t>SE_7_+_23236385_23236792_23236866_23239077_NUPL2</t>
  </si>
  <si>
    <t>0.6279898471950269</t>
  </si>
  <si>
    <t>5.1020408163265305</t>
  </si>
  <si>
    <t>SE_7_+_23286546_23290381_23290481_23292926_GPNMB</t>
  </si>
  <si>
    <t>99.42960275098007</t>
  </si>
  <si>
    <t>21.637426900584796</t>
  </si>
  <si>
    <t>71.34502923976608</t>
  </si>
  <si>
    <t>SE_7_+_23293931_23296511_23296684_23299599_GPNMB</t>
  </si>
  <si>
    <t>33.27866686919088</t>
  </si>
  <si>
    <t>SE_7_-_23571408_23562051_23561973_23561459_TRA2A</t>
  </si>
  <si>
    <t>10.30833843137824</t>
  </si>
  <si>
    <t>SE_7_-_23571408_23570889_23570800_23562051_TRA2A</t>
  </si>
  <si>
    <t>76.35502361489176</t>
  </si>
  <si>
    <t>32.926829268292686</t>
  </si>
  <si>
    <t>SE_7_+_23637224_23637586_23637670_23650790_CCDC126</t>
  </si>
  <si>
    <t>24.76319586751102</t>
  </si>
  <si>
    <t>49.21465968586388</t>
  </si>
  <si>
    <t>31.93717277486911</t>
  </si>
  <si>
    <t>SE_7_+_23637670_23643705_23643898_23650790_CCDC126</t>
  </si>
  <si>
    <t>68.92022752075597</t>
  </si>
  <si>
    <t>SE_7_+_23719902_23724118_23724291_23728888_FAM221A</t>
  </si>
  <si>
    <t>2.6709741899895247</t>
  </si>
  <si>
    <t>SE_7_+_23724291_23727847_23727942_23728888_FAM221A</t>
  </si>
  <si>
    <t>20.013243942030922</t>
  </si>
  <si>
    <t>SE_7_+_23731215_23731802_23731872_23740405_FAM221A</t>
  </si>
  <si>
    <t>67.65791629342758</t>
  </si>
  <si>
    <t>SE_7_+_23731215_23737811_23737918_23740405_FAM221A</t>
  </si>
  <si>
    <t>0.18994507671329874</t>
  </si>
  <si>
    <t>SE_7_+_24705708_24706484_24706601_24708118_MPP6</t>
  </si>
  <si>
    <t>2.2598076201373387</t>
  </si>
  <si>
    <t>SE_7_-_24756873_24755192_24755110_24750007_DFNA5</t>
  </si>
  <si>
    <t>93.93447081859816</t>
  </si>
  <si>
    <t>SE_7_-_24849426_24846521_24846395_24844056_OSBPL3</t>
  </si>
  <si>
    <t>76.33536914374334</t>
  </si>
  <si>
    <t>SE_7_-_24892123_24888795_24888688_24882032_OSBPL3</t>
  </si>
  <si>
    <t>59.98318838912432</t>
  </si>
  <si>
    <t>SE_7_-_24903115_24902911_24902819_24901388_OSBPL3</t>
  </si>
  <si>
    <t>0.08099685374933296</t>
  </si>
  <si>
    <t>SE_7_-_25164819_25164434_25164309_25163746_CYCS</t>
  </si>
  <si>
    <t>0.07902500964230443</t>
  </si>
  <si>
    <t>28.289473684210524</t>
  </si>
  <si>
    <t>SE_7_-_25164819_25164463_25164309_25163746_CYCS</t>
  </si>
  <si>
    <t>1.5312865279178283</t>
  </si>
  <si>
    <t>59.199999999999996</t>
  </si>
  <si>
    <t>SE_7_+_26386086_26393677_26393804_26400595_SNX10</t>
  </si>
  <si>
    <t>8.631283135853792</t>
  </si>
  <si>
    <t>SE_7_+_26386086_26396627_26396747_26400595_SNX10</t>
  </si>
  <si>
    <t>0.6119935138775191</t>
  </si>
  <si>
    <t>SE_7_-_26893756_26887687_26887615_26883756_SKAP2</t>
  </si>
  <si>
    <t>99.66101464805995</t>
  </si>
  <si>
    <t>5.69620253164557</t>
  </si>
  <si>
    <t>SE_7_-_27702317_27689252_27689092_27672064_HIBADH</t>
  </si>
  <si>
    <t>98.95046044945524</t>
  </si>
  <si>
    <t>52.43243243243243</t>
  </si>
  <si>
    <t>17.83783783783784</t>
  </si>
  <si>
    <t>SE_7_+_27797752_27805453_27805640_27809295_TAX1BP1</t>
  </si>
  <si>
    <t>0.11786616147684481</t>
  </si>
  <si>
    <t>SE_7_+_27839709_27842728_27842799_27855968_TAX1BP1</t>
  </si>
  <si>
    <t>1.15219268232493</t>
  </si>
  <si>
    <t>SE_7_-_28031528_27953072_27953011_27935035_JAZF1</t>
  </si>
  <si>
    <t>0.04979419440114067</t>
  </si>
  <si>
    <t>SE_7_-_28031528_27954427_27954349_27935035_JAZF1</t>
  </si>
  <si>
    <t>97.04852379354621</t>
  </si>
  <si>
    <t>SE_7_-_29111389_29103850_29103677_29070375_CPVL</t>
  </si>
  <si>
    <t>99.67497958276913</t>
  </si>
  <si>
    <t>SE_7_-_29111389_29105737_29105639_29103850_CPVL</t>
  </si>
  <si>
    <t>0.2734672485435471</t>
  </si>
  <si>
    <t>SE_7_+_29438102_29439857_29439967_29440159_CHN2</t>
  </si>
  <si>
    <t>99.1872019278585</t>
  </si>
  <si>
    <t>SE_7_+_29440444_29519895_29519972_29535568_CHN2</t>
  </si>
  <si>
    <t>99.57331599733894</t>
  </si>
  <si>
    <t>80.11695906432749</t>
  </si>
  <si>
    <t>SE_7_+_29535652_29539483_29539656_29544360_CHN2</t>
  </si>
  <si>
    <t>99.6879647180595</t>
  </si>
  <si>
    <t>94.07407407407408</t>
  </si>
  <si>
    <t>SE_7_+_29544437_29546844_29546981_29548917_CHN2</t>
  </si>
  <si>
    <t>99.68536436157379</t>
  </si>
  <si>
    <t>28.645833333333332</t>
  </si>
  <si>
    <t>18.229166666666664</t>
  </si>
  <si>
    <t>SE_7_-_29983593_29980492_29980298_29976337_SCRN1</t>
  </si>
  <si>
    <t>97.63766691256002</t>
  </si>
  <si>
    <t>10.828025477707007</t>
  </si>
  <si>
    <t>SE_7_-_30029258_30008684_30008525_29994976_SCRN1</t>
  </si>
  <si>
    <t>17.82278757042261</t>
  </si>
  <si>
    <t>SE_7_-_30062281_30059920_30059829_30058739_FKBP14</t>
  </si>
  <si>
    <t>99.84142400180515</t>
  </si>
  <si>
    <t>SE_7_-_30065928_30062432_30062281_30058739_FKBP14</t>
  </si>
  <si>
    <t>71.03803138224765</t>
  </si>
  <si>
    <t>SE_7_+_30174914_30185793_30185915_30197054_C7orf41</t>
  </si>
  <si>
    <t>2.7499712706292323</t>
  </si>
  <si>
    <t>79.6116504854369</t>
  </si>
  <si>
    <t>SE_7_-_30468990_30468225_30468120_30465326_NOD1</t>
  </si>
  <si>
    <t>92.95495311309003</t>
  </si>
  <si>
    <t>SE_7_-_30499517_30498856_30498768_30496658_NOD1</t>
  </si>
  <si>
    <t>38.58556290311337</t>
  </si>
  <si>
    <t>56.32183908045977</t>
  </si>
  <si>
    <t>SE_7_-_30518222_30503314_30503225_30499657_NOD1</t>
  </si>
  <si>
    <t>0.10882211214151696</t>
  </si>
  <si>
    <t>SE_7_-_30518222_30503677_30503602_30499657_NOD1</t>
  </si>
  <si>
    <t>4.669891118133557</t>
  </si>
  <si>
    <t>SE_7_-_30518222_30515604_30515464_30499657_NOD1</t>
  </si>
  <si>
    <t>0.7225955964761476</t>
  </si>
  <si>
    <t>50.326797385620914</t>
  </si>
  <si>
    <t>SE_7_-_30538419_30537512_30537357_30536851_GGCT</t>
  </si>
  <si>
    <t>99.21400383602622</t>
  </si>
  <si>
    <t>SE_7_-_30540152_30538554_30538419_30536851_GGCT</t>
  </si>
  <si>
    <t>99.93680386834849</t>
  </si>
  <si>
    <t>SE_7_-_30540152_30538554_30538419_30537512_GGCT</t>
  </si>
  <si>
    <t>98.27862570223974</t>
  </si>
  <si>
    <t>SE_7_-_30544185_30538554_30538419_30536851_GGCT</t>
  </si>
  <si>
    <t>95.17933440058248</t>
  </si>
  <si>
    <t>47.2027972027972</t>
  </si>
  <si>
    <t>SE_7_-_30544185_30540297_30540152_30536851_GGCT</t>
  </si>
  <si>
    <t>69.76270498937195</t>
  </si>
  <si>
    <t>SE_7_-_30544185_30540297_30540152_30538554_GGCT</t>
  </si>
  <si>
    <t>1.4310347732916713</t>
  </si>
  <si>
    <t>69.1588785046729</t>
  </si>
  <si>
    <t>SE_7_+_30634759_30635440_30635549_30638412_GARS</t>
  </si>
  <si>
    <t>0.9962354922782295</t>
  </si>
  <si>
    <t>SE_7_+_30665935_30666673_30666806_30668176_GARS</t>
  </si>
  <si>
    <t>9.337260613957522</t>
  </si>
  <si>
    <t>SE_7_+_31132349_31135281_31135364_31142851_ADCYAP1R1</t>
  </si>
  <si>
    <t>21.02499070446143</t>
  </si>
  <si>
    <t>SE_7_+_31132349_31139741_31139824_31142851_ADCYAP1R1</t>
  </si>
  <si>
    <t>0.026789048753537395</t>
  </si>
  <si>
    <t>75.3731343283582</t>
  </si>
  <si>
    <t>SE_7_-_32529932_32529212_32529076_32528956_LSM5</t>
  </si>
  <si>
    <t>95.42714790090858</t>
  </si>
  <si>
    <t>77.39130434782608</t>
  </si>
  <si>
    <t>SE_7_+_32613030_32615567_32615684_32620414_AVL9</t>
  </si>
  <si>
    <t>88.3460878466056</t>
  </si>
  <si>
    <t>SE_7_+_32615684_32619831_32619884_32620414_AVL9</t>
  </si>
  <si>
    <t>1.2354757762628423</t>
  </si>
  <si>
    <t>SE_7_+_32997406_33003156_33003314_33014229_FKBP9</t>
  </si>
  <si>
    <t>98.40610044270555</t>
  </si>
  <si>
    <t>SE_7_+_32997406_33014229_33014374_33014794_FKBP9</t>
  </si>
  <si>
    <t>3.5274017189125524</t>
  </si>
  <si>
    <t>SE_7_-_33075546_33069321_33069241_33066527_NT5C3A</t>
  </si>
  <si>
    <t>4.408025050918395</t>
  </si>
  <si>
    <t>SE_7_-_33075546_33069326_33069241_33066527_NT5C3A</t>
  </si>
  <si>
    <t>62.59032441285913</t>
  </si>
  <si>
    <t>SE_7_-_33102180_33075600_33075546_33066527_NT5C3A</t>
  </si>
  <si>
    <t>0.31360965306197186</t>
  </si>
  <si>
    <t>99.29078014184397</t>
  </si>
  <si>
    <t>SE_7_+_33384246_33385839_33385982_33388680_BBS9</t>
  </si>
  <si>
    <t>95.01123977861387</t>
  </si>
  <si>
    <t>SE_7_+_33388782_33390831_33390935_33392471_BBS9</t>
  </si>
  <si>
    <t>96.91030971789162</t>
  </si>
  <si>
    <t>SE_7_+_33388782_33390831_33390935_33397467_BBS9</t>
  </si>
  <si>
    <t>99.73734353563553</t>
  </si>
  <si>
    <t>54.47154471544715</t>
  </si>
  <si>
    <t>20.32520325203252</t>
  </si>
  <si>
    <t>SE_7_-_34978888_34977731_34977606_34971341_DPY19L1</t>
  </si>
  <si>
    <t>93.93236275397445</t>
  </si>
  <si>
    <t>SE_7_-_35006506_34997682_34997596_34994979_DPY19L1</t>
  </si>
  <si>
    <t>90.06603791060678</t>
  </si>
  <si>
    <t>SE_7_-_35733794_35709938_35709825_35707198_HERPUD2</t>
  </si>
  <si>
    <t>99.03002942549037</t>
  </si>
  <si>
    <t>SE_7_-_35733794_35712888_35712811_35709938_HERPUD2</t>
  </si>
  <si>
    <t>0.8021962770170554</t>
  </si>
  <si>
    <t>49.586776859504134</t>
  </si>
  <si>
    <t>32.231404958677686</t>
  </si>
  <si>
    <t>SE_7_+_35913385_35919206_35919329_35919433_SEPT7</t>
  </si>
  <si>
    <t>99.20575632930175</t>
  </si>
  <si>
    <t>SE_7_+_36450313_36450668_36450775_36455367_ANLN</t>
  </si>
  <si>
    <t>99.93965559151518</t>
  </si>
  <si>
    <t>18.548387096774192</t>
  </si>
  <si>
    <t>SE_7_+_36450775_36455367_36455493_36456689_ANLN</t>
  </si>
  <si>
    <t>78.63033948722818</t>
  </si>
  <si>
    <t>SE_7_+_36455493_36456689_36456799_36458853_ANLN</t>
  </si>
  <si>
    <t>16.507699717002673</t>
  </si>
  <si>
    <t>SE_7_+_36466637_36467916_36467969_36478813_ANLN</t>
  </si>
  <si>
    <t>13.835292832847504</t>
  </si>
  <si>
    <t>SE_7_-_36561645_36554196_36554078_36552986_AOAH</t>
  </si>
  <si>
    <t>96.27116259425942</t>
  </si>
  <si>
    <t>SE_7_-_36934459_36927277_36927165_36917722_ELMO1</t>
  </si>
  <si>
    <t>0.37491963664412536</t>
  </si>
  <si>
    <t>SE_7_-_37136224_37073017_37072952_37053040_ELMO1</t>
  </si>
  <si>
    <t>0.855383404012344</t>
  </si>
  <si>
    <t>SE_7_-_37488278_37433520_37433425_37382367_ELMO1</t>
  </si>
  <si>
    <t>10.26906076523139</t>
  </si>
  <si>
    <t>60.37735849056604</t>
  </si>
  <si>
    <t>SE_7_+_38218022_38218692_38218747_38247048_STARD3NL</t>
  </si>
  <si>
    <t>0.7937035246333098</t>
  </si>
  <si>
    <t>3.289473684210526</t>
  </si>
  <si>
    <t>96.71052631578947</t>
  </si>
  <si>
    <t>SE_7_+_38218022_38237812_38237966_38247048_STARD3NL</t>
  </si>
  <si>
    <t>0.8778350083974904</t>
  </si>
  <si>
    <t>SE_7_+_38218022_38241671_38241798_38247048_STARD3NL</t>
  </si>
  <si>
    <t>89.52466659359342</t>
  </si>
  <si>
    <t>SE_7_+_38254706_38256626_38256679_38256789_STARD3NL</t>
  </si>
  <si>
    <t>22.745911670416834</t>
  </si>
  <si>
    <t>SE_7_-_38462021_38457550_38457425_38433814_AMPH</t>
  </si>
  <si>
    <t>6.628785944616659</t>
  </si>
  <si>
    <t>SE_7_-_38768142_38768034_38767941_38766588_VPS41</t>
  </si>
  <si>
    <t>2.3941517598781927</t>
  </si>
  <si>
    <t>34.862385321100916</t>
  </si>
  <si>
    <t>SE_7_-_38836345_38836126_38836015_38835211_VPS41</t>
  </si>
  <si>
    <t>98.78742085489893</t>
  </si>
  <si>
    <t>SE_7_-_38902145_38869928_38869854_38860865_VPS41</t>
  </si>
  <si>
    <t>0.6112565224340495</t>
  </si>
  <si>
    <t>SE_7_+_39736458_39737007_39737109_39745722_RALA</t>
  </si>
  <si>
    <t>81.19842814001248</t>
  </si>
  <si>
    <t>4.964539007092199</t>
  </si>
  <si>
    <t>SE_7_+_40277325_40314112_40314255_40356359_C7orf10</t>
  </si>
  <si>
    <t>10.045993922750379</t>
  </si>
  <si>
    <t>SE_7_+_40535985_40723655_40723732_40789033_C7orf10</t>
  </si>
  <si>
    <t>99.65037045760481</t>
  </si>
  <si>
    <t>SE_7_-_42966982_42966267_42966135_42964396_PSMA2</t>
  </si>
  <si>
    <t>99.29250615282061</t>
  </si>
  <si>
    <t>SE_7_-_42971717_42966267_42966135_42964396_PSMA2</t>
  </si>
  <si>
    <t>99.97796336109364</t>
  </si>
  <si>
    <t>SE_7_-_42971717_42967058_42966982_42966267_C7orf25/PSMA2</t>
  </si>
  <si>
    <t>0.45235302663329136</t>
  </si>
  <si>
    <t>SE_7_-_42971717_42970754_42970695_42967058_C7orf25/PSMA2</t>
  </si>
  <si>
    <t>8.4412351530824985</t>
  </si>
  <si>
    <t>SE_7_+_42974735_42976763_42976840_42976921_MRPL32</t>
  </si>
  <si>
    <t>32.41938050290544</t>
  </si>
  <si>
    <t>SE_7_-_43769028_43690311_43690211_43688251_COA1</t>
  </si>
  <si>
    <t>24.383536851984278</t>
  </si>
  <si>
    <t>SE_7_-_43769028_43705321_43705257_43688251_COA1</t>
  </si>
  <si>
    <t>2.0234537492514315</t>
  </si>
  <si>
    <t>SE_7_-_43769028_43751048_43750999_43688251_COA1</t>
  </si>
  <si>
    <t>9.798040221484948</t>
  </si>
  <si>
    <t>35.16483516483517</t>
  </si>
  <si>
    <t>SE_7_+_43798333_43799616_43799709_43810737_BLVRA</t>
  </si>
  <si>
    <t>0.6302430752832238</t>
  </si>
  <si>
    <t>SE_7_-_43921258_43919385_43919267_43918859_URGCP</t>
  </si>
  <si>
    <t>99.74485182732874</t>
  </si>
  <si>
    <t>SE_7_-_43946161_43927084_43927014_43921556_URGCP-MRPS24/URGCP</t>
  </si>
  <si>
    <t>22.40153527812993</t>
  </si>
  <si>
    <t>51.578947368421055</t>
  </si>
  <si>
    <t>SE_7_+_43966155_43967613_43967710_43978030_UBE2D4</t>
  </si>
  <si>
    <t>85.85231061562311</t>
  </si>
  <si>
    <t>65.33333333333333</t>
  </si>
  <si>
    <t>SE_7_+_43978093_43982553_43982630_43988231_UBE2D4</t>
  </si>
  <si>
    <t>4.883748431724395</t>
  </si>
  <si>
    <t>SE_7_+_43982630_43986758_43986828_43988231_UBE2D4</t>
  </si>
  <si>
    <t>99.86992500726464</t>
  </si>
  <si>
    <t>SE_7_+_43988336_43990198_43990291_43992249_UBE2D4</t>
  </si>
  <si>
    <t>99.88125541041731</t>
  </si>
  <si>
    <t>SE_7_+_44084419_44089824_44089879_44091429_DBNL</t>
  </si>
  <si>
    <t>99.14067109255781</t>
  </si>
  <si>
    <t>SE_7_+_44084419_44089824_44089879_44092466_DBNL</t>
  </si>
  <si>
    <t>99.59718684408584</t>
  </si>
  <si>
    <t>SE_7_+_44084419_44089824_44089879_44096356_DBNL</t>
  </si>
  <si>
    <t>99.42869811690791</t>
  </si>
  <si>
    <t>SE_7_+_44084419_44091429_44091541_44092466_DBNL</t>
  </si>
  <si>
    <t>97.94841581022239</t>
  </si>
  <si>
    <t>SE_7_+_44089879_44091429_44091541_44092466_DBNL</t>
  </si>
  <si>
    <t>98.93553998906309</t>
  </si>
  <si>
    <t>SE_7_+_44089879_44091429_44091541_44096356_DBNL</t>
  </si>
  <si>
    <t>99.69232563034734</t>
  </si>
  <si>
    <t>SE_7_+_44084419_44092466_44092540_44096356_DBNL</t>
  </si>
  <si>
    <t>99.26952181401819</t>
  </si>
  <si>
    <t>SE_7_+_44089879_44092466_44092540_44096356_DBNL</t>
  </si>
  <si>
    <t>99.50594679498641</t>
  </si>
  <si>
    <t>SE_7_+_44091541_44092466_44092540_44096356_DBNL</t>
  </si>
  <si>
    <t>99.09646185609333</t>
  </si>
  <si>
    <t>SE_7_+_44091541_44092466_44092550_44096356_DBNL</t>
  </si>
  <si>
    <t>99.75399758895352</t>
  </si>
  <si>
    <t>SE_7_+_44092540_44096356_44096502_44097381_DBNL</t>
  </si>
  <si>
    <t>99.55469471433116</t>
  </si>
  <si>
    <t>SE_7_+_44098582_44098953_44099048_44099142_DBNL</t>
  </si>
  <si>
    <t>80.45374307239389</t>
  </si>
  <si>
    <t>SE_7_-_44113997_44113819_44113730_44113624_POLM</t>
  </si>
  <si>
    <t>81.43597014061511</t>
  </si>
  <si>
    <t>SE_7_-_44113997_44113832_44113730_44113624_POLM</t>
  </si>
  <si>
    <t>85.87220213661614</t>
  </si>
  <si>
    <t>SE_7_-_44118339_44116228_44116108_44114129_POLM/AX747737</t>
  </si>
  <si>
    <t>79.61121576589471</t>
  </si>
  <si>
    <t>SE_7_-_44118355_44116228_44116108_44114129_POLM/AX747737</t>
  </si>
  <si>
    <t>85.00936103295246</t>
  </si>
  <si>
    <t>50.595238095238095</t>
  </si>
  <si>
    <t>SE_7_-_44120332_44119340_44119170_44118410_POLM</t>
  </si>
  <si>
    <t>97.60565457737937</t>
  </si>
  <si>
    <t>69.79166666666666</t>
  </si>
  <si>
    <t>SE_7_-_44120332_44119558_44119460_44119340_POLM</t>
  </si>
  <si>
    <t>0.6381624279251079</t>
  </si>
  <si>
    <t>SE_7_-_44120332_44120070_44119964_44119558_POLM</t>
  </si>
  <si>
    <t>99.31785963065899</t>
  </si>
  <si>
    <t>SE_7_-_44180560_44180386_44180311_44180026_MYL7</t>
  </si>
  <si>
    <t>0.8112125177189141</t>
  </si>
  <si>
    <t>70.11494252873564</t>
  </si>
  <si>
    <t>29.88505747126437</t>
  </si>
  <si>
    <t>SE_7_+_44247797_44250441_44250530_44250622_YKT6</t>
  </si>
  <si>
    <t>98.41802405149723</t>
  </si>
  <si>
    <t>SE_7_+_44247797_44250622_44250723_44251846_YKT6</t>
  </si>
  <si>
    <t>4.470778287014617</t>
  </si>
  <si>
    <t>SE_7_+_44250723_44251153_44251203_44251846_YKT6</t>
  </si>
  <si>
    <t>96.46026135069525</t>
  </si>
  <si>
    <t>SE_7_-_44274238_44274060_44273989_44270653_CAMK2B</t>
  </si>
  <si>
    <t>97.65291399692619</t>
  </si>
  <si>
    <t>SE_7_-_44274238_44274060_44273989_44272465_CAMK2B</t>
  </si>
  <si>
    <t>49.709703541742364</t>
  </si>
  <si>
    <t>SE_7_-_44280306_44279262_44279188_44274275_CAMK2B</t>
  </si>
  <si>
    <t>0.01932175657824919</t>
  </si>
  <si>
    <t>93.54838709677419</t>
  </si>
  <si>
    <t>SE_7_-_44323730_44303604_44303540_44302663_CAMK2B</t>
  </si>
  <si>
    <t>1.9871592350069265</t>
  </si>
  <si>
    <t>40.44943820224719</t>
  </si>
  <si>
    <t>SE_7_-_44530008_44525221_44525130_44524883_NUDCD3</t>
  </si>
  <si>
    <t>99.95440389307181</t>
  </si>
  <si>
    <t>95.72649572649573</t>
  </si>
  <si>
    <t>SE_7_-_44611091_44610476_44610357_44609727_DDX56</t>
  </si>
  <si>
    <t>99.88018575256929</t>
  </si>
  <si>
    <t>47.4025974025974</t>
  </si>
  <si>
    <t>SE_7_-_44613182_44612645_44612489_44612343_DDX56</t>
  </si>
  <si>
    <t>99.93472893174568</t>
  </si>
  <si>
    <t>31.0126582278481</t>
  </si>
  <si>
    <t>46.20253164556962</t>
  </si>
  <si>
    <t>SE_7_-_44613182_44612649_44612489_44612343_DDX56</t>
  </si>
  <si>
    <t>98.58696041484949</t>
  </si>
  <si>
    <t>15.972222222222221</t>
  </si>
  <si>
    <t>21.52777777777778</t>
  </si>
  <si>
    <t>SE_7_-_44621048_44620838_44620692_44619227_TMED4</t>
  </si>
  <si>
    <t>0.20454503257890155</t>
  </si>
  <si>
    <t>SE_7_+_44646252_44662405_44662474_44663916_OGDH</t>
  </si>
  <si>
    <t>99.24603092649672</t>
  </si>
  <si>
    <t>SE_7_+_44706450_44713386_44713540_44714010_OGDH</t>
  </si>
  <si>
    <t>52.226816969897726</t>
  </si>
  <si>
    <t>SE_7_+_44799059_44799750_44799827_44800024_ZMIZ2</t>
  </si>
  <si>
    <t>2.0773881181972245</t>
  </si>
  <si>
    <t>SE_7_+_44836392_44838347_44838413_44838846_PPIA</t>
  </si>
  <si>
    <t>2.2187768574275157</t>
  </si>
  <si>
    <t>35.064935064935064</t>
  </si>
  <si>
    <t>SE_7_+_44836392_44838347_44838503_44838846_PPIA</t>
  </si>
  <si>
    <t>0.08175089899426644</t>
  </si>
  <si>
    <t>SE_7_+_44839473_44840023_44840142_44840886_PPIA</t>
  </si>
  <si>
    <t>96.74235551900698</t>
  </si>
  <si>
    <t>35.43307086614173</t>
  </si>
  <si>
    <t>SE_7_-_44880498_44875257_44875128_44874161_H2AFV</t>
  </si>
  <si>
    <t>96.81684058087093</t>
  </si>
  <si>
    <t>53.153153153153156</t>
  </si>
  <si>
    <t>SE_7_-_44882876_44880611_44880498_44875257_H2AFV</t>
  </si>
  <si>
    <t>94.54040749455683</t>
  </si>
  <si>
    <t>SE_7_-_44887568_44882953_44882876_44880611_H2AFV</t>
  </si>
  <si>
    <t>0.282985386826819</t>
  </si>
  <si>
    <t>SE_7_+_45039962_45069043_45069108_45077852_CCM2</t>
  </si>
  <si>
    <t>77.37101283519931</t>
  </si>
  <si>
    <t>SE_7_+_45039962_45077852_45078025_45103517_CCM2</t>
  </si>
  <si>
    <t>95.47622933894621</t>
  </si>
  <si>
    <t>SE_7_+_45067396_45077852_45078025_45103517_CCM2</t>
  </si>
  <si>
    <t>0.40587572238463515</t>
  </si>
  <si>
    <t>SE_7_+_45078025_45102692_45102814_45103517_CCM2</t>
  </si>
  <si>
    <t>97.81297966860966</t>
  </si>
  <si>
    <t>SE_7_+_45078025_45103517_45103600_45104062_CCM2</t>
  </si>
  <si>
    <t>96.38163823362815</t>
  </si>
  <si>
    <t>92.81767955801105</t>
  </si>
  <si>
    <t>7.18232044198895</t>
  </si>
  <si>
    <t>SE_7_+_45078025_45104062_45104245_45108042_CCM2</t>
  </si>
  <si>
    <t>95.64497423955619</t>
  </si>
  <si>
    <t>SE_7_+_45104245_45108042_45108178_45109425_CCM2</t>
  </si>
  <si>
    <t>93.17105547832453</t>
  </si>
  <si>
    <t>87.96992481203007</t>
  </si>
  <si>
    <t>SE_7_+_45104245_45109425_45109560_45112325_CCM2</t>
  </si>
  <si>
    <t>4.257628892056649</t>
  </si>
  <si>
    <t>SE_7_+_45109560_45111349_45111471_45112325_CCM2</t>
  </si>
  <si>
    <t>95.95084523317836</t>
  </si>
  <si>
    <t>SE_7_+_45109560_45112325_45112382_45113059_CCM2</t>
  </si>
  <si>
    <t>0.1830538271345572</t>
  </si>
  <si>
    <t>SE_7_-_45151242_45150476_45150344_45148886_TBRG4</t>
  </si>
  <si>
    <t>0.2530289627580304</t>
  </si>
  <si>
    <t>SE_7_-_47451325_47445156_47445095_47440511_TNS3</t>
  </si>
  <si>
    <t>0.22381461293577448</t>
  </si>
  <si>
    <t>93.60000000000001</t>
  </si>
  <si>
    <t>SE_7_+_48129015_48129106_48129233_48129785_UPP1</t>
  </si>
  <si>
    <t>67.08290665720925</t>
  </si>
  <si>
    <t>46.95652173913044</t>
  </si>
  <si>
    <t>48.69565217391305</t>
  </si>
  <si>
    <t>SE_7_+_48134424_48139267_48139384_48141421_UPP1</t>
  </si>
  <si>
    <t>49.51493412913756</t>
  </si>
  <si>
    <t>36.607142857142854</t>
  </si>
  <si>
    <t>SE_7_+_48141467_48142894_48143008_48146470_UPP1</t>
  </si>
  <si>
    <t>98.49856966261522</t>
  </si>
  <si>
    <t>89.62962962962962</t>
  </si>
  <si>
    <t>SE_7_-_50685768_50684044_50683907_50682577_GRB10</t>
  </si>
  <si>
    <t>38.73468362467997</t>
  </si>
  <si>
    <t>24.30939226519337</t>
  </si>
  <si>
    <t>39.226519337016576</t>
  </si>
  <si>
    <t>36.46408839779006</t>
  </si>
  <si>
    <t>SE_7_-_50823584_50773020_50772837_50771605_GRB10</t>
  </si>
  <si>
    <t>28.554834398070177</t>
  </si>
  <si>
    <t>57.52212389380531</t>
  </si>
  <si>
    <t>SE_7_-_50799969_50778687_50778572_50771605_GRB10</t>
  </si>
  <si>
    <t>27.474688628838713</t>
  </si>
  <si>
    <t>SE_7_-_50823584_50778687_50778572_50771605_GRB10</t>
  </si>
  <si>
    <t>56.522271261263235</t>
  </si>
  <si>
    <t>SE_7_-_50823584_50800065_50799969_50771605_GRB10</t>
  </si>
  <si>
    <t>82.0282585526595</t>
  </si>
  <si>
    <t>61.30952380952381</t>
  </si>
  <si>
    <t>SE_7_-_51152863_51150925_51150755_51111389_COBL</t>
  </si>
  <si>
    <t>16.21247332963449</t>
  </si>
  <si>
    <t>SE_7_-_51251799_51240227_51240153_51204028_COBL</t>
  </si>
  <si>
    <t>99.81429655973886</t>
  </si>
  <si>
    <t>SE_7_-_54826851_54825287_54825188_54823574_SEC61G</t>
  </si>
  <si>
    <t>99.88461279030014</t>
  </si>
  <si>
    <t>SE_7_+_55211181_55214299_55214433_55218987_EGFR</t>
  </si>
  <si>
    <t>0.4713132537075496</t>
  </si>
  <si>
    <t>76.08695652173914</t>
  </si>
  <si>
    <t>SE_7_+_55433922_55447340_55447526_55459486_LANCL2</t>
  </si>
  <si>
    <t>99.80749369332128</t>
  </si>
  <si>
    <t>SE_7_-_55588765_55565383_55565306_55560111_VOPP1</t>
  </si>
  <si>
    <t>0.02702809391582289</t>
  </si>
  <si>
    <t>SE_7_-_55639964_55598604_55598522_55588823_VOPP1</t>
  </si>
  <si>
    <t>0.643181695619678</t>
  </si>
  <si>
    <t>24.102564102564102</t>
  </si>
  <si>
    <t>63.589743589743584</t>
  </si>
  <si>
    <t>SE_7_-_55639964_55629744_55629547_55588823_VOPP1</t>
  </si>
  <si>
    <t>0.35816647157471004</t>
  </si>
  <si>
    <t>SE_7_-_55639964_55629744_55629673_55588823_VOPP1</t>
  </si>
  <si>
    <t>1.6036821971277482</t>
  </si>
  <si>
    <t>SE_7_+_56046088_56047453_56047579_56049166_GBAS</t>
  </si>
  <si>
    <t>1.4395743959092921</t>
  </si>
  <si>
    <t>19.00826446280992</t>
  </si>
  <si>
    <t>SE_7_+_56046088_56047456_56047579_56049166_GBAS</t>
  </si>
  <si>
    <t>97.42575974521253</t>
  </si>
  <si>
    <t>SE_7_+_56049260_56049903_56049973_56051421_GBAS</t>
  </si>
  <si>
    <t>5.961772015853667</t>
  </si>
  <si>
    <t>SE_7_+_56052571_56059521_56059577_56062587_GBAS</t>
  </si>
  <si>
    <t>27.690775885625957</t>
  </si>
  <si>
    <t>52.25225225225225</t>
  </si>
  <si>
    <t>SE_7_-_56101654_56101187_56101074_56099747_PSPH</t>
  </si>
  <si>
    <t>98.7270268709161</t>
  </si>
  <si>
    <t>SE_7_+_56120178_56122062_56122196_56123317_CCT6A</t>
  </si>
  <si>
    <t>99.53575772271486</t>
  </si>
  <si>
    <t>1.948051948051948</t>
  </si>
  <si>
    <t>SE_7_+_56132071_56136175_56136331_56140690_SUMF2</t>
  </si>
  <si>
    <t>98.9282308457349</t>
  </si>
  <si>
    <t>88.34355828220859</t>
  </si>
  <si>
    <t>SE_7_+_56132071_56136175_56136340_56140690_SUMF2</t>
  </si>
  <si>
    <t>98.56294079796908</t>
  </si>
  <si>
    <t>SE_7_+_56136331_56140690_56140804_56144527_SUMF2</t>
  </si>
  <si>
    <t>87.6077835881116</t>
  </si>
  <si>
    <t>SE_7_+_56140804_56141807_56141911_56142279_SUMF2</t>
  </si>
  <si>
    <t>92.99467157453994</t>
  </si>
  <si>
    <t>SE_7_+_56140804_56142279_56142429_56144527_SUMF2</t>
  </si>
  <si>
    <t>92.06001144523508</t>
  </si>
  <si>
    <t>SE_7_+_56141911_56142279_56142332_56144527_SUMF2</t>
  </si>
  <si>
    <t>95.18699018448784</t>
  </si>
  <si>
    <t>SE_7_+_56141911_56142279_56142429_56144527_SUMF2</t>
  </si>
  <si>
    <t>97.07099075986136</t>
  </si>
  <si>
    <t>SE_7_+_56140804_56144527_56144582_56145795_SUMF2</t>
  </si>
  <si>
    <t>99.13904604412753</t>
  </si>
  <si>
    <t>SE_7_+_56141911_56144527_56144582_56145795_SUMF2</t>
  </si>
  <si>
    <t>99.54243490057709</t>
  </si>
  <si>
    <t>62.676056338028175</t>
  </si>
  <si>
    <t>SE_7_+_56145879_56146057_56146201_56147221_SUMF2</t>
  </si>
  <si>
    <t>5.813541352126824</t>
  </si>
  <si>
    <t>76.52173913043478</t>
  </si>
  <si>
    <t>SE_7_+_56146201_56146615_56146732_56147221_SUMF2</t>
  </si>
  <si>
    <t>1.4657746092798882</t>
  </si>
  <si>
    <t>SE_7_-_56154663_56151937_56151842_56151408_PHKG1</t>
  </si>
  <si>
    <t>85.27891595891161</t>
  </si>
  <si>
    <t>SE_7_-_56155291_56154717_56154663_56151408_PHKG1</t>
  </si>
  <si>
    <t>75.80139962542168</t>
  </si>
  <si>
    <t>SE_7_-_64023303_64004810_64004684_64004180_ZNF680</t>
  </si>
  <si>
    <t>75.98243459650867</t>
  </si>
  <si>
    <t>48.837209302325576</t>
  </si>
  <si>
    <t>SE_7_+_64363797_64377408_64377496_64377959_ZNF273</t>
  </si>
  <si>
    <t>90.24336942647136</t>
  </si>
  <si>
    <t>27.102803738317753</t>
  </si>
  <si>
    <t>71.96261682242991</t>
  </si>
  <si>
    <t>SE_7_+_65338552_65413658_65413767_65419061_VKORC1L1</t>
  </si>
  <si>
    <t>84.2128020505089</t>
  </si>
  <si>
    <t>SE_7_-_65439282_65435353_65435269_65432894_GUSB</t>
  </si>
  <si>
    <t>67.20987747783629</t>
  </si>
  <si>
    <t>SE_7_-_65441002_65440058_65439906_65439691_GUSB</t>
  </si>
  <si>
    <t>96.97552812992743</t>
  </si>
  <si>
    <t>71.89189189189189</t>
  </si>
  <si>
    <t>26.486486486486488</t>
  </si>
  <si>
    <t>SE_7_-_65445211_65441189_65441002_65439691_GUSB</t>
  </si>
  <si>
    <t>58.667117917974466</t>
  </si>
  <si>
    <t>49.673202614379086</t>
  </si>
  <si>
    <t>SE_7_-_65445211_65444528_65444373_65441189_GUSB</t>
  </si>
  <si>
    <t>87.1635629177088</t>
  </si>
  <si>
    <t>12.142857142857142</t>
  </si>
  <si>
    <t>SE_7_-_65445211_65444528_65444386_65441189_GUSB</t>
  </si>
  <si>
    <t>83.11842281356319</t>
  </si>
  <si>
    <t>24.725274725274726</t>
  </si>
  <si>
    <t>SE_7_-_65445211_65444898_65444714_65444528_GUSB</t>
  </si>
  <si>
    <t>67.41877790657306</t>
  </si>
  <si>
    <t>SE_7_-_65445211_65444898_65444821_65444528_GUSB</t>
  </si>
  <si>
    <t>99.19392880146309</t>
  </si>
  <si>
    <t>54.09836065573771</t>
  </si>
  <si>
    <t>36.6120218579235</t>
  </si>
  <si>
    <t>SE_7_-_65446961_65445396_65445211_65441189_GUSB</t>
  </si>
  <si>
    <t>88.83429505449918</t>
  </si>
  <si>
    <t>68.22916666666666</t>
  </si>
  <si>
    <t>13.020833333333334</t>
  </si>
  <si>
    <t>SE_7_+_65541080_65546790_65546984_65547355_ASL</t>
  </si>
  <si>
    <t>86.10870063662406</t>
  </si>
  <si>
    <t>SE_7_+_65551649_65551731_65551808_65552321_ASL</t>
  </si>
  <si>
    <t>98.75957940859924</t>
  </si>
  <si>
    <t>SE_7_+_65554162_65554263_65554322_65554599_ASL</t>
  </si>
  <si>
    <t>0.12963232335244487</t>
  </si>
  <si>
    <t>SE_7_+_65554682_65556713_65556796_65556993_ASL</t>
  </si>
  <si>
    <t>10.411145548378501</t>
  </si>
  <si>
    <t>SE_7_+_65592727_65595114_65595235_65595731_CRCP</t>
  </si>
  <si>
    <t>92.89435166155381</t>
  </si>
  <si>
    <t>SE_7_+_65592727_65595731_65595829_65599267_CRCP</t>
  </si>
  <si>
    <t>1.6964771984903828</t>
  </si>
  <si>
    <t>SE_7_+_65670509_65670781_65670908_65705312_TPST1</t>
  </si>
  <si>
    <t>99.0807024910075</t>
  </si>
  <si>
    <t>94.01197604790418</t>
  </si>
  <si>
    <t>SE_7_+_66094195_66098262_66098431_66103240_KCTD7</t>
  </si>
  <si>
    <t>22.946376238549334</t>
  </si>
  <si>
    <t>SE_7_+_66205779_66233818_66234012_66236870_RABGEF1</t>
  </si>
  <si>
    <t>20.766502701053433</t>
  </si>
  <si>
    <t>SE_7_+_66234012_66235310_66235454_66236870_RABGEF1</t>
  </si>
  <si>
    <t>0.7783339647103179</t>
  </si>
  <si>
    <t>SE_7_+_66237065_66238678_66238797_66240214_RABGEF1</t>
  </si>
  <si>
    <t>90.19887936763165</t>
  </si>
  <si>
    <t>1.8292682926829267</t>
  </si>
  <si>
    <t>SE_7_+_66240380_66248662_66248828_66260498_RABGEF1</t>
  </si>
  <si>
    <t>2.108009040779114</t>
  </si>
  <si>
    <t>SE_7_+_66260579_66261763_66261879_66262361_RABGEF1</t>
  </si>
  <si>
    <t>4.559765938115675</t>
  </si>
  <si>
    <t>37.89473684210527</t>
  </si>
  <si>
    <t>45.26315789473684</t>
  </si>
  <si>
    <t>SE_7_+_66386448_66387136_66387233_66406835_TMEM248</t>
  </si>
  <si>
    <t>99.55737592050393</t>
  </si>
  <si>
    <t>85.0828729281768</t>
  </si>
  <si>
    <t>3.867403314917127</t>
  </si>
  <si>
    <t>SE_7_+_66413681_66415939_66416122_66418213_TMEM248</t>
  </si>
  <si>
    <t>97.17642992159337</t>
  </si>
  <si>
    <t>55.729166666666664</t>
  </si>
  <si>
    <t>SE_7_+_66474671_66479354_66479548_66482840_TYW1</t>
  </si>
  <si>
    <t>93.56466951510782</t>
  </si>
  <si>
    <t>SE_7_+_66515053_66520822_66520874_66532272_TYW1</t>
  </si>
  <si>
    <t>79.90782842353266</t>
  </si>
  <si>
    <t>SE_7_+_70236630_70239014_70239085_70240343_AUTS2</t>
  </si>
  <si>
    <t>18.85724943157796</t>
  </si>
  <si>
    <t>SE_7_+_72361649_72384302_72384365_72396800_POM121</t>
  </si>
  <si>
    <t>99.78568557972648</t>
  </si>
  <si>
    <t>SE_7_-_72954212_72952343_72952264_72951720_BCL7B</t>
  </si>
  <si>
    <t>96.99301063788741</t>
  </si>
  <si>
    <t>SE_7_-_72957878_72954382_72954212_72952343_BCL7B</t>
  </si>
  <si>
    <t>1.530746360018815</t>
  </si>
  <si>
    <t>SE_7_-_72966497_72957237_72957160_72954382_BCL7B</t>
  </si>
  <si>
    <t>92.98325063580197</t>
  </si>
  <si>
    <t>SE_7_-_72966497_72957974_72957878_72954382_BCL7B</t>
  </si>
  <si>
    <t>99.87049397748508</t>
  </si>
  <si>
    <t>SE_7_-_72971817_72966572_72966497_72954382_BCL7B</t>
  </si>
  <si>
    <t>8.768754755383553</t>
  </si>
  <si>
    <t>SE_7_-_72971817_72967999_72967878_72966572_BCL7B</t>
  </si>
  <si>
    <t>99.98039609714414</t>
  </si>
  <si>
    <t>SE_7_-_72992750_72988843_72988713_72988452_TBL2</t>
  </si>
  <si>
    <t>99.97161885064412</t>
  </si>
  <si>
    <t>95.16129032258065</t>
  </si>
  <si>
    <t>SE_7_-_72992750_72988901_72988713_72988452_TBL2</t>
  </si>
  <si>
    <t>15.222041046092617</t>
  </si>
  <si>
    <t>24.68354430379747</t>
  </si>
  <si>
    <t>SE_7_-_72992750_72991031_72990871_72988843_TBL2</t>
  </si>
  <si>
    <t>93.84199800145676</t>
  </si>
  <si>
    <t>11.724137931034482</t>
  </si>
  <si>
    <t>60.689655172413794</t>
  </si>
  <si>
    <t>SE_7_-_73011195_73011116_73010969_73010809_MLXIPL</t>
  </si>
  <si>
    <t>95.1404675378494</t>
  </si>
  <si>
    <t>SE_7_-_73011195_73011119_73010969_73010809_MLXIPL</t>
  </si>
  <si>
    <t>98.03408975045362</t>
  </si>
  <si>
    <t>SE_7_+_73101230_73101329_73101425_73105246_WBSCR22</t>
  </si>
  <si>
    <t>97.83860590296618</t>
  </si>
  <si>
    <t>SE_7_+_73101230_73101329_73101425_73106926_WBSCR22</t>
  </si>
  <si>
    <t>97.9186699498259</t>
  </si>
  <si>
    <t>SE_7_+_73101230_73105246_73105342_73106926_WBSCR22</t>
  </si>
  <si>
    <t>98.39542426604892</t>
  </si>
  <si>
    <t>SE_7_+_73101425_73105246_73105342_73106926_WBSCR22</t>
  </si>
  <si>
    <t>99.24200890261595</t>
  </si>
  <si>
    <t>SE_7_+_73107999_73108322_73108380_73111935_WBSCR22</t>
  </si>
  <si>
    <t>6.3204545680739</t>
  </si>
  <si>
    <t>SE_7_+_73108380_73111796_73111846_73111935_WBSCR22</t>
  </si>
  <si>
    <t>1.7966051242018264</t>
  </si>
  <si>
    <t>SE_7_-_73133932_73131064_73130911_73123452_STX1A</t>
  </si>
  <si>
    <t>88.74274445008527</t>
  </si>
  <si>
    <t>10.05586592178771</t>
  </si>
  <si>
    <t>31.843575418994412</t>
  </si>
  <si>
    <t>SE_7_-_73151892_73151440_73151259_73151021_ABHD11</t>
  </si>
  <si>
    <t>85.32872259718161</t>
  </si>
  <si>
    <t>45.25547445255474</t>
  </si>
  <si>
    <t>53.284671532846716</t>
  </si>
  <si>
    <t>1.4598540145985401</t>
  </si>
  <si>
    <t>SE_7_-_73151892_73151690_73151551_73151440_ABHD11</t>
  </si>
  <si>
    <t>89.54750543345517</t>
  </si>
  <si>
    <t>52.976190476190474</t>
  </si>
  <si>
    <t>SE_7_-_73151892_73151721_73151551_73151440_ABHD11</t>
  </si>
  <si>
    <t>13.054982899989454</t>
  </si>
  <si>
    <t>31.443298969072163</t>
  </si>
  <si>
    <t>SE_7_-_73152658_73152402_73152206_73152065_ABHD11</t>
  </si>
  <si>
    <t>88.71607592508111</t>
  </si>
  <si>
    <t>43.609022556390975</t>
  </si>
  <si>
    <t>15.037593984962406</t>
  </si>
  <si>
    <t>SE_7_-_73255400_73254879_73254744_73254450_WBSCR27</t>
  </si>
  <si>
    <t>99.17595340376161</t>
  </si>
  <si>
    <t>SE_7_+_73458250_73459552_73459623_73461026_ELN</t>
  </si>
  <si>
    <t>0.37348488992307477</t>
  </si>
  <si>
    <t>SE_7_+_73471043_73471712_73471798_73471970_ELN</t>
  </si>
  <si>
    <t>57.65398975991377</t>
  </si>
  <si>
    <t>SE_7_+_73471043_73471970_73472026_73474216_ELN</t>
  </si>
  <si>
    <t>38.34281422753166</t>
  </si>
  <si>
    <t>SE_7_+_73480062_73480274_73480327_73481062_ELN</t>
  </si>
  <si>
    <t>10.02888241757999</t>
  </si>
  <si>
    <t>SE_7_+_73604248_73604577_73604636_73609071_EIF4H</t>
  </si>
  <si>
    <t>42.859680032389264</t>
  </si>
  <si>
    <t>38.793103448275865</t>
  </si>
  <si>
    <t>SE_7_+_73624418_73629152_73629270_73630277_LAT2</t>
  </si>
  <si>
    <t>53.89058073998048</t>
  </si>
  <si>
    <t>20.967741935483872</t>
  </si>
  <si>
    <t>53.76344086021505</t>
  </si>
  <si>
    <t>25.268817204301076</t>
  </si>
  <si>
    <t>SE_7_+_73624418_73629152_73629340_73630277_LAT2</t>
  </si>
  <si>
    <t>97.47224126319809</t>
  </si>
  <si>
    <t>92.45283018867924</t>
  </si>
  <si>
    <t>SE_7_+_73635064_73635967_73636022_73638054_LAT2</t>
  </si>
  <si>
    <t>0.9352712978565557</t>
  </si>
  <si>
    <t>SE_7_-_73649862_73648224_73648105_73646546_RFC2</t>
  </si>
  <si>
    <t>92.8806372993998</t>
  </si>
  <si>
    <t>SE_7_-_73663342_73661093_73660992_73657576_RFC2</t>
  </si>
  <si>
    <t>96.89133054112379</t>
  </si>
  <si>
    <t>SE_7_-_73664069_73661093_73660992_73657576_RFC2</t>
  </si>
  <si>
    <t>94.06349327248222</t>
  </si>
  <si>
    <t>SE_7_-_73664069_73663448_73663342_73657576_RFC2</t>
  </si>
  <si>
    <t>96.20352916736618</t>
  </si>
  <si>
    <t>SE_7_-_73664069_73663448_73663342_73661093_RFC2</t>
  </si>
  <si>
    <t>97.0682938470808</t>
  </si>
  <si>
    <t>SE_7_-_73668601_73666828_73666759_73664110_RFC2</t>
  </si>
  <si>
    <t>0.1415173573350149</t>
  </si>
  <si>
    <t>SE_7_-_73668601_73668047_73667929_73666828_RFC2</t>
  </si>
  <si>
    <t>16.409254195741507</t>
  </si>
  <si>
    <t>SE_7_+_73778645_73787262_73787366_73790217_CLIP2</t>
  </si>
  <si>
    <t>99.08284186502992</t>
  </si>
  <si>
    <t>SE_7_+_73814885_73815835_73815897_73818167_CLIP2</t>
  </si>
  <si>
    <t>99.67082261950033</t>
  </si>
  <si>
    <t>28.176795580110497</t>
  </si>
  <si>
    <t>51.38121546961326</t>
  </si>
  <si>
    <t>SE_7_+_73960139_73961433_73961616_73969504_GTF2IRD1</t>
  </si>
  <si>
    <t>95.46553833766774</t>
  </si>
  <si>
    <t>SE_7_+_73969553_73969723_73969824_73971969_GTF2IRD1</t>
  </si>
  <si>
    <t>96.60205084276711</t>
  </si>
  <si>
    <t>SE_7_+_73969553_73969768_73969824_73971969_GTF2IRD1</t>
  </si>
  <si>
    <t>99.69896017914647</t>
  </si>
  <si>
    <t>92.07920792079209</t>
  </si>
  <si>
    <t>5.9405940594059405</t>
  </si>
  <si>
    <t>SE_7_+_74072394_74103458_74103561_74105305_GTF2I</t>
  </si>
  <si>
    <t>7.949641593536218</t>
  </si>
  <si>
    <t>SE_7_+_74125440_74129177_74129236_74131214_GTF2I</t>
  </si>
  <si>
    <t>31.335763204708062</t>
  </si>
  <si>
    <t>SE_7_+_74131270_74133198_74133260_74143124_GTF2I</t>
  </si>
  <si>
    <t>36.31746465915114</t>
  </si>
  <si>
    <t>SE_7_+_74157859_74158478_74158589_74159097_GTF2I</t>
  </si>
  <si>
    <t>0.6371246135477285</t>
  </si>
  <si>
    <t>SE_7_+_74193768_74194503_74194572_74195126_NCF1</t>
  </si>
  <si>
    <t>98.71591721335773</t>
  </si>
  <si>
    <t>SE_7_-_75066793_75055735_75055644_75054991_POM121C</t>
  </si>
  <si>
    <t>66.95236589929752</t>
  </si>
  <si>
    <t>SE_7_-_75115141_75113533_75113475_75104454_POM121C</t>
  </si>
  <si>
    <t>35.74773039725751</t>
  </si>
  <si>
    <t>SE_7_+_75508578_75510683_75510804_75511147_RHBDD2</t>
  </si>
  <si>
    <t>99.43802456353515</t>
  </si>
  <si>
    <t>SE_7_+_75609806_75610366_75610490_75610835_POR</t>
  </si>
  <si>
    <t>92.32228956578791</t>
  </si>
  <si>
    <t>SE_7_-_75617036_75616920_75616856_75616746_TMEM120A</t>
  </si>
  <si>
    <t>99.93561745156167</t>
  </si>
  <si>
    <t>SE_7_-_75617401_75617302_75617241_75617128_TMEM120A</t>
  </si>
  <si>
    <t>99.7083351175097</t>
  </si>
  <si>
    <t>SE_7_-_75621462_75618542_75618483_75617834_TMEM120A</t>
  </si>
  <si>
    <t>74.51134984233286</t>
  </si>
  <si>
    <t>SE_7_-_75633076_75630320_75630208_75625917_STYXL1</t>
  </si>
  <si>
    <t>77.61260396015459</t>
  </si>
  <si>
    <t>39.16083916083916</t>
  </si>
  <si>
    <t>60.13986013986013</t>
  </si>
  <si>
    <t>SE_7_-_75651169_75643205_75643060_75634722_STYXL1</t>
  </si>
  <si>
    <t>94.08854649089184</t>
  </si>
  <si>
    <t>13.66906474820144</t>
  </si>
  <si>
    <t>83.45323741007195</t>
  </si>
  <si>
    <t>2.877697841726619</t>
  </si>
  <si>
    <t>SE_7_-_75657960_75651310_75651169_75634722_STYXL1</t>
  </si>
  <si>
    <t>97.39649627552008</t>
  </si>
  <si>
    <t>95.78313253012048</t>
  </si>
  <si>
    <t>SE_7_+_75677544_75684148_75684316_75686728_MDH2</t>
  </si>
  <si>
    <t>99.58777958935721</t>
  </si>
  <si>
    <t>60.16260162601627</t>
  </si>
  <si>
    <t>SE_7_+_75687396_75689691_75689816_75692833_MDH2</t>
  </si>
  <si>
    <t>59.88163991039911</t>
  </si>
  <si>
    <t>SE_7_+_75912419_75912842_75912920_75914933_SRRM3</t>
  </si>
  <si>
    <t>97.54611312686065</t>
  </si>
  <si>
    <t>54.93827160493827</t>
  </si>
  <si>
    <t>SE_7_+_76091153_76092862_76093026_76106260_DTX2</t>
  </si>
  <si>
    <t>95.22988830620403</t>
  </si>
  <si>
    <t>SE_7_+_76091153_76092862_76093026_76106431_DTX2</t>
  </si>
  <si>
    <t>83.59009079374356</t>
  </si>
  <si>
    <t>SE_7_+_76091153_76092862_76093026_76109738_DTX2</t>
  </si>
  <si>
    <t>6.897774182464018</t>
  </si>
  <si>
    <t>SE_7_+_76093026_76099617_76099736_76109738_DTX2</t>
  </si>
  <si>
    <t>9.9589908668739</t>
  </si>
  <si>
    <t>SE_7_+_76093026_76106431_76106495_76109738_DTX2</t>
  </si>
  <si>
    <t>75.41358548885012</t>
  </si>
  <si>
    <t>SE_7_+_76121570_76126654_76126794_76129758_DTX2</t>
  </si>
  <si>
    <t>17.09655067072196</t>
  </si>
  <si>
    <t>64.65517241379311</t>
  </si>
  <si>
    <t>SE_7_-_76254839_76247932_76247814_76247617_POMZP3</t>
  </si>
  <si>
    <t>89.8204193313038</t>
  </si>
  <si>
    <t>SE_7_+_76891624_76903011_76903106_76903799_CCDC146</t>
  </si>
  <si>
    <t>99.3309970952476</t>
  </si>
  <si>
    <t>SE_7_-_76952964_76950720_76950650_76950136_GSAP</t>
  </si>
  <si>
    <t>97.94045618929331</t>
  </si>
  <si>
    <t>SE_7_-_76955529_76953059_76952964_76950720_GSAP</t>
  </si>
  <si>
    <t>99.17115095018694</t>
  </si>
  <si>
    <t>SE_7_+_77200503_77210744_77210820_77212872_PTPN12</t>
  </si>
  <si>
    <t>97.70814565392398</t>
  </si>
  <si>
    <t>SE_7_+_77210820_77212872_77212967_77214860_PTPN12</t>
  </si>
  <si>
    <t>99.77608891543392</t>
  </si>
  <si>
    <t>SE_7_+_77214898_77221502_77221573_77227159_PTPN12</t>
  </si>
  <si>
    <t>2.885900390860221</t>
  </si>
  <si>
    <t>SE_7_+_77230123_77234196_77234252_77236552_PTPN12</t>
  </si>
  <si>
    <t>99.3571420389688</t>
  </si>
  <si>
    <t>SE_7_+_77256992_77261665_77261742_77265099_PTPN12</t>
  </si>
  <si>
    <t>0.7378391430855461</t>
  </si>
  <si>
    <t>SE_7_+_77469617_77484050_77484151_77522925_PHTF2</t>
  </si>
  <si>
    <t>94.60885219139314</t>
  </si>
  <si>
    <t>SE_7_+_77558644_77567027_77567155_77569347_PHTF2</t>
  </si>
  <si>
    <t>88.46583402097885</t>
  </si>
  <si>
    <t>26.356589147286826</t>
  </si>
  <si>
    <t>SE_7_+_77569619_77569845_77569976_77572017_PHTF2</t>
  </si>
  <si>
    <t>97.89286680374354</t>
  </si>
  <si>
    <t>77.12418300653596</t>
  </si>
  <si>
    <t>SE_7_+_77572103_77578995_77579150_77580934_PHTF2</t>
  </si>
  <si>
    <t>12.736994519380302</t>
  </si>
  <si>
    <t>SE_7_-_77708264_77694979_77694891_77649293_MAGI2</t>
  </si>
  <si>
    <t>2.4842836064488214</t>
  </si>
  <si>
    <t>19.526627218934912</t>
  </si>
  <si>
    <t>SE_7_+_80231695_80266148_80266319_80275404_CD36</t>
  </si>
  <si>
    <t>0.1104040410361732</t>
  </si>
  <si>
    <t>SE_7_+_80268062_80269160_80269245_80275404_CD36</t>
  </si>
  <si>
    <t>99.16115172705314</t>
  </si>
  <si>
    <t>7.344632768361582</t>
  </si>
  <si>
    <t>46.89265536723164</t>
  </si>
  <si>
    <t>SE_7_+_80290526_80292306_80292485_80293722_CD36</t>
  </si>
  <si>
    <t>99.95502579529271</t>
  </si>
  <si>
    <t>67.02702702702703</t>
  </si>
  <si>
    <t>27.56756756756757</t>
  </si>
  <si>
    <t>SE_7_+_80299338_80300293_80300480_80301238_CD36</t>
  </si>
  <si>
    <t>5.2325202898895435</t>
  </si>
  <si>
    <t>83.52941176470588</t>
  </si>
  <si>
    <t>SE_7_-_80545995_80535232_80535145_80458061_SEMA3C</t>
  </si>
  <si>
    <t>1.0196809478642719</t>
  </si>
  <si>
    <t>SE_7_-_86541388_86541011_86540938_86539317_KIAA1324L</t>
  </si>
  <si>
    <t>89.95664384008549</t>
  </si>
  <si>
    <t>16.06217616580311</t>
  </si>
  <si>
    <t>62.69430051813472</t>
  </si>
  <si>
    <t>SE_7_-_86594220_86577238_86577043_86574362_KIAA1324L</t>
  </si>
  <si>
    <t>23.949696205951707</t>
  </si>
  <si>
    <t>SE_7_+_86781871_86783706_86783844_86792811_DMTF1</t>
  </si>
  <si>
    <t>31.822161016494416</t>
  </si>
  <si>
    <t>SE_7_+_86781871_86792555_86792648_86792811_DMTF1</t>
  </si>
  <si>
    <t>55.579720484457795</t>
  </si>
  <si>
    <t>SE_7_+_86783844_86792555_86792648_86792811_DMTF1</t>
  </si>
  <si>
    <t>99.99560847657665</t>
  </si>
  <si>
    <t>SE_7_+_86781871_86792811_86792933_86794250_DMTF1</t>
  </si>
  <si>
    <t>0.5607914035420684</t>
  </si>
  <si>
    <t>SE_7_+_86792933_86793570_86793647_86794250_DMTF1</t>
  </si>
  <si>
    <t>98.45488439452392</t>
  </si>
  <si>
    <t>74.56140350877193</t>
  </si>
  <si>
    <t>SE_7_+_86792933_86794250_86794366_86795799_DMTF1</t>
  </si>
  <si>
    <t>95.68370159448361</t>
  </si>
  <si>
    <t>SE_7_+_86794366_86795799_86795921_86800311_DMTF1</t>
  </si>
  <si>
    <t>1.0800246511588594</t>
  </si>
  <si>
    <t>SE_7_+_86813941_86814136_86814208_86815145_DMTF1</t>
  </si>
  <si>
    <t>99.88161246577954</t>
  </si>
  <si>
    <t>SE_7_+_86815296_86817514_86817617_86820261_DMTF1</t>
  </si>
  <si>
    <t>92.11829226353522</t>
  </si>
  <si>
    <t>61.267605633802816</t>
  </si>
  <si>
    <t>SE_7_+_86823418_86824000_86824144_86824347_DMTF1</t>
  </si>
  <si>
    <t>0.9798485927738902</t>
  </si>
  <si>
    <t>53.086419753086425</t>
  </si>
  <si>
    <t>SE_7_+_86978499_86986823_86986906_86988522_CROT</t>
  </si>
  <si>
    <t>95.81572640561316</t>
  </si>
  <si>
    <t>SE_7_-_87470948_87466125_87466045_87465676_SLC25A40</t>
  </si>
  <si>
    <t>4.0033230576187</t>
  </si>
  <si>
    <t>SE_7_-_87473069_87471356_87471247_87471029_SLC25A40</t>
  </si>
  <si>
    <t>93.54784181760442</t>
  </si>
  <si>
    <t>14.018691588785046</t>
  </si>
  <si>
    <t>SE_7_-_87476264_87473178_87473069_87471029_SLC25A40</t>
  </si>
  <si>
    <t>22.260110662383898</t>
  </si>
  <si>
    <t>18.947368421052634</t>
  </si>
  <si>
    <t>SE_7_-_87489887_87489484_87489387_87488066_SLC25A40</t>
  </si>
  <si>
    <t>0.6319926723146521</t>
  </si>
  <si>
    <t>40.28776978417266</t>
  </si>
  <si>
    <t>26.618705035971225</t>
  </si>
  <si>
    <t>SE_7_-_87846437_87844251_87844110_87840240_SRI</t>
  </si>
  <si>
    <t>99.64070946909976</t>
  </si>
  <si>
    <t>SE_7_-_87856224_87848257_87848174_87846506_SRI</t>
  </si>
  <si>
    <t>37.75311546395405</t>
  </si>
  <si>
    <t>SE_7_-_87936107_87920329_87920231_87913586_STEAP4</t>
  </si>
  <si>
    <t>0.49010142597205864</t>
  </si>
  <si>
    <t>SE_7_+_89791392_89792288_89792424_89793791_STEAP1</t>
  </si>
  <si>
    <t>95.52407414357893</t>
  </si>
  <si>
    <t>19.428571428571427</t>
  </si>
  <si>
    <t>40.57142857142857</t>
  </si>
  <si>
    <t>SE_7_+_89900989_89901095_89901272_89903301_C7orf63</t>
  </si>
  <si>
    <t>99.52286110767592</t>
  </si>
  <si>
    <t>SE_7_+_89901272_89903301_89903424_89906387_C7orf63</t>
  </si>
  <si>
    <t>0.8839809745015282</t>
  </si>
  <si>
    <t>SE_7_+_89903424_89905335_89905466_89906387_C7orf63</t>
  </si>
  <si>
    <t>87.43925129214905</t>
  </si>
  <si>
    <t>61.48148148148148</t>
  </si>
  <si>
    <t>12.592592592592592</t>
  </si>
  <si>
    <t>SE_7_+_89929373_89933283_89933420_89934058_C7orf63</t>
  </si>
  <si>
    <t>77.53011030750497</t>
  </si>
  <si>
    <t>28.717948717948715</t>
  </si>
  <si>
    <t>66.15384615384615</t>
  </si>
  <si>
    <t>SE_7_+_89934134_89936215_89936412_89937082_C7orf63</t>
  </si>
  <si>
    <t>83.54574919101736</t>
  </si>
  <si>
    <t>SE_7_+_89937168_89938577_89938681_89939382_C7orf63</t>
  </si>
  <si>
    <t>97.56919878567302</t>
  </si>
  <si>
    <t>80.89887640449437</t>
  </si>
  <si>
    <t>SE_7_+_89982323_89983772_89983863_89984400_GTPBP10</t>
  </si>
  <si>
    <t>67.53996681488465</t>
  </si>
  <si>
    <t>SE_7_+_89982323_89983772_89983863_90001469_GTPBP10</t>
  </si>
  <si>
    <t>62.378708435202256</t>
  </si>
  <si>
    <t>SE_7_+_89982323_89984400_89984544_90001469_GTPBP10</t>
  </si>
  <si>
    <t>89.97533691240683</t>
  </si>
  <si>
    <t>SE_7_+_89983863_89984400_89984544_90001469_GTPBP10</t>
  </si>
  <si>
    <t>98.44426642527597</t>
  </si>
  <si>
    <t>97.1830985915493</t>
  </si>
  <si>
    <t>SE_7_+_89983863_90001469_90001542_90003616_GTPBP10</t>
  </si>
  <si>
    <t>97.64623451054388</t>
  </si>
  <si>
    <t>SE_7_+_89984544_90001469_90001542_90003616_GTPBP10</t>
  </si>
  <si>
    <t>2.2128401737271783</t>
  </si>
  <si>
    <t>SE_7_+_90034922_90041277_90041375_90041958_CLDN12</t>
  </si>
  <si>
    <t>9.08197000725454</t>
  </si>
  <si>
    <t>SE_7_+_90034922_90041321_90041375_90041958_CLDN12</t>
  </si>
  <si>
    <t>0.14687381435164298</t>
  </si>
  <si>
    <t>SE_7_+_90233563_90295654_90295725_90355881_CDK14</t>
  </si>
  <si>
    <t>99.4239118469994</t>
  </si>
  <si>
    <t>79.34782608695652</t>
  </si>
  <si>
    <t>SE_7_+_90356126_90376996_90377090_90419888_CDK14</t>
  </si>
  <si>
    <t>9.190432308544661</t>
  </si>
  <si>
    <t>SE_7_-_91509369_91506292_91506192_91504078_MTERF</t>
  </si>
  <si>
    <t>95.00280794354524</t>
  </si>
  <si>
    <t>SE_7_-_91509971_91509427_91509369_91504078_MTERF</t>
  </si>
  <si>
    <t>65.6486182828179</t>
  </si>
  <si>
    <t>SE_7_+_91670212_91671360_91671500_91671982_AKAP9</t>
  </si>
  <si>
    <t>99.84872634161106</t>
  </si>
  <si>
    <t>SE_7_-_91855840_91855141_91855034_91852292_KRIT1</t>
  </si>
  <si>
    <t>98.01782755552563</t>
  </si>
  <si>
    <t>39.71631205673759</t>
  </si>
  <si>
    <t>SE_7_-_91864122_91863906_91863763_91855996_KRIT1</t>
  </si>
  <si>
    <t>82.39745422480446</t>
  </si>
  <si>
    <t>SE_7_-_91874216_91873463_91873316_91871451_KRIT1</t>
  </si>
  <si>
    <t>1.9439249848936024</t>
  </si>
  <si>
    <t>SE_7_+_91948826_91955242_91955322_91957097_ANKIB1</t>
  </si>
  <si>
    <t>3.7462932340875077</t>
  </si>
  <si>
    <t>SE_7_+_91974380_91977261_91977330_91980264_ANKIB1</t>
  </si>
  <si>
    <t>92.00161697642721</t>
  </si>
  <si>
    <t>SE_7_+_92020658_92021555_92021606_92025679_ANKIB1</t>
  </si>
  <si>
    <t>96.53986346329889</t>
  </si>
  <si>
    <t>67.37967914438502</t>
  </si>
  <si>
    <t>21.92513368983957</t>
  </si>
  <si>
    <t>SE_7_-_92132355_92131393_92131204_92130987_PEX1</t>
  </si>
  <si>
    <t>98.58799392481589</t>
  </si>
  <si>
    <t>SE_7_-_92135562_92134216_92134046_92132509_PEX1</t>
  </si>
  <si>
    <t>62.951356551591054</t>
  </si>
  <si>
    <t>SE_7_-_92140258_92138725_92138643_92136440_PEX1</t>
  </si>
  <si>
    <t>96.09090852117093</t>
  </si>
  <si>
    <t>SE_7_-_92199137_92195375_92195324_92191682_FAM133B</t>
  </si>
  <si>
    <t>1.5001266805761309</t>
  </si>
  <si>
    <t>SE_7_-_92219582_92214710_92214612_92210917_FAM133B</t>
  </si>
  <si>
    <t>98.5834275250162</t>
  </si>
  <si>
    <t>SE_7_+_94146968_94147515_94147635_94156474_CASD1</t>
  </si>
  <si>
    <t>1.6329812535534407</t>
  </si>
  <si>
    <t>43.05555555555556</t>
  </si>
  <si>
    <t>SE_7_-_94228087_94227316_94227242_94218044_SGCE</t>
  </si>
  <si>
    <t>94.46984314449443</t>
  </si>
  <si>
    <t>SE_7_-_94285302_94259153_94259031_94257671_SGCE</t>
  </si>
  <si>
    <t>6.023004164446653</t>
  </si>
  <si>
    <t>SE_7_-_94285302_94268760_94268653_94259153_SGCE</t>
  </si>
  <si>
    <t>2.3058138369202594</t>
  </si>
  <si>
    <t>SE_7_-_94285302_94273979_94273918_94259153_SGCE</t>
  </si>
  <si>
    <t>98.82377750846535</t>
  </si>
  <si>
    <t>SE_7_+_94915637_94917848_94918030_94919403_PPP1R9A</t>
  </si>
  <si>
    <t>76.41059200787322</t>
  </si>
  <si>
    <t>73.38709677419355</t>
  </si>
  <si>
    <t>23.387096774193548</t>
  </si>
  <si>
    <t>SE_7_-_95001485_94996800_94996674_94993375_PON3</t>
  </si>
  <si>
    <t>28.501589370509716</t>
  </si>
  <si>
    <t>SE_7_-_95019466_95006988_95006845_95001650_PON3</t>
  </si>
  <si>
    <t>1.4552592609858475</t>
  </si>
  <si>
    <t>SE_7_-_95045554_95044584_95044460_95041789_PON2</t>
  </si>
  <si>
    <t>99.77149597327706</t>
  </si>
  <si>
    <t>SE_7_-_95064190_95053897_95053827_95045609_PON2</t>
  </si>
  <si>
    <t>0.6482535836617745</t>
  </si>
  <si>
    <t>SE_7_-_95064190_95063645_95063571_95053897_PON2</t>
  </si>
  <si>
    <t>3.9645885580468923</t>
  </si>
  <si>
    <t>SE_7_+_95402085_95431992_95432106_95434033_DYNC1I1</t>
  </si>
  <si>
    <t>70.7355910383641</t>
  </si>
  <si>
    <t>SE_7_+_95442649_95457369_95457428_95499195_DYNC1I1</t>
  </si>
  <si>
    <t>0.4717587712299246</t>
  </si>
  <si>
    <t>SE_7_-_95799357_95796290_95796234_95776008_SLC25A13</t>
  </si>
  <si>
    <t>77.7813789256214</t>
  </si>
  <si>
    <t>85.84070796460178</t>
  </si>
  <si>
    <t>SE_7_-_95906508_95864229_95864114_95838289_SLC25A13</t>
  </si>
  <si>
    <t>99.9331964752075</t>
  </si>
  <si>
    <t>SE_7_-_96339000_96324203_96324110_96303171_SHFM1</t>
  </si>
  <si>
    <t>2.997687228472252</t>
  </si>
  <si>
    <t>48.05194805194805</t>
  </si>
  <si>
    <t>SE_7_+_96747209_96765700_96765779_96810324_ACN9</t>
  </si>
  <si>
    <t>97.14582579379095</t>
  </si>
  <si>
    <t>SE_7_+_97364161_97365611_97365664_97369186_TAC1</t>
  </si>
  <si>
    <t>98.93405429150377</t>
  </si>
  <si>
    <t>81.53846153846153</t>
  </si>
  <si>
    <t>SE_7_-_97501663_97498417_97498220_97493808_ASNS</t>
  </si>
  <si>
    <t>0.1239416765770157</t>
  </si>
  <si>
    <t>SE_7_+_97911765_97912144_97912322_97920423_BRI3</t>
  </si>
  <si>
    <t>99.72213304509772</t>
  </si>
  <si>
    <t>2.547770700636943</t>
  </si>
  <si>
    <t>97.45222929936305</t>
  </si>
  <si>
    <t>SE_7_-_98467400_98457961_98457802_98453806_TMEM130</t>
  </si>
  <si>
    <t>10.822627216949773</t>
  </si>
  <si>
    <t>SE_7_+_98540640_98543370_98543423_98545844_TRRAP</t>
  </si>
  <si>
    <t>1.6901513483850272</t>
  </si>
  <si>
    <t>58.666666666666664</t>
  </si>
  <si>
    <t>SE_7_-_98648980_98648615_98648538_98647332_SMURF1</t>
  </si>
  <si>
    <t>0.13457152021540136</t>
  </si>
  <si>
    <t>18.120805369127517</t>
  </si>
  <si>
    <t>SE_7_+_98935908_98937481_98937632_98941916_ARPC1A</t>
  </si>
  <si>
    <t>4.697829914363872</t>
  </si>
  <si>
    <t>59.71223021582733</t>
  </si>
  <si>
    <t>27.33812949640288</t>
  </si>
  <si>
    <t>SE_7_+_98972404_98974056_98974197_98974961_ARPC1A/ARPC1B</t>
  </si>
  <si>
    <t>5.748225876472345</t>
  </si>
  <si>
    <t>SE_7_+_98972404_98974067_98974197_98974961_ARPC1A/ARPC1B</t>
  </si>
  <si>
    <t>2.2961301878540583</t>
  </si>
  <si>
    <t>SE_7_+_98972404_98974957_98975062_98983325_ARPC1A/ARPC1B</t>
  </si>
  <si>
    <t>4.724160769206713</t>
  </si>
  <si>
    <t>76.76767676767676</t>
  </si>
  <si>
    <t>SE_7_+_98972404_98974961_98975062_98983325_ARPC1A/ARPC1B</t>
  </si>
  <si>
    <t>6.229907269731604</t>
  </si>
  <si>
    <t>73.04347826086956</t>
  </si>
  <si>
    <t>SE_7_+_98972404_98974961_98975078_98983325_ARPC1A/ARPC1B</t>
  </si>
  <si>
    <t>4.585991114205145</t>
  </si>
  <si>
    <t>SE_7_+_98972404_98974981_98975062_98983325_ARPC1A/ARPC1B</t>
  </si>
  <si>
    <t>6.09724092250028</t>
  </si>
  <si>
    <t>SE_7_+_98972404_98974981_98975078_98983325_ARPC1A/ARPC1B</t>
  </si>
  <si>
    <t>0.19987428640868726</t>
  </si>
  <si>
    <t>99.15254237288136</t>
  </si>
  <si>
    <t>SE_7_+_98975078_98981674_98981794_98983325_ARPC1A/ARPC1B</t>
  </si>
  <si>
    <t>0.3896150222851661</t>
  </si>
  <si>
    <t>SE_7_+_98983401_98984116_98984213_98984308_ARPC1A/ARPC1B</t>
  </si>
  <si>
    <t>0.7459956102657687</t>
  </si>
  <si>
    <t>SE_7_+_98985884_98986278_98986466_98987528_ARPC1B</t>
  </si>
  <si>
    <t>99.97733984639561</t>
  </si>
  <si>
    <t>SE_7_+_99008809_99013761_99013883_99015052_BUD31</t>
  </si>
  <si>
    <t>99.85502649120677</t>
  </si>
  <si>
    <t>12.365591397849462</t>
  </si>
  <si>
    <t>61.82795698924731</t>
  </si>
  <si>
    <t>SE_7_+_99045896_99047899_99047994_99048325_CPSF4</t>
  </si>
  <si>
    <t>99.82624636512251</t>
  </si>
  <si>
    <t>12.637362637362637</t>
  </si>
  <si>
    <t>86.81318681318682</t>
  </si>
  <si>
    <t>SE_7_+_99047994_99048325_99048418_99049991_CPSF4</t>
  </si>
  <si>
    <t>0.7365761578679767</t>
  </si>
  <si>
    <t>SE_7_+_99050063_99051227_99051291_99051589_CPSF4</t>
  </si>
  <si>
    <t>96.89904965206429</t>
  </si>
  <si>
    <t>53.07017543859649</t>
  </si>
  <si>
    <t>21.49122807017544</t>
  </si>
  <si>
    <t>SE_7_-_99057709_99056886_99056770_99055978_ATP5J2</t>
  </si>
  <si>
    <t>99.79646208313937</t>
  </si>
  <si>
    <t>SE_7_-_99063734_99057816_99057709_99056886_ATP5J2-PTCD1/ATP5J2</t>
  </si>
  <si>
    <t>22.757014389958314</t>
  </si>
  <si>
    <t>SE_7_+_99074103_99075897_99075979_99077284_ZNF789</t>
  </si>
  <si>
    <t>6.561549615902619</t>
  </si>
  <si>
    <t>99.36708860759494</t>
  </si>
  <si>
    <t>SE_7_+_99081766_99082831_99082991_99084099_ZNF789</t>
  </si>
  <si>
    <t>91.50218437988138</t>
  </si>
  <si>
    <t>SE_7_-_99097261_99096465_99096339_99092254_ZNF394</t>
  </si>
  <si>
    <t>63.63769956582206</t>
  </si>
  <si>
    <t>56.390977443609025</t>
  </si>
  <si>
    <t>SE_7_+_99117532_99117792_99117927_99123436_ZKSCAN5</t>
  </si>
  <si>
    <t>73.08157987166085</t>
  </si>
  <si>
    <t>SE_7_+_99158318_99159511_99159596_99169311_ZNF655</t>
  </si>
  <si>
    <t>15.741586378038011</t>
  </si>
  <si>
    <t>SE_7_+_99160117_99160811_99160889_99161486_ZNF655</t>
  </si>
  <si>
    <t>28.180602846507007</t>
  </si>
  <si>
    <t>SE_7_+_99158318_99160817_99160889_99161486_ZNF655</t>
  </si>
  <si>
    <t>24.884442334213908</t>
  </si>
  <si>
    <t>45.72649572649573</t>
  </si>
  <si>
    <t>SE_7_+_99158318_99168883_99169002_99169311_ZNF655</t>
  </si>
  <si>
    <t>74.50426900727261</t>
  </si>
  <si>
    <t>SE_7_+_99158318_99169311_99169415_99169868_ZNF655</t>
  </si>
  <si>
    <t>12.068247878466861</t>
  </si>
  <si>
    <t>SE_7_-_99270203_99269501_99269394_99264688_CYP3A5</t>
  </si>
  <si>
    <t>54.918247465760714</t>
  </si>
  <si>
    <t>42.63565891472868</t>
  </si>
  <si>
    <t>SE_7_-_99272156_99270538_99270407_99270302_CYP3A5</t>
  </si>
  <si>
    <t>47.10823896007324</t>
  </si>
  <si>
    <t>SE_7_-_99272156_99270556_99270407_99270302_CYP3A5</t>
  </si>
  <si>
    <t>1.2467187149068037</t>
  </si>
  <si>
    <t>SE_7_-_99516632_99514402_99514325_99507283_TRIM4</t>
  </si>
  <si>
    <t>2.5732410688519947</t>
  </si>
  <si>
    <t>SE_7_+_99613349_99616854_99616972_99621042_ZKSCAN1</t>
  </si>
  <si>
    <t>39.14708077071735</t>
  </si>
  <si>
    <t>SE_7_+_99647464_99649101_99649233_99654534_ZSCAN21</t>
  </si>
  <si>
    <t>96.74512874231945</t>
  </si>
  <si>
    <t>2.6455026455026456</t>
  </si>
  <si>
    <t>SE_7_+_99655513_99661411_99661602_99661706_ZSCAN21</t>
  </si>
  <si>
    <t>96.27396298912586</t>
  </si>
  <si>
    <t>SE_7_-_99677159_99675056_99674926_99673253_ZNF3</t>
  </si>
  <si>
    <t>79.5511762852993</t>
  </si>
  <si>
    <t>SE_7_-_99679258_99675056_99674926_99673253_ZNF3</t>
  </si>
  <si>
    <t>77.36393545768256</t>
  </si>
  <si>
    <t>SE_7_-_99679258_99677279_99677159_99673253_ZNF3</t>
  </si>
  <si>
    <t>83.3820735281324</t>
  </si>
  <si>
    <t>SE_7_-_99679258_99677279_99677159_99675056_ZNF3</t>
  </si>
  <si>
    <t>75.96498305855414</t>
  </si>
  <si>
    <t>SE_7_-_99679258_99677279_99677163_99675056_ZNF3</t>
  </si>
  <si>
    <t>99.41582963474998</t>
  </si>
  <si>
    <t>SE_7_+_99687369_99688022_99688110_99688215_COPS6</t>
  </si>
  <si>
    <t>13.453500210114871</t>
  </si>
  <si>
    <t>64.82758620689654</t>
  </si>
  <si>
    <t>SE_7_+_99699591_99699869_99700016_99700298_AP4M1</t>
  </si>
  <si>
    <t>86.86572310953322</t>
  </si>
  <si>
    <t>SE_7_+_99699591_99700298_99700369_99701032_AP4M1</t>
  </si>
  <si>
    <t>87.18573929210771</t>
  </si>
  <si>
    <t>SE_7_+_99699591_99700298_99700404_99701032_AP4M1</t>
  </si>
  <si>
    <t>98.94130358150913</t>
  </si>
  <si>
    <t>SE_7_+_99700404_99700487_99700583_99701032_AP4M1</t>
  </si>
  <si>
    <t>95.86069029544623</t>
  </si>
  <si>
    <t>SE_7_+_99701777_99702497_99702563_99702668_AP4M1</t>
  </si>
  <si>
    <t>90.99600358614512</t>
  </si>
  <si>
    <t>SE_7_+_99701777_99702668_99702721_99702863_AP4M1</t>
  </si>
  <si>
    <t>98.60060817153105</t>
  </si>
  <si>
    <t>SE_7_-_99711239_99711028_99710972_99710540_TAF6</t>
  </si>
  <si>
    <t>1.349453856188237</t>
  </si>
  <si>
    <t>SE_7_-_99716827_99714256_99714137_99711891_TAF6</t>
  </si>
  <si>
    <t>14.564842965460828</t>
  </si>
  <si>
    <t>54.263565891472865</t>
  </si>
  <si>
    <t>SE_7_-_99716827_99716272_99716141_99711891_TAF6</t>
  </si>
  <si>
    <t>97.65950024752638</t>
  </si>
  <si>
    <t>SE_7_+_99746598_99747122_99747188_99751023_LAMTOR4</t>
  </si>
  <si>
    <t>99.0261985505576</t>
  </si>
  <si>
    <t>SE_7_+_99746598_99747122_99747202_99751023_LAMTOR4</t>
  </si>
  <si>
    <t>99.75060601533914</t>
  </si>
  <si>
    <t>31.67701863354037</t>
  </si>
  <si>
    <t>52.79503105590062</t>
  </si>
  <si>
    <t>SE_7_-_99754257_99754172_99754009_99753448_C7orf43</t>
  </si>
  <si>
    <t>99.947981193736</t>
  </si>
  <si>
    <t>10.236220472440944</t>
  </si>
  <si>
    <t>64.56692913385827</t>
  </si>
  <si>
    <t>SE_7_-_99755466_99755385_99755256_99755082_C7orf43</t>
  </si>
  <si>
    <t>98.4407869836879</t>
  </si>
  <si>
    <t>SE_7_-_99820220_99810756_99810670_99809617_GATS</t>
  </si>
  <si>
    <t>97.98927997262908</t>
  </si>
  <si>
    <t>SE_7_-_99821193_99820343_99820220_99800226_GATS</t>
  </si>
  <si>
    <t>97.94181223235317</t>
  </si>
  <si>
    <t>SE_7_-_99821505_99821321_99821193_99820343_GATS</t>
  </si>
  <si>
    <t>94.13450483792383</t>
  </si>
  <si>
    <t>SE_7_+_99950746_99950833_99950893_99952766_PILRB</t>
  </si>
  <si>
    <t>93.32051853738052</t>
  </si>
  <si>
    <t>SE_7_+_99950893_99950996_99951106_99951518_PILRB</t>
  </si>
  <si>
    <t>75.10120218022138</t>
  </si>
  <si>
    <t>SE_7_+_99950893_99950996_99951106_99952766_PILRB</t>
  </si>
  <si>
    <t>70.26818677500079</t>
  </si>
  <si>
    <t>SE_7_+_99950893_99951518_99951635_99952766_PILRB</t>
  </si>
  <si>
    <t>77.23909133292686</t>
  </si>
  <si>
    <t>SE_7_+_99951106_99951518_99951635_99952766_PILRB</t>
  </si>
  <si>
    <t>99.69593235400708</t>
  </si>
  <si>
    <t>SE_7_+_99950893_99952766_99952863_99954373_PILRB</t>
  </si>
  <si>
    <t>95.58515193009643</t>
  </si>
  <si>
    <t>32.666666666666664</t>
  </si>
  <si>
    <t>SE_7_-_100000139_99999664_99999512_99998959_ZCWPW1</t>
  </si>
  <si>
    <t>30.53262443667434</t>
  </si>
  <si>
    <t>SE_7_-_100001317_100000199_100000139_99998959_ZCWPW1</t>
  </si>
  <si>
    <t>88.00455368115647</t>
  </si>
  <si>
    <t>SE_7_-_100004317_100002716_100002636_100001867_ZCWPW1</t>
  </si>
  <si>
    <t>96.81806659796219</t>
  </si>
  <si>
    <t>SE_7_-_100033471_100033390_100033254_100033156_PPP1R35</t>
  </si>
  <si>
    <t>6.680260372976626</t>
  </si>
  <si>
    <t>SE_7_+_100201840_100202051_100202125_100202714_PCOLCE</t>
  </si>
  <si>
    <t>98.69697327315686</t>
  </si>
  <si>
    <t>64.38356164383562</t>
  </si>
  <si>
    <t>SE_7_+_100210619_100210817_100210892_100211100_MOSPD3</t>
  </si>
  <si>
    <t>99.91437226563485</t>
  </si>
  <si>
    <t>SE_7_+_100271546_100273800_100273945_100274158_GNB2</t>
  </si>
  <si>
    <t>99.99627255628013</t>
  </si>
  <si>
    <t>SE_7_+_100271546_100274975_100275038_100275121_GNB2</t>
  </si>
  <si>
    <t>99.435633507696</t>
  </si>
  <si>
    <t>73.20261437908496</t>
  </si>
  <si>
    <t>16.33986928104575</t>
  </si>
  <si>
    <t>SE_7_-_100403123_100402943_100402788_100401212_EPHB4</t>
  </si>
  <si>
    <t>96.35745723073096</t>
  </si>
  <si>
    <t>SE_7_+_100456564_100456672_100456783_100457507_SLC12A9</t>
  </si>
  <si>
    <t>93.06974770473147</t>
  </si>
  <si>
    <t>SE_7_+_100465228_100465483_100465610_100465730_TRIP6</t>
  </si>
  <si>
    <t>86.60398183659083</t>
  </si>
  <si>
    <t>42.66666666666667</t>
  </si>
  <si>
    <t>SE_7_+_100465228_100465533_100465610_100465730_TRIP6</t>
  </si>
  <si>
    <t>0.377767385155571</t>
  </si>
  <si>
    <t>SE_7_+_100468365_100468683_100468799_100469165_TRIP6</t>
  </si>
  <si>
    <t>13.777483260293414</t>
  </si>
  <si>
    <t>74.64788732394366</t>
  </si>
  <si>
    <t>SE_7_+_100473333_100478317_100478390_100478906_SRRT</t>
  </si>
  <si>
    <t>99.24244878534063</t>
  </si>
  <si>
    <t>SE_7_+_100485764_100485878_100486004_100486095_SRRT</t>
  </si>
  <si>
    <t>98.46997401004558</t>
  </si>
  <si>
    <t>SE_7_+_100485764_100485899_100486004_100486095_SRRT</t>
  </si>
  <si>
    <t>99.67745944097118</t>
  </si>
  <si>
    <t>97.60479041916167</t>
  </si>
  <si>
    <t>SE_7_-_100490786_100488959_100488790_100487956_ACHE</t>
  </si>
  <si>
    <t>87.51191847130873</t>
  </si>
  <si>
    <t>SE_7_-_100490786_100490439_100490308_100488959_ACHE</t>
  </si>
  <si>
    <t>99.2537360847</t>
  </si>
  <si>
    <t>SE_7_-_100490786_100490439_100490329_100487956_ACHE</t>
  </si>
  <si>
    <t>99.05613677388094</t>
  </si>
  <si>
    <t>SE_7_-_100852134_100851005_100850859_100850185_PLOD3</t>
  </si>
  <si>
    <t>98.47495492961387</t>
  </si>
  <si>
    <t>67.47967479674797</t>
  </si>
  <si>
    <t>13.821138211382115</t>
  </si>
  <si>
    <t>SE_7_-_100856123_100855936_100855811_100855655_PLOD3</t>
  </si>
  <si>
    <t>2.6987491525487264</t>
  </si>
  <si>
    <t>4.2682926829268295</t>
  </si>
  <si>
    <t>SE_7_+_100861498_100861600_100861766_100865885_ZNHIT1</t>
  </si>
  <si>
    <t>97.75074805265838</t>
  </si>
  <si>
    <t>SE_7_-_100880646_100877654_100877559_100876195_CLDN15</t>
  </si>
  <si>
    <t>98.98613181498112</t>
  </si>
  <si>
    <t>SE_7_-_100880646_100877723_100877559_100876195_CLDN15</t>
  </si>
  <si>
    <t>12.194642468489048</t>
  </si>
  <si>
    <t>24.087591240875913</t>
  </si>
  <si>
    <t>66.42335766423358</t>
  </si>
  <si>
    <t>SE_7_-_100880646_100880167_100880028_100877723_CLDN15</t>
  </si>
  <si>
    <t>99.93836338610716</t>
  </si>
  <si>
    <t>49.51456310679612</t>
  </si>
  <si>
    <t>SE_7_-_100884111_100883528_100883423_100883184_FIS1</t>
  </si>
  <si>
    <t>96.95323901373244</t>
  </si>
  <si>
    <t>13.076923076923078</t>
  </si>
  <si>
    <t>SE_7_-_100888241_100887420_100887288_100884187_FIS1</t>
  </si>
  <si>
    <t>95.56235300749705</t>
  </si>
  <si>
    <t>SE_7_-_100895176_100887420_100887288_100884187_FIS1</t>
  </si>
  <si>
    <t>92.00269557092159</t>
  </si>
  <si>
    <t>SE_7_-_100962237_100961494_100961405_100959823_RABL5</t>
  </si>
  <si>
    <t>87.94082748789126</t>
  </si>
  <si>
    <t>SE_7_-_100964952_100961494_100961405_100959823_RABL5</t>
  </si>
  <si>
    <t>83.02462495498801</t>
  </si>
  <si>
    <t>SE_7_-_100964952_100962313_100962237_100959823_RABL5</t>
  </si>
  <si>
    <t>85.37243374029046</t>
  </si>
  <si>
    <t>SE_7_-_100964952_100962313_100962237_100961494_RABL5</t>
  </si>
  <si>
    <t>75.50024273367254</t>
  </si>
  <si>
    <t>SE_7_-_100964952_100962344_100962237_100961494_RABL5</t>
  </si>
  <si>
    <t>0.07224805434772726</t>
  </si>
  <si>
    <t>SE_7_-_100964952_100964780_100964708_100962313_RABL5</t>
  </si>
  <si>
    <t>99.89080828253476</t>
  </si>
  <si>
    <t>SE_7_+_101459373_101559395_101559505_101671378_CUX1</t>
  </si>
  <si>
    <t>99.71808971997656</t>
  </si>
  <si>
    <t>SE_7_+_101713697_101740644_101740781_101747616_CUX1</t>
  </si>
  <si>
    <t>76.99943265463108</t>
  </si>
  <si>
    <t>SE_7_+_101840585_101842082_101842147_101843351_CUX1</t>
  </si>
  <si>
    <t>95.08964189387345</t>
  </si>
  <si>
    <t>83.19327731092437</t>
  </si>
  <si>
    <t>SE_7_+_102004858_102006402_102006523_102016270_LOC100289561/LOC100630923</t>
  </si>
  <si>
    <t>96.1073467357525</t>
  </si>
  <si>
    <t>SE_7_+_102004858_102006421_102006523_102016270_LOC100289561/LOC100630923</t>
  </si>
  <si>
    <t>77.89178883883399</t>
  </si>
  <si>
    <t>77.63157894736842</t>
  </si>
  <si>
    <t>SE_7_+_102016769_102038067_102038145_102039995_PRKRIP1</t>
  </si>
  <si>
    <t>98.55373369848903</t>
  </si>
  <si>
    <t>SE_7_+_102045130_102047881_102047945_102065461_LOC100630923/PRKRIP1</t>
  </si>
  <si>
    <t>89.36255286390806</t>
  </si>
  <si>
    <t>SE_7_+_102074108_102076672_102076780_102079391_ORAI2</t>
  </si>
  <si>
    <t>85.92050332906469</t>
  </si>
  <si>
    <t>44.554455445544555</t>
  </si>
  <si>
    <t>SE_7_+_102074108_102076677_102076780_102079391_ORAI2</t>
  </si>
  <si>
    <t>1.6603732204521098</t>
  </si>
  <si>
    <t>SE_7_+_102105607_102105979_102106074_102106264_LRWD1</t>
  </si>
  <si>
    <t>24.733546504549583</t>
  </si>
  <si>
    <t>51.229508196721305</t>
  </si>
  <si>
    <t>SE_7_-_102185153_102184108_102183972_102182109_RASA4B/POLR2J3</t>
  </si>
  <si>
    <t>20.019003754374793</t>
  </si>
  <si>
    <t>SE_7_-_102185153_102184144_102183972_102182109_RASA4B/POLR2J3</t>
  </si>
  <si>
    <t>21.355513111635798</t>
  </si>
  <si>
    <t>40.70175438596491</t>
  </si>
  <si>
    <t>10.175438596491228</t>
  </si>
  <si>
    <t>SE_7_-_102185153_102184149_102183972_102182109_RASA4B/POLR2J3</t>
  </si>
  <si>
    <t>34.14156463610899</t>
  </si>
  <si>
    <t>SE_7_-_102207029_102185223_102185153_102182109_POLR2J3</t>
  </si>
  <si>
    <t>37.070235375173226</t>
  </si>
  <si>
    <t>SE_7_-_102207444_102185223_102185153_102182109_POLR2J3</t>
  </si>
  <si>
    <t>54.01574950487193</t>
  </si>
  <si>
    <t>48.68421052631579</t>
  </si>
  <si>
    <t>SE_7_-_102207444_102207183_102207029_102182109_POLR2J3</t>
  </si>
  <si>
    <t>62.07014095428327</t>
  </si>
  <si>
    <t>SE_7_-_102207444_102207183_102207029_102185223_POLR2J3</t>
  </si>
  <si>
    <t>17.473771160982402</t>
  </si>
  <si>
    <t>54.06976744186046</t>
  </si>
  <si>
    <t>SE_7_-_102210282_102208631_102208457_102207530_POLR2J3/DQ575764</t>
  </si>
  <si>
    <t>96.34885289966556</t>
  </si>
  <si>
    <t>SE_7_-_102212919_102210371_102210282_102208631_POLR2J3</t>
  </si>
  <si>
    <t>95.52191234138729</t>
  </si>
  <si>
    <t>41.732283464566926</t>
  </si>
  <si>
    <t>55.118110236220474</t>
  </si>
  <si>
    <t>SE_7_-_102249208_102246434_102246305_102242852_RASA4</t>
  </si>
  <si>
    <t>9.50006766175817</t>
  </si>
  <si>
    <t>SE_7_+_102580032_102582737_102582789_102584657_LRRC17</t>
  </si>
  <si>
    <t>35.54355032469352</t>
  </si>
  <si>
    <t>SE_7_+_102715858_102716224_102716328_102724129_ARMC10</t>
  </si>
  <si>
    <t>14.669691408262068</t>
  </si>
  <si>
    <t>SE_7_+_102727211_102727316_102727384_102737724_ARMC10</t>
  </si>
  <si>
    <t>80.0038598074686</t>
  </si>
  <si>
    <t>0.5747126436781609</t>
  </si>
  <si>
    <t>SE_7_+_102727211_102732924_102733100_102737724_ARMC10</t>
  </si>
  <si>
    <t>98.99333410537609</t>
  </si>
  <si>
    <t>SE_7_+_102727211_102732924_102733100_102738746_ARMC10</t>
  </si>
  <si>
    <t>99.57216890251561</t>
  </si>
  <si>
    <t>SE_7_+_102727211_102737724_102737795_102738746_ARMC10</t>
  </si>
  <si>
    <t>97.58004773195984</t>
  </si>
  <si>
    <t>SE_7_+_102733100_102737724_102737795_102738746_ARMC10</t>
  </si>
  <si>
    <t>86.15863397718326</t>
  </si>
  <si>
    <t>SE_7_+_102944937_102948043_102948155_102949399_PMPCB</t>
  </si>
  <si>
    <t>99.64193502567316</t>
  </si>
  <si>
    <t>SE_7_-_102966990_102965009_102964929_102964110_DNAJC2</t>
  </si>
  <si>
    <t>99.71035737708256</t>
  </si>
  <si>
    <t>SE_7_+_102995396_102996141_102996240_103002404_PSMC2</t>
  </si>
  <si>
    <t>4.036472053717084</t>
  </si>
  <si>
    <t>SE_7_-_103123320_103118971_103118836_103113355_RELN</t>
  </si>
  <si>
    <t>0.366288265026509</t>
  </si>
  <si>
    <t>11.515151515151516</t>
  </si>
  <si>
    <t>SE_7_-_103844590_103842992_103842825_103841406_ORC5</t>
  </si>
  <si>
    <t>0.2053217380903344</t>
  </si>
  <si>
    <t>14.50381679389313</t>
  </si>
  <si>
    <t>60.30534351145038</t>
  </si>
  <si>
    <t>SE_7_-_103844590_103842992_103842859_103841406_ORC5</t>
  </si>
  <si>
    <t>28.6877268027278</t>
  </si>
  <si>
    <t>SE_7_+_104654982_104678573_104678646_104681286_KMT2E</t>
  </si>
  <si>
    <t>6.282590698210404</t>
  </si>
  <si>
    <t>SE_7_+_104678646_104678832_104678972_104681286_KMT2E</t>
  </si>
  <si>
    <t>1.1918476423686606</t>
  </si>
  <si>
    <t>22.093023255813954</t>
  </si>
  <si>
    <t>SE_7_+_104704027_104704475_104704563_104707174_KMT2E</t>
  </si>
  <si>
    <t>5.079031694155482</t>
  </si>
  <si>
    <t>SE_7_+_104748372_104748991_104749105_104749389_KMT2E</t>
  </si>
  <si>
    <t>97.2784478496013</t>
  </si>
  <si>
    <t>91.869918699187</t>
  </si>
  <si>
    <t>SE_7_+_104750815_104750924_104751049_104751218_KMT2E</t>
  </si>
  <si>
    <t>15.850285235436898</t>
  </si>
  <si>
    <t>SE_7_-_104766695_104766321_104766229_104758469_SRPK2</t>
  </si>
  <si>
    <t>79.74301075793375</t>
  </si>
  <si>
    <t>SE_7_-_104767440_104766787_104766695_104766321_SRPK2</t>
  </si>
  <si>
    <t>0.9586810562719643</t>
  </si>
  <si>
    <t>SE_7_-_104909253_104846976_104846848_104844232_SRPK2</t>
  </si>
  <si>
    <t>36.74052617655125</t>
  </si>
  <si>
    <t>SE_7_-_105029095_104909316_104909253_104844232_SRPK2</t>
  </si>
  <si>
    <t>99.93780441833474</t>
  </si>
  <si>
    <t>SE_7_-_105146636_105146503_105146402_105143011_PUS7</t>
  </si>
  <si>
    <t>2.9848303881543616</t>
  </si>
  <si>
    <t>SE_7_+_105173316_105176019_105176138_105177012_RINT1</t>
  </si>
  <si>
    <t>99.11890707934491</t>
  </si>
  <si>
    <t>SE_7_-_105278800_105264714_105264522_105260768_ATXN7L1</t>
  </si>
  <si>
    <t>79.58844469194065</t>
  </si>
  <si>
    <t>SE_7_-_105283285_105280016_105279934_105279056_ATXN7L1</t>
  </si>
  <si>
    <t>6.751130998377937</t>
  </si>
  <si>
    <t>27.1523178807947</t>
  </si>
  <si>
    <t>SE_7_-_105305513_105290007_105289854_105283568_ATXN7L1</t>
  </si>
  <si>
    <t>97.14924247965023</t>
  </si>
  <si>
    <t>SE_7_-_105516824_105516326_105516258_105429154_ATXN7L1</t>
  </si>
  <si>
    <t>2.007137402077071</t>
  </si>
  <si>
    <t>37.81512605042017</t>
  </si>
  <si>
    <t>SE_7_-_105733395_105733115_105732994_105732385_SYPL1</t>
  </si>
  <si>
    <t>1.8928804739110943</t>
  </si>
  <si>
    <t>SE_7_-_105733395_105733115_105733010_105732385_SYPL1</t>
  </si>
  <si>
    <t>0.21395015821411806</t>
  </si>
  <si>
    <t>SE_7_+_106836596_106836735_106836814_106840605_HBP1</t>
  </si>
  <si>
    <t>99.17204016711206</t>
  </si>
  <si>
    <t>SE_7_-_106898718_106897239_106897177_106888944_COG5</t>
  </si>
  <si>
    <t>0.18596994016861607</t>
  </si>
  <si>
    <t>SE_7_+_107207631_107208200_107208310_107211590_DUS4L</t>
  </si>
  <si>
    <t>70.96363300504683</t>
  </si>
  <si>
    <t>59.130434782608695</t>
  </si>
  <si>
    <t>SE_7_+_107211711_107214149_107214266_107215633_DUS4L</t>
  </si>
  <si>
    <t>64.47596337571665</t>
  </si>
  <si>
    <t>61.5819209039548</t>
  </si>
  <si>
    <t>25.98870056497175</t>
  </si>
  <si>
    <t>SE_7_+_107211711_107214149_107214328_107215633_DUS4L</t>
  </si>
  <si>
    <t>7.460898199766731</t>
  </si>
  <si>
    <t>SE_7_+_107389492_107392990_107393062_107393856_CBLL1</t>
  </si>
  <si>
    <t>99.72785314279534</t>
  </si>
  <si>
    <t>SE_7_+_107394423_107395863_107395936_107398588_CBLL1</t>
  </si>
  <si>
    <t>99.01897194219586</t>
  </si>
  <si>
    <t>64.93506493506493</t>
  </si>
  <si>
    <t>SE_7_+_107533723_107542183_107542262_107543923_DLD</t>
  </si>
  <si>
    <t>99.5399766742839</t>
  </si>
  <si>
    <t>SE_7_+_107542262_107542770_107542838_107543923_DLD</t>
  </si>
  <si>
    <t>99.91289515291109</t>
  </si>
  <si>
    <t>SE_7_+_107545503_107545806_107545949_107546712_DLD</t>
  </si>
  <si>
    <t>1.169300101607552</t>
  </si>
  <si>
    <t>SE_7_-_107577538_107576818_107576724_107576101_LAMB1</t>
  </si>
  <si>
    <t>4.815216489638248</t>
  </si>
  <si>
    <t>SE_7_-_107799908_107791198_107791140_107790592_NRCAM</t>
  </si>
  <si>
    <t>55.88549961855139</t>
  </si>
  <si>
    <t>SE_7_-_107866652_107866145_107866089_107864280_NRCAM</t>
  </si>
  <si>
    <t>99.46917440739541</t>
  </si>
  <si>
    <t>23.12925170068027</t>
  </si>
  <si>
    <t>SE_7_-_108166473_108154737_108154588_108143086_PNPLA8</t>
  </si>
  <si>
    <t>1.9083594024880433</t>
  </si>
  <si>
    <t>88.07339449541286</t>
  </si>
  <si>
    <t>SE_7_-_108161920_108158745_108158634_108156018_PNPLA8</t>
  </si>
  <si>
    <t>79.13382383460721</t>
  </si>
  <si>
    <t>SE_7_-_108209934_108206466_108206274_108205549_THAP5</t>
  </si>
  <si>
    <t>69.38805382421907</t>
  </si>
  <si>
    <t>SE_7_-_108209934_108206466_108206396_108205549_THAP5</t>
  </si>
  <si>
    <t>91.8216002701904</t>
  </si>
  <si>
    <t>SE_7_-_110603556_110526751_110526649_110303777_IMMP2L</t>
  </si>
  <si>
    <t>8.21189796881529</t>
  </si>
  <si>
    <t>SE_7_-_111201907_111172641_111172574_111161505_IMMP2L</t>
  </si>
  <si>
    <t>98.60630383909256</t>
  </si>
  <si>
    <t>SE_7_-_111376973_111375223_111375110_111372343_DOCK4</t>
  </si>
  <si>
    <t>99.51206977741903</t>
  </si>
  <si>
    <t>SE_7_-_111423913_111422980_111422920_111418425_DOCK4</t>
  </si>
  <si>
    <t>0.11166326547587956</t>
  </si>
  <si>
    <t>SE_7_-_111484819_111480926_111480819_111474742_DOCK4</t>
  </si>
  <si>
    <t>90.63125315032882</t>
  </si>
  <si>
    <t>SE_7_+_111927129_111935924_111936012_111936284_ZNF277</t>
  </si>
  <si>
    <t>95.70977176099088</t>
  </si>
  <si>
    <t>SE_7_+_112102234_112102325_112102433_112108036_IFRD1</t>
  </si>
  <si>
    <t>82.58463810864593</t>
  </si>
  <si>
    <t>SE_7_-_112430215_112423838_112423753_112415373_TMEM168</t>
  </si>
  <si>
    <t>2.1093745561221673</t>
  </si>
  <si>
    <t>SE_7_-_112430215_112428599_112428509_112425008_TMEM168</t>
  </si>
  <si>
    <t>0.37878071543920266</t>
  </si>
  <si>
    <t>SE_7_-_112579646_112575319_112575242_112555502_C7orf60</t>
  </si>
  <si>
    <t>3.1963297900169816</t>
  </si>
  <si>
    <t>SE_7_+_114619836_114654517_114654587_114655742_MDFIC</t>
  </si>
  <si>
    <t>93.7039976050142</t>
  </si>
  <si>
    <t>SE_7_+_115850788_115874588_115874673_115889074_TES</t>
  </si>
  <si>
    <t>96.14859711927525</t>
  </si>
  <si>
    <t>36.21621621621622</t>
  </si>
  <si>
    <t>7.027027027027027</t>
  </si>
  <si>
    <t>SE_7_+_116139985_116140314_116140501_116146025_CAV2</t>
  </si>
  <si>
    <t>0.1878622966275618</t>
  </si>
  <si>
    <t>SE_7_+_116140501_116140588_116140712_116146025_CAV2</t>
  </si>
  <si>
    <t>90.70378730869322</t>
  </si>
  <si>
    <t>SE_7_+_116398674_116399445_116399544_116403104_MET</t>
  </si>
  <si>
    <t>99.70575091554541</t>
  </si>
  <si>
    <t>SE_7_+_116411708_116411903_116412043_116414935_MET</t>
  </si>
  <si>
    <t>0.9423314174939981</t>
  </si>
  <si>
    <t>SE_7_+_116502704_116520121_116520201_116528181_CAPZA2</t>
  </si>
  <si>
    <t>99.25591702521308</t>
  </si>
  <si>
    <t>SE_7_+_116544437_116546317_116546396_116550267_CAPZA2</t>
  </si>
  <si>
    <t>98.8155036730804</t>
  </si>
  <si>
    <t>SE_7_+_116544437_116546317_116546396_116550287_CAPZA2</t>
  </si>
  <si>
    <t>95.76048076361391</t>
  </si>
  <si>
    <t>SE_7_+_116593745_116739816_116739898_116759615_ST7</t>
  </si>
  <si>
    <t>99.90048162638023</t>
  </si>
  <si>
    <t>1.2738853503184715</t>
  </si>
  <si>
    <t>94.90445859872611</t>
  </si>
  <si>
    <t>SE_7_+_116739898_116759615_116759774_116769847_ST7</t>
  </si>
  <si>
    <t>61.330272129183804</t>
  </si>
  <si>
    <t>71.21212121212122</t>
  </si>
  <si>
    <t>SE_7_+_116772014_116774178_116774246_116776135_ST7</t>
  </si>
  <si>
    <t>11.730545933856309</t>
  </si>
  <si>
    <t>SE_7_+_116829447_116830187_116830322_116830888_ST7-OT3</t>
  </si>
  <si>
    <t>1.284858116067269</t>
  </si>
  <si>
    <t>26.61290322580645</t>
  </si>
  <si>
    <t>SE_7_+_116830990_116831689_116831815_116849841_ST7-OT3</t>
  </si>
  <si>
    <t>99.78525134850129</t>
  </si>
  <si>
    <t>SE_7_+_116849991_116859138_116859230_116861977_ST7</t>
  </si>
  <si>
    <t>98.1662410836192</t>
  </si>
  <si>
    <t>SE_7_+_116849991_116859138_116859230_116869816_ST7</t>
  </si>
  <si>
    <t>98.1513454063866</t>
  </si>
  <si>
    <t>65.69343065693431</t>
  </si>
  <si>
    <t>SE_7_+_116849991_116861977_116862116_116869816_ST7</t>
  </si>
  <si>
    <t>98.64576566523004</t>
  </si>
  <si>
    <t>SE_7_+_116859230_116861977_116862116_116869816_ST7</t>
  </si>
  <si>
    <t>95.29055097057869</t>
  </si>
  <si>
    <t>SE_7_-_117396609_117386153_117386067_117385984_CTTNBP2</t>
  </si>
  <si>
    <t>67.52464036922997</t>
  </si>
  <si>
    <t>SE_7_+_120595678_120604796_120604892_120606680_ING3</t>
  </si>
  <si>
    <t>0.28657077727783536</t>
  </si>
  <si>
    <t>SE_7_-_121023011_121020318_121020263_121019068_FAM3C</t>
  </si>
  <si>
    <t>2.064567965277044</t>
  </si>
  <si>
    <t>10.795454545454545</t>
  </si>
  <si>
    <t>59.65909090909091</t>
  </si>
  <si>
    <t>SE_7_-_121719651_121719381_121719203_121719004_AASS</t>
  </si>
  <si>
    <t>96.11081914190088</t>
  </si>
  <si>
    <t>SE_7_-_121726066_121721649_121721554_121719766_AASS</t>
  </si>
  <si>
    <t>37.31002228604271</t>
  </si>
  <si>
    <t>SE_7_-_121726066_121722945_121722842_121721649_AASS</t>
  </si>
  <si>
    <t>97.08884198573283</t>
  </si>
  <si>
    <t>SE_7_-_121741425_121738920_121738799_121738630_AASS</t>
  </si>
  <si>
    <t>9.374038286259227</t>
  </si>
  <si>
    <t>31.62393162393162</t>
  </si>
  <si>
    <t>SE_7_-_122033495_122033369_122033250_122028792_CADPS2</t>
  </si>
  <si>
    <t>1.324252400538504</t>
  </si>
  <si>
    <t>SE_7_-_123190524_123186871_123186712_123185730_NDUFA5</t>
  </si>
  <si>
    <t>81.10872622277981</t>
  </si>
  <si>
    <t>SE_7_-_124475333_124469396_124469308_124467359_POT1</t>
  </si>
  <si>
    <t>3.810056873801193</t>
  </si>
  <si>
    <t>4.273504273504273</t>
  </si>
  <si>
    <t>SE_7_-_124491926_124488713_124488594_124487052_POT1</t>
  </si>
  <si>
    <t>84.99986398492018</t>
  </si>
  <si>
    <t>47.65625</t>
  </si>
  <si>
    <t>SE_7_-_124532320_124511095_124510965_124503694_POT1</t>
  </si>
  <si>
    <t>3.2562295607647993</t>
  </si>
  <si>
    <t>23.423423423423422</t>
  </si>
  <si>
    <t>SE_7_-_124537219_124532869_124532756_124532434_POT1</t>
  </si>
  <si>
    <t>99.22959417636716</t>
  </si>
  <si>
    <t>SE_7_-_124568869_124555700_124555628_124538428_POT1</t>
  </si>
  <si>
    <t>0.10315997052607455</t>
  </si>
  <si>
    <t>SE_7_+_127544872_127568113_127568239_127569241_SND1</t>
  </si>
  <si>
    <t>99.62595557441486</t>
  </si>
  <si>
    <t>SE_7_+_127569382_127631000_127631109_127714554_SND1</t>
  </si>
  <si>
    <t>0.23715496621429863</t>
  </si>
  <si>
    <t>SE_7_+_127631109_127648087_127648197_127714554_SND1</t>
  </si>
  <si>
    <t>99.44979100477518</t>
  </si>
  <si>
    <t>SE_7_+_127631109_127714554_127714742_127721412_SND1</t>
  </si>
  <si>
    <t>94.90270088273441</t>
  </si>
  <si>
    <t>SE_7_-_127970872_127965944_127965871_127964747_RBM28</t>
  </si>
  <si>
    <t>99.96428448069568</t>
  </si>
  <si>
    <t>SE_7_-_127978780_127978396_127978304_127977256_RBM28</t>
  </si>
  <si>
    <t>1.3557890380523476</t>
  </si>
  <si>
    <t>SE_7_-_127983730_127981273_127981172_127979845_RBM28</t>
  </si>
  <si>
    <t>98.15464181181059</t>
  </si>
  <si>
    <t>SE_7_-_128041069_128040945_128040871_128040593_IMPDH1</t>
  </si>
  <si>
    <t>96.61207100137393</t>
  </si>
  <si>
    <t>SE_7_-_128041069_128040945_128040886_128040593_IMPDH1</t>
  </si>
  <si>
    <t>99.70194807994204</t>
  </si>
  <si>
    <t>SE_7_-_128049343_128045919_128045821_128043808_IMPDH1</t>
  </si>
  <si>
    <t>95.13095878609361</t>
  </si>
  <si>
    <t>SE_7_-_128049810_128045919_128045821_128043808_IMPDH1</t>
  </si>
  <si>
    <t>86.40857533491233</t>
  </si>
  <si>
    <t>SE_7_+_128116929_128117136_128117227_128119212_METTL2B</t>
  </si>
  <si>
    <t>62.01786934045196</t>
  </si>
  <si>
    <t>3.664921465968586</t>
  </si>
  <si>
    <t>87.43455497382199</t>
  </si>
  <si>
    <t>8.900523560209423</t>
  </si>
  <si>
    <t>SE_7_+_128388858_128394316_128394509_128394583_CALU</t>
  </si>
  <si>
    <t>18.124382470270643</t>
  </si>
  <si>
    <t>43.97905759162304</t>
  </si>
  <si>
    <t>SE_7_+_128394509_128394583_128394776_128398925_CALU</t>
  </si>
  <si>
    <t>99.71843805053669</t>
  </si>
  <si>
    <t>0.5076142131979695</t>
  </si>
  <si>
    <t>98.98477157360406</t>
  </si>
  <si>
    <t>SE_7_+_128399906_128407510_128407709_128409117_CALU</t>
  </si>
  <si>
    <t>82.17031088568547</t>
  </si>
  <si>
    <t>SE_7_+_128445955_128446291_128446449_128446742_CCDC136</t>
  </si>
  <si>
    <t>2.5930365611603428</t>
  </si>
  <si>
    <t>14.772727272727273</t>
  </si>
  <si>
    <t>SE_7_+_128450420_128451316_128451406_128451854_CCDC136</t>
  </si>
  <si>
    <t>6.50789185726549</t>
  </si>
  <si>
    <t>58.65384615384615</t>
  </si>
  <si>
    <t>SE_7_+_128455985_128457812_128457918_128461853_CCDC136</t>
  </si>
  <si>
    <t>74.62701785023677</t>
  </si>
  <si>
    <t>SE_7_+_128489632_128490030_128490128_128490438_FLNC</t>
  </si>
  <si>
    <t>0.41872348326651304</t>
  </si>
  <si>
    <t>SE_7_+_128503116_128505174_128505257_128505431_ATP6V1F</t>
  </si>
  <si>
    <t>1.6324422022369949</t>
  </si>
  <si>
    <t>SE_7_+_128578103_128581333_128581445_128582125_IRF5</t>
  </si>
  <si>
    <t>1.6053753239721906</t>
  </si>
  <si>
    <t>41.25874125874126</t>
  </si>
  <si>
    <t>SE_7_+_128578103_128581333_128581478_128582125_IRF5</t>
  </si>
  <si>
    <t>2.278309852981665</t>
  </si>
  <si>
    <t>SE_7_+_128582330_128583113_128583188_128585899_IRF5</t>
  </si>
  <si>
    <t>99.36009762104693</t>
  </si>
  <si>
    <t>SE_7_-_128630015_128626974_128626783_128624313_TNPO3</t>
  </si>
  <si>
    <t>8.244189901483592</t>
  </si>
  <si>
    <t>SE_7_-_128694705_128681771_128681611_128658211_TNPO3</t>
  </si>
  <si>
    <t>96.96016887169692</t>
  </si>
  <si>
    <t>SE_7_+_128848692_128849130_128849238_128850204_SMO</t>
  </si>
  <si>
    <t>1.6788186903068443</t>
  </si>
  <si>
    <t>SE_7_+_128850954_128851224_128851351_128851477_SMO</t>
  </si>
  <si>
    <t>11.911927804530825</t>
  </si>
  <si>
    <t>SE_7_+_129251665_129281566_129281663_129297183_NRF1</t>
  </si>
  <si>
    <t>98.26741413261867</t>
  </si>
  <si>
    <t>95.53571428571429</t>
  </si>
  <si>
    <t>SE_7_+_129297414_129311269_129311383_129317472_NRF1</t>
  </si>
  <si>
    <t>97.00357570410937</t>
  </si>
  <si>
    <t>SE_7_+_129349073_129350214_129350411_129351315_NRF1</t>
  </si>
  <si>
    <t>1.0211091120002345</t>
  </si>
  <si>
    <t>SE_7_+_129367205_129384013_129384069_129394858_NRF1</t>
  </si>
  <si>
    <t>0.016281963815830032</t>
  </si>
  <si>
    <t>SE_7_-_129519408_129504905_129504855_129498781_UBE2H</t>
  </si>
  <si>
    <t>0.22488962733099338</t>
  </si>
  <si>
    <t>SE_7_-_129592343_129588942_129588799_129520811_UBE2H</t>
  </si>
  <si>
    <t>87.54607817463923</t>
  </si>
  <si>
    <t>SE_7_-_129691061_129688984_129688814_129679387_ZC3HC1</t>
  </si>
  <si>
    <t>35.34808818056252</t>
  </si>
  <si>
    <t>SE_7_+_129710649_129736761_129736847_129756285_KLHDC10</t>
  </si>
  <si>
    <t>91.74271306398715</t>
  </si>
  <si>
    <t>SE_7_-_129821463_129818367_129818242_129815449_TMEM209</t>
  </si>
  <si>
    <t>94.48013042487885</t>
  </si>
  <si>
    <t>SE_7_+_130140373_130140630_130140731_130142485_MEST</t>
  </si>
  <si>
    <t>99.80271642467704</t>
  </si>
  <si>
    <t>52.459016393442624</t>
  </si>
  <si>
    <t>SE_7_+_130142561_130143774_130143837_130144780_MEST</t>
  </si>
  <si>
    <t>99.88845748052756</t>
  </si>
  <si>
    <t>SE_7_+_131012756_131060183_131060252_131071879_MKLN1</t>
  </si>
  <si>
    <t>99.25702858998199</t>
  </si>
  <si>
    <t>SE_7_+_131155703_131163382_131163436_131172366_MKLN1</t>
  </si>
  <si>
    <t>21.61033231626839</t>
  </si>
  <si>
    <t>73.11827956989248</t>
  </si>
  <si>
    <t>SE_7_-_131195587_131195090_131194995_131194344_PODXL</t>
  </si>
  <si>
    <t>0.4772977600243939</t>
  </si>
  <si>
    <t>SE_7_-_132709306_132707255_132707166_132660046_CHCHD3</t>
  </si>
  <si>
    <t>98.16710032138786</t>
  </si>
  <si>
    <t>SE_7_-_133991424_133989606_133989557_133986862_SLC35B4</t>
  </si>
  <si>
    <t>0.6149254184324181</t>
  </si>
  <si>
    <t>SE_7_+_134331689_134331887_134332011_134346199_BPGM</t>
  </si>
  <si>
    <t>0.02291407311480623</t>
  </si>
  <si>
    <t>SE_7_+_134528722_134529002_134529087_134552444_CALD1</t>
  </si>
  <si>
    <t>30.67785821764263</t>
  </si>
  <si>
    <t>SE_7_+_134618141_134620439_134620516_134625843_CALD1</t>
  </si>
  <si>
    <t>2.5606311327309736</t>
  </si>
  <si>
    <t>SE_7_+_134645379_134647571_134647685_134650057_CALD1</t>
  </si>
  <si>
    <t>97.25466302365821</t>
  </si>
  <si>
    <t>SE_7_-_134874096_134873297_134873185_134871921_WDR91</t>
  </si>
  <si>
    <t>1.1823303898354054</t>
  </si>
  <si>
    <t>SE_7_-_135194637_135193905_135193819_135123171_CNOT4</t>
  </si>
  <si>
    <t>2.430845159773838</t>
  </si>
  <si>
    <t>37.11340206185567</t>
  </si>
  <si>
    <t>60.824742268041234</t>
  </si>
  <si>
    <t>SE_7_+_135282955_135283545_135283644_135285618_NUP205</t>
  </si>
  <si>
    <t>0.40723939939325193</t>
  </si>
  <si>
    <t>SE_7_+_135292119_135298469_135298556_135298907_NUP205</t>
  </si>
  <si>
    <t>99.38635939871699</t>
  </si>
  <si>
    <t>SE_7_+_135347342_135357501_135357554_135373652_C7orf73</t>
  </si>
  <si>
    <t>0.19974745838906327</t>
  </si>
  <si>
    <t>55.208333333333336</t>
  </si>
  <si>
    <t>SE_7_-_136935977_136920989_136920891_136912822_PTN</t>
  </si>
  <si>
    <t>0.8205267294784954</t>
  </si>
  <si>
    <t>20.57142857142857</t>
  </si>
  <si>
    <t>53.714285714285715</t>
  </si>
  <si>
    <t>SE_7_-_137612896_137607513_137607336_137600758_CREB3L2</t>
  </si>
  <si>
    <t>0.8907791565185248</t>
  </si>
  <si>
    <t>SE_7_+_138239711_138241014_138241143_138252226_TRIM24</t>
  </si>
  <si>
    <t>99.16090256724134</t>
  </si>
  <si>
    <t>SE_7_+_138865944_138872152_138872285_138874067_TTC26</t>
  </si>
  <si>
    <t>1.2660206982421638</t>
  </si>
  <si>
    <t>SE_7_+_139025365_139029643_139029736_139030247_LUC7L2/C7orf55/C7orf55-LUC7L2</t>
  </si>
  <si>
    <t>9.725337166311064</t>
  </si>
  <si>
    <t>SE_7_+_139045068_139059147_139059217_139060808_LUC7L2</t>
  </si>
  <si>
    <t>44.8276899605976</t>
  </si>
  <si>
    <t>SE_7_+_139059217_139060255_139060329_139060808_LUC7L2</t>
  </si>
  <si>
    <t>99.18999641370478</t>
  </si>
  <si>
    <t>59.3939393939394</t>
  </si>
  <si>
    <t>SE_7_+_139487225_139529111_139529278_139572034_TBXAS1</t>
  </si>
  <si>
    <t>0.6434210618887233</t>
  </si>
  <si>
    <t>SE_7_+_139575436_139605900_139605997_139611024_TBXAS1</t>
  </si>
  <si>
    <t>97.61918320399171</t>
  </si>
  <si>
    <t>SE_7_+_139575436_139611024_139611120_139635990_TBXAS1</t>
  </si>
  <si>
    <t>0.47440847450933205</t>
  </si>
  <si>
    <t>SE_7_+_139636106_139652350_139652487_139653167_TBXAS1</t>
  </si>
  <si>
    <t>94.63096589333436</t>
  </si>
  <si>
    <t>SE_7_+_139715660_139717471_139717633_139719825_TBXAS1</t>
  </si>
  <si>
    <t>95.69412415853932</t>
  </si>
  <si>
    <t>SE_7_-_139728413_139727206_139727076_139726148_PARP12</t>
  </si>
  <si>
    <t>88.71050249591951</t>
  </si>
  <si>
    <t>71.94244604316546</t>
  </si>
  <si>
    <t>SE_7_-_139741444_139737656_139737515_139734131_PARP12</t>
  </si>
  <si>
    <t>98.32685641436568</t>
  </si>
  <si>
    <t>SE_7_-_139754462_139737656_139737515_139734131_PARP12</t>
  </si>
  <si>
    <t>3.737962251996673</t>
  </si>
  <si>
    <t>SE_7_-_139796355_139795511_139795418_139793938_JHDM1D</t>
  </si>
  <si>
    <t>99.66058680045143</t>
  </si>
  <si>
    <t>SE_7_-_140043212_140037149_140037084_140035239_SLC37A3</t>
  </si>
  <si>
    <t>99.18098294526624</t>
  </si>
  <si>
    <t>SE_7_-_140043212_140037149_140037084_140035304_SLC37A3</t>
  </si>
  <si>
    <t>92.67877490049466</t>
  </si>
  <si>
    <t>61.07382550335571</t>
  </si>
  <si>
    <t>21.476510067114095</t>
  </si>
  <si>
    <t>SE_7_-_140045669_140043363_140043212_140037149_SLC37A3</t>
  </si>
  <si>
    <t>87.43721709234823</t>
  </si>
  <si>
    <t>SE_7_-_140048426_140045770_140045669_140037149_SLC37A3</t>
  </si>
  <si>
    <t>97.57374525859275</t>
  </si>
  <si>
    <t>37.410071942446045</t>
  </si>
  <si>
    <t>46.76258992805755</t>
  </si>
  <si>
    <t>SE_7_-_140051073_140048567_140048426_140037149_SLC37A3</t>
  </si>
  <si>
    <t>98.11229680588208</t>
  </si>
  <si>
    <t>92.61363636363636</t>
  </si>
  <si>
    <t>SE_7_-_140055468_140051251_140051073_140048567_SLC37A3</t>
  </si>
  <si>
    <t>96.05661117036115</t>
  </si>
  <si>
    <t>SE_7_-_140055468_140051946_140051862_140051251_SLC37A3</t>
  </si>
  <si>
    <t>91.62352616666539</t>
  </si>
  <si>
    <t>SE_7_-_140055468_140051981_140051862_140051251_SLC37A3</t>
  </si>
  <si>
    <t>97.597875837102393</t>
  </si>
  <si>
    <t>SE_7_-_140064208_140055564_140055468_140051946_SLC37A3</t>
  </si>
  <si>
    <t>95.61398491901566</t>
  </si>
  <si>
    <t>SE_7_-_140064208_140058585_140058440_140055564_SLC37A3</t>
  </si>
  <si>
    <t>99.04034755009502</t>
  </si>
  <si>
    <t>SE_7_-_140069390_140064291_140064208_140058585_SLC37A3</t>
  </si>
  <si>
    <t>3.223901713089334</t>
  </si>
  <si>
    <t>SE_7_-_140080082_140079107_140079014_140069482_SLC37A3</t>
  </si>
  <si>
    <t>95.99951221629765</t>
  </si>
  <si>
    <t>89.62264150943396</t>
  </si>
  <si>
    <t>SE_7_-_140082238_140080190_140080082_140069482_SLC37A3</t>
  </si>
  <si>
    <t>0.5096526260802502</t>
  </si>
  <si>
    <t>59.66386554621849</t>
  </si>
  <si>
    <t>SE_7_-_140171683_140160043_140159922_140159736_MKRN1</t>
  </si>
  <si>
    <t>1.7198583985563805</t>
  </si>
  <si>
    <t>SE_7_-_140178960_140174289_140174181_140171811_MKRN1</t>
  </si>
  <si>
    <t>0.6637986414876546</t>
  </si>
  <si>
    <t>SE_7_-_140178960_140175135_140175018_140171811_MKRN1</t>
  </si>
  <si>
    <t>68.32225517528724</t>
  </si>
  <si>
    <t>38.38383838383838</t>
  </si>
  <si>
    <t>SE_7_-_140340304_140305606_140305505_140302342_DENND2A</t>
  </si>
  <si>
    <t>99.24071918867732</t>
  </si>
  <si>
    <t>SE_7_+_140387041_140389397_140389525_140390560_ADCK2</t>
  </si>
  <si>
    <t>0.029004630357040977</t>
  </si>
  <si>
    <t>99.47643979057592</t>
  </si>
  <si>
    <t>0.5235602094240838</t>
  </si>
  <si>
    <t>SE_7_+_140396642_140397875_140398068_140402666_NDUFB2</t>
  </si>
  <si>
    <t>0.5221792697244366</t>
  </si>
  <si>
    <t>SE_7_+_140396642_140400674_140400759_140402666_NDUFB2</t>
  </si>
  <si>
    <t>2.8621917675187443</t>
  </si>
  <si>
    <t>SE_7_-_140449087_140447247_140447166_140439746_BRAF</t>
  </si>
  <si>
    <t>9.243614507949651</t>
  </si>
  <si>
    <t>25.97402597402597</t>
  </si>
  <si>
    <t>SE_7_-_140508692_140508116_140508037_140507862_BRAF</t>
  </si>
  <si>
    <t>99.9508165885417</t>
  </si>
  <si>
    <t>SE_7_+_141336817_141341048_141341198_141341611_AGK</t>
  </si>
  <si>
    <t>0.32838980773431586</t>
  </si>
  <si>
    <t>SE_7_+_141438990_141441549_141441598_141441969_SSBP1</t>
  </si>
  <si>
    <t>91.71184099352605</t>
  </si>
  <si>
    <t>79.03225806451613</t>
  </si>
  <si>
    <t>SE_7_+_142561085_142561389_142561453_142561724_EPHB6</t>
  </si>
  <si>
    <t>99.59061039783356</t>
  </si>
  <si>
    <t>SE_7_+_142961260_142961641_142961769_142962085_GSTK1</t>
  </si>
  <si>
    <t>99.85556679613681</t>
  </si>
  <si>
    <t>65.93406593406593</t>
  </si>
  <si>
    <t>SE_7_+_142964826_142965184_142965277_142965881_GSTK1</t>
  </si>
  <si>
    <t>18.966539468422805</t>
  </si>
  <si>
    <t>SE_7_+_142997387_142997473_142997533_143000877_CASP2</t>
  </si>
  <si>
    <t>97.97325323961682</t>
  </si>
  <si>
    <t>SE_7_+_143079540_143079686_143079778_143079894_ZYX</t>
  </si>
  <si>
    <t>37.14695391384434</t>
  </si>
  <si>
    <t>SE_7_+_143080415_143081183_143081338_143084855_ZYX</t>
  </si>
  <si>
    <t>95.20065754764227</t>
  </si>
  <si>
    <t>SE_7_+_144071982_144072607_144072768_144074213_ARHGEF5</t>
  </si>
  <si>
    <t>3.2570868087619815</t>
  </si>
  <si>
    <t>26.21359223300971</t>
  </si>
  <si>
    <t>SE_7_-_144245584_144228262_144228157_144150756_TPK1</t>
  </si>
  <si>
    <t>86.37899731067805</t>
  </si>
  <si>
    <t>65.97222222222221</t>
  </si>
  <si>
    <t>34.02777777777778</t>
  </si>
  <si>
    <t>SE_7_-_144320259_144288662_144288516_144245695_TPK1</t>
  </si>
  <si>
    <t>97.70859781430228</t>
  </si>
  <si>
    <t>37.39837398373984</t>
  </si>
  <si>
    <t>SE_7_-_148512598_148512131_148512006_148511229_EZH2</t>
  </si>
  <si>
    <t>27.76608052495937</t>
  </si>
  <si>
    <t>SE_7_-_148516688_148516151_148516070_148515209_EZH2</t>
  </si>
  <si>
    <t>0.3131790962051145</t>
  </si>
  <si>
    <t>SE_7_-_148725413_148725084_148724941_148718239_PDIA4</t>
  </si>
  <si>
    <t>6.338830045484044</t>
  </si>
  <si>
    <t>71.30434782608695</t>
  </si>
  <si>
    <t>SE_7_+_148947898_148948301_148948418_148949797_ZNF212</t>
  </si>
  <si>
    <t>89.87366005654059</t>
  </si>
  <si>
    <t>6.70391061452514</t>
  </si>
  <si>
    <t>59.217877094972074</t>
  </si>
  <si>
    <t>SE_7_+_149425766_149426279_149426460_149427237_KRBA1</t>
  </si>
  <si>
    <t>0.08613381469128768</t>
  </si>
  <si>
    <t>SE_7_+_149572734_149573062_149573178_149575767_ATP6V0E2</t>
  </si>
  <si>
    <t>97.24685540637749</t>
  </si>
  <si>
    <t>69.6969696969697</t>
  </si>
  <si>
    <t>SE_7_+_149572734_149575767_149575835_149576424_ATP6V0E2</t>
  </si>
  <si>
    <t>98.63347067461301</t>
  </si>
  <si>
    <t>SE_7_+_149572734_149575767_149575879_149576424_ATP6V0E2</t>
  </si>
  <si>
    <t>0.12133199732952933</t>
  </si>
  <si>
    <t>SE_7_+_150020649_150021447_150021507_150022930_LRRC61</t>
  </si>
  <si>
    <t>97.62814460232596</t>
  </si>
  <si>
    <t>SE_7_+_150020649_150022930_150023099_150033807_LRRC61</t>
  </si>
  <si>
    <t>98.82206697806473</t>
  </si>
  <si>
    <t>52.41935483870967</t>
  </si>
  <si>
    <t>SE_7_-_150036075_150035830_150035704_150035528_RARRES2</t>
  </si>
  <si>
    <t>99.24557170739294</t>
  </si>
  <si>
    <t>27.17948717948718</t>
  </si>
  <si>
    <t>SE_7_+_150065407_150066760_150066957_150068317_REPIN1</t>
  </si>
  <si>
    <t>51.63203524681097</t>
  </si>
  <si>
    <t>SE_7_+_150066030_150066760_150066957_150068317_REPIN1</t>
  </si>
  <si>
    <t>40.53176108849097</t>
  </si>
  <si>
    <t>71.7741935483871</t>
  </si>
  <si>
    <t>SE_7_+_150066030_150066831_150066957_150068317_REPIN1</t>
  </si>
  <si>
    <t>14.988968894291945</t>
  </si>
  <si>
    <t>SE_7_+_150066957_150067803_150067973_150068317_REPIN1</t>
  </si>
  <si>
    <t>23.461393835137706</t>
  </si>
  <si>
    <t>SE_7_+_150066957_150067849_150067973_150068317_REPIN1</t>
  </si>
  <si>
    <t>31.002733060637333</t>
  </si>
  <si>
    <t>SE_7_+_150066957_150067849_150067973_150068320_REPIN1</t>
  </si>
  <si>
    <t>94.83654254505124</t>
  </si>
  <si>
    <t>SE_7_+_150264525_150266976_150267047_150269217_GIMAP4</t>
  </si>
  <si>
    <t>89.62514504153673</t>
  </si>
  <si>
    <t>SE_7_+_150264525_150266976_150267089_150269217_GIMAP4</t>
  </si>
  <si>
    <t>88.01825078353103</t>
  </si>
  <si>
    <t>SE_7_+_150264525_150266976_150267097_150269217_GIMAP4</t>
  </si>
  <si>
    <t>94.77740950303891</t>
  </si>
  <si>
    <t>28.703703703703702</t>
  </si>
  <si>
    <t>SE_7_-_150493454_150491159_150491049_150490688_TMEM176B</t>
  </si>
  <si>
    <t>0.2285266318123713</t>
  </si>
  <si>
    <t>SE_7_-_150497386_150497255_150497110_150493662_TMEM176B</t>
  </si>
  <si>
    <t>95.6551952015819</t>
  </si>
  <si>
    <t>SE_7_+_150500920_150501450_150501560_150501915_TMEM176A</t>
  </si>
  <si>
    <t>91.80240176767434</t>
  </si>
  <si>
    <t>38.84297520661157</t>
  </si>
  <si>
    <t>53.71900826446281</t>
  </si>
  <si>
    <t>SE_7_+_150500920_150501450_150501573_150501915_TMEM176A</t>
  </si>
  <si>
    <t>1.7233216324971485</t>
  </si>
  <si>
    <t>SE_7_+_150725697_150725867_150725939_150730692_ABCB8</t>
  </si>
  <si>
    <t>1.5448314755204506</t>
  </si>
  <si>
    <t>SE_7_+_150725697_150725888_150725998_150730692_ABCB8</t>
  </si>
  <si>
    <t>3.082538860608057</t>
  </si>
  <si>
    <t>SE_7_+_150725697_150728328_150728378_150730692_ABCB8</t>
  </si>
  <si>
    <t>99.73768954591858</t>
  </si>
  <si>
    <t>18.954248366013072</t>
  </si>
  <si>
    <t>SE_7_+_150730148_150731360_150731515_150731592_ABCB8</t>
  </si>
  <si>
    <t>89.71597080992593</t>
  </si>
  <si>
    <t>35.86206896551724</t>
  </si>
  <si>
    <t>13.10344827586207</t>
  </si>
  <si>
    <t>51.03448275862069</t>
  </si>
  <si>
    <t>SE_7_+_150748182_150748259_150748406_150748897_ASIC3</t>
  </si>
  <si>
    <t>78.30595619669701</t>
  </si>
  <si>
    <t>SE_7_+_150749324_150749503_150749561_150749661_ASIC3</t>
  </si>
  <si>
    <t>94.00349833443485</t>
  </si>
  <si>
    <t>SE_7_-_150753667_150752935_150752840_150752693_CDK5</t>
  </si>
  <si>
    <t>96.90478467209122</t>
  </si>
  <si>
    <t>95.51282051282051</t>
  </si>
  <si>
    <t>3.205128205128205</t>
  </si>
  <si>
    <t>SE_7_+_150815719_150817074_150817232_150819812_AGAP3</t>
  </si>
  <si>
    <t>96.7921746769631</t>
  </si>
  <si>
    <t>SE_7_+_150831655_150835230_150835400_150837066_AGAP3</t>
  </si>
  <si>
    <t>67.69692418149647</t>
  </si>
  <si>
    <t>54.81481481481482</t>
  </si>
  <si>
    <t>SE_7_+_150831655_150837066_150837203_150838985_AGAP3</t>
  </si>
  <si>
    <t>99.36778155610276</t>
  </si>
  <si>
    <t>SE_7_+_150929900_150931172_150931360_150932134_CHPF2</t>
  </si>
  <si>
    <t>2.1480350849565495</t>
  </si>
  <si>
    <t>56.12244897959183</t>
  </si>
  <si>
    <t>SE_7_+_151048568_151049179_151049279_151049898_NUB1</t>
  </si>
  <si>
    <t>96.90929403638123</t>
  </si>
  <si>
    <t>SE_7_+_151065973_151071183_151071287_151072934_NUB1</t>
  </si>
  <si>
    <t>95.1555235405958</t>
  </si>
  <si>
    <t>75.69444444444444</t>
  </si>
  <si>
    <t>SE_7_+_151065973_151071183_151071329_151072934_NUB1</t>
  </si>
  <si>
    <t>92.1130993565097</t>
  </si>
  <si>
    <t>SE_7_-_151092862_151082309_151082174_151079067_WDR86</t>
  </si>
  <si>
    <t>85.04685571238186</t>
  </si>
  <si>
    <t>34.51776649746193</t>
  </si>
  <si>
    <t>41.11675126903553</t>
  </si>
  <si>
    <t>24.36548223350254</t>
  </si>
  <si>
    <t>SE_7_-_151092862_151082373_151082174_151079067_WDR86</t>
  </si>
  <si>
    <t>1.439611344422078</t>
  </si>
  <si>
    <t>SE_7_-_151216546_151195266_151195175_151188100_RHEB</t>
  </si>
  <si>
    <t>0.5378346752821072</t>
  </si>
  <si>
    <t>74.21875</t>
  </si>
  <si>
    <t>SE_7_-_151329155_151328854_151328724_151292540_PRKAG2</t>
  </si>
  <si>
    <t>95.12175338780807</t>
  </si>
  <si>
    <t>SE_7_-_151372506_151329224_151329155_151292540_PRKAG2</t>
  </si>
  <si>
    <t>10.953321726434565</t>
  </si>
  <si>
    <t>SE_7_+_151722969_151724682_151724803_151791275_GALNT11</t>
  </si>
  <si>
    <t>95.05343614184429</t>
  </si>
  <si>
    <t>SE_7_+_151791607_151797883_151798006_151800197_GALNT11</t>
  </si>
  <si>
    <t>90.85800459560835</t>
  </si>
  <si>
    <t>67.02127659574468</t>
  </si>
  <si>
    <t>SE_7_+_151791607_151797910_151798006_151800197_GALNT11</t>
  </si>
  <si>
    <t>2.864977638944378</t>
  </si>
  <si>
    <t>SE_7_+_151810483_151813989_151814123_151814242_GALNT11</t>
  </si>
  <si>
    <t>89.90839405278919</t>
  </si>
  <si>
    <t>66.0493827160494</t>
  </si>
  <si>
    <t>SE_7_-_151855948_151855010_151854846_151853431_KMT2C</t>
  </si>
  <si>
    <t>54.395889415441104</t>
  </si>
  <si>
    <t>SE_7_+_152457011_152480272_152480327_152497616_ACTR3B</t>
  </si>
  <si>
    <t>90.2761338454318</t>
  </si>
  <si>
    <t>SE_7_+_152480327_152497616_152497740_152498706_ACTR3B</t>
  </si>
  <si>
    <t>16.179570445162803</t>
  </si>
  <si>
    <t>SE_7_-_154782716_154777889_154777727_154775042_PAXIP1</t>
  </si>
  <si>
    <t>14.36735873710308</t>
  </si>
  <si>
    <t>SE_7_+_155094556_155095535_155095605_155099951_INSIG1</t>
  </si>
  <si>
    <t>5.964206403114894</t>
  </si>
  <si>
    <t>SE_7_+_155473602_155477627_155477746_155493467_RBM33</t>
  </si>
  <si>
    <t>1.133541357847055</t>
  </si>
  <si>
    <t>63.095238095238095</t>
  </si>
  <si>
    <t>SE_7_+_155499762_155499988_155500074_155503897_RBM33</t>
  </si>
  <si>
    <t>84.9720247665187</t>
  </si>
  <si>
    <t>6.289308176100629</t>
  </si>
  <si>
    <t>SE_7_-_156516806_156480885_156480724_156476857_LMBR1</t>
  </si>
  <si>
    <t>1.1265226811702111</t>
  </si>
  <si>
    <t>SE_7_-_156549087_156529309_156529187_156526951_LMBR1</t>
  </si>
  <si>
    <t>7.56944603443929</t>
  </si>
  <si>
    <t>SE_7_-_156589083_156572426_156572349_156556489_LMBR1</t>
  </si>
  <si>
    <t>7.480637700913206</t>
  </si>
  <si>
    <t>SE_7_-_156629507_156627269_156627172_156626486_LMBR1</t>
  </si>
  <si>
    <t>5.104954234627907</t>
  </si>
  <si>
    <t>SE_7_-_156629507_156627289_156627172_156626486_LMBR1</t>
  </si>
  <si>
    <t>99.34525893296228</t>
  </si>
  <si>
    <t>SE_7_-_156685622_156629579_156629503_156626486_LMBR1</t>
  </si>
  <si>
    <t>99.69320019786679</t>
  </si>
  <si>
    <t>SE_7_-_156685622_156629579_156629507_156626486_LMBR1</t>
  </si>
  <si>
    <t>0.23418099425216943</t>
  </si>
  <si>
    <t>SE_7_+_156956557_156957113_156957224_156961742_UBE3C</t>
  </si>
  <si>
    <t>99.82276535621446</t>
  </si>
  <si>
    <t>96.26168224299066</t>
  </si>
  <si>
    <t>SE_7_+_157151331_157155855_157155964_157159196_DNAJB6</t>
  </si>
  <si>
    <t>0.15392948761915237</t>
  </si>
  <si>
    <t>SE_7_+_157160177_157162054_157162169_157174940_DNAJB6</t>
  </si>
  <si>
    <t>91.72840018087352</t>
  </si>
  <si>
    <t>SE_7_-_157926369_157903607_157903521_157874069_PTPRN2</t>
  </si>
  <si>
    <t>85.39650405062619</t>
  </si>
  <si>
    <t>SE_7_-_158444985_158443664_158443524_158439255_NCAPG2</t>
  </si>
  <si>
    <t>94.08984756071578</t>
  </si>
  <si>
    <t>69.5906432748538</t>
  </si>
  <si>
    <t>SE_7_-_158456876_158455059_158454886_158451100_NCAPG2</t>
  </si>
  <si>
    <t>0.5201046168205655</t>
  </si>
  <si>
    <t>SE_7_-_158464206_158461184_158461088_158457442_NCAPG2</t>
  </si>
  <si>
    <t>33.73604674068616</t>
  </si>
  <si>
    <t>SE_7_-_158552177_158545534_158545472_158542414_ESYT2</t>
  </si>
  <si>
    <t>98.41600940773112</t>
  </si>
  <si>
    <t>SE_7_+_158711560_158715068_158715240_158716262_WDR60</t>
  </si>
  <si>
    <t>86.96279473119766</t>
  </si>
  <si>
    <t>SE_8_+_381444_382886_382935_385615_FBXO25</t>
  </si>
  <si>
    <t>5.854807460874965</t>
  </si>
  <si>
    <t>45.91836734693878</t>
  </si>
  <si>
    <t>SE_8_-_642478_641096_640898_624047_ERICH1</t>
  </si>
  <si>
    <t>0.9549276164757879</t>
  </si>
  <si>
    <t>45.348837209302324</t>
  </si>
  <si>
    <t>SE_8_+_1772279_1774213_1774301_1791519_ARHGEF10</t>
  </si>
  <si>
    <t>52.87086782956685</t>
  </si>
  <si>
    <t>SE_8_+_1824900_1828214_1828330_1830801_ARHGEF10</t>
  </si>
  <si>
    <t>96.69447258127279</t>
  </si>
  <si>
    <t>SE_8_+_1873570_1874543_1874629_1876593_ARHGEF10</t>
  </si>
  <si>
    <t>99.63633605321097</t>
  </si>
  <si>
    <t>37.5886524822695</t>
  </si>
  <si>
    <t>SE_8_+_6293683_6296474_6296617_6299588_MCPH1</t>
  </si>
  <si>
    <t>94.59587008791169</t>
  </si>
  <si>
    <t>9.477124183006536</t>
  </si>
  <si>
    <t>89.54248366013073</t>
  </si>
  <si>
    <t>SE_8_-_6420168_6390008_6389853_6385197_ANGPT2</t>
  </si>
  <si>
    <t>3.541059098784204</t>
  </si>
  <si>
    <t>83.43949044585987</t>
  </si>
  <si>
    <t>SE_8_+_6479212_6500201_6500360_6500515_MCPH1</t>
  </si>
  <si>
    <t>95.88848747447801</t>
  </si>
  <si>
    <t>SE_8_+_6566408_6582391_6582460_6588232_AGPAT5</t>
  </si>
  <si>
    <t>99.75535901858625</t>
  </si>
  <si>
    <t>14.87603305785124</t>
  </si>
  <si>
    <t>SE_8_+_6605349_6612572_6612695_6614684_AGPAT5</t>
  </si>
  <si>
    <t>11.788669642258528</t>
  </si>
  <si>
    <t>SE_8_-_8654875_8647944_8647834_8643565_MFHAS1</t>
  </si>
  <si>
    <t>2.071430932116439</t>
  </si>
  <si>
    <t>SE_8_+_8865658_8866542_8866648_8869052_ERI1</t>
  </si>
  <si>
    <t>0.1289603734706261</t>
  </si>
  <si>
    <t>SE_8_+_9578055_9579908_9580010_9584151_TNKS</t>
  </si>
  <si>
    <t>0.11376593818315078</t>
  </si>
  <si>
    <t>99.05660377358491</t>
  </si>
  <si>
    <t>SE_8_+_9592996_9600974_9601082_9605534_TNKS</t>
  </si>
  <si>
    <t>15.283012430678797</t>
  </si>
  <si>
    <t>SE_8_+_9627772_9629879_9629933_9634160_TNKS</t>
  </si>
  <si>
    <t>99.45875473955566</t>
  </si>
  <si>
    <t>SE_8_+_10065411_10102614_10102733_10159044_MSRA</t>
  </si>
  <si>
    <t>60.67729463319276</t>
  </si>
  <si>
    <t>SE_8_-_10683662_10677779_10677703_10623426_PINX1</t>
  </si>
  <si>
    <t>97.09986138467598</t>
  </si>
  <si>
    <t>SE_8_-_10683662_10677779_10677703_10645335_PINX1</t>
  </si>
  <si>
    <t>7.004591980582305</t>
  </si>
  <si>
    <t>SE_8_+_11152811_11155409_11155460_11157532_MTMR9</t>
  </si>
  <si>
    <t>41.537181534460565</t>
  </si>
  <si>
    <t>SE_8_+_11627300_11627683_11627844_11628955_NEIL2</t>
  </si>
  <si>
    <t>94.28663446082474</t>
  </si>
  <si>
    <t>SE_8_+_11627300_11628955_11629094_11637107_NEIL2</t>
  </si>
  <si>
    <t>1.7135231840566063</t>
  </si>
  <si>
    <t>6.701030927835052</t>
  </si>
  <si>
    <t>91.23711340206185</t>
  </si>
  <si>
    <t>SE_8_+_11660440_11660831_11661027_11666303_FDFT1</t>
  </si>
  <si>
    <t>99.69128640513739</t>
  </si>
  <si>
    <t>SE_8_+_11660440_11666303_11666400_11667176_FDFT1</t>
  </si>
  <si>
    <t>99.63777212362437</t>
  </si>
  <si>
    <t>SE_8_+_11667359_11679259_11679387_11683533_FDFT1</t>
  </si>
  <si>
    <t>99.26901897221168</t>
  </si>
  <si>
    <t>SE_8_-_11705576_11705331_11705188_11704677_CTSB</t>
  </si>
  <si>
    <t>0.36558179097713345</t>
  </si>
  <si>
    <t>SE_8_-_11706555_11706016_11705921_11705661_CTSB</t>
  </si>
  <si>
    <t>99.88054656368101</t>
  </si>
  <si>
    <t>SE_8_-_11708375_11706673_11706555_11705661_CTSB</t>
  </si>
  <si>
    <t>3.536614995354263</t>
  </si>
  <si>
    <t>SE_8_-_11721885_11715449_11715367_11710988_CTSB</t>
  </si>
  <si>
    <t>0.8620641250242932</t>
  </si>
  <si>
    <t>SE_8_-_11725510_11715449_11715367_11710988_CTSB</t>
  </si>
  <si>
    <t>0.39999244484772467</t>
  </si>
  <si>
    <t>SE_8_-_11725510_11718988_11718870_11710988_CTSB</t>
  </si>
  <si>
    <t>7.144133653084084</t>
  </si>
  <si>
    <t>66.19718309859155</t>
  </si>
  <si>
    <t>SE_8_-_11721885_11718988_11718915_11710988_CTSB</t>
  </si>
  <si>
    <t>1.073333978443074</t>
  </si>
  <si>
    <t>SE_8_-_11725510_11718988_11718915_11710988_CTSB</t>
  </si>
  <si>
    <t>1.8578799287959407</t>
  </si>
  <si>
    <t>22.137404580152673</t>
  </si>
  <si>
    <t>SE_8_-_11721885_11719987_11719854_11710988_CTSB</t>
  </si>
  <si>
    <t>93.73034534302458</t>
  </si>
  <si>
    <t>SE_8_-_11724763_11721972_11721885_11710988_CTSB</t>
  </si>
  <si>
    <t>16.319318447399695</t>
  </si>
  <si>
    <t>SE_8_-_11725510_11721972_11721885_11710988_CTSB</t>
  </si>
  <si>
    <t>93.42118765059735</t>
  </si>
  <si>
    <t>SE_8_-_11725510_11721972_11721885_11715449_CTSB</t>
  </si>
  <si>
    <t>95.28236027334435</t>
  </si>
  <si>
    <t>SE_8_-_11725510_11721972_11721885_11718988_CTSB</t>
  </si>
  <si>
    <t>89.3480641537578</t>
  </si>
  <si>
    <t>SE_8_-_11725510_11721992_11721885_11718988_CTSB</t>
  </si>
  <si>
    <t>0.4945620208944579</t>
  </si>
  <si>
    <t>2.9629629629629632</t>
  </si>
  <si>
    <t>91.85185185185185</t>
  </si>
  <si>
    <t>SE_8_-_11725510_11724900_11724763_11710988_CTSB</t>
  </si>
  <si>
    <t>1.0914946792530649</t>
  </si>
  <si>
    <t>SE_8_-_11725510_11724900_11724763_11721972_CTSB</t>
  </si>
  <si>
    <t>10.036380073442368</t>
  </si>
  <si>
    <t>SE_8_-_12595504_12594869_12594781_12594649_LONRF1</t>
  </si>
  <si>
    <t>97.31349533026797</t>
  </si>
  <si>
    <t>SE_8_-_12968251_12960362_12960299_12958279_DLC1</t>
  </si>
  <si>
    <t>99.84067438616981</t>
  </si>
  <si>
    <t>SE_8_+_15480758_15508206_15508323_15517016_TUSC3</t>
  </si>
  <si>
    <t>99.58170741629088</t>
  </si>
  <si>
    <t>98.36065573770492</t>
  </si>
  <si>
    <t>SE_8_+_15531345_15588175_15588238_15601047_TUSC3</t>
  </si>
  <si>
    <t>97.23791519578828</t>
  </si>
  <si>
    <t>78.4090909090909</t>
  </si>
  <si>
    <t>SE_8_+_15601121_15605884_15605974_15621712_TUSC3</t>
  </si>
  <si>
    <t>39.56365774953783</t>
  </si>
  <si>
    <t>SE_8_+_15605974_15615300_15615364_15621712_TUSC3</t>
  </si>
  <si>
    <t>99.76876506890298</t>
  </si>
  <si>
    <t>SE_8_-_17092225_17090046_17089936_17088357_CNOT7</t>
  </si>
  <si>
    <t>1.1062274406910366</t>
  </si>
  <si>
    <t>35.64356435643564</t>
  </si>
  <si>
    <t>SE_8_-_17102545_17101054_17100951_17100694_CNOT7</t>
  </si>
  <si>
    <t>1.3520514492400504</t>
  </si>
  <si>
    <t>SE_8_-_17102545_17101131_17100951_17100694_CNOT7</t>
  </si>
  <si>
    <t>97.26138048428069</t>
  </si>
  <si>
    <t>SE_8_+_17104878_17123416_17123490_17125767_VPS37A</t>
  </si>
  <si>
    <t>0.8556805894398339</t>
  </si>
  <si>
    <t>44.75524475524475</t>
  </si>
  <si>
    <t>16.083916083916083</t>
  </si>
  <si>
    <t>SE_8_+_17359811_17396286_17396431_17400827_SLC7A2</t>
  </si>
  <si>
    <t>0.1254225573808798</t>
  </si>
  <si>
    <t>SE_8_-_17532695_17521590_17521489_17513574_MTUS1</t>
  </si>
  <si>
    <t>92.31477814098342</t>
  </si>
  <si>
    <t>64.61538461538461</t>
  </si>
  <si>
    <t>SE_8_+_17780697_17782222_17782289_17793098_PCM1</t>
  </si>
  <si>
    <t>14.959180726667492</t>
  </si>
  <si>
    <t>SE_8_+_17782289_17792215_17792367_17793098_PCM1</t>
  </si>
  <si>
    <t>28.728563407027618</t>
  </si>
  <si>
    <t>SE_8_+_17797370_17797551_17797667_17804695_PCM1</t>
  </si>
  <si>
    <t>99.20924395684236</t>
  </si>
  <si>
    <t>71.80851063829788</t>
  </si>
  <si>
    <t>SE_8_+_17819683_17820610_17820800_17822077_PCM1</t>
  </si>
  <si>
    <t>53.471503934148586</t>
  </si>
  <si>
    <t>SE_8_+_17830196_17838100_17838264_17842956_PCM1</t>
  </si>
  <si>
    <t>17.587793008428555</t>
  </si>
  <si>
    <t>SE_8_+_17838264_17840742_17840798_17842956_PCM1</t>
  </si>
  <si>
    <t>99.34841593010336</t>
  </si>
  <si>
    <t>SE_8_-_17924729_17922040_17921966_17920739_ASAH1</t>
  </si>
  <si>
    <t>99.83686723401507</t>
  </si>
  <si>
    <t>SE_8_-_17928809_17927387_17927301_17924807_ASAH1</t>
  </si>
  <si>
    <t>99.70617815843062</t>
  </si>
  <si>
    <t>SE_8_-_17933050_17928899_17928809_17924807_ASAH1</t>
  </si>
  <si>
    <t>43.23335712899284</t>
  </si>
  <si>
    <t>SE_8_+_19192368_19214714_19214794_19218714_SH2D4A</t>
  </si>
  <si>
    <t>5.793531507728841</t>
  </si>
  <si>
    <t>38.25503355704698</t>
  </si>
  <si>
    <t>SE_8_-_19459282_19442828_19442677_19363641_CSGALNACT1</t>
  </si>
  <si>
    <t>2.757778213808105</t>
  </si>
  <si>
    <t>78.44827586206897</t>
  </si>
  <si>
    <t>SE_8_-_19459282_19448789_19448671_19363641_CSGALNACT1/BC048103</t>
  </si>
  <si>
    <t>96.83090816826352</t>
  </si>
  <si>
    <t>SE_8_-_19615361_19459376_19459282_19363641_CSGALNACT1</t>
  </si>
  <si>
    <t>99.97381632242181</t>
  </si>
  <si>
    <t>SE_8_+_19675853_19677084_19677187_19677890_INTS10</t>
  </si>
  <si>
    <t>96.235391122309</t>
  </si>
  <si>
    <t>34.306569343065696</t>
  </si>
  <si>
    <t>57.66423357664233</t>
  </si>
  <si>
    <t>SE_8_+_19677187_19677890_19678029_19679950_INTS10</t>
  </si>
  <si>
    <t>94.67411906629457</t>
  </si>
  <si>
    <t>26.34730538922156</t>
  </si>
  <si>
    <t>71.25748502994011</t>
  </si>
  <si>
    <t>SE_8_+_19681555_19682314_19682483_19683937_INTS10</t>
  </si>
  <si>
    <t>99.76496861441824</t>
  </si>
  <si>
    <t>93.12977099236642</t>
  </si>
  <si>
    <t>SE_8_+_19682483_19683937_19684070_19687917_INTS10</t>
  </si>
  <si>
    <t>0.8667016879735504</t>
  </si>
  <si>
    <t>SE_8_+_19694671_19699338_19699466_19700359_INTS10</t>
  </si>
  <si>
    <t>8.249671991694902</t>
  </si>
  <si>
    <t>SE_8_+_19703308_19706673_19706750_19709160_INTS10</t>
  </si>
  <si>
    <t>0.13113035319506205</t>
  </si>
  <si>
    <t>SE_8_+_19797039_19804053_19804209_19805691_LPL</t>
  </si>
  <si>
    <t>0.20397182451127976</t>
  </si>
  <si>
    <t>SE_8_+_20055053_20061470_20061594_20061995_ATP6V1B2</t>
  </si>
  <si>
    <t>74.16632331487905</t>
  </si>
  <si>
    <t>SE_8_-_21769740_21769499_21769412_21768368_DOK2</t>
  </si>
  <si>
    <t>85.53329489453742</t>
  </si>
  <si>
    <t>23.863636363636363</t>
  </si>
  <si>
    <t>SE_8_+_21882341_21882727_21882817_21882947_NPM2</t>
  </si>
  <si>
    <t>97.35397000677467</t>
  </si>
  <si>
    <t>40.853658536585364</t>
  </si>
  <si>
    <t>28.65853658536585</t>
  </si>
  <si>
    <t>SE_8_+_21890734_21891620_21891786_21892021_NPM2</t>
  </si>
  <si>
    <t>97.91513740517452</t>
  </si>
  <si>
    <t>SE_8_+_21903802_21904038_21904144_21905467_FGF17</t>
  </si>
  <si>
    <t>61.187945959066894</t>
  </si>
  <si>
    <t>SE_8_+_21924404_21924596_21924670_21925038_DMTN</t>
  </si>
  <si>
    <t>54.53839436253107</t>
  </si>
  <si>
    <t>SE_8_+_21938136_21938316_21938381_21938624_DMTN</t>
  </si>
  <si>
    <t>31.307522861250874</t>
  </si>
  <si>
    <t>62.637362637362635</t>
  </si>
  <si>
    <t>SE_8_+_21946809_21947272_21947365_21951951_FAM160B2</t>
  </si>
  <si>
    <t>86.65555127237161</t>
  </si>
  <si>
    <t>14.19753086419753</t>
  </si>
  <si>
    <t>SE_8_-_21976463_21974552_21974388_21973941_HR</t>
  </si>
  <si>
    <t>98.15367235819052</t>
  </si>
  <si>
    <t>7.079646017699115</t>
  </si>
  <si>
    <t>88.49557522123894</t>
  </si>
  <si>
    <t>SE_8_-_21980303_21980121_21980006_21979207_HR</t>
  </si>
  <si>
    <t>99.47587903791745</t>
  </si>
  <si>
    <t>9.210526315789473</t>
  </si>
  <si>
    <t>SE_8_-_21996439_21996306_21996152_21996065_REEP4</t>
  </si>
  <si>
    <t>98.1847624049043</t>
  </si>
  <si>
    <t>35.338345864661655</t>
  </si>
  <si>
    <t>SE_8_-_21996929_21996574_21996439_21996306_REEP4</t>
  </si>
  <si>
    <t>98.84930241491767</t>
  </si>
  <si>
    <t>SE_8_-_22012073_22011726_22011655_22011552_LGI3</t>
  </si>
  <si>
    <t>98.06402411495617</t>
  </si>
  <si>
    <t>SE_8_+_22019383_22020087_22020245_22020593_SFTPC</t>
  </si>
  <si>
    <t>4.756022569549389</t>
  </si>
  <si>
    <t>39.87730061349693</t>
  </si>
  <si>
    <t>SE_8_+_22034652_22035080_22035245_22035365_BMP1</t>
  </si>
  <si>
    <t>10.32399575830849</t>
  </si>
  <si>
    <t>SE_8_+_22049664_22049748_22049848_22051571_BMP1</t>
  </si>
  <si>
    <t>7.177715134979914</t>
  </si>
  <si>
    <t>14.049586776859504</t>
  </si>
  <si>
    <t>SE_8_+_22054933_22056777_22056900_22058631_BMP1</t>
  </si>
  <si>
    <t>97.1184253814706</t>
  </si>
  <si>
    <t>SE_8_+_22059441_22064367_22064494_22064816_BMP1</t>
  </si>
  <si>
    <t>3.9517357551718035</t>
  </si>
  <si>
    <t>SE_8_-_22089309_22086422_22086301_22085899_PHYHIP</t>
  </si>
  <si>
    <t>97.03208265595461</t>
  </si>
  <si>
    <t>41.80327868852459</t>
  </si>
  <si>
    <t>SE_8_+_22105521_22105667_22105791_22105994_POLR3D</t>
  </si>
  <si>
    <t>98.02639457124592</t>
  </si>
  <si>
    <t>28.440366972477065</t>
  </si>
  <si>
    <t>SE_8_+_22333137_22355514_22355625_22368599_PPP3CC</t>
  </si>
  <si>
    <t>98.96248049880757</t>
  </si>
  <si>
    <t>32.846715328467155</t>
  </si>
  <si>
    <t>15.328467153284672</t>
  </si>
  <si>
    <t>SE_8_+_22422867_22423858_22423997_22424174_SORBS3</t>
  </si>
  <si>
    <t>95.59233377061534</t>
  </si>
  <si>
    <t>SE_8_+_22423385_22423858_22423997_22424174_SORBS3</t>
  </si>
  <si>
    <t>0.211791812550329</t>
  </si>
  <si>
    <t>SE_8_+_22438210_22438475_22438591_22438892_PDLIM2</t>
  </si>
  <si>
    <t>95.0723479190259</t>
  </si>
  <si>
    <t>SE_8_+_22442912_22446811_22446887_22447109_PDLIM2</t>
  </si>
  <si>
    <t>89.85474146757218</t>
  </si>
  <si>
    <t>18.695652173913043</t>
  </si>
  <si>
    <t>42.173913043478265</t>
  </si>
  <si>
    <t>SE_8_+_22447254_22449064_22449181_22451246_PDLIM2</t>
  </si>
  <si>
    <t>99.36348697262042</t>
  </si>
  <si>
    <t>SE_8_+_22447254_22449064_22449181_22458395_PDLIM2</t>
  </si>
  <si>
    <t>94.1471853334152</t>
  </si>
  <si>
    <t>SE_8_+_22447254_22451246_22451345_22458395_PDLIM2</t>
  </si>
  <si>
    <t>99.6677581252685</t>
  </si>
  <si>
    <t>SE_8_+_22449181_22451246_22451345_22458395_PDLIM2</t>
  </si>
  <si>
    <t>97.60468205984067</t>
  </si>
  <si>
    <t>77.41935483870968</t>
  </si>
  <si>
    <t>SE_8_+_22462355_22463249_22463344_22463598_KIAA1967</t>
  </si>
  <si>
    <t>9.957498765931708</t>
  </si>
  <si>
    <t>SE_8_-_22481428_22480210_22480054_22479081_BIN3</t>
  </si>
  <si>
    <t>1.4924765369288113</t>
  </si>
  <si>
    <t>SE_8_-_22494038_22492038_22491926_22488091_BIN3</t>
  </si>
  <si>
    <t>93.23576415768346</t>
  </si>
  <si>
    <t>SE_8_-_22494435_22494099_22494038_22488091_BIN3</t>
  </si>
  <si>
    <t>10.122172414715976</t>
  </si>
  <si>
    <t>SE_8_-_22550304_22549867_22549815_22548995_EGR3</t>
  </si>
  <si>
    <t>98.03616396515915</t>
  </si>
  <si>
    <t>91.2621359223301</t>
  </si>
  <si>
    <t>SE_8_-_22926264_22900756_22900651_22888385_TNFRSF10B</t>
  </si>
  <si>
    <t>99.5005790606218</t>
  </si>
  <si>
    <t>58.57988165680473</t>
  </si>
  <si>
    <t>2.9585798816568047</t>
  </si>
  <si>
    <t>SE_8_+_23104507_23106723_23106894_23112760_CHMP7</t>
  </si>
  <si>
    <t>0.16069136803780137</t>
  </si>
  <si>
    <t>SE_8_+_23106894_23109881_23109974_23112760_CHMP7</t>
  </si>
  <si>
    <t>93.59258569786498</t>
  </si>
  <si>
    <t>SE_8_+_23116343_23116579_23116639_23117657_CHMP7</t>
  </si>
  <si>
    <t>2.8395114159839476</t>
  </si>
  <si>
    <t>SE_8_-_23261467_23228275_23228156_23225947_LOXL2</t>
  </si>
  <si>
    <t>0.4785727030836664</t>
  </si>
  <si>
    <t>SE_8_-_23261467_23240026_23239904_23225947_LOXL2</t>
  </si>
  <si>
    <t>97.18882160707919</t>
  </si>
  <si>
    <t>99.14529914529915</t>
  </si>
  <si>
    <t>SE_8_-_23282564_23261586_23261467_23225947_LOXL2</t>
  </si>
  <si>
    <t>99.68397293861271</t>
  </si>
  <si>
    <t>SE_8_-_23315070_23307510_23307406_23306452_ENTPD4</t>
  </si>
  <si>
    <t>99.445099773012</t>
  </si>
  <si>
    <t>SE_8_+_24201097_24207377_24207485_24208745_ADAM28</t>
  </si>
  <si>
    <t>92.98532750909364</t>
  </si>
  <si>
    <t>SE_8_+_24209565_24211283_24211345_24211897_ADAM28</t>
  </si>
  <si>
    <t>97.52017811278856</t>
  </si>
  <si>
    <t>SE_8_+_25156617_25158092_25158173_25159841_DOCK5</t>
  </si>
  <si>
    <t>11.476878186750946</t>
  </si>
  <si>
    <t>SE_8_+_25240294_25246325_25246457_25246607_DOCK5</t>
  </si>
  <si>
    <t>81.47883351399788</t>
  </si>
  <si>
    <t>SE_8_-_25315715_25303766_25303596_25298189_KCTD9</t>
  </si>
  <si>
    <t>82.01144430197567</t>
  </si>
  <si>
    <t>89.91596638655463</t>
  </si>
  <si>
    <t>SE_8_-_25315715_25303766_25303645_25298189_KCTD9</t>
  </si>
  <si>
    <t>20.119775871826175</t>
  </si>
  <si>
    <t>89.8989898989899</t>
  </si>
  <si>
    <t>10.1010101010101</t>
  </si>
  <si>
    <t>SE_8_-_25315715_25307997_25307896_25303766_KCTD9</t>
  </si>
  <si>
    <t>1.078982336626656</t>
  </si>
  <si>
    <t>SE_8_-_25715835_25715670_25715575_25708277_EBF2</t>
  </si>
  <si>
    <t>2.379051215765347</t>
  </si>
  <si>
    <t>SE_8_+_26151256_26191002_26191086_26196406_PPP2R2A</t>
  </si>
  <si>
    <t>9.308837346020814</t>
  </si>
  <si>
    <t>SE_8_+_26196503_26197419_26197489_26211984_PPP2R2A</t>
  </si>
  <si>
    <t>1.1045601014823392</t>
  </si>
  <si>
    <t>SE_8_+_26196503_26208115_26208197_26211984_PPP2R2A</t>
  </si>
  <si>
    <t>0.5527051279668208</t>
  </si>
  <si>
    <t>SE_8_+_26212149_26216423_26216548_26217685_PPP2R2A</t>
  </si>
  <si>
    <t>0.7667305066591718</t>
  </si>
  <si>
    <t>95.76271186440678</t>
  </si>
  <si>
    <t>SE_8_+_26212149_26216428_26216548_26217685_PPP2R2A</t>
  </si>
  <si>
    <t>97.99223624669425</t>
  </si>
  <si>
    <t>SE_8_-_27168318_27156076_27155981_27151827_TRIM35</t>
  </si>
  <si>
    <t>76.07836625342657</t>
  </si>
  <si>
    <t>SE_8_+_27301788_27303311_27303436_27308266_PTK2B</t>
  </si>
  <si>
    <t>99.44228452379849</t>
  </si>
  <si>
    <t>SE_8_+_27348826_27358443_27358527_27361121_EPHX2</t>
  </si>
  <si>
    <t>99.09048146772047</t>
  </si>
  <si>
    <t>SE_8_+_27348826_27358445_27358527_27361121_EPHX2</t>
  </si>
  <si>
    <t>98.78283012105607</t>
  </si>
  <si>
    <t>SE_8_+_27362663_27364389_27364511_27369353_EPHX2</t>
  </si>
  <si>
    <t>99.41297956780912</t>
  </si>
  <si>
    <t>SE_8_+_27369427_27373235_27373330_27373837_EPHX2</t>
  </si>
  <si>
    <t>0.19588798058742382</t>
  </si>
  <si>
    <t>52.42718446601942</t>
  </si>
  <si>
    <t>SE_8_-_27472172_27471200_27471095_27468117_CLU</t>
  </si>
  <si>
    <t>0.19559059436128484</t>
  </si>
  <si>
    <t>SE_8_-_27472172_27471887_27471690_27468117_CLU</t>
  </si>
  <si>
    <t>78.76382260787906</t>
  </si>
  <si>
    <t>SE_8_-_27610029_27606115_27606012_27605796_CCDC25</t>
  </si>
  <si>
    <t>78.17795093760375</t>
  </si>
  <si>
    <t>SE_8_-_27619936_27614287_27614236_27610104_CCDC25</t>
  </si>
  <si>
    <t>97.8293128032685</t>
  </si>
  <si>
    <t>SE_8_-_27845021_27824059_27823931_27779762_SCARA5</t>
  </si>
  <si>
    <t>93.28634590836754</t>
  </si>
  <si>
    <t>SE_8_+_27950750_27954736_27954835_27957345_ELP3</t>
  </si>
  <si>
    <t>98.70537440785748</t>
  </si>
  <si>
    <t>SE_8_+_27954835_27957345_27957483_27964230_ELP3</t>
  </si>
  <si>
    <t>95.13472579867731</t>
  </si>
  <si>
    <t>SE_8_+_27964300_27965430_27965493_27967887_ELP3</t>
  </si>
  <si>
    <t>2.4985211566649475</t>
  </si>
  <si>
    <t>72.05882352941177</t>
  </si>
  <si>
    <t>SE_8_+_28019595_28040711_28040781_28047166_ELP3</t>
  </si>
  <si>
    <t>98.10846066019485</t>
  </si>
  <si>
    <t>SE_8_-_28309761_28304790_28304688_28286253_ZNF395/FBXO16</t>
  </si>
  <si>
    <t>98.79811195000472</t>
  </si>
  <si>
    <t>SE_8_+_28595180_28600603_28600731_28608174_EXTL3</t>
  </si>
  <si>
    <t>98.14642237117617</t>
  </si>
  <si>
    <t>SE_8_-_28671009_28669978_28669844_28654172_INTS9</t>
  </si>
  <si>
    <t>99.95971021885876</t>
  </si>
  <si>
    <t>48.30508474576271</t>
  </si>
  <si>
    <t>SE_8_-_28692809_28671129_28671009_28669978_INTS9</t>
  </si>
  <si>
    <t>98.54313291494131</t>
  </si>
  <si>
    <t>SE_8_-_28695154_28692895_28692809_28671129_INTS9</t>
  </si>
  <si>
    <t>89.38549122467127</t>
  </si>
  <si>
    <t>SE_8_-_28707730_28704326_28704264_28695293_INTS9</t>
  </si>
  <si>
    <t>99.8835724156564</t>
  </si>
  <si>
    <t>SE_8_-_28716953_28707790_28707730_28695293_INTS9</t>
  </si>
  <si>
    <t>98.75273010213961</t>
  </si>
  <si>
    <t>SE_8_-_28747391_28717080_28716953_28707790_INTS9</t>
  </si>
  <si>
    <t>3.38604536697475</t>
  </si>
  <si>
    <t>SE_8_-_28747391_28719729_28719557_28717080_INTS9</t>
  </si>
  <si>
    <t>0.8838584860634121</t>
  </si>
  <si>
    <t>SE_8_+_28866699_28867201_28867338_28876277_HMBOX1</t>
  </si>
  <si>
    <t>1.8411645703134825</t>
  </si>
  <si>
    <t>SE_8_+_28876430_28900156_28900235_28902878_HMBOX1</t>
  </si>
  <si>
    <t>72.31122329032708</t>
  </si>
  <si>
    <t>SE_8_-_28950262_28932860_28932798_28929833_KIF13B</t>
  </si>
  <si>
    <t>1.384440229491775</t>
  </si>
  <si>
    <t>SE_8_-_29120497_29107601_29107502_29102956_KIF13B</t>
  </si>
  <si>
    <t>74.78093956908947</t>
  </si>
  <si>
    <t>71.14093959731544</t>
  </si>
  <si>
    <t>SE_8_-_29940363_29931544_29931393_29927575_TMEM66</t>
  </si>
  <si>
    <t>75.3476343956844</t>
  </si>
  <si>
    <t>30.813953488372093</t>
  </si>
  <si>
    <t>65.69767441860465</t>
  </si>
  <si>
    <t>SE_8_-_29940363_29931567_29931393_29927575_TMEM66</t>
  </si>
  <si>
    <t>83.15302176103897</t>
  </si>
  <si>
    <t>64.20454545454545</t>
  </si>
  <si>
    <t>SE_8_-_29940363_29931571_29931393_29927575_TMEM66</t>
  </si>
  <si>
    <t>99.34672879027701</t>
  </si>
  <si>
    <t>SE_8_+_29953044_29959414_29959489_29961816_LEPROTL1</t>
  </si>
  <si>
    <t>0.8050552769051346</t>
  </si>
  <si>
    <t>SE_8_+_30021691_30023232_30023417_30032601_DCTN6</t>
  </si>
  <si>
    <t>98.93632677470316</t>
  </si>
  <si>
    <t>48.54368932038835</t>
  </si>
  <si>
    <t>SE_8_+_30021691_30032601_30032706_30034642_DCTN6</t>
  </si>
  <si>
    <t>99.95632196208722</t>
  </si>
  <si>
    <t>SE_8_+_30032706_30034642_30034730_30036924_DCTN6</t>
  </si>
  <si>
    <t>0.5274940823743584</t>
  </si>
  <si>
    <t>SE_8_+_30361953_30395095_30395240_30402011_RBPMS</t>
  </si>
  <si>
    <t>5.995824667814138</t>
  </si>
  <si>
    <t>SE_8_+_30402141_30402681_30402737_30404809_RBPMS</t>
  </si>
  <si>
    <t>4.290941434614883</t>
  </si>
  <si>
    <t>12.048192771084338</t>
  </si>
  <si>
    <t>SE_8_+_30402141_30407017_30407102_30416404_RBPMS</t>
  </si>
  <si>
    <t>99.43915887629656</t>
  </si>
  <si>
    <t>SE_8_-_30550486_30546836_30546678_30541716_GSR</t>
  </si>
  <si>
    <t>99.82579650641912</t>
  </si>
  <si>
    <t>SE_8_-_30553897_30546836_30546678_30541716_GSR</t>
  </si>
  <si>
    <t>99.79840864347291</t>
  </si>
  <si>
    <t>SE_8_-_30553897_30550572_30550486_30541716_GSR</t>
  </si>
  <si>
    <t>99.62015745988039</t>
  </si>
  <si>
    <t>SE_8_-_30553897_30550572_30550486_30546836_GSR</t>
  </si>
  <si>
    <t>93.89673142952856</t>
  </si>
  <si>
    <t>SE_8_+_30610622_30612182_30612266_30614282_UBXN8</t>
  </si>
  <si>
    <t>96.95790054786983</t>
  </si>
  <si>
    <t>SE_8_+_30610622_30612182_30612304_30614282_UBXN8</t>
  </si>
  <si>
    <t>94.26201434570318</t>
  </si>
  <si>
    <t>SE_8_+_30946481_30947981_30948048_30948350_WRN</t>
  </si>
  <si>
    <t>96.27406374325598</t>
  </si>
  <si>
    <t>SE_8_+_33346657_33347803_33347857_33353060_MAK16</t>
  </si>
  <si>
    <t>85.62241221977752</t>
  </si>
  <si>
    <t>SE_8_-_33367264_33364839_33364747_33361453_TTI2</t>
  </si>
  <si>
    <t>2.057984740673263</t>
  </si>
  <si>
    <t>31.3953488372093</t>
  </si>
  <si>
    <t>SE_8_-_37704372_37703292_37703204_37702731_BRF2</t>
  </si>
  <si>
    <t>0.21510075199700332</t>
  </si>
  <si>
    <t>SE_8_-_37706114_37704859_37704792_37704693_BRF2</t>
  </si>
  <si>
    <t>5.47093100635718</t>
  </si>
  <si>
    <t>SE_8_+_37963256_37963549_37963657_37963896_ASH2L</t>
  </si>
  <si>
    <t>99.68810737618665</t>
  </si>
  <si>
    <t>SE_8_+_37963657_37963896_37963962_37964539_ASH2L</t>
  </si>
  <si>
    <t>99.0474157100701</t>
  </si>
  <si>
    <t>4.895104895104895</t>
  </si>
  <si>
    <t>SE_8_+_37963962_37964539_37964684_37967897_ASH2L</t>
  </si>
  <si>
    <t>95.77547911307722</t>
  </si>
  <si>
    <t>23.958333333333336</t>
  </si>
  <si>
    <t>SE_8_+_37991064_37993186_37993284_37996334_ASH2L</t>
  </si>
  <si>
    <t>96.10364813698389</t>
  </si>
  <si>
    <t>SE_8_-_38003481_38002833_38002740_38001904_STAR</t>
  </si>
  <si>
    <t>86.62961117714093</t>
  </si>
  <si>
    <t>73.45132743362832</t>
  </si>
  <si>
    <t>SE_8_-_38029483_38027435_38027320_38021358_LSM1</t>
  </si>
  <si>
    <t>0.06799877374021604</t>
  </si>
  <si>
    <t>SE_8_-_38029483_38028530_38028461_38027435_LSM1</t>
  </si>
  <si>
    <t>76.79138932764745</t>
  </si>
  <si>
    <t>SE_8_+_38034657_38050206_38050313_38065030_BAG4</t>
  </si>
  <si>
    <t>95.09977818257842</t>
  </si>
  <si>
    <t>SE_8_+_38090732_38091912_38092028_38095056_DDHD2</t>
  </si>
  <si>
    <t>97.88314716237811</t>
  </si>
  <si>
    <t>37.765957446808514</t>
  </si>
  <si>
    <t>SE_8_+_38090732_38091912_38092102_38095056_DDHD2</t>
  </si>
  <si>
    <t>96.35203323959716</t>
  </si>
  <si>
    <t>SE_8_+_38090732_38091918_38092102_38095056_DDHD2</t>
  </si>
  <si>
    <t>99.97308951251281</t>
  </si>
  <si>
    <t>56.779661016949156</t>
  </si>
  <si>
    <t>SE_8_+_38095145_38095607_38095727_38097793_DDHD2</t>
  </si>
  <si>
    <t>93.15118195425526</t>
  </si>
  <si>
    <t>SE_8_+_38095727_38097793_38097882_38099768_DDHD2</t>
  </si>
  <si>
    <t>99.41772737796887</t>
  </si>
  <si>
    <t>56.81818181818182</t>
  </si>
  <si>
    <t>SE_8_-_38126341_38125979_38125889_38125478_PPAPDC1B</t>
  </si>
  <si>
    <t>96.30880122290264</t>
  </si>
  <si>
    <t>SE_8_-_38126400_38125979_38125889_38125478_PPAPDC1B</t>
  </si>
  <si>
    <t>86.12085655527972</t>
  </si>
  <si>
    <t>SE_8_-_38162105_38157108_38156962_38153470_WHSC1L1</t>
  </si>
  <si>
    <t>99.64311246048254</t>
  </si>
  <si>
    <t>74.3801652892562</t>
  </si>
  <si>
    <t>SE_8_-_38285439_38283763_38283640_38282217_FGFR1</t>
  </si>
  <si>
    <t>10.16170684379011</t>
  </si>
  <si>
    <t>24.822695035460992</t>
  </si>
  <si>
    <t>35.46099290780142</t>
  </si>
  <si>
    <t>SE_8_-_38287200_38286908_38286765_38285953_FGFR1</t>
  </si>
  <si>
    <t>4.158781050317499</t>
  </si>
  <si>
    <t>SE_8_-_38314874_38286908_38286765_38285953_FGFR1</t>
  </si>
  <si>
    <t>2.6861938311887412</t>
  </si>
  <si>
    <t>SE_8_-_38314874_38297891_38297824_38287466_FGFR1</t>
  </si>
  <si>
    <t>99.9451974530963</t>
  </si>
  <si>
    <t>SE_8_-_38325190_38315052_38314874_38285953_FGFR1</t>
  </si>
  <si>
    <t>17.59139601746474</t>
  </si>
  <si>
    <t>77.03703703703704</t>
  </si>
  <si>
    <t>SE_8_-_38325190_38316502_38316365_38315052_FGFR1</t>
  </si>
  <si>
    <t>80.9235156772022</t>
  </si>
  <si>
    <t>SE_8_+_38599969_38645075_38645261_38646222_TACC1</t>
  </si>
  <si>
    <t>99.9592817639502</t>
  </si>
  <si>
    <t>SE_8_+_38678153_38682826_38682886_38684686_TACC1</t>
  </si>
  <si>
    <t>99.937756398689</t>
  </si>
  <si>
    <t>SE_8_+_38678153_38682829_38682886_38684686_TACC1</t>
  </si>
  <si>
    <t>97.1619636943434</t>
  </si>
  <si>
    <t>32.298136645962735</t>
  </si>
  <si>
    <t>36.024844720496894</t>
  </si>
  <si>
    <t>SE_8_+_38758963_38775425_38775588_38793512_PLEKHA2</t>
  </si>
  <si>
    <t>99.31240582840526</t>
  </si>
  <si>
    <t>SE_8_+_38934930_38940160_38940240_38947566_ADAM9</t>
  </si>
  <si>
    <t>96.37069137793371</t>
  </si>
  <si>
    <t>74.75728155339806</t>
  </si>
  <si>
    <t>SE_8_+_38940240_38940487_38940592_38947566_ADAM9</t>
  </si>
  <si>
    <t>99.53317514092066</t>
  </si>
  <si>
    <t>72.66187050359713</t>
  </si>
  <si>
    <t>SE_8_+_38940592_38947566_38947707_38948778_ADAM9</t>
  </si>
  <si>
    <t>1.3690186552922636</t>
  </si>
  <si>
    <t>SE_8_+_41435797_41442292_41442436_41455811_AGPAT6</t>
  </si>
  <si>
    <t>25.91539444558737</t>
  </si>
  <si>
    <t>SE_8_-_41519319_41519082_41518948_41513272_ANK1</t>
  </si>
  <si>
    <t>91.2380028085428</t>
  </si>
  <si>
    <t>SE_8_-_41521177_41519459_41519319_41513272_ANK1</t>
  </si>
  <si>
    <t>97.97592271554568</t>
  </si>
  <si>
    <t>SE_8_-_41521177_41519459_41519394_41519082_ANK1</t>
  </si>
  <si>
    <t>32.91717620295779</t>
  </si>
  <si>
    <t>SE_8_-_41909419_41907225_41907094_41906820_KAT6A</t>
  </si>
  <si>
    <t>25.52849984709721</t>
  </si>
  <si>
    <t>SE_8_-_41909419_41907225_41907138_41906820_KAT6A</t>
  </si>
  <si>
    <t>7.123577962619199</t>
  </si>
  <si>
    <t>SE_8_+_42010623_42011996_42012054_42012134_AP3M2</t>
  </si>
  <si>
    <t>1.955194899206067</t>
  </si>
  <si>
    <t>SE_8_+_42012478_42013497_42013557_42015459_AP3M2</t>
  </si>
  <si>
    <t>98.76090889765119</t>
  </si>
  <si>
    <t>36.2962962962963</t>
  </si>
  <si>
    <t>SE_8_+_42015630_42019799_42019936_42022589_AP3M2</t>
  </si>
  <si>
    <t>1.8773457443627117</t>
  </si>
  <si>
    <t>SE_8_+_42025328_42025715_42025767_42026479_AP3M2</t>
  </si>
  <si>
    <t>99.91608956496933</t>
  </si>
  <si>
    <t>SE_8_-_42045424_42042676_42042599_42040408_PLAT</t>
  </si>
  <si>
    <t>99.36484825455375</t>
  </si>
  <si>
    <t>SE_8_-_42046452_42045534_42045424_42040408_PLAT</t>
  </si>
  <si>
    <t>95.96664995269975</t>
  </si>
  <si>
    <t>5.9259259259259265</t>
  </si>
  <si>
    <t>SE_8_-_42048890_42046589_42046452_42045534_PLAT</t>
  </si>
  <si>
    <t>0.33127854168197424</t>
  </si>
  <si>
    <t>SE_8_-_42065012_42064216_42064165_42050729_PLAT</t>
  </si>
  <si>
    <t>99.59899004607996</t>
  </si>
  <si>
    <t>SE_8_+_42128987_42129601_42129723_42146152_IKBKB</t>
  </si>
  <si>
    <t>79.78499618974946</t>
  </si>
  <si>
    <t>72.82608695652173</t>
  </si>
  <si>
    <t>SE_8_+_42129723_42146152_42146246_42147674_IKBKB</t>
  </si>
  <si>
    <t>95.40256599596884</t>
  </si>
  <si>
    <t>SE_8_+_42176939_42177103_42177164_42178253_IKBKB</t>
  </si>
  <si>
    <t>66.6082115414962</t>
  </si>
  <si>
    <t>SE_8_+_42196203_42196530_42196587_42202471_POLB</t>
  </si>
  <si>
    <t>99.91367651415949</t>
  </si>
  <si>
    <t>SE_8_+_42196587_42202471_42202537_42206534_POLB</t>
  </si>
  <si>
    <t>94.18659025550915</t>
  </si>
  <si>
    <t>SE_8_+_42202537_42210037_42210086_42213034_POLB</t>
  </si>
  <si>
    <t>7.304753370147996</t>
  </si>
  <si>
    <t>SE_8_+_42210086_42211935_42212039_42213034_POLB</t>
  </si>
  <si>
    <t>4.599238520215372</t>
  </si>
  <si>
    <t>SE_8_+_42214910_42218614_42218720_42218813_POLB</t>
  </si>
  <si>
    <t>92.72316685410458</t>
  </si>
  <si>
    <t>SE_8_+_42218883_42220130_42220216_42226789_POLB</t>
  </si>
  <si>
    <t>0.04482425742555751</t>
  </si>
  <si>
    <t>SE_8_+_42227506_42227632_42227699_42229081_POLB</t>
  </si>
  <si>
    <t>98.85857979496478</t>
  </si>
  <si>
    <t>SE_8_+_42249446_42251329_42251402_42251728_VDAC3</t>
  </si>
  <si>
    <t>99.14501513599845</t>
  </si>
  <si>
    <t>SE_8_+_42251796_42252602_42252651_42256230_VDAC3</t>
  </si>
  <si>
    <t>98.34263228685725</t>
  </si>
  <si>
    <t>SE_8_+_42251796_42252602_42252654_42256230_VDAC3</t>
  </si>
  <si>
    <t>99.95424702425852</t>
  </si>
  <si>
    <t>SE_8_+_42256382_42257169_42257221_42259306_VDAC3</t>
  </si>
  <si>
    <t>7.100204288445763</t>
  </si>
  <si>
    <t>31.060606060606062</t>
  </si>
  <si>
    <t>SE_8_-_42329620_42328719_42328585_42323435_SLC20A2</t>
  </si>
  <si>
    <t>23.48144940469532</t>
  </si>
  <si>
    <t>SE_8_-_42396058_42391614_42391498_42390478_SLC20A2</t>
  </si>
  <si>
    <t>99.18139350570834</t>
  </si>
  <si>
    <t>SE_8_+_42396848_42401612_42401749_42403799_SMIM19</t>
  </si>
  <si>
    <t>88.94575348187408</t>
  </si>
  <si>
    <t>94.81865284974094</t>
  </si>
  <si>
    <t>3.1088082901554404</t>
  </si>
  <si>
    <t>SE_8_-_42698167_42694524_42694329_42693479_THAP1</t>
  </si>
  <si>
    <t>88.58950618120046</t>
  </si>
  <si>
    <t>67.6056338028169</t>
  </si>
  <si>
    <t>SE_8_-_42725147_42720632_42720559_42716998_RNF170</t>
  </si>
  <si>
    <t>5.930088291054234</t>
  </si>
  <si>
    <t>60.550458715596335</t>
  </si>
  <si>
    <t>SE_8_-_42751627_42744557_42744446_42743014_RNF170</t>
  </si>
  <si>
    <t>0.40177744321704356</t>
  </si>
  <si>
    <t>SE_8_+_42841938_42849577_42849635_42852693_HOOK3</t>
  </si>
  <si>
    <t>95.87508479097085</t>
  </si>
  <si>
    <t>SE_8_+_42911689_42914235_42914320_42919244_FNTA</t>
  </si>
  <si>
    <t>95.90731389356706</t>
  </si>
  <si>
    <t>SE_8_+_42911689_42919244_42919358_42924698_FNTA</t>
  </si>
  <si>
    <t>99.26543724726119</t>
  </si>
  <si>
    <t>83.06451612903226</t>
  </si>
  <si>
    <t>SE_8_+_42924802_42927324_42927450_42932359_FNTA</t>
  </si>
  <si>
    <t>99.37367993112078</t>
  </si>
  <si>
    <t>48.507462686567166</t>
  </si>
  <si>
    <t>SE_8_+_43002206_43013718_43013854_43014066_HGSNAT</t>
  </si>
  <si>
    <t>2.5114301246856736</t>
  </si>
  <si>
    <t>94.78260869565217</t>
  </si>
  <si>
    <t>SE_8_+_43016650_43023087_43023204_43024316_HGSNAT</t>
  </si>
  <si>
    <t>0.24436286796173662</t>
  </si>
  <si>
    <t>SE_8_+_43037403_43037492_43037558_43046617_HGSNAT</t>
  </si>
  <si>
    <t>11.905581255698209</t>
  </si>
  <si>
    <t>SE_8_+_43048986_43051573_43051683_43052091_HGSNAT</t>
  </si>
  <si>
    <t>99.6672214705492</t>
  </si>
  <si>
    <t>16.99346405228758</t>
  </si>
  <si>
    <t>SE_8_+_48173583_48192450_48192605_48203622_KIAA0146</t>
  </si>
  <si>
    <t>97.86926194163925</t>
  </si>
  <si>
    <t>82.8125</t>
  </si>
  <si>
    <t>SE_8_+_48192605_48196617_48196683_48203622_KIAA0146</t>
  </si>
  <si>
    <t>93.12466173082238</t>
  </si>
  <si>
    <t>96.8944099378882</t>
  </si>
  <si>
    <t>SE_8_+_48203726_48206456_48206619_48308936_KIAA0146</t>
  </si>
  <si>
    <t>98.32507494608954</t>
  </si>
  <si>
    <t>SE_8_+_48203726_48206456_48206619_48320423_KIAA0146</t>
  </si>
  <si>
    <t>89.73607180837556</t>
  </si>
  <si>
    <t>SE_8_+_48206619_48320423_48320523_48352885_KIAA0146</t>
  </si>
  <si>
    <t>96.6256650826616</t>
  </si>
  <si>
    <t>SE_8_+_48309186_48320423_48320523_48352885_KIAA0146</t>
  </si>
  <si>
    <t>92.21386632015242</t>
  </si>
  <si>
    <t>39.52095808383233</t>
  </si>
  <si>
    <t>34.13173652694611</t>
  </si>
  <si>
    <t>SE_8_+_48639855_48641495_48641664_48647869_KIAA0146</t>
  </si>
  <si>
    <t>0.6225746651481922</t>
  </si>
  <si>
    <t>SE_8_+_48642027_48644691_48644755_48647869_KIAA0146</t>
  </si>
  <si>
    <t>99.84804139355336</t>
  </si>
  <si>
    <t>85.40145985401459</t>
  </si>
  <si>
    <t>SE_8_-_48690247_48689544_48689405_48686938_PRKDC</t>
  </si>
  <si>
    <t>73.53211650131429</t>
  </si>
  <si>
    <t>SE_8_-_48694939_48694815_48694723_48691654_PRKDC</t>
  </si>
  <si>
    <t>1.4435089774823096</t>
  </si>
  <si>
    <t>10.362694300518134</t>
  </si>
  <si>
    <t>83.41968911917098</t>
  </si>
  <si>
    <t>SE_8_+_48921030_48947426_48947621_48955593_UBE2V2</t>
  </si>
  <si>
    <t>98.19885106784125</t>
  </si>
  <si>
    <t>86.3013698630137</t>
  </si>
  <si>
    <t>SE_8_+_48921030_48955593_48955741_48962413_UBE2V2</t>
  </si>
  <si>
    <t>1.6063425399048308</t>
  </si>
  <si>
    <t>13.600000000000001</t>
  </si>
  <si>
    <t>SE_8_+_48955741_48956059_48956186_48962413_UBE2V2</t>
  </si>
  <si>
    <t>6.0830115288541204</t>
  </si>
  <si>
    <t>11.64021164021164</t>
  </si>
  <si>
    <t>SE_8_-_52758221_52752198_52752007_52746249_PCMTD1</t>
  </si>
  <si>
    <t>99.59657111660427</t>
  </si>
  <si>
    <t>SE_8_-_52811490_52758323_52758221_52746249_PCMTD1</t>
  </si>
  <si>
    <t>0.1465204750716032</t>
  </si>
  <si>
    <t>47.85714285714286</t>
  </si>
  <si>
    <t>SE_8_-_52811490_52782950_52782808_52773806_PCMTD1</t>
  </si>
  <si>
    <t>92.75682763244748</t>
  </si>
  <si>
    <t>SE_8_-_53573486_53573217_53573156_53571536_RB1CC1</t>
  </si>
  <si>
    <t>96.42292671540422</t>
  </si>
  <si>
    <t>95.7983193277311</t>
  </si>
  <si>
    <t>SE_8_-_53599413_53598080_53597959_53596573_RB1CC1</t>
  </si>
  <si>
    <t>99.68465745262814</t>
  </si>
  <si>
    <t>SE_8_-_54682178_54669216_54669115_54656250_ATP6V1H</t>
  </si>
  <si>
    <t>2.602457290183539</t>
  </si>
  <si>
    <t>SE_8_-_54723724_54719418_54719302_54714456_ATP6V1H</t>
  </si>
  <si>
    <t>91.05003955828522</t>
  </si>
  <si>
    <t>SE_8_-_54727222_54723777_54723724_54714456_ATP6V1H</t>
  </si>
  <si>
    <t>0.537259803102364</t>
  </si>
  <si>
    <t>26.16279069767442</t>
  </si>
  <si>
    <t>SE_8_-_54891585_54891257_54891083_54883023_TCEA1</t>
  </si>
  <si>
    <t>1.898449967908311</t>
  </si>
  <si>
    <t>40.10416666666667</t>
  </si>
  <si>
    <t>SE_8_-_54922990_54915646_54915452_54912610_TCEA1</t>
  </si>
  <si>
    <t>99.56599893144153</t>
  </si>
  <si>
    <t>SE_8_-_54934623_54923052_54922990_54912610_TCEA1</t>
  </si>
  <si>
    <t>1.3106694413401492</t>
  </si>
  <si>
    <t>SE_8_-_54934623_54934146_54934086_54923052_TCEA1</t>
  </si>
  <si>
    <t>98.44038779973762</t>
  </si>
  <si>
    <t>SE_8_-_54975888_54974884_54974814_54967693_LYPLA1</t>
  </si>
  <si>
    <t>95.28064225686053</t>
  </si>
  <si>
    <t>SE_8_-_55013468_54978373_54978308_54975935_LYPLA1</t>
  </si>
  <si>
    <t>0.47490987925749434</t>
  </si>
  <si>
    <t>56.19834710743802</t>
  </si>
  <si>
    <t>SE_8_-_55013468_55012907_55012784_54978373_LYPLA1</t>
  </si>
  <si>
    <t>98.88164652032994</t>
  </si>
  <si>
    <t>52.55474452554745</t>
  </si>
  <si>
    <t>SE_8_-_56657620_56656179_56656040_56652777_TMEM68</t>
  </si>
  <si>
    <t>96.96922758294149</t>
  </si>
  <si>
    <t>SE_8_-_56663523_56656179_56656040_56652777_TMEM68</t>
  </si>
  <si>
    <t>94.00375886254092</t>
  </si>
  <si>
    <t>SE_8_-_56663523_56657680_56657620_56652777_TMEM68</t>
  </si>
  <si>
    <t>95.1976216330825</t>
  </si>
  <si>
    <t>SE_8_-_56663523_56657680_56657620_56656179_TMEM68</t>
  </si>
  <si>
    <t>0.15938099836684444</t>
  </si>
  <si>
    <t>SE_8_-_56668803_56664105_56663980_56663716_TMEM68</t>
  </si>
  <si>
    <t>99.81455396045301</t>
  </si>
  <si>
    <t>SE_8_-_56675194_56668970_56668803_56663716_TMEM68</t>
  </si>
  <si>
    <t>1.6722155455380077</t>
  </si>
  <si>
    <t>SE_8_-_56676495_56676260_56676196_56675587_TMEM68</t>
  </si>
  <si>
    <t>91.60295674190435</t>
  </si>
  <si>
    <t>SE_8_+_56686278_56695307_56695371_56698278_TGS1</t>
  </si>
  <si>
    <t>99.78680696537407</t>
  </si>
  <si>
    <t>SE_8_-_56986619_56986327_56986254_56985831_RPS20</t>
  </si>
  <si>
    <t>99.97825206797718</t>
  </si>
  <si>
    <t>SE_8_-_56986940_56986718_56986619_56986327_RPS20/DL492700</t>
  </si>
  <si>
    <t>25.235140096879295</t>
  </si>
  <si>
    <t>28.799999999999997</t>
  </si>
  <si>
    <t>SE_8_+_57124396_57125321_57125448_57127157_CHCHD7</t>
  </si>
  <si>
    <t>27.769834142879358</t>
  </si>
  <si>
    <t>28.27586206896552</t>
  </si>
  <si>
    <t>SE_8_+_57124396_57125321_57125468_57127157_CHCHD7</t>
  </si>
  <si>
    <t>1.9354123326728756</t>
  </si>
  <si>
    <t>SE_8_+_57129090_57129239_57129313_57129890_CHCHD7</t>
  </si>
  <si>
    <t>2.3195086319369094</t>
  </si>
  <si>
    <t>SE_8_-_57218156_57216643_57216497_57214132_SDR16C5</t>
  </si>
  <si>
    <t>6.854683216391678</t>
  </si>
  <si>
    <t>SE_8_-_57890609_57879777_57879669_57878911_IMPAD1</t>
  </si>
  <si>
    <t>3.6765646477519414</t>
  </si>
  <si>
    <t>28.31858407079646</t>
  </si>
  <si>
    <t>SE_8_+_58944262_58955743_58955858_58988094_FAM110B</t>
  </si>
  <si>
    <t>1.2894252673742004</t>
  </si>
  <si>
    <t>SE_8_+_58988182_58989686_58989773_59058466_FAM110B</t>
  </si>
  <si>
    <t>28.79951633679307</t>
  </si>
  <si>
    <t>SE_8_+_59324028_59325858_59325930_59329409_UBXN2B</t>
  </si>
  <si>
    <t>97.61574012067817</t>
  </si>
  <si>
    <t>56.08108108108109</t>
  </si>
  <si>
    <t>SE_8_+_59329512_59343078_59343228_59345719_UBXN2B</t>
  </si>
  <si>
    <t>30.70513764388487</t>
  </si>
  <si>
    <t>SE_8_+_59347063_59347417_59347507_59352192_UBXN2B</t>
  </si>
  <si>
    <t>99.9869844809266</t>
  </si>
  <si>
    <t>SE_8_+_59465862_59477578_59477643_59483446_SDCBP</t>
  </si>
  <si>
    <t>99.97812522640669</t>
  </si>
  <si>
    <t>SE_8_+_59465862_59477581_59477643_59483446_SDCBP</t>
  </si>
  <si>
    <t>99.87009914620309</t>
  </si>
  <si>
    <t>34.59119496855346</t>
  </si>
  <si>
    <t>SE_8_+_59484873_59488459_59488620_59490592_SDCBP</t>
  </si>
  <si>
    <t>99.82041841380635</t>
  </si>
  <si>
    <t>31.41025641025641</t>
  </si>
  <si>
    <t>SE_8_+_59484873_59488462_59488620_59490592_SDCBP</t>
  </si>
  <si>
    <t>2.534026213207967</t>
  </si>
  <si>
    <t>30.718954248366014</t>
  </si>
  <si>
    <t>SE_8_-_59555543_59549948_59549793_59548105_NSMAF</t>
  </si>
  <si>
    <t>0.9953989007319444</t>
  </si>
  <si>
    <t>SE_8_-_59555543_59552661_59552527_59548105_NSMAF</t>
  </si>
  <si>
    <t>99.84752862870083</t>
  </si>
  <si>
    <t>SE_8_+_61429812_61471411_61471482_61484605_RAB2A</t>
  </si>
  <si>
    <t>0.6009954700443233</t>
  </si>
  <si>
    <t>SE_8_+_61471482_61482514_61482616_61484605_RAB2A</t>
  </si>
  <si>
    <t>0.6190022927407701</t>
  </si>
  <si>
    <t>SE_8_+_61484672_61488793_61488856_61496767_RAB2A</t>
  </si>
  <si>
    <t>99.01713546944656</t>
  </si>
  <si>
    <t>SE_8_+_61497374_61504417_61504528_61531139_RAB2A</t>
  </si>
  <si>
    <t>81.81727365085801</t>
  </si>
  <si>
    <t>SE_8_-_62557159_62556560_62556504_62555992_ASPH</t>
  </si>
  <si>
    <t>78.04649968480518</t>
  </si>
  <si>
    <t>SE_8_-_62563609_62559437_62559309_62557191_ASPH</t>
  </si>
  <si>
    <t>99.43405971823385</t>
  </si>
  <si>
    <t>SE_8_-_63936639_63936556_63936466_63930189_GGH</t>
  </si>
  <si>
    <t>6.4657499849900795</t>
  </si>
  <si>
    <t>13.986013986013987</t>
  </si>
  <si>
    <t>47.55244755244755</t>
  </si>
  <si>
    <t>SE_8_+_64081970_64085212_64085357_64087890_YTHDF3</t>
  </si>
  <si>
    <t>95.50820556026622</t>
  </si>
  <si>
    <t>SE_8_+_64081970_64087890_64087975_64098706_YTHDF3</t>
  </si>
  <si>
    <t>92.59287723877094</t>
  </si>
  <si>
    <t>SE_8_+_64081970_64087896_64087975_64098706_YTHDF3</t>
  </si>
  <si>
    <t>99.79273125292055</t>
  </si>
  <si>
    <t>1.6042780748663104</t>
  </si>
  <si>
    <t>91.97860962566845</t>
  </si>
  <si>
    <t>SE_8_-_66534498_66525668_66525479_66517773_ARMC1</t>
  </si>
  <si>
    <t>98.4245132599011</t>
  </si>
  <si>
    <t>SE_8_-_66539451_66534589_66534498_66525668_ARMC1</t>
  </si>
  <si>
    <t>1.1359313455122089</t>
  </si>
  <si>
    <t>SE_8_-_66546233_66545232_66545133_66539668_ARMC1</t>
  </si>
  <si>
    <t>96.95405219931492</t>
  </si>
  <si>
    <t>84.29752066115702</t>
  </si>
  <si>
    <t>SE_8_+_66582253_66594563_66594686_66605879_MTFR1</t>
  </si>
  <si>
    <t>98.38346198117442</t>
  </si>
  <si>
    <t>SE_8_+_66582253_66594588_66594686_66605879_MTFR1</t>
  </si>
  <si>
    <t>0.5238322045845838</t>
  </si>
  <si>
    <t>SE_8_-_66647029_66643866_66643796_66639536_PDE7A</t>
  </si>
  <si>
    <t>4.222513774214841</t>
  </si>
  <si>
    <t>12.871287128712872</t>
  </si>
  <si>
    <t>SE_8_-_66695018_66693182_66693079_66692038_PDE7A</t>
  </si>
  <si>
    <t>4.6726510077254275</t>
  </si>
  <si>
    <t>SE_8_+_67344810_67351471_67351540_67352397_ADHFE1</t>
  </si>
  <si>
    <t>97.7926507245933</t>
  </si>
  <si>
    <t>SE_8_+_67344810_67356602_67356655_67356829_ADHFE1</t>
  </si>
  <si>
    <t>66.81128613428406</t>
  </si>
  <si>
    <t>43.81443298969072</t>
  </si>
  <si>
    <t>27.31958762886598</t>
  </si>
  <si>
    <t>SE_8_+_67356983_67357453_67357649_67359499_ADHFE1</t>
  </si>
  <si>
    <t>99.66062651996945</t>
  </si>
  <si>
    <t>SE_8_+_67356983_67359499_67359576_67361100_ADHFE1</t>
  </si>
  <si>
    <t>3.131367295843591</t>
  </si>
  <si>
    <t>SE_8_+_67408727_67411060_67411153_67417610_C8orf46</t>
  </si>
  <si>
    <t>98.39810488549807</t>
  </si>
  <si>
    <t>SE_8_+_67417763_67422331_67422392_67425775_C8orf46</t>
  </si>
  <si>
    <t>99.49488240301167</t>
  </si>
  <si>
    <t>SE_8_+_67422392_67425775_67425872_67428128_C8orf46</t>
  </si>
  <si>
    <t>53.37709166549407</t>
  </si>
  <si>
    <t>32.903225806451616</t>
  </si>
  <si>
    <t>SE_8_+_67579936_67588980_67589137_67589877_C8orf44</t>
  </si>
  <si>
    <t>99.83742388546834</t>
  </si>
  <si>
    <t>SE_8_+_67716682_67726088_67726163_67734607_C8orf44-SGK3/SGK3</t>
  </si>
  <si>
    <t>99.62421898282007</t>
  </si>
  <si>
    <t>SE_8_+_67753345_67755687_67755782_67759428_C8orf44-SGK3/SGK3</t>
  </si>
  <si>
    <t>7.752638933284878</t>
  </si>
  <si>
    <t>SE_8_-_67963465_67960094_67959920_67958195_COPS5</t>
  </si>
  <si>
    <t>4.736408746548886</t>
  </si>
  <si>
    <t>46.06741573033708</t>
  </si>
  <si>
    <t>SE_8_-_67963465_67960094_67960003_67958195_COPS5</t>
  </si>
  <si>
    <t>0.6971104306413423</t>
  </si>
  <si>
    <t>53.90625</t>
  </si>
  <si>
    <t>SE_8_-_67974089_67973657_67973527_67971680_COPS5</t>
  </si>
  <si>
    <t>7.34550964039956</t>
  </si>
  <si>
    <t>11.304347826086957</t>
  </si>
  <si>
    <t>SE_8_+_67986586_67987041_67987158_67988717_CSPP1</t>
  </si>
  <si>
    <t>34.406346611062695</t>
  </si>
  <si>
    <t>SE_8_+_67998345_68004038_68004118_68005778_CSPP1</t>
  </si>
  <si>
    <t>87.21509409636987</t>
  </si>
  <si>
    <t>SE_8_+_68049838_68062018_68062170_68066259_CSPP1</t>
  </si>
  <si>
    <t>91.29998547210599</t>
  </si>
  <si>
    <t>44.85294117647059</t>
  </si>
  <si>
    <t>43.38235294117647</t>
  </si>
  <si>
    <t>SE_8_+_68102994_68105699_68105837_68107617_CSPP1</t>
  </si>
  <si>
    <t>68.25810259319358</t>
  </si>
  <si>
    <t>SE_8_+_70379185_70408000_70408161_70414109_SULF1</t>
  </si>
  <si>
    <t>46.485093536572094</t>
  </si>
  <si>
    <t>SE_8_+_70405360_70408000_70408161_70414109_SULF1</t>
  </si>
  <si>
    <t>0.13900316937481383</t>
  </si>
  <si>
    <t>SE_8_+_70488444_70496689_70496804_70498592_SULF1</t>
  </si>
  <si>
    <t>92.20768248405975</t>
  </si>
  <si>
    <t>62.142857142857146</t>
  </si>
  <si>
    <t>SE_8_+_70541914_70550737_70550879_70550970_SULF1</t>
  </si>
  <si>
    <t>0.23812261879647684</t>
  </si>
  <si>
    <t>85.46511627906976</t>
  </si>
  <si>
    <t>SE_8_+_70553076_70554459_70554633_70570740_SULF1</t>
  </si>
  <si>
    <t>98.06329780472042</t>
  </si>
  <si>
    <t>SE_8_-_71512254_71510490_71510369_71510246_TRAM1</t>
  </si>
  <si>
    <t>98.70923804810373</t>
  </si>
  <si>
    <t>23.972602739726025</t>
  </si>
  <si>
    <t>SE_8_-_71556300_71553285_71553137_71550864_LACTB2</t>
  </si>
  <si>
    <t>99.53084621914155</t>
  </si>
  <si>
    <t>SE_8_+_73921440_73926130_73926225_73932919_TERF1</t>
  </si>
  <si>
    <t>50.735243830891676</t>
  </si>
  <si>
    <t>SE_8_+_73939287_73942571_73942630_73944277_TERF1</t>
  </si>
  <si>
    <t>47.34900605834304</t>
  </si>
  <si>
    <t>SE_8_-_74464247_74440039_74439926_74334937_STAU2</t>
  </si>
  <si>
    <t>1.6377715917968314</t>
  </si>
  <si>
    <t>34.12698412698413</t>
  </si>
  <si>
    <t>SE_8_-_74495005_74473774_74473646_74464554_STAU2</t>
  </si>
  <si>
    <t>98.61392562304809</t>
  </si>
  <si>
    <t>88.7218045112782</t>
  </si>
  <si>
    <t>SE_8_-_74600889_74585477_74585342_74529686_STAU2</t>
  </si>
  <si>
    <t>99.45348712217663</t>
  </si>
  <si>
    <t>68.45878136200717</t>
  </si>
  <si>
    <t>14.336917562724013</t>
  </si>
  <si>
    <t>SE_8_-_74621267_74601048_74600889_74585477_STAU2</t>
  </si>
  <si>
    <t>99.28183611140221</t>
  </si>
  <si>
    <t>SE_8_-_74650519_74601048_74600889_74585477_STAU2</t>
  </si>
  <si>
    <t>2.8740025813084316</t>
  </si>
  <si>
    <t>SE_8_-_74621267_74609677_74609543_74601048_STAU2</t>
  </si>
  <si>
    <t>1.154620046879218</t>
  </si>
  <si>
    <t>SE_8_-_74650519_74609677_74609543_74601048_STAU2</t>
  </si>
  <si>
    <t>27.057104978788754</t>
  </si>
  <si>
    <t>23.4375</t>
  </si>
  <si>
    <t>SE_8_-_74650519_74621397_74621267_74601048_STAU2</t>
  </si>
  <si>
    <t>16.639565471146877</t>
  </si>
  <si>
    <t>65.73426573426573</t>
  </si>
  <si>
    <t>20.97902097902098</t>
  </si>
  <si>
    <t>13.286713286713287</t>
  </si>
  <si>
    <t>SE_8_-_74650519_74621412_74621267_74601048_STAU2</t>
  </si>
  <si>
    <t>91.69651421841853</t>
  </si>
  <si>
    <t>SE_8_-_74659018_74650584_74650519_74601048_STAU2</t>
  </si>
  <si>
    <t>98.8703684877657</t>
  </si>
  <si>
    <t>SE_8_-_74659622_74650584_74650519_74601048_STAU2</t>
  </si>
  <si>
    <t>84.914862727192</t>
  </si>
  <si>
    <t>37.27272727272727</t>
  </si>
  <si>
    <t>SE_8_-_74659018_74652103_74651991_74650584_STAU2</t>
  </si>
  <si>
    <t>96.84803761646086</t>
  </si>
  <si>
    <t>SE_8_-_74659622_74652103_74651991_74650584_STAU2</t>
  </si>
  <si>
    <t>1.9729391348015137</t>
  </si>
  <si>
    <t>64.96350364963503</t>
  </si>
  <si>
    <t>SE_8_-_74659018_74654598_74654459_74652103_STAU2</t>
  </si>
  <si>
    <t>1.2011195734527316</t>
  </si>
  <si>
    <t>44.62809917355372</t>
  </si>
  <si>
    <t>SE_8_-_74717886_74708149_74708026_74706350_UBE2W</t>
  </si>
  <si>
    <t>0.6211677299493084</t>
  </si>
  <si>
    <t>SE_8_-_74717886_74708925_74708842_74706350_UBE2W</t>
  </si>
  <si>
    <t>92.78567473990374</t>
  </si>
  <si>
    <t>SE_8_-_74742616_74737484_74737382_74722864_UBE2W</t>
  </si>
  <si>
    <t>94.99696303894694</t>
  </si>
  <si>
    <t>SE_8_-_74884312_74872053_74872000_74868289_TCEB1</t>
  </si>
  <si>
    <t>93.83475852108967</t>
  </si>
  <si>
    <t>3.6764705882352944</t>
  </si>
  <si>
    <t>SE_8_-_74882814_74876860_74876722_74872053_TCEB1</t>
  </si>
  <si>
    <t>23.879094506854308</t>
  </si>
  <si>
    <t>SE_8_-_74884312_74876860_74876722_74872053_TCEB1</t>
  </si>
  <si>
    <t>1.181752261654867</t>
  </si>
  <si>
    <t>38.73873873873874</t>
  </si>
  <si>
    <t>SE_8_-_74884312_74881908_74881795_74872053_TCEB1</t>
  </si>
  <si>
    <t>25.77050655086876</t>
  </si>
  <si>
    <t>SE_8_+_74891096_74891314_74891406_74893390_TMEM70</t>
  </si>
  <si>
    <t>82.22133252669094</t>
  </si>
  <si>
    <t>SE_8_+_74903789_74917031_74917120_74922236_LY96</t>
  </si>
  <si>
    <t>96.37871286160559</t>
  </si>
  <si>
    <t>62.10526315789474</t>
  </si>
  <si>
    <t>SE_8_+_75262813_75263509_75263701_75272372_GDAP1</t>
  </si>
  <si>
    <t>96.61978624760154</t>
  </si>
  <si>
    <t>76.60818713450293</t>
  </si>
  <si>
    <t>15.204678362573098</t>
  </si>
  <si>
    <t>SE_8_+_75263701_75272372_75272545_75274119_GDAP1</t>
  </si>
  <si>
    <t>99.85529538262867</t>
  </si>
  <si>
    <t>71.68141592920354</t>
  </si>
  <si>
    <t>SE_8_+_75925257_75926222_75926337_75927047_CRISPLD1</t>
  </si>
  <si>
    <t>92.79854186049138</t>
  </si>
  <si>
    <t>28.037383177570092</t>
  </si>
  <si>
    <t>SE_8_-_77912226_77898532_77898423_77896431_PEX2</t>
  </si>
  <si>
    <t>76.41385737320635</t>
  </si>
  <si>
    <t>SE_8_+_79428703_79485046_79485174_79510593_PKIA</t>
  </si>
  <si>
    <t>98.8367780854968</t>
  </si>
  <si>
    <t>SE_8_+_79578399_79588022_79588098_79590798_ZC2HC1A</t>
  </si>
  <si>
    <t>13.778867429967084</t>
  </si>
  <si>
    <t>58.77192982456141</t>
  </si>
  <si>
    <t>SE_8_+_79610748_79624225_79624341_79627456_ZC2HC1A</t>
  </si>
  <si>
    <t>0.44351749884974817</t>
  </si>
  <si>
    <t>SE_8_+_80567297_80575815_80575896_80577050_STMN2</t>
  </si>
  <si>
    <t>1.948939827645295</t>
  </si>
  <si>
    <t>67.61363636363636</t>
  </si>
  <si>
    <t>SE_8_-_80915234_80870670_80870492_80831383_TPD52</t>
  </si>
  <si>
    <t>94.94064426216259</t>
  </si>
  <si>
    <t>32.960893854748605</t>
  </si>
  <si>
    <t>56.424581005586596</t>
  </si>
  <si>
    <t>SE_8_-_80942271_80915415_80915234_80831383_MRPS28/TPD52</t>
  </si>
  <si>
    <t>39.0959744530754</t>
  </si>
  <si>
    <t>84.34343434343434</t>
  </si>
  <si>
    <t>SE_8_-_80941996_80941031_80940930_80915415_TPD52/MRPS28</t>
  </si>
  <si>
    <t>30.115182946025566</t>
  </si>
  <si>
    <t>SE_8_-_80942140_80941031_80940930_80915415_TPD52/MRPS28</t>
  </si>
  <si>
    <t>0.970597167421435</t>
  </si>
  <si>
    <t>74.6268656716418</t>
  </si>
  <si>
    <t>SE_8_-_80965517_80964910_80964841_80963863_TPD52</t>
  </si>
  <si>
    <t>99.69658355364561</t>
  </si>
  <si>
    <t>SE_8_-_81083660_80976828_80976713_80965665_TPD52</t>
  </si>
  <si>
    <t>96.32947954323205</t>
  </si>
  <si>
    <t>SE_8_-_82586076_82583282_82583174_82572902_IMPA1</t>
  </si>
  <si>
    <t>4.09128441179601</t>
  </si>
  <si>
    <t>73.24840764331209</t>
  </si>
  <si>
    <t>SE_8_-_82588469_82587066_82586907_82586184_IMPA1</t>
  </si>
  <si>
    <t>99.86925354894646</t>
  </si>
  <si>
    <t>95.09803921568627</t>
  </si>
  <si>
    <t>SE_8_-_82592885_82591465_82591361_82588514_IMPA1</t>
  </si>
  <si>
    <t>91.22359143746559</t>
  </si>
  <si>
    <t>SE_8_-_82751847_82741751_82741665_82736175_SNX16</t>
  </si>
  <si>
    <t>85.54118997963161</t>
  </si>
  <si>
    <t>51.832460732984295</t>
  </si>
  <si>
    <t>48.167539267015705</t>
  </si>
  <si>
    <t>SE_8_+_86025334_86035648_86035841_86037027_LRRCC1</t>
  </si>
  <si>
    <t>93.61549142897574</t>
  </si>
  <si>
    <t>SE_8_+_86126860_86127150_86127266_86129615_AB209185</t>
  </si>
  <si>
    <t>SE_8_-_86129615_86127266_86127150_86126860_C8orf59</t>
  </si>
  <si>
    <t>8.294808949243789</t>
  </si>
  <si>
    <t>92.62295081967213</t>
  </si>
  <si>
    <t>SE_8_-_86132535_86131589_86131465_86129731_C8orf59</t>
  </si>
  <si>
    <t>16.564877347285385</t>
  </si>
  <si>
    <t>SE_8_-_86132535_86131592_86131465_86129731_C8orf59</t>
  </si>
  <si>
    <t>4.985433107650946</t>
  </si>
  <si>
    <t>15.107913669064748</t>
  </si>
  <si>
    <t>SE_8_+_86178932_86179446_86179587_86180131_CA13</t>
  </si>
  <si>
    <t>0.6492330491670073</t>
  </si>
  <si>
    <t>10.38961038961039</t>
  </si>
  <si>
    <t>SE_8_+_86377698_86385618_86385697_86385922_CA2</t>
  </si>
  <si>
    <t>98.96178070646016</t>
  </si>
  <si>
    <t>SE_8_+_86377698_86385922_86386040_86386553_CA2</t>
  </si>
  <si>
    <t>99.73597217809213</t>
  </si>
  <si>
    <t>SE_8_+_87410867_87414248_87414432_87423767_WWP1</t>
  </si>
  <si>
    <t>0.6770757816739036</t>
  </si>
  <si>
    <t>SE_8_+_87450902_87452855_87452962_87454848_WWP1</t>
  </si>
  <si>
    <t>99.28554009344704</t>
  </si>
  <si>
    <t>63.358778625954194</t>
  </si>
  <si>
    <t>SE_8_-_87489523_87487182_87487049_87484708_RMDN1</t>
  </si>
  <si>
    <t>93.46139816850005</t>
  </si>
  <si>
    <t>55.74712643678161</t>
  </si>
  <si>
    <t>SE_8_-_87498713_87497190_87497101_87492561_RMDN1</t>
  </si>
  <si>
    <t>6.111545343991953</t>
  </si>
  <si>
    <t>99.62962962962963</t>
  </si>
  <si>
    <t>0.3703703703703704</t>
  </si>
  <si>
    <t>SE_8_-_87519224_87507195_87507058_87500868_RMDN1</t>
  </si>
  <si>
    <t>0.606282744285231</t>
  </si>
  <si>
    <t>20.12987012987013</t>
  </si>
  <si>
    <t>SE_8_-_87519224_87517608_87517529_87500868_RMDN1</t>
  </si>
  <si>
    <t>0.13453853553221165</t>
  </si>
  <si>
    <t>SE_8_+_87527727_87533832_87533942_87540764_CPNE3</t>
  </si>
  <si>
    <t>0.6882362486401717</t>
  </si>
  <si>
    <t>SE_8_+_87527727_87536937_87537042_87540764_CPNE3</t>
  </si>
  <si>
    <t>3.0784038661271436</t>
  </si>
  <si>
    <t>SE_8_+_87527727_87537105_87537225_87540764_CPNE3</t>
  </si>
  <si>
    <t>99.8903940324544</t>
  </si>
  <si>
    <t>SE_8_+_87544808_87549791_87549874_87552473_CPNE3</t>
  </si>
  <si>
    <t>1.747064149199187</t>
  </si>
  <si>
    <t>SE_8_+_90770461_90771550_90771674_90775057_RIPK2</t>
  </si>
  <si>
    <t>57.02583126314441</t>
  </si>
  <si>
    <t>84.10596026490066</t>
  </si>
  <si>
    <t>SE_8_+_90770461_90775057_90775210_90777569_RIPK2</t>
  </si>
  <si>
    <t>14.744572253173263</t>
  </si>
  <si>
    <t>SE_8_-_90994950_90994230_90994181_90993751_NBN</t>
  </si>
  <si>
    <t>0.4071552672908395</t>
  </si>
  <si>
    <t>SE_8_+_91013789_91017520_91017597_91029352_DECR1</t>
  </si>
  <si>
    <t>1.0611002495059925</t>
  </si>
  <si>
    <t>72.35772357723577</t>
  </si>
  <si>
    <t>SE_8_+_91013789_91027769_91027894_91029352_DECR1</t>
  </si>
  <si>
    <t>86.51382653950222</t>
  </si>
  <si>
    <t>61.15702479338842</t>
  </si>
  <si>
    <t>SE_8_+_91013789_91029431_91029554_91031137_DECR1</t>
  </si>
  <si>
    <t>98.48788692940033</t>
  </si>
  <si>
    <t>SE_8_+_91033284_91049069_91049168_91054956_DECR1</t>
  </si>
  <si>
    <t>89.51848780991837</t>
  </si>
  <si>
    <t>SE_8_-_91657339_91643935_91643780_91638090_TMEM64</t>
  </si>
  <si>
    <t>97.70166301844704</t>
  </si>
  <si>
    <t>SE_8_-_92030618_92021023_92020971_92008972_TMEM55A</t>
  </si>
  <si>
    <t>6.093166268963722</t>
  </si>
  <si>
    <t>SE_8_-_92052872_92036594_92036517_92033632_TMEM55A</t>
  </si>
  <si>
    <t>23.582354311866034</t>
  </si>
  <si>
    <t>18.248175182481752</t>
  </si>
  <si>
    <t>SE_8_+_92086139_92088820_92088959_92090584_OTUD6B</t>
  </si>
  <si>
    <t>13.335179029140823</t>
  </si>
  <si>
    <t>45.39473684210527</t>
  </si>
  <si>
    <t>48.026315789473685</t>
  </si>
  <si>
    <t>SE_8_-_92998352_92992159_92992005_92988201_RUNX1T1</t>
  </si>
  <si>
    <t>1.9686178544831605</t>
  </si>
  <si>
    <t>5.223880597014925</t>
  </si>
  <si>
    <t>SE_8_-_93017344_93006851_93006715_93004117_RUNX1T1</t>
  </si>
  <si>
    <t>0.05400790315865944</t>
  </si>
  <si>
    <t>SE_8_-_93017344_93015608_93015530_93004117_RUNX1T1</t>
  </si>
  <si>
    <t>98.01434356905357</t>
  </si>
  <si>
    <t>SE_8_-_93966634_93929235_93929157_93904302_TRIQK</t>
  </si>
  <si>
    <t>98.0832788216212</t>
  </si>
  <si>
    <t>SE_8_-_93966634_93929238_93929157_93904302_TRIQK</t>
  </si>
  <si>
    <t>21.93678171862769</t>
  </si>
  <si>
    <t>SE_8_-_93966634_93933888_93933731_93929235_TRIQK</t>
  </si>
  <si>
    <t>18.943825533559114</t>
  </si>
  <si>
    <t>SE_8_-_93966634_93933888_93933731_93929238_TRIQK</t>
  </si>
  <si>
    <t>94.84906924932955</t>
  </si>
  <si>
    <t>SE_8_-_93978235_93966792_93966634_93929235_TRIQK</t>
  </si>
  <si>
    <t>94.25408468392081</t>
  </si>
  <si>
    <t>SE_8_-_93978235_93966792_93966634_93929238_TRIQK</t>
  </si>
  <si>
    <t>96.36701040624271</t>
  </si>
  <si>
    <t>SE_8_-_93978235_93966792_93966634_93933888_TRIQK</t>
  </si>
  <si>
    <t>93.34530848993975</t>
  </si>
  <si>
    <t>SE_8_+_94722103_94730903_94731016_94738622_FAM92A1</t>
  </si>
  <si>
    <t>4.692418163001338</t>
  </si>
  <si>
    <t>SE_8_+_94731016_94736738_94736823_94738622_FAM92A1</t>
  </si>
  <si>
    <t>0.8191104947127381</t>
  </si>
  <si>
    <t>11.711711711711711</t>
  </si>
  <si>
    <t>SE_8_+_94738741_94739359_94739472_94740433_FAM92A1</t>
  </si>
  <si>
    <t>4.597931936455489</t>
  </si>
  <si>
    <t>SE_8_+_94803547_94804110_94804232_94805426_TMEM67</t>
  </si>
  <si>
    <t>98.96243033383446</t>
  </si>
  <si>
    <t>SE_8_-_95507959_95507184_95507088_95505046_KIAA1429</t>
  </si>
  <si>
    <t>99.70286099664264</t>
  </si>
  <si>
    <t>SE_8_-_95518728_95511734_95511602_95508708_KIAA1429</t>
  </si>
  <si>
    <t>95.89829280962277</t>
  </si>
  <si>
    <t>SE_8_-_95549331_95547235_95547067_95543313_KIAA1429</t>
  </si>
  <si>
    <t>80.13135465573544</t>
  </si>
  <si>
    <t>58.78378378378378</t>
  </si>
  <si>
    <t>SE_8_+_95690599_95704905_95705055_95709080_ESRP1</t>
  </si>
  <si>
    <t>52.714795203378664</t>
  </si>
  <si>
    <t>SE_8_+_95690599_95704905_95705055_95718153_ESRP1</t>
  </si>
  <si>
    <t>47.963930700834965</t>
  </si>
  <si>
    <t>49.532710280373834</t>
  </si>
  <si>
    <t>38.31775700934579</t>
  </si>
  <si>
    <t>SE_8_+_95690599_95709080_95709189_95718153_ESRP1</t>
  </si>
  <si>
    <t>66.13143017212676</t>
  </si>
  <si>
    <t>SE_8_+_95705055_95709080_95709189_95718153_ESRP1</t>
  </si>
  <si>
    <t>80.99885197491014</t>
  </si>
  <si>
    <t>SE_8_+_95738669_95746858_95746982_95750597_DPY19L4</t>
  </si>
  <si>
    <t>95.04072823968265</t>
  </si>
  <si>
    <t>SE_8_+_95738669_95750597_95750687_95751641_DPY19L4</t>
  </si>
  <si>
    <t>97.20999311968413</t>
  </si>
  <si>
    <t>SE_8_+_95774062_95777411_95777542_95777939_DPY19L4</t>
  </si>
  <si>
    <t>97.48541828797309</t>
  </si>
  <si>
    <t>SE_8_+_95792643_95793312_95793394_95795898_DPY19L4</t>
  </si>
  <si>
    <t>93.81304625919839</t>
  </si>
  <si>
    <t>35.46511627906977</t>
  </si>
  <si>
    <t>45.93023255813954</t>
  </si>
  <si>
    <t>SE_8_+_95835789_95837121_95837295_95839491_INTS8</t>
  </si>
  <si>
    <t>99.8576261868319</t>
  </si>
  <si>
    <t>SE_8_+_95837295_95839491_95839631_95839950_INTS8</t>
  </si>
  <si>
    <t>3.754975679472694</t>
  </si>
  <si>
    <t>39.49579831932773</t>
  </si>
  <si>
    <t>SE_8_+_95879565_95880920_95881041_95884112_INTS8</t>
  </si>
  <si>
    <t>98.39931013484872</t>
  </si>
  <si>
    <t>SE_8_+_95885705_95886780_95886830_95888302_INTS8</t>
  </si>
  <si>
    <t>97.56709489131188</t>
  </si>
  <si>
    <t>SE_8_+_96037433_96044223_96044322_96047682_NDUFAF6</t>
  </si>
  <si>
    <t>97.15431939697385</t>
  </si>
  <si>
    <t>72.27722772277228</t>
  </si>
  <si>
    <t>SE_8_+_96037433_96044223_96044326_96047682_NDUFAF6</t>
  </si>
  <si>
    <t>36.92412109544682</t>
  </si>
  <si>
    <t>SE_8_+_96044326_96046236_96046350_96047682_NDUFAF6</t>
  </si>
  <si>
    <t>16.0382657037364</t>
  </si>
  <si>
    <t>32.10526315789474</t>
  </si>
  <si>
    <t>SE_8_+_96047804_96048530_96048722_96053798_NDUFAF6</t>
  </si>
  <si>
    <t>15.559175524019608</t>
  </si>
  <si>
    <t>43.80165289256198</t>
  </si>
  <si>
    <t>SE_8_+_96047804_96048599_96048722_96053798_NDUFAF6</t>
  </si>
  <si>
    <t>6.524509326838674</t>
  </si>
  <si>
    <t>SE_8_+_96053854_96056705_96056823_96057773_NDUFAF6</t>
  </si>
  <si>
    <t>98.11810268226414</t>
  </si>
  <si>
    <t>SE_8_+_96060786_96064402_96064458_96087861_NDUFAF6</t>
  </si>
  <si>
    <t>0.7580058155827385</t>
  </si>
  <si>
    <t>SE_8_-_97244002_97243743_97243607_97243360_UQCRB</t>
  </si>
  <si>
    <t>0.31570192428605265</t>
  </si>
  <si>
    <t>SE_8_-_97244002_97243849_97243760_97243360_UQCRB</t>
  </si>
  <si>
    <t>0.020468541445008998</t>
  </si>
  <si>
    <t>SE_8_-_97247740_97246764_97246651_97245455_UQCRB</t>
  </si>
  <si>
    <t>0.32085166976546403</t>
  </si>
  <si>
    <t>SE_8_-_97256147_97252083_97252022_97251913_MTERFD1</t>
  </si>
  <si>
    <t>98.39232315567975</t>
  </si>
  <si>
    <t>12.578616352201259</t>
  </si>
  <si>
    <t>84.27672955974843</t>
  </si>
  <si>
    <t>3.1446540880503147</t>
  </si>
  <si>
    <t>SE_8_-_97258088_97256308_97256147_97251913_MTERFD1</t>
  </si>
  <si>
    <t>3.2470831981927963</t>
  </si>
  <si>
    <t>SE_8_-_97273729_97272475_97272365_97270928_MTERFD1</t>
  </si>
  <si>
    <t>1.2867295943185026</t>
  </si>
  <si>
    <t>SE_8_+_97657630_97692671_97692775_97797092_CPQ</t>
  </si>
  <si>
    <t>94.69041746168327</t>
  </si>
  <si>
    <t>SE_8_+_98699833_98701266_98701331_98703180_MTDH</t>
  </si>
  <si>
    <t>81.01254755172485</t>
  </si>
  <si>
    <t>SE_8_+_98703416_98711982_98712080_98718854_MTDH</t>
  </si>
  <si>
    <t>96.49000198107751</t>
  </si>
  <si>
    <t>97.54098360655738</t>
  </si>
  <si>
    <t>SE_8_+_98703416_98718854_98718978_98725890_MTDH</t>
  </si>
  <si>
    <t>97.07819778640562</t>
  </si>
  <si>
    <t>SE_8_+_98725997_98731277_98731417_98735107_MTDH</t>
  </si>
  <si>
    <t>99.8712575110803</t>
  </si>
  <si>
    <t>SE_8_+_98943750_98954005_98954127_98973636_MATN2</t>
  </si>
  <si>
    <t>99.67904676872219</t>
  </si>
  <si>
    <t>SE_8_+_98954127_98973636_98973758_98991114_MATN2</t>
  </si>
  <si>
    <t>96.8421587320027</t>
  </si>
  <si>
    <t>SE_8_+_98991236_99006708_99006830_99015889_MATN2</t>
  </si>
  <si>
    <t>99.79164656277254</t>
  </si>
  <si>
    <t>SE_8_+_99030344_99033433_99033555_99039644_MATN2</t>
  </si>
  <si>
    <t>99.81511001722194</t>
  </si>
  <si>
    <t>77.62237762237763</t>
  </si>
  <si>
    <t>SE_8_-_99057575_99057316_99057171_99055003_RPL30</t>
  </si>
  <si>
    <t>93.02731923189488</t>
  </si>
  <si>
    <t>SE_8_-_99129260_99120941_99120874_99118554_HRSP12</t>
  </si>
  <si>
    <t>95.46124419520422</t>
  </si>
  <si>
    <t>25.24271844660194</t>
  </si>
  <si>
    <t>SE_8_-_99129260_99120979_99120874_99118554_HRSP12</t>
  </si>
  <si>
    <t>92.81867990517544</t>
  </si>
  <si>
    <t>SE_8_-_99129260_99120996_99120874_99118554_HRSP12</t>
  </si>
  <si>
    <t>7.873319213763706</t>
  </si>
  <si>
    <t>66.2420382165605</t>
  </si>
  <si>
    <t>24.840764331210192</t>
  </si>
  <si>
    <t>SE_8_-_99234707_99229426_99229267_99224729_NIPAL2</t>
  </si>
  <si>
    <t>4.686524564827319</t>
  </si>
  <si>
    <t>SE_8_-_99608260_99607273_99607089_99592017_STK3</t>
  </si>
  <si>
    <t>2.7423855429927646</t>
  </si>
  <si>
    <t>SE_8_-_99718695_99650788_99650688_99608397_STK3</t>
  </si>
  <si>
    <t>99.63539583766139</t>
  </si>
  <si>
    <t>SE_8_-_99779471_99761618_99761504_99608397_STK3</t>
  </si>
  <si>
    <t>99.42035745864852</t>
  </si>
  <si>
    <t>37.988826815642454</t>
  </si>
  <si>
    <t>34.63687150837989</t>
  </si>
  <si>
    <t>27.37430167597765</t>
  </si>
  <si>
    <t>SE_8_+_100779198_100789003_100789184_100790910_VPS13B</t>
  </si>
  <si>
    <t>98.50813233210697</t>
  </si>
  <si>
    <t>6.918238993710692</t>
  </si>
  <si>
    <t>SE_8_+_101273983_101276262_101276423_101276899_Hypothetical</t>
  </si>
  <si>
    <t>76.10062893081762</t>
  </si>
  <si>
    <t>SE_8_-_101276899_101276423_101276262_101273983_RNF19A</t>
  </si>
  <si>
    <t>50.16553526612898</t>
  </si>
  <si>
    <t>64.46280991735537</t>
  </si>
  <si>
    <t>SE_8_-_101315388_101312879_101312756_101300495_RNF19A</t>
  </si>
  <si>
    <t>99.98599402213351</t>
  </si>
  <si>
    <t>SE_8_-_101541751_101540231_101540073_101534999_ANKRD46</t>
  </si>
  <si>
    <t>6.418882022431145</t>
  </si>
  <si>
    <t>SE_8_-_101545437_101544688_101544584_101542088_ANKRD46</t>
  </si>
  <si>
    <t>99.31987989269308</t>
  </si>
  <si>
    <t>SE_8_-_101571939_101545539_101545437_101542088_ANKRD46</t>
  </si>
  <si>
    <t>1.3677072921823368</t>
  </si>
  <si>
    <t>5.147058823529411</t>
  </si>
  <si>
    <t>SE_8_-_101571939_101566945_101566807_101545539_ANKRD46</t>
  </si>
  <si>
    <t>88.3522052999304</t>
  </si>
  <si>
    <t>25.257731958762886</t>
  </si>
  <si>
    <t>72.68041237113401</t>
  </si>
  <si>
    <t>SE_8_-_101965078_101964353_101964157_101961128_YWHAZ</t>
  </si>
  <si>
    <t>99.72613098757131</t>
  </si>
  <si>
    <t>SE_8_-_102213835_102212325_102212218_102211467_ZNF706</t>
  </si>
  <si>
    <t>99.40752396496116</t>
  </si>
  <si>
    <t>SE_8_-_102213835_102212351_102212218_102211467_ZNF706</t>
  </si>
  <si>
    <t>95.82861949114236</t>
  </si>
  <si>
    <t>SE_8_-_102216878_102214675_102214561_102213971_ZNF706</t>
  </si>
  <si>
    <t>13.21917630179682</t>
  </si>
  <si>
    <t>SE_8_-_102217663_102214675_102214561_102213971_ZNF706</t>
  </si>
  <si>
    <t>96.35124255344373</t>
  </si>
  <si>
    <t>SE_8_-_102218082_102214680_102214561_102213971_ZNF706</t>
  </si>
  <si>
    <t>99.0100571448338</t>
  </si>
  <si>
    <t>SE_8_+_102656453_102661642_102661727_102676682_GRHL2</t>
  </si>
  <si>
    <t>17.380896888339333</t>
  </si>
  <si>
    <t>SE_8_-_102803090_102792207_102792152_102731876_NCALD</t>
  </si>
  <si>
    <t>38.12938237794785</t>
  </si>
  <si>
    <t>SE_8_-_102928037_102899455_102899369_102731876_NCALD</t>
  </si>
  <si>
    <t>96.50276458627897</t>
  </si>
  <si>
    <t>33.98692810457516</t>
  </si>
  <si>
    <t>SE_8_-_103251055_103244532_103244377_103238262_RRM2B</t>
  </si>
  <si>
    <t>1.179673590472452</t>
  </si>
  <si>
    <t>61.86440677966102</t>
  </si>
  <si>
    <t>SE_8_-_103251055_103247073_103246953_103244532_RRM2B</t>
  </si>
  <si>
    <t>1.3765630813041685</t>
  </si>
  <si>
    <t>SE_8_-_103271213_103270652_103270544_103269945_UBR5</t>
  </si>
  <si>
    <t>99.88913941091845</t>
  </si>
  <si>
    <t>SE_8_-_103855779_103852051_103851878_103851144_AZIN1</t>
  </si>
  <si>
    <t>23.676260791974862</t>
  </si>
  <si>
    <t>62.93706293706294</t>
  </si>
  <si>
    <t>31.46853146853147</t>
  </si>
  <si>
    <t>SE_8_-_103870241_103862372_103862227_103855975_AZIN1</t>
  </si>
  <si>
    <t>15.030344754138882</t>
  </si>
  <si>
    <t>67.6829268292683</t>
  </si>
  <si>
    <t>SE_8_-_103870241_103862393_103862227_103855975_AZIN1</t>
  </si>
  <si>
    <t>0.09296535827657922</t>
  </si>
  <si>
    <t>SE_8_-_103876035_103871416_103871298_103870378_AZIN1</t>
  </si>
  <si>
    <t>99.3231818142209</t>
  </si>
  <si>
    <t>SE_8_+_104033453_104053026_104053196_104054568_ATP6V1C1</t>
  </si>
  <si>
    <t>8.210759607964333</t>
  </si>
  <si>
    <t>SE_8_+_104153285_104212886_104212990_104225147_BAALC</t>
  </si>
  <si>
    <t>89.30716270515411</t>
  </si>
  <si>
    <t>13.414634146341465</t>
  </si>
  <si>
    <t>SE_8_+_104153285_104225147_104225313_104240217_BAALC</t>
  </si>
  <si>
    <t>0.10884131911374498</t>
  </si>
  <si>
    <t>SE_8_+_104312512_104319979_104320108_104330818_FZD6</t>
  </si>
  <si>
    <t>91.18006089748667</t>
  </si>
  <si>
    <t>15.753424657534246</t>
  </si>
  <si>
    <t>65.06849315068493</t>
  </si>
  <si>
    <t>SE_8_+_104337726_104340496_104340644_104341883_FZD6</t>
  </si>
  <si>
    <t>99.36981827686792</t>
  </si>
  <si>
    <t>56.32911392405063</t>
  </si>
  <si>
    <t>22.151898734177212</t>
  </si>
  <si>
    <t>SE_8_-_104417004_104415552_104415392_104414282_SLC25A32</t>
  </si>
  <si>
    <t>96.56135665236467</t>
  </si>
  <si>
    <t>SE_8_-_104419862_104415552_104415392_104414282_SLC25A32</t>
  </si>
  <si>
    <t>95.99392995115427</t>
  </si>
  <si>
    <t>SE_8_-_104419862_104417089_104417004_104414282_SLC25A32</t>
  </si>
  <si>
    <t>92.98557002542654</t>
  </si>
  <si>
    <t>SE_8_-_104419862_104417089_104417004_104415552_SLC25A32</t>
  </si>
  <si>
    <t>96.76010861993713</t>
  </si>
  <si>
    <t>64.46700507614213</t>
  </si>
  <si>
    <t>SE_8_+_104427744_104432492_104432691_104438284_DCAF13</t>
  </si>
  <si>
    <t>99.66480531388383</t>
  </si>
  <si>
    <t>89.52380952380953</t>
  </si>
  <si>
    <t>SE_8_+_104432691_104433203_104433310_104438284_DCAF13</t>
  </si>
  <si>
    <t>71.67075708375785</t>
  </si>
  <si>
    <t>SE_8_-_105601047_105544191_105544135_105521302_LRP12</t>
  </si>
  <si>
    <t>42.92785320338599</t>
  </si>
  <si>
    <t>SE_8_+_107726213_107749748_107749828_107751686_OXR1</t>
  </si>
  <si>
    <t>66.80815676275814</t>
  </si>
  <si>
    <t>SE_8_+_107738537_107749748_107749828_107751686_OXR1</t>
  </si>
  <si>
    <t>99.95008661255731</t>
  </si>
  <si>
    <t>98.3739837398374</t>
  </si>
  <si>
    <t>SE_8_+_107726213_107751686_107751811_107752571_OXR1</t>
  </si>
  <si>
    <t>99.96377886429003</t>
  </si>
  <si>
    <t>93.91304347826087</t>
  </si>
  <si>
    <t>SE_8_-_109254028_109252304_109252187_109248432_EIF3E</t>
  </si>
  <si>
    <t>99.93607574961838</t>
  </si>
  <si>
    <t>SE_8_-_109254028_109252327_109252187_109248432_EIF3E</t>
  </si>
  <si>
    <t>99.56711829011512</t>
  </si>
  <si>
    <t>SE_8_-_109260842_109254142_109254028_109252304_EIF3E</t>
  </si>
  <si>
    <t>0.6259331876891854</t>
  </si>
  <si>
    <t>25.352112676056336</t>
  </si>
  <si>
    <t>SE_8_-_109260842_109254485_109254341_109254142_EIF3E</t>
  </si>
  <si>
    <t>0.31235489878642564</t>
  </si>
  <si>
    <t>SE_8_-_109260842_109255692_109255522_109254142_EIF3E</t>
  </si>
  <si>
    <t>0.8809180213482043</t>
  </si>
  <si>
    <t>47.44525547445255</t>
  </si>
  <si>
    <t>SE_8_+_109455927_109458391_109458530_109462052_EMC2</t>
  </si>
  <si>
    <t>1.737573491982346</t>
  </si>
  <si>
    <t>91.01123595505618</t>
  </si>
  <si>
    <t>SE_8_-_110334538_110326117_110326026_110308798_NUDCD1</t>
  </si>
  <si>
    <t>99.91628963104716</t>
  </si>
  <si>
    <t>58.108108108108105</t>
  </si>
  <si>
    <t>SE_8_+_110346703_110348357_110348433_110351549_ENY2</t>
  </si>
  <si>
    <t>0.06617705329290763</t>
  </si>
  <si>
    <t>SE_8_+_110352792_110354919_110355038_110355634_ENY2</t>
  </si>
  <si>
    <t>99.88652142731208</t>
  </si>
  <si>
    <t>SE_8_+_110552148_110563039_110563136_110566094_EBAG9</t>
  </si>
  <si>
    <t>0.7741835126378797</t>
  </si>
  <si>
    <t>SE_8_+_110569271_110569960_110570148_110573067_EBAG9</t>
  </si>
  <si>
    <t>97.91095206560134</t>
  </si>
  <si>
    <t>41.95804195804196</t>
  </si>
  <si>
    <t>37.76223776223776</t>
  </si>
  <si>
    <t>20.27972027972028</t>
  </si>
  <si>
    <t>SE_8_-_110631071_110598391_110598246_110592231_SYBU</t>
  </si>
  <si>
    <t>98.90050644486949</t>
  </si>
  <si>
    <t>SE_8_-_110631071_110598391_110598289_110592231_SYBU</t>
  </si>
  <si>
    <t>0.18433948585142437</t>
  </si>
  <si>
    <t>SE_8_-_117738255_117701379_117701308_117671219_EIF3H</t>
  </si>
  <si>
    <t>0.5459882914789476</t>
  </si>
  <si>
    <t>10.43956043956044</t>
  </si>
  <si>
    <t>63.18681318681318</t>
  </si>
  <si>
    <t>SE_8_-_117767905_117709476_117709292_117671219_EIF3H</t>
  </si>
  <si>
    <t>96.90385948769988</t>
  </si>
  <si>
    <t>91.55844155844156</t>
  </si>
  <si>
    <t>SE_8_-_117767905_117738411_117738255_117671219_EIF3H</t>
  </si>
  <si>
    <t>0.14119428790915112</t>
  </si>
  <si>
    <t>SE_8_-_117767905_117746593_117746516_117738411_EIF3H</t>
  </si>
  <si>
    <t>0.1981004423895983</t>
  </si>
  <si>
    <t>SE_8_-_117767905_117749526_117749476_117738411_EIF3H</t>
  </si>
  <si>
    <t>96.11263964197619</t>
  </si>
  <si>
    <t>13.372093023255813</t>
  </si>
  <si>
    <t>44.76744186046512</t>
  </si>
  <si>
    <t>SE_8_+_117779030_117782431_117782605_117791722_UTP23</t>
  </si>
  <si>
    <t>91.40134169030848</t>
  </si>
  <si>
    <t>SE_8_+_117779030_117782431_117782605_117798742_UTP23</t>
  </si>
  <si>
    <t>98.3028185109897</t>
  </si>
  <si>
    <t>SE_8_+_118541048_118542962_118543066_118552122_MED30</t>
  </si>
  <si>
    <t>0.6847084119714526</t>
  </si>
  <si>
    <t>SE_8_-_118847683_118843892_118843838_118842588_EXT1</t>
  </si>
  <si>
    <t>8.212375842609356</t>
  </si>
  <si>
    <t>SE_8_-_120592356_120584490_120584416_120583081_ENPP2</t>
  </si>
  <si>
    <t>6.792353273774039</t>
  </si>
  <si>
    <t>SE_8_-_120612918_120608242_120608087_120606100_ENPP2</t>
  </si>
  <si>
    <t>1.3058103807727766</t>
  </si>
  <si>
    <t>35.67251461988304</t>
  </si>
  <si>
    <t>12.865497076023392</t>
  </si>
  <si>
    <t>SE_8_-_120631484_120630563_120630390_120629803_ENPP2</t>
  </si>
  <si>
    <t>7.80845507632664</t>
  </si>
  <si>
    <t>7.18954248366013</t>
  </si>
  <si>
    <t>SE_8_-_120758945_120757276_120757121_120756633_TAF2</t>
  </si>
  <si>
    <t>5.411311725101607</t>
  </si>
  <si>
    <t>SE_8_-_120774655_120774012_120773848_120772978_TAF2</t>
  </si>
  <si>
    <t>98.01427742322258</t>
  </si>
  <si>
    <t>SE_8_-_120809902_120809343_120809230_120807871_TAF2</t>
  </si>
  <si>
    <t>95.05012938098389</t>
  </si>
  <si>
    <t>94.30379746835443</t>
  </si>
  <si>
    <t>SE_8_-_120843917_120831746_120831586_120818641_TAF2</t>
  </si>
  <si>
    <t>0.40843391361798287</t>
  </si>
  <si>
    <t>20.161290322580644</t>
  </si>
  <si>
    <t>SE_8_+_121224816_121226174_121226300_121228590_COL14A1</t>
  </si>
  <si>
    <t>97.77930033635393</t>
  </si>
  <si>
    <t>SE_8_-_121455425_121444363_121444270_121437606_MRPL13</t>
  </si>
  <si>
    <t>0.17670619109882327</t>
  </si>
  <si>
    <t>98.02631578947368</t>
  </si>
  <si>
    <t>SE_8_-_121705932_121667273_121667119_121644891_SNTB1</t>
  </si>
  <si>
    <t>88.59209833098795</t>
  </si>
  <si>
    <t>SE_8_+_124142573_124146354_124146446_124153001_WDR67</t>
  </si>
  <si>
    <t>65.946745306576</t>
  </si>
  <si>
    <t>SE_8_+_124153141_124154502_124154696_124156957_WDR67</t>
  </si>
  <si>
    <t>2.6829395233261013</t>
  </si>
  <si>
    <t>66.48351648351648</t>
  </si>
  <si>
    <t>SE_8_-_124279513_124269457_124269273_124268411_ZHX1-C8ORF76/ZHX1</t>
  </si>
  <si>
    <t>12.554961425656503</t>
  </si>
  <si>
    <t>72.44897959183673</t>
  </si>
  <si>
    <t>SE_8_+_124442273_124447682_124447782_124448693_WDYHV1</t>
  </si>
  <si>
    <t>99.09194343123974</t>
  </si>
  <si>
    <t>SE_8_+_124442273_124448693_124448841_124449450_WDYHV1</t>
  </si>
  <si>
    <t>1.4495879868026345</t>
  </si>
  <si>
    <t>SE_8_+_124449574_124450374_124450478_124453546_WDYHV1</t>
  </si>
  <si>
    <t>1.509370255833213</t>
  </si>
  <si>
    <t>SE_8_+_124797981_124798244_124798391_124798735_FAM91A1</t>
  </si>
  <si>
    <t>1.2786931700791966</t>
  </si>
  <si>
    <t>SE_8_+_124822591_124824296_124824417_124824759_FAM91A1</t>
  </si>
  <si>
    <t>4.077983025355833</t>
  </si>
  <si>
    <t>47.706422018348626</t>
  </si>
  <si>
    <t>SE_8_-_125516512_125516192_125516081_125507783_TATDN1</t>
  </si>
  <si>
    <t>94.27371348251992</t>
  </si>
  <si>
    <t>72.99270072992701</t>
  </si>
  <si>
    <t>27.00729927007299</t>
  </si>
  <si>
    <t>SE_8_-_125535178_125531122_125530983_125528271_TATDN1</t>
  </si>
  <si>
    <t>98.2109220341946</t>
  </si>
  <si>
    <t>SE_8_-_125535178_125531122_125531059_125528271_TATDN1</t>
  </si>
  <si>
    <t>99.76652931239062</t>
  </si>
  <si>
    <t>SE_8_-_125551266_125531122_125531059_125528271_TATDN1</t>
  </si>
  <si>
    <t>91.25763785568621</t>
  </si>
  <si>
    <t>SE_8_-_125535178_125534441_125534392_125531122_TATDN1</t>
  </si>
  <si>
    <t>99.06336441090247</t>
  </si>
  <si>
    <t>SE_8_-_125551266_125534441_125534392_125531122_TATDN1</t>
  </si>
  <si>
    <t>99.75743524137839</t>
  </si>
  <si>
    <t>SE_8_-_125551266_125535243_125535178_125528271_TATDN1</t>
  </si>
  <si>
    <t>98.95730912614772</t>
  </si>
  <si>
    <t>SE_8_-_125551266_125535243_125535178_125531122_TATDN1</t>
  </si>
  <si>
    <t>97.0951640325966</t>
  </si>
  <si>
    <t>SE_8_-_125551266_125535243_125535178_125534441_TATDN1</t>
  </si>
  <si>
    <t>0.0024077221527498993</t>
  </si>
  <si>
    <t>80.2547770700637</t>
  </si>
  <si>
    <t>SE_8_-_125551266_125539065_125538906_125535243_TATDN1</t>
  </si>
  <si>
    <t>96.8822614767356</t>
  </si>
  <si>
    <t>SE_8_-_125570954_125570116_125569922_125568646_MTSS1</t>
  </si>
  <si>
    <t>90.0740252087913</t>
  </si>
  <si>
    <t>SE_8_-_125575023_125570116_125569922_125568595_MTSS1</t>
  </si>
  <si>
    <t>80.518118047258</t>
  </si>
  <si>
    <t>SE_8_-_125575023_125570116_125569922_125568646_MTSS1</t>
  </si>
  <si>
    <t>3.3380461843647375</t>
  </si>
  <si>
    <t>50.427350427350426</t>
  </si>
  <si>
    <t>SE_8_-_125575023_125571073_125570954_125570116_MTSS1</t>
  </si>
  <si>
    <t>99.18908235544636</t>
  </si>
  <si>
    <t>66.43356643356644</t>
  </si>
  <si>
    <t>22.377622377622377</t>
  </si>
  <si>
    <t>11.188811188811188</t>
  </si>
  <si>
    <t>SE_8_-_126103857_126095500_126095355_126094709_KIAA0196</t>
  </si>
  <si>
    <t>84.2743620998906</t>
  </si>
  <si>
    <t>SE_8_-_126103857_126096018_126095955_126095500_KIAA0196</t>
  </si>
  <si>
    <t>78.90937664202214</t>
  </si>
  <si>
    <t>24.864864864864867</t>
  </si>
  <si>
    <t>62.70270270270271</t>
  </si>
  <si>
    <t>12.432432432432433</t>
  </si>
  <si>
    <t>SE_8_-_126103857_126096264_126096077_126095500_KIAA0196</t>
  </si>
  <si>
    <t>0.9142224258806873</t>
  </si>
  <si>
    <t>SE_8_+_126104200_126106710_126106775_126114293_NSMCE2</t>
  </si>
  <si>
    <t>72.13542567946168</t>
  </si>
  <si>
    <t>SE_8_+_126104200_126114256_126114388_126114559_NSMCE2</t>
  </si>
  <si>
    <t>77.36183636267076</t>
  </si>
  <si>
    <t>SE_8_+_126104200_126114293_126114388_126114559_NSMCE2</t>
  </si>
  <si>
    <t>0.3090772948060751</t>
  </si>
  <si>
    <t>SE_8_+_126114729_126142455_126142596_126163413_NSMCE2</t>
  </si>
  <si>
    <t>8.2189139765497</t>
  </si>
  <si>
    <t>SE_8_+_126163519_126168242_126168340_126194345_NSMCE2</t>
  </si>
  <si>
    <t>99.1257214405049</t>
  </si>
  <si>
    <t>SE_8_-_130883621_130874580_130874475_130867993_FAM49B</t>
  </si>
  <si>
    <t>99.49772493910551</t>
  </si>
  <si>
    <t>94.9579831932773</t>
  </si>
  <si>
    <t>SE_8_-_130915558_130883742_130883621_130874580_FAM49B</t>
  </si>
  <si>
    <t>86.28700485194655</t>
  </si>
  <si>
    <t>SE_8_-_130915558_130891717_130891635_130883742_FAM49B</t>
  </si>
  <si>
    <t>0.420818025109486</t>
  </si>
  <si>
    <t>72.10526315789474</t>
  </si>
  <si>
    <t>SE_8_-_130915558_130892035_130891843_130891717_FAM49B</t>
  </si>
  <si>
    <t>3.0510145113175833</t>
  </si>
  <si>
    <t>SE_8_-_130915558_130892704_130892622_130891717_FAM49B</t>
  </si>
  <si>
    <t>0.2042598745497479</t>
  </si>
  <si>
    <t>SE_8_-_130915558_130906810_130906733_130891717_FAM49B</t>
  </si>
  <si>
    <t>1.9051235467237377</t>
  </si>
  <si>
    <t>27.22222222222222</t>
  </si>
  <si>
    <t>SE_8_-_130915558_130909100_130908918_130891717_FAM49B</t>
  </si>
  <si>
    <t>1.6002010571295897</t>
  </si>
  <si>
    <t>SE_8_-_130915558_130909100_130908995_130891717_FAM49B</t>
  </si>
  <si>
    <t>97.42941156195404</t>
  </si>
  <si>
    <t>SE_8_-_130924716_130916831_130916745_130915596_FAM49B</t>
  </si>
  <si>
    <t>60.41417642252688</t>
  </si>
  <si>
    <t>SE_8_-_130951854_130916831_130916745_130915596_FAM49B</t>
  </si>
  <si>
    <t>56.595180768142484</t>
  </si>
  <si>
    <t>SE_8_-_130983189_130916831_130916745_130915596_FAM49B</t>
  </si>
  <si>
    <t>1.011296675926997</t>
  </si>
  <si>
    <t>SE_8_-_130983189_130924663_130924606_130916831_FAM49B</t>
  </si>
  <si>
    <t>76.59302418208505</t>
  </si>
  <si>
    <t>SE_8_-_131124340_131104389_131104219_131092217_ASAP1</t>
  </si>
  <si>
    <t>46.18208740967298</t>
  </si>
  <si>
    <t>SE_8_-_131414131_131374017_131373916_131370389_ASAP1</t>
  </si>
  <si>
    <t>14.421462906090824</t>
  </si>
  <si>
    <t>SE_8_-_133595941_133590763_133590655_133584728_LRRC6</t>
  </si>
  <si>
    <t>93.20096060159572</t>
  </si>
  <si>
    <t>SE_8_-_133634857_133627343_133627284_133623609_LRRC6</t>
  </si>
  <si>
    <t>99.90687381670772</t>
  </si>
  <si>
    <t>SE_8_-_133726400_133726298_133726241_133723228_TMEM71</t>
  </si>
  <si>
    <t>90.96604419530951</t>
  </si>
  <si>
    <t>71.50537634408603</t>
  </si>
  <si>
    <t>SE_8_-_133759188_133740232_133740044_133734361_TMEM71</t>
  </si>
  <si>
    <t>0.8712044773158099</t>
  </si>
  <si>
    <t>40.932642487046635</t>
  </si>
  <si>
    <t>48.704663212435236</t>
  </si>
  <si>
    <t>SE_8_+_133790157_133801050_133801245_133806656_PHF20L1</t>
  </si>
  <si>
    <t>10.949790687277119</t>
  </si>
  <si>
    <t>SE_8_+_133811106_133811329_133811418_133816064_PHF20L1</t>
  </si>
  <si>
    <t>11.912480531824238</t>
  </si>
  <si>
    <t>SE_8_+_133811106_133811341_133811418_133816064_PHF20L1</t>
  </si>
  <si>
    <t>0.5890262241113445</t>
  </si>
  <si>
    <t>SE_8_+_133816985_133819968_133820028_133823291_PHF20L1</t>
  </si>
  <si>
    <t>99.46814420424258</t>
  </si>
  <si>
    <t>SE_8_+_133827134_133829133_133829321_133829584_PHF20L1</t>
  </si>
  <si>
    <t>12.278273567764082</t>
  </si>
  <si>
    <t>75.83333333333333</t>
  </si>
  <si>
    <t>SE_8_+_133836305_133837280_133837402_133837509_PHF20L1</t>
  </si>
  <si>
    <t>99.38828919229394</t>
  </si>
  <si>
    <t>SE_8_-_134060075_134057360_134057229_134052375_SLA</t>
  </si>
  <si>
    <t>0.5404143104671151</t>
  </si>
  <si>
    <t>58.59375</t>
  </si>
  <si>
    <t>SE_8_-_134072345_134071437_134071307_134063160_SLA</t>
  </si>
  <si>
    <t>99.18849073516276</t>
  </si>
  <si>
    <t>SE_8_-_134087098_134072445_134072345_134063160_SLA</t>
  </si>
  <si>
    <t>99.97650178032839</t>
  </si>
  <si>
    <t>SE_8_-_134114797_134072445_134072345_134063160_SLA</t>
  </si>
  <si>
    <t>0.6073919465147964</t>
  </si>
  <si>
    <t>9.246575342465754</t>
  </si>
  <si>
    <t>3.0821917808219177</t>
  </si>
  <si>
    <t>SE_8_-_134087098_134075973_134075825_134072445_SLA</t>
  </si>
  <si>
    <t>0.3720293899868259</t>
  </si>
  <si>
    <t>SE_8_-_134087098_134076424_134076356_134072445_SLA</t>
  </si>
  <si>
    <t>97.11083655998902</t>
  </si>
  <si>
    <t>28.030303030303028</t>
  </si>
  <si>
    <t>70.45454545454545</t>
  </si>
  <si>
    <t>SE_8_+_134128960_134144056_134144190_134145714_TG</t>
  </si>
  <si>
    <t>2.329015234659743</t>
  </si>
  <si>
    <t>7.03125</t>
  </si>
  <si>
    <t>SE_8_-_134269020_134267643_134267513_134266838_NDRG1</t>
  </si>
  <si>
    <t>99.84509110593515</t>
  </si>
  <si>
    <t>SE_8_-_134271411_134270669_134270609_134269106_NDRG1</t>
  </si>
  <si>
    <t>99.90002450452434</t>
  </si>
  <si>
    <t>SE_8_-_134292475_134276895_134276790_134274410_NDRG1</t>
  </si>
  <si>
    <t>0.0253681682828701</t>
  </si>
  <si>
    <t>SE_8_-_134296492_134293298_134293204_134292510_NDRG1</t>
  </si>
  <si>
    <t>99.18597761524806</t>
  </si>
  <si>
    <t>SE_8_-_134309377_134296572_134296492_134292510_NDRG1</t>
  </si>
  <si>
    <t>0.11974376460506508</t>
  </si>
  <si>
    <t>99.40828402366864</t>
  </si>
  <si>
    <t>SE_8_-_134309377_134300674_134300503_134296572_NDRG1</t>
  </si>
  <si>
    <t>91.96749016267438</t>
  </si>
  <si>
    <t>SE_8_-_134558017_134511432_134511378_134488843_ST3GAL1</t>
  </si>
  <si>
    <t>4.546173928887195</t>
  </si>
  <si>
    <t>98.88888888888889</t>
  </si>
  <si>
    <t>SE_8_-_134558017_134551972_134551880_134511432_ST3GAL1</t>
  </si>
  <si>
    <t>3.075481920541099</t>
  </si>
  <si>
    <t>67.48466257668711</t>
  </si>
  <si>
    <t>SE_8_-_135577576_135577395_135577230_135545215_ZFAT</t>
  </si>
  <si>
    <t>4.843370273744797</t>
  </si>
  <si>
    <t>33.07692307692307</t>
  </si>
  <si>
    <t>SE_8_-_135612679_135612105_135611973_135602598_ZFAT</t>
  </si>
  <si>
    <t>94.31008495596073</t>
  </si>
  <si>
    <t>SE_8_+_136594316_136619198_136619280_136657302_KHDRBS3</t>
  </si>
  <si>
    <t>97.24867678682068</t>
  </si>
  <si>
    <t>SE_8_+_136594316_136657302_136657360_136659236_KHDRBS3</t>
  </si>
  <si>
    <t>84.89188445076866</t>
  </si>
  <si>
    <t>SE_8_+_141521745_141524468_141524594_141525225_CHRAC1</t>
  </si>
  <si>
    <t>97.43914132096776</t>
  </si>
  <si>
    <t>SE_8_-_141549419_141545668_141545567_141542714_AGO2</t>
  </si>
  <si>
    <t>97.58952859543126</t>
  </si>
  <si>
    <t>95.26315789473684</t>
  </si>
  <si>
    <t>SE_8_-_141645584_141595410_141595218_141583031_AGO2</t>
  </si>
  <si>
    <t>92.959779275685</t>
  </si>
  <si>
    <t>SE_8_-_141710990_141696793_141696731_141685598_PTK2</t>
  </si>
  <si>
    <t>98.90645353627865</t>
  </si>
  <si>
    <t>SE_8_-_141716218_141712806_141712669_141711121_PTK2</t>
  </si>
  <si>
    <t>99.73890373398473</t>
  </si>
  <si>
    <t>SE_8_-_141762331_141756959_141756859_141754866_PTK2</t>
  </si>
  <si>
    <t>0.2652969413457515</t>
  </si>
  <si>
    <t>74.39024390243902</t>
  </si>
  <si>
    <t>SE_8_-_141762331_141762086_141762002_141756959_PTK2</t>
  </si>
  <si>
    <t>99.35064881821293</t>
  </si>
  <si>
    <t>SE_8_-_141771264_141762415_141762331_141756959_PTK2</t>
  </si>
  <si>
    <t>98.8594451721552</t>
  </si>
  <si>
    <t>SE_8_-_141856698_141856421_141856359_141840625_PTK2</t>
  </si>
  <si>
    <t>99.47919823383597</t>
  </si>
  <si>
    <t>SE_8_-_141900642_141874498_141874411_141856777_PTK2</t>
  </si>
  <si>
    <t>85.04654994591743</t>
  </si>
  <si>
    <t>SE_8_-_141900642_141889736_141889570_141874498_PTK2</t>
  </si>
  <si>
    <t>77.25559801885218</t>
  </si>
  <si>
    <t>73.25581395348837</t>
  </si>
  <si>
    <t>SE_8_-_141958765_141935848_141935760_141900868_PTK2</t>
  </si>
  <si>
    <t>51.83040274961049</t>
  </si>
  <si>
    <t>SE_8_-_142011224_141935848_141935760_141900868_PTK2</t>
  </si>
  <si>
    <t>15.872114142170126</t>
  </si>
  <si>
    <t>SE_8_-_142011224_141958822_141958765_141900868_PTK2</t>
  </si>
  <si>
    <t>14.858812599114165</t>
  </si>
  <si>
    <t>SE_8_-_142011224_141958822_141958765_141935848_PTK2</t>
  </si>
  <si>
    <t>5.828513324573831</t>
  </si>
  <si>
    <t>SE_8_-_142011224_141994254_141994177_141900868_PTK2</t>
  </si>
  <si>
    <t>5.325152663417225</t>
  </si>
  <si>
    <t>SE_8_+_142154358_142160385_142160447_142160933_DENND3</t>
  </si>
  <si>
    <t>95.79834969476933</t>
  </si>
  <si>
    <t>2.6143790849673203</t>
  </si>
  <si>
    <t>SE_8_+_142166069_142170731_142170886_142173432_DENND3</t>
  </si>
  <si>
    <t>88.26719269392007</t>
  </si>
  <si>
    <t>SE_8_+_142170886_142173432_142173528_142175285_DENND3</t>
  </si>
  <si>
    <t>94.18974110703624</t>
  </si>
  <si>
    <t>SE_8_+_142437169_142437850_142437924_142441027_PTP4A3</t>
  </si>
  <si>
    <t>6.26175592865979</t>
  </si>
  <si>
    <t>SE_8_-_143484465_143447378_143447272_143436124_TSNARE1</t>
  </si>
  <si>
    <t>97.9651982546621</t>
  </si>
  <si>
    <t>SE_8_+_143604071_143605599_143605665_143607903_BAI1</t>
  </si>
  <si>
    <t>99.78741078638058</t>
  </si>
  <si>
    <t>86.74698795180723</t>
  </si>
  <si>
    <t>SE_8_+_143605665_143607903_143607988_143614656_BAI1</t>
  </si>
  <si>
    <t>1.3862862021385955</t>
  </si>
  <si>
    <t>SE_8_+_144100003_144101679_144101794_144102300_LY6E</t>
  </si>
  <si>
    <t>3.7105805031479533</t>
  </si>
  <si>
    <t>SE_8_+_144100003_144101679_144101794_144102305_LY6E</t>
  </si>
  <si>
    <t>80.77857486075818</t>
  </si>
  <si>
    <t>16.77215189873418</t>
  </si>
  <si>
    <t>36.392405063291136</t>
  </si>
  <si>
    <t>SE_8_+_144349654_144351530_144351690_144356874_GLI4</t>
  </si>
  <si>
    <t>6.010879666007359</t>
  </si>
  <si>
    <t>SE_8_+_144375235_144377549_144377640_144377910_ZNF696</t>
  </si>
  <si>
    <t>0.009255206503596923</t>
  </si>
  <si>
    <t>SE_8_-_144411520_144410485_144410363_144408514_TOP1MT</t>
  </si>
  <si>
    <t>13.724866046514359</t>
  </si>
  <si>
    <t>SE_8_-_144416910_144414771_144414657_144413509_TOP1MT</t>
  </si>
  <si>
    <t>11.536867701819428</t>
  </si>
  <si>
    <t>SE_8_-_144416910_144414827_144414657_144413509_TOP1MT</t>
  </si>
  <si>
    <t>12.552293094258749</t>
  </si>
  <si>
    <t>42.285714285714285</t>
  </si>
  <si>
    <t>34.85714285714286</t>
  </si>
  <si>
    <t>SE_8_-_144416910_144416455_144416278_144413509_TOP1MT</t>
  </si>
  <si>
    <t>88.03636444589284</t>
  </si>
  <si>
    <t>SE_8_-_144649956_144649846_144649781_144649635_MROH6</t>
  </si>
  <si>
    <t>81.75645229000745</t>
  </si>
  <si>
    <t>SE_8_-_144650722_144650431_144650312_144650058_MROH6</t>
  </si>
  <si>
    <t>94.28630212442269</t>
  </si>
  <si>
    <t>61.94690265486725</t>
  </si>
  <si>
    <t>SE_8_-_144659439_144659347_144659232_144659012_NAPRT1</t>
  </si>
  <si>
    <t>86.79594854596478</t>
  </si>
  <si>
    <t>SE_8_-_144668899_144668460_144668389_144663498_EEF1D</t>
  </si>
  <si>
    <t>54.27020825400311</t>
  </si>
  <si>
    <t>SE_8_-_144674817_144672905_144672778_144672251_EEF1D</t>
  </si>
  <si>
    <t>56.73721981497548</t>
  </si>
  <si>
    <t>SE_8_-_144674817_144672908_144672778_144672251_EEF1D</t>
  </si>
  <si>
    <t>97.35549887532619</t>
  </si>
  <si>
    <t>SE_8_-_144678258_144672908_144672778_144672251_EEF1D</t>
  </si>
  <si>
    <t>55.772590736978444</t>
  </si>
  <si>
    <t>89.07563025210085</t>
  </si>
  <si>
    <t>SE_8_-_144679518_144672899_144672778_144672251_EEF1D</t>
  </si>
  <si>
    <t>57.53457833202755</t>
  </si>
  <si>
    <t>SE_8_-_144679518_144672905_144672778_144672251_EEF1D</t>
  </si>
  <si>
    <t>64.57816147953768</t>
  </si>
  <si>
    <t>SE_8_-_144679518_144672908_144672778_144672251_EEF1D</t>
  </si>
  <si>
    <t>31.659924239748793</t>
  </si>
  <si>
    <t>SE_8_-_144679518_144672905_144672815_144672251_EEF1D</t>
  </si>
  <si>
    <t>48.638979571701086</t>
  </si>
  <si>
    <t>80.21978021978022</t>
  </si>
  <si>
    <t>SE_8_-_144679518_144672908_144672815_144672251_EEF1D</t>
  </si>
  <si>
    <t>0.21639851643450586</t>
  </si>
  <si>
    <t>SE_8_-_144679518_144674967_144674817_144669022_EEF1D/BC034020</t>
  </si>
  <si>
    <t>16.39968224910243</t>
  </si>
  <si>
    <t>SE_8_-_144679518_144674967_144674817_144672908_EEF1D/BC034020</t>
  </si>
  <si>
    <t>0.1391867052654982</t>
  </si>
  <si>
    <t>55.68181818181818</t>
  </si>
  <si>
    <t>7.386363636363637</t>
  </si>
  <si>
    <t>SE_8_-_144679518_144675063_144674885_144669022_BC034020</t>
  </si>
  <si>
    <t>3.5519690036637552</t>
  </si>
  <si>
    <t>18.04123711340206</t>
  </si>
  <si>
    <t>28.350515463917525</t>
  </si>
  <si>
    <t>SE_8_-_144679518_144676241_144676045_144669019_EEF1D</t>
  </si>
  <si>
    <t>1.4429462615808872</t>
  </si>
  <si>
    <t>9.659090909090908</t>
  </si>
  <si>
    <t>SE_8_-_144679518_144676241_144676063_144669019_EEF1D</t>
  </si>
  <si>
    <t>0.25614589819009465</t>
  </si>
  <si>
    <t>SE_8_-_144679518_144676241_144676063_144669022_EEF1D</t>
  </si>
  <si>
    <t>0.3892264525140226</t>
  </si>
  <si>
    <t>SE_8_-_144691628_144691046_144690934_144690296_PYCRL</t>
  </si>
  <si>
    <t>39.69584616518357</t>
  </si>
  <si>
    <t>58.94736842105262</t>
  </si>
  <si>
    <t>SE_8_+_144766712_144771374_144771471_144772227_ZNF707</t>
  </si>
  <si>
    <t>99.0171676351712</t>
  </si>
  <si>
    <t>SE_8_+_144766712_144772227_144772293_144773243_ZNF707</t>
  </si>
  <si>
    <t>17.891022367803888</t>
  </si>
  <si>
    <t>36.144578313253014</t>
  </si>
  <si>
    <t>SE_8_+_144773883_144774415_144774500_144775841_ZNF707</t>
  </si>
  <si>
    <t>87.70293535014528</t>
  </si>
  <si>
    <t>SE_8_+_144803010_144803170_144803275_144803401_MAPK15</t>
  </si>
  <si>
    <t>24.53640381211976</t>
  </si>
  <si>
    <t>SE_8_-_144874046_144873910_144873836_144873610_SCRIB</t>
  </si>
  <si>
    <t>65.86189255827473</t>
  </si>
  <si>
    <t>SE_8_-_144890779_144889784_144889722_144889183_SCRIB</t>
  </si>
  <si>
    <t>61.6955329669818</t>
  </si>
  <si>
    <t>SE_8_-_144903767_144902886_144902836_144900704_PUF60</t>
  </si>
  <si>
    <t>87.25157701436697</t>
  </si>
  <si>
    <t>SE_8_-_144911450_144906566_144906483_144904083_PUF60</t>
  </si>
  <si>
    <t>90.51371985000259</t>
  </si>
  <si>
    <t>SE_8_-_144911450_144906569_144906483_144904083_PUF60</t>
  </si>
  <si>
    <t>2.923369741195593</t>
  </si>
  <si>
    <t>38.92617449664429</t>
  </si>
  <si>
    <t>59.73154362416108</t>
  </si>
  <si>
    <t>SE_8_-_144911450_144909706_144909555_144906569_PUF60</t>
  </si>
  <si>
    <t>95.29268314241678</t>
  </si>
  <si>
    <t>SE_8_-_144918137_144918045_144917990_144917900_NRBP2</t>
  </si>
  <si>
    <t>99.85034810901287</t>
  </si>
  <si>
    <t>SE_8_-_145060526_145060401_145060223_145060143_PARP10</t>
  </si>
  <si>
    <t>99.72832972614178</t>
  </si>
  <si>
    <t>SE_8_+_145065972_145066046_145066117_145066413_GRINA</t>
  </si>
  <si>
    <t>99.12481366056177</t>
  </si>
  <si>
    <t>6.214689265536723</t>
  </si>
  <si>
    <t>89.26553672316385</t>
  </si>
  <si>
    <t>SE_8_+_145137707_145138027_145138206_145138292_GPAA1</t>
  </si>
  <si>
    <t>83.68495242080192</t>
  </si>
  <si>
    <t>SE_8_-_145154180_145154108_145153984_145153897_SHARPIN</t>
  </si>
  <si>
    <t>56.63116065753962</t>
  </si>
  <si>
    <t>SE_8_+_145202979_145215873_145215992_145218674_MROH1</t>
  </si>
  <si>
    <t>96.80435738429048</t>
  </si>
  <si>
    <t>SE_8_+_145533582_145534860_145534935_145535007_HSF1</t>
  </si>
  <si>
    <t>16.1050548316641</t>
  </si>
  <si>
    <t>SE_8_+_145535930_145536314_145536397_145537197_HSF1</t>
  </si>
  <si>
    <t>99.27031302203899</t>
  </si>
  <si>
    <t>SE_8_+_145537302_145537509_145537574_145537648_HSF1</t>
  </si>
  <si>
    <t>2.026651137849885</t>
  </si>
  <si>
    <t>44.97041420118343</t>
  </si>
  <si>
    <t>SE_8_+_145597796_145599155_145599326_145603076_ADCK5</t>
  </si>
  <si>
    <t>4.348163516093505</t>
  </si>
  <si>
    <t>SE_8_+_145597796_145601082_145601179_145603076_ADCK5</t>
  </si>
  <si>
    <t>11.636774246991742</t>
  </si>
  <si>
    <t>SE_8_+_145608431_145614463_145614536_145615871_ADCK5</t>
  </si>
  <si>
    <t>92.95820527946556</t>
  </si>
  <si>
    <t>SE_8_-_145638897_145638773_145638621_145638330_SLC39A4</t>
  </si>
  <si>
    <t>97.91521846109585</t>
  </si>
  <si>
    <t>SE_8_-_145690192_145689995_145689843_145678843_CYHR1</t>
  </si>
  <si>
    <t>1.737809026244485</t>
  </si>
  <si>
    <t>SE_8_+_145715595_145721003_145721139_145721844_PPP1R16A</t>
  </si>
  <si>
    <t>89.09391404515465</t>
  </si>
  <si>
    <t>63.44827586206897</t>
  </si>
  <si>
    <t>19.310344827586206</t>
  </si>
  <si>
    <t>SE_8_+_145735398_145735743_145735890_145735981_MFSD3</t>
  </si>
  <si>
    <t>99.3566163120186</t>
  </si>
  <si>
    <t>38.92215568862276</t>
  </si>
  <si>
    <t>SE_8_-_145738025_145737944_145737775_145737707_RECQL4</t>
  </si>
  <si>
    <t>89.82789333563855</t>
  </si>
  <si>
    <t>SE_8_-_145770633_145763197_145763105_145759586_ARHGAP39</t>
  </si>
  <si>
    <t>0.10362864484913278</t>
  </si>
  <si>
    <t>SE_8_-_145770633_145769354_145769257_145763197_ARHGAP39</t>
  </si>
  <si>
    <t>99.44813579614204</t>
  </si>
  <si>
    <t>12.380952380952381</t>
  </si>
  <si>
    <t>SE_8_-_145980790_145980188_145980081_145979706_ZNF251</t>
  </si>
  <si>
    <t>87.37721089685644</t>
  </si>
  <si>
    <t>85.47008547008546</t>
  </si>
  <si>
    <t>SE_8_-_146003423_146002962_146002843_145999990_ZNF34</t>
  </si>
  <si>
    <t>0.049375374611615105</t>
  </si>
  <si>
    <t>74.69879518072288</t>
  </si>
  <si>
    <t>SE_8_-_146016662_146016148_146016063_146015855_RPL8</t>
  </si>
  <si>
    <t>78.57745693272804</t>
  </si>
  <si>
    <t>SE_8_+_146028332_146029026_146029152_146029510_ZNF517</t>
  </si>
  <si>
    <t>84.30670103324893</t>
  </si>
  <si>
    <t>70.28571428571428</t>
  </si>
  <si>
    <t>SE_8_+_146054475_146054812_146054989_146062776_ZNF7</t>
  </si>
  <si>
    <t>85.95603305561916</t>
  </si>
  <si>
    <t>78.343949044586</t>
  </si>
  <si>
    <t>SE_8_+_146054475_146054830_146054989_146062776_ZNF7</t>
  </si>
  <si>
    <t>89.98196589433594</t>
  </si>
  <si>
    <t>84.67741935483872</t>
  </si>
  <si>
    <t>13.709677419354838</t>
  </si>
  <si>
    <t>SE_8_+_146054475_146054863_146054989_146062776_ZNF7</t>
  </si>
  <si>
    <t>83.8386912382578</t>
  </si>
  <si>
    <t>SE_8_+_146054475_146054908_146054989_146062776_ZNF7</t>
  </si>
  <si>
    <t>1.9992824346609008</t>
  </si>
  <si>
    <t>SE_8_+_146054989_146056316_146056414_146062776_ZNF7</t>
  </si>
  <si>
    <t>84.29984792466212</t>
  </si>
  <si>
    <t>SE_8_-_146114966_146112287_146112225_146105843_COMMD5/ZNF250</t>
  </si>
  <si>
    <t>82.95667519685786</t>
  </si>
  <si>
    <t>SE_8_-_146114966_146112287_146112225_146108221_COMMD5/ZNF250</t>
  </si>
  <si>
    <t>1.0584613476246245</t>
  </si>
  <si>
    <t>SE_8_-_146126784_146120617_146120528_146115788_COMMD5/ZNF250</t>
  </si>
  <si>
    <t>1.9790169755179</t>
  </si>
  <si>
    <t>31.32530120481928</t>
  </si>
  <si>
    <t>SE_8_-_146176183_146173411_146173326_146171601_ZNF16</t>
  </si>
  <si>
    <t>97.24298288590852</t>
  </si>
  <si>
    <t>SE_8_+_146278283_146278448_146278532_146278683_C8orf33</t>
  </si>
  <si>
    <t>87.2046453953871</t>
  </si>
  <si>
    <t>SE_9_-_152034_146158_146102_135030_CBWD1</t>
  </si>
  <si>
    <t>0.7088558167353126</t>
  </si>
  <si>
    <t>SE_9_-_152034_150725_150642_146158_CBWD1</t>
  </si>
  <si>
    <t>19.955970416164146</t>
  </si>
  <si>
    <t>SE_9_-_152034_151427_151305_146158_CBWD1</t>
  </si>
  <si>
    <t>98.90751173169082</t>
  </si>
  <si>
    <t>SE_9_-_156481_154795_154709_152078_CBWD1</t>
  </si>
  <si>
    <t>0.2265161695371845</t>
  </si>
  <si>
    <t>43.79562043795621</t>
  </si>
  <si>
    <t>8.75912408759124</t>
  </si>
  <si>
    <t>SE_9_-_162432_160140_160001_156527_CBWD1</t>
  </si>
  <si>
    <t>1.9817366854380742</t>
  </si>
  <si>
    <t>SE_9_-_162432_161654_161567_156527_CBWD1</t>
  </si>
  <si>
    <t>19.952965411336507</t>
  </si>
  <si>
    <t>46.31578947368421</t>
  </si>
  <si>
    <t>SE_9_-_178816_177820_177723_175784_CBWD1</t>
  </si>
  <si>
    <t>99.4707873434413</t>
  </si>
  <si>
    <t>80.88235294117648</t>
  </si>
  <si>
    <t>SE_9_+_370300_371428_371566_372185_DOCK8</t>
  </si>
  <si>
    <t>95.1271354890407</t>
  </si>
  <si>
    <t>62.365591397849464</t>
  </si>
  <si>
    <t>SE_9_+_382685_386331_386426_390471_DOCK8</t>
  </si>
  <si>
    <t>1.680032964492699</t>
  </si>
  <si>
    <t>SE_9_+_734835_735712_735780_738285_KANK1</t>
  </si>
  <si>
    <t>11.871441802549828</t>
  </si>
  <si>
    <t>SE_9_+_2161903_2170419_2170472_2181571_SMARCA2</t>
  </si>
  <si>
    <t>92.7112053554119</t>
  </si>
  <si>
    <t>SE_9_+_2639981_2641377_2641499_2643160_VLDLR</t>
  </si>
  <si>
    <t>39.45008568559558</t>
  </si>
  <si>
    <t>60.49382716049383</t>
  </si>
  <si>
    <t>SE_9_+_2650516_2651415_2651498_2651874_VLDLR</t>
  </si>
  <si>
    <t>3.4881678615478715</t>
  </si>
  <si>
    <t>12.396694214876034</t>
  </si>
  <si>
    <t>SE_9_-_3937028_3932918_3932795_3932470_GLIS3</t>
  </si>
  <si>
    <t>99.4631504453614</t>
  </si>
  <si>
    <t>90.15151515151516</t>
  </si>
  <si>
    <t>SE_9_+_4576763_4583038_4583172_4585312_SLC1A1</t>
  </si>
  <si>
    <t>99.62411640851172</t>
  </si>
  <si>
    <t>SE_9_-_4605347_4604269_4604179_4600809_SPATA6L</t>
  </si>
  <si>
    <t>98.72981625880257</t>
  </si>
  <si>
    <t>SE_9_-_4740937_4722625_4722506_4719307_AK3</t>
  </si>
  <si>
    <t>96.91578282996257</t>
  </si>
  <si>
    <t>33.52601156069364</t>
  </si>
  <si>
    <t>64.73988439306359</t>
  </si>
  <si>
    <t>SE_9_+_4823619_4826858_4827033_4833154_RCL1</t>
  </si>
  <si>
    <t>3.9306654551226408</t>
  </si>
  <si>
    <t>6.626506024096386</t>
  </si>
  <si>
    <t>SE_9_-_5431897_5382031_5381863_5361888_PLGRKT</t>
  </si>
  <si>
    <t>91.30059558507715</t>
  </si>
  <si>
    <t>SE_9_+_5753238_5753536_5753646_5754841_KIAA1432</t>
  </si>
  <si>
    <t>83.61586322776887</t>
  </si>
  <si>
    <t>60.1063829787234</t>
  </si>
  <si>
    <t>SE_9_-_5805611_5805217_5805027_5801328_ERMP1</t>
  </si>
  <si>
    <t>89.40224278758177</t>
  </si>
  <si>
    <t>47.199999999999996</t>
  </si>
  <si>
    <t>SE_9_-_5830727_5825219_5825092_5824001_ERMP1</t>
  </si>
  <si>
    <t>12.507447609730107</t>
  </si>
  <si>
    <t>SE_9_-_5944871_5933881_5933751_5929159_KIAA2026</t>
  </si>
  <si>
    <t>72.43371634818608</t>
  </si>
  <si>
    <t>SE_9_-_5954016_5944960_5944871_5929159_KIAA2026</t>
  </si>
  <si>
    <t>99.0862920550586</t>
  </si>
  <si>
    <t>65.04065040650406</t>
  </si>
  <si>
    <t>SE_9_+_6251265_6252866_6252991_6253552_IL33</t>
  </si>
  <si>
    <t>2.4370435746453913</t>
  </si>
  <si>
    <t>SE_9_+_6482099_6484597_6484686_6486821_UHRF2</t>
  </si>
  <si>
    <t>24.94796007517226</t>
  </si>
  <si>
    <t>SE_9_+_6486925_6492303_6492401_6493826_UHRF2</t>
  </si>
  <si>
    <t>97.91612547829928</t>
  </si>
  <si>
    <t>21.965317919075144</t>
  </si>
  <si>
    <t>58.95953757225434</t>
  </si>
  <si>
    <t>SE_9_+_6793132_6805599_6805774_6814631_KDM4C</t>
  </si>
  <si>
    <t>99.26185388784913</t>
  </si>
  <si>
    <t>88.39285714285714</t>
  </si>
  <si>
    <t>SE_9_+_6805774_6814631_6814745_6849507_KDM4C</t>
  </si>
  <si>
    <t>87.09204946448783</t>
  </si>
  <si>
    <t>54.71698113207547</t>
  </si>
  <si>
    <t>SE_9_+_7046917_7049092_7049200_7103685_KDM4C</t>
  </si>
  <si>
    <t>17.573186256795744</t>
  </si>
  <si>
    <t>SE_9_+_7103870_7105402_7105500_7128066_KDM4C</t>
  </si>
  <si>
    <t>99.42583402697556</t>
  </si>
  <si>
    <t>SE_9_-_13113010_13112145_13112023_13110739_MPDZ</t>
  </si>
  <si>
    <t>89.50339315753169</t>
  </si>
  <si>
    <t>SE_9_-_13119501_13115333_13115247_13114020_MPDZ</t>
  </si>
  <si>
    <t>94.50132162248936</t>
  </si>
  <si>
    <t>SE_9_-_13123152_13122169_13122086_13121931_MPDZ</t>
  </si>
  <si>
    <t>98.9244482432952</t>
  </si>
  <si>
    <t>48.31460674157304</t>
  </si>
  <si>
    <t>SE_9_-_13137956_13136802_13136711_13136181_MPDZ</t>
  </si>
  <si>
    <t>15.768670755689184</t>
  </si>
  <si>
    <t>SE_9_-_13147547_13143563_13143465_13140148_MPDZ</t>
  </si>
  <si>
    <t>7.996229062999443</t>
  </si>
  <si>
    <t>SE_9_-_13150510_13143563_13143465_13140148_MPDZ</t>
  </si>
  <si>
    <t>48.768990044635814</t>
  </si>
  <si>
    <t>SE_9_-_13150510_13147657_13147547_13140148_MPDZ</t>
  </si>
  <si>
    <t>99.76722481020978</t>
  </si>
  <si>
    <t>SE_9_-_13150510_13147657_13147547_13143563_MPDZ</t>
  </si>
  <si>
    <t>71.08103905715623</t>
  </si>
  <si>
    <t>12.790697674418606</t>
  </si>
  <si>
    <t>SE_9_-_14112998_14102509_14102421_14088325_NFIB</t>
  </si>
  <si>
    <t>18.30367347746123</t>
  </si>
  <si>
    <t>SE_9_-_14120439_14102509_14102421_14088325_NFIB</t>
  </si>
  <si>
    <t>99.4187407965423</t>
  </si>
  <si>
    <t>SE_9_-_15203821_15199923_15199859_15192693_TTC39B</t>
  </si>
  <si>
    <t>1.0809254432322861</t>
  </si>
  <si>
    <t>30.67484662576687</t>
  </si>
  <si>
    <t>60.122699386503065</t>
  </si>
  <si>
    <t>SE_9_-_15225915_15224503_15224338_15214247_TTC39B</t>
  </si>
  <si>
    <t>0.9028610255754709</t>
  </si>
  <si>
    <t>SE_9_-_15225915_15224503_15224358_15214247_TTC39B</t>
  </si>
  <si>
    <t>98.22178021661836</t>
  </si>
  <si>
    <t>SE_9_+_15444704_15447093_15447242_15451318_SNAPC3</t>
  </si>
  <si>
    <t>99.67151173707452</t>
  </si>
  <si>
    <t>SE_9_+_19316837_19324360_19324505_19325937_DENND4C</t>
  </si>
  <si>
    <t>70.92584818410448</t>
  </si>
  <si>
    <t>SE_9_+_19336412_19336684_19336830_19340990_DENND4C</t>
  </si>
  <si>
    <t>1.975736644454174</t>
  </si>
  <si>
    <t>SE_9_+_19336830_19337599_19337670_19340990_DENND4C</t>
  </si>
  <si>
    <t>87.4063916911785</t>
  </si>
  <si>
    <t>SE_9_+_19369985_19371754_19371818_19372035_DENND4C</t>
  </si>
  <si>
    <t>99.89369635084464</t>
  </si>
  <si>
    <t>75.36231884057972</t>
  </si>
  <si>
    <t>SE_9_-_20354806_20353594_20353523_20346572_MLLT3</t>
  </si>
  <si>
    <t>94.52247091735947</t>
  </si>
  <si>
    <t>SE_9_-_20360740_20354877_20354806_20346572_MLLT3</t>
  </si>
  <si>
    <t>92.65850225266745</t>
  </si>
  <si>
    <t>SE_9_+_20789607_20819795_20819899_20820323_FOCAD</t>
  </si>
  <si>
    <t>0.32389051428704535</t>
  </si>
  <si>
    <t>SE_9_+_20862711_20863420_20863549_20865925_FOCAD</t>
  </si>
  <si>
    <t>1.2775781615644208</t>
  </si>
  <si>
    <t>SE_9_-_21026595_21017909_21017808_21016009_PTPLAD2</t>
  </si>
  <si>
    <t>94.52845223839844</t>
  </si>
  <si>
    <t>SE_9_+_21854869_21859302_21859424_21931007_MTAP</t>
  </si>
  <si>
    <t>0.8265451000417667</t>
  </si>
  <si>
    <t>SE_9_+_21859424_21861766_21861816_21861975_MTAP</t>
  </si>
  <si>
    <t>0.08018360817095037</t>
  </si>
  <si>
    <t>19.329896907216497</t>
  </si>
  <si>
    <t>38.91752577319588</t>
  </si>
  <si>
    <t>41.75257731958763</t>
  </si>
  <si>
    <t>SE_9_-_21970901_21968770_21968574_21968241_CDKN2A</t>
  </si>
  <si>
    <t>95.96828935399438</t>
  </si>
  <si>
    <t>SE_9_-_26887311_26886186_26886102_26884883_CAAP1</t>
  </si>
  <si>
    <t>99.81680412123886</t>
  </si>
  <si>
    <t>SE_9_-_26910336_26907996_26907832_26906074_PLAA</t>
  </si>
  <si>
    <t>97.6697479402374</t>
  </si>
  <si>
    <t>SE_9_-_26919308_26917163_26917095_26913945_PLAA</t>
  </si>
  <si>
    <t>0.7284173286872485</t>
  </si>
  <si>
    <t>SE_9_+_26980617_26982284_26982397_26984255_IFT74</t>
  </si>
  <si>
    <t>93.77293171532699</t>
  </si>
  <si>
    <t>SE_9_+_27173360_27180238_27180366_27183457_TEK</t>
  </si>
  <si>
    <t>9.629619028582141</t>
  </si>
  <si>
    <t>SE_9_+_32384733_32386369_32386436_32405483_ACO1</t>
  </si>
  <si>
    <t>91.78680663465475</t>
  </si>
  <si>
    <t>22.758620689655174</t>
  </si>
  <si>
    <t>SE_9_-_32493759_32492536_32492389_32491418_DDX58</t>
  </si>
  <si>
    <t>99.23130497270083</t>
  </si>
  <si>
    <t>71.96969696969697</t>
  </si>
  <si>
    <t>SE_9_-_32526059_32500937_32500803_32493940_DDX58</t>
  </si>
  <si>
    <t>94.02796413470863</t>
  </si>
  <si>
    <t>SE_9_-_32552432_32550966_32550772_32544324_TOPORS</t>
  </si>
  <si>
    <t>98.77654548180577</t>
  </si>
  <si>
    <t>21.08108108108108</t>
  </si>
  <si>
    <t>74.5945945945946</t>
  </si>
  <si>
    <t>SE_9_-_32989757_32987729_32987542_32986028_APTX</t>
  </si>
  <si>
    <t>99.19232083101497</t>
  </si>
  <si>
    <t>95.42857142857143</t>
  </si>
  <si>
    <t>SE_9_+_33026614_33026811_33026988_33029883_DNAJA1</t>
  </si>
  <si>
    <t>0.10292912708549924</t>
  </si>
  <si>
    <t>72.86821705426357</t>
  </si>
  <si>
    <t>SE_9_+_33034328_33036124_33036255_33036572_DNAJA1</t>
  </si>
  <si>
    <t>5.402139814886402</t>
  </si>
  <si>
    <t>42.44604316546763</t>
  </si>
  <si>
    <t>SE_9_-_33262700_33262244_33262103_33261167_BAG1</t>
  </si>
  <si>
    <t>99.10585729180966</t>
  </si>
  <si>
    <t>SE_9_+_33276562_33278111_33278223_33280807_CHMP5</t>
  </si>
  <si>
    <t>99.85665114272703</t>
  </si>
  <si>
    <t>75.79617834394905</t>
  </si>
  <si>
    <t>12.738853503184714</t>
  </si>
  <si>
    <t>SE_9_+_33795611_33796641_33796800_33797827_PRSS3</t>
  </si>
  <si>
    <t>98.05643738847148</t>
  </si>
  <si>
    <t>SE_9_-_33933488_33932626_33932560_33927990_UBAP2</t>
  </si>
  <si>
    <t>82.91970117829642</t>
  </si>
  <si>
    <t>SE_9_-_33960824_33956144_33956077_33953472_UBAP2</t>
  </si>
  <si>
    <t>97.83770619937673</t>
  </si>
  <si>
    <t>SE_9_-_33971649_33963789_33963724_33960876_UBAP2</t>
  </si>
  <si>
    <t>94.75029988924251</t>
  </si>
  <si>
    <t>50.36496350364964</t>
  </si>
  <si>
    <t>SE_9_-_34048823_34017187_34017048_33998862_UBAP2</t>
  </si>
  <si>
    <t>1.3722362970722946</t>
  </si>
  <si>
    <t>SE_9_+_34179238_34196334_34196456_34220906_UBAP1</t>
  </si>
  <si>
    <t>1.407986860791875</t>
  </si>
  <si>
    <t>40.131578947368425</t>
  </si>
  <si>
    <t>SE_9_+_34179238_34203379_34203533_34220906_UBAP1</t>
  </si>
  <si>
    <t>96.84799765918078</t>
  </si>
  <si>
    <t>SE_9_+_34220946_34234214_34234338_34241183_UBAP1</t>
  </si>
  <si>
    <t>99.96482460807236</t>
  </si>
  <si>
    <t>50.55555555555556</t>
  </si>
  <si>
    <t>SE_9_+_34242106_34249777_34249959_34250656_UBAP1</t>
  </si>
  <si>
    <t>26.258660509702093</t>
  </si>
  <si>
    <t>SE_9_+_34329597_34336227_34336339_34338711_NUDT2</t>
  </si>
  <si>
    <t>86.24831778581503</t>
  </si>
  <si>
    <t>SE_9_-_34589553_34581203_34581093_34568979_CNTFR</t>
  </si>
  <si>
    <t>98.47694899714108</t>
  </si>
  <si>
    <t>SE_9_-_34617882_34616110_34616027_34614765_DCTN3</t>
  </si>
  <si>
    <t>97.89599300626823</t>
  </si>
  <si>
    <t>SE_9_-_34637217_34637086_34636994_34635855_SIGMAR1</t>
  </si>
  <si>
    <t>88.61521462468258</t>
  </si>
  <si>
    <t>83.0246913580247</t>
  </si>
  <si>
    <t>5.864197530864197</t>
  </si>
  <si>
    <t>SE_9_+_34647255_34647538_34647702_34647829_GALT</t>
  </si>
  <si>
    <t>94.40539855788175</t>
  </si>
  <si>
    <t>SE_9_+_34647255_34647829_34647958_34648112_GALT</t>
  </si>
  <si>
    <t>99.63264900889567</t>
  </si>
  <si>
    <t>SE_9_+_34655314_34655602_34655662_34656736_IL11RA</t>
  </si>
  <si>
    <t>99.28833769377937</t>
  </si>
  <si>
    <t>SE_9_+_34655314_34655602_34655662_34657032_IL11RA</t>
  </si>
  <si>
    <t>99.52345595105729</t>
  </si>
  <si>
    <t>38.02395209580838</t>
  </si>
  <si>
    <t>57.18562874251497</t>
  </si>
  <si>
    <t>SE_9_+_34655314_34656736_34656905_34657032_IL11RA</t>
  </si>
  <si>
    <t>97.98879487378677</t>
  </si>
  <si>
    <t>SE_9_+_34655662_34656736_34656905_34657032_IL11RA</t>
  </si>
  <si>
    <t>5.001414225040836</t>
  </si>
  <si>
    <t>SE_9_+_34989828_34990496_34990608_34993197_DNAJB5</t>
  </si>
  <si>
    <t>4.439109414946161</t>
  </si>
  <si>
    <t>SE_9_+_34989828_34990665_34990809_34993197_DNAJB5</t>
  </si>
  <si>
    <t>99.75367511333123</t>
  </si>
  <si>
    <t>SE_9_-_35101707_35101557_35101423_35101276_STOML2</t>
  </si>
  <si>
    <t>99.6508134702035</t>
  </si>
  <si>
    <t>22.69503546099291</t>
  </si>
  <si>
    <t>SE_9_+_35396934_35397164_35397307_35397632_UNC13B</t>
  </si>
  <si>
    <t>2.814245106895177</t>
  </si>
  <si>
    <t>SE_9_+_35400440_35401948_35402004_35403164_UNC13B</t>
  </si>
  <si>
    <t>94.085444999743</t>
  </si>
  <si>
    <t>SE_9_+_35606980_35607324_35607406_35607579_TESK1</t>
  </si>
  <si>
    <t>99.90344970656595</t>
  </si>
  <si>
    <t>28.47222222222222</t>
  </si>
  <si>
    <t>SE_9_-_35705548_35704812_35704666_35704495_TLN1</t>
  </si>
  <si>
    <t>99.98768826572247</t>
  </si>
  <si>
    <t>SE_9_-_35705747_35705667_35705548_35704812_TLN1</t>
  </si>
  <si>
    <t>99.97064538162735</t>
  </si>
  <si>
    <t>SE_9_-_35706193_35706108_35705959_35705848_TLN1</t>
  </si>
  <si>
    <t>13.10646008694261</t>
  </si>
  <si>
    <t>SE_9_-_35744294_35743323_35743273_35741887_GBA2</t>
  </si>
  <si>
    <t>98.2718812628176</t>
  </si>
  <si>
    <t>33.13953488372093</t>
  </si>
  <si>
    <t>56.68604651162791</t>
  </si>
  <si>
    <t>10.174418604651162</t>
  </si>
  <si>
    <t>SE_9_+_35807395_35808506_35808680_35808752_NPR2</t>
  </si>
  <si>
    <t>7.016001170655454</t>
  </si>
  <si>
    <t>SE_9_+_36065621_36066766_36066867_36080602_RECK</t>
  </si>
  <si>
    <t>97.82457433724102</t>
  </si>
  <si>
    <t>SE_9_+_36148647_36150869_36150946_36162359_GLIPR2</t>
  </si>
  <si>
    <t>99.88239807923122</t>
  </si>
  <si>
    <t>SE_9_+_36197585_36198976_36199093_36204065_CLTA</t>
  </si>
  <si>
    <t>12.949981361045603</t>
  </si>
  <si>
    <t>SE_9_+_36204176_36209264_36209317_36210622_CLTA</t>
  </si>
  <si>
    <t>1.7209978107121642</t>
  </si>
  <si>
    <t>SE_9_+_36204176_36209264_36209317_36211600_CLTA</t>
  </si>
  <si>
    <t>87.92094698119412</t>
  </si>
  <si>
    <t>SE_9_-_36246028_36236981_36236829_36234129_GNE</t>
  </si>
  <si>
    <t>0.26038110814125603</t>
  </si>
  <si>
    <t>48.421052631578945</t>
  </si>
  <si>
    <t>SE_9_-_36375931_36372590_36372493_36369929_RNF38</t>
  </si>
  <si>
    <t>48.9016795237077</t>
  </si>
  <si>
    <t>SE_9_-_36400551_36390613_36390464_36376124_RNF38</t>
  </si>
  <si>
    <t>2.5719986321030137</t>
  </si>
  <si>
    <t>39.56043956043956</t>
  </si>
  <si>
    <t>SE_9_+_37489397_37492279_37492372_37492654_POLR1E</t>
  </si>
  <si>
    <t>99.64376278214702</t>
  </si>
  <si>
    <t>SE_9_-_37529121_37525169_37525099_37522974_FBXO10</t>
  </si>
  <si>
    <t>87.99154776161409</t>
  </si>
  <si>
    <t>SE_9_+_37762114_37762540_37762682_37763626_TRMT10B</t>
  </si>
  <si>
    <t>93.81771593898186</t>
  </si>
  <si>
    <t>18.39622641509434</t>
  </si>
  <si>
    <t>58.01886792452831</t>
  </si>
  <si>
    <t>SE_9_+_37762114_37762574_37762682_37763626_TRMT10B</t>
  </si>
  <si>
    <t>99.54001674620602</t>
  </si>
  <si>
    <t>SE_9_+_37763750_37768073_37768225_37769938_TRMT10B</t>
  </si>
  <si>
    <t>78.56594525942556</t>
  </si>
  <si>
    <t>SE_9_-_37783911_37782134_37781983_37780877_EXOSC3</t>
  </si>
  <si>
    <t>71.20577370111738</t>
  </si>
  <si>
    <t>SE_9_+_37819398_37842086_37842283_37854777_DCAF10</t>
  </si>
  <si>
    <t>76.55032267588653</t>
  </si>
  <si>
    <t>32.870370370370374</t>
  </si>
  <si>
    <t>5.092592592592593</t>
  </si>
  <si>
    <t>SE_9_+_37854979_37857238_37857348_37860045_DCAF10</t>
  </si>
  <si>
    <t>0.06958877008512306</t>
  </si>
  <si>
    <t>SE_9_-_38016008_38015477_38015371_37974834_SHB</t>
  </si>
  <si>
    <t>9.338809258232567</t>
  </si>
  <si>
    <t>SE_9_+_43885072_43887611_43887733_43890296_CNTNAP3B</t>
  </si>
  <si>
    <t>96.09949488196192</t>
  </si>
  <si>
    <t>SE_9_-_69240013_69238316_69238230_69235606_CBWD6</t>
  </si>
  <si>
    <t>99.54299519143431</t>
  </si>
  <si>
    <t>SE_9_-_70483188_70475078_70475019_70473474_CBWD3</t>
  </si>
  <si>
    <t>1.9192760866244</t>
  </si>
  <si>
    <t>SE_9_-_70489915_70488917_70488816_70486879_CBWD3</t>
  </si>
  <si>
    <t>1.9768562531228056</t>
  </si>
  <si>
    <t>SE_9_-_70489915_70488917_70488820_70486879_CBWD3</t>
  </si>
  <si>
    <t>99.38998098638521</t>
  </si>
  <si>
    <t>SE_9_+_70863813_70871837_70871896_70873448_CBWD3</t>
  </si>
  <si>
    <t>99.9441382337242</t>
  </si>
  <si>
    <t>SE_9_+_70993277_70999314_70999460_71002379_PGM5</t>
  </si>
  <si>
    <t>49.167840097850586</t>
  </si>
  <si>
    <t>48.701298701298704</t>
  </si>
  <si>
    <t>SE_9_+_71320678_71357417_71357573_71433377_PIP5K1B</t>
  </si>
  <si>
    <t>0.026384126681034386</t>
  </si>
  <si>
    <t>SE_9_+_71437599_71439012_71439131_71478753_PIP5K1B</t>
  </si>
  <si>
    <t>91.83570417741142</t>
  </si>
  <si>
    <t>92.17391304347827</t>
  </si>
  <si>
    <t>SE_9_+_71555706_71606056_71606173_71623363_PIP5K1B</t>
  </si>
  <si>
    <t>96.67606451961825</t>
  </si>
  <si>
    <t>SE_9_+_71661398_71668056_71668176_71679854_FXN</t>
  </si>
  <si>
    <t>85.02173006066927</t>
  </si>
  <si>
    <t>SE_9_+_71863140_71864291_71864401_71865951_TJP2</t>
  </si>
  <si>
    <t>94.9433276398569</t>
  </si>
  <si>
    <t>41.39784946236559</t>
  </si>
  <si>
    <t>SE_9_-_74354979_74349910_74349722_74347436_TMEM2</t>
  </si>
  <si>
    <t>5.4099172855348385</t>
  </si>
  <si>
    <t>SE_9_+_74526752_74533341_74533471_74561922_C9orf85</t>
  </si>
  <si>
    <t>91.76025391255959</t>
  </si>
  <si>
    <t>SE_9_+_74526752_74561922_74562028_74586421_C9orf85</t>
  </si>
  <si>
    <t>98.78998298691066</t>
  </si>
  <si>
    <t>SE_9_-_74979378_74978522_74978386_74975703_ZFAND5</t>
  </si>
  <si>
    <t>55.60114411817339</t>
  </si>
  <si>
    <t>SE_9_-_74979612_74978522_74978386_74975703_ZFAND5</t>
  </si>
  <si>
    <t>0.28495881122694133</t>
  </si>
  <si>
    <t>SE_9_+_75766840_75769114_75769256_75773438_ANXA1</t>
  </si>
  <si>
    <t>0.2673057113132138</t>
  </si>
  <si>
    <t>SE_9_+_75766840_75769114_75769258_75773438_ANXA1</t>
  </si>
  <si>
    <t>90.72069877980783</t>
  </si>
  <si>
    <t>SE_9_-_77684811_77684729_77684658_77684018_NMRK1</t>
  </si>
  <si>
    <t>0.1015660389410927</t>
  </si>
  <si>
    <t>78.21782178217822</t>
  </si>
  <si>
    <t>21.782178217821784</t>
  </si>
  <si>
    <t>SE_9_-_79003470_79003202_79003099_79002445_RFK</t>
  </si>
  <si>
    <t>99.12942935707628</t>
  </si>
  <si>
    <t>4.697986577181208</t>
  </si>
  <si>
    <t>79.19463087248322</t>
  </si>
  <si>
    <t>SE_9_-_79009006_79007485_79007334_79003572_RFK</t>
  </si>
  <si>
    <t>3.0007861149734234</t>
  </si>
  <si>
    <t>38.06818181818182</t>
  </si>
  <si>
    <t>SE_9_+_79115977_79116669_79116847_79117155_GCNT1</t>
  </si>
  <si>
    <t>96.40118517420636</t>
  </si>
  <si>
    <t>35.96491228070175</t>
  </si>
  <si>
    <t>SE_9_+_79897190_79898271_79898387_79898463_VPS13A</t>
  </si>
  <si>
    <t>0.161001228684218</t>
  </si>
  <si>
    <t>48.717948717948715</t>
  </si>
  <si>
    <t>SE_9_+_79917978_79920473_79920553_79922861_VPS13A</t>
  </si>
  <si>
    <t>0.15794052812094414</t>
  </si>
  <si>
    <t>SE_9_+_80005058_80010626_80010784_80018152_VPS13A</t>
  </si>
  <si>
    <t>98.24111533929204</t>
  </si>
  <si>
    <t>SE_9_+_80869880_80877823_80877900_80879066_CEP78</t>
  </si>
  <si>
    <t>95.91313941113067</t>
  </si>
  <si>
    <t>SE_9_+_80932720_80942967_80943104_80943897_PSAT1</t>
  </si>
  <si>
    <t>0.3027681583085364</t>
  </si>
  <si>
    <t>SE_9_+_82191092_82216330_82216424_82227571_TLE4</t>
  </si>
  <si>
    <t>88.2672808834626</t>
  </si>
  <si>
    <t>SE_9_+_82227633_82242289_82242363_82267505_TLE4</t>
  </si>
  <si>
    <t>95.92896603776937</t>
  </si>
  <si>
    <t>SE_9_+_82227633_82242289_82242363_82267508_TLE4</t>
  </si>
  <si>
    <t>0.39394444702144416</t>
  </si>
  <si>
    <t>6.299212598425196</t>
  </si>
  <si>
    <t>SE_9_+_82268990_82286124_82286253_82319698_TLE4</t>
  </si>
  <si>
    <t>96.6227362109701</t>
  </si>
  <si>
    <t>SE_9_+_82319817_82320804_82320857_82323033_TLE4</t>
  </si>
  <si>
    <t>98.62389990286657</t>
  </si>
  <si>
    <t>SE_9_+_82320857_82321662_82321814_82322038_TLE4</t>
  </si>
  <si>
    <t>94.91572659965706</t>
  </si>
  <si>
    <t>SE_9_+_82320857_82321662_82321814_82323033_TLE4</t>
  </si>
  <si>
    <t>3.0816270519747344</t>
  </si>
  <si>
    <t>SE_9_+_82321814_82322038_82322133_82323033_TLE4</t>
  </si>
  <si>
    <t>1.445085976315853</t>
  </si>
  <si>
    <t>SE_9_+_82324614_82332912_82332986_82333637_TLE4</t>
  </si>
  <si>
    <t>84.80168412114841</t>
  </si>
  <si>
    <t>SE_9_-_86284100_86281348_86281265_86280060_UBQLN1</t>
  </si>
  <si>
    <t>58.978874489367946</t>
  </si>
  <si>
    <t>47.333333333333336</t>
  </si>
  <si>
    <t>SE_9_-_86395297_86383885_86383733_86368274_GKAP1</t>
  </si>
  <si>
    <t>14.753287395623845</t>
  </si>
  <si>
    <t>SE_9_-_86414100_86407932_86407866_86403593_GKAP1</t>
  </si>
  <si>
    <t>88.00583308083138</t>
  </si>
  <si>
    <t>SE_9_-_86589432_86588888_86588817_86588314_HNRNPK</t>
  </si>
  <si>
    <t>98.9509258541154</t>
  </si>
  <si>
    <t>SE_9_-_88292351_88287596_88287465_88284493_AGTPBP1</t>
  </si>
  <si>
    <t>92.28289900109613</t>
  </si>
  <si>
    <t>78.68852459016394</t>
  </si>
  <si>
    <t>SE_9_-_88296183_88293313_88293250_88292497_AGTPBP1</t>
  </si>
  <si>
    <t>97.94484006546418</t>
  </si>
  <si>
    <t>SE_9_-_88356690_88327481_88327417_88307728_AGTPBP1</t>
  </si>
  <si>
    <t>99.16963388516974</t>
  </si>
  <si>
    <t>SE_9_-_88692327_88667506_88667452_88661487_GOLM1</t>
  </si>
  <si>
    <t>99.52996491460632</t>
  </si>
  <si>
    <t>SE_9_-_88924843_88924491_88924378_88924204_ZCCHC6</t>
  </si>
  <si>
    <t>19.53033070889713</t>
  </si>
  <si>
    <t>SE_9_-_88943255_88941406_88941286_88940429_ZCCHC6</t>
  </si>
  <si>
    <t>98.46134766783462</t>
  </si>
  <si>
    <t>SE_9_+_90220090_90252858_90252996_90254269_DAPK1</t>
  </si>
  <si>
    <t>98.61411912578545</t>
  </si>
  <si>
    <t>49.743589743589745</t>
  </si>
  <si>
    <t>SE_9_+_90301654_90311922_90312119_90313571_DAPK1</t>
  </si>
  <si>
    <t>0.021625675476123745</t>
  </si>
  <si>
    <t>SE_9_+_90315152_90316751_90316825_90317944_DAPK1</t>
  </si>
  <si>
    <t>62.96273533877612</t>
  </si>
  <si>
    <t>SE_9_-_90585691_90584834_90584711_90584264_CDK20</t>
  </si>
  <si>
    <t>75.49232715987664</t>
  </si>
  <si>
    <t>SE_9_-_90585691_90585545_90585483_90584834_CDK20</t>
  </si>
  <si>
    <t>34.707460296906575</t>
  </si>
  <si>
    <t>SE_9_+_91003453_91033765_91033866_91041297_SPIN1</t>
  </si>
  <si>
    <t>11.563165682298218</t>
  </si>
  <si>
    <t>SE_9_+_91947901_91948940_91949070_91949437_SECISBP2</t>
  </si>
  <si>
    <t>99.40312593906184</t>
  </si>
  <si>
    <t>SE_9_-_92051237_92033033_92032971_92020614_SEMA4D</t>
  </si>
  <si>
    <t>72.34904361750473</t>
  </si>
  <si>
    <t>SE_9_-_92070803_92033033_92032971_92020614_SEMA4D</t>
  </si>
  <si>
    <t>30.42168713336905</t>
  </si>
  <si>
    <t>SE_9_-_92070803_92033352_92033278_92033033_SEMA4D</t>
  </si>
  <si>
    <t>77.07902921709433</t>
  </si>
  <si>
    <t>SE_9_+_93627379_93629413_93629481_93636486_SYK</t>
  </si>
  <si>
    <t>97.50710243188593</t>
  </si>
  <si>
    <t>SE_9_-_94118165_94087686_94087600_94060358_AUH</t>
  </si>
  <si>
    <t>9.700961778626233</t>
  </si>
  <si>
    <t>50.314465408805034</t>
  </si>
  <si>
    <t>22.0125786163522</t>
  </si>
  <si>
    <t>SE_9_-_94123910_94122722_94122561_94118437_AUH</t>
  </si>
  <si>
    <t>13.304193547363996</t>
  </si>
  <si>
    <t>SE_9_-_94842298_94841848_94841716_94830380_SPTLC1</t>
  </si>
  <si>
    <t>2.0882458918531235</t>
  </si>
  <si>
    <t>18.30985915492958</t>
  </si>
  <si>
    <t>SE_9_-_94877596_94877348_94877204_94874844_SPTLC1</t>
  </si>
  <si>
    <t>99.59529622906591</t>
  </si>
  <si>
    <t>SE_9_-_95051583_95050564_95050408_95050192_IARS</t>
  </si>
  <si>
    <t>91.96939932636758</t>
  </si>
  <si>
    <t>SE_9_-_95076549_95073541_95073428_95072957_NOL8</t>
  </si>
  <si>
    <t>15.20060198549555</t>
  </si>
  <si>
    <t>SE_9_-_95083950_95082419_95082225_95081638_NOL8</t>
  </si>
  <si>
    <t>9.891333139320992</t>
  </si>
  <si>
    <t>SE_9_-_95085723_95085633_95085518_95084028_NOL8</t>
  </si>
  <si>
    <t>97.8813044355032</t>
  </si>
  <si>
    <t>SE_9_-_95087588_95086362_95086305_95085785_NOL8</t>
  </si>
  <si>
    <t>98.29433430257929</t>
  </si>
  <si>
    <t>60.32608695652174</t>
  </si>
  <si>
    <t>SE_9_-_95087588_95086491_95086305_95085785_NOL8</t>
  </si>
  <si>
    <t>99.12940733531853</t>
  </si>
  <si>
    <t>SE_9_-_95087600_95086491_95086305_95085785_NOL8</t>
  </si>
  <si>
    <t>0.8117844612762146</t>
  </si>
  <si>
    <t>72.25806451612902</t>
  </si>
  <si>
    <t>7.741935483870968</t>
  </si>
  <si>
    <t>SE_9_+_95792278_95794681_95794838_95795051_FGD3</t>
  </si>
  <si>
    <t>97.1175928232428</t>
  </si>
  <si>
    <t>0.5376344086021506</t>
  </si>
  <si>
    <t>90.86021505376344</t>
  </si>
  <si>
    <t>SE_9_+_95821112_95838066_95838254_95840128_SUSD3</t>
  </si>
  <si>
    <t>89.61697061909122</t>
  </si>
  <si>
    <t>SE_9_+_95840275_95841753_95841884_95846819_SUSD3</t>
  </si>
  <si>
    <t>2.2008488240129602</t>
  </si>
  <si>
    <t>SE_9_+_95870109_95871273_95871374_95872850_C9orf89</t>
  </si>
  <si>
    <t>73.90272959079634</t>
  </si>
  <si>
    <t>SE_9_+_95873003_95874161_95874220_95874500_C9orf89</t>
  </si>
  <si>
    <t>1.3715806389915692</t>
  </si>
  <si>
    <t>SE_9_-_95896425_95893823_95893767_95888920_NINJ1</t>
  </si>
  <si>
    <t>88.51862310350602</t>
  </si>
  <si>
    <t>SE_9_+_96015364_96018581_96018736_96019230_WNK2</t>
  </si>
  <si>
    <t>0.8053385681784117</t>
  </si>
  <si>
    <t>99.07407407407408</t>
  </si>
  <si>
    <t>SE_9_+_96031028_96031122_96031232_96051070_WNK2</t>
  </si>
  <si>
    <t>99.18486498345533</t>
  </si>
  <si>
    <t>32.804232804232804</t>
  </si>
  <si>
    <t>16.402116402116402</t>
  </si>
  <si>
    <t>SE_9_+_96060349_96061352_96061543_96062333_WNK2</t>
  </si>
  <si>
    <t>82.78066015620409</t>
  </si>
  <si>
    <t>SE_9_+_96060349_96061352_96061543_96070610_WNK2</t>
  </si>
  <si>
    <t>47.06196816976212</t>
  </si>
  <si>
    <t>66.94915254237289</t>
  </si>
  <si>
    <t>SE_9_-_96212761_96210771_96210651_96209979_FAM120AOS</t>
  </si>
  <si>
    <t>2.125226371453428</t>
  </si>
  <si>
    <t>SE_9_+_96278551_96285562_96285645_96289437_FAM120A</t>
  </si>
  <si>
    <t>96.21265359703835</t>
  </si>
  <si>
    <t>SE_9_+_96320292_96320863_96321000_96323391_FAM120A</t>
  </si>
  <si>
    <t>93.85401409700262</t>
  </si>
  <si>
    <t>SE_9_+_97216352_97218522_97218619_97220604_HIATL1</t>
  </si>
  <si>
    <t>94.89575597960676</t>
  </si>
  <si>
    <t>86.91099476439791</t>
  </si>
  <si>
    <t>8.37696335078534</t>
  </si>
  <si>
    <t>SE_9_-_97402326_97401616_97401423_97382773_FBP1</t>
  </si>
  <si>
    <t>99.84636876329776</t>
  </si>
  <si>
    <t>SE_9_+_97766568_97767440_97767502_97767824_C9orf3</t>
  </si>
  <si>
    <t>97.28178153458703</t>
  </si>
  <si>
    <t>SE_9_+_97767898_97822976_97823092_97842976_C9orf3</t>
  </si>
  <si>
    <t>57.51431606273071</t>
  </si>
  <si>
    <t>SE_9_+_97843062_97844857_97845001_97848964_C9orf3</t>
  </si>
  <si>
    <t>6.447686205384268</t>
  </si>
  <si>
    <t>3.2085561497326207</t>
  </si>
  <si>
    <t>79.67914438502673</t>
  </si>
  <si>
    <t>17.11229946524064</t>
  </si>
  <si>
    <t>SE_9_+_97845001_97848212_97848401_97848964_MIR23B</t>
  </si>
  <si>
    <t>7.937808164314494</t>
  </si>
  <si>
    <t>84.49612403100775</t>
  </si>
  <si>
    <t>SE_9_-_98238316_98236425_98236294_98232213_PTCH1</t>
  </si>
  <si>
    <t>85.83964153624473</t>
  </si>
  <si>
    <t>SE_9_-_98240337_98239984_98239829_98239139_PTCH1</t>
  </si>
  <si>
    <t>7.035266123821779</t>
  </si>
  <si>
    <t>46.35416666666667</t>
  </si>
  <si>
    <t>43.22916666666667</t>
  </si>
  <si>
    <t>SE_9_+_98703831_98717010_98717204_98718196_ERCC6L2</t>
  </si>
  <si>
    <t>11.384845402317525</t>
  </si>
  <si>
    <t>SE_9_+_98728996_98729741_98729907_98732858_ERCC6L2</t>
  </si>
  <si>
    <t>96.97993242118868</t>
  </si>
  <si>
    <t>SE_9_-_99006611_99003189_99003040_98997852_HSD17B3</t>
  </si>
  <si>
    <t>89.46354804459104</t>
  </si>
  <si>
    <t>SE_9_-_99086373_99084362_99084280_99083623_SLC35D2</t>
  </si>
  <si>
    <t>3.333531897133541</t>
  </si>
  <si>
    <t>99.27536231884058</t>
  </si>
  <si>
    <t>SE_9_-_99122436_99119833_99119693_99114391_SLC35D2</t>
  </si>
  <si>
    <t>0.17270179063067123</t>
  </si>
  <si>
    <t>SE_9_-_99145759_99136364_99136282_99130587_SLC35D2</t>
  </si>
  <si>
    <t>48.28949019483687</t>
  </si>
  <si>
    <t>SE_9_-_99277931_99272071_99271955_99266071_CDC14B</t>
  </si>
  <si>
    <t>59.18921428217916</t>
  </si>
  <si>
    <t>SE_9_-_99284788_99272071_99271955_99266071_CDC14B</t>
  </si>
  <si>
    <t>63.430760944195065</t>
  </si>
  <si>
    <t>45.39007092198582</t>
  </si>
  <si>
    <t>41.13475177304964</t>
  </si>
  <si>
    <t>SE_9_-_99284788_99278074_99277931_99266071_CDC14B</t>
  </si>
  <si>
    <t>52.78514500047069</t>
  </si>
  <si>
    <t>SE_9_-_99284788_99278074_99277931_99272071_CDC14B</t>
  </si>
  <si>
    <t>62.07715192883276</t>
  </si>
  <si>
    <t>SE_9_-_99413672_99408306_99408175_99404168_AAED1</t>
  </si>
  <si>
    <t>93.42552536387856</t>
  </si>
  <si>
    <t>SE_9_+_100088951_100090302_100090428_100092436_LOC100499484-C9ORF174/CCDC180</t>
  </si>
  <si>
    <t>91.88827025888536</t>
  </si>
  <si>
    <t>SE_9_+_100124723_100126333_100126410_100127955_LOC100499484-C9ORF174/CCDC180</t>
  </si>
  <si>
    <t>99.77231902859454</t>
  </si>
  <si>
    <t>SE_9_+_100235908_100237665_100237751_100240721_TDRD7</t>
  </si>
  <si>
    <t>99.78857872124017</t>
  </si>
  <si>
    <t>83.76623376623377</t>
  </si>
  <si>
    <t>SE_9_+_100403944_100405486_100405642_100407399_NCBP1</t>
  </si>
  <si>
    <t>96.38477626402107</t>
  </si>
  <si>
    <t>SE_9_+_100407506_100407893_100408014_100409774_NCBP1</t>
  </si>
  <si>
    <t>97.17730164121244</t>
  </si>
  <si>
    <t>SE_9_-_100455931_100451921_100451816_100449543_XPA</t>
  </si>
  <si>
    <t>17.164350722893804</t>
  </si>
  <si>
    <t>SE_9_-_100675683_100675257_100675155_100672898_C9orf156</t>
  </si>
  <si>
    <t>74.80970720871323</t>
  </si>
  <si>
    <t>93.6046511627907</t>
  </si>
  <si>
    <t>SE_9_-_100684700_100678620_100678446_100675840_C9orf156</t>
  </si>
  <si>
    <t>1.5706530307764064</t>
  </si>
  <si>
    <t>69.0625</t>
  </si>
  <si>
    <t>10.3125</t>
  </si>
  <si>
    <t>SE_9_+_100823279_100837852_100838014_100839200_NANS</t>
  </si>
  <si>
    <t>17.88713130207139</t>
  </si>
  <si>
    <t>SE_9_-_100881264_100872516_100872351_100872266_TRIM14</t>
  </si>
  <si>
    <t>84.81697696941718</t>
  </si>
  <si>
    <t>64.74820143884892</t>
  </si>
  <si>
    <t>SE_9_-_101017455_101014208_101014067_101006411_TBC1D2</t>
  </si>
  <si>
    <t>98.30794242293254</t>
  </si>
  <si>
    <t>SE_9_+_101907170_101908767_101908891_101909936_TGFBR1</t>
  </si>
  <si>
    <t>19.867996267570387</t>
  </si>
  <si>
    <t>SE_9_-_101983829_101983419_101983261_101981118_ALG2</t>
  </si>
  <si>
    <t>3.5953097581459703</t>
  </si>
  <si>
    <t>94.9685534591195</t>
  </si>
  <si>
    <t>5.031446540880504</t>
  </si>
  <si>
    <t>SE_9_+_102668988_102676272_102676433_102677460_STX17</t>
  </si>
  <si>
    <t>0.9913937387954418</t>
  </si>
  <si>
    <t>45.2991452991453</t>
  </si>
  <si>
    <t>SE_9_+_102677644_102678331_102678450_102691060_STX17</t>
  </si>
  <si>
    <t>0.5776308396739465</t>
  </si>
  <si>
    <t>SE_9_+_102691125_102708001_102708132_102713342_STX17</t>
  </si>
  <si>
    <t>97.71971985996791</t>
  </si>
  <si>
    <t>59.29203539823009</t>
  </si>
  <si>
    <t>SE_9_+_102713567_102722199_102722314_102722387_STX17</t>
  </si>
  <si>
    <t>9.113075638180598</t>
  </si>
  <si>
    <t>51.21951219512195</t>
  </si>
  <si>
    <t>SE_9_+_102888831_102894152_102894236_102988344_INVS</t>
  </si>
  <si>
    <t>14.835024240055713</t>
  </si>
  <si>
    <t>SE_9_+_102888831_102977683_102977770_102988344_INVS</t>
  </si>
  <si>
    <t>98.65781388687806</t>
  </si>
  <si>
    <t>96.23655913978494</t>
  </si>
  <si>
    <t>SE_9_-_103115054_103111654_103111466_103109688_TEX10</t>
  </si>
  <si>
    <t>7.506210099728838</t>
  </si>
  <si>
    <t>SE_9_+_103189675_103191788_103191944_103204188_MSANTD3</t>
  </si>
  <si>
    <t>1.8697314676887993</t>
  </si>
  <si>
    <t>SE_9_+_103204638_103207451_103207519_103212839_MSANTD3</t>
  </si>
  <si>
    <t>30.386343975743397</t>
  </si>
  <si>
    <t>SE_9_+_104161471_104161677_104161812_104162208_ZNF189</t>
  </si>
  <si>
    <t>0.38285352199607786</t>
  </si>
  <si>
    <t>SE_9_-_104249231_104243007_104242953_104239451_TMEM246</t>
  </si>
  <si>
    <t>2.542417672969281</t>
  </si>
  <si>
    <t>SE_9_+_106896856_106898149_106898341_106900299_SMC2</t>
  </si>
  <si>
    <t>89.78215912356156</t>
  </si>
  <si>
    <t>SE_9_+_107531302_107533130_107533279_107535103_NIPSNAP3B</t>
  </si>
  <si>
    <t>25.305954278730418</t>
  </si>
  <si>
    <t>SE_9_+_107533279_107533515_107533597_107535103_NIPSNAP3B</t>
  </si>
  <si>
    <t>92.05043121976125</t>
  </si>
  <si>
    <t>97.41935483870968</t>
  </si>
  <si>
    <t>SE_9_-_107690216_107666052_107665895_107651476_ABCA1</t>
  </si>
  <si>
    <t>1.9326029337080073</t>
  </si>
  <si>
    <t>SE_9_+_108061590_108062024_108062218_108072005_SLC44A1</t>
  </si>
  <si>
    <t>4.060279426761743</t>
  </si>
  <si>
    <t>SE_9_+_108363629_108365980_108366097_108366496_FKTN</t>
  </si>
  <si>
    <t>2.3610480754147254</t>
  </si>
  <si>
    <t>SE_9_+_108457053_108464988_108465103_108467878_TMEM38B</t>
  </si>
  <si>
    <t>99.38887425559952</t>
  </si>
  <si>
    <t>SE_9_+_109697902_109701197_109701388_109734286_ZNF462</t>
  </si>
  <si>
    <t>2.4326018049294786</t>
  </si>
  <si>
    <t>SE_9_-_111640275_111638015_111637913_111637250_IKBKAP</t>
  </si>
  <si>
    <t>98.53551759242698</t>
  </si>
  <si>
    <t>SE_9_+_111696845_111697918_111697969_111698588_FAM206A</t>
  </si>
  <si>
    <t>59.01412305588137</t>
  </si>
  <si>
    <t>SE_9_-_112189230_112185132_112184998_112182880_PTPN3</t>
  </si>
  <si>
    <t>80.94950169690213</t>
  </si>
  <si>
    <t>SE_9_-_112219453_112216854_112216776_112211135_PTPN3</t>
  </si>
  <si>
    <t>56.58812676935001</t>
  </si>
  <si>
    <t>94.31818181818183</t>
  </si>
  <si>
    <t>SE_9_+_112900819_112918599_112918777_112930679_PALM2-AKAP2/AKAP2</t>
  </si>
  <si>
    <t>99.80658350251747</t>
  </si>
  <si>
    <t>SE_9_-_113013638_113013159_113013100_113007123_TXN</t>
  </si>
  <si>
    <t>99.0844933772561</t>
  </si>
  <si>
    <t>SE_9_-_113800121_113735838_113735761_113734500_LPAR1</t>
  </si>
  <si>
    <t>14.25512498642508</t>
  </si>
  <si>
    <t>SE_9_-_114332371_114326542_114326437_114325511_PTGR1</t>
  </si>
  <si>
    <t>1.4422261513798205</t>
  </si>
  <si>
    <t>SE_9_-_114355206_114351662_114351544_114348445_PTGR1</t>
  </si>
  <si>
    <t>99.7358647820068</t>
  </si>
  <si>
    <t>SE_9_-_114356502_114355262_114355206_114348445_PTGR1</t>
  </si>
  <si>
    <t>3.562256153997699</t>
  </si>
  <si>
    <t>SE_9_+_114677026_114678039_114678116_114685129_UGCG</t>
  </si>
  <si>
    <t>9.087359878097631</t>
  </si>
  <si>
    <t>SE_9_-_114814679_114804445_114804381_114804240_SUSD1</t>
  </si>
  <si>
    <t>77.0897582193987</t>
  </si>
  <si>
    <t>2.9940119760479043</t>
  </si>
  <si>
    <t>SE_9_-_115060112_115038293_115038124_115030475_PTBP3</t>
  </si>
  <si>
    <t>99.68295713970663</t>
  </si>
  <si>
    <t>SE_9_-_115095750_115060196_115060112_115030475_PTBP3</t>
  </si>
  <si>
    <t>95.14493547742474</t>
  </si>
  <si>
    <t>97.51552795031056</t>
  </si>
  <si>
    <t>SE_9_+_115142460_115166275_115166438_115167904_HSDL2</t>
  </si>
  <si>
    <t>93.53794700836941</t>
  </si>
  <si>
    <t>SE_9_+_115168002_115171187_115171301_115181140_HSDL2</t>
  </si>
  <si>
    <t>93.70315496183542</t>
  </si>
  <si>
    <t>32.67326732673268</t>
  </si>
  <si>
    <t>SE_9_+_115171301_115179121_115179224_115181140_HSDL2/BC047074</t>
  </si>
  <si>
    <t>98.98587740735296</t>
  </si>
  <si>
    <t>SE_9_+_115171301_115181140_115181238_115200711_HSDL2</t>
  </si>
  <si>
    <t>3.9542896710509083</t>
  </si>
  <si>
    <t>SE_9_+_115200905_115201023_115201092_115203979_HSDL2</t>
  </si>
  <si>
    <t>87.96001659283779</t>
  </si>
  <si>
    <t>SE_9_-_115456411_115451897_115451807_115449913_INIP</t>
  </si>
  <si>
    <t>15.277369627630488</t>
  </si>
  <si>
    <t>SE_9_-_115478741_115464160_115464068_115456513_INIP</t>
  </si>
  <si>
    <t>93.98009981748707</t>
  </si>
  <si>
    <t>SE_9_-_115480267_115478821_115478741_115456513_INIP</t>
  </si>
  <si>
    <t>0.18223220617773875</t>
  </si>
  <si>
    <t>SE_9_+_115920073_115920324_115920376_115923789_SLC31A2</t>
  </si>
  <si>
    <t>89.09235808717388</t>
  </si>
  <si>
    <t>SE_9_+_116124674_116130539_116130663_116131896_BSPRY</t>
  </si>
  <si>
    <t>99.90646019155848</t>
  </si>
  <si>
    <t>SE_9_-_116155727_116153903_116153807_116153213_ALAD</t>
  </si>
  <si>
    <t>99.83555058662398</t>
  </si>
  <si>
    <t>SE_9_-_116155727_116154449_116154399_116153903_ALAD</t>
  </si>
  <si>
    <t>23.498862975856184</t>
  </si>
  <si>
    <t>32.450331125827816</t>
  </si>
  <si>
    <t>42.384105960264904</t>
  </si>
  <si>
    <t>SE_9_-_116855509_116855184_116855031_116854922_KIF12</t>
  </si>
  <si>
    <t>97.89988105079496</t>
  </si>
  <si>
    <t>57.95454545454546</t>
  </si>
  <si>
    <t>SE_9_-_116856633_116856551_116856461_116856252_KIF12</t>
  </si>
  <si>
    <t>86.0445064396531</t>
  </si>
  <si>
    <t>83.11688311688312</t>
  </si>
  <si>
    <t>9.740259740259742</t>
  </si>
  <si>
    <t>SE_9_-_116858667_116858487_116858331_116857612_KIF12</t>
  </si>
  <si>
    <t>75.03663660827605</t>
  </si>
  <si>
    <t>78.19548872180451</t>
  </si>
  <si>
    <t>SE_9_-_116859887_116859716_116859581_116858758_KIF12</t>
  </si>
  <si>
    <t>78.53121931937821</t>
  </si>
  <si>
    <t>SE_9_+_116945355_116956684_116956737_116958239_COL27A1</t>
  </si>
  <si>
    <t>1.7248461999756586</t>
  </si>
  <si>
    <t>22.772277227722775</t>
  </si>
  <si>
    <t>SE_9_-_117880261_117877385_117877282_117853433_TNC</t>
  </si>
  <si>
    <t>38.827796132001076</t>
  </si>
  <si>
    <t>SE_9_+_120466843_120470477_120470596_120470841_TLR4</t>
  </si>
  <si>
    <t>67.29547933944207</t>
  </si>
  <si>
    <t>44.51219512195122</t>
  </si>
  <si>
    <t>6.707317073170732</t>
  </si>
  <si>
    <t>SE_9_+_120466843_120470841_120471007_120474667_TLR4</t>
  </si>
  <si>
    <t>98.8145760290088</t>
  </si>
  <si>
    <t>SE_9_-_123210173_123206020_123205898_123202250_CDK5RAP2</t>
  </si>
  <si>
    <t>86.04830901015745</t>
  </si>
  <si>
    <t>SE_9_-_123230138_123222945_123222850_123220900_CDK5RAP2</t>
  </si>
  <si>
    <t>77.48086168103062</t>
  </si>
  <si>
    <t>61.27167630057804</t>
  </si>
  <si>
    <t>31.79190751445087</t>
  </si>
  <si>
    <t>6.9364161849710975</t>
  </si>
  <si>
    <t>SE_9_-_123230138_123223025_123222850_123220900_CDK5RAP2</t>
  </si>
  <si>
    <t>3.2202149354064624</t>
  </si>
  <si>
    <t>81.88976377952756</t>
  </si>
  <si>
    <t>SE_9_-_123280705_123280164_123280035_123253755_CDK5RAP2</t>
  </si>
  <si>
    <t>97.41937483007585</t>
  </si>
  <si>
    <t>SE_9_-_123298650_123292418_123292256_123291075_CDK5RAP2</t>
  </si>
  <si>
    <t>98.14533229607173</t>
  </si>
  <si>
    <t>SE_9_-_123550047_123540823_123540629_123538504_FBXW2</t>
  </si>
  <si>
    <t>95.64966543629112</t>
  </si>
  <si>
    <t>41.1214953271028</t>
  </si>
  <si>
    <t>SE_9_-_123593609_123591486_123591377_123589185_PSMD5</t>
  </si>
  <si>
    <t>99.67563749562409</t>
  </si>
  <si>
    <t>SE_9_-_123594110_123593737_123593609_123591486_PSMD5</t>
  </si>
  <si>
    <t>98.81114194269176</t>
  </si>
  <si>
    <t>79.5774647887324</t>
  </si>
  <si>
    <t>SE_9_-_123605015_123595734_123595590_123594223_PSMD5</t>
  </si>
  <si>
    <t>82.058414381992975</t>
  </si>
  <si>
    <t>SE_9_-_123624866_123624283_123624196_123623452_PHF19</t>
  </si>
  <si>
    <t>97.40003255977548</t>
  </si>
  <si>
    <t>SE_9_+_124030497_124043748_124043840_124064241_GSN</t>
  </si>
  <si>
    <t>0.9837185105047901</t>
  </si>
  <si>
    <t>SE_9_+_124043840_124044153_124044231_124064241_GSN</t>
  </si>
  <si>
    <t>1.9993519076898991</t>
  </si>
  <si>
    <t>44.03669724770643</t>
  </si>
  <si>
    <t>55.96330275229357</t>
  </si>
  <si>
    <t>SE_9_+_124043840_124044717_124044828_124064241_GSN</t>
  </si>
  <si>
    <t>13.78628217796058</t>
  </si>
  <si>
    <t>SE_9_+_124043840_124062334_124062404_124064241_GSN</t>
  </si>
  <si>
    <t>11.362174039903696</t>
  </si>
  <si>
    <t>76.27118644067797</t>
  </si>
  <si>
    <t>SE_9_+_124043840_124062343_124062404_124064241_GSN</t>
  </si>
  <si>
    <t>0.9739712265965323</t>
  </si>
  <si>
    <t>88.18897637795276</t>
  </si>
  <si>
    <t>SE_9_-_124132405_124128523_124128394_124118434_STOM</t>
  </si>
  <si>
    <t>98.05055568735817</t>
  </si>
  <si>
    <t>96.94656488549617</t>
  </si>
  <si>
    <t>SE_9_+_124441060_124461604_124461737_124519292_DAB2IP</t>
  </si>
  <si>
    <t>41.751384790190365</t>
  </si>
  <si>
    <t>SE_9_-_124801551_124794135_124794002_124752049_TTLL11</t>
  </si>
  <si>
    <t>80.14345271978581</t>
  </si>
  <si>
    <t>SE_9_-_124975885_124971996_124971893_124967059_LHX6</t>
  </si>
  <si>
    <t>3.371495551627251</t>
  </si>
  <si>
    <t>SE_9_-_125007535_125006147_125006023_125004322_RBM18</t>
  </si>
  <si>
    <t>2.4918200297876583</t>
  </si>
  <si>
    <t>SE_9_-_125023659_125016646_125016553_125014252_RBM18</t>
  </si>
  <si>
    <t>11.257937253831455</t>
  </si>
  <si>
    <t>SE_9_+_125027217_125027741_125027824_125033143_MRRF</t>
  </si>
  <si>
    <t>98.89653666156396</t>
  </si>
  <si>
    <t>SE_9_+_125033354_125042722_125042877_125047448_MRRF</t>
  </si>
  <si>
    <t>92.39332470839408</t>
  </si>
  <si>
    <t>SE_9_+_125047566_125048059_125048225_125048318_MRRF</t>
  </si>
  <si>
    <t>47.73952831821408</t>
  </si>
  <si>
    <t>SE_9_+_125047566_125048318_125048445_125054028_MRRF</t>
  </si>
  <si>
    <t>98.43301072753786</t>
  </si>
  <si>
    <t>95.54140127388536</t>
  </si>
  <si>
    <t>SE_9_+_125054119_125075506_125075665_125084819_MRRF</t>
  </si>
  <si>
    <t>99.36817921694553</t>
  </si>
  <si>
    <t>SE_9_+_125133551_125140178_125140294_125140712_PTGS1</t>
  </si>
  <si>
    <t>5.489216919136567</t>
  </si>
  <si>
    <t>SE_9_+_125832703_125833691_125833780_125835831_RABGAP1</t>
  </si>
  <si>
    <t>1.4851967559672568</t>
  </si>
  <si>
    <t>SE_9_-_125932181_125930537_125930468_125923347_STRBP</t>
  </si>
  <si>
    <t>0.3686079096872623</t>
  </si>
  <si>
    <t>99.04761904761905</t>
  </si>
  <si>
    <t>SE_9_-_125946411_125943254_125943147_125941506_STRBP</t>
  </si>
  <si>
    <t>21.458166317565876</t>
  </si>
  <si>
    <t>SE_9_-_126165681_126150137_126150009_126146192_DENND1A</t>
  </si>
  <si>
    <t>94.00527491838486</t>
  </si>
  <si>
    <t>SE_9_-_126214555_126213028_126212972_126202770_DENND1A</t>
  </si>
  <si>
    <t>0.0442970338152188</t>
  </si>
  <si>
    <t>SE_9_-_126219627_126219210_126219126_126217058_DENND1A</t>
  </si>
  <si>
    <t>99.24300448130519</t>
  </si>
  <si>
    <t>93.4959349593496</t>
  </si>
  <si>
    <t>SE_9_-_126345448_126319974_126319849_126220176_DENND1A</t>
  </si>
  <si>
    <t>99.68935082775332</t>
  </si>
  <si>
    <t>SE_9_-_126519982_126439068_126438999_126433650_DENND1A</t>
  </si>
  <si>
    <t>96.05325900979447</t>
  </si>
  <si>
    <t>SE_9_-_126554866_126531842_126531793_126520101_DENND1A</t>
  </si>
  <si>
    <t>10.612834154156381</t>
  </si>
  <si>
    <t>70.98765432098766</t>
  </si>
  <si>
    <t>SE_9_+_127020364_127055128_127055292_127064215_NEK6</t>
  </si>
  <si>
    <t>97.91917363703757</t>
  </si>
  <si>
    <t>SE_9_-_127174631_127167711_127167596_127146935_PSMB7</t>
  </si>
  <si>
    <t>94.54390699682158</t>
  </si>
  <si>
    <t>SE_9_+_127549517_127557303_127557410_127561564_OLFML2A</t>
  </si>
  <si>
    <t>0.14101380052130044</t>
  </si>
  <si>
    <t>37.66233766233766</t>
  </si>
  <si>
    <t>SE_9_-_127622462_127620816_127620737_127620346_RPL35</t>
  </si>
  <si>
    <t>93.77883337001954</t>
  </si>
  <si>
    <t>4.316546762589928</t>
  </si>
  <si>
    <t>SE_9_-_127933364_127920661_127920520_127916264_PPP6C</t>
  </si>
  <si>
    <t>95.55872524730671</t>
  </si>
  <si>
    <t>SE_9_-_127933364_127923185_127923120_127920661_PPP6C</t>
  </si>
  <si>
    <t>1.9088098461890652</t>
  </si>
  <si>
    <t>SE_9_-_127951923_127934280_127934188_127933459_PPP6C</t>
  </si>
  <si>
    <t>99.77487788482532</t>
  </si>
  <si>
    <t>SE_9_+_127963185_127965287_127965345_127969843_RABEPK</t>
  </si>
  <si>
    <t>85.24213951602832</t>
  </si>
  <si>
    <t>SE_9_+_127970000_127975649_127975801_127982818_RABEPK</t>
  </si>
  <si>
    <t>4.93337787826132</t>
  </si>
  <si>
    <t>SE_9_+_127975801_127982606_127982676_127982818_RABEPK</t>
  </si>
  <si>
    <t>0.018920480641241407</t>
  </si>
  <si>
    <t>SE_9_+_128070159_128072208_128072288_128074731_GAPVD1</t>
  </si>
  <si>
    <t>16.01427483365778</t>
  </si>
  <si>
    <t>SE_9_+_128094908_128097451_128097531_128099297_GAPVD1</t>
  </si>
  <si>
    <t>99.36510233671444</t>
  </si>
  <si>
    <t>SE_9_+_128094908_128099297_128099374_128099500_GAPVD1</t>
  </si>
  <si>
    <t>92.1347504480727</t>
  </si>
  <si>
    <t>SE_9_+_128103543_128104498_128104578_128109098_GAPVD1</t>
  </si>
  <si>
    <t>0.03544183761524561</t>
  </si>
  <si>
    <t>SE_9_-_128230251_128209766_128209604_128206877_MAPKAP1</t>
  </si>
  <si>
    <t>99.95504411311265</t>
  </si>
  <si>
    <t>97.03703703703704</t>
  </si>
  <si>
    <t>SE_9_-_128246722_128230388_128230251_128206877_MAPKAP1</t>
  </si>
  <si>
    <t>97.40355941232679</t>
  </si>
  <si>
    <t>SE_9_-_128268589_128246862_128246722_128230388_MAPKAP1</t>
  </si>
  <si>
    <t>71.31295486577478</t>
  </si>
  <si>
    <t>SE_9_-_128305338_128268696_128268589_128246862_MAPKAP1</t>
  </si>
  <si>
    <t>98.16540057411932</t>
  </si>
  <si>
    <t>SE_9_-_128347834_128322088_128321912_128305447_MAPKAP1</t>
  </si>
  <si>
    <t>0.529693027983032</t>
  </si>
  <si>
    <t>84.78260869565217</t>
  </si>
  <si>
    <t>SE_9_-_128419930_128414536_128414396_128348006_MAPKAP1</t>
  </si>
  <si>
    <t>92.5681015946123</t>
  </si>
  <si>
    <t>87.356321839080465</t>
  </si>
  <si>
    <t>SE_9_-_128469250_128432186_128432097_128420078_MAPKAP1</t>
  </si>
  <si>
    <t>2.198336805304606</t>
  </si>
  <si>
    <t>SE_9_+_128697886_128711657_128711719_128722963_PBX3</t>
  </si>
  <si>
    <t>51.98769800109676</t>
  </si>
  <si>
    <t>SE_9_+_128723128_128724381_128724493_128725291_PBX3</t>
  </si>
  <si>
    <t>66.64530436862415</t>
  </si>
  <si>
    <t>SE_9_+_129567411_129571072_129571194_129594766_ZBTB43</t>
  </si>
  <si>
    <t>78.65508370685463</t>
  </si>
  <si>
    <t>SE_9_+_129796793_129812322_129812411_129815126_RALGPS1</t>
  </si>
  <si>
    <t>89.01120702720472</t>
  </si>
  <si>
    <t>SE_9_+_130005528_130027231_130027300_130053447_GARNL3</t>
  </si>
  <si>
    <t>66.25646285709077</t>
  </si>
  <si>
    <t>99.08256880733946</t>
  </si>
  <si>
    <t>SE_9_+_130107756_130111203_130111314_130116125_GARNL3</t>
  </si>
  <si>
    <t>0.7358153163028185</t>
  </si>
  <si>
    <t>SE_9_+_130117751_130118708_130118784_130119498_GARNL3</t>
  </si>
  <si>
    <t>99.29015591134993</t>
  </si>
  <si>
    <t>86.02941176470588</t>
  </si>
  <si>
    <t>SE_9_+_130147424_130149472_130149610_130151183_GARNL3</t>
  </si>
  <si>
    <t>36.094689139389814</t>
  </si>
  <si>
    <t>SE_9_+_130159565_130159655_130159817_130162186_SLC2A8</t>
  </si>
  <si>
    <t>83.08090361025884</t>
  </si>
  <si>
    <t>60.30927835051546</t>
  </si>
  <si>
    <t>29.381443298969074</t>
  </si>
  <si>
    <t>SE_9_+_130162285_130164836_130165032_130165939_SLC2A8</t>
  </si>
  <si>
    <t>90.34458794313238</t>
  </si>
  <si>
    <t>SE_9_+_130167270_130167699_130167844_130169391_SLC2A8</t>
  </si>
  <si>
    <t>99.9722140715775</t>
  </si>
  <si>
    <t>SE_9_-_130213010_130211987_130211889_130211641_RPL12</t>
  </si>
  <si>
    <t>97.9668259980144</t>
  </si>
  <si>
    <t>SE_9_+_130251797_130253494_130253574_130255081_LRSAM1</t>
  </si>
  <si>
    <t>96.22361788426957</t>
  </si>
  <si>
    <t>SE_9_+_130255176_130257599_130257697_130258243_LRSAM1</t>
  </si>
  <si>
    <t>1.0461149418223836</t>
  </si>
  <si>
    <t>SE_9_-_130331099_130323516_130323427_130294057_FAM129B</t>
  </si>
  <si>
    <t>4.060301212017851</t>
  </si>
  <si>
    <t>SE_9_+_130444839_130446647_130446772_130453054_STXBP1</t>
  </si>
  <si>
    <t>94.71659618457213</t>
  </si>
  <si>
    <t>62.88659793814433</t>
  </si>
  <si>
    <t>23.711340206185564</t>
  </si>
  <si>
    <t>SE_9_-_130477254_130476981_130476882_130476703_PTRH1</t>
  </si>
  <si>
    <t>95.31552888351999</t>
  </si>
  <si>
    <t>SE_9_-_130495664_130494970_130494843_130494557_TOR2A</t>
  </si>
  <si>
    <t>99.68300341726709</t>
  </si>
  <si>
    <t>SE_9_+_130566979_130569252_130569366_130569488_FPGS</t>
  </si>
  <si>
    <t>99.4844852487471</t>
  </si>
  <si>
    <t>70.96774193548387</t>
  </si>
  <si>
    <t>SE_9_+_130566979_130569271_130569366_130569488_FPGS</t>
  </si>
  <si>
    <t>98.71642579092722</t>
  </si>
  <si>
    <t>SE_9_+_130569366_130569488_130569565_130569700_FPGS</t>
  </si>
  <si>
    <t>90.08034701951065</t>
  </si>
  <si>
    <t>98.62068965517241</t>
  </si>
  <si>
    <t>SE_9_+_130570590_130570837_130570984_130571079_FPGS</t>
  </si>
  <si>
    <t>99.63129355344468</t>
  </si>
  <si>
    <t>SE_9_+_130572385_130573224_130573290_130575474_FPGS</t>
  </si>
  <si>
    <t>0.5976606095509215</t>
  </si>
  <si>
    <t>41.726618705035975</t>
  </si>
  <si>
    <t>SE_9_-_130591966_130589465_130589324_130588951_ENG</t>
  </si>
  <si>
    <t>99.91459764175409</t>
  </si>
  <si>
    <t>SE_9_-_130635305_130635132_130634969_130634218_AK1</t>
  </si>
  <si>
    <t>30.60408746763386</t>
  </si>
  <si>
    <t>SE_9_-_130661782_130660289_130660105_130658611_ST6GALNAC6</t>
  </si>
  <si>
    <t>14.771099244481823</t>
  </si>
  <si>
    <t>SE_9_-_130667486_130660289_130660105_130658611_ST6GALNAC6</t>
  </si>
  <si>
    <t>49.24269022057279</t>
  </si>
  <si>
    <t>SE_9_-_130661782_130660289_130660235_130658611_ST6GALNAC6</t>
  </si>
  <si>
    <t>73.26011180702397</t>
  </si>
  <si>
    <t>SE_9_-_130667486_130660289_130660235_130658611_ST6GALNAC6</t>
  </si>
  <si>
    <t>96.043737006839</t>
  </si>
  <si>
    <t>SE_9_-_130674547_130672337_130672230_130670860_ST6GALNAC4</t>
  </si>
  <si>
    <t>83.34595867436767</t>
  </si>
  <si>
    <t>SE_9_-_130679105_130678773_130678687_130677120_ST6GALNAC4</t>
  </si>
  <si>
    <t>99.73049341975214</t>
  </si>
  <si>
    <t>SE_9_-_130699713_130698934_130698832_130698059_DPM2</t>
  </si>
  <si>
    <t>96.214837660759855</t>
  </si>
  <si>
    <t>SE_9_-_130742271_130716204_130716084_130715883_FAM102A</t>
  </si>
  <si>
    <t>6.095762747851319</t>
  </si>
  <si>
    <t>SE_9_+_130861004_130861554_130861664_130863375_SLC25A25</t>
  </si>
  <si>
    <t>11.075368888973744</t>
  </si>
  <si>
    <t>SE_9_-_130887523_130887150_130887058_130886829_PTGES2</t>
  </si>
  <si>
    <t>1.8569510417243549</t>
  </si>
  <si>
    <t>SE_9_+_130922765_130924283_130924394_130925722_C9orf16</t>
  </si>
  <si>
    <t>2.0186863729372213</t>
  </si>
  <si>
    <t>70.66666666666667</t>
  </si>
  <si>
    <t>SE_9_-_130932299_130931979_130931902_130931798_CIZ1</t>
  </si>
  <si>
    <t>93.21231485325481</t>
  </si>
  <si>
    <t>SE_9_-_130952608_130950213_130950142_130948055_CIZ1</t>
  </si>
  <si>
    <t>97.5940945222867</t>
  </si>
  <si>
    <t>SE_9_-_130952967_130950213_130950142_130948055_CIZ1</t>
  </si>
  <si>
    <t>96.84312439897735</t>
  </si>
  <si>
    <t>9.734513274336283</t>
  </si>
  <si>
    <t>SE_9_-_130952967_130952723_130952608_130948055_CIZ1</t>
  </si>
  <si>
    <t>99.62262600508727</t>
  </si>
  <si>
    <t>SE_9_-_130952967_130952723_130952608_130950213_CIZ1</t>
  </si>
  <si>
    <t>61.7039723612942</t>
  </si>
  <si>
    <t>SE_9_-_131029737_131029553_131029473_131028604_GOLGA2</t>
  </si>
  <si>
    <t>64.20461653375345</t>
  </si>
  <si>
    <t>SE_9_-_131036129_131035144_131035064_131030803_GOLGA2</t>
  </si>
  <si>
    <t>0.7034590227205475</t>
  </si>
  <si>
    <t>SE_9_-_131079431_131078175_131078101_131077907_TRUB2</t>
  </si>
  <si>
    <t>1.6012210975398782</t>
  </si>
  <si>
    <t>SE_9_+_131186893_131189931_131190058_131190581_CERCAM</t>
  </si>
  <si>
    <t>95.48366648503229</t>
  </si>
  <si>
    <t>35.099337748344375</t>
  </si>
  <si>
    <t>SE_9_+_131221936_131222792_131222945_131223221_ODF2</t>
  </si>
  <si>
    <t>94.69251687837834</t>
  </si>
  <si>
    <t>SE_9_+_131221936_131222829_131222945_131223221_ODF2</t>
  </si>
  <si>
    <t>94.0914137269091</t>
  </si>
  <si>
    <t>SE_9_+_131223289_131231462_131231632_131233587_ODF2</t>
  </si>
  <si>
    <t>89.75471541724944</t>
  </si>
  <si>
    <t>SE_9_+_131223346_131231462_131231632_131233587_ODF2</t>
  </si>
  <si>
    <t>99.2389401846417</t>
  </si>
  <si>
    <t>63.92405063291139</t>
  </si>
  <si>
    <t>33.54430379746836</t>
  </si>
  <si>
    <t>SE_9_+_131223346_131233587_131233747_131235192_ODF2</t>
  </si>
  <si>
    <t>98.32979576712881</t>
  </si>
  <si>
    <t>SE_9_+_131277918_131284947_131285095_131285559_GLE1</t>
  </si>
  <si>
    <t>98.3544160805098</t>
  </si>
  <si>
    <t>SE_9_-_131402970_131399306_131399197_131398717_WDR34</t>
  </si>
  <si>
    <t>96.80480550127852</t>
  </si>
  <si>
    <t>59.55056179775281</t>
  </si>
  <si>
    <t>SE_9_+_131477514_131477648_131477739_131479026_PKN3</t>
  </si>
  <si>
    <t>0.04314552094167703</t>
  </si>
  <si>
    <t>SE_9_+_131550686_131552153_131552228_131553014_TBC1D13</t>
  </si>
  <si>
    <t>94.17706512659467</t>
  </si>
  <si>
    <t>SE_9_-_131586351_131586173_131586026_131585112_C9orf114</t>
  </si>
  <si>
    <t>98.78266533944539</t>
  </si>
  <si>
    <t>83.6734693877551</t>
  </si>
  <si>
    <t>SE_9_-_131604933_131600646_131600497_131600416_CCBL1</t>
  </si>
  <si>
    <t>1.1480203237338629</t>
  </si>
  <si>
    <t>SE_9_-_131604933_131602951_131602890_131600646_CCBL1</t>
  </si>
  <si>
    <t>97.67291859180119</t>
  </si>
  <si>
    <t>97.11538461538461</t>
  </si>
  <si>
    <t>SE_9_+_131644529_131648294_131648400_131669436_LRRC8A</t>
  </si>
  <si>
    <t>97.45255604009064</t>
  </si>
  <si>
    <t>SE_9_+_131698782_131698862_131698924_131700036_PHYHD1</t>
  </si>
  <si>
    <t>80.16745803974582</t>
  </si>
  <si>
    <t>22.702702702702705</t>
  </si>
  <si>
    <t>50.27027027027027</t>
  </si>
  <si>
    <t>SE_9_+_131698924_131700036_131700223_131702648_PHYHD1</t>
  </si>
  <si>
    <t>88.67946958420004</t>
  </si>
  <si>
    <t>SE_9_+_131702776_131702878_131702994_131703724_PHYHD1</t>
  </si>
  <si>
    <t>98.1293056176362</t>
  </si>
  <si>
    <t>SE_9_-_131776690_131774577_131774515_131772972_SH3GLB2</t>
  </si>
  <si>
    <t>4.333920062215596</t>
  </si>
  <si>
    <t>SE_9_-_131783370_131778139_131778019_131777183_SH3GLB2</t>
  </si>
  <si>
    <t>5.969639681662378</t>
  </si>
  <si>
    <t>SE_9_-_131783370_131778143_131778019_131777183_SH3GLB2</t>
  </si>
  <si>
    <t>0.2723073028859848</t>
  </si>
  <si>
    <t>SE_9_+_131812242_131813579_131813699_131821433_FAM73B</t>
  </si>
  <si>
    <t>99.31506459965273</t>
  </si>
  <si>
    <t>SE_9_+_131823625_131825452_131825595_131825824_FAM73B</t>
  </si>
  <si>
    <t>99.59353729723867</t>
  </si>
  <si>
    <t>SE_9_+_131823625_131825523_131825595_131825824_FAM73B</t>
  </si>
  <si>
    <t>99.49103210069708</t>
  </si>
  <si>
    <t>SE_9_+_131823625_131825824_131825910_131830052_FAM73B</t>
  </si>
  <si>
    <t>98.1444172053841</t>
  </si>
  <si>
    <t>SE_9_+_131847047_131847302_131847386_131847486_DOLPP1</t>
  </si>
  <si>
    <t>99.9392823801861</t>
  </si>
  <si>
    <t>SE_9_+_131847585_131847797_131847895_131848988_DOLPP1</t>
  </si>
  <si>
    <t>82.15103699083348</t>
  </si>
  <si>
    <t>SE_9_+_131847895_131848418_131848546_131848988_DOLPP1</t>
  </si>
  <si>
    <t>99.59544337301496</t>
  </si>
  <si>
    <t>SE_9_-_131870093_131866585_131866467_131865345_CRAT</t>
  </si>
  <si>
    <t>16.731819789169762</t>
  </si>
  <si>
    <t>SE_9_-_131871458_131870757_131870687_131870356_CRAT</t>
  </si>
  <si>
    <t>9.617705070535052</t>
  </si>
  <si>
    <t>64.4927536231884</t>
  </si>
  <si>
    <t>SE_9_-_131871458_131871182_131871042_131870356_CRAT</t>
  </si>
  <si>
    <t>6.7597458904099215</t>
  </si>
  <si>
    <t>SE_9_-_131872762_131871182_131871042_131870356_CRAT</t>
  </si>
  <si>
    <t>51.04943443859865</t>
  </si>
  <si>
    <t>SE_9_-_131872762_131871556_131871458_131870356_CRAT</t>
  </si>
  <si>
    <t>98.7568947796127</t>
  </si>
  <si>
    <t>SE_9_+_131873910_131882792_131882889_131885331_PPP2R4</t>
  </si>
  <si>
    <t>97.26776691215925</t>
  </si>
  <si>
    <t>SE_9_+_131873910_131882792_131882907_131885331_PPP2R4</t>
  </si>
  <si>
    <t>97.28378481754591</t>
  </si>
  <si>
    <t>SE_9_+_131882889_131885331_131885417_131891264_PPP2R4</t>
  </si>
  <si>
    <t>10.735714515471646</t>
  </si>
  <si>
    <t>SE_9_+_131885417_131890243_131890347_131891264_PPP2R4</t>
  </si>
  <si>
    <t>99.14250439379694</t>
  </si>
  <si>
    <t>52.03252032520326</t>
  </si>
  <si>
    <t>SE_9_+_131885417_131891264_131891389_131893801_PPP2R4</t>
  </si>
  <si>
    <t>88.91798611248461</t>
  </si>
  <si>
    <t>74.49664429530202</t>
  </si>
  <si>
    <t>SE_9_+_132388574_132394929_132395080_132396333_NTMT1</t>
  </si>
  <si>
    <t>99.75894316548633</t>
  </si>
  <si>
    <t>SE_9_-_132401681_132401589_132401481_132400938_ASB6</t>
  </si>
  <si>
    <t>98.157284010305915</t>
  </si>
  <si>
    <t>18.994413407821227</t>
  </si>
  <si>
    <t>54.7486033519553</t>
  </si>
  <si>
    <t>26.256983240223462</t>
  </si>
  <si>
    <t>SE_9_-_132404166_132403001_132402820_132401787_ASB6</t>
  </si>
  <si>
    <t>3.5973251605464727</t>
  </si>
  <si>
    <t>SE_9_-_132515166_132511921_132511800_132511016_PTGES</t>
  </si>
  <si>
    <t>97.79290984117749</t>
  </si>
  <si>
    <t>SE_9_-_132597418_132597045_132596986_132595988_C9orf78</t>
  </si>
  <si>
    <t>64.30432602102147</t>
  </si>
  <si>
    <t>SE_9_-_132687239_132686218_132686123_132671278_FNBP1</t>
  </si>
  <si>
    <t>68.98699693035965</t>
  </si>
  <si>
    <t>SE_9_-_132687239_132686275_132686123_132671278_FNBP1</t>
  </si>
  <si>
    <t>72.69210104411913</t>
  </si>
  <si>
    <t>SE_9_-_132687239_132686305_132686123_132671278_FNBP1</t>
  </si>
  <si>
    <t>20.50361360458315</t>
  </si>
  <si>
    <t>SE_9_+_132869818_132872649_132872705_132887194_GPR107</t>
  </si>
  <si>
    <t>6.372167689506926</t>
  </si>
  <si>
    <t>SE_9_+_133320382_133325659_133325720_133327611_ASS1</t>
  </si>
  <si>
    <t>99.2267420114117</t>
  </si>
  <si>
    <t>SE_9_+_133333976_133339498_133339554_133342112_ASS1</t>
  </si>
  <si>
    <t>8.671577145368381</t>
  </si>
  <si>
    <t>SE_9_+_133506175_133506548_133506680_133506944_FUBP3</t>
  </si>
  <si>
    <t>95.70776338129225</t>
  </si>
  <si>
    <t>81.60919540229885</t>
  </si>
  <si>
    <t>SE_9_+_133573014_133573549_133573638_133574716_EXOSC2</t>
  </si>
  <si>
    <t>0.6701702487219537</t>
  </si>
  <si>
    <t>SE_9_+_133972250_133981575_133981652_133986984_AIF1L</t>
  </si>
  <si>
    <t>99.67409151576396</t>
  </si>
  <si>
    <t>SE_9_+_134010391_134011327_134011393_134014668_NUP214</t>
  </si>
  <si>
    <t>99.91409118908003</t>
  </si>
  <si>
    <t>SE_9_+_134021691_134022874_134022971_134025711_NUP214</t>
  </si>
  <si>
    <t>99.94801832141201</t>
  </si>
  <si>
    <t>SE_9_+_134021691_134022877_134022971_134025711_NUP214</t>
  </si>
  <si>
    <t>98.16928529728145</t>
  </si>
  <si>
    <t>SE_9_+_134053797_134062676_134062751_134064440_NUP214</t>
  </si>
  <si>
    <t>97.58137780181809</t>
  </si>
  <si>
    <t>SE_9_+_134064518_134067595_134067679_134070620_NUP214</t>
  </si>
  <si>
    <t>98.61891155771174</t>
  </si>
  <si>
    <t>SE_9_+_134067679_134070620_134070681_134072603_NUP214</t>
  </si>
  <si>
    <t>0.24311927162979705</t>
  </si>
  <si>
    <t>SE_9_+_134103718_134105050_134105212_134106017_NUP214</t>
  </si>
  <si>
    <t>99.0923537256394</t>
  </si>
  <si>
    <t>88.94736842105263</t>
  </si>
  <si>
    <t>SE_9_+_134330553_134334551_134334743_134340150_PRRC2B</t>
  </si>
  <si>
    <t>48.55332736476319</t>
  </si>
  <si>
    <t>82.27848101265823</t>
  </si>
  <si>
    <t>SE_9_+_134367647_134369792_134369873_134371127_PRRC2B</t>
  </si>
  <si>
    <t>76.49757996526013</t>
  </si>
  <si>
    <t>73.15436241610739</t>
  </si>
  <si>
    <t>SE_9_+_134378460_134379576_134379727_134381501_POMT1</t>
  </si>
  <si>
    <t>66.98108397686201</t>
  </si>
  <si>
    <t>SE_9_+_134378460_134379576_134379727_134381790_POMT1</t>
  </si>
  <si>
    <t>83.50354589456535</t>
  </si>
  <si>
    <t>SE_9_+_134378460_134381501_134381607_134381790_POMT1</t>
  </si>
  <si>
    <t>91.41900533753666</t>
  </si>
  <si>
    <t>SE_9_+_134379727_134381501_134381607_134381790_POMT1</t>
  </si>
  <si>
    <t>94.43161128370654</t>
  </si>
  <si>
    <t>61.49068322981367</t>
  </si>
  <si>
    <t>6.832298136645963</t>
  </si>
  <si>
    <t>SE_9_+_134381840_134382738_134382901_134384298_POMT1</t>
  </si>
  <si>
    <t>96.72210209927545</t>
  </si>
  <si>
    <t>SE_9_+_134381840_134382755_134382901_134384298_POMT1</t>
  </si>
  <si>
    <t>99.54905400260911</t>
  </si>
  <si>
    <t>SE_9_+_134394873_134395467_134395580_134396733_POMT1</t>
  </si>
  <si>
    <t>4.123561611976554</t>
  </si>
  <si>
    <t>SE_9_-_134404331_134401890_134401832_134401364_UCK1</t>
  </si>
  <si>
    <t>99.51341109638882</t>
  </si>
  <si>
    <t>38.04347826086957</t>
  </si>
  <si>
    <t>SE_9_-_134404515_134404425_134404331_134401364_UCK1</t>
  </si>
  <si>
    <t>11.057234263664945</t>
  </si>
  <si>
    <t>74.44444444444444</t>
  </si>
  <si>
    <t>SE_9_-_134497183_134479440_134479348_134477536_RAPGEF1</t>
  </si>
  <si>
    <t>98.7384992408225</t>
  </si>
  <si>
    <t>SE_9_-_134514022_134505711_134505623_134504641_RAPGEF1</t>
  </si>
  <si>
    <t>57.72775554392021</t>
  </si>
  <si>
    <t>63.06306306306306</t>
  </si>
  <si>
    <t>SE_9_-_134526197_134525629_134525516_134518804_RAPGEF1</t>
  </si>
  <si>
    <t>98.1371338893201</t>
  </si>
  <si>
    <t>SE_9_-_134814768_134769379_134769272_134759486_MED27</t>
  </si>
  <si>
    <t>1.6678679593644736</t>
  </si>
  <si>
    <t>SE_9_-_135145002_135141636_135141514_135140372_SETX</t>
  </si>
  <si>
    <t>20.89185859977917</t>
  </si>
  <si>
    <t>SE_9_-_135145002_135144876_135144790_135140372_SETX</t>
  </si>
  <si>
    <t>99.87169786469832</t>
  </si>
  <si>
    <t>SE_9_-_135150643_135147195_135147097_135145089_SETX</t>
  </si>
  <si>
    <t>4.084435883805181</t>
  </si>
  <si>
    <t>SE_9_-_135545247_135545060_135544957_135538082_DDX31</t>
  </si>
  <si>
    <t>97.29734299594939</t>
  </si>
  <si>
    <t>SE_9_-_135802588_135801126_135800974_135798879_TSC1</t>
  </si>
  <si>
    <t>1.0321207227363287</t>
  </si>
  <si>
    <t>SE_9_-_135810420_135806691_135806596_135804339_TSC1</t>
  </si>
  <si>
    <t>99.64352268668307</t>
  </si>
  <si>
    <t>SE_9_-_135819930_135810482_135810420_135804339_TSC1</t>
  </si>
  <si>
    <t>99.4404834567445</t>
  </si>
  <si>
    <t>14.358974358974358</t>
  </si>
  <si>
    <t>SE_9_+_135944646_135945848_135946045_135946374_CEL</t>
  </si>
  <si>
    <t>6.69862953274268</t>
  </si>
  <si>
    <t>66.33663366336634</t>
  </si>
  <si>
    <t>SE_9_-_135981319_135979938_135979835_135979718_RALGDS</t>
  </si>
  <si>
    <t>97.0915271597735</t>
  </si>
  <si>
    <t>SE_9_-_136036854_136031452_136031402_136031323_RALGDS/GBGT1</t>
  </si>
  <si>
    <t>95.10721859344127</t>
  </si>
  <si>
    <t>SE_9_-_136036854_136031489_136031402_136031323_RALGDS/GBGT1</t>
  </si>
  <si>
    <t>99.33563874391398</t>
  </si>
  <si>
    <t>SE_9_-_136214777_136213555_136213395_136212107_MED22</t>
  </si>
  <si>
    <t>98.4263448135481</t>
  </si>
  <si>
    <t>SE_9_-_136232861_136231902_136231716_136230635_SURF4</t>
  </si>
  <si>
    <t>99.90681419688245</t>
  </si>
  <si>
    <t>93.24324324324324</t>
  </si>
  <si>
    <t>SE_9_-_136234135_136233551_136233475_136232904_SURF4</t>
  </si>
  <si>
    <t>99.16665930196788</t>
  </si>
  <si>
    <t>33.13253012048193</t>
  </si>
  <si>
    <t>SE_9_-_136282740_136279953_136279785_136278041_REXO4</t>
  </si>
  <si>
    <t>93.31937502211942</t>
  </si>
  <si>
    <t>SE_9_+_136298649_136298761_136298824_136301949_ADAMTS13</t>
  </si>
  <si>
    <t>89.63159723102858</t>
  </si>
  <si>
    <t>59.89010989010989</t>
  </si>
  <si>
    <t>SE_9_+_136321841_136323032_136323216_136324096_ADAMTS13</t>
  </si>
  <si>
    <t>2.291104184053304</t>
  </si>
  <si>
    <t>SE_9_+_136328677_136330157_136330280_136330444_CACFD1</t>
  </si>
  <si>
    <t>83.63392906400013</t>
  </si>
  <si>
    <t>10.569105691056912</t>
  </si>
  <si>
    <t>81.30081300813008</t>
  </si>
  <si>
    <t>SE_9_+_136328677_136330444_136330569_136333043_CACFD1</t>
  </si>
  <si>
    <t>3.09462653700882</t>
  </si>
  <si>
    <t>12.295081967213115</t>
  </si>
  <si>
    <t>SE_9_+_136333150_136333462_136333586_136333685_CACFD1</t>
  </si>
  <si>
    <t>78.23619044854644</t>
  </si>
  <si>
    <t>28.96174863387978</t>
  </si>
  <si>
    <t>13.661202185792352</t>
  </si>
  <si>
    <t>SE_9_-_136339102_136338722_136338537_136338372_SLC2A6</t>
  </si>
  <si>
    <t>99.94699125457575</t>
  </si>
  <si>
    <t>SE_9_-_136344090_136343538_136343376_136342363_SLC2A6</t>
  </si>
  <si>
    <t>2.743948335536618</t>
  </si>
  <si>
    <t>SE_9_-_136635500_136634625_136634539_136633718_VAV2</t>
  </si>
  <si>
    <t>99.9834703540966</t>
  </si>
  <si>
    <t>SE_9_+_137990351_137998595_137998701_138011350_OLFM1</t>
  </si>
  <si>
    <t>2.3847368020469144</t>
  </si>
  <si>
    <t>22.05128205128205</t>
  </si>
  <si>
    <t>42.56410256410256</t>
  </si>
  <si>
    <t>SE_9_+_138393819_138393915_138394112_138395388_MRPS2</t>
  </si>
  <si>
    <t>1.0373373590343868</t>
  </si>
  <si>
    <t>SE_9_+_138393819_138394982_138395124_138395388_MRPS2</t>
  </si>
  <si>
    <t>22.995625024340896</t>
  </si>
  <si>
    <t>SE_9_+_138678367_138679946_138680008_138683643_KCNT1</t>
  </si>
  <si>
    <t>99.76784315240913</t>
  </si>
  <si>
    <t>79.64601769911505</t>
  </si>
  <si>
    <t>18.58407079646018</t>
  </si>
  <si>
    <t>SE_9_-_138709823_138707851_138707736_138707061_CAMSAP1</t>
  </si>
  <si>
    <t>82.26455526011821</t>
  </si>
  <si>
    <t>43.16546762589928</t>
  </si>
  <si>
    <t>56.83453237410072</t>
  </si>
  <si>
    <t>SE_9_-_138758302_138754454_138754313_138742307_CAMSAP1</t>
  </si>
  <si>
    <t>1.2688347142318013</t>
  </si>
  <si>
    <t>SE_9_-_138836874_138834135_138834008_138831605_UBAC1</t>
  </si>
  <si>
    <t>99.32132066814638</t>
  </si>
  <si>
    <t>86.13138686131386</t>
  </si>
  <si>
    <t>SE_9_-_139257939_139257580_139257441_139256632_DNLZ/CARD9</t>
  </si>
  <si>
    <t>57.22798133500808</t>
  </si>
  <si>
    <t>SE_9_-_139304542_139303519_139303451_139302390_SDCCAG3</t>
  </si>
  <si>
    <t>32.93470256168019</t>
  </si>
  <si>
    <t>SE_9_-_139304780_139303519_139303451_139302390_SDCCAG3</t>
  </si>
  <si>
    <t>22.555035429297053</t>
  </si>
  <si>
    <t>43.53741496598639</t>
  </si>
  <si>
    <t>SE_9_-_139304780_139304691_139304542_139302390_SDCCAG3</t>
  </si>
  <si>
    <t>99.49672990249077</t>
  </si>
  <si>
    <t>SE_9_+_139307344_139309005_139309099_139310743_PMPCA</t>
  </si>
  <si>
    <t>33.564704612917964</t>
  </si>
  <si>
    <t>SE_9_-_139340097_139339563_139339504_139338352_SEC16A</t>
  </si>
  <si>
    <t>56.607475013502814</t>
  </si>
  <si>
    <t>SE_9_-_139341307_139339563_139339504_139338352_SEC16A</t>
  </si>
  <si>
    <t>85.46987986223745</t>
  </si>
  <si>
    <t>SE_9_-_139341307_139340171_139340097_139338352_SEC16A</t>
  </si>
  <si>
    <t>94.6104971382003</t>
  </si>
  <si>
    <t>SE_9_-_139341307_139340171_139340097_139339563_SEC16A</t>
  </si>
  <si>
    <t>83.25059223898211</t>
  </si>
  <si>
    <t>SE_9_+_139559237_139562693_139562814_139563009_EGFL7</t>
  </si>
  <si>
    <t>99.48608999356526</t>
  </si>
  <si>
    <t>SE_9_+_139560269_139562693_139562814_139563009_EGFL7</t>
  </si>
  <si>
    <t>94.44026732968871</t>
  </si>
  <si>
    <t>SE_9_-_139571413_139571132_139571037_139569259_AGPAT2</t>
  </si>
  <si>
    <t>99.47973306482376</t>
  </si>
  <si>
    <t>SE_9_-_139635704_139635395_139635288_139634500_LCN10</t>
  </si>
  <si>
    <t>85.55858872063688</t>
  </si>
  <si>
    <t>SE_9_-_139636333_139635395_139635288_139634500_LCN10</t>
  </si>
  <si>
    <t>82.50760825047875</t>
  </si>
  <si>
    <t>17.613636363636363</t>
  </si>
  <si>
    <t>63.06818181818182</t>
  </si>
  <si>
    <t>SE_9_-_139636333_139635466_139635288_139634500_LCN10</t>
  </si>
  <si>
    <t>95.44004914252972</t>
  </si>
  <si>
    <t>46.728971962616825</t>
  </si>
  <si>
    <t>33.64485981308411</t>
  </si>
  <si>
    <t>SE_9_-_139636108_139635813_139635704_139635395_LCN10</t>
  </si>
  <si>
    <t>74.08890458748597</t>
  </si>
  <si>
    <t>SE_9_-_139636333_139635813_139635704_139634500_LCN10</t>
  </si>
  <si>
    <t>74.75128662519253</t>
  </si>
  <si>
    <t>SE_9_-_139636333_139635813_139635704_139635395_LCN10</t>
  </si>
  <si>
    <t>20.552899494236232</t>
  </si>
  <si>
    <t>44.936708860759495</t>
  </si>
  <si>
    <t>SE_9_-_139636333_139636189_139636108_139635813_LCN10</t>
  </si>
  <si>
    <t>79.40873567458235</t>
  </si>
  <si>
    <t>57.38255033557047</t>
  </si>
  <si>
    <t>31.20805369127517</t>
  </si>
  <si>
    <t>SE_9_+_139685876_139686078_139686229_139686399_TMEM141</t>
  </si>
  <si>
    <t>87.29969181599736</t>
  </si>
  <si>
    <t>SE_9_+_139685876_139686163_139686229_139686399_TMEM141</t>
  </si>
  <si>
    <t>98.01773441577208</t>
  </si>
  <si>
    <t>SE_9_+_139699268_139699809_139699909_139700530_KIAA1984</t>
  </si>
  <si>
    <t>1.18452800887455</t>
  </si>
  <si>
    <t>SE_9_+_139720278_139722234_139722316_139722946_RABL6</t>
  </si>
  <si>
    <t>12.782529729413989</t>
  </si>
  <si>
    <t>SE_9_+_139744589_139744955_139745012_139745207_PHPT1</t>
  </si>
  <si>
    <t>14.292952866040803</t>
  </si>
  <si>
    <t>SE_9_+_139744589_139744958_139745012_139745207_PHPT1</t>
  </si>
  <si>
    <t>98.29095653894534</t>
  </si>
  <si>
    <t>66.27906976744185</t>
  </si>
  <si>
    <t>SE_9_+_139749128_139749214_139749302_139749389_MAMDC4</t>
  </si>
  <si>
    <t>98.59234403893366</t>
  </si>
  <si>
    <t>82.78688524590164</t>
  </si>
  <si>
    <t>SE_9_+_139750601_139750709_139750833_139750916_MAMDC4</t>
  </si>
  <si>
    <t>89.16341520670787</t>
  </si>
  <si>
    <t>SE_9_+_139750601_139750916_139751027_139751162_MAMDC4</t>
  </si>
  <si>
    <t>95.4047512011285</t>
  </si>
  <si>
    <t>34.090909090909086</t>
  </si>
  <si>
    <t>SE_9_+_139752549_139752638_139752728_139752852_MAMDC4</t>
  </si>
  <si>
    <t>0.5356693587996588</t>
  </si>
  <si>
    <t>71.55963302752293</t>
  </si>
  <si>
    <t>SE_9_+_139815667_139816834_139816945_139818304_TRAF2</t>
  </si>
  <si>
    <t>98.14035397692061</t>
  </si>
  <si>
    <t>SE_9_+_139887014_139887092_139887152_139887377_C9orf142</t>
  </si>
  <si>
    <t>99.88639265209387</t>
  </si>
  <si>
    <t>SE_9_+_139887695_139887795_139887863_139888032_C9orf142</t>
  </si>
  <si>
    <t>99.95232736488141</t>
  </si>
  <si>
    <t>SE_9_-_139905072_139904823_139904645_139904576_ABCA2</t>
  </si>
  <si>
    <t>99.97335354354936</t>
  </si>
  <si>
    <t>61.78343949044586</t>
  </si>
  <si>
    <t>SE_9_-_139945962_139945822_139945663_139945581_ENTPD2</t>
  </si>
  <si>
    <t>3.5036716788020166</t>
  </si>
  <si>
    <t>SE_9_+_139982635_139982720_139982850_139983321_MAN1B1</t>
  </si>
  <si>
    <t>98.69294179409805</t>
  </si>
  <si>
    <t>65.5844155844156</t>
  </si>
  <si>
    <t>27.92207792207792</t>
  </si>
  <si>
    <t>SE_9_-_140006564_140006481_140006325_140006206_DPP7</t>
  </si>
  <si>
    <t>97.81511885713527</t>
  </si>
  <si>
    <t>SE_9_-_140006564_140006481_140006393_140006206_DPP7</t>
  </si>
  <si>
    <t>99.3040908707029</t>
  </si>
  <si>
    <t>SE_9_-_140008317_140007739_140007658_140007571_DPP7</t>
  </si>
  <si>
    <t>99.29203430704999</t>
  </si>
  <si>
    <t>74.43609022556392</t>
  </si>
  <si>
    <t>SE_9_-_140008317_140007948_140007813_140007739_DPP7</t>
  </si>
  <si>
    <t>96.77442090564543</t>
  </si>
  <si>
    <t>SE_9_+_140108330_140108419_140108520_140108656_NDOR1</t>
  </si>
  <si>
    <t>93.48743762330825</t>
  </si>
  <si>
    <t>90.22556390977444</t>
  </si>
  <si>
    <t>SE_9_-_140247072_140246653_140246518_140245980_EXD3</t>
  </si>
  <si>
    <t>77.70766875658913</t>
  </si>
  <si>
    <t>53.52112676056338</t>
  </si>
  <si>
    <t>SE_9_-_140250720_140249225_140249152_140248829_EXD3</t>
  </si>
  <si>
    <t>17.67891378013472</t>
  </si>
  <si>
    <t>40.939597315436245</t>
  </si>
  <si>
    <t>SE_9_-_140277765_140269215_140269064_140268051_EXD3</t>
  </si>
  <si>
    <t>92.89827628926382</t>
  </si>
  <si>
    <t>SE_9_-_140348843_140348272_140348183_140347632_NSMF</t>
  </si>
  <si>
    <t>96.3039883174846</t>
  </si>
  <si>
    <t>SE_9_-_140350081_140349759_140349691_140348895_NSMF</t>
  </si>
  <si>
    <t>79.57656978304573</t>
  </si>
  <si>
    <t>SE_9_-_140350863_140349759_140349691_140348895_NSMF</t>
  </si>
  <si>
    <t>96.78854244993633</t>
  </si>
  <si>
    <t>SE_9_-_140444620_140442111_140442037_140441848_PNPLA7</t>
  </si>
  <si>
    <t>91.77239877228071</t>
  </si>
  <si>
    <t>84.12698412698413</t>
  </si>
  <si>
    <t>SE_9_-_140459537_140459410_140459345_140459058_WDR85</t>
  </si>
  <si>
    <t>32.333204520151234</t>
  </si>
  <si>
    <t>76.24309392265194</t>
  </si>
  <si>
    <t>SE_9_-_140470532_140470344_140470161_140469295_WDR85</t>
  </si>
  <si>
    <t>61.84164463049592</t>
  </si>
  <si>
    <t>78.02197802197803</t>
  </si>
  <si>
    <t>SE_9_-_140471922_140470854_140470761_140470619_WDR85</t>
  </si>
  <si>
    <t>65.9707560730875</t>
  </si>
  <si>
    <t>SE_9_-_140473077_140470854_140470761_140470619_WDR85</t>
  </si>
  <si>
    <t>98.88469161899744</t>
  </si>
  <si>
    <t>SE_9_-_140472962_140472055_140471922_140470854_WDR85</t>
  </si>
  <si>
    <t>76.1987852789143</t>
  </si>
  <si>
    <t>SE_9_-_140473077_140472055_140471922_140470619_WDR85</t>
  </si>
  <si>
    <t>95.29856748911587</t>
  </si>
  <si>
    <t>SE_9_-_140473077_140472055_140471922_140470854_WDR85</t>
  </si>
  <si>
    <t>99.18947345057131</t>
  </si>
  <si>
    <t>SE_9_+_140507458_140507865_140507962_140508067_ARRDC1</t>
  </si>
  <si>
    <t>99.15587980971777</t>
  </si>
  <si>
    <t>SE_9_+_140507458_140507875_140507962_140508067_ARRDC1</t>
  </si>
  <si>
    <t>99.42578226008911</t>
  </si>
  <si>
    <t>SE_9_+_140507458_140507912_140507962_140508067_ARRDC1</t>
  </si>
  <si>
    <t>87.08431538074666</t>
  </si>
  <si>
    <t>SE_9_+_140513501_140605419_140605482_140611078_EHMT1</t>
  </si>
  <si>
    <t>97.26435643172341</t>
  </si>
  <si>
    <t>97.16312056737588</t>
  </si>
  <si>
    <t>SE_9_+_140657272_140669561_140669704_140671070_EHMT1</t>
  </si>
  <si>
    <t>0.15111368697807598</t>
  </si>
  <si>
    <t>SE_9_+_140695436_140697696_140697804_140705913_EHMT1</t>
  </si>
  <si>
    <t>0.7822547274355955</t>
  </si>
  <si>
    <t>SE_10_+_226068_243851_243945_255829_ZMYND11</t>
  </si>
  <si>
    <t>73.04297335183428</t>
  </si>
  <si>
    <t>SE_10_+_255988_267135_267296_282778_ZMYND11</t>
  </si>
  <si>
    <t>97.11769321855782</t>
  </si>
  <si>
    <t>SE_10_+_282855_283525_283617_285378_ZMYND11</t>
  </si>
  <si>
    <t>99.20857520096997</t>
  </si>
  <si>
    <t>SE_10_+_286051_286833_286910_287961_ZMYND11</t>
  </si>
  <si>
    <t>31.519196268772227</t>
  </si>
  <si>
    <t>SE_10_-_532399_530888_530721_518489_DIP2C</t>
  </si>
  <si>
    <t>5.570850452142643</t>
  </si>
  <si>
    <t>SE_10_-_930387_916023_915949_910210_LARP4B</t>
  </si>
  <si>
    <t>11.3863215466081</t>
  </si>
  <si>
    <t>SE_10_-_930387_916023_915953_910210_LARP4B</t>
  </si>
  <si>
    <t>0.2899871362543857</t>
  </si>
  <si>
    <t>SE_10_-_977368_970373_970323_931700_LARP4B</t>
  </si>
  <si>
    <t>98.86159931089034</t>
  </si>
  <si>
    <t>10.891089108910892</t>
  </si>
  <si>
    <t>SE_10_+_1038599_1041869_1041972_1042046_GTPBP4</t>
  </si>
  <si>
    <t>98.99813905421586</t>
  </si>
  <si>
    <t>52.352941176470594</t>
  </si>
  <si>
    <t>SE_10_-_1094204_1090111_1089939_1089333_IDI1</t>
  </si>
  <si>
    <t>73.12331699441589</t>
  </si>
  <si>
    <t>SE_10_-_1094804_1090111_1089939_1089333_IDI1</t>
  </si>
  <si>
    <t>1.8243454527685905</t>
  </si>
  <si>
    <t>30.08849557522124</t>
  </si>
  <si>
    <t>SE_10_+_3109899_3111466_3111581_3124580_PFKP</t>
  </si>
  <si>
    <t>0.15555716542010697</t>
  </si>
  <si>
    <t>SE_10_+_3141544_3143113_3143192_3143557_PFKP</t>
  </si>
  <si>
    <t>99.3746943966827</t>
  </si>
  <si>
    <t>SE_10_-_3214909_3212398_3212296_3209234_PITRM1</t>
  </si>
  <si>
    <t>94.54598848111698</t>
  </si>
  <si>
    <t>39.66942148760331</t>
  </si>
  <si>
    <t>SE_10_-_3823833_3822421_3822298_3821782_KLF6</t>
  </si>
  <si>
    <t>1.163909829743672</t>
  </si>
  <si>
    <t>SE_10_-_3827105_3825473_3825408_3824406_KLF6</t>
  </si>
  <si>
    <t>99.64271735583961</t>
  </si>
  <si>
    <t>SE_10_+_4868555_4872867_4873034_4875542_AKR1E2</t>
  </si>
  <si>
    <t>90.13165553653768</t>
  </si>
  <si>
    <t>SE_10_+_4873034_4875542_4875658_4877867_AKR1E2</t>
  </si>
  <si>
    <t>69.14498545151963</t>
  </si>
  <si>
    <t>SE_10_+_4878001_4879651_4879773_4884613_AKR1E2</t>
  </si>
  <si>
    <t>93.9868933051615</t>
  </si>
  <si>
    <t>SE_10_-_5042742_5041469_5041392_5040939_AKR1C2</t>
  </si>
  <si>
    <t>2.700565242623145</t>
  </si>
  <si>
    <t>SE_10_-_5690933_5684516_5684436_5683924_ASB13</t>
  </si>
  <si>
    <t>98.86987445641313</t>
  </si>
  <si>
    <t>SE_10_-_5694826_5693326_5693176_5691067_ASB13</t>
  </si>
  <si>
    <t>99.296704697339507</t>
  </si>
  <si>
    <t>88.02816901408451</t>
  </si>
  <si>
    <t>9.15492957746479</t>
  </si>
  <si>
    <t>SE_10_-_5810176_5808601_5808457_5808258_GDI2</t>
  </si>
  <si>
    <t>94.70731114294654</t>
  </si>
  <si>
    <t>SE_10_-_5838726_5836952_5836848_5828013_GDI2</t>
  </si>
  <si>
    <t>97.24626777180859</t>
  </si>
  <si>
    <t>78.03030303030303</t>
  </si>
  <si>
    <t>SE_10_-_5838726_5836982_5836848_5828013_GDI2</t>
  </si>
  <si>
    <t>99.96800535630729</t>
  </si>
  <si>
    <t>SE_10_-_5855177_5842668_5842561_5838825_GDI2</t>
  </si>
  <si>
    <t>0.3388416241151843</t>
  </si>
  <si>
    <t>SE_10_-_5855177_5853919_5853837_5842668_GDI2</t>
  </si>
  <si>
    <t>89.89975931595484</t>
  </si>
  <si>
    <t>SE_10_-_5924969_5922339_5922261_5920250_ANKRD16</t>
  </si>
  <si>
    <t>2.0483630222078655</t>
  </si>
  <si>
    <t>SE_10_+_5932309_5932982_5933079_5944983_FBXO18</t>
  </si>
  <si>
    <t>83.91483812433425</t>
  </si>
  <si>
    <t>SE_10_+_5932309_5944983_5945138_5948000_FBXO18</t>
  </si>
  <si>
    <t>6.220385172240807</t>
  </si>
  <si>
    <t>SE_10_+_5945138_5947181_5947250_5948000_FBXO18</t>
  </si>
  <si>
    <t>4.123840488652654</t>
  </si>
  <si>
    <t>SE_10_+_5966471_5966714_5966764_5967330_FBXO18</t>
  </si>
  <si>
    <t>0.18356107653308504</t>
  </si>
  <si>
    <t>SE_10_-_6001717_6000314_6000204_5998417_IL15RA</t>
  </si>
  <si>
    <t>47.66572921108852</t>
  </si>
  <si>
    <t>SE_10_-_6008108_6005801_6005706_6002530_IL15RA</t>
  </si>
  <si>
    <t>60.80496062116669</t>
  </si>
  <si>
    <t>SE_10_-_6008108_6005804_6005706_6002530_IL15RA</t>
  </si>
  <si>
    <t>91.5447044301254</t>
  </si>
  <si>
    <t>SE_10_-_6019368_6005804_6005706_6002530_IL15RA</t>
  </si>
  <si>
    <t>90.00564463380174</t>
  </si>
  <si>
    <t>SE_10_-_6019368_6008302_6008108_6002530_IL15RA</t>
  </si>
  <si>
    <t>90.99631527947581</t>
  </si>
  <si>
    <t>SE_10_-_6019368_6008302_6008108_6005804_IL15RA</t>
  </si>
  <si>
    <t>80.53507260939011</t>
  </si>
  <si>
    <t>SE_10_-_6019740_6008302_6008108_6002530_IL15RA</t>
  </si>
  <si>
    <t>99.95117723550877</t>
  </si>
  <si>
    <t>39.85507246376812</t>
  </si>
  <si>
    <t>13.768115942028986</t>
  </si>
  <si>
    <t>SE_10_+_6131156_6139011_6139151_6143234_RBM17</t>
  </si>
  <si>
    <t>98.4142672282689</t>
  </si>
  <si>
    <t>SE_10_+_6263490_6263604_6263708_6264818_PFKFB3</t>
  </si>
  <si>
    <t>99.80163237278686</t>
  </si>
  <si>
    <t>8.661417322834646</t>
  </si>
  <si>
    <t>85.03937007874016</t>
  </si>
  <si>
    <t>SE_10_+_6263490_6264818_6264947_6265921_PFKFB3</t>
  </si>
  <si>
    <t>99.77695229273529</t>
  </si>
  <si>
    <t>SE_10_+_6265983_6266112_6266176_6268155_PFKFB3</t>
  </si>
  <si>
    <t>2.237705562679805</t>
  </si>
  <si>
    <t>63.47826086956522</t>
  </si>
  <si>
    <t>SE_10_+_6266176_6266469_6266586_6268155_PFKFB3</t>
  </si>
  <si>
    <t>0.021195673689266933</t>
  </si>
  <si>
    <t>SE_10_+_6266176_6267124_6267211_6268155_PFKFB3</t>
  </si>
  <si>
    <t>98.49872014480209</t>
  </si>
  <si>
    <t>SE_10_-_6498636_6484043_6483855_6472900_PRKCQ</t>
  </si>
  <si>
    <t>85.48180617187136</t>
  </si>
  <si>
    <t>SE_10_-_7829783_7825138_7825044_7822270_KIN</t>
  </si>
  <si>
    <t>0.40421429952510235</t>
  </si>
  <si>
    <t>SE_10_+_7842054_7843476_7843532_7844233_ATP5C1</t>
  </si>
  <si>
    <t>96.85545268200268</t>
  </si>
  <si>
    <t>SE_10_+_8100804_8105956_8106101_8111436_GATA3</t>
  </si>
  <si>
    <t>94.63305465390228</t>
  </si>
  <si>
    <t>SE_10_+_8100804_8105959_8106101_8111436_GATA3</t>
  </si>
  <si>
    <t>93.92727835351421</t>
  </si>
  <si>
    <t>SE_10_+_11207645_11259388_11259470_11291116_CELF2</t>
  </si>
  <si>
    <t>74.52891079713766</t>
  </si>
  <si>
    <t>SE_10_+_11299835_11308561_11308640_11312629_CELF2</t>
  </si>
  <si>
    <t>99.74719274168228</t>
  </si>
  <si>
    <t>SE_10_+_11363349_11367799_11367942_11370889_CELF2</t>
  </si>
  <si>
    <t>0.6693086580549885</t>
  </si>
  <si>
    <t>SE_10_+_11791591_11794136_11794253_11797407_ECHDC3</t>
  </si>
  <si>
    <t>6.889293667237249</t>
  </si>
  <si>
    <t>SE_10_+_11894214_11904911_11905041_11908530_PROSER2</t>
  </si>
  <si>
    <t>96.56513692968542</t>
  </si>
  <si>
    <t>3.6458333333333335</t>
  </si>
  <si>
    <t>92.1875</t>
  </si>
  <si>
    <t>SE_10_+_12126750_12129534_12129728_12130985_DHTKD1</t>
  </si>
  <si>
    <t>98.47629588213557</t>
  </si>
  <si>
    <t>96.62162162162163</t>
  </si>
  <si>
    <t>SE_10_+_12143180_12148245_12148395_12149908_DHTKD1</t>
  </si>
  <si>
    <t>99.87402879952072</t>
  </si>
  <si>
    <t>SE_10_+_12175307_12178104_12178169_12185116_SEC61A2</t>
  </si>
  <si>
    <t>4.479568663327926</t>
  </si>
  <si>
    <t>31.538461538461537</t>
  </si>
  <si>
    <t>SE_10_+_12178169_12184432_12184564_12185116_SEC61A2</t>
  </si>
  <si>
    <t>99.61236597342902</t>
  </si>
  <si>
    <t>35.51401869158878</t>
  </si>
  <si>
    <t>SE_10_+_12191725_12191851_12191960_12198906_SEC61A2</t>
  </si>
  <si>
    <t>30.845718345056344</t>
  </si>
  <si>
    <t>43.04635761589404</t>
  </si>
  <si>
    <t>2.6490066225165565</t>
  </si>
  <si>
    <t>SE_10_+_12191960_12197777_12197930_12198906_SEC61A2</t>
  </si>
  <si>
    <t>99.28933686027376</t>
  </si>
  <si>
    <t>41.139240506329116</t>
  </si>
  <si>
    <t>37.34177215189873</t>
  </si>
  <si>
    <t>SE_10_+_12191960_12198906_12199066_12199907_SEC61A2</t>
  </si>
  <si>
    <t>99.8048737827986</t>
  </si>
  <si>
    <t>15.897435897435896</t>
  </si>
  <si>
    <t>62.05128205128205</t>
  </si>
  <si>
    <t>SE_10_+_12199066_12199907_12200104_12202929_SEC61A2</t>
  </si>
  <si>
    <t>99.98984777315275</t>
  </si>
  <si>
    <t>SE_10_+_12199066_12202929_12203120_12204212_SEC61A2</t>
  </si>
  <si>
    <t>7.711156345040257</t>
  </si>
  <si>
    <t>SE_10_-_12226888_12222488_12222394_12221131_NUDT5</t>
  </si>
  <si>
    <t>97.14134374033904</t>
  </si>
  <si>
    <t>SE_10_+_12252321_12257739_12257834_12259360_CDC123</t>
  </si>
  <si>
    <t>98.85093302897873</t>
  </si>
  <si>
    <t>SE_10_+_12277122_12279143_12279265_12280456_CDC123</t>
  </si>
  <si>
    <t>0.01046676243189448</t>
  </si>
  <si>
    <t>98.57142857142858</t>
  </si>
  <si>
    <t>SE_10_+_12279265_12279461_12279533_12280456_CDC123</t>
  </si>
  <si>
    <t>99.16181919763366</t>
  </si>
  <si>
    <t>SE_10_+_12280484_12288148_12288276_12291580_CDC123</t>
  </si>
  <si>
    <t>99.49762013875551</t>
  </si>
  <si>
    <t>SE_10_+_12288276_12291580_12291717_12292310_CDC123</t>
  </si>
  <si>
    <t>99.43013783245618</t>
  </si>
  <si>
    <t>SE_10_+_12391909_12595224_12595355_12708735_CAMK1D</t>
  </si>
  <si>
    <t>20.609574951030886</t>
  </si>
  <si>
    <t>59.06040268456376</t>
  </si>
  <si>
    <t>SE_10_+_13142302_13150138_13150289_13151112_OPTN</t>
  </si>
  <si>
    <t>30.745547352908247</t>
  </si>
  <si>
    <t>SE_10_+_13150289_13150962_13151015_13151112_OPTN</t>
  </si>
  <si>
    <t>94.89009024809263</t>
  </si>
  <si>
    <t>SE_10_-_13341420_13340245_13340187_13337606_PHYH</t>
  </si>
  <si>
    <t>0.1836823366282972</t>
  </si>
  <si>
    <t>SE_10_-_13364835_13364065_13363974_13361356_SEPHS1</t>
  </si>
  <si>
    <t>4.734864423555827</t>
  </si>
  <si>
    <t>SE_10_+_13629152_13633768_13633888_13639458_PRPF18</t>
  </si>
  <si>
    <t>9.541581487070035</t>
  </si>
  <si>
    <t>39.38356164383562</t>
  </si>
  <si>
    <t>60.61643835616438</t>
  </si>
  <si>
    <t>SE_10_+_13690230_13690620_13690768_13696353_PRPF18</t>
  </si>
  <si>
    <t>9.521299620210721</t>
  </si>
  <si>
    <t>29.71014492753623</t>
  </si>
  <si>
    <t>SE_10_-_13696416_13693974_13693903_13689035_FRMD4A</t>
  </si>
  <si>
    <t>1.767532001434557</t>
  </si>
  <si>
    <t>SE_10_+_13690230_13694408_13694489_13696353_PRPF18</t>
  </si>
  <si>
    <t>0.04930348570482704</t>
  </si>
  <si>
    <t>SE_10_-_14572331_14570038_14569936_14564018_FAM107B</t>
  </si>
  <si>
    <t>0.9134849233367601</t>
  </si>
  <si>
    <t>SE_10_-_14595321_14584685_14584578_14572514_FAM107B</t>
  </si>
  <si>
    <t>9.810418253738128</t>
  </si>
  <si>
    <t>SE_10_-_14964980_14962443_14962379_14961831_DCLRE1C</t>
  </si>
  <si>
    <t>57.741863251676186</t>
  </si>
  <si>
    <t>SE_10_+_15139408_15144217_15144335_15145304_RPP38</t>
  </si>
  <si>
    <t>74.61314024869705</t>
  </si>
  <si>
    <t>SE_10_+_15139765_15144217_15144335_15145304_RPP38</t>
  </si>
  <si>
    <t>83.4460755939218</t>
  </si>
  <si>
    <t>77.67857142857143</t>
  </si>
  <si>
    <t>SE_10_-_15262943_15258109_15257995_15256600_FAM171A1</t>
  </si>
  <si>
    <t>98.58206837575753</t>
  </si>
  <si>
    <t>53.205128205128204</t>
  </si>
  <si>
    <t>SE_10_-_15317854_15296878_15296720_15290814_FAM171A1</t>
  </si>
  <si>
    <t>7.96988759774406</t>
  </si>
  <si>
    <t>SE_10_-_15880227_15879632_15879541_15879317_FAM188A</t>
  </si>
  <si>
    <t>69.47116017161866</t>
  </si>
  <si>
    <t>SE_10_-_15883425_15880278_15880227_15879317_FAM188A</t>
  </si>
  <si>
    <t>93.52444274887243</t>
  </si>
  <si>
    <t>73.18840579710145</t>
  </si>
  <si>
    <t>SE_10_+_16528616_16547019_16547159_16553045_PTER</t>
  </si>
  <si>
    <t>0.07144860282351098</t>
  </si>
  <si>
    <t>SE_10_-_16794538_16769156_16769030_16737154_RSU1</t>
  </si>
  <si>
    <t>99.94622150872678</t>
  </si>
  <si>
    <t>SE_10_-_16859314_16824083_16824033_16806509_RSU1</t>
  </si>
  <si>
    <t>82.88957820386328</t>
  </si>
  <si>
    <t>SE_10_-_16859314_16859083_16858972_16824083_RSU1</t>
  </si>
  <si>
    <t>96.49483288243779</t>
  </si>
  <si>
    <t>61.34453781512605</t>
  </si>
  <si>
    <t>SE_10_-_17645559_17641410_17641289_17636382_PTPLA</t>
  </si>
  <si>
    <t>99.55973643997419</t>
  </si>
  <si>
    <t>SE_10_+_17686378_17702463_17702547_17730026_STAM</t>
  </si>
  <si>
    <t>2.6282519950253755</t>
  </si>
  <si>
    <t>SE_10_+_17702547_17714974_17715077_17726674_STAM</t>
  </si>
  <si>
    <t>99.63790710274478</t>
  </si>
  <si>
    <t>96.52777777777779</t>
  </si>
  <si>
    <t>SE_10_+_20290915_20335798_20335944_20357099_PLXDC2</t>
  </si>
  <si>
    <t>45.30574812195633</t>
  </si>
  <si>
    <t>SE_10_-_21108353_21107763_21107633_21106621_NEBL</t>
  </si>
  <si>
    <t>99.46917641760596</t>
  </si>
  <si>
    <t>SE_10_+_21823733_21827762_21827841_21875223_MLLT10</t>
  </si>
  <si>
    <t>0.9324614918648185</t>
  </si>
  <si>
    <t>SE_10_+_21827841_21830192_21830290_21875223_MLLT10</t>
  </si>
  <si>
    <t>5.200509185905066</t>
  </si>
  <si>
    <t>65.0485436893204</t>
  </si>
  <si>
    <t>29.126213592233007</t>
  </si>
  <si>
    <t>SE_10_+_21827841_21840745_21840850_21845572_MLLT10</t>
  </si>
  <si>
    <t>3.332666021842824</t>
  </si>
  <si>
    <t>SE_10_+_21827841_21860904_21860955_21875223_MLLT10</t>
  </si>
  <si>
    <t>97.86943955612126</t>
  </si>
  <si>
    <t>SE_10_+_21827841_21875223_21875277_21884260_MLLT10</t>
  </si>
  <si>
    <t>99.53471499157068</t>
  </si>
  <si>
    <t>17.791411042944784</t>
  </si>
  <si>
    <t>49.079754601226995</t>
  </si>
  <si>
    <t>SE_10_-_22217435_22209892_22209727_22208858_DNAJC1</t>
  </si>
  <si>
    <t>99.95156600335957</t>
  </si>
  <si>
    <t>71.32352941176471</t>
  </si>
  <si>
    <t>9.926470588235293</t>
  </si>
  <si>
    <t>SE_10_+_22605485_22606786_22606924_22607034_COMMD3/COMMD3-BMI1</t>
  </si>
  <si>
    <t>99.9706999040785</t>
  </si>
  <si>
    <t>72.93577981651376</t>
  </si>
  <si>
    <t>23.394495412844037</t>
  </si>
  <si>
    <t>SE_10_+_22605485_22606813_22606924_22607034_COMMD3/COMMD3-BMI1</t>
  </si>
  <si>
    <t>99.94424464801756</t>
  </si>
  <si>
    <t>SE_10_+_22605485_22606813_22606924_22615360_COMMD3/COMMD3-BMI1</t>
  </si>
  <si>
    <t>99.8454667735935</t>
  </si>
  <si>
    <t>SE_10_+_22606924_22607034_22607097_22607582_COMMD3/COMMD3-BMI1</t>
  </si>
  <si>
    <t>1.0225959143045311</t>
  </si>
  <si>
    <t>SE_10_+_23399247_23407975_23408063_23408233_MSRB2</t>
  </si>
  <si>
    <t>45.969853912862476</t>
  </si>
  <si>
    <t>SE_10_+_24762989_24783429_24783533_24784076_KIAA1217</t>
  </si>
  <si>
    <t>89.51065254067309</t>
  </si>
  <si>
    <t>SE_10_+_24822166_24825703_24825822_24833910_KIAA1217</t>
  </si>
  <si>
    <t>31.149136346411755</t>
  </si>
  <si>
    <t>77.33333333333333</t>
  </si>
  <si>
    <t>SE_10_+_24825822_24831622_24831699_24833910_KIAA1217</t>
  </si>
  <si>
    <t>93.38570707317244</t>
  </si>
  <si>
    <t>16.50485436893204</t>
  </si>
  <si>
    <t>SE_10_-_24880571_24880259_24880154_24878231_ARHGAP21</t>
  </si>
  <si>
    <t>0.2550766713477135</t>
  </si>
  <si>
    <t>SE_10_-_25010766_25003307_25003226_24959326_ARHGAP21</t>
  </si>
  <si>
    <t>95.47440106525761</t>
  </si>
  <si>
    <t>SE_10_-_25144247_25140393_25140317_25138820_PRTFDC1</t>
  </si>
  <si>
    <t>2.254400801949221</t>
  </si>
  <si>
    <t>SE_10_+_27024508_27029574_27029746_27031426_PDSS1</t>
  </si>
  <si>
    <t>65.69916523850785</t>
  </si>
  <si>
    <t>SE_10_-_27047991_27044670_27044584_27040712_ABI1</t>
  </si>
  <si>
    <t>78.6649554725352</t>
  </si>
  <si>
    <t>SE_10_-_27054147_27044670_27044584_27040712_ABI1</t>
  </si>
  <si>
    <t>77.79586823368038</t>
  </si>
  <si>
    <t>46.198830409356724</t>
  </si>
  <si>
    <t>SE_10_-_27054147_27048164_27047991_27040712_ABI1</t>
  </si>
  <si>
    <t>92.49021326644711</t>
  </si>
  <si>
    <t>SE_10_-_27054147_27048164_27047991_27044670_ABI1</t>
  </si>
  <si>
    <t>83.10796416441192</t>
  </si>
  <si>
    <t>45.40229885057471</t>
  </si>
  <si>
    <t>SE_10_-_27054147_27048167_27047991_27040712_ABI1</t>
  </si>
  <si>
    <t>94.354543650819</t>
  </si>
  <si>
    <t>SE_10_-_27054147_27048167_27047991_27044670_ABI1</t>
  </si>
  <si>
    <t>5.810916498255419</t>
  </si>
  <si>
    <t>SE_10_-_27054147_27052889_27052809_27048167_ABI1</t>
  </si>
  <si>
    <t>99.62058045467398</t>
  </si>
  <si>
    <t>SE_10_-_27112067_27066170_27065994_27059274_ABI1</t>
  </si>
  <si>
    <t>0.25284652977133265</t>
  </si>
  <si>
    <t>SE_10_-_27149676_27128712_27128662_27112234_ABI1</t>
  </si>
  <si>
    <t>0.3261118845587107</t>
  </si>
  <si>
    <t>SE_10_-_27420788_27418286_27418166_27415715_YME1L1</t>
  </si>
  <si>
    <t>94.41095429491754</t>
  </si>
  <si>
    <t>SE_10_-_27434357_27431414_27431316_27425314_YME1L1</t>
  </si>
  <si>
    <t>3.0368511505386566</t>
  </si>
  <si>
    <t>SE_10_-_27437835_27436597_27436427_27434519_YME1L1</t>
  </si>
  <si>
    <t>0.3651555079629781</t>
  </si>
  <si>
    <t>SE_10_-_27443107_27442210_27442156_27437969_YME1L1</t>
  </si>
  <si>
    <t>91.96340678370946</t>
  </si>
  <si>
    <t>SE_10_+_27462188_27469882_27469995_27470409_MASTL</t>
  </si>
  <si>
    <t>94.46637515135768</t>
  </si>
  <si>
    <t>SE_10_+_27462188_27470409_27470510_27475308_MASTL</t>
  </si>
  <si>
    <t>97.56655617214216</t>
  </si>
  <si>
    <t>26.27118644067797</t>
  </si>
  <si>
    <t>58.47457627118644</t>
  </si>
  <si>
    <t>SE_10_-_27529248_27524141_27524021_27520749_ACBD5</t>
  </si>
  <si>
    <t>3.5138065353961885</t>
  </si>
  <si>
    <t>SE_10_+_27815818_27820458_27820544_27821436_RAB18</t>
  </si>
  <si>
    <t>99.45793078073248</t>
  </si>
  <si>
    <t>SE_10_+_27822782_27822857_27822923_27826805_RAB18</t>
  </si>
  <si>
    <t>96.31349676138325</t>
  </si>
  <si>
    <t>49.137931034482754</t>
  </si>
  <si>
    <t>SE_10_-_28527497_28491200_28491082_28438988_MPP7</t>
  </si>
  <si>
    <t>1.5455895514026219</t>
  </si>
  <si>
    <t>SE_10_+_28822963_28823163_28823275_28824491_WAC</t>
  </si>
  <si>
    <t>23.9210952226159</t>
  </si>
  <si>
    <t>SE_10_-_29818634_29815985_29815890_29813644_SVIL</t>
  </si>
  <si>
    <t>14.243384549114404</t>
  </si>
  <si>
    <t>SE_10_-_31165927_31146707_31146609_31139296_ZNF438</t>
  </si>
  <si>
    <t>9.440246046674714</t>
  </si>
  <si>
    <t>SE_10_-_31165927_31164438_31164260_31139296_ZNF438</t>
  </si>
  <si>
    <t>16.549479432906246</t>
  </si>
  <si>
    <t>SE_10_-_31230504_31199369_31199289_31197944_ZNF438</t>
  </si>
  <si>
    <t>7.38343942375139</t>
  </si>
  <si>
    <t>SE_10_-_31230504_31212344_31212216_31197944_ZNF438</t>
  </si>
  <si>
    <t>23.879369789184736</t>
  </si>
  <si>
    <t>SE_10_+_31676195_31676649_31676727_31749966_ZEB1</t>
  </si>
  <si>
    <t>98.07431382062398</t>
  </si>
  <si>
    <t>SE_10_+_31750166_31784705_31784767_31791276_ZEB1</t>
  </si>
  <si>
    <t>98.309093114224</t>
  </si>
  <si>
    <t>SE_10_+_31750166_31784708_31784767_31791276_ZEB1</t>
  </si>
  <si>
    <t>99.31523747632788</t>
  </si>
  <si>
    <t>10.062893081761008</t>
  </si>
  <si>
    <t>SE_10_+_31750166_31791276_31791437_31799601_ZEB1</t>
  </si>
  <si>
    <t>71.74838392322638</t>
  </si>
  <si>
    <t>SE_10_-_32132389_32128639_32128565_32120728_ARHGAP12</t>
  </si>
  <si>
    <t>73.3900152688404</t>
  </si>
  <si>
    <t>SE_10_-_32150323_32143134_32142994_32141525_ARHGAP12</t>
  </si>
  <si>
    <t>99.8139529943871</t>
  </si>
  <si>
    <t>SE_10_-_32307430_32307315_32307244_32307084_KIF5B</t>
  </si>
  <si>
    <t>18.248390472761482</t>
  </si>
  <si>
    <t>SE_10_-_32562091_32562010_32561942_32561095_EPC1</t>
  </si>
  <si>
    <t>9.481198927592933</t>
  </si>
  <si>
    <t>SE_10_-_32573626_32562966_32562850_32562209_EPC1</t>
  </si>
  <si>
    <t>1.6546945926626655</t>
  </si>
  <si>
    <t>95.57522123893806</t>
  </si>
  <si>
    <t>SE_10_-_33197296_33195508_33195393_33190563_ITGB1</t>
  </si>
  <si>
    <t>5.984639705900486</t>
  </si>
  <si>
    <t>SE_10_-_33197296_33196071_33195991_33190563_ITGB1</t>
  </si>
  <si>
    <t>0.9147525638980035</t>
  </si>
  <si>
    <t>58.58585858585859</t>
  </si>
  <si>
    <t>SE_10_-_33224420_33222511_33222410_33221528_ITGB1</t>
  </si>
  <si>
    <t>95.38920797902952</t>
  </si>
  <si>
    <t>SE_10_-_33474556_33471676_33471626_33469293_NRP1</t>
  </si>
  <si>
    <t>96.00237091504772</t>
  </si>
  <si>
    <t>34.31372549019608</t>
  </si>
  <si>
    <t>SE_10_-_33496500_33491923_33491819_33486637_NRP1</t>
  </si>
  <si>
    <t>94.73213617494459</t>
  </si>
  <si>
    <t>SE_10_-_33496500_33491923_33491840_33486637_NRP1</t>
  </si>
  <si>
    <t>97.6111292346153</t>
  </si>
  <si>
    <t>45.2513966480447</t>
  </si>
  <si>
    <t>SE_10_-_33619636_33559784_33559603_33552801_NRP1</t>
  </si>
  <si>
    <t>80.29813852294139</t>
  </si>
  <si>
    <t>SE_10_-_34606035_34573173_34573063_34558827_PARD3</t>
  </si>
  <si>
    <t>81.00288570329305</t>
  </si>
  <si>
    <t>21.705426356589147</t>
  </si>
  <si>
    <t>SE_10_-_34759013_34739376_34739245_34690845_PARD3</t>
  </si>
  <si>
    <t>98.43870652836235</t>
  </si>
  <si>
    <t>SE_10_-_35302627_35300892_35300776_35299370_CUL2</t>
  </si>
  <si>
    <t>15.295823983487908</t>
  </si>
  <si>
    <t>SE_10_-_35379107_35378929_35378824_35360267_CUL2</t>
  </si>
  <si>
    <t>7.747945715116329</t>
  </si>
  <si>
    <t>SE_10_+_35416121_35426710_35426807_35437296_CREM</t>
  </si>
  <si>
    <t>83.34694330205167</t>
  </si>
  <si>
    <t>97.52066115702479</t>
  </si>
  <si>
    <t>SE_10_+_35416121_35437296_35437419_35467817_CREM</t>
  </si>
  <si>
    <t>74.34577999822206</t>
  </si>
  <si>
    <t>SE_10_+_35416121_35437296_35437419_35495823_CREM</t>
  </si>
  <si>
    <t>99.61186115405464</t>
  </si>
  <si>
    <t>SE_10_+_35426807_35437296_35437419_35467817_CREM</t>
  </si>
  <si>
    <t>0.34869670443941064</t>
  </si>
  <si>
    <t>9.027777777777777</t>
  </si>
  <si>
    <t>42.36111111111111</t>
  </si>
  <si>
    <t>SE_10_+_35437419_35464781_35464927_35467817_CREM</t>
  </si>
  <si>
    <t>99.80391987818781</t>
  </si>
  <si>
    <t>SE_10_+_35464633_35467800_35467914_35468062_CREM</t>
  </si>
  <si>
    <t>99.8318695331649</t>
  </si>
  <si>
    <t>SE_10_+_35464633_35467817_35467914_35468062_CREM</t>
  </si>
  <si>
    <t>35.43194847509067</t>
  </si>
  <si>
    <t>34.946236559139784</t>
  </si>
  <si>
    <t>18.817204301075268</t>
  </si>
  <si>
    <t>SE_10_+_35468204_35477128_35477316_35495823_CREM</t>
  </si>
  <si>
    <t>0.8438598231598463</t>
  </si>
  <si>
    <t>SE_10_+_35626135_35683744_35683806_35772332_CCNY</t>
  </si>
  <si>
    <t>95.78627410719494</t>
  </si>
  <si>
    <t>SE_10_+_35626135_35772332_35772406_35790429_CCNY</t>
  </si>
  <si>
    <t>99.43792393554799</t>
  </si>
  <si>
    <t>SE_10_+_35814927_35818901_35818958_35819052_CCNY</t>
  </si>
  <si>
    <t>78.39908870073631</t>
  </si>
  <si>
    <t>SE_10_-_38146113_38145460_38145363_38145265_ZNF248</t>
  </si>
  <si>
    <t>0.5360347732985634</t>
  </si>
  <si>
    <t>SE_10_-_38242623_38242292_38242211_38242123_ZNF25</t>
  </si>
  <si>
    <t>96.33201064327987</t>
  </si>
  <si>
    <t>SE_10_+_38299711_38301226_38301278_38305799_ZNF33A</t>
  </si>
  <si>
    <t>46.97690450704022</t>
  </si>
  <si>
    <t>SE_10_-_43127377_43109806_43109730_43090147_ZNF33B</t>
  </si>
  <si>
    <t>83.40480493728543</t>
  </si>
  <si>
    <t>SE_10_-_43132368_43127887_43127743_43127472_ZNF33B</t>
  </si>
  <si>
    <t>95.53964098147722</t>
  </si>
  <si>
    <t>SE_10_-_43133922_43132420_43132368_43127887_ZNF33B</t>
  </si>
  <si>
    <t>98.60876962133392</t>
  </si>
  <si>
    <t>61.1764705882353</t>
  </si>
  <si>
    <t>12.352941176470589</t>
  </si>
  <si>
    <t>SE_10_+_45478111_45479389_45479561_45480261_RASSF4</t>
  </si>
  <si>
    <t>99.06971359523281</t>
  </si>
  <si>
    <t>SE_10_+_45478111_45479470_45479561_45480261_RASSF4</t>
  </si>
  <si>
    <t>96.21870728855603</t>
  </si>
  <si>
    <t>SE_10_+_45939276_45939564_45939734_45940956_ALOX5</t>
  </si>
  <si>
    <t>49.69723114858362</t>
  </si>
  <si>
    <t>85.55555555555556</t>
  </si>
  <si>
    <t>SE_10_-_46089683_46048652_46048560_46028737_MARCH8</t>
  </si>
  <si>
    <t>1.7847445261598296</t>
  </si>
  <si>
    <t>34.26966292134831</t>
  </si>
  <si>
    <t>9.550561797752808</t>
  </si>
  <si>
    <t>SE_10_-_46143742_46135869_46135689_46135411_ZFAND4</t>
  </si>
  <si>
    <t>99.36006043172767</t>
  </si>
  <si>
    <t>SE_10_+_46222987_46224310_46224474_46233431_FAM21C</t>
  </si>
  <si>
    <t>84.1757034018678</t>
  </si>
  <si>
    <t>SE_10_+_46246286_46246930_46247001_46248036_FAM21C</t>
  </si>
  <si>
    <t>68.9158006243529</t>
  </si>
  <si>
    <t>55.333333333333336</t>
  </si>
  <si>
    <t>SE_10_+_46268806_46272721_46272873_46274401_FAM21C</t>
  </si>
  <si>
    <t>96.31179353516046</t>
  </si>
  <si>
    <t>SE_10_+_46280349_46280957_46281079_46282483_FAM21C</t>
  </si>
  <si>
    <t>78.65640231453422</t>
  </si>
  <si>
    <t>SE_10_+_47942084_47943065_47943127_47943488_FAM21B</t>
  </si>
  <si>
    <t>46.43951058427761</t>
  </si>
  <si>
    <t>38.7434554973822</t>
  </si>
  <si>
    <t>SE_10_+_49514864_49516138_49516331_49609655_MAPK8</t>
  </si>
  <si>
    <t>35.31722867567652</t>
  </si>
  <si>
    <t>SE_10_+_49516331_49533940_49534008_49609655_MAPK8</t>
  </si>
  <si>
    <t>99.9353273878758</t>
  </si>
  <si>
    <t>85.8267716535433</t>
  </si>
  <si>
    <t>SE_10_+_49609825_49612895_49613024_49617922_MAPK8</t>
  </si>
  <si>
    <t>11.703642625566742</t>
  </si>
  <si>
    <t>SE_10_-_50373811_50373328_50373250_50369667_C10orf128</t>
  </si>
  <si>
    <t>11.892334096256969</t>
  </si>
  <si>
    <t>SE_10_-_50373811_50373406_50373250_50369667_C10orf128</t>
  </si>
  <si>
    <t>98.29085774942679</t>
  </si>
  <si>
    <t>10.119047619047619</t>
  </si>
  <si>
    <t>SE_10_-_50966435_50964992_50964822_50960786_OGDHL</t>
  </si>
  <si>
    <t>0.6153304293125639</t>
  </si>
  <si>
    <t>SE_10_+_51565296_51568294_51568390_51579128_NCOA4</t>
  </si>
  <si>
    <t>94.51158150775417</t>
  </si>
  <si>
    <t>66.44736842105263</t>
  </si>
  <si>
    <t>SE_10_+_51565296_51579128_51579282_51580556_NCOA4</t>
  </si>
  <si>
    <t>98.65173250301353</t>
  </si>
  <si>
    <t>SE_10_+_51580696_51580880_51580968_51581270_NCOA4</t>
  </si>
  <si>
    <t>0.047351104635736364</t>
  </si>
  <si>
    <t>SE_10_+_51586411_51586610_51586698_51589225_NCOA4</t>
  </si>
  <si>
    <t>97.96646900319475</t>
  </si>
  <si>
    <t>SE_10_-_51612904_51610451_51610393_51607098_TIMM23</t>
  </si>
  <si>
    <t>99.94947244038018</t>
  </si>
  <si>
    <t>SE_10_+_51748698_51749068_51749136_51751436_AGAP6</t>
  </si>
  <si>
    <t>97.01649375498455</t>
  </si>
  <si>
    <t>SE_10_+_51885209_51885817_51885939_51887343_FAM21A/FAM21B</t>
  </si>
  <si>
    <t>86.60860588515348</t>
  </si>
  <si>
    <t>SE_10_+_51885939_51886920_51886982_51887343_FAM21A/FAM21B</t>
  </si>
  <si>
    <t>0.07857223614033962</t>
  </si>
  <si>
    <t>SE_10_+_53822391_53841357_53841417_53893600_PRKG1</t>
  </si>
  <si>
    <t>1.5679855228188266</t>
  </si>
  <si>
    <t>27.173913043478258</t>
  </si>
  <si>
    <t>SE_10_+_60029064_60035878_60035972_60036877_CISD1</t>
  </si>
  <si>
    <t>1.943098208792126</t>
  </si>
  <si>
    <t>0.5524861878453038</t>
  </si>
  <si>
    <t>97.23756906077348</t>
  </si>
  <si>
    <t>2.209944751381215</t>
  </si>
  <si>
    <t>SE_10_+_60037082_60042659_60042842_60047321_CISD1</t>
  </si>
  <si>
    <t>1.284848107757044</t>
  </si>
  <si>
    <t>SE_10_+_60146098_60146410_60146476_60147950_TFAM</t>
  </si>
  <si>
    <t>91.66721695549747</t>
  </si>
  <si>
    <t>SE_10_+_60148579_60150525_60150620_60154118_TFAM</t>
  </si>
  <si>
    <t>1.5338395864426058</t>
  </si>
  <si>
    <t>SE_10_+_60936719_60966514_60966604_60994064_PHYHIPL</t>
  </si>
  <si>
    <t>99.74661952919148</t>
  </si>
  <si>
    <t>SE_10_-_61083748_61062624_61062561_61061007_FAM13C</t>
  </si>
  <si>
    <t>3.21054712886908</t>
  </si>
  <si>
    <t>SE_10_-_61112030_61087473_61087385_61083866_FAM13C</t>
  </si>
  <si>
    <t>12.830488551992117</t>
  </si>
  <si>
    <t>SE_10_-_61122159_61120870_61120786_61115703_FAM13C</t>
  </si>
  <si>
    <t>4.870240298451768</t>
  </si>
  <si>
    <t>SE_10_-_61815416_61813485_61813435_61802517_ANK3</t>
  </si>
  <si>
    <t>0.5578619279936028</t>
  </si>
  <si>
    <t>SE_10_-_61868588_61868044_61867946_61865817_ANK3</t>
  </si>
  <si>
    <t>41.51075784461999</t>
  </si>
  <si>
    <t>SE_10_-_61926349_61905779_61905726_61898845_ANK3</t>
  </si>
  <si>
    <t>76.30266763760757</t>
  </si>
  <si>
    <t>SE_10_-_61926582_61926411_61926349_61905779_ANK3</t>
  </si>
  <si>
    <t>97.70305532815313</t>
  </si>
  <si>
    <t>SE_10_+_62545545_62547818_62547988_62551648_CDK1</t>
  </si>
  <si>
    <t>99.81068696599999</t>
  </si>
  <si>
    <t>SE_10_-_62647970_62645988_62645870_62637816_RHOBTB1</t>
  </si>
  <si>
    <t>97.41823094139373</t>
  </si>
  <si>
    <t>SE_10_+_64893260_64905969_64906053_64911910_NRBF2</t>
  </si>
  <si>
    <t>56.24975238015296</t>
  </si>
  <si>
    <t>93.20388349514563</t>
  </si>
  <si>
    <t>SE_10_-_65024411_64979743_64979638_64977091_JMJD1C</t>
  </si>
  <si>
    <t>2.998739775592337</t>
  </si>
  <si>
    <t>SE_10_-_69583072_69575887_69575798_69571421_DNAJC12</t>
  </si>
  <si>
    <t>4.384968305823053</t>
  </si>
  <si>
    <t>SE_10_-_69583072_69575891_69575798_69571421_DNAJC12</t>
  </si>
  <si>
    <t>0.39307611080537774</t>
  </si>
  <si>
    <t>SE_10_-_69597692_69587441_69587300_69583150_DNAJC12</t>
  </si>
  <si>
    <t>16.836363974226426</t>
  </si>
  <si>
    <t>SE_10_+_69651312_69665920_69666044_69666547_SIRT1</t>
  </si>
  <si>
    <t>2.915435913075655</t>
  </si>
  <si>
    <t>SE_10_-_69748420_69747901_69747800_69726559_HERC4</t>
  </si>
  <si>
    <t>99.82439969954076</t>
  </si>
  <si>
    <t>SE_10_-_69793722_69792626_69792535_69785433_HERC4</t>
  </si>
  <si>
    <t>1.5955098267608339</t>
  </si>
  <si>
    <t>SE_10_-_69804161_69799245_69799174_69797926_HERC4</t>
  </si>
  <si>
    <t>99.09159178557651</t>
  </si>
  <si>
    <t>56.68789808917197</t>
  </si>
  <si>
    <t>SE_10_-_69832640_69804320_69804161_69797926_HERC4</t>
  </si>
  <si>
    <t>99.04175352075984</t>
  </si>
  <si>
    <t>SE_10_-_70056643_70056121_70056023_70051995_PBLD</t>
  </si>
  <si>
    <t>74.28955564884748</t>
  </si>
  <si>
    <t>52.20588235294118</t>
  </si>
  <si>
    <t>SE_10_+_70097090_70097615_70097753_70098260_HNRNPH3</t>
  </si>
  <si>
    <t>97.84402371697928</t>
  </si>
  <si>
    <t>59.854014598540154</t>
  </si>
  <si>
    <t>SE_10_+_70097090_70098260_70098399_70098897_HNRNPH3</t>
  </si>
  <si>
    <t>98.22734372504421</t>
  </si>
  <si>
    <t>45.05494505494506</t>
  </si>
  <si>
    <t>SE_10_+_70097090_70098260_70098444_70098897_HNRNPH3</t>
  </si>
  <si>
    <t>94.67258999048825</t>
  </si>
  <si>
    <t>SE_10_-_70105764_70105668_70105588_70101045_RUFY2</t>
  </si>
  <si>
    <t>99.59659031569271</t>
  </si>
  <si>
    <t>SE_10_-_70152895_70145885_70145816_70143909_RUFY2</t>
  </si>
  <si>
    <t>91.690539065069</t>
  </si>
  <si>
    <t>91.91919191919192</t>
  </si>
  <si>
    <t>SE_10_-_70161377_70156638_70156537_70154208_RUFY2</t>
  </si>
  <si>
    <t>95.98250936827563</t>
  </si>
  <si>
    <t>SE_10_-_70166943_70164601_70164428_70161494_RUFY2</t>
  </si>
  <si>
    <t>94.4786720988183</t>
  </si>
  <si>
    <t>SE_10_-_70263389_70253327_70253206_70252955_SLC25A16</t>
  </si>
  <si>
    <t>4.4588584783610115</t>
  </si>
  <si>
    <t>SE_10_-_70263389_70256269_70256191_70253327_SLC25A16</t>
  </si>
  <si>
    <t>42.563161348937534</t>
  </si>
  <si>
    <t>SE_10_-_70287003_70276942_70276841_70276600_SLC25A16</t>
  </si>
  <si>
    <t>42.70509361293387</t>
  </si>
  <si>
    <t>77.6536312849162</t>
  </si>
  <si>
    <t>SE_10_-_70287003_70277022_70276841_70276600_SLC25A16</t>
  </si>
  <si>
    <t>98.99241793790443</t>
  </si>
  <si>
    <t>SE_10_+_70481039_70482212_70482334_70496633_CCAR1</t>
  </si>
  <si>
    <t>1.5261300922983767</t>
  </si>
  <si>
    <t>SE_10_+_70515293_70516283_70516389_70517051_CCAR1</t>
  </si>
  <si>
    <t>17.75684561581629</t>
  </si>
  <si>
    <t>62.38532110091744</t>
  </si>
  <si>
    <t>37.61467889908257</t>
  </si>
  <si>
    <t>SE_10_+_70661227_70665982_70666093_70666467_DDX50</t>
  </si>
  <si>
    <t>13.132221643658212</t>
  </si>
  <si>
    <t>SE_10_+_70661227_70666040_70666093_70666467_DDX50</t>
  </si>
  <si>
    <t>97.93903795977691</t>
  </si>
  <si>
    <t>SE_10_+_70679737_70693955_70694116_70694555_DDX50</t>
  </si>
  <si>
    <t>99.09229068425442</t>
  </si>
  <si>
    <t>70.34482758620689</t>
  </si>
  <si>
    <t>SE_10_+_70847992_70856840_70856987_70863627_SRGN</t>
  </si>
  <si>
    <t>99.9315124815946</t>
  </si>
  <si>
    <t>98.63945578231292</t>
  </si>
  <si>
    <t>SE_10_+_70884036_70892654_70892803_70915568_VPS26A</t>
  </si>
  <si>
    <t>0.3572570530794708</t>
  </si>
  <si>
    <t>SE_10_+_70892803_70893288_70893363_70915568_VPS26A</t>
  </si>
  <si>
    <t>92.52440287480326</t>
  </si>
  <si>
    <t>SE_10_+_70892803_70915568_70915643_70916763_VPS26A</t>
  </si>
  <si>
    <t>99.33682567705343</t>
  </si>
  <si>
    <t>53.896103896103895</t>
  </si>
  <si>
    <t>SE_10_+_70892803_70916763_70916919_70917803_VPS26A</t>
  </si>
  <si>
    <t>99.98299601429147</t>
  </si>
  <si>
    <t>SE_10_+_70916919_70917803_70917967_70922162_VPS26A</t>
  </si>
  <si>
    <t>98.87953601503435</t>
  </si>
  <si>
    <t>SE_10_+_70925866_70928245_70928387_70930912_VPS26A</t>
  </si>
  <si>
    <t>7.144826682228571</t>
  </si>
  <si>
    <t>SE_10_+_70940318_70942276_70942410_70945743_SUPV3L1</t>
  </si>
  <si>
    <t>7.929833190445799</t>
  </si>
  <si>
    <t>SE_10_+_71657287_71658453_71658518_71662504_COL13A1</t>
  </si>
  <si>
    <t>79.27740711195267</t>
  </si>
  <si>
    <t>SE_10_+_71707098_71712638_71712724_71716760_COL13A1</t>
  </si>
  <si>
    <t>99.6954278218968</t>
  </si>
  <si>
    <t>SE_10_+_71849922_71851513_71851710_71853491_H2AFY2</t>
  </si>
  <si>
    <t>12.71259500344121</t>
  </si>
  <si>
    <t>SE_10_-_71930169_71922515_71922446_71921687_SAR1A</t>
  </si>
  <si>
    <t>84.10231630107982</t>
  </si>
  <si>
    <t>SE_10_-_72100309_72083786_72083619_72061264_LRRC20</t>
  </si>
  <si>
    <t>96.18170887158173</t>
  </si>
  <si>
    <t>SE_10_-_72136208_72100458_72100309_72083786_LRRC20</t>
  </si>
  <si>
    <t>20.82492104353647</t>
  </si>
  <si>
    <t>SE_10_+_73572647_73573001_73573105_73574709_CDH23</t>
  </si>
  <si>
    <t>18.174946269632876</t>
  </si>
  <si>
    <t>SE_10_-_73862608_73862170_73862092_73857208_ASCC1</t>
  </si>
  <si>
    <t>2.7138553563187284</t>
  </si>
  <si>
    <t>SE_10_-_73887840_73862170_73862092_73857208_ASCC1</t>
  </si>
  <si>
    <t>11.11878091433172</t>
  </si>
  <si>
    <t>SE_10_-_73887840_73862725_73862608_73857208_ASCC1</t>
  </si>
  <si>
    <t>92.38489527497735</t>
  </si>
  <si>
    <t>81.19658119658119</t>
  </si>
  <si>
    <t>SE_10_-_73921296_73912746_73912627_73892939_ASCC1</t>
  </si>
  <si>
    <t>0.6884404115848519</t>
  </si>
  <si>
    <t>SE_10_-_73970490_73964263_73964180_73963282_ASCC1</t>
  </si>
  <si>
    <t>2.074161902515872</t>
  </si>
  <si>
    <t>SE_10_-_73972945_73972043_73971946_73970589_ASCC1</t>
  </si>
  <si>
    <t>17.085031249039044</t>
  </si>
  <si>
    <t>SE_10_-_73975965_73975612_73975540_73973089_ASCC1</t>
  </si>
  <si>
    <t>2.428759288333729</t>
  </si>
  <si>
    <t>SE_10_-_74167687_74139341_74139222_74135630_MICU1</t>
  </si>
  <si>
    <t>0.48494158861901</t>
  </si>
  <si>
    <t>SE_10_-_74267913_74237361_74237251_74237014_MICU1</t>
  </si>
  <si>
    <t>99.42773795504394</t>
  </si>
  <si>
    <t>SE_10_-_74283560_74268027_74267913_74237014_MICU1</t>
  </si>
  <si>
    <t>98.95784613370412</t>
  </si>
  <si>
    <t>SE_10_-_74790029_74776657_74776604_74774047_P4HA1</t>
  </si>
  <si>
    <t>4.366853268661709</t>
  </si>
  <si>
    <t>SE_10_-_74856524_74837571_74837479_74834673_P4HA1</t>
  </si>
  <si>
    <t>0.06145346063855385</t>
  </si>
  <si>
    <t>SE_10_-_74906034_74901243_74901145_74899495_ECD</t>
  </si>
  <si>
    <t>99.37460079878649</t>
  </si>
  <si>
    <t>SE_10_-_74914014_74912179_74912051_74908162_ECD</t>
  </si>
  <si>
    <t>98.74176264350402</t>
  </si>
  <si>
    <t>50.526315789473685</t>
  </si>
  <si>
    <t>SE_10_-_74916033_74914206_74914014_74912179_ECD</t>
  </si>
  <si>
    <t>89.56661022036285</t>
  </si>
  <si>
    <t>SE_10_+_74994698_74994951_74995076_74999070_FAM149B1</t>
  </si>
  <si>
    <t>94.7058570858933</t>
  </si>
  <si>
    <t>SE_10_-_75034191_75029473_75029372_75016174_TTC18</t>
  </si>
  <si>
    <t>74.6585885785024</t>
  </si>
  <si>
    <t>SE_10_-_75034191_75032775_75032686_75029473_TTC18</t>
  </si>
  <si>
    <t>0.18766590739381428</t>
  </si>
  <si>
    <t>SE_10_-_75138669_75137324_75137203_75135975_ANXA7</t>
  </si>
  <si>
    <t>7.740794540669602</t>
  </si>
  <si>
    <t>SE_10_-_75156277_75155867_75155802_75148172_ANXA7</t>
  </si>
  <si>
    <t>95.56002915954144</t>
  </si>
  <si>
    <t>SE_10_-_75173770_75160615_75160561_75158143_ANXA7</t>
  </si>
  <si>
    <t>0.3288610270209044</t>
  </si>
  <si>
    <t>SE_10_-_75238257_75236969_75236916_75234788_PPP3CB</t>
  </si>
  <si>
    <t>5.056736895178771</t>
  </si>
  <si>
    <t>SE_10_-_75255563_75239726_75239608_75239275_PPP3CB</t>
  </si>
  <si>
    <t>51.692772891152885</t>
  </si>
  <si>
    <t>SE_10_-_75265066_75264748_75264608_75260596_USP54</t>
  </si>
  <si>
    <t>96.0750273862441</t>
  </si>
  <si>
    <t>SE_10_-_75280666_75279750_75279555_75277505_USP54</t>
  </si>
  <si>
    <t>79.52351170324916</t>
  </si>
  <si>
    <t>SE_10_-_75283341_75279750_75279555_75277505_USP54</t>
  </si>
  <si>
    <t>71.08915392328656</t>
  </si>
  <si>
    <t>70.08547008547008</t>
  </si>
  <si>
    <t>27.350427350427353</t>
  </si>
  <si>
    <t>SE_10_-_75283341_75280785_75280666_75277505_USP54</t>
  </si>
  <si>
    <t>74.3758776210097</t>
  </si>
  <si>
    <t>SE_10_-_75283341_75280785_75280666_75279750_USP54</t>
  </si>
  <si>
    <t>99.86336335155033</t>
  </si>
  <si>
    <t>SE_10_-_75294358_75290593_75290462_75290281_USP54</t>
  </si>
  <si>
    <t>29.71192828104561</t>
  </si>
  <si>
    <t>57.738095238095234</t>
  </si>
  <si>
    <t>SE_10_-_75296027_75294528_75294358_75290593_USP54</t>
  </si>
  <si>
    <t>98.75211607004405</t>
  </si>
  <si>
    <t>SE_10_-_75457291_75456921_75456853_75454562_AGAP5</t>
  </si>
  <si>
    <t>12.93461955122773</t>
  </si>
  <si>
    <t>SE_10_+_75504195_75506388_75506474_75506563_SEC24C</t>
  </si>
  <si>
    <t>99.97112536750002</t>
  </si>
  <si>
    <t>SE_10_+_75504195_75506563_75506762_75519380_SEC24C</t>
  </si>
  <si>
    <t>97.6717383592416</t>
  </si>
  <si>
    <t>98.49624060150376</t>
  </si>
  <si>
    <t>SE_10_+_75506762_75510866_75511001_75519380_SEC24C</t>
  </si>
  <si>
    <t>9.070538698857876</t>
  </si>
  <si>
    <t>SE_10_+_75520607_75521856_75521924_75523248_SEC24C</t>
  </si>
  <si>
    <t>7.386196369523877</t>
  </si>
  <si>
    <t>36.25</t>
  </si>
  <si>
    <t>SE_10_+_75555421_75556079_75556161_75556532_ZSWIM8</t>
  </si>
  <si>
    <t>18.382703705637848</t>
  </si>
  <si>
    <t>SE_10_-_75581440_75579375_75579290_75577312_CAMK2G</t>
  </si>
  <si>
    <t>28.28769504172543</t>
  </si>
  <si>
    <t>SE_10_-_75581440_75579403_75579290_75577312_CAMK2G</t>
  </si>
  <si>
    <t>90.926340220557</t>
  </si>
  <si>
    <t>SE_10_-_75587847_75585105_75585037_75583842_CAMK2G</t>
  </si>
  <si>
    <t>84.40237508344232</t>
  </si>
  <si>
    <t>SE_10_-_75597226_75585105_75585037_75583842_CAMK2G</t>
  </si>
  <si>
    <t>16.101804354552797</t>
  </si>
  <si>
    <t>SE_10_-_75601927_75599359_75599297_75597269_CAMK2G</t>
  </si>
  <si>
    <t>2.1928291353202756</t>
  </si>
  <si>
    <t>11.450381679389313</t>
  </si>
  <si>
    <t>SE_10_-_75634155_75633281_75633148_75632841_CAMK2G</t>
  </si>
  <si>
    <t>99.96437758817956</t>
  </si>
  <si>
    <t>SE_10_+_75671826_75671973_75672080_75672682_PLAU</t>
  </si>
  <si>
    <t>60.43457323662135</t>
  </si>
  <si>
    <t>71.54471544715447</t>
  </si>
  <si>
    <t>SE_10_-_75910513_75898689_75898564_75898140_AP3M1</t>
  </si>
  <si>
    <t>99.86237556097485</t>
  </si>
  <si>
    <t>SE_10_+_75960596_75984296_75984349_76074425_ADK</t>
  </si>
  <si>
    <t>96.41508583326276</t>
  </si>
  <si>
    <t>SE_10_+_76158337_76285014_76285184_76349040_ADK</t>
  </si>
  <si>
    <t>0.04486964619311637</t>
  </si>
  <si>
    <t>50.28571428571429</t>
  </si>
  <si>
    <t>SE_10_+_76970947_76971240_76971417_76971988_VDAC2</t>
  </si>
  <si>
    <t>5.1731995223248</t>
  </si>
  <si>
    <t>96.03960396039604</t>
  </si>
  <si>
    <t>SE_10_+_76973828_76977646_76977749_76978821_VDAC2</t>
  </si>
  <si>
    <t>3.3143930042540015</t>
  </si>
  <si>
    <t>SE_10_+_76973828_76977691_76977749_76978821_VDAC2</t>
  </si>
  <si>
    <t>5.797006829466456</t>
  </si>
  <si>
    <t>30.57851239669421</t>
  </si>
  <si>
    <t>SE_10_+_78084243_78106188_78106311_78316967_C10orf11</t>
  </si>
  <si>
    <t>6.532016981102504</t>
  </si>
  <si>
    <t>SE_10_+_78084243_78295556_78295678_78316967_C10orf11</t>
  </si>
  <si>
    <t>8.036881341260864</t>
  </si>
  <si>
    <t>79.14438502673798</t>
  </si>
  <si>
    <t>19.25133689839572</t>
  </si>
  <si>
    <t>SE_10_+_78084243_78295556_78295745_78316967_C10orf11</t>
  </si>
  <si>
    <t>1.681231059520732</t>
  </si>
  <si>
    <t>SE_10_-_78674694_78673895_78673815_78669854_KCNMA1</t>
  </si>
  <si>
    <t>0.6434126743711156</t>
  </si>
  <si>
    <t>SE_10_-_78713559_78711917_78711795_78709124_KCNMA1</t>
  </si>
  <si>
    <t>16.334266265195918</t>
  </si>
  <si>
    <t>SE_10_-_78771725_78734331_78734245_78729825_KCNMA1</t>
  </si>
  <si>
    <t>3.95337726202973</t>
  </si>
  <si>
    <t>60.23391812865497</t>
  </si>
  <si>
    <t>SE_10_-_78771725_78761338_78761165_78729825_KCNMA1</t>
  </si>
  <si>
    <t>98.67403370918643</t>
  </si>
  <si>
    <t>91.91176470588235</t>
  </si>
  <si>
    <t>SE_10_-_79769622_79769433_79769295_79767624_POLR3A</t>
  </si>
  <si>
    <t>99.5425350866679</t>
  </si>
  <si>
    <t>SE_10_+_81111339_81112073_81112148_81113463_PPIF</t>
  </si>
  <si>
    <t>7.550993637944005</t>
  </si>
  <si>
    <t>SE_10_+_81841960_81850136_81850187_81850553_TMEM254</t>
  </si>
  <si>
    <t>99.56613621494411</t>
  </si>
  <si>
    <t>SE_10_+_81901935_81903979_81904099_81904656_PLAC9</t>
  </si>
  <si>
    <t>0.3769535340742051</t>
  </si>
  <si>
    <t>12.711864406779661</t>
  </si>
  <si>
    <t>SE_10_-_81917397_81916254_81916134_81915668_ANXA11</t>
  </si>
  <si>
    <t>99.30666344398583</t>
  </si>
  <si>
    <t>SE_10_-_81917723_81917519_81917397_81915668_ANXA11</t>
  </si>
  <si>
    <t>4.256689821210712</t>
  </si>
  <si>
    <t>40.41450777202073</t>
  </si>
  <si>
    <t>52.84974093264248</t>
  </si>
  <si>
    <t>SE_10_-_81965099_81940892_81940697_81935911_ANXA11</t>
  </si>
  <si>
    <t>98.7848632591247</t>
  </si>
  <si>
    <t>SE_10_+_82249070_82264484_82264534_82266984_TSPAN14</t>
  </si>
  <si>
    <t>99.54915904806856</t>
  </si>
  <si>
    <t>SE_10_+_82267130_82269057_82269227_82271900_TSPAN14</t>
  </si>
  <si>
    <t>91.74100790673346</t>
  </si>
  <si>
    <t>SE_10_+_85968637_85970757_85970921_85971404_CDHR1</t>
  </si>
  <si>
    <t>96.04429212537352</t>
  </si>
  <si>
    <t>30.569948186528496</t>
  </si>
  <si>
    <t>50.77720207253886</t>
  </si>
  <si>
    <t>SE_10_+_86185649_86198268_86198463_86223689_CCSER2</t>
  </si>
  <si>
    <t>1.8959007331852196</t>
  </si>
  <si>
    <t>SE_10_+_86230214_86232788_86232902_86237331_CCSER2</t>
  </si>
  <si>
    <t>35.50219647391592</t>
  </si>
  <si>
    <t>SE_10_+_86237420_86259631_86259715_86273205_CCSER2</t>
  </si>
  <si>
    <t>99.32981451660872</t>
  </si>
  <si>
    <t>83.53658536585365</t>
  </si>
  <si>
    <t>SE_10_-_87406959_87379790_87379624_87373404_GRID1</t>
  </si>
  <si>
    <t>99.19395916995242</t>
  </si>
  <si>
    <t>SE_10_-_88212977_88211888_88211724_88206206_WAPAL</t>
  </si>
  <si>
    <t>17.50768583039502</t>
  </si>
  <si>
    <t>SE_10_+_88452328_88466288_88466476_88469662_LDB3</t>
  </si>
  <si>
    <t>17.292768666553314</t>
  </si>
  <si>
    <t>SE_10_+_88598736_88603163_88603267_88635624_BMPR1A</t>
  </si>
  <si>
    <t>99.8553605832258</t>
  </si>
  <si>
    <t>67.46031746031747</t>
  </si>
  <si>
    <t>SE_10_-_88728799_88705446_88705318_88705233_MMRN2</t>
  </si>
  <si>
    <t>93.35002075170719</t>
  </si>
  <si>
    <t>SE_10_+_88728362_88729957_88730019_88730233_ADIRF</t>
  </si>
  <si>
    <t>0.4669893402538605</t>
  </si>
  <si>
    <t>SE_10_+_89280926_89306330_89306452_89311839_MINPP1</t>
  </si>
  <si>
    <t>97.52806852060947</t>
  </si>
  <si>
    <t>SE_10_-_89536078_89530798_89530709_89527480_ATAD1</t>
  </si>
  <si>
    <t>98.57666660171031</t>
  </si>
  <si>
    <t>69.87179487179486</t>
  </si>
  <si>
    <t>SE_10_-_90341324_90332818_90332660_90122482_RNLS</t>
  </si>
  <si>
    <t>96.4640124689931</t>
  </si>
  <si>
    <t>SE_10_+_90762951_90767457_90767594_90770296_FAS</t>
  </si>
  <si>
    <t>94.75087651792332</t>
  </si>
  <si>
    <t>SE_10_+_90767594_90768646_90768754_90770296_FAS</t>
  </si>
  <si>
    <t>74.01191055581863</t>
  </si>
  <si>
    <t>SE_10_+_90770357_90770510_90770572_90771756_FAS</t>
  </si>
  <si>
    <t>99.26161837630725</t>
  </si>
  <si>
    <t>SE_10_+_90770572_90771756_90771838_90773100_FAS</t>
  </si>
  <si>
    <t>95.12373051888297</t>
  </si>
  <si>
    <t>86.7816091954023</t>
  </si>
  <si>
    <t>SE_10_-_91359009_91353746_91353570_91353077_PANK1</t>
  </si>
  <si>
    <t>90.87646728929775</t>
  </si>
  <si>
    <t>SE_10_+_93245060_93247439_93247535_93250957_HECTD2</t>
  </si>
  <si>
    <t>12.322820078693741</t>
  </si>
  <si>
    <t>SE_10_-_94239034_94238546_94238402_94235751_IDE</t>
  </si>
  <si>
    <t>81.5597564500387</t>
  </si>
  <si>
    <t>4.929577464788732</t>
  </si>
  <si>
    <t>SE_10_-_94243012_94239178_94239034_94238546_IDE</t>
  </si>
  <si>
    <t>14.258054575488593</t>
  </si>
  <si>
    <t>SE_10_-_94243012_94240673_94240550_94239178_IDE</t>
  </si>
  <si>
    <t>97.81936029884957</t>
  </si>
  <si>
    <t>SE_10_+_94675670_94679739_94679807_94688096_EXOC6</t>
  </si>
  <si>
    <t>4.211145970163474</t>
  </si>
  <si>
    <t>SE_10_+_94757372_94759007_94759144_94773951_EXOC6</t>
  </si>
  <si>
    <t>97.23065460885404</t>
  </si>
  <si>
    <t>SE_10_-_95085583_95083115_95083027_95082930_MYOF</t>
  </si>
  <si>
    <t>4.557751115061773</t>
  </si>
  <si>
    <t>SE_10_-_95103613_95101726_95101670_95099921_MYOF</t>
  </si>
  <si>
    <t>1.4669680504820573</t>
  </si>
  <si>
    <t>6.806282722513089</t>
  </si>
  <si>
    <t>75.91623036649214</t>
  </si>
  <si>
    <t>SE_10_-_95241864_95238130_95237937_95216694_MYOF</t>
  </si>
  <si>
    <t>95.85367983034409</t>
  </si>
  <si>
    <t>SE_10_-_97050577_97031541_97031390_97028619_PDLIM1</t>
  </si>
  <si>
    <t>5.5197314418421035</t>
  </si>
  <si>
    <t>SE_10_-_97098890_97082562_97082503_97081778_SORBS1</t>
  </si>
  <si>
    <t>91.150370330588</t>
  </si>
  <si>
    <t>SE_10_-_97114639_97111133_97110966_97106209_SORBS1</t>
  </si>
  <si>
    <t>84.91021183961041</t>
  </si>
  <si>
    <t>48.734177215189874</t>
  </si>
  <si>
    <t>SE_10_-_97114639_97111133_97110973_97106209_SORBS1</t>
  </si>
  <si>
    <t>46.55834863955883</t>
  </si>
  <si>
    <t>SE_10_-_97131741_97131184_97131083_97127456_SORBS1</t>
  </si>
  <si>
    <t>11.111930038588898</t>
  </si>
  <si>
    <t>SE_10_-_97135730_97131184_97131083_97127456_SORBS1</t>
  </si>
  <si>
    <t>11.184096292589686</t>
  </si>
  <si>
    <t>SE_10_-_97135730_97131806_97131741_97127456_SORBS1</t>
  </si>
  <si>
    <t>52.734603346974126</t>
  </si>
  <si>
    <t>SE_10_-_97135730_97131806_97131741_97131184_SORBS1</t>
  </si>
  <si>
    <t>35.59318307072616</t>
  </si>
  <si>
    <t>SE_10_-_97141442_97135813_97135730_97127456_SORBS1</t>
  </si>
  <si>
    <t>17.73758707690307</t>
  </si>
  <si>
    <t>SE_10_-_97154758_97146876_97146748_97144042_SORBS1</t>
  </si>
  <si>
    <t>48.028752853578496</t>
  </si>
  <si>
    <t>SE_10_-_97154758_97154430_97154368_97144042_SORBS1</t>
  </si>
  <si>
    <t>10.023830824447893</t>
  </si>
  <si>
    <t>SE_10_-_97156977_97154832_97154758_97144042_SORBS1</t>
  </si>
  <si>
    <t>63.46967058478001</t>
  </si>
  <si>
    <t>86.16352201257862</t>
  </si>
  <si>
    <t>SE_10_-_97181718_97174412_97174251_97170534_SORBS1</t>
  </si>
  <si>
    <t>18.90333883137917</t>
  </si>
  <si>
    <t>SE_10_-_97197247_97194474_97194379_97192333_SORBS1</t>
  </si>
  <si>
    <t>98.51048068423121</t>
  </si>
  <si>
    <t>SE_10_+_97515523_97582994_97583121_97599448_ENTPD1</t>
  </si>
  <si>
    <t>96.18868407825929</t>
  </si>
  <si>
    <t>SE_10_+_97516012_97582994_97583121_97599448_ENTPD1</t>
  </si>
  <si>
    <t>99.81327400794949</t>
  </si>
  <si>
    <t>SE_10_+_97583121_97599448_97599565_97604233_ENTPD1</t>
  </si>
  <si>
    <t>93.56966183689103</t>
  </si>
  <si>
    <t>65.54054054054053</t>
  </si>
  <si>
    <t>SE_10_+_97599565_97602101_97602251_97604233_ENTPD1</t>
  </si>
  <si>
    <t>0.47285972221209166</t>
  </si>
  <si>
    <t>SE_10_+_97602251_97602956_97603058_97604233_ENTPD1</t>
  </si>
  <si>
    <t>99.36707764903508</t>
  </si>
  <si>
    <t>SE_10_-_97959831_97956819_97956664_97951848_BLNK</t>
  </si>
  <si>
    <t>75.62020508832065</t>
  </si>
  <si>
    <t>SE_10_-_97976409_97975145_97975077_97969663_BLNK</t>
  </si>
  <si>
    <t>99.73590048065498</t>
  </si>
  <si>
    <t>60.24844720496895</t>
  </si>
  <si>
    <t>20.496894409937887</t>
  </si>
  <si>
    <t>SE_10_-_97987166_97983745_97983582_97976490_BLNK</t>
  </si>
  <si>
    <t>92.70616301696111</t>
  </si>
  <si>
    <t>SE_10_-_99019159_99016161_99016075_99006094_ARHGAP19-SLIT1/ARHGAP19</t>
  </si>
  <si>
    <t>0.19121947398565428</t>
  </si>
  <si>
    <t>70.65217391304348</t>
  </si>
  <si>
    <t>SE_10_-_99019159_99018511_99018417_99016161_ARHGAP19</t>
  </si>
  <si>
    <t>99.82123040176334</t>
  </si>
  <si>
    <t>SE_10_-_99140556_99139527_99139385_99139171_RRP12</t>
  </si>
  <si>
    <t>99.48128834869578</t>
  </si>
  <si>
    <t>SE_10_-_99155975_99150296_99150180_99148381_RRP12</t>
  </si>
  <si>
    <t>99.34959039153208</t>
  </si>
  <si>
    <t>SE_10_-_99198427_99197032_99196948_99196308_EXOSC1</t>
  </si>
  <si>
    <t>99.9296753278182</t>
  </si>
  <si>
    <t>SE_10_-_99198427_99197507_99197457_99197032_EXOSC1</t>
  </si>
  <si>
    <t>95.95376375462371</t>
  </si>
  <si>
    <t>SE_10_-_99205489_99203068_99202994_99201016_EXOSC1</t>
  </si>
  <si>
    <t>2.5660816070698074</t>
  </si>
  <si>
    <t>8.609271523178808</t>
  </si>
  <si>
    <t>SE_10_-_99205489_99205363_99205210_99203068_EXOSC1</t>
  </si>
  <si>
    <t>0.1570106578816071</t>
  </si>
  <si>
    <t>SE_10_+_99206110_99207947_99208107_99211428_ZDHHC16</t>
  </si>
  <si>
    <t>11.155481353376594</t>
  </si>
  <si>
    <t>54.80225988700565</t>
  </si>
  <si>
    <t>SE_10_+_99206110_99210114_99210293_99211428_ZDHHC16</t>
  </si>
  <si>
    <t>97.61072798814402</t>
  </si>
  <si>
    <t>SE_10_+_99211675_99211847_99212041_99212172_ZDHHC16</t>
  </si>
  <si>
    <t>97.33779170841366</t>
  </si>
  <si>
    <t>62.4113475177305</t>
  </si>
  <si>
    <t>SE_10_-_99219416_99219262_99219119_99219039_MMS19</t>
  </si>
  <si>
    <t>98.38594510523701</t>
  </si>
  <si>
    <t>SE_10_-_99219416_99219283_99219119_99219039_MMS19</t>
  </si>
  <si>
    <t>85.6086996624628</t>
  </si>
  <si>
    <t>SE_10_-_99221585_99221379_99221253_99220764_MMS19</t>
  </si>
  <si>
    <t>69.21722397639141</t>
  </si>
  <si>
    <t>SE_10_-_99237104_99236676_99236592_99236501_MMS19</t>
  </si>
  <si>
    <t>80.09556016384923</t>
  </si>
  <si>
    <t>SE_10_-_99237104_99236720_99236592_99236501_MMS19</t>
  </si>
  <si>
    <t>3.4964726305504907</t>
  </si>
  <si>
    <t>SE_10_-_99240699_99240114_99239998_99238146_MMS19</t>
  </si>
  <si>
    <t>99.54559873115488</t>
  </si>
  <si>
    <t>SE_10_-_99258453_99258149_99258030_99243908_MMS19</t>
  </si>
  <si>
    <t>96.85168835345222</t>
  </si>
  <si>
    <t>73.36448598130842</t>
  </si>
  <si>
    <t>13.551401869158877</t>
  </si>
  <si>
    <t>SE_10_-_99376965_99376544_99376435_99376168_MORN4</t>
  </si>
  <si>
    <t>92.1919305441059</t>
  </si>
  <si>
    <t>53.72340425531915</t>
  </si>
  <si>
    <t>24.46808510638298</t>
  </si>
  <si>
    <t>21.808510638297875</t>
  </si>
  <si>
    <t>SE_10_-_99393104_99379440_99379344_99377079_MORN4</t>
  </si>
  <si>
    <t>96.9887913694352</t>
  </si>
  <si>
    <t>SE_10_+_99497078_99498234_99498406_99504486_ZFYVE27</t>
  </si>
  <si>
    <t>99.24948412223172</t>
  </si>
  <si>
    <t>SE_10_+_99498431_99508026_99508121_99509231_ZFYVE27</t>
  </si>
  <si>
    <t>20.475284052014782</t>
  </si>
  <si>
    <t>SE_10_+_99923154_99946224_99946320_99967858_R3HCC1L</t>
  </si>
  <si>
    <t>68.61108047875902</t>
  </si>
  <si>
    <t>SE_10_-_100150355_100148265_100148111_100147064_PYROXD2</t>
  </si>
  <si>
    <t>98.59699570785043</t>
  </si>
  <si>
    <t>80.60606060606061</t>
  </si>
  <si>
    <t>SE_10_-_100186972_100185742_100185575_100185477_HPS1</t>
  </si>
  <si>
    <t>70.88702019469592</t>
  </si>
  <si>
    <t>SE_10_-_100190328_100189646_100189548_100189399_HPS1</t>
  </si>
  <si>
    <t>89.36171193229218</t>
  </si>
  <si>
    <t>86.70886075949366</t>
  </si>
  <si>
    <t>SE_10_-_100193697_100191048_100190888_100190427_HPS1/MIR4685</t>
  </si>
  <si>
    <t>96.53184770159797</t>
  </si>
  <si>
    <t>SE_10_-_100193740_100191048_100190888_100190427_HPS1/MIR4685</t>
  </si>
  <si>
    <t>81.02688154715665</t>
  </si>
  <si>
    <t>7.857142857142857</t>
  </si>
  <si>
    <t>66.42857142857143</t>
  </si>
  <si>
    <t>SE_10_-_100195392_100195171_100195029_100193848_HPS1</t>
  </si>
  <si>
    <t>5.2749089600275285</t>
  </si>
  <si>
    <t>SE_10_-_100242393_100221576_100221507_100219496_HPSE2</t>
  </si>
  <si>
    <t>0.21755172033202874</t>
  </si>
  <si>
    <t>SE_10_-_101654703_101654418_101654318_101648710_DNMBP</t>
  </si>
  <si>
    <t>97.38977592273241</t>
  </si>
  <si>
    <t>SE_10_-_101657843_101656154_101656024_101654807_DNMBP</t>
  </si>
  <si>
    <t>89.26209773447852</t>
  </si>
  <si>
    <t>8.547008547008547</t>
  </si>
  <si>
    <t>SE_10_-_101997779_101996726_101996607_101995521_CWF19L1</t>
  </si>
  <si>
    <t>98.50040751532609</t>
  </si>
  <si>
    <t>SE_10_-_102020723_102020076_102019975_102013296_CWF19L1</t>
  </si>
  <si>
    <t>98.04324144062917</t>
  </si>
  <si>
    <t>SE_10_-_102020723_102020076_102019975_102016233_CWF19L1</t>
  </si>
  <si>
    <t>99.22450326818259</t>
  </si>
  <si>
    <t>SE_10_-_102249460_102249155_102249009_102248731_SEC31B</t>
  </si>
  <si>
    <t>90.8612864840333</t>
  </si>
  <si>
    <t>57.34265734265735</t>
  </si>
  <si>
    <t>SE_10_-_102257424_102257037_102256892_102256188_SEC31B</t>
  </si>
  <si>
    <t>62.51459028782621</t>
  </si>
  <si>
    <t>SE_10_-_102258917_102258561_102258462_102257964_SEC31B</t>
  </si>
  <si>
    <t>48.85404470739988</t>
  </si>
  <si>
    <t>SE_10_-_102262011_102259916_102259867_102259355_SEC31B</t>
  </si>
  <si>
    <t>7.134887459103428</t>
  </si>
  <si>
    <t>SE_10_-_102262011_102261467_102261411_102259916_SEC31B</t>
  </si>
  <si>
    <t>83.15657039669813</t>
  </si>
  <si>
    <t>17.624521072796934</t>
  </si>
  <si>
    <t>77.39463601532567</t>
  </si>
  <si>
    <t>4.980842911877394</t>
  </si>
  <si>
    <t>SE_10_-_102267665_102267324_102267182_102266177_SEC31B</t>
  </si>
  <si>
    <t>85.44736971619119</t>
  </si>
  <si>
    <t>4.922279792746114</t>
  </si>
  <si>
    <t>77.2020725388601</t>
  </si>
  <si>
    <t>17.875647668393782</t>
  </si>
  <si>
    <t>SE_10_-_102275853_102269268_102269073_102268859_SEC31B</t>
  </si>
  <si>
    <t>5.728577868851345</t>
  </si>
  <si>
    <t>2.1875</t>
  </si>
  <si>
    <t>22.1875</t>
  </si>
  <si>
    <t>SE_10_-_102286156_102283896_102283734_102276717_SEC31B</t>
  </si>
  <si>
    <t>99.51092155930215</t>
  </si>
  <si>
    <t>SE_10_-_102286732_102286311_102286156_102276717_SEC31B/NDUFB8</t>
  </si>
  <si>
    <t>97.21353883967294</t>
  </si>
  <si>
    <t>31.736526946107784</t>
  </si>
  <si>
    <t>47.30538922155689</t>
  </si>
  <si>
    <t>20.958083832335326</t>
  </si>
  <si>
    <t>SE_10_+_102738397_102738606_102738775_102738859_SEMA4G</t>
  </si>
  <si>
    <t>41.89221699631824</t>
  </si>
  <si>
    <t>99.19354838709677</t>
  </si>
  <si>
    <t>SE_10_-_102746506_102743831_102743705_102743574_MRPL43</t>
  </si>
  <si>
    <t>97.94256161999809</t>
  </si>
  <si>
    <t>SE_10_-_102747070_102746953_102746847_102746732_MRPL43</t>
  </si>
  <si>
    <t>70.10320340988788</t>
  </si>
  <si>
    <t>SE_10_+_103113985_103190102_103190209_103221738_BTRC</t>
  </si>
  <si>
    <t>94.62425811101963</t>
  </si>
  <si>
    <t>SE_10_+_103190209_103221738_103221815_103239125_BTRC</t>
  </si>
  <si>
    <t>68.79352911410044</t>
  </si>
  <si>
    <t>SE_10_-_103344635_103344477_103344359_103343438_POLL</t>
  </si>
  <si>
    <t>95.99538094551237</t>
  </si>
  <si>
    <t>SE_10_-_103345619_103345235_103345073_103344676_POLL</t>
  </si>
  <si>
    <t>87.80271960671004</t>
  </si>
  <si>
    <t>SE_10_-_103347961_103347139_103347003_103345913_POLL</t>
  </si>
  <si>
    <t>90.96317784405001</t>
  </si>
  <si>
    <t>SE_10_-_103347961_103347163_103347003_103345913_POLL</t>
  </si>
  <si>
    <t>97.96562356199848</t>
  </si>
  <si>
    <t>SE_10_+_103361093_103368592_103368694_103369124_DPCD</t>
  </si>
  <si>
    <t>99.34289192755082</t>
  </si>
  <si>
    <t>SE_10_-_103542235_103542108_103542015_103541611_NPM3</t>
  </si>
  <si>
    <t>90.56528227875488</t>
  </si>
  <si>
    <t>SE_10_-_103543030_103542681_103542596_103542354_NPM3</t>
  </si>
  <si>
    <t>4.076565733205435</t>
  </si>
  <si>
    <t>SE_10_-_103557737_103553501_103553443_103552700_MGEA5</t>
  </si>
  <si>
    <t>73.33720320467016</t>
  </si>
  <si>
    <t>SE_10_-_103557737_103553755_103553670_103552700_MGEA5</t>
  </si>
  <si>
    <t>99.28641257275065</t>
  </si>
  <si>
    <t>SE_10_-_103563492_103560157_103559999_103559212_MGEA5</t>
  </si>
  <si>
    <t>98.27328072736296</t>
  </si>
  <si>
    <t>SE_10_-_103567487_103565900_103565802_103563776_MGEA5</t>
  </si>
  <si>
    <t>97.36000302552482</t>
  </si>
  <si>
    <t>SE_10_-_103588146_103588015_103587908_103587750_KCNIP2</t>
  </si>
  <si>
    <t>99.35424690105957</t>
  </si>
  <si>
    <t>85.29411764705883</t>
  </si>
  <si>
    <t>SE_10_-_103588384_103588216_103588146_103588015_KCNIP2</t>
  </si>
  <si>
    <t>17.16526078203414</t>
  </si>
  <si>
    <t>SE_10_-_103603253_103590924_103590829_103588956_KCNIP2</t>
  </si>
  <si>
    <t>97.37328188434132</t>
  </si>
  <si>
    <t>SE_10_-_103755054_103753360_103753295_103751795_C10orf76</t>
  </si>
  <si>
    <t>99.48938069040284</t>
  </si>
  <si>
    <t>56.60377358490566</t>
  </si>
  <si>
    <t>SE_10_+_103912287_103916776_103916831_103916946_NOLC1</t>
  </si>
  <si>
    <t>99.17906305368437</t>
  </si>
  <si>
    <t>74.84662576687117</t>
  </si>
  <si>
    <t>24.539877300613497</t>
  </si>
  <si>
    <t>SE_10_+_103912287_103917806_103917971_103918950_NOLC1</t>
  </si>
  <si>
    <t>99.32344777530342</t>
  </si>
  <si>
    <t>SE_10_+_103919781_103919990_103920100_103920209_NOLC1</t>
  </si>
  <si>
    <t>99.22468099149019</t>
  </si>
  <si>
    <t>SE_10_-_104192283_104184955_104184872_104184549_CUEDC2</t>
  </si>
  <si>
    <t>99.79636929675777</t>
  </si>
  <si>
    <t>SE_10_-_104241758_104241655_104241594_104240929_ACTR1A</t>
  </si>
  <si>
    <t>98.2428414377384</t>
  </si>
  <si>
    <t>12.209302325581394</t>
  </si>
  <si>
    <t>SE_10_-_104242768_104241932_104241758_104240929_ACTR1A</t>
  </si>
  <si>
    <t>99.85645740571255</t>
  </si>
  <si>
    <t>73.97260273972603</t>
  </si>
  <si>
    <t>SE_10_-_104250306_104248895_104248820_104248032_ACTR1A</t>
  </si>
  <si>
    <t>98.49782470353118</t>
  </si>
  <si>
    <t>SE_10_-_104262357_104250370_104250306_104248895_ACTR1A</t>
  </si>
  <si>
    <t>98.44569929394993</t>
  </si>
  <si>
    <t>SE_10_+_104404944_104414410_104414505_104414837_TRIM8</t>
  </si>
  <si>
    <t>8.436029819157755</t>
  </si>
  <si>
    <t>SE_10_+_104486914_104487432_104487548_104488188_SFXN2</t>
  </si>
  <si>
    <t>70.94711706407233</t>
  </si>
  <si>
    <t>SE_10_+_104488286_104489076_104489151_104489480_SFXN2</t>
  </si>
  <si>
    <t>47.45448686030297</t>
  </si>
  <si>
    <t>SE_10_+_104828479_104831531_104831596_104835843_CNNM2</t>
  </si>
  <si>
    <t>99.65425525757344</t>
  </si>
  <si>
    <t>SE_10_-_104850693_104850544_104850368_104849665_NT5C2</t>
  </si>
  <si>
    <t>25.494567382695244</t>
  </si>
  <si>
    <t>48.67724867724868</t>
  </si>
  <si>
    <t>SE_10_-_104860802_104860700_104860509_104859776_NT5C2</t>
  </si>
  <si>
    <t>99.14393689159171</t>
  </si>
  <si>
    <t>SE_10_-_104871502_104866463_104866346_104865558_NT5C2</t>
  </si>
  <si>
    <t>33.963613374213914</t>
  </si>
  <si>
    <t>SE_10_-_104899163_104871562_104871502_104866463_NT5C2</t>
  </si>
  <si>
    <t>94.275092652132</t>
  </si>
  <si>
    <t>83.09859154929578</t>
  </si>
  <si>
    <t>SE_10_-_104934615_104899236_104899163_104871562_NT5C2</t>
  </si>
  <si>
    <t>99.67960106858148</t>
  </si>
  <si>
    <t>SE_10_-_104952993_104934739_104934615_104899236_NT5C2</t>
  </si>
  <si>
    <t>96.02504067971897</t>
  </si>
  <si>
    <t>SE_10_+_105143124_105145083_105145247_105146932_TAF5</t>
  </si>
  <si>
    <t>22.062657948032406</t>
  </si>
  <si>
    <t>64.24870466321244</t>
  </si>
  <si>
    <t>SE_10_-_105155503_105154151_105153956_105152223_USMG5/MIR1307</t>
  </si>
  <si>
    <t>3.112097594916664</t>
  </si>
  <si>
    <t>SE_10_-_105156166_105154151_105153956_105152223_USMG5/MIR1307</t>
  </si>
  <si>
    <t>11.210993816898252</t>
  </si>
  <si>
    <t>43.0939226519337</t>
  </si>
  <si>
    <t>SE_10_+_105158285_105159404_105159587_105160154_PDCD11</t>
  </si>
  <si>
    <t>79.69275572147242</t>
  </si>
  <si>
    <t>SE_10_-_105211913_105210939_105210840_105210557_CALHM2</t>
  </si>
  <si>
    <t>96.61128827857296</t>
  </si>
  <si>
    <t>SE_10_-_105386846_105382310_105382227_105377071_SH3PXD2A</t>
  </si>
  <si>
    <t>5.856985722026079</t>
  </si>
  <si>
    <t>25.609756097560975</t>
  </si>
  <si>
    <t>SE_10_-_105658635_105658135_105658051_105657477_OBFC1</t>
  </si>
  <si>
    <t>24.070454914763282</t>
  </si>
  <si>
    <t>SE_10_+_105768114_105770574_105770666_105777918_SLK</t>
  </si>
  <si>
    <t>99.98090715442663</t>
  </si>
  <si>
    <t>SE_10_-_105795232_105795131_105795021_105794525_COL17A1</t>
  </si>
  <si>
    <t>98.00592323175978</t>
  </si>
  <si>
    <t>86.45833333333334</t>
  </si>
  <si>
    <t>SE_10_+_106019556_106022737_106022835_106025842_GSTO1</t>
  </si>
  <si>
    <t>84.95913241166886</t>
  </si>
  <si>
    <t>SE_10_+_106034707_106034984_106035092_106037652_GSTO2</t>
  </si>
  <si>
    <t>78.59986651844288</t>
  </si>
  <si>
    <t>20.2020202020202</t>
  </si>
  <si>
    <t>SE_10_+_106037874_106039128_106039229_106057336_GSTO2</t>
  </si>
  <si>
    <t>95.31565313760574</t>
  </si>
  <si>
    <t>SE_10_+_106037874_106057336_106057442_106058886_GSTO2</t>
  </si>
  <si>
    <t>93.82163600747793</t>
  </si>
  <si>
    <t>SE_10_-_111637548_111635357_111635286_111633185_XPNPEP1</t>
  </si>
  <si>
    <t>99.60908467762799</t>
  </si>
  <si>
    <t>SE_10_-_111640600_111639996_111639946_111637816_XPNPEP1</t>
  </si>
  <si>
    <t>99.60540693862305</t>
  </si>
  <si>
    <t>SE_10_-_111647807_111646099_111646004_111643906_XPNPEP1</t>
  </si>
  <si>
    <t>96.92706809501496</t>
  </si>
  <si>
    <t>SE_10_-_111648261_111647950_111647807_111646099_XPNPEP1</t>
  </si>
  <si>
    <t>96.92607560392285</t>
  </si>
  <si>
    <t>SE_10_-_111667449_111651584_111651480_111648353_XPNPEP1</t>
  </si>
  <si>
    <t>96.16764481398008</t>
  </si>
  <si>
    <t>SE_10_-_111667449_111652833_111652770_111651584_XPNPEP1</t>
  </si>
  <si>
    <t>3.9034665320245012</t>
  </si>
  <si>
    <t>SE_10_-_111667449_111653868_111653774_111652833_XPNPEP1</t>
  </si>
  <si>
    <t>99.54653794455382</t>
  </si>
  <si>
    <t>SE_10_-_111674769_111667573_111667449_111652833_XPNPEP1</t>
  </si>
  <si>
    <t>93.9594282211687</t>
  </si>
  <si>
    <t>SE_10_-_111683160_111674857_111674769_111667573_XPNPEP1</t>
  </si>
  <si>
    <t>88.02158118229009</t>
  </si>
  <si>
    <t>SE_10_-_111683160_111674857_111674781_111667573_XPNPEP1</t>
  </si>
  <si>
    <t>0.7064244637248768</t>
  </si>
  <si>
    <t>SE_10_+_111768057_111835376_111835467_111860383_ADD3</t>
  </si>
  <si>
    <t>4.077237381128442</t>
  </si>
  <si>
    <t>SE_10_+_111768057_111838998_111839055_111860383_ADD3</t>
  </si>
  <si>
    <t>4.591158936068882</t>
  </si>
  <si>
    <t>SE_10_+_111860606_111865758_111865811_111872535_ADD3</t>
  </si>
  <si>
    <t>95.51646934618256</t>
  </si>
  <si>
    <t>20.13422818791946</t>
  </si>
  <si>
    <t>SE_10_+_111872673_111876017_111876168_111877100_ADD3</t>
  </si>
  <si>
    <t>31.251878877932842</t>
  </si>
  <si>
    <t>SE_10_+_111890244_111892063_111892158_111893084_ADD3</t>
  </si>
  <si>
    <t>1.002436104198808</t>
  </si>
  <si>
    <t>SE_10_+_112004615_112005501_112005576_112038938_MXI1</t>
  </si>
  <si>
    <t>0.2253013744804885</t>
  </si>
  <si>
    <t>SE_10_+_112262627_112263191_112263248_112266693_DUSP5</t>
  </si>
  <si>
    <t>95.70768601003951</t>
  </si>
  <si>
    <t>SE_10_+_112631776_112635724_112635828_112640991_PDCD4</t>
  </si>
  <si>
    <t>7.492802304780503</t>
  </si>
  <si>
    <t>SE_10_+_112635828_112636428_112636511_112640991_PDCD4</t>
  </si>
  <si>
    <t>98.42646738607705</t>
  </si>
  <si>
    <t>SE_10_+_112650428_112653849_112653956_112654170_PDCD4</t>
  </si>
  <si>
    <t>98.60816400854738</t>
  </si>
  <si>
    <t>SE_10_+_112653956_112654170_112654280_112655706_PDCD4</t>
  </si>
  <si>
    <t>1.2950522596133167</t>
  </si>
  <si>
    <t>SE_10_-_112661296_112660880_112660784_112660284_BBIP1</t>
  </si>
  <si>
    <t>98.99566835386504</t>
  </si>
  <si>
    <t>SE_10_-_112677879_112661370_112661296_112660284_BBIP1</t>
  </si>
  <si>
    <t>6.070369283647019</t>
  </si>
  <si>
    <t>46.103896103896105</t>
  </si>
  <si>
    <t>SE_10_-_112677879_112667594_112667438_112661370_BBIP1</t>
  </si>
  <si>
    <t>86.10007544735792</t>
  </si>
  <si>
    <t>SE_10_-_112678879_112677971_112677879_112661370_BBIP1</t>
  </si>
  <si>
    <t>6.321493450782311</t>
  </si>
  <si>
    <t>SE_10_+_112679415_112711366_112711550_112723883_SHOC2</t>
  </si>
  <si>
    <t>98.630569187326</t>
  </si>
  <si>
    <t>SE_10_+_112724819_112745386_112745523_112760173_SHOC2</t>
  </si>
  <si>
    <t>2.5309834963977074</t>
  </si>
  <si>
    <t>69.62025316455697</t>
  </si>
  <si>
    <t>SE_10_+_114169443_114170016_114170097_114170221_ACSL5</t>
  </si>
  <si>
    <t>96.9349428629629</t>
  </si>
  <si>
    <t>SE_10_+_114170393_114171214_114171287_114171660_ACSL5</t>
  </si>
  <si>
    <t>98.07687045387044</t>
  </si>
  <si>
    <t>SE_10_+_114186117_114186546_114186617_114186976_ACSL5</t>
  </si>
  <si>
    <t>34.731692882829144</t>
  </si>
  <si>
    <t>SE_10_+_114711366_114724315_114724383_114799784_TCF7L2</t>
  </si>
  <si>
    <t>4.913720275563282</t>
  </si>
  <si>
    <t>SE_10_+_114799885_114849156_114849299_114900943_TCF7L2</t>
  </si>
  <si>
    <t>6.0958157850322205</t>
  </si>
  <si>
    <t>SE_10_+_114799885_114849159_114849299_114900943_TCF7L2</t>
  </si>
  <si>
    <t>0.5285071764231789</t>
  </si>
  <si>
    <t>SE_10_+_114799885_114893836_114893949_114900943_TCF7L2</t>
  </si>
  <si>
    <t>69.94109997656282</t>
  </si>
  <si>
    <t>SE_10_+_114917828_114918426_114918476_114919679_TCF7L2</t>
  </si>
  <si>
    <t>55.34257423648119</t>
  </si>
  <si>
    <t>SE_10_+_114917828_114918426_114918476_114920378_TCF7L2</t>
  </si>
  <si>
    <t>57.7113323457493</t>
  </si>
  <si>
    <t>SE_10_+_114917828_114918426_114918476_114925314_TCF7L2</t>
  </si>
  <si>
    <t>37.51286896511788</t>
  </si>
  <si>
    <t>SE_10_+_114917828_114919679_114919751_114920378_TCF7L2</t>
  </si>
  <si>
    <t>38.61079453598706</t>
  </si>
  <si>
    <t>SE_10_+_114917828_114919679_114919751_114925314_TCF7L2</t>
  </si>
  <si>
    <t>44.989301594905854</t>
  </si>
  <si>
    <t>SE_10_+_114918476_114919679_114919751_114925314_TCF7L2</t>
  </si>
  <si>
    <t>44.02020316267833</t>
  </si>
  <si>
    <t>SE_10_+_114917828_114920378_114920450_114925314_TCF7L2</t>
  </si>
  <si>
    <t>32.744055989135276</t>
  </si>
  <si>
    <t>SE_10_+_114918476_114920378_114920450_114925314_TCF7L2</t>
  </si>
  <si>
    <t>44.66601944328274</t>
  </si>
  <si>
    <t>SE_10_+_114919751_114920378_114920450_114925314_TCF7L2</t>
  </si>
  <si>
    <t>7.629625237372439</t>
  </si>
  <si>
    <t>SE_10_+_115439737_115451723_115451829_115457253_CASP7</t>
  </si>
  <si>
    <t>5.651040422915821</t>
  </si>
  <si>
    <t>SE_10_+_115439737_115451756_115451829_115457253_CASP7</t>
  </si>
  <si>
    <t>29.01177425332862</t>
  </si>
  <si>
    <t>SE_10_-_115933774_115933024_115932900_115923088_C10orf118</t>
  </si>
  <si>
    <t>2.367401455188239</t>
  </si>
  <si>
    <t>SE_10_-_116091562_116085799_116085641_116083020_AFAP1L2</t>
  </si>
  <si>
    <t>0.9573750633907049</t>
  </si>
  <si>
    <t>SE_10_-_116164199_116153337_116153243_116100490_AFAP1L2</t>
  </si>
  <si>
    <t>14.224271761551483</t>
  </si>
  <si>
    <t>SE_10_-_116164199_116158663_116158610_116100490_AFAP1L2</t>
  </si>
  <si>
    <t>13.934634695457426</t>
  </si>
  <si>
    <t>SE_10_-_116225457_116213242_116213138_116211430_ABLIM1</t>
  </si>
  <si>
    <t>98.42001841224267</t>
  </si>
  <si>
    <t>SE_10_-_116247717_116233715_116233638_116232891_ABLIM1</t>
  </si>
  <si>
    <t>8.675563921374946</t>
  </si>
  <si>
    <t>SE_10_-_116247717_116245139_116245056_116233715_ABLIM1</t>
  </si>
  <si>
    <t>4.143306560060533</t>
  </si>
  <si>
    <t>62.13592233009708</t>
  </si>
  <si>
    <t>SE_10_-_119049697_119045310_119045205_119044982_PDZD8</t>
  </si>
  <si>
    <t>92.29611738947142</t>
  </si>
  <si>
    <t>6.043956043956044</t>
  </si>
  <si>
    <t>SE_10_+_119303184_119305143_119305327_119307576_EMX2</t>
  </si>
  <si>
    <t>14.993650016167436</t>
  </si>
  <si>
    <t>SE_10_-_119798483_119793552_119793493_119774621_RAB11FIP2</t>
  </si>
  <si>
    <t>5.156919408709265</t>
  </si>
  <si>
    <t>SE_10_-_120085666_120081923_120081817_120070825_FAM204A</t>
  </si>
  <si>
    <t>98.88437823397656</t>
  </si>
  <si>
    <t>SE_10_+_120867676_120871361_120871440_120877031_FAM45B</t>
  </si>
  <si>
    <t>99.94678721342709</t>
  </si>
  <si>
    <t>96.57534246575342</t>
  </si>
  <si>
    <t>SE_10_+_120871440_120877031_120877179_120879853_FAM45B</t>
  </si>
  <si>
    <t>96.37163630951308</t>
  </si>
  <si>
    <t>21.100917431192663</t>
  </si>
  <si>
    <t>SE_10_+_120877179_120879853_120879964_120882981_FAM45B</t>
  </si>
  <si>
    <t>99.08449620670234</t>
  </si>
  <si>
    <t>SE_10_-_120907287_120905865_120905748_120900831_SFXN4</t>
  </si>
  <si>
    <t>13.248601031246979</t>
  </si>
  <si>
    <t>SE_10_-_121336592_121336417_121336359_121336262_TIAL1</t>
  </si>
  <si>
    <t>17.07986753530861</t>
  </si>
  <si>
    <t>SE_10_-_121341434_121340050_121339983_121339522_TIAL1</t>
  </si>
  <si>
    <t>13.180231075475904</t>
  </si>
  <si>
    <t>SE_10_-_121355946_121353025_121352964_121347760_TIAL1</t>
  </si>
  <si>
    <t>99.74480217350097</t>
  </si>
  <si>
    <t>SE_10_+_121663789_121668553_121668642_121671556_SEC23IP</t>
  </si>
  <si>
    <t>96.59094024461184</t>
  </si>
  <si>
    <t>SE_10_+_121689274_121689841_121689943_121691645_SEC23IP</t>
  </si>
  <si>
    <t>98.46965472469584</t>
  </si>
  <si>
    <t>SE_10_+_122618308_122619621_122619794_122622247_WDR11</t>
  </si>
  <si>
    <t>94.74881588852024</t>
  </si>
  <si>
    <t>SE_10_+_122626276_122626578_122626681_122630682_WDR11</t>
  </si>
  <si>
    <t>94.38915970286973</t>
  </si>
  <si>
    <t>SE_10_+_122649521_122650228_122650399_122659541_WDR11</t>
  </si>
  <si>
    <t>99.80332520320954</t>
  </si>
  <si>
    <t>SE_10_-_123244909_123243317_123243212_123239535_FGFR2</t>
  </si>
  <si>
    <t>55.730673671403665</t>
  </si>
  <si>
    <t>72.53521126760563</t>
  </si>
  <si>
    <t>SE_10_-_123278196_123276977_123276833_123274833_FGFR2</t>
  </si>
  <si>
    <t>36.10172365624258</t>
  </si>
  <si>
    <t>15.172413793103448</t>
  </si>
  <si>
    <t>SE_10_-_123279493_123278343_123278196_123276977_FGFR2</t>
  </si>
  <si>
    <t>89.23104876918015</t>
  </si>
  <si>
    <t>SE_10_-_123353223_123324093_123324016_123310973_FGFR2</t>
  </si>
  <si>
    <t>96.7166503640248</t>
  </si>
  <si>
    <t>SE_10_-_123661906_123658484_123658356_123629553_ATE1</t>
  </si>
  <si>
    <t>96.94547674297836</t>
  </si>
  <si>
    <t>SE_10_-_123681864_123673408_123673305_123670666_ATE1</t>
  </si>
  <si>
    <t>98.96433565292175</t>
  </si>
  <si>
    <t>SE_10_-_123683781_123681926_123681864_123673408_ATE1</t>
  </si>
  <si>
    <t>8.159837810168298</t>
  </si>
  <si>
    <t>SE_10_+_123781529_123792609_123792668_123809953_TACC2</t>
  </si>
  <si>
    <t>95.32841244683105</t>
  </si>
  <si>
    <t>50.75757575757576</t>
  </si>
  <si>
    <t>SE_10_+_123872744_123903087_123903221_123954555_TACC2</t>
  </si>
  <si>
    <t>39.74379802865121</t>
  </si>
  <si>
    <t>SE_10_+_123892249_123903087_123903221_123954555_TACC2</t>
  </si>
  <si>
    <t>0.14156790963197594</t>
  </si>
  <si>
    <t>SE_10_+_123954691_123969389_123969484_123969912_TACC2</t>
  </si>
  <si>
    <t>12.703734622529828</t>
  </si>
  <si>
    <t>SE_10_+_123987523_123988861_123989001_123996910_TACC2</t>
  </si>
  <si>
    <t>42.14743203305548</t>
  </si>
  <si>
    <t>SE_10_+_123989001_123989866_123989955_123996910_TACC2</t>
  </si>
  <si>
    <t>47.24694438523477</t>
  </si>
  <si>
    <t>14.788732394366196</t>
  </si>
  <si>
    <t>SE_10_+_124186547_124187792_124187936_124189140_PLEKHA1</t>
  </si>
  <si>
    <t>84.35321634888727</t>
  </si>
  <si>
    <t>SE_10_-_124615161_124610036_124609940_124608955_FAM24B-CUZD1/FAM24B</t>
  </si>
  <si>
    <t>87.4155228806195</t>
  </si>
  <si>
    <t>82.66129032258065</t>
  </si>
  <si>
    <t>SE_10_-_124615161_124610066_124609940_124608955_FAM24B-CUZD1/FAM24B</t>
  </si>
  <si>
    <t>99.33228469082349</t>
  </si>
  <si>
    <t>SE_10_+_124745891_124746385_124746478_124749690_PSTK</t>
  </si>
  <si>
    <t>24.379396857208736</t>
  </si>
  <si>
    <t>SE_10_+_124746478_124746850_124747020_124749690_PSTK</t>
  </si>
  <si>
    <t>89.66426012033614</t>
  </si>
  <si>
    <t>37.16216216216216</t>
  </si>
  <si>
    <t>SE_10_-_124768210_124766692_124766542_124758187_IKZF5</t>
  </si>
  <si>
    <t>91.48985035832449</t>
  </si>
  <si>
    <t>SE_10_+_124794031_124797263_124797363_124799982_ACADSB</t>
  </si>
  <si>
    <t>99.84738276085008</t>
  </si>
  <si>
    <t>31.770833333333332</t>
  </si>
  <si>
    <t>56.770833333333336</t>
  </si>
  <si>
    <t>SE_10_+_124914001_124914434_124914628_124915174_BUB3</t>
  </si>
  <si>
    <t>0.20360291747707504</t>
  </si>
  <si>
    <t>SE_10_-_125530432_125529090_125528973_125528238_CPXM2</t>
  </si>
  <si>
    <t>0.8308000776543615</t>
  </si>
  <si>
    <t>SE_10_-_126097111_126095985_126095872_126094132_OAT</t>
  </si>
  <si>
    <t>0.42053192214870655</t>
  </si>
  <si>
    <t>2.3391812865497075</t>
  </si>
  <si>
    <t>53.216374269005854</t>
  </si>
  <si>
    <t>SE_10_-_126097111_126096045_126095872_126094132_OAT</t>
  </si>
  <si>
    <t>96.6671673687579</t>
  </si>
  <si>
    <t>SE_10_+_126186697_126205749_126205840_126301833_LHPP</t>
  </si>
  <si>
    <t>4.382651722494074</t>
  </si>
  <si>
    <t>SE_10_-_126799559_126776888_126776760_126727724_CTBP2</t>
  </si>
  <si>
    <t>75.66227132098423</t>
  </si>
  <si>
    <t>95.04950495049505</t>
  </si>
  <si>
    <t>SE_10_-_126848888_126799662_126799559_126727724_CTBP2</t>
  </si>
  <si>
    <t>19.643773923787187</t>
  </si>
  <si>
    <t>SE_10_-_126848888_126822181_126822081_126727724_CTBP2</t>
  </si>
  <si>
    <t>54.97107843848331</t>
  </si>
  <si>
    <t>SE_10_+_127414407_127417572_127417673_127417927_C10orf137</t>
  </si>
  <si>
    <t>13.892832005783056</t>
  </si>
  <si>
    <t>SE_10_+_127418968_127420434_127420494_127421973_C10orf137</t>
  </si>
  <si>
    <t>2.4582182469819065</t>
  </si>
  <si>
    <t>SE_10_+_127429770_127430789_127430914_127431627_C10orf137</t>
  </si>
  <si>
    <t>98.84231450382492</t>
  </si>
  <si>
    <t>SE_10_+_127438134_127441368_127441483_127442263_C10orf137</t>
  </si>
  <si>
    <t>0.17248952639123397</t>
  </si>
  <si>
    <t>SE_10_+_127442414_127449797_127449883_127451870_C10orf137</t>
  </si>
  <si>
    <t>6.280116975880006</t>
  </si>
  <si>
    <t>SE_10_-_127483449_127477932_127477852_127477574_AK090736</t>
  </si>
  <si>
    <t>99.36095913552884</t>
  </si>
  <si>
    <t>SE_10_-_127505006_127504829_127504746_127503699_UROS</t>
  </si>
  <si>
    <t>98.86465336254963</t>
  </si>
  <si>
    <t>SE_10_+_127516207_127519131_127519220_127519989_BCCIP</t>
  </si>
  <si>
    <t>92.83053642613876</t>
  </si>
  <si>
    <t>SE_10_+_127685193_127685989_127686054_127693453_FANK1</t>
  </si>
  <si>
    <t>4.6102929707977784</t>
  </si>
  <si>
    <t>SE_10_+_127693618_127695683_127695751_127696976_FANK1</t>
  </si>
  <si>
    <t>91.95142472560545</t>
  </si>
  <si>
    <t>SE_10_+_129847930_129854387_129854477_129859203_PTPRE</t>
  </si>
  <si>
    <t>99.79441240198926</t>
  </si>
  <si>
    <t>SE_10_+_129854477_129859203_129859279_129859943_PTPRE</t>
  </si>
  <si>
    <t>30.551117345726848</t>
  </si>
  <si>
    <t>42.72727272727273</t>
  </si>
  <si>
    <t>SE_10_-_131638509_131637459_131637347_131636224_EBF3</t>
  </si>
  <si>
    <t>6.97472974653308</t>
  </si>
  <si>
    <t>83.22147651006712</t>
  </si>
  <si>
    <t>SE_10_+_134004339_134005873_134006024_134006162_DPYSL4</t>
  </si>
  <si>
    <t>99.89440200777233</t>
  </si>
  <si>
    <t>SE_10_+_134010605_134011919_134011987_134012355_DPYSL4</t>
  </si>
  <si>
    <t>88.92575184553068</t>
  </si>
  <si>
    <t>SE_10_+_134015620_134016150_134016329_134017266_DPYSL4</t>
  </si>
  <si>
    <t>6.761271454787056</t>
  </si>
  <si>
    <t>SE_10_-_134036145_134022868_134022799_134022605_STK32C</t>
  </si>
  <si>
    <t>74.7277213957765</t>
  </si>
  <si>
    <t>SE_10_+_134151199_134155717_134155775_134158002_LRRC27</t>
  </si>
  <si>
    <t>22.750068370833574</t>
  </si>
  <si>
    <t>SE_10_+_134161860_134162467_134162561_134165111_LRRC27</t>
  </si>
  <si>
    <t>99.6350355229368</t>
  </si>
  <si>
    <t>SE_10_+_134165257_134169294_134169390_134174961_LRRC27</t>
  </si>
  <si>
    <t>87.16177528930942</t>
  </si>
  <si>
    <t>SE_10_-_135080856_135077269_135077192_135076737_ADAM8</t>
  </si>
  <si>
    <t>99.48766963208892</t>
  </si>
  <si>
    <t>SE_10_-_135083864_135083478_135083401_135083033_ADAM8</t>
  </si>
  <si>
    <t>0.1362791683940461</t>
  </si>
  <si>
    <t>46.913580246913575</t>
  </si>
  <si>
    <t>SE_10_-_135111456_135110908_135110825_135107273_TUBGCP2</t>
  </si>
  <si>
    <t>99.81484449023128</t>
  </si>
  <si>
    <t>87.63440860215054</t>
  </si>
  <si>
    <t>SE_10_-_135122327_135116484_135116296_135113617_TUBGCP2</t>
  </si>
  <si>
    <t>95.94695355837945</t>
  </si>
  <si>
    <t>SE_10_-_135171427_135170759_135170691_135170517_FUOM</t>
  </si>
  <si>
    <t>0.10105068081005285</t>
  </si>
  <si>
    <t>SE_10_+_135195163_135196356_135196443_135197464_PAOX</t>
  </si>
  <si>
    <t>93.45416612474466</t>
  </si>
  <si>
    <t>SE_10_+_135202572_135203094_135203251_135204816_PAOX</t>
  </si>
  <si>
    <t>99.5173408464143</t>
  </si>
  <si>
    <t>27.70700636942675</t>
  </si>
  <si>
    <t>61.46496815286624</t>
  </si>
  <si>
    <t>SE_10_+_135341076_135341985_135342144_135345089_CYP2E1</t>
  </si>
  <si>
    <t>97.1926431973243</t>
  </si>
  <si>
    <t>SE_10_+_135345238_135345628_135345788_135346196_CYP2E1</t>
  </si>
  <si>
    <t>99.21494171384538</t>
  </si>
  <si>
    <t>88.48920863309353</t>
  </si>
  <si>
    <t>SE_10_+_135346372_135347260_135347401_135350567_CYP2E1</t>
  </si>
  <si>
    <t>99.92488972438225</t>
  </si>
  <si>
    <t>SE_11_-_205952_205667_205611_205469_BET1L</t>
  </si>
  <si>
    <t>99.36495590582791</t>
  </si>
  <si>
    <t>2.515723270440252</t>
  </si>
  <si>
    <t>97.48427672955975</t>
  </si>
  <si>
    <t>SE_11_-_230452_224239_224078_219041_SIRT3</t>
  </si>
  <si>
    <t>98.91198624490414</t>
  </si>
  <si>
    <t>SE_11_-_232983_230552_230452_224239_SIRT3</t>
  </si>
  <si>
    <t>97.96731833566902</t>
  </si>
  <si>
    <t>34.75935828877005</t>
  </si>
  <si>
    <t>39.57219251336899</t>
  </si>
  <si>
    <t>25.668449197860966</t>
  </si>
  <si>
    <t>SE_11_-_232983_230641_230452_224239_SIRT3</t>
  </si>
  <si>
    <t>98.19934537226726</t>
  </si>
  <si>
    <t>31.521739130434785</t>
  </si>
  <si>
    <t>SE_11_-_236048_233437_233343_233215_SIRT3</t>
  </si>
  <si>
    <t>98.19565328945792</t>
  </si>
  <si>
    <t>20.56737588652482</t>
  </si>
  <si>
    <t>14.184397163120568</t>
  </si>
  <si>
    <t>SE_11_-_236048_233486_233343_233215_SIRT3</t>
  </si>
  <si>
    <t>98.55324377479927</t>
  </si>
  <si>
    <t>67.72486772486772</t>
  </si>
  <si>
    <t>15.343915343915343</t>
  </si>
  <si>
    <t>16.93121693121693</t>
  </si>
  <si>
    <t>SE_11_-_236048_233534_233343_233215_SIRT3</t>
  </si>
  <si>
    <t>98.29083970976163</t>
  </si>
  <si>
    <t>SE_11_+_237144_238998_239076_244041_PSMD13</t>
  </si>
  <si>
    <t>99.45117353772956</t>
  </si>
  <si>
    <t>SE_11_+_237144_238998_239076_244161_PSMD13</t>
  </si>
  <si>
    <t>99.40718794829588</t>
  </si>
  <si>
    <t>SE_11_+_250865_251546_251626_251820_PSMD13</t>
  </si>
  <si>
    <t>94.65990553523035</t>
  </si>
  <si>
    <t>SE_11_+_250865_251820_251936_252505_PSMD13</t>
  </si>
  <si>
    <t>0.8668899828749357</t>
  </si>
  <si>
    <t>SE_11_+_308438_308755_308889_309013_IFITM2</t>
  </si>
  <si>
    <t>0.257279293289756</t>
  </si>
  <si>
    <t>34.58646616541353</t>
  </si>
  <si>
    <t>54.88721804511278</t>
  </si>
  <si>
    <t>SE_11_-_320565_320248_320113_319990_IFITM3</t>
  </si>
  <si>
    <t>87.16018405788319</t>
  </si>
  <si>
    <t>SE_11_-_407062_406993_406843_406538_SIGIRR</t>
  </si>
  <si>
    <t>97.36812734946054</t>
  </si>
  <si>
    <t>SE_11_-_408695_408206_408073_407957_SIGIRR</t>
  </si>
  <si>
    <t>82.27089975458915</t>
  </si>
  <si>
    <t>5.612244897959184</t>
  </si>
  <si>
    <t>68.87755102040816</t>
  </si>
  <si>
    <t>SE_11_-_409868_408893_408695_408206_SIGIRR</t>
  </si>
  <si>
    <t>88.77004511144429</t>
  </si>
  <si>
    <t>SE_11_-_414823_408893_408695_408206_SIGIRR</t>
  </si>
  <si>
    <t>0.4626068047181563</t>
  </si>
  <si>
    <t>SE_11_-_409868_409308_409217_408893_SIGIRR</t>
  </si>
  <si>
    <t>96.40906349385531</t>
  </si>
  <si>
    <t>SE_11_-_414823_410027_409860_408893_SIGIRR</t>
  </si>
  <si>
    <t>89.99361522039096</t>
  </si>
  <si>
    <t>69.42675159235668</t>
  </si>
  <si>
    <t>SE_11_-_414823_410027_409868_408206_SIGIRR</t>
  </si>
  <si>
    <t>98.37743941934559</t>
  </si>
  <si>
    <t>SE_11_-_414823_410027_409868_408893_SIGIRR</t>
  </si>
  <si>
    <t>7.37290247629641</t>
  </si>
  <si>
    <t>17.26618705035971</t>
  </si>
  <si>
    <t>30.215827338129497</t>
  </si>
  <si>
    <t>SE_11_+_450637_451352_451493_460187_PTDSS2</t>
  </si>
  <si>
    <t>4.818740746663801</t>
  </si>
  <si>
    <t>61.32075471698113</t>
  </si>
  <si>
    <t>SE_11_+_450637_451385_451493_460187_PTDSS2</t>
  </si>
  <si>
    <t>85.84756401006763</t>
  </si>
  <si>
    <t>SE_11_+_460288_473895_473977_479085_PTDSS2</t>
  </si>
  <si>
    <t>35.28371710941715</t>
  </si>
  <si>
    <t>SE_11_-_533453_533358_533277_532755_HRAS</t>
  </si>
  <si>
    <t>94.64669848531422</t>
  </si>
  <si>
    <t>67.96875</t>
  </si>
  <si>
    <t>SE_11_+_561033_561762_561892_562079_RASSF7</t>
  </si>
  <si>
    <t>59.49175868462054</t>
  </si>
  <si>
    <t>SE_11_+_563317_563396_563478_563558_RASSF7</t>
  </si>
  <si>
    <t>89.11464509930532</t>
  </si>
  <si>
    <t>SE_11_-_614174_614037_613951_613865_IRF7</t>
  </si>
  <si>
    <t>90.23493392329917</t>
  </si>
  <si>
    <t>SE_11_-_614476_614037_613951_613865_IRF7</t>
  </si>
  <si>
    <t>99.30261550527295</t>
  </si>
  <si>
    <t>SE_11_-_679688_678822_678694_674783_DEAF1</t>
  </si>
  <si>
    <t>1.9097230500052669</t>
  </si>
  <si>
    <t>SE_11_-_680963_680074_679978_679816_DEAF1</t>
  </si>
  <si>
    <t>98.26147989449231</t>
  </si>
  <si>
    <t>SE_11_-_684898_681089_680963_679816_DEAF1</t>
  </si>
  <si>
    <t>99.88374882650297</t>
  </si>
  <si>
    <t>SE_11_-_687911_686997_686858_684963_DEAF1</t>
  </si>
  <si>
    <t>19.294433982440772</t>
  </si>
  <si>
    <t>11.200000000000001</t>
  </si>
  <si>
    <t>SE_11_+_706288_706674_706801_709330_EPS8L2</t>
  </si>
  <si>
    <t>16.043468040359816</t>
  </si>
  <si>
    <t>SE_11_+_706288_706677_706801_709330_EPS8L2</t>
  </si>
  <si>
    <t>5.790471142359877</t>
  </si>
  <si>
    <t>SE_11_+_706288_708575_708643_709330_EPS8L2</t>
  </si>
  <si>
    <t>97.33957845630565</t>
  </si>
  <si>
    <t>SE_11_+_721691_721903_721991_722091_EPS8L2</t>
  </si>
  <si>
    <t>95.06125163815476</t>
  </si>
  <si>
    <t>SE_11_+_721691_721903_721991_722401_EPS8L2</t>
  </si>
  <si>
    <t>93.34154582810625</t>
  </si>
  <si>
    <t>SE_11_+_721691_722091_722165_722401_EPS8L2</t>
  </si>
  <si>
    <t>99.04879337716835</t>
  </si>
  <si>
    <t>SE_11_+_721991_722091_722165_722401_EPS8L2</t>
  </si>
  <si>
    <t>96.92555699133855</t>
  </si>
  <si>
    <t>15.59633027522936</t>
  </si>
  <si>
    <t>SE_11_-_771333_771104_770993_770398_PDDC1</t>
  </si>
  <si>
    <t>87.1433327857072</t>
  </si>
  <si>
    <t>SE_11_-_774008_773629_773522_772521_PDDC1</t>
  </si>
  <si>
    <t>93.79099831130814</t>
  </si>
  <si>
    <t>SE_11_-_777399_775142_775066_774113_PDDC1</t>
  </si>
  <si>
    <t>93.41626590983716</t>
  </si>
  <si>
    <t>29.878048780487802</t>
  </si>
  <si>
    <t>SE_11_+_830713_830866_831032_831224_EFCAB4A</t>
  </si>
  <si>
    <t>0.7300552301190749</t>
  </si>
  <si>
    <t>SE_11_+_833026_833988_834067_834530_CD151</t>
  </si>
  <si>
    <t>50.7211050519196</t>
  </si>
  <si>
    <t>SE_11_+_833026_834458_834591_836063_CD151</t>
  </si>
  <si>
    <t>61.23521958353185</t>
  </si>
  <si>
    <t>SE_11_+_833026_834530_834591_836063_CD151</t>
  </si>
  <si>
    <t>0.8260085653297798</t>
  </si>
  <si>
    <t>SE_11_+_834591_835020_835139_836063_CD151</t>
  </si>
  <si>
    <t>99.84019166748814</t>
  </si>
  <si>
    <t>SE_11_+_836442_836769_836843_837250_CD151</t>
  </si>
  <si>
    <t>95.1402545775076</t>
  </si>
  <si>
    <t>SE_11_+_842915_847201_847300_850288_TSPAN4</t>
  </si>
  <si>
    <t>98.52844880038494</t>
  </si>
  <si>
    <t>SE_11_+_844186_847201_847300_850288_TSPAN4</t>
  </si>
  <si>
    <t>96.25293968015612</t>
  </si>
  <si>
    <t>SE_11_+_847300_850288_850367_862550_TSPAN4</t>
  </si>
  <si>
    <t>92.09823199896633</t>
  </si>
  <si>
    <t>SE_11_+_850367_862550_862741_864437_TSPAN4</t>
  </si>
  <si>
    <t>99.60588307322675</t>
  </si>
  <si>
    <t>SE_11_+_864511_865513_865614_865694_TSPAN4</t>
  </si>
  <si>
    <t>99.9139763087727</t>
  </si>
  <si>
    <t>SE_11_-_893427_884169_884068_883303_CHID1</t>
  </si>
  <si>
    <t>91.55050019092474</t>
  </si>
  <si>
    <t>SE_11_-_899340_893519_893427_884169_CHID1</t>
  </si>
  <si>
    <t>0.1303539204722882</t>
  </si>
  <si>
    <t>SE_11_-_904706_903753_903656_903111_CHID1</t>
  </si>
  <si>
    <t>0.4037300435655312</t>
  </si>
  <si>
    <t>SE_11_-_904706_903778_903704_903111_CHID1</t>
  </si>
  <si>
    <t>0.8711083402135343</t>
  </si>
  <si>
    <t>78.48101265822784</t>
  </si>
  <si>
    <t>SE_11_-_908542_908296_908215_904859_CHID1</t>
  </si>
  <si>
    <t>98.5630590554083</t>
  </si>
  <si>
    <t>SE_11_-_910641_908645_908542_904859_CHID1</t>
  </si>
  <si>
    <t>29.36853061077323</t>
  </si>
  <si>
    <t>SE_11_-_910775_908645_908542_904859_CHID1</t>
  </si>
  <si>
    <t>0.24921834787487532</t>
  </si>
  <si>
    <t>39.175257731958766</t>
  </si>
  <si>
    <t>SE_11_+_926088_956786_956982_959437_AP2A2</t>
  </si>
  <si>
    <t>86.5810308909265</t>
  </si>
  <si>
    <t>SE_11_+_994245_1000432_1000598_1003722_AP2A2</t>
  </si>
  <si>
    <t>99.7605317824418</t>
  </si>
  <si>
    <t>93.88888888888889</t>
  </si>
  <si>
    <t>SE_11_-_1316875_1311639_1311457_1310006_TOLLIP</t>
  </si>
  <si>
    <t>97.50303026433768</t>
  </si>
  <si>
    <t>72.10884353741497</t>
  </si>
  <si>
    <t>SE_11_-_1330696_1317024_1316875_1311639_TOLLIP</t>
  </si>
  <si>
    <t>41.80978575829792</t>
  </si>
  <si>
    <t>SE_11_+_1467137_1469028_1469093_1471006_BRSK2</t>
  </si>
  <si>
    <t>48.60547356423097</t>
  </si>
  <si>
    <t>SE_11_+_1477917_1478185_1478279_1480422_BRSK2</t>
  </si>
  <si>
    <t>92.08632107724559</t>
  </si>
  <si>
    <t>83.02752293577981</t>
  </si>
  <si>
    <t>8.715596330275229</t>
  </si>
  <si>
    <t>SE_11_-_1771589_1770356_1770245_1769349_IFITM10/MOB2</t>
  </si>
  <si>
    <t>11.39455543921844</t>
  </si>
  <si>
    <t>SE_11_+_1947939_1950298_1950373_1951040_TNNT3</t>
  </si>
  <si>
    <t>4.788491503441204</t>
  </si>
  <si>
    <t>35.11904761904761</t>
  </si>
  <si>
    <t>SE_11_+_1974085_1976841_1977011_1977486_MRPL23</t>
  </si>
  <si>
    <t>0.7840649933889453</t>
  </si>
  <si>
    <t>SE_11_+_2422028_2423069_2423209_2423524_TSSC4</t>
  </si>
  <si>
    <t>4.166979833813408</t>
  </si>
  <si>
    <t>17.75147928994083</t>
  </si>
  <si>
    <t>5.325443786982249</t>
  </si>
  <si>
    <t>SE_11_+_2422028_2423206_2423377_2423524_TSSC4</t>
  </si>
  <si>
    <t>3.1061110157447036</t>
  </si>
  <si>
    <t>SE_11_+_2466714_2542709_2542800_2549158_KCNQ1</t>
  </si>
  <si>
    <t>5.088761101869871</t>
  </si>
  <si>
    <t>SE_11_+_2939325_2940136_2940238_2940537_SLC22A18</t>
  </si>
  <si>
    <t>1.5440275987539496</t>
  </si>
  <si>
    <t>14.953271028037381</t>
  </si>
  <si>
    <t>SE_11_-_2975757_2975640_2975531_2973039_NAP1L4</t>
  </si>
  <si>
    <t>6.190945739949408</t>
  </si>
  <si>
    <t>43.57142857142857</t>
  </si>
  <si>
    <t>SE_11_-_3013484_3010501_3010359_3000467_NAP1L4</t>
  </si>
  <si>
    <t>99.41106234570269</t>
  </si>
  <si>
    <t>SE_11_-_3026596_3023830_3023771_3023283_CARS</t>
  </si>
  <si>
    <t>2.4079372093928177</t>
  </si>
  <si>
    <t>SE_11_-_3062126_3061811_3061678_3061161_CARS</t>
  </si>
  <si>
    <t>0.08857382578109299</t>
  </si>
  <si>
    <t>SE_11_-_3078573_3076269_3076107_3063486_CARS</t>
  </si>
  <si>
    <t>94.9804819418993</t>
  </si>
  <si>
    <t>SE_11_-_3143227_3141854_3141774_3140861_OSBPL5</t>
  </si>
  <si>
    <t>28.100876838347705</t>
  </si>
  <si>
    <t>SE_11_-_3382973_3382018_3381950_3381795_ZNF195</t>
  </si>
  <si>
    <t>20.96138214799119</t>
  </si>
  <si>
    <t>SE_11_-_3392205_3382018_3381950_3381795_ZNF195</t>
  </si>
  <si>
    <t>45.50666477224037</t>
  </si>
  <si>
    <t>SE_11_-_3392205_3383119_3382973_3381795_ZNF195</t>
  </si>
  <si>
    <t>6.707344388456245</t>
  </si>
  <si>
    <t>SE_11_-_3392205_3383832_3383776_3381795_ZNF195</t>
  </si>
  <si>
    <t>19.940502001655403</t>
  </si>
  <si>
    <t>SE_11_-_3400268_3394886_3394807_3392933_ZNF195</t>
  </si>
  <si>
    <t>13.494701927160502</t>
  </si>
  <si>
    <t>SE_11_-_3400268_3394905_3394807_3392933_ZNF195</t>
  </si>
  <si>
    <t>3.6876679192085655</t>
  </si>
  <si>
    <t>25.136612021857925</t>
  </si>
  <si>
    <t>SE_11_-_3400268_3399032_3398847_3392933_ZNF195</t>
  </si>
  <si>
    <t>88.90228716762859</t>
  </si>
  <si>
    <t>SE_11_-_3712577_3707424_3707294_3704671_NUP98</t>
  </si>
  <si>
    <t>92.3288183480252</t>
  </si>
  <si>
    <t>96.37681159420289</t>
  </si>
  <si>
    <t>SE_11_-_3774546_3765879_3765739_3756554_NUP98</t>
  </si>
  <si>
    <t>80.14886075363772</t>
  </si>
  <si>
    <t>1.744186046511628</t>
  </si>
  <si>
    <t>SE_11_+_3829545_3832480_3832654_3845113_PGAP2</t>
  </si>
  <si>
    <t>80.46393093763335</t>
  </si>
  <si>
    <t>SE_11_+_3829881_3832480_3832654_3845113_PGAP2</t>
  </si>
  <si>
    <t>10.304363040561807</t>
  </si>
  <si>
    <t>SE_11_+_3832654_3838583_3838765_3845113_PGAP2</t>
  </si>
  <si>
    <t>8.596338186728287</t>
  </si>
  <si>
    <t>SE_11_+_3832654_3838662_3838765_3845113_PGAP2</t>
  </si>
  <si>
    <t>13.589535074532616</t>
  </si>
  <si>
    <t>SE_11_+_3832654_3844139_3844223_3845113_PGAP2</t>
  </si>
  <si>
    <t>6.524377762166147</t>
  </si>
  <si>
    <t>70.39999999999999</t>
  </si>
  <si>
    <t>SE_11_+_3832654_3844843_3844970_3845113_PGAP2</t>
  </si>
  <si>
    <t>0.20658906268039554</t>
  </si>
  <si>
    <t>SE_11_+_4045217_4070744_4070838_4076756_STIM1</t>
  </si>
  <si>
    <t>98.94192947918998</t>
  </si>
  <si>
    <t>1.7142857142857144</t>
  </si>
  <si>
    <t>90.85714285714286</t>
  </si>
  <si>
    <t>7.428571428571429</t>
  </si>
  <si>
    <t>SE_11_+_4091433_4095732_4095909_4103414_STIM1</t>
  </si>
  <si>
    <t>25.405094293939744</t>
  </si>
  <si>
    <t>SE_11_+_4104728_4105903_4105995_4107707_STIM1</t>
  </si>
  <si>
    <t>0.03431450920949897</t>
  </si>
  <si>
    <t>77.30496453900709</t>
  </si>
  <si>
    <t>SE_11_+_4116261_4120555_4120698_4123223_RRM1</t>
  </si>
  <si>
    <t>99.74936717876241</t>
  </si>
  <si>
    <t>SE_11_+_4116261_4123223_4123311_4127276_RRM1</t>
  </si>
  <si>
    <t>0.36040826842754875</t>
  </si>
  <si>
    <t>SE_11_+_4123311_4126836_4126921_4127276_RRM1</t>
  </si>
  <si>
    <t>97.6455649879693</t>
  </si>
  <si>
    <t>98.85714285714286</t>
  </si>
  <si>
    <t>SE_11_+_4123311_4127276_4127453_4128665_RRM1</t>
  </si>
  <si>
    <t>98.07120189850505</t>
  </si>
  <si>
    <t>SE_11_-_4626309_4624570_4624475_4623642_TRIM68</t>
  </si>
  <si>
    <t>84.19603543337601</t>
  </si>
  <si>
    <t>88.77551020408163</t>
  </si>
  <si>
    <t>SE_11_-_5688919_5687311_5687211_5686912_TRIM5</t>
  </si>
  <si>
    <t>1.907801330630107</t>
  </si>
  <si>
    <t>45.033112582781456</t>
  </si>
  <si>
    <t>SE_11_-_5706098_5705369_5705216_5701468_TRIM5</t>
  </si>
  <si>
    <t>93.93883695167669</t>
  </si>
  <si>
    <t>SE_11_+_5717885_5718478_5718573_5719545_TRIM22</t>
  </si>
  <si>
    <t>6.420841050211973</t>
  </si>
  <si>
    <t>SE_11_-_6341323_6340982_6340887_6340794_PRKCDBP</t>
  </si>
  <si>
    <t>98.90072497220442</t>
  </si>
  <si>
    <t>27.218934911242602</t>
  </si>
  <si>
    <t>39.64497041420118</t>
  </si>
  <si>
    <t>SE_11_+_6413386_6414446_6414617_6414847_SMPD1</t>
  </si>
  <si>
    <t>95.25035171618936</t>
  </si>
  <si>
    <t>SE_11_+_6413426_6414446_6414617_6414847_SMPD1</t>
  </si>
  <si>
    <t>99.98573826536382</t>
  </si>
  <si>
    <t>9.248554913294797</t>
  </si>
  <si>
    <t>78.61271676300578</t>
  </si>
  <si>
    <t>12.138728323699421</t>
  </si>
  <si>
    <t>SE_11_-_6426617_6425052_6424877_6424774_APBB1</t>
  </si>
  <si>
    <t>98.56629758426433</t>
  </si>
  <si>
    <t>SE_11_-_6495021_6486962_6486795_6479526_TRIM3</t>
  </si>
  <si>
    <t>8.031113716679183</t>
  </si>
  <si>
    <t>82.09876543209876</t>
  </si>
  <si>
    <t>SE_11_-_6495021_6494478_6494314_6486962_TRIM3</t>
  </si>
  <si>
    <t>10.979679625758626</t>
  </si>
  <si>
    <t>SE_11_-_6499968_6499882_6499809_6499428_ARFIP2</t>
  </si>
  <si>
    <t>99.48498132736698</t>
  </si>
  <si>
    <t>SE_11_-_6501202_6500488_6500370_6500189_ARFIP2</t>
  </si>
  <si>
    <t>93.94774981041274</t>
  </si>
  <si>
    <t>SE_11_-_6502461_6501653_6501553_6501298_ARFIP2</t>
  </si>
  <si>
    <t>93.31519479477376</t>
  </si>
  <si>
    <t>SE_11_-_6502461_6501693_6501553_6501298_ARFIP2</t>
  </si>
  <si>
    <t>95.56340947444575</t>
  </si>
  <si>
    <t>SE_11_+_6502785_6502987_6503082_6503275_TIMM10B</t>
  </si>
  <si>
    <t>0.7445323757521587</t>
  </si>
  <si>
    <t>SE_11_+_6625590_6626083_6626173_6629276_ILK</t>
  </si>
  <si>
    <t>94.84783522166414</t>
  </si>
  <si>
    <t>4.9079754601226995</t>
  </si>
  <si>
    <t>SE_11_+_6625590_6629276_6629441_6629624_ILK</t>
  </si>
  <si>
    <t>98.65076383734699</t>
  </si>
  <si>
    <t>SE_11_+_6629719_6629924_6630020_6630115_ILK</t>
  </si>
  <si>
    <t>97.83820505484363</t>
  </si>
  <si>
    <t>SE_11_+_6630198_6630302_6630387_6630530_ILK</t>
  </si>
  <si>
    <t>98.3257490339851</t>
  </si>
  <si>
    <t>29.1970802919708</t>
  </si>
  <si>
    <t>44.52554744525548</t>
  </si>
  <si>
    <t>SE_11_-_6640427_6640146_6640007_6639007_TPP1</t>
  </si>
  <si>
    <t>99.6555396260182</t>
  </si>
  <si>
    <t>SE_11_-_6704354_6704046_6703978_6703633_MRPL17</t>
  </si>
  <si>
    <t>3.626959097092438</t>
  </si>
  <si>
    <t>46.40522875816993</t>
  </si>
  <si>
    <t>SE_11_+_7535352_7569575_7569730_7570671_PPFIBP2</t>
  </si>
  <si>
    <t>98.8943362503512</t>
  </si>
  <si>
    <t>SE_11_+_7614455_7618791_7618904_7631522_PPFIBP2</t>
  </si>
  <si>
    <t>4.349891783436787</t>
  </si>
  <si>
    <t>SE_11_+_7661101_7662264_7662314_7662710_PPFIBP2</t>
  </si>
  <si>
    <t>4.961235671863148</t>
  </si>
  <si>
    <t>SE_11_-_7687682_7687170_7687058_7686777_CYB5R2</t>
  </si>
  <si>
    <t>19.227771627975095</t>
  </si>
  <si>
    <t>SE_11_-_7688959_7687170_7687058_7686777_CYB5R2</t>
  </si>
  <si>
    <t>88.81507023209076</t>
  </si>
  <si>
    <t>SE_11_-_7688959_7687781_7687682_7686777_CYB5R2</t>
  </si>
  <si>
    <t>99.07980629953853</t>
  </si>
  <si>
    <t>SE_11_-_7688959_7687781_7687682_7687170_CYB5R2</t>
  </si>
  <si>
    <t>99.68234239080248</t>
  </si>
  <si>
    <t>SE_11_+_8009263_8013328_8013398_8013631_EIF3F</t>
  </si>
  <si>
    <t>99.30980275706821</t>
  </si>
  <si>
    <t>52.659574468085104</t>
  </si>
  <si>
    <t>SE_11_+_8009263_8013328_8013518_8013631_EIF3F</t>
  </si>
  <si>
    <t>99.32163985733094</t>
  </si>
  <si>
    <t>SE_11_-_8190413_8148351_8148206_8132684_RIC3</t>
  </si>
  <si>
    <t>9.618509935179254</t>
  </si>
  <si>
    <t>69.17293233082707</t>
  </si>
  <si>
    <t>SE_11_-_8158925_8149901_8149766_8148351_RIC3</t>
  </si>
  <si>
    <t>91.83285796321849</t>
  </si>
  <si>
    <t>SE_11_-_8457041_8435239_8435042_8414257_STK33</t>
  </si>
  <si>
    <t>89.36406923614257</t>
  </si>
  <si>
    <t>78.08219178082192</t>
  </si>
  <si>
    <t>SE_11_-_8474369_8462300_8462225_8457686_STK33</t>
  </si>
  <si>
    <t>99.98322262584728</t>
  </si>
  <si>
    <t>SE_11_-_8494710_8486369_8486256_8483456_STK33</t>
  </si>
  <si>
    <t>99.94674284267109</t>
  </si>
  <si>
    <t>20.348837209302324</t>
  </si>
  <si>
    <t>41.27906976744186</t>
  </si>
  <si>
    <t>SE_11_+_8705628_8706265_8706439_8707225_RPL27A</t>
  </si>
  <si>
    <t>99.90386280054138</t>
  </si>
  <si>
    <t>73.13432835820896</t>
  </si>
  <si>
    <t>SE_11_+_8705628_8706370_8706439_8707225_RPL27A</t>
  </si>
  <si>
    <t>1.4219510787957685</t>
  </si>
  <si>
    <t>SE_11_-_8724119_8721559_8721404_8720937_ST5</t>
  </si>
  <si>
    <t>97.83098732167923</t>
  </si>
  <si>
    <t>25.34246575342466</t>
  </si>
  <si>
    <t>73.28767123287672</t>
  </si>
  <si>
    <t>SE_11_-_8728632_8724267_8724119_8720937_ST5</t>
  </si>
  <si>
    <t>0.2024683135465302</t>
  </si>
  <si>
    <t>SE_11_-_8734098_8733583_8733451_8732778_ST5</t>
  </si>
  <si>
    <t>97.78261678950456</t>
  </si>
  <si>
    <t>SE_11_-_8832064_8772272_8772168_8747756_ST5</t>
  </si>
  <si>
    <t>96.66264296646543</t>
  </si>
  <si>
    <t>SE_11_-_8832064_8772272_8772168_8752756_ST5</t>
  </si>
  <si>
    <t>98.49505825285956</t>
  </si>
  <si>
    <t>SE_11_-_8832794_8772272_8772168_8747756_ST5</t>
  </si>
  <si>
    <t>98.03039986849498</t>
  </si>
  <si>
    <t>SE_11_-_8832794_8772272_8772168_8752756_ST5</t>
  </si>
  <si>
    <t>45.397486029909025</t>
  </si>
  <si>
    <t>SE_11_+_8933218_8934000_8934080_8936373_AKIP1</t>
  </si>
  <si>
    <t>97.83416762930091</t>
  </si>
  <si>
    <t>SE_11_+_8936477_8938834_8938914_8940884_AKIP1</t>
  </si>
  <si>
    <t>90.90005192322539</t>
  </si>
  <si>
    <t>SE_11_-_8985756_8983730_8983639_8977845_TMEM9B</t>
  </si>
  <si>
    <t>95.43650881396918</t>
  </si>
  <si>
    <t>29.743589743589745</t>
  </si>
  <si>
    <t>37.94871794871795</t>
  </si>
  <si>
    <t>SE_11_-_9051431_9049108_9048911_9047401_SCUBE2</t>
  </si>
  <si>
    <t>96.16552451752632</t>
  </si>
  <si>
    <t>SE_11_-_9068903_9055343_9055173_9052472_SCUBE2</t>
  </si>
  <si>
    <t>68.05084479554898</t>
  </si>
  <si>
    <t>SE_11_-_9074646_9074379_9074293_9072257_SCUBE2</t>
  </si>
  <si>
    <t>94.6568679249496</t>
  </si>
  <si>
    <t>SE_11_-_9077340_9075306_9075184_9074762_SCUBE2</t>
  </si>
  <si>
    <t>3.953825900513434</t>
  </si>
  <si>
    <t>SE_11_-_9163487_9161795_9161736_9161401_DENND5A</t>
  </si>
  <si>
    <t>97.90708860932783</t>
  </si>
  <si>
    <t>50.413223140495866</t>
  </si>
  <si>
    <t>SE_11_-_9165644_9164392_9164269_9163655_DENND5A</t>
  </si>
  <si>
    <t>91.45325531577396</t>
  </si>
  <si>
    <t>SE_11_-_9165644_9165032_9164950_9164392_DENND5A</t>
  </si>
  <si>
    <t>98.29871596661393</t>
  </si>
  <si>
    <t>SE_11_-_9171628_9168698_9168577_9167362_DENND5A</t>
  </si>
  <si>
    <t>99.53348181703886</t>
  </si>
  <si>
    <t>SE_11_-_9182260_9173989_9173905_9172311_DENND5A</t>
  </si>
  <si>
    <t>3.1739360399091816</t>
  </si>
  <si>
    <t>36.71875</t>
  </si>
  <si>
    <t>SE_11_-_9199679_9198449_9198319_9192324_DENND5A</t>
  </si>
  <si>
    <t>98.59412900665092</t>
  </si>
  <si>
    <t>SE_11_-_9286508_9229179_9229108_9228329_DENND5A</t>
  </si>
  <si>
    <t>99.27219711420538</t>
  </si>
  <si>
    <t>SE_11_-_9309249_9308140_9308002_9305140_TMEM41B</t>
  </si>
  <si>
    <t>97.92852548816596</t>
  </si>
  <si>
    <t>89.87341772151899</t>
  </si>
  <si>
    <t>SE_11_+_9406394_9424837_9424918_9430033_IPO7</t>
  </si>
  <si>
    <t>0.3180564129993151</t>
  </si>
  <si>
    <t>SE_11_+_9482623_9485318_9485417_9492849_ZNF143</t>
  </si>
  <si>
    <t>95.82965718125593</t>
  </si>
  <si>
    <t>SE_11_+_9492967_9494224_9494316_9495488_ZNF143</t>
  </si>
  <si>
    <t>10.12998676510314</t>
  </si>
  <si>
    <t>81.42857142857143</t>
  </si>
  <si>
    <t>SE_11_+_9494316_9495324_9495396_9495488_ZNF143</t>
  </si>
  <si>
    <t>99.96367565595541</t>
  </si>
  <si>
    <t>SE_11_+_9495571_9496097_9496180_9499937_ZNF143</t>
  </si>
  <si>
    <t>99.95282675260626</t>
  </si>
  <si>
    <t>SE_11_+_9495571_9496100_9496180_9499937_ZNF143</t>
  </si>
  <si>
    <t>0.7463122660924091</t>
  </si>
  <si>
    <t>SE_11_+_9715833_9724943_9724995_9735013_SWAP70</t>
  </si>
  <si>
    <t>92.54316256484098</t>
  </si>
  <si>
    <t>SE_11_+_9715833_9735013_9735186_9746205_SWAP70</t>
  </si>
  <si>
    <t>4.090759229315079</t>
  </si>
  <si>
    <t>SE_11_-_9850903_9849768_9849673_9838571_SBF2</t>
  </si>
  <si>
    <t>88.1542139169099</t>
  </si>
  <si>
    <t>SE_11_-_10014537_10014090_10013962_10011142_SBF2</t>
  </si>
  <si>
    <t>98.02685247217595</t>
  </si>
  <si>
    <t>SE_11_-_10022461_10019926_10019813_10015545_SBF2</t>
  </si>
  <si>
    <t>1.2060867927546608</t>
  </si>
  <si>
    <t>80.10752688172043</t>
  </si>
  <si>
    <t>SE_11_-_10555563_10553562_10553374_10552298_RNF141</t>
  </si>
  <si>
    <t>90.85095080716619</t>
  </si>
  <si>
    <t>SE_11_-_10622465_10615742_10615693_10615146_MRVI1</t>
  </si>
  <si>
    <t>97.45522698507398</t>
  </si>
  <si>
    <t>SE_11_-_10650298_10649572_10649520_10649307_MRVI1</t>
  </si>
  <si>
    <t>98.74383520838973</t>
  </si>
  <si>
    <t>SE_11_-_10650298_10649572_10649520_10649310_MRVI1</t>
  </si>
  <si>
    <t>0.47818010665362726</t>
  </si>
  <si>
    <t>SE_11_-_10653538_10651618_10651553_10651258_MRVI1</t>
  </si>
  <si>
    <t>98.87893522006668</t>
  </si>
  <si>
    <t>83.16831683168317</t>
  </si>
  <si>
    <t>SE_11_-_10673572_10655618_10655515_10653608_MRVI1</t>
  </si>
  <si>
    <t>98.67325996145357</t>
  </si>
  <si>
    <t>SE_11_-_10673572_10655621_10655515_10653608_MRVI1</t>
  </si>
  <si>
    <t>70.64110784369902</t>
  </si>
  <si>
    <t>SE_11_-_10709056_10673729_10673572_10655618_MRVI1</t>
  </si>
  <si>
    <t>60.717180481460474</t>
  </si>
  <si>
    <t>SE_11_-_10711812_10673729_10673572_10655618_MRVI1</t>
  </si>
  <si>
    <t>86.08349874927804</t>
  </si>
  <si>
    <t>81.37254901960785</t>
  </si>
  <si>
    <t>SE_11_-_10715009_10711916_10711812_10673729_MRVI1</t>
  </si>
  <si>
    <t>88.36581218834849</t>
  </si>
  <si>
    <t>SE_11_-_10715083_10711916_10711812_10673729_MRVI1</t>
  </si>
  <si>
    <t>95.31779356376012</t>
  </si>
  <si>
    <t>SE_11_+_10781868_10783494_10783601_10784978_CTR9</t>
  </si>
  <si>
    <t>82.62630946461097</t>
  </si>
  <si>
    <t>79.27927927927928</t>
  </si>
  <si>
    <t>SE_11_-_10823596_10823321_10823208_10822634_EIF4G2</t>
  </si>
  <si>
    <t>99.87157558966835</t>
  </si>
  <si>
    <t>SE_11_-_10827454_10826562_10826460_10825965_EIF4G2</t>
  </si>
  <si>
    <t>99.27150657933565</t>
  </si>
  <si>
    <t>SE_11_-_10828802_10828432_10828367_10827594_EIF4G2</t>
  </si>
  <si>
    <t>99.96863310800069</t>
  </si>
  <si>
    <t>41.12903225806452</t>
  </si>
  <si>
    <t>SE_11_-_10829824_10828928_10828802_10828432_EIF4G2</t>
  </si>
  <si>
    <t>99.74847598994498</t>
  </si>
  <si>
    <t>SE_11_-_10830252_10828866_10828802_10828432_EIF4G2</t>
  </si>
  <si>
    <t>99.83844153016268</t>
  </si>
  <si>
    <t>SE_11_-_10830252_10828928_10828802_10828432_EIF4G2</t>
  </si>
  <si>
    <t>8.098833820177532</t>
  </si>
  <si>
    <t>SE_11_+_11863771_11895347_11895406_11901724_USP47</t>
  </si>
  <si>
    <t>0.03826801679972792</t>
  </si>
  <si>
    <t>SE_11_+_11972029_11973244_11973316_11974288_USP47</t>
  </si>
  <si>
    <t>0.3627918738476638</t>
  </si>
  <si>
    <t>SE_11_-_12020243_12001330_12001233_11990034_DKK3</t>
  </si>
  <si>
    <t>99.7079351466635</t>
  </si>
  <si>
    <t>SE_11_-_12023847_12020326_12020243_11990034_DKK3</t>
  </si>
  <si>
    <t>0.5067180082798058</t>
  </si>
  <si>
    <t>SE_11_+_12160007_12174771_12174863_12183626_MICAL2</t>
  </si>
  <si>
    <t>29.78141935685436</t>
  </si>
  <si>
    <t>SE_11_+_12261132_12270731_12270793_12278332_MICAL2</t>
  </si>
  <si>
    <t>61.724172867528026</t>
  </si>
  <si>
    <t>SE_11_+_12265659_12270731_12270793_12277190_MICAL2</t>
  </si>
  <si>
    <t>27.275793648290385</t>
  </si>
  <si>
    <t>69.52380952380952</t>
  </si>
  <si>
    <t>SE_11_+_12270793_12277190_12277297_12278332_MICAL2</t>
  </si>
  <si>
    <t>0.10792467847140284</t>
  </si>
  <si>
    <t>SE_11_+_12495530_12498664_12498768_12499394_PARVA</t>
  </si>
  <si>
    <t>64.94613066194881</t>
  </si>
  <si>
    <t>20.666666666666668</t>
  </si>
  <si>
    <t>SE_11_+_12696381_12696956_12697108_12785726_TEAD1</t>
  </si>
  <si>
    <t>97.80977332929334</t>
  </si>
  <si>
    <t>SE_11_+_12904672_12923487_12923660_12946459_TEAD1</t>
  </si>
  <si>
    <t>98.77677614989678</t>
  </si>
  <si>
    <t>SE_11_+_13299470_13331534_13331606_13371492_ARNTL</t>
  </si>
  <si>
    <t>37.68642337104876</t>
  </si>
  <si>
    <t>SE_11_+_13331606_13347960_13348014_13371492_ARNTL</t>
  </si>
  <si>
    <t>95.30265231893229</t>
  </si>
  <si>
    <t>61.78861788617886</t>
  </si>
  <si>
    <t>SE_11_+_13331606_13371492_13371617_13375848_ARNTL</t>
  </si>
  <si>
    <t>98.37414703059537</t>
  </si>
  <si>
    <t>SE_11_+_13348014_13371492_13371617_13375848_ARNTL</t>
  </si>
  <si>
    <t>25.610490773071515</t>
  </si>
  <si>
    <t>SE_11_+_13375995_13376773_13376843_13378286_ARNTL</t>
  </si>
  <si>
    <t>16.186750579757064</t>
  </si>
  <si>
    <t>SE_11_+_13375995_13376780_13376843_13378286_ARNTL</t>
  </si>
  <si>
    <t>44.86212604070217</t>
  </si>
  <si>
    <t>44.516129032258064</t>
  </si>
  <si>
    <t>26.451612903225808</t>
  </si>
  <si>
    <t>SE_11_-_13484639_13466728_13466571_13443385_BTBD10</t>
  </si>
  <si>
    <t>1.2518947693149425</t>
  </si>
  <si>
    <t>SE_11_-_13484639_13481283_13481213_13466728_BTBD10</t>
  </si>
  <si>
    <t>1.3439536024540266</t>
  </si>
  <si>
    <t>6.358381502890173</t>
  </si>
  <si>
    <t>25.43352601156069</t>
  </si>
  <si>
    <t>SE_11_-_13484639_13484344_13484169_13466728_BTBD10</t>
  </si>
  <si>
    <t>0.2927721379049517</t>
  </si>
  <si>
    <t>SE_11_-_14380309_14329863_14329753_14317401_RRAS2</t>
  </si>
  <si>
    <t>0.5308126315394586</t>
  </si>
  <si>
    <t>SE_11_-_14380309_14378315_14378232_14317401_RRAS2</t>
  </si>
  <si>
    <t>1.0465532623885883</t>
  </si>
  <si>
    <t>76.16580310880829</t>
  </si>
  <si>
    <t>12.953367875647666</t>
  </si>
  <si>
    <t>SE_11_-_14520384_14516273_14516078_14515985_COPB1/PSMA1</t>
  </si>
  <si>
    <t>1.0633271537686801</t>
  </si>
  <si>
    <t>89.80263157894737</t>
  </si>
  <si>
    <t>7.565789473684211</t>
  </si>
  <si>
    <t>SE_11_-_14520384_14516273_14516119_14515985_COPB1/PSMA1</t>
  </si>
  <si>
    <t>99.6861537299245</t>
  </si>
  <si>
    <t>8.796296296296296</t>
  </si>
  <si>
    <t>84.25925925925925</t>
  </si>
  <si>
    <t>SE_11_-_14532418_14529312_14529202_14526794_PSMA1</t>
  </si>
  <si>
    <t>99.98335684244499</t>
  </si>
  <si>
    <t>71.65354330708661</t>
  </si>
  <si>
    <t>15.748031496062993</t>
  </si>
  <si>
    <t>SE_11_-_14535363_14535245_14535116_14532497_PSMA1</t>
  </si>
  <si>
    <t>99.8602508780141</t>
  </si>
  <si>
    <t>SE_11_-_14539188_14536037_14535936_14535245_PSMA1</t>
  </si>
  <si>
    <t>99.88046375808133</t>
  </si>
  <si>
    <t>SE_11_+_16760388_16766148_16766231_16769644_C11orf58</t>
  </si>
  <si>
    <t>97.50685212340365</t>
  </si>
  <si>
    <t>SE_11_+_16766231_16769644_16769704_16774332_C11orf58</t>
  </si>
  <si>
    <t>1.9940872905357245</t>
  </si>
  <si>
    <t>SE_11_-_16877350_16877258_16877166_16876540_PLEKHA7</t>
  </si>
  <si>
    <t>0.01662971372314753</t>
  </si>
  <si>
    <t>75.49019607843137</t>
  </si>
  <si>
    <t>SE_11_-_17098715_17098094_17097990_17097170_RPS13</t>
  </si>
  <si>
    <t>98.174328231639</t>
  </si>
  <si>
    <t>SE_11_-_17118604_17115932_17115808_17113823_PIK3C2A</t>
  </si>
  <si>
    <t>99.99187002341753</t>
  </si>
  <si>
    <t>SE_11_-_17229395_17177176_17177073_17172202_PIK3C2A</t>
  </si>
  <si>
    <t>1.2341880550146325</t>
  </si>
  <si>
    <t>8.670520231213873</t>
  </si>
  <si>
    <t>83.23699421965318</t>
  </si>
  <si>
    <t>8.092485549132949</t>
  </si>
  <si>
    <t>SE_11_+_17298375_17299909_17300084_17304336_NUCB2</t>
  </si>
  <si>
    <t>1.4281184379600191</t>
  </si>
  <si>
    <t>SE_11_+_17304490_17305008_17305111_17308181_NUCB2</t>
  </si>
  <si>
    <t>12.711915450854717</t>
  </si>
  <si>
    <t>SE_11_+_17304490_17308181_17308264_17316871_NUCB2</t>
  </si>
  <si>
    <t>6.438289799692587</t>
  </si>
  <si>
    <t>SE_11_+_17304490_17312787_17312912_17316871_NUCB2</t>
  </si>
  <si>
    <t>93.73787927218471</t>
  </si>
  <si>
    <t>SE_11_+_17333667_17336933_17337022_17351674_NUCB2</t>
  </si>
  <si>
    <t>0.06624984086448109</t>
  </si>
  <si>
    <t>SE_11_+_17337022_17339131_17339253_17351674_NUCB2</t>
  </si>
  <si>
    <t>99.67488999245604</t>
  </si>
  <si>
    <t>SE_11_+_17337022_17351674_17351844_17352449_NUCB2</t>
  </si>
  <si>
    <t>91.32282173878107</t>
  </si>
  <si>
    <t>SE_11_-_17417157_17416822_17416719_17415946_ABCC8</t>
  </si>
  <si>
    <t>95.53762231591621</t>
  </si>
  <si>
    <t>SE_11_-_17429939_17429000_17428901_17428676_ABCC8</t>
  </si>
  <si>
    <t>1.8817358364972132</t>
  </si>
  <si>
    <t>SE_11_-_17899755_17868308_17868132_17809960_SERGEF</t>
  </si>
  <si>
    <t>1.721376629945343</t>
  </si>
  <si>
    <t>SE_11_-_17981017_17940326_17940242_17899791_SERGEF</t>
  </si>
  <si>
    <t>0.999696540186692</t>
  </si>
  <si>
    <t>14.150943396226415</t>
  </si>
  <si>
    <t>SE_11_-_18010144_17948393_17948285_17899791_SERGEF</t>
  </si>
  <si>
    <t>64.42769141303725</t>
  </si>
  <si>
    <t>SE_11_-_18010144_17981183_17981017_17899791_SERGEF</t>
  </si>
  <si>
    <t>98.94079388785863</t>
  </si>
  <si>
    <t>SE_11_-_18014478_18010302_18010144_17899791_SERGEF</t>
  </si>
  <si>
    <t>99.80447242563795</t>
  </si>
  <si>
    <t>SE_11_-_18017343_18014540_18014478_17899791_SERGEF</t>
  </si>
  <si>
    <t>6.586877855214722</t>
  </si>
  <si>
    <t>90.78947368421053</t>
  </si>
  <si>
    <t>SE_11_-_18022044_18021119_18021041_18017456_SERGEF</t>
  </si>
  <si>
    <t>0.025652460649918593</t>
  </si>
  <si>
    <t>SE_11_-_18025988_18023605_18023493_18022104_SERGEF</t>
  </si>
  <si>
    <t>97.91698846329095</t>
  </si>
  <si>
    <t>SE_11_-_18028138_18026082_18025988_18022104_SERGEF</t>
  </si>
  <si>
    <t>22.164249712035783</t>
  </si>
  <si>
    <t>74.24242424242425</t>
  </si>
  <si>
    <t>SE_11_-_18034398_18031686_18031618_18029623_SERGEF</t>
  </si>
  <si>
    <t>15.722834695660145</t>
  </si>
  <si>
    <t>SE_11_-_18034498_18031686_18031618_18029623_SERGEF</t>
  </si>
  <si>
    <t>14.730297905807985</t>
  </si>
  <si>
    <t>SE_11_-_18034398_18031686_18031622_18029623_SERGEF</t>
  </si>
  <si>
    <t>5.47716331446728</t>
  </si>
  <si>
    <t>SE_11_-_18034498_18031686_18031622_18029623_SERGEF</t>
  </si>
  <si>
    <t>85.18904394024855</t>
  </si>
  <si>
    <t>SE_11_-_18108413_18105256_18105082_18103050_SAAL1</t>
  </si>
  <si>
    <t>87.97143725910344</t>
  </si>
  <si>
    <t>55.497382198952884</t>
  </si>
  <si>
    <t>40.31413612565445</t>
  </si>
  <si>
    <t>4.18848167539267</t>
  </si>
  <si>
    <t>SE_11_-_18108413_18105275_18105082_18103050_SAAL1</t>
  </si>
  <si>
    <t>92.15949818768487</t>
  </si>
  <si>
    <t>39.69072164948454</t>
  </si>
  <si>
    <t>SE_11_-_18108413_18105278_18105082_18103050_SAAL1</t>
  </si>
  <si>
    <t>99.84845206105803</t>
  </si>
  <si>
    <t>47.8494623655914</t>
  </si>
  <si>
    <t>SE_11_-_18108690_18108601_18108413_18103050_SAAL1</t>
  </si>
  <si>
    <t>3.533777434587311</t>
  </si>
  <si>
    <t>SE_11_-_18270150_18270063_18270003_18269562_SAA2-SAA4/SAA2</t>
  </si>
  <si>
    <t>2.970392878319452</t>
  </si>
  <si>
    <t>SE_11_+_18287843_18287930_18287990_18288431_SAA1</t>
  </si>
  <si>
    <t>2.196603600883122</t>
  </si>
  <si>
    <t>SE_11_-_18303497_18302189_18302056_18301489_HPS5</t>
  </si>
  <si>
    <t>99.95813174623977</t>
  </si>
  <si>
    <t>SE_11_-_18308138_18307006_18306893_18305448_HPS5</t>
  </si>
  <si>
    <t>92.47552941973966</t>
  </si>
  <si>
    <t>SE_11_-_18316567_18314523_18314446_18309560_HPS5</t>
  </si>
  <si>
    <t>99.7133540257601</t>
  </si>
  <si>
    <t>SE_11_-_18316567_18314523_18314446_18313566_HPS5</t>
  </si>
  <si>
    <t>2.469666805601671</t>
  </si>
  <si>
    <t>SE_11_-_18339298_18336066_18335951_18333571_HPS5</t>
  </si>
  <si>
    <t>73.91258030421439</t>
  </si>
  <si>
    <t>SE_11_-_18343493_18339454_18339298_18333571_HPS5</t>
  </si>
  <si>
    <t>3.2987607483177563</t>
  </si>
  <si>
    <t>SE_11_+_18344287_18345783_18345843_18354607_GTF2H1</t>
  </si>
  <si>
    <t>1.4045028894431453</t>
  </si>
  <si>
    <t>72.85714285714285</t>
  </si>
  <si>
    <t>SE_11_+_18344287_18347494_18347566_18354607_GTF2H1</t>
  </si>
  <si>
    <t>99.59092315528723</t>
  </si>
  <si>
    <t>40.526315789473685</t>
  </si>
  <si>
    <t>SE_11_+_18354775_18357301_18357493_18359656_GTF2H1</t>
  </si>
  <si>
    <t>0.03588232114101174</t>
  </si>
  <si>
    <t>SE_11_+_18416183_18416671_18416820_18418366_LDHA</t>
  </si>
  <si>
    <t>0.14455892884180904</t>
  </si>
  <si>
    <t>SE_11_+_18418515_18420345_18420535_18420978_LDHA</t>
  </si>
  <si>
    <t>99.00994765858132</t>
  </si>
  <si>
    <t>SE_11_+_18418515_18420978_18421095_18422384_LDHA</t>
  </si>
  <si>
    <t>99.9574421555048</t>
  </si>
  <si>
    <t>SE_11_+_18418515_18420978_18421095_18424387_LDHA</t>
  </si>
  <si>
    <t>0.4312073873187136</t>
  </si>
  <si>
    <t>SE_11_+_18421095_18422177_18422292_18422384_LDHA</t>
  </si>
  <si>
    <t>99.96089277725528</t>
  </si>
  <si>
    <t>97.07602339181285</t>
  </si>
  <si>
    <t>SE_11_+_18418515_18422384_18422557_18424387_LDHA</t>
  </si>
  <si>
    <t>99.90810025191121</t>
  </si>
  <si>
    <t>SE_11_+_18421095_18422384_18422557_18424387_LDHA</t>
  </si>
  <si>
    <t>99.88933033231629</t>
  </si>
  <si>
    <t>96.69421487603306</t>
  </si>
  <si>
    <t>SE_11_+_18425358_18426996_18427119_18428664_LDHA</t>
  </si>
  <si>
    <t>99.76551568179481</t>
  </si>
  <si>
    <t>22.2972972972973</t>
  </si>
  <si>
    <t>66.8918918918919</t>
  </si>
  <si>
    <t>SE_11_-_18503177_18502182_18502032_18490765_TSG101</t>
  </si>
  <si>
    <t>99.6186387295576</t>
  </si>
  <si>
    <t>87.5776397515528</t>
  </si>
  <si>
    <t>SE_11_-_18537646_18536388_18536225_18531212_TSG101</t>
  </si>
  <si>
    <t>97.3323926614274</t>
  </si>
  <si>
    <t>SE_11_-_18548322_18541150_18541066_18537711_TSG101</t>
  </si>
  <si>
    <t>85.22308037776133</t>
  </si>
  <si>
    <t>52.066115702479344</t>
  </si>
  <si>
    <t>SE_11_-_18557953_18556000_18555877_18554034_UEVLD</t>
  </si>
  <si>
    <t>98.68339469836604</t>
  </si>
  <si>
    <t>85.24590163934425</t>
  </si>
  <si>
    <t>SE_11_-_18566170_18558016_18557953_18554034_UEVLD</t>
  </si>
  <si>
    <t>98.52217582586475</t>
  </si>
  <si>
    <t>SE_11_-_18579775_18568597_18568427_18566343_UEVLD</t>
  </si>
  <si>
    <t>99.12076288240401</t>
  </si>
  <si>
    <t>38.34586466165413</t>
  </si>
  <si>
    <t>21.804511278195488</t>
  </si>
  <si>
    <t>39.849624060150376</t>
  </si>
  <si>
    <t>SE_11_-_18596894_18588029_18587894_18586557_UEVLD</t>
  </si>
  <si>
    <t>95.83645920134146</t>
  </si>
  <si>
    <t>44.099378881987576</t>
  </si>
  <si>
    <t>SE_11_-_18596894_18591924_18591761_18588029_UEVLD</t>
  </si>
  <si>
    <t>3.9175988989435293</t>
  </si>
  <si>
    <t>SE_11_-_18596894_18592285_18592168_18591924_UEVLD</t>
  </si>
  <si>
    <t>86.25541598253955</t>
  </si>
  <si>
    <t>SE_11_-_18600271_18596959_18596894_18591924_UEVLD</t>
  </si>
  <si>
    <t>96.82786439120582</t>
  </si>
  <si>
    <t>79.26829268292683</t>
  </si>
  <si>
    <t>SE_11_-_18610160_18600355_18600271_18596959_UEVLD</t>
  </si>
  <si>
    <t>0.21038722429067166</t>
  </si>
  <si>
    <t>81.89655172413794</t>
  </si>
  <si>
    <t>SE_11_-_18610160_18609342_18609224_18600355_UEVLD</t>
  </si>
  <si>
    <t>89.78775774573403</t>
  </si>
  <si>
    <t>67.83216783216784</t>
  </si>
  <si>
    <t>SE_11_+_19138823_19164525_19164670_19167728_ZDHHC13</t>
  </si>
  <si>
    <t>8.258676085002396</t>
  </si>
  <si>
    <t>SE_11_+_19901673_19905840_19905908_19913980_NAV2</t>
  </si>
  <si>
    <t>77.59957687931725</t>
  </si>
  <si>
    <t>SE_11_+_20070741_20071382_20071447_20072835_NAV2</t>
  </si>
  <si>
    <t>10.17184748023072</t>
  </si>
  <si>
    <t>SE_11_+_20077503_20078076_20078174_20083853_NAV2</t>
  </si>
  <si>
    <t>99.35604529083723</t>
  </si>
  <si>
    <t>SE_11_+_20388827_20398126_20398263_20403724_HTATIP2</t>
  </si>
  <si>
    <t>93.21075591896198</t>
  </si>
  <si>
    <t>SE_11_+_20409320_20409565_20409700_20411290_PRMT3</t>
  </si>
  <si>
    <t>92.58193588901887</t>
  </si>
  <si>
    <t>SE_11_+_20411372_20413757_20413806_20414443_PRMT3</t>
  </si>
  <si>
    <t>2.0219996636383364</t>
  </si>
  <si>
    <t>SE_11_+_20414545_20415337_20415400_20417349_PRMT3</t>
  </si>
  <si>
    <t>98.55247287576238</t>
  </si>
  <si>
    <t>0.5102040816326531</t>
  </si>
  <si>
    <t>SE_11_+_27078862_27114715_27114913_27136999_BBOX1</t>
  </si>
  <si>
    <t>98.44794404929067</t>
  </si>
  <si>
    <t>SE_11_-_27493665_27434407_27434336_27414065_LGR4</t>
  </si>
  <si>
    <t>99.6886297105553</t>
  </si>
  <si>
    <t>SE_11_-_27523349_27523113_27523042_27521115_LIN7C</t>
  </si>
  <si>
    <t>11.448825382594892</t>
  </si>
  <si>
    <t>SE_11_+_28318478_28349642_28349712_28351943_METTL15</t>
  </si>
  <si>
    <t>17.59280546899586</t>
  </si>
  <si>
    <t>SE_11_-_30557541_30526380_30526283_30517068_MPPED2</t>
  </si>
  <si>
    <t>1.1630470026353286</t>
  </si>
  <si>
    <t>32.11009174311927</t>
  </si>
  <si>
    <t>SE_11_+_31392406_31417830_31417941_31436358_DNAJC24</t>
  </si>
  <si>
    <t>5.365258693989188</t>
  </si>
  <si>
    <t>39.87341772151899</t>
  </si>
  <si>
    <t>SE_11_+_31436496_31443519_31443679_31447834_DNAJC24</t>
  </si>
  <si>
    <t>4.304638421098693</t>
  </si>
  <si>
    <t>SE_11_+_31447902_31451030_31451153_31451818_DNAJC24</t>
  </si>
  <si>
    <t>0.7086873047737748</t>
  </si>
  <si>
    <t>SE_11_-_31477807_31458701_31458623_31455117_IMMP1L</t>
  </si>
  <si>
    <t>25.977113587384657</t>
  </si>
  <si>
    <t>SE_11_-_31531066_31477933_31477807_31455117_IMMP1L</t>
  </si>
  <si>
    <t>90.47015991384824</t>
  </si>
  <si>
    <t>SE_11_-_31484719_31482261_31482173_31477933_IMMP1L</t>
  </si>
  <si>
    <t>20.435447493093832</t>
  </si>
  <si>
    <t>SE_11_-_31531066_31484852_31484719_31455117_IMMP1L</t>
  </si>
  <si>
    <t>23.07939231999738</t>
  </si>
  <si>
    <t>SE_11_-_31531066_31491344_31491287_31484852_IMMP1L</t>
  </si>
  <si>
    <t>0.6518141666769598</t>
  </si>
  <si>
    <t>31.61764705882353</t>
  </si>
  <si>
    <t>SE_11_+_31671769_31784959_31785097_31804941_ELP4</t>
  </si>
  <si>
    <t>1.9013514515146688</t>
  </si>
  <si>
    <t>51.973684210526315</t>
  </si>
  <si>
    <t>13.815789473684212</t>
  </si>
  <si>
    <t>SE_11_+_32122154_32124550_32124704_32124827_RCN1</t>
  </si>
  <si>
    <t>2.207099496162437</t>
  </si>
  <si>
    <t>SE_11_+_32122154_32124550_32124748_32124827_RCN1</t>
  </si>
  <si>
    <t>89.12916508804064</t>
  </si>
  <si>
    <t>SE_11_+_32605475_32608558_32608690_32611093_EIF3M</t>
  </si>
  <si>
    <t>99.43081398597198</t>
  </si>
  <si>
    <t>SE_11_+_32608690_32610140_32610278_32611093_EIF3M</t>
  </si>
  <si>
    <t>99.34719519982839</t>
  </si>
  <si>
    <t>SE_11_+_32610278_32610558_32610681_32611093_EIF3M</t>
  </si>
  <si>
    <t>98.83935421290374</t>
  </si>
  <si>
    <t>45.18518518518518</t>
  </si>
  <si>
    <t>SE_11_+_32979632_32987846_32987983_32990592_QSER1</t>
  </si>
  <si>
    <t>4.1738859711977945</t>
  </si>
  <si>
    <t>54.13533834586466</t>
  </si>
  <si>
    <t>SE_11_+_33076271_33078134_33078269_33078661_TCP11L1</t>
  </si>
  <si>
    <t>0.3226884081130191</t>
  </si>
  <si>
    <t>43.56435643564357</t>
  </si>
  <si>
    <t>SE_11_-_33182845_33166519_33166416_33163532_CSTF3</t>
  </si>
  <si>
    <t>2.1608342501022078</t>
  </si>
  <si>
    <t>SE_11_-_33182845_33178349_33178254_33163532_CSTF3</t>
  </si>
  <si>
    <t>2.2114701738610014</t>
  </si>
  <si>
    <t>66.0377358490566</t>
  </si>
  <si>
    <t>SE_11_+_33350179_33357204_33357312_33358621_HIPK3</t>
  </si>
  <si>
    <t>23.433640350024845</t>
  </si>
  <si>
    <t>SE_11_+_33369559_33369712_33369774_33370068_HIPK3</t>
  </si>
  <si>
    <t>0.1859927663858674</t>
  </si>
  <si>
    <t>SE_11_-_33738916_33733051_33732930_33731889_CD59</t>
  </si>
  <si>
    <t>0.4998794934158702</t>
  </si>
  <si>
    <t>SE_11_-_33757928_33755156_33755041_33744009_CD59</t>
  </si>
  <si>
    <t>1.972663214371049</t>
  </si>
  <si>
    <t>SE_11_-_33757928_33755156_33755041_33753014_CD59</t>
  </si>
  <si>
    <t>4.62710169626571</t>
  </si>
  <si>
    <t>SE_11_-_33790397_33784832_33784752_33780147_FBXO3</t>
  </si>
  <si>
    <t>6.616672895818067</t>
  </si>
  <si>
    <t>4.516129032258064</t>
  </si>
  <si>
    <t>SE_11_+_34642775_34663555_34663712_34664175_EHF</t>
  </si>
  <si>
    <t>93.09601485324745</t>
  </si>
  <si>
    <t>SE_11_+_34673157_34673284_34673352_34678455_EHF</t>
  </si>
  <si>
    <t>88.15292619848135</t>
  </si>
  <si>
    <t>SE_11_-_34937775_34916657_34916557_34912099_APIP</t>
  </si>
  <si>
    <t>5.465258769729358</t>
  </si>
  <si>
    <t>SE_11_-_34937775_34918402_34918308_34916657_APIP</t>
  </si>
  <si>
    <t>99.91329317964208</t>
  </si>
  <si>
    <t>SE_11_+_34938362_34952951_34953031_34969053_PDHX</t>
  </si>
  <si>
    <t>99.91642436070546</t>
  </si>
  <si>
    <t>SE_11_+_35198287_35201821_35201954_35208379_CD44</t>
  </si>
  <si>
    <t>20.612247194882986</t>
  </si>
  <si>
    <t>SE_11_+_35211612_35218293_35218421_35219668_CD44</t>
  </si>
  <si>
    <t>89.29268392359867</t>
  </si>
  <si>
    <t>SE_11_+_35211612_35219668_35219793_35222629_CD44</t>
  </si>
  <si>
    <t>32.471365182423476</t>
  </si>
  <si>
    <t>SE_11_+_35211612_35219668_35219793_35229652_CD44</t>
  </si>
  <si>
    <t>5.962968096640627</t>
  </si>
  <si>
    <t>SE_11_+_35211612_35219668_35219793_35236399_CD44</t>
  </si>
  <si>
    <t>7.746253577236209</t>
  </si>
  <si>
    <t>SE_11_+_35211612_35222629_35222742_35226059_CD44</t>
  </si>
  <si>
    <t>98.27879110104332</t>
  </si>
  <si>
    <t>67.52136752136752</t>
  </si>
  <si>
    <t>SE_11_+_35222742_35223215_35223334_35226059_CD44</t>
  </si>
  <si>
    <t>98.09147907122669</t>
  </si>
  <si>
    <t>SE_11_+_35222742_35223218_35223334_35226059_CD44</t>
  </si>
  <si>
    <t>92.54553815934436</t>
  </si>
  <si>
    <t>56.34920634920635</t>
  </si>
  <si>
    <t>SE_11_+_35211612_35226059_35226187_35227659_CD44</t>
  </si>
  <si>
    <t>28.911367231333134</t>
  </si>
  <si>
    <t>SE_11_+_35211612_35226059_35226187_35229652_CD44</t>
  </si>
  <si>
    <t>99.800424255119</t>
  </si>
  <si>
    <t>SE_11_+_35223334_35226059_35226187_35227659_CD44</t>
  </si>
  <si>
    <t>42.19061173119996</t>
  </si>
  <si>
    <t>SE_11_+_35211612_35227659_35227790_35229652_CD44</t>
  </si>
  <si>
    <t>97.23784399229804</t>
  </si>
  <si>
    <t>SE_11_+_35226187_35227659_35227790_35229652_CD44</t>
  </si>
  <si>
    <t>96.36410871433588</t>
  </si>
  <si>
    <t>81.74603174603175</t>
  </si>
  <si>
    <t>SE_11_+_35226187_35227662_35227790_35229652_CD44</t>
  </si>
  <si>
    <t>98.34271779050322</t>
  </si>
  <si>
    <t>SE_11_+_35211612_35229652_35229753_35231512_CD44</t>
  </si>
  <si>
    <t>60.30750526756229</t>
  </si>
  <si>
    <t>SE_11_+_35211612_35229652_35229756_35232793_CD44</t>
  </si>
  <si>
    <t>7.78584378637506</t>
  </si>
  <si>
    <t>SE_11_+_35211612_35229652_35229756_35236399_CD44</t>
  </si>
  <si>
    <t>71.62600117848274</t>
  </si>
  <si>
    <t>SE_11_+_35211612_35231512_35231601_35232793_CD44</t>
  </si>
  <si>
    <t>1.8362077599446376</t>
  </si>
  <si>
    <t>SE_11_+_35211612_35231512_35231601_35236399_CD44</t>
  </si>
  <si>
    <t>99.92252934711054</t>
  </si>
  <si>
    <t>SE_11_+_35211612_35236399_35236461_35240863_CD44</t>
  </si>
  <si>
    <t>99.86516088332345</t>
  </si>
  <si>
    <t>SE_11_+_35240934_35243201_35243279_35250676_CD44</t>
  </si>
  <si>
    <t>33.42682253140799</t>
  </si>
  <si>
    <t>SE_11_-_35489549_35473486_35473436_35463241_PAMR1</t>
  </si>
  <si>
    <t>0.9665964877748617</t>
  </si>
  <si>
    <t>SE_11_-_35547061_35535025_35534919_35515820_PAMR1</t>
  </si>
  <si>
    <t>96.85593829692078</t>
  </si>
  <si>
    <t>SE_11_+_35965694_36057653_36057799_36103203_LDLRAD3</t>
  </si>
  <si>
    <t>0.4046954277546591</t>
  </si>
  <si>
    <t>SE_11_+_36120011_36123465_36123581_36248635_LDLRAD3</t>
  </si>
  <si>
    <t>98.75822895965219</t>
  </si>
  <si>
    <t>91.05691056910568</t>
  </si>
  <si>
    <t>SE_11_-_36310912_36302387_36302262_36300166_COMMD9</t>
  </si>
  <si>
    <t>98.77280530033386</t>
  </si>
  <si>
    <t>SE_11_+_36459026_36467850_36467990_36472759_PRR5L</t>
  </si>
  <si>
    <t>80.07146522515444</t>
  </si>
  <si>
    <t>58.87096774193549</t>
  </si>
  <si>
    <t>SE_11_+_36467990_36472759_36472885_36483892_PRR5L</t>
  </si>
  <si>
    <t>0.09030335246824454</t>
  </si>
  <si>
    <t>SE_11_-_36531598_36523361_36523269_36523087_TRAF6</t>
  </si>
  <si>
    <t>66.23096630611028</t>
  </si>
  <si>
    <t>SE_11_+_36631789_36654834_36654988_36669566_C11orf74</t>
  </si>
  <si>
    <t>91.29105294156042</t>
  </si>
  <si>
    <t>SE_11_+_36654988_36657601_36657667_36669566_C11orf74</t>
  </si>
  <si>
    <t>3.4563251274630002</t>
  </si>
  <si>
    <t>SE_11_+_43333746_43339971_43340032_43340190_API5</t>
  </si>
  <si>
    <t>99.86367546566792</t>
  </si>
  <si>
    <t>SE_11_+_43333746_43340190_43340351_43342371_API5</t>
  </si>
  <si>
    <t>98.77477014387762</t>
  </si>
  <si>
    <t>SE_11_+_43345186_43348057_43348161_43349339_API5</t>
  </si>
  <si>
    <t>99.77850743020228</t>
  </si>
  <si>
    <t>SE_11_+_43352114_43356828_43356904_43357408_API5</t>
  </si>
  <si>
    <t>94.19654446841601</t>
  </si>
  <si>
    <t>74.40476190476191</t>
  </si>
  <si>
    <t>SE_11_+_43436326_43457714_43457884_43464875_TTC17</t>
  </si>
  <si>
    <t>76.03215214596912</t>
  </si>
  <si>
    <t>70.93023255813954</t>
  </si>
  <si>
    <t>SE_11_+_43911378_43913591_43913679_43923066_ALKBH3</t>
  </si>
  <si>
    <t>7.0494078623892324</t>
  </si>
  <si>
    <t>SE_11_+_43911378_43918745_43918904_43923066_SEC14L1P1/ALKBH3</t>
  </si>
  <si>
    <t>86.1168602318029</t>
  </si>
  <si>
    <t>63.74269005847953</t>
  </si>
  <si>
    <t>SE_11_+_44092865_44094894_44095067_44096162_ACCS</t>
  </si>
  <si>
    <t>90.16511521146045</t>
  </si>
  <si>
    <t>SE_11_+_44092865_44094997_44095067_44096162_ACCS</t>
  </si>
  <si>
    <t>81.38335248531048</t>
  </si>
  <si>
    <t>SE_11_+_44092865_44094997_44095085_44096162_ACCS</t>
  </si>
  <si>
    <t>12.17490708901321</t>
  </si>
  <si>
    <t>SE_11_+_44102870_44103615_44103742_44104719_ACCS/EXT2</t>
  </si>
  <si>
    <t>96.94314981770734</t>
  </si>
  <si>
    <t>46.35761589403973</t>
  </si>
  <si>
    <t>6.622516556291391</t>
  </si>
  <si>
    <t>47.019867549668874</t>
  </si>
  <si>
    <t>SE_11_+_44104861_44104974_44105127_44105245_ACCS</t>
  </si>
  <si>
    <t>98.69964759756583</t>
  </si>
  <si>
    <t>73.2620320855615</t>
  </si>
  <si>
    <t>15.508021390374333</t>
  </si>
  <si>
    <t>SE_11_+_44193292_44219379_44219568_44228343_EXT2</t>
  </si>
  <si>
    <t>99.62724500248498</t>
  </si>
  <si>
    <t>SE_11_+_44255793_44257843_44257925_44265699_EXT2</t>
  </si>
  <si>
    <t>0.4815416305935066</t>
  </si>
  <si>
    <t>SE_11_+_44587286_44587823_44587880_44609025_CD82</t>
  </si>
  <si>
    <t>0.25868214896788466</t>
  </si>
  <si>
    <t>SE_11_+_44587286_44606693_44606842_44609025_CD82</t>
  </si>
  <si>
    <t>0.17628874841256162</t>
  </si>
  <si>
    <t>27.011494252873565</t>
  </si>
  <si>
    <t>SE_11_+_44609106_44609260_44609436_44616193_CD82</t>
  </si>
  <si>
    <t>99.43006741076245</t>
  </si>
  <si>
    <t>SE_11_+_44626732_44626905_44626979_44636822_CD82</t>
  </si>
  <si>
    <t>98.61239577138954</t>
  </si>
  <si>
    <t>SE_11_+_44639915_44640190_44640273_44640599_CD82</t>
  </si>
  <si>
    <t>24.79843696385345</t>
  </si>
  <si>
    <t>SE_11_+_44882020_44919303_44919379_44927958_TSPAN18</t>
  </si>
  <si>
    <t>98.26826228531696</t>
  </si>
  <si>
    <t>SE_11_+_44928030_44931256_44931450_44939523_TSPAN18</t>
  </si>
  <si>
    <t>1.3785594435737012</t>
  </si>
  <si>
    <t>SE_11_+_44941550_44947268_44947350_44948225_TSPAN18</t>
  </si>
  <si>
    <t>7.978600496772106</t>
  </si>
  <si>
    <t>39.84375</t>
  </si>
  <si>
    <t>10.15625</t>
  </si>
  <si>
    <t>SE_11_-_44958354_44958240_44958110_44957213_TP53I11</t>
  </si>
  <si>
    <t>98.74913982614049</t>
  </si>
  <si>
    <t>SE_11_-_44958855_44958450_44958354_44957213_TP53I11</t>
  </si>
  <si>
    <t>98.35396574623132</t>
  </si>
  <si>
    <t>SE_11_-_44959758_44959164_44959106_44958903_TP53I11</t>
  </si>
  <si>
    <t>5.6071041827340355</t>
  </si>
  <si>
    <t>SE_11_-_44972228_44960741_44960665_44959917_TP53I11</t>
  </si>
  <si>
    <t>18.681996333255725</t>
  </si>
  <si>
    <t>SE_11_-_44972228_44960832_44960717_44959917_TP53I11</t>
  </si>
  <si>
    <t>13.671462342249976</t>
  </si>
  <si>
    <t>84.25196850393701</t>
  </si>
  <si>
    <t>SE_11_-_44972228_44960846_44960717_44959917_TP53I11</t>
  </si>
  <si>
    <t>3.005546365240799</t>
  </si>
  <si>
    <t>SE_11_-_44972228_44962628_44962554_44959917_TP53I11</t>
  </si>
  <si>
    <t>99.46161702660751</t>
  </si>
  <si>
    <t>SE_11_+_45880424_45882399_45882583_45883611_CRY2</t>
  </si>
  <si>
    <t>97.74665092785891</t>
  </si>
  <si>
    <t>SE_11_+_45882583_45883611_45883699_45889163_CRY2</t>
  </si>
  <si>
    <t>99.78128840823744</t>
  </si>
  <si>
    <t>SE_11_-_45939009_45937119_45937019_45936235_PEX16</t>
  </si>
  <si>
    <t>1.6411215577045672</t>
  </si>
  <si>
    <t>9.696969696969697</t>
  </si>
  <si>
    <t>SE_11_-_45939009_45938692_45938525_45937854_PEX16</t>
  </si>
  <si>
    <t>95.05247757797328</t>
  </si>
  <si>
    <t>6.363636363636363</t>
  </si>
  <si>
    <t>SE_11_+_45946440_45947590_45947702_45947773_GYLTL1B</t>
  </si>
  <si>
    <t>93.60656143339115</t>
  </si>
  <si>
    <t>90.15544041450777</t>
  </si>
  <si>
    <t>8.290155440414509</t>
  </si>
  <si>
    <t>SE_11_+_45949620_45949728_45949923_45950181_GYLTL1B</t>
  </si>
  <si>
    <t>20.3492509430998</t>
  </si>
  <si>
    <t>SE_11_-_45957187_45956797_45956672_45955776_PHF21A</t>
  </si>
  <si>
    <t>92.86676373099871</t>
  </si>
  <si>
    <t>SE_11_-_45967391_45959863_45959708_45958120_PHF21A</t>
  </si>
  <si>
    <t>97.94033162263979</t>
  </si>
  <si>
    <t>50.931677018633536</t>
  </si>
  <si>
    <t>SE_11_-_45970437_45967554_45967391_45959863_PHF21A</t>
  </si>
  <si>
    <t>1.3972726958494306</t>
  </si>
  <si>
    <t>SE_11_-_46098305_46071048_46070951_46001517_PHF21A</t>
  </si>
  <si>
    <t>0.17706651492926104</t>
  </si>
  <si>
    <t>SE_11_-_46105717_46105162_46105106_46100717_PHF21A</t>
  </si>
  <si>
    <t>33.52907950170129</t>
  </si>
  <si>
    <t>55.04587155963303</t>
  </si>
  <si>
    <t>SE_11_-_46113734_46112117_46112006_46105853_PHF21A</t>
  </si>
  <si>
    <t>23.010972813101503</t>
  </si>
  <si>
    <t>SE_11_-_46113734_46112132_46112006_46105853_PHF21A</t>
  </si>
  <si>
    <t>99.70735976988489</t>
  </si>
  <si>
    <t>SE_11_+_46389297_46389552_46389629_46391044_DGKZ</t>
  </si>
  <si>
    <t>99.60689434465303</t>
  </si>
  <si>
    <t>SE_11_+_46389297_46389555_46389629_46391044_DGKZ</t>
  </si>
  <si>
    <t>95.78773019539436</t>
  </si>
  <si>
    <t>SE_11_+_46391100_46391491_46391559_46392863_DGKZ</t>
  </si>
  <si>
    <t>99.91243492053673</t>
  </si>
  <si>
    <t>SE_11_+_46403308_46403607_46403683_46403844_MDK</t>
  </si>
  <si>
    <t>99.91671007314162</t>
  </si>
  <si>
    <t>22.424242424242426</t>
  </si>
  <si>
    <t>SE_11_+_46403683_46403844_46404011_46404137_MDK</t>
  </si>
  <si>
    <t>98.19635253197922</t>
  </si>
  <si>
    <t>SE_11_-_46439463_46431918_46431826_46430256_AMBRA1</t>
  </si>
  <si>
    <t>91.76501135643545</t>
  </si>
  <si>
    <t>92.65536723163842</t>
  </si>
  <si>
    <t>SE_11_-_46534277_46529920_46529741_46515754_AMBRA1</t>
  </si>
  <si>
    <t>52.61350408931953</t>
  </si>
  <si>
    <t>SE_11_-_46563495_46534363_46534277_46529920_AMBRA1</t>
  </si>
  <si>
    <t>99.61871784277567</t>
  </si>
  <si>
    <t>35.35911602209944</t>
  </si>
  <si>
    <t>33.14917127071823</t>
  </si>
  <si>
    <t>31.491712707182316</t>
  </si>
  <si>
    <t>SE_11_-_46569367_46568846_46568663_46567326_AMBRA1</t>
  </si>
  <si>
    <t>30.180162777668833</t>
  </si>
  <si>
    <t>SE_11_+_46639440_46639810_46639925_46651595_ATG13</t>
  </si>
  <si>
    <t>42.549634562110846</t>
  </si>
  <si>
    <t>SE_11_+_46639440_46639810_46639925_46665829_ATG13</t>
  </si>
  <si>
    <t>23.61874947445186</t>
  </si>
  <si>
    <t>SE_11_+_46639440_46639875_46639925_46651595_ATG13</t>
  </si>
  <si>
    <t>28.86661561849054</t>
  </si>
  <si>
    <t>SE_11_+_46639440_46639875_46639925_46665829_ATG13</t>
  </si>
  <si>
    <t>1.8264890386955308</t>
  </si>
  <si>
    <t>SE_11_+_46639440_46642592_46642707_46651595_ATG13</t>
  </si>
  <si>
    <t>2.1304399629111495</t>
  </si>
  <si>
    <t>SE_11_+_46639440_46642592_46642707_46665829_ATG13</t>
  </si>
  <si>
    <t>4.9512835989682165</t>
  </si>
  <si>
    <t>SE_11_+_46639925_46642592_46642707_46651595_ATG13</t>
  </si>
  <si>
    <t>2.9929993156146537</t>
  </si>
  <si>
    <t>SE_11_+_46639440_46642610_46642707_46665829_ATG13</t>
  </si>
  <si>
    <t>76.31174217168808</t>
  </si>
  <si>
    <t>SE_11_+_46639440_46651595_46651650_46665829_ATG13</t>
  </si>
  <si>
    <t>87.46280305680034</t>
  </si>
  <si>
    <t>SE_11_+_46639925_46651595_46651650_46665829_ATG13</t>
  </si>
  <si>
    <t>97.61215773193045</t>
  </si>
  <si>
    <t>SE_11_+_46642707_46651595_46651650_46665829_ATG13</t>
  </si>
  <si>
    <t>0.7401979428121715</t>
  </si>
  <si>
    <t>SE_11_+_46651650_46652447_46652541_46665829_ATG13</t>
  </si>
  <si>
    <t>1.6294912556337373</t>
  </si>
  <si>
    <t>SE_11_+_46651650_46653873_46654009_46665829_ATG13</t>
  </si>
  <si>
    <t>99.23166988931506</t>
  </si>
  <si>
    <t>93.67088607594937</t>
  </si>
  <si>
    <t>SE_11_+_46639440_46665829_46665910_46666889_ATG13</t>
  </si>
  <si>
    <t>35.99332291798545</t>
  </si>
  <si>
    <t>SE_11_+_46681035_46685547_46685645_46686399_ATG13</t>
  </si>
  <si>
    <t>9.344345330198973</t>
  </si>
  <si>
    <t>SE_11_+_46681035_46686399_46686509_46686933_ATG13</t>
  </si>
  <si>
    <t>89.37579556827909</t>
  </si>
  <si>
    <t>SE_11_+_46685645_46686399_46686509_46686933_ATG13</t>
  </si>
  <si>
    <t>96.94286346912676</t>
  </si>
  <si>
    <t>SE_11_-_46709723_46703732_46703601_46702929_ARHGAP1</t>
  </si>
  <si>
    <t>98.58228520939342</t>
  </si>
  <si>
    <t>SE_11_-_46780473_46776533_46776438_46775047_CKAP5</t>
  </si>
  <si>
    <t>99.38754061481335</t>
  </si>
  <si>
    <t>90.96045197740112</t>
  </si>
  <si>
    <t>SE_11_-_46780473_46776617_46776438_46775047_CKAP5</t>
  </si>
  <si>
    <t>0.4552016477644288</t>
  </si>
  <si>
    <t>SE_11_+_46958402_46969577_46969715_47008759_C11orf49</t>
  </si>
  <si>
    <t>86.87452233904558</t>
  </si>
  <si>
    <t>SE_11_+_46958402_47008759_47008861_47073939_C11orf49</t>
  </si>
  <si>
    <t>1.2559467116485588</t>
  </si>
  <si>
    <t>SE_11_+_47008861_47013094_47013198_47073939_C11orf49</t>
  </si>
  <si>
    <t>0.10935557579581433</t>
  </si>
  <si>
    <t>SE_11_+_47008861_47025916_47026007_47073939_C11orf49</t>
  </si>
  <si>
    <t>0.7002150823789682</t>
  </si>
  <si>
    <t>SE_11_+_47008861_47044890_47044945_47073939_C11orf49</t>
  </si>
  <si>
    <t>98.17943373167581</t>
  </si>
  <si>
    <t>97.65625</t>
  </si>
  <si>
    <t>SE_11_+_47008861_47073939_47074069_47159196_C11orf49</t>
  </si>
  <si>
    <t>99.8456199464116</t>
  </si>
  <si>
    <t>SE_11_+_47176812_47178574_47178769_47179364_C11orf49</t>
  </si>
  <si>
    <t>99.23463777574264</t>
  </si>
  <si>
    <t>SE_11_-_47197402_47193884_47193832_47193351_ARFGAP2</t>
  </si>
  <si>
    <t>90.84824342294479</t>
  </si>
  <si>
    <t>SE_11_-_47196566_47195033_47194977_47193884_ARFGAP2</t>
  </si>
  <si>
    <t>99.30526897613909</t>
  </si>
  <si>
    <t>SE_11_-_47196566_47195391_47195310_47195033_ARFGAP2</t>
  </si>
  <si>
    <t>98.74906075208291</t>
  </si>
  <si>
    <t>22.31404958677686</t>
  </si>
  <si>
    <t>SE_11_-_47196566_47195433_47195310_47195033_ARFGAP2</t>
  </si>
  <si>
    <t>98.70073314304412</t>
  </si>
  <si>
    <t>26.623376623376622</t>
  </si>
  <si>
    <t>SE_11_-_47196566_47195466_47195310_47195033_ARFGAP2</t>
  </si>
  <si>
    <t>99.10050532185322</t>
  </si>
  <si>
    <t>SE_11_-_47196733_47196649_47196566_47193884_ARFGAP2</t>
  </si>
  <si>
    <t>98.7919068906686</t>
  </si>
  <si>
    <t>SE_11_-_47196733_47196649_47196566_47195391_ARFGAP2</t>
  </si>
  <si>
    <t>96.34900855426235</t>
  </si>
  <si>
    <t>92.24806201550388</t>
  </si>
  <si>
    <t>SE_11_-_47197402_47196864_47196733_47193884_ARFGAP2</t>
  </si>
  <si>
    <t>97.74179674864689</t>
  </si>
  <si>
    <t>SE_11_-_47198067_47197474_47197402_47193351_ARFGAP2</t>
  </si>
  <si>
    <t>99.6616172205638</t>
  </si>
  <si>
    <t>SE_11_-_47198067_47197474_47197402_47196864_ARFGAP2</t>
  </si>
  <si>
    <t>99.32119740260859</t>
  </si>
  <si>
    <t>SE_11_-_47198067_47197474_47197423_47196864_ARFGAP2</t>
  </si>
  <si>
    <t>99.95808392099457</t>
  </si>
  <si>
    <t>SE_11_-_47198333_47198185_47198067_47197474_ARFGAP2</t>
  </si>
  <si>
    <t>99.81546909086548</t>
  </si>
  <si>
    <t>SE_11_-_47200445_47200038_47199917_47199597_PACSIN3</t>
  </si>
  <si>
    <t>95.79985871003433</t>
  </si>
  <si>
    <t>SE_11_-_47204555_47204315_47204225_47204110_PACSIN3</t>
  </si>
  <si>
    <t>92.43633104808431</t>
  </si>
  <si>
    <t>SE_11_-_47204555_47204360_47204225_47204110_PACSIN3</t>
  </si>
  <si>
    <t>1.5013061818572786</t>
  </si>
  <si>
    <t>SE_11_-_47207900_47206048_47205871_47204620_PACSIN3</t>
  </si>
  <si>
    <t>99.72879756303796</t>
  </si>
  <si>
    <t>SE_11_+_47238023_47238409_47238600_47254365_DDB2</t>
  </si>
  <si>
    <t>85.05734242677012</t>
  </si>
  <si>
    <t>SE_11_+_47256223_47256308_47256485_47256821_DDB2</t>
  </si>
  <si>
    <t>99.89111545542089</t>
  </si>
  <si>
    <t>67.81609195402298</t>
  </si>
  <si>
    <t>SE_11_-_47267233_47266945_47266856_47266418_ACP2</t>
  </si>
  <si>
    <t>99.8924387474967</t>
  </si>
  <si>
    <t>SE_11_-_47267233_47266973_47266856_47266418_ACP2</t>
  </si>
  <si>
    <t>99.89134984480228</t>
  </si>
  <si>
    <t>SE_11_-_47267233_47266978_47266856_47266418_ACP2</t>
  </si>
  <si>
    <t>99.78669342114175</t>
  </si>
  <si>
    <t>SE_11_-_47267233_47267123_47267025_47266945_ACP2</t>
  </si>
  <si>
    <t>98.28646511763472</t>
  </si>
  <si>
    <t>SE_11_-_47270227_47269684_47269589_47269278_ACP2</t>
  </si>
  <si>
    <t>91.52863035368995</t>
  </si>
  <si>
    <t>SE_11_+_47279680_47280652_47280810_47281342_NR1H3</t>
  </si>
  <si>
    <t>79.80569403814776</t>
  </si>
  <si>
    <t>SE_11_+_47270550_47280731_47280810_47281342_NR1H3</t>
  </si>
  <si>
    <t>94.4611379788367</t>
  </si>
  <si>
    <t>SE_11_+_47279680_47280731_47280810_47281342_NR1H3</t>
  </si>
  <si>
    <t>91.34919609803602</t>
  </si>
  <si>
    <t>SE_11_+_47281530_47282102_47282226_47282792_NR1H3</t>
  </si>
  <si>
    <t>93.65355741440395</t>
  </si>
  <si>
    <t>SE_11_+_47283000_47283098_47283277_47283470_NR1H3</t>
  </si>
  <si>
    <t>93.63008800317927</t>
  </si>
  <si>
    <t>SE_11_+_47291301_47295378_47295527_47296114_MADD</t>
  </si>
  <si>
    <t>92.94990721653433</t>
  </si>
  <si>
    <t>SE_11_+_47291797_47295378_47295527_47296114_MADD</t>
  </si>
  <si>
    <t>97.11772077809961</t>
  </si>
  <si>
    <t>SE_11_+_47307141_47307984_47308085_47310942_MADD</t>
  </si>
  <si>
    <t>26.14138512450576</t>
  </si>
  <si>
    <t>SE_11_+_47308085_47310519_47310578_47310942_MADD</t>
  </si>
  <si>
    <t>4.600455237662374</t>
  </si>
  <si>
    <t>SE_11_+_47312367_47314094_47314147_47315434_MADD</t>
  </si>
  <si>
    <t>8.498857134255356</t>
  </si>
  <si>
    <t>SE_11_+_47330250_47330531_47330593_47330832_MADD</t>
  </si>
  <si>
    <t>84.96143960934067</t>
  </si>
  <si>
    <t>SE_11_+_47346128_47348289_47348358_47350209_MADD</t>
  </si>
  <si>
    <t>94.74758459217082</t>
  </si>
  <si>
    <t>SE_11_+_47434018_47434951_47435058_47435148_SLC39A13</t>
  </si>
  <si>
    <t>99.80943890053163</t>
  </si>
  <si>
    <t>SE_11_-_47446158_47446042_47445980_47445734_PSMC3</t>
  </si>
  <si>
    <t>99.97441972229136</t>
  </si>
  <si>
    <t>38.21138211382114</t>
  </si>
  <si>
    <t>SE_11_-_47447418_47446797_47446672_47446262_PSMC3</t>
  </si>
  <si>
    <t>61.24485729827218</t>
  </si>
  <si>
    <t>SE_11_-_47493743_47493654_47493550_47492107_CELF1</t>
  </si>
  <si>
    <t>98.36187845774356</t>
  </si>
  <si>
    <t>SE_11_-_47505941_47505084_47505005_47504408_CELF1</t>
  </si>
  <si>
    <t>69.74186698520587</t>
  </si>
  <si>
    <t>SE_11_+_47587538_47591252_47591443_47593023_PTPMT1</t>
  </si>
  <si>
    <t>99.9234225939919</t>
  </si>
  <si>
    <t>SE_11_+_47600710_47600821_47600886_47602077_NDUFS3</t>
  </si>
  <si>
    <t>97.83352127598359</t>
  </si>
  <si>
    <t>SE_11_-_47656224_47653263_47653206_47652639_MTCH2</t>
  </si>
  <si>
    <t>99.16958419057988</t>
  </si>
  <si>
    <t>SE_11_-_47657097_47656286_47656224_47652639_MTCH2</t>
  </si>
  <si>
    <t>19.170403554234902</t>
  </si>
  <si>
    <t>67.0103092783505</t>
  </si>
  <si>
    <t>SE_11_-_47752926_47747388_47747289_47746330_FNBP4</t>
  </si>
  <si>
    <t>66.72800755314081</t>
  </si>
  <si>
    <t>SE_11_-_47754089_47753771_47753669_47753113_FNBP4</t>
  </si>
  <si>
    <t>98.9906597866206</t>
  </si>
  <si>
    <t>SE_11_-_47786822_47776216_47776080_47774654_FNBP4</t>
  </si>
  <si>
    <t>99.64043765565536</t>
  </si>
  <si>
    <t>SE_11_-_47788621_47786914_47786822_47776216_FNBP4</t>
  </si>
  <si>
    <t>71.20979826541377</t>
  </si>
  <si>
    <t>SE_11_-_49175398_49170283_49170191_49168497_FOLH1</t>
  </si>
  <si>
    <t>99.13551937221602</t>
  </si>
  <si>
    <t>37.05882352941177</t>
  </si>
  <si>
    <t>SE_11_-_57103204_57102714_57102542_57102122_SSRP1</t>
  </si>
  <si>
    <t>99.07781953983766</t>
  </si>
  <si>
    <t>13.019390581717452</t>
  </si>
  <si>
    <t>85.87257617728532</t>
  </si>
  <si>
    <t>1.10803324099723</t>
  </si>
  <si>
    <t>SE_11_-_57182088_57177594_57177408_57176771_SLC43A3</t>
  </si>
  <si>
    <t>99.45728622047876</t>
  </si>
  <si>
    <t>48.818897637795274</t>
  </si>
  <si>
    <t>SE_11_-_57193462_57193143_57193014_57191501_SLC43A3</t>
  </si>
  <si>
    <t>99.10705407377223</t>
  </si>
  <si>
    <t>37.95180722891566</t>
  </si>
  <si>
    <t>SE_11_-_57193462_57193182_57193014_57191501_SLC43A3</t>
  </si>
  <si>
    <t>95.34422638959215</t>
  </si>
  <si>
    <t>SE_11_-_57194535_57194125_57194061_57193789_SLC43A3</t>
  </si>
  <si>
    <t>94.84390152691232</t>
  </si>
  <si>
    <t>SE_11_-_57194535_57194125_57194061_57193825_SLC43A3</t>
  </si>
  <si>
    <t>92.2647350784576</t>
  </si>
  <si>
    <t>SE_11_-_57194535_57194223_57194061_57193825_SLC43A3</t>
  </si>
  <si>
    <t>99.54022379947422</t>
  </si>
  <si>
    <t>SE_11_-_57194881_57194125_57194061_57193825_SLC43A3</t>
  </si>
  <si>
    <t>89.31954422355926</t>
  </si>
  <si>
    <t>SE_11_-_57268252_57263637_57263504_57261644_SLC43A1</t>
  </si>
  <si>
    <t>96.94812972025626</t>
  </si>
  <si>
    <t>SE_11_-_57268252_57265318_57265226_57263637_SLC43A1</t>
  </si>
  <si>
    <t>3.744417025988537</t>
  </si>
  <si>
    <t>SE_11_-_57282917_57282674_57282573_57281597_SLC43A1</t>
  </si>
  <si>
    <t>99.79253380260987</t>
  </si>
  <si>
    <t>SE_11_+_57365195_57365722_57365794_57367352_SERPING1</t>
  </si>
  <si>
    <t>0.18474879516962084</t>
  </si>
  <si>
    <t>59.30232558139535</t>
  </si>
  <si>
    <t>SE_11_+_57374020_57374184_57374272_57379190_SERPING1</t>
  </si>
  <si>
    <t>99.68616294649196</t>
  </si>
  <si>
    <t>SE_11_+_57435659_57449894_57450015_57455980_ZDHHC5</t>
  </si>
  <si>
    <t>95.34655045042312</t>
  </si>
  <si>
    <t>SE_11_+_57440666_57449894_57450015_57455980_ZDHHC5</t>
  </si>
  <si>
    <t>85.15605158446655</t>
  </si>
  <si>
    <t>44.148936170212764</t>
  </si>
  <si>
    <t>33.51063829787234</t>
  </si>
  <si>
    <t>SE_11_+_57505140_57505308_57505498_57505826_TMX2</t>
  </si>
  <si>
    <t>92.46007311088957</t>
  </si>
  <si>
    <t>SE_11_+_57505140_57505308_57505498_57506136_TMX2</t>
  </si>
  <si>
    <t>89.70851780057393</t>
  </si>
  <si>
    <t>42.34234234234234</t>
  </si>
  <si>
    <t>SE_11_+_57505140_57505385_57505498_57505826_TMX2</t>
  </si>
  <si>
    <t>98.722994978248</t>
  </si>
  <si>
    <t>12.837837837837837</t>
  </si>
  <si>
    <t>SE_11_+_57505140_57505826_57505902_57506136_TMX2</t>
  </si>
  <si>
    <t>97.46917656058389</t>
  </si>
  <si>
    <t>SE_11_+_57505498_57505826_57505902_57506136_TMX2</t>
  </si>
  <si>
    <t>82.46745310012533</t>
  </si>
  <si>
    <t>SE_11_+_57529518_57556509_57556627_57558857_TMX2-CTNND1/CTNND1</t>
  </si>
  <si>
    <t>99.11277565971373</t>
  </si>
  <si>
    <t>SE_11_+_57529518_57556509_57556627_57558966_TMX2-CTNND1/CTNND1</t>
  </si>
  <si>
    <t>60.824028273426535</t>
  </si>
  <si>
    <t>32.36607142857143</t>
  </si>
  <si>
    <t>2.0089285714285716</t>
  </si>
  <si>
    <t>SE_11_+_57529518_57558966_57559145_57561482_TMX2-CTNND1/CTNND1</t>
  </si>
  <si>
    <t>91.28873700033361</t>
  </si>
  <si>
    <t>SE_11_+_57529518_57561482_57561553_57563049_TMX2-CTNND1/CTNND1</t>
  </si>
  <si>
    <t>90.26753346051028</t>
  </si>
  <si>
    <t>SE_11_+_57559145_57561482_57561553_57563049_TMX2-CTNND1/CTNND1</t>
  </si>
  <si>
    <t>97.50046220501311</t>
  </si>
  <si>
    <t>SE_11_+_57578958_57581783_57581845_57582866_TMX2-CTNND1/CTNND1</t>
  </si>
  <si>
    <t>11.987842880648273</t>
  </si>
  <si>
    <t>SE_11_+_57582972_57583387_57583473_57583769_CTNND1</t>
  </si>
  <si>
    <t>98.57677994368517</t>
  </si>
  <si>
    <t>SE_11_-_59361483_59361197_59361077_59349027_OSBP</t>
  </si>
  <si>
    <t>95.70866800242851</t>
  </si>
  <si>
    <t>SE_11_+_59540767_59554510_59554609_59556346_STX3</t>
  </si>
  <si>
    <t>93.83521355532824</t>
  </si>
  <si>
    <t>SE_11_+_59560987_59562845_59562955_59564756_STX3</t>
  </si>
  <si>
    <t>79.69948860972865</t>
  </si>
  <si>
    <t>SE_11_+_59562955_59564756_59564869_59568328_STX3</t>
  </si>
  <si>
    <t>1.2371262007454766</t>
  </si>
  <si>
    <t>SE_11_-_59577328_59576345_59576206_59575322_MRPL16</t>
  </si>
  <si>
    <t>98.43000206100089</t>
  </si>
  <si>
    <t>SE_11_-_59949054_59945789_59945733_59943084_MS4A6A</t>
  </si>
  <si>
    <t>96.9363886494138</t>
  </si>
  <si>
    <t>SE_11_-_59949054_59947438_59947304_59945789_MS4A6A</t>
  </si>
  <si>
    <t>11.232170046672882</t>
  </si>
  <si>
    <t>37.06293706293706</t>
  </si>
  <si>
    <t>SE_11_+_60048189_60050067_60050212_60059698_MS4A4A</t>
  </si>
  <si>
    <t>0.39652827265454493</t>
  </si>
  <si>
    <t>92.14659685863874</t>
  </si>
  <si>
    <t>7.853403141361256</t>
  </si>
  <si>
    <t>SE_11_+_60048189_60057522_60057715_60059698_MS4A4A</t>
  </si>
  <si>
    <t>0.5077069394946909</t>
  </si>
  <si>
    <t>SE_11_+_60059857_60064344_60064495_60064670_MS4A4A</t>
  </si>
  <si>
    <t>91.39408051682179</t>
  </si>
  <si>
    <t>SE_11_+_60068530_60070032_60070190_60073573_MS4A4A</t>
  </si>
  <si>
    <t>40.15349185555127</t>
  </si>
  <si>
    <t>SE_11_+_60150761_60152561_60152695_60154190_MS4A7</t>
  </si>
  <si>
    <t>94.59684889275051</t>
  </si>
  <si>
    <t>SE_11_+_60150761_60154190_60154246_60156863_MS4A7</t>
  </si>
  <si>
    <t>83.45195345692422</t>
  </si>
  <si>
    <t>SE_11_+_60157069_60160158_60160259_60161260_MS4A7</t>
  </si>
  <si>
    <t>99.64364904922526</t>
  </si>
  <si>
    <t>39.88095238095239</t>
  </si>
  <si>
    <t>SE_11_-_60666013_60665743_60665573_60665423_PRPF19</t>
  </si>
  <si>
    <t>0.5058666672365384</t>
  </si>
  <si>
    <t>SE_11_-_60673836_60672924_60672837_60671333_PRPF19</t>
  </si>
  <si>
    <t>98.8229405273774</t>
  </si>
  <si>
    <t>92.90780141843972</t>
  </si>
  <si>
    <t>SE_11_+_60699356_60699456_60699599_60701014_TMEM132A</t>
  </si>
  <si>
    <t>0.6614409067264376</t>
  </si>
  <si>
    <t>SE_11_-_60705342_60705038_60704988_60704845_SLC15A3</t>
  </si>
  <si>
    <t>72.68811878650297</t>
  </si>
  <si>
    <t>74.09638554216868</t>
  </si>
  <si>
    <t>SE_11_-_60709507_60708762_60708594_60707110_SLC15A3</t>
  </si>
  <si>
    <t>99.88701008662417</t>
  </si>
  <si>
    <t>SE_11_-_60711161_60709617_60709507_60708762_SLC15A3</t>
  </si>
  <si>
    <t>0.10955937666361851</t>
  </si>
  <si>
    <t>SE_11_-_61083757_61082995_61082804_61081958_DDB1</t>
  </si>
  <si>
    <t>99.8622126950085</t>
  </si>
  <si>
    <t>SE_11_-_61083964_61083865_61083757_61081958_DDB1</t>
  </si>
  <si>
    <t>1.4014997550562054</t>
  </si>
  <si>
    <t>29.25170068027211</t>
  </si>
  <si>
    <t>SE_11_-_61093083_61091859_61091710_61091609_DDB1</t>
  </si>
  <si>
    <t>8.445161579995949</t>
  </si>
  <si>
    <t>SE_11_+_61100801_61101021_61101122_61102092_DAK</t>
  </si>
  <si>
    <t>11.717944540327775</t>
  </si>
  <si>
    <t>SE_11_+_61102203_61103312_61103409_61105413_DAK</t>
  </si>
  <si>
    <t>1.0895878656364595</t>
  </si>
  <si>
    <t>SE_11_+_61102203_61103676_61103843_61105413_DAK</t>
  </si>
  <si>
    <t>0.8619714144147885</t>
  </si>
  <si>
    <t>96.19565217391305</t>
  </si>
  <si>
    <t>SE_11_+_61102203_61103676_61103862_61105413_DAK</t>
  </si>
  <si>
    <t>99.71268110193925</t>
  </si>
  <si>
    <t>SE_11_-_61124002_61120611_61120457_61118619_CYB561A3</t>
  </si>
  <si>
    <t>2.317895460410174</t>
  </si>
  <si>
    <t>SE_11_-_61124002_61123560_61123487_61121464_CYB561A3</t>
  </si>
  <si>
    <t>97.85280677031881</t>
  </si>
  <si>
    <t>4.591836734693878</t>
  </si>
  <si>
    <t>9.693877551020408</t>
  </si>
  <si>
    <t>SE_11_-_61129205_61124200_61124002_61121464_CYB561A3</t>
  </si>
  <si>
    <t>2.804261350128914</t>
  </si>
  <si>
    <t>SE_11_-_61125205_61124843_61124675_61124200_CYB561A3</t>
  </si>
  <si>
    <t>94.95901060724974</t>
  </si>
  <si>
    <t>SE_11_-_61129205_61125300_61125205_61124200_CYB561A3</t>
  </si>
  <si>
    <t>1.3468974788253372</t>
  </si>
  <si>
    <t>SE_11_-_61129205_61127043_61126898_61125300_CYB561A3</t>
  </si>
  <si>
    <t>97.8108245970139</t>
  </si>
  <si>
    <t>SE_11_+_61131787_61131905_61131990_61133517_TMEM138</t>
  </si>
  <si>
    <t>96.58390328566242</t>
  </si>
  <si>
    <t>SE_11_-_61188862_61188002_61187942_61187566_CPSF7</t>
  </si>
  <si>
    <t>98.11747968406988</t>
  </si>
  <si>
    <t>18.81188118811881</t>
  </si>
  <si>
    <t>SE_11_-_61188862_61188045_61187942_61187566_CPSF7</t>
  </si>
  <si>
    <t>4.731718873308052</t>
  </si>
  <si>
    <t>SE_11_-_61188862_61188599_61188526_61188045_CPSF7</t>
  </si>
  <si>
    <t>5.94066699669596</t>
  </si>
  <si>
    <t>87.83783783783784</t>
  </si>
  <si>
    <t>SE_11_-_61188862_61188602_61188526_61188045_CPSF7</t>
  </si>
  <si>
    <t>6.789106270673336</t>
  </si>
  <si>
    <t>SE_11_-_61188862_61188729_61188664_61188045_CPSF7</t>
  </si>
  <si>
    <t>5.241755799290362</t>
  </si>
  <si>
    <t>50.76142131979695</t>
  </si>
  <si>
    <t>SE_11_+_61197654_61204233_61204432_61205097_SDHAF2</t>
  </si>
  <si>
    <t>98.83569116519594</t>
  </si>
  <si>
    <t>88.78504672897196</t>
  </si>
  <si>
    <t>SE_11_+_61205320_61205476_61205585_61213413_SDHAF2</t>
  </si>
  <si>
    <t>2.357056579055452</t>
  </si>
  <si>
    <t>SE_11_+_61205585_61205717_61205814_61213413_SDHAF2</t>
  </si>
  <si>
    <t>70.37630256367758</t>
  </si>
  <si>
    <t>SE_11_+_61253383_61253816_61253875_61253996_PPP1R32</t>
  </si>
  <si>
    <t>97.17718450673104</t>
  </si>
  <si>
    <t>SE_11_+_61253875_61253996_61254082_61254420_PPP1R32</t>
  </si>
  <si>
    <t>73.34972443554543</t>
  </si>
  <si>
    <t>SE_11_+_61254712_61257254_61257418_61257973_PPP1R32</t>
  </si>
  <si>
    <t>6.233917395296567</t>
  </si>
  <si>
    <t>SE_11_-_61295387_61292285_61292161_61292004_SYT7</t>
  </si>
  <si>
    <t>26.416796469225762</t>
  </si>
  <si>
    <t>SE_11_+_61547762_61548184_61548264_61548432_MYRF</t>
  </si>
  <si>
    <t>0.5866329483090585</t>
  </si>
  <si>
    <t>72.61146496815286</t>
  </si>
  <si>
    <t>SE_11_-_61579943_61579450_61579291_61578547_FADS1</t>
  </si>
  <si>
    <t>99.78530240755704</t>
  </si>
  <si>
    <t>SE_11_-_61584027_61580825_61580715_61580140_FADS1</t>
  </si>
  <si>
    <t>1.1843100093400571</t>
  </si>
  <si>
    <t>SE_11_-_61666786_61666403_61666314_61665832_RAB3IL1</t>
  </si>
  <si>
    <t>99.48790009430127</t>
  </si>
  <si>
    <t>SE_11_+_61725770_61726970_61727050_61727364_BEST1</t>
  </si>
  <si>
    <t>99.95759566755875</t>
  </si>
  <si>
    <t>SE_11_-_61734784_61732987_61732841_61727376_FTH1</t>
  </si>
  <si>
    <t>86.87305381474258</t>
  </si>
  <si>
    <t>SE_11_+_62105639_62123797_62123939_62124459_ASRGL1</t>
  </si>
  <si>
    <t>0.055540660644954436</t>
  </si>
  <si>
    <t>SE_11_-_62356503_62350064_62349943_62349173_TUT1</t>
  </si>
  <si>
    <t>0.4069621140147829</t>
  </si>
  <si>
    <t>SE_11_-_62389338_62388595_62388527_62388143_B3GAT3</t>
  </si>
  <si>
    <t>22.857631735192385</t>
  </si>
  <si>
    <t>SE_11_-_62402293_62401847_62401782_62400986_GANAB</t>
  </si>
  <si>
    <t>99.0805848278634</t>
  </si>
  <si>
    <t>SE_11_-_62407099_62406939_62406831_62406582_GANAB</t>
  </si>
  <si>
    <t>2.996189196619675</t>
  </si>
  <si>
    <t>65.67164179104478</t>
  </si>
  <si>
    <t>SE_11_-_62414034_62407538_62407402_62407203_GANAB</t>
  </si>
  <si>
    <t>99.52517163154086</t>
  </si>
  <si>
    <t>SE_11_-_62437354_62437275_62437113_62435219_C11orf48</t>
  </si>
  <si>
    <t>99.4519066405097</t>
  </si>
  <si>
    <t>SE_11_-_62444990_62444477_62444285_62444111_UBXN1</t>
  </si>
  <si>
    <t>99.15030874546753</t>
  </si>
  <si>
    <t>SE_11_-_62459848_62458893_62458752_62458613_BSCL2/HNRNPUL2-BSCL2</t>
  </si>
  <si>
    <t>98.62841699573714</t>
  </si>
  <si>
    <t>SE_11_-_62462040_62460269_62460126_62459945_BSCL2/HNRNPUL2-BSCL2</t>
  </si>
  <si>
    <t>99.26643652077234</t>
  </si>
  <si>
    <t>SE_11_-_62462040_62460269_62460135_62459945_BSCL2/HNRNPUL2-BSCL2</t>
  </si>
  <si>
    <t>99.78330453131757</t>
  </si>
  <si>
    <t>26.582278481012654</t>
  </si>
  <si>
    <t>73.41772151898735</t>
  </si>
  <si>
    <t>SE_11_-_62474581_62470021_62469940_62462183_BSCL2/HNRNPUL2-BSCL2</t>
  </si>
  <si>
    <t>99.6037428284962</t>
  </si>
  <si>
    <t>58.843537414965986</t>
  </si>
  <si>
    <t>SE_11_-_62474581_62473089_62472940_62470021_BSCL2/HNRNPUL2-BSCL2</t>
  </si>
  <si>
    <t>0.11319564307318908</t>
  </si>
  <si>
    <t>88.54166666666666</t>
  </si>
  <si>
    <t>SE_11_-_62474581_62474183_62474085_62473089_BSCL2/HNRNPUL2-BSCL2</t>
  </si>
  <si>
    <t>98.92553468999502</t>
  </si>
  <si>
    <t>SE_11_-_62477040_62476726_62476619_62474796_BSCL2</t>
  </si>
  <si>
    <t>7.397788412530672</t>
  </si>
  <si>
    <t>SE_11_+_62496558_62500590_62500671_62502854_TTC9C</t>
  </si>
  <si>
    <t>96.58237792991389</t>
  </si>
  <si>
    <t>SE_11_+_62556898_62557073_62557151_62557358_TMEM179B</t>
  </si>
  <si>
    <t>99.97686390926638</t>
  </si>
  <si>
    <t>SE_11_-_62564655_62564039_62563932_62563817_NXF1</t>
  </si>
  <si>
    <t>99.84779300834103</t>
  </si>
  <si>
    <t>SE_11_-_62568801_62568673_62568566_62567958_NXF1</t>
  </si>
  <si>
    <t>0.8307274728866314</t>
  </si>
  <si>
    <t>SE_11_-_62572801_62571682_62571554_62571450_NXF1</t>
  </si>
  <si>
    <t>99.97154029338094</t>
  </si>
  <si>
    <t>SE_11_-_62598491_62595103_62595033_62594870_STX5</t>
  </si>
  <si>
    <t>1.5775659099093102</t>
  </si>
  <si>
    <t>SE_11_-_62598491_62597992_62597830_62595103_STX5</t>
  </si>
  <si>
    <t>98.32606055818061</t>
  </si>
  <si>
    <t>SE_11_-_62599426_62598582_62598491_62595103_STX5</t>
  </si>
  <si>
    <t>96.43986239305664</t>
  </si>
  <si>
    <t>SE_11_-_62601264_62601146_62601090_62600603_WDR74</t>
  </si>
  <si>
    <t>43.5868761360451</t>
  </si>
  <si>
    <t>SE_11_+_62623853_62638217_62638309_62639049_SLC3A2</t>
  </si>
  <si>
    <t>84.31859886641601</t>
  </si>
  <si>
    <t>SE_11_+_62623853_62639049_62639141_62648491_SLC3A2</t>
  </si>
  <si>
    <t>23.276859799353613</t>
  </si>
  <si>
    <t>SE_11_+_62639141_62644256_62644351_62648491_SLC3A2</t>
  </si>
  <si>
    <t>20.40067828172119</t>
  </si>
  <si>
    <t>SE_11_+_62639141_62644259_62644351_62648491_SLC3A2</t>
  </si>
  <si>
    <t>1.8499864478733836</t>
  </si>
  <si>
    <t>SE_11_+_62649538_62649977_62650090_62650380_SLC3A2</t>
  </si>
  <si>
    <t>1.5258485647685522</t>
  </si>
  <si>
    <t>SE_11_+_62649538_62650002_62650090_62650380_SLC3A2</t>
  </si>
  <si>
    <t>0.688055362459101</t>
  </si>
  <si>
    <t>SE_11_+_62649538_62650139_62650279_62650380_SLC3A2</t>
  </si>
  <si>
    <t>1.6001693797965815</t>
  </si>
  <si>
    <t>SE_11_+_62650471_62651461_62651584_62651929_SLC3A2</t>
  </si>
  <si>
    <t>0.7497322602794297</t>
  </si>
  <si>
    <t>19.379844961240313</t>
  </si>
  <si>
    <t>SE_11_+_62653080_62653909_62654040_62655607_SLC3A2</t>
  </si>
  <si>
    <t>0.888470823195115</t>
  </si>
  <si>
    <t>SE_11_+_62653080_62653933_62654040_62655607_SLC3A2</t>
  </si>
  <si>
    <t>95.83386749476672</t>
  </si>
  <si>
    <t>SE_11_+_63304349_63306988_63307096_63312093_RARRES3</t>
  </si>
  <si>
    <t>0.19805599010540362</t>
  </si>
  <si>
    <t>SE_11_-_63438762_63437984_63437829_63426724_ATL3</t>
  </si>
  <si>
    <t>89.607617309653</t>
  </si>
  <si>
    <t>99.15966386554622</t>
  </si>
  <si>
    <t>SE_11_-_63439108_63438883_63438762_63426724_ATL3</t>
  </si>
  <si>
    <t>2.3645374276367157</t>
  </si>
  <si>
    <t>SE_11_+_63449250_63472323_63472379_63517463_RTN3</t>
  </si>
  <si>
    <t>0.09204559322673737</t>
  </si>
  <si>
    <t>SE_11_+_63449250_63514419_63514496_63517463_RTN3</t>
  </si>
  <si>
    <t>99.8263165224402</t>
  </si>
  <si>
    <t>83.82352941176471</t>
  </si>
  <si>
    <t>SE_11_+_63517670_63519979_63520117_63520541_RTN3</t>
  </si>
  <si>
    <t>96.99402982804018</t>
  </si>
  <si>
    <t>SE_11_+_63521180_63523584_63523642_63525628_RTN3</t>
  </si>
  <si>
    <t>57.628662229011155</t>
  </si>
  <si>
    <t>SE_11_+_63670630_63671458_63671619_63672258_MARK2</t>
  </si>
  <si>
    <t>96.15142571880891</t>
  </si>
  <si>
    <t>SE_11_+_63713407_63714423_63714475_63719710_NAA40</t>
  </si>
  <si>
    <t>99.79463341237059</t>
  </si>
  <si>
    <t>71.31147540983606</t>
  </si>
  <si>
    <t>SE_11_+_63988141_63988488_63988612_63990520_FERMT3</t>
  </si>
  <si>
    <t>96.22548325443596</t>
  </si>
  <si>
    <t>SE_11_-_63991757_63991634_63991572_63991439_TRPT1</t>
  </si>
  <si>
    <t>97.53923792352595</t>
  </si>
  <si>
    <t>SE_11_-_63991757_63991682_63991572_63991439_TRPT1</t>
  </si>
  <si>
    <t>96.85001804874285</t>
  </si>
  <si>
    <t>SE_11_-_63993522_63993052_63992971_63992442_TRPT1</t>
  </si>
  <si>
    <t>67.76420357358148</t>
  </si>
  <si>
    <t>SE_11_-_63993522_63993341_63993258_63993052_TRPT1</t>
  </si>
  <si>
    <t>1.651637857679295</t>
  </si>
  <si>
    <t>SE_11_+_63994604_63994873_63994965_63995040_NUDT22</t>
  </si>
  <si>
    <t>86.73072013877587</t>
  </si>
  <si>
    <t>SE_11_+_63994604_63995040_63995138_63996719_NUDT22</t>
  </si>
  <si>
    <t>97.94210310011962</t>
  </si>
  <si>
    <t>SE_11_+_63994604_63996719_63996816_63996950_NUDT22</t>
  </si>
  <si>
    <t>6.6419396879685735</t>
  </si>
  <si>
    <t>SE_11_+_63998412_63998504_63998619_63999343_DNAJC4</t>
  </si>
  <si>
    <t>99.67892782274384</t>
  </si>
  <si>
    <t>1.5957446808510638</t>
  </si>
  <si>
    <t>SE_11_-_64051654_64039275_64039085_64037809_BAD</t>
  </si>
  <si>
    <t>1.638245202782802</t>
  </si>
  <si>
    <t>54.01459854014598</t>
  </si>
  <si>
    <t>SE_11_-_64051654_64044515_64044376_64039275_BAD</t>
  </si>
  <si>
    <t>97.02097639864785</t>
  </si>
  <si>
    <t>SE_11_+_64055418_64055537_64055686_64055812_GPR137</t>
  </si>
  <si>
    <t>95.85298667017582</t>
  </si>
  <si>
    <t>SE_11_+_64055940_64056075_64056193_64056509_GPR137</t>
  </si>
  <si>
    <t>99.84420410557873</t>
  </si>
  <si>
    <t>SE_11_+_64081839_64082213_64082383_64082473_ESRRA</t>
  </si>
  <si>
    <t>99.73174286607343</t>
  </si>
  <si>
    <t>SE_11_+_64081839_64082216_64082383_64082473_ESRRA</t>
  </si>
  <si>
    <t>93.02398443481283</t>
  </si>
  <si>
    <t>SE_11_+_64085858_64087206_64087340_64088337_PRDX5</t>
  </si>
  <si>
    <t>98.196774309667</t>
  </si>
  <si>
    <t>63.565891472868216</t>
  </si>
  <si>
    <t>SE_11_+_64087340_64088133_64088264_64088337_PRDX5</t>
  </si>
  <si>
    <t>90.0238183804533</t>
  </si>
  <si>
    <t>SE_11_+_64121285_64121476_64121642_64122666_CCDC88B</t>
  </si>
  <si>
    <t>39.40856876991697</t>
  </si>
  <si>
    <t>SE_11_-_64397874_64394024_64393935_64390550_NRXN2</t>
  </si>
  <si>
    <t>17.0967840098536</t>
  </si>
  <si>
    <t>SE_11_-_64508420_64507918_64507840_64507635_RASGRP2</t>
  </si>
  <si>
    <t>25.77905998361933</t>
  </si>
  <si>
    <t>SE_11_-_64508420_64507921_64507840_64507635_RASGRP2</t>
  </si>
  <si>
    <t>77.72127746287556</t>
  </si>
  <si>
    <t>SE_11_-_64543970_64540977_64540902_64537880_SF1</t>
  </si>
  <si>
    <t>4.1991689857971926</t>
  </si>
  <si>
    <t>76.43312101910828</t>
  </si>
  <si>
    <t>SE_11_-_64545834_64545618_64545459_64544098_SF1</t>
  </si>
  <si>
    <t>93.67729472516996</t>
  </si>
  <si>
    <t>59.68992248062015</t>
  </si>
  <si>
    <t>SE_11_-_64568583_64568503_64568372_64568298_MAP4K2</t>
  </si>
  <si>
    <t>99.78319450814335</t>
  </si>
  <si>
    <t>69.75308641975309</t>
  </si>
  <si>
    <t>SE_11_-_64573107_64572670_64572506_64572288_MEN1</t>
  </si>
  <si>
    <t>96.41204814359745</t>
  </si>
  <si>
    <t>SE_11_+_64786205_64787891_64787971_64789193_ARL2</t>
  </si>
  <si>
    <t>98.6282088178687</t>
  </si>
  <si>
    <t>SE_11_+_64795108_64799640_64799743_64799903_ARL2-SNX15</t>
  </si>
  <si>
    <t>99.88074885845438</t>
  </si>
  <si>
    <t>SE_11_+_64800023_64802319_64802434_64802531_ARL2-SNX15</t>
  </si>
  <si>
    <t>20.743349347031405</t>
  </si>
  <si>
    <t>45.98540145985402</t>
  </si>
  <si>
    <t>23.357664233576642</t>
  </si>
  <si>
    <t>SE_11_+_64809338_64810497_64810636_64811697_SAC3D1</t>
  </si>
  <si>
    <t>83.35432986429345</t>
  </si>
  <si>
    <t>5.847953216374268</t>
  </si>
  <si>
    <t>62.57309941520468</t>
  </si>
  <si>
    <t>SE_11_-_64815119_64813834_64813661_64813586_NAALADL1</t>
  </si>
  <si>
    <t>34.6876424138982</t>
  </si>
  <si>
    <t>72.15189873417721</t>
  </si>
  <si>
    <t>SE_11_-_64815119_64813998_64813917_64813834_NAALADL1</t>
  </si>
  <si>
    <t>19.219568998710194</t>
  </si>
  <si>
    <t>SE_11_-_64815119_64815037_64814947_64813998_NAALADL1</t>
  </si>
  <si>
    <t>99.94086845513806</t>
  </si>
  <si>
    <t>SE_11_+_64852272_64852587_64852698_64853887_ZFPL1</t>
  </si>
  <si>
    <t>99.90227122366485</t>
  </si>
  <si>
    <t>6.598984771573605</t>
  </si>
  <si>
    <t>77.15736040609137</t>
  </si>
  <si>
    <t>16.243654822335024</t>
  </si>
  <si>
    <t>SE_11_+_64852272_64852587_64852786_64853887_ZFPL1</t>
  </si>
  <si>
    <t>98.47439815424194</t>
  </si>
  <si>
    <t>14.173228346456693</t>
  </si>
  <si>
    <t>SE_11_+_64863950_64864470_64864599_64875053_VPS51</t>
  </si>
  <si>
    <t>2.3518351846939036</t>
  </si>
  <si>
    <t>15.300546448087433</t>
  </si>
  <si>
    <t>63.387978142076506</t>
  </si>
  <si>
    <t>SE_11_+_64864599_64874659_64874844_64875053_VPS51</t>
  </si>
  <si>
    <t>99.97392293717913</t>
  </si>
  <si>
    <t>SE_11_+_64864599_64875053_64875199_64875275_VPS51</t>
  </si>
  <si>
    <t>0.09537991020561339</t>
  </si>
  <si>
    <t>SE_11_+_64878253_64878633_64878709_64878799_VPS51</t>
  </si>
  <si>
    <t>96.86404440196662</t>
  </si>
  <si>
    <t>SE_11_+_64880183_64880283_64880337_64880692_TM7SF2</t>
  </si>
  <si>
    <t>99.91395046178569</t>
  </si>
  <si>
    <t>SE_11_+_64880183_64880283_64880337_64882185_TM7SF2</t>
  </si>
  <si>
    <t>94.56049348011332</t>
  </si>
  <si>
    <t>SE_11_+_64880183_64880283_64880366_64880692_TM7SF2</t>
  </si>
  <si>
    <t>98.62160297306187</t>
  </si>
  <si>
    <t>16.145833333333336</t>
  </si>
  <si>
    <t>SE_11_+_64880337_64880692_64880886_64880963_TM7SF2</t>
  </si>
  <si>
    <t>99.96727597761608</t>
  </si>
  <si>
    <t>SE_11_+_64880337_64880692_64880886_64882185_TM7SF2</t>
  </si>
  <si>
    <t>99.98629637156272</t>
  </si>
  <si>
    <t>SE_11_+_64880337_64880963_64881066_64882185_TM7SF2</t>
  </si>
  <si>
    <t>99.9679527987277</t>
  </si>
  <si>
    <t>SE_11_+_64880886_64880963_64881066_64882185_TM7SF2</t>
  </si>
  <si>
    <t>99.94648469080374</t>
  </si>
  <si>
    <t>98.52941176470588</t>
  </si>
  <si>
    <t>SE_11_+_64880886_64880996_64881066_64882185_TM7SF2</t>
  </si>
  <si>
    <t>96.20443473421815</t>
  </si>
  <si>
    <t>SE_11_+_64882553_64882786_64882866_64882948_TM7SF2</t>
  </si>
  <si>
    <t>98.49118530472845</t>
  </si>
  <si>
    <t>SE_11_+_64882866_64882948_64883070_64883365_TM7SF2</t>
  </si>
  <si>
    <t>99.63430036904514</t>
  </si>
  <si>
    <t>SE_11_-_64888972_64888508_64888453_64888278_FAU</t>
  </si>
  <si>
    <t>98.76022442370504</t>
  </si>
  <si>
    <t>81.75675675675676</t>
  </si>
  <si>
    <t>SE_11_+_64889812_64891974_64892124_64892960_MRPL49</t>
  </si>
  <si>
    <t>97.92843945572606</t>
  </si>
  <si>
    <t>SE_11_+_64889896_64891974_64892124_64892960_MRPL49</t>
  </si>
  <si>
    <t>96.28566266814119</t>
  </si>
  <si>
    <t>SE_11_-_64900203_64899779_64899719_64899067_SYVN1</t>
  </si>
  <si>
    <t>98.16642188302541</t>
  </si>
  <si>
    <t>SE_11_-_64900203_64899822_64899719_64899067_SYVN1</t>
  </si>
  <si>
    <t>99.22348922588395</t>
  </si>
  <si>
    <t>SE_11_-_64900393_64899822_64899719_64899067_SYVN1</t>
  </si>
  <si>
    <t>0.18038106187805286</t>
  </si>
  <si>
    <t>85.1063829787234</t>
  </si>
  <si>
    <t>SE_11_+_64949484_64949855_64949951_64950172_CAPN1</t>
  </si>
  <si>
    <t>99.7881212198844</t>
  </si>
  <si>
    <t>SE_11_+_64950439_64950599_64950668_64950945_CAPN1</t>
  </si>
  <si>
    <t>99.86983666984841</t>
  </si>
  <si>
    <t>52.40963855421686</t>
  </si>
  <si>
    <t>SE_11_+_64953521_64953641_64953809_64954686_CAPN1</t>
  </si>
  <si>
    <t>98.1478947640781</t>
  </si>
  <si>
    <t>SE_11_+_65029842_65034053_65034177_65034948_POLA2</t>
  </si>
  <si>
    <t>98.75679720963383</t>
  </si>
  <si>
    <t>SE_11_+_65101389_65107856_65108016_65108437_DPF2</t>
  </si>
  <si>
    <t>99.45192631903357</t>
  </si>
  <si>
    <t>94.40993788819875</t>
  </si>
  <si>
    <t>SE_11_+_65108544_65108870_65109033_65111216_DPF2</t>
  </si>
  <si>
    <t>98.06290546093935</t>
  </si>
  <si>
    <t>SE_11_+_65111308_65111462_65111540_65113137_DPF2</t>
  </si>
  <si>
    <t>99.902115707587</t>
  </si>
  <si>
    <t>SE_11_+_65113529_65113718_65113830_65116321_DPF2</t>
  </si>
  <si>
    <t>24.512453243357104</t>
  </si>
  <si>
    <t>SE_11_-_65146847_65144894_65144804_65144547_SLC25A45</t>
  </si>
  <si>
    <t>90.22422150525438</t>
  </si>
  <si>
    <t>43.169398907103826</t>
  </si>
  <si>
    <t>SE_11_-_65147338_65147032_65146847_65144547_SLC25A45</t>
  </si>
  <si>
    <t>99.59361229092767</t>
  </si>
  <si>
    <t>79.71014492753623</t>
  </si>
  <si>
    <t>SE_11_-_65147603_65147409_65147338_65147032_SLC25A45</t>
  </si>
  <si>
    <t>97.21095141019978</t>
  </si>
  <si>
    <t>97.57575757575758</t>
  </si>
  <si>
    <t>SE_11_+_65154592_65156832_65156999_65161044_FRMD8</t>
  </si>
  <si>
    <t>94.51528821300367</t>
  </si>
  <si>
    <t>SE_11_+_65154592_65156856_65156999_65161044_FRMD8</t>
  </si>
  <si>
    <t>92.65777925577467</t>
  </si>
  <si>
    <t>SE_11_+_65156999_65161044_65161145_65161512_FRMD8</t>
  </si>
  <si>
    <t>94.17832903515007</t>
  </si>
  <si>
    <t>SE_11_+_65305653_65305741_65305795_65305913_SCYL1</t>
  </si>
  <si>
    <t>50.183628261002454</t>
  </si>
  <si>
    <t>SE_11_-_65307716_65307624_65307484_65307352_LTBP3</t>
  </si>
  <si>
    <t>99.13287020251161</t>
  </si>
  <si>
    <t>SE_11_-_65320635_65320453_65320331_65319877_LTBP3</t>
  </si>
  <si>
    <t>99.18326840689032</t>
  </si>
  <si>
    <t>SE_11_-_65321172_65321001_65320896_65320727_LTBP3</t>
  </si>
  <si>
    <t>2.4188542190625646</t>
  </si>
  <si>
    <t>65.95744680851064</t>
  </si>
  <si>
    <t>SE_11_-_65373232_65373113_65373064_65367239_MAP3K11</t>
  </si>
  <si>
    <t>93.47462167458819</t>
  </si>
  <si>
    <t>SE_11_+_65387403_65387810_65387900_65388302_PCNXL3</t>
  </si>
  <si>
    <t>7.073180309153463</t>
  </si>
  <si>
    <t>SE_11_+_65405653_65406607_65406722_65408302_SIPA1</t>
  </si>
  <si>
    <t>99.67282837199075</t>
  </si>
  <si>
    <t>SE_11_-_65429158_65427686_65427595_65427268_RELA</t>
  </si>
  <si>
    <t>99.97093083716507</t>
  </si>
  <si>
    <t>SE_11_-_65429408_65427686_65427595_65427268_RELA</t>
  </si>
  <si>
    <t>99.87604865516464</t>
  </si>
  <si>
    <t>SE_11_-_65429408_65429290_65429158_65427686_RELA</t>
  </si>
  <si>
    <t>99.97162503437276</t>
  </si>
  <si>
    <t>14.383561643835616</t>
  </si>
  <si>
    <t>37.67123287671233</t>
  </si>
  <si>
    <t>SE_11_-_65429408_65429306_65429158_65427268_RELA</t>
  </si>
  <si>
    <t>99.94075035493582</t>
  </si>
  <si>
    <t>SE_11_-_65429408_65429306_65429158_65427686_RELA</t>
  </si>
  <si>
    <t>99.87503293166846</t>
  </si>
  <si>
    <t>17.877094972067038</t>
  </si>
  <si>
    <t>SE_11_-_65429408_65429339_65429158_65427686_RELA</t>
  </si>
  <si>
    <t>99.95301103966017</t>
  </si>
  <si>
    <t>80.53691275167785</t>
  </si>
  <si>
    <t>SE_11_-_65429650_65429559_65429408_65429306_RELA</t>
  </si>
  <si>
    <t>99.29368250476377</t>
  </si>
  <si>
    <t>SE_11_-_65430297_65429818_65429650_65429559_RELA</t>
  </si>
  <si>
    <t>43.69049333024473</t>
  </si>
  <si>
    <t>75.81699346405229</t>
  </si>
  <si>
    <t>SE_11_+_65480529_65480819_65480974_65481064_KAT5</t>
  </si>
  <si>
    <t>96.58038743371593</t>
  </si>
  <si>
    <t>SE_11_-_65635332_65634405_65634316_65634183_EFEMP2</t>
  </si>
  <si>
    <t>99.37470392535562</t>
  </si>
  <si>
    <t>SE_11_-_65635332_65634550_65634492_65634183_EFEMP2</t>
  </si>
  <si>
    <t>99.50369930082576</t>
  </si>
  <si>
    <t>SE_11_+_65649997_65650080_65650160_65650250_CTSW</t>
  </si>
  <si>
    <t>91.08331568277438</t>
  </si>
  <si>
    <t>SE_11_-_65655071_65653893_65653793_65653134_FIBP</t>
  </si>
  <si>
    <t>86.22785816564254</t>
  </si>
  <si>
    <t>SE_11_-_65664280_65661587_65661485_65660767_FOSL1</t>
  </si>
  <si>
    <t>90.49279349625108</t>
  </si>
  <si>
    <t>83.80952380952381</t>
  </si>
  <si>
    <t>SE_11_-_65664280_65661592_65661485_65660767_FOSL1</t>
  </si>
  <si>
    <t>99.60306930490373</t>
  </si>
  <si>
    <t>SE_11_-_65769511_65767877_65767774_65767632_EIF1AD</t>
  </si>
  <si>
    <t>99.64430850422917</t>
  </si>
  <si>
    <t>SE_11_-_65769511_65767952_65767774_65767632_EIF1AD</t>
  </si>
  <si>
    <t>99.52509123431923</t>
  </si>
  <si>
    <t>SE_11_+_65769984_65770706_65770844_65771097_BANF1</t>
  </si>
  <si>
    <t>95.35090139999143</t>
  </si>
  <si>
    <t>SE_11_+_65770041_65770706_65770844_65771097_BANF1</t>
  </si>
  <si>
    <t>99.65157964565316</t>
  </si>
  <si>
    <t>SE_11_+_65822786_65823006_65823056_65824309_SF3B2</t>
  </si>
  <si>
    <t>1.755320174624539</t>
  </si>
  <si>
    <t>SE_11_+_65984246_65984977_65985088_65987217_PACS1</t>
  </si>
  <si>
    <t>99.37215241111214</t>
  </si>
  <si>
    <t>93.16239316239316</t>
  </si>
  <si>
    <t>SE_11_+_66009124_66010383_66010502_66010636_PACS1</t>
  </si>
  <si>
    <t>99.76703283494615</t>
  </si>
  <si>
    <t>SE_11_+_66039723_66039836_66039931_66043275_RAB1B</t>
  </si>
  <si>
    <t>96.83126083607482</t>
  </si>
  <si>
    <t>SE_11_-_66053172_66053007_66052852_66052437_YIF1A</t>
  </si>
  <si>
    <t>98.98098164450467</t>
  </si>
  <si>
    <t>SE_11_-_66055069_66053229_66053172_66053007_YIF1A</t>
  </si>
  <si>
    <t>0.6017058865983392</t>
  </si>
  <si>
    <t>98.59154929577466</t>
  </si>
  <si>
    <t>SE_11_-_66055069_66054485_66054412_66053229_YIF1A</t>
  </si>
  <si>
    <t>99.89723540233503</t>
  </si>
  <si>
    <t>SE_11_-_66055552_66055387_66055283_66055147_YIF1A</t>
  </si>
  <si>
    <t>99.7450404892543</t>
  </si>
  <si>
    <t>SE_11_-_66056426_66055387_66055283_66055147_YIF1A</t>
  </si>
  <si>
    <t>97.79345673416427</t>
  </si>
  <si>
    <t>SE_11_-_66103788_66103629_66103449_66103347_RIN1</t>
  </si>
  <si>
    <t>94.52537503235835</t>
  </si>
  <si>
    <t>37.404580152671755</t>
  </si>
  <si>
    <t>SE_11_-_66134935_66134035_66133902_66133702_SLC29A2</t>
  </si>
  <si>
    <t>1.0267084456318334</t>
  </si>
  <si>
    <t>SE_11_-_66204575_66204380_66204273_66203583_MRPL11</t>
  </si>
  <si>
    <t>1.4809706169997887</t>
  </si>
  <si>
    <t>SE_11_-_66204575_66204380_66204287_66203583_MRPL11</t>
  </si>
  <si>
    <t>99.13227660222051</t>
  </si>
  <si>
    <t>SE_11_+_66234498_66235599_66235751_66238713_PELI3</t>
  </si>
  <si>
    <t>61.91988978914457</t>
  </si>
  <si>
    <t>SE_11_+_66235751_66236304_66236375_66238713_PELI3</t>
  </si>
  <si>
    <t>99.95154797686298</t>
  </si>
  <si>
    <t>1.675977653631285</t>
  </si>
  <si>
    <t>92.73743016759776</t>
  </si>
  <si>
    <t>5.58659217877095</t>
  </si>
  <si>
    <t>SE_11_+_66247936_66249760_66249941_66252644_DPP3</t>
  </si>
  <si>
    <t>1.4997118485365553</t>
  </si>
  <si>
    <t>SE_11_+_66249941_66250522_66250640_66252644_DPP3</t>
  </si>
  <si>
    <t>99.46807741222806</t>
  </si>
  <si>
    <t>SE_11_+_66249941_66252644_66252733_66254011_DPP3</t>
  </si>
  <si>
    <t>98.93309028225914</t>
  </si>
  <si>
    <t>69.67213114754098</t>
  </si>
  <si>
    <t>SE_11_+_66262739_66262836_66262960_66263101_DPP3</t>
  </si>
  <si>
    <t>99.00937167707062</t>
  </si>
  <si>
    <t>71.17647058823529</t>
  </si>
  <si>
    <t>SE_11_+_66278710_66281977_66282149_66283011_BBS1</t>
  </si>
  <si>
    <t>6.167018141125416</t>
  </si>
  <si>
    <t>60.73298429319372</t>
  </si>
  <si>
    <t>SE_11_+_66288847_66290643_66290836_66290927_BBS1</t>
  </si>
  <si>
    <t>96.43460504514036</t>
  </si>
  <si>
    <t>40.19607843137255</t>
  </si>
  <si>
    <t>SE_11_+_66360771_66361081_66361185_66366587_CCS</t>
  </si>
  <si>
    <t>98.18641383357459</t>
  </si>
  <si>
    <t>SE_11_+_66360771_66361113_66361185_66366587_CCS</t>
  </si>
  <si>
    <t>0.8615226541301628</t>
  </si>
  <si>
    <t>SE_11_+_66384528_66385967_66386032_66391685_RBM14/RBM14-RBM4</t>
  </si>
  <si>
    <t>4.3718279031736165</t>
  </si>
  <si>
    <t>SE_11_+_66384528_66391372_66391439_66391685_RBM14/RBM14-RBM4</t>
  </si>
  <si>
    <t>98.75218313712527</t>
  </si>
  <si>
    <t>SE_11_+_66384528_66391685_66391795_66393932_RBM14</t>
  </si>
  <si>
    <t>1.3307344625188293</t>
  </si>
  <si>
    <t>20.5607476635514</t>
  </si>
  <si>
    <t>18.69158878504673</t>
  </si>
  <si>
    <t>SE_11_+_66411611_66412105_66412214_66413498_RBM14-RBM4/RBM4</t>
  </si>
  <si>
    <t>72.97325155804558</t>
  </si>
  <si>
    <t>75.70093457943925</t>
  </si>
  <si>
    <t>11.214953271028037</t>
  </si>
  <si>
    <t>SE_11_+_66526567_66555631_66555740_66563752_C11orf80</t>
  </si>
  <si>
    <t>57.86404618348343</t>
  </si>
  <si>
    <t>76.57657657657657</t>
  </si>
  <si>
    <t>SE_11_+_66526567_66555631_66555744_66563752_C11orf80</t>
  </si>
  <si>
    <t>95.804325356877</t>
  </si>
  <si>
    <t>SE_11_+_66555740_66563752_66563835_66568112_C11orf80</t>
  </si>
  <si>
    <t>98.50452969030603</t>
  </si>
  <si>
    <t>SE_11_+_66568167_66568502_66568573_66571466_C11orf80</t>
  </si>
  <si>
    <t>97.82024462024368</t>
  </si>
  <si>
    <t>SE_11_+_66568167_66568502_66568632_66571466_C11orf80</t>
  </si>
  <si>
    <t>85.9386951873131</t>
  </si>
  <si>
    <t>SE_11_+_66583670_66589114_66589235_66595737_C11orf80</t>
  </si>
  <si>
    <t>95.01128126587955</t>
  </si>
  <si>
    <t>49.074074074074076</t>
  </si>
  <si>
    <t>SE_11_+_66589235_66590035_66590145_66595737_C11orf80</t>
  </si>
  <si>
    <t>6.8388176297795145</t>
  </si>
  <si>
    <t>58.9041095890411</t>
  </si>
  <si>
    <t>SE_11_+_66605916_66606603_66606678_66610320_C11orf80</t>
  </si>
  <si>
    <t>88.48934581845215</t>
  </si>
  <si>
    <t>SE_11_+_66612708_66612971_66613033_66613331_RCE1</t>
  </si>
  <si>
    <t>14.86404572532807</t>
  </si>
  <si>
    <t>54.59459459459459</t>
  </si>
  <si>
    <t>18.37837837837838</t>
  </si>
  <si>
    <t>SE_11_-_66725793_66721907_66721720_66719939_PC</t>
  </si>
  <si>
    <t>97.85291064268331</t>
  </si>
  <si>
    <t>SE_11_+_66999431_67010480_67010563_67012660_KDM2A</t>
  </si>
  <si>
    <t>99.64407997150477</t>
  </si>
  <si>
    <t>SE_11_+_67049423_67049742_67049836_67049906_ADRBK1</t>
  </si>
  <si>
    <t>97.1762771767653</t>
  </si>
  <si>
    <t>SE_11_+_67050699_67051178_67051244_67051325_ADRBK1</t>
  </si>
  <si>
    <t>14.689194395422088</t>
  </si>
  <si>
    <t>11.194029850746269</t>
  </si>
  <si>
    <t>SE_11_+_67057021_67057300_67057436_67057549_ANKRD13D</t>
  </si>
  <si>
    <t>99.81016725692233</t>
  </si>
  <si>
    <t>SE_11_+_67071162_67071520_67071626_67072244_SSH3</t>
  </si>
  <si>
    <t>96.66187467442597</t>
  </si>
  <si>
    <t>SE_11_+_67074907_67075020_67075208_67075317_SSH3</t>
  </si>
  <si>
    <t>98.8799582949545</t>
  </si>
  <si>
    <t>SE_11_+_67075929_67076868_67077014_67077239_SSH3</t>
  </si>
  <si>
    <t>99.43638029978955</t>
  </si>
  <si>
    <t>64.22018348623854</t>
  </si>
  <si>
    <t>SE_11_-_67120459_67120273_67120162_67119490_POLD4</t>
  </si>
  <si>
    <t>97.50282130514267</t>
  </si>
  <si>
    <t>SE_11_+_67159549_67159632_67159702_67160125_RAD9A</t>
  </si>
  <si>
    <t>99.7294333674623</t>
  </si>
  <si>
    <t>SE_11_-_67168160_67167136_67167032_67166634_PPP1CA</t>
  </si>
  <si>
    <t>96.3202202842</t>
  </si>
  <si>
    <t>SE_11_-_67169199_67168670_67168539_67168390_PPP1CA</t>
  </si>
  <si>
    <t>94.1486824452491</t>
  </si>
  <si>
    <t>SE_11_-_67169199_67168703_67168539_67168390_PPP1CA</t>
  </si>
  <si>
    <t>98.84506285369335</t>
  </si>
  <si>
    <t>32.085561497326204</t>
  </si>
  <si>
    <t>28.87700534759358</t>
  </si>
  <si>
    <t>39.037433155080215</t>
  </si>
  <si>
    <t>SE_11_+_67174163_67174298_67174487_67176450_TBC1D10C</t>
  </si>
  <si>
    <t>89.02879431010358</t>
  </si>
  <si>
    <t>SE_11_+_67196094_67196384_67196493_67196591_RPS6KB2</t>
  </si>
  <si>
    <t>93.79709142683095</t>
  </si>
  <si>
    <t>81.37931034482759</t>
  </si>
  <si>
    <t>SE_11_+_67197066_67198839_67198986_67200071_RPS6KB2</t>
  </si>
  <si>
    <t>17.217145895860845</t>
  </si>
  <si>
    <t>21.897810218978105</t>
  </si>
  <si>
    <t>SE_11_+_67198986_67199824_67199963_67200071_RPS6KB2</t>
  </si>
  <si>
    <t>17.27934448087757</t>
  </si>
  <si>
    <t>SE_11_+_67198986_67199827_67199963_67200071_RPS6KB2</t>
  </si>
  <si>
    <t>98.0967529782625</t>
  </si>
  <si>
    <t>SE_11_+_67197066_67200071_67200128_67200208_RPS6KB2</t>
  </si>
  <si>
    <t>99.16477445404848</t>
  </si>
  <si>
    <t>SE_11_+_67200128_67200208_67200308_67200423_RPS6KB2</t>
  </si>
  <si>
    <t>2.915322984470545</t>
  </si>
  <si>
    <t>12.878787878787879</t>
  </si>
  <si>
    <t>SE_11_-_67208596_67208307_67208173_67207910_CORO1B</t>
  </si>
  <si>
    <t>99.76844937855725</t>
  </si>
  <si>
    <t>SE_11_-_67232527_67232327_67232274_67232167_TMEM134</t>
  </si>
  <si>
    <t>99.24877681106115</t>
  </si>
  <si>
    <t>SE_11_+_67254656_67256738_67256926_67257509_AIP</t>
  </si>
  <si>
    <t>99.49007927747317</t>
  </si>
  <si>
    <t>97.41379310344827</t>
  </si>
  <si>
    <t>SE_11_-_67272659_67271692_67271574_67270189_PITPNM1</t>
  </si>
  <si>
    <t>99.85949888437075</t>
  </si>
  <si>
    <t>SE_11_+_67352712_67353575_67353682_67353860_GSTP1</t>
  </si>
  <si>
    <t>99.59941780043953</t>
  </si>
  <si>
    <t>SE_11_+_67374547_67375867_67375928_67376023_NDUFV1</t>
  </si>
  <si>
    <t>99.85591154759304</t>
  </si>
  <si>
    <t>SE_11_+_67374547_67375867_67375949_67376023_NDUFV1</t>
  </si>
  <si>
    <t>99.77949618936121</t>
  </si>
  <si>
    <t>SE_11_+_67374547_67375871_67375949_67376023_NDUFV1</t>
  </si>
  <si>
    <t>98.76824092762654</t>
  </si>
  <si>
    <t>SE_11_+_67379040_67379368_67379449_67379591_NDUFV1</t>
  </si>
  <si>
    <t>95.49161005731682</t>
  </si>
  <si>
    <t>29.906542056074763</t>
  </si>
  <si>
    <t>SE_11_+_67782929_67785997_67786106_67786242_ALDH3B1</t>
  </si>
  <si>
    <t>88.09381445333624</t>
  </si>
  <si>
    <t>SE_11_+_67786724_67787184_67787265_67788954_ALDH3B1</t>
  </si>
  <si>
    <t>0.022741453407124152</t>
  </si>
  <si>
    <t>4.571428571428571</t>
  </si>
  <si>
    <t>89.71428571428571</t>
  </si>
  <si>
    <t>SE_11_+_67798200_67799000_67799177_67799619_NDUFS8</t>
  </si>
  <si>
    <t>0.5600834191590296</t>
  </si>
  <si>
    <t>89.24050632911393</t>
  </si>
  <si>
    <t>SE_11_+_67800750_67803095_67803255_67803720_NDUFS8</t>
  </si>
  <si>
    <t>12.002241079014562</t>
  </si>
  <si>
    <t>SE_11_+_67806586_67807259_67807429_67808735_TCIRG1</t>
  </si>
  <si>
    <t>96.71381941267826</t>
  </si>
  <si>
    <t>SE_11_+_67810498_67810838_67810964_67811038_TCIRG1</t>
  </si>
  <si>
    <t>0.06387695583315141</t>
  </si>
  <si>
    <t>SE_11_+_67812569_67814404_67814465_67814900_TCIRG1</t>
  </si>
  <si>
    <t>97.6190778703881</t>
  </si>
  <si>
    <t>94.85714285714286</t>
  </si>
  <si>
    <t>SE_11_+_67817721_67817954_67818131_67818208_TCIRG1</t>
  </si>
  <si>
    <t>95.99645067090373</t>
  </si>
  <si>
    <t>SE_11_-_67864486_67848924_67848871_67842297_CHKA</t>
  </si>
  <si>
    <t>1.0809657368856194</t>
  </si>
  <si>
    <t>SE_11_-_67942485_67941677_67941555_67941380_SUV420H1</t>
  </si>
  <si>
    <t>10.180842366653096</t>
  </si>
  <si>
    <t>SE_11_-_67947599_67947004_67946937_67942650_SUV420H1</t>
  </si>
  <si>
    <t>96.49223384715742</t>
  </si>
  <si>
    <t>SE_11_-_67953248_67947667_67947599_67942650_SUV420H1</t>
  </si>
  <si>
    <t>98.91408374443388</t>
  </si>
  <si>
    <t>56.213017751479285</t>
  </si>
  <si>
    <t>SE_11_+_68154180_68157349_68157520_68170951_LRP5</t>
  </si>
  <si>
    <t>2.11585774858302</t>
  </si>
  <si>
    <t>21.98952879581152</t>
  </si>
  <si>
    <t>29.84293193717277</t>
  </si>
  <si>
    <t>SE_11_+_68171167_68171691_68171884_68173992_LRP5</t>
  </si>
  <si>
    <t>5.947349833001406</t>
  </si>
  <si>
    <t>SE_11_+_68207384_68213041_68213154_68213904_LRP5</t>
  </si>
  <si>
    <t>21.229587644149603</t>
  </si>
  <si>
    <t>SE_11_+_68228295_68272613_68272717_68286969_PPP6R3</t>
  </si>
  <si>
    <t>32.635229245789546</t>
  </si>
  <si>
    <t>SE_11_+_68228295_68272613_68272739_68286969_PPP6R3</t>
  </si>
  <si>
    <t>4.814365355226661</t>
  </si>
  <si>
    <t>27.205882352941174</t>
  </si>
  <si>
    <t>SE_11_+_68228295_68282496_68282634_68286969_PPP6R3</t>
  </si>
  <si>
    <t>99.30152424533298</t>
  </si>
  <si>
    <t>87.16216216216216</t>
  </si>
  <si>
    <t>SE_11_+_68228295_68286969_68287119_68305127_PPP6R3</t>
  </si>
  <si>
    <t>3.0868273824987935</t>
  </si>
  <si>
    <t>51.29533678756477</t>
  </si>
  <si>
    <t>22.797927461139896</t>
  </si>
  <si>
    <t>SE_11_+_68287119_68289962_68290157_68305127_PPP6R3</t>
  </si>
  <si>
    <t>94.97397360377887</t>
  </si>
  <si>
    <t>SE_11_+_68331900_68334467_68334634_68337216_PPP6R3</t>
  </si>
  <si>
    <t>97.11366384885548</t>
  </si>
  <si>
    <t>51.33333333333333</t>
  </si>
  <si>
    <t>SE_11_+_68331900_68334482_68334634_68337216_PPP6R3</t>
  </si>
  <si>
    <t>76.40805374882449</t>
  </si>
  <si>
    <t>84.52380952380952</t>
  </si>
  <si>
    <t>SE_11_+_68343511_68350511_68350597_68355395_PPP6R3</t>
  </si>
  <si>
    <t>94.60751872198301</t>
  </si>
  <si>
    <t>SE_11_+_68343511_68350511_68350597_68355413_PPP6R3</t>
  </si>
  <si>
    <t>1.3338851275704604</t>
  </si>
  <si>
    <t>53.59477124183007</t>
  </si>
  <si>
    <t>SE_11_+_68370960_68376941_68377096_68377372_PPP6R3</t>
  </si>
  <si>
    <t>97.96521578008564</t>
  </si>
  <si>
    <t>SE_11_-_68671191_68668073_68668003_68665480_MRPL21</t>
  </si>
  <si>
    <t>98.80710253897082</t>
  </si>
  <si>
    <t>SE_11_-_68671191_68668073_68668016_68665480_MRPL21</t>
  </si>
  <si>
    <t>98.78082414759227</t>
  </si>
  <si>
    <t>83.23353293413174</t>
  </si>
  <si>
    <t>7.784431137724551</t>
  </si>
  <si>
    <t>8.982035928143713</t>
  </si>
  <si>
    <t>SE_11_+_68671506_68673537_68673706_68675613_IGHMBP2</t>
  </si>
  <si>
    <t>97.32504992738627</t>
  </si>
  <si>
    <t>SE_11_+_68675805_68676002_68676099_68678908_IGHMBP2</t>
  </si>
  <si>
    <t>28.46501977387032</t>
  </si>
  <si>
    <t>SE_11_+_68696825_68697791_68697902_68700767_IGHMBP2</t>
  </si>
  <si>
    <t>98.77369676205817</t>
  </si>
  <si>
    <t>SE_11_+_68702026_68702767_68702890_68703705_IGHMBP2</t>
  </si>
  <si>
    <t>54.54676632644506</t>
  </si>
  <si>
    <t>SE_11_+_68846488_68847302_68847351_68848868_TPCN2</t>
  </si>
  <si>
    <t>98.01446005031671</t>
  </si>
  <si>
    <t>SE_11_+_68851484_68852678_68852754_68853139_TPCN2</t>
  </si>
  <si>
    <t>99.01206882887836</t>
  </si>
  <si>
    <t>SE_11_-_69487984_69486587_69486517_69482780_ORAOV1</t>
  </si>
  <si>
    <t>96.09828573834838</t>
  </si>
  <si>
    <t>SE_11_-_69489958_69486587_69486517_69482780_ORAOV1</t>
  </si>
  <si>
    <t>98.18228002193071</t>
  </si>
  <si>
    <t>33.00970873786408</t>
  </si>
  <si>
    <t>SE_11_-_69489319_69488089_69487984_69486587_ORAOV1</t>
  </si>
  <si>
    <t>92.39168763635635</t>
  </si>
  <si>
    <t>SE_11_-_69489958_69488089_69487984_69482780_ORAOV1</t>
  </si>
  <si>
    <t>91.68841859937437</t>
  </si>
  <si>
    <t>SE_11_-_69489958_69488089_69487984_69486587_ORAOV1</t>
  </si>
  <si>
    <t>99.08274509778244</t>
  </si>
  <si>
    <t>SE_11_+_69934190_69949172_69949270_69950105_ANO1</t>
  </si>
  <si>
    <t>35.251860446923786</t>
  </si>
  <si>
    <t>SE_11_+_69954510_69957232_69957297_69957813_ANO1</t>
  </si>
  <si>
    <t>49.223587877121815</t>
  </si>
  <si>
    <t>SE_11_+_69999234_70002017_70002094_70003053_ANO1</t>
  </si>
  <si>
    <t>4.440941431116905</t>
  </si>
  <si>
    <t>SE_11_+_70178200_70179128_70179202_70179576_PPFIA1</t>
  </si>
  <si>
    <t>84.49221220927157</t>
  </si>
  <si>
    <t>SE_11_+_70194526_70196029_70196145_70197100_PPFIA1</t>
  </si>
  <si>
    <t>15.902469680228506</t>
  </si>
  <si>
    <t>SE_11_+_70194526_70196029_70196145_70200407_PPFIA1</t>
  </si>
  <si>
    <t>79.25124975128736</t>
  </si>
  <si>
    <t>SE_11_+_70224301_70228194_70228264_70229109_PPFIA1</t>
  </si>
  <si>
    <t>63.27025776669074</t>
  </si>
  <si>
    <t>SE_11_+_70266616_70267576_70267686_70269046_CTTN</t>
  </si>
  <si>
    <t>14.665709387677659</t>
  </si>
  <si>
    <t>SE_11_+_70266616_70268615_70268698_70269046_CTTN</t>
  </si>
  <si>
    <t>13.403012257987267</t>
  </si>
  <si>
    <t>SE_11_+_70266616_70268615_70268737_70269046_CTTN</t>
  </si>
  <si>
    <t>42.442377352646176</t>
  </si>
  <si>
    <t>SE_11_+_71189515_71191265_71191320_71191801_NADSYN1</t>
  </si>
  <si>
    <t>8.055274474990618</t>
  </si>
  <si>
    <t>SE_11_+_71671937_71673198_71673335_71693807_RNF121</t>
  </si>
  <si>
    <t>3.686685144073297</t>
  </si>
  <si>
    <t>SE_11_+_71671937_71689132_71689281_71693807_RNF121</t>
  </si>
  <si>
    <t>97.82585641020134</t>
  </si>
  <si>
    <t>SE_11_+_71671937_71693807_71693961_71698050_RNF121</t>
  </si>
  <si>
    <t>96.41273936696764</t>
  </si>
  <si>
    <t>SE_11_+_71671937_71693853_71693961_71698050_RNF121</t>
  </si>
  <si>
    <t>90.38117802689555</t>
  </si>
  <si>
    <t>SE_11_+_71671937_71698050_71698157_71701643_RNF121</t>
  </si>
  <si>
    <t>99.34241573385383</t>
  </si>
  <si>
    <t>SE_11_+_71671937_71701643_71701763_71705765_RNF121</t>
  </si>
  <si>
    <t>2.2045933534249307</t>
  </si>
  <si>
    <t>SE_11_-_71719734_71719191_71719138_71718481_NUMA1</t>
  </si>
  <si>
    <t>17.973600799046487</t>
  </si>
  <si>
    <t>SE_11_-_71780888_71760585_71760465_71747021_NUMA1</t>
  </si>
  <si>
    <t>0.564481886289095</t>
  </si>
  <si>
    <t>98.22485207100591</t>
  </si>
  <si>
    <t>SE_11_-_71780888_71761879_71761708_71747021_NUMA1</t>
  </si>
  <si>
    <t>0.8536725572971655</t>
  </si>
  <si>
    <t>SE_11_-_71780888_71773732_71773635_71747021_NUMA1</t>
  </si>
  <si>
    <t>6.955374979420827</t>
  </si>
  <si>
    <t>34.66666666666667</t>
  </si>
  <si>
    <t>SE_11_-_71780888_71779277_71779125_71747021_NUMA1</t>
  </si>
  <si>
    <t>11.44546073604921</t>
  </si>
  <si>
    <t>SE_11_-_71780888_71779277_71779151_71747021_NUMA1</t>
  </si>
  <si>
    <t>1.8721835669842337</t>
  </si>
  <si>
    <t>16.80672268907563</t>
  </si>
  <si>
    <t>SE_11_-_71780888_71779663_71779542_71747021_NUMA1</t>
  </si>
  <si>
    <t>96.3546320829222</t>
  </si>
  <si>
    <t>SE_11_-_71791504_71780957_71780888_71747021_NUMA1</t>
  </si>
  <si>
    <t>0.4417706638791135</t>
  </si>
  <si>
    <t>SE_11_-_71791504_71787803_71787614_71780957_NUMA1</t>
  </si>
  <si>
    <t>54.46552555737437</t>
  </si>
  <si>
    <t>SE_11_+_71791931_71799343_71799426_71804542_LRTOMT</t>
  </si>
  <si>
    <t>95.63306362701579</t>
  </si>
  <si>
    <t>67.91044776119402</t>
  </si>
  <si>
    <t>SE_11_+_71799426_71800075_71800211_71804542_LRTOMT</t>
  </si>
  <si>
    <t>1.1571877348012265</t>
  </si>
  <si>
    <t>SE_11_+_71800211_71800463_71800642_71804542_LRTOMT</t>
  </si>
  <si>
    <t>99.79346577902885</t>
  </si>
  <si>
    <t>SE_11_-_71809827_71809461_71809335_71808960_LAMTOR1</t>
  </si>
  <si>
    <t>99.86118352873416</t>
  </si>
  <si>
    <t>SE_11_-_71823696_71822332_71822203_71821649_ANAPC15</t>
  </si>
  <si>
    <t>95.5903461297264</t>
  </si>
  <si>
    <t>SE_11_-_71823696_71822542_71822458_71822332_ANAPC15</t>
  </si>
  <si>
    <t>92.68307338317314</t>
  </si>
  <si>
    <t>SE_11_-_71823696_71822542_71822488_71822332_ANAPC15</t>
  </si>
  <si>
    <t>2.44060701435574</t>
  </si>
  <si>
    <t>SE_11_+_71927969_71928381_71928467_71929605_FOLR2</t>
  </si>
  <si>
    <t>97.46661265866504</t>
  </si>
  <si>
    <t>SE_11_+_71927969_71929605_71929778_71931914_FOLR2</t>
  </si>
  <si>
    <t>96.47072480502462</t>
  </si>
  <si>
    <t>79.87421383647799</t>
  </si>
  <si>
    <t>SE_11_+_71927969_71929617_71929778_71931914_FOLR2</t>
  </si>
  <si>
    <t>98.96337862041129</t>
  </si>
  <si>
    <t>SE_11_+_71940602_71940707_71940796_71940968_INPPL1</t>
  </si>
  <si>
    <t>93.63839512966797</t>
  </si>
  <si>
    <t>61.06870229007634</t>
  </si>
  <si>
    <t>SE_11_+_71948840_71949086_71949219_71949307_INPPL1</t>
  </si>
  <si>
    <t>99.99483407735859</t>
  </si>
  <si>
    <t>SE_11_-_72006536_72005737_72005664_72005488_CLPB</t>
  </si>
  <si>
    <t>3.743692638934779</t>
  </si>
  <si>
    <t>57.47126436781609</t>
  </si>
  <si>
    <t>SE_11_-_72091325_72084058_72083969_72070052_CLPB</t>
  </si>
  <si>
    <t>94.60579137729947</t>
  </si>
  <si>
    <t>SE_11_-_72141356_72114096_72114010_72091428_CLPB</t>
  </si>
  <si>
    <t>1.9355282564723697</t>
  </si>
  <si>
    <t>SE_11_-_72141356_72119248_72119142_72114096_CLPB</t>
  </si>
  <si>
    <t>2.421550905756246</t>
  </si>
  <si>
    <t>SE_11_-_72316182_72309647_72309553_72308663_PDE2A</t>
  </si>
  <si>
    <t>99.50868948739084</t>
  </si>
  <si>
    <t>90.80459770114942</t>
  </si>
  <si>
    <t>SE_11_-_72353298_72319795_72319706_72316270_PDE2A</t>
  </si>
  <si>
    <t>81.33675310432444</t>
  </si>
  <si>
    <t>SE_11_-_72353298_72342183_72342122_72319795_PDE2A</t>
  </si>
  <si>
    <t>98.41636258359415</t>
  </si>
  <si>
    <t>SE_11_-_72385181_72342183_72342122_72319795_PDE2A</t>
  </si>
  <si>
    <t>99.69820249541529</t>
  </si>
  <si>
    <t>SE_11_-_72385181_72353370_72353298_72342183_PDE2A</t>
  </si>
  <si>
    <t>87.7460444867026</t>
  </si>
  <si>
    <t>7.222222222222221</t>
  </si>
  <si>
    <t>60.55555555555555</t>
  </si>
  <si>
    <t>SE_11_-_72416850_72415379_72415197_72414124_ARAP1</t>
  </si>
  <si>
    <t>98.6784498360047</t>
  </si>
  <si>
    <t>SE_11_-_72468812_72466798_72466746_72466187_STARD10</t>
  </si>
  <si>
    <t>91.32725862605872</t>
  </si>
  <si>
    <t>SE_11_-_72469575_72468929_72468812_72466798_STARD10</t>
  </si>
  <si>
    <t>0.7788839170427065</t>
  </si>
  <si>
    <t>SE_11_-_72503920_72501435_72501382_72492339_STARD10/ARAP1</t>
  </si>
  <si>
    <t>95.79169480286218</t>
  </si>
  <si>
    <t>SE_11_+_72534006_72535105_72535167_72535779_ATG16L2</t>
  </si>
  <si>
    <t>99.89435146229411</t>
  </si>
  <si>
    <t>SE_11_+_72539821_72539928_72540029_72540348_ATG16L2</t>
  </si>
  <si>
    <t>0.5430821161267996</t>
  </si>
  <si>
    <t>SE_11_-_72613588_72611373_72611302_72600990_FCHSD2</t>
  </si>
  <si>
    <t>99.71033160435306</t>
  </si>
  <si>
    <t>SE_11_-_72726854_72712179_72712035_72700142_FCHSD2</t>
  </si>
  <si>
    <t>0.10093836943229548</t>
  </si>
  <si>
    <t>SE_11_-_72794740_72788715_72788663_72726930_FCHSD2</t>
  </si>
  <si>
    <t>98.97067510046902</t>
  </si>
  <si>
    <t>SE_11_-_72852902_72851173_72851076_72794785_FCHSD2</t>
  </si>
  <si>
    <t>0.9578615941497554</t>
  </si>
  <si>
    <t>SE_11_+_73358783_73359231_73359323_73360057_PLEKHB1</t>
  </si>
  <si>
    <t>99.36913345761634</t>
  </si>
  <si>
    <t>SE_11_+_73360132_73361577_73361750_73362833_PLEKHB1</t>
  </si>
  <si>
    <t>99.74364163140514</t>
  </si>
  <si>
    <t>SE_11_+_73360132_73361598_73361750_73362833_PLEKHB1</t>
  </si>
  <si>
    <t>0.6731618681297824</t>
  </si>
  <si>
    <t>32.19178082191781</t>
  </si>
  <si>
    <t>SE_11_+_73361750_73362466_73362614_73362833_PLEKHB1</t>
  </si>
  <si>
    <t>0.5792964664107069</t>
  </si>
  <si>
    <t>SE_11_+_73364059_73364415_73364506_73371798_PLEKHB1</t>
  </si>
  <si>
    <t>2.5970555005771803</t>
  </si>
  <si>
    <t>SE_11_+_73364059_73366848_73366952_73371798_PLEKHB1</t>
  </si>
  <si>
    <t>99.08957110669999</t>
  </si>
  <si>
    <t>SE_11_-_73418465_73390765_73390699_73389007_RAB6A</t>
  </si>
  <si>
    <t>98.75757934259141</t>
  </si>
  <si>
    <t>SE_11_-_73431891_73429763_73429658_73427407_RAB6A</t>
  </si>
  <si>
    <t>99.2577641421589</t>
  </si>
  <si>
    <t>SE_11_-_73431891_73429935_73429830_73427407_RAB6A</t>
  </si>
  <si>
    <t>99.69921265414669</t>
  </si>
  <si>
    <t>SE_11_-_73441810_73431944_73431891_73390765_RAB6A</t>
  </si>
  <si>
    <t>4.494654381489453</t>
  </si>
  <si>
    <t>SE_11_+_73499037_73500380_73500535_73516072_MRPL48</t>
  </si>
  <si>
    <t>94.36010327882516</t>
  </si>
  <si>
    <t>SE_11_+_73499037_73516072_73516124_73536753_MRPL48</t>
  </si>
  <si>
    <t>5.306341477788793</t>
  </si>
  <si>
    <t>SE_11_+_73519395_73528868_73528992_73536753_MRPL48</t>
  </si>
  <si>
    <t>1.6964109286749882</t>
  </si>
  <si>
    <t>SE_11_+_73519395_73534058_73534115_73536753_MRPL48</t>
  </si>
  <si>
    <t>98.51987316696436</t>
  </si>
  <si>
    <t>SE_11_+_73519395_73536753_73536841_73555852_MRPL48</t>
  </si>
  <si>
    <t>10.169038631767775</t>
  </si>
  <si>
    <t>SE_11_+_73536841_73554292_73554412_73555852_MRPL48</t>
  </si>
  <si>
    <t>97.83313561283813</t>
  </si>
  <si>
    <t>0.5988023952095809</t>
  </si>
  <si>
    <t>SE_11_+_73536841_73555852_73556021_73574217_MRPL48</t>
  </si>
  <si>
    <t>97.09966142902489</t>
  </si>
  <si>
    <t>SE_11_+_73556021_73570952_73571054_73574217_MRPL48</t>
  </si>
  <si>
    <t>4.863309500080593</t>
  </si>
  <si>
    <t>SE_11_-_73587802_73587620_73587524_73584439_COA4</t>
  </si>
  <si>
    <t>26.887183521653647</t>
  </si>
  <si>
    <t>SE_11_+_73589864_73597974_73598144_73598399_PAAF1</t>
  </si>
  <si>
    <t>28.478665588662803</t>
  </si>
  <si>
    <t>SE_11_+_73589864_73598076_73598144_73598399_PAAF1</t>
  </si>
  <si>
    <t>30.98797747599489</t>
  </si>
  <si>
    <t>SE_11_+_73589864_73598085_73598144_73598399_PAAF1</t>
  </si>
  <si>
    <t>98.8331144141318</t>
  </si>
  <si>
    <t>SE_11_+_73620638_73625458_73625549_73627590_PAAF1</t>
  </si>
  <si>
    <t>99.41031633574423</t>
  </si>
  <si>
    <t>30.89887640449438</t>
  </si>
  <si>
    <t>35.39325842696629</t>
  </si>
  <si>
    <t>SE_11_-_73687686_73686716_73686536_73686166_UCP2</t>
  </si>
  <si>
    <t>99.83171170880793</t>
  </si>
  <si>
    <t>SE_11_+_74305161_74315737_74315839_74322544_POLD3</t>
  </si>
  <si>
    <t>62.10121155353221</t>
  </si>
  <si>
    <t>SE_11_-_74413839_74412691_74412637_74408342_CHRDL2</t>
  </si>
  <si>
    <t>99.73989771234942</t>
  </si>
  <si>
    <t>SE_11_-_74415531_74414544_74414350_74414012_CHRDL2</t>
  </si>
  <si>
    <t>99.33884883517548</t>
  </si>
  <si>
    <t>SE_11_-_74421894_74419440_74419347_74417587_CHRDL2</t>
  </si>
  <si>
    <t>99.74363034848096</t>
  </si>
  <si>
    <t>SE_11_-_74429765_74424524_74424431_74422036_CHRDL2</t>
  </si>
  <si>
    <t>56.71760313864033</t>
  </si>
  <si>
    <t>SE_11_-_74555213_74555004_74554899_74554498_XRRA1</t>
  </si>
  <si>
    <t>4.97699914347395</t>
  </si>
  <si>
    <t>SE_11_-_74632259_74621057_74620934_74618318_XRRA1</t>
  </si>
  <si>
    <t>70.57086257684173</t>
  </si>
  <si>
    <t>SE_11_-_74641345_74638533_74638436_74632392_XRRA1</t>
  </si>
  <si>
    <t>99.40030813712374</t>
  </si>
  <si>
    <t>SE_11_-_74647929_74644917_74644846_74641417_XRRA1</t>
  </si>
  <si>
    <t>0.4372355373388031</t>
  </si>
  <si>
    <t>SE_11_+_74660444_74674640_74674732_74676079_SPCS2</t>
  </si>
  <si>
    <t>99.20385088177932</t>
  </si>
  <si>
    <t>SE_11_+_74862442_74876832_74876994_74880218_SLCO2B1</t>
  </si>
  <si>
    <t>99.5925867196713</t>
  </si>
  <si>
    <t>SE_11_-_74979933_74978747_74978696_74977318_ARRB1</t>
  </si>
  <si>
    <t>99.44949314965615</t>
  </si>
  <si>
    <t>50.617283950617285</t>
  </si>
  <si>
    <t>SE_11_+_75110621_75111738_75111821_75112684_RPS3</t>
  </si>
  <si>
    <t>99.75074274216279</t>
  </si>
  <si>
    <t>SE_11_+_75110621_75111738_75111868_75112684_RPS3</t>
  </si>
  <si>
    <t>99.97560955695234</t>
  </si>
  <si>
    <t>SE_11_+_75111868_75112684_75112777_75115064_RPS3</t>
  </si>
  <si>
    <t>98.98827548190323</t>
  </si>
  <si>
    <t>6.428571428571428</t>
  </si>
  <si>
    <t>SE_11_+_75112777_75113348_75113490_75115064_RPS3</t>
  </si>
  <si>
    <t>99.48263241452437</t>
  </si>
  <si>
    <t>SE_11_+_75112777_75113396_75113490_75115064_RPS3</t>
  </si>
  <si>
    <t>99.97482778269516</t>
  </si>
  <si>
    <t>98.91891891891892</t>
  </si>
  <si>
    <t>SE_11_+_75113490_75115064_75115251_75115716_RPS3</t>
  </si>
  <si>
    <t>99.9526782376241</t>
  </si>
  <si>
    <t>99.33774834437085</t>
  </si>
  <si>
    <t>SE_11_+_75113490_75115098_75115251_75115716_RPS3</t>
  </si>
  <si>
    <t>10.37537944631774</t>
  </si>
  <si>
    <t>62.58064516129033</t>
  </si>
  <si>
    <t>37.41935483870968</t>
  </si>
  <si>
    <t>SE_11_-_75160022_75159694_75159537_75155540_GDPD5</t>
  </si>
  <si>
    <t>99.57461019410898</t>
  </si>
  <si>
    <t>SE_11_-_75167802_75161028_75160930_75160655_GDPD5</t>
  </si>
  <si>
    <t>99.0025873713024</t>
  </si>
  <si>
    <t>SE_11_+_75480157_75495663_75495791_75501233_DGAT2</t>
  </si>
  <si>
    <t>3.5279880246714996</t>
  </si>
  <si>
    <t>10.982658959537572</t>
  </si>
  <si>
    <t>3.4682080924855487</t>
  </si>
  <si>
    <t>SE_11_+_75719911_75723971_75724146_75727859_UVRAG</t>
  </si>
  <si>
    <t>22.57558876535746</t>
  </si>
  <si>
    <t>SE_11_-_76076896_76075476_76075382_76072107_PRKRIR</t>
  </si>
  <si>
    <t>1.8001107153516407</t>
  </si>
  <si>
    <t>SE_11_+_76257341_76258072_76258144_76260996_C11orf30</t>
  </si>
  <si>
    <t>8.054299712481702</t>
  </si>
  <si>
    <t>59.310344827586206</t>
  </si>
  <si>
    <t>SE_11_+_76572123_76579164_76579311_76637601_ACER3</t>
  </si>
  <si>
    <t>99.72714639455693</t>
  </si>
  <si>
    <t>SE_11_+_76572123_76637601_76637711_76670023_ACER3</t>
  </si>
  <si>
    <t>1.2144354068641634</t>
  </si>
  <si>
    <t>SE_11_+_76637711_76668509_76668630_76670023_ACER3</t>
  </si>
  <si>
    <t>96.01755703776601</t>
  </si>
  <si>
    <t>SE_11_+_76637711_76670023_76670075_76687333_ACER3</t>
  </si>
  <si>
    <t>4.6813062673700205</t>
  </si>
  <si>
    <t>SE_11_+_76701618_76705200_76705270_76709807_ACER3</t>
  </si>
  <si>
    <t>0.34822821934099596</t>
  </si>
  <si>
    <t>SE_11_+_76778141_76782656_76782728_76795898_CAPN5</t>
  </si>
  <si>
    <t>1.8822853830941157</t>
  </si>
  <si>
    <t>SE_11_+_76778141_76784037_76784183_76795898_CAPN5</t>
  </si>
  <si>
    <t>0.33145930578744304</t>
  </si>
  <si>
    <t>SE_11_+_76796097_76798988_76799107_76804728_CAPN5</t>
  </si>
  <si>
    <t>2.9800458251816906</t>
  </si>
  <si>
    <t>SE_11_+_76903323_76905077_76905186_76905399_MYO7A</t>
  </si>
  <si>
    <t>99.36518851461494</t>
  </si>
  <si>
    <t>SE_11_-_77051691_77048468_77048369_77047327_PAK1</t>
  </si>
  <si>
    <t>6.27968080153507</t>
  </si>
  <si>
    <t>SE_11_-_77122819_77108138_77108072_77103586_PAK1</t>
  </si>
  <si>
    <t>4.720973023288626</t>
  </si>
  <si>
    <t>SE_11_-_77122819_77108203_77108072_77103586_PAK1</t>
  </si>
  <si>
    <t>0.9697316075320015</t>
  </si>
  <si>
    <t>SE_11_-_77122819_77119277_77119199_77103586_PAK1</t>
  </si>
  <si>
    <t>0.34796545139287594</t>
  </si>
  <si>
    <t>SE_11_-_77184597_77166982_77166926_77103586_PAK1</t>
  </si>
  <si>
    <t>0.03773097513740903</t>
  </si>
  <si>
    <t>51.70454545454546</t>
  </si>
  <si>
    <t>SE_11_-_77333545_77333089_77332911_77330740_CLNS1A</t>
  </si>
  <si>
    <t>98.11071112125583</t>
  </si>
  <si>
    <t>19.883040935672515</t>
  </si>
  <si>
    <t>SE_11_-_77336008_77333718_77333545_77330740_CLNS1A</t>
  </si>
  <si>
    <t>99.42673832380879</t>
  </si>
  <si>
    <t>SE_11_-_77340808_77336115_77336008_77333718_CLNS1A</t>
  </si>
  <si>
    <t>99.61958097101582</t>
  </si>
  <si>
    <t>SE_11_-_77340808_77336863_77336762_77336115_CLNS1A</t>
  </si>
  <si>
    <t>99.30778791886642</t>
  </si>
  <si>
    <t>SE_11_-_77348635_77340944_77340808_77336863_CLNS1A</t>
  </si>
  <si>
    <t>98.5395927467621</t>
  </si>
  <si>
    <t>86.18421052631578</t>
  </si>
  <si>
    <t>SE_11_-_77451776_77436744_77436590_77413540_RSF1</t>
  </si>
  <si>
    <t>98.36685689748862</t>
  </si>
  <si>
    <t>SE_11_-_77475643_77458173_77458081_77451981_RSF1</t>
  </si>
  <si>
    <t>4.743859233325009</t>
  </si>
  <si>
    <t>SE_11_+_77532287_77542938_77543058_77552065_AAMDC</t>
  </si>
  <si>
    <t>7.684652280536524</t>
  </si>
  <si>
    <t>SE_11_+_77553674_77566391_77566528_77580768_AAMDC</t>
  </si>
  <si>
    <t>98.46128439695067</t>
  </si>
  <si>
    <t>SE_11_+_77553674_77580768_77580863_77583221_AAMDC</t>
  </si>
  <si>
    <t>97.89497004738233</t>
  </si>
  <si>
    <t>SE_11_-_77692505_77690148_77690042_77672184_INTS4</t>
  </si>
  <si>
    <t>10.91097165815604</t>
  </si>
  <si>
    <t>62.874251497005986</t>
  </si>
  <si>
    <t>SE_11_-_77702154_77698744_77698575_77692622_INTS4</t>
  </si>
  <si>
    <t>7.5405328248614945</t>
  </si>
  <si>
    <t>35.869565217391305</t>
  </si>
  <si>
    <t>SE_11_-_77702154_77698744_77698650_77692622_INTS4</t>
  </si>
  <si>
    <t>99.25959601520466</t>
  </si>
  <si>
    <t>SE_11_-_77790625_77784118_77784044_77781082_NDUFC2-KCTD14/NDUFC2</t>
  </si>
  <si>
    <t>99.97462898507678</t>
  </si>
  <si>
    <t>SE_11_-_77790625_77784187_77784044_77728316_NDUFC2-KCTD14/NDUFC2</t>
  </si>
  <si>
    <t>99.63192439167223</t>
  </si>
  <si>
    <t>SE_11_-_77790625_77784187_77784044_77781082_NDUFC2-KCTD14/NDUFC2</t>
  </si>
  <si>
    <t>16.358659711464785</t>
  </si>
  <si>
    <t>SE_11_-_77815026_77813994_77813920_77812241_ALG8</t>
  </si>
  <si>
    <t>0.014147095596041818</t>
  </si>
  <si>
    <t>SE_11_-_77815026_77814507_77814433_77812241_ALG8</t>
  </si>
  <si>
    <t>96.4392642071834</t>
  </si>
  <si>
    <t>83.94160583941606</t>
  </si>
  <si>
    <t>SE_11_-_77823696_77820627_77820488_77817958_ALG8</t>
  </si>
  <si>
    <t>99.11124466770775</t>
  </si>
  <si>
    <t>SE_11_-_77823696_77820627_77820488_77817992_ALG8</t>
  </si>
  <si>
    <t>99.53666830527258</t>
  </si>
  <si>
    <t>SE_11_-_77824932_77823816_77823696_77817992_ALG8</t>
  </si>
  <si>
    <t>0.4431474855068225</t>
  </si>
  <si>
    <t>51.08695652173913</t>
  </si>
  <si>
    <t>SE_11_-_77830228_77825844_77825750_77825438_ALG8</t>
  </si>
  <si>
    <t>97.79715502600611</t>
  </si>
  <si>
    <t>SE_11_-_77850540_77838482_77838404_77835260_ALG8</t>
  </si>
  <si>
    <t>96.50577441084839</t>
  </si>
  <si>
    <t>SE_11_-_77850540_77838485_77838404_77835260_ALG8</t>
  </si>
  <si>
    <t>2.1547922293362034</t>
  </si>
  <si>
    <t>SE_11_-_77850540_77846393_77846276_77838482_ALG8</t>
  </si>
  <si>
    <t>6.255386022879085</t>
  </si>
  <si>
    <t>SE_11_-_77850540_77849813_77849756_77838482_ALG8</t>
  </si>
  <si>
    <t>99.35755185888965</t>
  </si>
  <si>
    <t>90.5511811023622</t>
  </si>
  <si>
    <t>SE_11_+_77909114_77910641_77910770_77911179_USP35</t>
  </si>
  <si>
    <t>0.6916663945182043</t>
  </si>
  <si>
    <t>SE_11_-_78128692_78029265_78029189_77991947_GAB2</t>
  </si>
  <si>
    <t>12.532783817347127</t>
  </si>
  <si>
    <t>SE_11_-_78128692_78075149_78075062_77991947_GAB2</t>
  </si>
  <si>
    <t>94.16755964499153</t>
  </si>
  <si>
    <t>SE_11_-_78239888_78204241_78204109_78189729_NARS2</t>
  </si>
  <si>
    <t>99.99892822226329</t>
  </si>
  <si>
    <t>SE_11_-_82612501_82571159_82571019_82564320_PRCP</t>
  </si>
  <si>
    <t>99.97818489010231</t>
  </si>
  <si>
    <t>SE_11_-_82612635_82571159_82571019_82564320_PRCP</t>
  </si>
  <si>
    <t>2.1392127755460533</t>
  </si>
  <si>
    <t>SE_11_-_82611277_82595927_82595865_82571159_PRCP</t>
  </si>
  <si>
    <t>83.13203749713873</t>
  </si>
  <si>
    <t>SE_11_-_82708266_82705148_82705081_82698812_RAB30</t>
  </si>
  <si>
    <t>90.00644811447009</t>
  </si>
  <si>
    <t>SE_11_-_82708266_82705164_82705081_82698812_RAB30</t>
  </si>
  <si>
    <t>98.91706340914993</t>
  </si>
  <si>
    <t>SE_11_+_82868673_82872369_82872494_82874721_PCF11</t>
  </si>
  <si>
    <t>95.78554346994783</t>
  </si>
  <si>
    <t>49.193548387096776</t>
  </si>
  <si>
    <t>SE_11_+_82951976_82956540_82956666_82958985_ANKRD42</t>
  </si>
  <si>
    <t>98.24358088730156</t>
  </si>
  <si>
    <t>74.10714285714286</t>
  </si>
  <si>
    <t>SE_11_-_82984690_82977021_82976907_82973008_CCDC90B</t>
  </si>
  <si>
    <t>0.8152516052493604</t>
  </si>
  <si>
    <t>8.284023668639055</t>
  </si>
  <si>
    <t>SE_11_-_82984690_82978080_82977909_82977021_CCDC90B</t>
  </si>
  <si>
    <t>84.83318173675451</t>
  </si>
  <si>
    <t>34.65346534653465</t>
  </si>
  <si>
    <t>SE_11_-_82991184_82989872_82989769_82985783_CCDC90B</t>
  </si>
  <si>
    <t>98.97030087297243</t>
  </si>
  <si>
    <t>SE_11_-_82996596_82991303_82991184_82985783_CCDC90B</t>
  </si>
  <si>
    <t>97.68363496622648</t>
  </si>
  <si>
    <t>SE_11_-_82996916_82991303_82991184_82985783_CCDC90B</t>
  </si>
  <si>
    <t>10.995232248641033</t>
  </si>
  <si>
    <t>SE_11_-_82996916_82996254_82996170_82991303_CCDC90B</t>
  </si>
  <si>
    <t>96.68014392492765</t>
  </si>
  <si>
    <t>SE_11_-_83195172_83183820_83183770_83182770_DLG2</t>
  </si>
  <si>
    <t>5.949308504293869</t>
  </si>
  <si>
    <t>SE_11_+_85339732_85340176_85340247_85342731_TMEM126B</t>
  </si>
  <si>
    <t>5.2411307169038714</t>
  </si>
  <si>
    <t>SE_11_+_85339732_85340176_85340306_85342189_TMEM126B</t>
  </si>
  <si>
    <t>7.349377528837693</t>
  </si>
  <si>
    <t>SE_11_+_85339732_85340176_85340306_85342731_TMEM126B</t>
  </si>
  <si>
    <t>56.93390321948908</t>
  </si>
  <si>
    <t>34.9112426035503</t>
  </si>
  <si>
    <t>SE_11_+_85339732_85342189_85342360_85342731_TMEM126B</t>
  </si>
  <si>
    <t>95.29734611650836</t>
  </si>
  <si>
    <t>SE_11_+_85340306_85342189_85342360_85342731_TMEM126B</t>
  </si>
  <si>
    <t>93.81907218950458</t>
  </si>
  <si>
    <t>22.689075630252102</t>
  </si>
  <si>
    <t>74.78991596638656</t>
  </si>
  <si>
    <t>SE_11_+_85339732_85342731_85342852_85345130_TMEM126B</t>
  </si>
  <si>
    <t>87.91984748192253</t>
  </si>
  <si>
    <t>SE_11_+_85359133_85361293_85361385_85365107_TMEM126A</t>
  </si>
  <si>
    <t>26.263826233146638</t>
  </si>
  <si>
    <t>SE_11_-_85373433_85372793_85372681_85371641_CREBZF</t>
  </si>
  <si>
    <t>3.0243509515120963</t>
  </si>
  <si>
    <t>SE_11_-_85420374_85419193_85419081_85418574_SYTL2</t>
  </si>
  <si>
    <t>48.60003475804287</t>
  </si>
  <si>
    <t>SE_11_-_85425456_85422275_85422156_85420543_SYTL2</t>
  </si>
  <si>
    <t>83.41169726102562</t>
  </si>
  <si>
    <t>SE_11_-_85429833_85422275_85422156_85420543_SYTL2</t>
  </si>
  <si>
    <t>89.13609031931554</t>
  </si>
  <si>
    <t>SE_11_-_85429833_85425550_85425456_85420543_SYTL2</t>
  </si>
  <si>
    <t>90.34201796279639</t>
  </si>
  <si>
    <t>SE_11_-_85429833_85425550_85425456_85422275_SYTL2</t>
  </si>
  <si>
    <t>0.7237625174724583</t>
  </si>
  <si>
    <t>SE_11_-_85428526_85427471_85427390_85425550_SYTL2</t>
  </si>
  <si>
    <t>0.013783846812051548</t>
  </si>
  <si>
    <t>SE_11_-_85428526_85428183_85428088_85425550_SYTL2</t>
  </si>
  <si>
    <t>3.520027876180074</t>
  </si>
  <si>
    <t>SE_11_-_85685751_85671820_85671718_85670103_PICALM</t>
  </si>
  <si>
    <t>97.33401264364676</t>
  </si>
  <si>
    <t>SE_11_-_85692172_85685855_85685751_85670103_PICALM</t>
  </si>
  <si>
    <t>96.06228497388635</t>
  </si>
  <si>
    <t>SE_11_-_85692172_85687725_85687666_85685855_PICALM</t>
  </si>
  <si>
    <t>19.18239364637214</t>
  </si>
  <si>
    <t>SE_11_-_85707869_85701421_85701293_85695016_PICALM</t>
  </si>
  <si>
    <t>27.365550521161193</t>
  </si>
  <si>
    <t>SE_11_-_85707869_85701442_85701293_85695016_PICALM</t>
  </si>
  <si>
    <t>1.3870653649021654</t>
  </si>
  <si>
    <t>SE_11_-_85737334_85734584_85734459_85733512_PICALM</t>
  </si>
  <si>
    <t>98.9481152900787</t>
  </si>
  <si>
    <t>SE_11_-_85742511_85737409_85737334_85733512_PICALM</t>
  </si>
  <si>
    <t>99.19485958241829</t>
  </si>
  <si>
    <t>SE_11_-_85780762_85779775_85779693_85742653_PICALM</t>
  </si>
  <si>
    <t>8.312390865539523</t>
  </si>
  <si>
    <t>SE_11_+_85979603_85981125_85981199_85988022_EED</t>
  </si>
  <si>
    <t>2.0089908752152263</t>
  </si>
  <si>
    <t>SE_11_+_86013520_86014399_86014502_86017287_C11orf73</t>
  </si>
  <si>
    <t>1.1313406542083495</t>
  </si>
  <si>
    <t>64.32748538011695</t>
  </si>
  <si>
    <t>SE_11_+_86013520_86014399_86014572_86017287_C11orf73</t>
  </si>
  <si>
    <t>3.9553301248720354</t>
  </si>
  <si>
    <t>41.61490683229814</t>
  </si>
  <si>
    <t>53.41614906832298</t>
  </si>
  <si>
    <t>4.968944099378882</t>
  </si>
  <si>
    <t>SE_11_+_86017524_86037555_86037718_86048421_C11orf73</t>
  </si>
  <si>
    <t>6.917231528073329</t>
  </si>
  <si>
    <t>SE_11_+_86055763_86056136_86056240_86056626_C11orf73</t>
  </si>
  <si>
    <t>0.37844817095612293</t>
  </si>
  <si>
    <t>SE_11_-_86209005_86200221_86200160_86198482_ME3</t>
  </si>
  <si>
    <t>97.84185747316245</t>
  </si>
  <si>
    <t>SE_11_+_86778863_86782565_86782657_86802404_TMEM135</t>
  </si>
  <si>
    <t>88.7282997287657</t>
  </si>
  <si>
    <t>SE_11_+_86802437_86868383_86868448_86947680_TMEM135</t>
  </si>
  <si>
    <t>0.7420889325766609</t>
  </si>
  <si>
    <t>SE_11_-_88061280_88061184_88061097_88059611_CTSC</t>
  </si>
  <si>
    <t>85.45632243803868</t>
  </si>
  <si>
    <t>SE_11_-_89088130_89075361_89075242_89073339_NOX4</t>
  </si>
  <si>
    <t>29.241691004820776</t>
  </si>
  <si>
    <t>SE_11_-_89943704_89939978_89939916_89939440_CHORDC1</t>
  </si>
  <si>
    <t>99.09474594712846</t>
  </si>
  <si>
    <t>SE_11_-_89951303_89948398_89948342_89947343_CHORDC1</t>
  </si>
  <si>
    <t>1.4224823476616422</t>
  </si>
  <si>
    <t>SE_11_-_89951303_89949721_89949632_89948398_CHORDC1</t>
  </si>
  <si>
    <t>69.99317586467879</t>
  </si>
  <si>
    <t>SE_11_+_93435803_93435942_93436085_93439911_KIAA1731</t>
  </si>
  <si>
    <t>80.39166190193866</t>
  </si>
  <si>
    <t>SE_11_+_93454578_93455120_93455216_93456207_KIAA1731</t>
  </si>
  <si>
    <t>99.97092381117133</t>
  </si>
  <si>
    <t>SE_11_-_93474488_93472497_93472403_93471665_TAF1D</t>
  </si>
  <si>
    <t>4.458260020587052</t>
  </si>
  <si>
    <t>SE_11_+_93474894_93475129_93475232_93480463_C11orf54</t>
  </si>
  <si>
    <t>3.619048964970648</t>
  </si>
  <si>
    <t>93.7984496124031</t>
  </si>
  <si>
    <t>SE_11_+_93474894_93475129_93475260_93480463_C11orf54</t>
  </si>
  <si>
    <t>3.770327264003346</t>
  </si>
  <si>
    <t>SE_11_+_93474894_93475129_93475307_93480463_C11orf54</t>
  </si>
  <si>
    <t>96.3405807528538</t>
  </si>
  <si>
    <t>42.95302013422819</t>
  </si>
  <si>
    <t>54.36241610738255</t>
  </si>
  <si>
    <t>SE_11_+_93474894_93480463_93480614_93483512_C11orf54</t>
  </si>
  <si>
    <t>95.33231665985376</t>
  </si>
  <si>
    <t>SE_11_+_93474894_93480468_93480614_93483512_C11orf54</t>
  </si>
  <si>
    <t>94.18427377929285</t>
  </si>
  <si>
    <t>30.45977011494253</t>
  </si>
  <si>
    <t>SE_11_+_93487203_93488376_93488552_93490482_C11orf54</t>
  </si>
  <si>
    <t>94.5674268293699</t>
  </si>
  <si>
    <t>SE_11_+_93488552_93490482_93490631_93492908_C11orf54</t>
  </si>
  <si>
    <t>0.09426007936165413</t>
  </si>
  <si>
    <t>SE_11_+_93521333_93523426_93523509_93523740_MED17</t>
  </si>
  <si>
    <t>99.17766064000247</t>
  </si>
  <si>
    <t>SE_11_+_93527201_93528074_93528226_93529576_MED17</t>
  </si>
  <si>
    <t>93.68827571102325</t>
  </si>
  <si>
    <t>SE_11_-_94180385_94179056_94178976_94170401_MRE11A</t>
  </si>
  <si>
    <t>96.69622473044112</t>
  </si>
  <si>
    <t>83.9506172839506</t>
  </si>
  <si>
    <t>SE_11_-_94180385_94179059_94178976_94170401_MRE11A</t>
  </si>
  <si>
    <t>98.77518960295404</t>
  </si>
  <si>
    <t>SE_11_-_94219090_94212927_94212840_94212042_MRE11A</t>
  </si>
  <si>
    <t>36.03510697874469</t>
  </si>
  <si>
    <t>SE_11_+_94230117_94231068_94231130_94231237_ANKRD49</t>
  </si>
  <si>
    <t>92.01066756749215</t>
  </si>
  <si>
    <t>77.22772277227723</t>
  </si>
  <si>
    <t>SE_11_+_94340805_94341749_94341852_94349659_PIWIL4</t>
  </si>
  <si>
    <t>74.02542284176867</t>
  </si>
  <si>
    <t>14.965986394557824</t>
  </si>
  <si>
    <t>82.31292517006803</t>
  </si>
  <si>
    <t>SE_11_+_94501726_94528177_94528326_94532556_AMOTL1</t>
  </si>
  <si>
    <t>99.7571190090076</t>
  </si>
  <si>
    <t>SE_11_-_94924568_94923125_94922943_94918656_SESN3</t>
  </si>
  <si>
    <t>88.28232245774234</t>
  </si>
  <si>
    <t>SE_11_-_95512771_95512299_95512242_95512118_FAM76B</t>
  </si>
  <si>
    <t>68.3715269539517</t>
  </si>
  <si>
    <t>SE_11_-_95512771_95512299_95512242_95512121_FAM76B</t>
  </si>
  <si>
    <t>10.132053426475917</t>
  </si>
  <si>
    <t>SE_11_-_95522556_95522111_95522023_95521727_FAM76B</t>
  </si>
  <si>
    <t>0.4501414280903177</t>
  </si>
  <si>
    <t>18.38235294117647</t>
  </si>
  <si>
    <t>SE_11_+_95523907_95527385_95527523_95532396_CEP57</t>
  </si>
  <si>
    <t>99.59244349686742</t>
  </si>
  <si>
    <t>33.116883116883116</t>
  </si>
  <si>
    <t>SE_11_+_95523907_95532396_95532552_95546096_CEP57</t>
  </si>
  <si>
    <t>99.24998334717208</t>
  </si>
  <si>
    <t>31.543624161073826</t>
  </si>
  <si>
    <t>49.664429530201346</t>
  </si>
  <si>
    <t>18.79194630872483</t>
  </si>
  <si>
    <t>SE_11_+_95523907_95532401_95532552_95546096_CEP57</t>
  </si>
  <si>
    <t>96.86279417903124</t>
  </si>
  <si>
    <t>SE_11_+_95552068_95555035_95555142_95560950_CEP57</t>
  </si>
  <si>
    <t>94.43774050044796</t>
  </si>
  <si>
    <t>SE_11_+_95555142_95555663_95555740_95560950_CEP57</t>
  </si>
  <si>
    <t>19.795364869933767</t>
  </si>
  <si>
    <t>SE_11_-_95621320_95615660_95615538_95598840_MTMR2</t>
  </si>
  <si>
    <t>21.131670518344603</t>
  </si>
  <si>
    <t>SE_11_-_95621320_95620848_95620776_95598840_MTMR2</t>
  </si>
  <si>
    <t>10.808007274190528</t>
  </si>
  <si>
    <t>44.13793103448276</t>
  </si>
  <si>
    <t>SE_11_-_95621320_95620923_95620776_95598840_MTMR2</t>
  </si>
  <si>
    <t>47.30348157485287</t>
  </si>
  <si>
    <t>SE_11_-_95657039_95647476_95647406_95621425_MTMR2</t>
  </si>
  <si>
    <t>3.9049568789653115</t>
  </si>
  <si>
    <t>SE_11_-_96119418_96119184_96119101_96117925_CCDC82</t>
  </si>
  <si>
    <t>91.62700300688475</t>
  </si>
  <si>
    <t>3.048780487804878</t>
  </si>
  <si>
    <t>SE_11_+_101929686_101937216_101937382_101946604_C11orf70</t>
  </si>
  <si>
    <t>77.26157921943717</t>
  </si>
  <si>
    <t>SE_11_+_102033302_102056749_102056862_102076624_YAP1</t>
  </si>
  <si>
    <t>0.5952579480332426</t>
  </si>
  <si>
    <t>SE_11_+_102196296_102197460_102197582_102198783_BIRC3</t>
  </si>
  <si>
    <t>0.4409524816258477</t>
  </si>
  <si>
    <t>SE_11_+_102218107_102219012_102219138_102219329_BIRC2</t>
  </si>
  <si>
    <t>99.80358378108207</t>
  </si>
  <si>
    <t>SE_11_+_102218107_102219329_102219495_102220609_BIRC2</t>
  </si>
  <si>
    <t>99.31426190563121</t>
  </si>
  <si>
    <t>SE_11_+_102218107_102219329_102219495_102220732_BIRC2</t>
  </si>
  <si>
    <t>99.68491578808359</t>
  </si>
  <si>
    <t>20.618556701030926</t>
  </si>
  <si>
    <t>SE_11_+_102221480_102221575_102221674_102233627_BIRC2</t>
  </si>
  <si>
    <t>0.2230319972578017</t>
  </si>
  <si>
    <t>24.817518248175183</t>
  </si>
  <si>
    <t>SE_11_-_102319543_102319106_102318967_102272937_TMEM123</t>
  </si>
  <si>
    <t>99.88450317568054</t>
  </si>
  <si>
    <t>SE_11_-_102323255_102319599_102319543_102272937_TMEM123</t>
  </si>
  <si>
    <t>99.96084669921525</t>
  </si>
  <si>
    <t>SE_11_-_102936998_102935106_102935004_102933143_DCUN1D5</t>
  </si>
  <si>
    <t>0.3748221370073915</t>
  </si>
  <si>
    <t>SE_11_-_102953477_102950726_102950638_102937296_DCUN1D5</t>
  </si>
  <si>
    <t>82.25164119321956</t>
  </si>
  <si>
    <t>SE_11_-_102953985_102953568_102953477_102937296_DCUN1D5</t>
  </si>
  <si>
    <t>98.76024687669333</t>
  </si>
  <si>
    <t>SE_11_-_102962516_102960047_102959956_102954055_DCUN1D5</t>
  </si>
  <si>
    <t>99.93726682511445</t>
  </si>
  <si>
    <t>84.15841584158416</t>
  </si>
  <si>
    <t>SE_11_-_104817810_104815578_104815475_104813700_CASP4</t>
  </si>
  <si>
    <t>97.65158751665382</t>
  </si>
  <si>
    <t>SE_11_-_104825474_104821825_104821652_104820504_CASP4</t>
  </si>
  <si>
    <t>97.95586039543122</t>
  </si>
  <si>
    <t>SE_11_-_104825474_104822732_104822623_104821825_CASP4</t>
  </si>
  <si>
    <t>96.40185372265132</t>
  </si>
  <si>
    <t>SE_11_-_104825474_104822790_104822623_104821825_CASP4</t>
  </si>
  <si>
    <t>99.14888394684884</t>
  </si>
  <si>
    <t>SE_11_-_104897569_104897083_104896953_104896327_CASP1</t>
  </si>
  <si>
    <t>99.24692342022439</t>
  </si>
  <si>
    <t>SE_11_-_104900392_104899994_104899851_104897678_CASP1</t>
  </si>
  <si>
    <t>97.76724979461294</t>
  </si>
  <si>
    <t>SE_11_-_104904935_104902007_104901892_104901230_CASP1</t>
  </si>
  <si>
    <t>85.84479258426964</t>
  </si>
  <si>
    <t>SE_11_-_104904935_104903853_104903791_104902007_CASP1</t>
  </si>
  <si>
    <t>46.855561342221506</t>
  </si>
  <si>
    <t>SE_11_-_104915119_104914272_104914210_104912446_CARD16</t>
  </si>
  <si>
    <t>92.83818666696185</t>
  </si>
  <si>
    <t>SE_11_+_105950419_105961284_105961405_105962043_AASDHPPT</t>
  </si>
  <si>
    <t>4.185633130022487</t>
  </si>
  <si>
    <t>SE_11_-_107219663_107216216_107216140_107207439_CWF19L2</t>
  </si>
  <si>
    <t>74.63230800831317</t>
  </si>
  <si>
    <t>SE_11_-_107422534_107420549_107420479_107403132_ALKBH8</t>
  </si>
  <si>
    <t>99.5501323381777</t>
  </si>
  <si>
    <t>SE_11_-_107676085_107675496_107675444_107673881_SLC35F2</t>
  </si>
  <si>
    <t>97.98380391606683</t>
  </si>
  <si>
    <t>12.716763005780345</t>
  </si>
  <si>
    <t>86.1271676300578</t>
  </si>
  <si>
    <t>SE_11_-_107729384_107686691_107686516_107682520_SLC35F2</t>
  </si>
  <si>
    <t>99.8859357848998</t>
  </si>
  <si>
    <t>SE_11_+_107904637_107916997_107917096_107920617_CUL5</t>
  </si>
  <si>
    <t>97.19605150060818</t>
  </si>
  <si>
    <t>SE_11_+_107917096_107920617_107920793_107923387_CUL5</t>
  </si>
  <si>
    <t>97.62972291144715</t>
  </si>
  <si>
    <t>SE_11_+_108005043_108005869_108005969_108009625_ACAT1</t>
  </si>
  <si>
    <t>99.61513560621597</t>
  </si>
  <si>
    <t>SE_11_+_108175579_108178624_108178711_108180887_ATM</t>
  </si>
  <si>
    <t>1.5953993382524505</t>
  </si>
  <si>
    <t>SE_11_-_108350028_108348867_108348751_108348438_KDELC2</t>
  </si>
  <si>
    <t>96.34778125089684</t>
  </si>
  <si>
    <t>88.02083333333334</t>
  </si>
  <si>
    <t>SE_11_-_108351907_108350222_108350028_108348438_KDELC2</t>
  </si>
  <si>
    <t>99.45526140351159</t>
  </si>
  <si>
    <t>SE_11_-_110143261_110135599_110135504_110134959_RDX</t>
  </si>
  <si>
    <t>0.18177936173475825</t>
  </si>
  <si>
    <t>SE_11_-_110150406_110143758_110143636_110143344_RDX</t>
  </si>
  <si>
    <t>0.17577811148607478</t>
  </si>
  <si>
    <t>SE_11_-_110150406_110143776_110143636_110143344_RDX</t>
  </si>
  <si>
    <t>99.75749474318583</t>
  </si>
  <si>
    <t>SE_11_-_110167192_110150481_110150406_110143344_RDX</t>
  </si>
  <si>
    <t>92.12430487624286</t>
  </si>
  <si>
    <t>78.70967741935485</t>
  </si>
  <si>
    <t>SE_11_+_111414945_111420343_111420500_111425286_LAYN</t>
  </si>
  <si>
    <t>95.59849049878557</t>
  </si>
  <si>
    <t>23.484848484848484</t>
  </si>
  <si>
    <t>76.51515151515152</t>
  </si>
  <si>
    <t>SE_11_-_111625223_111624301_111624167_111623056_PPP2R1B</t>
  </si>
  <si>
    <t>99.40803939281871</t>
  </si>
  <si>
    <t>86.73469387755102</t>
  </si>
  <si>
    <t>SE_11_-_111636018_111635629_111635529_111631775_PPP2R1B</t>
  </si>
  <si>
    <t>97.99398311292121</t>
  </si>
  <si>
    <t>SE_11_-_111636972_111636108_111636018_111631775_PPP2R1B</t>
  </si>
  <si>
    <t>4.513954610585375</t>
  </si>
  <si>
    <t>SE_11_-_111680367_111659293_111659165_111657244_ALG9</t>
  </si>
  <si>
    <t>0.038986004541183866</t>
  </si>
  <si>
    <t>SE_11_-_111680367_111668919_111668818_111657244_ALG9</t>
  </si>
  <si>
    <t>99.96397299688365</t>
  </si>
  <si>
    <t>SE_11_-_111728325_111724459_111724372_111724208_ALG9</t>
  </si>
  <si>
    <t>99.82479021856781</t>
  </si>
  <si>
    <t>9.022556390977442</t>
  </si>
  <si>
    <t>SE_11_-_111731270_111728460_111728325_111724459_ALG9</t>
  </si>
  <si>
    <t>98.96677470688967</t>
  </si>
  <si>
    <t>SE_11_-_111739325_111735974_111735904_111731358_ALG9</t>
  </si>
  <si>
    <t>97.98901991542121</t>
  </si>
  <si>
    <t>90.44117647058823</t>
  </si>
  <si>
    <t>SE_11_-_111742075_111741093_111740955_111739459_ALG9</t>
  </si>
  <si>
    <t>2.8212546791554156</t>
  </si>
  <si>
    <t>33.59375</t>
  </si>
  <si>
    <t>SE_11_+_111750329_111752209_111752339_111753092_C11orf1</t>
  </si>
  <si>
    <t>92.01119070268518</t>
  </si>
  <si>
    <t>SE_11_+_111753322_111753860_111753926_111754495_C11orf1</t>
  </si>
  <si>
    <t>0.11475079815281806</t>
  </si>
  <si>
    <t>SE_11_-_111783829_111783062_111782987_111782646_Hypothetical</t>
  </si>
  <si>
    <t>99.72738565628165</t>
  </si>
  <si>
    <t>SE_11_+_111946367_111948939_111949039_111951133_C11orf57</t>
  </si>
  <si>
    <t>99.87027970521692</t>
  </si>
  <si>
    <t>SE_11_+_111957683_111958581_111958697_111959591_SDHD</t>
  </si>
  <si>
    <t>98.86195488242163</t>
  </si>
  <si>
    <t>15.925925925925927</t>
  </si>
  <si>
    <t>SE_11_+_111958697_111959591_111959728_111965529_SDHD</t>
  </si>
  <si>
    <t>99.38880965469441</t>
  </si>
  <si>
    <t>17.253521126760564</t>
  </si>
  <si>
    <t>SE_11_+_111958697_111959591_111959735_111965529_SDHD</t>
  </si>
  <si>
    <t>0.06104004014732078</t>
  </si>
  <si>
    <t>SE_11_+_111959735_111961803_111961856_111965529_SDHD</t>
  </si>
  <si>
    <t>0.13807162157793093</t>
  </si>
  <si>
    <t>SE_11_+_111959735_111963804_111963933_111965529_SDHD</t>
  </si>
  <si>
    <t>98.95308535190446</t>
  </si>
  <si>
    <t>SE_11_+_112099396_112101349_112101405_112103886_PTS</t>
  </si>
  <si>
    <t>4.439180930716076</t>
  </si>
  <si>
    <t>SE_11_+_113092047_113101918_113101995_113102367_NCAM1</t>
  </si>
  <si>
    <t>4.832005533839124</t>
  </si>
  <si>
    <t>SE_11_+_113142598_113143655_113143770_113145989_NCAM1</t>
  </si>
  <si>
    <t>98.6381198916319</t>
  </si>
  <si>
    <t>SE_11_+_113185340_113186965_113187037_113194010_TTC12</t>
  </si>
  <si>
    <t>13.292809540535128</t>
  </si>
  <si>
    <t>64.02439024390245</t>
  </si>
  <si>
    <t>17.682926829268293</t>
  </si>
  <si>
    <t>SE_11_+_113196367_113200364_113200530_113200642_TTC12</t>
  </si>
  <si>
    <t>98.08405723002069</t>
  </si>
  <si>
    <t>SE_11_+_113196367_113200642_113200701_113205688_TTC12</t>
  </si>
  <si>
    <t>99.3429811328526</t>
  </si>
  <si>
    <t>SE_11_+_113196367_113205688_113205759_113209496_TTC12</t>
  </si>
  <si>
    <t>0.41144981336480657</t>
  </si>
  <si>
    <t>SE_11_+_113235782_113236201_113236297_113236947_TTC12</t>
  </si>
  <si>
    <t>87.9622492285885</t>
  </si>
  <si>
    <t>31.333333333333336</t>
  </si>
  <si>
    <t>52.666666666666664</t>
  </si>
  <si>
    <t>SE_11_-_113560953_113560639_113560487_113558996_TMPRSS5</t>
  </si>
  <si>
    <t>12.717958569595671</t>
  </si>
  <si>
    <t>SE_11_-_113679020_113677306_113677211_113675768_USP28</t>
  </si>
  <si>
    <t>97.4280566503383</t>
  </si>
  <si>
    <t>59.887005649717516</t>
  </si>
  <si>
    <t>12.994350282485875</t>
  </si>
  <si>
    <t>SE_11_-_113694327_113688559_113688380_113686104_USP28</t>
  </si>
  <si>
    <t>8.252816891293534</t>
  </si>
  <si>
    <t>60.810810810810814</t>
  </si>
  <si>
    <t>SE_11_-_113699919_113699642_113699566_113698082_USP28</t>
  </si>
  <si>
    <t>89.84522474595579</t>
  </si>
  <si>
    <t>SE_11_-_113704142_113702715_113702642_113701665_USP28</t>
  </si>
  <si>
    <t>97.5135634051426</t>
  </si>
  <si>
    <t>SE_11_-_113711320_113705057_113704971_113704279_USP28</t>
  </si>
  <si>
    <t>2.0423645557970698</t>
  </si>
  <si>
    <t>SE_11_-_113711320_113706049_113705929_113705057_USP28</t>
  </si>
  <si>
    <t>0.5263626521525845</t>
  </si>
  <si>
    <t>31.382978723404253</t>
  </si>
  <si>
    <t>SE_11_+_113930604_113932093_113932283_113933933_ZBTB16</t>
  </si>
  <si>
    <t>0.3736979002700082</t>
  </si>
  <si>
    <t>SE_11_+_113935290_113992540_113992636_114027059_ZBTB16</t>
  </si>
  <si>
    <t>99.60409679571775</t>
  </si>
  <si>
    <t>96.25</t>
  </si>
  <si>
    <t>SE_11_+_114271489_114272420_114272582_114273550_RBM7</t>
  </si>
  <si>
    <t>97.76400839400617</t>
  </si>
  <si>
    <t>SE_11_+_114271489_114273550_114273637_114276428_RBM7</t>
  </si>
  <si>
    <t>98.9434245109223</t>
  </si>
  <si>
    <t>SE_11_+_114310397_114311378_114311461_114314578_REXO2</t>
  </si>
  <si>
    <t>99.34925626101808</t>
  </si>
  <si>
    <t>SE_11_+_114310397_114311378_114311461_114316701_REXO2</t>
  </si>
  <si>
    <t>95.01598497816633</t>
  </si>
  <si>
    <t>71.33333333333334</t>
  </si>
  <si>
    <t>12.666666666666668</t>
  </si>
  <si>
    <t>SE_11_+_114311461_114314578_114314655_114316701_REXO2</t>
  </si>
  <si>
    <t>99.06416913016595</t>
  </si>
  <si>
    <t>42.201834862385326</t>
  </si>
  <si>
    <t>SE_11_+_114314655_114315263_114315374_114316701_REXO2</t>
  </si>
  <si>
    <t>98.12111708818506</t>
  </si>
  <si>
    <t>SE_11_+_114314655_114315308_114315374_114316701_REXO2</t>
  </si>
  <si>
    <t>25.718379662729152</t>
  </si>
  <si>
    <t>SE_11_-_115069126_115061661_115061608_115049495_CADM1</t>
  </si>
  <si>
    <t>94.81754227485938</t>
  </si>
  <si>
    <t>61.72839506172839</t>
  </si>
  <si>
    <t>SE_11_-_115085328_115080377_115080294_115049495_CADM1</t>
  </si>
  <si>
    <t>96.34786007524824</t>
  </si>
  <si>
    <t>SE_11_-_115085328_115080377_115080294_115069158_CADM1</t>
  </si>
  <si>
    <t>0.47766306676749104</t>
  </si>
  <si>
    <t>SE_11_-_115374989_115316555_115316480_115111140_CADM1</t>
  </si>
  <si>
    <t>99.96837868396639</t>
  </si>
  <si>
    <t>SE_11_-_116653635_116652960_116652874_116650553_ZNF259</t>
  </si>
  <si>
    <t>98.44553931819003</t>
  </si>
  <si>
    <t>SE_11_-_116658536_116658318_116658198_116657775_ZNF259</t>
  </si>
  <si>
    <t>99.02966760092377</t>
  </si>
  <si>
    <t>SE_11_-_116658536_116658359_116658198_116657775_ZNF259</t>
  </si>
  <si>
    <t>98.28912881440016</t>
  </si>
  <si>
    <t>SE_11_-_116708061_116707873_116707717_116707127_APOA1</t>
  </si>
  <si>
    <t>98.71950752278275</t>
  </si>
  <si>
    <t>SE_11_-_116732557_116732099_116731990_116730320_SIK3</t>
  </si>
  <si>
    <t>87.18830216215102</t>
  </si>
  <si>
    <t>SE_11_-_116741047_116738805_116738662_116734534_SIK3</t>
  </si>
  <si>
    <t>71.66618269901606</t>
  </si>
  <si>
    <t>47.5177304964539</t>
  </si>
  <si>
    <t>SE_11_-_116746969_116746725_116746582_116746167_SIK3</t>
  </si>
  <si>
    <t>1.6401246025933636</t>
  </si>
  <si>
    <t>SE_11_-_116824760_116820972_116820849_116798096_SIK3</t>
  </si>
  <si>
    <t>4.282821249930054</t>
  </si>
  <si>
    <t>SE_11_+_117058415_117058608_117058670_117059424_SIDT2</t>
  </si>
  <si>
    <t>99.34291213148094</t>
  </si>
  <si>
    <t>SE_11_+_117060117_117060668_117060741_117060882_SIDT2</t>
  </si>
  <si>
    <t>99.71386854099681</t>
  </si>
  <si>
    <t>SE_11_+_117063974_117064569_117064679_117066518_SIDT2</t>
  </si>
  <si>
    <t>0.5265848687652209</t>
  </si>
  <si>
    <t>13.917525773195877</t>
  </si>
  <si>
    <t>80.9278350515464</t>
  </si>
  <si>
    <t>SE_11_+_117070148_117070349_117070545_117073718_TAGLN</t>
  </si>
  <si>
    <t>81.34454055864094</t>
  </si>
  <si>
    <t>SE_11_-_117078686_117077876_117077783_117077514_PCSK7</t>
  </si>
  <si>
    <t>31.438094166936274</t>
  </si>
  <si>
    <t>64.55696202531645</t>
  </si>
  <si>
    <t>SE_11_-_117078686_117078451_117078370_117077876_PCSK7</t>
  </si>
  <si>
    <t>0.14968258814670482</t>
  </si>
  <si>
    <t>SE_11_-_117102743_117101933_117101843_117101184_PCSK7</t>
  </si>
  <si>
    <t>96.82506731496274</t>
  </si>
  <si>
    <t>SE_11_+_117153252_117153462_117153566_117153831_RNF214</t>
  </si>
  <si>
    <t>99.81192781494978</t>
  </si>
  <si>
    <t>SE_11_-_117163770_117162529_117162428_117161765_BACE1</t>
  </si>
  <si>
    <t>59.904596437020615</t>
  </si>
  <si>
    <t>SE_11_+_117198924_117206321_117206396_117209282_CEP164</t>
  </si>
  <si>
    <t>92.24094103266646</t>
  </si>
  <si>
    <t>SE_11_+_117206396_117209282_117209384_117214882_CEP164</t>
  </si>
  <si>
    <t>51.43286979106132</t>
  </si>
  <si>
    <t>SE_11_+_117252584_117253512_117253658_117257919_CEP164</t>
  </si>
  <si>
    <t>88.85317214810668</t>
  </si>
  <si>
    <t>SE_11_-_117693394_117693195_117693121_117691610_FXYD2/FXYD6-FXYD2</t>
  </si>
  <si>
    <t>98.12859959732481</t>
  </si>
  <si>
    <t>SE_11_-_117711863_117711083_117710952_117710545_FXYD6-FXYD2/FXYD6</t>
  </si>
  <si>
    <t>99.11160374230344</t>
  </si>
  <si>
    <t>SE_11_-_117711863_117711083_117711034_117710545_FXYD6-FXYD2/FXYD6</t>
  </si>
  <si>
    <t>5.535171911946616</t>
  </si>
  <si>
    <t>28.723404255319153</t>
  </si>
  <si>
    <t>SE_11_-_117747307_117714921_117714825_117713496_FXYD6</t>
  </si>
  <si>
    <t>0.38038931713025426</t>
  </si>
  <si>
    <t>SE_11_-_117747307_117729001_117728926_117713496_FXYD6</t>
  </si>
  <si>
    <t>35.76798002067925</t>
  </si>
  <si>
    <t>59.84251968503938</t>
  </si>
  <si>
    <t>SE_11_+_117857249_117857399_117857528_117859097_IL10RA</t>
  </si>
  <si>
    <t>97.25760412609988</t>
  </si>
  <si>
    <t>SE_11_+_117859217_117860157_117860335_117863956_IL10RA</t>
  </si>
  <si>
    <t>96.08212335372195</t>
  </si>
  <si>
    <t>SE_11_-_118211090_118210621_118210490_118210209_CD3D</t>
  </si>
  <si>
    <t>0.3586494915228055</t>
  </si>
  <si>
    <t>SE_11_+_118272432_118276372_118276424_118277652_ATP5L</t>
  </si>
  <si>
    <t>95.2316642620221</t>
  </si>
  <si>
    <t>SE_11_+_118352807_118353137_118353210_118354898_KMT2A</t>
  </si>
  <si>
    <t>96.6471221011641</t>
  </si>
  <si>
    <t>SE_11_+_118355029_118355577_118355690_118359329_KMT2A</t>
  </si>
  <si>
    <t>99.14776289730965</t>
  </si>
  <si>
    <t>SE_11_+_118402586_118403005_118403176_118403632_TMEM25</t>
  </si>
  <si>
    <t>99.13502428097377</t>
  </si>
  <si>
    <t>SE_11_+_118402586_118403125_118403176_118403632_TMEM25</t>
  </si>
  <si>
    <t>98.29006356277733</t>
  </si>
  <si>
    <t>65.89147286821705</t>
  </si>
  <si>
    <t>SE_11_+_118403176_118404135_118404266_118404572_TMEM25</t>
  </si>
  <si>
    <t>70.76215913575643</t>
  </si>
  <si>
    <t>SE_11_+_118403922_118404135_118404266_118404572_TMEM25</t>
  </si>
  <si>
    <t>99.79117120444195</t>
  </si>
  <si>
    <t>SE_11_-_118416508_118416209_118416124_118415726_IFT46</t>
  </si>
  <si>
    <t>25.264634226703862</t>
  </si>
  <si>
    <t>SE_11_-_118430500_118428605_118428453_118427760_IFT46</t>
  </si>
  <si>
    <t>98.04738643021788</t>
  </si>
  <si>
    <t>SE_11_-_118443311_118436632_118436505_118435776_IFT46</t>
  </si>
  <si>
    <t>0.34533661979459535</t>
  </si>
  <si>
    <t>24.84472049689441</t>
  </si>
  <si>
    <t>SE_11_+_118443265_118444335_118444498_118451961_ARCN1</t>
  </si>
  <si>
    <t>15.857422376562887</t>
  </si>
  <si>
    <t>44.8051948051948</t>
  </si>
  <si>
    <t>SE_11_+_118478414_118484009_118484165_118484531_PHLDB1</t>
  </si>
  <si>
    <t>2.6712076454855285</t>
  </si>
  <si>
    <t>SE_11_+_118486926_118495508_118495561_118495650_PHLDB1</t>
  </si>
  <si>
    <t>97.9927381641898</t>
  </si>
  <si>
    <t>94.81481481481482</t>
  </si>
  <si>
    <t>SE_11_+_118502770_118502876_118503013_118506111_PHLDB1</t>
  </si>
  <si>
    <t>11.714417124907898</t>
  </si>
  <si>
    <t>SE_11_+_118503013_118505640_118505769_118506111_PHLDB1</t>
  </si>
  <si>
    <t>11.29031995612974</t>
  </si>
  <si>
    <t>SE_11_+_118509969_118512972_118513112_118514518_PHLDB1</t>
  </si>
  <si>
    <t>99.29930823103436</t>
  </si>
  <si>
    <t>34.30232558139535</t>
  </si>
  <si>
    <t>SE_11_+_118889680_118889853_118890027_118892470_TRAPPC4</t>
  </si>
  <si>
    <t>94.51747806410502</t>
  </si>
  <si>
    <t>19.801980198019802</t>
  </si>
  <si>
    <t>SE_11_+_118890027_118890860_118890963_118892470_TRAPPC4</t>
  </si>
  <si>
    <t>9.9066959089279365</t>
  </si>
  <si>
    <t>SE_11_-_118896677_118896467_118896402_118896039_SLC37A4</t>
  </si>
  <si>
    <t>76.74736550307405</t>
  </si>
  <si>
    <t>39.44444444444444</t>
  </si>
  <si>
    <t>SE_11_-_118897647_118897398_118897216_118896790_SLC37A4</t>
  </si>
  <si>
    <t>86.39461086266591</t>
  </si>
  <si>
    <t>SE_11_-_118897647_118897398_118897313_118896790_SLC37A4</t>
  </si>
  <si>
    <t>4.0249580491846615</t>
  </si>
  <si>
    <t>SE_11_-_118899932_118899544_118899445_118899136_SLC37A4</t>
  </si>
  <si>
    <t>2.123609765562477</t>
  </si>
  <si>
    <t>98.37837837837839</t>
  </si>
  <si>
    <t>SE_11_-_118901559_118901445_118901258_118900274_SLC37A4</t>
  </si>
  <si>
    <t>98.02576012604</t>
  </si>
  <si>
    <t>78.14207650273224</t>
  </si>
  <si>
    <t>17.48633879781421</t>
  </si>
  <si>
    <t>SE_11_-_118920268_118919915_118919730_118919598_HYOU1</t>
  </si>
  <si>
    <t>98.75695411807004</t>
  </si>
  <si>
    <t>SE_11_-_118926782_118926555_118926462_118926283_HYOU1</t>
  </si>
  <si>
    <t>99.92836181583901</t>
  </si>
  <si>
    <t>SE_11_-_118927786_118926879_118926782_118926555_HYOU1</t>
  </si>
  <si>
    <t>0.8257084329330934</t>
  </si>
  <si>
    <t>36.58536585365854</t>
  </si>
  <si>
    <t>SE_11_-_118927731_118927116_118926991_118926879_HYOU1</t>
  </si>
  <si>
    <t>0.978528829912191</t>
  </si>
  <si>
    <t>28.676470588235293</t>
  </si>
  <si>
    <t>SE_11_-_118927731_118927129_118926991_118926879_HYOU1</t>
  </si>
  <si>
    <t>99.46490374248432</t>
  </si>
  <si>
    <t>45.86466165413533</t>
  </si>
  <si>
    <t>23.308270676691727</t>
  </si>
  <si>
    <t>SE_11_+_118940054_118940152_118940287_118940944_VPS11</t>
  </si>
  <si>
    <t>0.2924412912085232</t>
  </si>
  <si>
    <t>SE_11_+_118955776_118956521_118956603_118958965_HMBS</t>
  </si>
  <si>
    <t>94.677353259808</t>
  </si>
  <si>
    <t>SE_11_+_118955776_118958965_118959018_118959345_HMBS</t>
  </si>
  <si>
    <t>99.78919357953725</t>
  </si>
  <si>
    <t>SE_11_+_118959417_118959792_118959841_118959927_HMBS</t>
  </si>
  <si>
    <t>99.96831504020608</t>
  </si>
  <si>
    <t>SE_11_+_118959558_118959792_118959841_118959927_HMBS</t>
  </si>
  <si>
    <t>99.841294818276765</t>
  </si>
  <si>
    <t>SE_11_+_118959982_118960393_118960470_118960700_HMBS</t>
  </si>
  <si>
    <t>99.66174206926101</t>
  </si>
  <si>
    <t>SE_11_+_118959982_118960393_118960485_118960700_HMBS</t>
  </si>
  <si>
    <t>96.47970498439012</t>
  </si>
  <si>
    <t>SE_11_+_118962873_118963114_118963233_118963468_HMBS</t>
  </si>
  <si>
    <t>93.93489656377263</t>
  </si>
  <si>
    <t>63.52941176470588</t>
  </si>
  <si>
    <t>SE_11_-_118969113_118968261_118968174_118968007_DPAGT1</t>
  </si>
  <si>
    <t>95.28644020323624</t>
  </si>
  <si>
    <t>SE_11_-_118969113_118968635_118968565_118968261_DPAGT1</t>
  </si>
  <si>
    <t>96.65872184117049</t>
  </si>
  <si>
    <t>15.591397849462366</t>
  </si>
  <si>
    <t>SE_11_-_118969113_118968753_118968565_118968261_DPAGT1</t>
  </si>
  <si>
    <t>95.89638044815733</t>
  </si>
  <si>
    <t>SE_11_-_118972205_118971848_118971728_118971553_DPAGT1</t>
  </si>
  <si>
    <t>97.54994996475068</t>
  </si>
  <si>
    <t>63.297872340425535</t>
  </si>
  <si>
    <t>26.063829787234045</t>
  </si>
  <si>
    <t>SE_11_+_118992349_118997645_118997835_119001435_HINFP</t>
  </si>
  <si>
    <t>32.68289202813354</t>
  </si>
  <si>
    <t>SE_11_+_119002692_119002953_119003007_119003206_HINFP</t>
  </si>
  <si>
    <t>81.20869876765249</t>
  </si>
  <si>
    <t>SE_11_+_119042182_119043065_119043134_119043610_NLRX1</t>
  </si>
  <si>
    <t>89.97485149216841</t>
  </si>
  <si>
    <t>SE_11_-_119181466_119181176_119181059_119180625_MCAM</t>
  </si>
  <si>
    <t>99.82587328645295</t>
  </si>
  <si>
    <t>SE_11_-_119187745_119185973_119185849_119185750_MCAM</t>
  </si>
  <si>
    <t>0.8119019902367133</t>
  </si>
  <si>
    <t>SE_11_-_119187745_119186226_119186133_119185973_MCAM</t>
  </si>
  <si>
    <t>1.1104697556728544</t>
  </si>
  <si>
    <t>SE_11_-_119187745_119186770_119186693_119185973_MCAM</t>
  </si>
  <si>
    <t>0.9540855730675881</t>
  </si>
  <si>
    <t>SE_11_-_119187745_119186867_119186693_119185973_MCAM</t>
  </si>
  <si>
    <t>99.98276637106541</t>
  </si>
  <si>
    <t>SE_11_-_119293823_119291639_119291579_119291096_THY1</t>
  </si>
  <si>
    <t>0.28938203286273567</t>
  </si>
  <si>
    <t>SE_11_-_119986046_119984363_119984245_119983184_TRIM29</t>
  </si>
  <si>
    <t>2.5681695068395993</t>
  </si>
  <si>
    <t>SE_11_-_119988931_119987765_119987667_119986122_TRIM29</t>
  </si>
  <si>
    <t>67.09088378525371</t>
  </si>
  <si>
    <t>18.274111675126903</t>
  </si>
  <si>
    <t>67.51269035532995</t>
  </si>
  <si>
    <t>14.213197969543149</t>
  </si>
  <si>
    <t>SE_11_+_120196077_120198150_120198349_120200686_TMEM136</t>
  </si>
  <si>
    <t>44.152655919680726</t>
  </si>
  <si>
    <t>SE_11_+_120278532_120280103_120280159_120291462_ARHGEF12</t>
  </si>
  <si>
    <t>94.96215028785795</t>
  </si>
  <si>
    <t>73.18435754189943</t>
  </si>
  <si>
    <t>17.318435754189945</t>
  </si>
  <si>
    <t>9.497206703910614</t>
  </si>
  <si>
    <t>SE_11_+_120918376_120924260_120924441_120929054_TBCEL</t>
  </si>
  <si>
    <t>0.36056362397394554</t>
  </si>
  <si>
    <t>SE_11_+_120926017_120928217_120928323_120929054_TBCEL</t>
  </si>
  <si>
    <t>99.1032766865274</t>
  </si>
  <si>
    <t>SE_11_-_122931828_122931383_122931301_122930976_HSPA8</t>
  </si>
  <si>
    <t>26.66245084072069</t>
  </si>
  <si>
    <t>SE_11_+_123986189_123987273_123987387_123988204_VWA5A</t>
  </si>
  <si>
    <t>94.36603235990704</t>
  </si>
  <si>
    <t>SE_11_+_124493129_124494827_124494897_124496800_TBRG1</t>
  </si>
  <si>
    <t>32.72548945634032</t>
  </si>
  <si>
    <t>27.611940298507463</t>
  </si>
  <si>
    <t>SE_11_+_124495799_124496369_124496505_124496800_TBRG1</t>
  </si>
  <si>
    <t>17.415251921308304</t>
  </si>
  <si>
    <t>SE_11_+_124495799_124496589_124496647_124496800_TBRG1</t>
  </si>
  <si>
    <t>92.59435472766184</t>
  </si>
  <si>
    <t>58.16993464052288</t>
  </si>
  <si>
    <t>SE_11_-_124631981_124626258_124626103_124624659_ESAM</t>
  </si>
  <si>
    <t>98.08345098119422</t>
  </si>
  <si>
    <t>SE_11_-_124669767_124644714_124644615_124642950_MSANTD2</t>
  </si>
  <si>
    <t>98.03404831168928</t>
  </si>
  <si>
    <t>SE_11_-_124669767_124644727_124644615_124642950_MSANTD2</t>
  </si>
  <si>
    <t>81.41152592976199</t>
  </si>
  <si>
    <t>63.6986301369863</t>
  </si>
  <si>
    <t>28.08219178082192</t>
  </si>
  <si>
    <t>SE_11_+_124746828_124747057_124747205_124747415_ROBO3</t>
  </si>
  <si>
    <t>87.10285916310954</t>
  </si>
  <si>
    <t>8.854166666666668</t>
  </si>
  <si>
    <t>SE_11_+_124747554_124747833_124748027_124748194_ROBO3</t>
  </si>
  <si>
    <t>94.39486670109983</t>
  </si>
  <si>
    <t>SE_11_+_124747554_124748194_124748332_124748480_ROBO3</t>
  </si>
  <si>
    <t>99.7321431533049</t>
  </si>
  <si>
    <t>SE_11_+_124748027_124748194_124748332_124748480_ROBO3</t>
  </si>
  <si>
    <t>82.58335469871089</t>
  </si>
  <si>
    <t>85.54216867469879</t>
  </si>
  <si>
    <t>SE_11_+_124953773_124954130_124954215_124954721_SLC37A2</t>
  </si>
  <si>
    <t>26.567756631505517</t>
  </si>
  <si>
    <t>SE_11_+_124955914_124956100_124956156_124958015_SLC37A2</t>
  </si>
  <si>
    <t>2.1964013835014216</t>
  </si>
  <si>
    <t>SE_11_-_124972028_124971417_124971340_124971199_TMEM218</t>
  </si>
  <si>
    <t>89.38207438168925</t>
  </si>
  <si>
    <t>SE_11_-_124972630_124972198_124972028_124971199_TMEM218</t>
  </si>
  <si>
    <t>92.34421357073539</t>
  </si>
  <si>
    <t>22.404371584699454</t>
  </si>
  <si>
    <t>SE_11_-_124972630_124972213_124972028_124971199_TMEM218</t>
  </si>
  <si>
    <t>9.522074767717973</t>
  </si>
  <si>
    <t>SE_11_-_124981435_124980445_124980387_124972705_TMEM218</t>
  </si>
  <si>
    <t>7.180622889973664</t>
  </si>
  <si>
    <t>SE_11_-_124981435_124980642_124980540_124972705_TMEM218</t>
  </si>
  <si>
    <t>15.268064991710325</t>
  </si>
  <si>
    <t>SE_11_-_124981481_124980642_124980540_124972705_TMEM218</t>
  </si>
  <si>
    <t>95.45764056162646</t>
  </si>
  <si>
    <t>SE_11_+_125105011_125201715_125201821_125221180_PKNOX2</t>
  </si>
  <si>
    <t>3.56555915618851</t>
  </si>
  <si>
    <t>47.14285714285714</t>
  </si>
  <si>
    <t>SE_11_+_125201821_125202512_125202584_125221180_PKNOX2</t>
  </si>
  <si>
    <t>95.89406731604291</t>
  </si>
  <si>
    <t>SE_11_+_125201821_125221180_125221288_125237742_PKNOX2</t>
  </si>
  <si>
    <t>99.03774592810434</t>
  </si>
  <si>
    <t>SE_11_+_125221288_125237742_125237881_125255447_PKNOX2</t>
  </si>
  <si>
    <t>92.74935496362417</t>
  </si>
  <si>
    <t>1.183431952662722</t>
  </si>
  <si>
    <t>89.94082840236686</t>
  </si>
  <si>
    <t>8.875739644970414</t>
  </si>
  <si>
    <t>SE_11_+_125237881_125255447_125255618_125267770_PKNOX2</t>
  </si>
  <si>
    <t>99.86761227250825</t>
  </si>
  <si>
    <t>SE_11_-_125351430_125330562_125330394_125326002_FEZ1</t>
  </si>
  <si>
    <t>98.8564627211889</t>
  </si>
  <si>
    <t>SE_11_-_125351430_125333466_125333380_125330562_FEZ1</t>
  </si>
  <si>
    <t>1.1059856827862347</t>
  </si>
  <si>
    <t>SE_11_-_125351430_125339052_125338945_125333466_FEZ1</t>
  </si>
  <si>
    <t>5.514550922022712</t>
  </si>
  <si>
    <t>SE_11_+_125439469_125440000_125440086_125442354_EI24</t>
  </si>
  <si>
    <t>98.46850641673312</t>
  </si>
  <si>
    <t>SE_11_+_125442465_125445147_125445304_125446151_EI24</t>
  </si>
  <si>
    <t>99.02853945606891</t>
  </si>
  <si>
    <t>10.48951048951049</t>
  </si>
  <si>
    <t>SE_11_+_125442465_125445159_125445304_125446151_EI24</t>
  </si>
  <si>
    <t>98.46594723051295</t>
  </si>
  <si>
    <t>40.5940594059406</t>
  </si>
  <si>
    <t>SE_11_+_125442465_125445201_125445304_125446151_EI24</t>
  </si>
  <si>
    <t>98.45368080074472</t>
  </si>
  <si>
    <t>SE_11_+_125442465_125445205_125445304_125446151_EI24</t>
  </si>
  <si>
    <t>0.8615912956244802</t>
  </si>
  <si>
    <t>SE_11_+_125445304_125445699_125445827_125446151_EI24</t>
  </si>
  <si>
    <t>0.44749749997005667</t>
  </si>
  <si>
    <t>88.69047619047619</t>
  </si>
  <si>
    <t>SE_11_+_125447466_125447632_125447802_125448029_EI24</t>
  </si>
  <si>
    <t>94.23608418277459</t>
  </si>
  <si>
    <t>SE_11_+_125450100_125451107_125451218_125452242_EI24</t>
  </si>
  <si>
    <t>0.9773903161984179</t>
  </si>
  <si>
    <t>30.58823529411765</t>
  </si>
  <si>
    <t>SE_11_+_125462813_125463533_125463620_125465776_STT3A</t>
  </si>
  <si>
    <t>97.35888321650363</t>
  </si>
  <si>
    <t>SE_11_+_125462813_125465776_125465898_125466954_STT3A</t>
  </si>
  <si>
    <t>99.26115549560245</t>
  </si>
  <si>
    <t>42.69662921348314</t>
  </si>
  <si>
    <t>SE_11_+_125479484_125481323_125481414_125482487_STT3A</t>
  </si>
  <si>
    <t>0.06583202293623688</t>
  </si>
  <si>
    <t>SE_11_-_125885136_125880813_125880706_125880589_CDON</t>
  </si>
  <si>
    <t>90.68742349671332</t>
  </si>
  <si>
    <t>SE_11_+_126081725_126099120_126099188_126104890_FAM118B</t>
  </si>
  <si>
    <t>79.20555239616127</t>
  </si>
  <si>
    <t>40.36697247706422</t>
  </si>
  <si>
    <t>SE_11_+_126081725_126099120_126099231_126104890_FAM118B</t>
  </si>
  <si>
    <t>0.3420892724688499</t>
  </si>
  <si>
    <t>SE_11_+_126099188_126103481_126103616_126104890_FAM118B</t>
  </si>
  <si>
    <t>99.41221495134678</t>
  </si>
  <si>
    <t>SE_11_+_126099188_126104890_126104982_126110687_FAM118B</t>
  </si>
  <si>
    <t>97.96727530344798</t>
  </si>
  <si>
    <t>SE_11_-_126138583_126137981_126137898_126137607_SRPR</t>
  </si>
  <si>
    <t>82.03912429035705</t>
  </si>
  <si>
    <t>SE_11_+_126143349_126144822_126144916_126145222_FOXRED1</t>
  </si>
  <si>
    <t>71.4271807816192</t>
  </si>
  <si>
    <t>SE_11_+_126143349_126144826_126144916_126145222_FOXRED1</t>
  </si>
  <si>
    <t>84.64163260064683</t>
  </si>
  <si>
    <t>SE_11_+_126153048_126160357_126160480_126160698_TIRAP</t>
  </si>
  <si>
    <t>99.407847899159</t>
  </si>
  <si>
    <t>SE_11_+_126201445_126208181_126208294_126213202_DCPS</t>
  </si>
  <si>
    <t>0.132335820336018</t>
  </si>
  <si>
    <t>79.7872340425532</t>
  </si>
  <si>
    <t>20.212765957446805</t>
  </si>
  <si>
    <t>SE_11_+_126225737_126228310_126228406_126275991_ST3GAL4</t>
  </si>
  <si>
    <t>99.51021162238794</t>
  </si>
  <si>
    <t>SE_11_+_126277244_126277469_126277529_126277994_ST3GAL4</t>
  </si>
  <si>
    <t>98.91903641947462</t>
  </si>
  <si>
    <t>SE_11_+_126277529_126277994_126278089_126278202_ST3GAL4</t>
  </si>
  <si>
    <t>0.4095985860694774</t>
  </si>
  <si>
    <t>SE_11_+_128564171_128618132_128618185_128628010_FLI1</t>
  </si>
  <si>
    <t>0.9142118753342352</t>
  </si>
  <si>
    <t>SE_11_+_128628221_128634546_128634716_128638013_FLI1</t>
  </si>
  <si>
    <t>5.3602297377890515</t>
  </si>
  <si>
    <t>SE_11_+_129685793_129698042_129698148_129722370_TMEM45B</t>
  </si>
  <si>
    <t>16.072962352024273</t>
  </si>
  <si>
    <t>SE_11_-_129764254_129763280_129763192_129762765_NFRKB</t>
  </si>
  <si>
    <t>56.81570234372938</t>
  </si>
  <si>
    <t>SE_11_-_129765391_129764333_129764254_129762765_NFRKB</t>
  </si>
  <si>
    <t>0.0012296136203756296</t>
  </si>
  <si>
    <t>SE_11_+_129939977_129970165_129970320_129979324_APLP2</t>
  </si>
  <si>
    <t>0.04646871111502927</t>
  </si>
  <si>
    <t>SE_11_+_129939977_129971265_129971408_129979324_APLP2</t>
  </si>
  <si>
    <t>0.022452919177248218</t>
  </si>
  <si>
    <t>SE_11_+_129939977_129971821_129971895_129979324_APLP2</t>
  </si>
  <si>
    <t>99.85431144908608</t>
  </si>
  <si>
    <t>SE_11_+_129939977_129979324_129979497_129980433_APLP2</t>
  </si>
  <si>
    <t>99.60833696653171</t>
  </si>
  <si>
    <t>SE_11_+_129939977_129979324_129979512_129980433_APLP2</t>
  </si>
  <si>
    <t>99.72374510235396</t>
  </si>
  <si>
    <t>SE_11_+_129939977_129980433_129980556_129990601_APLP2</t>
  </si>
  <si>
    <t>42.16020156376483</t>
  </si>
  <si>
    <t>61.212121212121204</t>
  </si>
  <si>
    <t>SE_11_+_129992408_129993507_129993674_129996595_APLP2</t>
  </si>
  <si>
    <t>86.99190880337376</t>
  </si>
  <si>
    <t>SE_11_-_130106905_130104168_130104051_130103277_ZBTB44</t>
  </si>
  <si>
    <t>8.220056655400086</t>
  </si>
  <si>
    <t>SE_11_-_130106905_130106111_130106005_130104168_ZBTB44</t>
  </si>
  <si>
    <t>90.26137541427816</t>
  </si>
  <si>
    <t>2.7472527472527473</t>
  </si>
  <si>
    <t>SE_11_-_130773150_130750701_130750517_130749606_SNX19</t>
  </si>
  <si>
    <t>96.57038744136652</t>
  </si>
  <si>
    <t>SE_11_-_130779913_130777978_130777848_130776616_SNX19</t>
  </si>
  <si>
    <t>0.8708435662549375</t>
  </si>
  <si>
    <t>SE_11_-_130786175_130784644_130784589_130781666_SNX19</t>
  </si>
  <si>
    <t>0.1680619951786458</t>
  </si>
  <si>
    <t>SE_11_+_132082041_132176189_132176362_132177583_NTM</t>
  </si>
  <si>
    <t>1.1748983696302906</t>
  </si>
  <si>
    <t>55.65217391304348</t>
  </si>
  <si>
    <t>15.65217391304348</t>
  </si>
  <si>
    <t>SE_11_+_132180126_132182559_132182676_132184446_NTM</t>
  </si>
  <si>
    <t>0.06444008956163363</t>
  </si>
  <si>
    <t>SE_11_+_133939054_133940067_133940173_134009746_JAM3</t>
  </si>
  <si>
    <t>99.86072346851313</t>
  </si>
  <si>
    <t>SE_11_+_134010665_134014136_134014288_134014687_JAM3</t>
  </si>
  <si>
    <t>8.956142337052803</t>
  </si>
  <si>
    <t>SE_11_-_134054532_134053048_134052908_134051079_NCAPD3</t>
  </si>
  <si>
    <t>96.57456532595859</t>
  </si>
  <si>
    <t>SE_11_-_134090466_134086992_134086830_134080348_NCAPD3</t>
  </si>
  <si>
    <t>99.13098163176946</t>
  </si>
  <si>
    <t>56.493506493506494</t>
  </si>
  <si>
    <t>SE_11_+_134095239_134104791_134104947_134109885_VPS26B</t>
  </si>
  <si>
    <t>83.8467159003766</t>
  </si>
  <si>
    <t>SE_11_-_134119061_134118853_134118703_134118378_THYN1</t>
  </si>
  <si>
    <t>0.25796489107307174</t>
  </si>
  <si>
    <t>SE_11_-_134122734_134121789_134121643_134121202_THYN1</t>
  </si>
  <si>
    <t>98.93692305665134</t>
  </si>
  <si>
    <t>SE_11_+_134123603_134126442_134126542_134126982_ACAD8</t>
  </si>
  <si>
    <t>98.80651181813016</t>
  </si>
  <si>
    <t>SE_11_+_134123603_134126442_134126542_134128409_ACAD8</t>
  </si>
  <si>
    <t>98.83297959662526</t>
  </si>
  <si>
    <t>89.82035928143712</t>
  </si>
  <si>
    <t>SE_11_+_134123603_134126982_134127151_134128409_ACAD8</t>
  </si>
  <si>
    <t>87.07814164643712</t>
  </si>
  <si>
    <t>SE_11_+_134126542_134126982_134127151_134128409_ACAD8</t>
  </si>
  <si>
    <t>97.80022217289024</t>
  </si>
  <si>
    <t>62.616822429906534</t>
  </si>
  <si>
    <t>SE_11_+_134123603_134128409_134128518_134128902_ACAD8</t>
  </si>
  <si>
    <t>98.14297495178039</t>
  </si>
  <si>
    <t>SE_11_+_134127151_134128409_134128518_134128902_ACAD8</t>
  </si>
  <si>
    <t>5.439467885575537</t>
  </si>
  <si>
    <t>SE_11_+_134131784_134132026_134132170_134132414_ACAD8</t>
  </si>
  <si>
    <t>1.235624326621732</t>
  </si>
  <si>
    <t>SE_11_+_134234292_134236949_134237033_134237151_GLB1L2</t>
  </si>
  <si>
    <t>1.6384823490295009</t>
  </si>
  <si>
    <t>7.83132530120482</t>
  </si>
  <si>
    <t>0.6024096385542169</t>
  </si>
  <si>
    <t>SE_11_+_134241724_134242324_134242492_134243615_GLB1L2</t>
  </si>
  <si>
    <t>97.09178717336748</t>
  </si>
  <si>
    <t>54.45544554455446</t>
  </si>
  <si>
    <t>SE_12_-_307963_307169_307066_306667_SLC6A12</t>
  </si>
  <si>
    <t>97.87926512097135</t>
  </si>
  <si>
    <t>SE_12_-_311906_311015_310928_309949_SLC6A12</t>
  </si>
  <si>
    <t>12.532127837356057</t>
  </si>
  <si>
    <t>SE_12_-_401925_395373_395292_394828_KDM5A</t>
  </si>
  <si>
    <t>99.55343234082122</t>
  </si>
  <si>
    <t>SE_12_-_495063_493319_493197_475270_KDM5A</t>
  </si>
  <si>
    <t>50.19318981654999</t>
  </si>
  <si>
    <t>SE_12_+_971436_980431_980514_987378_WNK1</t>
  </si>
  <si>
    <t>66.6805360902127</t>
  </si>
  <si>
    <t>SE_12_+_971436_980431_980514_987381_WNK1</t>
  </si>
  <si>
    <t>99.14363527418074</t>
  </si>
  <si>
    <t>SE_12_+_991239_992109_992225_992561_WNK1</t>
  </si>
  <si>
    <t>41.72421308447494</t>
  </si>
  <si>
    <t>SE_12_-_1036311_1036112_1035962_1034691_RAD52</t>
  </si>
  <si>
    <t>99.02954237980099</t>
  </si>
  <si>
    <t>94.94949494949495</t>
  </si>
  <si>
    <t>SE_12_-_1058768_1042242_1042141_1040487_RAD52</t>
  </si>
  <si>
    <t>77.80905485555618</t>
  </si>
  <si>
    <t>SE_12_+_1219513_1221381_1221464_1225032_ERC1</t>
  </si>
  <si>
    <t>64.57519385188665</t>
  </si>
  <si>
    <t>SE_12_+_1219513_1221381_1221473_1225032_ERC1</t>
  </si>
  <si>
    <t>97.41895688042403</t>
  </si>
  <si>
    <t>49.6124031007752</t>
  </si>
  <si>
    <t>SE_12_+_1346070_1372200_1372331_1399018_ERC1</t>
  </si>
  <si>
    <t>4.750290497296756</t>
  </si>
  <si>
    <t>SE_12_+_1517413_1519555_1519619_1553728_ERC1</t>
  </si>
  <si>
    <t>1.4739615399664407</t>
  </si>
  <si>
    <t>SE_12_+_1553916_1590009_1590064_1599259_ERC1</t>
  </si>
  <si>
    <t>4.859936546397099</t>
  </si>
  <si>
    <t>SE_12_-_2102430_2100412_2100287_2077076_DCP1B</t>
  </si>
  <si>
    <t>22.03831959630385</t>
  </si>
  <si>
    <t>SE_12_+_2622150_2656616_2656690_2659109_CACNA1C</t>
  </si>
  <si>
    <t>2.9407103021736054</t>
  </si>
  <si>
    <t>SE_12_+_2659199_2659710_2659822_2666117_CACNA1C</t>
  </si>
  <si>
    <t>76.85465089370626</t>
  </si>
  <si>
    <t>SE_12_+_2705169_2706396_2706455_2706603_CACNA1C</t>
  </si>
  <si>
    <t>7.227687232871655</t>
  </si>
  <si>
    <t>SE_12_+_2706455_2706603_2706662_2711020_CACNA1C</t>
  </si>
  <si>
    <t>20.184714957247547</t>
  </si>
  <si>
    <t>SE_12_+_2721179_2742795_2742878_2743463_CACNA1C</t>
  </si>
  <si>
    <t>49.024380561630124</t>
  </si>
  <si>
    <t>SE_12_+_2742878_2743463_2743546_2757641_CACNA1C</t>
  </si>
  <si>
    <t>1.522350133721049</t>
  </si>
  <si>
    <t>SE_12_+_2788962_2791116_2791220_2791716_CACNA1C</t>
  </si>
  <si>
    <t>1.012139587780542</t>
  </si>
  <si>
    <t>99.00990099009901</t>
  </si>
  <si>
    <t>SE_12_+_2904410_2905431_2905534_2906304_FKBP4</t>
  </si>
  <si>
    <t>0.47865026099023844</t>
  </si>
  <si>
    <t>SE_12_+_2986448_2987099_2987279_2994449_RHNO1/TULP3</t>
  </si>
  <si>
    <t>0.6895966728380843</t>
  </si>
  <si>
    <t>95.41984732824427</t>
  </si>
  <si>
    <t>SE_12_+_2994700_2996144_2996277_2997077_RHNO1</t>
  </si>
  <si>
    <t>80.79898688493844</t>
  </si>
  <si>
    <t>54.77707006369427</t>
  </si>
  <si>
    <t>35.6687898089172</t>
  </si>
  <si>
    <t>SE_12_+_3018746_3029929_3030088_3031428_TULP3</t>
  </si>
  <si>
    <t>99.02561670116238</t>
  </si>
  <si>
    <t>SE_12_+_3031568_3039414_3039511_3040203_TULP3</t>
  </si>
  <si>
    <t>99.66884083353904</t>
  </si>
  <si>
    <t>48.18181818181818</t>
  </si>
  <si>
    <t>SE_12_+_3040406_3042584_3042696_3043613_TULP3</t>
  </si>
  <si>
    <t>96.31373850611409</t>
  </si>
  <si>
    <t>SE_12_+_3043727_3046797_3046895_3047280_TULP3</t>
  </si>
  <si>
    <t>99.37286335847078</t>
  </si>
  <si>
    <t>SE_12_+_3104158_3120170_3120234_3121336_TEAD4</t>
  </si>
  <si>
    <t>91.47044851843408</t>
  </si>
  <si>
    <t>SE_12_+_3121398_3126564_3126692_3127711_TEAD4</t>
  </si>
  <si>
    <t>83.3058137650476</t>
  </si>
  <si>
    <t>SE_12_+_3186619_3192819_3192885_3310343_TSPAN9</t>
  </si>
  <si>
    <t>2.6056309387064087</t>
  </si>
  <si>
    <t>SE_12_+_3310422_3315446_3315584_3387587_TSPAN9</t>
  </si>
  <si>
    <t>0.6335884988630971</t>
  </si>
  <si>
    <t>SE_12_-_3931039_3924219_3924161_3923354_PARP11</t>
  </si>
  <si>
    <t>54.08388962798567</t>
  </si>
  <si>
    <t>SE_12_-_3939056_3938196_3938076_3935399_PARP11</t>
  </si>
  <si>
    <t>2.4751105027474853</t>
  </si>
  <si>
    <t>22.485207100591715</t>
  </si>
  <si>
    <t>26.627218934911244</t>
  </si>
  <si>
    <t>SE_12_-_4614472_4611648_4611477_4609506_C12orf4</t>
  </si>
  <si>
    <t>94.68029340606864</t>
  </si>
  <si>
    <t>SE_12_-_4634420_4628046_4627940_4627421_C12orf4</t>
  </si>
  <si>
    <t>99.95802570500773</t>
  </si>
  <si>
    <t>24.581005586592177</t>
  </si>
  <si>
    <t>74.30167597765363</t>
  </si>
  <si>
    <t>1.1173184357541899</t>
  </si>
  <si>
    <t>SE_12_-_4643323_4639216_4639035_4634749_C12orf4</t>
  </si>
  <si>
    <t>58.67408035303258</t>
  </si>
  <si>
    <t>SE_12_+_4714252_4716493_4716553_4719321_DYRK4</t>
  </si>
  <si>
    <t>99.7840483176668</t>
  </si>
  <si>
    <t>SE_12_+_4768343_4771699_4771801_4777623_NDUFA9</t>
  </si>
  <si>
    <t>1.4105042824363379</t>
  </si>
  <si>
    <t>SE_12_+_4771801_4776703_4776820_4777623_NDUFA9</t>
  </si>
  <si>
    <t>99.94085425367327</t>
  </si>
  <si>
    <t>SE_12_+_4791466_4794425_4794491_4835698_NDUFA9</t>
  </si>
  <si>
    <t>98.66150189815028</t>
  </si>
  <si>
    <t>37.43016759776536</t>
  </si>
  <si>
    <t>SE_12_+_6309238_6309550_6309731_6334592_CD9</t>
  </si>
  <si>
    <t>98.66142263349863</t>
  </si>
  <si>
    <t>58.86524822695035</t>
  </si>
  <si>
    <t>SE_12_+_6309238_6309588_6309731_6334592_CD9</t>
  </si>
  <si>
    <t>0.02413173728352292</t>
  </si>
  <si>
    <t>SE_12_+_6309731_6315125_6315250_6334592_CD9</t>
  </si>
  <si>
    <t>0.29129920725984526</t>
  </si>
  <si>
    <t>SE_12_+_6341895_6342103_6342171_6342578_CD9</t>
  </si>
  <si>
    <t>94.66587070903655</t>
  </si>
  <si>
    <t>SE_12_-_6442235_6440092_6440019_6439877_TNFRSF1A</t>
  </si>
  <si>
    <t>99.95012245395678</t>
  </si>
  <si>
    <t>SE_12_-_6443257_6443004_6442903_6442682_TNFRSF1A</t>
  </si>
  <si>
    <t>99.97306513483935</t>
  </si>
  <si>
    <t>SE_12_-_6443257_6443031_6442903_6442682_TNFRSF1A</t>
  </si>
  <si>
    <t>99.419232291529</t>
  </si>
  <si>
    <t>17.218543046357617</t>
  </si>
  <si>
    <t>55.62913907284768</t>
  </si>
  <si>
    <t>SE_12_-_6450942_6443410_6443257_6443031_TNFRSF1A</t>
  </si>
  <si>
    <t>97.27713987183306</t>
  </si>
  <si>
    <t>SE_12_-_6458493_6458387_6458330_6458171_SCNN1A</t>
  </si>
  <si>
    <t>7.344174595111855</t>
  </si>
  <si>
    <t>SE_12_-_6463604_6459190_6458996_6458571_SCNN1A</t>
  </si>
  <si>
    <t>3.4859918629502715</t>
  </si>
  <si>
    <t>SE_12_-_6463604_6459190_6459125_6458571_SCNN1A</t>
  </si>
  <si>
    <t>99.22736359010472</t>
  </si>
  <si>
    <t>SE_12_-_6472609_6471407_6471217_6465046_SCNN1A</t>
  </si>
  <si>
    <t>98.65254802253088</t>
  </si>
  <si>
    <t>56.72514619883041</t>
  </si>
  <si>
    <t>23.976608187134502</t>
  </si>
  <si>
    <t>SE_12_-_6472609_6471407_6471234_6465046_SCNN1A</t>
  </si>
  <si>
    <t>98.96187550289092</t>
  </si>
  <si>
    <t>SE_12_+_6494545_6495232_6495328_6495513_LTBR</t>
  </si>
  <si>
    <t>4.128161438430557</t>
  </si>
  <si>
    <t>SE_12_+_6495610_6496964_6497076_6497564_LTBR</t>
  </si>
  <si>
    <t>96.00308849653585</t>
  </si>
  <si>
    <t>SE_12_+_6495610_6497564_6497671_6497966_LTBR</t>
  </si>
  <si>
    <t>99.58136282333784</t>
  </si>
  <si>
    <t>SE_12_-_6579696_6575517_6575391_6575166_VAMP1</t>
  </si>
  <si>
    <t>99.98405388692808</t>
  </si>
  <si>
    <t>SE_12_-_6602883_6602138_6602028_6601633_MRPL51</t>
  </si>
  <si>
    <t>98.56383710070064</t>
  </si>
  <si>
    <t>SE_12_+_6618958_6619241_6619299_6619795_NCAPD2</t>
  </si>
  <si>
    <t>23.473403535747956</t>
  </si>
  <si>
    <t>SE_12_-_6664423_6660669_6660564_6660167_IFFO1</t>
  </si>
  <si>
    <t>0.7534893682272098</t>
  </si>
  <si>
    <t>SE_12_-_6669264_6667303_6667182_6666808_NOP2</t>
  </si>
  <si>
    <t>1.4436953957986034</t>
  </si>
  <si>
    <t>SE_12_-_6675267_6673414_6673316_6673112_NOP2</t>
  </si>
  <si>
    <t>99.45291688133855</t>
  </si>
  <si>
    <t>62.758620689655174</t>
  </si>
  <si>
    <t>SE_12_-_6761828_6761584_6761437_6760551_ING4</t>
  </si>
  <si>
    <t>92.74582657627737</t>
  </si>
  <si>
    <t>SE_12_-_6765893_6762562_6762396_6762216_ING4</t>
  </si>
  <si>
    <t>96.65414651050564</t>
  </si>
  <si>
    <t>SE_12_-_6772231_6765964_6765893_6762562_ING4</t>
  </si>
  <si>
    <t>43.744095398876404</t>
  </si>
  <si>
    <t>SE_12_-_6782382_6781698_6781516_6780004_ZNF384</t>
  </si>
  <si>
    <t>15.862844459262421</t>
  </si>
  <si>
    <t>SE_12_-_6787293_6786425_6786333_6782606_ZNF384</t>
  </si>
  <si>
    <t>99.72002452648864</t>
  </si>
  <si>
    <t>SE_12_-_6798264_6797392_6797333_6788691_ZNF384</t>
  </si>
  <si>
    <t>0.33965018292540533</t>
  </si>
  <si>
    <t>SE_12_+_6833984_6835031_6835125_6837092_COPS7A</t>
  </si>
  <si>
    <t>0.4941415101958453</t>
  </si>
  <si>
    <t>54.330708661417326</t>
  </si>
  <si>
    <t>SE_12_+_6833984_6836837_6836966_6837092_COPS7A</t>
  </si>
  <si>
    <t>86.48532801318851</t>
  </si>
  <si>
    <t>SE_12_+_6833984_6837092_6837167_6837389_COPS7A</t>
  </si>
  <si>
    <t>99.71350626686628</t>
  </si>
  <si>
    <t>33.557046979865774</t>
  </si>
  <si>
    <t>57.04697986577181</t>
  </si>
  <si>
    <t>SE_12_+_6839673_6839835_6839986_6840166_COPS7A</t>
  </si>
  <si>
    <t>0.23555876040900356</t>
  </si>
  <si>
    <t>SE_12_+_6898828_6908046_6908240_6909238_CD4</t>
  </si>
  <si>
    <t>1.9507567343399856</t>
  </si>
  <si>
    <t>69.87951807228916</t>
  </si>
  <si>
    <t>SE_12_+_6898828_6908704_6908789_6909238_CD4</t>
  </si>
  <si>
    <t>79.16852324617231</t>
  </si>
  <si>
    <t>SE_12_+_6898828_6909238_6909353_6923308_CD4</t>
  </si>
  <si>
    <t>99.03019282764689</t>
  </si>
  <si>
    <t>SE_12_+_6909353_6909473_6909637_6923308_CD4</t>
  </si>
  <si>
    <t>5.317037060665669</t>
  </si>
  <si>
    <t>45.3416149068323</t>
  </si>
  <si>
    <t>11.180124223602485</t>
  </si>
  <si>
    <t>SE_12_+_6939934_6940034_6940197_6940380_LEPREL2</t>
  </si>
  <si>
    <t>95.9167030940901</t>
  </si>
  <si>
    <t>SE_12_+_6942808_6942906_6942973_6943089_LEPREL2</t>
  </si>
  <si>
    <t>94.456085996633007</t>
  </si>
  <si>
    <t>SE_12_+_6942808_6942908_6942973_6943089_LEPREL2</t>
  </si>
  <si>
    <t>94.55943028501676</t>
  </si>
  <si>
    <t>SE_12_+_6942808_6942910_6942973_6943089_LEPREL2</t>
  </si>
  <si>
    <t>2.871293057672104</t>
  </si>
  <si>
    <t>SE_12_+_6943213_6943989_6944119_6946149_LEPREL2</t>
  </si>
  <si>
    <t>0.3986635248607202</t>
  </si>
  <si>
    <t>SE_12_+_6950788_6950937_6951067_6952134_GNB3</t>
  </si>
  <si>
    <t>36.26217689182398</t>
  </si>
  <si>
    <t>SE_12_+_7014923_7015009_7015118_7015573_LRRC23</t>
  </si>
  <si>
    <t>96.09594068754458</t>
  </si>
  <si>
    <t>SE_12_+_7015826_7016479_7016609_7023055_LRRC23</t>
  </si>
  <si>
    <t>63.670713091018015</t>
  </si>
  <si>
    <t>SE_12_+_7016609_7019054_7019190_7023055_LRRC23</t>
  </si>
  <si>
    <t>99.38469341705489</t>
  </si>
  <si>
    <t>SE_12_+_7030945_7031219_7031327_7031507_ENO2</t>
  </si>
  <si>
    <t>99.6803950606378</t>
  </si>
  <si>
    <t>SE_12_+_7052825_7053270_7053336_7053639_ATN1/C12orf57</t>
  </si>
  <si>
    <t>57.90748125645771</t>
  </si>
  <si>
    <t>SE_12_+_7055902_7060627_7060683_7060772_PTPN6</t>
  </si>
  <si>
    <t>98.6693809178708</t>
  </si>
  <si>
    <t>SE_12_+_7055902_7060772_7060894_7061146_PTPN6</t>
  </si>
  <si>
    <t>99.92469939804178</t>
  </si>
  <si>
    <t>SE_12_+_7060683_7060772_7060894_7061146_PTPN6</t>
  </si>
  <si>
    <t>0.9288050333047417</t>
  </si>
  <si>
    <t>SE_12_-_7079359_7079226_7079119_7078740_PHB2</t>
  </si>
  <si>
    <t>1.2352860646335455</t>
  </si>
  <si>
    <t>SE_12_-_7079359_7079231_7079119_7078740_PHB2</t>
  </si>
  <si>
    <t>95.20155143005111</t>
  </si>
  <si>
    <t>SE_12_+_7084310_7084391_7084540_7084858_EMG1</t>
  </si>
  <si>
    <t>99.66485966241993</t>
  </si>
  <si>
    <t>76.42045454545455</t>
  </si>
  <si>
    <t>20.738636363636363</t>
  </si>
  <si>
    <t>SE_12_-_7090756_7090344_7090166_7088741_LPCAT3</t>
  </si>
  <si>
    <t>0.24289698475484914</t>
  </si>
  <si>
    <t>SE_12_-_7125578_7108791_7108733_7092700_LPCAT3</t>
  </si>
  <si>
    <t>99.85777168645772</t>
  </si>
  <si>
    <t>SE_12_-_7252497_7252356_7252282_7246466_C1RL</t>
  </si>
  <si>
    <t>96.84365481179155</t>
  </si>
  <si>
    <t>SE_12_-_7254494_7252356_7252282_7249759_C1RL</t>
  </si>
  <si>
    <t>97.61649464135192</t>
  </si>
  <si>
    <t>SE_12_-_7254494_7252622_7252497_7252356_C1RL</t>
  </si>
  <si>
    <t>4.043208158514442</t>
  </si>
  <si>
    <t>SE_12_+_7290663_7291332_7291412_7293838_CLSTN3</t>
  </si>
  <si>
    <t>26.977689763872853</t>
  </si>
  <si>
    <t>SE_12_+_7342346_7342618_7342812_7342958_PEX5</t>
  </si>
  <si>
    <t>99.96337979177102</t>
  </si>
  <si>
    <t>51.87500000000001</t>
  </si>
  <si>
    <t>SE_12_+_7341406_7342958_7343120_7343484_PEX5</t>
  </si>
  <si>
    <t>99.90248714134884</t>
  </si>
  <si>
    <t>SE_12_+_7342346_7342958_7343120_7343484_PEX5</t>
  </si>
  <si>
    <t>99.33226241653873</t>
  </si>
  <si>
    <t>SE_12_+_7344296_7351607_7351709_7354347_PEX5</t>
  </si>
  <si>
    <t>47.825445202072714</t>
  </si>
  <si>
    <t>SE_12_+_7354437_7354837_7354947_7355208_PEX5</t>
  </si>
  <si>
    <t>96.08076318199798</t>
  </si>
  <si>
    <t>SE_12_-_7520683_7519927_7519832_7510082_CD163L1</t>
  </si>
  <si>
    <t>94.66222741222325</t>
  </si>
  <si>
    <t>63.44086021505376</t>
  </si>
  <si>
    <t>SE_12_-_7635239_7633852_7633757_7632592_CD163</t>
  </si>
  <si>
    <t>99.63798866162941</t>
  </si>
  <si>
    <t>SE_12_-_7635562_7635358_7635239_7632592_CD163</t>
  </si>
  <si>
    <t>99.9538913728665</t>
  </si>
  <si>
    <t>SE_12_-_8088616_8086498_8086406_8085743_SLC2A3</t>
  </si>
  <si>
    <t>87.97864312148577</t>
  </si>
  <si>
    <t>SE_12_+_8242895_8244365_8244446_8245272_NECAP1</t>
  </si>
  <si>
    <t>99.39108473631167</t>
  </si>
  <si>
    <t>SE_12_+_8242895_8245272_8245380_8245468_NECAP1</t>
  </si>
  <si>
    <t>99.48996688969262</t>
  </si>
  <si>
    <t>SE_12_-_8689711_8688801_8688686_8687405_CLEC4E</t>
  </si>
  <si>
    <t>98.76790645405265</t>
  </si>
  <si>
    <t>SE_12_-_8691738_8688801_8688686_8687405_CLEC4E</t>
  </si>
  <si>
    <t>3.8577992738209477</t>
  </si>
  <si>
    <t>SE_12_-_8802097_8801151_8801083_8800799_MFAP5</t>
  </si>
  <si>
    <t>98.61775092828672</t>
  </si>
  <si>
    <t>SE_12_+_9070387_9072352_9072462_9073581_PHC1</t>
  </si>
  <si>
    <t>98.52233119305642</t>
  </si>
  <si>
    <t>8.176100628930817</t>
  </si>
  <si>
    <t>67.29559748427673</t>
  </si>
  <si>
    <t>SE_12_+_9070387_9072352_9072513_9073581_PHC1</t>
  </si>
  <si>
    <t>96.56172239739627</t>
  </si>
  <si>
    <t>81.63265306122449</t>
  </si>
  <si>
    <t>SE_12_+_9073661_9074197_9074346_9075253_PHC1</t>
  </si>
  <si>
    <t>99.76284011916789</t>
  </si>
  <si>
    <t>SE_12_+_9085427_9085803_9085946_9086461_PHC1</t>
  </si>
  <si>
    <t>99.66353688640265</t>
  </si>
  <si>
    <t>97.32142857142857</t>
  </si>
  <si>
    <t>SE_12_+_9087074_9087720_9087834_9089452_PHC1</t>
  </si>
  <si>
    <t>0.3430250666705909</t>
  </si>
  <si>
    <t>SE_12_-_9102084_9099420_9099312_9099001_M6PR</t>
  </si>
  <si>
    <t>99.34536352777047</t>
  </si>
  <si>
    <t>77.07006369426752</t>
  </si>
  <si>
    <t>SE_12_-_9265956_9265132_9264973_9264807_A2M</t>
  </si>
  <si>
    <t>97.81020837832888</t>
  </si>
  <si>
    <t>SE_12_+_9822391_9833519_9833629_9840498_CLEC2D</t>
  </si>
  <si>
    <t>95.3006082404276</t>
  </si>
  <si>
    <t>48.51485148514851</t>
  </si>
  <si>
    <t>SE_12_+_9840682_9845424_9845527_9847356_CLEC2D</t>
  </si>
  <si>
    <t>97.85704424477008</t>
  </si>
  <si>
    <t>SE_12_+_9840757_9845424_9845527_9847356_CLEC2D</t>
  </si>
  <si>
    <t>27.05146891436146</t>
  </si>
  <si>
    <t>SE_12_+_9845527_9845630_9845711_9847356_CLEC2D</t>
  </si>
  <si>
    <t>26.497308244493112</t>
  </si>
  <si>
    <t>79.33884297520662</t>
  </si>
  <si>
    <t>SE_12_+_9845527_9846421_9846544_9847356_CLEC2D</t>
  </si>
  <si>
    <t>94.54372333083573</t>
  </si>
  <si>
    <t>SE_12_-_10021804_10015172_10015098_10010236_CLEC2B</t>
  </si>
  <si>
    <t>90.56594943074994</t>
  </si>
  <si>
    <t>SE_12_-_10251407_10241821_10241723_10234012_CLEC1A</t>
  </si>
  <si>
    <t>7.739994151616722</t>
  </si>
  <si>
    <t>SE_12_-_10251407_10245118_10245021_10241821_CLEC1A</t>
  </si>
  <si>
    <t>80.88398212572659</t>
  </si>
  <si>
    <t>SE_12_-_10277896_10275962_10275844_10271189_CLEC7A</t>
  </si>
  <si>
    <t>35.205385253731016</t>
  </si>
  <si>
    <t>SE_12_-_10277896_10277772_10277686_10275962_CLEC7A</t>
  </si>
  <si>
    <t>51.58513195500765</t>
  </si>
  <si>
    <t>11.851851851851853</t>
  </si>
  <si>
    <t>SE_12_-_10280346_10279307_10279170_10278047_CLEC7A</t>
  </si>
  <si>
    <t>99.74190148654498</t>
  </si>
  <si>
    <t>SE_12_-_10282579_10280444_10280346_10278047_CLEC7A</t>
  </si>
  <si>
    <t>71.25977601047391</t>
  </si>
  <si>
    <t>26.851851851851855</t>
  </si>
  <si>
    <t>SE_12_+_10366786_10367268_10367378_10370662_GABARAPL1</t>
  </si>
  <si>
    <t>99.55380354866838</t>
  </si>
  <si>
    <t>SE_12_+_10365818_10370662_10370740_10373039_GABARAPL1</t>
  </si>
  <si>
    <t>99.92354090007053</t>
  </si>
  <si>
    <t>SE_12_-_10763221_10762540_10762430_10760535_MAGOHB</t>
  </si>
  <si>
    <t>5.6254868622043315</t>
  </si>
  <si>
    <t>27.95031055900621</t>
  </si>
  <si>
    <t>SE_12_-_10766038_10765577_10765414_10763279_MAGOHB</t>
  </si>
  <si>
    <t>0.21638059929088974</t>
  </si>
  <si>
    <t>SE_12_-_10856650_10856218_10856122_10854733_YBX3</t>
  </si>
  <si>
    <t>0.5790064843261454</t>
  </si>
  <si>
    <t>SE_12_-_10870687_10870376_10870312_10868382_YBX3</t>
  </si>
  <si>
    <t>30.105908124552773</t>
  </si>
  <si>
    <t>SE_12_-_11199619_11187484_11187381_11126320_PRH1-PRR4</t>
  </si>
  <si>
    <t>16.290943667794146</t>
  </si>
  <si>
    <t>67.26190476190477</t>
  </si>
  <si>
    <t>SE_12_-_11324021_11273779_11273609_11199787_PRH1-PRR4/PRB4</t>
  </si>
  <si>
    <t>0.09355283225025735</t>
  </si>
  <si>
    <t>SE_12_+_11803094_11869521_11869677_11905384_ETV6</t>
  </si>
  <si>
    <t>0.13223363999168833</t>
  </si>
  <si>
    <t>SE_12_-_12503012_12501182_12501113_12496348_MANSC1</t>
  </si>
  <si>
    <t>97.61007197619448</t>
  </si>
  <si>
    <t>SE_12_+_12510443_12514140_12514283_12588562_LOH12CR1</t>
  </si>
  <si>
    <t>99.63539272752475</t>
  </si>
  <si>
    <t>SE_12_-_12639962_12633280_12633157_12630949_DUSP16</t>
  </si>
  <si>
    <t>94.20209644145301</t>
  </si>
  <si>
    <t>49.06832298136646</t>
  </si>
  <si>
    <t>SE_12_-_12672796_12653616_12653453_12640121_DUSP16</t>
  </si>
  <si>
    <t>0.1809359806094238</t>
  </si>
  <si>
    <t>SE_12_+_12765121_12785423_12785525_12788711_CREBL2</t>
  </si>
  <si>
    <t>99.8048206301953</t>
  </si>
  <si>
    <t>SE_12_+_12967158_12974142_12974330_12974589_DDX47</t>
  </si>
  <si>
    <t>98.98249673863594</t>
  </si>
  <si>
    <t>SE_12_+_12976253_12976804_12976950_12977474_DDX47</t>
  </si>
  <si>
    <t>98.48364988416455</t>
  </si>
  <si>
    <t>SE_12_+_13349806_13364403_13364522_13366413_EMP1</t>
  </si>
  <si>
    <t>99.93848386193616</t>
  </si>
  <si>
    <t>SE_12_+_13349806_13366413_13366509_13366615_EMP1</t>
  </si>
  <si>
    <t>95.36869027037997</t>
  </si>
  <si>
    <t>SE_12_+_14609568_14610141_14610229_14613429_ATF7IP</t>
  </si>
  <si>
    <t>0.2716737389772537</t>
  </si>
  <si>
    <t>SE_12_-_14956286_14954966_14954812_14954362_WBP11</t>
  </si>
  <si>
    <t>99.45886895566008</t>
  </si>
  <si>
    <t>SE_12_-_15037147_15035981_15035906_15035214_MGP</t>
  </si>
  <si>
    <t>0.022280491978301585</t>
  </si>
  <si>
    <t>SE_12_-_15038665_15037821_15037747_15037179_MGP</t>
  </si>
  <si>
    <t>1.06360484334886</t>
  </si>
  <si>
    <t>94.83870967741936</t>
  </si>
  <si>
    <t>SE_12_-_15114471_15109267_15109110_15103658_ARHGDIB</t>
  </si>
  <si>
    <t>92.83596757332164</t>
  </si>
  <si>
    <t>SE_12_-_15370363_15274053_15273997_15264351_RERG</t>
  </si>
  <si>
    <t>0.34254372146001727</t>
  </si>
  <si>
    <t>SE_12_-_15818690_15818040_15817957_15815033_EPS8</t>
  </si>
  <si>
    <t>98.75654881081594</t>
  </si>
  <si>
    <t>94.77611940298507</t>
  </si>
  <si>
    <t>SE_12_-_15819374_15818826_15818690_15815033_EPS8</t>
  </si>
  <si>
    <t>99.52197833038875</t>
  </si>
  <si>
    <t>SE_12_-_15835827_15834236_15834160_15823857_EPS8</t>
  </si>
  <si>
    <t>0.4193977961614261</t>
  </si>
  <si>
    <t>9.16030534351145</t>
  </si>
  <si>
    <t>35.11450381679389</t>
  </si>
  <si>
    <t>SE_12_-_15942095_15837236_15837103_15835906_EPS8</t>
  </si>
  <si>
    <t>0.31597052339925075</t>
  </si>
  <si>
    <t>SE_12_-_15942095_15837236_15837131_15835906_EPS8</t>
  </si>
  <si>
    <t>87.8858033697162</t>
  </si>
  <si>
    <t>84.9624060150376</t>
  </si>
  <si>
    <t>SE_12_+_16035753_16036475_16036610_16042862_STRAP</t>
  </si>
  <si>
    <t>99.67543367489384</t>
  </si>
  <si>
    <t>SE_12_+_16052987_16053881_16053946_16055851_STRAP</t>
  </si>
  <si>
    <t>1.4544875889280948</t>
  </si>
  <si>
    <t>SE_12_+_16064348_16064625_16064687_16109870_DERA</t>
  </si>
  <si>
    <t>0.496653597203979</t>
  </si>
  <si>
    <t>3.0456852791878175</t>
  </si>
  <si>
    <t>96.95431472081218</t>
  </si>
  <si>
    <t>SE_12_+_16064348_16069051_16069250_16109870_DERA</t>
  </si>
  <si>
    <t>93.3997486312495</t>
  </si>
  <si>
    <t>42.758620689655174</t>
  </si>
  <si>
    <t>SE_12_+_16109967_16111122_16111269_16112763_DERA</t>
  </si>
  <si>
    <t>89.06948886323818</t>
  </si>
  <si>
    <t>SE_12_+_16109967_16111174_16111269_16112763_DERA</t>
  </si>
  <si>
    <t>96.50728703492894</t>
  </si>
  <si>
    <t>SE_12_+_16115881_16135242_16135370_16185476_DERA</t>
  </si>
  <si>
    <t>98.31860643173393</t>
  </si>
  <si>
    <t>30.344827586206897</t>
  </si>
  <si>
    <t>54.48275862068965</t>
  </si>
  <si>
    <t>SE_12_+_16500644_16507165_16507312_16510539_MGST1</t>
  </si>
  <si>
    <t>96.29860066327402</t>
  </si>
  <si>
    <t>SE_12_+_16507312_16510539_16510633_16516729_MGST1</t>
  </si>
  <si>
    <t>0.21724863457108148</t>
  </si>
  <si>
    <t>81.56028368794325</t>
  </si>
  <si>
    <t>SE_12_+_16510633_16513234_16513377_16516729_MGST1</t>
  </si>
  <si>
    <t>9.5328900923030009</t>
  </si>
  <si>
    <t>SE_12_-_16753589_16747195_16747071_16713472_LMO3</t>
  </si>
  <si>
    <t>26.6391539611528</t>
  </si>
  <si>
    <t>SE_12_-_16753648_16747195_16747071_16713472_LMO3</t>
  </si>
  <si>
    <t>92.04129275076328</t>
  </si>
  <si>
    <t>SE_12_-_16760870_16759066_16759000_16753802_LMO3</t>
  </si>
  <si>
    <t>97.0659309904223</t>
  </si>
  <si>
    <t>SE_12_-_16762668_16759066_16759000_16753802_LMO3</t>
  </si>
  <si>
    <t>15.166345473747441</t>
  </si>
  <si>
    <t>SE_12_-_18243023_18242319_18242163_18241890_RERGL</t>
  </si>
  <si>
    <t>98.98063092083753</t>
  </si>
  <si>
    <t>SE_12_+_19410471_19413883_19413955_19418684_PLEKHA5</t>
  </si>
  <si>
    <t>1.6521036376300233</t>
  </si>
  <si>
    <t>SE_12_+_19440490_19467748_19467828_19473496_PLEKHA5</t>
  </si>
  <si>
    <t>4.721003237980909</t>
  </si>
  <si>
    <t>44.623655913978496</t>
  </si>
  <si>
    <t>SE_12_+_19498822_19499928_19500116_19501333_PLEKHA5</t>
  </si>
  <si>
    <t>0.32229406507026276</t>
  </si>
  <si>
    <t>98.9010989010989</t>
  </si>
  <si>
    <t>SE_12_+_21593382_21594141_21594234_21598281_PYROXD1</t>
  </si>
  <si>
    <t>81.17173506518292</t>
  </si>
  <si>
    <t>SE_12_+_21602625_21605015_21605088_21608066_PYROXD1</t>
  </si>
  <si>
    <t>99.64129944075898</t>
  </si>
  <si>
    <t>SE_12_+_21654882_21659819_21659910_21661317_GOLT1B</t>
  </si>
  <si>
    <t>92.89005887739951</t>
  </si>
  <si>
    <t>SE_12_+_21654882_21659819_21659910_21665229_GOLT1B</t>
  </si>
  <si>
    <t>6.71142098999728</t>
  </si>
  <si>
    <t>35.58282208588957</t>
  </si>
  <si>
    <t>44.785276073619634</t>
  </si>
  <si>
    <t>SE_12_+_21659910_21660878_21661043_21661317_GOLT1B</t>
  </si>
  <si>
    <t>93.41688433110438</t>
  </si>
  <si>
    <t>SE_12_+_21654882_21661317_21661495_21665229_GOLT1B</t>
  </si>
  <si>
    <t>89.95542803299826</t>
  </si>
  <si>
    <t>SE_12_+_21659910_21661317_21661495_21665229_GOLT1B</t>
  </si>
  <si>
    <t>99.29887378209628</t>
  </si>
  <si>
    <t>SE_12_-_21890631_21810769_21810685_21807611_LDHB</t>
  </si>
  <si>
    <t>99.88652799562858</t>
  </si>
  <si>
    <t>SE_12_-_22040760_22035807_22035700_22028660_ABCC9</t>
  </si>
  <si>
    <t>99.8764124068929</t>
  </si>
  <si>
    <t>SE_12_+_22199497_22208083_22208225_22208389_CMAS</t>
  </si>
  <si>
    <t>99.98033295099141</t>
  </si>
  <si>
    <t>SE_12_+_22208544_22211501_22211634_22213766_CMAS</t>
  </si>
  <si>
    <t>94.13432162104989</t>
  </si>
  <si>
    <t>96.44970414201184</t>
  </si>
  <si>
    <t>SE_12_+_22213860_22214215_22214386_22215215_CMAS</t>
  </si>
  <si>
    <t>87.41025043822611</t>
  </si>
  <si>
    <t>SE_12_-_22440083_22408323_22408214_22402032_ST8SIA1</t>
  </si>
  <si>
    <t>87.3162287692142</t>
  </si>
  <si>
    <t>SE_12_-_22612426_22611489_22611418_22610095_C2CD5</t>
  </si>
  <si>
    <t>89.87346502537525</t>
  </si>
  <si>
    <t>SE_12_-_22612426_22611519_22611418_22610095_C2CD5</t>
  </si>
  <si>
    <t>32.367002641947415</t>
  </si>
  <si>
    <t>SE_12_-_22622643_22612476_22612426_22610095_C2CD5</t>
  </si>
  <si>
    <t>99.43046960080088</t>
  </si>
  <si>
    <t>SE_12_-_22659645_22646271_22646157_22643152_C2CD5</t>
  </si>
  <si>
    <t>0.8391907910801438</t>
  </si>
  <si>
    <t>SE_12_-_22659645_22655738_22655673_22646271_C2CD5</t>
  </si>
  <si>
    <t>99.77216536711401</t>
  </si>
  <si>
    <t>SE_12_-_22666228_22659753_22659645_22646271_C2CD5</t>
  </si>
  <si>
    <t>3.6366436010727012</t>
  </si>
  <si>
    <t>51.776649746192895</t>
  </si>
  <si>
    <t>34.01015228426396</t>
  </si>
  <si>
    <t>SE_12_-_22676360_22672173_22671974_22671071_C2CD5</t>
  </si>
  <si>
    <t>0.24105537008974226</t>
  </si>
  <si>
    <t>SE_12_+_22826594_22835215_22835273_22837417_ETNK1</t>
  </si>
  <si>
    <t>93.77584813288</t>
  </si>
  <si>
    <t>SE_12_-_25047209_25034345_25034235_25031583_BCAT1</t>
  </si>
  <si>
    <t>38.83540006280887</t>
  </si>
  <si>
    <t>SE_12_+_25205890_25214526_25214587_25215754_LRMP</t>
  </si>
  <si>
    <t>91.27325248395175</t>
  </si>
  <si>
    <t>66.20689655172414</t>
  </si>
  <si>
    <t>9.655172413793103</t>
  </si>
  <si>
    <t>SE_12_+_25216750_25219299_25219446_25222284_LRMP</t>
  </si>
  <si>
    <t>0.08860818722158913</t>
  </si>
  <si>
    <t>SE_12_+_25254259_25254872_25254959_25255132_LRMP</t>
  </si>
  <si>
    <t>96.801143418104175</t>
  </si>
  <si>
    <t>SE_12_+_25256992_25257295_25257396_25259877_LRMP</t>
  </si>
  <si>
    <t>1.5143732302605402</t>
  </si>
  <si>
    <t>SE_12_+_25348271_25356659_25356757_25356854_LYRM5</t>
  </si>
  <si>
    <t>3.00535758411429</t>
  </si>
  <si>
    <t>SE_12_+_25348271_25356659_25356766_25356854_LYRM5</t>
  </si>
  <si>
    <t>11.850363403882728</t>
  </si>
  <si>
    <t>SE_12_-_25378548_25368494_25368371_25362845_KRAS</t>
  </si>
  <si>
    <t>6.385395680133612</t>
  </si>
  <si>
    <t>SE_12_-_26640001_26639866_26639750_26639293_ITPR2</t>
  </si>
  <si>
    <t>94.21673405036678</t>
  </si>
  <si>
    <t>SE_12_-_27068935_27067511_27067341_27067061_ASUN</t>
  </si>
  <si>
    <t>97.01378234447716</t>
  </si>
  <si>
    <t>SE_12_-_27075549_27070666_27070577_27070374_ASUN</t>
  </si>
  <si>
    <t>0.2080722514967352</t>
  </si>
  <si>
    <t>70.3225806451613</t>
  </si>
  <si>
    <t>21.29032258064516</t>
  </si>
  <si>
    <t>SE_12_+_27091643_27106482_27106639_27107078_FGFR1OP2</t>
  </si>
  <si>
    <t>50.410067006332426</t>
  </si>
  <si>
    <t>81.08108108108108</t>
  </si>
  <si>
    <t>SE_12_+_27110676_27113448_27113561_27116275_FGFR1OP2</t>
  </si>
  <si>
    <t>89.98613471916156</t>
  </si>
  <si>
    <t>SE_12_-_27133499_27129290_27129193_27128591_TM7SF3</t>
  </si>
  <si>
    <t>0.5093431544102507</t>
  </si>
  <si>
    <t>SE_12_-_27132717_27131027_27130885_27129290_TM7SF3</t>
  </si>
  <si>
    <t>91.96211467733029</t>
  </si>
  <si>
    <t>SE_12_-_27133499_27132869_27132717_27129290_TM7SF3</t>
  </si>
  <si>
    <t>97.96545406840038</t>
  </si>
  <si>
    <t>SE_12_-_27143383_27135792_27135706_27133579_TM7SF3</t>
  </si>
  <si>
    <t>4.864641192381605</t>
  </si>
  <si>
    <t>SE_12_-_27143383_27136529_27136426_27135792_TM7SF3</t>
  </si>
  <si>
    <t>97.05572854695691</t>
  </si>
  <si>
    <t>SE_12_-_27167011_27149795_27149675_27148341_TM7SF3</t>
  </si>
  <si>
    <t>96.11447326629623</t>
  </si>
  <si>
    <t>SE_12_-_27167011_27152609_27152459_27149795_TM7SF3</t>
  </si>
  <si>
    <t>92.01281663419041</t>
  </si>
  <si>
    <t>29.605263157894733</t>
  </si>
  <si>
    <t>SE_12_-_27167011_27156323_27156169_27152609_TM7SF3</t>
  </si>
  <si>
    <t>88.23064115406392</t>
  </si>
  <si>
    <t>40.119760479041915</t>
  </si>
  <si>
    <t>32.93413173652694</t>
  </si>
  <si>
    <t>26.94610778443114</t>
  </si>
  <si>
    <t>SE_12_-_27167011_27156338_27156169_27152609_TM7SF3</t>
  </si>
  <si>
    <t>96.67611701511017</t>
  </si>
  <si>
    <t>SE_12_+_27175554_27179353_27179467_27180280_MED21</t>
  </si>
  <si>
    <t>2.621419569820373</t>
  </si>
  <si>
    <t>SE_12_+_27397265_27449963_27450091_27450643_STK38L</t>
  </si>
  <si>
    <t>99.81477619658526</t>
  </si>
  <si>
    <t>0.7042253521126761</t>
  </si>
  <si>
    <t>SE_12_+_27397265_27450643_27450787_27455070_STK38L</t>
  </si>
  <si>
    <t>93.95716904135362</t>
  </si>
  <si>
    <t>SE_12_+_27455121_27461272_27461394_27462047_STK38L</t>
  </si>
  <si>
    <t>98.95358367533899</t>
  </si>
  <si>
    <t>SE_12_+_27462130_27465482_27465605_27467437_STK38L</t>
  </si>
  <si>
    <t>99.26951939334143</t>
  </si>
  <si>
    <t>SE_12_+_27568880_27571021_27571129_27573329_ARNTL2</t>
  </si>
  <si>
    <t>99.65628832173523</t>
  </si>
  <si>
    <t>SE_12_+_27799081_27800662_27800775_27802943_PPFIBP1</t>
  </si>
  <si>
    <t>5.401469955228304</t>
  </si>
  <si>
    <t>SE_12_+_27807747_27808076_27808168_27809549_PPFIBP1</t>
  </si>
  <si>
    <t>99.15960461067723</t>
  </si>
  <si>
    <t>SE_12_+_27835636_27840318_27840440_27841231_PPFIBP1</t>
  </si>
  <si>
    <t>0.40511834018346443</t>
  </si>
  <si>
    <t>SE_12_+_27877119_27878510_27878600_27888380_MRPS35</t>
  </si>
  <si>
    <t>96.97434302606328</t>
  </si>
  <si>
    <t>SE_12_+_27877119_27888380_27888489_27890472_MRPS35</t>
  </si>
  <si>
    <t>24.432679176451757</t>
  </si>
  <si>
    <t>SE_12_+_27944834_27950180_27950282_27950648_KLHL42</t>
  </si>
  <si>
    <t>6.711149762548153</t>
  </si>
  <si>
    <t>SE_12_+_28412375_28457559_28457644_28458582_CCDC91</t>
  </si>
  <si>
    <t>98.15869544631029</t>
  </si>
  <si>
    <t>79.04761904761905</t>
  </si>
  <si>
    <t>SE_12_+_28515448_28544237_28544344_28603094_CCDC91</t>
  </si>
  <si>
    <t>2.777125563274392</t>
  </si>
  <si>
    <t>SE_12_+_28544344_28565687_28565871_28603094_CCDC91</t>
  </si>
  <si>
    <t>0.11270175450750568</t>
  </si>
  <si>
    <t>SE_12_+_29423571_29444349_29444427_29446233_FAR2</t>
  </si>
  <si>
    <t>99.49925652496286</t>
  </si>
  <si>
    <t>0.5780346820809248</t>
  </si>
  <si>
    <t>95.95375722543352</t>
  </si>
  <si>
    <t>SE_12_+_29423571_29446233_29446408_29449954_FAR2</t>
  </si>
  <si>
    <t>5.7760269223372</t>
  </si>
  <si>
    <t>SE_12_+_29485660_29485778_29485841_29486565_FAR2</t>
  </si>
  <si>
    <t>96.81012386065628</t>
  </si>
  <si>
    <t>75.26881720430107</t>
  </si>
  <si>
    <t>SE_12_-_29510556_29509410_29509315_29503001_ERGIC2</t>
  </si>
  <si>
    <t>0.0726396946409414</t>
  </si>
  <si>
    <t>SE_12_-_29534048_29525453_29525397_29524603_ERGIC2</t>
  </si>
  <si>
    <t>0.2652903334273636</t>
  </si>
  <si>
    <t>SE_12_-_29534048_29525900_29525788_29524603_ERGIC2</t>
  </si>
  <si>
    <t>99.91248995434586</t>
  </si>
  <si>
    <t>SE_12_-_29736340_29725151_29725038_29709933_TMTC1</t>
  </si>
  <si>
    <t>96.75941964212468</t>
  </si>
  <si>
    <t>59.02777777777778</t>
  </si>
  <si>
    <t>SE_12_-_30873745_30872159_30872013_30869610_CAPRIN2</t>
  </si>
  <si>
    <t>83.7199707291198</t>
  </si>
  <si>
    <t>SE_12_-_30876193_30873849_30873745_30872159_CAPRIN2</t>
  </si>
  <si>
    <t>98.01607361963218</t>
  </si>
  <si>
    <t>SE_12_-_30887902_30884444_30884277_30883216_CAPRIN2</t>
  </si>
  <si>
    <t>23.541743033695763</t>
  </si>
  <si>
    <t>SE_12_-_30887902_30886645_30886563_30884444_CAPRIN2</t>
  </si>
  <si>
    <t>97.15494640308891</t>
  </si>
  <si>
    <t>SE_12_+_31236995_31237517_31237603_31237903_DDX11</t>
  </si>
  <si>
    <t>97.40890295543204</t>
  </si>
  <si>
    <t>63.2258064516129</t>
  </si>
  <si>
    <t>SE_12_+_31236995_31237903_31238060_31240872_DDX11</t>
  </si>
  <si>
    <t>4.02123575226566</t>
  </si>
  <si>
    <t>SE_12_+_31238060_31238959_31239146_31240872_DDX11</t>
  </si>
  <si>
    <t>90.47867875481442</t>
  </si>
  <si>
    <t>SE_12_+_31242085_31242337_31242424_31242820_DDX11</t>
  </si>
  <si>
    <t>97.319241546803</t>
  </si>
  <si>
    <t>65.98639455782312</t>
  </si>
  <si>
    <t>SE_12_+_31254064_31254767_31254916_31255177_DDX11</t>
  </si>
  <si>
    <t>90.11757744392915</t>
  </si>
  <si>
    <t>SE_12_+_31255954_31256251_31256329_31256511_DDX11</t>
  </si>
  <si>
    <t>88.0952126020608</t>
  </si>
  <si>
    <t>SE_12_+_31255954_31256256_31256329_31256511_DDX11</t>
  </si>
  <si>
    <t>0.3097256478642742</t>
  </si>
  <si>
    <t>SE_12_-_31451011_31449978_31449844_31448267_FAM60A</t>
  </si>
  <si>
    <t>99.9379989244249</t>
  </si>
  <si>
    <t>SE_12_-_31478958_31451158_31451011_31448267_FAM60A</t>
  </si>
  <si>
    <t>21.03894125364692</t>
  </si>
  <si>
    <t>97.12230215827337</t>
  </si>
  <si>
    <t>SE_12_-_31478958_31458057_31457916_31451158_FAM60A</t>
  </si>
  <si>
    <t>95.78901262029217</t>
  </si>
  <si>
    <t>91.53846153846153</t>
  </si>
  <si>
    <t>SE_12_-_31867816_31862359_31862227_31854941_AMN1</t>
  </si>
  <si>
    <t>80.02024850028205</t>
  </si>
  <si>
    <t>SE_12_-_31881905_31862359_31862227_31854941_AMN1</t>
  </si>
  <si>
    <t>10.081026404576555</t>
  </si>
  <si>
    <t>SE_12_-_31881905_31867885_31867816_31862359_AMN1</t>
  </si>
  <si>
    <t>91.94517861958097</t>
  </si>
  <si>
    <t>49.696969696969695</t>
  </si>
  <si>
    <t>23.03030303030303</t>
  </si>
  <si>
    <t>SE_12_+_32113805_32123123_32123290_32133812_KIAA1551</t>
  </si>
  <si>
    <t>98.55918272770033</t>
  </si>
  <si>
    <t>SE_12_+_32113805_32140173_32140256_32145312_KIAA1551</t>
  </si>
  <si>
    <t>1.1501893959765692</t>
  </si>
  <si>
    <t>SE_12_+_32717223_32727660_32727802_32729200_FGD4</t>
  </si>
  <si>
    <t>82.05254452039573</t>
  </si>
  <si>
    <t>58.5635359116022</t>
  </si>
  <si>
    <t>4.972375690607735</t>
  </si>
  <si>
    <t>SE_12_+_32717223_32729200_32729383_32734894_FGD4</t>
  </si>
  <si>
    <t>2.2648667006143652</t>
  </si>
  <si>
    <t>SE_12_+_32751520_32753344_32753443_32754212_FGD4</t>
  </si>
  <si>
    <t>2.196034397847434</t>
  </si>
  <si>
    <t>SE_12_+_32777386_32777593_32777685_32777910_FGD4</t>
  </si>
  <si>
    <t>0.33089142774377855</t>
  </si>
  <si>
    <t>SE_12_+_32854496_32859624_32859748_32860301_DNM1L</t>
  </si>
  <si>
    <t>99.7579290282749</t>
  </si>
  <si>
    <t>SE_12_+_32860347_32861087_32861158_32863863_DNM1L</t>
  </si>
  <si>
    <t>3.183918572437535</t>
  </si>
  <si>
    <t>SE_12_+_32861158_32862478_32862541_32863863_DNM1L</t>
  </si>
  <si>
    <t>99.72558482569279</t>
  </si>
  <si>
    <t>SE_12_+_32861158_32863863_32863949_32866143_DNM1L</t>
  </si>
  <si>
    <t>0.5928982931639675</t>
  </si>
  <si>
    <t>SE_12_+_32863949_32864114_32864206_32866143_DNM1L</t>
  </si>
  <si>
    <t>97.26054499670188</t>
  </si>
  <si>
    <t>SE_12_+_32863949_32866143_32866305_32871577_DNM1L</t>
  </si>
  <si>
    <t>99.83758915984063</t>
  </si>
  <si>
    <t>SE_12_+_32860347_32871577_32871697_32873598_DNM1L</t>
  </si>
  <si>
    <t>99.74798036486726</t>
  </si>
  <si>
    <t>SE_12_+_32866305_32871577_32871697_32873598_DNM1L</t>
  </si>
  <si>
    <t>1.1594801668395205</t>
  </si>
  <si>
    <t>SE_12_+_32884877_32885472_32885544_32886649_DNM1L</t>
  </si>
  <si>
    <t>52.54966230905599</t>
  </si>
  <si>
    <t>SE_12_+_32890095_32890799_32890876_32891198_DNM1L</t>
  </si>
  <si>
    <t>49.91154728036194</t>
  </si>
  <si>
    <t>SE_12_+_32890095_32890799_32890876_32892998_DNM1L</t>
  </si>
  <si>
    <t>1.180160114747276</t>
  </si>
  <si>
    <t>51.93798449612403</t>
  </si>
  <si>
    <t>SE_12_-_33003700_32996247_32996116_32994139_PKP2</t>
  </si>
  <si>
    <t>31.310387839372815</t>
  </si>
  <si>
    <t>SE_12_-_39713708_39712003_39711875_39705355_KIF21A</t>
  </si>
  <si>
    <t>77.11897070487706</t>
  </si>
  <si>
    <t>SE_12_-_39713708_39712003_39711875_39709772_KIF21A</t>
  </si>
  <si>
    <t>93.74251028027277</t>
  </si>
  <si>
    <t>SE_12_-_39730898_39727082_39727014_39726909_KIF21A</t>
  </si>
  <si>
    <t>99.92476375746807</t>
  </si>
  <si>
    <t>SE_12_+_40631905_40634285_40634419_40637352_LRRK2</t>
  </si>
  <si>
    <t>1.3994235960127823</t>
  </si>
  <si>
    <t>SE_12_+_41423021_41455564_41455686_41463761_CNTN1</t>
  </si>
  <si>
    <t>28.933661949020866</t>
  </si>
  <si>
    <t>SE_12_-_42604157_42593037_42592938_42555567_YAF2</t>
  </si>
  <si>
    <t>9.347036261301959</t>
  </si>
  <si>
    <t>SE_12_-_42631401_42593037_42592938_42555567_YAF2</t>
  </si>
  <si>
    <t>84.83624720697381</t>
  </si>
  <si>
    <t>73.19587628865979</t>
  </si>
  <si>
    <t>SE_12_-_42604350_42604256_42604157_42555567_YAF2</t>
  </si>
  <si>
    <t>10.974621974330457</t>
  </si>
  <si>
    <t>SE_12_-_42631401_42604421_42604350_42555567_YAF2</t>
  </si>
  <si>
    <t>99.35359980063868</t>
  </si>
  <si>
    <t>SE_12_-_42631957_42631526_42631401_42555567_YAF2</t>
  </si>
  <si>
    <t>99.19441511022814</t>
  </si>
  <si>
    <t>SE_12_-_42631957_42631526_42631401_42604421_YAF2</t>
  </si>
  <si>
    <t>98.89575869816437</t>
  </si>
  <si>
    <t>SE_12_-_42719726_42717906_42717821_42716248_ZCRB1</t>
  </si>
  <si>
    <t>35.413634523590915</t>
  </si>
  <si>
    <t>SE_12_+_42729776_42745687_42745851_42748963_PPHLN1</t>
  </si>
  <si>
    <t>1.4494370559923402</t>
  </si>
  <si>
    <t>SE_12_+_42749024_42768440_42768535_42768665_PPHLN1</t>
  </si>
  <si>
    <t>88.16137770621522</t>
  </si>
  <si>
    <t>SE_12_+_42749024_42768758_42768876_42781258_PPHLN1</t>
  </si>
  <si>
    <t>81.88182856434496</t>
  </si>
  <si>
    <t>SE_12_+_42768876_42778742_42778798_42781258_PPHLN1</t>
  </si>
  <si>
    <t>56.39891002549914</t>
  </si>
  <si>
    <t>60.83916083916085</t>
  </si>
  <si>
    <t>SE_12_+_44162075_44165023_44165168_44165983_IRAK4</t>
  </si>
  <si>
    <t>13.682204552011232</t>
  </si>
  <si>
    <t>SE_12_-_44198298_44198043_44197979_44196267_TWF1</t>
  </si>
  <si>
    <t>99.98734300261367</t>
  </si>
  <si>
    <t>SE_12_-_44200024_44198375_44198298_44196267_TWF1</t>
  </si>
  <si>
    <t>2.0311365743126366</t>
  </si>
  <si>
    <t>SE_12_-_44200024_44199440_44199327_44198375_TWF1</t>
  </si>
  <si>
    <t>6.963992514625921</t>
  </si>
  <si>
    <t>SE_12_-_44200024_44199688_44199634_44198375_TWF1</t>
  </si>
  <si>
    <t>7.8513907436432735</t>
  </si>
  <si>
    <t>67.45562130177515</t>
  </si>
  <si>
    <t>SE_12_-_44200024_44199805_44199634_44198375_TWF1</t>
  </si>
  <si>
    <t>83.44959403372319</t>
  </si>
  <si>
    <t>SE_12_+_44338145_44537328_44537427_44605073_TMEM117</t>
  </si>
  <si>
    <t>99.77458242291479</t>
  </si>
  <si>
    <t>SE_12_-_45000952_44926504_44926364_44917267_NELL2</t>
  </si>
  <si>
    <t>14.646245220212743</t>
  </si>
  <si>
    <t>SE_12_+_45610174_45664245_45664307_45695797_ANO6</t>
  </si>
  <si>
    <t>84.57109643137575</t>
  </si>
  <si>
    <t>SE_12_+_45610174_45695797_45695876_45725078_ANO6</t>
  </si>
  <si>
    <t>0.5629467891720414</t>
  </si>
  <si>
    <t>27.21518987341772</t>
  </si>
  <si>
    <t>SE_12_+_45771896_45776978_45777138_45781944_ANO6</t>
  </si>
  <si>
    <t>0.6850686660909019</t>
  </si>
  <si>
    <t>SE_12_+_46233279_46239773_46239855_46240639_ARID2</t>
  </si>
  <si>
    <t>3.5763185083808393</t>
  </si>
  <si>
    <t>SE_12_+_46287504_46298125_46298181_46298717_ARID2</t>
  </si>
  <si>
    <t>99.38171478445793</t>
  </si>
  <si>
    <t>65.17857142857143</t>
  </si>
  <si>
    <t>SE_12_-_46662309_46637097_46636983_46633676_SLC38A1</t>
  </si>
  <si>
    <t>99.30199271366517</t>
  </si>
  <si>
    <t>SE_12_-_46662648_46637097_46636983_46633676_SLC38A1</t>
  </si>
  <si>
    <t>98.02833056703439</t>
  </si>
  <si>
    <t>SE_12_-_46757509_46756928_46756804_46756421_SLC38A2</t>
  </si>
  <si>
    <t>86.80289392629619</t>
  </si>
  <si>
    <t>SE_12_-_46764559_46764410_46764295_46761123_SLC38A2</t>
  </si>
  <si>
    <t>37.407169821776215</t>
  </si>
  <si>
    <t>SE_12_-_47473245_47473031_47472925_47472848_AMIGO2</t>
  </si>
  <si>
    <t>26.935047861010425</t>
  </si>
  <si>
    <t>SE_12_-_47473245_47473031_47472930_47472848_AMIGO2</t>
  </si>
  <si>
    <t>55.933432918436644</t>
  </si>
  <si>
    <t>SE_12_-_47603064_47600368_47600294_47599928_AX747844</t>
  </si>
  <si>
    <t>63.48883422158058</t>
  </si>
  <si>
    <t>SE_12_-_47603064_47600371_47600294_47599928_AX747844</t>
  </si>
  <si>
    <t>86.49819456649281</t>
  </si>
  <si>
    <t>1.1428571428571428</t>
  </si>
  <si>
    <t>SE_12_-_47604423_47603241_47603064_47600371_PCED1B-AS1</t>
  </si>
  <si>
    <t>77.12870291153305</t>
  </si>
  <si>
    <t>96.63865546218487</t>
  </si>
  <si>
    <t>SE_12_-_47609948_47604544_47604423_47600371_PCED1B-AS1</t>
  </si>
  <si>
    <t>9.189280291173759</t>
  </si>
  <si>
    <t>45.774647887323944</t>
  </si>
  <si>
    <t>SE_12_+_47610472_47617311_47617455_47628790_PCED1B</t>
  </si>
  <si>
    <t>91.75058990506922</t>
  </si>
  <si>
    <t>SE_12_-_48073487_48073377_48073276_48064128_RPAP3</t>
  </si>
  <si>
    <t>97.84790279108036</t>
  </si>
  <si>
    <t>30.128205128205128</t>
  </si>
  <si>
    <t>SE_12_-_48099735_48096629_48096471_48095387_RPAP3</t>
  </si>
  <si>
    <t>97.53483795708108</t>
  </si>
  <si>
    <t>16.75977653631285</t>
  </si>
  <si>
    <t>51.955307262569825</t>
  </si>
  <si>
    <t>31.28491620111732</t>
  </si>
  <si>
    <t>SE_12_-_48134698_48134606_48134425_48134178_RAPGEF3</t>
  </si>
  <si>
    <t>97.6669992860906</t>
  </si>
  <si>
    <t>SE_12_-_48137770_48137459_48137313_48135385_RAPGEF3</t>
  </si>
  <si>
    <t>0.4174995587908542</t>
  </si>
  <si>
    <t>SE_12_-_48179170_48178584_48178478_48178000_HDAC7</t>
  </si>
  <si>
    <t>16.09715401705133</t>
  </si>
  <si>
    <t>SE_12_-_48187152_48186452_48186321_48185787_HDAC7</t>
  </si>
  <si>
    <t>65.13055361354321</t>
  </si>
  <si>
    <t>SE_12_-_48189990_48189799_48189689_48189550_HDAC7</t>
  </si>
  <si>
    <t>99.5215091092632</t>
  </si>
  <si>
    <t>1.0810810810810811</t>
  </si>
  <si>
    <t>96.75675675675676</t>
  </si>
  <si>
    <t>SE_12_-_48213550_48192755_48192568_48192435_HDAC7</t>
  </si>
  <si>
    <t>69.44499490324345</t>
  </si>
  <si>
    <t>SE_12_-_48213550_48196057_48196007_48192755_HDAC7</t>
  </si>
  <si>
    <t>99.58818553495054</t>
  </si>
  <si>
    <t>SE_12_-_48214337_48196057_48196007_48192755_HDAC7</t>
  </si>
  <si>
    <t>93.3297718428673</t>
  </si>
  <si>
    <t>SE_12_+_48358206_48359065_48359128_48361916_TMEM106C</t>
  </si>
  <si>
    <t>99.75451677238554</t>
  </si>
  <si>
    <t>SE_12_+_48359128_48359621_48359780_48359872_TMEM106C</t>
  </si>
  <si>
    <t>97.51302083647752</t>
  </si>
  <si>
    <t>SE_12_+_48359128_48359872_48359955_48360466_TMEM106C</t>
  </si>
  <si>
    <t>97.14349066009447</t>
  </si>
  <si>
    <t>61.59420289855072</t>
  </si>
  <si>
    <t>SE_12_+_48359128_48359872_48360012_48360466_TMEM106C</t>
  </si>
  <si>
    <t>14.011702369299512</t>
  </si>
  <si>
    <t>SE_12_-_48490126_48483076_48482946_48482743_SENP1</t>
  </si>
  <si>
    <t>0.6556997992109053</t>
  </si>
  <si>
    <t>6.842105263157896</t>
  </si>
  <si>
    <t>26.842105263157894</t>
  </si>
  <si>
    <t>SE_12_+_48525176_48525802_48525994_48526651_PFKM</t>
  </si>
  <si>
    <t>87.919781002916</t>
  </si>
  <si>
    <t>SE_12_+_48528821_48529074_48529166_48531504_PFKM</t>
  </si>
  <si>
    <t>98.3859866017613</t>
  </si>
  <si>
    <t>SE_12_+_48535849_48536565_48536729_48537536_PFKM</t>
  </si>
  <si>
    <t>5.982403062485018</t>
  </si>
  <si>
    <t>SE_12_-_48544984_48543923_48543870_48543781_ASB8</t>
  </si>
  <si>
    <t>3.7431886973985904</t>
  </si>
  <si>
    <t>SE_12_-_48544984_48543953_48543870_48543781_ASB8</t>
  </si>
  <si>
    <t>2.809955592112404</t>
  </si>
  <si>
    <t>SE_12_-_48547151_48545448_48545348_48545088_ASB8</t>
  </si>
  <si>
    <t>1.7617631258459716</t>
  </si>
  <si>
    <t>SE_12_-_48547151_48545448_48545393_48545088_ASB8</t>
  </si>
  <si>
    <t>0.5085926666040841</t>
  </si>
  <si>
    <t>70.67669172932331</t>
  </si>
  <si>
    <t>7.518796992481203</t>
  </si>
  <si>
    <t>SE_12_-_48551242_48551040_48550905_48547312_ASB8</t>
  </si>
  <si>
    <t>99.96935267690127</t>
  </si>
  <si>
    <t>49.47916666666667</t>
  </si>
  <si>
    <t>SE_12_-_48741690_48741126_48740932_48738495_ZNF641</t>
  </si>
  <si>
    <t>6.68294846840681</t>
  </si>
  <si>
    <t>SE_12_-_48744569_48744001_48743829_48741898_ZNF641</t>
  </si>
  <si>
    <t>24.455724865145125</t>
  </si>
  <si>
    <t>SE_12_-_49061476_49056437_49056343_49054402_KANSL2</t>
  </si>
  <si>
    <t>77.09974730157289</t>
  </si>
  <si>
    <t>SE_12_-_49073438_49072933_49072819_49065745_KANSL2</t>
  </si>
  <si>
    <t>3.886387833890691</t>
  </si>
  <si>
    <t>SE_12_-_49075970_49075848_49075755_49075424_KANSL2</t>
  </si>
  <si>
    <t>62.05525527678144</t>
  </si>
  <si>
    <t>SE_12_-_49091921_49089945_49089782_49089612_CCNT1</t>
  </si>
  <si>
    <t>98.1248371229963</t>
  </si>
  <si>
    <t>SE_12_-_49168185_49167881_49167723_49167430_ADCY6</t>
  </si>
  <si>
    <t>99.98596849001414</t>
  </si>
  <si>
    <t>SE_12_+_49217249_49217464_49217586_49218041_CACNB3</t>
  </si>
  <si>
    <t>99.72431670590652</t>
  </si>
  <si>
    <t>SE_12_+_49217586_49218041_49218156_49218452_CACNB3</t>
  </si>
  <si>
    <t>99.43920561957579</t>
  </si>
  <si>
    <t>SE_12_+_49217586_49218044_49218156_49218452_CACNB3</t>
  </si>
  <si>
    <t>99.91224260412221</t>
  </si>
  <si>
    <t>SE_12_+_49218751_49218946_49219026_49219217_CACNB3</t>
  </si>
  <si>
    <t>3.107267463931169</t>
  </si>
  <si>
    <t>SE_12_-_49229904_49228997_49228903_49228280_DDX23</t>
  </si>
  <si>
    <t>98.36200568244062</t>
  </si>
  <si>
    <t>29.770992366412212</t>
  </si>
  <si>
    <t>62.59541984732825</t>
  </si>
  <si>
    <t>SE_12_-_49231725_49231440_49231307_49231176_DDX23</t>
  </si>
  <si>
    <t>0.050627389315419796</t>
  </si>
  <si>
    <t>SE_12_-_49245867_49241130_49241039_49239565_DDX23</t>
  </si>
  <si>
    <t>0.04098837712906714</t>
  </si>
  <si>
    <t>SE_12_-_49245867_49241133_49241039_49239565_DDX23</t>
  </si>
  <si>
    <t>99.33354805414419</t>
  </si>
  <si>
    <t>SE_12_-_49334731_49333890_49333780_49333562_ARF3</t>
  </si>
  <si>
    <t>1.9517129130518</t>
  </si>
  <si>
    <t>SE_12_-_49351093_49349980_49349881_49334971_ARF3</t>
  </si>
  <si>
    <t>99.14295859729346</t>
  </si>
  <si>
    <t>SE_12_-_49398747_49398416_49398290_49397705_PRKAG1</t>
  </si>
  <si>
    <t>0.0829328142981972</t>
  </si>
  <si>
    <t>SE_12_-_49406845_49399525_49399451_49399326_PRKAG1</t>
  </si>
  <si>
    <t>90.94928112558537</t>
  </si>
  <si>
    <t>SE_12_-_49406845_49399635_49399526_49399326_PRKAG1</t>
  </si>
  <si>
    <t>85.63555929273618</t>
  </si>
  <si>
    <t>65.44117647058823</t>
  </si>
  <si>
    <t>13.970588235294118</t>
  </si>
  <si>
    <t>SE_12_-_49406845_49399664_49399526_49399326_PRKAG1</t>
  </si>
  <si>
    <t>3.8633562710649785</t>
  </si>
  <si>
    <t>SE_12_-_49406845_49402382_49402209_49399635_PRKAG1</t>
  </si>
  <si>
    <t>98.5296952483566</t>
  </si>
  <si>
    <t>SE_12_-_49494171_49491888_49491727_49491522_LMBR1L</t>
  </si>
  <si>
    <t>98.97800291198804</t>
  </si>
  <si>
    <t>SE_12_-_49498529_49498334_49498231_49497596_LMBR1L</t>
  </si>
  <si>
    <t>98.56485691017997</t>
  </si>
  <si>
    <t>72.26277372262774</t>
  </si>
  <si>
    <t>SE_12_-_49499707_49498668_49498529_49497596_LMBR1L</t>
  </si>
  <si>
    <t>99.82065487531408</t>
  </si>
  <si>
    <t>SE_12_-_49500744_49498668_49498529_49498334_LMBR1L</t>
  </si>
  <si>
    <t>20.195010792781257</t>
  </si>
  <si>
    <t>SE_12_-_49500744_49500529_49500437_49499740_LMBR1L</t>
  </si>
  <si>
    <t>99.77505226699537</t>
  </si>
  <si>
    <t>SE_12_-_49504267_49500828_49500744_49498668_LMBR1L</t>
  </si>
  <si>
    <t>99.94785544654363</t>
  </si>
  <si>
    <t>SE_12_-_49504267_49500828_49500744_49499740_LMBR1L</t>
  </si>
  <si>
    <t>99.8102079282726</t>
  </si>
  <si>
    <t>SE_12_-_49504267_49500845_49500744_49499740_LMBR1L</t>
  </si>
  <si>
    <t>0.2757893462613851</t>
  </si>
  <si>
    <t>75.6578947368421</t>
  </si>
  <si>
    <t>SE_12_-_49504267_49503664_49503510_49500828_LMBR1L</t>
  </si>
  <si>
    <t>0.15285766919173605</t>
  </si>
  <si>
    <t>SE_12_-_49525081_49524057_49523902_49523505_TUBA1B</t>
  </si>
  <si>
    <t>0.17570965373826294</t>
  </si>
  <si>
    <t>44.565217391304344</t>
  </si>
  <si>
    <t>SE_12_-_49582760_49580867_49580773_49580616_TUBA1A</t>
  </si>
  <si>
    <t>59.02853247637413</t>
  </si>
  <si>
    <t>SE_12_+_49761370_49765011_49765073_49854553_SPATS2</t>
  </si>
  <si>
    <t>0.8692835469257728</t>
  </si>
  <si>
    <t>SE_12_+_49765073_49780837_49780920_49854553_SPATS2</t>
  </si>
  <si>
    <t>6.8506312930804265</t>
  </si>
  <si>
    <t>SE_12_+_49765073_49800256_49800348_49854553_SPATS2</t>
  </si>
  <si>
    <t>2.4368555237906646</t>
  </si>
  <si>
    <t>SE_12_+_49765073_49835513_49835599_49854553_SPATS2</t>
  </si>
  <si>
    <t>5.275886590690528</t>
  </si>
  <si>
    <t>SE_12_+_49878452_49880033_49880131_49883248_SPATS2</t>
  </si>
  <si>
    <t>98.40058176883817</t>
  </si>
  <si>
    <t>SE_12_+_49908396_49912856_49912965_49916534_SPATS2</t>
  </si>
  <si>
    <t>97.2714138355629</t>
  </si>
  <si>
    <t>11.029411764705882</t>
  </si>
  <si>
    <t>SE_12_-_49961831_49959998_49959860_49959450_MCRS1</t>
  </si>
  <si>
    <t>95.55469648266349</t>
  </si>
  <si>
    <t>19.65811965811966</t>
  </si>
  <si>
    <t>SE_12_-_49961831_49960624_49960505_49959998_MCRS1</t>
  </si>
  <si>
    <t>4.73616202548767</t>
  </si>
  <si>
    <t>SE_12_-_49961831_49961532_49961430_49960624_MCRS1</t>
  </si>
  <si>
    <t>76.8226921815541</t>
  </si>
  <si>
    <t>SE_12_+_50017376_50024328_50024408_50025184_PRPF40B</t>
  </si>
  <si>
    <t>75.07120563702462</t>
  </si>
  <si>
    <t>SE_12_-_50040669_50040536_50040422_50039686_FMNL3</t>
  </si>
  <si>
    <t>47.57069019199641</t>
  </si>
  <si>
    <t>35.333333333333336</t>
  </si>
  <si>
    <t>SE_12_-_50055749_50052377_50052225_50050973_FMNL3</t>
  </si>
  <si>
    <t>3.693292219723802</t>
  </si>
  <si>
    <t>SE_12_+_50135394_50135740_50135898_50146247_TMBIM6</t>
  </si>
  <si>
    <t>5.106738381633097</t>
  </si>
  <si>
    <t>SE_12_+_50135898_50136221_50136390_50146247_TMBIM6</t>
  </si>
  <si>
    <t>0.4900810557924112</t>
  </si>
  <si>
    <t>11.643835616438356</t>
  </si>
  <si>
    <t>SE_12_+_50135394_50137200_50137348_50146247_TMBIM6</t>
  </si>
  <si>
    <t>0.3965493313034508</t>
  </si>
  <si>
    <t>SE_12_+_50135394_50138196_50138325_50146247_TMBIM6</t>
  </si>
  <si>
    <t>4.692703311674378</t>
  </si>
  <si>
    <t>SE_12_+_50135898_50138196_50138325_50146247_TMBIM6</t>
  </si>
  <si>
    <t>99.74664489002227</t>
  </si>
  <si>
    <t>SE_12_-_50282890_50281222_50281169_50264436_FAIM2</t>
  </si>
  <si>
    <t>99.44147494730156</t>
  </si>
  <si>
    <t>SE_12_-_50283900_50283351_50283264_50282985_FAIM2</t>
  </si>
  <si>
    <t>99.08914958067925</t>
  </si>
  <si>
    <t>96.91358024691358</t>
  </si>
  <si>
    <t>SE_12_-_50392924_50390987_50390823_50388292_RACGAP1</t>
  </si>
  <si>
    <t>97.663046438573</t>
  </si>
  <si>
    <t>SE_12_-_50419181_50410502_50410414_50400419_RACGAP1</t>
  </si>
  <si>
    <t>10.824814646935776</t>
  </si>
  <si>
    <t>65.82278481012658</t>
  </si>
  <si>
    <t>SE_12_+_50453737_50470751_50470832_50470996_ASIC1</t>
  </si>
  <si>
    <t>7.385088396877054</t>
  </si>
  <si>
    <t>SE_12_+_50453737_50470751_50470843_50470996_ASIC1</t>
  </si>
  <si>
    <t>92.21066502760235</t>
  </si>
  <si>
    <t>SE_12_+_50480661_50481146_50481268_50482304_SMARCD1</t>
  </si>
  <si>
    <t>98.88903385433</t>
  </si>
  <si>
    <t>SE_12_+_50480661_50482304_50482420_50483667_SMARCD1</t>
  </si>
  <si>
    <t>94.77821625066734</t>
  </si>
  <si>
    <t>SE_12_+_50488355_50490633_50490755_50492497_SMARCD1</t>
  </si>
  <si>
    <t>99.11166145155862</t>
  </si>
  <si>
    <t>49.26470588235294</t>
  </si>
  <si>
    <t>SE_12_+_50499471_50500071_50500209_50500588_GPD1</t>
  </si>
  <si>
    <t>1.0221338390863486</t>
  </si>
  <si>
    <t>SE_12_+_50506084_50506615_50506686_50513819_COX14</t>
  </si>
  <si>
    <t>3.0490813419787224</t>
  </si>
  <si>
    <t>SE_12_+_50506084_50512276_50512335_50513819_COX14</t>
  </si>
  <si>
    <t>6.957114936952957</t>
  </si>
  <si>
    <t>SE_12_-_50528329_50526847_50526745_50524477_CERS5</t>
  </si>
  <si>
    <t>99.39875960346279</t>
  </si>
  <si>
    <t>SE_12_-_50529515_50528485_50528329_50524477_CERS5</t>
  </si>
  <si>
    <t>99.63858074957587</t>
  </si>
  <si>
    <t>SE_12_-_50532350_50531603_50531511_50529852_CERS5</t>
  </si>
  <si>
    <t>97.09761597878051</t>
  </si>
  <si>
    <t>SE_12_-_50535836_50532400_50532350_50529852_CERS5</t>
  </si>
  <si>
    <t>87.80318905339256</t>
  </si>
  <si>
    <t>SE_12_-_50536857_50535893_50535836_50532400_CERS5</t>
  </si>
  <si>
    <t>97.92453735305838</t>
  </si>
  <si>
    <t>SE_12_-_50560884_50537840_50537735_50536987_CERS5</t>
  </si>
  <si>
    <t>0.07186620167580564</t>
  </si>
  <si>
    <t>SE_12_-_50560884_50541186_50541109_50537840_CERS5</t>
  </si>
  <si>
    <t>0.5820454389025781</t>
  </si>
  <si>
    <t>SE_12_-_50560884_50542371_50542255_50537840_CERS5</t>
  </si>
  <si>
    <t>0.21182590297813375</t>
  </si>
  <si>
    <t>SE_12_-_50560884_50547734_50547612_50537840_CERS5</t>
  </si>
  <si>
    <t>0.25537645225413774</t>
  </si>
  <si>
    <t>SE_12_-_50560884_50548103_50548011_50537840_CERS5</t>
  </si>
  <si>
    <t>0.8209854047668667</t>
  </si>
  <si>
    <t>62.18487394957983</t>
  </si>
  <si>
    <t>SE_12_-_50560884_50559726_50559605_50537840_CERS5</t>
  </si>
  <si>
    <t>1.0035250274764076</t>
  </si>
  <si>
    <t>SE_12_-_50586235_50579231_50579173_50575820_LIMA1</t>
  </si>
  <si>
    <t>99.80268451999851</t>
  </si>
  <si>
    <t>SE_12_-_50589613_50586344_50586235_50575817_LIMA1</t>
  </si>
  <si>
    <t>99.05921626843018</t>
  </si>
  <si>
    <t>SE_12_-_50589613_50586347_50586235_50575817_LIMA1</t>
  </si>
  <si>
    <t>1.0078832638767294</t>
  </si>
  <si>
    <t>SE_12_-_50677203_50643569_50643466_50642557_LIMA1</t>
  </si>
  <si>
    <t>1.8380043805802257</t>
  </si>
  <si>
    <t>61.029411764705884</t>
  </si>
  <si>
    <t>SE_12_+_50794811_50796458_50796596_50821545_LARP4</t>
  </si>
  <si>
    <t>3.2130004805049674</t>
  </si>
  <si>
    <t>60.46511627906976</t>
  </si>
  <si>
    <t>SE_12_+_50794811_50810129_50810217_50821545_LARP4</t>
  </si>
  <si>
    <t>98.68114832062047</t>
  </si>
  <si>
    <t>SE_12_+_51080465_51084832_51084934_51086732_DIP2B</t>
  </si>
  <si>
    <t>0.8507814439008866</t>
  </si>
  <si>
    <t>SE_12_+_51174021_51181991_51182108_51189692_ATF1</t>
  </si>
  <si>
    <t>2.8256778945872822</t>
  </si>
  <si>
    <t>SE_12_-_51402259_51399460_51399383_51399219_SLC11A2</t>
  </si>
  <si>
    <t>98.97821753900146</t>
  </si>
  <si>
    <t>SE_12_-_51420098_51402407_51402259_51399219_SLC11A2</t>
  </si>
  <si>
    <t>99.84592683405003</t>
  </si>
  <si>
    <t>SE_12_-_51420098_51404549_51404478_51402407_SLC11A2</t>
  </si>
  <si>
    <t>98.49516567525284</t>
  </si>
  <si>
    <t>10.06711409395973</t>
  </si>
  <si>
    <t>71.81208053691275</t>
  </si>
  <si>
    <t>SE_12_+_51442261_51442817_51442968_51449618_LETMD1</t>
  </si>
  <si>
    <t>92.26889913726531</t>
  </si>
  <si>
    <t>SE_12_+_51442261_51442817_51442968_51450133_LETMD1</t>
  </si>
  <si>
    <t>61.9790693773179</t>
  </si>
  <si>
    <t>68.37606837606837</t>
  </si>
  <si>
    <t>SE_12_+_51442968_51445871_51445990_51447561_LETMD1</t>
  </si>
  <si>
    <t>77.03363241114035</t>
  </si>
  <si>
    <t>SE_12_+_51442968_51445875_51445990_51447561_LETMD1</t>
  </si>
  <si>
    <t>79.47020119023081</t>
  </si>
  <si>
    <t>SE_12_+_51442968_51445875_51445990_51449618_LETMD1</t>
  </si>
  <si>
    <t>35.29710424308062</t>
  </si>
  <si>
    <t>SE_12_+_51442968_51445875_51445990_51450133_LETMD1</t>
  </si>
  <si>
    <t>64.44826299117754</t>
  </si>
  <si>
    <t>SE_12_+_51442968_51445875_51446029_51447561_LETMD1</t>
  </si>
  <si>
    <t>85.04920097079133</t>
  </si>
  <si>
    <t>SE_12_+_51442968_51447561_51447643_51449618_LETMD1</t>
  </si>
  <si>
    <t>99.0085770575486</t>
  </si>
  <si>
    <t>SE_12_+_51445990_51447561_51447643_51449618_LETMD1</t>
  </si>
  <si>
    <t>96.29660090438817</t>
  </si>
  <si>
    <t>SE_12_+_51442968_51449618_51449804_51449927_LETMD1</t>
  </si>
  <si>
    <t>97.43596728939843</t>
  </si>
  <si>
    <t>SE_12_+_51447643_51449618_51449804_51449927_LETMD1</t>
  </si>
  <si>
    <t>50.390780795578415</t>
  </si>
  <si>
    <t>85.85858585858585</t>
  </si>
  <si>
    <t>SE_12_+_51442968_51449927_51450028_51450133_LETMD1</t>
  </si>
  <si>
    <t>99.87400261599608</t>
  </si>
  <si>
    <t>SE_12_+_51449804_51449927_51450028_51450133_LETMD1</t>
  </si>
  <si>
    <t>88.75811731300051</t>
  </si>
  <si>
    <t>SE_12_+_51450285_51451789_51451911_51453144_LETMD1</t>
  </si>
  <si>
    <t>93.85276879954758</t>
  </si>
  <si>
    <t>SE_12_+_51450285_51451815_51451911_51453144_LETMD1</t>
  </si>
  <si>
    <t>88.69644869625895</t>
  </si>
  <si>
    <t>SE_12_+_51450285_51451858_51451911_51453144_LETMD1</t>
  </si>
  <si>
    <t>0.07226448613416273</t>
  </si>
  <si>
    <t>35.60606060606061</t>
  </si>
  <si>
    <t>SE_12_+_51451911_51452387_51452521_51453144_LETMD1</t>
  </si>
  <si>
    <t>96.4656959222791</t>
  </si>
  <si>
    <t>SE_12_-_51504660_51503056_51502904_51501129_TFCP2</t>
  </si>
  <si>
    <t>95.03544463664916</t>
  </si>
  <si>
    <t>SE_12_-_51591553_51590710_51590582_51589956_POU6F1</t>
  </si>
  <si>
    <t>89.74242481240489</t>
  </si>
  <si>
    <t>25.517241379310345</t>
  </si>
  <si>
    <t>SE_12_-_51591553_51590729_51590582_51589956_POU6F1</t>
  </si>
  <si>
    <t>95.88912243781608</t>
  </si>
  <si>
    <t>73.94957983193278</t>
  </si>
  <si>
    <t>SE_12_-_51597956_51593651_51593530_51592469_POU6F1</t>
  </si>
  <si>
    <t>82.4022990038498</t>
  </si>
  <si>
    <t>SE_12_-_51611426_51600667_51600573_51598151_POU6F1</t>
  </si>
  <si>
    <t>99.91237172253655</t>
  </si>
  <si>
    <t>57.758620689655174</t>
  </si>
  <si>
    <t>SE_12_+_51632704_51634127_51634245_51634655_DAZAP2</t>
  </si>
  <si>
    <t>0.05719375542547865</t>
  </si>
  <si>
    <t>SE_12_+_51634245_51634439_51634554_51634655_DAZAP2</t>
  </si>
  <si>
    <t>99.09700023936865</t>
  </si>
  <si>
    <t>SE_12_+_51634245_51634655_51634823_51636114_DAZAP2</t>
  </si>
  <si>
    <t>98.97543602981968</t>
  </si>
  <si>
    <t>11.564625850340136</t>
  </si>
  <si>
    <t>85.03401360544217</t>
  </si>
  <si>
    <t>SE_12_+_51634245_51634751_51634900_51636114_DAZAP2</t>
  </si>
  <si>
    <t>0.3295325680573652</t>
  </si>
  <si>
    <t>SE_12_-_51663029_51645367_51645249_51640615_SMAGP</t>
  </si>
  <si>
    <t>98.53913643838877</t>
  </si>
  <si>
    <t>82.79569892473118</t>
  </si>
  <si>
    <t>SE_12_-_51696470_51695899_51695804_51693498_BIN2</t>
  </si>
  <si>
    <t>0.26148055300128814</t>
  </si>
  <si>
    <t>74.12587412587412</t>
  </si>
  <si>
    <t>24.475524475524477</t>
  </si>
  <si>
    <t>SE_12_-_51707607_51698049_51697904_51696925_BIN2</t>
  </si>
  <si>
    <t>99.41333655559312</t>
  </si>
  <si>
    <t>SE_12_-_51717806_51707687_51707607_51696925_BIN2</t>
  </si>
  <si>
    <t>2.444248349257692</t>
  </si>
  <si>
    <t>SE_12_+_52345618_52353840_52353971_52369049_ACVR1B</t>
  </si>
  <si>
    <t>2.239602408541632</t>
  </si>
  <si>
    <t>SE_12_+_52374983_52376470_52376592_52377783_ACVR1B</t>
  </si>
  <si>
    <t>91.06513029733635</t>
  </si>
  <si>
    <t>SE_12_+_52379132_52380602_52380726_52385647_ACVR1B</t>
  </si>
  <si>
    <t>12.742378480009329</t>
  </si>
  <si>
    <t>SE_12_+_52445352_52446258_52446429_52448111_NR4A1</t>
  </si>
  <si>
    <t>53.616734221569615</t>
  </si>
  <si>
    <t>44.21768707482993</t>
  </si>
  <si>
    <t>31.97278911564626</t>
  </si>
  <si>
    <t>SE_12_+_52437695_52446280_52446429_52448111_NR4A1</t>
  </si>
  <si>
    <t>15.742404400673554</t>
  </si>
  <si>
    <t>SE_12_+_52445352_52446280_52446429_52448111_NR4A1</t>
  </si>
  <si>
    <t>99.55623167116681</t>
  </si>
  <si>
    <t>SE_12_-_53295648_53295003_53294943_53294467_KRT8</t>
  </si>
  <si>
    <t>98.51373476421092</t>
  </si>
  <si>
    <t>53.38983050847458</t>
  </si>
  <si>
    <t>SE_12_-_53343499_53343301_53343240_53298811_KRT8</t>
  </si>
  <si>
    <t>99.91422971122992</t>
  </si>
  <si>
    <t>90.37037037037037</t>
  </si>
  <si>
    <t>SE_12_+_53400280_53410257_53410394_53412582_EIF4B</t>
  </si>
  <si>
    <t>99.8626344781947</t>
  </si>
  <si>
    <t>SE_12_+_53412790_53413694_53413810_53415590_EIF4B</t>
  </si>
  <si>
    <t>0.28377510516057247</t>
  </si>
  <si>
    <t>SE_12_+_53415644_53416038_53416150_53416277_EIF4B</t>
  </si>
  <si>
    <t>99.70665601701576</t>
  </si>
  <si>
    <t>SE_12_+_53415644_53416277_53416411_53421566_EIF4B</t>
  </si>
  <si>
    <t>0.3627809669296237</t>
  </si>
  <si>
    <t>SE_12_+_53416411_53419011_53419129_53421566_EIF4B</t>
  </si>
  <si>
    <t>99.51670987142715</t>
  </si>
  <si>
    <t>SE_12_+_53416411_53421566_53421703_53421799_EIF4B</t>
  </si>
  <si>
    <t>99.40833687825442</t>
  </si>
  <si>
    <t>SE_12_-_53468879_53468568_53468433_53467255_SPRYD3</t>
  </si>
  <si>
    <t>0.4341976048296623</t>
  </si>
  <si>
    <t>SE_12_-_53473095_53471955_53471845_53471045_SPRYD3</t>
  </si>
  <si>
    <t>1.3715219594274706</t>
  </si>
  <si>
    <t>SE_12_+_53491835_53493051_53493108_53494496_IGFBP6</t>
  </si>
  <si>
    <t>64.252452251729</t>
  </si>
  <si>
    <t>SE_12_-_53555057_53554975_53554911_53554628_CSAD</t>
  </si>
  <si>
    <t>53.81515999981583</t>
  </si>
  <si>
    <t>SE_12_-_53565666_53565225_53565057_53564286_CSAD</t>
  </si>
  <si>
    <t>63.70796808886182</t>
  </si>
  <si>
    <t>SE_12_-_53565666_53565225_53565110_53564286_CSAD</t>
  </si>
  <si>
    <t>88.47980358482216</t>
  </si>
  <si>
    <t>SE_12_-_53567129_53565772_53565666_53564286_CSAD</t>
  </si>
  <si>
    <t>98.57659963800074</t>
  </si>
  <si>
    <t>SE_12_-_53613734_53609578_53609430_53609218_RARG</t>
  </si>
  <si>
    <t>98.99398113112329</t>
  </si>
  <si>
    <t>SE_12_-_53624953_53609578_53609430_53609218_RARG</t>
  </si>
  <si>
    <t>12.483889056404964</t>
  </si>
  <si>
    <t>23.57142857142857</t>
  </si>
  <si>
    <t>SE_12_-_53624953_53623837_53623695_53621471_RARG</t>
  </si>
  <si>
    <t>6.048832162120013</t>
  </si>
  <si>
    <t>34.161490683229815</t>
  </si>
  <si>
    <t>SE_12_-_53624953_53623858_53623695_53621471_RARG</t>
  </si>
  <si>
    <t>99.84101861833093</t>
  </si>
  <si>
    <t>90.1639344262295</t>
  </si>
  <si>
    <t>SE_12_-_53625758_53625016_53624953_53621471_RARG</t>
  </si>
  <si>
    <t>99.89904957991041</t>
  </si>
  <si>
    <t>SE_12_-_53625758_53625019_53624953_53621471_RARG</t>
  </si>
  <si>
    <t>1.0057039143928996</t>
  </si>
  <si>
    <t>42.675159235668794</t>
  </si>
  <si>
    <t>13.375796178343949</t>
  </si>
  <si>
    <t>43.94904458598726</t>
  </si>
  <si>
    <t>SE_12_-_53625758_53625334_53625175_53625019_RARG</t>
  </si>
  <si>
    <t>98.93331941745403</t>
  </si>
  <si>
    <t>SE_12_+_53689423_53689623_53689725_53690214_PFDN5</t>
  </si>
  <si>
    <t>86.05145892478566</t>
  </si>
  <si>
    <t>SE_12_+_53689423_53689623_53689725_53691634_PFDN5</t>
  </si>
  <si>
    <t>17.06210938600086</t>
  </si>
  <si>
    <t>SE_12_+_53689423_53690214_53690335_53691634_PFDN5</t>
  </si>
  <si>
    <t>16.84591195725446</t>
  </si>
  <si>
    <t>30.526315789473685</t>
  </si>
  <si>
    <t>SE_12_+_53689423_53690238_53690335_53691634_PFDN5</t>
  </si>
  <si>
    <t>99.03784297088933</t>
  </si>
  <si>
    <t>SE_12_+_53689423_53691634_53691708_53691829_PFDN5</t>
  </si>
  <si>
    <t>98.03962423575503</t>
  </si>
  <si>
    <t>66.87898089171973</t>
  </si>
  <si>
    <t>SE_12_+_53694046_53696818_53696977_53699692_C12orf10</t>
  </si>
  <si>
    <t>99.51097137365423</t>
  </si>
  <si>
    <t>SE_12_+_53696977_53699692_53699844_53699982_C12orf10</t>
  </si>
  <si>
    <t>99.7718083025621</t>
  </si>
  <si>
    <t>SE_12_+_53696977_53699982_53700104_53700464_C12orf10</t>
  </si>
  <si>
    <t>99.66608334556891</t>
  </si>
  <si>
    <t>SE_12_-_53701836_53701713_53701629_53701497_AAAS</t>
  </si>
  <si>
    <t>94.32278036724253</t>
  </si>
  <si>
    <t>SE_12_-_53708878_53708633_53708535_53708225_AAAS</t>
  </si>
  <si>
    <t>99.08034934573841</t>
  </si>
  <si>
    <t>28.08988764044944</t>
  </si>
  <si>
    <t>SE_12_-_53709511_53709210_53709119_53708924_AAAS</t>
  </si>
  <si>
    <t>98.44069177313595</t>
  </si>
  <si>
    <t>51.67785234899329</t>
  </si>
  <si>
    <t>14.76510067114094</t>
  </si>
  <si>
    <t>SE_12_-_53709511_53709270_53709119_53708924_AAAS</t>
  </si>
  <si>
    <t>0.4529151353620136</t>
  </si>
  <si>
    <t>SE_12_+_53853187_53854115_53854209_53854799_PCBP2</t>
  </si>
  <si>
    <t>64.54005049117588</t>
  </si>
  <si>
    <t>SE_12_+_53856351_53858544_53858636_53859716_PCBP2</t>
  </si>
  <si>
    <t>85.82845243949507</t>
  </si>
  <si>
    <t>SE_12_+_53856351_53858544_53858636_53861005_PCBP2</t>
  </si>
  <si>
    <t>97.9257599993044</t>
  </si>
  <si>
    <t>SE_12_+_53895245_53895799_53895968_53896811_TARBP2</t>
  </si>
  <si>
    <t>99.09718217866804</t>
  </si>
  <si>
    <t>SE_12_+_53895492_53895799_53895968_53896811_TARBP2</t>
  </si>
  <si>
    <t>96.5839970057252</t>
  </si>
  <si>
    <t>64.75409836065575</t>
  </si>
  <si>
    <t>SE_12_+_53895245_53895844_53895968_53896811_TARBP2</t>
  </si>
  <si>
    <t>99.12871305294428</t>
  </si>
  <si>
    <t>SE_12_+_53895245_53896811_53896913_53897497_TARBP2</t>
  </si>
  <si>
    <t>92.73293633624976</t>
  </si>
  <si>
    <t>73.6</t>
  </si>
  <si>
    <t>SE_12_+_53898599_53898919_53899046_53899433_TARBP2</t>
  </si>
  <si>
    <t>99.67229679799526</t>
  </si>
  <si>
    <t>SE_12_-_53994737_53946421_53946325_53937232_ATF7</t>
  </si>
  <si>
    <t>22.72792313631187</t>
  </si>
  <si>
    <t>SE_12_-_54069960_54067596_54067480_54066429_ATP5G2</t>
  </si>
  <si>
    <t>6.145466604092166</t>
  </si>
  <si>
    <t>SE_12_-_54106884_54106630_54106559_54105905_CALCOCO1</t>
  </si>
  <si>
    <t>99.47173323106385</t>
  </si>
  <si>
    <t>SE_12_-_54113523_54110199_54110044_54109831_CALCOCO1</t>
  </si>
  <si>
    <t>3.509080451768464</t>
  </si>
  <si>
    <t>SE_12_-_54121188_54119543_54119474_54119050_CALCOCO1</t>
  </si>
  <si>
    <t>0.44969316732594344</t>
  </si>
  <si>
    <t>SE_12_-_54121188_54120118_54120028_54119050_CALCOCO1</t>
  </si>
  <si>
    <t>6.779404380617524</t>
  </si>
  <si>
    <t>26.543209876543212</t>
  </si>
  <si>
    <t>SE_12_-_54581603_54580795_54580631_54577743_SMUG1</t>
  </si>
  <si>
    <t>68.15866744167074</t>
  </si>
  <si>
    <t>SE_12_-_54582299_54581689_54581603_54577743_SMUG1</t>
  </si>
  <si>
    <t>42.634673718321906</t>
  </si>
  <si>
    <t>SE_12_-_54582735_54581689_54581603_54577743_SMUG1</t>
  </si>
  <si>
    <t>23.253535230603415</t>
  </si>
  <si>
    <t>SE_12_-_54582735_54582380_54582299_54577743_SMUG1</t>
  </si>
  <si>
    <t>99.87725117943775</t>
  </si>
  <si>
    <t>SE_12_+_54675286_54675579_54675725_54675874_HNRNPA1</t>
  </si>
  <si>
    <t>9.062974789236794</t>
  </si>
  <si>
    <t>SE_12_+_54676658_54676863_54677018_54677596_HNRNPA1</t>
  </si>
  <si>
    <t>99.90935277635911</t>
  </si>
  <si>
    <t>SE_12_+_54695164_54718867_54718965_54734331_COPZ1</t>
  </si>
  <si>
    <t>95.84471902346714</t>
  </si>
  <si>
    <t>SE_12_+_54718965_54734247_54734399_54735990_COPZ1</t>
  </si>
  <si>
    <t>97.87877595234859</t>
  </si>
  <si>
    <t>SE_12_+_54718965_54734331_54734399_54735990_COPZ1</t>
  </si>
  <si>
    <t>99.49461445069429</t>
  </si>
  <si>
    <t>SE_12_+_54734399_54735990_54736071_54739244_COPZ1</t>
  </si>
  <si>
    <t>97.30160707755088</t>
  </si>
  <si>
    <t>SE_12_+_54736071_54737009_54737100_54739244_COPZ1</t>
  </si>
  <si>
    <t>99.8010065392507</t>
  </si>
  <si>
    <t>SE_12_+_54737100_54739244_54739299_54741551_COPZ1</t>
  </si>
  <si>
    <t>0.5495795008054695</t>
  </si>
  <si>
    <t>SE_12_+_54739299_54740396_54740458_54741551_COPZ1</t>
  </si>
  <si>
    <t>88.69616339681532</t>
  </si>
  <si>
    <t>51.49700598802395</t>
  </si>
  <si>
    <t>31.137724550898206</t>
  </si>
  <si>
    <t>SE_12_-_54767757_54765426_54765257_54764880_ZNF385A</t>
  </si>
  <si>
    <t>0.41725602259588</t>
  </si>
  <si>
    <t>SE_12_-_54767757_54766815_54766678_54765499_ZNF385A</t>
  </si>
  <si>
    <t>97.61718932131276</t>
  </si>
  <si>
    <t>SE_12_-_54778212_54769738_54769628_54767919_ZNF385A</t>
  </si>
  <si>
    <t>42.52678781234456</t>
  </si>
  <si>
    <t>SE_12_-_54779457_54778786_54778643_54778348_ZNF385A</t>
  </si>
  <si>
    <t>99.9268055852783</t>
  </si>
  <si>
    <t>SE_12_-_54793648_54793542_54793429_54792482_ITGA5</t>
  </si>
  <si>
    <t>98.80288407120898</t>
  </si>
  <si>
    <t>SE_12_-_54805618_54803381_54803269_54803136_ITGA5</t>
  </si>
  <si>
    <t>99.41832035266826</t>
  </si>
  <si>
    <t>89.0625</t>
  </si>
  <si>
    <t>SE_12_-_54812765_54805748_54805618_54803381_ITGA5</t>
  </si>
  <si>
    <t>8.50001010868915</t>
  </si>
  <si>
    <t>44.34782608695652</t>
  </si>
  <si>
    <t>SE_12_+_54903769_54904133_54904250_54905587_NCKAP1L</t>
  </si>
  <si>
    <t>93.55706811889772</t>
  </si>
  <si>
    <t>94.77124183006535</t>
  </si>
  <si>
    <t>SE_12_-_54976516_54975915_54975760_54974834_PPP1R1A</t>
  </si>
  <si>
    <t>93.55675887606662</t>
  </si>
  <si>
    <t>SE_12_-_54976995_54975915_54975760_54974834_PPP1R1A</t>
  </si>
  <si>
    <t>94.86938201957791</t>
  </si>
  <si>
    <t>SE_12_-_54976995_54976579_54976516_54974834_PPP1R1A</t>
  </si>
  <si>
    <t>98.78882265854789</t>
  </si>
  <si>
    <t>SE_12_-_54976995_54976579_54976516_54975915_PPP1R1A</t>
  </si>
  <si>
    <t>1.801455718537791</t>
  </si>
  <si>
    <t>SE_12_-_56081755_56080098_56079986_56079072_ITGA7</t>
  </si>
  <si>
    <t>99.67470374264471</t>
  </si>
  <si>
    <t>48.94736842105264</t>
  </si>
  <si>
    <t>38.421052631578945</t>
  </si>
  <si>
    <t>SE_12_-_56089306_56088754_56088562_56088479_ITGA7</t>
  </si>
  <si>
    <t>97.57628427861587</t>
  </si>
  <si>
    <t>27.225130890052355</t>
  </si>
  <si>
    <t>64.3979057591623</t>
  </si>
  <si>
    <t>SE_12_-_56092494_56092360_56092167_56091810_ITGA7</t>
  </si>
  <si>
    <t>2.4878803436952923</t>
  </si>
  <si>
    <t>SE_12_-_56093654_56093355_56093295_56092701_ITGA7</t>
  </si>
  <si>
    <t>38.78611650762899</t>
  </si>
  <si>
    <t>SE_12_-_56094046_56093773_56093654_56092701_ITGA7</t>
  </si>
  <si>
    <t>75.49673608041158</t>
  </si>
  <si>
    <t>89.92248062015504</t>
  </si>
  <si>
    <t>7.751937984496124</t>
  </si>
  <si>
    <t>SE_12_-_56094683_56094177_56094046_56093773_ITGA7</t>
  </si>
  <si>
    <t>99.13199345890888</t>
  </si>
  <si>
    <t>SE_12_+_56109980_56110717_56110789_56112875_BLOC1S1/BLOC1S1-RDH5</t>
  </si>
  <si>
    <t>98.38635419462477</t>
  </si>
  <si>
    <t>SE_12_+_56110501_56110717_56110789_56112875_BLOC1S1/BLOC1S1-RDH5</t>
  </si>
  <si>
    <t>1.8583012098879255</t>
  </si>
  <si>
    <t>SE_12_-_56211450_56209723_56209671_56197512_SARNP/DNAJC14</t>
  </si>
  <si>
    <t>97.87015191480477</t>
  </si>
  <si>
    <t>32.848837209302324</t>
  </si>
  <si>
    <t>11.337209302325581</t>
  </si>
  <si>
    <t>SE_12_+_56211896_56212783_56212957_56213126_ORMDL2</t>
  </si>
  <si>
    <t>96.80397384272285</t>
  </si>
  <si>
    <t>SE_12_+_56211896_56212875_56212957_56213126_ORMDL2</t>
  </si>
  <si>
    <t>73.70654040305709</t>
  </si>
  <si>
    <t>SE_12_-_56224480_56223420_56223273_56222498_DNAJC14</t>
  </si>
  <si>
    <t>95.86446272563117</t>
  </si>
  <si>
    <t>SE_12_+_56231158_56231339_56231466_56231627_Hypothetical</t>
  </si>
  <si>
    <t>SE_12_-_56231627_56231466_56231339_56231158_MMP19</t>
  </si>
  <si>
    <t>69.50272926485546</t>
  </si>
  <si>
    <t>SE_12_-_56236137_56234991_56234890_56234666_MMP19</t>
  </si>
  <si>
    <t>78.03403194557988</t>
  </si>
  <si>
    <t>SE_12_-_56236137_56235020_56234890_56234666_MMP19</t>
  </si>
  <si>
    <t>28.680682451908947</t>
  </si>
  <si>
    <t>SE_12_-_56320860_56308150_56308060_56297264_WIBG</t>
  </si>
  <si>
    <t>20.569431192366984</t>
  </si>
  <si>
    <t>SE_12_-_56321509_56308150_56308060_56297264_WIBG</t>
  </si>
  <si>
    <t>25.45213576294274</t>
  </si>
  <si>
    <t>64.55026455026454</t>
  </si>
  <si>
    <t>SE_12_-_56321509_56321051_56320860_56308150_WIBG</t>
  </si>
  <si>
    <t>22.268413116574184</t>
  </si>
  <si>
    <t>SE_12_+_56325128_56329089_56329188_56330207_DGKA</t>
  </si>
  <si>
    <t>15.376627925765106</t>
  </si>
  <si>
    <t>SE_12_+_56325907_56329089_56329188_56330207_DGKA</t>
  </si>
  <si>
    <t>98.20647909896185</t>
  </si>
  <si>
    <t>SE_12_+_56331836_56332295_56332344_56332699_DGKA</t>
  </si>
  <si>
    <t>94.4596847513878</t>
  </si>
  <si>
    <t>SE_12_+_56333313_56333866_56333952_56334098_DGKA</t>
  </si>
  <si>
    <t>97.06035599243451</t>
  </si>
  <si>
    <t>SE_12_+_56333313_56333866_56333954_56334098_DGKA</t>
  </si>
  <si>
    <t>97.48025893617164</t>
  </si>
  <si>
    <t>SE_12_+_56335109_56335294_56335368_56335782_DGKA</t>
  </si>
  <si>
    <t>4.515895466602422</t>
  </si>
  <si>
    <t>SE_12_+_56336047_56337081_56337204_56345407_DGKA</t>
  </si>
  <si>
    <t>98.8259125791105</t>
  </si>
  <si>
    <t>SE_12_+_56360908_56361641_56361718_56361833_CDK2</t>
  </si>
  <si>
    <t>96.5460211648694</t>
  </si>
  <si>
    <t>SE_12_+_56362732_56363259_56363360_56364828_CDK2</t>
  </si>
  <si>
    <t>0.1237393459297503</t>
  </si>
  <si>
    <t>73.75886524822694</t>
  </si>
  <si>
    <t>SE_12_+_56363360_56364382_56364525_56364828_CDK2</t>
  </si>
  <si>
    <t>4.235750299799411</t>
  </si>
  <si>
    <t>SE_12_+_56367923_56373156_56373258_56380653_RAB5B</t>
  </si>
  <si>
    <t>99.51239781166773</t>
  </si>
  <si>
    <t>SE_12_+_56380907_56383731_56383882_56384466_RAB5B</t>
  </si>
  <si>
    <t>99.53477351552279</t>
  </si>
  <si>
    <t>SE_12_+_56383882_56384466_56384588_56385144_RAB5B</t>
  </si>
  <si>
    <t>95.94569101434787</t>
  </si>
  <si>
    <t>SE_12_+_56391123_56391399_56391507_56393117_SUOX</t>
  </si>
  <si>
    <t>73.46086150005699</t>
  </si>
  <si>
    <t>SE_12_+_56391123_56391399_56391507_56395996_SUOX</t>
  </si>
  <si>
    <t>33.00052181006029</t>
  </si>
  <si>
    <t>SE_12_+_56391123_56393117_56393242_56395996_SUOX</t>
  </si>
  <si>
    <t>35.2837681278006</t>
  </si>
  <si>
    <t>SE_12_+_56391507_56393117_56393242_56395996_SUOX</t>
  </si>
  <si>
    <t>13.322932967693015</t>
  </si>
  <si>
    <t>SE_12_+_56391507_56395670_56395732_56395996_SUOX</t>
  </si>
  <si>
    <t>98.93436468319628</t>
  </si>
  <si>
    <t>33.714285714285715</t>
  </si>
  <si>
    <t>SE_12_+_56396055_56396327_56396504_56397402_SUOX</t>
  </si>
  <si>
    <t>97.77753043735419</t>
  </si>
  <si>
    <t>51.75438596491229</t>
  </si>
  <si>
    <t>SE_12_+_56396055_56396388_56396504_56397402_SUOX</t>
  </si>
  <si>
    <t>97.13524219424328</t>
  </si>
  <si>
    <t>SE_12_+_56532797_56536069_56536209_56536362_ESYT1</t>
  </si>
  <si>
    <t>45.396521160792084</t>
  </si>
  <si>
    <t>SE_12_+_56552495_56553282_56553406_56553759_MYL6</t>
  </si>
  <si>
    <t>98.65518765502641</t>
  </si>
  <si>
    <t>75.88652482269504</t>
  </si>
  <si>
    <t>SE_12_+_56552495_56553371_56553514_56553759_MYL6</t>
  </si>
  <si>
    <t>96.82703206854524</t>
  </si>
  <si>
    <t>SE_12_+_56552495_56553407_56553514_56553759_MYL6</t>
  </si>
  <si>
    <t>48.60272462699492</t>
  </si>
  <si>
    <t>SE_12_-_56558432_56558152_56558087_56557549_SMARCC2</t>
  </si>
  <si>
    <t>30.24171800113055</t>
  </si>
  <si>
    <t>SE_12_-_56567480_56566813_56566721_56566488_SMARCC2</t>
  </si>
  <si>
    <t>94.4977718609333</t>
  </si>
  <si>
    <t>SE_12_-_56577959_56577714_56577645_56575863_SMARCC2</t>
  </si>
  <si>
    <t>3.273705103701673</t>
  </si>
  <si>
    <t>SE_12_-_56601430_56601094_56600952_56600582_RNF41</t>
  </si>
  <si>
    <t>0.8938066005967834</t>
  </si>
  <si>
    <t>SE_12_-_56607742_56606845_56606776_56604352_RNF41</t>
  </si>
  <si>
    <t>6.134610970246327</t>
  </si>
  <si>
    <t>SE_12_-_56607742_56606845_56606780_56604352_RNF41</t>
  </si>
  <si>
    <t>5.634705564048928</t>
  </si>
  <si>
    <t>SE_12_-_56607742_56606861_56606780_56604352_RNF41</t>
  </si>
  <si>
    <t>9.614519278833985</t>
  </si>
  <si>
    <t>69.28571428571428</t>
  </si>
  <si>
    <t>SE_12_-_56607742_56606922_56606780_56604352_RNF41</t>
  </si>
  <si>
    <t>98.59378036056353</t>
  </si>
  <si>
    <t>48.9010989010989</t>
  </si>
  <si>
    <t>SE_12_-_56615544_56610397_56610213_56607854_RNF41</t>
  </si>
  <si>
    <t>99.72411398672675</t>
  </si>
  <si>
    <t>SE_12_-_56648649_56648504_56648362_56648063_ANKRD52</t>
  </si>
  <si>
    <t>99.91475122993474</t>
  </si>
  <si>
    <t>SE_12_-_56676644_56676392_56676204_56669979_CS</t>
  </si>
  <si>
    <t>99.97222082463178</t>
  </si>
  <si>
    <t>SE_12_-_56679700_56676775_56676644_56676392_CS</t>
  </si>
  <si>
    <t>97.96030306453352</t>
  </si>
  <si>
    <t>SE_12_-_56679700_56677641_56677576_56676775_CS</t>
  </si>
  <si>
    <t>0.5356578881137737</t>
  </si>
  <si>
    <t>SE_12_-_56679700_56679028_56678929_56677641_CS</t>
  </si>
  <si>
    <t>99.95039035401389</t>
  </si>
  <si>
    <t>SE_12_-_56680379_56679807_56679700_56677641_CS</t>
  </si>
  <si>
    <t>0.24082407383083418</t>
  </si>
  <si>
    <t>SE_12_-_56693944_56685090_56685004_56680429_CS</t>
  </si>
  <si>
    <t>1.6520693323345044</t>
  </si>
  <si>
    <t>SE_12_-_56693944_56685577_56685415_56680429_CS</t>
  </si>
  <si>
    <t>3.4006083950291255</t>
  </si>
  <si>
    <t>SE_12_-_56693944_56692475_56692393_56680429_CS</t>
  </si>
  <si>
    <t>99.61691666984935</t>
  </si>
  <si>
    <t>SE_12_-_56709605_56709026_56708914_56708750_CNPY2</t>
  </si>
  <si>
    <t>88.97559055337909</t>
  </si>
  <si>
    <t>SE_12_-_56712872_56712218_56712021_56711427_PAN2</t>
  </si>
  <si>
    <t>99.7180809109845</t>
  </si>
  <si>
    <t>SE_12_-_56713092_56712965_56712872_56712218_PAN2</t>
  </si>
  <si>
    <t>97.71131556026276</t>
  </si>
  <si>
    <t>SE_12_-_56748250_56745234_56745076_56744974_STAT2</t>
  </si>
  <si>
    <t>98.06897283542841</t>
  </si>
  <si>
    <t>46.09375</t>
  </si>
  <si>
    <t>SE_12_-_56869408_56868894_56868828_56868680_GLS2</t>
  </si>
  <si>
    <t>99.72800195133732</t>
  </si>
  <si>
    <t>SE_12_-_56881721_56874171_56874072_56873685_GLS2</t>
  </si>
  <si>
    <t>0.4440956751922378</t>
  </si>
  <si>
    <t>SE_12_+_56915873_56921649_56921747_56956201_RBMS2</t>
  </si>
  <si>
    <t>1.9272931564593274</t>
  </si>
  <si>
    <t>SE_12_+_56915873_56933470_56933548_56956201_RBMS2</t>
  </si>
  <si>
    <t>98.77778860427229</t>
  </si>
  <si>
    <t>91.46341463414635</t>
  </si>
  <si>
    <t>SE_12_+_56915873_56956201_56956367_56962759_RBMS2</t>
  </si>
  <si>
    <t>91.10081828386977</t>
  </si>
  <si>
    <t>SE_12_+_56956367_56962759_56962817_56963683_RBMS2</t>
  </si>
  <si>
    <t>95.92815369254978</t>
  </si>
  <si>
    <t>SE_12_+_56965639_56974968_56975047_56975183_RBMS2</t>
  </si>
  <si>
    <t>98.65991007928059</t>
  </si>
  <si>
    <t>SE_12_-_57023909_57011316_57011179_57009391_BAZ2A</t>
  </si>
  <si>
    <t>61.89367580328925</t>
  </si>
  <si>
    <t>SE_12_-_57029966_57024649_57024560_57011316_BAZ2A</t>
  </si>
  <si>
    <t>99.83152560443418</t>
  </si>
  <si>
    <t>SE_12_-_57037187_57036615_57036457_57036364_ATP5B</t>
  </si>
  <si>
    <t>99.63066478861913</t>
  </si>
  <si>
    <t>52.84552845528455</t>
  </si>
  <si>
    <t>SE_12_-_57037187_57036615_57036490_57036364_ATP5B</t>
  </si>
  <si>
    <t>99.11862564091732</t>
  </si>
  <si>
    <t>SE_12_-_57039621_57039137_57038955_57038739_ATP5B</t>
  </si>
  <si>
    <t>97.23426054581248</t>
  </si>
  <si>
    <t>SE_12_-_57064059_57060050_57059988_57058584_PTGES3</t>
  </si>
  <si>
    <t>96.37360435582212</t>
  </si>
  <si>
    <t>SE_12_-_57065533_57064148_57064059_57060050_PTGES3</t>
  </si>
  <si>
    <t>99.97706686157144</t>
  </si>
  <si>
    <t>SE_12_-_57066524_57065631_57065533_57064148_PTGES3</t>
  </si>
  <si>
    <t>9.242738958570564</t>
  </si>
  <si>
    <t>SE_12_+_57178800_57179686_57179798_57180909_HSD17B6</t>
  </si>
  <si>
    <t>97.03121123751166</t>
  </si>
  <si>
    <t>96.18320610687023</t>
  </si>
  <si>
    <t>SE_12_+_57485781_57486231_57486364_57486700_NAB2</t>
  </si>
  <si>
    <t>90.2898352892981</t>
  </si>
  <si>
    <t>SE_12_+_57486978_57487190_57487381_57488395_NAB2</t>
  </si>
  <si>
    <t>1.9142351016134016</t>
  </si>
  <si>
    <t>SE_12_-_57496073_57494682_57494629_57493873_STAT6</t>
  </si>
  <si>
    <t>92.41458862772123</t>
  </si>
  <si>
    <t>SE_12_-_57501946_57501526_57501388_57501097_STAT6</t>
  </si>
  <si>
    <t>99.024899537684135</t>
  </si>
  <si>
    <t>SE_12_-_57504912_57501526_57501388_57501097_STAT6</t>
  </si>
  <si>
    <t>85.4521629533621</t>
  </si>
  <si>
    <t>SE_12_-_57501946_57501526_57501442_57501097_STAT6</t>
  </si>
  <si>
    <t>98.57929626516929</t>
  </si>
  <si>
    <t>0.7462686567164178</t>
  </si>
  <si>
    <t>SE_12_-_57504912_57502082_57501946_57501097_STAT6</t>
  </si>
  <si>
    <t>99.7288427393373</t>
  </si>
  <si>
    <t>SE_12_-_57504912_57502082_57501946_57501526_STAT6</t>
  </si>
  <si>
    <t>10.402339788106886</t>
  </si>
  <si>
    <t>53.293413173652695</t>
  </si>
  <si>
    <t>SE_12_-_57504912_57503893_57503724_57502082_STAT6</t>
  </si>
  <si>
    <t>8.253033176025367</t>
  </si>
  <si>
    <t>SE_12_-_57504912_57503893_57503826_57502082_STAT6</t>
  </si>
  <si>
    <t>1.5173254923532762</t>
  </si>
  <si>
    <t>SE_12_+_57561307_57561968_57562018_57562923_LRP1</t>
  </si>
  <si>
    <t>99.7474882574379</t>
  </si>
  <si>
    <t>98.94736842105263</t>
  </si>
  <si>
    <t>SE_12_+_57584792_57585103_57585295_57586628_LRP1</t>
  </si>
  <si>
    <t>99.59036226833862</t>
  </si>
  <si>
    <t>96.92307692307692</t>
  </si>
  <si>
    <t>SE_12_+_57623594_57624586_57624783_57625496_SHMT2</t>
  </si>
  <si>
    <t>87.95749276296564</t>
  </si>
  <si>
    <t>SE_12_+_57624783_57625264_57625343_57625496_SHMT2</t>
  </si>
  <si>
    <t>99.96056490588792</t>
  </si>
  <si>
    <t>SE_12_+_57626075_57626208_57626358_57626487_SHMT2</t>
  </si>
  <si>
    <t>99.98136124219967</t>
  </si>
  <si>
    <t>55.833333333333336</t>
  </si>
  <si>
    <t>SE_12_+_57626075_57626236_57626358_57626487_SHMT2</t>
  </si>
  <si>
    <t>99.95636847371058</t>
  </si>
  <si>
    <t>SE_12_+_57626075_57626266_57626358_57626487_SHMT2</t>
  </si>
  <si>
    <t>96.28395393483895</t>
  </si>
  <si>
    <t>SE_12_-_57640587_57638994_57638928_57638748_STAC3</t>
  </si>
  <si>
    <t>2.745416925532743</t>
  </si>
  <si>
    <t>56.56565656565656</t>
  </si>
  <si>
    <t>SE_12_-_57674141_57666337_57666236_57663777_R3HDM2</t>
  </si>
  <si>
    <t>5.45970452783394</t>
  </si>
  <si>
    <t>SE_12_-_57682792_57682693_57682640_57677839_R3HDM2</t>
  </si>
  <si>
    <t>64.91582404805938</t>
  </si>
  <si>
    <t>SE_12_-_57689182_57686432_57686355_57682823_R3HDM2</t>
  </si>
  <si>
    <t>85.08325983372545</t>
  </si>
  <si>
    <t>SE_12_-_57689182_57686450_57686355_57677839_R3HDM2</t>
  </si>
  <si>
    <t>78.31674761816076</t>
  </si>
  <si>
    <t>SE_12_-_57689182_57686450_57686355_57682823_R3HDM2</t>
  </si>
  <si>
    <t>96.23784676107991</t>
  </si>
  <si>
    <t>SE_12_-_57824503_57789601_57789532_57704246_R3HDM2</t>
  </si>
  <si>
    <t>66.96066519938393</t>
  </si>
  <si>
    <t>SE_12_-_57867825_57867474_57867386_57866471_ARHGAP9</t>
  </si>
  <si>
    <t>80.63837694726764</t>
  </si>
  <si>
    <t>28.155339805825243</t>
  </si>
  <si>
    <t>SE_12_-_57867825_57867491_57867386_57866471_ARHGAP9</t>
  </si>
  <si>
    <t>99.86044097815059</t>
  </si>
  <si>
    <t>SE_12_-_57868206_57867959_57867825_57867491_ARHGAP9</t>
  </si>
  <si>
    <t>99.84870769327775</t>
  </si>
  <si>
    <t>SE_12_-_57868409_57868259_57868206_57867959_ARHGAP9</t>
  </si>
  <si>
    <t>96.08050675295408</t>
  </si>
  <si>
    <t>SE_12_-_57870939_57870746_57870654_57870434_ARHGAP9</t>
  </si>
  <si>
    <t>99.83257007089583</t>
  </si>
  <si>
    <t>85.22727272727273</t>
  </si>
  <si>
    <t>SE_12_+_57881982_57882802_57882892_57883990_MARS</t>
  </si>
  <si>
    <t>99.0413798448136</t>
  </si>
  <si>
    <t>SE_12_+_57882892_57883050_57883128_57883990_MARS</t>
  </si>
  <si>
    <t>97.95735902731633</t>
  </si>
  <si>
    <t>SE_12_+_57883128_57883207_57883341_57883990_MARS</t>
  </si>
  <si>
    <t>99.08874761213211</t>
  </si>
  <si>
    <t>SE_12_+_57882892_57883679_57883754_57883990_MARS</t>
  </si>
  <si>
    <t>94.89596711352597</t>
  </si>
  <si>
    <t>SE_12_+_57883341_57883679_57883754_57883990_MARS</t>
  </si>
  <si>
    <t>99.73899018396821</t>
  </si>
  <si>
    <t>SE_12_+_57884427_57891940_57892056_57892203_MARS</t>
  </si>
  <si>
    <t>98.14802137202518</t>
  </si>
  <si>
    <t>SE_12_-_57926355_57926098_57925996_57925889_DCTN2</t>
  </si>
  <si>
    <t>99.94898521636114</t>
  </si>
  <si>
    <t>SE_12_-_57928839_57927086_57927021_57926805_DCTN2</t>
  </si>
  <si>
    <t>99.79094691552123</t>
  </si>
  <si>
    <t>SE_12_-_57928075_57927880_57927736_57927086_DCTN2</t>
  </si>
  <si>
    <t>99.06152167825883</t>
  </si>
  <si>
    <t>34.177215189873415</t>
  </si>
  <si>
    <t>SE_12_-_57928839_57928235_57928075_57927086_DCTN2</t>
  </si>
  <si>
    <t>99.64548436606104</t>
  </si>
  <si>
    <t>SE_12_-_57929532_57929328_57929267_57928937_DCTN2</t>
  </si>
  <si>
    <t>98.94249871600222</t>
  </si>
  <si>
    <t>SE_12_-_57940811_57939879_57939811_57929628_DCTN2</t>
  </si>
  <si>
    <t>99.18765184742229</t>
  </si>
  <si>
    <t>SE_12_+_57989005_57989671_57989814_57992848_PIP4K2C</t>
  </si>
  <si>
    <t>6.661181302701712</t>
  </si>
  <si>
    <t>SE_12_+_57989814_57991741_57991845_57992848_PIP4K2C</t>
  </si>
  <si>
    <t>76.5989283326038</t>
  </si>
  <si>
    <t>SE_12_+_57998641_57999354_57999514_57999973_DTX3</t>
  </si>
  <si>
    <t>98.38579777799902</t>
  </si>
  <si>
    <t>SE_12_+_58017881_58018283_58018389_58018649_SLC26A10</t>
  </si>
  <si>
    <t>1.1698600629050415</t>
  </si>
  <si>
    <t>SE_12_+_58018389_58018507_58018576_58018649_SLC26A10</t>
  </si>
  <si>
    <t>97.73991222214565</t>
  </si>
  <si>
    <t>SE_12_+_58018939_58019019_58019101_58019193_SLC26A10</t>
  </si>
  <si>
    <t>94.94854934327105</t>
  </si>
  <si>
    <t>SE_12_+_58018939_58019019_58019113_58019193_SLC26A10</t>
  </si>
  <si>
    <t>99.2754354539042</t>
  </si>
  <si>
    <t>SE_12_-_58023935_58022929_58022831_58022686_B4GALNT1</t>
  </si>
  <si>
    <t>91.73750814258264</t>
  </si>
  <si>
    <t>SE_12_-_58025698_58025147_58024983_58024869_B4GALNT1</t>
  </si>
  <si>
    <t>99.87204445109448</t>
  </si>
  <si>
    <t>SE_12_+_58088106_58088533_58088709_58089563_OS9</t>
  </si>
  <si>
    <t>0.549021154204474</t>
  </si>
  <si>
    <t>SE_12_+_58088709_58089326_58089460_58089563_OS9</t>
  </si>
  <si>
    <t>99.72554044070232</t>
  </si>
  <si>
    <t>SE_12_+_58089821_58090058_58090156_58109543_OS9</t>
  </si>
  <si>
    <t>50.36146045489497</t>
  </si>
  <si>
    <t>63.580246913580254</t>
  </si>
  <si>
    <t>SE_12_+_58112965_58113882_58114046_58114189_OS9</t>
  </si>
  <si>
    <t>6.456436122813024</t>
  </si>
  <si>
    <t>SE_12_-_58123422_58122160_58122101_58121868_AGAP2</t>
  </si>
  <si>
    <t>1.3835467487258537</t>
  </si>
  <si>
    <t>SE_12_+_58140039_58140133_58140231_58140372_TSPAN31</t>
  </si>
  <si>
    <t>99.86276641780478</t>
  </si>
  <si>
    <t>60.902255639097746</t>
  </si>
  <si>
    <t>SE_12_-_58145283_58145125_58144990_58144873_CDK4</t>
  </si>
  <si>
    <t>96.37767327178948</t>
  </si>
  <si>
    <t>21.019108280254777</t>
  </si>
  <si>
    <t>SE_12_-_58145958_58145442_58145283_58145125_CDK4</t>
  </si>
  <si>
    <t>96.38229815385552</t>
  </si>
  <si>
    <t>44.84536082474227</t>
  </si>
  <si>
    <t>22.164948453608247</t>
  </si>
  <si>
    <t>SE_12_-_58145958_58145479_58145283_58145125_CDK4</t>
  </si>
  <si>
    <t>97.19596556400673</t>
  </si>
  <si>
    <t>44.505494505494504</t>
  </si>
  <si>
    <t>SE_12_-_58164877_58163739_58163555_58163461_METTL1</t>
  </si>
  <si>
    <t>96.3296146062285</t>
  </si>
  <si>
    <t>70.80745341614907</t>
  </si>
  <si>
    <t>5.590062111801243</t>
  </si>
  <si>
    <t>SE_12_-_58165757_58165040_58164877_58163739_METTL1</t>
  </si>
  <si>
    <t>9.073627690232435</t>
  </si>
  <si>
    <t>23.577235772357724</t>
  </si>
  <si>
    <t>SE_12_-_58165757_58165388_58165263_58165040_METTL1</t>
  </si>
  <si>
    <t>0.5892352423113502</t>
  </si>
  <si>
    <t>SE_12_+_58180945_58185748_58185810_58186769_TSFM</t>
  </si>
  <si>
    <t>89.5846546553392</t>
  </si>
  <si>
    <t>SE_12_+_58180945_58186769_58186856_58189960_TSFM</t>
  </si>
  <si>
    <t>95.24346329731077</t>
  </si>
  <si>
    <t>83.91608391608392</t>
  </si>
  <si>
    <t>SE_12_-_58200143_58197452_58197307_58197174_AVIL</t>
  </si>
  <si>
    <t>97.80455165896672</t>
  </si>
  <si>
    <t>SE_12_+_58335671_58340778_58340859_58345541_XRCC6BP1</t>
  </si>
  <si>
    <t>4.842295574257131</t>
  </si>
  <si>
    <t>SE_12_-_59274363_59274260_59274151_59272887_LRIG3</t>
  </si>
  <si>
    <t>99.34682663002808</t>
  </si>
  <si>
    <t>SE_12_+_62715390_62719653_62719714_62749112_USP15</t>
  </si>
  <si>
    <t>0.143394429472954</t>
  </si>
  <si>
    <t>SE_12_+_62719714_62722074_62722186_62728947_USP15</t>
  </si>
  <si>
    <t>66.61637166378782</t>
  </si>
  <si>
    <t>70.23809523809523</t>
  </si>
  <si>
    <t>SE_12_+_62719714_62743002_62743088_62749112_USP15</t>
  </si>
  <si>
    <t>25.763300486319014</t>
  </si>
  <si>
    <t>50.349650349650354</t>
  </si>
  <si>
    <t>33.56643356643357</t>
  </si>
  <si>
    <t>SE_12_+_62749256_62768171_62768316_62775271_USP15</t>
  </si>
  <si>
    <t>99.66270694924869</t>
  </si>
  <si>
    <t>SE_12_+_62786982_62790075_62790178_62794967_USP15</t>
  </si>
  <si>
    <t>4.427316121482904</t>
  </si>
  <si>
    <t>SE_12_+_62861098_62864481_62864558_62877950_MON2</t>
  </si>
  <si>
    <t>2.441252755229233</t>
  </si>
  <si>
    <t>SE_12_+_62878013_62883816_62883896_62887695_MON2</t>
  </si>
  <si>
    <t>0.2913119622245161</t>
  </si>
  <si>
    <t>SE_12_+_62981936_62982636_62982696_62986366_MON2</t>
  </si>
  <si>
    <t>95.22320547263308</t>
  </si>
  <si>
    <t>SE_12_-_63976186_63974616_63974442_63964637_DPY19L2</t>
  </si>
  <si>
    <t>40.3995798008188</t>
  </si>
  <si>
    <t>SE_12_-_64020249_64017911_64017820_64015117_DPY19L2</t>
  </si>
  <si>
    <t>96.39707210243373</t>
  </si>
  <si>
    <t>SE_12_-_64059615_64057625_64057538_64055261_DPY19L2</t>
  </si>
  <si>
    <t>26.87680428366321</t>
  </si>
  <si>
    <t>16.149068322981368</t>
  </si>
  <si>
    <t>48.4472049689441</t>
  </si>
  <si>
    <t>SE_12_+_64174954_64176321_64176484_64178750_TMEM5</t>
  </si>
  <si>
    <t>99.625529495499</t>
  </si>
  <si>
    <t>SE_12_-_65130784_65122837_65122736_65116893_GNS</t>
  </si>
  <si>
    <t>98.84114250467391</t>
  </si>
  <si>
    <t>SE_12_-_65152865_65146537_65146478_65141698_GNS</t>
  </si>
  <si>
    <t>0.4012610289128593</t>
  </si>
  <si>
    <t>SE_12_-_65152865_65150542_65150447_65146537_GNS</t>
  </si>
  <si>
    <t>8.7537125532423</t>
  </si>
  <si>
    <t>36.64596273291926</t>
  </si>
  <si>
    <t>SE_12_+_65672645_65700643_65700806_65702309_MSRB3</t>
  </si>
  <si>
    <t>61.93132735748401</t>
  </si>
  <si>
    <t>SE_12_+_65672645_65702309_65702435_65720606_MSRB3</t>
  </si>
  <si>
    <t>0.19706192367889697</t>
  </si>
  <si>
    <t>SE_12_-_66563635_66554085_66553945_66547228_TMBIM4</t>
  </si>
  <si>
    <t>1.2293815945551325</t>
  </si>
  <si>
    <t>SE_12_-_66563635_66563133_66563070_66547228_LLPH/TMBIM4</t>
  </si>
  <si>
    <t>66.92935571994796</t>
  </si>
  <si>
    <t>SE_12_+_68042962_68043577_68043725_68050886_DYRK2</t>
  </si>
  <si>
    <t>98.64863285521153</t>
  </si>
  <si>
    <t>SE_12_-_68696400_68690762_68690703_68689146_MDM1</t>
  </si>
  <si>
    <t>68.80186936050166</t>
  </si>
  <si>
    <t>SE_12_-_68720437_68719355_68719221_68717020_MDM1</t>
  </si>
  <si>
    <t>2.6315098241181154</t>
  </si>
  <si>
    <t>SE_12_+_69004823_69018455_69018653_69042479_RAP1B</t>
  </si>
  <si>
    <t>7.234187852858101</t>
  </si>
  <si>
    <t>SE_12_+_69004832_69018455_69018653_69042479_RAP1B</t>
  </si>
  <si>
    <t>0.97724514410356</t>
  </si>
  <si>
    <t>SE_12_+_69004823_69034814_69034933_69042479_RAP1B</t>
  </si>
  <si>
    <t>1.346986259980468</t>
  </si>
  <si>
    <t>SE_12_+_69004823_69034818_69034933_69042479_RAP1B</t>
  </si>
  <si>
    <t>3.270586329264083</t>
  </si>
  <si>
    <t>SE_12_+_69004832_69034818_69034933_69042479_RAP1B</t>
  </si>
  <si>
    <t>99.62140304719654</t>
  </si>
  <si>
    <t>61.46788990825688</t>
  </si>
  <si>
    <t>SE_12_+_69004823_69042450_69042561_69044180_RAP1B</t>
  </si>
  <si>
    <t>99.75515528320076</t>
  </si>
  <si>
    <t>SE_12_+_69004823_69042479_69042561_69044180_RAP1B</t>
  </si>
  <si>
    <t>99.24709796980584</t>
  </si>
  <si>
    <t>SE_12_+_69004823_69042479_69042561_69047892_RAP1B</t>
  </si>
  <si>
    <t>99.62379657919003</t>
  </si>
  <si>
    <t>SE_12_+_69004823_69042486_69042561_69044180_RAP1B</t>
  </si>
  <si>
    <t>98.0814985887053</t>
  </si>
  <si>
    <t>SE_12_+_69042561_69044180_69044248_69047892_RAP1B</t>
  </si>
  <si>
    <t>99.87736840384052</t>
  </si>
  <si>
    <t>SE_12_+_69044248_69045775_69045831_69047892_RAP1B</t>
  </si>
  <si>
    <t>99.66432793064894</t>
  </si>
  <si>
    <t>SE_12_+_69045831_69047892_69048032_69050086_RAP1B</t>
  </si>
  <si>
    <t>99.93709651263747</t>
  </si>
  <si>
    <t>46.09929078014184</t>
  </si>
  <si>
    <t>SE_12_+_69048032_69050086_69050229_69050881_RAP1B</t>
  </si>
  <si>
    <t>99.5311654153393</t>
  </si>
  <si>
    <t>SE_12_+_69050229_69050881_69050997_69053060_RAP1B</t>
  </si>
  <si>
    <t>99.02962636182612</t>
  </si>
  <si>
    <t>SE_12_+_69084526_69085748_69085892_69090599_NUP107</t>
  </si>
  <si>
    <t>99.24243660965975</t>
  </si>
  <si>
    <t>94.39999999999999</t>
  </si>
  <si>
    <t>SE_12_+_69090702_69094506_69094633_69096516_NUP107</t>
  </si>
  <si>
    <t>99.22627311445541</t>
  </si>
  <si>
    <t>SE_12_+_69115932_69119507_69119576_69120279_NUP107</t>
  </si>
  <si>
    <t>99.57176610546976</t>
  </si>
  <si>
    <t>SE_12_+_69203072_69207334_69207408_69210592_MDM2</t>
  </si>
  <si>
    <t>99.58726712997088</t>
  </si>
  <si>
    <t>SE_12_+_69203072_69207334_69207408_69214105_MDM2</t>
  </si>
  <si>
    <t>99.44730630106181</t>
  </si>
  <si>
    <t>SE_12_+_69203072_69207334_69207408_69218143_MDM2</t>
  </si>
  <si>
    <t>99.72251712137921</t>
  </si>
  <si>
    <t>SE_12_+_69203072_69207334_69207408_69229609_MDM2</t>
  </si>
  <si>
    <t>99.60414861848147</t>
  </si>
  <si>
    <t>SE_12_+_69203072_69207334_69207408_69233054_MDM2</t>
  </si>
  <si>
    <t>1.7402713274983324</t>
  </si>
  <si>
    <t>SE_12_+_69207408_69208383_69208469_69210592_MDM2</t>
  </si>
  <si>
    <t>3.4887530655648424</t>
  </si>
  <si>
    <t>SE_12_+_69207408_69209408_69209500_69210592_MDM2</t>
  </si>
  <si>
    <t>99.54375038919997</t>
  </si>
  <si>
    <t>SE_12_+_69203072_69210592_69210725_69214105_MDM2</t>
  </si>
  <si>
    <t>94.89732189175959</t>
  </si>
  <si>
    <t>SE_12_+_69207408_69210592_69210725_69214105_MDM2</t>
  </si>
  <si>
    <t>99.60291649052647</t>
  </si>
  <si>
    <t>SE_12_+_69203072_69214105_69214154_69218143_MDM2</t>
  </si>
  <si>
    <t>99.91990209798999</t>
  </si>
  <si>
    <t>SE_12_+_69207408_69214105_69214154_69218143_MDM2</t>
  </si>
  <si>
    <t>98.87711006905873</t>
  </si>
  <si>
    <t>SE_12_+_69214154_69218143_69218210_69222551_MDM2</t>
  </si>
  <si>
    <t>99.93395992869777</t>
  </si>
  <si>
    <t>SE_12_+_69218210_69218335_69218431_69222551_MDM2</t>
  </si>
  <si>
    <t>99.94137717224271</t>
  </si>
  <si>
    <t>43.037974683544306</t>
  </si>
  <si>
    <t>6.962025316455696</t>
  </si>
  <si>
    <t>SE_12_+_69207408_69222551_69222711_69229609_MDM2</t>
  </si>
  <si>
    <t>98.6451077783668</t>
  </si>
  <si>
    <t>SE_12_+_69218431_69222551_69222711_69229609_MDM2</t>
  </si>
  <si>
    <t>99.81810479457242</t>
  </si>
  <si>
    <t>SE_12_+_69218431_69222551_69222711_69233054_MDM2</t>
  </si>
  <si>
    <t>99.21707268288542</t>
  </si>
  <si>
    <t>69.28104575163398</t>
  </si>
  <si>
    <t>SE_12_+_69222711_69229609_69229764_69233054_MDM2</t>
  </si>
  <si>
    <t>99.54787316657098</t>
  </si>
  <si>
    <t>SE_12_+_69229764_69230452_69230529_69233054_MDM2</t>
  </si>
  <si>
    <t>72.9355109700928</t>
  </si>
  <si>
    <t>SE_12_-_69326458_69279665_69279572_69265736_CPM</t>
  </si>
  <si>
    <t>83.13043686605329</t>
  </si>
  <si>
    <t>SE_12_-_69326458_69279669_69279572_69265736_CPM</t>
  </si>
  <si>
    <t>0.2929119978618781</t>
  </si>
  <si>
    <t>SE_12_+_69645118_69645866_69645996_69646831_CPSF6</t>
  </si>
  <si>
    <t>11.816551803077669</t>
  </si>
  <si>
    <t>SE_12_+_69651685_69651815_69651925_69652370_CPSF6</t>
  </si>
  <si>
    <t>99.1969904745126</t>
  </si>
  <si>
    <t>SE_12_+_69744052_69746000_69746078_69746933_LYZ</t>
  </si>
  <si>
    <t>0.8864729795291358</t>
  </si>
  <si>
    <t>37.719298245614034</t>
  </si>
  <si>
    <t>62.28070175438597</t>
  </si>
  <si>
    <t>SE_12_+_69753803_69755097_69755213_69756568_YEATS4</t>
  </si>
  <si>
    <t>2.38629896279085</t>
  </si>
  <si>
    <t>SE_12_+_69756687_69757957_69758079_69759413_YEATS4</t>
  </si>
  <si>
    <t>13.378011007158259</t>
  </si>
  <si>
    <t>SE_12_+_69925836_69931696_69931763_69955960_FRS2</t>
  </si>
  <si>
    <t>98.64614626704143</t>
  </si>
  <si>
    <t>SE_12_+_69956054_69962785_69962876_69964111_FRS2</t>
  </si>
  <si>
    <t>99.98131593904148</t>
  </si>
  <si>
    <t>SE_12_+_69991546_69991748_69991851_69992102_CCT2</t>
  </si>
  <si>
    <t>99.9706585129622</t>
  </si>
  <si>
    <t>91.36690647482014</t>
  </si>
  <si>
    <t>SE_12_+_69992201_69993643_69993784_69995075_CCT2</t>
  </si>
  <si>
    <t>93.70565330720635</t>
  </si>
  <si>
    <t>SE_12_+_70189124_70193989_70194117_70206558_RAB3IP</t>
  </si>
  <si>
    <t>99.26992754768926</t>
  </si>
  <si>
    <t>SE_12_+_70194117_70195389_70195501_70206558_RAB3IP</t>
  </si>
  <si>
    <t>95.15228724010251</t>
  </si>
  <si>
    <t>SE_12_+_70195501_70206558_70206657_70206744_RAB3IP</t>
  </si>
  <si>
    <t>30.757469289118966</t>
  </si>
  <si>
    <t>SE_12_-_70637092_70636984_70636846_70636673_Hypothetical</t>
  </si>
  <si>
    <t>2.047438372899699</t>
  </si>
  <si>
    <t>SE_12_+_70672054_70679180_70679366_70704675_CNOT2</t>
  </si>
  <si>
    <t>7.271264901353547</t>
  </si>
  <si>
    <t>SE_12_+_70672054_70688017_70688074_70704675_CNOT2</t>
  </si>
  <si>
    <t>1.2097117443990628</t>
  </si>
  <si>
    <t>SE_12_+_70672054_70695485_70695645_70704675_CNOT2</t>
  </si>
  <si>
    <t>98.9398255429136</t>
  </si>
  <si>
    <t>SE_12_+_70704797_70713078_70713144_70723203_CNOT2</t>
  </si>
  <si>
    <t>98.96088220877026</t>
  </si>
  <si>
    <t>SE_12_+_70704797_70713078_70713144_70729218_CNOT2</t>
  </si>
  <si>
    <t>98.04372718908702</t>
  </si>
  <si>
    <t>SE_12_+_70723350_70724067_70724249_70726547_CNOT2</t>
  </si>
  <si>
    <t>98.4839238421338</t>
  </si>
  <si>
    <t>SE_12_+_70704797_70726547_70726626_70729218_CNOT2</t>
  </si>
  <si>
    <t>2.743377572563849</t>
  </si>
  <si>
    <t>SE_12_+_70731293_70731536_70731600_70732223_CNOT2</t>
  </si>
  <si>
    <t>99.66105621169844</t>
  </si>
  <si>
    <t>SE_12_+_70735948_70736038_70736087_70737908_CNOT2</t>
  </si>
  <si>
    <t>99.57717907290294</t>
  </si>
  <si>
    <t>SE_12_+_70738008_70739960_70740104_70747609_CNOT2</t>
  </si>
  <si>
    <t>1.7754676145183987</t>
  </si>
  <si>
    <t>SE_12_+_70794116_70816487_70816629_70824265_KCNMB4</t>
  </si>
  <si>
    <t>0.03672559441651777</t>
  </si>
  <si>
    <t>SE_12_-_71551399_71550785_71550680_71537993_TSPAN8</t>
  </si>
  <si>
    <t>0.2641407308640309</t>
  </si>
  <si>
    <t>SE_12_+_72083484_72084119_72084210_72090216_TMEM19</t>
  </si>
  <si>
    <t>5.0476707156654985</t>
  </si>
  <si>
    <t>SE_12_+_72233591_72234881_72235011_72265850_TBC1D15</t>
  </si>
  <si>
    <t>2.2121181926580804</t>
  </si>
  <si>
    <t>SE_12_+_72233591_72248565_72248633_72265850_TBC1D15</t>
  </si>
  <si>
    <t>0.7341783280495413</t>
  </si>
  <si>
    <t>SE_12_+_72233591_72255185_72255276_72265850_TBC1D15</t>
  </si>
  <si>
    <t>97.8218956900788</t>
  </si>
  <si>
    <t>83.08823529411765</t>
  </si>
  <si>
    <t>SE_12_+_72266783_72274249_72274387_72278591_TBC1D15</t>
  </si>
  <si>
    <t>97.58644208609468</t>
  </si>
  <si>
    <t>SE_12_+_72266783_72274249_72274387_72287002_TBC1D15</t>
  </si>
  <si>
    <t>15.971313395995331</t>
  </si>
  <si>
    <t>SE_12_+_72287104_72288105_72288155_72288466_TBC1D15</t>
  </si>
  <si>
    <t>1.7954825595663373</t>
  </si>
  <si>
    <t>SE_12_+_72300918_72301643_72301769_72307606_TBC1D15</t>
  </si>
  <si>
    <t>2.165462234798657</t>
  </si>
  <si>
    <t>SE_12_+_75875859_75881519_75881589_75884186_GLIPR1</t>
  </si>
  <si>
    <t>97.47802645168885</t>
  </si>
  <si>
    <t>93.63636363636364</t>
  </si>
  <si>
    <t>SE_12_+_75875859_75884186_75884298_75889357_GLIPR1</t>
  </si>
  <si>
    <t>99.94640345820534</t>
  </si>
  <si>
    <t>SE_12_-_75898978_75897854_75897684_75895780_KRR1</t>
  </si>
  <si>
    <t>99.15861170052474</t>
  </si>
  <si>
    <t>SE_12_-_76453918_76453658_76453557_76449941_NAP1L1</t>
  </si>
  <si>
    <t>99.57025815923777</t>
  </si>
  <si>
    <t>SE_12_-_76453918_76453658_76453578_76449941_NAP1L1</t>
  </si>
  <si>
    <t>0.11314272204608104</t>
  </si>
  <si>
    <t>SE_12_-_76461151_76454867_76454790_76454059_NAP1L1</t>
  </si>
  <si>
    <t>89.6706347271558</t>
  </si>
  <si>
    <t>56.99999999999999</t>
  </si>
  <si>
    <t>SE_12_-_76467983_76461253_76461151_76454059_NAP1L1</t>
  </si>
  <si>
    <t>98.10201991752803</t>
  </si>
  <si>
    <t>SE_12_-_76478347_76461253_76461151_76454059_NAP1L1</t>
  </si>
  <si>
    <t>99.66772705781241</t>
  </si>
  <si>
    <t>SE_12_-_76467983_76462774_76462689_76461253_NAP1L1</t>
  </si>
  <si>
    <t>98.08086407759265</t>
  </si>
  <si>
    <t>SE_12_-_76478347_76462774_76462689_76461253_NAP1L1</t>
  </si>
  <si>
    <t>99.68976925981067</t>
  </si>
  <si>
    <t>SE_12_-_76881290_76804414_76804344_76796546_OSBPL8</t>
  </si>
  <si>
    <t>99.65845793672088</t>
  </si>
  <si>
    <t>SE_12_-_76881290_76844759_76844631_76804414_OSBPL8</t>
  </si>
  <si>
    <t>99.66046082219852</t>
  </si>
  <si>
    <t>SE_12_-_76881290_76844768_76844631_76804414_OSBPL8</t>
  </si>
  <si>
    <t>0.13739115149545394</t>
  </si>
  <si>
    <t>SE_12_+_77158109_77162853_77162981_77191214_ZDHHC17</t>
  </si>
  <si>
    <t>0.8534153296720767</t>
  </si>
  <si>
    <t>SE_12_+_77158109_77175405_77175463_77191214_ZDHHC17</t>
  </si>
  <si>
    <t>0.6230205108171329</t>
  </si>
  <si>
    <t>SE_12_+_77158109_77175409_77175463_77191214_ZDHHC17</t>
  </si>
  <si>
    <t>91.14923476827357</t>
  </si>
  <si>
    <t>SE_12_+_77158109_77191214_77191317_77199097_ZDHHC17</t>
  </si>
  <si>
    <t>98.92690713454188</t>
  </si>
  <si>
    <t>SE_12_+_77199219_77202823_77202900_77203493_ZDHHC17</t>
  </si>
  <si>
    <t>0.07442622051060609</t>
  </si>
  <si>
    <t>82.83582089552239</t>
  </si>
  <si>
    <t>SE_12_+_77203637_77207093_77207229_77208926_ZDHHC17</t>
  </si>
  <si>
    <t>28.16788427790895</t>
  </si>
  <si>
    <t>92.5233644859813</t>
  </si>
  <si>
    <t>SE_12_+_77209799_77214838_77214947_77216186_ZDHHC17</t>
  </si>
  <si>
    <t>1.723260770040242</t>
  </si>
  <si>
    <t>58.50340136054422</t>
  </si>
  <si>
    <t>SE_12_-_77256956_77256739_77256590_77254193_CSRP2</t>
  </si>
  <si>
    <t>0.3890747433228189</t>
  </si>
  <si>
    <t>SE_12_-_80083509_80029400_80029330_80014987_PAWR</t>
  </si>
  <si>
    <t>99.3864466716029</t>
  </si>
  <si>
    <t>SE_12_-_80182428_80180258_80180154_80175642_PPP1R12A</t>
  </si>
  <si>
    <t>1.7724866220914077</t>
  </si>
  <si>
    <t>SE_12_-_80184247_80183460_80183378_80182563_PPP1R12A</t>
  </si>
  <si>
    <t>88.89837661488336</t>
  </si>
  <si>
    <t>39.94252873563218</t>
  </si>
  <si>
    <t>51.43678160919541</t>
  </si>
  <si>
    <t>SE_12_-_80199946_80199548_80199372_80192364_PPP1R12A</t>
  </si>
  <si>
    <t>97.40971351857844</t>
  </si>
  <si>
    <t>SE_12_-_80201006_80199548_80199372_80192364_PPP1R12A</t>
  </si>
  <si>
    <t>59.346795631341585</t>
  </si>
  <si>
    <t>32.17054263565892</t>
  </si>
  <si>
    <t>43.798449612403104</t>
  </si>
  <si>
    <t>SE_12_-_80201006_80200077_80199946_80199548_PPP1R12A</t>
  </si>
  <si>
    <t>96.84340922064331</t>
  </si>
  <si>
    <t>SE_12_-_80201006_80200113_80199946_80192364_PPP1R12A</t>
  </si>
  <si>
    <t>71.0083754092358</t>
  </si>
  <si>
    <t>SE_12_-_80201006_80200113_80199946_80199548_PPP1R12A</t>
  </si>
  <si>
    <t>97.82014613252777</t>
  </si>
  <si>
    <t>SE_12_-_80222100_80215970_80215896_80214946_PPP1R12A</t>
  </si>
  <si>
    <t>0.07994025847494589</t>
  </si>
  <si>
    <t>SE_12_-_80266588_80242711_80242568_80239200_PPP1R12A</t>
  </si>
  <si>
    <t>23.309655905400316</t>
  </si>
  <si>
    <t>SE_12_-_81242030_81241954_81241878_81239718_LIN7A</t>
  </si>
  <si>
    <t>7.896957611728114</t>
  </si>
  <si>
    <t>SE_12_+_81593223_81593439_81593490_81610680_ACSS3</t>
  </si>
  <si>
    <t>56.01578557048127</t>
  </si>
  <si>
    <t>SE_12_-_81657010_81655819_81655728_81653439_PPFIA2</t>
  </si>
  <si>
    <t>59.586912260806756</t>
  </si>
  <si>
    <t>SE_12_+_88429515_88433925_88434042_88436602_C12orf29</t>
  </si>
  <si>
    <t>99.40853314902456</t>
  </si>
  <si>
    <t>88.71794871794872</t>
  </si>
  <si>
    <t>SE_12_+_88437492_88439359_88439556_88440584_C12orf29</t>
  </si>
  <si>
    <t>85.07735985817123</t>
  </si>
  <si>
    <t>SE_12_-_88910111_88909394_88909311_88900914_KITLG</t>
  </si>
  <si>
    <t>0.9454055423259595</t>
  </si>
  <si>
    <t>32.08955223880597</t>
  </si>
  <si>
    <t>SE_12_-_88974041_88958121_88957985_88939642_KITLG</t>
  </si>
  <si>
    <t>73.36426051481924</t>
  </si>
  <si>
    <t>SE_12_-_89860547_89853495_89853415_89819156_POC1B</t>
  </si>
  <si>
    <t>98.35852304385392</t>
  </si>
  <si>
    <t>SE_12_-_89885713_89861462_89861394_89860699_POC1B</t>
  </si>
  <si>
    <t>94.14153614613136</t>
  </si>
  <si>
    <t>SE_12_-_89885713_89866052_89865945_89861462_POC1B</t>
  </si>
  <si>
    <t>52.73927129551529</t>
  </si>
  <si>
    <t>15.976331360946746</t>
  </si>
  <si>
    <t>13.609467455621301</t>
  </si>
  <si>
    <t>SE_12_-_89918897_89891119_89890948_89885892_POC1B</t>
  </si>
  <si>
    <t>5.6289933142718</t>
  </si>
  <si>
    <t>91.3907284768212</t>
  </si>
  <si>
    <t>3.9735099337748347</t>
  </si>
  <si>
    <t>SE_12_-_89992894_89992520_89992367_89985072_ATP2B1</t>
  </si>
  <si>
    <t>95.85377042412271</t>
  </si>
  <si>
    <t>SE_12_-_89996820_89995210_89995103_89993076_ATP2B1</t>
  </si>
  <si>
    <t>99.64440484940135</t>
  </si>
  <si>
    <t>SE_12_-_91572119_91550965_91550852_91546966_DCN</t>
  </si>
  <si>
    <t>99.99392277285027</t>
  </si>
  <si>
    <t>SE_12_-_91572119_91558494_91558382_91540029_DCN</t>
  </si>
  <si>
    <t>99.71911897082413</t>
  </si>
  <si>
    <t>12.318840579710146</t>
  </si>
  <si>
    <t>SE_12_-_93804829_93804650_93804510_93803855_UBE2N</t>
  </si>
  <si>
    <t>2.402643390623613</t>
  </si>
  <si>
    <t>SE_12_+_93863131_93864262_93864366_93870730_MRPL42</t>
  </si>
  <si>
    <t>99.83009288261032</t>
  </si>
  <si>
    <t>SE_12_+_93863131_93870730_93870793_93873164_MRPL42</t>
  </si>
  <si>
    <t>94.41639581284521</t>
  </si>
  <si>
    <t>SE_12_+_94691199_94692408_94692571_94694686_PLXNC1</t>
  </si>
  <si>
    <t>4.350498417594927</t>
  </si>
  <si>
    <t>64.35643564356435</t>
  </si>
  <si>
    <t>SE_12_-_94725476_94722084_94721981_94706793_CCDC41</t>
  </si>
  <si>
    <t>35.75511755090162</t>
  </si>
  <si>
    <t>SE_12_-_94853333_94829103_94829051_94806367_CCDC41</t>
  </si>
  <si>
    <t>0.026752699462763596</t>
  </si>
  <si>
    <t>SE_12_-_95387946_95366265_95366171_95365396_NDUFA12</t>
  </si>
  <si>
    <t>97.11246460466624</t>
  </si>
  <si>
    <t>56.470588235294116</t>
  </si>
  <si>
    <t>SE_12_-_95396515_95388033_95387946_95365396_NDUFA12</t>
  </si>
  <si>
    <t>0.19095485203545617</t>
  </si>
  <si>
    <t>SE_12_-_95396515_95390752_95390680_95388033_NDUFA12</t>
  </si>
  <si>
    <t>97.52227644284103</t>
  </si>
  <si>
    <t>91.970802919708035</t>
  </si>
  <si>
    <t>SE_12_-_95434252_95425264_95425125_95422285_NR2C1</t>
  </si>
  <si>
    <t>96.63274265602654</t>
  </si>
  <si>
    <t>SE_12_-_95442844_95425264_95425125_95422285_NR2C1</t>
  </si>
  <si>
    <t>98.77162888627777</t>
  </si>
  <si>
    <t>SE_12_-_95442844_95434373_95434252_95422285_NR2C1</t>
  </si>
  <si>
    <t>81.83283789583645</t>
  </si>
  <si>
    <t>SE_12_-_95442844_95434373_95434252_95425264_NR2C1</t>
  </si>
  <si>
    <t>96.90681582520368</t>
  </si>
  <si>
    <t>SE_12_-_95445538_95434373_95434252_95425264_NR2C1</t>
  </si>
  <si>
    <t>97.60861525846899</t>
  </si>
  <si>
    <t>52.760736196319016</t>
  </si>
  <si>
    <t>37.423312883435585</t>
  </si>
  <si>
    <t>SE_12_-_95445538_95443009_95442844_95425264_NR2C1</t>
  </si>
  <si>
    <t>96.78889118375922</t>
  </si>
  <si>
    <t>SE_12_-_95445538_95443009_95442844_95434373_NR2C1</t>
  </si>
  <si>
    <t>98.70504532538709</t>
  </si>
  <si>
    <t>SE_12_-_95456284_95453760_95453682_95452265_NR2C1</t>
  </si>
  <si>
    <t>99.43358496630069</t>
  </si>
  <si>
    <t>SE_12_-_95467156_95461167_95461107_95456514_NR2C1</t>
  </si>
  <si>
    <t>98.22262020363719</t>
  </si>
  <si>
    <t>95.2054794520548</t>
  </si>
  <si>
    <t>SE_12_-_95479556_95478422_95478274_95475332_FGD6</t>
  </si>
  <si>
    <t>4.651845332555031</t>
  </si>
  <si>
    <t>SE_12_+_95611662_95617956_95618012_95645716_VEZT</t>
  </si>
  <si>
    <t>1.981204004605276</t>
  </si>
  <si>
    <t>47.95918367346938</t>
  </si>
  <si>
    <t>SE_12_+_95611662_95635940_95636040_95645716_VEZT</t>
  </si>
  <si>
    <t>1.2496566313412683</t>
  </si>
  <si>
    <t>SE_12_+_95611662_95637717_95637785_95645716_VEZT</t>
  </si>
  <si>
    <t>50.437603305682124</t>
  </si>
  <si>
    <t>SE_12_+_95645847_95650326_95650398_95650926_VEZT</t>
  </si>
  <si>
    <t>89.24720624317403</t>
  </si>
  <si>
    <t>SE_12_+_95645847_95650326_95650398_95650930_VEZT</t>
  </si>
  <si>
    <t>75.75109289366864</t>
  </si>
  <si>
    <t>SE_12_+_95645847_95650326_95650398_95656682_VEZT</t>
  </si>
  <si>
    <t>82.66644684617212</t>
  </si>
  <si>
    <t>SE_12_+_95645847_95650326_95650398_95660133_VEZT</t>
  </si>
  <si>
    <t>87.67759876099379</t>
  </si>
  <si>
    <t>SE_12_+_95645847_95650926_95651015_95656682_VEZT</t>
  </si>
  <si>
    <t>89.75091933569888</t>
  </si>
  <si>
    <t>SE_12_+_95650398_95650926_95651015_95656682_VEZT</t>
  </si>
  <si>
    <t>82.0388245021535</t>
  </si>
  <si>
    <t>SE_12_+_95645847_95650930_95651015_95656682_VEZT</t>
  </si>
  <si>
    <t>84.61129398162439</t>
  </si>
  <si>
    <t>SE_12_+_95650398_95650930_95651015_95656682_VEZT</t>
  </si>
  <si>
    <t>94.37894278806992</t>
  </si>
  <si>
    <t>60.69364161849711</t>
  </si>
  <si>
    <t>9.826589595375722</t>
  </si>
  <si>
    <t>SE_12_+_95645847_95656682_95656857_95660133_VEZT</t>
  </si>
  <si>
    <t>99.57137417159169</t>
  </si>
  <si>
    <t>SE_12_+_95650398_95656682_95656857_95660133_VEZT</t>
  </si>
  <si>
    <t>0.09392303683822012</t>
  </si>
  <si>
    <t>SE_12_+_95656857_95657522_95657573_95660133_VEZT</t>
  </si>
  <si>
    <t>10.299154427931596</t>
  </si>
  <si>
    <t>SE_12_+_95690034_95692638_95692719_95693941_VEZT</t>
  </si>
  <si>
    <t>99.91994646232845</t>
  </si>
  <si>
    <t>SE_12_+_95868106_95869847_95869954_95876991_METAP2</t>
  </si>
  <si>
    <t>99.8824386205032</t>
  </si>
  <si>
    <t>SE_12_+_95868106_95869850_95869954_95876991_METAP2</t>
  </si>
  <si>
    <t>0.25996758546499726</t>
  </si>
  <si>
    <t>SE_12_+_95869954_95875903_95875986_95876991_METAP2</t>
  </si>
  <si>
    <t>99.76839261171322</t>
  </si>
  <si>
    <t>SE_12_+_95869954_95876991_95877056_95879655_METAP2</t>
  </si>
  <si>
    <t>99.91397069951816</t>
  </si>
  <si>
    <t>SE_12_+_95897937_95905671_95905774_95906577_METAP2</t>
  </si>
  <si>
    <t>99.70259656229081</t>
  </si>
  <si>
    <t>SE_12_-_96076483_96063922_96063854_96059756_NTN4</t>
  </si>
  <si>
    <t>80.01216907087627</t>
  </si>
  <si>
    <t>SE_12_-_96400092_96397698_96397616_96396842_LTA4H</t>
  </si>
  <si>
    <t>68.52978225484846</t>
  </si>
  <si>
    <t>SE_12_-_96400092_96397759_96397616_96396842_LTA4H</t>
  </si>
  <si>
    <t>1.24558859102578</t>
  </si>
  <si>
    <t>SE_12_-_96406966_96405643_96405531_96402926_LTA4H</t>
  </si>
  <si>
    <t>0.3755134069685694</t>
  </si>
  <si>
    <t>SE_12_-_96414863_96414536_96414468_96413018_LTA4H</t>
  </si>
  <si>
    <t>4.4813585438846575</t>
  </si>
  <si>
    <t>SE_12_+_96588483_96591804_96591920_96617343_ELK3</t>
  </si>
  <si>
    <t>99.04248940480687</t>
  </si>
  <si>
    <t>SE_12_-_96793764_96728643_96728497_96717890_CDK17</t>
  </si>
  <si>
    <t>99.97749469514116</t>
  </si>
  <si>
    <t>SE_12_+_98993905_98994949_98995059_98995146_SLC25A3</t>
  </si>
  <si>
    <t>62.74012358694786</t>
  </si>
  <si>
    <t>SE_12_-_99038301_99028191_99028074_99008118_IKBIP</t>
  </si>
  <si>
    <t>58.471828595238705</t>
  </si>
  <si>
    <t>SE_12_+_99093347_99097149_99097277_99100263_APAF1</t>
  </si>
  <si>
    <t>99.76194987947</t>
  </si>
  <si>
    <t>96.7479674796748</t>
  </si>
  <si>
    <t>SE_12_+_99117542_99119193_99119318_99120951_APAF1</t>
  </si>
  <si>
    <t>2.5938034262296337</t>
  </si>
  <si>
    <t>SE_12_-_99222952_99201693_99201622_99194903_ANKS1B</t>
  </si>
  <si>
    <t>2.7578648028461834</t>
  </si>
  <si>
    <t>SE_12_-_99222952_99201696_99201622_99194903_ANKS1B</t>
  </si>
  <si>
    <t>77.38874988272106</t>
  </si>
  <si>
    <t>70.05649717514125</t>
  </si>
  <si>
    <t>SE_12_-_99225807_99223131_99222952_99194903_ANKS1B</t>
  </si>
  <si>
    <t>97.30980341234327</t>
  </si>
  <si>
    <t>SE_12_-_100480053_100478436_100478254_100476912_UHRF1BP1L</t>
  </si>
  <si>
    <t>13.55898885806285</t>
  </si>
  <si>
    <t>18.88111888111888</t>
  </si>
  <si>
    <t>SE_12_-_100536370_100522503_100522358_100502326_UHRF1BP1L</t>
  </si>
  <si>
    <t>0.7298794748176218</t>
  </si>
  <si>
    <t>SE_12_+_100601564_100602550_100602667_100603851_ACTR6</t>
  </si>
  <si>
    <t>99.27999189084137</t>
  </si>
  <si>
    <t>82.70676691729322</t>
  </si>
  <si>
    <t>SE_12_+_100601564_100603851_100603986_100604073_ACTR6</t>
  </si>
  <si>
    <t>4.283187537659767</t>
  </si>
  <si>
    <t>SE_12_+_100711703_100713002_100713064_100717303_SCYL2</t>
  </si>
  <si>
    <t>0.5491423596913825</t>
  </si>
  <si>
    <t>SE_12_+_100720532_100720963_100721012_100722979_SCYL2</t>
  </si>
  <si>
    <t>0.3493635734036142</t>
  </si>
  <si>
    <t>SE_12_-_101794840_101794159_101794069_101790355_ARL1</t>
  </si>
  <si>
    <t>0.6421443811335446</t>
  </si>
  <si>
    <t>46.846846846846844</t>
  </si>
  <si>
    <t>SE_12_-_101799622_101797033_101796920_101796724_ARL1</t>
  </si>
  <si>
    <t>96.66471296462709</t>
  </si>
  <si>
    <t>SE_12_-_101801420_101799759_101799622_101796724_ARL1</t>
  </si>
  <si>
    <t>6.892483684731963</t>
  </si>
  <si>
    <t>SE_12_+_102057338_102060522_102060575_102061510_MYBPC1</t>
  </si>
  <si>
    <t>33.713710721132074</t>
  </si>
  <si>
    <t>SE_12_+_102074307_102076382_102076440_102078160_MYBPC1</t>
  </si>
  <si>
    <t>29.126798281468368</t>
  </si>
  <si>
    <t>SE_12_+_102074307_102076382_102076440_102079360_MYBPC1</t>
  </si>
  <si>
    <t>1.1314419850346256</t>
  </si>
  <si>
    <t>74.21052631578947</t>
  </si>
  <si>
    <t>SE_12_+_102108423_102108662_102108854_102110506_CHPT1</t>
  </si>
  <si>
    <t>0.17429910667887966</t>
  </si>
  <si>
    <t>56.12903225806451</t>
  </si>
  <si>
    <t>SE_12_+_102110590_102111015_102111172_102113901_CHPT1</t>
  </si>
  <si>
    <t>8.810412898563314</t>
  </si>
  <si>
    <t>SE_12_-_102150990_102150344_102150198_102147317_GNPTAB</t>
  </si>
  <si>
    <t>7.248901129349433</t>
  </si>
  <si>
    <t>SE_12_+_102271698_102283866_102283999_102291641_DRAM1</t>
  </si>
  <si>
    <t>96.87554636296956</t>
  </si>
  <si>
    <t>16.57142857142857</t>
  </si>
  <si>
    <t>SE_12_+_102295211_102301964_102302141_102307952_DRAM1</t>
  </si>
  <si>
    <t>3.7055153916726535</t>
  </si>
  <si>
    <t>SE_12_-_102419752_102411583_102411498_102406970_CCDC53</t>
  </si>
  <si>
    <t>0.7231281351586818</t>
  </si>
  <si>
    <t>SE_12_-_102419752_102413149_102413055_102406970_CCDC53</t>
  </si>
  <si>
    <t>99.5132567719741</t>
  </si>
  <si>
    <t>78.0952380952381</t>
  </si>
  <si>
    <t>SE_12_-_102437883_102433753_102433646_102419816_CCDC53</t>
  </si>
  <si>
    <t>99.69268306757108</t>
  </si>
  <si>
    <t>SE_12_-_102437883_102433756_102433646_102419816_CCDC53</t>
  </si>
  <si>
    <t>0.032368222235541456</t>
  </si>
  <si>
    <t>SE_12_-_102455026_102442175_102442068_102439897_CCDC53</t>
  </si>
  <si>
    <t>12.36952018522936</t>
  </si>
  <si>
    <t>SE_12_-_102455026_102444069_102443967_102439897_CCDC53</t>
  </si>
  <si>
    <t>5.678372896989828</t>
  </si>
  <si>
    <t>79.83193277310924</t>
  </si>
  <si>
    <t>SE_12_-_102455026_102444417_102444296_102439897_CCDC53</t>
  </si>
  <si>
    <t>2.747841738219951</t>
  </si>
  <si>
    <t>47.096774193548384</t>
  </si>
  <si>
    <t>14.838709677419354</t>
  </si>
  <si>
    <t>SE_12_-_102479544_102472994_102472837_102471281_NUP37</t>
  </si>
  <si>
    <t>0.5237525632932036</t>
  </si>
  <si>
    <t>SE_12_-_102512141_102509642_102509581_102506010_NUP37</t>
  </si>
  <si>
    <t>8.297171414431968</t>
  </si>
  <si>
    <t>58.04597701149425</t>
  </si>
  <si>
    <t>14.367816091954023</t>
  </si>
  <si>
    <t>SE_12_-_104181219_104179525_104179349_104179253_NT5DC3</t>
  </si>
  <si>
    <t>36.21460889533309</t>
  </si>
  <si>
    <t>SE_12_-_104350409_104347312_104347192_104345408_C12orf73</t>
  </si>
  <si>
    <t>36.13961941180486</t>
  </si>
  <si>
    <t>SE_12_-_104350409_104348746_104348653_104347312_C12orf73</t>
  </si>
  <si>
    <t>0.8116472662742168</t>
  </si>
  <si>
    <t>SE_12_+_104359838_104361632_104361749_104370696_TDG</t>
  </si>
  <si>
    <t>0.10218994117935126</t>
  </si>
  <si>
    <t>SE_12_+_104359838_104366738_104366811_104370696_TDG</t>
  </si>
  <si>
    <t>93.47344278711249</t>
  </si>
  <si>
    <t>97.85714285714285</t>
  </si>
  <si>
    <t>SE_12_+_104359838_104370696_104370838_104373609_TDG</t>
  </si>
  <si>
    <t>86.4734510272007</t>
  </si>
  <si>
    <t>SE_12_+_104376712_104376914_104376996_104377073_TDG</t>
  </si>
  <si>
    <t>71.96972963572411</t>
  </si>
  <si>
    <t>SE_12_-_104443673_104415269_104415135_104413454_GLT8D2</t>
  </si>
  <si>
    <t>99.37873777994372</t>
  </si>
  <si>
    <t>SE_12_+_104480792_104481764_104481816_104487164_HCFC2</t>
  </si>
  <si>
    <t>8.925225931316488</t>
  </si>
  <si>
    <t>SE_12_+_104490211_104491389_104491469_104492121_HCFC2</t>
  </si>
  <si>
    <t>19.58382961799475</t>
  </si>
  <si>
    <t>SE_12_-_104529226_104525616_104525532_104522295_NFYB</t>
  </si>
  <si>
    <t>85.31153962280675</t>
  </si>
  <si>
    <t>82.2429906542056</t>
  </si>
  <si>
    <t>SE_12_+_104680887_104682709_104682818_104705068_TXNRD1</t>
  </si>
  <si>
    <t>91.10768426995153</t>
  </si>
  <si>
    <t>SE_12_+_104681124_104682709_104682818_104705068_TXNRD1</t>
  </si>
  <si>
    <t>0.36484266423737366</t>
  </si>
  <si>
    <t>SE_12_+_104682818_104683244_104683320_104705068_TXNRD1</t>
  </si>
  <si>
    <t>2.461303125150642</t>
  </si>
  <si>
    <t>SE_12_+_104682818_104684771_104684882_104705068_TXNRD1</t>
  </si>
  <si>
    <t>0.7406165691426531</t>
  </si>
  <si>
    <t>29.100529100529098</t>
  </si>
  <si>
    <t>SE_12_+_104682818_104703537_104703728_104705068_TXNRD1</t>
  </si>
  <si>
    <t>99.63740906808454</t>
  </si>
  <si>
    <t>SE_12_+_104682818_104705068_104705190_104707023_TXNRD1</t>
  </si>
  <si>
    <t>0.7594631234368834</t>
  </si>
  <si>
    <t>18.65671641791045</t>
  </si>
  <si>
    <t>SE_12_+_104733051_104739797_104739933_104742131_TXNRD1</t>
  </si>
  <si>
    <t>99.62823850230333</t>
  </si>
  <si>
    <t>SE_12_-_105321751_105303540_105303433_105289123_SLC41A2</t>
  </si>
  <si>
    <t>99.32039047584401</t>
  </si>
  <si>
    <t>71.64179104477611</t>
  </si>
  <si>
    <t>SE_12_+_105382031_105385490_105385626_105388256_C12orf45</t>
  </si>
  <si>
    <t>97.23569412993034</t>
  </si>
  <si>
    <t>89.05109489051095</t>
  </si>
  <si>
    <t>4.37956204379562</t>
  </si>
  <si>
    <t>SE_12_+_105501639_105504903_105505042_105507994_KIAA1033</t>
  </si>
  <si>
    <t>1.3936981238027604</t>
  </si>
  <si>
    <t>SE_12_+_105546229_105548888_105548986_105550504_KIAA1033</t>
  </si>
  <si>
    <t>99.87678012205775</t>
  </si>
  <si>
    <t>SE_12_+_105551100_105553779_105553926_105556527_KIAA1033</t>
  </si>
  <si>
    <t>99.61768183506776</t>
  </si>
  <si>
    <t>SE_12_-_105629737_105623001_105622903_105611503_APPL2</t>
  </si>
  <si>
    <t>23.908480274048575</t>
  </si>
  <si>
    <t>SE_12_+_106696719_106697871_106698009_106704819_TCP11L2</t>
  </si>
  <si>
    <t>13.292249250577179</t>
  </si>
  <si>
    <t>45.32374100719424</t>
  </si>
  <si>
    <t>SE_12_+_106705010_106706071_106706212_106708136_TCP11L2</t>
  </si>
  <si>
    <t>1.1677092412552041</t>
  </si>
  <si>
    <t>SE_12_+_107168607_107169102_107169203_107177775_RIC8B</t>
  </si>
  <si>
    <t>0.09072780300120868</t>
  </si>
  <si>
    <t>SE_12_+_107177822_107191755_107191847_107208474_RIC8B</t>
  </si>
  <si>
    <t>0.8511879617203906</t>
  </si>
  <si>
    <t>SE_12_+_107254190_107262079_107262201_107264601_RIC8B</t>
  </si>
  <si>
    <t>46.904634682077514</t>
  </si>
  <si>
    <t>47.863247863247864</t>
  </si>
  <si>
    <t>18.803418803418804</t>
  </si>
  <si>
    <t>SE_12_+_107254190_107264601_107264720_107279682_RIC8B</t>
  </si>
  <si>
    <t>3.566214177263241</t>
  </si>
  <si>
    <t>27.857142857142858</t>
  </si>
  <si>
    <t>SE_12_+_107264720_107266810_107266952_107279682_RIC8B</t>
  </si>
  <si>
    <t>20.194013352354496</t>
  </si>
  <si>
    <t>SE_12_+_107264720_107268259_107268345_107279682_RIC8B</t>
  </si>
  <si>
    <t>47.841348158507685</t>
  </si>
  <si>
    <t>SE_12_+_107349843_107350860_107350927_107360889_C12orf23</t>
  </si>
  <si>
    <t>7.853289590609669</t>
  </si>
  <si>
    <t>80.53097345132744</t>
  </si>
  <si>
    <t>SE_12_+_107350927_107353048_107353163_107360889_C12orf23</t>
  </si>
  <si>
    <t>7.838315039577533</t>
  </si>
  <si>
    <t>SE_12_+_107350927_107353066_107353163_107360889_C12orf23</t>
  </si>
  <si>
    <t>1.9286646066913562</t>
  </si>
  <si>
    <t>SE_12_+_107360958_107361061_107361179_107364883_C12orf23</t>
  </si>
  <si>
    <t>5.99185399042745</t>
  </si>
  <si>
    <t>SE_12_-_107378893_107374491_107374399_107372549_MTERFD3</t>
  </si>
  <si>
    <t>97.95332292948925</t>
  </si>
  <si>
    <t>SE_12_-_107380747_107378993_107378893_107372549_MTERFD3</t>
  </si>
  <si>
    <t>98.24516648886619</t>
  </si>
  <si>
    <t>SE_12_-_107380747_107379003_107378893_107372549_MTERFD3</t>
  </si>
  <si>
    <t>6.189701479755535</t>
  </si>
  <si>
    <t>SE_12_+_108634321_108638299_108638358_108641768_WSCD2</t>
  </si>
  <si>
    <t>95.21415458723853</t>
  </si>
  <si>
    <t>SE_12_-_108723772_108687441_108687366_108686736_CMKLR1</t>
  </si>
  <si>
    <t>98.62883278729461</t>
  </si>
  <si>
    <t>SE_12_-_108931841_108931371_108931264_108930561_SART3</t>
  </si>
  <si>
    <t>3.329340978574119</t>
  </si>
  <si>
    <t>SE_12_-_108936804_108936627_108936546_108932865_SART3</t>
  </si>
  <si>
    <t>2.893496917402753</t>
  </si>
  <si>
    <t>SE_12_+_108956512_108957836_108957931_108958055_ISCU</t>
  </si>
  <si>
    <t>0.7252490620086762</t>
  </si>
  <si>
    <t>89.1566265060241</t>
  </si>
  <si>
    <t>SE_12_+_108961044_108961434_108961519_108962607_ISCU</t>
  </si>
  <si>
    <t>0.8299557825112179</t>
  </si>
  <si>
    <t>87.62886597938144</t>
  </si>
  <si>
    <t>SE_12_+_108961044_108961434_108961533_108962607_ISCU</t>
  </si>
  <si>
    <t>0.1815460155496485</t>
  </si>
  <si>
    <t>SE_12_+_108961044_108961696_108961792_108962607_ISCU</t>
  </si>
  <si>
    <t>99.84342709264483</t>
  </si>
  <si>
    <t>1.5228426395939088</t>
  </si>
  <si>
    <t>92.38578680203045</t>
  </si>
  <si>
    <t>6.091370558375635</t>
  </si>
  <si>
    <t>SE_12_-_109125205_109095099_109094900_109072170_CORO1C</t>
  </si>
  <si>
    <t>97.95931689666972</t>
  </si>
  <si>
    <t>SE_12_-_109210814_109205104_109205036_109203534_SSH1</t>
  </si>
  <si>
    <t>98.78613369965156</t>
  </si>
  <si>
    <t>SE_12_-_109217034_109212089_109212025_109210935_SSH1</t>
  </si>
  <si>
    <t>88.36704338246626</t>
  </si>
  <si>
    <t>SE_12_-_109246414_109217137_109217034_109212089_SSH1</t>
  </si>
  <si>
    <t>6.098179369527265</t>
  </si>
  <si>
    <t>56.36363636363636</t>
  </si>
  <si>
    <t>SE_12_+_109490566_109492485_109492597_109494487_USP30</t>
  </si>
  <si>
    <t>89.59175846025454</t>
  </si>
  <si>
    <t>SE_12_+_109494596_109495731_109495913_109505329_USP30</t>
  </si>
  <si>
    <t>82.19240256620738</t>
  </si>
  <si>
    <t>55.61224489795919</t>
  </si>
  <si>
    <t>SE_12_-_109530312_109528012_109527814_109526317_ALKBH2</t>
  </si>
  <si>
    <t>97.80597179631764</t>
  </si>
  <si>
    <t>SE_12_+_109537089_109539707_109539804_109540644_UNG</t>
  </si>
  <si>
    <t>99.5397999259919</t>
  </si>
  <si>
    <t>SE_12_+_109654511_109654601_109654725_109660312_ACACB</t>
  </si>
  <si>
    <t>73.97795720244241</t>
  </si>
  <si>
    <t>SE_12_+_109684253_109685411_109685508_109687789_ACACB</t>
  </si>
  <si>
    <t>21.67413979735388</t>
  </si>
  <si>
    <t>SE_12_+_109696913_109697870_109697954_109698285_ACACB</t>
  </si>
  <si>
    <t>99.57281784474947</t>
  </si>
  <si>
    <t>SE_12_-_109898441_109895853_109895797_109895487_KCTD10</t>
  </si>
  <si>
    <t>99.72102714993599</t>
  </si>
  <si>
    <t>SE_12_-_109898441_109895883_109895797_109895487_KCTD10</t>
  </si>
  <si>
    <t>99.61696906425307</t>
  </si>
  <si>
    <t>SE_12_-_109898441_109895886_109895797_109895487_KCTD10</t>
  </si>
  <si>
    <t>99.56413742062658</t>
  </si>
  <si>
    <t>SE_12_-_109898441_109895989_109895797_109895487_KCTD10</t>
  </si>
  <si>
    <t>99.35526526813307</t>
  </si>
  <si>
    <t>94.61077844311377</t>
  </si>
  <si>
    <t>SE_12_-_109907320_109898610_109898441_109895883_KCTD10</t>
  </si>
  <si>
    <t>94.34971615388552</t>
  </si>
  <si>
    <t>72.81553398058253</t>
  </si>
  <si>
    <t>SE_12_+_109915569_109919442_109919547_109921336_UBE3B</t>
  </si>
  <si>
    <t>99.58728172700273</t>
  </si>
  <si>
    <t>SE_12_+_109945540_109947401_109947519_109948149_UBE3B</t>
  </si>
  <si>
    <t>7.200569940851867</t>
  </si>
  <si>
    <t>SE_12_+_109954689_109955722_109955818_109958953_UBE3B</t>
  </si>
  <si>
    <t>22.78831654829019</t>
  </si>
  <si>
    <t>SE_12_-_109999225_109999134_109999048_109998909_MMAB</t>
  </si>
  <si>
    <t>1.476239389544452</t>
  </si>
  <si>
    <t>SE_12_-_110006575_110004972_110004816_110002981_MMAB</t>
  </si>
  <si>
    <t>99.59250908411137</t>
  </si>
  <si>
    <t>SE_12_-_110011152_110006668_110006575_110002981_MMAB</t>
  </si>
  <si>
    <t>0.6473046365353518</t>
  </si>
  <si>
    <t>50.83333333333333</t>
  </si>
  <si>
    <t>SE_12_-_110009454_110007899_110007777_110006668_MMAB</t>
  </si>
  <si>
    <t>96.06125849786412</t>
  </si>
  <si>
    <t>SE_12_-_110011152_110009515_110009454_110006668_MMAB</t>
  </si>
  <si>
    <t>8.217147185603714</t>
  </si>
  <si>
    <t>SE_12_+_110013950_110016970_110017087_110017607_MVK</t>
  </si>
  <si>
    <t>82.32327179277607</t>
  </si>
  <si>
    <t>SE_12_+_110013950_110017607_110017751_110023827_MVK</t>
  </si>
  <si>
    <t>94.74078735084807</t>
  </si>
  <si>
    <t>96.73202614379085</t>
  </si>
  <si>
    <t>SE_12_+_110017751_110019200_110019355_110023827_MVK</t>
  </si>
  <si>
    <t>98.35419948902529</t>
  </si>
  <si>
    <t>64.77272727272727</t>
  </si>
  <si>
    <t>SE_12_+_110024604_110028576_110028666_110029046_MVK</t>
  </si>
  <si>
    <t>1.2700029215479518</t>
  </si>
  <si>
    <t>SE_12_-_110296488_110295998_110295945_110295464_GLTP</t>
  </si>
  <si>
    <t>78.61060078112439</t>
  </si>
  <si>
    <t>SE_12_-_110385061_110383154_110383065_110377052_GIT2</t>
  </si>
  <si>
    <t>95.10856579904534</t>
  </si>
  <si>
    <t>SE_12_-_110389017_110383154_110383065_110377052_GIT2</t>
  </si>
  <si>
    <t>82.66441170931296</t>
  </si>
  <si>
    <t>SE_12_-_110390897_110389121_110388972_110385309_GIT2</t>
  </si>
  <si>
    <t>95.53081351384863</t>
  </si>
  <si>
    <t>SE_12_-_110390897_110389121_110388972_110386651_GIT2</t>
  </si>
  <si>
    <t>99.1978987697449</t>
  </si>
  <si>
    <t>50.38167938931297</t>
  </si>
  <si>
    <t>SE_12_-_110433978_110429565_110429432_110427607_GIT2</t>
  </si>
  <si>
    <t>95.86473729371549</t>
  </si>
  <si>
    <t>17.088607594936708</t>
  </si>
  <si>
    <t>SE_12_+_110468563_110471602_110471762_110474066_ANKRD13A</t>
  </si>
  <si>
    <t>17.296843055549463</t>
  </si>
  <si>
    <t>SE_12_-_110486168_110482338_110482225_110480264_C12orf76</t>
  </si>
  <si>
    <t>98.59427241387407</t>
  </si>
  <si>
    <t>SE_12_+_110566935_110570352_110570441_110572753_IFT81</t>
  </si>
  <si>
    <t>84.66889383904885</t>
  </si>
  <si>
    <t>38.50931677018634</t>
  </si>
  <si>
    <t>SE_12_+_110574665_110581187_110581350_110584758_IFT81</t>
  </si>
  <si>
    <t>0.36346891794163644</t>
  </si>
  <si>
    <t>SE_12_+_110584853_110600163_110600284_110600724_IFT81</t>
  </si>
  <si>
    <t>99.45555214698626</t>
  </si>
  <si>
    <t>SE_12_+_110734542_110760797_110760877_110764195_ATP2A2</t>
  </si>
  <si>
    <t>92.0641260791092</t>
  </si>
  <si>
    <t>86.23853211009175</t>
  </si>
  <si>
    <t>SE_12_-_110832906_110826428_110826317_110825697_ANAPC7</t>
  </si>
  <si>
    <t>99.6083759065412</t>
  </si>
  <si>
    <t>39.67391304347826</t>
  </si>
  <si>
    <t>SE_12_-_110841332_110834257_110834071_110833025_ANAPC7</t>
  </si>
  <si>
    <t>99.4571419525774</t>
  </si>
  <si>
    <t>SE_12_-_110883257_110878193_110878117_110874957_ARPC3</t>
  </si>
  <si>
    <t>97.29833336225889</t>
  </si>
  <si>
    <t>SE_12_+_110910923_110922883_110923004_110924130_FAM216A</t>
  </si>
  <si>
    <t>1.6515882394052452</t>
  </si>
  <si>
    <t>94.35028248587571</t>
  </si>
  <si>
    <t>SE_12_-_110939854_110934807_110934628_110934008_VPS29</t>
  </si>
  <si>
    <t>31.50276323640095</t>
  </si>
  <si>
    <t>SE_12_-_110939854_110937351_110937262_110934008_VPS29</t>
  </si>
  <si>
    <t>98.82879598810544</t>
  </si>
  <si>
    <t>SE_12_-_110939854_110937351_110937262_110936664_VPS29</t>
  </si>
  <si>
    <t>1.0504664978408853</t>
  </si>
  <si>
    <t>80.71428571428572</t>
  </si>
  <si>
    <t>SE_12_-_110939854_110939364_110939222_110937351_VPS29</t>
  </si>
  <si>
    <t>1.2351234438652472</t>
  </si>
  <si>
    <t>SE_12_+_111052207_111054082_111054157_111057641_TCTN1</t>
  </si>
  <si>
    <t>3.53440806494541</t>
  </si>
  <si>
    <t>1.1049723756906076</t>
  </si>
  <si>
    <t>SE_12_+_111052207_111054526_111054709_111057641_TCTN1</t>
  </si>
  <si>
    <t>4.61514260259621</t>
  </si>
  <si>
    <t>SE_12_+_111052207_111054553_111054709_111057641_TCTN1</t>
  </si>
  <si>
    <t>88.53715619906588</t>
  </si>
  <si>
    <t>SE_12_+_111052207_111057641_111057761_111064167_TCTN1</t>
  </si>
  <si>
    <t>6.798210666241047</t>
  </si>
  <si>
    <t>35.88235294117647</t>
  </si>
  <si>
    <t>42.94117647058823</t>
  </si>
  <si>
    <t>SE_12_+_111064297_111065857_111066029_111066572_TCTN1</t>
  </si>
  <si>
    <t>5.28542067532903</t>
  </si>
  <si>
    <t>SE_12_+_111070364_111072201_111072268_111072475_TCTN1</t>
  </si>
  <si>
    <t>82.42645587125791</t>
  </si>
  <si>
    <t>SE_12_+_111070364_111072475_111072584_111074286_TCTN1</t>
  </si>
  <si>
    <t>90.17295309434712</t>
  </si>
  <si>
    <t>SE_12_+_111072268_111072475_111072584_111074286_TCTN1</t>
  </si>
  <si>
    <t>94.05743898391863</t>
  </si>
  <si>
    <t>SE_12_+_111078322_111078829_111078954_111082772_TCTN1</t>
  </si>
  <si>
    <t>96.90652487485566</t>
  </si>
  <si>
    <t>SE_12_+_111078954_111082772_111082934_111085016_TCTN1</t>
  </si>
  <si>
    <t>99.39144449470486</t>
  </si>
  <si>
    <t>SE_12_+_111085141_111085554_111085698_111086848_TCTN1</t>
  </si>
  <si>
    <t>71.13417992848336</t>
  </si>
  <si>
    <t>84.93975903614458</t>
  </si>
  <si>
    <t>SE_12_-_111893833_111891649_111891481_111890644_ATXN2</t>
  </si>
  <si>
    <t>4.259484216125357</t>
  </si>
  <si>
    <t>SE_12_-_111893833_111892923_111892849_111891649_ATXN2</t>
  </si>
  <si>
    <t>54.752340705892934</t>
  </si>
  <si>
    <t>SE_12_-_111907912_111902519_111902466_111895163_ATXN2</t>
  </si>
  <si>
    <t>97.89527605429738</t>
  </si>
  <si>
    <t>SE_12_-_111923517_111923135_111923069_111908546_ATXN2</t>
  </si>
  <si>
    <t>97.99904224032709</t>
  </si>
  <si>
    <t>SE_12_-_111923517_111923135_111923075_111908546_ATXN2</t>
  </si>
  <si>
    <t>92.08966026948004</t>
  </si>
  <si>
    <t>48.205128205128204</t>
  </si>
  <si>
    <t>SE_12_-_111951161_111948386_111948189_111947802_ATXN2</t>
  </si>
  <si>
    <t>97.89272788574222</t>
  </si>
  <si>
    <t>SE_12_-_111991962_111990781_111990710_111990234_ATXN2</t>
  </si>
  <si>
    <t>99.69216388401678</t>
  </si>
  <si>
    <t>SE_12_-_112116955_112110578_112110465_112103591_BRAP</t>
  </si>
  <si>
    <t>17.95023658292246</t>
  </si>
  <si>
    <t>SE_12_+_112147488_112148077_112148169_112150302_ACAD10</t>
  </si>
  <si>
    <t>85.08611334792889</t>
  </si>
  <si>
    <t>60.509554140127385</t>
  </si>
  <si>
    <t>29.29936305732484</t>
  </si>
  <si>
    <t>SE_12_+_112147488_112150302_112150461_112153625_ACAD10</t>
  </si>
  <si>
    <t>97.3218298020529</t>
  </si>
  <si>
    <t>98.56115107913669</t>
  </si>
  <si>
    <t>SE_12_+_112150461_112153625_112153766_112159475_ACAD10</t>
  </si>
  <si>
    <t>97.96491972590748</t>
  </si>
  <si>
    <t>67.59776536312849</t>
  </si>
  <si>
    <t>11.1731843575419</t>
  </si>
  <si>
    <t>SE_12_+_112159543_112165766_112165947_112167610_ACAD10</t>
  </si>
  <si>
    <t>82.36416409898943</t>
  </si>
  <si>
    <t>SE_12_+_112165947_112167610_112167760_112171727_ACAD10</t>
  </si>
  <si>
    <t>5.031330538043244</t>
  </si>
  <si>
    <t>54.074074074074076</t>
  </si>
  <si>
    <t>SE_12_+_112185189_112185392_112185529_112186121_ACAD10</t>
  </si>
  <si>
    <t>5.128026844612387</t>
  </si>
  <si>
    <t>SE_12_+_112204900_112213409_112213524_112219722_ALDH2</t>
  </si>
  <si>
    <t>99.529639689557</t>
  </si>
  <si>
    <t>86.23188405797102</t>
  </si>
  <si>
    <t>SE_12_+_112219826_112220962_112221102_112223071_ALDH2</t>
  </si>
  <si>
    <t>99.69369170123107</t>
  </si>
  <si>
    <t>83.22580645161291</t>
  </si>
  <si>
    <t>SE_12_+_112236046_112237710_112237867_112241663_ALDH2</t>
  </si>
  <si>
    <t>87.30034355174517</t>
  </si>
  <si>
    <t>20.754716981132077</t>
  </si>
  <si>
    <t>SE_12_+_112305473_112306557_112306665_112308075_MAPKAPK5</t>
  </si>
  <si>
    <t>4.191042732829777</t>
  </si>
  <si>
    <t>SE_12_+_112318331_112320594_112320657_112321385_MAPKAPK5</t>
  </si>
  <si>
    <t>92.55243032493262</t>
  </si>
  <si>
    <t>SE_12_-_112374964_112374634_112374496_112371834_TMEM116</t>
  </si>
  <si>
    <t>88.65988900335223</t>
  </si>
  <si>
    <t>SE_12_-_112374964_112374634_112374546_112371834_TMEM116</t>
  </si>
  <si>
    <t>95.88698911789105</t>
  </si>
  <si>
    <t>SE_12_-_112403399_112381173_112381069_112376014_TMEM116</t>
  </si>
  <si>
    <t>92.45476270079828</t>
  </si>
  <si>
    <t>SE_12_-_112429562_112381173_112381069_112376014_TMEM116</t>
  </si>
  <si>
    <t>25.585943035869143</t>
  </si>
  <si>
    <t>SE_12_-_112429562_112403563_112403399_112381173_TMEM116</t>
  </si>
  <si>
    <t>11.814979962666358</t>
  </si>
  <si>
    <t>SE_12_-_112429562_112416591_112416540_112381173_TMEM116</t>
  </si>
  <si>
    <t>46.25695605745039</t>
  </si>
  <si>
    <t>SE_12_-_112443061_112441667_112441604_112429693_TMEM116</t>
  </si>
  <si>
    <t>80.69961209962824</t>
  </si>
  <si>
    <t>SE_12_+_112451413_112457560_112457698_112459954_ERP29</t>
  </si>
  <si>
    <t>37.06413476576743</t>
  </si>
  <si>
    <t>SE_12_-_112491362_112487415_112487287_112486247_NAA25</t>
  </si>
  <si>
    <t>93.11302015874115</t>
  </si>
  <si>
    <t>SE_12_-_112528530_112525605_112525487_112518938_NAA25</t>
  </si>
  <si>
    <t>97.88897864188256</t>
  </si>
  <si>
    <t>SE_12_-_112546520_112530940_112530855_112528668_NAA25</t>
  </si>
  <si>
    <t>4.056879658088096</t>
  </si>
  <si>
    <t>SE_12_+_112563422_112563889_112563953_112568315_TRAFD1</t>
  </si>
  <si>
    <t>0.09399421785279825</t>
  </si>
  <si>
    <t>SE_12_+_112568373_112570944_112571124_112572542_TRAFD1</t>
  </si>
  <si>
    <t>2.218495161430711</t>
  </si>
  <si>
    <t>SE_12_+_112572870_112577923_112578009_112578623_TRAFD1</t>
  </si>
  <si>
    <t>96.26543609190011</t>
  </si>
  <si>
    <t>85.78947368421052</t>
  </si>
  <si>
    <t>SE_12_-_113552605_113550083_113549891_113546027_RASAL1</t>
  </si>
  <si>
    <t>91.8250039074315</t>
  </si>
  <si>
    <t>SE_12_+_113623826_113623990_113624121_113624488_C12orf52</t>
  </si>
  <si>
    <t>85.64773648087771</t>
  </si>
  <si>
    <t>SE_12_+_113623826_113623998_113624121_113624488_C12orf52</t>
  </si>
  <si>
    <t>90.82758846132789</t>
  </si>
  <si>
    <t>SE_12_+_113659388_113663049_113663141_113664533_TPCN1</t>
  </si>
  <si>
    <t>49.085032251835</t>
  </si>
  <si>
    <t>SE_12_+_113659431_113663049_113663141_113664533_TPCN1</t>
  </si>
  <si>
    <t>0.4971858414320305</t>
  </si>
  <si>
    <t>SE_12_+_113664769_113683717_113683868_113698173_TPCN1</t>
  </si>
  <si>
    <t>93.28361556183636</t>
  </si>
  <si>
    <t>SE_12_+_113722442_113722523_113722576_113723694_TPCN1</t>
  </si>
  <si>
    <t>7.004108735173512</t>
  </si>
  <si>
    <t>SE_12_+_113731154_113731911_113732033_113733765_TPCN1</t>
  </si>
  <si>
    <t>95.75304438929238</t>
  </si>
  <si>
    <t>19.393939393939394</t>
  </si>
  <si>
    <t>SE_12_-_113758386_113758303_113758136_113756876_SLC24A6</t>
  </si>
  <si>
    <t>97.25278458514846</t>
  </si>
  <si>
    <t>SE_12_+_113796695_113806921_113807014_113810454_PLBD2</t>
  </si>
  <si>
    <t>99.0391349972005</t>
  </si>
  <si>
    <t>SE_12_+_113822070_113822656_113822751_113823017_PLBD2</t>
  </si>
  <si>
    <t>0.2177875298338414</t>
  </si>
  <si>
    <t>SE_12_+_113860282_113864935_113865056_113865767_SDSL</t>
  </si>
  <si>
    <t>99.42979843564174</t>
  </si>
  <si>
    <t>SE_12_+_113860282_113865767_113865961_113866225_SDSL</t>
  </si>
  <si>
    <t>94.79624066621335</t>
  </si>
  <si>
    <t>73.72262773722628</t>
  </si>
  <si>
    <t>SE_12_+_113866264_113866965_113867104_113871939_SDSL</t>
  </si>
  <si>
    <t>99.46924558727014</t>
  </si>
  <si>
    <t>SE_12_-_114397670_114397209_114397017_114395855_RBM19</t>
  </si>
  <si>
    <t>27.226565684470494</t>
  </si>
  <si>
    <t>SE_12_-_115118684_115117777_115117718_115117456_TBX3</t>
  </si>
  <si>
    <t>90.4368620240942</t>
  </si>
  <si>
    <t>SE_12_-_117175595_117161028_117160872_117158252_C12orf49</t>
  </si>
  <si>
    <t>1.1155831656109285</t>
  </si>
  <si>
    <t>SE_12_-_117486824_117486615_117486486_117484643_TESC</t>
  </si>
  <si>
    <t>96.18073029913423</t>
  </si>
  <si>
    <t>SE_12_-_117513076_117494691_117494611_117486963_TESC</t>
  </si>
  <si>
    <t>1.1716366489448717</t>
  </si>
  <si>
    <t>SE_12_-_117537030_117521895_117521774_117513145_TESC</t>
  </si>
  <si>
    <t>97.3416411752765</t>
  </si>
  <si>
    <t>63.84180790960452</t>
  </si>
  <si>
    <t>17.51412429378531</t>
  </si>
  <si>
    <t>SE_12_-_117610276_117604882_117604703_117603422_FBXO21</t>
  </si>
  <si>
    <t>11.964592866836876</t>
  </si>
  <si>
    <t>SE_12_+_118454697_118455495_118455620_118456877_RFC5</t>
  </si>
  <si>
    <t>12.343486501208407</t>
  </si>
  <si>
    <t>SE_12_+_118454697_118455800_118455858_118456877_RFC5</t>
  </si>
  <si>
    <t>99.5538593498572</t>
  </si>
  <si>
    <t>SE_12_-_118480646_118476193_118476093_118474315_WSB2</t>
  </si>
  <si>
    <t>43.77676355136566</t>
  </si>
  <si>
    <t>15.64245810055866</t>
  </si>
  <si>
    <t>SE_12_-_118541398_118540975_118540794_118533619_VSIG10</t>
  </si>
  <si>
    <t>99.1742044081247</t>
  </si>
  <si>
    <t>SE_12_-_118651822_118650800_118650719_118639268_TAOK3</t>
  </si>
  <si>
    <t>10.123973400687959</t>
  </si>
  <si>
    <t>SE_12_-_118704460_118699478_118699302_118693460_TAOK3</t>
  </si>
  <si>
    <t>0.3816085839141954</t>
  </si>
  <si>
    <t>SE_12_-_118810453_118721507_118721410_118704564_TAOK3</t>
  </si>
  <si>
    <t>11.924394991783146</t>
  </si>
  <si>
    <t>47.953216374269005</t>
  </si>
  <si>
    <t>42.69005847953216</t>
  </si>
  <si>
    <t>SE_12_+_120106208_120109300_120109473_120110106_PRKAB1</t>
  </si>
  <si>
    <t>97.75600898093319</t>
  </si>
  <si>
    <t>SE_12_-_120148345_120148191_120148056_120146123_CIT</t>
  </si>
  <si>
    <t>48.72303311983101</t>
  </si>
  <si>
    <t>SE_12_+_120510533_120512247_120512390_120518691_CCDC64</t>
  </si>
  <si>
    <t>7.57329573693124</t>
  </si>
  <si>
    <t>SE_12_+_120527875_120528715_120528823_120530804_CCDC64</t>
  </si>
  <si>
    <t>77.7684786325197</t>
  </si>
  <si>
    <t>SE_12_+_120528823_120529051_120529205_120530804_CCDC64</t>
  </si>
  <si>
    <t>94.70644014948839</t>
  </si>
  <si>
    <t>SE_12_-_120536834_120536739_120536615_120535177_RAB35</t>
  </si>
  <si>
    <t>2.8210904733804885</t>
  </si>
  <si>
    <t>22.018348623853214</t>
  </si>
  <si>
    <t>SE_12_-_120554403_120546507_120546396_120546271_RAB35</t>
  </si>
  <si>
    <t>95.82699108684966</t>
  </si>
  <si>
    <t>SE_12_-_120636657_120636434_120636357_120635265_RPLP0/DL492076</t>
  </si>
  <si>
    <t>97.74031566546198</t>
  </si>
  <si>
    <t>24.043715846994534</t>
  </si>
  <si>
    <t>SE_12_-_120636657_120636542_120636357_120635265_RPLP0/DL492076</t>
  </si>
  <si>
    <t>99.99441762512853</t>
  </si>
  <si>
    <t>19.708029197080293</t>
  </si>
  <si>
    <t>SE_12_-_120636921_120636796_120636657_120636542_RPLP0</t>
  </si>
  <si>
    <t>99.99695926114359</t>
  </si>
  <si>
    <t>SE_12_-_120636921_120636803_120636657_120636542_RPLP0</t>
  </si>
  <si>
    <t>99.99352121661188</t>
  </si>
  <si>
    <t>SE_12_-_120636921_120636803_120636698_120636542_RPLP0</t>
  </si>
  <si>
    <t>1.5157649673944074</t>
  </si>
  <si>
    <t>SE_12_-_120638522_120637953_120637849_120637288_RPLP0</t>
  </si>
  <si>
    <t>0.05405550241239739</t>
  </si>
  <si>
    <t>SE_12_-_120638533_120637953_120637849_120637288_RPLP0</t>
  </si>
  <si>
    <t>17.322591460852905</t>
  </si>
  <si>
    <t>SE_12_+_120647737_120648733_120648909_120650178_PXN-AS1</t>
  </si>
  <si>
    <t>36.61379768304315</t>
  </si>
  <si>
    <t>SE_12_-_120659426_120653464_120653363_120653076_PXN</t>
  </si>
  <si>
    <t>73.76219500799147</t>
  </si>
  <si>
    <t>SE_12_-_120659426_120653464_120653363_120653220_PXN</t>
  </si>
  <si>
    <t>56.74662635533815</t>
  </si>
  <si>
    <t>SE_12_-_120654076_120653893_120653733_120653464_PXN</t>
  </si>
  <si>
    <t>5.984713395599947</t>
  </si>
  <si>
    <t>SE_12_-_120703420_120662530_120662446_120662180_PXN</t>
  </si>
  <si>
    <t>0.20832257040553992</t>
  </si>
  <si>
    <t>SE_12_-_120703420_120702119_120702035_120662180_PXN</t>
  </si>
  <si>
    <t>98.14835482927069</t>
  </si>
  <si>
    <t>SE_12_-_120763664_120762864_120762737_120760120_PLA2G1B</t>
  </si>
  <si>
    <t>93.7571250171218</t>
  </si>
  <si>
    <t>SE_12_-_120791102_120789203_120789147_120785317_MSI1</t>
  </si>
  <si>
    <t>11.929742060401187</t>
  </si>
  <si>
    <t>86.31578947368422</t>
  </si>
  <si>
    <t>SE_12_+_120884632_120892736_120892833_120894879_GATC</t>
  </si>
  <si>
    <t>0.27600230241644785</t>
  </si>
  <si>
    <t>SE_12_-_120903430_120902625_120902536_120901925_SRSF9</t>
  </si>
  <si>
    <t>99.21412369095987</t>
  </si>
  <si>
    <t>SE_12_-_120966743_120960166_120960017_120954591_COQ5</t>
  </si>
  <si>
    <t>6.505855377409647</t>
  </si>
  <si>
    <t>SE_12_-_120964260_120961805_120961688_120960166_COQ5</t>
  </si>
  <si>
    <t>26.305623575225045</t>
  </si>
  <si>
    <t>SE_12_-_120966743_120964349_120964260_120960166_COQ5</t>
  </si>
  <si>
    <t>7.481620527879442</t>
  </si>
  <si>
    <t>SE_12_+_120972771_120977171_120977271_120984208_RNF10</t>
  </si>
  <si>
    <t>97.98695518179564</t>
  </si>
  <si>
    <t>83.75634517766497</t>
  </si>
  <si>
    <t>SE_12_+_120984404_120990302_120990501_120992521_RNF10</t>
  </si>
  <si>
    <t>99.92845997230756</t>
  </si>
  <si>
    <t>SE_12_+_120998689_121000748_121000873_121001150_RNF10</t>
  </si>
  <si>
    <t>99.04065069447682</t>
  </si>
  <si>
    <t>18.30065359477124</t>
  </si>
  <si>
    <t>SE_12_+_121003332_121004628_121004783_121008994_RNF10</t>
  </si>
  <si>
    <t>99.07216219053116</t>
  </si>
  <si>
    <t>37.755102040816325</t>
  </si>
  <si>
    <t>SE_12_+_121004783_121008994_121009094_121012271_RNF10</t>
  </si>
  <si>
    <t>88.90657582455836</t>
  </si>
  <si>
    <t>SE_12_+_121004783_121008994_121009094_121013434_RNF10</t>
  </si>
  <si>
    <t>10.997420292459458</t>
  </si>
  <si>
    <t>SE_12_+_121004783_121012271_121012340_121013434_RNF10</t>
  </si>
  <si>
    <t>1.9306270944077129</t>
  </si>
  <si>
    <t>SE_12_+_121009094_121012271_121012340_121013434_RNF10</t>
  </si>
  <si>
    <t>89.01517418471168</t>
  </si>
  <si>
    <t>31.292517006802722</t>
  </si>
  <si>
    <t>SE_12_-_121018918_121017726_121017577_121017400_POP5</t>
  </si>
  <si>
    <t>97.83178752341108</t>
  </si>
  <si>
    <t>98.27586206896551</t>
  </si>
  <si>
    <t>SE_12_+_121132072_121132627_121132803_121134119_MLEC</t>
  </si>
  <si>
    <t>98.976182594186</t>
  </si>
  <si>
    <t>SE_12_+_121132803_121132898_121132955_121134119_MLEC</t>
  </si>
  <si>
    <t>3.385935666900953</t>
  </si>
  <si>
    <t>SE_12_+_121148521_121149393_121149548_121151077_UNC119B</t>
  </si>
  <si>
    <t>99.39195326627717</t>
  </si>
  <si>
    <t>SE_12_-_121248612_121229360_121229272_121222396_SPPL3</t>
  </si>
  <si>
    <t>97.98383432979334</t>
  </si>
  <si>
    <t>SE_12_-_121448907_121448729_121448631_121444197_C12orf43</t>
  </si>
  <si>
    <t>95.30686741958037</t>
  </si>
  <si>
    <t>SE_12_+_121570898_121592588_121592756_121593882_P2RX7</t>
  </si>
  <si>
    <t>0.7121132658213044</t>
  </si>
  <si>
    <t>SE_12_+_121592756_121593039_121593177_121593882_P2RX7</t>
  </si>
  <si>
    <t>88.26582311212033</t>
  </si>
  <si>
    <t>SE_12_+_121593950_121598705_121598777_121600227_P2RX7</t>
  </si>
  <si>
    <t>99.76642223063197</t>
  </si>
  <si>
    <t>SE_12_+_121598777_121600227_121600323_121603160_P2RX7</t>
  </si>
  <si>
    <t>89.76533663360394</t>
  </si>
  <si>
    <t>44.881889763779526</t>
  </si>
  <si>
    <t>SE_12_+_121603240_121603861_121603990_121613191_P2RX7</t>
  </si>
  <si>
    <t>90.3198586766057</t>
  </si>
  <si>
    <t>93.28358208955224</t>
  </si>
  <si>
    <t>SE_12_+_121603990_121605291_121605427_121613191_P2RX7</t>
  </si>
  <si>
    <t>88.9884277970159</t>
  </si>
  <si>
    <t>22.06896551724138</t>
  </si>
  <si>
    <t>74.48275862068967</t>
  </si>
  <si>
    <t>SE_12_+_121648101_121654937_121655084_121659716_P2RX4</t>
  </si>
  <si>
    <t>89.59858215639717</t>
  </si>
  <si>
    <t>SE_12_+_121659969_121660750_121660846_121666336_P2RX4</t>
  </si>
  <si>
    <t>4.006975432601593</t>
  </si>
  <si>
    <t>SE_12_+_121660846_121661061_121661237_121666336_P2RX4</t>
  </si>
  <si>
    <t>76.85094645013281</t>
  </si>
  <si>
    <t>SE_12_-_121687590_121686537_121686409_121683043_CAMKK2</t>
  </si>
  <si>
    <t>1.0483040026245867</t>
  </si>
  <si>
    <t>SE_12_-_121708701_121707687_121707592_121707384_CAMKK2</t>
  </si>
  <si>
    <t>99.14099883736891</t>
  </si>
  <si>
    <t>SE_12_-_121773336_121768475_121768386_121766300_ANAPC5</t>
  </si>
  <si>
    <t>91.02988057104771</t>
  </si>
  <si>
    <t>SE_12_-_121773336_121769231_121769150_121768475_ANAPC5</t>
  </si>
  <si>
    <t>99.65826199562403</t>
  </si>
  <si>
    <t>SE_12_-_121789937_121785684_121785605_121784808_ANAPC5</t>
  </si>
  <si>
    <t>0.03621422623778264</t>
  </si>
  <si>
    <t>SE_12_-_121789937_121789006_121788863_121785684_ANAPC5</t>
  </si>
  <si>
    <t>8.401486266122124</t>
  </si>
  <si>
    <t>SE_12_+_121838021_121840545_121840610_121853962_RNF34</t>
  </si>
  <si>
    <t>96.04475795246385</t>
  </si>
  <si>
    <t>SE_12_-_121881815_121881596_121881483_121880833_KDM2B</t>
  </si>
  <si>
    <t>13.088644315333338</t>
  </si>
  <si>
    <t>SE_12_-_121958788_121954323_121954272_121951205_KDM2B</t>
  </si>
  <si>
    <t>99.49969555334732</t>
  </si>
  <si>
    <t>SE_12_+_122211419_122212564_122212628_122212968_TMEM120B</t>
  </si>
  <si>
    <t>96.70972998463708</t>
  </si>
  <si>
    <t>SE_12_+_122326900_122332645_122332747_122340912_PSMD9</t>
  </si>
  <si>
    <t>0.20022687975832926</t>
  </si>
  <si>
    <t>SE_12_+_122341013_122348848_122348912_122353762_PSMD9</t>
  </si>
  <si>
    <t>93.88934211142748</t>
  </si>
  <si>
    <t>SE_12_+_122615480_122616839_122616930_122617895_MLXIP</t>
  </si>
  <si>
    <t>3.2664217849142334</t>
  </si>
  <si>
    <t>32.70440251572327</t>
  </si>
  <si>
    <t>SE_12_-_122701035_122694405_122694244_122693124_VPS33A/DIABLO</t>
  </si>
  <si>
    <t>95.48075277395601</t>
  </si>
  <si>
    <t>SE_12_-_122709059_122702944_122702813_122701416_DIABLO/VPS33A</t>
  </si>
  <si>
    <t>98.94625271708837</t>
  </si>
  <si>
    <t>SE_12_-_122709192_122702944_122702813_122701416_DIABLO/VPS33A</t>
  </si>
  <si>
    <t>0.9471018395708016</t>
  </si>
  <si>
    <t>SE_12_-_122709059_122703322_122703229_122702944_VPS33A/DIABLO</t>
  </si>
  <si>
    <t>99.93468524720352</t>
  </si>
  <si>
    <t>SE_12_-_122745808_122735646_122735530_122734592_VPS33A</t>
  </si>
  <si>
    <t>0.08639909719406122</t>
  </si>
  <si>
    <t>SE_12_-_122750854_122750272_122750183_122748746_VPS33A</t>
  </si>
  <si>
    <t>96.71145175464187</t>
  </si>
  <si>
    <t>SE_12_-_122825528_122821295_122821179_122819252_CLIP1</t>
  </si>
  <si>
    <t>15.381428079868309</t>
  </si>
  <si>
    <t>SE_12_-_122837273_122832026_122831922_122826244_CLIP1</t>
  </si>
  <si>
    <t>98.02357324099042</t>
  </si>
  <si>
    <t>SE_12_-_122845506_122839859_122839662_122839103_CLIP1</t>
  </si>
  <si>
    <t>2.012697360944243</t>
  </si>
  <si>
    <t>SE_12_-_122907068_122884790_122884679_122865105_CLIP1</t>
  </si>
  <si>
    <t>75.83262975086971</t>
  </si>
  <si>
    <t>SE_12_-_122973933_122967891_122967826_122967242_ZCCHC8</t>
  </si>
  <si>
    <t>99.79674474050817</t>
  </si>
  <si>
    <t>SE_12_-_122973933_122968110_122968007_122967891_ZCCHC8</t>
  </si>
  <si>
    <t>3.2488612217238644</t>
  </si>
  <si>
    <t>SE_12_-_122977262_122975600_122975482_122975114_ZCCHC8</t>
  </si>
  <si>
    <t>96.59776534288174</t>
  </si>
  <si>
    <t>SE_12_-_122992765_122991470_122991381_122990253_RSRC2</t>
  </si>
  <si>
    <t>89.7532850083735</t>
  </si>
  <si>
    <t>SE_12_-_122999259_122998421_122998314_122995735_RSRC2</t>
  </si>
  <si>
    <t>14.309134951210858</t>
  </si>
  <si>
    <t>SE_12_-_123005932_123005128_123005051_123003576_RSRC2</t>
  </si>
  <si>
    <t>80.76714768344677</t>
  </si>
  <si>
    <t>SE_12_-_123005932_123005128_123005051_123003598_RSRC2</t>
  </si>
  <si>
    <t>98.7365194922765</t>
  </si>
  <si>
    <t>SE_12_-_123011395_123006846_123006690_123005975_RSRC2</t>
  </si>
  <si>
    <t>98.05167967052316</t>
  </si>
  <si>
    <t>SE_12_-_123011395_123006876_123006690_123005975_RSRC2</t>
  </si>
  <si>
    <t>1.533256617130099</t>
  </si>
  <si>
    <t>SE_12_-_123011395_123007453_123007346_123006846_RSRC2</t>
  </si>
  <si>
    <t>0.5613319220424345</t>
  </si>
  <si>
    <t>SE_12_+_123100073_123101954_123102048_123102890_KNTC1</t>
  </si>
  <si>
    <t>99.34426439919615</t>
  </si>
  <si>
    <t>SE_12_+_123344757_123344970_123345070_123345226_HIP1R</t>
  </si>
  <si>
    <t>81.33934717533603</t>
  </si>
  <si>
    <t>58.602150537634415</t>
  </si>
  <si>
    <t>29.56989247311828</t>
  </si>
  <si>
    <t>SE_12_-_123428938_123425542_123425354_123424831_ABCB9</t>
  </si>
  <si>
    <t>94.76090699720405</t>
  </si>
  <si>
    <t>SE_12_-_123430572_123429066_123428938_123425542_ABCB9</t>
  </si>
  <si>
    <t>94.48841323624505</t>
  </si>
  <si>
    <t>SE_12_+_123459668_123460358_123460414_123461201_OGFOD2</t>
  </si>
  <si>
    <t>92.98255195204999</t>
  </si>
  <si>
    <t>SE_12_+_123459930_123460358_123460414_123461201_OGFOD2</t>
  </si>
  <si>
    <t>2.890788543661633</t>
  </si>
  <si>
    <t>SE_12_+_123460414_123460800_123460948_123461201_OGFOD2</t>
  </si>
  <si>
    <t>98.91958045137848</t>
  </si>
  <si>
    <t>69.51219512195121</t>
  </si>
  <si>
    <t>SE_12_+_123460414_123461148_123461314_123461418_OGFOD2</t>
  </si>
  <si>
    <t>99.26021708032964</t>
  </si>
  <si>
    <t>SE_12_+_123460414_123461201_123461314_123461418_OGFOD2</t>
  </si>
  <si>
    <t>5.892489605155807</t>
  </si>
  <si>
    <t>SE_12_+_123461517_123462528_123462638_123462989_OGFOD2</t>
  </si>
  <si>
    <t>60.26487295437648</t>
  </si>
  <si>
    <t>SE_12_-_123475092_123474495_123474334_123473419_PITPNM2</t>
  </si>
  <si>
    <t>57.32421502822211</t>
  </si>
  <si>
    <t>SE_12_-_123477046_123476445_123476302_123475256_PITPNM2</t>
  </si>
  <si>
    <t>70.13187544748001</t>
  </si>
  <si>
    <t>SE_12_-_123647561_123646739_123646662_123645930_MPHOSPH9</t>
  </si>
  <si>
    <t>81.15806266737134</t>
  </si>
  <si>
    <t>87.12871287128714</t>
  </si>
  <si>
    <t>SE_12_-_123647561_123646765_123646662_123645930_MPHOSPH9</t>
  </si>
  <si>
    <t>5.105080500630342</t>
  </si>
  <si>
    <t>SE_12_+_123718078_123718287_123718471_123738194_C12orf65</t>
  </si>
  <si>
    <t>94.8540546765999</t>
  </si>
  <si>
    <t>SE_12_+_123868755_123873980_123874101_123875177_SETD8</t>
  </si>
  <si>
    <t>2.564219622007669</t>
  </si>
  <si>
    <t>SE_12_-_123970180_123969770_123969675_123968819_RILPL1</t>
  </si>
  <si>
    <t>93.73290783990075</t>
  </si>
  <si>
    <t>SE_12_+_124090706_124091979_124092070_124092147_DDX55</t>
  </si>
  <si>
    <t>99.9021898553994</t>
  </si>
  <si>
    <t>SE_12_+_124090706_124092147_124092209_124093227_DDX55</t>
  </si>
  <si>
    <t>99.81198169389152</t>
  </si>
  <si>
    <t>SE_12_+_124099863_124101058_124101150_124102305_DDX55</t>
  </si>
  <si>
    <t>99.3298362985306</t>
  </si>
  <si>
    <t>SE_12_-_124110972_124109409_124109334_124107308_EIF2B1</t>
  </si>
  <si>
    <t>94.5869780162218</t>
  </si>
  <si>
    <t>70.12987012987013</t>
  </si>
  <si>
    <t>SE_12_+_124118419_124123811_124123890_124130002_GTF2H3</t>
  </si>
  <si>
    <t>90.72871458004013</t>
  </si>
  <si>
    <t>SE_12_+_124118419_124123841_124123890_124130002_GTF2H3</t>
  </si>
  <si>
    <t>98.69976204718283</t>
  </si>
  <si>
    <t>SE_12_+_124130108_124132510_124132673_124135541_GTF2H3</t>
  </si>
  <si>
    <t>96.49856323191962</t>
  </si>
  <si>
    <t>SE_12_+_124137282_124139471_124139545_124144063_GTF2H3</t>
  </si>
  <si>
    <t>98.72045795082092</t>
  </si>
  <si>
    <t>SE_12_+_124139545_124140318_124140371_124144063_GTF2H3</t>
  </si>
  <si>
    <t>3.224119043083045</t>
  </si>
  <si>
    <t>50.43478260869565</t>
  </si>
  <si>
    <t>SE_12_+_124184357_124184584_124184701_124189079_TCTN2</t>
  </si>
  <si>
    <t>99.42070253014333</t>
  </si>
  <si>
    <t>67.77777777777779</t>
  </si>
  <si>
    <t>SE_12_-_124440831_124428911_124428819_124428040_CCDC92</t>
  </si>
  <si>
    <t>89.02032082655363</t>
  </si>
  <si>
    <t>SE_12_-_124457076_124428911_124428819_124428040_CCDC92</t>
  </si>
  <si>
    <t>90.86264997584264</t>
  </si>
  <si>
    <t>SE_12_+_124458567_124472590_124472685_124495928_ZNF664</t>
  </si>
  <si>
    <t>88.53143049789229</t>
  </si>
  <si>
    <t>SE_12_+_124458567_124472593_124472685_124495928_ZNF664</t>
  </si>
  <si>
    <t>1.146807741862843</t>
  </si>
  <si>
    <t>SE_12_+_124472685_124473856_124473989_124495928_ZNF664-FAM101A/ZNF664</t>
  </si>
  <si>
    <t>70.42418860502231</t>
  </si>
  <si>
    <t>SE_12_-_124815391_124812179_124812093_124810916_NCOR2</t>
  </si>
  <si>
    <t>95.4738873281024</t>
  </si>
  <si>
    <t>SE_12_-_124826369_124825240_124825148_124824989_NCOR2</t>
  </si>
  <si>
    <t>97.32462399377167</t>
  </si>
  <si>
    <t>70.74829931972789</t>
  </si>
  <si>
    <t>SE_12_-_124826369_124825297_124825148_124824989_NCOR2</t>
  </si>
  <si>
    <t>48.4823962511167</t>
  </si>
  <si>
    <t>SE_12_-_124862783_124859009_124858959_124857156_NCOR2</t>
  </si>
  <si>
    <t>85.69666009124077</t>
  </si>
  <si>
    <t>SE_12_-_124950719_124941708_124941652_124934413_NCOR2</t>
  </si>
  <si>
    <t>72.28498734287473</t>
  </si>
  <si>
    <t>SE_12_-_125270903_125267357_125267229_125263132_SCARB1</t>
  </si>
  <si>
    <t>0.996227298327689</t>
  </si>
  <si>
    <t>SE_12_-_125348141_125347043_125346926_125302253_SCARB1</t>
  </si>
  <si>
    <t>67.58793377369888</t>
  </si>
  <si>
    <t>SE_12_-_129299320_129294598_129294488_129294018_SLC15A4</t>
  </si>
  <si>
    <t>77.66249711759427</t>
  </si>
  <si>
    <t>SE_12_-_129299320_129294656_129294488_129294018_SLC15A4</t>
  </si>
  <si>
    <t>37.377982981315725</t>
  </si>
  <si>
    <t>SE_12_-_131283070_131280665_131280540_131276522_STX2</t>
  </si>
  <si>
    <t>1.8649738190540506</t>
  </si>
  <si>
    <t>67.93893129770993</t>
  </si>
  <si>
    <t>SE_12_-_131297502_131296988_131296855_131293249_STX2</t>
  </si>
  <si>
    <t>0.03687658619540501</t>
  </si>
  <si>
    <t>SE_12_+_131357673_131358579_131358629_131359091_RAN</t>
  </si>
  <si>
    <t>14.51020541653155</t>
  </si>
  <si>
    <t>SE_12_+_131451091_131453522_131453617_131456003_GPR133</t>
  </si>
  <si>
    <t>94.4937469263946</t>
  </si>
  <si>
    <t>34.463276836158194</t>
  </si>
  <si>
    <t>SE_12_+_131456125_131466429_131466608_131471640_GPR133</t>
  </si>
  <si>
    <t>1.6632585249507086</t>
  </si>
  <si>
    <t>SE_12_+_132262875_132269618_132269773_132271008_SFSWAP</t>
  </si>
  <si>
    <t>97.95217545758591</t>
  </si>
  <si>
    <t>SE_12_+_132313198_132322740_132322872_132323157_MMP17</t>
  </si>
  <si>
    <t>2.5502762807819725</t>
  </si>
  <si>
    <t>SE_12_+_132328626_132329081_132329178_132329663_MMP17</t>
  </si>
  <si>
    <t>78.33944783789394</t>
  </si>
  <si>
    <t>SE_12_+_132569861_132575394_132575488_132588542_EP400NL</t>
  </si>
  <si>
    <t>17.149055380009436</t>
  </si>
  <si>
    <t>SE_12_+_132575488_132575940_132576061_132588542_EP400NL</t>
  </si>
  <si>
    <t>0.4755384840509797</t>
  </si>
  <si>
    <t>39.83739837398374</t>
  </si>
  <si>
    <t>SE_12_+_132630210_132630785_132630910_132631826_NOC4L</t>
  </si>
  <si>
    <t>96.11846960026128</t>
  </si>
  <si>
    <t>SE_12_+_132633440_132635526_132635586_132635803_NOC4L</t>
  </si>
  <si>
    <t>96.74590185480099</t>
  </si>
  <si>
    <t>SE_12_+_133148924_133149113_133149208_133150676_FBRSL1</t>
  </si>
  <si>
    <t>95.33669321879145</t>
  </si>
  <si>
    <t>SE_12_+_133149208_133150676_133150744_133150905_FBRSL1</t>
  </si>
  <si>
    <t>99.79600062109077</t>
  </si>
  <si>
    <t>SE_12_-_133257724_133257273_133257193_133256808_POLE</t>
  </si>
  <si>
    <t>93.54656897696422</t>
  </si>
  <si>
    <t>54.37499999999999</t>
  </si>
  <si>
    <t>SE_12_+_133266962_133272470_133272632_133277836_PXMP2</t>
  </si>
  <si>
    <t>92.9857899386949</t>
  </si>
  <si>
    <t>SE_12_+_133266962_133277836_133277955_133281205_PXMP2/PGAM5</t>
  </si>
  <si>
    <t>1.0024693742659665</t>
  </si>
  <si>
    <t>51.50375939849624</t>
  </si>
  <si>
    <t>25.563909774436087</t>
  </si>
  <si>
    <t>22.932330827067666</t>
  </si>
  <si>
    <t>SE_12_+_133277955_133279015_133279150_133281205_PXMP2/PGAM5</t>
  </si>
  <si>
    <t>4.2224521854670805</t>
  </si>
  <si>
    <t>SE_12_-_133310971_133310657_133310582_133306856_ANKLE2</t>
  </si>
  <si>
    <t>6.015894269712609</t>
  </si>
  <si>
    <t>SE_12_-_133319740_133318477_133318395_133318071_ANKLE2</t>
  </si>
  <si>
    <t>93.5933927735897</t>
  </si>
  <si>
    <t>SE_12_-_133430017_133428320_133428204_133425310_CHFR</t>
  </si>
  <si>
    <t>93.44298723517522</t>
  </si>
  <si>
    <t>SE_12_-_133430017_133428323_133428204_133425310_CHFR</t>
  </si>
  <si>
    <t>99.0688100070017</t>
  </si>
  <si>
    <t>SE_12_-_133433054_133430159_133430017_133425310_CHFR</t>
  </si>
  <si>
    <t>84.34949807284781</t>
  </si>
  <si>
    <t>41.24293785310734</t>
  </si>
  <si>
    <t>SE_12_-_133447310_133446384_133446205_133438220_CHFR</t>
  </si>
  <si>
    <t>82.11327514757963</t>
  </si>
  <si>
    <t>SE_12_-_133448871_133447369_133447310_133438220_CHFR</t>
  </si>
  <si>
    <t>49.01986729552691</t>
  </si>
  <si>
    <t>SE_12_-_133532829_133524856_133524734_133522383_ZNF605</t>
  </si>
  <si>
    <t>98.40458976663021</t>
  </si>
  <si>
    <t>SE_12_+_133583754_133584023_133584118_133586722_ZNF26</t>
  </si>
  <si>
    <t>0.16450433281810337</t>
  </si>
  <si>
    <t>SE_12_+_133625434_133627110_133627172_133633540_ZNF84</t>
  </si>
  <si>
    <t>89.5555936858298</t>
  </si>
  <si>
    <t>SE_12_+_133657658_133657859_133657915_133659689_ZNF140</t>
  </si>
  <si>
    <t>1.4990215053474008</t>
  </si>
  <si>
    <t>SE_12_+_133657915_133658118_133658199_133659689_ZNF140</t>
  </si>
  <si>
    <t>4.230202207337264</t>
  </si>
  <si>
    <t>SE_12_+_133660147_133670001_133670091_133682096_ZNF140</t>
  </si>
  <si>
    <t>28.837078623631374</t>
  </si>
  <si>
    <t>SE_12_+_133660147_133677573_133677639_133682096_ZNF140</t>
  </si>
  <si>
    <t>99.88230899985537</t>
  </si>
  <si>
    <t>96.62921348314607</t>
  </si>
  <si>
    <t>SE_12_+_133707600_133721020_133721111_133727614_ZNF10/ZNF268</t>
  </si>
  <si>
    <t>54.803075097448925</t>
  </si>
  <si>
    <t>SE_12_+_133768589_133770014_133770119_133778730_ZNF268</t>
  </si>
  <si>
    <t>18.103901708356133</t>
  </si>
  <si>
    <t>SE_13_+_20244503_20244980_20245104_20245346_MPHOSPH8</t>
  </si>
  <si>
    <t>2.833372382760544</t>
  </si>
  <si>
    <t>SE_13_+_20601458_20602125_20602204_20605459_ZMYM2</t>
  </si>
  <si>
    <t>0.04155178758568079</t>
  </si>
  <si>
    <t>SE_13_+_20632844_20632989_20633161_20633587_ZMYM2</t>
  </si>
  <si>
    <t>0.20283595353565814</t>
  </si>
  <si>
    <t>78.35051546391753</t>
  </si>
  <si>
    <t>SE_13_-_21099893_21089959_21089860_21086689_CRYL1</t>
  </si>
  <si>
    <t>88.8841040336205</t>
  </si>
  <si>
    <t>SE_13_+_21157158_21163950_21164006_21165106_IFT88</t>
  </si>
  <si>
    <t>1.4804516808948371</t>
  </si>
  <si>
    <t>SE_13_+_21179244_21188496_21188574_21189932_IFT88</t>
  </si>
  <si>
    <t>15.134058294660854</t>
  </si>
  <si>
    <t>SE_13_+_21230569_21237402_21237525_21237637_IFT88</t>
  </si>
  <si>
    <t>99.9563427578966</t>
  </si>
  <si>
    <t>44.166666666666664</t>
  </si>
  <si>
    <t>SE_13_+_21715134_21720944_21721066_21721325_SAP18</t>
  </si>
  <si>
    <t>18.41178800935303</t>
  </si>
  <si>
    <t>SE_13_-_21955573_21952877_21952800_21950794_ZDHHC20</t>
  </si>
  <si>
    <t>97.0149427085468</t>
  </si>
  <si>
    <t>SE_13_-_22077065_22070299_22070191_22069457_MICU2</t>
  </si>
  <si>
    <t>1.1641187841109535</t>
  </si>
  <si>
    <t>SE_13_-_22178078_22176957_22176883_22141083_MICU2</t>
  </si>
  <si>
    <t>96.74923510150747</t>
  </si>
  <si>
    <t>SE_13_+_24860531_24860903_24861088_24863137_SPATA13</t>
  </si>
  <si>
    <t>14.734894181666485</t>
  </si>
  <si>
    <t>38.513513513513516</t>
  </si>
  <si>
    <t>SE_13_-_25463454_25460523_25460373_25459808_CENPJ</t>
  </si>
  <si>
    <t>87.39560595305416</t>
  </si>
  <si>
    <t>SE_13_-_25466781_25463538_25463454_25459808_CENPJ</t>
  </si>
  <si>
    <t>0.9838566928657835</t>
  </si>
  <si>
    <t>SE_13_-_25835806_25834825_25834712_25832830_MTMR6</t>
  </si>
  <si>
    <t>1.1570022298200038</t>
  </si>
  <si>
    <t>SE_13_+_25876018_25877240_25877293_25881944_NUPL1</t>
  </si>
  <si>
    <t>1.7920841574410553</t>
  </si>
  <si>
    <t>SE_13_+_25883420_25884098_25884153_25887021_NUPL1</t>
  </si>
  <si>
    <t>99.91603712309202</t>
  </si>
  <si>
    <t>SE_13_+_25893488_25894668_25894733_25895057_NUPL1</t>
  </si>
  <si>
    <t>88.47782187958681</t>
  </si>
  <si>
    <t>SE_13_+_26928017_26956951_26957008_26959348_CDK8</t>
  </si>
  <si>
    <t>99.00653835035634</t>
  </si>
  <si>
    <t>43.97163120567376</t>
  </si>
  <si>
    <t>SE_13_+_26959479_26967504_26967647_26970422_CDK8</t>
  </si>
  <si>
    <t>98.71791971507571</t>
  </si>
  <si>
    <t>SE_13_+_27827980_27828357_27828418_27829379_RPL21</t>
  </si>
  <si>
    <t>88.33417110821969</t>
  </si>
  <si>
    <t>SE_13_+_28004758_28006868_28006941_28008276_GTF3A</t>
  </si>
  <si>
    <t>21.870436071842253</t>
  </si>
  <si>
    <t>SE_13_-_28019225_28015214_28015154_28014586_MTIF3</t>
  </si>
  <si>
    <t>10.832956423149525</t>
  </si>
  <si>
    <t>SE_13_-_28024201_28024055_28023989_28019293_MTIF3</t>
  </si>
  <si>
    <t>4.342991816995827</t>
  </si>
  <si>
    <t>SE_13_-_28024646_28024055_28023989_28019293_MTIF3</t>
  </si>
  <si>
    <t>55.83510981917199</t>
  </si>
  <si>
    <t>72.95597484276729</t>
  </si>
  <si>
    <t>4.40251572327044</t>
  </si>
  <si>
    <t>SE_13_+_28752072_28771322_28771483_28794368_PAN3</t>
  </si>
  <si>
    <t>0.40643801285812103</t>
  </si>
  <si>
    <t>SE_13_+_29233324_29233959_29234056_29236547_POMP</t>
  </si>
  <si>
    <t>22.4059082958055</t>
  </si>
  <si>
    <t>SE_13_-_31036675_31035825_31035776_31035670_HMGB1</t>
  </si>
  <si>
    <t>28.80949443950069</t>
  </si>
  <si>
    <t>61.58536585365854</t>
  </si>
  <si>
    <t>SE_13_+_31192193_31195210_31195376_31195901_USPL1</t>
  </si>
  <si>
    <t>91.6244611273582</t>
  </si>
  <si>
    <t>SE_13_-_31719700_31718060_31717929_31715396_HSPH1</t>
  </si>
  <si>
    <t>99.9306902079113</t>
  </si>
  <si>
    <t>SE_13_-_31729651_31728892_31728770_31727088_HSPH1</t>
  </si>
  <si>
    <t>99.84057381620748</t>
  </si>
  <si>
    <t>SE_13_-_33096319_33095586_33095510_33092140_N4BP2L2</t>
  </si>
  <si>
    <t>98.43534116720117</t>
  </si>
  <si>
    <t>SE_13_-_33101545_33096407_33096319_33092140_N4BP2L2</t>
  </si>
  <si>
    <t>86.12504240817054</t>
  </si>
  <si>
    <t>SE_13_-_33112915_33112821_33112755_33111164_N4BP2L2</t>
  </si>
  <si>
    <t>28.1140046344298</t>
  </si>
  <si>
    <t>SE_13_+_36202385_36220006_36220068_36220396_NBEA</t>
  </si>
  <si>
    <t>3.6458034618743342</t>
  </si>
  <si>
    <t>SE_13_-_36367503_36362422_36362349_36348836_DCLK1</t>
  </si>
  <si>
    <t>3.60361645571713</t>
  </si>
  <si>
    <t>SE_13_-_36888364_36888219_36888105_36886614_SPG20</t>
  </si>
  <si>
    <t>68.05315669695935</t>
  </si>
  <si>
    <t>SE_13_-_37446795_37441520_37441410_37439895_SMAD9</t>
  </si>
  <si>
    <t>3.684009891189319</t>
  </si>
  <si>
    <t>32.33082706766917</t>
  </si>
  <si>
    <t>SE_13_-_37546114_37541944_37541809_37539863_ALG5</t>
  </si>
  <si>
    <t>3.980344507318713</t>
  </si>
  <si>
    <t>SE_13_+_37574959_37575886_37575938_37576410_EXOSC8</t>
  </si>
  <si>
    <t>33.81822699119938</t>
  </si>
  <si>
    <t>SE_13_-_37586329_37584792_37584689_37583946_SUPT20H</t>
  </si>
  <si>
    <t>86.45651938135939</t>
  </si>
  <si>
    <t>SE_13_-_37600341_37599574_37599457_37598579_SUPT20H</t>
  </si>
  <si>
    <t>98.55864307001553</t>
  </si>
  <si>
    <t>SE_13_-_37605704_37603973_37603902_37602442_SUPT20H</t>
  </si>
  <si>
    <t>96.7000976203069</t>
  </si>
  <si>
    <t>34.67741935483871</t>
  </si>
  <si>
    <t>SE_13_-_37621672_37619510_37619384_37618318_SUPT20H</t>
  </si>
  <si>
    <t>95.8891955633361</t>
  </si>
  <si>
    <t>33.85826771653544</t>
  </si>
  <si>
    <t>SE_13_-_37621672_37619513_37619384_37618318_SUPT20H</t>
  </si>
  <si>
    <t>5.706576784952123</t>
  </si>
  <si>
    <t>SE_13_-_37621672_37621545_37621483_37619510_SUPT20H</t>
  </si>
  <si>
    <t>30.218240141412867</t>
  </si>
  <si>
    <t>SE_13_-_38143881_38143520_38143437_38138697_POSTN</t>
  </si>
  <si>
    <t>95.25964917646198</t>
  </si>
  <si>
    <t>78.16091954022988</t>
  </si>
  <si>
    <t>SE_13_-_38151890_38144806_38144717_38143958_POSTN</t>
  </si>
  <si>
    <t>60.72972369103907</t>
  </si>
  <si>
    <t>74.71264367816092</t>
  </si>
  <si>
    <t>SE_13_-_38151890_38145595_38145506_38144806_POSTN</t>
  </si>
  <si>
    <t>12.674645472743956</t>
  </si>
  <si>
    <t>SE_13_-_38151890_38148789_38148709_38145595_POSTN</t>
  </si>
  <si>
    <t>78.07814085536228</t>
  </si>
  <si>
    <t>SE_13_-_39611335_39608333_39608268_39605768_PROSER1</t>
  </si>
  <si>
    <t>0.9905268039345348</t>
  </si>
  <si>
    <t>SE_13_+_40230016_40230254_40230412_40233501_COG6</t>
  </si>
  <si>
    <t>1.824180347318593</t>
  </si>
  <si>
    <t>SE_13_+_40230016_40230963_40231027_40233501_COG6</t>
  </si>
  <si>
    <t>99.18204992758211</t>
  </si>
  <si>
    <t>SE_13_+_40251716_40253675_40253757_40254112_COG6</t>
  </si>
  <si>
    <t>2.7836920885542327</t>
  </si>
  <si>
    <t>69.32515337423312</t>
  </si>
  <si>
    <t>SE_13_+_41373451_41376271_41376436_41379254_SLC25A15</t>
  </si>
  <si>
    <t>99.97132890575871</t>
  </si>
  <si>
    <t>SE_13_+_41373451_41379254_41379391_41381430_SLC25A15</t>
  </si>
  <si>
    <t>0.15893695429683447</t>
  </si>
  <si>
    <t>SE_13_-_41532972_41525837_41525720_41525572_ELF1</t>
  </si>
  <si>
    <t>99.84022656681041</t>
  </si>
  <si>
    <t>SE_13_+_41636852_41639152_41639214_41639300_WBP4</t>
  </si>
  <si>
    <t>1.1756521221305423</t>
  </si>
  <si>
    <t>SE_13_-_41797392_41794779_41794673_41791364_MTRF1</t>
  </si>
  <si>
    <t>17.86270695546003</t>
  </si>
  <si>
    <t>SE_13_-_41834629_41831932_41831809_41828756_MTRF1</t>
  </si>
  <si>
    <t>12.57216722248346</t>
  </si>
  <si>
    <t>SE_13_-_41834629_41831933_41831809_41828756_MTRF1</t>
  </si>
  <si>
    <t>81.86086423698767</t>
  </si>
  <si>
    <t>SE_13_+_41905505_41910786_41910892_41929280_NAA16</t>
  </si>
  <si>
    <t>57.825920052748394</t>
  </si>
  <si>
    <t>SE_13_+_41936295_41936867_41937009_41941575_NAA16</t>
  </si>
  <si>
    <t>0.2679878798162292</t>
  </si>
  <si>
    <t>SE_13_-_43544748_43543886_43543763_43543313_EPSTI1</t>
  </si>
  <si>
    <t>94.41658817573921</t>
  </si>
  <si>
    <t>SE_13_-_43566114_43544806_43544748_43543313_EPSTI1</t>
  </si>
  <si>
    <t>1.3826043950879936</t>
  </si>
  <si>
    <t>82.71604938271605</t>
  </si>
  <si>
    <t>SE_13_-_43566114_43565318_43565235_43544806_EPSTI1</t>
  </si>
  <si>
    <t>0.1007236726829063</t>
  </si>
  <si>
    <t>SE_13_-_45912795_45911688_45911602_45911523_SNORA31</t>
  </si>
  <si>
    <t>99.91135165060633</t>
  </si>
  <si>
    <t>SE_13_-_45914129_45913737_45913632_45912911_TPT1</t>
  </si>
  <si>
    <t>98.68628072222559</t>
  </si>
  <si>
    <t>SE_13_-_45915177_45914920_45914847_45914319_TPT1/DL489966</t>
  </si>
  <si>
    <t>97.46237428053063</t>
  </si>
  <si>
    <t>SE_13_-_45915177_45914955_45914847_45914319_TPT1/DL489966</t>
  </si>
  <si>
    <t>89.51557739237359</t>
  </si>
  <si>
    <t>SE_13_-_45985497_45983209_45983062_45980112_SLC25A30</t>
  </si>
  <si>
    <t>99.40696162468937</t>
  </si>
  <si>
    <t>SE_13_-_45992435_45983209_45983062_45980112_SLC25A30</t>
  </si>
  <si>
    <t>98.05216757464287</t>
  </si>
  <si>
    <t>SE_13_-_45992435_45985615_45985497_45983209_SLC25A30</t>
  </si>
  <si>
    <t>98.54610596309541</t>
  </si>
  <si>
    <t>89.40397350993378</t>
  </si>
  <si>
    <t>SE_13_-_46923421_46919735_46919582_46918966_KIAA0226L</t>
  </si>
  <si>
    <t>97.65570555337753</t>
  </si>
  <si>
    <t>SE_13_-_46937250_46936733_46936673_46935708_KIAA0226L</t>
  </si>
  <si>
    <t>2.86742150542476</t>
  </si>
  <si>
    <t>53.92156862745098</t>
  </si>
  <si>
    <t>46.07843137254902</t>
  </si>
  <si>
    <t>SE_13_+_47286732_47289695_47289799_47297356_LRCH1</t>
  </si>
  <si>
    <t>1.284012489164106</t>
  </si>
  <si>
    <t>SE_13_-_47361156_47359854_47359784_47358485_ESD</t>
  </si>
  <si>
    <t>1.229883290125931</t>
  </si>
  <si>
    <t>SE_13_-_47365481_47364796_47364732_47361244_ESD</t>
  </si>
  <si>
    <t>2.0298588870622516</t>
  </si>
  <si>
    <t>39.361702127659576</t>
  </si>
  <si>
    <t>SE_13_-_48570978_48569031_48568935_48563116_SUCLA2</t>
  </si>
  <si>
    <t>98.30928508913297</t>
  </si>
  <si>
    <t>SE_13_-_48575316_48571158_48570978_48563116_SUCLA2</t>
  </si>
  <si>
    <t>0.8226447483426007</t>
  </si>
  <si>
    <t>SE_13_-_48669090_48667823_48667684_48664554_MED4</t>
  </si>
  <si>
    <t>0.014140413830512387</t>
  </si>
  <si>
    <t>SE_13_+_48828072_48829036_48829106_48830313_ITM2B</t>
  </si>
  <si>
    <t>91.72266002880146</t>
  </si>
  <si>
    <t>SE_13_-_49085906_49084907_49084765_49077050_RCBTB2</t>
  </si>
  <si>
    <t>90.5647329529777</t>
  </si>
  <si>
    <t>SE_13_-_49096444_49096098_49096034_49089877_RCBTB2</t>
  </si>
  <si>
    <t>2.2756949313221555</t>
  </si>
  <si>
    <t>SE_13_+_49772710_49775269_49775365_49775936_FNDC3A</t>
  </si>
  <si>
    <t>98.47604167902502</t>
  </si>
  <si>
    <t>52.57142857142857</t>
  </si>
  <si>
    <t>SE_13_+_49830049_49833482_49833659_49840015_CDADC1</t>
  </si>
  <si>
    <t>96.63646873549611</t>
  </si>
  <si>
    <t>SE_13_+_49830049_49833482_49833659_49841626_CDADC1</t>
  </si>
  <si>
    <t>18.322584393487535</t>
  </si>
  <si>
    <t>SE_13_+_49833659_49840015_49840139_49841626_CDADC1</t>
  </si>
  <si>
    <t>99.82233748836228</t>
  </si>
  <si>
    <t>SE_13_-_49924880_49918374_49918315_49913878_CAB39L</t>
  </si>
  <si>
    <t>75.91085756965742</t>
  </si>
  <si>
    <t>10.37037037037037</t>
  </si>
  <si>
    <t>SE_13_-_49975531_49975406_49975269_49957077_CAB39L</t>
  </si>
  <si>
    <t>42.14733409434887</t>
  </si>
  <si>
    <t>SE_13_-_50007454_49975406_49975269_49957077_CAB39L</t>
  </si>
  <si>
    <t>9.284570345558368</t>
  </si>
  <si>
    <t>SE_13_+_50070231_50071192_50071353_50080771_PHF11</t>
  </si>
  <si>
    <t>10.665861970721496</t>
  </si>
  <si>
    <t>SE_13_+_50070231_50071192_50071353_50087195_PHF11</t>
  </si>
  <si>
    <t>85.16323631977333</t>
  </si>
  <si>
    <t>SE_13_+_50070231_50080771_50080892_50087195_PHF11</t>
  </si>
  <si>
    <t>97.50904571299442</t>
  </si>
  <si>
    <t>SE_13_+_50071353_50080771_50080892_50087195_PHF11</t>
  </si>
  <si>
    <t>9.02384739670108</t>
  </si>
  <si>
    <t>SE_13_+_50098352_50099909_50100073_50100523_PHF11</t>
  </si>
  <si>
    <t>0.20544539144022422</t>
  </si>
  <si>
    <t>SE_13_-_50237193_50236063_50236002_50235344_EBPL</t>
  </si>
  <si>
    <t>95.57080009647682</t>
  </si>
  <si>
    <t>96.32352941176471</t>
  </si>
  <si>
    <t>SE_13_-_50243913_50237331_50237193_50235344_EBPL</t>
  </si>
  <si>
    <t>89.23242436231884</t>
  </si>
  <si>
    <t>SE_13_-_50265390_50237331_50237193_50235344_EBPL</t>
  </si>
  <si>
    <t>69.09868172906954</t>
  </si>
  <si>
    <t>SE_13_-_50265390_50243982_50243913_50235344_EBPL</t>
  </si>
  <si>
    <t>75.49835462592145</t>
  </si>
  <si>
    <t>SE_13_-_50265390_50243982_50243913_50237331_EBPL</t>
  </si>
  <si>
    <t>1.4395204058997337</t>
  </si>
  <si>
    <t>24.576271186440678</t>
  </si>
  <si>
    <t>SE_13_-_50265390_50260731_50260611_50243982_EBPL</t>
  </si>
  <si>
    <t>91.92678411700571</t>
  </si>
  <si>
    <t>SE_13_-_50510266_50505270_50505154_50502221_SPRYD7</t>
  </si>
  <si>
    <t>0.9407584324185859</t>
  </si>
  <si>
    <t>SE_13_+_50571899_50575131_50575244_50586071_TRIM13</t>
  </si>
  <si>
    <t>45.8094152311887</t>
  </si>
  <si>
    <t>SE_13_+_50656693_50657278_50657330_50678840_DLEU1</t>
  </si>
  <si>
    <t>94.61747524290818</t>
  </si>
  <si>
    <t>SE_13_-_51957465_51956259_51956165_51953708_INTS6</t>
  </si>
  <si>
    <t>98.05799192829427</t>
  </si>
  <si>
    <t>SE_13_-_52004430_51963580_51963455_51961676_INTS6</t>
  </si>
  <si>
    <t>96.99250517111511</t>
  </si>
  <si>
    <t>93.92265193370166</t>
  </si>
  <si>
    <t>4.41988950276243</t>
  </si>
  <si>
    <t>SE_13_-_52004430_51969619_51969436_51963580_INTS6</t>
  </si>
  <si>
    <t>5.523892818059591</t>
  </si>
  <si>
    <t>SE_13_-_52351196_52350661_52350593_52348170_DHRS12</t>
  </si>
  <si>
    <t>49.79070716479457</t>
  </si>
  <si>
    <t>SE_13_-_52373670_52372044_52371962_52365393_DHRS12</t>
  </si>
  <si>
    <t>90.1370459116947</t>
  </si>
  <si>
    <t>SE_13_-_52710252_52709999_52709865_52707951_NEK3</t>
  </si>
  <si>
    <t>74.48655288411517</t>
  </si>
  <si>
    <t>SE_13_-_52718051_52715205_52715156_52711038_NEK3</t>
  </si>
  <si>
    <t>60.50130506666525</t>
  </si>
  <si>
    <t>SE_13_-_52718051_52715206_52715156_52711038_NEK3</t>
  </si>
  <si>
    <t>97.00113780422615</t>
  </si>
  <si>
    <t>72.52747252747253</t>
  </si>
  <si>
    <t>SE_13_-_52730210_52728308_52728215_52728127_NEK3</t>
  </si>
  <si>
    <t>51.306029579187715</t>
  </si>
  <si>
    <t>SE_13_-_52971367_52960321_52960163_52952924_THSD1</t>
  </si>
  <si>
    <t>93.7706974937424</t>
  </si>
  <si>
    <t>SE_13_+_53030742_53035034_53035109_53035193_CKAP2</t>
  </si>
  <si>
    <t>2.0164323585519908</t>
  </si>
  <si>
    <t>29.599999999999998</t>
  </si>
  <si>
    <t>SE_13_+_53231757_53232234_53232361_53232534_SUGT1</t>
  </si>
  <si>
    <t>38.26903123665188</t>
  </si>
  <si>
    <t>SE_13_+_53233384_53235610_53235705_53236784_SUGT1</t>
  </si>
  <si>
    <t>97.56665769412413</t>
  </si>
  <si>
    <t>SE_13_+_61013906_61018817_61018882_61034514_TDRD3</t>
  </si>
  <si>
    <t>95.77134915982622</t>
  </si>
  <si>
    <t>SE_13_+_61013906_61018821_61018882_61034514_TDRD3</t>
  </si>
  <si>
    <t>0.5472730966746598</t>
  </si>
  <si>
    <t>SE_13_+_61057980_61058827_61058891_61059933_TDRD3</t>
  </si>
  <si>
    <t>99.27381900949327</t>
  </si>
  <si>
    <t>SE_13_-_73345219_73345126_73345042_73343050_DIS3</t>
  </si>
  <si>
    <t>54.20896083659509</t>
  </si>
  <si>
    <t>7.096774193548387</t>
  </si>
  <si>
    <t>SE_13_-_73355427_73355141_73354984_73352518_DIS3</t>
  </si>
  <si>
    <t>31.132493357408908</t>
  </si>
  <si>
    <t>SE_13_-_73355743_73355494_73355427_73355141_DIS3</t>
  </si>
  <si>
    <t>91.50082552796006</t>
  </si>
  <si>
    <t>50.27932960893855</t>
  </si>
  <si>
    <t>SE_13_+_73401256_73401871_73402052_73409381_PIBF1</t>
  </si>
  <si>
    <t>98.25992213686301</t>
  </si>
  <si>
    <t>42.94871794871795</t>
  </si>
  <si>
    <t>SE_13_-_75884078_75880607_75880449_75876537_TBC1D4</t>
  </si>
  <si>
    <t>6.737321057073535</t>
  </si>
  <si>
    <t>SE_13_-_75900333_75898537_75898373_75887034_TBC1D4</t>
  </si>
  <si>
    <t>2.058381368519289</t>
  </si>
  <si>
    <t>13.227513227513226</t>
  </si>
  <si>
    <t>64.02116402116403</t>
  </si>
  <si>
    <t>SE_13_+_76143643_76164074_76164265_76169051_UCHL3</t>
  </si>
  <si>
    <t>88.64964446823039</t>
  </si>
  <si>
    <t>SE_13_+_76410593_76412276_76412332_76414221_LMO7</t>
  </si>
  <si>
    <t>96.40913949234069</t>
  </si>
  <si>
    <t>SE_13_+_76427524_76429396_76429504_76430642_LMO7</t>
  </si>
  <si>
    <t>99.93208614733246</t>
  </si>
  <si>
    <t>SE_13_+_76427524_76430642_76430744_76432057_LMO7</t>
  </si>
  <si>
    <t>8.4481664063738</t>
  </si>
  <si>
    <t>SE_13_-_77692475_77677445_77677344_77673148_MYCBP2</t>
  </si>
  <si>
    <t>19.84642338868808</t>
  </si>
  <si>
    <t>27.683615819209038</t>
  </si>
  <si>
    <t>62.14689265536724</t>
  </si>
  <si>
    <t>SE_13_-_77695508_77692654_77692475_77673148_MYCBP2</t>
  </si>
  <si>
    <t>19.779343606451675</t>
  </si>
  <si>
    <t>SE_13_-_77713331_77703365_77703291_77700677_MYCBP2</t>
  </si>
  <si>
    <t>0.8824528394639682</t>
  </si>
  <si>
    <t>SE_13_-_77847607_77846534_77846458_77844673_MYCBP2</t>
  </si>
  <si>
    <t>18.534570578766125</t>
  </si>
  <si>
    <t>SE_13_+_78293806_78317151_78317300_78318418_SLAIN1</t>
  </si>
  <si>
    <t>32.21120750552735</t>
  </si>
  <si>
    <t>SE_13_-_79928574_79927359_79927288_79918929_RBM26</t>
  </si>
  <si>
    <t>98.84571004089025</t>
  </si>
  <si>
    <t>SE_13_+_80113910_80117693_80117817_80122463_NDFIP2</t>
  </si>
  <si>
    <t>98.0896301567599</t>
  </si>
  <si>
    <t>98.38709677419355</t>
  </si>
  <si>
    <t>SE_13_+_80113910_80117753_80117817_80122463_NDFIP2</t>
  </si>
  <si>
    <t>99.39974944834401</t>
  </si>
  <si>
    <t>SE_13_-_95818412_95816772_95816632_95815901_ABCC4</t>
  </si>
  <si>
    <t>99.58947454758005</t>
  </si>
  <si>
    <t>SE_13_-_96263699_96261767_96261711_96258313_DZIP1</t>
  </si>
  <si>
    <t>11.530424446931548</t>
  </si>
  <si>
    <t>SE_13_-_96285488_96283067_96282968_96282367_DZIP1</t>
  </si>
  <si>
    <t>99.61837885789446</t>
  </si>
  <si>
    <t>SE_13_+_96377506_96409898_96410050_96412294_DNAJC3</t>
  </si>
  <si>
    <t>11.104067073142943</t>
  </si>
  <si>
    <t>SE_13_-_96540146_96539647_96539527_96536934_UGGT2</t>
  </si>
  <si>
    <t>1.0700950523459378</t>
  </si>
  <si>
    <t>SE_13_-_96642227_96641852_96641775_96638686_UGGT2</t>
  </si>
  <si>
    <t>95.61946206644332</t>
  </si>
  <si>
    <t>SE_13_-_96648317_96642327_96642227_96638686_UGGT2</t>
  </si>
  <si>
    <t>13.556019731058408</t>
  </si>
  <si>
    <t>SE_13_+_97999321_98009050_98009103_98009736_MBNL2</t>
  </si>
  <si>
    <t>38.29993427645741</t>
  </si>
  <si>
    <t>SE_13_+_98009889_98018713_98018807_98043576_MBNL2</t>
  </si>
  <si>
    <t>92.67951386652976</t>
  </si>
  <si>
    <t>SE_13_+_98017425_98018713_98018807_98043576_MBNL2</t>
  </si>
  <si>
    <t>0.4170531136886365</t>
  </si>
  <si>
    <t>SE_13_+_98087038_98094022_98094104_98116459_RAP2A</t>
  </si>
  <si>
    <t>4.536352722905809</t>
  </si>
  <si>
    <t>SE_13_+_98795746_98811746_98811852_98865474_FARP1</t>
  </si>
  <si>
    <t>99.91223942822327</t>
  </si>
  <si>
    <t>SE_13_+_99020449_99030075_99030172_99036984_FARP1</t>
  </si>
  <si>
    <t>1.6377119916283853</t>
  </si>
  <si>
    <t>SE_13_+_99087960_99090020_99090112_99091058_FARP1</t>
  </si>
  <si>
    <t>98.879994237356</t>
  </si>
  <si>
    <t>SE_13_+_99087960_99091058_99091126_99091361_FARP1</t>
  </si>
  <si>
    <t>99.19171046021643</t>
  </si>
  <si>
    <t>SE_13_-_99114028_99112694_99112626_99109558_STK24</t>
  </si>
  <si>
    <t>99.85370486212923</t>
  </si>
  <si>
    <t>SE_13_-_99171497_99134575_99134519_99127612_STK24</t>
  </si>
  <si>
    <t>33.9478347952667</t>
  </si>
  <si>
    <t>SE_13_-_99479084_99478194_99478126_99476758_DOCK9</t>
  </si>
  <si>
    <t>20.229915623057774</t>
  </si>
  <si>
    <t>SE_13_-_99479084_99478229_99478126_99476758_DOCK9</t>
  </si>
  <si>
    <t>0.17310061366034848</t>
  </si>
  <si>
    <t>SE_13_-_99738477_99611788_99611657_99607805_DOCK9</t>
  </si>
  <si>
    <t>4.366021662174937</t>
  </si>
  <si>
    <t>40.44117647058824</t>
  </si>
  <si>
    <t>SE_13_+_99853193_99853683_99853821_99890681_UBAC2</t>
  </si>
  <si>
    <t>1.8941762370560573</t>
  </si>
  <si>
    <t>SE_13_+_99853193_99883688_99883767_99890681_UBAC2</t>
  </si>
  <si>
    <t>0.10408284005511793</t>
  </si>
  <si>
    <t>47.43589743589743</t>
  </si>
  <si>
    <t>SE_13_+_100169935_100171802_100171882_100172290_TM9SF2</t>
  </si>
  <si>
    <t>76.84492950780185</t>
  </si>
  <si>
    <t>SE_13_+_100511303_100515245_100515346_100517072_CLYBL</t>
  </si>
  <si>
    <t>0.11214377815006044</t>
  </si>
  <si>
    <t>SE_13_+_100523316_100537231_100537359_100543572_CLYBL</t>
  </si>
  <si>
    <t>97.12018847665279</t>
  </si>
  <si>
    <t>SE_13_+_100741479_100755137_100755214_100764095_PCCA</t>
  </si>
  <si>
    <t>88.95384669064045</t>
  </si>
  <si>
    <t>SE_13_+_101101559_101167681_101167821_101179929_PCCA</t>
  </si>
  <si>
    <t>2.8912445922898433</t>
  </si>
  <si>
    <t>SE_13_-_101288786_101288033_101287933_101287449_TMTC4</t>
  </si>
  <si>
    <t>0.2692470642044024</t>
  </si>
  <si>
    <t>84.55882352941177</t>
  </si>
  <si>
    <t>SE_13_-_101320833_101318361_101318223_101316590_TMTC4</t>
  </si>
  <si>
    <t>82.28552619340698</t>
  </si>
  <si>
    <t>SE_13_-_103426032_103422436_103422362_103421891_TEX30</t>
  </si>
  <si>
    <t>92.8848174681044</t>
  </si>
  <si>
    <t>SE_13_+_103474509_103483915_103484047_103486816_BIVM/BIVM-ERCC5</t>
  </si>
  <si>
    <t>18.86885425816669</t>
  </si>
  <si>
    <t>SE_13_-_107211780_107209964_107209907_107209479_ARGLU1</t>
  </si>
  <si>
    <t>91.06932832723751</t>
  </si>
  <si>
    <t>SE_13_+_108922772_108939151_108939207_108955601_TNFSF13B</t>
  </si>
  <si>
    <t>4.077100457111315</t>
  </si>
  <si>
    <t>SE_13_+_108939207_108955124_108955241_108955601_TNFSF13B</t>
  </si>
  <si>
    <t>99.80220243998572</t>
  </si>
  <si>
    <t>SE_13_+_108939207_108955601_108955713_108955802_TNFSF13B</t>
  </si>
  <si>
    <t>94.44974279773747</t>
  </si>
  <si>
    <t>SE_13_+_111267994_111274563_111274713_111279786_CARKD</t>
  </si>
  <si>
    <t>91.95333566608778</t>
  </si>
  <si>
    <t>80.23255813953489</t>
  </si>
  <si>
    <t>SE_13_+_111276626_111277537_111277625_111279786_CARKD</t>
  </si>
  <si>
    <t>96.95027020900262</t>
  </si>
  <si>
    <t>SE_13_+_111267994_111279786_111279894_111286892_CARKD</t>
  </si>
  <si>
    <t>28.595972095636107</t>
  </si>
  <si>
    <t>SE_13_-_111296732_111296529_111296412_111294868_CARS2</t>
  </si>
  <si>
    <t>1.569596407158861</t>
  </si>
  <si>
    <t>63.70967741935484</t>
  </si>
  <si>
    <t>SE_13_-_111299448_111298978_111298852_111298437_CARS2</t>
  </si>
  <si>
    <t>92.4765449879932</t>
  </si>
  <si>
    <t>SE_13_-_111315798_111303447_111303381_111299586_CARS2</t>
  </si>
  <si>
    <t>0.46862387736773803</t>
  </si>
  <si>
    <t>SE_13_-_111353785_111341251_111341132_111340365_CARS2</t>
  </si>
  <si>
    <t>5.9622896927452835</t>
  </si>
  <si>
    <t>SE_13_-_111353785_111350314_111350265_111340365_CARS2</t>
  </si>
  <si>
    <t>98.44632255200469</t>
  </si>
  <si>
    <t>SE_13_-_111365484_111357918_111357868_111353902_CARS2</t>
  </si>
  <si>
    <t>22.85487287345445</t>
  </si>
  <si>
    <t>SE_13_-_111558380_111546549_111546456_111545610_ANKRD10</t>
  </si>
  <si>
    <t>65.74510589200148</t>
  </si>
  <si>
    <t>SE_13_-_111558380_111546740_111546632_111546549_ANKRD10</t>
  </si>
  <si>
    <t>37.388679670404485</t>
  </si>
  <si>
    <t>SE_13_-_111558380_111553008_111552877_111545610_ANKRD10/AK124233</t>
  </si>
  <si>
    <t>38.908707210161914</t>
  </si>
  <si>
    <t>SE_13_-_111558380_111553041_111552877_111545610_ANKRD10/AK124233</t>
  </si>
  <si>
    <t>98.57814683689719</t>
  </si>
  <si>
    <t>SE_13_+_111768038_111806252_111806338_111857636_ARHGEF7</t>
  </si>
  <si>
    <t>1.8701207127772956</t>
  </si>
  <si>
    <t>SE_13_+_111806338_111811374_111811436_111857636_ARHGEF7</t>
  </si>
  <si>
    <t>81.28075654056236</t>
  </si>
  <si>
    <t>SE_13_+_111806338_111857636_111857720_111870026_ARHGEF7</t>
  </si>
  <si>
    <t>3.169921433274414</t>
  </si>
  <si>
    <t>SE_13_+_111857720_111861613_111861693_111862219_ARHGEF7</t>
  </si>
  <si>
    <t>90.95105330044768</t>
  </si>
  <si>
    <t>SE_13_+_111857720_111862219_111862349_111870026_ARHGEF7</t>
  </si>
  <si>
    <t>99.8414102211584</t>
  </si>
  <si>
    <t>SE_13_+_111920017_111926161_111926299_111927078_ARHGEF7</t>
  </si>
  <si>
    <t>93.51456435043976</t>
  </si>
  <si>
    <t>SE_13_+_111930020_111932619_111932697_111932885_ARHGEF7</t>
  </si>
  <si>
    <t>2.744978191144491</t>
  </si>
  <si>
    <t>SE_13_+_111940790_111944465_111944641_111953095_ARHGEF7</t>
  </si>
  <si>
    <t>96.9710367418154</t>
  </si>
  <si>
    <t>86.03351955307262</t>
  </si>
  <si>
    <t>SE_13_+_113496693_113505351_113505532_113508593_ATP11A</t>
  </si>
  <si>
    <t>99.22534584339975</t>
  </si>
  <si>
    <t>SE_13_+_113513766_113514601_113514728_113516754_ATP11A</t>
  </si>
  <si>
    <t>17.608209154798924</t>
  </si>
  <si>
    <t>SE_13_+_113744042_113744382_113744465_113745435_MCF2L</t>
  </si>
  <si>
    <t>19.997370499838564</t>
  </si>
  <si>
    <t>SE_13_+_113744042_113744382_113744474_113745435_MCF2L</t>
  </si>
  <si>
    <t>2.1498700612896897</t>
  </si>
  <si>
    <t>SE_13_+_113744042_113744382_113744474_113748828_MCF2L</t>
  </si>
  <si>
    <t>23.217961672536198</t>
  </si>
  <si>
    <t>SE_13_+_113744042_113745435_113745509_113748828_MCF2L</t>
  </si>
  <si>
    <t>96.64714349561258</t>
  </si>
  <si>
    <t>SE_13_+_113744474_113745435_113745509_113748828_MCF2L</t>
  </si>
  <si>
    <t>99.5169015886358</t>
  </si>
  <si>
    <t>SE_13_-_113845186_113839874_113839799_113838801_PCID2</t>
  </si>
  <si>
    <t>95.44892095564673</t>
  </si>
  <si>
    <t>SE_13_-_113849385_113845289_113845186_113839874_PCID2</t>
  </si>
  <si>
    <t>99.90784125985125</t>
  </si>
  <si>
    <t>46.017699115044245</t>
  </si>
  <si>
    <t>SE_13_+_113864089_113864287_113864402_113873259_CUL4A</t>
  </si>
  <si>
    <t>99.93654983736943</t>
  </si>
  <si>
    <t>SE_13_+_113909439_113914921_113915073_113917801_CUL4A</t>
  </si>
  <si>
    <t>98.75199280242035</t>
  </si>
  <si>
    <t>SE_13_+_113964177_113965024_113965182_113973784_LAMP1</t>
  </si>
  <si>
    <t>56.03492758513633</t>
  </si>
  <si>
    <t>40.26845637583892</t>
  </si>
  <si>
    <t>SE_13_-_114128439_114117206_114117055_114115451_DCUN1D2</t>
  </si>
  <si>
    <t>99.90788108959535</t>
  </si>
  <si>
    <t>96.3855421686747</t>
  </si>
  <si>
    <t>SE_13_-_114144982_114135058_114134890_114128569_DCUN1D2</t>
  </si>
  <si>
    <t>96.79445259764476</t>
  </si>
  <si>
    <t>SE_13_+_114156195_114157811_114157903_114164553_TMCO3</t>
  </si>
  <si>
    <t>93.97022988436811</t>
  </si>
  <si>
    <t>26.94300518134715</t>
  </si>
  <si>
    <t>61.13989637305699</t>
  </si>
  <si>
    <t>11.917098445595855</t>
  </si>
  <si>
    <t>SE_13_+_114175048_114188360_114188555_114193672_TMCO3</t>
  </si>
  <si>
    <t>7.621941074635168</t>
  </si>
  <si>
    <t>SE_13_+_114239203_114239895_114239992_114240089_TFDP1</t>
  </si>
  <si>
    <t>87.1897388800741</t>
  </si>
  <si>
    <t>SE_13_+_114277601_114285938_114286059_114287435_TFDP1</t>
  </si>
  <si>
    <t>94.98264206649746</t>
  </si>
  <si>
    <t>SE_13_-_114817527_114806570_114806476_114795363_RASA3</t>
  </si>
  <si>
    <t>96.83663089229373</t>
  </si>
  <si>
    <t>SE_13_+_115016149_115022553_115022705_115024810_CDC16</t>
  </si>
  <si>
    <t>98.52355824384686</t>
  </si>
  <si>
    <t>SE_13_+_115047321_115047496_115047602_115048312_UPF3A</t>
  </si>
  <si>
    <t>65.35114702847943</t>
  </si>
  <si>
    <t>84.17266187050359</t>
  </si>
  <si>
    <t>SE_13_+_115048418_115051734_115051875_115051994_UPF3A</t>
  </si>
  <si>
    <t>71.51706491991601</t>
  </si>
  <si>
    <t>SE_13_+_115048418_115051777_115051875_115051994_UPF3A</t>
  </si>
  <si>
    <t>98.57749235837724</t>
  </si>
  <si>
    <t>SE_13_+_115048418_115051994_115052104_115056964_UPF3A</t>
  </si>
  <si>
    <t>84.4688388868504</t>
  </si>
  <si>
    <t>SE_13_+_115057267_115064315_115064475_115067206_UPF3A</t>
  </si>
  <si>
    <t>8.403056899219331</t>
  </si>
  <si>
    <t>43.51145038167939</t>
  </si>
  <si>
    <t>SE_14_-_20784386_20783777_20783644_20781960_CCNB1IP1</t>
  </si>
  <si>
    <t>6.394656354310101</t>
  </si>
  <si>
    <t>SE_14_-_20784386_20784009_20783940_20781960_CCNB1IP1</t>
  </si>
  <si>
    <t>2.977123087268731</t>
  </si>
  <si>
    <t>SE_14_-_20793698_20786133_20785953_20784719_CCNB1IP1</t>
  </si>
  <si>
    <t>0.8413005172881516</t>
  </si>
  <si>
    <t>64.97175141242938</t>
  </si>
  <si>
    <t>SE_14_-_20793698_20786133_20785954_20784719_CCNB1IP1</t>
  </si>
  <si>
    <t>3.310597249228766</t>
  </si>
  <si>
    <t>SE_14_-_20793698_20788551_20788447_20784719_CCNB1IP1</t>
  </si>
  <si>
    <t>99.95931458379708</t>
  </si>
  <si>
    <t>51.26903553299492</t>
  </si>
  <si>
    <t>36.04060913705584</t>
  </si>
  <si>
    <t>12.690355329949238</t>
  </si>
  <si>
    <t>SE_14_-_20801003_20797532_20797333_20794952_CCNB1IP1</t>
  </si>
  <si>
    <t>98.18786943985349</t>
  </si>
  <si>
    <t>SE_14_-_20801413_20797532_20797333_20794952_CCNB1IP1</t>
  </si>
  <si>
    <t>92.21231458677134</t>
  </si>
  <si>
    <t>SE_14_+_20825308_20825555_20825679_20825797_PARP2</t>
  </si>
  <si>
    <t>60.53278184315409</t>
  </si>
  <si>
    <t>SE_14_-_20841170_20841016_20840892_20839791_TEP1</t>
  </si>
  <si>
    <t>39.263426023040694</t>
  </si>
  <si>
    <t>53.43511450381679</t>
  </si>
  <si>
    <t>40.458015267175576</t>
  </si>
  <si>
    <t>SE_14_-_20850072_20849845_20849712_20849560_TEP1</t>
  </si>
  <si>
    <t>13.332184050570154</t>
  </si>
  <si>
    <t>13.471502590673575</t>
  </si>
  <si>
    <t>67.35751295336787</t>
  </si>
  <si>
    <t>19.170984455958546</t>
  </si>
  <si>
    <t>SE_14_-_20920133_20919611_20919416_20917425_OSGEP</t>
  </si>
  <si>
    <t>99.95424587976738</t>
  </si>
  <si>
    <t>SE_14_+_20923497_20923737_20923862_20924073_APEX1</t>
  </si>
  <si>
    <t>99.50152799350536</t>
  </si>
  <si>
    <t>38.860103626943</t>
  </si>
  <si>
    <t>SE_14_+_20923497_20923737_20923932_20924073_APEX1</t>
  </si>
  <si>
    <t>99.83984910897887</t>
  </si>
  <si>
    <t>SE_14_+_20923553_20923737_20923862_20924073_APEX1</t>
  </si>
  <si>
    <t>99.55977477810244</t>
  </si>
  <si>
    <t>SE_14_+_20923553_20923737_20923932_20924073_APEX1</t>
  </si>
  <si>
    <t>28.14186164483694</t>
  </si>
  <si>
    <t>80.19801980198021</t>
  </si>
  <si>
    <t>19.471947194719473</t>
  </si>
  <si>
    <t>0.33003300330033003</t>
  </si>
  <si>
    <t>SE_14_+_21152917_21161706_21161809_21167514_ANG/RNASE4</t>
  </si>
  <si>
    <t>10.010590769530253</t>
  </si>
  <si>
    <t>SE_14_-_21270956_21270478_21270408_21270252_RNASE1</t>
  </si>
  <si>
    <t>9.535250373721153</t>
  </si>
  <si>
    <t>SE_14_-_21270956_21270490_21270408_21270252_RNASE1</t>
  </si>
  <si>
    <t>99.92140508110833</t>
  </si>
  <si>
    <t>SE_14_-_21488943_21488741_21488655_21488135_NDRG2</t>
  </si>
  <si>
    <t>97.66455679491162</t>
  </si>
  <si>
    <t>86.40776699029125</t>
  </si>
  <si>
    <t>SE_14_-_21491400_21490656_21490551_21490324_NDRG2</t>
  </si>
  <si>
    <t>99.92767431875374</t>
  </si>
  <si>
    <t>SE_14_-_21491400_21490656_21490551_21490341_NDRG2</t>
  </si>
  <si>
    <t>40.7227188678118</t>
  </si>
  <si>
    <t>SE_14_-_21493188_21492255_21492135_21491480_NDRG2</t>
  </si>
  <si>
    <t>28.99630829258813</t>
  </si>
  <si>
    <t>SE_14_-_21493836_21492255_21492135_21491480_NDRG2</t>
  </si>
  <si>
    <t>91.08396981719271</t>
  </si>
  <si>
    <t>SE_14_-_21493008_21492255_21492145_21491480_NDRG2</t>
  </si>
  <si>
    <t>41.259384515997056</t>
  </si>
  <si>
    <t>SE_14_-_21493188_21492255_21492145_21491480_NDRG2</t>
  </si>
  <si>
    <t>29.913536018878954</t>
  </si>
  <si>
    <t>SE_14_-_21493836_21492255_21492145_21491480_NDRG2</t>
  </si>
  <si>
    <t>99.67708878922956</t>
  </si>
  <si>
    <t>SE_14_-_21492985_21492255_21492189_21491480_NDRG2</t>
  </si>
  <si>
    <t>99.51397674642547</t>
  </si>
  <si>
    <t>SE_14_-_21493008_21492255_21492189_21491480_NDRG2</t>
  </si>
  <si>
    <t>70.54703314224624</t>
  </si>
  <si>
    <t>SE_14_-_21493188_21492255_21492189_21491480_NDRG2</t>
  </si>
  <si>
    <t>64.52690989441227</t>
  </si>
  <si>
    <t>SE_14_-_21493188_21492298_21492189_21491480_NDRG2</t>
  </si>
  <si>
    <t>69.74157237543704</t>
  </si>
  <si>
    <t>SE_14_-_21493836_21492255_21492189_21491480_NDRG2</t>
  </si>
  <si>
    <t>92.08287680507054</t>
  </si>
  <si>
    <t>SE_14_+_21555264_21555479_21555622_21556127_ARHGEF40</t>
  </si>
  <si>
    <t>2.2246194639923034</t>
  </si>
  <si>
    <t>SE_14_-_21561745_21561651_21561588_21561449_ZNF219</t>
  </si>
  <si>
    <t>99.36599744033016</t>
  </si>
  <si>
    <t>SE_14_-_21679969_21679722_21679565_21679465_HNRNPC</t>
  </si>
  <si>
    <t>99.73693928187924</t>
  </si>
  <si>
    <t>8.227848101265822</t>
  </si>
  <si>
    <t>SE_14_-_21679969_21679725_21679565_21679465_HNRNPC</t>
  </si>
  <si>
    <t>0.44027344557680215</t>
  </si>
  <si>
    <t>SE_14_-_21731470_21702990_21702928_21702388_HNRNPC</t>
  </si>
  <si>
    <t>0.5342363970358606</t>
  </si>
  <si>
    <t>71.76470588235294</t>
  </si>
  <si>
    <t>SE_14_-_21731470_21704619_21704532_21702388_HNRNPC</t>
  </si>
  <si>
    <t>5.619904137897759</t>
  </si>
  <si>
    <t>40.60606060606061</t>
  </si>
  <si>
    <t>SE_14_-_21731470_21730927_21730760_21702388_HNRNPC</t>
  </si>
  <si>
    <t>5.6899847603832745</t>
  </si>
  <si>
    <t>SE_14_-_21737457_21731988_21731826_21731495_HNRNPC</t>
  </si>
  <si>
    <t>97.74182518989643</t>
  </si>
  <si>
    <t>SE_14_-_21859992_21859801_21859622_21859222_CHD8</t>
  </si>
  <si>
    <t>99.93559840508239</t>
  </si>
  <si>
    <t>SE_14_+_21945443_21945655_21945723_21955610_TOX4</t>
  </si>
  <si>
    <t>99.86400885453472</t>
  </si>
  <si>
    <t>56.38297872340425</t>
  </si>
  <si>
    <t>SE_14_+_21945443_21945655_21945751_21955610_TOX4</t>
  </si>
  <si>
    <t>0.6852980361692694</t>
  </si>
  <si>
    <t>SE_14_+_21945723_21950711_21950770_21955610_TOX4</t>
  </si>
  <si>
    <t>98.58754529287536</t>
  </si>
  <si>
    <t>SE_14_-_21967636_21967515_21967450_21967281_METTL3</t>
  </si>
  <si>
    <t>98.77211986614891</t>
  </si>
  <si>
    <t>53.51351351351351</t>
  </si>
  <si>
    <t>SE_14_-_21969055_21968824_21968637_21967946_METTL3</t>
  </si>
  <si>
    <t>99.2347399537857</t>
  </si>
  <si>
    <t>SE_14_-_21971316_21969966_21969870_21969271_METTL3</t>
  </si>
  <si>
    <t>99.57247403502456</t>
  </si>
  <si>
    <t>57.80346820809249</t>
  </si>
  <si>
    <t>16.76300578034682</t>
  </si>
  <si>
    <t>SE_14_-_21971316_21970045_21969870_21969271_METTL3</t>
  </si>
  <si>
    <t>0.9053048065435211</t>
  </si>
  <si>
    <t>SE_14_-_21979266_21976377_21976278_21972024_METTL3</t>
  </si>
  <si>
    <t>0.5662678789009847</t>
  </si>
  <si>
    <t>SE_14_-_23043959_23036065_23035989_23034037_DAD1</t>
  </si>
  <si>
    <t>99.25086448865238</t>
  </si>
  <si>
    <t>95.93023255813954</t>
  </si>
  <si>
    <t>SE_14_-_23057853_23044133_23043959_23034037_DAD1</t>
  </si>
  <si>
    <t>99.38655980791312</t>
  </si>
  <si>
    <t>90.13157894736842</t>
  </si>
  <si>
    <t>SE_14_+_23072667_23072830_23072984_23075328_ABHD4</t>
  </si>
  <si>
    <t>11.999310599782785</t>
  </si>
  <si>
    <t>SE_14_+_23072984_23074693_23074772_23075328_ABHD4</t>
  </si>
  <si>
    <t>99.2567909839767</t>
  </si>
  <si>
    <t>SE_14_+_23237380_23239000_23239143_23239402_OXA1L</t>
  </si>
  <si>
    <t>98.70417790641163</t>
  </si>
  <si>
    <t>SE_14_+_23237380_23239006_23239143_23239402_OXA1L</t>
  </si>
  <si>
    <t>99.87538999050875</t>
  </si>
  <si>
    <t>SE_14_+_23240389_23240477_23240557_23240643_OXA1L</t>
  </si>
  <si>
    <t>98.95662635100614</t>
  </si>
  <si>
    <t>82.99319727891157</t>
  </si>
  <si>
    <t>SE_14_-_23244653_23243712_23243563_23243325_SLC7A7</t>
  </si>
  <si>
    <t>98.78061711344472</t>
  </si>
  <si>
    <t>93.06930693069307</t>
  </si>
  <si>
    <t>SE_14_-_23245404_23245145_23245042_23244749_SLC7A7</t>
  </si>
  <si>
    <t>79.23132266464017</t>
  </si>
  <si>
    <t>SE_14_-_23288847_23284660_23284529_23282649_SLC7A7</t>
  </si>
  <si>
    <t>99.73212814973724</t>
  </si>
  <si>
    <t>SE_14_+_23299149_23299259_23299319_23299396_MRPL52</t>
  </si>
  <si>
    <t>99.7028994499</t>
  </si>
  <si>
    <t>SE_14_+_23299149_23299262_23299319_23299396_MRPL52</t>
  </si>
  <si>
    <t>2.65215795128458</t>
  </si>
  <si>
    <t>SE_14_+_23299463_23300173_23300246_23302627_MRPL52</t>
  </si>
  <si>
    <t>23.1131829368993</t>
  </si>
  <si>
    <t>SE_14_+_23299463_23300173_23300246_23303381_MRPL52</t>
  </si>
  <si>
    <t>95.31324954237587</t>
  </si>
  <si>
    <t>SE_14_+_23299463_23302627_23302691_23303381_MRPL52</t>
  </si>
  <si>
    <t>90.79087368020575</t>
  </si>
  <si>
    <t>SE_14_+_23299463_23302627_23302698_23303381_MRPL52</t>
  </si>
  <si>
    <t>99.59769909565577</t>
  </si>
  <si>
    <t>SE_14_+_23300246_23302627_23302691_23303381_MRPL52</t>
  </si>
  <si>
    <t>90.6891819621082</t>
  </si>
  <si>
    <t>SE_14_+_23300246_23302627_23302698_23303381_MRPL52</t>
  </si>
  <si>
    <t>2.188488336065341</t>
  </si>
  <si>
    <t>20.72538860103627</t>
  </si>
  <si>
    <t>5.699481865284974</t>
  </si>
  <si>
    <t>SE_14_-_23373470_23373399_23373204_23371591_RBM23</t>
  </si>
  <si>
    <t>81.23117689087127</t>
  </si>
  <si>
    <t>SE_14_-_23375404_23374868_23374815_23374662_RBM23</t>
  </si>
  <si>
    <t>24.815678090234343</t>
  </si>
  <si>
    <t>SE_14_-_23378692_23377608_23377542_23375577_RBM23</t>
  </si>
  <si>
    <t>96.01914711773667</t>
  </si>
  <si>
    <t>SE_14_-_23380537_23378804_23378692_23375577_RBM23</t>
  </si>
  <si>
    <t>96.70368403406817</t>
  </si>
  <si>
    <t>SE_14_-_23380537_23378804_23378692_23377589_RBM23</t>
  </si>
  <si>
    <t>95.91065709440099</t>
  </si>
  <si>
    <t>SE_14_-_23388208_23378804_23378692_23375577_RBM23</t>
  </si>
  <si>
    <t>97.9691941578219</t>
  </si>
  <si>
    <t>SE_14_-_23388208_23378804_23378692_23377589_RBM23</t>
  </si>
  <si>
    <t>95.83743655140995</t>
  </si>
  <si>
    <t>SE_14_-_23388208_23380612_23380537_23375577_RBM23</t>
  </si>
  <si>
    <t>98.96384693002034</t>
  </si>
  <si>
    <t>SE_14_-_23388208_23380612_23380537_23377589_RBM23</t>
  </si>
  <si>
    <t>99.65394783284745</t>
  </si>
  <si>
    <t>SE_14_-_23388208_23380612_23380537_23378804_RBM23</t>
  </si>
  <si>
    <t>0.2986356435705413</t>
  </si>
  <si>
    <t>SE_14_-_23388208_23381112_23380995_23380612_RBM23</t>
  </si>
  <si>
    <t>4.388373465059708</t>
  </si>
  <si>
    <t>SE_14_-_23388208_23383030_23382933_23380612_RBM23</t>
  </si>
  <si>
    <t>5.701062977995338</t>
  </si>
  <si>
    <t>73.10924369747899</t>
  </si>
  <si>
    <t>SE_14_-_23388208_23383054_23382933_23380612_RBM23</t>
  </si>
  <si>
    <t>1.6797779591338633</t>
  </si>
  <si>
    <t>SE_14_-_23388208_23386375_23386237_23380612_RBM23</t>
  </si>
  <si>
    <t>99.53202456835061</t>
  </si>
  <si>
    <t>SE_14_-_23397335_23396869_23396735_23396023_PRMT5</t>
  </si>
  <si>
    <t>99.12587553206454</t>
  </si>
  <si>
    <t>59.48275862068966</t>
  </si>
  <si>
    <t>SE_14_-_23398376_23397824_23397706_23397420_PRMT5</t>
  </si>
  <si>
    <t>99.380335875891</t>
  </si>
  <si>
    <t>SE_14_-_23398461_23397824_23397706_23396823_PRMT5</t>
  </si>
  <si>
    <t>97.67241338024532</t>
  </si>
  <si>
    <t>SE_14_-_23398461_23397824_23397706_23397420_PRMT5</t>
  </si>
  <si>
    <t>97.73923404622721</t>
  </si>
  <si>
    <t>42.65734265734265</t>
  </si>
  <si>
    <t>SE_14_-_23419523_23417222_23417077_23416940_HAUS4</t>
  </si>
  <si>
    <t>88.27448388296403</t>
  </si>
  <si>
    <t>SE_14_-_23421537_23419619_23419523_23416940_HAUS4</t>
  </si>
  <si>
    <t>86.25712421135478</t>
  </si>
  <si>
    <t>SE_14_-_23421537_23420898_23420764_23419619_HAUS4</t>
  </si>
  <si>
    <t>93.04720570436301</t>
  </si>
  <si>
    <t>SE_14_-_23424309_23421892_23421750_23421668_HAUS4</t>
  </si>
  <si>
    <t>2.429207031844063</t>
  </si>
  <si>
    <t>SE_14_-_23445665_23445053_23444916_23444313_AJUBA</t>
  </si>
  <si>
    <t>3.065277125306212</t>
  </si>
  <si>
    <t>SE_14_-_23502577_23497038_23496954_23495584_PSMB5</t>
  </si>
  <si>
    <t>40.21539363294592</t>
  </si>
  <si>
    <t>SE_14_-_23521682_23521292_23521179_23519152_CDH24</t>
  </si>
  <si>
    <t>50.50852876118196</t>
  </si>
  <si>
    <t>SE_14_-_23540636_23540395_23540334_23538826_ACIN1</t>
  </si>
  <si>
    <t>0.8810948283292557</t>
  </si>
  <si>
    <t>SE_14_-_23547360_23545757_23545679_23538826_ACIN1</t>
  </si>
  <si>
    <t>68.71678491136277</t>
  </si>
  <si>
    <t>SE_14_-_23559731_23559310_23559191_23551045_ACIN1</t>
  </si>
  <si>
    <t>98.93969213433137</t>
  </si>
  <si>
    <t>80.13245033112582</t>
  </si>
  <si>
    <t>SE_14_-_23612288_23609833_23609680_23608756_SLC7A8</t>
  </si>
  <si>
    <t>87.15476841993637</t>
  </si>
  <si>
    <t>71.84466019417476</t>
  </si>
  <si>
    <t>SE_14_-_23817370_23817205_23817100_23816940_SLC22A17</t>
  </si>
  <si>
    <t>95.45947970400668</t>
  </si>
  <si>
    <t>SE_14_-_23821157_23821064_23820961_23818635_SLC22A17</t>
  </si>
  <si>
    <t>92.03922999085104</t>
  </si>
  <si>
    <t>SE_14_+_23846586_23847558_23847710_23848240_CMTM5</t>
  </si>
  <si>
    <t>88.04418693184427</t>
  </si>
  <si>
    <t>SE_14_+_23846586_23847558_23847710_23848508_CMTM5</t>
  </si>
  <si>
    <t>89.4303857815987</t>
  </si>
  <si>
    <t>SE_14_+_23846586_23848240_23848332_23848508_CMTM5</t>
  </si>
  <si>
    <t>95.8208187685132</t>
  </si>
  <si>
    <t>SE_14_+_23847710_23848240_23848332_23848508_CMTM5</t>
  </si>
  <si>
    <t>95.80260471254911</t>
  </si>
  <si>
    <t>SE_14_-_24031497_24031275_24031171_24030844_AP1G2</t>
  </si>
  <si>
    <t>18.705809402066965</t>
  </si>
  <si>
    <t>SE_14_-_24032589_24032491_24032409_24031802_AP1G2</t>
  </si>
  <si>
    <t>67.70632998447711</t>
  </si>
  <si>
    <t>SE_14_-_24035273_24035101_24035025_24034910_AP1G2</t>
  </si>
  <si>
    <t>82.4868299545431</t>
  </si>
  <si>
    <t>SE_14_-_24036320_24035895_24035771_24035628_AP1G2</t>
  </si>
  <si>
    <t>95.68823500101209</t>
  </si>
  <si>
    <t>SE_14_+_24424421_24429111_24429212_24434971_DHRS4/DHRS4L2</t>
  </si>
  <si>
    <t>93.79996543984801</t>
  </si>
  <si>
    <t>SE_14_+_24424421_24429111_24429212_24436420_DHRS4/DHRS4L2</t>
  </si>
  <si>
    <t>98.1813801222251</t>
  </si>
  <si>
    <t>SE_14_+_24429212_24434971_24435041_24435141_DHRS4</t>
  </si>
  <si>
    <t>4.814358591413004</t>
  </si>
  <si>
    <t>SE_14_+_24429212_24435141_24435192_24436420_DHRS4</t>
  </si>
  <si>
    <t>94.67139024627885</t>
  </si>
  <si>
    <t>SE_14_+_24435192_24435492_24435626_24436420_DHRS4</t>
  </si>
  <si>
    <t>6.157690428187557</t>
  </si>
  <si>
    <t>SE_14_+_24436475_24436600_24436664_24437966_DHRS4</t>
  </si>
  <si>
    <t>0.41089771933798686</t>
  </si>
  <si>
    <t>SE_14_+_24459568_24459984_24460161_24464241_DHRS4L2/DHRS4/DHRS4L1</t>
  </si>
  <si>
    <t>96.562097765026</t>
  </si>
  <si>
    <t>SE_14_+_24459568_24464241_24464342_24470072_DHRS4L2</t>
  </si>
  <si>
    <t>92.4905411965716</t>
  </si>
  <si>
    <t>SE_14_+_24459568_24464241_24464342_24473546_DHRS4L2</t>
  </si>
  <si>
    <t>99.74391807359957</t>
  </si>
  <si>
    <t>SE_14_+_24470726_24473546_24473601_24475095_DHRS4L2/DHRS4</t>
  </si>
  <si>
    <t>62.23869609343132</t>
  </si>
  <si>
    <t>SE_14_+_24534482_24534831_24534959_24535607_LRRC16B</t>
  </si>
  <si>
    <t>8.840632679991273</t>
  </si>
  <si>
    <t>SE_14_+_24563643_24563975_24564054_24566101_PCK2</t>
  </si>
  <si>
    <t>97.19886212697797</t>
  </si>
  <si>
    <t>8.64864864864865</t>
  </si>
  <si>
    <t>SE_14_+_24567887_24568258_24568445_24568767_PCK2</t>
  </si>
  <si>
    <t>94.43366165913868</t>
  </si>
  <si>
    <t>21.93877551020408</t>
  </si>
  <si>
    <t>SE_14_+_24567887_24568258_24568456_24568767_PCK2</t>
  </si>
  <si>
    <t>93.28748258588173</t>
  </si>
  <si>
    <t>SE_14_+_24572099_24572369_24572464_24572719_PCK2</t>
  </si>
  <si>
    <t>98.95760549949448</t>
  </si>
  <si>
    <t>SE_14_+_24584133_24584415_24584502_24584591_DCAF11</t>
  </si>
  <si>
    <t>98.72249141701654</t>
  </si>
  <si>
    <t>SE_14_+_24584958_24586126_24586253_24586475_DCAF11</t>
  </si>
  <si>
    <t>97.9082540503219</t>
  </si>
  <si>
    <t>SE_14_+_24584958_24586181_24586253_24586475_DCAF11</t>
  </si>
  <si>
    <t>97.87680469717401</t>
  </si>
  <si>
    <t>SE_14_+_24584958_24586197_24586253_24586475_DCAF11</t>
  </si>
  <si>
    <t>99.08168828997968</t>
  </si>
  <si>
    <t>SE_14_+_24586602_24586877_24586941_24587264_DCAF11</t>
  </si>
  <si>
    <t>99.85973870145003</t>
  </si>
  <si>
    <t>SE_14_-_24613401_24613238_24613184_24612880_PSME2</t>
  </si>
  <si>
    <t>98.12219494363057</t>
  </si>
  <si>
    <t>99.47368421052632</t>
  </si>
  <si>
    <t>SE_14_+_24616026_24616907_24617099_24617185_RNF31</t>
  </si>
  <si>
    <t>98.11477211317334</t>
  </si>
  <si>
    <t>SE_14_+_24616026_24617041_24617099_24617185_RNF31</t>
  </si>
  <si>
    <t>99.64217501141658</t>
  </si>
  <si>
    <t>SE_14_+_24626847_24627107_24627220_24627351_RNF31</t>
  </si>
  <si>
    <t>96.6439995016317</t>
  </si>
  <si>
    <t>SE_14_+_24627408_24629073_24629169_24629448_RNF31</t>
  </si>
  <si>
    <t>99.01197546806003</t>
  </si>
  <si>
    <t>SE_14_+_24630547_24631353_24631489_24632175_RNF31/IRF9</t>
  </si>
  <si>
    <t>99.57756400119749</t>
  </si>
  <si>
    <t>SE_14_+_24630547_24631353_24631533_24632175_RNF31/IRF9</t>
  </si>
  <si>
    <t>97.6110432247988</t>
  </si>
  <si>
    <t>SE_14_+_24632717_24633087_24633168_24633272_RNF31/IRF9</t>
  </si>
  <si>
    <t>7.211594671008379</t>
  </si>
  <si>
    <t>43.54838709677419</t>
  </si>
  <si>
    <t>SE_14_+_24634164_24634266_24634392_24635056_RNF31/IRF9</t>
  </si>
  <si>
    <t>99.95244782813502</t>
  </si>
  <si>
    <t>SE_14_-_24650917_24650823_24650719_24649964_IPO4</t>
  </si>
  <si>
    <t>99.79652595795615</t>
  </si>
  <si>
    <t>SE_14_-_24654389_24654186_24654073_24653969_IPO4</t>
  </si>
  <si>
    <t>96.23790227475244</t>
  </si>
  <si>
    <t>70.07874015748031</t>
  </si>
  <si>
    <t>SE_14_-_24657422_24657002_24656873_24656785_IPO4</t>
  </si>
  <si>
    <t>92.52630377823917</t>
  </si>
  <si>
    <t>61.80555555555556</t>
  </si>
  <si>
    <t>SE_14_-_24657422_24657019_24656873_24656785_IPO4</t>
  </si>
  <si>
    <t>95.99965338261892</t>
  </si>
  <si>
    <t>6.488549618320611</t>
  </si>
  <si>
    <t>40.839694656488554</t>
  </si>
  <si>
    <t>SE_14_-_24683698_24683601_24683468_24683357_CHMP4A/MDP1/NEDD8-MDP1</t>
  </si>
  <si>
    <t>97.33758144565917</t>
  </si>
  <si>
    <t>67.46987951807229</t>
  </si>
  <si>
    <t>SE_14_-_24683698_24683601_24683516_24683357_CHMP4A/MDP1/NEDD8-MDP1</t>
  </si>
  <si>
    <t>99.02159447002268</t>
  </si>
  <si>
    <t>SE_14_-_24687339_24685003_24684943_24684868_CHMP4A/MDP1</t>
  </si>
  <si>
    <t>3.6019010653085983</t>
  </si>
  <si>
    <t>SE_14_-_24701456_24700943_24700858_24687637_NEDD8</t>
  </si>
  <si>
    <t>99.27680248386582</t>
  </si>
  <si>
    <t>SE_14_+_24702053_24702425_24702546_24702685_GMPR2</t>
  </si>
  <si>
    <t>8.008564812837452</t>
  </si>
  <si>
    <t>SE_14_+_24702804_24703313_24703447_24704943_GMPR2</t>
  </si>
  <si>
    <t>4.885180008339017</t>
  </si>
  <si>
    <t>SE_14_+_24702804_24703319_24703447_24704943_GMPR2</t>
  </si>
  <si>
    <t>99.54013927251555</t>
  </si>
  <si>
    <t>SE_14_+_24702804_24704943_24705026_24705173_GMPR2</t>
  </si>
  <si>
    <t>98.17525754793111</t>
  </si>
  <si>
    <t>64.3312101910828</t>
  </si>
  <si>
    <t>SE_14_+_24706768_24707452_24707611_24707795_GMPR2</t>
  </si>
  <si>
    <t>95.6015176877546</t>
  </si>
  <si>
    <t>SE_14_-_24711347_24711200_24711096_24710982_TINF2</t>
  </si>
  <si>
    <t>99.21584528311618</t>
  </si>
  <si>
    <t>SE_14_-_24740319_24740153_24740043_24739664_RABGGTA</t>
  </si>
  <si>
    <t>98.67718702991372</t>
  </si>
  <si>
    <t>SE_14_-_24740319_24740204_24740043_24739664_RABGGTA</t>
  </si>
  <si>
    <t>99.37593135121143</t>
  </si>
  <si>
    <t>SE_14_-_24740693_24740375_24740319_24740153_RABGGTA</t>
  </si>
  <si>
    <t>99.1182284686382</t>
  </si>
  <si>
    <t>48.87218045112782</t>
  </si>
  <si>
    <t>SE_14_-_24740693_24740454_24740319_24740153_RABGGTA</t>
  </si>
  <si>
    <t>91.37105540851353</t>
  </si>
  <si>
    <t>SE_14_-_24761390_24760831_24760762_24760425_DHRS1</t>
  </si>
  <si>
    <t>95.67851544426063</t>
  </si>
  <si>
    <t>SE_14_-_24765715_24761990_24761858_24761536_DHRS1</t>
  </si>
  <si>
    <t>95.21983998210851</t>
  </si>
  <si>
    <t>6.648936170212766</t>
  </si>
  <si>
    <t>90.69148936170212</t>
  </si>
  <si>
    <t>2.6595744680851063</t>
  </si>
  <si>
    <t>SE_14_-_24775580_24775343_24775153_24774971_CIDEB</t>
  </si>
  <si>
    <t>14.807935911505332</t>
  </si>
  <si>
    <t>SE_14_-_24779855_24779754_24779613_24778036_CIDEB</t>
  </si>
  <si>
    <t>97.9987478151141</t>
  </si>
  <si>
    <t>SE_14_-_24800224_24799501_24799374_24799224_ADCY4</t>
  </si>
  <si>
    <t>98.11279057183502</t>
  </si>
  <si>
    <t>65.60509554140127</t>
  </si>
  <si>
    <t>SE_14_-_24800224_24799533_24799374_24799224_ADCY4</t>
  </si>
  <si>
    <t>95.08547992158437</t>
  </si>
  <si>
    <t>30.935251798561154</t>
  </si>
  <si>
    <t>51.438848920863315</t>
  </si>
  <si>
    <t>17.62589928057554</t>
  </si>
  <si>
    <t>SE_14_-_24804190_24803841_24803700_24802194_ADCY4</t>
  </si>
  <si>
    <t>95.07525101571119</t>
  </si>
  <si>
    <t>42.032967032967036</t>
  </si>
  <si>
    <t>SE_14_-_24804190_24803884_24803700_24802194_ADCY4</t>
  </si>
  <si>
    <t>95.23648793184908</t>
  </si>
  <si>
    <t>43.27956989247312</t>
  </si>
  <si>
    <t>38.44086021505376</t>
  </si>
  <si>
    <t>SE_14_-_24804190_24803888_24803700_24802194_ADCY4</t>
  </si>
  <si>
    <t>97.18807327080755</t>
  </si>
  <si>
    <t>SE_14_-_24911304_24911001_24910880_24910132_SDR39U1</t>
  </si>
  <si>
    <t>93.70437351389211</t>
  </si>
  <si>
    <t>SE_14_-_24911384_24911001_24910880_24910132_SDR39U1</t>
  </si>
  <si>
    <t>98.2132428309066</t>
  </si>
  <si>
    <t>SE_14_-_24911552_24911001_24910880_24910132_SDR39U1</t>
  </si>
  <si>
    <t>85.6717538136763</t>
  </si>
  <si>
    <t>SE_14_-_24911384_24911001_24910884_24910132_SDR39U1</t>
  </si>
  <si>
    <t>96.71757585332116</t>
  </si>
  <si>
    <t>SE_14_-_24911552_24911466_24911304_24910132_SDR39U1</t>
  </si>
  <si>
    <t>92.08586083381662</t>
  </si>
  <si>
    <t>SE_14_-_24911552_24911466_24911304_24911001_SDR39U1</t>
  </si>
  <si>
    <t>96.63641881434867</t>
  </si>
  <si>
    <t>22.14765100671141</t>
  </si>
  <si>
    <t>SE_14_-_24911552_24911466_24911315_24910132_SDR39U1</t>
  </si>
  <si>
    <t>91.43855836736343</t>
  </si>
  <si>
    <t>SE_14_-_24911552_24911466_24911315_24911001_SDR39U1</t>
  </si>
  <si>
    <t>96.90190254593732</t>
  </si>
  <si>
    <t>SE_14_-_24911552_24911466_24911384_24910132_SDR39U1</t>
  </si>
  <si>
    <t>95.42323915375098</t>
  </si>
  <si>
    <t>SE_14_-_24911552_24911466_24911384_24911001_SDR39U1</t>
  </si>
  <si>
    <t>1.7729894469891827</t>
  </si>
  <si>
    <t>57.23270440251572</t>
  </si>
  <si>
    <t>SE_14_-_25443871_25348019_25347858_25326363_STXBP6</t>
  </si>
  <si>
    <t>5.523121812154219</t>
  </si>
  <si>
    <t>SE_14_-_25519084_25457178_25457092_25444056_STXBP6</t>
  </si>
  <si>
    <t>10.231222027551484</t>
  </si>
  <si>
    <t>SE_14_-_25519084_25479846_25479731_25444056_STXBP6</t>
  </si>
  <si>
    <t>98.45271972109572</t>
  </si>
  <si>
    <t>53.62318840579711</t>
  </si>
  <si>
    <t>SE_14_-_26949183_26941597_26941526_26918169_NOVA1</t>
  </si>
  <si>
    <t>27.465001219580092</t>
  </si>
  <si>
    <t>SE_14_-_27064616_27018987_27018886_26949349_NOVA1</t>
  </si>
  <si>
    <t>97.20145623469254</t>
  </si>
  <si>
    <t>SE_14_+_31066732_31067689_31067805_31070976_G2E3</t>
  </si>
  <si>
    <t>82.0872988760712</t>
  </si>
  <si>
    <t>SE_14_+_31091605_31097415_31097485_31099683_SCFD1</t>
  </si>
  <si>
    <t>99.62934664379416</t>
  </si>
  <si>
    <t>SE_14_+_31097485_31099683_31099771_31103153_SCFD1</t>
  </si>
  <si>
    <t>99.72464457234076</t>
  </si>
  <si>
    <t>SE_14_+_31099771_31103153_31103243_31112522_SCFD1</t>
  </si>
  <si>
    <t>0.12605913920005907</t>
  </si>
  <si>
    <t>SE_14_+_31103243_31104128_31104240_31107331_SCFD1</t>
  </si>
  <si>
    <t>99.87916254951963</t>
  </si>
  <si>
    <t>SE_14_+_31103243_31107331_31107453_31112522_SCFD1</t>
  </si>
  <si>
    <t>99.7518238825971</t>
  </si>
  <si>
    <t>SE_14_+_31099771_31108983_31109070_31112522_SCFD1</t>
  </si>
  <si>
    <t>99.76510523189957</t>
  </si>
  <si>
    <t>SE_14_+_31107453_31108983_31109070_31112522_SCFD1</t>
  </si>
  <si>
    <t>1.682871970945358</t>
  </si>
  <si>
    <t>SE_14_+_31112611_31113086_31113224_31118734_SCFD1</t>
  </si>
  <si>
    <t>1.9245987888921279</t>
  </si>
  <si>
    <t>SE_14_+_31175091_31177023_31177082_31177196_SCFD1</t>
  </si>
  <si>
    <t>99.58528335695543</t>
  </si>
  <si>
    <t>SE_14_+_31175091_31177196_31177271_31185130_SCFD1</t>
  </si>
  <si>
    <t>97.59774569320878</t>
  </si>
  <si>
    <t>64.12213740458014</t>
  </si>
  <si>
    <t>SE_14_+_31346934_31348017_31348150_31348629_COCH</t>
  </si>
  <si>
    <t>4.3263297540028764</t>
  </si>
  <si>
    <t>SE_14_+_31353862_31354116_31354247_31354600_COCH</t>
  </si>
  <si>
    <t>92.13709774909371</t>
  </si>
  <si>
    <t>SE_14_-_31404369_31382863_31382730_31381388_STRN3</t>
  </si>
  <si>
    <t>18.44998426736397</t>
  </si>
  <si>
    <t>SE_14_-_31404369_31388312_31388172_31382863_STRN3</t>
  </si>
  <si>
    <t>21.13967927497452</t>
  </si>
  <si>
    <t>SE_14_-_31404369_31398517_31398407_31382863_STRN3</t>
  </si>
  <si>
    <t>99.65767867724924</t>
  </si>
  <si>
    <t>SE_14_+_31542179_31549779_31549850_31553975_AP4S1</t>
  </si>
  <si>
    <t>2.161998429456049</t>
  </si>
  <si>
    <t>SE_14_-_31596991_31592830_31592722_31592253_HECTD1</t>
  </si>
  <si>
    <t>99.69539091893485</t>
  </si>
  <si>
    <t>58.37563451776649</t>
  </si>
  <si>
    <t>22.33502538071066</t>
  </si>
  <si>
    <t>SE_14_-_31897350_31872255_31872056_31869718_HEATR5A</t>
  </si>
  <si>
    <t>0.15196614413817963</t>
  </si>
  <si>
    <t>SE_14_+_32031421_32031998_32032091_32034220_NUBPL</t>
  </si>
  <si>
    <t>5.7054595494914055</t>
  </si>
  <si>
    <t>SE_14_+_32068585_32123276_32123340_32142561_NUBPL</t>
  </si>
  <si>
    <t>0.33892073770023085</t>
  </si>
  <si>
    <t>96.7948717948718</t>
  </si>
  <si>
    <t>SE_14_+_32068585_32137027_32137185_32142561_NUBPL</t>
  </si>
  <si>
    <t>94.92216585424481</t>
  </si>
  <si>
    <t>SE_14_+_32142780_32256986_32257079_32295835_NUBPL</t>
  </si>
  <si>
    <t>96.7750607857011</t>
  </si>
  <si>
    <t>94.48275862068965</t>
  </si>
  <si>
    <t>SE_14_+_32563592_32586346_32586493_32615469_ARHGAP5</t>
  </si>
  <si>
    <t>99.02909432672327</t>
  </si>
  <si>
    <t>SE_14_+_32546641_32586349_32586493_32615469_ARHGAP5</t>
  </si>
  <si>
    <t>95.47742072895879</t>
  </si>
  <si>
    <t>SE_14_+_32563592_32586349_32586493_32615469_ARHGAP5</t>
  </si>
  <si>
    <t>4.5574032055137925</t>
  </si>
  <si>
    <t>58.778625954198475</t>
  </si>
  <si>
    <t>SE_14_-_35074802_35073474_35073341_35072677_SNX6</t>
  </si>
  <si>
    <t>95.03774105674029</t>
  </si>
  <si>
    <t>SE_14_-_35078844_35077346_35077236_35074923_SNX6</t>
  </si>
  <si>
    <t>99.63260242417996</t>
  </si>
  <si>
    <t>SE_14_-_35230963_35228052_35227910_35224120_BAZ1A</t>
  </si>
  <si>
    <t>0.024001467457918056</t>
  </si>
  <si>
    <t>SE_14_-_35240717_35237986_35237896_35234474_BAZ1A</t>
  </si>
  <si>
    <t>71.55559266516677</t>
  </si>
  <si>
    <t>SE_14_-_35261981_35255427_35255332_35255207_BAZ1A</t>
  </si>
  <si>
    <t>0.21629856087892343</t>
  </si>
  <si>
    <t>89.20863309352518</t>
  </si>
  <si>
    <t>SE_14_-_35295219_35286062_35285921_35280242_BAZ1A</t>
  </si>
  <si>
    <t>99.24233547114666</t>
  </si>
  <si>
    <t>SE_14_+_35452209_35452336_35452421_35465883_SRP54</t>
  </si>
  <si>
    <t>99.27643599470416</t>
  </si>
  <si>
    <t>SE_14_+_35465993_35468764_35468855_35470142_SRP54</t>
  </si>
  <si>
    <t>0.6103998595868606</t>
  </si>
  <si>
    <t>SE_14_+_35515834_35519990_35520074_35522484_FAM177A1</t>
  </si>
  <si>
    <t>97.89553499641352</t>
  </si>
  <si>
    <t>SE_14_-_35564254_35560413_35560276_35557216_PPP2R3C</t>
  </si>
  <si>
    <t>94.04539924337371</t>
  </si>
  <si>
    <t>SE_14_-_35565764_35564390_35564254_35560413_PPP2R3C</t>
  </si>
  <si>
    <t>98.73392162325442</t>
  </si>
  <si>
    <t>SE_14_-_35577345_35576580_35576510_35568590_PPP2R3C</t>
  </si>
  <si>
    <t>98.29362226586156</t>
  </si>
  <si>
    <t>SE_14_-_35579025_35577442_35577345_35568590_PPP2R3C</t>
  </si>
  <si>
    <t>96.09107733137667</t>
  </si>
  <si>
    <t>SE_14_-_35579731_35579107_35579025_35577442_PPP2R3C</t>
  </si>
  <si>
    <t>97.77640770375132</t>
  </si>
  <si>
    <t>SE_14_-_35579731_35579137_35579025_35568590_PPP2R3C</t>
  </si>
  <si>
    <t>97.84600217093315</t>
  </si>
  <si>
    <t>SE_14_-_35579731_35579137_35579025_35577442_PPP2R3C</t>
  </si>
  <si>
    <t>96.02398752698907</t>
  </si>
  <si>
    <t>SE_14_-_35579731_35579137_35579054_35577442_PPP2R3C</t>
  </si>
  <si>
    <t>68.56425814871588</t>
  </si>
  <si>
    <t>SE_14_-_35591108_35585943_35585816_35579835_PPP2R3C</t>
  </si>
  <si>
    <t>0.06137118733336772</t>
  </si>
  <si>
    <t>SE_14_-_35591108_35586382_35586280_35585943_PPP2R3C</t>
  </si>
  <si>
    <t>98.15110592819543</t>
  </si>
  <si>
    <t>81.52173913043478</t>
  </si>
  <si>
    <t>SE_14_+_35761758_35777200_35777294_35778120_KIAA0391/PSMA6</t>
  </si>
  <si>
    <t>0.0125948334699869</t>
  </si>
  <si>
    <t>SE_14_+_35778201_35779423_35779505_35779946_KIAA0391/PSMA6</t>
  </si>
  <si>
    <t>99.56192826946689</t>
  </si>
  <si>
    <t>15.979381443298967</t>
  </si>
  <si>
    <t>71.64948453608247</t>
  </si>
  <si>
    <t>SE_14_+_35780101_35782069_35782265_35783567_KIAA0391/PSMA6</t>
  </si>
  <si>
    <t>99.74811281156491</t>
  </si>
  <si>
    <t>SE_14_+_35780101_35782087_35782265_35783567_KIAA0391/PSMA6</t>
  </si>
  <si>
    <t>99.97563026206461</t>
  </si>
  <si>
    <t>SE_14_+_35782265_35783567_35783661_35786455_KIAA0391/PSMA6</t>
  </si>
  <si>
    <t>99.58535732892642</t>
  </si>
  <si>
    <t>SE_14_-_35872356_35872065_35871977_35871869_NFKBIA</t>
  </si>
  <si>
    <t>99.98368502449073</t>
  </si>
  <si>
    <t>31.132075471698112</t>
  </si>
  <si>
    <t>SE_14_-_35873624_35873004_35872896_35872566_NFKBIA</t>
  </si>
  <si>
    <t>1.270833484344063</t>
  </si>
  <si>
    <t>SE_14_-_36011233_36011010_36010946_36008896_RALGAPA1</t>
  </si>
  <si>
    <t>10.769842684701816</t>
  </si>
  <si>
    <t>65.94202898550725</t>
  </si>
  <si>
    <t>SE_14_-_36190894_36169508_36169368_36159209_RALGAPA1</t>
  </si>
  <si>
    <t>4.704834419434224</t>
  </si>
  <si>
    <t>SE_14_+_36295864_36299001_36299113_36300616_BRMS1L</t>
  </si>
  <si>
    <t>93.73523503100294</t>
  </si>
  <si>
    <t>SE_14_-_36780779_36777395_36777298_36770029_MBIP</t>
  </si>
  <si>
    <t>99.37514941237694</t>
  </si>
  <si>
    <t>SE_14_-_36789666_36786018_36785899_36784121_MBIP</t>
  </si>
  <si>
    <t>3.418891823822908</t>
  </si>
  <si>
    <t>SE_14_+_37717112_37734412_37734486_37736143_MIPOL1</t>
  </si>
  <si>
    <t>3.311699551901432</t>
  </si>
  <si>
    <t>SE_14_-_39517856_39516642_39516571_39514528_SEC23A</t>
  </si>
  <si>
    <t>99.6075604501916</t>
  </si>
  <si>
    <t>SE_14_-_39562391_39561831_39561745_39560917_SEC23A</t>
  </si>
  <si>
    <t>99.6066553718283</t>
  </si>
  <si>
    <t>SE_14_-_39572797_39572432_39572236_39565343_SEC23A</t>
  </si>
  <si>
    <t>1.3436965214263175</t>
  </si>
  <si>
    <t>SE_14_+_39587803_39591111_39591228_39591634_GEMIN2</t>
  </si>
  <si>
    <t>97.18315532690937</t>
  </si>
  <si>
    <t>SE_14_+_39594240_39597484_39597552_39601162_GEMIN2</t>
  </si>
  <si>
    <t>88.9628937479825</t>
  </si>
  <si>
    <t>SE_14_+_39601272_39602865_39602923_39605644_GEMIN2</t>
  </si>
  <si>
    <t>80.84494864910774</t>
  </si>
  <si>
    <t>SE_14_-_39627489_39623498_39623415_39621043_TRAPPC6B</t>
  </si>
  <si>
    <t>99.78189277193704</t>
  </si>
  <si>
    <t>SE_14_+_39646688_39646797_39646891_39647045_PNN</t>
  </si>
  <si>
    <t>97.9882626957292</t>
  </si>
  <si>
    <t>SE_14_+_39748741_39760223_39760300_39762475_CTAGE5</t>
  </si>
  <si>
    <t>96.32083285848803</t>
  </si>
  <si>
    <t>SE_14_+_39748741_39760223_39760315_39762475_CTAGE5</t>
  </si>
  <si>
    <t>79.66008811041154</t>
  </si>
  <si>
    <t>SE_14_+_39788495_39790132_39790260_39796068_CTAGE5</t>
  </si>
  <si>
    <t>99.12088408584738</t>
  </si>
  <si>
    <t>SE_14_+_45370162_45372410_45372499_45373598_C14orf28</t>
  </si>
  <si>
    <t>6.03958134527201</t>
  </si>
  <si>
    <t>SE_14_+_45372499_45372726_45372816_45373598_C14orf28</t>
  </si>
  <si>
    <t>2.4109528403044096</t>
  </si>
  <si>
    <t>SE_14_-_45431049_45422912_45422826_45415131_KLHL28</t>
  </si>
  <si>
    <t>0.004419051712456725</t>
  </si>
  <si>
    <t>SE_14_-_45431049_45428717_45428544_45415131_KLHL28</t>
  </si>
  <si>
    <t>29.323851187458416</t>
  </si>
  <si>
    <t>SE_14_+_45481278_45492113_45492176_45494986_FAM179B</t>
  </si>
  <si>
    <t>97.85965512148725</t>
  </si>
  <si>
    <t>SE_14_+_45514073_45515748_45515906_45521639_FAM179B</t>
  </si>
  <si>
    <t>97.7972776279812</t>
  </si>
  <si>
    <t>SE_14_+_45537846_45540915_45541001_45542499_FAM179B</t>
  </si>
  <si>
    <t>78.11664767637964</t>
  </si>
  <si>
    <t>SE_14_+_45565431_45565627_45565695_45565799_PRPF39</t>
  </si>
  <si>
    <t>56.51523891868141</t>
  </si>
  <si>
    <t>SE_14_+_45565431_45565799_45565961_45566090_PRPF39</t>
  </si>
  <si>
    <t>99.20449539339981</t>
  </si>
  <si>
    <t>91.41104294478528</t>
  </si>
  <si>
    <t>SE_14_+_45571899_45576654_45576819_45577618_PRPF39</t>
  </si>
  <si>
    <t>51.13524924129447</t>
  </si>
  <si>
    <t>65.97938144329896</t>
  </si>
  <si>
    <t>15.463917525773196</t>
  </si>
  <si>
    <t>SE_14_+_45578983_45579097_45579196_45579297_PRPF39</t>
  </si>
  <si>
    <t>0.4375525787115607</t>
  </si>
  <si>
    <t>SE_14_-_45603552_45602642_45602526_45600003_FKBP3</t>
  </si>
  <si>
    <t>5.59146522951539</t>
  </si>
  <si>
    <t>SE_14_-_45701936_45701830_45701712_45700501_MIS18BP1</t>
  </si>
  <si>
    <t>99.81088106660054</t>
  </si>
  <si>
    <t>SE_14_-_45706851_45705147_45705017_45702023_MIS18BP1</t>
  </si>
  <si>
    <t>0.8748066524705488</t>
  </si>
  <si>
    <t>SE_14_+_50065921_50068260_50068367_50069088_LRR1</t>
  </si>
  <si>
    <t>20.673684415826415</t>
  </si>
  <si>
    <t>SE_14_+_50069186_50070270_50070336_50074118_LRR1</t>
  </si>
  <si>
    <t>1.6640357768700136</t>
  </si>
  <si>
    <t>SE_14_+_50074839_50079190_50079342_50080974_LRR1</t>
  </si>
  <si>
    <t>55.85432091687137</t>
  </si>
  <si>
    <t>SE_14_-_50100005_50094873_50094730_50092766_DNAAF2</t>
  </si>
  <si>
    <t>92.11191854184456</t>
  </si>
  <si>
    <t>SE_14_+_50177099_50190592_50190670_50192404_KLHDC1</t>
  </si>
  <si>
    <t>99.57997708281765</t>
  </si>
  <si>
    <t>SE_14_+_50190670_50192404_50192487_50195644_KLHDC1</t>
  </si>
  <si>
    <t>99.98146576417454</t>
  </si>
  <si>
    <t>SE_14_+_50247040_50247421_50247493_50249088_KLHDC2</t>
  </si>
  <si>
    <t>99.93574470368594</t>
  </si>
  <si>
    <t>98.82352941176471</t>
  </si>
  <si>
    <t>SE_14_+_50247493_50249088_50249175_50249260_KLHDC2</t>
  </si>
  <si>
    <t>99.93523047876447</t>
  </si>
  <si>
    <t>SE_14_+_50249175_50249260_50249312_50249548_KLHDC2</t>
  </si>
  <si>
    <t>5.356412642019638</t>
  </si>
  <si>
    <t>SE_14_-_50266193_50263046_50262951_50262662_NEMF</t>
  </si>
  <si>
    <t>96.48833426595512</t>
  </si>
  <si>
    <t>SE_14_-_50281472_50280768_50280706_50272851_NEMF</t>
  </si>
  <si>
    <t>91.82298666880759</t>
  </si>
  <si>
    <t>SE_14_-_50301081_50300214_50300141_50298995_NEMF</t>
  </si>
  <si>
    <t>97.85112628438881</t>
  </si>
  <si>
    <t>SE_14_-_50312858_50307584_50307436_50304924_NEMF</t>
  </si>
  <si>
    <t>99.35088781703058</t>
  </si>
  <si>
    <t>SE_14_-_50318281_50312983_50312858_50307584_NEMF</t>
  </si>
  <si>
    <t>0.13927059070329512</t>
  </si>
  <si>
    <t>SE_14_-_50318281_50316425_50316347_50312983_NEMF</t>
  </si>
  <si>
    <t>78.6232509466634</t>
  </si>
  <si>
    <t>SE_14_-_50581003_50579437_50579333_50576431_METTL21D</t>
  </si>
  <si>
    <t>98.7302372706987</t>
  </si>
  <si>
    <t>SE_14_-_50647290_50641270_50641172_50628327_SOS2</t>
  </si>
  <si>
    <t>2.199839422868327</t>
  </si>
  <si>
    <t>SE_14_-_50697915_50682150_50682092_50671127_SOS2</t>
  </si>
  <si>
    <t>94.15245900418734</t>
  </si>
  <si>
    <t>44.37869822485207</t>
  </si>
  <si>
    <t>7.100591715976331</t>
  </si>
  <si>
    <t>SE_14_+_50789437_50790663_50790834_50792327_ATP5S</t>
  </si>
  <si>
    <t>56.18386845233886</t>
  </si>
  <si>
    <t>17.559523809523807</t>
  </si>
  <si>
    <t>SE_14_-_50801283_50799150_50798980_50796899_CDKL1</t>
  </si>
  <si>
    <t>98.59009707758365</t>
  </si>
  <si>
    <t>SE_14_+_51081229_51087317_51087444_51088561_ATL1</t>
  </si>
  <si>
    <t>3.2953332778382727</t>
  </si>
  <si>
    <t>88.81118881118881</t>
  </si>
  <si>
    <t>SE_14_+_51096727_51097650_51097795_51098947_ATL1</t>
  </si>
  <si>
    <t>99.4754512746132</t>
  </si>
  <si>
    <t>SE_14_-_51111462_51107611_51107468_51102102_SAV1</t>
  </si>
  <si>
    <t>3.6792259747031584</t>
  </si>
  <si>
    <t>SE_14_-_51134592_51134218_51134100_51132337_SAV1</t>
  </si>
  <si>
    <t>5.853886972048601</t>
  </si>
  <si>
    <t>SE_14_-_51202234_51197701_51197641_51196441_NIN</t>
  </si>
  <si>
    <t>98.42741583733616</t>
  </si>
  <si>
    <t>SE_14_-_51410879_51404555_51404454_51401903_PYGL</t>
  </si>
  <si>
    <t>1.715449218093915</t>
  </si>
  <si>
    <t>SE_14_+_52344375_52379727_52379846_52417368_GNG2</t>
  </si>
  <si>
    <t>99.39969174733953</t>
  </si>
  <si>
    <t>SE_14_+_52458159_52460441_52460540_52465212_C14orf166</t>
  </si>
  <si>
    <t>83.8314293243141</t>
  </si>
  <si>
    <t>SE_14_-_52495440_52494062_52493919_52486896_NID2</t>
  </si>
  <si>
    <t>9.822818999003841</t>
  </si>
  <si>
    <t>SE_14_-_52936755_52929688_52929530_52923892_TXNDC16</t>
  </si>
  <si>
    <t>99.98660423431302</t>
  </si>
  <si>
    <t>SE_14_-_53113093_53113005_53112872_53110348_ERO1L</t>
  </si>
  <si>
    <t>98.86014205773054</t>
  </si>
  <si>
    <t>SE_14_-_53162086_53150625_53150506_53149126_ERO1L</t>
  </si>
  <si>
    <t>99.13153399977469</t>
  </si>
  <si>
    <t>SE_14_+_53174022_53175027_53175106_53175201_PSMC6</t>
  </si>
  <si>
    <t>99.9641657813086</t>
  </si>
  <si>
    <t>SE_14_+_53175534_53177819_53177886_53178128_PSMC6</t>
  </si>
  <si>
    <t>99.88805667774324</t>
  </si>
  <si>
    <t>SE_14_+_53185070_53185695_53185756_53190683_PSMC6</t>
  </si>
  <si>
    <t>99.96589018661068</t>
  </si>
  <si>
    <t>SE_14_-_53258146_53251382_53251215_53250203_GNPNAT1</t>
  </si>
  <si>
    <t>47.98281655975222</t>
  </si>
  <si>
    <t>67.90123456790124</t>
  </si>
  <si>
    <t>SE_14_-_53521156_53518645_53518562_53513667_DDHD1</t>
  </si>
  <si>
    <t>75.42702147413931</t>
  </si>
  <si>
    <t>SE_14_+_54863795_54866612_54866694_54868242_CDKN3</t>
  </si>
  <si>
    <t>1.7599870486004872</t>
  </si>
  <si>
    <t>SE_14_+_54884669_54884932_54885024_54886710_CDKN3</t>
  </si>
  <si>
    <t>98.96204093480442</t>
  </si>
  <si>
    <t>SE_14_-_54898826_54897122_54896979_54894559_CNIH</t>
  </si>
  <si>
    <t>93.1613959638901</t>
  </si>
  <si>
    <t>19.090909090909093</t>
  </si>
  <si>
    <t>SE_14_-_54903087_54898938_54898826_54897122_CNIH</t>
  </si>
  <si>
    <t>99.63286332454425</t>
  </si>
  <si>
    <t>SE_14_-_54907965_54903155_54903087_54898938_CNIH</t>
  </si>
  <si>
    <t>0.14405232066183987</t>
  </si>
  <si>
    <t>SE_14_-_54907965_54903503_54903388_54903155_CNIH</t>
  </si>
  <si>
    <t>87.67764477705636</t>
  </si>
  <si>
    <t>SE_14_-_54950389_54948920_54948840_54948176_GMFB</t>
  </si>
  <si>
    <t>92.95413807745437</t>
  </si>
  <si>
    <t>SE_14_-_54950389_54948920_54948871_54948176_GMFB</t>
  </si>
  <si>
    <t>98.05549578532893</t>
  </si>
  <si>
    <t>SE_14_+_54976781_54989172_54989311_54996767_CGRRF1</t>
  </si>
  <si>
    <t>3.6574207410531105</t>
  </si>
  <si>
    <t>SE_14_+_54989311_54989868_54989963_54996767_CGRRF1</t>
  </si>
  <si>
    <t>8.719565914166274</t>
  </si>
  <si>
    <t>SE_14_+_55243258_55251058_55251165_55251255_SAMD4A</t>
  </si>
  <si>
    <t>91.30667800832045</t>
  </si>
  <si>
    <t>36.42857142857142</t>
  </si>
  <si>
    <t>SE_14_-_55312486_55310861_55310719_55309772_GCH1</t>
  </si>
  <si>
    <t>24.074293886272756</t>
  </si>
  <si>
    <t>SE_14_+_55494189_55498581_55498709_55509670_SOCS4</t>
  </si>
  <si>
    <t>0.2073818004769011</t>
  </si>
  <si>
    <t>SE_14_+_55530043_55530570_55530656_55531334_MAPK1IP1L</t>
  </si>
  <si>
    <t>0.5182338459074373</t>
  </si>
  <si>
    <t>SE_14_+_55604109_55604345_55604412_55604763_LGALS3</t>
  </si>
  <si>
    <t>37.89586248589282</t>
  </si>
  <si>
    <t>13.223140495867769</t>
  </si>
  <si>
    <t>SE_14_+_56047072_56068475_56068598_56078737_KTN1</t>
  </si>
  <si>
    <t>0.09882194772892634</t>
  </si>
  <si>
    <t>SE_14_+_56068598_56074064_56074178_56078737_KTN1</t>
  </si>
  <si>
    <t>99.84427939673715</t>
  </si>
  <si>
    <t>SE_14_+_56094746_56096675_56096815_56099953_KTN1</t>
  </si>
  <si>
    <t>97.95559275609443</t>
  </si>
  <si>
    <t>SE_14_+_56117136_56117287_56117355_56118608_KTN1</t>
  </si>
  <si>
    <t>4.963101859912446</t>
  </si>
  <si>
    <t>SE_14_+_56117355_56118005_56118093_56118608_KTN1</t>
  </si>
  <si>
    <t>42.14960671323906</t>
  </si>
  <si>
    <t>SE_14_+_56128330_56130673_56130759_56133959_KTN1</t>
  </si>
  <si>
    <t>32.63294231938048</t>
  </si>
  <si>
    <t>SE_14_+_56139730_56139890_56139973_56142553_KTN1</t>
  </si>
  <si>
    <t>1.8933801514877286</t>
  </si>
  <si>
    <t>SE_14_+_56146403_56147383_56147459_56150817_KTN1</t>
  </si>
  <si>
    <t>3.3193864087153053</t>
  </si>
  <si>
    <t>SE_14_+_56146403_56147404_56147459_56150817_KTN1</t>
  </si>
  <si>
    <t>76.85276253087785</t>
  </si>
  <si>
    <t>SE_14_+_57052630_57070533_57070710_57072288_TMEM260</t>
  </si>
  <si>
    <t>77.58668388631187</t>
  </si>
  <si>
    <t>SE_14_+_57082745_57083901_57084015_57085312_TMEM260</t>
  </si>
  <si>
    <t>63.34807992561681</t>
  </si>
  <si>
    <t>27.810650887573964</t>
  </si>
  <si>
    <t>65.68047337278107</t>
  </si>
  <si>
    <t>6.508875739644971</t>
  </si>
  <si>
    <t>SE_14_+_57085481_57088249_57088420_57092100_TMEM260</t>
  </si>
  <si>
    <t>97.524513885323</t>
  </si>
  <si>
    <t>SE_14_-_57713429_57711077_57710883_57706377_EXOC5</t>
  </si>
  <si>
    <t>98.78222965835629</t>
  </si>
  <si>
    <t>SE_14_+_57863593_57866546_57866601_57876097_NAA30</t>
  </si>
  <si>
    <t>99.33774345377924</t>
  </si>
  <si>
    <t>SE_14_+_58667012_58669573_58669645_58674654_ACTR10</t>
  </si>
  <si>
    <t>0.29981133547719735</t>
  </si>
  <si>
    <t>85.60606060606061</t>
  </si>
  <si>
    <t>SE_14_+_58669645_58673767_58673901_58674654_ACTR10</t>
  </si>
  <si>
    <t>98.75017821217877</t>
  </si>
  <si>
    <t>SE_14_+_58686447_58690340_58690419_58697117_ACTR10</t>
  </si>
  <si>
    <t>99.7779039181558</t>
  </si>
  <si>
    <t>SE_14_+_58690419_58690501_58690574_58697117_ACTR10</t>
  </si>
  <si>
    <t>99.87431227009681</t>
  </si>
  <si>
    <t>SE_14_+_58690419_58697117_58697198_58698784_ACTR10</t>
  </si>
  <si>
    <t>0.5794235893560307</t>
  </si>
  <si>
    <t>SE_14_+_58697198_58697798_58697871_58698784_ACTR10</t>
  </si>
  <si>
    <t>99.92195004436523</t>
  </si>
  <si>
    <t>SE_14_+_58711659_58714468_58714550_58718837_PSMA3</t>
  </si>
  <si>
    <t>98.80260049090256</t>
  </si>
  <si>
    <t>SE_14_+_58714550_58718837_58718960_58724463_PSMA3</t>
  </si>
  <si>
    <t>98.01037149127504</t>
  </si>
  <si>
    <t>SE_14_+_58714550_58718842_58718960_58724463_PSMA3</t>
  </si>
  <si>
    <t>13.321261202258993</t>
  </si>
  <si>
    <t>SE_14_-_58758353_58755531_58755436_58752474_FLJ31306</t>
  </si>
  <si>
    <t>99.782596849749</t>
  </si>
  <si>
    <t>SE_14_+_58766578_58768298_58768408_58771662_ARID4A</t>
  </si>
  <si>
    <t>96.05932718795867</t>
  </si>
  <si>
    <t>SE_14_-_58890726_58878689_58878625_58877656_TIMM9</t>
  </si>
  <si>
    <t>99.33409959714942</t>
  </si>
  <si>
    <t>SE_14_-_58893772_58878689_58878625_58877656_TIMM9</t>
  </si>
  <si>
    <t>99.12140342750082</t>
  </si>
  <si>
    <t>SE_14_-_58893772_58890813_58890726_58877656_TIMM9</t>
  </si>
  <si>
    <t>90.81256603909826</t>
  </si>
  <si>
    <t>SE_14_-_58893772_58890813_58890726_58878689_TIMM9</t>
  </si>
  <si>
    <t>96.20049201762674</t>
  </si>
  <si>
    <t>SE_14_+_58956958_58958862_58958993_58965501_KIAA0586</t>
  </si>
  <si>
    <t>79.63084103832414</t>
  </si>
  <si>
    <t>SE_14_+_58979345_59006789_59006854_59014499_KIAA0586</t>
  </si>
  <si>
    <t>12.887787233854583</t>
  </si>
  <si>
    <t>SE_14_+_59006854_59010601_59010685_59014499_KIAA0586</t>
  </si>
  <si>
    <t>96.70842722425466</t>
  </si>
  <si>
    <t>SE_14_+_59826222_59827520_59827580_59830369_DAAM1</t>
  </si>
  <si>
    <t>57.63848379854243</t>
  </si>
  <si>
    <t>SE_14_-_59941446_59941244_59941157_59939808_L3HYPDH</t>
  </si>
  <si>
    <t>29.882800586463492</t>
  </si>
  <si>
    <t>SE_14_-_59942587_59941244_59941157_59939808_L3HYPDH</t>
  </si>
  <si>
    <t>5.924848069977528</t>
  </si>
  <si>
    <t>SE_14_+_59951311_59951708_59951834_59953431_JKAMP</t>
  </si>
  <si>
    <t>7.686909521816528</t>
  </si>
  <si>
    <t>SE_14_+_59951311_59951708_59951834_59953449_JKAMP</t>
  </si>
  <si>
    <t>87.33297297017215</t>
  </si>
  <si>
    <t>90.08264462809917</t>
  </si>
  <si>
    <t>SE_14_+_59951311_59953399_59953522_59954392_JKAMP</t>
  </si>
  <si>
    <t>90.93348319990655</t>
  </si>
  <si>
    <t>SE_14_+_59951311_59953431_59953522_59954392_JKAMP</t>
  </si>
  <si>
    <t>88.35700360034764</t>
  </si>
  <si>
    <t>SE_14_+_59951311_59953449_59953522_59954392_JKAMP</t>
  </si>
  <si>
    <t>98.87990185942212</t>
  </si>
  <si>
    <t>SE_14_-_60074003_60072224_60072086_60070639_RTN1</t>
  </si>
  <si>
    <t>0.9305338159644244</t>
  </si>
  <si>
    <t>SE_14_-_60097164_60076950_60076840_60074210_RTN1</t>
  </si>
  <si>
    <t>2.290798055119982</t>
  </si>
  <si>
    <t>77.95275590551181</t>
  </si>
  <si>
    <t>SE_14_+_60592541_60600374_60600503_60600688_PCNXL4</t>
  </si>
  <si>
    <t>7.17917077105222</t>
  </si>
  <si>
    <t>SE_14_+_60716395_60717098_60717199_60749402_PPM1A</t>
  </si>
  <si>
    <t>8.799988928646286</t>
  </si>
  <si>
    <t>SE_14_+_60716395_60743723_60743809_60749402_PPM1A</t>
  </si>
  <si>
    <t>98.97965964691323</t>
  </si>
  <si>
    <t>63.41463414634146</t>
  </si>
  <si>
    <t>SE_14_+_61278845_61285440_61285565_61346432_MNAT1</t>
  </si>
  <si>
    <t>90.45427648103899</t>
  </si>
  <si>
    <t>98.19277108433735</t>
  </si>
  <si>
    <t>SE_14_+_61346553_61434947_61435115_61435277_MNAT1</t>
  </si>
  <si>
    <t>16.096825743034263</t>
  </si>
  <si>
    <t>SE_14_+_61451521_61453770_61453875_61482622_SLC38A6</t>
  </si>
  <si>
    <t>11.687260506398161</t>
  </si>
  <si>
    <t>SE_14_+_61497241_61500737_61500831_61503777_SLC38A6</t>
  </si>
  <si>
    <t>84.38832677853789</t>
  </si>
  <si>
    <t>78.75</t>
  </si>
  <si>
    <t>SE_14_+_61497241_61503777_61503859_61504343_SLC38A6</t>
  </si>
  <si>
    <t>88.88571104799206</t>
  </si>
  <si>
    <t>SE_14_+_61509930_61510168_61510221_61512064_SLC38A6</t>
  </si>
  <si>
    <t>17.006430756010527</t>
  </si>
  <si>
    <t>SE_14_+_61512885_61514869_61515015_61517230_SLC38A6</t>
  </si>
  <si>
    <t>10.857247401117721</t>
  </si>
  <si>
    <t>SE_14_+_61512885_61514966_61515015_61517230_SLC38A6</t>
  </si>
  <si>
    <t>99.84595844586237</t>
  </si>
  <si>
    <t>97.97297297297297</t>
  </si>
  <si>
    <t>SE_14_+_61858006_61909829_61909979_61912410_PRKCH</t>
  </si>
  <si>
    <t>99.8339755826495</t>
  </si>
  <si>
    <t>44.50261780104712</t>
  </si>
  <si>
    <t>38.21989528795812</t>
  </si>
  <si>
    <t>SE_14_+_62162557_62187097_62187290_62188227_HIF1A</t>
  </si>
  <si>
    <t>99.8767542958998</t>
  </si>
  <si>
    <t>16.48936170212766</t>
  </si>
  <si>
    <t>45.21276595744681</t>
  </si>
  <si>
    <t>SE_14_+_62162557_62187100_62187290_62188227_HIF1A</t>
  </si>
  <si>
    <t>93.64928235845788</t>
  </si>
  <si>
    <t>47.58064516129033</t>
  </si>
  <si>
    <t>SE_14_+_62211531_62212409_62212535_62213652_HIF1A</t>
  </si>
  <si>
    <t>93.18564463183422</t>
  </si>
  <si>
    <t>1.5463917525773196</t>
  </si>
  <si>
    <t>SE_14_-_64006247_63920603_63920407_63888812_PPP2R5E</t>
  </si>
  <si>
    <t>0.02844380966614958</t>
  </si>
  <si>
    <t>SE_14_+_64498075_64501212_64501310_64514718_SYNE2</t>
  </si>
  <si>
    <t>0.07218357429561985</t>
  </si>
  <si>
    <t>SE_14_+_64548298_64554137_64554205_64554389_SYNE2</t>
  </si>
  <si>
    <t>99.79667619557625</t>
  </si>
  <si>
    <t>SE_14_+_64593525_64595170_64595271_64596500_SYNE2</t>
  </si>
  <si>
    <t>99.94413061883346</t>
  </si>
  <si>
    <t>86.1788617886179</t>
  </si>
  <si>
    <t>SE_14_+_64630299_64632003_64632128_64633951_SYNE2</t>
  </si>
  <si>
    <t>99.99040086959084</t>
  </si>
  <si>
    <t>SE_14_+_64644201_64653142_64653297_64655268_SYNE2</t>
  </si>
  <si>
    <t>0.07698772190292844</t>
  </si>
  <si>
    <t>SE_14_+_64655426_64655578_64655727_64656789_SYNE2</t>
  </si>
  <si>
    <t>99.56269739533205</t>
  </si>
  <si>
    <t>SE_14_+_64655426_64656789_64656955_64669519_SYNE2</t>
  </si>
  <si>
    <t>99.89167682480013</t>
  </si>
  <si>
    <t>13.008130081300814</t>
  </si>
  <si>
    <t>SE_14_+_64663822_64669556_64669681_64675476_SYNE2</t>
  </si>
  <si>
    <t>63.68972954169904</t>
  </si>
  <si>
    <t>SE_14_+_64681188_64682004_64682072_64682966_SYNE2</t>
  </si>
  <si>
    <t>0.22311280838101183</t>
  </si>
  <si>
    <t>SE_14_+_64855186_64855719_64855843_64867511_MTHFD1</t>
  </si>
  <si>
    <t>98.99467121498695</t>
  </si>
  <si>
    <t>SE_14_+_64867595_64877808_64877867_64879190_MTHFD1</t>
  </si>
  <si>
    <t>99.5442196926468</t>
  </si>
  <si>
    <t>SE_14_+_64921593_64924932_64925025_64926477_MTHFD1</t>
  </si>
  <si>
    <t>14.462999795130264</t>
  </si>
  <si>
    <t>SE_14_-_64957079_64953914_64953832_64916356_ZBTB25</t>
  </si>
  <si>
    <t>14.467451317505645</t>
  </si>
  <si>
    <t>50.37593984962406</t>
  </si>
  <si>
    <t>SE_14_+_64971664_64977967_64978102_64988205_ZBTB1</t>
  </si>
  <si>
    <t>89.252467860778</t>
  </si>
  <si>
    <t>46.308724832214764</t>
  </si>
  <si>
    <t>SE_14_+_64978102_64983318_64983469_64988205_ZBTB1</t>
  </si>
  <si>
    <t>97.29801535403357</t>
  </si>
  <si>
    <t>SE_14_+_65194700_65195714_65195811_65197360_PLEKHG3</t>
  </si>
  <si>
    <t>98.95956926273921</t>
  </si>
  <si>
    <t>SE_14_+_65195811_65196961_65197030_65197360_PLEKHG3</t>
  </si>
  <si>
    <t>3.0464109424973755</t>
  </si>
  <si>
    <t>SE_14_-_65220255_65219033_65218929_65216872_SPTB</t>
  </si>
  <si>
    <t>99.87829216896047</t>
  </si>
  <si>
    <t>SE_14_-_65234381_65234070_65234021_65233519_SPTB</t>
  </si>
  <si>
    <t>81.00516343290815</t>
  </si>
  <si>
    <t>SE_14_+_65390844_65392725_65392798_65398856_CHURC1/CHURC1-FNTB</t>
  </si>
  <si>
    <t>88.00056947780804</t>
  </si>
  <si>
    <t>SE_14_+_65390844_65392728_65392798_65398856_CHURC1/CHURC1-FNTB</t>
  </si>
  <si>
    <t>95.50582600126928</t>
  </si>
  <si>
    <t>SE_14_+_65390844_65392728_65392798_65410017_CHURC1/CHURC1-FNTB</t>
  </si>
  <si>
    <t>98.708843752344265</t>
  </si>
  <si>
    <t>SE_14_+_65390844_65392728_65392798_65470967_CHURC1/CHURC1-FNTB</t>
  </si>
  <si>
    <t>98.64270147636293</t>
  </si>
  <si>
    <t>20.065789473684212</t>
  </si>
  <si>
    <t>4.934210526315789</t>
  </si>
  <si>
    <t>SE_14_+_65392798_65398856_65399010_65470967_CHURC1</t>
  </si>
  <si>
    <t>99.91139425845526</t>
  </si>
  <si>
    <t>SE_14_+_65471031_65479035_65479107_65482343_CHURC1-FNTB/FNTB</t>
  </si>
  <si>
    <t>12.613491992014826</t>
  </si>
  <si>
    <t>SE_14_+_65494499_65499077_65499221_65499328_CHURC1-FNTB</t>
  </si>
  <si>
    <t>7.026407552816387</t>
  </si>
  <si>
    <t>SE_14_+_65494499_65499077_65499239_65499328_CHURC1-FNTB</t>
  </si>
  <si>
    <t>6.934816838175969</t>
  </si>
  <si>
    <t>SE_14_-_65544631_65544146_65544046_65543381_MAX</t>
  </si>
  <si>
    <t>7.75287309988922</t>
  </si>
  <si>
    <t>SE_14_-_65544631_65544146_65544062_65543381_MAX</t>
  </si>
  <si>
    <t>18.254410280396865</t>
  </si>
  <si>
    <t>SE_14_-_65544631_65544361_65544281_65544146_MAX</t>
  </si>
  <si>
    <t>99.98301520481515</t>
  </si>
  <si>
    <t>SE_14_-_65568264_65560533_65560426_65544754_MAX</t>
  </si>
  <si>
    <t>97.62029727060488</t>
  </si>
  <si>
    <t>SE_14_+_65878711_65922339_65922436_66028055_FUT8</t>
  </si>
  <si>
    <t>98.34851767683142</t>
  </si>
  <si>
    <t>SE_14_+_65879932_65922339_65922436_66028055_FUT8</t>
  </si>
  <si>
    <t>0.5368844942288975</t>
  </si>
  <si>
    <t>SE_14_+_65922436_65946425_65946502_66028055_FUT8</t>
  </si>
  <si>
    <t>0.1406921263781108</t>
  </si>
  <si>
    <t>90.20979020979021</t>
  </si>
  <si>
    <t>SE_14_+_65922436_65982961_65983106_66028055_FUT8</t>
  </si>
  <si>
    <t>0.8804601584605491</t>
  </si>
  <si>
    <t>SE_14_+_66083091_66083808_66083909_66096210_FUT8</t>
  </si>
  <si>
    <t>0.9484940042645577</t>
  </si>
  <si>
    <t>SE_14_+_66975309_67017759_67017899_67147825_GPHN</t>
  </si>
  <si>
    <t>1.8479731989300159</t>
  </si>
  <si>
    <t>SE_14_+_67147903_67176075_67176176_67243182_GPHN</t>
  </si>
  <si>
    <t>98.16409227204346</t>
  </si>
  <si>
    <t>SE_14_+_67147903_67243182_67243239_67291192_GPHN</t>
  </si>
  <si>
    <t>99.34437599238646</t>
  </si>
  <si>
    <t>SE_14_+_67243239_67291192_67291284_67309396_GPHN</t>
  </si>
  <si>
    <t>99.10110697466125</t>
  </si>
  <si>
    <t>SE_14_+_67243239_67291192_67291284_67346657_GPHN</t>
  </si>
  <si>
    <t>96.75406698168216</t>
  </si>
  <si>
    <t>SE_14_+_67389655_67390911_67391009_67431908_GPHN</t>
  </si>
  <si>
    <t>2.9433314219572324</t>
  </si>
  <si>
    <t>SE_14_+_67432042_67452399_67452455_67490350_GPHN</t>
  </si>
  <si>
    <t>99.18678668911024</t>
  </si>
  <si>
    <t>SE_14_+_67610166_67626132_67626205_67631879_GPHN</t>
  </si>
  <si>
    <t>99.82183541542615</t>
  </si>
  <si>
    <t>SE_14_-_67812485_67807235_67807157_67805479_ATP6V1D</t>
  </si>
  <si>
    <t>99.48265233890989</t>
  </si>
  <si>
    <t>SE_14_-_67812485_67810155_67810089_67807235_ATP6V1D</t>
  </si>
  <si>
    <t>99.93336336347105</t>
  </si>
  <si>
    <t>SE_14_-_67817328_67815821_67815754_67814170_ATP6V1D</t>
  </si>
  <si>
    <t>99.21786049908461</t>
  </si>
  <si>
    <t>SE_14_-_67826375_67819757_67819640_67817407_ATP6V1D</t>
  </si>
  <si>
    <t>98.04792517644593</t>
  </si>
  <si>
    <t>SE_14_-_67859043_67857463_67857380_67855019_PLEK2</t>
  </si>
  <si>
    <t>97.2977569930431</t>
  </si>
  <si>
    <t>SE_14_-_67859379_67859144_67859043_67857463_PLEK2</t>
  </si>
  <si>
    <t>99.93768024463651</t>
  </si>
  <si>
    <t>96.08938547486034</t>
  </si>
  <si>
    <t>SE_14_-_67864379_67862300_67862119_67859958_PLEK2</t>
  </si>
  <si>
    <t>7.1751281467435435</t>
  </si>
  <si>
    <t>SE_14_-_68059352_68059153_68059032_68056889_PIGH</t>
  </si>
  <si>
    <t>98.83223731993476</t>
  </si>
  <si>
    <t>SE_14_-_68060460_68059432_68059352_68056889_PIGH</t>
  </si>
  <si>
    <t>99.29107282800726</t>
  </si>
  <si>
    <t>SE_14_-_68060460_68059435_68059352_68056889_PIGH</t>
  </si>
  <si>
    <t>98.95702148961753</t>
  </si>
  <si>
    <t>8.280254777070063</t>
  </si>
  <si>
    <t>SE_14_+_68109080_68112360_68112519_68113361_ARG2</t>
  </si>
  <si>
    <t>98.01897151339794</t>
  </si>
  <si>
    <t>SE_14_-_68123133_68120215_68120154_68118198_VTI1B</t>
  </si>
  <si>
    <t>95.50183160149669</t>
  </si>
  <si>
    <t>SE_14_-_68141092_68129252_68129194_68126639_VTI1B</t>
  </si>
  <si>
    <t>7.561623237821934</t>
  </si>
  <si>
    <t>SE_14_-_68141092_68129907_68129746_68129252_VTI1B</t>
  </si>
  <si>
    <t>95.7579324892064</t>
  </si>
  <si>
    <t>SE_14_-_68151732_68129907_68129746_68129252_VTI1B</t>
  </si>
  <si>
    <t>99.85364410304966</t>
  </si>
  <si>
    <t>31.016042780748666</t>
  </si>
  <si>
    <t>14.43850267379679</t>
  </si>
  <si>
    <t>SE_14_-_68156929_68151921_68151732_68129252_RDH11</t>
  </si>
  <si>
    <t>0.09797576806584711</t>
  </si>
  <si>
    <t>SE_14_-_68156929_68152974_68152801_68151921_RDH11</t>
  </si>
  <si>
    <t>99.86423447678136</t>
  </si>
  <si>
    <t>SE_14_-_68159651_68157961_68157857_68157138_RDH11</t>
  </si>
  <si>
    <t>98.84171869085682</t>
  </si>
  <si>
    <t>79.08496732026144</t>
  </si>
  <si>
    <t>SE_14_-_68159651_68159310_68159155_68157961_RDH11</t>
  </si>
  <si>
    <t>97.68161760621015</t>
  </si>
  <si>
    <t>50.86206896551724</t>
  </si>
  <si>
    <t>SE_14_-_68162347_68159769_68159651_68157138_RDH11</t>
  </si>
  <si>
    <t>99.3516737283415</t>
  </si>
  <si>
    <t>SE_14_-_68162347_68159769_68159651_68159310_RDH11</t>
  </si>
  <si>
    <t>98.68297952199089</t>
  </si>
  <si>
    <t>SE_14_-_68162347_68159769_68159690_68159310_RDH11</t>
  </si>
  <si>
    <t>99.43086414949961</t>
  </si>
  <si>
    <t>99.46236559139786</t>
  </si>
  <si>
    <t>SE_14_-_69262792_69259787_69259599_69257209_ZFP36L1</t>
  </si>
  <si>
    <t>32.91044409392762</t>
  </si>
  <si>
    <t>SE_14_-_69345706_69345240_69345175_69343957_ACTN1</t>
  </si>
  <si>
    <t>95.84788435635248</t>
  </si>
  <si>
    <t>SE_14_-_69346679_69345240_69345175_69343957_ACTN1</t>
  </si>
  <si>
    <t>97.68847459647148</t>
  </si>
  <si>
    <t>SE_14_-_69346679_69345786_69345706_69343957_ACTN1</t>
  </si>
  <si>
    <t>44.26274906809503</t>
  </si>
  <si>
    <t>SE_14_-_69346679_69345786_69345706_69345240_ACTN1</t>
  </si>
  <si>
    <t>98.35596354999616</t>
  </si>
  <si>
    <t>SE_14_-_69350885_69349772_69349590_69349309_ACTN1</t>
  </si>
  <si>
    <t>1.2101550298450638</t>
  </si>
  <si>
    <t>SE_14_-_69369194_69367663_69367579_69360464_ACTN1</t>
  </si>
  <si>
    <t>96.12661297818278</t>
  </si>
  <si>
    <t>SE_14_-_69542062_69529228_69529101_69522328_DCAF5</t>
  </si>
  <si>
    <t>99.72893573501736</t>
  </si>
  <si>
    <t>SE_14_-_69619661_69589077_69588934_69585947_DCAF5</t>
  </si>
  <si>
    <t>0.5732063053353914</t>
  </si>
  <si>
    <t>SE_14_-_69619482_69616220_69616148_69589077_DCAF5</t>
  </si>
  <si>
    <t>79.4197251194718</t>
  </si>
  <si>
    <t>SE_14_+_69658308_69670634_69670717_69676141_EXD2</t>
  </si>
  <si>
    <t>4.606684843438453</t>
  </si>
  <si>
    <t>SE_14_+_69676520_69676829_69676918_69695533_EXD2</t>
  </si>
  <si>
    <t>99.99055494976162</t>
  </si>
  <si>
    <t>SE_14_-_69861542_69853800_69853680_69847357_ERH</t>
  </si>
  <si>
    <t>99.71469198945451</t>
  </si>
  <si>
    <t>SE_14_+_69853800_69861542_69861629_69864948_Hypothetical</t>
  </si>
  <si>
    <t>90.58823529411765</t>
  </si>
  <si>
    <t>SE_14_-_69864948_69861629_69861542_69853800_ERH</t>
  </si>
  <si>
    <t>7.807178192917054</t>
  </si>
  <si>
    <t>SE_14_+_69890919_69908549_69908689_69908786_SLC39A9</t>
  </si>
  <si>
    <t>89.2504948631307</t>
  </si>
  <si>
    <t>1.0256410256410255</t>
  </si>
  <si>
    <t>SE_14_+_69890919_69908786_69908983_69919958_SLC39A9</t>
  </si>
  <si>
    <t>90.13876012480416</t>
  </si>
  <si>
    <t>SE_14_+_69908983_69919958_69920026_69921529_SLC39A9</t>
  </si>
  <si>
    <t>90.12028259330216</t>
  </si>
  <si>
    <t>SE_14_-_70826236_70809446_70809375_70795953_COX16/SYNJ2BP-COX16</t>
  </si>
  <si>
    <t>0.2573111204830972</t>
  </si>
  <si>
    <t>SE_14_-_70826236_70826017_70825937_70795953_COX16/SYNJ2BP-COX16</t>
  </si>
  <si>
    <t>91.0525330887347</t>
  </si>
  <si>
    <t>SE_14_-_70883617_70855323_70855187_70842488_SYNJ2BP-COX16/SYNJ2BP</t>
  </si>
  <si>
    <t>99.58122835884377</t>
  </si>
  <si>
    <t>40.707964601769916</t>
  </si>
  <si>
    <t>SE_14_-_71059597_71058098_71057983_71052500_MED6</t>
  </si>
  <si>
    <t>0.7143395942621242</t>
  </si>
  <si>
    <t>SE_14_+_71435827_71436576_71436716_71443659_PCNX</t>
  </si>
  <si>
    <t>99.93599249927401</t>
  </si>
  <si>
    <t>SE_14_+_71979562_71996029_71996087_72043252_SIPA1L1</t>
  </si>
  <si>
    <t>16.010848059250236</t>
  </si>
  <si>
    <t>SE_14_+_71996087_72043252_72043304_72054288_SIPA1L1</t>
  </si>
  <si>
    <t>97.99141230497679</t>
  </si>
  <si>
    <t>24.305555555555554</t>
  </si>
  <si>
    <t>SE_14_+_72152348_72165698_72165844_72169098_SIPA1L1</t>
  </si>
  <si>
    <t>9.215915080927278</t>
  </si>
  <si>
    <t>SE_14_+_72169222_72171438_72171500_72171939_SIPA1L1</t>
  </si>
  <si>
    <t>85.52110142633593</t>
  </si>
  <si>
    <t>SE_14_+_72945037_72961860_72961970_72976862_RGS6</t>
  </si>
  <si>
    <t>68.41851369932594</t>
  </si>
  <si>
    <t>SE_14_+_73002983_73006749_73006802_73029125_RGS6</t>
  </si>
  <si>
    <t>99.98855074011969</t>
  </si>
  <si>
    <t>91.75257731958763</t>
  </si>
  <si>
    <t>SE_14_+_73393251_73404679_73404778_73406510_DCAF4</t>
  </si>
  <si>
    <t>97.38290886135078</t>
  </si>
  <si>
    <t>SE_14_-_73445569_73444942_73444845_73444752_ZFYVE1</t>
  </si>
  <si>
    <t>6.231149254010178</t>
  </si>
  <si>
    <t>54.621848739495796</t>
  </si>
  <si>
    <t>SE_14_+_73525413_73531680_73531801_73538335_RBM25</t>
  </si>
  <si>
    <t>0.6612134845904003</t>
  </si>
  <si>
    <t>SE_14_+_73525413_73536561_73536628_73538335_RBM25</t>
  </si>
  <si>
    <t>99.74288104148461</t>
  </si>
  <si>
    <t>SE_14_+_73544244_73550202_73550259_73554709_RBM25</t>
  </si>
  <si>
    <t>4.233368089064429</t>
  </si>
  <si>
    <t>SE_14_+_73554869_73555078_73555182_73563623_RBM25</t>
  </si>
  <si>
    <t>2.6761599046398157</t>
  </si>
  <si>
    <t>SE_14_+_73577863_73578017_73578090_73578236_RBM25</t>
  </si>
  <si>
    <t>0.7996621450811284</t>
  </si>
  <si>
    <t>SE_14_+_73603291_73603833_73603931_73614503_PSEN1</t>
  </si>
  <si>
    <t>0.16778233425068942</t>
  </si>
  <si>
    <t>SE_14_+_73603291_73606005_73606106_73614503_PSEN1</t>
  </si>
  <si>
    <t>3.0554705036569083</t>
  </si>
  <si>
    <t>7.874015748031496</t>
  </si>
  <si>
    <t>SE_14_+_73614802_73626717_73626846_73637505_PSEN1</t>
  </si>
  <si>
    <t>0.5461568218901273</t>
  </si>
  <si>
    <t>SE_14_+_73673180_73675532_73675623_73678477_PSEN1</t>
  </si>
  <si>
    <t>99.84823359553587</t>
  </si>
  <si>
    <t>SE_14_+_73673180_73678477_73678650_73683834_PSEN1</t>
  </si>
  <si>
    <t>96.95774598798717</t>
  </si>
  <si>
    <t>SE_14_+_73717738_73718194_73718274_73718372_PAPLN</t>
  </si>
  <si>
    <t>12.653186294915484</t>
  </si>
  <si>
    <t>SE_14_+_73730490_73730650_73730752_73730919_PAPLN</t>
  </si>
  <si>
    <t>16.358170425982568</t>
  </si>
  <si>
    <t>SE_14_-_73749067_73746132_73745989_73744001_NUMB</t>
  </si>
  <si>
    <t>98.1951710046045</t>
  </si>
  <si>
    <t>SE_14_-_73753818_73749213_73749067_73744001_NUMB</t>
  </si>
  <si>
    <t>99.618433012391307</t>
  </si>
  <si>
    <t>SE_14_-_73822334_73789912_73789838_73763993_NUMB</t>
  </si>
  <si>
    <t>99.12136729129078</t>
  </si>
  <si>
    <t>40.20618556701031</t>
  </si>
  <si>
    <t>SE_14_-_73822334_73789937_73789838_73763993_NUMB</t>
  </si>
  <si>
    <t>95.98737852391879</t>
  </si>
  <si>
    <t>SE_14_+_74121588_74125550_74125659_74128690_DNAL1</t>
  </si>
  <si>
    <t>98.77478497687969</t>
  </si>
  <si>
    <t>SE_14_+_74128745_74138245_74138300_74153962_DNAL1</t>
  </si>
  <si>
    <t>3.172989490044843</t>
  </si>
  <si>
    <t>SE_14_+_74138300_74139648_74139794_74153962_DNAL1</t>
  </si>
  <si>
    <t>97.28645092968496</t>
  </si>
  <si>
    <t>SE_14_+_74154088_74156078_74156218_74162605_DNAL1</t>
  </si>
  <si>
    <t>1.301439239653787</t>
  </si>
  <si>
    <t>42.05607476635514</t>
  </si>
  <si>
    <t>SE_14_-_74203701_74196882_74196773_74196688_ELMSAN1</t>
  </si>
  <si>
    <t>95.66202985569126</t>
  </si>
  <si>
    <t>SE_14_+_74353618_74358730_74358810_74360500_ZNF410</t>
  </si>
  <si>
    <t>98.27488005703796</t>
  </si>
  <si>
    <t>40.78212290502793</t>
  </si>
  <si>
    <t>25.139664804469277</t>
  </si>
  <si>
    <t>SE_14_+_74353618_74358730_74358911_74360500_ZNF410</t>
  </si>
  <si>
    <t>1.5274572413290106</t>
  </si>
  <si>
    <t>SE_14_+_74360635_74361062_74361112_74363019_ZNF410</t>
  </si>
  <si>
    <t>0.3696678620997421</t>
  </si>
  <si>
    <t>SE_14_+_74360635_74361940_74362117_74363019_ZNF410</t>
  </si>
  <si>
    <t>99.24438398265335</t>
  </si>
  <si>
    <t>SE_14_+_74360635_74363051_74363237_74364774_ZNF410</t>
  </si>
  <si>
    <t>98.3211524054096</t>
  </si>
  <si>
    <t>SE_14_+_74364965_74370663_74370813_74371605_ZNF410</t>
  </si>
  <si>
    <t>99.91558852735035</t>
  </si>
  <si>
    <t>SE_14_+_74376133_74387683_74387808_74388769_ZNF410</t>
  </si>
  <si>
    <t>83.38528644794705</t>
  </si>
  <si>
    <t>57.2463768115942</t>
  </si>
  <si>
    <t>SE_14_+_74387808_74388769_74388909_74390098_ZNF410</t>
  </si>
  <si>
    <t>1.4805571206600652</t>
  </si>
  <si>
    <t>SE_14_+_74390225_74391405_74391522_74398206_ZNF410</t>
  </si>
  <si>
    <t>1.4442427854769713</t>
  </si>
  <si>
    <t>SE_14_+_74390225_74393810_74393931_74398206_ZNF410</t>
  </si>
  <si>
    <t>80.78614102586485</t>
  </si>
  <si>
    <t>SE_14_+_74420272_74422154_74422212_74422508_COQ6</t>
  </si>
  <si>
    <t>99.00890036057693</t>
  </si>
  <si>
    <t>9.146341463414634</t>
  </si>
  <si>
    <t>SE_14_+_74428273_74428440_74428606_74429673_COQ6</t>
  </si>
  <si>
    <t>90.1234178766149</t>
  </si>
  <si>
    <t>SE_14_+_74495952_74500731_74500874_74507268_CCDC176</t>
  </si>
  <si>
    <t>65.75356257597916</t>
  </si>
  <si>
    <t>SE_14_+_74507348_74512763_74512833_74514633_CCDC176</t>
  </si>
  <si>
    <t>99.9759245314632</t>
  </si>
  <si>
    <t>SE_14_-_74541658_74539314_74539240_74539067_ALDH6A1</t>
  </si>
  <si>
    <t>96.87871049755239</t>
  </si>
  <si>
    <t>SE_14_+_74564563_74567858_74567941_74665625_LIN52</t>
  </si>
  <si>
    <t>75.81192081855775</t>
  </si>
  <si>
    <t>SE_14_-_74756994_74756821_74756730_74756222_ABCD4</t>
  </si>
  <si>
    <t>79.49055374581656</t>
  </si>
  <si>
    <t>SE_14_-_74761851_74759951_74759857_74759572_ABCD4</t>
  </si>
  <si>
    <t>68.29185709411344</t>
  </si>
  <si>
    <t>SE_14_-_74761851_74759982_74759857_74759572_ABCD4</t>
  </si>
  <si>
    <t>68.37834391308006</t>
  </si>
  <si>
    <t>SE_14_-_74761851_74760013_74759857_74759572_ABCD4</t>
  </si>
  <si>
    <t>98.54613328257362</t>
  </si>
  <si>
    <t>SE_14_-_74762557_74761901_74761851_74759951_ABCD4</t>
  </si>
  <si>
    <t>97.87194039294917</t>
  </si>
  <si>
    <t>SE_14_-_74763036_74762682_74762557_74761901_ABCD4</t>
  </si>
  <si>
    <t>83.85377547853288</t>
  </si>
  <si>
    <t>16.05839416058394</t>
  </si>
  <si>
    <t>SE_14_-_74766251_74764772_74764633_74763152_ABCD4</t>
  </si>
  <si>
    <t>96.50234014332253</t>
  </si>
  <si>
    <t>SE_14_-_74766853_74764772_74764633_74763152_ABCD4</t>
  </si>
  <si>
    <t>93.79810899062913</t>
  </si>
  <si>
    <t>SE_14_-_74766853_74766378_74766251_74763152_ABCD4</t>
  </si>
  <si>
    <t>66.4817832369331</t>
  </si>
  <si>
    <t>SE_14_-_74766853_74766378_74766251_74764772_ABCD4</t>
  </si>
  <si>
    <t>86.9238859643789</t>
  </si>
  <si>
    <t>SE_14_-_74769578_74766971_74766853_74766378_ABCD4</t>
  </si>
  <si>
    <t>99.75357754676503</t>
  </si>
  <si>
    <t>SE_14_-_74951118_74947482_74947389_74946991_NPC2</t>
  </si>
  <si>
    <t>99.84166807219232</t>
  </si>
  <si>
    <t>SE_14_-_74951118_74947482_74947405_74946991_NPC2</t>
  </si>
  <si>
    <t>99.74667307284172</t>
  </si>
  <si>
    <t>SE_14_-_74951118_74947482_74947414_74946991_NPC2</t>
  </si>
  <si>
    <t>99.7052848671414</t>
  </si>
  <si>
    <t>SE_14_-_74953032_74951290_74951118_74947482_NPC2</t>
  </si>
  <si>
    <t>99.74332753105384</t>
  </si>
  <si>
    <t>SE_14_+_74960855_74960978_74961093_74961529_ISCA2</t>
  </si>
  <si>
    <t>99.829100101175</t>
  </si>
  <si>
    <t>SE_14_-_74974676_74974013_74973882_74973526_LTBP2</t>
  </si>
  <si>
    <t>99.1177842506837</t>
  </si>
  <si>
    <t>SE_14_-_74975307_74974798_74974676_74974013_LTBP2</t>
  </si>
  <si>
    <t>99.96134371019214</t>
  </si>
  <si>
    <t>SE_14_-_75138111_75137574_75137465_75136829_AREL1</t>
  </si>
  <si>
    <t>0.07916651925963712</t>
  </si>
  <si>
    <t>SE_14_-_75139534_75138723_75138672_75138186_AREL1</t>
  </si>
  <si>
    <t>1.1630208418075854</t>
  </si>
  <si>
    <t>20.945945945945947</t>
  </si>
  <si>
    <t>42.567567567567565</t>
  </si>
  <si>
    <t>SE_14_-_75149999_75145032_75144882_75143455_AREL1</t>
  </si>
  <si>
    <t>11.746404726370177</t>
  </si>
  <si>
    <t>SE_14_-_75179636_75165559_75165467_75159031_AREL1</t>
  </si>
  <si>
    <t>99.97607110708918</t>
  </si>
  <si>
    <t>SE_14_+_75282968_75283274_75283393_75283634_YLPM1</t>
  </si>
  <si>
    <t>85.44027881768075</t>
  </si>
  <si>
    <t>SE_14_+_75287840_75290959_75291010_75295916_YLPM1</t>
  </si>
  <si>
    <t>99.75727471012</t>
  </si>
  <si>
    <t>SE_14_+_75352337_75355798_75355850_75355978_DLST</t>
  </si>
  <si>
    <t>97.95860052471703</t>
  </si>
  <si>
    <t>SE_14_+_75356052_75356581_75356655_75357759_DLST</t>
  </si>
  <si>
    <t>98.89540964315215</t>
  </si>
  <si>
    <t>SE_14_+_75356052_75356600_75356655_75357759_DLST</t>
  </si>
  <si>
    <t>92.52303765872475</t>
  </si>
  <si>
    <t>SE_14_-_75375553_75374233_75374138_75373827_RPS6KL1</t>
  </si>
  <si>
    <t>76.13367161237781</t>
  </si>
  <si>
    <t>SE_14_-_75386548_75385308_75385216_75378544_RPS6KL1</t>
  </si>
  <si>
    <t>40.77039255656317</t>
  </si>
  <si>
    <t>SE_14_-_75413082_75412978_75412916_75409436_PGF</t>
  </si>
  <si>
    <t>64.88060503026858</t>
  </si>
  <si>
    <t>SE_14_-_75505043_75500193_75500122_75498882_MLH3</t>
  </si>
  <si>
    <t>0.19122608029446259</t>
  </si>
  <si>
    <t>SE_14_-_75505043_75503445_75503296_75500193_MLH3</t>
  </si>
  <si>
    <t>99.48269465361382</t>
  </si>
  <si>
    <t>SE_14_-_75506614_75505115_75505043_75498882_MLH3</t>
  </si>
  <si>
    <t>98.89984463437173</t>
  </si>
  <si>
    <t>SE_14_-_75508318_75505115_75505043_75500193_MLH3</t>
  </si>
  <si>
    <t>77.25502452080606</t>
  </si>
  <si>
    <t>SE_14_-_75508318_75506718_75506614_75505115_MLH3</t>
  </si>
  <si>
    <t>99.47659103441401</t>
  </si>
  <si>
    <t>SE_14_-_75513079_75508403_75508318_75506718_MLH3</t>
  </si>
  <si>
    <t>99.42372240609913</t>
  </si>
  <si>
    <t>SE_14_-_75513079_75509180_75509082_75508403_MLH3</t>
  </si>
  <si>
    <t>10.180266549996098</t>
  </si>
  <si>
    <t>SE_14_-_75530173_75528465_75528387_75520362_ACYP1</t>
  </si>
  <si>
    <t>98.38013772402721</t>
  </si>
  <si>
    <t>SE_14_-_75563803_75562134_75562075_75558181_NEK9</t>
  </si>
  <si>
    <t>0.48544885080705324</t>
  </si>
  <si>
    <t>66.16541353383458</t>
  </si>
  <si>
    <t>SE_14_-_75587822_75587710_75587575_75587283_NEK9</t>
  </si>
  <si>
    <t>97.0575200007726</t>
  </si>
  <si>
    <t>SE_14_-_75593406_75590926_75590749_75587877_NEK9</t>
  </si>
  <si>
    <t>0.44835954715221527</t>
  </si>
  <si>
    <t>SE_14_-_75614367_75605874_75605777_75602589_TMED10</t>
  </si>
  <si>
    <t>99.02863411076893</t>
  </si>
  <si>
    <t>SE_14_+_75746831_75747263_75747370_75747486_FOS</t>
  </si>
  <si>
    <t>92.44932198728712</t>
  </si>
  <si>
    <t>SE_14_+_76088563_76090955_76091095_76099972_FLVCR2</t>
  </si>
  <si>
    <t>95.6939093250114</t>
  </si>
  <si>
    <t>SE_14_+_76091095_76099972_76100039_76101253_FLVCR2</t>
  </si>
  <si>
    <t>6.984735916952767</t>
  </si>
  <si>
    <t>SE_14_+_76368567_76372898_76373020_76420767_TTLL5</t>
  </si>
  <si>
    <t>1.0381719389027888</t>
  </si>
  <si>
    <t>SE_14_+_76368567_76407767_76407837_76420767_TTLL5</t>
  </si>
  <si>
    <t>2.53191320940872</t>
  </si>
  <si>
    <t>SE_14_-_76427266_76426729_76426612_76425688_TGFB3</t>
  </si>
  <si>
    <t>0.8681123210750356</t>
  </si>
  <si>
    <t>SE_14_+_76452183_76452469_76452625_76455228_IFT43</t>
  </si>
  <si>
    <t>6.824969827261797</t>
  </si>
  <si>
    <t>10.555555555555555</t>
  </si>
  <si>
    <t>23.88888888888889</t>
  </si>
  <si>
    <t>SE_14_+_76452183_76452469_76452651_76455228_IFT43</t>
  </si>
  <si>
    <t>1.4921380168964378</t>
  </si>
  <si>
    <t>SE_14_+_76525716_76542940_76543034_76548638_IFT43</t>
  </si>
  <si>
    <t>4.973199918310066</t>
  </si>
  <si>
    <t>47.32142857142857</t>
  </si>
  <si>
    <t>SE_14_+_76644385_76644551_76644665_76647107_GPATCH2L</t>
  </si>
  <si>
    <t>4.55435983300962</t>
  </si>
  <si>
    <t>11.65644171779141</t>
  </si>
  <si>
    <t>57.668711656441715</t>
  </si>
  <si>
    <t>SE_14_-_77279107_77276597_77276432_77275986_ANGEL1</t>
  </si>
  <si>
    <t>2.7801270689763147</t>
  </si>
  <si>
    <t>SE_14_+_77564704_77566227_77566304_77572000_KIAA1737</t>
  </si>
  <si>
    <t>99.00797388270257</t>
  </si>
  <si>
    <t>36.52694610778443</t>
  </si>
  <si>
    <t>SE_14_+_77572187_77576155_77576324_77579768_KIAA1737</t>
  </si>
  <si>
    <t>99.83248408473561</t>
  </si>
  <si>
    <t>SE_14_-_77746166_77745212_77745072_77744851_POMT2</t>
  </si>
  <si>
    <t>87.93020938576794</t>
  </si>
  <si>
    <t>SE_14_-_77786777_77778376_77778292_77772784_POMT2</t>
  </si>
  <si>
    <t>2.616350105398452</t>
  </si>
  <si>
    <t>15.846994535519126</t>
  </si>
  <si>
    <t>SE_14_+_77787526_77788890_77789075_77791213_GSTZ1</t>
  </si>
  <si>
    <t>98.37783534868335</t>
  </si>
  <si>
    <t>SE_14_+_77787526_77791213_77791264_77793181_GSTZ1</t>
  </si>
  <si>
    <t>99.61707521157636</t>
  </si>
  <si>
    <t>SE_14_+_77793248_77793815_77793895_77794255_GSTZ1</t>
  </si>
  <si>
    <t>91.78243897604729</t>
  </si>
  <si>
    <t>SE_14_+_77793895_77794255_77794380_77795466_GSTZ1</t>
  </si>
  <si>
    <t>98.72446461120484</t>
  </si>
  <si>
    <t>SE_14_-_77919642_77917676_77917530_77916095_VIPAS39</t>
  </si>
  <si>
    <t>99.75160920462825</t>
  </si>
  <si>
    <t>SE_14_+_77934527_77934800_77934851_77935420_AHSA1</t>
  </si>
  <si>
    <t>83.50782962565584</t>
  </si>
  <si>
    <t>SE_14_-_78170712_78161243_78161081_78146313_ALKBH1</t>
  </si>
  <si>
    <t>0.5532971367252324</t>
  </si>
  <si>
    <t>SE_14_+_78174551_78176898_78177008_78177181_SLIRP</t>
  </si>
  <si>
    <t>99.99270110020866</t>
  </si>
  <si>
    <t>SE_14_+_78177239_78182115_78182222_78226996_SLIRP</t>
  </si>
  <si>
    <t>12.455821409136284</t>
  </si>
  <si>
    <t>SE_14_+_78288861_78294197_78294314_78325419_ADCK1</t>
  </si>
  <si>
    <t>97.6959853729202</t>
  </si>
  <si>
    <t>SE_14_+_78325622_78353434_78353592_78365443_ADCK1</t>
  </si>
  <si>
    <t>9.75459029972315</t>
  </si>
  <si>
    <t>SE_14_+_78365601_78366902_78367017_78374146_ADCK1</t>
  </si>
  <si>
    <t>91.0185373584319</t>
  </si>
  <si>
    <t>SE_14_+_78365601_78374146_78374262_78390800_ADCK1</t>
  </si>
  <si>
    <t>24.201778870476744</t>
  </si>
  <si>
    <t>SE_14_+_80130292_80158516_80158605_80163973_NRXN3</t>
  </si>
  <si>
    <t>2.3161229808846713</t>
  </si>
  <si>
    <t>SE_14_-_80677594_80672078_80671945_80669631_DIO2</t>
  </si>
  <si>
    <t>11.44997913777652</t>
  </si>
  <si>
    <t>SE_14_-_80677594_80672681_80672574_80669631_DIO2</t>
  </si>
  <si>
    <t>3.128725816184072</t>
  </si>
  <si>
    <t>SE_14_-_81682757_81676280_81676214_81670448_GTF2A1</t>
  </si>
  <si>
    <t>96.81162438416794</t>
  </si>
  <si>
    <t>57.865168539325836</t>
  </si>
  <si>
    <t>SE_14_-_88414072_88412077_88411897_88407902_GALC</t>
  </si>
  <si>
    <t>1.8815970326232663</t>
  </si>
  <si>
    <t>SE_14_-_88454488_88453400_88453313_88452946_GALC</t>
  </si>
  <si>
    <t>99.57709749901538</t>
  </si>
  <si>
    <t>SE_14_-_88459314_88454867_88454799_88454551_GALC</t>
  </si>
  <si>
    <t>1.656352502410086</t>
  </si>
  <si>
    <t>SE_14_-_88459314_88458749_88458648_88454867_GALC</t>
  </si>
  <si>
    <t>53.3417867763474</t>
  </si>
  <si>
    <t>SE_14_+_88857799_88859737_88859832_88862500_SPATA7</t>
  </si>
  <si>
    <t>SE_14_-_88862500_88859832_88859737_88857799_Hypothetical</t>
  </si>
  <si>
    <t>3.319037457034792e-4</t>
  </si>
  <si>
    <t>SE_14_+_88862547_88873027_88873080_88883055_SPATA7</t>
  </si>
  <si>
    <t>0.4902524791709916</t>
  </si>
  <si>
    <t>SE_14_+_88862547_88881018_88881076_88883055_SPATA7</t>
  </si>
  <si>
    <t>SE_14_-_88883055_88881076_88881018_88862547_Hypothetical</t>
  </si>
  <si>
    <t>14.175265829499054</t>
  </si>
  <si>
    <t>SE_14_+_88862547_88881549_88881610_88883055_SPATA7</t>
  </si>
  <si>
    <t>SE_14_-_88883055_88881610_88881549_88862547_Hypothetical</t>
  </si>
  <si>
    <t>7.777293906560318</t>
  </si>
  <si>
    <t>SE_14_-_89016582_89013995_89013873_88983605_PTPN21</t>
  </si>
  <si>
    <t>1.5561025762322744</t>
  </si>
  <si>
    <t>SE_14_+_89030037_89034202_89034260_89034383_ZC3H14</t>
  </si>
  <si>
    <t>98.0849415603468</t>
  </si>
  <si>
    <t>SE_14_+_89030037_89034383_89034497_89037428_ZC3H14</t>
  </si>
  <si>
    <t>84.69975539383735</t>
  </si>
  <si>
    <t>SE_14_+_89044484_89063078_89063152_89068268_ZC3H14</t>
  </si>
  <si>
    <t>70.40549826200753</t>
  </si>
  <si>
    <t>SE_14_+_89044484_89063078_89063152_89073587_ZC3H14</t>
  </si>
  <si>
    <t>99.62658655440677</t>
  </si>
  <si>
    <t>SE_14_+_89061455_89063078_89063152_89068268_ZC3H14</t>
  </si>
  <si>
    <t>98.08341313583102</t>
  </si>
  <si>
    <t>SE_14_+_89061455_89063078_89063152_89073587_ZC3H14</t>
  </si>
  <si>
    <t>0.8467333641888276</t>
  </si>
  <si>
    <t>SE_14_+_89291165_89303252_89303410_89305796_TTC8</t>
  </si>
  <si>
    <t>64.65814257179979</t>
  </si>
  <si>
    <t>SE_14_+_89307540_89307769_89307858_89310150_TTC8</t>
  </si>
  <si>
    <t>1.696649769096701</t>
  </si>
  <si>
    <t>SE_14_+_89310194_89312942_89313019_89319315_TTC8</t>
  </si>
  <si>
    <t>5.015568418491911</t>
  </si>
  <si>
    <t>SE_14_+_89310194_89313192_89313251_89319315_TTC8</t>
  </si>
  <si>
    <t>99.91505147466452</t>
  </si>
  <si>
    <t>SE_14_+_89310194_89319315_89319400_89323534_TTC8</t>
  </si>
  <si>
    <t>88.96016292600699</t>
  </si>
  <si>
    <t>SE_14_+_89338796_89341370_89341453_89343638_TTC8</t>
  </si>
  <si>
    <t>35.99115147665442</t>
  </si>
  <si>
    <t>SE_14_-_89747294_89656793_89656728_89647150_FOXN3</t>
  </si>
  <si>
    <t>29.78492530404474</t>
  </si>
  <si>
    <t>SE_14_-_89747294_89656793_89656731_89647150_FOXN3</t>
  </si>
  <si>
    <t>0.11800308814446647</t>
  </si>
  <si>
    <t>SE_14_-_89817016_89750866_89750772_89747358_FOXN3</t>
  </si>
  <si>
    <t>0.5836264125937949</t>
  </si>
  <si>
    <t>SE_14_-_89817016_89799603_89799458_89747358_FOXN3</t>
  </si>
  <si>
    <t>4.145410373520348</t>
  </si>
  <si>
    <t>SE_14_-_90397885_90391021_90390857_90263668_EFCAB11</t>
  </si>
  <si>
    <t>0.22415627015849646</t>
  </si>
  <si>
    <t>SE_14_+_90430017_90431195_90431282_90432491_TDP1</t>
  </si>
  <si>
    <t>6.762709652511366</t>
  </si>
  <si>
    <t>SE_14_+_90446976_90449458_90449620_90450860_TDP1</t>
  </si>
  <si>
    <t>0.08465726683099177</t>
  </si>
  <si>
    <t>SE_14_+_90451554_90453330_90453386_90455249_TDP1</t>
  </si>
  <si>
    <t>94.29694337640197</t>
  </si>
  <si>
    <t>59.43396226415094</t>
  </si>
  <si>
    <t>SE_14_+_90485762_90499450_90499558_90509414_TDP1</t>
  </si>
  <si>
    <t>99.71765497973992</t>
  </si>
  <si>
    <t>SE_14_+_90725557_90726459_90726555_90729662_PSMC1</t>
  </si>
  <si>
    <t>8.640121631842907</t>
  </si>
  <si>
    <t>SE_14_-_90784349_90784164_90784048_90783155_NRDE2</t>
  </si>
  <si>
    <t>1.1249404026303078</t>
  </si>
  <si>
    <t>SE_14_+_90863577_90865335_90865431_90866409_CALM1</t>
  </si>
  <si>
    <t>99.93887134387236</t>
  </si>
  <si>
    <t>SE_14_+_90867746_90870206_90870312_90870723_CALM1</t>
  </si>
  <si>
    <t>1.157519080606429</t>
  </si>
  <si>
    <t>SE_14_-_91077086_91068544_91068350_91059970_TTC7B</t>
  </si>
  <si>
    <t>34.819483474835835</t>
  </si>
  <si>
    <t>SE_14_-_91077086_91069647_91069597_91059970_TTC7B</t>
  </si>
  <si>
    <t>11.60746468459464</t>
  </si>
  <si>
    <t>SE_14_-_91077086_91072102_91071941_91069647_TTC7B</t>
  </si>
  <si>
    <t>0.4558565443178407</t>
  </si>
  <si>
    <t>SE_14_-_91196419_91165567_91165502_91161922_TTC7B</t>
  </si>
  <si>
    <t>99.90476779613175</t>
  </si>
  <si>
    <t>SE_14_-_91444650_91413894_91413779_91409529_RPS6KA5</t>
  </si>
  <si>
    <t>2.316633852778961</t>
  </si>
  <si>
    <t>7.2992700729927</t>
  </si>
  <si>
    <t>77.37226277372264</t>
  </si>
  <si>
    <t>SE_14_-_91526676_91518806_91518667_91467503_RPS6KA5</t>
  </si>
  <si>
    <t>23.87568198346787</t>
  </si>
  <si>
    <t>SE_14_+_91580627_91611565_91611657_91623983_C14orf159</t>
  </si>
  <si>
    <t>38.57325288963101</t>
  </si>
  <si>
    <t>SE_14_+_91580872_91611565_91611657_91623983_C14orf159</t>
  </si>
  <si>
    <t>66.0835572232884</t>
  </si>
  <si>
    <t>SE_14_+_91611657_91614125_91614202_91623983_C14orf159</t>
  </si>
  <si>
    <t>99.00475334472831</t>
  </si>
  <si>
    <t>SE_14_+_91580627_91623983_91624034_91626610_C14orf159</t>
  </si>
  <si>
    <t>0.07391540602321835</t>
  </si>
  <si>
    <t>SE_14_+_91624034_91625200_91625316_91626610_C14orf159</t>
  </si>
  <si>
    <t>0.09539397845094653</t>
  </si>
  <si>
    <t>SE_14_+_91626741_91631591_91631681_91633569_C14orf159</t>
  </si>
  <si>
    <t>97.00229899301947</t>
  </si>
  <si>
    <t>93.37016574585635</t>
  </si>
  <si>
    <t>6.629834254143646</t>
  </si>
  <si>
    <t>SE_14_+_91633722_91636347_91636530_91639633_C14orf159</t>
  </si>
  <si>
    <t>97.82806430748495</t>
  </si>
  <si>
    <t>91.3265306122449</t>
  </si>
  <si>
    <t>SE_14_+_91633722_91636347_91636545_91639633_C14orf159</t>
  </si>
  <si>
    <t>0.6158875033086968</t>
  </si>
  <si>
    <t>SE_14_+_91639783_91640008_91640097_91642278_C14orf159</t>
  </si>
  <si>
    <t>0.2875402958171913</t>
  </si>
  <si>
    <t>SE_14_+_91647733_91651814_91651919_91655254_C14orf159</t>
  </si>
  <si>
    <t>94.7298315533989</t>
  </si>
  <si>
    <t>SE_14_+_91666249_91671050_91671169_91681749_C14orf159</t>
  </si>
  <si>
    <t>90.92550921354203</t>
  </si>
  <si>
    <t>55.9748427672956</t>
  </si>
  <si>
    <t>SE_14_+_91666249_91671050_91671211_91681749_C14orf159</t>
  </si>
  <si>
    <t>18.278180699421192</t>
  </si>
  <si>
    <t>SE_14_+_91681900_91690023_91690139_91691028_C14orf159</t>
  </si>
  <si>
    <t>8.825914543840998</t>
  </si>
  <si>
    <t>SE_14_-_91747801_91747652_91747506_91745650_CCDC88C</t>
  </si>
  <si>
    <t>41.59659797181931</t>
  </si>
  <si>
    <t>15.032679738562091</t>
  </si>
  <si>
    <t>84.9673202614379</t>
  </si>
  <si>
    <t>SE_14_-_91937181_91932760_91932605_91931763_SMEK1</t>
  </si>
  <si>
    <t>92.55050605094493</t>
  </si>
  <si>
    <t>44.97354497354497</t>
  </si>
  <si>
    <t>SE_14_-_92264129_92258902_92258711_92253971_TC2N</t>
  </si>
  <si>
    <t>98.86722044654552</t>
  </si>
  <si>
    <t>SE_14_-_92264643_92264245_92264129_92258902_TC2N</t>
  </si>
  <si>
    <t>0.5867154167306172</t>
  </si>
  <si>
    <t>SE_14_-_92406909_92404796_92404674_92403545_FBLN5</t>
  </si>
  <si>
    <t>3.45066610944066</t>
  </si>
  <si>
    <t>SE_14_-_92406909_92406294_92406194_92403545_FBLN5</t>
  </si>
  <si>
    <t>0.8082966754738895</t>
  </si>
  <si>
    <t>SE_14_-_92409251_92408518_92408381_92406960_FBLN5</t>
  </si>
  <si>
    <t>1.0892122387646725</t>
  </si>
  <si>
    <t>SE_14_-_92409251_92408524_92408381_92406960_FBLN5</t>
  </si>
  <si>
    <t>3.241393126119596</t>
  </si>
  <si>
    <t>SE_14_-_92454628_92443592_92443470_92442533_TRIP11</t>
  </si>
  <si>
    <t>95.6466031976719</t>
  </si>
  <si>
    <t>SE_14_-_92478099_92477416_92477330_92474196_TRIP11</t>
  </si>
  <si>
    <t>31.398713417239065</t>
  </si>
  <si>
    <t>41.361256544502616</t>
  </si>
  <si>
    <t>SE_14_-_92515947_92514433_92514240_92511302_BC039675</t>
  </si>
  <si>
    <t>6.513947320715557</t>
  </si>
  <si>
    <t>SE_14_-_92547309_92545812_92545759_92537397_ATXN3</t>
  </si>
  <si>
    <t>99.71061597346414</t>
  </si>
  <si>
    <t>SE_14_-_92549470_92547405_92547309_92537397_ATXN3</t>
  </si>
  <si>
    <t>99.65794878855033</t>
  </si>
  <si>
    <t>SE_14_-_92549470_92548810_92548644_92547405_ATXN3</t>
  </si>
  <si>
    <t>1.5097573879719337</t>
  </si>
  <si>
    <t>SE_14_-_92555074_92549847_92549761_92549602_ATXN3</t>
  </si>
  <si>
    <t>99.72444994206768</t>
  </si>
  <si>
    <t>SE_14_-_92559596_92555161_92555074_92549579_ATXN3</t>
  </si>
  <si>
    <t>99.849789947259</t>
  </si>
  <si>
    <t>SE_14_-_92559596_92555161_92555074_92549602_ATXN3</t>
  </si>
  <si>
    <t>99.15108449121227</t>
  </si>
  <si>
    <t>SE_14_-_92562437_92555161_92555074_92549602_ATXN3</t>
  </si>
  <si>
    <t>99.81218581661288</t>
  </si>
  <si>
    <t>SE_14_-_92560090_92559662_92559596_92555161_ATXN3</t>
  </si>
  <si>
    <t>91.93954616811678</t>
  </si>
  <si>
    <t>SE_14_-_92562437_92559662_92559596_92555161_ATXN3</t>
  </si>
  <si>
    <t>90.66181749493641</t>
  </si>
  <si>
    <t>SE_14_-_92562437_92560175_92560090_92555161_ATXN3</t>
  </si>
  <si>
    <t>86.977865544545935</t>
  </si>
  <si>
    <t>SE_14_-_92562437_92560175_92560090_92559662_ATXN3</t>
  </si>
  <si>
    <t>76.0111749514753</t>
  </si>
  <si>
    <t>SE_14_-_92562437_92560194_92560090_92559662_ATXN3</t>
  </si>
  <si>
    <t>99.48687556558933</t>
  </si>
  <si>
    <t>SE_14_-_92572873_92560175_92560090_92559662_ATXN3</t>
  </si>
  <si>
    <t>98.82096146510702</t>
  </si>
  <si>
    <t>SE_14_-_92572873_92563182_92563018_92560175_ATXN3</t>
  </si>
  <si>
    <t>99.71604762916357</t>
  </si>
  <si>
    <t>SE_14_-_92572873_92563182_92563018_92562478_ATXN3</t>
  </si>
  <si>
    <t>94.53301117513622</t>
  </si>
  <si>
    <t>SE_14_-_92572873_92563182_92563018_92562481_ATXN3</t>
  </si>
  <si>
    <t>4.5121401252926265</t>
  </si>
  <si>
    <t>SE_14_-_92587986_92585310_92585193_92583986_NDUFB1</t>
  </si>
  <si>
    <t>97.75801307955876</t>
  </si>
  <si>
    <t>SE_14_+_92597477_92600355_92600514_92600594_CPSF2</t>
  </si>
  <si>
    <t>98.60414793116686</t>
  </si>
  <si>
    <t>SE_14_+_92621667_92622823_92622975_92624003_CPSF2</t>
  </si>
  <si>
    <t>90.06510124706402</t>
  </si>
  <si>
    <t>SE_14_+_93043822_93081752_93081824_93107583_RIN3</t>
  </si>
  <si>
    <t>92.81714114646971</t>
  </si>
  <si>
    <t>SE_14_-_93176017_93171052_93170985_93170706_LGMN</t>
  </si>
  <si>
    <t>96.76720015074586</t>
  </si>
  <si>
    <t>68.45238095238095</t>
  </si>
  <si>
    <t>SE_14_-_93176017_93172998_93172828_93171052_LGMN</t>
  </si>
  <si>
    <t>99.92532721377253</t>
  </si>
  <si>
    <t>SE_14_-_93183725_93182566_93182481_93180796_LGMN</t>
  </si>
  <si>
    <t>0.30622378705144127</t>
  </si>
  <si>
    <t>SE_14_-_93214834_93200155_93200027_93199160_LGMN</t>
  </si>
  <si>
    <t>4.04427110630186</t>
  </si>
  <si>
    <t>SE_14_-_93214834_93207524_93207407_93199160_LGMN</t>
  </si>
  <si>
    <t>0.48236794449781306</t>
  </si>
  <si>
    <t>SE_14_-_93214834_93208204_93208050_93199160_LGMN</t>
  </si>
  <si>
    <t>0.33705449996603876</t>
  </si>
  <si>
    <t>SE_14_-_93214834_93208204_93208063_93199160_LGMN</t>
  </si>
  <si>
    <t>0.06084406952178688</t>
  </si>
  <si>
    <t>39.09090909090909</t>
  </si>
  <si>
    <t>SE_14_-_93214834_93209366_93209254_93199160_LGMN</t>
  </si>
  <si>
    <t>96.58439076770024</t>
  </si>
  <si>
    <t>SE_14_+_93302009_93303731_93303794_93305711_GOLGA5</t>
  </si>
  <si>
    <t>98.94943607412733</t>
  </si>
  <si>
    <t>SE_14_+_93390590_93392950_93393043_93393895_CHGA</t>
  </si>
  <si>
    <t>99.00807481121883</t>
  </si>
  <si>
    <t>SE_14_-_93483021_93460342_93460225_93429194_ITPK1</t>
  </si>
  <si>
    <t>99.55038772755665</t>
  </si>
  <si>
    <t>SE_14_-_93542940_93483146_93483021_93460342_ITPK1</t>
  </si>
  <si>
    <t>97.13174674145655</t>
  </si>
  <si>
    <t>37.02290076335878</t>
  </si>
  <si>
    <t>62.97709923664122</t>
  </si>
  <si>
    <t>SE_14_+_93673786_93676170_93676303_93676994_UBR7</t>
  </si>
  <si>
    <t>95.1913280699688</t>
  </si>
  <si>
    <t>SE_14_+_93677054_93678378_93678473_93681275_UBR7</t>
  </si>
  <si>
    <t>98.79893437150965</t>
  </si>
  <si>
    <t>SE_14_+_93685081_93685558_93685707_93686595_UBR7</t>
  </si>
  <si>
    <t>15.327886015271286</t>
  </si>
  <si>
    <t>SE_14_-_94203587_94192352_94192182_94187892_PRIMA1</t>
  </si>
  <si>
    <t>94.98283652827453</t>
  </si>
  <si>
    <t>28.75816993464052</t>
  </si>
  <si>
    <t>45.751633986928105</t>
  </si>
  <si>
    <t>SE_14_-_94420663_94419853_94419698_94417590_ASB2</t>
  </si>
  <si>
    <t>87.92556147441731</t>
  </si>
  <si>
    <t>SE_14_-_94430680_94423216_94423112_94420829_ASB2</t>
  </si>
  <si>
    <t>1.8025463847893386</t>
  </si>
  <si>
    <t>SE_14_+_94547795_94554594_94554649_94563233_IFI27L1</t>
  </si>
  <si>
    <t>2.901933405563885</t>
  </si>
  <si>
    <t>SE_14_+_94547795_94561096_94561245_94563202_IFI27L1</t>
  </si>
  <si>
    <t>5.4620248308628865</t>
  </si>
  <si>
    <t>SE_14_+_94563311_94563838_94564024_94567085_IFI27L1</t>
  </si>
  <si>
    <t>8.311125122307713</t>
  </si>
  <si>
    <t>18.23204419889503</t>
  </si>
  <si>
    <t>79.55801104972376</t>
  </si>
  <si>
    <t>SE_14_+_94563311_94563841_94564024_94567085_IFI27L1</t>
  </si>
  <si>
    <t>97.07817767471639</t>
  </si>
  <si>
    <t>42.76729559748428</t>
  </si>
  <si>
    <t>SE_14_+_94567117_94568160_94568321_94568823_IFI27L1</t>
  </si>
  <si>
    <t>4.136071754503431</t>
  </si>
  <si>
    <t>SE_14_+_94577143_94577272_94577324_94577971_IFI27</t>
  </si>
  <si>
    <t>77.33699137030794</t>
  </si>
  <si>
    <t>SE_14_+_94577143_94577971_94578119_94581197_IFI27</t>
  </si>
  <si>
    <t>78.08459750950092</t>
  </si>
  <si>
    <t>SE_14_+_94577143_94578005_94578119_94581197_IFI27</t>
  </si>
  <si>
    <t>99.98536289121817</t>
  </si>
  <si>
    <t>82.38993710691824</t>
  </si>
  <si>
    <t>SE_14_-_94595599_94595012_94594851_94594329_IFI27L2</t>
  </si>
  <si>
    <t>97.16462198130296</t>
  </si>
  <si>
    <t>SE_14_-_94856757_94855000_94854897_94849578_SERPINA1</t>
  </si>
  <si>
    <t>47.916253584763496</t>
  </si>
  <si>
    <t>SE_14_-_94856794_94854997_94854897_94849578_SERPINA1</t>
  </si>
  <si>
    <t>48.31863078401092</t>
  </si>
  <si>
    <t>SE_14_-_94856794_94855000_94854897_94849578_SERPINA1</t>
  </si>
  <si>
    <t>27.678210210066673</t>
  </si>
  <si>
    <t>SE_14_+_95047827_95047952_95048047_95053683_SERPINA5</t>
  </si>
  <si>
    <t>99.7628495949001</t>
  </si>
  <si>
    <t>SE_14_-_95560225_95557702_95557540_95557446_DICER1</t>
  </si>
  <si>
    <t>1.3959540721937043</t>
  </si>
  <si>
    <t>SE_14_-_95690097_95688936_95688740_95688111_CLMN</t>
  </si>
  <si>
    <t>8.600382193542819</t>
  </si>
  <si>
    <t>SE_14_-_96788449_96784635_96784571_96784192_ATG2B</t>
  </si>
  <si>
    <t>0.02354445490373369</t>
  </si>
  <si>
    <t>SE_14_+_96829905_96845275_96845396_96846025_GSKIP</t>
  </si>
  <si>
    <t>99.69997947233064</t>
  </si>
  <si>
    <t>SE_14_+_96987409_96991647_96991728_96993767_PAPOLA</t>
  </si>
  <si>
    <t>98.63122729733344</t>
  </si>
  <si>
    <t>73.83177570093457</t>
  </si>
  <si>
    <t>SE_14_+_96991728_96993767_96993876_96994290_PAPOLA</t>
  </si>
  <si>
    <t>98.50760337911994</t>
  </si>
  <si>
    <t>SE_14_+_96991728_96994290_96994343_96997812_PAPOLA</t>
  </si>
  <si>
    <t>97.48813384574842</t>
  </si>
  <si>
    <t>SE_14_+_97010595_97014134_97014255_97018817_PAPOLA</t>
  </si>
  <si>
    <t>89.04932085673548</t>
  </si>
  <si>
    <t>SE_14_+_97022750_97026986_97027048_97029156_PAPOLA</t>
  </si>
  <si>
    <t>72.90571667588405</t>
  </si>
  <si>
    <t>SE_14_+_97022750_97029156_97029230_97031292_PAPOLA</t>
  </si>
  <si>
    <t>3.104388678839721</t>
  </si>
  <si>
    <t>SE_14_+_97342457_97343839_97343910_97347514_VRK1</t>
  </si>
  <si>
    <t>92.96037483930252</t>
  </si>
  <si>
    <t>SE_14_-_99929823_99927677_99927529_99925522_SETD3</t>
  </si>
  <si>
    <t>97.71000374182577</t>
  </si>
  <si>
    <t>SE_14_+_99967208_99967693_99967750_99968544_CCNK</t>
  </si>
  <si>
    <t>95.93106131576363</t>
  </si>
  <si>
    <t>SE_14_-_99988470_99983520_99983425_99982623_CCDC85C</t>
  </si>
  <si>
    <t>2.701839222496131</t>
  </si>
  <si>
    <t>SE_14_+_100331983_100341268_100341324_100344822_EML1</t>
  </si>
  <si>
    <t>99.86958723732316</t>
  </si>
  <si>
    <t>SE_14_+_100367376_100373975_100374070_100375682_EML1</t>
  </si>
  <si>
    <t>0.7023783227203326</t>
  </si>
  <si>
    <t>SE_14_+_100531848_100540840_100540952_100551024_EVL</t>
  </si>
  <si>
    <t>2.441063581543908</t>
  </si>
  <si>
    <t>39.726027397260275</t>
  </si>
  <si>
    <t>SE_14_+_100563995_100568641_100568716_100589876_EVL</t>
  </si>
  <si>
    <t>99.8333119075699</t>
  </si>
  <si>
    <t>SE_14_+_100563995_100589876_100589939_100593044_EVL</t>
  </si>
  <si>
    <t>96.03006272648909</t>
  </si>
  <si>
    <t>SE_14_+_100603981_100604077_100604139_100607517_EVL</t>
  </si>
  <si>
    <t>99.74822004926895</t>
  </si>
  <si>
    <t>SE_14_+_100728803_100741035_100741095_100742827_YY1</t>
  </si>
  <si>
    <t>99.44335934331926</t>
  </si>
  <si>
    <t>SE_14_+_100741095_100742827_100742985_100743755_YY1</t>
  </si>
  <si>
    <t>45.793802773379205</t>
  </si>
  <si>
    <t>SE_14_-_100765179_100762034_100761963_100759714_SLC25A29</t>
  </si>
  <si>
    <t>31.806787882379027</t>
  </si>
  <si>
    <t>39.75155279503105</t>
  </si>
  <si>
    <t>47.20496894409938</t>
  </si>
  <si>
    <t>SE_14_-_100765179_100764527_100764364_100762330_SLC25A29</t>
  </si>
  <si>
    <t>7.9892746232761755</t>
  </si>
  <si>
    <t>SE_14_-_100772536_100772113_100771997_100765222_SLC25A29</t>
  </si>
  <si>
    <t>99.9523439546827</t>
  </si>
  <si>
    <t>33.0188679245283</t>
  </si>
  <si>
    <t>SE_14_-_100828045_100826999_100826891_100820903_WARS</t>
  </si>
  <si>
    <t>0.49858732445503634</t>
  </si>
  <si>
    <t>SE_14_-_100835424_100831913_100831812_100828258_WARS</t>
  </si>
  <si>
    <t>0.7139744077215353</t>
  </si>
  <si>
    <t>SE_14_-_100835424_100832404_100832291_100828258_WARS</t>
  </si>
  <si>
    <t>0.11591427435656428</t>
  </si>
  <si>
    <t>SE_14_-_100835424_100834802_100834711_100828258_WARS</t>
  </si>
  <si>
    <t>93.97775630285152</t>
  </si>
  <si>
    <t>62.721893491124256</t>
  </si>
  <si>
    <t>SE_14_-_100841620_100835595_100835424_100828258_WARS</t>
  </si>
  <si>
    <t>90.95119978117285</t>
  </si>
  <si>
    <t>SE_14_-_100842597_100835595_100835424_100828258_WARS</t>
  </si>
  <si>
    <t>2.1335799056275673</t>
  </si>
  <si>
    <t>SE_14_-_100841620_100840401_100840317_100835595_WARS</t>
  </si>
  <si>
    <t>1.1831787815577912</t>
  </si>
  <si>
    <t>SE_14_-_100842597_100840401_100840317_100835595_WARS</t>
  </si>
  <si>
    <t>12.293986863488165</t>
  </si>
  <si>
    <t>SE_14_-_100841620_100840557_100840473_100835595_WARS</t>
  </si>
  <si>
    <t>15.32416052542044</t>
  </si>
  <si>
    <t>SE_14_-_100841620_100840581_100840473_100835595_WARS</t>
  </si>
  <si>
    <t>14.281379309655954</t>
  </si>
  <si>
    <t>SE_14_-_100841620_100840602_100840473_100835595_WARS</t>
  </si>
  <si>
    <t>9.532816380252914</t>
  </si>
  <si>
    <t>SE_14_-_100842597_100840581_100840473_100835595_WARS</t>
  </si>
  <si>
    <t>32.04531549983649</t>
  </si>
  <si>
    <t>SE_14_-_100842597_100841687_100841620_100828258_WARS</t>
  </si>
  <si>
    <t>31.825989005597187</t>
  </si>
  <si>
    <t>SE_14_-_100842597_100841687_100841620_100835595_WARS</t>
  </si>
  <si>
    <t>31.847606347023934</t>
  </si>
  <si>
    <t>SE_14_-_100842597_100841740_100841620_100835595_WARS</t>
  </si>
  <si>
    <t>35.82278664017642</t>
  </si>
  <si>
    <t>SE_14_-_100842597_100841743_100841620_100828258_WARS</t>
  </si>
  <si>
    <t>32.801974739362386</t>
  </si>
  <si>
    <t>SE_14_-_100842597_100841743_100841620_100835595_WARS</t>
  </si>
  <si>
    <t>99.22052349241312</t>
  </si>
  <si>
    <t>SE_14_+_100848083_100934358_100934505_100950331_WDR25</t>
  </si>
  <si>
    <t>2.4189403047758944</t>
  </si>
  <si>
    <t>SE_14_+_102252520_102290351_102290506_102323023_PPP2R5C</t>
  </si>
  <si>
    <t>1.125210934644731</t>
  </si>
  <si>
    <t>SE_14_+_102276373_102290351_102290506_102323023_PPP2R5C</t>
  </si>
  <si>
    <t>17.626952170561356</t>
  </si>
  <si>
    <t>71.28712871287128</t>
  </si>
  <si>
    <t>SE_14_+_102252520_102298038_102298141_102302506_PPP2R5C</t>
  </si>
  <si>
    <t>14.426688166155067</t>
  </si>
  <si>
    <t>SE_14_+_102276373_102298038_102298141_102302506_PPP2R5C</t>
  </si>
  <si>
    <t>99.65248013432122</t>
  </si>
  <si>
    <t>SE_14_+_102348608_102349594_102349686_102349769_PPP2R5C</t>
  </si>
  <si>
    <t>99.984472773198</t>
  </si>
  <si>
    <t>SE_14_+_102349686_102349769_102349899_102356574_PPP2R5C</t>
  </si>
  <si>
    <t>99.31991459641569</t>
  </si>
  <si>
    <t>SE_14_+_102368226_102372739_102372866_102375926_PPP2R5C</t>
  </si>
  <si>
    <t>99.93486798107533</t>
  </si>
  <si>
    <t>SE_14_+_102368226_102375926_102376027_102378738_PPP2R5C</t>
  </si>
  <si>
    <t>39.93619403544413</t>
  </si>
  <si>
    <t>SE_14_+_102378810_102384168_102384284_102391478_PPP2R5C</t>
  </si>
  <si>
    <t>99.89000089737914</t>
  </si>
  <si>
    <t>SE_14_+_102493044_102493511_102493625_102493720_DYNC1H1</t>
  </si>
  <si>
    <t>99.61540877230486</t>
  </si>
  <si>
    <t>SE_14_+_102502979_102504797_102504943_102505035_DYNC1H1</t>
  </si>
  <si>
    <t>99.9611276591038</t>
  </si>
  <si>
    <t>SE_14_-_102552554_102552461_102552302_102551768_HSP90AA1</t>
  </si>
  <si>
    <t>9.341932315484955</t>
  </si>
  <si>
    <t>SE_14_+_102606509_102659800_102659851_102661275_WDR20</t>
  </si>
  <si>
    <t>88.06023927185245</t>
  </si>
  <si>
    <t>SE_14_+_102606509_102661275_102661457_102674940_WDR20</t>
  </si>
  <si>
    <t>9.023321338469978</t>
  </si>
  <si>
    <t>SE_14_+_102661457_102664092_102664184_102674940_WDR20</t>
  </si>
  <si>
    <t>67.42971196670402</t>
  </si>
  <si>
    <t>SE_14_-_102698872_102698158_102698044_102695994_MOK</t>
  </si>
  <si>
    <t>95.2934044168016</t>
  </si>
  <si>
    <t>SE_14_-_102700025_102699008_102698872_102695994_MOK</t>
  </si>
  <si>
    <t>96.17521464403539</t>
  </si>
  <si>
    <t>SE_14_-_102700025_102699045_102698872_102692745_MOK</t>
  </si>
  <si>
    <t>97.64818287489031</t>
  </si>
  <si>
    <t>SE_14_-_102700025_102699045_102698872_102695994_MOK</t>
  </si>
  <si>
    <t>51.85165594904441</t>
  </si>
  <si>
    <t>SE_14_-_102749815_102729953_102729883_102718332_MOK</t>
  </si>
  <si>
    <t>22.44788334595445</t>
  </si>
  <si>
    <t>SE_14_-_102749815_102732249_102732160_102718332_MOK</t>
  </si>
  <si>
    <t>5.744458571685611</t>
  </si>
  <si>
    <t>SE_14_-_102749815_102745031_102744943_102718332_MOK</t>
  </si>
  <si>
    <t>93.81648571675902</t>
  </si>
  <si>
    <t>SE_14_+_102800983_102802026_102802175_102805153_ZNF839</t>
  </si>
  <si>
    <t>3.2446712574928473</t>
  </si>
  <si>
    <t>SE_14_+_102802175_102802972_102803056_102805153_ZNF839</t>
  </si>
  <si>
    <t>97.47225384233938</t>
  </si>
  <si>
    <t>91.33858267716536</t>
  </si>
  <si>
    <t>SE_14_-_102822105_102816385_102816256_102815096_CINP</t>
  </si>
  <si>
    <t>0.33784925657178727</t>
  </si>
  <si>
    <t>SE_14_-_102822105_102818892_102818756_102816385_CINP</t>
  </si>
  <si>
    <t>98.90828211850588</t>
  </si>
  <si>
    <t>SE_14_+_103187421_103187657_103187714_103188524_RCOR1</t>
  </si>
  <si>
    <t>85.19726478810841</t>
  </si>
  <si>
    <t>SE_14_+_103244012_103296671_103296809_103336522_TRAF3</t>
  </si>
  <si>
    <t>97.37102712543692</t>
  </si>
  <si>
    <t>SE_14_+_103342862_103352526_103352606_103357662_TRAF3</t>
  </si>
  <si>
    <t>97.06483687334634</t>
  </si>
  <si>
    <t>SE_14_+_103352606_103355897_103355971_103357662_TRAF3</t>
  </si>
  <si>
    <t>96.89192674023894</t>
  </si>
  <si>
    <t>SE_14_+_103342862_103357662_103357754_103363598_TRAF3</t>
  </si>
  <si>
    <t>1.0454362074487644</t>
  </si>
  <si>
    <t>15.32258064516129</t>
  </si>
  <si>
    <t>SE_14_+_103357754_103361410_103361536_103363598_TRAF3</t>
  </si>
  <si>
    <t>63.17520745565219</t>
  </si>
  <si>
    <t>SE_14_-_103420939_103420612_103420535_103418940_CDC42BPB</t>
  </si>
  <si>
    <t>46.79712769355335</t>
  </si>
  <si>
    <t>SE_14_+_103589820_103590712_103590843_103592647_BC017818</t>
  </si>
  <si>
    <t>99.95899261463862</t>
  </si>
  <si>
    <t>SE_14_+_103593029_103596077_103596191_103596339_TNFAIP2</t>
  </si>
  <si>
    <t>99.68162583117379</t>
  </si>
  <si>
    <t>SE_14_+_103593966_103596077_103596191_103596339_TNFAIP2</t>
  </si>
  <si>
    <t>99.88052931490249</t>
  </si>
  <si>
    <t>SE_14_+_103599209_103599699_103599854_103600019_TNFAIP2</t>
  </si>
  <si>
    <t>99.73878456169854</t>
  </si>
  <si>
    <t>SE_14_+_103802269_103802373_103802454_103803014_EIF5</t>
  </si>
  <si>
    <t>99.2909888661367</t>
  </si>
  <si>
    <t>SE_14_+_103871604_103894724_103894777_103915256_MARK3</t>
  </si>
  <si>
    <t>0.3176480376066515</t>
  </si>
  <si>
    <t>SE_14_+_103894777_103907807_103907900_103915256_MARK3</t>
  </si>
  <si>
    <t>0.44533168386184685</t>
  </si>
  <si>
    <t>SE_14_+_103923549_103925064_103925132_103928742_MARK3</t>
  </si>
  <si>
    <t>2.601437686100358</t>
  </si>
  <si>
    <t>SE_14_+_103946827_103957289_103957444_103958114_MARK3</t>
  </si>
  <si>
    <t>96.4202391767961</t>
  </si>
  <si>
    <t>SE_14_-_103987600_103986929_103986806_103986648_CKB</t>
  </si>
  <si>
    <t>92.77519727629968</t>
  </si>
  <si>
    <t>SE_14_-_103987600_103986929_103986839_103986648_CKB</t>
  </si>
  <si>
    <t>8.985194301406946</t>
  </si>
  <si>
    <t>SE_14_+_104029461_104029552_104029716_104037960_APOPT1/KLC1</t>
  </si>
  <si>
    <t>73.75865401531773</t>
  </si>
  <si>
    <t>SE_14_+_104029461_104037960_104038157_104053611_APOPT1/KLC1</t>
  </si>
  <si>
    <t>99.5362788480278</t>
  </si>
  <si>
    <t>SE_14_+_104038157_104040444_104040507_104045708_APOPT1/KLC1</t>
  </si>
  <si>
    <t>92.0493903576944</t>
  </si>
  <si>
    <t>SE_14_+_104038157_104040444_104040507_104053611_APOPT1/KLC1</t>
  </si>
  <si>
    <t>26.96909463066204</t>
  </si>
  <si>
    <t>SE_14_+_104038157_104045708_104045828_104053611_APOPT1/KLC1</t>
  </si>
  <si>
    <t>6.165146643897412</t>
  </si>
  <si>
    <t>SE_14_+_104040507_104045708_104045828_104053611_APOPT1/KLC1</t>
  </si>
  <si>
    <t>0.7284665314050076</t>
  </si>
  <si>
    <t>SE_14_+_104040507_104047906_104047993_104053611_APOPT1/KLC1</t>
  </si>
  <si>
    <t>0.08101389512333576</t>
  </si>
  <si>
    <t>SE_14_+_104053701_104054571_104054620_104056518_APOPT1/KLC1</t>
  </si>
  <si>
    <t>27.626076415297334</t>
  </si>
  <si>
    <t>SE_14_+_104145855_104151323_104151373_104153418_KLC1</t>
  </si>
  <si>
    <t>99.3085475693319</t>
  </si>
  <si>
    <t>SE_14_+_104145882_104151323_104151373_104151975_KLC1</t>
  </si>
  <si>
    <t>35.670494776296955</t>
  </si>
  <si>
    <t>SE_14_+_104145882_104151323_104151373_104153418_KLC1</t>
  </si>
  <si>
    <t>53.90614454692758</t>
  </si>
  <si>
    <t>SE_14_+_104145855_104153418_104153548_104166992_AK097119/KLC1</t>
  </si>
  <si>
    <t>97.7496882955983</t>
  </si>
  <si>
    <t>SE_14_+_104145882_104153418_104153548_104158696_AK097119/KLC1</t>
  </si>
  <si>
    <t>55.522991418465374</t>
  </si>
  <si>
    <t>SE_14_+_104145882_104153418_104153548_104166992_AK097119/KLC1</t>
  </si>
  <si>
    <t>14.1260560515882</t>
  </si>
  <si>
    <t>SE_14_+_104145882_104158696_104158762_104166992_KLC1</t>
  </si>
  <si>
    <t>35.811029673984386</t>
  </si>
  <si>
    <t>SE_14_+_104153548_104158696_104158762_104166992_KLC1</t>
  </si>
  <si>
    <t>72.66613011418981</t>
  </si>
  <si>
    <t>98.73417721518987</t>
  </si>
  <si>
    <t>SE_14_+_104158762_104159890_104159971_104166992_KLC1</t>
  </si>
  <si>
    <t>99.95825561113917</t>
  </si>
  <si>
    <t>SE_14_+_104194251_104195245_104195320_104195428_ZFYVE21</t>
  </si>
  <si>
    <t>8.564921187594802</t>
  </si>
  <si>
    <t>SE_14_+_104195519_104196130_104196183_104198957_ZFYVE21</t>
  </si>
  <si>
    <t>94.24968007558836</t>
  </si>
  <si>
    <t>59.14634146341463</t>
  </si>
  <si>
    <t>SE_14_-_104205016_104204197_104204031_104202539_PPP1R13B</t>
  </si>
  <si>
    <t>97.68436678720246</t>
  </si>
  <si>
    <t>54.49101796407185</t>
  </si>
  <si>
    <t>6.58682634730539</t>
  </si>
  <si>
    <t>SE_14_-_104212710_104209160_104208991_104208628_PPP1R13B</t>
  </si>
  <si>
    <t>0.16065936703563355</t>
  </si>
  <si>
    <t>SE_14_-_104245082_104225642_104225528_104224088_PPP1R13B</t>
  </si>
  <si>
    <t>97.02440551194414</t>
  </si>
  <si>
    <t>SE_14_-_104263708_104251251_104251132_104245158_PPP1R13B</t>
  </si>
  <si>
    <t>0.9345938415941194</t>
  </si>
  <si>
    <t>SE_14_-_104263708_104261000_104260914_104251251_PPP1R13B</t>
  </si>
  <si>
    <t>1.286469244096451</t>
  </si>
  <si>
    <t>27.631578947368425</t>
  </si>
  <si>
    <t>SE_14_-_104381403_104380970_104380816_104380321_C14orf2</t>
  </si>
  <si>
    <t>98.35760695726789</t>
  </si>
  <si>
    <t>SE_14_-_104387807_104381526_104381403_104380321_C14orf2</t>
  </si>
  <si>
    <t>0.05293860176302288</t>
  </si>
  <si>
    <t>SE_14_-_104387807_104384461_104384342_104381526_C14orf2</t>
  </si>
  <si>
    <t>15.732954823004548</t>
  </si>
  <si>
    <t>SE_14_+_104516017_104516202_104516274_104518318_TDRD9</t>
  </si>
  <si>
    <t>80.04566919050708</t>
  </si>
  <si>
    <t>SE_14_+_104571787_104573136_104573231_104573519_ASPG</t>
  </si>
  <si>
    <t>63.948026560641424</t>
  </si>
  <si>
    <t>SE_14_+_104575652_104577839_104577938_104578257_ASPG</t>
  </si>
  <si>
    <t>99.82899733803052</t>
  </si>
  <si>
    <t>SE_14_+_105177344_105177416_105177523_105177966_INF2</t>
  </si>
  <si>
    <t>67.99503265664629</t>
  </si>
  <si>
    <t>SE_14_+_105181193_105181621_105181677_105185132_INF2</t>
  </si>
  <si>
    <t>4.086766185857525</t>
  </si>
  <si>
    <t>SE_14_+_105181677_105183900_105183983_105185132_INF2</t>
  </si>
  <si>
    <t>97.225906006464</t>
  </si>
  <si>
    <t>SE_14_+_105219656_105221967_105222161_105222941_SIVA1</t>
  </si>
  <si>
    <t>1.8780501026253444</t>
  </si>
  <si>
    <t>48.91304347826087</t>
  </si>
  <si>
    <t>SE_14_-_105238702_105238153_105238059_105237184_AKT1</t>
  </si>
  <si>
    <t>49.740912452851695</t>
  </si>
  <si>
    <t>SE_14_-_105261821_105259547_105259464_105259059_AKT1</t>
  </si>
  <si>
    <t>50.787848537405125</t>
  </si>
  <si>
    <t>SE_14_-_105261821_105259641_105259464_105259059_AKT1</t>
  </si>
  <si>
    <t>97.87665811441477</t>
  </si>
  <si>
    <t>SE_14_+_105331850_105334761_105334892_105342593_CEP170B</t>
  </si>
  <si>
    <t>25.214045343347973</t>
  </si>
  <si>
    <t>SE_14_+_105455425_105455969_105456044_105457828_C14orf79</t>
  </si>
  <si>
    <t>71.5137281714428</t>
  </si>
  <si>
    <t>SE_14_-_105617620_105617441_105617328_105617248_JAG2</t>
  </si>
  <si>
    <t>99.48805485547794</t>
  </si>
  <si>
    <t>SE_14_-_105715486_105707751_105707602_105695250_BRF1</t>
  </si>
  <si>
    <t>96.53183104761473</t>
  </si>
  <si>
    <t>SE_14_-_105766783_105752713_105752633_105739231_BRF1</t>
  </si>
  <si>
    <t>99.94061217505768</t>
  </si>
  <si>
    <t>SE_14_+_105814917_105818715_105818804_105821389_PACS2</t>
  </si>
  <si>
    <t>98.82056966661891</t>
  </si>
  <si>
    <t>SE_14_+_105905076_105911755_105911848_105915696_MTA1</t>
  </si>
  <si>
    <t>4.71834771247602</t>
  </si>
  <si>
    <t>26.775956284153008</t>
  </si>
  <si>
    <t>SE_14_+_105911848_105912004_105912189_105915696_MTA1</t>
  </si>
  <si>
    <t>83.6186517139228</t>
  </si>
  <si>
    <t>SE_14_+_105911848_105915696_105915746_105916395_MTA1</t>
  </si>
  <si>
    <t>0.9517649959353086</t>
  </si>
  <si>
    <t>SE_14_+_105920647_105920965_105921038_105924607_MTA1</t>
  </si>
  <si>
    <t>99.92568517599419</t>
  </si>
  <si>
    <t>SE_14_+_105927290_105929521_105929595_105929830_MTA1</t>
  </si>
  <si>
    <t>98.25912069752327</t>
  </si>
  <si>
    <t>SE_14_+_105941242_105944603_105944697_105944787_CRIP2</t>
  </si>
  <si>
    <t>99.25548903422803</t>
  </si>
  <si>
    <t>SE_14_+_105954853_105955000_105955131_105957318_CRIP1</t>
  </si>
  <si>
    <t>99.2836672795836</t>
  </si>
  <si>
    <t>32.6797385620915</t>
  </si>
  <si>
    <t>SE_14_+_105958646_105958916_105959071_105960172_C14orf80</t>
  </si>
  <si>
    <t>79.06573444833633</t>
  </si>
  <si>
    <t>SE_14_+_105959071_105960172_105960270_105963694_C14orf80</t>
  </si>
  <si>
    <t>1.6673933819768358</t>
  </si>
  <si>
    <t>49.523809523809526</t>
  </si>
  <si>
    <t>SE_15_+_22864369_22864503_22864610_22866716_TUBGCP5</t>
  </si>
  <si>
    <t>1.7002032792718942</t>
  </si>
  <si>
    <t>SE_15_+_22892781_22925039_22925157_22925777_CYFIP1</t>
  </si>
  <si>
    <t>0.47143090788722436</t>
  </si>
  <si>
    <t>SE_15_+_22926065_22926228_22926359_22928129_CYFIP1</t>
  </si>
  <si>
    <t>4.676678782465292</t>
  </si>
  <si>
    <t>55.86206896551724</t>
  </si>
  <si>
    <t>SE_15_+_22955280_22956039_22956186_22956438_CYFIP1</t>
  </si>
  <si>
    <t>93.88920179667771</t>
  </si>
  <si>
    <t>43.70860927152318</t>
  </si>
  <si>
    <t>21.192052980132452</t>
  </si>
  <si>
    <t>SE_15_+_22956186_22956438_22956591_22958186_CYFIP1</t>
  </si>
  <si>
    <t>96.58796112470047</t>
  </si>
  <si>
    <t>SE_15_-_23021198_23019856_23019800_23014528_NIPA2</t>
  </si>
  <si>
    <t>66.16443541717504</t>
  </si>
  <si>
    <t>SE_15_-_23033278_23027922_23027801_23021429_NIPA2</t>
  </si>
  <si>
    <t>48.61175181701699</t>
  </si>
  <si>
    <t>SE_15_-_23034147_23027922_23027801_23021429_NIPA2</t>
  </si>
  <si>
    <t>37.8552149107673</t>
  </si>
  <si>
    <t>SE_15_-_23034147_23033413_23033278_23021429_NIPA2</t>
  </si>
  <si>
    <t>73.19299960291754</t>
  </si>
  <si>
    <t>SE_15_-_23034147_23033413_23033278_23027922_NIPA2</t>
  </si>
  <si>
    <t>21.885908749205747</t>
  </si>
  <si>
    <t>SE_15_-_23034147_23034006_23033894_23033413_NIPA2</t>
  </si>
  <si>
    <t>19.743040039639766</t>
  </si>
  <si>
    <t>SE_15_-_23060815_23058985_23058915_23052755_NIPA1</t>
  </si>
  <si>
    <t>1.9187225709610334</t>
  </si>
  <si>
    <t>41.59779614325069</t>
  </si>
  <si>
    <t>15.426997245179063</t>
  </si>
  <si>
    <t>SE_15_+_25207356_25212176_25212299_25213079_SNRPN/SNURF</t>
  </si>
  <si>
    <t>99.66378076219422</t>
  </si>
  <si>
    <t>30.069930069930066</t>
  </si>
  <si>
    <t>SE_15_+_25213229_25219458_25219603_25220505_SNRPN</t>
  </si>
  <si>
    <t>78.42193851128333</t>
  </si>
  <si>
    <t>SE_15_+_25227584_25243513_25243633_25244117_SNURF-SNRPN</t>
  </si>
  <si>
    <t>99.75193281491487</t>
  </si>
  <si>
    <t>97.88359788359789</t>
  </si>
  <si>
    <t>SE_15_-_28412833_28408431_28408240_28397976_HERC2</t>
  </si>
  <si>
    <t>1.9335897868089795</t>
  </si>
  <si>
    <t>SE_15_-_28544548_28543775_28543663_28538168_HERC2</t>
  </si>
  <si>
    <t>2.897688704412811</t>
  </si>
  <si>
    <t>SE_15_+_31198100_31198574_31198707_31200321_FAN1</t>
  </si>
  <si>
    <t>28.343238193882968</t>
  </si>
  <si>
    <t>33.74233128834356</t>
  </si>
  <si>
    <t>SE_15_-_31260123_31258243_31258078_31253276_MTMR10</t>
  </si>
  <si>
    <t>80.87240702797189</t>
  </si>
  <si>
    <t>SE_15_-_31266517_31260213_31260123_31253276_MTMR10</t>
  </si>
  <si>
    <t>93.82949142020539</t>
  </si>
  <si>
    <t>SE_15_-_31282980_31269158_31269022_31267206_MTMR10</t>
  </si>
  <si>
    <t>97.9918702035191</t>
  </si>
  <si>
    <t>SE_15_+_32976870_32983911_32983964_32988715_SCG5</t>
  </si>
  <si>
    <t>99.21021549808032</t>
  </si>
  <si>
    <t>72.64957264957265</t>
  </si>
  <si>
    <t>SE_15_-_34393805_34388215_34388096_34382656_EMC7</t>
  </si>
  <si>
    <t>98.50876262629968</t>
  </si>
  <si>
    <t>SE_15_-_34502152_34455891_34455761_34446885_KATNBL1</t>
  </si>
  <si>
    <t>0.5876389711177191</t>
  </si>
  <si>
    <t>SE_15_-_34502152_34458316_34458131_34455891_KATNBL1</t>
  </si>
  <si>
    <t>8.753045717029005</t>
  </si>
  <si>
    <t>94.88636363636364</t>
  </si>
  <si>
    <t>SE_15_-_34502152_34470200_34470022_34455891_KATNBL1</t>
  </si>
  <si>
    <t>1.038261036172754</t>
  </si>
  <si>
    <t>SE_15_-_34502152_34490532_34490461_34455891_KATNBL1</t>
  </si>
  <si>
    <t>99.86733416370215</t>
  </si>
  <si>
    <t>SE_15_+_34517401_34517716_34517851_34519894_EMC4</t>
  </si>
  <si>
    <t>99.92298176389066</t>
  </si>
  <si>
    <t>SE_15_+_34517401_34517737_34517851_34519894_EMC4</t>
  </si>
  <si>
    <t>99.83316584160328</t>
  </si>
  <si>
    <t>SE_15_+_34517401_34517737_34517859_34519894_EMC4</t>
  </si>
  <si>
    <t>99.87990598732804</t>
  </si>
  <si>
    <t>SE_15_+_34517401_34517765_34517851_34519894_EMC4</t>
  </si>
  <si>
    <t>99.82098555629423</t>
  </si>
  <si>
    <t>37.086092715231786</t>
  </si>
  <si>
    <t>SE_15_+_34517851_34519894_34520047_34521954_EMC4</t>
  </si>
  <si>
    <t>86.50246083224545</t>
  </si>
  <si>
    <t>68.9873417721519</t>
  </si>
  <si>
    <t>SE_15_+_34520047_34520630_34520790_34521954_EMC4</t>
  </si>
  <si>
    <t>77.78610505321414</t>
  </si>
  <si>
    <t>72.66666666666667</t>
  </si>
  <si>
    <t>SE_15_+_34520047_34520638_34520790_34521954_EMC4</t>
  </si>
  <si>
    <t>94.15529376531146</t>
  </si>
  <si>
    <t>SE_15_-_34551014_34549989_34549843_34548484_SLC12A6</t>
  </si>
  <si>
    <t>87.36394646117009</t>
  </si>
  <si>
    <t>SE_15_-_34654397_34653733_34653601_34652410_LPCAT4</t>
  </si>
  <si>
    <t>94.26021259924693</t>
  </si>
  <si>
    <t>SE_15_-_35280317_35279874_35279758_35275691_ZNF770</t>
  </si>
  <si>
    <t>99.82390498326652</t>
  </si>
  <si>
    <t>33.62068965517241</t>
  </si>
  <si>
    <t>SE_15_-_35746948_35743004_35742886_35703097_DPH6</t>
  </si>
  <si>
    <t>99.89575784130047</t>
  </si>
  <si>
    <t>SE_15_-_35838320_35834708_35834614_35830668_DPH6</t>
  </si>
  <si>
    <t>1.4803339490414034</t>
  </si>
  <si>
    <t>SE_15_+_37002162_37082409_37082559_37100525_C15orf41</t>
  </si>
  <si>
    <t>60.28644551461869</t>
  </si>
  <si>
    <t>SE_15_-_37187352_37187013_37186918_37184660_MEIS2</t>
  </si>
  <si>
    <t>95.67560910930082</t>
  </si>
  <si>
    <t>SE_15_-_37329015_37242601_37242525_37188887_MEIS2</t>
  </si>
  <si>
    <t>91.91538586331038</t>
  </si>
  <si>
    <t>SE_15_-_37390168_37388608_37388490_37387815_MEIS2</t>
  </si>
  <si>
    <t>95.13694836834917</t>
  </si>
  <si>
    <t>SE_15_-_37390168_37388631_37388490_37387815_MEIS2</t>
  </si>
  <si>
    <t>0.7575759467218267</t>
  </si>
  <si>
    <t>SE_15_+_38545418_38560375_38560438_38591574_SPRED1</t>
  </si>
  <si>
    <t>91.52194573651272</t>
  </si>
  <si>
    <t>SE_15_-_38798041_38795577_38795473_38794622_RASGRP1</t>
  </si>
  <si>
    <t>8.4420312994683009</t>
  </si>
  <si>
    <t>SE_15_-_40212056_40153123_40153021_40099459_GPR176</t>
  </si>
  <si>
    <t>99.23390098249536</t>
  </si>
  <si>
    <t>SE_15_+_40270348_40278006_40278089_40280184_EIF2AK4</t>
  </si>
  <si>
    <t>96.65943506792877</t>
  </si>
  <si>
    <t>22.023809523809522</t>
  </si>
  <si>
    <t>SE_15_+_40303547_40308703_40308873_40309309_EIF2AK4</t>
  </si>
  <si>
    <t>99.97176418142509</t>
  </si>
  <si>
    <t>SE_15_-_40331294_40331149_40331077_40330595_SRP14</t>
  </si>
  <si>
    <t>86.78799794228303</t>
  </si>
  <si>
    <t>SE_15_-_40397996_40396541_40396381_40384089_BMF</t>
  </si>
  <si>
    <t>2.363093591518218</t>
  </si>
  <si>
    <t>SE_15_+_40545490_40556000_40556120_40556982_PAK6</t>
  </si>
  <si>
    <t>1.3261782275248646</t>
  </si>
  <si>
    <t>SE_15_+_40545490_40556005_40556120_40556982_PAK6</t>
  </si>
  <si>
    <t>3.5214424580010615</t>
  </si>
  <si>
    <t>57.831325301204814</t>
  </si>
  <si>
    <t>SE_15_+_40545490_40556644_40556729_40556982_PAK6</t>
  </si>
  <si>
    <t>97.8592278880213</t>
  </si>
  <si>
    <t>82.57575757575758</t>
  </si>
  <si>
    <t>SE_15_+_40565877_40566343_40566477_40568128_PAK6</t>
  </si>
  <si>
    <t>93.42303726576995</t>
  </si>
  <si>
    <t>SE_15_-_40582778_40582283_40582226_40581559_PLCB2</t>
  </si>
  <si>
    <t>99.31195234697832</t>
  </si>
  <si>
    <t>44.171779141104295</t>
  </si>
  <si>
    <t>34.355828220858896</t>
  </si>
  <si>
    <t>21.472392638036812</t>
  </si>
  <si>
    <t>SE_15_-_40583466_40583384_40583219_40583038_PLCB2</t>
  </si>
  <si>
    <t>99.02281097398273</t>
  </si>
  <si>
    <t>SE_15_-_40628961_40628865_40628775_40628027_C15orf52</t>
  </si>
  <si>
    <t>3.150453094941983</t>
  </si>
  <si>
    <t>SE_15_+_40675523_40676658_40676720_40678563_KNSTRN</t>
  </si>
  <si>
    <t>1.3205996686321582</t>
  </si>
  <si>
    <t>SE_15_+_40679407_40681367_40681492_40681707_KNSTRN</t>
  </si>
  <si>
    <t>98.20904597268517</t>
  </si>
  <si>
    <t>88.13559322033898</t>
  </si>
  <si>
    <t>SE_15_+_40682130_40683694_40683755_40684150_KNSTRN</t>
  </si>
  <si>
    <t>98.53031908600087</t>
  </si>
  <si>
    <t>SE_15_+_40698172_40699837_40699926_40700138_IVD</t>
  </si>
  <si>
    <t>96.81524654891243</t>
  </si>
  <si>
    <t>42.44186046511628</t>
  </si>
  <si>
    <t>SE_15_+_40698172_40699837_40700011_40700138_IVD</t>
  </si>
  <si>
    <t>94.15822964416411</t>
  </si>
  <si>
    <t>SE_15_+_40705286_40707088_40707181_40707600_IVD</t>
  </si>
  <si>
    <t>99.75281419449334</t>
  </si>
  <si>
    <t>40.76086956521739</t>
  </si>
  <si>
    <t>SE_15_+_41056414_41058025_41058119_41059424_GCHFR</t>
  </si>
  <si>
    <t>99.64639770562685</t>
  </si>
  <si>
    <t>55.08474576271186</t>
  </si>
  <si>
    <t>SE_15_+_41056414_41058058_41058119_41059424_GCHFR</t>
  </si>
  <si>
    <t>99.97665499357534</t>
  </si>
  <si>
    <t>SE_15_-_41071421_41068825_41068740_41068490_DNAJC17</t>
  </si>
  <si>
    <t>98.89583467266682</t>
  </si>
  <si>
    <t>SE_15_+_41100066_41101317_41101438_41101606_ZFYVE19</t>
  </si>
  <si>
    <t>98.49904244432302</t>
  </si>
  <si>
    <t>SE_15_+_41100066_41101354_41101438_41101606_ZFYVE19</t>
  </si>
  <si>
    <t>99.54656146234753</t>
  </si>
  <si>
    <t>SE_15_+_41101438_41101606_41101656_41102050_ZFYVE19</t>
  </si>
  <si>
    <t>94.83769641490582</t>
  </si>
  <si>
    <t>SE_15_+_41146284_41146595_41146720_41146837_SPINT1</t>
  </si>
  <si>
    <t>1.6725282211958206</t>
  </si>
  <si>
    <t>53.64238410596026</t>
  </si>
  <si>
    <t>SE_15_+_41188277_41190856_41191009_41191105_VPS18</t>
  </si>
  <si>
    <t>97.22842744502273</t>
  </si>
  <si>
    <t>SE_15_-_41313098_41308413_41308286_41297885_INO80</t>
  </si>
  <si>
    <t>0.7342547967899021</t>
  </si>
  <si>
    <t>SE_15_-_41319794_41315544_41315424_41313323_INO80</t>
  </si>
  <si>
    <t>94.10811293632347</t>
  </si>
  <si>
    <t>SE_15_-_41352065_41350979_41350837_41348904_INO80</t>
  </si>
  <si>
    <t>0.6571609652285004</t>
  </si>
  <si>
    <t>SE_15_+_41523647_41526337_41526432_41535865_CHP1</t>
  </si>
  <si>
    <t>97.73943390783758</t>
  </si>
  <si>
    <t>SE_15_+_41523647_41535865_41535937_41549108_CHP1</t>
  </si>
  <si>
    <t>3.139448385136153</t>
  </si>
  <si>
    <t>SE_15_+_41555081_41556363_41556433_41562755_CHP1</t>
  </si>
  <si>
    <t>99.96956934272181</t>
  </si>
  <si>
    <t>SE_15_+_41555081_41562755_41562816_41570965_CHP1</t>
  </si>
  <si>
    <t>99.65299381980557</t>
  </si>
  <si>
    <t>SE_15_+_41562816_41570965_41571087_41571534_CHP1</t>
  </si>
  <si>
    <t>99.39402083064518</t>
  </si>
  <si>
    <t>SE_15_+_41625248_41634584_41634652_41641296_NUSAP1</t>
  </si>
  <si>
    <t>0.16677148944180964</t>
  </si>
  <si>
    <t>SE_15_+_41634652_41637684_41637800_41641296_NUSAP1</t>
  </si>
  <si>
    <t>93.39308505639505</t>
  </si>
  <si>
    <t>SE_15_+_41663882_41667910_41668026_41669394_NUSAP1</t>
  </si>
  <si>
    <t>0.8236029082768823</t>
  </si>
  <si>
    <t>SE_15_+_41730629_41732434_41732531_41745099_RTF1</t>
  </si>
  <si>
    <t>99.5413311199439</t>
  </si>
  <si>
    <t>SE_15_+_41860560_41861076_41861220_41862225_TYRO3</t>
  </si>
  <si>
    <t>0.2413416626331129</t>
  </si>
  <si>
    <t>SE_15_+_41866013_41866854_41866910_41870084_TYRO3</t>
  </si>
  <si>
    <t>98.95665399583223</t>
  </si>
  <si>
    <t>SE_15_+_42067587_42092021_42092112_42103081_MAPKBP1</t>
  </si>
  <si>
    <t>99.43754727857718</t>
  </si>
  <si>
    <t>SE_15_+_42105299_42105819_42105979_42107457_MAPKBP1</t>
  </si>
  <si>
    <t>98.7959429382052</t>
  </si>
  <si>
    <t>33.155080213903744</t>
  </si>
  <si>
    <t>SE_15_+_42105979_42106748_42106937_42107457_MAPKBP1</t>
  </si>
  <si>
    <t>97.06898794510106</t>
  </si>
  <si>
    <t>SE_15_+_42106937_42107457_42107603_42107822_MAPKBP1</t>
  </si>
  <si>
    <t>0.9181908770303076</t>
  </si>
  <si>
    <t>SE_15_+_42120386_42120592_42120699_42126938_JMJD7/JMJD7-PLA2G4B</t>
  </si>
  <si>
    <t>0.9038489487822657</t>
  </si>
  <si>
    <t>30.376344086021508</t>
  </si>
  <si>
    <t>30.913978494623656</t>
  </si>
  <si>
    <t>SE_15_+_42120386_42121302_42121490_42126938_JMJD7</t>
  </si>
  <si>
    <t>62.88219730049843</t>
  </si>
  <si>
    <t>SE_15_+_42134789_42135324_42135421_42135874_PLA2G4B</t>
  </si>
  <si>
    <t>97.59443756672519</t>
  </si>
  <si>
    <t>38.58695652173913</t>
  </si>
  <si>
    <t>36.41304347826087</t>
  </si>
  <si>
    <t>SE_15_+_42139033_42139535_42139721_42139847_JMJD7-PLA2G4B/PLA2G4B</t>
  </si>
  <si>
    <t>99.60509186380114</t>
  </si>
  <si>
    <t>SE_15_-_42436648_42436342_42436176_42434912_PLA2G4F</t>
  </si>
  <si>
    <t>0.9459618099014302</t>
  </si>
  <si>
    <t>SE_15_-_42453880_42453788_42453672_42453027_VPS39</t>
  </si>
  <si>
    <t>99.47411081926812</t>
  </si>
  <si>
    <t>SE_15_-_42470416_42466050_42465921_42462064_VPS39</t>
  </si>
  <si>
    <t>0.016801806888916294</t>
  </si>
  <si>
    <t>SE_15_-_42556288_42554441_42554321_42553447_TMEM87A</t>
  </si>
  <si>
    <t>96.10192399247595</t>
  </si>
  <si>
    <t>SE_15_-_42565453_42564321_42564261_42560230_TMEM87A</t>
  </si>
  <si>
    <t>3.468143327491312</t>
  </si>
  <si>
    <t>SE_15_+_42568608_42570223_42570286_42570680_GANC</t>
  </si>
  <si>
    <t>66.00208864852618</t>
  </si>
  <si>
    <t>60.99290780141844</t>
  </si>
  <si>
    <t>SE_15_+_42681294_42682151_42682294_42684837_CAPN3</t>
  </si>
  <si>
    <t>91.94079723576685</t>
  </si>
  <si>
    <t>SE_15_+_42695975_42700409_42700522_42701501_CAPN3</t>
  </si>
  <si>
    <t>99.02526066142586</t>
  </si>
  <si>
    <t>SE_15_+_42698141_42700409_42700522_42701501_CAPN3</t>
  </si>
  <si>
    <t>99.75851488143232</t>
  </si>
  <si>
    <t>SE_15_+_42787911_42804031_42804101_42805153_SNAP23</t>
  </si>
  <si>
    <t>3.2809465223470045</t>
  </si>
  <si>
    <t>SE_15_+_42807552_42813812_42813906_42820460_SNAP23</t>
  </si>
  <si>
    <t>99.18974818394739</t>
  </si>
  <si>
    <t>27.564102564102566</t>
  </si>
  <si>
    <t>SE_15_+_42807552_42820460_42820618_42821873_SNAP23</t>
  </si>
  <si>
    <t>99.42687706322056</t>
  </si>
  <si>
    <t>SE_15_+_42807552_42821873_42822017_42823611_SNAP23</t>
  </si>
  <si>
    <t>81.57941947178968</t>
  </si>
  <si>
    <t>SE_15_+_42841163_42850396_42850488_42851537_HAUS2</t>
  </si>
  <si>
    <t>95.75653913663986</t>
  </si>
  <si>
    <t>SE_15_+_42850488_42851537_42851606_42852980_HAUS2</t>
  </si>
  <si>
    <t>92.69285354716583</t>
  </si>
  <si>
    <t>SE_15_+_42850488_42851537_42851606_42853468_HAUS2</t>
  </si>
  <si>
    <t>38.79182363775289</t>
  </si>
  <si>
    <t>SE_15_+_42851606_42852980_42853068_42853468_HAUS2</t>
  </si>
  <si>
    <t>98.90322902457585</t>
  </si>
  <si>
    <t>SE_15_+_42851606_42853468_42853600_42855947_HAUS2</t>
  </si>
  <si>
    <t>98.64969188958345</t>
  </si>
  <si>
    <t>SE_15_-_43122136_43120230_43120126_43109295_TTBK2</t>
  </si>
  <si>
    <t>99.2904111637979</t>
  </si>
  <si>
    <t>SE_15_-_43322142_43320026_43319974_43318861_UBR1</t>
  </si>
  <si>
    <t>96.84435528854226</t>
  </si>
  <si>
    <t>92.90322580645162</t>
  </si>
  <si>
    <t>SE_15_-_43348542_43347097_43346940_43340689_UBR1</t>
  </si>
  <si>
    <t>99.91546707779428</t>
  </si>
  <si>
    <t>SE_15_-_43351283_43350627_43350539_43348640_UBR1</t>
  </si>
  <si>
    <t>2.7059663285956312</t>
  </si>
  <si>
    <t>SE_15_-_43398140_43384278_43384159_43378438_UBR1</t>
  </si>
  <si>
    <t>75.72950397571856</t>
  </si>
  <si>
    <t>67.88990825688074</t>
  </si>
  <si>
    <t>SE_15_+_43426180_43426455_43426566_43427710_TMEM62</t>
  </si>
  <si>
    <t>54.91394411601671</t>
  </si>
  <si>
    <t>80.57553956834532</t>
  </si>
  <si>
    <t>SE_15_+_43427847_43438691_43438832_43440953_TMEM62</t>
  </si>
  <si>
    <t>79.3799533922102</t>
  </si>
  <si>
    <t>SE_15_+_43461875_43470805_43470909_43473379_TMEM62</t>
  </si>
  <si>
    <t>91.73264836091234</t>
  </si>
  <si>
    <t>SE_15_+_43477805_43478018_43478077_43481397_CCNDBP1</t>
  </si>
  <si>
    <t>93.38930415225988</t>
  </si>
  <si>
    <t>SE_15_+_43478077_43478352_43478431_43481397_CCNDBP1</t>
  </si>
  <si>
    <t>88.4116002955733</t>
  </si>
  <si>
    <t>SE_15_+_43481478_43482253_43482349_43482523_CCNDBP1</t>
  </si>
  <si>
    <t>7.108994063077527</t>
  </si>
  <si>
    <t>SE_15_+_43485001_43486279_43486335_43486613_CCNDBP1</t>
  </si>
  <si>
    <t>96.7267606637751</t>
  </si>
  <si>
    <t>SE_15_+_43628024_43628824_43628884_43632463_ADAL</t>
  </si>
  <si>
    <t>76.49302569147879</t>
  </si>
  <si>
    <t>SE_15_+_43638178_43639214_43639294_43641105_ADAL</t>
  </si>
  <si>
    <t>0.9922435223824448</t>
  </si>
  <si>
    <t>SE_15_+_43675702_43677566_43677706_43677989_TUBGCP4</t>
  </si>
  <si>
    <t>25.285685462341096</t>
  </si>
  <si>
    <t>SE_15_+_43690377_43691310_43691372_43692242_TUBGCP4</t>
  </si>
  <si>
    <t>98.03679492198664</t>
  </si>
  <si>
    <t>SE_15_+_43694048_43695881_43695997_43696611_TUBGCP4</t>
  </si>
  <si>
    <t>96.51363746106487</t>
  </si>
  <si>
    <t>63.69426751592356</t>
  </si>
  <si>
    <t>SE_15_+_43694048_43695881_43696040_43696611_TUBGCP4</t>
  </si>
  <si>
    <t>0.2513492392972551</t>
  </si>
  <si>
    <t>SE_15_-_43705317_43704965_43704870_43701939_TP53BP1</t>
  </si>
  <si>
    <t>1.9394598100209894</t>
  </si>
  <si>
    <t>SE_15_-_43707792_43706314_43706246_43705532_TP53BP1</t>
  </si>
  <si>
    <t>98.06311132985225</t>
  </si>
  <si>
    <t>SE_15_-_43714053_43713372_43713223_43712933_TP53BP1</t>
  </si>
  <si>
    <t>12.208636892724016</t>
  </si>
  <si>
    <t>27.464788732394368</t>
  </si>
  <si>
    <t>SE_15_-_43739564_43739108_43738964_43738788_TP53BP1</t>
  </si>
  <si>
    <t>21.09816216980489</t>
  </si>
  <si>
    <t>53.42465753424658</t>
  </si>
  <si>
    <t>19.863013698630137</t>
  </si>
  <si>
    <t>SE_15_-_43739564_43739112_43738964_43738788_TP53BP1</t>
  </si>
  <si>
    <t>99.64584616941828</t>
  </si>
  <si>
    <t>91.45299145299145</t>
  </si>
  <si>
    <t>SE_15_-_43748090_43739683_43739564_43738788_TP53BP1</t>
  </si>
  <si>
    <t>1.0135131769231123</t>
  </si>
  <si>
    <t>SE_15_-_43831668_43828452_43828333_43827674_PPIP5K1</t>
  </si>
  <si>
    <t>4.5613477800233015</t>
  </si>
  <si>
    <t>16.11111111111111</t>
  </si>
  <si>
    <t>SE_15_-_43857065_43852793_43852611_43851130_PPIP5K1</t>
  </si>
  <si>
    <t>35.88198272852416</t>
  </si>
  <si>
    <t>SE_15_-_43857065_43856363_43856301_43851130_PPIP5K1</t>
  </si>
  <si>
    <t>7.375929131880872</t>
  </si>
  <si>
    <t>SE_15_-_43924397_43923736_43923628_43922930_STRC/CATSPER2</t>
  </si>
  <si>
    <t>0.36752684309434197</t>
  </si>
  <si>
    <t>SE_15_+_44038904_44043782_44043956_44046022_PDIA3</t>
  </si>
  <si>
    <t>0.010107185440679596</t>
  </si>
  <si>
    <t>SE_15_+_44038904_44045000_44045144_44046022_PDIA3</t>
  </si>
  <si>
    <t>99.67951052776156</t>
  </si>
  <si>
    <t>SE_15_+_44038904_44046022_44046100_44048847_PDIA3</t>
  </si>
  <si>
    <t>99.44595301983726</t>
  </si>
  <si>
    <t>SE_15_+_44092982_44093330_44093385_44093716_SERF2-C15ORF63/HYPK</t>
  </si>
  <si>
    <t>99.81531172033351</t>
  </si>
  <si>
    <t>SE_15_+_44581554_44615163_44615217_44620883_CASC4</t>
  </si>
  <si>
    <t>99.8235942157288</t>
  </si>
  <si>
    <t>SE_15_+_44620985_44624186_44624276_44629961_CASC4</t>
  </si>
  <si>
    <t>98.71915411738922</t>
  </si>
  <si>
    <t>SE_15_+_44630105_44630435_44630515_44671888_CASC4</t>
  </si>
  <si>
    <t>58.35814524291568</t>
  </si>
  <si>
    <t>SE_15_+_44673174_44695085_44695252_44705534_CASC4</t>
  </si>
  <si>
    <t>1.7267701415199628</t>
  </si>
  <si>
    <t>68.93203883495146</t>
  </si>
  <si>
    <t>SE_15_+_44751398_44762667_44762772_44776422_CTDSPL2</t>
  </si>
  <si>
    <t>7.453461650052645</t>
  </si>
  <si>
    <t>SE_15_+_44792011_44794160_44794246_44806796_CTDSPL2</t>
  </si>
  <si>
    <t>98.8435007819799</t>
  </si>
  <si>
    <t>89.30817610062893</t>
  </si>
  <si>
    <t>SE_15_+_44846865_44849687_44849848_44852447_EIF3J</t>
  </si>
  <si>
    <t>96.55834357857458</t>
  </si>
  <si>
    <t>SE_15_-_44862723_44861703_44861596_44859790_SPG11</t>
  </si>
  <si>
    <t>97.48411123879693</t>
  </si>
  <si>
    <t>SE_15_-_44864881_44862856_44862723_44859790_SPG11</t>
  </si>
  <si>
    <t>98.5512314127739</t>
  </si>
  <si>
    <t>SE_15_-_44876012_44865018_44864881_44862856_SPG11</t>
  </si>
  <si>
    <t>0.988907500313636</t>
  </si>
  <si>
    <t>SE_15_-_44881450_44880836_44880765_44878048_SPG11</t>
  </si>
  <si>
    <t>5.055718297363043</t>
  </si>
  <si>
    <t>SE_15_-_44898223_44896395_44896303_44892830_SPG11</t>
  </si>
  <si>
    <t>97.51770936133633</t>
  </si>
  <si>
    <t>57.324840764331206</t>
  </si>
  <si>
    <t>SE_15_+_45335619_45353265_45353424_45357469_SORD</t>
  </si>
  <si>
    <t>77.56878901784987</t>
  </si>
  <si>
    <t>SE_15_-_45414383_45413419_45413285_45413003_DUOXA1</t>
  </si>
  <si>
    <t>94.84511981075647</t>
  </si>
  <si>
    <t>SE_15_+_45431366_45431625_45431797_45433093_DUOX1</t>
  </si>
  <si>
    <t>67.84360146273544</t>
  </si>
  <si>
    <t>92.2279792746114</t>
  </si>
  <si>
    <t>SE_15_-_45467417_45464276_45464081_45460331_SHF</t>
  </si>
  <si>
    <t>90.9716379449753</t>
  </si>
  <si>
    <t>68.04733727810651</t>
  </si>
  <si>
    <t>10.650887573964498</t>
  </si>
  <si>
    <t>SE_15_-_45467417_45464516_45464345_45464276_SHF</t>
  </si>
  <si>
    <t>11.209679406677092</t>
  </si>
  <si>
    <t>SE_15_-_45467417_45465914_45465774_45464516_SHF</t>
  </si>
  <si>
    <t>0.3914244309993188</t>
  </si>
  <si>
    <t>SE_15_-_45668799_45665529_45665434_45661719_GATM</t>
  </si>
  <si>
    <t>18.94596813476931</t>
  </si>
  <si>
    <t>SE_15_+_45697703_45699227_45699421_45702570_SPATA5L1</t>
  </si>
  <si>
    <t>86.96957182308246</t>
  </si>
  <si>
    <t>43.884892086330936</t>
  </si>
  <si>
    <t>SE_15_+_45879723_45884333_45884474_45890078_BLOC1S6</t>
  </si>
  <si>
    <t>81.60101032346682</t>
  </si>
  <si>
    <t>SE_15_+_45879723_45884333_45884474_45895298_BLOC1S6</t>
  </si>
  <si>
    <t>98.17253806068622</t>
  </si>
  <si>
    <t>SE_15_+_45879723_45884333_45884474_45895302_BLOC1S6</t>
  </si>
  <si>
    <t>71.21151837566602</t>
  </si>
  <si>
    <t>SE_15_+_45879723_45884333_45884474_45897626_BLOC1S6</t>
  </si>
  <si>
    <t>98.01897771867851</t>
  </si>
  <si>
    <t>SE_15_+_45879994_45884333_45884474_45895298_BLOC1S6</t>
  </si>
  <si>
    <t>1.0436928426051504</t>
  </si>
  <si>
    <t>32.16374269005848</t>
  </si>
  <si>
    <t>SE_15_+_45884474_45893432_45893605_45895298_BLOC1S6</t>
  </si>
  <si>
    <t>84.81767890663441</t>
  </si>
  <si>
    <t>SE_15_+_45879723_45895298_45895385_45897626_BLOC1S6</t>
  </si>
  <si>
    <t>98.85770289756826</t>
  </si>
  <si>
    <t>SE_15_+_45879994_45895298_45895385_45897626_BLOC1S6</t>
  </si>
  <si>
    <t>90.68147811357893</t>
  </si>
  <si>
    <t>SE_15_+_45884474_45895298_45895385_45897626_BLOC1S6</t>
  </si>
  <si>
    <t>83.48863955371344</t>
  </si>
  <si>
    <t>SE_15_+_45879723_45895302_45895385_45897626_BLOC1S6</t>
  </si>
  <si>
    <t>86.94582574955265</t>
  </si>
  <si>
    <t>SE_15_+_45884474_45895302_45895385_45897626_BLOC1S6</t>
  </si>
  <si>
    <t>99.51479566067154</t>
  </si>
  <si>
    <t>SE_15_+_45895385_45897626_45897712_45898593_BLOC1S6</t>
  </si>
  <si>
    <t>93.46611369245831</t>
  </si>
  <si>
    <t>SE_15_+_48058874_48059234_48059290_48060778_SEMA6D</t>
  </si>
  <si>
    <t>80.94998083853066</t>
  </si>
  <si>
    <t>SE_15_+_48058874_48059234_48059290_48062694_SEMA6D</t>
  </si>
  <si>
    <t>51.03557274219824</t>
  </si>
  <si>
    <t>77.57575757575758</t>
  </si>
  <si>
    <t>SE_15_+_48059290_48060778_48060945_48062694_SEMA6D</t>
  </si>
  <si>
    <t>42.46877316165873</t>
  </si>
  <si>
    <t>SE_15_-_48443670_48443368_48443297_48441568_MYEF2</t>
  </si>
  <si>
    <t>77.65984027966323</t>
  </si>
  <si>
    <t>SE_15_-_48445989_48444481_48444431_48444139_MYEF2</t>
  </si>
  <si>
    <t>76.92473858460185</t>
  </si>
  <si>
    <t>SE_15_-_48460828_48459598_48459546_48458325_MYEF2</t>
  </si>
  <si>
    <t>4.59853333371428</t>
  </si>
  <si>
    <t>SE_15_-_48720543_48720140_48720079_48719970_FBN1</t>
  </si>
  <si>
    <t>70.26686798950489</t>
  </si>
  <si>
    <t>SE_15_-_49319562_49311749_49311615_49309825_SECISBP2L</t>
  </si>
  <si>
    <t>4.0045928945410205</t>
  </si>
  <si>
    <t>66.14173228346458</t>
  </si>
  <si>
    <t>SE_15_+_49448213_49487282_49487411_49493359_GALK2</t>
  </si>
  <si>
    <t>3.784747186721673</t>
  </si>
  <si>
    <t>28.87323943661972</t>
  </si>
  <si>
    <t>SE_15_+_49509510_49517402_49517546_49528048_GALK2</t>
  </si>
  <si>
    <t>0.6512578538367958</t>
  </si>
  <si>
    <t>SE_15_+_49509510_49527822_49527936_49528048_GALK2</t>
  </si>
  <si>
    <t>93.92117087432248</t>
  </si>
  <si>
    <t>SE_15_+_49531564_49574184_49574282_49575763_GALK2</t>
  </si>
  <si>
    <t>4.970542377221203</t>
  </si>
  <si>
    <t>SE_15_+_49584734_49610308_49610389_49611801_GALK2</t>
  </si>
  <si>
    <t>8.571879778959266</t>
  </si>
  <si>
    <t>38.028169014084504</t>
  </si>
  <si>
    <t>SE_15_+_49584734_49611169_49611313_49611801_GALK2</t>
  </si>
  <si>
    <t>98.66795328053253</t>
  </si>
  <si>
    <t>77.8409090909091</t>
  </si>
  <si>
    <t>SE_15_+_49612002_49620149_49620327_49659688_GALK2</t>
  </si>
  <si>
    <t>3.440381172170105</t>
  </si>
  <si>
    <t>SE_15_+_49913319_49915868_49915995_49917310_DTWD1</t>
  </si>
  <si>
    <t>15.538022386773923</t>
  </si>
  <si>
    <t>SE_15_+_49917628_49923153_49923255_49924356_DTWD1</t>
  </si>
  <si>
    <t>20.36910329325462</t>
  </si>
  <si>
    <t>SE_15_+_49917628_49923198_49923255_49924356_DTWD1</t>
  </si>
  <si>
    <t>2.76834522980685</t>
  </si>
  <si>
    <t>SE_15_+_49924499_49925717_49925809_49926733_DTWD1</t>
  </si>
  <si>
    <t>96.28843264990519</t>
  </si>
  <si>
    <t>SE_15_-_50544627_50540540_50540442_50535441_HDC</t>
  </si>
  <si>
    <t>99.2215356682018</t>
  </si>
  <si>
    <t>SE_15_-_50550601_50549744_50549622_50546861_HDC</t>
  </si>
  <si>
    <t>1.1742859718180998</t>
  </si>
  <si>
    <t>55.45454545454545</t>
  </si>
  <si>
    <t>SE_15_-_50578265_50574588_50574476_50570981_GABPB1</t>
  </si>
  <si>
    <t>98.46961678210255</t>
  </si>
  <si>
    <t>21.354166666666664</t>
  </si>
  <si>
    <t>SE_15_-_50596163_50595320_50595126_50593565_GABPB1</t>
  </si>
  <si>
    <t>98.85556821095875</t>
  </si>
  <si>
    <t>SE_15_-_50647182_50601995_50601888_50596330_GABPB1</t>
  </si>
  <si>
    <t>23.83603027426043</t>
  </si>
  <si>
    <t>SE_15_+_50716711_50716793_50716851_50731206_USP8</t>
  </si>
  <si>
    <t>33.99202574908076</t>
  </si>
  <si>
    <t>SE_15_+_50716711_50724535_50724696_50731206_USP8</t>
  </si>
  <si>
    <t>41.35563995748584</t>
  </si>
  <si>
    <t>SE_15_+_50716851_50724535_50724696_50731206_USP8</t>
  </si>
  <si>
    <t>95.13915501931687</t>
  </si>
  <si>
    <t>SE_15_+_50731374_50733546_50733690_50741597_USP8</t>
  </si>
  <si>
    <t>99.29889360579774</t>
  </si>
  <si>
    <t>SE_15_+_50731374_50733546_50733690_50751197_USP8</t>
  </si>
  <si>
    <t>99.40834100922694</t>
  </si>
  <si>
    <t>SE_15_+_50731374_50741597_50741682_50751197_USP8</t>
  </si>
  <si>
    <t>99.71970740594041</t>
  </si>
  <si>
    <t>SE_15_+_50733690_50741597_50741682_50751197_USP8</t>
  </si>
  <si>
    <t>99.48252403909238</t>
  </si>
  <si>
    <t>SE_15_+_50741682_50751197_50751359_50754477_USP8</t>
  </si>
  <si>
    <t>55.0743584755033</t>
  </si>
  <si>
    <t>SE_15_+_50774262_50776472_50776558_50781998_USP8</t>
  </si>
  <si>
    <t>28.75383310483956</t>
  </si>
  <si>
    <t>SE_15_-_51018518_51018323_51018270_51017520_SPPL2A</t>
  </si>
  <si>
    <t>96.51428434019842</t>
  </si>
  <si>
    <t>SE_15_-_51028298_51024881_51024800_51023236_SPPL2A</t>
  </si>
  <si>
    <t>94.67803371494476</t>
  </si>
  <si>
    <t>SE_15_-_51745747_51743894_51743842_51742543_DMXL2</t>
  </si>
  <si>
    <t>86.53557888921259</t>
  </si>
  <si>
    <t>SE_15_-_51755576_51751857_51751795_51750992_DMXL2</t>
  </si>
  <si>
    <t>0.8515836459920378</t>
  </si>
  <si>
    <t>SE_15_+_52058764_52059268_52059349_52060459_TMOD2</t>
  </si>
  <si>
    <t>99.56311164791317</t>
  </si>
  <si>
    <t>SE_15_+_52073371_52074918_52075025_52090394_TMOD2</t>
  </si>
  <si>
    <t>1.0521272307688383</t>
  </si>
  <si>
    <t>SE_15_+_52122033_52127191_52127255_52155008_TMOD3</t>
  </si>
  <si>
    <t>3.538451656594315</t>
  </si>
  <si>
    <t>SE_15_+_52311573_52334951_52335030_52338027_MAPK6</t>
  </si>
  <si>
    <t>0.9844148204395433</t>
  </si>
  <si>
    <t>SE_15_-_52425575_52420892_52420841_52420441_GNB5</t>
  </si>
  <si>
    <t>99.92694043646382</t>
  </si>
  <si>
    <t>SE_15_-_52442081_52433469_52433337_52427953_GNB5</t>
  </si>
  <si>
    <t>99.33096874056898</t>
  </si>
  <si>
    <t>SE_15_-_52442081_52439732_52439656_52433469_GNB5</t>
  </si>
  <si>
    <t>94.82592176373882</t>
  </si>
  <si>
    <t>SE_15_-_52506800_52505483_52505385_52504081_MYO5C</t>
  </si>
  <si>
    <t>93.02736488445646</t>
  </si>
  <si>
    <t>SE_15_-_52527867_52524882_52524819_52521510_MYO5C</t>
  </si>
  <si>
    <t>96.59014956376262</t>
  </si>
  <si>
    <t>SE_15_-_52536553_52532076_52531930_52529843_MYO5C</t>
  </si>
  <si>
    <t>89.60902387551091</t>
  </si>
  <si>
    <t>70.5521472392638</t>
  </si>
  <si>
    <t>SE_15_-_52536553_52534410_52534245_52532076_MYO5C</t>
  </si>
  <si>
    <t>87.45863102777761</t>
  </si>
  <si>
    <t>SE_15_-_52564777_52564041_52563960_52562057_MYO5C</t>
  </si>
  <si>
    <t>0.41197346598843787</t>
  </si>
  <si>
    <t>25.96685082872928</t>
  </si>
  <si>
    <t>52.48618784530387</t>
  </si>
  <si>
    <t>21.54696132596685</t>
  </si>
  <si>
    <t>SE_15_-_52571070_52570224_52570041_52567915_MYO5C</t>
  </si>
  <si>
    <t>43.0789032624103</t>
  </si>
  <si>
    <t>SE_15_-_52632393_52630081_52630007_52628753_MYO5A</t>
  </si>
  <si>
    <t>41.998822070691155</t>
  </si>
  <si>
    <t>SE_15_-_52638558_52635394_52635314_52632591_MYO5A</t>
  </si>
  <si>
    <t>99.8398717239719</t>
  </si>
  <si>
    <t>SE_15_-_52861045_52849419_52849297_52844301_ARPP19</t>
  </si>
  <si>
    <t>6.955691146113391</t>
  </si>
  <si>
    <t>SE_15_-_52861045_52856443_52856387_52849419_ARPP19</t>
  </si>
  <si>
    <t>40.633383670788085</t>
  </si>
  <si>
    <t>SE_15_-_52861313_52856443_52856387_52849419_ARPP19</t>
  </si>
  <si>
    <t>99.46468276495636</t>
  </si>
  <si>
    <t>SE_15_-_52861309_52861099_52861045_52849419_ARPP19</t>
  </si>
  <si>
    <t>89.4305137232692</t>
  </si>
  <si>
    <t>SE_15_-_52861313_52861097_52861045_52849419_ARPP19</t>
  </si>
  <si>
    <t>90.99248739112386</t>
  </si>
  <si>
    <t>SE_15_-_52861313_52861099_52861045_52849419_ARPP19</t>
  </si>
  <si>
    <t>97.74351036229953</t>
  </si>
  <si>
    <t>SE_15_-_52861313_52861099_52861045_52856443_ARPP19</t>
  </si>
  <si>
    <t>92.212936678885</t>
  </si>
  <si>
    <t>62.732919254658384</t>
  </si>
  <si>
    <t>31.05590062111801</t>
  </si>
  <si>
    <t>SE_15_-_52885775_52879416_52879253_52877141_FAM214A</t>
  </si>
  <si>
    <t>95.19226179388694</t>
  </si>
  <si>
    <t>SE_15_-_52885775_52879416_52879348_52877141_FAM214A</t>
  </si>
  <si>
    <t>91.0684281051615</t>
  </si>
  <si>
    <t>53.77358490566038</t>
  </si>
  <si>
    <t>SE_15_-_52893283_52892432_52892324_52885933_FAM214A</t>
  </si>
  <si>
    <t>98.45870238970998</t>
  </si>
  <si>
    <t>4.945054945054945</t>
  </si>
  <si>
    <t>SE_15_-_52970203_52906054_52905870_52903974_FAM214A</t>
  </si>
  <si>
    <t>3.6559480386129968</t>
  </si>
  <si>
    <t>SE_15_-_55562363_55530689_55530601_55527154_RAB27A</t>
  </si>
  <si>
    <t>0.9524553619762405</t>
  </si>
  <si>
    <t>SE_15_-_55562363_55552221_55552119_55527154_RAB27A</t>
  </si>
  <si>
    <t>9.839495958884122</t>
  </si>
  <si>
    <t>SE_15_+_55613588_55616978_55617032_55619729_PIGB</t>
  </si>
  <si>
    <t>99.51959364147763</t>
  </si>
  <si>
    <t>SE_15_-_55663991_55657507_55657386_55653142_CCPG1/DYX1C1-CCPG1</t>
  </si>
  <si>
    <t>3.0261752500015993</t>
  </si>
  <si>
    <t>SE_15_-_55669147_55666448_55666353_55664242_CCPG1/DYX1C1-CCPG1</t>
  </si>
  <si>
    <t>0.5857820092236007</t>
  </si>
  <si>
    <t>35.97122302158273</t>
  </si>
  <si>
    <t>20.863309352517987</t>
  </si>
  <si>
    <t>SE_15_-_55700419_55692124_55691983_55681631_CCPG1/DYX1C1-CCPG1</t>
  </si>
  <si>
    <t>0.3853009426057131</t>
  </si>
  <si>
    <t>49.25373134328358</t>
  </si>
  <si>
    <t>SE_15_-_56216844_56197479_56197410_56166206_NEDD4</t>
  </si>
  <si>
    <t>0.5378675597097032</t>
  </si>
  <si>
    <t>SE_15_-_56243574_56226952_56226891_56216897_NEDD4</t>
  </si>
  <si>
    <t>98.53132725360378</t>
  </si>
  <si>
    <t>SE_15_-_56258671_56243787_56243709_56243612_NEDD4</t>
  </si>
  <si>
    <t>95.66405452338769</t>
  </si>
  <si>
    <t>SE_15_+_56704634_56719803_56719937_56720565_TEX9</t>
  </si>
  <si>
    <t>0.3347782388406767</t>
  </si>
  <si>
    <t>SE_15_-_56950622_56947040_56946929_56946701_ZNF280D</t>
  </si>
  <si>
    <t>89.72074263502033</t>
  </si>
  <si>
    <t>SE_15_-_56999461_56999341_56999280_56996465_ZNF280D</t>
  </si>
  <si>
    <t>91.24055110729773</t>
  </si>
  <si>
    <t>SE_15_-_56999461_56999348_56999280_56996465_ZNF280D</t>
  </si>
  <si>
    <t>98.20839884984676</t>
  </si>
  <si>
    <t>SE_15_+_57213296_57355948_57356021_57383987_TCF12</t>
  </si>
  <si>
    <t>95.74709882101003</t>
  </si>
  <si>
    <t>49.63503649635037</t>
  </si>
  <si>
    <t>SE_15_+_57523455_57524489_57524628_57524910_TCF12</t>
  </si>
  <si>
    <t>9.263046667160816</t>
  </si>
  <si>
    <t>SE_15_+_57543621_57544619_57544690_57545460_TCF12</t>
  </si>
  <si>
    <t>99.82121032042082</t>
  </si>
  <si>
    <t>SE_15_+_57910386_57913806_57913898_57917977_MYZAP/GCOM1</t>
  </si>
  <si>
    <t>99.94106822468426</t>
  </si>
  <si>
    <t>SE_15_+_57910386_57917977_57918090_57921900_MYZAP/GCOM1</t>
  </si>
  <si>
    <t>96.50167615386924</t>
  </si>
  <si>
    <t>SE_15_+_57931743_57953648_57953731_57967166_MYZAP/GCOM1</t>
  </si>
  <si>
    <t>99.99670978425517</t>
  </si>
  <si>
    <t>SE_15_+_57931743_57953648_57953731_58004182_MYZAP/GCOM1</t>
  </si>
  <si>
    <t>97.67224926217095</t>
  </si>
  <si>
    <t>SE_15_+_57953731_57967166_57967266_57976600_MYZAP/GCOM1</t>
  </si>
  <si>
    <t>99.99739169761445</t>
  </si>
  <si>
    <t>SE_15_+_57953731_57967166_57967266_58004182_MYZAP/GCOM1</t>
  </si>
  <si>
    <t>0.30923750718193915</t>
  </si>
  <si>
    <t>SE_15_+_57999153_57999665_57999764_58000912_GCOM1/POLR2M</t>
  </si>
  <si>
    <t>97.89557177874347</t>
  </si>
  <si>
    <t>SE_15_-_58285143_58285016_58284903_58258025_ALDH1A2</t>
  </si>
  <si>
    <t>99.6540937395598</t>
  </si>
  <si>
    <t>SE_15_-_58306056_58302976_58302847_58287337_ALDH1A2</t>
  </si>
  <si>
    <t>2.4528209794005784</t>
  </si>
  <si>
    <t>SE_15_-_58357732_58350306_58350210_58306479_ALDH1A2</t>
  </si>
  <si>
    <t>0.4504816401646897</t>
  </si>
  <si>
    <t>SE_15_-_58971323_58968492_58968342_58957396_ADAM10</t>
  </si>
  <si>
    <t>99.82719591664443</t>
  </si>
  <si>
    <t>SE_15_-_58974395_58971481_58971323_58957396_ADAM10</t>
  </si>
  <si>
    <t>99.32228970175883</t>
  </si>
  <si>
    <t>SE_15_-_59009776_58974513_58974395_58971481_ADAM10</t>
  </si>
  <si>
    <t>0.10497763051307979</t>
  </si>
  <si>
    <t>SE_15_-_59009776_58999579_58999506_58974513_ADAM10</t>
  </si>
  <si>
    <t>96.82768158920155</t>
  </si>
  <si>
    <t>SE_15_+_59114018_59123973_59124115_59139496_FAM63B</t>
  </si>
  <si>
    <t>84.81416157213043</t>
  </si>
  <si>
    <t>90.4494382022472</t>
  </si>
  <si>
    <t>7.303370786516854</t>
  </si>
  <si>
    <t>SE_15_-_59185096_59182660_59182480_59181753_SLTM</t>
  </si>
  <si>
    <t>97.25009629373898</t>
  </si>
  <si>
    <t>SE_15_-_59209134_59205895_59205698_59204809_SLTM</t>
  </si>
  <si>
    <t>95.84454829960809</t>
  </si>
  <si>
    <t>SE_15_-_59225603_59224642_59224555_59209198_SLTM</t>
  </si>
  <si>
    <t>8.63193164837418</t>
  </si>
  <si>
    <t>SE_15_+_59280267_59296201_59296373_59323003_RNF111</t>
  </si>
  <si>
    <t>99.90153772177808</t>
  </si>
  <si>
    <t>SE_15_+_59409125_59409427_59409567_59415716_CCNB2</t>
  </si>
  <si>
    <t>99.39250889199971</t>
  </si>
  <si>
    <t>SE_15_-_59487660_59480415_59480317_59470736_MYO1E</t>
  </si>
  <si>
    <t>99.26369623359939</t>
  </si>
  <si>
    <t>SE_15_-_59548483_59528871_59528784_59523990_MYO1E</t>
  </si>
  <si>
    <t>98.67451320791987</t>
  </si>
  <si>
    <t>SE_15_-_59942868_59934461_59934335_59931356_GTF2A2</t>
  </si>
  <si>
    <t>98.71827563227839</t>
  </si>
  <si>
    <t>SE_15_-_59944405_59942963_59942868_59934461_GTF2A2</t>
  </si>
  <si>
    <t>99.33581065011552</t>
  </si>
  <si>
    <t>SE_15_-_59944405_59942972_59942868_59934461_GTF2A2</t>
  </si>
  <si>
    <t>96.59011893848425</t>
  </si>
  <si>
    <t>SE_15_-_59949605_59942963_59942868_59934461_GTF2A2</t>
  </si>
  <si>
    <t>94.97492521654618</t>
  </si>
  <si>
    <t>SE_15_-_59949605_59944525_59944405_59934461_GTF2A2</t>
  </si>
  <si>
    <t>99.89744979080882</t>
  </si>
  <si>
    <t>SE_15_-_59949605_59944525_59944405_59942963_GTF2A2</t>
  </si>
  <si>
    <t>0.08940890952410456</t>
  </si>
  <si>
    <t>SE_15_-_59949605_59945174_59945078_59944525_GTF2A2</t>
  </si>
  <si>
    <t>3.6595568639563307</t>
  </si>
  <si>
    <t>SE_15_-_59960302_59957641_59957549_59956319_BNIP2</t>
  </si>
  <si>
    <t>7.250187899576932</t>
  </si>
  <si>
    <t>SE_15_-_59971791_59971033_59970947_59970286_BNIP2</t>
  </si>
  <si>
    <t>6.392672041337999</t>
  </si>
  <si>
    <t>SE_15_-_59971791_59971033_59970975_59970286_BNIP2</t>
  </si>
  <si>
    <t>99.95715154227466</t>
  </si>
  <si>
    <t>SE_15_-_60643392_60641396_60641274_60639888_ANXA2/DJ439519</t>
  </si>
  <si>
    <t>99.95511561663128</t>
  </si>
  <si>
    <t>SE_15_-_60678227_60656722_60656628_60653253_ANXA2</t>
  </si>
  <si>
    <t>0.10716186148616218</t>
  </si>
  <si>
    <t>SE_15_-_60674541_60666881_60666818_60656722_ANXA2</t>
  </si>
  <si>
    <t>98.84236686563773</t>
  </si>
  <si>
    <t>63.91752577319587</t>
  </si>
  <si>
    <t>SE_15_-_60678227_60674640_60674541_60656722_ANXA2</t>
  </si>
  <si>
    <t>99.63404120958783</t>
  </si>
  <si>
    <t>SE_15_-_60689457_60678285_60678227_60656722_ANXA2</t>
  </si>
  <si>
    <t>99.85430634499821</t>
  </si>
  <si>
    <t>SE_15_-_60690142_60678285_60678227_60656722_ANXA2</t>
  </si>
  <si>
    <t>3.178558324862104</t>
  </si>
  <si>
    <t>SE_15_-_60689457_60682516_60682412_60678285_ANXA2</t>
  </si>
  <si>
    <t>0.4102168316102923</t>
  </si>
  <si>
    <t>SE_15_-_60690142_60682516_60682412_60678285_ANXA2</t>
  </si>
  <si>
    <t>6.089906066670736</t>
  </si>
  <si>
    <t>61.37931034482759</t>
  </si>
  <si>
    <t>SE_15_-_60689457_60688626_60688479_60678285_ANXA2</t>
  </si>
  <si>
    <t>0.5381092176815612</t>
  </si>
  <si>
    <t>SE_15_-_60690142_60688626_60688479_60678285_ANXA2</t>
  </si>
  <si>
    <t>0.5216498093245084</t>
  </si>
  <si>
    <t>SE_15_-_60690142_60688626_60688572_60678285_ANXA2</t>
  </si>
  <si>
    <t>4.0487283618419765</t>
  </si>
  <si>
    <t>SE_15_-_60690142_60689537_60689454_60678285_ANXA2</t>
  </si>
  <si>
    <t>93.00135913574671</t>
  </si>
  <si>
    <t>SE_15_-_60690070_60689537_60689457_60678285_ANXA2</t>
  </si>
  <si>
    <t>98.16190373395887</t>
  </si>
  <si>
    <t>SE_15_-_60690142_60689537_60689457_60656722_ANXA2</t>
  </si>
  <si>
    <t>8.293173616703822</t>
  </si>
  <si>
    <t>SE_15_-_60690142_60689537_60689457_60678285_ANXA2</t>
  </si>
  <si>
    <t>93.55625360165806</t>
  </si>
  <si>
    <t>SE_15_-_60690142_60689537_60689457_60682516_ANXA2</t>
  </si>
  <si>
    <t>83.09187261814066</t>
  </si>
  <si>
    <t>SE_15_-_60690142_60689537_60689457_60688626_ANXA2</t>
  </si>
  <si>
    <t>99.70868052467948</t>
  </si>
  <si>
    <t>46.82080924855491</t>
  </si>
  <si>
    <t>SE_15_-_60741047_60740344_60740169_60734744_NARG2</t>
  </si>
  <si>
    <t>98.30988864219438</t>
  </si>
  <si>
    <t>SE_15_-_60770767_60770268_60770136_60768366_NARG2</t>
  </si>
  <si>
    <t>98.7888981788689</t>
  </si>
  <si>
    <t>SE_15_-_60771202_60770268_60770136_60768366_NARG2</t>
  </si>
  <si>
    <t>4.282779479732233</t>
  </si>
  <si>
    <t>SE_15_-_60771202_60770836_60770767_60770268_NARG2</t>
  </si>
  <si>
    <t>3.839869590331117</t>
  </si>
  <si>
    <t>SE_15_-_60771202_60770849_60770767_60770268_NARG2</t>
  </si>
  <si>
    <t>4.149889000133798</t>
  </si>
  <si>
    <t>SE_15_-_60771202_60770859_60770767_60770268_NARG2</t>
  </si>
  <si>
    <t>39.96904986855435</t>
  </si>
  <si>
    <t>89.43089430894308</t>
  </si>
  <si>
    <t>SE_15_+_63335142_63335905_63336030_63336226_TPM1</t>
  </si>
  <si>
    <t>39.47907576332104</t>
  </si>
  <si>
    <t>SE_15_+_63336030_63336226_63336351_63349184_TPM1</t>
  </si>
  <si>
    <t>99.98377353243632</t>
  </si>
  <si>
    <t>90.07633587786259</t>
  </si>
  <si>
    <t>SE_15_+_63340906_63349184_63349317_63351762_TPM1</t>
  </si>
  <si>
    <t>99.96455571260057</t>
  </si>
  <si>
    <t>SE_15_+_63349317_63351762_63351879_63353068_TPM1</t>
  </si>
  <si>
    <t>26.99293654035641</t>
  </si>
  <si>
    <t>SE_15_+_63353138_63353397_63353472_63353912_TPM1</t>
  </si>
  <si>
    <t>60.92950720731025</t>
  </si>
  <si>
    <t>SE_15_+_63353472_63353912_63353987_63354414_TPM1</t>
  </si>
  <si>
    <t>66.49890733980523</t>
  </si>
  <si>
    <t>SE_15_+_63354844_63356263_63356341_63358095_TPM1</t>
  </si>
  <si>
    <t>57.73477555848404</t>
  </si>
  <si>
    <t>55.64516129032258</t>
  </si>
  <si>
    <t>21.774193548387096</t>
  </si>
  <si>
    <t>SE_15_+_63354844_63356263_63356389_63358095_TPM1</t>
  </si>
  <si>
    <t>1.9288028582445993</t>
  </si>
  <si>
    <t>SE_15_+_63481947_63516047_63516178_63536955_RAB8B</t>
  </si>
  <si>
    <t>1.4939716817124213</t>
  </si>
  <si>
    <t>SE_15_+_63541904_63543483_63543541_63547706_RAB8B</t>
  </si>
  <si>
    <t>98.81606274175402</t>
  </si>
  <si>
    <t>SE_15_+_63551891_63554891_63554941_63555726_RAB8B</t>
  </si>
  <si>
    <t>2.6611875260996074</t>
  </si>
  <si>
    <t>SE_15_+_63569935_63570490_63570553_63571360_APH1B</t>
  </si>
  <si>
    <t>90.55528205819269</t>
  </si>
  <si>
    <t>SE_15_+_63578827_63579623_63579745_63594544_APH1B</t>
  </si>
  <si>
    <t>99.85947868271158</t>
  </si>
  <si>
    <t>SE_15_+_63579745_63594544_63594671_63597813_APH1B</t>
  </si>
  <si>
    <t>99.10125197794015</t>
  </si>
  <si>
    <t>2.824858757062147</t>
  </si>
  <si>
    <t>97.17514124293785</t>
  </si>
  <si>
    <t>SE_15_-_63667857_63638908_63638729_63637818_CA12</t>
  </si>
  <si>
    <t>21.99336810685502</t>
  </si>
  <si>
    <t>SE_15_+_63797029_63821213_63821365_63824846_USP3</t>
  </si>
  <si>
    <t>2.4545855602351683</t>
  </si>
  <si>
    <t>SE_15_+_63797029_63822697_63822789_63824846_USP3</t>
  </si>
  <si>
    <t>13.986827023559501</t>
  </si>
  <si>
    <t>SE_15_+_63824906_63826002_63826117_63829224_USP3</t>
  </si>
  <si>
    <t>99.31591130715978</t>
  </si>
  <si>
    <t>SE_15_+_63824906_63829224_63829355_63845914_USP3</t>
  </si>
  <si>
    <t>3.3637482357732584</t>
  </si>
  <si>
    <t>SE_15_+_63829355_63834254_63834391_63845914_USP3</t>
  </si>
  <si>
    <t>99.90268613424746</t>
  </si>
  <si>
    <t>SE_15_+_63797029_63855094_63855207_63862632_USP3</t>
  </si>
  <si>
    <t>2.670583414809885</t>
  </si>
  <si>
    <t>SE_15_-_63929704_63929333_63929187_63928341_HERC1</t>
  </si>
  <si>
    <t>1.5020370199589417</t>
  </si>
  <si>
    <t>SE_15_-_64222606_64221977_64221873_64221776_DAPK2</t>
  </si>
  <si>
    <t>0.753626771445143</t>
  </si>
  <si>
    <t>SE_15_-_64332369_64283550_64283427_64275953_DAPK2</t>
  </si>
  <si>
    <t>73.08065899000212</t>
  </si>
  <si>
    <t>SE_15_-_64380886_64373350_64373301_64367736_FAM96A</t>
  </si>
  <si>
    <t>1.039778784427627</t>
  </si>
  <si>
    <t>SE_15_-_64385844_64382514_64382397_64381050_FAM96A</t>
  </si>
  <si>
    <t>1.456545835867009</t>
  </si>
  <si>
    <t>SE_15_+_64404883_64407788_64407905_64410316_SNX1</t>
  </si>
  <si>
    <t>99.19741614299326</t>
  </si>
  <si>
    <t>51.798561151079134</t>
  </si>
  <si>
    <t>SE_15_+_64415745_64418278_64418419_64419373_SNX1</t>
  </si>
  <si>
    <t>99.65750562966555</t>
  </si>
  <si>
    <t>98.581560283687935</t>
  </si>
  <si>
    <t>SE_15_+_64424091_64426863_64427006_64428529_SNX1</t>
  </si>
  <si>
    <t>88.65977726528794</t>
  </si>
  <si>
    <t>SE_15_+_64444049_64444442_64444525_64444837_SNX22</t>
  </si>
  <si>
    <t>99.97469616077268</t>
  </si>
  <si>
    <t>SE_15_-_64455051_64454353_64454240_64452396_PPIB</t>
  </si>
  <si>
    <t>13.257861679207434</t>
  </si>
  <si>
    <t>SE_15_-_64495281_64480684_64480574_64472653_CSNK1G1</t>
  </si>
  <si>
    <t>2.8428579429766576</t>
  </si>
  <si>
    <t>SE_15_-_64668942_64665963_64665897_64658274_CSNK1G1</t>
  </si>
  <si>
    <t>82.35491999673769</t>
  </si>
  <si>
    <t>SE_15_-_64673157_64669104_64668942_64658274_KIAA0101</t>
  </si>
  <si>
    <t>97.76436191491254</t>
  </si>
  <si>
    <t>SE_15_+_64686314_64687597_64687730_64689805_TRIP4</t>
  </si>
  <si>
    <t>95.79486048161982</t>
  </si>
  <si>
    <t>SE_15_+_64693020_64698529_64698658_64701812_TRIP4</t>
  </si>
  <si>
    <t>89.54981175899249</t>
  </si>
  <si>
    <t>SE_15_+_64702027_64706284_64706410_64710740_TRIP4</t>
  </si>
  <si>
    <t>99.57068692942698</t>
  </si>
  <si>
    <t>73.49397590361446</t>
  </si>
  <si>
    <t>SE_15_-_64982573_64981368_64981283_64981033_OAZ2</t>
  </si>
  <si>
    <t>0.2872184877862995</t>
  </si>
  <si>
    <t>SE_15_-_64983633_64983208_64983107_64982748_OAZ2</t>
  </si>
  <si>
    <t>98.46710967015649</t>
  </si>
  <si>
    <t>10.32258064516129</t>
  </si>
  <si>
    <t>SE_15_-_64995228_64983790_64983633_64982748_OAZ2</t>
  </si>
  <si>
    <t>0.979476723788211</t>
  </si>
  <si>
    <t>SE_15_-_64995228_64985380_64985274_64983790_OAZ2</t>
  </si>
  <si>
    <t>0.3089855766788148</t>
  </si>
  <si>
    <t>SE_15_-_64995228_64988249_64988163_64983790_OAZ2</t>
  </si>
  <si>
    <t>77.33925266008826</t>
  </si>
  <si>
    <t>SE_15_+_65235778_65236849_65236944_65239624_ANKDD1A</t>
  </si>
  <si>
    <t>99.97867583075202</t>
  </si>
  <si>
    <t>87.41258741258741</t>
  </si>
  <si>
    <t>SE_15_-_65268813_65267085_65266940_65262560_SPG21</t>
  </si>
  <si>
    <t>98.01466707835814</t>
  </si>
  <si>
    <t>SE_15_-_65273202_65268893_65268813_65267085_SPG21</t>
  </si>
  <si>
    <t>93.47577318285273</t>
  </si>
  <si>
    <t>SE_15_-_65282003_65275931_65275845_65273363_SPG21</t>
  </si>
  <si>
    <t>1.8116053808906092</t>
  </si>
  <si>
    <t>SE_15_-_65282003_65281611_65281507_65275931_SPG21</t>
  </si>
  <si>
    <t>97.21059528749592</t>
  </si>
  <si>
    <t>SE_15_-_65316010_65313954_65313852_65312610_MTFMT</t>
  </si>
  <si>
    <t>92.06946385275671</t>
  </si>
  <si>
    <t>SE_15_-_65319169_65313954_65313852_65312610_MTFMT</t>
  </si>
  <si>
    <t>91.595587572358</t>
  </si>
  <si>
    <t>SE_15_-_65319169_65316132_65316010_65312610_MTFMT</t>
  </si>
  <si>
    <t>94.604665701112907</t>
  </si>
  <si>
    <t>SE_15_-_65319169_65316132_65316010_65313954_MTFMT</t>
  </si>
  <si>
    <t>87.0483762487683</t>
  </si>
  <si>
    <t>SE_15_-_65360071_65357611_65357555_65351756_RASL12</t>
  </si>
  <si>
    <t>91.59928863438563</t>
  </si>
  <si>
    <t>71.85185185185186</t>
  </si>
  <si>
    <t>23.703703703703706</t>
  </si>
  <si>
    <t>SE_15_-_65578591_65563410_65563273_65555658_PARP16</t>
  </si>
  <si>
    <t>87.89425437733014</t>
  </si>
  <si>
    <t>SE_15_-_65748563_65746753_65746601_65744440_DPP8</t>
  </si>
  <si>
    <t>95.1977462011718</t>
  </si>
  <si>
    <t>SE_15_-_65756099_65746753_65746601_65744440_DPP8</t>
  </si>
  <si>
    <t>27.693506778593107</t>
  </si>
  <si>
    <t>SE_15_-_65748563_65748179_65747992_65746753_DPP8</t>
  </si>
  <si>
    <t>22.110373435639996</t>
  </si>
  <si>
    <t>70.86614173228347</t>
  </si>
  <si>
    <t>SE_15_-_65748563_65748179_65748050_65746753_DPP8</t>
  </si>
  <si>
    <t>96.1263181965694</t>
  </si>
  <si>
    <t>SE_15_-_65756099_65748709_65748563_65744440_DPP8</t>
  </si>
  <si>
    <t>98.97602824948474</t>
  </si>
  <si>
    <t>SE_15_-_65756099_65748709_65748563_65746753_DPP8</t>
  </si>
  <si>
    <t>99.92793813463285</t>
  </si>
  <si>
    <t>SE_15_-_65759016_65756244_65756099_65748709_DPP8</t>
  </si>
  <si>
    <t>94.50222777128833</t>
  </si>
  <si>
    <t>SE_15_-_65799581_65793117_65792944_65790370_DPP8</t>
  </si>
  <si>
    <t>11.567558998866193</t>
  </si>
  <si>
    <t>SE_15_-_65809824_65808129_65807994_65804902_DPP8</t>
  </si>
  <si>
    <t>0.466984088270033</t>
  </si>
  <si>
    <t>SE_15_+_65823056_65828059_65828172_65844014_PTPLAD1</t>
  </si>
  <si>
    <t>99.28351817862642</t>
  </si>
  <si>
    <t>36.41975308641975</t>
  </si>
  <si>
    <t>SE_15_+_65847298_65849077_65849241_65851018_PTPLAD1</t>
  </si>
  <si>
    <t>99.83241277763202</t>
  </si>
  <si>
    <t>SE_15_-_65899497_65897574_65897467_65892267_VWA9</t>
  </si>
  <si>
    <t>86.2842867886203</t>
  </si>
  <si>
    <t>SE_15_-_65903436_65899780_65899640_65897574_VWA9</t>
  </si>
  <si>
    <t>96.42611957965998</t>
  </si>
  <si>
    <t>SE_15_+_65936851_65937950_65938041_65942720_SLC24A1</t>
  </si>
  <si>
    <t>20.348369228693006</t>
  </si>
  <si>
    <t>SE_15_-_65993389_65993010_65992882_65989721_DENND4A</t>
  </si>
  <si>
    <t>99.67939348663623</t>
  </si>
  <si>
    <t>SE_15_+_66170293_66172009_66172089_66180039_RAB11A</t>
  </si>
  <si>
    <t>98.60137688785164</t>
  </si>
  <si>
    <t>74.25149700598801</t>
  </si>
  <si>
    <t>SE_15_+_66607553_66610787_66610956_66612909_DIS3L</t>
  </si>
  <si>
    <t>88.32929280205424</t>
  </si>
  <si>
    <t>SE_15_-_66644467_66643938_66643863_66641775_TIPIN</t>
  </si>
  <si>
    <t>95.80859400567789</t>
  </si>
  <si>
    <t>SE_15_-_66789828_66787757_66787668_66786890_SNAPC5</t>
  </si>
  <si>
    <t>80.1544077209828</t>
  </si>
  <si>
    <t>SE_15_-_66789980_66787757_66787668_66786890_SNAPC5</t>
  </si>
  <si>
    <t>99.886964272251</t>
  </si>
  <si>
    <t>SE_15_-_66794950_66794211_66794126_66793842_RPL4</t>
  </si>
  <si>
    <t>99.94164981492185</t>
  </si>
  <si>
    <t>SE_15_-_66794950_66794250_66794126_66793842_RPL4</t>
  </si>
  <si>
    <t>0.27637561528992804</t>
  </si>
  <si>
    <t>55.03875968992248</t>
  </si>
  <si>
    <t>SE_15_+_67008836_67009347_67009478_67073335_SMAD6</t>
  </si>
  <si>
    <t>0.769510184536524</t>
  </si>
  <si>
    <t>SE_15_+_67008836_67009350_67009478_67073335_SMAD6</t>
  </si>
  <si>
    <t>99.43048783107967</t>
  </si>
  <si>
    <t>83.7037037037037</t>
  </si>
  <si>
    <t>SE_15_+_67473791_67477065_67477202_67479703_SMAD3</t>
  </si>
  <si>
    <t>0.9030637287438397</t>
  </si>
  <si>
    <t>SE_15_+_67477202_67479358_67479468_67479703_SMAD3</t>
  </si>
  <si>
    <t>99.10568779742636</t>
  </si>
  <si>
    <t>SE_15_-_68497583_68489966_68489778_68486450_CALML4</t>
  </si>
  <si>
    <t>83.81115463159445</t>
  </si>
  <si>
    <t>SE_15_-_68497459_68492019_68491879_68489966_CALML4</t>
  </si>
  <si>
    <t>74.91853986750225</t>
  </si>
  <si>
    <t>SE_15_-_68497583_68492019_68491879_68489966_CALML4</t>
  </si>
  <si>
    <t>98.27548564382911</t>
  </si>
  <si>
    <t>28.49462365591398</t>
  </si>
  <si>
    <t>SE_15_-_68506628_68504201_68504013_68503656_CLN6</t>
  </si>
  <si>
    <t>98.44170734051345</t>
  </si>
  <si>
    <t>SE_15_+_69745359_69745986_69746060_69747509_RPLP1</t>
  </si>
  <si>
    <t>99.97411552553629</t>
  </si>
  <si>
    <t>93.04347826086956</t>
  </si>
  <si>
    <t>SE_15_+_69745359_69747509_69747626_69747767_RPLP1</t>
  </si>
  <si>
    <t>2.2378016810401076</t>
  </si>
  <si>
    <t>SE_15_+_71185979_71186911_71187008_71188188_LRRC49</t>
  </si>
  <si>
    <t>1.2080838371328826</t>
  </si>
  <si>
    <t>30.939226519337016</t>
  </si>
  <si>
    <t>SE_15_+_71185979_71186911_71187094_71188188_LRRC49</t>
  </si>
  <si>
    <t>1.7503093717576979</t>
  </si>
  <si>
    <t>SE_15_+_71188275_71190706_71190794_71193261_LRRC49</t>
  </si>
  <si>
    <t>0.42586052616920755</t>
  </si>
  <si>
    <t>SE_15_+_71188275_71192796_71192921_71193261_LRRC49</t>
  </si>
  <si>
    <t>89.49835328047419</t>
  </si>
  <si>
    <t>SE_15_+_71188275_71193261_71193363_71196891_LRRC49</t>
  </si>
  <si>
    <t>0.8142804613012989</t>
  </si>
  <si>
    <t>SE_15_+_71197094_71200943_71201015_71203871_LRRC49</t>
  </si>
  <si>
    <t>99.86582283386221</t>
  </si>
  <si>
    <t>SE_15_+_71197094_71203871_71203937_71211389_LRRC49</t>
  </si>
  <si>
    <t>99.91453025328036</t>
  </si>
  <si>
    <t>SE_15_+_71229161_71256124_71256271_71272440_LRRC49</t>
  </si>
  <si>
    <t>98.95274649247861</t>
  </si>
  <si>
    <t>SE_15_+_71256271_71272440_71272523_71276433_LRRC49</t>
  </si>
  <si>
    <t>2.177265880690322</t>
  </si>
  <si>
    <t>SE_15_+_71300955_71301917_71301983_71302146_LRRC49</t>
  </si>
  <si>
    <t>4.697397767289476</t>
  </si>
  <si>
    <t>SE_15_-_72141186_72139809_72139756_72122652_MYO9A</t>
  </si>
  <si>
    <t>99.23467228752571</t>
  </si>
  <si>
    <t>SE_15_-_72143594_72142508_72142377_72141309_MYO9A</t>
  </si>
  <si>
    <t>0.49699877080065885</t>
  </si>
  <si>
    <t>SE_15_-_72244118_72242732_72242575_72231268_MYO9A</t>
  </si>
  <si>
    <t>85.38955125748163</t>
  </si>
  <si>
    <t>SE_15_-_72252242_72244237_72244118_72231268_MYO9A</t>
  </si>
  <si>
    <t>58.487464130845424</t>
  </si>
  <si>
    <t>SE_15_-_72313259_72311436_72311380_72302788_MYO9A</t>
  </si>
  <si>
    <t>98.94902223212901</t>
  </si>
  <si>
    <t>SE_15_-_72338065_72324929_72324835_72320134_MYO9A</t>
  </si>
  <si>
    <t>99.96034551069145</t>
  </si>
  <si>
    <t>SE_15_-_72511285_72509841_72509750_72502819_PKM</t>
  </si>
  <si>
    <t>1.3729494338712482</t>
  </si>
  <si>
    <t>SE_15_-_72523457_72513625_72513509_72511451_PKM</t>
  </si>
  <si>
    <t>10.142795683139514</t>
  </si>
  <si>
    <t>SE_15_-_72542361_72541655_72541586_72535040_PARP6</t>
  </si>
  <si>
    <t>68.28601313675694</t>
  </si>
  <si>
    <t>SE_15_-_72543548_72543295_72543186_72542433_PARP6</t>
  </si>
  <si>
    <t>64.19828526609454</t>
  </si>
  <si>
    <t>60.909090909090914</t>
  </si>
  <si>
    <t>SE_15_-_72543548_72543298_72543186_72542433_PARP6</t>
  </si>
  <si>
    <t>7.199654249657248</t>
  </si>
  <si>
    <t>SE_15_-_72546796_72546411_72546291_72545845_PARP6</t>
  </si>
  <si>
    <t>94.16812830430047</t>
  </si>
  <si>
    <t>SE_15_-_72581209_72580959_72580879_72580792_CELF6</t>
  </si>
  <si>
    <t>72.25965764376461</t>
  </si>
  <si>
    <t>SE_15_-_72581479_72581271_72581209_72580959_CELF6</t>
  </si>
  <si>
    <t>92.32405565416242</t>
  </si>
  <si>
    <t>SE_15_-_72582468_72582359_72582280_72582111_CELF6</t>
  </si>
  <si>
    <t>12.646366502291617</t>
  </si>
  <si>
    <t>SE_15_-_72597087_72584606_72584539_72582596_CELF6</t>
  </si>
  <si>
    <t>97.0212000811984</t>
  </si>
  <si>
    <t>19.337016574585636</t>
  </si>
  <si>
    <t>SE_15_-_72640027_72639051_72638868_72638666_HEXA</t>
  </si>
  <si>
    <t>94.84325411923516</t>
  </si>
  <si>
    <t>SE_15_-_72640389_72639051_72638868_72638666_HEXA</t>
  </si>
  <si>
    <t>92.86527343226952</t>
  </si>
  <si>
    <t>SE_15_-_72640389_72640099_72640027_72638666_HEXA</t>
  </si>
  <si>
    <t>95.3969633084184</t>
  </si>
  <si>
    <t>SE_15_-_72640389_72640099_72640027_72639051_HEXA</t>
  </si>
  <si>
    <t>99.24263686718884</t>
  </si>
  <si>
    <t>87.07865168539325</t>
  </si>
  <si>
    <t>SE_15_-_72642859_72641600_72641420_72640475_HEXA</t>
  </si>
  <si>
    <t>91.07230913256107</t>
  </si>
  <si>
    <t>SE_15_-_72647900_72645519_72645409_72643575_HEXA</t>
  </si>
  <si>
    <t>0.9195063823771874</t>
  </si>
  <si>
    <t>SE_15_-_72648866_72648317_72648251_72647965_CELF6/HEXA</t>
  </si>
  <si>
    <t>2.5177605987017544</t>
  </si>
  <si>
    <t>SE_15_-_72668061_72654807_72654717_72648958_CELF6/HEXA</t>
  </si>
  <si>
    <t>5.98736890972839</t>
  </si>
  <si>
    <t>SE_15_+_72767355_72789132_72789199_72810408_ARIH1</t>
  </si>
  <si>
    <t>98.22093711994728</t>
  </si>
  <si>
    <t>97.88732394366197</t>
  </si>
  <si>
    <t>SE_15_+_72810475_72837161_72837305_72847612_ARIH1</t>
  </si>
  <si>
    <t>1.5535558804492173</t>
  </si>
  <si>
    <t>SE_15_+_72864506_72864604_72864721_72873072_ARIH1</t>
  </si>
  <si>
    <t>3.145100052422619</t>
  </si>
  <si>
    <t>SE_15_+_72978592_72978803_72978905_72987518_BBS4</t>
  </si>
  <si>
    <t>95.61332895154784</t>
  </si>
  <si>
    <t>SE_15_+_72978592_72987518_72987569_73002041_BBS4</t>
  </si>
  <si>
    <t>1.2017128265670713</t>
  </si>
  <si>
    <t>SE_15_+_72987569_72996765_72996822_73002041_BBS4</t>
  </si>
  <si>
    <t>93.25456880429395</t>
  </si>
  <si>
    <t>SE_15_+_73004648_73007632_73007743_73009119_BBS4</t>
  </si>
  <si>
    <t>87.798321892779</t>
  </si>
  <si>
    <t>SE_15_+_73016996_73020281_73020335_73023646_BBS4</t>
  </si>
  <si>
    <t>95.88800786653069</t>
  </si>
  <si>
    <t>SE_15_+_73020335_73021957_73022025_73023646_BBS4</t>
  </si>
  <si>
    <t>93.41231761330161</t>
  </si>
  <si>
    <t>SE_15_-_73052748_73047995_73047897_73045236_ADPGK</t>
  </si>
  <si>
    <t>0.37191880561910073</t>
  </si>
  <si>
    <t>SE_15_-_73048592_73048502_73048323_73047995_ADPGK</t>
  </si>
  <si>
    <t>92.67758315591122</t>
  </si>
  <si>
    <t>59.27835051546392</t>
  </si>
  <si>
    <t>SE_15_-_73052748_73048788_73048592_73047995_ADPGK</t>
  </si>
  <si>
    <t>98.41864124191282</t>
  </si>
  <si>
    <t>SE_15_-_73067213_73064186_73064124_73052868_ADPGK</t>
  </si>
  <si>
    <t>96.99818770630722</t>
  </si>
  <si>
    <t>SE_15_-_73075587_73064186_73064124_73052868_ADPGK</t>
  </si>
  <si>
    <t>87.53538308917403</t>
  </si>
  <si>
    <t>SE_15_+_73581579_73585731_73585889_73590689_NEO1</t>
  </si>
  <si>
    <t>0.482499665847094</t>
  </si>
  <si>
    <t>SE_15_+_73976801_73983012_73983117_73991927_CD276</t>
  </si>
  <si>
    <t>0.7292121489542085</t>
  </si>
  <si>
    <t>SE_15_+_73976801_73989937_73990043_73991927_CD276</t>
  </si>
  <si>
    <t>97.66489731927373</t>
  </si>
  <si>
    <t>82.3076923076923</t>
  </si>
  <si>
    <t>SE_15_+_73976801_73991927_73992059_73994596_CD276</t>
  </si>
  <si>
    <t>2.060588828750583</t>
  </si>
  <si>
    <t>17.67955801104972</t>
  </si>
  <si>
    <t>77.90055248618785</t>
  </si>
  <si>
    <t>SE_15_+_74220226_74234216_74234399_74235195_LOXL1</t>
  </si>
  <si>
    <t>84.79792803955843</t>
  </si>
  <si>
    <t>SE_15_-_74282692_74281598_74281449_74281143_STOML1</t>
  </si>
  <si>
    <t>1.9347276808783251</t>
  </si>
  <si>
    <t>SE_15_-_74284432_74283286_74283156_74282798_STOML1</t>
  </si>
  <si>
    <t>55.57728072014086</t>
  </si>
  <si>
    <t>SE_15_+_74317268_74324913_74325056_74325497_PML</t>
  </si>
  <si>
    <t>98.89454989019433</t>
  </si>
  <si>
    <t>SE_15_-_74631928_74631656_74631578_74631109_CYP11A1</t>
  </si>
  <si>
    <t>99.29238140035923</t>
  </si>
  <si>
    <t>SE_15_-_74744637_74743861_74743777_74743200_UBL7</t>
  </si>
  <si>
    <t>98.18404441332058</t>
  </si>
  <si>
    <t>SE_15_-_74748893_74744719_74744637_74743200_UBL7</t>
  </si>
  <si>
    <t>0.10419109300057214</t>
  </si>
  <si>
    <t>SE_15_-_74753449_74751444_74751360_74751237_UBL7</t>
  </si>
  <si>
    <t>6.888998426459857</t>
  </si>
  <si>
    <t>SE_15_-_74753378_74753119_74753009_74751237_UBL7</t>
  </si>
  <si>
    <t>99.92915894649234</t>
  </si>
  <si>
    <t>27.516778523489933</t>
  </si>
  <si>
    <t>50.33557046979866</t>
  </si>
  <si>
    <t>SE_15_+_74908239_74911538_74911689_74912350_CLK3</t>
  </si>
  <si>
    <t>92.27099137034142</t>
  </si>
  <si>
    <t>SE_15_+_74912566_74914461_74914557_74914835_CLK3</t>
  </si>
  <si>
    <t>99.3585704722493</t>
  </si>
  <si>
    <t>SE_15_+_74912566_74914835_74914901_74917243_CLK3</t>
  </si>
  <si>
    <t>0.4784907610612967</t>
  </si>
  <si>
    <t>SE_15_+_74918309_74919330_74919407_74919693_CLK3</t>
  </si>
  <si>
    <t>99.62858299012505</t>
  </si>
  <si>
    <t>SE_15_+_74920009_74920311_74920393_74920945_CLK3</t>
  </si>
  <si>
    <t>99.72999642213726</t>
  </si>
  <si>
    <t>88.26815642458101</t>
  </si>
  <si>
    <t>SE_15_-_74988221_74967483_74967302_74948409_EDC3</t>
  </si>
  <si>
    <t>18.10249334019163</t>
  </si>
  <si>
    <t>SE_15_-_74979432_74969363_74969282_74967483_EDC3</t>
  </si>
  <si>
    <t>7.414307308566761</t>
  </si>
  <si>
    <t>SE_15_-_74988221_74969363_74969282_74967483_EDC3</t>
  </si>
  <si>
    <t>0.24621944155240935</t>
  </si>
  <si>
    <t>SE_15_-_74988221_74972266_74972143_74967483_EDC3</t>
  </si>
  <si>
    <t>24.277202324013235</t>
  </si>
  <si>
    <t>SE_15_-_74988221_74979520_74979432_74967483_EDC3</t>
  </si>
  <si>
    <t>1.0039523276115803</t>
  </si>
  <si>
    <t>SE_15_-_74988221_74985359_74985227_74979520_EDC3</t>
  </si>
  <si>
    <t>99.81381654900909</t>
  </si>
  <si>
    <t>SE_15_+_75075061_75090553_75090653_75090956_CSK</t>
  </si>
  <si>
    <t>99.8802758142265</t>
  </si>
  <si>
    <t>SE_15_+_75075061_75090574_75090653_75090956_CSK</t>
  </si>
  <si>
    <t>98.0881182733779</t>
  </si>
  <si>
    <t>SE_15_-_75130781_75130685_75130607_75130533_ULK3</t>
  </si>
  <si>
    <t>12.814692090121909</t>
  </si>
  <si>
    <t>39.416058394160586</t>
  </si>
  <si>
    <t>32.11678832116788</t>
  </si>
  <si>
    <t>SE_15_-_75135345_75135015_75134876_75134761_ULK3</t>
  </si>
  <si>
    <t>8.99519286196711</t>
  </si>
  <si>
    <t>SE_15_-_75135345_75135015_75134880_75134761_ULK3</t>
  </si>
  <si>
    <t>2.092867492684004</t>
  </si>
  <si>
    <t>SE_15_-_75146362_75145837_75145709_75144527_SCAMP2</t>
  </si>
  <si>
    <t>99.28406114098594</t>
  </si>
  <si>
    <t>SE_15_-_75165540_75146990_75146922_75146460_SCAMP2</t>
  </si>
  <si>
    <t>94.5862706543531</t>
  </si>
  <si>
    <t>SE_15_+_75182430_75182868_75182995_75183720_MPI</t>
  </si>
  <si>
    <t>91.8619225153257</t>
  </si>
  <si>
    <t>SE_15_+_75182430_75182894_75182995_75183720_MPI</t>
  </si>
  <si>
    <t>91.80956095381988</t>
  </si>
  <si>
    <t>SE_15_+_75182430_75182897_75182995_75183720_MPI</t>
  </si>
  <si>
    <t>0.2810343885631225</t>
  </si>
  <si>
    <t>SE_15_+_75182995_75183320_75183376_75183720_MPI</t>
  </si>
  <si>
    <t>99.13873194270049</t>
  </si>
  <si>
    <t>SE_15_+_75185143_75185479_75185661_75188493_MPI</t>
  </si>
  <si>
    <t>11.781618077075743</t>
  </si>
  <si>
    <t>SE_15_-_75197495_75197380_75197323_75197053_FAM219B</t>
  </si>
  <si>
    <t>17.051356670305132</t>
  </si>
  <si>
    <t>SE_15_-_75197495_75197400_75197323_75197053_FAM219B</t>
  </si>
  <si>
    <t>70.0103196795688</t>
  </si>
  <si>
    <t>97.6470588235294</t>
  </si>
  <si>
    <t>SE_15_-_75198928_75198706_75198619_75197572_FAM219B</t>
  </si>
  <si>
    <t>99.50876796992752</t>
  </si>
  <si>
    <t>SE_15_-_75219107_75216111_75215989_75212783_COX5A</t>
  </si>
  <si>
    <t>98.9370346783041</t>
  </si>
  <si>
    <t>SE_15_-_75221457_75219228_75219107_75212783_COX5A</t>
  </si>
  <si>
    <t>98.11612033636142</t>
  </si>
  <si>
    <t>SE_15_-_75230256_75221573_75221457_75219228_COX5A</t>
  </si>
  <si>
    <t>1.273144474679534</t>
  </si>
  <si>
    <t>SE_15_+_75288014_75289575_75289657_75304133_SCAMP5</t>
  </si>
  <si>
    <t>14.4758315491202</t>
  </si>
  <si>
    <t>SE_15_+_75288014_75299929_75300069_75304133_SCAMP5</t>
  </si>
  <si>
    <t>18.75471914035376</t>
  </si>
  <si>
    <t>SE_15_+_75288014_75300002_75300069_75304133_SCAMP5</t>
  </si>
  <si>
    <t>7.7080634964044155</t>
  </si>
  <si>
    <t>SE_15_+_75288014_75302232_75302281_75304133_SCAMP5</t>
  </si>
  <si>
    <t>55.72789434379464</t>
  </si>
  <si>
    <t>SE_15_+_75305146_75308934_75309090_75310211_SCAMP5</t>
  </si>
  <si>
    <t>94.8287008203832</t>
  </si>
  <si>
    <t>SE_15_+_75320794_75335782_75335877_75336727_PPCDC</t>
  </si>
  <si>
    <t>83.51465958695255</t>
  </si>
  <si>
    <t>SE_15_+_75320794_75335782_75335877_75340894_PPCDC</t>
  </si>
  <si>
    <t>89.34784482875651</t>
  </si>
  <si>
    <t>SE_15_+_75320794_75336727_75336855_75340894_PPCDC</t>
  </si>
  <si>
    <t>98.19944074897522</t>
  </si>
  <si>
    <t>SE_15_+_75335877_75336727_75336855_75340894_PPCDC</t>
  </si>
  <si>
    <t>99.87264784028488</t>
  </si>
  <si>
    <t>SE_15_+_75491502_75494302_75494400_75498340_C15orf39</t>
  </si>
  <si>
    <t>99.97785411916351</t>
  </si>
  <si>
    <t>SE_15_+_75628571_75630696_75630761_75630987_COMMD4</t>
  </si>
  <si>
    <t>95.0782414832311</t>
  </si>
  <si>
    <t>SE_15_+_75630474_75630696_75630761_75630987_COMMD4</t>
  </si>
  <si>
    <t>98.85316436777228</t>
  </si>
  <si>
    <t>SE_15_+_75631445_75631605_75631685_75632306_COMMD4</t>
  </si>
  <si>
    <t>93.0434493382375</t>
  </si>
  <si>
    <t>24.71264367816092</t>
  </si>
  <si>
    <t>SE_15_+_75631685_75632043_75632219_75632306_COMMD4</t>
  </si>
  <si>
    <t>28.706834692986366</t>
  </si>
  <si>
    <t>41.358024691358025</t>
  </si>
  <si>
    <t>SE_15_+_75639814_75640176_75640340_75641225_NEIL1</t>
  </si>
  <si>
    <t>21.11733237662897</t>
  </si>
  <si>
    <t>SE_15_+_75639814_75640300_75640367_75641225_NEIL1</t>
  </si>
  <si>
    <t>65.6507226687499</t>
  </si>
  <si>
    <t>SE_15_+_75641680_75643642_75643717_75644373_NEIL1</t>
  </si>
  <si>
    <t>91.07061008697683</t>
  </si>
  <si>
    <t>SE_15_+_75641680_75644452_75644571_75644665_NEIL1</t>
  </si>
  <si>
    <t>81.1522965409759</t>
  </si>
  <si>
    <t>SE_15_+_75645042_75646080_75646207_75646591_NEIL1</t>
  </si>
  <si>
    <t>91.65427841308471</t>
  </si>
  <si>
    <t>SE_15_-_75656829_75655089_75654983_75654794_MAN2C1</t>
  </si>
  <si>
    <t>10.731667859233744</t>
  </si>
  <si>
    <t>SE_15_-_75656340_75655631_75655551_75655089_MAN2C1</t>
  </si>
  <si>
    <t>90.16377778361114</t>
  </si>
  <si>
    <t>26.737967914438503</t>
  </si>
  <si>
    <t>18.71657754010695</t>
  </si>
  <si>
    <t>SE_15_-_75656829_75656529_75656340_75655089_MAN2C1</t>
  </si>
  <si>
    <t>1.795213376426372</t>
  </si>
  <si>
    <t>SE_15_-_75658863_75658039_75657942_75657006_MAN2C1</t>
  </si>
  <si>
    <t>99.51909519146422</t>
  </si>
  <si>
    <t>SE_15_-_75660824_75660500_75660414_75659975_MAN2C1</t>
  </si>
  <si>
    <t>99.65469063265311</t>
  </si>
  <si>
    <t>SE_15_-_75660824_75660539_75660414_75659975_MAN2C1</t>
  </si>
  <si>
    <t>12.439546463966272</t>
  </si>
  <si>
    <t>SE_15_-_75743764_75728784_75728687_75722749_SIN3A</t>
  </si>
  <si>
    <t>96.68932118241675</t>
  </si>
  <si>
    <t>SE_15_-_75766030_75763171_75763021_75762340_PTPN9</t>
  </si>
  <si>
    <t>12.235031296367675</t>
  </si>
  <si>
    <t>40.41095890410959</t>
  </si>
  <si>
    <t>SE_15_-_75918007_75914831_75914683_75913397_SNUPN</t>
  </si>
  <si>
    <t>75.96215574800544</t>
  </si>
  <si>
    <t>SE_15_+_76146828_76152219_76152323_76161292_UBE2Q2</t>
  </si>
  <si>
    <t>91.21028364325662</t>
  </si>
  <si>
    <t>SE_15_+_76175765_76189336_76189402_76191768_UBE2Q2</t>
  </si>
  <si>
    <t>86.17716987417492</t>
  </si>
  <si>
    <t>24.264705882352942</t>
  </si>
  <si>
    <t>SE_15_+_76196444_76196832_76196970_76205544_FBXO22</t>
  </si>
  <si>
    <t>99.70076740905881</t>
  </si>
  <si>
    <t>SE_15_+_76206546_76209571_76209735_76222225_FBXO22</t>
  </si>
  <si>
    <t>0.26918357574056256</t>
  </si>
  <si>
    <t>66.29213483146067</t>
  </si>
  <si>
    <t>SE_15_-_76518190_76510018_76509927_76508938_ETFA</t>
  </si>
  <si>
    <t>1.7592968050000675</t>
  </si>
  <si>
    <t>60.98901098901099</t>
  </si>
  <si>
    <t>SE_15_-_76523674_76520238_76520054_76518270_ETFA</t>
  </si>
  <si>
    <t>98.53342679822077</t>
  </si>
  <si>
    <t>SE_15_-_76577978_76576166_76576098_76566835_ETFA</t>
  </si>
  <si>
    <t>0.27821552804634775</t>
  </si>
  <si>
    <t>SE_15_-_76577978_76576801_76576706_76576166_ETFA</t>
  </si>
  <si>
    <t>0.914765187046751</t>
  </si>
  <si>
    <t>SE_15_-_76577978_76577268_76577146_76576166_ETFA</t>
  </si>
  <si>
    <t>99.53872999703253</t>
  </si>
  <si>
    <t>83.75</t>
  </si>
  <si>
    <t>SE_15_-_76603691_76584854_76584772_76580286_ETFA</t>
  </si>
  <si>
    <t>97.63205919642618</t>
  </si>
  <si>
    <t>SE_15_-_76587932_76585041_76584960_76584854_ETFA</t>
  </si>
  <si>
    <t>97.26089074899366</t>
  </si>
  <si>
    <t>SE_15_-_76603691_76585041_76584960_76584854_ETFA</t>
  </si>
  <si>
    <t>92.91989367519638</t>
  </si>
  <si>
    <t>SE_15_-_76603691_76588078_76587932_76584854_ETFA</t>
  </si>
  <si>
    <t>83.22489709532518</t>
  </si>
  <si>
    <t>SE_15_-_76603691_76588078_76587932_76585041_ETFA</t>
  </si>
  <si>
    <t>4.623262603010585</t>
  </si>
  <si>
    <t>SE_15_-_76603691_76602405_76602273_76588078_ETFA</t>
  </si>
  <si>
    <t>1.8502835664792792</t>
  </si>
  <si>
    <t>SE_15_-_76866499_76859746_76859611_76797315_SCAPER</t>
  </si>
  <si>
    <t>1.2329869067428172</t>
  </si>
  <si>
    <t>SE_15_-_77087621_77085732_77085574_77067458_SCAPER</t>
  </si>
  <si>
    <t>97.23451336162562</t>
  </si>
  <si>
    <t>95.8974358974359</t>
  </si>
  <si>
    <t>SE_15_-_77150150_77134272_77134075_77096974_SCAPER</t>
  </si>
  <si>
    <t>2.0305789861141594</t>
  </si>
  <si>
    <t>SE_15_-_77150150_77148217_77148151_77134272_SCAPER</t>
  </si>
  <si>
    <t>93.80690538971812</t>
  </si>
  <si>
    <t>SE_15_-_77176153_77154874_77154757_77150220_SCAPER</t>
  </si>
  <si>
    <t>0.4878082081090752</t>
  </si>
  <si>
    <t>SE_15_+_77228063_77231067_77231156_77236099_RCN2</t>
  </si>
  <si>
    <t>2.0665723030863488</t>
  </si>
  <si>
    <t>SE_15_+_77228063_77233978_77234031_77236099_RCN2</t>
  </si>
  <si>
    <t>0.7060260336714045</t>
  </si>
  <si>
    <t>86.75496688741721</t>
  </si>
  <si>
    <t>SE_15_+_77287950_77291802_77291955_77310489_PSTPIP1</t>
  </si>
  <si>
    <t>1.1599549657465074</t>
  </si>
  <si>
    <t>SE_15_+_77310872_77315911_77316008_77317625_PSTPIP1</t>
  </si>
  <si>
    <t>2.409312591209684</t>
  </si>
  <si>
    <t>SE_15_+_77317945_77318457_77318513_77320193_PSTPIP1</t>
  </si>
  <si>
    <t>95.05919134817198</t>
  </si>
  <si>
    <t>SE_15_+_77324735_77325203_77325293_77327849_PSTPIP1</t>
  </si>
  <si>
    <t>99.19562442885126</t>
  </si>
  <si>
    <t>SE_15_+_77324769_77325203_77325293_77327849_PSTPIP1</t>
  </si>
  <si>
    <t>99.89032748810712</t>
  </si>
  <si>
    <t>SE_15_-_77348406_77348205_77348131_77346621_TSPAN3</t>
  </si>
  <si>
    <t>99.9787013188325</t>
  </si>
  <si>
    <t>SE_15_-_77363234_77348205_77348131_77346621_TSPAN3</t>
  </si>
  <si>
    <t>99.95960404024446</t>
  </si>
  <si>
    <t>SE_15_-_77363234_77348597_77348406_77346621_TSPAN3</t>
  </si>
  <si>
    <t>99.85182020544556</t>
  </si>
  <si>
    <t>SE_15_-_77363234_77348597_77348406_77348205_TSPAN3</t>
  </si>
  <si>
    <t>29.51815388556838</t>
  </si>
  <si>
    <t>SE_15_-_77577300_77576372_77576225_77544868_PEAK1</t>
  </si>
  <si>
    <t>78.10733447603614</t>
  </si>
  <si>
    <t>SE_15_-_77712348_77657567_77657505_77578846_PEAK1</t>
  </si>
  <si>
    <t>2.9566819367248356</t>
  </si>
  <si>
    <t>SE_15_+_77713346_77740061_77740153_77750746_HMG20A</t>
  </si>
  <si>
    <t>98.88935241502675</t>
  </si>
  <si>
    <t>63.730569948186535</t>
  </si>
  <si>
    <t>34.715025906735754</t>
  </si>
  <si>
    <t>SE_15_-_78401577_78398276_78398081_78397674_CIB2</t>
  </si>
  <si>
    <t>1.014937215528282</t>
  </si>
  <si>
    <t>SE_15_-_78403507_78403075_78402998_78401724_CIB2</t>
  </si>
  <si>
    <t>96.60940710648546</t>
  </si>
  <si>
    <t>SE_15_-_78416047_78403618_78403507_78401724_CIB2</t>
  </si>
  <si>
    <t>95.44433951555101</t>
  </si>
  <si>
    <t>SE_15_-_78423507_78403618_78403507_78401724_CIB2</t>
  </si>
  <si>
    <t>8.27533039584524</t>
  </si>
  <si>
    <t>SE_15_-_78416047_78413003_78412910_78403618_CIB2</t>
  </si>
  <si>
    <t>0.0415098600019631</t>
  </si>
  <si>
    <t>SE_15_+_78441772_78443146_78443302_78447555_IDH3A</t>
  </si>
  <si>
    <t>99.81489801848173</t>
  </si>
  <si>
    <t>SE_15_+_78447617_78449890_78449973_78452434_IDH3A</t>
  </si>
  <si>
    <t>99.70497684911321</t>
  </si>
  <si>
    <t>SE_15_+_78447617_78449915_78449973_78452434_IDH3A</t>
  </si>
  <si>
    <t>93.627428488669</t>
  </si>
  <si>
    <t>59.82142857142857</t>
  </si>
  <si>
    <t>SE_15_+_78449973_78452434_78452548_78453923_IDH3A</t>
  </si>
  <si>
    <t>99.14751490371398</t>
  </si>
  <si>
    <t>SE_15_+_78456122_78457334_78457418_78458492_IDH3A</t>
  </si>
  <si>
    <t>98.57443245270457</t>
  </si>
  <si>
    <t>8.426966292134832</t>
  </si>
  <si>
    <t>83.70786516853933</t>
  </si>
  <si>
    <t>SE_15_+_78557237_78562839_78563019_78565437_DNAJA4</t>
  </si>
  <si>
    <t>1.2221738946742324</t>
  </si>
  <si>
    <t>SE_15_-_78581961_78581259_78581185_78580724_WDR61</t>
  </si>
  <si>
    <t>99.80303205757902</t>
  </si>
  <si>
    <t>95.0920245398773</t>
  </si>
  <si>
    <t>SE_15_+_78732223_78755264_78755429_78757593_IREB2</t>
  </si>
  <si>
    <t>96.58388543567065</t>
  </si>
  <si>
    <t>SE_15_+_78758831_78762874_78762943_78764083_IREB2</t>
  </si>
  <si>
    <t>12.148637566946983</t>
  </si>
  <si>
    <t>28.415300546448087</t>
  </si>
  <si>
    <t>SE_15_+_78807449_78810930_78811115_78819722_AGPHD1</t>
  </si>
  <si>
    <t>96.98011030367363</t>
  </si>
  <si>
    <t>SE_15_+_78834561_78834825_78834987_78836532_PSMA4</t>
  </si>
  <si>
    <t>94.22343239191471</t>
  </si>
  <si>
    <t>SE_15_+_78834561_78834918_78834987_78836532_PSMA4</t>
  </si>
  <si>
    <t>99.73339336381426</t>
  </si>
  <si>
    <t>SE_15_+_78834987_78836532_78836609_78837211_PSMA4</t>
  </si>
  <si>
    <t>97.9814708636993</t>
  </si>
  <si>
    <t>91.73553719008265</t>
  </si>
  <si>
    <t>SE_15_+_78838106_78838917_78839040_78841132_PSMA4</t>
  </si>
  <si>
    <t>96.23498604657004</t>
  </si>
  <si>
    <t>SE_15_+_78838106_78838921_78839040_78841132_PSMA4</t>
  </si>
  <si>
    <t>99.92838988451955</t>
  </si>
  <si>
    <t>SE_15_+_79165399_79172854_79172921_79178483_MORF4L1</t>
  </si>
  <si>
    <t>2.0715886448664182</t>
  </si>
  <si>
    <t>SE_15_+_79172921_79177309_79177425_79178483_MORF4L1</t>
  </si>
  <si>
    <t>1.2126774612116678</t>
  </si>
  <si>
    <t>SE_15_+_79172921_79177312_79177425_79178483_MORF4L1</t>
  </si>
  <si>
    <t>99.06650435247589</t>
  </si>
  <si>
    <t>SE_15_+_79178569_79179611_79179691_79183331_MORF4L1</t>
  </si>
  <si>
    <t>2.9358554418884744</t>
  </si>
  <si>
    <t>SE_15_-_79231482_79230165_79230028_79229765_CTSH</t>
  </si>
  <si>
    <t>1.8540202467841698</t>
  </si>
  <si>
    <t>SE_15_+_79606347_79606883_79606997_79614320_TMED3</t>
  </si>
  <si>
    <t>4.5319915557028985</t>
  </si>
  <si>
    <t>SE_15_-_80263042_80260034_80259979_80253516_BCL2A1</t>
  </si>
  <si>
    <t>29.125442260569645</t>
  </si>
  <si>
    <t>SE_15_+_80352151_80390758_80390920_80412670_ZFAND6</t>
  </si>
  <si>
    <t>82.4119646758315</t>
  </si>
  <si>
    <t>SE_15_+_80364989_80390758_80390920_80412670_ZFAND6</t>
  </si>
  <si>
    <t>98.96040548120743</t>
  </si>
  <si>
    <t>SE_15_+_80365672_80390758_80390920_80412670_ZFAND6</t>
  </si>
  <si>
    <t>98.83914569796055</t>
  </si>
  <si>
    <t>SE_15_+_80367584_80390758_80390920_80412670_ZFAND6</t>
  </si>
  <si>
    <t>99.7889378876523</t>
  </si>
  <si>
    <t>SE_15_+_80367657_80390758_80390920_80412670_ZFAND6</t>
  </si>
  <si>
    <t>0.15218156480940745</t>
  </si>
  <si>
    <t>SE_15_+_80390920_80403770_80403901_80412670_ZFAND6</t>
  </si>
  <si>
    <t>99.90914215506943</t>
  </si>
  <si>
    <t>SE_15_+_80415142_80423522_80423635_80429822_ZFAND6</t>
  </si>
  <si>
    <t>4.535729434344864</t>
  </si>
  <si>
    <t>16.546762589928058</t>
  </si>
  <si>
    <t>SE_15_+_81578171_81582245_81582386_81582794_IL16</t>
  </si>
  <si>
    <t>6.1896201458876154</t>
  </si>
  <si>
    <t>SE_15_+_81585378_81587673_81587861_81589269_IL16</t>
  </si>
  <si>
    <t>64.14366682512582</t>
  </si>
  <si>
    <t>SE_15_-_81616143_81615289_81615240_81614881_STARD5</t>
  </si>
  <si>
    <t>80.48991502465492</t>
  </si>
  <si>
    <t>SE_15_-_81616342_81615289_81615240_81614881_STARD5</t>
  </si>
  <si>
    <t>99.16018423211848</t>
  </si>
  <si>
    <t>87.4074074074074</t>
  </si>
  <si>
    <t>SE_15_-_82533611_82532896_82532759_82530862_EFTUD1</t>
  </si>
  <si>
    <t>95.07041016501286</t>
  </si>
  <si>
    <t>SE_15_-_82551429_82545116_82545032_82533744_EFTUD1</t>
  </si>
  <si>
    <t>6.644940745011277</t>
  </si>
  <si>
    <t>SE_15_-_83334209_83334055_83333999_83333695_AP3B2</t>
  </si>
  <si>
    <t>58.64748830454391</t>
  </si>
  <si>
    <t>SE_15_+_83423536_83425482_83425537_83425656_Hypothetical</t>
  </si>
  <si>
    <t>99.7877046255164</t>
  </si>
  <si>
    <t>SE_15_-_83678989_83677427_83677300_83657909_C15orf40</t>
  </si>
  <si>
    <t>99.08236167247684</t>
  </si>
  <si>
    <t>SE_15_-_83698888_83689514_83689427_83687605_BTBD1</t>
  </si>
  <si>
    <t>8.790750950167677</t>
  </si>
  <si>
    <t>SE_15_-_83698888_83697480_83697368_83689514_BTBD1</t>
  </si>
  <si>
    <t>90.20093913114894</t>
  </si>
  <si>
    <t>SE_15_-_83725141_83718930_83718825_83710677_BTBD1</t>
  </si>
  <si>
    <t>97.64782169605863</t>
  </si>
  <si>
    <t>SE_15_+_83793528_83795507_83795599_83796110_TM6SF1</t>
  </si>
  <si>
    <t>1.1909642277681494</t>
  </si>
  <si>
    <t>SE_15_-_83876083_83861060_83861004_83832827_HDGFRP3</t>
  </si>
  <si>
    <t>29.16397937536312</t>
  </si>
  <si>
    <t>SE_15_+_84257523_84278022_84278218_84286834_SH3GL3</t>
  </si>
  <si>
    <t>99.7389904269841</t>
  </si>
  <si>
    <t>SE_15_+_84539711_84553853_84553964_84558861_ADAMTSL3</t>
  </si>
  <si>
    <t>30.39786215752857</t>
  </si>
  <si>
    <t>51.81818181818182</t>
  </si>
  <si>
    <t>SE_15_-_85189415_85189316_85189204_85189067_WDR73</t>
  </si>
  <si>
    <t>98.75258780184738</t>
  </si>
  <si>
    <t>SE_15_-_85195945_85191856_85191768_85191185_WDR73</t>
  </si>
  <si>
    <t>99.24450187473634</t>
  </si>
  <si>
    <t>SE_15_-_85223944_85214013_85213956_85213300_SEC11A</t>
  </si>
  <si>
    <t>0.08017650061517052</t>
  </si>
  <si>
    <t>SE_15_-_85223944_85222518_85222457_85214013_SEC11A</t>
  </si>
  <si>
    <t>97.07110375834695</t>
  </si>
  <si>
    <t>SE_15_-_85230856_85224063_85223944_85214013_SEC11A</t>
  </si>
  <si>
    <t>99.00781046049427</t>
  </si>
  <si>
    <t>SE_15_-_85234766_85231005_85230856_85224063_SEC11A</t>
  </si>
  <si>
    <t>0.09611629073158388</t>
  </si>
  <si>
    <t>SE_15_-_85259256_85235351_85235201_85234875_SEC11A</t>
  </si>
  <si>
    <t>4.8767195254272</t>
  </si>
  <si>
    <t>SE_15_-_85259256_85258097_85257962_85234875_SEC11A</t>
  </si>
  <si>
    <t>99.25257060494327</t>
  </si>
  <si>
    <t>SE_15_+_85626875_85632569_85632647_85634275_PDE8A</t>
  </si>
  <si>
    <t>91.7826152638876</t>
  </si>
  <si>
    <t>SE_15_+_85626875_85632569_85632647_85641179_PDE8A</t>
  </si>
  <si>
    <t>6.930730824365798</t>
  </si>
  <si>
    <t>44.1025641025641</t>
  </si>
  <si>
    <t>SE_15_+_85632647_85633949_85634146_85634275_PDE8A</t>
  </si>
  <si>
    <t>91.081205462313</t>
  </si>
  <si>
    <t>SE_15_+_85626875_85634275_85634412_85641179_PDE8A</t>
  </si>
  <si>
    <t>94.88222716065775</t>
  </si>
  <si>
    <t>SE_15_+_85632647_85634275_85634412_85641179_PDE8A</t>
  </si>
  <si>
    <t>97.62429569296064</t>
  </si>
  <si>
    <t>SE_15_+_85626875_85641179_85641267_85643246_PDE8A</t>
  </si>
  <si>
    <t>93.53470705295655</t>
  </si>
  <si>
    <t>SE_15_+_86199018_86201768_86201821_86205619_AKAP13</t>
  </si>
  <si>
    <t>56.9013432831877</t>
  </si>
  <si>
    <t>SE_15_+_86199018_86201768_86201821_86207794_AKAP13</t>
  </si>
  <si>
    <t>27.054449208458063</t>
  </si>
  <si>
    <t>SE_15_+_86199018_86205619_86205684_86207794_AKAP13</t>
  </si>
  <si>
    <t>35.45953757452926</t>
  </si>
  <si>
    <t>SE_15_+_86201821_86205619_86205684_86207794_AKAP13</t>
  </si>
  <si>
    <t>76.62028867094534</t>
  </si>
  <si>
    <t>SE_15_-_88576088_88524591_88524457_88522694_NTRK3</t>
  </si>
  <si>
    <t>99.98567971820319</t>
  </si>
  <si>
    <t>SE_15_-_88670393_88669604_88669502_88576276_NTRK3</t>
  </si>
  <si>
    <t>99.78411752077847</t>
  </si>
  <si>
    <t>SE_15_-_89010381_89009004_89008818_89008107_MRPL46</t>
  </si>
  <si>
    <t>98.32182165963071</t>
  </si>
  <si>
    <t>SE_15_+_89011255_89015858_89015956_89018341_MRPS11</t>
  </si>
  <si>
    <t>99.48315357509489</t>
  </si>
  <si>
    <t>SE_15_+_89018470_89020220_89020285_89021103_MRPS11</t>
  </si>
  <si>
    <t>97.84657433848108</t>
  </si>
  <si>
    <t>SE_15_-_89073854_89071017_89070830_89060204_DET1</t>
  </si>
  <si>
    <t>29.731288798086613</t>
  </si>
  <si>
    <t>SE_15_-_89089771_89079612_89079543_89074946_DET1</t>
  </si>
  <si>
    <t>9.40574950524148</t>
  </si>
  <si>
    <t>SE_15_-_89438690_89436343_89436205_89430576_HAPLN3</t>
  </si>
  <si>
    <t>95.72061245252212</t>
  </si>
  <si>
    <t>SE_15_-_89444782_89443042_89442887_89442763_MFGE8</t>
  </si>
  <si>
    <t>99.19409324345118</t>
  </si>
  <si>
    <t>SE_15_-_89456478_89453154_89453023_89450607_MFGE8</t>
  </si>
  <si>
    <t>1.4115368456130208</t>
  </si>
  <si>
    <t>SE_15_-_89456478_89455407_89455355_89453154_MFGE8</t>
  </si>
  <si>
    <t>1.483292617537972</t>
  </si>
  <si>
    <t>SE_15_+_89631794_89647134_89647275_89656956_ABHD2</t>
  </si>
  <si>
    <t>92.28565243643389</t>
  </si>
  <si>
    <t>11.299435028248588</t>
  </si>
  <si>
    <t>SE_15_+_89837228_89838146_89838325_89843031_FANCI</t>
  </si>
  <si>
    <t>96.66231247026748</t>
  </si>
  <si>
    <t>SE_15_+_89848929_89849238_89849425_89850707_FANCI</t>
  </si>
  <si>
    <t>92.64677052979718</t>
  </si>
  <si>
    <t>74.17582417582418</t>
  </si>
  <si>
    <t>SE_15_+_89848929_89849241_89849425_89850707_FANCI</t>
  </si>
  <si>
    <t>16.386096603168532</t>
  </si>
  <si>
    <t>SE_15_-_89861772_89861268_89861170_89860767_POLG</t>
  </si>
  <si>
    <t>94.21767923534718</t>
  </si>
  <si>
    <t>15.822784810126583</t>
  </si>
  <si>
    <t>SE_15_-_89866635_89866133_89865973_89865246_POLG</t>
  </si>
  <si>
    <t>99.57658678474628</t>
  </si>
  <si>
    <t>SE_15_-_89867046_89866742_89866635_89866133_POLG</t>
  </si>
  <si>
    <t>64.47358100323363</t>
  </si>
  <si>
    <t>SE_15_-_90233808_90229777_90229662_90227179_PEX11A</t>
  </si>
  <si>
    <t>13.32273444183427</t>
  </si>
  <si>
    <t>SE_15_-_90431753_90420656_90420538_90414778_AP3S2</t>
  </si>
  <si>
    <t>99.92702089569474</t>
  </si>
  <si>
    <t>SE_15_-_90628233_90628140_90628048_90627585_IDH2</t>
  </si>
  <si>
    <t>99.05622195700319</t>
  </si>
  <si>
    <t>89.90825688073394</t>
  </si>
  <si>
    <t>SE_15_+_90763123_90764214_90764325_90764599_SEMA4B</t>
  </si>
  <si>
    <t>99.81239960530091</t>
  </si>
  <si>
    <t>92.78350515463917</t>
  </si>
  <si>
    <t>SE_15_+_90931628_90934006_90934105_90969342_IQGAP1</t>
  </si>
  <si>
    <t>99.45466358189366</t>
  </si>
  <si>
    <t>SE_15_+_91157720_91161115_91161200_91162973_CRTC3</t>
  </si>
  <si>
    <t>90.96627182121205</t>
  </si>
  <si>
    <t>7.602339181286549</t>
  </si>
  <si>
    <t>48.53801169590643</t>
  </si>
  <si>
    <t>SE_15_+_91428488_91428642_91428815_91430191_FES</t>
  </si>
  <si>
    <t>99.97832825937712</t>
  </si>
  <si>
    <t>SE_15_+_91437041_91437166_91437288_91438646_FES</t>
  </si>
  <si>
    <t>92.69854347551615</t>
  </si>
  <si>
    <t>SE_15_+_91452734_91453446_91453522_91453731_MAN2A2</t>
  </si>
  <si>
    <t>99.29078421156056</t>
  </si>
  <si>
    <t>53.79310344827586</t>
  </si>
  <si>
    <t>SE_15_+_91455509_91455747_91455894_91456107_MAN2A2</t>
  </si>
  <si>
    <t>99.42489174222565</t>
  </si>
  <si>
    <t>SE_15_+_91455509_91455772_91455894_91456107_MAN2A2</t>
  </si>
  <si>
    <t>95.74480573699189</t>
  </si>
  <si>
    <t>SE_15_+_91456221_91456503_91456604_91456844_MAN2A2</t>
  </si>
  <si>
    <t>97.3688150586166</t>
  </si>
  <si>
    <t>SE_15_+_91456221_91456503_91456636_91456844_MAN2A2</t>
  </si>
  <si>
    <t>5.664543791901822</t>
  </si>
  <si>
    <t>SE_15_+_91459486_91459816_91459890_91461424_MAN2A2</t>
  </si>
  <si>
    <t>96.52398274575165</t>
  </si>
  <si>
    <t>68.07228915662651</t>
  </si>
  <si>
    <t>SE_15_+_91483703_91485667_91485835_91486142_UNC45A</t>
  </si>
  <si>
    <t>24.552949410211596</t>
  </si>
  <si>
    <t>SE_15_+_91498178_91499030_91499113_91499842_RCCD1</t>
  </si>
  <si>
    <t>96.85280422788257</t>
  </si>
  <si>
    <t>SE_15_-_91517366_91513744_91513634_91512853_PRC1</t>
  </si>
  <si>
    <t>96.4563413360469</t>
  </si>
  <si>
    <t>SE_15_-_91524978_91524899_91524729_91524263_PRC1</t>
  </si>
  <si>
    <t>1.0262955451744689</t>
  </si>
  <si>
    <t>SE_15_-_91527248_91525975_91525852_91525211_PRC1</t>
  </si>
  <si>
    <t>99.90151639236012</t>
  </si>
  <si>
    <t>SE_15_-_91527923_91527370_91527248_91525211_PRC1</t>
  </si>
  <si>
    <t>96.25388868598571</t>
  </si>
  <si>
    <t>SE_15_-_91537637_91528055_91527923_91527370_PRC1</t>
  </si>
  <si>
    <t>93.63432403454381</t>
  </si>
  <si>
    <t>SE_15_-_91561035_91560254_91560193_91557663_VPS33B</t>
  </si>
  <si>
    <t>89.23652778843176</t>
  </si>
  <si>
    <t>SE_15_-_91561035_91560294_91560193_91557663_VPS33B</t>
  </si>
  <si>
    <t>88.0821314996777</t>
  </si>
  <si>
    <t>SE_15_-_91565384_91560254_91560193_91557663_VPS33B</t>
  </si>
  <si>
    <t>86.47688152253194</t>
  </si>
  <si>
    <t>SE_15_-_91565384_91561115_91561035_91557663_VPS33B</t>
  </si>
  <si>
    <t>99.30567509724652</t>
  </si>
  <si>
    <t>SE_15_-_91565384_91561115_91561035_91560254_VPS33B</t>
  </si>
  <si>
    <t>1.9676069307133361</t>
  </si>
  <si>
    <t>SE_15_+_92694244_92696727_92696851_92705986_SLCO3A1</t>
  </si>
  <si>
    <t>30.346320328953976</t>
  </si>
  <si>
    <t>17.801047120418847</t>
  </si>
  <si>
    <t>SE_15_+_93426416_93426815_93427008_93428745_LOC100507217</t>
  </si>
  <si>
    <t>0.05807129251305889</t>
  </si>
  <si>
    <t>SE_15_-_93616145_93609484_93609330_93595737_RGMA</t>
  </si>
  <si>
    <t>0.2714123618507319</t>
  </si>
  <si>
    <t>SE_15_-_93616145_93609488_93609330_93595737_RGMA</t>
  </si>
  <si>
    <t>5.664681841605942</t>
  </si>
  <si>
    <t>SE_15_-_99781570_99775283_99775193_99768937_TTC23</t>
  </si>
  <si>
    <t>9.822189036672272</t>
  </si>
  <si>
    <t>SE_15_-_99781570_99775285_99775193_99768937_TTC23</t>
  </si>
  <si>
    <t>86.21055313069476</t>
  </si>
  <si>
    <t>9.895833333333332</t>
  </si>
  <si>
    <t>SE_15_-_99785594_99781764_99781570_99768937_TTC23</t>
  </si>
  <si>
    <t>64.14876980085377</t>
  </si>
  <si>
    <t>SE_15_-_99789622_99781764_99781570_99768937_TTC23</t>
  </si>
  <si>
    <t>4.807786827657735</t>
  </si>
  <si>
    <t>SE_15_+_99828156_99857669_99857751_99874128_LRRC28</t>
  </si>
  <si>
    <t>89.0990332650772</t>
  </si>
  <si>
    <t>52.293577981651374</t>
  </si>
  <si>
    <t>SE_15_+_99828156_99874223_99874334_99892574_LRRC28</t>
  </si>
  <si>
    <t>2.3069192834998598</t>
  </si>
  <si>
    <t>SE_15_+_99892676_99900423_99900491_99901541_LRRC28</t>
  </si>
  <si>
    <t>87.08912239444734</t>
  </si>
  <si>
    <t>47.13375796178344</t>
  </si>
  <si>
    <t>31.84713375796178</t>
  </si>
  <si>
    <t>SE_15_+_99901716_99903311_99903470_99926235_LRRC28</t>
  </si>
  <si>
    <t>85.8995374429529</t>
  </si>
  <si>
    <t>SE_15_+_100106309_100138635_100138716_100173183_MEF2A</t>
  </si>
  <si>
    <t>43.525589595384304</t>
  </si>
  <si>
    <t>SE_15_+_100106309_100161096_100161285_100173183_MEF2A</t>
  </si>
  <si>
    <t>6.860556175617481</t>
  </si>
  <si>
    <t>SE_15_-_101142326_101126537_101126429_101121150_LINS</t>
  </si>
  <si>
    <t>99.75544465564548</t>
  </si>
  <si>
    <t>SE_15_+_101427917_101432715_101432844_101433150_ALDH1A3</t>
  </si>
  <si>
    <t>95.01643264746107</t>
  </si>
  <si>
    <t>11.801242236024844</t>
  </si>
  <si>
    <t>SE_15_+_101586357_101588699_101588862_101589849_LRRK1</t>
  </si>
  <si>
    <t>0.29678595339242964</t>
  </si>
  <si>
    <t>SE_15_+_101606946_101607445_101607592_101608876_LRRK1</t>
  </si>
  <si>
    <t>69.04873121900557</t>
  </si>
  <si>
    <t>SE_15_-_101827113_101826498_101826419_101826006_SNRPA1</t>
  </si>
  <si>
    <t>2.4404220869310937</t>
  </si>
  <si>
    <t>SE_15_-_101832167_101830127_101830019_101827907_SNRPA1</t>
  </si>
  <si>
    <t>99.72563776147052</t>
  </si>
  <si>
    <t>SE_15_-_101910540_101906537_101906401_101872236_PCSK6</t>
  </si>
  <si>
    <t>87.5670563640075</t>
  </si>
  <si>
    <t>SE_15_-_101972195_101971668_101971525_101970268_PCSK6</t>
  </si>
  <si>
    <t>0.989831649056239</t>
  </si>
  <si>
    <t>25.41436464088398</t>
  </si>
  <si>
    <t>63.53591160220995</t>
  </si>
  <si>
    <t>SE_15_-_102191899_102191594_102191411_102190364_TM2D3</t>
  </si>
  <si>
    <t>23.93427382434775</t>
  </si>
  <si>
    <t>SE_15_-_102192474_102191976_102191899_102190364_TM2D3</t>
  </si>
  <si>
    <t>3.834469132286756</t>
  </si>
  <si>
    <t>11.920529801324504</t>
  </si>
  <si>
    <t>SE_15_-_102197125_102196223_102196070_102194933_TARSL2</t>
  </si>
  <si>
    <t>93.41943750609421</t>
  </si>
  <si>
    <t>SE_15_-_102201915_102198060_102197988_102197239_TARSL2</t>
  </si>
  <si>
    <t>30.109765477810107</t>
  </si>
  <si>
    <t>SE_15_-_102241289_102239638_102239534_102226265_TARSL2</t>
  </si>
  <si>
    <t>0.9735629542598527</t>
  </si>
  <si>
    <t>SE_16_+_105882_106321_106420_106539_SNRNP25</t>
  </si>
  <si>
    <t>2.9856893862286715</t>
  </si>
  <si>
    <t>SE_16_-_114697_114435_114331_113798_RHBDF1</t>
  </si>
  <si>
    <t>3.3058141820955447</t>
  </si>
  <si>
    <t>25.789473684210527</t>
  </si>
  <si>
    <t>SE_16_+_128332_129138_129330_129424_MPG</t>
  </si>
  <si>
    <t>99.87356509467762</t>
  </si>
  <si>
    <t>81.0126582278481</t>
  </si>
  <si>
    <t>SE_16_-_162621_160604_160523_150507_NPRL3</t>
  </si>
  <si>
    <t>82.05200919277532</t>
  </si>
  <si>
    <t>SE_16_-_169125_167374_167300_162774_NPRL3</t>
  </si>
  <si>
    <t>90.36346112110719</t>
  </si>
  <si>
    <t>SE_16_-_180521_167374_167300_162774_NPRL3</t>
  </si>
  <si>
    <t>89.99665001206154</t>
  </si>
  <si>
    <t>39.37007874015748</t>
  </si>
  <si>
    <t>SE_16_-_180521_169254_169125_162774_NPRL3</t>
  </si>
  <si>
    <t>99.94747395046494</t>
  </si>
  <si>
    <t>SE_16_-_180521_169254_169125_167374_NPRL3</t>
  </si>
  <si>
    <t>27.23522630265256</t>
  </si>
  <si>
    <t>SE_16_-_180521_175072_174936_169254_NPRL3</t>
  </si>
  <si>
    <t>88.30706748290326</t>
  </si>
  <si>
    <t>SE_16_-_180521_175072_174936_173544_NPRL3</t>
  </si>
  <si>
    <t>93.57258838077617</t>
  </si>
  <si>
    <t>SE_16_-_188149_180590_180521_169254_NPRL3</t>
  </si>
  <si>
    <t>99.62022976814931</t>
  </si>
  <si>
    <t>SE_16_-_188641_188333_188149_180590_NPRL3</t>
  </si>
  <si>
    <t>2.3859749208988834</t>
  </si>
  <si>
    <t>SE_16_-_242926_240801_240661_240569_LUC7L</t>
  </si>
  <si>
    <t>97.85067945841931</t>
  </si>
  <si>
    <t>SE_16_-_256003_249237_249061_243014_LUC7L</t>
  </si>
  <si>
    <t>40.15137159126697</t>
  </si>
  <si>
    <t>SE_16_-_270648_258663_258600_258187_LUC7L</t>
  </si>
  <si>
    <t>61.54166317792655</t>
  </si>
  <si>
    <t>SE_16_-_279278_278401_278332_277335_LUC7L</t>
  </si>
  <si>
    <t>0.3868481054907021</t>
  </si>
  <si>
    <t>SE_16_+_284856_296956_297068_299548_ITFG3</t>
  </si>
  <si>
    <t>5.301876396803442</t>
  </si>
  <si>
    <t>25.82781456953642</t>
  </si>
  <si>
    <t>49.00662251655629</t>
  </si>
  <si>
    <t>SE_16_+_284856_298243_298396_299548_ITFG3</t>
  </si>
  <si>
    <t>1.4073748227494407</t>
  </si>
  <si>
    <t>SE_16_+_299653_303832_303928_304380_ITFG3</t>
  </si>
  <si>
    <t>99.94738905460616</t>
  </si>
  <si>
    <t>88.59649122807018</t>
  </si>
  <si>
    <t>SE_16_+_304680_309482_309598_309968_ITFG3</t>
  </si>
  <si>
    <t>99.31736813770435</t>
  </si>
  <si>
    <t>71.24183006535948</t>
  </si>
  <si>
    <t>SE_16_+_313774_314015_314170_314613_ITFG3</t>
  </si>
  <si>
    <t>99.17772149153168</t>
  </si>
  <si>
    <t>20.526315789473685</t>
  </si>
  <si>
    <t>SE_16_+_314715_314810_314907_318775_ITFG3</t>
  </si>
  <si>
    <t>99.52659468487938</t>
  </si>
  <si>
    <t>SE_16_-_323475_322930_322862_321568_RGS11</t>
  </si>
  <si>
    <t>99.74818342049322</t>
  </si>
  <si>
    <t>SE_16_-_325283_325082_324976_324265_RGS11</t>
  </si>
  <si>
    <t>98.67534115073569</t>
  </si>
  <si>
    <t>SE_16_-_325838_325498_325402_325333_RGS11</t>
  </si>
  <si>
    <t>95.62438498726887</t>
  </si>
  <si>
    <t>44.632768361581924</t>
  </si>
  <si>
    <t>SE_16_+_319004_331746_331925_332025_ARHGDIG/PDIA2</t>
  </si>
  <si>
    <t>45.94720958076434</t>
  </si>
  <si>
    <t>SE_16_-_343488_341297_341190_339607_AXIN1</t>
  </si>
  <si>
    <t>98.16906082169407</t>
  </si>
  <si>
    <t>SE_16_-_424005_422727_422611_422283_TMEM8A</t>
  </si>
  <si>
    <t>99.0551104213353</t>
  </si>
  <si>
    <t>36.57142857142857</t>
  </si>
  <si>
    <t>SE_16_-_434256_427848_427671_427585_TMEM8A</t>
  </si>
  <si>
    <t>73.72217190003181</t>
  </si>
  <si>
    <t>27.42857142857143</t>
  </si>
  <si>
    <t>SE_16_+_447079_448208_448385_448990_NME4</t>
  </si>
  <si>
    <t>80.62248242545382</t>
  </si>
  <si>
    <t>28.804347826086957</t>
  </si>
  <si>
    <t>SE_16_+_447079_448208_448394_448990_NME4</t>
  </si>
  <si>
    <t>30.918487346124646</t>
  </si>
  <si>
    <t>SE_16_+_447313_448208_448394_448990_NME4</t>
  </si>
  <si>
    <t>1.7358079680145317</t>
  </si>
  <si>
    <t>SE_16_+_455024_455513_455665_456346_DECR2</t>
  </si>
  <si>
    <t>12.265014067101546</t>
  </si>
  <si>
    <t>SE_16_+_456397_456685_456777_457425_DECR2</t>
  </si>
  <si>
    <t>99.49605553514063</t>
  </si>
  <si>
    <t>SE_16_+_456952_457425_457560_460243_DECR2</t>
  </si>
  <si>
    <t>63.53546332112673</t>
  </si>
  <si>
    <t>SE_16_+_539000_541134_541268_546824_RAB11FIP3</t>
  </si>
  <si>
    <t>30.805250332770264</t>
  </si>
  <si>
    <t>SE_16_+_583998_586029_586142_596817_SOLH</t>
  </si>
  <si>
    <t>3.7364534321195824</t>
  </si>
  <si>
    <t>SE_16_+_620096_620648_620760_624066_PIGQ</t>
  </si>
  <si>
    <t>96.39617056515849</t>
  </si>
  <si>
    <t>SE_16_+_629180_630183_630263_630858_PIGQ</t>
  </si>
  <si>
    <t>14.371102307202102</t>
  </si>
  <si>
    <t>SE_16_+_630972_631199_631341_632248_PIGQ</t>
  </si>
  <si>
    <t>84.20264655709867</t>
  </si>
  <si>
    <t>SE_16_+_630972_632248_632309_632883_PIGQ</t>
  </si>
  <si>
    <t>2.7248855089376858</t>
  </si>
  <si>
    <t>SE_16_+_632309_632484_632611_632883_PIGQ</t>
  </si>
  <si>
    <t>12.085057794442712</t>
  </si>
  <si>
    <t>SE_16_+_640433_646317_646448_667208_RAB40C</t>
  </si>
  <si>
    <t>98.60079786621986</t>
  </si>
  <si>
    <t>SE_16_+_667268_668200_668260_675432_RAB40C</t>
  </si>
  <si>
    <t>75.0357098179443</t>
  </si>
  <si>
    <t>SE_16_-_685281_684956_684889_684797_C16orf13</t>
  </si>
  <si>
    <t>68.37926575349339</t>
  </si>
  <si>
    <t>66.86046511627907</t>
  </si>
  <si>
    <t>SE_16_-_685281_685063_684889_684797_C16orf13</t>
  </si>
  <si>
    <t>98.07889689689621</t>
  </si>
  <si>
    <t>SE_16_-_685518_685340_685281_684797_C16orf13</t>
  </si>
  <si>
    <t>90.87954767164923</t>
  </si>
  <si>
    <t>SE_16_-_685612_685340_685281_684797_C16orf13</t>
  </si>
  <si>
    <t>86.00962568723524</t>
  </si>
  <si>
    <t>SE_16_-_686094_685340_685281_684797_C16orf13</t>
  </si>
  <si>
    <t>92.45993490760543</t>
  </si>
  <si>
    <t>SE_16_-_686094_685774_685612_684797_C16orf13</t>
  </si>
  <si>
    <t>90.42389490935653</t>
  </si>
  <si>
    <t>SE_16_-_686094_685774_685612_685340_C16orf13</t>
  </si>
  <si>
    <t>55.58602906696093</t>
  </si>
  <si>
    <t>SE_16_+_692249_696472_696608_697417_FAM195A</t>
  </si>
  <si>
    <t>98.43153293713243</t>
  </si>
  <si>
    <t>SE_16_+_692249_697417_697544_697783_FAM195A</t>
  </si>
  <si>
    <t>87.74753265537342</t>
  </si>
  <si>
    <t>SE_16_+_709376_710058_710161_710612_WDR90</t>
  </si>
  <si>
    <t>91.87994287948325</t>
  </si>
  <si>
    <t>12.42603550295858</t>
  </si>
  <si>
    <t>49.112426035502956</t>
  </si>
  <si>
    <t>SE_16_+_712331_712673_712844_715679_WDR90</t>
  </si>
  <si>
    <t>85.04266480144189</t>
  </si>
  <si>
    <t>50.920245398773</t>
  </si>
  <si>
    <t>SE_16_+_712331_712679_712844_715679_WDR90</t>
  </si>
  <si>
    <t>99.07686258646594</t>
  </si>
  <si>
    <t>SE_16_+_716350_716455_716598_716673_WDR90</t>
  </si>
  <si>
    <t>95.53526556700272</t>
  </si>
  <si>
    <t>SE_16_+_716792_716905_716989_717432_WDR90</t>
  </si>
  <si>
    <t>98.92738770249117</t>
  </si>
  <si>
    <t>SE_16_+_718411_718488_718569_718656_RHOT2</t>
  </si>
  <si>
    <t>89.05238585509989</t>
  </si>
  <si>
    <t>SE_16_+_718699_719553_719606_720123_RHOT2</t>
  </si>
  <si>
    <t>95.84988095443006</t>
  </si>
  <si>
    <t>SE_16_+_720557_720675_720773_720892_RHOT2</t>
  </si>
  <si>
    <t>92.15099481976198</t>
  </si>
  <si>
    <t>SE_16_+_720557_720696_720773_720892_RHOT2</t>
  </si>
  <si>
    <t>96.66143651594473</t>
  </si>
  <si>
    <t>SE_16_-_733167_733087_732953_732874_JMJD8</t>
  </si>
  <si>
    <t>94.085317612175</t>
  </si>
  <si>
    <t>77.16535433070865</t>
  </si>
  <si>
    <t>SE_16_-_733167_733087_732958_732874_JMJD8</t>
  </si>
  <si>
    <t>92.50187430504995</t>
  </si>
  <si>
    <t>SE_16_-_734234_734155_734066_733909_JMJD8</t>
  </si>
  <si>
    <t>83.35220171765964</t>
  </si>
  <si>
    <t>SE_16_+_771941_772084_772134_772309_FAM173A</t>
  </si>
  <si>
    <t>88.78085444399198</t>
  </si>
  <si>
    <t>SE_16_-_775794_775580_775413_775293_CCDC78</t>
  </si>
  <si>
    <t>97.0407991467936</t>
  </si>
  <si>
    <t>SE_16_+_777614_777965_778029_778116_HAGHL</t>
  </si>
  <si>
    <t>97.14910125979965</t>
  </si>
  <si>
    <t>28.46153846153846</t>
  </si>
  <si>
    <t>SE_16_-_787186_786398_786266_784871_NARFL</t>
  </si>
  <si>
    <t>1.4587551011904534</t>
  </si>
  <si>
    <t>45.64102564102564</t>
  </si>
  <si>
    <t>31.28205128205128</t>
  </si>
  <si>
    <t>SE_16_-_789643_787695_787498_787329_NARFL</t>
  </si>
  <si>
    <t>1.7884224723014572</t>
  </si>
  <si>
    <t>SE_16_-_790920_790103_790022_789738_NARFL</t>
  </si>
  <si>
    <t>92.93513411397551</t>
  </si>
  <si>
    <t>76.14678899082568</t>
  </si>
  <si>
    <t>SE_16_-_837354_837179_837068_836928_RPUSD1</t>
  </si>
  <si>
    <t>95.37495437902142</t>
  </si>
  <si>
    <t>SE_16_-_837354_837179_837077_836928_RPUSD1</t>
  </si>
  <si>
    <t>91.65525405618757</t>
  </si>
  <si>
    <t>SE_16_-_838256_837645_837556_837477_RPUSD1</t>
  </si>
  <si>
    <t>93.6016588477583</t>
  </si>
  <si>
    <t>SE_16_-_838256_837744_837556_837477_RPUSD1</t>
  </si>
  <si>
    <t>2.003194130737449</t>
  </si>
  <si>
    <t>SE_16_+_839715_840007_840081_840177_CHTF18</t>
  </si>
  <si>
    <t>84.04082673677642</t>
  </si>
  <si>
    <t>SE_16_+_841370_841851_841948_842224_CHTF18</t>
  </si>
  <si>
    <t>99.16849923721816</t>
  </si>
  <si>
    <t>76.85950413223141</t>
  </si>
  <si>
    <t>SE_16_+_841370_842224_842347_842439_CHTF18</t>
  </si>
  <si>
    <t>4.240320994972136</t>
  </si>
  <si>
    <t>60.40268456375839</t>
  </si>
  <si>
    <t>SE_16_-_984244_981793_981642_961079_LMF1</t>
  </si>
  <si>
    <t>14.810886651883964</t>
  </si>
  <si>
    <t>41.44736842105263</t>
  </si>
  <si>
    <t>SE_16_-_984244_984145_983991_961079_LMF1</t>
  </si>
  <si>
    <t>99.89098440649805</t>
  </si>
  <si>
    <t>SE_16_+_1359774_1364021_1364097_1364294_UBE2I</t>
  </si>
  <si>
    <t>99.97168275876895</t>
  </si>
  <si>
    <t>SE_16_+_1364097_1364294_1364377_1365655_UBE2I</t>
  </si>
  <si>
    <t>0.5039531236417516</t>
  </si>
  <si>
    <t>67.72151898734177</t>
  </si>
  <si>
    <t>SE_16_+_1365727_1369703_1369863_1370175_UBE2I</t>
  </si>
  <si>
    <t>98.9798941791347</t>
  </si>
  <si>
    <t>SE_16_+_1392284_1392528_1392635_1392720_BAIAP3</t>
  </si>
  <si>
    <t>97.14922382794727</t>
  </si>
  <si>
    <t>SE_16_+_1396685_1396848_1396956_1397299_BAIAP3</t>
  </si>
  <si>
    <t>97.89067295933606</t>
  </si>
  <si>
    <t>SE_16_-_1400059_1399953_1399890_1399609_TSR3</t>
  </si>
  <si>
    <t>3.2446739233744823</t>
  </si>
  <si>
    <t>71.53846153846153</t>
  </si>
  <si>
    <t>SE_16_+_1402307_1407701_1407833_1411744_GNPTG</t>
  </si>
  <si>
    <t>96.85488993952886</t>
  </si>
  <si>
    <t>SE_16_+_1402307_1411744_1411798_1411873_GNPTG</t>
  </si>
  <si>
    <t>99.8804015348038</t>
  </si>
  <si>
    <t>SE_16_-_1428915_1421612_1421520_1420358_UNKL</t>
  </si>
  <si>
    <t>97.7372165460971</t>
  </si>
  <si>
    <t>SE_16_-_1524835_1515339_1515268_1511675_CLCN7</t>
  </si>
  <si>
    <t>99.35544499066981</t>
  </si>
  <si>
    <t>SE_16_+_1552405_1552646_1552762_1552932_TELO2</t>
  </si>
  <si>
    <t>99.61718658219787</t>
  </si>
  <si>
    <t>SE_16_+_1712672_1712762_1712836_1715058_CRAMP1L</t>
  </si>
  <si>
    <t>82.5571310117566</t>
  </si>
  <si>
    <t>SE_16_+_1715139_1716074_1716178_1716423_CRAMP1L</t>
  </si>
  <si>
    <t>87.81397211219948</t>
  </si>
  <si>
    <t>SE_16_+_1716601_1717336_1717401_1717963_CRAMP1L</t>
  </si>
  <si>
    <t>4.444541922890257</t>
  </si>
  <si>
    <t>SE_16_+_1728357_1733510_1733593_1735440_HN1L</t>
  </si>
  <si>
    <t>2.0244331352754816</t>
  </si>
  <si>
    <t>SE_16_+_1728357_1733510_1733621_1735440_HN1L</t>
  </si>
  <si>
    <t>98.61212909013317</t>
  </si>
  <si>
    <t>4.4520547945205475</t>
  </si>
  <si>
    <t>94.86301369863014</t>
  </si>
  <si>
    <t>SE_16_+_1728357_1735440_1735588_1741844_CRAMP1L/HN1L</t>
  </si>
  <si>
    <t>95.50505178286919</t>
  </si>
  <si>
    <t>SE_16_+_1735588_1741844_1741986_1747813_HN1L</t>
  </si>
  <si>
    <t>0.9195276964732815</t>
  </si>
  <si>
    <t>82.88770053475936</t>
  </si>
  <si>
    <t>9.62566844919786</t>
  </si>
  <si>
    <t>SE_16_+_1833037_1833878_1834067_1836538_NUBP2</t>
  </si>
  <si>
    <t>63.05411367816881</t>
  </si>
  <si>
    <t>1.530612244897959</t>
  </si>
  <si>
    <t>62.755102040816325</t>
  </si>
  <si>
    <t>SE_16_+_1836656_1836758_1836956_1837678_NUBP2</t>
  </si>
  <si>
    <t>95.27272360617621</t>
  </si>
  <si>
    <t>SE_16_-_1869898_1869224_1869116_1867272_HAGH</t>
  </si>
  <si>
    <t>24.221759615049375</t>
  </si>
  <si>
    <t>SE_16_-_1876713_1876603_1876508_1873038_HAGH</t>
  </si>
  <si>
    <t>98.48072569618469</t>
  </si>
  <si>
    <t>SE_16_-_1991258_1990893_1990779_1989144_MSRB1</t>
  </si>
  <si>
    <t>1.1626093136477598</t>
  </si>
  <si>
    <t>SE_16_-_1991258_1991168_1991030_1990893_MSRB1/TCRBV20S1</t>
  </si>
  <si>
    <t>99.95706556376204</t>
  </si>
  <si>
    <t>22.29299363057325</t>
  </si>
  <si>
    <t>SE_16_-_2012737_2012657_2012498_2012271_RPS2</t>
  </si>
  <si>
    <t>99.9590174271515</t>
  </si>
  <si>
    <t>SE_16_-_2013150_2012910_2012737_2012657_RPS2</t>
  </si>
  <si>
    <t>99.96382742552699</t>
  </si>
  <si>
    <t>SE_16_-_2014277_2013257_2013150_2012910_RPS2</t>
  </si>
  <si>
    <t>1.4869483973783557</t>
  </si>
  <si>
    <t>21.195652173913043</t>
  </si>
  <si>
    <t>16.847826086956523</t>
  </si>
  <si>
    <t>SE_16_-_2014277_2013840_2013654_2013257_RPS2/TCRBV20S1</t>
  </si>
  <si>
    <t>99.31869667554857</t>
  </si>
  <si>
    <t>SE_16_-_2014450_2014366_2014277_2013257_RPS2</t>
  </si>
  <si>
    <t>99.85141788606168</t>
  </si>
  <si>
    <t>95.48022598870057</t>
  </si>
  <si>
    <t>SE_16_-_2014808_2014629_2014450_2014366_RPS2</t>
  </si>
  <si>
    <t>99.62285178239853</t>
  </si>
  <si>
    <t>19.072164948453608</t>
  </si>
  <si>
    <t>SE_16_+_2034477_2034748_2034944_2035867_GFER</t>
  </si>
  <si>
    <t>98.32037915506488</t>
  </si>
  <si>
    <t>38.311688311688314</t>
  </si>
  <si>
    <t>SE_16_-_2049497_2049122_2048966_2048853_ZNF598</t>
  </si>
  <si>
    <t>0.41654103875367143</t>
  </si>
  <si>
    <t>SE_16_-_2093568_2092147_2092003_2090239_NTHL1/TCRBV20S1</t>
  </si>
  <si>
    <t>97.97600221153736</t>
  </si>
  <si>
    <t>SE_16_-_2096129_2094801_2094631_2093727_NTHL1</t>
  </si>
  <si>
    <t>99.25545976875341</t>
  </si>
  <si>
    <t>SE_16_+_2098066_2098588_2098754_2100401_TSC2</t>
  </si>
  <si>
    <t>99.00599159733585</t>
  </si>
  <si>
    <t>SE_16_+_2100487_2103343_2103453_2104297_TSC2</t>
  </si>
  <si>
    <t>99.80682071823452</t>
  </si>
  <si>
    <t>SE_16_+_2112601_2112973_2113054_2114273_TSC2</t>
  </si>
  <si>
    <t>17.285918244837237</t>
  </si>
  <si>
    <t>SE_16_+_2126586_2127599_2127727_2129033_TSC2</t>
  </si>
  <si>
    <t>17.126149845569657</t>
  </si>
  <si>
    <t>SE_16_+_2131799_2132437_2132505_2133696_TSC2</t>
  </si>
  <si>
    <t>86.7396573664566</t>
  </si>
  <si>
    <t>SE_16_-_2141782_2141598_2141424_2141175_PKD1</t>
  </si>
  <si>
    <t>91.60105775954999</t>
  </si>
  <si>
    <t>67.15328467153284</t>
  </si>
  <si>
    <t>16.78832116788321</t>
  </si>
  <si>
    <t>SE_16_-_2143545_2143094_2142955_2142593_PKD1</t>
  </si>
  <si>
    <t>99.03587249224745</t>
  </si>
  <si>
    <t>SE_16_-_2149862_2149771_2149645_2147985_PKD1</t>
  </si>
  <si>
    <t>99.65006626474792</t>
  </si>
  <si>
    <t>SE_16_-_2162341_2161872_2161817_2156949_PKD1</t>
  </si>
  <si>
    <t>95.0533858180666</t>
  </si>
  <si>
    <t>70.1657458563536</t>
  </si>
  <si>
    <t>SE_16_-_2167490_2167017_2166834_2166645_PKD1</t>
  </si>
  <si>
    <t>5.3153058070153625</t>
  </si>
  <si>
    <t>53.00546448087432</t>
  </si>
  <si>
    <t>SE_16_+_2200052_2201131_2201316_2201570_RAB26</t>
  </si>
  <si>
    <t>1.3385955427203011</t>
  </si>
  <si>
    <t>32.065217391304344</t>
  </si>
  <si>
    <t>SE_16_+_2256660_2256744_2256930_2257036_MLST8</t>
  </si>
  <si>
    <t>98.87098582551815</t>
  </si>
  <si>
    <t>SE_16_+_2256660_2257036_2257111_2257194_MLST8</t>
  </si>
  <si>
    <t>1.7681091167309482</t>
  </si>
  <si>
    <t>7.878787878787878</t>
  </si>
  <si>
    <t>SE_16_+_2257346_2257858_2258025_2258211_MLST8</t>
  </si>
  <si>
    <t>89.27056403819424</t>
  </si>
  <si>
    <t>43.44262295081967</t>
  </si>
  <si>
    <t>SE_16_+_2257346_2258211_2258335_2258451_MLST8</t>
  </si>
  <si>
    <t>99.24776290051808</t>
  </si>
  <si>
    <t>2.5179856115107913</t>
  </si>
  <si>
    <t>96.76258992805755</t>
  </si>
  <si>
    <t>SE_16_-_2312279_2305727_2305586_2304064_RNPS1</t>
  </si>
  <si>
    <t>99.9430718446231</t>
  </si>
  <si>
    <t>33.513513513513516</t>
  </si>
  <si>
    <t>SE_16_-_2317934_2314761_2314574_2314332_RNPS1</t>
  </si>
  <si>
    <t>65.15880186432658</t>
  </si>
  <si>
    <t>SE_16_-_2318056_2314761_2314574_2314332_RNPS1</t>
  </si>
  <si>
    <t>8.383556482990153</t>
  </si>
  <si>
    <t>SE_16_-_2317664_2316217_2316111_2314761_RNPS1</t>
  </si>
  <si>
    <t>3.0631291086771184</t>
  </si>
  <si>
    <t>SE_16_-_2318056_2317238_2317176_2314761_RNPS1</t>
  </si>
  <si>
    <t>97.05695743728423</t>
  </si>
  <si>
    <t>SE_16_-_2367284_2358624_2358451_2354151_ABCA3</t>
  </si>
  <si>
    <t>98.23058845538036</t>
  </si>
  <si>
    <t>SE_16_+_2548397_2549358_2549421_2549836_TBC1D24</t>
  </si>
  <si>
    <t>94.85949704308551</t>
  </si>
  <si>
    <t>1.8656716417910446</t>
  </si>
  <si>
    <t>SE_16_+_2570542_2570770_2570906_2570985_AMDHD2</t>
  </si>
  <si>
    <t>85.05211498048091</t>
  </si>
  <si>
    <t>SE_16_+_2571124_2577562_2577616_2577774_AMDHD2</t>
  </si>
  <si>
    <t>89.79072452066394</t>
  </si>
  <si>
    <t>SE_16_+_2578560_2578651_2578719_2578995_AMDHD2</t>
  </si>
  <si>
    <t>4.171543638634912</t>
  </si>
  <si>
    <t>SE_16_+_2588137_2588620_2588772_2607704_PDPK1</t>
  </si>
  <si>
    <t>99.56410409969799</t>
  </si>
  <si>
    <t>SE_16_+_2746044_2747907_2747998_2749822_KCTD5</t>
  </si>
  <si>
    <t>19.13285099179765</t>
  </si>
  <si>
    <t>SE_16_+_2818262_2818506_2818600_2818998_SRRM2</t>
  </si>
  <si>
    <t>97.1476503861377</t>
  </si>
  <si>
    <t>SE_16_-_2826994_2825557_2825452_2822103_TCEB2</t>
  </si>
  <si>
    <t>94.16494746607657</t>
  </si>
  <si>
    <t>38.95348837209303</t>
  </si>
  <si>
    <t>15.69767441860465</t>
  </si>
  <si>
    <t>SE_16_-_2826994_2825626_2825452_2822103_TCEB2</t>
  </si>
  <si>
    <t>94.55480262784752</t>
  </si>
  <si>
    <t>SE_16_+_2933367_2945221_2945321_2946353_FLYWCH2</t>
  </si>
  <si>
    <t>5.959575421831467</t>
  </si>
  <si>
    <t>82.41758241758241</t>
  </si>
  <si>
    <t>SE_16_+_2964290_2978825_2978918_2979614_FLYWCH1</t>
  </si>
  <si>
    <t>9.673083870750187</t>
  </si>
  <si>
    <t>SE_16_+_2983980_2984616_2984668_2987122_FLYWCH1</t>
  </si>
  <si>
    <t>98.20936239406115</t>
  </si>
  <si>
    <t>SE_16_+_3019841_3021275_3021379_3021516_PAQR4</t>
  </si>
  <si>
    <t>93.14594612440747</t>
  </si>
  <si>
    <t>SE_16_+_3070492_3071190_3071320_3071556_TNFRSF12A</t>
  </si>
  <si>
    <t>95.9451690010831</t>
  </si>
  <si>
    <t>SE_16_+_3070492_3071216_3071320_3071556_TNFRSF12A</t>
  </si>
  <si>
    <t>83.78890658333002</t>
  </si>
  <si>
    <t>SE_16_-_3073848_3073531_3073475_3073362_HCFC1R1</t>
  </si>
  <si>
    <t>98.86043039790084</t>
  </si>
  <si>
    <t>SE_16_-_3074182_3073969_3073848_3073531_HCFC1R1</t>
  </si>
  <si>
    <t>99.51056580833976</t>
  </si>
  <si>
    <t>SE_16_+_3077281_3077367_3077501_3077578_THOC6</t>
  </si>
  <si>
    <t>14.64729018392805</t>
  </si>
  <si>
    <t>SE_16_+_3115495_3115622_3115688_3115782_IL32</t>
  </si>
  <si>
    <t>37.229871387777706</t>
  </si>
  <si>
    <t>SE_16_+_3115495_3115622_3115688_3115785_IL32</t>
  </si>
  <si>
    <t>90.34249334788426</t>
  </si>
  <si>
    <t>SE_16_+_3117416_3117555_3117614_3117985_IL32</t>
  </si>
  <si>
    <t>98.29498873502467</t>
  </si>
  <si>
    <t>SE_16_+_3117416_3117555_3117614_3118181_IL32</t>
  </si>
  <si>
    <t>99.81168781520972</t>
  </si>
  <si>
    <t>SE_16_+_3118011_3118181_3118240_3118991_IL32</t>
  </si>
  <si>
    <t>96.85026564098214</t>
  </si>
  <si>
    <t>32.407407407407405</t>
  </si>
  <si>
    <t>SE_16_+_3166548_3168906_3169016_3169257_ZNF205</t>
  </si>
  <si>
    <t>96.53615002547717</t>
  </si>
  <si>
    <t>SE_16_+_3188542_3188746_3188819_3188976_ZNF213</t>
  </si>
  <si>
    <t>89.04892180587845</t>
  </si>
  <si>
    <t>SE_16_+_3188542_3188976_3189099_3190690_ZNF213</t>
  </si>
  <si>
    <t>86.53982410723978</t>
  </si>
  <si>
    <t>0.5617977528089888</t>
  </si>
  <si>
    <t>17.415730337078653</t>
  </si>
  <si>
    <t>SE_16_+_3334205_3335059_3335239_3335681_ZNF263</t>
  </si>
  <si>
    <t>70.97118287596484</t>
  </si>
  <si>
    <t>SE_16_+_3334205_3335681_3335754_3336023_ZNF263</t>
  </si>
  <si>
    <t>53.08243821662039</t>
  </si>
  <si>
    <t>SE_16_+_3334205_3336023_3336149_3338454_ZNF263</t>
  </si>
  <si>
    <t>53.1136064602619</t>
  </si>
  <si>
    <t>SE_16_+_3334205_3338454_3338570_3339393_ZNF263</t>
  </si>
  <si>
    <t>70.11644555406559</t>
  </si>
  <si>
    <t>SE_16_+_3362768_3363049_3363175_3366912_ZNF75A</t>
  </si>
  <si>
    <t>18.46236703009171</t>
  </si>
  <si>
    <t>SE_16_+_3493827_3497482_3497620_3498471_NAA60</t>
  </si>
  <si>
    <t>99.36622758563603</t>
  </si>
  <si>
    <t>SE_16_+_3493827_3498471_3498540_3526222_NAA60</t>
  </si>
  <si>
    <t>0.028510292074941206</t>
  </si>
  <si>
    <t>97.59036144578313</t>
  </si>
  <si>
    <t>SE_16_+_3508181_3512598_3512683_3526222_NAA60</t>
  </si>
  <si>
    <t>99.98656742497631</t>
  </si>
  <si>
    <t>SE_16_+_3493827_3526222_3526337_3529471_NAA60</t>
  </si>
  <si>
    <t>99.38378739289091</t>
  </si>
  <si>
    <t>SE_16_+_3498540_3526222_3526337_3529471_NAA60</t>
  </si>
  <si>
    <t>97.28309798477981</t>
  </si>
  <si>
    <t>SE_16_+_3508181_3526222_3526337_3529471_NAA60</t>
  </si>
  <si>
    <t>98.67536348101008</t>
  </si>
  <si>
    <t>SE_16_+_3508181_3526222_3526337_3532502_NAA60</t>
  </si>
  <si>
    <t>99.20442524207402</t>
  </si>
  <si>
    <t>SE_16_+_3508181_3529471_3529600_3532502_NAA60</t>
  </si>
  <si>
    <t>99.41216700572981</t>
  </si>
  <si>
    <t>SE_16_+_3526337_3529471_3529600_3532502_NAA60</t>
  </si>
  <si>
    <t>98.95691321574738</t>
  </si>
  <si>
    <t>SE_16_+_3529600_3532502_3532598_3533363_NAA60</t>
  </si>
  <si>
    <t>99.60975462802492</t>
  </si>
  <si>
    <t>SE_16_+_3529600_3532502_3532598_3534691_NAA60</t>
  </si>
  <si>
    <t>89.34677103129434</t>
  </si>
  <si>
    <t>SE_16_+_3551089_3554720_3554831_3556331_CLUAP1</t>
  </si>
  <si>
    <t>99.0406472220633</t>
  </si>
  <si>
    <t>SE_16_+_3554831_3556331_3556415_3558289_CLUAP1</t>
  </si>
  <si>
    <t>98.79190485337251</t>
  </si>
  <si>
    <t>9.6045197740113</t>
  </si>
  <si>
    <t>80.22598870056498</t>
  </si>
  <si>
    <t>SE_16_+_3556415_3558289_3558468_3562383_CLUAP1</t>
  </si>
  <si>
    <t>93.96468133965654</t>
  </si>
  <si>
    <t>SE_16_+_3573299_3576412_3576484_3580568_CLUAP1</t>
  </si>
  <si>
    <t>1.8851586746476725</t>
  </si>
  <si>
    <t>SE_16_+_3582841_3583099_3583155_3586122_CLUAP1</t>
  </si>
  <si>
    <t>34.019870121281606</t>
  </si>
  <si>
    <t>SE_16_+_3705521_3705850_3705938_3706103_DNASE1</t>
  </si>
  <si>
    <t>25.286122518655745</t>
  </si>
  <si>
    <t>87.82608695652175</t>
  </si>
  <si>
    <t>SE_16_+_3705521_3705850_3705967_3706103_DNASE1</t>
  </si>
  <si>
    <t>87.55234650763794</t>
  </si>
  <si>
    <t>SE_16_+_3706754_3707000_3707112_3707188_DNASE1</t>
  </si>
  <si>
    <t>98.21159989251838</t>
  </si>
  <si>
    <t>SE_16_-_3724340_3722821_3722701_3721792_TRAP1</t>
  </si>
  <si>
    <t>0.04446993723361474</t>
  </si>
  <si>
    <t>SE_16_-_3740828_3739812_3739716_3739138_TRAP1</t>
  </si>
  <si>
    <t>99.85699937701553</t>
  </si>
  <si>
    <t>SE_16_-_3767422_3740986_3740828_3739138_TRAP1</t>
  </si>
  <si>
    <t>1.2244622045378752</t>
  </si>
  <si>
    <t>SE_16_-_3767422_3760454_3760386_3740986_TRAP1</t>
  </si>
  <si>
    <t>99.15768669824779</t>
  </si>
  <si>
    <t>SE_16_-_3789579_3788673_3788560_3786816_CREBBP</t>
  </si>
  <si>
    <t>93.5147533439608</t>
  </si>
  <si>
    <t>SE_16_-_3790400_3789725_3789579_3786816_CREBBP</t>
  </si>
  <si>
    <t>94.94284626308796</t>
  </si>
  <si>
    <t>SE_16_-_3843387_3842095_3841982_3832927_CREBBP</t>
  </si>
  <si>
    <t>95.74299802642602</t>
  </si>
  <si>
    <t>SE_16_-_4043407_4042271_4042147_4039097_ADCY9</t>
  </si>
  <si>
    <t>89.88195541565935</t>
  </si>
  <si>
    <t>SE_16_-_4163751_4057559_4057369_4043511_ADCY9</t>
  </si>
  <si>
    <t>99.87902087506272</t>
  </si>
  <si>
    <t>SE_16_-_4393484_4393292_4393208_4391584_PAM16/CORO7-PAM16</t>
  </si>
  <si>
    <t>99.12653008233923</t>
  </si>
  <si>
    <t>SE_16_-_4401233_4393292_4393208_4391505_PAM16/CORO7-PAM16</t>
  </si>
  <si>
    <t>99.87599950521468</t>
  </si>
  <si>
    <t>SE_16_-_4405287_4393292_4393208_4391505_PAM16/CORO7-PAM16</t>
  </si>
  <si>
    <t>99.1128316293855</t>
  </si>
  <si>
    <t>SE_16_-_4408368_4408104_4407969_4407260_CORO7-PAM16/CORO7</t>
  </si>
  <si>
    <t>33.88012360985695</t>
  </si>
  <si>
    <t>SE_16_-_4411986_4411804_4411750_4411470_CORO7-PAM16/CORO7</t>
  </si>
  <si>
    <t>2.2133550918521565</t>
  </si>
  <si>
    <t>40.76923076923077</t>
  </si>
  <si>
    <t>SE_16_-_4455492_4447451_4447319_4445340_CORO7-PAM16/CORO7</t>
  </si>
  <si>
    <t>99.65998478392535</t>
  </si>
  <si>
    <t>SE_16_-_4466460_4462431_4462357_4458252_CORO7/CORO7-PAM16</t>
  </si>
  <si>
    <t>98.27431243227286</t>
  </si>
  <si>
    <t>SE_16_-_4466460_4463405_4463309_4462431_CORO7/CORO7-PAM16</t>
  </si>
  <si>
    <t>1.4119672741988962</t>
  </si>
  <si>
    <t>26.296296296296294</t>
  </si>
  <si>
    <t>51.48148148148148</t>
  </si>
  <si>
    <t>SE_16_-_4466460_4465853_4465716_4463405_CORO7</t>
  </si>
  <si>
    <t>99.91085312029465</t>
  </si>
  <si>
    <t>SE_16_-_4466786_4466601_4466460_4463405_CORO7-PAM16/CORO7</t>
  </si>
  <si>
    <t>1.9335895144205393</t>
  </si>
  <si>
    <t>SE_16_+_4476093_4481600_4481673_4484385_DNAJA3</t>
  </si>
  <si>
    <t>99.58700752046212</t>
  </si>
  <si>
    <t>SE_16_+_4476093_4484385_4484518_4487403_DNAJA3</t>
  </si>
  <si>
    <t>30.229717925297606</t>
  </si>
  <si>
    <t>SE_16_+_4500498_4504812_4504928_4505547_DNAJA3</t>
  </si>
  <si>
    <t>1.4875453272614156</t>
  </si>
  <si>
    <t>SE_16_-_4513661_4513513_4513421_4511960_NMRAL1</t>
  </si>
  <si>
    <t>9.275814856175593</t>
  </si>
  <si>
    <t>36.09022556390977</t>
  </si>
  <si>
    <t>SE_16_-_4524094_4521450_4521315_4519466_NMRAL1</t>
  </si>
  <si>
    <t>44.06697275692506</t>
  </si>
  <si>
    <t>SE_16_-_4524094_4521450_4521315_4519699_NMRAL1</t>
  </si>
  <si>
    <t>6.730968588849189</t>
  </si>
  <si>
    <t>SE_16_-_4524094_4521450_4521358_4519466_NMRAL1</t>
  </si>
  <si>
    <t>7.748475691533124</t>
  </si>
  <si>
    <t>SE_16_+_4526488_4533638_4533739_4555485_HMOX2</t>
  </si>
  <si>
    <t>13.650127165707262</t>
  </si>
  <si>
    <t>SE_16_+_4526488_4533638_4533755_4555485_HMOX2</t>
  </si>
  <si>
    <t>0.022526624202589808</t>
  </si>
  <si>
    <t>SE_16_+_4526488_4538645_4538743_4555485_HMOX2</t>
  </si>
  <si>
    <t>2.8095839496365045</t>
  </si>
  <si>
    <t>SE_16_+_4533755_4545901_4546028_4555485_HMOX2</t>
  </si>
  <si>
    <t>98.43507543828515</t>
  </si>
  <si>
    <t>SE_16_+_4526488_4555485_4555611_4556896_HMOX2</t>
  </si>
  <si>
    <t>99.79892889661134</t>
  </si>
  <si>
    <t>SE_16_-_4563697_4562948_4562792_4562684_CDIP1</t>
  </si>
  <si>
    <t>98.58243977140954</t>
  </si>
  <si>
    <t>SE_16_-_4564576_4564145_4564047_4563852_CDIP1</t>
  </si>
  <si>
    <t>99.26851423077613</t>
  </si>
  <si>
    <t>SE_16_-_4664679_4660556_4660494_4659984_UBALD1</t>
  </si>
  <si>
    <t>98.73749384406868</t>
  </si>
  <si>
    <t>51.5527950310559</t>
  </si>
  <si>
    <t>SE_16_-_4664679_4660657_4660494_4659984_UBALD1</t>
  </si>
  <si>
    <t>1.6395472822904882</t>
  </si>
  <si>
    <t>SE_16_+_4721460_4722401_4722517_4723499_MGRN1</t>
  </si>
  <si>
    <t>91.62628753369914</t>
  </si>
  <si>
    <t>SE_16_+_4723658_4727464_4727573_4731551_MGRN1</t>
  </si>
  <si>
    <t>82.7037140615568</t>
  </si>
  <si>
    <t>SE_16_+_4727573_4730033_4730098_4731551_MGRN1</t>
  </si>
  <si>
    <t>11.93811590213719</t>
  </si>
  <si>
    <t>SE_16_-_4774751_4767548_4767444_4764187_ANKS3</t>
  </si>
  <si>
    <t>14.781452892751998</t>
  </si>
  <si>
    <t>SE_16_-_4774751_4767554_4767444_4764187_ANKS3</t>
  </si>
  <si>
    <t>95.42510888944375</t>
  </si>
  <si>
    <t>SE_16_-_4779981_4774832_4774751_4764187_ANKS3</t>
  </si>
  <si>
    <t>99.41601907745371</t>
  </si>
  <si>
    <t>SE_16_-_4784157_4774832_4774751_4764187_ANKS3</t>
  </si>
  <si>
    <t>91.72088046289396</t>
  </si>
  <si>
    <t>SE_16_-_4776980_4776777_4776660_4774832_ANKS3</t>
  </si>
  <si>
    <t>94.6386117452504</t>
  </si>
  <si>
    <t>SE_16_-_4776980_4776781_4776660_4774832_ANKS3</t>
  </si>
  <si>
    <t>93.45265918144908</t>
  </si>
  <si>
    <t>60.10362694300518</t>
  </si>
  <si>
    <t>15.025906735751295</t>
  </si>
  <si>
    <t>24.870466321243523</t>
  </si>
  <si>
    <t>SE_16_-_4776980_4776855_4776660_4774832_ANKS3</t>
  </si>
  <si>
    <t>90.6150947041839</t>
  </si>
  <si>
    <t>SE_16_-_4779981_4776781_4776660_4774832_ANKS3</t>
  </si>
  <si>
    <t>81.4328945736375</t>
  </si>
  <si>
    <t>50.51020408163265</t>
  </si>
  <si>
    <t>SE_16_-_4779981_4777178_4776980_4774832_ANKS3</t>
  </si>
  <si>
    <t>61.11433892404684</t>
  </si>
  <si>
    <t>SE_16_-_4779981_4777178_4776980_4776781_ANKS3</t>
  </si>
  <si>
    <t>98.76064173943094</t>
  </si>
  <si>
    <t>13.017751479289942</t>
  </si>
  <si>
    <t>SE_16_-_4784157_4780152_4779981_4764187_ANKS3</t>
  </si>
  <si>
    <t>92.34520647363182</t>
  </si>
  <si>
    <t>SE_16_-_4784157_4780152_4779981_4774832_ANKS3</t>
  </si>
  <si>
    <t>98.41388315305119</t>
  </si>
  <si>
    <t>SE_16_-_4784157_4780152_4779981_4777178_ANKS3</t>
  </si>
  <si>
    <t>99.04668163318783</t>
  </si>
  <si>
    <t>SE_16_-_4848072_4847988_4847939_4847841_ROGDI</t>
  </si>
  <si>
    <t>99.95598702050636</t>
  </si>
  <si>
    <t>SE_16_-_4849687_4848668_4848570_4848185_ROGDI</t>
  </si>
  <si>
    <t>83.85300344619996</t>
  </si>
  <si>
    <t>SE_16_-_4851504_4851322_4851268_4850579_ROGDI</t>
  </si>
  <si>
    <t>97.22888174190835</t>
  </si>
  <si>
    <t>SE_16_-_4852528_4852454_4852383_4851586_ROGDI</t>
  </si>
  <si>
    <t>95.27034508122128</t>
  </si>
  <si>
    <t>SE_16_-_4872876_4871598_4871548_4871454_GLYR1</t>
  </si>
  <si>
    <t>4.099995702446778</t>
  </si>
  <si>
    <t>19.897959183673468</t>
  </si>
  <si>
    <t>SE_16_-_4895075_4893603_4893405_4882913_GLYR1</t>
  </si>
  <si>
    <t>90.23152421971334</t>
  </si>
  <si>
    <t>SE_16_+_4911103_4918834_4918904_4920213_UBN1</t>
  </si>
  <si>
    <t>89.96829574365147</t>
  </si>
  <si>
    <t>SE_16_+_4920973_4921156_4921302_4922885_UBN1</t>
  </si>
  <si>
    <t>91.4022187392568</t>
  </si>
  <si>
    <t>SE_16_+_4927112_4927386_4927475_4930084_UBN1</t>
  </si>
  <si>
    <t>98.52971366894745</t>
  </si>
  <si>
    <t>SE_16_-_5077847_5077380_5077279_5077199_NAGPA</t>
  </si>
  <si>
    <t>14.574831279784691</t>
  </si>
  <si>
    <t>SE_16_-_5078881_5078366_5078298_5078186_NAGPA</t>
  </si>
  <si>
    <t>11.229219028617116</t>
  </si>
  <si>
    <t>SE_16_-_5078881_5078399_5078298_5078186_NAGPA</t>
  </si>
  <si>
    <t>97.90318339106602</t>
  </si>
  <si>
    <t>SE_16_-_5083274_5080494_5080386_5079009_NAGPA</t>
  </si>
  <si>
    <t>99.15703995762853</t>
  </si>
  <si>
    <t>35.03649635036496</t>
  </si>
  <si>
    <t>60.58394160583942</t>
  </si>
  <si>
    <t>SE_16_-_5083274_5081885_5081746_5080494_NAGPA</t>
  </si>
  <si>
    <t>0.16693103932369058</t>
  </si>
  <si>
    <t>SE_16_-_5083274_5083156_5082992_5081885_NAGPA</t>
  </si>
  <si>
    <t>0.1928578416077936</t>
  </si>
  <si>
    <t>SE_16_-_5106054_5105783_5105688_5105351_C16orf89</t>
  </si>
  <si>
    <t>71.04290494570213</t>
  </si>
  <si>
    <t>SE_16_-_5143485_5141896_5141795_5140566_FAM86A</t>
  </si>
  <si>
    <t>94.80767124174338</t>
  </si>
  <si>
    <t>SE_16_-_5145453_5141896_5141795_5140566_FAM86A</t>
  </si>
  <si>
    <t>96.62823482592675</t>
  </si>
  <si>
    <t>SE_16_-_5145453_5143565_5143485_5140566_FAM86A</t>
  </si>
  <si>
    <t>91.98703210563113</t>
  </si>
  <si>
    <t>SE_16_-_5145453_5143565_5143485_5141896_FAM86A</t>
  </si>
  <si>
    <t>17.299689940946863</t>
  </si>
  <si>
    <t>81.69014084507043</t>
  </si>
  <si>
    <t>SE_16_-_5147645_5147354_5147281_5145515_FAM86A</t>
  </si>
  <si>
    <t>86.74721470150433</t>
  </si>
  <si>
    <t>SE_16_+_7657340_7680605_7680685_7703817_RBFOX1</t>
  </si>
  <si>
    <t>47.36638230914308</t>
  </si>
  <si>
    <t>SE_16_+_7726840_7743317_7743369_7759058_RBFOX1</t>
  </si>
  <si>
    <t>0.6335806988094722</t>
  </si>
  <si>
    <t>SE_16_+_8715632_8717614_8717752_8719353_METTL22</t>
  </si>
  <si>
    <t>0.350787390327229</t>
  </si>
  <si>
    <t>SE_16_+_8768568_8816624_8816699_8829556_ABAT</t>
  </si>
  <si>
    <t>99.6681789427062</t>
  </si>
  <si>
    <t>SE_16_+_8829666_8839858_8839955_8841965_ABAT</t>
  </si>
  <si>
    <t>1.5315355811831268</t>
  </si>
  <si>
    <t>SE_16_+_8844396_8851052_8851167_8851614_ABAT</t>
  </si>
  <si>
    <t>1.1741357499579776</t>
  </si>
  <si>
    <t>SE_16_+_8895767_8896118_8896246_8898624_PMM2</t>
  </si>
  <si>
    <t>87.80951478127025</t>
  </si>
  <si>
    <t>SE_16_+_8895767_8898624_8898700_8900173_PMM2</t>
  </si>
  <si>
    <t>92.13805228995611</t>
  </si>
  <si>
    <t>SE_16_+_8895767_8900173_8900264_8904936_PMM2</t>
  </si>
  <si>
    <t>97.2014466934192</t>
  </si>
  <si>
    <t>SE_16_+_8895767_8904936_8905035_8905495_PMM2</t>
  </si>
  <si>
    <t>83.37879717589209</t>
  </si>
  <si>
    <t>SE_16_+_8900264_8904936_8905035_8905495_PMM2</t>
  </si>
  <si>
    <t>4.856809495049846</t>
  </si>
  <si>
    <t>SE_16_-_8962823_8954075_8953962_8953192_CARHSP1</t>
  </si>
  <si>
    <t>99.930021909852</t>
  </si>
  <si>
    <t>SE_16_-_8994999_8994487_8994387_8993614_USP7</t>
  </si>
  <si>
    <t>99.94265742689072</t>
  </si>
  <si>
    <t>SE_16_-_8994999_8994914_8994847_8994487_USP7</t>
  </si>
  <si>
    <t>7.41243115485557</t>
  </si>
  <si>
    <t>27.325581395348834</t>
  </si>
  <si>
    <t>28.488372093023255</t>
  </si>
  <si>
    <t>SE_16_-_9024150_9023400_9023226_9017270_USP7</t>
  </si>
  <si>
    <t>93.27646906245292</t>
  </si>
  <si>
    <t>SE_16_+_10567391_10567780_10567846_10574736_ATF7IP2</t>
  </si>
  <si>
    <t>97.03876280099524</t>
  </si>
  <si>
    <t>SE_16_+_10841133_10846467_10846535_10849578_NUBP1</t>
  </si>
  <si>
    <t>99.10348747274635</t>
  </si>
  <si>
    <t>SE_16_+_10846535_10850547_10850637_10851730_NUBP1</t>
  </si>
  <si>
    <t>99.41626381054294</t>
  </si>
  <si>
    <t>SE_16_+_10855331_10855614_10855716_10861806_NUBP1</t>
  </si>
  <si>
    <t>93.29180620978696</t>
  </si>
  <si>
    <t>SE_16_+_10855716_10861806_10861889_10862904_NUBP1</t>
  </si>
  <si>
    <t>79.88390624900799</t>
  </si>
  <si>
    <t>SE_16_+_10995415_10995895_10996041_10996515_CIITA</t>
  </si>
  <si>
    <t>2.7443361122096532</t>
  </si>
  <si>
    <t>43.67088607594937</t>
  </si>
  <si>
    <t>36.075949367088604</t>
  </si>
  <si>
    <t>SE_16_-_11035426_11027861_11027701_11023416_DEXI</t>
  </si>
  <si>
    <t>17.528924388286864</t>
  </si>
  <si>
    <t>SE_16_+_11260409_11268011_11268134_11272192_CLEC16A</t>
  </si>
  <si>
    <t>0.8439730814500255</t>
  </si>
  <si>
    <t>SE_16_-_11647389_11645660_11645563_11643601_LITAF</t>
  </si>
  <si>
    <t>99.93268186134743</t>
  </si>
  <si>
    <t>SE_16_-_11650367_11647545_11647389_11643601_LITAF</t>
  </si>
  <si>
    <t>0.5729908024320186</t>
  </si>
  <si>
    <t>73.59550561797754</t>
  </si>
  <si>
    <t>SE_16_-_11680742_11669442_11669262_11650591_LITAF</t>
  </si>
  <si>
    <t>0.26956147337934566</t>
  </si>
  <si>
    <t>SE_16_-_11680742_11678188_11678046_11650591_LITAF</t>
  </si>
  <si>
    <t>73.17694669037675</t>
  </si>
  <si>
    <t>46.36363636363636</t>
  </si>
  <si>
    <t>SE_16_-_11815433_11794420_11794308_11792181_TXNDC11</t>
  </si>
  <si>
    <t>0.8355910763599922</t>
  </si>
  <si>
    <t>SE_16_-_11815433_11797606_11797526_11794420_TXNDC11</t>
  </si>
  <si>
    <t>1.8113896966862064</t>
  </si>
  <si>
    <t>SE_16_-_11815433_11815291_11815170_11794420_TXNDC11</t>
  </si>
  <si>
    <t>79.63923477511042</t>
  </si>
  <si>
    <t>62.20472440944882</t>
  </si>
  <si>
    <t>SE_16_-_11827838_11824630_11824501_11815526_TXNDC11</t>
  </si>
  <si>
    <t>93.85871046420155</t>
  </si>
  <si>
    <t>SE_16_-_11829873_11827935_11827838_11815526_TXNDC11</t>
  </si>
  <si>
    <t>85.04463115299167</t>
  </si>
  <si>
    <t>SE_16_-_11864639_11862951_11862887_11862357_ZC3H7A</t>
  </si>
  <si>
    <t>99.8870551231103</t>
  </si>
  <si>
    <t>SE_16_-_11940552_11940459_11940358_11935857_RSL1D1</t>
  </si>
  <si>
    <t>0.13014985595875564</t>
  </si>
  <si>
    <t>SE_16_-_11944136_11943242_11943115_11941663_RSL1D1</t>
  </si>
  <si>
    <t>99.64552058110701</t>
  </si>
  <si>
    <t>SE_16_-_11945265_11944275_11944136_11941663_RSL1D1</t>
  </si>
  <si>
    <t>99.87473587920677</t>
  </si>
  <si>
    <t>SE_16_-_11971264_11970032_11969943_11969786_GSPT1</t>
  </si>
  <si>
    <t>0.8221561295622614</t>
  </si>
  <si>
    <t>SE_16_+_12121301_12123470_12123591_12136754_SNX29</t>
  </si>
  <si>
    <t>99.6081539309167</t>
  </si>
  <si>
    <t>SE_16_-_14700341_14698083_14698003_14693817_PARN</t>
  </si>
  <si>
    <t>95.97590948338397</t>
  </si>
  <si>
    <t>SE_16_-_14720963_14711507_14711447_14704666_PARN</t>
  </si>
  <si>
    <t>98.4086823346417</t>
  </si>
  <si>
    <t>SE_16_-_14722029_14721193_14721126_14721044_PARN</t>
  </si>
  <si>
    <t>93.8967170471421</t>
  </si>
  <si>
    <t>73.65269461077844</t>
  </si>
  <si>
    <t>SE_16_+_14738466_14743661_14743830_14748923_BFAR</t>
  </si>
  <si>
    <t>98.36620063962354</t>
  </si>
  <si>
    <t>SE_16_+_14742449_14743661_14743830_14748923_BFAR</t>
  </si>
  <si>
    <t>92.17302290590533</t>
  </si>
  <si>
    <t>SE_16_+_14738466_14748923_14749067_14755749_BFAR</t>
  </si>
  <si>
    <t>18.3663418884879</t>
  </si>
  <si>
    <t>SE_16_+_15044112_15044609_15044678_15045472_NPIP</t>
  </si>
  <si>
    <t>94.645959718572</t>
  </si>
  <si>
    <t>SE_16_+_15092262_15095633_15095713_15098044_PDXDC1</t>
  </si>
  <si>
    <t>91.73873137933913</t>
  </si>
  <si>
    <t>SE_16_+_15092262_15095633_15095744_15098044_PDXDC1</t>
  </si>
  <si>
    <t>98.27432507668566</t>
  </si>
  <si>
    <t>SE_16_+_15092262_15098044_15098190_15100251_PDXDC1</t>
  </si>
  <si>
    <t>99.86406999729482</t>
  </si>
  <si>
    <t>SE_16_+_15100440_15102636_15102704_15103538_PDXDC1</t>
  </si>
  <si>
    <t>99.09178971965231</t>
  </si>
  <si>
    <t>SE_16_-_15141299_15138264_15138191_15135533_NTAN1</t>
  </si>
  <si>
    <t>89.83136034065232</t>
  </si>
  <si>
    <t>SE_16_-_15149748_15141777_15141712_15141407_NTAN1</t>
  </si>
  <si>
    <t>70.2659190463182</t>
  </si>
  <si>
    <t>SE_16_-_15149748_15141956_15141854_15141777_NTAN1</t>
  </si>
  <si>
    <t>99.73614910829497</t>
  </si>
  <si>
    <t>SE_16_-_15177370_15173953_15173855_15170507_RRN3</t>
  </si>
  <si>
    <t>86.52929605746465</t>
  </si>
  <si>
    <t>SE_16_-_15185172_15180311_15180222_15180115_RRN3</t>
  </si>
  <si>
    <t>14.434460801249427</t>
  </si>
  <si>
    <t>SE_16_-_15459286_15458789_15458720_15457926_LOC100288332</t>
  </si>
  <si>
    <t>0.2191680682742505</t>
  </si>
  <si>
    <t>SE_16_+_15528616_15541792_15541889_15609162_C16orf45</t>
  </si>
  <si>
    <t>0.6545605147732834</t>
  </si>
  <si>
    <t>SE_16_+_15609285_15626844_15626992_15661840_C16orf45</t>
  </si>
  <si>
    <t>98.5179765105657</t>
  </si>
  <si>
    <t>SE_16_+_15675188_15677013_15677095_15680574_C16orf45</t>
  </si>
  <si>
    <t>99.96743105013508</t>
  </si>
  <si>
    <t>11.560693641618498</t>
  </si>
  <si>
    <t>59.53757225433526</t>
  </si>
  <si>
    <t>28.901734104046245</t>
  </si>
  <si>
    <t>SE_16_-_15710909_15709862_15709687_15706634_KIAA0430</t>
  </si>
  <si>
    <t>99.42849463936368</t>
  </si>
  <si>
    <t>SE_16_-_15711156_15711028_15710909_15709862_KIAA0430</t>
  </si>
  <si>
    <t>99.93093203277638</t>
  </si>
  <si>
    <t>SE_16_-_15715590_15714388_15714308_15711392_KIAA0430</t>
  </si>
  <si>
    <t>0.5254282691156353</t>
  </si>
  <si>
    <t>SE_16_+_15744151_15745326_15745441_15758593_NDE1</t>
  </si>
  <si>
    <t>8.461684926181436</t>
  </si>
  <si>
    <t>SE_16_+_15744151_15745788_15745907_15758593_NDE1</t>
  </si>
  <si>
    <t>1.2143443027141467</t>
  </si>
  <si>
    <t>SE_16_+_15761296_15766547_15766628_15771658_NDE1</t>
  </si>
  <si>
    <t>1.5052092923615832</t>
  </si>
  <si>
    <t>SE_16_+_15788113_15789765_15789847_15790566_NDE1</t>
  </si>
  <si>
    <t>96.12772883457781</t>
  </si>
  <si>
    <t>SE_16_+_15788113_15790566_15790717_15793586_NDE1</t>
  </si>
  <si>
    <t>33.93020863489063</t>
  </si>
  <si>
    <t>SE_16_+_15790717_15793586_15793711_15818048_NDE1</t>
  </si>
  <si>
    <t>96.28777670665811</t>
  </si>
  <si>
    <t>SE_16_-_15973661_15967484_15967348_15961373_FOPNL</t>
  </si>
  <si>
    <t>98.22406079661494</t>
  </si>
  <si>
    <t>SE_16_-_15977865_15967484_15967348_15961373_FOPNL</t>
  </si>
  <si>
    <t>97.59174106475474</t>
  </si>
  <si>
    <t>SE_16_-_15977865_15973745_15973661_15961373_FOPNL</t>
  </si>
  <si>
    <t>98.11785600819675</t>
  </si>
  <si>
    <t>SE_16_-_15977865_15973745_15973661_15967484_FOPNL</t>
  </si>
  <si>
    <t>8.25584229696322</t>
  </si>
  <si>
    <t>SE_16_-_15977865_15976877_15976806_15973745_FOPNL</t>
  </si>
  <si>
    <t>7.49751614760685</t>
  </si>
  <si>
    <t>SE_16_-_15977865_15976905_15976806_15973745_FOPNL</t>
  </si>
  <si>
    <t>91.65325697759975</t>
  </si>
  <si>
    <t>SE_16_-_15982415_15977981_15977865_15973745_FOPNL</t>
  </si>
  <si>
    <t>94.96298609049974</t>
  </si>
  <si>
    <t>62.56410256410256</t>
  </si>
  <si>
    <t>SE_16_-_15982415_15978062_15977865_15973745_FOPNL</t>
  </si>
  <si>
    <t>92.8770337936555</t>
  </si>
  <si>
    <t>SE_16_+_16173335_16177223_16177399_16180681_ABCC1</t>
  </si>
  <si>
    <t>95.89047892191468</t>
  </si>
  <si>
    <t>SE_16_+_16173335_16177223_16177399_16184262_ABCC1</t>
  </si>
  <si>
    <t>97.03576538908864</t>
  </si>
  <si>
    <t>SE_16_+_16173335_16180681_16180848_16184262_ABCC1</t>
  </si>
  <si>
    <t>98.04435402759265</t>
  </si>
  <si>
    <t>SE_16_+_16177399_16180681_16180848_16184262_ABCC1</t>
  </si>
  <si>
    <t>3.233284738347507</t>
  </si>
  <si>
    <t>SE_16_+_16196574_16199257_16199317_16200595_ABCC1</t>
  </si>
  <si>
    <t>98.38559203741028</t>
  </si>
  <si>
    <t>SE_16_+_16230501_16232221_16232415_16235030_ABCC1</t>
  </si>
  <si>
    <t>88.90566681399447</t>
  </si>
  <si>
    <t>SE_16_+_16427741_16429909_16429994_16434163_PKD1P1</t>
  </si>
  <si>
    <t>0.255613468365856</t>
  </si>
  <si>
    <t>SE_16_-_18573198_18570176_18569999_18569113_NOMO2</t>
  </si>
  <si>
    <t>0.013883671384779334</t>
  </si>
  <si>
    <t>SE_16_-_18796060_18795036_18794963_18794424_RPS15A</t>
  </si>
  <si>
    <t>0.532697056134715</t>
  </si>
  <si>
    <t>SE_16_-_18799385_18797658_18797562_18796145_RPS15A</t>
  </si>
  <si>
    <t>99.80221520887615</t>
  </si>
  <si>
    <t>SE_16_-_18800303_18799464_18799385_18796145_RPS15A</t>
  </si>
  <si>
    <t>99.57735038435413</t>
  </si>
  <si>
    <t>58.51063829787234</t>
  </si>
  <si>
    <t>SE_16_-_18800303_18799481_18799385_18796145_RPS15A</t>
  </si>
  <si>
    <t>99.86676360502503</t>
  </si>
  <si>
    <t>SE_16_-_18809247_18806903_18806786_18806005_ARL6IP1</t>
  </si>
  <si>
    <t>97.83868722647617</t>
  </si>
  <si>
    <t>SE_16_+_19083428_19085243_19085357_19087043_COQ7</t>
  </si>
  <si>
    <t>95.68742331770036</t>
  </si>
  <si>
    <t>52.29885057471264</t>
  </si>
  <si>
    <t>SE_16_+_19083428_19085243_19085419_19087043_COQ7</t>
  </si>
  <si>
    <t>99.53106580912397</t>
  </si>
  <si>
    <t>SE_16_+_19539344_19543738_19543866_19547262_CCP110</t>
  </si>
  <si>
    <t>49.65896655214249</t>
  </si>
  <si>
    <t>30.120481927710845</t>
  </si>
  <si>
    <t>SE_16_+_19559336_19559837_19559922_19562518_CCP110</t>
  </si>
  <si>
    <t>0.2065634541838361</t>
  </si>
  <si>
    <t>SE_16_+_19586444_19589626_19589680_19590374_C16orf62</t>
  </si>
  <si>
    <t>99.95462530122579</t>
  </si>
  <si>
    <t>SE_16_+_19586444_19590374_19590450_19592847_C16orf62</t>
  </si>
  <si>
    <t>99.90072428149551</t>
  </si>
  <si>
    <t>SE_16_+_19592975_19603112_19603196_19612986_C16orf62</t>
  </si>
  <si>
    <t>2.031443061196906</t>
  </si>
  <si>
    <t>SE_16_+_19621737_19623050_19623120_19627436_C16orf62</t>
  </si>
  <si>
    <t>95.24134992252678</t>
  </si>
  <si>
    <t>SE_16_+_19659204_19661704_19661781_19663298_C16orf62</t>
  </si>
  <si>
    <t>92.10900663340107</t>
  </si>
  <si>
    <t>SE_16_-_19725440_19722762_19722694_19721908_KNOP1</t>
  </si>
  <si>
    <t>97.57618401989771</t>
  </si>
  <si>
    <t>SE_16_+_19729809_19741752_19741816_19745020_IQCK</t>
  </si>
  <si>
    <t>85.64933576674495</t>
  </si>
  <si>
    <t>SE_16_+_19745149_19746675_19746772_19775170_IQCK</t>
  </si>
  <si>
    <t>0.045778398549507215</t>
  </si>
  <si>
    <t>SE_16_+_19746772_19747434_19747514_19775170_IQCK</t>
  </si>
  <si>
    <t>97.80611383855577</t>
  </si>
  <si>
    <t>SE_16_+_19775434_19800160_19800244_19838348_IQCK</t>
  </si>
  <si>
    <t>1.0000507023769925</t>
  </si>
  <si>
    <t>46.10778443113773</t>
  </si>
  <si>
    <t>SE_16_-_19896049_19893623_19893454_19884168_GPRC5B</t>
  </si>
  <si>
    <t>98.22540855588497</t>
  </si>
  <si>
    <t>19.867549668874172</t>
  </si>
  <si>
    <t>SE_16_+_20432723_20435238_20435391_20439110_ACSM5</t>
  </si>
  <si>
    <t>99.5185906656654</t>
  </si>
  <si>
    <t>SE_16_+_20435391_20439110_20439189_20441000_ACSM5</t>
  </si>
  <si>
    <t>8.967628784106205</t>
  </si>
  <si>
    <t>38.547486033519554</t>
  </si>
  <si>
    <t>36.312849162011176</t>
  </si>
  <si>
    <t>SE_16_-_20750219_20749591_20749410_20749278_THUMPD1</t>
  </si>
  <si>
    <t>13.743405105684417</t>
  </si>
  <si>
    <t>SE_16_+_20788902_20791119_20791229_20792036_ACSM3</t>
  </si>
  <si>
    <t>75.22196758784534</t>
  </si>
  <si>
    <t>SE_16_+_20851790_20855256_20855348_20855951_LOC81691</t>
  </si>
  <si>
    <t>90.46540430827719</t>
  </si>
  <si>
    <t>76.28205128205127</t>
  </si>
  <si>
    <t>19.871794871794872</t>
  </si>
  <si>
    <t>SE_16_+_20911857_20926878_20927036_20931444_LYRM1</t>
  </si>
  <si>
    <t>90.62600232274846</t>
  </si>
  <si>
    <t>SE_16_+_20914039_20926878_20927036_20931444_LYRM1</t>
  </si>
  <si>
    <t>8.34875935339613</t>
  </si>
  <si>
    <t>SE_16_+_21172599_21178161_21178232_21181758_TMEM159</t>
  </si>
  <si>
    <t>93.49870071769709</t>
  </si>
  <si>
    <t>SE_16_+_21181926_21185331_21185469_21190796_TMEM159</t>
  </si>
  <si>
    <t>1.2548103503778205</t>
  </si>
  <si>
    <t>SE_16_+_21185469_21188458_21188648_21190796_TMEM159</t>
  </si>
  <si>
    <t>5.453629798445253</t>
  </si>
  <si>
    <t>SE_16_+_21185469_21190118_21190253_21190796_TMEM159</t>
  </si>
  <si>
    <t>99.55754069516614</t>
  </si>
  <si>
    <t>SE_16_-_21272575_21270166_21270110_21255389_CRYM</t>
  </si>
  <si>
    <t>4.411986898086861</t>
  </si>
  <si>
    <t>SE_16_-_21281111_21280005_21279868_21279058_CRYM</t>
  </si>
  <si>
    <t>92.70984991737826</t>
  </si>
  <si>
    <t>98.93617021276596</t>
  </si>
  <si>
    <t>SE_16_+_21611219_21623966_21624156_21629186_METTL9</t>
  </si>
  <si>
    <t>17.425058600974356</t>
  </si>
  <si>
    <t>SE_16_-_21854707_21851329_21851261_21850631_LOC100132247/LOC23117</t>
  </si>
  <si>
    <t>99.84027432665387</t>
  </si>
  <si>
    <t>SE_16_+_21964777_21968556_21968639_21968738_UQCRC2</t>
  </si>
  <si>
    <t>0.8929783630248662</t>
  </si>
  <si>
    <t>SE_16_+_21969920_21972649_21972786_21973781_UQCRC2</t>
  </si>
  <si>
    <t>99.97825177350467</t>
  </si>
  <si>
    <t>98.01324503311258</t>
  </si>
  <si>
    <t>SE_16_+_21987564_21991868_21992021_21994409_UQCRC2</t>
  </si>
  <si>
    <t>0.6064735448921426</t>
  </si>
  <si>
    <t>SE_16_+_22019728_22075659_22075759_22086808_C16orf52</t>
  </si>
  <si>
    <t>1.0349840795327758</t>
  </si>
  <si>
    <t>SE_16_+_22308858_22310274_22310357_22314252_POLR3E</t>
  </si>
  <si>
    <t>98.6859734691968</t>
  </si>
  <si>
    <t>SE_16_+_22308858_22314252_22314325_22316477_POLR3E</t>
  </si>
  <si>
    <t>99.97934874117992</t>
  </si>
  <si>
    <t>SE_16_+_22310357_22314252_22314325_22316477_POLR3E</t>
  </si>
  <si>
    <t>0.5544354190758622</t>
  </si>
  <si>
    <t>52.21238938053098</t>
  </si>
  <si>
    <t>SE_16_+_22316527_22316700_22316815_22319469_POLR3E</t>
  </si>
  <si>
    <t>97.93149021384835</t>
  </si>
  <si>
    <t>SE_16_+_22339908_22343381_22343506_22344965_POLR3E</t>
  </si>
  <si>
    <t>96.80979145040294</t>
  </si>
  <si>
    <t>SE_16_+_22339908_22343444_22343506_22344965_POLR3E</t>
  </si>
  <si>
    <t>91.32505320795751</t>
  </si>
  <si>
    <t>94.54545454545455</t>
  </si>
  <si>
    <t>SE_16_-_22385552_22376335_22376223_22361170_CDR2</t>
  </si>
  <si>
    <t>98.57484829575758</t>
  </si>
  <si>
    <t>SE_16_-_22441117_22376335_22376223_22361170_CDR2</t>
  </si>
  <si>
    <t>99.38509181771713</t>
  </si>
  <si>
    <t>SE_16_+_23366810_23379177_23379280_23382620_SCNN1B</t>
  </si>
  <si>
    <t>95.4865730156915</t>
  </si>
  <si>
    <t>SE_16_+_23382783_23383097_23383204_23387059_SCNN1B</t>
  </si>
  <si>
    <t>2.1031117624482287</t>
  </si>
  <si>
    <t>SE_16_-_23563470_23557755_23557703_23556024_EARS2</t>
  </si>
  <si>
    <t>2.894000326271076</t>
  </si>
  <si>
    <t>SE_16_-_23568526_23564444_23564328_23563625_EARS2</t>
  </si>
  <si>
    <t>7.108291111278533</t>
  </si>
  <si>
    <t>SE_16_-_23568526_23564444_23564365_23563625_EARS2</t>
  </si>
  <si>
    <t>99.57664879425938</t>
  </si>
  <si>
    <t>SE_16_-_23607444_23598640_23598518_23596744_NDUFAB1</t>
  </si>
  <si>
    <t>91.3958769698652</t>
  </si>
  <si>
    <t>30.82191780821918</t>
  </si>
  <si>
    <t>SE_16_-_23625325_23619333_23619185_23614990_PALB2</t>
  </si>
  <si>
    <t>1.8388533581625652</t>
  </si>
  <si>
    <t>SE_16_+_23654344_23668807_23668907_23669828_DCTN5</t>
  </si>
  <si>
    <t>99.88098251290857</t>
  </si>
  <si>
    <t>SE_16_+_23654344_23669828_23669946_23672491_DCTN5</t>
  </si>
  <si>
    <t>99.95916480594215</t>
  </si>
  <si>
    <t>SE_16_+_24574985_24576118_24576186_24578464_RBBP6</t>
  </si>
  <si>
    <t>67.86034113325968</t>
  </si>
  <si>
    <t>SE_16_+_24578826_24579113_24579214_24580066_RBBP6</t>
  </si>
  <si>
    <t>5.327269661200595</t>
  </si>
  <si>
    <t>68.0327868852459</t>
  </si>
  <si>
    <t>SE_16_+_24788679_24789665_24789789_24800553_TNRC6A</t>
  </si>
  <si>
    <t>29.393607962481205</t>
  </si>
  <si>
    <t>13.218390804597702</t>
  </si>
  <si>
    <t>SE_16_+_24803138_24804794_24804970_24805865_TNRC6A</t>
  </si>
  <si>
    <t>5.100799434506849</t>
  </si>
  <si>
    <t>SE_16_+_24815640_24816026_24816172_24816335_TNRC6A</t>
  </si>
  <si>
    <t>96.05143566676145</t>
  </si>
  <si>
    <t>SE_16_-_24971232_24971073_24970992_24966051_ARHGAP17</t>
  </si>
  <si>
    <t>2.2012012798800384</t>
  </si>
  <si>
    <t>47.25274725274725</t>
  </si>
  <si>
    <t>SE_16_-_25026530_25025277_25025184_24990326_ARHGAP17</t>
  </si>
  <si>
    <t>8.495013286134343</t>
  </si>
  <si>
    <t>SE_16_+_25123317_25137285_25137447_25139796_LCMT1</t>
  </si>
  <si>
    <t>98.45500116667435</t>
  </si>
  <si>
    <t>SE_16_+_25151568_25162875_25162936_25172423_LCMT1</t>
  </si>
  <si>
    <t>90.46451778319016</t>
  </si>
  <si>
    <t>SE_16_+_25151568_25172423_25172525_25175919_LCMT1</t>
  </si>
  <si>
    <t>97.32581747295787</t>
  </si>
  <si>
    <t>SE_16_+_25180534_25182035_25182118_25186258_LCMT1</t>
  </si>
  <si>
    <t>98.58509793252782</t>
  </si>
  <si>
    <t>SE_16_+_25180534_25182035_25182126_25186258_LCMT1</t>
  </si>
  <si>
    <t>97.95460070511001</t>
  </si>
  <si>
    <t>SE_16_+_25182126_25186258_25186355_25189322_LCMT1</t>
  </si>
  <si>
    <t>83.84153819137144</t>
  </si>
  <si>
    <t>SE_16_+_27230431_27231714_27231806_27231887_KDM8</t>
  </si>
  <si>
    <t>99.02592743617699</t>
  </si>
  <si>
    <t>SE_16_-_27238041_27237167_27237047_27236557_NSMCE1</t>
  </si>
  <si>
    <t>1.664779427422986</t>
  </si>
  <si>
    <t>SE_16_-_27268756_27253210_27253120_27246620_NSMCE1</t>
  </si>
  <si>
    <t>1.9842797037398225</t>
  </si>
  <si>
    <t>59.23076923076923</t>
  </si>
  <si>
    <t>SE_16_+_27325341_27329956_27330088_27351507_IL4R</t>
  </si>
  <si>
    <t>75.28172838114578</t>
  </si>
  <si>
    <t>SE_16_+_27325341_27341387_27341519_27351507_IL4R</t>
  </si>
  <si>
    <t>2.1317870603401516</t>
  </si>
  <si>
    <t>SE_16_+_27341519_27345637_27345738_27351507_IL4R</t>
  </si>
  <si>
    <t>96.44334919989707</t>
  </si>
  <si>
    <t>89.93288590604027</t>
  </si>
  <si>
    <t>SE_16_+_27356341_27357788_27357939_27363861_IL4R</t>
  </si>
  <si>
    <t>2.22847679391664</t>
  </si>
  <si>
    <t>SE_16_+_27372136_27372261_27372341_27373573_IL4R</t>
  </si>
  <si>
    <t>0.18837833418716615</t>
  </si>
  <si>
    <t>SE_16_-_27494365_27493906_27493832_27492512_GTF3C1</t>
  </si>
  <si>
    <t>96.05283883245656</t>
  </si>
  <si>
    <t>SE_16_+_27585277_27629746_27629822_27639982_KIAA0556</t>
  </si>
  <si>
    <t>56.93074956844725</t>
  </si>
  <si>
    <t>SE_16_+_27660056_27665929_27666057_27689050_KIAA0556</t>
  </si>
  <si>
    <t>86.17182358205909</t>
  </si>
  <si>
    <t>SE_16_+_27709821_27710855_27710920_27712910_KIAA0556</t>
  </si>
  <si>
    <t>97.24226621944425</t>
  </si>
  <si>
    <t>SE_16_-_28132991_28128783_28128639_28124371_XPO6</t>
  </si>
  <si>
    <t>1.4276277070146746</t>
  </si>
  <si>
    <t>SE_16_-_28143655_28138081_28137939_28137169_XPO6</t>
  </si>
  <si>
    <t>99.88664049551981</t>
  </si>
  <si>
    <t>SE_16_-_28181071_28177906_28177829_28167848_XPO6</t>
  </si>
  <si>
    <t>95.31395848829017</t>
  </si>
  <si>
    <t>SE_16_-_28222687_28192352_28192262_28188653_XPO6</t>
  </si>
  <si>
    <t>4.779385908715405</t>
  </si>
  <si>
    <t>SE_16_-_28222687_28220376_28220308_28192352_XPO6</t>
  </si>
  <si>
    <t>4.894358989993496</t>
  </si>
  <si>
    <t>64.66165413533834</t>
  </si>
  <si>
    <t>30.075187969924812</t>
  </si>
  <si>
    <t>SE_16_-_28222687_28220443_28220308_28192352_XPO6</t>
  </si>
  <si>
    <t>0.1920100495816344</t>
  </si>
  <si>
    <t>SE_16_-_28493426_28490907_28490783_28489198_CLN3</t>
  </si>
  <si>
    <t>7.056488547577455</t>
  </si>
  <si>
    <t>SE_16_-_28493426_28491086_28490965_28489198_CLN3</t>
  </si>
  <si>
    <t>99.57840600131986</t>
  </si>
  <si>
    <t>62.727272727272734</t>
  </si>
  <si>
    <t>SE_16_-_28498777_28495439_28495327_28493993_CLN3</t>
  </si>
  <si>
    <t>99.70615920865818</t>
  </si>
  <si>
    <t>SE_16_-_28497899_28497811_28497668_28495439_CLN3</t>
  </si>
  <si>
    <t>92.87704785504744</t>
  </si>
  <si>
    <t>SE_16_-_28498777_28497971_28497899_28495439_CLN3</t>
  </si>
  <si>
    <t>97.27379502283479</t>
  </si>
  <si>
    <t>SE_16_-_28499912_28499062_28498983_28498862_CLN3</t>
  </si>
  <si>
    <t>97.6439079013444</t>
  </si>
  <si>
    <t>SE_16_-_28500611_28499062_28498983_28498862_CLN3</t>
  </si>
  <si>
    <t>99.10232999080134</t>
  </si>
  <si>
    <t>SE_16_-_28502803_28499062_28498983_28498862_CLN3</t>
  </si>
  <si>
    <t>97.45708179399738</t>
  </si>
  <si>
    <t>SE_16_-_28500611_28499983_28499912_28498862_CLN3</t>
  </si>
  <si>
    <t>99.6422702055282</t>
  </si>
  <si>
    <t>SE_16_-_28500611_28499983_28499912_28499062_CLN3</t>
  </si>
  <si>
    <t>98.70122901167018</t>
  </si>
  <si>
    <t>90.42553191489363</t>
  </si>
  <si>
    <t>SE_16_-_28502803_28500707_28500611_28498862_CLN3</t>
  </si>
  <si>
    <t>98.36894914537395</t>
  </si>
  <si>
    <t>SE_16_-_28502803_28500707_28500611_28499062_CLN3</t>
  </si>
  <si>
    <t>99.81673246489578</t>
  </si>
  <si>
    <t>SE_16_-_28503035_28500707_28500611_28499983_CLN3</t>
  </si>
  <si>
    <t>0.23240528091592272</t>
  </si>
  <si>
    <t>SE_16_-_28502803_28502383_28502283_28500707_CLN3/NPIPL1</t>
  </si>
  <si>
    <t>92.71204431926586</t>
  </si>
  <si>
    <t>SE_16_-_28503035_28502881_28502803_28500707_CLN3</t>
  </si>
  <si>
    <t>2.3237563469346716</t>
  </si>
  <si>
    <t>SE_16_-_28550117_28549975_28549847_28549476_NUPR1/NPIPL1</t>
  </si>
  <si>
    <t>1.6880327536896647</t>
  </si>
  <si>
    <t>SE_16_+_28597041_28599931_28600012_28600421_CCDC101</t>
  </si>
  <si>
    <t>98.96960664490297</t>
  </si>
  <si>
    <t>SE_16_-_28620029_28619924_28619799_28619709_SULT1A1</t>
  </si>
  <si>
    <t>99.29752096800243</t>
  </si>
  <si>
    <t>SE_16_+_28843888_28844138_28844208_28844380_ATXN2L</t>
  </si>
  <si>
    <t>44.87928769718623</t>
  </si>
  <si>
    <t>SE_16_+_28847497_28847647_28847811_28848049_ATXN2L</t>
  </si>
  <si>
    <t>98.00866843367874</t>
  </si>
  <si>
    <t>SE_16_-_28857233_28856801_28856635_28856376_TUFM</t>
  </si>
  <si>
    <t>97.51999726059987</t>
  </si>
  <si>
    <t>74.22680412371135</t>
  </si>
  <si>
    <t>SE_16_+_28884026_28884491_28884590_28884768_SH2B1</t>
  </si>
  <si>
    <t>97.95469268975245</t>
  </si>
  <si>
    <t>SE_16_+_28884079_28884491_28884590_28884768_SH2B1</t>
  </si>
  <si>
    <t>99.01317313492292</t>
  </si>
  <si>
    <t>SE_16_-_28925557_28922500_28922405_28922307_RABEP2</t>
  </si>
  <si>
    <t>2.251440461623591</t>
  </si>
  <si>
    <t>SE_16_-_28935724_28932534_28932384_28931264_RABEP2/NPIPL1</t>
  </si>
  <si>
    <t>99.94977758080122</t>
  </si>
  <si>
    <t>SE_16_+_28986713_28986813_28986878_28989229_SPNS1</t>
  </si>
  <si>
    <t>96.79476244953344</t>
  </si>
  <si>
    <t>60.447761194029844</t>
  </si>
  <si>
    <t>SE_16_+_28986878_28989229_28989365_28990476_SPNS1</t>
  </si>
  <si>
    <t>93.99165129811774</t>
  </si>
  <si>
    <t>SE_16_+_28992936_28993222_28993377_28993677_SPNS1</t>
  </si>
  <si>
    <t>94.02864248035198</t>
  </si>
  <si>
    <t>75.7396449704142</t>
  </si>
  <si>
    <t>SE_16_+_28994611_28995107_28995278_28995526_SPNS1</t>
  </si>
  <si>
    <t>99.81461056068322</t>
  </si>
  <si>
    <t>SE_16_+_28997209_28997456_28997537_28997706_LAT</t>
  </si>
  <si>
    <t>99.953018918656</t>
  </si>
  <si>
    <t>SE_16_+_29001160_29001254_29001340_29001510_LAT</t>
  </si>
  <si>
    <t>96.29188722454329</t>
  </si>
  <si>
    <t>71.34831460674157</t>
  </si>
  <si>
    <t>SE_16_+_29690531_29705985_29706076_29708317_QPRT</t>
  </si>
  <si>
    <t>99.81553329974639</t>
  </si>
  <si>
    <t>SE_16_+_29818214_29819551_29819614_29819891_MAZ/AB209061</t>
  </si>
  <si>
    <t>0.5285915477684786</t>
  </si>
  <si>
    <t>99.32432432432432</t>
  </si>
  <si>
    <t>SE_16_+_29831831_29837263_29837413_29841795_MVP</t>
  </si>
  <si>
    <t>99.90043966136356</t>
  </si>
  <si>
    <t>9.844559585492227</t>
  </si>
  <si>
    <t>77.720207253886</t>
  </si>
  <si>
    <t>12.435233160621761</t>
  </si>
  <si>
    <t>SE_16_+_29841995_29842199_29842394_29845054_MVP</t>
  </si>
  <si>
    <t>98.65077216688547</t>
  </si>
  <si>
    <t>87.34177215189874</t>
  </si>
  <si>
    <t>SE_16_-_29871902_29870844_29870763_29870655_CDIPT</t>
  </si>
  <si>
    <t>94.21207357765465</t>
  </si>
  <si>
    <t>SE_16_-_29874136_29873956_29873907_29872580_CDIPT</t>
  </si>
  <si>
    <t>96.77722657369338</t>
  </si>
  <si>
    <t>SE_16_-_29874136_29874041_29873907_29872580_CDIPT</t>
  </si>
  <si>
    <t>99.68523157197379</t>
  </si>
  <si>
    <t>76.64233576642336</t>
  </si>
  <si>
    <t>SE_16_-_29908143_29907181_29907042_29906781_SEZ6L2</t>
  </si>
  <si>
    <t>99.08639646087997</t>
  </si>
  <si>
    <t>88.37209302325581</t>
  </si>
  <si>
    <t>SE_16_-_29910262_29909305_29909174_29908442_SEZ6L2</t>
  </si>
  <si>
    <t>2.287139261412461</t>
  </si>
  <si>
    <t>SE_16_+_29982899_29983363_29983461_29984271_TMEM219</t>
  </si>
  <si>
    <t>51.944040928329635</t>
  </si>
  <si>
    <t>71.50259067357513</t>
  </si>
  <si>
    <t>22.279792746113987</t>
  </si>
  <si>
    <t>SE_16_-_30006424_30006164_30005969_30005129_HIRIP3</t>
  </si>
  <si>
    <t>80.00973520530005</t>
  </si>
  <si>
    <t>SE_16_+_30012361_30012735_30012851_30016542_INO80E</t>
  </si>
  <si>
    <t>62.11763974888669</t>
  </si>
  <si>
    <t>SE_16_+_30012361_30012786_30012851_30016542_INO80E</t>
  </si>
  <si>
    <t>27.492802093032946</t>
  </si>
  <si>
    <t>SE_16_+_30012851_30015889_30015978_30016542_INO80E</t>
  </si>
  <si>
    <t>98.89093599174629</t>
  </si>
  <si>
    <t>SE_16_-_30017917_30017830_30017734_30017652_DOC2A</t>
  </si>
  <si>
    <t>67.526052243556</t>
  </si>
  <si>
    <t>SE_16_+_30075826_30077197_30077248_30078555_ALDOA</t>
  </si>
  <si>
    <t>96.90966568640256</t>
  </si>
  <si>
    <t>SE_16_+_30076105_30077197_30077248_30078555_ALDOA</t>
  </si>
  <si>
    <t>2.2748438997287987</t>
  </si>
  <si>
    <t>70.86092715231787</t>
  </si>
  <si>
    <t>SE_16_+_30075826_30078206_30078359_30078555_ALDOA</t>
  </si>
  <si>
    <t>0.7299660298821827</t>
  </si>
  <si>
    <t>SE_16_+_30077248_30078206_30078359_30078555_ALDOA</t>
  </si>
  <si>
    <t>99.93073475819985</t>
  </si>
  <si>
    <t>SE_16_+_30080299_30080627_30080710_30080820_ALDOA</t>
  </si>
  <si>
    <t>90.83930982691447</t>
  </si>
  <si>
    <t>SE_16_+_30087796_30092521_30092631_30093805_PPP4C</t>
  </si>
  <si>
    <t>94.70913411847455</t>
  </si>
  <si>
    <t>SE_16_+_30087796_30092580_30092631_30093805_PPP4C</t>
  </si>
  <si>
    <t>96.46376954230584</t>
  </si>
  <si>
    <t>SE_16_+_30093855_30094067_30094168_30094715_PPP4C</t>
  </si>
  <si>
    <t>2.0614966114465787</t>
  </si>
  <si>
    <t>SE_16_-_30106110_30105796_30105706_30104120_YPEL3</t>
  </si>
  <si>
    <t>99.99270555565418</t>
  </si>
  <si>
    <t>93.39622641509435</t>
  </si>
  <si>
    <t>SE_16_-_30106424_30106218_30106110_30104120_YPEL3</t>
  </si>
  <si>
    <t>99.98793630962591</t>
  </si>
  <si>
    <t>5.755395683453238</t>
  </si>
  <si>
    <t>SE_16_-_30106424_30106251_30106110_30104120_YPEL3</t>
  </si>
  <si>
    <t>99.06008500955895</t>
  </si>
  <si>
    <t>SE_16_-_30119694_30119585_30119442_30116330_GDPD3</t>
  </si>
  <si>
    <t>99.45446648266653</t>
  </si>
  <si>
    <t>SE_16_-_30119694_30119585_30119534_30116330_GDPD3</t>
  </si>
  <si>
    <t>17.808570232806137</t>
  </si>
  <si>
    <t>SE_16_-_30127957_30126966_30126916_30126029_MAPK3/BOLA2</t>
  </si>
  <si>
    <t>95.6181306555366</t>
  </si>
  <si>
    <t>SE_16_-_30128991_30128606_30128458_30128324_MAPK3</t>
  </si>
  <si>
    <t>97.86793981074801</t>
  </si>
  <si>
    <t>SE_16_-_30128991_30128606_30128475_30128324_MAPK3</t>
  </si>
  <si>
    <t>99.50573917987647</t>
  </si>
  <si>
    <t>SE_16_-_30129670_30129484_30129368_30129105_MAPK3</t>
  </si>
  <si>
    <t>99.10743382123518</t>
  </si>
  <si>
    <t>66.12903225806451</t>
  </si>
  <si>
    <t>SE_16_-_30129670_30129484_30129420_30129105_MAPK3</t>
  </si>
  <si>
    <t>1.6392891583571305</t>
  </si>
  <si>
    <t>SE_16_+_30195046_30195547_30195664_30196530_CORO1A</t>
  </si>
  <si>
    <t>99.83244184917217</t>
  </si>
  <si>
    <t>SE_16_+_30196728_30197919_30198041_30198137_CORO1A</t>
  </si>
  <si>
    <t>99.91173861240047</t>
  </si>
  <si>
    <t>58.26771653543307</t>
  </si>
  <si>
    <t>SE_16_+_30198041_30198137_30198266_30198360_CORO1A</t>
  </si>
  <si>
    <t>97.40076018159021</t>
  </si>
  <si>
    <t>95.72192513368985</t>
  </si>
  <si>
    <t>SE_16_-_30370859_30370682_30370493_30370138_TBC1D10B</t>
  </si>
  <si>
    <t>98.44932337507989</t>
  </si>
  <si>
    <t>SE_16_-_30376426_30376327_30376221_30371162_TBC1D10B</t>
  </si>
  <si>
    <t>95.95930195220117</t>
  </si>
  <si>
    <t>71.48760330578511</t>
  </si>
  <si>
    <t>2.066115702479339</t>
  </si>
  <si>
    <t>SE_16_-_30393414_30393204_30393081_30392794_SEPT1</t>
  </si>
  <si>
    <t>99.86849071634518</t>
  </si>
  <si>
    <t>SE_16_-_30582546_30582444_30582331_30581757_ZNF688</t>
  </si>
  <si>
    <t>99.69848155579614</t>
  </si>
  <si>
    <t>SE_16_-_30582755_30582444_30582331_30582261_ZNF688</t>
  </si>
  <si>
    <t>24.778939660862367</t>
  </si>
  <si>
    <t>SE_16_+_30662127_30662314_30662448_30662917_PRR14</t>
  </si>
  <si>
    <t>7.7258368441040215</t>
  </si>
  <si>
    <t>SE_16_+_30733607_30733884_30734069_30734284_SRCAP</t>
  </si>
  <si>
    <t>24.82286317415455</t>
  </si>
  <si>
    <t>78.73563218390804</t>
  </si>
  <si>
    <t>SE_16_-_30770499_30770422_30770333_30768975_C16orf93</t>
  </si>
  <si>
    <t>99.48730884854325</t>
  </si>
  <si>
    <t>SE_16_+_30776820_30777484_30777603_30777700_RNF40</t>
  </si>
  <si>
    <t>99.94169538861449</t>
  </si>
  <si>
    <t>96.045197740113</t>
  </si>
  <si>
    <t>SE_16_+_30776820_30777700_30777879_30778062_RNF40</t>
  </si>
  <si>
    <t>0.6838506399349379</t>
  </si>
  <si>
    <t>SE_16_+_30960838_30961018_30961192_30964506_ORAI3</t>
  </si>
  <si>
    <t>94.39553483538201</t>
  </si>
  <si>
    <t>SE_16_+_30998025_30998161_30998323_30999089_HSD3B7</t>
  </si>
  <si>
    <t>0.9358709737417931</t>
  </si>
  <si>
    <t>SE_16_+_31046361_31047020_31047082_31049247_STX4</t>
  </si>
  <si>
    <t>3.3116547791454822</t>
  </si>
  <si>
    <t>SE_16_-_31084980_31076006_31075893_31075802_ZNF668</t>
  </si>
  <si>
    <t>2.5056386656643537</t>
  </si>
  <si>
    <t>84.17721518987342</t>
  </si>
  <si>
    <t>SE_16_-_31104633_31104185_31104104_31102663_VKORC1</t>
  </si>
  <si>
    <t>85.6868849166324</t>
  </si>
  <si>
    <t>66.35514018691589</t>
  </si>
  <si>
    <t>SE_16_-_31105878_31104742_31104633_31102663_PRSS53/VKORC1</t>
  </si>
  <si>
    <t>78.03804215248519</t>
  </si>
  <si>
    <t>SE_16_-_31105878_31104803_31104633_31102663_PRSS53/VKORC1</t>
  </si>
  <si>
    <t>99.85609694570621</t>
  </si>
  <si>
    <t>SE_16_-_31106710_31104742_31104633_31102663_PRSS53/VKORC1</t>
  </si>
  <si>
    <t>95.44690411694108</t>
  </si>
  <si>
    <t>SE_16_+_31121820_31122009_31122082_31122412_BCKDK</t>
  </si>
  <si>
    <t>99.77491306243135</t>
  </si>
  <si>
    <t>63.2183908045977</t>
  </si>
  <si>
    <t>SE_16_+_31122540_31122621_31122710_31123190_BCKDK</t>
  </si>
  <si>
    <t>89.22742991047475</t>
  </si>
  <si>
    <t>SE_16_-_31213738_31213524_31213468_31213162_PYCARD</t>
  </si>
  <si>
    <t>99.10218072730527</t>
  </si>
  <si>
    <t>77.85714285714286</t>
  </si>
  <si>
    <t>SE_16_+_31288370_31289288_31289430_31308835_ITGAM</t>
  </si>
  <si>
    <t>25.248358014725568</t>
  </si>
  <si>
    <t>SE_16_+_31374695_31381302_31381419_31382405_ITGAX</t>
  </si>
  <si>
    <t>99.1984492223516</t>
  </si>
  <si>
    <t>SE_16_+_31383105_31383699_31383830_31383918_ITGAX</t>
  </si>
  <si>
    <t>88.52667317115271</t>
  </si>
  <si>
    <t>SE_16_+_31383991_31384570_31384711_31388120_ITGAX</t>
  </si>
  <si>
    <t>99.9886562537325</t>
  </si>
  <si>
    <t>SE_16_+_31483522_31484762_31484877_31485003_TGFB1I1</t>
  </si>
  <si>
    <t>99.45010242758715</t>
  </si>
  <si>
    <t>SE_16_+_31484877_31485003_31485055_31485156_TGFB1I1</t>
  </si>
  <si>
    <t>99.82565120843904</t>
  </si>
  <si>
    <t>26.42857142857143</t>
  </si>
  <si>
    <t>SE_16_+_31485055_31485156_31485298_31485473_TGFB1I1</t>
  </si>
  <si>
    <t>99.59725844678218</t>
  </si>
  <si>
    <t>SE_16_+_31485298_31485473_31485560_31485671_TGFB1I1</t>
  </si>
  <si>
    <t>98.91072732287469</t>
  </si>
  <si>
    <t>SE_16_-_31519395_31519199_31519085_31512052_C16orf58</t>
  </si>
  <si>
    <t>2.761704907333442</t>
  </si>
  <si>
    <t>SE_16_+_31734674_31744832_31744948_31765087_ZNF720</t>
  </si>
  <si>
    <t>86.25556886206611</t>
  </si>
  <si>
    <t>59.813084112149525</t>
  </si>
  <si>
    <t>SE_16_+_31765221_31770678_31770787_31803951_ZNF720</t>
  </si>
  <si>
    <t>0.922171257742704</t>
  </si>
  <si>
    <t>SE_16_+_31885290_31886473_31886623_31895819_ZNF267</t>
  </si>
  <si>
    <t>1.561601089859268</t>
  </si>
  <si>
    <t>SE_16_+_31885290_31886524_31886623_31895819_ZNF267</t>
  </si>
  <si>
    <t>99.95357103926807</t>
  </si>
  <si>
    <t>69.17808219178082</t>
  </si>
  <si>
    <t>SE_16_-_46708476_46708374_46708226_46706384_VPS35</t>
  </si>
  <si>
    <t>0.4006065658880851</t>
  </si>
  <si>
    <t>SE_16_-_46717420_46716578_46716390_46716087_VPS35</t>
  </si>
  <si>
    <t>0.6623529305432405</t>
  </si>
  <si>
    <t>SE_16_-_46843515_46842046_46841881_46836982_C16orf87</t>
  </si>
  <si>
    <t>76.85227871741311</t>
  </si>
  <si>
    <t>70.55555555555556</t>
  </si>
  <si>
    <t>SE_16_-_46858298_46843697_46843515_46836982_C16orf87</t>
  </si>
  <si>
    <t>84.858505396843</t>
  </si>
  <si>
    <t>54.95495495495496</t>
  </si>
  <si>
    <t>SE_16_-_47143394_47120250_47120137_47117712_NETO2</t>
  </si>
  <si>
    <t>63.42390884685819</t>
  </si>
  <si>
    <t>SE_16_+_47495337_47497793_47497904_47531310_PHKB</t>
  </si>
  <si>
    <t>67.60931308687354</t>
  </si>
  <si>
    <t>SE_16_+_47495337_47497810_47497904_47531310_PHKB</t>
  </si>
  <si>
    <t>2.868134221962791</t>
  </si>
  <si>
    <t>SE_16_+_47581459_47596309_47596406_47614206_PHKB</t>
  </si>
  <si>
    <t>92.9920329806754</t>
  </si>
  <si>
    <t>SE_16_+_48286276_48290521_48290652_48292529_LONP2</t>
  </si>
  <si>
    <t>99.87550789962323</t>
  </si>
  <si>
    <t>SE_16_+_48295498_48296689_48296783_48303927_LONP2</t>
  </si>
  <si>
    <t>0.7948943058680897</t>
  </si>
  <si>
    <t>SE_16_+_48368269_48370304_48370409_48381418_LONP2</t>
  </si>
  <si>
    <t>98.42324214957881</t>
  </si>
  <si>
    <t>64.76190476190476</t>
  </si>
  <si>
    <t>SE_16_-_48581918_48580165_48580058_48577172_N4BP1</t>
  </si>
  <si>
    <t>88.86712222284095</t>
  </si>
  <si>
    <t>SE_16_-_48587450_48585393_48585297_48582025_N4BP1</t>
  </si>
  <si>
    <t>33.504171586923675</t>
  </si>
  <si>
    <t>SE_16_+_50059251_50059562_50059612_50060307_CNEP1R1</t>
  </si>
  <si>
    <t>93.56307796541228</t>
  </si>
  <si>
    <t>SE_16_+_50060378_50063636_50063709_50067308_CNEP1R1</t>
  </si>
  <si>
    <t>98.7208464378665</t>
  </si>
  <si>
    <t>SE_16_+_50251574_50256217_50256345_50257085_PAPD5</t>
  </si>
  <si>
    <t>1.9345509923147006</t>
  </si>
  <si>
    <t>SE_16_+_50322261_50323132_50323224_50324368_ADCY7</t>
  </si>
  <si>
    <t>30.03767704358956</t>
  </si>
  <si>
    <t>SE_16_+_50776752_50778641_50778777_50783487_CYLD</t>
  </si>
  <si>
    <t>5.830386093140414</t>
  </si>
  <si>
    <t>SE_16_+_53256667_53257362_53257419_53260278_CHD9</t>
  </si>
  <si>
    <t>5.980382533119856</t>
  </si>
  <si>
    <t>SE_16_+_53352252_53353725_53353863_53355438_CHD9</t>
  </si>
  <si>
    <t>7.643607467928709</t>
  </si>
  <si>
    <t>SE_16_+_53352252_53355075_53355129_53355438_CHD9</t>
  </si>
  <si>
    <t>0.7694511820999611</t>
  </si>
  <si>
    <t>SE_16_+_53487681_53488138_53488259_53488568_RBL2</t>
  </si>
  <si>
    <t>0.7205878694563612</t>
  </si>
  <si>
    <t>SE_16_-_53528985_53528867_53528751_53528517_AKTIP</t>
  </si>
  <si>
    <t>0.16621468163942332</t>
  </si>
  <si>
    <t>SE_16_-_53537059_53535482_53535433_53534241_AKTIP</t>
  </si>
  <si>
    <t>44.724361111955425</t>
  </si>
  <si>
    <t>SE_16_-_53674945_53672323_53672222_53671766_RPGRIP1L</t>
  </si>
  <si>
    <t>0.11394734390642988</t>
  </si>
  <si>
    <t>SE_16_+_53738141_53798074_53798192_53844052_FTO</t>
  </si>
  <si>
    <t>0.7850203728505842</t>
  </si>
  <si>
    <t>58.52272727272727</t>
  </si>
  <si>
    <t>SE_16_+_53844129_53848582_53848760_53859776_FTO</t>
  </si>
  <si>
    <t>99.83764036797248</t>
  </si>
  <si>
    <t>SE_16_+_55522628_55523563_55523736_55525713_MMP2</t>
  </si>
  <si>
    <t>99.22551917945357</t>
  </si>
  <si>
    <t>SE_16_-_55844429_55840376_55840245_55837513_CES1</t>
  </si>
  <si>
    <t>2.2611547595996253</t>
  </si>
  <si>
    <t>SE_16_-_55846815_55846342_55846248_55844922_CES1</t>
  </si>
  <si>
    <t>99.97146844368807</t>
  </si>
  <si>
    <t>SE_16_-_55866916_55860207_55860063_55857595_CES1</t>
  </si>
  <si>
    <t>97.70799517047406</t>
  </si>
  <si>
    <t>90.72847682119205</t>
  </si>
  <si>
    <t>SE_16_+_56370772_56385296_56385449_56388778_GNAO1</t>
  </si>
  <si>
    <t>0.5372886687951277</t>
  </si>
  <si>
    <t>SE_16_-_56423097_56422765_56422670_56419934_AMFR</t>
  </si>
  <si>
    <t>98.86140368938379</t>
  </si>
  <si>
    <t>70.74468085106383</t>
  </si>
  <si>
    <t>SE_16_-_56435645_56423287_56423097_56419934_AMFR</t>
  </si>
  <si>
    <t>99.68089490800551</t>
  </si>
  <si>
    <t>SE_16_+_56492506_56496446_56496546_56500064_OGFOD1</t>
  </si>
  <si>
    <t>99.9201284309636</t>
  </si>
  <si>
    <t>SE_16_+_56500879_56501077_56501205_56501817_OGFOD1</t>
  </si>
  <si>
    <t>99.78464170691437</t>
  </si>
  <si>
    <t>SE_16_-_56532349_56531792_56531655_56530991_BBS2</t>
  </si>
  <si>
    <t>99.84362594144729</t>
  </si>
  <si>
    <t>SE_16_+_56623101_56623438_56623533_56623782_MT3</t>
  </si>
  <si>
    <t>96.64665998124194</t>
  </si>
  <si>
    <t>SE_16_+_56659791_56660378_56660443_56660792_MT1E</t>
  </si>
  <si>
    <t>96.5921201647829</t>
  </si>
  <si>
    <t>SE_16_-_56701878_56701289_56701224_56700882_MT1G</t>
  </si>
  <si>
    <t>97.12472635853653</t>
  </si>
  <si>
    <t>SE_16_-_56701878_56701292_56701224_56700882_MT1G</t>
  </si>
  <si>
    <t>97.96802967196325</t>
  </si>
  <si>
    <t>92.36842105263158</t>
  </si>
  <si>
    <t>SE_16_+_56764123_56782146_56782338_56792450_NUP93</t>
  </si>
  <si>
    <t>99.75575170540324</t>
  </si>
  <si>
    <t>SE_16_+_56832450_56839416_56839544_56852576_NUP93</t>
  </si>
  <si>
    <t>99.46343362721561</t>
  </si>
  <si>
    <t>SE_16_+_56873516_56875617_56875745_56878411_NUP93</t>
  </si>
  <si>
    <t>0.19161453450299526</t>
  </si>
  <si>
    <t>SE_16_+_56875745_56876490_56876607_56878411_NUP93</t>
  </si>
  <si>
    <t>98.954908555423</t>
  </si>
  <si>
    <t>SE_16_+_56969224_56969313_56969387_56970599_HERPUD1</t>
  </si>
  <si>
    <t>98.17439187456598</t>
  </si>
  <si>
    <t>SE_16_+_56969224_56969316_56969387_56970599_HERPUD1</t>
  </si>
  <si>
    <t>99.8961560577001</t>
  </si>
  <si>
    <t>SE_16_+_56970729_56973149_56973271_56973807_HERPUD1</t>
  </si>
  <si>
    <t>99.59959311579935</t>
  </si>
  <si>
    <t>SE_16_+_57075486_57075894_57075977_57077427_NLRC5</t>
  </si>
  <si>
    <t>96.49339794508242</t>
  </si>
  <si>
    <t>SE_16_+_57079404_57080464_57080553_57081457_NLRC5</t>
  </si>
  <si>
    <t>85.38588281127805</t>
  </si>
  <si>
    <t>SE_16_+_57089006_57089345_57089431_57091977_NLRC5</t>
  </si>
  <si>
    <t>86.13105141570485</t>
  </si>
  <si>
    <t>SE_16_+_57089006_57089348_57089431_57091977_NLRC5</t>
  </si>
  <si>
    <t>98.01861410929709</t>
  </si>
  <si>
    <t>SE_16_+_57089431_57091977_57092060_57092884_NLRC5</t>
  </si>
  <si>
    <t>98.64256905167016</t>
  </si>
  <si>
    <t>SE_16_+_57089431_57092884_57092973_57093379_NLRC5</t>
  </si>
  <si>
    <t>3.4575236992404204</t>
  </si>
  <si>
    <t>SE_16_+_57108595_57109853_57109968_57110731_NLRC5</t>
  </si>
  <si>
    <t>0.412969990988119</t>
  </si>
  <si>
    <t>66.90647482014388</t>
  </si>
  <si>
    <t>SE_16_+_57126702_57127862_57128003_57144620_CPNE2</t>
  </si>
  <si>
    <t>0.27622228053075765</t>
  </si>
  <si>
    <t>SE_16_+_57157385_57159189_57159275_57159772_CPNE2</t>
  </si>
  <si>
    <t>98.68838735500039</t>
  </si>
  <si>
    <t>SE_16_+_57161815_57168687_57168738_57179997_CPNE2</t>
  </si>
  <si>
    <t>96.88063165090892</t>
  </si>
  <si>
    <t>70.99236641221374</t>
  </si>
  <si>
    <t>SE_16_+_57168738_57171061_57171194_57179997_CPNE2</t>
  </si>
  <si>
    <t>81.86606985053943</t>
  </si>
  <si>
    <t>79.13043478260869</t>
  </si>
  <si>
    <t>SE_16_-_57219457_57208198_57208081_57207781_FAM192A</t>
  </si>
  <si>
    <t>23.837781067952797</t>
  </si>
  <si>
    <t>SE_16_-_57219733_57208198_57208081_57207781_FAM192A</t>
  </si>
  <si>
    <t>20.923039445261356</t>
  </si>
  <si>
    <t>SE_16_-_57219733_57208600_57208532_57207781_FAM192A</t>
  </si>
  <si>
    <t>9.815161184143022</t>
  </si>
  <si>
    <t>SE_16_-_57219733_57209502_57209451_57207781_FAM192A</t>
  </si>
  <si>
    <t>10.142503276882648</t>
  </si>
  <si>
    <t>76.98412698412699</t>
  </si>
  <si>
    <t>SE_16_+_57220363_57220834_57220962_57238416_RSPRY1</t>
  </si>
  <si>
    <t>2.19847176242661</t>
  </si>
  <si>
    <t>SE_16_+_57238920_57241505_57241597_57241970_RSPRY1</t>
  </si>
  <si>
    <t>94.86644875881274</t>
  </si>
  <si>
    <t>SE_16_+_57247858_57250019_57250085_57250816_RSPRY1</t>
  </si>
  <si>
    <t>99.20921851014502</t>
  </si>
  <si>
    <t>SE_16_-_57318318_57295982_57295809_57292496_PLLP</t>
  </si>
  <si>
    <t>96.58406969578212</t>
  </si>
  <si>
    <t>8.088235294117647</t>
  </si>
  <si>
    <t>SE_16_+_57406550_57413528_57413666_57415942_CX3CL1</t>
  </si>
  <si>
    <t>98.08028307444476</t>
  </si>
  <si>
    <t>SE_16_+_57406550_57413546_57413666_57415942_CX3CL1</t>
  </si>
  <si>
    <t>99.02473225004901</t>
  </si>
  <si>
    <t>SE_16_-_57466399_57464251_57464170_57463192_CIAPIN1</t>
  </si>
  <si>
    <t>91.94069486216618</t>
  </si>
  <si>
    <t>SE_16_-_57466399_57465178_57465063_57464251_CIAPIN1</t>
  </si>
  <si>
    <t>99.33953564124582</t>
  </si>
  <si>
    <t>SE_16_-_57467956_57466472_57466399_57465178_CIAPIN1</t>
  </si>
  <si>
    <t>98.83910333876106</t>
  </si>
  <si>
    <t>SE_16_-_57473094_57470644_57470568_57468124_CIAPIN1</t>
  </si>
  <si>
    <t>96.2625823658343</t>
  </si>
  <si>
    <t>SE_16_+_57486848_57490416_57490538_57492158_COQ9</t>
  </si>
  <si>
    <t>96.33360180952637</t>
  </si>
  <si>
    <t>90.71428571428571</t>
  </si>
  <si>
    <t>9.285714285714286</t>
  </si>
  <si>
    <t>SE_16_+_57486848_57490416_57490558_57492158_COQ9</t>
  </si>
  <si>
    <t>98.42817541136397</t>
  </si>
  <si>
    <t>SE_16_+_57490538_57490843_57490927_57492158_COQ9</t>
  </si>
  <si>
    <t>97.46181128029333</t>
  </si>
  <si>
    <t>SE_16_+_57490558_57490843_57490927_57492158_COQ9</t>
  </si>
  <si>
    <t>97.56069145511297</t>
  </si>
  <si>
    <t>SE_16_+_57486848_57492158_57492262_57493477_COQ9</t>
  </si>
  <si>
    <t>99.54942143120707</t>
  </si>
  <si>
    <t>SE_16_-_57509762_57509532_57509418_57509131_DOK4</t>
  </si>
  <si>
    <t>0.5731995879440952</t>
  </si>
  <si>
    <t>SE_16_-_57513354_57512574_57512456_57509869_DOK4</t>
  </si>
  <si>
    <t>99.0251752902571</t>
  </si>
  <si>
    <t>22.085889570552148</t>
  </si>
  <si>
    <t>77.91411042944786</t>
  </si>
  <si>
    <t>SE_16_+_57662319_57662549_57662714_57675503_GPR56</t>
  </si>
  <si>
    <t>89.1235107686698</t>
  </si>
  <si>
    <t>SE_16_+_57653793_57675499_57675620_57684165_GPR56</t>
  </si>
  <si>
    <t>83.38607264656504</t>
  </si>
  <si>
    <t>SE_16_+_57654048_57675499_57675620_57684165_GPR56</t>
  </si>
  <si>
    <t>63.20335225512789</t>
  </si>
  <si>
    <t>SE_16_+_57662714_57675499_57675620_57684165_GPR56</t>
  </si>
  <si>
    <t>99.86753121510826</t>
  </si>
  <si>
    <t>SE_16_+_57665179_57675499_57675620_57684165_GPR56</t>
  </si>
  <si>
    <t>90.4570482410428</t>
  </si>
  <si>
    <t>SE_16_+_57653793_57675503_57675620_57684165_GPR56</t>
  </si>
  <si>
    <t>85.9205801245083</t>
  </si>
  <si>
    <t>SE_16_+_57654048_57675503_57675620_57684165_GPR56</t>
  </si>
  <si>
    <t>99.74970777123312</t>
  </si>
  <si>
    <t>SE_16_+_57655307_57675503_57675620_57684165_GPR56</t>
  </si>
  <si>
    <t>99.71658483566517</t>
  </si>
  <si>
    <t>SE_16_+_57661679_57675503_57675620_57684165_GPR56</t>
  </si>
  <si>
    <t>99.51379060393235</t>
  </si>
  <si>
    <t>SE_16_+_57662319_57675503_57675620_57684165_GPR56</t>
  </si>
  <si>
    <t>68.83196975515291</t>
  </si>
  <si>
    <t>SE_16_+_57662714_57675503_57675620_57684165_GPR56</t>
  </si>
  <si>
    <t>96.70511534257459</t>
  </si>
  <si>
    <t>SE_16_+_57662740_57675503_57675620_57684165_GPR56</t>
  </si>
  <si>
    <t>99.86759099705196</t>
  </si>
  <si>
    <t>SE_16_+_57665179_57675503_57675620_57684165_GPR56</t>
  </si>
  <si>
    <t>98.86357822959741</t>
  </si>
  <si>
    <t>SE_16_+_57673582_57675503_57675620_57684165_GPR56</t>
  </si>
  <si>
    <t>98.32098153623372</t>
  </si>
  <si>
    <t>SE_16_+_57778423_57784739_57784839_57785173_KATNB1</t>
  </si>
  <si>
    <t>12.728809725467821</t>
  </si>
  <si>
    <t>SE_16_-_57828911_57822625_57822487_57806200_KIFC3</t>
  </si>
  <si>
    <t>26.2476796617453</t>
  </si>
  <si>
    <t>SE_16_-_57828911_57824978_57824842_57806200_KIFC3</t>
  </si>
  <si>
    <t>97.97392484643734</t>
  </si>
  <si>
    <t>SE_16_-_57831984_57829053_57828911_57806200_KIFC3</t>
  </si>
  <si>
    <t>99.9551698493527</t>
  </si>
  <si>
    <t>29.2817679558011</t>
  </si>
  <si>
    <t>67.40331491712708</t>
  </si>
  <si>
    <t>SE_16_+_58036549_58043833_58044016_58048177_USB1</t>
  </si>
  <si>
    <t>95.53368053479869</t>
  </si>
  <si>
    <t>SE_16_+_58044016_58048177_58048230_58051238_USB1</t>
  </si>
  <si>
    <t>8.27035916799602</t>
  </si>
  <si>
    <t>SE_16_+_58528912_58534892_58534981_58537702_NDRG4</t>
  </si>
  <si>
    <t>38.53257323138241</t>
  </si>
  <si>
    <t>SE_16_+_58534173_58534892_58534981_58537702_NDRG4</t>
  </si>
  <si>
    <t>99.63923198218846</t>
  </si>
  <si>
    <t>SE_16_+_58543093_58543205_58543256_58545326_NDRG4</t>
  </si>
  <si>
    <t>99.20230328770381</t>
  </si>
  <si>
    <t>SE_16_+_58549784_58549857_58550001_58550106_SETD6</t>
  </si>
  <si>
    <t>1.2487049139991528</t>
  </si>
  <si>
    <t>SE_16_-_58562379_58562009_58561827_58560042_CNOT1</t>
  </si>
  <si>
    <t>0.2046059129054069</t>
  </si>
  <si>
    <t>SE_16_-_58577511_58577196_58577073_58576472_CNOT1</t>
  </si>
  <si>
    <t>99.5138521062108</t>
  </si>
  <si>
    <t>SE_16_-_58583623_58581586_58581470_58581200_CNOT1</t>
  </si>
  <si>
    <t>99.84428262872794</t>
  </si>
  <si>
    <t>SE_16_-_58589155_58587764_58587686_58585723_CNOT1</t>
  </si>
  <si>
    <t>6.990315038288182</t>
  </si>
  <si>
    <t>SE_16_-_58663632_58657313_58657186_58633415_CNOT1</t>
  </si>
  <si>
    <t>10.80729978361339</t>
  </si>
  <si>
    <t>84.89208633093526</t>
  </si>
  <si>
    <t>SE_16_-_58663632_58658698_58658557_58633415_CNOT1</t>
  </si>
  <si>
    <t>10.020218815226345</t>
  </si>
  <si>
    <t>SE_16_-_58663632_58658698_58658577_58633415_CNOT1</t>
  </si>
  <si>
    <t>98.38901039951628</t>
  </si>
  <si>
    <t>SE_16_-_58706000_58705148_58704949_58704071_SLC38A7</t>
  </si>
  <si>
    <t>5.777370985359772</t>
  </si>
  <si>
    <t>SE_16_-_58709844_58709246_58709117_58706147_SLC38A7</t>
  </si>
  <si>
    <t>99.67057595331707</t>
  </si>
  <si>
    <t>SE_16_-_58752100_58750717_58750567_58750083_GOT2</t>
  </si>
  <si>
    <t>99.61600473359609</t>
  </si>
  <si>
    <t>50.318471337579616</t>
  </si>
  <si>
    <t>SE_16_-_58757650_58756182_58756023_58753159_GOT2</t>
  </si>
  <si>
    <t>99.8118267809831</t>
  </si>
  <si>
    <t>SE_16_-_58757650_58756182_58756054_58753159_GOT2</t>
  </si>
  <si>
    <t>99.90061243162707</t>
  </si>
  <si>
    <t>96.75324675324676</t>
  </si>
  <si>
    <t>SE_16_-_58768044_58757806_58757650_58756182_GOT2</t>
  </si>
  <si>
    <t>3.4610935378942616</t>
  </si>
  <si>
    <t>SE_16_-_64984670_64982690_64982512_64982002_CDH11</t>
  </si>
  <si>
    <t>99.87153618341333</t>
  </si>
  <si>
    <t>SE_16_-_65155783_65087831_65087707_65038944_CDH11</t>
  </si>
  <si>
    <t>96.85863371451771</t>
  </si>
  <si>
    <t>SE_16_-_66575782_66570920_66570867_66565372_TK2</t>
  </si>
  <si>
    <t>93.67675478925221</t>
  </si>
  <si>
    <t>SE_16_-_66582881_66575856_66575782_66570920_TK2</t>
  </si>
  <si>
    <t>6.5414046227000044</t>
  </si>
  <si>
    <t>SE_16_-_66582881_66581968_66581874_66575856_TK2</t>
  </si>
  <si>
    <t>53.22762252541585</t>
  </si>
  <si>
    <t>SE_16_+_66586696_66592093_66592251_66597025_CKLF/CKLF-CMTM1</t>
  </si>
  <si>
    <t>94.60188587901142</t>
  </si>
  <si>
    <t>SE_16_+_66586696_66592093_66592251_66599789_CKLF/CKLF-CMTM1</t>
  </si>
  <si>
    <t>95.07424587034252</t>
  </si>
  <si>
    <t>31.11888111888112</t>
  </si>
  <si>
    <t>SE_16_+_66586696_66596975_66597120_66599789_CKLF/CKLF-CMTM1</t>
  </si>
  <si>
    <t>96.78966545034125</t>
  </si>
  <si>
    <t>SE_16_+_66586696_66597025_66597120_66599789_CKLF/CKLF-CMTM1</t>
  </si>
  <si>
    <t>90.59331952431103</t>
  </si>
  <si>
    <t>SE_16_+_66592251_66597025_66597120_66599789_CKLF/CKLF-CMTM1</t>
  </si>
  <si>
    <t>97.63467137798038</t>
  </si>
  <si>
    <t>SE_16_+_66642367_66643338_66643433_66643786_CMTM3</t>
  </si>
  <si>
    <t>3.1313004471541923</t>
  </si>
  <si>
    <t>SE_16_-_66759731_66758651_66758565_66757725_DYNC1LI2</t>
  </si>
  <si>
    <t>98.90176437523913</t>
  </si>
  <si>
    <t>SE_16_-_66783100_66776457_66776341_66770147_DYNC1LI2</t>
  </si>
  <si>
    <t>99.53701102028006</t>
  </si>
  <si>
    <t>SE_16_-_66785176_66783216_66783100_66776571_DYNC1LI2</t>
  </si>
  <si>
    <t>99.93214666973883</t>
  </si>
  <si>
    <t>SE_16_-_66839815_66839729_66839680_66837021_NAE1</t>
  </si>
  <si>
    <t>99.85016287345293</t>
  </si>
  <si>
    <t>SE_16_-_66839815_66839765_66839680_66837021_NAE1</t>
  </si>
  <si>
    <t>99.81502074581996</t>
  </si>
  <si>
    <t>SE_16_-_66864750_66857209_66857130_66855462_NAE1</t>
  </si>
  <si>
    <t>87.94032417880555</t>
  </si>
  <si>
    <t>SE_16_-_66864750_66860683_66860571_66860486_NAE1</t>
  </si>
  <si>
    <t>95.80147174674937</t>
  </si>
  <si>
    <t>SE_16_-_66864750_66860683_66860580_66860486_NAE1</t>
  </si>
  <si>
    <t>1.2183030208593708</t>
  </si>
  <si>
    <t>SE_16_-_66864750_66861467_66861363_66860683_NAE1</t>
  </si>
  <si>
    <t>6.735710288427933</t>
  </si>
  <si>
    <t>SE_16_-_66864750_66861980_66861838_66860683_NAE1</t>
  </si>
  <si>
    <t>12.252431180447832</t>
  </si>
  <si>
    <t>SE_16_-_66864750_66861980_66861883_66860683_NAE1</t>
  </si>
  <si>
    <t>7.139849725554514</t>
  </si>
  <si>
    <t>SE_16_-_66864750_66862045_66861883_66860683_NAE1</t>
  </si>
  <si>
    <t>0.20372200549546954</t>
  </si>
  <si>
    <t>SE_16_-_66966683_66966453_66966384_66966203_FAM96B</t>
  </si>
  <si>
    <t>93.51486093479335</t>
  </si>
  <si>
    <t>98.71794871794873</t>
  </si>
  <si>
    <t>SE_16_+_67038127_67038696_67038776_67039143_CES4A</t>
  </si>
  <si>
    <t>94.55767651333467</t>
  </si>
  <si>
    <t>SE_16_+_67039296_67040294_67040422_67040648_CES4A</t>
  </si>
  <si>
    <t>50.22646111274713</t>
  </si>
  <si>
    <t>SE_16_+_67039296_67040294_67040422_67042877_CES4A</t>
  </si>
  <si>
    <t>70.12117994868225</t>
  </si>
  <si>
    <t>SE_16_+_67039296_67040648_67040720_67042877_CES4A</t>
  </si>
  <si>
    <t>97.2834666232725</t>
  </si>
  <si>
    <t>SE_16_+_67040422_67040648_67040720_67042877_CES4A</t>
  </si>
  <si>
    <t>94.45849739334291</t>
  </si>
  <si>
    <t>SE_16_+_67063716_67070542_67070658_67100585_CBFB</t>
  </si>
  <si>
    <t>98.99352914795017</t>
  </si>
  <si>
    <t>SE_16_+_67154097_67159862_67159945_67165189_C16orf70</t>
  </si>
  <si>
    <t>99.79613825353798</t>
  </si>
  <si>
    <t>SE_16_+_67198837_67199425_67199533_67199622_HSF4</t>
  </si>
  <si>
    <t>33.06389719651588</t>
  </si>
  <si>
    <t>SE_16_+_67201125_67201206_67201305_67201378_HSF4</t>
  </si>
  <si>
    <t>88.04025541343721</t>
  </si>
  <si>
    <t>SE_16_+_67201125_67201206_67201305_67201727_HSF4</t>
  </si>
  <si>
    <t>93.68819356257289</t>
  </si>
  <si>
    <t>SE_16_+_67201125_67201364_67201502_67201727_HSF4</t>
  </si>
  <si>
    <t>96.56801542881213</t>
  </si>
  <si>
    <t>SE_16_+_67201125_67201378_67201502_67201727_HSF4</t>
  </si>
  <si>
    <t>98.63028775699725</t>
  </si>
  <si>
    <t>SE_16_+_67201305_67201378_67201502_67201727_HSF4</t>
  </si>
  <si>
    <t>99.69262036053894</t>
  </si>
  <si>
    <t>59.50413223140496</t>
  </si>
  <si>
    <t>SE_16_+_67201502_67201727_67201850_67202734_HSF4</t>
  </si>
  <si>
    <t>91.40493741111871</t>
  </si>
  <si>
    <t>SE_16_+_67203004_67203182_67203251_67203534_HSF4</t>
  </si>
  <si>
    <t>99.55039874966253</t>
  </si>
  <si>
    <t>72.1590909090909</t>
  </si>
  <si>
    <t>SE_16_+_67207949_67208065_67208243_67208524_NOL3</t>
  </si>
  <si>
    <t>97.05932255660434</t>
  </si>
  <si>
    <t>SE_16_-_67212102_67212000_67211913_67210878_KIAA0895L</t>
  </si>
  <si>
    <t>98.38661337629144</t>
  </si>
  <si>
    <t>SE_16_-_67212102_67212010_67211913_67210878_KIAA0895L</t>
  </si>
  <si>
    <t>74.68097604220617</t>
  </si>
  <si>
    <t>75.91240875912408</t>
  </si>
  <si>
    <t>5.109489051094891</t>
  </si>
  <si>
    <t>SE_16_-_67217165_67215600_67215461_67214569_KIAA0895L/EXOC3L1</t>
  </si>
  <si>
    <t>73.382559583705</t>
  </si>
  <si>
    <t>SE_16_-_67217165_67215600_67215509_67214569_KIAA0895L/EXOC3L1</t>
  </si>
  <si>
    <t>86.38826559847995</t>
  </si>
  <si>
    <t>SE_16_-_67218805_67218713_67218589_67218507_EXOC3L1</t>
  </si>
  <si>
    <t>73.54277432842477</t>
  </si>
  <si>
    <t>SE_16_-_67220924_67220787_67220662_67220560_EXOC3L1</t>
  </si>
  <si>
    <t>99.2842847560372</t>
  </si>
  <si>
    <t>SE_16_+_67226773_67227325_67227418_67228301_E2F4</t>
  </si>
  <si>
    <t>99.12990226953032</t>
  </si>
  <si>
    <t>SE_16_+_67233659_67233854_67233904_67234095_ELMO3</t>
  </si>
  <si>
    <t>99.64235125995833</t>
  </si>
  <si>
    <t>SE_16_+_67233904_67234095_67234264_67234354_ELMO3</t>
  </si>
  <si>
    <t>93.85832774619759</t>
  </si>
  <si>
    <t>SE_16_-_67243951_67242358_67242215_67241993_LRRC29</t>
  </si>
  <si>
    <t>93.57162107040891</t>
  </si>
  <si>
    <t>83.64779874213836</t>
  </si>
  <si>
    <t>SE_16_-_67265333_67265252_67265091_67264694_FHOD1</t>
  </si>
  <si>
    <t>98.40861996244996</t>
  </si>
  <si>
    <t>57.936507936507944</t>
  </si>
  <si>
    <t>SE_16_+_67322303_67322379_67322507_67322706_PLEKHG4</t>
  </si>
  <si>
    <t>98.97471379657694</t>
  </si>
  <si>
    <t>SE_16_+_67322303_67322392_67322507_67322706_PLEKHG4</t>
  </si>
  <si>
    <t>5.320153094038265</t>
  </si>
  <si>
    <t>SE_16_-_67427283_67426940_67426850_67425020_TPPP3</t>
  </si>
  <si>
    <t>98.24464393784935</t>
  </si>
  <si>
    <t>SE_16_-_67432723_67432634_67432476_67432227_ZDHHC1</t>
  </si>
  <si>
    <t>99.1433745007856</t>
  </si>
  <si>
    <t>52.84090909090909</t>
  </si>
  <si>
    <t>SE_16_-_67487447_67478609_67478431_67477081_ATP6V0D1</t>
  </si>
  <si>
    <t>98.9706923977508</t>
  </si>
  <si>
    <t>SE_16_-_67514860_67478609_67478431_67477081_ATP6V0D1</t>
  </si>
  <si>
    <t>0.251149947642968</t>
  </si>
  <si>
    <t>SE_16_-_67487447_67479868_67479715_67478609_ATP6V0D1</t>
  </si>
  <si>
    <t>0.46593053220210523</t>
  </si>
  <si>
    <t>SE_16_-_67487447_67486263_67486141_67478609_ATP6V0D1</t>
  </si>
  <si>
    <t>98.46197874673646</t>
  </si>
  <si>
    <t>78.10650887573965</t>
  </si>
  <si>
    <t>SE_16_-_67514860_67487618_67487447_67477081_ATP6V0D1</t>
  </si>
  <si>
    <t>98.8641376062487</t>
  </si>
  <si>
    <t>SE_16_-_67514860_67487618_67487447_67478609_ATP6V0D1</t>
  </si>
  <si>
    <t>1.0470853659632493</t>
  </si>
  <si>
    <t>SE_16_-_67514860_67491554_67491467_67487618_ATP6V0D1</t>
  </si>
  <si>
    <t>99.55797233215516</t>
  </si>
  <si>
    <t>SE_16_+_67562817_67572327_67572453_67572893_FAM65A</t>
  </si>
  <si>
    <t>99.70626158008831</t>
  </si>
  <si>
    <t>SE_16_+_67572453_67572563_67572727_67572893_FAM65A</t>
  </si>
  <si>
    <t>99.83807336407608</t>
  </si>
  <si>
    <t>SE_16_+_67572453_67572575_67572727_67572893_FAM65A</t>
  </si>
  <si>
    <t>99.21927271216974</t>
  </si>
  <si>
    <t>SE_16_+_67578733_67578859_67579020_67579279_FAM65A</t>
  </si>
  <si>
    <t>74.1361892087543</t>
  </si>
  <si>
    <t>SE_16_+_67690548_67690704_67690784_67691142_RLTPR</t>
  </si>
  <si>
    <t>99.04580269418756</t>
  </si>
  <si>
    <t>SE_16_-_67694025_67693939_67693806_67693698_ACD</t>
  </si>
  <si>
    <t>99.42689154885377</t>
  </si>
  <si>
    <t>SE_16_-_67694025_67693948_67693806_67693698_ACD</t>
  </si>
  <si>
    <t>99.3950025168899</t>
  </si>
  <si>
    <t>SE_16_-_67697840_67697723_67697560_67697459_ENKD1</t>
  </si>
  <si>
    <t>98.5693047528053</t>
  </si>
  <si>
    <t>SE_16_-_67698899_67697965_67697840_67697723_ENKD1</t>
  </si>
  <si>
    <t>83.30075889070893</t>
  </si>
  <si>
    <t>47.647058823529406</t>
  </si>
  <si>
    <t>SE_16_-_67699974_67699071_67698899_67697965_ENKD1</t>
  </si>
  <si>
    <t>2.0048571731016365</t>
  </si>
  <si>
    <t>53.93258426966292</t>
  </si>
  <si>
    <t>SE_16_-_67719360_67711760_67711669_67709956_GFOD2</t>
  </si>
  <si>
    <t>98.1903092287783</t>
  </si>
  <si>
    <t>SE_16_-_67805937_67778358_67778191_67771938_RANBP10</t>
  </si>
  <si>
    <t>89.88278855723249</t>
  </si>
  <si>
    <t>SE_16_-_67839331_67805989_67805937_67778358_RANBP10</t>
  </si>
  <si>
    <t>98.78930542159907</t>
  </si>
  <si>
    <t>SE_16_-_67840205_67839442_67839331_67805989_RANBP10</t>
  </si>
  <si>
    <t>47.95890474816495</t>
  </si>
  <si>
    <t>SE_16_+_67848304_67855002_67855128_67858486_TSNAXIP1</t>
  </si>
  <si>
    <t>96.94580098910589</t>
  </si>
  <si>
    <t>69.58762886597938</t>
  </si>
  <si>
    <t>SE_16_+_67848304_67858486_67858682_67859040_TSNAXIP1</t>
  </si>
  <si>
    <t>95.281926534644</t>
  </si>
  <si>
    <t>SE_16_+_67855128_67858486_67858682_67859040_TSNAXIP1</t>
  </si>
  <si>
    <t>99.7902226665982</t>
  </si>
  <si>
    <t>SE_16_-_67865915_67865793_67865744_67865261_CENPT</t>
  </si>
  <si>
    <t>96.0394070169367</t>
  </si>
  <si>
    <t>SE_16_-_67866358_67866218_67866131_67866011_CENPT</t>
  </si>
  <si>
    <t>93.39811299941464</t>
  </si>
  <si>
    <t>SE_16_-_67866358_67866253_67866131_67866011_CENPT</t>
  </si>
  <si>
    <t>93.6283845847065</t>
  </si>
  <si>
    <t>SE_16_-_67866358_67866257_67866131_67866011_CENPT</t>
  </si>
  <si>
    <t>12.7870487271432</t>
  </si>
  <si>
    <t>81.5340909090909</t>
  </si>
  <si>
    <t>6.534090909090909</t>
  </si>
  <si>
    <t>SE_16_+_67880888_67881181_67881359_67899005_NUTF2</t>
  </si>
  <si>
    <t>6.039233345383254</t>
  </si>
  <si>
    <t>SE_16_+_67907246_67909641_67909740_67909848_EDC4</t>
  </si>
  <si>
    <t>21.48912665223243</t>
  </si>
  <si>
    <t>SE_16_-_67976266_67974734_67974640_67974381_LCAT</t>
  </si>
  <si>
    <t>96.88390776400655</t>
  </si>
  <si>
    <t>19.689119170984455</t>
  </si>
  <si>
    <t>SE_16_-_67980840_67980536_67980341_67980243_SLC12A4</t>
  </si>
  <si>
    <t>9.585465595289902</t>
  </si>
  <si>
    <t>SE_16_-_67988546_67988122_67988007_67986328_SLC12A4</t>
  </si>
  <si>
    <t>97.45042887254611</t>
  </si>
  <si>
    <t>SE_16_-_68002342_67997462_67997340_67995609_SLC12A4</t>
  </si>
  <si>
    <t>98.73837864326327</t>
  </si>
  <si>
    <t>SE_16_-_68002342_67997462_67997368_67995609_SLC12A4</t>
  </si>
  <si>
    <t>1.5806531563852426</t>
  </si>
  <si>
    <t>SE_16_+_68057254_68057751_68057907_68059318_DUS2L</t>
  </si>
  <si>
    <t>55.887063332552714</t>
  </si>
  <si>
    <t>SE_16_+_68057254_68059284_68059397_68071909_DUS2L</t>
  </si>
  <si>
    <t>73.39631402227306</t>
  </si>
  <si>
    <t>SE_16_+_68057254_68059318_68059397_68071909_DUS2L</t>
  </si>
  <si>
    <t>1.4943918426180036</t>
  </si>
  <si>
    <t>SE_16_+_68059397_68060863_68060985_68071909_DUS2L</t>
  </si>
  <si>
    <t>95.85588713241451</t>
  </si>
  <si>
    <t>SE_16_+_68119687_68160351_68160513_68191772_NFATC3</t>
  </si>
  <si>
    <t>99.36468762598358</t>
  </si>
  <si>
    <t>SE_16_+_68191971_68200746_68200918_68208277_NFATC3</t>
  </si>
  <si>
    <t>26.121333615989673</t>
  </si>
  <si>
    <t>SE_16_+_68225678_68248232_68248335_68260253_NFATC3</t>
  </si>
  <si>
    <t>10.363405528156825</t>
  </si>
  <si>
    <t>SE_16_+_68225678_68255099_68255187_68260253_NFATC3</t>
  </si>
  <si>
    <t>96.16395067403401</t>
  </si>
  <si>
    <t>SE_16_-_68266480_68266406_68266274_68266191_ESRP2</t>
  </si>
  <si>
    <t>10.179611945250683</t>
  </si>
  <si>
    <t>SE_16_+_68279456_68282472_68282595_68283193_PLA2G15</t>
  </si>
  <si>
    <t>99.53616803775485</t>
  </si>
  <si>
    <t>SE_16_+_68279456_68283193_68283349_68288822_PLA2G15</t>
  </si>
  <si>
    <t>8.32935160586933</t>
  </si>
  <si>
    <t>SE_16_+_68283349_68287325_68287420_68288822_PLA2G15</t>
  </si>
  <si>
    <t>99.58463838519904</t>
  </si>
  <si>
    <t>SE_16_+_68288940_68289185_68289283_68289669_PLA2G15</t>
  </si>
  <si>
    <t>39.76603337411067</t>
  </si>
  <si>
    <t>SE_16_+_68300624_68307721_68307807_68308594_SLC7A6</t>
  </si>
  <si>
    <t>29.18384696500552</t>
  </si>
  <si>
    <t>SE_16_+_68300624_68307725_68307807_68308594_SLC7A6</t>
  </si>
  <si>
    <t>25.930300191052353</t>
  </si>
  <si>
    <t>SE_16_+_68309152_68321226_68321338_68321649_SLC7A6</t>
  </si>
  <si>
    <t>93.1886746991344</t>
  </si>
  <si>
    <t>SE_16_+_68309152_68321649_68321774_68325112_SLC7A6</t>
  </si>
  <si>
    <t>84.47167738659597</t>
  </si>
  <si>
    <t>SE_16_+_68321774_68324299_68324443_68325112_SLC7A6</t>
  </si>
  <si>
    <t>99.03270671771357</t>
  </si>
  <si>
    <t>SE_16_+_68321774_68325112_68325235_68325461_SLC7A6</t>
  </si>
  <si>
    <t>66.79950572638995</t>
  </si>
  <si>
    <t>SE_16_+_68345002_68345945_68346079_68349800_PRMT7</t>
  </si>
  <si>
    <t>98.47455510323412</t>
  </si>
  <si>
    <t>SE_16_+_68345002_68345945_68346079_68355329_PRMT7</t>
  </si>
  <si>
    <t>86.9536552690275</t>
  </si>
  <si>
    <t>SE_16_+_68345014_68345945_68346079_68349800_PRMT7</t>
  </si>
  <si>
    <t>99.39198850305225</t>
  </si>
  <si>
    <t>93.14285714285714</t>
  </si>
  <si>
    <t>SE_16_+_68345002_68349800_68349977_68355329_PRMT7</t>
  </si>
  <si>
    <t>91.02009887271508</t>
  </si>
  <si>
    <t>SE_16_+_68346079_68349800_68349977_68355329_PRMT7</t>
  </si>
  <si>
    <t>99.25552538655914</t>
  </si>
  <si>
    <t>SE_16_+_68355365_68358586_68358735_68362969_PRMT7</t>
  </si>
  <si>
    <t>95.94645906166835</t>
  </si>
  <si>
    <t>SE_16_+_68358735_68362969_68363077_68371362_PRMT7</t>
  </si>
  <si>
    <t>99.86332514148111</t>
  </si>
  <si>
    <t>SE_16_+_68358735_68371362_68371474_68373225_PRMT7</t>
  </si>
  <si>
    <t>80.50505674311202</t>
  </si>
  <si>
    <t>SE_16_+_68567758_68573661_68573728_68591901_ZFP90</t>
  </si>
  <si>
    <t>1.4847103895144282</t>
  </si>
  <si>
    <t>SE_16_+_68573728_68591076_68591194_68591901_ZFP90</t>
  </si>
  <si>
    <t>99.69035448440096</t>
  </si>
  <si>
    <t>90.14084507042254</t>
  </si>
  <si>
    <t>SE_16_+_68712559_68712665_68712809_68713702_CDH3</t>
  </si>
  <si>
    <t>99.98449780212152</t>
  </si>
  <si>
    <t>SE_16_+_68842470_68842596_68842751_68844100_CDH1</t>
  </si>
  <si>
    <t>98.91396900000929</t>
  </si>
  <si>
    <t>59.859154929577464</t>
  </si>
  <si>
    <t>SE_16_+_68842751_68844100_68844244_68845587_CDH1</t>
  </si>
  <si>
    <t>99.974566347332</t>
  </si>
  <si>
    <t>92.77777777777779</t>
  </si>
  <si>
    <t>SE_16_+_68846166_68847216_68847398_68849418_CDH1</t>
  </si>
  <si>
    <t>95.10549450939845</t>
  </si>
  <si>
    <t>88.11188811188812</t>
  </si>
  <si>
    <t>SE_16_+_68849662_68853183_68853328_68855904_CDH1</t>
  </si>
  <si>
    <t>70.88847796271544</t>
  </si>
  <si>
    <t>SE_16_-_69154956_69154111_69154010_69152428_CHTF8</t>
  </si>
  <si>
    <t>71.9771863870827</t>
  </si>
  <si>
    <t>SE_16_-_69155339_69155073_69154956_69154552_CHTF8</t>
  </si>
  <si>
    <t>93.49365584274565</t>
  </si>
  <si>
    <t>SE_16_-_69166387_69155073_69154956_69154552_CHTF8</t>
  </si>
  <si>
    <t>94.63087804573647</t>
  </si>
  <si>
    <t>SE_16_-_69166387_69155396_69155339_69154552_CHTF8</t>
  </si>
  <si>
    <t>95.93991420946413</t>
  </si>
  <si>
    <t>SE_16_-_69166387_69155396_69155339_69155073_CHTF8</t>
  </si>
  <si>
    <t>99.11296177903547</t>
  </si>
  <si>
    <t>SE_16_+_69166592_69167361_69167521_69170599_CIRH1A</t>
  </si>
  <si>
    <t>98.86226813221916</t>
  </si>
  <si>
    <t>SE_16_+_69166592_69167415_69167521_69170599_CIRH1A</t>
  </si>
  <si>
    <t>9.886185629823151</t>
  </si>
  <si>
    <t>SE_16_+_69221649_69269651_69269736_69279505_SNTB2</t>
  </si>
  <si>
    <t>96.49293439621225</t>
  </si>
  <si>
    <t>SE_16_+_69279718_69293953_69294030_69304046_SNTB2</t>
  </si>
  <si>
    <t>95.4499182998753</t>
  </si>
  <si>
    <t>SE_16_+_69279718_69294074_69294163_69304046_SNTB2</t>
  </si>
  <si>
    <t>96.12164024458447</t>
  </si>
  <si>
    <t>1.932367149758454</t>
  </si>
  <si>
    <t>SE_16_+_69374235_69375083_69375223_69375436_NIP7</t>
  </si>
  <si>
    <t>44.75455051611337</t>
  </si>
  <si>
    <t>SE_16_+_69660431_69680420_69680481_69680931_NFAT5</t>
  </si>
  <si>
    <t>99.88885766537538</t>
  </si>
  <si>
    <t>88.8235294117647</t>
  </si>
  <si>
    <t>SE_16_+_69689702_69693630_69693802_69703880_NFAT5</t>
  </si>
  <si>
    <t>96.1435183185167</t>
  </si>
  <si>
    <t>SE_16_-_69748867_69747032_69746931_69745184_NQO1</t>
  </si>
  <si>
    <t>98.57962317980365</t>
  </si>
  <si>
    <t>SE_16_-_69752026_69747032_69746931_69745184_NQO1</t>
  </si>
  <si>
    <t>98.61526405133446</t>
  </si>
  <si>
    <t>SE_16_-_69752026_69748980_69748867_69745184_NQO1</t>
  </si>
  <si>
    <t>87.25319206645365</t>
  </si>
  <si>
    <t>SE_16_-_69752026_69748980_69748867_69747032_NQO1</t>
  </si>
  <si>
    <t>99.73394425823908</t>
  </si>
  <si>
    <t>SE_16_-_69788497_69783533_69783462_69783241_NOB1</t>
  </si>
  <si>
    <t>95.69935210954239</t>
  </si>
  <si>
    <t>SE_16_-_69788497_69786274_69786144_69783533_NOB1</t>
  </si>
  <si>
    <t>30.390904710440168</t>
  </si>
  <si>
    <t>SE_16_+_69796294_69810092_69810144_69820899_WWP2</t>
  </si>
  <si>
    <t>23.843842847569753</t>
  </si>
  <si>
    <t>87.28813559322035</t>
  </si>
  <si>
    <t>SE_16_+_69810144_69816935_69817055_69820899_WWP2</t>
  </si>
  <si>
    <t>0.03253946798764025</t>
  </si>
  <si>
    <t>SE_16_+_69833198_69861797_69861922_69874029_WWP2</t>
  </si>
  <si>
    <t>67.61321926572738</t>
  </si>
  <si>
    <t>SE_16_+_70164447_70165205_70165322_70166054_PDPR</t>
  </si>
  <si>
    <t>1.3025598266562501</t>
  </si>
  <si>
    <t>SE_16_+_70180131_70181444_70181576_70182367_PDPR</t>
  </si>
  <si>
    <t>87.41309918704077</t>
  </si>
  <si>
    <t>SE_16_+_70182456_70187294_70187476_70190378_PDPR</t>
  </si>
  <si>
    <t>96.8807545489915</t>
  </si>
  <si>
    <t>52.197802197802204</t>
  </si>
  <si>
    <t>SE_16_-_70292883_70292120_70291936_70289739_AARS</t>
  </si>
  <si>
    <t>86.85186530877971</t>
  </si>
  <si>
    <t>SE_16_+_70333257_70348805_70348858_70349872_DDX19B/DDX19A</t>
  </si>
  <si>
    <t>91.61459316879873</t>
  </si>
  <si>
    <t>SE_16_+_70350007_70351399_70351491_70358488_DDX19B</t>
  </si>
  <si>
    <t>0.18885526626831345</t>
  </si>
  <si>
    <t>SE_16_+_70380951_70381778_70381893_70384460_AK125701</t>
  </si>
  <si>
    <t>99.23793683658955</t>
  </si>
  <si>
    <t>90.97744360902256</t>
  </si>
  <si>
    <t>SE_16_+_70389438_70390015_70390150_70395321_DDX19A</t>
  </si>
  <si>
    <t>98.50927369776488</t>
  </si>
  <si>
    <t>SE_16_+_70389438_70390032_70390150_70395321_DDX19A</t>
  </si>
  <si>
    <t>6.569941439669694</t>
  </si>
  <si>
    <t>SE_16_+_70390150_70390749_70390809_70395321_DDX19A</t>
  </si>
  <si>
    <t>1.5129649788057924</t>
  </si>
  <si>
    <t>SE_16_+_70390150_70394680_70394797_70395321_DDX19A</t>
  </si>
  <si>
    <t>99.64929569061329</t>
  </si>
  <si>
    <t>SE_16_+_70390150_70395321_70395413_70398446_DDX19A</t>
  </si>
  <si>
    <t>99.94800790140472</t>
  </si>
  <si>
    <t>SE_16_+_70390150_70398446_70398548_70398920_DDX19A</t>
  </si>
  <si>
    <t>98.5956203775472</t>
  </si>
  <si>
    <t>SE_16_+_70497677_70498933_70499079_70500035_FUK</t>
  </si>
  <si>
    <t>99.3582581652203</t>
  </si>
  <si>
    <t>SE_16_+_70497677_70499029_70499079_70500035_FUK</t>
  </si>
  <si>
    <t>67.84743370758626</t>
  </si>
  <si>
    <t>85.79881656804734</t>
  </si>
  <si>
    <t>SE_16_+_70502871_70503055_70503226_70504217_FUK</t>
  </si>
  <si>
    <t>8.100957508728774</t>
  </si>
  <si>
    <t>91.72413793103448</t>
  </si>
  <si>
    <t>SE_16_+_70509670_70510090_70510237_70512175_FUK</t>
  </si>
  <si>
    <t>99.75944962600394</t>
  </si>
  <si>
    <t>SE_16_-_70516632_70516078_70515995_70515768_COG4</t>
  </si>
  <si>
    <t>97.81062063754496</t>
  </si>
  <si>
    <t>SE_16_-_70530169_70524295_70524233_70517872_COG4</t>
  </si>
  <si>
    <t>0.47469701728846064</t>
  </si>
  <si>
    <t>SE_16_-_70543134_70542727_70542569_70542367_COG4</t>
  </si>
  <si>
    <t>12.09755943970904</t>
  </si>
  <si>
    <t>SE_16_-_70551529_70549943_70549771_70548412_COG4</t>
  </si>
  <si>
    <t>99.74746339930121</t>
  </si>
  <si>
    <t>79.46428571428571</t>
  </si>
  <si>
    <t>SE_16_-_70553552_70551643_70551529_70548412_COG4</t>
  </si>
  <si>
    <t>98.79378119676893</t>
  </si>
  <si>
    <t>SE_16_-_70557276_70553634_70553552_70551643_COG4</t>
  </si>
  <si>
    <t>97.43378990136723</t>
  </si>
  <si>
    <t>SE_16_-_70557276_70553634_70553580_70551643_COG4</t>
  </si>
  <si>
    <t>2.6912691780388176</t>
  </si>
  <si>
    <t>SE_16_+_70557831_70558767_70558920_70560490_SF3B3</t>
  </si>
  <si>
    <t>99.91543468937081</t>
  </si>
  <si>
    <t>SE_16_+_70557831_70560490_70560629_70562776_SF3B3</t>
  </si>
  <si>
    <t>97.58440129373818</t>
  </si>
  <si>
    <t>64.8854961832061</t>
  </si>
  <si>
    <t>SE_16_+_70680878_70688441_70688574_70690505_IL34</t>
  </si>
  <si>
    <t>99.88628427353561</t>
  </si>
  <si>
    <t>72.2972972972973</t>
  </si>
  <si>
    <t>SE_16_-_70729447_70726874_70726724_70721993_VAC14</t>
  </si>
  <si>
    <t>98.29187175597819</t>
  </si>
  <si>
    <t>SE_16_-_70834700_70820268_70820118_70819772_VAC14</t>
  </si>
  <si>
    <t>99.39757049706976</t>
  </si>
  <si>
    <t>SE_16_+_71406132_71408648_71408737_71411570_CALB2</t>
  </si>
  <si>
    <t>96.28348284303611</t>
  </si>
  <si>
    <t>SE_16_+_71418739_71419480_71419551_71423652_CALB2</t>
  </si>
  <si>
    <t>13.554304341440684</t>
  </si>
  <si>
    <t>SE_16_-_71487146_71484618_71484497_71483788_ZNF23</t>
  </si>
  <si>
    <t>55.7324419864374</t>
  </si>
  <si>
    <t>SE_16_-_71490667_71490024_71489975_71488071_ZNF23</t>
  </si>
  <si>
    <t>0.592164311449404</t>
  </si>
  <si>
    <t>SE_16_-_71512782_71512410_71512338_71512244_ZNF19/ZNF23</t>
  </si>
  <si>
    <t>99.39608218231427</t>
  </si>
  <si>
    <t>SE_16_-_71798253_71795470_71795415_71792824_AP1G1</t>
  </si>
  <si>
    <t>1.1772461595722128</t>
  </si>
  <si>
    <t>SE_16_-_71807124_71806956_71806863_71805155_AP1G1</t>
  </si>
  <si>
    <t>9.74176252366171</t>
  </si>
  <si>
    <t>SE_16_-_71842666_71842053_71841918_71823385_AP1G1</t>
  </si>
  <si>
    <t>13.406337205990098</t>
  </si>
  <si>
    <t>SE_16_-_71842666_71842580_71842408_71823385_AP1G1</t>
  </si>
  <si>
    <t>77.90981447168018</t>
  </si>
  <si>
    <t>SE_16_-_71898041_71895845_71895679_71894575_ZNF821</t>
  </si>
  <si>
    <t>96.46182891882246</t>
  </si>
  <si>
    <t>56.64335664335665</t>
  </si>
  <si>
    <t>32.16783216783217</t>
  </si>
  <si>
    <t>SE_16_-_71901796_71898951_71898806_71898145_ZNF821</t>
  </si>
  <si>
    <t>96.11381386937062</t>
  </si>
  <si>
    <t>SE_16_-_71901815_71898951_71898806_71898145_ZNF821</t>
  </si>
  <si>
    <t>87.18255914246296</t>
  </si>
  <si>
    <t>SE_16_-_71913810_71901940_71901796_71898951_ZNF821</t>
  </si>
  <si>
    <t>88.22567334319261</t>
  </si>
  <si>
    <t>SE_16_-_71913810_71901940_71901815_71898951_ZNF821</t>
  </si>
  <si>
    <t>12.261955620222851</t>
  </si>
  <si>
    <t>SE_16_-_71917114_71915337_71915220_71913926_ZNF821</t>
  </si>
  <si>
    <t>0.2611218662901141</t>
  </si>
  <si>
    <t>SE_16_+_71929492_71937068_71937161_71949529_IST1</t>
  </si>
  <si>
    <t>99.8976809710977</t>
  </si>
  <si>
    <t>SE_16_+_71929492_71954642_71954725_71955246_IST1</t>
  </si>
  <si>
    <t>96.2677952271867</t>
  </si>
  <si>
    <t>SE_16_+_71956583_71957191_71957283_71958672_IST1</t>
  </si>
  <si>
    <t>1.348392830934422</t>
  </si>
  <si>
    <t>78.19148936170212</t>
  </si>
  <si>
    <t>17.5531914893617</t>
  </si>
  <si>
    <t>SE_16_+_71957283_71957994_71958184_71958672_IST1</t>
  </si>
  <si>
    <t>0.9517257169867309</t>
  </si>
  <si>
    <t>73.36956521739131</t>
  </si>
  <si>
    <t>SE_16_+_72046161_72047483_72047669_72048372_DHODH</t>
  </si>
  <si>
    <t>2.029193970031081</t>
  </si>
  <si>
    <t>SE_16_+_72048571_72049583_72049757_72050923_DHODH</t>
  </si>
  <si>
    <t>2.942714014496172</t>
  </si>
  <si>
    <t>SE_16_+_72051005_72054301_72054397_72055023_DHODH</t>
  </si>
  <si>
    <t>0.23138536901300177</t>
  </si>
  <si>
    <t>SE_16_-_72124517_72124076_72123988_72123037_TXNL4B</t>
  </si>
  <si>
    <t>0.08046148285016345</t>
  </si>
  <si>
    <t>SE_16_+_72127950_72128296_72128353_72130038_DHX38</t>
  </si>
  <si>
    <t>1.3342643395710758</t>
  </si>
  <si>
    <t>35.92814371257485</t>
  </si>
  <si>
    <t>19.16167664670659</t>
  </si>
  <si>
    <t>SE_16_+_74330886_74333474_74333643_74334013_PSMD7</t>
  </si>
  <si>
    <t>0.33234457268708506</t>
  </si>
  <si>
    <t>SE_16_-_74508444_74506532_74506424_74506309_GLG1</t>
  </si>
  <si>
    <t>99.72864117895794</t>
  </si>
  <si>
    <t>SE_16_-_74712797_74709662_74709511_74709302_MLKL</t>
  </si>
  <si>
    <t>44.366284856145896</t>
  </si>
  <si>
    <t>SE_16_-_74712797_74710323_74710199_74709662_MLKL</t>
  </si>
  <si>
    <t>3.4457192663807694</t>
  </si>
  <si>
    <t>SE_16_-_74937845_74933652_74933596_74927710_WDR59</t>
  </si>
  <si>
    <t>99.11475666583482</t>
  </si>
  <si>
    <t>SE_16_-_74943399_74942875_74942806_74937998_WDR59</t>
  </si>
  <si>
    <t>98.18156198607235</t>
  </si>
  <si>
    <t>SE_16_-_74982417_74976724_74976636_74972164_WDR59</t>
  </si>
  <si>
    <t>0.9257062952514226</t>
  </si>
  <si>
    <t>68.66666666666667</t>
  </si>
  <si>
    <t>SE_16_+_75127565_75129496_75129648_75138682_ZNRF1</t>
  </si>
  <si>
    <t>99.45507990568284</t>
  </si>
  <si>
    <t>SE_16_+_75138787_75140380_75140469_75141631_ZNRF1</t>
  </si>
  <si>
    <t>95.41735335025562</t>
  </si>
  <si>
    <t>SE_16_+_75186864_75200668_75200794_75203151_ZFP1</t>
  </si>
  <si>
    <t>88.1877140042785</t>
  </si>
  <si>
    <t>91.6030534351145</t>
  </si>
  <si>
    <t>SE_16_-_75239231_75238804_75238671_75238220_CTRB2</t>
  </si>
  <si>
    <t>97.07074166219704</t>
  </si>
  <si>
    <t>SE_16_-_75271081_75270896_75270726_75269884_BCAR1</t>
  </si>
  <si>
    <t>98.66398329663238</t>
  </si>
  <si>
    <t>SE_16_-_75271081_75270896_75270780_75269884_BCAR1</t>
  </si>
  <si>
    <t>2.389427890426834</t>
  </si>
  <si>
    <t>SE_16_-_75338922_75335803_75335655_75327940_CFDP1</t>
  </si>
  <si>
    <t>96.58454966078742</t>
  </si>
  <si>
    <t>SE_16_-_75467187_75448593_75448476_75446652_CFDP1</t>
  </si>
  <si>
    <t>99.98025449165962</t>
  </si>
  <si>
    <t>SE_16_-_75498366_75448593_75448476_75446652_CFDP1</t>
  </si>
  <si>
    <t>0.28039559537467507</t>
  </si>
  <si>
    <t>19.653179190751445</t>
  </si>
  <si>
    <t>74.56647398843931</t>
  </si>
  <si>
    <t>5.780346820809249</t>
  </si>
  <si>
    <t>SE_16_-_75467187_75453091_75452916_75448593_CFDP1</t>
  </si>
  <si>
    <t>99.8694783479026</t>
  </si>
  <si>
    <t>SE_16_-_75579724_75579393_75579250_75576581_CHST5/TMEM231</t>
  </si>
  <si>
    <t>99.169176482304</t>
  </si>
  <si>
    <t>SE_16_+_75600805_75601935_75602107_75611177_GABARAPL2</t>
  </si>
  <si>
    <t>91.01199257514479</t>
  </si>
  <si>
    <t>SE_16_-_75654164_75652538_75652484_75651170_ADAT1</t>
  </si>
  <si>
    <t>83.8691098157854</t>
  </si>
  <si>
    <t>SE_16_-_75654164_75652596_75652484_75651170_ADAT1</t>
  </si>
  <si>
    <t>0.43044324924489663</t>
  </si>
  <si>
    <t>74.31192660550458</t>
  </si>
  <si>
    <t>SE_16_-_75654164_75653641_75653530_75652538_ADAT1</t>
  </si>
  <si>
    <t>98.08727538635927</t>
  </si>
  <si>
    <t>SE_16_-_75675462_75670445_75670352_75669996_KARS</t>
  </si>
  <si>
    <t>97.8082631911205</t>
  </si>
  <si>
    <t>3.6809815950920246</t>
  </si>
  <si>
    <t>1.2269938650306749</t>
  </si>
  <si>
    <t>SE_16_-_75675462_75674247_75674082_75670445_KARS</t>
  </si>
  <si>
    <t>0.34850109202160123</t>
  </si>
  <si>
    <t>SE_16_-_75681476_75676733_75676651_75675621_KARS</t>
  </si>
  <si>
    <t>17.664683736166634</t>
  </si>
  <si>
    <t>SE_16_-_75681476_75678360_75678181_75675621_KARS</t>
  </si>
  <si>
    <t>99.70255472008671</t>
  </si>
  <si>
    <t>SE_16_+_77225155_77225373_77225530_77228232_MON1B</t>
  </si>
  <si>
    <t>91.90014312737323</t>
  </si>
  <si>
    <t>SE_16_+_77756514_77759328_77759481_77775479_NUDT7</t>
  </si>
  <si>
    <t>46.32431751769976</t>
  </si>
  <si>
    <t>SE_16_+_77759481_77769725_77769883_77775479_NUDT7</t>
  </si>
  <si>
    <t>64.59716046990481</t>
  </si>
  <si>
    <t>SE_16_+_77769883_77770547_77770640_77775479_NUDT7</t>
  </si>
  <si>
    <t>98.51876179519094</t>
  </si>
  <si>
    <t>SE_16_+_78133782_78142320_78142384_78143675_WWOX</t>
  </si>
  <si>
    <t>99.43935149146938</t>
  </si>
  <si>
    <t>98.86363636363636</t>
  </si>
  <si>
    <t>SE_16_+_78143732_78148873_78149051_78198080_WWOX</t>
  </si>
  <si>
    <t>99.84358152940455</t>
  </si>
  <si>
    <t>SE_16_+_78149051_78198080_78198186_79245505_WWOX</t>
  </si>
  <si>
    <t>3.3247227171277336</t>
  </si>
  <si>
    <t>SE_16_-_81014375_81012312_81012139_81010076_CMC2</t>
  </si>
  <si>
    <t>1.2635267416898537</t>
  </si>
  <si>
    <t>SE_16_-_81015411_81012312_81012139_81010076_CMC2</t>
  </si>
  <si>
    <t>30.536152831038642</t>
  </si>
  <si>
    <t>SE_16_-_81015411_81014484_81014375_81010076_CMC2</t>
  </si>
  <si>
    <t>97.12952956620171</t>
  </si>
  <si>
    <t>SE_16_-_81015411_81014484_81014375_81012312_CMC2</t>
  </si>
  <si>
    <t>66.08708272768939</t>
  </si>
  <si>
    <t>SE_16_-_81030919_81014484_81014375_81010076_CMC2</t>
  </si>
  <si>
    <t>88.6188766405767</t>
  </si>
  <si>
    <t>SE_16_-_81030919_81015482_81015411_81010076_CMC2</t>
  </si>
  <si>
    <t>94.93656936239827</t>
  </si>
  <si>
    <t>SE_16_-_81030919_81015482_81015411_81014484_CMC2</t>
  </si>
  <si>
    <t>0.6343436292548615</t>
  </si>
  <si>
    <t>SE_16_-_81030919_81022201_81022145_81015482_CMC2</t>
  </si>
  <si>
    <t>0.4772699934439292</t>
  </si>
  <si>
    <t>SE_16_-_81030919_81030625_81030528_81015482_CMC2</t>
  </si>
  <si>
    <t>97.55538302296006</t>
  </si>
  <si>
    <t>SE_16_-_81040339_81031034_81030919_81015482_CMC2</t>
  </si>
  <si>
    <t>5.276267669238888</t>
  </si>
  <si>
    <t>SE_16_-_81040339_81031956_81031890_81031034_CMC2</t>
  </si>
  <si>
    <t>4.703007100192902</t>
  </si>
  <si>
    <t>SE_16_-_81040339_81031959_81031890_81031034_CMC2</t>
  </si>
  <si>
    <t>4.148613354093865</t>
  </si>
  <si>
    <t>48.924731182795696</t>
  </si>
  <si>
    <t>SE_16_-_81040339_81032078_81031890_81031034_CMC2</t>
  </si>
  <si>
    <t>3.95727737467592</t>
  </si>
  <si>
    <t>SE_16_-_81040339_81034939_81034853_81031034_CMC2</t>
  </si>
  <si>
    <t>98.67806584310519</t>
  </si>
  <si>
    <t>SE_16_+_81047786_81050931_81050990_81051363_CENPN</t>
  </si>
  <si>
    <t>99.02491942202619</t>
  </si>
  <si>
    <t>13.705583756345177</t>
  </si>
  <si>
    <t>20.812182741116754</t>
  </si>
  <si>
    <t>SE_16_+_81075086_81075886_81076085_81076766_ATMIN</t>
  </si>
  <si>
    <t>96.73700780430818</t>
  </si>
  <si>
    <t>SE_16_-_81124206_81118199_81118068_81116568_GCSH</t>
  </si>
  <si>
    <t>98.24301701776403</t>
  </si>
  <si>
    <t>SE_16_-_81124206_81121269_81121206_81118199_GCSH</t>
  </si>
  <si>
    <t>95.67930082780653</t>
  </si>
  <si>
    <t>SE_16_-_81129736_81124285_81124206_81118199_GCSH</t>
  </si>
  <si>
    <t>1.188760587192355</t>
  </si>
  <si>
    <t>SE_16_-_81129736_81124712_81124602_81124285_GCSH</t>
  </si>
  <si>
    <t>97.7227577334696</t>
  </si>
  <si>
    <t>SE_16_+_81888192_81891868_81891961_81892721_PLCG2</t>
  </si>
  <si>
    <t>99.97334711888625</t>
  </si>
  <si>
    <t>SE_16_+_81925195_81927314_81927399_81929412_PLCG2</t>
  </si>
  <si>
    <t>99.85342109901654</t>
  </si>
  <si>
    <t>SE_16_+_81929532_81934217_81934385_81939008_PLCG2</t>
  </si>
  <si>
    <t>1.7019321336762163</t>
  </si>
  <si>
    <t>SE_16_-_82185029_82184957_82184843_82183008_MPHOSPH6</t>
  </si>
  <si>
    <t>0.3794786359358463</t>
  </si>
  <si>
    <t>SE_16_-_82197687_82195918_82195817_82185119_MPHOSPH6</t>
  </si>
  <si>
    <t>1.2266878124279377</t>
  </si>
  <si>
    <t>SE_16_-_82203730_82198346_82198257_82197799_MPHOSPH6</t>
  </si>
  <si>
    <t>0.4662534891093829</t>
  </si>
  <si>
    <t>SE_16_-_82203730_82201202_82201145_82197799_MPHOSPH6</t>
  </si>
  <si>
    <t>2.1396778858623233</t>
  </si>
  <si>
    <t>SE_16_+_82660742_82672965_82673070_82891967_CDH13</t>
  </si>
  <si>
    <t>0.47385699813857485</t>
  </si>
  <si>
    <t>98.1981981981982</t>
  </si>
  <si>
    <t>SE_16_+_82660742_82752967_82753080_82891967_CDH13</t>
  </si>
  <si>
    <t>0.03903750930923359</t>
  </si>
  <si>
    <t>SE_16_+_82892078_83056618_83056699_83065615_CDH13</t>
  </si>
  <si>
    <t>99.92186629939039</t>
  </si>
  <si>
    <t>SE_16_+_83065823_83158990_83159106_83250950_CDH13</t>
  </si>
  <si>
    <t>91.50375982714225</t>
  </si>
  <si>
    <t>SE_16_+_83983111_83986867_83986975_83991245_OSGIN1</t>
  </si>
  <si>
    <t>96.18064610428658</t>
  </si>
  <si>
    <t>SE_16_+_84028293_84030821_84030874_84031810_NECAB2</t>
  </si>
  <si>
    <t>98.75854393193076</t>
  </si>
  <si>
    <t>SE_16_+_84031922_84034329_84034406_84035430_NECAB2</t>
  </si>
  <si>
    <t>94.47465780639523</t>
  </si>
  <si>
    <t>69.71830985915493</t>
  </si>
  <si>
    <t>SE_16_-_84115352_84108346_84108202_84104381_MBTPS1</t>
  </si>
  <si>
    <t>97.02365507804103</t>
  </si>
  <si>
    <t>SE_16_-_84120963_84118739_84118588_84115513_MBTPS1</t>
  </si>
  <si>
    <t>0.9811283672807419</t>
  </si>
  <si>
    <t>SE_16_-_84150340_84144430_84144318_84135712_MBTPS1</t>
  </si>
  <si>
    <t>0.9127017344987748</t>
  </si>
  <si>
    <t>SE_16_-_84150340_84144458_84144318_84135712_MBTPS1</t>
  </si>
  <si>
    <t>1.3264829872899417</t>
  </si>
  <si>
    <t>SE_16_-_84178685_84172911_84172828_84169210_HSDL1</t>
  </si>
  <si>
    <t>12.80138671936914</t>
  </si>
  <si>
    <t>SE_16_+_84209905_84211120_84211212_84211335_DNAAF1</t>
  </si>
  <si>
    <t>97.26432498801371</t>
  </si>
  <si>
    <t>SE_16_-_84213776_84213686_84213552_84213457_TAF1C</t>
  </si>
  <si>
    <t>98.35378497678506</t>
  </si>
  <si>
    <t>SE_16_-_84213776_84213689_84213552_84213457_TAF1C</t>
  </si>
  <si>
    <t>90.28687555287166</t>
  </si>
  <si>
    <t>SE_16_-_84216850_84216755_84216678_84216046_TAF1C</t>
  </si>
  <si>
    <t>94.03769719547469</t>
  </si>
  <si>
    <t>SE_16_-_84216850_84216755_84216682_84216046_TAF1C</t>
  </si>
  <si>
    <t>99.80938491311456</t>
  </si>
  <si>
    <t>SE_16_-_84218457_84217384_84217303_84217113_TAF1C</t>
  </si>
  <si>
    <t>95.27603253720956</t>
  </si>
  <si>
    <t>SE_16_-_84220507_84217384_84217303_84217113_TAF1C</t>
  </si>
  <si>
    <t>97.55408124346336</t>
  </si>
  <si>
    <t>74.26470588235294</t>
  </si>
  <si>
    <t>SE_16_-_84220507_84218595_84218457_84217384_TAF1C</t>
  </si>
  <si>
    <t>30.88538846793596</t>
  </si>
  <si>
    <t>SE_16_-_84220507_84219189_84219086_84218595_TAF1C</t>
  </si>
  <si>
    <t>98.9181222976145</t>
  </si>
  <si>
    <t>SE_16_+_84444209_84444310_84444371_84449089_ATP2C2</t>
  </si>
  <si>
    <t>99.68927397458353</t>
  </si>
  <si>
    <t>SE_16_+_84492794_84492876_84492992_84494260_ATP2C2</t>
  </si>
  <si>
    <t>11.469223394299794</t>
  </si>
  <si>
    <t>SE_16_+_84492992_84493112_84493198_84494260_ATP2C2</t>
  </si>
  <si>
    <t>1.389582957192367</t>
  </si>
  <si>
    <t>SE_16_-_84529289_84528438_84528333_84523028_TLDC1</t>
  </si>
  <si>
    <t>48.73194210036539</t>
  </si>
  <si>
    <t>SE_16_-_84538207_84536468_84536327_84531717_TLDC1</t>
  </si>
  <si>
    <t>99.83422240714323</t>
  </si>
  <si>
    <t>SE_16_-_84651444_84651189_84651107_84623868_COTL1</t>
  </si>
  <si>
    <t>1.8798572835181862</t>
  </si>
  <si>
    <t>SE_16_+_84733717_84738346_84738466_84767041_USP10</t>
  </si>
  <si>
    <t>0.3959995423665566</t>
  </si>
  <si>
    <t>SE_16_+_84733717_84749801_84749864_84767041_USP10</t>
  </si>
  <si>
    <t>0.25570606194087214</t>
  </si>
  <si>
    <t>SE_16_+_84733717_84766074_84766195_84767041_USP10</t>
  </si>
  <si>
    <t>5.7582360495465545</t>
  </si>
  <si>
    <t>SE_16_+_84733717_84766659_84766711_84767041_USP10</t>
  </si>
  <si>
    <t>96.21992766228931</t>
  </si>
  <si>
    <t>SE_16_+_84767109_84773915_84773975_84778239_USP10</t>
  </si>
  <si>
    <t>96.45379095212203</t>
  </si>
  <si>
    <t>SE_16_+_84767109_84773915_84773975_84792322_USP10</t>
  </si>
  <si>
    <t>97.75474626015406</t>
  </si>
  <si>
    <t>38.732394366197184</t>
  </si>
  <si>
    <t>SE_16_+_84801964_84806147_84806291_84808766_USP10</t>
  </si>
  <si>
    <t>96.54228727513839</t>
  </si>
  <si>
    <t>SE_16_+_84806291_84808766_84808831_84812501_USP10</t>
  </si>
  <si>
    <t>99.7940320270911</t>
  </si>
  <si>
    <t>SE_16_-_85023910_85015600_85015476_85012891_ZDHHC7</t>
  </si>
  <si>
    <t>28.645833631846873</t>
  </si>
  <si>
    <t>SE_16_-_85023910_85022479_85022369_85015600_ZDHHC7</t>
  </si>
  <si>
    <t>98.82829619374264</t>
  </si>
  <si>
    <t>SE_16_+_85112609_85114921_85114998_85120250_KIAA0513</t>
  </si>
  <si>
    <t>94.63583392596819</t>
  </si>
  <si>
    <t>60.36036036036037</t>
  </si>
  <si>
    <t>SE_16_+_85697220_85698621_85698734_85699582_GSE1</t>
  </si>
  <si>
    <t>1.1738869602419455</t>
  </si>
  <si>
    <t>SE_16_+_85704704_85705788_85705915_85706011_GSE1</t>
  </si>
  <si>
    <t>79.10325414296436</t>
  </si>
  <si>
    <t>SE_16_-_85814817_85814079_85813985_85813473_EMC8</t>
  </si>
  <si>
    <t>99.43431151755048</t>
  </si>
  <si>
    <t>SE_16_+_85833358_85834790_85834884_85838543_COX4I1</t>
  </si>
  <si>
    <t>99.6868397070442</t>
  </si>
  <si>
    <t>SE_16_+_85833358_85834811_85834884_85838543_COX4I1</t>
  </si>
  <si>
    <t>0.3210125008750959</t>
  </si>
  <si>
    <t>SE_16_+_85834884_85838146_85838267_85838543_COX4I1</t>
  </si>
  <si>
    <t>16.2281665448535</t>
  </si>
  <si>
    <t>SE_16_-_86582070_86581717_86581641_86580255_MTHFSD</t>
  </si>
  <si>
    <t>92.01092587029636</t>
  </si>
  <si>
    <t>82.88288288288288</t>
  </si>
  <si>
    <t>SE_16_-_86588251_86585752_86585639_86582183_MTHFSD</t>
  </si>
  <si>
    <t>92.88198368399489</t>
  </si>
  <si>
    <t>77.47747747747748</t>
  </si>
  <si>
    <t>SE_16_-_86588251_86585898_86585785_86582183_MTHFSD</t>
  </si>
  <si>
    <t>0.9040399149465185</t>
  </si>
  <si>
    <t>SE_16_+_87432476_87433204_87433292_87435781_MAP1LC3B</t>
  </si>
  <si>
    <t>90.42680494018227</t>
  </si>
  <si>
    <t>SE_16_-_87782279_87764250_87764158_87760530_KLHDC4</t>
  </si>
  <si>
    <t>99.55261787543088</t>
  </si>
  <si>
    <t>SE_16_-_87788800_87782415_87782279_87764250_KLHDC4</t>
  </si>
  <si>
    <t>99.94277612109191</t>
  </si>
  <si>
    <t>SE_16_-_87799398_87788898_87788800_87782415_KLHDC4</t>
  </si>
  <si>
    <t>89.87257019697284</t>
  </si>
  <si>
    <t>SE_16_-_87795555_87790083_87790005_87788898_KLHDC4</t>
  </si>
  <si>
    <t>83.96747880230716</t>
  </si>
  <si>
    <t>SE_16_-_87795555_87790083_87790028_87788898_KLHDC4</t>
  </si>
  <si>
    <t>0.29155212879454023</t>
  </si>
  <si>
    <t>SE_16_-_87795555_87791069_87790949_87790083_KLHDC4</t>
  </si>
  <si>
    <t>99.42565251222094</t>
  </si>
  <si>
    <t>SE_16_-_87799398_87795646_87795555_87788898_KLHDC4</t>
  </si>
  <si>
    <t>1.7746765151294714</t>
  </si>
  <si>
    <t>SE_16_-_87799398_87798812_87798672_87795646_KLHDC4</t>
  </si>
  <si>
    <t>6.510197197462145</t>
  </si>
  <si>
    <t>SE_16_+_87985121_87985787_87985879_88008654_BANP</t>
  </si>
  <si>
    <t>99.37368941078984</t>
  </si>
  <si>
    <t>SE_16_+_87984533_88008654_88008791_88014642_BANP</t>
  </si>
  <si>
    <t>3.879050181286297</t>
  </si>
  <si>
    <t>SE_16_+_88017865_88037088_88037169_88037901_BANP</t>
  </si>
  <si>
    <t>66.65127925055884</t>
  </si>
  <si>
    <t>SE_16_+_88017865_88037901_88038017_88039696_BANP</t>
  </si>
  <si>
    <t>42.27419285689231</t>
  </si>
  <si>
    <t>SE_16_+_88071617_88098873_88098938_88105675_BANP</t>
  </si>
  <si>
    <t>98.56518226660732</t>
  </si>
  <si>
    <t>SE_16_+_88552451_88555439_88555561_88580795_ZFPM1</t>
  </si>
  <si>
    <t>18.838823588447827</t>
  </si>
  <si>
    <t>SE_16_+_88653092_88653950_88654021_88664586_ZC3H18</t>
  </si>
  <si>
    <t>0.1626150901251306</t>
  </si>
  <si>
    <t>SE_16_-_88713163_88713011_88712928_88712605_CYBA</t>
  </si>
  <si>
    <t>7.579761521479475</t>
  </si>
  <si>
    <t>SE_16_-_88723844_88723655_88723554_88722712_MVD</t>
  </si>
  <si>
    <t>11.84819816410257</t>
  </si>
  <si>
    <t>SE_16_-_88729419_88727045_88726928_88725128_MVD</t>
  </si>
  <si>
    <t>77.7624875812161</t>
  </si>
  <si>
    <t>SE_16_-_88729419_88727249_88727156_88727045_MVD</t>
  </si>
  <si>
    <t>1.747539663989731</t>
  </si>
  <si>
    <t>SE_16_-_88729419_88729189_88729120_88725128_MVD</t>
  </si>
  <si>
    <t>93.45494045610477</t>
  </si>
  <si>
    <t>SE_16_+_88773618_88776346_88776424_88776631_CTU2</t>
  </si>
  <si>
    <t>97.97917434002473</t>
  </si>
  <si>
    <t>91.07142857142857</t>
  </si>
  <si>
    <t>SE_16_+_88781334_88781456_88781514_88781590_CTU2</t>
  </si>
  <si>
    <t>4.211456579836015</t>
  </si>
  <si>
    <t>SE_16_-_88785982_88784023_88783945_88783619_PIEZO1</t>
  </si>
  <si>
    <t>91.0748781526423</t>
  </si>
  <si>
    <t>SE_16_-_88791824_88791488_88791417_88790379_PIEZO1</t>
  </si>
  <si>
    <t>97.91726195084158</t>
  </si>
  <si>
    <t>SE_16_-_88877958_88876964_88876831_88876556_APRT</t>
  </si>
  <si>
    <t>96.80010763457737</t>
  </si>
  <si>
    <t>SE_16_-_88907400_88904173_88904030_88902675_GALNS</t>
  </si>
  <si>
    <t>71.25511969705956</t>
  </si>
  <si>
    <t>SE_16_-_88923166_88909237_88909114_88908379_GALNS</t>
  </si>
  <si>
    <t>19.792706845070402</t>
  </si>
  <si>
    <t>22.75449101796407</t>
  </si>
  <si>
    <t>72.45508982035929</t>
  </si>
  <si>
    <t>SE_16_-_88923166_88909607_88909438_88909237_GALNS</t>
  </si>
  <si>
    <t>56.659712321025026</t>
  </si>
  <si>
    <t>SE_16_+_88925197_88925753_88925851_88925981_TRAPPC2L</t>
  </si>
  <si>
    <t>97.87869465329592</t>
  </si>
  <si>
    <t>SE_16_+_88925197_88925981_88926158_88926301_TRAPPC2L</t>
  </si>
  <si>
    <t>12.361123572604363</t>
  </si>
  <si>
    <t>SE_16_-_88947699_88947556_88947396_88947196_CBFA2T3</t>
  </si>
  <si>
    <t>55.92528333436333</t>
  </si>
  <si>
    <t>SE_16_-_88967912_88964560_88964486_88958893_CBFA2T3</t>
  </si>
  <si>
    <t>79.95788525078554</t>
  </si>
  <si>
    <t>SE_16_+_89178654_89180747_89180895_89187209_ACSF3</t>
  </si>
  <si>
    <t>25.50832527583731</t>
  </si>
  <si>
    <t>SE_16_-_89371614_89358185_89358089_89357591_ANKRD11</t>
  </si>
  <si>
    <t>99.91022254743488</t>
  </si>
  <si>
    <t>SE_16_-_89379725_89371752_89371614_89367370_ANKRD11</t>
  </si>
  <si>
    <t>4.296176639782836</t>
  </si>
  <si>
    <t>SE_16_-_89556653_89497734_89497664_89484776_ANKRD11</t>
  </si>
  <si>
    <t>99.95334486423427</t>
  </si>
  <si>
    <t>SE_16_+_89627120_89627348_89627471_89627635_RPL13</t>
  </si>
  <si>
    <t>99.93065991651984</t>
  </si>
  <si>
    <t>85.98130841121495</t>
  </si>
  <si>
    <t>SE_16_+_89627120_89627362_89627471_89627635_RPL13</t>
  </si>
  <si>
    <t>87.4754193201086</t>
  </si>
  <si>
    <t>71.7557251908397</t>
  </si>
  <si>
    <t>SE_16_+_89657466_89657535_89657668_89661775_CPNE7</t>
  </si>
  <si>
    <t>8.598450245122406</t>
  </si>
  <si>
    <t>SE_16_+_89662011_89662239_89662332_89662892_CPNE7</t>
  </si>
  <si>
    <t>4.127261303830103</t>
  </si>
  <si>
    <t>75.25773195876289</t>
  </si>
  <si>
    <t>SE_16_+_89753167_89753857_89753956_89755660_CDK10</t>
  </si>
  <si>
    <t>72.85108106232697</t>
  </si>
  <si>
    <t>SE_16_+_89753205_89755660_89755732_89756961_CDK10</t>
  </si>
  <si>
    <t>97.48601363074472</t>
  </si>
  <si>
    <t>SE_16_+_89753742_89755660_89755732_89756961_CDK10</t>
  </si>
  <si>
    <t>92.0350160695499</t>
  </si>
  <si>
    <t>SE_16_+_89754223_89755660_89755732_89756961_CDK10</t>
  </si>
  <si>
    <t>99.82313635053175</t>
  </si>
  <si>
    <t>SE_16_+_89760640_89761073_89761196_89761339_CDK10</t>
  </si>
  <si>
    <t>99.60954253112168</t>
  </si>
  <si>
    <t>SE_16_-_89809208_89807274_89807212_89806507_FANCA</t>
  </si>
  <si>
    <t>93.20186630696995</t>
  </si>
  <si>
    <t>55.14705882352941</t>
  </si>
  <si>
    <t>SE_16_-_89811367_89809346_89809208_89807274_FANCA</t>
  </si>
  <si>
    <t>94.90905521708001</t>
  </si>
  <si>
    <t>SE_16_-_89818546_89816310_89816138_89815175_FANCA</t>
  </si>
  <si>
    <t>94.20376719024202</t>
  </si>
  <si>
    <t>SE_16_+_89930269_89935975_89936090_89936458_SPIRE2</t>
  </si>
  <si>
    <t>9.242939727087942</t>
  </si>
  <si>
    <t>SE_16_+_89940267_89944869_89945035_89949759_TCF25</t>
  </si>
  <si>
    <t>98.11610684261873</t>
  </si>
  <si>
    <t>SE_16_+_89952374_89954060_89954125_89958601_TCF25</t>
  </si>
  <si>
    <t>98.35020497717443</t>
  </si>
  <si>
    <t>SE_16_+_89958683_89960136_89960266_89961446_TCF25</t>
  </si>
  <si>
    <t>99.65348751708169</t>
  </si>
  <si>
    <t>SE_16_+_89972692_89973651_89973730_89976999_TCF25</t>
  </si>
  <si>
    <t>8.62712021332604</t>
  </si>
  <si>
    <t>SE_16_+_89973730_89975374_89975491_89976999_TCF25</t>
  </si>
  <si>
    <t>11.19203871272921</t>
  </si>
  <si>
    <t>73.38129496402878</t>
  </si>
  <si>
    <t>SE_16_+_89973730_89975374_89975515_89976999_TCF25</t>
  </si>
  <si>
    <t>1.6011716202119817</t>
  </si>
  <si>
    <t>SE_16_+_89989866_89998209_89998347_89998979_TUBB3</t>
  </si>
  <si>
    <t>65.35203881483443</t>
  </si>
  <si>
    <t>SE_16_+_90015222_90015825_90015921_90020651_DEF8</t>
  </si>
  <si>
    <t>76.63072872617295</t>
  </si>
  <si>
    <t>SE_16_+_90015222_90015825_90015921_90021577_DEF8</t>
  </si>
  <si>
    <t>62.29042850257011</t>
  </si>
  <si>
    <t>SE_16_+_90015222_90015828_90015921_90020651_DEF8</t>
  </si>
  <si>
    <t>17.893544093791053</t>
  </si>
  <si>
    <t>SE_16_+_90015222_90015973_90016046_90020651_DEF8</t>
  </si>
  <si>
    <t>2.641418248551179</t>
  </si>
  <si>
    <t>SE_16_+_90015921_90018966_90019090_90020651_DEF8</t>
  </si>
  <si>
    <t>2.1916698877255674</t>
  </si>
  <si>
    <t>SE_16_+_90015921_90018970_90019090_90020651_DEF8</t>
  </si>
  <si>
    <t>96.97690935694891</t>
  </si>
  <si>
    <t>19.84732824427481</t>
  </si>
  <si>
    <t>SE_16_+_90015222_90020651_90020784_90021577_DEF8</t>
  </si>
  <si>
    <t>99.95887527116103</t>
  </si>
  <si>
    <t>SE_16_+_90015921_90020651_90020784_90021577_DEF8</t>
  </si>
  <si>
    <t>96.55747685744528</t>
  </si>
  <si>
    <t>SE_16_+_90015222_90020697_90020784_90021577_DEF8</t>
  </si>
  <si>
    <t>99.94402843801909</t>
  </si>
  <si>
    <t>SE_16_+_90015921_90020697_90020784_90021577_DEF8</t>
  </si>
  <si>
    <t>0.14714664608197428</t>
  </si>
  <si>
    <t>SE_16_+_90021674_90022938_90023056_90023919_DEF8</t>
  </si>
  <si>
    <t>98.99905325933051</t>
  </si>
  <si>
    <t>SE_16_+_90089132_90094044_90094130_90097707_GAS8</t>
  </si>
  <si>
    <t>80.57096020851998</t>
  </si>
  <si>
    <t>SE_16_+_90099332_90102041_90102095_90102789_GAS8</t>
  </si>
  <si>
    <t>86.75189545959789</t>
  </si>
  <si>
    <t>SE_17_-_169211_131645_131559_97076_RPH3AL</t>
  </si>
  <si>
    <t>1.8450441933913289</t>
  </si>
  <si>
    <t>97.27891156462584</t>
  </si>
  <si>
    <t>SE_17_-_505035_503334_503185_489604_VPS53</t>
  </si>
  <si>
    <t>98.08150413226706</t>
  </si>
  <si>
    <t>SE_17_-_534790_531471_531328_530556_VPS53</t>
  </si>
  <si>
    <t>6.444601298664754</t>
  </si>
  <si>
    <t>SE_17_-_556531_536081_535984_534868_VPS53</t>
  </si>
  <si>
    <t>88.9199482711498</t>
  </si>
  <si>
    <t>SE_17_-_600658_565135_565049_559193_VPS53</t>
  </si>
  <si>
    <t>93.56957899804486</t>
  </si>
  <si>
    <t>SE_17_+_636421_643745_643840_644541_FAM57A</t>
  </si>
  <si>
    <t>97.36292410951863</t>
  </si>
  <si>
    <t>SE_17_+_641287_643745_643840_644541_FAM57A</t>
  </si>
  <si>
    <t>18.605777213030585</t>
  </si>
  <si>
    <t>SE_17_-_655373_653149_653054_651272_GEMIN4</t>
  </si>
  <si>
    <t>99.41836517454978</t>
  </si>
  <si>
    <t>SE_17_-_674565_673747_673661_673397_GLOD4</t>
  </si>
  <si>
    <t>1.3636407179100605</t>
  </si>
  <si>
    <t>SE_17_-_685406_683978_683858_681984_GLOD4</t>
  </si>
  <si>
    <t>1.1318404522696464</t>
  </si>
  <si>
    <t>SE_17_-_685406_683978_683924_681984_GLOD4</t>
  </si>
  <si>
    <t>1.1801494592953712</t>
  </si>
  <si>
    <t>97.19101123595506</t>
  </si>
  <si>
    <t>SE_17_-_685406_685283_685103_681984_GLOD4</t>
  </si>
  <si>
    <t>97.05940870458495</t>
  </si>
  <si>
    <t>31.07344632768362</t>
  </si>
  <si>
    <t>SE_17_-_722679_708487_708308_707046_NXN</t>
  </si>
  <si>
    <t>13.382494599226685</t>
  </si>
  <si>
    <t>SE_17_-_915928_915797_915714_915225_ABR</t>
  </si>
  <si>
    <t>99.61607203707496</t>
  </si>
  <si>
    <t>SE_17_-_960238_959349_959275_953874_ABR</t>
  </si>
  <si>
    <t>98.15779266262484</t>
  </si>
  <si>
    <t>SE_17_-_1028518_1003975_1003877_995090_ABR</t>
  </si>
  <si>
    <t>2.662590188516211</t>
  </si>
  <si>
    <t>59.285714285714285</t>
  </si>
  <si>
    <t>SE_17_-_1082961_1081353_1081211_1028702_ABR</t>
  </si>
  <si>
    <t>99.66081291254325</t>
  </si>
  <si>
    <t>SE_17_-_1268153_1257641_1257505_1248793_YWHAE</t>
  </si>
  <si>
    <t>99.33766101968179</t>
  </si>
  <si>
    <t>SE_17_-_1268153_1265302_1265224_1257641_YWHAE</t>
  </si>
  <si>
    <t>99.84290580161775</t>
  </si>
  <si>
    <t>2.030456852791878</t>
  </si>
  <si>
    <t>SE_17_-_1303341_1268352_1268153_1248793_YWHAE</t>
  </si>
  <si>
    <t>84.65163589599484</t>
  </si>
  <si>
    <t>SE_17_-_1417166_1416848_1416747_1413093_INPP5K</t>
  </si>
  <si>
    <t>89.77548540230316</t>
  </si>
  <si>
    <t>SE_17_-_1417166_1416855_1416747_1413093_INPP5K</t>
  </si>
  <si>
    <t>99.5187521740946</t>
  </si>
  <si>
    <t>SE_17_-_1419750_1417273_1417166_1413093_INPP5K</t>
  </si>
  <si>
    <t>1.3058613920888458</t>
  </si>
  <si>
    <t>SE_17_-_1419750_1418879_1418721_1417273_INPP5K</t>
  </si>
  <si>
    <t>0.11219363413846255</t>
  </si>
  <si>
    <t>SE_17_-_1442163_1439135_1439079_1438812_PITPNA</t>
  </si>
  <si>
    <t>99.28740881992982</t>
  </si>
  <si>
    <t>SE_17_-_1451590_1444934_1444860_1442246_PITPNA</t>
  </si>
  <si>
    <t>1.9512290773647936</t>
  </si>
  <si>
    <t>SE_17_-_1465835_1464575_1464493_1461853_PITPNA</t>
  </si>
  <si>
    <t>84.318689710623</t>
  </si>
  <si>
    <t>SE_17_-_1551129_1550283_1550200_1549913_RILP</t>
  </si>
  <si>
    <t>0.2744910445018166</t>
  </si>
  <si>
    <t>SE_17_-_1556836_1555331_1555275_1555082_PRPF8</t>
  </si>
  <si>
    <t>99.51428209914405</t>
  </si>
  <si>
    <t>29.37853107344633</t>
  </si>
  <si>
    <t>19.2090395480226</t>
  </si>
  <si>
    <t>SE_17_-_1565200_1565084_1564905_1564700_PRPF8</t>
  </si>
  <si>
    <t>99.9588777117755</t>
  </si>
  <si>
    <t>SE_17_-_1586827_1585587_1585423_1585332_PRPF8</t>
  </si>
  <si>
    <t>98.51017215384002</t>
  </si>
  <si>
    <t>SE_17_+_1631920_1633674_1633781_1634049_WDR81</t>
  </si>
  <si>
    <t>99.56515494637917</t>
  </si>
  <si>
    <t>55.85106382978723</t>
  </si>
  <si>
    <t>SE_17_+_1634239_1634362_1634552_1635619_WDR81</t>
  </si>
  <si>
    <t>99.28871729562245</t>
  </si>
  <si>
    <t>SE_17_+_1665407_1670197_1670288_1673146_SERPINF1</t>
  </si>
  <si>
    <t>99.19318478055898</t>
  </si>
  <si>
    <t>SE_17_+_1787238_1791969_1792145_1795127_RPA1</t>
  </si>
  <si>
    <t>99.39784373382065</t>
  </si>
  <si>
    <t>SE_17_+_1937136_1939264_1939385_1939823_DPH1</t>
  </si>
  <si>
    <t>94.30169435048829</t>
  </si>
  <si>
    <t>16.56804733727811</t>
  </si>
  <si>
    <t>SE_17_+_2207311_2218851_2219022_2221164_SRR</t>
  </si>
  <si>
    <t>98.40922848644114</t>
  </si>
  <si>
    <t>SE_17_-_2233809_2232769_2232637_2228714_TSR1</t>
  </si>
  <si>
    <t>92.28427280382736</t>
  </si>
  <si>
    <t>SE_17_-_2239625_2239434_2239331_2239024_TSR1</t>
  </si>
  <si>
    <t>97.71357701348418</t>
  </si>
  <si>
    <t>SE_17_+_2241039_2246839_2246914_2264931_SGSM2</t>
  </si>
  <si>
    <t>99.63302722819537</t>
  </si>
  <si>
    <t>SE_17_+_2265564_2266132_2266199_2266283_SGSM2/JA611268</t>
  </si>
  <si>
    <t>41.1727203443085</t>
  </si>
  <si>
    <t>SE_17_+_2268635_2270565_2270699_2274556_SGSM2</t>
  </si>
  <si>
    <t>98.17686803036679</t>
  </si>
  <si>
    <t>SE_17_+_2282497_2282726_2282787_2283559_SGSM2</t>
  </si>
  <si>
    <t>0.6924473872471579</t>
  </si>
  <si>
    <t>21.341463414634145</t>
  </si>
  <si>
    <t>SE_17_-_2341403_2340134_2339968_2324198_METTL16</t>
  </si>
  <si>
    <t>92.43853138472781</t>
  </si>
  <si>
    <t>77.87610619469027</t>
  </si>
  <si>
    <t>SE_17_-_2376818_2371170_2371055_2367644_METTL16</t>
  </si>
  <si>
    <t>98.63551426201498</t>
  </si>
  <si>
    <t>SE_17_-_2380980_2376958_2376818_2367644_METTL16</t>
  </si>
  <si>
    <t>99.42982278945269</t>
  </si>
  <si>
    <t>SE_17_-_2380980_2376958_2376818_2371170_METTL16</t>
  </si>
  <si>
    <t>0.7086690145004351</t>
  </si>
  <si>
    <t>SE_17_-_2380980_2378593_2378535_2376958_METTL16</t>
  </si>
  <si>
    <t>97.09056170593358</t>
  </si>
  <si>
    <t>SE_17_-_2415053_2405625_2405498_2381179_METTL16</t>
  </si>
  <si>
    <t>1.4701245203640885</t>
  </si>
  <si>
    <t>SE_17_+_2497300_2538677_2538804_2541393_PAFAH1B1</t>
  </si>
  <si>
    <t>97.65434639839438</t>
  </si>
  <si>
    <t>SE_17_+_2541614_2568666_2568750_2569310_PAFAH1B1</t>
  </si>
  <si>
    <t>99.6279356074882</t>
  </si>
  <si>
    <t>SE_17_+_2541614_2569310_2569384_2570286_PAFAH1B1</t>
  </si>
  <si>
    <t>99.72631903278322</t>
  </si>
  <si>
    <t>SE_17_+_2577582_2579799_2579900_2583458_PAFAH1B1</t>
  </si>
  <si>
    <t>99.91320889602815</t>
  </si>
  <si>
    <t>SE_17_-_2599453_2598820_2598668_2598574_CLUH</t>
  </si>
  <si>
    <t>98.34723466629957</t>
  </si>
  <si>
    <t>75.14124293785311</t>
  </si>
  <si>
    <t>SE_17_-_3493101_3491661_3491482_3489220_TRPV1</t>
  </si>
  <si>
    <t>96.49680620235146</t>
  </si>
  <si>
    <t>SE_17_-_3493101_3491661_3491512_3489220_TRPV1</t>
  </si>
  <si>
    <t>92.47434441542677</t>
  </si>
  <si>
    <t>62.33766233766234</t>
  </si>
  <si>
    <t>SE_17_+_3540610_3543482_3543561_3550738_CTNS</t>
  </si>
  <si>
    <t>87.65443776192923</t>
  </si>
  <si>
    <t>SE_17_+_3550816_3552141_3552225_3558292_CTNS</t>
  </si>
  <si>
    <t>5.39797619980665</t>
  </si>
  <si>
    <t>SE_17_-_3582884_3579620_3579473_3577171_P2RX5-TAX1BP3/P2RX5</t>
  </si>
  <si>
    <t>99.2700314667415</t>
  </si>
  <si>
    <t>SE_17_-_3591306_3585272_3585190_3583078_P2RX5-TAX1BP3/P2RX5</t>
  </si>
  <si>
    <t>82.73698063407866</t>
  </si>
  <si>
    <t>SE_17_-_3594938_3594321_3594250_3593974_P2RX5-TAX1BP3/P2RX5</t>
  </si>
  <si>
    <t>21.521537519753423</t>
  </si>
  <si>
    <t>SE_17_-_3626982_3626677_3626582_3623696_ITGAE</t>
  </si>
  <si>
    <t>18.41831567865384</t>
  </si>
  <si>
    <t>SE_17_-_3785822_3785664_3785551_3784942_CAMKK1</t>
  </si>
  <si>
    <t>0.44138244594267867</t>
  </si>
  <si>
    <t>SE_17_-_3831957_3831332_3831275_3828735_ATP2A3</t>
  </si>
  <si>
    <t>2.0049110712943334</t>
  </si>
  <si>
    <t>SE_17_-_3831957_3831621_3831521_3828735_ATP2A3</t>
  </si>
  <si>
    <t>3.5995295211632388</t>
  </si>
  <si>
    <t>62.35294117647059</t>
  </si>
  <si>
    <t>SE_17_-_3831957_3831621_3831534_3828735_ATP2A3</t>
  </si>
  <si>
    <t>2.042659156270887</t>
  </si>
  <si>
    <t>61.15107913669065</t>
  </si>
  <si>
    <t>SE_17_-_3920665_3920068_3919927_3919760_ZZEF1</t>
  </si>
  <si>
    <t>91.15771061553677</t>
  </si>
  <si>
    <t>51.96850393700787</t>
  </si>
  <si>
    <t>18.89763779527559</t>
  </si>
  <si>
    <t>SE_17_-_3961288_3959639_3959510_3957489_ZZEF1</t>
  </si>
  <si>
    <t>27.9237485968491</t>
  </si>
  <si>
    <t>30.476190476190478</t>
  </si>
  <si>
    <t>SE_17_-_3975902_3974740_3974633_3974218_ZZEF1</t>
  </si>
  <si>
    <t>1.6656650029105644</t>
  </si>
  <si>
    <t>SE_17_+_4053325_4054238_4054316_4057968_CYB5D2</t>
  </si>
  <si>
    <t>97.76116626176702</t>
  </si>
  <si>
    <t>SE_17_-_4145551_4139185_4139067_4120413_ANKFY1</t>
  </si>
  <si>
    <t>97.37086031829836</t>
  </si>
  <si>
    <t>34.659090909090914</t>
  </si>
  <si>
    <t>40.340909090909086</t>
  </si>
  <si>
    <t>SE_17_-_4210316_4192703_4192525_4186216_UBE2G1</t>
  </si>
  <si>
    <t>94.08816336698114</t>
  </si>
  <si>
    <t>SE_17_-_4210316_4200109_4200012_4192703_UBE2G1</t>
  </si>
  <si>
    <t>1.6419747778766498</t>
  </si>
  <si>
    <t>SE_17_-_4269566_4235183_4235069_4210418_UBE2G1</t>
  </si>
  <si>
    <t>97.41573638740233</t>
  </si>
  <si>
    <t>SE_17_+_4439469_4439558_4439721_4440195_SPNS2</t>
  </si>
  <si>
    <t>97.9112934129198</t>
  </si>
  <si>
    <t>66.4179104477612</t>
  </si>
  <si>
    <t>SE_17_-_4444758_4443779_4443643_4443262_MYBBP1A</t>
  </si>
  <si>
    <t>55.000052765024535</t>
  </si>
  <si>
    <t>SE_17_-_4462853_4462733_4462638_4462352_GGT6</t>
  </si>
  <si>
    <t>58.39080002537382</t>
  </si>
  <si>
    <t>SE_17_-_4462853_4462751_4462638_4462352_GGT6</t>
  </si>
  <si>
    <t>1.3459773507367252</t>
  </si>
  <si>
    <t>SE_17_-_4594183_4586374_4586325_4586247_PELP1</t>
  </si>
  <si>
    <t>0.21085803325190633</t>
  </si>
  <si>
    <t>SE_17_-_4594183_4586406_4586325_4586247_PELP1</t>
  </si>
  <si>
    <t>1.4225187039306688</t>
  </si>
  <si>
    <t>23.497267759562842</t>
  </si>
  <si>
    <t>SE_17_+_4618338_4618446_4618631_4619268_ARRB2</t>
  </si>
  <si>
    <t>2.086056493597292</t>
  </si>
  <si>
    <t>SE_17_+_4618338_4618495_4618631_4619268_ARRB2</t>
  </si>
  <si>
    <t>99.62711813223505</t>
  </si>
  <si>
    <t>SE_17_+_4614039_4619268_4619328_4619442_ARRB2</t>
  </si>
  <si>
    <t>97.6455991174121</t>
  </si>
  <si>
    <t>SE_17_+_4614039_4619268_4619328_4620512_ARRB2</t>
  </si>
  <si>
    <t>99.86773352208216</t>
  </si>
  <si>
    <t>70.61855670103093</t>
  </si>
  <si>
    <t>SE_17_+_4619328_4619707_4619903_4620512_ARRB2</t>
  </si>
  <si>
    <t>92.52731895659937</t>
  </si>
  <si>
    <t>SE_17_+_4621318_4621556_4621640_4621907_ARRB2</t>
  </si>
  <si>
    <t>89.67310137951435</t>
  </si>
  <si>
    <t>SE_17_+_4647142_4647286_4647402_4647485_ZMYND15</t>
  </si>
  <si>
    <t>94.37154023198106</t>
  </si>
  <si>
    <t>SE_17_-_4689453_4689347_4689232_4688954_VMO1</t>
  </si>
  <si>
    <t>93.63608473481383</t>
  </si>
  <si>
    <t>SE_17_-_4689453_4689347_4689252_4688954_VMO1</t>
  </si>
  <si>
    <t>96.07023460547059</t>
  </si>
  <si>
    <t>SE_17_+_4720554_4721297_4721401_4721592_PLD2</t>
  </si>
  <si>
    <t>4.957101733765098</t>
  </si>
  <si>
    <t>SE_17_+_4736935_4762508_4762623_4781612_MINK1</t>
  </si>
  <si>
    <t>68.80732316740712</t>
  </si>
  <si>
    <t>SE_17_+_4795529_4795697_4795807_4795951_MINK1</t>
  </si>
  <si>
    <t>97.27740540933829</t>
  </si>
  <si>
    <t>SE_17_-_4843111_4842507_4842355_4842270_SLC25A11</t>
  </si>
  <si>
    <t>99.42158464097997</t>
  </si>
  <si>
    <t>SE_17_+_4843655_4844168_4844288_4844372_RNF167</t>
  </si>
  <si>
    <t>99.95863719973893</t>
  </si>
  <si>
    <t>SE_17_+_4844288_4844372_4844452_4845636_RNF167</t>
  </si>
  <si>
    <t>99.95574040936306</t>
  </si>
  <si>
    <t>SE_17_+_4846236_4847853_4847933_4848010_RNF167</t>
  </si>
  <si>
    <t>10.410731371927374</t>
  </si>
  <si>
    <t>SE_17_+_4855209_4855320_4855442_4856090_ENO3</t>
  </si>
  <si>
    <t>96.83537996098278</t>
  </si>
  <si>
    <t>SE_17_-_4877680_4877064_4876880_4876548_CAMTA2</t>
  </si>
  <si>
    <t>88.77984793849038</t>
  </si>
  <si>
    <t>SE_17_-_4886052_4885455_4885384_4885126_CAMTA2</t>
  </si>
  <si>
    <t>84.72868618319004</t>
  </si>
  <si>
    <t>SE_17_-_4886052_4885470_4885384_4885126_CAMTA2</t>
  </si>
  <si>
    <t>85.89633717847755</t>
  </si>
  <si>
    <t>SE_17_-_4886052_4885522_4885384_4885126_CAMTA2</t>
  </si>
  <si>
    <t>99.05375823894782</t>
  </si>
  <si>
    <t>SE_17_-_4890888_4889581_4889487_4889278_CAMTA2</t>
  </si>
  <si>
    <t>52.640831822826016</t>
  </si>
  <si>
    <t>SE_17_-_5015095_5014514_5014371_5013163_ZNF232</t>
  </si>
  <si>
    <t>0.11906892609003117</t>
  </si>
  <si>
    <t>91.2568306010929</t>
  </si>
  <si>
    <t>SE_17_+_5185815_5187179_5187364_5211989_RABEP1</t>
  </si>
  <si>
    <t>98.31415462438304</t>
  </si>
  <si>
    <t>SE_17_+_5185815_5211989_5212117_5235244_RABEP1</t>
  </si>
  <si>
    <t>3.9562271872871877</t>
  </si>
  <si>
    <t>SE_17_+_5257785_5259803_5259868_5264503_RABEP1</t>
  </si>
  <si>
    <t>97.29230446546259</t>
  </si>
  <si>
    <t>76.04166666666666</t>
  </si>
  <si>
    <t>SE_17_+_5281527_5283659_5283757_5284684_RABEP1</t>
  </si>
  <si>
    <t>98.81244762262543</t>
  </si>
  <si>
    <t>SE_17_-_5290028_5289589_5289458_5265381_Nup88/NUP88</t>
  </si>
  <si>
    <t>6.558949045516499</t>
  </si>
  <si>
    <t>SE_17_-_5322674_5321436_5321335_5320002_NUP88</t>
  </si>
  <si>
    <t>10.066568942507145</t>
  </si>
  <si>
    <t>SE_17_-_5322674_5321461_5321335_5320002_NUP88</t>
  </si>
  <si>
    <t>87.45311230190397</t>
  </si>
  <si>
    <t>12.844036697247708</t>
  </si>
  <si>
    <t>SE_17_+_5326149_5329291_5329402_5329556_RPAIN</t>
  </si>
  <si>
    <t>96.39641765963766</t>
  </si>
  <si>
    <t>SE_17_+_5326149_5329291_5329402_5331391_RPAIN</t>
  </si>
  <si>
    <t>60.13235989569831</t>
  </si>
  <si>
    <t>SE_17_+_5326149_5329291_5329402_5335862_RPAIN</t>
  </si>
  <si>
    <t>96.01656159273844</t>
  </si>
  <si>
    <t>SE_17_+_5326149_5329556_5329619_5331391_RPAIN</t>
  </si>
  <si>
    <t>31.144012137081482</t>
  </si>
  <si>
    <t>SE_17_+_5326149_5329556_5329619_5335862_RPAIN</t>
  </si>
  <si>
    <t>94.68701748008432</t>
  </si>
  <si>
    <t>SE_17_+_5329402_5329556_5329619_5331391_RPAIN</t>
  </si>
  <si>
    <t>83.34434447598437</t>
  </si>
  <si>
    <t>SE_17_+_5329402_5329556_5329619_5335862_RPAIN</t>
  </si>
  <si>
    <t>53.58989988538063</t>
  </si>
  <si>
    <t>SE_17_+_5326149_5331391_5331531_5335862_RPAIN</t>
  </si>
  <si>
    <t>82.61663233060825</t>
  </si>
  <si>
    <t>SE_17_+_5329402_5331391_5331531_5335862_RPAIN</t>
  </si>
  <si>
    <t>80.85755311438592</t>
  </si>
  <si>
    <t>SE_17_+_5329619_5331391_5331531_5335862_RPAIN</t>
  </si>
  <si>
    <t>92.42503330662313</t>
  </si>
  <si>
    <t>SE_17_-_5359317_5358591_5358480_5357300_DHX33</t>
  </si>
  <si>
    <t>77.44427387650819</t>
  </si>
  <si>
    <t>28.48101265822785</t>
  </si>
  <si>
    <t>SE_17_-_5371891_5367009_5366849_5365866_DHX33</t>
  </si>
  <si>
    <t>91.99437353261116</t>
  </si>
  <si>
    <t>SE_17_-_5384421_5383779_5383707_5383464_DERL2</t>
  </si>
  <si>
    <t>92.52323589418006</t>
  </si>
  <si>
    <t>SE_17_-_5384421_5383863_5383707_5383464_DERL2</t>
  </si>
  <si>
    <t>94.47497574907159</t>
  </si>
  <si>
    <t>SE_17_-_5386129_5384709_5384616_5383902_DERL2</t>
  </si>
  <si>
    <t>99.8166869494932</t>
  </si>
  <si>
    <t>SE_17_-_5386129_5384709_5384616_5384462_DERL2</t>
  </si>
  <si>
    <t>63.91164500478087</t>
  </si>
  <si>
    <t>SE_17_-_5424844_5424332_5424201_5421207_NLRP1</t>
  </si>
  <si>
    <t>95.05037243170086</t>
  </si>
  <si>
    <t>SE_17_-_5442735_5440260_5440171_5437308_NLRP1</t>
  </si>
  <si>
    <t>99.8038556483816</t>
  </si>
  <si>
    <t>SE_17_+_5984405_5991310_5991424_5993641_WSCD1</t>
  </si>
  <si>
    <t>96.20202708783798</t>
  </si>
  <si>
    <t>SE_17_-_6441307_6428783_6428676_6406894_PITPNM3</t>
  </si>
  <si>
    <t>99.9459732494699</t>
  </si>
  <si>
    <t>SE_17_+_6545154_6545569_6545644_6546271_TXNDC17</t>
  </si>
  <si>
    <t>85.59254244004781</t>
  </si>
  <si>
    <t>SE_17_-_6553676_6553398_6553302_6547979_MED31</t>
  </si>
  <si>
    <t>4.772358016854129</t>
  </si>
  <si>
    <t>SE_17_+_6661543_6662181_6662278_6662981_XAF1</t>
  </si>
  <si>
    <t>91.95374786382608</t>
  </si>
  <si>
    <t>SE_17_+_6661543_6662981_6663037_6663725_XAF1</t>
  </si>
  <si>
    <t>97.20283787704032</t>
  </si>
  <si>
    <t>96.89119170984456</t>
  </si>
  <si>
    <t>SE_17_+_6661543_6663725_6663920_6665474_XAF1</t>
  </si>
  <si>
    <t>66.18734252470529</t>
  </si>
  <si>
    <t>15.436241610738255</t>
  </si>
  <si>
    <t>46.97986577181208</t>
  </si>
  <si>
    <t>37.58389261744966</t>
  </si>
  <si>
    <t>SE_17_+_6663920_6665205_6665356_6665474_XAF1</t>
  </si>
  <si>
    <t>97.5670540352078</t>
  </si>
  <si>
    <t>SE_17_+_6663920_6665474_6665559_6673962_XAF1</t>
  </si>
  <si>
    <t>77.6228992452038</t>
  </si>
  <si>
    <t>83.51648351648352</t>
  </si>
  <si>
    <t>SE_17_-_6915515_6913208_6913115_6905939_LOC100506713</t>
  </si>
  <si>
    <t>8.728349200034598</t>
  </si>
  <si>
    <t>SE_17_-_6915515_6913456_6913378_6913208_LOC100506713</t>
  </si>
  <si>
    <t>3.5198107027558407</t>
  </si>
  <si>
    <t>12.564102564102564</t>
  </si>
  <si>
    <t>38.97435897435898</t>
  </si>
  <si>
    <t>SE_17_+_6916080_6916638_6916835_6916985_RNASEK-C17orf49</t>
  </si>
  <si>
    <t>90.1408725716867</t>
  </si>
  <si>
    <t>SE_17_+_6918475_6919093_6919194_6919814_RNASEK-C17orf49</t>
  </si>
  <si>
    <t>86.36095800764542</t>
  </si>
  <si>
    <t>84.80392156862744</t>
  </si>
  <si>
    <t>15.196078431372548</t>
  </si>
  <si>
    <t>SE_17_+_6920004_6920229_6920333_6920576_RNASEK-C17orf49</t>
  </si>
  <si>
    <t>65.40681779695088</t>
  </si>
  <si>
    <t>SE_17_+_6920004_6920269_6920333_6920576_RNASEK-C17orf49</t>
  </si>
  <si>
    <t>97.51005722289769</t>
  </si>
  <si>
    <t>SE_17_-_6979050_6978785_6978679_6978541_CLEC10A</t>
  </si>
  <si>
    <t>57.166358361022006</t>
  </si>
  <si>
    <t>78.50467289719626</t>
  </si>
  <si>
    <t>SE_17_-_7096264_7095321_7095212_7094677_DLG4</t>
  </si>
  <si>
    <t>95.6295022013235</t>
  </si>
  <si>
    <t>SE_17_+_7123516_7123783_7123848_7123923_ACADVL</t>
  </si>
  <si>
    <t>99.8206149185055</t>
  </si>
  <si>
    <t>SE_17_+_7123516_7123923_7123995_7124085_ACADVL</t>
  </si>
  <si>
    <t>99.75382321008372</t>
  </si>
  <si>
    <t>SE_17_+_7124149_7124243_7124377_7124857_ACADVL</t>
  </si>
  <si>
    <t>99.37966779131796</t>
  </si>
  <si>
    <t>54.6583850931677</t>
  </si>
  <si>
    <t>SE_17_+_7124377_7124838_7125001_7125271_ACADVL</t>
  </si>
  <si>
    <t>99.66972552376272</t>
  </si>
  <si>
    <t>SE_17_+_7124377_7124857_7125001_7125271_ACADVL</t>
  </si>
  <si>
    <t>95.80725196352276</t>
  </si>
  <si>
    <t>SE_17_+_7127388_7127465_7127562_7127640_ACADVL</t>
  </si>
  <si>
    <t>99.30838723899298</t>
  </si>
  <si>
    <t>83.55263157894737</t>
  </si>
  <si>
    <t>SE_17_-_7145560_7144998_7144920_7144779_GABARAP</t>
  </si>
  <si>
    <t>99.80730360306318</t>
  </si>
  <si>
    <t>SE_17_-_7150383_7150181_7150110_7149689_CTDNEP1</t>
  </si>
  <si>
    <t>97.1243452635431</t>
  </si>
  <si>
    <t>1.3966480446927374</t>
  </si>
  <si>
    <t>98.04469273743017</t>
  </si>
  <si>
    <t>SE_17_+_7158122_7160176_7160357_7161907_ELP5</t>
  </si>
  <si>
    <t>96.82476896222012</t>
  </si>
  <si>
    <t>57.6530612244898</t>
  </si>
  <si>
    <t>SE_17_+_7162002_7162145_7162245_7162890_ELP5</t>
  </si>
  <si>
    <t>99.86337329498248</t>
  </si>
  <si>
    <t>SE_17_-_7164140_7164045_7163961_7163855_CLDN7</t>
  </si>
  <si>
    <t>97.00226548148208</t>
  </si>
  <si>
    <t>69.02654867256636</t>
  </si>
  <si>
    <t>SE_17_+_7187181_7187293_7187408_7187536_SLC2A4</t>
  </si>
  <si>
    <t>0.219384676344928</t>
  </si>
  <si>
    <t>SE_17_+_7211071_7211800_7211894_7212934_EIF5A</t>
  </si>
  <si>
    <t>1.364602808779276</t>
  </si>
  <si>
    <t>SE_17_+_7211432_7211800_7211894_7212934_EIF5A</t>
  </si>
  <si>
    <t>99.54216720952267</t>
  </si>
  <si>
    <t>SE_17_-_7217399_7217307_7217225_7217040_GPS2/NEURL4</t>
  </si>
  <si>
    <t>85.52091134643288</t>
  </si>
  <si>
    <t>SE_17_-_7230759_7230549_7230484_7230328_NEURL4</t>
  </si>
  <si>
    <t>93.60995012459695</t>
  </si>
  <si>
    <t>SE_17_+_7240106_7240631_7240688_7245267_ACAP1</t>
  </si>
  <si>
    <t>99.9144770714014</t>
  </si>
  <si>
    <t>SE_17_-_7306977_7306709_7306629_7298409_C17orf61-PLSCR3/TMEM256</t>
  </si>
  <si>
    <t>93.99597887290399</t>
  </si>
  <si>
    <t>SE_17_+_7312031_7315476_7315526_7317663_NLGN2</t>
  </si>
  <si>
    <t>99.79794992433341</t>
  </si>
  <si>
    <t>SE_17_+_7469081_7470244_7470322_7473674_SENP3/SENP3-EIF4A1</t>
  </si>
  <si>
    <t>99.62491628244511</t>
  </si>
  <si>
    <t>SE_17_+_7473811_7473999_7474082_7474691_SENP3/SENP3-EIF4A1</t>
  </si>
  <si>
    <t>98.86470515131066</t>
  </si>
  <si>
    <t>SE_17_+_7474082_7474201_7474251_7474691_SENP3/SENP3-EIF4A1</t>
  </si>
  <si>
    <t>1.4559577008707472</t>
  </si>
  <si>
    <t>37.24137931034483</t>
  </si>
  <si>
    <t>SE_17_+_7476182_7476718_7476865_7477578_SENP3-EIF4A1</t>
  </si>
  <si>
    <t>99.9908718065355</t>
  </si>
  <si>
    <t>SE_17_+_7476182_7477864_7477996_7478437_SENP3-EIF4A1</t>
  </si>
  <si>
    <t>99.96309570325532</t>
  </si>
  <si>
    <t>SE_17_+_7477996_7478437_7478576_7479842_SENP3-EIF4A1</t>
  </si>
  <si>
    <t>99.96521234811489</t>
  </si>
  <si>
    <t>27.10843373493976</t>
  </si>
  <si>
    <t>SE_17_+_7478576_7479842_7480010_7480374_SENP3-EIF4A1</t>
  </si>
  <si>
    <t>99.93749291292849</t>
  </si>
  <si>
    <t>60.62499999999999</t>
  </si>
  <si>
    <t>SE_17_+_7478576_7479848_7480010_7480374_SENP3-EIF4A1</t>
  </si>
  <si>
    <t>99.69898561210194</t>
  </si>
  <si>
    <t>91.39344262295081</t>
  </si>
  <si>
    <t>8.60655737704918</t>
  </si>
  <si>
    <t>SE_17_+_7481234_7481438_7481562_7481660_SENP3-EIF4A1</t>
  </si>
  <si>
    <t>99.83637182824535</t>
  </si>
  <si>
    <t>SE_17_+_7481234_7481483_7481562_7481660_SENP3-EIF4A1</t>
  </si>
  <si>
    <t>98.98658836303763</t>
  </si>
  <si>
    <t>SE_17_+_7487283_7489050_7489115_7490010_MPDU1</t>
  </si>
  <si>
    <t>99.23178239046067</t>
  </si>
  <si>
    <t>SE_17_+_7489115_7489264_7489396_7490010_MPDU1</t>
  </si>
  <si>
    <t>98.81797071903105</t>
  </si>
  <si>
    <t>SE_17_+_7489115_7489269_7489396_7490010_MPDU1</t>
  </si>
  <si>
    <t>99.3000789705901</t>
  </si>
  <si>
    <t>SE_17_+_7489396_7489974_7490095_7490217_MPDU1</t>
  </si>
  <si>
    <t>99.60782608132563</t>
  </si>
  <si>
    <t>SE_17_+_7489396_7490010_7490095_7490217_MPDU1</t>
  </si>
  <si>
    <t>99.21525833139293</t>
  </si>
  <si>
    <t>SE_17_+_7489396_7490010_7490095_7490479_MPDU1</t>
  </si>
  <si>
    <t>99.27090241255743</t>
  </si>
  <si>
    <t>SE_17_+_7489396_7490010_7490156_7490479_MPDU1</t>
  </si>
  <si>
    <t>98.8381437304951</t>
  </si>
  <si>
    <t>SE_17_+_7489396_7490217_7490335_7490479_MPDU1</t>
  </si>
  <si>
    <t>96.98080030401042</t>
  </si>
  <si>
    <t>SE_17_+_7490095_7490217_7490335_7490479_MPDU1</t>
  </si>
  <si>
    <t>6.545474675928699</t>
  </si>
  <si>
    <t>SE_17_-_7495572_7495475_7495389_7495243_FXR2</t>
  </si>
  <si>
    <t>75.29329948670726</t>
  </si>
  <si>
    <t>SE_17_-_7530461_7530362_7530261_7530111_SAT2</t>
  </si>
  <si>
    <t>99.62700091069993</t>
  </si>
  <si>
    <t>SE_17_-_7530681_7530544_7530461_7530111_SAT2</t>
  </si>
  <si>
    <t>99.89381174093292</t>
  </si>
  <si>
    <t>SE_17_-_7576853_7574033_7573927_7573008_TP53</t>
  </si>
  <si>
    <t>1.501921087759688</t>
  </si>
  <si>
    <t>SE_17_-_7576853_7576584_7576525_7574033_TP53</t>
  </si>
  <si>
    <t>2.6462511939681677</t>
  </si>
  <si>
    <t>SE_17_-_7576853_7576657_7576525_7574033_TP53</t>
  </si>
  <si>
    <t>99.868742420657</t>
  </si>
  <si>
    <t>SE_17_-_7578371_7578289_7578177_7577608_TP53</t>
  </si>
  <si>
    <t>0.039744739814492405</t>
  </si>
  <si>
    <t>SE_17_-_7590695_7580745_7580643_7579940_TP53</t>
  </si>
  <si>
    <t>99.70425058525312</t>
  </si>
  <si>
    <t>SE_17_+_7592397_7592542_7592640_7592908_WRAP53</t>
  </si>
  <si>
    <t>0.6864538518461929</t>
  </si>
  <si>
    <t>SE_17_+_7743342_7743602_7743688_7748219_KDM6B</t>
  </si>
  <si>
    <t>97.84134292280791</t>
  </si>
  <si>
    <t>88.2051282051282</t>
  </si>
  <si>
    <t>7.179487179487179</t>
  </si>
  <si>
    <t>SE_17_+_7750058_7750137_7750334_7750423_KDM6B</t>
  </si>
  <si>
    <t>73.59463775167809</t>
  </si>
  <si>
    <t>SE_17_+_7810806_7810919_7811020_7811212_CHD3</t>
  </si>
  <si>
    <t>99.33813753027171</t>
  </si>
  <si>
    <t>12.422360248447205</t>
  </si>
  <si>
    <t>SE_17_+_7812656_7813746_7813909_7814165_CHD3</t>
  </si>
  <si>
    <t>99.02347572278128</t>
  </si>
  <si>
    <t>SE_17_+_7812656_7813757_7813909_7814165_CHD3</t>
  </si>
  <si>
    <t>94.19016510908702</t>
  </si>
  <si>
    <t>SE_17_-_7829001_7828501_7828415_7827818_KCNAB3</t>
  </si>
  <si>
    <t>2.2506074541550123</t>
  </si>
  <si>
    <t>99.47089947089947</t>
  </si>
  <si>
    <t>SE_17_-_7829001_7828819_7828628_7828501_KCNAB3</t>
  </si>
  <si>
    <t>99.02156629963402</t>
  </si>
  <si>
    <t>SE_17_-_7835049_7834894_7834824_7834467_TRAPPC1</t>
  </si>
  <si>
    <t>99.13657150713206</t>
  </si>
  <si>
    <t>SE_17_+_7847566_7847794_7847956_7849046_CNTROB</t>
  </si>
  <si>
    <t>81.655287810678</t>
  </si>
  <si>
    <t>SE_17_+_7949004_7949986_7950072_7950225_ALOX15B</t>
  </si>
  <si>
    <t>91.54757845343818</t>
  </si>
  <si>
    <t>SE_17_-_8049690_8049455_8049276_8048311_PER1</t>
  </si>
  <si>
    <t>99.85366225386497</t>
  </si>
  <si>
    <t>92.23300970873787</t>
  </si>
  <si>
    <t>SE_17_-_8050568_8050320_8050215_8050083_PER1</t>
  </si>
  <si>
    <t>99.75663729044693</t>
  </si>
  <si>
    <t>SE_17_-_8053750_8053635_8053537_8053443_PER1</t>
  </si>
  <si>
    <t>4.60906465750806</t>
  </si>
  <si>
    <t>SE_17_-_8059625_8057298_8057248_8054163_PER1</t>
  </si>
  <si>
    <t>56.70435345892587</t>
  </si>
  <si>
    <t>SE_17_-_8079518_8079344_8079277_8077590_TMEM107</t>
  </si>
  <si>
    <t>99.43623244132266</t>
  </si>
  <si>
    <t>SE_17_-_8110494_8110206_8110068_8109957_AURKB</t>
  </si>
  <si>
    <t>83.1827123011132</t>
  </si>
  <si>
    <t>SE_17_-_8132620_8132210_8132045_8131947_CTC1</t>
  </si>
  <si>
    <t>89.59911304200166</t>
  </si>
  <si>
    <t>SE_17_-_8132620_8132524_8132460_8132210_CTC1</t>
  </si>
  <si>
    <t>92.44169605999278</t>
  </si>
  <si>
    <t>7.329842931937172</t>
  </si>
  <si>
    <t>90.0523560209424</t>
  </si>
  <si>
    <t>SE_17_-_8135044_8134787_8134594_8133969_CTC1</t>
  </si>
  <si>
    <t>97.7451502718941</t>
  </si>
  <si>
    <t>SE_17_-_8151322_8146466_8146303_8141947_CTC1</t>
  </si>
  <si>
    <t>88.1129365794361</t>
  </si>
  <si>
    <t>59.893048128342244</t>
  </si>
  <si>
    <t>27.807486631016044</t>
  </si>
  <si>
    <t>SE_17_+_8158450_8158820_8159009_8159123_PFAS</t>
  </si>
  <si>
    <t>99.59901412178502</t>
  </si>
  <si>
    <t>36.477987421383645</t>
  </si>
  <si>
    <t>SE_17_+_8166954_8167093_8167254_8167530_PFAS</t>
  </si>
  <si>
    <t>91.48849581390049</t>
  </si>
  <si>
    <t>SE_17_+_8192732_8192821_8192906_8193131_RANGRF</t>
  </si>
  <si>
    <t>94.07915356580568</t>
  </si>
  <si>
    <t>SE_17_-_8194160_8193996_8193921_8193302_SLC25A35</t>
  </si>
  <si>
    <t>94.19078128970064</t>
  </si>
  <si>
    <t>SE_17_-_8194160_8193996_8193933_8193302_SLC25A35</t>
  </si>
  <si>
    <t>0.05442113850922829</t>
  </si>
  <si>
    <t>SE_17_-_8285461_8284021_8283905_8283254_RPL26</t>
  </si>
  <si>
    <t>0.3945775673526958</t>
  </si>
  <si>
    <t>SE_17_+_8347675_8347942_8348060_8349029_NDEL1</t>
  </si>
  <si>
    <t>5.190845941233153</t>
  </si>
  <si>
    <t>SE_17_+_8347675_8348272_8348358_8349029_NDEL1</t>
  </si>
  <si>
    <t>99.33537487688136</t>
  </si>
  <si>
    <t>32.21476510067114</t>
  </si>
  <si>
    <t>SE_17_+_8358205_8363327_8363478_8370248_NDEL1</t>
  </si>
  <si>
    <t>1.3325222544182096</t>
  </si>
  <si>
    <t>SE_17_-_8438705_8434003_8433941_8424603_MYH10</t>
  </si>
  <si>
    <t>17.478093736557025</t>
  </si>
  <si>
    <t>SE_17_-_8533972_8526815_8526742_8526595_MYH10</t>
  </si>
  <si>
    <t>1.3181976429468905</t>
  </si>
  <si>
    <t>SE_17_-_8707359_8707120_8706980_8706747_PIK3R6</t>
  </si>
  <si>
    <t>99.47683935880329</t>
  </si>
  <si>
    <t>SE_17_-_9471688_9408479_9408355_9395238_STX8</t>
  </si>
  <si>
    <t>98.65036813694769</t>
  </si>
  <si>
    <t>SE_17_-_9479109_9471787_9471688_9460845_STX8</t>
  </si>
  <si>
    <t>85.87565693437217</t>
  </si>
  <si>
    <t>SE_17_-_9885121_9873079_9872994_9862572_GAS7</t>
  </si>
  <si>
    <t>0.47339460752986895</t>
  </si>
  <si>
    <t>SE_17_-_9939751_9930416_9930337_9923214_GAS7</t>
  </si>
  <si>
    <t>95.63664398748921</t>
  </si>
  <si>
    <t>SE_17_-_10628328_10626646_10626587_10618905_TMEM220</t>
  </si>
  <si>
    <t>99.05147430938209</t>
  </si>
  <si>
    <t>SE_17_-_11887430_11886721_11886614_11882061_ZNF18</t>
  </si>
  <si>
    <t>99.20522289520187</t>
  </si>
  <si>
    <t>SE_17_-_11887430_11886724_11886614_11882061_ZNF18</t>
  </si>
  <si>
    <t>95.80730858862803</t>
  </si>
  <si>
    <t>SE_17_+_11924318_11958206_11958308_11984673_MAP2K4</t>
  </si>
  <si>
    <t>97.43040899614172</t>
  </si>
  <si>
    <t>49.41860465116279</t>
  </si>
  <si>
    <t>SE_17_+_11924318_11984673_11984847_11998892_MAP2K4</t>
  </si>
  <si>
    <t>93.48859589488467</t>
  </si>
  <si>
    <t>SE_17_+_11958308_11984673_11984847_11998892_MAP2K4</t>
  </si>
  <si>
    <t>99.9412735151727</t>
  </si>
  <si>
    <t>SE_17_+_11973166_11984673_11984847_11998892_MAP2K4</t>
  </si>
  <si>
    <t>98.93906784509055</t>
  </si>
  <si>
    <t>SE_17_+_11999011_12011107_12011226_12013692_MAP2K4</t>
  </si>
  <si>
    <t>99.3250736968137</t>
  </si>
  <si>
    <t>SE_17_+_12028688_12032456_12032604_12043156_MAP2K4</t>
  </si>
  <si>
    <t>99.91689351783099</t>
  </si>
  <si>
    <t>SE_17_+_12656663_12659731_12659874_12661402_MYOCD</t>
  </si>
  <si>
    <t>83.37352443598962</t>
  </si>
  <si>
    <t>SE_17_+_12659874_12661402_12661530_12663967_MYOCD</t>
  </si>
  <si>
    <t>93.27217820845314</t>
  </si>
  <si>
    <t>SE_17_+_12823148_12832246_12832363_12844373_ARHGAP44</t>
  </si>
  <si>
    <t>65.98118182109552</t>
  </si>
  <si>
    <t>SE_17_+_12888225_12890418_12890469_12893349_ARHGAP44/DQ574806</t>
  </si>
  <si>
    <t>95.70564800835831</t>
  </si>
  <si>
    <t>SE_17_-_12916524_12915099_12914980_12913988_ELAC2</t>
  </si>
  <si>
    <t>99.93630084153736</t>
  </si>
  <si>
    <t>SE_17_-_12919085_12917813_12917756_12916592_ELAC2</t>
  </si>
  <si>
    <t>95.21290600166022</t>
  </si>
  <si>
    <t>SE_17_+_13980373_14005435_14005559_14063194_COX10</t>
  </si>
  <si>
    <t>0.5993403269038987</t>
  </si>
  <si>
    <t>SE_17_-_15142788_15138601_15138536_15134397_PMP22</t>
  </si>
  <si>
    <t>99.2547212208026</t>
  </si>
  <si>
    <t>SE_17_-_15168471_15162510_15162411_15142928_PMP22</t>
  </si>
  <si>
    <t>99.83878877375939</t>
  </si>
  <si>
    <t>6.422018348623854</t>
  </si>
  <si>
    <t>83.4862385321101</t>
  </si>
  <si>
    <t>SE_17_-_15168471_15164078_15163967_15162510_PMP22</t>
  </si>
  <si>
    <t>93.64071865550535</t>
  </si>
  <si>
    <t>40.140845070422536</t>
  </si>
  <si>
    <t>SE_17_-_15458596_15457143_15456999_15450462_TVP23C-CDRT4/TVP23C</t>
  </si>
  <si>
    <t>99.5508674767947</t>
  </si>
  <si>
    <t>SE_17_-_15539350_15535028_15534933_15532512_TRIM16</t>
  </si>
  <si>
    <t>95.55139255908742</t>
  </si>
  <si>
    <t>10.429447852760736</t>
  </si>
  <si>
    <t>SE_17_-_15539350_15535988_15535823_15535028_TRIM16</t>
  </si>
  <si>
    <t>98.63163164643757</t>
  </si>
  <si>
    <t>SE_17_+_15604554_15609701_15609815_15611469_ZNF286A</t>
  </si>
  <si>
    <t>99.8956951267279</t>
  </si>
  <si>
    <t>SE_17_-_15890114_15884458_15884354_15881477_ZSWIM7</t>
  </si>
  <si>
    <t>3.680040610887356</t>
  </si>
  <si>
    <t>SE_17_-_15890580_15890200_15890114_15884458_ZSWIM7</t>
  </si>
  <si>
    <t>6.271131818182789</t>
  </si>
  <si>
    <t>SE_17_-_15890580_15890206_15890114_15884458_ZSWIM7</t>
  </si>
  <si>
    <t>4.810136907132211</t>
  </si>
  <si>
    <t>SE_17_+_15909882_15927803_15927896_15928331_TTC19</t>
  </si>
  <si>
    <t>13.457648143309504</t>
  </si>
  <si>
    <t>SE_17_-_15995177_15990659_15990486_15989756_NCOR1</t>
  </si>
  <si>
    <t>33.94445168225833</t>
  </si>
  <si>
    <t>SE_17_-_16118676_16102033_16101915_16097953_NCOR1</t>
  </si>
  <si>
    <t>95.67348555525382</t>
  </si>
  <si>
    <t>SE_17_+_16120775_16137285_16137384_16203202_PIGL</t>
  </si>
  <si>
    <t>18.70220349525888</t>
  </si>
  <si>
    <t>45.0261780104712</t>
  </si>
  <si>
    <t>15.18324607329843</t>
  </si>
  <si>
    <t>39.79057591623037</t>
  </si>
  <si>
    <t>SE_17_-_16253245_16252647_16252454_16251999_CENPV</t>
  </si>
  <si>
    <t>96.53320666984496</t>
  </si>
  <si>
    <t>SE_17_+_16332296_16335098_16335164_16335280_TRPV2</t>
  </si>
  <si>
    <t>96.22772297980285</t>
  </si>
  <si>
    <t>77.8688524590164</t>
  </si>
  <si>
    <t>SE_17_+_16335614_16336888_16337012_16338204_TRPV2</t>
  </si>
  <si>
    <t>95.33025019049592</t>
  </si>
  <si>
    <t>SE_17_+_16337012_16338173_16338283_16340103_TRPV2</t>
  </si>
  <si>
    <t>97.7261904701833</t>
  </si>
  <si>
    <t>SE_17_+_16337012_16338204_16338283_16340103_TRPV2</t>
  </si>
  <si>
    <t>95.16280462139144</t>
  </si>
  <si>
    <t>SE_17_+_17046079_17046870_17046983_17049350_MPRIP</t>
  </si>
  <si>
    <t>99.89905470113494</t>
  </si>
  <si>
    <t>SE_17_+_17076129_17077230_17077389_17079740_MPRIP</t>
  </si>
  <si>
    <t>82.38800129727719</t>
  </si>
  <si>
    <t>SE_17_+_17077389_17078607_17078726_17079740_MPRIP</t>
  </si>
  <si>
    <t>63.812402488403954</t>
  </si>
  <si>
    <t>SE_17_+_17083402_17083921_17083983_17088137_MPRIP</t>
  </si>
  <si>
    <t>98.47252909422551</t>
  </si>
  <si>
    <t>SE_17_-_17152240_17150874_17150794_17150465_COPS3</t>
  </si>
  <si>
    <t>97.65148939686651</t>
  </si>
  <si>
    <t>81.28654970760235</t>
  </si>
  <si>
    <t>SE_17_-_17165280_17163788_17163615_17158259_COPS3</t>
  </si>
  <si>
    <t>1.0747553801852356</t>
  </si>
  <si>
    <t>SE_17_-_17165280_17165006_17164914_17163788_COPS3</t>
  </si>
  <si>
    <t>99.6023166134299</t>
  </si>
  <si>
    <t>84.18079096045197</t>
  </si>
  <si>
    <t>SE_17_-_17171199_17168295_17168116_17165420_COPS3</t>
  </si>
  <si>
    <t>97.93961868769124</t>
  </si>
  <si>
    <t>SE_17_-_17174210_17174121_17174072_17171291_COPS3</t>
  </si>
  <si>
    <t>94.97799330357283</t>
  </si>
  <si>
    <t>SE_17_-_17184446_17179478_17179349_17174322_COPS3</t>
  </si>
  <si>
    <t>92.8593056911462</t>
  </si>
  <si>
    <t>SE_17_-_17184446_17179497_17179349_17174322_COPS3</t>
  </si>
  <si>
    <t>18.70148844969917</t>
  </si>
  <si>
    <t>50.45045045045045</t>
  </si>
  <si>
    <t>SE_17_+_17207131_17207678_17207791_17209857_NT5M</t>
  </si>
  <si>
    <t>7.436506285096134</t>
  </si>
  <si>
    <t>SE_17_+_17207131_17207678_17207795_17209857_NT5M</t>
  </si>
  <si>
    <t>1.839924301298506</t>
  </si>
  <si>
    <t>79.38931297709924</t>
  </si>
  <si>
    <t>SE_17_+_17380579_17388614_17388747_17394593_MED9</t>
  </si>
  <si>
    <t>99.83394427868555</t>
  </si>
  <si>
    <t>96.5034965034965</t>
  </si>
  <si>
    <t>SE_17_-_17480234_17415968_17415823_17412859_PEMT</t>
  </si>
  <si>
    <t>98.37693838745518</t>
  </si>
  <si>
    <t>96.46017699115043</t>
  </si>
  <si>
    <t>SE_17_-_17480234_17425709_17425594_17415968_PEMT</t>
  </si>
  <si>
    <t>0.019051451626155468</t>
  </si>
  <si>
    <t>SE_17_-_17480234_17468620_17468565_17425709_PEMT</t>
  </si>
  <si>
    <t>6.446862411510107</t>
  </si>
  <si>
    <t>15.483870967741936</t>
  </si>
  <si>
    <t>SE_17_+_17585107_17586860_17587017_17627342_RAI1</t>
  </si>
  <si>
    <t>99.93890762176605</t>
  </si>
  <si>
    <t>90.82568807339449</t>
  </si>
  <si>
    <t>SE_17_-_17716883_17716793_17716682_17715370_SREBF1</t>
  </si>
  <si>
    <t>99.30705780076015</t>
  </si>
  <si>
    <t>SE_17_-_17716883_17716793_17716682_17716165_SREBF1</t>
  </si>
  <si>
    <t>98.48173743776456</t>
  </si>
  <si>
    <t>SE_17_-_17718149_17718061_17717929_17717724_SREBF1</t>
  </si>
  <si>
    <t>34.86362600543021</t>
  </si>
  <si>
    <t>SE_17_-_17740041_17726921_17726832_17723835_SREBF1</t>
  </si>
  <si>
    <t>92.48644227474799</t>
  </si>
  <si>
    <t>SE_17_-_17764790_17754266_17754207_17752173_TOM1L2</t>
  </si>
  <si>
    <t>21.220385945660173</t>
  </si>
  <si>
    <t>SE_17_-_17764790_17761169_17761083_17754266_TOM1L2</t>
  </si>
  <si>
    <t>97.84857101104339</t>
  </si>
  <si>
    <t>46.794871794871796</t>
  </si>
  <si>
    <t>SE_17_-_17787948_17786177_17786019_17783057_TOM1L2</t>
  </si>
  <si>
    <t>93.69929017166045</t>
  </si>
  <si>
    <t>SE_17_-_17796975_17786177_17786019_17783057_TOM1L2</t>
  </si>
  <si>
    <t>93.07021801455163</t>
  </si>
  <si>
    <t>SE_17_-_17796975_17788082_17787948_17783057_TOM1L2</t>
  </si>
  <si>
    <t>95.88784005529855</t>
  </si>
  <si>
    <t>SE_17_-_17796975_17788082_17787948_17786177_TOM1L2</t>
  </si>
  <si>
    <t>97.96560294299734</t>
  </si>
  <si>
    <t>SE_17_-_17801910_17797124_17796975_17783057_TOM1L2</t>
  </si>
  <si>
    <t>97.31114470195337</t>
  </si>
  <si>
    <t>SE_17_-_17801910_17797124_17796975_17788082_TOM1L2</t>
  </si>
  <si>
    <t>97.85310214320553</t>
  </si>
  <si>
    <t>SE_17_-_17927938_17924552_17924437_17922000_ATPAF2</t>
  </si>
  <si>
    <t>99.54167813763317</t>
  </si>
  <si>
    <t>SE_17_-_17927938_17925171_17925059_17924552_ATPAF2</t>
  </si>
  <si>
    <t>97.20677969430045</t>
  </si>
  <si>
    <t>SE_17_-_17931929_17931691_17931546_17929730_ATPAF2</t>
  </si>
  <si>
    <t>3.8794977746651833</t>
  </si>
  <si>
    <t>SE_17_+_17957548_17960017_17960073_17962182_GID4</t>
  </si>
  <si>
    <t>0.26934975331034405</t>
  </si>
  <si>
    <t>42.2077922077922</t>
  </si>
  <si>
    <t>SE_17_+_17991401_17995232_17995388_17997127_DRG2</t>
  </si>
  <si>
    <t>0.11565729571682845</t>
  </si>
  <si>
    <t>SE_17_+_17997287_17998735_17998803_18001584_DRG2</t>
  </si>
  <si>
    <t>99.91315342515978</t>
  </si>
  <si>
    <t>SE_17_+_18001673_18002331_18002391_18002947_DRG2</t>
  </si>
  <si>
    <t>99.85709015003285</t>
  </si>
  <si>
    <t>SE_17_+_18001673_18002331_18002407_18002947_DRG2</t>
  </si>
  <si>
    <t>99.21355509433413</t>
  </si>
  <si>
    <t>SE_17_-_18149248_18149164_18149058_18148974_FLII</t>
  </si>
  <si>
    <t>98.62880956286459</t>
  </si>
  <si>
    <t>52.02312138728323</t>
  </si>
  <si>
    <t>42.19653179190752</t>
  </si>
  <si>
    <t>SE_17_-_18157393_18157033_18156858_18156772_FLII</t>
  </si>
  <si>
    <t>96.92533437710661</t>
  </si>
  <si>
    <t>SE_17_-_18157393_18157033_18156913_18156772_FLII</t>
  </si>
  <si>
    <t>99.31465058192678</t>
  </si>
  <si>
    <t>SE_17_-_18158083_18157933_18157835_18157496_FLII</t>
  </si>
  <si>
    <t>99.66571235860779</t>
  </si>
  <si>
    <t>SE_17_-_18158083_18157996_18157835_18157496_FLII</t>
  </si>
  <si>
    <t>97.84038051211166</t>
  </si>
  <si>
    <t>SE_17_-_18210205_18208534_18208426_18206037_TOP3A</t>
  </si>
  <si>
    <t>91.36694711024563</t>
  </si>
  <si>
    <t>SE_17_-_18212196_18211738_18211665_18210280_TOP3A</t>
  </si>
  <si>
    <t>92.21137587621216</t>
  </si>
  <si>
    <t>SE_17_-_18243357_18236602_18236480_18233985_SHMT1/AX747021</t>
  </si>
  <si>
    <t>79.54021479230448</t>
  </si>
  <si>
    <t>SE_17_-_18243357_18238989_18238873_18236602_SHMT1</t>
  </si>
  <si>
    <t>95.44138109570834</t>
  </si>
  <si>
    <t>SE_17_-_18256986_18251754_18251639_18250970_SHMT1</t>
  </si>
  <si>
    <t>18.540110519899585</t>
  </si>
  <si>
    <t>SE_17_-_18266686_18263866_18263728_18259314_SHMT1</t>
  </si>
  <si>
    <t>76.1027351410046</t>
  </si>
  <si>
    <t>SE_17_+_18602588_18602673_18602770_18604670_TRIM16L</t>
  </si>
  <si>
    <t>6.435430088515484</t>
  </si>
  <si>
    <t>SE_17_+_18625645_18627083_18627144_18630838_TRIM16L</t>
  </si>
  <si>
    <t>96.24097765022752</t>
  </si>
  <si>
    <t>23.31288343558282</t>
  </si>
  <si>
    <t>SE_17_+_18631071_18634383_18634548_18635352_TRIM16L</t>
  </si>
  <si>
    <t>98.16652223815598</t>
  </si>
  <si>
    <t>SE_17_+_18631071_18635352_18635447_18638190_TRIM16L</t>
  </si>
  <si>
    <t>96.10782172229835</t>
  </si>
  <si>
    <t>SE_17_+_18692748_18694209_18694273_18700892_TVP23B</t>
  </si>
  <si>
    <t>98.45378706669703</t>
  </si>
  <si>
    <t>SE_17_+_18692748_18694209_18694353_18700892_TVP23B</t>
  </si>
  <si>
    <t>86.04811444969262</t>
  </si>
  <si>
    <t>SE_17_+_18761574_18768782_18768877_18769115_PRPSAP2</t>
  </si>
  <si>
    <t>74.91656480176678</t>
  </si>
  <si>
    <t>SE_17_+_18769265_18770570_18770647_18775896_PRPSAP2</t>
  </si>
  <si>
    <t>85.00024949621856</t>
  </si>
  <si>
    <t>SE_17_+_18769265_18770595_18770647_18775896_PRPSAP2</t>
  </si>
  <si>
    <t>98.81980997179903</t>
  </si>
  <si>
    <t>SE_17_+_18769265_18775896_18775962_18781011_PRPSAP2</t>
  </si>
  <si>
    <t>96.24266534799771</t>
  </si>
  <si>
    <t>SE_17_+_18781183_18785881_18785996_18793135_PRPSAP2</t>
  </si>
  <si>
    <t>2.4492826014558102</t>
  </si>
  <si>
    <t>SE_17_+_18814564_18820745_18820849_18827227_PRPSAP2</t>
  </si>
  <si>
    <t>99.88572156013034</t>
  </si>
  <si>
    <t>SE_17_+_18827297_18832124_18832270_18833853_PRPSAP2</t>
  </si>
  <si>
    <t>95.50243834775334</t>
  </si>
  <si>
    <t>SE_17_-_18939271_18927696_18927528_18925457_GRAP</t>
  </si>
  <si>
    <t>2.12744933727421</t>
  </si>
  <si>
    <t>SE_17_-_18939271_18933756_18933689_18927696_GRAP</t>
  </si>
  <si>
    <t>1.6499319821085625</t>
  </si>
  <si>
    <t>79.73856209150327</t>
  </si>
  <si>
    <t>SE_17_+_19140844_19152684_19152839_19185268_EPN2</t>
  </si>
  <si>
    <t>1.0381971821361347</t>
  </si>
  <si>
    <t>SE_17_+_19140844_19179710_19179851_19185268_EPN2</t>
  </si>
  <si>
    <t>4.537852592193321</t>
  </si>
  <si>
    <t>SE_17_+_19140844_19183175_19183293_19185268_EPN2</t>
  </si>
  <si>
    <t>98.88560069120712</t>
  </si>
  <si>
    <t>SE_17_+_19140844_19185268_19185390_19186263_EPN2</t>
  </si>
  <si>
    <t>2.570305404232768</t>
  </si>
  <si>
    <t>SE_17_+_19187027_19188933_19189103_19213198_EPN2</t>
  </si>
  <si>
    <t>1.9084093796394257</t>
  </si>
  <si>
    <t>SE_17_-_19261153_19260947_19260885_19251193_B9D1</t>
  </si>
  <si>
    <t>99.58878280500663</t>
  </si>
  <si>
    <t>SE_17_+_19445807_19449748_19449816_19451298_SLC47A1</t>
  </si>
  <si>
    <t>0.9487977143587591</t>
  </si>
  <si>
    <t>SE_17_+_19449816_19450299_19450356_19451298_SLC47A1</t>
  </si>
  <si>
    <t>97.99621448215932</t>
  </si>
  <si>
    <t>SE_17_+_19454781_19458525_19458622_19458906_SLC47A1</t>
  </si>
  <si>
    <t>94.58016880108346</t>
  </si>
  <si>
    <t>SE_17_+_19459003_19459109_19459222_19459308_SLC47A1</t>
  </si>
  <si>
    <t>73.7225102470265</t>
  </si>
  <si>
    <t>SE_17_+_19470541_19474791_19474885_19476093_SLC47A1</t>
  </si>
  <si>
    <t>86.98422741546179</t>
  </si>
  <si>
    <t>SE_17_+_19470541_19476093_19476174_19480640_SLC47A1</t>
  </si>
  <si>
    <t>4.752327259471018</t>
  </si>
  <si>
    <t>SE_17_+_19555945_19558594_19558700_19559679_ALDH3A2</t>
  </si>
  <si>
    <t>98.07891279426954</t>
  </si>
  <si>
    <t>SE_17_+_19566812_19568261_19568360_19575034_ALDH3A2</t>
  </si>
  <si>
    <t>20.834045207481324</t>
  </si>
  <si>
    <t>SE_17_+_19575269_19576464_19576588_19578809_ALDH3A2</t>
  </si>
  <si>
    <t>24.964605960890864</t>
  </si>
  <si>
    <t>SE_17_+_19575269_19576464_19576588_19578871_ALDH3A2</t>
  </si>
  <si>
    <t>6.169620476487127</t>
  </si>
  <si>
    <t>SE_17_+_19575269_19576513_19576588_19578809_ALDH3A2</t>
  </si>
  <si>
    <t>5.536803096580994</t>
  </si>
  <si>
    <t>SE_17_+_19575269_19576520_19576588_19578871_ALDH3A2</t>
  </si>
  <si>
    <t>93.57048805775895</t>
  </si>
  <si>
    <t>22.68041237113402</t>
  </si>
  <si>
    <t>SE_17_-_19642821_19642408_19642309_19641766_ALDH3A1</t>
  </si>
  <si>
    <t>99.58577354810069</t>
  </si>
  <si>
    <t>SE_17_-_19698935_19689318_19689250_19687218_ULK2</t>
  </si>
  <si>
    <t>99.78009735221603</t>
  </si>
  <si>
    <t>74.82993197278913</t>
  </si>
  <si>
    <t>SE_17_-_19698935_19689399_19689250_19687218_ULK2</t>
  </si>
  <si>
    <t>93.08640058748624</t>
  </si>
  <si>
    <t>80.4733727810651</t>
  </si>
  <si>
    <t>SE_17_-_19728407_19720233_19720062_19713751_ULK2</t>
  </si>
  <si>
    <t>0.6434083645340415</t>
  </si>
  <si>
    <t>SE_17_-_19752682_19751657_19751568_19750223_ULK2</t>
  </si>
  <si>
    <t>0.1933345385597773</t>
  </si>
  <si>
    <t>SE_17_-_19768116_19764368_19764254_19753087_ULK2</t>
  </si>
  <si>
    <t>94.0149177170833</t>
  </si>
  <si>
    <t>SE_17_-_19835118_19827825_19827721_19823431_AKAP10</t>
  </si>
  <si>
    <t>96.497351242841</t>
  </si>
  <si>
    <t>SE_17_-_19835118_19827830_19827721_19823431_AKAP10</t>
  </si>
  <si>
    <t>95.21096908257411</t>
  </si>
  <si>
    <t>SE_17_-_19839599_19835291_19835118_19827830_AKAP10</t>
  </si>
  <si>
    <t>80.66499353285094</t>
  </si>
  <si>
    <t>SE_17_-_19845139_19844323_19844200_19843162_AKAP10</t>
  </si>
  <si>
    <t>1.023652291345582</t>
  </si>
  <si>
    <t>SE_17_-_19871727_19871347_19871232_19866335_AKAP10</t>
  </si>
  <si>
    <t>95.54981063608857</t>
  </si>
  <si>
    <t>SE_17_+_20163607_20200274_20200390_20209336_SPECC1</t>
  </si>
  <si>
    <t>97.59831295581722</t>
  </si>
  <si>
    <t>SE_17_+_21075509_21081546_21081655_21086907_DHRS7B</t>
  </si>
  <si>
    <t>98.64298161371426</t>
  </si>
  <si>
    <t>SE_17_+_21087776_21092024_21092176_21094261_DHRS7B</t>
  </si>
  <si>
    <t>1.734494394180392</t>
  </si>
  <si>
    <t>50.3448275862069</t>
  </si>
  <si>
    <t>SE_17_-_21114249_21111852_21111705_21102153_TMEM11</t>
  </si>
  <si>
    <t>22.804241398621187</t>
  </si>
  <si>
    <t>SE_17_-_21117404_21114540_21114380_21102153_TMEM11</t>
  </si>
  <si>
    <t>1.303387389397522</t>
  </si>
  <si>
    <t>SE_17_+_21188281_21198987_21199081_21201725_MAP2K3</t>
  </si>
  <si>
    <t>7.821700451837646</t>
  </si>
  <si>
    <t>SE_17_+_21188281_21199398_21199522_21201725_MAP2K3</t>
  </si>
  <si>
    <t>99.90157059860594</t>
  </si>
  <si>
    <t>SE_17_+_21205571_21206495_21206546_21207738_MAP2K3</t>
  </si>
  <si>
    <t>2.8625432591952293</t>
  </si>
  <si>
    <t>SE_17_-_21454259_21450062_21449969_21438799_C17orf51</t>
  </si>
  <si>
    <t>2.1368327751167473</t>
  </si>
  <si>
    <t>SE_17_+_25621461_25624213_25624334_25628814_WSB1</t>
  </si>
  <si>
    <t>94.5841951818544</t>
  </si>
  <si>
    <t>43.31550802139038</t>
  </si>
  <si>
    <t>14.973262032085561</t>
  </si>
  <si>
    <t>41.711229946524064</t>
  </si>
  <si>
    <t>SE_17_+_25621461_25628793_25628982_25630393_WSB1</t>
  </si>
  <si>
    <t>96.89201798136324</t>
  </si>
  <si>
    <t>SE_17_+_25621461_25628814_25628982_25630393_WSB1</t>
  </si>
  <si>
    <t>96.74606611953112</t>
  </si>
  <si>
    <t>SE_17_+_25621461_25628814_25628982_25631806_WSB1</t>
  </si>
  <si>
    <t>94.58658460220823</t>
  </si>
  <si>
    <t>SE_17_+_25621461_25628844_25628982_25630393_WSB1</t>
  </si>
  <si>
    <t>94.61388474332195</t>
  </si>
  <si>
    <t>SE_17_+_25621461_25628907_25628982_25630393_WSB1</t>
  </si>
  <si>
    <t>99.91416284781407</t>
  </si>
  <si>
    <t>SE_17_+_25621461_25631806_25631937_25633808_WSB1</t>
  </si>
  <si>
    <t>9.834533013841883</t>
  </si>
  <si>
    <t>7.1942446043165464</t>
  </si>
  <si>
    <t>SE_17_+_25877734_25885072_25885213_25904518_KSR1</t>
  </si>
  <si>
    <t>97.07983500971876</t>
  </si>
  <si>
    <t>SE_17_+_25877734_25904518_25904665_25909672_KSR1</t>
  </si>
  <si>
    <t>10.37258667997122</t>
  </si>
  <si>
    <t>SE_17_+_25928427_25928919_25928984_25930860_KSR1</t>
  </si>
  <si>
    <t>99.98055674219137</t>
  </si>
  <si>
    <t>SE_17_+_25958330_25965289_25965380_25967598_LGALS9</t>
  </si>
  <si>
    <t>51.1930942425045</t>
  </si>
  <si>
    <t>SE_17_+_25969374_25970551_25970646_25972340_LGALS9</t>
  </si>
  <si>
    <t>94.77337334864428</t>
  </si>
  <si>
    <t>SE_17_+_25974144_25974296_25974458_25975862_LGALS9</t>
  </si>
  <si>
    <t>6.658212745516639</t>
  </si>
  <si>
    <t>SE_17_-_26207300_26207209_26207147_26206516_LYRM9</t>
  </si>
  <si>
    <t>98.49547173839709</t>
  </si>
  <si>
    <t>6.338028169014084</t>
  </si>
  <si>
    <t>SE_17_+_26646391_26652529_26652673_26653560_TMEM97</t>
  </si>
  <si>
    <t>99.79678191490922</t>
  </si>
  <si>
    <t>SE_17_-_26657469_26656302_26656199_26655759_IFT20</t>
  </si>
  <si>
    <t>0.6467589182042228</t>
  </si>
  <si>
    <t>SE_17_-_26657469_26657254_26657137_26656302_IFT20</t>
  </si>
  <si>
    <t>99.82654965261159</t>
  </si>
  <si>
    <t>SE_17_+_26662882_26667335_26667504_26668263_TNFAIP1</t>
  </si>
  <si>
    <t>5.765144325947006</t>
  </si>
  <si>
    <t>SE_17_+_26686427_26687174_26687261_26687552_TMEM199/SARM1</t>
  </si>
  <si>
    <t>0.8920369316059912</t>
  </si>
  <si>
    <t>SE_17_+_26712294_26713627_26713700_26715193_SARM1</t>
  </si>
  <si>
    <t>90.21175811977614</t>
  </si>
  <si>
    <t>71.93548387096774</t>
  </si>
  <si>
    <t>3.5483870967741935</t>
  </si>
  <si>
    <t>SE_17_+_26726729_26727626_26727783_26731634_SARM1</t>
  </si>
  <si>
    <t>26.129032258064516</t>
  </si>
  <si>
    <t>SE_17_-_26731634_26727783_26727626_26726729_SLC46A1</t>
  </si>
  <si>
    <t>87.01689142467372</t>
  </si>
  <si>
    <t>15.432098765432098</t>
  </si>
  <si>
    <t>SE_17_-_26731634_26729339_26729256_26727783_SLC46A1</t>
  </si>
  <si>
    <t>99.94021247083383</t>
  </si>
  <si>
    <t>SE_17_-_26898067_26897981_26897870_26890925_PIGS</t>
  </si>
  <si>
    <t>98.31161549057387</t>
  </si>
  <si>
    <t>SE_17_-_26898481_26898206_26898067_26897981_PIGS</t>
  </si>
  <si>
    <t>99.8720478682122</t>
  </si>
  <si>
    <t>SE_17_-_26901714_26901595_26901512_26901259_ALDOC</t>
  </si>
  <si>
    <t>9.49908120832809</t>
  </si>
  <si>
    <t>SE_17_-_26903819_26903035_26902983_26902562_ALDOC</t>
  </si>
  <si>
    <t>14.068159678237505</t>
  </si>
  <si>
    <t>SE_17_-_26903819_26903038_26902983_26902562_ALDOC</t>
  </si>
  <si>
    <t>1.8775098833664658</t>
  </si>
  <si>
    <t>SE_17_-_26910529_26909837_26909745_26907138_SPAG5/SGK494</t>
  </si>
  <si>
    <t>95.28495414562093</t>
  </si>
  <si>
    <t>SE_17_-_26912120_26911763_26911670_26911498_SPAG5</t>
  </si>
  <si>
    <t>97.95650209256314</t>
  </si>
  <si>
    <t>SE_17_-_26912882_26912671_26912552_26912429_SPAG5</t>
  </si>
  <si>
    <t>99.79332804275316</t>
  </si>
  <si>
    <t>SE_17_-_26944250_26944017_26943907_26943771_KIAA0100</t>
  </si>
  <si>
    <t>99.6899089113065</t>
  </si>
  <si>
    <t>SE_17_-_26971076_26970677_26970628_26970329_KIAA0100</t>
  </si>
  <si>
    <t>4.265680397889277</t>
  </si>
  <si>
    <t>SE_17_-_26982305_26978560_26978504_26976294_SDF2</t>
  </si>
  <si>
    <t>6.096152481562945</t>
  </si>
  <si>
    <t>SE_17_-_26982305_26978595_26978504_26976294_SDF2</t>
  </si>
  <si>
    <t>99.59470068722223</t>
  </si>
  <si>
    <t>77.83505154639175</t>
  </si>
  <si>
    <t>SE_17_-_26989064_26982501_26982305_26976294_SDF2</t>
  </si>
  <si>
    <t>7.927415845860927</t>
  </si>
  <si>
    <t>SE_17_+_26989360_26999775_26999876_27000389_SUPT6H</t>
  </si>
  <si>
    <t>93.1802234736866</t>
  </si>
  <si>
    <t>SE_17_-_27043921_27043076_27043011_27042919_RAB34/NARR</t>
  </si>
  <si>
    <t>89.77758780880181</t>
  </si>
  <si>
    <t>SE_17_-_27043921_27043079_27043011_27042919_RAB34/NARR</t>
  </si>
  <si>
    <t>0.603326966937817</t>
  </si>
  <si>
    <t>SE_17_-_27093604_27089174_27089004_27086894_FAM222B</t>
  </si>
  <si>
    <t>98.44042641059553</t>
  </si>
  <si>
    <t>SE_17_+_27185504_27185594_27185651_27185982_ERAL1</t>
  </si>
  <si>
    <t>78.9633149523882</t>
  </si>
  <si>
    <t>SE_17_-_27212875_27211333_27211243_27210249_FLOT2</t>
  </si>
  <si>
    <t>84.4857383279985</t>
  </si>
  <si>
    <t>SE_17_-_27215963_27211333_27211243_27210249_FLOT2</t>
  </si>
  <si>
    <t>52.257546000199525</t>
  </si>
  <si>
    <t>SE_17_-_27215963_27212965_27212875_27210249_FLOT2</t>
  </si>
  <si>
    <t>15.075032895526627</t>
  </si>
  <si>
    <t>SE_17_-_27215963_27212965_27212875_27211333_FLOT2</t>
  </si>
  <si>
    <t>99.89106921756921</t>
  </si>
  <si>
    <t>SE_17_-_27224544_27216044_27215963_27212965_FLOT2</t>
  </si>
  <si>
    <t>99.58418131049397</t>
  </si>
  <si>
    <t>SE_17_-_27248706_27246293_27246161_27244467_PHF12</t>
  </si>
  <si>
    <t>5.59569051206383</t>
  </si>
  <si>
    <t>SE_17_-_27254009_27253891_27253800_27251320_PHF12</t>
  </si>
  <si>
    <t>99.58998288148926</t>
  </si>
  <si>
    <t>12.408759124087592</t>
  </si>
  <si>
    <t>SE_17_-_27413954_27413595_27413456_27409456_MYO18A</t>
  </si>
  <si>
    <t>99.98525943666117</t>
  </si>
  <si>
    <t>SE_17_-_27421668_27421108_27420998_27420445_MYO18A</t>
  </si>
  <si>
    <t>99.60194050421414</t>
  </si>
  <si>
    <t>SE_17_-_27945066_27944358_27944260_27944060_CORO6</t>
  </si>
  <si>
    <t>93.9875568668323</t>
  </si>
  <si>
    <t>SE_17_-_27945808_27944637_27944518_27944060_CORO6</t>
  </si>
  <si>
    <t>97.55653885726007</t>
  </si>
  <si>
    <t>98.47715736040608</t>
  </si>
  <si>
    <t>SE_17_-_27949706_27948441_27948242_27946791_CORO6</t>
  </si>
  <si>
    <t>97.04083684390022</t>
  </si>
  <si>
    <t>SE_17_+_28443881_28445098_28445191_28483558_NSRP1</t>
  </si>
  <si>
    <t>85.42704734724326</t>
  </si>
  <si>
    <t>SE_17_+_28443881_28445098_28445191_28499560_NSRP1</t>
  </si>
  <si>
    <t>94.13075079614069</t>
  </si>
  <si>
    <t>SE_17_+_28444350_28445098_28445191_28499560_NSRP1</t>
  </si>
  <si>
    <t>11.56295430224041</t>
  </si>
  <si>
    <t>SE_17_+_28445191_28483558_28483680_28499560_NSRP1</t>
  </si>
  <si>
    <t>0.805160653860798</t>
  </si>
  <si>
    <t>SE_17_+_28445191_28495832_28495943_28499560_NSRP1</t>
  </si>
  <si>
    <t>99.45527255106884</t>
  </si>
  <si>
    <t>SE_17_-_28618329_28616500_28616391_28614965_BLMH</t>
  </si>
  <si>
    <t>97.99870730531804</t>
  </si>
  <si>
    <t>84.4559585492228</t>
  </si>
  <si>
    <t>SE_17_+_28773038_28776571_28776766_28778729_CPD</t>
  </si>
  <si>
    <t>0.12344685416717399</t>
  </si>
  <si>
    <t>SE_17_+_28808281_28809918_28810074_28811232_GOSR1</t>
  </si>
  <si>
    <t>0.30406686153896223</t>
  </si>
  <si>
    <t>SE_17_+_28819771_28822444_28822600_28837898_GOSR1</t>
  </si>
  <si>
    <t>79.10917951568852</t>
  </si>
  <si>
    <t>SE_17_+_29250088_29253827_29253936_29258907_ADAP2</t>
  </si>
  <si>
    <t>86.74436277509453</t>
  </si>
  <si>
    <t>SE_17_+_29250088_29253845_29253936_29258907_ADAP2</t>
  </si>
  <si>
    <t>95.7261215326159</t>
  </si>
  <si>
    <t>SE_17_+_29253936_29258907_29258986_29261203_ADAP2</t>
  </si>
  <si>
    <t>99.39314676761987</t>
  </si>
  <si>
    <t>SE_17_+_29272071_29276305_29276388_29280306_ADAP2</t>
  </si>
  <si>
    <t>94.58813121114095</t>
  </si>
  <si>
    <t>SE_17_+_29276388_29280306_29280368_29281496_ADAP2</t>
  </si>
  <si>
    <t>97.46901650336528</t>
  </si>
  <si>
    <t>SE_17_+_29298463_29311635_29311778_29314962_RNF135</t>
  </si>
  <si>
    <t>95.75208594603775</t>
  </si>
  <si>
    <t>SE_17_+_29298463_29311635_29311778_29324260_RNF135</t>
  </si>
  <si>
    <t>96.22795622843194</t>
  </si>
  <si>
    <t>SE_17_+_29298463_29314962_29315124_29324260_RNF135</t>
  </si>
  <si>
    <t>78.13541994287057</t>
  </si>
  <si>
    <t>SE_17_+_29311778_29314962_29315124_29324260_RNF135</t>
  </si>
  <si>
    <t>10.04383843087489</t>
  </si>
  <si>
    <t>SE_17_+_29315124_29320858_29320922_29324260_RNF135</t>
  </si>
  <si>
    <t>98.06497626239775</t>
  </si>
  <si>
    <t>60.57692307692307</t>
  </si>
  <si>
    <t>SE_17_+_29490394_29496909_29497015_29508440_NF1</t>
  </si>
  <si>
    <t>67.07174553554826</t>
  </si>
  <si>
    <t>SE_17_+_29576137_29579956_29580018_29585362_NF1</t>
  </si>
  <si>
    <t>0.22010105270648117</t>
  </si>
  <si>
    <t>SE_17_+_29592357_29626528_29626624_29652838_NF1</t>
  </si>
  <si>
    <t>1.7870788017435684</t>
  </si>
  <si>
    <t>34.76190476190476</t>
  </si>
  <si>
    <t>SE_17_-_29640997_29634977_29634905_29632648_EVI2B</t>
  </si>
  <si>
    <t>99.46987602904065</t>
  </si>
  <si>
    <t>5.82010582010582</t>
  </si>
  <si>
    <t>SE_17_-_29645326_29641062_29640997_29632648_EVI2B</t>
  </si>
  <si>
    <t>1.8423145753999663</t>
  </si>
  <si>
    <t>43.11594202898551</t>
  </si>
  <si>
    <t>45.289855072463766</t>
  </si>
  <si>
    <t>SE_17_-_29648513_29647531_29647391_29646041_EVI2A</t>
  </si>
  <si>
    <t>0.5971031523562834</t>
  </si>
  <si>
    <t>SE_17_+_29657516_29661682_29661748_29661856_NF1</t>
  </si>
  <si>
    <t>99.96044990306558</t>
  </si>
  <si>
    <t>SE_17_+_29677336_29679275_29679432_29683478_NF1</t>
  </si>
  <si>
    <t>6.15438507004846</t>
  </si>
  <si>
    <t>SE_17_+_29687721_29694243_29694296_29701031_NF1</t>
  </si>
  <si>
    <t>0.13148444443298407</t>
  </si>
  <si>
    <t>71.52777777777779</t>
  </si>
  <si>
    <t>SE_17_-_30183818_30183730_30183584_30180049_COPRS</t>
  </si>
  <si>
    <t>99.12865622944234</t>
  </si>
  <si>
    <t>SE_17_-_30186120_30183884_30183818_30180049_COPRS</t>
  </si>
  <si>
    <t>97.7386281124211</t>
  </si>
  <si>
    <t>SE_17_-_30195065_30192457_30192385_30190535_UTP6</t>
  </si>
  <si>
    <t>6.773639711810746</t>
  </si>
  <si>
    <t>SE_17_-_30195065_30193734_30193674_30192457_UTP6</t>
  </si>
  <si>
    <t>85.96319104720153</t>
  </si>
  <si>
    <t>SE_17_+_30267505_30274636_30274704_30293166_SUZ12</t>
  </si>
  <si>
    <t>93.4873514081697</t>
  </si>
  <si>
    <t>SE_17_+_30351801_30354788_30354859_30361929_LRRC37B</t>
  </si>
  <si>
    <t>0.1371618584369562</t>
  </si>
  <si>
    <t>SE_17_+_30358477_30360996_30361084_30361929_LRRC37B</t>
  </si>
  <si>
    <t>77.98334018733361</t>
  </si>
  <si>
    <t>SE_17_+_30362658_30372719_30372837_30374780_LRRC37B</t>
  </si>
  <si>
    <t>10.29652454470905</t>
  </si>
  <si>
    <t>SE_17_+_30498120_30499956_30500079_30500850_RHOT1</t>
  </si>
  <si>
    <t>2.071896414434099</t>
  </si>
  <si>
    <t>SE_17_+_30534048_30534531_30534582_30535126_RHOT1</t>
  </si>
  <si>
    <t>33.29943753865513</t>
  </si>
  <si>
    <t>SE_17_+_30535328_30536369_30536464_30538135_RHOT1</t>
  </si>
  <si>
    <t>22.860551836367026</t>
  </si>
  <si>
    <t>SE_17_+_30535328_30536369_30536464_30551635_RHOT1</t>
  </si>
  <si>
    <t>37.79949216778787</t>
  </si>
  <si>
    <t>SE_17_+_30535328_30538135_30538257_30551635_RHOT1</t>
  </si>
  <si>
    <t>82.86022430558205</t>
  </si>
  <si>
    <t>SE_17_+_30535328_30538135_30538257_30580104_RHOT1</t>
  </si>
  <si>
    <t>66.72919949960624</t>
  </si>
  <si>
    <t>SE_17_+_30536464_30538135_30538257_30551635_RHOT1</t>
  </si>
  <si>
    <t>8.370292860921301</t>
  </si>
  <si>
    <t>34.81481481481482</t>
  </si>
  <si>
    <t>SE_17_+_30538257_30548068_30548205_30551635_RHOT1</t>
  </si>
  <si>
    <t>95.92323186028842</t>
  </si>
  <si>
    <t>SE_17_+_30625223_30632360_30632460_30643251_RHBDL3</t>
  </si>
  <si>
    <t>97.64154235481949</t>
  </si>
  <si>
    <t>89.10891089108911</t>
  </si>
  <si>
    <t>SE_17_-_30661488_30660539_30660436_30658997_C17orf75</t>
  </si>
  <si>
    <t>68.9324438031742</t>
  </si>
  <si>
    <t>SE_17_+_30692506_30693684_30693776_30694791_ZNF207</t>
  </si>
  <si>
    <t>0.4428567386830149</t>
  </si>
  <si>
    <t>SE_17_+_30781637_30781770_30781895_30791067_PSMD11</t>
  </si>
  <si>
    <t>0.7174769741520717</t>
  </si>
  <si>
    <t>SE_17_-_31075954_31072707_31072540_31072303_MYO1D</t>
  </si>
  <si>
    <t>0.6267061636101663</t>
  </si>
  <si>
    <t>SE_17_+_31255255_31257918_31257989_31258345_TMEM98</t>
  </si>
  <si>
    <t>86.96775245447823</t>
  </si>
  <si>
    <t>28.767123287671232</t>
  </si>
  <si>
    <t>SE_17_+_31255255_31258345_31258420_31258493_TMEM98</t>
  </si>
  <si>
    <t>99.67456831000358</t>
  </si>
  <si>
    <t>SE_17_+_31263465_31266495_31266554_31267804_TMEM98</t>
  </si>
  <si>
    <t>92.23973076664332</t>
  </si>
  <si>
    <t>SE_17_-_33348390_33344625_33344542_33343599_RFFL</t>
  </si>
  <si>
    <t>2.490498606202992</t>
  </si>
  <si>
    <t>SE_17_-_33353393_33352359_33352202_33348800_RFFL/RAD51L3-RFFL</t>
  </si>
  <si>
    <t>5.41800671351845</t>
  </si>
  <si>
    <t>SE_17_-_33433405_33433268_33433147_33430563_RAD51D</t>
  </si>
  <si>
    <t>90.29303594289047</t>
  </si>
  <si>
    <t>SE_17_-_33434385_33434141_33434007_33433500_RAD51D</t>
  </si>
  <si>
    <t>96.79437311847636</t>
  </si>
  <si>
    <t>SE_17_-_33445520_33434466_33434385_33434141_RAD51D</t>
  </si>
  <si>
    <t>25.860224734585778</t>
  </si>
  <si>
    <t>SE_17_-_33446130_33434466_33434385_33433500_RAD51D</t>
  </si>
  <si>
    <t>41.79280423463588</t>
  </si>
  <si>
    <t>46.98275862068966</t>
  </si>
  <si>
    <t>9.051724137931034</t>
  </si>
  <si>
    <t>SE_17_-_33446130_33445638_33445520_33433500_RAD51D</t>
  </si>
  <si>
    <t>65.86412523667343</t>
  </si>
  <si>
    <t>SE_17_-_33446130_33445638_33445520_33434466_RAD51D</t>
  </si>
  <si>
    <t>6.835024970607496</t>
  </si>
  <si>
    <t>SE_17_-_33462268_33462078_33461962_33460517_NLE1</t>
  </si>
  <si>
    <t>97.04560844606056</t>
  </si>
  <si>
    <t>SE_17_-_33464833_33464659_33464562_33464212_NLE1</t>
  </si>
  <si>
    <t>85.00450926745454</t>
  </si>
  <si>
    <t>SE_17_-_33700493_33694062_33693966_33690845_SLFN11</t>
  </si>
  <si>
    <t>86.36436512808207</t>
  </si>
  <si>
    <t>SE_17_-_33700493_33694082_33693966_33690845_SLFN11</t>
  </si>
  <si>
    <t>1.9133532336167096</t>
  </si>
  <si>
    <t>SE_17_+_33925354_33927956_33928090_33932724_AP2B1</t>
  </si>
  <si>
    <t>1.072613670997141</t>
  </si>
  <si>
    <t>SE_17_+_33925354_33928005_33928090_33932724_AP2B1</t>
  </si>
  <si>
    <t>99.97173589858701</t>
  </si>
  <si>
    <t>87.21804511278195</t>
  </si>
  <si>
    <t>SE_17_+_33928090_33932724_33932859_33935161_AP2B1</t>
  </si>
  <si>
    <t>0.16698351067062564</t>
  </si>
  <si>
    <t>SE_17_+_33977808_33977933_33978024_33984618_AP2B1</t>
  </si>
  <si>
    <t>0.6431811307896356</t>
  </si>
  <si>
    <t>SE_17_+_34044368_34046873_34047016_34050644_AP2B1</t>
  </si>
  <si>
    <t>0.3117608797739964</t>
  </si>
  <si>
    <t>SE_17_-_34094771_34094054_34093992_34093913_MMP28</t>
  </si>
  <si>
    <t>1.5570398822920442</t>
  </si>
  <si>
    <t>SE_17_+_34136580_34136976_34137067_34144720_BC030591</t>
  </si>
  <si>
    <t>98.73269167790492</t>
  </si>
  <si>
    <t>95.8904109589041</t>
  </si>
  <si>
    <t>SE_17_+_34147079_34147168_34147243_34147336_TAF15</t>
  </si>
  <si>
    <t>99.20854121777703</t>
  </si>
  <si>
    <t>SE_17_+_34147079_34147168_34147252_34147336_TAF15</t>
  </si>
  <si>
    <t>2.77343484742591</t>
  </si>
  <si>
    <t>SE_17_-_34205532_34202646_34202565_34199468_CCL5</t>
  </si>
  <si>
    <t>85.85587461784684</t>
  </si>
  <si>
    <t>SE_17_+_34431374_34431921_34432035_34432618_CCL4</t>
  </si>
  <si>
    <t>18.527212681014245</t>
  </si>
  <si>
    <t>SE_17_-_34858937_34857741_34857692_34857075_MYO19</t>
  </si>
  <si>
    <t>24.040208095110017</t>
  </si>
  <si>
    <t>SE_17_-_34858937_34857801_34857692_34857075_MYO19</t>
  </si>
  <si>
    <t>18.467136561359062</t>
  </si>
  <si>
    <t>SE_17_-_34869272_34868622_34868501_34867294_MYO19</t>
  </si>
  <si>
    <t>92.64777432868621</t>
  </si>
  <si>
    <t>SE_17_-_34871701_34871025_34870956_34870391_MYO19</t>
  </si>
  <si>
    <t>94.31475912786186</t>
  </si>
  <si>
    <t>SE_17_+_34955479_34956100_34956192_34956401_DHRS11</t>
  </si>
  <si>
    <t>98.18905439010473</t>
  </si>
  <si>
    <t>SE_17_+_35378313_35388911_35388982_35413901_AATF</t>
  </si>
  <si>
    <t>91.34768840082327</t>
  </si>
  <si>
    <t>SE_17_-_35512605_35508346_35508226_35506898_ACACA</t>
  </si>
  <si>
    <t>99.64550494505119</t>
  </si>
  <si>
    <t>84.72222222222221</t>
  </si>
  <si>
    <t>SE_17_-_35538142_35536347_35536201_35518964_ACACA</t>
  </si>
  <si>
    <t>23.861428221322267</t>
  </si>
  <si>
    <t>SE_17_-_35687113_35646430_35646320_35641871_ACACA</t>
  </si>
  <si>
    <t>96.47425433596666</t>
  </si>
  <si>
    <t>SE_17_+_35771477_35783609_35783715_35787049_TADA2A</t>
  </si>
  <si>
    <t>95.84086378995767</t>
  </si>
  <si>
    <t>SE_17_+_35783715_35787049_35787108_35797839_TADA2A</t>
  </si>
  <si>
    <t>89.63272691901469</t>
  </si>
  <si>
    <t>SE_17_+_35800763_35802665_35802753_35804798_TADA2A</t>
  </si>
  <si>
    <t>1.9603025613260778</t>
  </si>
  <si>
    <t>SE_17_-_35896081_35889953_35889885_35880751_SYNRG</t>
  </si>
  <si>
    <t>0.26166281552458404</t>
  </si>
  <si>
    <t>SE_17_-_35921297_35917305_35917242_35914161_SYNRG</t>
  </si>
  <si>
    <t>96.20649329301544</t>
  </si>
  <si>
    <t>SE_17_-_36002139_35993448_35993318_35992328_DDX52</t>
  </si>
  <si>
    <t>0.8006488978062387</t>
  </si>
  <si>
    <t>SE_17_-_36002139_35995634_35995581_35993448_DDX52</t>
  </si>
  <si>
    <t>2.2804552283987625</t>
  </si>
  <si>
    <t>SE_17_-_36002139_35999597_35999483_35993448_DDX52</t>
  </si>
  <si>
    <t>0.8899745757040987</t>
  </si>
  <si>
    <t>SE_17_+_36455434_36458712_36458833_36462500_MRPL45</t>
  </si>
  <si>
    <t>98.97910446247677</t>
  </si>
  <si>
    <t>SE_17_+_36455434_36462500_36462598_36474586_MRPL45</t>
  </si>
  <si>
    <t>53.730326981452514</t>
  </si>
  <si>
    <t>SE_17_+_36517658_36520635_36520739_36522170_SOCS7</t>
  </si>
  <si>
    <t>11.396553720757606</t>
  </si>
  <si>
    <t>SE_17_+_36520739_36521191_36521292_36522170_SOCS7</t>
  </si>
  <si>
    <t>0.553983712700563</t>
  </si>
  <si>
    <t>SE_17_+_36523933_36531666_36531788_36533540_SOCS7</t>
  </si>
  <si>
    <t>64.82868878444957</t>
  </si>
  <si>
    <t>SE_17_-_36607870_36607637_36607550_36606967_Hypothetical</t>
  </si>
  <si>
    <t>89.89967192912809</t>
  </si>
  <si>
    <t>91.12903225806451</t>
  </si>
  <si>
    <t>SE_17_+_36628247_36633820_36633946_36634069_ARHGAP23</t>
  </si>
  <si>
    <t>0.5435885204569115</t>
  </si>
  <si>
    <t>15.286624203821656</t>
  </si>
  <si>
    <t>37.57961783439491</t>
  </si>
  <si>
    <t>SE_17_+_36642381_36645999_36646158_36646343_ARHGAP23</t>
  </si>
  <si>
    <t>80.76686900847663</t>
  </si>
  <si>
    <t>SE_17_+_36654068_36654656_36654752_36656839_ARHGAP23</t>
  </si>
  <si>
    <t>94.34811929965173</t>
  </si>
  <si>
    <t>SE_17_-_36704793_36704117_36703995_36700204_SRCIN1</t>
  </si>
  <si>
    <t>97.64128702441597</t>
  </si>
  <si>
    <t>58.857142857142854</t>
  </si>
  <si>
    <t>SE_17_+_36912243_36916684_36916861_36918664_PSMB3</t>
  </si>
  <si>
    <t>95.69513525199251</t>
  </si>
  <si>
    <t>SE_17_+_36912243_36916761_36916861_36918664_PSMB3</t>
  </si>
  <si>
    <t>46.586774495965116</t>
  </si>
  <si>
    <t>SE_17_-_36966721_36966653_36966529_36966018_CWC25</t>
  </si>
  <si>
    <t>5.398849020257299</t>
  </si>
  <si>
    <t>SE_17_-_36977154_36971994_36971878_36971350_CWC25</t>
  </si>
  <si>
    <t>99.69564381246694</t>
  </si>
  <si>
    <t>SE_17_+_37034433_37046673_37046757_37054665_LASP1</t>
  </si>
  <si>
    <t>0.5082341773835997</t>
  </si>
  <si>
    <t>73.05389221556887</t>
  </si>
  <si>
    <t>SE_17_+_37046757_37053155_37053324_37054665_LASP1</t>
  </si>
  <si>
    <t>11.05997057955415</t>
  </si>
  <si>
    <t>72.08121827411168</t>
  </si>
  <si>
    <t>25.888324873096447</t>
  </si>
  <si>
    <t>SE_17_-_37239712_37237702_37237503_37235781_PLXDC1</t>
  </si>
  <si>
    <t>99.63457919461362</t>
  </si>
  <si>
    <t>SE_17_-_37243860_37239793_37239712_37235781_PLXDC1</t>
  </si>
  <si>
    <t>7.260236760712986</t>
  </si>
  <si>
    <t>SE_17_-_37295907_37283257_37283158_37265644_PLXDC1</t>
  </si>
  <si>
    <t>0.7019534771425497</t>
  </si>
  <si>
    <t>SE_17_-_37295907_37293808_37293684_37265644_PLXDC1</t>
  </si>
  <si>
    <t>99.79768882608192</t>
  </si>
  <si>
    <t>39.20454545454545</t>
  </si>
  <si>
    <t>SE_17_-_37308799_37296085_37295907_37265644_PLXDC1</t>
  </si>
  <si>
    <t>17.98602813771003</t>
  </si>
  <si>
    <t>SE_17_-_37342749_37342357_37342203_37341117_CACNB1</t>
  </si>
  <si>
    <t>13.047283846411558</t>
  </si>
  <si>
    <t>SE_17_-_37351137_37350050_37349901_37347846_CACNB1</t>
  </si>
  <si>
    <t>92.39871073596304</t>
  </si>
  <si>
    <t>SE_17_-_37453380_37441826_37441731_37439108_FBXL20</t>
  </si>
  <si>
    <t>94.35811337214011</t>
  </si>
  <si>
    <t>93.07692307692308</t>
  </si>
  <si>
    <t>SE_17_-_37596876_37596771_37596639_37595446_MED1</t>
  </si>
  <si>
    <t>4.09860197249469</t>
  </si>
  <si>
    <t>SE_17_-_37604051_37601822_37601664_37599881_MED1</t>
  </si>
  <si>
    <t>98.98125155722558</t>
  </si>
  <si>
    <t>SE_17_+_37628016_37646810_37646986_37649004_CDK12</t>
  </si>
  <si>
    <t>99.7473784783749</t>
  </si>
  <si>
    <t>SE_17_+_37785815_37786225_37786300_37790136_PPP1R1B</t>
  </si>
  <si>
    <t>0.9180656934991707</t>
  </si>
  <si>
    <t>SE_17_+_37793484_37808005_37808098_37809734_STARD3</t>
  </si>
  <si>
    <t>0.6374669740863361</t>
  </si>
  <si>
    <t>SE_17_+_37793484_37808008_37808098_37809734_STARD3</t>
  </si>
  <si>
    <t>98.65304400888975</t>
  </si>
  <si>
    <t>41.08108108108108</t>
  </si>
  <si>
    <t>SE_17_+_37810003_37813151_37813338_37814028_STARD3</t>
  </si>
  <si>
    <t>98.65237174067711</t>
  </si>
  <si>
    <t>43.93063583815029</t>
  </si>
  <si>
    <t>SE_17_+_37810003_37813163_37813338_37814028_STARD3</t>
  </si>
  <si>
    <t>99.34752910094872</t>
  </si>
  <si>
    <t>SE_17_+_37810003_37813261_37813338_37814028_STARD3</t>
  </si>
  <si>
    <t>99.03904066520076</t>
  </si>
  <si>
    <t>SE_17_+_37814092_37814226_37814279_37814658_STARD3</t>
  </si>
  <si>
    <t>98.39495178321762</t>
  </si>
  <si>
    <t>SE_17_+_37814105_37814226_37814279_37814658_STARD3</t>
  </si>
  <si>
    <t>92.8003928265875</t>
  </si>
  <si>
    <t>SE_17_+_37814775_37814962_37815073_37815304_STARD3</t>
  </si>
  <si>
    <t>95.4251193266196</t>
  </si>
  <si>
    <t>SE_17_+_37814775_37814975_37815073_37815304_STARD3</t>
  </si>
  <si>
    <t>98.56811424460652</t>
  </si>
  <si>
    <t>SE_17_+_37817338_37818504_37818597_37819057_STARD3</t>
  </si>
  <si>
    <t>97.08856359990176</t>
  </si>
  <si>
    <t>SE_17_+_37817338_37818504_37818620_37819057_STARD3</t>
  </si>
  <si>
    <t>98.22953186200309</t>
  </si>
  <si>
    <t>SE_17_-_37840850_37830932_37830870_37830307_PGAP3</t>
  </si>
  <si>
    <t>9.225556181245748</t>
  </si>
  <si>
    <t>SE_17_-_37840850_37833008_37832867_37830932_PGAP3</t>
  </si>
  <si>
    <t>99.16946332414744</t>
  </si>
  <si>
    <t>SE_17_-_37842175_37841002_37840850_37830932_PGAP3</t>
  </si>
  <si>
    <t>99.00254952735659</t>
  </si>
  <si>
    <t>90.52631578947368</t>
  </si>
  <si>
    <t>SE_17_-_37844087_37842272_37842175_37841002_PGAP3</t>
  </si>
  <si>
    <t>99.89800707915299</t>
  </si>
  <si>
    <t>SE_17_+_37856564_37863243_37863394_37868181_ERBB2</t>
  </si>
  <si>
    <t>2.1292957616293733</t>
  </si>
  <si>
    <t>SE_17_+_37868701_37869406_37869522_37871539_ERBB2</t>
  </si>
  <si>
    <t>98.9851814577684</t>
  </si>
  <si>
    <t>SE_17_+_37898969_37899151_37899307_37899433_GRB7</t>
  </si>
  <si>
    <t>70.78183683009011</t>
  </si>
  <si>
    <t>SE_17_+_37902041_37902166_37902253_37902362_GRB7</t>
  </si>
  <si>
    <t>66.27735831576253</t>
  </si>
  <si>
    <t>SE_17_-_38066009_38065295_38065211_38062524_GSDMB</t>
  </si>
  <si>
    <t>80.98016806020297</t>
  </si>
  <si>
    <t>SE_17_-_38066009_38065295_38065211_38063240_GSDMB</t>
  </si>
  <si>
    <t>99.06345845902862</t>
  </si>
  <si>
    <t>SE_17_-_38068579_38066177_38066009_38063240_GSDMB</t>
  </si>
  <si>
    <t>1.0054144109117475</t>
  </si>
  <si>
    <t>SE_17_+_38152591_38152954_38153046_38153583_PSMD3</t>
  </si>
  <si>
    <t>99.12621506258151</t>
  </si>
  <si>
    <t>SE_17_-_38184162_38183718_38183636_38183287_MED24</t>
  </si>
  <si>
    <t>15.65038076692595</t>
  </si>
  <si>
    <t>SE_17_-_38191370_38191225_38191169_38189709_MED24</t>
  </si>
  <si>
    <t>99.87214416869949</t>
  </si>
  <si>
    <t>SE_17_-_38192369_38192048_38191975_38191602_MED24</t>
  </si>
  <si>
    <t>99.8951399707287</t>
  </si>
  <si>
    <t>SE_17_-_38210614_38209633_38209551_38192407_MED24</t>
  </si>
  <si>
    <t>99.56902021165399</t>
  </si>
  <si>
    <t>SE_17_-_38210614_38209888_38209722_38209633_MED24</t>
  </si>
  <si>
    <t>99.57810883562446</t>
  </si>
  <si>
    <t>SE_17_-_38210614_38209910_38209722_38209633_MED24</t>
  </si>
  <si>
    <t>3.11383266849118</t>
  </si>
  <si>
    <t>SE_17_+_38285880_38287473_38287598_38287790_MSL1</t>
  </si>
  <si>
    <t>38.49348531879468</t>
  </si>
  <si>
    <t>SE_17_+_38334633_38337551_38337625_38337868_RAPGEFL1</t>
  </si>
  <si>
    <t>27.184020000951943</t>
  </si>
  <si>
    <t>45.40540540540541</t>
  </si>
  <si>
    <t>SE_17_+_38334633_38337551_38337738_38337868_RAPGEFL1</t>
  </si>
  <si>
    <t>99.76044222645625</t>
  </si>
  <si>
    <t>SE_17_+_38375744_38412643_38412774_38416787_WIPF2</t>
  </si>
  <si>
    <t>97.61383257419502</t>
  </si>
  <si>
    <t>SE_17_+_38412774_38416787_38416919_38430042_WIPF2</t>
  </si>
  <si>
    <t>4.635515734090155</t>
  </si>
  <si>
    <t>9.868421052631579</t>
  </si>
  <si>
    <t>38.81578947368421</t>
  </si>
  <si>
    <t>SE_17_-_38786966_38786538_38786460_38785245_SMARCE1</t>
  </si>
  <si>
    <t>0.7138007893471157</t>
  </si>
  <si>
    <t>SE_17_-_38798707_38796330_38796233_38793824_SMARCE1</t>
  </si>
  <si>
    <t>98.19532283867733</t>
  </si>
  <si>
    <t>SE_17_-_38801828_38798811_38798707_38793824_SMARCE1</t>
  </si>
  <si>
    <t>98.80351440566523</t>
  </si>
  <si>
    <t>SE_17_-_38802048_38798811_38798707_38793824_SMARCE1</t>
  </si>
  <si>
    <t>0.02225622299009752</t>
  </si>
  <si>
    <t>SE_17_-_38801828_38800711_38800637_38798811_SMARCE1</t>
  </si>
  <si>
    <t>99.75158694483156</t>
  </si>
  <si>
    <t>SE_17_-_38804025_38802099_38802048_38798811_SMARCE1</t>
  </si>
  <si>
    <t>99.49054531983799</t>
  </si>
  <si>
    <t>SE_17_-_38804025_38802099_38802048_38801871_SMARCE1</t>
  </si>
  <si>
    <t>99.77796208071629</t>
  </si>
  <si>
    <t>SE_17_-_39087625_39086348_39086192_39084859_KRT23</t>
  </si>
  <si>
    <t>99.40011114196581</t>
  </si>
  <si>
    <t>SE_17_-_39674582_39673417_39673335_39673216_KRT15</t>
  </si>
  <si>
    <t>98.60444084211369</t>
  </si>
  <si>
    <t>63.975155279503106</t>
  </si>
  <si>
    <t>SE_17_+_39845321_39846030_39846193_39846340_EIF1</t>
  </si>
  <si>
    <t>5.172196785169772</t>
  </si>
  <si>
    <t>SE_17_-_39942840_39929178_39929070_39928114_JUP</t>
  </si>
  <si>
    <t>97.08793377970906</t>
  </si>
  <si>
    <t>SE_17_-_39967115_39966086_39965958_39964256_LEPREL4</t>
  </si>
  <si>
    <t>94.90953463443468</t>
  </si>
  <si>
    <t>SE_17_+_39969531_39973310_39973455_39974341_FKBP10</t>
  </si>
  <si>
    <t>1.513815692674964</t>
  </si>
  <si>
    <t>SE_17_+_39975927_39976093_39976275_39976521_FKBP10</t>
  </si>
  <si>
    <t>94.1863288975465</t>
  </si>
  <si>
    <t>SE_17_-_39987053_39985204_39985042_39983878_NT5C3B</t>
  </si>
  <si>
    <t>98.82258317549393</t>
  </si>
  <si>
    <t>SE_17_-_39988644_39987142_39987053_39985204_NT5C3B</t>
  </si>
  <si>
    <t>1.3843148157993874</t>
  </si>
  <si>
    <t>SE_17_-_39991322_39988955_39988860_39988729_NT5C3B</t>
  </si>
  <si>
    <t>27.244192844481606</t>
  </si>
  <si>
    <t>SE_17_-_39992111_39991894_39991840_39991524_NT5C3B</t>
  </si>
  <si>
    <t>31.45320764618715</t>
  </si>
  <si>
    <t>SE_17_-_39992111_39991934_39991840_39991524_NT5C3B</t>
  </si>
  <si>
    <t>99.65747947955913</t>
  </si>
  <si>
    <t>SE_17_-_39992434_39992209_39992111_39991524_NT5C3B</t>
  </si>
  <si>
    <t>0.16713179122823968</t>
  </si>
  <si>
    <t>SE_17_+_40118905_40119711_40119771_40120086_CNP</t>
  </si>
  <si>
    <t>99.58535021087846</t>
  </si>
  <si>
    <t>SE_17_-_40134273_40134025_40133873_40129341_DNAJC7</t>
  </si>
  <si>
    <t>8.35748863856402</t>
  </si>
  <si>
    <t>61.855670103092784</t>
  </si>
  <si>
    <t>SE_17_-_40139837_40139712_40139613_40135654_DNAJC7</t>
  </si>
  <si>
    <t>99.20287454932225</t>
  </si>
  <si>
    <t>SE_17_-_40149133_40148442_40148329_40146962_DNAJC7</t>
  </si>
  <si>
    <t>99.4825050991822</t>
  </si>
  <si>
    <t>SE_17_-_40169358_40152588_40152500_40149257_DNAJC7</t>
  </si>
  <si>
    <t>7.041526421317477</t>
  </si>
  <si>
    <t>38.265306122448976</t>
  </si>
  <si>
    <t>11.73469387755102</t>
  </si>
  <si>
    <t>SE_17_-_40169358_40155575_40155377_40152588_DNAJC7</t>
  </si>
  <si>
    <t>99.12355402161559</t>
  </si>
  <si>
    <t>76.61290322580645</t>
  </si>
  <si>
    <t>SE_17_+_40172222_40173563_40173689_40174417_NKIRAS2</t>
  </si>
  <si>
    <t>99.44559848455052</t>
  </si>
  <si>
    <t>SE_17_+_40172222_40173582_40173689_40174417_NKIRAS2</t>
  </si>
  <si>
    <t>99.30130201980359</t>
  </si>
  <si>
    <t>SE_17_+_40173689_40174417_40174490_40175672_NKIRAS2</t>
  </si>
  <si>
    <t>86.88764842233977</t>
  </si>
  <si>
    <t>SE_17_+_40174490_40174583_40174658_40175672_NKIRAS2</t>
  </si>
  <si>
    <t>86.0738167671417</t>
  </si>
  <si>
    <t>SE_17_+_40174490_40174588_40174658_40175672_NKIRAS2</t>
  </si>
  <si>
    <t>0.22307759960794113</t>
  </si>
  <si>
    <t>SE_17_+_40174658_40175046_40175159_40175672_NKIRAS2</t>
  </si>
  <si>
    <t>84.74820661148486</t>
  </si>
  <si>
    <t>SE_17_-_40256784_40255816_40255626_40254330_DHX58</t>
  </si>
  <si>
    <t>99.0292588408025</t>
  </si>
  <si>
    <t>SE_17_-_40264131_40263911_40263743_40263515_DHX58</t>
  </si>
  <si>
    <t>97.96912283284799</t>
  </si>
  <si>
    <t>71.72413793103448</t>
  </si>
  <si>
    <t>SE_17_-_40264131_40263911_40263764_40263515_DHX58</t>
  </si>
  <si>
    <t>99.92725559972783</t>
  </si>
  <si>
    <t>SE_17_-_40272243_40272137_40272048_40271736_KAT2A</t>
  </si>
  <si>
    <t>99.93985631246646</t>
  </si>
  <si>
    <t>76.44628099173553</t>
  </si>
  <si>
    <t>15.289256198347106</t>
  </si>
  <si>
    <t>SE_17_-_40280279_40272847_40272724_40272388_KAT2A</t>
  </si>
  <si>
    <t>5.6843989872726</t>
  </si>
  <si>
    <t>SE_17_-_40306911_40289896_40289780_40282608_RAB5C</t>
  </si>
  <si>
    <t>98.15724818891276</t>
  </si>
  <si>
    <t>SE_17_-_40346411_40345868_40345785_40345612_GHDC</t>
  </si>
  <si>
    <t>99.18307531690748</t>
  </si>
  <si>
    <t>SE_17_+_40440616_40441388_40441557_40441884_STAT5A</t>
  </si>
  <si>
    <t>99.4747936778203</t>
  </si>
  <si>
    <t>SE_17_+_40440616_40441420_40441557_40441884_STAT5A</t>
  </si>
  <si>
    <t>93.7864964822236</t>
  </si>
  <si>
    <t>SE_17_+_40442040_40443990_40444079_40447637_STAT5A</t>
  </si>
  <si>
    <t>99.00788911785958</t>
  </si>
  <si>
    <t>SE_17_+_40456670_40457628_40457720_40458259_STAT5A</t>
  </si>
  <si>
    <t>99.37161295647599</t>
  </si>
  <si>
    <t>SE_17_-_40540297_40500535_40500407_40498731_STAT3</t>
  </si>
  <si>
    <t>99.33558595811765</t>
  </si>
  <si>
    <t>SE_17_-_40540297_40500538_40500407_40498731_STAT3</t>
  </si>
  <si>
    <t>99.45131204441743</t>
  </si>
  <si>
    <t>62.83783783783784</t>
  </si>
  <si>
    <t>SE_17_-_40540297_40500557_40500407_40498731_STAT3</t>
  </si>
  <si>
    <t>0.4719510874724173</t>
  </si>
  <si>
    <t>SE_17_-_40540297_40526224_40526077_40500535_STAT3</t>
  </si>
  <si>
    <t>99.87699680126568</t>
  </si>
  <si>
    <t>SE_17_+_40613029_40618447_40618525_40622108_ATP6V0A1</t>
  </si>
  <si>
    <t>97.95896280786995</t>
  </si>
  <si>
    <t>SE_17_+_40618525_40620028_40620125_40622108_ATP6V0A1</t>
  </si>
  <si>
    <t>98.98538499148599</t>
  </si>
  <si>
    <t>SE_17_+_40620125_40622108_40622236_40629678_ATP6V0A1</t>
  </si>
  <si>
    <t>1.5053442305133016</t>
  </si>
  <si>
    <t>SE_17_+_40630607_40630945_40631067_40632685_ATP6V0A1</t>
  </si>
  <si>
    <t>0.09094495577303707</t>
  </si>
  <si>
    <t>SE_17_+_40653322_40654812_40654886_40659538_ATP6V0A1</t>
  </si>
  <si>
    <t>1.7120414344241015</t>
  </si>
  <si>
    <t>SE_17_+_40659645_40662077_40662201_40665879_ATP6V0A1</t>
  </si>
  <si>
    <t>88.0266277284821</t>
  </si>
  <si>
    <t>SE_17_+_40665996_40666307_40666478_40673045_ATP6V0A1/MIR5010</t>
  </si>
  <si>
    <t>75.52093519926503</t>
  </si>
  <si>
    <t>SE_17_+_40688673_40689416_40689563_40690357_NAGLU</t>
  </si>
  <si>
    <t>8.1025393259486</t>
  </si>
  <si>
    <t>97.35449735449735</t>
  </si>
  <si>
    <t>SE_17_+_40714237_40714314_40714505_40714630_COASY</t>
  </si>
  <si>
    <t>10.783448757964718</t>
  </si>
  <si>
    <t>SE_17_+_40714237_40714374_40714505_40714630_COASY</t>
  </si>
  <si>
    <t>76.39413002014562</t>
  </si>
  <si>
    <t>SE_17_+_40719673_40720488_40720577_40720855_MLX</t>
  </si>
  <si>
    <t>99.34212995606228</t>
  </si>
  <si>
    <t>SE_17_+_40720961_40721222_40721321_40721525_MLX</t>
  </si>
  <si>
    <t>98.72674342285157</t>
  </si>
  <si>
    <t>SE_17_-_40739852_40738909_40738783_40738155_FAM134C</t>
  </si>
  <si>
    <t>99.75876508445984</t>
  </si>
  <si>
    <t>SE_17_+_40761804_40762126_40762238_40762441_TUBG1</t>
  </si>
  <si>
    <t>99.55931773165607</t>
  </si>
  <si>
    <t>SE_17_+_40764161_40764445_40764524_40764965_TUBG1</t>
  </si>
  <si>
    <t>93.01561949273817</t>
  </si>
  <si>
    <t>SE_17_+_40812725_40814991_40815070_40815395_TUBG2</t>
  </si>
  <si>
    <t>11.982515583804924</t>
  </si>
  <si>
    <t>SE_17_-_40828420_40826893_40826759_40826427_PLEKHH3</t>
  </si>
  <si>
    <t>99.3291993079327</t>
  </si>
  <si>
    <t>SE_17_-_40871123_40870635_40870472_40870085_EZH1</t>
  </si>
  <si>
    <t>98.36578439844673</t>
  </si>
  <si>
    <t>SE_17_-_40872291_40871225_40871123_40870635_EZH1</t>
  </si>
  <si>
    <t>98.32142595403897</t>
  </si>
  <si>
    <t>SE_17_-_40876323_40874933_40874813_40872467_EZH1</t>
  </si>
  <si>
    <t>98.52528815595764</t>
  </si>
  <si>
    <t>SE_17_-_40879653_40874933_40874813_40872467_EZH1</t>
  </si>
  <si>
    <t>97.64097428065224</t>
  </si>
  <si>
    <t>SE_17_-_40879653_40876442_40876323_40872467_EZH1</t>
  </si>
  <si>
    <t>88.3931828191359</t>
  </si>
  <si>
    <t>SE_17_-_40879653_40876442_40876323_40874933_EZH1</t>
  </si>
  <si>
    <t>95.75469689761597</t>
  </si>
  <si>
    <t>SE_17_-_40879680_40876442_40876323_40874933_EZH1</t>
  </si>
  <si>
    <t>99.85647574713812</t>
  </si>
  <si>
    <t>SE_17_-_40880843_40879781_40879653_40874933_EZH1</t>
  </si>
  <si>
    <t>99.83046616027845</t>
  </si>
  <si>
    <t>SE_17_-_40880843_40879781_40879680_40874933_EZH1</t>
  </si>
  <si>
    <t>97.90627646563766</t>
  </si>
  <si>
    <t>SE_17_-_40882846_40880970_40880843_40879781_EZH1</t>
  </si>
  <si>
    <t>0.3656195466979003</t>
  </si>
  <si>
    <t>SE_17_-_40882846_40881257_40881165_40880970_EZH1</t>
  </si>
  <si>
    <t>96.48281166839358</t>
  </si>
  <si>
    <t>SE_17_-_40897029_40882936_40882846_40880970_EZH1</t>
  </si>
  <si>
    <t>1.1704473528784747</t>
  </si>
  <si>
    <t>SE_17_-_40897029_40883911_40883793_40882936_EZH1</t>
  </si>
  <si>
    <t>87.75197688437912</t>
  </si>
  <si>
    <t>75.20661157024794</t>
  </si>
  <si>
    <t>SE_17_+_40913917_40914358_40914481_40914615_RAMP2</t>
  </si>
  <si>
    <t>92.69860206910732</t>
  </si>
  <si>
    <t>72.64150943396226</t>
  </si>
  <si>
    <t>SE_17_+_40913917_40914373_40914481_40914615_RAMP2</t>
  </si>
  <si>
    <t>96.69591451265572</t>
  </si>
  <si>
    <t>SE_17_-_40965966_40963815_40963673_40962946_BECN1</t>
  </si>
  <si>
    <t>96.2210074146366</t>
  </si>
  <si>
    <t>SE_17_-_40966542_40963815_40963673_40962946_BECN1</t>
  </si>
  <si>
    <t>4.6052486495695</t>
  </si>
  <si>
    <t>SE_17_-_40965966_40964374_40964249_40963815_BECN1</t>
  </si>
  <si>
    <t>95.65175864460488</t>
  </si>
  <si>
    <t>SE_17_-_40966542_40966026_40965966_40962946_BECN1</t>
  </si>
  <si>
    <t>99.77119237755893</t>
  </si>
  <si>
    <t>SE_17_-_40966542_40966026_40965966_40963815_BECN1</t>
  </si>
  <si>
    <t>1.3182436329807976</t>
  </si>
  <si>
    <t>SE_17_-_40967926_40967790_40967689_40966691_BECN1</t>
  </si>
  <si>
    <t>99.3635027043446</t>
  </si>
  <si>
    <t>SE_17_-_40970239_40968072_40967926_40966691_BECN1</t>
  </si>
  <si>
    <t>1.0347097744887803</t>
  </si>
  <si>
    <t>SE_17_+_40985690_40985793_40985956_40986361_PSME3</t>
  </si>
  <si>
    <t>1.4479796872467903</t>
  </si>
  <si>
    <t>SE_17_+_40985690_40986111_40986273_40986361_PSME3</t>
  </si>
  <si>
    <t>98.69657188689888</t>
  </si>
  <si>
    <t>SE_17_+_40989714_40990110_40990222_40990748_PSME3</t>
  </si>
  <si>
    <t>99.16495831836585</t>
  </si>
  <si>
    <t>SE_17_+_40990222_40990709_40990816_40990962_PSME3</t>
  </si>
  <si>
    <t>99.55654529761256</t>
  </si>
  <si>
    <t>SE_17_+_40990222_40990748_40990816_40990962_PSME3</t>
  </si>
  <si>
    <t>98.4342494988326</t>
  </si>
  <si>
    <t>SE_17_-_41106893_41103911_41103817_41102745_AARSD1/PTGES3L-AARSD1</t>
  </si>
  <si>
    <t>78.41581356461501</t>
  </si>
  <si>
    <t>SE_17_-_41106893_41105795_41105741_41103911_AARSD1/PTGES3L-AARSD1</t>
  </si>
  <si>
    <t>1.8105708532789775</t>
  </si>
  <si>
    <t>SE_17_-_41116123_41114289_41114192_41113368_AARSD1/PTGES3L-AARSD1</t>
  </si>
  <si>
    <t>2.1146840093097876</t>
  </si>
  <si>
    <t>SE_17_-_41116123_41114312_41114192_41113368_AARSD1/PTGES3L-AARSD1</t>
  </si>
  <si>
    <t>92.62433317918001</t>
  </si>
  <si>
    <t>SE_17_-_41131187_41123713_41123624_41122359_PTGES3L-AARSD1/PTGES3L</t>
  </si>
  <si>
    <t>96.38721574876503</t>
  </si>
  <si>
    <t>SE_17_-_41131395_41131285_41131187_41123713_PTGES3L-AARSD1/PTGES3L</t>
  </si>
  <si>
    <t>91.02907218589203</t>
  </si>
  <si>
    <t>SE_17_-_41132063_41131680_41131567_41131461_PTGES3L-AARSD1/PTGES3L</t>
  </si>
  <si>
    <t>95.86377462762918</t>
  </si>
  <si>
    <t>14.795918367346939</t>
  </si>
  <si>
    <t>SE_17_+_41139431_41141358_41141556_41142334_RUNDC1</t>
  </si>
  <si>
    <t>98.80064989771212</t>
  </si>
  <si>
    <t>SE_17_+_41150848_41151950_41152119_41154690_RPL27</t>
  </si>
  <si>
    <t>98.3892452597238</t>
  </si>
  <si>
    <t>SE_17_-_41203080_41201211_41201138_41199720_BRCA1</t>
  </si>
  <si>
    <t>99.26779814451778</t>
  </si>
  <si>
    <t>SE_17_+_41327918_41329953_41330015_41331411_NBR1</t>
  </si>
  <si>
    <t>90.76772795188562</t>
  </si>
  <si>
    <t>SE_17_+_41367960_41368468_41368608_41368716_TMEM106A</t>
  </si>
  <si>
    <t>98.02242964138289</t>
  </si>
  <si>
    <t>SE_17_+_41561553_41566817_41566902_41567759_DHX8</t>
  </si>
  <si>
    <t>93.25094956932793</t>
  </si>
  <si>
    <t>63.52201257861635</t>
  </si>
  <si>
    <t>SE_17_-_41611227_41610716_41610555_41610307_ETV4</t>
  </si>
  <si>
    <t>88.80827089540519</t>
  </si>
  <si>
    <t>SE_17_-_41738434_41721028_41720856_41719400_MEOX1</t>
  </si>
  <si>
    <t>1.4944733206919067</t>
  </si>
  <si>
    <t>60.150375939849624</t>
  </si>
  <si>
    <t>SE_17_-_41852080_41851477_41851342_41847182_DUSP3</t>
  </si>
  <si>
    <t>2.2899650785993537</t>
  </si>
  <si>
    <t>SE_17_-_41852080_41851477_41851403_41847182_DUSP3</t>
  </si>
  <si>
    <t>0.13175588727698118</t>
  </si>
  <si>
    <t>SE_17_-_41898230_41896449_41896368_41895478_MPP3</t>
  </si>
  <si>
    <t>12.206261227164276</t>
  </si>
  <si>
    <t>SE_17_-_41910129_41909619_41909445_41909311_MPP3</t>
  </si>
  <si>
    <t>47.65015430165783</t>
  </si>
  <si>
    <t>SE_17_+_41926261_41930280_41930381_41931175_CD300LG</t>
  </si>
  <si>
    <t>2.1824173659904558</t>
  </si>
  <si>
    <t>SE_17_-_41975630_41961523_41961452_41960723_MPP2</t>
  </si>
  <si>
    <t>99.30632131863862</t>
  </si>
  <si>
    <t>SE_17_-_41981798_41975748_41975630_41960723_MPP2</t>
  </si>
  <si>
    <t>2.637341700177208</t>
  </si>
  <si>
    <t>51.93370165745856</t>
  </si>
  <si>
    <t>SE_17_+_42148551_42148996_42149179_42151528_G6PC3/AX746969</t>
  </si>
  <si>
    <t>1.8517031873065908</t>
  </si>
  <si>
    <t>54.45026178010471</t>
  </si>
  <si>
    <t>37.17277486910995</t>
  </si>
  <si>
    <t>SE_17_+_42148551_42148996_42149189_42151528_G6PC3/AX746969</t>
  </si>
  <si>
    <t>12.195901435846796</t>
  </si>
  <si>
    <t>SE_17_+_42148610_42148996_42149179_42151528_G6PC3/AX746969</t>
  </si>
  <si>
    <t>79.34710245982085</t>
  </si>
  <si>
    <t>SE_17_+_42152138_42152337_42152455_42152678_G6PC3</t>
  </si>
  <si>
    <t>99.38223301828992</t>
  </si>
  <si>
    <t>SE_17_-_42169749_42169652_42169540_42169199_HDAC5</t>
  </si>
  <si>
    <t>99.82585015185164</t>
  </si>
  <si>
    <t>SE_17_-_42170044_42169895_42169749_42169652_HDAC5</t>
  </si>
  <si>
    <t>63.64508847674857</t>
  </si>
  <si>
    <t>SE_17_+_42264477_42264985_42265111_42266390_TMUB2</t>
  </si>
  <si>
    <t>72.84336302704585</t>
  </si>
  <si>
    <t>SE_17_+_42264477_42265044_42265111_42266390_TMUB2</t>
  </si>
  <si>
    <t>51.07472994766727</t>
  </si>
  <si>
    <t>SE_17_+_42265111_42265275_42265377_42266303_TMUB2</t>
  </si>
  <si>
    <t>91.17544197797311</t>
  </si>
  <si>
    <t>24.571428571428573</t>
  </si>
  <si>
    <t>SE_17_+_42266667_42266779_42266956_42267869_TMUB2</t>
  </si>
  <si>
    <t>91.47246740475013</t>
  </si>
  <si>
    <t>SE_17_+_42266667_42266792_42266956_42267869_TMUB2</t>
  </si>
  <si>
    <t>35.05651193986342</t>
  </si>
  <si>
    <t>SE_17_-_42290187_42289822_42289712_42289374_UBTF</t>
  </si>
  <si>
    <t>99.77278457211145</t>
  </si>
  <si>
    <t>SE_17_-_42293897_42293357_42293274_42293177_UBTF</t>
  </si>
  <si>
    <t>3.86712438376693</t>
  </si>
  <si>
    <t>SE_17_+_42394093_42394408_42394491_42395464_RUNDC3A</t>
  </si>
  <si>
    <t>3.298044143671869</t>
  </si>
  <si>
    <t>SE_17_+_42422702_42422899_42422973_42426526_GRN</t>
  </si>
  <si>
    <t>0.5471326865699263</t>
  </si>
  <si>
    <t>56.58914728682171</t>
  </si>
  <si>
    <t>SE_17_+_42422702_42422978_42423109_42426526_GRN</t>
  </si>
  <si>
    <t>0.6812603613852843</t>
  </si>
  <si>
    <t>SE_17_+_42422702_42423457_42423596_42426526_GRN</t>
  </si>
  <si>
    <t>7.085368955651231</t>
  </si>
  <si>
    <t>SE_17_+_42422973_42423457_42423596_42426526_GRN</t>
  </si>
  <si>
    <t>4.464173678236563</t>
  </si>
  <si>
    <t>49.48979591836735</t>
  </si>
  <si>
    <t>SE_17_-_42436947_42436511_42436313_42433956_FAM171A2</t>
  </si>
  <si>
    <t>4.554862827894022</t>
  </si>
  <si>
    <t>SE_17_-_42436947_42436511_42436430_42433956_FAM171A2</t>
  </si>
  <si>
    <t>94.6185602089137</t>
  </si>
  <si>
    <t>SE_17_-_42452027_42451838_42451722_42449791_ITGA2B</t>
  </si>
  <si>
    <t>89.26463930424764</t>
  </si>
  <si>
    <t>SE_17_-_42452366_42452128_42452027_42451838_ITGA2B</t>
  </si>
  <si>
    <t>99.82869747169345</t>
  </si>
  <si>
    <t>SE_17_-_42580694_42552271_42552197_42541912_GPATCH8</t>
  </si>
  <si>
    <t>88.74615374348409</t>
  </si>
  <si>
    <t>SE_17_-_42759371_42758011_42757953_42756411_CCDC43</t>
  </si>
  <si>
    <t>80.95384641877595</t>
  </si>
  <si>
    <t>SE_17_-_42759371_42758020_42757953_42756411_CCDC43</t>
  </si>
  <si>
    <t>83.86495632525191</t>
  </si>
  <si>
    <t>SE_17_+_42786207_42786672_42786734_42800248_DBF4B</t>
  </si>
  <si>
    <t>49.11375943665042</t>
  </si>
  <si>
    <t>SE_17_+_42808383_42809546_42809633_42811458_DBF4B</t>
  </si>
  <si>
    <t>84.66014853103897</t>
  </si>
  <si>
    <t>SE_17_+_42925620_42926622_42926756_42927700_HIGD1B</t>
  </si>
  <si>
    <t>99.84376673899997</t>
  </si>
  <si>
    <t>93.37748344370861</t>
  </si>
  <si>
    <t>SE_17_-_42930885_42929930_42929777_42929185_EFTUD2</t>
  </si>
  <si>
    <t>96.5853381736698</t>
  </si>
  <si>
    <t>SE_17_-_42930885_42930758_42930664_42929930_EFTUD2</t>
  </si>
  <si>
    <t>99.84923384403288</t>
  </si>
  <si>
    <t>95.70552147239265</t>
  </si>
  <si>
    <t>SE_17_-_42971785_42964118_42963953_42962702_EFTUD2</t>
  </si>
  <si>
    <t>99.44872283922412</t>
  </si>
  <si>
    <t>SE_17_-_42976737_42971893_42971785_42964118_EFTUD2</t>
  </si>
  <si>
    <t>0.06706943682365055</t>
  </si>
  <si>
    <t>SE_17_-_42976737_42976409_42976343_42971893_EFTUD2</t>
  </si>
  <si>
    <t>2.446917502587031</t>
  </si>
  <si>
    <t>SE_17_-_42987983_42987628_42987509_42985517_GFAP</t>
  </si>
  <si>
    <t>99.79922056671843</t>
  </si>
  <si>
    <t>SE_17_-_42991396_42991191_42991096_42990798_GFAP</t>
  </si>
  <si>
    <t>99.81053507804623</t>
  </si>
  <si>
    <t>SE_17_-_42992394_42991456_42991396_42991191_GFAP</t>
  </si>
  <si>
    <t>99.80043261696908</t>
  </si>
  <si>
    <t>SE_17_-_42992394_42991477_42991396_42991191_GFAP</t>
  </si>
  <si>
    <t>99.43965282680142</t>
  </si>
  <si>
    <t>SE_17_+_43138828_43159012_43159120_43163876_NMT1</t>
  </si>
  <si>
    <t>0.8856651884485426</t>
  </si>
  <si>
    <t>SE_17_+_43159120_43161026_43161123_43163876_NMT1</t>
  </si>
  <si>
    <t>99.90972697458095</t>
  </si>
  <si>
    <t>92.24137931034483</t>
  </si>
  <si>
    <t>SE_17_+_43164020_43171053_43171171_43173562_NMT1</t>
  </si>
  <si>
    <t>98.70864929858402</t>
  </si>
  <si>
    <t>SE_17_+_43173653_43174496_43174612_43175750_NMT1</t>
  </si>
  <si>
    <t>96.82355595929107</t>
  </si>
  <si>
    <t>SE_17_-_43190490_43190380_43190231_43190072_PLCD3</t>
  </si>
  <si>
    <t>0.14404260676321523</t>
  </si>
  <si>
    <t>SE_17_-_43209615_43206653_43206559_43198739_PLCD3</t>
  </si>
  <si>
    <t>98.69255411713347</t>
  </si>
  <si>
    <t>SE_17_+_43213599_43213867_43213987_43214059_ACBD4</t>
  </si>
  <si>
    <t>94.52331909686184</t>
  </si>
  <si>
    <t>74.45255474452554</t>
  </si>
  <si>
    <t>SE_17_+_43215355_43216388_43216527_43220810_ACBD4</t>
  </si>
  <si>
    <t>51.78682563991155</t>
  </si>
  <si>
    <t>SE_17_+_43239398_43239855_43240002_43240117_HEXIM2</t>
  </si>
  <si>
    <t>94.17316500394422</t>
  </si>
  <si>
    <t>SE_17_+_43322783_43322999_43323100_43323245_FMNL1</t>
  </si>
  <si>
    <t>8.381681719229055</t>
  </si>
  <si>
    <t>SE_17_+_43323697_43323872_43323971_43324234_FMNL1</t>
  </si>
  <si>
    <t>1.9766967969063667</t>
  </si>
  <si>
    <t>SE_17_-_43480080_43479034_43478946_43475413_ARHGAP27</t>
  </si>
  <si>
    <t>59.131000282043104</t>
  </si>
  <si>
    <t>SE_17_-_43481811_43481700_43481635_43481462_ARHGAP27</t>
  </si>
  <si>
    <t>99.74488026019131</t>
  </si>
  <si>
    <t>SE_17_-_43482290_43482047_43481967_43481894_ARHGAP27</t>
  </si>
  <si>
    <t>99.11092615826344</t>
  </si>
  <si>
    <t>SE_17_-_43568018_43559891_43559803_43553092_PLEKHM1</t>
  </si>
  <si>
    <t>2.2408882264071788</t>
  </si>
  <si>
    <t>SE_17_+_43707524_43712667_43712764_43713649_MGC57346/CRHR1</t>
  </si>
  <si>
    <t>0.7869191804940788</t>
  </si>
  <si>
    <t>SE_17_+_44039836_44046531_44046665_44049225_MAPT</t>
  </si>
  <si>
    <t>75.02617226197306</t>
  </si>
  <si>
    <t>SE_17_+_44039836_44049225_44049311_44055741_MAPT</t>
  </si>
  <si>
    <t>15.907958025280305</t>
  </si>
  <si>
    <t>SE_17_+_44049311_44051751_44051837_44055741_MAPT</t>
  </si>
  <si>
    <t>30.109657072473865</t>
  </si>
  <si>
    <t>SE_17_+_44064461_44067244_44067441_44068826_MAPT</t>
  </si>
  <si>
    <t>0.16307305613191386</t>
  </si>
  <si>
    <t>SE_17_+_44068952_44071290_44071343_44073765_MAPT</t>
  </si>
  <si>
    <t>40.11373247564896</t>
  </si>
  <si>
    <t>SE_17_+_44074030_44087676_44087768_44091609_MAPT</t>
  </si>
  <si>
    <t>98.66988418066856</t>
  </si>
  <si>
    <t>SE_17_+_44074030_44091609_44091690_44095984_MAPT</t>
  </si>
  <si>
    <t>88.37660948470335</t>
  </si>
  <si>
    <t>SE_17_-_44117068_44116581_44116393_44116052_KANSL1</t>
  </si>
  <si>
    <t>1.8671035349487057</t>
  </si>
  <si>
    <t>SE_17_+_44832735_44832865_44832963_44833168_NSF</t>
  </si>
  <si>
    <t>0.1560708634870853</t>
  </si>
  <si>
    <t>SE_17_+_45000587_45000875_45000998_45006886_GOSR2</t>
  </si>
  <si>
    <t>87.10459224630969</t>
  </si>
  <si>
    <t>SE_17_+_45009565_45012395_45012535_45015965_GOSR2</t>
  </si>
  <si>
    <t>99.16425559656638</t>
  </si>
  <si>
    <t>SE_17_-_45247283_45235669_45235572_45234750_CDC27</t>
  </si>
  <si>
    <t>94.91827240236051</t>
  </si>
  <si>
    <t>26.01626016260163</t>
  </si>
  <si>
    <t>SE_17_-_45258928_45247408_45247283_45235669_CDC27</t>
  </si>
  <si>
    <t>92.72057125476543</t>
  </si>
  <si>
    <t>SE_17_-_45258928_45249430_45249283_45247408_CDC27</t>
  </si>
  <si>
    <t>91.95023701506936</t>
  </si>
  <si>
    <t>SE_17_+_45405749_45412562_45412722_45419287_ITGB3/EFCAB13</t>
  </si>
  <si>
    <t>98.81238880746895</t>
  </si>
  <si>
    <t>98.77300613496932</t>
  </si>
  <si>
    <t>SE_17_+_45600429_45608756_45608921_45623275_NPEPPS</t>
  </si>
  <si>
    <t>98.74985168434105</t>
  </si>
  <si>
    <t>SE_17_+_45600429_45608783_45608921_45623275_NPEPPS</t>
  </si>
  <si>
    <t>1.2120842905985711</t>
  </si>
  <si>
    <t>SE_17_+_45623359_45636978_45637053_45646783_NPEPPS</t>
  </si>
  <si>
    <t>9.125090983348073</t>
  </si>
  <si>
    <t>SE_17_+_45646860_45654411_45654526_45656756_NPEPPS</t>
  </si>
  <si>
    <t>13.789370156551442</t>
  </si>
  <si>
    <t>SE_17_+_45646860_45654447_45654526_45656756_NPEPPS</t>
  </si>
  <si>
    <t>98.88790848898023</t>
  </si>
  <si>
    <t>SE_17_+_45656877_45660108_45660215_45662866_NPEPPS</t>
  </si>
  <si>
    <t>99.40393334511289</t>
  </si>
  <si>
    <t>SE_17_+_45663111_45663514_45663610_45663731_NPEPPS</t>
  </si>
  <si>
    <t>0.05576975653085461</t>
  </si>
  <si>
    <t>SE_17_+_45748198_45749076_45749228_45750384_KPNB1</t>
  </si>
  <si>
    <t>71.7602539513775</t>
  </si>
  <si>
    <t>75.78947368421053</t>
  </si>
  <si>
    <t>SE_17_-_45908677_45906602_45906505_45906036_MRPL10</t>
  </si>
  <si>
    <t>14.579550925750887</t>
  </si>
  <si>
    <t>SE_17_-_45908826_45906602_45906505_45906036_MRPL10</t>
  </si>
  <si>
    <t>95.78328411969677</t>
  </si>
  <si>
    <t>71.50837988826815</t>
  </si>
  <si>
    <t>SE_17_-_45918036_45917738_45917557_45917009_SCRN2</t>
  </si>
  <si>
    <t>96.30060376996312</t>
  </si>
  <si>
    <t>SE_17_+_46019179_46020672_46020796_46021982_PNPO</t>
  </si>
  <si>
    <t>94.27792780981106</t>
  </si>
  <si>
    <t>SE_17_+_46019179_46020709_46020796_46021982_PNPO</t>
  </si>
  <si>
    <t>97.24667455979437</t>
  </si>
  <si>
    <t>SE_17_+_46022081_46022925_46022978_46023227_PNPO</t>
  </si>
  <si>
    <t>94.11119945791994</t>
  </si>
  <si>
    <t>SE_17_+_46022081_46022925_46022978_46023689_PNPO</t>
  </si>
  <si>
    <t>94.84316929166111</t>
  </si>
  <si>
    <t>SE_17_+_46022081_46023227_46023355_46023689_PNPO</t>
  </si>
  <si>
    <t>95.17943081727728</t>
  </si>
  <si>
    <t>SE_17_+_46022978_46023227_46023355_46023689_PNPO</t>
  </si>
  <si>
    <t>20.60623662258636</t>
  </si>
  <si>
    <t>SE_17_-_46105838_46105155_46105042_46103841_COPZ2</t>
  </si>
  <si>
    <t>95.01143156053563</t>
  </si>
  <si>
    <t>SE_17_-_46110052_46109599_46109522_46106542_COPZ2</t>
  </si>
  <si>
    <t>99.18223767383762</t>
  </si>
  <si>
    <t>SE_17_-_46110577_46110107_46110052_46109599_COPZ2</t>
  </si>
  <si>
    <t>94.04873617785223</t>
  </si>
  <si>
    <t>SE_17_-_46111229_46110668_46110577_46110107_COPZ2</t>
  </si>
  <si>
    <t>35.18727913083305</t>
  </si>
  <si>
    <t>SE_17_+_46133960_46134394_46134483_46134706_NFE2L1</t>
  </si>
  <si>
    <t>0.12192839105461084</t>
  </si>
  <si>
    <t>39.568345323741006</t>
  </si>
  <si>
    <t>SE_17_-_46178630_46165669_46165528_46154403_CBX1</t>
  </si>
  <si>
    <t>16.43911482994861</t>
  </si>
  <si>
    <t>SE_17_+_46185200_46188070_46188129_46189393_SNX11</t>
  </si>
  <si>
    <t>0.8383221221145237</t>
  </si>
  <si>
    <t>SE_17_+_46190022_46190113_46190235_46190663_SNX11</t>
  </si>
  <si>
    <t>99.41654657340439</t>
  </si>
  <si>
    <t>SE_17_+_46190022_46190663_46190763_46196066_SNX11</t>
  </si>
  <si>
    <t>1.303361016181764</t>
  </si>
  <si>
    <t>78.3132530120482</t>
  </si>
  <si>
    <t>SE_17_-_46214591_46213922_46213837_46211178_SKAP1</t>
  </si>
  <si>
    <t>0.7076486437817804</t>
  </si>
  <si>
    <t>80.45112781954887</t>
  </si>
  <si>
    <t>SE_17_+_46908440_46916738_46916873_46919060_CALCOCO2</t>
  </si>
  <si>
    <t>99.48752325280917</t>
  </si>
  <si>
    <t>50.80213903743316</t>
  </si>
  <si>
    <t>6.951871657754011</t>
  </si>
  <si>
    <t>SE_17_+_46908440_46919060_46919249_46925426_CALCOCO2</t>
  </si>
  <si>
    <t>99.14392943883918</t>
  </si>
  <si>
    <t>SE_17_+_46908440_46919136_46919249_46925426_CALCOCO2</t>
  </si>
  <si>
    <t>2.6756358896518653</t>
  </si>
  <si>
    <t>SE_17_+_46919249_46921265_46921388_46925426_CALCOCO2</t>
  </si>
  <si>
    <t>0.158074117216336</t>
  </si>
  <si>
    <t>SE_17_+_46919249_46923396_46923458_46925426_CALCOCO2</t>
  </si>
  <si>
    <t>0.2657678314217244</t>
  </si>
  <si>
    <t>SE_17_+_46919249_46923805_46923876_46925426_CALCOCO2</t>
  </si>
  <si>
    <t>98.64422645868054</t>
  </si>
  <si>
    <t>SE_17_+_46925817_46926614_46926739_46928451_CALCOCO2</t>
  </si>
  <si>
    <t>99.25450184565383</t>
  </si>
  <si>
    <t>SE_17_+_46933549_46937676_46937811_46939638_CALCOCO2</t>
  </si>
  <si>
    <t>99.17113915790269</t>
  </si>
  <si>
    <t>SE_17_+_46970818_46971734_46971811_46972518_ATP5G1</t>
  </si>
  <si>
    <t>97.97160498766428</t>
  </si>
  <si>
    <t>SE_17_+_46986182_46988170_46988242_46993438_UBE2Z</t>
  </si>
  <si>
    <t>89.45043573539544</t>
  </si>
  <si>
    <t>37.98449612403101</t>
  </si>
  <si>
    <t>SE_17_+_46988242_46990196_46990327_46993438_UBE2Z</t>
  </si>
  <si>
    <t>95.38276820353185</t>
  </si>
  <si>
    <t>34.054054054054056</t>
  </si>
  <si>
    <t>SE_17_+_46988242_46990196_46990383_46993438_UBE2Z</t>
  </si>
  <si>
    <t>0.6857903276376563</t>
  </si>
  <si>
    <t>SE_17_-_47013532_47011938_47011841_47010708_SNF8</t>
  </si>
  <si>
    <t>4.058761180317505</t>
  </si>
  <si>
    <t>SE_17_-_47014382_47014295_47014217_47013604_SNF8</t>
  </si>
  <si>
    <t>99.71445549461284</t>
  </si>
  <si>
    <t>SE_17_-_47021287_47018424_47018286_47014486_SNF8</t>
  </si>
  <si>
    <t>99.90309493875374</t>
  </si>
  <si>
    <t>93.08176100628931</t>
  </si>
  <si>
    <t>SE_17_-_47490539_47489201_47489040_47486835_PHB</t>
  </si>
  <si>
    <t>99.91477659398987</t>
  </si>
  <si>
    <t>SE_17_-_47492197_47490653_47490539_47489201_PHB</t>
  </si>
  <si>
    <t>4.04424565868942</t>
  </si>
  <si>
    <t>SE_17_-_47492197_47491695_47491604_47490653_PHB</t>
  </si>
  <si>
    <t>0.8803163517536507</t>
  </si>
  <si>
    <t>SE_17_-_47699308_47698032_47697983_47696747_SPOP</t>
  </si>
  <si>
    <t>1.4865497409832709</t>
  </si>
  <si>
    <t>SE_17_-_47700095_47699645_47699568_47699429_SPOP</t>
  </si>
  <si>
    <t>0.8412374735779646</t>
  </si>
  <si>
    <t>SE_17_-_47714121_47713675_47713559_47700238_SPOP</t>
  </si>
  <si>
    <t>70.20699458301681</t>
  </si>
  <si>
    <t>SE_17_-_47723478_47714171_47714121_47700238_SPOP</t>
  </si>
  <si>
    <t>43.576620902624555</t>
  </si>
  <si>
    <t>SE_17_-_47745389_47714171_47714121_47700238_SPOP</t>
  </si>
  <si>
    <t>66.51359509978218</t>
  </si>
  <si>
    <t>SE_17_-_47753257_47714171_47714121_47700238_SPOP</t>
  </si>
  <si>
    <t>19.52252092264095</t>
  </si>
  <si>
    <t>SE_17_-_47755295_47714171_47714121_47700238_SPOP</t>
  </si>
  <si>
    <t>69.22089364524611</t>
  </si>
  <si>
    <t>SE_17_-_47753257_47745440_47745389_47700238_SPOP</t>
  </si>
  <si>
    <t>17.789249510476633</t>
  </si>
  <si>
    <t>SE_17_-_47755295_47745440_47745389_47700238_SPOP</t>
  </si>
  <si>
    <t>42.76837951134708</t>
  </si>
  <si>
    <t>SE_17_-_47755295_47745440_47745389_47714171_SPOP</t>
  </si>
  <si>
    <t>12.035214553411446</t>
  </si>
  <si>
    <t>SE_17_-_47755295_47753378_47753257_47700238_SPOP</t>
  </si>
  <si>
    <t>37.1522398244763</t>
  </si>
  <si>
    <t>SE_17_-_47755295_47753378_47753257_47714171_SPOP</t>
  </si>
  <si>
    <t>44.312128767918196</t>
  </si>
  <si>
    <t>SE_17_-_47755295_47753378_47753257_47745440_SPOP</t>
  </si>
  <si>
    <t>1.2116311313470816</t>
  </si>
  <si>
    <t>SE_17_-_47780220_47779284_47779192_47778872_SLC35B1</t>
  </si>
  <si>
    <t>98.9368809169656</t>
  </si>
  <si>
    <t>SE_17_-_47784327_47783671_47783566_47783258_SLC35B1</t>
  </si>
  <si>
    <t>99.1077841390621</t>
  </si>
  <si>
    <t>SE_17_-_47784327_47783696_47783566_47783258_SLC35B1</t>
  </si>
  <si>
    <t>98.0098634688244</t>
  </si>
  <si>
    <t>SE_17_-_47785092_47784430_47784327_47783671_SLC35B1</t>
  </si>
  <si>
    <t>5.187005386148213</t>
  </si>
  <si>
    <t>SE_17_-_47785092_47784806_47784705_47784430_SLC35B1</t>
  </si>
  <si>
    <t>0.11669191156005138</t>
  </si>
  <si>
    <t>SE_17_-_47797122_47795406_47795330_47795076_FAM117A</t>
  </si>
  <si>
    <t>98.42398536420305</t>
  </si>
  <si>
    <t>SE_17_-_47809913_47799956_47799861_47797798_FAM117A</t>
  </si>
  <si>
    <t>0.13737706787547477</t>
  </si>
  <si>
    <t>SE_17_-_47809913_47809739_47809642_47799956_FAM117A</t>
  </si>
  <si>
    <t>99.62691007959717</t>
  </si>
  <si>
    <t>SE_17_-_47865859_47810082_47809913_47799956_FAM117A</t>
  </si>
  <si>
    <t>99.49294291634357</t>
  </si>
  <si>
    <t>SE_17_+_47869395_47874112_47874288_47882725_KAT7</t>
  </si>
  <si>
    <t>83.37345765453725</t>
  </si>
  <si>
    <t>SE_17_+_47882807_47886481_47886570_47888838_KAT7</t>
  </si>
  <si>
    <t>99.494818675428</t>
  </si>
  <si>
    <t>SE_17_+_47893275_47895182_47895373_47898699_KAT7</t>
  </si>
  <si>
    <t>2.1004132760530156</t>
  </si>
  <si>
    <t>SE_17_+_48157739_48158461_48158557_48158674_ITGA3</t>
  </si>
  <si>
    <t>98.54799906735187</t>
  </si>
  <si>
    <t>SE_17_+_48165233_48165589_48165730_48166474_ITGA3</t>
  </si>
  <si>
    <t>0.037668863269794343</t>
  </si>
  <si>
    <t>SE_17_-_48192928_48191804_48191721_48191670_SAMD14</t>
  </si>
  <si>
    <t>96.14555741938644</t>
  </si>
  <si>
    <t>SE_17_+_48243438_48244729_48244848_48245308_SGCA</t>
  </si>
  <si>
    <t>89.16798984489319</t>
  </si>
  <si>
    <t>SE_17_+_48244848_48244943_48245097_48245308_SGCA</t>
  </si>
  <si>
    <t>41.008061627075385</t>
  </si>
  <si>
    <t>SE_17_+_48245933_48246453_48246615_48248001_SGCA</t>
  </si>
  <si>
    <t>95.39095728824441</t>
  </si>
  <si>
    <t>35.233160621761655</t>
  </si>
  <si>
    <t>SE_17_+_48434134_48434418_48434613_48435568_XYLT2</t>
  </si>
  <si>
    <t>91.1474681295797</t>
  </si>
  <si>
    <t>SE_17_+_48434134_48434479_48434613_48435568_XYLT2</t>
  </si>
  <si>
    <t>0.24489436900116893</t>
  </si>
  <si>
    <t>SE_17_+_48503750_48504266_48504340_48538038_ACSF2</t>
  </si>
  <si>
    <t>0.020611313136788923</t>
  </si>
  <si>
    <t>SE_17_+_48503750_48537563_48537724_48538038_ACSF2</t>
  </si>
  <si>
    <t>95.98807314895245</t>
  </si>
  <si>
    <t>SE_17_+_48503750_48538038_48538233_48538994_ACSF2</t>
  </si>
  <si>
    <t>96.24783438722545</t>
  </si>
  <si>
    <t>SE_17_+_48538233_48538603_48538731_48538994_ACSF2</t>
  </si>
  <si>
    <t>93.40382793682421</t>
  </si>
  <si>
    <t>SE_17_+_48540913_48541179_48541270_48541579_ACSF2</t>
  </si>
  <si>
    <t>25.796847761052867</t>
  </si>
  <si>
    <t>SE_17_+_48541655_48541887_48541960_48548389_ACSF2</t>
  </si>
  <si>
    <t>97.42138029255595</t>
  </si>
  <si>
    <t>93.28859060402685</t>
  </si>
  <si>
    <t>6.7114093959731544</t>
  </si>
  <si>
    <t>SE_17_+_48548496_48549789_48549940_48551026_ACSF2</t>
  </si>
  <si>
    <t>95.07589063805453</t>
  </si>
  <si>
    <t>SE_17_+_48556380_48556990_48557123_48559452_RSAD1</t>
  </si>
  <si>
    <t>97.26390702343396</t>
  </si>
  <si>
    <t>SE_17_+_48559817_48560004_48560067_48560701_RSAD1</t>
  </si>
  <si>
    <t>98.48877325321789</t>
  </si>
  <si>
    <t>SE_17_+_48560848_48561067_48561121_48561803_RSAD1</t>
  </si>
  <si>
    <t>18.54524731663264</t>
  </si>
  <si>
    <t>SE_17_+_48610346_48613390_48613560_48613782_EPN3</t>
  </si>
  <si>
    <t>84.79513948327036</t>
  </si>
  <si>
    <t>SE_17_+_48615558_48616245_48616325_48616548_EPN3</t>
  </si>
  <si>
    <t>94.94398174007948</t>
  </si>
  <si>
    <t>SE_17_+_48616676_48617565_48617695_48618154_EPN3</t>
  </si>
  <si>
    <t>97.04405280919694</t>
  </si>
  <si>
    <t>SE_17_+_48616676_48617608_48617695_48618154_EPN3</t>
  </si>
  <si>
    <t>82.031881022925</t>
  </si>
  <si>
    <t>SE_17_+_48624646_48625026_48625128_48625644_SPATA20</t>
  </si>
  <si>
    <t>6.917983014604391</t>
  </si>
  <si>
    <t>SE_17_+_48625128_48625404_48625522_48625644_SPATA20</t>
  </si>
  <si>
    <t>99.85160946479259</t>
  </si>
  <si>
    <t>SE_17_+_48625814_48625915_48625979_48626171_SPATA20</t>
  </si>
  <si>
    <t>99.41086288893578</t>
  </si>
  <si>
    <t>51.05263157894737</t>
  </si>
  <si>
    <t>SE_17_+_48628278_48628359_48628551_48628872_SPATA20</t>
  </si>
  <si>
    <t>0.19756634606307066</t>
  </si>
  <si>
    <t>SE_17_+_48712342_48720910_48721022_48733193_ABCC3</t>
  </si>
  <si>
    <t>88.73899042420416</t>
  </si>
  <si>
    <t>SE_17_+_48736729_48738284_48738475_48741042_ABCC3</t>
  </si>
  <si>
    <t>98.88724744355929</t>
  </si>
  <si>
    <t>SE_17_+_48745878_48746214_48746280_48746501_ABCC3</t>
  </si>
  <si>
    <t>0.06157358851220254</t>
  </si>
  <si>
    <t>SE_17_+_48797192_48800025_48800106_48814321_LUC7L3</t>
  </si>
  <si>
    <t>0.24287971891760454</t>
  </si>
  <si>
    <t>SE_17_+_48797192_48801180_48801326_48814321_LUC7L3</t>
  </si>
  <si>
    <t>99.65543520329848</t>
  </si>
  <si>
    <t>SE_17_+_48797192_48814321_48814387_48817667_LUC7L3</t>
  </si>
  <si>
    <t>11.64008221723237</t>
  </si>
  <si>
    <t>57.36842105263158</t>
  </si>
  <si>
    <t>SE_17_+_48814387_48814648_48814840_48817667_LUC7L3</t>
  </si>
  <si>
    <t>46.256620991024306</t>
  </si>
  <si>
    <t>SE_17_+_48814840_48815498_48815560_48817667_LUC7L3</t>
  </si>
  <si>
    <t>3.532047703503956</t>
  </si>
  <si>
    <t>SE_17_+_48814387_48815502_48815560_48817667_LUC7L3</t>
  </si>
  <si>
    <t>7.429584628349871</t>
  </si>
  <si>
    <t>SE_17_+_48824063_48826580_48826705_48827862_LUC7L3</t>
  </si>
  <si>
    <t>4.444920196140354</t>
  </si>
  <si>
    <t>36.440677966101696</t>
  </si>
  <si>
    <t>SE_17_+_48824063_48826585_48826705_48827862_LUC7L3</t>
  </si>
  <si>
    <t>15.281127149609572</t>
  </si>
  <si>
    <t>SE_17_+_48824063_48826585_48826705_48828108_LUC7L3</t>
  </si>
  <si>
    <t>98.0355848085408</t>
  </si>
  <si>
    <t>SE_17_+_48824063_48827862_48828002_48828108_LUC7L3</t>
  </si>
  <si>
    <t>53.556455056468266</t>
  </si>
  <si>
    <t>SE_17_+_48828213_48828658_48828723_48829561_LUC7L3</t>
  </si>
  <si>
    <t>98.42239561659136</t>
  </si>
  <si>
    <t>SE_17_+_49245704_49247298_49247410_49248848_NME1-NME2/NME2</t>
  </si>
  <si>
    <t>97.34078991247965</t>
  </si>
  <si>
    <t>82.06896551724138</t>
  </si>
  <si>
    <t>SE_17_-_49278953_49272722_49272575_49270871_MBTD1</t>
  </si>
  <si>
    <t>20.154241882411856</t>
  </si>
  <si>
    <t>SE_17_-_49294695_49286791_49286675_49284366_MBTD1</t>
  </si>
  <si>
    <t>98.47955263824741</t>
  </si>
  <si>
    <t>SE_17_+_49353352_49354491_49354665_49357366_UTP18</t>
  </si>
  <si>
    <t>2.0222590659796733</t>
  </si>
  <si>
    <t>SE_17_+_49362729_49363844_49363913_49365390_UTP18</t>
  </si>
  <si>
    <t>99.56307440711893</t>
  </si>
  <si>
    <t>SE_17_+_49365564_49371264_49371406_49374326_UTP18</t>
  </si>
  <si>
    <t>95.60872691030893</t>
  </si>
  <si>
    <t>SE_17_+_52978284_52981041_52981153_52982850_TOM1L1</t>
  </si>
  <si>
    <t>97.70167354647718</t>
  </si>
  <si>
    <t>SE_17_+_52978284_52981069_52981153_52982850_TOM1L1</t>
  </si>
  <si>
    <t>84.50496057525838</t>
  </si>
  <si>
    <t>SE_17_+_52978284_52981069_52981153_52990027_TOM1L1</t>
  </si>
  <si>
    <t>95.86352371691784</t>
  </si>
  <si>
    <t>SE_17_+_52978284_52981074_52981153_52982850_TOM1L1</t>
  </si>
  <si>
    <t>90.03920196068074</t>
  </si>
  <si>
    <t>SE_17_+_52978284_52982850_52982928_52990027_TOM1L1</t>
  </si>
  <si>
    <t>99.4946026771825</t>
  </si>
  <si>
    <t>SE_17_+_52981153_52982850_52982928_52990027_TOM1L1</t>
  </si>
  <si>
    <t>99.7272830543736</t>
  </si>
  <si>
    <t>51.70068027210885</t>
  </si>
  <si>
    <t>SE_17_+_52982928_52990027_52990176_52991109_TOM1L1</t>
  </si>
  <si>
    <t>99.31089492405357</t>
  </si>
  <si>
    <t>SE_17_+_52982928_52990048_52990176_52991109_TOM1L1</t>
  </si>
  <si>
    <t>99.80573597736182</t>
  </si>
  <si>
    <t>SE_17_+_52991234_52992000_52992104_52993107_TOM1L1</t>
  </si>
  <si>
    <t>39.224784041624204</t>
  </si>
  <si>
    <t>SE_17_-_53038480_53031120_53031022_53029473_COX11</t>
  </si>
  <si>
    <t>98.45867285888531</t>
  </si>
  <si>
    <t>SE_17_-_53488618_53485181_53485107_53481229_MMD</t>
  </si>
  <si>
    <t>3.291219649705393</t>
  </si>
  <si>
    <t>SE_17_-_54990753_54989526_54989466_54985924_TRIM25</t>
  </si>
  <si>
    <t>99.69396164268196</t>
  </si>
  <si>
    <t>97.26027397260275</t>
  </si>
  <si>
    <t>SE_17_+_55055596_55058443_55058591_55062739_SCPEP1</t>
  </si>
  <si>
    <t>99.44484896095912</t>
  </si>
  <si>
    <t>SE_17_+_55055596_55058478_55058591_55062739_SCPEP1</t>
  </si>
  <si>
    <t>99.56032802024481</t>
  </si>
  <si>
    <t>SE_17_+_55058591_55062739_55062828_55065056_SCPEP1</t>
  </si>
  <si>
    <t>0.2547697098659965</t>
  </si>
  <si>
    <t>SE_17_+_55062828_55064602_55064693_55065056_SCPEP1</t>
  </si>
  <si>
    <t>91.63378418996282</t>
  </si>
  <si>
    <t>SE_17_+_55074416_55075735_55075859_55078216_SCPEP1</t>
  </si>
  <si>
    <t>94.88069681813228</t>
  </si>
  <si>
    <t>SE_17_+_55074416_55075746_55075859_55078216_SCPEP1</t>
  </si>
  <si>
    <t>4.68175245375778</t>
  </si>
  <si>
    <t>SE_17_+_55184539_55185307_55185409_55187386_AKAP1</t>
  </si>
  <si>
    <t>99.76992322297346</t>
  </si>
  <si>
    <t>SE_17_+_55191997_55193472_55193622_55194221_AKAP1</t>
  </si>
  <si>
    <t>0.44785580382524476</t>
  </si>
  <si>
    <t>SE_17_+_55335715_55337338_55337415_55339512_MSI2</t>
  </si>
  <si>
    <t>1.132589735306672</t>
  </si>
  <si>
    <t>SE_17_-_56065440_56063505_56063346_56060754_VEZF1</t>
  </si>
  <si>
    <t>93.06992782937739</t>
  </si>
  <si>
    <t>SE_17_-_56293449_56292199_56292102_56291748_MKS1</t>
  </si>
  <si>
    <t>87.80723628478384</t>
  </si>
  <si>
    <t>49.03225806451613</t>
  </si>
  <si>
    <t>46.45161290322581</t>
  </si>
  <si>
    <t>SE_17_-_56293449_56292259_56292102_56291748_MKS1</t>
  </si>
  <si>
    <t>99.78259655090514</t>
  </si>
  <si>
    <t>SE_17_-_56296512_56296090_56295981_56294097_MKS1</t>
  </si>
  <si>
    <t>59.505831852667015</t>
  </si>
  <si>
    <t>SE_17_-_56382422_56381760_56381699_56379808_BZRAP1/BX648763</t>
  </si>
  <si>
    <t>3.8487924597693186</t>
  </si>
  <si>
    <t>SE_17_-_56382422_56382084_56381972_56381760_BX648763</t>
  </si>
  <si>
    <t>96.90167593669653</t>
  </si>
  <si>
    <t>SE_17_-_56428763_56424945_56424890_56424602_SUPT4H1</t>
  </si>
  <si>
    <t>99.31944709411002</t>
  </si>
  <si>
    <t>SE_17_-_56492687_56448394_56448272_56440961_RNF43</t>
  </si>
  <si>
    <t>99.92994005906013</t>
  </si>
  <si>
    <t>SE_17_-_56581664_56581581_56581411_56581259_MTMR4</t>
  </si>
  <si>
    <t>99.47507936477095</t>
  </si>
  <si>
    <t>SE_17_-_56588790_56586202_56586042_56585925_MTMR4</t>
  </si>
  <si>
    <t>32.28613677553724</t>
  </si>
  <si>
    <t>SE_17_-_56609322_56608912_56608841_56603674_SEPT4</t>
  </si>
  <si>
    <t>29.5157783983173</t>
  </si>
  <si>
    <t>SE_17_-_56609322_56608912_56608841_56604339_SEPT4</t>
  </si>
  <si>
    <t>97.23382281129636</t>
  </si>
  <si>
    <t>SE_17_+_56772550_56774054_56774220_56780557_RAD51C</t>
  </si>
  <si>
    <t>12.554846207023033</t>
  </si>
  <si>
    <t>SE_17_+_56780690_56783239_56783383_56787220_RAD51C</t>
  </si>
  <si>
    <t>1.451024390446207</t>
  </si>
  <si>
    <t>SE_17_+_56780690_56783850_56783969_56787220_RAD51C</t>
  </si>
  <si>
    <t>99.11666407361213</t>
  </si>
  <si>
    <t>SE_17_+_56787351_56798107_56798173_56801401_RAD51C</t>
  </si>
  <si>
    <t>94.0774230152746</t>
  </si>
  <si>
    <t>SE_17_+_56798173_56801401_56801461_56809845_RAD51C</t>
  </si>
  <si>
    <t>95.51633190011356</t>
  </si>
  <si>
    <t>SE_17_+_56798173_56809845_56809905_56811479_RAD51C</t>
  </si>
  <si>
    <t>88.64967017474419</t>
  </si>
  <si>
    <t>SE_17_-_57089689_57079075_57078959_57076820_TRIM37</t>
  </si>
  <si>
    <t>83.32276642711297</t>
  </si>
  <si>
    <t>SE_17_-_57089689_57079102_57078959_57076820_TRIM37</t>
  </si>
  <si>
    <t>95.0619271807707</t>
  </si>
  <si>
    <t>84.70588235294117</t>
  </si>
  <si>
    <t>SE_17_-_57165652_57161450_57161363_57158580_TRIM37</t>
  </si>
  <si>
    <t>3.076431466119758</t>
  </si>
  <si>
    <t>SE_17_-_57168661_57167453_57167378_57165768_TRIM37</t>
  </si>
  <si>
    <t>94.71069289425577</t>
  </si>
  <si>
    <t>SE_17_-_57183802_57181755_57181654_57168701_TRIM37</t>
  </si>
  <si>
    <t>44.19925227354022</t>
  </si>
  <si>
    <t>SE_17_-_57208642_57196856_57196660_57189706_SKA2</t>
  </si>
  <si>
    <t>12.566804825422059</t>
  </si>
  <si>
    <t>SE_17_-_57232492_57196856_57196660_57189706_SKA2</t>
  </si>
  <si>
    <t>64.99351276178118</t>
  </si>
  <si>
    <t>SE_17_-_57208642_57196856_57196680_57189706_SKA2</t>
  </si>
  <si>
    <t>71.5428715236871</t>
  </si>
  <si>
    <t>SE_17_-_57232492_57196856_57196680_57189706_SKA2</t>
  </si>
  <si>
    <t>0.5081690543432327</t>
  </si>
  <si>
    <t>SE_17_-_57208642_57201789_57201668_57196856_SKA2</t>
  </si>
  <si>
    <t>85.56964220828908</t>
  </si>
  <si>
    <t>SE_17_-_57232317_57208728_57208642_57189706_SKA2</t>
  </si>
  <si>
    <t>76.41746582195144</t>
  </si>
  <si>
    <t>SE_17_-_57232492_57208728_57208642_57189706_SKA2</t>
  </si>
  <si>
    <t>95.00431215287585</t>
  </si>
  <si>
    <t>SE_17_-_57232492_57208728_57208642_57196856_SKA2</t>
  </si>
  <si>
    <t>95.26661082725165</t>
  </si>
  <si>
    <t>SE_17_+_57643144_57643988_57644070_57647879_DHX40</t>
  </si>
  <si>
    <t>98.08334307643894</t>
  </si>
  <si>
    <t>SE_17_+_57643144_57643988_57644155_57647879_DHX40</t>
  </si>
  <si>
    <t>99.77541535921681</t>
  </si>
  <si>
    <t>SE_17_+_57644070_57647879_57648024_57650477_DHX40</t>
  </si>
  <si>
    <t>96.31961194045428</t>
  </si>
  <si>
    <t>SE_17_+_57644155_57647879_57648024_57650477_DHX40</t>
  </si>
  <si>
    <t>95.18990534027661</t>
  </si>
  <si>
    <t>SE_17_+_57657240_57663514_57663594_57665257_DHX40</t>
  </si>
  <si>
    <t>0.0644913085964009</t>
  </si>
  <si>
    <t>SE_17_+_57733388_57736023_57736165_57737752_CLTC</t>
  </si>
  <si>
    <t>99.74114294124796</t>
  </si>
  <si>
    <t>SE_17_+_57785109_57808782_57808883_57814814_VMP1</t>
  </si>
  <si>
    <t>99.64142773412301</t>
  </si>
  <si>
    <t>SE_17_+_57808883_57812699_57812834_57814814_VMP1</t>
  </si>
  <si>
    <t>96.46033533119677</t>
  </si>
  <si>
    <t>SE_17_+_57812834_57814814_57814904_57816198_VMP1</t>
  </si>
  <si>
    <t>98.11152509694537</t>
  </si>
  <si>
    <t>SE_17_+_57812834_57816198_57816308_57842332_VMP1</t>
  </si>
  <si>
    <t>99.27161761398216</t>
  </si>
  <si>
    <t>10.303030303030303</t>
  </si>
  <si>
    <t>64.24242424242425</t>
  </si>
  <si>
    <t>SE_17_+_57816308_57842332_57842499_57851115_VMP1</t>
  </si>
  <si>
    <t>98.60220783818738</t>
  </si>
  <si>
    <t>SE_17_+_57816308_57842413_57842499_57851115_VMP1</t>
  </si>
  <si>
    <t>89.93111171745535</t>
  </si>
  <si>
    <t>SE_17_-_57955464_57944110_57943970_57941208_TUBD1</t>
  </si>
  <si>
    <t>80.27832426891045</t>
  </si>
  <si>
    <t>SE_17_-_57955464_57952064_57951900_57944110_TUBD1</t>
  </si>
  <si>
    <t>5.317933086276797</t>
  </si>
  <si>
    <t>SE_17_-_57963444_57962117_57962022_57958471_TUBD1</t>
  </si>
  <si>
    <t>3.7765757410681307</t>
  </si>
  <si>
    <t>SE_17_+_57970686_57971157_57971285_57987923_RPS6KB1</t>
  </si>
  <si>
    <t>98.79320675475621</t>
  </si>
  <si>
    <t>SE_17_+_57990165_57991996_57992064_58003796_RPS6KB1</t>
  </si>
  <si>
    <t>12.217877785918482</t>
  </si>
  <si>
    <t>SE_17_+_58007535_58007719_58007793_58008983_RPS6KB1</t>
  </si>
  <si>
    <t>5.233883091296317</t>
  </si>
  <si>
    <t>SE_17_-_58037429_58036062_58035985_58035805_RNFT1</t>
  </si>
  <si>
    <t>78.84954398603156</t>
  </si>
  <si>
    <t>6.63265306122449</t>
  </si>
  <si>
    <t>SE_17_-_58039901_58037529_58037429_58035805_RNFT1</t>
  </si>
  <si>
    <t>77.43523113967015</t>
  </si>
  <si>
    <t>SE_17_-_58040188_58039977_58039901_58035805_RNFT1</t>
  </si>
  <si>
    <t>93.09946957859508</t>
  </si>
  <si>
    <t>SE_17_-_58153491_58151247_58151107_58150640_HEATR6</t>
  </si>
  <si>
    <t>1.5032278184569032</t>
  </si>
  <si>
    <t>SE_17_+_58227453_58228803_58228890_58232675_CA4</t>
  </si>
  <si>
    <t>99.55011271843283</t>
  </si>
  <si>
    <t>SE_17_-_58258685_58257998_58257906_58256789_USP32</t>
  </si>
  <si>
    <t>99.62732294332358</t>
  </si>
  <si>
    <t>26.589595375722542</t>
  </si>
  <si>
    <t>69.94219653179191</t>
  </si>
  <si>
    <t>SE_17_-_58303400_58300947_58300772_58299910_USP32</t>
  </si>
  <si>
    <t>99.4246834170735</t>
  </si>
  <si>
    <t>SE_17_-_58603155_58577848_58577760_58571978_APPBP2</t>
  </si>
  <si>
    <t>2.905485005607423</t>
  </si>
  <si>
    <t>SE_17_+_58734202_58734293_58734403_58740356_PPM1D</t>
  </si>
  <si>
    <t>0.9713763877243486</t>
  </si>
  <si>
    <t>42.77456647398844</t>
  </si>
  <si>
    <t>47.398843930635834</t>
  </si>
  <si>
    <t>SE_17_+_58761397_58765381_58765556_58767047_BCAS3</t>
  </si>
  <si>
    <t>1.993335931814899</t>
  </si>
  <si>
    <t>SE_17_+_58761397_58766293_58766407_58767047_BCAS3</t>
  </si>
  <si>
    <t>0.24653865163238292</t>
  </si>
  <si>
    <t>SE_17_+_58786686_58786796_58786913_58824559_BCAS3</t>
  </si>
  <si>
    <t>2.7103778510618386</t>
  </si>
  <si>
    <t>SE_17_+_59161925_59431723_59431863_59445688_BCAS3</t>
  </si>
  <si>
    <t>1.6266413972821994</t>
  </si>
  <si>
    <t>SE_17_+_59445855_59456312_59456501_59457867_BCAS3</t>
  </si>
  <si>
    <t>22.955569370528906</t>
  </si>
  <si>
    <t>SE_17_+_59445855_59457867_59457932_59469338_BCAS3</t>
  </si>
  <si>
    <t>81.51969742199555</t>
  </si>
  <si>
    <t>SE_17_+_59457932_59465979_59466069_59469338_BCAS3</t>
  </si>
  <si>
    <t>8.576188846869396</t>
  </si>
  <si>
    <t>SE_17_+_60558567_60585769_60585914_60598134_TLK2</t>
  </si>
  <si>
    <t>55.21191984486366</t>
  </si>
  <si>
    <t>SE_17_+_60600538_60601597_60601692_60613531_TLK2</t>
  </si>
  <si>
    <t>99.6161557603326</t>
  </si>
  <si>
    <t>SE_17_+_60613698_60629663_60629758_60631024_TLK2</t>
  </si>
  <si>
    <t>95.55379975779425</t>
  </si>
  <si>
    <t>SE_17_+_60629758_60631024_60631116_60637377_TLK2</t>
  </si>
  <si>
    <t>1.1986811298383238</t>
  </si>
  <si>
    <t>SE_17_+_60650728_60651706_60651771_60654070_TLK2</t>
  </si>
  <si>
    <t>10.45461934226954</t>
  </si>
  <si>
    <t>SE_17_+_61176718_61228631_61228741_61271352_TANC2</t>
  </si>
  <si>
    <t>85.4237521578075</t>
  </si>
  <si>
    <t>SE_17_+_61493035_61495668_61495768_61497360_TANC2</t>
  </si>
  <si>
    <t>99.78989871508318</t>
  </si>
  <si>
    <t>18.70967741935484</t>
  </si>
  <si>
    <t>SE_17_-_61513049_61512604_61512447_61511955_CYB561</t>
  </si>
  <si>
    <t>99.74703108449916</t>
  </si>
  <si>
    <t>SE_17_-_61523606_61514845_61514707_61513513_CYB561</t>
  </si>
  <si>
    <t>92.22198472952122</t>
  </si>
  <si>
    <t>SE_17_+_61555459_61556368_61556461_61557130_ACE</t>
  </si>
  <si>
    <t>86.94688180005977</t>
  </si>
  <si>
    <t>SE_17_+_61560050_61560390_61560534_61560821_ACE</t>
  </si>
  <si>
    <t>0.3723360473064906</t>
  </si>
  <si>
    <t>SE_17_+_61562733_61563653_61563732_61563918_ACE</t>
  </si>
  <si>
    <t>99.57005849228636</t>
  </si>
  <si>
    <t>SE_17_+_61566152_61566302_61566493_61568315_ACE</t>
  </si>
  <si>
    <t>99.30679215705275</t>
  </si>
  <si>
    <t>55.41666666666667</t>
  </si>
  <si>
    <t>SE_17_+_61571831_61573755_61573877_61574159_ACE</t>
  </si>
  <si>
    <t>99.90845497889967</t>
  </si>
  <si>
    <t>SE_17_+_61628176_61655831_61655989_61656698_DCAF7</t>
  </si>
  <si>
    <t>1.2952412115915406</t>
  </si>
  <si>
    <t>SE_17_+_61666599_61668353_61668446_61671565_DCAF7/DQ577731</t>
  </si>
  <si>
    <t>35.072718422466274</t>
  </si>
  <si>
    <t>SE_17_+_61710162_61712069_61712161_61723394_MAP3K3</t>
  </si>
  <si>
    <t>93.85774168997672</t>
  </si>
  <si>
    <t>55.02958579881657</t>
  </si>
  <si>
    <t>SE_17_-_61787851_61784778_61784607_61784099_STRADA</t>
  </si>
  <si>
    <t>99.97803655096435</t>
  </si>
  <si>
    <t>SE_17_-_61800658_61791468_61791366_61790887_STRADA</t>
  </si>
  <si>
    <t>99.95455142328703</t>
  </si>
  <si>
    <t>SE_17_-_61803998_61791468_61791366_61790887_STRADA</t>
  </si>
  <si>
    <t>0.46548436717417235</t>
  </si>
  <si>
    <t>SE_17_-_61803998_61794514_61794435_61791468_STRADA</t>
  </si>
  <si>
    <t>50.50294501639191</t>
  </si>
  <si>
    <t>SE_17_-_61805694_61804055_61803998_61791468_STRADA</t>
  </si>
  <si>
    <t>48.398794689533304</t>
  </si>
  <si>
    <t>SE_17_-_61805718_61804055_61803998_61791468_STRADA</t>
  </si>
  <si>
    <t>0.9546785526370891</t>
  </si>
  <si>
    <t>SE_17_-_61850772_61850223_61850137_61843554_CCDC47</t>
  </si>
  <si>
    <t>14.509326230626113</t>
  </si>
  <si>
    <t>SE_17_+_61851736_61852468_61852538_61864394_DDX42</t>
  </si>
  <si>
    <t>98.2305351180688</t>
  </si>
  <si>
    <t>SE_17_-_61901177_61899528_61899344_61899203_FTSJ3</t>
  </si>
  <si>
    <t>9.611796030962985</t>
  </si>
  <si>
    <t>SE_17_+_61904874_61905189_61905283_61905498_PSMC5</t>
  </si>
  <si>
    <t>9.880657506285301</t>
  </si>
  <si>
    <t>SE_17_+_61904874_61905211_61905283_61905498_PSMC5</t>
  </si>
  <si>
    <t>99.98189671831652</t>
  </si>
  <si>
    <t>SE_17_+_61905569_61906854_61906923_61907212_PSMC5</t>
  </si>
  <si>
    <t>99.13385721875221</t>
  </si>
  <si>
    <t>SE_17_+_61907309_61907493_61907549_61907631_PSMC5</t>
  </si>
  <si>
    <t>99.47599985624856</t>
  </si>
  <si>
    <t>SE_17_+_61907861_61908169_61908295_61908396_PSMC5</t>
  </si>
  <si>
    <t>99.4584422580703</t>
  </si>
  <si>
    <t>SE_17_-_61910947_61910780_61910658_61910530_SMARCD2</t>
  </si>
  <si>
    <t>99.65723034920654</t>
  </si>
  <si>
    <t>SE_17_-_61919819_61914985_61914801_61914597_SMARCD2</t>
  </si>
  <si>
    <t>96.53971138039122</t>
  </si>
  <si>
    <t>SE_17_-_61995706_61995451_61995377_61995284_GH1</t>
  </si>
  <si>
    <t>97.85322936546712</t>
  </si>
  <si>
    <t>SE_17_-_61995706_61995496_61995377_61995284_GH1</t>
  </si>
  <si>
    <t>0.5054910431361086</t>
  </si>
  <si>
    <t>36.809815950920246</t>
  </si>
  <si>
    <t>SE_17_-_62082467_62081575_62081410_62081324_ICAM2</t>
  </si>
  <si>
    <t>0.7052918407722538</t>
  </si>
  <si>
    <t>SE_17_-_62083991_62083853_62083738_62082733_ICAM2</t>
  </si>
  <si>
    <t>96.46766587835111</t>
  </si>
  <si>
    <t>SE_17_-_62248460_62238293_62238161_62232327_TEX2</t>
  </si>
  <si>
    <t>98.36152937162986</t>
  </si>
  <si>
    <t>90.81632653061224</t>
  </si>
  <si>
    <t>SE_17_-_62479036_62476506_62476406_62474105_POLG2</t>
  </si>
  <si>
    <t>11.461013950571186</t>
  </si>
  <si>
    <t>SE_17_-_62486913_62483185_62483015_62481985_POLG2</t>
  </si>
  <si>
    <t>99.97009935435159</t>
  </si>
  <si>
    <t>SE_17_-_62500795_62500436_62500340_62500234_DDX5</t>
  </si>
  <si>
    <t>99.967843696555</t>
  </si>
  <si>
    <t>97.54601226993866</t>
  </si>
  <si>
    <t>SE_17_-_62502194_62500960_62500795_62500436_DDX5</t>
  </si>
  <si>
    <t>99.98180843110588</t>
  </si>
  <si>
    <t>99.4475138121547</t>
  </si>
  <si>
    <t>SE_17_-_62502632_62502377_62502194_62500960_DDX5</t>
  </si>
  <si>
    <t>99.98188471705923</t>
  </si>
  <si>
    <t>SE_17_-_62502632_62502380_62502194_62500960_DDX5</t>
  </si>
  <si>
    <t>99.92533138075211</t>
  </si>
  <si>
    <t>SE_17_-_62502873_62502380_62502194_62500960_DDX5</t>
  </si>
  <si>
    <t>44.361768089504835</t>
  </si>
  <si>
    <t>SE_17_+_62510476_62512841_62512946_62515439_CEP95</t>
  </si>
  <si>
    <t>2.362622537995628</t>
  </si>
  <si>
    <t>SE_17_+_62515554_62516604_62516694_62517520_CEP95</t>
  </si>
  <si>
    <t>98.51092261704363</t>
  </si>
  <si>
    <t>SE_17_+_62525545_62527044_62527136_62528008_CEP95</t>
  </si>
  <si>
    <t>98.2456270068745</t>
  </si>
  <si>
    <t>SE_17_+_62525545_62527044_62527140_62528008_CEP95</t>
  </si>
  <si>
    <t>99.52791269158566</t>
  </si>
  <si>
    <t>SE_17_-_62587202_62582288_62582204_62579662_SMURF2</t>
  </si>
  <si>
    <t>19.3709109620169</t>
  </si>
  <si>
    <t>SE_17_-_62594500_62590222_62590109_62589691_SMURF2</t>
  </si>
  <si>
    <t>96.07790798084419</t>
  </si>
  <si>
    <t>SE_17_-_62855560_62855001_62854897_62852007_LRRC37A3</t>
  </si>
  <si>
    <t>49.48238028171835</t>
  </si>
  <si>
    <t>SE_17_-_63533442_63533181_63532987_63532671_AXIN2</t>
  </si>
  <si>
    <t>0.22669077559447012</t>
  </si>
  <si>
    <t>SE_17_-_63685247_63657932_63657854_63637183_CEP112</t>
  </si>
  <si>
    <t>1.7533044203589656</t>
  </si>
  <si>
    <t>SE_17_-_63847922_63793406_63793279_63746842_CEP112</t>
  </si>
  <si>
    <t>0.5434031890151505</t>
  </si>
  <si>
    <t>SE_17_+_64492401_64550637_64550697_64637473_PRKCA</t>
  </si>
  <si>
    <t>0.1390301762022031</t>
  </si>
  <si>
    <t>SE_17_-_65184435_65175852_65175712_65175042_HELZ</t>
  </si>
  <si>
    <t>0.6540213308300566</t>
  </si>
  <si>
    <t>SE_17_-_65353419_65351538_65351457_65346452_PSMD12</t>
  </si>
  <si>
    <t>99.96614824209021</t>
  </si>
  <si>
    <t>SE_17_-_65362528_65353694_65353635_65353547_PSMD12</t>
  </si>
  <si>
    <t>0.5785051523058791</t>
  </si>
  <si>
    <t>SE_17_-_65362528_65357377_65357211_65353694_PSMD12</t>
  </si>
  <si>
    <t>93.75034883146786</t>
  </si>
  <si>
    <t>SE_17_+_65671658_65683182_65683300_65688688_PITPNC1</t>
  </si>
  <si>
    <t>0.05903445559156973</t>
  </si>
  <si>
    <t>SE_17_+_65714204_65715227_65715283_65715790_NOL11</t>
  </si>
  <si>
    <t>1.6037684263134389</t>
  </si>
  <si>
    <t>SE_17_+_65716078_65716463_65716560_65717494_NOL11</t>
  </si>
  <si>
    <t>99.80100327144193</t>
  </si>
  <si>
    <t>SE_17_+_65717642_65718696_65718753_65720165_NOL11</t>
  </si>
  <si>
    <t>81.0906610221186</t>
  </si>
  <si>
    <t>60.752688172043015</t>
  </si>
  <si>
    <t>SE_17_+_65871136_65871672_65871860_65882244_BPTF</t>
  </si>
  <si>
    <t>72.88114283700122</t>
  </si>
  <si>
    <t>SE_17_+_65871136_65871672_65871860_65887960_BPTF</t>
  </si>
  <si>
    <t>67.07845183224114</t>
  </si>
  <si>
    <t>SE_17_+_65871860_65882244_65882432_65887960_BPTF</t>
  </si>
  <si>
    <t>14.350436460942523</t>
  </si>
  <si>
    <t>SE_17_+_65924717_65925075_65925236_65925452_BPTF</t>
  </si>
  <si>
    <t>66.55401439955602</t>
  </si>
  <si>
    <t>SE_17_+_65955991_65959449_65959622_65960328_BPTF</t>
  </si>
  <si>
    <t>99.60470375154632</t>
  </si>
  <si>
    <t>97.28260869565217</t>
  </si>
  <si>
    <t>SE_17_+_65962772_65971888_65972074_65978368_BPTF</t>
  </si>
  <si>
    <t>0.8074496975160885</t>
  </si>
  <si>
    <t>SE_17_+_66244846_66245152_66245237_66246329_AMZ2</t>
  </si>
  <si>
    <t>99.03724365873379</t>
  </si>
  <si>
    <t>SE_17_+_66246611_66246935_66247108_66247191_AMZ2</t>
  </si>
  <si>
    <t>99.8263000843624</t>
  </si>
  <si>
    <t>SE_17_+_66246621_66246935_66247108_66247191_AMZ2</t>
  </si>
  <si>
    <t>92.51692896460646</t>
  </si>
  <si>
    <t>SE_17_-_66431761_66430767_66430697_66429716_WIPI1</t>
  </si>
  <si>
    <t>90.55764164277049</t>
  </si>
  <si>
    <t>SE_17_-_66453483_66449133_66449051_66447038_WIPI1</t>
  </si>
  <si>
    <t>13.534299466993877</t>
  </si>
  <si>
    <t>SE_17_+_66508283_66511128_66511260_66511535_PRKAR1A</t>
  </si>
  <si>
    <t>2.9002790708397304</t>
  </si>
  <si>
    <t>SE_17_+_66508689_66511128_66511260_66511535_PRKAR1A</t>
  </si>
  <si>
    <t>0.0877067515047833</t>
  </si>
  <si>
    <t>SE_17_+_66524041_66524772_66524860_66525011_PRKAR1A</t>
  </si>
  <si>
    <t>31.05879351872784</t>
  </si>
  <si>
    <t>SE_17_-_66536990_66536864_66536688_66536107_FAM20A</t>
  </si>
  <si>
    <t>99.84900510109597</t>
  </si>
  <si>
    <t>SE_17_-_66915442_66914687_66914568_66914326_ABCA8</t>
  </si>
  <si>
    <t>92.09246504638917</t>
  </si>
  <si>
    <t>SE_17_-_66951360_66938180_66938080_66937103_ABCA8</t>
  </si>
  <si>
    <t>22.417154214777206</t>
  </si>
  <si>
    <t>SE_17_-_66951360_66945613_66945453_66938180_ABCA8</t>
  </si>
  <si>
    <t>82.19486158385445</t>
  </si>
  <si>
    <t>83.69565217391305</t>
  </si>
  <si>
    <t>SE_17_-_66981194_66981120_66981026_66980316_ABCA9</t>
  </si>
  <si>
    <t>97.34610053931493</t>
  </si>
  <si>
    <t>SE_17_-_67004203_67004013_67003900_66992155_ABCA9</t>
  </si>
  <si>
    <t>96.35156689788663</t>
  </si>
  <si>
    <t>SE_17_-_67149972_67149687_67149612_67149540_ABCA10</t>
  </si>
  <si>
    <t>99.49094417968752</t>
  </si>
  <si>
    <t>49.404761904761905</t>
  </si>
  <si>
    <t>SE_17_-_67171547_67170918_67170748_67170535_ABCA10</t>
  </si>
  <si>
    <t>59.03560729412143</t>
  </si>
  <si>
    <t>SE_17_-_67178294_67175149_67175061_67171654_ABCA10</t>
  </si>
  <si>
    <t>79.4868242733639</t>
  </si>
  <si>
    <t>SE_17_-_67218674_67218036_67217933_67215912_ABCA10</t>
  </si>
  <si>
    <t>15.210879727773472</t>
  </si>
  <si>
    <t>SE_17_-_67221466_67219850_67219769_67218838_ABCA10</t>
  </si>
  <si>
    <t>73.57645126504715</t>
  </si>
  <si>
    <t>75.21367521367522</t>
  </si>
  <si>
    <t>SE_17_-_67249714_67248007_67247888_67246762_ABCA5</t>
  </si>
  <si>
    <t>0.2131206339655252</t>
  </si>
  <si>
    <t>SE_17_-_70845773_70814074_70814009_70732858_SLC39A11</t>
  </si>
  <si>
    <t>30.808025768388784</t>
  </si>
  <si>
    <t>SE_17_-_71223304_71208879_71208817_71205907_FAM104A</t>
  </si>
  <si>
    <t>89.13676702101739</t>
  </si>
  <si>
    <t>SE_17_-_71228225_71223403_71223304_71205907_FAM104A</t>
  </si>
  <si>
    <t>62.47819550045747</t>
  </si>
  <si>
    <t>SE_17_+_71233134_71238383_71238490_71239035_C17orf80</t>
  </si>
  <si>
    <t>0.7457464233782843</t>
  </si>
  <si>
    <t>SE_17_-_71308032_71282992_71282853_71282751_CDC42EP4</t>
  </si>
  <si>
    <t>1.4506412985579962</t>
  </si>
  <si>
    <t>46.85314685314685</t>
  </si>
  <si>
    <t>SE_17_+_72246496_72248008_72248153_72248373_TTYH2</t>
  </si>
  <si>
    <t>81.21341807918677</t>
  </si>
  <si>
    <t>SE_17_+_72477465_72477865_72477972_72480140_CD300A</t>
  </si>
  <si>
    <t>98.24091025351721</t>
  </si>
  <si>
    <t>SE_17_+_72741068_72741147_72741223_72741445_RAB37</t>
  </si>
  <si>
    <t>9.687614913215418</t>
  </si>
  <si>
    <t>SE_17_-_72769035_72768715_72768622_72768534_NAT9</t>
  </si>
  <si>
    <t>2.757867363603903</t>
  </si>
  <si>
    <t>46.478873239436616</t>
  </si>
  <si>
    <t>SE_17_-_72771761_72770078_72770005_72769824_NAT9</t>
  </si>
  <si>
    <t>1.3294196492867616</t>
  </si>
  <si>
    <t>SE_17_-_72771761_72770078_72770005_72769827_NAT9</t>
  </si>
  <si>
    <t>1.6068103235095457</t>
  </si>
  <si>
    <t>33.68983957219251</t>
  </si>
  <si>
    <t>45.98930481283423</t>
  </si>
  <si>
    <t>SE_17_-_72771761_72770194_72770005_72769827_NAT9</t>
  </si>
  <si>
    <t>0.5857599806101087</t>
  </si>
  <si>
    <t>SE_17_-_72771761_72770194_72770132_72769824_NAT9</t>
  </si>
  <si>
    <t>94.69605030564577</t>
  </si>
  <si>
    <t>SE_17_-_72772406_72771846_72771738_72769824_NAT9</t>
  </si>
  <si>
    <t>96.74444436262047</t>
  </si>
  <si>
    <t>SE_17_-_72772406_72771846_72771761_72769824_NAT9</t>
  </si>
  <si>
    <t>99.48032844591762</t>
  </si>
  <si>
    <t>SE_17_-_72772406_72771846_72771761_72769827_NAT9</t>
  </si>
  <si>
    <t>98.3211987146103</t>
  </si>
  <si>
    <t>25.443786982248522</t>
  </si>
  <si>
    <t>SE_17_-_72860270_72860189_72860018_72859368_FDXR</t>
  </si>
  <si>
    <t>96.70413305042243</t>
  </si>
  <si>
    <t>SE_17_-_72860946_72860686_72860602_72860469_FDXR</t>
  </si>
  <si>
    <t>97.92266141473559</t>
  </si>
  <si>
    <t>SE_17_-_72862906_72862666_72862568_72862366_FDXR</t>
  </si>
  <si>
    <t>98.87704752678957</t>
  </si>
  <si>
    <t>SE_17_-_72862906_72862690_72862568_72862366_FDXR</t>
  </si>
  <si>
    <t>99.90127547204656</t>
  </si>
  <si>
    <t>93.19727891156462</t>
  </si>
  <si>
    <t>SE_17_-_72968686_72960727_72960578_72960005_HID1</t>
  </si>
  <si>
    <t>0.6531374219320105</t>
  </si>
  <si>
    <t>SE_17_-_72968686_72964028_72963901_72960727_HID1</t>
  </si>
  <si>
    <t>2.6505276366893202</t>
  </si>
  <si>
    <t>SE_17_+_73013209_73014681_73014789_73015795_ICT1</t>
  </si>
  <si>
    <t>3.4959357044332497</t>
  </si>
  <si>
    <t>5.9880239520958085</t>
  </si>
  <si>
    <t>SE_17_-_73038276_73036136_73035967_73035366_ATP5H</t>
  </si>
  <si>
    <t>98.94043173042458</t>
  </si>
  <si>
    <t>SE_17_-_73038276_73036258_73036187_73035366_ATP5H</t>
  </si>
  <si>
    <t>95.77454433091064</t>
  </si>
  <si>
    <t>18.617021276595743</t>
  </si>
  <si>
    <t>72.87234042553192</t>
  </si>
  <si>
    <t>SE_17_+_73084139_73085209_73085399_73089684_SLC16A5</t>
  </si>
  <si>
    <t>96.2161801717976</t>
  </si>
  <si>
    <t>SE_17_+_73084139_73085246_73085399_73089684_SLC16A5</t>
  </si>
  <si>
    <t>99.57816408265757</t>
  </si>
  <si>
    <t>SE_17_-_73127140_73126962_73126848_73126732_NT5C</t>
  </si>
  <si>
    <t>99.1219186646578</t>
  </si>
  <si>
    <t>SE_17_-_73127140_73126962_73126848_73126737_NT5C</t>
  </si>
  <si>
    <t>0.7594507466534981</t>
  </si>
  <si>
    <t>SE_17_-_73150437_73145280_73145186_73144766_HN1</t>
  </si>
  <si>
    <t>99.76670676926199</t>
  </si>
  <si>
    <t>SE_17_-_73177152_73170918_73170847_73164496_SUMO2</t>
  </si>
  <si>
    <t>96.39946221637523</t>
  </si>
  <si>
    <t>SE_17_+_73201889_73204599_73204715_73205918_NUP85</t>
  </si>
  <si>
    <t>97.89568020953932</t>
  </si>
  <si>
    <t>SE_17_+_73201889_73204622_73204715_73205918_NUP85</t>
  </si>
  <si>
    <t>96.39373671066045</t>
  </si>
  <si>
    <t>SE_17_+_73201889_73204632_73204715_73205918_NUP85</t>
  </si>
  <si>
    <t>92.38256298700537</t>
  </si>
  <si>
    <t>SE_17_+_73211918_73214280_73214401_73221198_NUP85</t>
  </si>
  <si>
    <t>96.25145308308231</t>
  </si>
  <si>
    <t>SE_17_+_73214401_73221198_73221332_73221437_NUP85</t>
  </si>
  <si>
    <t>92.40927010451423</t>
  </si>
  <si>
    <t>SE_17_+_73214401_73221219_73221332_73221437_NUP85</t>
  </si>
  <si>
    <t>99.63733520016078</t>
  </si>
  <si>
    <t>SE_17_+_73214401_73221437_73221559_73221793_NUP85</t>
  </si>
  <si>
    <t>99.42884914919254</t>
  </si>
  <si>
    <t>SE_17_+_73221559_73221793_73221924_73222146_NUP85</t>
  </si>
  <si>
    <t>23.250491750827422</t>
  </si>
  <si>
    <t>54.19847328244275</t>
  </si>
  <si>
    <t>SE_17_+_73222252_73225093_73225226_73227435_NUP85</t>
  </si>
  <si>
    <t>99.97452214677448</t>
  </si>
  <si>
    <t>SE_17_+_73222252_73227435_73227518_73227668_NUP85</t>
  </si>
  <si>
    <t>0.3290523190593542</t>
  </si>
  <si>
    <t>SE_17_+_73231296_73231517_73231575_73231673_NUP85</t>
  </si>
  <si>
    <t>99.9406804387787</t>
  </si>
  <si>
    <t>SE_17_-_73235456_73235099_73234995_73234843_GGA3</t>
  </si>
  <si>
    <t>99.96677028273567</t>
  </si>
  <si>
    <t>SE_17_-_73235456_73235164_73234995_73234843_GGA3</t>
  </si>
  <si>
    <t>95.05139564409362</t>
  </si>
  <si>
    <t>SE_17_-_73239528_73239247_73239144_73238992_GGA3</t>
  </si>
  <si>
    <t>92.06978381800828</t>
  </si>
  <si>
    <t>37.30569948186528</t>
  </si>
  <si>
    <t>39.89637305699482</t>
  </si>
  <si>
    <t>SE_17_-_73239528_73239339_73239144_73238992_GGA3</t>
  </si>
  <si>
    <t>0.7495572144198243</t>
  </si>
  <si>
    <t>SE_17_-_73240700_73240571_73240483_73239651_GGA3</t>
  </si>
  <si>
    <t>85.32070547736376</t>
  </si>
  <si>
    <t>SE_17_-_73242590_73240798_73240700_73239651_GGA3</t>
  </si>
  <si>
    <t>8.544540142924157</t>
  </si>
  <si>
    <t>69.27710843373494</t>
  </si>
  <si>
    <t>SE_17_-_73257629_73245089_73244921_73242877_GGA3</t>
  </si>
  <si>
    <t>95.8860795364554</t>
  </si>
  <si>
    <t>52.28758169934641</t>
  </si>
  <si>
    <t>SE_17_-_73264164_73263982_73263827_73263711_MIF4GD</t>
  </si>
  <si>
    <t>98.72716793090987</t>
  </si>
  <si>
    <t>SE_17_-_73266195_73264273_73264164_73263711_MIF4GD</t>
  </si>
  <si>
    <t>19.010332084613253</t>
  </si>
  <si>
    <t>SE_17_-_73266195_73265529_73265428_73264273_MIF4GD</t>
  </si>
  <si>
    <t>24.690386678375816</t>
  </si>
  <si>
    <t>SE_17_-_73266195_73265550_73265428_73264273_MIF4GD</t>
  </si>
  <si>
    <t>98.74692240119614</t>
  </si>
  <si>
    <t>SE_17_-_73282385_73279674_73279504_73274416_SLC25A19</t>
  </si>
  <si>
    <t>93.96261142595671</t>
  </si>
  <si>
    <t>50.898203592814376</t>
  </si>
  <si>
    <t>SE_17_-_73285435_73282883_73282714_73282540_SLC25A19</t>
  </si>
  <si>
    <t>65.5545353989637</t>
  </si>
  <si>
    <t>SE_17_-_73285435_73284542_73284469_73282883_SLC25A19</t>
  </si>
  <si>
    <t>59.02056342864337</t>
  </si>
  <si>
    <t>SE_17_-_73285435_73284672_73284583_73282883_SLC25A19</t>
  </si>
  <si>
    <t>99.50726448253818</t>
  </si>
  <si>
    <t>SE_17_-_73321979_73317908_73317740_73316634_GRB2</t>
  </si>
  <si>
    <t>99.61957891506688</t>
  </si>
  <si>
    <t>SE_17_-_73328781_73322101_73321979_73317908_GRB2</t>
  </si>
  <si>
    <t>3.880154979193192</t>
  </si>
  <si>
    <t>29.83425414364641</t>
  </si>
  <si>
    <t>56.353591160220994</t>
  </si>
  <si>
    <t>13.812154696132598</t>
  </si>
  <si>
    <t>SE_17_+_73452832_73453375_73453558_73467881_KIAA0195</t>
  </si>
  <si>
    <t>0.329561210785268</t>
  </si>
  <si>
    <t>SE_17_+_73482507_73483359_73483461_73484013_KIAA0195</t>
  </si>
  <si>
    <t>16.3609428444061</t>
  </si>
  <si>
    <t>SE_17_+_73487981_73488320_73488418_73488555_KIAA0195</t>
  </si>
  <si>
    <t>97.59090950279042</t>
  </si>
  <si>
    <t>SE_17_+_73492552_73492811_73492888_73493194_KIAA0195</t>
  </si>
  <si>
    <t>99.22072424147802</t>
  </si>
  <si>
    <t>SE_17_+_73512697_73512827_73512991_73513090_TSEN54</t>
  </si>
  <si>
    <t>0.9013058053332267</t>
  </si>
  <si>
    <t>SE_17_+_73521906_73529723_73529786_73539478_LLGL2</t>
  </si>
  <si>
    <t>9.216420420657656</t>
  </si>
  <si>
    <t>SE_17_+_73521906_73534612_73534717_73539478_LLGL2</t>
  </si>
  <si>
    <t>1.7409795459245234</t>
  </si>
  <si>
    <t>SE_17_+_73592980_73596687_73596761_73597519_MYO15B</t>
  </si>
  <si>
    <t>30.622479700476486</t>
  </si>
  <si>
    <t>SE_17_+_73602102_73603014_73603084_73606247_MYO15B</t>
  </si>
  <si>
    <t>99.9882218549385</t>
  </si>
  <si>
    <t>SE_17_+_73606340_73606981_73607040_73607682_MYO15B</t>
  </si>
  <si>
    <t>97.5811043232257</t>
  </si>
  <si>
    <t>76.04790419161677</t>
  </si>
  <si>
    <t>SE_17_+_73616437_73616547_73616716_73617111_MYO15B</t>
  </si>
  <si>
    <t>99.89158691130604</t>
  </si>
  <si>
    <t>SE_17_+_73620349_73620450_73620527_73620623_MYO15B</t>
  </si>
  <si>
    <t>0.277757509738715</t>
  </si>
  <si>
    <t>51.69491525423729</t>
  </si>
  <si>
    <t>SE_17_+_73663558_73664129_73664249_73664596_SAP30BP</t>
  </si>
  <si>
    <t>99.22619587156053</t>
  </si>
  <si>
    <t>SE_17_+_73663558_73664596_73664705_73667896_SAP30BP</t>
  </si>
  <si>
    <t>3.1112644402229255</t>
  </si>
  <si>
    <t>SE_17_+_73667943_73686751_73686852_73689520_SAP30BP</t>
  </si>
  <si>
    <t>99.33451629134804</t>
  </si>
  <si>
    <t>SE_17_+_73698651_73699391_73699451_73699888_SAP30BP</t>
  </si>
  <si>
    <t>98.69283573899175</t>
  </si>
  <si>
    <t>SE_17_+_73698651_73699888_73699939_73700836_SAP30BP</t>
  </si>
  <si>
    <t>9.160215063392837</t>
  </si>
  <si>
    <t>SE_17_+_73700894_73701691_73701773_73702088_SAP30BP</t>
  </si>
  <si>
    <t>98.15684896470435</t>
  </si>
  <si>
    <t>SE_17_+_73733525_73733619_73733725_73735753_ITGB4</t>
  </si>
  <si>
    <t>2.358725677099909</t>
  </si>
  <si>
    <t>SE_17_+_73739942_73742345_73742456_73744922_ITGB4</t>
  </si>
  <si>
    <t>37.861457507974016</t>
  </si>
  <si>
    <t>7.371794871794872</t>
  </si>
  <si>
    <t>SE_17_+_73750896_73751136_73751294_73751782_ITGB4</t>
  </si>
  <si>
    <t>96.30470954404102</t>
  </si>
  <si>
    <t>89.45578231292517</t>
  </si>
  <si>
    <t>3.741496598639456</t>
  </si>
  <si>
    <t>SE_17_+_73750896_73751782_73751931_73752510_ITGB4</t>
  </si>
  <si>
    <t>0.27157460399509215</t>
  </si>
  <si>
    <t>SE_17_-_73759978_73759748_73759662_73759520_GALK1</t>
  </si>
  <si>
    <t>8.565281764179392</t>
  </si>
  <si>
    <t>SE_17_+_73781065_73805029_73805120_73805841_UNK</t>
  </si>
  <si>
    <t>99.93960550600305</t>
  </si>
  <si>
    <t>SE_17_-_73826443_73826232_73826109_73825064_UNC13D</t>
  </si>
  <si>
    <t>99.91376191065419</t>
  </si>
  <si>
    <t>SE_17_-_73843568_73843065_73842989_73842868_WBP2</t>
  </si>
  <si>
    <t>98.79531124138886</t>
  </si>
  <si>
    <t>SE_17_-_73844651_73844011_73843877_73843690_WBP2/DL490821</t>
  </si>
  <si>
    <t>99.92169142385721</t>
  </si>
  <si>
    <t>SE_17_-_73845685_73844743_73844651_73844011_WBP2</t>
  </si>
  <si>
    <t>99.98164093479723</t>
  </si>
  <si>
    <t>SE_17_-_73851205_73847757_73847649_73845820_WBP2</t>
  </si>
  <si>
    <t>99.00891254711912</t>
  </si>
  <si>
    <t>SE_17_-_73851320_73847757_73847649_73845820_WBP2</t>
  </si>
  <si>
    <t>0.31186139675559493</t>
  </si>
  <si>
    <t>85.80246913580247</t>
  </si>
  <si>
    <t>SE_17_-_73851320_73848901_73848737_73847757_WBP2</t>
  </si>
  <si>
    <t>62.4456088808113</t>
  </si>
  <si>
    <t>SE_17_-_73888092_73887959_73887894_73887428_TRIM65</t>
  </si>
  <si>
    <t>95.75868056408174</t>
  </si>
  <si>
    <t>SE_17_-_73888348_73888266_73888092_73887428_TRIM65</t>
  </si>
  <si>
    <t>7.990531206446441</t>
  </si>
  <si>
    <t>SE_17_-_73896855_73896633_73896545_73895755_MRPL38/FBF1</t>
  </si>
  <si>
    <t>0.9198517466467669</t>
  </si>
  <si>
    <t>SE_17_-_73900621_73900394_73900303_73898235_MRPL38</t>
  </si>
  <si>
    <t>99.95804967814541</t>
  </si>
  <si>
    <t>SE_17_-_73900890_73900754_73900621_73898235_MRPL38/FBF1</t>
  </si>
  <si>
    <t>99.97691858583147</t>
  </si>
  <si>
    <t>31.896551724137932</t>
  </si>
  <si>
    <t>SE_17_-_73900890_73900800_73900621_73898235_MRPL38/FBF1</t>
  </si>
  <si>
    <t>98.96194673139995</t>
  </si>
  <si>
    <t>SE_17_-_73908273_73906887_73906774_73905898_FBF1</t>
  </si>
  <si>
    <t>99.91185294323958</t>
  </si>
  <si>
    <t>SE_17_-_73969706_73953647_73953540_73952028_ACOX1</t>
  </si>
  <si>
    <t>68.76379806597782</t>
  </si>
  <si>
    <t>SE_17_-_73969706_73956456_73956296_73953647_ACOX1</t>
  </si>
  <si>
    <t>88.31505205174834</t>
  </si>
  <si>
    <t>SE_17_-_73974615_73956456_73956296_73953647_ACOX1</t>
  </si>
  <si>
    <t>68.69933980456476</t>
  </si>
  <si>
    <t>SE_17_-_73974615_73969866_73969706_73953647_ACOX1</t>
  </si>
  <si>
    <t>18.077971341562865</t>
  </si>
  <si>
    <t>SE_17_-_73974615_73969866_73969706_73956456_ACOX1</t>
  </si>
  <si>
    <t>0.1439425082188553</t>
  </si>
  <si>
    <t>SE_17_+_73975592_73980662_73980799_73982268_Hypothetical</t>
  </si>
  <si>
    <t>1.5782425905611857</t>
  </si>
  <si>
    <t>SE_17_+_73975592_73980973_73981093_73982268_Hypothetical</t>
  </si>
  <si>
    <t>99.73807973396306</t>
  </si>
  <si>
    <t>88.28828828828829</t>
  </si>
  <si>
    <t>SE_17_-_74066459_74063411_74063298_74060252_SRP68</t>
  </si>
  <si>
    <t>98.91715749167315</t>
  </si>
  <si>
    <t>SE_17_-_74083735_74082226_74082161_74081878_EXOC7</t>
  </si>
  <si>
    <t>99.9071784732138</t>
  </si>
  <si>
    <t>SE_17_-_74090495_74085401_74085256_74085004_EXOC7</t>
  </si>
  <si>
    <t>72.14698149110018</t>
  </si>
  <si>
    <t>SE_17_-_74087224_74086478_74086410_74085401_EXOC7</t>
  </si>
  <si>
    <t>66.68168752666945</t>
  </si>
  <si>
    <t>SE_17_-_74087224_74086562_74086410_74085401_EXOC7</t>
  </si>
  <si>
    <t>22.178899091114744</t>
  </si>
  <si>
    <t>SE_17_-_74090495_74086478_74086410_74085401_EXOC7</t>
  </si>
  <si>
    <t>19.576950520097068</t>
  </si>
  <si>
    <t>SE_17_-_74090495_74087316_74087224_74085401_EXOC7</t>
  </si>
  <si>
    <t>64.24175990815932</t>
  </si>
  <si>
    <t>SE_17_-_74090495_74087316_74087224_74086478_EXOC7</t>
  </si>
  <si>
    <t>99.98826472040001</t>
  </si>
  <si>
    <t>SE_17_-_74099165_74097944_74097760_74097457_EXOC7</t>
  </si>
  <si>
    <t>97.11418644034194</t>
  </si>
  <si>
    <t>SE_17_-_74151643_74151398_74151333_74150409_RNF157</t>
  </si>
  <si>
    <t>95.76215003945086</t>
  </si>
  <si>
    <t>SE_17_-_74274070_74273391_74273244_74272848_QRICH2</t>
  </si>
  <si>
    <t>99.58127282765872</t>
  </si>
  <si>
    <t>SE_17_-_74477457_74475936_74475815_74475359_RHBDF2</t>
  </si>
  <si>
    <t>5.848811496796793</t>
  </si>
  <si>
    <t>SE_17_-_74497435_74484214_74484097_74483991_RHBDF2</t>
  </si>
  <si>
    <t>99.42815971425051</t>
  </si>
  <si>
    <t>44.72049689440994</t>
  </si>
  <si>
    <t>SE_17_-_74527542_74527224_74527061_74524693_CYGB</t>
  </si>
  <si>
    <t>64.07468118503988</t>
  </si>
  <si>
    <t>SE_17_+_74536655_74538635_74538715_74539111_PRCD</t>
  </si>
  <si>
    <t>98.33318197025307</t>
  </si>
  <si>
    <t>SE_17_-_74566647_74564878_74564795_74563634_ST6GALNAC2</t>
  </si>
  <si>
    <t>83.0392022245837</t>
  </si>
  <si>
    <t>SE_17_-_74581766_74574898_74574838_74570621_ST6GALNAC2</t>
  </si>
  <si>
    <t>2.917698160190624</t>
  </si>
  <si>
    <t>SE_17_-_74581766_74577134_74577053_74574898_ST6GALNAC2</t>
  </si>
  <si>
    <t>86.35717051360629</t>
  </si>
  <si>
    <t>SE_17_-_74622733_74622474_74622371_74622177_ST6GALNAC1</t>
  </si>
  <si>
    <t>99.9566429051025</t>
  </si>
  <si>
    <t>93.38235294117648</t>
  </si>
  <si>
    <t>SE_17_-_74623149_74622871_74622733_74622474_ST6GALNAC1</t>
  </si>
  <si>
    <t>22.314129785503805</t>
  </si>
  <si>
    <t>54.47761194029851</t>
  </si>
  <si>
    <t>SE_17_-_74639590_74633818_74633682_74625793_ST6GALNAC1</t>
  </si>
  <si>
    <t>13.716116555057866</t>
  </si>
  <si>
    <t>SE_17_-_74681154_74680009_74679929_74676961_MXRA7</t>
  </si>
  <si>
    <t>99.9713745005634</t>
  </si>
  <si>
    <t>SE_17_-_74717880_74716580_74716442_74714942_JMJD6</t>
  </si>
  <si>
    <t>14.391262554136633</t>
  </si>
  <si>
    <t>SE_17_-_74717880_74717433_74717345_74716580_JMJD6</t>
  </si>
  <si>
    <t>17.953094979859035</t>
  </si>
  <si>
    <t>SE_17_-_74717880_74717438_74717345_74716580_JMJD6</t>
  </si>
  <si>
    <t>88.85778924374297</t>
  </si>
  <si>
    <t>SE_17_+_74722961_74725772_74725876_74729060_METTL23</t>
  </si>
  <si>
    <t>66.89192271605367</t>
  </si>
  <si>
    <t>SE_17_+_74723260_74725772_74725876_74729060_METTL23</t>
  </si>
  <si>
    <t>64.91483996923793</t>
  </si>
  <si>
    <t>SE_17_+_74723295_74725772_74725876_74729060_METTL23</t>
  </si>
  <si>
    <t>28.88857173632297</t>
  </si>
  <si>
    <t>33.490566037735846</t>
  </si>
  <si>
    <t>22.169811320754718</t>
  </si>
  <si>
    <t>SE_17_-_74732236_74731957_74731854_74731240_SRSF2</t>
  </si>
  <si>
    <t>98.99943073852201</t>
  </si>
  <si>
    <t>SE_17_+_74738130_74738259_74738355_74740404_MFSD11</t>
  </si>
  <si>
    <t>92.78795931256383</t>
  </si>
  <si>
    <t>SE_17_+_74738355_74739480_74739538_74740404_MFSD11</t>
  </si>
  <si>
    <t>99.96175788930081</t>
  </si>
  <si>
    <t>SE_17_+_75085353_75089326_75089429_75090152_LINC00338/SEC14L1</t>
  </si>
  <si>
    <t>96.63558840293508</t>
  </si>
  <si>
    <t>SE_17_+_75085353_75089326_75089429_75095100_LINC00338/SEC14L1</t>
  </si>
  <si>
    <t>98.0608946467392</t>
  </si>
  <si>
    <t>SE_17_+_75085353_75089326_75089429_75138728_LINC00338/SEC14L1</t>
  </si>
  <si>
    <t>1.9598064759722502</t>
  </si>
  <si>
    <t>SE_17_+_75277636_75290856_75290985_75303223_SEPT9</t>
  </si>
  <si>
    <t>96.32545218642204</t>
  </si>
  <si>
    <t>SE_17_+_75277636_75303223_75303279_75398141_SEPT9</t>
  </si>
  <si>
    <t>0.6775717417488659</t>
  </si>
  <si>
    <t>5.7324840764331215</t>
  </si>
  <si>
    <t>85.98726114649682</t>
  </si>
  <si>
    <t>SE_17_+_75316430_75318871_75319030_75398141_SEPT9</t>
  </si>
  <si>
    <t>52.38083859283725</t>
  </si>
  <si>
    <t>98.74213836477988</t>
  </si>
  <si>
    <t>SE_17_+_75446868_75447449_75447610_75478226_SEPT9</t>
  </si>
  <si>
    <t>5.370876457998865</t>
  </si>
  <si>
    <t>SE_17_+_76001160_76008084_76008141_76027597_TNRC6C</t>
  </si>
  <si>
    <t>80.96300969131913</t>
  </si>
  <si>
    <t>SE_17_+_76089844_76093826_76093942_76094424_TNRC6C</t>
  </si>
  <si>
    <t>1.247555545273166</t>
  </si>
  <si>
    <t>SE_17_-_76116734_76116636_76116490_76115473_TMC6</t>
  </si>
  <si>
    <t>78.34561863265863</t>
  </si>
  <si>
    <t>82.485875706214685</t>
  </si>
  <si>
    <t>SE_17_-_76117094_76116913_76116734_76115473_TMC6</t>
  </si>
  <si>
    <t>88.24536273314835</t>
  </si>
  <si>
    <t>SE_17_-_76121239_76121066_76120970_76120862_TMC6</t>
  </si>
  <si>
    <t>98.9024956105648</t>
  </si>
  <si>
    <t>24.409448818897637</t>
  </si>
  <si>
    <t>SE_17_-_76124693_76122987_76122858_76122729_TMC6</t>
  </si>
  <si>
    <t>98.63586904822135</t>
  </si>
  <si>
    <t>42.05128205128205</t>
  </si>
  <si>
    <t>SE_17_-_76124693_76123055_76122858_76122729_TMC6</t>
  </si>
  <si>
    <t>89.16191794163745</t>
  </si>
  <si>
    <t>SE_17_+_76167135_76167591_76167730_76167820_SYNGR2</t>
  </si>
  <si>
    <t>99.49127639924656</t>
  </si>
  <si>
    <t>SE_17_-_76181136_76178763_76178670_76171699_TK1</t>
  </si>
  <si>
    <t>0.7078736314417968</t>
  </si>
  <si>
    <t>3.4246575342465753</t>
  </si>
  <si>
    <t>SE_17_+_76187141_76188718_76188866_76198580_AFMID</t>
  </si>
  <si>
    <t>94.96034642064117</t>
  </si>
  <si>
    <t>SE_17_+_76187141_76198580_76198684_76198784_AFMID</t>
  </si>
  <si>
    <t>64.40916709912314</t>
  </si>
  <si>
    <t>SE_17_+_76198832_76200737_76200822_76200909_AFMID</t>
  </si>
  <si>
    <t>19.672347244942486</t>
  </si>
  <si>
    <t>SE_17_+_76198832_76200909_76200981_76202027_AFMID</t>
  </si>
  <si>
    <t>10.292438015686738</t>
  </si>
  <si>
    <t>SE_17_+_76198832_76201521_76201599_76202027_AFMID</t>
  </si>
  <si>
    <t>81.93086449733016</t>
  </si>
  <si>
    <t>86.46616541353383</t>
  </si>
  <si>
    <t>SE_17_+_76201599_76201684_76201819_76202027_AFMID</t>
  </si>
  <si>
    <t>74.63793583620595</t>
  </si>
  <si>
    <t>18.243243243243242</t>
  </si>
  <si>
    <t>80.4054054054054</t>
  </si>
  <si>
    <t>SE_17_+_76201599_76201684_76201834_76202027_AFMID</t>
  </si>
  <si>
    <t>8.47887483985978</t>
  </si>
  <si>
    <t>SE_17_+_76210870_76212047_76212115_76212745_BIRC5</t>
  </si>
  <si>
    <t>4.760457926390426</t>
  </si>
  <si>
    <t>SE_17_+_76210870_76212047_76212147_76212745_BIRC5</t>
  </si>
  <si>
    <t>93.73487692150196</t>
  </si>
  <si>
    <t>43.04347826086957</t>
  </si>
  <si>
    <t>SE_17_+_76210870_76212745_76212862_76219546_BIRC5</t>
  </si>
  <si>
    <t>4.97347308458888</t>
  </si>
  <si>
    <t>9.5679012345679</t>
  </si>
  <si>
    <t>74.38271604938271</t>
  </si>
  <si>
    <t>SE_17_+_76212862_76218909_76219073_76219546_BIRC5</t>
  </si>
  <si>
    <t>3.003018491103294</t>
  </si>
  <si>
    <t>SE_17_+_76374889_76378745_76378866_76388557_PGS1</t>
  </si>
  <si>
    <t>99.73253272192164</t>
  </si>
  <si>
    <t>SE_17_+_76374889_76388557_76388746_76392389_PGS1</t>
  </si>
  <si>
    <t>99.5106012583022</t>
  </si>
  <si>
    <t>35.57046979865772</t>
  </si>
  <si>
    <t>SE_17_+_76374889_76388595_76388746_76392389_PGS1</t>
  </si>
  <si>
    <t>85.03142480537323</t>
  </si>
  <si>
    <t>SE_17_+_76388746_76392389_76392466_76394333_PGS1</t>
  </si>
  <si>
    <t>91.6306962163046</t>
  </si>
  <si>
    <t>42.465753424657535</t>
  </si>
  <si>
    <t>SE_17_+_76400170_76410960_76411108_76415627_PGS1</t>
  </si>
  <si>
    <t>91.24242574187925</t>
  </si>
  <si>
    <t>SE_17_+_76400170_76411033_76411108_76415627_PGS1</t>
  </si>
  <si>
    <t>11.21591824575407</t>
  </si>
  <si>
    <t>SE_17_-_76676272_76673132_76673077_76672251_CYTH1</t>
  </si>
  <si>
    <t>98.02565013034588</t>
  </si>
  <si>
    <t>SE_17_-_76704279_76698686_76698620_76698322_CYTH1</t>
  </si>
  <si>
    <t>99.96075325913239</t>
  </si>
  <si>
    <t>SE_17_-_76778284_76705814_76705732_76704343_CYTH1</t>
  </si>
  <si>
    <t>41.70755277102148</t>
  </si>
  <si>
    <t>93.71428571428572</t>
  </si>
  <si>
    <t>SE_17_-_76794482_76792576_76792399_76783740_USP36</t>
  </si>
  <si>
    <t>79.67186282119086</t>
  </si>
  <si>
    <t>SE_17_-_76794482_76793961_76793868_76783740_USP36</t>
  </si>
  <si>
    <t>67.4043680959032</t>
  </si>
  <si>
    <t>SE_17_-_76794482_76793984_76793868_76783740_USP36</t>
  </si>
  <si>
    <t>98.65750212007012</t>
  </si>
  <si>
    <t>SE_17_-_76794482_76793984_76793868_76792576_USP36</t>
  </si>
  <si>
    <t>4.454062655707556</t>
  </si>
  <si>
    <t>SE_17_-_76823327_76819265_76819195_76818086_USP36</t>
  </si>
  <si>
    <t>99.95956272436601</t>
  </si>
  <si>
    <t>SE_17_-_76973222_76972238_76972047_76970901_LGALS3BP</t>
  </si>
  <si>
    <t>0.18052463360013135</t>
  </si>
  <si>
    <t>SE_17_-_76973222_76973082_76973025_76972238_LGALS3BP</t>
  </si>
  <si>
    <t>0.12878839237693668</t>
  </si>
  <si>
    <t>SE_17_-_76975906_76973555_76973486_76973296_LGALS3BP</t>
  </si>
  <si>
    <t>0.6171535651788208</t>
  </si>
  <si>
    <t>SE_17_-_76975906_76975668_76975528_76973296_LGALS3BP</t>
  </si>
  <si>
    <t>96.82113384263133</t>
  </si>
  <si>
    <t>SE_17_-_77005746_76994045_76993922_76993726_CANT1/DQ595190</t>
  </si>
  <si>
    <t>5.061211472742083</t>
  </si>
  <si>
    <t>16.911764705882355</t>
  </si>
  <si>
    <t>SE_17_-_77005746_76994368_76994230_76994045_CANT1</t>
  </si>
  <si>
    <t>95.61408253026</t>
  </si>
  <si>
    <t>SE_17_+_77020576_77040037_77040205_77042637_C1QTNF1</t>
  </si>
  <si>
    <t>88.41014379772183</t>
  </si>
  <si>
    <t>86.98630136986301</t>
  </si>
  <si>
    <t>SE_17_+_77073946_77075571_77075719_77076289_ENGASE</t>
  </si>
  <si>
    <t>47.0507408245543</t>
  </si>
  <si>
    <t>SE_17_-_77100155_77099336_77099244_77097726_RBFOX3</t>
  </si>
  <si>
    <t>69.0111454444681</t>
  </si>
  <si>
    <t>SE_17_+_78075424_78075610_78075689_78078354_GAA</t>
  </si>
  <si>
    <t>56.13592008337764</t>
  </si>
  <si>
    <t>SE_17_+_78075424_78075610_78075724_78078354_GAA</t>
  </si>
  <si>
    <t>99.15551122746736</t>
  </si>
  <si>
    <t>SE_17_-_78115581_78115180_78115118_78113939_EIF4A3</t>
  </si>
  <si>
    <t>36.432289539588716</t>
  </si>
  <si>
    <t>SE_17_-_78179132_78178395_78178298_78177764_Hypothetical</t>
  </si>
  <si>
    <t>8.785572347875828</t>
  </si>
  <si>
    <t>SE_17_-_78185870_78185722_78185668_78184810_SGSH</t>
  </si>
  <si>
    <t>95.83431529426687</t>
  </si>
  <si>
    <t>SE_17_-_78188832_78188478_78188414_78188127_SGSH</t>
  </si>
  <si>
    <t>97.78969898301197</t>
  </si>
  <si>
    <t>SE_17_-_78188832_78188564_78188414_78188127_SGSH</t>
  </si>
  <si>
    <t>95.82881376360358</t>
  </si>
  <si>
    <t>SE_17_-_78188832_78188582_78188414_78188127_SGSH</t>
  </si>
  <si>
    <t>98.84183413688065</t>
  </si>
  <si>
    <t>SE_17_-_78190831_78188564_78188414_78188127_SGSH</t>
  </si>
  <si>
    <t>98.8260230597304</t>
  </si>
  <si>
    <t>SE_17_-_78190831_78188937_78188832_78188127_SGSH</t>
  </si>
  <si>
    <t>97.11435739434032</t>
  </si>
  <si>
    <t>SE_17_-_78190831_78188937_78188832_78188564_SGSH</t>
  </si>
  <si>
    <t>93.59155035385601</t>
  </si>
  <si>
    <t>31.979695431472084</t>
  </si>
  <si>
    <t>SE_17_+_78194295_78194715_78194914_78195347_SLC26A11</t>
  </si>
  <si>
    <t>87.71865505937751</t>
  </si>
  <si>
    <t>52.0618556701031</t>
  </si>
  <si>
    <t>SE_17_+_78194295_78194718_78194914_78195347_SLC26A11</t>
  </si>
  <si>
    <t>97.41474275696572</t>
  </si>
  <si>
    <t>SE_17_+_78195593_78196454_78196646_78196979_SLC26A11</t>
  </si>
  <si>
    <t>96.18794217475343</t>
  </si>
  <si>
    <t>SE_17_+_78195593_78196454_78196646_78197051_SLC26A11</t>
  </si>
  <si>
    <t>0.839539390745655</t>
  </si>
  <si>
    <t>SE_17_+_78210902_78211107_78211238_78211321_SLC26A11</t>
  </si>
  <si>
    <t>96.80419254333455</t>
  </si>
  <si>
    <t>SE_17_+_78222473_78222953_78223086_78225128_SLC26A11</t>
  </si>
  <si>
    <t>19.217712613487706</t>
  </si>
  <si>
    <t>SE_17_+_78247203_78252563_78252709_78261614_RNF213</t>
  </si>
  <si>
    <t>3.3951329938552446</t>
  </si>
  <si>
    <t>SE_17_+_78389621_78391581_78391745_78396006_ENDOV</t>
  </si>
  <si>
    <t>5.159734934598798</t>
  </si>
  <si>
    <t>SE_17_+_78389621_78391611_78391745_78396006_ENDOV</t>
  </si>
  <si>
    <t>37.38903787305301</t>
  </si>
  <si>
    <t>SE_17_+_78389621_78395628_78395762_78396006_ENDOV</t>
  </si>
  <si>
    <t>85.27875168988945</t>
  </si>
  <si>
    <t>SE_17_+_78389621_78395940_78396045_78397320_ENDOV</t>
  </si>
  <si>
    <t>99.91285769657439</t>
  </si>
  <si>
    <t>SE_17_+_78397432_78398832_78398900_78399292_ENDOV</t>
  </si>
  <si>
    <t>99.91342520019832</t>
  </si>
  <si>
    <t>SE_17_+_78398900_78399259_78399420_78402396_ENDOV</t>
  </si>
  <si>
    <t>99.9700670290082</t>
  </si>
  <si>
    <t>SE_17_+_78398900_78399292_78399420_78402396_ENDOV</t>
  </si>
  <si>
    <t>5.224432503461674</t>
  </si>
  <si>
    <t>SE_17_+_78399420_78401468_78401650_78402396_ENDOV</t>
  </si>
  <si>
    <t>96.07071082616758</t>
  </si>
  <si>
    <t>SE_17_+_78599593_78617528_78617610_78681641_RPTOR</t>
  </si>
  <si>
    <t>8.790660647399532</t>
  </si>
  <si>
    <t>SE_17_+_79009108_79010663_79010761_79027468_BAIAP2</t>
  </si>
  <si>
    <t>14.923772208976235</t>
  </si>
  <si>
    <t>57.961783439490446</t>
  </si>
  <si>
    <t>SE_17_-_79101383_79100617_79100458_79100360_AATK</t>
  </si>
  <si>
    <t>91.79120773122494</t>
  </si>
  <si>
    <t>63.8095238095238</t>
  </si>
  <si>
    <t>SE_17_-_79167726_79166643_79166536_79166393_AZI1</t>
  </si>
  <si>
    <t>60.468924441012085</t>
  </si>
  <si>
    <t>SE_17_-_79212314_79211460_79211351_79211259_ENTHD2</t>
  </si>
  <si>
    <t>97.83288664513404</t>
  </si>
  <si>
    <t>SE_17_-_79249769_79246427_79246316_79244824_SLC38A10</t>
  </si>
  <si>
    <t>60.84582786836915</t>
  </si>
  <si>
    <t>SE_17_+_79412707_79413764_79413856_79414062_BAHCC1</t>
  </si>
  <si>
    <t>8.384486785724272</t>
  </si>
  <si>
    <t>59.12408759124088</t>
  </si>
  <si>
    <t>SE_17_-_79513935_79513566_79513427_79512908_C17orf70</t>
  </si>
  <si>
    <t>98.14498859643098</t>
  </si>
  <si>
    <t>SE_17_-_79520100_79519078_79518954_79518229_C17orf70</t>
  </si>
  <si>
    <t>4.750601844699287</t>
  </si>
  <si>
    <t>SE_17_-_79532531_79527655_79527588_79526442_NPLOC4</t>
  </si>
  <si>
    <t>0.5467308646475942</t>
  </si>
  <si>
    <t>SE_17_-_79532531_79530594_79530439_79526442_NPLOC4</t>
  </si>
  <si>
    <t>3.1193571169528993</t>
  </si>
  <si>
    <t>SE_17_-_79532531_79531005_79530947_79526442_NPLOC4</t>
  </si>
  <si>
    <t>0.2542715053398236</t>
  </si>
  <si>
    <t>71.22302158273382</t>
  </si>
  <si>
    <t>18.705035971223023</t>
  </si>
  <si>
    <t>SE_17_-_79536042_79535101_79534960_79534559_NPLOC4</t>
  </si>
  <si>
    <t>0.3631282613351844</t>
  </si>
  <si>
    <t>SE_17_-_79536042_79535101_79534980_79534559_NPLOC4</t>
  </si>
  <si>
    <t>97.87846814855506</t>
  </si>
  <si>
    <t>SE_17_-_79577236_79575848_79575754_79573840_NPLOC4</t>
  </si>
  <si>
    <t>36.5340240652403</t>
  </si>
  <si>
    <t>SE_17_-_79650043_79649705_79649521_79649179_ARL16</t>
  </si>
  <si>
    <t>82.70577327357285</t>
  </si>
  <si>
    <t>SE_17_-_79650566_79650156_79650043_79649179_ARL16</t>
  </si>
  <si>
    <t>96.86406027341751</t>
  </si>
  <si>
    <t>SE_17_-_79650623_79650156_79650043_79649179_ARL16</t>
  </si>
  <si>
    <t>98.09690132280974</t>
  </si>
  <si>
    <t>SE_17_-_79782163_79781389_79781288_79781187_FAM195B</t>
  </si>
  <si>
    <t>4.112566873701386</t>
  </si>
  <si>
    <t>SE_17_-_79791114_79784391_79784256_79782430_FAM195B</t>
  </si>
  <si>
    <t>99.8863962097224</t>
  </si>
  <si>
    <t>SE_17_-_79817055_79813155_79813018_79805223_P4HB</t>
  </si>
  <si>
    <t>99.66727099859742</t>
  </si>
  <si>
    <t>SE_17_-_79817057_79813155_79813018_79805223_P4HB</t>
  </si>
  <si>
    <t>99.45107430478551</t>
  </si>
  <si>
    <t>SE_17_-_79817057_79813381_79813329_79813155_P4HB</t>
  </si>
  <si>
    <t>99.69966522401353</t>
  </si>
  <si>
    <t>SE_17_-_79817057_79813462_79813329_79813155_P4HB</t>
  </si>
  <si>
    <t>99.90645614446413</t>
  </si>
  <si>
    <t>SE_17_-_79827418_79827282_79827206_79827112_ARHGDIA</t>
  </si>
  <si>
    <t>8.107406318138842</t>
  </si>
  <si>
    <t>SE_17_-_79847058_79846865_79846752_79846459_ALYREF</t>
  </si>
  <si>
    <t>0.9825515858369713</t>
  </si>
  <si>
    <t>SE_17_-_79848565_79847845_79847659_79847205_ALYREF</t>
  </si>
  <si>
    <t>2.365108401767027</t>
  </si>
  <si>
    <t>SE_17_+_79849717_79850980_79851063_79851428_ANAPC11</t>
  </si>
  <si>
    <t>67.35264702390302</t>
  </si>
  <si>
    <t>SE_17_+_79849709_79851428_79851490_79852343_ANAPC11</t>
  </si>
  <si>
    <t>70.5750343984049</t>
  </si>
  <si>
    <t>SE_17_+_79849717_79851428_79851490_79852343_ANAPC11</t>
  </si>
  <si>
    <t>89.19453748197816</t>
  </si>
  <si>
    <t>SE_17_+_79849739_79851428_79851490_79852343_ANAPC11</t>
  </si>
  <si>
    <t>98.76865462951123</t>
  </si>
  <si>
    <t>SE_17_+_79849982_79851428_79851490_79852343_ANAPC11</t>
  </si>
  <si>
    <t>0.43514699263651896</t>
  </si>
  <si>
    <t>83.13253012048193</t>
  </si>
  <si>
    <t>SE_17_+_79852462_79857118_79857203_79857796_ANAPC11</t>
  </si>
  <si>
    <t>95.49437970270269</t>
  </si>
  <si>
    <t>SE_17_-_79863546_79863323_79863258_79863030_PCYT2</t>
  </si>
  <si>
    <t>99.6592626597775</t>
  </si>
  <si>
    <t>SE_17_-_79864340_79864053_79863976_79863611_PCYT2</t>
  </si>
  <si>
    <t>29.86914428747615</t>
  </si>
  <si>
    <t>SE_17_-_79865430_79865133_79865080_79864774_PCYT2</t>
  </si>
  <si>
    <t>96.66708969297466</t>
  </si>
  <si>
    <t>63.559322033898304</t>
  </si>
  <si>
    <t>SE_17_-_79867390_79866872_79866752_79866510_PCYT2</t>
  </si>
  <si>
    <t>97.61567048242557</t>
  </si>
  <si>
    <t>SE_17_-_79867390_79866913_79866752_79866510_PCYT2</t>
  </si>
  <si>
    <t>6.551053348072676</t>
  </si>
  <si>
    <t>38.853503184713375</t>
  </si>
  <si>
    <t>SE_17_-_79867390_79867197_79867038_79866913_PCYT2</t>
  </si>
  <si>
    <t>2.943532992491566</t>
  </si>
  <si>
    <t>52.67857142857143</t>
  </si>
  <si>
    <t>SE_17_-_79869143_79868891_79868777_79867478_PCYT2</t>
  </si>
  <si>
    <t>2.2292450425348425</t>
  </si>
  <si>
    <t>SE_17_-_79871650_79871169_79871083_79870490_SIRT7</t>
  </si>
  <si>
    <t>1.3292856629002</t>
  </si>
  <si>
    <t>SE_17_-_79875491_79874015_79873934_79873557_SIRT7</t>
  </si>
  <si>
    <t>95.96849736249746</t>
  </si>
  <si>
    <t>SE_17_-_79875706_79875595_79875491_79873557_SIRT7</t>
  </si>
  <si>
    <t>99.74717621213617</t>
  </si>
  <si>
    <t>SE_17_-_79875915_79875843_79875706_79875595_SIRT7</t>
  </si>
  <si>
    <t>83.3348041664428</t>
  </si>
  <si>
    <t>SE_17_-_79892529_79892365_79892202_79891252_PYCR1</t>
  </si>
  <si>
    <t>96.96498299746582</t>
  </si>
  <si>
    <t>SE_17_-_79892802_79892365_79892202_79891252_PYCR1</t>
  </si>
  <si>
    <t>97.16213369778059</t>
  </si>
  <si>
    <t>SE_17_-_79892802_79892621_79892529_79891252_PYCR1</t>
  </si>
  <si>
    <t>96.78053862084556</t>
  </si>
  <si>
    <t>SE_17_-_79892802_79892621_79892529_79892365_PYCR1</t>
  </si>
  <si>
    <t>97.05332284367876</t>
  </si>
  <si>
    <t>SE_17_+_79935624_79937060_79937115_79941430_ASPSCR1</t>
  </si>
  <si>
    <t>3.3704101264034976</t>
  </si>
  <si>
    <t>SE_17_+_79937115_79940490_79940552_79941430_ASPSCR1</t>
  </si>
  <si>
    <t>3.4890460406450434</t>
  </si>
  <si>
    <t>SE_17_+_79967443_79967808_79967928_79968678_ASPSCR1</t>
  </si>
  <si>
    <t>41.95670137518467</t>
  </si>
  <si>
    <t>28.021978021978022</t>
  </si>
  <si>
    <t>SE_17_-_79977734_79977570_79977386_79977257_STRA13</t>
  </si>
  <si>
    <t>57.87172803891312</t>
  </si>
  <si>
    <t>SE_17_-_79977734_79977570_79977517_79977257_STRA13</t>
  </si>
  <si>
    <t>95.70196385885403</t>
  </si>
  <si>
    <t>SE_17_+_79981739_79982154_79982215_79982569_LRRC45</t>
  </si>
  <si>
    <t>98.51915950132799</t>
  </si>
  <si>
    <t>SE_17_+_79987061_79987419_79987511_79987941_LRRC45</t>
  </si>
  <si>
    <t>93.14483812809857</t>
  </si>
  <si>
    <t>37.07865168539326</t>
  </si>
  <si>
    <t>SE_17_-_79995507_79995417_79995326_79994889_DCXR</t>
  </si>
  <si>
    <t>95.67061523509011</t>
  </si>
  <si>
    <t>SE_17_-_79995507_79995423_79995326_79994889_DCXR</t>
  </si>
  <si>
    <t>99.42512346252298</t>
  </si>
  <si>
    <t>SE_17_-_80008278_80007882_80007794_80007718_RFNG/BC050399</t>
  </si>
  <si>
    <t>2.240247360164543</t>
  </si>
  <si>
    <t>34.23913043478261</t>
  </si>
  <si>
    <t>SE_17_+_80009840_80010132_80010318_80011150_GPS1</t>
  </si>
  <si>
    <t>12.27228410616331</t>
  </si>
  <si>
    <t>SE_17_+_80009840_80010251_80010335_80011150_GPS1</t>
  </si>
  <si>
    <t>9.894285637326366</t>
  </si>
  <si>
    <t>SE_17_+_80009840_80010254_80010335_80011150_GPS1</t>
  </si>
  <si>
    <t>99.70096402459066</t>
  </si>
  <si>
    <t>SE_17_+_80014267_80014346_80014426_80014505_GPS1</t>
  </si>
  <si>
    <t>SE_17_-_80014505_80014426_80014346_80014267_Hypothetical</t>
  </si>
  <si>
    <t>99.80038981151108</t>
  </si>
  <si>
    <t>SE_17_+_80014642_80014716_80014850_80014929_GPS1</t>
  </si>
  <si>
    <t>97.73220510139502</t>
  </si>
  <si>
    <t>SE_17_-_80022002_80021394_80021344_80020849_DUS1L</t>
  </si>
  <si>
    <t>4.677809028049929</t>
  </si>
  <si>
    <t>44.02173913043478</t>
  </si>
  <si>
    <t>SE_17_-_80085568_80066830_80066644_80059742_CCDC57</t>
  </si>
  <si>
    <t>85.3626620695922</t>
  </si>
  <si>
    <t>SE_17_-_80141650_80137065_80136903_80136481_CCDC57</t>
  </si>
  <si>
    <t>99.141473697636755</t>
  </si>
  <si>
    <t>SE_17_+_80194107_80194605_80194720_80195014_SLC16A3</t>
  </si>
  <si>
    <t>99.54985484073532</t>
  </si>
  <si>
    <t>SE_17_+_80194107_80194605_80194748_80195014_SLC16A3</t>
  </si>
  <si>
    <t>82.08868400018666</t>
  </si>
  <si>
    <t>SE_17_-_80206751_80203915_80203852_80202707_CSNK1D</t>
  </si>
  <si>
    <t>99.39859486876043</t>
  </si>
  <si>
    <t>22.602739726027394</t>
  </si>
  <si>
    <t>SE_17_-_80223562_80213453_80213305_80211120_CSNK1D</t>
  </si>
  <si>
    <t>99.64729135528286</t>
  </si>
  <si>
    <t>SE_17_-_80231182_80223672_80223562_80213453_CSNK1D</t>
  </si>
  <si>
    <t>0.5933498658800846</t>
  </si>
  <si>
    <t>SE_17_-_80231182_80224770_80224601_80223672_CSNK1D</t>
  </si>
  <si>
    <t>0.3107190178071891</t>
  </si>
  <si>
    <t>SE_17_-_80282458_80281192_80281133_80280887_SECTM1</t>
  </si>
  <si>
    <t>94.67957230572506</t>
  </si>
  <si>
    <t>79.43925233644859</t>
  </si>
  <si>
    <t>SE_17_+_80377759_80382270_80382379_80386434_HEXDC</t>
  </si>
  <si>
    <t>91.63177993303778</t>
  </si>
  <si>
    <t>SE_17_+_80377759_80382295_80382379_80386434_HEXDC</t>
  </si>
  <si>
    <t>8.988406164681809</t>
  </si>
  <si>
    <t>77.89473684210526</t>
  </si>
  <si>
    <t>SE_17_+_80382379_80385906_80386003_80386434_HEXDC</t>
  </si>
  <si>
    <t>40.70164252868768</t>
  </si>
  <si>
    <t>SE_17_+_80397589_80398349_80398489_80398873_HEXDC</t>
  </si>
  <si>
    <t>52.90154885316161</t>
  </si>
  <si>
    <t>SE_17_+_80398210_80398349_80398489_80398873_HEXDC</t>
  </si>
  <si>
    <t>99.22924116643091</t>
  </si>
  <si>
    <t>SE_17_-_80405456_80404572_80404499_80403836_C17orf62</t>
  </si>
  <si>
    <t>96.17254346674696</t>
  </si>
  <si>
    <t>SE_17_-_80408576_80404568_80404499_80403836_C17orf62</t>
  </si>
  <si>
    <t>96.26876772778145</t>
  </si>
  <si>
    <t>SE_17_-_80408576_80404572_80404499_80403836_C17orf62</t>
  </si>
  <si>
    <t>86.70816673627174</t>
  </si>
  <si>
    <t>SE_17_-_80407046_80405522_80405456_80404572_C17orf62</t>
  </si>
  <si>
    <t>91.8118627211163</t>
  </si>
  <si>
    <t>SE_17_-_80408576_80407168_80407046_80404572_C17orf62</t>
  </si>
  <si>
    <t>97.0366492813476</t>
  </si>
  <si>
    <t>SE_17_-_80408576_80407168_80407046_80405497_C17orf62</t>
  </si>
  <si>
    <t>93.0511098383608</t>
  </si>
  <si>
    <t>SE_17_-_80408576_80407168_80407050_80405497_C17orf62</t>
  </si>
  <si>
    <t>15.249582280792096</t>
  </si>
  <si>
    <t>SE_17_-_80408576_80407356_80407307_80407168_C17orf62</t>
  </si>
  <si>
    <t>3.059972895062755</t>
  </si>
  <si>
    <t>SE_17_-_80408576_80408130_80408075_80407168_C17orf62</t>
  </si>
  <si>
    <t>1.6746553815609029</t>
  </si>
  <si>
    <t>SE_17_+_80416384_80417151_80417324_80417868_NARF</t>
  </si>
  <si>
    <t>98.73899901313162</t>
  </si>
  <si>
    <t>SE_17_+_80417948_80422163_80422306_80426640_NARF</t>
  </si>
  <si>
    <t>99.87103133499554</t>
  </si>
  <si>
    <t>SE_17_+_80426772_80430440_80430574_80436447_NARF</t>
  </si>
  <si>
    <t>97.82636764348906</t>
  </si>
  <si>
    <t>SE_17_+_80426772_80430440_80430574_80436676_NARF</t>
  </si>
  <si>
    <t>4.908449800507585</t>
  </si>
  <si>
    <t>SE_17_+_80430574_80436447_80436543_80436676_NARF</t>
  </si>
  <si>
    <t>2.154962607784688</t>
  </si>
  <si>
    <t>SE_17_+_80436794_80438283_80438420_80438958_NARF</t>
  </si>
  <si>
    <t>99.94242184230234</t>
  </si>
  <si>
    <t>SE_17_+_80441655_80442689_80442826_80443373_NARF</t>
  </si>
  <si>
    <t>96.30902795389498</t>
  </si>
  <si>
    <t>SE_17_+_80521424_80525930_80526077_80529600_FOXK2</t>
  </si>
  <si>
    <t>0.9425657244473301</t>
  </si>
  <si>
    <t>SE_17_-_80588797_80587504_80587407_80585167_WDR45B</t>
  </si>
  <si>
    <t>97.2510201304476</t>
  </si>
  <si>
    <t>SE_17_-_80601825_80588898_80588797_80585167_WDR45B</t>
  </si>
  <si>
    <t>97.82716227437163</t>
  </si>
  <si>
    <t>SE_17_-_80617456_80616438_80616367_80616010_RAB40B</t>
  </si>
  <si>
    <t>0.3884634480506511</t>
  </si>
  <si>
    <t>SE_17_+_80674772_80676320_80676447_80676782_FN3KRP</t>
  </si>
  <si>
    <t>9.521668551109254</t>
  </si>
  <si>
    <t>SE_17_+_80678239_80678637_80678717_80680680_FN3KRP</t>
  </si>
  <si>
    <t>95.87284974146188</t>
  </si>
  <si>
    <t>SE_17_+_80851508_80858527_80858607_80861281_TBCD</t>
  </si>
  <si>
    <t>0.3544325646817726</t>
  </si>
  <si>
    <t>68.84057971014492</t>
  </si>
  <si>
    <t>SE_17_+_80865697_80866173_80866313_80867161_TBCD</t>
  </si>
  <si>
    <t>99.90766622650297</t>
  </si>
  <si>
    <t>SE_17_+_80888519_80890534_80890611_80895147_TBCD</t>
  </si>
  <si>
    <t>99.80243158799229</t>
  </si>
  <si>
    <t>SE_17_+_80888519_80890534_80890731_80895147_TBCD</t>
  </si>
  <si>
    <t>1.4621719204414054</t>
  </si>
  <si>
    <t>SE_17_+_80895236_80895722_80895835_80895925_TBCD</t>
  </si>
  <si>
    <t>8.462494502909545</t>
  </si>
  <si>
    <t>SE_17_-_80918933_80918362_80918235_80915370_B3GNTL1</t>
  </si>
  <si>
    <t>1.0384342511414426</t>
  </si>
  <si>
    <t>SE_17_-_80972330_80963547_80963451_80963086_B3GNTL1</t>
  </si>
  <si>
    <t>0.6014818823993435</t>
  </si>
  <si>
    <t>62.43386243386243</t>
  </si>
  <si>
    <t>SE_18_+_158714_162983_163174_163308_USP14</t>
  </si>
  <si>
    <t>99.85559225746812</t>
  </si>
  <si>
    <t>SE_18_+_163453_178901_179037_180236_USP14</t>
  </si>
  <si>
    <t>99.85613832528621</t>
  </si>
  <si>
    <t>SE_18_+_163453_178933_179037_180236_USP14</t>
  </si>
  <si>
    <t>95.25791370180569</t>
  </si>
  <si>
    <t>SE_18_+_166819_178933_179037_180236_USP14</t>
  </si>
  <si>
    <t>98.83630836696781</t>
  </si>
  <si>
    <t>SE_18_+_180339_192842_192900_196637_USP14</t>
  </si>
  <si>
    <t>97.52406361294909</t>
  </si>
  <si>
    <t>SE_18_-_265303_264092_264026_260304_THOC1</t>
  </si>
  <si>
    <t>98.69074271758778</t>
  </si>
  <si>
    <t>SE_18_+_662320_669072_669173_670692_TYMS</t>
  </si>
  <si>
    <t>95.3877979738496</t>
  </si>
  <si>
    <t>SE_18_-_693882_691276_691204_691106_ENOSF1</t>
  </si>
  <si>
    <t>86.69983328757748</t>
  </si>
  <si>
    <t>SE_18_-_706470_697355_697240_694334_ENOSF1</t>
  </si>
  <si>
    <t>97.17901260845542</t>
  </si>
  <si>
    <t>SE_18_-_712504_706578_706470_694334_ENOSF1</t>
  </si>
  <si>
    <t>1.3139259023937422</t>
  </si>
  <si>
    <t>SE_18_-_812115_775113_775059_756835_YES1</t>
  </si>
  <si>
    <t>0.3135339108456783</t>
  </si>
  <si>
    <t>SE_18_-_812115_787987_787904_756835_YES1</t>
  </si>
  <si>
    <t>92.12129715427287</t>
  </si>
  <si>
    <t>SE_18_-_2544652_2544285_2544194_2539144_METTL4</t>
  </si>
  <si>
    <t>89.35084112992035</t>
  </si>
  <si>
    <t>SE_18_+_2718432_2722517_2722661_2724897_SMCHD1</t>
  </si>
  <si>
    <t>92.23377831517955</t>
  </si>
  <si>
    <t>SE_18_+_2777913_2778167_2778237_2784448_SMCHD1</t>
  </si>
  <si>
    <t>0.33546950151265864</t>
  </si>
  <si>
    <t>SE_18_+_2784619_2784843_2784985_2795947_SMCHD1</t>
  </si>
  <si>
    <t>94.66864133941857</t>
  </si>
  <si>
    <t>SE_18_-_3086036_3085130_3085043_3084025_MYOM1</t>
  </si>
  <si>
    <t>0.538840678253376</t>
  </si>
  <si>
    <t>SE_18_+_3247907_3249359_3249441_3253231_MYL12A</t>
  </si>
  <si>
    <t>82.56056807595408</t>
  </si>
  <si>
    <t>10.497237569060774</t>
  </si>
  <si>
    <t>81.21546961325967</t>
  </si>
  <si>
    <t>8.287292817679557</t>
  </si>
  <si>
    <t>SE_18_+_3450068_3450320_3450503_3456352_TGIF1</t>
  </si>
  <si>
    <t>82.27288100064936</t>
  </si>
  <si>
    <t>81.46067415730337</t>
  </si>
  <si>
    <t>SE_18_+_3450068_3450323_3450503_3456352_TGIF1</t>
  </si>
  <si>
    <t>86.84118748203618</t>
  </si>
  <si>
    <t>SE_18_+_3594238_3594418_3594482_3596577_DLGAP1-AS1</t>
  </si>
  <si>
    <t>81.69006559611805</t>
  </si>
  <si>
    <t>SE_18_+_3594482_3596577_3596673_3597174_DLGAP1-AS1</t>
  </si>
  <si>
    <t>79.57476128600729</t>
  </si>
  <si>
    <t>SE_18_-_5395066_5394792_5394676_5393477_EPB41L3</t>
  </si>
  <si>
    <t>7.297530825703944</t>
  </si>
  <si>
    <t>SE_18_-_5406776_5398142_5398020_5397425_EPB41L3</t>
  </si>
  <si>
    <t>96.86981539226606</t>
  </si>
  <si>
    <t>SE_18_-_5419710_5410618_5410565_5406967_EPB41L3</t>
  </si>
  <si>
    <t>5.622635322090776</t>
  </si>
  <si>
    <t>SE_18_+_8114825_8122240_8122314_8143645_PTPRM</t>
  </si>
  <si>
    <t>93.87506703957929</t>
  </si>
  <si>
    <t>SE_18_+_8247917_8253225_8253412_8296366_PTPRM</t>
  </si>
  <si>
    <t>6.737111745923268</t>
  </si>
  <si>
    <t>SE_18_+_8371004_8371758_8371808_8376044_PTPRM</t>
  </si>
  <si>
    <t>7.281408150860326</t>
  </si>
  <si>
    <t>SE_18_+_8807058_8809446_8809559_8812977_SOGA2</t>
  </si>
  <si>
    <t>6.859183227887038</t>
  </si>
  <si>
    <t>SE_18_+_8826230_8828906_8828962_8831605_SOGA2</t>
  </si>
  <si>
    <t>97.65806562585637</t>
  </si>
  <si>
    <t>SE_18_+_9182517_9195549_9195696_9208655_ANKRD12</t>
  </si>
  <si>
    <t>0.41791044446845715</t>
  </si>
  <si>
    <t>SE_18_+_9195696_9200512_9200642_9208655_ANKRD12</t>
  </si>
  <si>
    <t>40.01420050441319</t>
  </si>
  <si>
    <t>SE_18_+_9195696_9204474_9204542_9208655_ANKRD12</t>
  </si>
  <si>
    <t>3.9509984857866955</t>
  </si>
  <si>
    <t>SE_18_+_9221997_9239475_9239554_9254209_ANKRD12</t>
  </si>
  <si>
    <t>0.191560768387108</t>
  </si>
  <si>
    <t>SE_18_+_9475689_9479342_9479435_9512989_RALBP1</t>
  </si>
  <si>
    <t>36.53633146886557</t>
  </si>
  <si>
    <t>SE_18_-_9563376_9563044_9562920_9562073_PPP4R1</t>
  </si>
  <si>
    <t>98.52882753648684</t>
  </si>
  <si>
    <t>SE_18_-_9584513_9583273_9583115_9577189_PPP4R1</t>
  </si>
  <si>
    <t>98.57313630737823</t>
  </si>
  <si>
    <t>SE_18_-_9595016_9593872_9593766_9588851_PPP4R1</t>
  </si>
  <si>
    <t>2.377093954475469</t>
  </si>
  <si>
    <t>SE_18_-_9595016_9594232_9594177_9593872_PPP4R1</t>
  </si>
  <si>
    <t>98.75692804542246</t>
  </si>
  <si>
    <t>SE_18_+_9708441_9775275_9775354_9792151_RAB31</t>
  </si>
  <si>
    <t>99.84404052653528</t>
  </si>
  <si>
    <t>76.63551401869158</t>
  </si>
  <si>
    <t>SE_18_+_9792232_9845579_9845688_9859225_RAB31</t>
  </si>
  <si>
    <t>0.15381080090509694</t>
  </si>
  <si>
    <t>SE_18_+_9914332_9924900_9924992_9931807_VAPA</t>
  </si>
  <si>
    <t>5.252764469289235</t>
  </si>
  <si>
    <t>SE_18_+_9937063_9944921_9945055_9950392_VAPA</t>
  </si>
  <si>
    <t>92.59362428326801</t>
  </si>
  <si>
    <t>45.30386740331492</t>
  </si>
  <si>
    <t>19.88950276243094</t>
  </si>
  <si>
    <t>SE_18_+_10455036_10468466_10468649_10471527_APCDD1</t>
  </si>
  <si>
    <t>0.09741828219382907</t>
  </si>
  <si>
    <t>97.84172661870504</t>
  </si>
  <si>
    <t>SE_18_+_10472058_10474103_10474244_10485459_APCDD1</t>
  </si>
  <si>
    <t>99.90268684236766</t>
  </si>
  <si>
    <t>SE_18_+_10526155_10530767_10530834_10532708_NAPG</t>
  </si>
  <si>
    <t>35.171906858278874</t>
  </si>
  <si>
    <t>SE_18_-_11885675_11885042_11884878_11884626_MPPE1</t>
  </si>
  <si>
    <t>97.52872906733812</t>
  </si>
  <si>
    <t>SE_18_-_11886916_11886620_11886498_11885815_MPPE1</t>
  </si>
  <si>
    <t>90.55363316245133</t>
  </si>
  <si>
    <t>SE_18_-_11886916_11886777_11886712_11886620_MPPE1</t>
  </si>
  <si>
    <t>87.51710340546643</t>
  </si>
  <si>
    <t>SE_18_-_11886916_11886780_11886712_11886620_MPPE1</t>
  </si>
  <si>
    <t>99.8931775095277</t>
  </si>
  <si>
    <t>SE_18_-_11889386_11888742_11888668_11887024_MPPE1</t>
  </si>
  <si>
    <t>3.3276346677714925</t>
  </si>
  <si>
    <t>SE_18_-_11896983_11895276_11895184_11893575_MPPE1</t>
  </si>
  <si>
    <t>96.34126057093768</t>
  </si>
  <si>
    <t>SE_18_-_11902266_11897619_11897525_11897355_MPPE1</t>
  </si>
  <si>
    <t>78.83471554730002</t>
  </si>
  <si>
    <t>SE_18_-_11905737_11897619_11897525_11897355_MPPE1</t>
  </si>
  <si>
    <t>38.73210365500898</t>
  </si>
  <si>
    <t>SE_18_-_11906202_11897619_11897525_11897355_MPPE1</t>
  </si>
  <si>
    <t>1.5168260440051946</t>
  </si>
  <si>
    <t>SE_18_-_11906202_11902357_11902266_11897355_MPPE1</t>
  </si>
  <si>
    <t>85.77105957917908</t>
  </si>
  <si>
    <t>SE_18_-_11908200_11906308_11906202_11897355_MPPE1</t>
  </si>
  <si>
    <t>93.45939692645064</t>
  </si>
  <si>
    <t>SE_18_+_12009986_12012169_12012348_12014264_IMPA2</t>
  </si>
  <si>
    <t>0.3777802282805285</t>
  </si>
  <si>
    <t>SE_18_+_12014372_12021701_12021821_12028042_IMPA2</t>
  </si>
  <si>
    <t>98.0448252960015</t>
  </si>
  <si>
    <t>36.87150837988827</t>
  </si>
  <si>
    <t>SE_18_+_12264452_12274092_12274273_12277122_CIDEA</t>
  </si>
  <si>
    <t>98.6370783720282</t>
  </si>
  <si>
    <t>SE_18_+_12308348_12308686_12308794_12310942_TUBB6</t>
  </si>
  <si>
    <t>98.84053251609521</t>
  </si>
  <si>
    <t>89.81481481481481</t>
  </si>
  <si>
    <t>SE_18_+_12308794_12310942_12311052_12325066_TUBB6</t>
  </si>
  <si>
    <t>1.8088447369900333</t>
  </si>
  <si>
    <t>SE_18_+_12311052_12320628_12320743_12324808_TUBB6</t>
  </si>
  <si>
    <t>0.31842568810740335</t>
  </si>
  <si>
    <t>SE_18_+_12311052_12320628_12320743_12325066_TUBB6</t>
  </si>
  <si>
    <t>72.74665720665855</t>
  </si>
  <si>
    <t>92.7710843373494</t>
  </si>
  <si>
    <t>SE_18_+_12408006_12420324_12420492_12421539_SLMO1</t>
  </si>
  <si>
    <t>2.8049471568233564</t>
  </si>
  <si>
    <t>SE_18_+_12421628_12422247_12422340_12427040_SLMO1</t>
  </si>
  <si>
    <t>21.564856542203188</t>
  </si>
  <si>
    <t>73.09941520467837</t>
  </si>
  <si>
    <t>SE_18_-_12463350_12459927_12459754_12454482_SPIRE1</t>
  </si>
  <si>
    <t>97.66524140448334</t>
  </si>
  <si>
    <t>SE_18_-_12695253_12691486_12691358_12686449_CEP76</t>
  </si>
  <si>
    <t>0.1260215477239765</t>
  </si>
  <si>
    <t>SE_18_-_12695253_12692311_12692167_12691486_CEP76</t>
  </si>
  <si>
    <t>5.247130879190666</t>
  </si>
  <si>
    <t>SE_18_-_12794383_12793573_12793481_12785843_PTPN2</t>
  </si>
  <si>
    <t>99.89431106524536</t>
  </si>
  <si>
    <t>SE_18_-_12801969_12794484_12794383_12785843_PTPN2</t>
  </si>
  <si>
    <t>6.74150991071568</t>
  </si>
  <si>
    <t>SE_18_-_12825809_12819281_12819213_12817364_PTPN2</t>
  </si>
  <si>
    <t>97.541865182099</t>
  </si>
  <si>
    <t>SE_18_-_12830942_12825943_12825809_12817364_PTPN2</t>
  </si>
  <si>
    <t>98.58950146816147</t>
  </si>
  <si>
    <t>SE_18_-_12884072_12859253_12859163_12836890_PTPN2</t>
  </si>
  <si>
    <t>99.91800118267406</t>
  </si>
  <si>
    <t>SE_18_+_12948231_12951854_12951904_12955462_SEH1L</t>
  </si>
  <si>
    <t>94.07710803103791</t>
  </si>
  <si>
    <t>SE_18_+_12951904_12955462_12955608_12963159_SEH1L</t>
  </si>
  <si>
    <t>2.172506157670511</t>
  </si>
  <si>
    <t>SE_18_+_12963370_12964435_12964494_12971152_SEH1L</t>
  </si>
  <si>
    <t>1.786900634909259</t>
  </si>
  <si>
    <t>38.84892086330935</t>
  </si>
  <si>
    <t>SE_18_+_13057732_13058293_13058434_13059081_CEP192</t>
  </si>
  <si>
    <t>92.42062334824526</t>
  </si>
  <si>
    <t>SE_18_+_13069855_13071038_13071211_13072754_CEP192</t>
  </si>
  <si>
    <t>99.77814898718376</t>
  </si>
  <si>
    <t>SE_18_+_13087276_13087530_13087645_13089455_CEP192</t>
  </si>
  <si>
    <t>2.5325640964570626</t>
  </si>
  <si>
    <t>SE_18_+_13087645_13088753_13088903_13089455_CEP192</t>
  </si>
  <si>
    <t>10.013957730198367</t>
  </si>
  <si>
    <t>SE_18_+_13103587_13103874_13103966_13104983_CEP192</t>
  </si>
  <si>
    <t>96.42352892012616</t>
  </si>
  <si>
    <t>SE_18_+_13113704_13114129_13114250_13116376_CEP192</t>
  </si>
  <si>
    <t>70.01573710925312</t>
  </si>
  <si>
    <t>SE_18_+_13621270_13643358_13643411_13645126_LDLRAD4</t>
  </si>
  <si>
    <t>9.461090310802675</t>
  </si>
  <si>
    <t>SE_18_-_13671861_13670967_13670870_13666712_FAM210A</t>
  </si>
  <si>
    <t>85.03516853501789</t>
  </si>
  <si>
    <t>SE_18_-_13681604_13671972_13671861_13666712_FAM210A</t>
  </si>
  <si>
    <t>5.372117637198333</t>
  </si>
  <si>
    <t>SE_18_-_13726328_13687881_13687742_13682104_FAM210A</t>
  </si>
  <si>
    <t>0.640771995566879</t>
  </si>
  <si>
    <t>SE_18_-_13726328_13697673_13697546_13682104_FAM210A</t>
  </si>
  <si>
    <t>60.922541385265504</t>
  </si>
  <si>
    <t>SE_18_+_13726728_13730626_13730754_13731475_RNMT</t>
  </si>
  <si>
    <t>24.47736742453515</t>
  </si>
  <si>
    <t>46.28099173553719</t>
  </si>
  <si>
    <t>SE_18_-_19140820_19120661_19120538_19119970_ESCO1</t>
  </si>
  <si>
    <t>98.91240964755607</t>
  </si>
  <si>
    <t>SE_18_+_19192404_19202686_19202762_19203709_SNRPD1</t>
  </si>
  <si>
    <t>84.67535954339559</t>
  </si>
  <si>
    <t>SE_18_-_19282277_19244191_19244079_19239304_ABHD3</t>
  </si>
  <si>
    <t>1.7295527231692496</t>
  </si>
  <si>
    <t>SE_18_+_19383975_19392353_19392429_19395577_MIB1</t>
  </si>
  <si>
    <t>1.3395612704833475</t>
  </si>
  <si>
    <t>SE_18_+_20555182_20557753_20557850_20562181_RBBP8</t>
  </si>
  <si>
    <t>91.43732139934994</t>
  </si>
  <si>
    <t>SE_18_+_20581692_20586326_20586395_20596791_RBBP8</t>
  </si>
  <si>
    <t>99.16148161718111</t>
  </si>
  <si>
    <t>SE_18_+_20586395_20596791_20596887_20602092_RBBP8</t>
  </si>
  <si>
    <t>88.4981882528863</t>
  </si>
  <si>
    <t>SE_18_+_21046240_21047363_21047490_21053393_RIOK3</t>
  </si>
  <si>
    <t>90.21053257968737</t>
  </si>
  <si>
    <t>SE_18_+_21084411_21086934_21087018_21087949_C18orf8</t>
  </si>
  <si>
    <t>94.82069379850154</t>
  </si>
  <si>
    <t>SE_18_+_21084411_21087949_21088005_21089157_C18orf8</t>
  </si>
  <si>
    <t>0.22360449567654367</t>
  </si>
  <si>
    <t>SE_18_+_21088005_21088619_21088740_21089157_C18orf8</t>
  </si>
  <si>
    <t>18.164916215375122</t>
  </si>
  <si>
    <t>SE_18_-_21192056_21189255_21189188_21181273_ANKRD29</t>
  </si>
  <si>
    <t>73.02696804541337</t>
  </si>
  <si>
    <t>SE_18_-_21197696_21192154_21192056_21181273_ANKRD29</t>
  </si>
  <si>
    <t>96.050600258728707</t>
  </si>
  <si>
    <t>SE_18_-_21226153_21218911_21218813_21214113_ANKRD29</t>
  </si>
  <si>
    <t>99.95824693092392</t>
  </si>
  <si>
    <t>47.878787878787875</t>
  </si>
  <si>
    <t>SE_18_+_21479029_21479252_21479419_21481091_LAMA3</t>
  </si>
  <si>
    <t>99.88381073332978</t>
  </si>
  <si>
    <t>SE_18_+_21531741_21532954_21533073_21534467_LAMA3</t>
  </si>
  <si>
    <t>95.95286628346946</t>
  </si>
  <si>
    <t>86.60714285714286</t>
  </si>
  <si>
    <t>SE_18_+_21646104_21649121_21649235_21660549_TTC39C</t>
  </si>
  <si>
    <t>96.40023412293714</t>
  </si>
  <si>
    <t>SE_18_-_21759702_21758159_21757977_21752447_OSBPL1A</t>
  </si>
  <si>
    <t>1.6400399317715868</t>
  </si>
  <si>
    <t>SE_18_-_22804309_22804079_22804000_22775208_ZNF521</t>
  </si>
  <si>
    <t>3.2453388320258334</t>
  </si>
  <si>
    <t>SE_18_-_22930871_22925311_22925216_22902151_ZNF521</t>
  </si>
  <si>
    <t>33.54803191389385</t>
  </si>
  <si>
    <t>SE_18_-_23618519_23615887_23615795_23615091_SS18</t>
  </si>
  <si>
    <t>3.4521792068204307</t>
  </si>
  <si>
    <t>SE_18_-_23658040_23648521_23648458_23637706_SS18</t>
  </si>
  <si>
    <t>99.5275999241514</t>
  </si>
  <si>
    <t>SE_18_-_23667465_23658124_23658040_23637706_SS18</t>
  </si>
  <si>
    <t>0.9810845329679417</t>
  </si>
  <si>
    <t>SE_18_-_23667465_23659089_23658975_23658124_SS18</t>
  </si>
  <si>
    <t>1.0067491595676077</t>
  </si>
  <si>
    <t>SE_18_-_23667465_23660387_23660269_23658124_SS18</t>
  </si>
  <si>
    <t>0.026402583021986982</t>
  </si>
  <si>
    <t>SE_18_-_23667465_23661329_23661189_23658124_SS18</t>
  </si>
  <si>
    <t>1.998255283639943</t>
  </si>
  <si>
    <t>54.601226993865026</t>
  </si>
  <si>
    <t>SE_18_-_23667465_23662492_23662327_23658124_SS18</t>
  </si>
  <si>
    <t>2.804794132068057</t>
  </si>
  <si>
    <t>SE_18_-_23667465_23664139_23664016_23658124_SS18</t>
  </si>
  <si>
    <t>99.69205718286211</t>
  </si>
  <si>
    <t>SE_18_-_23670465_23667541_23667465_23658124_SS18</t>
  </si>
  <si>
    <t>97.58179635462449</t>
  </si>
  <si>
    <t>SE_18_-_24081036_24056623_24056479_24039889_KCTD1</t>
  </si>
  <si>
    <t>98.28466972262795</t>
  </si>
  <si>
    <t>SE_18_+_29617232_29622142_29622236_29625605_RNF125</t>
  </si>
  <si>
    <t>98.21562330532878</t>
  </si>
  <si>
    <t>SE_18_+_29672198_29672663_29672849_29691717_RNF138</t>
  </si>
  <si>
    <t>99.11206629629706</t>
  </si>
  <si>
    <t>SE_18_+_29672849_29691717_29691882_29693708_RNF138</t>
  </si>
  <si>
    <t>78.16211810577816</t>
  </si>
  <si>
    <t>SE_18_+_29672849_29693708_29693823_29703481_RNF138</t>
  </si>
  <si>
    <t>97.76931966544278</t>
  </si>
  <si>
    <t>SE_18_+_29693823_29703481_29703537_29704697_RNF138</t>
  </si>
  <si>
    <t>0.5244245519376821</t>
  </si>
  <si>
    <t>44.53125</t>
  </si>
  <si>
    <t>14.84375</t>
  </si>
  <si>
    <t>SE_18_+_32336007_32337122_32337252_32345925_DTNA</t>
  </si>
  <si>
    <t>7.4307766447486365</t>
  </si>
  <si>
    <t>SE_18_+_32407640_32409364_32409453_32428260_DTNA</t>
  </si>
  <si>
    <t>2.9091898081202383</t>
  </si>
  <si>
    <t>SE_18_+_32407640_32418058_32418135_32428260_DTNA</t>
  </si>
  <si>
    <t>99.65307470274556</t>
  </si>
  <si>
    <t>SE_18_+_32621625_32650159_32650286_32677410_MAPRE2</t>
  </si>
  <si>
    <t>72.64105296321597</t>
  </si>
  <si>
    <t>SE_18_+_32823257_32825226_32825315_32834196_ZNF397</t>
  </si>
  <si>
    <t>92.01762848934263</t>
  </si>
  <si>
    <t>SE_18_-_33077683_33058313_33058246_33048706_INO80C</t>
  </si>
  <si>
    <t>0.865625229693551</t>
  </si>
  <si>
    <t>SE_18_+_33234765_33239822_33239894_33243592_GALNT1</t>
  </si>
  <si>
    <t>16.495708710998684</t>
  </si>
  <si>
    <t>SE_18_-_33647217_33620828_33620770_33613800_RPRD1A</t>
  </si>
  <si>
    <t>6.150175737121254</t>
  </si>
  <si>
    <t>SE_18_-_33647217_33643038_33642941_33620828_RPRD1A</t>
  </si>
  <si>
    <t>98.90972610364445</t>
  </si>
  <si>
    <t>SE_18_+_33710034_33713201_33713279_33716270_ELP2</t>
  </si>
  <si>
    <t>98.97347608549204</t>
  </si>
  <si>
    <t>SE_18_+_33718389_33718758_33718835_33719382_ELP2</t>
  </si>
  <si>
    <t>93.73599600300892</t>
  </si>
  <si>
    <t>SE_18_+_33718389_33718758_33718835_33721100_ELP2</t>
  </si>
  <si>
    <t>18.452919229923083</t>
  </si>
  <si>
    <t>SE_18_+_33718835_33719382_33719576_33721100_ELP2</t>
  </si>
  <si>
    <t>98.14353149928446</t>
  </si>
  <si>
    <t>SE_18_+_33726011_33726213_33726344_33734813_ELP2</t>
  </si>
  <si>
    <t>99.26386650188032</t>
  </si>
  <si>
    <t>SE_18_+_33739793_33739921_33739978_33740895_ELP2</t>
  </si>
  <si>
    <t>82.24962816899702</t>
  </si>
  <si>
    <t>SE_18_+_34205712_34238038_34238151_34261399_FHOD3</t>
  </si>
  <si>
    <t>80.00385008567086</t>
  </si>
  <si>
    <t>SE_18_+_34261533_34267091_34267141_34273172_FHOD3</t>
  </si>
  <si>
    <t>98.07479600910696</t>
  </si>
  <si>
    <t>0.5813953488372093</t>
  </si>
  <si>
    <t>SE_18_+_34335274_34340571_34340745_34349228_FHOD3</t>
  </si>
  <si>
    <t>95.94016445564894</t>
  </si>
  <si>
    <t>SE_18_-_34387810_34385465_34385337_34380274_TPGS2</t>
  </si>
  <si>
    <t>0.0636122574373614</t>
  </si>
  <si>
    <t>33.90804597701149</t>
  </si>
  <si>
    <t>SE_18_-_34398857_34397734_34397558_34387897_TPGS2</t>
  </si>
  <si>
    <t>0.27498539176674186</t>
  </si>
  <si>
    <t>SE_18_-_34408646_34401092_34400931_34398936_TPGS2</t>
  </si>
  <si>
    <t>1.18463233661548</t>
  </si>
  <si>
    <t>SE_18_-_34408646_34403834_34403766_34398936_TPGS2</t>
  </si>
  <si>
    <t>85.58563879956009</t>
  </si>
  <si>
    <t>SE_18_+_34415339_34424171_34424265_34465520_KIAA1328</t>
  </si>
  <si>
    <t>27.897571586943453</t>
  </si>
  <si>
    <t>SE_18_+_34647508_34664088_34664195_34740163_KIAA1328</t>
  </si>
  <si>
    <t>0.19433966283966364</t>
  </si>
  <si>
    <t>SE_18_+_34753044_34773554_34773657_34801980_KIAA1328</t>
  </si>
  <si>
    <t>96.60144585266852</t>
  </si>
  <si>
    <t>SE_18_+_39535324_39537535_39537723_39542454_PIK3C3</t>
  </si>
  <si>
    <t>91.62549254827103</t>
  </si>
  <si>
    <t>51.204819277108435</t>
  </si>
  <si>
    <t>46.3855421686747</t>
  </si>
  <si>
    <t>SE_18_+_39629569_39637847_39638015_39644704_PIK3C3</t>
  </si>
  <si>
    <t>0.7087196581963</t>
  </si>
  <si>
    <t>SE_18_+_39638015_39639759_39639858_39644704_PIK3C3</t>
  </si>
  <si>
    <t>95.55460140117678</t>
  </si>
  <si>
    <t>41.578947368421055</t>
  </si>
  <si>
    <t>19.473684210526315</t>
  </si>
  <si>
    <t>SE_18_+_43314367_43316421_43316613_43319128_SLC14A1</t>
  </si>
  <si>
    <t>99.9247076707901</t>
  </si>
  <si>
    <t>SE_18_+_43316613_43319128_43319275_43319493_SLC14A1</t>
  </si>
  <si>
    <t>99.15060108110488</t>
  </si>
  <si>
    <t>SE_18_+_43316613_43319493_43319627_43328341_SLC14A1</t>
  </si>
  <si>
    <t>99.3930282596665</t>
  </si>
  <si>
    <t>13.294797687861271</t>
  </si>
  <si>
    <t>57.22543352601156</t>
  </si>
  <si>
    <t>SE_18_-_43458341_43450707_43450532_43447713_EPG5</t>
  </si>
  <si>
    <t>96.26761765091821</t>
  </si>
  <si>
    <t>SE_18_-_43458341_43456307_43456201_43450707_EPG5</t>
  </si>
  <si>
    <t>0.17056270893128378</t>
  </si>
  <si>
    <t>99.1869918699187</t>
  </si>
  <si>
    <t>SE_18_-_43487923_43487254_43487129_43484082_EPG5</t>
  </si>
  <si>
    <t>99.84045719565813</t>
  </si>
  <si>
    <t>SE_18_-_43573571_43572168_43572072_43571949_PSTPIP2</t>
  </si>
  <si>
    <t>0.27954737579663325</t>
  </si>
  <si>
    <t>SE_18_-_43675019_43673328_43673146_43671817_ATP5A1</t>
  </si>
  <si>
    <t>0.307686009097656</t>
  </si>
  <si>
    <t>SE_18_-_43675019_43673331_43673146_43671817_ATP5A1</t>
  </si>
  <si>
    <t>99.48215971048442</t>
  </si>
  <si>
    <t>SE_18_-_43684103_43678245_43678138_43675097_ATP5A1</t>
  </si>
  <si>
    <t>0.25927294439130444</t>
  </si>
  <si>
    <t>91.26984126984127</t>
  </si>
  <si>
    <t>SE_18_+_43685334_43686671_43686799_43698147_HAUS1</t>
  </si>
  <si>
    <t>1.8529181136278976</t>
  </si>
  <si>
    <t>SE_18_+_43685334_43689613_43689750_43698147_HAUS1</t>
  </si>
  <si>
    <t>94.03538540711325</t>
  </si>
  <si>
    <t>80.16528925619835</t>
  </si>
  <si>
    <t>SE_18_+_43685334_43702433_43702556_43703265_HAUS1</t>
  </si>
  <si>
    <t>99.41927517563319</t>
  </si>
  <si>
    <t>SE_18_+_43702556_43703265_43703330_43704788_HAUS1</t>
  </si>
  <si>
    <t>99.73359042850839</t>
  </si>
  <si>
    <t>SE_18_+_43703330_43704788_43704859_43705710_HAUS1</t>
  </si>
  <si>
    <t>13.387075988781397</t>
  </si>
  <si>
    <t>SE_18_+_43796561_43819971_43820153_43833663_C18orf25</t>
  </si>
  <si>
    <t>95.01088028948</t>
  </si>
  <si>
    <t>SE_18_-_44470543_44444211_44444127_44435578_PIAS2</t>
  </si>
  <si>
    <t>31.74044836584012</t>
  </si>
  <si>
    <t>SE_18_-_44497285_44483598_44483490_44471017_PIAS2</t>
  </si>
  <si>
    <t>96.08309466858238</t>
  </si>
  <si>
    <t>SE_18_+_44589732_44593392_44593490_44595591_KATNAL2</t>
  </si>
  <si>
    <t>97.57335764574613</t>
  </si>
  <si>
    <t>SE_18_-_44660867_44656699_44656615_44641719_HDHD2</t>
  </si>
  <si>
    <t>17.069690126232384</t>
  </si>
  <si>
    <t>SE_18_-_44676749_44663667_44663606_44662820_HDHD2</t>
  </si>
  <si>
    <t>16.108698729160082</t>
  </si>
  <si>
    <t>SE_18_-_44676749_44663709_44663606_44662820_HDHD2</t>
  </si>
  <si>
    <t>1.131724601227303</t>
  </si>
  <si>
    <t>SE_18_-_44676749_44675479_44675420_44662820_HDHD2</t>
  </si>
  <si>
    <t>95.19799569943278</t>
  </si>
  <si>
    <t>SE_18_-_45422892_45396935_45396846_45395807_SMAD2</t>
  </si>
  <si>
    <t>11.71839830096431</t>
  </si>
  <si>
    <t>SE_18_-_45456732_45446540_45446443_45423180_SMAD2</t>
  </si>
  <si>
    <t>70.78313690638994</t>
  </si>
  <si>
    <t>98.79518072289156</t>
  </si>
  <si>
    <t>SE_18_-_45457171_45456817_45456732_45423180_SMAD2</t>
  </si>
  <si>
    <t>29.496630418094583</t>
  </si>
  <si>
    <t>SE_18_+_46065683_46066129_46066202_46145909_CTIF</t>
  </si>
  <si>
    <t>4.319251016178196</t>
  </si>
  <si>
    <t>SE_18_-_46623772_46619681_46619587_46570574_DYM</t>
  </si>
  <si>
    <t>0.8585098523399908</t>
  </si>
  <si>
    <t>SE_18_-_46783380_46736085_46735921_46690157_DYM</t>
  </si>
  <si>
    <t>0.06248770588271887</t>
  </si>
  <si>
    <t>SE_18_-_46904937_46902094_46902018_46889603_DYM</t>
  </si>
  <si>
    <t>1.164227418471377</t>
  </si>
  <si>
    <t>SE_18_-_46917963_46917821_46917755_46906128_DYM</t>
  </si>
  <si>
    <t>4.405550272769842</t>
  </si>
  <si>
    <t>SE_18_-_46956625_46920112_46920015_46918015_DYM</t>
  </si>
  <si>
    <t>2.758767351090843</t>
  </si>
  <si>
    <t>SE_18_-_46956625_46944427_46944305_46918015_DYM</t>
  </si>
  <si>
    <t>99.5088476971739</t>
  </si>
  <si>
    <t>SE_18_-_47015729_47014936_47014870_47010141_RPL17</t>
  </si>
  <si>
    <t>99.71174175344697</t>
  </si>
  <si>
    <t>SE_18_-_47017902_47017815_47017722_47017297_RPL17-C18orf32/RPL17</t>
  </si>
  <si>
    <t>25.356290291647177</t>
  </si>
  <si>
    <t>SE_18_-_47018645_47018203_47018106_47017954_RPL17</t>
  </si>
  <si>
    <t>4.632749650719912</t>
  </si>
  <si>
    <t>SE_18_-_47018828_47018203_47018106_47017954_RPL17</t>
  </si>
  <si>
    <t>10.823154772765244</t>
  </si>
  <si>
    <t>SE_18_-_47389597_47383260_47383183_47380017_MYO5B</t>
  </si>
  <si>
    <t>85.33903924759703</t>
  </si>
  <si>
    <t>SE_18_-_47799047_47797910_47797839_47794033_MBD1</t>
  </si>
  <si>
    <t>74.34092471255217</t>
  </si>
  <si>
    <t>SE_18_-_47799047_47797910_47797839_47796188_MBD1</t>
  </si>
  <si>
    <t>71.46307717857671</t>
  </si>
  <si>
    <t>SE_18_-_47799934_47799796_47799704_47799325_MBD1</t>
  </si>
  <si>
    <t>78.29688756366572</t>
  </si>
  <si>
    <t>79.25925925925927</t>
  </si>
  <si>
    <t>SE_18_-_47799934_47799841_47799704_47799325_MBD1</t>
  </si>
  <si>
    <t>63.823247685273344</t>
  </si>
  <si>
    <t>SE_18_-_47801347_47800720_47800556_47800233_MBD1</t>
  </si>
  <si>
    <t>75.21067958696364</t>
  </si>
  <si>
    <t>SE_18_-_47801347_47800723_47800556_47800233_MBD1</t>
  </si>
  <si>
    <t>92.59344599416207</t>
  </si>
  <si>
    <t>SE_18_-_47801499_47800723_47800556_47800233_MBD1</t>
  </si>
  <si>
    <t>95.5868146575577</t>
  </si>
  <si>
    <t>SE_18_-_47801499_47801415_47801347_47800233_MBD1</t>
  </si>
  <si>
    <t>98.63462080352451</t>
  </si>
  <si>
    <t>SE_18_-_47801499_47801415_47801347_47800723_MBD1</t>
  </si>
  <si>
    <t>4.867185066730082</t>
  </si>
  <si>
    <t>SE_18_-_47801970_47801814_47801740_47801615_MBD1</t>
  </si>
  <si>
    <t>99.12127895071417</t>
  </si>
  <si>
    <t>17.36111111111111</t>
  </si>
  <si>
    <t>SE_18_-_47802748_47802351_47802205_47802098_MBD1</t>
  </si>
  <si>
    <t>14.192637337613668</t>
  </si>
  <si>
    <t>SE_18_-_47813957_47813878_47813793_47813228_CXXC1</t>
  </si>
  <si>
    <t>88.6225661271715</t>
  </si>
  <si>
    <t>SE_18_+_48458730_48465940_48466010_48466658_ME2</t>
  </si>
  <si>
    <t>99.80958849111185</t>
  </si>
  <si>
    <t>SE_18_+_48458730_48466658_48466756_48473387_ME2</t>
  </si>
  <si>
    <t>1.0786065964200646</t>
  </si>
  <si>
    <t>SE_18_+_48575694_48577724_48577785_48581151_SMAD4</t>
  </si>
  <si>
    <t>9.744748170334418</t>
  </si>
  <si>
    <t>SE_18_-_51715244_51714207_51714084_51692536_MBD2</t>
  </si>
  <si>
    <t>98.30328581726232</t>
  </si>
  <si>
    <t>SE_18_+_51796031_51797730_51797855_51800296_POLI</t>
  </si>
  <si>
    <t>99.24447193038381</t>
  </si>
  <si>
    <t>SE_18_+_51796402_51797730_51797855_51800296_POLI</t>
  </si>
  <si>
    <t>7.672061557902649</t>
  </si>
  <si>
    <t>SE_18_+_51809385_51810113_51810185_51810292_POLI</t>
  </si>
  <si>
    <t>99.91401187666831</t>
  </si>
  <si>
    <t>SE_18_-_52928697_52927258_52927180_52924622_TCF4</t>
  </si>
  <si>
    <t>0.179501426894072</t>
  </si>
  <si>
    <t>SE_18_-_53252511_53149487_53149381_53131368_TCF4</t>
  </si>
  <si>
    <t>3.079428059442967</t>
  </si>
  <si>
    <t>SE_18_-_54293592_54293497_54293393_54291692_TXNL1</t>
  </si>
  <si>
    <t>6.680962159565107</t>
  </si>
  <si>
    <t>SE_18_+_54426184_54444013_54444111_54446662_WDR7</t>
  </si>
  <si>
    <t>98.02358429333582</t>
  </si>
  <si>
    <t>SE_18_-_55230106_55226475_55226377_55222184_FECH</t>
  </si>
  <si>
    <t>99.43149178404182</t>
  </si>
  <si>
    <t>SE_18_-_55253786_55247431_55247287_55240597_FECH</t>
  </si>
  <si>
    <t>99.6926062373803</t>
  </si>
  <si>
    <t>SE_18_-_55253786_55247431_55247305_55240597_FECH</t>
  </si>
  <si>
    <t>0.921243306868757</t>
  </si>
  <si>
    <t>55.140186915887845</t>
  </si>
  <si>
    <t>SE_18_-_55253786_55253205_55253096_55247431_FECH</t>
  </si>
  <si>
    <t>99.91573243949244</t>
  </si>
  <si>
    <t>SE_18_-_55280834_55278939_55278869_55276675_NARS</t>
  </si>
  <si>
    <t>99.9598832168608</t>
  </si>
  <si>
    <t>SE_18_-_55283049_55282962_55282873_55280912_NARS</t>
  </si>
  <si>
    <t>98.22864025796747</t>
  </si>
  <si>
    <t>SE_18_-_55288940_55287880_55287801_55283207_NARS</t>
  </si>
  <si>
    <t>98.63837649127137</t>
  </si>
  <si>
    <t>SE_18_-_55288940_55287883_55287801_55283207_NARS</t>
  </si>
  <si>
    <t>98.86782639783962</t>
  </si>
  <si>
    <t>SE_18_-_55398859_55373819_55373722_55371900_ATP8B1</t>
  </si>
  <si>
    <t>3.2346352025607072</t>
  </si>
  <si>
    <t>SE_18_+_55833093_55895062_55895120_55912659_NEDD4L</t>
  </si>
  <si>
    <t>7.7680382803851575</t>
  </si>
  <si>
    <t>SE_18_+_55833093_55895062_55895139_55912659_NEDD4L</t>
  </si>
  <si>
    <t>99.53323429036644</t>
  </si>
  <si>
    <t>SE_18_+_55919286_55983214_55983264_55989657_NEDD4L</t>
  </si>
  <si>
    <t>40.11268971961302</t>
  </si>
  <si>
    <t>SE_18_+_56001124_56002710_56002769_56008270_NEDD4L</t>
  </si>
  <si>
    <t>99.44319592069529</t>
  </si>
  <si>
    <t>SE_18_+_56001124_56008270_56008401_56008910_NEDD4L</t>
  </si>
  <si>
    <t>92.3359514207294</t>
  </si>
  <si>
    <t>SE_18_+_56001124_56008910_56009029_56010138_NEDD4L</t>
  </si>
  <si>
    <t>92.8553994151595</t>
  </si>
  <si>
    <t>3.5897435897435894</t>
  </si>
  <si>
    <t>SE_18_+_56001124_56010138_56010335_56016769_NEDD4L</t>
  </si>
  <si>
    <t>94.59193139741913</t>
  </si>
  <si>
    <t>SE_18_+_56530398_56532536_56532617_56532702_ZNF532</t>
  </si>
  <si>
    <t>93.73264108409074</t>
  </si>
  <si>
    <t>SE_18_+_56530918_56532536_56532617_56532702_ZNF532</t>
  </si>
  <si>
    <t>87.65978443112363</t>
  </si>
  <si>
    <t>SE_18_+_56530982_56532536_56532617_56532702_ZNF532</t>
  </si>
  <si>
    <t>99.33315243771091</t>
  </si>
  <si>
    <t>SE_18_+_56531467_56532536_56532617_56532702_ZNF532</t>
  </si>
  <si>
    <t>96.1542217596872</t>
  </si>
  <si>
    <t>SE_18_+_56532218_56532536_56532617_56532702_ZNF532</t>
  </si>
  <si>
    <t>99.79246614916622</t>
  </si>
  <si>
    <t>SE_18_+_56532218_56532702_56532811_56585503_ZNF532</t>
  </si>
  <si>
    <t>99.69848104366055</t>
  </si>
  <si>
    <t>SE_18_+_56532617_56532702_56532811_56585503_ZNF532</t>
  </si>
  <si>
    <t>2.0671230243327647</t>
  </si>
  <si>
    <t>SE_18_+_56532811_56563657_56563854_56585503_ZNF532</t>
  </si>
  <si>
    <t>5.64315446063968</t>
  </si>
  <si>
    <t>SE_18_+_56587865_56598878_56598987_56601665_ZNF532</t>
  </si>
  <si>
    <t>11.669282781929592</t>
  </si>
  <si>
    <t>SE_18_+_56621031_56621466_56621566_56646287_ZNF532</t>
  </si>
  <si>
    <t>95.03515638073085</t>
  </si>
  <si>
    <t>SE_18_+_56823039_56824840_56824897_56825864_SEC11C</t>
  </si>
  <si>
    <t>1.083064262205037</t>
  </si>
  <si>
    <t>SE_18_+_57567467_57567660_57567810_57569879_PMAIP1</t>
  </si>
  <si>
    <t>0.05842192347599488</t>
  </si>
  <si>
    <t>SE_18_-_59772776_59771032_59770952_59770135_PIGN</t>
  </si>
  <si>
    <t>0.8309619052026351</t>
  </si>
  <si>
    <t>SE_18_-_59777067_59774819_59774701_59774318_PIGN</t>
  </si>
  <si>
    <t>1.9836380597957437</t>
  </si>
  <si>
    <t>SE_18_+_59936181_59936644_59936745_59941213_KIAA1468</t>
  </si>
  <si>
    <t>66.01096604481302</t>
  </si>
  <si>
    <t>SE_18_+_59942706_59947007_59947089_59947593_KIAA1468</t>
  </si>
  <si>
    <t>37.97379076986859</t>
  </si>
  <si>
    <t>SE_18_+_59947089_59947593_59947675_59947879_KIAA1468</t>
  </si>
  <si>
    <t>96.0553274881184</t>
  </si>
  <si>
    <t>SE_18_+_60209807_60212035_60212106_60217581_ZCCHC2</t>
  </si>
  <si>
    <t>0.13388146861434363</t>
  </si>
  <si>
    <t>SE_18_+_60506142_60510168_60510307_60527668_PHLPP1</t>
  </si>
  <si>
    <t>96.77591750604819</t>
  </si>
  <si>
    <t>SE_18_-_61006033_61002591_61002490_60999134_KDSR</t>
  </si>
  <si>
    <t>99.62045599939925</t>
  </si>
  <si>
    <t>SE_18_-_61022437_61018310_61018121_61011726_KDSR</t>
  </si>
  <si>
    <t>99.79167912956008</t>
  </si>
  <si>
    <t>SE_18_-_61022437_61018312_61018121_61011726_KDSR</t>
  </si>
  <si>
    <t>99.71101115269194</t>
  </si>
  <si>
    <t>SE_18_-_61067281_61066556_61066475_61064486_VPS4B</t>
  </si>
  <si>
    <t>93.46818015295312</t>
  </si>
  <si>
    <t>SE_18_-_61077523_61074732_61074665_61071059_VPS4B</t>
  </si>
  <si>
    <t>90.53178013061796</t>
  </si>
  <si>
    <t>66.28571428571428</t>
  </si>
  <si>
    <t>SE_18_+_61637404_61645533_61645710_61647035_SERPINB8</t>
  </si>
  <si>
    <t>97.84558735752172</t>
  </si>
  <si>
    <t>SE_18_-_66368982_66367722_66367642_66365268_TMX3</t>
  </si>
  <si>
    <t>3.6251121727575546</t>
  </si>
  <si>
    <t>SE_18_-_66368982_66368904_66368853_66367722_TMX3</t>
  </si>
  <si>
    <t>99.63865066236339</t>
  </si>
  <si>
    <t>SE_18_-_66378601_66377381_66377258_66369027_TMX3</t>
  </si>
  <si>
    <t>7.407898020751221</t>
  </si>
  <si>
    <t>SE_18_+_72163666_72164744_72164830_72167117_CNDP2</t>
  </si>
  <si>
    <t>14.097102089500755</t>
  </si>
  <si>
    <t>SE_18_+_72163666_72164744_72164830_72167172_CNDP2</t>
  </si>
  <si>
    <t>0.11113461188371654</t>
  </si>
  <si>
    <t>SE_18_+_72167268_72168337_72168473_72168564_CNDP2</t>
  </si>
  <si>
    <t>74.9401954984162</t>
  </si>
  <si>
    <t>SE_18_-_74083422_74082550_74082483_74074512_ZNF516</t>
  </si>
  <si>
    <t>92.90027715897708</t>
  </si>
  <si>
    <t>SE_18_-_74090810_74083526_74083422_74074512_ZNF516</t>
  </si>
  <si>
    <t>7.957815816181727</t>
  </si>
  <si>
    <t>SE_18_+_74640062_74647936_74648017_74649112_ZNF236</t>
  </si>
  <si>
    <t>99.68703580533028</t>
  </si>
  <si>
    <t>SE_18_-_74700833_74696850_74696731_74692427_MBP</t>
  </si>
  <si>
    <t>0.2637117835311957</t>
  </si>
  <si>
    <t>SE_18_-_74728788_74702870_74702783_74702016_MBP</t>
  </si>
  <si>
    <t>1.6067193980265306</t>
  </si>
  <si>
    <t>SE_18_-_74728788_74721882_74721805_74702016_MBP</t>
  </si>
  <si>
    <t>7.063311976341471</t>
  </si>
  <si>
    <t>26.011560693641616</t>
  </si>
  <si>
    <t>45.664739884393065</t>
  </si>
  <si>
    <t>28.32369942196532</t>
  </si>
  <si>
    <t>SE_18_+_76829529_76837982_76838157_76856476_ATP9B</t>
  </si>
  <si>
    <t>99.14784838103515</t>
  </si>
  <si>
    <t>SE_18_+_76829529_76856476_76856649_76870355_ATP9B</t>
  </si>
  <si>
    <t>82.01820590350681</t>
  </si>
  <si>
    <t>SE_18_+_76914555_76936813_76936907_76953183_ATP9B</t>
  </si>
  <si>
    <t>0.26767376102644486</t>
  </si>
  <si>
    <t>SE_18_+_76953263_76954386_76954492_76966937_ATP9B</t>
  </si>
  <si>
    <t>2.3285954493947205</t>
  </si>
  <si>
    <t>SE_18_+_76967012_76969548_76969722_76973962_ATP9B</t>
  </si>
  <si>
    <t>70.08085500858054</t>
  </si>
  <si>
    <t>SE_18_+_76967012_76973962_76974038_77013381_ATP9B</t>
  </si>
  <si>
    <t>81.89801045383672</t>
  </si>
  <si>
    <t>SE_18_+_77107925_77108132_77108196_77119354_ATP9B</t>
  </si>
  <si>
    <t>0.3684268078786235</t>
  </si>
  <si>
    <t>SE_18_+_77119462_77132559_77132685_77132825_ATP9B</t>
  </si>
  <si>
    <t>62.00623960927195</t>
  </si>
  <si>
    <t>SE_18_+_77478016_77488907_77489069_77496355_CTDP1</t>
  </si>
  <si>
    <t>92.36932906980132</t>
  </si>
  <si>
    <t>SE_18_+_77489069_77496355_77496521_77513652_CTDP1</t>
  </si>
  <si>
    <t>14.617668784626872</t>
  </si>
  <si>
    <t>SE_18_-_77693969_77690311_77690228_77679400_PQLC1</t>
  </si>
  <si>
    <t>14.164810344928094</t>
  </si>
  <si>
    <t>SE_18_-_77703329_77690311_77690228_77679400_PQLC1</t>
  </si>
  <si>
    <t>56.56197829433087</t>
  </si>
  <si>
    <t>SE_18_-_77703329_77694022_77693969_77679400_PQLC1</t>
  </si>
  <si>
    <t>92.45078925042324</t>
  </si>
  <si>
    <t>SE_18_-_77703329_77694022_77693969_77690311_PQLC1</t>
  </si>
  <si>
    <t>1.6561054974935485</t>
  </si>
  <si>
    <t>SE_18_-_77710724_77707341_77707267_77703462_PQLC1</t>
  </si>
  <si>
    <t>5.518578853113388</t>
  </si>
  <si>
    <t>SE_18_-_77710724_77709636_77709519_77703462_PQLC1</t>
  </si>
  <si>
    <t>7.762244694082986</t>
  </si>
  <si>
    <t>SE_18_-_77710724_77709655_77709519_77703462_PQLC1</t>
  </si>
  <si>
    <t>0.13512955436579466</t>
  </si>
  <si>
    <t>63.758389261744966</t>
  </si>
  <si>
    <t>SE_18_-_77710724_77709838_77709687_77703462_PQLC1</t>
  </si>
  <si>
    <t>6.3723620946092145</t>
  </si>
  <si>
    <t>SE_18_-_77737598_77736787_77736718_77733856_TXNL4A</t>
  </si>
  <si>
    <t>98.7346158049548</t>
  </si>
  <si>
    <t>SE_18_-_77746602_77737701_77737598_77733856_TXNL4A</t>
  </si>
  <si>
    <t>95.37962393218532</t>
  </si>
  <si>
    <t>SE_18_-_77748240_77737701_77737598_77733856_TXNL4A</t>
  </si>
  <si>
    <t>4.236741143770944</t>
  </si>
  <si>
    <t>SE_18_-_77746602_77745866_77745797_77737701_TXNL4A</t>
  </si>
  <si>
    <t>9.134862548937935</t>
  </si>
  <si>
    <t>SE_18_-_77748240_77746750_77746602_77737701_TXNL4A</t>
  </si>
  <si>
    <t>95.27721880736186</t>
  </si>
  <si>
    <t>SE_18_+_77798617_77802135_77802219_77804212_RBFA</t>
  </si>
  <si>
    <t>0.7170657120570783</t>
  </si>
  <si>
    <t>SE_18_+_77891075_77891575_77891689_77893495_ADNP2</t>
  </si>
  <si>
    <t>6.657314908607913</t>
  </si>
  <si>
    <t>SE_19_-_334400_330380_330264_327989_MIER2</t>
  </si>
  <si>
    <t>91.09607008196056</t>
  </si>
  <si>
    <t>SE_19_-_344774_336173_336083_334542_MIER2</t>
  </si>
  <si>
    <t>1.8511732393045863</t>
  </si>
  <si>
    <t>SE_19_+_537147_541184_541252_541339_CDC34</t>
  </si>
  <si>
    <t>99.97507637054703</t>
  </si>
  <si>
    <t>SE_19_+_571579_579500_579656_580379_BSG</t>
  </si>
  <si>
    <t>86.85378264738436</t>
  </si>
  <si>
    <t>SE_19_+_736078_740352_740483_746285_PALM</t>
  </si>
  <si>
    <t>71.84958858215089</t>
  </si>
  <si>
    <t>SE_19_+_805187_805492_805569_806408_PTBP1</t>
  </si>
  <si>
    <t>55.50905303946854</t>
  </si>
  <si>
    <t>SE_19_+_805187_805513_805569_806408_PTBP1</t>
  </si>
  <si>
    <t>1.9021526846236783</t>
  </si>
  <si>
    <t>SE_19_-_871926_871662_871606_871253_MED16</t>
  </si>
  <si>
    <t>99.08386663271199</t>
  </si>
  <si>
    <t>SE_19_-_873449_872118_871926_871253_MED16</t>
  </si>
  <si>
    <t>0.8060774233712088</t>
  </si>
  <si>
    <t>SE_19_-_873449_873009_872913_872118_MED16</t>
  </si>
  <si>
    <t>94.74164918413858</t>
  </si>
  <si>
    <t>85.02994011976048</t>
  </si>
  <si>
    <t>SE_19_-_890137_889807_889638_886201_MED16</t>
  </si>
  <si>
    <t>93.50969484840367</t>
  </si>
  <si>
    <t>78.2258064516129</t>
  </si>
  <si>
    <t>SE_19_-_901976_901546_901420_900952_R3HDM4</t>
  </si>
  <si>
    <t>96.70664324583458</t>
  </si>
  <si>
    <t>SE_19_-_901976_901546_901422_900952_R3HDM4</t>
  </si>
  <si>
    <t>6.278670798029985</t>
  </si>
  <si>
    <t>52.10526315789473</t>
  </si>
  <si>
    <t>SE_19_-_913087_902434_902242_902130_R3HDM4</t>
  </si>
  <si>
    <t>90.17809893704087</t>
  </si>
  <si>
    <t>SE_19_-_913087_902627_902519_902434_R3HDM4</t>
  </si>
  <si>
    <t>99.89670255130838</t>
  </si>
  <si>
    <t>SE_19_+_984563_985865_985975_989762_WDR18</t>
  </si>
  <si>
    <t>97.59864894705338</t>
  </si>
  <si>
    <t>SE_19_+_992121_994019_994087_994212_WDR18</t>
  </si>
  <si>
    <t>89.70382659202302</t>
  </si>
  <si>
    <t>SE_19_-_1011366_1011094_1010990_1010894_TMEM259</t>
  </si>
  <si>
    <t>99.32894554281596</t>
  </si>
  <si>
    <t>SE_19_-_1011366_1011194_1011095_1010894_TMEM259</t>
  </si>
  <si>
    <t>0.4670259175502485</t>
  </si>
  <si>
    <t>SE_19_+_1026723_1026976_1027073_1031070_CNN2</t>
  </si>
  <si>
    <t>86.08969634260441</t>
  </si>
  <si>
    <t>19.774011299435028</t>
  </si>
  <si>
    <t>SE_19_+_1032695_1036066_1036245_1036415_CNN2</t>
  </si>
  <si>
    <t>92.99522399775024</t>
  </si>
  <si>
    <t>SE_19_+_1032695_1036129_1036245_1036415_CNN2</t>
  </si>
  <si>
    <t>4.897418355711626</t>
  </si>
  <si>
    <t>93.27731092436974</t>
  </si>
  <si>
    <t>SE_19_+_1036561_1036878_1036999_1037624_CNN2</t>
  </si>
  <si>
    <t>81.9182253198249</t>
  </si>
  <si>
    <t>SE_19_+_1054340_1054569_1054693_1054779_ABCA7</t>
  </si>
  <si>
    <t>21.855924100622293</t>
  </si>
  <si>
    <t>77.24137931034483</t>
  </si>
  <si>
    <t>SE_19_-_1095258_1093902_1093755_1091906_POLR2E</t>
  </si>
  <si>
    <t>97.1533587636767</t>
  </si>
  <si>
    <t>SE_19_-_1095258_1094077_1093903_1091906_POLR2E</t>
  </si>
  <si>
    <t>99.02058078770092</t>
  </si>
  <si>
    <t>SE_19_+_1105808_1106180_1106265_1106399_GPX4</t>
  </si>
  <si>
    <t>4.159431184667495</t>
  </si>
  <si>
    <t>SE_19_+_1207202_1216267_1216397_1218416_STK11</t>
  </si>
  <si>
    <t>22.835614086729674</t>
  </si>
  <si>
    <t>SE_19_+_1251900_1253953_1254081_1254166_MIDN</t>
  </si>
  <si>
    <t>98.20088207156792</t>
  </si>
  <si>
    <t>SE_19_+_1271035_1271120_1271245_1271328_CIRBP</t>
  </si>
  <si>
    <t>99.20122084524908</t>
  </si>
  <si>
    <t>SE_19_+_1271035_1271139_1271245_1271328_CIRBP</t>
  </si>
  <si>
    <t>98.00318343537191</t>
  </si>
  <si>
    <t>SE_19_+_1355019_1356323_1356448_1357008_MUM1</t>
  </si>
  <si>
    <t>9.757189638187405</t>
  </si>
  <si>
    <t>SE_19_+_1358463_1358587_1358692_1360135_MUM1</t>
  </si>
  <si>
    <t>12.155805058684932</t>
  </si>
  <si>
    <t>SE_19_+_1358463_1358587_1358699_1360135_MUM1</t>
  </si>
  <si>
    <t>2.4382803773519273</t>
  </si>
  <si>
    <t>SE_19_+_1371077_1371233_1371389_1373071_MUM1</t>
  </si>
  <si>
    <t>1.0588839231343425</t>
  </si>
  <si>
    <t>SE_19_+_1383941_1386517_1386638_1387810_NDUFS7</t>
  </si>
  <si>
    <t>1.1552047141728494</t>
  </si>
  <si>
    <t>SE_19_+_1407801_1416456_1416554_1417499_DAZAP1</t>
  </si>
  <si>
    <t>99.94457121825111</t>
  </si>
  <si>
    <t>SE_19_+_1418369_1418665_1418730_1421147_DAZAP1</t>
  </si>
  <si>
    <t>77.8205969744976</t>
  </si>
  <si>
    <t>SE_19_+_1422395_1425877_1425959_1428841_DAZAP1</t>
  </si>
  <si>
    <t>4.506401642493591</t>
  </si>
  <si>
    <t>SE_19_+_1432689_1433738_1433826_1434736_DAZAP1</t>
  </si>
  <si>
    <t>0.08044670829325418</t>
  </si>
  <si>
    <t>SE_19_+_1438891_1439715_1439825_1440018_RPS15</t>
  </si>
  <si>
    <t>93.01368729900507</t>
  </si>
  <si>
    <t>SE_19_-_1483283_1483019_1482895_1482474_PCSK4</t>
  </si>
  <si>
    <t>2.702987130349785</t>
  </si>
  <si>
    <t>SE_19_+_1496452_1496590_1496670_1497173_REEP6</t>
  </si>
  <si>
    <t>0.9976772427442963</t>
  </si>
  <si>
    <t>SE_19_-_1584539_1583379_1583252_1582711_MBD3</t>
  </si>
  <si>
    <t>0.4031210487136681</t>
  </si>
  <si>
    <t>SE_19_-_1605359_1602425_1602293_1599559_UQCR11</t>
  </si>
  <si>
    <t>98.88333906587991</t>
  </si>
  <si>
    <t>SE_19_-_1619779_1619473_1619315_1619233_TCF3</t>
  </si>
  <si>
    <t>2.2896540602069813</t>
  </si>
  <si>
    <t>SE_19_-_1848201_1830865_1830705_1828630_REXO1</t>
  </si>
  <si>
    <t>0.15558309731984057</t>
  </si>
  <si>
    <t>SE_19_-_1881234_1881047_1880895_1880114_ABHD17A</t>
  </si>
  <si>
    <t>1.3495223203001887</t>
  </si>
  <si>
    <t>SE_19_+_1915025_1915431_1915543_1917693_SCAMP4</t>
  </si>
  <si>
    <t>98.20556562197199</t>
  </si>
  <si>
    <t>SE_19_+_1918282_1918888_1918989_1923069_SCAMP4</t>
  </si>
  <si>
    <t>99.74148958295665</t>
  </si>
  <si>
    <t>SE_19_+_1979092_1979162_1979247_1979318_CSNK1G2</t>
  </si>
  <si>
    <t>3.343049753292681</t>
  </si>
  <si>
    <t>70.62146892655367</t>
  </si>
  <si>
    <t>SE_19_-_1993019_1992055_1991876_1990821_BTBD2</t>
  </si>
  <si>
    <t>98.80763995826803</t>
  </si>
  <si>
    <t>SE_19_-_2046366_2046282_2046185_2043581_MKNK2</t>
  </si>
  <si>
    <t>7.2601510247049665</t>
  </si>
  <si>
    <t>SE_19_-_2096225_2095322_2095240_2085327_MOB3A</t>
  </si>
  <si>
    <t>98.2626918842739</t>
  </si>
  <si>
    <t>SE_19_+_2097954_2098051_2098126_2098286_IZUMO4</t>
  </si>
  <si>
    <t>76.1018605809178</t>
  </si>
  <si>
    <t>SE_19_+_2098803_2098975_2099028_2099254_IZUMO4</t>
  </si>
  <si>
    <t>97.95657957597608</t>
  </si>
  <si>
    <t>SE_19_-_2129089_2127200_2127151_2123878_AP3D1</t>
  </si>
  <si>
    <t>0.7705999743563312</t>
  </si>
  <si>
    <t>SE_19_-_2137010_2133483_2133396_2132577_AP3D1</t>
  </si>
  <si>
    <t>1.5934361332193885</t>
  </si>
  <si>
    <t>SE_19_+_2185928_2188196_2188288_2189731_DOT1L</t>
  </si>
  <si>
    <t>96.54344528532619</t>
  </si>
  <si>
    <t>SE_19_-_2235761_2234239_2234149_2234060_PLEKHJ1</t>
  </si>
  <si>
    <t>99.0997937368868</t>
  </si>
  <si>
    <t>41.60839160839161</t>
  </si>
  <si>
    <t>38.81118881118881</t>
  </si>
  <si>
    <t>SE_19_+_2269743_2271384_2271529_2271781_OAZ1</t>
  </si>
  <si>
    <t>98.48250953502745</t>
  </si>
  <si>
    <t>39.05109489051095</t>
  </si>
  <si>
    <t>40.51094890510949</t>
  </si>
  <si>
    <t>SE_19_+_2269743_2271390_2271529_2271781_OAZ1</t>
  </si>
  <si>
    <t>1.9708266290850687</t>
  </si>
  <si>
    <t>SE_19_-_2328386_2326138_2325979_2324191_LSM7</t>
  </si>
  <si>
    <t>0.8272767746481366</t>
  </si>
  <si>
    <t>SE_19_+_2328774_2330296_2330418_2334601_SPPL2B</t>
  </si>
  <si>
    <t>0.9528210959213471</t>
  </si>
  <si>
    <t>SE_19_-_2520606_2517080_2516940_2515145_GNG7</t>
  </si>
  <si>
    <t>1.2541366501633537</t>
  </si>
  <si>
    <t>SE_19_-_2783231_2782656_2782568_2769089_SGTA</t>
  </si>
  <si>
    <t>0.03608060958128139</t>
  </si>
  <si>
    <t>SE_19_+_2785676_2786947_2787032_2790419_THOP1</t>
  </si>
  <si>
    <t>0.943942202601275</t>
  </si>
  <si>
    <t>SE_19_+_2811732_2812197_2812370_2813113_THOP1</t>
  </si>
  <si>
    <t>5.714583789208763</t>
  </si>
  <si>
    <t>SE_19_+_2832492_2833161_2833267_2833679_ZNF554</t>
  </si>
  <si>
    <t>94.65695565415898</t>
  </si>
  <si>
    <t>SE_19_-_3002351_3000721_3000645_2997953_TLE2</t>
  </si>
  <si>
    <t>91.27517693552129</t>
  </si>
  <si>
    <t>41.01123595505618</t>
  </si>
  <si>
    <t>SE_19_-_3019697_3019461_3019281_3015758_TLE2</t>
  </si>
  <si>
    <t>93.19313714926696</t>
  </si>
  <si>
    <t>41.43646408839779</t>
  </si>
  <si>
    <t>SE_19_-_3019697_3019464_3019281_3015758_TLE2</t>
  </si>
  <si>
    <t>97.45524788609391</t>
  </si>
  <si>
    <t>SE_19_-_3025018_3019771_3019697_3015758_TLE2</t>
  </si>
  <si>
    <t>98.48287250810444</t>
  </si>
  <si>
    <t>SE_19_-_3027827_3025080_3025018_3015758_TLE2</t>
  </si>
  <si>
    <t>99.39563671800965</t>
  </si>
  <si>
    <t>SE_19_+_3094785_3110147_3110331_3113328_GNA11</t>
  </si>
  <si>
    <t>0.16228906568626672</t>
  </si>
  <si>
    <t>SE_19_+_3136593_3146401_3146589_3148589_GNA15</t>
  </si>
  <si>
    <t>99.68074882297981</t>
  </si>
  <si>
    <t>SE_19_+_3382241_3425104_3425175_3433516_NFIC</t>
  </si>
  <si>
    <t>32.46675630106196</t>
  </si>
  <si>
    <t>48.34437086092716</t>
  </si>
  <si>
    <t>SE_19_+_3452664_3453761_3453914_3456548_NFIC</t>
  </si>
  <si>
    <t>65.32403788260088</t>
  </si>
  <si>
    <t>SE_19_+_3452664_3456548_3456633_3462750_NFIC</t>
  </si>
  <si>
    <t>95.59546295142647</t>
  </si>
  <si>
    <t>SE_19_-_3547270_3546423_3546253_3546166_MFSD12</t>
  </si>
  <si>
    <t>98.2969266375486</t>
  </si>
  <si>
    <t>SE_19_-_3550982_3548265_3548121_3548028_MFSD12</t>
  </si>
  <si>
    <t>38.482669996818274</t>
  </si>
  <si>
    <t>SE_19_-_3638882_3633518_3633435_3633167_PIP5K1C</t>
  </si>
  <si>
    <t>0.21348088612547883</t>
  </si>
  <si>
    <t>SE_19_-_3783124_3782935_3782816_3781670_MATK</t>
  </si>
  <si>
    <t>98.26790971648416</t>
  </si>
  <si>
    <t>SE_19_+_4013347_4024034_4024118_4028144_PIAS4</t>
  </si>
  <si>
    <t>97.65866284930897</t>
  </si>
  <si>
    <t>SE_19_-_4101017_4097341_4097277_4095447_MAP2K2</t>
  </si>
  <si>
    <t>0.10147293581487499</t>
  </si>
  <si>
    <t>SE_19_-_4110507_4103482_4103410_4102451_MAP2K2</t>
  </si>
  <si>
    <t>99.51573693397998</t>
  </si>
  <si>
    <t>SE_19_-_4175839_4175757_4175677_4175148_SIRT6</t>
  </si>
  <si>
    <t>95.61286432633025</t>
  </si>
  <si>
    <t>SE_19_-_4180779_4179283_4179101_4177135_SIRT6</t>
  </si>
  <si>
    <t>89.78970973098477</t>
  </si>
  <si>
    <t>SE_19_-_4182471_4180906_4180779_4179283_SIRT6</t>
  </si>
  <si>
    <t>96.66987116113502</t>
  </si>
  <si>
    <t>SE_19_-_4325213_4324526_4324452_4324194_STAP2</t>
  </si>
  <si>
    <t>94.64384086037617</t>
  </si>
  <si>
    <t>SE_19_-_4326939_4325542_4325393_4325305_STAP2</t>
  </si>
  <si>
    <t>97.72795301616259</t>
  </si>
  <si>
    <t>SE_19_-_4329958_4328806_4328672_4327382_STAP2</t>
  </si>
  <si>
    <t>0.26279713133316535</t>
  </si>
  <si>
    <t>SE_19_-_4338649_4338261_4338212_4334041_STAP2</t>
  </si>
  <si>
    <t>97.02607048107252</t>
  </si>
  <si>
    <t>SE_19_+_4357582_4358080_4358169_4359160_MPND</t>
  </si>
  <si>
    <t>99.64300492668528</t>
  </si>
  <si>
    <t>56.73758865248227</t>
  </si>
  <si>
    <t>SE_19_-_4366498_4365622_4365479_4364218_SH3GL1</t>
  </si>
  <si>
    <t>97.28072795217082</t>
  </si>
  <si>
    <t>SE_19_+_4402811_4405909_4405959_4408900_CHAF1A</t>
  </si>
  <si>
    <t>95.27631097295965</t>
  </si>
  <si>
    <t>SE_19_+_4409756_4418017_4418073_4422563_CHAF1A</t>
  </si>
  <si>
    <t>98.76308109567006</t>
  </si>
  <si>
    <t>SE_19_-_4446497_4446410_4446280_4446194_UBXN6</t>
  </si>
  <si>
    <t>99.85592019206103</t>
  </si>
  <si>
    <t>SE_19_-_4453455_4452489_4452361_4448412_UBXN6</t>
  </si>
  <si>
    <t>99.65710119080691</t>
  </si>
  <si>
    <t>SE_19_+_4499716_4501203_4501329_4501923_HDGFRP2</t>
  </si>
  <si>
    <t>99.84407305049953</t>
  </si>
  <si>
    <t>92.14285714285714</t>
  </si>
  <si>
    <t>SE_19_-_4683489_4682850_4682708_4679958_DPP9</t>
  </si>
  <si>
    <t>32.087490458458284</t>
  </si>
  <si>
    <t>SE_19_-_4683489_4683336_4683202_4682850_DPP9</t>
  </si>
  <si>
    <t>95.8496383311374</t>
  </si>
  <si>
    <t>86.28571428571429</t>
  </si>
  <si>
    <t>SE_19_-_4697563_4695567_4695390_4694835_DPP9</t>
  </si>
  <si>
    <t>3.3017855474146485</t>
  </si>
  <si>
    <t>SE_19_-_4719863_4715738_4715541_4714349_DPP9</t>
  </si>
  <si>
    <t>5.496827990162678</t>
  </si>
  <si>
    <t>SE_19_-_4719863_4715738_4715677_4714349_DPP9</t>
  </si>
  <si>
    <t>2.001825963203272</t>
  </si>
  <si>
    <t>SE_19_-_4719863_4716164_4716065_4714349_DPP9</t>
  </si>
  <si>
    <t>0.577109367740677</t>
  </si>
  <si>
    <t>SE_19_-_4719863_4719336_4719215_4714349_DPP9</t>
  </si>
  <si>
    <t>10.130221653705421</t>
  </si>
  <si>
    <t>SE_19_-_4722511_4722316_4722207_4719953_DPP9</t>
  </si>
  <si>
    <t>99.208860253313</t>
  </si>
  <si>
    <t>SE_19_-_4723686_4722563_4722511_4719953_DPP9</t>
  </si>
  <si>
    <t>99.87575594616578</t>
  </si>
  <si>
    <t>SE_19_-_4867621_4861423_4861341_4860036_PLIN3</t>
  </si>
  <si>
    <t>0.06665514993976582</t>
  </si>
  <si>
    <t>SE_19_-_4867621_4867006_4866892_4861423_PLIN3</t>
  </si>
  <si>
    <t>99.81799095888123</t>
  </si>
  <si>
    <t>SE_19_+_4969241_5016268_5016350_5032877_KDM4B</t>
  </si>
  <si>
    <t>66.10648054519592</t>
  </si>
  <si>
    <t>SE_19_+_5110829_5119129_5119230_5119664_KDM4B</t>
  </si>
  <si>
    <t>98.67572223380617</t>
  </si>
  <si>
    <t>SE_19_-_5621320_5616497_5616433_5616346_SAFB2</t>
  </si>
  <si>
    <t>96.93372690418686</t>
  </si>
  <si>
    <t>SE_19_+_5626500_5641605_5641669_5645348_SAFB</t>
  </si>
  <si>
    <t>1.9857844116572532</t>
  </si>
  <si>
    <t>SE_19_-_5679356_5678913_5678786_5678659_C19orf70</t>
  </si>
  <si>
    <t>95.78542406543016</t>
  </si>
  <si>
    <t>SE_19_+_5681282_5684830_5684916_5686911_HSD11B1L</t>
  </si>
  <si>
    <t>94.98224786106803</t>
  </si>
  <si>
    <t>SE_19_+_5684916_5685000_5685130_5686427_HSD11B1L</t>
  </si>
  <si>
    <t>82.00593758558207</t>
  </si>
  <si>
    <t>SE_19_+_5684916_5685000_5685130_5686911_HSD11B1L</t>
  </si>
  <si>
    <t>65.32175326423821</t>
  </si>
  <si>
    <t>SE_19_+_5684916_5685004_5685130_5686911_HSD11B1L</t>
  </si>
  <si>
    <t>48.77874150880809</t>
  </si>
  <si>
    <t>69.26605504587155</t>
  </si>
  <si>
    <t>20.642201834862387</t>
  </si>
  <si>
    <t>SE_19_+_5685130_5686427_5686538_5686911_HSD11B1L</t>
  </si>
  <si>
    <t>98.44361235619027</t>
  </si>
  <si>
    <t>70.78651685393258</t>
  </si>
  <si>
    <t>SE_19_+_5684916_5686911_5687002_5687293_HSD11B1L</t>
  </si>
  <si>
    <t>99.96397387755587</t>
  </si>
  <si>
    <t>SE_19_-_5707708_5707154_5707071_5706003_LONP1</t>
  </si>
  <si>
    <t>99.08628756263961</t>
  </si>
  <si>
    <t>SE_19_-_5713145_5712013_5711830_5708414_LONP1</t>
  </si>
  <si>
    <t>89.2201981763983</t>
  </si>
  <si>
    <t>69.14893617021278</t>
  </si>
  <si>
    <t>SE_19_-_5787072_5786856_5786760_5786553_DUS3L</t>
  </si>
  <si>
    <t>87.84230159958466</t>
  </si>
  <si>
    <t>SE_19_-_5787072_5786930_5786760_5786553_DUS3L</t>
  </si>
  <si>
    <t>2.060331061278238</t>
  </si>
  <si>
    <t>SE_19_-_5903623_5901465_5901346_5897008_NDUFA11</t>
  </si>
  <si>
    <t>98.78452434672332</t>
  </si>
  <si>
    <t>SE_19_-_5932463_5931542_5931415_5928098_RANBP3</t>
  </si>
  <si>
    <t>98.66213300890465</t>
  </si>
  <si>
    <t>SE_19_-_5932463_5931542_5931430_5928098_RANBP3</t>
  </si>
  <si>
    <t>0.1023757375788757</t>
  </si>
  <si>
    <t>SE_19_-_5941632_5933940_5933814_5933490_RANBP3</t>
  </si>
  <si>
    <t>0.15820420737833152</t>
  </si>
  <si>
    <t>SE_19_-_5941632_5935850_5935696_5933490_RANBP3</t>
  </si>
  <si>
    <t>23.841446866617453</t>
  </si>
  <si>
    <t>SE_19_-_5951404_5950883_5950728_5941846_RANBP3</t>
  </si>
  <si>
    <t>17.625865769484353</t>
  </si>
  <si>
    <t>SE_19_-_5951404_5950886_5950728_5941846_RANBP3</t>
  </si>
  <si>
    <t>86.96832565348532</t>
  </si>
  <si>
    <t>SE_19_-_5978072_5957984_5957918_5941846_RANBP3</t>
  </si>
  <si>
    <t>88.40269132852943</t>
  </si>
  <si>
    <t>SE_19_-_5978072_5957979_5957929_5941846_RANBP3</t>
  </si>
  <si>
    <t>93.25748856661426</t>
  </si>
  <si>
    <t>SE_19_-_5978072_5957984_5957929_5941846_RANBP3</t>
  </si>
  <si>
    <t>95.67001097658341</t>
  </si>
  <si>
    <t>SE_19_-_5978072_5957984_5957929_5951607_RANBP3</t>
  </si>
  <si>
    <t>0.310364617486422</t>
  </si>
  <si>
    <t>SE_19_-_5978072_5965933_5965744_5957984_RANBP3</t>
  </si>
  <si>
    <t>0.7785050509449433</t>
  </si>
  <si>
    <t>SE_19_-_5978072_5974442_5974361_5957984_RANBP3</t>
  </si>
  <si>
    <t>0.7733047001434395</t>
  </si>
  <si>
    <t>76.96335078534031</t>
  </si>
  <si>
    <t>SE_19_-_5978072_5976585_5976392_5957984_RANBP3</t>
  </si>
  <si>
    <t>0.7350608060637185</t>
  </si>
  <si>
    <t>SE_19_-_5978072_5976590_5976392_5957984_RANBP3</t>
  </si>
  <si>
    <t>98.15483716091516</t>
  </si>
  <si>
    <t>SE_19_-_6007023_6004309_6004212_6002881_RFX2</t>
  </si>
  <si>
    <t>97.92145968278467</t>
  </si>
  <si>
    <t>SE_19_-_6016101_6013116_6012997_6010262_RFX2</t>
  </si>
  <si>
    <t>57.55415533716811</t>
  </si>
  <si>
    <t>SE_19_-_6039991_6026248_6026174_6016282_RFX2</t>
  </si>
  <si>
    <t>99.74742528161525</t>
  </si>
  <si>
    <t>SE_19_-_6044204_6042134_6042055_6040252_RFX2</t>
  </si>
  <si>
    <t>99.85674710076941</t>
  </si>
  <si>
    <t>SE_19_-_6047418_6044293_6044204_6042134_RFX2</t>
  </si>
  <si>
    <t>94.69226763201142</t>
  </si>
  <si>
    <t>SE_19_-_6110404_6047515_6047418_6044293_RFX2</t>
  </si>
  <si>
    <t>0.6316334539280347</t>
  </si>
  <si>
    <t>SE_19_-_6110404_6072158_6072016_6047515_RFX2</t>
  </si>
  <si>
    <t>99.55798907652877</t>
  </si>
  <si>
    <t>19.45945945945946</t>
  </si>
  <si>
    <t>SE_19_+_6362553_6364463_6364650_6366269_CLPP</t>
  </si>
  <si>
    <t>99.81440502322678</t>
  </si>
  <si>
    <t>32.73809523809524</t>
  </si>
  <si>
    <t>SE_19_-_6389455_6387570_6387400_6383506_GTF2F1</t>
  </si>
  <si>
    <t>98.7031890552712</t>
  </si>
  <si>
    <t>SE_19_-_6420433_6420155_6420084_6419271_KHSRP</t>
  </si>
  <si>
    <t>87.44949593406045</t>
  </si>
  <si>
    <t>SE_19_-_6453992_6452490_6452323_6444312_SLC25A23</t>
  </si>
  <si>
    <t>92.32740942312805</t>
  </si>
  <si>
    <t>SE_19_-_6454334_6454099_6453992_6444312_SLC25A23</t>
  </si>
  <si>
    <t>4.858847482149467</t>
  </si>
  <si>
    <t>SE_19_-_6456431_6456103_6455963_6454728_SLC25A23</t>
  </si>
  <si>
    <t>0.037700001397223674</t>
  </si>
  <si>
    <t>SE_19_-_6501298_6496474_6496381_6496232_TUBB4A</t>
  </si>
  <si>
    <t>0.015249369337307032</t>
  </si>
  <si>
    <t>SE_19_-_6501298_6500753_6500627_6496232_TUBB4A</t>
  </si>
  <si>
    <t>99.30245674011108</t>
  </si>
  <si>
    <t>SE_19_-_6733179_6733073_6732998_6732560_GPR108</t>
  </si>
  <si>
    <t>98.79622557516544</t>
  </si>
  <si>
    <t>SE_19_-_6735919_6735715_6735551_6734318_GPR108</t>
  </si>
  <si>
    <t>99.38652087264022</t>
  </si>
  <si>
    <t>SE_19_-_6735919_6735715_6735633_6734318_GPR108</t>
  </si>
  <si>
    <t>99.71111791449904</t>
  </si>
  <si>
    <t>SE_19_-_6736603_6735969_6735919_6735715_GPR108</t>
  </si>
  <si>
    <t>98.45662301881855</t>
  </si>
  <si>
    <t>SE_19_+_6741136_6741236_6741292_6742978_TRIP10</t>
  </si>
  <si>
    <t>42.70752310795381</t>
  </si>
  <si>
    <t>44.24242424242424</t>
  </si>
  <si>
    <t>SE_19_+_6745005_6746040_6746207_6746463_TRIP10</t>
  </si>
  <si>
    <t>98.32140251975345</t>
  </si>
  <si>
    <t>SE_19_-_6763691_6759681_6759605_6755326_SH2D3A</t>
  </si>
  <si>
    <t>96.49979150523177</t>
  </si>
  <si>
    <t>SE_19_+_6822340_6822430_6822525_6825064_VAV1</t>
  </si>
  <si>
    <t>99.42039242973536</t>
  </si>
  <si>
    <t>SE_19_+_6836579_6836996_6837061_6843146_VAV1</t>
  </si>
  <si>
    <t>94.26043438344762</t>
  </si>
  <si>
    <t>46.22641509433962</t>
  </si>
  <si>
    <t>SE_19_+_7591812_7592406_7592514_7592750_MCOLN1</t>
  </si>
  <si>
    <t>59.01125586840925</t>
  </si>
  <si>
    <t>SE_19_+_7599125_7599265_7599332_7599636_PNPLA6</t>
  </si>
  <si>
    <t>3.0308759705579185</t>
  </si>
  <si>
    <t>52.73972602739726</t>
  </si>
  <si>
    <t>SE_19_+_7599788_7600013_7600088_7600395_PNPLA6</t>
  </si>
  <si>
    <t>3.717046509961758</t>
  </si>
  <si>
    <t>SE_19_+_7599788_7600013_7600099_7600395_PNPLA6</t>
  </si>
  <si>
    <t>96.97465030807773</t>
  </si>
  <si>
    <t>SE_19_+_7606570_7606870_7606953_7607447_PNPLA6</t>
  </si>
  <si>
    <t>99.54559469980852</t>
  </si>
  <si>
    <t>SE_19_+_7607814_7607893_7607970_7614793_PNPLA6</t>
  </si>
  <si>
    <t>99.9790791020472</t>
  </si>
  <si>
    <t>SE_19_+_7624037_7625534_7625650_7625900_PNPLA6</t>
  </si>
  <si>
    <t>98.87867331089929</t>
  </si>
  <si>
    <t>SE_19_+_7694746_7695459_7695545_7695709_PET100</t>
  </si>
  <si>
    <t>7.284818531635988</t>
  </si>
  <si>
    <t>42.5287356321839</t>
  </si>
  <si>
    <t>SE_19_+_7695732_7696118_7696207_7696359_PET100</t>
  </si>
  <si>
    <t>99.87879316921325</t>
  </si>
  <si>
    <t>71.91780821917808</t>
  </si>
  <si>
    <t>SE_19_+_7705889_7706591_7706739_7706920_STXBP2</t>
  </si>
  <si>
    <t>98.54563249085916</t>
  </si>
  <si>
    <t>SE_19_+_7707934_7708051_7708131_7709500_STXBP2</t>
  </si>
  <si>
    <t>2.637797350116753</t>
  </si>
  <si>
    <t>SE_19_+_7709638_7709765_7709820_7710083_STXBP2</t>
  </si>
  <si>
    <t>99.92797727624453</t>
  </si>
  <si>
    <t>45.294117647058826</t>
  </si>
  <si>
    <t>SE_19_+_7710192_7711058_7711230_7712048_STXBP2</t>
  </si>
  <si>
    <t>99.96121692311965</t>
  </si>
  <si>
    <t>SE_19_+_7710192_7711135_7711230_7712048_STXBP2</t>
  </si>
  <si>
    <t>99.32345297165797</t>
  </si>
  <si>
    <t>9.032258064516128</t>
  </si>
  <si>
    <t>SE_19_+_7712133_7712240_7712397_7712611_STXBP2</t>
  </si>
  <si>
    <t>5.844845154229924</t>
  </si>
  <si>
    <t>SE_19_+_7968953_7969336_7969433_7970693_MAP2K7</t>
  </si>
  <si>
    <t>99.58087678616776</t>
  </si>
  <si>
    <t>SE_19_-_7996023_7993051_7992962_7992652_TIMM44</t>
  </si>
  <si>
    <t>99.83194337439146</t>
  </si>
  <si>
    <t>SE_19_-_8008492_8006082_8005987_8003082_TIMM44</t>
  </si>
  <si>
    <t>63.539098206340874</t>
  </si>
  <si>
    <t>49.717514124293785</t>
  </si>
  <si>
    <t>42.65536723163842</t>
  </si>
  <si>
    <t>SE_19_+_8274378_8275567_8275746_8315960_CERS4</t>
  </si>
  <si>
    <t>77.44577703475252</t>
  </si>
  <si>
    <t>44.48051948051948</t>
  </si>
  <si>
    <t>8.766233766233766</t>
  </si>
  <si>
    <t>SE_19_+_8274378_8275590_8275746_8315960_CERS4</t>
  </si>
  <si>
    <t>92.16154603251893</t>
  </si>
  <si>
    <t>27.485380116959064</t>
  </si>
  <si>
    <t>SE_19_+_8275746_8315960_8316133_8319383_CERS4</t>
  </si>
  <si>
    <t>95.80239565687478</t>
  </si>
  <si>
    <t>SE_19_+_8306341_8315960_8316133_8319383_CERS4</t>
  </si>
  <si>
    <t>90.23227607056582</t>
  </si>
  <si>
    <t>81.38686131386861</t>
  </si>
  <si>
    <t>0.36496350364963503</t>
  </si>
  <si>
    <t>SE_19_+_8275746_8315994_8316133_8319383_CERS4</t>
  </si>
  <si>
    <t>98.51734775610147</t>
  </si>
  <si>
    <t>46.7479674796748</t>
  </si>
  <si>
    <t>SE_19_-_8373033_8370040_8369915_8368972_CD320</t>
  </si>
  <si>
    <t>99.59336385010806</t>
  </si>
  <si>
    <t>SE_19_-_8385741_8381529_8381380_8376479_NDUFA7</t>
  </si>
  <si>
    <t>2.041027800146178</t>
  </si>
  <si>
    <t>SE_19_-_8385741_8384278_8384185_8381529_NDUFA7</t>
  </si>
  <si>
    <t>90.12230917083619</t>
  </si>
  <si>
    <t>SE_19_+_8431203_8434103_8434216_8435940_ANGPTL4</t>
  </si>
  <si>
    <t>99.75856973452971</t>
  </si>
  <si>
    <t>85.23316062176166</t>
  </si>
  <si>
    <t>11.658031088082902</t>
  </si>
  <si>
    <t>SE_19_+_8455340_8464747_8464942_8466970_RAB11B</t>
  </si>
  <si>
    <t>53.567753416110364</t>
  </si>
  <si>
    <t>SE_19_+_8478304_8483626_8483691_8486673_MARCH2</t>
  </si>
  <si>
    <t>87.83543631215579</t>
  </si>
  <si>
    <t>SE_19_+_8520458_8527413_8527465_8528381_HNRNPM</t>
  </si>
  <si>
    <t>84.62376644458499</t>
  </si>
  <si>
    <t>SE_19_+_8539128_8548042_8548095_8550487_HNRNPM</t>
  </si>
  <si>
    <t>0.3527832551569748</t>
  </si>
  <si>
    <t>SE_19_+_8551959_8552893_8552950_8553575_DKFZp547H118</t>
  </si>
  <si>
    <t>3.0988834583762297</t>
  </si>
  <si>
    <t>SE_19_-_8577271_8577015_8576959_8576844_ZNF414</t>
  </si>
  <si>
    <t>90.69502689441472</t>
  </si>
  <si>
    <t>SE_19_-_8673016_8670694_8670508_8670243_ADAMTS10</t>
  </si>
  <si>
    <t>77.43367449208512</t>
  </si>
  <si>
    <t>SE_19_-_8675529_8670694_8670508_8670243_ADAMTS10</t>
  </si>
  <si>
    <t>44.587525403190064</t>
  </si>
  <si>
    <t>SE_19_-_8675529_8673130_8673016_8670243_ADAMTS10</t>
  </si>
  <si>
    <t>67.18920340028667</t>
  </si>
  <si>
    <t>SE_19_-_8675529_8673130_8673016_8670694_ADAMTS10</t>
  </si>
  <si>
    <t>35.01517085883652</t>
  </si>
  <si>
    <t>86.5546218487395</t>
  </si>
  <si>
    <t>SE_19_-_8941994_8941567_8941446_8935784_ZNF558</t>
  </si>
  <si>
    <t>99.63313898314622</t>
  </si>
  <si>
    <t>SE_19_+_9251268_9266601_9266717_9267288_ZNF317</t>
  </si>
  <si>
    <t>89.59794432950459</t>
  </si>
  <si>
    <t>SE_19_+_9268070_9268656_9268751_9269502_ZNF317</t>
  </si>
  <si>
    <t>72.77677634606829</t>
  </si>
  <si>
    <t>SE_19_+_9435456_9448472_9448534_9449170_ZNF559</t>
  </si>
  <si>
    <t>98.21062137515263</t>
  </si>
  <si>
    <t>SE_19_+_9449258_9449869_9449995_9451778_ZNF559</t>
  </si>
  <si>
    <t>46.12134080107637</t>
  </si>
  <si>
    <t>SE_19_+_9475624_9482286_9482428_9486992_ZNF559-ZNF177/ZNF177</t>
  </si>
  <si>
    <t>74.725233311520725</t>
  </si>
  <si>
    <t>SE_19_-_9529727_9529571_9529438_9529307_ZNF266</t>
  </si>
  <si>
    <t>76.42617540874637</t>
  </si>
  <si>
    <t>SE_19_-_9529727_9529571_9529442_9529307_ZNF266</t>
  </si>
  <si>
    <t>52.7709899185254</t>
  </si>
  <si>
    <t>SE_19_-_9545474_9544911_9544741_9530894_ZNF266</t>
  </si>
  <si>
    <t>6.048548648019099</t>
  </si>
  <si>
    <t>SE_19_-_9545784_9544911_9544741_9530894_ZNF266</t>
  </si>
  <si>
    <t>64.81812645218015</t>
  </si>
  <si>
    <t>SE_19_-_9545784_9545535_9545474_9530894_ZNF266</t>
  </si>
  <si>
    <t>97.90781471530907</t>
  </si>
  <si>
    <t>SE_19_-_9545784_9545535_9545474_9544911_ZNF266</t>
  </si>
  <si>
    <t>92.38901945768838</t>
  </si>
  <si>
    <t>SE_19_-_9643521_9641743_9641661_9640312_ZNF426</t>
  </si>
  <si>
    <t>87.61751179172775</t>
  </si>
  <si>
    <t>SE_19_-_9646884_9645955_9645864_9644642_ZNF426</t>
  </si>
  <si>
    <t>7.7328009759129905</t>
  </si>
  <si>
    <t>SE_19_-_9678771_9678381_9678324_9677785_ZNF121</t>
  </si>
  <si>
    <t>8.122241197368647</t>
  </si>
  <si>
    <t>SE_19_-_9695137_9695024_9694862_9679758_ZNF121</t>
  </si>
  <si>
    <t>98.90196282631342</t>
  </si>
  <si>
    <t>SE_19_-_9727721_9724779_9724697_9722012_ZNF561</t>
  </si>
  <si>
    <t>90.38973567273686</t>
  </si>
  <si>
    <t>SE_19_-_9728767_9727847_9727721_9724779_ZNF561</t>
  </si>
  <si>
    <t>85.77851889794974</t>
  </si>
  <si>
    <t>67.0391061452514</t>
  </si>
  <si>
    <t>SE_19_-_9728767_9727902_9727721_9724779_ZNF561</t>
  </si>
  <si>
    <t>77.68575904534329</t>
  </si>
  <si>
    <t>SE_19_-_9728767_9727847_9727725_9724779_ZNF561</t>
  </si>
  <si>
    <t>10.888740419572729</t>
  </si>
  <si>
    <t>SE_19_-_9728767_9728434_9728297_9727847_ZNF561</t>
  </si>
  <si>
    <t>8.20377863122656</t>
  </si>
  <si>
    <t>43.44827586206896</t>
  </si>
  <si>
    <t>SE_19_-_9728767_9728444_9728297_9727847_ZNF561</t>
  </si>
  <si>
    <t>95.19886052375088</t>
  </si>
  <si>
    <t>SE_19_-_9730108_9728842_9728767_9727847_ZNF561</t>
  </si>
  <si>
    <t>97.65309909939235</t>
  </si>
  <si>
    <t>SE_19_-_9730108_9728855_9728767_9727847_ZNF561</t>
  </si>
  <si>
    <t>21.59263969919171</t>
  </si>
  <si>
    <t>SE_19_-_9731838_9731725_9731592_9730258_ZNF561</t>
  </si>
  <si>
    <t>90.45234332808748</t>
  </si>
  <si>
    <t>SE_19_-_9768685_9767329_9767223_9764557_ZNF562</t>
  </si>
  <si>
    <t>72.0412257732065</t>
  </si>
  <si>
    <t>SE_19_-_9872758_9870618_9870536_9869440_ZNF846</t>
  </si>
  <si>
    <t>6.208823734905858</t>
  </si>
  <si>
    <t>SE_19_-_9929221_9925345_9925248_9922393_FBXL12</t>
  </si>
  <si>
    <t>95.88264470733378</t>
  </si>
  <si>
    <t>SE_19_-_9929404_9929293_9929221_9922393_FBXL12</t>
  </si>
  <si>
    <t>2.8977899936664686</t>
  </si>
  <si>
    <t>SE_19_+_9946078_9947499_9947551_9949112_PIN1</t>
  </si>
  <si>
    <t>0.7881963896926754</t>
  </si>
  <si>
    <t>SE_19_+_9946078_9948688_9948751_9949112_PIN1</t>
  </si>
  <si>
    <t>0.4424786459165991</t>
  </si>
  <si>
    <t>SE_19_+_9946078_9948688_9948774_9949112_PIN1</t>
  </si>
  <si>
    <t>0.5666132749313818</t>
  </si>
  <si>
    <t>61.94444444444444</t>
  </si>
  <si>
    <t>SE_19_+_10217347_10217499_10217681_10218181_PPAN/PPAN-P2RY11</t>
  </si>
  <si>
    <t>99.95778135635281</t>
  </si>
  <si>
    <t>SE_19_-_10229344_10227864_10227760_10227665_EIF3G</t>
  </si>
  <si>
    <t>0.9512488436607973</t>
  </si>
  <si>
    <t>SE_19_-_10229344_10229233_10229116_10227864_EIF3G</t>
  </si>
  <si>
    <t>98.01022583841836</t>
  </si>
  <si>
    <t>SE_19_-_10443965_10441202_10441136_10439787_RAVER1</t>
  </si>
  <si>
    <t>2.0017707573358257</t>
  </si>
  <si>
    <t>34.25414364640884</t>
  </si>
  <si>
    <t>SE_19_-_10450215_10449921_10449738_10449624_ICAM3</t>
  </si>
  <si>
    <t>99.2719444312736</t>
  </si>
  <si>
    <t>71.29629629629629</t>
  </si>
  <si>
    <t>SE_19_-_10463110_10461838_10461728_10461644_TYK2</t>
  </si>
  <si>
    <t>97.75245242296407</t>
  </si>
  <si>
    <t>SE_19_-_10464718_10464322_10464204_10463774_TYK2</t>
  </si>
  <si>
    <t>4.962054872737108</t>
  </si>
  <si>
    <t>54.12844036697248</t>
  </si>
  <si>
    <t>SE_19_-_10472187_10471749_10471638_10469978_TYK2</t>
  </si>
  <si>
    <t>99.41667099340732</t>
  </si>
  <si>
    <t>SE_19_-_10476193_10475724_10475527_10475447_TYK2</t>
  </si>
  <si>
    <t>5.3391156244483655</t>
  </si>
  <si>
    <t>SE_19_-_10488890_10480553_10480433_10479094_TYK2</t>
  </si>
  <si>
    <t>1.0937755459030838</t>
  </si>
  <si>
    <t>SE_19_-_10514054_10511369_10511251_10506879_CDC37</t>
  </si>
  <si>
    <t>99.92201231365169</t>
  </si>
  <si>
    <t>SE_19_+_10570174_10570271_10570435_10571680_PDE4A</t>
  </si>
  <si>
    <t>98.69011988465563</t>
  </si>
  <si>
    <t>SE_19_-_10600324_10600044_10599868_10597494_KEAP1</t>
  </si>
  <si>
    <t>0.5096923525434724</t>
  </si>
  <si>
    <t>SE_19_-_10610071_10603393_10603249_10602938_KEAP1</t>
  </si>
  <si>
    <t>82.54147432804986</t>
  </si>
  <si>
    <t>SE_19_+_10655806_10657865_10657929_10659580_ATG4D</t>
  </si>
  <si>
    <t>98.24450347846383</t>
  </si>
  <si>
    <t>78.90625</t>
  </si>
  <si>
    <t>SE_19_+_10655806_10659580_10659710_10662573_ATG4D</t>
  </si>
  <si>
    <t>99.95838466498539</t>
  </si>
  <si>
    <t>SE_19_+_10662797_10662881_10663000_10663561_ATG4D</t>
  </si>
  <si>
    <t>97.09121127365758</t>
  </si>
  <si>
    <t>SE_19_-_10670035_10668915_10668840_10668736_KRI1</t>
  </si>
  <si>
    <t>99.41856397789654</t>
  </si>
  <si>
    <t>SE_19_-_10675605_10673497_10673405_10672521_KRI1</t>
  </si>
  <si>
    <t>99.65712326844992</t>
  </si>
  <si>
    <t>SE_19_-_10675605_10673513_10673405_10672521_KRI1</t>
  </si>
  <si>
    <t>99.51796760522055</t>
  </si>
  <si>
    <t>SE_19_-_10676582_10675710_10675605_10673513_KRI1</t>
  </si>
  <si>
    <t>95.59256880541707</t>
  </si>
  <si>
    <t>SE_19_-_10676582_10676466_10676393_10675710_KRI1</t>
  </si>
  <si>
    <t>98.80148251732822</t>
  </si>
  <si>
    <t>SE_19_-_10687874_10685705_10685580_10685168_AP1M2</t>
  </si>
  <si>
    <t>3.2760982350155414</t>
  </si>
  <si>
    <t>SE_19_-_10697866_10695720_10695646_10694746_AP1M2</t>
  </si>
  <si>
    <t>98.61966740523225</t>
  </si>
  <si>
    <t>SE_19_+_10736977_10738398_10738471_10738596_SLC44A2</t>
  </si>
  <si>
    <t>99.26872922839804</t>
  </si>
  <si>
    <t>SE_19_+_10736977_10738596_10738680_10741733_SLC44A2</t>
  </si>
  <si>
    <t>99.82171228099969</t>
  </si>
  <si>
    <t>SE_19_+_10748605_10748699_10748769_10748903_SLC44A2</t>
  </si>
  <si>
    <t>8.550566003812456</t>
  </si>
  <si>
    <t>SE_19_+_10753127_10753573_10753697_10753955_SLC44A2</t>
  </si>
  <si>
    <t>1.6944705364236854</t>
  </si>
  <si>
    <t>SE_19_+_10765163_10777168_10777325_10781192_ILF3</t>
  </si>
  <si>
    <t>99.95750776792305</t>
  </si>
  <si>
    <t>SE_19_+_10781879_10782034_10782211_10787839_ILF3</t>
  </si>
  <si>
    <t>91.99796847396686</t>
  </si>
  <si>
    <t>SE_19_+_10787986_10789289_10789380_10789773_ILF3</t>
  </si>
  <si>
    <t>88.53118414750622</t>
  </si>
  <si>
    <t>SE_19_+_10790603_10791022_10791119_10791695_ILF3</t>
  </si>
  <si>
    <t>40.8116744629519</t>
  </si>
  <si>
    <t>SE_19_+_10794646_10795092_10795152_10798022_ILF3</t>
  </si>
  <si>
    <t>4.8029453288918456</t>
  </si>
  <si>
    <t>SE_19_+_10812930_10817386_10817501_10817978_QTRT1</t>
  </si>
  <si>
    <t>0.7082922388583073</t>
  </si>
  <si>
    <t>SE_19_+_10818291_10819957_10820040_10822837_QTRT1</t>
  </si>
  <si>
    <t>99.64057809024183</t>
  </si>
  <si>
    <t>SE_19_-_10945932_10945739_10945610_10943889_TMED1</t>
  </si>
  <si>
    <t>99.80124304658695</t>
  </si>
  <si>
    <t>47.51381215469613</t>
  </si>
  <si>
    <t>35.91160220994475</t>
  </si>
  <si>
    <t>SE_19_-_10945932_10945793_10945610_10943889_TMED1</t>
  </si>
  <si>
    <t>99.70210211926151</t>
  </si>
  <si>
    <t>SE_19_-_10946685_10946029_10945932_10945793_TMED1</t>
  </si>
  <si>
    <t>99.29470489705265</t>
  </si>
  <si>
    <t>SE_19_-_10946685_10946029_10945967_10945793_TMED1</t>
  </si>
  <si>
    <t>99.75784155638067</t>
  </si>
  <si>
    <t>SE_19_+_10982598_11015627_11015752_11018715_CARM1</t>
  </si>
  <si>
    <t>5.576431870155223</t>
  </si>
  <si>
    <t>SE_19_+_11018821_11019226_11019309_11019779_CARM1</t>
  </si>
  <si>
    <t>6.065215241027691</t>
  </si>
  <si>
    <t>68.10344827586206</t>
  </si>
  <si>
    <t>SE_19_+_11018821_11019226_11019344_11019779_CARM1</t>
  </si>
  <si>
    <t>5.491033751781088</t>
  </si>
  <si>
    <t>70.25641025641025</t>
  </si>
  <si>
    <t>SE_19_+_11018821_11019226_11019423_11019779_CARM1</t>
  </si>
  <si>
    <t>99.96620320024266</t>
  </si>
  <si>
    <t>SE_19_+_11030642_11031112_11031249_11031335_CARM1</t>
  </si>
  <si>
    <t>28.336418278385967</t>
  </si>
  <si>
    <t>SE_19_+_11031803_11032051_11032119_11032291_CARM1</t>
  </si>
  <si>
    <t>98.8386770222291</t>
  </si>
  <si>
    <t>SE_19_-_11036362_11034868_11034752_11034675_YIPF2</t>
  </si>
  <si>
    <t>93.15134175984467</t>
  </si>
  <si>
    <t>SE_19_-_11038475_11038392_11038306_11036449_YIPF2</t>
  </si>
  <si>
    <t>99.87328163424333</t>
  </si>
  <si>
    <t>SE_19_-_11039261_11039116_11039056_11038635_YIPF2</t>
  </si>
  <si>
    <t>5.775375206056388</t>
  </si>
  <si>
    <t>SE_19_+_11071850_11091453_11091528_11094797_SMARCA4</t>
  </si>
  <si>
    <t>23.137333893439063</t>
  </si>
  <si>
    <t>SE_19_+_11144193_11144443_11144541_11144799_SMARCA4</t>
  </si>
  <si>
    <t>13.095252706238576</t>
  </si>
  <si>
    <t>SE_19_+_11145808_11150134_11150229_11151974_SMARCA4</t>
  </si>
  <si>
    <t>8.525860455402572</t>
  </si>
  <si>
    <t>SE_19_+_11145808_11150134_11150229_11151983_SMARCA4</t>
  </si>
  <si>
    <t>99.26753393333564</t>
  </si>
  <si>
    <t>SE_19_+_11211021_11213340_11213462_11215896_LDLR</t>
  </si>
  <si>
    <t>99.93714024490846</t>
  </si>
  <si>
    <t>SE_19_+_11213462_11217241_11217363_11218068_LDLR</t>
  </si>
  <si>
    <t>99.48564522508183</t>
  </si>
  <si>
    <t>SE_19_+_11218190_11221328_11221447_11222190_LDLR</t>
  </si>
  <si>
    <t>95.64452366668247</t>
  </si>
  <si>
    <t>SE_19_+_11226888_11227535_11227674_11230768_LDLR</t>
  </si>
  <si>
    <t>99.41626676374688</t>
  </si>
  <si>
    <t>SE_19_+_11230909_11231046_11231198_11233850_LDLR</t>
  </si>
  <si>
    <t>99.90972322430173</t>
  </si>
  <si>
    <t>SE_19_-_11280724_11280642_11280553_11277287_KANK2</t>
  </si>
  <si>
    <t>31.254501029452097</t>
  </si>
  <si>
    <t>SE_19_-_11308161_11306903_11306726_11306496_KANK2</t>
  </si>
  <si>
    <t>61.57754835525681</t>
  </si>
  <si>
    <t>SE_19_-_11308161_11306903_11306726_11306557_KANK2</t>
  </si>
  <si>
    <t>23.72911485770204</t>
  </si>
  <si>
    <t>SE_19_-_11342861_11340066_11339974_11339711_DOCK6</t>
  </si>
  <si>
    <t>73.30282172623707</t>
  </si>
  <si>
    <t>SE_19_-_11343879_11340066_11339974_11339711_DOCK6</t>
  </si>
  <si>
    <t>86.41004775176863</t>
  </si>
  <si>
    <t>SE_19_-_11343879_11342965_11342861_11339711_DOCK6</t>
  </si>
  <si>
    <t>60.25868587371313</t>
  </si>
  <si>
    <t>SE_19_-_11343879_11342965_11342861_11340066_DOCK6</t>
  </si>
  <si>
    <t>99.89673514874286</t>
  </si>
  <si>
    <t>10.181818181818182</t>
  </si>
  <si>
    <t>88.72727272727273</t>
  </si>
  <si>
    <t>1.090909090909091</t>
  </si>
  <si>
    <t>SE_19_-_11456196_11456091_11455928_11453796_TMEM205</t>
  </si>
  <si>
    <t>99.21691058148294</t>
  </si>
  <si>
    <t>40.09433962264151</t>
  </si>
  <si>
    <t>SE_19_-_11456803_11456304_11456196_11456091_TMEM205</t>
  </si>
  <si>
    <t>99.94145462264989</t>
  </si>
  <si>
    <t>SE_19_-_11456884_11456304_11456196_11456091_TMEM205</t>
  </si>
  <si>
    <t>7.135321678635931</t>
  </si>
  <si>
    <t>SE_19_+_11457303_11459642_11459759_11460330_CCDC159</t>
  </si>
  <si>
    <t>94.79947991770025</t>
  </si>
  <si>
    <t>35.751295336787564</t>
  </si>
  <si>
    <t>46.1139896373057</t>
  </si>
  <si>
    <t>SE_19_+_11460875_11461484_11461679_11464127_CCDC159</t>
  </si>
  <si>
    <t>95.33430848308268</t>
  </si>
  <si>
    <t>SE_19_+_11460875_11462733_11462809_11464127_CCDC159</t>
  </si>
  <si>
    <t>68.44055610082958</t>
  </si>
  <si>
    <t>SE_19_-_11493773_11493625_11493523_11492781_EPOR</t>
  </si>
  <si>
    <t>68.48823181390065</t>
  </si>
  <si>
    <t>SE_19_-_11493773_11493658_11493523_11492781_EPOR</t>
  </si>
  <si>
    <t>1.1633091043310544</t>
  </si>
  <si>
    <t>SE_19_-_11494769_11494211_11494107_11493908_EPOR/RGL3</t>
  </si>
  <si>
    <t>7.027478927702449</t>
  </si>
  <si>
    <t>SE_19_-_11507920_11505354_11505282_11505196_RGL3</t>
  </si>
  <si>
    <t>90.22497109106354</t>
  </si>
  <si>
    <t>SE_19_-_11517095_11516102_11515999_11515907_RGL3</t>
  </si>
  <si>
    <t>11.797168554139539</t>
  </si>
  <si>
    <t>91.53439153439153</t>
  </si>
  <si>
    <t>8.465608465608465</t>
  </si>
  <si>
    <t>SE_19_-_11526613_11522120_11521929_11517540_RGL3</t>
  </si>
  <si>
    <t>99.86196728497319</t>
  </si>
  <si>
    <t>SE_19_-_11597584_11596585_11596471_11594956_ZNF653</t>
  </si>
  <si>
    <t>11.933018882013084</t>
  </si>
  <si>
    <t>SE_19_-_11616303_11611630_11611493_11609154_ZNF653</t>
  </si>
  <si>
    <t>98.91434789080152</t>
  </si>
  <si>
    <t>SE_19_-_11618806_11618665_11618517_11618377_ECSIT</t>
  </si>
  <si>
    <t>99.75620451926925</t>
  </si>
  <si>
    <t>SE_19_-_11639560_11630008_11629890_11625036_ECSIT</t>
  </si>
  <si>
    <t>90.1917715936506</t>
  </si>
  <si>
    <t>SE_19_-_11639877_11630008_11629890_11625036_ECSIT</t>
  </si>
  <si>
    <t>0.1488439566877504</t>
  </si>
  <si>
    <t>SE_19_-_11639877_11630781_11630659_11630008_ECSIT</t>
  </si>
  <si>
    <t>1.572254488566601</t>
  </si>
  <si>
    <t>SE_19_-_11639877_11636552_11636455_11630008_ECSIT</t>
  </si>
  <si>
    <t>99.96197789526154</t>
  </si>
  <si>
    <t>SE_19_+_11658722_11660138_11660284_11660365_CNN1</t>
  </si>
  <si>
    <t>2.4687725413280437</t>
  </si>
  <si>
    <t>SE_19_-_11670006_11665761_11665635_11665180_ELOF1</t>
  </si>
  <si>
    <t>5.524278503873738</t>
  </si>
  <si>
    <t>SE_19_-_11689400_11689009_11688839_11688494_ACP5</t>
  </si>
  <si>
    <t>62.44651200786143</t>
  </si>
  <si>
    <t>SE_19_-_11689659_11689472_11689400_11688494_ACP5</t>
  </si>
  <si>
    <t>49.94767433149371</t>
  </si>
  <si>
    <t>32.7683615819209</t>
  </si>
  <si>
    <t>SE_19_-_11689659_11689579_11689400_11688494_ACP5</t>
  </si>
  <si>
    <t>2.357370095111378</t>
  </si>
  <si>
    <t>7.236842105263158</t>
  </si>
  <si>
    <t>SE_19_+_11708445_11715025_11715179_11725342_ZNF627</t>
  </si>
  <si>
    <t>88.3785736810718</t>
  </si>
  <si>
    <t>SE_19_+_12087979_12088186_12088246_12088931_ZNF763</t>
  </si>
  <si>
    <t>84.07131797348222</t>
  </si>
  <si>
    <t>SE_19_+_12184972_12185176_12185236_12186127_ZNF844</t>
  </si>
  <si>
    <t>79.43617516699727</t>
  </si>
  <si>
    <t>94.35483870967742</t>
  </si>
  <si>
    <t>SE_19_+_12274021_12296600_12296726_12296929_ZNF136</t>
  </si>
  <si>
    <t>2.3299624578670426</t>
  </si>
  <si>
    <t>SE_19_+_12721896_12723040_12723130_12734514_ZNF791</t>
  </si>
  <si>
    <t>2.958841080459027</t>
  </si>
  <si>
    <t>SE_19_+_12721896_12723040_12723179_12734514_ZNF791</t>
  </si>
  <si>
    <t>99.93729741830359</t>
  </si>
  <si>
    <t>97.58064516129032</t>
  </si>
  <si>
    <t>SE_19_+_12721896_12734514_12734640_12735464_ZNF791</t>
  </si>
  <si>
    <t>98.70152457644555</t>
  </si>
  <si>
    <t>SE_19_+_12734640_12735464_12735524_12738535_ZNF791</t>
  </si>
  <si>
    <t>75.98995472681078</t>
  </si>
  <si>
    <t>SE_19_-_12772074_12769321_12769242_12769158_MAN2B1</t>
  </si>
  <si>
    <t>84.89644219199354</t>
  </si>
  <si>
    <t>SE_19_-_12772074_12769324_12769242_12769158_MAN2B1</t>
  </si>
  <si>
    <t>99.81531198088392</t>
  </si>
  <si>
    <t>72.12643678160919</t>
  </si>
  <si>
    <t>SE_19_-_12776166_12775799_12775606_12774649_MAN2B1</t>
  </si>
  <si>
    <t>99.81560186882542</t>
  </si>
  <si>
    <t>28.499999999999996</t>
  </si>
  <si>
    <t>SE_19_-_12777357_12776619_12776517_12776339_MAN2B1</t>
  </si>
  <si>
    <t>99.66119718103451</t>
  </si>
  <si>
    <t>40.55118110236221</t>
  </si>
  <si>
    <t>51.574803149606296</t>
  </si>
  <si>
    <t>SE_19_-_12777357_12776646_12776517_12776339_MAN2B1</t>
  </si>
  <si>
    <t>0.515656851359848</t>
  </si>
  <si>
    <t>SE_19_+_12781635_12783277_12783363_12783661_WDR83</t>
  </si>
  <si>
    <t>98.08648901127837</t>
  </si>
  <si>
    <t>82.17821782178217</t>
  </si>
  <si>
    <t>SE_19_-_12788105_12788025_12787922_12786892_DHPS</t>
  </si>
  <si>
    <t>88.83061391097668</t>
  </si>
  <si>
    <t>SE_19_-_12788105_12788025_12787922_12786956_DHPS</t>
  </si>
  <si>
    <t>99.73257869462044</t>
  </si>
  <si>
    <t>SE_19_-_12790975_12790736_12790615_12790533_DHPS</t>
  </si>
  <si>
    <t>95.94591543759256</t>
  </si>
  <si>
    <t>SE_19_-_12805408_12802268_12802156_12802071_FBXW9</t>
  </si>
  <si>
    <t>90.75326119704485</t>
  </si>
  <si>
    <t>SE_19_-_12806987_12805752_12805613_12805536_FBXW9</t>
  </si>
  <si>
    <t>7.232583000653495</t>
  </si>
  <si>
    <t>69.0721649484536</t>
  </si>
  <si>
    <t>SE_19_-_12817010_12816923_12816824_12816582_TNPO2</t>
  </si>
  <si>
    <t>99.92450049258788</t>
  </si>
  <si>
    <t>SE_19_-_12845127_12842235_12842158_12841882_C19orf43</t>
  </si>
  <si>
    <t>99.68392106440497</t>
  </si>
  <si>
    <t>SE_19_-_12910991_12910803_12910673_12907980_PRDX2</t>
  </si>
  <si>
    <t>98.66147690099093</t>
  </si>
  <si>
    <t>6.790123456790123</t>
  </si>
  <si>
    <t>SE_19_-_12991616_12989648_12989484_12989393_DNASE2</t>
  </si>
  <si>
    <t>96.70500581710506</t>
  </si>
  <si>
    <t>SE_19_+_13002209_13002301_13002474_13002645_GCDH</t>
  </si>
  <si>
    <t>99.4360225191244</t>
  </si>
  <si>
    <t>SE_19_+_13002788_13002930_13002992_13004297_GCDH</t>
  </si>
  <si>
    <t>99.743027495051</t>
  </si>
  <si>
    <t>SE_19_-_13041037_13039661_13039569_13039477_FARSA</t>
  </si>
  <si>
    <t>97.56094245554486</t>
  </si>
  <si>
    <t>SE_19_+_13059172_13059311_13059366_13059500_RAD23A</t>
  </si>
  <si>
    <t>99.87859773033678</t>
  </si>
  <si>
    <t>SE_19_+_13059627_13059895_13059973_13060089_RAD23A</t>
  </si>
  <si>
    <t>99.9791923087085</t>
  </si>
  <si>
    <t>71.31782945736434</t>
  </si>
  <si>
    <t>SE_19_+_13060222_13063503_13063634_13063750_RAD23A</t>
  </si>
  <si>
    <t>99.99042240180462</t>
  </si>
  <si>
    <t>SE_19_+_13060222_13063503_13063667_13063750_RAD23A</t>
  </si>
  <si>
    <t>71.12210690107652</t>
  </si>
  <si>
    <t>SE_19_+_13186485_13189427_13189549_13192494_NFIX</t>
  </si>
  <si>
    <t>7.1280177978323715</t>
  </si>
  <si>
    <t>SE_19_+_13192669_13198803_13198950_13201113_NFIX</t>
  </si>
  <si>
    <t>85.5680541378527</t>
  </si>
  <si>
    <t>SE_19_-_13220972_13220815_13220729_13220652_TRMT1</t>
  </si>
  <si>
    <t>98.74105536884666</t>
  </si>
  <si>
    <t>SE_19_-_13223723_13223631_13223519_13221120_TRMT1</t>
  </si>
  <si>
    <t>98.79522206984709</t>
  </si>
  <si>
    <t>SE_19_-_13226811_13226582_13226440_13226280_TRMT1</t>
  </si>
  <si>
    <t>99.24456497856552</t>
  </si>
  <si>
    <t>SE_19_-_13226920_13226582_13226440_13226280_TRMT1</t>
  </si>
  <si>
    <t>32.57143306471933</t>
  </si>
  <si>
    <t>SE_19_+_13870086_13872305_13872382_13873113_CCDC130</t>
  </si>
  <si>
    <t>61.370295655313924</t>
  </si>
  <si>
    <t>63.30275229357798</t>
  </si>
  <si>
    <t>SE_19_+_13875923_13876768_13876879_13879173_MRI1</t>
  </si>
  <si>
    <t>69.23180416270704</t>
  </si>
  <si>
    <t>39.884393063583815</t>
  </si>
  <si>
    <t>50.28901734104046</t>
  </si>
  <si>
    <t>SE_19_+_13875923_13876768_13876943_13879173_MRI1</t>
  </si>
  <si>
    <t>99.28065393687315</t>
  </si>
  <si>
    <t>SE_19_+_13885388_13885466_13885521_13888866_C19orf53</t>
  </si>
  <si>
    <t>0.25482668370142925</t>
  </si>
  <si>
    <t>79.28571428571428</t>
  </si>
  <si>
    <t>SE_19_+_13885521_13886285_13886427_13888866_C19orf53</t>
  </si>
  <si>
    <t>0.08719943285042522</t>
  </si>
  <si>
    <t>SE_19_+_13885521_13886291_13886427_13888866_C19orf53</t>
  </si>
  <si>
    <t>95.47804001273751</t>
  </si>
  <si>
    <t>SE_19_+_14030015_14030631_14030764_14031370_CC2D1A</t>
  </si>
  <si>
    <t>68.23960457973622</t>
  </si>
  <si>
    <t>SE_19_-_14047180_14046857_14046793_14044806_PODNL1</t>
  </si>
  <si>
    <t>97.97398356391908</t>
  </si>
  <si>
    <t>SE_19_-_14047180_14046857_14046793_14046643_PODNL1</t>
  </si>
  <si>
    <t>98.08976179440026</t>
  </si>
  <si>
    <t>SE_19_-_14208173_14204604_14204440_14204049_PRKACA</t>
  </si>
  <si>
    <t>99.83426515040023</t>
  </si>
  <si>
    <t>59.195402298850574</t>
  </si>
  <si>
    <t>SE_19_-_14236934_14232520_14232344_14231477_ASF1B</t>
  </si>
  <si>
    <t>98.78429390376618</t>
  </si>
  <si>
    <t>SE_19_-_14247160_14237049_14236934_14232520_ASF1B</t>
  </si>
  <si>
    <t>94.87682775963432</t>
  </si>
  <si>
    <t>SE_19_-_14263121_14263034_14262945_14262427_LPHN1</t>
  </si>
  <si>
    <t>92.56947403667122</t>
  </si>
  <si>
    <t>SE_19_-_14272124_14271508_14271405_14271109_LPHN1</t>
  </si>
  <si>
    <t>99.9441026712839</t>
  </si>
  <si>
    <t>SE_19_+_14492357_14499262_14499312_14499514_CD97</t>
  </si>
  <si>
    <t>98.82029925994763</t>
  </si>
  <si>
    <t>SE_19_+_14501891_14507154_14507285_14507889_CD97</t>
  </si>
  <si>
    <t>30.397631192262565</t>
  </si>
  <si>
    <t>SE_19_+_14501891_14507154_14507285_14508470_CD97</t>
  </si>
  <si>
    <t>6.839915911898724</t>
  </si>
  <si>
    <t>53.47222222222222</t>
  </si>
  <si>
    <t>SE_19_+_14501891_14507889_14508035_14508470_CD97</t>
  </si>
  <si>
    <t>48.92949767935749</t>
  </si>
  <si>
    <t>SE_19_+_14507285_14507889_14508035_14508470_CD97</t>
  </si>
  <si>
    <t>98.75559567071579</t>
  </si>
  <si>
    <t>SE_19_-_14520554_14520457_14520348_14520259_DDX39A</t>
  </si>
  <si>
    <t>29.441139258380815</t>
  </si>
  <si>
    <t>36.81318681318682</t>
  </si>
  <si>
    <t>SE_19_-_14521801_14521417_14521233_14521146_DDX39A</t>
  </si>
  <si>
    <t>27.222330786458276</t>
  </si>
  <si>
    <t>SE_19_-_14521801_14521417_14521360_14521146_DDX39A</t>
  </si>
  <si>
    <t>1.598230606330429</t>
  </si>
  <si>
    <t>SE_19_+_14544354_14545402_14545466_14551955_PKN1</t>
  </si>
  <si>
    <t>99.10923629555568</t>
  </si>
  <si>
    <t>69.10112359550563</t>
  </si>
  <si>
    <t>SE_19_-_14591405_14591297_14591117_14590336_GIPC1</t>
  </si>
  <si>
    <t>0.6183367701412208</t>
  </si>
  <si>
    <t>SE_19_-_14602468_14594391_14594301_14593818_GIPC1</t>
  </si>
  <si>
    <t>93.96267197854957</t>
  </si>
  <si>
    <t>SE_19_-_14606849_14602555_14602468_14591590_GIPC1</t>
  </si>
  <si>
    <t>99.31706541725954</t>
  </si>
  <si>
    <t>SE_19_-_14606849_14602555_14602468_14593818_GIPC1</t>
  </si>
  <si>
    <t>84.90782285817936</t>
  </si>
  <si>
    <t>SE_19_-_14606849_14603724_14603669_14602555_GIPC1</t>
  </si>
  <si>
    <t>98.946112154964</t>
  </si>
  <si>
    <t>SE_19_-_14638538_14629080_14628951_14627858_DNAJB1</t>
  </si>
  <si>
    <t>6.614976911103996</t>
  </si>
  <si>
    <t>SE_19_+_14640523_14655926_14655992_14673337_TECR</t>
  </si>
  <si>
    <t>96.6822850806851</t>
  </si>
  <si>
    <t>87.9746835443038</t>
  </si>
  <si>
    <t>SE_19_+_15222250_15222443_15222603_15223157_SYDE1</t>
  </si>
  <si>
    <t>99.514243050319</t>
  </si>
  <si>
    <t>SE_19_-_15236467_15235880_15235736_15234387_ILVBL</t>
  </si>
  <si>
    <t>89.07611869054472</t>
  </si>
  <si>
    <t>83.00653594771242</t>
  </si>
  <si>
    <t>12.418300653594772</t>
  </si>
  <si>
    <t>SE_19_-_15295717_15295261_15295106_15292612_NOTCH3</t>
  </si>
  <si>
    <t>6.120318508755804</t>
  </si>
  <si>
    <t>SE_19_-_15379716_15379051_15378965_15378362_BRD4</t>
  </si>
  <si>
    <t>7.424875717758036</t>
  </si>
  <si>
    <t>SE_19_-_15379716_15379092_15378965_15378362_BRD4</t>
  </si>
  <si>
    <t>28.55907382008805</t>
  </si>
  <si>
    <t>SE_19_-_15480957_15480035_15479878_15479133_AKAP8</t>
  </si>
  <si>
    <t>26.709223539284444</t>
  </si>
  <si>
    <t>SE_19_-_15510113_15509514_15509441_15508666_AKAP8L</t>
  </si>
  <si>
    <t>33.59982298377385</t>
  </si>
  <si>
    <t>SE_19_-_15510113_15509577_15509441_15508666_AKAP8L</t>
  </si>
  <si>
    <t>97.93524516136907</t>
  </si>
  <si>
    <t>SE_19_-_15514469_15514366_15514286_15512414_AKAP8L</t>
  </si>
  <si>
    <t>95.43465897551943</t>
  </si>
  <si>
    <t>SE_19_-_15514821_15514526_15514464_15514366_AKAP8L</t>
  </si>
  <si>
    <t>96.11426396554765</t>
  </si>
  <si>
    <t>SE_19_-_15514821_15514526_15514469_15514366_AKAP8L</t>
  </si>
  <si>
    <t>96.43808669992741</t>
  </si>
  <si>
    <t>SE_19_+_15784537_15789071_15789139_15791054_CYP4F12</t>
  </si>
  <si>
    <t>96.81231347617724</t>
  </si>
  <si>
    <t>SE_19_+_15784537_15789071_15789215_15791054_CYP4F12</t>
  </si>
  <si>
    <t>94.59579852183589</t>
  </si>
  <si>
    <t>SE_19_-_16025572_16025476_16025412_16025197_CYP4F11</t>
  </si>
  <si>
    <t>90.37275825117857</t>
  </si>
  <si>
    <t>SE_19_-_16038022_16035692_16035571_16034892_CYP4F11</t>
  </si>
  <si>
    <t>99.9672239238207</t>
  </si>
  <si>
    <t>98.47328244274809</t>
  </si>
  <si>
    <t>SE_19_+_16186982_16192723_16192856_16197233_TPM4</t>
  </si>
  <si>
    <t>26.24156119892877</t>
  </si>
  <si>
    <t>SE_19_+_16265301_16266452_16266573_16268020_HSH2D</t>
  </si>
  <si>
    <t>0.34785074636314595</t>
  </si>
  <si>
    <t>SE_19_+_16296576_16300199_16300322_16301331_FAM32A</t>
  </si>
  <si>
    <t>96.80638622173709</t>
  </si>
  <si>
    <t>SE_19_+_16296576_16301331_16301384_16301698_FAM32A</t>
  </si>
  <si>
    <t>0.3739217487445689</t>
  </si>
  <si>
    <t>SE_19_+_16308879_16313800_16313912_16314270_AP1M1</t>
  </si>
  <si>
    <t>98.43283396294724</t>
  </si>
  <si>
    <t>SE_19_+_16339019_16339581_16339739_16344304_AP1M1</t>
  </si>
  <si>
    <t>69.83751678901646</t>
  </si>
  <si>
    <t>SE_19_-_16495940_16488065_16487933_16472795_EPS15L1</t>
  </si>
  <si>
    <t>86.82831401117619</t>
  </si>
  <si>
    <t>SE_19_+_16620799_16623825_16623920_16625308_C19orf44</t>
  </si>
  <si>
    <t>98.31402471861381</t>
  </si>
  <si>
    <t>72.2560975609756</t>
  </si>
  <si>
    <t>20.121951219512198</t>
  </si>
  <si>
    <t>7.621951219512195</t>
  </si>
  <si>
    <t>SE_19_+_16623920_16625308_16625474_16628041_C19orf44</t>
  </si>
  <si>
    <t>96.46528139635149</t>
  </si>
  <si>
    <t>SE_19_+_16623920_16625361_16625474_16628041_C19orf44</t>
  </si>
  <si>
    <t>2.254812991131707</t>
  </si>
  <si>
    <t>SE_19_-_16677343_16675943_16675848_16666208_MED26/SLC35E1</t>
  </si>
  <si>
    <t>97.65514468794308</t>
  </si>
  <si>
    <t>SE_19_-_16682323_16678980_16678843_16677468_SLC35E1</t>
  </si>
  <si>
    <t>99.89369783333957</t>
  </si>
  <si>
    <t>81.59509202453987</t>
  </si>
  <si>
    <t>SE_19_-_16770206_16758072_16757907_16689220_SMIM7</t>
  </si>
  <si>
    <t>82.68872903880235</t>
  </si>
  <si>
    <t>SE_19_-_16770206_16764936_16764846_16758072_SMIM7</t>
  </si>
  <si>
    <t>0.29174445335176713</t>
  </si>
  <si>
    <t>SE_19_-_16770206_16766179_16766049_16764936_SMIM7</t>
  </si>
  <si>
    <t>0.05458689797223304</t>
  </si>
  <si>
    <t>SE_19_-_16770206_16770066_16769969_16764936_SMIM7</t>
  </si>
  <si>
    <t>98.98207427899536</t>
  </si>
  <si>
    <t>SE_19_-_16770770_16770258_16770206_16764936_SMIM7</t>
  </si>
  <si>
    <t>26.642939928155567</t>
  </si>
  <si>
    <t>SE_19_+_16973370_16973695_16973790_16974491_SIN3B</t>
  </si>
  <si>
    <t>87.45665956223083</t>
  </si>
  <si>
    <t>SE_19_-_17179841_17173589_17173508_17170902_HAUS8</t>
  </si>
  <si>
    <t>94.21096533190769</t>
  </si>
  <si>
    <t>SE_19_+_17286550_17291736_17291849_17294638_MYO9B</t>
  </si>
  <si>
    <t>96.7479068896092</t>
  </si>
  <si>
    <t>SE_19_+_17326316_17326611_17326660_17326801_USE1</t>
  </si>
  <si>
    <t>99.6460029774635</t>
  </si>
  <si>
    <t>SE_19_+_17329200_17330022_17330196_17330440_USE1</t>
  </si>
  <si>
    <t>83.91750410397937</t>
  </si>
  <si>
    <t>62.57668711656442</t>
  </si>
  <si>
    <t>SE_19_+_17338008_17338649_17338814_17339065_OCEL1</t>
  </si>
  <si>
    <t>61.2726809194848</t>
  </si>
  <si>
    <t>SE_19_+_17339118_17339612_17339724_17339818_OCEL1</t>
  </si>
  <si>
    <t>30.979588535300866</t>
  </si>
  <si>
    <t>SE_19_-_17370098_17369510_17369393_17369194_USHBP1</t>
  </si>
  <si>
    <t>95.63465574418409</t>
  </si>
  <si>
    <t>44.52054794520548</t>
  </si>
  <si>
    <t>SE_19_-_17375055_17374959_17374811_17373799_USHBP1</t>
  </si>
  <si>
    <t>96.58151266890603</t>
  </si>
  <si>
    <t>SE_19_+_17379900_17382406_17382464_17384713_BABAM1</t>
  </si>
  <si>
    <t>95.39926986987544</t>
  </si>
  <si>
    <t>SE_19_+_17382464_17384713_17384833_17387304_BABAM1</t>
  </si>
  <si>
    <t>1.973234685282964</t>
  </si>
  <si>
    <t>13.440860215053762</t>
  </si>
  <si>
    <t>SE_19_+_17387718_17388193_17388288_17389654_BABAM1</t>
  </si>
  <si>
    <t>0.6529105848733359</t>
  </si>
  <si>
    <t>SE_19_-_17414051_17413041_17412992_17412433_ABHD8</t>
  </si>
  <si>
    <t>99.49293348189771</t>
  </si>
  <si>
    <t>SE_19_+_17449550_17449763_17449835_17449932_GTPBP3</t>
  </si>
  <si>
    <t>98.40369979799361</t>
  </si>
  <si>
    <t>SE_19_-_17516100_17515246_17515180_17514998_BST2</t>
  </si>
  <si>
    <t>97.77219577498582</t>
  </si>
  <si>
    <t>SE_19_+_17531443_17533141_17533267_17534307_MVB12A</t>
  </si>
  <si>
    <t>99.91212874421535</t>
  </si>
  <si>
    <t>SE_19_+_17533267_17534307_17534426_17534502_MVB12A</t>
  </si>
  <si>
    <t>99.07547330129961</t>
  </si>
  <si>
    <t>SE_19_+_17534876_17535430_17535486_17535740_MVB12A</t>
  </si>
  <si>
    <t>87.05568044215075</t>
  </si>
  <si>
    <t>SE_19_+_17598338_17599657_17599748_17599817_SLC27A1</t>
  </si>
  <si>
    <t>99.01594135120051</t>
  </si>
  <si>
    <t>SE_19_+_17611441_17611521_17611685_17615264_SLC27A1</t>
  </si>
  <si>
    <t>98.31949940784914</t>
  </si>
  <si>
    <t>SE_19_+_17611685_17612082_17612228_17615264_SLC27A1</t>
  </si>
  <si>
    <t>3.3777115386093346</t>
  </si>
  <si>
    <t>SE_19_+_17627089_17627180_17627283_17628097_PGLS</t>
  </si>
  <si>
    <t>99.78649233865417</t>
  </si>
  <si>
    <t>SE_19_+_17628198_17628519_17628659_17631753_PGLS</t>
  </si>
  <si>
    <t>99.07292395188404</t>
  </si>
  <si>
    <t>SE_19_+_17679522_17683292_17683411_17688004_COLGALT1</t>
  </si>
  <si>
    <t>99.85516625266429</t>
  </si>
  <si>
    <t>SE_19_+_17830429_17831745_17831846_17834935_MAP1S</t>
  </si>
  <si>
    <t>99.81649911323652</t>
  </si>
  <si>
    <t>SE_19_+_17830429_17831795_17831846_17834935_MAP1S</t>
  </si>
  <si>
    <t>94.09752501594275</t>
  </si>
  <si>
    <t>SE_19_+_17865170_17865401_17865490_17865927_FCHO1</t>
  </si>
  <si>
    <t>0.08450866646330239</t>
  </si>
  <si>
    <t>SE_19_+_17866000_17869494_17869600_17873571_FCHO1</t>
  </si>
  <si>
    <t>96.7875718709568</t>
  </si>
  <si>
    <t>SE_19_+_17889693_17892040_17892152_17892261_FCHO1</t>
  </si>
  <si>
    <t>29.082123545297296</t>
  </si>
  <si>
    <t>SE_19_-_17950286_17950102_17949989_17949199_JAK3</t>
  </si>
  <si>
    <t>98.7305914371885</t>
  </si>
  <si>
    <t>SE_19_+_18304844_18305587_18305663_18305768_MPV17L2</t>
  </si>
  <si>
    <t>1.6746476471132261</t>
  </si>
  <si>
    <t>SE_19_-_18423414_18421024_18420920_18420671_LSM4</t>
  </si>
  <si>
    <t>94.84093830832263</t>
  </si>
  <si>
    <t>SE_19_+_18451525_18453669_18453721_18466705_PGPEP1</t>
  </si>
  <si>
    <t>6.940041033263805</t>
  </si>
  <si>
    <t>SE_19_+_18453721_18459758_18459878_18466705_PGPEP1</t>
  </si>
  <si>
    <t>0.19153865827612276</t>
  </si>
  <si>
    <t>43.604651162790695</t>
  </si>
  <si>
    <t>SE_19_+_18530517_18536719_18536893_18538161_SSBP4</t>
  </si>
  <si>
    <t>98.52654775551972</t>
  </si>
  <si>
    <t>SE_19_+_18538233_18538562_18538623_18538708_SSBP4</t>
  </si>
  <si>
    <t>25.97715401131215</t>
  </si>
  <si>
    <t>SE_19_+_18541740_18542163_18542228_18542457_SSBP4</t>
  </si>
  <si>
    <t>98.66266275781113</t>
  </si>
  <si>
    <t>SE_19_+_18542516_18542603_18542672_18542810_SSBP4</t>
  </si>
  <si>
    <t>99.2187578257484</t>
  </si>
  <si>
    <t>49.73821989528796</t>
  </si>
  <si>
    <t>9.947643979057592</t>
  </si>
  <si>
    <t>SE_19_-_18547783_18547687_18547494_18547289_ISYNA1</t>
  </si>
  <si>
    <t>98.57674265907767</t>
  </si>
  <si>
    <t>SE_19_-_18548409_18547915_18547783_18547289_ISYNA1</t>
  </si>
  <si>
    <t>98.5622092597474</t>
  </si>
  <si>
    <t>SE_19_-_18548670_18547915_18547783_18547687_ISYNA1</t>
  </si>
  <si>
    <t>98.00088875113534</t>
  </si>
  <si>
    <t>SE_19_-_18548670_18548570_18548409_18547915_ISYNA1</t>
  </si>
  <si>
    <t>0.32575554891155906</t>
  </si>
  <si>
    <t>SE_19_-_18583645_18581845_18581786_18576728_ELL</t>
  </si>
  <si>
    <t>99.57587001781192</t>
  </si>
  <si>
    <t>SE_19_-_18648411_18644157_18644080_18643605_FKBP8</t>
  </si>
  <si>
    <t>99.840850746815</t>
  </si>
  <si>
    <t>29.94011976047904</t>
  </si>
  <si>
    <t>SE_19_-_18652489_18650530_18650361_18650269_FKBP8</t>
  </si>
  <si>
    <t>9.089233756734163</t>
  </si>
  <si>
    <t>SE_19_+_18668724_18671230_18671360_18672846_KXD1</t>
  </si>
  <si>
    <t>1.583042170126049</t>
  </si>
  <si>
    <t>SE_19_+_18675831_18675944_18676000_18677942_KXD1</t>
  </si>
  <si>
    <t>1.4190928929743452</t>
  </si>
  <si>
    <t>SE_19_+_18747947_18770497_18770594_18775071_KLHL26</t>
  </si>
  <si>
    <t>1.4062707662550982</t>
  </si>
  <si>
    <t>SE_19_+_18961677_18961859_18961938_18962944_UPF1</t>
  </si>
  <si>
    <t>97.14289364646925</t>
  </si>
  <si>
    <t>66.01307189542483</t>
  </si>
  <si>
    <t>SE_19_-_19015580_19014232_19014077_19011258_COPE</t>
  </si>
  <si>
    <t>0.7893957115146653</t>
  </si>
  <si>
    <t>SE_19_-_19017769_19016744_19016676_19016438_COPE</t>
  </si>
  <si>
    <t>98.3180671375702</t>
  </si>
  <si>
    <t>6.827309236947792</t>
  </si>
  <si>
    <t>8.835341365461847</t>
  </si>
  <si>
    <t>SE_19_-_19021780_19017921_19017769_19016438_COPE/HOMER3</t>
  </si>
  <si>
    <t>99.53584623548284</t>
  </si>
  <si>
    <t>SE_19_-_19023793_19021880_19021780_19017921_COPE/HOMER3</t>
  </si>
  <si>
    <t>11.272205897175288</t>
  </si>
  <si>
    <t>55.47945205479452</t>
  </si>
  <si>
    <t>SE_19_+_19031512_19031643_19031718_19032472_DDX49</t>
  </si>
  <si>
    <t>6.52404314779175</t>
  </si>
  <si>
    <t>SE_19_+_19031512_19031654_19031718_19032472_DDX49</t>
  </si>
  <si>
    <t>97.36279692023828</t>
  </si>
  <si>
    <t>SE_19_+_19031512_19032472_19032557_19032652_DDX49</t>
  </si>
  <si>
    <t>99.8322555392072</t>
  </si>
  <si>
    <t>17.532467532467532</t>
  </si>
  <si>
    <t>SE_19_-_19043733_19042941_19042785_19042434_HOMER3</t>
  </si>
  <si>
    <t>99.07613283090407</t>
  </si>
  <si>
    <t>96.46464646464646</t>
  </si>
  <si>
    <t>2.525252525252525</t>
  </si>
  <si>
    <t>SE_19_-_19049162_19045219_19045112_19043854_HOMER3</t>
  </si>
  <si>
    <t>73.59994011579879</t>
  </si>
  <si>
    <t>SE_19_-_19105175_19104549_19104447_19101958_SUGP2</t>
  </si>
  <si>
    <t>73.29846932983398</t>
  </si>
  <si>
    <t>SE_19_-_19105175_19104549_19104457_19101958_SUGP2</t>
  </si>
  <si>
    <t>4.853693944603014</t>
  </si>
  <si>
    <t>SE_19_-_19112422_19109794_19109733_19106089_SUGP2</t>
  </si>
  <si>
    <t>3.1666054869512514</t>
  </si>
  <si>
    <t>SE_19_-_19114977_19114417_19114305_19112483_SUGP2</t>
  </si>
  <si>
    <t>0.2537904467370098</t>
  </si>
  <si>
    <t>96.93877551020408</t>
  </si>
  <si>
    <t>SE_19_-_19119126_19118256_19118156_19115455_SUGP2</t>
  </si>
  <si>
    <t>99.42572431784811</t>
  </si>
  <si>
    <t>SE_19_-_19144246_19141891_19141760_19137035_SUGP2</t>
  </si>
  <si>
    <t>25.400901732631404</t>
  </si>
  <si>
    <t>SE_19_+_19144739_19144940_19145047_19153520_ARMC6</t>
  </si>
  <si>
    <t>3.2202543943849937</t>
  </si>
  <si>
    <t>SE_19_+_19144739_19148361_19148516_19153520_ARMC6</t>
  </si>
  <si>
    <t>6.6395733661715335</t>
  </si>
  <si>
    <t>SE_19_+_19145047_19148361_19148516_19153520_ARMC6</t>
  </si>
  <si>
    <t>0.462822217452365</t>
  </si>
  <si>
    <t>SE_19_+_19144739_19150131_19150223_19153520_ARMC6</t>
  </si>
  <si>
    <t>0.9202714882792065</t>
  </si>
  <si>
    <t>SE_19_+_19145047_19150131_19150223_19153520_ARMC6</t>
  </si>
  <si>
    <t>0.0464373977746652</t>
  </si>
  <si>
    <t>SE_19_+_19145047_19151499_19151601_19153520_ARMC6</t>
  </si>
  <si>
    <t>93.08317410875534</t>
  </si>
  <si>
    <t>SE_19_+_19144739_19153520_19153686_19162431_ARMC6</t>
  </si>
  <si>
    <t>99.20600440270611</t>
  </si>
  <si>
    <t>SE_19_+_19153686_19154801_19154883_19162431_ARMC6</t>
  </si>
  <si>
    <t>99.4262437997787</t>
  </si>
  <si>
    <t>SE_19_+_19166205_19166600_19166737_19168225_ARMC6</t>
  </si>
  <si>
    <t>98.95553110304205</t>
  </si>
  <si>
    <t>10.326086956521738</t>
  </si>
  <si>
    <t>SE_19_+_19166205_19166600_19166786_19168225_ARMC6</t>
  </si>
  <si>
    <t>98.35675991182133</t>
  </si>
  <si>
    <t>SE_19_+_19207014_19212590_19212695_19215722_SLC25A42</t>
  </si>
  <si>
    <t>99.51355087852086</t>
  </si>
  <si>
    <t>87.38738738738738</t>
  </si>
  <si>
    <t>SE_19_-_19232334_19232230_19232117_19231975_TMEM161A</t>
  </si>
  <si>
    <t>98.73772527848702</t>
  </si>
  <si>
    <t>SE_19_-_19232334_19232230_19232127_19231975_TMEM161A</t>
  </si>
  <si>
    <t>96.5244165508764</t>
  </si>
  <si>
    <t>SE_19_-_19249235_19245696_19245593_19244019_TMEM161A</t>
  </si>
  <si>
    <t>94.05695230981455</t>
  </si>
  <si>
    <t>SE_19_-_19249235_19245725_19245593_19244019_TMEM161A</t>
  </si>
  <si>
    <t>76.57837194403214</t>
  </si>
  <si>
    <t>SE_19_-_19257364_19257193_19257082_19256831_MEF2B/MEF2BNB-MEF2B</t>
  </si>
  <si>
    <t>62.538276959815505</t>
  </si>
  <si>
    <t>79.23076923076923</t>
  </si>
  <si>
    <t>6.923076923076923</t>
  </si>
  <si>
    <t>SE_19_-_19257364_19257214_19257082_19256831_MEF2B/MEF2BNB-MEF2B</t>
  </si>
  <si>
    <t>97.2292699332054</t>
  </si>
  <si>
    <t>SE_19_-_19257845_19257684_19257551_19257457_MEF2B/MEF2BNB-MEF2B</t>
  </si>
  <si>
    <t>10.501127141407345</t>
  </si>
  <si>
    <t>SE_19_-_19291495_19268092_19268025_19261573_MEF2B/MEF2BNB-MEF2B</t>
  </si>
  <si>
    <t>94.54369956710681</t>
  </si>
  <si>
    <t>SE_19_-_19293382_19291570_19291495_19261573_MEF2BNB-MEF2B/MEF2BNB</t>
  </si>
  <si>
    <t>92.17880268459734</t>
  </si>
  <si>
    <t>SE_19_+_19307855_19307995_19308060_19308330_RFXANK</t>
  </si>
  <si>
    <t>5.290196671005871</t>
  </si>
  <si>
    <t>SE_19_+_19310043_19311628_19311702_19312458_RFXANK</t>
  </si>
  <si>
    <t>82.34138947587564</t>
  </si>
  <si>
    <t>89.32038834951457</t>
  </si>
  <si>
    <t>SE_19_+_19313207_19313279_19313384_19313600_Hypothetical</t>
  </si>
  <si>
    <t>SE_19_-_19313600_19313384_19313279_19313207_NR2C2AP</t>
  </si>
  <si>
    <t>99.63276131542969</t>
  </si>
  <si>
    <t>47.93388429752066</t>
  </si>
  <si>
    <t>SE_19_-_19414157_19413197_19413074_19408153_SUGP1</t>
  </si>
  <si>
    <t>99.37036428633664</t>
  </si>
  <si>
    <t>SE_19_-_19414157_19413252_19413074_19408153_SUGP1</t>
  </si>
  <si>
    <t>98.51989789257462</t>
  </si>
  <si>
    <t>SE_19_-_19416658_19414656_19414533_19414257_SUGP1</t>
  </si>
  <si>
    <t>97.99625581044867</t>
  </si>
  <si>
    <t>SE_19_-_19416658_19414721_19414533_19414257_SUGP1</t>
  </si>
  <si>
    <t>95.9475470397567</t>
  </si>
  <si>
    <t>SE_19_-_19427231_19421009_19420906_19416885_SUGP1</t>
  </si>
  <si>
    <t>99.3489733853021</t>
  </si>
  <si>
    <t>SE_19_-_19431272_19427331_19427231_19421009_SUGP1</t>
  </si>
  <si>
    <t>99.58330805150082</t>
  </si>
  <si>
    <t>SE_19_-_19431272_19427402_19427231_19421009_SUGP1</t>
  </si>
  <si>
    <t>99.744511895855</t>
  </si>
  <si>
    <t>SE_19_+_19448074_19449654_19449748_19451655_MAU2</t>
  </si>
  <si>
    <t>0.4357637236197272</t>
  </si>
  <si>
    <t>SE_19_+_19460245_19463079_19463204_19465164_MAU2</t>
  </si>
  <si>
    <t>41.63170257004448</t>
  </si>
  <si>
    <t>SE_19_+_19496947_19546940_19547028_19576149_GATAD2A</t>
  </si>
  <si>
    <t>30.313624906917504</t>
  </si>
  <si>
    <t>SE_19_+_19516828_19546940_19547028_19576149_GATAD2A</t>
  </si>
  <si>
    <t>97.45735139012464</t>
  </si>
  <si>
    <t>94.61538461538461</t>
  </si>
  <si>
    <t>SE_19_+_19576423_19603115_19603247_19603390_GATAD2A</t>
  </si>
  <si>
    <t>98.21298950283557</t>
  </si>
  <si>
    <t>SE_19_+_19603521_19605103_19605192_19606563_GATAD2A</t>
  </si>
  <si>
    <t>84.2713756918657</t>
  </si>
  <si>
    <t>SE_19_+_19612225_19612778_19612852_19613140_GATAD2A</t>
  </si>
  <si>
    <t>83.81668976187552</t>
  </si>
  <si>
    <t>23.195876288659793</t>
  </si>
  <si>
    <t>SE_19_-_19745601_19745512_19745316_19744999_GMIP</t>
  </si>
  <si>
    <t>72.73681767215605</t>
  </si>
  <si>
    <t>SE_19_-_19747516_19746530_19746453_19746378_GMIP</t>
  </si>
  <si>
    <t>96.82660848497522</t>
  </si>
  <si>
    <t>SE_19_-_19751255_19751169_19751105_19751001_GMIP</t>
  </si>
  <si>
    <t>0.11019414383224704</t>
  </si>
  <si>
    <t>SE_19_-_19754320_19754036_19753909_19753428_GMIP</t>
  </si>
  <si>
    <t>4.545540407392947</t>
  </si>
  <si>
    <t>SE_19_-_19774080_19771428_19771338_19770796_ATP13A1</t>
  </si>
  <si>
    <t>94.61868840221716</t>
  </si>
  <si>
    <t>SE_19_-_19917751_19916935_19916840_19906469_ZNF506</t>
  </si>
  <si>
    <t>95.516711178124</t>
  </si>
  <si>
    <t>SE_19_-_19932410_19917877_19917751_19906469_ZNF506</t>
  </si>
  <si>
    <t>31.89152221740816</t>
  </si>
  <si>
    <t>SE_19_+_21326446_21333882_21334001_21349138_ZNF431</t>
  </si>
  <si>
    <t>2.5249097391342583</t>
  </si>
  <si>
    <t>SE_19_+_21350469_21352606_21352685_21365426_ZNF431</t>
  </si>
  <si>
    <t>1.1717268209331326</t>
  </si>
  <si>
    <t>SE_19_+_21541945_21543277_21543398_21544568_ZNF738</t>
  </si>
  <si>
    <t>0.8466235822850406</t>
  </si>
  <si>
    <t>SE_19_-_22193594_22192383_22192290_22171711_ZNF208</t>
  </si>
  <si>
    <t>92.38663611856786</t>
  </si>
  <si>
    <t>SE_19_-_23557440_23556639_23556544_23545527_ZNF91</t>
  </si>
  <si>
    <t>53.493477364761254</t>
  </si>
  <si>
    <t>SE_19_-_30206032_30199330_30199161_30193884_C19orf12</t>
  </si>
  <si>
    <t>92.51630938675979</t>
  </si>
  <si>
    <t>SE_19_+_30312724_30312903_30313037_30313147_CCNE1</t>
  </si>
  <si>
    <t>0.9719790630937635</t>
  </si>
  <si>
    <t>SE_19_+_30462134_30471066_30471157_30476130_URI1</t>
  </si>
  <si>
    <t>31.774879604916674</t>
  </si>
  <si>
    <t>SE_19_+_32955690_32958380_32958532_32959637_DPY19L3</t>
  </si>
  <si>
    <t>96.48467759366144</t>
  </si>
  <si>
    <t>SE_19_+_32955690_32959637_32959719_32968428_DPY19L3</t>
  </si>
  <si>
    <t>0.22070062002152377</t>
  </si>
  <si>
    <t>SE_19_+_32971463_32971611_32971662_32972985_DPY19L3</t>
  </si>
  <si>
    <t>99.90282972223864</t>
  </si>
  <si>
    <t>79.7752808988764</t>
  </si>
  <si>
    <t>SE_19_+_33075917_33076722_33076813_33077764_PDCD5</t>
  </si>
  <si>
    <t>98.53716405636646</t>
  </si>
  <si>
    <t>SE_19_-_33134029_33133051_33132930_33131291_ANKRD27</t>
  </si>
  <si>
    <t>99.97495324896299</t>
  </si>
  <si>
    <t>SE_19_-_33134478_33134390_33134337_33134258_ANKRD27</t>
  </si>
  <si>
    <t>85.81758181163022</t>
  </si>
  <si>
    <t>43.506493506493506</t>
  </si>
  <si>
    <t>SE_19_-_33140588_33137521_33137365_33135385_ANKRD27</t>
  </si>
  <si>
    <t>98.69434055731638</t>
  </si>
  <si>
    <t>SE_19_-_33165977_33149951_33149820_33140698_ANKRD27</t>
  </si>
  <si>
    <t>80.06458735950761</t>
  </si>
  <si>
    <t>SE_19_-_33417096_33414448_33414345_33409245_CEP89</t>
  </si>
  <si>
    <t>20.274131687242242</t>
  </si>
  <si>
    <t>SE_19_-_33428537_33428026_33427919_33424575_CEP89</t>
  </si>
  <si>
    <t>98.1009484531857</t>
  </si>
  <si>
    <t>SE_19_-_33517410_33512552_33512477_33503630_RHPN2</t>
  </si>
  <si>
    <t>1.0095495959604999</t>
  </si>
  <si>
    <t>SE_19_+_33588808_33591079_33591180_33592401_GPATCH1</t>
  </si>
  <si>
    <t>95.14075582926186</t>
  </si>
  <si>
    <t>SE_19_-_33702131_33701804_33701708_33701522_SLC7A10</t>
  </si>
  <si>
    <t>0.42047600645379385</t>
  </si>
  <si>
    <t>SE_19_-_33892627_33887061_33886996_33882385_PEPD</t>
  </si>
  <si>
    <t>99.89819307717995</t>
  </si>
  <si>
    <t>SE_19_-_34001934_33991907_33991844_33984243_PEPD</t>
  </si>
  <si>
    <t>48.35583296483419</t>
  </si>
  <si>
    <t>SE_19_+_34287892_34289169_34289295_34289576_KCTD15</t>
  </si>
  <si>
    <t>7.601269718999102</t>
  </si>
  <si>
    <t>SE_19_+_34289671_34290499_34290623_34291333_KCTD15</t>
  </si>
  <si>
    <t>0.14315279106681061</t>
  </si>
  <si>
    <t>SE_19_+_34685546_34686124_34686225_34687539_LSM14A</t>
  </si>
  <si>
    <t>99.79698283554633</t>
  </si>
  <si>
    <t>SE_19_+_34687668_34699834_34699956_34706029_LSM14A</t>
  </si>
  <si>
    <t>93.78257701130501</t>
  </si>
  <si>
    <t>6.321839080459771</t>
  </si>
  <si>
    <t>SE_19_+_34699956_34706029_34706205_34706501_LSM14A</t>
  </si>
  <si>
    <t>41.19106853813238</t>
  </si>
  <si>
    <t>SE_19_+_34712643_34717313_34717369_34718270_LSM14A</t>
  </si>
  <si>
    <t>99.9460644837945</t>
  </si>
  <si>
    <t>SE_19_+_34857756_34859488_34859607_34868408_GPI</t>
  </si>
  <si>
    <t>99.89969187493895</t>
  </si>
  <si>
    <t>SE_19_+_34857756_34859554_34859607_34868408_GPI</t>
  </si>
  <si>
    <t>99.89475075276064</t>
  </si>
  <si>
    <t>SE_19_+_34859607_34868408_34868491_34868640_GPI</t>
  </si>
  <si>
    <t>11.684621978603552</t>
  </si>
  <si>
    <t>SE_19_+_34919475_34920998_34921091_34921481_UBA2</t>
  </si>
  <si>
    <t>92.88310671984019</t>
  </si>
  <si>
    <t>SE_19_+_34919475_34921481_34921564_34922766_UBA2</t>
  </si>
  <si>
    <t>98.35099489621382</t>
  </si>
  <si>
    <t>SE_19_+_34945461_34949674_34949829_34951375_UBA2</t>
  </si>
  <si>
    <t>4.216661244340001</t>
  </si>
  <si>
    <t>SE_19_+_35169718_35170733_35170864_35173682_ZNF302</t>
  </si>
  <si>
    <t>0.09964797801407024</t>
  </si>
  <si>
    <t>52.71317829457365</t>
  </si>
  <si>
    <t>SE_19_+_35225951_35226980_35227111_35230053_ZNF181</t>
  </si>
  <si>
    <t>89.41108325292252</t>
  </si>
  <si>
    <t>64.54545454545455</t>
  </si>
  <si>
    <t>SE_19_+_35502458_35504160_35504272_35504445_GRAMD1A</t>
  </si>
  <si>
    <t>2.8941556826407724</t>
  </si>
  <si>
    <t>SE_19_+_35540420_35541350_35541425_35550577_HPN</t>
  </si>
  <si>
    <t>14.747063596897728</t>
  </si>
  <si>
    <t>SE_19_+_35607263_35608161_35608282_35610072_FXYD3</t>
  </si>
  <si>
    <t>10.412613925804369</t>
  </si>
  <si>
    <t>SE_19_+_35607263_35610072_35610155_35610267_FXYD3</t>
  </si>
  <si>
    <t>16.169835539029858</t>
  </si>
  <si>
    <t>SE_19_-_35624597_35624348_35624222_35622946_LGI4</t>
  </si>
  <si>
    <t>0.2717932362508503</t>
  </si>
  <si>
    <t>42.96875</t>
  </si>
  <si>
    <t>SE_19_+_35646514_35647747_35647877_35648324_FXYD5</t>
  </si>
  <si>
    <t>98.09792487372528</t>
  </si>
  <si>
    <t>SE_19_+_35741562_35749848_35749967_35757262_LSR</t>
  </si>
  <si>
    <t>20.54811611438046</t>
  </si>
  <si>
    <t>SE_19_+_35749967_35752828_35752884_35753449_LSR</t>
  </si>
  <si>
    <t>21.877428429764837</t>
  </si>
  <si>
    <t>SE_19_+_35749967_35752828_35752884_35757262_LSR</t>
  </si>
  <si>
    <t>69.12485101147523</t>
  </si>
  <si>
    <t>SE_19_+_35749967_35753449_35753595_35757262_LSR</t>
  </si>
  <si>
    <t>98.51094732817366</t>
  </si>
  <si>
    <t>SE_19_+_35752884_35753449_35753595_35757262_LSR</t>
  </si>
  <si>
    <t>99.43778577078896</t>
  </si>
  <si>
    <t>SE_19_+_35757435_35757582_35757641_35757742_LSR</t>
  </si>
  <si>
    <t>0.6547991099101701</t>
  </si>
  <si>
    <t>SE_19_+_35762044_35766686_35766803_35769601_USF2</t>
  </si>
  <si>
    <t>99.94823896464395</t>
  </si>
  <si>
    <t>SE_19_+_35835828_35835954_35836029_35837054_CD22</t>
  </si>
  <si>
    <t>92.23635817236928</t>
  </si>
  <si>
    <t>71.55172413793103</t>
  </si>
  <si>
    <t>SE_19_+_35836029_35836505_35836623_35837054_CD22/MIR5196</t>
  </si>
  <si>
    <t>93.11937662181988</t>
  </si>
  <si>
    <t>SE_19_+_36109097_36109304_36109367_36109471_HAUS5</t>
  </si>
  <si>
    <t>99.92825229748583</t>
  </si>
  <si>
    <t>SE_19_+_36122126_36122233_36122307_36124000_RBM42</t>
  </si>
  <si>
    <t>98.64131177025818</t>
  </si>
  <si>
    <t>SE_19_+_36122307_36123838_36123903_36123979_RBM42</t>
  </si>
  <si>
    <t>99.99336731473832</t>
  </si>
  <si>
    <t>SE_19_+_36125275_36128060_36128254_36128344_RBM42</t>
  </si>
  <si>
    <t>99.0662790263531</t>
  </si>
  <si>
    <t>SE_19_+_36142251_36145473_36145573_36149496_COX6B1</t>
  </si>
  <si>
    <t>89.2304328970251</t>
  </si>
  <si>
    <t>SE_19_-_36231925_36230670_36230611_36230527_IGFLR1</t>
  </si>
  <si>
    <t>26.217204930372446</t>
  </si>
  <si>
    <t>7.712765957446808</t>
  </si>
  <si>
    <t>42.819148936170215</t>
  </si>
  <si>
    <t>49.46808510638298</t>
  </si>
  <si>
    <t>SE_19_-_36234710_36234246_36234056_36233704_U2AF1L4</t>
  </si>
  <si>
    <t>10.313123879304843</t>
  </si>
  <si>
    <t>SE_19_-_36235527_36235441_36235392_36235322_IGFLR1/U2AF1L4</t>
  </si>
  <si>
    <t>75.88703675901753</t>
  </si>
  <si>
    <t>SE_19_-_36236026_36235593_36235527_36235322_IGFLR1/U2AF1L4</t>
  </si>
  <si>
    <t>75.6619722624732</t>
  </si>
  <si>
    <t>40.45454545454545</t>
  </si>
  <si>
    <t>SE_19_-_36236026_36235639_36235527_36235322_IGFLR1/U2AF1L4</t>
  </si>
  <si>
    <t>98.75419035777885</t>
  </si>
  <si>
    <t>SE_19_-_36236249_36236088_36236026_36235639_IGFLR1/U2AF1L4</t>
  </si>
  <si>
    <t>98.32293925987565</t>
  </si>
  <si>
    <t>81.56862745098039</t>
  </si>
  <si>
    <t>SE_19_-_36236249_36236113_36236026_36235639_IGFLR1/U2AF1L4</t>
  </si>
  <si>
    <t>90.27824760224597</t>
  </si>
  <si>
    <t>SE_19_+_36266566_36268547_36268644_36268726_ARHGAP33</t>
  </si>
  <si>
    <t>97.49415434807304</t>
  </si>
  <si>
    <t>79.02097902097903</t>
  </si>
  <si>
    <t>SE_19_+_36276008_36276091_36276236_36276311_ARHGAP33</t>
  </si>
  <si>
    <t>96.89974351159822</t>
  </si>
  <si>
    <t>SE_19_+_36364615_36365406_36365564_36365643_APLP1</t>
  </si>
  <si>
    <t>2.2787459544429907</t>
  </si>
  <si>
    <t>SE_19_-_36386882_36381598_36381480_36381392_NFKBID</t>
  </si>
  <si>
    <t>95.24824008286356</t>
  </si>
  <si>
    <t>SE_19_-_36496235_36494573_36494515_36494422_SYNE4</t>
  </si>
  <si>
    <t>98.58064268829179</t>
  </si>
  <si>
    <t>41.61073825503356</t>
  </si>
  <si>
    <t>SE_19_-_36502306_36501947_36501796_36501585_ALKBH6</t>
  </si>
  <si>
    <t>95.68864419828309</t>
  </si>
  <si>
    <t>36.68639053254438</t>
  </si>
  <si>
    <t>SE_19_-_36502306_36501967_36501796_36501585_ALKBH6</t>
  </si>
  <si>
    <t>96.97652095730173</t>
  </si>
  <si>
    <t>45.85635359116022</t>
  </si>
  <si>
    <t>SE_19_-_36502306_36501979_36501796_36501585_ALKBH6</t>
  </si>
  <si>
    <t>99.30955267369282</t>
  </si>
  <si>
    <t>SE_19_-_36504246_36503991_36503923_36502366_ALKBH6</t>
  </si>
  <si>
    <t>88.10081446025043</t>
  </si>
  <si>
    <t>SE_19_-_36505077_36504324_36504230_36503991_ALKBH6</t>
  </si>
  <si>
    <t>96.3886271211009</t>
  </si>
  <si>
    <t>SE_19_-_36505077_36504324_36504246_36503991_ALKBH6</t>
  </si>
  <si>
    <t>28.64411149270248</t>
  </si>
  <si>
    <t>SE_19_-_36505077_36504490_36504416_36504324_ALKBH6</t>
  </si>
  <si>
    <t>89.9947718427798</t>
  </si>
  <si>
    <t>93.15789473684211</t>
  </si>
  <si>
    <t>SE_19_-_36545037_36531038_36530846_36530620_THAP8</t>
  </si>
  <si>
    <t>98.867675795163</t>
  </si>
  <si>
    <t>SE_19_-_36605700_36605615_36605561_36605314_POLR2I</t>
  </si>
  <si>
    <t>0.22310060919432514</t>
  </si>
  <si>
    <t>SE_19_+_36607086_36608693_36608830_36611612_TBCB</t>
  </si>
  <si>
    <t>0.06423980093829842</t>
  </si>
  <si>
    <t>SE_19_+_36607086_36609430_36609566_36611612_TBCB</t>
  </si>
  <si>
    <t>0.3471356020862086</t>
  </si>
  <si>
    <t>72.18543046357617</t>
  </si>
  <si>
    <t>SE_19_+_36631059_36631260_36631413_36631902_CAPNS1</t>
  </si>
  <si>
    <t>99.95520649463813</t>
  </si>
  <si>
    <t>SE_19_+_36633235_36633554_36633643_36633811_CAPNS1</t>
  </si>
  <si>
    <t>68.94401261188553</t>
  </si>
  <si>
    <t>SE_19_+_36706098_36709024_36709097_36719650_ZNF146</t>
  </si>
  <si>
    <t>42.44177433802536</t>
  </si>
  <si>
    <t>SE_19_-_37045572_37042879_37042779_37039224_ZNF529</t>
  </si>
  <si>
    <t>81.43660255923275</t>
  </si>
  <si>
    <t>SE_19_-_37147350_37134764_37134696_37130945_ZNF461</t>
  </si>
  <si>
    <t>53.341125382251384</t>
  </si>
  <si>
    <t>SE_19_+_37180399_37185704_37185778_37203288_ZNF567</t>
  </si>
  <si>
    <t>5.480232273434288</t>
  </si>
  <si>
    <t>SE_19_+_37342806_37345352_37345496_37367687_ZNF345</t>
  </si>
  <si>
    <t>6.405513546427308</t>
  </si>
  <si>
    <t>SE_19_+_37342806_37353819_37353913_37367687_ZNF345</t>
  </si>
  <si>
    <t>1.2693743513216185</t>
  </si>
  <si>
    <t>32.82051282051282</t>
  </si>
  <si>
    <t>SE_19_+_37342806_37363453_37363650_37367687_ZNF345</t>
  </si>
  <si>
    <t>7.94526102725977</t>
  </si>
  <si>
    <t>SE_19_+_37416160_37422455_37422547_37427648_ZNF568</t>
  </si>
  <si>
    <t>86.95081083728411</t>
  </si>
  <si>
    <t>SE_19_-_37660741_37656598_37656497_37647257_ZNF585A</t>
  </si>
  <si>
    <t>81.92901526156305</t>
  </si>
  <si>
    <t>SE_19_+_37825684_37826071_37826159_37838092_HKR1</t>
  </si>
  <si>
    <t>4.7109663820131775</t>
  </si>
  <si>
    <t>SE_19_+_37826159_37835512_37835676_37838092_HKR1</t>
  </si>
  <si>
    <t>1.4427227502149906</t>
  </si>
  <si>
    <t>SE_19_+_37826159_37835836_37835923_37838092_HKR1</t>
  </si>
  <si>
    <t>13.042966164394237</t>
  </si>
  <si>
    <t>SE_19_+_37826159_37837325_37837394_37838092_HKR1</t>
  </si>
  <si>
    <t>1.5943289617514578</t>
  </si>
  <si>
    <t>SE_19_+_37826159_37837790_37837954_37838092_HKR1</t>
  </si>
  <si>
    <t>94.51029609124238</t>
  </si>
  <si>
    <t>SE_19_+_37815167_37838092_37838218_37838679_HKR1</t>
  </si>
  <si>
    <t>98.3207048582673</t>
  </si>
  <si>
    <t>SE_19_+_37826159_37838092_37838218_37838679_HKR1</t>
  </si>
  <si>
    <t>97.80490603849688</t>
  </si>
  <si>
    <t>SE_19_+_37826159_37838134_37838218_37838679_HKR1</t>
  </si>
  <si>
    <t>19.96049079134549</t>
  </si>
  <si>
    <t>SE_19_+_37838774_37848864_37848941_37853008_HKR1</t>
  </si>
  <si>
    <t>3.0877102276789348</t>
  </si>
  <si>
    <t>SE_19_+_37838774_37849443_37849563_37853011_HKR1</t>
  </si>
  <si>
    <t>8.955147871954301</t>
  </si>
  <si>
    <t>SE_19_+_37838774_37850328_37850448_37853011_HKR1</t>
  </si>
  <si>
    <t>0.634636335618159</t>
  </si>
  <si>
    <t>SE_19_-_37935809_37922549_37922461_37917280_ZNF569</t>
  </si>
  <si>
    <t>0.013511537428510247</t>
  </si>
  <si>
    <t>SE_19_+_38085996_38088349_38088471_38089277_ZNF540</t>
  </si>
  <si>
    <t>99.60905750777609</t>
  </si>
  <si>
    <t>89.51612903225806</t>
  </si>
  <si>
    <t>SE_19_+_38089357_38090527_38090653_38091911_ZNF540</t>
  </si>
  <si>
    <t>88.34557509731582</t>
  </si>
  <si>
    <t>SE_19_+_38089357_38090527_38090653_38102414_ZNF540</t>
  </si>
  <si>
    <t>92.6576846212547</t>
  </si>
  <si>
    <t>SE_19_+_38090653_38091911_38092006_38102414_ZNF540</t>
  </si>
  <si>
    <t>99.83239646867607</t>
  </si>
  <si>
    <t>SE_19_-_38746779_38743614_38743534_38742978_PPP1R14A</t>
  </si>
  <si>
    <t>97.41881421933331</t>
  </si>
  <si>
    <t>SE_19_+_38755638_38774267_38774437_38778516_SPINT2</t>
  </si>
  <si>
    <t>99.7210509900151</t>
  </si>
  <si>
    <t>SE_19_+_38774437_38778516_38778575_38779778_SPINT2</t>
  </si>
  <si>
    <t>10.556785868551456</t>
  </si>
  <si>
    <t>SE_19_-_38798068_38797630_38797554_38796147_YIF1B</t>
  </si>
  <si>
    <t>99.95353917500476</t>
  </si>
  <si>
    <t>92.81045751633987</t>
  </si>
  <si>
    <t>SE_19_-_38799432_38798392_38798237_38798161_YIF1B</t>
  </si>
  <si>
    <t>99.78193201792115</t>
  </si>
  <si>
    <t>SE_19_-_38800045_38799968_38799864_38799697_YIF1B</t>
  </si>
  <si>
    <t>0.041097042535991585</t>
  </si>
  <si>
    <t>88.81987577639751</t>
  </si>
  <si>
    <t>10.559006211180124</t>
  </si>
  <si>
    <t>SE_19_+_38871639_38871789_38871952_38872757_PSMD8</t>
  </si>
  <si>
    <t>1.1524176380408173</t>
  </si>
  <si>
    <t>SE_19_+_38894334_38895353_38895446_38895548_FAM98C</t>
  </si>
  <si>
    <t>98.6922965410644</t>
  </si>
  <si>
    <t>SE_19_+_38895753_38895984_38896061_38896159_FAM98C</t>
  </si>
  <si>
    <t>98.67654229969773</t>
  </si>
  <si>
    <t>SE_19_+_38896275_38897550_38897717_38899391_FAM98C</t>
  </si>
  <si>
    <t>96.9666601850558</t>
  </si>
  <si>
    <t>SE_19_+_39026032_39026637_39026710_39028520_RYR1</t>
  </si>
  <si>
    <t>67.29724488198542</t>
  </si>
  <si>
    <t>SE_19_+_39058557_39061247_39061333_39062659_RYR1</t>
  </si>
  <si>
    <t>10.721690479387648</t>
  </si>
  <si>
    <t>SE_19_-_39083922_39079915_39079818_39078457_MAP4K1</t>
  </si>
  <si>
    <t>99.88613144472096</t>
  </si>
  <si>
    <t>SE_19_-_39090717_39090625_39090565_39088234_MAP4K1</t>
  </si>
  <si>
    <t>99.78515426268494</t>
  </si>
  <si>
    <t>SE_19_+_39109957_39110977_39111075_39114717_EIF3K</t>
  </si>
  <si>
    <t>99.36455289896415</t>
  </si>
  <si>
    <t>SE_19_+_39109967_39110977_39111075_39114717_EIF3K</t>
  </si>
  <si>
    <t>98.68533495087746</t>
  </si>
  <si>
    <t>SE_19_+_39123136_39123241_39123318_39125633_EIF3K</t>
  </si>
  <si>
    <t>99.14854668324496</t>
  </si>
  <si>
    <t>SE_19_-_39225453_39224421_39224343_39221863_CAPN12</t>
  </si>
  <si>
    <t>95.44506729619825</t>
  </si>
  <si>
    <t>SE_19_-_39224959_39224844_39224782_39224421_CAPN12</t>
  </si>
  <si>
    <t>98.61596429127522</t>
  </si>
  <si>
    <t>SE_19_-_39226010_39225510_39225453_39225029_CAPN12</t>
  </si>
  <si>
    <t>99.7939661873321</t>
  </si>
  <si>
    <t>SE_19_-_39307093_39306995_39306924_39306647_ECH1</t>
  </si>
  <si>
    <t>99.8584224949276</t>
  </si>
  <si>
    <t>22.422680412371136</t>
  </si>
  <si>
    <t>75.51546391752578</t>
  </si>
  <si>
    <t>SE_19_-_39322361_39322156_39321960_39321806_ECH1/HNRNPL</t>
  </si>
  <si>
    <t>8.442852046868431</t>
  </si>
  <si>
    <t>SE_19_-_39334482_39332322_39332253_39331199_HNRNPL</t>
  </si>
  <si>
    <t>1.672367983249139</t>
  </si>
  <si>
    <t>SE_19_-_39380329_39379963_39379894_39379795_SIRT2</t>
  </si>
  <si>
    <t>0.32557134065290705</t>
  </si>
  <si>
    <t>SE_19_-_39384054_39381302_39381205_39380784_SIRT2</t>
  </si>
  <si>
    <t>0.049385126064721216</t>
  </si>
  <si>
    <t>SE_19_-_39384054_39382606_39382434_39380784_SIRT2</t>
  </si>
  <si>
    <t>3.5123239104235684</t>
  </si>
  <si>
    <t>46.72131147540984</t>
  </si>
  <si>
    <t>SE_19_-_39390146_39389558_39389434_39384507_SIRT2</t>
  </si>
  <si>
    <t>16.783543565143088</t>
  </si>
  <si>
    <t>SE_19_-_39390146_39389558_39389434_39389065_SIRT2</t>
  </si>
  <si>
    <t>98.60249987218923</t>
  </si>
  <si>
    <t>SE_19_-_39412032_39410789_39410726_39410507_SARS2</t>
  </si>
  <si>
    <t>0.3941189331893906</t>
  </si>
  <si>
    <t>SE_19_-_39421110_39418990_39418909_39416940_SARS2</t>
  </si>
  <si>
    <t>2.058844962561591</t>
  </si>
  <si>
    <t>SE_19_+_39616559_39658632_39658725_39658870_PAK4</t>
  </si>
  <si>
    <t>75.45520931268904</t>
  </si>
  <si>
    <t>SE_19_+_39616559_39658870_39658942_39660172_PAK4</t>
  </si>
  <si>
    <t>71.42426762449499</t>
  </si>
  <si>
    <t>SE_19_+_39616559_39658870_39658952_39660172_PAK4</t>
  </si>
  <si>
    <t>89.14888458599492</t>
  </si>
  <si>
    <t>26.344086021505376</t>
  </si>
  <si>
    <t>SE_19_+_39660397_39663558_39663746_39664216_PAK4</t>
  </si>
  <si>
    <t>97.32453021076483</t>
  </si>
  <si>
    <t>SE_19_-_39823717_39820266_39820184_39819713_GMFG</t>
  </si>
  <si>
    <t>94.71903459051286</t>
  </si>
  <si>
    <t>SE_19_-_39823717_39820266_39820188_39819713_GMFG</t>
  </si>
  <si>
    <t>99.62870023281475</t>
  </si>
  <si>
    <t>SE_19_-_39826614_39823766_39823717_39820266_GMFG</t>
  </si>
  <si>
    <t>96.4849239586758</t>
  </si>
  <si>
    <t>SE_19_-_39826075_39825950_39825901_39823766_GMFG</t>
  </si>
  <si>
    <t>97.00413511406603</t>
  </si>
  <si>
    <t>SE_19_-_39826614_39825950_39825901_39823766_GMFG</t>
  </si>
  <si>
    <t>95.94345922775409</t>
  </si>
  <si>
    <t>SE_19_-_39826614_39826171_39826075_39823766_GMFG</t>
  </si>
  <si>
    <t>97.17211337570055</t>
  </si>
  <si>
    <t>SE_19_-_39826614_39826171_39826075_39825950_GMFG</t>
  </si>
  <si>
    <t>95.08155123338612</t>
  </si>
  <si>
    <t>SE_19_-_39826614_39826194_39826075_39825950_GMFG</t>
  </si>
  <si>
    <t>72.80323978057288</t>
  </si>
  <si>
    <t>SE_19_+_39833216_39844646_39844706_39847329_SAMD4B</t>
  </si>
  <si>
    <t>0.9266533577856638</t>
  </si>
  <si>
    <t>SE_19_-_39878979_39877867_39877799_39877439_PAF1</t>
  </si>
  <si>
    <t>99.96010223391818</t>
  </si>
  <si>
    <t>SE_19_-_39879733_39879655_39879587_39879505_PAF1</t>
  </si>
  <si>
    <t>99.29114884402365</t>
  </si>
  <si>
    <t>SE_19_-_39880709_39880401_39880280_39880186_PAF1</t>
  </si>
  <si>
    <t>98.67903059812045</t>
  </si>
  <si>
    <t>SE_19_+_39882278_39883104_39883162_39884193_MED29</t>
  </si>
  <si>
    <t>0.6794481581312455</t>
  </si>
  <si>
    <t>SE_19_+_39883162_39883292_39883442_39884193_MED29</t>
  </si>
  <si>
    <t>98.59351778177998</t>
  </si>
  <si>
    <t>76.35135135135135</t>
  </si>
  <si>
    <t>SE_19_+_39971601_39972523_39972673_39973525_TIMM50</t>
  </si>
  <si>
    <t>0.9797941619849371</t>
  </si>
  <si>
    <t>SE_19_+_39973796_39975792_39975903_39976184_TIMM50</t>
  </si>
  <si>
    <t>98.5272568504372</t>
  </si>
  <si>
    <t>SE_19_+_39973796_39976184_39976242_39976328_TIMM50</t>
  </si>
  <si>
    <t>99.96363230498332</t>
  </si>
  <si>
    <t>SE_19_-_40331054_40330967_40330873_40329845_FBL</t>
  </si>
  <si>
    <t>97.62014091775242</t>
  </si>
  <si>
    <t>SE_19_-_40336931_40331427_40331257_40331155_FBL</t>
  </si>
  <si>
    <t>97.085558342437</t>
  </si>
  <si>
    <t>SE_19_-_40336931_40331427_40331260_40331155_FBL</t>
  </si>
  <si>
    <t>97.00616229509092</t>
  </si>
  <si>
    <t>SE_19_-_40336931_40331427_40331296_40331155_FBL</t>
  </si>
  <si>
    <t>1.01526941572682</t>
  </si>
  <si>
    <t>SE_19_-_40556231_40554963_40554825_40554703_ZNF780B</t>
  </si>
  <si>
    <t>1.6484445575005755</t>
  </si>
  <si>
    <t>21.710526315789476</t>
  </si>
  <si>
    <t>SE_19_-_40596073_40595321_40595167_40590705_ZNF780A</t>
  </si>
  <si>
    <t>88.81190896321372</t>
  </si>
  <si>
    <t>SE_19_-_40596813_40596142_40596073_40590705_ZNF780A</t>
  </si>
  <si>
    <t>98.8261107665654</t>
  </si>
  <si>
    <t>92.46575342465754</t>
  </si>
  <si>
    <t>SE_19_+_40704418_40710392_40710540_40711028_MAP3K10</t>
  </si>
  <si>
    <t>93.75901237838177</t>
  </si>
  <si>
    <t>SE_19_+_40704462_40710392_40710540_40711028_MAP3K10</t>
  </si>
  <si>
    <t>2.131574681300137</t>
  </si>
  <si>
    <t>SE_19_-_40740952_40740478_40740356_40739858_AKT2</t>
  </si>
  <si>
    <t>96.35854725853633</t>
  </si>
  <si>
    <t>28.965517241379313</t>
  </si>
  <si>
    <t>SE_19_-_40743876_40742292_40742145_40742011_AKT2</t>
  </si>
  <si>
    <t>98.1604097713383</t>
  </si>
  <si>
    <t>SE_19_-_40743876_40742292_40742164_40742011_AKT2</t>
  </si>
  <si>
    <t>98.92940684378073</t>
  </si>
  <si>
    <t>SE_19_-_40747845_40746017_40745952_40744880_AKT2</t>
  </si>
  <si>
    <t>97.90685874242689</t>
  </si>
  <si>
    <t>SE_19_-_40747845_40746028_40745952_40744880_AKT2</t>
  </si>
  <si>
    <t>0.07663414090788215</t>
  </si>
  <si>
    <t>SE_19_-_40761065_40750321_40750226_40748594_AKT2</t>
  </si>
  <si>
    <t>99.96381568069776</t>
  </si>
  <si>
    <t>SE_19_-_40772113_40771258_40771129_40762961_AKT2</t>
  </si>
  <si>
    <t>90.83472437814476</t>
  </si>
  <si>
    <t>SE_19_-_40791088_40771258_40771129_40762961_AKT2</t>
  </si>
  <si>
    <t>77.10867424845573</t>
  </si>
  <si>
    <t>SE_19_-_40791088_40771258_40771166_40762961_AKT2</t>
  </si>
  <si>
    <t>7.4293758756526564</t>
  </si>
  <si>
    <t>SE_19_-_40839758_40838550_40838429_40834457_C19orf47</t>
  </si>
  <si>
    <t>3.9505691410998662</t>
  </si>
  <si>
    <t>SE_19_-_40842017_40840811_40840742_40839836_C19orf47</t>
  </si>
  <si>
    <t>99.24797494801882</t>
  </si>
  <si>
    <t>SE_19_-_40854344_40847797_40847746_40842314_C19orf47</t>
  </si>
  <si>
    <t>4.1853362144836534</t>
  </si>
  <si>
    <t>14.210526315789473</t>
  </si>
  <si>
    <t>SE_19_-_40950122_40948422_40948230_40947993_SERTAD3</t>
  </si>
  <si>
    <t>99.69577142518077</t>
  </si>
  <si>
    <t>SE_19_-_40964062_40957399_40957271_40953953_BLVRB</t>
  </si>
  <si>
    <t>95.76930651961018</t>
  </si>
  <si>
    <t>SE_19_+_41083536_41084003_41084118_41084368_SHKBP1</t>
  </si>
  <si>
    <t>95.85772014507035</t>
  </si>
  <si>
    <t>SE_19_+_41083536_41084029_41084118_41084368_SHKBP1</t>
  </si>
  <si>
    <t>97.79217165794545</t>
  </si>
  <si>
    <t>SE_19_+_41083536_41084060_41084118_41084368_SHKBP1</t>
  </si>
  <si>
    <t>99.32150811551176</t>
  </si>
  <si>
    <t>SE_19_+_41089623_41092680_41092850_41094530_SHKBP1</t>
  </si>
  <si>
    <t>99.74190145748784</t>
  </si>
  <si>
    <t>SE_19_+_41092850_41094530_41094685_41096636_SHKBP1</t>
  </si>
  <si>
    <t>99.70746634496926</t>
  </si>
  <si>
    <t>SE_19_+_41094685_41094988_41095084_41096636_SHKBP1</t>
  </si>
  <si>
    <t>99.53380445184263</t>
  </si>
  <si>
    <t>SE_19_+_41094685_41094988_41095084_41096639_SHKBP1</t>
  </si>
  <si>
    <t>99.86703898426764</t>
  </si>
  <si>
    <t>83.52272727272727</t>
  </si>
  <si>
    <t>SE_19_+_41095084_41096150_41096328_41096636_SHKBP1</t>
  </si>
  <si>
    <t>99.61380952386475</t>
  </si>
  <si>
    <t>SE_19_+_41095084_41096150_41096328_41096639_SHKBP1</t>
  </si>
  <si>
    <t>98.51413543332276</t>
  </si>
  <si>
    <t>SE_19_+_41119102_41119310_41119435_41119822_LTBP4</t>
  </si>
  <si>
    <t>78.06502706040698</t>
  </si>
  <si>
    <t>SE_19_+_41120352_41122795_41122926_41123006_LTBP4</t>
  </si>
  <si>
    <t>68.58865850975484</t>
  </si>
  <si>
    <t>SE_19_+_41120352_41122795_41122926_41125252_LTBP4</t>
  </si>
  <si>
    <t>64.57469569444746</t>
  </si>
  <si>
    <t>73.50993377483444</t>
  </si>
  <si>
    <t>SE_19_+_41120352_41122795_41122948_41125252_LTBP4</t>
  </si>
  <si>
    <t>71.28733352445413</t>
  </si>
  <si>
    <t>SE_19_+_41120352_41123006_41123130_41125252_LTBP4</t>
  </si>
  <si>
    <t>82.64572857094107</t>
  </si>
  <si>
    <t>SE_19_+_41122926_41123006_41123130_41125252_LTBP4</t>
  </si>
  <si>
    <t>94.97324896702062</t>
  </si>
  <si>
    <t>SE_19_+_41128572_41128855_41128926_41129509_LTBP4</t>
  </si>
  <si>
    <t>99.559576549247</t>
  </si>
  <si>
    <t>SE_19_-_41195945_41192900_41192816_41190461_NUMBL</t>
  </si>
  <si>
    <t>98.84894288388544</t>
  </si>
  <si>
    <t>SE_19_-_41196365_41192900_41192816_41190461_NUMBL</t>
  </si>
  <si>
    <t>97.31845129713278</t>
  </si>
  <si>
    <t>SE_19_-_41211001_41209760_41209620_41209527_ADCK4</t>
  </si>
  <si>
    <t>99.48799398744173</t>
  </si>
  <si>
    <t>SE_19_-_41215964_41211352_41211230_41211086_ADCK4</t>
  </si>
  <si>
    <t>99.2448127234029</t>
  </si>
  <si>
    <t>SE_19_-_41219972_41216041_41215964_41211352_ADCK4</t>
  </si>
  <si>
    <t>96.97855348506471</t>
  </si>
  <si>
    <t>SE_19_-_41220962_41220540_41220436_41220302_ADCK4</t>
  </si>
  <si>
    <t>0.6111203367467057</t>
  </si>
  <si>
    <t>SE_19_+_41263409_41264689_41264774_41265336_SNRPA</t>
  </si>
  <si>
    <t>96.88528247389111</t>
  </si>
  <si>
    <t>SE_19_+_41281574_41281657_41281738_41282874_MIA-RAB4B/MIA</t>
  </si>
  <si>
    <t>98.19046297576655</t>
  </si>
  <si>
    <t>54.961832061068705</t>
  </si>
  <si>
    <t>SE_19_+_41281574_41281657_41281790_41282874_MIA-RAB4B/MIA</t>
  </si>
  <si>
    <t>94.88406381140703</t>
  </si>
  <si>
    <t>76.11111111111111</t>
  </si>
  <si>
    <t>SE_19_+_41286404_41289683_41289745_41289826_MIA-RAB4B/RAB4B/RAB4B-EGLN2</t>
  </si>
  <si>
    <t>99.90595623889556</t>
  </si>
  <si>
    <t>86.62280701754386</t>
  </si>
  <si>
    <t>13.37719298245614</t>
  </si>
  <si>
    <t>SE_19_+_41289745_41289826_41289980_41292570_MIA-RAB4B/RAB4B/RAB4B-EGLN2</t>
  </si>
  <si>
    <t>98.28101372510535</t>
  </si>
  <si>
    <t>63.817663817663814</t>
  </si>
  <si>
    <t>25.071225071225072</t>
  </si>
  <si>
    <t>SE_19_+_41307320_41312460_41312579_41313043_RAB4B-EGLN2/EGLN2</t>
  </si>
  <si>
    <t>99.9840901401411</t>
  </si>
  <si>
    <t>SE_19_+_41768487_41774128_41774250_41777987_HNRNPUL1</t>
  </si>
  <si>
    <t>99.94099259261773</t>
  </si>
  <si>
    <t>SE_19_+_41782203_41784982_41785081_41798150_HNRNPUL1</t>
  </si>
  <si>
    <t>98.96499351408852</t>
  </si>
  <si>
    <t>SE_19_+_41785081_41787068_41787180_41798150_HNRNPUL1</t>
  </si>
  <si>
    <t>98.12302992398027</t>
  </si>
  <si>
    <t>93.12169312169311</t>
  </si>
  <si>
    <t>SE_19_+_41810166_41811581_41811772_41812354_HNRNPUL1</t>
  </si>
  <si>
    <t>99.31461816660226</t>
  </si>
  <si>
    <t>SE_19_-_41848075_41847935_41847788_41838186_TGFB1</t>
  </si>
  <si>
    <t>2.353641217327828</t>
  </si>
  <si>
    <t>SE_19_-_41869337_41868982_41868888_41863927_B9D2</t>
  </si>
  <si>
    <t>99.87070509719317</t>
  </si>
  <si>
    <t>20.068027210884352</t>
  </si>
  <si>
    <t>SE_19_+_41884424_41888677_41888826_41889779_TMEM91</t>
  </si>
  <si>
    <t>37.911891827027226</t>
  </si>
  <si>
    <t>SE_19_+_41888826_41889466_41889537_41889768_TMEM91</t>
  </si>
  <si>
    <t>65.69875015990772</t>
  </si>
  <si>
    <t>SE_19_+_41888826_41889466_41889537_41889779_TMEM91</t>
  </si>
  <si>
    <t>0.41232219628846756</t>
  </si>
  <si>
    <t>SE_19_-_41898772_41898051_41897986_41897867_EXOSC5</t>
  </si>
  <si>
    <t>99.14009576180268</t>
  </si>
  <si>
    <t>88.73873873873875</t>
  </si>
  <si>
    <t>SE_19_-_41903086_41898885_41898772_41897867_EXOSC5</t>
  </si>
  <si>
    <t>99.87604221508283</t>
  </si>
  <si>
    <t>SE_19_+_41916721_41916828_41916914_41919954_BCKDHA</t>
  </si>
  <si>
    <t>0.22621311244128847</t>
  </si>
  <si>
    <t>SE_19_+_41920062_41924630_41924722_41925040_BCKDHA</t>
  </si>
  <si>
    <t>78.95140609478621</t>
  </si>
  <si>
    <t>SE_19_-_41939442_41939339_41939177_41938313_ATP5SL</t>
  </si>
  <si>
    <t>79.5324739802739</t>
  </si>
  <si>
    <t>SE_19_-_41944123_41942377_41942297_41939578_ATP5SL</t>
  </si>
  <si>
    <t>99.72738673274702</t>
  </si>
  <si>
    <t>SE_19_-_41945379_41944319_41944123_41939578_ATP5SL</t>
  </si>
  <si>
    <t>0.023018139984848668</t>
  </si>
  <si>
    <t>SE_19_+_42365281_42365549_42365629_42373101_RPS19</t>
  </si>
  <si>
    <t>96.90962897174379</t>
  </si>
  <si>
    <t>SE_19_+_42392936_42396096_42396194_42396402_ARHGEF1</t>
  </si>
  <si>
    <t>21.02685025304837</t>
  </si>
  <si>
    <t>38.78787878787879</t>
  </si>
  <si>
    <t>SE_19_+_42400555_42402095_42402262_42402591_ARHGEF1</t>
  </si>
  <si>
    <t>0.3741712808607894</t>
  </si>
  <si>
    <t>SE_19_+_42402736_42404986_42405083_42406037_ARHGEF1</t>
  </si>
  <si>
    <t>98.69261195623893</t>
  </si>
  <si>
    <t>SE_19_+_42408535_42409101_42409188_42409327_ARHGEF1</t>
  </si>
  <si>
    <t>99.24548231838773</t>
  </si>
  <si>
    <t>SE_19_+_42409188_42409327_42409413_42409912_ARHGEF1</t>
  </si>
  <si>
    <t>91.73247459412592</t>
  </si>
  <si>
    <t>40.37267080745342</t>
  </si>
  <si>
    <t>SE_19_+_42410177_42410609_42410772_42410855_ARHGEF1</t>
  </si>
  <si>
    <t>98.95628979434522</t>
  </si>
  <si>
    <t>SE_19_-_42462438_42461271_42461170_42461086_RABAC1</t>
  </si>
  <si>
    <t>99.92169546301697</t>
  </si>
  <si>
    <t>SE_19_-_42462888_42462535_42462438_42461271_RABAC1</t>
  </si>
  <si>
    <t>5.242090207396991</t>
  </si>
  <si>
    <t>SE_19_-_42713852_42706224_42706141_42703981_DEDD2</t>
  </si>
  <si>
    <t>1.3900322463495476</t>
  </si>
  <si>
    <t>SE_19_-_42713852_42708711_42708614_42703981_DEDD2</t>
  </si>
  <si>
    <t>0.1536861324093755</t>
  </si>
  <si>
    <t>SE_19_-_42719285_42716161_42716064_42713992_DEDD2</t>
  </si>
  <si>
    <t>71.82157619331583</t>
  </si>
  <si>
    <t>66.92307692307692</t>
  </si>
  <si>
    <t>SE_19_+_42874983_42875502_42875634_42879659_MEGF8</t>
  </si>
  <si>
    <t>0.6517836340385454</t>
  </si>
  <si>
    <t>SE_19_-_43015728_43015562_43015410_43015072_CEACAM1</t>
  </si>
  <si>
    <t>65.03261624890015</t>
  </si>
  <si>
    <t>SE_19_-_43016502_43015780_43015728_43015072_CEACAM1</t>
  </si>
  <si>
    <t>87.03071789491034</t>
  </si>
  <si>
    <t>SE_19_-_43998854_43991275_43991176_43991022_PHLDB3</t>
  </si>
  <si>
    <t>80.12706003294628</t>
  </si>
  <si>
    <t>SE_19_-_44030667_44030501_44030353_44015718_ETHE1</t>
  </si>
  <si>
    <t>97.79947725012794</t>
  </si>
  <si>
    <t>SE_19_-_44079062_44065172_44065062_44058956_XRCC1</t>
  </si>
  <si>
    <t>98.80805021329017</t>
  </si>
  <si>
    <t>SE_19_-_44079560_44079154_44079062_44065172_XRCC1</t>
  </si>
  <si>
    <t>99.33380200426694</t>
  </si>
  <si>
    <t>SE_19_-_44084517_44079154_44079062_44065172_XRCC1</t>
  </si>
  <si>
    <t>3.128557745390386</t>
  </si>
  <si>
    <t>SE_19_-_44118381_44112755_44112657_44112259_ZNF428</t>
  </si>
  <si>
    <t>97.61841802464927</t>
  </si>
  <si>
    <t>SE_19_-_44159591_44156523_44156377_44153295_PLAUR</t>
  </si>
  <si>
    <t>96.92699066763359</t>
  </si>
  <si>
    <t>SE_19_-_44160631_44159725_44159591_44156523_PLAUR</t>
  </si>
  <si>
    <t>99.40997562642475</t>
  </si>
  <si>
    <t>SE_19_-_44171733_44169611_44169468_44160792_PLAUR</t>
  </si>
  <si>
    <t>98.8892431547487</t>
  </si>
  <si>
    <t>SE_19_+_44646520_44648710_44648800_44652924_ZNF234</t>
  </si>
  <si>
    <t>5.512125308955712</t>
  </si>
  <si>
    <t>22.285714285714285</t>
  </si>
  <si>
    <t>57.714285714285715</t>
  </si>
  <si>
    <t>SE_19_+_44669960_44670858_44671035_44674188_ZNF226</t>
  </si>
  <si>
    <t>67.29865837528604</t>
  </si>
  <si>
    <t>SE_19_+_44717397_44721944_44722005_44732599_ZNF227</t>
  </si>
  <si>
    <t>86.54071536753627</t>
  </si>
  <si>
    <t>SE_19_+_44732725_44733886_44733969_44738855_ZNF227</t>
  </si>
  <si>
    <t>99.02171702985623</t>
  </si>
  <si>
    <t>SE_19_-_44988572_44983626_44983500_44982363_ZNF180</t>
  </si>
  <si>
    <t>89.07947397672133</t>
  </si>
  <si>
    <t>SE_19_+_45157286_45161030_45161178_45164559_PVR</t>
  </si>
  <si>
    <t>91.14427488016584</t>
  </si>
  <si>
    <t>45.51282051282051</t>
  </si>
  <si>
    <t>SE_19_+_45161178_45162010_45162168_45164559_PVR</t>
  </si>
  <si>
    <t>44.07056907910301</t>
  </si>
  <si>
    <t>SE_19_+_45176236_45176984_45177117_45179543_CEACAM19</t>
  </si>
  <si>
    <t>88.1767203646653</t>
  </si>
  <si>
    <t>SE_19_+_45285748_45287521_45287658_45293261_CBLC</t>
  </si>
  <si>
    <t>99.34123942081082</t>
  </si>
  <si>
    <t>SE_19_+_45316877_45317409_45317545_45317861_BCAM</t>
  </si>
  <si>
    <t>92.31243184341984</t>
  </si>
  <si>
    <t>SE_19_+_45417746_45417929_45417990_45418129_APOC1</t>
  </si>
  <si>
    <t>0.4439099003769117</t>
  </si>
  <si>
    <t>SE_19_+_45418206_45418355_45418474_45419447_APOC1</t>
  </si>
  <si>
    <t>97.84570327698832</t>
  </si>
  <si>
    <t>SE_19_+_45418206_45419447_45419582_45422430_APOC1</t>
  </si>
  <si>
    <t>95.2532432855155</t>
  </si>
  <si>
    <t>SE_19_+_45418206_45419447_45419616_45422430_APOC1</t>
  </si>
  <si>
    <t>0.0274616990261447</t>
  </si>
  <si>
    <t>SE_19_+_45419582_45422098_45422218_45422430_APOC1</t>
  </si>
  <si>
    <t>99.88786741987622</t>
  </si>
  <si>
    <t>SE_19_+_45476467_45477696_45477854_45480600_CLPTM1</t>
  </si>
  <si>
    <t>99.77802223254669</t>
  </si>
  <si>
    <t>81.203007518797</t>
  </si>
  <si>
    <t>SE_19_+_45494203_45494496_45494631_45495491_CLPTM1</t>
  </si>
  <si>
    <t>99.88827065196396</t>
  </si>
  <si>
    <t>SE_19_+_45571316_45571678_45571738_45572324_CLASRP</t>
  </si>
  <si>
    <t>73.05450792614923</t>
  </si>
  <si>
    <t>SE_19_+_45582537_45583165_45583287_45593365_GEMIN7</t>
  </si>
  <si>
    <t>72.7181356566056</t>
  </si>
  <si>
    <t>SE_19_+_45582635_45583165_45583287_45593365_GEMIN7</t>
  </si>
  <si>
    <t>85.58316563148847</t>
  </si>
  <si>
    <t>SE_19_-_45681351_45668452_45668385_45668228_TRAPPC6A</t>
  </si>
  <si>
    <t>78.43248795299264</t>
  </si>
  <si>
    <t>SE_19_-_45681393_45668452_45668385_45668228_TRAPPC6A</t>
  </si>
  <si>
    <t>10.766418485420646</t>
  </si>
  <si>
    <t>SE_19_+_45801212_45801401_45801480_45803069_MARK4</t>
  </si>
  <si>
    <t>95.09265922963911</t>
  </si>
  <si>
    <t>SE_19_-_45860528_45858986_45858923_45858109_ERCC2</t>
  </si>
  <si>
    <t>98.97481081633465</t>
  </si>
  <si>
    <t>SE_19_-_45868096_45867805_45867682_45867589_ERCC2</t>
  </si>
  <si>
    <t>96.57045528967024</t>
  </si>
  <si>
    <t>SE_19_-_45871888_45867805_45867682_45867589_ERCC2</t>
  </si>
  <si>
    <t>96.32788999720928</t>
  </si>
  <si>
    <t>SE_19_-_45873391_45872405_45872328_45872250_ERCC2</t>
  </si>
  <si>
    <t>96.34928374904642</t>
  </si>
  <si>
    <t>77.31958762886599</t>
  </si>
  <si>
    <t>SE_19_-_45873794_45873490_45873391_45872405_ERCC2</t>
  </si>
  <si>
    <t>99.58439853318045</t>
  </si>
  <si>
    <t>95.43147208121827</t>
  </si>
  <si>
    <t>2.5380710659898478</t>
  </si>
  <si>
    <t>SE_19_-_45888820_45885984_45885785_45883486_PPP1R13L</t>
  </si>
  <si>
    <t>0.862166827561787</t>
  </si>
  <si>
    <t>SE_19_-_45908257_45905382_45905257_45901597_PPP1R13L</t>
  </si>
  <si>
    <t>68.07359228876103</t>
  </si>
  <si>
    <t>SE_19_-_45909550_45908339_45908257_45901597_PPP1R13L</t>
  </si>
  <si>
    <t>96.39121040150984</t>
  </si>
  <si>
    <t>SE_19_-_45920079_45917003_45916935_45912983_ERCC1</t>
  </si>
  <si>
    <t>87.82763893705722</t>
  </si>
  <si>
    <t>SE_19_-_45918119_45917292_45917221_45917003_ERCC1</t>
  </si>
  <si>
    <t>99.77048708670377</t>
  </si>
  <si>
    <t>SE_19_-_45920079_45918218_45918119_45917003_ERCC1</t>
  </si>
  <si>
    <t>0.7673874183808498</t>
  </si>
  <si>
    <t>SE_19_-_45923582_45922747_45922669_45922455_ERCC1</t>
  </si>
  <si>
    <t>97.53170548707308</t>
  </si>
  <si>
    <t>SE_19_+_45974207_45974452_45974559_45975809_FOSB</t>
  </si>
  <si>
    <t>99.34090597289656</t>
  </si>
  <si>
    <t>SE_19_-_45992106_45991964_45991895_45991775_RTN2</t>
  </si>
  <si>
    <t>94.4901224222499</t>
  </si>
  <si>
    <t>SE_19_+_46003819_46003908_46003968_46005275_PPM1N</t>
  </si>
  <si>
    <t>97.65203760135078</t>
  </si>
  <si>
    <t>SE_19_+_46021352_46024580_46024664_46025426_VASP</t>
  </si>
  <si>
    <t>0.2957857323678456</t>
  </si>
  <si>
    <t>35.53299492385787</t>
  </si>
  <si>
    <t>45.17766497461929</t>
  </si>
  <si>
    <t>SE_19_+_46027918_46028136_46028335_46029204_VASP</t>
  </si>
  <si>
    <t>97.12971923292237</t>
  </si>
  <si>
    <t>SE_19_-_46120023_46119816_46119719_46119147_EML2</t>
  </si>
  <si>
    <t>95.68649163572289</t>
  </si>
  <si>
    <t>SE_19_-_46122318_46120955_46120888_46120111_EML2</t>
  </si>
  <si>
    <t>4.615914793174413</t>
  </si>
  <si>
    <t>SE_19_-_46122318_46122201_46122080_46120955_EML2</t>
  </si>
  <si>
    <t>99.62369092286252</t>
  </si>
  <si>
    <t>SE_19_-_46124465_46122449_46122318_46120955_EML2</t>
  </si>
  <si>
    <t>97.88816295384002</t>
  </si>
  <si>
    <t>SE_19_-_46127977_46124895_46124741_46124590_EML2</t>
  </si>
  <si>
    <t>97.9632120905922</t>
  </si>
  <si>
    <t>SE_19_-_46129963_46128076_46127977_46124895_EML2</t>
  </si>
  <si>
    <t>0.7426569963908043</t>
  </si>
  <si>
    <t>SE_19_-_46133209_46132053_46131956_46130097_EML2</t>
  </si>
  <si>
    <t>98.68896068726941</t>
  </si>
  <si>
    <t>SE_19_-_46136119_46133304_46133209_46130097_EML2</t>
  </si>
  <si>
    <t>0.5418365916148503</t>
  </si>
  <si>
    <t>SE_19_-_46195145_46192605_46192491_46191824_SNRPD2</t>
  </si>
  <si>
    <t>0.08083618270407586</t>
  </si>
  <si>
    <t>SE_19_-_46195145_46193925_46193830_46191824_SNRPD2</t>
  </si>
  <si>
    <t>97.51612645384081</t>
  </si>
  <si>
    <t>SE_19_+_46196814_46198891_46198976_46201805_QPCTL</t>
  </si>
  <si>
    <t>99.94802613663403</t>
  </si>
  <si>
    <t>10.967741935483872</t>
  </si>
  <si>
    <t>SE_19_-_46275899_46275186_46275029_46274923_DMPK</t>
  </si>
  <si>
    <t>18.89704267347396</t>
  </si>
  <si>
    <t>SE_19_-_46285451_46283639_46283581_46283127_DMPK</t>
  </si>
  <si>
    <t>99.54223977975438</t>
  </si>
  <si>
    <t>SE_19_-_46288852_46285508_46285451_46283127_DMPK</t>
  </si>
  <si>
    <t>99.71140439548846</t>
  </si>
  <si>
    <t>SE_19_-_46288852_46287973_46287899_46285508_DMWD</t>
  </si>
  <si>
    <t>58.270859265281814</t>
  </si>
  <si>
    <t>SE_19_-_46288852_46287973_46287899_46287548_DMWD</t>
  </si>
  <si>
    <t>5.102786723292543</t>
  </si>
  <si>
    <t>SE_19_-_46366316_46365285_46365158_46357765_SYMPK</t>
  </si>
  <si>
    <t>16.376525748844216</t>
  </si>
  <si>
    <t>SE_19_+_46498762_46499503_46499659_46506266_CCDC61</t>
  </si>
  <si>
    <t>96.96266697712291</t>
  </si>
  <si>
    <t>SE_19_+_46506424_46506677_46506759_46509817_CCDC61</t>
  </si>
  <si>
    <t>83.0431565224094</t>
  </si>
  <si>
    <t>SE_19_+_46807345_46808502_46808647_46811478_HIF3A</t>
  </si>
  <si>
    <t>2.427272108516266</t>
  </si>
  <si>
    <t>68.70748299319727</t>
  </si>
  <si>
    <t>SE_19_+_46812616_46813799_46813948_46815418_HIF3A</t>
  </si>
  <si>
    <t>96.45872480408606</t>
  </si>
  <si>
    <t>SE_19_+_46879831_46886668_46886733_46887037_PPP5C</t>
  </si>
  <si>
    <t>1.8994820688849672</t>
  </si>
  <si>
    <t>SE_19_-_47192794_47188778_47188682_47185005_PRKD2</t>
  </si>
  <si>
    <t>97.93201495101776</t>
  </si>
  <si>
    <t>SE_19_-_47219388_47217258_47217120_47214295_PRKD2</t>
  </si>
  <si>
    <t>5.864592266285696</t>
  </si>
  <si>
    <t>SE_19_-_47240080_47237132_47237073_47236493_STRN4</t>
  </si>
  <si>
    <t>99.79990575154628</t>
  </si>
  <si>
    <t>SE_19_-_47250021_47249468_47249406_47242145_STRN4</t>
  </si>
  <si>
    <t>12.062459858199185</t>
  </si>
  <si>
    <t>SE_19_+_47249347_47250491_47250551_47251284_FKRP</t>
  </si>
  <si>
    <t>18.418081839273228</t>
  </si>
  <si>
    <t>SE_19_+_47249347_47250491_47250562_47251284_FKRP</t>
  </si>
  <si>
    <t>78.52211241444952</t>
  </si>
  <si>
    <t>SE_19_+_47251345_47251772_47251878_47258669_FKRP</t>
  </si>
  <si>
    <t>88.2036367140018</t>
  </si>
  <si>
    <t>SE_19_+_47251345_47251772_47251922_47258669_FKRP</t>
  </si>
  <si>
    <t>17.620106994234586</t>
  </si>
  <si>
    <t>SE_19_+_47251922_47252032_47252141_47258669_FKRP</t>
  </si>
  <si>
    <t>0.09328362674049485</t>
  </si>
  <si>
    <t>SE_19_+_47251922_47257359_47257438_47258669_FKRP</t>
  </si>
  <si>
    <t>99.05519205039076</t>
  </si>
  <si>
    <t>SE_19_-_47349250_47342835_47342722_47342056_AP2S1</t>
  </si>
  <si>
    <t>98.04113779514549</t>
  </si>
  <si>
    <t>69.93464052287581</t>
  </si>
  <si>
    <t>SE_19_-_47349250_47342877_47342722_47342056_AP2S1</t>
  </si>
  <si>
    <t>97.38488410781699</t>
  </si>
  <si>
    <t>SE_19_-_47354021_47349399_47349250_47342835_AP2S1</t>
  </si>
  <si>
    <t>97.89878744729128</t>
  </si>
  <si>
    <t>SE_19_-_47593224_47589795_47589641_47588671_ZC3H4</t>
  </si>
  <si>
    <t>16.512560039897632</t>
  </si>
  <si>
    <t>SE_19_-_47615405_47614213_47614152_47597865_ZC3H4</t>
  </si>
  <si>
    <t>99.26330445410986</t>
  </si>
  <si>
    <t>SE_19_+_47634285_47646751_47646862_47653459_SAE1</t>
  </si>
  <si>
    <t>99.33340661851263</t>
  </si>
  <si>
    <t>87.14285714285714</t>
  </si>
  <si>
    <t>SE_19_+_47653632_47656155_47656297_47658371_SAE1</t>
  </si>
  <si>
    <t>99.89993183733588</t>
  </si>
  <si>
    <t>SE_19_+_47653632_47658371_47658470_47673075_SAE1</t>
  </si>
  <si>
    <t>0.7817135871689971</t>
  </si>
  <si>
    <t>SE_19_+_47673180_47683403_47683560_47700490_SAE1</t>
  </si>
  <si>
    <t>94.95298970138451</t>
  </si>
  <si>
    <t>SE_19_+_47673180_47700490_47700634_47706928_SAE1</t>
  </si>
  <si>
    <t>99.7284954516052</t>
  </si>
  <si>
    <t>SE_19_+_47673180_47706928_47706997_47712416_SAE1</t>
  </si>
  <si>
    <t>99.46008635834066</t>
  </si>
  <si>
    <t>86.70212765957447</t>
  </si>
  <si>
    <t>SE_19_-_47735772_47730011_47729821_47725175_BBC3</t>
  </si>
  <si>
    <t>64.58191231553553</t>
  </si>
  <si>
    <t>SE_19_+_47879817_47880172_47880246_47880357_DHX34</t>
  </si>
  <si>
    <t>95.99331953976446</t>
  </si>
  <si>
    <t>SE_19_-_47910145_47909783_47909717_47906810_MEIS3</t>
  </si>
  <si>
    <t>99.71058037119056</t>
  </si>
  <si>
    <t>SE_19_-_47919909_47918358_47918308_47918072_MEIS3</t>
  </si>
  <si>
    <t>99.65155035996888</t>
  </si>
  <si>
    <t>SE_19_-_48006680_48004006_48003890_47998853_NAPA</t>
  </si>
  <si>
    <t>95.60047009095885</t>
  </si>
  <si>
    <t>SE_19_-_48018100_48004006_48003890_47998853_NAPA</t>
  </si>
  <si>
    <t>96.27920660087183</t>
  </si>
  <si>
    <t>SE_19_-_48018100_48006759_48006650_48004006_NAPA</t>
  </si>
  <si>
    <t>95.2135627059709</t>
  </si>
  <si>
    <t>SE_19_-_48018100_48006759_48006680_47998853_NAPA</t>
  </si>
  <si>
    <t>98.10822363372267</t>
  </si>
  <si>
    <t>SE_19_-_48018100_48006759_48006680_48004006_NAPA</t>
  </si>
  <si>
    <t>0.19284227259606324</t>
  </si>
  <si>
    <t>SE_19_-_48018100_48010231_48010089_48006759_NAPA</t>
  </si>
  <si>
    <t>99.99212701731366</t>
  </si>
  <si>
    <t>SE_19_+_48258780_48259013_48259079_48259785_GLTSCR2</t>
  </si>
  <si>
    <t>99.55387432478055</t>
  </si>
  <si>
    <t>SE_19_-_48598721_48593674_48593621_48591969_PLA2G4C</t>
  </si>
  <si>
    <t>97.83991193936555</t>
  </si>
  <si>
    <t>SE_19_-_48608590_48607981_48607845_48603117_PLA2G4C</t>
  </si>
  <si>
    <t>0.41019040848120575</t>
  </si>
  <si>
    <t>SE_19_-_48613744_48612158_48612041_48609818_PLA2G4C</t>
  </si>
  <si>
    <t>0.7498052437936886</t>
  </si>
  <si>
    <t>SE_19_-_48613744_48612179_48612041_48609818_PLA2G4C</t>
  </si>
  <si>
    <t>89.4243089937816</t>
  </si>
  <si>
    <t>SE_19_-_48638937_48637323_48637238_48636354_LIG1</t>
  </si>
  <si>
    <t>99.76190461375282</t>
  </si>
  <si>
    <t>SE_19_-_48660271_48654596_48654489_48653467_LIG1</t>
  </si>
  <si>
    <t>99.73779296385055</t>
  </si>
  <si>
    <t>SE_19_-_48660271_48657224_48657129_48654596_LIG1</t>
  </si>
  <si>
    <t>92.11316384217335</t>
  </si>
  <si>
    <t>SE_19_-_48668807_48665608_48665519_48664764_LIG1</t>
  </si>
  <si>
    <t>80.7510496934781</t>
  </si>
  <si>
    <t>SE_19_-_48724987_48722269_48722128_48718641_CARD8</t>
  </si>
  <si>
    <t>88.79371974806938</t>
  </si>
  <si>
    <t>SE_19_-_48733695_48725112_48724987_48718641_CARD8</t>
  </si>
  <si>
    <t>13.832172005322398</t>
  </si>
  <si>
    <t>SE_19_-_48733695_48727125_48726976_48725112_CARD8</t>
  </si>
  <si>
    <t>0.7821118116267683</t>
  </si>
  <si>
    <t>SE_19_-_48737660_48736661_48736529_48735750_CARD8</t>
  </si>
  <si>
    <t>46.515510039715785</t>
  </si>
  <si>
    <t>SE_19_-_48744219_48741783_48741640_48737800_CARD8</t>
  </si>
  <si>
    <t>69.22098051820454</t>
  </si>
  <si>
    <t>37.41496598639456</t>
  </si>
  <si>
    <t>SE_19_-_48744219_48741789_48741640_48737800_CARD8</t>
  </si>
  <si>
    <t>7.578103050580913</t>
  </si>
  <si>
    <t>SE_19_-_48752780_48745901_48745797_48744320_CARD8</t>
  </si>
  <si>
    <t>64.73065218633799</t>
  </si>
  <si>
    <t>SE_19_-_48753008_48752890_48752780_48744320_CARD8</t>
  </si>
  <si>
    <t>2.6697264632022413</t>
  </si>
  <si>
    <t>SE_19_+_48828867_48829248_48829310_48830087_EMP3</t>
  </si>
  <si>
    <t>97.94720768411045</t>
  </si>
  <si>
    <t>SE_19_+_48828867_48830087_48830179_48830778_EMP3</t>
  </si>
  <si>
    <t>98.88447251476252</t>
  </si>
  <si>
    <t>SE_19_+_48828867_48830778_48830880_48832609_EMP3</t>
  </si>
  <si>
    <t>97.18676223978365</t>
  </si>
  <si>
    <t>SE_19_-_48863329_48848611_48848417_48846708_TMEM143</t>
  </si>
  <si>
    <t>96.50831327156624</t>
  </si>
  <si>
    <t>SE_19_-_48866548_48848611_48848417_48846708_TMEM143</t>
  </si>
  <si>
    <t>99.97426895673061</t>
  </si>
  <si>
    <t>SE_19_-_48863576_48863433_48863329_48848611_TMEM143</t>
  </si>
  <si>
    <t>82.09751126229972</t>
  </si>
  <si>
    <t>SE_19_-_48866548_48863433_48863329_48848611_TMEM143</t>
  </si>
  <si>
    <t>99.3918984412458</t>
  </si>
  <si>
    <t>81.65137614678899</t>
  </si>
  <si>
    <t>SE_19_-_48867155_48863440_48863329_48848611_TMEM143</t>
  </si>
  <si>
    <t>0.5198536144026311</t>
  </si>
  <si>
    <t>SE_19_-_48866548_48863667_48863576_48863433_TMEM143</t>
  </si>
  <si>
    <t>0.06440997763466524</t>
  </si>
  <si>
    <t>SE_19_-_48892810_48891078_48891012_48887739_KDELR1</t>
  </si>
  <si>
    <t>99.33338291229515</t>
  </si>
  <si>
    <t>SE_19_+_48973757_48973860_48973926_48975582_CYTH2</t>
  </si>
  <si>
    <t>99.9831266723078</t>
  </si>
  <si>
    <t>SE_19_-_49122398_49121134_49121048_49120680_RPL18</t>
  </si>
  <si>
    <t>13.787455976911003</t>
  </si>
  <si>
    <t>SE_19_-_49142145_49141550_49141497_49141401_CA11</t>
  </si>
  <si>
    <t>39.09924500334706</t>
  </si>
  <si>
    <t>22.395833333333336</t>
  </si>
  <si>
    <t>SE_19_-_49218063_49217817_49217623_49217302_MAMSTR</t>
  </si>
  <si>
    <t>0.4294291859966067</t>
  </si>
  <si>
    <t>56.111111111111114</t>
  </si>
  <si>
    <t>9.444444444444445</t>
  </si>
  <si>
    <t>SE_19_-_49299685_49299586_49299404_49298721_BCAT2</t>
  </si>
  <si>
    <t>63.027765353143984</t>
  </si>
  <si>
    <t>SE_19_-_49316920_49316809_49316690_49316605_HSD17B14</t>
  </si>
  <si>
    <t>75.75180654219325</t>
  </si>
  <si>
    <t>SE_19_-_49316920_49316809_49316713_49316605_HSD17B14</t>
  </si>
  <si>
    <t>74.64977333116262</t>
  </si>
  <si>
    <t>SE_19_-_49335923_49335016_49334925_49318398_HSD17B14</t>
  </si>
  <si>
    <t>68.70745893989277</t>
  </si>
  <si>
    <t>SE_19_-_49344406_49342520_49342462_49341386_PLEKHA4</t>
  </si>
  <si>
    <t>98.36239530991811</t>
  </si>
  <si>
    <t>95.59748427672956</t>
  </si>
  <si>
    <t>SE_19_-_49348627_49344567_49344406_49341386_PLEKHA4</t>
  </si>
  <si>
    <t>80.22822182055575</t>
  </si>
  <si>
    <t>SE_19_-_49362117_49360753_49360679_49357521_PLEKHA4</t>
  </si>
  <si>
    <t>98.93951059773877</t>
  </si>
  <si>
    <t>SE_19_-_49362459_49360753_49360679_49357521_PLEKHA4</t>
  </si>
  <si>
    <t>98.18475898941156</t>
  </si>
  <si>
    <t>SE_19_-_49368760_49364949_49364877_49364758_PLEKHA4</t>
  </si>
  <si>
    <t>97.65568975397129</t>
  </si>
  <si>
    <t>SE_19_-_49370794_49368867_49368760_49364949_PLEKHA4</t>
  </si>
  <si>
    <t>96.47417477252722</t>
  </si>
  <si>
    <t>SE_19_+_49458219_49458805_49458856_49458944_BAX</t>
  </si>
  <si>
    <t>96.20025226210032</t>
  </si>
  <si>
    <t>SE_19_+_49458219_49458805_49458856_49459455_BAX</t>
  </si>
  <si>
    <t>99.18707559977814</t>
  </si>
  <si>
    <t>SE_19_+_49458219_49458944_49459090_49459455_BAX</t>
  </si>
  <si>
    <t>99.5299368179343</t>
  </si>
  <si>
    <t>SE_19_+_49458856_49458944_49459090_49459455_BAX</t>
  </si>
  <si>
    <t>1.2302049912696618</t>
  </si>
  <si>
    <t>SE_19_+_49459590_49463496_49463593_49464067_BAX</t>
  </si>
  <si>
    <t>97.26795056763518</t>
  </si>
  <si>
    <t>SE_19_-_49488718_49486094_49485977_49485632_GYS1</t>
  </si>
  <si>
    <t>99.80170400175211</t>
  </si>
  <si>
    <t>33.86243386243386</t>
  </si>
  <si>
    <t>SE_19_-_49494559_49490642_49490451_49489292_GYS1</t>
  </si>
  <si>
    <t>98.9484505899489</t>
  </si>
  <si>
    <t>13.966480446927374</t>
  </si>
  <si>
    <t>SE_19_-_49496252_49494740_49494559_49490642_GYS1</t>
  </si>
  <si>
    <t>99.51334394400746</t>
  </si>
  <si>
    <t>SE_19_+_49497159_49502576_49502630_49506536_RUVBL2</t>
  </si>
  <si>
    <t>99.90983006195462</t>
  </si>
  <si>
    <t>SE_19_+_49517860_49518278_49518407_49518829_RUVBL2</t>
  </si>
  <si>
    <t>99.4468233155091</t>
  </si>
  <si>
    <t>SE_19_+_49588893_49589662_49589818_49593548_SNRNP70</t>
  </si>
  <si>
    <t>0.04506979165057636</t>
  </si>
  <si>
    <t>SE_19_+_49589818_49590891_49591034_49593548_SNRNP70</t>
  </si>
  <si>
    <t>54.034002133744075</t>
  </si>
  <si>
    <t>SE_19_+_49604728_49605371_49605430_49607891_SNRNP70</t>
  </si>
  <si>
    <t>51.701567135439355</t>
  </si>
  <si>
    <t>SE_19_+_49604728_49605371_49605442_49607891_SNRNP70</t>
  </si>
  <si>
    <t>16.110858792673035</t>
  </si>
  <si>
    <t>65.98984771573603</t>
  </si>
  <si>
    <t>SE_19_+_49618588_49619082_49619281_49619520_LIN7B</t>
  </si>
  <si>
    <t>99.3268283279503</t>
  </si>
  <si>
    <t>SE_19_+_49632711_49633250_49633324_49633635_PPFIA3</t>
  </si>
  <si>
    <t>99.94080230309446</t>
  </si>
  <si>
    <t>SE_19_-_49656518_49655635_49655567_49655315_HRC</t>
  </si>
  <si>
    <t>89.79666426035978</t>
  </si>
  <si>
    <t>SE_19_+_49661516_49669298_49669472_49671517_TRPM4</t>
  </si>
  <si>
    <t>98.93308380793795</t>
  </si>
  <si>
    <t>SE_19_+_49661516_49669298_49669472_49671810_TRPM4</t>
  </si>
  <si>
    <t>99.17572278742747</t>
  </si>
  <si>
    <t>SE_19_+_49669472_49671174_49671354_49671517_TRPM4</t>
  </si>
  <si>
    <t>99.38371151171603</t>
  </si>
  <si>
    <t>59.006211180124225</t>
  </si>
  <si>
    <t>SE_19_+_49661516_49671517_49671680_49671810_TRPM4</t>
  </si>
  <si>
    <t>99.85808671690866</t>
  </si>
  <si>
    <t>SE_19_+_49669472_49671517_49671680_49671810_TRPM4</t>
  </si>
  <si>
    <t>99.18745606304557</t>
  </si>
  <si>
    <t>SE_19_+_49675026_49675266_49675365_49685835_TRPM4</t>
  </si>
  <si>
    <t>73.77571258799021</t>
  </si>
  <si>
    <t>SE_19_+_49675365_49684606_49684718_49685835_TRPM4</t>
  </si>
  <si>
    <t>99.96255530679548</t>
  </si>
  <si>
    <t>SE_19_+_49692348_49693465_49693577_49693953_TRPM4</t>
  </si>
  <si>
    <t>96.41036215108514</t>
  </si>
  <si>
    <t>SE_19_+_49714099_49714272_49714344_49714421_TRPM4</t>
  </si>
  <si>
    <t>0.47859735931225883</t>
  </si>
  <si>
    <t>82.26950354609929</t>
  </si>
  <si>
    <t>SE_19_+_49839043_49839143_49839286_49840166_CD37</t>
  </si>
  <si>
    <t>96.63413845610927</t>
  </si>
  <si>
    <t>SE_19_-_49951084_49950674_49950595_49950356_PIH1D1</t>
  </si>
  <si>
    <t>96.66367413248511</t>
  </si>
  <si>
    <t>SE_19_-_49951084_49950677_49950595_49950356_PIH1D1</t>
  </si>
  <si>
    <t>98.53426894082303</t>
  </si>
  <si>
    <t>SE_19_-_49951084_49950724_49950595_49950356_PIH1D1</t>
  </si>
  <si>
    <t>95.61248851865274</t>
  </si>
  <si>
    <t>SE_19_-_49952732_49951319_49951258_49951165_PIH1D1</t>
  </si>
  <si>
    <t>94.90169844716468</t>
  </si>
  <si>
    <t>SE_19_+_49956678_49961743_49961845_49962927_ALDH16A1</t>
  </si>
  <si>
    <t>99.4633697955915</t>
  </si>
  <si>
    <t>SE_19_+_49961845_49962217_49962343_49962927_ALDH16A1</t>
  </si>
  <si>
    <t>98.97495990736445</t>
  </si>
  <si>
    <t>SE_19_+_49956678_49962927_49963105_49964079_ALDH16A1</t>
  </si>
  <si>
    <t>95.14808146765303</t>
  </si>
  <si>
    <t>SE_19_+_49965057_49965141_49965293_49965827_ALDH16A1</t>
  </si>
  <si>
    <t>99.03719646362192</t>
  </si>
  <si>
    <t>SE_19_+_49967206_49967384_49967520_49967674_ALDH16A1</t>
  </si>
  <si>
    <t>90.15870168595258</t>
  </si>
  <si>
    <t>SE_19_+_49979823_49982166_49982304_49983555_FLT3LG</t>
  </si>
  <si>
    <t>87.7503683479382</t>
  </si>
  <si>
    <t>SE_19_+_49979823_49982220_49982304_49983555_FLT3LG</t>
  </si>
  <si>
    <t>96.70423779493058</t>
  </si>
  <si>
    <t>98.29545454545455</t>
  </si>
  <si>
    <t>SE_19_+_49982304_49983555_49983733_49983809_FLT3LG</t>
  </si>
  <si>
    <t>93.65669151017447</t>
  </si>
  <si>
    <t>SE_19_+_50016007_50016644_50016730_50017139_FCGRT</t>
  </si>
  <si>
    <t>99.13288312420244</t>
  </si>
  <si>
    <t>SE_19_+_50016500_50016644_50016730_50017139_FCGRT</t>
  </si>
  <si>
    <t>4.6847938964369815</t>
  </si>
  <si>
    <t>SE_19_+_50017743_50018434_50018526_50024952_FCGRT</t>
  </si>
  <si>
    <t>0.6024395614432602</t>
  </si>
  <si>
    <t>SE_19_+_50017743_50019371_50019456_50027764_FCGRT</t>
  </si>
  <si>
    <t>4.6728619211125455</t>
  </si>
  <si>
    <t>SE_19_+_50017743_50024952_50025070_50027764_FCGRT</t>
  </si>
  <si>
    <t>99.07853663795021</t>
  </si>
  <si>
    <t>SE_19_+_50031971_50037450_50037558_50040290_RCN3</t>
  </si>
  <si>
    <t>99.63222259811154</t>
  </si>
  <si>
    <t>SE_19_-_50060132_50059914_50059806_50059682_NOSIP</t>
  </si>
  <si>
    <t>99.80874686090682</t>
  </si>
  <si>
    <t>56.21621621621622</t>
  </si>
  <si>
    <t>30.810810810810814</t>
  </si>
  <si>
    <t>SE_19_-_50060132_50059993_50059806_50059682_NOSIP</t>
  </si>
  <si>
    <t>1.8398700625100703</t>
  </si>
  <si>
    <t>SE_19_-_50062154_50061456_50061319_50060506_NOSIP</t>
  </si>
  <si>
    <t>9.57319760514754</t>
  </si>
  <si>
    <t>SE_19_-_50083772_50080134_50080016_50063949_NOSIP</t>
  </si>
  <si>
    <t>99.87215316299928</t>
  </si>
  <si>
    <t>SE_19_-_50165205_50164085_50163970_50163090_IRF3</t>
  </si>
  <si>
    <t>99.810207389593</t>
  </si>
  <si>
    <t>SE_19_-_50165205_50164101_50163970_50163090_IRF3</t>
  </si>
  <si>
    <t>99.86118563305186</t>
  </si>
  <si>
    <t>SE_19_-_50165682_50164085_50163970_50163090_IRF3</t>
  </si>
  <si>
    <t>99.94032294889335</t>
  </si>
  <si>
    <t>71.59763313609467</t>
  </si>
  <si>
    <t>20.118343195266274</t>
  </si>
  <si>
    <t>SE_19_-_50167810_50166771_50166600_50166515_IRF3</t>
  </si>
  <si>
    <t>99.59769387687622</t>
  </si>
  <si>
    <t>SE_19_-_50167931_50166771_50166600_50166515_IRF3</t>
  </si>
  <si>
    <t>99.6105447466179</t>
  </si>
  <si>
    <t>SE_19_-_50168888_50166771_50166600_50166515_IRF3</t>
  </si>
  <si>
    <t>99.3532802712117</t>
  </si>
  <si>
    <t>SE_19_-_50168888_50168103_50167931_50166771_IRF3</t>
  </si>
  <si>
    <t>79.61431686239324</t>
  </si>
  <si>
    <t>SE_19_+_50170056_50170276_50170418_50172108_BCL2L12</t>
  </si>
  <si>
    <t>70.4637769948959</t>
  </si>
  <si>
    <t>40.87591240875913</t>
  </si>
  <si>
    <t>48.175182481751825</t>
  </si>
  <si>
    <t>SE_19_+_50170056_50170279_50170418_50172108_BCL2L12</t>
  </si>
  <si>
    <t>99.70127188834277</t>
  </si>
  <si>
    <t>SE_19_+_50172194_50172281_50172372_50176955_BCL2L12</t>
  </si>
  <si>
    <t>97.88414027337431</t>
  </si>
  <si>
    <t>SE_19_+_50179696_50183129_50183182_50183744_PRMT1</t>
  </si>
  <si>
    <t>18.152477135523814</t>
  </si>
  <si>
    <t>SE_19_+_50180573_50183129_50183182_50183744_PRMT1</t>
  </si>
  <si>
    <t>78.14170304370052</t>
  </si>
  <si>
    <t>SE_19_+_50194597_50195078_50195146_50195496_CPT1C</t>
  </si>
  <si>
    <t>3.6867210529997765</t>
  </si>
  <si>
    <t>SE_19_+_50195650_50199739_50199859_50200583_CPT1C</t>
  </si>
  <si>
    <t>94.02593808643897</t>
  </si>
  <si>
    <t>97.0414201183432</t>
  </si>
  <si>
    <t>SE_19_+_50200722_50203941_50204112_50204574_CPT1C</t>
  </si>
  <si>
    <t>95.19708491386815</t>
  </si>
  <si>
    <t>SE_19_+_50204112_50204574_50204675_50204754_CPT1C</t>
  </si>
  <si>
    <t>7.186179959849719</t>
  </si>
  <si>
    <t>SE_19_+_50305398_50305791_50305856_50306206_AP2A1</t>
  </si>
  <si>
    <t>95.23358682823167</t>
  </si>
  <si>
    <t>SE_19_-_50315872_50315592_50315508_50314956_FUZ</t>
  </si>
  <si>
    <t>97.55505588135954</t>
  </si>
  <si>
    <t>SE_19_-_50315895_50315592_50315508_50314956_FUZ</t>
  </si>
  <si>
    <t>93.95529548012331</t>
  </si>
  <si>
    <t>SE_19_-_50316253_50315993_50315872_50315592_FUZ</t>
  </si>
  <si>
    <t>88.730812735551</t>
  </si>
  <si>
    <t>SE_19_-_50316253_50315993_50315895_50315592_FUZ</t>
  </si>
  <si>
    <t>99.68317801911783</t>
  </si>
  <si>
    <t>SE_19_+_50358145_50358227_50358334_50360232_PTOV1</t>
  </si>
  <si>
    <t>81.17048632888732</t>
  </si>
  <si>
    <t>SE_19_-_50362100_50361883_50361811_50361684_Hypothetical</t>
  </si>
  <si>
    <t>98.96537894284144</t>
  </si>
  <si>
    <t>SE_19_-_50365301_50365138_50365029_50364952_PNKP</t>
  </si>
  <si>
    <t>99.83260179850788</t>
  </si>
  <si>
    <t>SE_19_-_50365795_50365720_50365628_50365538_PNKP</t>
  </si>
  <si>
    <t>99.75437709418918</t>
  </si>
  <si>
    <t>SE_19_+_50381001_50381400_50381498_50381755_TBC1D17</t>
  </si>
  <si>
    <t>17.84594957325879</t>
  </si>
  <si>
    <t>85.47486033519553</t>
  </si>
  <si>
    <t>SE_19_+_50381829_50382580_50382761_50383536_TBC1D17</t>
  </si>
  <si>
    <t>4.344760403060257</t>
  </si>
  <si>
    <t>SE_19_-_50430951_50414488_50414362_50413141_IL4I1/NUP62</t>
  </si>
  <si>
    <t>1.797096630233105</t>
  </si>
  <si>
    <t>SE_19_-_50430951_50421878_50421765_50413141_IL4I1/NUP62</t>
  </si>
  <si>
    <t>66.93604385448413</t>
  </si>
  <si>
    <t>46.49859943977591</t>
  </si>
  <si>
    <t>29.971988795518207</t>
  </si>
  <si>
    <t>SE_19_-_50432583_50431072_50430951_50413141_IL4I1/NUP62</t>
  </si>
  <si>
    <t>65.10681535075672</t>
  </si>
  <si>
    <t>33.114035087719294</t>
  </si>
  <si>
    <t>SE_19_-_50432583_50431105_50430951_50413141_IL4I1/NUP62</t>
  </si>
  <si>
    <t>94.64478370951196</t>
  </si>
  <si>
    <t>SE_19_-_50432607_50431072_50430951_50413141_IL4I1/NUP62</t>
  </si>
  <si>
    <t>0.8577023185317759</t>
  </si>
  <si>
    <t>8.401084010840108</t>
  </si>
  <si>
    <t>75.33875338753387</t>
  </si>
  <si>
    <t>SE_19_+_50432657_50432958_50433122_50433989_ATF5</t>
  </si>
  <si>
    <t>97.13567402525898</t>
  </si>
  <si>
    <t>SE_19_-_50504047_50498532_50498448_50498176_VRK3</t>
  </si>
  <si>
    <t>89.1949180531689</t>
  </si>
  <si>
    <t>SE_19_-_50504047_50500827_50500761_50498532_VRK3</t>
  </si>
  <si>
    <t>86.47578793100915</t>
  </si>
  <si>
    <t>SE_19_-_50519281_50512546_50512493_50511083_VRK3</t>
  </si>
  <si>
    <t>91.68922923586268</t>
  </si>
  <si>
    <t>SE_19_-_50519281_50512642_50512493_50511083_VRK3</t>
  </si>
  <si>
    <t>0.7512182640343158</t>
  </si>
  <si>
    <t>SE_19_-_50519281_50519050_50518989_50512642_VRK3</t>
  </si>
  <si>
    <t>0.8502398491163314</t>
  </si>
  <si>
    <t>SE_19_+_50756010_50758477_50758575_50760556_MYH14</t>
  </si>
  <si>
    <t>98.47356454178517</t>
  </si>
  <si>
    <t>58.38509316770186</t>
  </si>
  <si>
    <t>SE_19_+_50881127_50881406_50881569_50881779_NR1H2</t>
  </si>
  <si>
    <t>8.266214880375067</t>
  </si>
  <si>
    <t>56.91056910569105</t>
  </si>
  <si>
    <t>SE_19_+_50887647_50898282_50898407_50902108_POLD1</t>
  </si>
  <si>
    <t>97.98826326461818</t>
  </si>
  <si>
    <t>SE_19_+_50918847_50918981_50919083_50919653_POLD1</t>
  </si>
  <si>
    <t>99.94879644478061</t>
  </si>
  <si>
    <t>SE_19_+_50919980_50920302_50920354_50920429_POLD1</t>
  </si>
  <si>
    <t>12.919143936404396</t>
  </si>
  <si>
    <t>SE_19_+_50984234_50985118_50985204_50985406_EMC10</t>
  </si>
  <si>
    <t>90.09607726345732</t>
  </si>
  <si>
    <t>SE_19_-_51013543_51010956_51010831_51009829_JOSD2</t>
  </si>
  <si>
    <t>94.11566884839799</t>
  </si>
  <si>
    <t>SE_19_-_51305474_51302614_51302529_51302215_C19orf48</t>
  </si>
  <si>
    <t>96.65370185623995</t>
  </si>
  <si>
    <t>SE_19_-_51305474_51302614_51302551_51302215_C19orf48</t>
  </si>
  <si>
    <t>0.1616054047135802</t>
  </si>
  <si>
    <t>84.7560975609756</t>
  </si>
  <si>
    <t>SE_19_-_51305474_51304606_51304440_51302614_C19orf48</t>
  </si>
  <si>
    <t>4.95259816883126</t>
  </si>
  <si>
    <t>SE_19_-_51307829_51305871_51305711_51305514_C19orf48</t>
  </si>
  <si>
    <t>99.09078071636851</t>
  </si>
  <si>
    <t>66.88311688311688</t>
  </si>
  <si>
    <t>SE_19_-_51471321_51470581_51470425_51466805_KLK6</t>
  </si>
  <si>
    <t>99.84461179069221</t>
  </si>
  <si>
    <t>50.32051282051282</t>
  </si>
  <si>
    <t>SE_19_-_51857404_51856544_51856386_51853645_ETFB</t>
  </si>
  <si>
    <t>99.90818519519362</t>
  </si>
  <si>
    <t>SE_19_-_51875415_51875328_51875194_51875089_NKG7</t>
  </si>
  <si>
    <t>94.69523528073243</t>
  </si>
  <si>
    <t>SE_19_-_51875633_51875561_51875415_51875328_NKG7</t>
  </si>
  <si>
    <t>9.381454571540269</t>
  </si>
  <si>
    <t>SE_19_-_52255067_52253506_52253456_52250258_FPR1</t>
  </si>
  <si>
    <t>98.44896263613833</t>
  </si>
  <si>
    <t>SE_19_-_52391149_52390165_52390074_52384130_ZNF577</t>
  </si>
  <si>
    <t>5.516790464028068</t>
  </si>
  <si>
    <t>SE_19_-_52403346_52403165_52403051_52400231_ZNF649</t>
  </si>
  <si>
    <t>0.4686862904417988</t>
  </si>
  <si>
    <t>31.363636363636367</t>
  </si>
  <si>
    <t>44.09090909090909</t>
  </si>
  <si>
    <t>SE_19_-_52408167_52407498_52407386_52403547_ZNF649</t>
  </si>
  <si>
    <t>0.2551333590426415</t>
  </si>
  <si>
    <t>SE_19_-_52490023_52487422_52487301_52477784_ZNF350</t>
  </si>
  <si>
    <t>12.02916648212712</t>
  </si>
  <si>
    <t>SE_19_-_52521261_52520950_52520829_52520612_ZNF614</t>
  </si>
  <si>
    <t>0.4368558868550543</t>
  </si>
  <si>
    <t>SE_19_+_52693427_52703527_52703651_52705197_PPP2R1A</t>
  </si>
  <si>
    <t>99.89889014416919</t>
  </si>
  <si>
    <t>SE_19_+_52705287_52709216_52709316_52714513_PPP2R1A</t>
  </si>
  <si>
    <t>96.98439287188893</t>
  </si>
  <si>
    <t>SE_19_+_52772884_52785364_52785490_52786538_ZNF766</t>
  </si>
  <si>
    <t>3.2843868755967653</t>
  </si>
  <si>
    <t>SE_19_+_52786666_52791295_52791368_52793319_ZNF766</t>
  </si>
  <si>
    <t>92.24374510483729</t>
  </si>
  <si>
    <t>SE_19_+_52803737_52817406_52817532_52819087_ZNF480</t>
  </si>
  <si>
    <t>98.6778356112169</t>
  </si>
  <si>
    <t>SE_19_+_52803737_52817406_52817532_52824832_ZNF480</t>
  </si>
  <si>
    <t>98.71430610110184</t>
  </si>
  <si>
    <t>86.5079365079365</t>
  </si>
  <si>
    <t>SE_19_+_52803737_52819087_52819215_52824832_ZNF480</t>
  </si>
  <si>
    <t>99.73211295378407</t>
  </si>
  <si>
    <t>SE_19_+_52817532_52819087_52819215_52824832_ZNF480</t>
  </si>
  <si>
    <t>0.34127303297439343</t>
  </si>
  <si>
    <t>SE_19_+_52819215_52820669_52820766_52824832_ZNF480</t>
  </si>
  <si>
    <t>31.560382777784724</t>
  </si>
  <si>
    <t>78.63247863247864</t>
  </si>
  <si>
    <t>SE_19_+_52877680_52882674_52882793_52887102_ZNF880</t>
  </si>
  <si>
    <t>97.37734520180422</t>
  </si>
  <si>
    <t>SE_19_+_52901872_52904938_52905006_52905200_ZNF528</t>
  </si>
  <si>
    <t>18.62254701953324</t>
  </si>
  <si>
    <t>SE_19_+_52905281_52905682_52905798_52909160_ZNF528</t>
  </si>
  <si>
    <t>44.301274407436225</t>
  </si>
  <si>
    <t>SE_19_+_52909896_52918192_52918292_52918377_ZNF528</t>
  </si>
  <si>
    <t>52.398551004318165</t>
  </si>
  <si>
    <t>SE_19_+_52917621_52918192_52918292_52918377_ZNF528</t>
  </si>
  <si>
    <t>85.80855131272635</t>
  </si>
  <si>
    <t>SE_19_-_53122189_53120068_53119971_53118050_ZNF83</t>
  </si>
  <si>
    <t>85.87220645399543</t>
  </si>
  <si>
    <t>SE_19_-_53122189_53120094_53119971_53118050_ZNF83</t>
  </si>
  <si>
    <t>85.67876096089478</t>
  </si>
  <si>
    <t>SE_19_-_53122189_53120128_53119971_53118050_ZNF83</t>
  </si>
  <si>
    <t>98.28804406984753</t>
  </si>
  <si>
    <t>SE_19_-_53138319_53122315_53122189_53118050_ZNF83</t>
  </si>
  <si>
    <t>55.5418985299469</t>
  </si>
  <si>
    <t>SE_19_-_53594890_53594750_53594666_53589574_ZNF160</t>
  </si>
  <si>
    <t>67.2743838268323</t>
  </si>
  <si>
    <t>SE_19_-_53594890_53594782_53594666_53589574_ZNF160</t>
  </si>
  <si>
    <t>58.73987243233807</t>
  </si>
  <si>
    <t>SE_19_-_53594890_53594806_53594666_53589574_ZNF160</t>
  </si>
  <si>
    <t>0.42759515170346307</t>
  </si>
  <si>
    <t>SE_19_-_53606518_53596890_53596835_53594973_ZNF160</t>
  </si>
  <si>
    <t>56.969428931060605</t>
  </si>
  <si>
    <t>SE_19_-_53618957_53618560_53618463_53613161_ZNF415</t>
  </si>
  <si>
    <t>39.76322705245167</t>
  </si>
  <si>
    <t>SE_19_-_53619566_53618560_53618463_53613161_ZNF415</t>
  </si>
  <si>
    <t>17.290524716763333</t>
  </si>
  <si>
    <t>27.61904761904762</t>
  </si>
  <si>
    <t>SE_19_-_53619566_53619064_53618957_53613161_ZNF415</t>
  </si>
  <si>
    <t>76.45449563617511</t>
  </si>
  <si>
    <t>SE_19_-_53625915_53619686_53619566_53613161_ZNF415</t>
  </si>
  <si>
    <t>98.81508075237811</t>
  </si>
  <si>
    <t>SE_19_+_54025338_54025871_54025938_54042470_ZNF331</t>
  </si>
  <si>
    <t>99.15908793245933</t>
  </si>
  <si>
    <t>SE_19_+_54025938_54042470_54042536_54059099_ZNF331</t>
  </si>
  <si>
    <t>91.97103062083141</t>
  </si>
  <si>
    <t>SE_19_+_54042536_54059099_54059157_54072558_ZNF331</t>
  </si>
  <si>
    <t>96.89505648848302</t>
  </si>
  <si>
    <t>SE_19_+_54042536_54059099_54059162_54072558_ZNF331</t>
  </si>
  <si>
    <t>99.8093021525873</t>
  </si>
  <si>
    <t>SE_19_+_54371197_54372944_54373092_54376782_MYADM</t>
  </si>
  <si>
    <t>99.87892841601412</t>
  </si>
  <si>
    <t>SE_19_+_54371197_54373008_54373092_54376782_MYADM</t>
  </si>
  <si>
    <t>0.017537094112883733</t>
  </si>
  <si>
    <t>SE_19_+_54373092_54375966_54376041_54376782_MYADM</t>
  </si>
  <si>
    <t>1.2881171726948097</t>
  </si>
  <si>
    <t>SE_19_+_54606496_54608904_54609010_54609241_NDUFA3</t>
  </si>
  <si>
    <t>6.069537125619817</t>
  </si>
  <si>
    <t>SE_19_+_54609318_54609660_54609753_54610118_NDUFA3</t>
  </si>
  <si>
    <t>98.61786453904757</t>
  </si>
  <si>
    <t>51.59235668789809</t>
  </si>
  <si>
    <t>SE_19_+_54609318_54610118_54610277_54611747_NDUFA3</t>
  </si>
  <si>
    <t>98.61025052115973</t>
  </si>
  <si>
    <t>31.515151515151512</t>
  </si>
  <si>
    <t>SE_19_+_54609318_54610118_54610285_54611747_NDUFA3</t>
  </si>
  <si>
    <t>98.33737328260547</t>
  </si>
  <si>
    <t>SE_19_-_54617822_54613504_54613434_54611702_TFPT</t>
  </si>
  <si>
    <t>88.20272695776768</t>
  </si>
  <si>
    <t>SE_19_-_54671897_54669300_54669153_54668335_TMC4</t>
  </si>
  <si>
    <t>97.50012934496382</t>
  </si>
  <si>
    <t>62.096774193548384</t>
  </si>
  <si>
    <t>SE_19_-_54692071_54691169_54691043_54687563_MBOAT7</t>
  </si>
  <si>
    <t>97.85091554249719</t>
  </si>
  <si>
    <t>SE_19_-_54693189_54692365_54692287_54692200_MBOAT7</t>
  </si>
  <si>
    <t>98.9897336324131</t>
  </si>
  <si>
    <t>SE_19_+_54705477_54710144_54710330_54711266_RPS9</t>
  </si>
  <si>
    <t>4.277318616079938</t>
  </si>
  <si>
    <t>54.437869822485204</t>
  </si>
  <si>
    <t>SE_19_+_54710330_54710421_54710592_54711266_RPS9</t>
  </si>
  <si>
    <t>99.78834634575075</t>
  </si>
  <si>
    <t>SE_19_-_54722514_54722282_54722230_54721343_LILRB3/LILRA6</t>
  </si>
  <si>
    <t>95.87399517563549</t>
  </si>
  <si>
    <t>SE_19_-_54780661_54780310_54780235_54780155_LILRB2</t>
  </si>
  <si>
    <t>90.27715907409201</t>
  </si>
  <si>
    <t>SE_19_-_54872523_54871679_54871629_54868575_LAIR1</t>
  </si>
  <si>
    <t>98.59727492207737</t>
  </si>
  <si>
    <t>SE_19_+_54930480_54932451_54932562_54933364_TTYH1</t>
  </si>
  <si>
    <t>99.3501989464244</t>
  </si>
  <si>
    <t>SE_19_+_54941135_54941728_54941783_54941991_TTYH1</t>
  </si>
  <si>
    <t>97.22156596233597</t>
  </si>
  <si>
    <t>SE_19_+_54960484_54962467_54962559_54963270_LENG8</t>
  </si>
  <si>
    <t>92.85658748720112</t>
  </si>
  <si>
    <t>SE_19_+_54963931_54964725_54964835_54965609_LENG8</t>
  </si>
  <si>
    <t>6.8170991709139646</t>
  </si>
  <si>
    <t>SE_19_+_55087576_55098477_55098527_55098668_LILRA2</t>
  </si>
  <si>
    <t>96.3128258962016</t>
  </si>
  <si>
    <t>SE_19_+_55178200_55179086_55179244_55179324_LILRB4</t>
  </si>
  <si>
    <t>96.21247928183764</t>
  </si>
  <si>
    <t>SE_19_+_55178200_55179089_55179244_55179324_LILRB4</t>
  </si>
  <si>
    <t>1.2677632264776166</t>
  </si>
  <si>
    <t>27.979274611398964</t>
  </si>
  <si>
    <t>SE_19_+_55497683_55500925_55501120_55501390_NLRP2</t>
  </si>
  <si>
    <t>96.34363954367758</t>
  </si>
  <si>
    <t>SE_19_-_55574336_55570643_55570525_55568176_RDH13</t>
  </si>
  <si>
    <t>98.50455116140347</t>
  </si>
  <si>
    <t>SE_19_+_55589496_55590367_55590425_55591058_EPS8L1</t>
  </si>
  <si>
    <t>0.05805252467896017</t>
  </si>
  <si>
    <t>SE_19_-_55645255_55645042_55644921_55644328_TNNT1</t>
  </si>
  <si>
    <t>1.3502875501878575</t>
  </si>
  <si>
    <t>SE_19_-_55660529_55659461_55659367_55658536_TNNT1</t>
  </si>
  <si>
    <t>86.32918501331692</t>
  </si>
  <si>
    <t>SE_19_+_55815194_55815418_55815478_55815919_BRSK1</t>
  </si>
  <si>
    <t>84.69551506733988</t>
  </si>
  <si>
    <t>66.56441717791411</t>
  </si>
  <si>
    <t>13.803680981595093</t>
  </si>
  <si>
    <t>SE_19_+_55853414_55853583_55853748_55854110_SUV420H2</t>
  </si>
  <si>
    <t>0.7473451048441765</t>
  </si>
  <si>
    <t>SE_19_-_55915656_55915515_55915429_55913130_UBE2S</t>
  </si>
  <si>
    <t>0.4210521201288556</t>
  </si>
  <si>
    <t>SE_19_-_55972879_55968579_55968459_55967856_ISOC2</t>
  </si>
  <si>
    <t>8.89833175760644</t>
  </si>
  <si>
    <t>SE_19_+_55988174_55991201_55991284_55992568_ZNF628</t>
  </si>
  <si>
    <t>22.621516140028014</t>
  </si>
  <si>
    <t>SE_19_-_56108938_56107100_56106986_56105012_FIZ1</t>
  </si>
  <si>
    <t>98.98274680220425</t>
  </si>
  <si>
    <t>SE_19_+_56160443_56160571_56160675_56160774_CCDC106</t>
  </si>
  <si>
    <t>7.061883300649721</t>
  </si>
  <si>
    <t>SE_19_+_56166519_56170228_56170347_56170576_U2AF2</t>
  </si>
  <si>
    <t>93.30534301955424</t>
  </si>
  <si>
    <t>SE_19_+_56200360_56200663_56200737_56201233_EPN1</t>
  </si>
  <si>
    <t>18.911046251003835</t>
  </si>
  <si>
    <t>SE_19_+_56652726_56653645_56653755_56657616_ZNF444</t>
  </si>
  <si>
    <t>2.3507494362289134</t>
  </si>
  <si>
    <t>SE_19_+_57059271_57059747_57059847_57060327_ZFP28</t>
  </si>
  <si>
    <t>15.837445831390923</t>
  </si>
  <si>
    <t>SE_19_+_57112959_57125180_57125306_57132636_ZNF71</t>
  </si>
  <si>
    <t>4.241967329287986</t>
  </si>
  <si>
    <t>35.507246376811594</t>
  </si>
  <si>
    <t>SE_19_+_57865219_57866639_57866779_57867398_ZNF304</t>
  </si>
  <si>
    <t>5.720236713752404</t>
  </si>
  <si>
    <t>SE_19_+_57901482_57902090_57902213_57905556_ZNF548/ZNF17</t>
  </si>
  <si>
    <t>27.980941414585065</t>
  </si>
  <si>
    <t>73.10344827586206</t>
  </si>
  <si>
    <t>SE_19_+_57901482_57904169_57904316_57905556_ZNF548/ZNF17</t>
  </si>
  <si>
    <t>99.82541661433014</t>
  </si>
  <si>
    <t>25.74430823117338</t>
  </si>
  <si>
    <t>72.15411558669001</t>
  </si>
  <si>
    <t>2.1015761821366024</t>
  </si>
  <si>
    <t>SE_19_+_57901482_57905411_57905591_57908416_ZNF548</t>
  </si>
  <si>
    <t>38.96660261957881</t>
  </si>
  <si>
    <t>SE_19_+_58002965_58003481_58003579_58004224_ZNF419</t>
  </si>
  <si>
    <t>99.47618234212737</t>
  </si>
  <si>
    <t>SE_19_-_58067599_58064090_58063995_58059361_ZNF550</t>
  </si>
  <si>
    <t>2.1136013180730346</t>
  </si>
  <si>
    <t>SE_19_+_58125871_58130160_58130245_58130780_ZNF134</t>
  </si>
  <si>
    <t>73.81501418396161</t>
  </si>
  <si>
    <t>SE_19_+_58125871_58130780_58130876_58131528_ZNF134</t>
  </si>
  <si>
    <t>28.38285122060194</t>
  </si>
  <si>
    <t>SE_19_+_58146123_58151280_58151435_58152072_ZNF211</t>
  </si>
  <si>
    <t>98.52270724470677</t>
  </si>
  <si>
    <t>2.82258064516129</t>
  </si>
  <si>
    <t>96.37096774193549</t>
  </si>
  <si>
    <t>SE_19_-_58238759_58234708_58234582_58233806_ZNF671</t>
  </si>
  <si>
    <t>0.28976816265813604</t>
  </si>
  <si>
    <t>15.406976744186046</t>
  </si>
  <si>
    <t>78.48837209302324</t>
  </si>
  <si>
    <t>6.104651162790697</t>
  </si>
  <si>
    <t>SE_19_+_58258459_58260525_58260699_58262153_ZNF776/ZNF587</t>
  </si>
  <si>
    <t>70.53647523216058</t>
  </si>
  <si>
    <t>SE_19_+_58281246_58287911_58288037_58290119_ZNF586</t>
  </si>
  <si>
    <t>8.754689613789814</t>
  </si>
  <si>
    <t>SE_19_-_58400135_58397337_58397251_58388410_ZNF814</t>
  </si>
  <si>
    <t>71.82804226382684</t>
  </si>
  <si>
    <t>SE_19_-_58436991_58434657_58434560_58433997_ZNF418</t>
  </si>
  <si>
    <t>95.80772654198246</t>
  </si>
  <si>
    <t>SE_19_-_58512051_58511264_58511176_58500089_ZNF606</t>
  </si>
  <si>
    <t>37.57215612020552</t>
  </si>
  <si>
    <t>SE_19_+_58570678_58571337_58571403_58572948_ZNF135</t>
  </si>
  <si>
    <t>99.42467757199704</t>
  </si>
  <si>
    <t>SE_19_-_58598683_58598375_58598273_58597633_ZSCAN18</t>
  </si>
  <si>
    <t>9.95942259856345</t>
  </si>
  <si>
    <t>SE_19_-_58609482_58604765_58604595_58601753_ZSCAN18</t>
  </si>
  <si>
    <t>93.7701130072839</t>
  </si>
  <si>
    <t>SE_19_+_58695365_58697079_58697205_58698314_ZNF274</t>
  </si>
  <si>
    <t>95.81785795543564</t>
  </si>
  <si>
    <t>SE_19_+_58694809_58698314_58698409_58718087_ZNF274</t>
  </si>
  <si>
    <t>98.51607008796682</t>
  </si>
  <si>
    <t>SE_19_+_58697205_58698314_58698409_58718087_ZNF274</t>
  </si>
  <si>
    <t>99.79651424300337</t>
  </si>
  <si>
    <t>SE_19_+_58740936_58741760_58741828_58755331_ZNF544</t>
  </si>
  <si>
    <t>0.2971230301359731</t>
  </si>
  <si>
    <t>SE_19_+_58755422_58757153_58757235_58757667_ZNF544</t>
  </si>
  <si>
    <t>97.33228863320079</t>
  </si>
  <si>
    <t>SE_19_+_58757793_58758077_58758160_58772217_ZNF544</t>
  </si>
  <si>
    <t>13.646922239632852</t>
  </si>
  <si>
    <t>SE_19_+_58758160_58787689_58787795_58788549_Hypothetical</t>
  </si>
  <si>
    <t>0.03381634920855302</t>
  </si>
  <si>
    <t>SE_19_+_58899612_58899785_58899847_58904343_RPS5</t>
  </si>
  <si>
    <t>42.39454578813922</t>
  </si>
  <si>
    <t>SE_19_+_58920532_58921308_58921458_58926891_ZNF584</t>
  </si>
  <si>
    <t>46.28377085607159</t>
  </si>
  <si>
    <t>SE_19_+_58920532_58921332_58921458_58926891_ZNF584</t>
  </si>
  <si>
    <t>43.063939100864864</t>
  </si>
  <si>
    <t>SE_19_+_58920532_58921373_58921458_58926891_ZNF584</t>
  </si>
  <si>
    <t>8.217800963031301</t>
  </si>
  <si>
    <t>SE_19_+_58927013_58927160_58927307_58928178_ZNF584</t>
  </si>
  <si>
    <t>9.278554036606204</t>
  </si>
  <si>
    <t>SE_19_+_58927013_58927186_58927307_58928178_ZNF584</t>
  </si>
  <si>
    <t>13.62738069203124</t>
  </si>
  <si>
    <t>SE_19_+_58987563_58987807_58987871_58988546_ZNF446</t>
  </si>
  <si>
    <t>97.63414804225145</t>
  </si>
  <si>
    <t>SE_19_+_58989548_58991010_58991094_58991297_ZNF446</t>
  </si>
  <si>
    <t>92.66364293384493</t>
  </si>
  <si>
    <t>SE_19_-_59010490_59010282_59010152_59010058_SLC27A5</t>
  </si>
  <si>
    <t>22.87316524849408</t>
  </si>
  <si>
    <t>SE_19_-_59084422_59084086_59083917_59082796_MZF1</t>
  </si>
  <si>
    <t>83.76739263463139</t>
  </si>
  <si>
    <t>SE_20_-_270900_270317_270200_264722_C20orf96</t>
  </si>
  <si>
    <t>9.020593181692671</t>
  </si>
  <si>
    <t>SE_20_+_327786_328078_328150_329893_NRSN2</t>
  </si>
  <si>
    <t>11.383828087422545</t>
  </si>
  <si>
    <t>SE_20_+_327786_328078_328156_329893_NRSN2</t>
  </si>
  <si>
    <t>92.22430069253612</t>
  </si>
  <si>
    <t>SE_20_+_330007_330282_330476_333854_NRSN2</t>
  </si>
  <si>
    <t>87.37907450375788</t>
  </si>
  <si>
    <t>44.04145077720207</t>
  </si>
  <si>
    <t>SE_20_+_389423_390474_390669_391056_RBCK1</t>
  </si>
  <si>
    <t>93.6104253478691</t>
  </si>
  <si>
    <t>SE_20_+_389423_390525_390669_391056_RBCK1</t>
  </si>
  <si>
    <t>97.12073421447795</t>
  </si>
  <si>
    <t>SE_20_+_389423_390525_390669_398170_RBCK1</t>
  </si>
  <si>
    <t>93.91224682563308</t>
  </si>
  <si>
    <t>SE_20_+_389423_390528_390669_398170_RBCK1</t>
  </si>
  <si>
    <t>2.4003206056018853</t>
  </si>
  <si>
    <t>SE_20_+_390669_397864_397986_398170_RBCK1</t>
  </si>
  <si>
    <t>92.44890869644836</t>
  </si>
  <si>
    <t>45.11278195488722</t>
  </si>
  <si>
    <t>SE_20_+_400375_401515_401650_402771_RBCK1</t>
  </si>
  <si>
    <t>95.44668791339461</t>
  </si>
  <si>
    <t>53.79746835443038</t>
  </si>
  <si>
    <t>SE_20_+_400375_401515_401675_402771_RBCK1</t>
  </si>
  <si>
    <t>2.0385744142739646</t>
  </si>
  <si>
    <t>SE_20_-_480477_480274_480169_479949_CSNK2A1</t>
  </si>
  <si>
    <t>1.2264303130306151</t>
  </si>
  <si>
    <t>SE_20_-_524316_490982_490812_489304_CSNK2A1</t>
  </si>
  <si>
    <t>11.215902693551127</t>
  </si>
  <si>
    <t>SE_20_-_524316_508693_508577_489304_CSNK2A1</t>
  </si>
  <si>
    <t>1.8939106260269007</t>
  </si>
  <si>
    <t>SE_20_+_814594_820098_820206_825351_FAM110A</t>
  </si>
  <si>
    <t>99.56390793181717</t>
  </si>
  <si>
    <t>SE_20_+_1094052_1099396_1099545_1106141_PSMF1</t>
  </si>
  <si>
    <t>98.35278795485505</t>
  </si>
  <si>
    <t>SE_20_+_1106293_1108069_1108151_1115764_PSMF1</t>
  </si>
  <si>
    <t>99.9712313141028</t>
  </si>
  <si>
    <t>94.53551912568307</t>
  </si>
  <si>
    <t>SE_20_+_1108151_1115764_1115949_1143774_PSMF1</t>
  </si>
  <si>
    <t>99.87292395580731</t>
  </si>
  <si>
    <t>SE_20_+_1115949_1143774_1143827_1144962_PSMF1</t>
  </si>
  <si>
    <t>0.6261632457827444</t>
  </si>
  <si>
    <t>SE_20_-_1352720_1351791_1351666_1350716_FKBP1A-SDCBP2/FKBP1A</t>
  </si>
  <si>
    <t>99.69430828450847</t>
  </si>
  <si>
    <t>SE_20_-_1435612_1434950_1434858_1433785_NSFL1C</t>
  </si>
  <si>
    <t>17.90665963621991</t>
  </si>
  <si>
    <t>SE_20_-_1438845_1436515_1436359_1435777_NSFL1C</t>
  </si>
  <si>
    <t>1.9892044209939304</t>
  </si>
  <si>
    <t>SE_20_-_1444974_1444086_1443980_1438919_NSFL1C</t>
  </si>
  <si>
    <t>94.61703297288679</t>
  </si>
  <si>
    <t>SE_20_-_1447365_1445071_1444974_1438919_NSFL1C</t>
  </si>
  <si>
    <t>0.09805861324027776</t>
  </si>
  <si>
    <t>SE_20_-_1592003_1586590_1586495_1585705_SIRPB1</t>
  </si>
  <si>
    <t>3.8388631744579897</t>
  </si>
  <si>
    <t>25.44642857142857</t>
  </si>
  <si>
    <t>20.982142857142858</t>
  </si>
  <si>
    <t>SE_20_-_2448253_2447961_2447838_2446465_SNRPB</t>
  </si>
  <si>
    <t>0.13926334125987103</t>
  </si>
  <si>
    <t>98.13084112149532</t>
  </si>
  <si>
    <t>SE_20_-_2481302_2476170_2476061_2474690_ZNF343</t>
  </si>
  <si>
    <t>1.335389701475624</t>
  </si>
  <si>
    <t>SE_20_+_2634039_2634822_2634954_2635060_SNORD110</t>
  </si>
  <si>
    <t>3.355186714631843</t>
  </si>
  <si>
    <t>SE_20_+_2637864_2638019_2638134_2638575_NOP56</t>
  </si>
  <si>
    <t>92.03125202672784</t>
  </si>
  <si>
    <t>10.65989847715736</t>
  </si>
  <si>
    <t>75.63451776649747</t>
  </si>
  <si>
    <t>SE_20_-_2640171_2639483_2639284_2639168_IDH3B</t>
  </si>
  <si>
    <t>92.1598325050809</t>
  </si>
  <si>
    <t>SE_20_-_2640171_2639483_2639405_2639168_IDH3B</t>
  </si>
  <si>
    <t>98.17838987965553</t>
  </si>
  <si>
    <t>SE_20_+_2688666_2690220_2690288_2729195_EBF4</t>
  </si>
  <si>
    <t>98.96924910158118</t>
  </si>
  <si>
    <t>SE_20_+_2854406_2903853_2903931_2928628_PTPRA</t>
  </si>
  <si>
    <t>97.53378991356558</t>
  </si>
  <si>
    <t>SE_20_+_2854406_2903853_2903931_2944918_PTPRA</t>
  </si>
  <si>
    <t>1.9164905699802541</t>
  </si>
  <si>
    <t>SE_20_+_2928670_2936255_2936344_2944918_PTPRA</t>
  </si>
  <si>
    <t>64.733090889995</t>
  </si>
  <si>
    <t>SE_20_-_3102030_3096112_3095951_3090960_UBOX5</t>
  </si>
  <si>
    <t>0.01622109752034391</t>
  </si>
  <si>
    <t>SE_20_-_3140412_3137436_3137330_3104052_UBOX5/FASTKD5</t>
  </si>
  <si>
    <t>95.63675305990371</t>
  </si>
  <si>
    <t>SE_20_+_3190263_3193815_3193872_3194631_ITPA</t>
  </si>
  <si>
    <t>95.96003902853816</t>
  </si>
  <si>
    <t>SE_20_+_3190263_3193904_3194029_3194631_ITPA</t>
  </si>
  <si>
    <t>94.93757498646632</t>
  </si>
  <si>
    <t>SE_20_+_3193872_3193965_3194029_3194631_ITPA</t>
  </si>
  <si>
    <t>90.393332834322493</t>
  </si>
  <si>
    <t>SE_20_+_3193872_3193965_3194072_3194631_ITPA</t>
  </si>
  <si>
    <t>93.61061982457666</t>
  </si>
  <si>
    <t>SE_20_-_3274785_3270863_3270775_3268436_C20orf194</t>
  </si>
  <si>
    <t>92.90745688898072</t>
  </si>
  <si>
    <t>SE_20_-_3652228_3652143_3652066_3651992_ADAM33</t>
  </si>
  <si>
    <t>93.93665781695218</t>
  </si>
  <si>
    <t>SE_20_-_3670247_3669874_3669802_3669266_SIGLEC1</t>
  </si>
  <si>
    <t>95.98890127287025</t>
  </si>
  <si>
    <t>SE_20_+_3719364_3721462_3721559_3722931_HSPA12B</t>
  </si>
  <si>
    <t>99.06357610559157</t>
  </si>
  <si>
    <t>SE_20_+_3719364_3722931_3723055_3725549_HSPA12B</t>
  </si>
  <si>
    <t>99.03927392853748</t>
  </si>
  <si>
    <t>SE_20_-_3736116_3735166_3735044_3734805_C20orf27</t>
  </si>
  <si>
    <t>97.82233875452518</t>
  </si>
  <si>
    <t>SE_20_+_3781145_3781390_3781512_3781618_CDC25B</t>
  </si>
  <si>
    <t>98.86273502858224</t>
  </si>
  <si>
    <t>SE_20_+_3782035_3782369_3782449_3782571_CDC25B</t>
  </si>
  <si>
    <t>11.290828711274823</t>
  </si>
  <si>
    <t>SE_20_+_3783023_3783377_3783455_3783557_CDC25B</t>
  </si>
  <si>
    <t>96.41906483763047</t>
  </si>
  <si>
    <t>SE_20_+_3835388_3838282_3838456_3841979_MAVS</t>
  </si>
  <si>
    <t>91.49406438528086</t>
  </si>
  <si>
    <t>94.70588235294117</t>
  </si>
  <si>
    <t>SE_20_+_3838456_3841979_3842151_3842901_MAVS</t>
  </si>
  <si>
    <t>0.8149102677393936</t>
  </si>
  <si>
    <t>SE_20_+_4155910_4156693_4156810_4157998_SMOX</t>
  </si>
  <si>
    <t>4.128153442539951</t>
  </si>
  <si>
    <t>SE_20_+_4164301_4167390_4167479_4167917_SMOX</t>
  </si>
  <si>
    <t>32.393338831157884</t>
  </si>
  <si>
    <t>SE_20_-_5093389_5092251_5092146_5090091_TMEM230</t>
  </si>
  <si>
    <t>5.2423618789644655</t>
  </si>
  <si>
    <t>SE_20_-_5093607_5092251_5092146_5090091_TMEM230</t>
  </si>
  <si>
    <t>99.27000243200952</t>
  </si>
  <si>
    <t>76.86567164179104</t>
  </si>
  <si>
    <t>SE_20_+_5107795_5154169_5154305_5155829_CDS2</t>
  </si>
  <si>
    <t>99.71778030988612</t>
  </si>
  <si>
    <t>SE_20_+_5166472_5167333_5167485_5169713_CDS2</t>
  </si>
  <si>
    <t>70.24073383269858</t>
  </si>
  <si>
    <t>SE_20_-_5573973_5566915_5566840_5564968_GPCPD1</t>
  </si>
  <si>
    <t>5.494792815532821</t>
  </si>
  <si>
    <t>61.940298507462686</t>
  </si>
  <si>
    <t>SE_20_+_5731125_5737358_5737494_5753508_C20orf196</t>
  </si>
  <si>
    <t>0.2155343684482763</t>
  </si>
  <si>
    <t>SE_20_+_5731125_5745740_5745830_5753508_C20orf196</t>
  </si>
  <si>
    <t>1.7324583247388017</t>
  </si>
  <si>
    <t>SE_20_+_5892328_5895264_5895359_5896972_CHGB</t>
  </si>
  <si>
    <t>95.34967939860307</t>
  </si>
  <si>
    <t>SE_20_-_5927052_5925560_5925451_5924899_TRMT6</t>
  </si>
  <si>
    <t>95.72000535551248</t>
  </si>
  <si>
    <t>SE_20_+_5952683_5953702_5953842_5958522_MCM8</t>
  </si>
  <si>
    <t>97.873647951080315</t>
  </si>
  <si>
    <t>SE_20_+_5996136_6011931_6012016_6012658_CRLS1</t>
  </si>
  <si>
    <t>56.55144817878163</t>
  </si>
  <si>
    <t>SE_20_+_8770908_8782703_8782820_8862269_PLCB1</t>
  </si>
  <si>
    <t>70.18559632356109</t>
  </si>
  <si>
    <t>SE_20_+_9353050_9353694_9353751_9360701_PLCB4</t>
  </si>
  <si>
    <t>94.98649646658191</t>
  </si>
  <si>
    <t>17.91907514450867</t>
  </si>
  <si>
    <t>80.92485549132948</t>
  </si>
  <si>
    <t>SE_20_+_9438136_9440282_9440457_9449218_PLCB4</t>
  </si>
  <si>
    <t>94.49134086705872</t>
  </si>
  <si>
    <t>SE_20_+_11899249_11899734_11899824_11900366_BTBD3</t>
  </si>
  <si>
    <t>99.64776530606261</t>
  </si>
  <si>
    <t>SE_20_-_13605832_13604161_13604093_13568017_TASP1</t>
  </si>
  <si>
    <t>83.08080924231498</t>
  </si>
  <si>
    <t>SE_20_+_13773873_13775484_13775587_13779107_NDUFAF5</t>
  </si>
  <si>
    <t>99.88892626548524</t>
  </si>
  <si>
    <t>8.717948717948717</t>
  </si>
  <si>
    <t>SE_20_+_13779146_13782132_13782329_13789488_NDUFAF5</t>
  </si>
  <si>
    <t>99.79248173191091</t>
  </si>
  <si>
    <t>38.15028901734104</t>
  </si>
  <si>
    <t>54.33526011560693</t>
  </si>
  <si>
    <t>7.514450867052023</t>
  </si>
  <si>
    <t>SE_20_+_13779146_13782154_13782329_13789488_NDUFAF5</t>
  </si>
  <si>
    <t>4.701196353148061</t>
  </si>
  <si>
    <t>SE_20_+_13782329_13782464_13782519_13789488_NDUFAF5</t>
  </si>
  <si>
    <t>52.32119912014791</t>
  </si>
  <si>
    <t>SE_20_+_13789548_13795064_13795161_13797109_NDUFAF5</t>
  </si>
  <si>
    <t>98.22792960232377</t>
  </si>
  <si>
    <t>SE_20_+_13789548_13797109_13797192_13797521_NDUFAF5</t>
  </si>
  <si>
    <t>96.3281071353999</t>
  </si>
  <si>
    <t>SE_20_-_16336975_16316660_16316571_16293063_KIF16B</t>
  </si>
  <si>
    <t>93.1574559274457</t>
  </si>
  <si>
    <t>SE_20_-_16351231_16337097_16336975_16316660_KIF16B</t>
  </si>
  <si>
    <t>99.66898046590013</t>
  </si>
  <si>
    <t>SE_20_+_17208127_17240885_17240989_17338972_PCSK2</t>
  </si>
  <si>
    <t>3.350054671354169</t>
  </si>
  <si>
    <t>SE_20_+_17550856_17572577_17572708_17581383_DSTN</t>
  </si>
  <si>
    <t>0.16869971630482938</t>
  </si>
  <si>
    <t>SE_20_+_17585276_17585755_17585856_17587682_DSTN</t>
  </si>
  <si>
    <t>45.44805356430552</t>
  </si>
  <si>
    <t>SE_20_-_17662673_17660720_17660644_17641173_RRBP1</t>
  </si>
  <si>
    <t>99.87290186166075</t>
  </si>
  <si>
    <t>SE_20_-_17934640_17933354_17933231_17932239_SNX5</t>
  </si>
  <si>
    <t>98.30974419618444</t>
  </si>
  <si>
    <t>SE_20_-_17937577_17936119_17936009_17934761_SNX5</t>
  </si>
  <si>
    <t>99.83424385614728</t>
  </si>
  <si>
    <t>93.13725490196079</t>
  </si>
  <si>
    <t>SE_20_-_17949018_17937681_17937577_17936119_SNX5</t>
  </si>
  <si>
    <t>95.00318074136422</t>
  </si>
  <si>
    <t>SE_20_-_17949343_17949096_17949018_17937681_SNX5/AK296947</t>
  </si>
  <si>
    <t>95.88563678981222</t>
  </si>
  <si>
    <t>SE_20_-_17949343_17949100_17949018_17937681_SNX5/AK296947</t>
  </si>
  <si>
    <t>96.67120804642498</t>
  </si>
  <si>
    <t>SE_20_+_17951013_17968809_17968941_17970582_MGME1</t>
  </si>
  <si>
    <t>2.644058375386508</t>
  </si>
  <si>
    <t>SE_20_+_18287037_18290813_18290950_18295713_ZNF133</t>
  </si>
  <si>
    <t>96.892375804944</t>
  </si>
  <si>
    <t>SE_20_+_18448212_18449588_18449705_18453486_POLR3F</t>
  </si>
  <si>
    <t>98.96176532054726</t>
  </si>
  <si>
    <t>83.06878306878306</t>
  </si>
  <si>
    <t>SE_20_+_18461153_18462263_18462454_18464125_POLR3F</t>
  </si>
  <si>
    <t>99.4018685593599</t>
  </si>
  <si>
    <t>SE_20_-_18474602_18471124_18471039_18470634_RBBP9</t>
  </si>
  <si>
    <t>99.220143122861</t>
  </si>
  <si>
    <t>SE_20_+_18529414_18531733_18531819_18534879_SEC23B</t>
  </si>
  <si>
    <t>7.9655532267736735</t>
  </si>
  <si>
    <t>45.18072289156627</t>
  </si>
  <si>
    <t>SE_20_+_19915843_19916083_19916251_19937259_RIN2</t>
  </si>
  <si>
    <t>88.95989456236674</t>
  </si>
  <si>
    <t>SE_20_+_19941455_19945596_19945668_19951482_RIN2</t>
  </si>
  <si>
    <t>0.4956611667483861</t>
  </si>
  <si>
    <t>SE_20_+_19998093_19999006_19999161_20003100_NAA20</t>
  </si>
  <si>
    <t>98.53386145585274</t>
  </si>
  <si>
    <t>SE_20_+_20007563_20013152_20013297_20013746_NAA20</t>
  </si>
  <si>
    <t>96.62296755967661</t>
  </si>
  <si>
    <t>SE_20_+_21112800_21117031_21117193_21126206_PLK1S1</t>
  </si>
  <si>
    <t>97.04225414805093</t>
  </si>
  <si>
    <t>SE_20_+_21112800_21126206_21126295_21142512_PLK1S1</t>
  </si>
  <si>
    <t>99.94534425938923</t>
  </si>
  <si>
    <t>SE_20_+_21195338_21196221_21196286_21209649_PLK1S1</t>
  </si>
  <si>
    <t>98.4516992957864</t>
  </si>
  <si>
    <t>SE_20_+_21209753_21213372_21213468_21224883_PLK1S1</t>
  </si>
  <si>
    <t>98.34533932223226</t>
  </si>
  <si>
    <t>SE_20_+_21284111_21306917_21307044_21307128_XRN2</t>
  </si>
  <si>
    <t>72.97718831288343</t>
  </si>
  <si>
    <t>SE_20_+_23346384_23347640_23347734_23349399_GZF1</t>
  </si>
  <si>
    <t>94.85803333030938</t>
  </si>
  <si>
    <t>91.61290322580645</t>
  </si>
  <si>
    <t>SE_20_+_23349566_23350221_23350378_23350728_GZF1</t>
  </si>
  <si>
    <t>63.66108553754219</t>
  </si>
  <si>
    <t>SE_20_-_23383630_23377825_23377709_23375636_NAPB</t>
  </si>
  <si>
    <t>90.39948230796057</t>
  </si>
  <si>
    <t>37.368421052631575</t>
  </si>
  <si>
    <t>SE_20_-_24950162_24949720_24949528_24944658_APMAP</t>
  </si>
  <si>
    <t>57.94508552053359</t>
  </si>
  <si>
    <t>SE_20_+_25176503_25187158_25187226_25187712_ENTPD6</t>
  </si>
  <si>
    <t>93.1015479555927</t>
  </si>
  <si>
    <t>SE_20_+_25176503_25187158_25187226_25187715_ENTPD6</t>
  </si>
  <si>
    <t>97.213715699223485</t>
  </si>
  <si>
    <t>84.39716312056737</t>
  </si>
  <si>
    <t>SE_20_+_25190561_25193899_25194042_25195503_ENTPD6</t>
  </si>
  <si>
    <t>89.38263006223347</t>
  </si>
  <si>
    <t>SE_20_+_25199250_25201868_25201969_25203474_ENTPD6</t>
  </si>
  <si>
    <t>74.37480615401498</t>
  </si>
  <si>
    <t>62.841530054644814</t>
  </si>
  <si>
    <t>SE_20_-_25282855_25281520_25281335_25275666_ABHD12</t>
  </si>
  <si>
    <t>2.812550128967561</t>
  </si>
  <si>
    <t>SE_20_-_25319863_25319640_25319521_25304066_ABHD12</t>
  </si>
  <si>
    <t>99.54849976089469</t>
  </si>
  <si>
    <t>SE_20_-_25477299_25472161_25471987_25470621_NINL</t>
  </si>
  <si>
    <t>91.0848415208662</t>
  </si>
  <si>
    <t>SE_20_+_25654643_25655533_25655714_25657572_ZNF337</t>
  </si>
  <si>
    <t>90.7543072494841</t>
  </si>
  <si>
    <t>SE_20_-_25666632_25666298_25666203_25657673_ZNF337</t>
  </si>
  <si>
    <t>0.2375852679576099</t>
  </si>
  <si>
    <t>SE_20_+_30115385_30115725_30115853_30125982_HM13</t>
  </si>
  <si>
    <t>99.82475148708801</t>
  </si>
  <si>
    <t>SE_20_+_30115385_30125982_30126064_30132750_HM13</t>
  </si>
  <si>
    <t>99.6253104437256</t>
  </si>
  <si>
    <t>63.48314606741573</t>
  </si>
  <si>
    <t>15.168539325842698</t>
  </si>
  <si>
    <t>SE_20_+_30115385_30125982_30126162_30132750_HM13</t>
  </si>
  <si>
    <t>99.96546808511671</t>
  </si>
  <si>
    <t>SE_20_+_30132838_30136832_30136917_30137867_HM13</t>
  </si>
  <si>
    <t>98.99748645631712</t>
  </si>
  <si>
    <t>SE_20_+_30136917_30137010_30137135_30137867_HM13</t>
  </si>
  <si>
    <t>97.19813174794592</t>
  </si>
  <si>
    <t>SE_20_+_30137924_30142549_30142632_30147414_HM13</t>
  </si>
  <si>
    <t>97.01081367065288</t>
  </si>
  <si>
    <t>SE_20_+_30149539_30154013_30154098_30156923_HM13</t>
  </si>
  <si>
    <t>0.9703514708935594</t>
  </si>
  <si>
    <t>SE_20_+_30154098_30155443_30155609_30156923_HM13</t>
  </si>
  <si>
    <t>8.323202517103747</t>
  </si>
  <si>
    <t>SE_20_+_30154098_30155881_30156027_30156923_HM13</t>
  </si>
  <si>
    <t>82.41479164799566</t>
  </si>
  <si>
    <t>SE_20_+_30227900_30231207_30231338_30232571_COX4I2</t>
  </si>
  <si>
    <t>0.5652838458542147</t>
  </si>
  <si>
    <t>SE_20_+_30366787_30368742_30368849_30370052_TPX2</t>
  </si>
  <si>
    <t>7.45035493577149</t>
  </si>
  <si>
    <t>SE_20_-_30452756_30452141_30452018_30451784_DUSP15</t>
  </si>
  <si>
    <t>94.97653452547489</t>
  </si>
  <si>
    <t>SE_20_+_30610598_30613659_30613722_30616798_CCM2L</t>
  </si>
  <si>
    <t>4.860562962552381</t>
  </si>
  <si>
    <t>SE_20_+_30640289_30642019_30642084_30659465_HCK</t>
  </si>
  <si>
    <t>0.1571298045810567</t>
  </si>
  <si>
    <t>SE_20_+_30640289_30657491_30657554_30659465_HCK</t>
  </si>
  <si>
    <t>1.8511799108684894</t>
  </si>
  <si>
    <t>SE_20_+_30723976_30724680_30724800_30729300_TM9SF4</t>
  </si>
  <si>
    <t>84.76445979381447</t>
  </si>
  <si>
    <t>SE_20_+_30795868_30797874_30797995_30803072_POFUT1</t>
  </si>
  <si>
    <t>47.00020537695672</t>
  </si>
  <si>
    <t>SE_20_+_30956926_30959581_30959677_30959967_ASXL1</t>
  </si>
  <si>
    <t>19.9700126113744</t>
  </si>
  <si>
    <t>SE_20_+_30956926_30959581_30959677_31015931_ASXL1</t>
  </si>
  <si>
    <t>1.1032026003036264</t>
  </si>
  <si>
    <t>SE_20_-_31043921_31041887_31041818_31041564_C20orf112</t>
  </si>
  <si>
    <t>1.8804178479174514</t>
  </si>
  <si>
    <t>SE_20_-_31331114_31330371_31330282_31315946_COMMD7</t>
  </si>
  <si>
    <t>99.89939902348637</t>
  </si>
  <si>
    <t>SE_20_-_31960448_31958435_31958305_31954814_CDK5RAP1</t>
  </si>
  <si>
    <t>95.30076849989672</t>
  </si>
  <si>
    <t>SE_20_-_31989234_31982922_31982819_31981872_CDK5RAP1</t>
  </si>
  <si>
    <t>96.59780479107042</t>
  </si>
  <si>
    <t>41.61849710982659</t>
  </si>
  <si>
    <t>SE_20_-_31989234_31984742_31984567_31982922_CDK5RAP1</t>
  </si>
  <si>
    <t>4.577839983237108</t>
  </si>
  <si>
    <t>SE_20_+_32211102_32211579_32211660_32212570_CBFA2T2</t>
  </si>
  <si>
    <t>92.51412830450998</t>
  </si>
  <si>
    <t>SE_20_-_32247459_32247356_32247303_32246640_NECAB3</t>
  </si>
  <si>
    <t>89.28674434823793</t>
  </si>
  <si>
    <t>18.877551020408163</t>
  </si>
  <si>
    <t>SE_20_-_32302480_32298559_32298361_32295775_PXMP4</t>
  </si>
  <si>
    <t>92.13735717387026</t>
  </si>
  <si>
    <t>SE_20_+_32358098_32369097_32369193_32371538_ZNF341</t>
  </si>
  <si>
    <t>0.059282391479260815</t>
  </si>
  <si>
    <t>SE_20_+_32619410_32620970_32621045_32659872_RALY</t>
  </si>
  <si>
    <t>2.0701416153032404</t>
  </si>
  <si>
    <t>SE_20_+_32619410_32652850_32652966_32659872_RALY</t>
  </si>
  <si>
    <t>99.95602993014698</t>
  </si>
  <si>
    <t>SE_20_+_32660011_32661369_32661441_32661625_RALY</t>
  </si>
  <si>
    <t>99.91230352867133</t>
  </si>
  <si>
    <t>92.08633093525181</t>
  </si>
  <si>
    <t>SE_20_+_32981687_32996457_32996598_33000321_ITCH</t>
  </si>
  <si>
    <t>3.0060737316194452</t>
  </si>
  <si>
    <t>SE_20_+_33001685_33004923_33005045_33012286_ITCH</t>
  </si>
  <si>
    <t>97.9639259454429</t>
  </si>
  <si>
    <t>SE_20_+_33146712_33147012_33147067_33147151_MAP1LC3A</t>
  </si>
  <si>
    <t>93.195850664327</t>
  </si>
  <si>
    <t>SE_20_+_33292316_33293162_33293278_33296495_TP53INP2</t>
  </si>
  <si>
    <t>2.1425902554526974</t>
  </si>
  <si>
    <t>SE_20_-_33439034_33438720_33438585_33437863_GGT7</t>
  </si>
  <si>
    <t>5.012138828758954</t>
  </si>
  <si>
    <t>SE_20_-_33460450_33451533_33451483_33451351_GGT7</t>
  </si>
  <si>
    <t>0.5882845107323874</t>
  </si>
  <si>
    <t>SE_20_+_33470792_33481372_33481425_33500899_ACSS2</t>
  </si>
  <si>
    <t>97.30328345794726</t>
  </si>
  <si>
    <t>SE_20_+_33513569_33513908_33514084_33514680_ACSS2</t>
  </si>
  <si>
    <t>90.29614192709342</t>
  </si>
  <si>
    <t>SE_20_-_33622926_33609135_33608993_33603942_TRPC4AP</t>
  </si>
  <si>
    <t>92.21309614504031</t>
  </si>
  <si>
    <t>64.63414634146342</t>
  </si>
  <si>
    <t>SE_20_-_33622926_33609159_33608993_33603942_TRPC4AP</t>
  </si>
  <si>
    <t>99.52476922260344</t>
  </si>
  <si>
    <t>SE_20_-_33665849_33657215_33657099_33645374_TRPC4AP</t>
  </si>
  <si>
    <t>18.73597922765966</t>
  </si>
  <si>
    <t>SE_20_-_33722541_33721958_33721908_33719586_EDEM2</t>
  </si>
  <si>
    <t>97.6215709122669</t>
  </si>
  <si>
    <t>SE_20_-_33734955_33734738_33734628_33732821_EDEM2</t>
  </si>
  <si>
    <t>91.8474586445749</t>
  </si>
  <si>
    <t>5.202312138728324</t>
  </si>
  <si>
    <t>89.01734104046243</t>
  </si>
  <si>
    <t>SE_20_-_33871979_33868632_33868457_33867921_EIF6</t>
  </si>
  <si>
    <t>98.9330529958929</t>
  </si>
  <si>
    <t>SE_20_-_33872184_33872064_33871979_33867921_EIF6</t>
  </si>
  <si>
    <t>99.57532691129678</t>
  </si>
  <si>
    <t>SE_20_-_33934967_33902568_33902491_33894582_UQCC</t>
  </si>
  <si>
    <t>99.81421767486711</t>
  </si>
  <si>
    <t>SE_20_-_33969721_33935075_33934967_33902568_UQCC</t>
  </si>
  <si>
    <t>98.76026904147538</t>
  </si>
  <si>
    <t>SE_20_-_33969721_33954417_33954360_33935075_UQCC</t>
  </si>
  <si>
    <t>96.99713364524233</t>
  </si>
  <si>
    <t>SE_20_-_33969721_33962059_33961987_33954417_UQCC</t>
  </si>
  <si>
    <t>99.65426238360936</t>
  </si>
  <si>
    <t>SE_20_-_33981895_33962059_33961987_33954417_UQCC</t>
  </si>
  <si>
    <t>98.95959343076251</t>
  </si>
  <si>
    <t>SE_20_-_33981895_33969828_33969721_33962059_UQCC</t>
  </si>
  <si>
    <t>95.96808981319698</t>
  </si>
  <si>
    <t>78.49462365591397</t>
  </si>
  <si>
    <t>SE_20_-_33981895_33971936_33971841_33969828_UQCC</t>
  </si>
  <si>
    <t>0.14635694362167945</t>
  </si>
  <si>
    <t>SE_20_-_33981895_33972447_33972362_33971936_UQCC/GDF5</t>
  </si>
  <si>
    <t>2.0041873390633684</t>
  </si>
  <si>
    <t>85.83333333333333</t>
  </si>
  <si>
    <t>SE_20_-_33999743_33997270_33997148_33981999_UQCC</t>
  </si>
  <si>
    <t>15.30853936098702</t>
  </si>
  <si>
    <t>SE_20_+_34061877_34062619_34062677_34063327_CEP250</t>
  </si>
  <si>
    <t>97.15318982130586</t>
  </si>
  <si>
    <t>24.647887323943664</t>
  </si>
  <si>
    <t>SE_20_+_34061877_34063327_34063471_34064274_CEP250</t>
  </si>
  <si>
    <t>98.2361131856806</t>
  </si>
  <si>
    <t>27.878787878787882</t>
  </si>
  <si>
    <t>SE_20_+_34067970_34078463_34078630_34079038_CEP250</t>
  </si>
  <si>
    <t>88.55660480596333</t>
  </si>
  <si>
    <t>SE_20_+_34086545_34087878_34087998_34089672_CEP250</t>
  </si>
  <si>
    <t>0.7275129810313041</t>
  </si>
  <si>
    <t>SE_20_+_34130690_34131410_34131553_34135163_ERGIC3</t>
  </si>
  <si>
    <t>99.76195634624709</t>
  </si>
  <si>
    <t>SE_20_+_34142846_34143804_34143900_34143978_ERGIC3</t>
  </si>
  <si>
    <t>98.81649467662353</t>
  </si>
  <si>
    <t>65.09433962264151</t>
  </si>
  <si>
    <t>SE_20_+_34206397_34206534_34206642_34206845_SPAG4</t>
  </si>
  <si>
    <t>87.87510359454713</t>
  </si>
  <si>
    <t>SE_20_-_34220233_34220156_34220085_34219947_CPNE1</t>
  </si>
  <si>
    <t>79.24841924524125</t>
  </si>
  <si>
    <t>SE_20_-_34220233_34220170_34220085_34219947_CPNE1</t>
  </si>
  <si>
    <t>99.97905538700945</t>
  </si>
  <si>
    <t>78.96825396825396</t>
  </si>
  <si>
    <t>SE_20_-_34243124_34220845_34220717_34220618_CPNE1</t>
  </si>
  <si>
    <t>75.63799058051023</t>
  </si>
  <si>
    <t>SE_20_-_34246852_34243266_34243124_34220845_RBM12/CPNE1</t>
  </si>
  <si>
    <t>33.561436808154674</t>
  </si>
  <si>
    <t>SE_20_-_34252724_34243266_34243124_34220845_RBM12/CPNE1</t>
  </si>
  <si>
    <t>25.219314187895097</t>
  </si>
  <si>
    <t>SE_20_-_34252682_34246904_34246852_34220845_CPNE1/RBM12</t>
  </si>
  <si>
    <t>96.48179993378272</t>
  </si>
  <si>
    <t>SE_20_-_34252682_34246904_34246852_34243266_CPNE1/RBM12</t>
  </si>
  <si>
    <t>35.43202551170028</t>
  </si>
  <si>
    <t>SE_20_-_34252682_34246936_34246852_34220845_CPNE1/RBM12</t>
  </si>
  <si>
    <t>97.13804190632105</t>
  </si>
  <si>
    <t>SE_20_-_34252682_34246936_34246852_34243266_CPNE1/RBM12</t>
  </si>
  <si>
    <t>21.680789250492186</t>
  </si>
  <si>
    <t>SE_20_-_34252724_34246936_34246852_34220845_CPNE1/RBM12</t>
  </si>
  <si>
    <t>96.13502723206147</t>
  </si>
  <si>
    <t>SE_20_-_34252724_34246936_34246852_34243266_CPNE1/RBM12</t>
  </si>
  <si>
    <t>92.74158948581878</t>
  </si>
  <si>
    <t>SE_20_-_34268659_34263124_34262967_34262539_NFS1</t>
  </si>
  <si>
    <t>98.50815526757596</t>
  </si>
  <si>
    <t>SE_20_-_34284299_34278487_34278335_34269903_NFS1</t>
  </si>
  <si>
    <t>8.331168360324764</t>
  </si>
  <si>
    <t>SE_20_-_34284299_34280292_34280171_34278487_NFS1</t>
  </si>
  <si>
    <t>0.24834790083222547</t>
  </si>
  <si>
    <t>SE_20_-_34297146_34295914_34295862_34295123_RBM39</t>
  </si>
  <si>
    <t>99.77627580278605</t>
  </si>
  <si>
    <t>SE_20_-_34309662_34304727_34304662_34302311_RBM39</t>
  </si>
  <si>
    <t>99.74118332167407</t>
  </si>
  <si>
    <t>SE_20_-_34319863_34317449_34317384_34317284_RBM39</t>
  </si>
  <si>
    <t>96.72203351347589</t>
  </si>
  <si>
    <t>SE_20_-_34319863_34317449_34317384_34317287_RBM39</t>
  </si>
  <si>
    <t>94.21382482599499</t>
  </si>
  <si>
    <t>SE_20_-_34319863_34317473_34317384_34317287_RBM39</t>
  </si>
  <si>
    <t>99.84109819976285</t>
  </si>
  <si>
    <t>SE_20_-_34324435_34322179_34322108_34320057_RBM39</t>
  </si>
  <si>
    <t>3.7882793593069857</t>
  </si>
  <si>
    <t>SE_20_-_34326890_34322179_34322108_34320057_RBM39</t>
  </si>
  <si>
    <t>0.00431649946820597</t>
  </si>
  <si>
    <t>SE_20_-_34326890_34324489_34324435_34320057_RBM39</t>
  </si>
  <si>
    <t>0.15668272655776236</t>
  </si>
  <si>
    <t>SE_20_-_34326890_34324489_34324435_34322179_RBM39</t>
  </si>
  <si>
    <t>3.4200625700142657</t>
  </si>
  <si>
    <t>SE_20_-_34328447_34327469_34327315_34326939_RBM39</t>
  </si>
  <si>
    <t>1.4962855995497137</t>
  </si>
  <si>
    <t>SE_20_-_34328746_34327469_34327315_34326939_RBM39</t>
  </si>
  <si>
    <t>52.557569856866415</t>
  </si>
  <si>
    <t>SE_20_-_34328746_34328519_34328447_34326939_RBM39</t>
  </si>
  <si>
    <t>99.42753480303705</t>
  </si>
  <si>
    <t>SE_20_-_34328746_34328519_34328447_34327469_RBM39</t>
  </si>
  <si>
    <t>4.896694734305685</t>
  </si>
  <si>
    <t>SE_20_+_34360001_34388016_34388095_34389413_PHF20</t>
  </si>
  <si>
    <t>0.7169373141661171</t>
  </si>
  <si>
    <t>98.34710743801654</t>
  </si>
  <si>
    <t>SE_20_+_34430666_34433307_34433430_34435272_PHF20</t>
  </si>
  <si>
    <t>98.08177428369879</t>
  </si>
  <si>
    <t>SE_20_+_34435356_34446224_34446303_34450935_PHF20</t>
  </si>
  <si>
    <t>99.1088396456696</t>
  </si>
  <si>
    <t>SE_20_+_34457473_34458877_34459056_34459572_PHF20</t>
  </si>
  <si>
    <t>94.91652444455279</t>
  </si>
  <si>
    <t>SE_20_+_34680735_34761686_34761876_34763473_EPB41L1</t>
  </si>
  <si>
    <t>84.6217526366529</t>
  </si>
  <si>
    <t>SE_20_+_34700402_34761686_34761876_34763473_EPB41L1</t>
  </si>
  <si>
    <t>97.19792969627728</t>
  </si>
  <si>
    <t>SE_20_+_34713449_34761686_34761876_34763473_EPB41L1</t>
  </si>
  <si>
    <t>67.22805448494205</t>
  </si>
  <si>
    <t>SE_20_+_34742818_34761686_34761876_34763473_EPB41L1</t>
  </si>
  <si>
    <t>99.40274292462351</t>
  </si>
  <si>
    <t>SE_20_+_34763637_34765874_34765978_34766552_EPB41L1</t>
  </si>
  <si>
    <t>50.36453560833331</t>
  </si>
  <si>
    <t>SE_20_+_34800298_34802279_34802362_34806798_EPB41L1</t>
  </si>
  <si>
    <t>51.34883405461357</t>
  </si>
  <si>
    <t>SE_20_+_34800298_34802282_34802362_34806798_EPB41L1</t>
  </si>
  <si>
    <t>99.76467368390067</t>
  </si>
  <si>
    <t>SE_20_+_34802362_34806798_34806884_34807683_EPB41L1</t>
  </si>
  <si>
    <t>17.01960018203256</t>
  </si>
  <si>
    <t>SE_20_+_35089913_35093668_35093770_35125108_DLGAP4</t>
  </si>
  <si>
    <t>0.2163177274926492</t>
  </si>
  <si>
    <t>SE_20_+_35089913_35121461_35121588_35125108_DLGAP4</t>
  </si>
  <si>
    <t>5.554933233628016</t>
  </si>
  <si>
    <t>SE_20_+_35125469_35127645_35127724_35127991_DLGAP4</t>
  </si>
  <si>
    <t>99.15236856704347</t>
  </si>
  <si>
    <t>SE_20_+_35125469_35127991_35128079_35128602_DLGAP4</t>
  </si>
  <si>
    <t>97.93269713027524</t>
  </si>
  <si>
    <t>SE_20_+_35127724_35127991_35128079_35128602_DLGAP4</t>
  </si>
  <si>
    <t>96.82409713368274</t>
  </si>
  <si>
    <t>SE_20_+_35173471_35176435_35176596_35177480_MYL9</t>
  </si>
  <si>
    <t>97.17590414260532</t>
  </si>
  <si>
    <t>SE_20_+_35207369_35219313_35219412_35219908_TGIF2</t>
  </si>
  <si>
    <t>15.52763479870333</t>
  </si>
  <si>
    <t>SE_20_+_35236221_35236293_35236403_35238004_C20orf24</t>
  </si>
  <si>
    <t>68.57633148930185</t>
  </si>
  <si>
    <t>SE_20_+_35236221_35236293_35236403_35240413_C20orf24</t>
  </si>
  <si>
    <t>97.2633934462915</t>
  </si>
  <si>
    <t>13.385826771653544</t>
  </si>
  <si>
    <t>SE_20_+_35236221_35238004_35238133_35240413_TGIF2-C20orf24/C20orf24</t>
  </si>
  <si>
    <t>94.01430220087163</t>
  </si>
  <si>
    <t>67.0967741935484</t>
  </si>
  <si>
    <t>SE_20_+_35236221_35238004_35238161_35240413_TGIF2-C20orf24/C20orf24</t>
  </si>
  <si>
    <t>95.09010622532352</t>
  </si>
  <si>
    <t>SE_20_+_35236403_35238004_35238133_35240413_TGIF2-C20orf24/C20orf24</t>
  </si>
  <si>
    <t>89.41228638566736</t>
  </si>
  <si>
    <t>SE_20_-_35399828_35399380_35399276_35396445_DSN1</t>
  </si>
  <si>
    <t>96.82956392560108</t>
  </si>
  <si>
    <t>SE_20_-_35532560_35526947_35526843_35526362_SAMHD1</t>
  </si>
  <si>
    <t>2.506845096334399</t>
  </si>
  <si>
    <t>SE_20_-_35569442_35563806_35563744_35563592_SAMHD1</t>
  </si>
  <si>
    <t>99.7995626777338</t>
  </si>
  <si>
    <t>SE_20_+_35812776_35826800_35826895_35827453_RPN2</t>
  </si>
  <si>
    <t>97.7042232431308</t>
  </si>
  <si>
    <t>SE_20_+_35812776_35826800_35826895_35832288_RPN2</t>
  </si>
  <si>
    <t>97.89579400432135</t>
  </si>
  <si>
    <t>49.13294797687861</t>
  </si>
  <si>
    <t>2.8901734104046244</t>
  </si>
  <si>
    <t>SE_20_+_35812776_35827453_35827628_35832288_RPN2</t>
  </si>
  <si>
    <t>99.17873511476817</t>
  </si>
  <si>
    <t>SE_20_+_35826895_35827453_35827628_35832288_RPN2</t>
  </si>
  <si>
    <t>97.72953738262449</t>
  </si>
  <si>
    <t>SE_20_+_35858462_35860699_35860794_35862423_RPN2</t>
  </si>
  <si>
    <t>99.81605298264913</t>
  </si>
  <si>
    <t>SE_20_+_35862498_35864983_35865112_35869706_RPN2</t>
  </si>
  <si>
    <t>66.18807718093296</t>
  </si>
  <si>
    <t>SE_20_+_35918089_35927166_35927282_35929611_MANBAL</t>
  </si>
  <si>
    <t>2.5879240709522406</t>
  </si>
  <si>
    <t>76.70454545454545</t>
  </si>
  <si>
    <t>SE_20_-_36156195_36149811_36149721_36147752_BLCAP</t>
  </si>
  <si>
    <t>3.2490314968624574</t>
  </si>
  <si>
    <t>SE_20_-_36156195_36149853_36149721_36147752_BLCAP</t>
  </si>
  <si>
    <t>43.68793776104533</t>
  </si>
  <si>
    <t>SE_20_+_36149805_36150760_36150840_36151069_NNAT</t>
  </si>
  <si>
    <t>1.8827950823127868</t>
  </si>
  <si>
    <t>SE_20_+_36322554_36323329_36323435_36361281_CTNNBL1</t>
  </si>
  <si>
    <t>0.07282511808430947</t>
  </si>
  <si>
    <t>SE_20_+_36322554_36355704_36355804_36361281_CTNNBL1</t>
  </si>
  <si>
    <t>0.35051711563373333</t>
  </si>
  <si>
    <t>SE_20_+_36431450_36460650_36460747_36468504_CTNNBL1</t>
  </si>
  <si>
    <t>97.54157316311095</t>
  </si>
  <si>
    <t>22.15568862275449</t>
  </si>
  <si>
    <t>SE_20_+_36531873_36560037_36560206_36572383_VSTM2L</t>
  </si>
  <si>
    <t>86.14142391047459</t>
  </si>
  <si>
    <t>SE_20_+_36560206_36561941_36561991_36572383_VSTM2L</t>
  </si>
  <si>
    <t>4.813515406245069</t>
  </si>
  <si>
    <t>SE_20_-_36661806_36647546_36647407_36642259_TTI1</t>
  </si>
  <si>
    <t>99.7876077040022</t>
  </si>
  <si>
    <t>SE_20_+_36662500_36668837_36668966_36676750_RPRD1B</t>
  </si>
  <si>
    <t>94.10781862371176</t>
  </si>
  <si>
    <t>SE_20_+_36668966_36676750_36676883_36685934_RPRD1B</t>
  </si>
  <si>
    <t>99.59324188889325</t>
  </si>
  <si>
    <t>SE_20_-_36793591_36790001_36789822_36784491_TGM2</t>
  </si>
  <si>
    <t>16.137700452591417</t>
  </si>
  <si>
    <t>55.94405594405595</t>
  </si>
  <si>
    <t>SE_20_-_36845655_36845407_36845262_36842145_KIAA1755</t>
  </si>
  <si>
    <t>85.39487729651452</t>
  </si>
  <si>
    <t>90.35087719298247</t>
  </si>
  <si>
    <t>SE_20_-_36855556_36854183_36854067_36852038_KIAA1755</t>
  </si>
  <si>
    <t>0.25070844079765536</t>
  </si>
  <si>
    <t>SE_20_+_37464818_37466756_37466841_37518238_PPP1R16B</t>
  </si>
  <si>
    <t>97.03909368866807</t>
  </si>
  <si>
    <t>SE_20_+_37531435_37534612_37534737_37535622_PPP1R16B</t>
  </si>
  <si>
    <t>97.25770701671001</t>
  </si>
  <si>
    <t>SE_20_+_37597857_37601202_37601294_37612342_DHX35</t>
  </si>
  <si>
    <t>93.19319668938077</t>
  </si>
  <si>
    <t>SE_20_+_37650578_37652333_37652410_37653873_DHX35</t>
  </si>
  <si>
    <t>99.90968661149424</t>
  </si>
  <si>
    <t>SE_20_+_37657142_37659347_37659418_37662849_DHX35</t>
  </si>
  <si>
    <t>97.60013862919502</t>
  </si>
  <si>
    <t>SE_20_+_39798909_39800833_39800929_39801061_PLCG1</t>
  </si>
  <si>
    <t>99.95369803697629</t>
  </si>
  <si>
    <t>51.891891891891895</t>
  </si>
  <si>
    <t>SE_20_+_39802651_39802764_39802951_39811571_PLCG1</t>
  </si>
  <si>
    <t>99.74921341035909</t>
  </si>
  <si>
    <t>SE_20_+_39802951_39803107_39803179_39811571_PLCG1</t>
  </si>
  <si>
    <t>9.355743445516755</t>
  </si>
  <si>
    <t>63.541666666666664</t>
  </si>
  <si>
    <t>SE_20_-_39830697_39830024_39829926_39813841_ZHX3</t>
  </si>
  <si>
    <t>6.681408900194579</t>
  </si>
  <si>
    <t>SE_20_-_39897630_39842539_39842374_39833706_ZHX3</t>
  </si>
  <si>
    <t>99.46036119600173</t>
  </si>
  <si>
    <t>SE_20_+_39981507_39983285_39983377_39983460_LPIN3</t>
  </si>
  <si>
    <t>80.84329851640618</t>
  </si>
  <si>
    <t>SE_20_-_40246979_40179999_40179944_40162209_CHD6</t>
  </si>
  <si>
    <t>98.45476975682733</t>
  </si>
  <si>
    <t>SE_20_+_42143799_42143932_42144055_42144733_L3MBTL1</t>
  </si>
  <si>
    <t>49.414128465750665</t>
  </si>
  <si>
    <t>SE_20_+_42159059_42159438_42159529_42161413_L3MBTL1</t>
  </si>
  <si>
    <t>7.099565379543178</t>
  </si>
  <si>
    <t>SE_20_+_42242616_42246883_42246993_42247580_IFT52</t>
  </si>
  <si>
    <t>99.00567178231671</t>
  </si>
  <si>
    <t>SE_20_+_42265893_42271119_42271264_42275576_IFT52</t>
  </si>
  <si>
    <t>95.63667841925839</t>
  </si>
  <si>
    <t>SE_20_+_42683166_42693417_42693497_42694352_TOX2</t>
  </si>
  <si>
    <t>1.0237299081051272</t>
  </si>
  <si>
    <t>SE_20_-_43150554_43148055_43147953_43142681_SERINC3</t>
  </si>
  <si>
    <t>45.423000112376094</t>
  </si>
  <si>
    <t>SE_20_+_43160619_43211226_43211372_43218438_PKIG</t>
  </si>
  <si>
    <t>4.317266051430985</t>
  </si>
  <si>
    <t>SE_20_+_43211372_43213741_43213845_43218438_PKIG</t>
  </si>
  <si>
    <t>85.12988754985096</t>
  </si>
  <si>
    <t>SE_20_-_43251470_43251293_43251229_43249788_ADA</t>
  </si>
  <si>
    <t>88.67626811714227</t>
  </si>
  <si>
    <t>SE_20_-_43252843_43251719_43251648_43251571_ADA</t>
  </si>
  <si>
    <t>1.438920589299085</t>
  </si>
  <si>
    <t>SE_20_+_43514527_43515520_43515619_43516289_YWHAB</t>
  </si>
  <si>
    <t>9.039380629821187</t>
  </si>
  <si>
    <t>37.43589743589744</t>
  </si>
  <si>
    <t>SE_20_+_43514527_43516186_43516383_43530172_YWHAB</t>
  </si>
  <si>
    <t>13.371563624478055</t>
  </si>
  <si>
    <t>SE_20_+_43514527_43516289_43516383_43530172_YWHAB</t>
  </si>
  <si>
    <t>3.277384243676783</t>
  </si>
  <si>
    <t>SE_20_+_43530474_43531677_43531762_43532634_YWHAB</t>
  </si>
  <si>
    <t>97.93828354241174</t>
  </si>
  <si>
    <t>89.68253968253968</t>
  </si>
  <si>
    <t>SE_20_+_43559367_43561698_43561826_43564032_PABPC1L</t>
  </si>
  <si>
    <t>97.94451173202775</t>
  </si>
  <si>
    <t>SE_20_+_43559367_43561713_43561826_43564032_PABPC1L</t>
  </si>
  <si>
    <t>11.272476151666798</t>
  </si>
  <si>
    <t>SE_20_+_43565371_43565535_43565617_43566702_PABPC1L</t>
  </si>
  <si>
    <t>92.8471689247665</t>
  </si>
  <si>
    <t>SE_20_+_43565371_43566702_43566832_43586978_PABPC1L</t>
  </si>
  <si>
    <t>91.83322754961024</t>
  </si>
  <si>
    <t>SE_20_+_43566832_43567315_43567389_43567767_PABPC1L</t>
  </si>
  <si>
    <t>32.68983472229425</t>
  </si>
  <si>
    <t>SE_20_+_43566832_43581284_43581345_43586978_PABPC1L</t>
  </si>
  <si>
    <t>99.80348180536195</t>
  </si>
  <si>
    <t>SE_20_+_43610584_43615773_43615937_43623731_STK4</t>
  </si>
  <si>
    <t>3.1604214854791013</t>
  </si>
  <si>
    <t>SE_20_+_43653771_43681727_43681821_43703659_STK4</t>
  </si>
  <si>
    <t>98.38795330567632</t>
  </si>
  <si>
    <t>SE_20_-_43976965_43964560_43964422_43961709_SDC4</t>
  </si>
  <si>
    <t>99.32163083089065</t>
  </si>
  <si>
    <t>SE_20_+_43991955_43992169_43992333_43994259_SYS1/SYS1-DBNDD2</t>
  </si>
  <si>
    <t>99.00149817180215</t>
  </si>
  <si>
    <t>SE_20_+_43991955_43992184_43992333_43994259_SYS1/SYS1-DBNDD2</t>
  </si>
  <si>
    <t>93.56710954961058</t>
  </si>
  <si>
    <t>43.7037037037037</t>
  </si>
  <si>
    <t>SE_20_+_44044983_44045157_44045294_44047935_PIGT</t>
  </si>
  <si>
    <t>93.8422634880009</t>
  </si>
  <si>
    <t>SE_20_+_44044983_44045157_44045334_44047935_PIGT</t>
  </si>
  <si>
    <t>95.10049731895883</t>
  </si>
  <si>
    <t>SE_20_+_44045334_44047492_44047619_44047935_PIGT</t>
  </si>
  <si>
    <t>99.42169194840056</t>
  </si>
  <si>
    <t>SE_20_+_44044983_44047935_44048035_44048144_PIGT</t>
  </si>
  <si>
    <t>99.79412610396132</t>
  </si>
  <si>
    <t>SE_20_+_44047619_44047935_44048035_44048144_PIGT</t>
  </si>
  <si>
    <t>99.69239852611803</t>
  </si>
  <si>
    <t>12.411347517730496</t>
  </si>
  <si>
    <t>6.028368794326241</t>
  </si>
  <si>
    <t>SE_20_+_44098500_44099029_44099172_44108582_WFDC2</t>
  </si>
  <si>
    <t>2.607591569194572</t>
  </si>
  <si>
    <t>SE_20_+_44099172_44099793_44099921_44108582_WFDC2</t>
  </si>
  <si>
    <t>0.2799060410924654</t>
  </si>
  <si>
    <t>SE_20_+_44099172_44108282_44108409_44108582_WFDC2</t>
  </si>
  <si>
    <t>99.23601863937756</t>
  </si>
  <si>
    <t>SE_20_+_44422656_44423984_44424082_44429713_DNTTIP1</t>
  </si>
  <si>
    <t>99.9649771772031</t>
  </si>
  <si>
    <t>SE_20_+_44434005_44437753_44437824_44439524_DNTTIP1</t>
  </si>
  <si>
    <t>98.401980936265</t>
  </si>
  <si>
    <t>SE_20_+_44442103_44443023_44443109_44444180_UBE2C</t>
  </si>
  <si>
    <t>6.668468411107269</t>
  </si>
  <si>
    <t>SE_20_+_44463755_44466907_44466999_44469087_SNX21</t>
  </si>
  <si>
    <t>32.839810619573626</t>
  </si>
  <si>
    <t>SE_20_+_44463755_44468961_44469097_44469278_SNX21</t>
  </si>
  <si>
    <t>97.43251019304975</t>
  </si>
  <si>
    <t>SE_20_-_44472902_44472360_44472166_44470595_ACOT8</t>
  </si>
  <si>
    <t>3.662834722987048</t>
  </si>
  <si>
    <t>SE_20_-_44483798_44482618_44482562_44477314_ACOT8</t>
  </si>
  <si>
    <t>5.168532145667899</t>
  </si>
  <si>
    <t>SE_20_-_44483798_44482623_44482562_44477314_ACOT8</t>
  </si>
  <si>
    <t>91.77838723283152</t>
  </si>
  <si>
    <t>SE_20_-_44485827_44483931_44483798_44477314_ACOT8</t>
  </si>
  <si>
    <t>99.92131836559088</t>
  </si>
  <si>
    <t>SE_20_+_44520401_44520555_44520666_44521037_CTSA</t>
  </si>
  <si>
    <t>98.3527403450156</t>
  </si>
  <si>
    <t>SE_20_+_44520666_44520912_44520962_44521037_CTSA</t>
  </si>
  <si>
    <t>96.21909559025076</t>
  </si>
  <si>
    <t>24.183006535947712</t>
  </si>
  <si>
    <t>SE_20_-_44538581_44538310_44538155_44536543_PLTP</t>
  </si>
  <si>
    <t>97.40619951949256</t>
  </si>
  <si>
    <t>SE_20_-_44539791_44538709_44538581_44536543_PLTP</t>
  </si>
  <si>
    <t>65.31015396365652</t>
  </si>
  <si>
    <t>SE_20_-_44718456_44708092_44708026_44699175_NCOA5</t>
  </si>
  <si>
    <t>91.42364398340561</t>
  </si>
  <si>
    <t>SE_20_+_44751395_44751765_44751858_44755279_CD40</t>
  </si>
  <si>
    <t>92.25665575404814</t>
  </si>
  <si>
    <t>SE_20_+_44751858_44755279_44755340_44756777_CD40</t>
  </si>
  <si>
    <t>1.0654452082771988</t>
  </si>
  <si>
    <t>SE_20_+_44755340_44755846_44755928_44756777_CD40</t>
  </si>
  <si>
    <t>99.82544387986117</t>
  </si>
  <si>
    <t>SE_20_-_44985213_44984513_44984441_44983817_SLC35C2</t>
  </si>
  <si>
    <t>97.38146907484204</t>
  </si>
  <si>
    <t>SE_20_-_44985213_44984513_44984441_44983880_SLC35C2</t>
  </si>
  <si>
    <t>87.04276584192111</t>
  </si>
  <si>
    <t>SE_20_-_45017678_45016070_45015977_45014914_ELMO2</t>
  </si>
  <si>
    <t>92.65325595247768</t>
  </si>
  <si>
    <t>SE_20_-_45017678_45016076_45015977_45014914_ELMO2</t>
  </si>
  <si>
    <t>89.96592578685755</t>
  </si>
  <si>
    <t>SE_20_-_45022688_45022240_45022168_45021782_ELMO2</t>
  </si>
  <si>
    <t>74.19723667697167</t>
  </si>
  <si>
    <t>SE_20_-_45035187_45027410_45027336_45023142_ELMO2</t>
  </si>
  <si>
    <t>71.8999056623052</t>
  </si>
  <si>
    <t>SE_20_-_45035187_45027410_45027336_45023171_ELMO2</t>
  </si>
  <si>
    <t>98.0622796938335</t>
  </si>
  <si>
    <t>SE_20_+_45725807_45771698_45771787_45797787_EYA2</t>
  </si>
  <si>
    <t>48.44451102829975</t>
  </si>
  <si>
    <t>SE_20_-_45848909_45841370_45841287_45839542_ZMYND8</t>
  </si>
  <si>
    <t>99.59568015767344</t>
  </si>
  <si>
    <t>SE_20_-_45865070_45858552_45858472_45856024_ZMYND8</t>
  </si>
  <si>
    <t>97.87956872873876</t>
  </si>
  <si>
    <t>SE_20_-_45905058_45891172_45891032_45878183_ZMYND8</t>
  </si>
  <si>
    <t>99.70620053520132</t>
  </si>
  <si>
    <t>SE_20_-_45927473_45923523_45923410_45920632_ZMYND8</t>
  </si>
  <si>
    <t>7.571405309250724</t>
  </si>
  <si>
    <t>SE_20_-_45985401_45984264_45984194_45976670_ZMYND8</t>
  </si>
  <si>
    <t>99.61835816845911</t>
  </si>
  <si>
    <t>SE_20_+_46266527_46267752_46267946_46268366_NCOA3</t>
  </si>
  <si>
    <t>94.59219326093533</t>
  </si>
  <si>
    <t>SE_20_-_46288441_46288196_46288143_46287136_SULF2</t>
  </si>
  <si>
    <t>99.71876177349459</t>
  </si>
  <si>
    <t>SE_20_-_46331263_46319039_46318870_46313325_SULF2</t>
  </si>
  <si>
    <t>98.61857289137762</t>
  </si>
  <si>
    <t>SE_20_+_47686834_47688823_47688990_47689105_CSE1L</t>
  </si>
  <si>
    <t>93.41063868865074</t>
  </si>
  <si>
    <t>SE_20_-_47804653_47790806_47790732_47770608_STAU1</t>
  </si>
  <si>
    <t>15.877270060038176</t>
  </si>
  <si>
    <t>SE_20_-_47804653_47795781_47795659_47790806_STAU1</t>
  </si>
  <si>
    <t>6.887731406317056</t>
  </si>
  <si>
    <t>SE_20_+_47846886_47847560_47847652_47849843_DDX27</t>
  </si>
  <si>
    <t>96.44035550431343</t>
  </si>
  <si>
    <t>97.1590909090909</t>
  </si>
  <si>
    <t>SE_20_-_48166603_48164556_48164378_48160985_PTGIS</t>
  </si>
  <si>
    <t>96.96181171898004</t>
  </si>
  <si>
    <t>SE_20_+_48456136_48461573_48461656_48466116_SLC9A8</t>
  </si>
  <si>
    <t>48.56773536608797</t>
  </si>
  <si>
    <t>SE_20_+_48466217_48467299_48467381_48471975_SLC9A8</t>
  </si>
  <si>
    <t>96.91071803926606</t>
  </si>
  <si>
    <t>SE_20_-_48713209_48700791_48700666_48699451_UBE2V1/TMEM189-UBE2V1</t>
  </si>
  <si>
    <t>1.0338471025355152</t>
  </si>
  <si>
    <t>SE_20_-_48713209_48713071_48713020_48700791_UBE2V1</t>
  </si>
  <si>
    <t>92.3659412879034</t>
  </si>
  <si>
    <t>SE_20_-_48729644_48713357_48713209_48700791_UBE2V1/TMEM189-UBE2V1</t>
  </si>
  <si>
    <t>99.02973973969414</t>
  </si>
  <si>
    <t>SE_20_-_48732022_48713357_48713209_48700791_UBE2V1/TMEM189-UBE2V1</t>
  </si>
  <si>
    <t>0.5903420472997578</t>
  </si>
  <si>
    <t>SE_20_-_48729644_48715501_48715419_48713357_UBE2V1</t>
  </si>
  <si>
    <t>0.013816315643017111</t>
  </si>
  <si>
    <t>SE_20_-_48729644_48725648_48725510_48713357_UBE2V1</t>
  </si>
  <si>
    <t>97.86352589613882</t>
  </si>
  <si>
    <t>SE_20_-_48760039_48747484_48747393_48746227_TMEM189/TMEM189-UBE2V1</t>
  </si>
  <si>
    <t>95.9020864975622</t>
  </si>
  <si>
    <t>SE_20_-_48760039_48747484_48747402_48746227_TMEM189/TMEM189-UBE2V1</t>
  </si>
  <si>
    <t>13.194053288711855</t>
  </si>
  <si>
    <t>SE_20_-_48770054_48767852_48767749_48760158_TMEM189</t>
  </si>
  <si>
    <t>99.57312518817186</t>
  </si>
  <si>
    <t>SE_20_+_49127127_49177900_49177990_49181506_PTPN1</t>
  </si>
  <si>
    <t>95.16922680660494</t>
  </si>
  <si>
    <t>SE_20_+_49446917_49458303_49458437_49493023_BCAS4</t>
  </si>
  <si>
    <t>8.53156297756374</t>
  </si>
  <si>
    <t>SE_20_+_49458437_49492534_49492630_49493023_BCAS4</t>
  </si>
  <si>
    <t>21.591701617593355</t>
  </si>
  <si>
    <t>SE_20_-_49545188_49521386_49521303_49520538_ADNP</t>
  </si>
  <si>
    <t>60.456436185374905</t>
  </si>
  <si>
    <t>36.627906976744185</t>
  </si>
  <si>
    <t>SE_20_-_49547363_49545362_49545188_49520538_ADNP</t>
  </si>
  <si>
    <t>6.1130800665261065</t>
  </si>
  <si>
    <t>SE_20_-_49558568_49557746_49557642_49557470_DPM1</t>
  </si>
  <si>
    <t>54.229098990577775</t>
  </si>
  <si>
    <t>SE_20_-_49558568_49557746_49557642_49557492_DPM1</t>
  </si>
  <si>
    <t>7.701014032692011</t>
  </si>
  <si>
    <t>SE_20_-_49558568_49557746_49557666_49557470_DPM1</t>
  </si>
  <si>
    <t>99.86386364953718</t>
  </si>
  <si>
    <t>SE_20_-_49562274_49558663_49558568_49557746_DPM1</t>
  </si>
  <si>
    <t>93.44995446126548</t>
  </si>
  <si>
    <t>SE_20_-_50803371_50782564_50782403_50781296_ZFP64</t>
  </si>
  <si>
    <t>80.85754890930171</t>
  </si>
  <si>
    <t>SE_20_-_52192266_52188392_52188260_52185803_ZNF217</t>
  </si>
  <si>
    <t>56.36081081094672</t>
  </si>
  <si>
    <t>SE_20_-_52583445_52574036_52573971_52570234_BCAS1</t>
  </si>
  <si>
    <t>71.4805070048658</t>
  </si>
  <si>
    <t>SE_20_-_52591928_52574036_52573971_52570234_BCAS1</t>
  </si>
  <si>
    <t>82.62591602659958</t>
  </si>
  <si>
    <t>26.060606060606062</t>
  </si>
  <si>
    <t>SE_20_-_52591928_52583612_52583445_52570234_BCAS1</t>
  </si>
  <si>
    <t>92.21197054029095</t>
  </si>
  <si>
    <t>SE_20_-_52591928_52583612_52583445_52574036_BCAS1</t>
  </si>
  <si>
    <t>39.19702776413143</t>
  </si>
  <si>
    <t>SE_20_-_52601826_52583612_52583445_52570234_BCAS1</t>
  </si>
  <si>
    <t>40.24513791392008</t>
  </si>
  <si>
    <t>SE_20_-_52611551_52609185_52609051_52602038_BCAS1</t>
  </si>
  <si>
    <t>1.569587459439777</t>
  </si>
  <si>
    <t>SE_20_+_55043822_55047382_55047471_55048357_RTFDC1</t>
  </si>
  <si>
    <t>96.21851166414478</t>
  </si>
  <si>
    <t>SE_20_+_55088484_55091991_55092045_55092162_RTFDC1</t>
  </si>
  <si>
    <t>97.57585100631148</t>
  </si>
  <si>
    <t>SE_20_-_55777531_55758975_55758778_55750063_BMP7</t>
  </si>
  <si>
    <t>0.14412701243377404</t>
  </si>
  <si>
    <t>SE_20_-_55803285_55801018_55800911_55777679_BMP7</t>
  </si>
  <si>
    <t>99.69498688915462</t>
  </si>
  <si>
    <t>SE_20_+_55943868_55948531_55948637_55948719_RAE1</t>
  </si>
  <si>
    <t>88.07375671226158</t>
  </si>
  <si>
    <t>SE_20_+_55967833_55968335_55968389_55982599_RBM38</t>
  </si>
  <si>
    <t>SE_20_-_55982599_55968389_55968335_55967833_Hypothetical</t>
  </si>
  <si>
    <t>91.0775717372285</t>
  </si>
  <si>
    <t>78.2122905027933</t>
  </si>
  <si>
    <t>SE_20_+_56136691_56137127_56137308_56137752_PCK1</t>
  </si>
  <si>
    <t>0.4769620992578247</t>
  </si>
  <si>
    <t>SE_20_-_56284530_56275242_56275072_56234753_PMEPA1</t>
  </si>
  <si>
    <t>92.15915680996976</t>
  </si>
  <si>
    <t>SE_20_+_56993419_57009658_57009761_57014001_VAPB</t>
  </si>
  <si>
    <t>93.69918092205293</t>
  </si>
  <si>
    <t>SE_20_+_56993419_57014001_57014081_57015963_VAPB</t>
  </si>
  <si>
    <t>95.80098622415093</t>
  </si>
  <si>
    <t>SE_20_+_56993419_57015963_57016139_57019133_VAPB</t>
  </si>
  <si>
    <t>2.4467717089706036</t>
  </si>
  <si>
    <t>SE_20_+_57227143_57242257_57242374_57242546_STX16</t>
  </si>
  <si>
    <t>76.51228732184481</t>
  </si>
  <si>
    <t>SE_20_+_57243183_57244347_57244509_57245568_STX16</t>
  </si>
  <si>
    <t>62.42333045762355</t>
  </si>
  <si>
    <t>87.24832214765101</t>
  </si>
  <si>
    <t>SE_20_+_57243183_57244358_57244509_57245568_STX16</t>
  </si>
  <si>
    <t>90.84857138892163</t>
  </si>
  <si>
    <t>71.63120567375887</t>
  </si>
  <si>
    <t>SE_20_+_57245659_57246210_57246353_57248687_STX16</t>
  </si>
  <si>
    <t>83.60462647588244</t>
  </si>
  <si>
    <t>75.57251908396947</t>
  </si>
  <si>
    <t>SE_20_+_57245659_57246220_57246353_57248687_STX16</t>
  </si>
  <si>
    <t>10.350199115266918</t>
  </si>
  <si>
    <t>SE_20_+_57276214_57280554_57280625_57282179_NPEPL1</t>
  </si>
  <si>
    <t>94.41567490267482</t>
  </si>
  <si>
    <t>SE_20_-_57613521_57612335_57612246_57611815_SLMO2-ATP5E/SLMO2</t>
  </si>
  <si>
    <t>90.00548299110955</t>
  </si>
  <si>
    <t>80.18867924528303</t>
  </si>
  <si>
    <t>SE_20_-_57613521_57612354_57612246_57611815_SLMO2-ATP5E/SLMO2</t>
  </si>
  <si>
    <t>74.03738338470649</t>
  </si>
  <si>
    <t>30.065359477124183</t>
  </si>
  <si>
    <t>SE_20_-_58443890_58443623_58443468_58442902_SYCP2</t>
  </si>
  <si>
    <t>37.91365200661282</t>
  </si>
  <si>
    <t>SE_20_+_60701495_60702641_60702757_60704841_LSM14B</t>
  </si>
  <si>
    <t>92.14717776875523</t>
  </si>
  <si>
    <t>SE_20_+_60705008_60705275_60705352_60705586_LSM14B</t>
  </si>
  <si>
    <t>29.674209006751884</t>
  </si>
  <si>
    <t>SE_20_+_60718945_60729337_60729521_60733728_SS18L1</t>
  </si>
  <si>
    <t>98.92779817097207</t>
  </si>
  <si>
    <t>SE_20_+_60771005_60772908_60773023_60773690_MTG2</t>
  </si>
  <si>
    <t>97.92036679019989</t>
  </si>
  <si>
    <t>SE_20_+_60831277_60835037_60835181_60838672_OSBPL2</t>
  </si>
  <si>
    <t>96.18859731156732</t>
  </si>
  <si>
    <t>SE_20_+_60831277_60835073_60835181_60838672_OSBPL2</t>
  </si>
  <si>
    <t>1.653595657595162</t>
  </si>
  <si>
    <t>SE_20_+_60838747_60839685_60839774_60847181_OSBPL2</t>
  </si>
  <si>
    <t>99.4524377239257</t>
  </si>
  <si>
    <t>SE_20_+_60861767_60864263_60864386_60866759_OSBPL2</t>
  </si>
  <si>
    <t>91.51197570790295</t>
  </si>
  <si>
    <t>SE_20_+_60878837_60879517_60879633_60881253_ADRM1</t>
  </si>
  <si>
    <t>94.35675935170629</t>
  </si>
  <si>
    <t>SE_20_-_60885721_60885628_60885475_60885367_LAMA5</t>
  </si>
  <si>
    <t>99.6784465954812</t>
  </si>
  <si>
    <t>SE_20_-_60888144_60888066_60887944_60887836_LAMA5</t>
  </si>
  <si>
    <t>5.3770249079589565</t>
  </si>
  <si>
    <t>SE_20_-_60912646_60912042_60911960_60911842_LAMA5</t>
  </si>
  <si>
    <t>99.90800764875819</t>
  </si>
  <si>
    <t>SE_20_-_60969993_60969321_60969213_60968661_CABLES2</t>
  </si>
  <si>
    <t>82.3509541703262</t>
  </si>
  <si>
    <t>SE_20_+_61299262_61299364_61299536_61299829_SLCO4A1</t>
  </si>
  <si>
    <t>98.94207414794883</t>
  </si>
  <si>
    <t>SE_20_+_61467685_61467830_61467884_61468435_COL9A3</t>
  </si>
  <si>
    <t>9.818557659919257</t>
  </si>
  <si>
    <t>SE_20_+_61584241_61584563_61584624_61588117_SLC17A9</t>
  </si>
  <si>
    <t>95.98280300425043</t>
  </si>
  <si>
    <t>SE_20_+_61906992_61907443_61907552_61907832_ARFGAP1</t>
  </si>
  <si>
    <t>98.14657137520175</t>
  </si>
  <si>
    <t>SE_20_+_61908003_61908557_61908657_61909469_ARFGAP1</t>
  </si>
  <si>
    <t>1.1225679068923964</t>
  </si>
  <si>
    <t>SE_20_+_61910347_61910572_61910658_61912643_ARFGAP1</t>
  </si>
  <si>
    <t>97.72396970380551</t>
  </si>
  <si>
    <t>SE_20_+_62152247_62152637_62152716_62152865_PPDPF</t>
  </si>
  <si>
    <t>0.4854506566758638</t>
  </si>
  <si>
    <t>SE_20_+_62290857_62292029_62292149_62292651_RTEL1/RTEL1-TNFRSF6B</t>
  </si>
  <si>
    <t>95.1395431639445</t>
  </si>
  <si>
    <t>63.19444444444444</t>
  </si>
  <si>
    <t>SE_20_+_62320485_62320855_62321001_62321103_RTEL1/RTEL1-TNFRSF6B</t>
  </si>
  <si>
    <t>98.097789575561</t>
  </si>
  <si>
    <t>SE_20_+_62321218_62321440_62321563_62321647_RTEL1/RTEL1-TNFRSF6B</t>
  </si>
  <si>
    <t>96.31105580578205</t>
  </si>
  <si>
    <t>SE_20_-_62333488_62333250_62333182_62332054_ARFRP1</t>
  </si>
  <si>
    <t>97.8280700959936</t>
  </si>
  <si>
    <t>SE_20_-_62333488_62333252_62333182_62332054_ARFRP1</t>
  </si>
  <si>
    <t>93.3673231687557</t>
  </si>
  <si>
    <t>SE_20_-_62339219_62338444_62338351_62338090_ARFRP1</t>
  </si>
  <si>
    <t>93.06666317491278</t>
  </si>
  <si>
    <t>SE_20_-_62339219_62338449_62338351_62338090_ARFRP1</t>
  </si>
  <si>
    <t>98.71446583754123</t>
  </si>
  <si>
    <t>68.10810810810811</t>
  </si>
  <si>
    <t>SE_20_+_62372832_62373222_62373409_62373483_SLC2A4RG</t>
  </si>
  <si>
    <t>75.65270646819539</t>
  </si>
  <si>
    <t>SE_20_+_62505169_62507169_62507228_62514072_TPD52L2</t>
  </si>
  <si>
    <t>29.28038691159785</t>
  </si>
  <si>
    <t>SE_20_+_62562375_62562462_62562535_62562818_DNAJC5</t>
  </si>
  <si>
    <t>53.818325506989915</t>
  </si>
  <si>
    <t>63.59649122807017</t>
  </si>
  <si>
    <t>18.859649122807017</t>
  </si>
  <si>
    <t>SE_20_-_62610730_62609714_62609598_62608759_SAMD10</t>
  </si>
  <si>
    <t>99.20419052574108</t>
  </si>
  <si>
    <t>SE_20_+_62656046_62657292_62657411_62658335_PRPF6</t>
  </si>
  <si>
    <t>7.999628973269844</t>
  </si>
  <si>
    <t>SE_20_+_62694737_62695245_62695302_62697829_BC056407</t>
  </si>
  <si>
    <t>76.35207217097502</t>
  </si>
  <si>
    <t>SE_20_-_62710647_62708307_62708210_62707999_RGS19</t>
  </si>
  <si>
    <t>4.378139596658991</t>
  </si>
  <si>
    <t>SE_20_+_62887223_62890120_62890235_62891295_PCMTD2</t>
  </si>
  <si>
    <t>0.22845373911967648</t>
  </si>
  <si>
    <t>SE_21_-_15918526_15895715_15895592_15893542_SAMSN1</t>
  </si>
  <si>
    <t>79.65132611704719</t>
  </si>
  <si>
    <t>SE_21_-_16415816_16386787_16386665_16340847_NRIP1</t>
  </si>
  <si>
    <t>99.87997647777416</t>
  </si>
  <si>
    <t>31.446540880503143</t>
  </si>
  <si>
    <t>53.459119496855344</t>
  </si>
  <si>
    <t>SE_21_+_17197380_17198523_17198684_17199296_USP25</t>
  </si>
  <si>
    <t>9.22308909823696</t>
  </si>
  <si>
    <t>SE_21_+_17214859_17222096_17222191_17236587_USP25</t>
  </si>
  <si>
    <t>99.78787211512994</t>
  </si>
  <si>
    <t>SE_21_+_18931449_18933020_18933142_18933656_CXADR</t>
  </si>
  <si>
    <t>89.68998740333625</t>
  </si>
  <si>
    <t>88.97058823529412</t>
  </si>
  <si>
    <t>SE_21_+_18931449_18933656_18933794_18937746_CXADR</t>
  </si>
  <si>
    <t>7.0438425016780855</t>
  </si>
  <si>
    <t>SE_21_-_18977178_18976594_18976463_18971142_BTG3</t>
  </si>
  <si>
    <t>1.6520494671058257</t>
  </si>
  <si>
    <t>SE_21_-_18985017_18984092_18983975_18981470_BTG3</t>
  </si>
  <si>
    <t>92.13510558031632</t>
  </si>
  <si>
    <t>SE_21_-_19168899_19167587_19167525_19165898_C21orf91</t>
  </si>
  <si>
    <t>0.12974523890471407</t>
  </si>
  <si>
    <t>SE_21_-_26961147_26960101_26960013_26958066_MRPL39</t>
  </si>
  <si>
    <t>99.763526520158507</t>
  </si>
  <si>
    <t>SE_21_+_27056260_27062178_27062285_27066068_JAM2</t>
  </si>
  <si>
    <t>99.47179951386119</t>
  </si>
  <si>
    <t>SE_21_+_27107889_27113884_27113986_27117521_GABPA</t>
  </si>
  <si>
    <t>94.0438462998839</t>
  </si>
  <si>
    <t>SE_21_-_27284053_27277389_27277336_27269985_APP</t>
  </si>
  <si>
    <t>57.05890788489043</t>
  </si>
  <si>
    <t>SE_21_-_27372330_27369731_27369675_27354790_APP</t>
  </si>
  <si>
    <t>86.29905627859303</t>
  </si>
  <si>
    <t>SE_21_-_27394156_27369731_27369675_27354790_APP</t>
  </si>
  <si>
    <t>93.50156769323148</t>
  </si>
  <si>
    <t>64.84848484848484</t>
  </si>
  <si>
    <t>SE_21_-_27394156_27372497_27372330_27354790_APP</t>
  </si>
  <si>
    <t>99.45371205014771</t>
  </si>
  <si>
    <t>SE_21_-_27394156_27372497_27372330_27369731_APP</t>
  </si>
  <si>
    <t>99.9112454306901</t>
  </si>
  <si>
    <t>SE_21_-_27542882_27484463_27484296_27462388_APP</t>
  </si>
  <si>
    <t>4.45567152791125</t>
  </si>
  <si>
    <t>SE_21_-_27938585_27937144_27936978_27852748_CYYR1</t>
  </si>
  <si>
    <t>66.587530577622</t>
  </si>
  <si>
    <t>SE_21_-_30254482_30252275_30252192_30250655_N6AMT1</t>
  </si>
  <si>
    <t>74.7822891782623</t>
  </si>
  <si>
    <t>SE_21_-_30380716_30380628_30380561_30380444_RWDD2B</t>
  </si>
  <si>
    <t>11.885909091588827</t>
  </si>
  <si>
    <t>SE_21_-_30391532_30382013_30381916_30380942_RWDD2B</t>
  </si>
  <si>
    <t>6.511789126209178</t>
  </si>
  <si>
    <t>SE_21_-_30391532_30382013_30381948_30380942_RWDD2B</t>
  </si>
  <si>
    <t>7.858199090715383</t>
  </si>
  <si>
    <t>SE_21_+_30397098_30398030_30398092_30400194_USP16</t>
  </si>
  <si>
    <t>1.6762588933602367</t>
  </si>
  <si>
    <t>SE_21_+_30397098_30398888_30398982_30400194_USP16</t>
  </si>
  <si>
    <t>99.94510417897348</t>
  </si>
  <si>
    <t>67.4074074074074</t>
  </si>
  <si>
    <t>SE_21_-_30439037_30437426_30437289_30435851_CCT8</t>
  </si>
  <si>
    <t>99.94155464226128</t>
  </si>
  <si>
    <t>SE_21_-_30442568_30441823_30441744_30440026_CCT8</t>
  </si>
  <si>
    <t>99.86498454219421</t>
  </si>
  <si>
    <t>SE_21_-_32582361_32575328_32575224_32567621_TIAM1</t>
  </si>
  <si>
    <t>0.021535440889091574</t>
  </si>
  <si>
    <t>98.90710382513662</t>
  </si>
  <si>
    <t>SE_21_+_33032154_33033862_33034047_33036103_SOD1</t>
  </si>
  <si>
    <t>93.43028639582882</t>
  </si>
  <si>
    <t>SE_21_+_33785321_33825620_33825816_33829905_EVA1C</t>
  </si>
  <si>
    <t>60.48885219265478</t>
  </si>
  <si>
    <t>SE_21_+_33785321_33825620_33825816_33840004_EVA1C</t>
  </si>
  <si>
    <t>65.17517534671255</t>
  </si>
  <si>
    <t>SE_21_+_33785321_33829905_33830028_33840004_EVA1C</t>
  </si>
  <si>
    <t>88.91871277820526</t>
  </si>
  <si>
    <t>SE_21_+_33825816_33829905_33830028_33840004_EVA1C</t>
  </si>
  <si>
    <t>99.51481213592068</t>
  </si>
  <si>
    <t>SE_21_+_33840156_33867337_33867480_33873725_EVA1C</t>
  </si>
  <si>
    <t>97.12419909751578</t>
  </si>
  <si>
    <t>SE_21_+_33867480_33873725_33873796_33876236_EVA1C</t>
  </si>
  <si>
    <t>97.99331906906387</t>
  </si>
  <si>
    <t>SE_21_+_33867480_33873725_33873805_33876236_EVA1C</t>
  </si>
  <si>
    <t>96.9987395438724</t>
  </si>
  <si>
    <t>SE_21_+_33867480_33873725_33873848_33876236_EVA1C</t>
  </si>
  <si>
    <t>94.09318729552277</t>
  </si>
  <si>
    <t>SE_21_-_33975471_33974677_33974582_33954725_C21orf59</t>
  </si>
  <si>
    <t>94.83189010859122</t>
  </si>
  <si>
    <t>SE_21_-_33975471_33974677_33974582_33974283_C21orf59</t>
  </si>
  <si>
    <t>99.14877072336878</t>
  </si>
  <si>
    <t>SE_21_-_33982148_33980026_33979959_33976593_C21orf59</t>
  </si>
  <si>
    <t>98.93301930518753</t>
  </si>
  <si>
    <t>SE_21_-_33984415_33982264_33982148_33980026_C21orf59</t>
  </si>
  <si>
    <t>99.37649374210393</t>
  </si>
  <si>
    <t>16.969696969696972</t>
  </si>
  <si>
    <t>SE_21_-_33984415_33982315_33982148_33980026_C21orf59</t>
  </si>
  <si>
    <t>93.04059395827178</t>
  </si>
  <si>
    <t>37.16814159292036</t>
  </si>
  <si>
    <t>SE_21_-_34123430_34123343_34123228_34121009_PAXBP1</t>
  </si>
  <si>
    <t>99.95540774892997</t>
  </si>
  <si>
    <t>SE_21_+_34616019_34617256_34617379_34619023_IFNAR2</t>
  </si>
  <si>
    <t>1.0467824596668733</t>
  </si>
  <si>
    <t>SE_21_+_34621159_34624443_34624553_34624967_IFNAR2/IL10RB</t>
  </si>
  <si>
    <t>91.84143588673867</t>
  </si>
  <si>
    <t>SE_21_+_34625135_34632902_34633032_34635098_IFNAR2</t>
  </si>
  <si>
    <t>97.22590727476805</t>
  </si>
  <si>
    <t>SE_21_+_34625135_34640699_34640822_34648901_IL10RB</t>
  </si>
  <si>
    <t>96.03357176493435</t>
  </si>
  <si>
    <t>SE_21_+_34640822_34648901_34649058_34652057_IL10RB</t>
  </si>
  <si>
    <t>0.17994685768926333</t>
  </si>
  <si>
    <t>SE_21_+_34660566_34666317_34666432_34668489_IL10RB</t>
  </si>
  <si>
    <t>2.8720618662833104</t>
  </si>
  <si>
    <t>SE_21_+_34775922_34783142_34783198_34787195_IFNGR2</t>
  </si>
  <si>
    <t>2.1002550928656265</t>
  </si>
  <si>
    <t>SE_21_+_34775922_34783147_34783198_34787195_IFNGR2</t>
  </si>
  <si>
    <t>98.78170934565892</t>
  </si>
  <si>
    <t>SE_21_+_34775922_34787195_34787327_34793787_IFNGR2</t>
  </si>
  <si>
    <t>44.425902657448205</t>
  </si>
  <si>
    <t>SE_21_-_34811521_34809299_34809190_34805109_TMEM50B</t>
  </si>
  <si>
    <t>8.372390331625189</t>
  </si>
  <si>
    <t>SE_21_-_34832720_34828404_34828311_34828091_TMEM50B</t>
  </si>
  <si>
    <t>99.9792206272837</t>
  </si>
  <si>
    <t>SE_21_-_34953608_34951723_34951656_34950750_DONSON</t>
  </si>
  <si>
    <t>87.22385245573844</t>
  </si>
  <si>
    <t>SE_21_-_34956896_34954552_34954471_34954361_DONSON</t>
  </si>
  <si>
    <t>71.06087395690378</t>
  </si>
  <si>
    <t>SE_21_-_34956896_34955972_34955794_34954552_DONSON</t>
  </si>
  <si>
    <t>99.98168000658325</t>
  </si>
  <si>
    <t>64.16184971098265</t>
  </si>
  <si>
    <t>32.369942196531795</t>
  </si>
  <si>
    <t>SE_21_-_34958284_34957032_34956896_34955972_DONSON</t>
  </si>
  <si>
    <t>99.98868913772048</t>
  </si>
  <si>
    <t>7.003891050583658</t>
  </si>
  <si>
    <t>67.70428015564202</t>
  </si>
  <si>
    <t>25.291828793774318</t>
  </si>
  <si>
    <t>SE_21_-_34958284_34957074_34956896_34955972_DONSON</t>
  </si>
  <si>
    <t>93.17828719895682</t>
  </si>
  <si>
    <t>SE_21_-_34960627_34959908_34959828_34958487_DONSON</t>
  </si>
  <si>
    <t>93.00856428298759</t>
  </si>
  <si>
    <t>SE_21_-_34971456_34969707_34969586_34968142_CRYZL1</t>
  </si>
  <si>
    <t>99.92074646556284</t>
  </si>
  <si>
    <t>SE_21_-_34994302_34985912_34985844_34975843_CRYZL1</t>
  </si>
  <si>
    <t>99.9097486439143</t>
  </si>
  <si>
    <t>SE_21_-_35013987_35003863_35003792_34997066_CRYZL1</t>
  </si>
  <si>
    <t>4.456835227236253</t>
  </si>
  <si>
    <t>24.596774193548388</t>
  </si>
  <si>
    <t>SE_21_-_35013987_35013611_35013485_35003863_CRYZL1</t>
  </si>
  <si>
    <t>1.343266329716599</t>
  </si>
  <si>
    <t>SE_21_+_35015019_35061627_35061688_35091102_ITSN1</t>
  </si>
  <si>
    <t>99.98100188199733</t>
  </si>
  <si>
    <t>52.259887005649716</t>
  </si>
  <si>
    <t>1.1299435028248588</t>
  </si>
  <si>
    <t>SE_21_+_35107509_35122448_35122627_35124115_ITSN1</t>
  </si>
  <si>
    <t>99.95815339377305</t>
  </si>
  <si>
    <t>SE_21_+_35107509_35122559_35122627_35124115_ITSN1</t>
  </si>
  <si>
    <t>87.84494657066442</t>
  </si>
  <si>
    <t>48.47560975609756</t>
  </si>
  <si>
    <t>47.86585365853659</t>
  </si>
  <si>
    <t>SE_21_+_35191627_35195791_35195957_35199122_ITSN1</t>
  </si>
  <si>
    <t>2.4671701102451467</t>
  </si>
  <si>
    <t>58.12500000000001</t>
  </si>
  <si>
    <t>SE_21_+_35199167_35201272_35201354_35201928_ITSN1</t>
  </si>
  <si>
    <t>0.040329611462968415</t>
  </si>
  <si>
    <t>SE_21_-_35279645_35279125_35279030_35276325_DONSON/ATP5O</t>
  </si>
  <si>
    <t>99.41084262310895</t>
  </si>
  <si>
    <t>SE_21_-_35284593_35281515_35281386_35279757_DONSON/ATP5O</t>
  </si>
  <si>
    <t>93.48453372137347</t>
  </si>
  <si>
    <t>34.756097560975604</t>
  </si>
  <si>
    <t>SE_21_+_35751815_35757776_35757942_35772009_SMIM11</t>
  </si>
  <si>
    <t>5.787985204492348</t>
  </si>
  <si>
    <t>SE_21_+_36043061_36078325_36078378_36079578_CLIC6</t>
  </si>
  <si>
    <t>81.33932132271218</t>
  </si>
  <si>
    <t>88.35978835978835</t>
  </si>
  <si>
    <t>SE_21_-_36231771_36206898_36206707_36171759_RUNX1</t>
  </si>
  <si>
    <t>0.6219520385989725</t>
  </si>
  <si>
    <t>59.589041095890416</t>
  </si>
  <si>
    <t>SE_21_-_36231771_36228744_36228596_36206898_RUNX1</t>
  </si>
  <si>
    <t>84.7690683475046</t>
  </si>
  <si>
    <t>SE_21_-_37425881_37420694_37420606_37418309_SETD4</t>
  </si>
  <si>
    <t>28.27569048724497</t>
  </si>
  <si>
    <t>SE_21_-_37431114_37429775_37429682_37429502_SETD4</t>
  </si>
  <si>
    <t>97.34127666677682</t>
  </si>
  <si>
    <t>SE_21_+_37692601_37705944_37706016_37709172_MORC3</t>
  </si>
  <si>
    <t>17.295023669394034</t>
  </si>
  <si>
    <t>49.65034965034965</t>
  </si>
  <si>
    <t>SE_21_-_38334336_38318454_38318309_38311294_HLCS</t>
  </si>
  <si>
    <t>99.04534794656158</t>
  </si>
  <si>
    <t>SE_21_-_38444734_38441924_38441852_38439680_PIGP</t>
  </si>
  <si>
    <t>16.437942927896323</t>
  </si>
  <si>
    <t>47.239263803680984</t>
  </si>
  <si>
    <t>SE_21_-_38444734_38444610_38444445_38441924_PIGP</t>
  </si>
  <si>
    <t>99.37565560502965</t>
  </si>
  <si>
    <t>SE_21_+_38461186_38462533_38462586_38463593_TTC3</t>
  </si>
  <si>
    <t>90.56083266475703</t>
  </si>
  <si>
    <t>SE_21_+_38463713_38466305_38466390_38467650_TTC3</t>
  </si>
  <si>
    <t>0.3077776320587751</t>
  </si>
  <si>
    <t>SE_21_+_38480746_38493537_38493642_38494117_TTC3</t>
  </si>
  <si>
    <t>98.93124555111854</t>
  </si>
  <si>
    <t>SE_21_+_38480746_38494117_38494279_38495283_TTC3</t>
  </si>
  <si>
    <t>98.92720224565076</t>
  </si>
  <si>
    <t>SE_21_+_38519903_38520846_38520947_38522378_TTC3</t>
  </si>
  <si>
    <t>14.03640042426891</t>
  </si>
  <si>
    <t>SE_21_+_38529208_38529463_38529516_38532001_TTC3</t>
  </si>
  <si>
    <t>5.410708105972657</t>
  </si>
  <si>
    <t>SE_21_+_38529208_38530433_38530505_38532001_TTC3</t>
  </si>
  <si>
    <t>98.68282486567512</t>
  </si>
  <si>
    <t>SE_21_+_38563725_38564413_38564514_38567976_TTC3</t>
  </si>
  <si>
    <t>87.74830816870191</t>
  </si>
  <si>
    <t>SE_21_-_38610761_38605743_38605663_38604752_DSCR3</t>
  </si>
  <si>
    <t>99.28496776450832</t>
  </si>
  <si>
    <t>SE_21_-_38612797_38610910_38610761_38604752_DSCR3</t>
  </si>
  <si>
    <t>94.01842398001452</t>
  </si>
  <si>
    <t>SE_21_-_38639539_38612940_38612797_38604752_DSCR3</t>
  </si>
  <si>
    <t>98.1147666718691</t>
  </si>
  <si>
    <t>SE_21_-_38639539_38612940_38612797_38610910_DSCR3</t>
  </si>
  <si>
    <t>1.332180075094747</t>
  </si>
  <si>
    <t>SE_21_-_38639539_38639148_38639093_38612940_DSCR3</t>
  </si>
  <si>
    <t>92.15317322670529</t>
  </si>
  <si>
    <t>SE_21_+_38739930_38792601_38792686_38844986_DYRK1A</t>
  </si>
  <si>
    <t>5.6292811985360816</t>
  </si>
  <si>
    <t>SE_21_+_38792686_38802571_38802702_38844986_DYRK1A</t>
  </si>
  <si>
    <t>99.97872043282953</t>
  </si>
  <si>
    <t>SE_21_+_38877892_38878402_38878526_38884214_DYRK1A</t>
  </si>
  <si>
    <t>4.461411289091917</t>
  </si>
  <si>
    <t>SE_21_+_39668945_39670066_39670204_39671166_KCNJ15</t>
  </si>
  <si>
    <t>99.95697160085085</t>
  </si>
  <si>
    <t>SE_21_-_39772496_39764366_39764298_39763637_ERG</t>
  </si>
  <si>
    <t>56.530694272948544</t>
  </si>
  <si>
    <t>SE_21_-_39774479_39772567_39772496_39764366_ERG</t>
  </si>
  <si>
    <t>2.075991827942702</t>
  </si>
  <si>
    <t>SE_21_-_39870287_39846044_39845950_39817544_ERG</t>
  </si>
  <si>
    <t>94.155528843577045</t>
  </si>
  <si>
    <t>SE_21_-_40552211_40551912_40551850_40550573_PSMG1</t>
  </si>
  <si>
    <t>96.17863054888794</t>
  </si>
  <si>
    <t>SE_21_-_40555178_40553804_40553698_40552362_PSMG1</t>
  </si>
  <si>
    <t>99.07462423386173</t>
  </si>
  <si>
    <t>SE_21_-_40584592_40582855_40582712_40582073_BRWD1</t>
  </si>
  <si>
    <t>98.5428899381876</t>
  </si>
  <si>
    <t>SE_21_-_40622722_40619758_40619627_40610499_BRWD1</t>
  </si>
  <si>
    <t>99.62528810830258</t>
  </si>
  <si>
    <t>24.861878453038674</t>
  </si>
  <si>
    <t>69.06077348066299</t>
  </si>
  <si>
    <t>6.077348066298343</t>
  </si>
  <si>
    <t>SE_21_-_40630413_40627754_40627571_40622815_BRWD1</t>
  </si>
  <si>
    <t>97.67223476769614</t>
  </si>
  <si>
    <t>SE_21_-_40719173_40717884_40717756_40717200_HMGN1</t>
  </si>
  <si>
    <t>90.93653250289684</t>
  </si>
  <si>
    <t>SE_21_-_40719305_40717884_40717756_40717200_HMGN1</t>
  </si>
  <si>
    <t>19.654303898650436</t>
  </si>
  <si>
    <t>SE_21_-_40720218_40717884_40717756_40717200_HMGN1</t>
  </si>
  <si>
    <t>1.843210262965293</t>
  </si>
  <si>
    <t>SE_21_-_40720218_40719404_40719305_40717200_HMGN1</t>
  </si>
  <si>
    <t>23.224547802991705</t>
  </si>
  <si>
    <t>SE_21_-_40720218_40719404_40719305_40717884_HMGN1</t>
  </si>
  <si>
    <t>2.996487681760414</t>
  </si>
  <si>
    <t>SE_21_-_40720218_40719409_40719305_40717200_HMGN1</t>
  </si>
  <si>
    <t>37.01264621249241</t>
  </si>
  <si>
    <t>SE_21_-_40720218_40719409_40719305_40717884_HMGN1</t>
  </si>
  <si>
    <t>97.46645685898028</t>
  </si>
  <si>
    <t>SE_21_-_40720218_40719409_40719305_40719218_HMGN1</t>
  </si>
  <si>
    <t>99.51242095161898</t>
  </si>
  <si>
    <t>SE_21_+_40834486_40847061_40847141_40871749_SH3BGR</t>
  </si>
  <si>
    <t>95.30123954299806</t>
  </si>
  <si>
    <t>SE_21_+_40847141_40871749_40871841_40880925_SH3BGR</t>
  </si>
  <si>
    <t>1.1896651122658388</t>
  </si>
  <si>
    <t>SE_21_+_41239436_41255379_41255558_41270401_PCP4</t>
  </si>
  <si>
    <t>1.058041302017398</t>
  </si>
  <si>
    <t>41.52542372881356</t>
  </si>
  <si>
    <t>SE_21_+_41270452_41287991_41288111_41300909_PCP4</t>
  </si>
  <si>
    <t>1.1860373636779291</t>
  </si>
  <si>
    <t>SE_21_+_41270452_41297972_41298116_41300909_PCP4</t>
  </si>
  <si>
    <t>98.93162746597265</t>
  </si>
  <si>
    <t>94.5578231292517</t>
  </si>
  <si>
    <t>SE_21_+_42617990_42622679_42622828_42629085_BACE2</t>
  </si>
  <si>
    <t>97.12793611066274</t>
  </si>
  <si>
    <t>SE_21_+_42622828_42629085_42629253_42647298_BACE2</t>
  </si>
  <si>
    <t>91.37941317003741</t>
  </si>
  <si>
    <t>SE_21_+_42688825_42694850_42694993_42710305_FAM3B</t>
  </si>
  <si>
    <t>11.676006350678337</t>
  </si>
  <si>
    <t>SE_21_+_42717663_42718136_42718334_42718940_FAM3B</t>
  </si>
  <si>
    <t>91.21453727742181</t>
  </si>
  <si>
    <t>SE_21_+_42749908_42751944_42752078_42754337_MX2</t>
  </si>
  <si>
    <t>87.22708447728505</t>
  </si>
  <si>
    <t>SE_21_+_42754491_42762492_42762630_42767514_MX2</t>
  </si>
  <si>
    <t>96.95335446772178</t>
  </si>
  <si>
    <t>57.55395683453237</t>
  </si>
  <si>
    <t>23.021582733812952</t>
  </si>
  <si>
    <t>SE_21_+_42770946_42771123_42771264_42773897_MX2</t>
  </si>
  <si>
    <t>81.55616787161613</t>
  </si>
  <si>
    <t>SE_21_+_42798190_42799133_42799231_42799682_MX1</t>
  </si>
  <si>
    <t>97.92541914562375</t>
  </si>
  <si>
    <t>SE_21_+_42799793_42802460_42802535_42803977_MX1</t>
  </si>
  <si>
    <t>94.09481673322021</t>
  </si>
  <si>
    <t>SE_21_-_42861434_42860440_42860321_42852529_TMPRSS2</t>
  </si>
  <si>
    <t>95.93237491431478</t>
  </si>
  <si>
    <t>SE_21_+_43693545_43697005_43697055_43702384_ABCG1</t>
  </si>
  <si>
    <t>15.21472628200371</t>
  </si>
  <si>
    <t>SE_21_+_43934827_43934980_43935045_43938387_SLC37A1</t>
  </si>
  <si>
    <t>96.75908036755084</t>
  </si>
  <si>
    <t>SE_21_+_44073993_44106302_44106372_44108027_PDE9A</t>
  </si>
  <si>
    <t>78.41346651967315</t>
  </si>
  <si>
    <t>SE_21_+_44073993_44106302_44106372_44119078_PDE9A</t>
  </si>
  <si>
    <t>87.968877931754335</t>
  </si>
  <si>
    <t>SE_21_+_44073993_44108027_44108104_44119078_PDE9A</t>
  </si>
  <si>
    <t>99.01036145789139</t>
  </si>
  <si>
    <t>SE_21_+_44106372_44108027_44108104_44119078_PDE9A</t>
  </si>
  <si>
    <t>2.6349778398156682</t>
  </si>
  <si>
    <t>SE_21_+_44108104_44117525_44117600_44119078_PDE9A</t>
  </si>
  <si>
    <t>0.07386750564703186</t>
  </si>
  <si>
    <t>SE_21_+_44119121_44144666_44144744_44152180_PDE9A</t>
  </si>
  <si>
    <t>98.61182352868374</t>
  </si>
  <si>
    <t>24.293785310734464</t>
  </si>
  <si>
    <t>SE_21_+_44073993_44151880_44152059_44152180_PDE9A</t>
  </si>
  <si>
    <t>55.40690316445139</t>
  </si>
  <si>
    <t>SE_21_+_44119121_44151880_44152059_44152180_PDE9A</t>
  </si>
  <si>
    <t>87.47731147413388</t>
  </si>
  <si>
    <t>SE_21_+_44119121_44151880_44152059_44153466_PDE9A</t>
  </si>
  <si>
    <t>99.79890817981216</t>
  </si>
  <si>
    <t>SE_21_+_44073993_44152180_44152234_44153466_PDE9A</t>
  </si>
  <si>
    <t>95.62275039368566</t>
  </si>
  <si>
    <t>SE_21_+_44119121_44152180_44152234_44153466_PDE9A</t>
  </si>
  <si>
    <t>99.9185285358476</t>
  </si>
  <si>
    <t>SE_21_+_44152059_44152180_44152234_44153466_PDE9A</t>
  </si>
  <si>
    <t>99.1315114011852</t>
  </si>
  <si>
    <t>SE_21_+_44153536_44163886_44163970_44171226_PDE9A</t>
  </si>
  <si>
    <t>98.372252604149</t>
  </si>
  <si>
    <t>SE_21_+_44313491_44317037_44317157_44323292_NDUFV3</t>
  </si>
  <si>
    <t>96.04437984649765</t>
  </si>
  <si>
    <t>88.75739644970415</t>
  </si>
  <si>
    <t>SE_21_+_44427728_44430163_44430334_44433178_PKNOX1</t>
  </si>
  <si>
    <t>7.813348653835176</t>
  </si>
  <si>
    <t>SE_21_-_44488619_44488070_44487888_44486487_CBS</t>
  </si>
  <si>
    <t>61.74678768936741</t>
  </si>
  <si>
    <t>SE_21_-_44521476_44520629_44520563_44515853_U2AF1</t>
  </si>
  <si>
    <t>19.16531349887389</t>
  </si>
  <si>
    <t>SE_21_-_44524425_44521542_44521476_44520629_U2AF1</t>
  </si>
  <si>
    <t>99.4884129912915</t>
  </si>
  <si>
    <t>SE_21_+_45161652_45163550_45163688_45165960_PDXK</t>
  </si>
  <si>
    <t>99.73624817034325</t>
  </si>
  <si>
    <t>SE_21_+_45161652_45163605_45163688_45165960_PDXK</t>
  </si>
  <si>
    <t>5.4900123973741195</t>
  </si>
  <si>
    <t>SE_21_+_45379740_45380513_45380660_45387827_AGPAT3</t>
  </si>
  <si>
    <t>5.990040855001913</t>
  </si>
  <si>
    <t>SE_21_+_45479095_45482934_45483049_45483419_TRAPPC10</t>
  </si>
  <si>
    <t>13.211513780853357</t>
  </si>
  <si>
    <t>SE_21_+_45514114_45516486_45516594_45518238_TRAPPC10</t>
  </si>
  <si>
    <t>99.82329743177554</t>
  </si>
  <si>
    <t>SE_21_+_45533728_45534060_45534159_45534506_PWP2</t>
  </si>
  <si>
    <t>7.9124971434867355</t>
  </si>
  <si>
    <t>SE_21_+_45546846_45547456_45547574_45547813_PWP2</t>
  </si>
  <si>
    <t>97.01950993212404</t>
  </si>
  <si>
    <t>SE_21_+_45553720_45553984_45554036_45555942_C21orf33</t>
  </si>
  <si>
    <t>95.22238847773899</t>
  </si>
  <si>
    <t>SE_21_+_45557178_45560132_45560224_45563087_C21orf33</t>
  </si>
  <si>
    <t>2.254687158362755</t>
  </si>
  <si>
    <t>75.84269662921348</t>
  </si>
  <si>
    <t>SE_21_+_45720073_45724158_45724338_45726564_PFKL</t>
  </si>
  <si>
    <t>47.06062790281612</t>
  </si>
  <si>
    <t>67.66917293233082</t>
  </si>
  <si>
    <t>SE_21_+_45725300_45725683_45725818_45726564_PFKL</t>
  </si>
  <si>
    <t>4.748340789352343</t>
  </si>
  <si>
    <t>SE_21_-_45757532_45756803_45756707_45755687_C21orf2</t>
  </si>
  <si>
    <t>3.932425302235772</t>
  </si>
  <si>
    <t>36.054421768707485</t>
  </si>
  <si>
    <t>SE_21_+_45838438_45842153_45842302_45843528_TRPM2</t>
  </si>
  <si>
    <t>87.64307299636451</t>
  </si>
  <si>
    <t>SE_21_+_45846619_45846893_45846994_45855014_TRPM2</t>
  </si>
  <si>
    <t>0.239134156130806</t>
  </si>
  <si>
    <t>37.7906976744186</t>
  </si>
  <si>
    <t>SE_21_-_46197214_46194656_46194482_46193602_UBE2G2</t>
  </si>
  <si>
    <t>0.2080641584909393</t>
  </si>
  <si>
    <t>SE_21_-_46197214_46194735_46194636_46193602_UBE2G2</t>
  </si>
  <si>
    <t>0.9551506967134814</t>
  </si>
  <si>
    <t>SE_21_-_46207835_46199131_46199059_46197332_UBE2G2</t>
  </si>
  <si>
    <t>0.0021120902024583774</t>
  </si>
  <si>
    <t>SE_21_-_46207835_46205706_46205581_46197332_UBE2G2</t>
  </si>
  <si>
    <t>2.6994022169195806</t>
  </si>
  <si>
    <t>SE_21_-_46221621_46221313_46221199_46208010_UBE2G2</t>
  </si>
  <si>
    <t>99.7735319289941</t>
  </si>
  <si>
    <t>91.50943396226415</t>
  </si>
  <si>
    <t>SE_21_-_46285310_46281186_46281078_46271542_PTTG1IP</t>
  </si>
  <si>
    <t>98.37204083666515</t>
  </si>
  <si>
    <t>SE_21_-_46285310_46281186_46281078_46276279_PTTG1IP</t>
  </si>
  <si>
    <t>1.4774363109808903</t>
  </si>
  <si>
    <t>SE_21_-_46293417_46285565_46285486_46285362_PTTG1IP</t>
  </si>
  <si>
    <t>99.95618883100616</t>
  </si>
  <si>
    <t>SE_21_-_46326830_46323450_46323280_46321648_ITGB2</t>
  </si>
  <si>
    <t>7.843020944095917</t>
  </si>
  <si>
    <t>SE_21_-_46330199_46328097_46327989_46327010_ITGB2</t>
  </si>
  <si>
    <t>34.41462969363672</t>
  </si>
  <si>
    <t>SE_21_+_46548488_46554630_46554747_46591525_ADARB1</t>
  </si>
  <si>
    <t>62.892766277360536</t>
  </si>
  <si>
    <t>62.39316239316239</t>
  </si>
  <si>
    <t>SE_21_+_46603425_46604389_46604508_46604838_ADARB1</t>
  </si>
  <si>
    <t>99.45131847739506</t>
  </si>
  <si>
    <t>SE_21_-_46705593_46702374_46702264_46698084_POFUT2</t>
  </si>
  <si>
    <t>6.684911200922407</t>
  </si>
  <si>
    <t>SE_21_-_46703298_46702853_46702719_46702374_POFUT2</t>
  </si>
  <si>
    <t>94.80875191781067</t>
  </si>
  <si>
    <t>SE_21_-_46705593_46703442_46703298_46702374_POFUT2</t>
  </si>
  <si>
    <t>80.39321246586212</t>
  </si>
  <si>
    <t>SE_21_+_47330944_47333865_47333939_47337502_PCBP3</t>
  </si>
  <si>
    <t>67.9795329846618</t>
  </si>
  <si>
    <t>SE_21_+_47330944_47333865_47334008_47337502_PCBP3</t>
  </si>
  <si>
    <t>97.24598321760291</t>
  </si>
  <si>
    <t>71.71052631578947</t>
  </si>
  <si>
    <t>SE_21_+_47337543_47349831_47349909_47355167_PCBP3</t>
  </si>
  <si>
    <t>90.06311767991684</t>
  </si>
  <si>
    <t>SE_21_+_47349909_47350700_47350759_47355167_PCBP3</t>
  </si>
  <si>
    <t>99.52727398078244</t>
  </si>
  <si>
    <t>42.51497005988024</t>
  </si>
  <si>
    <t>SE_21_-_47611795_47611149_47610980_47608735_LSS</t>
  </si>
  <si>
    <t>99.56154085943399</t>
  </si>
  <si>
    <t>45.22292993630573</t>
  </si>
  <si>
    <t>SE_21_-_47611795_47611149_47610990_47608735_LSS</t>
  </si>
  <si>
    <t>98.76695993928844</t>
  </si>
  <si>
    <t>SE_21_+_47706902_47711248_47711376_47716076_YBEY</t>
  </si>
  <si>
    <t>89.02244991349146</t>
  </si>
  <si>
    <t>SE_21_+_47707037_47711248_47711376_47716076_YBEY</t>
  </si>
  <si>
    <t>93.80390292890434</t>
  </si>
  <si>
    <t>53.21100917431193</t>
  </si>
  <si>
    <t>SE_21_+_47769734_47771343_47771454_47773018_PCNT</t>
  </si>
  <si>
    <t>92.73661732248526</t>
  </si>
  <si>
    <t>SE_21_+_47918746_47924271_47924402_47929170_DIP2A</t>
  </si>
  <si>
    <t>95.7038251739505</t>
  </si>
  <si>
    <t>SE_21_+_47918746_47924274_47924402_47929170_DIP2A</t>
  </si>
  <si>
    <t>2.214870566543611</t>
  </si>
  <si>
    <t>SE_21_-_48022191_48020288_48020195_48019416_S100B</t>
  </si>
  <si>
    <t>52.89436930757581</t>
  </si>
  <si>
    <t>SE_21_+_48055675_48056351_48056459_48056808_PRMT2</t>
  </si>
  <si>
    <t>94.56779193476433</t>
  </si>
  <si>
    <t>90.7514450867052</t>
  </si>
  <si>
    <t>SE_21_+_48069651_48078657_48078832_48084207_PRMT2</t>
  </si>
  <si>
    <t>96.51534853996215</t>
  </si>
  <si>
    <t>73.88059701492537</t>
  </si>
  <si>
    <t>SE_21_+_48069651_48081712_48081848_48083295_PRMT2</t>
  </si>
  <si>
    <t>93.37948163760666</t>
  </si>
  <si>
    <t>2.366863905325444</t>
  </si>
  <si>
    <t>SE_21_+_48069651_48083295_48083466_48084207_PRMT2</t>
  </si>
  <si>
    <t>99.9009629133847</t>
  </si>
  <si>
    <t>SE_22_-_17621949_17619628_17619440_17619247_CECR5</t>
  </si>
  <si>
    <t>2.140245501836683</t>
  </si>
  <si>
    <t>39.63414634146341</t>
  </si>
  <si>
    <t>SE_22_+_18029254_18029928_18030094_18031716_CECR2</t>
  </si>
  <si>
    <t>93.77421258592929</t>
  </si>
  <si>
    <t>SE_22_+_18043413_18049989_18050051_18062511_SLC25A18</t>
  </si>
  <si>
    <t>99.36000219554336</t>
  </si>
  <si>
    <t>SE_22_-_18095578_18083947_18083858_18082861_ATP6V1E1</t>
  </si>
  <si>
    <t>0.23052000011313475</t>
  </si>
  <si>
    <t>SE_22_-_18102227_18101893_18101800_18096086_ATP6V1E1</t>
  </si>
  <si>
    <t>98.82885338480149</t>
  </si>
  <si>
    <t>SE_22_-_18111369_18102292_18102227_18096086_ATP6V1E1</t>
  </si>
  <si>
    <t>97.76952059850157</t>
  </si>
  <si>
    <t>93.45238095238095</t>
  </si>
  <si>
    <t>SE_22_+_18121652_18138428_18138598_18165980_BCL2L13</t>
  </si>
  <si>
    <t>99.46376925293326</t>
  </si>
  <si>
    <t>SE_22_+_18138598_18165980_18166087_18185009_BCL2L13</t>
  </si>
  <si>
    <t>0.8786037503502228</t>
  </si>
  <si>
    <t>SE_22_+_18166087_18167375_18167472_18171752_BCL2L13</t>
  </si>
  <si>
    <t>97.12687034495568</t>
  </si>
  <si>
    <t>SE_22_+_18166087_18171752_18171908_18178907_BCL2L13</t>
  </si>
  <si>
    <t>92.14364873895049</t>
  </si>
  <si>
    <t>SE_22_+_18166087_18171752_18171908_18185009_BCL2L13</t>
  </si>
  <si>
    <t>89.0965970582894</t>
  </si>
  <si>
    <t>SE_22_+_18166087_18178907_18178976_18185009_BCL2L13</t>
  </si>
  <si>
    <t>78.94732627131529</t>
  </si>
  <si>
    <t>SE_22_+_18171908_18178907_18178976_18185009_BCL2L13</t>
  </si>
  <si>
    <t>89.90345396770287</t>
  </si>
  <si>
    <t>SE_22_+_18171908_18185009_18185152_18209443_BCL2L13</t>
  </si>
  <si>
    <t>0.36753710464355327</t>
  </si>
  <si>
    <t>SE_22_-_18226569_18222942_18222848_18222254_BID</t>
  </si>
  <si>
    <t>89.92293242939921</t>
  </si>
  <si>
    <t>SE_22_-_18257147_18232940_18232871_18226779_BID</t>
  </si>
  <si>
    <t>5.1051464496944705</t>
  </si>
  <si>
    <t>SE_22_-_18291610_18276560_18276495_18274067_MICAL3</t>
  </si>
  <si>
    <t>19.90429480562245</t>
  </si>
  <si>
    <t>SE_22_-_18291610_18286627_18286577_18274067_MICAL3</t>
  </si>
  <si>
    <t>34.08002030854331</t>
  </si>
  <si>
    <t>SE_22_-_18299456_18295323_18295273_18293579_MICAL3</t>
  </si>
  <si>
    <t>52.489683186932304</t>
  </si>
  <si>
    <t>SE_22_-_18314620_18309282_18309220_18305826_MICAL3</t>
  </si>
  <si>
    <t>30.238220979099967</t>
  </si>
  <si>
    <t>SE_22_-_18314620_18310547_18310410_18305826_MICAL3</t>
  </si>
  <si>
    <t>12.054686407126713</t>
  </si>
  <si>
    <t>SE_22_-_18368644_18367124_18367041_18354789_MICAL3</t>
  </si>
  <si>
    <t>99.3381601205907</t>
  </si>
  <si>
    <t>SE_22_-_18383608_18382314_18382214_18379747_MICAL3</t>
  </si>
  <si>
    <t>81.35288273246783</t>
  </si>
  <si>
    <t>SE_22_+_18566498_18567878_18568024_18570738_PEX26</t>
  </si>
  <si>
    <t>4.118198814540252</t>
  </si>
  <si>
    <t>SE_22_+_18894238_18897493_18897611_18897685_DGCR6</t>
  </si>
  <si>
    <t>78.47046251188532</t>
  </si>
  <si>
    <t>SE_22_-_18912564_18910692_18910628_18910446_PRODH</t>
  </si>
  <si>
    <t>98.82639776843823</t>
  </si>
  <si>
    <t>SE_22_-_19109641_19077003_19076881_19055738_DGCR2</t>
  </si>
  <si>
    <t>0.5877621253997953</t>
  </si>
  <si>
    <t>SE_22_-_19175070_19172049_19171909_19171124_CLTCL1</t>
  </si>
  <si>
    <t>55.381668056963704</t>
  </si>
  <si>
    <t>SE_22_-_19175493_19175240_19175070_19171124_CLTCL1</t>
  </si>
  <si>
    <t>93.312578023041155</t>
  </si>
  <si>
    <t>SE_22_-_19178816_19175603_19175493_19171124_CLTCL1</t>
  </si>
  <si>
    <t>96.91184372032988</t>
  </si>
  <si>
    <t>29.775280898876407</t>
  </si>
  <si>
    <t>SE_22_-_19213742_19213156_19212976_19211577_CLTCL1</t>
  </si>
  <si>
    <t>98.11171022142487</t>
  </si>
  <si>
    <t>SE_22_-_19343753_19343388_19343283_19341641_HIRA</t>
  </si>
  <si>
    <t>99.79512923046698</t>
  </si>
  <si>
    <t>SE_22_-_19435188_19435068_19434901_19398301_HIRA/C22orf39</t>
  </si>
  <si>
    <t>97.87329408665583</t>
  </si>
  <si>
    <t>SE_22_-_19466606_19459331_19459210_19455526_UFD1L</t>
  </si>
  <si>
    <t>86.45334309060577</t>
  </si>
  <si>
    <t>56.15384615384615</t>
  </si>
  <si>
    <t>SE_22_-_19466606_19463125_19462993_19459331_UFD1L</t>
  </si>
  <si>
    <t>99.9720229029527</t>
  </si>
  <si>
    <t>SE_22_+_19708392_19709163_19709259_19709345_SEPT5-GP1BB</t>
  </si>
  <si>
    <t>93.0859995699945</t>
  </si>
  <si>
    <t>SE_22_-_19808751_19808246_19808121_19799970_GNB1L</t>
  </si>
  <si>
    <t>99.11545835101194</t>
  </si>
  <si>
    <t>SE_22_-_19918553_19907122_19907066_19906527_TXNRD2</t>
  </si>
  <si>
    <t>99.87156836774538</t>
  </si>
  <si>
    <t>SE_22_-_19929224_19918618_19918553_19907122_TXNRD2</t>
  </si>
  <si>
    <t>99.91697519108104</t>
  </si>
  <si>
    <t>SE_22_-_19929224_19918621_19918553_19907122_TXNRD2</t>
  </si>
  <si>
    <t>0.47909027249154656</t>
  </si>
  <si>
    <t>SE_22_+_19948812_19949220_19949397_19950050_COMT</t>
  </si>
  <si>
    <t>29.76946611983673</t>
  </si>
  <si>
    <t>SE_22_-_19959409_19958858_19958739_19958266_ARVCF</t>
  </si>
  <si>
    <t>46.43668599770345</t>
  </si>
  <si>
    <t>20.105820105820104</t>
  </si>
  <si>
    <t>SE_22_+_20040107_20040883_20041074_20043466_TANGO2</t>
  </si>
  <si>
    <t>61.29610594355446</t>
  </si>
  <si>
    <t>SE_22_+_20040107_20040960_20041074_20043466_TANGO2</t>
  </si>
  <si>
    <t>68.37334497766444</t>
  </si>
  <si>
    <t>SE_22_+_20040107_20040960_20041074_20049053_TANGO2</t>
  </si>
  <si>
    <t>81.91666035212735</t>
  </si>
  <si>
    <t>SE_22_+_20040107_20043466_20043536_20049053_TANGO2</t>
  </si>
  <si>
    <t>98.30203997310352</t>
  </si>
  <si>
    <t>SE_22_+_20041074_20043466_20043536_20049053_TANGO2</t>
  </si>
  <si>
    <t>95.65648844137338</t>
  </si>
  <si>
    <t>68.21192052980133</t>
  </si>
  <si>
    <t>SE_22_+_20043536_20049053_20049206_20050861_TANGO2</t>
  </si>
  <si>
    <t>92.39185095559304</t>
  </si>
  <si>
    <t>SE_22_+_20043536_20049053_20049229_20050861_TANGO2</t>
  </si>
  <si>
    <t>99.0613311162387</t>
  </si>
  <si>
    <t>SE_22_+_20043536_20050861_20050965_20052065_TANGO2</t>
  </si>
  <si>
    <t>98.21065343264068</t>
  </si>
  <si>
    <t>SE_22_+_20079493_20080332_20080430_20082236_DGCR8</t>
  </si>
  <si>
    <t>1.3393627386706428</t>
  </si>
  <si>
    <t>SE_22_+_20109944_20110103_20110220_20112831_RANBP1</t>
  </si>
  <si>
    <t>95.30299005183632</t>
  </si>
  <si>
    <t>SE_22_-_20307162_20303742_20303642_20302999_DGCR6L</t>
  </si>
  <si>
    <t>67.70010121031635</t>
  </si>
  <si>
    <t>SE_22_+_20748952_20749623_20749708_20754922_ZNF74</t>
  </si>
  <si>
    <t>99.92964146519124</t>
  </si>
  <si>
    <t>SE_22_+_20755048_20755567_20755662_20759667_ZNF74</t>
  </si>
  <si>
    <t>96.25292125436007</t>
  </si>
  <si>
    <t>96.31901840490798</t>
  </si>
  <si>
    <t>SE_22_-_20843272_20825802_20825637_20819863_KLHL22</t>
  </si>
  <si>
    <t>99.61829188834206</t>
  </si>
  <si>
    <t>SE_22_-_20843272_20825802_20825637_20819910_KLHL22</t>
  </si>
  <si>
    <t>1.6276746981720707</t>
  </si>
  <si>
    <t>SE_22_-_20850047_20847504_20847435_20843531_KLHL22</t>
  </si>
  <si>
    <t>5.4958078032847295</t>
  </si>
  <si>
    <t>SE_22_+_20862033_20873165_20873282_20891404_MED15</t>
  </si>
  <si>
    <t>0.9982448408973117</t>
  </si>
  <si>
    <t>SE_22_+_20905774_20906826_20906996_20907432_MED15</t>
  </si>
  <si>
    <t>46.952312600585344</t>
  </si>
  <si>
    <t>SE_22_+_20922918_20929400_20929519_20936898_MED15</t>
  </si>
  <si>
    <t>98.61918600466652</t>
  </si>
  <si>
    <t>SE_22_+_20922918_20936898_20937034_20937127_MED15</t>
  </si>
  <si>
    <t>99.452661880765</t>
  </si>
  <si>
    <t>SE_22_+_20922918_20937127_20937254_20937400_MED15</t>
  </si>
  <si>
    <t>99.67861845132353</t>
  </si>
  <si>
    <t>SE_22_+_20938712_20939142_20939302_20939388_MED15</t>
  </si>
  <si>
    <t>91.38445845677379</t>
  </si>
  <si>
    <t>SE_22_+_21331384_21331989_21332065_21332177_AIFM3</t>
  </si>
  <si>
    <t>99.62151707634608</t>
  </si>
  <si>
    <t>SE_22_+_21337378_21340130_21340186_21341793_LZTR1</t>
  </si>
  <si>
    <t>88.20985905383895</t>
  </si>
  <si>
    <t>SE_22_+_21340186_21341793_21341872_21342299_LZTR1</t>
  </si>
  <si>
    <t>6.758298498157165</t>
  </si>
  <si>
    <t>SE_22_+_21349315_21349657_21349773_21350035_LZTR1</t>
  </si>
  <si>
    <t>98.70479260675555</t>
  </si>
  <si>
    <t>SE_22_+_21922060_21947150_21947245_21965146_UBE2L3</t>
  </si>
  <si>
    <t>85.21021778472802</t>
  </si>
  <si>
    <t>SE_22_-_21983597_21983476_21983299_21983076_YDJC</t>
  </si>
  <si>
    <t>0.2307282504236843</t>
  </si>
  <si>
    <t>SE_22_+_22020420_22023623_22023715_22024202_PPIL2</t>
  </si>
  <si>
    <t>5.19579516465692</t>
  </si>
  <si>
    <t>SE_22_+_22024251_22024553_22024665_22024855_PPIL2</t>
  </si>
  <si>
    <t>2.947796286948673</t>
  </si>
  <si>
    <t>98.30508474576271</t>
  </si>
  <si>
    <t>SE_22_+_22024251_22024588_22024649_22024855_PPIL2</t>
  </si>
  <si>
    <t>6.978968943213975</t>
  </si>
  <si>
    <t>SE_22_+_22024251_22024588_22024665_22024855_PPIL2</t>
  </si>
  <si>
    <t>99.1852516596549</t>
  </si>
  <si>
    <t>SE_22_+_22024900_22025286_22025348_22026619_PPIL2</t>
  </si>
  <si>
    <t>7.212399225055605</t>
  </si>
  <si>
    <t>SE_22_+_22039202_22039927_22040015_22040772_PPIL2</t>
  </si>
  <si>
    <t>99.95779090229408</t>
  </si>
  <si>
    <t>SE_22_-_22142983_22142677_22142546_22127271_MAPK1</t>
  </si>
  <si>
    <t>51.475807369150836</t>
  </si>
  <si>
    <t>SE_22_-_22326249_22325433_22325352_22324778_TOP3B</t>
  </si>
  <si>
    <t>96.33679201971276</t>
  </si>
  <si>
    <t>SE_22_+_23230439_23235877_23235998_23237555_abParts/IGLL5</t>
  </si>
  <si>
    <t>96.35974629804676</t>
  </si>
  <si>
    <t>SE_22_+_23230439_23235880_23235998_23237555_abParts/IGLL5</t>
  </si>
  <si>
    <t>99.47857123993583</t>
  </si>
  <si>
    <t>SE_22_+_23492341_23494648_23494713_23495220_RAB36</t>
  </si>
  <si>
    <t>99.63831883460891</t>
  </si>
  <si>
    <t>SE_22_+_23603727_23610595_23610702_23613719_BCR</t>
  </si>
  <si>
    <t>99.72342824883704</t>
  </si>
  <si>
    <t>SE_22_+_23631808_23632526_23632600_23634728_BCR</t>
  </si>
  <si>
    <t>99.23406627612407</t>
  </si>
  <si>
    <t>SE_22_+_23634825_23637211_23637342_23651611_BCR</t>
  </si>
  <si>
    <t>98.550124511818</t>
  </si>
  <si>
    <t>SE_22_+_23655208_23656155_23656260_23656739_BCR</t>
  </si>
  <si>
    <t>99.55560441488998</t>
  </si>
  <si>
    <t>SE_22_-_24110021_24109727_24109561_24108462_CHCHD10</t>
  </si>
  <si>
    <t>6.91650389197341</t>
  </si>
  <si>
    <t>SE_22_+_24123596_24123975_24124112_24124413_MMP11</t>
  </si>
  <si>
    <t>99.90713396078193</t>
  </si>
  <si>
    <t>SE_22_+_24135875_24143131_24143268_24145482_SMARCB1</t>
  </si>
  <si>
    <t>99.82530417107864</t>
  </si>
  <si>
    <t>40.21164021164021</t>
  </si>
  <si>
    <t>SE_22_+_24135875_24143131_24143322_24145482_SMARCB1</t>
  </si>
  <si>
    <t>0.20458999019432106</t>
  </si>
  <si>
    <t>SE_22_+_24204389_24209922_24210086_24210668_SLC2A11</t>
  </si>
  <si>
    <t>21.2752783619066</t>
  </si>
  <si>
    <t>SE_22_+_24219358_24219908_24220056_24224646_SLC2A11</t>
  </si>
  <si>
    <t>96.64945500669478</t>
  </si>
  <si>
    <t>79.29292929292929</t>
  </si>
  <si>
    <t>SE_22_+_24225056_24225959_24226060_24226136_SLC2A11</t>
  </si>
  <si>
    <t>98.0305330519749</t>
  </si>
  <si>
    <t>SE_22_-_24379361_24376998_24376822_24376617_GSTT1</t>
  </si>
  <si>
    <t>95.56646156537121</t>
  </si>
  <si>
    <t>SE_22_-_24384120_24376998_24376822_24376617_GSTT1</t>
  </si>
  <si>
    <t>90.82698694170155</t>
  </si>
  <si>
    <t>SE_22_-_24384120_24379450_24379361_24376998_GSTT1</t>
  </si>
  <si>
    <t>91.78320953789782</t>
  </si>
  <si>
    <t>SE_22_-_24384120_24379511_24379361_24376998_GSTT1</t>
  </si>
  <si>
    <t>94.27029838270425</t>
  </si>
  <si>
    <t>SE_22_-_24384120_24381787_24381700_24379450_GSTT1</t>
  </si>
  <si>
    <t>85.46773307613869</t>
  </si>
  <si>
    <t>SE_22_-_24384120_24381787_24381700_24379511_GSTT1</t>
  </si>
  <si>
    <t>0.9227490393505267</t>
  </si>
  <si>
    <t>SE_22_-_24384120_24383081_24382973_24381787_GSTT1</t>
  </si>
  <si>
    <t>81.93490352041319</t>
  </si>
  <si>
    <t>SE_22_+_24434909_24437587_24437721_24439366_CABIN1</t>
  </si>
  <si>
    <t>97.59488983525341</t>
  </si>
  <si>
    <t>49.65986394557823</t>
  </si>
  <si>
    <t>SE_22_+_24445682_24447287_24447436_24451336_CABIN1</t>
  </si>
  <si>
    <t>99.02245343606172</t>
  </si>
  <si>
    <t>SE_22_+_24567963_24572079_24572243_24573472_CABIN1</t>
  </si>
  <si>
    <t>16.603757293182593</t>
  </si>
  <si>
    <t>SE_22_-_24620964_24616552_24616460_24616084_GGT5</t>
  </si>
  <si>
    <t>86.54398012316172</t>
  </si>
  <si>
    <t>SE_22_-_24629842_24629561_24629466_24628986_GGT5</t>
  </si>
  <si>
    <t>98.56376650382276</t>
  </si>
  <si>
    <t>SE_22_-_24640521_24629972_24629842_24628986_GGT5</t>
  </si>
  <si>
    <t>38.77021650144544</t>
  </si>
  <si>
    <t>SE_22_+_24666951_24672668_24672771_24698163_SPECC1L</t>
  </si>
  <si>
    <t>1.394210283564225</t>
  </si>
  <si>
    <t>SE_22_+_24734445_24739450_24739571_24743054_SPECC1L</t>
  </si>
  <si>
    <t>97.6168150379021</t>
  </si>
  <si>
    <t>SE_22_+_24765288_24807556_24807672_24808616_SPECC1L</t>
  </si>
  <si>
    <t>66.55508962230903</t>
  </si>
  <si>
    <t>SE_22_-_24951583_24951104_24950917_24944969_GUCD1</t>
  </si>
  <si>
    <t>73.44082010906537</t>
  </si>
  <si>
    <t>SE_22_+_25003990_25005932_25006000_25006325_GGT1</t>
  </si>
  <si>
    <t>99.3233954238964</t>
  </si>
  <si>
    <t>SE_22_+_25007212_25010743_25010873_25011008_GGT1</t>
  </si>
  <si>
    <t>97.31939039125038</t>
  </si>
  <si>
    <t>72.90322580645162</t>
  </si>
  <si>
    <t>16.7741935483871</t>
  </si>
  <si>
    <t>SE_22_+_25016487_25016880_25017037_25019074_GGT1</t>
  </si>
  <si>
    <t>99.8927186114873</t>
  </si>
  <si>
    <t>SE_22_+_25023946_25024048_25024103_25024206_GGT1</t>
  </si>
  <si>
    <t>0.26470300904443667</t>
  </si>
  <si>
    <t>56.481481481481474</t>
  </si>
  <si>
    <t>SE_22_-_25771780_25757286_25757176_25756190_LRP5L</t>
  </si>
  <si>
    <t>21.614536394165626</t>
  </si>
  <si>
    <t>SE_22_-_26862192_26862070_26862017_26861517_HPS4</t>
  </si>
  <si>
    <t>4.40876335372319</t>
  </si>
  <si>
    <t>SE_22_-_26868268_26867254_26867179_26866779_HPS4</t>
  </si>
  <si>
    <t>8.520634350832134</t>
  </si>
  <si>
    <t>15.028901734104046</t>
  </si>
  <si>
    <t>40.46242774566474</t>
  </si>
  <si>
    <t>44.50867052023121</t>
  </si>
  <si>
    <t>SE_22_-_26868268_26867354_26867179_26866779_HPS4</t>
  </si>
  <si>
    <t>93.3437752353925</t>
  </si>
  <si>
    <t>SE_22_-_26877688_26875321_26875231_26873102_HPS4</t>
  </si>
  <si>
    <t>7.068031825151692</t>
  </si>
  <si>
    <t>SE_22_-_26879640_26878839_26878712_26878206_HPS4</t>
  </si>
  <si>
    <t>8.117885433185815</t>
  </si>
  <si>
    <t>SE_22_-_26879731_26878839_26878712_26878206_HPS4</t>
  </si>
  <si>
    <t>99.33330358603217</t>
  </si>
  <si>
    <t>SE_22_-_26908065_26906658_26906583_26906247_TFIP11</t>
  </si>
  <si>
    <t>99.61597557082</t>
  </si>
  <si>
    <t>SE_22_-_26908065_26906668_26906583_26906247_TFIP11</t>
  </si>
  <si>
    <t>0.5607592682409425</t>
  </si>
  <si>
    <t>SE_22_-_26940570_26939243_26939074_26937684_TPST2</t>
  </si>
  <si>
    <t>95.75698323738341</t>
  </si>
  <si>
    <t>SE_22_-_26986017_26940641_26940570_26937684_TPST2</t>
  </si>
  <si>
    <t>2.1108374879200493</t>
  </si>
  <si>
    <t>SE_22_-_26986017_26943584_26943466_26940641_TPST2</t>
  </si>
  <si>
    <t>94.20848121750278</t>
  </si>
  <si>
    <t>SE_22_-_28254375_28250927_28250842_28249651_PITPNB</t>
  </si>
  <si>
    <t>93.05881978426753</t>
  </si>
  <si>
    <t>SE_22_-_29095826_29092975_29092889_29091861_CHEK2</t>
  </si>
  <si>
    <t>76.35585260546151</t>
  </si>
  <si>
    <t>SE_22_-_29105994_29099554_29099493_29095925_CHEK2</t>
  </si>
  <si>
    <t>91.40795799346063</t>
  </si>
  <si>
    <t>SE_22_-_29120965_29115473_29115383_29108005_CHEK2</t>
  </si>
  <si>
    <t>8.739350885106152</t>
  </si>
  <si>
    <t>SE_22_-_29130391_29126536_29126408_29121355_CHEK2</t>
  </si>
  <si>
    <t>7.011146560238424</t>
  </si>
  <si>
    <t>SE_22_-_29130391_29126536_29126444_29121355_CHEK2</t>
  </si>
  <si>
    <t>94.40121579859961</t>
  </si>
  <si>
    <t>SE_22_+_29140697_29141852_29141996_29147229_HSCB</t>
  </si>
  <si>
    <t>99.40226619717028</t>
  </si>
  <si>
    <t>SE_22_+_29169022_29169713_29169766_29176936_CCDC117</t>
  </si>
  <si>
    <t>87.69167867238947</t>
  </si>
  <si>
    <t>SE_22_+_29611619_29621122_29621205_29622479_EMID1</t>
  </si>
  <si>
    <t>6.071533831993242</t>
  </si>
  <si>
    <t>SE_22_+_29627129_29627447_29627497_29627582_EMID1</t>
  </si>
  <si>
    <t>98.4769693014191</t>
  </si>
  <si>
    <t>SE_22_+_29629655_29630126_29630188_29630294_EMID1</t>
  </si>
  <si>
    <t>58.4651253331104</t>
  </si>
  <si>
    <t>SE_22_+_29639478_29650192_29650276_29651260_EMID1</t>
  </si>
  <si>
    <t>33.03844688609827</t>
  </si>
  <si>
    <t>SE_22_+_29650276_29651260_29651350_29654806_EMID1</t>
  </si>
  <si>
    <t>96.76953872550915</t>
  </si>
  <si>
    <t>SE_22_+_29674205_29678379_29678546_29682912_EWSR1</t>
  </si>
  <si>
    <t>98.6312516213162</t>
  </si>
  <si>
    <t>SE_22_+_29702759_29702985_29703143_29704077_GAS2L1</t>
  </si>
  <si>
    <t>99.9749143661513</t>
  </si>
  <si>
    <t>69.8224852071006</t>
  </si>
  <si>
    <t>SE_22_+_29706724_29706817_29706988_29707452_GAS2L1</t>
  </si>
  <si>
    <t>4.940296269465848</t>
  </si>
  <si>
    <t>SE_22_-_29924415_29924348_29924263_29924166_THOC5</t>
  </si>
  <si>
    <t>99.78548096219905</t>
  </si>
  <si>
    <t>SE_22_-_29932613_29927952_29927820_29925228_THOC5</t>
  </si>
  <si>
    <t>89.51641147311203</t>
  </si>
  <si>
    <t>SE_22_-_29949437_29946832_29946717_29945147_THOC5</t>
  </si>
  <si>
    <t>41.78602364487886</t>
  </si>
  <si>
    <t>SE_22_-_29949660_29946832_29946717_29945147_THOC5</t>
  </si>
  <si>
    <t>1.718863931165612</t>
  </si>
  <si>
    <t>SE_22_-_29965182_29960360_29960227_29957851_NIPSNAP1</t>
  </si>
  <si>
    <t>1.4703693553143815</t>
  </si>
  <si>
    <t>SE_22_-_29976974_29976144_29976088_29966521_NIPSNAP1</t>
  </si>
  <si>
    <t>98.12830622259341</t>
  </si>
  <si>
    <t>SE_22_+_30000101_30032740_30032865_30035079_NF2</t>
  </si>
  <si>
    <t>97.25668645063706</t>
  </si>
  <si>
    <t>SE_22_+_30000101_30032740_30032865_30038191_NF2</t>
  </si>
  <si>
    <t>96.52270028061537</t>
  </si>
  <si>
    <t>SE_22_+_30000101_30035079_30035201_30038191_NF2</t>
  </si>
  <si>
    <t>98.637640748122</t>
  </si>
  <si>
    <t>SE_22_+_30032865_30035079_30035201_30038191_NF2</t>
  </si>
  <si>
    <t>97.71773428316389</t>
  </si>
  <si>
    <t>SE_22_+_30074312_30077428_30077590_30090741_NF2</t>
  </si>
  <si>
    <t>48.6011784622856</t>
  </si>
  <si>
    <t>SE_22_+_30077590_30079009_30079068_30090741_NF2</t>
  </si>
  <si>
    <t>23.36692794063992</t>
  </si>
  <si>
    <t>SE_22_-_30162861_30150852_30150738_30144560_ZMAT5</t>
  </si>
  <si>
    <t>1.2059681706975527</t>
  </si>
  <si>
    <t>SE_22_-_30211995_30211278_30211161_30210756_ASCC2</t>
  </si>
  <si>
    <t>2.0193822754702664</t>
  </si>
  <si>
    <t>SE_22_-_30211995_30211282_30211161_30210756_ASCC2</t>
  </si>
  <si>
    <t>86.77178112190262</t>
  </si>
  <si>
    <t>66.02564102564102</t>
  </si>
  <si>
    <t>SE_22_-_30228234_30221769_30221611_30221246_ASCC2</t>
  </si>
  <si>
    <t>9.916323433441514</t>
  </si>
  <si>
    <t>99.17355371900827</t>
  </si>
  <si>
    <t>SE_22_-_30228234_30223589_30223466_30221769_ASCC2</t>
  </si>
  <si>
    <t>98.71031333707651</t>
  </si>
  <si>
    <t>SE_22_-_30229530_30228331_30228234_30221769_ASCC2</t>
  </si>
  <si>
    <t>99.52990012181988</t>
  </si>
  <si>
    <t>SE_22_-_30230431_30228331_30228234_30221769_ASCC2</t>
  </si>
  <si>
    <t>86.7780232353204</t>
  </si>
  <si>
    <t>SE_22_-_30234167_30228331_30228234_30221246_ASCC2</t>
  </si>
  <si>
    <t>15.959410096767954</t>
  </si>
  <si>
    <t>SE_22_-_30230478_30229603_30229530_30228331_ASCC2</t>
  </si>
  <si>
    <t>10.403044644073226</t>
  </si>
  <si>
    <t>SE_22_-_30234167_30229603_30229530_30228331_ASCC2</t>
  </si>
  <si>
    <t>48.28247119207275</t>
  </si>
  <si>
    <t>SE_22_-_30234167_30230539_30230431_30228331_ASCC2</t>
  </si>
  <si>
    <t>58.09361924871482</t>
  </si>
  <si>
    <t>SE_22_-_30234167_30230539_30230478_30228331_ASCC2</t>
  </si>
  <si>
    <t>99.48327326610517</t>
  </si>
  <si>
    <t>SE_22_-_30234167_30230539_30230478_30229603_ASCC2</t>
  </si>
  <si>
    <t>0.39724051557608003</t>
  </si>
  <si>
    <t>SE_22_-_30234167_30232489_30232427_30228331_ASCC2</t>
  </si>
  <si>
    <t>99.54031965436855</t>
  </si>
  <si>
    <t>SE_22_+_30279348_30353025_30353077_30366965_MTMR3</t>
  </si>
  <si>
    <t>89.95254353598864</t>
  </si>
  <si>
    <t>SE_22_+_30353077_30366965_30367051_30374431_MTMR3</t>
  </si>
  <si>
    <t>98.33861299505115</t>
  </si>
  <si>
    <t>SE_22_+_30375041_30384469_30384551_30387493_MTMR3</t>
  </si>
  <si>
    <t>71.56507445986227</t>
  </si>
  <si>
    <t>SE_22_+_30416873_30418018_30418128_30418598_MTMR3</t>
  </si>
  <si>
    <t>83.38165562286808</t>
  </si>
  <si>
    <t>SE_22_-_30682814_30682365_30682252_30682087_GATSL3</t>
  </si>
  <si>
    <t>0.18804015854516842</t>
  </si>
  <si>
    <t>SE_22_-_30684695_30683851_30683779_30683549_GATSL3</t>
  </si>
  <si>
    <t>99.35180345724758</t>
  </si>
  <si>
    <t>SE_22_-_30685286_30684765_30684695_30683549_GATSL3</t>
  </si>
  <si>
    <t>81.88596375695741</t>
  </si>
  <si>
    <t>SE_22_-_30685374_30684765_30684695_30683549_GATSL3</t>
  </si>
  <si>
    <t>97.22052796450456</t>
  </si>
  <si>
    <t>SE_22_-_30688762_30684765_30684695_30683549_GATSL3</t>
  </si>
  <si>
    <t>94.44480227515254</t>
  </si>
  <si>
    <t>SE_22_-_30689640_30684765_30684695_30683549_GATSL3</t>
  </si>
  <si>
    <t>97.79633361834553</t>
  </si>
  <si>
    <t>SE_22_-_30689640_30688840_30688762_30683549_GATSL3/TBC1D10A</t>
  </si>
  <si>
    <t>99.14550999709208</t>
  </si>
  <si>
    <t>SE_22_-_30689640_30688840_30688762_30684765_GATSL3/TBC1D10A</t>
  </si>
  <si>
    <t>3.2898577471640973</t>
  </si>
  <si>
    <t>SE_22_-_30689640_30689308_30689148_30688840_GATSL3/TBC1D10A</t>
  </si>
  <si>
    <t>95.13677489086115</t>
  </si>
  <si>
    <t>SE_22_-_30722662_30700619_30700520_30695540_TBC1D10A</t>
  </si>
  <si>
    <t>91.1066411543732</t>
  </si>
  <si>
    <t>SE_22_-_30722662_30700640_30700520_30695540_TBC1D10A</t>
  </si>
  <si>
    <t>0.1650762998905455</t>
  </si>
  <si>
    <t>SE_22_+_30793159_30793738_30793859_30795632_SEC14L2</t>
  </si>
  <si>
    <t>83.73081085254672</t>
  </si>
  <si>
    <t>SE_22_+_30793159_30795632_30795707_30802331_SEC14L2</t>
  </si>
  <si>
    <t>99.73071677480266</t>
  </si>
  <si>
    <t>SE_22_+_30793859_30795632_30795707_30802331_SEC14L2</t>
  </si>
  <si>
    <t>99.54183241485734</t>
  </si>
  <si>
    <t>SE_22_+_30802374_30803084_30803143_30803404_SEC14L2</t>
  </si>
  <si>
    <t>99.241054829587</t>
  </si>
  <si>
    <t>SE_22_+_30802374_30803404_30803592_30805176_SEC14L2</t>
  </si>
  <si>
    <t>98.88043713254011</t>
  </si>
  <si>
    <t>SE_22_+_30806668_30811748_30811854_30811937_SEC14L2/MTFP1</t>
  </si>
  <si>
    <t>86.24388642215378</t>
  </si>
  <si>
    <t>SE_22_+_30806668_30811937_30812076_30812223_SEC14L2/MTFP1</t>
  </si>
  <si>
    <t>91.65969267806881</t>
  </si>
  <si>
    <t>SE_22_+_30822832_30823227_30823390_30824449_MTFP1</t>
  </si>
  <si>
    <t>0.15591260716652267</t>
  </si>
  <si>
    <t>SE_22_+_31003382_31006222_31006322_31006858_TCN2</t>
  </si>
  <si>
    <t>71.30867714198467</t>
  </si>
  <si>
    <t>SE_22_+_31285221_31285477_31285623_31286715_OSBP2</t>
  </si>
  <si>
    <t>98.78150344405331</t>
  </si>
  <si>
    <t>SE_22_+_31286960_31289109_31289229_31289450_OSBP2</t>
  </si>
  <si>
    <t>97.01270379590336</t>
  </si>
  <si>
    <t>SE_22_+_31289720_31289804_31289988_31301824_OSBP2</t>
  </si>
  <si>
    <t>2.1368716735866604</t>
  </si>
  <si>
    <t>SE_22_+_31477442_31478896_31478988_31479165_SMTN</t>
  </si>
  <si>
    <t>2.2951796929591666</t>
  </si>
  <si>
    <t>SE_22_+_31477442_31478902_31478988_31479165_SMTN</t>
  </si>
  <si>
    <t>73.23757749778383</t>
  </si>
  <si>
    <t>SE_22_+_31495882_31496871_31496939_31500302_SMTN</t>
  </si>
  <si>
    <t>82.54685378676913</t>
  </si>
  <si>
    <t>SE_22_+_31495882_31496871_31497035_31500302_SMTN</t>
  </si>
  <si>
    <t>29.0210987583095</t>
  </si>
  <si>
    <t>SE_22_+_31519105_31520128_31520249_31520831_INPP5J</t>
  </si>
  <si>
    <t>97.28969124646329</t>
  </si>
  <si>
    <t>SE_22_+_31520892_31521819_31521996_31522362_INPP5J</t>
  </si>
  <si>
    <t>95.70304642065896</t>
  </si>
  <si>
    <t>SE_22_+_31529221_31529392_31529469_31529596_INPP5J</t>
  </si>
  <si>
    <t>7.553020315456827</t>
  </si>
  <si>
    <t>SE_22_+_31556289_31578955_31579052_31583033_RNF185</t>
  </si>
  <si>
    <t>93.63889166560124</t>
  </si>
  <si>
    <t>SE_22_+_31588688_31591455_31591567_31592922_RNF185</t>
  </si>
  <si>
    <t>95.56267506042444</t>
  </si>
  <si>
    <t>SE_22_+_31588688_31592922_31592976_31597484_RNF185</t>
  </si>
  <si>
    <t>92.96758177874445</t>
  </si>
  <si>
    <t>SE_22_+_31608410_31621706_31621805_31654277_LIMK2</t>
  </si>
  <si>
    <t>3.59471163927536</t>
  </si>
  <si>
    <t>SE_22_+_31668690_31668831_31668902_31669438_LIMK2</t>
  </si>
  <si>
    <t>87.05843930067108</t>
  </si>
  <si>
    <t>SE_22_-_31685485_31685379_31685301_31679274_PIK3IP1</t>
  </si>
  <si>
    <t>40.581544113520565</t>
  </si>
  <si>
    <t>SE_22_-_31731678_31724845_31724773_31723295_PATZ1</t>
  </si>
  <si>
    <t>33.74097483737934</t>
  </si>
  <si>
    <t>49.629629629629626</t>
  </si>
  <si>
    <t>SE_22_-_31731678_31724910_31724773_31723295_PATZ1</t>
  </si>
  <si>
    <t>99.95979377520683</t>
  </si>
  <si>
    <t>SE_22_+_31795711_31796606_31796729_31799015_DRG1</t>
  </si>
  <si>
    <t>97.93898703656421</t>
  </si>
  <si>
    <t>97.10982658959537</t>
  </si>
  <si>
    <t>SE_22_+_31796729_31799015_31799190_31806998_DRG1</t>
  </si>
  <si>
    <t>3.584696730900113</t>
  </si>
  <si>
    <t>SE_22_+_31816411_31817294_31817385_31819266_DRG1</t>
  </si>
  <si>
    <t>1.4699129319695536</t>
  </si>
  <si>
    <t>SE_22_-_31843412_31842994_31842924_31840676_EIF4ENIF1</t>
  </si>
  <si>
    <t>97.66306841413967</t>
  </si>
  <si>
    <t>SE_22_-_31850130_31846346_31846275_31845517_EIF4ENIF1</t>
  </si>
  <si>
    <t>0.2965608895306279</t>
  </si>
  <si>
    <t>SE_22_+_31892623_31893234_31893334_31904241_SFI1</t>
  </si>
  <si>
    <t>0.6065926865912379</t>
  </si>
  <si>
    <t>SE_22_+_31904362_31917221_31917306_31924676_SFI1</t>
  </si>
  <si>
    <t>72.65927507838316</t>
  </si>
  <si>
    <t>SE_22_+_31904362_31924676_31924849_31942847_SFI1</t>
  </si>
  <si>
    <t>0.02865220960751282</t>
  </si>
  <si>
    <t>SE_22_+_31924849_31926578_31926770_31927044_SFI1</t>
  </si>
  <si>
    <t>50.4841069661143</t>
  </si>
  <si>
    <t>SE_22_+_31924849_31927044_31927115_31942847_SFI1</t>
  </si>
  <si>
    <t>99.14602628335543</t>
  </si>
  <si>
    <t>SE_22_+_31927115_31942847_31942957_31946240_SFI1</t>
  </si>
  <si>
    <t>76.16676881414425</t>
  </si>
  <si>
    <t>SE_22_+_31974438_31976258_31976350_31979861_SFI1</t>
  </si>
  <si>
    <t>86.64371394875263</t>
  </si>
  <si>
    <t>SE_22_+_31998771_31999730_31999805_32000295_SFI1</t>
  </si>
  <si>
    <t>99.90699806701674</t>
  </si>
  <si>
    <t>SE_22_+_31999805_32000295_32000390_32000855_SFI1</t>
  </si>
  <si>
    <t>98.28401225794272</t>
  </si>
  <si>
    <t>SE_22_-_32016982_32016699_32016539_32015822_PISD</t>
  </si>
  <si>
    <t>95.00114499043849</t>
  </si>
  <si>
    <t>SE_22_-_32099536_32097748_32097642_32084213_PRR14L</t>
  </si>
  <si>
    <t>97.29204925900106</t>
  </si>
  <si>
    <t>SE_22_+_32161046_32162571_32162654_32164800_DEPDC5</t>
  </si>
  <si>
    <t>9.464477845751691</t>
  </si>
  <si>
    <t>SE_22_+_32253539_32257354_32257419_32266576_DEPDC5</t>
  </si>
  <si>
    <t>92.12979756744755</t>
  </si>
  <si>
    <t>SE_22_+_32270391_32272143_32272251_32275511_DEPDC5</t>
  </si>
  <si>
    <t>99.98422977252336</t>
  </si>
  <si>
    <t>SE_22_+_32293639_32297728_32297788_32301970_DEPDC5</t>
  </si>
  <si>
    <t>1.1207865574522466</t>
  </si>
  <si>
    <t>1.7045454545454544</t>
  </si>
  <si>
    <t>SE_22_+_32340806_32341486_32341664_32352126_YWHAH</t>
  </si>
  <si>
    <t>1.1014412977088324</t>
  </si>
  <si>
    <t>SE_22_+_32340806_32341543_32341664_32352126_YWHAH</t>
  </si>
  <si>
    <t>0.5064864012884376</t>
  </si>
  <si>
    <t>SE_22_+_32340806_32346295_32346409_32352126_YWHAH</t>
  </si>
  <si>
    <t>96.28709187411356</t>
  </si>
  <si>
    <t>SE_22_+_32871111_32875120_32875262_32879884_FBXO7</t>
  </si>
  <si>
    <t>99.64122326440207</t>
  </si>
  <si>
    <t>88.19444444444444</t>
  </si>
  <si>
    <t>SE_22_-_33700215_33679334_33679188_33562818_LARGE</t>
  </si>
  <si>
    <t>98.92193343578339</t>
  </si>
  <si>
    <t>SE_22_-_33700215_33679334_33679188_33673241_LARGE</t>
  </si>
  <si>
    <t>99.65404172180536</t>
  </si>
  <si>
    <t>97.38562091503267</t>
  </si>
  <si>
    <t>SE_22_-_33777905_33733787_33733632_33712234_LARGE</t>
  </si>
  <si>
    <t>33.06615561599698</t>
  </si>
  <si>
    <t>SE_22_-_34315983_34252790_34252728_34157545_LARGE</t>
  </si>
  <si>
    <t>43.79752721822681</t>
  </si>
  <si>
    <t>SE_22_+_35653550_35658316_35658414_35659071_HMGXB4</t>
  </si>
  <si>
    <t>35.05593158598293</t>
  </si>
  <si>
    <t>SE_22_+_35659867_35659975_35660089_35660641_HMGXB4</t>
  </si>
  <si>
    <t>99.7184274111582</t>
  </si>
  <si>
    <t>SE_22_+_35695973_35713870_35713954_35717952_TOM1</t>
  </si>
  <si>
    <t>2.049611573609517</t>
  </si>
  <si>
    <t>SE_22_+_35713954_35717735_35717840_35717952_TOM1</t>
  </si>
  <si>
    <t>99.81817982321681</t>
  </si>
  <si>
    <t>SE_22_+_35713954_35717952_35718030_35718992_TOM1</t>
  </si>
  <si>
    <t>99.85137245943075</t>
  </si>
  <si>
    <t>SE_22_+_35719170_35719489_35719623_35719761_TOM1</t>
  </si>
  <si>
    <t>99.72367962143949</t>
  </si>
  <si>
    <t>SE_22_+_35719170_35719512_35719623_35719761_TOM1</t>
  </si>
  <si>
    <t>1.5773822337849237</t>
  </si>
  <si>
    <t>83.24873096446701</t>
  </si>
  <si>
    <t>SE_22_+_35726473_35727289_35727488_35728974_TOM1</t>
  </si>
  <si>
    <t>0.051096219025556444</t>
  </si>
  <si>
    <t>SE_22_+_35796598_35797364_35797459_35799200_MCM5</t>
  </si>
  <si>
    <t>0.5786258923032556</t>
  </si>
  <si>
    <t>SE_22_+_35796598_35797659_35797807_35799200_MCM5</t>
  </si>
  <si>
    <t>99.96547561521736</t>
  </si>
  <si>
    <t>SE_22_+_35799326_35799407_35799535_35802546_MCM5</t>
  </si>
  <si>
    <t>99.92195756637948</t>
  </si>
  <si>
    <t>SE_22_-_36177647_36174125_36174072_36164396_RBFOX2</t>
  </si>
  <si>
    <t>1.556740070087919</t>
  </si>
  <si>
    <t>SE_22_-_36236239_36232486_36232367_36206051_RBFOX2</t>
  </si>
  <si>
    <t>97.53114503449251</t>
  </si>
  <si>
    <t>SE_22_-_36552892_36545190_36545094_36541647_APOL3</t>
  </si>
  <si>
    <t>97.44169516965812</t>
  </si>
  <si>
    <t>SE_22_-_36552892_36545233_36545094_36541647_APOL3</t>
  </si>
  <si>
    <t>67.23999898733912</t>
  </si>
  <si>
    <t>SE_22_-_36556717_36545190_36545094_36541647_APOL3</t>
  </si>
  <si>
    <t>18.441589169835833</t>
  </si>
  <si>
    <t>SE_22_-_36556717_36545419_36545307_36545190_APOL3</t>
  </si>
  <si>
    <t>5.225247982871824</t>
  </si>
  <si>
    <t>SE_22_-_36556717_36546012_36545819_36545419_APOL3</t>
  </si>
  <si>
    <t>1.9133293796255355</t>
  </si>
  <si>
    <t>SE_22_-_36556717_36549471_36549333_36545419_APOL3</t>
  </si>
  <si>
    <t>2.9275533806581753</t>
  </si>
  <si>
    <t>SE_22_-_36556717_36553054_36552892_36545190_APOL3</t>
  </si>
  <si>
    <t>1.5807654729781244</t>
  </si>
  <si>
    <t>SE_22_-_36556717_36553054_36552892_36545419_APOL3</t>
  </si>
  <si>
    <t>2.0530499759057266</t>
  </si>
  <si>
    <t>SE_22_-_36597746_36595654_36595602_36595422_APOL4</t>
  </si>
  <si>
    <t>3.1475735824152142</t>
  </si>
  <si>
    <t>SE_22_-_36635487_36630381_36630282_36629501_APOL2</t>
  </si>
  <si>
    <t>0.3154369893115612</t>
  </si>
  <si>
    <t>SE_22_-_36635487_36633231_36633107_36629501_APOL2</t>
  </si>
  <si>
    <t>2.4773386352354128</t>
  </si>
  <si>
    <t>SE_22_+_36649265_36649884_36650037_36650983_APOL1</t>
  </si>
  <si>
    <t>82.52372148971394</t>
  </si>
  <si>
    <t>SE_22_+_36651045_36653129_36653182_36653365_APOL1</t>
  </si>
  <si>
    <t>4.319111543660413</t>
  </si>
  <si>
    <t>25.405405405405407</t>
  </si>
  <si>
    <t>SE_22_+_36653453_36655715_36655902_36657642_APOL1</t>
  </si>
  <si>
    <t>0.3507162780129225</t>
  </si>
  <si>
    <t>SE_22_-_36872780_36864764_36864649_36863964_TXN2</t>
  </si>
  <si>
    <t>0.46827014528327165</t>
  </si>
  <si>
    <t>SE_22_-_36925123_36922952_36922867_36922178_EIF3D</t>
  </si>
  <si>
    <t>2.6771975952899494</t>
  </si>
  <si>
    <t>SE_22_-_37158948_37156963_37156888_37154453_BX537634/IFT27</t>
  </si>
  <si>
    <t>1.8865282822523297</t>
  </si>
  <si>
    <t>SE_22_-_37171718_37164143_37164027_37163906_IFT27</t>
  </si>
  <si>
    <t>98.47845472519415</t>
  </si>
  <si>
    <t>SE_22_+_37257245_37260087_37260171_37260961_NCF4</t>
  </si>
  <si>
    <t>23.32509463958599</t>
  </si>
  <si>
    <t>91.32947976878613</t>
  </si>
  <si>
    <t>SE_22_+_37415815_37419793_37419968_37420233_MPST</t>
  </si>
  <si>
    <t>14.727209152550492</t>
  </si>
  <si>
    <t>SE_22_+_37415913_37419793_37419968_37420233_MPST</t>
  </si>
  <si>
    <t>2.0286790185639307</t>
  </si>
  <si>
    <t>SE_22_+_37420851_37421043_37421168_37425257_MPST</t>
  </si>
  <si>
    <t>94.22150428802573</t>
  </si>
  <si>
    <t>82.4742268041237</t>
  </si>
  <si>
    <t>SE_22_+_37455478_37456863_37456962_37457579_KCTD17</t>
  </si>
  <si>
    <t>19.91353944172724</t>
  </si>
  <si>
    <t>SE_22_+_37456962_37457144_37457215_37457579_KCTD17</t>
  </si>
  <si>
    <t>0.06635860840753208</t>
  </si>
  <si>
    <t>SE_22_-_37581258_37580477_37580377_37578775_C1QTNF6</t>
  </si>
  <si>
    <t>99.23781650060485</t>
  </si>
  <si>
    <t>SE_22_-_37640330_37640242_37640154_37637698_RAC2</t>
  </si>
  <si>
    <t>0.5670660538915696</t>
  </si>
  <si>
    <t>SE_22_+_37697060_37697922_37698072_37699295_CYTH4</t>
  </si>
  <si>
    <t>0.48013852671589763</t>
  </si>
  <si>
    <t>SE_22_+_37697060_37697976_37698072_37699295_CYTH4</t>
  </si>
  <si>
    <t>17.61347832083784</t>
  </si>
  <si>
    <t>SE_22_+_37699443_37700213_37700327_37705253_CYTH4</t>
  </si>
  <si>
    <t>97.099858249752</t>
  </si>
  <si>
    <t>SE_22_-_37870550_37868566_37868481_37866067_MFNG</t>
  </si>
  <si>
    <t>2.794580147892889</t>
  </si>
  <si>
    <t>SE_22_+_37956595_37961607_37961729_37962079_CDC42EP1</t>
  </si>
  <si>
    <t>69.28401113661369</t>
  </si>
  <si>
    <t>SE_22_+_38005161_38009031_38009198_38010197_GGA1</t>
  </si>
  <si>
    <t>68.55634914953205</t>
  </si>
  <si>
    <t>SE_22_+_38005161_38009040_38009198_38010197_GGA1</t>
  </si>
  <si>
    <t>68.70178333304173</t>
  </si>
  <si>
    <t>SE_22_+_38005161_38009126_38009198_38010197_GGA1</t>
  </si>
  <si>
    <t>99.96309637794761</t>
  </si>
  <si>
    <t>SE_22_+_38013004_38014455_38014553_38016245_GGA1</t>
  </si>
  <si>
    <t>0.1424643767910242</t>
  </si>
  <si>
    <t>SE_22_+_38044442_38044756_38044853_38046159_SH3BP1</t>
  </si>
  <si>
    <t>0.6019506589630923</t>
  </si>
  <si>
    <t>SE_22_+_38142427_38146649_38146737_38147779_TRIOBP</t>
  </si>
  <si>
    <t>98.71306992490165</t>
  </si>
  <si>
    <t>SE_22_+_38147835_38150884_38150991_38151108_TRIOBP</t>
  </si>
  <si>
    <t>98.1847752266495</t>
  </si>
  <si>
    <t>SE_22_+_38147835_38150923_38150991_38151108_TRIOBP</t>
  </si>
  <si>
    <t>95.55929411398759</t>
  </si>
  <si>
    <t>SE_22_+_38204170_38206034_38206164_38208894_GCAT</t>
  </si>
  <si>
    <t>98.91398695181265</t>
  </si>
  <si>
    <t>SE_22_-_38229166_38229089_38228965_38228751_ANKRD54</t>
  </si>
  <si>
    <t>96.85937545668057</t>
  </si>
  <si>
    <t>SE_22_-_38236194_38234600_38234507_38229762_ANKRD54</t>
  </si>
  <si>
    <t>97.92414670586285</t>
  </si>
  <si>
    <t>SE_22_-_38236194_38234605_38234507_38229762_ANKRD54</t>
  </si>
  <si>
    <t>0.0823210264688157</t>
  </si>
  <si>
    <t>SE_22_+_38246070_38246531_38246581_38247287_EIF3L</t>
  </si>
  <si>
    <t>97.8242336068027</t>
  </si>
  <si>
    <t>SE_22_+_38247497_38251572_38251651_38254686_EIF3L</t>
  </si>
  <si>
    <t>0.2847830558310278</t>
  </si>
  <si>
    <t>SE_22_+_38282852_38282957_38283078_38284433_EIF3L</t>
  </si>
  <si>
    <t>1.6268758933390821</t>
  </si>
  <si>
    <t>SE_22_+_38352849_38354381_38354478_38355353_POLR2F</t>
  </si>
  <si>
    <t>99.92459693336126</t>
  </si>
  <si>
    <t>SE_22_+_38352908_38355353_38355483_38363106_POLR2F</t>
  </si>
  <si>
    <t>97.40565904706028</t>
  </si>
  <si>
    <t>SE_22_+_38453857_38455241_38455352_38461009_PICK1</t>
  </si>
  <si>
    <t>91.30322251207613</t>
  </si>
  <si>
    <t>SE_22_+_38461137_38463711_38463777_38465040_PICK1</t>
  </si>
  <si>
    <t>8.534693540689998</t>
  </si>
  <si>
    <t>SE_22_-_38516766_38512417_38512327_38512218_PLA2G6</t>
  </si>
  <si>
    <t>58.96323650505552</t>
  </si>
  <si>
    <t>SE_22_-_38522378_38521698_38521646_38519265_PLA2G6</t>
  </si>
  <si>
    <t>75.04907436437091</t>
  </si>
  <si>
    <t>SE_22_-_38524276_38523465_38523414_38522456_PLA2G6</t>
  </si>
  <si>
    <t>79.05042655527829</t>
  </si>
  <si>
    <t>65.40880503144653</t>
  </si>
  <si>
    <t>SE_22_-_38525461_38524437_38524276_38522456_PLA2G6</t>
  </si>
  <si>
    <t>0.3083561687467744</t>
  </si>
  <si>
    <t>SE_22_-_38528838_38528118_38527997_38525569_PLA2G6</t>
  </si>
  <si>
    <t>96.63228437201123</t>
  </si>
  <si>
    <t>95.67567567567568</t>
  </si>
  <si>
    <t>SE_22_-_38539112_38536176_38535989_38531091_PLA2G6</t>
  </si>
  <si>
    <t>98.9524354877984</t>
  </si>
  <si>
    <t>87.84530386740332</t>
  </si>
  <si>
    <t>2.7624309392265194</t>
  </si>
  <si>
    <t>SE_22_-_38541445_38539295_38539112_38536176_PLA2G6</t>
  </si>
  <si>
    <t>23.93496674656788</t>
  </si>
  <si>
    <t>SE_22_-_38541445_38540985_38540903_38539295_PLA2G6</t>
  </si>
  <si>
    <t>3.819447251375357</t>
  </si>
  <si>
    <t>SE_22_-_38565225_38544630_38544500_38541660_PLA2G6</t>
  </si>
  <si>
    <t>99.9381983796322</t>
  </si>
  <si>
    <t>SE_22_+_38598219_38609830_38609896_38610427_MAFF</t>
  </si>
  <si>
    <t>98.97395778913662</t>
  </si>
  <si>
    <t>SE_22_-_38627250_38626750_38626675_38622877_TMEM184B</t>
  </si>
  <si>
    <t>14.664416953572507</t>
  </si>
  <si>
    <t>SE_22_-_38643776_38642891_38642791_38642106_TMEM184B</t>
  </si>
  <si>
    <t>11.550711718587868</t>
  </si>
  <si>
    <t>SE_22_-_38643776_38642891_38642812_38642106_TMEM184B</t>
  </si>
  <si>
    <t>8.232897943833741</t>
  </si>
  <si>
    <t>SE_22_-_38694791_38691453_38691393_38690540_CSNK1E</t>
  </si>
  <si>
    <t>22.427122769609458</t>
  </si>
  <si>
    <t>22.162162162162165</t>
  </si>
  <si>
    <t>SE_22_+_39052755_39052961_39053148_39061551_CBY1</t>
  </si>
  <si>
    <t>18.356255517003962</t>
  </si>
  <si>
    <t>62.04379562043796</t>
  </si>
  <si>
    <t>SE_22_+_39052755_39061551_39061690_39064022_CBY1</t>
  </si>
  <si>
    <t>99.68046743963072</t>
  </si>
  <si>
    <t>SE_22_-_39095808_39085429_39085301_39085134_JOSD1</t>
  </si>
  <si>
    <t>79.71100063048767</t>
  </si>
  <si>
    <t>SE_22_+_39102152_39104850_39104961_39111912_GTPBP1</t>
  </si>
  <si>
    <t>40.43583816831843</t>
  </si>
  <si>
    <t>SE_22_+_39130402_39131179_39131315_39132034_Hypothetical</t>
  </si>
  <si>
    <t>98.81602778497171</t>
  </si>
  <si>
    <t>SE_22_-_39147215_39147040_39146903_39146325_SUN2</t>
  </si>
  <si>
    <t>40.96153749764701</t>
  </si>
  <si>
    <t>SE_22_-_39151768_39150711_39150647_39148670_SUN2</t>
  </si>
  <si>
    <t>95.74491661780142</t>
  </si>
  <si>
    <t>SE_22_+_39410384_39411600_39411756_39413771_APOBEC3C</t>
  </si>
  <si>
    <t>88.0750924563812</t>
  </si>
  <si>
    <t>SE_22_+_39473383_39474937_39475090_39476938_APOBEC3G</t>
  </si>
  <si>
    <t>98.97917259125633</t>
  </si>
  <si>
    <t>SE_22_-_39545794_39537441_39537376_39534707_CBX7</t>
  </si>
  <si>
    <t>1.3408583696104461</t>
  </si>
  <si>
    <t>8.938547486033519</t>
  </si>
  <si>
    <t>SE_22_+_39898442_39899701_39899882_39900208_SMCR7L</t>
  </si>
  <si>
    <t>8.617201587698474</t>
  </si>
  <si>
    <t>SE_22_+_39900539_39905427_39905576_39907293_SMCR7L</t>
  </si>
  <si>
    <t>0.5664548581634788</t>
  </si>
  <si>
    <t>SE_22_-_39928400_39926559_39926469_39925922_RPS19BP1</t>
  </si>
  <si>
    <t>44.01285265939596</t>
  </si>
  <si>
    <t>SE_22_+_40663040_40666126_40666284_40669429_TNRC6B</t>
  </si>
  <si>
    <t>1.762537373319966</t>
  </si>
  <si>
    <t>SE_22_+_40676147_40677123_40677293_40681649_TNRC6B</t>
  </si>
  <si>
    <t>90.3645952651654</t>
  </si>
  <si>
    <t>SE_22_+_40760369_40760884_40761060_40762440_ADSL</t>
  </si>
  <si>
    <t>79.43187525545731</t>
  </si>
  <si>
    <t>SE_22_+_40796817_40797597_40797679_40798143_SGSM3</t>
  </si>
  <si>
    <t>95.58962401334301</t>
  </si>
  <si>
    <t>87.07482993197279</t>
  </si>
  <si>
    <t>SE_22_-_40820210_40819689_40819540_40817104_MKL1</t>
  </si>
  <si>
    <t>3.0234773603561367</t>
  </si>
  <si>
    <t>SE_22_-_40948110_40915616_40915468_40859290_MKL1</t>
  </si>
  <si>
    <t>1.7323988232770684</t>
  </si>
  <si>
    <t>SE_22_-_41173044_41172312_41172194_41170023_SLC25A17</t>
  </si>
  <si>
    <t>8.299969202998462</t>
  </si>
  <si>
    <t>SE_22_-_41188529_41175898_41175762_41175129_SLC25A17</t>
  </si>
  <si>
    <t>1.2449099371987329</t>
  </si>
  <si>
    <t>SE_22_-_41188529_41180608_41180517_41175129_SLC25A17</t>
  </si>
  <si>
    <t>97.0806380092914</t>
  </si>
  <si>
    <t>SE_22_-_41190518_41188680_41188529_41175129_SLC25A17</t>
  </si>
  <si>
    <t>91.7784383133809</t>
  </si>
  <si>
    <t>SE_22_-_41195027_41188680_41188529_41175129_SLC25A17</t>
  </si>
  <si>
    <t>90.68005019769785</t>
  </si>
  <si>
    <t>SE_22_-_41195027_41190584_41190518_41175129_SLC25A17</t>
  </si>
  <si>
    <t>97.83284906673484</t>
  </si>
  <si>
    <t>SE_22_-_41195027_41190584_41190518_41188680_SLC25A17</t>
  </si>
  <si>
    <t>2.7804436444885</t>
  </si>
  <si>
    <t>SE_22_-_41195027_41193340_41193258_41190584_SLC25A17</t>
  </si>
  <si>
    <t>4.288365375449109</t>
  </si>
  <si>
    <t>SE_22_-_41195027_41193340_41193288_41190584_SLC25A17</t>
  </si>
  <si>
    <t>99.21085930626147</t>
  </si>
  <si>
    <t>SE_22_-_41215199_41195087_41195027_41188680_SLC25A17</t>
  </si>
  <si>
    <t>0.1804573642129396</t>
  </si>
  <si>
    <t>SE_22_-_41215199_41195675_41195565_41195087_SLC25A17</t>
  </si>
  <si>
    <t>0.72942197585887</t>
  </si>
  <si>
    <t>SE_22_-_41215199_41213381_41213207_41195087_SLC25A17</t>
  </si>
  <si>
    <t>0.19786363251720487</t>
  </si>
  <si>
    <t>SE_22_-_41228573_41228220_41228091_41226960_ST13</t>
  </si>
  <si>
    <t>99.28714508672208</t>
  </si>
  <si>
    <t>SE_22_-_41231564_41228675_41228573_41226960_ST13</t>
  </si>
  <si>
    <t>34.15071745269152</t>
  </si>
  <si>
    <t>75.28089887640449</t>
  </si>
  <si>
    <t>SE_22_+_41265119_41266052_41266143_41277774_XPNPEP3</t>
  </si>
  <si>
    <t>1.0208863789847358</t>
  </si>
  <si>
    <t>SE_22_+_41282519_41303130_41303194_41303591_XPNPEP3</t>
  </si>
  <si>
    <t>3.447729331997499</t>
  </si>
  <si>
    <t>SE_22_+_41349637_41351291_41351450_41360051_XPNPEP3</t>
  </si>
  <si>
    <t>3.5923495388046893</t>
  </si>
  <si>
    <t>SE_22_+_41601390_41602011_41602129_41605700_L3MBTL2</t>
  </si>
  <si>
    <t>0.05874535298052255</t>
  </si>
  <si>
    <t>SE_22_+_41601390_41604319_41604461_41605700_L3MBTL2</t>
  </si>
  <si>
    <t>90.21422568912263</t>
  </si>
  <si>
    <t>24.85549132947977</t>
  </si>
  <si>
    <t>SE_22_+_41605937_41609855_41610030_41612143_L3MBTL2</t>
  </si>
  <si>
    <t>94.71412595354022</t>
  </si>
  <si>
    <t>SE_22_+_41605937_41609897_41610030_41612143_L3MBTL2</t>
  </si>
  <si>
    <t>97.18429757289404</t>
  </si>
  <si>
    <t>SE_22_+_41613206_41615423_41615540_41616738_L3MBTL2</t>
  </si>
  <si>
    <t>6.143446411390296</t>
  </si>
  <si>
    <t>SE_22_+_41623327_41623579_41623683_41623808_L3MBTL2</t>
  </si>
  <si>
    <t>98.99298737910125</t>
  </si>
  <si>
    <t>SE_22_-_41660668_41657584_41657450_41654110_RANGAP1</t>
  </si>
  <si>
    <t>97.03584017630305</t>
  </si>
  <si>
    <t>SE_22_-_41936703_41928749_41928608_41928161_POLR3H</t>
  </si>
  <si>
    <t>98.33068137996878</t>
  </si>
  <si>
    <t>SE_22_-_41936703_41928749_41928663_41928161_POLR3H</t>
  </si>
  <si>
    <t>4.809504292988924</t>
  </si>
  <si>
    <t>55.828220858895705</t>
  </si>
  <si>
    <t>SE_22_-_41936703_41929691_41929526_41928749_POLR3H</t>
  </si>
  <si>
    <t>99.68563893940865</t>
  </si>
  <si>
    <t>SE_22_-_41939995_41936799_41936703_41928749_POLR3H</t>
  </si>
  <si>
    <t>0.8934651077794722</t>
  </si>
  <si>
    <t>SE_22_-_41985723_41982434_41982301_41982197_PMM1</t>
  </si>
  <si>
    <t>8.168179914857536</t>
  </si>
  <si>
    <t>SE_22_-_41985723_41985167_41985056_41982197_PMM1</t>
  </si>
  <si>
    <t>99.22576209839993</t>
  </si>
  <si>
    <t>SE_22_+_42018090_42024122_42024234_42032117_XRCC6</t>
  </si>
  <si>
    <t>94.43229621388939</t>
  </si>
  <si>
    <t>SE_22_+_42190481_42191415_42191546_42191739_MEI1</t>
  </si>
  <si>
    <t>6.838271069285605</t>
  </si>
  <si>
    <t>35.051546391752574</t>
  </si>
  <si>
    <t>SE_22_+_42274127_42274663_42274762_42276720_SREBF2</t>
  </si>
  <si>
    <t>0.7246403165483295</t>
  </si>
  <si>
    <t>SE_22_+_42299159_42300539_42300736_42300867_bK250D10.C22.8/SREBF2</t>
  </si>
  <si>
    <t>55.45203512416263</t>
  </si>
  <si>
    <t>SE_22_-_42565853_42564709_42564615_42557364_TCF20</t>
  </si>
  <si>
    <t>56.523346974739106</t>
  </si>
  <si>
    <t>SE_22_-_42565853_42564742_42564615_42557364_TCF20</t>
  </si>
  <si>
    <t>1.8866933871625777</t>
  </si>
  <si>
    <t>SE_22_-_42915720_42914734_42914619_42914153_RRP7A</t>
  </si>
  <si>
    <t>0.3268099744803286</t>
  </si>
  <si>
    <t>SE_22_+_42968535_42969640_42969751_42969942_SERHL2</t>
  </si>
  <si>
    <t>96.65067892333357</t>
  </si>
  <si>
    <t>SE_22_-_42987961_42983578_42983512_42981974_POLDIP3</t>
  </si>
  <si>
    <t>7.293310170358436</t>
  </si>
  <si>
    <t>SE_22_-_42995704_42993743_42993679_42992371_POLDIP3</t>
  </si>
  <si>
    <t>90.07224013153329</t>
  </si>
  <si>
    <t>SE_22_-_42998776_42998062_42997976_42995799_POLDIP3</t>
  </si>
  <si>
    <t>80.03922736297758</t>
  </si>
  <si>
    <t>SE_22_-_42998776_42998113_42997976_42995799_POLDIP3</t>
  </si>
  <si>
    <t>0.21989016215322</t>
  </si>
  <si>
    <t>SE_22_-_43010805_42999692_42999602_42999166_POLDIP3</t>
  </si>
  <si>
    <t>55.33626693729702</t>
  </si>
  <si>
    <t>SE_22_-_43042892_43042707_43042647_43032852_CYB5R3</t>
  </si>
  <si>
    <t>92.51761740690863</t>
  </si>
  <si>
    <t>SE_22_-_43213148_43206950_43206819_43204896_ARFGAP3</t>
  </si>
  <si>
    <t>99.32640238301751</t>
  </si>
  <si>
    <t>SE_22_-_43236950_43230331_43230248_43227642_ARFGAP3</t>
  </si>
  <si>
    <t>99.61993677442422</t>
  </si>
  <si>
    <t>SE_22_-_43236950_43231499_43231368_43230331_ARFGAP3</t>
  </si>
  <si>
    <t>89.99326715926395</t>
  </si>
  <si>
    <t>SE_22_-_43275054_43273016_43272894_43272339_PACSIN2</t>
  </si>
  <si>
    <t>0.14085192088175372</t>
  </si>
  <si>
    <t>SE_22_-_43308027_43305571_43305433_43289619_PACSIN2</t>
  </si>
  <si>
    <t>0.6863574488227526</t>
  </si>
  <si>
    <t>18.354430379746837</t>
  </si>
  <si>
    <t>SE_22_-_43411027_43389786_43389626_43308163_PACSIN2</t>
  </si>
  <si>
    <t>99.42876709337621</t>
  </si>
  <si>
    <t>SE_22_-_43455390_43447893_43447807_43442579_TTLL1</t>
  </si>
  <si>
    <t>3.922342061503411</t>
  </si>
  <si>
    <t>SE_22_-_43471480_43466248_43466177_43465850_TTLL1</t>
  </si>
  <si>
    <t>25.075131405021224</t>
  </si>
  <si>
    <t>SE_22_-_43654225_43651583_43651494_43634960_SCUBE1</t>
  </si>
  <si>
    <t>92.81007889632956</t>
  </si>
  <si>
    <t>SE_22_+_44569071_44577622_44577797_44579198_PARVG</t>
  </si>
  <si>
    <t>99.93902349279146</t>
  </si>
  <si>
    <t>SE_22_+_44592093_44592227_44592295_44594501_PARVG</t>
  </si>
  <si>
    <t>97.13080012301452</t>
  </si>
  <si>
    <t>SE_22_+_45073120_45098372_45098488_45110471_PRR5/PRR5-ARHGAP8</t>
  </si>
  <si>
    <t>94.13156839956646</t>
  </si>
  <si>
    <t>SE_22_+_45110551_45121124_45121176_45122457_PRR5/PRR5-ARHGAP8</t>
  </si>
  <si>
    <t>94.54721839884877</t>
  </si>
  <si>
    <t>46.99248120300752</t>
  </si>
  <si>
    <t>31.203007518796994</t>
  </si>
  <si>
    <t>SE_22_+_45128271_45130907_45131042_45132652_PRR5/PRR5-ARHGAP8</t>
  </si>
  <si>
    <t>96.17612188545253</t>
  </si>
  <si>
    <t>SE_22_+_45182486_45197957_45198044_45204187_PRR5-ARHGAP8/ARHGAP8</t>
  </si>
  <si>
    <t>99.70431962014946</t>
  </si>
  <si>
    <t>SE_22_+_45198044_45204187_45204318_45210552_PRR5-ARHGAP8/ARHGAP8</t>
  </si>
  <si>
    <t>0.20778698401107648</t>
  </si>
  <si>
    <t>SE_22_+_45204318_45204552_45204612_45210552_PRR5-ARHGAP8/ARHGAP8</t>
  </si>
  <si>
    <t>13.108871425348328</t>
  </si>
  <si>
    <t>SE_22_+_45204318_45204886_45204978_45210552_PRR5-ARHGAP8/ARHGAP8</t>
  </si>
  <si>
    <t>98.73416321604843</t>
  </si>
  <si>
    <t>75.24752475247524</t>
  </si>
  <si>
    <t>SE_22_+_45244940_45255611_45255714_45258155_PRR5-ARHGAP8/ARHGAP8</t>
  </si>
  <si>
    <t>5.863267422373333</t>
  </si>
  <si>
    <t>SE_22_+_45560177_45562190_45562311_45564049_NUP50</t>
  </si>
  <si>
    <t>7.8394150492002534</t>
  </si>
  <si>
    <t>SE_22_+_45564127_45566869_45567024_45567481_NUP50</t>
  </si>
  <si>
    <t>8.731263633307526</t>
  </si>
  <si>
    <t>62.34567901234568</t>
  </si>
  <si>
    <t>SE_22_+_45564127_45566869_45567033_45567481_NUP50</t>
  </si>
  <si>
    <t>12.920563121416922</t>
  </si>
  <si>
    <t>16.577540106951872</t>
  </si>
  <si>
    <t>SE_22_+_45564127_45566869_45567058_45567481_NUP50</t>
  </si>
  <si>
    <t>92.76527779035517</t>
  </si>
  <si>
    <t>SE_22_+_45567564_45571775_45571961_45574119_NUP50</t>
  </si>
  <si>
    <t>0.7599600822036727</t>
  </si>
  <si>
    <t>4.568527918781726</t>
  </si>
  <si>
    <t>87.81725888324873</t>
  </si>
  <si>
    <t>SE_22_-_45607837_45603653_45603454_45601793_KIAA0930</t>
  </si>
  <si>
    <t>6.882264341632208</t>
  </si>
  <si>
    <t>SE_22_+_45732292_45733715_45733849_45736267_FAM118A</t>
  </si>
  <si>
    <t>0.1324735442494771</t>
  </si>
  <si>
    <t>SE_22_+_45914667_45918971_45919084_45921423_FBLN1</t>
  </si>
  <si>
    <t>99.56558285093894</t>
  </si>
  <si>
    <t>SE_22_+_45923889_45927145_45927204_45928943_FBLN1</t>
  </si>
  <si>
    <t>99.9148190353756</t>
  </si>
  <si>
    <t>SE_22_+_45943084_45944493_45944624_45946372_FBLN1</t>
  </si>
  <si>
    <t>99.36641593796384</t>
  </si>
  <si>
    <t>91.005291005291</t>
  </si>
  <si>
    <t>SE_22_+_46068059_46085592_46085783_46088876_ATXN10</t>
  </si>
  <si>
    <t>3.12616893231942</t>
  </si>
  <si>
    <t>SE_22_-_46643007_46642692_46642570_46641135_CDPF1</t>
  </si>
  <si>
    <t>73.72218472799516</t>
  </si>
  <si>
    <t>SE_22_-_46646153_46643118_46643007_46641135_CDPF1</t>
  </si>
  <si>
    <t>85.56681638944414</t>
  </si>
  <si>
    <t>SE_22_-_46646153_46644181_46644069_46643118_CDPF1</t>
  </si>
  <si>
    <t>13.904818991151</t>
  </si>
  <si>
    <t>SE_22_+_46664488_46665039_46665186_46668232_TTC38</t>
  </si>
  <si>
    <t>99.7545285951785</t>
  </si>
  <si>
    <t>88.30409356725146</t>
  </si>
  <si>
    <t>SE_22_+_46669966_46671145_46671318_46674483_TTC38</t>
  </si>
  <si>
    <t>9.159268270140734</t>
  </si>
  <si>
    <t>65.73033707865169</t>
  </si>
  <si>
    <t>SE_22_+_46677615_46677868_46678048_46679870_TTC38</t>
  </si>
  <si>
    <t>39.544813266161256</t>
  </si>
  <si>
    <t>SE_22_+_46685796_46688100_46688225_46688688_TTC38</t>
  </si>
  <si>
    <t>64.25351218980843</t>
  </si>
  <si>
    <t>SE_22_+_46733841_46739159_46739265_46742319_TRMU</t>
  </si>
  <si>
    <t>88.8994968215504</t>
  </si>
  <si>
    <t>SE_22_+_46751485_46751887_46751969_46752739_TRMU</t>
  </si>
  <si>
    <t>99.78228254288133</t>
  </si>
  <si>
    <t>SE_22_-_47108065_47107046_47106983_47103885_CERK</t>
  </si>
  <si>
    <t>1.147544593138795</t>
  </si>
  <si>
    <t>SE_22_+_47158745_47184877_47184934_47188417_TBC1D22A</t>
  </si>
  <si>
    <t>0.27748499867604065</t>
  </si>
  <si>
    <t>77.70700636942675</t>
  </si>
  <si>
    <t>SE_22_+_47158745_47185209_47185368_47188417_TBC1D22A</t>
  </si>
  <si>
    <t>99.89642610057346</t>
  </si>
  <si>
    <t>SE_22_+_47158745_47188417_47188473_47189398_TBC1D22A</t>
  </si>
  <si>
    <t>0.2371157801515797</t>
  </si>
  <si>
    <t>SE_22_+_47188473_47188565_47188659_47189398_TBC1D22A</t>
  </si>
  <si>
    <t>0.47914572174357795</t>
  </si>
  <si>
    <t>SE_22_+_47188473_47188565_47188701_47189398_TBC1D22A</t>
  </si>
  <si>
    <t>97.74407213198803</t>
  </si>
  <si>
    <t>SE_22_+_47189738_47193341_47193517_47274549_TBC1D22A</t>
  </si>
  <si>
    <t>98.46660275018009</t>
  </si>
  <si>
    <t>SE_22_+_47193517_47274549_47274619_47287162_TBC1D22A</t>
  </si>
  <si>
    <t>99.76001030869732</t>
  </si>
  <si>
    <t>SE_22_+_48972383_49042409_49042558_49103529_FAM19A5</t>
  </si>
  <si>
    <t>3.09481462935138</t>
  </si>
  <si>
    <t>SE_22_-_50216599_50212031_50211870_50198008_BRD1</t>
  </si>
  <si>
    <t>6.653006569323473</t>
  </si>
  <si>
    <t>SE_22_+_50315409_50315945_50316091_50316260_CRELD2</t>
  </si>
  <si>
    <t>99.4514449669064</t>
  </si>
  <si>
    <t>SE_22_+_50316355_50316882_50316965_50318008_CRELD2</t>
  </si>
  <si>
    <t>99.59073258879387</t>
  </si>
  <si>
    <t>SE_22_+_50316965_50318008_50318103_50319065_CRELD2</t>
  </si>
  <si>
    <t>64.71158192121455</t>
  </si>
  <si>
    <t>SE_22_+_50609385_50613861_50613911_50615368_PANX2</t>
  </si>
  <si>
    <t>57.751582881187844</t>
  </si>
  <si>
    <t>SE_22_-_50686319_50686205_50686121_50685395_HDAC10</t>
  </si>
  <si>
    <t>97.59874226631973</t>
  </si>
  <si>
    <t>SE_22_-_50687091_50686901_50686795_50686721_HDAC10</t>
  </si>
  <si>
    <t>97.33806735232669</t>
  </si>
  <si>
    <t>73.5632183908046</t>
  </si>
  <si>
    <t>SE_22_-_50687532_50687180_50687091_50686901_HDAC10</t>
  </si>
  <si>
    <t>96.9809569846262</t>
  </si>
  <si>
    <t>SE_22_-_50687532_50687319_50687260_50687180_HDAC10</t>
  </si>
  <si>
    <t>62.20987070085501</t>
  </si>
  <si>
    <t>SE_22_-_50689200_50688952_50688856_50688589_HDAC10/MAPK12</t>
  </si>
  <si>
    <t>93.53829688859454</t>
  </si>
  <si>
    <t>SE_22_-_50695511_50695393_50695217_50695075_MAPK12</t>
  </si>
  <si>
    <t>92.05350643901798</t>
  </si>
  <si>
    <t>SE_22_-_50696672_50695622_50695511_50695075_MAPK12</t>
  </si>
  <si>
    <t>94.89734806499547</t>
  </si>
  <si>
    <t>SE_22_-_50706249_50706056_50705998_50705911_MAPK11</t>
  </si>
  <si>
    <t>99.88366639835759</t>
  </si>
  <si>
    <t>SE_22_-_50721140_50720742_50720613_50720510_PLXNB2</t>
  </si>
  <si>
    <t>1.2949465470488257</t>
  </si>
  <si>
    <t>SE_22_-_50724229_50723342_50723274_50723094_PLXNB2</t>
  </si>
  <si>
    <t>56.25676131843489</t>
  </si>
  <si>
    <t>SE_22_-_50755722_50755055_50754995_50754904_DENND6B</t>
  </si>
  <si>
    <t>58.42060163231949</t>
  </si>
  <si>
    <t>SE_22_-_50755722_50755141_50754995_50754904_DENND6B</t>
  </si>
  <si>
    <t>67.33920138813704</t>
  </si>
  <si>
    <t>SE_22_+_50874881_50875417_50875497_50875935_PPP6R2</t>
  </si>
  <si>
    <t>68.41523726303856</t>
  </si>
  <si>
    <t>SE_22_-_50897684_50895540_50895463_50895102_SBF1</t>
  </si>
  <si>
    <t>1.5298869309071916</t>
  </si>
  <si>
    <t>SE_22_+_50946874_50954149_50954203_50954876_NCAPH2</t>
  </si>
  <si>
    <t>99.61572251183762</t>
  </si>
  <si>
    <t>SE_22_+_50946874_50954876_50954977_50955856_NCAPH2</t>
  </si>
  <si>
    <t>98.60003338064644</t>
  </si>
  <si>
    <t>SE_22_-_50966017_50965712_50965594_50965167_TYMP</t>
  </si>
  <si>
    <t>99.06961231686608</t>
  </si>
  <si>
    <t>SE_22_-_50967565_50967039_50966941_50966146_TYMP</t>
  </si>
  <si>
    <t>77.08050850236073</t>
  </si>
  <si>
    <t>45.38461538461539</t>
  </si>
  <si>
    <t>SE_22_-_50970398_50970131_50969999_50969724_ODF3B</t>
  </si>
  <si>
    <t>21.603789403125024</t>
  </si>
  <si>
    <t>SE_22_-_51012764_51012350_51012237_51012144_CPT1B/CHKB-CPT1B</t>
  </si>
  <si>
    <t>99.85076383234134</t>
  </si>
  <si>
    <t>SE_22_-_51015286_51015022_51014965_51014764_CPT1B/CHKB-CPT1B</t>
  </si>
  <si>
    <t>99.90318910872105</t>
  </si>
  <si>
    <t>SE_22_-_51015286_51015066_51014965_51014764_CPT1B/CHKB-CPT1B</t>
  </si>
  <si>
    <t>91.45467324539678</t>
  </si>
  <si>
    <t>SE_22_-_51017465_51017088_51016978_51016363_CPT1B/CHKB-CPT1B</t>
  </si>
  <si>
    <t>8.042741696025898</t>
  </si>
  <si>
    <t>SE_22_-_51020678_51020524_51020458_51020291_CHKB</t>
  </si>
  <si>
    <t>92.37547678710658</t>
  </si>
  <si>
    <t>SE_22_-_51214200_51208444_51208333_51207980_RABL2B</t>
  </si>
  <si>
    <t>99.73265153614905</t>
  </si>
  <si>
    <t>SE_22_-_51215098_51214279_51214200_51207980_RABL2B</t>
  </si>
  <si>
    <t>0.22532724996217127</t>
  </si>
  <si>
    <t>SE_22_-_51220616_51219146_51219041_51216409_RABL2B</t>
  </si>
  <si>
    <t>28.77975944635145</t>
  </si>
  <si>
    <t>SE_X_-_347103_323067_322990_322325_PPP2R3B</t>
  </si>
  <si>
    <t>97.51131128325073</t>
  </si>
  <si>
    <t>72.14285714285714</t>
  </si>
  <si>
    <t>SE_X_+_1401672_1404671_1404813_1407412_CSF2RA</t>
  </si>
  <si>
    <t>99.60099500471318</t>
  </si>
  <si>
    <t>SE_X_+_1414349_1419384_1419519_1422816_CSF2RA</t>
  </si>
  <si>
    <t>11.296787304244614</t>
  </si>
  <si>
    <t>SE_X_+_1419519_1422154_1422255_1422816_CSF2RA</t>
  </si>
  <si>
    <t>90.92855245664106</t>
  </si>
  <si>
    <t>SE_X_+_1419519_1422816_1422912_1424339_CSF2RA</t>
  </si>
  <si>
    <t>99.72079513940425</t>
  </si>
  <si>
    <t>SE_X_+_1419519_1424339_1424420_1428295_CSF2RA</t>
  </si>
  <si>
    <t>0.9541114459214265</t>
  </si>
  <si>
    <t>SE_X_-_1510792_1509183_1509085_1508620_CRLF2/SLC25A6</t>
  </si>
  <si>
    <t>0.7986026069032031</t>
  </si>
  <si>
    <t>SE_X_-_1510792_1509186_1509085_1508620_CRLF2/SLC25A6</t>
  </si>
  <si>
    <t>97.72257049766542</t>
  </si>
  <si>
    <t>SE_X_-_1557990_1554651_1554587_1553976_ASMTL</t>
  </si>
  <si>
    <t>37.159499782594416</t>
  </si>
  <si>
    <t>SE_X_+_1718325_1719031_1719100_1719552_AKAP17A</t>
  </si>
  <si>
    <t>22.247432096952867</t>
  </si>
  <si>
    <t>SE_X_-_2326786_2310515_2310395_2209644_DHRSX</t>
  </si>
  <si>
    <t>96.75661343222384</t>
  </si>
  <si>
    <t>SE_X_-_2343238_2326854_2326786_2209644_DHRSX</t>
  </si>
  <si>
    <t>41.968287605889245</t>
  </si>
  <si>
    <t>SE_X_+_2644414_2645334_2645384_2651398_CD99</t>
  </si>
  <si>
    <t>94.13827175219505</t>
  </si>
  <si>
    <t>SE_X_+_2793955_2795241_2795348_2799093_GYG2</t>
  </si>
  <si>
    <t>82.62247424266191</t>
  </si>
  <si>
    <t>SE_X_-_2835845_2833733_2833597_2832814_ARSD</t>
  </si>
  <si>
    <t>2.2318729837299496</t>
  </si>
  <si>
    <t>SE_X_-_2843657_2841347_2841209_2840065_ARSD</t>
  </si>
  <si>
    <t>32.96799142825421</t>
  </si>
  <si>
    <t>SE_X_-_3530218_3529375_3529263_3526986_PRKX</t>
  </si>
  <si>
    <t>2.1673260305534283</t>
  </si>
  <si>
    <t>SE_X_-_7066094_7035075_7035007_7023879_HDHD1</t>
  </si>
  <si>
    <t>99.78560809415113</t>
  </si>
  <si>
    <t>SE_X_-_7895727_7894173_7893981_7890139_PNPLA4</t>
  </si>
  <si>
    <t>0.772100769084714</t>
  </si>
  <si>
    <t>SE_X_+_9469889_9502940_9503074_9608313_TBL1X</t>
  </si>
  <si>
    <t>60.54768521114768</t>
  </si>
  <si>
    <t>SE_X_+_9608400_9621585_9621729_9622255_TBL1X</t>
  </si>
  <si>
    <t>6.223802988432449</t>
  </si>
  <si>
    <t>SE_X_-_11174649_11166839_11166750_11162368_ARHGAP6</t>
  </si>
  <si>
    <t>98.19838847271104</t>
  </si>
  <si>
    <t>SE_X_+_11779056_11779619_11779701_11780249_MSL3</t>
  </si>
  <si>
    <t>99.7579568739756</t>
  </si>
  <si>
    <t>SE_X_+_12828265_12837626_12837799_12838763_PRPS2</t>
  </si>
  <si>
    <t>70.71041614988708</t>
  </si>
  <si>
    <t>SE_X_+_13707407_13721933_13722021_13726840_RAB9A</t>
  </si>
  <si>
    <t>8.599268316817767</t>
  </si>
  <si>
    <t>SE_X_-_13752163_13738616_13738547_13738101_TRAPPC2</t>
  </si>
  <si>
    <t>54.4613170238339</t>
  </si>
  <si>
    <t>23.741007194244602</t>
  </si>
  <si>
    <t>SE_X_-_13752644_13752304_13752163_13738101_TRAPPC2</t>
  </si>
  <si>
    <t>36.531422388387135</t>
  </si>
  <si>
    <t>SE_X_-_13752644_13752304_13752169_13738101_TRAPPC2</t>
  </si>
  <si>
    <t>9.074581997844485</t>
  </si>
  <si>
    <t>SE_X_+_13753465_13754227_13754415_13754597_OFD1</t>
  </si>
  <si>
    <t>6.065627655508096</t>
  </si>
  <si>
    <t>SE_X_+_13757151_13758208_13758332_13762534_OFD1</t>
  </si>
  <si>
    <t>75.36780875012442</t>
  </si>
  <si>
    <t>SE_X_+_13767652_13769368_13769487_13771487_OFD1</t>
  </si>
  <si>
    <t>82.88975397897065</t>
  </si>
  <si>
    <t>SE_X_+_13780563_13781864_13781974_13785246_OFD1</t>
  </si>
  <si>
    <t>33.47799852507138</t>
  </si>
  <si>
    <t>80.34188034188034</t>
  </si>
  <si>
    <t>SE_X_-_13834963_13825888_13825769_13803927_GPM6B</t>
  </si>
  <si>
    <t>54.62054036500926</t>
  </si>
  <si>
    <t>43.11377245508982</t>
  </si>
  <si>
    <t>SE_X_-_14047896_14044340_14044171_14039630_GEMIN8</t>
  </si>
  <si>
    <t>77.23432193766311</t>
  </si>
  <si>
    <t>SE_X_-_14047896_14044340_14044259_14039630_GEMIN8</t>
  </si>
  <si>
    <t>99.25311316102156</t>
  </si>
  <si>
    <t>SE_X_+_15549530_15552335_15552462_15554476_BMX</t>
  </si>
  <si>
    <t>5.754792269767487</t>
  </si>
  <si>
    <t>SE_X_-_15863502_15858714_15858620_15845495_AP1S2</t>
  </si>
  <si>
    <t>29.76116278515138</t>
  </si>
  <si>
    <t>30.89005235602094</t>
  </si>
  <si>
    <t>SE_X_-_17879218_17855850_17855657_17820154_RAI2</t>
  </si>
  <si>
    <t>30.816853120732766</t>
  </si>
  <si>
    <t>17.010309278350515</t>
  </si>
  <si>
    <t>SE_X_-_17879218_17855853_17855657_17820154_RAI2</t>
  </si>
  <si>
    <t>9.60564023887989</t>
  </si>
  <si>
    <t>SE_X_-_18923876_18921028_18920910_18919721_PHKA2</t>
  </si>
  <si>
    <t>5.424173767296603</t>
  </si>
  <si>
    <t>SE_X_-_18923876_18921028_18920936_18919721_PHKA2</t>
  </si>
  <si>
    <t>0.10428929008424886</t>
  </si>
  <si>
    <t>SE_X_+_19362212_19363854_19363937_19367430_PDHA1</t>
  </si>
  <si>
    <t>3.419522573443993</t>
  </si>
  <si>
    <t>SE_X_+_19362212_19364628_19364741_19367430_PDHA1</t>
  </si>
  <si>
    <t>97.27137049745875</t>
  </si>
  <si>
    <t>SE_X_+_19371291_19372609_19372701_19373467_PDHA1</t>
  </si>
  <si>
    <t>0.05027458017654777</t>
  </si>
  <si>
    <t>SE_X_-_19626056_19619768_19619618_19613118_SH3KBP1</t>
  </si>
  <si>
    <t>99.83018147040006</t>
  </si>
  <si>
    <t>SE_X_-_20159743_20156740_20156657_20153959_EIF1AX</t>
  </si>
  <si>
    <t>2.1596350027349938</t>
  </si>
  <si>
    <t>SE_X_-_21755667_21751875_21751774_21724512_SMPX</t>
  </si>
  <si>
    <t>99.33060211991676</t>
  </si>
  <si>
    <t>SE_X_+_21985434_21990015_21990108_21990625_SMS</t>
  </si>
  <si>
    <t>97.62705799164007</t>
  </si>
  <si>
    <t>SE_X_+_21985434_21990625_21990689_21995179_SMS</t>
  </si>
  <si>
    <t>92.02832059342954</t>
  </si>
  <si>
    <t>SE_X_-_23739998_23731325_23731252_23726061_ACOT9</t>
  </si>
  <si>
    <t>99.76816376310853</t>
  </si>
  <si>
    <t>SE_X_-_23748644_23740870_23740787_23740101_ACOT9</t>
  </si>
  <si>
    <t>95.22534310750277</t>
  </si>
  <si>
    <t>SE_X_-_23761242_23754133_23754036_23751334_ACOT9</t>
  </si>
  <si>
    <t>99.93702385273178</t>
  </si>
  <si>
    <t>SE_X_+_23801826_23801917_23802000_23803445_SAT1</t>
  </si>
  <si>
    <t>6.522064648537833</t>
  </si>
  <si>
    <t>SE_X_+_23802000_23802411_23802520_23803445_SAT1</t>
  </si>
  <si>
    <t>96.72251134274588</t>
  </si>
  <si>
    <t>SE_X_-_23897032_23892574_23892520_23886805_APOO</t>
  </si>
  <si>
    <t>19.507517309902113</t>
  </si>
  <si>
    <t>SE_X_+_24190917_24191724_24191840_24197300_ZFX</t>
  </si>
  <si>
    <t>99.99005161074777</t>
  </si>
  <si>
    <t>SE_X_+_24197887_24225443_24225592_24225829_ZFX</t>
  </si>
  <si>
    <t>99.92837252866694</t>
  </si>
  <si>
    <t>SE_X_+_24225972_24226335_24226487_24227017_ZFX</t>
  </si>
  <si>
    <t>0.7909283745205059</t>
  </si>
  <si>
    <t>1.910828025477707</t>
  </si>
  <si>
    <t>SE_X_+_24767109_24793314_24793473_24828015_POLA1</t>
  </si>
  <si>
    <t>94.27941079755036</t>
  </si>
  <si>
    <t>SE_X_+_30683701_30686129_30686235_30695492_GK</t>
  </si>
  <si>
    <t>2.5286799465501617</t>
  </si>
  <si>
    <t>SE_X_+_30686235_30692419_30692583_30695492_GK</t>
  </si>
  <si>
    <t>97.82925556266072</t>
  </si>
  <si>
    <t>SE_X_+_30695569_30709240_30709316_30712517_GK</t>
  </si>
  <si>
    <t>1.205564207794686</t>
  </si>
  <si>
    <t>SE_X_+_30712654_30713200_30713249_30714159_GK</t>
  </si>
  <si>
    <t>38.413440908419574</t>
  </si>
  <si>
    <t>SE_X_+_30742298_30745583_30745669_30746849_GK</t>
  </si>
  <si>
    <t>88.38762877215042</t>
  </si>
  <si>
    <t>SE_X_-_30864668_30861166_30861083_30852269_TAB3</t>
  </si>
  <si>
    <t>4.510093339468152</t>
  </si>
  <si>
    <t>SE_X_-_30864668_30864188_30864050_30861166_TAB3</t>
  </si>
  <si>
    <t>99.3002771224218</t>
  </si>
  <si>
    <t>SE_X_-_31191656_31190530_31190465_31187718_DMD</t>
  </si>
  <si>
    <t>99.55019024342758</t>
  </si>
  <si>
    <t>SE_X_-_31854835_31838200_31838092_31792309_DMD</t>
  </si>
  <si>
    <t>99.984834299641</t>
  </si>
  <si>
    <t>35.02824858757062</t>
  </si>
  <si>
    <t>SE_X_-_33038256_32383316_32383137_32382827_DMD</t>
  </si>
  <si>
    <t>90.39130556960929</t>
  </si>
  <si>
    <t>SE_X_+_37265512_37285093_37285253_37312389_PRRG1</t>
  </si>
  <si>
    <t>1.2844726472856285</t>
  </si>
  <si>
    <t>SE_X_-_38013715_38013285_38013201_38009147_SRPX</t>
  </si>
  <si>
    <t>97.03458060528929</t>
  </si>
  <si>
    <t>77.73109243697479</t>
  </si>
  <si>
    <t>5.46218487394958</t>
  </si>
  <si>
    <t>SE_X_-_38016149_38013836_38013715_38009147_SRPX</t>
  </si>
  <si>
    <t>99.89845373982122</t>
  </si>
  <si>
    <t>67.52873563218391</t>
  </si>
  <si>
    <t>SE_X_-_38033413_38031310_38031134_38024148_SRPX</t>
  </si>
  <si>
    <t>85.26135028101471</t>
  </si>
  <si>
    <t>SE_X_-_38079949_38037597_38037538_38033604_SRPX</t>
  </si>
  <si>
    <t>97.1875674044073</t>
  </si>
  <si>
    <t>SE_X_-_38156537_38150737_38150646_38150277_RPGR</t>
  </si>
  <si>
    <t>98.7987966015503</t>
  </si>
  <si>
    <t>35.79234972677596</t>
  </si>
  <si>
    <t>SE_X_-_38160500_38158394_38158209_38156705_RPGR</t>
  </si>
  <si>
    <t>0.031689585725857505</t>
  </si>
  <si>
    <t>SE_X_+_38420880_38482156_38482286_38525375_TSPAN7</t>
  </si>
  <si>
    <t>0.031664992069819334</t>
  </si>
  <si>
    <t>SE_X_+_38420880_38505515_38505565_38525375_TSPAN7</t>
  </si>
  <si>
    <t>0.08775804829011369</t>
  </si>
  <si>
    <t>SE_X_+_38420880_38515249_38515408_38525375_TSPAN7</t>
  </si>
  <si>
    <t>98.37465962261724</t>
  </si>
  <si>
    <t>68.31683168316832</t>
  </si>
  <si>
    <t>SE_X_+_38660740_38663563_38663666_38663936_MID1IP1</t>
  </si>
  <si>
    <t>52.80217347601044</t>
  </si>
  <si>
    <t>SE_X_-_39931602_39930943_39930890_39930412_BCOR</t>
  </si>
  <si>
    <t>97.73337750056481</t>
  </si>
  <si>
    <t>SE_X_+_40440354_40448238_40448368_40450486_ATP6AP2</t>
  </si>
  <si>
    <t>98.57446870056881</t>
  </si>
  <si>
    <t>SE_X_+_40450617_40456501_40456596_40456779_ATP6AP2</t>
  </si>
  <si>
    <t>97.08547805087692</t>
  </si>
  <si>
    <t>SE_X_+_40450617_40456779_40456916_40457933_ATP6AP2</t>
  </si>
  <si>
    <t>0.3640846015342188</t>
  </si>
  <si>
    <t>SE_X_+_40457986_40458188_40458270_40458844_ATP6AP2</t>
  </si>
  <si>
    <t>99.1200809518974</t>
  </si>
  <si>
    <t>SE_X_+_41202604_41202990_41203075_41203283_DDX3X</t>
  </si>
  <si>
    <t>17.334129835030378</t>
  </si>
  <si>
    <t>SE_X_-_41419032_41416353_41416285_41414888_CASK</t>
  </si>
  <si>
    <t>6.545429614039293</t>
  </si>
  <si>
    <t>SE_X_+_43515662_43517110_43517217_43542761_MAOA</t>
  </si>
  <si>
    <t>97.63618392766938</t>
  </si>
  <si>
    <t>SE_X_-_43637929_43634519_43634422_43628665_MAOB</t>
  </si>
  <si>
    <t>0.9928233989465021</t>
  </si>
  <si>
    <t>SE_X_-_43741500_43703891_43703702_43703010_MAOB</t>
  </si>
  <si>
    <t>39.80855280012779</t>
  </si>
  <si>
    <t>SE_X_+_44918711_44919267_44919401_44919854_KDM6A</t>
  </si>
  <si>
    <t>79.65834583275804</t>
  </si>
  <si>
    <t>42.48366013071895</t>
  </si>
  <si>
    <t>35.947712418300654</t>
  </si>
  <si>
    <t>SE_X_+_44918711_44919854_44920009_44920569_KDM6A</t>
  </si>
  <si>
    <t>47.43208327827644</t>
  </si>
  <si>
    <t>SE_X_+_44919401_44919854_44920009_44920569_KDM6A</t>
  </si>
  <si>
    <t>71.25094258628165</t>
  </si>
  <si>
    <t>SE_X_+_44920664_44921892_44921993_44922667_KDM6A</t>
  </si>
  <si>
    <t>3.683444137766418</t>
  </si>
  <si>
    <t>SE_X_+_44950109_44965787_44965894_44966655_KDM6A</t>
  </si>
  <si>
    <t>91.49787431900799</t>
  </si>
  <si>
    <t>SE_X_+_46943999_46951077_46951208_46951460_RGN</t>
  </si>
  <si>
    <t>2.3161293681933244</t>
  </si>
  <si>
    <t>SE_X_+_47038894_47039083_47039180_47039279_RBM10</t>
  </si>
  <si>
    <t>7.877938374607761</t>
  </si>
  <si>
    <t>SE_X_+_47053423_47057566_47057754_47058202_UBA1</t>
  </si>
  <si>
    <t>31.908733038238367</t>
  </si>
  <si>
    <t>SE_X_+_47078063_47081660_47081741_47082951_CDK16</t>
  </si>
  <si>
    <t>14.093080588029594</t>
  </si>
  <si>
    <t>SE_X_+_47078063_47081660_47081779_47082951_CDK16</t>
  </si>
  <si>
    <t>15.271866956750374</t>
  </si>
  <si>
    <t>SE_X_+_47078504_47081660_47081741_47082951_CDK16</t>
  </si>
  <si>
    <t>7.858624434505524</t>
  </si>
  <si>
    <t>SE_X_+_47078504_47081660_47081779_47082951_CDK16</t>
  </si>
  <si>
    <t>30.052587305562227</t>
  </si>
  <si>
    <t>SE_X_+_47078063_47081672_47081741_47082951_CDK16</t>
  </si>
  <si>
    <t>98.89261158690472</t>
  </si>
  <si>
    <t>SE_X_+_47441873_47442807_47442935_47444335_TIMP1</t>
  </si>
  <si>
    <t>49.955329047223046</t>
  </si>
  <si>
    <t>SE_X_-_47509822_47509425_47509320_47500874_ELK1</t>
  </si>
  <si>
    <t>98.57603574539773</t>
  </si>
  <si>
    <t>SE_X_-_47517181_47517038_47516971_47516689_UXT</t>
  </si>
  <si>
    <t>4.181551483079872</t>
  </si>
  <si>
    <t>SE_X_+_48334784_48334951_48335056_48336349_FTSJ1</t>
  </si>
  <si>
    <t>99.58464876538422</t>
  </si>
  <si>
    <t>SE_X_+_48334784_48337426_48337504_48339539_FTSJ1</t>
  </si>
  <si>
    <t>99.8488896941615</t>
  </si>
  <si>
    <t>SE_X_+_48337504_48339539_48339591_48339677_FTSJ1</t>
  </si>
  <si>
    <t>2.3731133200446184</t>
  </si>
  <si>
    <t>SE_X_+_48341415_48341629_48341729_48344124_FTSJ1</t>
  </si>
  <si>
    <t>20.491371286731283</t>
  </si>
  <si>
    <t>41.72185430463576</t>
  </si>
  <si>
    <t>SE_X_+_48367491_48367812_48367965_48368172_PORCN</t>
  </si>
  <si>
    <t>99.94327582829268</t>
  </si>
  <si>
    <t>45.78947368421053</t>
  </si>
  <si>
    <t>SE_X_+_48368344_48369683_48369875_48370280_PORCN</t>
  </si>
  <si>
    <t>99.94278421522445</t>
  </si>
  <si>
    <t>SE_X_+_48368344_48369754_48369875_48370280_PORCN</t>
  </si>
  <si>
    <t>1.886117124400543</t>
  </si>
  <si>
    <t>SE_X_+_48380295_48380533_48380640_48382087_EBP</t>
  </si>
  <si>
    <t>4.147648358223243</t>
  </si>
  <si>
    <t>SE_X_+_48380295_48380581_48380640_48382087_EBP</t>
  </si>
  <si>
    <t>91.60180837559167</t>
  </si>
  <si>
    <t>67.28971962616822</t>
  </si>
  <si>
    <t>SE_X_+_48398308_48399721_48399830_48417285_TBC1D25</t>
  </si>
  <si>
    <t>82.9648822566256</t>
  </si>
  <si>
    <t>SE_X_+_48399830_48403257_48403411_48417285_TBC1D25</t>
  </si>
  <si>
    <t>96.1513520266625</t>
  </si>
  <si>
    <t>SE_X_+_48403411_48417285_48417412_48417546_TBC1D25</t>
  </si>
  <si>
    <t>98.24049311734312</t>
  </si>
  <si>
    <t>SE_X_+_48433671_48433949_48434018_48434702_RBM3</t>
  </si>
  <si>
    <t>99.04407851703365</t>
  </si>
  <si>
    <t>SE_X_+_48433671_48433949_48434055_48434702_RBM3</t>
  </si>
  <si>
    <t>14.063092150539418</t>
  </si>
  <si>
    <t>SE_X_+_48434055_48434310_48434471_48434702_RBM3</t>
  </si>
  <si>
    <t>99.342411591468</t>
  </si>
  <si>
    <t>SE_X_+_48544523_48545170_48545344_48546443_WAS</t>
  </si>
  <si>
    <t>99.87928553275228</t>
  </si>
  <si>
    <t>SE_X_+_48660351_48661070_48661192_48661278_HDAC6</t>
  </si>
  <si>
    <t>99.7097337053756</t>
  </si>
  <si>
    <t>SE_X_+_48660429_48661070_48661192_48661278_HDAC6</t>
  </si>
  <si>
    <t>99.67405988503769</t>
  </si>
  <si>
    <t>SE_X_+_48660549_48661070_48661192_48661278_HDAC6</t>
  </si>
  <si>
    <t>98.96268644847062</t>
  </si>
  <si>
    <t>SE_X_+_48660679_48661070_48661192_48661278_HDAC6</t>
  </si>
  <si>
    <t>91.64422891757737</t>
  </si>
  <si>
    <t>SE_X_+_48676516_48676627_48676819_48678513_HDAC6</t>
  </si>
  <si>
    <t>85.29298087177118</t>
  </si>
  <si>
    <t>SE_X_+_48676516_48678513_48678662_48681030_HDAC6</t>
  </si>
  <si>
    <t>8.872695525514027</t>
  </si>
  <si>
    <t>SE_X_-_48754042_48752737_48752635_48752384_TIMM17B</t>
  </si>
  <si>
    <t>13.142582511698455</t>
  </si>
  <si>
    <t>SE_X_-_48754042_48752784_48752635_48752384_TIMM17B</t>
  </si>
  <si>
    <t>94.40376084416246</t>
  </si>
  <si>
    <t>73.8255033557047</t>
  </si>
  <si>
    <t>SE_X_+_48759319_48759510_48759661_48760009_PQBP1</t>
  </si>
  <si>
    <t>99.58009912674267</t>
  </si>
  <si>
    <t>SE_X_-_48768823_48767273_48767091_48763820_SLC35A2</t>
  </si>
  <si>
    <t>0.11313297745227491</t>
  </si>
  <si>
    <t>SE_X_-_48768823_48767594_48767511_48767273_SLC35A2</t>
  </si>
  <si>
    <t>8.260925435863896</t>
  </si>
  <si>
    <t>SE_X_-_48801451_48793629_48793462_48792291_OTUD5</t>
  </si>
  <si>
    <t>97.51371253410078</t>
  </si>
  <si>
    <t>SE_X_-_48839391_48838284_48838207_48838103_GRIPAP1</t>
  </si>
  <si>
    <t>99.56347542863557</t>
  </si>
  <si>
    <t>SE_X_-_48844533_48844291_48844199_48841815_GRIPAP1</t>
  </si>
  <si>
    <t>99.52664561923676</t>
  </si>
  <si>
    <t>SE_X_-_48933023_48932940_48932795_48932571_WDR45</t>
  </si>
  <si>
    <t>99.92142606112813</t>
  </si>
  <si>
    <t>SE_X_-_48933204_48933124_48933023_48932571_PRAF2/WDR45</t>
  </si>
  <si>
    <t>2.058350120687327</t>
  </si>
  <si>
    <t>SE_X_-_48934089_48933934_48933850_48933604_PRAF2/WDR45</t>
  </si>
  <si>
    <t>98.54779864380792</t>
  </si>
  <si>
    <t>SE_X_-_48935496_48935406_48935302_48933604_WDR45</t>
  </si>
  <si>
    <t>86.48692243435335</t>
  </si>
  <si>
    <t>SE_X_-_48935496_48935406_48935302_48934409_WDR45</t>
  </si>
  <si>
    <t>94.79464027559693</t>
  </si>
  <si>
    <t>SE_X_-_48935496_48935406_48935302_48934412_WDR45</t>
  </si>
  <si>
    <t>76.48985511699063</t>
  </si>
  <si>
    <t>42.77777777777778</t>
  </si>
  <si>
    <t>12.777777777777777</t>
  </si>
  <si>
    <t>SE_X_+_49021127_49021246_49021428_49021528_MAGIX</t>
  </si>
  <si>
    <t>98.73244799824982</t>
  </si>
  <si>
    <t>SE_X_-_49055427_49054298_49054174_49050818_SYP</t>
  </si>
  <si>
    <t>99.36784946709136</t>
  </si>
  <si>
    <t>SE_X_+_51636851_51637365_51637445_51638149_MAGED1</t>
  </si>
  <si>
    <t>99.07368245056752</t>
  </si>
  <si>
    <t>SE_X_+_51636851_51637372_51637445_51638149_MAGED1</t>
  </si>
  <si>
    <t>0.983353550524894</t>
  </si>
  <si>
    <t>SE_X_+_51637445_51637723_51637890_51638149_MAGED1</t>
  </si>
  <si>
    <t>0.4089172828381252</t>
  </si>
  <si>
    <t>32.33532934131736</t>
  </si>
  <si>
    <t>SE_X_+_51638856_51639249_51639418_51639505_MAGED1</t>
  </si>
  <si>
    <t>97.40238754534295</t>
  </si>
  <si>
    <t>SE_X_-_53250021_53247580_53247458_53247148_KDM5C</t>
  </si>
  <si>
    <t>0.03921822749134185</t>
  </si>
  <si>
    <t>SE_X_-_53250021_53247894_53247746_53247580_KDM5C</t>
  </si>
  <si>
    <t>99.71353795546699</t>
  </si>
  <si>
    <t>SE_X_-_53253922_53250098_53250021_53247148_KDM5C</t>
  </si>
  <si>
    <t>5.305509123880184</t>
  </si>
  <si>
    <t>SE_X_-_53253922_53250975_53250870_53250098_KDM5C</t>
  </si>
  <si>
    <t>15.230619465544013</t>
  </si>
  <si>
    <t>SE_X_-_53265504_53265014_53264965_53264366_IQSEC2</t>
  </si>
  <si>
    <t>90.32376736203355</t>
  </si>
  <si>
    <t>SE_X_-_53310678_53308841_53308746_53296246_IQSEC2</t>
  </si>
  <si>
    <t>99.33717972824132</t>
  </si>
  <si>
    <t>SE_X_-_53409153_53408008_53407939_53407651_SMC1A</t>
  </si>
  <si>
    <t>99.23537568030082</t>
  </si>
  <si>
    <t>SE_X_-_53458936_53458854_53458746_53458542_HSD17B10</t>
  </si>
  <si>
    <t>98.48798315049345</t>
  </si>
  <si>
    <t>SE_X_-_53458936_53458854_53458773_53458542_HSD17B10</t>
  </si>
  <si>
    <t>0.0617071047125473</t>
  </si>
  <si>
    <t>SE_X_-_54022126_54021638_54021564_54019272_PHF8</t>
  </si>
  <si>
    <t>0.021266367059434067</t>
  </si>
  <si>
    <t>SE_X_+_54569775_54570439_54570553_54570656_GNL3L</t>
  </si>
  <si>
    <t>0.0388893231109323</t>
  </si>
  <si>
    <t>SE_X_+_54947311_54947399_54947492_54948651_TRO</t>
  </si>
  <si>
    <t>98.14687810746727</t>
  </si>
  <si>
    <t>SE_X_+_54947311_54948636_54948724_54949011_TRO</t>
  </si>
  <si>
    <t>98.53620485499565</t>
  </si>
  <si>
    <t>SE_X_+_54947311_54948651_54948724_54949011_TRO</t>
  </si>
  <si>
    <t>92.95938856300658</t>
  </si>
  <si>
    <t>58.98876404494382</t>
  </si>
  <si>
    <t>SE_X_+_55028062_55028684_55028864_55029395_APEX2</t>
  </si>
  <si>
    <t>14.138801662027225</t>
  </si>
  <si>
    <t>SE_X_+_55748718_55753740_55753823_55755727_RRAGB</t>
  </si>
  <si>
    <t>93.68335273384277</t>
  </si>
  <si>
    <t>SE_X_+_56259774_56276664_56276737_56291613_KLF8</t>
  </si>
  <si>
    <t>4.055903766070483</t>
  </si>
  <si>
    <t>SE_X_+_56292177_56295346_56295424_56295811_KLF8</t>
  </si>
  <si>
    <t>94.24435641579413</t>
  </si>
  <si>
    <t>SE_X_+_56295922_56296615_56296754_56310746_KLF8</t>
  </si>
  <si>
    <t>99.01097804274237</t>
  </si>
  <si>
    <t>SE_X_+_56756022_56758496_56758632_56843753_LOC550643</t>
  </si>
  <si>
    <t>95.0800358725821</t>
  </si>
  <si>
    <t>SE_X_-_62893918_62885897_62885766_62875617_ARHGEF9</t>
  </si>
  <si>
    <t>95.08091208644758</t>
  </si>
  <si>
    <t>93.78531073446328</t>
  </si>
  <si>
    <t>SE_X_-_63004996_62944591_62944412_62926329_ARHGEF9</t>
  </si>
  <si>
    <t>99.84256962352501</t>
  </si>
  <si>
    <t>SE_X_-_64139961_64139084_64138922_64137776_ZC4H2</t>
  </si>
  <si>
    <t>99.63970955663302</t>
  </si>
  <si>
    <t>SE_X_-_64139961_64139116_64138922_64137776_ZC4H2</t>
  </si>
  <si>
    <t>16.40967167719192</t>
  </si>
  <si>
    <t>SE_X_-_64743440_64740697_64740582_64738345_LAS1L</t>
  </si>
  <si>
    <t>39.81521723279478</t>
  </si>
  <si>
    <t>SE_X_-_64744845_64744494_64744444_64744142_LAS1L</t>
  </si>
  <si>
    <t>88.5929609648636</t>
  </si>
  <si>
    <t>SE_X_-_64749092_64748249_64748140_64744930_LAS1L</t>
  </si>
  <si>
    <t>97.37715254319995</t>
  </si>
  <si>
    <t>84.5528455284553</t>
  </si>
  <si>
    <t>SE_X_-_64754360_64753615_64753490_64752510_LAS1L</t>
  </si>
  <si>
    <t>98.76175855009076</t>
  </si>
  <si>
    <t>SE_X_+_65384312_65390400_65390579_65392197_HEPH</t>
  </si>
  <si>
    <t>0.7566203822823637</t>
  </si>
  <si>
    <t>81.29496402877699</t>
  </si>
  <si>
    <t>SE_X_+_65390579_65390969_65391110_65392197_HEPH</t>
  </si>
  <si>
    <t>96.4031647514231</t>
  </si>
  <si>
    <t>SE_X_+_67718965_67731691_67731819_67733169_YIPF6</t>
  </si>
  <si>
    <t>98.1216821869085</t>
  </si>
  <si>
    <t>SE_X_+_67932827_67935136_67935217_67936210_STARD8</t>
  </si>
  <si>
    <t>12.140443310442354</t>
  </si>
  <si>
    <t>SE_X_-_69509710_69509443_69509372_69509204_PDZD11</t>
  </si>
  <si>
    <t>1.481135661335816</t>
  </si>
  <si>
    <t>SE_X_+_69649913_69650824_69650976_69652157_GDPD2</t>
  </si>
  <si>
    <t>95.9186352010382</t>
  </si>
  <si>
    <t>SE_X_+_69712446_69713226_69713325_69715258_DLG3</t>
  </si>
  <si>
    <t>97.56978305572778</t>
  </si>
  <si>
    <t>SE_X_-_70282704_70281817_70281693_70280968_SNX12</t>
  </si>
  <si>
    <t>96.72763310997637</t>
  </si>
  <si>
    <t>71.27659574468085</t>
  </si>
  <si>
    <t>SE_X_-_70329078_70328545_70328449_70328196_IL2RG</t>
  </si>
  <si>
    <t>95.15397319146392</t>
  </si>
  <si>
    <t>51.09489051094891</t>
  </si>
  <si>
    <t>SE_X_-_70330354_70330145_70330006_70329240_IL2RG</t>
  </si>
  <si>
    <t>65.49874121642661</t>
  </si>
  <si>
    <t>SE_X_+_70368056_70373327_70373386_70375064_NLGN3</t>
  </si>
  <si>
    <t>88.98950966617241</t>
  </si>
  <si>
    <t>SE_X_+_70503571_70504247_70504303_70510479_NONO</t>
  </si>
  <si>
    <t>3.4412454018870338</t>
  </si>
  <si>
    <t>SE_X_+_70504303_70504834_70504947_70510479_NONO</t>
  </si>
  <si>
    <t>99.89610808654609</t>
  </si>
  <si>
    <t>SE_X_+_70503571_70510479_70510641_70511629_NONO</t>
  </si>
  <si>
    <t>22.87530947652084</t>
  </si>
  <si>
    <t>80.8080808080808</t>
  </si>
  <si>
    <t>SE_X_+_70678216_70679000_70679101_70679402_TAF1</t>
  </si>
  <si>
    <t>81.73958990863251</t>
  </si>
  <si>
    <t>69.94818652849742</t>
  </si>
  <si>
    <t>13.989637305699482</t>
  </si>
  <si>
    <t>SE_X_+_70774442_70775040_70775235_70775804_OGT</t>
  </si>
  <si>
    <t>98.26148078121001</t>
  </si>
  <si>
    <t>SE_X_-_71715006_71708891_71708783_71684581_HDAC8</t>
  </si>
  <si>
    <t>93.25157326248494</t>
  </si>
  <si>
    <t>SE_X_-_71715006_71710856_71710779_71708891_HDAC8</t>
  </si>
  <si>
    <t>99.88344417679416</t>
  </si>
  <si>
    <t>79.85611510791367</t>
  </si>
  <si>
    <t>SE_X_-_71788604_71787880_71787739_71715118_HDAC8</t>
  </si>
  <si>
    <t>91.95007374390343</t>
  </si>
  <si>
    <t>SE_X_-_71791907_71787880_71787739_71715118_HDAC8</t>
  </si>
  <si>
    <t>91.03053603997897</t>
  </si>
  <si>
    <t>SE_X_-_71791907_71788734_71788604_71715118_HDAC8</t>
  </si>
  <si>
    <t>97.22259492073856</t>
  </si>
  <si>
    <t>SE_X_-_71791907_71788734_71788604_71787880_HDAC8</t>
  </si>
  <si>
    <t>70.96122924573935</t>
  </si>
  <si>
    <t>SE_X_-_71842959_71840751_71840575_71839155_PHKA1</t>
  </si>
  <si>
    <t>13.868129604347319</t>
  </si>
  <si>
    <t>SE_X_-_73834257_73832478_73832417_73815835_RLIM</t>
  </si>
  <si>
    <t>99.78359250283951</t>
  </si>
  <si>
    <t>SE_X_-_74332721_74318896_74318777_74296489_ABCB7</t>
  </si>
  <si>
    <t>97.97852988208837</t>
  </si>
  <si>
    <t>SE_X_-_74375940_74332807_74332721_74318896_ABCB7</t>
  </si>
  <si>
    <t>96.45737151168056</t>
  </si>
  <si>
    <t>SE_X_-_74375940_74334666_74334589_74332807_ABCB7</t>
  </si>
  <si>
    <t>96.34078389633574</t>
  </si>
  <si>
    <t>SE_X_-_74375940_74334669_74334589_74332807_ABCB7</t>
  </si>
  <si>
    <t>0.19362925604622422</t>
  </si>
  <si>
    <t>86.06060606060606</t>
  </si>
  <si>
    <t>13.939393939393941</t>
  </si>
  <si>
    <t>SE_X_+_74494475_74511228_74511395_74513307_UPRT</t>
  </si>
  <si>
    <t>21.141676311001653</t>
  </si>
  <si>
    <t>SE_X_+_74513349_74514398_74514455_74516177_UPRT</t>
  </si>
  <si>
    <t>99.40645243205806</t>
  </si>
  <si>
    <t>SE_X_+_74513349_74516177_74516246_74517326_UPRT</t>
  </si>
  <si>
    <t>94.13773240653741</t>
  </si>
  <si>
    <t>SE_X_+_75395448_75396716_75396827_75397451_PBDC1</t>
  </si>
  <si>
    <t>81.01506845952507</t>
  </si>
  <si>
    <t>SE_X_-_76952065_76949426_76949313_76944420_ATRX</t>
  </si>
  <si>
    <t>1.058386756775821</t>
  </si>
  <si>
    <t>SE_X_+_77155090_77157241_77157364_77158140_COX7B</t>
  </si>
  <si>
    <t>93.2338127198718</t>
  </si>
  <si>
    <t>SE_X_-_78622602_78619051_78618920_78618636_ITM2A</t>
  </si>
  <si>
    <t>62.27925326606839</t>
  </si>
  <si>
    <t>SE_X_-_80457236_80450796_80450617_80377171_HMGN5</t>
  </si>
  <si>
    <t>1.4211731277029838</t>
  </si>
  <si>
    <t>SE_X_+_80457744_80457936_80458075_80532483_SH3BGRL</t>
  </si>
  <si>
    <t>24.041648918683794</t>
  </si>
  <si>
    <t>SE_X_+_84520261_84522284_84522421_84523300_ZNF711</t>
  </si>
  <si>
    <t>3.9230730173876203</t>
  </si>
  <si>
    <t>SE_X_+_100083091_100085797_100085856_100086504_CSTF2</t>
  </si>
  <si>
    <t>86.97673236149573</t>
  </si>
  <si>
    <t>SE_X_-_100296306_100293040_100292906_100292062_TRMT2B</t>
  </si>
  <si>
    <t>99.95819115961403</t>
  </si>
  <si>
    <t>4.583333333333333</t>
  </si>
  <si>
    <t>SE_X_+_100646810_100650323_100650445_100666924_RPL36A/RPL36A-HNRNPH2</t>
  </si>
  <si>
    <t>4.925489630092084</t>
  </si>
  <si>
    <t>SE_X_-_100655654_100654788_100654732_100653934_GLA</t>
  </si>
  <si>
    <t>98.24561341169478</t>
  </si>
  <si>
    <t>3.932584269662921</t>
  </si>
  <si>
    <t>SE_X_-_100656620_100655745_100655654_100653934_GLA</t>
  </si>
  <si>
    <t>4.389740803228223</t>
  </si>
  <si>
    <t>64.73214285714286</t>
  </si>
  <si>
    <t>11.160714285714286</t>
  </si>
  <si>
    <t>SE_X_-_100656620_100656335_100656221_100655745_GLA</t>
  </si>
  <si>
    <t>2.432001174260767</t>
  </si>
  <si>
    <t>SE_X_-_100872493_100872360_100872273_100871756_ARMCX6</t>
  </si>
  <si>
    <t>2.5964715793204163</t>
  </si>
  <si>
    <t>SE_X_-_100872493_100872360_100872282_100871756_ARMCX6</t>
  </si>
  <si>
    <t>98.08044852078798</t>
  </si>
  <si>
    <t>SE_X_-_100872875_100872574_100872493_100871756_ARMCX6</t>
  </si>
  <si>
    <t>99.95934371217245</t>
  </si>
  <si>
    <t>SE_X_+_100878883_100879148_100879208_100879470_ARMCX3</t>
  </si>
  <si>
    <t>92.4718707242429</t>
  </si>
  <si>
    <t>SE_X_-_100914062_100913511_100913447_100913128_ARMCX2</t>
  </si>
  <si>
    <t>90.75137609675598</t>
  </si>
  <si>
    <t>SE_X_-_100914062_100913555_100913447_100913128_ARMCX2</t>
  </si>
  <si>
    <t>80.01553847448038</t>
  </si>
  <si>
    <t>SE_X_-_100914062_100913555_100913478_100913128_ARMCX2</t>
  </si>
  <si>
    <t>36.1590893475868</t>
  </si>
  <si>
    <t>SE_X_+_101854775_101855848_101855960_101856392_ARMCX5</t>
  </si>
  <si>
    <t>80.11665745492402</t>
  </si>
  <si>
    <t>SE_X_+_101856437_101856808_101856905_101860410_ARMCX5</t>
  </si>
  <si>
    <t>97.48372319670028</t>
  </si>
  <si>
    <t>SE_X_+_101906523_101907103_101907193_101907759_GPRASP1</t>
  </si>
  <si>
    <t>90.00912199593229</t>
  </si>
  <si>
    <t>SE_X_+_101906523_101907759_101907826_101908149_GPRASP1</t>
  </si>
  <si>
    <t>91.19851063799568</t>
  </si>
  <si>
    <t>SE_X_+_102470166_102470610_102470692_102471077_BEX4</t>
  </si>
  <si>
    <t>72.7252713217199</t>
  </si>
  <si>
    <t>SE_X_-_102510006_102509605_102509533_102508945_TCEAL8</t>
  </si>
  <si>
    <t>69.91511983392635</t>
  </si>
  <si>
    <t>SE_X_+_102611534_102612011_102612089_102612543_WBP5</t>
  </si>
  <si>
    <t>99.29567630051915</t>
  </si>
  <si>
    <t>SE_X_+_102631541_102631956_102632034_102632391_NGFRAP1</t>
  </si>
  <si>
    <t>99.74688110177847</t>
  </si>
  <si>
    <t>SE_X_+_102840552_102841147_102841219_102841582_TCEAL4</t>
  </si>
  <si>
    <t>93.55523674042115</t>
  </si>
  <si>
    <t>SE_X_-_102940099_102933528_102933427_102931979_MORF4L2</t>
  </si>
  <si>
    <t>91.62753536240163</t>
  </si>
  <si>
    <t>SE_X_-_102940099_102933577_102933427_102931979_MORF4L2</t>
  </si>
  <si>
    <t>92.61313658791387</t>
  </si>
  <si>
    <t>SE_X_-_102940099_102933579_102933427_102931979_MORF4L2</t>
  </si>
  <si>
    <t>0.076461012478172</t>
  </si>
  <si>
    <t>SE_X_+_103031927_103034777_103034918_103040511_PLP1</t>
  </si>
  <si>
    <t>0.20327914032806996</t>
  </si>
  <si>
    <t>SE_X_+_103031927_103035731_103035838_103040511_PLP1</t>
  </si>
  <si>
    <t>15.691393425640129</t>
  </si>
  <si>
    <t>SE_X_+_103217296_103218801_103218867_103219079_TMSB15B</t>
  </si>
  <si>
    <t>67.82325478733526</t>
  </si>
  <si>
    <t>SE_X_-_106358582_106356698_106356627_106332069_RBM41</t>
  </si>
  <si>
    <t>16.242930632631186</t>
  </si>
  <si>
    <t>SE_X_-_106359880_106359474_106359381_106359284_RBM41</t>
  </si>
  <si>
    <t>99.44436525678547</t>
  </si>
  <si>
    <t>SE_X_+_106882708_106884132_106884230_106885596_PRPS1</t>
  </si>
  <si>
    <t>99.94842504475643</t>
  </si>
  <si>
    <t>SE_X_-_107331982_107331329_107331183_107331082_PSMD10</t>
  </si>
  <si>
    <t>99.15888713132045</t>
  </si>
  <si>
    <t>SE_X_-_107334637_107332080_107331982_107331329_PSMD10</t>
  </si>
  <si>
    <t>98.76443115296661</t>
  </si>
  <si>
    <t>SE_X_+_107369417_107372011_107372082_107374490_ATG4A</t>
  </si>
  <si>
    <t>98.30266987008606</t>
  </si>
  <si>
    <t>SE_X_+_107381221_107381343_107381421_107393382_ATG4A</t>
  </si>
  <si>
    <t>96.43120102325375</t>
  </si>
  <si>
    <t>SE_X_-_107408107_107407928_107407830_107406268_COL4A6</t>
  </si>
  <si>
    <t>86.41502816578604</t>
  </si>
  <si>
    <t>SE_X_-_107413839_107413246_107413175_107412850_COL4A6</t>
  </si>
  <si>
    <t>97.69662580821684</t>
  </si>
  <si>
    <t>SE_X_+_107938151_107938497_107938669_107939527_COL4A5</t>
  </si>
  <si>
    <t>99.42897216308782</t>
  </si>
  <si>
    <t>SE_X_-_108976368_108939425_108939373_108926781_ACSL4</t>
  </si>
  <si>
    <t>85.1556538562339</t>
  </si>
  <si>
    <t>SE_X_-_108976368_108939425_108939373_108926895_ACSL4</t>
  </si>
  <si>
    <t>97.61502498624846</t>
  </si>
  <si>
    <t>SE_X_-_114364718_114361456_114361406_114358565_LRCH2</t>
  </si>
  <si>
    <t>0.263306991401856</t>
  </si>
  <si>
    <t>56.03448275862068</t>
  </si>
  <si>
    <t>SE_X_+_114844635_114845115_114845233_114856558_PLS3</t>
  </si>
  <si>
    <t>99.44027574084289</t>
  </si>
  <si>
    <t>97.92746113989638</t>
  </si>
  <si>
    <t>SE_X_+_114874815_114877625_114877820_114879341_PLS3</t>
  </si>
  <si>
    <t>95.98027655396265</t>
  </si>
  <si>
    <t>SE_X_+_117512415_117521303_117521377_117526595_WDR44</t>
  </si>
  <si>
    <t>99.17880880624092</t>
  </si>
  <si>
    <t>SE_X_+_117570787_117575331_117575522_117576207_WDR44</t>
  </si>
  <si>
    <t>0.4063566120304825</t>
  </si>
  <si>
    <t>SE_X_+_117578457_117581023_117581077_117582856_WDR44</t>
  </si>
  <si>
    <t>0.8495070803535245</t>
  </si>
  <si>
    <t>SE_X_+_117892205_117892828_117892932_117895101_IL13RA1</t>
  </si>
  <si>
    <t>99.69872373115672</t>
  </si>
  <si>
    <t>SE_X_+_118370654_118374272_118374427_118377114_PGRMC1</t>
  </si>
  <si>
    <t>97.88923618484314</t>
  </si>
  <si>
    <t>SE_X_+_118540664_118544153_118544325_118585972_SLC25A43</t>
  </si>
  <si>
    <t>88.28092589878779</t>
  </si>
  <si>
    <t>SE_X_+_118709363_118715470_118715559_118716551_UBE2A</t>
  </si>
  <si>
    <t>51.058554433449885</t>
  </si>
  <si>
    <t>SE_X_-_118763281_118752749_118752676_118750705_SEPT6</t>
  </si>
  <si>
    <t>58.249280372935466</t>
  </si>
  <si>
    <t>SE_X_-_118763281_118759359_118759298_118754014_SEPT6</t>
  </si>
  <si>
    <t>0.13915156869683024</t>
  </si>
  <si>
    <t>SE_X_-_118827039_118820612_118820523_118809631_SEPT6</t>
  </si>
  <si>
    <t>13.554746846717865</t>
  </si>
  <si>
    <t>SE_X_-_118975039_118974647_118974557_118972490_UPF3B</t>
  </si>
  <si>
    <t>0.5587042778202689</t>
  </si>
  <si>
    <t>57.98816568047337</t>
  </si>
  <si>
    <t>SE_X_-_119763772_119761282_119761111_119761026_C1GALT1C1</t>
  </si>
  <si>
    <t>9.833712486475813</t>
  </si>
  <si>
    <t>SE_X_-_122757638_122757560_122757495_122757134_THOC2</t>
  </si>
  <si>
    <t>98.45195533027096</t>
  </si>
  <si>
    <t>SE_X_+_123022568_123025088_123025166_123026581_XIAP</t>
  </si>
  <si>
    <t>20.930231784350013</t>
  </si>
  <si>
    <t>SE_X_+_123094716_123155217_123155281_123156381_STAG2</t>
  </si>
  <si>
    <t>27.251039120193127</t>
  </si>
  <si>
    <t>SE_X_+_123095706_123155217_123155281_123156381_STAG2</t>
  </si>
  <si>
    <t>3.787810152227843</t>
  </si>
  <si>
    <t>SE_X_+_123159768_123160415_123160537_123164811_STAG2</t>
  </si>
  <si>
    <t>21.355096684515427</t>
  </si>
  <si>
    <t>SE_X_+_123224614_123224704_123224814_123227868_STAG2</t>
  </si>
  <si>
    <t>99.60602895865865</t>
  </si>
  <si>
    <t>56.70731707317073</t>
  </si>
  <si>
    <t>SE_X_-_128652338_128650474_128650308_128649971_SMARCA1</t>
  </si>
  <si>
    <t>99.29813499369548</t>
  </si>
  <si>
    <t>SE_X_-_128957655_128948771_128948634_128947701_ZDHHC9</t>
  </si>
  <si>
    <t>99.46372708269904</t>
  </si>
  <si>
    <t>SE_X_+_129042106_129042646_129042710_129044984_UTP14A</t>
  </si>
  <si>
    <t>99.64370960996509</t>
  </si>
  <si>
    <t>SE_X_+_129045126_129045742_129045897_129053151_UTP14A</t>
  </si>
  <si>
    <t>2.8992782683181004</t>
  </si>
  <si>
    <t>SE_X_-_129290435_129289261_129289131_129283543_AIFM1</t>
  </si>
  <si>
    <t>97.91981911547609</t>
  </si>
  <si>
    <t>SE_X_-_129299525_129290577_129290435_129283543_AIFM1</t>
  </si>
  <si>
    <t>97.8572134978778</t>
  </si>
  <si>
    <t>SE_X_-_129299525_129290577_129290435_129289261_AIFM1</t>
  </si>
  <si>
    <t>94.1925398030304</t>
  </si>
  <si>
    <t>SE_X_+_129479249_129480518_129480665_129483225_SLC25A14</t>
  </si>
  <si>
    <t>69.77793597817823</t>
  </si>
  <si>
    <t>SE_X_+_129483319_129484620_129484705_129492614_SLC25A14</t>
  </si>
  <si>
    <t>3.406463890740838</t>
  </si>
  <si>
    <t>SE_X_+_129492709_129493021_129493113_129498602_SLC25A14</t>
  </si>
  <si>
    <t>13.953572375716709</t>
  </si>
  <si>
    <t>SE_X_-_129917521_129843305_129843217_129837228_ENOX2</t>
  </si>
  <si>
    <t>81.11285492836903</t>
  </si>
  <si>
    <t>SE_X_-_130035658_129917664_129917521_129837228_ENOX2</t>
  </si>
  <si>
    <t>0.56271566936528</t>
  </si>
  <si>
    <t>SE_X_+_131188889_131189484_131189549_131197461_MST4</t>
  </si>
  <si>
    <t>98.89359378759919</t>
  </si>
  <si>
    <t>SE_X_+_131202597_131203506_131203691_131205097_MST4</t>
  </si>
  <si>
    <t>0.1305466671274254</t>
  </si>
  <si>
    <t>SE_X_-_132887509_132838301_132838233_132834056_GPC3</t>
  </si>
  <si>
    <t>99.75298149540687</t>
  </si>
  <si>
    <t>SE_X_-_133119302_133087238_133087077_132888203_GPC3</t>
  </si>
  <si>
    <t>95.13802599001386</t>
  </si>
  <si>
    <t>SE_X_+_133511785_133512035_133512136_133527531_PHF6</t>
  </si>
  <si>
    <t>65.49287092895801</t>
  </si>
  <si>
    <t>SE_X_-_133915851_133906313_133906173_133905384_FAM122B</t>
  </si>
  <si>
    <t>45.198781120006764</t>
  </si>
  <si>
    <t>SE_X_-_133927845_133923666_133923610_133923296_FAM122B</t>
  </si>
  <si>
    <t>58.78331222955695</t>
  </si>
  <si>
    <t>SE_X_-_134030847_134025670_134025509_134023222_MOSPD1</t>
  </si>
  <si>
    <t>94.91215615661028</t>
  </si>
  <si>
    <t>SE_X_-_134033310_134033195_134033120_134031064_MOSPD1</t>
  </si>
  <si>
    <t>0.8753376904947374</t>
  </si>
  <si>
    <t>SE_X_-_134049212_134033982_134033861_134033564_MOSPD1</t>
  </si>
  <si>
    <t>96.16261120132181</t>
  </si>
  <si>
    <t>SE_X_+_134686071_134690093_134690225_134703262_DDX26B</t>
  </si>
  <si>
    <t>98.25883410411147</t>
  </si>
  <si>
    <t>23.369565217391305</t>
  </si>
  <si>
    <t>SE_X_+_135290120_135290614_135290800_135292030_FHL1</t>
  </si>
  <si>
    <t>3.7237729286210373</t>
  </si>
  <si>
    <t>32.99492385786802</t>
  </si>
  <si>
    <t>15.228426395939088</t>
  </si>
  <si>
    <t>SE_X_+_135290800_135291402_135291601_135292030_FHL1</t>
  </si>
  <si>
    <t>99.76501051465985</t>
  </si>
  <si>
    <t>SE_X_-_135323319_135322645_135322541_135318498_MAP7D3</t>
  </si>
  <si>
    <t>6.807465059716107</t>
  </si>
  <si>
    <t>SE_X_-_135825744_135819623_135819543_135814331_ARHGEF6</t>
  </si>
  <si>
    <t>99.65097552826163</t>
  </si>
  <si>
    <t>SE_X_-_135961176_135958814_135958662_135957744_RBMX</t>
  </si>
  <si>
    <t>97.86895247804863</t>
  </si>
  <si>
    <t>SE_X_-_135961176_135960123_135960074_135958814_RBMX</t>
  </si>
  <si>
    <t>98.86804035627672</t>
  </si>
  <si>
    <t>66.86390532544378</t>
  </si>
  <si>
    <t>SE_X_-_135961176_135960245_135960074_135958814_RBMX</t>
  </si>
  <si>
    <t>55.68123478652297</t>
  </si>
  <si>
    <t>SE_X_-_138820075_138813914_138813810_138811121_ATP11C</t>
  </si>
  <si>
    <t>4.512168656955535</t>
  </si>
  <si>
    <t>SE_X_-_138820075_138814684_138814594_138813914_ATP11C</t>
  </si>
  <si>
    <t>7.871942160563719</t>
  </si>
  <si>
    <t>SE_X_-_138820075_138819955_138819890_138811121_ATP11C</t>
  </si>
  <si>
    <t>94.84647144765091</t>
  </si>
  <si>
    <t>SE_X_-_138870351_138869403_138869332_138867458_ATP11C</t>
  </si>
  <si>
    <t>99.83397725015499</t>
  </si>
  <si>
    <t>SE_X_+_147007151_147009840_147009911_147010177_FMR1</t>
  </si>
  <si>
    <t>2.016156711492345</t>
  </si>
  <si>
    <t>SE_X_+_147014282_147014920_147015059_147018023_FMR1</t>
  </si>
  <si>
    <t>10.522434559186502</t>
  </si>
  <si>
    <t>SE_X_+_147019119_147019618_147019680_147022095_FMR1</t>
  </si>
  <si>
    <t>97.37467595491455</t>
  </si>
  <si>
    <t>96.37305699481865</t>
  </si>
  <si>
    <t>SE_X_+_147022181_147024651_147024846_147026464_FMR1</t>
  </si>
  <si>
    <t>97.43881739828923</t>
  </si>
  <si>
    <t>SE_X_-_148571845_148568629_148568456_148564749_IDS</t>
  </si>
  <si>
    <t>6.525924144464036</t>
  </si>
  <si>
    <t>30.708661417322837</t>
  </si>
  <si>
    <t>SE_X_-_148577877_148573198_148573069_148571971_IDS</t>
  </si>
  <si>
    <t>0.9352987060153082</t>
  </si>
  <si>
    <t>SE_X_-_148582480_148580885_148580760_148579838_IDS</t>
  </si>
  <si>
    <t>30.436286981634357</t>
  </si>
  <si>
    <t>SE_X_-_148584842_148583707_148583605_148582568_IDS</t>
  </si>
  <si>
    <t>63.09396148521335</t>
  </si>
  <si>
    <t>SE_X_-_148610904_148608607_148608475_148582568_IDS</t>
  </si>
  <si>
    <t>98.5256918604414</t>
  </si>
  <si>
    <t>SE_X_-_148690314_148685736_148685653_148682143_TMEM185A</t>
  </si>
  <si>
    <t>91.08147277818546</t>
  </si>
  <si>
    <t>SE_X_-_148713226_148693146_148692970_148690521_TMEM185A</t>
  </si>
  <si>
    <t>9.886650185252218</t>
  </si>
  <si>
    <t>55.026455026455025</t>
  </si>
  <si>
    <t>SE_X_-_149105651_149102786_149102595_149102355_CXorf40B</t>
  </si>
  <si>
    <t>11.859725173097026</t>
  </si>
  <si>
    <t>SE_X_-_149105651_149102791_149102595_149102355_CXorf40B</t>
  </si>
  <si>
    <t>83.33709534091093</t>
  </si>
  <si>
    <t>SE_X_+_149613878_149631038_149631112_149638017_MAMLD1</t>
  </si>
  <si>
    <t>78.15542042634459</t>
  </si>
  <si>
    <t>SE_X_+_149639762_149641952_149642074_149671544_MAMLD1</t>
  </si>
  <si>
    <t>99.24872930701461</t>
  </si>
  <si>
    <t>SE_X_+_149765034_149767056_149767150_149783062_MTM1</t>
  </si>
  <si>
    <t>99.26860627785904</t>
  </si>
  <si>
    <t>SE_X_+_149765034_149783062_149783172_149787511_MTM1</t>
  </si>
  <si>
    <t>98.38738240367168</t>
  </si>
  <si>
    <t>SE_X_+_149767150_149783062_149783172_149787511_MTM1</t>
  </si>
  <si>
    <t>98.44952180936805</t>
  </si>
  <si>
    <t>SE_X_+_149767150_149787511_149787612_149807416_MTM1</t>
  </si>
  <si>
    <t>4.600571454515525</t>
  </si>
  <si>
    <t>SE_X_+_149867773_149882951_149883001_149887097_MTMR1</t>
  </si>
  <si>
    <t>98.94827949157231</t>
  </si>
  <si>
    <t>96.17486338797814</t>
  </si>
  <si>
    <t>SE_X_+_149901202_149905067_149905252_149905714_MTMR1</t>
  </si>
  <si>
    <t>98.85744572597375</t>
  </si>
  <si>
    <t>SE_X_+_149924337_149931038_149931210_149932985_MTMR1</t>
  </si>
  <si>
    <t>99.02224551859959</t>
  </si>
  <si>
    <t>SE_X_-_149999704_149963959_149963891_149963762_CD99L2</t>
  </si>
  <si>
    <t>1.978701313830004</t>
  </si>
  <si>
    <t>SE_X_-_149999704_149984928_149984752_149984551_CD99L2</t>
  </si>
  <si>
    <t>73.11351962221242</t>
  </si>
  <si>
    <t>35.025380710659896</t>
  </si>
  <si>
    <t>27.918781725888326</t>
  </si>
  <si>
    <t>SE_X_-_151124180_151124039_151123840_151123556_GABRE</t>
  </si>
  <si>
    <t>28.83203736233675</t>
  </si>
  <si>
    <t>SE_X_-_151130895_151129837_151129755_151128448_GABRE</t>
  </si>
  <si>
    <t>8.30834594963012</t>
  </si>
  <si>
    <t>SE_X_+_151999661_152000178_152000244_152014826_NSDHL</t>
  </si>
  <si>
    <t>97.56119261839025</t>
  </si>
  <si>
    <t>SE_X_+_152087625_152088872_152088955_152089251_ZNF185</t>
  </si>
  <si>
    <t>70.419452935146</t>
  </si>
  <si>
    <t>SE_X_+_152090800_152091264_152091353_152097119_ZNF185</t>
  </si>
  <si>
    <t>68.16918512180472</t>
  </si>
  <si>
    <t>SE_X_+_152090800_152091264_152091353_152100216_ZNF185</t>
  </si>
  <si>
    <t>68.5850184741788</t>
  </si>
  <si>
    <t>SE_X_+_152090800_152097119_152097205_152100216_ZNF185</t>
  </si>
  <si>
    <t>77.25500507799275</t>
  </si>
  <si>
    <t>SE_X_+_152091353_152097119_152097205_152100216_ZNF185</t>
  </si>
  <si>
    <t>95.67345386051973</t>
  </si>
  <si>
    <t>SE_X_+_152100320_152101417_152101515_152106618_ZNF185</t>
  </si>
  <si>
    <t>18.70268739646792</t>
  </si>
  <si>
    <t>SE_X_+_152101515_152104962_152105057_152106618_ZNF185</t>
  </si>
  <si>
    <t>99.69831665504748</t>
  </si>
  <si>
    <t>SE_X_+_152106707_152113811_152114008_152128243_ZNF185</t>
  </si>
  <si>
    <t>36.51325702768247</t>
  </si>
  <si>
    <t>SE_X_-_152721000_152720511_152720335_152719966_HAUS7</t>
  </si>
  <si>
    <t>5.41058624968513</t>
  </si>
  <si>
    <t>SE_X_-_152728068_152727525_152727460_152722686_HAUS7</t>
  </si>
  <si>
    <t>93.35135431441765</t>
  </si>
  <si>
    <t>SE_X_-_152734604_152730513_152730446_152728129_HAUS7</t>
  </si>
  <si>
    <t>98.75296284404055</t>
  </si>
  <si>
    <t>82.564102564102555</t>
  </si>
  <si>
    <t>SE_X_-_152860005_152858161_152857964_152853912_FAM58A</t>
  </si>
  <si>
    <t>99.7574277135864</t>
  </si>
  <si>
    <t>SE_X_-_152861462_152860137_152860005_152858191_FAM58A</t>
  </si>
  <si>
    <t>99.75172799980554</t>
  </si>
  <si>
    <t>SE_X_-_152938464_152938121_152938021_152937655_PNCK</t>
  </si>
  <si>
    <t>99.17442699390736</t>
  </si>
  <si>
    <t>SE_X_-_152938464_152938152_152938021_152937655_PNCK</t>
  </si>
  <si>
    <t>3.238362334909975</t>
  </si>
  <si>
    <t>49.693251533742334</t>
  </si>
  <si>
    <t>SE_X_+_153031035_153031614_153031779_153032328_PLXNB3</t>
  </si>
  <si>
    <t>98.33980480098892</t>
  </si>
  <si>
    <t>SE_X_+_153033883_153034403_153034531_153034617_PLXNB3</t>
  </si>
  <si>
    <t>0.15274608764140296</t>
  </si>
  <si>
    <t>SE_X_-_153055167_153054655_153054569_153053590_IDH3G</t>
  </si>
  <si>
    <t>0.7680089923183425</t>
  </si>
  <si>
    <t>92.3469387755102</t>
  </si>
  <si>
    <t>SE_X_+_153060209_153061383_153061581_153061889_SSR4</t>
  </si>
  <si>
    <t>99.1645817023855</t>
  </si>
  <si>
    <t>SE_X_+_153062007_153062913_153062987_153063180_SSR4</t>
  </si>
  <si>
    <t>99.21123667727181</t>
  </si>
  <si>
    <t>SE_X_-_153129777_153129472_153129338_153129004_L1CAM</t>
  </si>
  <si>
    <t>99.2867967382164</t>
  </si>
  <si>
    <t>SE_X_-_153133453_153133365_153133255_153133008_L1CAM</t>
  </si>
  <si>
    <t>98.46493349340852</t>
  </si>
  <si>
    <t>SE_X_-_153176154_153176065_153175960_153175539_ARHGAP4</t>
  </si>
  <si>
    <t>98.64944070821178</t>
  </si>
  <si>
    <t>SE_X_-_153176583_153176453_153176376_153176288_ARHGAP4</t>
  </si>
  <si>
    <t>6.328796347452814</t>
  </si>
  <si>
    <t>SE_X_-_153186080_153185140_153185021_153184737_ARHGAP4</t>
  </si>
  <si>
    <t>99.95036295653489</t>
  </si>
  <si>
    <t>SE_X_-_153186818_153186612_153186550_153179333_ARHGAP4</t>
  </si>
  <si>
    <t>98.69821898342477</t>
  </si>
  <si>
    <t>SE_X_-_153186818_153186612_153186550_153186262_ARHGAP4</t>
  </si>
  <si>
    <t>97.7271628196631</t>
  </si>
  <si>
    <t>SE_X_-_153186818_153186676_153186550_153186262_ARHGAP4</t>
  </si>
  <si>
    <t>3.3412112017588624</t>
  </si>
  <si>
    <t>SE_X_-_153205555_153201558_153201457_153201029_RENBP</t>
  </si>
  <si>
    <t>91.24433312812002</t>
  </si>
  <si>
    <t>SE_X_-_153208307_153207484_153207403_153207106_RENBP</t>
  </si>
  <si>
    <t>99.96556696995678</t>
  </si>
  <si>
    <t>SE_X_-_153209761_153209607_153209532_153209422_RENBP/DL490658</t>
  </si>
  <si>
    <t>95.60133109878606</t>
  </si>
  <si>
    <t>SE_X_-_153227673_153227099_153226993_153225865_HCFC1</t>
  </si>
  <si>
    <t>99.63874253753045</t>
  </si>
  <si>
    <t>SE_X_-_153278494_153278129_153277980_153277368_IRAK1</t>
  </si>
  <si>
    <t>99.65003110167767</t>
  </si>
  <si>
    <t>SE_X_-_153281888_153281548_153281483_153279729_IRAK1</t>
  </si>
  <si>
    <t>99.97195450111978</t>
  </si>
  <si>
    <t>SE_X_-_153283742_153283571_153283457_153282518_IRAK1</t>
  </si>
  <si>
    <t>1.3081202665010707</t>
  </si>
  <si>
    <t>SE_X_-_153357642_153324017_153323850_153298008_MECP2</t>
  </si>
  <si>
    <t>99.30458963706059</t>
  </si>
  <si>
    <t>SE_X_-_153362271_153357765_153357642_153298008_MECP2</t>
  </si>
  <si>
    <t>61.04209797853637</t>
  </si>
  <si>
    <t>SE_X_-_153363061_153357765_153357642_153298008_MECP2</t>
  </si>
  <si>
    <t>99.30721406400659</t>
  </si>
  <si>
    <t>SE_X_-_153581140_153581043_153580921_153580815_FLNA</t>
  </si>
  <si>
    <t>98.45852271041186</t>
  </si>
  <si>
    <t>SE_X_-_153582283_153582095_153581922_153581825_FLNA</t>
  </si>
  <si>
    <t>97.57677447795632</t>
  </si>
  <si>
    <t>SE_X_-_153583193_153583079_153582984_153582851_FLNA</t>
  </si>
  <si>
    <t>99.76393422399055</t>
  </si>
  <si>
    <t>SE_X_+_153607926_153608050_153608154_153608302_EMD</t>
  </si>
  <si>
    <t>98.1227614966231</t>
  </si>
  <si>
    <t>SE_X_+_153628282_153628805_153628967_153629043_RPL10/DQ570720</t>
  </si>
  <si>
    <t>99.84977574388371</t>
  </si>
  <si>
    <t>SE_X_+_153628282_153628805_153628967_153631604_RPL10/DQ570720</t>
  </si>
  <si>
    <t>97.24024237570961</t>
  </si>
  <si>
    <t>SE_X_-_153640228_153637532_153637448_153633996_DNASE1L1</t>
  </si>
  <si>
    <t>99.96759221370262</t>
  </si>
  <si>
    <t>SE_X_+_153640343_153640423_153640551_153641544_TAZ</t>
  </si>
  <si>
    <t>36.407469082767946</t>
  </si>
  <si>
    <t>SE_X_+_153641904_153642438_153642527_153647882_TAZ</t>
  </si>
  <si>
    <t>96.14899529232098</t>
  </si>
  <si>
    <t>SE_X_+_153641904_153647882_153647962_153648371_TAZ</t>
  </si>
  <si>
    <t>99.67400777829978</t>
  </si>
  <si>
    <t>SE_X_+_153642527_153647882_153647962_153648044_TAZ</t>
  </si>
  <si>
    <t>0.15590396167643025</t>
  </si>
  <si>
    <t>SE_X_+_153665645_153666562_153666732_153666869_GDI1</t>
  </si>
  <si>
    <t>0.108277684663571</t>
  </si>
  <si>
    <t>SE_X_+_153667486_153668057_153668144_153668288_GDI1</t>
  </si>
  <si>
    <t>99.94660760763563</t>
  </si>
  <si>
    <t>SE_X_-_153714876_153714672_153714567_153714318_UBL4A</t>
  </si>
  <si>
    <t>94.67838615858038</t>
  </si>
  <si>
    <t>SE_X_-_153736620_153736192_153736142_153735821_FAM3A</t>
  </si>
  <si>
    <t>92.06777397034391</t>
  </si>
  <si>
    <t>SE_X_-_153736620_153736213_153736142_153735821_FAM3A</t>
  </si>
  <si>
    <t>99.97755526570027</t>
  </si>
  <si>
    <t>SE_X_-_153740181_153736928_153736805_153736678_FAM3A</t>
  </si>
  <si>
    <t>99.95488406333448</t>
  </si>
  <si>
    <t>SE_X_-_153740181_153736983_153736805_153736678_FAM3A</t>
  </si>
  <si>
    <t>20.130922295721348</t>
  </si>
  <si>
    <t>SE_X_-_153741147_153740735_153740638_153740204_FAM3A</t>
  </si>
  <si>
    <t>10.779309632765072</t>
  </si>
  <si>
    <t>SE_X_-_153741147_153740755_153740638_153740204_FAM3A</t>
  </si>
  <si>
    <t>96.83501867791993</t>
  </si>
  <si>
    <t>SE_X_-_153744084_153741260_153741147_153740204_FAM3A</t>
  </si>
  <si>
    <t>95.63700439816894</t>
  </si>
  <si>
    <t>SE_X_-_153924192_153908525_153908409_153906571_GAB3</t>
  </si>
  <si>
    <t>99.30680693303934</t>
  </si>
  <si>
    <t>SE_X_+_153994675_153995272_153995336_153995531_DKC1</t>
  </si>
  <si>
    <t>1.342442138600779</t>
  </si>
  <si>
    <t>SE_X_+_154002980_154003061_154003119_154003470_DKC1</t>
  </si>
  <si>
    <t>95.04772616708172</t>
  </si>
  <si>
    <t>SE_X_-_154033547_154018297_154018229_154014675_MPP1</t>
  </si>
  <si>
    <t>3.6423842618173876</t>
  </si>
  <si>
    <t>SE_X_-_154033547_154028168_154028020_154020560_MPP1</t>
  </si>
  <si>
    <t>1.4472157654607907</t>
  </si>
  <si>
    <t>SE_X_-_154033547_154033102_154032972_154020560_MPP1</t>
  </si>
  <si>
    <t>99.00053723928738</t>
  </si>
  <si>
    <t>SE_X_+_154261828_154274784_154274859_154279945_FUNDC2</t>
  </si>
  <si>
    <t>16.410279663859864</t>
  </si>
  <si>
    <t>SE_X_+_154319114_154327590_154327664_154344332_BRCC3</t>
  </si>
  <si>
    <t>97.4468014079738</t>
  </si>
  <si>
    <t>70.54263565891473</t>
  </si>
  <si>
    <t>SE_X_+_154319114_154344332_154344463_154344986_BRCC3</t>
  </si>
  <si>
    <t>1.0498567087640922</t>
  </si>
  <si>
    <t>SE_X_-_154508438_154508219_154508100_154507353_CLIC2</t>
  </si>
  <si>
    <t>98.55486611765373</t>
  </si>
  <si>
    <t>SE_X_-_154528349_154528223_154528098_154509357_CLIC2</t>
  </si>
  <si>
    <t>1.1114898949982177</t>
  </si>
  <si>
    <t>SE_X_-_154563680_154538938_154538885_154528458_CLIC2</t>
  </si>
  <si>
    <t>94.51115948739115</t>
  </si>
  <si>
    <t>SE_X_+_155119275_155125286_155125343_155127776_VAMP7</t>
  </si>
  <si>
    <t>95.96329513590236</t>
  </si>
  <si>
    <t>SE_X_+_155130251_155149477_155149544_155169365_VAMP7</t>
  </si>
  <si>
    <t>97.47052410567093</t>
  </si>
  <si>
    <t>SE_Y_+_14959078_14959164_14959252_14968265_USP9Y</t>
  </si>
  <si>
    <t>98.29815426829609</t>
  </si>
  <si>
    <t>SE_Y_-_15372158_15363067_15362897_15361762_UTY</t>
  </si>
  <si>
    <t>14.993168209187688</t>
  </si>
  <si>
    <t>SE_Y_-_15471647_15470433_15470344_15469849_UTY</t>
  </si>
  <si>
    <t>23.899374113547893</t>
  </si>
  <si>
    <t>SE_Y_-_15471647_15471102_15470968_15469849_UTY</t>
  </si>
  <si>
    <t>93.66175865618278</t>
  </si>
  <si>
    <t>SE_Y_-_15478147_15472408_15472310_15471866_UTY</t>
  </si>
  <si>
    <t>1.1369751809795627</t>
  </si>
  <si>
    <t>SE_Y_-_21893658_21885319_21885227_21883197_KDM5D</t>
  </si>
  <si>
    <t>88.11049054930061</t>
  </si>
  <si>
    <t>SE_Y_-_21903204_21901548_21901414_21897636_KDM5D</t>
  </si>
  <si>
    <t>99.16727268584677</t>
  </si>
  <si>
    <t>SE_Y_-_21903621_21903374_21903204_21901548_KDM5D</t>
  </si>
  <si>
    <t>98.8668982390365</t>
  </si>
  <si>
    <t>SE_Y_-_21905048_21903743_21903621_21903374_KDM5D</t>
  </si>
  <si>
    <t>97.9357035454416</t>
  </si>
  <si>
    <t>SE_Y_+_22744579_22746360_22746410_22749910_EIF1AY</t>
  </si>
  <si>
    <t>figure_07b</t>
  </si>
  <si>
    <t>outside_exon</t>
  </si>
  <si>
    <t>corresponding_deletion</t>
  </si>
  <si>
    <t>psi_sd</t>
  </si>
  <si>
    <t>del_es</t>
  </si>
  <si>
    <t>del_es_se</t>
  </si>
  <si>
    <t>min_del_psi</t>
  </si>
  <si>
    <t>max_del_psi</t>
  </si>
  <si>
    <t>FAON_2_0_21</t>
  </si>
  <si>
    <t>-2.2957209673877474</t>
  </si>
  <si>
    <t>0.0809602826530866</t>
  </si>
  <si>
    <t>4.559339583052202</t>
  </si>
  <si>
    <t>5.360720298303386</t>
  </si>
  <si>
    <t>FAON_3_6_26</t>
  </si>
  <si>
    <t>-0.5562154134436983</t>
  </si>
  <si>
    <t>0.035103473042438015</t>
  </si>
  <si>
    <t>27.18159658898368</t>
  </si>
  <si>
    <t>29.158518338109328</t>
  </si>
  <si>
    <t>FAON_4_11_31</t>
  </si>
  <si>
    <t>-0.30592859445357573</t>
  </si>
  <si>
    <t>0.031597942489964274</t>
  </si>
  <si>
    <t>35.03447223794163</t>
  </si>
  <si>
    <t>37.31996293594853</t>
  </si>
  <si>
    <t>FAON_5_16_36</t>
  </si>
  <si>
    <t>-2.3066319467488228</t>
  </si>
  <si>
    <t>0.07388667147716826</t>
  </si>
  <si>
    <t>4.5418772445303235</t>
  </si>
  <si>
    <t>5.265171715209412</t>
  </si>
  <si>
    <t>FAON_6_21_41</t>
  </si>
  <si>
    <t>-0.36089751702229944</t>
  </si>
  <si>
    <t>0.032093359845425044</t>
  </si>
  <si>
    <t>33.144213884147256</t>
  </si>
  <si>
    <t>35.341392802716165</t>
  </si>
  <si>
    <t>FAON_7_26_46</t>
  </si>
  <si>
    <t>-0.8672347571596313</t>
  </si>
  <si>
    <t>0.03125231569123172</t>
  </si>
  <si>
    <t>19.99279506600103</t>
  </si>
  <si>
    <t>21.28231813236515</t>
  </si>
  <si>
    <t>FAON_8_31_51</t>
  </si>
  <si>
    <t>-3.040322700697319</t>
  </si>
  <si>
    <t>0.08125126916749184</t>
  </si>
  <si>
    <t>2.164707102851251</t>
  </si>
  <si>
    <t>2.546672495382973</t>
  </si>
  <si>
    <t>FAON_9_36_56</t>
  </si>
  <si>
    <t>-1.3375039132485418</t>
  </si>
  <si>
    <t>0.0364800344600396</t>
  </si>
  <si>
    <t>12.427044268383732</t>
  </si>
  <si>
    <t>13.367617209042677</t>
  </si>
  <si>
    <t>FAON_10_41_61</t>
  </si>
  <si>
    <t>-0.6975219629940713</t>
  </si>
  <si>
    <t>0.03035835010429945</t>
  </si>
  <si>
    <t>23.71194007009253</t>
  </si>
  <si>
    <t>25.196256248428153</t>
  </si>
  <si>
    <t>figure_07c</t>
  </si>
  <si>
    <t>del_spliceAI</t>
  </si>
  <si>
    <t>figure_7d</t>
  </si>
  <si>
    <r>
      <rPr>
        <b/>
        <sz val="10"/>
        <color indexed="8"/>
        <rFont val="Helvetica Neue"/>
        <family val="2"/>
      </rPr>
      <t xml:space="preserve">Given the large volume of data, source data for Figure 7D has been deposited in Github. </t>
    </r>
    <r>
      <rPr>
        <b/>
        <u/>
        <sz val="10"/>
        <color indexed="8"/>
        <rFont val="Helvetica Neue"/>
        <family val="2"/>
      </rPr>
      <t>https://doi.org/10.5281/zenodo.15705337</t>
    </r>
    <r>
      <rPr>
        <b/>
        <sz val="12"/>
        <color indexed="8"/>
        <rFont val="Helvetica"/>
        <family val="2"/>
      </rPr>
      <t> </t>
    </r>
    <r>
      <rPr>
        <b/>
        <sz val="12"/>
        <color indexed="8"/>
        <rFont val="Times Roman"/>
      </rPr>
      <t xml:space="preserve"> </t>
    </r>
  </si>
  <si>
    <t>figure_7e</t>
  </si>
  <si>
    <r>
      <rPr>
        <b/>
        <sz val="10"/>
        <color indexed="8"/>
        <rFont val="Helvetica Neue"/>
        <family val="2"/>
      </rPr>
      <t xml:space="preserve">Given the large volume of data, source data for Figure 7e has been deposited in Github. </t>
    </r>
    <r>
      <rPr>
        <b/>
        <u/>
        <sz val="10"/>
        <color indexed="8"/>
        <rFont val="Helvetica Neue"/>
        <family val="2"/>
      </rPr>
      <t>https://doi.org/10.5281/zenodo.15705337</t>
    </r>
    <r>
      <rPr>
        <b/>
        <sz val="12"/>
        <color indexed="8"/>
        <rFont val="Helvetica"/>
        <family val="2"/>
      </rPr>
      <t> </t>
    </r>
    <r>
      <rPr>
        <b/>
        <sz val="12"/>
        <color indexed="8"/>
        <rFont val="Times Roman"/>
      </rPr>
      <t xml:space="preserve"> </t>
    </r>
  </si>
  <si>
    <t>figure_07f</t>
  </si>
  <si>
    <t>Raw data for Figure 7F is the same as for Figure 5B.</t>
  </si>
  <si>
    <t>Supplementary Figures 1-18</t>
  </si>
  <si>
    <r>
      <rPr>
        <b/>
        <sz val="10"/>
        <color indexed="8"/>
        <rFont val="Helvetica Neue"/>
        <family val="2"/>
      </rPr>
      <t xml:space="preserve">Given the large volume of data, source data for these Figures has been deposited in Github. </t>
    </r>
    <r>
      <rPr>
        <b/>
        <u/>
        <sz val="10"/>
        <color indexed="8"/>
        <rFont val="Helvetica Neue"/>
        <family val="2"/>
      </rPr>
      <t>https://doi.org/10.5281/zenodo.15705337</t>
    </r>
    <r>
      <rPr>
        <b/>
        <sz val="12"/>
        <color indexed="8"/>
        <rFont val="Helvetica"/>
        <family val="2"/>
      </rPr>
      <t> </t>
    </r>
    <r>
      <rPr>
        <b/>
        <sz val="12"/>
        <color indexed="8"/>
        <rFont val="Times Roman"/>
      </rPr>
      <t xml:space="preserve"> </t>
    </r>
  </si>
</sst>
</file>

<file path=xl/styles.xml><?xml version="1.0" encoding="utf-8"?>
<styleSheet xmlns="http://schemas.openxmlformats.org/spreadsheetml/2006/main" xmlns:mc="http://schemas.openxmlformats.org/markup-compatibility/2006" xmlns:x14ac="http://schemas.microsoft.com/office/spreadsheetml/2009/9/ac" xmlns:x16r2="http://schemas.microsoft.com/office/spreadsheetml/2015/02/main" xmlns:xr="http://schemas.microsoft.com/office/spreadsheetml/2014/revision" mc:Ignorable="x14ac x16r2 xr">
  <fonts count="8">
    <font>
      <sz val="10"/>
      <color indexed="8"/>
      <name val="Helvetica Neue"/>
    </font>
    <font>
      <sz val="12"/>
      <color indexed="8"/>
      <name val="Helvetica Neue"/>
      <family val="2"/>
    </font>
    <font>
      <b/>
      <sz val="10"/>
      <color indexed="8"/>
      <name val="Helvetica Neue"/>
      <family val="2"/>
    </font>
    <font>
      <b/>
      <sz val="12"/>
      <color indexed="8"/>
      <name val="Arial"/>
      <family val="2"/>
    </font>
    <font>
      <sz val="12"/>
      <color indexed="8"/>
      <name val="Arial"/>
      <family val="2"/>
    </font>
    <font>
      <b/>
      <u/>
      <sz val="10"/>
      <color indexed="8"/>
      <name val="Helvetica Neue"/>
      <family val="2"/>
    </font>
    <font>
      <b/>
      <sz val="12"/>
      <color indexed="8"/>
      <name val="Helvetica"/>
      <family val="2"/>
    </font>
    <font>
      <b/>
      <sz val="12"/>
      <color indexed="8"/>
      <name val="Times Roman"/>
    </font>
  </fonts>
  <fills count="4">
    <fill>
      <patternFill patternType="none"/>
    </fill>
    <fill>
      <patternFill patternType="gray125"/>
    </fill>
    <fill>
      <patternFill patternType="solid">
        <fgColor indexed="9"/>
        <bgColor auto="1"/>
      </patternFill>
    </fill>
    <fill>
      <patternFill patternType="solid">
        <fgColor indexed="12"/>
        <bgColor auto="1"/>
      </patternFill>
    </fill>
  </fills>
  <borders count="8">
    <border>
      <left/>
      <right/>
      <top/>
      <bottom/>
      <diagonal/>
    </border>
    <border>
      <left style="thin">
        <color indexed="10"/>
      </left>
      <right style="thin">
        <color indexed="10"/>
      </right>
      <top style="thin">
        <color indexed="10"/>
      </top>
      <bottom style="thin">
        <color indexed="11"/>
      </bottom>
      <diagonal/>
    </border>
    <border>
      <left style="thin">
        <color indexed="10"/>
      </left>
      <right style="thin">
        <color indexed="11"/>
      </right>
      <top style="thin">
        <color indexed="11"/>
      </top>
      <bottom style="thin">
        <color indexed="10"/>
      </bottom>
      <diagonal/>
    </border>
    <border>
      <left style="thin">
        <color indexed="11"/>
      </left>
      <right style="thin">
        <color indexed="10"/>
      </right>
      <top style="thin">
        <color indexed="11"/>
      </top>
      <bottom style="thin">
        <color indexed="10"/>
      </bottom>
      <diagonal/>
    </border>
    <border>
      <left style="thin">
        <color indexed="10"/>
      </left>
      <right style="thin">
        <color indexed="10"/>
      </right>
      <top style="thin">
        <color indexed="11"/>
      </top>
      <bottom style="thin">
        <color indexed="10"/>
      </bottom>
      <diagonal/>
    </border>
    <border>
      <left style="thin">
        <color indexed="10"/>
      </left>
      <right style="thin">
        <color indexed="11"/>
      </right>
      <top style="thin">
        <color indexed="10"/>
      </top>
      <bottom style="thin">
        <color indexed="10"/>
      </bottom>
      <diagonal/>
    </border>
    <border>
      <left style="thin">
        <color indexed="11"/>
      </left>
      <right style="thin">
        <color indexed="10"/>
      </right>
      <top style="thin">
        <color indexed="10"/>
      </top>
      <bottom style="thin">
        <color indexed="10"/>
      </bottom>
      <diagonal/>
    </border>
    <border>
      <left style="thin">
        <color indexed="10"/>
      </left>
      <right style="thin">
        <color indexed="10"/>
      </right>
      <top style="thin">
        <color indexed="10"/>
      </top>
      <bottom style="thin">
        <color indexed="10"/>
      </bottom>
      <diagonal/>
    </border>
  </borders>
  <cellStyleXfs count="1">
    <xf numFmtId="0" fontId="0" fillId="0" borderId="0" applyNumberFormat="0" applyFill="0" applyBorder="0" applyProtection="0">
      <alignment vertical="top" wrapText="1"/>
    </xf>
  </cellStyleXfs>
  <cellXfs count="42">
    <xf numFmtId="0" fontId="0" fillId="0" borderId="0" xfId="0">
      <alignment vertical="top" wrapText="1"/>
    </xf>
    <xf numFmtId="0" fontId="0" fillId="0" borderId="0" xfId="0" applyNumberFormat="1" applyAlignment="1">
      <alignment vertical="top"/>
    </xf>
    <xf numFmtId="49" fontId="2" fillId="2" borderId="1" xfId="0" applyNumberFormat="1" applyFont="1" applyFill="1" applyBorder="1" applyAlignment="1">
      <alignment vertical="top"/>
    </xf>
    <xf numFmtId="49" fontId="2" fillId="3" borderId="2" xfId="0" applyNumberFormat="1" applyFont="1" applyFill="1" applyBorder="1" applyAlignment="1">
      <alignment vertical="top"/>
    </xf>
    <xf numFmtId="49" fontId="0" fillId="0" borderId="3" xfId="0" applyNumberFormat="1" applyBorder="1" applyAlignment="1">
      <alignment vertical="top"/>
    </xf>
    <xf numFmtId="49" fontId="0" fillId="0" borderId="4" xfId="0" applyNumberFormat="1" applyBorder="1" applyAlignment="1">
      <alignment vertical="top"/>
    </xf>
    <xf numFmtId="49" fontId="2" fillId="3" borderId="5" xfId="0" applyNumberFormat="1" applyFont="1" applyFill="1" applyBorder="1" applyAlignment="1">
      <alignment vertical="top"/>
    </xf>
    <xf numFmtId="49" fontId="0" fillId="0" borderId="6" xfId="0" applyNumberFormat="1" applyBorder="1" applyAlignment="1">
      <alignment vertical="top"/>
    </xf>
    <xf numFmtId="49" fontId="0" fillId="0" borderId="7" xfId="0" applyNumberFormat="1" applyBorder="1" applyAlignment="1">
      <alignment vertical="top"/>
    </xf>
    <xf numFmtId="0" fontId="0" fillId="0" borderId="7" xfId="0" applyNumberFormat="1" applyBorder="1" applyAlignment="1">
      <alignment vertical="top"/>
    </xf>
    <xf numFmtId="3" fontId="0" fillId="0" borderId="7" xfId="0" applyNumberFormat="1" applyBorder="1" applyAlignment="1">
      <alignment vertical="top"/>
    </xf>
    <xf numFmtId="0" fontId="0" fillId="0" borderId="0" xfId="0" applyNumberFormat="1">
      <alignment vertical="top" wrapText="1"/>
    </xf>
    <xf numFmtId="49" fontId="2" fillId="2" borderId="1" xfId="0" applyNumberFormat="1" applyFont="1" applyFill="1" applyBorder="1">
      <alignment vertical="top" wrapText="1"/>
    </xf>
    <xf numFmtId="0" fontId="2" fillId="2" borderId="1" xfId="0" applyFont="1" applyFill="1" applyBorder="1">
      <alignment vertical="top" wrapText="1"/>
    </xf>
    <xf numFmtId="49" fontId="2" fillId="3" borderId="2" xfId="0" applyNumberFormat="1" applyFont="1" applyFill="1" applyBorder="1">
      <alignment vertical="top" wrapText="1"/>
    </xf>
    <xf numFmtId="49" fontId="0" fillId="0" borderId="3" xfId="0" applyNumberFormat="1" applyBorder="1">
      <alignment vertical="top" wrapText="1"/>
    </xf>
    <xf numFmtId="49" fontId="0" fillId="0" borderId="4" xfId="0" applyNumberFormat="1" applyBorder="1">
      <alignment vertical="top" wrapText="1"/>
    </xf>
    <xf numFmtId="0" fontId="0" fillId="0" borderId="4" xfId="0" applyNumberFormat="1" applyBorder="1">
      <alignment vertical="top" wrapText="1"/>
    </xf>
    <xf numFmtId="0" fontId="0" fillId="0" borderId="4" xfId="0" applyBorder="1">
      <alignment vertical="top" wrapText="1"/>
    </xf>
    <xf numFmtId="49" fontId="2" fillId="3" borderId="5" xfId="0" applyNumberFormat="1" applyFont="1" applyFill="1" applyBorder="1">
      <alignment vertical="top" wrapText="1"/>
    </xf>
    <xf numFmtId="49" fontId="0" fillId="0" borderId="6" xfId="0" applyNumberFormat="1" applyBorder="1">
      <alignment vertical="top" wrapText="1"/>
    </xf>
    <xf numFmtId="49" fontId="0" fillId="0" borderId="7" xfId="0" applyNumberFormat="1" applyBorder="1">
      <alignment vertical="top" wrapText="1"/>
    </xf>
    <xf numFmtId="0" fontId="0" fillId="0" borderId="7" xfId="0" applyNumberFormat="1" applyBorder="1">
      <alignment vertical="top" wrapText="1"/>
    </xf>
    <xf numFmtId="0" fontId="0" fillId="0" borderId="7" xfId="0" applyBorder="1">
      <alignment vertical="top" wrapText="1"/>
    </xf>
    <xf numFmtId="0" fontId="0" fillId="0" borderId="6" xfId="0" applyNumberFormat="1" applyBorder="1">
      <alignment vertical="top" wrapText="1"/>
    </xf>
    <xf numFmtId="0" fontId="0" fillId="0" borderId="3" xfId="0" applyNumberFormat="1" applyBorder="1">
      <alignment vertical="top" wrapText="1"/>
    </xf>
    <xf numFmtId="0" fontId="2" fillId="3" borderId="2" xfId="0" applyNumberFormat="1" applyFont="1" applyFill="1" applyBorder="1">
      <alignment vertical="top" wrapText="1"/>
    </xf>
    <xf numFmtId="0" fontId="2" fillId="3" borderId="5" xfId="0" applyNumberFormat="1" applyFont="1" applyFill="1" applyBorder="1">
      <alignment vertical="top" wrapText="1"/>
    </xf>
    <xf numFmtId="0" fontId="0" fillId="0" borderId="6" xfId="0" applyBorder="1">
      <alignment vertical="top" wrapText="1"/>
    </xf>
    <xf numFmtId="0" fontId="2" fillId="3" borderId="5" xfId="0" applyFont="1" applyFill="1" applyBorder="1">
      <alignment vertical="top" wrapText="1"/>
    </xf>
    <xf numFmtId="0" fontId="0" fillId="0" borderId="3" xfId="0" applyBorder="1">
      <alignment vertical="top" wrapText="1"/>
    </xf>
    <xf numFmtId="0" fontId="2" fillId="0" borderId="5" xfId="0" applyFont="1" applyBorder="1" applyAlignment="1">
      <alignment vertical="center" wrapText="1"/>
    </xf>
    <xf numFmtId="49" fontId="3" fillId="0" borderId="6" xfId="0" applyNumberFormat="1" applyFont="1" applyBorder="1" applyAlignment="1">
      <alignment horizontal="center" vertical="center" wrapText="1" readingOrder="1"/>
    </xf>
    <xf numFmtId="0" fontId="0" fillId="0" borderId="7" xfId="0" applyBorder="1" applyAlignment="1">
      <alignment vertical="center" wrapText="1"/>
    </xf>
    <xf numFmtId="49" fontId="3" fillId="0" borderId="7" xfId="0" applyNumberFormat="1" applyFont="1" applyBorder="1" applyAlignment="1">
      <alignment horizontal="center" vertical="center" wrapText="1" readingOrder="1"/>
    </xf>
    <xf numFmtId="0" fontId="4" fillId="0" borderId="6" xfId="0" applyNumberFormat="1" applyFont="1" applyBorder="1" applyAlignment="1">
      <alignment vertical="center" wrapText="1" readingOrder="1"/>
    </xf>
    <xf numFmtId="0" fontId="4" fillId="0" borderId="7" xfId="0" applyNumberFormat="1" applyFont="1" applyBorder="1" applyAlignment="1">
      <alignment vertical="center" wrapText="1" readingOrder="1"/>
    </xf>
    <xf numFmtId="49" fontId="4" fillId="0" borderId="5" xfId="0" applyNumberFormat="1" applyFont="1" applyBorder="1" applyAlignment="1">
      <alignment horizontal="left" vertical="center" wrapText="1" readingOrder="1"/>
    </xf>
    <xf numFmtId="0" fontId="2" fillId="3" borderId="2" xfId="0" applyFont="1" applyFill="1" applyBorder="1">
      <alignment vertical="top" wrapText="1"/>
    </xf>
    <xf numFmtId="3" fontId="0" fillId="0" borderId="7" xfId="0" applyNumberFormat="1" applyBorder="1">
      <alignment vertical="top" wrapText="1"/>
    </xf>
    <xf numFmtId="3" fontId="0" fillId="0" borderId="6" xfId="0" applyNumberFormat="1" applyBorder="1">
      <alignment vertical="top" wrapText="1"/>
    </xf>
    <xf numFmtId="0" fontId="1" fillId="0" borderId="0" xfId="0" applyFont="1" applyAlignment="1">
      <alignment horizontal="center" vertical="center"/>
    </xf>
  </cellXfs>
  <cellStyles count="1">
    <cellStyle name="Normal" xfId="0" builtinId="0"/>
  </cellStyles>
  <dxfs count="0"/>
  <tableStyles count="0"/>
  <colors>
    <indexedColors>
      <rgbColor rgb="FF000000"/>
      <rgbColor rgb="FFFFFFFF"/>
      <rgbColor rgb="FFFF0000"/>
      <rgbColor rgb="FF00FF00"/>
      <rgbColor rgb="FF0000FF"/>
      <rgbColor rgb="FFFFFF00"/>
      <rgbColor rgb="FFFF00FF"/>
      <rgbColor rgb="FF00FFFF"/>
      <rgbColor rgb="FF000000"/>
      <rgbColor rgb="FFBDC0BF"/>
      <rgbColor rgb="FFA5A5A5"/>
      <rgbColor rgb="FF3F3F3F"/>
      <rgbColor rgb="FFDBDBDB"/>
      <rgbColor rgb="00FFFF00"/>
      <rgbColor rgb="00FF00FF"/>
      <rgbColor rgb="0000FFFF"/>
      <rgbColor rgb="00800000"/>
      <rgbColor rgb="00008000"/>
      <rgbColor rgb="00000080"/>
      <rgbColor rgb="00808000"/>
      <rgbColor rgb="00800080"/>
      <rgbColor rgb="00008080"/>
      <rgbColor rgb="00C0C0C0"/>
      <rgbColor rgb="00808080"/>
      <rgbColor rgb="009999FF"/>
      <rgbColor rgb="00993366"/>
      <rgbColor rgb="00FFFFCC"/>
      <rgbColor rgb="00CCFFFF"/>
      <rgbColor rgb="00660066"/>
      <rgbColor rgb="00FF8080"/>
      <rgbColor rgb="000066CC"/>
      <rgbColor rgb="00CCCCFF"/>
      <rgbColor rgb="00000080"/>
      <rgbColor rgb="00FF00FF"/>
      <rgbColor rgb="00FFFF00"/>
      <rgbColor rgb="0000FFFF"/>
      <rgbColor rgb="00800080"/>
      <rgbColor rgb="00800000"/>
      <rgbColor rgb="00008080"/>
      <rgbColor rgb="000000FF"/>
      <rgbColor rgb="0000CCFF"/>
      <rgbColor rgb="00CCFFFF"/>
      <rgbColor rgb="00CCFFCC"/>
      <rgbColor rgb="00FFFF99"/>
      <rgbColor rgb="0099CCFF"/>
      <rgbColor rgb="00FF99CC"/>
      <rgbColor rgb="00CC99FF"/>
      <rgbColor rgb="00FFCC99"/>
      <rgbColor rgb="003366FF"/>
      <rgbColor rgb="0033CCCC"/>
      <rgbColor rgb="0099CC00"/>
      <rgbColor rgb="00FFCC00"/>
      <rgbColor rgb="00FF9900"/>
      <rgbColor rgb="00FF6600"/>
      <rgbColor rgb="00666699"/>
      <rgbColor rgb="00969696"/>
      <rgbColor rgb="00003366"/>
      <rgbColor rgb="00339966"/>
      <rgbColor rgb="00003300"/>
      <rgbColor rgb="00333300"/>
      <rgbColor rgb="00993300"/>
      <rgbColor rgb="00993366"/>
      <rgbColor rgb="00333399"/>
      <rgbColor rgb="00333333"/>
    </indexedColors>
  </colors>
  <extLst>
    <ext xmlns:x14="http://schemas.microsoft.com/office/spreadsheetml/2009/9/main" uri="{EB79DEF2-80B8-43e5-95BD-54CBDDF9020C}">
      <x14:slicerStyles defaultSlicerStyle="SlicerStyleLight1"/>
    </ext>
    <ext xmlns:x15="http://schemas.microsoft.com/office/spreadsheetml/2010/11/main" uri="{9260A510-F301-46a8-8635-F512D64BE5F5}">
      <x15:timelineStyles defaultTimelineStyle="TimeSlicerStyleLight1"/>
    </ext>
  </extLst>
</styleSheet>
</file>

<file path=xl/_rels/workbook.xml.rels><?xml version="1.0" encoding="UTF-8" standalone="yes"?>
<Relationships xmlns="http://schemas.openxmlformats.org/package/2006/relationships"><Relationship Id="rId13" Type="http://schemas.openxmlformats.org/officeDocument/2006/relationships/worksheet" Target="worksheets/sheet13.xml"/><Relationship Id="rId18" Type="http://schemas.openxmlformats.org/officeDocument/2006/relationships/worksheet" Target="worksheets/sheet18.xml"/><Relationship Id="rId26" Type="http://schemas.openxmlformats.org/officeDocument/2006/relationships/worksheet" Target="worksheets/sheet26.xml"/><Relationship Id="rId39" Type="http://schemas.openxmlformats.org/officeDocument/2006/relationships/worksheet" Target="worksheets/sheet39.xml"/><Relationship Id="rId21" Type="http://schemas.openxmlformats.org/officeDocument/2006/relationships/worksheet" Target="worksheets/sheet21.xml"/><Relationship Id="rId34" Type="http://schemas.openxmlformats.org/officeDocument/2006/relationships/worksheet" Target="worksheets/sheet34.xml"/><Relationship Id="rId42" Type="http://schemas.openxmlformats.org/officeDocument/2006/relationships/worksheet" Target="worksheets/sheet42.xml"/><Relationship Id="rId47" Type="http://schemas.openxmlformats.org/officeDocument/2006/relationships/worksheet" Target="worksheets/sheet47.xml"/><Relationship Id="rId50" Type="http://schemas.openxmlformats.org/officeDocument/2006/relationships/worksheet" Target="worksheets/sheet50.xml"/><Relationship Id="rId55" Type="http://schemas.openxmlformats.org/officeDocument/2006/relationships/worksheet" Target="worksheets/sheet55.xml"/><Relationship Id="rId7" Type="http://schemas.openxmlformats.org/officeDocument/2006/relationships/worksheet" Target="worksheets/sheet7.xml"/><Relationship Id="rId2" Type="http://schemas.openxmlformats.org/officeDocument/2006/relationships/worksheet" Target="worksheets/sheet2.xml"/><Relationship Id="rId16" Type="http://schemas.openxmlformats.org/officeDocument/2006/relationships/worksheet" Target="worksheets/sheet16.xml"/><Relationship Id="rId29" Type="http://schemas.openxmlformats.org/officeDocument/2006/relationships/worksheet" Target="worksheets/sheet29.xml"/><Relationship Id="rId11" Type="http://schemas.openxmlformats.org/officeDocument/2006/relationships/worksheet" Target="worksheets/sheet11.xml"/><Relationship Id="rId24" Type="http://schemas.openxmlformats.org/officeDocument/2006/relationships/worksheet" Target="worksheets/sheet24.xml"/><Relationship Id="rId32" Type="http://schemas.openxmlformats.org/officeDocument/2006/relationships/worksheet" Target="worksheets/sheet32.xml"/><Relationship Id="rId37" Type="http://schemas.openxmlformats.org/officeDocument/2006/relationships/worksheet" Target="worksheets/sheet37.xml"/><Relationship Id="rId40" Type="http://schemas.openxmlformats.org/officeDocument/2006/relationships/worksheet" Target="worksheets/sheet40.xml"/><Relationship Id="rId45" Type="http://schemas.openxmlformats.org/officeDocument/2006/relationships/worksheet" Target="worksheets/sheet45.xml"/><Relationship Id="rId53" Type="http://schemas.openxmlformats.org/officeDocument/2006/relationships/worksheet" Target="worksheets/sheet53.xml"/><Relationship Id="rId58" Type="http://schemas.openxmlformats.org/officeDocument/2006/relationships/sharedStrings" Target="sharedStrings.xml"/><Relationship Id="rId5" Type="http://schemas.openxmlformats.org/officeDocument/2006/relationships/worksheet" Target="worksheets/sheet5.xml"/><Relationship Id="rId61" Type="http://schemas.openxmlformats.org/officeDocument/2006/relationships/customXml" Target="../customXml/item3.xml"/><Relationship Id="rId19" Type="http://schemas.openxmlformats.org/officeDocument/2006/relationships/worksheet" Target="worksheets/sheet19.xml"/><Relationship Id="rId14" Type="http://schemas.openxmlformats.org/officeDocument/2006/relationships/worksheet" Target="worksheets/sheet14.xml"/><Relationship Id="rId22" Type="http://schemas.openxmlformats.org/officeDocument/2006/relationships/worksheet" Target="worksheets/sheet22.xml"/><Relationship Id="rId27" Type="http://schemas.openxmlformats.org/officeDocument/2006/relationships/worksheet" Target="worksheets/sheet27.xml"/><Relationship Id="rId30" Type="http://schemas.openxmlformats.org/officeDocument/2006/relationships/worksheet" Target="worksheets/sheet30.xml"/><Relationship Id="rId35" Type="http://schemas.openxmlformats.org/officeDocument/2006/relationships/worksheet" Target="worksheets/sheet35.xml"/><Relationship Id="rId43" Type="http://schemas.openxmlformats.org/officeDocument/2006/relationships/worksheet" Target="worksheets/sheet43.xml"/><Relationship Id="rId48" Type="http://schemas.openxmlformats.org/officeDocument/2006/relationships/worksheet" Target="worksheets/sheet48.xml"/><Relationship Id="rId56" Type="http://schemas.openxmlformats.org/officeDocument/2006/relationships/theme" Target="theme/theme1.xml"/><Relationship Id="rId8" Type="http://schemas.openxmlformats.org/officeDocument/2006/relationships/worksheet" Target="worksheets/sheet8.xml"/><Relationship Id="rId51" Type="http://schemas.openxmlformats.org/officeDocument/2006/relationships/worksheet" Target="worksheets/sheet51.xml"/><Relationship Id="rId3" Type="http://schemas.openxmlformats.org/officeDocument/2006/relationships/worksheet" Target="worksheets/sheet3.xml"/><Relationship Id="rId12" Type="http://schemas.openxmlformats.org/officeDocument/2006/relationships/worksheet" Target="worksheets/sheet12.xml"/><Relationship Id="rId17" Type="http://schemas.openxmlformats.org/officeDocument/2006/relationships/worksheet" Target="worksheets/sheet17.xml"/><Relationship Id="rId25" Type="http://schemas.openxmlformats.org/officeDocument/2006/relationships/worksheet" Target="worksheets/sheet25.xml"/><Relationship Id="rId33" Type="http://schemas.openxmlformats.org/officeDocument/2006/relationships/worksheet" Target="worksheets/sheet33.xml"/><Relationship Id="rId38" Type="http://schemas.openxmlformats.org/officeDocument/2006/relationships/worksheet" Target="worksheets/sheet38.xml"/><Relationship Id="rId46" Type="http://schemas.openxmlformats.org/officeDocument/2006/relationships/worksheet" Target="worksheets/sheet46.xml"/><Relationship Id="rId59" Type="http://schemas.openxmlformats.org/officeDocument/2006/relationships/customXml" Target="../customXml/item1.xml"/><Relationship Id="rId20" Type="http://schemas.openxmlformats.org/officeDocument/2006/relationships/worksheet" Target="worksheets/sheet20.xml"/><Relationship Id="rId41" Type="http://schemas.openxmlformats.org/officeDocument/2006/relationships/worksheet" Target="worksheets/sheet41.xml"/><Relationship Id="rId54" Type="http://schemas.openxmlformats.org/officeDocument/2006/relationships/worksheet" Target="worksheets/sheet54.xml"/><Relationship Id="rId62" Type="http://schemas.openxmlformats.org/officeDocument/2006/relationships/customXml" Target="../customXml/item4.xml"/><Relationship Id="rId1" Type="http://schemas.openxmlformats.org/officeDocument/2006/relationships/worksheet" Target="worksheets/sheet1.xml"/><Relationship Id="rId6" Type="http://schemas.openxmlformats.org/officeDocument/2006/relationships/worksheet" Target="worksheets/sheet6.xml"/><Relationship Id="rId15" Type="http://schemas.openxmlformats.org/officeDocument/2006/relationships/worksheet" Target="worksheets/sheet15.xml"/><Relationship Id="rId23" Type="http://schemas.openxmlformats.org/officeDocument/2006/relationships/worksheet" Target="worksheets/sheet23.xml"/><Relationship Id="rId28" Type="http://schemas.openxmlformats.org/officeDocument/2006/relationships/worksheet" Target="worksheets/sheet28.xml"/><Relationship Id="rId36" Type="http://schemas.openxmlformats.org/officeDocument/2006/relationships/worksheet" Target="worksheets/sheet36.xml"/><Relationship Id="rId49" Type="http://schemas.openxmlformats.org/officeDocument/2006/relationships/worksheet" Target="worksheets/sheet49.xml"/><Relationship Id="rId57" Type="http://schemas.openxmlformats.org/officeDocument/2006/relationships/styles" Target="styles.xml"/><Relationship Id="rId10" Type="http://schemas.openxmlformats.org/officeDocument/2006/relationships/worksheet" Target="worksheets/sheet10.xml"/><Relationship Id="rId31" Type="http://schemas.openxmlformats.org/officeDocument/2006/relationships/worksheet" Target="worksheets/sheet31.xml"/><Relationship Id="rId44" Type="http://schemas.openxmlformats.org/officeDocument/2006/relationships/worksheet" Target="worksheets/sheet44.xml"/><Relationship Id="rId52" Type="http://schemas.openxmlformats.org/officeDocument/2006/relationships/worksheet" Target="worksheets/sheet52.xml"/><Relationship Id="rId60" Type="http://schemas.openxmlformats.org/officeDocument/2006/relationships/customXml" Target="../customXml/item2.xml"/><Relationship Id="rId4" Type="http://schemas.openxmlformats.org/officeDocument/2006/relationships/worksheet" Target="worksheets/sheet4.xml"/><Relationship Id="rId9" Type="http://schemas.openxmlformats.org/officeDocument/2006/relationships/worksheet" Target="worksheets/sheet9.xml"/></Relationships>
</file>

<file path=xl/drawings/_rels/drawing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tif"/><Relationship Id="rId2" Type="http://schemas.openxmlformats.org/officeDocument/2006/relationships/image" Target="../media/image2.tif"/><Relationship Id="rId1" Type="http://schemas.openxmlformats.org/officeDocument/2006/relationships/image" Target="../media/image1.tif"/></Relationships>
</file>

<file path=xl/drawings/_rels/drawing2.xml.rels><?xml version="1.0" encoding="UTF-8" standalone="yes"?>
<Relationships xmlns="http://schemas.openxmlformats.org/package/2006/relationships"><Relationship Id="rId1" Type="http://schemas.openxmlformats.org/officeDocument/2006/relationships/image" Target="../media/image4.tif"/></Relationships>
</file>

<file path=xl/drawings/_rels/drawing3.xml.rels><?xml version="1.0" encoding="UTF-8" standalone="yes"?>
<Relationships xmlns="http://schemas.openxmlformats.org/package/2006/relationships"><Relationship Id="rId1" Type="http://schemas.openxmlformats.org/officeDocument/2006/relationships/image" Target="../media/image5.tif"/></Relationships>
</file>

<file path=xl/drawings/_rels/drawing4.xml.rels><?xml version="1.0" encoding="UTF-8" standalone="yes"?>
<Relationships xmlns="http://schemas.openxmlformats.org/package/2006/relationships"><Relationship Id="rId1" Type="http://schemas.openxmlformats.org/officeDocument/2006/relationships/image" Target="../media/image6.tif"/></Relationships>
</file>

<file path=xl/drawings/_rels/drawing5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png"/></Relationships>
</file>

<file path=xl/drawings/_rels/drawing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tif"/><Relationship Id="rId2" Type="http://schemas.openxmlformats.org/officeDocument/2006/relationships/image" Target="../media/image9.tif"/><Relationship Id="rId1" Type="http://schemas.openxmlformats.org/officeDocument/2006/relationships/image" Target="../media/image8.tif"/><Relationship Id="rId4" Type="http://schemas.openxmlformats.org/officeDocument/2006/relationships/image" Target="../media/image11.tif"/></Relationships>
</file>

<file path=xl/drawings/drawing1.xml><?xml version="1.0" encoding="utf-8"?>
<xdr:wsDr xmlns:xdr="http://schemas.openxmlformats.org/drawingml/2006/spreadsheetDrawing" xmlns:a="http://schemas.openxmlformats.org/drawingml/2006/main">
  <xdr:twoCellAnchor>
    <xdr:from>
      <xdr:col>2</xdr:col>
      <xdr:colOff>0</xdr:colOff>
      <xdr:row>2</xdr:row>
      <xdr:rowOff>4571</xdr:rowOff>
    </xdr:from>
    <xdr:to>
      <xdr:col>5</xdr:col>
      <xdr:colOff>1236702</xdr:colOff>
      <xdr:row>3</xdr:row>
      <xdr:rowOff>1440877</xdr:rowOff>
    </xdr:to>
    <xdr:pic>
      <xdr:nvPicPr>
        <xdr:cNvPr id="2" name="pasted-image.tiff" descr="pasted-image.tiff">
          <a:extLst>
            <a:ext uri="{FF2B5EF4-FFF2-40B4-BE49-F238E27FC236}">
              <a16:creationId xmlns:a16="http://schemas.microsoft.com/office/drawing/2014/main" id="{00000000-0008-0000-1C00-000002000000}"/>
            </a:ext>
          </a:extLst>
        </xdr:cNvPr>
        <xdr:cNvPicPr>
          <a:picLocks noChangeAspect="1"/>
        </xdr:cNvPicPr>
      </xdr:nvPicPr>
      <xdr:blipFill>
        <a:blip xmlns:r="http://schemas.openxmlformats.org/officeDocument/2006/relationships" r:embed="rId1"/>
        <a:stretch>
          <a:fillRect/>
        </a:stretch>
      </xdr:blipFill>
      <xdr:spPr>
        <a:xfrm>
          <a:off x="2489200" y="2441701"/>
          <a:ext cx="4970503" cy="3217482"/>
        </a:xfrm>
        <a:prstGeom prst="rect">
          <a:avLst/>
        </a:prstGeom>
        <a:ln w="12700" cap="flat">
          <a:noFill/>
          <a:miter lim="400000"/>
        </a:ln>
        <a:effectLst/>
      </xdr:spPr>
    </xdr:pic>
    <xdr:clientData/>
  </xdr:twoCellAnchor>
  <xdr:twoCellAnchor>
    <xdr:from>
      <xdr:col>2</xdr:col>
      <xdr:colOff>0</xdr:colOff>
      <xdr:row>3</xdr:row>
      <xdr:rowOff>2081683</xdr:rowOff>
    </xdr:from>
    <xdr:to>
      <xdr:col>6</xdr:col>
      <xdr:colOff>43170</xdr:colOff>
      <xdr:row>13</xdr:row>
      <xdr:rowOff>199795</xdr:rowOff>
    </xdr:to>
    <xdr:pic>
      <xdr:nvPicPr>
        <xdr:cNvPr id="3" name="pasted-image.tiff" descr="pasted-image.tiff">
          <a:extLst>
            <a:ext uri="{FF2B5EF4-FFF2-40B4-BE49-F238E27FC236}">
              <a16:creationId xmlns:a16="http://schemas.microsoft.com/office/drawing/2014/main" id="{00000000-0008-0000-1C00-000003000000}"/>
            </a:ext>
          </a:extLst>
        </xdr:cNvPr>
        <xdr:cNvPicPr>
          <a:picLocks noChangeAspect="1"/>
        </xdr:cNvPicPr>
      </xdr:nvPicPr>
      <xdr:blipFill>
        <a:blip xmlns:r="http://schemas.openxmlformats.org/officeDocument/2006/relationships" r:embed="rId2"/>
        <a:stretch>
          <a:fillRect/>
        </a:stretch>
      </xdr:blipFill>
      <xdr:spPr>
        <a:xfrm>
          <a:off x="2489200" y="6299988"/>
          <a:ext cx="5021571" cy="3255263"/>
        </a:xfrm>
        <a:prstGeom prst="rect">
          <a:avLst/>
        </a:prstGeom>
        <a:ln w="12700" cap="flat">
          <a:noFill/>
          <a:miter lim="400000"/>
        </a:ln>
        <a:effectLst/>
      </xdr:spPr>
    </xdr:pic>
    <xdr:clientData/>
  </xdr:twoCellAnchor>
  <xdr:twoCellAnchor>
    <xdr:from>
      <xdr:col>2</xdr:col>
      <xdr:colOff>0</xdr:colOff>
      <xdr:row>11</xdr:row>
      <xdr:rowOff>99592</xdr:rowOff>
    </xdr:from>
    <xdr:to>
      <xdr:col>6</xdr:col>
      <xdr:colOff>0</xdr:colOff>
      <xdr:row>24</xdr:row>
      <xdr:rowOff>20153</xdr:rowOff>
    </xdr:to>
    <xdr:pic>
      <xdr:nvPicPr>
        <xdr:cNvPr id="4" name="pasted-image.tiff" descr="pasted-image.tiff">
          <a:extLst>
            <a:ext uri="{FF2B5EF4-FFF2-40B4-BE49-F238E27FC236}">
              <a16:creationId xmlns:a16="http://schemas.microsoft.com/office/drawing/2014/main" id="{00000000-0008-0000-1C00-000004000000}"/>
            </a:ext>
          </a:extLst>
        </xdr:cNvPr>
        <xdr:cNvPicPr>
          <a:picLocks noChangeAspect="1"/>
        </xdr:cNvPicPr>
      </xdr:nvPicPr>
      <xdr:blipFill>
        <a:blip xmlns:r="http://schemas.openxmlformats.org/officeDocument/2006/relationships" r:embed="rId3"/>
        <a:stretch>
          <a:fillRect/>
        </a:stretch>
      </xdr:blipFill>
      <xdr:spPr>
        <a:xfrm>
          <a:off x="2489200" y="8945777"/>
          <a:ext cx="4978400" cy="3217482"/>
        </a:xfrm>
        <a:prstGeom prst="rect">
          <a:avLst/>
        </a:prstGeom>
        <a:ln w="12700" cap="flat">
          <a:noFill/>
          <a:miter lim="400000"/>
        </a:ln>
        <a:effectLst/>
      </xdr:spPr>
    </xdr:pic>
    <xdr:clientData/>
  </xdr:twoCellAnchor>
  <xdr:twoCellAnchor>
    <xdr:from>
      <xdr:col>3</xdr:col>
      <xdr:colOff>365759</xdr:colOff>
      <xdr:row>3</xdr:row>
      <xdr:rowOff>17397</xdr:rowOff>
    </xdr:from>
    <xdr:to>
      <xdr:col>3</xdr:col>
      <xdr:colOff>1231899</xdr:colOff>
      <xdr:row>3</xdr:row>
      <xdr:rowOff>429329</xdr:rowOff>
    </xdr:to>
    <xdr:sp macro="" textlink="">
      <xdr:nvSpPr>
        <xdr:cNvPr id="5" name="Rectangle">
          <a:extLst>
            <a:ext uri="{FF2B5EF4-FFF2-40B4-BE49-F238E27FC236}">
              <a16:creationId xmlns:a16="http://schemas.microsoft.com/office/drawing/2014/main" id="{00000000-0008-0000-1C00-000005000000}"/>
            </a:ext>
          </a:extLst>
        </xdr:cNvPr>
        <xdr:cNvSpPr/>
      </xdr:nvSpPr>
      <xdr:spPr>
        <a:xfrm>
          <a:off x="4099559" y="4235702"/>
          <a:ext cx="866141" cy="411933"/>
        </a:xfrm>
        <a:prstGeom prst="rect">
          <a:avLst/>
        </a:prstGeom>
        <a:noFill/>
        <a:ln w="25400" cap="flat">
          <a:solidFill>
            <a:srgbClr val="000000"/>
          </a:solidFill>
          <a:prstDash val="solid"/>
          <a:miter lim="400000"/>
        </a:ln>
        <a:effectLst/>
      </xdr:spPr>
      <xdr:txBody>
        <a:bodyPr/>
        <a:lstStyle/>
        <a:p>
          <a:endParaRPr/>
        </a:p>
      </xdr:txBody>
    </xdr:sp>
    <xdr:clientData/>
  </xdr:twoCellAnchor>
  <xdr:twoCellAnchor>
    <xdr:from>
      <xdr:col>3</xdr:col>
      <xdr:colOff>573919</xdr:colOff>
      <xdr:row>3</xdr:row>
      <xdr:rowOff>423273</xdr:rowOff>
    </xdr:from>
    <xdr:to>
      <xdr:col>3</xdr:col>
      <xdr:colOff>1023740</xdr:colOff>
      <xdr:row>3</xdr:row>
      <xdr:rowOff>710875</xdr:rowOff>
    </xdr:to>
    <xdr:sp macro="" textlink="">
      <xdr:nvSpPr>
        <xdr:cNvPr id="6" name="CAG">
          <a:extLst>
            <a:ext uri="{FF2B5EF4-FFF2-40B4-BE49-F238E27FC236}">
              <a16:creationId xmlns:a16="http://schemas.microsoft.com/office/drawing/2014/main" id="{00000000-0008-0000-1C00-000006000000}"/>
            </a:ext>
          </a:extLst>
        </xdr:cNvPr>
        <xdr:cNvSpPr txBox="1"/>
      </xdr:nvSpPr>
      <xdr:spPr>
        <a:xfrm>
          <a:off x="4307719" y="4641578"/>
          <a:ext cx="449822" cy="287602"/>
        </a:xfrm>
        <a:prstGeom prst="rect">
          <a:avLst/>
        </a:prstGeom>
        <a:noFill/>
        <a:ln w="12700" cap="flat">
          <a:noFill/>
          <a:miter lim="400000"/>
        </a:ln>
        <a:effectLst/>
        <a:extLst>
          <a:ext uri="{C572A759-6A51-4108-AA02-DFA0A04FC94B}">
            <ma14:wrappingTextBoxFlag xmlns:ma14="http://schemas.microsoft.com/office/mac/drawingml/2011/main" xmlns:a14="http://schemas.microsoft.com/office/drawing/2010/main" xmlns:m="http://schemas.openxmlformats.org/officeDocument/2006/math" xmlns:r="http://schemas.openxmlformats.org/officeDocument/2006/relationships" xmlns="" val="1"/>
          </a:ext>
        </a:extLst>
      </xdr:spPr>
      <xdr:txBody>
        <a:bodyPr wrap="none" lIns="50800" tIns="50800" rIns="50800" bIns="50800" numCol="1" anchor="t">
          <a:spAutoFit/>
        </a:bodyPr>
        <a:lstStyle/>
        <a:p>
          <a:pPr marL="0" marR="0" indent="0" algn="l" defTabSz="457200" rtl="0" latinLnBrk="0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 sz="1100" b="0" i="0" u="none" strike="noStrike" cap="none" spc="0" baseline="0">
              <a:solidFill>
                <a:srgbClr val="000000"/>
              </a:solidFill>
              <a:uFillTx/>
              <a:latin typeface="+mn-lt"/>
              <a:ea typeface="+mn-ea"/>
              <a:cs typeface="+mn-cs"/>
              <a:sym typeface="Helvetica Neue"/>
            </a:defRPr>
          </a:pPr>
          <a:r>
            <a:rPr sz="1100" b="0" i="0" u="none" strike="noStrike" cap="none" spc="0" baseline="0">
              <a:solidFill>
                <a:srgbClr val="000000"/>
              </a:solidFill>
              <a:uFillTx/>
              <a:latin typeface="+mn-lt"/>
              <a:ea typeface="+mn-ea"/>
              <a:cs typeface="+mn-cs"/>
              <a:sym typeface="Helvetica Neue"/>
            </a:rPr>
            <a:t>CAG</a:t>
          </a:r>
        </a:p>
      </xdr:txBody>
    </xdr:sp>
    <xdr:clientData/>
  </xdr:twoCellAnchor>
  <xdr:twoCellAnchor>
    <xdr:from>
      <xdr:col>3</xdr:col>
      <xdr:colOff>505459</xdr:colOff>
      <xdr:row>7</xdr:row>
      <xdr:rowOff>163474</xdr:rowOff>
    </xdr:from>
    <xdr:to>
      <xdr:col>4</xdr:col>
      <xdr:colOff>126999</xdr:colOff>
      <xdr:row>9</xdr:row>
      <xdr:rowOff>66136</xdr:rowOff>
    </xdr:to>
    <xdr:sp macro="" textlink="">
      <xdr:nvSpPr>
        <xdr:cNvPr id="7" name="Rectangle">
          <a:extLst>
            <a:ext uri="{FF2B5EF4-FFF2-40B4-BE49-F238E27FC236}">
              <a16:creationId xmlns:a16="http://schemas.microsoft.com/office/drawing/2014/main" id="{00000000-0008-0000-1C00-000007000000}"/>
            </a:ext>
          </a:extLst>
        </xdr:cNvPr>
        <xdr:cNvSpPr/>
      </xdr:nvSpPr>
      <xdr:spPr>
        <a:xfrm>
          <a:off x="4239259" y="7991119"/>
          <a:ext cx="866141" cy="411933"/>
        </a:xfrm>
        <a:prstGeom prst="rect">
          <a:avLst/>
        </a:prstGeom>
        <a:noFill/>
        <a:ln w="25400" cap="flat">
          <a:solidFill>
            <a:srgbClr val="000000"/>
          </a:solidFill>
          <a:prstDash val="solid"/>
          <a:miter lim="400000"/>
        </a:ln>
        <a:effectLst/>
      </xdr:spPr>
      <xdr:txBody>
        <a:bodyPr/>
        <a:lstStyle/>
        <a:p>
          <a:endParaRPr/>
        </a:p>
      </xdr:txBody>
    </xdr:sp>
    <xdr:clientData/>
  </xdr:twoCellAnchor>
  <xdr:twoCellAnchor>
    <xdr:from>
      <xdr:col>2</xdr:col>
      <xdr:colOff>845820</xdr:colOff>
      <xdr:row>7</xdr:row>
      <xdr:rowOff>163474</xdr:rowOff>
    </xdr:from>
    <xdr:to>
      <xdr:col>3</xdr:col>
      <xdr:colOff>467360</xdr:colOff>
      <xdr:row>9</xdr:row>
      <xdr:rowOff>66136</xdr:rowOff>
    </xdr:to>
    <xdr:sp macro="" textlink="">
      <xdr:nvSpPr>
        <xdr:cNvPr id="8" name="Rectangle">
          <a:extLst>
            <a:ext uri="{FF2B5EF4-FFF2-40B4-BE49-F238E27FC236}">
              <a16:creationId xmlns:a16="http://schemas.microsoft.com/office/drawing/2014/main" id="{00000000-0008-0000-1C00-000008000000}"/>
            </a:ext>
          </a:extLst>
        </xdr:cNvPr>
        <xdr:cNvSpPr/>
      </xdr:nvSpPr>
      <xdr:spPr>
        <a:xfrm>
          <a:off x="3335020" y="7991119"/>
          <a:ext cx="866141" cy="411933"/>
        </a:xfrm>
        <a:prstGeom prst="rect">
          <a:avLst/>
        </a:prstGeom>
        <a:noFill/>
        <a:ln w="25400" cap="flat">
          <a:solidFill>
            <a:srgbClr val="000000"/>
          </a:solidFill>
          <a:prstDash val="solid"/>
          <a:miter lim="400000"/>
        </a:ln>
        <a:effectLst/>
      </xdr:spPr>
      <xdr:txBody>
        <a:bodyPr/>
        <a:lstStyle/>
        <a:p>
          <a:endParaRPr/>
        </a:p>
      </xdr:txBody>
    </xdr:sp>
    <xdr:clientData/>
  </xdr:twoCellAnchor>
  <xdr:twoCellAnchor>
    <xdr:from>
      <xdr:col>3</xdr:col>
      <xdr:colOff>713619</xdr:colOff>
      <xdr:row>9</xdr:row>
      <xdr:rowOff>60080</xdr:rowOff>
    </xdr:from>
    <xdr:to>
      <xdr:col>3</xdr:col>
      <xdr:colOff>1158271</xdr:colOff>
      <xdr:row>10</xdr:row>
      <xdr:rowOff>93047</xdr:rowOff>
    </xdr:to>
    <xdr:sp macro="" textlink="">
      <xdr:nvSpPr>
        <xdr:cNvPr id="9" name="CUA">
          <a:extLst>
            <a:ext uri="{FF2B5EF4-FFF2-40B4-BE49-F238E27FC236}">
              <a16:creationId xmlns:a16="http://schemas.microsoft.com/office/drawing/2014/main" id="{00000000-0008-0000-1C00-000009000000}"/>
            </a:ext>
          </a:extLst>
        </xdr:cNvPr>
        <xdr:cNvSpPr txBox="1"/>
      </xdr:nvSpPr>
      <xdr:spPr>
        <a:xfrm>
          <a:off x="4447419" y="8396995"/>
          <a:ext cx="444653" cy="287603"/>
        </a:xfrm>
        <a:prstGeom prst="rect">
          <a:avLst/>
        </a:prstGeom>
        <a:noFill/>
        <a:ln w="12700" cap="flat">
          <a:noFill/>
          <a:miter lim="400000"/>
        </a:ln>
        <a:effectLst/>
        <a:extLst>
          <a:ext uri="{C572A759-6A51-4108-AA02-DFA0A04FC94B}">
            <ma14:wrappingTextBoxFlag xmlns:ma14="http://schemas.microsoft.com/office/mac/drawingml/2011/main" xmlns:a14="http://schemas.microsoft.com/office/drawing/2010/main" xmlns:m="http://schemas.openxmlformats.org/officeDocument/2006/math" xmlns:r="http://schemas.openxmlformats.org/officeDocument/2006/relationships" xmlns="" val="1"/>
          </a:ext>
        </a:extLst>
      </xdr:spPr>
      <xdr:txBody>
        <a:bodyPr wrap="none" lIns="50800" tIns="50800" rIns="50800" bIns="50800" numCol="1" anchor="t">
          <a:spAutoFit/>
        </a:bodyPr>
        <a:lstStyle/>
        <a:p>
          <a:pPr marL="0" marR="0" indent="0" algn="l" defTabSz="457200" rtl="0" latinLnBrk="0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 sz="1100" b="0" i="0" u="none" strike="noStrike" cap="none" spc="0" baseline="0">
              <a:solidFill>
                <a:srgbClr val="000000"/>
              </a:solidFill>
              <a:uFillTx/>
              <a:latin typeface="+mn-lt"/>
              <a:ea typeface="+mn-ea"/>
              <a:cs typeface="+mn-cs"/>
              <a:sym typeface="Helvetica Neue"/>
            </a:defRPr>
          </a:pPr>
          <a:r>
            <a:rPr sz="1100" b="0" i="0" u="none" strike="noStrike" cap="none" spc="0" baseline="0">
              <a:solidFill>
                <a:srgbClr val="000000"/>
              </a:solidFill>
              <a:uFillTx/>
              <a:latin typeface="+mn-lt"/>
              <a:ea typeface="+mn-ea"/>
              <a:cs typeface="+mn-cs"/>
              <a:sym typeface="Helvetica Neue"/>
            </a:rPr>
            <a:t>CUA</a:t>
          </a:r>
        </a:p>
      </xdr:txBody>
    </xdr:sp>
    <xdr:clientData/>
  </xdr:twoCellAnchor>
  <xdr:twoCellAnchor>
    <xdr:from>
      <xdr:col>2</xdr:col>
      <xdr:colOff>1056837</xdr:colOff>
      <xdr:row>9</xdr:row>
      <xdr:rowOff>60080</xdr:rowOff>
    </xdr:from>
    <xdr:to>
      <xdr:col>3</xdr:col>
      <xdr:colOff>168471</xdr:colOff>
      <xdr:row>10</xdr:row>
      <xdr:rowOff>93047</xdr:rowOff>
    </xdr:to>
    <xdr:sp macro="" textlink="">
      <xdr:nvSpPr>
        <xdr:cNvPr id="10" name="WT">
          <a:extLst>
            <a:ext uri="{FF2B5EF4-FFF2-40B4-BE49-F238E27FC236}">
              <a16:creationId xmlns:a16="http://schemas.microsoft.com/office/drawing/2014/main" id="{00000000-0008-0000-1C00-00000A000000}"/>
            </a:ext>
          </a:extLst>
        </xdr:cNvPr>
        <xdr:cNvSpPr txBox="1"/>
      </xdr:nvSpPr>
      <xdr:spPr>
        <a:xfrm>
          <a:off x="3546036" y="8396995"/>
          <a:ext cx="356236" cy="287603"/>
        </a:xfrm>
        <a:prstGeom prst="rect">
          <a:avLst/>
        </a:prstGeom>
        <a:noFill/>
        <a:ln w="12700" cap="flat">
          <a:noFill/>
          <a:miter lim="400000"/>
        </a:ln>
        <a:effectLst/>
        <a:extLst>
          <a:ext uri="{C572A759-6A51-4108-AA02-DFA0A04FC94B}">
            <ma14:wrappingTextBoxFlag xmlns:ma14="http://schemas.microsoft.com/office/mac/drawingml/2011/main" xmlns:a14="http://schemas.microsoft.com/office/drawing/2010/main" xmlns:m="http://schemas.openxmlformats.org/officeDocument/2006/math" xmlns:r="http://schemas.openxmlformats.org/officeDocument/2006/relationships" xmlns="" val="1"/>
          </a:ext>
        </a:extLst>
      </xdr:spPr>
      <xdr:txBody>
        <a:bodyPr wrap="none" lIns="50800" tIns="50800" rIns="50800" bIns="50800" numCol="1" anchor="t">
          <a:spAutoFit/>
        </a:bodyPr>
        <a:lstStyle/>
        <a:p>
          <a:pPr marL="0" marR="0" indent="0" algn="l" defTabSz="457200" rtl="0" latinLnBrk="0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 sz="1100" b="0" i="0" u="none" strike="noStrike" cap="none" spc="0" baseline="0">
              <a:solidFill>
                <a:srgbClr val="000000"/>
              </a:solidFill>
              <a:uFillTx/>
              <a:latin typeface="+mn-lt"/>
              <a:ea typeface="+mn-ea"/>
              <a:cs typeface="+mn-cs"/>
              <a:sym typeface="Helvetica Neue"/>
            </a:defRPr>
          </a:pPr>
          <a:r>
            <a:rPr sz="1100" b="0" i="0" u="none" strike="noStrike" cap="none" spc="0" baseline="0">
              <a:solidFill>
                <a:srgbClr val="000000"/>
              </a:solidFill>
              <a:uFillTx/>
              <a:latin typeface="+mn-lt"/>
              <a:ea typeface="+mn-ea"/>
              <a:cs typeface="+mn-cs"/>
              <a:sym typeface="Helvetica Neue"/>
            </a:rPr>
            <a:t>WT</a:t>
          </a:r>
        </a:p>
      </xdr:txBody>
    </xdr:sp>
    <xdr:clientData/>
  </xdr:twoCellAnchor>
</xdr:wsDr>
</file>

<file path=xl/drawings/drawing2.xml><?xml version="1.0" encoding="utf-8"?>
<xdr:wsDr xmlns:xdr="http://schemas.openxmlformats.org/drawingml/2006/spreadsheetDrawing" xmlns:a="http://schemas.openxmlformats.org/drawingml/2006/main">
  <xdr:twoCellAnchor>
    <xdr:from>
      <xdr:col>1</xdr:col>
      <xdr:colOff>0</xdr:colOff>
      <xdr:row>2</xdr:row>
      <xdr:rowOff>7935</xdr:rowOff>
    </xdr:from>
    <xdr:to>
      <xdr:col>5</xdr:col>
      <xdr:colOff>0</xdr:colOff>
      <xdr:row>10</xdr:row>
      <xdr:rowOff>112105</xdr:rowOff>
    </xdr:to>
    <xdr:pic>
      <xdr:nvPicPr>
        <xdr:cNvPr id="12" name="pasted-image.tiff" descr="pasted-image.tiff">
          <a:extLst>
            <a:ext uri="{FF2B5EF4-FFF2-40B4-BE49-F238E27FC236}">
              <a16:creationId xmlns:a16="http://schemas.microsoft.com/office/drawing/2014/main" id="{00000000-0008-0000-1D00-00000C000000}"/>
            </a:ext>
          </a:extLst>
        </xdr:cNvPr>
        <xdr:cNvPicPr>
          <a:picLocks noChangeAspect="1"/>
        </xdr:cNvPicPr>
      </xdr:nvPicPr>
      <xdr:blipFill>
        <a:blip xmlns:r="http://schemas.openxmlformats.org/officeDocument/2006/relationships" r:embed="rId1"/>
        <a:stretch>
          <a:fillRect/>
        </a:stretch>
      </xdr:blipFill>
      <xdr:spPr>
        <a:xfrm>
          <a:off x="1244600" y="3511865"/>
          <a:ext cx="4978400" cy="3362991"/>
        </a:xfrm>
        <a:prstGeom prst="rect">
          <a:avLst/>
        </a:prstGeom>
        <a:ln w="12700" cap="flat">
          <a:noFill/>
          <a:miter lim="400000"/>
        </a:ln>
        <a:effectLst/>
      </xdr:spPr>
    </xdr:pic>
    <xdr:clientData/>
  </xdr:twoCellAnchor>
</xdr:wsDr>
</file>

<file path=xl/drawings/drawing3.xml><?xml version="1.0" encoding="utf-8"?>
<xdr:wsDr xmlns:xdr="http://schemas.openxmlformats.org/drawingml/2006/spreadsheetDrawing" xmlns:a="http://schemas.openxmlformats.org/drawingml/2006/main">
  <xdr:twoCellAnchor>
    <xdr:from>
      <xdr:col>1</xdr:col>
      <xdr:colOff>2222</xdr:colOff>
      <xdr:row>2</xdr:row>
      <xdr:rowOff>4571</xdr:rowOff>
    </xdr:from>
    <xdr:to>
      <xdr:col>5</xdr:col>
      <xdr:colOff>2222</xdr:colOff>
      <xdr:row>8</xdr:row>
      <xdr:rowOff>185796</xdr:rowOff>
    </xdr:to>
    <xdr:pic>
      <xdr:nvPicPr>
        <xdr:cNvPr id="14" name="pasted-image.tiff" descr="pasted-image.tiff">
          <a:extLst>
            <a:ext uri="{FF2B5EF4-FFF2-40B4-BE49-F238E27FC236}">
              <a16:creationId xmlns:a16="http://schemas.microsoft.com/office/drawing/2014/main" id="{00000000-0008-0000-1E00-00000E000000}"/>
            </a:ext>
          </a:extLst>
        </xdr:cNvPr>
        <xdr:cNvPicPr>
          <a:picLocks noChangeAspect="1"/>
        </xdr:cNvPicPr>
      </xdr:nvPicPr>
      <xdr:blipFill>
        <a:blip xmlns:r="http://schemas.openxmlformats.org/officeDocument/2006/relationships" r:embed="rId1"/>
        <a:stretch>
          <a:fillRect/>
        </a:stretch>
      </xdr:blipFill>
      <xdr:spPr>
        <a:xfrm>
          <a:off x="1246822" y="3203701"/>
          <a:ext cx="4978401" cy="3387976"/>
        </a:xfrm>
        <a:prstGeom prst="rect">
          <a:avLst/>
        </a:prstGeom>
        <a:ln w="12700" cap="flat">
          <a:noFill/>
          <a:miter lim="400000"/>
        </a:ln>
        <a:effectLst/>
      </xdr:spPr>
    </xdr:pic>
    <xdr:clientData/>
  </xdr:twoCellAnchor>
</xdr:wsDr>
</file>

<file path=xl/drawings/drawing4.xml><?xml version="1.0" encoding="utf-8"?>
<xdr:wsDr xmlns:xdr="http://schemas.openxmlformats.org/drawingml/2006/spreadsheetDrawing" xmlns:a="http://schemas.openxmlformats.org/drawingml/2006/main">
  <xdr:twoCellAnchor>
    <xdr:from>
      <xdr:col>1</xdr:col>
      <xdr:colOff>0</xdr:colOff>
      <xdr:row>2</xdr:row>
      <xdr:rowOff>4570</xdr:rowOff>
    </xdr:from>
    <xdr:to>
      <xdr:col>5</xdr:col>
      <xdr:colOff>0</xdr:colOff>
      <xdr:row>5</xdr:row>
      <xdr:rowOff>827128</xdr:rowOff>
    </xdr:to>
    <xdr:pic>
      <xdr:nvPicPr>
        <xdr:cNvPr id="16" name="pasted-image.tiff" descr="pasted-image.tiff">
          <a:extLst>
            <a:ext uri="{FF2B5EF4-FFF2-40B4-BE49-F238E27FC236}">
              <a16:creationId xmlns:a16="http://schemas.microsoft.com/office/drawing/2014/main" id="{00000000-0008-0000-1F00-000010000000}"/>
            </a:ext>
          </a:extLst>
        </xdr:cNvPr>
        <xdr:cNvPicPr>
          <a:picLocks noChangeAspect="1"/>
        </xdr:cNvPicPr>
      </xdr:nvPicPr>
      <xdr:blipFill>
        <a:blip xmlns:r="http://schemas.openxmlformats.org/officeDocument/2006/relationships" r:embed="rId1"/>
        <a:stretch>
          <a:fillRect/>
        </a:stretch>
      </xdr:blipFill>
      <xdr:spPr>
        <a:xfrm>
          <a:off x="1244600" y="3356100"/>
          <a:ext cx="4978400" cy="3265404"/>
        </a:xfrm>
        <a:prstGeom prst="rect">
          <a:avLst/>
        </a:prstGeom>
        <a:ln w="12700" cap="flat">
          <a:noFill/>
          <a:miter lim="400000"/>
        </a:ln>
        <a:effectLst/>
      </xdr:spPr>
    </xdr:pic>
    <xdr:clientData/>
  </xdr:twoCellAnchor>
</xdr:wsDr>
</file>

<file path=xl/drawings/drawing5.xml><?xml version="1.0" encoding="utf-8"?>
<xdr:wsDr xmlns:xdr="http://schemas.openxmlformats.org/drawingml/2006/spreadsheetDrawing" xmlns:a="http://schemas.openxmlformats.org/drawingml/2006/main">
  <xdr:twoCellAnchor>
    <xdr:from>
      <xdr:col>1</xdr:col>
      <xdr:colOff>298450</xdr:colOff>
      <xdr:row>1</xdr:row>
      <xdr:rowOff>1776742</xdr:rowOff>
    </xdr:from>
    <xdr:to>
      <xdr:col>6</xdr:col>
      <xdr:colOff>946150</xdr:colOff>
      <xdr:row>29</xdr:row>
      <xdr:rowOff>1256</xdr:rowOff>
    </xdr:to>
    <xdr:pic>
      <xdr:nvPicPr>
        <xdr:cNvPr id="18" name="pasted-image.pdf" descr="pasted-image.pdf">
          <a:extLst>
            <a:ext uri="{FF2B5EF4-FFF2-40B4-BE49-F238E27FC236}">
              <a16:creationId xmlns:a16="http://schemas.microsoft.com/office/drawing/2014/main" id="{00000000-0008-0000-2100-000012000000}"/>
            </a:ext>
          </a:extLst>
        </xdr:cNvPr>
        <xdr:cNvPicPr>
          <a:picLocks noChangeAspect="1"/>
        </xdr:cNvPicPr>
      </xdr:nvPicPr>
      <xdr:blipFill>
        <a:blip xmlns:r="http://schemas.openxmlformats.org/officeDocument/2006/relationships" r:embed="rId1"/>
        <a:stretch>
          <a:fillRect/>
        </a:stretch>
      </xdr:blipFill>
      <xdr:spPr>
        <a:xfrm>
          <a:off x="1543050" y="2127897"/>
          <a:ext cx="6870700" cy="7611085"/>
        </a:xfrm>
        <a:prstGeom prst="rect">
          <a:avLst/>
        </a:prstGeom>
        <a:ln w="12700" cap="flat">
          <a:noFill/>
          <a:miter lim="400000"/>
        </a:ln>
        <a:effectLst/>
      </xdr:spPr>
    </xdr:pic>
    <xdr:clientData/>
  </xdr:twoCellAnchor>
</xdr:wsDr>
</file>

<file path=xl/drawings/drawing6.xml><?xml version="1.0" encoding="utf-8"?>
<xdr:wsDr xmlns:xdr="http://schemas.openxmlformats.org/drawingml/2006/spreadsheetDrawing" xmlns:a="http://schemas.openxmlformats.org/drawingml/2006/main">
  <xdr:twoCellAnchor>
    <xdr:from>
      <xdr:col>1</xdr:col>
      <xdr:colOff>0</xdr:colOff>
      <xdr:row>2</xdr:row>
      <xdr:rowOff>4570</xdr:rowOff>
    </xdr:from>
    <xdr:to>
      <xdr:col>5</xdr:col>
      <xdr:colOff>0</xdr:colOff>
      <xdr:row>12</xdr:row>
      <xdr:rowOff>214049</xdr:rowOff>
    </xdr:to>
    <xdr:pic>
      <xdr:nvPicPr>
        <xdr:cNvPr id="20" name="pasted-image.tiff" descr="pasted-image.tiff">
          <a:extLst>
            <a:ext uri="{FF2B5EF4-FFF2-40B4-BE49-F238E27FC236}">
              <a16:creationId xmlns:a16="http://schemas.microsoft.com/office/drawing/2014/main" id="{00000000-0008-0000-2600-000014000000}"/>
            </a:ext>
          </a:extLst>
        </xdr:cNvPr>
        <xdr:cNvPicPr>
          <a:picLocks noChangeAspect="1"/>
        </xdr:cNvPicPr>
      </xdr:nvPicPr>
      <xdr:blipFill>
        <a:blip xmlns:r="http://schemas.openxmlformats.org/officeDocument/2006/relationships" r:embed="rId1"/>
        <a:stretch>
          <a:fillRect/>
        </a:stretch>
      </xdr:blipFill>
      <xdr:spPr>
        <a:xfrm>
          <a:off x="1244600" y="4575300"/>
          <a:ext cx="4978400" cy="3367970"/>
        </a:xfrm>
        <a:prstGeom prst="rect">
          <a:avLst/>
        </a:prstGeom>
        <a:ln w="12700" cap="flat">
          <a:noFill/>
          <a:miter lim="400000"/>
        </a:ln>
        <a:effectLst/>
      </xdr:spPr>
    </xdr:pic>
    <xdr:clientData/>
  </xdr:twoCellAnchor>
  <xdr:twoCellAnchor>
    <xdr:from>
      <xdr:col>1</xdr:col>
      <xdr:colOff>0</xdr:colOff>
      <xdr:row>12</xdr:row>
      <xdr:rowOff>214050</xdr:rowOff>
    </xdr:from>
    <xdr:to>
      <xdr:col>5</xdr:col>
      <xdr:colOff>7742</xdr:colOff>
      <xdr:row>23</xdr:row>
      <xdr:rowOff>19034</xdr:rowOff>
    </xdr:to>
    <xdr:pic>
      <xdr:nvPicPr>
        <xdr:cNvPr id="21" name="pasted-image.tiff" descr="pasted-image.tiff">
          <a:extLst>
            <a:ext uri="{FF2B5EF4-FFF2-40B4-BE49-F238E27FC236}">
              <a16:creationId xmlns:a16="http://schemas.microsoft.com/office/drawing/2014/main" id="{00000000-0008-0000-2600-000015000000}"/>
            </a:ext>
          </a:extLst>
        </xdr:cNvPr>
        <xdr:cNvPicPr>
          <a:picLocks noChangeAspect="1"/>
        </xdr:cNvPicPr>
      </xdr:nvPicPr>
      <xdr:blipFill>
        <a:blip xmlns:r="http://schemas.openxmlformats.org/officeDocument/2006/relationships" r:embed="rId2"/>
        <a:stretch>
          <a:fillRect/>
        </a:stretch>
      </xdr:blipFill>
      <xdr:spPr>
        <a:xfrm>
          <a:off x="1244600" y="7943270"/>
          <a:ext cx="4986143" cy="3367970"/>
        </a:xfrm>
        <a:prstGeom prst="rect">
          <a:avLst/>
        </a:prstGeom>
        <a:ln w="12700" cap="flat">
          <a:noFill/>
          <a:miter lim="400000"/>
        </a:ln>
        <a:effectLst/>
      </xdr:spPr>
    </xdr:pic>
    <xdr:clientData/>
  </xdr:twoCellAnchor>
  <xdr:twoCellAnchor>
    <xdr:from>
      <xdr:col>1</xdr:col>
      <xdr:colOff>0</xdr:colOff>
      <xdr:row>23</xdr:row>
      <xdr:rowOff>9649</xdr:rowOff>
    </xdr:from>
    <xdr:to>
      <xdr:col>4</xdr:col>
      <xdr:colOff>1243917</xdr:colOff>
      <xdr:row>33</xdr:row>
      <xdr:rowOff>221668</xdr:rowOff>
    </xdr:to>
    <xdr:pic>
      <xdr:nvPicPr>
        <xdr:cNvPr id="22" name="pasted-image.tiff" descr="pasted-image.tiff">
          <a:extLst>
            <a:ext uri="{FF2B5EF4-FFF2-40B4-BE49-F238E27FC236}">
              <a16:creationId xmlns:a16="http://schemas.microsoft.com/office/drawing/2014/main" id="{00000000-0008-0000-2600-000016000000}"/>
            </a:ext>
          </a:extLst>
        </xdr:cNvPr>
        <xdr:cNvPicPr>
          <a:picLocks noChangeAspect="1"/>
        </xdr:cNvPicPr>
      </xdr:nvPicPr>
      <xdr:blipFill>
        <a:blip xmlns:r="http://schemas.openxmlformats.org/officeDocument/2006/relationships" r:embed="rId3"/>
        <a:stretch>
          <a:fillRect/>
        </a:stretch>
      </xdr:blipFill>
      <xdr:spPr>
        <a:xfrm>
          <a:off x="1244600" y="11301854"/>
          <a:ext cx="4977718" cy="3367970"/>
        </a:xfrm>
        <a:prstGeom prst="rect">
          <a:avLst/>
        </a:prstGeom>
        <a:ln w="12700" cap="flat">
          <a:noFill/>
          <a:miter lim="400000"/>
        </a:ln>
        <a:effectLst/>
      </xdr:spPr>
    </xdr:pic>
    <xdr:clientData/>
  </xdr:twoCellAnchor>
  <xdr:twoCellAnchor>
    <xdr:from>
      <xdr:col>1</xdr:col>
      <xdr:colOff>0</xdr:colOff>
      <xdr:row>33</xdr:row>
      <xdr:rowOff>221668</xdr:rowOff>
    </xdr:from>
    <xdr:to>
      <xdr:col>5</xdr:col>
      <xdr:colOff>0</xdr:colOff>
      <xdr:row>44</xdr:row>
      <xdr:rowOff>56388</xdr:rowOff>
    </xdr:to>
    <xdr:pic>
      <xdr:nvPicPr>
        <xdr:cNvPr id="23" name="pasted-image.tiff" descr="pasted-image.tiff">
          <a:extLst>
            <a:ext uri="{FF2B5EF4-FFF2-40B4-BE49-F238E27FC236}">
              <a16:creationId xmlns:a16="http://schemas.microsoft.com/office/drawing/2014/main" id="{00000000-0008-0000-2600-000017000000}"/>
            </a:ext>
          </a:extLst>
        </xdr:cNvPr>
        <xdr:cNvPicPr>
          <a:picLocks noChangeAspect="1"/>
        </xdr:cNvPicPr>
      </xdr:nvPicPr>
      <xdr:blipFill>
        <a:blip xmlns:r="http://schemas.openxmlformats.org/officeDocument/2006/relationships" r:embed="rId4"/>
        <a:stretch>
          <a:fillRect/>
        </a:stretch>
      </xdr:blipFill>
      <xdr:spPr>
        <a:xfrm>
          <a:off x="1244600" y="14669823"/>
          <a:ext cx="4978400" cy="3384371"/>
        </a:xfrm>
        <a:prstGeom prst="rect">
          <a:avLst/>
        </a:prstGeom>
        <a:ln w="12700" cap="flat">
          <a:noFill/>
          <a:miter lim="400000"/>
        </a:ln>
        <a:effectLst/>
      </xdr:spPr>
    </xdr:pic>
    <xdr:clientData/>
  </xdr:twoCellAnchor>
</xdr:wsDr>
</file>

<file path=xl/theme/theme1.xml><?xml version="1.0" encoding="utf-8"?>
<a:theme xmlns:a="http://schemas.openxmlformats.org/drawingml/2006/main" name="Blank">
  <a:themeElements>
    <a:clrScheme name="Blank">
      <a:dk1>
        <a:srgbClr val="000000"/>
      </a:dk1>
      <a:lt1>
        <a:srgbClr val="FFFFFF"/>
      </a:lt1>
      <a:dk2>
        <a:srgbClr val="5E5E5E"/>
      </a:dk2>
      <a:lt2>
        <a:srgbClr val="D5D5D5"/>
      </a:lt2>
      <a:accent1>
        <a:srgbClr val="00A2FF"/>
      </a:accent1>
      <a:accent2>
        <a:srgbClr val="16E7CF"/>
      </a:accent2>
      <a:accent3>
        <a:srgbClr val="61D836"/>
      </a:accent3>
      <a:accent4>
        <a:srgbClr val="FFD932"/>
      </a:accent4>
      <a:accent5>
        <a:srgbClr val="FF644E"/>
      </a:accent5>
      <a:accent6>
        <a:srgbClr val="FF42A1"/>
      </a:accent6>
      <a:hlink>
        <a:srgbClr val="0000FF"/>
      </a:hlink>
      <a:folHlink>
        <a:srgbClr val="FF00FF"/>
      </a:folHlink>
    </a:clrScheme>
    <a:fontScheme name="Blank">
      <a:majorFont>
        <a:latin typeface="Helvetica Neue"/>
        <a:ea typeface="Helvetica Neue"/>
        <a:cs typeface="Helvetica Neue"/>
      </a:majorFont>
      <a:minorFont>
        <a:latin typeface="Helvetica Neue"/>
        <a:ea typeface="Helvetica Neue"/>
        <a:cs typeface="Helvetica Neue"/>
      </a:minorFont>
    </a:fontScheme>
    <a:fmtScheme name="Blank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000000"/>
        </a:solidFill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50800" tIns="50800" rIns="50800" bIns="50800" numCol="1" spcCol="38100" rtlCol="0" anchor="ctr">
        <a:spAutoFit/>
      </a:bodyPr>
      <a:lstStyle>
        <a:defPPr marL="0" marR="0" indent="0" algn="ctr" defTabSz="5842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200" b="0" i="0" u="none" strike="noStrike" cap="none" spc="0" normalizeH="0" baseline="0">
            <a:ln>
              <a:noFill/>
            </a:ln>
            <a:solidFill>
              <a:srgbClr val="FFFFFF"/>
            </a:solidFill>
            <a:effectLst/>
            <a:uFillTx/>
            <a:latin typeface="Helvetica Neue Medium"/>
            <a:ea typeface="Helvetica Neue Medium"/>
            <a:cs typeface="Helvetica Neue Medium"/>
            <a:sym typeface="Helvetica Neue Medium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lnDef>
      <a:spPr>
        <a:noFill/>
        <a:ln w="12700" cap="flat">
          <a:solidFill>
            <a:srgbClr val="000000"/>
          </a:solidFill>
          <a:prstDash val="solid"/>
          <a:miter lim="400000"/>
        </a:ln>
        <a:effectLst/>
        <a:sp3d/>
      </a:spPr>
      <a:bodyPr rot="0" spcFirstLastPara="1" vertOverflow="overflow" horzOverflow="overflow" vert="horz" wrap="square" lIns="91439" tIns="45719" rIns="91439" bIns="45719" numCol="1" spcCol="38100" rtlCol="0" anchor="t">
        <a:noAutofit/>
      </a:bodyPr>
      <a:lstStyle>
        <a:def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lnDef>
    <a:txDef>
      <a:spPr>
        <a:noFill/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50800" tIns="50800" rIns="50800" bIns="50800" numCol="1" spcCol="38100" rtlCol="0" anchor="t">
        <a:spAutoFit/>
      </a:bodyPr>
      <a:lstStyle>
        <a:defPPr marL="0" marR="0" indent="0" algn="l" defTabSz="4572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1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  <a:latin typeface="+mn-lt"/>
            <a:ea typeface="+mn-ea"/>
            <a:cs typeface="+mn-cs"/>
            <a:sym typeface="Helvetica Neue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txDef>
  </a:objectDefaults>
  <a:extraClrSchemeLst/>
</a:theme>
</file>

<file path=xl/worksheets/_rels/sheet29.xml.rels><?xml version="1.0" encoding="UTF-8" standalone="yes"?>
<Relationships xmlns="http://schemas.openxmlformats.org/package/2006/relationships"><Relationship Id="rId1" Type="http://schemas.openxmlformats.org/officeDocument/2006/relationships/drawing" Target="../drawings/drawing1.xml"/></Relationships>
</file>

<file path=xl/worksheets/_rels/sheet30.xml.rels><?xml version="1.0" encoding="UTF-8" standalone="yes"?>
<Relationships xmlns="http://schemas.openxmlformats.org/package/2006/relationships"><Relationship Id="rId1" Type="http://schemas.openxmlformats.org/officeDocument/2006/relationships/drawing" Target="../drawings/drawing2.xml"/></Relationships>
</file>

<file path=xl/worksheets/_rels/sheet31.xml.rels><?xml version="1.0" encoding="UTF-8" standalone="yes"?>
<Relationships xmlns="http://schemas.openxmlformats.org/package/2006/relationships"><Relationship Id="rId1" Type="http://schemas.openxmlformats.org/officeDocument/2006/relationships/drawing" Target="../drawings/drawing3.xml"/></Relationships>
</file>

<file path=xl/worksheets/_rels/sheet32.xml.rels><?xml version="1.0" encoding="UTF-8" standalone="yes"?>
<Relationships xmlns="http://schemas.openxmlformats.org/package/2006/relationships"><Relationship Id="rId1" Type="http://schemas.openxmlformats.org/officeDocument/2006/relationships/drawing" Target="../drawings/drawing4.xml"/></Relationships>
</file>

<file path=xl/worksheets/_rels/sheet34.xml.rels><?xml version="1.0" encoding="UTF-8" standalone="yes"?>
<Relationships xmlns="http://schemas.openxmlformats.org/package/2006/relationships"><Relationship Id="rId1" Type="http://schemas.openxmlformats.org/officeDocument/2006/relationships/drawing" Target="../drawings/drawing5.xml"/></Relationships>
</file>

<file path=xl/worksheets/_rels/sheet39.xml.rels><?xml version="1.0" encoding="UTF-8" standalone="yes"?>
<Relationships xmlns="http://schemas.openxmlformats.org/package/2006/relationships"><Relationship Id="rId1" Type="http://schemas.openxmlformats.org/officeDocument/2006/relationships/drawing" Target="../drawings/drawing6.xml"/></Relationships>
</file>

<file path=xl/worksheets/_rels/sheet52.xml.rels><?xml version="1.0" encoding="UTF-8" standalone="yes"?>
<Relationships xmlns="http://schemas.openxmlformats.org/package/2006/relationships"><Relationship Id="rId1" Type="http://schemas.openxmlformats.org/officeDocument/2006/relationships/hyperlink" Target="https://urldefense.com/v3/__https:/doi.org/10.5281/zenodo.15705337__;!!D9dNQwwGXtA!TeEaHD1illUx84FgBBzo8dYUucISL57GbFG53trWwXi6eNaGvkWYRMJCpgg7NZeMoZPM7Gi0zhhEAdwPmmO3hW_YLwPG$" TargetMode="External"/></Relationships>
</file>

<file path=xl/worksheets/_rels/sheet53.xml.rels><?xml version="1.0" encoding="UTF-8" standalone="yes"?>
<Relationships xmlns="http://schemas.openxmlformats.org/package/2006/relationships"><Relationship Id="rId1" Type="http://schemas.openxmlformats.org/officeDocument/2006/relationships/hyperlink" Target="https://urldefense.com/v3/__https:/doi.org/10.5281/zenodo.15705337__;!!D9dNQwwGXtA!TeEaHD1illUx84FgBBzo8dYUucISL57GbFG53trWwXi6eNaGvkWYRMJCpgg7NZeMoZPM7Gi0zhhEAdwPmmO3hW_YLwPG$" TargetMode="External"/></Relationships>
</file>

<file path=xl/worksheets/_rels/sheet55.xml.rels><?xml version="1.0" encoding="UTF-8" standalone="yes"?>
<Relationships xmlns="http://schemas.openxmlformats.org/package/2006/relationships"><Relationship Id="rId1" Type="http://schemas.openxmlformats.org/officeDocument/2006/relationships/hyperlink" Target="https://urldefense.com/v3/__https:/doi.org/10.5281/zenodo.15705337__;!!D9dNQwwGXtA!TeEaHD1illUx84FgBBzo8dYUucISL57GbFG53trWwXi6eNaGvkWYRMJCpgg7NZeMoZPM7Gi0zhhEAdwPmmO3hW_YLwPG$" TargetMode="External"/></Relationships>
</file>

<file path=xl/worksheets/sheet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000-000000000000}">
  <sheetPr>
    <pageSetUpPr fitToPage="1"/>
  </sheetPr>
  <dimension ref="A1:I44"/>
  <sheetViews>
    <sheetView showGridLines="0" topLeftCell="A20" workbookViewId="0">
      <selection sqref="A1:I1"/>
    </sheetView>
  </sheetViews>
  <sheetFormatPr baseColWidth="10" defaultColWidth="8.33203125" defaultRowHeight="20" customHeight="1"/>
  <cols>
    <col min="1" max="1" width="38.6640625" style="1" customWidth="1"/>
    <col min="2" max="2" width="12.6640625" style="1" customWidth="1"/>
    <col min="3" max="3" width="17.6640625" style="1" customWidth="1"/>
    <col min="4" max="4" width="19.1640625" style="1" customWidth="1"/>
    <col min="5" max="6" width="18.6640625" style="1" customWidth="1"/>
    <col min="7" max="7" width="17.6640625" style="1" customWidth="1"/>
    <col min="8" max="8" width="18.6640625" style="1" customWidth="1"/>
    <col min="9" max="9" width="12.83203125" style="1" customWidth="1"/>
    <col min="10" max="10" width="8.33203125" style="1" customWidth="1"/>
    <col min="11" max="16384" width="8.33203125" style="1"/>
  </cols>
  <sheetData>
    <row r="1" spans="1:9" ht="27.75" customHeight="1">
      <c r="A1" s="41" t="s">
        <v>0</v>
      </c>
      <c r="B1" s="41"/>
      <c r="C1" s="41"/>
      <c r="D1" s="41"/>
      <c r="E1" s="41"/>
      <c r="F1" s="41"/>
      <c r="G1" s="41"/>
      <c r="H1" s="41"/>
      <c r="I1" s="41"/>
    </row>
    <row r="2" spans="1:9" ht="20.25" customHeight="1">
      <c r="A2" s="2" t="s">
        <v>1</v>
      </c>
      <c r="B2" s="2" t="s">
        <v>2</v>
      </c>
      <c r="C2" s="2" t="s">
        <v>3</v>
      </c>
      <c r="D2" s="2" t="s">
        <v>4</v>
      </c>
      <c r="E2" s="2" t="s">
        <v>5</v>
      </c>
      <c r="F2" s="2" t="s">
        <v>6</v>
      </c>
      <c r="G2" s="2" t="s">
        <v>7</v>
      </c>
      <c r="H2" s="2" t="s">
        <v>8</v>
      </c>
      <c r="I2" s="2" t="s">
        <v>9</v>
      </c>
    </row>
    <row r="3" spans="1:9" ht="20.25" customHeight="1">
      <c r="A3" s="3" t="s">
        <v>10</v>
      </c>
      <c r="B3" s="4" t="s">
        <v>11</v>
      </c>
      <c r="C3" s="5" t="s">
        <v>12</v>
      </c>
      <c r="D3" s="5" t="s">
        <v>13</v>
      </c>
      <c r="E3" s="5" t="s">
        <v>14</v>
      </c>
      <c r="F3" s="5" t="s">
        <v>15</v>
      </c>
      <c r="G3" s="5" t="s">
        <v>16</v>
      </c>
      <c r="H3" s="5" t="s">
        <v>17</v>
      </c>
      <c r="I3" s="5" t="s">
        <v>18</v>
      </c>
    </row>
    <row r="4" spans="1:9" ht="20" customHeight="1">
      <c r="A4" s="6" t="s">
        <v>19</v>
      </c>
      <c r="B4" s="7" t="s">
        <v>20</v>
      </c>
      <c r="C4" s="8" t="s">
        <v>21</v>
      </c>
      <c r="D4" s="8" t="s">
        <v>22</v>
      </c>
      <c r="E4" s="8" t="s">
        <v>23</v>
      </c>
      <c r="F4" s="8" t="s">
        <v>24</v>
      </c>
      <c r="G4" s="8" t="s">
        <v>25</v>
      </c>
      <c r="H4" s="8" t="s">
        <v>26</v>
      </c>
      <c r="I4" s="8" t="s">
        <v>18</v>
      </c>
    </row>
    <row r="5" spans="1:9" ht="20" customHeight="1">
      <c r="A5" s="6" t="s">
        <v>27</v>
      </c>
      <c r="B5" s="7" t="s">
        <v>28</v>
      </c>
      <c r="C5" s="8" t="s">
        <v>29</v>
      </c>
      <c r="D5" s="8" t="s">
        <v>29</v>
      </c>
      <c r="E5" s="8" t="s">
        <v>29</v>
      </c>
      <c r="F5" s="9">
        <v>100</v>
      </c>
      <c r="G5" s="9">
        <v>100</v>
      </c>
      <c r="H5" s="8" t="s">
        <v>30</v>
      </c>
      <c r="I5" s="8" t="s">
        <v>18</v>
      </c>
    </row>
    <row r="6" spans="1:9" ht="20" customHeight="1">
      <c r="A6" s="6" t="s">
        <v>31</v>
      </c>
      <c r="B6" s="7" t="s">
        <v>32</v>
      </c>
      <c r="C6" s="8" t="s">
        <v>33</v>
      </c>
      <c r="D6" s="8" t="s">
        <v>34</v>
      </c>
      <c r="E6" s="8" t="s">
        <v>35</v>
      </c>
      <c r="F6" s="8" t="s">
        <v>36</v>
      </c>
      <c r="G6" s="8" t="s">
        <v>37</v>
      </c>
      <c r="H6" s="8" t="s">
        <v>38</v>
      </c>
      <c r="I6" s="8" t="s">
        <v>18</v>
      </c>
    </row>
    <row r="7" spans="1:9" ht="20" customHeight="1">
      <c r="A7" s="6" t="s">
        <v>39</v>
      </c>
      <c r="B7" s="7" t="s">
        <v>40</v>
      </c>
      <c r="C7" s="8" t="s">
        <v>41</v>
      </c>
      <c r="D7" s="8" t="s">
        <v>42</v>
      </c>
      <c r="E7" s="9">
        <v>0</v>
      </c>
      <c r="F7" s="8" t="s">
        <v>43</v>
      </c>
      <c r="G7" s="8" t="s">
        <v>44</v>
      </c>
      <c r="H7" s="8" t="s">
        <v>45</v>
      </c>
      <c r="I7" s="8" t="s">
        <v>18</v>
      </c>
    </row>
    <row r="8" spans="1:9" ht="20" customHeight="1">
      <c r="A8" s="6" t="s">
        <v>46</v>
      </c>
      <c r="B8" s="7" t="s">
        <v>47</v>
      </c>
      <c r="C8" s="8" t="s">
        <v>48</v>
      </c>
      <c r="D8" s="8" t="s">
        <v>49</v>
      </c>
      <c r="E8" s="8" t="s">
        <v>50</v>
      </c>
      <c r="F8" s="8" t="s">
        <v>51</v>
      </c>
      <c r="G8" s="8" t="s">
        <v>52</v>
      </c>
      <c r="H8" s="8" t="s">
        <v>53</v>
      </c>
      <c r="I8" s="8" t="s">
        <v>18</v>
      </c>
    </row>
    <row r="9" spans="1:9" ht="20" customHeight="1">
      <c r="A9" s="6" t="s">
        <v>54</v>
      </c>
      <c r="B9" s="7" t="s">
        <v>55</v>
      </c>
      <c r="C9" s="8" t="s">
        <v>56</v>
      </c>
      <c r="D9" s="8" t="s">
        <v>57</v>
      </c>
      <c r="E9" s="8" t="s">
        <v>58</v>
      </c>
      <c r="F9" s="8" t="s">
        <v>59</v>
      </c>
      <c r="G9" s="8" t="s">
        <v>60</v>
      </c>
      <c r="H9" s="8" t="s">
        <v>61</v>
      </c>
      <c r="I9" s="8" t="s">
        <v>18</v>
      </c>
    </row>
    <row r="10" spans="1:9" ht="20" customHeight="1">
      <c r="A10" s="6" t="s">
        <v>62</v>
      </c>
      <c r="B10" s="7" t="s">
        <v>63</v>
      </c>
      <c r="C10" s="8" t="s">
        <v>64</v>
      </c>
      <c r="D10" s="8" t="s">
        <v>65</v>
      </c>
      <c r="E10" s="8" t="s">
        <v>66</v>
      </c>
      <c r="F10" s="8" t="s">
        <v>67</v>
      </c>
      <c r="G10" s="8" t="s">
        <v>68</v>
      </c>
      <c r="H10" s="8" t="s">
        <v>69</v>
      </c>
      <c r="I10" s="8" t="s">
        <v>18</v>
      </c>
    </row>
    <row r="11" spans="1:9" ht="20" customHeight="1">
      <c r="A11" s="6" t="s">
        <v>70</v>
      </c>
      <c r="B11" s="7" t="s">
        <v>71</v>
      </c>
      <c r="C11" s="8" t="s">
        <v>72</v>
      </c>
      <c r="D11" s="8" t="s">
        <v>73</v>
      </c>
      <c r="E11" s="8" t="s">
        <v>74</v>
      </c>
      <c r="F11" s="8" t="s">
        <v>75</v>
      </c>
      <c r="G11" s="8" t="s">
        <v>76</v>
      </c>
      <c r="H11" s="8" t="s">
        <v>77</v>
      </c>
      <c r="I11" s="8" t="s">
        <v>18</v>
      </c>
    </row>
    <row r="12" spans="1:9" ht="20" customHeight="1">
      <c r="A12" s="6" t="s">
        <v>78</v>
      </c>
      <c r="B12" s="7" t="s">
        <v>79</v>
      </c>
      <c r="C12" s="8" t="s">
        <v>80</v>
      </c>
      <c r="D12" s="8" t="s">
        <v>81</v>
      </c>
      <c r="E12" s="8" t="s">
        <v>82</v>
      </c>
      <c r="F12" s="8" t="s">
        <v>83</v>
      </c>
      <c r="G12" s="8" t="s">
        <v>84</v>
      </c>
      <c r="H12" s="8" t="s">
        <v>85</v>
      </c>
      <c r="I12" s="8" t="s">
        <v>18</v>
      </c>
    </row>
    <row r="13" spans="1:9" ht="20" customHeight="1">
      <c r="A13" s="6" t="s">
        <v>86</v>
      </c>
      <c r="B13" s="7" t="s">
        <v>87</v>
      </c>
      <c r="C13" s="8" t="s">
        <v>88</v>
      </c>
      <c r="D13" s="8" t="s">
        <v>89</v>
      </c>
      <c r="E13" s="8" t="s">
        <v>90</v>
      </c>
      <c r="F13" s="8" t="s">
        <v>91</v>
      </c>
      <c r="G13" s="8" t="s">
        <v>92</v>
      </c>
      <c r="H13" s="8" t="s">
        <v>93</v>
      </c>
      <c r="I13" s="8" t="s">
        <v>18</v>
      </c>
    </row>
    <row r="14" spans="1:9" ht="20" customHeight="1">
      <c r="A14" s="6" t="s">
        <v>94</v>
      </c>
      <c r="B14" s="7" t="s">
        <v>95</v>
      </c>
      <c r="C14" s="8" t="s">
        <v>96</v>
      </c>
      <c r="D14" s="8" t="s">
        <v>97</v>
      </c>
      <c r="E14" s="8" t="s">
        <v>98</v>
      </c>
      <c r="F14" s="8" t="s">
        <v>99</v>
      </c>
      <c r="G14" s="8" t="s">
        <v>100</v>
      </c>
      <c r="H14" s="8" t="s">
        <v>101</v>
      </c>
      <c r="I14" s="8" t="s">
        <v>18</v>
      </c>
    </row>
    <row r="15" spans="1:9" ht="20" customHeight="1">
      <c r="A15" s="6" t="s">
        <v>102</v>
      </c>
      <c r="B15" s="7" t="s">
        <v>103</v>
      </c>
      <c r="C15" s="8" t="s">
        <v>104</v>
      </c>
      <c r="D15" s="8" t="s">
        <v>105</v>
      </c>
      <c r="E15" s="8" t="s">
        <v>106</v>
      </c>
      <c r="F15" s="8" t="s">
        <v>107</v>
      </c>
      <c r="G15" s="8" t="s">
        <v>108</v>
      </c>
      <c r="H15" s="8" t="s">
        <v>109</v>
      </c>
      <c r="I15" s="8" t="s">
        <v>18</v>
      </c>
    </row>
    <row r="16" spans="1:9" ht="20" customHeight="1">
      <c r="A16" s="6" t="s">
        <v>110</v>
      </c>
      <c r="B16" s="7" t="s">
        <v>111</v>
      </c>
      <c r="C16" s="8" t="s">
        <v>112</v>
      </c>
      <c r="D16" s="8" t="s">
        <v>113</v>
      </c>
      <c r="E16" s="8" t="s">
        <v>114</v>
      </c>
      <c r="F16" s="8" t="s">
        <v>115</v>
      </c>
      <c r="G16" s="8" t="s">
        <v>116</v>
      </c>
      <c r="H16" s="8" t="s">
        <v>117</v>
      </c>
      <c r="I16" s="8" t="s">
        <v>18</v>
      </c>
    </row>
    <row r="17" spans="1:9" ht="20" customHeight="1">
      <c r="A17" s="6" t="s">
        <v>118</v>
      </c>
      <c r="B17" s="7" t="s">
        <v>119</v>
      </c>
      <c r="C17" s="8" t="s">
        <v>120</v>
      </c>
      <c r="D17" s="8" t="s">
        <v>121</v>
      </c>
      <c r="E17" s="8" t="s">
        <v>122</v>
      </c>
      <c r="F17" s="8" t="s">
        <v>123</v>
      </c>
      <c r="G17" s="8" t="s">
        <v>124</v>
      </c>
      <c r="H17" s="8" t="s">
        <v>125</v>
      </c>
      <c r="I17" s="8" t="s">
        <v>18</v>
      </c>
    </row>
    <row r="18" spans="1:9" ht="20" customHeight="1">
      <c r="A18" s="6" t="s">
        <v>126</v>
      </c>
      <c r="B18" s="7" t="s">
        <v>127</v>
      </c>
      <c r="C18" s="8" t="s">
        <v>128</v>
      </c>
      <c r="D18" s="8" t="s">
        <v>129</v>
      </c>
      <c r="E18" s="8" t="s">
        <v>130</v>
      </c>
      <c r="F18" s="8" t="s">
        <v>131</v>
      </c>
      <c r="G18" s="8" t="s">
        <v>132</v>
      </c>
      <c r="H18" s="8" t="s">
        <v>133</v>
      </c>
      <c r="I18" s="8" t="s">
        <v>18</v>
      </c>
    </row>
    <row r="19" spans="1:9" ht="20" customHeight="1">
      <c r="A19" s="6" t="s">
        <v>134</v>
      </c>
      <c r="B19" s="7" t="s">
        <v>134</v>
      </c>
      <c r="C19" s="8" t="s">
        <v>135</v>
      </c>
      <c r="D19" s="10">
        <v>49688</v>
      </c>
      <c r="E19" s="10">
        <v>48512</v>
      </c>
      <c r="F19" s="8" t="s">
        <v>136</v>
      </c>
      <c r="G19" s="8" t="s">
        <v>137</v>
      </c>
      <c r="H19" s="8" t="s">
        <v>138</v>
      </c>
      <c r="I19" s="8" t="s">
        <v>139</v>
      </c>
    </row>
    <row r="20" spans="1:9" ht="20" customHeight="1">
      <c r="A20" s="6" t="s">
        <v>140</v>
      </c>
      <c r="B20" s="7" t="s">
        <v>140</v>
      </c>
      <c r="C20" s="8" t="s">
        <v>141</v>
      </c>
      <c r="D20" s="8" t="s">
        <v>142</v>
      </c>
      <c r="E20" s="8" t="s">
        <v>143</v>
      </c>
      <c r="F20" s="8" t="s">
        <v>144</v>
      </c>
      <c r="G20" s="8" t="s">
        <v>145</v>
      </c>
      <c r="H20" s="8" t="s">
        <v>146</v>
      </c>
      <c r="I20" s="8" t="s">
        <v>139</v>
      </c>
    </row>
    <row r="21" spans="1:9" ht="20" customHeight="1">
      <c r="A21" s="6" t="s">
        <v>147</v>
      </c>
      <c r="B21" s="7" t="s">
        <v>147</v>
      </c>
      <c r="C21" s="8" t="s">
        <v>148</v>
      </c>
      <c r="D21" s="8" t="s">
        <v>149</v>
      </c>
      <c r="E21" s="10">
        <v>2112</v>
      </c>
      <c r="F21" s="8" t="s">
        <v>150</v>
      </c>
      <c r="G21" s="8" t="s">
        <v>151</v>
      </c>
      <c r="H21" s="8" t="s">
        <v>152</v>
      </c>
      <c r="I21" s="8" t="s">
        <v>139</v>
      </c>
    </row>
    <row r="22" spans="1:9" ht="20" customHeight="1">
      <c r="A22" s="6" t="s">
        <v>153</v>
      </c>
      <c r="B22" s="7" t="s">
        <v>153</v>
      </c>
      <c r="C22" s="8" t="s">
        <v>154</v>
      </c>
      <c r="D22" s="10">
        <v>24976</v>
      </c>
      <c r="E22" s="8" t="s">
        <v>155</v>
      </c>
      <c r="F22" s="8" t="s">
        <v>156</v>
      </c>
      <c r="G22" s="8" t="s">
        <v>157</v>
      </c>
      <c r="H22" s="8" t="s">
        <v>158</v>
      </c>
      <c r="I22" s="8" t="s">
        <v>139</v>
      </c>
    </row>
    <row r="23" spans="1:9" ht="20" customHeight="1">
      <c r="A23" s="6" t="s">
        <v>159</v>
      </c>
      <c r="B23" s="7" t="s">
        <v>159</v>
      </c>
      <c r="C23" s="9">
        <v>27</v>
      </c>
      <c r="D23" s="10">
        <v>27588</v>
      </c>
      <c r="E23" s="10">
        <v>26412</v>
      </c>
      <c r="F23" s="8" t="s">
        <v>160</v>
      </c>
      <c r="G23" s="8" t="s">
        <v>161</v>
      </c>
      <c r="H23" s="8" t="s">
        <v>162</v>
      </c>
      <c r="I23" s="8" t="s">
        <v>139</v>
      </c>
    </row>
    <row r="24" spans="1:9" ht="20" customHeight="1">
      <c r="A24" s="6" t="s">
        <v>163</v>
      </c>
      <c r="B24" s="7" t="s">
        <v>163</v>
      </c>
      <c r="C24" s="8" t="s">
        <v>164</v>
      </c>
      <c r="D24" s="10">
        <v>4992</v>
      </c>
      <c r="E24" s="8" t="s">
        <v>165</v>
      </c>
      <c r="F24" s="8" t="s">
        <v>166</v>
      </c>
      <c r="G24" s="8" t="s">
        <v>167</v>
      </c>
      <c r="H24" s="8" t="s">
        <v>168</v>
      </c>
      <c r="I24" s="8" t="s">
        <v>139</v>
      </c>
    </row>
    <row r="25" spans="1:9" ht="20" customHeight="1">
      <c r="A25" s="6" t="s">
        <v>169</v>
      </c>
      <c r="B25" s="7" t="s">
        <v>169</v>
      </c>
      <c r="C25" s="9">
        <v>5</v>
      </c>
      <c r="D25" s="10">
        <v>5784</v>
      </c>
      <c r="E25" s="10">
        <v>4216</v>
      </c>
      <c r="F25" s="8" t="s">
        <v>170</v>
      </c>
      <c r="G25" s="8" t="s">
        <v>171</v>
      </c>
      <c r="H25" s="8" t="s">
        <v>172</v>
      </c>
      <c r="I25" s="8" t="s">
        <v>139</v>
      </c>
    </row>
    <row r="26" spans="1:9" ht="20" customHeight="1">
      <c r="A26" s="6" t="s">
        <v>173</v>
      </c>
      <c r="B26" s="7" t="s">
        <v>173</v>
      </c>
      <c r="C26" s="8" t="s">
        <v>174</v>
      </c>
      <c r="D26" s="8" t="s">
        <v>175</v>
      </c>
      <c r="E26" s="8" t="s">
        <v>176</v>
      </c>
      <c r="F26" s="8" t="s">
        <v>177</v>
      </c>
      <c r="G26" s="8" t="s">
        <v>178</v>
      </c>
      <c r="H26" s="8" t="s">
        <v>179</v>
      </c>
      <c r="I26" s="8" t="s">
        <v>139</v>
      </c>
    </row>
    <row r="27" spans="1:9" ht="20" customHeight="1">
      <c r="A27" s="6" t="s">
        <v>180</v>
      </c>
      <c r="B27" s="7" t="s">
        <v>180</v>
      </c>
      <c r="C27" s="8" t="s">
        <v>181</v>
      </c>
      <c r="D27" s="8" t="s">
        <v>182</v>
      </c>
      <c r="E27" s="10">
        <v>77744</v>
      </c>
      <c r="F27" s="8" t="s">
        <v>183</v>
      </c>
      <c r="G27" s="8" t="s">
        <v>184</v>
      </c>
      <c r="H27" s="8" t="s">
        <v>185</v>
      </c>
      <c r="I27" s="8" t="s">
        <v>139</v>
      </c>
    </row>
    <row r="28" spans="1:9" ht="20" customHeight="1">
      <c r="A28" s="6" t="s">
        <v>186</v>
      </c>
      <c r="B28" s="7" t="s">
        <v>186</v>
      </c>
      <c r="C28" s="8" t="s">
        <v>187</v>
      </c>
      <c r="D28" s="8" t="s">
        <v>188</v>
      </c>
      <c r="E28" s="8" t="s">
        <v>189</v>
      </c>
      <c r="F28" s="8" t="s">
        <v>190</v>
      </c>
      <c r="G28" s="8" t="s">
        <v>191</v>
      </c>
      <c r="H28" s="8" t="s">
        <v>192</v>
      </c>
      <c r="I28" s="8" t="s">
        <v>139</v>
      </c>
    </row>
    <row r="29" spans="1:9" ht="20" customHeight="1">
      <c r="A29" s="6" t="s">
        <v>193</v>
      </c>
      <c r="B29" s="7" t="s">
        <v>193</v>
      </c>
      <c r="C29" s="8" t="s">
        <v>194</v>
      </c>
      <c r="D29" s="8" t="s">
        <v>195</v>
      </c>
      <c r="E29" s="8" t="s">
        <v>196</v>
      </c>
      <c r="F29" s="8" t="s">
        <v>197</v>
      </c>
      <c r="G29" s="8" t="s">
        <v>198</v>
      </c>
      <c r="H29" s="8" t="s">
        <v>199</v>
      </c>
      <c r="I29" s="8" t="s">
        <v>139</v>
      </c>
    </row>
    <row r="30" spans="1:9" ht="20" customHeight="1">
      <c r="A30" s="6" t="s">
        <v>200</v>
      </c>
      <c r="B30" s="7" t="s">
        <v>200</v>
      </c>
      <c r="C30" s="8" t="s">
        <v>201</v>
      </c>
      <c r="D30" s="8" t="s">
        <v>202</v>
      </c>
      <c r="E30" s="8" t="s">
        <v>203</v>
      </c>
      <c r="F30" s="8" t="s">
        <v>204</v>
      </c>
      <c r="G30" s="8" t="s">
        <v>205</v>
      </c>
      <c r="H30" s="8" t="s">
        <v>206</v>
      </c>
      <c r="I30" s="8" t="s">
        <v>139</v>
      </c>
    </row>
    <row r="31" spans="1:9" ht="20" customHeight="1">
      <c r="A31" s="6" t="s">
        <v>207</v>
      </c>
      <c r="B31" s="7" t="s">
        <v>207</v>
      </c>
      <c r="C31" s="8" t="s">
        <v>208</v>
      </c>
      <c r="D31" s="10">
        <v>23956</v>
      </c>
      <c r="E31" s="8" t="s">
        <v>209</v>
      </c>
      <c r="F31" s="8" t="s">
        <v>210</v>
      </c>
      <c r="G31" s="8" t="s">
        <v>211</v>
      </c>
      <c r="H31" s="8" t="s">
        <v>212</v>
      </c>
      <c r="I31" s="8" t="s">
        <v>139</v>
      </c>
    </row>
    <row r="32" spans="1:9" ht="20" customHeight="1">
      <c r="A32" s="6" t="s">
        <v>213</v>
      </c>
      <c r="B32" s="7" t="s">
        <v>213</v>
      </c>
      <c r="C32" s="8" t="s">
        <v>214</v>
      </c>
      <c r="D32" s="10">
        <v>59272</v>
      </c>
      <c r="E32" s="10">
        <v>56528</v>
      </c>
      <c r="F32" s="8" t="s">
        <v>215</v>
      </c>
      <c r="G32" s="8" t="s">
        <v>216</v>
      </c>
      <c r="H32" s="8" t="s">
        <v>217</v>
      </c>
      <c r="I32" s="8" t="s">
        <v>139</v>
      </c>
    </row>
    <row r="33" spans="1:9" ht="20" customHeight="1">
      <c r="A33" s="6" t="s">
        <v>218</v>
      </c>
      <c r="B33" s="7" t="s">
        <v>218</v>
      </c>
      <c r="C33" s="8" t="s">
        <v>219</v>
      </c>
      <c r="D33" s="10">
        <v>8984</v>
      </c>
      <c r="E33" s="8" t="s">
        <v>220</v>
      </c>
      <c r="F33" s="8" t="s">
        <v>221</v>
      </c>
      <c r="G33" s="8" t="s">
        <v>222</v>
      </c>
      <c r="H33" s="8" t="s">
        <v>223</v>
      </c>
      <c r="I33" s="8" t="s">
        <v>139</v>
      </c>
    </row>
    <row r="34" spans="1:9" ht="20" customHeight="1">
      <c r="A34" s="6" t="s">
        <v>224</v>
      </c>
      <c r="B34" s="7" t="s">
        <v>224</v>
      </c>
      <c r="C34" s="8" t="s">
        <v>225</v>
      </c>
      <c r="D34" s="10">
        <v>72648</v>
      </c>
      <c r="E34" s="8" t="s">
        <v>226</v>
      </c>
      <c r="F34" s="8" t="s">
        <v>227</v>
      </c>
      <c r="G34" s="8" t="s">
        <v>228</v>
      </c>
      <c r="H34" s="8" t="s">
        <v>229</v>
      </c>
      <c r="I34" s="8" t="s">
        <v>139</v>
      </c>
    </row>
    <row r="35" spans="1:9" ht="20" customHeight="1">
      <c r="A35" s="6" t="s">
        <v>230</v>
      </c>
      <c r="B35" s="7" t="s">
        <v>230</v>
      </c>
      <c r="C35" s="8" t="s">
        <v>231</v>
      </c>
      <c r="D35" s="8" t="s">
        <v>232</v>
      </c>
      <c r="E35" s="10">
        <v>42332</v>
      </c>
      <c r="F35" s="8" t="s">
        <v>233</v>
      </c>
      <c r="G35" s="8" t="s">
        <v>234</v>
      </c>
      <c r="H35" s="8" t="s">
        <v>235</v>
      </c>
      <c r="I35" s="8" t="s">
        <v>139</v>
      </c>
    </row>
    <row r="36" spans="1:9" ht="20" customHeight="1">
      <c r="A36" s="6" t="s">
        <v>236</v>
      </c>
      <c r="B36" s="7" t="s">
        <v>236</v>
      </c>
      <c r="C36" s="8" t="s">
        <v>237</v>
      </c>
      <c r="D36" s="10">
        <v>63648</v>
      </c>
      <c r="E36" s="10">
        <v>58552</v>
      </c>
      <c r="F36" s="8" t="s">
        <v>238</v>
      </c>
      <c r="G36" s="8" t="s">
        <v>239</v>
      </c>
      <c r="H36" s="8" t="s">
        <v>240</v>
      </c>
      <c r="I36" s="8" t="s">
        <v>139</v>
      </c>
    </row>
    <row r="37" spans="1:9" ht="20" customHeight="1">
      <c r="A37" s="6" t="s">
        <v>241</v>
      </c>
      <c r="B37" s="7" t="s">
        <v>241</v>
      </c>
      <c r="C37" s="8" t="s">
        <v>242</v>
      </c>
      <c r="D37" s="8" t="s">
        <v>243</v>
      </c>
      <c r="E37" s="8" t="s">
        <v>244</v>
      </c>
      <c r="F37" s="8" t="s">
        <v>245</v>
      </c>
      <c r="G37" s="8" t="s">
        <v>246</v>
      </c>
      <c r="H37" s="8" t="s">
        <v>247</v>
      </c>
      <c r="I37" s="8" t="s">
        <v>139</v>
      </c>
    </row>
    <row r="38" spans="1:9" ht="20" customHeight="1">
      <c r="A38" s="6" t="s">
        <v>248</v>
      </c>
      <c r="B38" s="7" t="s">
        <v>248</v>
      </c>
      <c r="C38" s="8" t="s">
        <v>249</v>
      </c>
      <c r="D38" s="10">
        <v>83572</v>
      </c>
      <c r="E38" s="8" t="s">
        <v>250</v>
      </c>
      <c r="F38" s="8" t="s">
        <v>251</v>
      </c>
      <c r="G38" s="8" t="s">
        <v>252</v>
      </c>
      <c r="H38" s="8" t="s">
        <v>253</v>
      </c>
      <c r="I38" s="8" t="s">
        <v>139</v>
      </c>
    </row>
    <row r="39" spans="1:9" ht="20" customHeight="1">
      <c r="A39" s="6" t="s">
        <v>254</v>
      </c>
      <c r="B39" s="7" t="s">
        <v>254</v>
      </c>
      <c r="C39" s="8" t="s">
        <v>255</v>
      </c>
      <c r="D39" s="8" t="s">
        <v>256</v>
      </c>
      <c r="E39" s="10">
        <v>64712</v>
      </c>
      <c r="F39" s="8" t="s">
        <v>257</v>
      </c>
      <c r="G39" s="8" t="s">
        <v>258</v>
      </c>
      <c r="H39" s="8" t="s">
        <v>259</v>
      </c>
      <c r="I39" s="8" t="s">
        <v>139</v>
      </c>
    </row>
    <row r="40" spans="1:9" ht="20" customHeight="1">
      <c r="A40" s="6" t="s">
        <v>260</v>
      </c>
      <c r="B40" s="7" t="s">
        <v>260</v>
      </c>
      <c r="C40" s="8" t="s">
        <v>261</v>
      </c>
      <c r="D40" s="10">
        <v>10048</v>
      </c>
      <c r="E40" s="10">
        <v>4952</v>
      </c>
      <c r="F40" s="8" t="s">
        <v>262</v>
      </c>
      <c r="G40" s="8" t="s">
        <v>263</v>
      </c>
      <c r="H40" s="8" t="s">
        <v>264</v>
      </c>
      <c r="I40" s="8" t="s">
        <v>139</v>
      </c>
    </row>
    <row r="41" spans="1:9" ht="20" customHeight="1">
      <c r="A41" s="6" t="s">
        <v>265</v>
      </c>
      <c r="B41" s="7" t="s">
        <v>265</v>
      </c>
      <c r="C41" s="9">
        <v>44</v>
      </c>
      <c r="D41" s="8" t="s">
        <v>266</v>
      </c>
      <c r="E41" s="8" t="s">
        <v>267</v>
      </c>
      <c r="F41" s="8" t="s">
        <v>268</v>
      </c>
      <c r="G41" s="8" t="s">
        <v>269</v>
      </c>
      <c r="H41" s="8" t="s">
        <v>270</v>
      </c>
      <c r="I41" s="8" t="s">
        <v>139</v>
      </c>
    </row>
    <row r="42" spans="1:9" ht="20" customHeight="1">
      <c r="A42" s="6" t="s">
        <v>271</v>
      </c>
      <c r="B42" s="7" t="s">
        <v>271</v>
      </c>
      <c r="C42" s="8" t="s">
        <v>272</v>
      </c>
      <c r="D42" s="8" t="s">
        <v>273</v>
      </c>
      <c r="E42" s="10">
        <v>80592</v>
      </c>
      <c r="F42" s="8" t="s">
        <v>274</v>
      </c>
      <c r="G42" s="8" t="s">
        <v>275</v>
      </c>
      <c r="H42" s="8" t="s">
        <v>276</v>
      </c>
      <c r="I42" s="8" t="s">
        <v>139</v>
      </c>
    </row>
    <row r="43" spans="1:9" ht="20" customHeight="1">
      <c r="A43" s="6" t="s">
        <v>277</v>
      </c>
      <c r="B43" s="7" t="s">
        <v>277</v>
      </c>
      <c r="C43" s="8" t="s">
        <v>278</v>
      </c>
      <c r="D43" s="10">
        <v>5596</v>
      </c>
      <c r="E43" s="8" t="s">
        <v>279</v>
      </c>
      <c r="F43" s="8" t="s">
        <v>280</v>
      </c>
      <c r="G43" s="8" t="s">
        <v>281</v>
      </c>
      <c r="H43" s="8" t="s">
        <v>282</v>
      </c>
      <c r="I43" s="8" t="s">
        <v>139</v>
      </c>
    </row>
    <row r="44" spans="1:9" ht="20" customHeight="1">
      <c r="A44" s="6" t="s">
        <v>283</v>
      </c>
      <c r="B44" s="7" t="s">
        <v>283</v>
      </c>
      <c r="C44" s="8" t="s">
        <v>284</v>
      </c>
      <c r="D44" s="10">
        <v>15732</v>
      </c>
      <c r="E44" s="8" t="s">
        <v>285</v>
      </c>
      <c r="F44" s="8" t="s">
        <v>286</v>
      </c>
      <c r="G44" s="8" t="s">
        <v>287</v>
      </c>
      <c r="H44" s="8" t="s">
        <v>288</v>
      </c>
      <c r="I44" s="8" t="s">
        <v>139</v>
      </c>
    </row>
  </sheetData>
  <mergeCells count="1">
    <mergeCell ref="A1:I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100-000000000000}">
  <sheetPr>
    <pageSetUpPr fitToPage="1"/>
  </sheetPr>
  <dimension ref="A1:E7920"/>
  <sheetViews>
    <sheetView showGridLines="0" workbookViewId="0">
      <pane xSplit="1" ySplit="2" topLeftCell="B7880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16.33203125" style="11" customWidth="1"/>
    <col min="2" max="2" width="18.6640625" style="11" customWidth="1"/>
    <col min="3" max="6" width="16.33203125" style="11" customWidth="1"/>
    <col min="7" max="16384" width="16.33203125" style="11"/>
  </cols>
  <sheetData>
    <row r="1" spans="1:5" ht="27.75" customHeight="1">
      <c r="A1" s="41" t="s">
        <v>289</v>
      </c>
      <c r="B1" s="41"/>
      <c r="C1" s="41"/>
      <c r="D1" s="41"/>
      <c r="E1" s="41"/>
    </row>
    <row r="2" spans="1:5" ht="20.25" customHeight="1">
      <c r="A2" s="12" t="s">
        <v>290</v>
      </c>
      <c r="B2" s="12" t="s">
        <v>291</v>
      </c>
      <c r="C2" s="12" t="s">
        <v>292</v>
      </c>
      <c r="D2" s="12" t="s">
        <v>293</v>
      </c>
      <c r="E2" s="13"/>
    </row>
    <row r="3" spans="1:5" ht="20.25" customHeight="1">
      <c r="A3" s="14" t="s">
        <v>294</v>
      </c>
      <c r="B3" s="15" t="s">
        <v>295</v>
      </c>
      <c r="C3" s="16" t="s">
        <v>296</v>
      </c>
      <c r="D3" s="17">
        <v>52</v>
      </c>
      <c r="E3" s="18"/>
    </row>
    <row r="4" spans="1:5" ht="20" customHeight="1">
      <c r="A4" s="19" t="s">
        <v>297</v>
      </c>
      <c r="B4" s="20" t="s">
        <v>298</v>
      </c>
      <c r="C4" s="21" t="s">
        <v>139</v>
      </c>
      <c r="D4" s="22">
        <v>63</v>
      </c>
      <c r="E4" s="23"/>
    </row>
    <row r="5" spans="1:5" ht="20" customHeight="1">
      <c r="A5" s="19" t="s">
        <v>299</v>
      </c>
      <c r="B5" s="20" t="s">
        <v>300</v>
      </c>
      <c r="C5" s="21" t="s">
        <v>296</v>
      </c>
      <c r="D5" s="22">
        <v>20</v>
      </c>
      <c r="E5" s="23"/>
    </row>
    <row r="6" spans="1:5" ht="20" customHeight="1">
      <c r="A6" s="19" t="s">
        <v>301</v>
      </c>
      <c r="B6" s="20" t="s">
        <v>302</v>
      </c>
      <c r="C6" s="21" t="s">
        <v>296</v>
      </c>
      <c r="D6" s="22">
        <v>11</v>
      </c>
      <c r="E6" s="23"/>
    </row>
    <row r="7" spans="1:5" ht="20" customHeight="1">
      <c r="A7" s="19" t="s">
        <v>303</v>
      </c>
      <c r="B7" s="20" t="s">
        <v>304</v>
      </c>
      <c r="C7" s="21" t="s">
        <v>296</v>
      </c>
      <c r="D7" s="22">
        <v>14</v>
      </c>
      <c r="E7" s="23"/>
    </row>
    <row r="8" spans="1:5" ht="20" customHeight="1">
      <c r="A8" s="19" t="s">
        <v>305</v>
      </c>
      <c r="B8" s="20" t="s">
        <v>306</v>
      </c>
      <c r="C8" s="21" t="s">
        <v>296</v>
      </c>
      <c r="D8" s="22">
        <v>51</v>
      </c>
      <c r="E8" s="23"/>
    </row>
    <row r="9" spans="1:5" ht="20" customHeight="1">
      <c r="A9" s="19" t="s">
        <v>307</v>
      </c>
      <c r="B9" s="20" t="s">
        <v>308</v>
      </c>
      <c r="C9" s="21" t="s">
        <v>296</v>
      </c>
      <c r="D9" s="22">
        <v>58</v>
      </c>
      <c r="E9" s="23"/>
    </row>
    <row r="10" spans="1:5" ht="20" customHeight="1">
      <c r="A10" s="19" t="s">
        <v>10</v>
      </c>
      <c r="B10" s="20" t="s">
        <v>15</v>
      </c>
      <c r="C10" s="21" t="s">
        <v>296</v>
      </c>
      <c r="D10" s="22">
        <v>62</v>
      </c>
      <c r="E10" s="23"/>
    </row>
    <row r="11" spans="1:5" ht="20" customHeight="1">
      <c r="A11" s="19" t="s">
        <v>309</v>
      </c>
      <c r="B11" s="20" t="s">
        <v>310</v>
      </c>
      <c r="C11" s="21" t="s">
        <v>296</v>
      </c>
      <c r="D11" s="22">
        <v>56</v>
      </c>
      <c r="E11" s="23"/>
    </row>
    <row r="12" spans="1:5" ht="20" customHeight="1">
      <c r="A12" s="19" t="s">
        <v>311</v>
      </c>
      <c r="B12" s="20" t="s">
        <v>312</v>
      </c>
      <c r="C12" s="21" t="s">
        <v>296</v>
      </c>
      <c r="D12" s="22">
        <v>19</v>
      </c>
      <c r="E12" s="23"/>
    </row>
    <row r="13" spans="1:5" ht="20" customHeight="1">
      <c r="A13" s="19" t="s">
        <v>313</v>
      </c>
      <c r="B13" s="20" t="s">
        <v>314</v>
      </c>
      <c r="C13" s="21" t="s">
        <v>296</v>
      </c>
      <c r="D13" s="22">
        <v>10</v>
      </c>
      <c r="E13" s="23"/>
    </row>
    <row r="14" spans="1:5" ht="20" customHeight="1">
      <c r="A14" s="19" t="s">
        <v>315</v>
      </c>
      <c r="B14" s="20" t="s">
        <v>316</v>
      </c>
      <c r="C14" s="21" t="s">
        <v>296</v>
      </c>
      <c r="D14" s="22">
        <v>21</v>
      </c>
      <c r="E14" s="23"/>
    </row>
    <row r="15" spans="1:5" ht="20" customHeight="1">
      <c r="A15" s="19" t="s">
        <v>317</v>
      </c>
      <c r="B15" s="20" t="s">
        <v>318</v>
      </c>
      <c r="C15" s="21" t="s">
        <v>296</v>
      </c>
      <c r="D15" s="22">
        <v>15</v>
      </c>
      <c r="E15" s="23"/>
    </row>
    <row r="16" spans="1:5" ht="20" customHeight="1">
      <c r="A16" s="19" t="s">
        <v>319</v>
      </c>
      <c r="B16" s="20" t="s">
        <v>320</v>
      </c>
      <c r="C16" s="21" t="s">
        <v>296</v>
      </c>
      <c r="D16" s="22">
        <v>59</v>
      </c>
      <c r="E16" s="23"/>
    </row>
    <row r="17" spans="1:5" ht="20" customHeight="1">
      <c r="A17" s="19" t="s">
        <v>321</v>
      </c>
      <c r="B17" s="20" t="s">
        <v>322</v>
      </c>
      <c r="C17" s="21" t="s">
        <v>139</v>
      </c>
      <c r="D17" s="22">
        <v>63</v>
      </c>
      <c r="E17" s="23"/>
    </row>
    <row r="18" spans="1:5" ht="20" customHeight="1">
      <c r="A18" s="19" t="s">
        <v>323</v>
      </c>
      <c r="B18" s="20" t="s">
        <v>324</v>
      </c>
      <c r="C18" s="21" t="s">
        <v>296</v>
      </c>
      <c r="D18" s="22">
        <v>22</v>
      </c>
      <c r="E18" s="23"/>
    </row>
    <row r="19" spans="1:5" ht="20" customHeight="1">
      <c r="A19" s="19" t="s">
        <v>325</v>
      </c>
      <c r="B19" s="20" t="s">
        <v>326</v>
      </c>
      <c r="C19" s="21" t="s">
        <v>296</v>
      </c>
      <c r="D19" s="22">
        <v>16</v>
      </c>
      <c r="E19" s="23"/>
    </row>
    <row r="20" spans="1:5" ht="20" customHeight="1">
      <c r="A20" s="19" t="s">
        <v>327</v>
      </c>
      <c r="B20" s="20" t="s">
        <v>328</v>
      </c>
      <c r="C20" s="21" t="s">
        <v>296</v>
      </c>
      <c r="D20" s="22">
        <v>60</v>
      </c>
      <c r="E20" s="23"/>
    </row>
    <row r="21" spans="1:5" ht="20" customHeight="1">
      <c r="A21" s="19" t="s">
        <v>329</v>
      </c>
      <c r="B21" s="20" t="s">
        <v>330</v>
      </c>
      <c r="C21" s="21" t="s">
        <v>296</v>
      </c>
      <c r="D21" s="22">
        <v>54</v>
      </c>
      <c r="E21" s="23"/>
    </row>
    <row r="22" spans="1:5" ht="20" customHeight="1">
      <c r="A22" s="19" t="s">
        <v>331</v>
      </c>
      <c r="B22" s="20" t="s">
        <v>332</v>
      </c>
      <c r="C22" s="21" t="s">
        <v>296</v>
      </c>
      <c r="D22" s="22">
        <v>13</v>
      </c>
      <c r="E22" s="23"/>
    </row>
    <row r="23" spans="1:5" ht="20" customHeight="1">
      <c r="A23" s="19" t="s">
        <v>333</v>
      </c>
      <c r="B23" s="20" t="s">
        <v>334</v>
      </c>
      <c r="C23" s="21" t="s">
        <v>296</v>
      </c>
      <c r="D23" s="22">
        <v>34</v>
      </c>
      <c r="E23" s="23"/>
    </row>
    <row r="24" spans="1:5" ht="20" customHeight="1">
      <c r="A24" s="19" t="s">
        <v>335</v>
      </c>
      <c r="B24" s="20" t="s">
        <v>336</v>
      </c>
      <c r="C24" s="21" t="s">
        <v>296</v>
      </c>
      <c r="D24" s="22">
        <v>31</v>
      </c>
      <c r="E24" s="23"/>
    </row>
    <row r="25" spans="1:5" ht="20" customHeight="1">
      <c r="A25" s="19" t="s">
        <v>337</v>
      </c>
      <c r="B25" s="20" t="s">
        <v>338</v>
      </c>
      <c r="C25" s="21" t="s">
        <v>296</v>
      </c>
      <c r="D25" s="22">
        <v>50</v>
      </c>
      <c r="E25" s="23"/>
    </row>
    <row r="26" spans="1:5" ht="20" customHeight="1">
      <c r="A26" s="19" t="s">
        <v>339</v>
      </c>
      <c r="B26" s="20" t="s">
        <v>340</v>
      </c>
      <c r="C26" s="21" t="s">
        <v>296</v>
      </c>
      <c r="D26" s="22">
        <v>40</v>
      </c>
      <c r="E26" s="23"/>
    </row>
    <row r="27" spans="1:5" ht="20" customHeight="1">
      <c r="A27" s="19" t="s">
        <v>341</v>
      </c>
      <c r="B27" s="20" t="s">
        <v>342</v>
      </c>
      <c r="C27" s="21" t="s">
        <v>296</v>
      </c>
      <c r="D27" s="22">
        <v>28</v>
      </c>
      <c r="E27" s="23"/>
    </row>
    <row r="28" spans="1:5" ht="20" customHeight="1">
      <c r="A28" s="19" t="s">
        <v>343</v>
      </c>
      <c r="B28" s="20" t="s">
        <v>344</v>
      </c>
      <c r="C28" s="21" t="s">
        <v>345</v>
      </c>
      <c r="D28" s="22">
        <v>66</v>
      </c>
      <c r="E28" s="23"/>
    </row>
    <row r="29" spans="1:5" ht="20" customHeight="1">
      <c r="A29" s="19" t="s">
        <v>346</v>
      </c>
      <c r="B29" s="20" t="s">
        <v>344</v>
      </c>
      <c r="C29" s="21" t="s">
        <v>345</v>
      </c>
      <c r="D29" s="22">
        <v>66</v>
      </c>
      <c r="E29" s="23"/>
    </row>
    <row r="30" spans="1:5" ht="20" customHeight="1">
      <c r="A30" s="19" t="s">
        <v>347</v>
      </c>
      <c r="B30" s="20" t="s">
        <v>348</v>
      </c>
      <c r="C30" s="21" t="s">
        <v>345</v>
      </c>
      <c r="D30" s="22">
        <v>66</v>
      </c>
      <c r="E30" s="23"/>
    </row>
    <row r="31" spans="1:5" ht="20" customHeight="1">
      <c r="A31" s="19" t="s">
        <v>349</v>
      </c>
      <c r="B31" s="20" t="s">
        <v>350</v>
      </c>
      <c r="C31" s="21" t="s">
        <v>296</v>
      </c>
      <c r="D31" s="22">
        <v>54</v>
      </c>
      <c r="E31" s="23"/>
    </row>
    <row r="32" spans="1:5" ht="20" customHeight="1">
      <c r="A32" s="19" t="s">
        <v>351</v>
      </c>
      <c r="B32" s="20" t="s">
        <v>352</v>
      </c>
      <c r="C32" s="21" t="s">
        <v>345</v>
      </c>
      <c r="D32" s="22">
        <v>66</v>
      </c>
      <c r="E32" s="23"/>
    </row>
    <row r="33" spans="1:5" ht="20" customHeight="1">
      <c r="A33" s="19" t="s">
        <v>353</v>
      </c>
      <c r="B33" s="20" t="s">
        <v>354</v>
      </c>
      <c r="C33" s="21" t="s">
        <v>345</v>
      </c>
      <c r="D33" s="22">
        <v>65</v>
      </c>
      <c r="E33" s="23"/>
    </row>
    <row r="34" spans="1:5" ht="20" customHeight="1">
      <c r="A34" s="19" t="s">
        <v>355</v>
      </c>
      <c r="B34" s="20" t="s">
        <v>354</v>
      </c>
      <c r="C34" s="21" t="s">
        <v>345</v>
      </c>
      <c r="D34" s="22">
        <v>65</v>
      </c>
      <c r="E34" s="23"/>
    </row>
    <row r="35" spans="1:5" ht="20" customHeight="1">
      <c r="A35" s="19" t="s">
        <v>356</v>
      </c>
      <c r="B35" s="20" t="s">
        <v>357</v>
      </c>
      <c r="C35" s="21" t="s">
        <v>296</v>
      </c>
      <c r="D35" s="22">
        <v>22</v>
      </c>
      <c r="E35" s="23"/>
    </row>
    <row r="36" spans="1:5" ht="20" customHeight="1">
      <c r="A36" s="19" t="s">
        <v>358</v>
      </c>
      <c r="B36" s="20" t="s">
        <v>359</v>
      </c>
      <c r="C36" s="21" t="s">
        <v>345</v>
      </c>
      <c r="D36" s="22">
        <v>66</v>
      </c>
      <c r="E36" s="23"/>
    </row>
    <row r="37" spans="1:5" ht="20" customHeight="1">
      <c r="A37" s="19" t="s">
        <v>360</v>
      </c>
      <c r="B37" s="20" t="s">
        <v>361</v>
      </c>
      <c r="C37" s="21" t="s">
        <v>296</v>
      </c>
      <c r="D37" s="22">
        <v>13</v>
      </c>
      <c r="E37" s="23"/>
    </row>
    <row r="38" spans="1:5" ht="20" customHeight="1">
      <c r="A38" s="19" t="s">
        <v>362</v>
      </c>
      <c r="B38" s="20" t="s">
        <v>363</v>
      </c>
      <c r="C38" s="21" t="s">
        <v>345</v>
      </c>
      <c r="D38" s="22">
        <v>66</v>
      </c>
      <c r="E38" s="23"/>
    </row>
    <row r="39" spans="1:5" ht="20" customHeight="1">
      <c r="A39" s="19" t="s">
        <v>364</v>
      </c>
      <c r="B39" s="20" t="s">
        <v>363</v>
      </c>
      <c r="C39" s="21" t="s">
        <v>345</v>
      </c>
      <c r="D39" s="22">
        <v>66</v>
      </c>
      <c r="E39" s="23"/>
    </row>
    <row r="40" spans="1:5" ht="20" customHeight="1">
      <c r="A40" s="19" t="s">
        <v>365</v>
      </c>
      <c r="B40" s="20" t="s">
        <v>366</v>
      </c>
      <c r="C40" s="21" t="s">
        <v>139</v>
      </c>
      <c r="D40" s="22">
        <v>63</v>
      </c>
      <c r="E40" s="23"/>
    </row>
    <row r="41" spans="1:5" ht="20" customHeight="1">
      <c r="A41" s="19" t="s">
        <v>367</v>
      </c>
      <c r="B41" s="20" t="s">
        <v>368</v>
      </c>
      <c r="C41" s="21" t="s">
        <v>345</v>
      </c>
      <c r="D41" s="22">
        <v>66</v>
      </c>
      <c r="E41" s="23"/>
    </row>
    <row r="42" spans="1:5" ht="20" customHeight="1">
      <c r="A42" s="19" t="s">
        <v>369</v>
      </c>
      <c r="B42" s="20" t="s">
        <v>370</v>
      </c>
      <c r="C42" s="21" t="s">
        <v>345</v>
      </c>
      <c r="D42" s="22">
        <v>66</v>
      </c>
      <c r="E42" s="23"/>
    </row>
    <row r="43" spans="1:5" ht="20" customHeight="1">
      <c r="A43" s="19" t="s">
        <v>371</v>
      </c>
      <c r="B43" s="20" t="s">
        <v>372</v>
      </c>
      <c r="C43" s="21" t="s">
        <v>296</v>
      </c>
      <c r="D43" s="22">
        <v>16</v>
      </c>
      <c r="E43" s="23"/>
    </row>
    <row r="44" spans="1:5" ht="20" customHeight="1">
      <c r="A44" s="19" t="s">
        <v>373</v>
      </c>
      <c r="B44" s="20" t="s">
        <v>374</v>
      </c>
      <c r="C44" s="21" t="s">
        <v>345</v>
      </c>
      <c r="D44" s="22">
        <v>67</v>
      </c>
      <c r="E44" s="23"/>
    </row>
    <row r="45" spans="1:5" ht="20" customHeight="1">
      <c r="A45" s="19" t="s">
        <v>375</v>
      </c>
      <c r="B45" s="20" t="s">
        <v>374</v>
      </c>
      <c r="C45" s="21" t="s">
        <v>345</v>
      </c>
      <c r="D45" s="22">
        <v>67</v>
      </c>
      <c r="E45" s="23"/>
    </row>
    <row r="46" spans="1:5" ht="20" customHeight="1">
      <c r="A46" s="19" t="s">
        <v>376</v>
      </c>
      <c r="B46" s="20" t="s">
        <v>377</v>
      </c>
      <c r="C46" s="21" t="s">
        <v>345</v>
      </c>
      <c r="D46" s="22">
        <v>65</v>
      </c>
      <c r="E46" s="23"/>
    </row>
    <row r="47" spans="1:5" ht="20" customHeight="1">
      <c r="A47" s="19" t="s">
        <v>378</v>
      </c>
      <c r="B47" s="20" t="s">
        <v>379</v>
      </c>
      <c r="C47" s="21" t="s">
        <v>345</v>
      </c>
      <c r="D47" s="22">
        <v>66</v>
      </c>
      <c r="E47" s="23"/>
    </row>
    <row r="48" spans="1:5" ht="20" customHeight="1">
      <c r="A48" s="19" t="s">
        <v>380</v>
      </c>
      <c r="B48" s="20" t="s">
        <v>381</v>
      </c>
      <c r="C48" s="21" t="s">
        <v>296</v>
      </c>
      <c r="D48" s="22">
        <v>53</v>
      </c>
      <c r="E48" s="23"/>
    </row>
    <row r="49" spans="1:5" ht="20" customHeight="1">
      <c r="A49" s="19" t="s">
        <v>382</v>
      </c>
      <c r="B49" s="20" t="s">
        <v>381</v>
      </c>
      <c r="C49" s="21" t="s">
        <v>296</v>
      </c>
      <c r="D49" s="22">
        <v>53</v>
      </c>
      <c r="E49" s="23"/>
    </row>
    <row r="50" spans="1:5" ht="20" customHeight="1">
      <c r="A50" s="19" t="s">
        <v>383</v>
      </c>
      <c r="B50" s="20" t="s">
        <v>384</v>
      </c>
      <c r="C50" s="21" t="s">
        <v>345</v>
      </c>
      <c r="D50" s="22">
        <v>66</v>
      </c>
      <c r="E50" s="23"/>
    </row>
    <row r="51" spans="1:5" ht="20" customHeight="1">
      <c r="A51" s="19" t="s">
        <v>385</v>
      </c>
      <c r="B51" s="20" t="s">
        <v>384</v>
      </c>
      <c r="C51" s="21" t="s">
        <v>345</v>
      </c>
      <c r="D51" s="22">
        <v>66</v>
      </c>
      <c r="E51" s="23"/>
    </row>
    <row r="52" spans="1:5" ht="20" customHeight="1">
      <c r="A52" s="19" t="s">
        <v>386</v>
      </c>
      <c r="B52" s="20" t="s">
        <v>387</v>
      </c>
      <c r="C52" s="21" t="s">
        <v>296</v>
      </c>
      <c r="D52" s="22">
        <v>60</v>
      </c>
      <c r="E52" s="23"/>
    </row>
    <row r="53" spans="1:5" ht="20" customHeight="1">
      <c r="A53" s="19" t="s">
        <v>388</v>
      </c>
      <c r="B53" s="20" t="s">
        <v>389</v>
      </c>
      <c r="C53" s="21" t="s">
        <v>345</v>
      </c>
      <c r="D53" s="22">
        <v>66</v>
      </c>
      <c r="E53" s="23"/>
    </row>
    <row r="54" spans="1:5" ht="20" customHeight="1">
      <c r="A54" s="19" t="s">
        <v>390</v>
      </c>
      <c r="B54" s="20" t="s">
        <v>391</v>
      </c>
      <c r="C54" s="21" t="s">
        <v>345</v>
      </c>
      <c r="D54" s="22">
        <v>66</v>
      </c>
      <c r="E54" s="23"/>
    </row>
    <row r="55" spans="1:5" ht="20" customHeight="1">
      <c r="A55" s="19" t="s">
        <v>392</v>
      </c>
      <c r="B55" s="20" t="s">
        <v>393</v>
      </c>
      <c r="C55" s="21" t="s">
        <v>345</v>
      </c>
      <c r="D55" s="22">
        <v>65</v>
      </c>
      <c r="E55" s="23"/>
    </row>
    <row r="56" spans="1:5" ht="20" customHeight="1">
      <c r="A56" s="19" t="s">
        <v>394</v>
      </c>
      <c r="B56" s="20" t="s">
        <v>395</v>
      </c>
      <c r="C56" s="21" t="s">
        <v>345</v>
      </c>
      <c r="D56" s="22">
        <v>66</v>
      </c>
      <c r="E56" s="23"/>
    </row>
    <row r="57" spans="1:5" ht="20" customHeight="1">
      <c r="A57" s="19" t="s">
        <v>396</v>
      </c>
      <c r="B57" s="20" t="s">
        <v>397</v>
      </c>
      <c r="C57" s="21" t="s">
        <v>345</v>
      </c>
      <c r="D57" s="22">
        <v>67</v>
      </c>
      <c r="E57" s="23"/>
    </row>
    <row r="58" spans="1:5" ht="20" customHeight="1">
      <c r="A58" s="19" t="s">
        <v>398</v>
      </c>
      <c r="B58" s="20" t="s">
        <v>399</v>
      </c>
      <c r="C58" s="21" t="s">
        <v>345</v>
      </c>
      <c r="D58" s="22">
        <v>66</v>
      </c>
      <c r="E58" s="23"/>
    </row>
    <row r="59" spans="1:5" ht="20" customHeight="1">
      <c r="A59" s="19" t="s">
        <v>400</v>
      </c>
      <c r="B59" s="20" t="s">
        <v>399</v>
      </c>
      <c r="C59" s="21" t="s">
        <v>345</v>
      </c>
      <c r="D59" s="22">
        <v>66</v>
      </c>
      <c r="E59" s="23"/>
    </row>
    <row r="60" spans="1:5" ht="20" customHeight="1">
      <c r="A60" s="19" t="s">
        <v>401</v>
      </c>
      <c r="B60" s="20" t="s">
        <v>402</v>
      </c>
      <c r="C60" s="21" t="s">
        <v>345</v>
      </c>
      <c r="D60" s="22">
        <v>64</v>
      </c>
      <c r="E60" s="23"/>
    </row>
    <row r="61" spans="1:5" ht="20" customHeight="1">
      <c r="A61" s="19" t="s">
        <v>403</v>
      </c>
      <c r="B61" s="20" t="s">
        <v>402</v>
      </c>
      <c r="C61" s="21" t="s">
        <v>345</v>
      </c>
      <c r="D61" s="22">
        <v>64</v>
      </c>
      <c r="E61" s="23"/>
    </row>
    <row r="62" spans="1:5" ht="20" customHeight="1">
      <c r="A62" s="19" t="s">
        <v>404</v>
      </c>
      <c r="B62" s="20" t="s">
        <v>405</v>
      </c>
      <c r="C62" s="21" t="s">
        <v>296</v>
      </c>
      <c r="D62" s="22">
        <v>58</v>
      </c>
      <c r="E62" s="23"/>
    </row>
    <row r="63" spans="1:5" ht="20" customHeight="1">
      <c r="A63" s="19" t="s">
        <v>406</v>
      </c>
      <c r="B63" s="20" t="s">
        <v>407</v>
      </c>
      <c r="C63" s="21" t="s">
        <v>345</v>
      </c>
      <c r="D63" s="22">
        <v>66</v>
      </c>
      <c r="E63" s="23"/>
    </row>
    <row r="64" spans="1:5" ht="20" customHeight="1">
      <c r="A64" s="19" t="s">
        <v>408</v>
      </c>
      <c r="B64" s="20" t="s">
        <v>409</v>
      </c>
      <c r="C64" s="21" t="s">
        <v>345</v>
      </c>
      <c r="D64" s="22">
        <v>66</v>
      </c>
      <c r="E64" s="23"/>
    </row>
    <row r="65" spans="1:5" ht="20" customHeight="1">
      <c r="A65" s="19" t="s">
        <v>410</v>
      </c>
      <c r="B65" s="20" t="s">
        <v>411</v>
      </c>
      <c r="C65" s="21" t="s">
        <v>296</v>
      </c>
      <c r="D65" s="22">
        <v>21</v>
      </c>
      <c r="E65" s="23"/>
    </row>
    <row r="66" spans="1:5" ht="20" customHeight="1">
      <c r="A66" s="19" t="s">
        <v>412</v>
      </c>
      <c r="B66" s="20" t="s">
        <v>411</v>
      </c>
      <c r="C66" s="21" t="s">
        <v>296</v>
      </c>
      <c r="D66" s="22">
        <v>21</v>
      </c>
      <c r="E66" s="23"/>
    </row>
    <row r="67" spans="1:5" ht="20" customHeight="1">
      <c r="A67" s="19" t="s">
        <v>413</v>
      </c>
      <c r="B67" s="20" t="s">
        <v>414</v>
      </c>
      <c r="C67" s="21" t="s">
        <v>345</v>
      </c>
      <c r="D67" s="22">
        <v>65</v>
      </c>
      <c r="E67" s="23"/>
    </row>
    <row r="68" spans="1:5" ht="20" customHeight="1">
      <c r="A68" s="19" t="s">
        <v>415</v>
      </c>
      <c r="B68" s="20" t="s">
        <v>416</v>
      </c>
      <c r="C68" s="21" t="s">
        <v>296</v>
      </c>
      <c r="D68" s="22">
        <v>12</v>
      </c>
      <c r="E68" s="23"/>
    </row>
    <row r="69" spans="1:5" ht="20" customHeight="1">
      <c r="A69" s="19" t="s">
        <v>417</v>
      </c>
      <c r="B69" s="20" t="s">
        <v>416</v>
      </c>
      <c r="C69" s="21" t="s">
        <v>296</v>
      </c>
      <c r="D69" s="22">
        <v>12</v>
      </c>
      <c r="E69" s="23"/>
    </row>
    <row r="70" spans="1:5" ht="20" customHeight="1">
      <c r="A70" s="19" t="s">
        <v>418</v>
      </c>
      <c r="B70" s="20" t="s">
        <v>419</v>
      </c>
      <c r="C70" s="21" t="s">
        <v>345</v>
      </c>
      <c r="D70" s="22">
        <v>66</v>
      </c>
      <c r="E70" s="23"/>
    </row>
    <row r="71" spans="1:5" ht="20" customHeight="1">
      <c r="A71" s="19" t="s">
        <v>420</v>
      </c>
      <c r="B71" s="20" t="s">
        <v>421</v>
      </c>
      <c r="C71" s="21" t="s">
        <v>345</v>
      </c>
      <c r="D71" s="22">
        <v>66</v>
      </c>
      <c r="E71" s="23"/>
    </row>
    <row r="72" spans="1:5" ht="20" customHeight="1">
      <c r="A72" s="19" t="s">
        <v>422</v>
      </c>
      <c r="B72" s="20" t="s">
        <v>421</v>
      </c>
      <c r="C72" s="21" t="s">
        <v>345</v>
      </c>
      <c r="D72" s="22">
        <v>66</v>
      </c>
      <c r="E72" s="23"/>
    </row>
    <row r="73" spans="1:5" ht="20" customHeight="1">
      <c r="A73" s="19" t="s">
        <v>423</v>
      </c>
      <c r="B73" s="20" t="s">
        <v>424</v>
      </c>
      <c r="C73" s="21" t="s">
        <v>296</v>
      </c>
      <c r="D73" s="22">
        <v>23</v>
      </c>
      <c r="E73" s="23"/>
    </row>
    <row r="74" spans="1:5" ht="20" customHeight="1">
      <c r="A74" s="19" t="s">
        <v>425</v>
      </c>
      <c r="B74" s="20" t="s">
        <v>426</v>
      </c>
      <c r="C74" s="21" t="s">
        <v>296</v>
      </c>
      <c r="D74" s="22">
        <v>17</v>
      </c>
      <c r="E74" s="23"/>
    </row>
    <row r="75" spans="1:5" ht="20" customHeight="1">
      <c r="A75" s="19" t="s">
        <v>427</v>
      </c>
      <c r="B75" s="20" t="s">
        <v>428</v>
      </c>
      <c r="C75" s="21" t="s">
        <v>345</v>
      </c>
      <c r="D75" s="22">
        <v>66</v>
      </c>
      <c r="E75" s="23"/>
    </row>
    <row r="76" spans="1:5" ht="20" customHeight="1">
      <c r="A76" s="19" t="s">
        <v>429</v>
      </c>
      <c r="B76" s="20" t="s">
        <v>430</v>
      </c>
      <c r="C76" s="21" t="s">
        <v>296</v>
      </c>
      <c r="D76" s="22">
        <v>61</v>
      </c>
      <c r="E76" s="23"/>
    </row>
    <row r="77" spans="1:5" ht="20" customHeight="1">
      <c r="A77" s="19" t="s">
        <v>431</v>
      </c>
      <c r="B77" s="20" t="s">
        <v>432</v>
      </c>
      <c r="C77" s="21" t="s">
        <v>345</v>
      </c>
      <c r="D77" s="22">
        <v>66</v>
      </c>
      <c r="E77" s="23"/>
    </row>
    <row r="78" spans="1:5" ht="20" customHeight="1">
      <c r="A78" s="19" t="s">
        <v>433</v>
      </c>
      <c r="B78" s="20" t="s">
        <v>434</v>
      </c>
      <c r="C78" s="21" t="s">
        <v>345</v>
      </c>
      <c r="D78" s="22">
        <v>65</v>
      </c>
      <c r="E78" s="23"/>
    </row>
    <row r="79" spans="1:5" ht="20" customHeight="1">
      <c r="A79" s="19" t="s">
        <v>435</v>
      </c>
      <c r="B79" s="20" t="s">
        <v>434</v>
      </c>
      <c r="C79" s="21" t="s">
        <v>345</v>
      </c>
      <c r="D79" s="22">
        <v>65</v>
      </c>
      <c r="E79" s="23"/>
    </row>
    <row r="80" spans="1:5" ht="20" customHeight="1">
      <c r="A80" s="19" t="s">
        <v>436</v>
      </c>
      <c r="B80" s="20" t="s">
        <v>437</v>
      </c>
      <c r="C80" s="21" t="s">
        <v>345</v>
      </c>
      <c r="D80" s="22">
        <v>66</v>
      </c>
      <c r="E80" s="23"/>
    </row>
    <row r="81" spans="1:5" ht="20" customHeight="1">
      <c r="A81" s="19" t="s">
        <v>438</v>
      </c>
      <c r="B81" s="20" t="s">
        <v>439</v>
      </c>
      <c r="C81" s="21" t="s">
        <v>296</v>
      </c>
      <c r="D81" s="22">
        <v>24</v>
      </c>
      <c r="E81" s="23"/>
    </row>
    <row r="82" spans="1:5" ht="32" customHeight="1">
      <c r="A82" s="19" t="s">
        <v>440</v>
      </c>
      <c r="B82" s="20" t="s">
        <v>441</v>
      </c>
      <c r="C82" s="21" t="s">
        <v>296</v>
      </c>
      <c r="D82" s="22">
        <v>18</v>
      </c>
      <c r="E82" s="23"/>
    </row>
    <row r="83" spans="1:5" ht="20" customHeight="1">
      <c r="A83" s="19" t="s">
        <v>442</v>
      </c>
      <c r="B83" s="20" t="s">
        <v>443</v>
      </c>
      <c r="C83" s="21" t="s">
        <v>296</v>
      </c>
      <c r="D83" s="22">
        <v>62</v>
      </c>
      <c r="E83" s="23"/>
    </row>
    <row r="84" spans="1:5" ht="20" customHeight="1">
      <c r="A84" s="19" t="s">
        <v>444</v>
      </c>
      <c r="B84" s="20" t="s">
        <v>445</v>
      </c>
      <c r="C84" s="21" t="s">
        <v>345</v>
      </c>
      <c r="D84" s="22">
        <v>66</v>
      </c>
      <c r="E84" s="23"/>
    </row>
    <row r="85" spans="1:5" ht="20" customHeight="1">
      <c r="A85" s="19" t="s">
        <v>446</v>
      </c>
      <c r="B85" s="20" t="s">
        <v>445</v>
      </c>
      <c r="C85" s="21" t="s">
        <v>345</v>
      </c>
      <c r="D85" s="22">
        <v>66</v>
      </c>
      <c r="E85" s="23"/>
    </row>
    <row r="86" spans="1:5" ht="20" customHeight="1">
      <c r="A86" s="19" t="s">
        <v>447</v>
      </c>
      <c r="B86" s="20" t="s">
        <v>448</v>
      </c>
      <c r="C86" s="21" t="s">
        <v>139</v>
      </c>
      <c r="D86" s="22">
        <v>63</v>
      </c>
      <c r="E86" s="23"/>
    </row>
    <row r="87" spans="1:5" ht="20" customHeight="1">
      <c r="A87" s="19" t="s">
        <v>449</v>
      </c>
      <c r="B87" s="20" t="s">
        <v>450</v>
      </c>
      <c r="C87" s="21" t="s">
        <v>345</v>
      </c>
      <c r="D87" s="22">
        <v>66</v>
      </c>
      <c r="E87" s="23"/>
    </row>
    <row r="88" spans="1:5" ht="20" customHeight="1">
      <c r="A88" s="19" t="s">
        <v>451</v>
      </c>
      <c r="B88" s="24">
        <v>100</v>
      </c>
      <c r="C88" s="21" t="s">
        <v>345</v>
      </c>
      <c r="D88" s="22">
        <v>66</v>
      </c>
      <c r="E88" s="23"/>
    </row>
    <row r="89" spans="1:5" ht="20" customHeight="1">
      <c r="A89" s="19" t="s">
        <v>452</v>
      </c>
      <c r="B89" s="20" t="s">
        <v>453</v>
      </c>
      <c r="C89" s="21" t="s">
        <v>345</v>
      </c>
      <c r="D89" s="22">
        <v>65</v>
      </c>
      <c r="E89" s="23"/>
    </row>
    <row r="90" spans="1:5" ht="20" customHeight="1">
      <c r="A90" s="19" t="s">
        <v>454</v>
      </c>
      <c r="B90" s="20" t="s">
        <v>455</v>
      </c>
      <c r="C90" s="21" t="s">
        <v>345</v>
      </c>
      <c r="D90" s="22">
        <v>66</v>
      </c>
      <c r="E90" s="23"/>
    </row>
    <row r="91" spans="1:5" ht="20" customHeight="1">
      <c r="A91" s="19" t="s">
        <v>456</v>
      </c>
      <c r="B91" s="20" t="s">
        <v>457</v>
      </c>
      <c r="C91" s="21" t="s">
        <v>345</v>
      </c>
      <c r="D91" s="22">
        <v>66</v>
      </c>
      <c r="E91" s="23"/>
    </row>
    <row r="92" spans="1:5" ht="20" customHeight="1">
      <c r="A92" s="19" t="s">
        <v>458</v>
      </c>
      <c r="B92" s="20" t="s">
        <v>457</v>
      </c>
      <c r="C92" s="21" t="s">
        <v>345</v>
      </c>
      <c r="D92" s="22">
        <v>66</v>
      </c>
      <c r="E92" s="23"/>
    </row>
    <row r="93" spans="1:5" ht="20" customHeight="1">
      <c r="A93" s="19" t="s">
        <v>459</v>
      </c>
      <c r="B93" s="20" t="s">
        <v>460</v>
      </c>
      <c r="C93" s="21" t="s">
        <v>345</v>
      </c>
      <c r="D93" s="22">
        <v>66</v>
      </c>
      <c r="E93" s="23"/>
    </row>
    <row r="94" spans="1:5" ht="20" customHeight="1">
      <c r="A94" s="19" t="s">
        <v>461</v>
      </c>
      <c r="B94" s="20" t="s">
        <v>462</v>
      </c>
      <c r="C94" s="21" t="s">
        <v>345</v>
      </c>
      <c r="D94" s="22">
        <v>66</v>
      </c>
      <c r="E94" s="23"/>
    </row>
    <row r="95" spans="1:5" ht="20" customHeight="1">
      <c r="A95" s="19" t="s">
        <v>463</v>
      </c>
      <c r="B95" s="20" t="s">
        <v>464</v>
      </c>
      <c r="C95" s="21" t="s">
        <v>345</v>
      </c>
      <c r="D95" s="22">
        <v>65</v>
      </c>
      <c r="E95" s="23"/>
    </row>
    <row r="96" spans="1:5" ht="20" customHeight="1">
      <c r="A96" s="19" t="s">
        <v>465</v>
      </c>
      <c r="B96" s="20" t="s">
        <v>466</v>
      </c>
      <c r="C96" s="21" t="s">
        <v>345</v>
      </c>
      <c r="D96" s="22">
        <v>66</v>
      </c>
      <c r="E96" s="23"/>
    </row>
    <row r="97" spans="1:5" ht="20" customHeight="1">
      <c r="A97" s="19" t="s">
        <v>467</v>
      </c>
      <c r="B97" s="20" t="s">
        <v>468</v>
      </c>
      <c r="C97" s="21" t="s">
        <v>296</v>
      </c>
      <c r="D97" s="22">
        <v>56</v>
      </c>
      <c r="E97" s="23"/>
    </row>
    <row r="98" spans="1:5" ht="20" customHeight="1">
      <c r="A98" s="19" t="s">
        <v>469</v>
      </c>
      <c r="B98" s="20" t="s">
        <v>470</v>
      </c>
      <c r="C98" s="21" t="s">
        <v>296</v>
      </c>
      <c r="D98" s="22">
        <v>15</v>
      </c>
      <c r="E98" s="23"/>
    </row>
    <row r="99" spans="1:5" ht="20" customHeight="1">
      <c r="A99" s="19" t="s">
        <v>471</v>
      </c>
      <c r="B99" s="20" t="s">
        <v>470</v>
      </c>
      <c r="C99" s="21" t="s">
        <v>296</v>
      </c>
      <c r="D99" s="22">
        <v>15</v>
      </c>
      <c r="E99" s="23"/>
    </row>
    <row r="100" spans="1:5" ht="20" customHeight="1">
      <c r="A100" s="19" t="s">
        <v>472</v>
      </c>
      <c r="B100" s="20" t="s">
        <v>473</v>
      </c>
      <c r="C100" s="21" t="s">
        <v>345</v>
      </c>
      <c r="D100" s="22">
        <v>66</v>
      </c>
      <c r="E100" s="23"/>
    </row>
    <row r="101" spans="1:5" ht="20" customHeight="1">
      <c r="A101" s="19" t="s">
        <v>474</v>
      </c>
      <c r="B101" s="20" t="s">
        <v>473</v>
      </c>
      <c r="C101" s="21" t="s">
        <v>345</v>
      </c>
      <c r="D101" s="22">
        <v>66</v>
      </c>
      <c r="E101" s="23"/>
    </row>
    <row r="102" spans="1:5" ht="20" customHeight="1">
      <c r="A102" s="19" t="s">
        <v>475</v>
      </c>
      <c r="B102" s="20" t="s">
        <v>476</v>
      </c>
      <c r="C102" s="21" t="s">
        <v>345</v>
      </c>
      <c r="D102" s="22">
        <v>64</v>
      </c>
      <c r="E102" s="23"/>
    </row>
    <row r="103" spans="1:5" ht="20" customHeight="1">
      <c r="A103" s="19" t="s">
        <v>477</v>
      </c>
      <c r="B103" s="20" t="s">
        <v>478</v>
      </c>
      <c r="C103" s="21" t="s">
        <v>345</v>
      </c>
      <c r="D103" s="22">
        <v>66</v>
      </c>
      <c r="E103" s="23"/>
    </row>
    <row r="104" spans="1:5" ht="20" customHeight="1">
      <c r="A104" s="19" t="s">
        <v>479</v>
      </c>
      <c r="B104" s="20" t="s">
        <v>480</v>
      </c>
      <c r="C104" s="21" t="s">
        <v>345</v>
      </c>
      <c r="D104" s="22">
        <v>66</v>
      </c>
      <c r="E104" s="23"/>
    </row>
    <row r="105" spans="1:5" ht="20" customHeight="1">
      <c r="A105" s="19" t="s">
        <v>481</v>
      </c>
      <c r="B105" s="20" t="s">
        <v>482</v>
      </c>
      <c r="C105" s="21" t="s">
        <v>345</v>
      </c>
      <c r="D105" s="22">
        <v>65</v>
      </c>
      <c r="E105" s="23"/>
    </row>
    <row r="106" spans="1:5" ht="20" customHeight="1">
      <c r="A106" s="19" t="s">
        <v>483</v>
      </c>
      <c r="B106" s="20" t="s">
        <v>484</v>
      </c>
      <c r="C106" s="21" t="s">
        <v>296</v>
      </c>
      <c r="D106" s="22">
        <v>36</v>
      </c>
      <c r="E106" s="23"/>
    </row>
    <row r="107" spans="1:5" ht="20" customHeight="1">
      <c r="A107" s="19" t="s">
        <v>485</v>
      </c>
      <c r="B107" s="20" t="s">
        <v>486</v>
      </c>
      <c r="C107" s="21" t="s">
        <v>296</v>
      </c>
      <c r="D107" s="22">
        <v>33</v>
      </c>
      <c r="E107" s="23"/>
    </row>
    <row r="108" spans="1:5" ht="20" customHeight="1">
      <c r="A108" s="19" t="s">
        <v>487</v>
      </c>
      <c r="B108" s="20" t="s">
        <v>488</v>
      </c>
      <c r="C108" s="21" t="s">
        <v>296</v>
      </c>
      <c r="D108" s="22">
        <v>52</v>
      </c>
      <c r="E108" s="23"/>
    </row>
    <row r="109" spans="1:5" ht="20" customHeight="1">
      <c r="A109" s="19" t="s">
        <v>489</v>
      </c>
      <c r="B109" s="20" t="s">
        <v>488</v>
      </c>
      <c r="C109" s="21" t="s">
        <v>296</v>
      </c>
      <c r="D109" s="22">
        <v>52</v>
      </c>
      <c r="E109" s="23"/>
    </row>
    <row r="110" spans="1:5" ht="20" customHeight="1">
      <c r="A110" s="19" t="s">
        <v>490</v>
      </c>
      <c r="B110" s="20" t="s">
        <v>491</v>
      </c>
      <c r="C110" s="21" t="s">
        <v>345</v>
      </c>
      <c r="D110" s="22">
        <v>66</v>
      </c>
      <c r="E110" s="23"/>
    </row>
    <row r="111" spans="1:5" ht="20" customHeight="1">
      <c r="A111" s="19" t="s">
        <v>492</v>
      </c>
      <c r="B111" s="20" t="s">
        <v>493</v>
      </c>
      <c r="C111" s="21" t="s">
        <v>296</v>
      </c>
      <c r="D111" s="22">
        <v>42</v>
      </c>
      <c r="E111" s="23"/>
    </row>
    <row r="112" spans="1:5" ht="20" customHeight="1">
      <c r="A112" s="19" t="s">
        <v>494</v>
      </c>
      <c r="B112" s="20" t="s">
        <v>495</v>
      </c>
      <c r="C112" s="21" t="s">
        <v>296</v>
      </c>
      <c r="D112" s="22">
        <v>30</v>
      </c>
      <c r="E112" s="23"/>
    </row>
    <row r="113" spans="1:5" ht="20" customHeight="1">
      <c r="A113" s="19" t="s">
        <v>496</v>
      </c>
      <c r="B113" s="20" t="s">
        <v>497</v>
      </c>
      <c r="C113" s="21" t="s">
        <v>296</v>
      </c>
      <c r="D113" s="22">
        <v>3</v>
      </c>
      <c r="E113" s="23"/>
    </row>
    <row r="114" spans="1:5" ht="20" customHeight="1">
      <c r="A114" s="19" t="s">
        <v>498</v>
      </c>
      <c r="B114" s="20" t="s">
        <v>499</v>
      </c>
      <c r="C114" s="21" t="s">
        <v>345</v>
      </c>
      <c r="D114" s="22">
        <v>66</v>
      </c>
      <c r="E114" s="23"/>
    </row>
    <row r="115" spans="1:5" ht="20" customHeight="1">
      <c r="A115" s="19" t="s">
        <v>500</v>
      </c>
      <c r="B115" s="20" t="s">
        <v>499</v>
      </c>
      <c r="C115" s="21" t="s">
        <v>345</v>
      </c>
      <c r="D115" s="22">
        <v>66</v>
      </c>
      <c r="E115" s="23"/>
    </row>
    <row r="116" spans="1:5" ht="20" customHeight="1">
      <c r="A116" s="19" t="s">
        <v>501</v>
      </c>
      <c r="B116" s="20" t="s">
        <v>502</v>
      </c>
      <c r="C116" s="21" t="s">
        <v>345</v>
      </c>
      <c r="D116" s="22">
        <v>66</v>
      </c>
      <c r="E116" s="23"/>
    </row>
    <row r="117" spans="1:5" ht="20" customHeight="1">
      <c r="A117" s="19" t="s">
        <v>503</v>
      </c>
      <c r="B117" s="20" t="s">
        <v>504</v>
      </c>
      <c r="C117" s="21" t="s">
        <v>345</v>
      </c>
      <c r="D117" s="22">
        <v>66</v>
      </c>
      <c r="E117" s="23"/>
    </row>
    <row r="118" spans="1:5" ht="20" customHeight="1">
      <c r="A118" s="19" t="s">
        <v>505</v>
      </c>
      <c r="B118" s="20" t="s">
        <v>506</v>
      </c>
      <c r="C118" s="21" t="s">
        <v>345</v>
      </c>
      <c r="D118" s="22">
        <v>65</v>
      </c>
      <c r="E118" s="23"/>
    </row>
    <row r="119" spans="1:5" ht="20" customHeight="1">
      <c r="A119" s="19" t="s">
        <v>507</v>
      </c>
      <c r="B119" s="20" t="s">
        <v>506</v>
      </c>
      <c r="C119" s="21" t="s">
        <v>345</v>
      </c>
      <c r="D119" s="22">
        <v>65</v>
      </c>
      <c r="E119" s="23"/>
    </row>
    <row r="120" spans="1:5" ht="20" customHeight="1">
      <c r="A120" s="19" t="s">
        <v>508</v>
      </c>
      <c r="B120" s="20" t="s">
        <v>509</v>
      </c>
      <c r="C120" s="21" t="s">
        <v>296</v>
      </c>
      <c r="D120" s="22">
        <v>59</v>
      </c>
      <c r="E120" s="23"/>
    </row>
    <row r="121" spans="1:5" ht="20" customHeight="1">
      <c r="A121" s="19" t="s">
        <v>510</v>
      </c>
      <c r="B121" s="20" t="s">
        <v>509</v>
      </c>
      <c r="C121" s="21" t="s">
        <v>296</v>
      </c>
      <c r="D121" s="22">
        <v>59</v>
      </c>
      <c r="E121" s="23"/>
    </row>
    <row r="122" spans="1:5" ht="20" customHeight="1">
      <c r="A122" s="19" t="s">
        <v>511</v>
      </c>
      <c r="B122" s="20" t="s">
        <v>512</v>
      </c>
      <c r="C122" s="21" t="s">
        <v>345</v>
      </c>
      <c r="D122" s="22">
        <v>66</v>
      </c>
      <c r="E122" s="23"/>
    </row>
    <row r="123" spans="1:5" ht="20" customHeight="1">
      <c r="A123" s="19" t="s">
        <v>513</v>
      </c>
      <c r="B123" s="20" t="s">
        <v>514</v>
      </c>
      <c r="C123" s="21" t="s">
        <v>345</v>
      </c>
      <c r="D123" s="22">
        <v>66</v>
      </c>
      <c r="E123" s="23"/>
    </row>
    <row r="124" spans="1:5" ht="20" customHeight="1">
      <c r="A124" s="19" t="s">
        <v>515</v>
      </c>
      <c r="B124" s="20" t="s">
        <v>514</v>
      </c>
      <c r="C124" s="21" t="s">
        <v>345</v>
      </c>
      <c r="D124" s="22">
        <v>66</v>
      </c>
      <c r="E124" s="23"/>
    </row>
    <row r="125" spans="1:5" ht="20" customHeight="1">
      <c r="A125" s="19" t="s">
        <v>516</v>
      </c>
      <c r="B125" s="20" t="s">
        <v>517</v>
      </c>
      <c r="C125" s="21" t="s">
        <v>296</v>
      </c>
      <c r="D125" s="22">
        <v>25</v>
      </c>
      <c r="E125" s="23"/>
    </row>
    <row r="126" spans="1:5" ht="20" customHeight="1">
      <c r="A126" s="19" t="s">
        <v>518</v>
      </c>
      <c r="B126" s="20" t="s">
        <v>519</v>
      </c>
      <c r="C126" s="21" t="s">
        <v>139</v>
      </c>
      <c r="D126" s="22">
        <v>63</v>
      </c>
      <c r="E126" s="23"/>
    </row>
    <row r="127" spans="1:5" ht="20" customHeight="1">
      <c r="A127" s="19" t="s">
        <v>520</v>
      </c>
      <c r="B127" s="20" t="s">
        <v>521</v>
      </c>
      <c r="C127" s="21" t="s">
        <v>345</v>
      </c>
      <c r="D127" s="22">
        <v>66</v>
      </c>
      <c r="E127" s="23"/>
    </row>
    <row r="128" spans="1:5" ht="20" customHeight="1">
      <c r="A128" s="19" t="s">
        <v>522</v>
      </c>
      <c r="B128" s="20" t="s">
        <v>523</v>
      </c>
      <c r="C128" s="21" t="s">
        <v>345</v>
      </c>
      <c r="D128" s="22">
        <v>66</v>
      </c>
      <c r="E128" s="23"/>
    </row>
    <row r="129" spans="1:5" ht="20" customHeight="1">
      <c r="A129" s="19" t="s">
        <v>524</v>
      </c>
      <c r="B129" s="20" t="s">
        <v>525</v>
      </c>
      <c r="C129" s="21" t="s">
        <v>345</v>
      </c>
      <c r="D129" s="22">
        <v>65</v>
      </c>
      <c r="E129" s="23"/>
    </row>
    <row r="130" spans="1:5" ht="20" customHeight="1">
      <c r="A130" s="19" t="s">
        <v>526</v>
      </c>
      <c r="B130" s="20" t="s">
        <v>527</v>
      </c>
      <c r="C130" s="21" t="s">
        <v>345</v>
      </c>
      <c r="D130" s="22">
        <v>66</v>
      </c>
      <c r="E130" s="23"/>
    </row>
    <row r="131" spans="1:5" ht="20" customHeight="1">
      <c r="A131" s="19" t="s">
        <v>528</v>
      </c>
      <c r="B131" s="20" t="s">
        <v>529</v>
      </c>
      <c r="C131" s="21" t="s">
        <v>296</v>
      </c>
      <c r="D131" s="22">
        <v>43</v>
      </c>
      <c r="E131" s="23"/>
    </row>
    <row r="132" spans="1:5" ht="20" customHeight="1">
      <c r="A132" s="19" t="s">
        <v>530</v>
      </c>
      <c r="B132" s="20" t="s">
        <v>531</v>
      </c>
      <c r="C132" s="21" t="s">
        <v>345</v>
      </c>
      <c r="D132" s="22">
        <v>66</v>
      </c>
      <c r="E132" s="23"/>
    </row>
    <row r="133" spans="1:5" ht="20" customHeight="1">
      <c r="A133" s="19" t="s">
        <v>532</v>
      </c>
      <c r="B133" s="20" t="s">
        <v>531</v>
      </c>
      <c r="C133" s="21" t="s">
        <v>345</v>
      </c>
      <c r="D133" s="22">
        <v>66</v>
      </c>
      <c r="E133" s="23"/>
    </row>
    <row r="134" spans="1:5" ht="20" customHeight="1">
      <c r="A134" s="19" t="s">
        <v>533</v>
      </c>
      <c r="B134" s="20" t="s">
        <v>534</v>
      </c>
      <c r="C134" s="21" t="s">
        <v>345</v>
      </c>
      <c r="D134" s="22">
        <v>66</v>
      </c>
      <c r="E134" s="23"/>
    </row>
    <row r="135" spans="1:5" ht="20" customHeight="1">
      <c r="A135" s="19" t="s">
        <v>535</v>
      </c>
      <c r="B135" s="20" t="s">
        <v>536</v>
      </c>
      <c r="C135" s="21" t="s">
        <v>296</v>
      </c>
      <c r="D135" s="22">
        <v>44</v>
      </c>
      <c r="E135" s="23"/>
    </row>
    <row r="136" spans="1:5" ht="20" customHeight="1">
      <c r="A136" s="19" t="s">
        <v>537</v>
      </c>
      <c r="B136" s="20" t="s">
        <v>538</v>
      </c>
      <c r="C136" s="21" t="s">
        <v>296</v>
      </c>
      <c r="D136" s="22">
        <v>49</v>
      </c>
      <c r="E136" s="23"/>
    </row>
    <row r="137" spans="1:5" ht="20" customHeight="1">
      <c r="A137" s="19" t="s">
        <v>539</v>
      </c>
      <c r="B137" s="20" t="s">
        <v>540</v>
      </c>
      <c r="C137" s="21" t="s">
        <v>345</v>
      </c>
      <c r="D137" s="22">
        <v>66</v>
      </c>
      <c r="E137" s="23"/>
    </row>
    <row r="138" spans="1:5" ht="20" customHeight="1">
      <c r="A138" s="19" t="s">
        <v>541</v>
      </c>
      <c r="B138" s="20" t="s">
        <v>542</v>
      </c>
      <c r="C138" s="21" t="s">
        <v>296</v>
      </c>
      <c r="D138" s="22">
        <v>48</v>
      </c>
      <c r="E138" s="23"/>
    </row>
    <row r="139" spans="1:5" ht="20" customHeight="1">
      <c r="A139" s="19" t="s">
        <v>543</v>
      </c>
      <c r="B139" s="20" t="s">
        <v>544</v>
      </c>
      <c r="C139" s="21" t="s">
        <v>345</v>
      </c>
      <c r="D139" s="22">
        <v>65</v>
      </c>
      <c r="E139" s="23"/>
    </row>
    <row r="140" spans="1:5" ht="20" customHeight="1">
      <c r="A140" s="19" t="s">
        <v>545</v>
      </c>
      <c r="B140" s="20" t="s">
        <v>546</v>
      </c>
      <c r="C140" s="21" t="s">
        <v>296</v>
      </c>
      <c r="D140" s="22">
        <v>47</v>
      </c>
      <c r="E140" s="23"/>
    </row>
    <row r="141" spans="1:5" ht="20" customHeight="1">
      <c r="A141" s="19" t="s">
        <v>547</v>
      </c>
      <c r="B141" s="20" t="s">
        <v>548</v>
      </c>
      <c r="C141" s="21" t="s">
        <v>345</v>
      </c>
      <c r="D141" s="22">
        <v>66</v>
      </c>
      <c r="E141" s="23"/>
    </row>
    <row r="142" spans="1:5" ht="20" customHeight="1">
      <c r="A142" s="19" t="s">
        <v>549</v>
      </c>
      <c r="B142" s="20" t="s">
        <v>550</v>
      </c>
      <c r="C142" s="21" t="s">
        <v>345</v>
      </c>
      <c r="D142" s="22">
        <v>66</v>
      </c>
      <c r="E142" s="23"/>
    </row>
    <row r="143" spans="1:5" ht="20" customHeight="1">
      <c r="A143" s="19" t="s">
        <v>551</v>
      </c>
      <c r="B143" s="20" t="s">
        <v>550</v>
      </c>
      <c r="C143" s="21" t="s">
        <v>345</v>
      </c>
      <c r="D143" s="22">
        <v>66</v>
      </c>
      <c r="E143" s="23"/>
    </row>
    <row r="144" spans="1:5" ht="20" customHeight="1">
      <c r="A144" s="19" t="s">
        <v>552</v>
      </c>
      <c r="B144" s="20" t="s">
        <v>553</v>
      </c>
      <c r="C144" s="21" t="s">
        <v>345</v>
      </c>
      <c r="D144" s="22">
        <v>64</v>
      </c>
      <c r="E144" s="23"/>
    </row>
    <row r="145" spans="1:5" ht="20" customHeight="1">
      <c r="A145" s="19" t="s">
        <v>554</v>
      </c>
      <c r="B145" s="24">
        <v>100</v>
      </c>
      <c r="C145" s="21" t="s">
        <v>345</v>
      </c>
      <c r="D145" s="22">
        <v>67</v>
      </c>
      <c r="E145" s="23"/>
    </row>
    <row r="146" spans="1:5" ht="20" customHeight="1">
      <c r="A146" s="19" t="s">
        <v>555</v>
      </c>
      <c r="B146" s="20" t="s">
        <v>556</v>
      </c>
      <c r="C146" s="21" t="s">
        <v>345</v>
      </c>
      <c r="D146" s="22">
        <v>66</v>
      </c>
      <c r="E146" s="23"/>
    </row>
    <row r="147" spans="1:5" ht="20" customHeight="1">
      <c r="A147" s="19" t="s">
        <v>557</v>
      </c>
      <c r="B147" s="20" t="s">
        <v>558</v>
      </c>
      <c r="C147" s="21" t="s">
        <v>296</v>
      </c>
      <c r="D147" s="22">
        <v>38</v>
      </c>
      <c r="E147" s="23"/>
    </row>
    <row r="148" spans="1:5" ht="20" customHeight="1">
      <c r="A148" s="19" t="s">
        <v>559</v>
      </c>
      <c r="B148" s="20" t="s">
        <v>560</v>
      </c>
      <c r="C148" s="21" t="s">
        <v>296</v>
      </c>
      <c r="D148" s="22">
        <v>46</v>
      </c>
      <c r="E148" s="23"/>
    </row>
    <row r="149" spans="1:5" ht="20" customHeight="1">
      <c r="A149" s="19" t="s">
        <v>561</v>
      </c>
      <c r="B149" s="20" t="s">
        <v>562</v>
      </c>
      <c r="C149" s="21" t="s">
        <v>345</v>
      </c>
      <c r="D149" s="22">
        <v>66</v>
      </c>
      <c r="E149" s="23"/>
    </row>
    <row r="150" spans="1:5" ht="20" customHeight="1">
      <c r="A150" s="19" t="s">
        <v>563</v>
      </c>
      <c r="B150" s="20" t="s">
        <v>564</v>
      </c>
      <c r="C150" s="21" t="s">
        <v>345</v>
      </c>
      <c r="D150" s="22">
        <v>65</v>
      </c>
      <c r="E150" s="23"/>
    </row>
    <row r="151" spans="1:5" ht="20" customHeight="1">
      <c r="A151" s="19" t="s">
        <v>565</v>
      </c>
      <c r="B151" s="20" t="s">
        <v>566</v>
      </c>
      <c r="C151" s="21" t="s">
        <v>345</v>
      </c>
      <c r="D151" s="22">
        <v>66</v>
      </c>
      <c r="E151" s="23"/>
    </row>
    <row r="152" spans="1:5" ht="20" customHeight="1">
      <c r="A152" s="19" t="s">
        <v>567</v>
      </c>
      <c r="B152" s="20" t="s">
        <v>568</v>
      </c>
      <c r="C152" s="21" t="s">
        <v>345</v>
      </c>
      <c r="D152" s="22">
        <v>66</v>
      </c>
      <c r="E152" s="23"/>
    </row>
    <row r="153" spans="1:5" ht="20" customHeight="1">
      <c r="A153" s="19" t="s">
        <v>569</v>
      </c>
      <c r="B153" s="20" t="s">
        <v>570</v>
      </c>
      <c r="C153" s="21" t="s">
        <v>345</v>
      </c>
      <c r="D153" s="22">
        <v>65</v>
      </c>
      <c r="E153" s="23"/>
    </row>
    <row r="154" spans="1:5" ht="20" customHeight="1">
      <c r="A154" s="19" t="s">
        <v>571</v>
      </c>
      <c r="B154" s="20" t="s">
        <v>572</v>
      </c>
      <c r="C154" s="21" t="s">
        <v>345</v>
      </c>
      <c r="D154" s="22">
        <v>66</v>
      </c>
      <c r="E154" s="23"/>
    </row>
    <row r="155" spans="1:5" ht="20" customHeight="1">
      <c r="A155" s="19" t="s">
        <v>573</v>
      </c>
      <c r="B155" s="20" t="s">
        <v>574</v>
      </c>
      <c r="C155" s="21" t="s">
        <v>296</v>
      </c>
      <c r="D155" s="22">
        <v>55</v>
      </c>
      <c r="E155" s="23"/>
    </row>
    <row r="156" spans="1:5" ht="20" customHeight="1">
      <c r="A156" s="19" t="s">
        <v>575</v>
      </c>
      <c r="B156" s="20" t="s">
        <v>574</v>
      </c>
      <c r="C156" s="21" t="s">
        <v>296</v>
      </c>
      <c r="D156" s="22">
        <v>55</v>
      </c>
      <c r="E156" s="23"/>
    </row>
    <row r="157" spans="1:5" ht="20" customHeight="1">
      <c r="A157" s="19" t="s">
        <v>576</v>
      </c>
      <c r="B157" s="20" t="s">
        <v>577</v>
      </c>
      <c r="C157" s="21" t="s">
        <v>345</v>
      </c>
      <c r="D157" s="22">
        <v>66</v>
      </c>
      <c r="E157" s="23"/>
    </row>
    <row r="158" spans="1:5" ht="20" customHeight="1">
      <c r="A158" s="19" t="s">
        <v>578</v>
      </c>
      <c r="B158" s="20" t="s">
        <v>579</v>
      </c>
      <c r="C158" s="21" t="s">
        <v>345</v>
      </c>
      <c r="D158" s="22">
        <v>66</v>
      </c>
      <c r="E158" s="23"/>
    </row>
    <row r="159" spans="1:5" ht="20" customHeight="1">
      <c r="A159" s="19" t="s">
        <v>580</v>
      </c>
      <c r="B159" s="20" t="s">
        <v>579</v>
      </c>
      <c r="C159" s="21" t="s">
        <v>345</v>
      </c>
      <c r="D159" s="22">
        <v>66</v>
      </c>
      <c r="E159" s="23"/>
    </row>
    <row r="160" spans="1:5" ht="20" customHeight="1">
      <c r="A160" s="19" t="s">
        <v>581</v>
      </c>
      <c r="B160" s="20" t="s">
        <v>579</v>
      </c>
      <c r="C160" s="21" t="s">
        <v>345</v>
      </c>
      <c r="D160" s="22">
        <v>66</v>
      </c>
      <c r="E160" s="23"/>
    </row>
    <row r="161" spans="1:5" ht="20" customHeight="1">
      <c r="A161" s="19" t="s">
        <v>582</v>
      </c>
      <c r="B161" s="20" t="s">
        <v>583</v>
      </c>
      <c r="C161" s="21" t="s">
        <v>296</v>
      </c>
      <c r="D161" s="22">
        <v>23</v>
      </c>
      <c r="E161" s="23"/>
    </row>
    <row r="162" spans="1:5" ht="20" customHeight="1">
      <c r="A162" s="19" t="s">
        <v>584</v>
      </c>
      <c r="B162" s="20" t="s">
        <v>585</v>
      </c>
      <c r="C162" s="21" t="s">
        <v>296</v>
      </c>
      <c r="D162" s="22">
        <v>14</v>
      </c>
      <c r="E162" s="23"/>
    </row>
    <row r="163" spans="1:5" ht="20" customHeight="1">
      <c r="A163" s="19" t="s">
        <v>586</v>
      </c>
      <c r="B163" s="20" t="s">
        <v>585</v>
      </c>
      <c r="C163" s="21" t="s">
        <v>296</v>
      </c>
      <c r="D163" s="22">
        <v>14</v>
      </c>
      <c r="E163" s="23"/>
    </row>
    <row r="164" spans="1:5" ht="20" customHeight="1">
      <c r="A164" s="19" t="s">
        <v>587</v>
      </c>
      <c r="B164" s="20" t="s">
        <v>588</v>
      </c>
      <c r="C164" s="21" t="s">
        <v>345</v>
      </c>
      <c r="D164" s="22">
        <v>66</v>
      </c>
      <c r="E164" s="23"/>
    </row>
    <row r="165" spans="1:5" ht="20" customHeight="1">
      <c r="A165" s="19" t="s">
        <v>589</v>
      </c>
      <c r="B165" s="20" t="s">
        <v>590</v>
      </c>
      <c r="C165" s="21" t="s">
        <v>139</v>
      </c>
      <c r="D165" s="22">
        <v>63</v>
      </c>
      <c r="E165" s="23"/>
    </row>
    <row r="166" spans="1:5" ht="20" customHeight="1">
      <c r="A166" s="19" t="s">
        <v>591</v>
      </c>
      <c r="B166" s="20" t="s">
        <v>592</v>
      </c>
      <c r="C166" s="21" t="s">
        <v>345</v>
      </c>
      <c r="D166" s="22">
        <v>64</v>
      </c>
      <c r="E166" s="23"/>
    </row>
    <row r="167" spans="1:5" ht="20" customHeight="1">
      <c r="A167" s="19" t="s">
        <v>593</v>
      </c>
      <c r="B167" s="20" t="s">
        <v>594</v>
      </c>
      <c r="C167" s="21" t="s">
        <v>345</v>
      </c>
      <c r="D167" s="22">
        <v>65</v>
      </c>
      <c r="E167" s="23"/>
    </row>
    <row r="168" spans="1:5" ht="20" customHeight="1">
      <c r="A168" s="19" t="s">
        <v>595</v>
      </c>
      <c r="B168" s="20" t="s">
        <v>596</v>
      </c>
      <c r="C168" s="21" t="s">
        <v>345</v>
      </c>
      <c r="D168" s="22">
        <v>66</v>
      </c>
      <c r="E168" s="23"/>
    </row>
    <row r="169" spans="1:5" ht="20" customHeight="1">
      <c r="A169" s="19" t="s">
        <v>597</v>
      </c>
      <c r="B169" s="20" t="s">
        <v>598</v>
      </c>
      <c r="C169" s="21" t="s">
        <v>345</v>
      </c>
      <c r="D169" s="22">
        <v>66</v>
      </c>
      <c r="E169" s="23"/>
    </row>
    <row r="170" spans="1:5" ht="20" customHeight="1">
      <c r="A170" s="19" t="s">
        <v>599</v>
      </c>
      <c r="B170" s="20" t="s">
        <v>600</v>
      </c>
      <c r="C170" s="21" t="s">
        <v>296</v>
      </c>
      <c r="D170" s="22">
        <v>17</v>
      </c>
      <c r="E170" s="23"/>
    </row>
    <row r="171" spans="1:5" ht="20" customHeight="1">
      <c r="A171" s="19" t="s">
        <v>601</v>
      </c>
      <c r="B171" s="20" t="s">
        <v>602</v>
      </c>
      <c r="C171" s="21" t="s">
        <v>345</v>
      </c>
      <c r="D171" s="22">
        <v>66</v>
      </c>
      <c r="E171" s="23"/>
    </row>
    <row r="172" spans="1:5" ht="20" customHeight="1">
      <c r="A172" s="19" t="s">
        <v>603</v>
      </c>
      <c r="B172" s="20" t="s">
        <v>602</v>
      </c>
      <c r="C172" s="21" t="s">
        <v>345</v>
      </c>
      <c r="D172" s="22">
        <v>66</v>
      </c>
      <c r="E172" s="23"/>
    </row>
    <row r="173" spans="1:5" ht="20" customHeight="1">
      <c r="A173" s="19" t="s">
        <v>604</v>
      </c>
      <c r="B173" s="20" t="s">
        <v>605</v>
      </c>
      <c r="C173" s="21" t="s">
        <v>345</v>
      </c>
      <c r="D173" s="22">
        <v>67</v>
      </c>
      <c r="E173" s="23"/>
    </row>
    <row r="174" spans="1:5" ht="20" customHeight="1">
      <c r="A174" s="19" t="s">
        <v>606</v>
      </c>
      <c r="B174" s="20" t="s">
        <v>605</v>
      </c>
      <c r="C174" s="21" t="s">
        <v>345</v>
      </c>
      <c r="D174" s="22">
        <v>67</v>
      </c>
      <c r="E174" s="23"/>
    </row>
    <row r="175" spans="1:5" ht="20" customHeight="1">
      <c r="A175" s="19" t="s">
        <v>607</v>
      </c>
      <c r="B175" s="20" t="s">
        <v>608</v>
      </c>
      <c r="C175" s="21" t="s">
        <v>296</v>
      </c>
      <c r="D175" s="22">
        <v>54</v>
      </c>
      <c r="E175" s="23"/>
    </row>
    <row r="176" spans="1:5" ht="20" customHeight="1">
      <c r="A176" s="19" t="s">
        <v>609</v>
      </c>
      <c r="B176" s="20" t="s">
        <v>610</v>
      </c>
      <c r="C176" s="21" t="s">
        <v>345</v>
      </c>
      <c r="D176" s="22">
        <v>66</v>
      </c>
      <c r="E176" s="23"/>
    </row>
    <row r="177" spans="1:5" ht="20" customHeight="1">
      <c r="A177" s="19" t="s">
        <v>611</v>
      </c>
      <c r="B177" s="20" t="s">
        <v>612</v>
      </c>
      <c r="C177" s="21" t="s">
        <v>296</v>
      </c>
      <c r="D177" s="22">
        <v>61</v>
      </c>
      <c r="E177" s="23"/>
    </row>
    <row r="178" spans="1:5" ht="20" customHeight="1">
      <c r="A178" s="19" t="s">
        <v>613</v>
      </c>
      <c r="B178" s="20" t="s">
        <v>614</v>
      </c>
      <c r="C178" s="21" t="s">
        <v>345</v>
      </c>
      <c r="D178" s="22">
        <v>65</v>
      </c>
      <c r="E178" s="23"/>
    </row>
    <row r="179" spans="1:5" ht="20" customHeight="1">
      <c r="A179" s="19" t="s">
        <v>615</v>
      </c>
      <c r="B179" s="20" t="s">
        <v>616</v>
      </c>
      <c r="C179" s="21" t="s">
        <v>345</v>
      </c>
      <c r="D179" s="22">
        <v>66</v>
      </c>
      <c r="E179" s="23"/>
    </row>
    <row r="180" spans="1:5" ht="20" customHeight="1">
      <c r="A180" s="19" t="s">
        <v>617</v>
      </c>
      <c r="B180" s="20" t="s">
        <v>618</v>
      </c>
      <c r="C180" s="21" t="s">
        <v>345</v>
      </c>
      <c r="D180" s="22">
        <v>66</v>
      </c>
      <c r="E180" s="23"/>
    </row>
    <row r="181" spans="1:5" ht="20" customHeight="1">
      <c r="A181" s="19" t="s">
        <v>619</v>
      </c>
      <c r="B181" s="20" t="s">
        <v>620</v>
      </c>
      <c r="C181" s="21" t="s">
        <v>345</v>
      </c>
      <c r="D181" s="22">
        <v>66</v>
      </c>
      <c r="E181" s="23"/>
    </row>
    <row r="182" spans="1:5" ht="20" customHeight="1">
      <c r="A182" s="19" t="s">
        <v>621</v>
      </c>
      <c r="B182" s="20" t="s">
        <v>620</v>
      </c>
      <c r="C182" s="21" t="s">
        <v>345</v>
      </c>
      <c r="D182" s="22">
        <v>66</v>
      </c>
      <c r="E182" s="23"/>
    </row>
    <row r="183" spans="1:5" ht="20" customHeight="1">
      <c r="A183" s="19" t="s">
        <v>622</v>
      </c>
      <c r="B183" s="20" t="s">
        <v>623</v>
      </c>
      <c r="C183" s="21" t="s">
        <v>345</v>
      </c>
      <c r="D183" s="22">
        <v>66</v>
      </c>
      <c r="E183" s="23"/>
    </row>
    <row r="184" spans="1:5" ht="20" customHeight="1">
      <c r="A184" s="19" t="s">
        <v>624</v>
      </c>
      <c r="B184" s="20" t="s">
        <v>625</v>
      </c>
      <c r="C184" s="21" t="s">
        <v>345</v>
      </c>
      <c r="D184" s="22">
        <v>65</v>
      </c>
      <c r="E184" s="23"/>
    </row>
    <row r="185" spans="1:5" ht="20" customHeight="1">
      <c r="A185" s="19" t="s">
        <v>626</v>
      </c>
      <c r="B185" s="20" t="s">
        <v>625</v>
      </c>
      <c r="C185" s="21" t="s">
        <v>345</v>
      </c>
      <c r="D185" s="22">
        <v>65</v>
      </c>
      <c r="E185" s="23"/>
    </row>
    <row r="186" spans="1:5" ht="20" customHeight="1">
      <c r="A186" s="19" t="s">
        <v>627</v>
      </c>
      <c r="B186" s="20" t="s">
        <v>625</v>
      </c>
      <c r="C186" s="21" t="s">
        <v>345</v>
      </c>
      <c r="D186" s="22">
        <v>65</v>
      </c>
      <c r="E186" s="23"/>
    </row>
    <row r="187" spans="1:5" ht="20" customHeight="1">
      <c r="A187" s="19" t="s">
        <v>628</v>
      </c>
      <c r="B187" s="20" t="s">
        <v>629</v>
      </c>
      <c r="C187" s="21" t="s">
        <v>345</v>
      </c>
      <c r="D187" s="22">
        <v>66</v>
      </c>
      <c r="E187" s="23"/>
    </row>
    <row r="188" spans="1:5" ht="20" customHeight="1">
      <c r="A188" s="19" t="s">
        <v>630</v>
      </c>
      <c r="B188" s="20" t="s">
        <v>631</v>
      </c>
      <c r="C188" s="21" t="s">
        <v>296</v>
      </c>
      <c r="D188" s="22">
        <v>59</v>
      </c>
      <c r="E188" s="23"/>
    </row>
    <row r="189" spans="1:5" ht="20" customHeight="1">
      <c r="A189" s="19" t="s">
        <v>632</v>
      </c>
      <c r="B189" s="20" t="s">
        <v>633</v>
      </c>
      <c r="C189" s="21" t="s">
        <v>345</v>
      </c>
      <c r="D189" s="22">
        <v>66</v>
      </c>
      <c r="E189" s="23"/>
    </row>
    <row r="190" spans="1:5" ht="20" customHeight="1">
      <c r="A190" s="19" t="s">
        <v>634</v>
      </c>
      <c r="B190" s="20" t="s">
        <v>635</v>
      </c>
      <c r="C190" s="21" t="s">
        <v>296</v>
      </c>
      <c r="D190" s="22">
        <v>22</v>
      </c>
      <c r="E190" s="23"/>
    </row>
    <row r="191" spans="1:5" ht="20" customHeight="1">
      <c r="A191" s="19" t="s">
        <v>636</v>
      </c>
      <c r="B191" s="20" t="s">
        <v>637</v>
      </c>
      <c r="C191" s="21" t="s">
        <v>345</v>
      </c>
      <c r="D191" s="22">
        <v>66</v>
      </c>
      <c r="E191" s="23"/>
    </row>
    <row r="192" spans="1:5" ht="20" customHeight="1">
      <c r="A192" s="19" t="s">
        <v>638</v>
      </c>
      <c r="B192" s="20" t="s">
        <v>637</v>
      </c>
      <c r="C192" s="21" t="s">
        <v>345</v>
      </c>
      <c r="D192" s="22">
        <v>66</v>
      </c>
      <c r="E192" s="23"/>
    </row>
    <row r="193" spans="1:5" ht="20" customHeight="1">
      <c r="A193" s="19" t="s">
        <v>639</v>
      </c>
      <c r="B193" s="20" t="s">
        <v>640</v>
      </c>
      <c r="C193" s="21" t="s">
        <v>296</v>
      </c>
      <c r="D193" s="22">
        <v>13</v>
      </c>
      <c r="E193" s="23"/>
    </row>
    <row r="194" spans="1:5" ht="20" customHeight="1">
      <c r="A194" s="19" t="s">
        <v>641</v>
      </c>
      <c r="B194" s="20" t="s">
        <v>642</v>
      </c>
      <c r="C194" s="21" t="s">
        <v>296</v>
      </c>
      <c r="D194" s="22">
        <v>4</v>
      </c>
      <c r="E194" s="23"/>
    </row>
    <row r="195" spans="1:5" ht="20" customHeight="1">
      <c r="A195" s="19" t="s">
        <v>643</v>
      </c>
      <c r="B195" s="20" t="s">
        <v>644</v>
      </c>
      <c r="C195" s="21" t="s">
        <v>345</v>
      </c>
      <c r="D195" s="22">
        <v>66</v>
      </c>
      <c r="E195" s="23"/>
    </row>
    <row r="196" spans="1:5" ht="20" customHeight="1">
      <c r="A196" s="19" t="s">
        <v>645</v>
      </c>
      <c r="B196" s="20" t="s">
        <v>646</v>
      </c>
      <c r="C196" s="21" t="s">
        <v>345</v>
      </c>
      <c r="D196" s="22">
        <v>65</v>
      </c>
      <c r="E196" s="23"/>
    </row>
    <row r="197" spans="1:5" ht="20" customHeight="1">
      <c r="A197" s="19" t="s">
        <v>647</v>
      </c>
      <c r="B197" s="20" t="s">
        <v>648</v>
      </c>
      <c r="C197" s="21" t="s">
        <v>345</v>
      </c>
      <c r="D197" s="22">
        <v>66</v>
      </c>
      <c r="E197" s="23"/>
    </row>
    <row r="198" spans="1:5" ht="20" customHeight="1">
      <c r="A198" s="19" t="s">
        <v>649</v>
      </c>
      <c r="B198" s="20" t="s">
        <v>648</v>
      </c>
      <c r="C198" s="21" t="s">
        <v>345</v>
      </c>
      <c r="D198" s="22">
        <v>66</v>
      </c>
      <c r="E198" s="23"/>
    </row>
    <row r="199" spans="1:5" ht="20" customHeight="1">
      <c r="A199" s="19" t="s">
        <v>650</v>
      </c>
      <c r="B199" s="24">
        <v>100</v>
      </c>
      <c r="C199" s="21" t="s">
        <v>345</v>
      </c>
      <c r="D199" s="22">
        <v>67</v>
      </c>
      <c r="E199" s="23"/>
    </row>
    <row r="200" spans="1:5" ht="20" customHeight="1">
      <c r="A200" s="19" t="s">
        <v>651</v>
      </c>
      <c r="B200" s="20" t="s">
        <v>652</v>
      </c>
      <c r="C200" s="21" t="s">
        <v>296</v>
      </c>
      <c r="D200" s="22">
        <v>56</v>
      </c>
      <c r="E200" s="23"/>
    </row>
    <row r="201" spans="1:5" ht="20" customHeight="1">
      <c r="A201" s="19" t="s">
        <v>653</v>
      </c>
      <c r="B201" s="20" t="s">
        <v>654</v>
      </c>
      <c r="C201" s="21" t="s">
        <v>139</v>
      </c>
      <c r="D201" s="22">
        <v>63</v>
      </c>
      <c r="E201" s="23"/>
    </row>
    <row r="202" spans="1:5" ht="20" customHeight="1">
      <c r="A202" s="19" t="s">
        <v>655</v>
      </c>
      <c r="B202" s="20" t="s">
        <v>656</v>
      </c>
      <c r="C202" s="21" t="s">
        <v>345</v>
      </c>
      <c r="D202" s="22">
        <v>66</v>
      </c>
      <c r="E202" s="23"/>
    </row>
    <row r="203" spans="1:5" ht="20" customHeight="1">
      <c r="A203" s="19" t="s">
        <v>657</v>
      </c>
      <c r="B203" s="20" t="s">
        <v>658</v>
      </c>
      <c r="C203" s="21" t="s">
        <v>345</v>
      </c>
      <c r="D203" s="22">
        <v>66</v>
      </c>
      <c r="E203" s="23"/>
    </row>
    <row r="204" spans="1:5" ht="20" customHeight="1">
      <c r="A204" s="19" t="s">
        <v>659</v>
      </c>
      <c r="B204" s="20" t="s">
        <v>660</v>
      </c>
      <c r="C204" s="21" t="s">
        <v>296</v>
      </c>
      <c r="D204" s="22">
        <v>24</v>
      </c>
      <c r="E204" s="23"/>
    </row>
    <row r="205" spans="1:5" ht="20" customHeight="1">
      <c r="A205" s="19" t="s">
        <v>661</v>
      </c>
      <c r="B205" s="20" t="s">
        <v>660</v>
      </c>
      <c r="C205" s="21" t="s">
        <v>296</v>
      </c>
      <c r="D205" s="22">
        <v>24</v>
      </c>
      <c r="E205" s="23"/>
    </row>
    <row r="206" spans="1:5" ht="20" customHeight="1">
      <c r="A206" s="19" t="s">
        <v>662</v>
      </c>
      <c r="B206" s="20" t="s">
        <v>663</v>
      </c>
      <c r="C206" s="21" t="s">
        <v>296</v>
      </c>
      <c r="D206" s="22">
        <v>15</v>
      </c>
      <c r="E206" s="23"/>
    </row>
    <row r="207" spans="1:5" ht="20" customHeight="1">
      <c r="A207" s="19" t="s">
        <v>664</v>
      </c>
      <c r="B207" s="20" t="s">
        <v>665</v>
      </c>
      <c r="C207" s="21" t="s">
        <v>345</v>
      </c>
      <c r="D207" s="22">
        <v>66</v>
      </c>
      <c r="E207" s="23"/>
    </row>
    <row r="208" spans="1:5" ht="20" customHeight="1">
      <c r="A208" s="19" t="s">
        <v>666</v>
      </c>
      <c r="B208" s="20" t="s">
        <v>667</v>
      </c>
      <c r="C208" s="21" t="s">
        <v>345</v>
      </c>
      <c r="D208" s="22">
        <v>64</v>
      </c>
      <c r="E208" s="23"/>
    </row>
    <row r="209" spans="1:5" ht="20" customHeight="1">
      <c r="A209" s="19" t="s">
        <v>668</v>
      </c>
      <c r="B209" s="20" t="s">
        <v>669</v>
      </c>
      <c r="C209" s="21" t="s">
        <v>345</v>
      </c>
      <c r="D209" s="22">
        <v>65</v>
      </c>
      <c r="E209" s="23"/>
    </row>
    <row r="210" spans="1:5" ht="20" customHeight="1">
      <c r="A210" s="19" t="s">
        <v>670</v>
      </c>
      <c r="B210" s="20" t="s">
        <v>669</v>
      </c>
      <c r="C210" s="21" t="s">
        <v>345</v>
      </c>
      <c r="D210" s="22">
        <v>65</v>
      </c>
      <c r="E210" s="23"/>
    </row>
    <row r="211" spans="1:5" ht="20" customHeight="1">
      <c r="A211" s="19" t="s">
        <v>671</v>
      </c>
      <c r="B211" s="20" t="s">
        <v>672</v>
      </c>
      <c r="C211" s="21" t="s">
        <v>345</v>
      </c>
      <c r="D211" s="22">
        <v>66</v>
      </c>
      <c r="E211" s="23"/>
    </row>
    <row r="212" spans="1:5" ht="20" customHeight="1">
      <c r="A212" s="19" t="s">
        <v>673</v>
      </c>
      <c r="B212" s="20" t="s">
        <v>672</v>
      </c>
      <c r="C212" s="21" t="s">
        <v>345</v>
      </c>
      <c r="D212" s="22">
        <v>66</v>
      </c>
      <c r="E212" s="23"/>
    </row>
    <row r="213" spans="1:5" ht="20" customHeight="1">
      <c r="A213" s="19" t="s">
        <v>674</v>
      </c>
      <c r="B213" s="20" t="s">
        <v>675</v>
      </c>
      <c r="C213" s="21" t="s">
        <v>345</v>
      </c>
      <c r="D213" s="22">
        <v>66</v>
      </c>
      <c r="E213" s="23"/>
    </row>
    <row r="214" spans="1:5" ht="20" customHeight="1">
      <c r="A214" s="19" t="s">
        <v>676</v>
      </c>
      <c r="B214" s="20" t="s">
        <v>677</v>
      </c>
      <c r="C214" s="21" t="s">
        <v>296</v>
      </c>
      <c r="D214" s="22">
        <v>18</v>
      </c>
      <c r="E214" s="23"/>
    </row>
    <row r="215" spans="1:5" ht="20" customHeight="1">
      <c r="A215" s="19" t="s">
        <v>678</v>
      </c>
      <c r="B215" s="20" t="s">
        <v>677</v>
      </c>
      <c r="C215" s="21" t="s">
        <v>296</v>
      </c>
      <c r="D215" s="22">
        <v>18</v>
      </c>
      <c r="E215" s="23"/>
    </row>
    <row r="216" spans="1:5" ht="20" customHeight="1">
      <c r="A216" s="19" t="s">
        <v>679</v>
      </c>
      <c r="B216" s="20" t="s">
        <v>680</v>
      </c>
      <c r="C216" s="21" t="s">
        <v>345</v>
      </c>
      <c r="D216" s="22">
        <v>66</v>
      </c>
      <c r="E216" s="23"/>
    </row>
    <row r="217" spans="1:5" ht="20" customHeight="1">
      <c r="A217" s="19" t="s">
        <v>681</v>
      </c>
      <c r="B217" s="20" t="s">
        <v>682</v>
      </c>
      <c r="C217" s="21" t="s">
        <v>296</v>
      </c>
      <c r="D217" s="22">
        <v>55</v>
      </c>
      <c r="E217" s="23"/>
    </row>
    <row r="218" spans="1:5" ht="20" customHeight="1">
      <c r="A218" s="19" t="s">
        <v>683</v>
      </c>
      <c r="B218" s="20" t="s">
        <v>684</v>
      </c>
      <c r="C218" s="21" t="s">
        <v>345</v>
      </c>
      <c r="D218" s="22">
        <v>66</v>
      </c>
      <c r="E218" s="23"/>
    </row>
    <row r="219" spans="1:5" ht="20" customHeight="1">
      <c r="A219" s="19" t="s">
        <v>685</v>
      </c>
      <c r="B219" s="20" t="s">
        <v>686</v>
      </c>
      <c r="C219" s="21" t="s">
        <v>345</v>
      </c>
      <c r="D219" s="22">
        <v>67</v>
      </c>
      <c r="E219" s="23"/>
    </row>
    <row r="220" spans="1:5" ht="20" customHeight="1">
      <c r="A220" s="19" t="s">
        <v>687</v>
      </c>
      <c r="B220" s="20" t="s">
        <v>686</v>
      </c>
      <c r="C220" s="21" t="s">
        <v>345</v>
      </c>
      <c r="D220" s="22">
        <v>67</v>
      </c>
      <c r="E220" s="23"/>
    </row>
    <row r="221" spans="1:5" ht="20" customHeight="1">
      <c r="A221" s="19" t="s">
        <v>688</v>
      </c>
      <c r="B221" s="20" t="s">
        <v>689</v>
      </c>
      <c r="C221" s="21" t="s">
        <v>296</v>
      </c>
      <c r="D221" s="22">
        <v>62</v>
      </c>
      <c r="E221" s="23"/>
    </row>
    <row r="222" spans="1:5" ht="20" customHeight="1">
      <c r="A222" s="19" t="s">
        <v>690</v>
      </c>
      <c r="B222" s="20" t="s">
        <v>689</v>
      </c>
      <c r="C222" s="21" t="s">
        <v>296</v>
      </c>
      <c r="D222" s="22">
        <v>62</v>
      </c>
      <c r="E222" s="23"/>
    </row>
    <row r="223" spans="1:5" ht="20" customHeight="1">
      <c r="A223" s="19" t="s">
        <v>691</v>
      </c>
      <c r="B223" s="20" t="s">
        <v>692</v>
      </c>
      <c r="C223" s="21" t="s">
        <v>345</v>
      </c>
      <c r="D223" s="22">
        <v>65</v>
      </c>
      <c r="E223" s="23"/>
    </row>
    <row r="224" spans="1:5" ht="20" customHeight="1">
      <c r="A224" s="19" t="s">
        <v>693</v>
      </c>
      <c r="B224" s="20" t="s">
        <v>694</v>
      </c>
      <c r="C224" s="21" t="s">
        <v>345</v>
      </c>
      <c r="D224" s="22">
        <v>66</v>
      </c>
      <c r="E224" s="23"/>
    </row>
    <row r="225" spans="1:5" ht="20" customHeight="1">
      <c r="A225" s="19" t="s">
        <v>695</v>
      </c>
      <c r="B225" s="20" t="s">
        <v>694</v>
      </c>
      <c r="C225" s="21" t="s">
        <v>345</v>
      </c>
      <c r="D225" s="22">
        <v>66</v>
      </c>
      <c r="E225" s="23"/>
    </row>
    <row r="226" spans="1:5" ht="20" customHeight="1">
      <c r="A226" s="19" t="s">
        <v>696</v>
      </c>
      <c r="B226" s="20" t="s">
        <v>697</v>
      </c>
      <c r="C226" s="21" t="s">
        <v>345</v>
      </c>
      <c r="D226" s="22">
        <v>66</v>
      </c>
      <c r="E226" s="23"/>
    </row>
    <row r="227" spans="1:5" ht="20" customHeight="1">
      <c r="A227" s="19" t="s">
        <v>698</v>
      </c>
      <c r="B227" s="20" t="s">
        <v>699</v>
      </c>
      <c r="C227" s="21" t="s">
        <v>345</v>
      </c>
      <c r="D227" s="22">
        <v>66</v>
      </c>
      <c r="E227" s="23"/>
    </row>
    <row r="228" spans="1:5" ht="20" customHeight="1">
      <c r="A228" s="19" t="s">
        <v>700</v>
      </c>
      <c r="B228" s="20" t="s">
        <v>701</v>
      </c>
      <c r="C228" s="21" t="s">
        <v>345</v>
      </c>
      <c r="D228" s="22">
        <v>66</v>
      </c>
      <c r="E228" s="23"/>
    </row>
    <row r="229" spans="1:5" ht="20" customHeight="1">
      <c r="A229" s="19" t="s">
        <v>702</v>
      </c>
      <c r="B229" s="20" t="s">
        <v>703</v>
      </c>
      <c r="C229" s="21" t="s">
        <v>345</v>
      </c>
      <c r="D229" s="22">
        <v>67</v>
      </c>
      <c r="E229" s="23"/>
    </row>
    <row r="230" spans="1:5" ht="20" customHeight="1">
      <c r="A230" s="19" t="s">
        <v>704</v>
      </c>
      <c r="B230" s="20" t="s">
        <v>705</v>
      </c>
      <c r="C230" s="21" t="s">
        <v>345</v>
      </c>
      <c r="D230" s="22">
        <v>65</v>
      </c>
      <c r="E230" s="23"/>
    </row>
    <row r="231" spans="1:5" ht="20" customHeight="1">
      <c r="A231" s="19" t="s">
        <v>706</v>
      </c>
      <c r="B231" s="20" t="s">
        <v>707</v>
      </c>
      <c r="C231" s="21" t="s">
        <v>345</v>
      </c>
      <c r="D231" s="22">
        <v>66</v>
      </c>
      <c r="E231" s="23"/>
    </row>
    <row r="232" spans="1:5" ht="20" customHeight="1">
      <c r="A232" s="19" t="s">
        <v>708</v>
      </c>
      <c r="B232" s="20" t="s">
        <v>707</v>
      </c>
      <c r="C232" s="21" t="s">
        <v>345</v>
      </c>
      <c r="D232" s="22">
        <v>66</v>
      </c>
      <c r="E232" s="23"/>
    </row>
    <row r="233" spans="1:5" ht="20" customHeight="1">
      <c r="A233" s="19" t="s">
        <v>709</v>
      </c>
      <c r="B233" s="20" t="s">
        <v>707</v>
      </c>
      <c r="C233" s="21" t="s">
        <v>345</v>
      </c>
      <c r="D233" s="22">
        <v>66</v>
      </c>
      <c r="E233" s="23"/>
    </row>
    <row r="234" spans="1:5" ht="20" customHeight="1">
      <c r="A234" s="19" t="s">
        <v>710</v>
      </c>
      <c r="B234" s="20" t="s">
        <v>707</v>
      </c>
      <c r="C234" s="21" t="s">
        <v>345</v>
      </c>
      <c r="D234" s="22">
        <v>66</v>
      </c>
      <c r="E234" s="23"/>
    </row>
    <row r="235" spans="1:5" ht="20" customHeight="1">
      <c r="A235" s="19" t="s">
        <v>711</v>
      </c>
      <c r="B235" s="20" t="s">
        <v>712</v>
      </c>
      <c r="C235" s="21" t="s">
        <v>296</v>
      </c>
      <c r="D235" s="22">
        <v>60</v>
      </c>
      <c r="E235" s="23"/>
    </row>
    <row r="236" spans="1:5" ht="20" customHeight="1">
      <c r="A236" s="19" t="s">
        <v>713</v>
      </c>
      <c r="B236" s="20" t="s">
        <v>714</v>
      </c>
      <c r="C236" s="21" t="s">
        <v>345</v>
      </c>
      <c r="D236" s="22">
        <v>66</v>
      </c>
      <c r="E236" s="23"/>
    </row>
    <row r="237" spans="1:5" ht="20" customHeight="1">
      <c r="A237" s="19" t="s">
        <v>715</v>
      </c>
      <c r="B237" s="20" t="s">
        <v>716</v>
      </c>
      <c r="C237" s="21" t="s">
        <v>345</v>
      </c>
      <c r="D237" s="22">
        <v>66</v>
      </c>
      <c r="E237" s="23"/>
    </row>
    <row r="238" spans="1:5" ht="20" customHeight="1">
      <c r="A238" s="19" t="s">
        <v>717</v>
      </c>
      <c r="B238" s="20" t="s">
        <v>718</v>
      </c>
      <c r="C238" s="21" t="s">
        <v>296</v>
      </c>
      <c r="D238" s="22">
        <v>23</v>
      </c>
      <c r="E238" s="23"/>
    </row>
    <row r="239" spans="1:5" ht="20" customHeight="1">
      <c r="A239" s="19" t="s">
        <v>719</v>
      </c>
      <c r="B239" s="20" t="s">
        <v>720</v>
      </c>
      <c r="C239" s="21" t="s">
        <v>345</v>
      </c>
      <c r="D239" s="22">
        <v>67</v>
      </c>
      <c r="E239" s="23"/>
    </row>
    <row r="240" spans="1:5" ht="20" customHeight="1">
      <c r="A240" s="19" t="s">
        <v>721</v>
      </c>
      <c r="B240" s="20" t="s">
        <v>722</v>
      </c>
      <c r="C240" s="21" t="s">
        <v>296</v>
      </c>
      <c r="D240" s="22">
        <v>14</v>
      </c>
      <c r="E240" s="23"/>
    </row>
    <row r="241" spans="1:5" ht="20" customHeight="1">
      <c r="A241" s="19" t="s">
        <v>723</v>
      </c>
      <c r="B241" s="20" t="s">
        <v>724</v>
      </c>
      <c r="C241" s="21" t="s">
        <v>296</v>
      </c>
      <c r="D241" s="22">
        <v>5</v>
      </c>
      <c r="E241" s="23"/>
    </row>
    <row r="242" spans="1:5" ht="32" customHeight="1">
      <c r="A242" s="19" t="s">
        <v>725</v>
      </c>
      <c r="B242" s="20" t="s">
        <v>726</v>
      </c>
      <c r="C242" s="21" t="s">
        <v>296</v>
      </c>
      <c r="D242" s="22">
        <v>6</v>
      </c>
      <c r="E242" s="23"/>
    </row>
    <row r="243" spans="1:5" ht="20" customHeight="1">
      <c r="A243" s="19" t="s">
        <v>727</v>
      </c>
      <c r="B243" s="20" t="s">
        <v>728</v>
      </c>
      <c r="C243" s="21" t="s">
        <v>345</v>
      </c>
      <c r="D243" s="22">
        <v>66</v>
      </c>
      <c r="E243" s="23"/>
    </row>
    <row r="244" spans="1:5" ht="20" customHeight="1">
      <c r="A244" s="19" t="s">
        <v>729</v>
      </c>
      <c r="B244" s="20" t="s">
        <v>728</v>
      </c>
      <c r="C244" s="21" t="s">
        <v>345</v>
      </c>
      <c r="D244" s="22">
        <v>66</v>
      </c>
      <c r="E244" s="23"/>
    </row>
    <row r="245" spans="1:5" ht="20" customHeight="1">
      <c r="A245" s="19" t="s">
        <v>730</v>
      </c>
      <c r="B245" s="20" t="s">
        <v>731</v>
      </c>
      <c r="C245" s="21" t="s">
        <v>345</v>
      </c>
      <c r="D245" s="22">
        <v>66</v>
      </c>
      <c r="E245" s="23"/>
    </row>
    <row r="246" spans="1:5" ht="20" customHeight="1">
      <c r="A246" s="19" t="s">
        <v>732</v>
      </c>
      <c r="B246" s="20" t="s">
        <v>733</v>
      </c>
      <c r="C246" s="21" t="s">
        <v>296</v>
      </c>
      <c r="D246" s="22">
        <v>58</v>
      </c>
      <c r="E246" s="23"/>
    </row>
    <row r="247" spans="1:5" ht="20" customHeight="1">
      <c r="A247" s="19" t="s">
        <v>734</v>
      </c>
      <c r="B247" s="20" t="s">
        <v>735</v>
      </c>
      <c r="C247" s="21" t="s">
        <v>345</v>
      </c>
      <c r="D247" s="22">
        <v>65</v>
      </c>
      <c r="E247" s="23"/>
    </row>
    <row r="248" spans="1:5" ht="20" customHeight="1">
      <c r="A248" s="19" t="s">
        <v>736</v>
      </c>
      <c r="B248" s="20" t="s">
        <v>735</v>
      </c>
      <c r="C248" s="21" t="s">
        <v>345</v>
      </c>
      <c r="D248" s="22">
        <v>65</v>
      </c>
      <c r="E248" s="23"/>
    </row>
    <row r="249" spans="1:5" ht="20" customHeight="1">
      <c r="A249" s="19" t="s">
        <v>737</v>
      </c>
      <c r="B249" s="20" t="s">
        <v>738</v>
      </c>
      <c r="C249" s="21" t="s">
        <v>345</v>
      </c>
      <c r="D249" s="22">
        <v>66</v>
      </c>
      <c r="E249" s="23"/>
    </row>
    <row r="250" spans="1:5" ht="20" customHeight="1">
      <c r="A250" s="19" t="s">
        <v>739</v>
      </c>
      <c r="B250" s="20" t="s">
        <v>740</v>
      </c>
      <c r="C250" s="21" t="s">
        <v>139</v>
      </c>
      <c r="D250" s="22">
        <v>63</v>
      </c>
      <c r="E250" s="23"/>
    </row>
    <row r="251" spans="1:5" ht="20" customHeight="1">
      <c r="A251" s="19" t="s">
        <v>741</v>
      </c>
      <c r="B251" s="20" t="s">
        <v>742</v>
      </c>
      <c r="C251" s="21" t="s">
        <v>345</v>
      </c>
      <c r="D251" s="22">
        <v>66</v>
      </c>
      <c r="E251" s="23"/>
    </row>
    <row r="252" spans="1:5" ht="20" customHeight="1">
      <c r="A252" s="19" t="s">
        <v>743</v>
      </c>
      <c r="B252" s="20" t="s">
        <v>744</v>
      </c>
      <c r="C252" s="21" t="s">
        <v>296</v>
      </c>
      <c r="D252" s="22">
        <v>26</v>
      </c>
      <c r="E252" s="23"/>
    </row>
    <row r="253" spans="1:5" ht="20" customHeight="1">
      <c r="A253" s="19" t="s">
        <v>745</v>
      </c>
      <c r="B253" s="20" t="s">
        <v>746</v>
      </c>
      <c r="C253" s="21" t="s">
        <v>296</v>
      </c>
      <c r="D253" s="22">
        <v>17</v>
      </c>
      <c r="E253" s="23"/>
    </row>
    <row r="254" spans="1:5" ht="20" customHeight="1">
      <c r="A254" s="19" t="s">
        <v>747</v>
      </c>
      <c r="B254" s="20" t="s">
        <v>748</v>
      </c>
      <c r="C254" s="21" t="s">
        <v>345</v>
      </c>
      <c r="D254" s="22">
        <v>66</v>
      </c>
      <c r="E254" s="23"/>
    </row>
    <row r="255" spans="1:5" ht="20" customHeight="1">
      <c r="A255" s="19" t="s">
        <v>749</v>
      </c>
      <c r="B255" s="20" t="s">
        <v>748</v>
      </c>
      <c r="C255" s="21" t="s">
        <v>345</v>
      </c>
      <c r="D255" s="22">
        <v>66</v>
      </c>
      <c r="E255" s="23"/>
    </row>
    <row r="256" spans="1:5" ht="20" customHeight="1">
      <c r="A256" s="19" t="s">
        <v>750</v>
      </c>
      <c r="B256" s="20" t="s">
        <v>748</v>
      </c>
      <c r="C256" s="21" t="s">
        <v>345</v>
      </c>
      <c r="D256" s="22">
        <v>66</v>
      </c>
      <c r="E256" s="23"/>
    </row>
    <row r="257" spans="1:5" ht="20" customHeight="1">
      <c r="A257" s="19" t="s">
        <v>751</v>
      </c>
      <c r="B257" s="20" t="s">
        <v>752</v>
      </c>
      <c r="C257" s="21" t="s">
        <v>345</v>
      </c>
      <c r="D257" s="22">
        <v>66</v>
      </c>
      <c r="E257" s="23"/>
    </row>
    <row r="258" spans="1:5" ht="20" customHeight="1">
      <c r="A258" s="19" t="s">
        <v>753</v>
      </c>
      <c r="B258" s="20" t="s">
        <v>754</v>
      </c>
      <c r="C258" s="21" t="s">
        <v>345</v>
      </c>
      <c r="D258" s="22">
        <v>65</v>
      </c>
      <c r="E258" s="23"/>
    </row>
    <row r="259" spans="1:5" ht="20" customHeight="1">
      <c r="A259" s="19" t="s">
        <v>755</v>
      </c>
      <c r="B259" s="20" t="s">
        <v>756</v>
      </c>
      <c r="C259" s="21" t="s">
        <v>345</v>
      </c>
      <c r="D259" s="22">
        <v>66</v>
      </c>
      <c r="E259" s="23"/>
    </row>
    <row r="260" spans="1:5" ht="20" customHeight="1">
      <c r="A260" s="19" t="s">
        <v>757</v>
      </c>
      <c r="B260" s="20" t="s">
        <v>758</v>
      </c>
      <c r="C260" s="21" t="s">
        <v>296</v>
      </c>
      <c r="D260" s="22">
        <v>20</v>
      </c>
      <c r="E260" s="23"/>
    </row>
    <row r="261" spans="1:5" ht="20" customHeight="1">
      <c r="A261" s="19" t="s">
        <v>759</v>
      </c>
      <c r="B261" s="20" t="s">
        <v>760</v>
      </c>
      <c r="C261" s="21" t="s">
        <v>345</v>
      </c>
      <c r="D261" s="22">
        <v>66</v>
      </c>
      <c r="E261" s="23"/>
    </row>
    <row r="262" spans="1:5" ht="20" customHeight="1">
      <c r="A262" s="19" t="s">
        <v>761</v>
      </c>
      <c r="B262" s="20" t="s">
        <v>762</v>
      </c>
      <c r="C262" s="21" t="s">
        <v>296</v>
      </c>
      <c r="D262" s="22">
        <v>57</v>
      </c>
      <c r="E262" s="23"/>
    </row>
    <row r="263" spans="1:5" ht="20" customHeight="1">
      <c r="A263" s="19" t="s">
        <v>763</v>
      </c>
      <c r="B263" s="20" t="s">
        <v>762</v>
      </c>
      <c r="C263" s="21" t="s">
        <v>296</v>
      </c>
      <c r="D263" s="22">
        <v>57</v>
      </c>
      <c r="E263" s="23"/>
    </row>
    <row r="264" spans="1:5" ht="20" customHeight="1">
      <c r="A264" s="19" t="s">
        <v>764</v>
      </c>
      <c r="B264" s="20" t="s">
        <v>765</v>
      </c>
      <c r="C264" s="21" t="s">
        <v>345</v>
      </c>
      <c r="D264" s="22">
        <v>66</v>
      </c>
      <c r="E264" s="23"/>
    </row>
    <row r="265" spans="1:5" ht="20" customHeight="1">
      <c r="A265" s="19" t="s">
        <v>766</v>
      </c>
      <c r="B265" s="20" t="s">
        <v>765</v>
      </c>
      <c r="C265" s="21" t="s">
        <v>345</v>
      </c>
      <c r="D265" s="22">
        <v>66</v>
      </c>
      <c r="E265" s="23"/>
    </row>
    <row r="266" spans="1:5" ht="20" customHeight="1">
      <c r="A266" s="19" t="s">
        <v>767</v>
      </c>
      <c r="B266" s="20" t="s">
        <v>768</v>
      </c>
      <c r="C266" s="21" t="s">
        <v>345</v>
      </c>
      <c r="D266" s="22">
        <v>64</v>
      </c>
      <c r="E266" s="23"/>
    </row>
    <row r="267" spans="1:5" ht="20" customHeight="1">
      <c r="A267" s="19" t="s">
        <v>769</v>
      </c>
      <c r="B267" s="20" t="s">
        <v>768</v>
      </c>
      <c r="C267" s="21" t="s">
        <v>345</v>
      </c>
      <c r="D267" s="22">
        <v>64</v>
      </c>
      <c r="E267" s="23"/>
    </row>
    <row r="268" spans="1:5" ht="20" customHeight="1">
      <c r="A268" s="19" t="s">
        <v>770</v>
      </c>
      <c r="B268" s="20" t="s">
        <v>771</v>
      </c>
      <c r="C268" s="21" t="s">
        <v>345</v>
      </c>
      <c r="D268" s="22">
        <v>66</v>
      </c>
      <c r="E268" s="23"/>
    </row>
    <row r="269" spans="1:5" ht="20" customHeight="1">
      <c r="A269" s="19" t="s">
        <v>772</v>
      </c>
      <c r="B269" s="20" t="s">
        <v>773</v>
      </c>
      <c r="C269" s="21" t="s">
        <v>345</v>
      </c>
      <c r="D269" s="22">
        <v>67</v>
      </c>
      <c r="E269" s="23"/>
    </row>
    <row r="270" spans="1:5" ht="20" customHeight="1">
      <c r="A270" s="19" t="s">
        <v>774</v>
      </c>
      <c r="B270" s="20" t="s">
        <v>773</v>
      </c>
      <c r="C270" s="21" t="s">
        <v>345</v>
      </c>
      <c r="D270" s="22">
        <v>67</v>
      </c>
      <c r="E270" s="23"/>
    </row>
    <row r="271" spans="1:5" ht="20" customHeight="1">
      <c r="A271" s="19" t="s">
        <v>775</v>
      </c>
      <c r="B271" s="20" t="s">
        <v>776</v>
      </c>
      <c r="C271" s="21" t="s">
        <v>345</v>
      </c>
      <c r="D271" s="22">
        <v>65</v>
      </c>
      <c r="E271" s="23"/>
    </row>
    <row r="272" spans="1:5" ht="20" customHeight="1">
      <c r="A272" s="19" t="s">
        <v>777</v>
      </c>
      <c r="B272" s="20" t="s">
        <v>778</v>
      </c>
      <c r="C272" s="21" t="s">
        <v>345</v>
      </c>
      <c r="D272" s="22">
        <v>66</v>
      </c>
      <c r="E272" s="23"/>
    </row>
    <row r="273" spans="1:5" ht="20" customHeight="1">
      <c r="A273" s="19" t="s">
        <v>779</v>
      </c>
      <c r="B273" s="20" t="s">
        <v>780</v>
      </c>
      <c r="C273" s="21" t="s">
        <v>345</v>
      </c>
      <c r="D273" s="22">
        <v>66</v>
      </c>
      <c r="E273" s="23"/>
    </row>
    <row r="274" spans="1:5" ht="20" customHeight="1">
      <c r="A274" s="19" t="s">
        <v>781</v>
      </c>
      <c r="B274" s="20" t="s">
        <v>782</v>
      </c>
      <c r="C274" s="21" t="s">
        <v>345</v>
      </c>
      <c r="D274" s="22">
        <v>66</v>
      </c>
      <c r="E274" s="23"/>
    </row>
    <row r="275" spans="1:5" ht="20" customHeight="1">
      <c r="A275" s="19" t="s">
        <v>783</v>
      </c>
      <c r="B275" s="20" t="s">
        <v>782</v>
      </c>
      <c r="C275" s="21" t="s">
        <v>345</v>
      </c>
      <c r="D275" s="22">
        <v>66</v>
      </c>
      <c r="E275" s="23"/>
    </row>
    <row r="276" spans="1:5" ht="20" customHeight="1">
      <c r="A276" s="19" t="s">
        <v>784</v>
      </c>
      <c r="B276" s="20" t="s">
        <v>785</v>
      </c>
      <c r="C276" s="21" t="s">
        <v>345</v>
      </c>
      <c r="D276" s="22">
        <v>66</v>
      </c>
      <c r="E276" s="23"/>
    </row>
    <row r="277" spans="1:5" ht="20" customHeight="1">
      <c r="A277" s="19" t="s">
        <v>786</v>
      </c>
      <c r="B277" s="20" t="s">
        <v>787</v>
      </c>
      <c r="C277" s="21" t="s">
        <v>296</v>
      </c>
      <c r="D277" s="22">
        <v>62</v>
      </c>
      <c r="E277" s="23"/>
    </row>
    <row r="278" spans="1:5" ht="20" customHeight="1">
      <c r="A278" s="19" t="s">
        <v>788</v>
      </c>
      <c r="B278" s="20" t="s">
        <v>789</v>
      </c>
      <c r="C278" s="21" t="s">
        <v>345</v>
      </c>
      <c r="D278" s="22">
        <v>67</v>
      </c>
      <c r="E278" s="23"/>
    </row>
    <row r="279" spans="1:5" ht="20" customHeight="1">
      <c r="A279" s="19" t="s">
        <v>790</v>
      </c>
      <c r="B279" s="20" t="s">
        <v>789</v>
      </c>
      <c r="C279" s="21" t="s">
        <v>345</v>
      </c>
      <c r="D279" s="22">
        <v>67</v>
      </c>
      <c r="E279" s="23"/>
    </row>
    <row r="280" spans="1:5" ht="20" customHeight="1">
      <c r="A280" s="19" t="s">
        <v>791</v>
      </c>
      <c r="B280" s="20" t="s">
        <v>792</v>
      </c>
      <c r="C280" s="21" t="s">
        <v>345</v>
      </c>
      <c r="D280" s="22">
        <v>65</v>
      </c>
      <c r="E280" s="23"/>
    </row>
    <row r="281" spans="1:5" ht="20" customHeight="1">
      <c r="A281" s="19" t="s">
        <v>793</v>
      </c>
      <c r="B281" s="20" t="s">
        <v>794</v>
      </c>
      <c r="C281" s="21" t="s">
        <v>345</v>
      </c>
      <c r="D281" s="22">
        <v>66</v>
      </c>
      <c r="E281" s="23"/>
    </row>
    <row r="282" spans="1:5" ht="20" customHeight="1">
      <c r="A282" s="19" t="s">
        <v>795</v>
      </c>
      <c r="B282" s="20" t="s">
        <v>796</v>
      </c>
      <c r="C282" s="21" t="s">
        <v>296</v>
      </c>
      <c r="D282" s="22">
        <v>25</v>
      </c>
      <c r="E282" s="23"/>
    </row>
    <row r="283" spans="1:5" ht="20" customHeight="1">
      <c r="A283" s="19" t="s">
        <v>797</v>
      </c>
      <c r="B283" s="20" t="s">
        <v>796</v>
      </c>
      <c r="C283" s="21" t="s">
        <v>296</v>
      </c>
      <c r="D283" s="22">
        <v>25</v>
      </c>
      <c r="E283" s="23"/>
    </row>
    <row r="284" spans="1:5" ht="20" customHeight="1">
      <c r="A284" s="19" t="s">
        <v>798</v>
      </c>
      <c r="B284" s="20" t="s">
        <v>796</v>
      </c>
      <c r="C284" s="21" t="s">
        <v>296</v>
      </c>
      <c r="D284" s="22">
        <v>25</v>
      </c>
      <c r="E284" s="23"/>
    </row>
    <row r="285" spans="1:5" ht="20" customHeight="1">
      <c r="A285" s="19" t="s">
        <v>799</v>
      </c>
      <c r="B285" s="20" t="s">
        <v>796</v>
      </c>
      <c r="C285" s="21" t="s">
        <v>296</v>
      </c>
      <c r="D285" s="22">
        <v>25</v>
      </c>
      <c r="E285" s="23"/>
    </row>
    <row r="286" spans="1:5" ht="20" customHeight="1">
      <c r="A286" s="19" t="s">
        <v>800</v>
      </c>
      <c r="B286" s="20" t="s">
        <v>801</v>
      </c>
      <c r="C286" s="21" t="s">
        <v>345</v>
      </c>
      <c r="D286" s="22">
        <v>66</v>
      </c>
      <c r="E286" s="23"/>
    </row>
    <row r="287" spans="1:5" ht="20" customHeight="1">
      <c r="A287" s="19" t="s">
        <v>802</v>
      </c>
      <c r="B287" s="20" t="s">
        <v>803</v>
      </c>
      <c r="C287" s="21" t="s">
        <v>296</v>
      </c>
      <c r="D287" s="22">
        <v>16</v>
      </c>
      <c r="E287" s="23"/>
    </row>
    <row r="288" spans="1:5" ht="20" customHeight="1">
      <c r="A288" s="19" t="s">
        <v>804</v>
      </c>
      <c r="B288" s="20" t="s">
        <v>803</v>
      </c>
      <c r="C288" s="21" t="s">
        <v>296</v>
      </c>
      <c r="D288" s="22">
        <v>16</v>
      </c>
      <c r="E288" s="23"/>
    </row>
    <row r="289" spans="1:5" ht="20" customHeight="1">
      <c r="A289" s="19" t="s">
        <v>805</v>
      </c>
      <c r="B289" s="20" t="s">
        <v>806</v>
      </c>
      <c r="C289" s="21" t="s">
        <v>345</v>
      </c>
      <c r="D289" s="22">
        <v>66</v>
      </c>
      <c r="E289" s="23"/>
    </row>
    <row r="290" spans="1:5" ht="20" customHeight="1">
      <c r="A290" s="19" t="s">
        <v>807</v>
      </c>
      <c r="B290" s="20" t="s">
        <v>806</v>
      </c>
      <c r="C290" s="21" t="s">
        <v>345</v>
      </c>
      <c r="D290" s="22">
        <v>66</v>
      </c>
      <c r="E290" s="23"/>
    </row>
    <row r="291" spans="1:5" ht="20" customHeight="1">
      <c r="A291" s="19" t="s">
        <v>808</v>
      </c>
      <c r="B291" s="20" t="s">
        <v>809</v>
      </c>
      <c r="C291" s="21" t="s">
        <v>296</v>
      </c>
      <c r="D291" s="22">
        <v>27</v>
      </c>
      <c r="E291" s="23"/>
    </row>
    <row r="292" spans="1:5" ht="20" customHeight="1">
      <c r="A292" s="19" t="s">
        <v>810</v>
      </c>
      <c r="B292" s="20" t="s">
        <v>811</v>
      </c>
      <c r="C292" s="21" t="s">
        <v>345</v>
      </c>
      <c r="D292" s="22">
        <v>66</v>
      </c>
      <c r="E292" s="23"/>
    </row>
    <row r="293" spans="1:5" ht="20" customHeight="1">
      <c r="A293" s="19" t="s">
        <v>812</v>
      </c>
      <c r="B293" s="20" t="s">
        <v>813</v>
      </c>
      <c r="C293" s="21" t="s">
        <v>296</v>
      </c>
      <c r="D293" s="22">
        <v>21</v>
      </c>
      <c r="E293" s="23"/>
    </row>
    <row r="294" spans="1:5" ht="20" customHeight="1">
      <c r="A294" s="19" t="s">
        <v>814</v>
      </c>
      <c r="B294" s="20" t="s">
        <v>815</v>
      </c>
      <c r="C294" s="21" t="s">
        <v>345</v>
      </c>
      <c r="D294" s="22">
        <v>65</v>
      </c>
      <c r="E294" s="23"/>
    </row>
    <row r="295" spans="1:5" ht="20" customHeight="1">
      <c r="A295" s="19" t="s">
        <v>816</v>
      </c>
      <c r="B295" s="20" t="s">
        <v>815</v>
      </c>
      <c r="C295" s="21" t="s">
        <v>345</v>
      </c>
      <c r="D295" s="22">
        <v>65</v>
      </c>
      <c r="E295" s="23"/>
    </row>
    <row r="296" spans="1:5" ht="20" customHeight="1">
      <c r="A296" s="19" t="s">
        <v>817</v>
      </c>
      <c r="B296" s="20" t="s">
        <v>815</v>
      </c>
      <c r="C296" s="21" t="s">
        <v>345</v>
      </c>
      <c r="D296" s="22">
        <v>65</v>
      </c>
      <c r="E296" s="23"/>
    </row>
    <row r="297" spans="1:5" ht="20" customHeight="1">
      <c r="A297" s="19" t="s">
        <v>818</v>
      </c>
      <c r="B297" s="20" t="s">
        <v>819</v>
      </c>
      <c r="C297" s="21" t="s">
        <v>345</v>
      </c>
      <c r="D297" s="22">
        <v>67</v>
      </c>
      <c r="E297" s="23"/>
    </row>
    <row r="298" spans="1:5" ht="20" customHeight="1">
      <c r="A298" s="19" t="s">
        <v>820</v>
      </c>
      <c r="B298" s="20" t="s">
        <v>821</v>
      </c>
      <c r="C298" s="21" t="s">
        <v>345</v>
      </c>
      <c r="D298" s="22">
        <v>66</v>
      </c>
      <c r="E298" s="23"/>
    </row>
    <row r="299" spans="1:5" ht="20" customHeight="1">
      <c r="A299" s="19" t="s">
        <v>822</v>
      </c>
      <c r="B299" s="20" t="s">
        <v>823</v>
      </c>
      <c r="C299" s="21" t="s">
        <v>139</v>
      </c>
      <c r="D299" s="22">
        <v>63</v>
      </c>
      <c r="E299" s="23"/>
    </row>
    <row r="300" spans="1:5" ht="20" customHeight="1">
      <c r="A300" s="19" t="s">
        <v>824</v>
      </c>
      <c r="B300" s="20" t="s">
        <v>825</v>
      </c>
      <c r="C300" s="21" t="s">
        <v>345</v>
      </c>
      <c r="D300" s="22">
        <v>66</v>
      </c>
      <c r="E300" s="23"/>
    </row>
    <row r="301" spans="1:5" ht="20" customHeight="1">
      <c r="A301" s="19" t="s">
        <v>826</v>
      </c>
      <c r="B301" s="20" t="s">
        <v>827</v>
      </c>
      <c r="C301" s="21" t="s">
        <v>296</v>
      </c>
      <c r="D301" s="22">
        <v>28</v>
      </c>
      <c r="E301" s="23"/>
    </row>
    <row r="302" spans="1:5" ht="20" customHeight="1">
      <c r="A302" s="19" t="s">
        <v>828</v>
      </c>
      <c r="B302" s="20" t="s">
        <v>829</v>
      </c>
      <c r="C302" s="21" t="s">
        <v>296</v>
      </c>
      <c r="D302" s="22">
        <v>22</v>
      </c>
      <c r="E302" s="23"/>
    </row>
    <row r="303" spans="1:5" ht="20" customHeight="1">
      <c r="A303" s="19" t="s">
        <v>830</v>
      </c>
      <c r="B303" s="20" t="s">
        <v>831</v>
      </c>
      <c r="C303" s="21" t="s">
        <v>345</v>
      </c>
      <c r="D303" s="22">
        <v>66</v>
      </c>
      <c r="E303" s="23"/>
    </row>
    <row r="304" spans="1:5" ht="20" customHeight="1">
      <c r="A304" s="19" t="s">
        <v>832</v>
      </c>
      <c r="B304" s="20" t="s">
        <v>831</v>
      </c>
      <c r="C304" s="21" t="s">
        <v>345</v>
      </c>
      <c r="D304" s="22">
        <v>66</v>
      </c>
      <c r="E304" s="23"/>
    </row>
    <row r="305" spans="1:5" ht="20" customHeight="1">
      <c r="A305" s="19" t="s">
        <v>833</v>
      </c>
      <c r="B305" s="20" t="s">
        <v>831</v>
      </c>
      <c r="C305" s="21" t="s">
        <v>345</v>
      </c>
      <c r="D305" s="22">
        <v>66</v>
      </c>
      <c r="E305" s="23"/>
    </row>
    <row r="306" spans="1:5" ht="20" customHeight="1">
      <c r="A306" s="19" t="s">
        <v>834</v>
      </c>
      <c r="B306" s="20" t="s">
        <v>831</v>
      </c>
      <c r="C306" s="21" t="s">
        <v>345</v>
      </c>
      <c r="D306" s="22">
        <v>66</v>
      </c>
      <c r="E306" s="23"/>
    </row>
    <row r="307" spans="1:5" ht="20" customHeight="1">
      <c r="A307" s="19" t="s">
        <v>835</v>
      </c>
      <c r="B307" s="20" t="s">
        <v>836</v>
      </c>
      <c r="C307" s="21" t="s">
        <v>345</v>
      </c>
      <c r="D307" s="22">
        <v>66</v>
      </c>
      <c r="E307" s="23"/>
    </row>
    <row r="308" spans="1:5" ht="20" customHeight="1">
      <c r="A308" s="19" t="s">
        <v>837</v>
      </c>
      <c r="B308" s="20" t="s">
        <v>838</v>
      </c>
      <c r="C308" s="21" t="s">
        <v>345</v>
      </c>
      <c r="D308" s="22">
        <v>65</v>
      </c>
      <c r="E308" s="23"/>
    </row>
    <row r="309" spans="1:5" ht="20" customHeight="1">
      <c r="A309" s="19" t="s">
        <v>839</v>
      </c>
      <c r="B309" s="20" t="s">
        <v>840</v>
      </c>
      <c r="C309" s="21" t="s">
        <v>345</v>
      </c>
      <c r="D309" s="22">
        <v>66</v>
      </c>
      <c r="E309" s="23"/>
    </row>
    <row r="310" spans="1:5" ht="20" customHeight="1">
      <c r="A310" s="19" t="s">
        <v>841</v>
      </c>
      <c r="B310" s="20" t="s">
        <v>842</v>
      </c>
      <c r="C310" s="21" t="s">
        <v>345</v>
      </c>
      <c r="D310" s="22">
        <v>66</v>
      </c>
      <c r="E310" s="23"/>
    </row>
    <row r="311" spans="1:5" ht="20" customHeight="1">
      <c r="A311" s="19" t="s">
        <v>843</v>
      </c>
      <c r="B311" s="20" t="s">
        <v>844</v>
      </c>
      <c r="C311" s="21" t="s">
        <v>345</v>
      </c>
      <c r="D311" s="22">
        <v>66</v>
      </c>
      <c r="E311" s="23"/>
    </row>
    <row r="312" spans="1:5" ht="20" customHeight="1">
      <c r="A312" s="19" t="s">
        <v>845</v>
      </c>
      <c r="B312" s="20" t="s">
        <v>844</v>
      </c>
      <c r="C312" s="21" t="s">
        <v>345</v>
      </c>
      <c r="D312" s="22">
        <v>66</v>
      </c>
      <c r="E312" s="23"/>
    </row>
    <row r="313" spans="1:5" ht="20" customHeight="1">
      <c r="A313" s="19" t="s">
        <v>846</v>
      </c>
      <c r="B313" s="20" t="s">
        <v>847</v>
      </c>
      <c r="C313" s="21" t="s">
        <v>345</v>
      </c>
      <c r="D313" s="22">
        <v>64</v>
      </c>
      <c r="E313" s="23"/>
    </row>
    <row r="314" spans="1:5" ht="20" customHeight="1">
      <c r="A314" s="19" t="s">
        <v>848</v>
      </c>
      <c r="B314" s="24">
        <v>100</v>
      </c>
      <c r="C314" s="21" t="s">
        <v>345</v>
      </c>
      <c r="D314" s="22">
        <v>67</v>
      </c>
      <c r="E314" s="23"/>
    </row>
    <row r="315" spans="1:5" ht="20" customHeight="1">
      <c r="A315" s="19" t="s">
        <v>849</v>
      </c>
      <c r="B315" s="20" t="s">
        <v>850</v>
      </c>
      <c r="C315" s="21" t="s">
        <v>345</v>
      </c>
      <c r="D315" s="22">
        <v>66</v>
      </c>
      <c r="E315" s="23"/>
    </row>
    <row r="316" spans="1:5" ht="20" customHeight="1">
      <c r="A316" s="19" t="s">
        <v>851</v>
      </c>
      <c r="B316" s="20" t="s">
        <v>852</v>
      </c>
      <c r="C316" s="21" t="s">
        <v>345</v>
      </c>
      <c r="D316" s="22">
        <v>65</v>
      </c>
      <c r="E316" s="23"/>
    </row>
    <row r="317" spans="1:5" ht="20" customHeight="1">
      <c r="A317" s="19" t="s">
        <v>853</v>
      </c>
      <c r="B317" s="20" t="s">
        <v>854</v>
      </c>
      <c r="C317" s="21" t="s">
        <v>345</v>
      </c>
      <c r="D317" s="22">
        <v>66</v>
      </c>
      <c r="E317" s="23"/>
    </row>
    <row r="318" spans="1:5" ht="20" customHeight="1">
      <c r="A318" s="19" t="s">
        <v>855</v>
      </c>
      <c r="B318" s="20" t="s">
        <v>856</v>
      </c>
      <c r="C318" s="21" t="s">
        <v>345</v>
      </c>
      <c r="D318" s="22">
        <v>66</v>
      </c>
      <c r="E318" s="23"/>
    </row>
    <row r="319" spans="1:5" ht="20" customHeight="1">
      <c r="A319" s="19" t="s">
        <v>857</v>
      </c>
      <c r="B319" s="20" t="s">
        <v>858</v>
      </c>
      <c r="C319" s="21" t="s">
        <v>296</v>
      </c>
      <c r="D319" s="22">
        <v>60</v>
      </c>
      <c r="E319" s="23"/>
    </row>
    <row r="320" spans="1:5" ht="20" customHeight="1">
      <c r="A320" s="19" t="s">
        <v>859</v>
      </c>
      <c r="B320" s="20" t="s">
        <v>860</v>
      </c>
      <c r="C320" s="21" t="s">
        <v>296</v>
      </c>
      <c r="D320" s="22">
        <v>19</v>
      </c>
      <c r="E320" s="23"/>
    </row>
    <row r="321" spans="1:5" ht="20" customHeight="1">
      <c r="A321" s="19" t="s">
        <v>861</v>
      </c>
      <c r="B321" s="20" t="s">
        <v>860</v>
      </c>
      <c r="C321" s="21" t="s">
        <v>296</v>
      </c>
      <c r="D321" s="22">
        <v>19</v>
      </c>
      <c r="E321" s="23"/>
    </row>
    <row r="322" spans="1:5" ht="20" customHeight="1">
      <c r="A322" s="19" t="s">
        <v>862</v>
      </c>
      <c r="B322" s="20" t="s">
        <v>860</v>
      </c>
      <c r="C322" s="21" t="s">
        <v>296</v>
      </c>
      <c r="D322" s="22">
        <v>19</v>
      </c>
      <c r="E322" s="23"/>
    </row>
    <row r="323" spans="1:5" ht="20" customHeight="1">
      <c r="A323" s="19" t="s">
        <v>863</v>
      </c>
      <c r="B323" s="20" t="s">
        <v>860</v>
      </c>
      <c r="C323" s="21" t="s">
        <v>296</v>
      </c>
      <c r="D323" s="22">
        <v>19</v>
      </c>
      <c r="E323" s="23"/>
    </row>
    <row r="324" spans="1:5" ht="20" customHeight="1">
      <c r="A324" s="19" t="s">
        <v>864</v>
      </c>
      <c r="B324" s="20" t="s">
        <v>860</v>
      </c>
      <c r="C324" s="21" t="s">
        <v>296</v>
      </c>
      <c r="D324" s="22">
        <v>19</v>
      </c>
      <c r="E324" s="23"/>
    </row>
    <row r="325" spans="1:5" ht="20" customHeight="1">
      <c r="A325" s="19" t="s">
        <v>865</v>
      </c>
      <c r="B325" s="20" t="s">
        <v>866</v>
      </c>
      <c r="C325" s="21" t="s">
        <v>345</v>
      </c>
      <c r="D325" s="22">
        <v>66</v>
      </c>
      <c r="E325" s="23"/>
    </row>
    <row r="326" spans="1:5" ht="20" customHeight="1">
      <c r="A326" s="19" t="s">
        <v>867</v>
      </c>
      <c r="B326" s="20" t="s">
        <v>866</v>
      </c>
      <c r="C326" s="21" t="s">
        <v>345</v>
      </c>
      <c r="D326" s="22">
        <v>66</v>
      </c>
      <c r="E326" s="23"/>
    </row>
    <row r="327" spans="1:5" ht="20" customHeight="1">
      <c r="A327" s="19" t="s">
        <v>868</v>
      </c>
      <c r="B327" s="20" t="s">
        <v>869</v>
      </c>
      <c r="C327" s="21" t="s">
        <v>345</v>
      </c>
      <c r="D327" s="22">
        <v>67</v>
      </c>
      <c r="E327" s="23"/>
    </row>
    <row r="328" spans="1:5" ht="20" customHeight="1">
      <c r="A328" s="19" t="s">
        <v>870</v>
      </c>
      <c r="B328" s="20" t="s">
        <v>871</v>
      </c>
      <c r="C328" s="21" t="s">
        <v>345</v>
      </c>
      <c r="D328" s="22">
        <v>66</v>
      </c>
      <c r="E328" s="23"/>
    </row>
    <row r="329" spans="1:5" ht="20" customHeight="1">
      <c r="A329" s="19" t="s">
        <v>872</v>
      </c>
      <c r="B329" s="20" t="s">
        <v>873</v>
      </c>
      <c r="C329" s="21" t="s">
        <v>345</v>
      </c>
      <c r="D329" s="22">
        <v>65</v>
      </c>
      <c r="E329" s="23"/>
    </row>
    <row r="330" spans="1:5" ht="20" customHeight="1">
      <c r="A330" s="19" t="s">
        <v>874</v>
      </c>
      <c r="B330" s="20" t="s">
        <v>875</v>
      </c>
      <c r="C330" s="21" t="s">
        <v>345</v>
      </c>
      <c r="D330" s="22">
        <v>66</v>
      </c>
      <c r="E330" s="23"/>
    </row>
    <row r="331" spans="1:5" ht="20" customHeight="1">
      <c r="A331" s="19" t="s">
        <v>876</v>
      </c>
      <c r="B331" s="20" t="s">
        <v>877</v>
      </c>
      <c r="C331" s="21" t="s">
        <v>296</v>
      </c>
      <c r="D331" s="22">
        <v>40</v>
      </c>
      <c r="E331" s="23"/>
    </row>
    <row r="332" spans="1:5" ht="20" customHeight="1">
      <c r="A332" s="19" t="s">
        <v>878</v>
      </c>
      <c r="B332" s="20" t="s">
        <v>879</v>
      </c>
      <c r="C332" s="21" t="s">
        <v>296</v>
      </c>
      <c r="D332" s="22">
        <v>37</v>
      </c>
      <c r="E332" s="23"/>
    </row>
    <row r="333" spans="1:5" ht="20" customHeight="1">
      <c r="A333" s="19" t="s">
        <v>880</v>
      </c>
      <c r="B333" s="20" t="s">
        <v>881</v>
      </c>
      <c r="C333" s="21" t="s">
        <v>345</v>
      </c>
      <c r="D333" s="22">
        <v>66</v>
      </c>
      <c r="E333" s="23"/>
    </row>
    <row r="334" spans="1:5" ht="20" customHeight="1">
      <c r="A334" s="19" t="s">
        <v>882</v>
      </c>
      <c r="B334" s="20" t="s">
        <v>883</v>
      </c>
      <c r="C334" s="21" t="s">
        <v>296</v>
      </c>
      <c r="D334" s="22">
        <v>56</v>
      </c>
      <c r="E334" s="23"/>
    </row>
    <row r="335" spans="1:5" ht="20" customHeight="1">
      <c r="A335" s="19" t="s">
        <v>884</v>
      </c>
      <c r="B335" s="20" t="s">
        <v>883</v>
      </c>
      <c r="C335" s="21" t="s">
        <v>296</v>
      </c>
      <c r="D335" s="22">
        <v>56</v>
      </c>
      <c r="E335" s="23"/>
    </row>
    <row r="336" spans="1:5" ht="20" customHeight="1">
      <c r="A336" s="19" t="s">
        <v>885</v>
      </c>
      <c r="B336" s="20" t="s">
        <v>886</v>
      </c>
      <c r="C336" s="21" t="s">
        <v>296</v>
      </c>
      <c r="D336" s="22">
        <v>46</v>
      </c>
      <c r="E336" s="23"/>
    </row>
    <row r="337" spans="1:5" ht="20" customHeight="1">
      <c r="A337" s="19" t="s">
        <v>887</v>
      </c>
      <c r="B337" s="20" t="s">
        <v>888</v>
      </c>
      <c r="C337" s="21" t="s">
        <v>296</v>
      </c>
      <c r="D337" s="22">
        <v>34</v>
      </c>
      <c r="E337" s="23"/>
    </row>
    <row r="338" spans="1:5" ht="20" customHeight="1">
      <c r="A338" s="19" t="s">
        <v>889</v>
      </c>
      <c r="B338" s="20" t="s">
        <v>890</v>
      </c>
      <c r="C338" s="21" t="s">
        <v>296</v>
      </c>
      <c r="D338" s="22">
        <v>7</v>
      </c>
      <c r="E338" s="23"/>
    </row>
    <row r="339" spans="1:5" ht="20" customHeight="1">
      <c r="A339" s="19" t="s">
        <v>891</v>
      </c>
      <c r="B339" s="20" t="s">
        <v>890</v>
      </c>
      <c r="C339" s="21" t="s">
        <v>296</v>
      </c>
      <c r="D339" s="22">
        <v>7</v>
      </c>
      <c r="E339" s="23"/>
    </row>
    <row r="340" spans="1:5" ht="20" customHeight="1">
      <c r="A340" s="19" t="s">
        <v>892</v>
      </c>
      <c r="B340" s="20" t="s">
        <v>893</v>
      </c>
      <c r="C340" s="21" t="s">
        <v>296</v>
      </c>
      <c r="D340" s="22">
        <v>8</v>
      </c>
      <c r="E340" s="23"/>
    </row>
    <row r="341" spans="1:5" ht="20" customHeight="1">
      <c r="A341" s="19" t="s">
        <v>894</v>
      </c>
      <c r="B341" s="20" t="s">
        <v>895</v>
      </c>
      <c r="C341" s="21" t="s">
        <v>345</v>
      </c>
      <c r="D341" s="22">
        <v>66</v>
      </c>
      <c r="E341" s="23"/>
    </row>
    <row r="342" spans="1:5" ht="20" customHeight="1">
      <c r="A342" s="19" t="s">
        <v>896</v>
      </c>
      <c r="B342" s="20" t="s">
        <v>895</v>
      </c>
      <c r="C342" s="21" t="s">
        <v>345</v>
      </c>
      <c r="D342" s="22">
        <v>66</v>
      </c>
      <c r="E342" s="23"/>
    </row>
    <row r="343" spans="1:5" ht="20" customHeight="1">
      <c r="A343" s="19" t="s">
        <v>897</v>
      </c>
      <c r="B343" s="20" t="s">
        <v>898</v>
      </c>
      <c r="C343" s="21" t="s">
        <v>345</v>
      </c>
      <c r="D343" s="22">
        <v>66</v>
      </c>
      <c r="E343" s="23"/>
    </row>
    <row r="344" spans="1:5" ht="20" customHeight="1">
      <c r="A344" s="19" t="s">
        <v>899</v>
      </c>
      <c r="B344" s="20" t="s">
        <v>900</v>
      </c>
      <c r="C344" s="21" t="s">
        <v>296</v>
      </c>
      <c r="D344" s="22">
        <v>60</v>
      </c>
      <c r="E344" s="23"/>
    </row>
    <row r="345" spans="1:5" ht="20" customHeight="1">
      <c r="A345" s="19" t="s">
        <v>901</v>
      </c>
      <c r="B345" s="20" t="s">
        <v>902</v>
      </c>
      <c r="C345" s="21" t="s">
        <v>345</v>
      </c>
      <c r="D345" s="22">
        <v>66</v>
      </c>
      <c r="E345" s="23"/>
    </row>
    <row r="346" spans="1:5" ht="20" customHeight="1">
      <c r="A346" s="19" t="s">
        <v>903</v>
      </c>
      <c r="B346" s="20" t="s">
        <v>904</v>
      </c>
      <c r="C346" s="21" t="s">
        <v>345</v>
      </c>
      <c r="D346" s="22">
        <v>65</v>
      </c>
      <c r="E346" s="23"/>
    </row>
    <row r="347" spans="1:5" ht="20" customHeight="1">
      <c r="A347" s="19" t="s">
        <v>905</v>
      </c>
      <c r="B347" s="20" t="s">
        <v>904</v>
      </c>
      <c r="C347" s="21" t="s">
        <v>345</v>
      </c>
      <c r="D347" s="22">
        <v>65</v>
      </c>
      <c r="E347" s="23"/>
    </row>
    <row r="348" spans="1:5" ht="20" customHeight="1">
      <c r="A348" s="19" t="s">
        <v>906</v>
      </c>
      <c r="B348" s="20" t="s">
        <v>907</v>
      </c>
      <c r="C348" s="21" t="s">
        <v>296</v>
      </c>
      <c r="D348" s="22">
        <v>28</v>
      </c>
      <c r="E348" s="23"/>
    </row>
    <row r="349" spans="1:5" ht="20" customHeight="1">
      <c r="A349" s="19" t="s">
        <v>908</v>
      </c>
      <c r="B349" s="20" t="s">
        <v>909</v>
      </c>
      <c r="C349" s="21" t="s">
        <v>345</v>
      </c>
      <c r="D349" s="22">
        <v>66</v>
      </c>
      <c r="E349" s="23"/>
    </row>
    <row r="350" spans="1:5" ht="20" customHeight="1">
      <c r="A350" s="19" t="s">
        <v>910</v>
      </c>
      <c r="B350" s="20" t="s">
        <v>911</v>
      </c>
      <c r="C350" s="21" t="s">
        <v>296</v>
      </c>
      <c r="D350" s="22">
        <v>19</v>
      </c>
      <c r="E350" s="23"/>
    </row>
    <row r="351" spans="1:5" ht="20" customHeight="1">
      <c r="A351" s="19" t="s">
        <v>912</v>
      </c>
      <c r="B351" s="20" t="s">
        <v>913</v>
      </c>
      <c r="C351" s="21" t="s">
        <v>345</v>
      </c>
      <c r="D351" s="22">
        <v>66</v>
      </c>
      <c r="E351" s="23"/>
    </row>
    <row r="352" spans="1:5" ht="20" customHeight="1">
      <c r="A352" s="19" t="s">
        <v>914</v>
      </c>
      <c r="B352" s="20" t="s">
        <v>913</v>
      </c>
      <c r="C352" s="21" t="s">
        <v>345</v>
      </c>
      <c r="D352" s="22">
        <v>66</v>
      </c>
      <c r="E352" s="23"/>
    </row>
    <row r="353" spans="1:5" ht="20" customHeight="1">
      <c r="A353" s="19" t="s">
        <v>915</v>
      </c>
      <c r="B353" s="24">
        <v>100</v>
      </c>
      <c r="C353" s="21" t="s">
        <v>345</v>
      </c>
      <c r="D353" s="22">
        <v>67</v>
      </c>
      <c r="E353" s="23"/>
    </row>
    <row r="354" spans="1:5" ht="20" customHeight="1">
      <c r="A354" s="19" t="s">
        <v>916</v>
      </c>
      <c r="B354" s="24">
        <v>100</v>
      </c>
      <c r="C354" s="21" t="s">
        <v>345</v>
      </c>
      <c r="D354" s="22">
        <v>67</v>
      </c>
      <c r="E354" s="23"/>
    </row>
    <row r="355" spans="1:5" ht="20" customHeight="1">
      <c r="A355" s="19" t="s">
        <v>917</v>
      </c>
      <c r="B355" s="20" t="s">
        <v>918</v>
      </c>
      <c r="C355" s="21" t="s">
        <v>345</v>
      </c>
      <c r="D355" s="22">
        <v>66</v>
      </c>
      <c r="E355" s="23"/>
    </row>
    <row r="356" spans="1:5" ht="20" customHeight="1">
      <c r="A356" s="19" t="s">
        <v>919</v>
      </c>
      <c r="B356" s="20" t="s">
        <v>920</v>
      </c>
      <c r="C356" s="21" t="s">
        <v>345</v>
      </c>
      <c r="D356" s="22">
        <v>66</v>
      </c>
      <c r="E356" s="23"/>
    </row>
    <row r="357" spans="1:5" ht="20" customHeight="1">
      <c r="A357" s="19" t="s">
        <v>921</v>
      </c>
      <c r="B357" s="20" t="s">
        <v>922</v>
      </c>
      <c r="C357" s="21" t="s">
        <v>139</v>
      </c>
      <c r="D357" s="22">
        <v>63</v>
      </c>
      <c r="E357" s="23"/>
    </row>
    <row r="358" spans="1:5" ht="20" customHeight="1">
      <c r="A358" s="19" t="s">
        <v>923</v>
      </c>
      <c r="B358" s="20" t="s">
        <v>924</v>
      </c>
      <c r="C358" s="21" t="s">
        <v>296</v>
      </c>
      <c r="D358" s="22">
        <v>22</v>
      </c>
      <c r="E358" s="23"/>
    </row>
    <row r="359" spans="1:5" ht="20" customHeight="1">
      <c r="A359" s="19" t="s">
        <v>925</v>
      </c>
      <c r="B359" s="20" t="s">
        <v>926</v>
      </c>
      <c r="C359" s="21" t="s">
        <v>345</v>
      </c>
      <c r="D359" s="22">
        <v>65</v>
      </c>
      <c r="E359" s="23"/>
    </row>
    <row r="360" spans="1:5" ht="20" customHeight="1">
      <c r="A360" s="19" t="s">
        <v>927</v>
      </c>
      <c r="B360" s="20" t="s">
        <v>928</v>
      </c>
      <c r="C360" s="21" t="s">
        <v>345</v>
      </c>
      <c r="D360" s="22">
        <v>66</v>
      </c>
      <c r="E360" s="23"/>
    </row>
    <row r="361" spans="1:5" ht="20" customHeight="1">
      <c r="A361" s="19" t="s">
        <v>929</v>
      </c>
      <c r="B361" s="20" t="s">
        <v>930</v>
      </c>
      <c r="C361" s="21" t="s">
        <v>296</v>
      </c>
      <c r="D361" s="22">
        <v>59</v>
      </c>
      <c r="E361" s="23"/>
    </row>
    <row r="362" spans="1:5" ht="20" customHeight="1">
      <c r="A362" s="19" t="s">
        <v>931</v>
      </c>
      <c r="B362" s="20" t="s">
        <v>930</v>
      </c>
      <c r="C362" s="21" t="s">
        <v>296</v>
      </c>
      <c r="D362" s="22">
        <v>59</v>
      </c>
      <c r="E362" s="23"/>
    </row>
    <row r="363" spans="1:5" ht="20" customHeight="1">
      <c r="A363" s="19" t="s">
        <v>932</v>
      </c>
      <c r="B363" s="24">
        <v>100</v>
      </c>
      <c r="C363" s="21" t="s">
        <v>345</v>
      </c>
      <c r="D363" s="22">
        <v>67</v>
      </c>
      <c r="E363" s="23"/>
    </row>
    <row r="364" spans="1:5" ht="20" customHeight="1">
      <c r="A364" s="19" t="s">
        <v>933</v>
      </c>
      <c r="B364" s="24">
        <v>100</v>
      </c>
      <c r="C364" s="21" t="s">
        <v>345</v>
      </c>
      <c r="D364" s="22">
        <v>67</v>
      </c>
      <c r="E364" s="23"/>
    </row>
    <row r="365" spans="1:5" ht="20" customHeight="1">
      <c r="A365" s="19" t="s">
        <v>934</v>
      </c>
      <c r="B365" s="24">
        <v>100</v>
      </c>
      <c r="C365" s="21" t="s">
        <v>345</v>
      </c>
      <c r="D365" s="22">
        <v>66</v>
      </c>
      <c r="E365" s="23"/>
    </row>
    <row r="366" spans="1:5" ht="20" customHeight="1">
      <c r="A366" s="19" t="s">
        <v>935</v>
      </c>
      <c r="B366" s="24">
        <v>100</v>
      </c>
      <c r="C366" s="21" t="s">
        <v>345</v>
      </c>
      <c r="D366" s="22">
        <v>66</v>
      </c>
      <c r="E366" s="23"/>
    </row>
    <row r="367" spans="1:5" ht="20" customHeight="1">
      <c r="A367" s="19" t="s">
        <v>936</v>
      </c>
      <c r="B367" s="24">
        <v>100</v>
      </c>
      <c r="C367" s="21" t="s">
        <v>345</v>
      </c>
      <c r="D367" s="22">
        <v>66</v>
      </c>
      <c r="E367" s="23"/>
    </row>
    <row r="368" spans="1:5" ht="20" customHeight="1">
      <c r="A368" s="19" t="s">
        <v>937</v>
      </c>
      <c r="B368" s="24">
        <v>100</v>
      </c>
      <c r="C368" s="21" t="s">
        <v>345</v>
      </c>
      <c r="D368" s="22">
        <v>66</v>
      </c>
      <c r="E368" s="23"/>
    </row>
    <row r="369" spans="1:5" ht="20" customHeight="1">
      <c r="A369" s="19" t="s">
        <v>938</v>
      </c>
      <c r="B369" s="20" t="s">
        <v>939</v>
      </c>
      <c r="C369" s="21" t="s">
        <v>345</v>
      </c>
      <c r="D369" s="22">
        <v>66</v>
      </c>
      <c r="E369" s="23"/>
    </row>
    <row r="370" spans="1:5" ht="20" customHeight="1">
      <c r="A370" s="19" t="s">
        <v>940</v>
      </c>
      <c r="B370" s="20" t="s">
        <v>941</v>
      </c>
      <c r="C370" s="21" t="s">
        <v>345</v>
      </c>
      <c r="D370" s="22">
        <v>66</v>
      </c>
      <c r="E370" s="23"/>
    </row>
    <row r="371" spans="1:5" ht="20" customHeight="1">
      <c r="A371" s="19" t="s">
        <v>942</v>
      </c>
      <c r="B371" s="20" t="s">
        <v>943</v>
      </c>
      <c r="C371" s="21" t="s">
        <v>345</v>
      </c>
      <c r="D371" s="22">
        <v>65</v>
      </c>
      <c r="E371" s="23"/>
    </row>
    <row r="372" spans="1:5" ht="20" customHeight="1">
      <c r="A372" s="19" t="s">
        <v>944</v>
      </c>
      <c r="B372" s="24">
        <v>100</v>
      </c>
      <c r="C372" s="21" t="s">
        <v>345</v>
      </c>
      <c r="D372" s="22">
        <v>66</v>
      </c>
      <c r="E372" s="23"/>
    </row>
    <row r="373" spans="1:5" ht="20" customHeight="1">
      <c r="A373" s="19" t="s">
        <v>945</v>
      </c>
      <c r="B373" s="20" t="s">
        <v>946</v>
      </c>
      <c r="C373" s="21" t="s">
        <v>345</v>
      </c>
      <c r="D373" s="22">
        <v>66</v>
      </c>
      <c r="E373" s="23"/>
    </row>
    <row r="374" spans="1:5" ht="20" customHeight="1">
      <c r="A374" s="19" t="s">
        <v>947</v>
      </c>
      <c r="B374" s="20" t="s">
        <v>946</v>
      </c>
      <c r="C374" s="21" t="s">
        <v>345</v>
      </c>
      <c r="D374" s="22">
        <v>66</v>
      </c>
      <c r="E374" s="23"/>
    </row>
    <row r="375" spans="1:5" ht="20" customHeight="1">
      <c r="A375" s="19" t="s">
        <v>948</v>
      </c>
      <c r="B375" s="20" t="s">
        <v>949</v>
      </c>
      <c r="C375" s="21" t="s">
        <v>345</v>
      </c>
      <c r="D375" s="22">
        <v>64</v>
      </c>
      <c r="E375" s="23"/>
    </row>
    <row r="376" spans="1:5" ht="20" customHeight="1">
      <c r="A376" s="19" t="s">
        <v>950</v>
      </c>
      <c r="B376" s="20" t="s">
        <v>949</v>
      </c>
      <c r="C376" s="21" t="s">
        <v>345</v>
      </c>
      <c r="D376" s="22">
        <v>64</v>
      </c>
      <c r="E376" s="23"/>
    </row>
    <row r="377" spans="1:5" ht="20" customHeight="1">
      <c r="A377" s="19" t="s">
        <v>951</v>
      </c>
      <c r="B377" s="20" t="s">
        <v>952</v>
      </c>
      <c r="C377" s="21" t="s">
        <v>345</v>
      </c>
      <c r="D377" s="22">
        <v>66</v>
      </c>
      <c r="E377" s="23"/>
    </row>
    <row r="378" spans="1:5" ht="20" customHeight="1">
      <c r="A378" s="19" t="s">
        <v>953</v>
      </c>
      <c r="B378" s="20" t="s">
        <v>954</v>
      </c>
      <c r="C378" s="21" t="s">
        <v>345</v>
      </c>
      <c r="D378" s="22">
        <v>66</v>
      </c>
      <c r="E378" s="23"/>
    </row>
    <row r="379" spans="1:5" ht="20" customHeight="1">
      <c r="A379" s="19" t="s">
        <v>955</v>
      </c>
      <c r="B379" s="20" t="s">
        <v>956</v>
      </c>
      <c r="C379" s="21" t="s">
        <v>345</v>
      </c>
      <c r="D379" s="22">
        <v>67</v>
      </c>
      <c r="E379" s="23"/>
    </row>
    <row r="380" spans="1:5" ht="20" customHeight="1">
      <c r="A380" s="19" t="s">
        <v>957</v>
      </c>
      <c r="B380" s="20" t="s">
        <v>958</v>
      </c>
      <c r="C380" s="21" t="s">
        <v>296</v>
      </c>
      <c r="D380" s="22">
        <v>27</v>
      </c>
      <c r="E380" s="23"/>
    </row>
    <row r="381" spans="1:5" ht="20" customHeight="1">
      <c r="A381" s="19" t="s">
        <v>959</v>
      </c>
      <c r="B381" s="20" t="s">
        <v>958</v>
      </c>
      <c r="C381" s="21" t="s">
        <v>296</v>
      </c>
      <c r="D381" s="22">
        <v>27</v>
      </c>
      <c r="E381" s="23"/>
    </row>
    <row r="382" spans="1:5" ht="20" customHeight="1">
      <c r="A382" s="19" t="s">
        <v>960</v>
      </c>
      <c r="B382" s="20" t="s">
        <v>961</v>
      </c>
      <c r="C382" s="21" t="s">
        <v>345</v>
      </c>
      <c r="D382" s="22">
        <v>65</v>
      </c>
      <c r="E382" s="23"/>
    </row>
    <row r="383" spans="1:5" ht="20" customHeight="1">
      <c r="A383" s="19" t="s">
        <v>962</v>
      </c>
      <c r="B383" s="20" t="s">
        <v>963</v>
      </c>
      <c r="C383" s="21" t="s">
        <v>296</v>
      </c>
      <c r="D383" s="22">
        <v>18</v>
      </c>
      <c r="E383" s="23"/>
    </row>
    <row r="384" spans="1:5" ht="20" customHeight="1">
      <c r="A384" s="19" t="s">
        <v>964</v>
      </c>
      <c r="B384" s="20" t="s">
        <v>963</v>
      </c>
      <c r="C384" s="21" t="s">
        <v>296</v>
      </c>
      <c r="D384" s="22">
        <v>18</v>
      </c>
      <c r="E384" s="23"/>
    </row>
    <row r="385" spans="1:5" ht="20" customHeight="1">
      <c r="A385" s="19" t="s">
        <v>965</v>
      </c>
      <c r="B385" s="20" t="s">
        <v>966</v>
      </c>
      <c r="C385" s="21" t="s">
        <v>345</v>
      </c>
      <c r="D385" s="22">
        <v>66</v>
      </c>
      <c r="E385" s="23"/>
    </row>
    <row r="386" spans="1:5" ht="20" customHeight="1">
      <c r="A386" s="19" t="s">
        <v>967</v>
      </c>
      <c r="B386" s="20" t="s">
        <v>968</v>
      </c>
      <c r="C386" s="21" t="s">
        <v>345</v>
      </c>
      <c r="D386" s="22">
        <v>66</v>
      </c>
      <c r="E386" s="23"/>
    </row>
    <row r="387" spans="1:5" ht="20" customHeight="1">
      <c r="A387" s="19" t="s">
        <v>969</v>
      </c>
      <c r="B387" s="20" t="s">
        <v>968</v>
      </c>
      <c r="C387" s="21" t="s">
        <v>345</v>
      </c>
      <c r="D387" s="22">
        <v>66</v>
      </c>
      <c r="E387" s="23"/>
    </row>
    <row r="388" spans="1:5" ht="20" customHeight="1">
      <c r="A388" s="19" t="s">
        <v>970</v>
      </c>
      <c r="B388" s="20" t="s">
        <v>971</v>
      </c>
      <c r="C388" s="21" t="s">
        <v>296</v>
      </c>
      <c r="D388" s="22">
        <v>29</v>
      </c>
      <c r="E388" s="23"/>
    </row>
    <row r="389" spans="1:5" ht="20" customHeight="1">
      <c r="A389" s="19" t="s">
        <v>972</v>
      </c>
      <c r="B389" s="20" t="s">
        <v>973</v>
      </c>
      <c r="C389" s="21" t="s">
        <v>296</v>
      </c>
      <c r="D389" s="22">
        <v>23</v>
      </c>
      <c r="E389" s="23"/>
    </row>
    <row r="390" spans="1:5" ht="20" customHeight="1">
      <c r="A390" s="19" t="s">
        <v>974</v>
      </c>
      <c r="B390" s="20" t="s">
        <v>975</v>
      </c>
      <c r="C390" s="21" t="s">
        <v>345</v>
      </c>
      <c r="D390" s="22">
        <v>66</v>
      </c>
      <c r="E390" s="23"/>
    </row>
    <row r="391" spans="1:5" ht="20" customHeight="1">
      <c r="A391" s="19" t="s">
        <v>976</v>
      </c>
      <c r="B391" s="20" t="s">
        <v>977</v>
      </c>
      <c r="C391" s="21" t="s">
        <v>345</v>
      </c>
      <c r="D391" s="22">
        <v>66</v>
      </c>
      <c r="E391" s="23"/>
    </row>
    <row r="392" spans="1:5" ht="20" customHeight="1">
      <c r="A392" s="19" t="s">
        <v>978</v>
      </c>
      <c r="B392" s="20" t="s">
        <v>979</v>
      </c>
      <c r="C392" s="21" t="s">
        <v>345</v>
      </c>
      <c r="D392" s="22">
        <v>67</v>
      </c>
      <c r="E392" s="23"/>
    </row>
    <row r="393" spans="1:5" ht="20" customHeight="1">
      <c r="A393" s="19" t="s">
        <v>980</v>
      </c>
      <c r="B393" s="20" t="s">
        <v>979</v>
      </c>
      <c r="C393" s="21" t="s">
        <v>345</v>
      </c>
      <c r="D393" s="22">
        <v>67</v>
      </c>
      <c r="E393" s="23"/>
    </row>
    <row r="394" spans="1:5" ht="20" customHeight="1">
      <c r="A394" s="19" t="s">
        <v>981</v>
      </c>
      <c r="B394" s="20" t="s">
        <v>982</v>
      </c>
      <c r="C394" s="21" t="s">
        <v>345</v>
      </c>
      <c r="D394" s="22">
        <v>65</v>
      </c>
      <c r="E394" s="23"/>
    </row>
    <row r="395" spans="1:5" ht="20" customHeight="1">
      <c r="A395" s="19" t="s">
        <v>983</v>
      </c>
      <c r="B395" s="20" t="s">
        <v>982</v>
      </c>
      <c r="C395" s="21" t="s">
        <v>345</v>
      </c>
      <c r="D395" s="22">
        <v>65</v>
      </c>
      <c r="E395" s="23"/>
    </row>
    <row r="396" spans="1:5" ht="20" customHeight="1">
      <c r="A396" s="19" t="s">
        <v>984</v>
      </c>
      <c r="B396" s="20" t="s">
        <v>985</v>
      </c>
      <c r="C396" s="21" t="s">
        <v>345</v>
      </c>
      <c r="D396" s="22">
        <v>66</v>
      </c>
      <c r="E396" s="23"/>
    </row>
    <row r="397" spans="1:5" ht="20" customHeight="1">
      <c r="A397" s="19" t="s">
        <v>986</v>
      </c>
      <c r="B397" s="20" t="s">
        <v>987</v>
      </c>
      <c r="C397" s="21" t="s">
        <v>296</v>
      </c>
      <c r="D397" s="22">
        <v>30</v>
      </c>
      <c r="E397" s="23"/>
    </row>
    <row r="398" spans="1:5" ht="20" customHeight="1">
      <c r="A398" s="19" t="s">
        <v>988</v>
      </c>
      <c r="B398" s="20" t="s">
        <v>989</v>
      </c>
      <c r="C398" s="21" t="s">
        <v>296</v>
      </c>
      <c r="D398" s="22">
        <v>24</v>
      </c>
      <c r="E398" s="23"/>
    </row>
    <row r="399" spans="1:5" ht="20" customHeight="1">
      <c r="A399" s="19" t="s">
        <v>990</v>
      </c>
      <c r="B399" s="20" t="s">
        <v>991</v>
      </c>
      <c r="C399" s="21" t="s">
        <v>345</v>
      </c>
      <c r="D399" s="22">
        <v>66</v>
      </c>
      <c r="E399" s="23"/>
    </row>
    <row r="400" spans="1:5" ht="20" customHeight="1">
      <c r="A400" s="19" t="s">
        <v>992</v>
      </c>
      <c r="B400" s="20" t="s">
        <v>991</v>
      </c>
      <c r="C400" s="21" t="s">
        <v>345</v>
      </c>
      <c r="D400" s="22">
        <v>66</v>
      </c>
      <c r="E400" s="23"/>
    </row>
    <row r="401" spans="1:5" ht="20" customHeight="1">
      <c r="A401" s="19" t="s">
        <v>993</v>
      </c>
      <c r="B401" s="20" t="s">
        <v>994</v>
      </c>
      <c r="C401" s="21" t="s">
        <v>345</v>
      </c>
      <c r="D401" s="22">
        <v>66</v>
      </c>
      <c r="E401" s="23"/>
    </row>
    <row r="402" spans="1:5" ht="20" customHeight="1">
      <c r="A402" s="19" t="s">
        <v>995</v>
      </c>
      <c r="B402" s="24">
        <v>100</v>
      </c>
      <c r="C402" s="21" t="s">
        <v>345</v>
      </c>
      <c r="D402" s="22">
        <v>66</v>
      </c>
      <c r="E402" s="23"/>
    </row>
    <row r="403" spans="1:5" ht="20" customHeight="1">
      <c r="A403" s="19" t="s">
        <v>996</v>
      </c>
      <c r="B403" s="20" t="s">
        <v>997</v>
      </c>
      <c r="C403" s="21" t="s">
        <v>139</v>
      </c>
      <c r="D403" s="22">
        <v>63</v>
      </c>
      <c r="E403" s="23"/>
    </row>
    <row r="404" spans="1:5" ht="20" customHeight="1">
      <c r="A404" s="19" t="s">
        <v>998</v>
      </c>
      <c r="B404" s="20" t="s">
        <v>999</v>
      </c>
      <c r="C404" s="21" t="s">
        <v>345</v>
      </c>
      <c r="D404" s="22">
        <v>65</v>
      </c>
      <c r="E404" s="23"/>
    </row>
    <row r="405" spans="1:5" ht="20" customHeight="1">
      <c r="A405" s="19" t="s">
        <v>1000</v>
      </c>
      <c r="B405" s="20" t="s">
        <v>1001</v>
      </c>
      <c r="C405" s="21" t="s">
        <v>345</v>
      </c>
      <c r="D405" s="22">
        <v>66</v>
      </c>
      <c r="E405" s="23"/>
    </row>
    <row r="406" spans="1:5" ht="20" customHeight="1">
      <c r="A406" s="19" t="s">
        <v>1002</v>
      </c>
      <c r="B406" s="20" t="s">
        <v>1003</v>
      </c>
      <c r="C406" s="21" t="s">
        <v>345</v>
      </c>
      <c r="D406" s="22">
        <v>66</v>
      </c>
      <c r="E406" s="23"/>
    </row>
    <row r="407" spans="1:5" ht="20" customHeight="1">
      <c r="A407" s="19" t="s">
        <v>1004</v>
      </c>
      <c r="B407" s="20" t="s">
        <v>1003</v>
      </c>
      <c r="C407" s="21" t="s">
        <v>345</v>
      </c>
      <c r="D407" s="22">
        <v>66</v>
      </c>
      <c r="E407" s="23"/>
    </row>
    <row r="408" spans="1:5" ht="20" customHeight="1">
      <c r="A408" s="19" t="s">
        <v>1005</v>
      </c>
      <c r="B408" s="20" t="s">
        <v>1003</v>
      </c>
      <c r="C408" s="21" t="s">
        <v>345</v>
      </c>
      <c r="D408" s="22">
        <v>66</v>
      </c>
      <c r="E408" s="23"/>
    </row>
    <row r="409" spans="1:5" ht="20" customHeight="1">
      <c r="A409" s="19" t="s">
        <v>1006</v>
      </c>
      <c r="B409" s="20" t="s">
        <v>1007</v>
      </c>
      <c r="C409" s="21" t="s">
        <v>345</v>
      </c>
      <c r="D409" s="22">
        <v>66</v>
      </c>
      <c r="E409" s="23"/>
    </row>
    <row r="410" spans="1:5" ht="20" customHeight="1">
      <c r="A410" s="19" t="s">
        <v>1008</v>
      </c>
      <c r="B410" s="20" t="s">
        <v>1009</v>
      </c>
      <c r="C410" s="21" t="s">
        <v>345</v>
      </c>
      <c r="D410" s="22">
        <v>66</v>
      </c>
      <c r="E410" s="23"/>
    </row>
    <row r="411" spans="1:5" ht="20" customHeight="1">
      <c r="A411" s="19" t="s">
        <v>1010</v>
      </c>
      <c r="B411" s="24">
        <v>100</v>
      </c>
      <c r="C411" s="21" t="s">
        <v>345</v>
      </c>
      <c r="D411" s="22">
        <v>65</v>
      </c>
      <c r="E411" s="23"/>
    </row>
    <row r="412" spans="1:5" ht="20" customHeight="1">
      <c r="A412" s="19" t="s">
        <v>1011</v>
      </c>
      <c r="B412" s="24">
        <v>100</v>
      </c>
      <c r="C412" s="21" t="s">
        <v>345</v>
      </c>
      <c r="D412" s="22">
        <v>66</v>
      </c>
      <c r="E412" s="23"/>
    </row>
    <row r="413" spans="1:5" ht="20" customHeight="1">
      <c r="A413" s="19" t="s">
        <v>1012</v>
      </c>
      <c r="B413" s="20" t="s">
        <v>1013</v>
      </c>
      <c r="C413" s="21" t="s">
        <v>296</v>
      </c>
      <c r="D413" s="22">
        <v>62</v>
      </c>
      <c r="E413" s="23"/>
    </row>
    <row r="414" spans="1:5" ht="20" customHeight="1">
      <c r="A414" s="19" t="s">
        <v>1014</v>
      </c>
      <c r="B414" s="20" t="s">
        <v>1015</v>
      </c>
      <c r="C414" s="21" t="s">
        <v>296</v>
      </c>
      <c r="D414" s="22">
        <v>21</v>
      </c>
      <c r="E414" s="23"/>
    </row>
    <row r="415" spans="1:5" ht="20" customHeight="1">
      <c r="A415" s="19" t="s">
        <v>1016</v>
      </c>
      <c r="B415" s="20" t="s">
        <v>1015</v>
      </c>
      <c r="C415" s="21" t="s">
        <v>296</v>
      </c>
      <c r="D415" s="22">
        <v>21</v>
      </c>
      <c r="E415" s="23"/>
    </row>
    <row r="416" spans="1:5" ht="20" customHeight="1">
      <c r="A416" s="19" t="s">
        <v>1017</v>
      </c>
      <c r="B416" s="20" t="s">
        <v>1018</v>
      </c>
      <c r="C416" s="21" t="s">
        <v>345</v>
      </c>
      <c r="D416" s="22">
        <v>66</v>
      </c>
      <c r="E416" s="23"/>
    </row>
    <row r="417" spans="1:5" ht="20" customHeight="1">
      <c r="A417" s="19" t="s">
        <v>1019</v>
      </c>
      <c r="B417" s="20" t="s">
        <v>1018</v>
      </c>
      <c r="C417" s="21" t="s">
        <v>345</v>
      </c>
      <c r="D417" s="22">
        <v>66</v>
      </c>
      <c r="E417" s="23"/>
    </row>
    <row r="418" spans="1:5" ht="20" customHeight="1">
      <c r="A418" s="19" t="s">
        <v>1020</v>
      </c>
      <c r="B418" s="20" t="s">
        <v>1021</v>
      </c>
      <c r="C418" s="21" t="s">
        <v>345</v>
      </c>
      <c r="D418" s="22">
        <v>64</v>
      </c>
      <c r="E418" s="23"/>
    </row>
    <row r="419" spans="1:5" ht="20" customHeight="1">
      <c r="A419" s="19" t="s">
        <v>1022</v>
      </c>
      <c r="B419" s="20" t="s">
        <v>1023</v>
      </c>
      <c r="C419" s="21" t="s">
        <v>345</v>
      </c>
      <c r="D419" s="22">
        <v>66</v>
      </c>
      <c r="E419" s="23"/>
    </row>
    <row r="420" spans="1:5" ht="20" customHeight="1">
      <c r="A420" s="19" t="s">
        <v>1024</v>
      </c>
      <c r="B420" s="20" t="s">
        <v>1025</v>
      </c>
      <c r="C420" s="21" t="s">
        <v>345</v>
      </c>
      <c r="D420" s="22">
        <v>66</v>
      </c>
      <c r="E420" s="23"/>
    </row>
    <row r="421" spans="1:5" ht="20" customHeight="1">
      <c r="A421" s="19" t="s">
        <v>1026</v>
      </c>
      <c r="B421" s="20" t="s">
        <v>1027</v>
      </c>
      <c r="C421" s="21" t="s">
        <v>345</v>
      </c>
      <c r="D421" s="22">
        <v>65</v>
      </c>
      <c r="E421" s="23"/>
    </row>
    <row r="422" spans="1:5" ht="20" customHeight="1">
      <c r="A422" s="19" t="s">
        <v>1028</v>
      </c>
      <c r="B422" s="20" t="s">
        <v>1029</v>
      </c>
      <c r="C422" s="21" t="s">
        <v>296</v>
      </c>
      <c r="D422" s="22">
        <v>42</v>
      </c>
      <c r="E422" s="23"/>
    </row>
    <row r="423" spans="1:5" ht="20" customHeight="1">
      <c r="A423" s="19" t="s">
        <v>1030</v>
      </c>
      <c r="B423" s="20" t="s">
        <v>1031</v>
      </c>
      <c r="C423" s="21" t="s">
        <v>296</v>
      </c>
      <c r="D423" s="22">
        <v>39</v>
      </c>
      <c r="E423" s="23"/>
    </row>
    <row r="424" spans="1:5" ht="20" customHeight="1">
      <c r="A424" s="19" t="s">
        <v>1032</v>
      </c>
      <c r="B424" s="20" t="s">
        <v>1033</v>
      </c>
      <c r="C424" s="21" t="s">
        <v>296</v>
      </c>
      <c r="D424" s="22">
        <v>58</v>
      </c>
      <c r="E424" s="23"/>
    </row>
    <row r="425" spans="1:5" ht="20" customHeight="1">
      <c r="A425" s="19" t="s">
        <v>1034</v>
      </c>
      <c r="B425" s="20" t="s">
        <v>1033</v>
      </c>
      <c r="C425" s="21" t="s">
        <v>296</v>
      </c>
      <c r="D425" s="22">
        <v>58</v>
      </c>
      <c r="E425" s="23"/>
    </row>
    <row r="426" spans="1:5" ht="20" customHeight="1">
      <c r="A426" s="19" t="s">
        <v>1035</v>
      </c>
      <c r="B426" s="20" t="s">
        <v>1036</v>
      </c>
      <c r="C426" s="21" t="s">
        <v>345</v>
      </c>
      <c r="D426" s="22">
        <v>66</v>
      </c>
      <c r="E426" s="23"/>
    </row>
    <row r="427" spans="1:5" ht="20" customHeight="1">
      <c r="A427" s="19" t="s">
        <v>1037</v>
      </c>
      <c r="B427" s="20" t="s">
        <v>1038</v>
      </c>
      <c r="C427" s="21" t="s">
        <v>296</v>
      </c>
      <c r="D427" s="22">
        <v>48</v>
      </c>
      <c r="E427" s="23"/>
    </row>
    <row r="428" spans="1:5" ht="20" customHeight="1">
      <c r="A428" s="19" t="s">
        <v>1039</v>
      </c>
      <c r="B428" s="20" t="s">
        <v>1040</v>
      </c>
      <c r="C428" s="21" t="s">
        <v>296</v>
      </c>
      <c r="D428" s="22">
        <v>36</v>
      </c>
      <c r="E428" s="23"/>
    </row>
    <row r="429" spans="1:5" ht="20" customHeight="1">
      <c r="A429" s="19" t="s">
        <v>1041</v>
      </c>
      <c r="B429" s="20" t="s">
        <v>1042</v>
      </c>
      <c r="C429" s="21" t="s">
        <v>296</v>
      </c>
      <c r="D429" s="22">
        <v>9</v>
      </c>
      <c r="E429" s="23"/>
    </row>
    <row r="430" spans="1:5" ht="20" customHeight="1">
      <c r="A430" s="19" t="s">
        <v>1043</v>
      </c>
      <c r="B430" s="20" t="s">
        <v>1044</v>
      </c>
      <c r="C430" s="21" t="s">
        <v>345</v>
      </c>
      <c r="D430" s="22">
        <v>66</v>
      </c>
      <c r="E430" s="23"/>
    </row>
    <row r="431" spans="1:5" ht="20" customHeight="1">
      <c r="A431" s="19" t="s">
        <v>1045</v>
      </c>
      <c r="B431" s="20" t="s">
        <v>1044</v>
      </c>
      <c r="C431" s="21" t="s">
        <v>345</v>
      </c>
      <c r="D431" s="22">
        <v>66</v>
      </c>
      <c r="E431" s="23"/>
    </row>
    <row r="432" spans="1:5" ht="20" customHeight="1">
      <c r="A432" s="19" t="s">
        <v>1046</v>
      </c>
      <c r="B432" s="20" t="s">
        <v>1047</v>
      </c>
      <c r="C432" s="21" t="s">
        <v>345</v>
      </c>
      <c r="D432" s="22">
        <v>66</v>
      </c>
      <c r="E432" s="23"/>
    </row>
    <row r="433" spans="1:5" ht="20" customHeight="1">
      <c r="A433" s="19" t="s">
        <v>1048</v>
      </c>
      <c r="B433" s="20" t="s">
        <v>1049</v>
      </c>
      <c r="C433" s="21" t="s">
        <v>345</v>
      </c>
      <c r="D433" s="22">
        <v>66</v>
      </c>
      <c r="E433" s="23"/>
    </row>
    <row r="434" spans="1:5" ht="20" customHeight="1">
      <c r="A434" s="19" t="s">
        <v>1050</v>
      </c>
      <c r="B434" s="20" t="s">
        <v>1051</v>
      </c>
      <c r="C434" s="21" t="s">
        <v>345</v>
      </c>
      <c r="D434" s="22">
        <v>65</v>
      </c>
      <c r="E434" s="23"/>
    </row>
    <row r="435" spans="1:5" ht="20" customHeight="1">
      <c r="A435" s="19" t="s">
        <v>1052</v>
      </c>
      <c r="B435" s="20" t="s">
        <v>1051</v>
      </c>
      <c r="C435" s="21" t="s">
        <v>345</v>
      </c>
      <c r="D435" s="22">
        <v>65</v>
      </c>
      <c r="E435" s="23"/>
    </row>
    <row r="436" spans="1:5" ht="20" customHeight="1">
      <c r="A436" s="19" t="s">
        <v>1053</v>
      </c>
      <c r="B436" s="20" t="s">
        <v>1051</v>
      </c>
      <c r="C436" s="21" t="s">
        <v>345</v>
      </c>
      <c r="D436" s="22">
        <v>65</v>
      </c>
      <c r="E436" s="23"/>
    </row>
    <row r="437" spans="1:5" ht="20" customHeight="1">
      <c r="A437" s="19" t="s">
        <v>1054</v>
      </c>
      <c r="B437" s="20" t="s">
        <v>1051</v>
      </c>
      <c r="C437" s="21" t="s">
        <v>345</v>
      </c>
      <c r="D437" s="22">
        <v>65</v>
      </c>
      <c r="E437" s="23"/>
    </row>
    <row r="438" spans="1:5" ht="20" customHeight="1">
      <c r="A438" s="19" t="s">
        <v>1055</v>
      </c>
      <c r="B438" s="20" t="s">
        <v>1056</v>
      </c>
      <c r="C438" s="21" t="s">
        <v>345</v>
      </c>
      <c r="D438" s="22">
        <v>66</v>
      </c>
      <c r="E438" s="23"/>
    </row>
    <row r="439" spans="1:5" ht="20" customHeight="1">
      <c r="A439" s="19" t="s">
        <v>1057</v>
      </c>
      <c r="B439" s="20" t="s">
        <v>1058</v>
      </c>
      <c r="C439" s="21" t="s">
        <v>345</v>
      </c>
      <c r="D439" s="22">
        <v>66</v>
      </c>
      <c r="E439" s="23"/>
    </row>
    <row r="440" spans="1:5" ht="20" customHeight="1">
      <c r="A440" s="19" t="s">
        <v>1059</v>
      </c>
      <c r="B440" s="20" t="s">
        <v>1058</v>
      </c>
      <c r="C440" s="21" t="s">
        <v>345</v>
      </c>
      <c r="D440" s="22">
        <v>66</v>
      </c>
      <c r="E440" s="23"/>
    </row>
    <row r="441" spans="1:5" ht="20" customHeight="1">
      <c r="A441" s="19" t="s">
        <v>1060</v>
      </c>
      <c r="B441" s="20" t="s">
        <v>1061</v>
      </c>
      <c r="C441" s="21" t="s">
        <v>296</v>
      </c>
      <c r="D441" s="22">
        <v>31</v>
      </c>
      <c r="E441" s="23"/>
    </row>
    <row r="442" spans="1:5" ht="20" customHeight="1">
      <c r="A442" s="19" t="s">
        <v>1062</v>
      </c>
      <c r="B442" s="20" t="s">
        <v>1063</v>
      </c>
      <c r="C442" s="21" t="s">
        <v>345</v>
      </c>
      <c r="D442" s="22">
        <v>67</v>
      </c>
      <c r="E442" s="23"/>
    </row>
    <row r="443" spans="1:5" ht="20" customHeight="1">
      <c r="A443" s="19" t="s">
        <v>1064</v>
      </c>
      <c r="B443" s="20" t="s">
        <v>1065</v>
      </c>
      <c r="C443" s="21" t="s">
        <v>345</v>
      </c>
      <c r="D443" s="22">
        <v>66</v>
      </c>
      <c r="E443" s="23"/>
    </row>
    <row r="444" spans="1:5" ht="20" customHeight="1">
      <c r="A444" s="19" t="s">
        <v>1066</v>
      </c>
      <c r="B444" s="20" t="s">
        <v>1067</v>
      </c>
      <c r="C444" s="21" t="s">
        <v>345</v>
      </c>
      <c r="D444" s="22">
        <v>66</v>
      </c>
      <c r="E444" s="23"/>
    </row>
    <row r="445" spans="1:5" ht="20" customHeight="1">
      <c r="A445" s="19" t="s">
        <v>1068</v>
      </c>
      <c r="B445" s="20" t="s">
        <v>1069</v>
      </c>
      <c r="C445" s="21" t="s">
        <v>139</v>
      </c>
      <c r="D445" s="22">
        <v>63</v>
      </c>
      <c r="E445" s="23"/>
    </row>
    <row r="446" spans="1:5" ht="20" customHeight="1">
      <c r="A446" s="19" t="s">
        <v>1070</v>
      </c>
      <c r="B446" s="20" t="s">
        <v>1071</v>
      </c>
      <c r="C446" s="21" t="s">
        <v>345</v>
      </c>
      <c r="D446" s="22">
        <v>65</v>
      </c>
      <c r="E446" s="23"/>
    </row>
    <row r="447" spans="1:5" ht="20" customHeight="1">
      <c r="A447" s="19" t="s">
        <v>1072</v>
      </c>
      <c r="B447" s="20" t="s">
        <v>1073</v>
      </c>
      <c r="C447" s="21" t="s">
        <v>345</v>
      </c>
      <c r="D447" s="22">
        <v>66</v>
      </c>
      <c r="E447" s="23"/>
    </row>
    <row r="448" spans="1:5" ht="20" customHeight="1">
      <c r="A448" s="19" t="s">
        <v>1074</v>
      </c>
      <c r="B448" s="20" t="s">
        <v>1075</v>
      </c>
      <c r="C448" s="21" t="s">
        <v>296</v>
      </c>
      <c r="D448" s="22">
        <v>49</v>
      </c>
      <c r="E448" s="23"/>
    </row>
    <row r="449" spans="1:5" ht="20" customHeight="1">
      <c r="A449" s="19" t="s">
        <v>1076</v>
      </c>
      <c r="B449" s="20" t="s">
        <v>1077</v>
      </c>
      <c r="C449" s="21" t="s">
        <v>296</v>
      </c>
      <c r="D449" s="22">
        <v>10</v>
      </c>
      <c r="E449" s="23"/>
    </row>
    <row r="450" spans="1:5" ht="20" customHeight="1">
      <c r="A450" s="19" t="s">
        <v>1078</v>
      </c>
      <c r="B450" s="20" t="s">
        <v>1079</v>
      </c>
      <c r="C450" s="21" t="s">
        <v>345</v>
      </c>
      <c r="D450" s="22">
        <v>66</v>
      </c>
      <c r="E450" s="23"/>
    </row>
    <row r="451" spans="1:5" ht="20" customHeight="1">
      <c r="A451" s="19" t="s">
        <v>1080</v>
      </c>
      <c r="B451" s="20" t="s">
        <v>1079</v>
      </c>
      <c r="C451" s="21" t="s">
        <v>345</v>
      </c>
      <c r="D451" s="22">
        <v>66</v>
      </c>
      <c r="E451" s="23"/>
    </row>
    <row r="452" spans="1:5" ht="20" customHeight="1">
      <c r="A452" s="19" t="s">
        <v>1081</v>
      </c>
      <c r="B452" s="20" t="s">
        <v>1079</v>
      </c>
      <c r="C452" s="21" t="s">
        <v>345</v>
      </c>
      <c r="D452" s="22">
        <v>66</v>
      </c>
      <c r="E452" s="23"/>
    </row>
    <row r="453" spans="1:5" ht="20" customHeight="1">
      <c r="A453" s="19" t="s">
        <v>1082</v>
      </c>
      <c r="B453" s="20" t="s">
        <v>1083</v>
      </c>
      <c r="C453" s="21" t="s">
        <v>345</v>
      </c>
      <c r="D453" s="22">
        <v>66</v>
      </c>
      <c r="E453" s="23"/>
    </row>
    <row r="454" spans="1:5" ht="20" customHeight="1">
      <c r="A454" s="19" t="s">
        <v>1084</v>
      </c>
      <c r="B454" s="20" t="s">
        <v>1085</v>
      </c>
      <c r="C454" s="21" t="s">
        <v>296</v>
      </c>
      <c r="D454" s="22">
        <v>50</v>
      </c>
      <c r="E454" s="23"/>
    </row>
    <row r="455" spans="1:5" ht="20" customHeight="1">
      <c r="A455" s="19" t="s">
        <v>1086</v>
      </c>
      <c r="B455" s="20" t="s">
        <v>1087</v>
      </c>
      <c r="C455" s="21" t="s">
        <v>296</v>
      </c>
      <c r="D455" s="22">
        <v>11</v>
      </c>
      <c r="E455" s="23"/>
    </row>
    <row r="456" spans="1:5" ht="20" customHeight="1">
      <c r="A456" s="19" t="s">
        <v>1088</v>
      </c>
      <c r="B456" s="20" t="s">
        <v>1089</v>
      </c>
      <c r="C456" s="21" t="s">
        <v>296</v>
      </c>
      <c r="D456" s="22">
        <v>55</v>
      </c>
      <c r="E456" s="23"/>
    </row>
    <row r="457" spans="1:5" ht="20" customHeight="1">
      <c r="A457" s="19" t="s">
        <v>1090</v>
      </c>
      <c r="B457" s="20" t="s">
        <v>1091</v>
      </c>
      <c r="C457" s="21" t="s">
        <v>345</v>
      </c>
      <c r="D457" s="22">
        <v>66</v>
      </c>
      <c r="E457" s="23"/>
    </row>
    <row r="458" spans="1:5" ht="20" customHeight="1">
      <c r="A458" s="19" t="s">
        <v>1092</v>
      </c>
      <c r="B458" s="20" t="s">
        <v>1093</v>
      </c>
      <c r="C458" s="21" t="s">
        <v>296</v>
      </c>
      <c r="D458" s="22">
        <v>54</v>
      </c>
      <c r="E458" s="23"/>
    </row>
    <row r="459" spans="1:5" ht="20" customHeight="1">
      <c r="A459" s="19" t="s">
        <v>1094</v>
      </c>
      <c r="B459" s="20" t="s">
        <v>1095</v>
      </c>
      <c r="C459" s="21" t="s">
        <v>345</v>
      </c>
      <c r="D459" s="22">
        <v>65</v>
      </c>
      <c r="E459" s="23"/>
    </row>
    <row r="460" spans="1:5" ht="20" customHeight="1">
      <c r="A460" s="19" t="s">
        <v>1096</v>
      </c>
      <c r="B460" s="20" t="s">
        <v>1097</v>
      </c>
      <c r="C460" s="21" t="s">
        <v>296</v>
      </c>
      <c r="D460" s="22">
        <v>53</v>
      </c>
      <c r="E460" s="23"/>
    </row>
    <row r="461" spans="1:5" ht="20" customHeight="1">
      <c r="A461" s="19" t="s">
        <v>1098</v>
      </c>
      <c r="B461" s="20" t="s">
        <v>1099</v>
      </c>
      <c r="C461" s="21" t="s">
        <v>345</v>
      </c>
      <c r="D461" s="22">
        <v>66</v>
      </c>
      <c r="E461" s="23"/>
    </row>
    <row r="462" spans="1:5" ht="20" customHeight="1">
      <c r="A462" s="19" t="s">
        <v>1100</v>
      </c>
      <c r="B462" s="20" t="s">
        <v>1101</v>
      </c>
      <c r="C462" s="21" t="s">
        <v>345</v>
      </c>
      <c r="D462" s="22">
        <v>66</v>
      </c>
      <c r="E462" s="23"/>
    </row>
    <row r="463" spans="1:5" ht="20" customHeight="1">
      <c r="A463" s="19" t="s">
        <v>1102</v>
      </c>
      <c r="B463" s="20" t="s">
        <v>1101</v>
      </c>
      <c r="C463" s="21" t="s">
        <v>345</v>
      </c>
      <c r="D463" s="22">
        <v>66</v>
      </c>
      <c r="E463" s="23"/>
    </row>
    <row r="464" spans="1:5" ht="20" customHeight="1">
      <c r="A464" s="19" t="s">
        <v>1103</v>
      </c>
      <c r="B464" s="20" t="s">
        <v>1104</v>
      </c>
      <c r="C464" s="21" t="s">
        <v>345</v>
      </c>
      <c r="D464" s="22">
        <v>64</v>
      </c>
      <c r="E464" s="23"/>
    </row>
    <row r="465" spans="1:5" ht="20" customHeight="1">
      <c r="A465" s="19" t="s">
        <v>1105</v>
      </c>
      <c r="B465" s="20" t="s">
        <v>1106</v>
      </c>
      <c r="C465" s="21" t="s">
        <v>345</v>
      </c>
      <c r="D465" s="22">
        <v>66</v>
      </c>
      <c r="E465" s="23"/>
    </row>
    <row r="466" spans="1:5" ht="20" customHeight="1">
      <c r="A466" s="19" t="s">
        <v>1107</v>
      </c>
      <c r="B466" s="20" t="s">
        <v>1108</v>
      </c>
      <c r="C466" s="21" t="s">
        <v>296</v>
      </c>
      <c r="D466" s="22">
        <v>44</v>
      </c>
      <c r="E466" s="23"/>
    </row>
    <row r="467" spans="1:5" ht="20" customHeight="1">
      <c r="A467" s="19" t="s">
        <v>1109</v>
      </c>
      <c r="B467" s="20" t="s">
        <v>1110</v>
      </c>
      <c r="C467" s="21" t="s">
        <v>296</v>
      </c>
      <c r="D467" s="22">
        <v>52</v>
      </c>
      <c r="E467" s="23"/>
    </row>
    <row r="468" spans="1:5" ht="20" customHeight="1">
      <c r="A468" s="19" t="s">
        <v>1111</v>
      </c>
      <c r="B468" s="24">
        <v>100</v>
      </c>
      <c r="C468" s="21" t="s">
        <v>345</v>
      </c>
      <c r="D468" s="22">
        <v>66</v>
      </c>
      <c r="E468" s="23"/>
    </row>
    <row r="469" spans="1:5" ht="20" customHeight="1">
      <c r="A469" s="19" t="s">
        <v>1112</v>
      </c>
      <c r="B469" s="20" t="s">
        <v>1113</v>
      </c>
      <c r="C469" s="21" t="s">
        <v>345</v>
      </c>
      <c r="D469" s="22">
        <v>65</v>
      </c>
      <c r="E469" s="23"/>
    </row>
    <row r="470" spans="1:5" ht="20" customHeight="1">
      <c r="A470" s="19" t="s">
        <v>1114</v>
      </c>
      <c r="B470" s="20" t="s">
        <v>1115</v>
      </c>
      <c r="C470" s="21" t="s">
        <v>345</v>
      </c>
      <c r="D470" s="22">
        <v>66</v>
      </c>
      <c r="E470" s="23"/>
    </row>
    <row r="471" spans="1:5" ht="20" customHeight="1">
      <c r="A471" s="19" t="s">
        <v>1116</v>
      </c>
      <c r="B471" s="20" t="s">
        <v>1117</v>
      </c>
      <c r="C471" s="21" t="s">
        <v>296</v>
      </c>
      <c r="D471" s="22">
        <v>15</v>
      </c>
      <c r="E471" s="23"/>
    </row>
    <row r="472" spans="1:5" ht="20" customHeight="1">
      <c r="A472" s="19" t="s">
        <v>1118</v>
      </c>
      <c r="B472" s="20" t="s">
        <v>1119</v>
      </c>
      <c r="C472" s="21" t="s">
        <v>296</v>
      </c>
      <c r="D472" s="22">
        <v>9</v>
      </c>
      <c r="E472" s="23"/>
    </row>
    <row r="473" spans="1:5" ht="20" customHeight="1">
      <c r="A473" s="19" t="s">
        <v>1120</v>
      </c>
      <c r="B473" s="20" t="s">
        <v>1121</v>
      </c>
      <c r="C473" s="21" t="s">
        <v>345</v>
      </c>
      <c r="D473" s="22">
        <v>66</v>
      </c>
      <c r="E473" s="23"/>
    </row>
    <row r="474" spans="1:5" ht="20" customHeight="1">
      <c r="A474" s="19" t="s">
        <v>1122</v>
      </c>
      <c r="B474" s="20" t="s">
        <v>1123</v>
      </c>
      <c r="C474" s="21" t="s">
        <v>345</v>
      </c>
      <c r="D474" s="22">
        <v>67</v>
      </c>
      <c r="E474" s="23"/>
    </row>
    <row r="475" spans="1:5" ht="20" customHeight="1">
      <c r="A475" s="19" t="s">
        <v>1124</v>
      </c>
      <c r="B475" s="20" t="s">
        <v>1125</v>
      </c>
      <c r="C475" s="21" t="s">
        <v>345</v>
      </c>
      <c r="D475" s="22">
        <v>66</v>
      </c>
      <c r="E475" s="23"/>
    </row>
    <row r="476" spans="1:5" ht="20" customHeight="1">
      <c r="A476" s="19" t="s">
        <v>1126</v>
      </c>
      <c r="B476" s="20" t="s">
        <v>1127</v>
      </c>
      <c r="C476" s="21" t="s">
        <v>345</v>
      </c>
      <c r="D476" s="22">
        <v>65</v>
      </c>
      <c r="E476" s="23"/>
    </row>
    <row r="477" spans="1:5" ht="20" customHeight="1">
      <c r="A477" s="19" t="s">
        <v>1128</v>
      </c>
      <c r="B477" s="20" t="s">
        <v>1129</v>
      </c>
      <c r="C477" s="21" t="s">
        <v>345</v>
      </c>
      <c r="D477" s="22">
        <v>67</v>
      </c>
      <c r="E477" s="23"/>
    </row>
    <row r="478" spans="1:5" ht="20" customHeight="1">
      <c r="A478" s="19" t="s">
        <v>1130</v>
      </c>
      <c r="B478" s="20" t="s">
        <v>1129</v>
      </c>
      <c r="C478" s="21" t="s">
        <v>345</v>
      </c>
      <c r="D478" s="22">
        <v>67</v>
      </c>
      <c r="E478" s="23"/>
    </row>
    <row r="479" spans="1:5" ht="20" customHeight="1">
      <c r="A479" s="19" t="s">
        <v>1131</v>
      </c>
      <c r="B479" s="20" t="s">
        <v>1132</v>
      </c>
      <c r="C479" s="21" t="s">
        <v>296</v>
      </c>
      <c r="D479" s="22">
        <v>61</v>
      </c>
      <c r="E479" s="23"/>
    </row>
    <row r="480" spans="1:5" ht="20" customHeight="1">
      <c r="A480" s="19" t="s">
        <v>1133</v>
      </c>
      <c r="B480" s="20" t="s">
        <v>1132</v>
      </c>
      <c r="C480" s="21" t="s">
        <v>296</v>
      </c>
      <c r="D480" s="22">
        <v>61</v>
      </c>
      <c r="E480" s="23"/>
    </row>
    <row r="481" spans="1:5" ht="20" customHeight="1">
      <c r="A481" s="19" t="s">
        <v>1134</v>
      </c>
      <c r="B481" s="20" t="s">
        <v>1135</v>
      </c>
      <c r="C481" s="21" t="s">
        <v>345</v>
      </c>
      <c r="D481" s="22">
        <v>66</v>
      </c>
      <c r="E481" s="23"/>
    </row>
    <row r="482" spans="1:5" ht="20" customHeight="1">
      <c r="A482" s="19" t="s">
        <v>1136</v>
      </c>
      <c r="B482" s="20" t="s">
        <v>1137</v>
      </c>
      <c r="C482" s="21" t="s">
        <v>345</v>
      </c>
      <c r="D482" s="22">
        <v>66</v>
      </c>
      <c r="E482" s="23"/>
    </row>
    <row r="483" spans="1:5" ht="20" customHeight="1">
      <c r="A483" s="19" t="s">
        <v>1138</v>
      </c>
      <c r="B483" s="20" t="s">
        <v>1137</v>
      </c>
      <c r="C483" s="21" t="s">
        <v>345</v>
      </c>
      <c r="D483" s="22">
        <v>66</v>
      </c>
      <c r="E483" s="23"/>
    </row>
    <row r="484" spans="1:5" ht="20" customHeight="1">
      <c r="A484" s="19" t="s">
        <v>1139</v>
      </c>
      <c r="B484" s="20" t="s">
        <v>1137</v>
      </c>
      <c r="C484" s="21" t="s">
        <v>345</v>
      </c>
      <c r="D484" s="22">
        <v>66</v>
      </c>
      <c r="E484" s="23"/>
    </row>
    <row r="485" spans="1:5" ht="20" customHeight="1">
      <c r="A485" s="19" t="s">
        <v>1140</v>
      </c>
      <c r="B485" s="20" t="s">
        <v>1141</v>
      </c>
      <c r="C485" s="21" t="s">
        <v>296</v>
      </c>
      <c r="D485" s="22">
        <v>29</v>
      </c>
      <c r="E485" s="23"/>
    </row>
    <row r="486" spans="1:5" ht="20" customHeight="1">
      <c r="A486" s="19" t="s">
        <v>1142</v>
      </c>
      <c r="B486" s="20" t="s">
        <v>1143</v>
      </c>
      <c r="C486" s="21" t="s">
        <v>296</v>
      </c>
      <c r="D486" s="22">
        <v>20</v>
      </c>
      <c r="E486" s="23"/>
    </row>
    <row r="487" spans="1:5" ht="20" customHeight="1">
      <c r="A487" s="19" t="s">
        <v>1144</v>
      </c>
      <c r="B487" s="20" t="s">
        <v>1143</v>
      </c>
      <c r="C487" s="21" t="s">
        <v>296</v>
      </c>
      <c r="D487" s="22">
        <v>20</v>
      </c>
      <c r="E487" s="23"/>
    </row>
    <row r="488" spans="1:5" ht="20" customHeight="1">
      <c r="A488" s="19" t="s">
        <v>1145</v>
      </c>
      <c r="B488" s="20" t="s">
        <v>1146</v>
      </c>
      <c r="C488" s="21" t="s">
        <v>345</v>
      </c>
      <c r="D488" s="22">
        <v>66</v>
      </c>
      <c r="E488" s="23"/>
    </row>
    <row r="489" spans="1:5" ht="20" customHeight="1">
      <c r="A489" s="19" t="s">
        <v>1147</v>
      </c>
      <c r="B489" s="20" t="s">
        <v>1148</v>
      </c>
      <c r="C489" s="21" t="s">
        <v>345</v>
      </c>
      <c r="D489" s="22">
        <v>66</v>
      </c>
      <c r="E489" s="23"/>
    </row>
    <row r="490" spans="1:5" ht="20" customHeight="1">
      <c r="A490" s="19" t="s">
        <v>1149</v>
      </c>
      <c r="B490" s="20" t="s">
        <v>1150</v>
      </c>
      <c r="C490" s="21" t="s">
        <v>345</v>
      </c>
      <c r="D490" s="22">
        <v>65</v>
      </c>
      <c r="E490" s="23"/>
    </row>
    <row r="491" spans="1:5" ht="20" customHeight="1">
      <c r="A491" s="19" t="s">
        <v>1151</v>
      </c>
      <c r="B491" s="20" t="s">
        <v>1152</v>
      </c>
      <c r="C491" s="21" t="s">
        <v>345</v>
      </c>
      <c r="D491" s="22">
        <v>66</v>
      </c>
      <c r="E491" s="23"/>
    </row>
    <row r="492" spans="1:5" ht="20" customHeight="1">
      <c r="A492" s="19" t="s">
        <v>1153</v>
      </c>
      <c r="B492" s="20" t="s">
        <v>1154</v>
      </c>
      <c r="C492" s="21" t="s">
        <v>345</v>
      </c>
      <c r="D492" s="22">
        <v>64</v>
      </c>
      <c r="E492" s="23"/>
    </row>
    <row r="493" spans="1:5" ht="20" customHeight="1">
      <c r="A493" s="19" t="s">
        <v>1155</v>
      </c>
      <c r="B493" s="20" t="s">
        <v>1156</v>
      </c>
      <c r="C493" s="21" t="s">
        <v>296</v>
      </c>
      <c r="D493" s="22">
        <v>23</v>
      </c>
      <c r="E493" s="23"/>
    </row>
    <row r="494" spans="1:5" ht="20" customHeight="1">
      <c r="A494" s="19" t="s">
        <v>1157</v>
      </c>
      <c r="B494" s="20" t="s">
        <v>1158</v>
      </c>
      <c r="C494" s="21" t="s">
        <v>345</v>
      </c>
      <c r="D494" s="22">
        <v>66</v>
      </c>
      <c r="E494" s="23"/>
    </row>
    <row r="495" spans="1:5" ht="20" customHeight="1">
      <c r="A495" s="19" t="s">
        <v>1159</v>
      </c>
      <c r="B495" s="20" t="s">
        <v>1158</v>
      </c>
      <c r="C495" s="21" t="s">
        <v>345</v>
      </c>
      <c r="D495" s="22">
        <v>66</v>
      </c>
      <c r="E495" s="23"/>
    </row>
    <row r="496" spans="1:5" ht="20" customHeight="1">
      <c r="A496" s="19" t="s">
        <v>1160</v>
      </c>
      <c r="B496" s="20" t="s">
        <v>1161</v>
      </c>
      <c r="C496" s="21" t="s">
        <v>296</v>
      </c>
      <c r="D496" s="22">
        <v>60</v>
      </c>
      <c r="E496" s="23"/>
    </row>
    <row r="497" spans="1:5" ht="20" customHeight="1">
      <c r="A497" s="19" t="s">
        <v>1162</v>
      </c>
      <c r="B497" s="20" t="s">
        <v>1163</v>
      </c>
      <c r="C497" s="21" t="s">
        <v>345</v>
      </c>
      <c r="D497" s="22">
        <v>66</v>
      </c>
      <c r="E497" s="23"/>
    </row>
    <row r="498" spans="1:5" ht="20" customHeight="1">
      <c r="A498" s="19" t="s">
        <v>1164</v>
      </c>
      <c r="B498" s="20" t="s">
        <v>1165</v>
      </c>
      <c r="C498" s="21" t="s">
        <v>345</v>
      </c>
      <c r="D498" s="22">
        <v>66</v>
      </c>
      <c r="E498" s="23"/>
    </row>
    <row r="499" spans="1:5" ht="20" customHeight="1">
      <c r="A499" s="19" t="s">
        <v>1166</v>
      </c>
      <c r="B499" s="20" t="s">
        <v>1167</v>
      </c>
      <c r="C499" s="21" t="s">
        <v>345</v>
      </c>
      <c r="D499" s="22">
        <v>65</v>
      </c>
      <c r="E499" s="23"/>
    </row>
    <row r="500" spans="1:5" ht="20" customHeight="1">
      <c r="A500" s="19" t="s">
        <v>1168</v>
      </c>
      <c r="B500" s="20" t="s">
        <v>1169</v>
      </c>
      <c r="C500" s="21" t="s">
        <v>345</v>
      </c>
      <c r="D500" s="22">
        <v>66</v>
      </c>
      <c r="E500" s="23"/>
    </row>
    <row r="501" spans="1:5" ht="20" customHeight="1">
      <c r="A501" s="19" t="s">
        <v>1170</v>
      </c>
      <c r="B501" s="20" t="s">
        <v>1171</v>
      </c>
      <c r="C501" s="21" t="s">
        <v>345</v>
      </c>
      <c r="D501" s="22">
        <v>66</v>
      </c>
      <c r="E501" s="23"/>
    </row>
    <row r="502" spans="1:5" ht="20" customHeight="1">
      <c r="A502" s="19" t="s">
        <v>1172</v>
      </c>
      <c r="B502" s="20" t="s">
        <v>1171</v>
      </c>
      <c r="C502" s="21" t="s">
        <v>345</v>
      </c>
      <c r="D502" s="22">
        <v>66</v>
      </c>
      <c r="E502" s="23"/>
    </row>
    <row r="503" spans="1:5" ht="20" customHeight="1">
      <c r="A503" s="19" t="s">
        <v>1173</v>
      </c>
      <c r="B503" s="20" t="s">
        <v>1174</v>
      </c>
      <c r="C503" s="21" t="s">
        <v>139</v>
      </c>
      <c r="D503" s="22">
        <v>63</v>
      </c>
      <c r="E503" s="23"/>
    </row>
    <row r="504" spans="1:5" ht="20" customHeight="1">
      <c r="A504" s="19" t="s">
        <v>1175</v>
      </c>
      <c r="B504" s="20" t="s">
        <v>1176</v>
      </c>
      <c r="C504" s="21" t="s">
        <v>345</v>
      </c>
      <c r="D504" s="22">
        <v>66</v>
      </c>
      <c r="E504" s="23"/>
    </row>
    <row r="505" spans="1:5" ht="20" customHeight="1">
      <c r="A505" s="19" t="s">
        <v>1177</v>
      </c>
      <c r="B505" s="20" t="s">
        <v>1178</v>
      </c>
      <c r="C505" s="21" t="s">
        <v>345</v>
      </c>
      <c r="D505" s="22">
        <v>66</v>
      </c>
      <c r="E505" s="23"/>
    </row>
    <row r="506" spans="1:5" ht="20" customHeight="1">
      <c r="A506" s="19" t="s">
        <v>1179</v>
      </c>
      <c r="B506" s="20" t="s">
        <v>1180</v>
      </c>
      <c r="C506" s="21" t="s">
        <v>345</v>
      </c>
      <c r="D506" s="22">
        <v>65</v>
      </c>
      <c r="E506" s="23"/>
    </row>
    <row r="507" spans="1:5" ht="20" customHeight="1">
      <c r="A507" s="19" t="s">
        <v>1181</v>
      </c>
      <c r="B507" s="20" t="s">
        <v>1180</v>
      </c>
      <c r="C507" s="21" t="s">
        <v>345</v>
      </c>
      <c r="D507" s="22">
        <v>65</v>
      </c>
      <c r="E507" s="23"/>
    </row>
    <row r="508" spans="1:5" ht="20" customHeight="1">
      <c r="A508" s="19" t="s">
        <v>1182</v>
      </c>
      <c r="B508" s="20" t="s">
        <v>1180</v>
      </c>
      <c r="C508" s="21" t="s">
        <v>345</v>
      </c>
      <c r="D508" s="22">
        <v>65</v>
      </c>
      <c r="E508" s="23"/>
    </row>
    <row r="509" spans="1:5" ht="20" customHeight="1">
      <c r="A509" s="19" t="s">
        <v>1183</v>
      </c>
      <c r="B509" s="20" t="s">
        <v>1184</v>
      </c>
      <c r="C509" s="21" t="s">
        <v>345</v>
      </c>
      <c r="D509" s="22">
        <v>66</v>
      </c>
      <c r="E509" s="23"/>
    </row>
    <row r="510" spans="1:5" ht="20" customHeight="1">
      <c r="A510" s="19" t="s">
        <v>1185</v>
      </c>
      <c r="B510" s="20" t="s">
        <v>1186</v>
      </c>
      <c r="C510" s="21" t="s">
        <v>296</v>
      </c>
      <c r="D510" s="22">
        <v>28</v>
      </c>
      <c r="E510" s="23"/>
    </row>
    <row r="511" spans="1:5" ht="20" customHeight="1">
      <c r="A511" s="19" t="s">
        <v>1187</v>
      </c>
      <c r="B511" s="20" t="s">
        <v>1188</v>
      </c>
      <c r="C511" s="21" t="s">
        <v>345</v>
      </c>
      <c r="D511" s="22">
        <v>66</v>
      </c>
      <c r="E511" s="23"/>
    </row>
    <row r="512" spans="1:5" ht="20" customHeight="1">
      <c r="A512" s="19" t="s">
        <v>1189</v>
      </c>
      <c r="B512" s="20" t="s">
        <v>1188</v>
      </c>
      <c r="C512" s="21" t="s">
        <v>345</v>
      </c>
      <c r="D512" s="22">
        <v>66</v>
      </c>
      <c r="E512" s="23"/>
    </row>
    <row r="513" spans="1:5" ht="20" customHeight="1">
      <c r="A513" s="19" t="s">
        <v>1190</v>
      </c>
      <c r="B513" s="20" t="s">
        <v>1191</v>
      </c>
      <c r="C513" s="21" t="s">
        <v>296</v>
      </c>
      <c r="D513" s="22">
        <v>19</v>
      </c>
      <c r="E513" s="23"/>
    </row>
    <row r="514" spans="1:5" ht="20" customHeight="1">
      <c r="A514" s="19" t="s">
        <v>1192</v>
      </c>
      <c r="B514" s="20" t="s">
        <v>1193</v>
      </c>
      <c r="C514" s="21" t="s">
        <v>296</v>
      </c>
      <c r="D514" s="22">
        <v>10</v>
      </c>
      <c r="E514" s="23"/>
    </row>
    <row r="515" spans="1:5" ht="20" customHeight="1">
      <c r="A515" s="19" t="s">
        <v>1194</v>
      </c>
      <c r="B515" s="20" t="s">
        <v>1195</v>
      </c>
      <c r="C515" s="21" t="s">
        <v>139</v>
      </c>
      <c r="D515" s="22">
        <v>63</v>
      </c>
      <c r="E515" s="23"/>
    </row>
    <row r="516" spans="1:5" ht="20" customHeight="1">
      <c r="A516" s="19" t="s">
        <v>1196</v>
      </c>
      <c r="B516" s="20" t="s">
        <v>1197</v>
      </c>
      <c r="C516" s="21" t="s">
        <v>345</v>
      </c>
      <c r="D516" s="22">
        <v>67</v>
      </c>
      <c r="E516" s="23"/>
    </row>
    <row r="517" spans="1:5" ht="20" customHeight="1">
      <c r="A517" s="19" t="s">
        <v>1198</v>
      </c>
      <c r="B517" s="20" t="s">
        <v>1199</v>
      </c>
      <c r="C517" s="21" t="s">
        <v>345</v>
      </c>
      <c r="D517" s="22">
        <v>66</v>
      </c>
      <c r="E517" s="23"/>
    </row>
    <row r="518" spans="1:5" ht="20" customHeight="1">
      <c r="A518" s="19" t="s">
        <v>1200</v>
      </c>
      <c r="B518" s="20" t="s">
        <v>1201</v>
      </c>
      <c r="C518" s="21" t="s">
        <v>345</v>
      </c>
      <c r="D518" s="22">
        <v>66</v>
      </c>
      <c r="E518" s="23"/>
    </row>
    <row r="519" spans="1:5" ht="20" customHeight="1">
      <c r="A519" s="19" t="s">
        <v>1202</v>
      </c>
      <c r="B519" s="20" t="s">
        <v>1201</v>
      </c>
      <c r="C519" s="21" t="s">
        <v>345</v>
      </c>
      <c r="D519" s="22">
        <v>66</v>
      </c>
      <c r="E519" s="23"/>
    </row>
    <row r="520" spans="1:5" ht="20" customHeight="1">
      <c r="A520" s="19" t="s">
        <v>1203</v>
      </c>
      <c r="B520" s="20" t="s">
        <v>1204</v>
      </c>
      <c r="C520" s="21" t="s">
        <v>296</v>
      </c>
      <c r="D520" s="22">
        <v>62</v>
      </c>
      <c r="E520" s="23"/>
    </row>
    <row r="521" spans="1:5" ht="20" customHeight="1">
      <c r="A521" s="19" t="s">
        <v>1205</v>
      </c>
      <c r="B521" s="20" t="s">
        <v>1206</v>
      </c>
      <c r="C521" s="21" t="s">
        <v>345</v>
      </c>
      <c r="D521" s="22">
        <v>66</v>
      </c>
      <c r="E521" s="23"/>
    </row>
    <row r="522" spans="1:5" ht="20" customHeight="1">
      <c r="A522" s="19" t="s">
        <v>1207</v>
      </c>
      <c r="B522" s="20" t="s">
        <v>1208</v>
      </c>
      <c r="C522" s="21" t="s">
        <v>345</v>
      </c>
      <c r="D522" s="22">
        <v>65</v>
      </c>
      <c r="E522" s="23"/>
    </row>
    <row r="523" spans="1:5" ht="20" customHeight="1">
      <c r="A523" s="19" t="s">
        <v>1209</v>
      </c>
      <c r="B523" s="20" t="s">
        <v>1210</v>
      </c>
      <c r="C523" s="21" t="s">
        <v>345</v>
      </c>
      <c r="D523" s="22">
        <v>66</v>
      </c>
      <c r="E523" s="23"/>
    </row>
    <row r="524" spans="1:5" ht="20" customHeight="1">
      <c r="A524" s="19" t="s">
        <v>1211</v>
      </c>
      <c r="B524" s="20" t="s">
        <v>1212</v>
      </c>
      <c r="C524" s="21" t="s">
        <v>296</v>
      </c>
      <c r="D524" s="22">
        <v>30</v>
      </c>
      <c r="E524" s="23"/>
    </row>
    <row r="525" spans="1:5" ht="20" customHeight="1">
      <c r="A525" s="19" t="s">
        <v>1213</v>
      </c>
      <c r="B525" s="20" t="s">
        <v>1212</v>
      </c>
      <c r="C525" s="21" t="s">
        <v>296</v>
      </c>
      <c r="D525" s="22">
        <v>30</v>
      </c>
      <c r="E525" s="23"/>
    </row>
    <row r="526" spans="1:5" ht="20" customHeight="1">
      <c r="A526" s="19" t="s">
        <v>1214</v>
      </c>
      <c r="B526" s="20" t="s">
        <v>1215</v>
      </c>
      <c r="C526" s="21" t="s">
        <v>296</v>
      </c>
      <c r="D526" s="22">
        <v>21</v>
      </c>
      <c r="E526" s="23"/>
    </row>
    <row r="527" spans="1:5" ht="20" customHeight="1">
      <c r="A527" s="19" t="s">
        <v>1216</v>
      </c>
      <c r="B527" s="20" t="s">
        <v>1217</v>
      </c>
      <c r="C527" s="21" t="s">
        <v>345</v>
      </c>
      <c r="D527" s="22">
        <v>66</v>
      </c>
      <c r="E527" s="23"/>
    </row>
    <row r="528" spans="1:5" ht="20" customHeight="1">
      <c r="A528" s="19" t="s">
        <v>1218</v>
      </c>
      <c r="B528" s="20" t="s">
        <v>1219</v>
      </c>
      <c r="C528" s="21" t="s">
        <v>345</v>
      </c>
      <c r="D528" s="22">
        <v>66</v>
      </c>
      <c r="E528" s="23"/>
    </row>
    <row r="529" spans="1:5" ht="20" customHeight="1">
      <c r="A529" s="19" t="s">
        <v>1220</v>
      </c>
      <c r="B529" s="20" t="s">
        <v>1219</v>
      </c>
      <c r="C529" s="21" t="s">
        <v>345</v>
      </c>
      <c r="D529" s="22">
        <v>66</v>
      </c>
      <c r="E529" s="23"/>
    </row>
    <row r="530" spans="1:5" ht="20" customHeight="1">
      <c r="A530" s="19" t="s">
        <v>1221</v>
      </c>
      <c r="B530" s="20" t="s">
        <v>1222</v>
      </c>
      <c r="C530" s="21" t="s">
        <v>345</v>
      </c>
      <c r="D530" s="22">
        <v>66</v>
      </c>
      <c r="E530" s="23"/>
    </row>
    <row r="531" spans="1:5" ht="20" customHeight="1">
      <c r="A531" s="19" t="s">
        <v>1223</v>
      </c>
      <c r="B531" s="20" t="s">
        <v>1224</v>
      </c>
      <c r="C531" s="21" t="s">
        <v>345</v>
      </c>
      <c r="D531" s="22">
        <v>65</v>
      </c>
      <c r="E531" s="23"/>
    </row>
    <row r="532" spans="1:5" ht="20" customHeight="1">
      <c r="A532" s="19" t="s">
        <v>1225</v>
      </c>
      <c r="B532" s="20" t="s">
        <v>1224</v>
      </c>
      <c r="C532" s="21" t="s">
        <v>345</v>
      </c>
      <c r="D532" s="22">
        <v>65</v>
      </c>
      <c r="E532" s="23"/>
    </row>
    <row r="533" spans="1:5" ht="20" customHeight="1">
      <c r="A533" s="19" t="s">
        <v>1226</v>
      </c>
      <c r="B533" s="20" t="s">
        <v>1227</v>
      </c>
      <c r="C533" s="21" t="s">
        <v>296</v>
      </c>
      <c r="D533" s="22">
        <v>24</v>
      </c>
      <c r="E533" s="23"/>
    </row>
    <row r="534" spans="1:5" ht="20" customHeight="1">
      <c r="A534" s="19" t="s">
        <v>1228</v>
      </c>
      <c r="B534" s="20" t="s">
        <v>1227</v>
      </c>
      <c r="C534" s="21" t="s">
        <v>296</v>
      </c>
      <c r="D534" s="22">
        <v>24</v>
      </c>
      <c r="E534" s="23"/>
    </row>
    <row r="535" spans="1:5" ht="20" customHeight="1">
      <c r="A535" s="19" t="s">
        <v>1229</v>
      </c>
      <c r="B535" s="20" t="s">
        <v>1230</v>
      </c>
      <c r="C535" s="21" t="s">
        <v>345</v>
      </c>
      <c r="D535" s="22">
        <v>66</v>
      </c>
      <c r="E535" s="23"/>
    </row>
    <row r="536" spans="1:5" ht="20" customHeight="1">
      <c r="A536" s="19" t="s">
        <v>1231</v>
      </c>
      <c r="B536" s="20" t="s">
        <v>1232</v>
      </c>
      <c r="C536" s="21" t="s">
        <v>296</v>
      </c>
      <c r="D536" s="22">
        <v>61</v>
      </c>
      <c r="E536" s="23"/>
    </row>
    <row r="537" spans="1:5" ht="20" customHeight="1">
      <c r="A537" s="19" t="s">
        <v>1233</v>
      </c>
      <c r="B537" s="20" t="s">
        <v>1234</v>
      </c>
      <c r="C537" s="21" t="s">
        <v>345</v>
      </c>
      <c r="D537" s="22">
        <v>67</v>
      </c>
      <c r="E537" s="23"/>
    </row>
    <row r="538" spans="1:5" ht="20" customHeight="1">
      <c r="A538" s="19" t="s">
        <v>1235</v>
      </c>
      <c r="B538" s="20" t="s">
        <v>1234</v>
      </c>
      <c r="C538" s="21" t="s">
        <v>345</v>
      </c>
      <c r="D538" s="22">
        <v>67</v>
      </c>
      <c r="E538" s="23"/>
    </row>
    <row r="539" spans="1:5" ht="20" customHeight="1">
      <c r="A539" s="19" t="s">
        <v>1236</v>
      </c>
      <c r="B539" s="20" t="s">
        <v>1237</v>
      </c>
      <c r="C539" s="21" t="s">
        <v>345</v>
      </c>
      <c r="D539" s="22">
        <v>67</v>
      </c>
      <c r="E539" s="23"/>
    </row>
    <row r="540" spans="1:5" ht="20" customHeight="1">
      <c r="A540" s="19" t="s">
        <v>1238</v>
      </c>
      <c r="B540" s="20" t="s">
        <v>1239</v>
      </c>
      <c r="C540" s="21" t="s">
        <v>345</v>
      </c>
      <c r="D540" s="22">
        <v>66</v>
      </c>
      <c r="E540" s="23"/>
    </row>
    <row r="541" spans="1:5" ht="20" customHeight="1">
      <c r="A541" s="19" t="s">
        <v>1240</v>
      </c>
      <c r="B541" s="20" t="s">
        <v>1241</v>
      </c>
      <c r="C541" s="21" t="s">
        <v>345</v>
      </c>
      <c r="D541" s="22">
        <v>66</v>
      </c>
      <c r="E541" s="23"/>
    </row>
    <row r="542" spans="1:5" ht="20" customHeight="1">
      <c r="A542" s="19" t="s">
        <v>1242</v>
      </c>
      <c r="B542" s="20" t="s">
        <v>1241</v>
      </c>
      <c r="C542" s="21" t="s">
        <v>345</v>
      </c>
      <c r="D542" s="22">
        <v>66</v>
      </c>
      <c r="E542" s="23"/>
    </row>
    <row r="543" spans="1:5" ht="20" customHeight="1">
      <c r="A543" s="19" t="s">
        <v>1243</v>
      </c>
      <c r="B543" s="20" t="s">
        <v>1244</v>
      </c>
      <c r="C543" s="21" t="s">
        <v>345</v>
      </c>
      <c r="D543" s="22">
        <v>66</v>
      </c>
      <c r="E543" s="23"/>
    </row>
    <row r="544" spans="1:5" ht="20" customHeight="1">
      <c r="A544" s="19" t="s">
        <v>1245</v>
      </c>
      <c r="B544" s="20" t="s">
        <v>1246</v>
      </c>
      <c r="C544" s="21" t="s">
        <v>345</v>
      </c>
      <c r="D544" s="22">
        <v>65</v>
      </c>
      <c r="E544" s="23"/>
    </row>
    <row r="545" spans="1:5" ht="20" customHeight="1">
      <c r="A545" s="19" t="s">
        <v>1247</v>
      </c>
      <c r="B545" s="20" t="s">
        <v>1248</v>
      </c>
      <c r="C545" s="21" t="s">
        <v>345</v>
      </c>
      <c r="D545" s="22">
        <v>67</v>
      </c>
      <c r="E545" s="23"/>
    </row>
    <row r="546" spans="1:5" ht="20" customHeight="1">
      <c r="A546" s="19" t="s">
        <v>1249</v>
      </c>
      <c r="B546" s="20" t="s">
        <v>1250</v>
      </c>
      <c r="C546" s="21" t="s">
        <v>345</v>
      </c>
      <c r="D546" s="22">
        <v>66</v>
      </c>
      <c r="E546" s="23"/>
    </row>
    <row r="547" spans="1:5" ht="20" customHeight="1">
      <c r="A547" s="19" t="s">
        <v>1251</v>
      </c>
      <c r="B547" s="20" t="s">
        <v>1252</v>
      </c>
      <c r="C547" s="21" t="s">
        <v>345</v>
      </c>
      <c r="D547" s="22">
        <v>64</v>
      </c>
      <c r="E547" s="23"/>
    </row>
    <row r="548" spans="1:5" ht="20" customHeight="1">
      <c r="A548" s="19" t="s">
        <v>1253</v>
      </c>
      <c r="B548" s="20" t="s">
        <v>1254</v>
      </c>
      <c r="C548" s="21" t="s">
        <v>345</v>
      </c>
      <c r="D548" s="22">
        <v>66</v>
      </c>
      <c r="E548" s="23"/>
    </row>
    <row r="549" spans="1:5" ht="20" customHeight="1">
      <c r="A549" s="19" t="s">
        <v>1255</v>
      </c>
      <c r="B549" s="20" t="s">
        <v>1256</v>
      </c>
      <c r="C549" s="21" t="s">
        <v>345</v>
      </c>
      <c r="D549" s="22">
        <v>66</v>
      </c>
      <c r="E549" s="23"/>
    </row>
    <row r="550" spans="1:5" ht="20" customHeight="1">
      <c r="A550" s="19" t="s">
        <v>1257</v>
      </c>
      <c r="B550" s="20" t="s">
        <v>1256</v>
      </c>
      <c r="C550" s="21" t="s">
        <v>345</v>
      </c>
      <c r="D550" s="22">
        <v>66</v>
      </c>
      <c r="E550" s="23"/>
    </row>
    <row r="551" spans="1:5" ht="20" customHeight="1">
      <c r="A551" s="19" t="s">
        <v>1258</v>
      </c>
      <c r="B551" s="20" t="s">
        <v>1256</v>
      </c>
      <c r="C551" s="21" t="s">
        <v>345</v>
      </c>
      <c r="D551" s="22">
        <v>66</v>
      </c>
      <c r="E551" s="23"/>
    </row>
    <row r="552" spans="1:5" ht="20" customHeight="1">
      <c r="A552" s="19" t="s">
        <v>1259</v>
      </c>
      <c r="B552" s="20" t="s">
        <v>1256</v>
      </c>
      <c r="C552" s="21" t="s">
        <v>345</v>
      </c>
      <c r="D552" s="22">
        <v>66</v>
      </c>
      <c r="E552" s="23"/>
    </row>
    <row r="553" spans="1:5" ht="20" customHeight="1">
      <c r="A553" s="19" t="s">
        <v>1260</v>
      </c>
      <c r="B553" s="20" t="s">
        <v>1261</v>
      </c>
      <c r="C553" s="21" t="s">
        <v>345</v>
      </c>
      <c r="D553" s="22">
        <v>66</v>
      </c>
      <c r="E553" s="23"/>
    </row>
    <row r="554" spans="1:5" ht="20" customHeight="1">
      <c r="A554" s="19" t="s">
        <v>1262</v>
      </c>
      <c r="B554" s="20" t="s">
        <v>1263</v>
      </c>
      <c r="C554" s="21" t="s">
        <v>345</v>
      </c>
      <c r="D554" s="22">
        <v>65</v>
      </c>
      <c r="E554" s="23"/>
    </row>
    <row r="555" spans="1:5" ht="20" customHeight="1">
      <c r="A555" s="19" t="s">
        <v>1264</v>
      </c>
      <c r="B555" s="20" t="s">
        <v>1265</v>
      </c>
      <c r="C555" s="21" t="s">
        <v>296</v>
      </c>
      <c r="D555" s="22">
        <v>29</v>
      </c>
      <c r="E555" s="23"/>
    </row>
    <row r="556" spans="1:5" ht="20" customHeight="1">
      <c r="A556" s="19" t="s">
        <v>1266</v>
      </c>
      <c r="B556" s="20" t="s">
        <v>1267</v>
      </c>
      <c r="C556" s="21" t="s">
        <v>296</v>
      </c>
      <c r="D556" s="22">
        <v>20</v>
      </c>
      <c r="E556" s="23"/>
    </row>
    <row r="557" spans="1:5" ht="20" customHeight="1">
      <c r="A557" s="19" t="s">
        <v>1268</v>
      </c>
      <c r="B557" s="20" t="s">
        <v>1269</v>
      </c>
      <c r="C557" s="21" t="s">
        <v>345</v>
      </c>
      <c r="D557" s="22">
        <v>66</v>
      </c>
      <c r="E557" s="23"/>
    </row>
    <row r="558" spans="1:5" ht="20" customHeight="1">
      <c r="A558" s="19" t="s">
        <v>1270</v>
      </c>
      <c r="B558" s="20" t="s">
        <v>1271</v>
      </c>
      <c r="C558" s="21" t="s">
        <v>139</v>
      </c>
      <c r="D558" s="22">
        <v>63</v>
      </c>
      <c r="E558" s="23"/>
    </row>
    <row r="559" spans="1:5" ht="20" customHeight="1">
      <c r="A559" s="19" t="s">
        <v>1272</v>
      </c>
      <c r="B559" s="20" t="s">
        <v>1273</v>
      </c>
      <c r="C559" s="21" t="s">
        <v>345</v>
      </c>
      <c r="D559" s="22">
        <v>66</v>
      </c>
      <c r="E559" s="23"/>
    </row>
    <row r="560" spans="1:5" ht="20" customHeight="1">
      <c r="A560" s="19" t="s">
        <v>1274</v>
      </c>
      <c r="B560" s="20" t="s">
        <v>1275</v>
      </c>
      <c r="C560" s="21" t="s">
        <v>296</v>
      </c>
      <c r="D560" s="22">
        <v>31</v>
      </c>
      <c r="E560" s="23"/>
    </row>
    <row r="561" spans="1:5" ht="20" customHeight="1">
      <c r="A561" s="19" t="s">
        <v>1276</v>
      </c>
      <c r="B561" s="20" t="s">
        <v>1275</v>
      </c>
      <c r="C561" s="21" t="s">
        <v>296</v>
      </c>
      <c r="D561" s="22">
        <v>31</v>
      </c>
      <c r="E561" s="23"/>
    </row>
    <row r="562" spans="1:5" ht="20" customHeight="1">
      <c r="A562" s="19" t="s">
        <v>1277</v>
      </c>
      <c r="B562" s="20" t="s">
        <v>1278</v>
      </c>
      <c r="C562" s="21" t="s">
        <v>345</v>
      </c>
      <c r="D562" s="22">
        <v>66</v>
      </c>
      <c r="E562" s="23"/>
    </row>
    <row r="563" spans="1:5" ht="20" customHeight="1">
      <c r="A563" s="19" t="s">
        <v>1279</v>
      </c>
      <c r="B563" s="20" t="s">
        <v>1278</v>
      </c>
      <c r="C563" s="21" t="s">
        <v>345</v>
      </c>
      <c r="D563" s="22">
        <v>66</v>
      </c>
      <c r="E563" s="23"/>
    </row>
    <row r="564" spans="1:5" ht="20" customHeight="1">
      <c r="A564" s="19" t="s">
        <v>1280</v>
      </c>
      <c r="B564" s="20" t="s">
        <v>1281</v>
      </c>
      <c r="C564" s="21" t="s">
        <v>296</v>
      </c>
      <c r="D564" s="22">
        <v>25</v>
      </c>
      <c r="E564" s="23"/>
    </row>
    <row r="565" spans="1:5" ht="20" customHeight="1">
      <c r="A565" s="19" t="s">
        <v>1282</v>
      </c>
      <c r="B565" s="20" t="s">
        <v>1281</v>
      </c>
      <c r="C565" s="21" t="s">
        <v>296</v>
      </c>
      <c r="D565" s="22">
        <v>25</v>
      </c>
      <c r="E565" s="23"/>
    </row>
    <row r="566" spans="1:5" ht="20" customHeight="1">
      <c r="A566" s="19" t="s">
        <v>1283</v>
      </c>
      <c r="B566" s="20" t="s">
        <v>1281</v>
      </c>
      <c r="C566" s="21" t="s">
        <v>296</v>
      </c>
      <c r="D566" s="22">
        <v>25</v>
      </c>
      <c r="E566" s="23"/>
    </row>
    <row r="567" spans="1:5" ht="20" customHeight="1">
      <c r="A567" s="19" t="s">
        <v>1284</v>
      </c>
      <c r="B567" s="20" t="s">
        <v>1285</v>
      </c>
      <c r="C567" s="21" t="s">
        <v>345</v>
      </c>
      <c r="D567" s="22">
        <v>66</v>
      </c>
      <c r="E567" s="23"/>
    </row>
    <row r="568" spans="1:5" ht="20" customHeight="1">
      <c r="A568" s="19" t="s">
        <v>1286</v>
      </c>
      <c r="B568" s="20" t="s">
        <v>1287</v>
      </c>
      <c r="C568" s="21" t="s">
        <v>345</v>
      </c>
      <c r="D568" s="22">
        <v>65</v>
      </c>
      <c r="E568" s="23"/>
    </row>
    <row r="569" spans="1:5" ht="20" customHeight="1">
      <c r="A569" s="19" t="s">
        <v>1288</v>
      </c>
      <c r="B569" s="20" t="s">
        <v>1289</v>
      </c>
      <c r="C569" s="21" t="s">
        <v>345</v>
      </c>
      <c r="D569" s="22">
        <v>66</v>
      </c>
      <c r="E569" s="23"/>
    </row>
    <row r="570" spans="1:5" ht="20" customHeight="1">
      <c r="A570" s="19" t="s">
        <v>1290</v>
      </c>
      <c r="B570" s="20" t="s">
        <v>1291</v>
      </c>
      <c r="C570" s="21" t="s">
        <v>296</v>
      </c>
      <c r="D570" s="22">
        <v>32</v>
      </c>
      <c r="E570" s="23"/>
    </row>
    <row r="571" spans="1:5" ht="20" customHeight="1">
      <c r="A571" s="19" t="s">
        <v>1292</v>
      </c>
      <c r="B571" s="20" t="s">
        <v>1293</v>
      </c>
      <c r="C571" s="21" t="s">
        <v>296</v>
      </c>
      <c r="D571" s="22">
        <v>26</v>
      </c>
      <c r="E571" s="23"/>
    </row>
    <row r="572" spans="1:5" ht="20" customHeight="1">
      <c r="A572" s="19" t="s">
        <v>1294</v>
      </c>
      <c r="B572" s="20" t="s">
        <v>1295</v>
      </c>
      <c r="C572" s="21" t="s">
        <v>345</v>
      </c>
      <c r="D572" s="22">
        <v>66</v>
      </c>
      <c r="E572" s="23"/>
    </row>
    <row r="573" spans="1:5" ht="20" customHeight="1">
      <c r="A573" s="19" t="s">
        <v>1296</v>
      </c>
      <c r="B573" s="20" t="s">
        <v>1297</v>
      </c>
      <c r="C573" s="21" t="s">
        <v>345</v>
      </c>
      <c r="D573" s="22">
        <v>66</v>
      </c>
      <c r="E573" s="23"/>
    </row>
    <row r="574" spans="1:5" ht="20" customHeight="1">
      <c r="A574" s="19" t="s">
        <v>1298</v>
      </c>
      <c r="B574" s="20" t="s">
        <v>1297</v>
      </c>
      <c r="C574" s="21" t="s">
        <v>345</v>
      </c>
      <c r="D574" s="22">
        <v>66</v>
      </c>
      <c r="E574" s="23"/>
    </row>
    <row r="575" spans="1:5" ht="20" customHeight="1">
      <c r="A575" s="19" t="s">
        <v>1299</v>
      </c>
      <c r="B575" s="20" t="s">
        <v>1300</v>
      </c>
      <c r="C575" s="21" t="s">
        <v>345</v>
      </c>
      <c r="D575" s="22">
        <v>66</v>
      </c>
      <c r="E575" s="23"/>
    </row>
    <row r="576" spans="1:5" ht="20" customHeight="1">
      <c r="A576" s="19" t="s">
        <v>1301</v>
      </c>
      <c r="B576" s="20" t="s">
        <v>1302</v>
      </c>
      <c r="C576" s="21" t="s">
        <v>345</v>
      </c>
      <c r="D576" s="22">
        <v>65</v>
      </c>
      <c r="E576" s="23"/>
    </row>
    <row r="577" spans="1:5" ht="20" customHeight="1">
      <c r="A577" s="19" t="s">
        <v>1303</v>
      </c>
      <c r="B577" s="20" t="s">
        <v>1302</v>
      </c>
      <c r="C577" s="21" t="s">
        <v>345</v>
      </c>
      <c r="D577" s="22">
        <v>65</v>
      </c>
      <c r="E577" s="23"/>
    </row>
    <row r="578" spans="1:5" ht="20" customHeight="1">
      <c r="A578" s="19" t="s">
        <v>1304</v>
      </c>
      <c r="B578" s="20" t="s">
        <v>1305</v>
      </c>
      <c r="C578" s="21" t="s">
        <v>345</v>
      </c>
      <c r="D578" s="22">
        <v>66</v>
      </c>
      <c r="E578" s="23"/>
    </row>
    <row r="579" spans="1:5" ht="20" customHeight="1">
      <c r="A579" s="19" t="s">
        <v>1306</v>
      </c>
      <c r="B579" s="20" t="s">
        <v>1307</v>
      </c>
      <c r="C579" s="21" t="s">
        <v>345</v>
      </c>
      <c r="D579" s="22">
        <v>66</v>
      </c>
      <c r="E579" s="23"/>
    </row>
    <row r="580" spans="1:5" ht="20" customHeight="1">
      <c r="A580" s="19" t="s">
        <v>1308</v>
      </c>
      <c r="B580" s="20" t="s">
        <v>1309</v>
      </c>
      <c r="C580" s="21" t="s">
        <v>345</v>
      </c>
      <c r="D580" s="22">
        <v>66</v>
      </c>
      <c r="E580" s="23"/>
    </row>
    <row r="581" spans="1:5" ht="20" customHeight="1">
      <c r="A581" s="19" t="s">
        <v>1310</v>
      </c>
      <c r="B581" s="20" t="s">
        <v>1309</v>
      </c>
      <c r="C581" s="21" t="s">
        <v>345</v>
      </c>
      <c r="D581" s="22">
        <v>66</v>
      </c>
      <c r="E581" s="23"/>
    </row>
    <row r="582" spans="1:5" ht="20" customHeight="1">
      <c r="A582" s="19" t="s">
        <v>1311</v>
      </c>
      <c r="B582" s="20" t="s">
        <v>1312</v>
      </c>
      <c r="C582" s="21" t="s">
        <v>345</v>
      </c>
      <c r="D582" s="22">
        <v>66</v>
      </c>
      <c r="E582" s="23"/>
    </row>
    <row r="583" spans="1:5" ht="20" customHeight="1">
      <c r="A583" s="19" t="s">
        <v>1313</v>
      </c>
      <c r="B583" s="20" t="s">
        <v>1314</v>
      </c>
      <c r="C583" s="21" t="s">
        <v>345</v>
      </c>
      <c r="D583" s="22">
        <v>65</v>
      </c>
      <c r="E583" s="23"/>
    </row>
    <row r="584" spans="1:5" ht="20" customHeight="1">
      <c r="A584" s="19" t="s">
        <v>1315</v>
      </c>
      <c r="B584" s="20" t="s">
        <v>1316</v>
      </c>
      <c r="C584" s="21" t="s">
        <v>345</v>
      </c>
      <c r="D584" s="22">
        <v>66</v>
      </c>
      <c r="E584" s="23"/>
    </row>
    <row r="585" spans="1:5" ht="20" customHeight="1">
      <c r="A585" s="19" t="s">
        <v>1317</v>
      </c>
      <c r="B585" s="20" t="s">
        <v>1318</v>
      </c>
      <c r="C585" s="21" t="s">
        <v>345</v>
      </c>
      <c r="D585" s="22">
        <v>64</v>
      </c>
      <c r="E585" s="23"/>
    </row>
    <row r="586" spans="1:5" ht="20" customHeight="1">
      <c r="A586" s="19" t="s">
        <v>1319</v>
      </c>
      <c r="B586" s="20" t="s">
        <v>1318</v>
      </c>
      <c r="C586" s="21" t="s">
        <v>345</v>
      </c>
      <c r="D586" s="22">
        <v>64</v>
      </c>
      <c r="E586" s="23"/>
    </row>
    <row r="587" spans="1:5" ht="20" customHeight="1">
      <c r="A587" s="19" t="s">
        <v>1320</v>
      </c>
      <c r="B587" s="20" t="s">
        <v>1321</v>
      </c>
      <c r="C587" s="21" t="s">
        <v>296</v>
      </c>
      <c r="D587" s="22">
        <v>23</v>
      </c>
      <c r="E587" s="23"/>
    </row>
    <row r="588" spans="1:5" ht="20" customHeight="1">
      <c r="A588" s="19" t="s">
        <v>1322</v>
      </c>
      <c r="B588" s="20" t="s">
        <v>1323</v>
      </c>
      <c r="C588" s="21" t="s">
        <v>345</v>
      </c>
      <c r="D588" s="22">
        <v>67</v>
      </c>
      <c r="E588" s="23"/>
    </row>
    <row r="589" spans="1:5" ht="20" customHeight="1">
      <c r="A589" s="19" t="s">
        <v>1324</v>
      </c>
      <c r="B589" s="20" t="s">
        <v>1323</v>
      </c>
      <c r="C589" s="21" t="s">
        <v>345</v>
      </c>
      <c r="D589" s="22">
        <v>67</v>
      </c>
      <c r="E589" s="23"/>
    </row>
    <row r="590" spans="1:5" ht="20" customHeight="1">
      <c r="A590" s="19" t="s">
        <v>1325</v>
      </c>
      <c r="B590" s="20" t="s">
        <v>1326</v>
      </c>
      <c r="C590" s="21" t="s">
        <v>345</v>
      </c>
      <c r="D590" s="22">
        <v>66</v>
      </c>
      <c r="E590" s="23"/>
    </row>
    <row r="591" spans="1:5" ht="20" customHeight="1">
      <c r="A591" s="19" t="s">
        <v>1327</v>
      </c>
      <c r="B591" s="20" t="s">
        <v>1328</v>
      </c>
      <c r="C591" s="21" t="s">
        <v>345</v>
      </c>
      <c r="D591" s="22">
        <v>66</v>
      </c>
      <c r="E591" s="23"/>
    </row>
    <row r="592" spans="1:5" ht="20" customHeight="1">
      <c r="A592" s="19" t="s">
        <v>1329</v>
      </c>
      <c r="B592" s="20" t="s">
        <v>1328</v>
      </c>
      <c r="C592" s="21" t="s">
        <v>345</v>
      </c>
      <c r="D592" s="22">
        <v>66</v>
      </c>
      <c r="E592" s="23"/>
    </row>
    <row r="593" spans="1:5" ht="20" customHeight="1">
      <c r="A593" s="19" t="s">
        <v>1330</v>
      </c>
      <c r="B593" s="20" t="s">
        <v>1328</v>
      </c>
      <c r="C593" s="21" t="s">
        <v>345</v>
      </c>
      <c r="D593" s="22">
        <v>66</v>
      </c>
      <c r="E593" s="23"/>
    </row>
    <row r="594" spans="1:5" ht="20" customHeight="1">
      <c r="A594" s="19" t="s">
        <v>1331</v>
      </c>
      <c r="B594" s="20" t="s">
        <v>1332</v>
      </c>
      <c r="C594" s="21" t="s">
        <v>345</v>
      </c>
      <c r="D594" s="22">
        <v>66</v>
      </c>
      <c r="E594" s="23"/>
    </row>
    <row r="595" spans="1:5" ht="20" customHeight="1">
      <c r="A595" s="19" t="s">
        <v>1333</v>
      </c>
      <c r="B595" s="20" t="s">
        <v>1334</v>
      </c>
      <c r="C595" s="21" t="s">
        <v>345</v>
      </c>
      <c r="D595" s="22">
        <v>65</v>
      </c>
      <c r="E595" s="23"/>
    </row>
    <row r="596" spans="1:5" ht="20" customHeight="1">
      <c r="A596" s="19" t="s">
        <v>1335</v>
      </c>
      <c r="B596" s="20" t="s">
        <v>1336</v>
      </c>
      <c r="C596" s="21" t="s">
        <v>296</v>
      </c>
      <c r="D596" s="22">
        <v>44</v>
      </c>
      <c r="E596" s="23"/>
    </row>
    <row r="597" spans="1:5" ht="20" customHeight="1">
      <c r="A597" s="19" t="s">
        <v>1337</v>
      </c>
      <c r="B597" s="20" t="s">
        <v>1338</v>
      </c>
      <c r="C597" s="21" t="s">
        <v>296</v>
      </c>
      <c r="D597" s="22">
        <v>41</v>
      </c>
      <c r="E597" s="23"/>
    </row>
    <row r="598" spans="1:5" ht="20" customHeight="1">
      <c r="A598" s="19" t="s">
        <v>1339</v>
      </c>
      <c r="B598" s="20" t="s">
        <v>1340</v>
      </c>
      <c r="C598" s="21" t="s">
        <v>296</v>
      </c>
      <c r="D598" s="22">
        <v>60</v>
      </c>
      <c r="E598" s="23"/>
    </row>
    <row r="599" spans="1:5" ht="20" customHeight="1">
      <c r="A599" s="19" t="s">
        <v>1341</v>
      </c>
      <c r="B599" s="20" t="s">
        <v>1342</v>
      </c>
      <c r="C599" s="21" t="s">
        <v>345</v>
      </c>
      <c r="D599" s="22">
        <v>66</v>
      </c>
      <c r="E599" s="23"/>
    </row>
    <row r="600" spans="1:5" ht="20" customHeight="1">
      <c r="A600" s="19" t="s">
        <v>1343</v>
      </c>
      <c r="B600" s="20" t="s">
        <v>1344</v>
      </c>
      <c r="C600" s="21" t="s">
        <v>296</v>
      </c>
      <c r="D600" s="22">
        <v>50</v>
      </c>
      <c r="E600" s="23"/>
    </row>
    <row r="601" spans="1:5" ht="20" customHeight="1">
      <c r="A601" s="19" t="s">
        <v>1345</v>
      </c>
      <c r="B601" s="20" t="s">
        <v>1346</v>
      </c>
      <c r="C601" s="21" t="s">
        <v>296</v>
      </c>
      <c r="D601" s="22">
        <v>38</v>
      </c>
      <c r="E601" s="23"/>
    </row>
    <row r="602" spans="1:5" ht="20" customHeight="1">
      <c r="A602" s="19" t="s">
        <v>1347</v>
      </c>
      <c r="B602" s="20" t="s">
        <v>1348</v>
      </c>
      <c r="C602" s="21" t="s">
        <v>296</v>
      </c>
      <c r="D602" s="22">
        <v>11</v>
      </c>
      <c r="E602" s="23"/>
    </row>
    <row r="603" spans="1:5" ht="20" customHeight="1">
      <c r="A603" s="19" t="s">
        <v>1349</v>
      </c>
      <c r="B603" s="20" t="s">
        <v>1350</v>
      </c>
      <c r="C603" s="21" t="s">
        <v>139</v>
      </c>
      <c r="D603" s="22">
        <v>63</v>
      </c>
      <c r="E603" s="23"/>
    </row>
    <row r="604" spans="1:5" ht="20" customHeight="1">
      <c r="A604" s="19" t="s">
        <v>1351</v>
      </c>
      <c r="B604" s="20" t="s">
        <v>1352</v>
      </c>
      <c r="C604" s="21" t="s">
        <v>345</v>
      </c>
      <c r="D604" s="22">
        <v>66</v>
      </c>
      <c r="E604" s="23"/>
    </row>
    <row r="605" spans="1:5" ht="20" customHeight="1">
      <c r="A605" s="19" t="s">
        <v>1353</v>
      </c>
      <c r="B605" s="20" t="s">
        <v>1354</v>
      </c>
      <c r="C605" s="21" t="s">
        <v>345</v>
      </c>
      <c r="D605" s="22">
        <v>66</v>
      </c>
      <c r="E605" s="23"/>
    </row>
    <row r="606" spans="1:5" ht="20" customHeight="1">
      <c r="A606" s="19" t="s">
        <v>1355</v>
      </c>
      <c r="B606" s="20" t="s">
        <v>1354</v>
      </c>
      <c r="C606" s="21" t="s">
        <v>345</v>
      </c>
      <c r="D606" s="22">
        <v>66</v>
      </c>
      <c r="E606" s="23"/>
    </row>
    <row r="607" spans="1:5" ht="20" customHeight="1">
      <c r="A607" s="19" t="s">
        <v>1356</v>
      </c>
      <c r="B607" s="24">
        <v>100</v>
      </c>
      <c r="C607" s="21" t="s">
        <v>345</v>
      </c>
      <c r="D607" s="22">
        <v>67</v>
      </c>
      <c r="E607" s="23"/>
    </row>
    <row r="608" spans="1:5" ht="20" customHeight="1">
      <c r="A608" s="19" t="s">
        <v>1357</v>
      </c>
      <c r="B608" s="20" t="s">
        <v>1358</v>
      </c>
      <c r="C608" s="21" t="s">
        <v>345</v>
      </c>
      <c r="D608" s="22">
        <v>66</v>
      </c>
      <c r="E608" s="23"/>
    </row>
    <row r="609" spans="1:5" ht="20" customHeight="1">
      <c r="A609" s="19" t="s">
        <v>1359</v>
      </c>
      <c r="B609" s="20" t="s">
        <v>1360</v>
      </c>
      <c r="C609" s="21" t="s">
        <v>345</v>
      </c>
      <c r="D609" s="22">
        <v>65</v>
      </c>
      <c r="E609" s="23"/>
    </row>
    <row r="610" spans="1:5" ht="20" customHeight="1">
      <c r="A610" s="19" t="s">
        <v>1361</v>
      </c>
      <c r="B610" s="20" t="s">
        <v>1362</v>
      </c>
      <c r="C610" s="21" t="s">
        <v>345</v>
      </c>
      <c r="D610" s="22">
        <v>67</v>
      </c>
      <c r="E610" s="23"/>
    </row>
    <row r="611" spans="1:5" ht="20" customHeight="1">
      <c r="A611" s="19" t="s">
        <v>1363</v>
      </c>
      <c r="B611" s="20" t="s">
        <v>1362</v>
      </c>
      <c r="C611" s="21" t="s">
        <v>345</v>
      </c>
      <c r="D611" s="22">
        <v>67</v>
      </c>
      <c r="E611" s="23"/>
    </row>
    <row r="612" spans="1:5" ht="20" customHeight="1">
      <c r="A612" s="19" t="s">
        <v>1364</v>
      </c>
      <c r="B612" s="20" t="s">
        <v>1362</v>
      </c>
      <c r="C612" s="21" t="s">
        <v>345</v>
      </c>
      <c r="D612" s="22">
        <v>67</v>
      </c>
      <c r="E612" s="23"/>
    </row>
    <row r="613" spans="1:5" ht="20" customHeight="1">
      <c r="A613" s="19" t="s">
        <v>1365</v>
      </c>
      <c r="B613" s="20" t="s">
        <v>1362</v>
      </c>
      <c r="C613" s="21" t="s">
        <v>345</v>
      </c>
      <c r="D613" s="22">
        <v>67</v>
      </c>
      <c r="E613" s="23"/>
    </row>
    <row r="614" spans="1:5" ht="20" customHeight="1">
      <c r="A614" s="19" t="s">
        <v>1366</v>
      </c>
      <c r="B614" s="20" t="s">
        <v>1362</v>
      </c>
      <c r="C614" s="21" t="s">
        <v>345</v>
      </c>
      <c r="D614" s="22">
        <v>67</v>
      </c>
      <c r="E614" s="23"/>
    </row>
    <row r="615" spans="1:5" ht="20" customHeight="1">
      <c r="A615" s="19" t="s">
        <v>1367</v>
      </c>
      <c r="B615" s="20" t="s">
        <v>1368</v>
      </c>
      <c r="C615" s="21" t="s">
        <v>345</v>
      </c>
      <c r="D615" s="22">
        <v>66</v>
      </c>
      <c r="E615" s="23"/>
    </row>
    <row r="616" spans="1:5" ht="20" customHeight="1">
      <c r="A616" s="19" t="s">
        <v>1369</v>
      </c>
      <c r="B616" s="20" t="s">
        <v>1370</v>
      </c>
      <c r="C616" s="21" t="s">
        <v>345</v>
      </c>
      <c r="D616" s="22">
        <v>66</v>
      </c>
      <c r="E616" s="23"/>
    </row>
    <row r="617" spans="1:5" ht="20" customHeight="1">
      <c r="A617" s="19" t="s">
        <v>1371</v>
      </c>
      <c r="B617" s="20" t="s">
        <v>1372</v>
      </c>
      <c r="C617" s="21" t="s">
        <v>296</v>
      </c>
      <c r="D617" s="22">
        <v>33</v>
      </c>
      <c r="E617" s="23"/>
    </row>
    <row r="618" spans="1:5" ht="20" customHeight="1">
      <c r="A618" s="19" t="s">
        <v>1373</v>
      </c>
      <c r="B618" s="20" t="s">
        <v>1374</v>
      </c>
      <c r="C618" s="21" t="s">
        <v>345</v>
      </c>
      <c r="D618" s="22">
        <v>66</v>
      </c>
      <c r="E618" s="23"/>
    </row>
    <row r="619" spans="1:5" ht="20" customHeight="1">
      <c r="A619" s="19" t="s">
        <v>1375</v>
      </c>
      <c r="B619" s="20" t="s">
        <v>1374</v>
      </c>
      <c r="C619" s="21" t="s">
        <v>345</v>
      </c>
      <c r="D619" s="22">
        <v>66</v>
      </c>
      <c r="E619" s="23"/>
    </row>
    <row r="620" spans="1:5" ht="20" customHeight="1">
      <c r="A620" s="19" t="s">
        <v>1376</v>
      </c>
      <c r="B620" s="20" t="s">
        <v>1377</v>
      </c>
      <c r="C620" s="21" t="s">
        <v>345</v>
      </c>
      <c r="D620" s="22">
        <v>66</v>
      </c>
      <c r="E620" s="23"/>
    </row>
    <row r="621" spans="1:5" ht="20" customHeight="1">
      <c r="A621" s="19" t="s">
        <v>1378</v>
      </c>
      <c r="B621" s="20" t="s">
        <v>1379</v>
      </c>
      <c r="C621" s="21" t="s">
        <v>345</v>
      </c>
      <c r="D621" s="22">
        <v>65</v>
      </c>
      <c r="E621" s="23"/>
    </row>
    <row r="622" spans="1:5" ht="20" customHeight="1">
      <c r="A622" s="19" t="s">
        <v>1380</v>
      </c>
      <c r="B622" s="20" t="s">
        <v>1379</v>
      </c>
      <c r="C622" s="21" t="s">
        <v>345</v>
      </c>
      <c r="D622" s="22">
        <v>65</v>
      </c>
      <c r="E622" s="23"/>
    </row>
    <row r="623" spans="1:5" ht="20" customHeight="1">
      <c r="A623" s="19" t="s">
        <v>1381</v>
      </c>
      <c r="B623" s="20" t="s">
        <v>1382</v>
      </c>
      <c r="C623" s="21" t="s">
        <v>345</v>
      </c>
      <c r="D623" s="22">
        <v>66</v>
      </c>
      <c r="E623" s="23"/>
    </row>
    <row r="624" spans="1:5" ht="20" customHeight="1">
      <c r="A624" s="19" t="s">
        <v>1383</v>
      </c>
      <c r="B624" s="20" t="s">
        <v>1384</v>
      </c>
      <c r="C624" s="21" t="s">
        <v>296</v>
      </c>
      <c r="D624" s="22">
        <v>51</v>
      </c>
      <c r="E624" s="23"/>
    </row>
    <row r="625" spans="1:5" ht="20" customHeight="1">
      <c r="A625" s="19" t="s">
        <v>1385</v>
      </c>
      <c r="B625" s="20" t="s">
        <v>1386</v>
      </c>
      <c r="C625" s="21" t="s">
        <v>296</v>
      </c>
      <c r="D625" s="22">
        <v>12</v>
      </c>
      <c r="E625" s="23"/>
    </row>
    <row r="626" spans="1:5" ht="20" customHeight="1">
      <c r="A626" s="19" t="s">
        <v>1387</v>
      </c>
      <c r="B626" s="20" t="s">
        <v>1388</v>
      </c>
      <c r="C626" s="21" t="s">
        <v>345</v>
      </c>
      <c r="D626" s="22">
        <v>66</v>
      </c>
      <c r="E626" s="23"/>
    </row>
    <row r="627" spans="1:5" ht="20" customHeight="1">
      <c r="A627" s="19" t="s">
        <v>1389</v>
      </c>
      <c r="B627" s="20" t="s">
        <v>1390</v>
      </c>
      <c r="C627" s="21" t="s">
        <v>345</v>
      </c>
      <c r="D627" s="22">
        <v>66</v>
      </c>
      <c r="E627" s="23"/>
    </row>
    <row r="628" spans="1:5" ht="20" customHeight="1">
      <c r="A628" s="19" t="s">
        <v>1391</v>
      </c>
      <c r="B628" s="20" t="s">
        <v>1390</v>
      </c>
      <c r="C628" s="21" t="s">
        <v>345</v>
      </c>
      <c r="D628" s="22">
        <v>66</v>
      </c>
      <c r="E628" s="23"/>
    </row>
    <row r="629" spans="1:5" ht="20" customHeight="1">
      <c r="A629" s="19" t="s">
        <v>1392</v>
      </c>
      <c r="B629" s="20" t="s">
        <v>1393</v>
      </c>
      <c r="C629" s="21" t="s">
        <v>296</v>
      </c>
      <c r="D629" s="22">
        <v>52</v>
      </c>
      <c r="E629" s="23"/>
    </row>
    <row r="630" spans="1:5" ht="32" customHeight="1">
      <c r="A630" s="19" t="s">
        <v>1394</v>
      </c>
      <c r="B630" s="20" t="s">
        <v>1395</v>
      </c>
      <c r="C630" s="21" t="s">
        <v>296</v>
      </c>
      <c r="D630" s="22">
        <v>13</v>
      </c>
      <c r="E630" s="23"/>
    </row>
    <row r="631" spans="1:5" ht="20" customHeight="1">
      <c r="A631" s="19" t="s">
        <v>1396</v>
      </c>
      <c r="B631" s="20" t="s">
        <v>1397</v>
      </c>
      <c r="C631" s="21" t="s">
        <v>345</v>
      </c>
      <c r="D631" s="22">
        <v>67</v>
      </c>
      <c r="E631" s="23"/>
    </row>
    <row r="632" spans="1:5" ht="20" customHeight="1">
      <c r="A632" s="19" t="s">
        <v>1398</v>
      </c>
      <c r="B632" s="20" t="s">
        <v>1397</v>
      </c>
      <c r="C632" s="21" t="s">
        <v>345</v>
      </c>
      <c r="D632" s="22">
        <v>67</v>
      </c>
      <c r="E632" s="23"/>
    </row>
    <row r="633" spans="1:5" ht="20" customHeight="1">
      <c r="A633" s="19" t="s">
        <v>1399</v>
      </c>
      <c r="B633" s="20" t="s">
        <v>1400</v>
      </c>
      <c r="C633" s="21" t="s">
        <v>296</v>
      </c>
      <c r="D633" s="22">
        <v>57</v>
      </c>
      <c r="E633" s="23"/>
    </row>
    <row r="634" spans="1:5" ht="20" customHeight="1">
      <c r="A634" s="19" t="s">
        <v>1401</v>
      </c>
      <c r="B634" s="20" t="s">
        <v>1402</v>
      </c>
      <c r="C634" s="21" t="s">
        <v>345</v>
      </c>
      <c r="D634" s="22">
        <v>66</v>
      </c>
      <c r="E634" s="23"/>
    </row>
    <row r="635" spans="1:5" ht="20" customHeight="1">
      <c r="A635" s="19" t="s">
        <v>1403</v>
      </c>
      <c r="B635" s="24">
        <v>100</v>
      </c>
      <c r="C635" s="21" t="s">
        <v>296</v>
      </c>
      <c r="D635" s="22">
        <v>56</v>
      </c>
      <c r="E635" s="23"/>
    </row>
    <row r="636" spans="1:5" ht="20" customHeight="1">
      <c r="A636" s="19" t="s">
        <v>1404</v>
      </c>
      <c r="B636" s="20" t="s">
        <v>1405</v>
      </c>
      <c r="C636" s="21" t="s">
        <v>345</v>
      </c>
      <c r="D636" s="22">
        <v>67</v>
      </c>
      <c r="E636" s="23"/>
    </row>
    <row r="637" spans="1:5" ht="20" customHeight="1">
      <c r="A637" s="19" t="s">
        <v>1406</v>
      </c>
      <c r="B637" s="20" t="s">
        <v>1407</v>
      </c>
      <c r="C637" s="21" t="s">
        <v>345</v>
      </c>
      <c r="D637" s="22">
        <v>65</v>
      </c>
      <c r="E637" s="23"/>
    </row>
    <row r="638" spans="1:5" ht="20" customHeight="1">
      <c r="A638" s="19" t="s">
        <v>1408</v>
      </c>
      <c r="B638" s="20" t="s">
        <v>1409</v>
      </c>
      <c r="C638" s="21" t="s">
        <v>296</v>
      </c>
      <c r="D638" s="22">
        <v>55</v>
      </c>
      <c r="E638" s="23"/>
    </row>
    <row r="639" spans="1:5" ht="20" customHeight="1">
      <c r="A639" s="19" t="s">
        <v>1410</v>
      </c>
      <c r="B639" s="20" t="s">
        <v>1411</v>
      </c>
      <c r="C639" s="21" t="s">
        <v>345</v>
      </c>
      <c r="D639" s="22">
        <v>66</v>
      </c>
      <c r="E639" s="23"/>
    </row>
    <row r="640" spans="1:5" ht="20" customHeight="1">
      <c r="A640" s="19" t="s">
        <v>1412</v>
      </c>
      <c r="B640" s="20" t="s">
        <v>1413</v>
      </c>
      <c r="C640" s="21" t="s">
        <v>345</v>
      </c>
      <c r="D640" s="22">
        <v>64</v>
      </c>
      <c r="E640" s="23"/>
    </row>
    <row r="641" spans="1:5" ht="20" customHeight="1">
      <c r="A641" s="19" t="s">
        <v>1414</v>
      </c>
      <c r="B641" s="20" t="s">
        <v>1415</v>
      </c>
      <c r="C641" s="21" t="s">
        <v>345</v>
      </c>
      <c r="D641" s="22">
        <v>66</v>
      </c>
      <c r="E641" s="23"/>
    </row>
    <row r="642" spans="1:5" ht="20" customHeight="1">
      <c r="A642" s="19" t="s">
        <v>1416</v>
      </c>
      <c r="B642" s="24">
        <v>100</v>
      </c>
      <c r="C642" s="21" t="s">
        <v>345</v>
      </c>
      <c r="D642" s="22">
        <v>66</v>
      </c>
      <c r="E642" s="23"/>
    </row>
    <row r="643" spans="1:5" ht="20" customHeight="1">
      <c r="A643" s="19" t="s">
        <v>1417</v>
      </c>
      <c r="B643" s="24">
        <v>100</v>
      </c>
      <c r="C643" s="21" t="s">
        <v>345</v>
      </c>
      <c r="D643" s="22">
        <v>66</v>
      </c>
      <c r="E643" s="23"/>
    </row>
    <row r="644" spans="1:5" ht="20" customHeight="1">
      <c r="A644" s="19" t="s">
        <v>1418</v>
      </c>
      <c r="B644" s="24">
        <v>100</v>
      </c>
      <c r="C644" s="21" t="s">
        <v>345</v>
      </c>
      <c r="D644" s="22">
        <v>66</v>
      </c>
      <c r="E644" s="23"/>
    </row>
    <row r="645" spans="1:5" ht="20" customHeight="1">
      <c r="A645" s="19" t="s">
        <v>1419</v>
      </c>
      <c r="B645" s="20" t="s">
        <v>1420</v>
      </c>
      <c r="C645" s="21" t="s">
        <v>296</v>
      </c>
      <c r="D645" s="22">
        <v>46</v>
      </c>
      <c r="E645" s="23"/>
    </row>
    <row r="646" spans="1:5" ht="20" customHeight="1">
      <c r="A646" s="19" t="s">
        <v>1421</v>
      </c>
      <c r="B646" s="20" t="s">
        <v>1422</v>
      </c>
      <c r="C646" s="21" t="s">
        <v>296</v>
      </c>
      <c r="D646" s="22">
        <v>54</v>
      </c>
      <c r="E646" s="23"/>
    </row>
    <row r="647" spans="1:5" ht="20" customHeight="1">
      <c r="A647" s="19" t="s">
        <v>1423</v>
      </c>
      <c r="B647" s="20" t="s">
        <v>1424</v>
      </c>
      <c r="C647" s="21" t="s">
        <v>345</v>
      </c>
      <c r="D647" s="22">
        <v>66</v>
      </c>
      <c r="E647" s="23"/>
    </row>
    <row r="648" spans="1:5" ht="20" customHeight="1">
      <c r="A648" s="19" t="s">
        <v>1425</v>
      </c>
      <c r="B648" s="20" t="s">
        <v>1426</v>
      </c>
      <c r="C648" s="21" t="s">
        <v>345</v>
      </c>
      <c r="D648" s="22">
        <v>65</v>
      </c>
      <c r="E648" s="23"/>
    </row>
    <row r="649" spans="1:5" ht="20" customHeight="1">
      <c r="A649" s="19" t="s">
        <v>1427</v>
      </c>
      <c r="B649" s="20" t="s">
        <v>1428</v>
      </c>
      <c r="C649" s="21" t="s">
        <v>345</v>
      </c>
      <c r="D649" s="22">
        <v>66</v>
      </c>
      <c r="E649" s="23"/>
    </row>
    <row r="650" spans="1:5" ht="32" customHeight="1">
      <c r="A650" s="19" t="s">
        <v>1429</v>
      </c>
      <c r="B650" s="20" t="s">
        <v>1430</v>
      </c>
      <c r="C650" s="21" t="s">
        <v>296</v>
      </c>
      <c r="D650" s="22">
        <v>17</v>
      </c>
      <c r="E650" s="23"/>
    </row>
    <row r="651" spans="1:5" ht="20" customHeight="1">
      <c r="A651" s="19" t="s">
        <v>1431</v>
      </c>
      <c r="B651" s="20" t="s">
        <v>1432</v>
      </c>
      <c r="C651" s="21" t="s">
        <v>296</v>
      </c>
      <c r="D651" s="22">
        <v>11</v>
      </c>
      <c r="E651" s="23"/>
    </row>
    <row r="652" spans="1:5" ht="32" customHeight="1">
      <c r="A652" s="19" t="s">
        <v>1433</v>
      </c>
      <c r="B652" s="20" t="s">
        <v>1434</v>
      </c>
      <c r="C652" s="21" t="s">
        <v>296</v>
      </c>
      <c r="D652" s="22">
        <v>13</v>
      </c>
      <c r="E652" s="23"/>
    </row>
    <row r="653" spans="1:5" ht="20" customHeight="1">
      <c r="A653" s="19" t="s">
        <v>1435</v>
      </c>
      <c r="B653" s="20" t="s">
        <v>1436</v>
      </c>
      <c r="C653" s="21" t="s">
        <v>345</v>
      </c>
      <c r="D653" s="22">
        <v>66</v>
      </c>
      <c r="E653" s="23"/>
    </row>
    <row r="654" spans="1:5" ht="20" customHeight="1">
      <c r="A654" s="19" t="s">
        <v>1437</v>
      </c>
      <c r="B654" s="20" t="s">
        <v>1436</v>
      </c>
      <c r="C654" s="21" t="s">
        <v>345</v>
      </c>
      <c r="D654" s="22">
        <v>66</v>
      </c>
      <c r="E654" s="23"/>
    </row>
    <row r="655" spans="1:5" ht="20" customHeight="1">
      <c r="A655" s="19" t="s">
        <v>1438</v>
      </c>
      <c r="B655" s="20" t="s">
        <v>1436</v>
      </c>
      <c r="C655" s="21" t="s">
        <v>345</v>
      </c>
      <c r="D655" s="22">
        <v>66</v>
      </c>
      <c r="E655" s="23"/>
    </row>
    <row r="656" spans="1:5" ht="20" customHeight="1">
      <c r="A656" s="19" t="s">
        <v>1439</v>
      </c>
      <c r="B656" s="20" t="s">
        <v>1440</v>
      </c>
      <c r="C656" s="21" t="s">
        <v>345</v>
      </c>
      <c r="D656" s="22">
        <v>66</v>
      </c>
      <c r="E656" s="23"/>
    </row>
    <row r="657" spans="1:5" ht="20" customHeight="1">
      <c r="A657" s="19" t="s">
        <v>1441</v>
      </c>
      <c r="B657" s="20" t="s">
        <v>1442</v>
      </c>
      <c r="C657" s="21" t="s">
        <v>345</v>
      </c>
      <c r="D657" s="22">
        <v>65</v>
      </c>
      <c r="E657" s="23"/>
    </row>
    <row r="658" spans="1:5" ht="20" customHeight="1">
      <c r="A658" s="19" t="s">
        <v>1443</v>
      </c>
      <c r="B658" s="20" t="s">
        <v>1442</v>
      </c>
      <c r="C658" s="21" t="s">
        <v>345</v>
      </c>
      <c r="D658" s="22">
        <v>65</v>
      </c>
      <c r="E658" s="23"/>
    </row>
    <row r="659" spans="1:5" ht="20" customHeight="1">
      <c r="A659" s="19" t="s">
        <v>1444</v>
      </c>
      <c r="B659" s="20" t="s">
        <v>1442</v>
      </c>
      <c r="C659" s="21" t="s">
        <v>345</v>
      </c>
      <c r="D659" s="22">
        <v>65</v>
      </c>
      <c r="E659" s="23"/>
    </row>
    <row r="660" spans="1:5" ht="20" customHeight="1">
      <c r="A660" s="19" t="s">
        <v>1445</v>
      </c>
      <c r="B660" s="20" t="s">
        <v>1446</v>
      </c>
      <c r="C660" s="21" t="s">
        <v>345</v>
      </c>
      <c r="D660" s="22">
        <v>66</v>
      </c>
      <c r="E660" s="23"/>
    </row>
    <row r="661" spans="1:5" ht="20" customHeight="1">
      <c r="A661" s="19" t="s">
        <v>1447</v>
      </c>
      <c r="B661" s="20" t="s">
        <v>1448</v>
      </c>
      <c r="C661" s="21" t="s">
        <v>345</v>
      </c>
      <c r="D661" s="22">
        <v>66</v>
      </c>
      <c r="E661" s="23"/>
    </row>
    <row r="662" spans="1:5" ht="20" customHeight="1">
      <c r="A662" s="19" t="s">
        <v>1449</v>
      </c>
      <c r="B662" s="20" t="s">
        <v>1450</v>
      </c>
      <c r="C662" s="21" t="s">
        <v>296</v>
      </c>
      <c r="D662" s="22">
        <v>33</v>
      </c>
      <c r="E662" s="23"/>
    </row>
    <row r="663" spans="1:5" ht="20" customHeight="1">
      <c r="A663" s="19" t="s">
        <v>1451</v>
      </c>
      <c r="B663" s="20" t="s">
        <v>1452</v>
      </c>
      <c r="C663" s="21" t="s">
        <v>296</v>
      </c>
      <c r="D663" s="22">
        <v>24</v>
      </c>
      <c r="E663" s="23"/>
    </row>
    <row r="664" spans="1:5" ht="20" customHeight="1">
      <c r="A664" s="19" t="s">
        <v>1453</v>
      </c>
      <c r="B664" s="20" t="s">
        <v>1454</v>
      </c>
      <c r="C664" s="21" t="s">
        <v>345</v>
      </c>
      <c r="D664" s="22">
        <v>66</v>
      </c>
      <c r="E664" s="23"/>
    </row>
    <row r="665" spans="1:5" ht="20" customHeight="1">
      <c r="A665" s="19" t="s">
        <v>1455</v>
      </c>
      <c r="B665" s="20" t="s">
        <v>1454</v>
      </c>
      <c r="C665" s="21" t="s">
        <v>345</v>
      </c>
      <c r="D665" s="22">
        <v>66</v>
      </c>
      <c r="E665" s="23"/>
    </row>
    <row r="666" spans="1:5" ht="20" customHeight="1">
      <c r="A666" s="19" t="s">
        <v>1456</v>
      </c>
      <c r="B666" s="20" t="s">
        <v>1457</v>
      </c>
      <c r="C666" s="21" t="s">
        <v>345</v>
      </c>
      <c r="D666" s="22">
        <v>66</v>
      </c>
      <c r="E666" s="23"/>
    </row>
    <row r="667" spans="1:5" ht="20" customHeight="1">
      <c r="A667" s="19" t="s">
        <v>1458</v>
      </c>
      <c r="B667" s="20" t="s">
        <v>1459</v>
      </c>
      <c r="C667" s="21" t="s">
        <v>345</v>
      </c>
      <c r="D667" s="22">
        <v>65</v>
      </c>
      <c r="E667" s="23"/>
    </row>
    <row r="668" spans="1:5" ht="20" customHeight="1">
      <c r="A668" s="19" t="s">
        <v>1460</v>
      </c>
      <c r="B668" s="20" t="s">
        <v>1461</v>
      </c>
      <c r="C668" s="21" t="s">
        <v>345</v>
      </c>
      <c r="D668" s="22">
        <v>66</v>
      </c>
      <c r="E668" s="23"/>
    </row>
    <row r="669" spans="1:5" ht="20" customHeight="1">
      <c r="A669" s="19" t="s">
        <v>1462</v>
      </c>
      <c r="B669" s="20" t="s">
        <v>1463</v>
      </c>
      <c r="C669" s="21" t="s">
        <v>296</v>
      </c>
      <c r="D669" s="22">
        <v>27</v>
      </c>
      <c r="E669" s="23"/>
    </row>
    <row r="670" spans="1:5" ht="20" customHeight="1">
      <c r="A670" s="19" t="s">
        <v>1464</v>
      </c>
      <c r="B670" s="20" t="s">
        <v>1465</v>
      </c>
      <c r="C670" s="21" t="s">
        <v>345</v>
      </c>
      <c r="D670" s="22">
        <v>66</v>
      </c>
      <c r="E670" s="23"/>
    </row>
    <row r="671" spans="1:5" ht="20" customHeight="1">
      <c r="A671" s="19" t="s">
        <v>1466</v>
      </c>
      <c r="B671" s="20" t="s">
        <v>1467</v>
      </c>
      <c r="C671" s="21" t="s">
        <v>345</v>
      </c>
      <c r="D671" s="22">
        <v>64</v>
      </c>
      <c r="E671" s="23"/>
    </row>
    <row r="672" spans="1:5" ht="20" customHeight="1">
      <c r="A672" s="19" t="s">
        <v>1468</v>
      </c>
      <c r="B672" s="20" t="s">
        <v>1467</v>
      </c>
      <c r="C672" s="21" t="s">
        <v>345</v>
      </c>
      <c r="D672" s="22">
        <v>64</v>
      </c>
      <c r="E672" s="23"/>
    </row>
    <row r="673" spans="1:5" ht="20" customHeight="1">
      <c r="A673" s="19" t="s">
        <v>1469</v>
      </c>
      <c r="B673" s="20" t="s">
        <v>1467</v>
      </c>
      <c r="C673" s="21" t="s">
        <v>345</v>
      </c>
      <c r="D673" s="22">
        <v>64</v>
      </c>
      <c r="E673" s="23"/>
    </row>
    <row r="674" spans="1:5" ht="20" customHeight="1">
      <c r="A674" s="19" t="s">
        <v>1470</v>
      </c>
      <c r="B674" s="20" t="s">
        <v>1471</v>
      </c>
      <c r="C674" s="21" t="s">
        <v>345</v>
      </c>
      <c r="D674" s="22">
        <v>66</v>
      </c>
      <c r="E674" s="23"/>
    </row>
    <row r="675" spans="1:5" ht="20" customHeight="1">
      <c r="A675" s="19" t="s">
        <v>1472</v>
      </c>
      <c r="B675" s="20" t="s">
        <v>1471</v>
      </c>
      <c r="C675" s="21" t="s">
        <v>345</v>
      </c>
      <c r="D675" s="22">
        <v>66</v>
      </c>
      <c r="E675" s="23"/>
    </row>
    <row r="676" spans="1:5" ht="20" customHeight="1">
      <c r="A676" s="19" t="s">
        <v>1473</v>
      </c>
      <c r="B676" s="20" t="s">
        <v>1474</v>
      </c>
      <c r="C676" s="21" t="s">
        <v>345</v>
      </c>
      <c r="D676" s="22">
        <v>66</v>
      </c>
      <c r="E676" s="23"/>
    </row>
    <row r="677" spans="1:5" ht="20" customHeight="1">
      <c r="A677" s="19" t="s">
        <v>1475</v>
      </c>
      <c r="B677" s="20" t="s">
        <v>1476</v>
      </c>
      <c r="C677" s="21" t="s">
        <v>345</v>
      </c>
      <c r="D677" s="22">
        <v>65</v>
      </c>
      <c r="E677" s="23"/>
    </row>
    <row r="678" spans="1:5" ht="20" customHeight="1">
      <c r="A678" s="19" t="s">
        <v>1477</v>
      </c>
      <c r="B678" s="20" t="s">
        <v>1478</v>
      </c>
      <c r="C678" s="21" t="s">
        <v>345</v>
      </c>
      <c r="D678" s="22">
        <v>66</v>
      </c>
      <c r="E678" s="23"/>
    </row>
    <row r="679" spans="1:5" ht="20" customHeight="1">
      <c r="A679" s="19" t="s">
        <v>1479</v>
      </c>
      <c r="B679" s="20" t="s">
        <v>1480</v>
      </c>
      <c r="C679" s="21" t="s">
        <v>345</v>
      </c>
      <c r="D679" s="22">
        <v>66</v>
      </c>
      <c r="E679" s="23"/>
    </row>
    <row r="680" spans="1:5" ht="20" customHeight="1">
      <c r="A680" s="19" t="s">
        <v>1481</v>
      </c>
      <c r="B680" s="20" t="s">
        <v>1482</v>
      </c>
      <c r="C680" s="21" t="s">
        <v>345</v>
      </c>
      <c r="D680" s="22">
        <v>66</v>
      </c>
      <c r="E680" s="23"/>
    </row>
    <row r="681" spans="1:5" ht="20" customHeight="1">
      <c r="A681" s="19" t="s">
        <v>1483</v>
      </c>
      <c r="B681" s="20" t="s">
        <v>1482</v>
      </c>
      <c r="C681" s="21" t="s">
        <v>345</v>
      </c>
      <c r="D681" s="22">
        <v>66</v>
      </c>
      <c r="E681" s="23"/>
    </row>
    <row r="682" spans="1:5" ht="20" customHeight="1">
      <c r="A682" s="19" t="s">
        <v>1484</v>
      </c>
      <c r="B682" s="20" t="s">
        <v>1485</v>
      </c>
      <c r="C682" s="21" t="s">
        <v>345</v>
      </c>
      <c r="D682" s="22">
        <v>66</v>
      </c>
      <c r="E682" s="23"/>
    </row>
    <row r="683" spans="1:5" ht="20" customHeight="1">
      <c r="A683" s="19" t="s">
        <v>1486</v>
      </c>
      <c r="B683" s="20" t="s">
        <v>1487</v>
      </c>
      <c r="C683" s="21" t="s">
        <v>345</v>
      </c>
      <c r="D683" s="22">
        <v>65</v>
      </c>
      <c r="E683" s="23"/>
    </row>
    <row r="684" spans="1:5" ht="20" customHeight="1">
      <c r="A684" s="19" t="s">
        <v>1488</v>
      </c>
      <c r="B684" s="20" t="s">
        <v>1489</v>
      </c>
      <c r="C684" s="21" t="s">
        <v>345</v>
      </c>
      <c r="D684" s="22">
        <v>66</v>
      </c>
      <c r="E684" s="23"/>
    </row>
    <row r="685" spans="1:5" ht="20" customHeight="1">
      <c r="A685" s="19" t="s">
        <v>1490</v>
      </c>
      <c r="B685" s="20" t="s">
        <v>1491</v>
      </c>
      <c r="C685" s="21" t="s">
        <v>296</v>
      </c>
      <c r="D685" s="22">
        <v>32</v>
      </c>
      <c r="E685" s="23"/>
    </row>
    <row r="686" spans="1:5" ht="20" customHeight="1">
      <c r="A686" s="19" t="s">
        <v>1492</v>
      </c>
      <c r="B686" s="20" t="s">
        <v>1491</v>
      </c>
      <c r="C686" s="21" t="s">
        <v>296</v>
      </c>
      <c r="D686" s="22">
        <v>32</v>
      </c>
      <c r="E686" s="23"/>
    </row>
    <row r="687" spans="1:5" ht="20" customHeight="1">
      <c r="A687" s="19" t="s">
        <v>1493</v>
      </c>
      <c r="B687" s="20" t="s">
        <v>1494</v>
      </c>
      <c r="C687" s="21" t="s">
        <v>345</v>
      </c>
      <c r="D687" s="22">
        <v>66</v>
      </c>
      <c r="E687" s="23"/>
    </row>
    <row r="688" spans="1:5" ht="20" customHeight="1">
      <c r="A688" s="19" t="s">
        <v>1495</v>
      </c>
      <c r="B688" s="20" t="s">
        <v>1496</v>
      </c>
      <c r="C688" s="21" t="s">
        <v>139</v>
      </c>
      <c r="D688" s="22">
        <v>63</v>
      </c>
      <c r="E688" s="23"/>
    </row>
    <row r="689" spans="1:5" ht="20" customHeight="1">
      <c r="A689" s="19" t="s">
        <v>1497</v>
      </c>
      <c r="B689" s="20" t="s">
        <v>1498</v>
      </c>
      <c r="C689" s="21" t="s">
        <v>296</v>
      </c>
      <c r="D689" s="22">
        <v>23</v>
      </c>
      <c r="E689" s="23"/>
    </row>
    <row r="690" spans="1:5" ht="20" customHeight="1">
      <c r="A690" s="19" t="s">
        <v>1499</v>
      </c>
      <c r="B690" s="20" t="s">
        <v>1498</v>
      </c>
      <c r="C690" s="21" t="s">
        <v>296</v>
      </c>
      <c r="D690" s="22">
        <v>23</v>
      </c>
      <c r="E690" s="23"/>
    </row>
    <row r="691" spans="1:5" ht="20" customHeight="1">
      <c r="A691" s="19" t="s">
        <v>1500</v>
      </c>
      <c r="B691" s="20" t="s">
        <v>1501</v>
      </c>
      <c r="C691" s="21" t="s">
        <v>296</v>
      </c>
      <c r="D691" s="22">
        <v>14</v>
      </c>
      <c r="E691" s="23"/>
    </row>
    <row r="692" spans="1:5" ht="20" customHeight="1">
      <c r="A692" s="19" t="s">
        <v>1502</v>
      </c>
      <c r="B692" s="20" t="s">
        <v>1503</v>
      </c>
      <c r="C692" s="21" t="s">
        <v>345</v>
      </c>
      <c r="D692" s="22">
        <v>67</v>
      </c>
      <c r="E692" s="23"/>
    </row>
    <row r="693" spans="1:5" ht="20" customHeight="1">
      <c r="A693" s="19" t="s">
        <v>1504</v>
      </c>
      <c r="B693" s="20" t="s">
        <v>1505</v>
      </c>
      <c r="C693" s="21" t="s">
        <v>345</v>
      </c>
      <c r="D693" s="22">
        <v>66</v>
      </c>
      <c r="E693" s="23"/>
    </row>
    <row r="694" spans="1:5" ht="20" customHeight="1">
      <c r="A694" s="19" t="s">
        <v>1506</v>
      </c>
      <c r="B694" s="20" t="s">
        <v>1507</v>
      </c>
      <c r="C694" s="21" t="s">
        <v>345</v>
      </c>
      <c r="D694" s="22">
        <v>66</v>
      </c>
      <c r="E694" s="23"/>
    </row>
    <row r="695" spans="1:5" ht="20" customHeight="1">
      <c r="A695" s="19" t="s">
        <v>1508</v>
      </c>
      <c r="B695" s="20" t="s">
        <v>1507</v>
      </c>
      <c r="C695" s="21" t="s">
        <v>345</v>
      </c>
      <c r="D695" s="22">
        <v>66</v>
      </c>
      <c r="E695" s="23"/>
    </row>
    <row r="696" spans="1:5" ht="20" customHeight="1">
      <c r="A696" s="19" t="s">
        <v>1509</v>
      </c>
      <c r="B696" s="20" t="s">
        <v>1507</v>
      </c>
      <c r="C696" s="21" t="s">
        <v>345</v>
      </c>
      <c r="D696" s="22">
        <v>66</v>
      </c>
      <c r="E696" s="23"/>
    </row>
    <row r="697" spans="1:5" ht="20" customHeight="1">
      <c r="A697" s="19" t="s">
        <v>1510</v>
      </c>
      <c r="B697" s="20" t="s">
        <v>1507</v>
      </c>
      <c r="C697" s="21" t="s">
        <v>345</v>
      </c>
      <c r="D697" s="22">
        <v>66</v>
      </c>
      <c r="E697" s="23"/>
    </row>
    <row r="698" spans="1:5" ht="20" customHeight="1">
      <c r="A698" s="19" t="s">
        <v>1511</v>
      </c>
      <c r="B698" s="20" t="s">
        <v>1512</v>
      </c>
      <c r="C698" s="21" t="s">
        <v>345</v>
      </c>
      <c r="D698" s="22">
        <v>66</v>
      </c>
      <c r="E698" s="23"/>
    </row>
    <row r="699" spans="1:5" ht="20" customHeight="1">
      <c r="A699" s="19" t="s">
        <v>1513</v>
      </c>
      <c r="B699" s="20" t="s">
        <v>99</v>
      </c>
      <c r="C699" s="21" t="s">
        <v>296</v>
      </c>
      <c r="D699" s="22">
        <v>34</v>
      </c>
      <c r="E699" s="23"/>
    </row>
    <row r="700" spans="1:5" ht="20" customHeight="1">
      <c r="A700" s="19" t="s">
        <v>1514</v>
      </c>
      <c r="B700" s="20" t="s">
        <v>99</v>
      </c>
      <c r="C700" s="21" t="s">
        <v>296</v>
      </c>
      <c r="D700" s="22">
        <v>34</v>
      </c>
      <c r="E700" s="23"/>
    </row>
    <row r="701" spans="1:5" ht="20" customHeight="1">
      <c r="A701" s="19" t="s">
        <v>1515</v>
      </c>
      <c r="B701" s="20" t="s">
        <v>1516</v>
      </c>
      <c r="C701" s="21" t="s">
        <v>345</v>
      </c>
      <c r="D701" s="22">
        <v>65</v>
      </c>
      <c r="E701" s="23"/>
    </row>
    <row r="702" spans="1:5" ht="20" customHeight="1">
      <c r="A702" s="19" t="s">
        <v>1517</v>
      </c>
      <c r="B702" s="20" t="s">
        <v>1518</v>
      </c>
      <c r="C702" s="21" t="s">
        <v>296</v>
      </c>
      <c r="D702" s="22">
        <v>25</v>
      </c>
      <c r="E702" s="23"/>
    </row>
    <row r="703" spans="1:5" ht="20" customHeight="1">
      <c r="A703" s="19" t="s">
        <v>1519</v>
      </c>
      <c r="B703" s="20" t="s">
        <v>1520</v>
      </c>
      <c r="C703" s="21" t="s">
        <v>345</v>
      </c>
      <c r="D703" s="22">
        <v>66</v>
      </c>
      <c r="E703" s="23"/>
    </row>
    <row r="704" spans="1:5" ht="20" customHeight="1">
      <c r="A704" s="19" t="s">
        <v>1521</v>
      </c>
      <c r="B704" s="20" t="s">
        <v>1522</v>
      </c>
      <c r="C704" s="21" t="s">
        <v>345</v>
      </c>
      <c r="D704" s="22">
        <v>66</v>
      </c>
      <c r="E704" s="23"/>
    </row>
    <row r="705" spans="1:5" ht="20" customHeight="1">
      <c r="A705" s="19" t="s">
        <v>1523</v>
      </c>
      <c r="B705" s="20" t="s">
        <v>1524</v>
      </c>
      <c r="C705" s="21" t="s">
        <v>345</v>
      </c>
      <c r="D705" s="22">
        <v>67</v>
      </c>
      <c r="E705" s="23"/>
    </row>
    <row r="706" spans="1:5" ht="20" customHeight="1">
      <c r="A706" s="19" t="s">
        <v>1525</v>
      </c>
      <c r="B706" s="20" t="s">
        <v>1526</v>
      </c>
      <c r="C706" s="21" t="s">
        <v>345</v>
      </c>
      <c r="D706" s="22">
        <v>66</v>
      </c>
      <c r="E706" s="23"/>
    </row>
    <row r="707" spans="1:5" ht="20" customHeight="1">
      <c r="A707" s="19" t="s">
        <v>1527</v>
      </c>
      <c r="B707" s="20" t="s">
        <v>1526</v>
      </c>
      <c r="C707" s="21" t="s">
        <v>345</v>
      </c>
      <c r="D707" s="22">
        <v>66</v>
      </c>
      <c r="E707" s="23"/>
    </row>
    <row r="708" spans="1:5" ht="20" customHeight="1">
      <c r="A708" s="19" t="s">
        <v>1528</v>
      </c>
      <c r="B708" s="20" t="s">
        <v>1529</v>
      </c>
      <c r="C708" s="21" t="s">
        <v>345</v>
      </c>
      <c r="D708" s="22">
        <v>66</v>
      </c>
      <c r="E708" s="23"/>
    </row>
    <row r="709" spans="1:5" ht="20" customHeight="1">
      <c r="A709" s="19" t="s">
        <v>1530</v>
      </c>
      <c r="B709" s="20" t="s">
        <v>1531</v>
      </c>
      <c r="C709" s="21" t="s">
        <v>296</v>
      </c>
      <c r="D709" s="22">
        <v>28</v>
      </c>
      <c r="E709" s="23"/>
    </row>
    <row r="710" spans="1:5" ht="20" customHeight="1">
      <c r="A710" s="19" t="s">
        <v>1532</v>
      </c>
      <c r="B710" s="20" t="s">
        <v>1531</v>
      </c>
      <c r="C710" s="21" t="s">
        <v>296</v>
      </c>
      <c r="D710" s="22">
        <v>28</v>
      </c>
      <c r="E710" s="23"/>
    </row>
    <row r="711" spans="1:5" ht="20" customHeight="1">
      <c r="A711" s="19" t="s">
        <v>1533</v>
      </c>
      <c r="B711" s="20" t="s">
        <v>1534</v>
      </c>
      <c r="C711" s="21" t="s">
        <v>345</v>
      </c>
      <c r="D711" s="22">
        <v>67</v>
      </c>
      <c r="E711" s="23"/>
    </row>
    <row r="712" spans="1:5" ht="20" customHeight="1">
      <c r="A712" s="19" t="s">
        <v>1535</v>
      </c>
      <c r="B712" s="20" t="s">
        <v>1536</v>
      </c>
      <c r="C712" s="21" t="s">
        <v>345</v>
      </c>
      <c r="D712" s="22">
        <v>67</v>
      </c>
      <c r="E712" s="23"/>
    </row>
    <row r="713" spans="1:5" ht="20" customHeight="1">
      <c r="A713" s="19" t="s">
        <v>1537</v>
      </c>
      <c r="B713" s="20" t="s">
        <v>1536</v>
      </c>
      <c r="C713" s="21" t="s">
        <v>345</v>
      </c>
      <c r="D713" s="22">
        <v>67</v>
      </c>
      <c r="E713" s="23"/>
    </row>
    <row r="714" spans="1:5" ht="20" customHeight="1">
      <c r="A714" s="19" t="s">
        <v>1538</v>
      </c>
      <c r="B714" s="20" t="s">
        <v>1539</v>
      </c>
      <c r="C714" s="21" t="s">
        <v>345</v>
      </c>
      <c r="D714" s="22">
        <v>65</v>
      </c>
      <c r="E714" s="23"/>
    </row>
    <row r="715" spans="1:5" ht="20" customHeight="1">
      <c r="A715" s="19" t="s">
        <v>1540</v>
      </c>
      <c r="B715" s="20" t="s">
        <v>1539</v>
      </c>
      <c r="C715" s="21" t="s">
        <v>345</v>
      </c>
      <c r="D715" s="22">
        <v>65</v>
      </c>
      <c r="E715" s="23"/>
    </row>
    <row r="716" spans="1:5" ht="20" customHeight="1">
      <c r="A716" s="19" t="s">
        <v>1541</v>
      </c>
      <c r="B716" s="20" t="s">
        <v>1539</v>
      </c>
      <c r="C716" s="21" t="s">
        <v>345</v>
      </c>
      <c r="D716" s="22">
        <v>65</v>
      </c>
      <c r="E716" s="23"/>
    </row>
    <row r="717" spans="1:5" ht="20" customHeight="1">
      <c r="A717" s="19" t="s">
        <v>1542</v>
      </c>
      <c r="B717" s="20" t="s">
        <v>1543</v>
      </c>
      <c r="C717" s="21" t="s">
        <v>345</v>
      </c>
      <c r="D717" s="22">
        <v>66</v>
      </c>
      <c r="E717" s="23"/>
    </row>
    <row r="718" spans="1:5" ht="20" customHeight="1">
      <c r="A718" s="19" t="s">
        <v>1544</v>
      </c>
      <c r="B718" s="20" t="s">
        <v>1545</v>
      </c>
      <c r="C718" s="21" t="s">
        <v>345</v>
      </c>
      <c r="D718" s="22">
        <v>66</v>
      </c>
      <c r="E718" s="23"/>
    </row>
    <row r="719" spans="1:5" ht="20" customHeight="1">
      <c r="A719" s="19" t="s">
        <v>1546</v>
      </c>
      <c r="B719" s="20" t="s">
        <v>1547</v>
      </c>
      <c r="C719" s="21" t="s">
        <v>345</v>
      </c>
      <c r="D719" s="22">
        <v>66</v>
      </c>
      <c r="E719" s="23"/>
    </row>
    <row r="720" spans="1:5" ht="20" customHeight="1">
      <c r="A720" s="19" t="s">
        <v>1548</v>
      </c>
      <c r="B720" s="20" t="s">
        <v>1547</v>
      </c>
      <c r="C720" s="21" t="s">
        <v>345</v>
      </c>
      <c r="D720" s="22">
        <v>66</v>
      </c>
      <c r="E720" s="23"/>
    </row>
    <row r="721" spans="1:5" ht="20" customHeight="1">
      <c r="A721" s="19" t="s">
        <v>1549</v>
      </c>
      <c r="B721" s="20" t="s">
        <v>1550</v>
      </c>
      <c r="C721" s="21" t="s">
        <v>345</v>
      </c>
      <c r="D721" s="22">
        <v>66</v>
      </c>
      <c r="E721" s="23"/>
    </row>
    <row r="722" spans="1:5" ht="20" customHeight="1">
      <c r="A722" s="19" t="s">
        <v>1551</v>
      </c>
      <c r="B722" s="20" t="s">
        <v>1552</v>
      </c>
      <c r="C722" s="21" t="s">
        <v>345</v>
      </c>
      <c r="D722" s="22">
        <v>65</v>
      </c>
      <c r="E722" s="23"/>
    </row>
    <row r="723" spans="1:5" ht="20" customHeight="1">
      <c r="A723" s="19" t="s">
        <v>1553</v>
      </c>
      <c r="B723" s="20" t="s">
        <v>1554</v>
      </c>
      <c r="C723" s="21" t="s">
        <v>345</v>
      </c>
      <c r="D723" s="22">
        <v>66</v>
      </c>
      <c r="E723" s="23"/>
    </row>
    <row r="724" spans="1:5" ht="20" customHeight="1">
      <c r="A724" s="19" t="s">
        <v>1555</v>
      </c>
      <c r="B724" s="20" t="s">
        <v>1556</v>
      </c>
      <c r="C724" s="21" t="s">
        <v>345</v>
      </c>
      <c r="D724" s="22">
        <v>66</v>
      </c>
      <c r="E724" s="23"/>
    </row>
    <row r="725" spans="1:5" ht="20" customHeight="1">
      <c r="A725" s="19" t="s">
        <v>1557</v>
      </c>
      <c r="B725" s="20" t="s">
        <v>1558</v>
      </c>
      <c r="C725" s="21" t="s">
        <v>345</v>
      </c>
      <c r="D725" s="22">
        <v>67</v>
      </c>
      <c r="E725" s="23"/>
    </row>
    <row r="726" spans="1:5" ht="20" customHeight="1">
      <c r="A726" s="19" t="s">
        <v>1559</v>
      </c>
      <c r="B726" s="20" t="s">
        <v>1560</v>
      </c>
      <c r="C726" s="21" t="s">
        <v>345</v>
      </c>
      <c r="D726" s="22">
        <v>66</v>
      </c>
      <c r="E726" s="23"/>
    </row>
    <row r="727" spans="1:5" ht="20" customHeight="1">
      <c r="A727" s="19" t="s">
        <v>1561</v>
      </c>
      <c r="B727" s="20" t="s">
        <v>1560</v>
      </c>
      <c r="C727" s="21" t="s">
        <v>345</v>
      </c>
      <c r="D727" s="22">
        <v>66</v>
      </c>
      <c r="E727" s="23"/>
    </row>
    <row r="728" spans="1:5" ht="20" customHeight="1">
      <c r="A728" s="19" t="s">
        <v>1562</v>
      </c>
      <c r="B728" s="20" t="s">
        <v>1563</v>
      </c>
      <c r="C728" s="21" t="s">
        <v>139</v>
      </c>
      <c r="D728" s="22">
        <v>63</v>
      </c>
      <c r="E728" s="23"/>
    </row>
    <row r="729" spans="1:5" ht="20" customHeight="1">
      <c r="A729" s="19" t="s">
        <v>1564</v>
      </c>
      <c r="B729" s="20" t="s">
        <v>1565</v>
      </c>
      <c r="C729" s="21" t="s">
        <v>345</v>
      </c>
      <c r="D729" s="22">
        <v>67</v>
      </c>
      <c r="E729" s="23"/>
    </row>
    <row r="730" spans="1:5" ht="20" customHeight="1">
      <c r="A730" s="19" t="s">
        <v>1566</v>
      </c>
      <c r="B730" s="20" t="s">
        <v>1567</v>
      </c>
      <c r="C730" s="21" t="s">
        <v>345</v>
      </c>
      <c r="D730" s="22">
        <v>66</v>
      </c>
      <c r="E730" s="23"/>
    </row>
    <row r="731" spans="1:5" ht="20" customHeight="1">
      <c r="A731" s="19" t="s">
        <v>1568</v>
      </c>
      <c r="B731" s="20" t="s">
        <v>1569</v>
      </c>
      <c r="C731" s="21" t="s">
        <v>296</v>
      </c>
      <c r="D731" s="22">
        <v>33</v>
      </c>
      <c r="E731" s="23"/>
    </row>
    <row r="732" spans="1:5" ht="20" customHeight="1">
      <c r="A732" s="19" t="s">
        <v>1570</v>
      </c>
      <c r="B732" s="20" t="s">
        <v>1571</v>
      </c>
      <c r="C732" s="21" t="s">
        <v>345</v>
      </c>
      <c r="D732" s="22">
        <v>64</v>
      </c>
      <c r="E732" s="23"/>
    </row>
    <row r="733" spans="1:5" ht="20" customHeight="1">
      <c r="A733" s="19" t="s">
        <v>1572</v>
      </c>
      <c r="B733" s="20" t="s">
        <v>1573</v>
      </c>
      <c r="C733" s="21" t="s">
        <v>296</v>
      </c>
      <c r="D733" s="22">
        <v>24</v>
      </c>
      <c r="E733" s="23"/>
    </row>
    <row r="734" spans="1:5" ht="20" customHeight="1">
      <c r="A734" s="19" t="s">
        <v>1574</v>
      </c>
      <c r="B734" s="20" t="s">
        <v>1575</v>
      </c>
      <c r="C734" s="21" t="s">
        <v>345</v>
      </c>
      <c r="D734" s="22">
        <v>65</v>
      </c>
      <c r="E734" s="23"/>
    </row>
    <row r="735" spans="1:5" ht="20" customHeight="1">
      <c r="A735" s="19" t="s">
        <v>1576</v>
      </c>
      <c r="B735" s="20" t="s">
        <v>1577</v>
      </c>
      <c r="C735" s="21" t="s">
        <v>345</v>
      </c>
      <c r="D735" s="22">
        <v>66</v>
      </c>
      <c r="E735" s="23"/>
    </row>
    <row r="736" spans="1:5" ht="20" customHeight="1">
      <c r="A736" s="19" t="s">
        <v>1578</v>
      </c>
      <c r="B736" s="20" t="s">
        <v>1579</v>
      </c>
      <c r="C736" s="21" t="s">
        <v>345</v>
      </c>
      <c r="D736" s="22">
        <v>67</v>
      </c>
      <c r="E736" s="23"/>
    </row>
    <row r="737" spans="1:5" ht="20" customHeight="1">
      <c r="A737" s="19" t="s">
        <v>1580</v>
      </c>
      <c r="B737" s="20" t="s">
        <v>1581</v>
      </c>
      <c r="C737" s="21" t="s">
        <v>296</v>
      </c>
      <c r="D737" s="22">
        <v>35</v>
      </c>
      <c r="E737" s="23"/>
    </row>
    <row r="738" spans="1:5" ht="20" customHeight="1">
      <c r="A738" s="19" t="s">
        <v>1582</v>
      </c>
      <c r="B738" s="20" t="s">
        <v>1581</v>
      </c>
      <c r="C738" s="21" t="s">
        <v>296</v>
      </c>
      <c r="D738" s="22">
        <v>35</v>
      </c>
      <c r="E738" s="23"/>
    </row>
    <row r="739" spans="1:5" ht="20" customHeight="1">
      <c r="A739" s="19" t="s">
        <v>1583</v>
      </c>
      <c r="B739" s="20" t="s">
        <v>1584</v>
      </c>
      <c r="C739" s="21" t="s">
        <v>345</v>
      </c>
      <c r="D739" s="22">
        <v>66</v>
      </c>
      <c r="E739" s="23"/>
    </row>
    <row r="740" spans="1:5" ht="20" customHeight="1">
      <c r="A740" s="19" t="s">
        <v>1585</v>
      </c>
      <c r="B740" s="20" t="s">
        <v>1586</v>
      </c>
      <c r="C740" s="21" t="s">
        <v>296</v>
      </c>
      <c r="D740" s="22">
        <v>29</v>
      </c>
      <c r="E740" s="23"/>
    </row>
    <row r="741" spans="1:5" ht="20" customHeight="1">
      <c r="A741" s="19" t="s">
        <v>1587</v>
      </c>
      <c r="B741" s="20" t="s">
        <v>1586</v>
      </c>
      <c r="C741" s="21" t="s">
        <v>296</v>
      </c>
      <c r="D741" s="22">
        <v>29</v>
      </c>
      <c r="E741" s="23"/>
    </row>
    <row r="742" spans="1:5" ht="20" customHeight="1">
      <c r="A742" s="19" t="s">
        <v>1588</v>
      </c>
      <c r="B742" s="20" t="s">
        <v>1589</v>
      </c>
      <c r="C742" s="21" t="s">
        <v>345</v>
      </c>
      <c r="D742" s="22">
        <v>66</v>
      </c>
      <c r="E742" s="23"/>
    </row>
    <row r="743" spans="1:5" ht="20" customHeight="1">
      <c r="A743" s="19" t="s">
        <v>1590</v>
      </c>
      <c r="B743" s="20" t="s">
        <v>1589</v>
      </c>
      <c r="C743" s="21" t="s">
        <v>345</v>
      </c>
      <c r="D743" s="22">
        <v>66</v>
      </c>
      <c r="E743" s="23"/>
    </row>
    <row r="744" spans="1:5" ht="20" customHeight="1">
      <c r="A744" s="19" t="s">
        <v>1591</v>
      </c>
      <c r="B744" s="20" t="s">
        <v>1589</v>
      </c>
      <c r="C744" s="21" t="s">
        <v>345</v>
      </c>
      <c r="D744" s="22">
        <v>66</v>
      </c>
      <c r="E744" s="23"/>
    </row>
    <row r="745" spans="1:5" ht="20" customHeight="1">
      <c r="A745" s="19" t="s">
        <v>1592</v>
      </c>
      <c r="B745" s="20" t="s">
        <v>1593</v>
      </c>
      <c r="C745" s="21" t="s">
        <v>345</v>
      </c>
      <c r="D745" s="22">
        <v>66</v>
      </c>
      <c r="E745" s="23"/>
    </row>
    <row r="746" spans="1:5" ht="20" customHeight="1">
      <c r="A746" s="19" t="s">
        <v>1594</v>
      </c>
      <c r="B746" s="20" t="s">
        <v>1595</v>
      </c>
      <c r="C746" s="21" t="s">
        <v>345</v>
      </c>
      <c r="D746" s="22">
        <v>67</v>
      </c>
      <c r="E746" s="23"/>
    </row>
    <row r="747" spans="1:5" ht="20" customHeight="1">
      <c r="A747" s="19" t="s">
        <v>1596</v>
      </c>
      <c r="B747" s="20" t="s">
        <v>1597</v>
      </c>
      <c r="C747" s="21" t="s">
        <v>345</v>
      </c>
      <c r="D747" s="22">
        <v>67</v>
      </c>
      <c r="E747" s="23"/>
    </row>
    <row r="748" spans="1:5" ht="20" customHeight="1">
      <c r="A748" s="19" t="s">
        <v>1598</v>
      </c>
      <c r="B748" s="20" t="s">
        <v>1599</v>
      </c>
      <c r="C748" s="21" t="s">
        <v>345</v>
      </c>
      <c r="D748" s="22">
        <v>65</v>
      </c>
      <c r="E748" s="23"/>
    </row>
    <row r="749" spans="1:5" ht="20" customHeight="1">
      <c r="A749" s="19" t="s">
        <v>1600</v>
      </c>
      <c r="B749" s="20" t="s">
        <v>1601</v>
      </c>
      <c r="C749" s="21" t="s">
        <v>345</v>
      </c>
      <c r="D749" s="22">
        <v>66</v>
      </c>
      <c r="E749" s="23"/>
    </row>
    <row r="750" spans="1:5" ht="20" customHeight="1">
      <c r="A750" s="19" t="s">
        <v>1602</v>
      </c>
      <c r="B750" s="20" t="s">
        <v>1603</v>
      </c>
      <c r="C750" s="21" t="s">
        <v>296</v>
      </c>
      <c r="D750" s="22">
        <v>36</v>
      </c>
      <c r="E750" s="23"/>
    </row>
    <row r="751" spans="1:5" ht="20" customHeight="1">
      <c r="A751" s="19" t="s">
        <v>1604</v>
      </c>
      <c r="B751" s="20" t="s">
        <v>1605</v>
      </c>
      <c r="C751" s="21" t="s">
        <v>296</v>
      </c>
      <c r="D751" s="22">
        <v>30</v>
      </c>
      <c r="E751" s="23"/>
    </row>
    <row r="752" spans="1:5" ht="20" customHeight="1">
      <c r="A752" s="19" t="s">
        <v>1606</v>
      </c>
      <c r="B752" s="20" t="s">
        <v>1607</v>
      </c>
      <c r="C752" s="21" t="s">
        <v>345</v>
      </c>
      <c r="D752" s="22">
        <v>66</v>
      </c>
      <c r="E752" s="23"/>
    </row>
    <row r="753" spans="1:5" ht="20" customHeight="1">
      <c r="A753" s="19" t="s">
        <v>1608</v>
      </c>
      <c r="B753" s="20" t="s">
        <v>1609</v>
      </c>
      <c r="C753" s="21" t="s">
        <v>345</v>
      </c>
      <c r="D753" s="22">
        <v>66</v>
      </c>
      <c r="E753" s="23"/>
    </row>
    <row r="754" spans="1:5" ht="20" customHeight="1">
      <c r="A754" s="19" t="s">
        <v>1610</v>
      </c>
      <c r="B754" s="20" t="s">
        <v>1609</v>
      </c>
      <c r="C754" s="21" t="s">
        <v>345</v>
      </c>
      <c r="D754" s="22">
        <v>66</v>
      </c>
      <c r="E754" s="23"/>
    </row>
    <row r="755" spans="1:5" ht="20" customHeight="1">
      <c r="A755" s="19" t="s">
        <v>1611</v>
      </c>
      <c r="B755" s="20" t="s">
        <v>1612</v>
      </c>
      <c r="C755" s="21" t="s">
        <v>345</v>
      </c>
      <c r="D755" s="22">
        <v>66</v>
      </c>
      <c r="E755" s="23"/>
    </row>
    <row r="756" spans="1:5" ht="20" customHeight="1">
      <c r="A756" s="19" t="s">
        <v>1613</v>
      </c>
      <c r="B756" s="20" t="s">
        <v>1614</v>
      </c>
      <c r="C756" s="21" t="s">
        <v>345</v>
      </c>
      <c r="D756" s="22">
        <v>67</v>
      </c>
      <c r="E756" s="23"/>
    </row>
    <row r="757" spans="1:5" ht="20" customHeight="1">
      <c r="A757" s="19" t="s">
        <v>1615</v>
      </c>
      <c r="B757" s="20" t="s">
        <v>1616</v>
      </c>
      <c r="C757" s="21" t="s">
        <v>345</v>
      </c>
      <c r="D757" s="22">
        <v>65</v>
      </c>
      <c r="E757" s="23"/>
    </row>
    <row r="758" spans="1:5" ht="20" customHeight="1">
      <c r="A758" s="19" t="s">
        <v>1617</v>
      </c>
      <c r="B758" s="20" t="s">
        <v>1616</v>
      </c>
      <c r="C758" s="21" t="s">
        <v>345</v>
      </c>
      <c r="D758" s="22">
        <v>65</v>
      </c>
      <c r="E758" s="23"/>
    </row>
    <row r="759" spans="1:5" ht="20" customHeight="1">
      <c r="A759" s="19" t="s">
        <v>1618</v>
      </c>
      <c r="B759" s="20" t="s">
        <v>1619</v>
      </c>
      <c r="C759" s="21" t="s">
        <v>345</v>
      </c>
      <c r="D759" s="22">
        <v>66</v>
      </c>
      <c r="E759" s="23"/>
    </row>
    <row r="760" spans="1:5" ht="20" customHeight="1">
      <c r="A760" s="19" t="s">
        <v>1620</v>
      </c>
      <c r="B760" s="20" t="s">
        <v>1621</v>
      </c>
      <c r="C760" s="21" t="s">
        <v>345</v>
      </c>
      <c r="D760" s="22">
        <v>66</v>
      </c>
      <c r="E760" s="23"/>
    </row>
    <row r="761" spans="1:5" ht="20" customHeight="1">
      <c r="A761" s="19" t="s">
        <v>1622</v>
      </c>
      <c r="B761" s="24">
        <v>100</v>
      </c>
      <c r="C761" s="21" t="s">
        <v>345</v>
      </c>
      <c r="D761" s="22">
        <v>66</v>
      </c>
      <c r="E761" s="23"/>
    </row>
    <row r="762" spans="1:5" ht="20" customHeight="1">
      <c r="A762" s="19" t="s">
        <v>1623</v>
      </c>
      <c r="B762" s="24">
        <v>100</v>
      </c>
      <c r="C762" s="21" t="s">
        <v>345</v>
      </c>
      <c r="D762" s="22">
        <v>66</v>
      </c>
      <c r="E762" s="23"/>
    </row>
    <row r="763" spans="1:5" ht="20" customHeight="1">
      <c r="A763" s="19" t="s">
        <v>1624</v>
      </c>
      <c r="B763" s="24">
        <v>100</v>
      </c>
      <c r="C763" s="21" t="s">
        <v>345</v>
      </c>
      <c r="D763" s="22">
        <v>67</v>
      </c>
      <c r="E763" s="23"/>
    </row>
    <row r="764" spans="1:5" ht="20" customHeight="1">
      <c r="A764" s="19" t="s">
        <v>1625</v>
      </c>
      <c r="B764" s="20" t="s">
        <v>1626</v>
      </c>
      <c r="C764" s="21" t="s">
        <v>345</v>
      </c>
      <c r="D764" s="22">
        <v>66</v>
      </c>
      <c r="E764" s="23"/>
    </row>
    <row r="765" spans="1:5" ht="20" customHeight="1">
      <c r="A765" s="19" t="s">
        <v>1627</v>
      </c>
      <c r="B765" s="20" t="s">
        <v>1628</v>
      </c>
      <c r="C765" s="21" t="s">
        <v>345</v>
      </c>
      <c r="D765" s="22">
        <v>65</v>
      </c>
      <c r="E765" s="23"/>
    </row>
    <row r="766" spans="1:5" ht="20" customHeight="1">
      <c r="A766" s="19" t="s">
        <v>1629</v>
      </c>
      <c r="B766" s="20" t="s">
        <v>1630</v>
      </c>
      <c r="C766" s="21" t="s">
        <v>345</v>
      </c>
      <c r="D766" s="22">
        <v>66</v>
      </c>
      <c r="E766" s="23"/>
    </row>
    <row r="767" spans="1:5" ht="20" customHeight="1">
      <c r="A767" s="19" t="s">
        <v>1631</v>
      </c>
      <c r="B767" s="20" t="s">
        <v>1632</v>
      </c>
      <c r="C767" s="21" t="s">
        <v>296</v>
      </c>
      <c r="D767" s="22">
        <v>27</v>
      </c>
      <c r="E767" s="23"/>
    </row>
    <row r="768" spans="1:5" ht="20" customHeight="1">
      <c r="A768" s="19" t="s">
        <v>1633</v>
      </c>
      <c r="B768" s="20" t="s">
        <v>1634</v>
      </c>
      <c r="C768" s="21" t="s">
        <v>345</v>
      </c>
      <c r="D768" s="22">
        <v>66</v>
      </c>
      <c r="E768" s="23"/>
    </row>
    <row r="769" spans="1:5" ht="20" customHeight="1">
      <c r="A769" s="19" t="s">
        <v>1635</v>
      </c>
      <c r="B769" s="20" t="s">
        <v>1636</v>
      </c>
      <c r="C769" s="21" t="s">
        <v>345</v>
      </c>
      <c r="D769" s="22">
        <v>67</v>
      </c>
      <c r="E769" s="23"/>
    </row>
    <row r="770" spans="1:5" ht="20" customHeight="1">
      <c r="A770" s="19" t="s">
        <v>1637</v>
      </c>
      <c r="B770" s="20" t="s">
        <v>1636</v>
      </c>
      <c r="C770" s="21" t="s">
        <v>345</v>
      </c>
      <c r="D770" s="22">
        <v>67</v>
      </c>
      <c r="E770" s="23"/>
    </row>
    <row r="771" spans="1:5" ht="20" customHeight="1">
      <c r="A771" s="19" t="s">
        <v>1638</v>
      </c>
      <c r="B771" s="20" t="s">
        <v>1639</v>
      </c>
      <c r="C771" s="21" t="s">
        <v>345</v>
      </c>
      <c r="D771" s="22">
        <v>66</v>
      </c>
      <c r="E771" s="23"/>
    </row>
    <row r="772" spans="1:5" ht="20" customHeight="1">
      <c r="A772" s="19" t="s">
        <v>1640</v>
      </c>
      <c r="B772" s="20" t="s">
        <v>1639</v>
      </c>
      <c r="C772" s="21" t="s">
        <v>345</v>
      </c>
      <c r="D772" s="22">
        <v>66</v>
      </c>
      <c r="E772" s="23"/>
    </row>
    <row r="773" spans="1:5" ht="20" customHeight="1">
      <c r="A773" s="19" t="s">
        <v>1641</v>
      </c>
      <c r="B773" s="20" t="s">
        <v>1642</v>
      </c>
      <c r="C773" s="21" t="s">
        <v>139</v>
      </c>
      <c r="D773" s="22">
        <v>63</v>
      </c>
      <c r="E773" s="23"/>
    </row>
    <row r="774" spans="1:5" ht="20" customHeight="1">
      <c r="A774" s="19" t="s">
        <v>1643</v>
      </c>
      <c r="B774" s="20" t="s">
        <v>1644</v>
      </c>
      <c r="C774" s="21" t="s">
        <v>345</v>
      </c>
      <c r="D774" s="22">
        <v>66</v>
      </c>
      <c r="E774" s="23"/>
    </row>
    <row r="775" spans="1:5" ht="20" customHeight="1">
      <c r="A775" s="19" t="s">
        <v>1645</v>
      </c>
      <c r="B775" s="20" t="s">
        <v>1646</v>
      </c>
      <c r="C775" s="21" t="s">
        <v>296</v>
      </c>
      <c r="D775" s="22">
        <v>48</v>
      </c>
      <c r="E775" s="23"/>
    </row>
    <row r="776" spans="1:5" ht="20" customHeight="1">
      <c r="A776" s="19" t="s">
        <v>1647</v>
      </c>
      <c r="B776" s="20" t="s">
        <v>1648</v>
      </c>
      <c r="C776" s="21" t="s">
        <v>296</v>
      </c>
      <c r="D776" s="22">
        <v>45</v>
      </c>
      <c r="E776" s="23"/>
    </row>
    <row r="777" spans="1:5" ht="20" customHeight="1">
      <c r="A777" s="19" t="s">
        <v>1649</v>
      </c>
      <c r="B777" s="20" t="s">
        <v>1650</v>
      </c>
      <c r="C777" s="21" t="s">
        <v>345</v>
      </c>
      <c r="D777" s="22">
        <v>64</v>
      </c>
      <c r="E777" s="23"/>
    </row>
    <row r="778" spans="1:5" ht="20" customHeight="1">
      <c r="A778" s="19" t="s">
        <v>1651</v>
      </c>
      <c r="B778" s="20" t="s">
        <v>1650</v>
      </c>
      <c r="C778" s="21" t="s">
        <v>345</v>
      </c>
      <c r="D778" s="22">
        <v>64</v>
      </c>
      <c r="E778" s="23"/>
    </row>
    <row r="779" spans="1:5" ht="20" customHeight="1">
      <c r="A779" s="19" t="s">
        <v>1652</v>
      </c>
      <c r="B779" s="20" t="s">
        <v>1653</v>
      </c>
      <c r="C779" s="21" t="s">
        <v>345</v>
      </c>
      <c r="D779" s="22">
        <v>65</v>
      </c>
      <c r="E779" s="23"/>
    </row>
    <row r="780" spans="1:5" ht="20" customHeight="1">
      <c r="A780" s="19" t="s">
        <v>1654</v>
      </c>
      <c r="B780" s="20" t="s">
        <v>1655</v>
      </c>
      <c r="C780" s="21" t="s">
        <v>296</v>
      </c>
      <c r="D780" s="22">
        <v>54</v>
      </c>
      <c r="E780" s="23"/>
    </row>
    <row r="781" spans="1:5" ht="20" customHeight="1">
      <c r="A781" s="19" t="s">
        <v>1656</v>
      </c>
      <c r="B781" s="20" t="s">
        <v>1657</v>
      </c>
      <c r="C781" s="21" t="s">
        <v>296</v>
      </c>
      <c r="D781" s="22">
        <v>42</v>
      </c>
      <c r="E781" s="23"/>
    </row>
    <row r="782" spans="1:5" ht="20" customHeight="1">
      <c r="A782" s="19" t="s">
        <v>1658</v>
      </c>
      <c r="B782" s="20" t="s">
        <v>1659</v>
      </c>
      <c r="C782" s="21" t="s">
        <v>345</v>
      </c>
      <c r="D782" s="22">
        <v>66</v>
      </c>
      <c r="E782" s="23"/>
    </row>
    <row r="783" spans="1:5" ht="20" customHeight="1">
      <c r="A783" s="19" t="s">
        <v>1660</v>
      </c>
      <c r="B783" s="20" t="s">
        <v>1661</v>
      </c>
      <c r="C783" s="21" t="s">
        <v>296</v>
      </c>
      <c r="D783" s="22">
        <v>15</v>
      </c>
      <c r="E783" s="23"/>
    </row>
    <row r="784" spans="1:5" ht="20" customHeight="1">
      <c r="A784" s="19" t="s">
        <v>1662</v>
      </c>
      <c r="B784" s="20" t="s">
        <v>1663</v>
      </c>
      <c r="C784" s="21" t="s">
        <v>345</v>
      </c>
      <c r="D784" s="22">
        <v>66</v>
      </c>
      <c r="E784" s="23"/>
    </row>
    <row r="785" spans="1:5" ht="20" customHeight="1">
      <c r="A785" s="19" t="s">
        <v>1664</v>
      </c>
      <c r="B785" s="20" t="s">
        <v>1665</v>
      </c>
      <c r="C785" s="21" t="s">
        <v>345</v>
      </c>
      <c r="D785" s="22">
        <v>66</v>
      </c>
      <c r="E785" s="23"/>
    </row>
    <row r="786" spans="1:5" ht="20" customHeight="1">
      <c r="A786" s="19" t="s">
        <v>1666</v>
      </c>
      <c r="B786" s="20" t="s">
        <v>1665</v>
      </c>
      <c r="C786" s="21" t="s">
        <v>345</v>
      </c>
      <c r="D786" s="22">
        <v>66</v>
      </c>
      <c r="E786" s="23"/>
    </row>
    <row r="787" spans="1:5" ht="20" customHeight="1">
      <c r="A787" s="19" t="s">
        <v>1667</v>
      </c>
      <c r="B787" s="20" t="s">
        <v>1665</v>
      </c>
      <c r="C787" s="21" t="s">
        <v>345</v>
      </c>
      <c r="D787" s="22">
        <v>66</v>
      </c>
      <c r="E787" s="23"/>
    </row>
    <row r="788" spans="1:5" ht="20" customHeight="1">
      <c r="A788" s="19" t="s">
        <v>1668</v>
      </c>
      <c r="B788" s="20" t="s">
        <v>1669</v>
      </c>
      <c r="C788" s="21" t="s">
        <v>345</v>
      </c>
      <c r="D788" s="22">
        <v>67</v>
      </c>
      <c r="E788" s="23"/>
    </row>
    <row r="789" spans="1:5" ht="20" customHeight="1">
      <c r="A789" s="19" t="s">
        <v>1670</v>
      </c>
      <c r="B789" s="20" t="s">
        <v>1671</v>
      </c>
      <c r="C789" s="21" t="s">
        <v>345</v>
      </c>
      <c r="D789" s="22">
        <v>66</v>
      </c>
      <c r="E789" s="23"/>
    </row>
    <row r="790" spans="1:5" ht="20" customHeight="1">
      <c r="A790" s="19" t="s">
        <v>1672</v>
      </c>
      <c r="B790" s="20" t="s">
        <v>1673</v>
      </c>
      <c r="C790" s="21" t="s">
        <v>345</v>
      </c>
      <c r="D790" s="22">
        <v>65</v>
      </c>
      <c r="E790" s="23"/>
    </row>
    <row r="791" spans="1:5" ht="20" customHeight="1">
      <c r="A791" s="19" t="s">
        <v>1674</v>
      </c>
      <c r="B791" s="20" t="s">
        <v>1675</v>
      </c>
      <c r="C791" s="21" t="s">
        <v>345</v>
      </c>
      <c r="D791" s="22">
        <v>66</v>
      </c>
      <c r="E791" s="23"/>
    </row>
    <row r="792" spans="1:5" ht="20" customHeight="1">
      <c r="A792" s="19" t="s">
        <v>1676</v>
      </c>
      <c r="B792" s="20" t="s">
        <v>1677</v>
      </c>
      <c r="C792" s="21" t="s">
        <v>345</v>
      </c>
      <c r="D792" s="22">
        <v>66</v>
      </c>
      <c r="E792" s="23"/>
    </row>
    <row r="793" spans="1:5" ht="20" customHeight="1">
      <c r="A793" s="19" t="s">
        <v>1678</v>
      </c>
      <c r="B793" s="20" t="s">
        <v>1679</v>
      </c>
      <c r="C793" s="21" t="s">
        <v>296</v>
      </c>
      <c r="D793" s="22">
        <v>37</v>
      </c>
      <c r="E793" s="23"/>
    </row>
    <row r="794" spans="1:5" ht="20" customHeight="1">
      <c r="A794" s="19" t="s">
        <v>1680</v>
      </c>
      <c r="B794" s="24">
        <v>100</v>
      </c>
      <c r="C794" s="21" t="s">
        <v>345</v>
      </c>
      <c r="D794" s="22">
        <v>66</v>
      </c>
      <c r="E794" s="23"/>
    </row>
    <row r="795" spans="1:5" ht="20" customHeight="1">
      <c r="A795" s="19" t="s">
        <v>1681</v>
      </c>
      <c r="B795" s="24">
        <v>100</v>
      </c>
      <c r="C795" s="21" t="s">
        <v>345</v>
      </c>
      <c r="D795" s="22">
        <v>66</v>
      </c>
      <c r="E795" s="23"/>
    </row>
    <row r="796" spans="1:5" ht="20" customHeight="1">
      <c r="A796" s="19" t="s">
        <v>1682</v>
      </c>
      <c r="B796" s="20" t="s">
        <v>1683</v>
      </c>
      <c r="C796" s="21" t="s">
        <v>345</v>
      </c>
      <c r="D796" s="22">
        <v>66</v>
      </c>
      <c r="E796" s="23"/>
    </row>
    <row r="797" spans="1:5" ht="20" customHeight="1">
      <c r="A797" s="19" t="s">
        <v>1684</v>
      </c>
      <c r="B797" s="20" t="s">
        <v>1685</v>
      </c>
      <c r="C797" s="21" t="s">
        <v>345</v>
      </c>
      <c r="D797" s="22">
        <v>65</v>
      </c>
      <c r="E797" s="23"/>
    </row>
    <row r="798" spans="1:5" ht="20" customHeight="1">
      <c r="A798" s="19" t="s">
        <v>1686</v>
      </c>
      <c r="B798" s="20" t="s">
        <v>1685</v>
      </c>
      <c r="C798" s="21" t="s">
        <v>345</v>
      </c>
      <c r="D798" s="22">
        <v>65</v>
      </c>
      <c r="E798" s="23"/>
    </row>
    <row r="799" spans="1:5" ht="20" customHeight="1">
      <c r="A799" s="19" t="s">
        <v>1687</v>
      </c>
      <c r="B799" s="20" t="s">
        <v>1688</v>
      </c>
      <c r="C799" s="21" t="s">
        <v>345</v>
      </c>
      <c r="D799" s="22">
        <v>66</v>
      </c>
      <c r="E799" s="23"/>
    </row>
    <row r="800" spans="1:5" ht="20" customHeight="1">
      <c r="A800" s="19" t="s">
        <v>1689</v>
      </c>
      <c r="B800" s="20" t="s">
        <v>1690</v>
      </c>
      <c r="C800" s="21" t="s">
        <v>296</v>
      </c>
      <c r="D800" s="22">
        <v>55</v>
      </c>
      <c r="E800" s="23"/>
    </row>
    <row r="801" spans="1:5" ht="20" customHeight="1">
      <c r="A801" s="19" t="s">
        <v>1691</v>
      </c>
      <c r="B801" s="20" t="s">
        <v>1692</v>
      </c>
      <c r="C801" s="21" t="s">
        <v>296</v>
      </c>
      <c r="D801" s="22">
        <v>16</v>
      </c>
      <c r="E801" s="23"/>
    </row>
    <row r="802" spans="1:5" ht="20" customHeight="1">
      <c r="A802" s="19" t="s">
        <v>118</v>
      </c>
      <c r="B802" s="20" t="s">
        <v>123</v>
      </c>
      <c r="C802" s="21" t="s">
        <v>345</v>
      </c>
      <c r="D802" s="22">
        <v>66</v>
      </c>
      <c r="E802" s="23"/>
    </row>
    <row r="803" spans="1:5" ht="20" customHeight="1">
      <c r="A803" s="19" t="s">
        <v>1693</v>
      </c>
      <c r="B803" s="24">
        <v>100</v>
      </c>
      <c r="C803" s="21" t="s">
        <v>345</v>
      </c>
      <c r="D803" s="22">
        <v>66</v>
      </c>
      <c r="E803" s="23"/>
    </row>
    <row r="804" spans="1:5" ht="20" customHeight="1">
      <c r="A804" s="19" t="s">
        <v>1694</v>
      </c>
      <c r="B804" s="24">
        <v>100</v>
      </c>
      <c r="C804" s="21" t="s">
        <v>345</v>
      </c>
      <c r="D804" s="22">
        <v>66</v>
      </c>
      <c r="E804" s="23"/>
    </row>
    <row r="805" spans="1:5" ht="20" customHeight="1">
      <c r="A805" s="19" t="s">
        <v>1695</v>
      </c>
      <c r="B805" s="20" t="s">
        <v>1696</v>
      </c>
      <c r="C805" s="21" t="s">
        <v>296</v>
      </c>
      <c r="D805" s="22">
        <v>56</v>
      </c>
      <c r="E805" s="23"/>
    </row>
    <row r="806" spans="1:5" ht="20" customHeight="1">
      <c r="A806" s="19" t="s">
        <v>1697</v>
      </c>
      <c r="B806" s="20" t="s">
        <v>1698</v>
      </c>
      <c r="C806" s="21" t="s">
        <v>296</v>
      </c>
      <c r="D806" s="22">
        <v>17</v>
      </c>
      <c r="E806" s="23"/>
    </row>
    <row r="807" spans="1:5" ht="20" customHeight="1">
      <c r="A807" s="19" t="s">
        <v>1699</v>
      </c>
      <c r="B807" s="20" t="s">
        <v>1700</v>
      </c>
      <c r="C807" s="21" t="s">
        <v>296</v>
      </c>
      <c r="D807" s="22">
        <v>61</v>
      </c>
      <c r="E807" s="23"/>
    </row>
    <row r="808" spans="1:5" ht="20" customHeight="1">
      <c r="A808" s="19" t="s">
        <v>1701</v>
      </c>
      <c r="B808" s="20" t="s">
        <v>1702</v>
      </c>
      <c r="C808" s="21" t="s">
        <v>296</v>
      </c>
      <c r="D808" s="22">
        <v>60</v>
      </c>
      <c r="E808" s="23"/>
    </row>
    <row r="809" spans="1:5" ht="20" customHeight="1">
      <c r="A809" s="19" t="s">
        <v>1703</v>
      </c>
      <c r="B809" s="20" t="s">
        <v>1704</v>
      </c>
      <c r="C809" s="21" t="s">
        <v>345</v>
      </c>
      <c r="D809" s="22">
        <v>66</v>
      </c>
      <c r="E809" s="23"/>
    </row>
    <row r="810" spans="1:5" ht="20" customHeight="1">
      <c r="A810" s="19" t="s">
        <v>1705</v>
      </c>
      <c r="B810" s="20" t="s">
        <v>1706</v>
      </c>
      <c r="C810" s="21" t="s">
        <v>296</v>
      </c>
      <c r="D810" s="22">
        <v>59</v>
      </c>
      <c r="E810" s="23"/>
    </row>
    <row r="811" spans="1:5" ht="20" customHeight="1">
      <c r="A811" s="19" t="s">
        <v>1707</v>
      </c>
      <c r="B811" s="20" t="s">
        <v>1708</v>
      </c>
      <c r="C811" s="21" t="s">
        <v>345</v>
      </c>
      <c r="D811" s="22">
        <v>65</v>
      </c>
      <c r="E811" s="23"/>
    </row>
    <row r="812" spans="1:5" ht="20" customHeight="1">
      <c r="A812" s="19" t="s">
        <v>1709</v>
      </c>
      <c r="B812" s="20" t="s">
        <v>1710</v>
      </c>
      <c r="C812" s="21" t="s">
        <v>345</v>
      </c>
      <c r="D812" s="22">
        <v>66</v>
      </c>
      <c r="E812" s="23"/>
    </row>
    <row r="813" spans="1:5" ht="20" customHeight="1">
      <c r="A813" s="19" t="s">
        <v>1711</v>
      </c>
      <c r="B813" s="20" t="s">
        <v>1712</v>
      </c>
      <c r="C813" s="21" t="s">
        <v>345</v>
      </c>
      <c r="D813" s="22">
        <v>66</v>
      </c>
      <c r="E813" s="23"/>
    </row>
    <row r="814" spans="1:5" ht="20" customHeight="1">
      <c r="A814" s="19" t="s">
        <v>1713</v>
      </c>
      <c r="B814" s="20" t="s">
        <v>1714</v>
      </c>
      <c r="C814" s="21" t="s">
        <v>296</v>
      </c>
      <c r="D814" s="22">
        <v>50</v>
      </c>
      <c r="E814" s="23"/>
    </row>
    <row r="815" spans="1:5" ht="20" customHeight="1">
      <c r="A815" s="19" t="s">
        <v>1715</v>
      </c>
      <c r="B815" s="20" t="s">
        <v>1716</v>
      </c>
      <c r="C815" s="21" t="s">
        <v>345</v>
      </c>
      <c r="D815" s="22">
        <v>66</v>
      </c>
      <c r="E815" s="23"/>
    </row>
    <row r="816" spans="1:5" ht="20" customHeight="1">
      <c r="A816" s="19" t="s">
        <v>1717</v>
      </c>
      <c r="B816" s="20" t="s">
        <v>1716</v>
      </c>
      <c r="C816" s="21" t="s">
        <v>345</v>
      </c>
      <c r="D816" s="22">
        <v>66</v>
      </c>
      <c r="E816" s="23"/>
    </row>
    <row r="817" spans="1:5" ht="20" customHeight="1">
      <c r="A817" s="19" t="s">
        <v>1718</v>
      </c>
      <c r="B817" s="20" t="s">
        <v>1719</v>
      </c>
      <c r="C817" s="21" t="s">
        <v>296</v>
      </c>
      <c r="D817" s="22">
        <v>58</v>
      </c>
      <c r="E817" s="23"/>
    </row>
    <row r="818" spans="1:5" ht="20" customHeight="1">
      <c r="A818" s="19" t="s">
        <v>1720</v>
      </c>
      <c r="B818" s="20" t="s">
        <v>1721</v>
      </c>
      <c r="C818" s="21" t="s">
        <v>139</v>
      </c>
      <c r="D818" s="22">
        <v>63</v>
      </c>
      <c r="E818" s="23"/>
    </row>
    <row r="819" spans="1:5" ht="20" customHeight="1">
      <c r="A819" s="19" t="s">
        <v>1722</v>
      </c>
      <c r="B819" s="20" t="s">
        <v>1723</v>
      </c>
      <c r="C819" s="21" t="s">
        <v>345</v>
      </c>
      <c r="D819" s="22">
        <v>66</v>
      </c>
      <c r="E819" s="23"/>
    </row>
    <row r="820" spans="1:5" ht="20" customHeight="1">
      <c r="A820" s="19" t="s">
        <v>1724</v>
      </c>
      <c r="B820" s="20" t="s">
        <v>1725</v>
      </c>
      <c r="C820" s="21" t="s">
        <v>345</v>
      </c>
      <c r="D820" s="22">
        <v>64</v>
      </c>
      <c r="E820" s="23"/>
    </row>
    <row r="821" spans="1:5" ht="20" customHeight="1">
      <c r="A821" s="19" t="s">
        <v>1726</v>
      </c>
      <c r="B821" s="20" t="s">
        <v>1727</v>
      </c>
      <c r="C821" s="21" t="s">
        <v>296</v>
      </c>
      <c r="D821" s="22">
        <v>21</v>
      </c>
      <c r="E821" s="23"/>
    </row>
    <row r="822" spans="1:5" ht="20" customHeight="1">
      <c r="A822" s="19" t="s">
        <v>1728</v>
      </c>
      <c r="B822" s="20" t="s">
        <v>1729</v>
      </c>
      <c r="C822" s="21" t="s">
        <v>345</v>
      </c>
      <c r="D822" s="22">
        <v>65</v>
      </c>
      <c r="E822" s="23"/>
    </row>
    <row r="823" spans="1:5" ht="20" customHeight="1">
      <c r="A823" s="19" t="s">
        <v>1730</v>
      </c>
      <c r="B823" s="20" t="s">
        <v>1731</v>
      </c>
      <c r="C823" s="21" t="s">
        <v>345</v>
      </c>
      <c r="D823" s="22">
        <v>66</v>
      </c>
      <c r="E823" s="23"/>
    </row>
    <row r="824" spans="1:5" ht="20" customHeight="1">
      <c r="A824" s="19" t="s">
        <v>1732</v>
      </c>
      <c r="B824" s="20" t="s">
        <v>1733</v>
      </c>
      <c r="C824" s="21" t="s">
        <v>296</v>
      </c>
      <c r="D824" s="22">
        <v>15</v>
      </c>
      <c r="E824" s="23"/>
    </row>
    <row r="825" spans="1:5" ht="20" customHeight="1">
      <c r="A825" s="19" t="s">
        <v>1734</v>
      </c>
      <c r="B825" s="20" t="s">
        <v>1735</v>
      </c>
      <c r="C825" s="21" t="s">
        <v>345</v>
      </c>
      <c r="D825" s="22">
        <v>66</v>
      </c>
      <c r="E825" s="23"/>
    </row>
    <row r="826" spans="1:5" ht="20" customHeight="1">
      <c r="A826" s="19" t="s">
        <v>1736</v>
      </c>
      <c r="B826" s="20" t="s">
        <v>1737</v>
      </c>
      <c r="C826" s="21" t="s">
        <v>345</v>
      </c>
      <c r="D826" s="22">
        <v>66</v>
      </c>
      <c r="E826" s="23"/>
    </row>
    <row r="827" spans="1:5" ht="20" customHeight="1">
      <c r="A827" s="19" t="s">
        <v>1738</v>
      </c>
      <c r="B827" s="20" t="s">
        <v>1739</v>
      </c>
      <c r="C827" s="21" t="s">
        <v>345</v>
      </c>
      <c r="D827" s="22">
        <v>66</v>
      </c>
      <c r="E827" s="23"/>
    </row>
    <row r="828" spans="1:5" ht="20" customHeight="1">
      <c r="A828" s="19" t="s">
        <v>1740</v>
      </c>
      <c r="B828" s="20" t="s">
        <v>1741</v>
      </c>
      <c r="C828" s="21" t="s">
        <v>345</v>
      </c>
      <c r="D828" s="22">
        <v>65</v>
      </c>
      <c r="E828" s="23"/>
    </row>
    <row r="829" spans="1:5" ht="20" customHeight="1">
      <c r="A829" s="19" t="s">
        <v>1742</v>
      </c>
      <c r="B829" s="20" t="s">
        <v>1743</v>
      </c>
      <c r="C829" s="21" t="s">
        <v>345</v>
      </c>
      <c r="D829" s="22">
        <v>67</v>
      </c>
      <c r="E829" s="23"/>
    </row>
    <row r="830" spans="1:5" ht="20" customHeight="1">
      <c r="A830" s="19" t="s">
        <v>1744</v>
      </c>
      <c r="B830" s="20" t="s">
        <v>1745</v>
      </c>
      <c r="C830" s="21" t="s">
        <v>296</v>
      </c>
      <c r="D830" s="22">
        <v>35</v>
      </c>
      <c r="E830" s="23"/>
    </row>
    <row r="831" spans="1:5" ht="20" customHeight="1">
      <c r="A831" s="19" t="s">
        <v>1746</v>
      </c>
      <c r="B831" s="20" t="s">
        <v>1747</v>
      </c>
      <c r="C831" s="21" t="s">
        <v>345</v>
      </c>
      <c r="D831" s="22">
        <v>66</v>
      </c>
      <c r="E831" s="23"/>
    </row>
    <row r="832" spans="1:5" ht="20" customHeight="1">
      <c r="A832" s="19" t="s">
        <v>1748</v>
      </c>
      <c r="B832" s="20" t="s">
        <v>1747</v>
      </c>
      <c r="C832" s="21" t="s">
        <v>345</v>
      </c>
      <c r="D832" s="22">
        <v>66</v>
      </c>
      <c r="E832" s="23"/>
    </row>
    <row r="833" spans="1:5" ht="20" customHeight="1">
      <c r="A833" s="19" t="s">
        <v>1749</v>
      </c>
      <c r="B833" s="20" t="s">
        <v>1750</v>
      </c>
      <c r="C833" s="21" t="s">
        <v>296</v>
      </c>
      <c r="D833" s="22">
        <v>26</v>
      </c>
      <c r="E833" s="23"/>
    </row>
    <row r="834" spans="1:5" ht="20" customHeight="1">
      <c r="A834" s="19" t="s">
        <v>1751</v>
      </c>
      <c r="B834" s="20" t="s">
        <v>1750</v>
      </c>
      <c r="C834" s="21" t="s">
        <v>296</v>
      </c>
      <c r="D834" s="22">
        <v>26</v>
      </c>
      <c r="E834" s="23"/>
    </row>
    <row r="835" spans="1:5" ht="20" customHeight="1">
      <c r="A835" s="19" t="s">
        <v>1752</v>
      </c>
      <c r="B835" s="20" t="s">
        <v>1750</v>
      </c>
      <c r="C835" s="21" t="s">
        <v>296</v>
      </c>
      <c r="D835" s="22">
        <v>26</v>
      </c>
      <c r="E835" s="23"/>
    </row>
    <row r="836" spans="1:5" ht="20" customHeight="1">
      <c r="A836" s="19" t="s">
        <v>1753</v>
      </c>
      <c r="B836" s="20" t="s">
        <v>1750</v>
      </c>
      <c r="C836" s="21" t="s">
        <v>296</v>
      </c>
      <c r="D836" s="22">
        <v>26</v>
      </c>
      <c r="E836" s="23"/>
    </row>
    <row r="837" spans="1:5" ht="20" customHeight="1">
      <c r="A837" s="19" t="s">
        <v>1754</v>
      </c>
      <c r="B837" s="20" t="s">
        <v>1755</v>
      </c>
      <c r="C837" s="21" t="s">
        <v>345</v>
      </c>
      <c r="D837" s="22">
        <v>66</v>
      </c>
      <c r="E837" s="23"/>
    </row>
    <row r="838" spans="1:5" ht="20" customHeight="1">
      <c r="A838" s="19" t="s">
        <v>1756</v>
      </c>
      <c r="B838" s="20" t="s">
        <v>1757</v>
      </c>
      <c r="C838" s="21" t="s">
        <v>345</v>
      </c>
      <c r="D838" s="22">
        <v>66</v>
      </c>
      <c r="E838" s="23"/>
    </row>
    <row r="839" spans="1:5" ht="20" customHeight="1">
      <c r="A839" s="19" t="s">
        <v>1758</v>
      </c>
      <c r="B839" s="24">
        <v>100</v>
      </c>
      <c r="C839" s="21" t="s">
        <v>345</v>
      </c>
      <c r="D839" s="22">
        <v>67</v>
      </c>
      <c r="E839" s="23"/>
    </row>
    <row r="840" spans="1:5" ht="20" customHeight="1">
      <c r="A840" s="19" t="s">
        <v>1759</v>
      </c>
      <c r="B840" s="20" t="s">
        <v>1760</v>
      </c>
      <c r="C840" s="21" t="s">
        <v>345</v>
      </c>
      <c r="D840" s="22">
        <v>67</v>
      </c>
      <c r="E840" s="23"/>
    </row>
    <row r="841" spans="1:5" ht="20" customHeight="1">
      <c r="A841" s="19" t="s">
        <v>1761</v>
      </c>
      <c r="B841" s="20" t="s">
        <v>1762</v>
      </c>
      <c r="C841" s="21" t="s">
        <v>345</v>
      </c>
      <c r="D841" s="22">
        <v>66</v>
      </c>
      <c r="E841" s="23"/>
    </row>
    <row r="842" spans="1:5" ht="20" customHeight="1">
      <c r="A842" s="19" t="s">
        <v>1763</v>
      </c>
      <c r="B842" s="20" t="s">
        <v>1764</v>
      </c>
      <c r="C842" s="21" t="s">
        <v>296</v>
      </c>
      <c r="D842" s="22">
        <v>29</v>
      </c>
      <c r="E842" s="23"/>
    </row>
    <row r="843" spans="1:5" ht="20" customHeight="1">
      <c r="A843" s="19" t="s">
        <v>1765</v>
      </c>
      <c r="B843" s="20" t="s">
        <v>1766</v>
      </c>
      <c r="C843" s="21" t="s">
        <v>345</v>
      </c>
      <c r="D843" s="22">
        <v>65</v>
      </c>
      <c r="E843" s="23"/>
    </row>
    <row r="844" spans="1:5" ht="20" customHeight="1">
      <c r="A844" s="19" t="s">
        <v>1767</v>
      </c>
      <c r="B844" s="20" t="s">
        <v>1768</v>
      </c>
      <c r="C844" s="21" t="s">
        <v>345</v>
      </c>
      <c r="D844" s="22">
        <v>66</v>
      </c>
      <c r="E844" s="23"/>
    </row>
    <row r="845" spans="1:5" ht="20" customHeight="1">
      <c r="A845" s="19" t="s">
        <v>1769</v>
      </c>
      <c r="B845" s="20" t="s">
        <v>1768</v>
      </c>
      <c r="C845" s="21" t="s">
        <v>345</v>
      </c>
      <c r="D845" s="22">
        <v>66</v>
      </c>
      <c r="E845" s="23"/>
    </row>
    <row r="846" spans="1:5" ht="20" customHeight="1">
      <c r="A846" s="19" t="s">
        <v>1770</v>
      </c>
      <c r="B846" s="20" t="s">
        <v>1768</v>
      </c>
      <c r="C846" s="21" t="s">
        <v>345</v>
      </c>
      <c r="D846" s="22">
        <v>66</v>
      </c>
      <c r="E846" s="23"/>
    </row>
    <row r="847" spans="1:5" ht="20" customHeight="1">
      <c r="A847" s="19" t="s">
        <v>1771</v>
      </c>
      <c r="B847" s="20" t="s">
        <v>1768</v>
      </c>
      <c r="C847" s="21" t="s">
        <v>345</v>
      </c>
      <c r="D847" s="22">
        <v>66</v>
      </c>
      <c r="E847" s="23"/>
    </row>
    <row r="848" spans="1:5" ht="20" customHeight="1">
      <c r="A848" s="19" t="s">
        <v>1772</v>
      </c>
      <c r="B848" s="20" t="s">
        <v>1773</v>
      </c>
      <c r="C848" s="21" t="s">
        <v>345</v>
      </c>
      <c r="D848" s="22">
        <v>67</v>
      </c>
      <c r="E848" s="23"/>
    </row>
    <row r="849" spans="1:5" ht="20" customHeight="1">
      <c r="A849" s="19" t="s">
        <v>1774</v>
      </c>
      <c r="B849" s="20" t="s">
        <v>1775</v>
      </c>
      <c r="C849" s="21" t="s">
        <v>345</v>
      </c>
      <c r="D849" s="22">
        <v>66</v>
      </c>
      <c r="E849" s="23"/>
    </row>
    <row r="850" spans="1:5" ht="20" customHeight="1">
      <c r="A850" s="19" t="s">
        <v>1776</v>
      </c>
      <c r="B850" s="20" t="s">
        <v>1777</v>
      </c>
      <c r="C850" s="21" t="s">
        <v>345</v>
      </c>
      <c r="D850" s="22">
        <v>66</v>
      </c>
      <c r="E850" s="23"/>
    </row>
    <row r="851" spans="1:5" ht="20" customHeight="1">
      <c r="A851" s="19" t="s">
        <v>1778</v>
      </c>
      <c r="B851" s="20" t="s">
        <v>1779</v>
      </c>
      <c r="C851" s="21" t="s">
        <v>139</v>
      </c>
      <c r="D851" s="22">
        <v>63</v>
      </c>
      <c r="E851" s="23"/>
    </row>
    <row r="852" spans="1:5" ht="20" customHeight="1">
      <c r="A852" s="19" t="s">
        <v>1780</v>
      </c>
      <c r="B852" s="20" t="s">
        <v>1781</v>
      </c>
      <c r="C852" s="21" t="s">
        <v>345</v>
      </c>
      <c r="D852" s="22">
        <v>66</v>
      </c>
      <c r="E852" s="23"/>
    </row>
    <row r="853" spans="1:5" ht="20" customHeight="1">
      <c r="A853" s="19" t="s">
        <v>1782</v>
      </c>
      <c r="B853" s="20" t="s">
        <v>1783</v>
      </c>
      <c r="C853" s="21" t="s">
        <v>345</v>
      </c>
      <c r="D853" s="22">
        <v>65</v>
      </c>
      <c r="E853" s="23"/>
    </row>
    <row r="854" spans="1:5" ht="20" customHeight="1">
      <c r="A854" s="19" t="s">
        <v>1784</v>
      </c>
      <c r="B854" s="20" t="s">
        <v>1785</v>
      </c>
      <c r="C854" s="21" t="s">
        <v>345</v>
      </c>
      <c r="D854" s="22">
        <v>66</v>
      </c>
      <c r="E854" s="23"/>
    </row>
    <row r="855" spans="1:5" ht="20" customHeight="1">
      <c r="A855" s="19" t="s">
        <v>1786</v>
      </c>
      <c r="B855" s="20" t="s">
        <v>1785</v>
      </c>
      <c r="C855" s="21" t="s">
        <v>345</v>
      </c>
      <c r="D855" s="22">
        <v>66</v>
      </c>
      <c r="E855" s="23"/>
    </row>
    <row r="856" spans="1:5" ht="20" customHeight="1">
      <c r="A856" s="19" t="s">
        <v>1787</v>
      </c>
      <c r="B856" s="20" t="s">
        <v>1788</v>
      </c>
      <c r="C856" s="21" t="s">
        <v>345</v>
      </c>
      <c r="D856" s="22">
        <v>66</v>
      </c>
      <c r="E856" s="23"/>
    </row>
    <row r="857" spans="1:5" ht="20" customHeight="1">
      <c r="A857" s="19" t="s">
        <v>1789</v>
      </c>
      <c r="B857" s="20" t="s">
        <v>1790</v>
      </c>
      <c r="C857" s="21" t="s">
        <v>345</v>
      </c>
      <c r="D857" s="22">
        <v>66</v>
      </c>
      <c r="E857" s="23"/>
    </row>
    <row r="858" spans="1:5" ht="20" customHeight="1">
      <c r="A858" s="19" t="s">
        <v>1791</v>
      </c>
      <c r="B858" s="20" t="s">
        <v>1792</v>
      </c>
      <c r="C858" s="21" t="s">
        <v>345</v>
      </c>
      <c r="D858" s="22">
        <v>64</v>
      </c>
      <c r="E858" s="23"/>
    </row>
    <row r="859" spans="1:5" ht="20" customHeight="1">
      <c r="A859" s="19" t="s">
        <v>1793</v>
      </c>
      <c r="B859" s="20" t="s">
        <v>1794</v>
      </c>
      <c r="C859" s="21" t="s">
        <v>345</v>
      </c>
      <c r="D859" s="22">
        <v>66</v>
      </c>
      <c r="E859" s="23"/>
    </row>
    <row r="860" spans="1:5" ht="20" customHeight="1">
      <c r="A860" s="19" t="s">
        <v>1795</v>
      </c>
      <c r="B860" s="20" t="s">
        <v>1796</v>
      </c>
      <c r="C860" s="21" t="s">
        <v>296</v>
      </c>
      <c r="D860" s="22">
        <v>34</v>
      </c>
      <c r="E860" s="23"/>
    </row>
    <row r="861" spans="1:5" ht="20" customHeight="1">
      <c r="A861" s="19" t="s">
        <v>1797</v>
      </c>
      <c r="B861" s="20" t="s">
        <v>1798</v>
      </c>
      <c r="C861" s="21" t="s">
        <v>345</v>
      </c>
      <c r="D861" s="22">
        <v>65</v>
      </c>
      <c r="E861" s="23"/>
    </row>
    <row r="862" spans="1:5" ht="20" customHeight="1">
      <c r="A862" s="19" t="s">
        <v>1799</v>
      </c>
      <c r="B862" s="20" t="s">
        <v>1798</v>
      </c>
      <c r="C862" s="21" t="s">
        <v>345</v>
      </c>
      <c r="D862" s="22">
        <v>65</v>
      </c>
      <c r="E862" s="23"/>
    </row>
    <row r="863" spans="1:5" ht="20" customHeight="1">
      <c r="A863" s="19" t="s">
        <v>1800</v>
      </c>
      <c r="B863" s="20" t="s">
        <v>1801</v>
      </c>
      <c r="C863" s="21" t="s">
        <v>296</v>
      </c>
      <c r="D863" s="22">
        <v>25</v>
      </c>
      <c r="E863" s="23"/>
    </row>
    <row r="864" spans="1:5" ht="20" customHeight="1">
      <c r="A864" s="19" t="s">
        <v>1802</v>
      </c>
      <c r="B864" s="20" t="s">
        <v>1803</v>
      </c>
      <c r="C864" s="21" t="s">
        <v>345</v>
      </c>
      <c r="D864" s="22">
        <v>66</v>
      </c>
      <c r="E864" s="23"/>
    </row>
    <row r="865" spans="1:5" ht="20" customHeight="1">
      <c r="A865" s="19" t="s">
        <v>1804</v>
      </c>
      <c r="B865" s="20" t="s">
        <v>1803</v>
      </c>
      <c r="C865" s="21" t="s">
        <v>345</v>
      </c>
      <c r="D865" s="22">
        <v>66</v>
      </c>
      <c r="E865" s="23"/>
    </row>
    <row r="866" spans="1:5" ht="20" customHeight="1">
      <c r="A866" s="19" t="s">
        <v>1805</v>
      </c>
      <c r="B866" s="20" t="s">
        <v>1806</v>
      </c>
      <c r="C866" s="21" t="s">
        <v>345</v>
      </c>
      <c r="D866" s="22">
        <v>66</v>
      </c>
      <c r="E866" s="23"/>
    </row>
    <row r="867" spans="1:5" ht="20" customHeight="1">
      <c r="A867" s="19" t="s">
        <v>1807</v>
      </c>
      <c r="B867" s="20" t="s">
        <v>1808</v>
      </c>
      <c r="C867" s="21" t="s">
        <v>296</v>
      </c>
      <c r="D867" s="22">
        <v>36</v>
      </c>
      <c r="E867" s="23"/>
    </row>
    <row r="868" spans="1:5" ht="20" customHeight="1">
      <c r="A868" s="19" t="s">
        <v>1809</v>
      </c>
      <c r="B868" s="20" t="s">
        <v>1810</v>
      </c>
      <c r="C868" s="21" t="s">
        <v>296</v>
      </c>
      <c r="D868" s="22">
        <v>30</v>
      </c>
      <c r="E868" s="23"/>
    </row>
    <row r="869" spans="1:5" ht="20" customHeight="1">
      <c r="A869" s="19" t="s">
        <v>1811</v>
      </c>
      <c r="B869" s="20" t="s">
        <v>1812</v>
      </c>
      <c r="C869" s="21" t="s">
        <v>345</v>
      </c>
      <c r="D869" s="22">
        <v>66</v>
      </c>
      <c r="E869" s="23"/>
    </row>
    <row r="870" spans="1:5" ht="20" customHeight="1">
      <c r="A870" s="19" t="s">
        <v>1813</v>
      </c>
      <c r="B870" s="20" t="s">
        <v>1814</v>
      </c>
      <c r="C870" s="21" t="s">
        <v>345</v>
      </c>
      <c r="D870" s="22">
        <v>66</v>
      </c>
      <c r="E870" s="23"/>
    </row>
    <row r="871" spans="1:5" ht="20" customHeight="1">
      <c r="A871" s="19" t="s">
        <v>1815</v>
      </c>
      <c r="B871" s="20" t="s">
        <v>1816</v>
      </c>
      <c r="C871" s="21" t="s">
        <v>345</v>
      </c>
      <c r="D871" s="22">
        <v>67</v>
      </c>
      <c r="E871" s="23"/>
    </row>
    <row r="872" spans="1:5" ht="20" customHeight="1">
      <c r="A872" s="19" t="s">
        <v>1817</v>
      </c>
      <c r="B872" s="20" t="s">
        <v>1818</v>
      </c>
      <c r="C872" s="21" t="s">
        <v>345</v>
      </c>
      <c r="D872" s="22">
        <v>65</v>
      </c>
      <c r="E872" s="23"/>
    </row>
    <row r="873" spans="1:5" ht="20" customHeight="1">
      <c r="A873" s="19" t="s">
        <v>1819</v>
      </c>
      <c r="B873" s="20" t="s">
        <v>1820</v>
      </c>
      <c r="C873" s="21" t="s">
        <v>345</v>
      </c>
      <c r="D873" s="22">
        <v>66</v>
      </c>
      <c r="E873" s="23"/>
    </row>
    <row r="874" spans="1:5" ht="20" customHeight="1">
      <c r="A874" s="19" t="s">
        <v>1821</v>
      </c>
      <c r="B874" s="20" t="s">
        <v>1820</v>
      </c>
      <c r="C874" s="21" t="s">
        <v>345</v>
      </c>
      <c r="D874" s="22">
        <v>66</v>
      </c>
      <c r="E874" s="23"/>
    </row>
    <row r="875" spans="1:5" ht="20" customHeight="1">
      <c r="A875" s="19" t="s">
        <v>1822</v>
      </c>
      <c r="B875" s="20" t="s">
        <v>1823</v>
      </c>
      <c r="C875" s="21" t="s">
        <v>296</v>
      </c>
      <c r="D875" s="22">
        <v>37</v>
      </c>
      <c r="E875" s="23"/>
    </row>
    <row r="876" spans="1:5" ht="20" customHeight="1">
      <c r="A876" s="19" t="s">
        <v>1824</v>
      </c>
      <c r="B876" s="20" t="s">
        <v>1825</v>
      </c>
      <c r="C876" s="21" t="s">
        <v>296</v>
      </c>
      <c r="D876" s="22">
        <v>31</v>
      </c>
      <c r="E876" s="23"/>
    </row>
    <row r="877" spans="1:5" ht="20" customHeight="1">
      <c r="A877" s="19" t="s">
        <v>1826</v>
      </c>
      <c r="B877" s="20" t="s">
        <v>1825</v>
      </c>
      <c r="C877" s="21" t="s">
        <v>296</v>
      </c>
      <c r="D877" s="22">
        <v>31</v>
      </c>
      <c r="E877" s="23"/>
    </row>
    <row r="878" spans="1:5" ht="20" customHeight="1">
      <c r="A878" s="19" t="s">
        <v>1827</v>
      </c>
      <c r="B878" s="20" t="s">
        <v>1828</v>
      </c>
      <c r="C878" s="21" t="s">
        <v>345</v>
      </c>
      <c r="D878" s="22">
        <v>66</v>
      </c>
      <c r="E878" s="23"/>
    </row>
    <row r="879" spans="1:5" ht="20" customHeight="1">
      <c r="A879" s="19" t="s">
        <v>1829</v>
      </c>
      <c r="B879" s="20" t="s">
        <v>1830</v>
      </c>
      <c r="C879" s="21" t="s">
        <v>345</v>
      </c>
      <c r="D879" s="22">
        <v>66</v>
      </c>
      <c r="E879" s="23"/>
    </row>
    <row r="880" spans="1:5" ht="20" customHeight="1">
      <c r="A880" s="19" t="s">
        <v>1831</v>
      </c>
      <c r="B880" s="20" t="s">
        <v>1832</v>
      </c>
      <c r="C880" s="21" t="s">
        <v>345</v>
      </c>
      <c r="D880" s="22">
        <v>66</v>
      </c>
      <c r="E880" s="23"/>
    </row>
    <row r="881" spans="1:5" ht="20" customHeight="1">
      <c r="A881" s="19" t="s">
        <v>1833</v>
      </c>
      <c r="B881" s="20" t="s">
        <v>1834</v>
      </c>
      <c r="C881" s="21" t="s">
        <v>345</v>
      </c>
      <c r="D881" s="22">
        <v>65</v>
      </c>
      <c r="E881" s="23"/>
    </row>
    <row r="882" spans="1:5" ht="20" customHeight="1">
      <c r="A882" s="19" t="s">
        <v>1835</v>
      </c>
      <c r="B882" s="20" t="s">
        <v>1836</v>
      </c>
      <c r="C882" s="21" t="s">
        <v>345</v>
      </c>
      <c r="D882" s="22">
        <v>66</v>
      </c>
      <c r="E882" s="23"/>
    </row>
    <row r="883" spans="1:5" ht="20" customHeight="1">
      <c r="A883" s="19" t="s">
        <v>1837</v>
      </c>
      <c r="B883" s="20" t="s">
        <v>1836</v>
      </c>
      <c r="C883" s="21" t="s">
        <v>345</v>
      </c>
      <c r="D883" s="22">
        <v>66</v>
      </c>
      <c r="E883" s="23"/>
    </row>
    <row r="884" spans="1:5" ht="20" customHeight="1">
      <c r="A884" s="19" t="s">
        <v>1838</v>
      </c>
      <c r="B884" s="20" t="s">
        <v>1836</v>
      </c>
      <c r="C884" s="21" t="s">
        <v>345</v>
      </c>
      <c r="D884" s="22">
        <v>66</v>
      </c>
      <c r="E884" s="23"/>
    </row>
    <row r="885" spans="1:5" ht="20" customHeight="1">
      <c r="A885" s="19" t="s">
        <v>1839</v>
      </c>
      <c r="B885" s="20" t="s">
        <v>1840</v>
      </c>
      <c r="C885" s="21" t="s">
        <v>345</v>
      </c>
      <c r="D885" s="22">
        <v>67</v>
      </c>
      <c r="E885" s="23"/>
    </row>
    <row r="886" spans="1:5" ht="20" customHeight="1">
      <c r="A886" s="19" t="s">
        <v>1841</v>
      </c>
      <c r="B886" s="24">
        <v>100</v>
      </c>
      <c r="C886" s="21" t="s">
        <v>345</v>
      </c>
      <c r="D886" s="22">
        <v>66</v>
      </c>
      <c r="E886" s="23"/>
    </row>
    <row r="887" spans="1:5" ht="20" customHeight="1">
      <c r="A887" s="19" t="s">
        <v>1842</v>
      </c>
      <c r="B887" s="20" t="s">
        <v>1843</v>
      </c>
      <c r="C887" s="21" t="s">
        <v>345</v>
      </c>
      <c r="D887" s="22">
        <v>66</v>
      </c>
      <c r="E887" s="23"/>
    </row>
    <row r="888" spans="1:5" ht="20" customHeight="1">
      <c r="A888" s="19" t="s">
        <v>1844</v>
      </c>
      <c r="B888" s="20" t="s">
        <v>1845</v>
      </c>
      <c r="C888" s="21" t="s">
        <v>139</v>
      </c>
      <c r="D888" s="22">
        <v>63</v>
      </c>
      <c r="E888" s="23"/>
    </row>
    <row r="889" spans="1:5" ht="20" customHeight="1">
      <c r="A889" s="19" t="s">
        <v>1846</v>
      </c>
      <c r="B889" s="20" t="s">
        <v>1847</v>
      </c>
      <c r="C889" s="21" t="s">
        <v>345</v>
      </c>
      <c r="D889" s="22">
        <v>66</v>
      </c>
      <c r="E889" s="23"/>
    </row>
    <row r="890" spans="1:5" ht="20" customHeight="1">
      <c r="A890" s="19" t="s">
        <v>1848</v>
      </c>
      <c r="B890" s="20" t="s">
        <v>1849</v>
      </c>
      <c r="C890" s="21" t="s">
        <v>345</v>
      </c>
      <c r="D890" s="22">
        <v>65</v>
      </c>
      <c r="E890" s="23"/>
    </row>
    <row r="891" spans="1:5" ht="20" customHeight="1">
      <c r="A891" s="19" t="s">
        <v>1850</v>
      </c>
      <c r="B891" s="20" t="s">
        <v>1851</v>
      </c>
      <c r="C891" s="21" t="s">
        <v>345</v>
      </c>
      <c r="D891" s="22">
        <v>66</v>
      </c>
      <c r="E891" s="23"/>
    </row>
    <row r="892" spans="1:5" ht="20" customHeight="1">
      <c r="A892" s="19" t="s">
        <v>1852</v>
      </c>
      <c r="B892" s="20" t="s">
        <v>1851</v>
      </c>
      <c r="C892" s="21" t="s">
        <v>345</v>
      </c>
      <c r="D892" s="22">
        <v>66</v>
      </c>
      <c r="E892" s="23"/>
    </row>
    <row r="893" spans="1:5" ht="20" customHeight="1">
      <c r="A893" s="19" t="s">
        <v>1853</v>
      </c>
      <c r="B893" s="20" t="s">
        <v>1854</v>
      </c>
      <c r="C893" s="21" t="s">
        <v>296</v>
      </c>
      <c r="D893" s="22">
        <v>28</v>
      </c>
      <c r="E893" s="23"/>
    </row>
    <row r="894" spans="1:5" ht="20" customHeight="1">
      <c r="A894" s="19" t="s">
        <v>1855</v>
      </c>
      <c r="B894" s="20" t="s">
        <v>1856</v>
      </c>
      <c r="C894" s="21" t="s">
        <v>345</v>
      </c>
      <c r="D894" s="22">
        <v>66</v>
      </c>
      <c r="E894" s="23"/>
    </row>
    <row r="895" spans="1:5" ht="20" customHeight="1">
      <c r="A895" s="19" t="s">
        <v>1857</v>
      </c>
      <c r="B895" s="20" t="s">
        <v>1858</v>
      </c>
      <c r="C895" s="21" t="s">
        <v>345</v>
      </c>
      <c r="D895" s="22">
        <v>66</v>
      </c>
      <c r="E895" s="23"/>
    </row>
    <row r="896" spans="1:5" ht="20" customHeight="1">
      <c r="A896" s="19" t="s">
        <v>1859</v>
      </c>
      <c r="B896" s="20" t="s">
        <v>1860</v>
      </c>
      <c r="C896" s="21" t="s">
        <v>345</v>
      </c>
      <c r="D896" s="22">
        <v>64</v>
      </c>
      <c r="E896" s="23"/>
    </row>
    <row r="897" spans="1:5" ht="20" customHeight="1">
      <c r="A897" s="19" t="s">
        <v>1861</v>
      </c>
      <c r="B897" s="20" t="s">
        <v>1862</v>
      </c>
      <c r="C897" s="21" t="s">
        <v>345</v>
      </c>
      <c r="D897" s="22">
        <v>66</v>
      </c>
      <c r="E897" s="23"/>
    </row>
    <row r="898" spans="1:5" ht="20" customHeight="1">
      <c r="A898" s="19" t="s">
        <v>1863</v>
      </c>
      <c r="B898" s="20" t="s">
        <v>1864</v>
      </c>
      <c r="C898" s="21" t="s">
        <v>296</v>
      </c>
      <c r="D898" s="22">
        <v>49</v>
      </c>
      <c r="E898" s="23"/>
    </row>
    <row r="899" spans="1:5" ht="20" customHeight="1">
      <c r="A899" s="19" t="s">
        <v>1865</v>
      </c>
      <c r="B899" s="20" t="s">
        <v>1864</v>
      </c>
      <c r="C899" s="21" t="s">
        <v>296</v>
      </c>
      <c r="D899" s="22">
        <v>49</v>
      </c>
      <c r="E899" s="23"/>
    </row>
    <row r="900" spans="1:5" ht="20" customHeight="1">
      <c r="A900" s="19" t="s">
        <v>1866</v>
      </c>
      <c r="B900" s="20" t="s">
        <v>1867</v>
      </c>
      <c r="C900" s="21" t="s">
        <v>296</v>
      </c>
      <c r="D900" s="22">
        <v>46</v>
      </c>
      <c r="E900" s="23"/>
    </row>
    <row r="901" spans="1:5" ht="20" customHeight="1">
      <c r="A901" s="19" t="s">
        <v>1868</v>
      </c>
      <c r="B901" s="20" t="s">
        <v>1867</v>
      </c>
      <c r="C901" s="21" t="s">
        <v>296</v>
      </c>
      <c r="D901" s="22">
        <v>46</v>
      </c>
      <c r="E901" s="23"/>
    </row>
    <row r="902" spans="1:5" ht="20" customHeight="1">
      <c r="A902" s="19" t="s">
        <v>1869</v>
      </c>
      <c r="B902" s="20" t="s">
        <v>1870</v>
      </c>
      <c r="C902" s="21" t="s">
        <v>345</v>
      </c>
      <c r="D902" s="22">
        <v>65</v>
      </c>
      <c r="E902" s="23"/>
    </row>
    <row r="903" spans="1:5" ht="20" customHeight="1">
      <c r="A903" s="19" t="s">
        <v>1871</v>
      </c>
      <c r="B903" s="20" t="s">
        <v>1870</v>
      </c>
      <c r="C903" s="21" t="s">
        <v>345</v>
      </c>
      <c r="D903" s="22">
        <v>65</v>
      </c>
      <c r="E903" s="23"/>
    </row>
    <row r="904" spans="1:5" ht="20" customHeight="1">
      <c r="A904" s="19" t="s">
        <v>1872</v>
      </c>
      <c r="B904" s="20" t="s">
        <v>1870</v>
      </c>
      <c r="C904" s="21" t="s">
        <v>345</v>
      </c>
      <c r="D904" s="22">
        <v>65</v>
      </c>
      <c r="E904" s="23"/>
    </row>
    <row r="905" spans="1:5" ht="20" customHeight="1">
      <c r="A905" s="19" t="s">
        <v>1873</v>
      </c>
      <c r="B905" s="20" t="s">
        <v>1874</v>
      </c>
      <c r="C905" s="21" t="s">
        <v>345</v>
      </c>
      <c r="D905" s="22">
        <v>66</v>
      </c>
      <c r="E905" s="23"/>
    </row>
    <row r="906" spans="1:5" ht="20" customHeight="1">
      <c r="A906" s="19" t="s">
        <v>1875</v>
      </c>
      <c r="B906" s="20" t="s">
        <v>1874</v>
      </c>
      <c r="C906" s="21" t="s">
        <v>345</v>
      </c>
      <c r="D906" s="22">
        <v>66</v>
      </c>
      <c r="E906" s="23"/>
    </row>
    <row r="907" spans="1:5" ht="20" customHeight="1">
      <c r="A907" s="19" t="s">
        <v>1876</v>
      </c>
      <c r="B907" s="20" t="s">
        <v>1877</v>
      </c>
      <c r="C907" s="21" t="s">
        <v>296</v>
      </c>
      <c r="D907" s="22">
        <v>55</v>
      </c>
      <c r="E907" s="23"/>
    </row>
    <row r="908" spans="1:5" ht="20" customHeight="1">
      <c r="A908" s="19" t="s">
        <v>1878</v>
      </c>
      <c r="B908" s="20" t="s">
        <v>1879</v>
      </c>
      <c r="C908" s="21" t="s">
        <v>296</v>
      </c>
      <c r="D908" s="22">
        <v>43</v>
      </c>
      <c r="E908" s="23"/>
    </row>
    <row r="909" spans="1:5" ht="20" customHeight="1">
      <c r="A909" s="19" t="s">
        <v>1880</v>
      </c>
      <c r="B909" s="20" t="s">
        <v>1879</v>
      </c>
      <c r="C909" s="21" t="s">
        <v>296</v>
      </c>
      <c r="D909" s="22">
        <v>43</v>
      </c>
      <c r="E909" s="23"/>
    </row>
    <row r="910" spans="1:5" ht="20" customHeight="1">
      <c r="A910" s="19" t="s">
        <v>1881</v>
      </c>
      <c r="B910" s="20" t="s">
        <v>1882</v>
      </c>
      <c r="C910" s="21" t="s">
        <v>296</v>
      </c>
      <c r="D910" s="22">
        <v>16</v>
      </c>
      <c r="E910" s="23"/>
    </row>
    <row r="911" spans="1:5" ht="20" customHeight="1">
      <c r="A911" s="19" t="s">
        <v>1883</v>
      </c>
      <c r="B911" s="20" t="s">
        <v>1884</v>
      </c>
      <c r="C911" s="21" t="s">
        <v>345</v>
      </c>
      <c r="D911" s="22">
        <v>66</v>
      </c>
      <c r="E911" s="23"/>
    </row>
    <row r="912" spans="1:5" ht="20" customHeight="1">
      <c r="A912" s="19" t="s">
        <v>1885</v>
      </c>
      <c r="B912" s="20" t="s">
        <v>1886</v>
      </c>
      <c r="C912" s="21" t="s">
        <v>345</v>
      </c>
      <c r="D912" s="22">
        <v>66</v>
      </c>
      <c r="E912" s="23"/>
    </row>
    <row r="913" spans="1:5" ht="20" customHeight="1">
      <c r="A913" s="19" t="s">
        <v>1887</v>
      </c>
      <c r="B913" s="20" t="s">
        <v>1888</v>
      </c>
      <c r="C913" s="21" t="s">
        <v>345</v>
      </c>
      <c r="D913" s="22">
        <v>66</v>
      </c>
      <c r="E913" s="23"/>
    </row>
    <row r="914" spans="1:5" ht="20" customHeight="1">
      <c r="A914" s="19" t="s">
        <v>1889</v>
      </c>
      <c r="B914" s="20" t="s">
        <v>1890</v>
      </c>
      <c r="C914" s="21" t="s">
        <v>345</v>
      </c>
      <c r="D914" s="22">
        <v>65</v>
      </c>
      <c r="E914" s="23"/>
    </row>
    <row r="915" spans="1:5" ht="20" customHeight="1">
      <c r="A915" s="19" t="s">
        <v>1891</v>
      </c>
      <c r="B915" s="20" t="s">
        <v>1892</v>
      </c>
      <c r="C915" s="21" t="s">
        <v>345</v>
      </c>
      <c r="D915" s="22">
        <v>66</v>
      </c>
      <c r="E915" s="23"/>
    </row>
    <row r="916" spans="1:5" ht="20" customHeight="1">
      <c r="A916" s="19" t="s">
        <v>1893</v>
      </c>
      <c r="B916" s="20" t="s">
        <v>1892</v>
      </c>
      <c r="C916" s="21" t="s">
        <v>345</v>
      </c>
      <c r="D916" s="22">
        <v>66</v>
      </c>
      <c r="E916" s="23"/>
    </row>
    <row r="917" spans="1:5" ht="20" customHeight="1">
      <c r="A917" s="19" t="s">
        <v>1894</v>
      </c>
      <c r="B917" s="20" t="s">
        <v>1895</v>
      </c>
      <c r="C917" s="21" t="s">
        <v>345</v>
      </c>
      <c r="D917" s="22">
        <v>66</v>
      </c>
      <c r="E917" s="23"/>
    </row>
    <row r="918" spans="1:5" ht="20" customHeight="1">
      <c r="A918" s="19" t="s">
        <v>1896</v>
      </c>
      <c r="B918" s="20" t="s">
        <v>1897</v>
      </c>
      <c r="C918" s="21" t="s">
        <v>296</v>
      </c>
      <c r="D918" s="22">
        <v>38</v>
      </c>
      <c r="E918" s="23"/>
    </row>
    <row r="919" spans="1:5" ht="20" customHeight="1">
      <c r="A919" s="19" t="s">
        <v>1898</v>
      </c>
      <c r="B919" s="20" t="s">
        <v>1897</v>
      </c>
      <c r="C919" s="21" t="s">
        <v>296</v>
      </c>
      <c r="D919" s="22">
        <v>38</v>
      </c>
      <c r="E919" s="23"/>
    </row>
    <row r="920" spans="1:5" ht="20" customHeight="1">
      <c r="A920" s="19" t="s">
        <v>1899</v>
      </c>
      <c r="B920" s="20" t="s">
        <v>1900</v>
      </c>
      <c r="C920" s="21" t="s">
        <v>345</v>
      </c>
      <c r="D920" s="22">
        <v>66</v>
      </c>
      <c r="E920" s="23"/>
    </row>
    <row r="921" spans="1:5" ht="20" customHeight="1">
      <c r="A921" s="19" t="s">
        <v>1901</v>
      </c>
      <c r="B921" s="20" t="s">
        <v>1902</v>
      </c>
      <c r="C921" s="21" t="s">
        <v>345</v>
      </c>
      <c r="D921" s="22">
        <v>66</v>
      </c>
      <c r="E921" s="23"/>
    </row>
    <row r="922" spans="1:5" ht="20" customHeight="1">
      <c r="A922" s="19" t="s">
        <v>1903</v>
      </c>
      <c r="B922" s="24">
        <v>100</v>
      </c>
      <c r="C922" s="21" t="s">
        <v>345</v>
      </c>
      <c r="D922" s="22">
        <v>65</v>
      </c>
      <c r="E922" s="23"/>
    </row>
    <row r="923" spans="1:5" ht="20" customHeight="1">
      <c r="A923" s="19" t="s">
        <v>1904</v>
      </c>
      <c r="B923" s="20" t="s">
        <v>1905</v>
      </c>
      <c r="C923" s="21" t="s">
        <v>345</v>
      </c>
      <c r="D923" s="22">
        <v>66</v>
      </c>
      <c r="E923" s="23"/>
    </row>
    <row r="924" spans="1:5" ht="20" customHeight="1">
      <c r="A924" s="19" t="s">
        <v>1906</v>
      </c>
      <c r="B924" s="20" t="s">
        <v>1905</v>
      </c>
      <c r="C924" s="21" t="s">
        <v>345</v>
      </c>
      <c r="D924" s="22">
        <v>66</v>
      </c>
      <c r="E924" s="23"/>
    </row>
    <row r="925" spans="1:5" ht="20" customHeight="1">
      <c r="A925" s="19" t="s">
        <v>1907</v>
      </c>
      <c r="B925" s="20" t="s">
        <v>1905</v>
      </c>
      <c r="C925" s="21" t="s">
        <v>345</v>
      </c>
      <c r="D925" s="22">
        <v>66</v>
      </c>
      <c r="E925" s="23"/>
    </row>
    <row r="926" spans="1:5" ht="20" customHeight="1">
      <c r="A926" s="19" t="s">
        <v>1908</v>
      </c>
      <c r="B926" s="20" t="s">
        <v>1909</v>
      </c>
      <c r="C926" s="21" t="s">
        <v>345</v>
      </c>
      <c r="D926" s="22">
        <v>67</v>
      </c>
      <c r="E926" s="23"/>
    </row>
    <row r="927" spans="1:5" ht="20" customHeight="1">
      <c r="A927" s="19" t="s">
        <v>1910</v>
      </c>
      <c r="B927" s="20" t="s">
        <v>1909</v>
      </c>
      <c r="C927" s="21" t="s">
        <v>345</v>
      </c>
      <c r="D927" s="22">
        <v>67</v>
      </c>
      <c r="E927" s="23"/>
    </row>
    <row r="928" spans="1:5" ht="20" customHeight="1">
      <c r="A928" s="19" t="s">
        <v>1911</v>
      </c>
      <c r="B928" s="20" t="s">
        <v>1912</v>
      </c>
      <c r="C928" s="21" t="s">
        <v>296</v>
      </c>
      <c r="D928" s="22">
        <v>56</v>
      </c>
      <c r="E928" s="23"/>
    </row>
    <row r="929" spans="1:5" ht="32" customHeight="1">
      <c r="A929" s="19" t="s">
        <v>1913</v>
      </c>
      <c r="B929" s="20" t="s">
        <v>1914</v>
      </c>
      <c r="C929" s="21" t="s">
        <v>296</v>
      </c>
      <c r="D929" s="22">
        <v>17</v>
      </c>
      <c r="E929" s="23"/>
    </row>
    <row r="930" spans="1:5" ht="20" customHeight="1">
      <c r="A930" s="19" t="s">
        <v>1915</v>
      </c>
      <c r="B930" s="20" t="s">
        <v>1916</v>
      </c>
      <c r="C930" s="21" t="s">
        <v>345</v>
      </c>
      <c r="D930" s="22">
        <v>66</v>
      </c>
      <c r="E930" s="23"/>
    </row>
    <row r="931" spans="1:5" ht="20" customHeight="1">
      <c r="A931" s="19" t="s">
        <v>1917</v>
      </c>
      <c r="B931" s="20" t="s">
        <v>1918</v>
      </c>
      <c r="C931" s="21" t="s">
        <v>345</v>
      </c>
      <c r="D931" s="22">
        <v>66</v>
      </c>
      <c r="E931" s="23"/>
    </row>
    <row r="932" spans="1:5" ht="20" customHeight="1">
      <c r="A932" s="19" t="s">
        <v>1919</v>
      </c>
      <c r="B932" s="20" t="s">
        <v>1920</v>
      </c>
      <c r="C932" s="21" t="s">
        <v>296</v>
      </c>
      <c r="D932" s="22">
        <v>57</v>
      </c>
      <c r="E932" s="23"/>
    </row>
    <row r="933" spans="1:5" ht="20" customHeight="1">
      <c r="A933" s="19" t="s">
        <v>1921</v>
      </c>
      <c r="B933" s="20" t="s">
        <v>1920</v>
      </c>
      <c r="C933" s="21" t="s">
        <v>296</v>
      </c>
      <c r="D933" s="22">
        <v>57</v>
      </c>
      <c r="E933" s="23"/>
    </row>
    <row r="934" spans="1:5" ht="20" customHeight="1">
      <c r="A934" s="19" t="s">
        <v>1922</v>
      </c>
      <c r="B934" s="20" t="s">
        <v>1923</v>
      </c>
      <c r="C934" s="21" t="s">
        <v>296</v>
      </c>
      <c r="D934" s="22">
        <v>18</v>
      </c>
      <c r="E934" s="23"/>
    </row>
    <row r="935" spans="1:5" ht="20" customHeight="1">
      <c r="A935" s="19" t="s">
        <v>1924</v>
      </c>
      <c r="B935" s="20" t="s">
        <v>1923</v>
      </c>
      <c r="C935" s="21" t="s">
        <v>296</v>
      </c>
      <c r="D935" s="22">
        <v>18</v>
      </c>
      <c r="E935" s="23"/>
    </row>
    <row r="936" spans="1:5" ht="20" customHeight="1">
      <c r="A936" s="19" t="s">
        <v>1925</v>
      </c>
      <c r="B936" s="20" t="s">
        <v>1926</v>
      </c>
      <c r="C936" s="21" t="s">
        <v>139</v>
      </c>
      <c r="D936" s="22">
        <v>63</v>
      </c>
      <c r="E936" s="23"/>
    </row>
    <row r="937" spans="1:5" ht="20" customHeight="1">
      <c r="A937" s="19" t="s">
        <v>1927</v>
      </c>
      <c r="B937" s="20" t="s">
        <v>1928</v>
      </c>
      <c r="C937" s="21" t="s">
        <v>296</v>
      </c>
      <c r="D937" s="22">
        <v>62</v>
      </c>
      <c r="E937" s="23"/>
    </row>
    <row r="938" spans="1:5" ht="20" customHeight="1">
      <c r="A938" s="19" t="s">
        <v>1929</v>
      </c>
      <c r="B938" s="20" t="s">
        <v>1928</v>
      </c>
      <c r="C938" s="21" t="s">
        <v>296</v>
      </c>
      <c r="D938" s="22">
        <v>62</v>
      </c>
      <c r="E938" s="23"/>
    </row>
    <row r="939" spans="1:5" ht="20" customHeight="1">
      <c r="A939" s="19" t="s">
        <v>1930</v>
      </c>
      <c r="B939" s="20" t="s">
        <v>1931</v>
      </c>
      <c r="C939" s="21" t="s">
        <v>296</v>
      </c>
      <c r="D939" s="22">
        <v>61</v>
      </c>
      <c r="E939" s="23"/>
    </row>
    <row r="940" spans="1:5" ht="20" customHeight="1">
      <c r="A940" s="19" t="s">
        <v>1932</v>
      </c>
      <c r="B940" s="20" t="s">
        <v>1933</v>
      </c>
      <c r="C940" s="21" t="s">
        <v>345</v>
      </c>
      <c r="D940" s="22">
        <v>66</v>
      </c>
      <c r="E940" s="23"/>
    </row>
    <row r="941" spans="1:5" ht="20" customHeight="1">
      <c r="A941" s="19" t="s">
        <v>1934</v>
      </c>
      <c r="B941" s="20" t="s">
        <v>1935</v>
      </c>
      <c r="C941" s="21" t="s">
        <v>296</v>
      </c>
      <c r="D941" s="22">
        <v>60</v>
      </c>
      <c r="E941" s="23"/>
    </row>
    <row r="942" spans="1:5" ht="20" customHeight="1">
      <c r="A942" s="19" t="s">
        <v>1936</v>
      </c>
      <c r="B942" s="20" t="s">
        <v>1937</v>
      </c>
      <c r="C942" s="21" t="s">
        <v>345</v>
      </c>
      <c r="D942" s="22">
        <v>65</v>
      </c>
      <c r="E942" s="23"/>
    </row>
    <row r="943" spans="1:5" ht="20" customHeight="1">
      <c r="A943" s="19" t="s">
        <v>1938</v>
      </c>
      <c r="B943" s="20" t="s">
        <v>1939</v>
      </c>
      <c r="C943" s="21" t="s">
        <v>345</v>
      </c>
      <c r="D943" s="22">
        <v>66</v>
      </c>
      <c r="E943" s="23"/>
    </row>
    <row r="944" spans="1:5" ht="20" customHeight="1">
      <c r="A944" s="19" t="s">
        <v>1940</v>
      </c>
      <c r="B944" s="20" t="s">
        <v>1939</v>
      </c>
      <c r="C944" s="21" t="s">
        <v>345</v>
      </c>
      <c r="D944" s="22">
        <v>66</v>
      </c>
      <c r="E944" s="23"/>
    </row>
    <row r="945" spans="1:5" ht="20" customHeight="1">
      <c r="A945" s="19" t="s">
        <v>1941</v>
      </c>
      <c r="B945" s="20" t="s">
        <v>1942</v>
      </c>
      <c r="C945" s="21" t="s">
        <v>345</v>
      </c>
      <c r="D945" s="22">
        <v>66</v>
      </c>
      <c r="E945" s="23"/>
    </row>
    <row r="946" spans="1:5" ht="20" customHeight="1">
      <c r="A946" s="19" t="s">
        <v>1943</v>
      </c>
      <c r="B946" s="20" t="s">
        <v>1944</v>
      </c>
      <c r="C946" s="21" t="s">
        <v>345</v>
      </c>
      <c r="D946" s="22">
        <v>66</v>
      </c>
      <c r="E946" s="23"/>
    </row>
    <row r="947" spans="1:5" ht="20" customHeight="1">
      <c r="A947" s="19" t="s">
        <v>1945</v>
      </c>
      <c r="B947" s="20" t="s">
        <v>1946</v>
      </c>
      <c r="C947" s="21" t="s">
        <v>296</v>
      </c>
      <c r="D947" s="22">
        <v>51</v>
      </c>
      <c r="E947" s="23"/>
    </row>
    <row r="948" spans="1:5" ht="20" customHeight="1">
      <c r="A948" s="19" t="s">
        <v>1947</v>
      </c>
      <c r="B948" s="20" t="s">
        <v>1946</v>
      </c>
      <c r="C948" s="21" t="s">
        <v>296</v>
      </c>
      <c r="D948" s="22">
        <v>51</v>
      </c>
      <c r="E948" s="23"/>
    </row>
    <row r="949" spans="1:5" ht="20" customHeight="1">
      <c r="A949" s="19" t="s">
        <v>1948</v>
      </c>
      <c r="B949" s="20" t="s">
        <v>1949</v>
      </c>
      <c r="C949" s="21" t="s">
        <v>345</v>
      </c>
      <c r="D949" s="22">
        <v>67</v>
      </c>
      <c r="E949" s="23"/>
    </row>
    <row r="950" spans="1:5" ht="20" customHeight="1">
      <c r="A950" s="19" t="s">
        <v>1950</v>
      </c>
      <c r="B950" s="20" t="s">
        <v>1949</v>
      </c>
      <c r="C950" s="21" t="s">
        <v>345</v>
      </c>
      <c r="D950" s="22">
        <v>67</v>
      </c>
      <c r="E950" s="23"/>
    </row>
    <row r="951" spans="1:5" ht="20" customHeight="1">
      <c r="A951" s="19" t="s">
        <v>1951</v>
      </c>
      <c r="B951" s="20" t="s">
        <v>1949</v>
      </c>
      <c r="C951" s="21" t="s">
        <v>345</v>
      </c>
      <c r="D951" s="22">
        <v>67</v>
      </c>
      <c r="E951" s="23"/>
    </row>
    <row r="952" spans="1:5" ht="20" customHeight="1">
      <c r="A952" s="19" t="s">
        <v>1952</v>
      </c>
      <c r="B952" s="20" t="s">
        <v>1953</v>
      </c>
      <c r="C952" s="21" t="s">
        <v>296</v>
      </c>
      <c r="D952" s="22">
        <v>59</v>
      </c>
      <c r="E952" s="23"/>
    </row>
    <row r="953" spans="1:5" ht="20" customHeight="1">
      <c r="A953" s="19" t="s">
        <v>1954</v>
      </c>
      <c r="B953" s="20" t="s">
        <v>1955</v>
      </c>
      <c r="C953" s="21" t="s">
        <v>345</v>
      </c>
      <c r="D953" s="22">
        <v>64</v>
      </c>
      <c r="E953" s="23"/>
    </row>
    <row r="954" spans="1:5" ht="20" customHeight="1">
      <c r="A954" s="19" t="s">
        <v>1956</v>
      </c>
      <c r="B954" s="20" t="s">
        <v>1957</v>
      </c>
      <c r="C954" s="21" t="s">
        <v>345</v>
      </c>
      <c r="D954" s="22">
        <v>66</v>
      </c>
      <c r="E954" s="23"/>
    </row>
    <row r="955" spans="1:5" ht="20" customHeight="1">
      <c r="A955" s="19" t="s">
        <v>1958</v>
      </c>
      <c r="B955" s="20" t="s">
        <v>1959</v>
      </c>
      <c r="C955" s="21" t="s">
        <v>345</v>
      </c>
      <c r="D955" s="22">
        <v>65</v>
      </c>
      <c r="E955" s="23"/>
    </row>
    <row r="956" spans="1:5" ht="20" customHeight="1">
      <c r="A956" s="19" t="s">
        <v>1960</v>
      </c>
      <c r="B956" s="20" t="s">
        <v>1959</v>
      </c>
      <c r="C956" s="21" t="s">
        <v>345</v>
      </c>
      <c r="D956" s="22">
        <v>65</v>
      </c>
      <c r="E956" s="23"/>
    </row>
    <row r="957" spans="1:5" ht="20" customHeight="1">
      <c r="A957" s="19" t="s">
        <v>1961</v>
      </c>
      <c r="B957" s="20" t="s">
        <v>1962</v>
      </c>
      <c r="C957" s="21" t="s">
        <v>296</v>
      </c>
      <c r="D957" s="22">
        <v>22</v>
      </c>
      <c r="E957" s="23"/>
    </row>
    <row r="958" spans="1:5" ht="20" customHeight="1">
      <c r="A958" s="19" t="s">
        <v>1963</v>
      </c>
      <c r="B958" s="20" t="s">
        <v>1962</v>
      </c>
      <c r="C958" s="21" t="s">
        <v>296</v>
      </c>
      <c r="D958" s="22">
        <v>22</v>
      </c>
      <c r="E958" s="23"/>
    </row>
    <row r="959" spans="1:5" ht="20" customHeight="1">
      <c r="A959" s="19" t="s">
        <v>1964</v>
      </c>
      <c r="B959" s="20" t="s">
        <v>1965</v>
      </c>
      <c r="C959" s="21" t="s">
        <v>345</v>
      </c>
      <c r="D959" s="22">
        <v>66</v>
      </c>
      <c r="E959" s="23"/>
    </row>
    <row r="960" spans="1:5" ht="20" customHeight="1">
      <c r="A960" s="19" t="s">
        <v>1966</v>
      </c>
      <c r="B960" s="20" t="s">
        <v>1965</v>
      </c>
      <c r="C960" s="21" t="s">
        <v>345</v>
      </c>
      <c r="D960" s="22">
        <v>66</v>
      </c>
      <c r="E960" s="23"/>
    </row>
    <row r="961" spans="1:5" ht="20" customHeight="1">
      <c r="A961" s="19" t="s">
        <v>1967</v>
      </c>
      <c r="B961" s="20" t="s">
        <v>1968</v>
      </c>
      <c r="C961" s="21" t="s">
        <v>296</v>
      </c>
      <c r="D961" s="22">
        <v>16</v>
      </c>
      <c r="E961" s="23"/>
    </row>
    <row r="962" spans="1:5" ht="20" customHeight="1">
      <c r="A962" s="19" t="s">
        <v>1969</v>
      </c>
      <c r="B962" s="20" t="s">
        <v>1970</v>
      </c>
      <c r="C962" s="21" t="s">
        <v>345</v>
      </c>
      <c r="D962" s="22">
        <v>66</v>
      </c>
      <c r="E962" s="23"/>
    </row>
    <row r="963" spans="1:5" ht="20" customHeight="1">
      <c r="A963" s="19" t="s">
        <v>1971</v>
      </c>
      <c r="B963" s="20" t="s">
        <v>1972</v>
      </c>
      <c r="C963" s="21" t="s">
        <v>345</v>
      </c>
      <c r="D963" s="22">
        <v>67</v>
      </c>
      <c r="E963" s="23"/>
    </row>
    <row r="964" spans="1:5" ht="20" customHeight="1">
      <c r="A964" s="19" t="s">
        <v>1973</v>
      </c>
      <c r="B964" s="20" t="s">
        <v>1972</v>
      </c>
      <c r="C964" s="21" t="s">
        <v>345</v>
      </c>
      <c r="D964" s="22">
        <v>67</v>
      </c>
      <c r="E964" s="23"/>
    </row>
    <row r="965" spans="1:5" ht="20" customHeight="1">
      <c r="A965" s="19" t="s">
        <v>1974</v>
      </c>
      <c r="B965" s="20" t="s">
        <v>1975</v>
      </c>
      <c r="C965" s="21" t="s">
        <v>345</v>
      </c>
      <c r="D965" s="22">
        <v>66</v>
      </c>
      <c r="E965" s="23"/>
    </row>
    <row r="966" spans="1:5" ht="20" customHeight="1">
      <c r="A966" s="19" t="s">
        <v>1976</v>
      </c>
      <c r="B966" s="20" t="s">
        <v>1977</v>
      </c>
      <c r="C966" s="21" t="s">
        <v>345</v>
      </c>
      <c r="D966" s="22">
        <v>66</v>
      </c>
      <c r="E966" s="23"/>
    </row>
    <row r="967" spans="1:5" ht="20" customHeight="1">
      <c r="A967" s="19" t="s">
        <v>1978</v>
      </c>
      <c r="B967" s="20" t="s">
        <v>1979</v>
      </c>
      <c r="C967" s="21" t="s">
        <v>345</v>
      </c>
      <c r="D967" s="22">
        <v>65</v>
      </c>
      <c r="E967" s="23"/>
    </row>
    <row r="968" spans="1:5" ht="20" customHeight="1">
      <c r="A968" s="19" t="s">
        <v>1980</v>
      </c>
      <c r="B968" s="20" t="s">
        <v>1981</v>
      </c>
      <c r="C968" s="21" t="s">
        <v>345</v>
      </c>
      <c r="D968" s="22">
        <v>66</v>
      </c>
      <c r="E968" s="23"/>
    </row>
    <row r="969" spans="1:5" ht="20" customHeight="1">
      <c r="A969" s="19" t="s">
        <v>1982</v>
      </c>
      <c r="B969" s="20" t="s">
        <v>1981</v>
      </c>
      <c r="C969" s="21" t="s">
        <v>345</v>
      </c>
      <c r="D969" s="22">
        <v>66</v>
      </c>
      <c r="E969" s="23"/>
    </row>
    <row r="970" spans="1:5" ht="20" customHeight="1">
      <c r="A970" s="19" t="s">
        <v>1983</v>
      </c>
      <c r="B970" s="20" t="s">
        <v>1984</v>
      </c>
      <c r="C970" s="21" t="s">
        <v>296</v>
      </c>
      <c r="D970" s="22">
        <v>36</v>
      </c>
      <c r="E970" s="23"/>
    </row>
    <row r="971" spans="1:5" ht="20" customHeight="1">
      <c r="A971" s="19" t="s">
        <v>1985</v>
      </c>
      <c r="B971" s="20" t="s">
        <v>1986</v>
      </c>
      <c r="C971" s="21" t="s">
        <v>296</v>
      </c>
      <c r="D971" s="22">
        <v>27</v>
      </c>
      <c r="E971" s="23"/>
    </row>
    <row r="972" spans="1:5" ht="20" customHeight="1">
      <c r="A972" s="19" t="s">
        <v>1987</v>
      </c>
      <c r="B972" s="20" t="s">
        <v>1986</v>
      </c>
      <c r="C972" s="21" t="s">
        <v>296</v>
      </c>
      <c r="D972" s="22">
        <v>27</v>
      </c>
      <c r="E972" s="23"/>
    </row>
    <row r="973" spans="1:5" ht="20" customHeight="1">
      <c r="A973" s="19" t="s">
        <v>1988</v>
      </c>
      <c r="B973" s="20" t="s">
        <v>1989</v>
      </c>
      <c r="C973" s="21" t="s">
        <v>345</v>
      </c>
      <c r="D973" s="22">
        <v>66</v>
      </c>
      <c r="E973" s="23"/>
    </row>
    <row r="974" spans="1:5" ht="20" customHeight="1">
      <c r="A974" s="19" t="s">
        <v>1990</v>
      </c>
      <c r="B974" s="20" t="s">
        <v>1991</v>
      </c>
      <c r="C974" s="21" t="s">
        <v>345</v>
      </c>
      <c r="D974" s="22">
        <v>66</v>
      </c>
      <c r="E974" s="23"/>
    </row>
    <row r="975" spans="1:5" ht="20" customHeight="1">
      <c r="A975" s="19" t="s">
        <v>1992</v>
      </c>
      <c r="B975" s="20" t="s">
        <v>1993</v>
      </c>
      <c r="C975" s="21" t="s">
        <v>345</v>
      </c>
      <c r="D975" s="22">
        <v>66</v>
      </c>
      <c r="E975" s="23"/>
    </row>
    <row r="976" spans="1:5" ht="20" customHeight="1">
      <c r="A976" s="19" t="s">
        <v>1994</v>
      </c>
      <c r="B976" s="20" t="s">
        <v>1995</v>
      </c>
      <c r="C976" s="21" t="s">
        <v>345</v>
      </c>
      <c r="D976" s="22">
        <v>65</v>
      </c>
      <c r="E976" s="23"/>
    </row>
    <row r="977" spans="1:5" ht="20" customHeight="1">
      <c r="A977" s="19" t="s">
        <v>1996</v>
      </c>
      <c r="B977" s="20" t="s">
        <v>1997</v>
      </c>
      <c r="C977" s="21" t="s">
        <v>296</v>
      </c>
      <c r="D977" s="22">
        <v>30</v>
      </c>
      <c r="E977" s="23"/>
    </row>
    <row r="978" spans="1:5" ht="20" customHeight="1">
      <c r="A978" s="19" t="s">
        <v>1998</v>
      </c>
      <c r="B978" s="20" t="s">
        <v>1999</v>
      </c>
      <c r="C978" s="21" t="s">
        <v>345</v>
      </c>
      <c r="D978" s="22">
        <v>66</v>
      </c>
      <c r="E978" s="23"/>
    </row>
    <row r="979" spans="1:5" ht="20" customHeight="1">
      <c r="A979" s="19" t="s">
        <v>2000</v>
      </c>
      <c r="B979" s="20" t="s">
        <v>1999</v>
      </c>
      <c r="C979" s="21" t="s">
        <v>345</v>
      </c>
      <c r="D979" s="22">
        <v>66</v>
      </c>
      <c r="E979" s="23"/>
    </row>
    <row r="980" spans="1:5" ht="20" customHeight="1">
      <c r="A980" s="19" t="s">
        <v>2001</v>
      </c>
      <c r="B980" s="20" t="s">
        <v>2002</v>
      </c>
      <c r="C980" s="21" t="s">
        <v>345</v>
      </c>
      <c r="D980" s="22">
        <v>66</v>
      </c>
      <c r="E980" s="23"/>
    </row>
    <row r="981" spans="1:5" ht="20" customHeight="1">
      <c r="A981" s="19" t="s">
        <v>2003</v>
      </c>
      <c r="B981" s="20" t="s">
        <v>2004</v>
      </c>
      <c r="C981" s="21" t="s">
        <v>345</v>
      </c>
      <c r="D981" s="22">
        <v>66</v>
      </c>
      <c r="E981" s="23"/>
    </row>
    <row r="982" spans="1:5" ht="20" customHeight="1">
      <c r="A982" s="19" t="s">
        <v>2005</v>
      </c>
      <c r="B982" s="20" t="s">
        <v>2006</v>
      </c>
      <c r="C982" s="21" t="s">
        <v>345</v>
      </c>
      <c r="D982" s="22">
        <v>67</v>
      </c>
      <c r="E982" s="23"/>
    </row>
    <row r="983" spans="1:5" ht="20" customHeight="1">
      <c r="A983" s="19" t="s">
        <v>2007</v>
      </c>
      <c r="B983" s="20" t="s">
        <v>2008</v>
      </c>
      <c r="C983" s="21" t="s">
        <v>345</v>
      </c>
      <c r="D983" s="22">
        <v>66</v>
      </c>
      <c r="E983" s="23"/>
    </row>
    <row r="984" spans="1:5" ht="20" customHeight="1">
      <c r="A984" s="19" t="s">
        <v>2009</v>
      </c>
      <c r="B984" s="20" t="s">
        <v>2010</v>
      </c>
      <c r="C984" s="21" t="s">
        <v>345</v>
      </c>
      <c r="D984" s="22">
        <v>65</v>
      </c>
      <c r="E984" s="23"/>
    </row>
    <row r="985" spans="1:5" ht="20" customHeight="1">
      <c r="A985" s="19" t="s">
        <v>2011</v>
      </c>
      <c r="B985" s="20" t="s">
        <v>2012</v>
      </c>
      <c r="C985" s="21" t="s">
        <v>345</v>
      </c>
      <c r="D985" s="22">
        <v>64</v>
      </c>
      <c r="E985" s="23"/>
    </row>
    <row r="986" spans="1:5" ht="20" customHeight="1">
      <c r="A986" s="19" t="s">
        <v>2013</v>
      </c>
      <c r="B986" s="20" t="s">
        <v>2014</v>
      </c>
      <c r="C986" s="21" t="s">
        <v>139</v>
      </c>
      <c r="D986" s="22">
        <v>63</v>
      </c>
      <c r="E986" s="23"/>
    </row>
    <row r="987" spans="1:5" ht="20" customHeight="1">
      <c r="A987" s="19" t="s">
        <v>2015</v>
      </c>
      <c r="B987" s="20" t="s">
        <v>2016</v>
      </c>
      <c r="C987" s="21" t="s">
        <v>345</v>
      </c>
      <c r="D987" s="22">
        <v>67</v>
      </c>
      <c r="E987" s="23"/>
    </row>
    <row r="988" spans="1:5" ht="20" customHeight="1">
      <c r="A988" s="19" t="s">
        <v>2017</v>
      </c>
      <c r="B988" s="20" t="s">
        <v>2016</v>
      </c>
      <c r="C988" s="21" t="s">
        <v>345</v>
      </c>
      <c r="D988" s="22">
        <v>67</v>
      </c>
      <c r="E988" s="23"/>
    </row>
    <row r="989" spans="1:5" ht="20" customHeight="1">
      <c r="A989" s="19" t="s">
        <v>2018</v>
      </c>
      <c r="B989" s="20" t="s">
        <v>2019</v>
      </c>
      <c r="C989" s="21" t="s">
        <v>345</v>
      </c>
      <c r="D989" s="22">
        <v>66</v>
      </c>
      <c r="E989" s="23"/>
    </row>
    <row r="990" spans="1:5" ht="20" customHeight="1">
      <c r="A990" s="19" t="s">
        <v>2020</v>
      </c>
      <c r="B990" s="20" t="s">
        <v>2019</v>
      </c>
      <c r="C990" s="21" t="s">
        <v>345</v>
      </c>
      <c r="D990" s="22">
        <v>66</v>
      </c>
      <c r="E990" s="23"/>
    </row>
    <row r="991" spans="1:5" ht="20" customHeight="1">
      <c r="A991" s="19" t="s">
        <v>2021</v>
      </c>
      <c r="B991" s="20" t="s">
        <v>2022</v>
      </c>
      <c r="C991" s="21" t="s">
        <v>345</v>
      </c>
      <c r="D991" s="22">
        <v>66</v>
      </c>
      <c r="E991" s="23"/>
    </row>
    <row r="992" spans="1:5" ht="20" customHeight="1">
      <c r="A992" s="19" t="s">
        <v>2023</v>
      </c>
      <c r="B992" s="20" t="s">
        <v>2024</v>
      </c>
      <c r="C992" s="21" t="s">
        <v>345</v>
      </c>
      <c r="D992" s="22">
        <v>66</v>
      </c>
      <c r="E992" s="23"/>
    </row>
    <row r="993" spans="1:5" ht="20" customHeight="1">
      <c r="A993" s="19" t="s">
        <v>2025</v>
      </c>
      <c r="B993" s="20" t="s">
        <v>2026</v>
      </c>
      <c r="C993" s="21" t="s">
        <v>345</v>
      </c>
      <c r="D993" s="22">
        <v>66</v>
      </c>
      <c r="E993" s="23"/>
    </row>
    <row r="994" spans="1:5" ht="20" customHeight="1">
      <c r="A994" s="19" t="s">
        <v>2027</v>
      </c>
      <c r="B994" s="20" t="s">
        <v>2028</v>
      </c>
      <c r="C994" s="21" t="s">
        <v>345</v>
      </c>
      <c r="D994" s="22">
        <v>65</v>
      </c>
      <c r="E994" s="23"/>
    </row>
    <row r="995" spans="1:5" ht="20" customHeight="1">
      <c r="A995" s="19" t="s">
        <v>2029</v>
      </c>
      <c r="B995" s="20" t="s">
        <v>2028</v>
      </c>
      <c r="C995" s="21" t="s">
        <v>345</v>
      </c>
      <c r="D995" s="22">
        <v>65</v>
      </c>
      <c r="E995" s="23"/>
    </row>
    <row r="996" spans="1:5" ht="20" customHeight="1">
      <c r="A996" s="19" t="s">
        <v>2030</v>
      </c>
      <c r="B996" s="20" t="s">
        <v>2031</v>
      </c>
      <c r="C996" s="21" t="s">
        <v>296</v>
      </c>
      <c r="D996" s="22">
        <v>35</v>
      </c>
      <c r="E996" s="23"/>
    </row>
    <row r="997" spans="1:5" ht="20" customHeight="1">
      <c r="A997" s="19" t="s">
        <v>2032</v>
      </c>
      <c r="B997" s="20" t="s">
        <v>2033</v>
      </c>
      <c r="C997" s="21" t="s">
        <v>345</v>
      </c>
      <c r="D997" s="22">
        <v>66</v>
      </c>
      <c r="E997" s="23"/>
    </row>
    <row r="998" spans="1:5" ht="20" customHeight="1">
      <c r="A998" s="19" t="s">
        <v>2034</v>
      </c>
      <c r="B998" s="20" t="s">
        <v>2033</v>
      </c>
      <c r="C998" s="21" t="s">
        <v>345</v>
      </c>
      <c r="D998" s="22">
        <v>66</v>
      </c>
      <c r="E998" s="23"/>
    </row>
    <row r="999" spans="1:5" ht="20" customHeight="1">
      <c r="A999" s="19" t="s">
        <v>2035</v>
      </c>
      <c r="B999" s="20" t="s">
        <v>2033</v>
      </c>
      <c r="C999" s="21" t="s">
        <v>345</v>
      </c>
      <c r="D999" s="22">
        <v>66</v>
      </c>
      <c r="E999" s="23"/>
    </row>
    <row r="1000" spans="1:5" ht="20" customHeight="1">
      <c r="A1000" s="19" t="s">
        <v>2036</v>
      </c>
      <c r="B1000" s="20" t="s">
        <v>2037</v>
      </c>
      <c r="C1000" s="21" t="s">
        <v>296</v>
      </c>
      <c r="D1000" s="22">
        <v>26</v>
      </c>
      <c r="E1000" s="23"/>
    </row>
    <row r="1001" spans="1:5" ht="20" customHeight="1">
      <c r="A1001" s="19" t="s">
        <v>2038</v>
      </c>
      <c r="B1001" s="20" t="s">
        <v>2039</v>
      </c>
      <c r="C1001" s="21" t="s">
        <v>345</v>
      </c>
      <c r="D1001" s="22">
        <v>66</v>
      </c>
      <c r="E1001" s="23"/>
    </row>
    <row r="1002" spans="1:5" ht="20" customHeight="1">
      <c r="A1002" s="19" t="s">
        <v>2040</v>
      </c>
      <c r="B1002" s="20" t="s">
        <v>2041</v>
      </c>
      <c r="C1002" s="21" t="s">
        <v>296</v>
      </c>
      <c r="D1002" s="22">
        <v>37</v>
      </c>
      <c r="E1002" s="23"/>
    </row>
    <row r="1003" spans="1:5" ht="20" customHeight="1">
      <c r="A1003" s="19" t="s">
        <v>2042</v>
      </c>
      <c r="B1003" s="20" t="s">
        <v>2043</v>
      </c>
      <c r="C1003" s="21" t="s">
        <v>345</v>
      </c>
      <c r="D1003" s="22">
        <v>66</v>
      </c>
      <c r="E1003" s="23"/>
    </row>
    <row r="1004" spans="1:5" ht="20" customHeight="1">
      <c r="A1004" s="19" t="s">
        <v>2044</v>
      </c>
      <c r="B1004" s="20" t="s">
        <v>2045</v>
      </c>
      <c r="C1004" s="21" t="s">
        <v>296</v>
      </c>
      <c r="D1004" s="22">
        <v>31</v>
      </c>
      <c r="E1004" s="23"/>
    </row>
    <row r="1005" spans="1:5" ht="20" customHeight="1">
      <c r="A1005" s="19" t="s">
        <v>2046</v>
      </c>
      <c r="B1005" s="20" t="s">
        <v>2047</v>
      </c>
      <c r="C1005" s="21" t="s">
        <v>345</v>
      </c>
      <c r="D1005" s="22">
        <v>66</v>
      </c>
      <c r="E1005" s="23"/>
    </row>
    <row r="1006" spans="1:5" ht="20" customHeight="1">
      <c r="A1006" s="19" t="s">
        <v>2048</v>
      </c>
      <c r="B1006" s="20" t="s">
        <v>2049</v>
      </c>
      <c r="C1006" s="21" t="s">
        <v>345</v>
      </c>
      <c r="D1006" s="22">
        <v>65</v>
      </c>
      <c r="E1006" s="23"/>
    </row>
    <row r="1007" spans="1:5" ht="20" customHeight="1">
      <c r="A1007" s="19" t="s">
        <v>2050</v>
      </c>
      <c r="B1007" s="20" t="s">
        <v>2051</v>
      </c>
      <c r="C1007" s="21" t="s">
        <v>345</v>
      </c>
      <c r="D1007" s="22">
        <v>66</v>
      </c>
      <c r="E1007" s="23"/>
    </row>
    <row r="1008" spans="1:5" ht="20" customHeight="1">
      <c r="A1008" s="19" t="s">
        <v>2052</v>
      </c>
      <c r="B1008" s="20" t="s">
        <v>2051</v>
      </c>
      <c r="C1008" s="21" t="s">
        <v>345</v>
      </c>
      <c r="D1008" s="22">
        <v>66</v>
      </c>
      <c r="E1008" s="23"/>
    </row>
    <row r="1009" spans="1:5" ht="20" customHeight="1">
      <c r="A1009" s="19" t="s">
        <v>2053</v>
      </c>
      <c r="B1009" s="20" t="s">
        <v>2054</v>
      </c>
      <c r="C1009" s="21" t="s">
        <v>296</v>
      </c>
      <c r="D1009" s="22">
        <v>38</v>
      </c>
      <c r="E1009" s="23"/>
    </row>
    <row r="1010" spans="1:5" ht="20" customHeight="1">
      <c r="A1010" s="19" t="s">
        <v>2055</v>
      </c>
      <c r="B1010" s="20" t="s">
        <v>2056</v>
      </c>
      <c r="C1010" s="21" t="s">
        <v>296</v>
      </c>
      <c r="D1010" s="22">
        <v>32</v>
      </c>
      <c r="E1010" s="23"/>
    </row>
    <row r="1011" spans="1:5" ht="20" customHeight="1">
      <c r="A1011" s="19" t="s">
        <v>2057</v>
      </c>
      <c r="B1011" s="20" t="s">
        <v>2056</v>
      </c>
      <c r="C1011" s="21" t="s">
        <v>296</v>
      </c>
      <c r="D1011" s="22">
        <v>32</v>
      </c>
      <c r="E1011" s="23"/>
    </row>
    <row r="1012" spans="1:5" ht="20" customHeight="1">
      <c r="A1012" s="19" t="s">
        <v>2058</v>
      </c>
      <c r="B1012" s="20" t="s">
        <v>2056</v>
      </c>
      <c r="C1012" s="21" t="s">
        <v>296</v>
      </c>
      <c r="D1012" s="22">
        <v>32</v>
      </c>
      <c r="E1012" s="23"/>
    </row>
    <row r="1013" spans="1:5" ht="20" customHeight="1">
      <c r="A1013" s="19" t="s">
        <v>2059</v>
      </c>
      <c r="B1013" s="20" t="s">
        <v>2060</v>
      </c>
      <c r="C1013" s="21" t="s">
        <v>345</v>
      </c>
      <c r="D1013" s="22">
        <v>66</v>
      </c>
      <c r="E1013" s="23"/>
    </row>
    <row r="1014" spans="1:5" ht="20" customHeight="1">
      <c r="A1014" s="19" t="s">
        <v>2061</v>
      </c>
      <c r="B1014" s="24">
        <v>100</v>
      </c>
      <c r="C1014" s="21" t="s">
        <v>345</v>
      </c>
      <c r="D1014" s="22">
        <v>67</v>
      </c>
      <c r="E1014" s="23"/>
    </row>
    <row r="1015" spans="1:5" ht="20" customHeight="1">
      <c r="A1015" s="19" t="s">
        <v>2062</v>
      </c>
      <c r="B1015" s="24">
        <v>100</v>
      </c>
      <c r="C1015" s="21" t="s">
        <v>345</v>
      </c>
      <c r="D1015" s="22">
        <v>67</v>
      </c>
      <c r="E1015" s="23"/>
    </row>
    <row r="1016" spans="1:5" ht="20" customHeight="1">
      <c r="A1016" s="19" t="s">
        <v>2063</v>
      </c>
      <c r="B1016" s="24">
        <v>100</v>
      </c>
      <c r="C1016" s="21" t="s">
        <v>345</v>
      </c>
      <c r="D1016" s="22">
        <v>66</v>
      </c>
      <c r="E1016" s="23"/>
    </row>
    <row r="1017" spans="1:5" ht="20" customHeight="1">
      <c r="A1017" s="19" t="s">
        <v>2064</v>
      </c>
      <c r="B1017" s="20" t="s">
        <v>2065</v>
      </c>
      <c r="C1017" s="21" t="s">
        <v>345</v>
      </c>
      <c r="D1017" s="22">
        <v>66</v>
      </c>
      <c r="E1017" s="23"/>
    </row>
    <row r="1018" spans="1:5" ht="20" customHeight="1">
      <c r="A1018" s="19" t="s">
        <v>2066</v>
      </c>
      <c r="B1018" s="24">
        <v>100</v>
      </c>
      <c r="C1018" s="21" t="s">
        <v>345</v>
      </c>
      <c r="D1018" s="22">
        <v>65</v>
      </c>
      <c r="E1018" s="23"/>
    </row>
    <row r="1019" spans="1:5" ht="20" customHeight="1">
      <c r="A1019" s="19" t="s">
        <v>2067</v>
      </c>
      <c r="B1019" s="24">
        <v>100</v>
      </c>
      <c r="C1019" s="21" t="s">
        <v>345</v>
      </c>
      <c r="D1019" s="22">
        <v>67</v>
      </c>
      <c r="E1019" s="23"/>
    </row>
    <row r="1020" spans="1:5" ht="20" customHeight="1">
      <c r="A1020" s="19" t="s">
        <v>2068</v>
      </c>
      <c r="B1020" s="20" t="s">
        <v>2069</v>
      </c>
      <c r="C1020" s="21" t="s">
        <v>345</v>
      </c>
      <c r="D1020" s="22">
        <v>66</v>
      </c>
      <c r="E1020" s="23"/>
    </row>
    <row r="1021" spans="1:5" ht="20" customHeight="1">
      <c r="A1021" s="19" t="s">
        <v>2070</v>
      </c>
      <c r="B1021" s="20" t="s">
        <v>2069</v>
      </c>
      <c r="C1021" s="21" t="s">
        <v>345</v>
      </c>
      <c r="D1021" s="22">
        <v>66</v>
      </c>
      <c r="E1021" s="23"/>
    </row>
    <row r="1022" spans="1:5" ht="20" customHeight="1">
      <c r="A1022" s="19" t="s">
        <v>2071</v>
      </c>
      <c r="B1022" s="20" t="s">
        <v>2072</v>
      </c>
      <c r="C1022" s="21" t="s">
        <v>345</v>
      </c>
      <c r="D1022" s="22">
        <v>66</v>
      </c>
      <c r="E1022" s="23"/>
    </row>
    <row r="1023" spans="1:5" ht="20" customHeight="1">
      <c r="A1023" s="19" t="s">
        <v>2073</v>
      </c>
      <c r="B1023" s="24">
        <v>100</v>
      </c>
      <c r="C1023" s="21" t="s">
        <v>345</v>
      </c>
      <c r="D1023" s="22">
        <v>66</v>
      </c>
      <c r="E1023" s="23"/>
    </row>
    <row r="1024" spans="1:5" ht="20" customHeight="1">
      <c r="A1024" s="19" t="s">
        <v>2074</v>
      </c>
      <c r="B1024" s="20" t="s">
        <v>2075</v>
      </c>
      <c r="C1024" s="21" t="s">
        <v>345</v>
      </c>
      <c r="D1024" s="22">
        <v>66</v>
      </c>
      <c r="E1024" s="23"/>
    </row>
    <row r="1025" spans="1:5" ht="20" customHeight="1">
      <c r="A1025" s="19" t="s">
        <v>2076</v>
      </c>
      <c r="B1025" s="24">
        <v>100</v>
      </c>
      <c r="C1025" s="21" t="s">
        <v>345</v>
      </c>
      <c r="D1025" s="22">
        <v>65</v>
      </c>
      <c r="E1025" s="23"/>
    </row>
    <row r="1026" spans="1:5" ht="20" customHeight="1">
      <c r="A1026" s="19" t="s">
        <v>2077</v>
      </c>
      <c r="B1026" s="24">
        <v>100</v>
      </c>
      <c r="C1026" s="21" t="s">
        <v>345</v>
      </c>
      <c r="D1026" s="22">
        <v>64</v>
      </c>
      <c r="E1026" s="23"/>
    </row>
    <row r="1027" spans="1:5" ht="20" customHeight="1">
      <c r="A1027" s="19" t="s">
        <v>2078</v>
      </c>
      <c r="B1027" s="20" t="s">
        <v>2079</v>
      </c>
      <c r="C1027" s="21" t="s">
        <v>139</v>
      </c>
      <c r="D1027" s="22">
        <v>63</v>
      </c>
      <c r="E1027" s="23"/>
    </row>
    <row r="1028" spans="1:5" ht="20" customHeight="1">
      <c r="A1028" s="19" t="s">
        <v>2080</v>
      </c>
      <c r="B1028" s="20" t="s">
        <v>2081</v>
      </c>
      <c r="C1028" s="21" t="s">
        <v>345</v>
      </c>
      <c r="D1028" s="22">
        <v>66</v>
      </c>
      <c r="E1028" s="23"/>
    </row>
    <row r="1029" spans="1:5" ht="20" customHeight="1">
      <c r="A1029" s="19" t="s">
        <v>2082</v>
      </c>
      <c r="B1029" s="20" t="s">
        <v>2081</v>
      </c>
      <c r="C1029" s="21" t="s">
        <v>345</v>
      </c>
      <c r="D1029" s="22">
        <v>66</v>
      </c>
      <c r="E1029" s="23"/>
    </row>
    <row r="1030" spans="1:5" ht="20" customHeight="1">
      <c r="A1030" s="19" t="s">
        <v>2083</v>
      </c>
      <c r="B1030" s="20" t="s">
        <v>2084</v>
      </c>
      <c r="C1030" s="21" t="s">
        <v>296</v>
      </c>
      <c r="D1030" s="22">
        <v>29</v>
      </c>
      <c r="E1030" s="23"/>
    </row>
    <row r="1031" spans="1:5" ht="20" customHeight="1">
      <c r="A1031" s="19" t="s">
        <v>2085</v>
      </c>
      <c r="B1031" s="20" t="s">
        <v>2086</v>
      </c>
      <c r="C1031" s="21" t="s">
        <v>345</v>
      </c>
      <c r="D1031" s="22">
        <v>66</v>
      </c>
      <c r="E1031" s="23"/>
    </row>
    <row r="1032" spans="1:5" ht="20" customHeight="1">
      <c r="A1032" s="19" t="s">
        <v>2087</v>
      </c>
      <c r="B1032" s="20" t="s">
        <v>2088</v>
      </c>
      <c r="C1032" s="21" t="s">
        <v>345</v>
      </c>
      <c r="D1032" s="22">
        <v>66</v>
      </c>
      <c r="E1032" s="23"/>
    </row>
    <row r="1033" spans="1:5" ht="20" customHeight="1">
      <c r="A1033" s="19" t="s">
        <v>2089</v>
      </c>
      <c r="B1033" s="20" t="s">
        <v>2090</v>
      </c>
      <c r="C1033" s="21" t="s">
        <v>345</v>
      </c>
      <c r="D1033" s="22">
        <v>66</v>
      </c>
      <c r="E1033" s="23"/>
    </row>
    <row r="1034" spans="1:5" ht="20" customHeight="1">
      <c r="A1034" s="19" t="s">
        <v>2091</v>
      </c>
      <c r="B1034" s="20" t="s">
        <v>2092</v>
      </c>
      <c r="C1034" s="21" t="s">
        <v>345</v>
      </c>
      <c r="D1034" s="22">
        <v>65</v>
      </c>
      <c r="E1034" s="23"/>
    </row>
    <row r="1035" spans="1:5" ht="20" customHeight="1">
      <c r="A1035" s="19" t="s">
        <v>2093</v>
      </c>
      <c r="B1035" s="20" t="s">
        <v>2092</v>
      </c>
      <c r="C1035" s="21" t="s">
        <v>345</v>
      </c>
      <c r="D1035" s="22">
        <v>65</v>
      </c>
      <c r="E1035" s="23"/>
    </row>
    <row r="1036" spans="1:5" ht="20" customHeight="1">
      <c r="A1036" s="19" t="s">
        <v>2094</v>
      </c>
      <c r="B1036" s="20" t="s">
        <v>2095</v>
      </c>
      <c r="C1036" s="21" t="s">
        <v>296</v>
      </c>
      <c r="D1036" s="22">
        <v>50</v>
      </c>
      <c r="E1036" s="23"/>
    </row>
    <row r="1037" spans="1:5" ht="20" customHeight="1">
      <c r="A1037" s="19" t="s">
        <v>2096</v>
      </c>
      <c r="B1037" s="20" t="s">
        <v>2095</v>
      </c>
      <c r="C1037" s="21" t="s">
        <v>296</v>
      </c>
      <c r="D1037" s="22">
        <v>50</v>
      </c>
      <c r="E1037" s="23"/>
    </row>
    <row r="1038" spans="1:5" ht="20" customHeight="1">
      <c r="A1038" s="19" t="s">
        <v>2097</v>
      </c>
      <c r="B1038" s="20" t="s">
        <v>2098</v>
      </c>
      <c r="C1038" s="21" t="s">
        <v>296</v>
      </c>
      <c r="D1038" s="22">
        <v>47</v>
      </c>
      <c r="E1038" s="23"/>
    </row>
    <row r="1039" spans="1:5" ht="20" customHeight="1">
      <c r="A1039" s="19" t="s">
        <v>2099</v>
      </c>
      <c r="B1039" s="20" t="s">
        <v>2098</v>
      </c>
      <c r="C1039" s="21" t="s">
        <v>296</v>
      </c>
      <c r="D1039" s="22">
        <v>47</v>
      </c>
      <c r="E1039" s="23"/>
    </row>
    <row r="1040" spans="1:5" ht="20" customHeight="1">
      <c r="A1040" s="19" t="s">
        <v>2100</v>
      </c>
      <c r="B1040" s="20" t="s">
        <v>2098</v>
      </c>
      <c r="C1040" s="21" t="s">
        <v>296</v>
      </c>
      <c r="D1040" s="22">
        <v>47</v>
      </c>
      <c r="E1040" s="23"/>
    </row>
    <row r="1041" spans="1:5" ht="20" customHeight="1">
      <c r="A1041" s="19" t="s">
        <v>2101</v>
      </c>
      <c r="B1041" s="20" t="s">
        <v>2098</v>
      </c>
      <c r="C1041" s="21" t="s">
        <v>296</v>
      </c>
      <c r="D1041" s="22">
        <v>47</v>
      </c>
      <c r="E1041" s="23"/>
    </row>
    <row r="1042" spans="1:5" ht="20" customHeight="1">
      <c r="A1042" s="19" t="s">
        <v>2102</v>
      </c>
      <c r="B1042" s="20" t="s">
        <v>2103</v>
      </c>
      <c r="C1042" s="21" t="s">
        <v>345</v>
      </c>
      <c r="D1042" s="22">
        <v>66</v>
      </c>
      <c r="E1042" s="23"/>
    </row>
    <row r="1043" spans="1:5" ht="20" customHeight="1">
      <c r="A1043" s="19" t="s">
        <v>2104</v>
      </c>
      <c r="B1043" s="20" t="s">
        <v>2103</v>
      </c>
      <c r="C1043" s="21" t="s">
        <v>345</v>
      </c>
      <c r="D1043" s="22">
        <v>66</v>
      </c>
      <c r="E1043" s="23"/>
    </row>
    <row r="1044" spans="1:5" ht="20" customHeight="1">
      <c r="A1044" s="19" t="s">
        <v>2105</v>
      </c>
      <c r="B1044" s="20" t="s">
        <v>2103</v>
      </c>
      <c r="C1044" s="21" t="s">
        <v>345</v>
      </c>
      <c r="D1044" s="22">
        <v>66</v>
      </c>
      <c r="E1044" s="23"/>
    </row>
    <row r="1045" spans="1:5" ht="20" customHeight="1">
      <c r="A1045" s="19" t="s">
        <v>2106</v>
      </c>
      <c r="B1045" s="20" t="s">
        <v>2103</v>
      </c>
      <c r="C1045" s="21" t="s">
        <v>345</v>
      </c>
      <c r="D1045" s="22">
        <v>66</v>
      </c>
      <c r="E1045" s="23"/>
    </row>
    <row r="1046" spans="1:5" ht="20" customHeight="1">
      <c r="A1046" s="19" t="s">
        <v>2107</v>
      </c>
      <c r="B1046" s="20" t="s">
        <v>2108</v>
      </c>
      <c r="C1046" s="21" t="s">
        <v>296</v>
      </c>
      <c r="D1046" s="22">
        <v>56</v>
      </c>
      <c r="E1046" s="23"/>
    </row>
    <row r="1047" spans="1:5" ht="20" customHeight="1">
      <c r="A1047" s="19" t="s">
        <v>2109</v>
      </c>
      <c r="B1047" s="20" t="s">
        <v>2110</v>
      </c>
      <c r="C1047" s="21" t="s">
        <v>296</v>
      </c>
      <c r="D1047" s="22">
        <v>44</v>
      </c>
      <c r="E1047" s="23"/>
    </row>
    <row r="1048" spans="1:5" ht="20" customHeight="1">
      <c r="A1048" s="19" t="s">
        <v>2111</v>
      </c>
      <c r="B1048" s="20" t="s">
        <v>2110</v>
      </c>
      <c r="C1048" s="21" t="s">
        <v>296</v>
      </c>
      <c r="D1048" s="22">
        <v>44</v>
      </c>
      <c r="E1048" s="23"/>
    </row>
    <row r="1049" spans="1:5" ht="20" customHeight="1">
      <c r="A1049" s="19" t="s">
        <v>2112</v>
      </c>
      <c r="B1049" s="20" t="s">
        <v>2110</v>
      </c>
      <c r="C1049" s="21" t="s">
        <v>296</v>
      </c>
      <c r="D1049" s="22">
        <v>44</v>
      </c>
      <c r="E1049" s="23"/>
    </row>
    <row r="1050" spans="1:5" ht="20" customHeight="1">
      <c r="A1050" s="19" t="s">
        <v>2113</v>
      </c>
      <c r="B1050" s="20" t="s">
        <v>2110</v>
      </c>
      <c r="C1050" s="21" t="s">
        <v>296</v>
      </c>
      <c r="D1050" s="22">
        <v>44</v>
      </c>
      <c r="E1050" s="23"/>
    </row>
    <row r="1051" spans="1:5" ht="20" customHeight="1">
      <c r="A1051" s="19" t="s">
        <v>2114</v>
      </c>
      <c r="B1051" s="20" t="s">
        <v>2115</v>
      </c>
      <c r="C1051" s="21" t="s">
        <v>296</v>
      </c>
      <c r="D1051" s="22">
        <v>17</v>
      </c>
      <c r="E1051" s="23"/>
    </row>
    <row r="1052" spans="1:5" ht="20" customHeight="1">
      <c r="A1052" s="19" t="s">
        <v>2116</v>
      </c>
      <c r="B1052" s="20" t="s">
        <v>2115</v>
      </c>
      <c r="C1052" s="21" t="s">
        <v>296</v>
      </c>
      <c r="D1052" s="22">
        <v>17</v>
      </c>
      <c r="E1052" s="23"/>
    </row>
    <row r="1053" spans="1:5" ht="20" customHeight="1">
      <c r="A1053" s="19" t="s">
        <v>2117</v>
      </c>
      <c r="B1053" s="20" t="s">
        <v>2118</v>
      </c>
      <c r="C1053" s="21" t="s">
        <v>345</v>
      </c>
      <c r="D1053" s="22">
        <v>66</v>
      </c>
      <c r="E1053" s="23"/>
    </row>
    <row r="1054" spans="1:5" ht="20" customHeight="1">
      <c r="A1054" s="19" t="s">
        <v>2119</v>
      </c>
      <c r="B1054" s="20" t="s">
        <v>2120</v>
      </c>
      <c r="C1054" s="21" t="s">
        <v>345</v>
      </c>
      <c r="D1054" s="22">
        <v>66</v>
      </c>
      <c r="E1054" s="23"/>
    </row>
    <row r="1055" spans="1:5" ht="20" customHeight="1">
      <c r="A1055" s="19" t="s">
        <v>2121</v>
      </c>
      <c r="B1055" s="20" t="s">
        <v>2122</v>
      </c>
      <c r="C1055" s="21" t="s">
        <v>345</v>
      </c>
      <c r="D1055" s="22">
        <v>66</v>
      </c>
      <c r="E1055" s="23"/>
    </row>
    <row r="1056" spans="1:5" ht="20" customHeight="1">
      <c r="A1056" s="19" t="s">
        <v>2123</v>
      </c>
      <c r="B1056" s="20" t="s">
        <v>2122</v>
      </c>
      <c r="C1056" s="21" t="s">
        <v>345</v>
      </c>
      <c r="D1056" s="22">
        <v>66</v>
      </c>
      <c r="E1056" s="23"/>
    </row>
    <row r="1057" spans="1:5" ht="20" customHeight="1">
      <c r="A1057" s="19" t="s">
        <v>2124</v>
      </c>
      <c r="B1057" s="20" t="s">
        <v>2125</v>
      </c>
      <c r="C1057" s="21" t="s">
        <v>345</v>
      </c>
      <c r="D1057" s="22">
        <v>65</v>
      </c>
      <c r="E1057" s="23"/>
    </row>
    <row r="1058" spans="1:5" ht="20" customHeight="1">
      <c r="A1058" s="19" t="s">
        <v>2126</v>
      </c>
      <c r="B1058" s="20" t="s">
        <v>2127</v>
      </c>
      <c r="C1058" s="21" t="s">
        <v>345</v>
      </c>
      <c r="D1058" s="22">
        <v>66</v>
      </c>
      <c r="E1058" s="23"/>
    </row>
    <row r="1059" spans="1:5" ht="20" customHeight="1">
      <c r="A1059" s="19" t="s">
        <v>2128</v>
      </c>
      <c r="B1059" s="20" t="s">
        <v>2129</v>
      </c>
      <c r="C1059" s="21" t="s">
        <v>296</v>
      </c>
      <c r="D1059" s="22">
        <v>37</v>
      </c>
      <c r="E1059" s="23"/>
    </row>
    <row r="1060" spans="1:5" ht="20" customHeight="1">
      <c r="A1060" s="19" t="s">
        <v>2130</v>
      </c>
      <c r="B1060" s="20" t="s">
        <v>2131</v>
      </c>
      <c r="C1060" s="21" t="s">
        <v>296</v>
      </c>
      <c r="D1060" s="22">
        <v>28</v>
      </c>
      <c r="E1060" s="23"/>
    </row>
    <row r="1061" spans="1:5" ht="20" customHeight="1">
      <c r="A1061" s="19" t="s">
        <v>2132</v>
      </c>
      <c r="B1061" s="20" t="s">
        <v>2133</v>
      </c>
      <c r="C1061" s="21" t="s">
        <v>345</v>
      </c>
      <c r="D1061" s="22">
        <v>66</v>
      </c>
      <c r="E1061" s="23"/>
    </row>
    <row r="1062" spans="1:5" ht="20" customHeight="1">
      <c r="A1062" s="19" t="s">
        <v>2134</v>
      </c>
      <c r="B1062" s="20" t="s">
        <v>2135</v>
      </c>
      <c r="C1062" s="21" t="s">
        <v>345</v>
      </c>
      <c r="D1062" s="22">
        <v>66</v>
      </c>
      <c r="E1062" s="23"/>
    </row>
    <row r="1063" spans="1:5" ht="20" customHeight="1">
      <c r="A1063" s="19" t="s">
        <v>2136</v>
      </c>
      <c r="B1063" s="20" t="s">
        <v>2137</v>
      </c>
      <c r="C1063" s="21" t="s">
        <v>345</v>
      </c>
      <c r="D1063" s="22">
        <v>66</v>
      </c>
      <c r="E1063" s="23"/>
    </row>
    <row r="1064" spans="1:5" ht="20" customHeight="1">
      <c r="A1064" s="19" t="s">
        <v>2138</v>
      </c>
      <c r="B1064" s="20" t="s">
        <v>2137</v>
      </c>
      <c r="C1064" s="21" t="s">
        <v>345</v>
      </c>
      <c r="D1064" s="22">
        <v>66</v>
      </c>
      <c r="E1064" s="23"/>
    </row>
    <row r="1065" spans="1:5" ht="20" customHeight="1">
      <c r="A1065" s="19" t="s">
        <v>2139</v>
      </c>
      <c r="B1065" s="20" t="s">
        <v>2140</v>
      </c>
      <c r="C1065" s="21" t="s">
        <v>345</v>
      </c>
      <c r="D1065" s="22">
        <v>65</v>
      </c>
      <c r="E1065" s="23"/>
    </row>
    <row r="1066" spans="1:5" ht="20" customHeight="1">
      <c r="A1066" s="19" t="s">
        <v>2141</v>
      </c>
      <c r="B1066" s="20" t="s">
        <v>2142</v>
      </c>
      <c r="C1066" s="21" t="s">
        <v>296</v>
      </c>
      <c r="D1066" s="22">
        <v>31</v>
      </c>
      <c r="E1066" s="23"/>
    </row>
    <row r="1067" spans="1:5" ht="20" customHeight="1">
      <c r="A1067" s="19" t="s">
        <v>2143</v>
      </c>
      <c r="B1067" s="20" t="s">
        <v>2144</v>
      </c>
      <c r="C1067" s="21" t="s">
        <v>345</v>
      </c>
      <c r="D1067" s="22">
        <v>66</v>
      </c>
      <c r="E1067" s="23"/>
    </row>
    <row r="1068" spans="1:5" ht="20" customHeight="1">
      <c r="A1068" s="19" t="s">
        <v>2145</v>
      </c>
      <c r="B1068" s="20" t="s">
        <v>2146</v>
      </c>
      <c r="C1068" s="21" t="s">
        <v>345</v>
      </c>
      <c r="D1068" s="22">
        <v>66</v>
      </c>
      <c r="E1068" s="23"/>
    </row>
    <row r="1069" spans="1:5" ht="20" customHeight="1">
      <c r="A1069" s="19" t="s">
        <v>2147</v>
      </c>
      <c r="B1069" s="20" t="s">
        <v>2148</v>
      </c>
      <c r="C1069" s="21" t="s">
        <v>345</v>
      </c>
      <c r="D1069" s="22">
        <v>66</v>
      </c>
      <c r="E1069" s="23"/>
    </row>
    <row r="1070" spans="1:5" ht="20" customHeight="1">
      <c r="A1070" s="19" t="s">
        <v>2149</v>
      </c>
      <c r="B1070" s="20" t="s">
        <v>2150</v>
      </c>
      <c r="C1070" s="21" t="s">
        <v>345</v>
      </c>
      <c r="D1070" s="22">
        <v>66</v>
      </c>
      <c r="E1070" s="23"/>
    </row>
    <row r="1071" spans="1:5" ht="20" customHeight="1">
      <c r="A1071" s="19" t="s">
        <v>2151</v>
      </c>
      <c r="B1071" s="20" t="s">
        <v>2150</v>
      </c>
      <c r="C1071" s="21" t="s">
        <v>345</v>
      </c>
      <c r="D1071" s="22">
        <v>66</v>
      </c>
      <c r="E1071" s="23"/>
    </row>
    <row r="1072" spans="1:5" ht="20" customHeight="1">
      <c r="A1072" s="19" t="s">
        <v>2152</v>
      </c>
      <c r="B1072" s="20" t="s">
        <v>2153</v>
      </c>
      <c r="C1072" s="21" t="s">
        <v>345</v>
      </c>
      <c r="D1072" s="22">
        <v>65</v>
      </c>
      <c r="E1072" s="23"/>
    </row>
    <row r="1073" spans="1:5" ht="20" customHeight="1">
      <c r="A1073" s="19" t="s">
        <v>2154</v>
      </c>
      <c r="B1073" s="20" t="s">
        <v>2153</v>
      </c>
      <c r="C1073" s="21" t="s">
        <v>345</v>
      </c>
      <c r="D1073" s="22">
        <v>65</v>
      </c>
      <c r="E1073" s="23"/>
    </row>
    <row r="1074" spans="1:5" ht="20" customHeight="1">
      <c r="A1074" s="19" t="s">
        <v>2155</v>
      </c>
      <c r="B1074" s="20" t="s">
        <v>2156</v>
      </c>
      <c r="C1074" s="21" t="s">
        <v>345</v>
      </c>
      <c r="D1074" s="22">
        <v>64</v>
      </c>
      <c r="E1074" s="23"/>
    </row>
    <row r="1075" spans="1:5" ht="20" customHeight="1">
      <c r="A1075" s="19" t="s">
        <v>2157</v>
      </c>
      <c r="B1075" s="20" t="s">
        <v>2158</v>
      </c>
      <c r="C1075" s="21" t="s">
        <v>139</v>
      </c>
      <c r="D1075" s="22">
        <v>63</v>
      </c>
      <c r="E1075" s="23"/>
    </row>
    <row r="1076" spans="1:5" ht="20" customHeight="1">
      <c r="A1076" s="19" t="s">
        <v>2159</v>
      </c>
      <c r="B1076" s="20" t="s">
        <v>2160</v>
      </c>
      <c r="C1076" s="21" t="s">
        <v>345</v>
      </c>
      <c r="D1076" s="22">
        <v>67</v>
      </c>
      <c r="E1076" s="23"/>
    </row>
    <row r="1077" spans="1:5" ht="20" customHeight="1">
      <c r="A1077" s="19" t="s">
        <v>2161</v>
      </c>
      <c r="B1077" s="20" t="s">
        <v>2162</v>
      </c>
      <c r="C1077" s="21" t="s">
        <v>345</v>
      </c>
      <c r="D1077" s="22">
        <v>66</v>
      </c>
      <c r="E1077" s="23"/>
    </row>
    <row r="1078" spans="1:5" ht="20" customHeight="1">
      <c r="A1078" s="19" t="s">
        <v>2163</v>
      </c>
      <c r="B1078" s="20" t="s">
        <v>2164</v>
      </c>
      <c r="C1078" s="21" t="s">
        <v>345</v>
      </c>
      <c r="D1078" s="22">
        <v>66</v>
      </c>
      <c r="E1078" s="23"/>
    </row>
    <row r="1079" spans="1:5" ht="20" customHeight="1">
      <c r="A1079" s="19" t="s">
        <v>2165</v>
      </c>
      <c r="B1079" s="20" t="s">
        <v>2166</v>
      </c>
      <c r="C1079" s="21" t="s">
        <v>345</v>
      </c>
      <c r="D1079" s="22">
        <v>66</v>
      </c>
      <c r="E1079" s="23"/>
    </row>
    <row r="1080" spans="1:5" ht="20" customHeight="1">
      <c r="A1080" s="19" t="s">
        <v>2167</v>
      </c>
      <c r="B1080" s="20" t="s">
        <v>2168</v>
      </c>
      <c r="C1080" s="21" t="s">
        <v>345</v>
      </c>
      <c r="D1080" s="22">
        <v>66</v>
      </c>
      <c r="E1080" s="23"/>
    </row>
    <row r="1081" spans="1:5" ht="20" customHeight="1">
      <c r="A1081" s="19" t="s">
        <v>2169</v>
      </c>
      <c r="B1081" s="20" t="s">
        <v>2168</v>
      </c>
      <c r="C1081" s="21" t="s">
        <v>345</v>
      </c>
      <c r="D1081" s="22">
        <v>66</v>
      </c>
      <c r="E1081" s="23"/>
    </row>
    <row r="1082" spans="1:5" ht="20" customHeight="1">
      <c r="A1082" s="19" t="s">
        <v>2170</v>
      </c>
      <c r="B1082" s="20" t="s">
        <v>2168</v>
      </c>
      <c r="C1082" s="21" t="s">
        <v>345</v>
      </c>
      <c r="D1082" s="22">
        <v>66</v>
      </c>
      <c r="E1082" s="23"/>
    </row>
    <row r="1083" spans="1:5" ht="20" customHeight="1">
      <c r="A1083" s="19" t="s">
        <v>2171</v>
      </c>
      <c r="B1083" s="20" t="s">
        <v>2172</v>
      </c>
      <c r="C1083" s="21" t="s">
        <v>345</v>
      </c>
      <c r="D1083" s="22">
        <v>65</v>
      </c>
      <c r="E1083" s="23"/>
    </row>
    <row r="1084" spans="1:5" ht="20" customHeight="1">
      <c r="A1084" s="19" t="s">
        <v>2173</v>
      </c>
      <c r="B1084" s="20" t="s">
        <v>2174</v>
      </c>
      <c r="C1084" s="21" t="s">
        <v>296</v>
      </c>
      <c r="D1084" s="22">
        <v>36</v>
      </c>
      <c r="E1084" s="23"/>
    </row>
    <row r="1085" spans="1:5" ht="20" customHeight="1">
      <c r="A1085" s="19" t="s">
        <v>2175</v>
      </c>
      <c r="B1085" s="20" t="s">
        <v>2176</v>
      </c>
      <c r="C1085" s="21" t="s">
        <v>345</v>
      </c>
      <c r="D1085" s="22">
        <v>66</v>
      </c>
      <c r="E1085" s="23"/>
    </row>
    <row r="1086" spans="1:5" ht="20" customHeight="1">
      <c r="A1086" s="19" t="s">
        <v>2177</v>
      </c>
      <c r="B1086" s="20" t="s">
        <v>2178</v>
      </c>
      <c r="C1086" s="21" t="s">
        <v>296</v>
      </c>
      <c r="D1086" s="22">
        <v>27</v>
      </c>
      <c r="E1086" s="23"/>
    </row>
    <row r="1087" spans="1:5" ht="20" customHeight="1">
      <c r="A1087" s="19" t="s">
        <v>2179</v>
      </c>
      <c r="B1087" s="20" t="s">
        <v>2180</v>
      </c>
      <c r="C1087" s="21" t="s">
        <v>345</v>
      </c>
      <c r="D1087" s="22">
        <v>66</v>
      </c>
      <c r="E1087" s="23"/>
    </row>
    <row r="1088" spans="1:5" ht="20" customHeight="1">
      <c r="A1088" s="19" t="s">
        <v>2181</v>
      </c>
      <c r="B1088" s="20" t="s">
        <v>2182</v>
      </c>
      <c r="C1088" s="21" t="s">
        <v>296</v>
      </c>
      <c r="D1088" s="22">
        <v>38</v>
      </c>
      <c r="E1088" s="23"/>
    </row>
    <row r="1089" spans="1:5" ht="20" customHeight="1">
      <c r="A1089" s="19" t="s">
        <v>2183</v>
      </c>
      <c r="B1089" s="20" t="s">
        <v>2184</v>
      </c>
      <c r="C1089" s="21" t="s">
        <v>345</v>
      </c>
      <c r="D1089" s="22">
        <v>66</v>
      </c>
      <c r="E1089" s="23"/>
    </row>
    <row r="1090" spans="1:5" ht="20" customHeight="1">
      <c r="A1090" s="19" t="s">
        <v>2185</v>
      </c>
      <c r="B1090" s="20" t="s">
        <v>2186</v>
      </c>
      <c r="C1090" s="21" t="s">
        <v>296</v>
      </c>
      <c r="D1090" s="22">
        <v>32</v>
      </c>
      <c r="E1090" s="23"/>
    </row>
    <row r="1091" spans="1:5" ht="20" customHeight="1">
      <c r="A1091" s="19" t="s">
        <v>2187</v>
      </c>
      <c r="B1091" s="20" t="s">
        <v>2188</v>
      </c>
      <c r="C1091" s="21" t="s">
        <v>345</v>
      </c>
      <c r="D1091" s="22">
        <v>66</v>
      </c>
      <c r="E1091" s="23"/>
    </row>
    <row r="1092" spans="1:5" ht="20" customHeight="1">
      <c r="A1092" s="19" t="s">
        <v>2189</v>
      </c>
      <c r="B1092" s="20" t="s">
        <v>2188</v>
      </c>
      <c r="C1092" s="21" t="s">
        <v>345</v>
      </c>
      <c r="D1092" s="22">
        <v>66</v>
      </c>
      <c r="E1092" s="23"/>
    </row>
    <row r="1093" spans="1:5" ht="20" customHeight="1">
      <c r="A1093" s="19" t="s">
        <v>2190</v>
      </c>
      <c r="B1093" s="20" t="s">
        <v>2191</v>
      </c>
      <c r="C1093" s="21" t="s">
        <v>345</v>
      </c>
      <c r="D1093" s="22">
        <v>65</v>
      </c>
      <c r="E1093" s="23"/>
    </row>
    <row r="1094" spans="1:5" ht="20" customHeight="1">
      <c r="A1094" s="19" t="s">
        <v>2192</v>
      </c>
      <c r="B1094" s="20" t="s">
        <v>2193</v>
      </c>
      <c r="C1094" s="21" t="s">
        <v>345</v>
      </c>
      <c r="D1094" s="22">
        <v>66</v>
      </c>
      <c r="E1094" s="23"/>
    </row>
    <row r="1095" spans="1:5" ht="20" customHeight="1">
      <c r="A1095" s="19" t="s">
        <v>2194</v>
      </c>
      <c r="B1095" s="20" t="s">
        <v>2195</v>
      </c>
      <c r="C1095" s="21" t="s">
        <v>296</v>
      </c>
      <c r="D1095" s="22">
        <v>39</v>
      </c>
      <c r="E1095" s="23"/>
    </row>
    <row r="1096" spans="1:5" ht="20" customHeight="1">
      <c r="A1096" s="19" t="s">
        <v>2196</v>
      </c>
      <c r="B1096" s="20" t="s">
        <v>2195</v>
      </c>
      <c r="C1096" s="21" t="s">
        <v>296</v>
      </c>
      <c r="D1096" s="22">
        <v>39</v>
      </c>
      <c r="E1096" s="23"/>
    </row>
    <row r="1097" spans="1:5" ht="20" customHeight="1">
      <c r="A1097" s="19" t="s">
        <v>2197</v>
      </c>
      <c r="B1097" s="20" t="s">
        <v>2195</v>
      </c>
      <c r="C1097" s="21" t="s">
        <v>296</v>
      </c>
      <c r="D1097" s="22">
        <v>39</v>
      </c>
      <c r="E1097" s="23"/>
    </row>
    <row r="1098" spans="1:5" ht="20" customHeight="1">
      <c r="A1098" s="19" t="s">
        <v>2198</v>
      </c>
      <c r="B1098" s="20" t="s">
        <v>2195</v>
      </c>
      <c r="C1098" s="21" t="s">
        <v>296</v>
      </c>
      <c r="D1098" s="22">
        <v>39</v>
      </c>
      <c r="E1098" s="23"/>
    </row>
    <row r="1099" spans="1:5" ht="20" customHeight="1">
      <c r="A1099" s="19" t="s">
        <v>2199</v>
      </c>
      <c r="B1099" s="20" t="s">
        <v>2200</v>
      </c>
      <c r="C1099" s="21" t="s">
        <v>296</v>
      </c>
      <c r="D1099" s="22">
        <v>33</v>
      </c>
      <c r="E1099" s="23"/>
    </row>
    <row r="1100" spans="1:5" ht="20" customHeight="1">
      <c r="A1100" s="19" t="s">
        <v>2201</v>
      </c>
      <c r="B1100" s="20" t="s">
        <v>2202</v>
      </c>
      <c r="C1100" s="21" t="s">
        <v>345</v>
      </c>
      <c r="D1100" s="22">
        <v>66</v>
      </c>
      <c r="E1100" s="23"/>
    </row>
    <row r="1101" spans="1:5" ht="20" customHeight="1">
      <c r="A1101" s="19" t="s">
        <v>2203</v>
      </c>
      <c r="B1101" s="20" t="s">
        <v>2204</v>
      </c>
      <c r="C1101" s="21" t="s">
        <v>345</v>
      </c>
      <c r="D1101" s="22">
        <v>66</v>
      </c>
      <c r="E1101" s="23"/>
    </row>
    <row r="1102" spans="1:5" ht="20" customHeight="1">
      <c r="A1102" s="19" t="s">
        <v>2205</v>
      </c>
      <c r="B1102" s="24">
        <v>100</v>
      </c>
      <c r="C1102" s="21" t="s">
        <v>345</v>
      </c>
      <c r="D1102" s="22">
        <v>66</v>
      </c>
      <c r="E1102" s="23"/>
    </row>
    <row r="1103" spans="1:5" ht="20" customHeight="1">
      <c r="A1103" s="19" t="s">
        <v>2206</v>
      </c>
      <c r="B1103" s="24">
        <v>100</v>
      </c>
      <c r="C1103" s="21" t="s">
        <v>345</v>
      </c>
      <c r="D1103" s="22">
        <v>66</v>
      </c>
      <c r="E1103" s="23"/>
    </row>
    <row r="1104" spans="1:5" ht="20" customHeight="1">
      <c r="A1104" s="19" t="s">
        <v>2207</v>
      </c>
      <c r="B1104" s="24">
        <v>100</v>
      </c>
      <c r="C1104" s="21" t="s">
        <v>345</v>
      </c>
      <c r="D1104" s="22">
        <v>65</v>
      </c>
      <c r="E1104" s="23"/>
    </row>
    <row r="1105" spans="1:5" ht="20" customHeight="1">
      <c r="A1105" s="19" t="s">
        <v>2208</v>
      </c>
      <c r="B1105" s="20" t="s">
        <v>2209</v>
      </c>
      <c r="C1105" s="21" t="s">
        <v>345</v>
      </c>
      <c r="D1105" s="22">
        <v>66</v>
      </c>
      <c r="E1105" s="23"/>
    </row>
    <row r="1106" spans="1:5" ht="20" customHeight="1">
      <c r="A1106" s="19" t="s">
        <v>2210</v>
      </c>
      <c r="B1106" s="20" t="s">
        <v>2211</v>
      </c>
      <c r="C1106" s="21" t="s">
        <v>345</v>
      </c>
      <c r="D1106" s="22">
        <v>66</v>
      </c>
      <c r="E1106" s="23"/>
    </row>
    <row r="1107" spans="1:5" ht="20" customHeight="1">
      <c r="A1107" s="19" t="s">
        <v>2212</v>
      </c>
      <c r="B1107" s="20" t="s">
        <v>2213</v>
      </c>
      <c r="C1107" s="21" t="s">
        <v>345</v>
      </c>
      <c r="D1107" s="22">
        <v>66</v>
      </c>
      <c r="E1107" s="23"/>
    </row>
    <row r="1108" spans="1:5" ht="20" customHeight="1">
      <c r="A1108" s="19" t="s">
        <v>2214</v>
      </c>
      <c r="B1108" s="20" t="s">
        <v>2215</v>
      </c>
      <c r="C1108" s="21" t="s">
        <v>345</v>
      </c>
      <c r="D1108" s="22">
        <v>67</v>
      </c>
      <c r="E1108" s="23"/>
    </row>
    <row r="1109" spans="1:5" ht="20" customHeight="1">
      <c r="A1109" s="19" t="s">
        <v>2216</v>
      </c>
      <c r="B1109" s="20" t="s">
        <v>2215</v>
      </c>
      <c r="C1109" s="21" t="s">
        <v>345</v>
      </c>
      <c r="D1109" s="22">
        <v>67</v>
      </c>
      <c r="E1109" s="23"/>
    </row>
    <row r="1110" spans="1:5" ht="20" customHeight="1">
      <c r="A1110" s="19" t="s">
        <v>2217</v>
      </c>
      <c r="B1110" s="20" t="s">
        <v>2218</v>
      </c>
      <c r="C1110" s="21" t="s">
        <v>345</v>
      </c>
      <c r="D1110" s="22">
        <v>66</v>
      </c>
      <c r="E1110" s="23"/>
    </row>
    <row r="1111" spans="1:5" ht="20" customHeight="1">
      <c r="A1111" s="19" t="s">
        <v>2219</v>
      </c>
      <c r="B1111" s="20" t="s">
        <v>2218</v>
      </c>
      <c r="C1111" s="21" t="s">
        <v>345</v>
      </c>
      <c r="D1111" s="22">
        <v>66</v>
      </c>
      <c r="E1111" s="23"/>
    </row>
    <row r="1112" spans="1:5" ht="20" customHeight="1">
      <c r="A1112" s="19" t="s">
        <v>2220</v>
      </c>
      <c r="B1112" s="20" t="s">
        <v>2221</v>
      </c>
      <c r="C1112" s="21" t="s">
        <v>345</v>
      </c>
      <c r="D1112" s="22">
        <v>65</v>
      </c>
      <c r="E1112" s="23"/>
    </row>
    <row r="1113" spans="1:5" ht="20" customHeight="1">
      <c r="A1113" s="19" t="s">
        <v>2222</v>
      </c>
      <c r="B1113" s="20" t="s">
        <v>2221</v>
      </c>
      <c r="C1113" s="21" t="s">
        <v>345</v>
      </c>
      <c r="D1113" s="22">
        <v>65</v>
      </c>
      <c r="E1113" s="23"/>
    </row>
    <row r="1114" spans="1:5" ht="20" customHeight="1">
      <c r="A1114" s="19" t="s">
        <v>2223</v>
      </c>
      <c r="B1114" s="24">
        <v>100</v>
      </c>
      <c r="C1114" s="21" t="s">
        <v>345</v>
      </c>
      <c r="D1114" s="22">
        <v>64</v>
      </c>
      <c r="E1114" s="23"/>
    </row>
    <row r="1115" spans="1:5" ht="20" customHeight="1">
      <c r="A1115" s="19" t="s">
        <v>2224</v>
      </c>
      <c r="B1115" s="20" t="s">
        <v>2225</v>
      </c>
      <c r="C1115" s="21" t="s">
        <v>139</v>
      </c>
      <c r="D1115" s="22">
        <v>63</v>
      </c>
      <c r="E1115" s="23"/>
    </row>
    <row r="1116" spans="1:5" ht="20" customHeight="1">
      <c r="A1116" s="19" t="s">
        <v>2226</v>
      </c>
      <c r="B1116" s="20" t="s">
        <v>2227</v>
      </c>
      <c r="C1116" s="21" t="s">
        <v>345</v>
      </c>
      <c r="D1116" s="22">
        <v>66</v>
      </c>
      <c r="E1116" s="23"/>
    </row>
    <row r="1117" spans="1:5" ht="20" customHeight="1">
      <c r="A1117" s="19" t="s">
        <v>2228</v>
      </c>
      <c r="B1117" s="20" t="s">
        <v>2229</v>
      </c>
      <c r="C1117" s="21" t="s">
        <v>296</v>
      </c>
      <c r="D1117" s="22">
        <v>30</v>
      </c>
      <c r="E1117" s="23"/>
    </row>
    <row r="1118" spans="1:5" ht="20" customHeight="1">
      <c r="A1118" s="19" t="s">
        <v>2230</v>
      </c>
      <c r="B1118" s="20" t="s">
        <v>2231</v>
      </c>
      <c r="C1118" s="21" t="s">
        <v>345</v>
      </c>
      <c r="D1118" s="22">
        <v>66</v>
      </c>
      <c r="E1118" s="23"/>
    </row>
    <row r="1119" spans="1:5" ht="20" customHeight="1">
      <c r="A1119" s="19" t="s">
        <v>2232</v>
      </c>
      <c r="B1119" s="20" t="s">
        <v>2233</v>
      </c>
      <c r="C1119" s="21" t="s">
        <v>345</v>
      </c>
      <c r="D1119" s="22">
        <v>66</v>
      </c>
      <c r="E1119" s="23"/>
    </row>
    <row r="1120" spans="1:5" ht="20" customHeight="1">
      <c r="A1120" s="19" t="s">
        <v>2234</v>
      </c>
      <c r="B1120" s="20" t="s">
        <v>2235</v>
      </c>
      <c r="C1120" s="21" t="s">
        <v>345</v>
      </c>
      <c r="D1120" s="22">
        <v>66</v>
      </c>
      <c r="E1120" s="23"/>
    </row>
    <row r="1121" spans="1:5" ht="20" customHeight="1">
      <c r="A1121" s="19" t="s">
        <v>2236</v>
      </c>
      <c r="B1121" s="20" t="s">
        <v>2235</v>
      </c>
      <c r="C1121" s="21" t="s">
        <v>345</v>
      </c>
      <c r="D1121" s="22">
        <v>66</v>
      </c>
      <c r="E1121" s="23"/>
    </row>
    <row r="1122" spans="1:5" ht="20" customHeight="1">
      <c r="A1122" s="19" t="s">
        <v>2237</v>
      </c>
      <c r="B1122" s="20" t="s">
        <v>2235</v>
      </c>
      <c r="C1122" s="21" t="s">
        <v>345</v>
      </c>
      <c r="D1122" s="22">
        <v>66</v>
      </c>
      <c r="E1122" s="23"/>
    </row>
    <row r="1123" spans="1:5" ht="20" customHeight="1">
      <c r="A1123" s="19" t="s">
        <v>2238</v>
      </c>
      <c r="B1123" s="20" t="s">
        <v>2239</v>
      </c>
      <c r="C1123" s="21" t="s">
        <v>345</v>
      </c>
      <c r="D1123" s="22">
        <v>65</v>
      </c>
      <c r="E1123" s="23"/>
    </row>
    <row r="1124" spans="1:5" ht="20" customHeight="1">
      <c r="A1124" s="19" t="s">
        <v>2240</v>
      </c>
      <c r="B1124" s="20" t="s">
        <v>2241</v>
      </c>
      <c r="C1124" s="21" t="s">
        <v>345</v>
      </c>
      <c r="D1124" s="22">
        <v>67</v>
      </c>
      <c r="E1124" s="23"/>
    </row>
    <row r="1125" spans="1:5" ht="20" customHeight="1">
      <c r="A1125" s="19" t="s">
        <v>2242</v>
      </c>
      <c r="B1125" s="20" t="s">
        <v>2243</v>
      </c>
      <c r="C1125" s="21" t="s">
        <v>296</v>
      </c>
      <c r="D1125" s="22">
        <v>51</v>
      </c>
      <c r="E1125" s="23"/>
    </row>
    <row r="1126" spans="1:5" ht="20" customHeight="1">
      <c r="A1126" s="19" t="s">
        <v>2244</v>
      </c>
      <c r="B1126" s="20" t="s">
        <v>2245</v>
      </c>
      <c r="C1126" s="21" t="s">
        <v>296</v>
      </c>
      <c r="D1126" s="22">
        <v>48</v>
      </c>
      <c r="E1126" s="23"/>
    </row>
    <row r="1127" spans="1:5" ht="20" customHeight="1">
      <c r="A1127" s="19" t="s">
        <v>2246</v>
      </c>
      <c r="B1127" s="20" t="s">
        <v>2247</v>
      </c>
      <c r="C1127" s="21" t="s">
        <v>345</v>
      </c>
      <c r="D1127" s="22">
        <v>66</v>
      </c>
      <c r="E1127" s="23"/>
    </row>
    <row r="1128" spans="1:5" ht="20" customHeight="1">
      <c r="A1128" s="19" t="s">
        <v>2248</v>
      </c>
      <c r="B1128" s="20" t="s">
        <v>2249</v>
      </c>
      <c r="C1128" s="21" t="s">
        <v>296</v>
      </c>
      <c r="D1128" s="22">
        <v>57</v>
      </c>
      <c r="E1128" s="23"/>
    </row>
    <row r="1129" spans="1:5" ht="20" customHeight="1">
      <c r="A1129" s="19" t="s">
        <v>2250</v>
      </c>
      <c r="B1129" s="20" t="s">
        <v>2249</v>
      </c>
      <c r="C1129" s="21" t="s">
        <v>296</v>
      </c>
      <c r="D1129" s="22">
        <v>57</v>
      </c>
      <c r="E1129" s="23"/>
    </row>
    <row r="1130" spans="1:5" ht="20" customHeight="1">
      <c r="A1130" s="19" t="s">
        <v>2251</v>
      </c>
      <c r="B1130" s="20" t="s">
        <v>2252</v>
      </c>
      <c r="C1130" s="21" t="s">
        <v>296</v>
      </c>
      <c r="D1130" s="22">
        <v>45</v>
      </c>
      <c r="E1130" s="23"/>
    </row>
    <row r="1131" spans="1:5" ht="20" customHeight="1">
      <c r="A1131" s="19" t="s">
        <v>2253</v>
      </c>
      <c r="B1131" s="20" t="s">
        <v>2254</v>
      </c>
      <c r="C1131" s="21" t="s">
        <v>296</v>
      </c>
      <c r="D1131" s="22">
        <v>18</v>
      </c>
      <c r="E1131" s="23"/>
    </row>
    <row r="1132" spans="1:5" ht="20" customHeight="1">
      <c r="A1132" s="19" t="s">
        <v>2255</v>
      </c>
      <c r="B1132" s="20" t="s">
        <v>2254</v>
      </c>
      <c r="C1132" s="21" t="s">
        <v>296</v>
      </c>
      <c r="D1132" s="22">
        <v>18</v>
      </c>
      <c r="E1132" s="23"/>
    </row>
    <row r="1133" spans="1:5" ht="20" customHeight="1">
      <c r="A1133" s="19" t="s">
        <v>2256</v>
      </c>
      <c r="B1133" s="20" t="s">
        <v>2254</v>
      </c>
      <c r="C1133" s="21" t="s">
        <v>296</v>
      </c>
      <c r="D1133" s="22">
        <v>18</v>
      </c>
      <c r="E1133" s="23"/>
    </row>
    <row r="1134" spans="1:5" ht="20" customHeight="1">
      <c r="A1134" s="19" t="s">
        <v>2257</v>
      </c>
      <c r="B1134" s="20" t="s">
        <v>2258</v>
      </c>
      <c r="C1134" s="21" t="s">
        <v>345</v>
      </c>
      <c r="D1134" s="22">
        <v>66</v>
      </c>
      <c r="E1134" s="23"/>
    </row>
    <row r="1135" spans="1:5" ht="20" customHeight="1">
      <c r="A1135" s="19" t="s">
        <v>2259</v>
      </c>
      <c r="B1135" s="20" t="s">
        <v>2260</v>
      </c>
      <c r="C1135" s="21" t="s">
        <v>345</v>
      </c>
      <c r="D1135" s="22">
        <v>67</v>
      </c>
      <c r="E1135" s="23"/>
    </row>
    <row r="1136" spans="1:5" ht="20" customHeight="1">
      <c r="A1136" s="19" t="s">
        <v>2261</v>
      </c>
      <c r="B1136" s="20" t="s">
        <v>2262</v>
      </c>
      <c r="C1136" s="21" t="s">
        <v>345</v>
      </c>
      <c r="D1136" s="22">
        <v>66</v>
      </c>
      <c r="E1136" s="23"/>
    </row>
    <row r="1137" spans="1:5" ht="20" customHeight="1">
      <c r="A1137" s="19" t="s">
        <v>2263</v>
      </c>
      <c r="B1137" s="20" t="s">
        <v>2264</v>
      </c>
      <c r="C1137" s="21" t="s">
        <v>345</v>
      </c>
      <c r="D1137" s="22">
        <v>66</v>
      </c>
      <c r="E1137" s="23"/>
    </row>
    <row r="1138" spans="1:5" ht="20" customHeight="1">
      <c r="A1138" s="19" t="s">
        <v>2265</v>
      </c>
      <c r="B1138" s="20" t="s">
        <v>2264</v>
      </c>
      <c r="C1138" s="21" t="s">
        <v>345</v>
      </c>
      <c r="D1138" s="22">
        <v>66</v>
      </c>
      <c r="E1138" s="23"/>
    </row>
    <row r="1139" spans="1:5" ht="20" customHeight="1">
      <c r="A1139" s="19" t="s">
        <v>2266</v>
      </c>
      <c r="B1139" s="20" t="s">
        <v>2267</v>
      </c>
      <c r="C1139" s="21" t="s">
        <v>345</v>
      </c>
      <c r="D1139" s="22">
        <v>65</v>
      </c>
      <c r="E1139" s="23"/>
    </row>
    <row r="1140" spans="1:5" ht="20" customHeight="1">
      <c r="A1140" s="19" t="s">
        <v>2268</v>
      </c>
      <c r="B1140" s="20" t="s">
        <v>2269</v>
      </c>
      <c r="C1140" s="21" t="s">
        <v>345</v>
      </c>
      <c r="D1140" s="22">
        <v>66</v>
      </c>
      <c r="E1140" s="23"/>
    </row>
    <row r="1141" spans="1:5" ht="20" customHeight="1">
      <c r="A1141" s="19" t="s">
        <v>2270</v>
      </c>
      <c r="B1141" s="20" t="s">
        <v>2271</v>
      </c>
      <c r="C1141" s="21" t="s">
        <v>296</v>
      </c>
      <c r="D1141" s="22">
        <v>38</v>
      </c>
      <c r="E1141" s="23"/>
    </row>
    <row r="1142" spans="1:5" ht="20" customHeight="1">
      <c r="A1142" s="19" t="s">
        <v>2272</v>
      </c>
      <c r="B1142" s="20" t="s">
        <v>2273</v>
      </c>
      <c r="C1142" s="21" t="s">
        <v>296</v>
      </c>
      <c r="D1142" s="22">
        <v>29</v>
      </c>
      <c r="E1142" s="23"/>
    </row>
    <row r="1143" spans="1:5" ht="20" customHeight="1">
      <c r="A1143" s="19" t="s">
        <v>2274</v>
      </c>
      <c r="B1143" s="20" t="s">
        <v>2275</v>
      </c>
      <c r="C1143" s="21" t="s">
        <v>345</v>
      </c>
      <c r="D1143" s="22">
        <v>66</v>
      </c>
      <c r="E1143" s="23"/>
    </row>
    <row r="1144" spans="1:5" ht="20" customHeight="1">
      <c r="A1144" s="19" t="s">
        <v>2276</v>
      </c>
      <c r="B1144" s="24">
        <v>100</v>
      </c>
      <c r="C1144" s="21" t="s">
        <v>345</v>
      </c>
      <c r="D1144" s="22">
        <v>66</v>
      </c>
      <c r="E1144" s="23"/>
    </row>
    <row r="1145" spans="1:5" ht="20" customHeight="1">
      <c r="A1145" s="19" t="s">
        <v>2277</v>
      </c>
      <c r="B1145" s="20" t="s">
        <v>2278</v>
      </c>
      <c r="C1145" s="21" t="s">
        <v>345</v>
      </c>
      <c r="D1145" s="22">
        <v>66</v>
      </c>
      <c r="E1145" s="23"/>
    </row>
    <row r="1146" spans="1:5" ht="20" customHeight="1">
      <c r="A1146" s="19" t="s">
        <v>2279</v>
      </c>
      <c r="B1146" s="20" t="s">
        <v>2278</v>
      </c>
      <c r="C1146" s="21" t="s">
        <v>345</v>
      </c>
      <c r="D1146" s="22">
        <v>66</v>
      </c>
      <c r="E1146" s="23"/>
    </row>
    <row r="1147" spans="1:5" ht="20" customHeight="1">
      <c r="A1147" s="19" t="s">
        <v>2280</v>
      </c>
      <c r="B1147" s="24">
        <v>100</v>
      </c>
      <c r="C1147" s="21" t="s">
        <v>345</v>
      </c>
      <c r="D1147" s="22">
        <v>65</v>
      </c>
      <c r="E1147" s="23"/>
    </row>
    <row r="1148" spans="1:5" ht="20" customHeight="1">
      <c r="A1148" s="19" t="s">
        <v>2281</v>
      </c>
      <c r="B1148" s="20" t="s">
        <v>2282</v>
      </c>
      <c r="C1148" s="21" t="s">
        <v>296</v>
      </c>
      <c r="D1148" s="22">
        <v>32</v>
      </c>
      <c r="E1148" s="23"/>
    </row>
    <row r="1149" spans="1:5" ht="20" customHeight="1">
      <c r="A1149" s="19" t="s">
        <v>2283</v>
      </c>
      <c r="B1149" s="20" t="s">
        <v>2284</v>
      </c>
      <c r="C1149" s="21" t="s">
        <v>345</v>
      </c>
      <c r="D1149" s="22">
        <v>66</v>
      </c>
      <c r="E1149" s="23"/>
    </row>
    <row r="1150" spans="1:5" ht="20" customHeight="1">
      <c r="A1150" s="19" t="s">
        <v>2285</v>
      </c>
      <c r="B1150" s="20" t="s">
        <v>2286</v>
      </c>
      <c r="C1150" s="21" t="s">
        <v>345</v>
      </c>
      <c r="D1150" s="22">
        <v>66</v>
      </c>
      <c r="E1150" s="23"/>
    </row>
    <row r="1151" spans="1:5" ht="20" customHeight="1">
      <c r="A1151" s="19" t="s">
        <v>2287</v>
      </c>
      <c r="B1151" s="24">
        <v>100</v>
      </c>
      <c r="C1151" s="21" t="s">
        <v>345</v>
      </c>
      <c r="D1151" s="22">
        <v>66</v>
      </c>
      <c r="E1151" s="23"/>
    </row>
    <row r="1152" spans="1:5" ht="20" customHeight="1">
      <c r="A1152" s="19" t="s">
        <v>2288</v>
      </c>
      <c r="B1152" s="20" t="s">
        <v>2289</v>
      </c>
      <c r="C1152" s="21" t="s">
        <v>345</v>
      </c>
      <c r="D1152" s="22">
        <v>66</v>
      </c>
      <c r="E1152" s="23"/>
    </row>
    <row r="1153" spans="1:5" ht="20" customHeight="1">
      <c r="A1153" s="19" t="s">
        <v>2290</v>
      </c>
      <c r="B1153" s="20" t="s">
        <v>2289</v>
      </c>
      <c r="C1153" s="21" t="s">
        <v>345</v>
      </c>
      <c r="D1153" s="22">
        <v>66</v>
      </c>
      <c r="E1153" s="23"/>
    </row>
    <row r="1154" spans="1:5" ht="20" customHeight="1">
      <c r="A1154" s="19" t="s">
        <v>2291</v>
      </c>
      <c r="B1154" s="20" t="s">
        <v>2289</v>
      </c>
      <c r="C1154" s="21" t="s">
        <v>345</v>
      </c>
      <c r="D1154" s="22">
        <v>66</v>
      </c>
      <c r="E1154" s="23"/>
    </row>
    <row r="1155" spans="1:5" ht="20" customHeight="1">
      <c r="A1155" s="19" t="s">
        <v>2292</v>
      </c>
      <c r="B1155" s="20" t="s">
        <v>2293</v>
      </c>
      <c r="C1155" s="21" t="s">
        <v>345</v>
      </c>
      <c r="D1155" s="22">
        <v>65</v>
      </c>
      <c r="E1155" s="23"/>
    </row>
    <row r="1156" spans="1:5" ht="20" customHeight="1">
      <c r="A1156" s="19" t="s">
        <v>2294</v>
      </c>
      <c r="B1156" s="20" t="s">
        <v>2293</v>
      </c>
      <c r="C1156" s="21" t="s">
        <v>345</v>
      </c>
      <c r="D1156" s="22">
        <v>65</v>
      </c>
      <c r="E1156" s="23"/>
    </row>
    <row r="1157" spans="1:5" ht="20" customHeight="1">
      <c r="A1157" s="19" t="s">
        <v>2295</v>
      </c>
      <c r="B1157" s="20" t="s">
        <v>2296</v>
      </c>
      <c r="C1157" s="21" t="s">
        <v>345</v>
      </c>
      <c r="D1157" s="22">
        <v>64</v>
      </c>
      <c r="E1157" s="23"/>
    </row>
    <row r="1158" spans="1:5" ht="20" customHeight="1">
      <c r="A1158" s="19" t="s">
        <v>2297</v>
      </c>
      <c r="B1158" s="20" t="s">
        <v>2298</v>
      </c>
      <c r="C1158" s="21" t="s">
        <v>139</v>
      </c>
      <c r="D1158" s="22">
        <v>63</v>
      </c>
      <c r="E1158" s="23"/>
    </row>
    <row r="1159" spans="1:5" ht="20" customHeight="1">
      <c r="A1159" s="19" t="s">
        <v>2299</v>
      </c>
      <c r="B1159" s="20" t="s">
        <v>2300</v>
      </c>
      <c r="C1159" s="21" t="s">
        <v>345</v>
      </c>
      <c r="D1159" s="22">
        <v>66</v>
      </c>
      <c r="E1159" s="23"/>
    </row>
    <row r="1160" spans="1:5" ht="20" customHeight="1">
      <c r="A1160" s="19" t="s">
        <v>2301</v>
      </c>
      <c r="B1160" s="20" t="s">
        <v>2302</v>
      </c>
      <c r="C1160" s="21" t="s">
        <v>345</v>
      </c>
      <c r="D1160" s="22">
        <v>66</v>
      </c>
      <c r="E1160" s="23"/>
    </row>
    <row r="1161" spans="1:5" ht="20" customHeight="1">
      <c r="A1161" s="19" t="s">
        <v>2303</v>
      </c>
      <c r="B1161" s="20" t="s">
        <v>2304</v>
      </c>
      <c r="C1161" s="21" t="s">
        <v>345</v>
      </c>
      <c r="D1161" s="22">
        <v>66</v>
      </c>
      <c r="E1161" s="23"/>
    </row>
    <row r="1162" spans="1:5" ht="20" customHeight="1">
      <c r="A1162" s="19" t="s">
        <v>2305</v>
      </c>
      <c r="B1162" s="20" t="s">
        <v>2306</v>
      </c>
      <c r="C1162" s="21" t="s">
        <v>345</v>
      </c>
      <c r="D1162" s="22">
        <v>66</v>
      </c>
      <c r="E1162" s="23"/>
    </row>
    <row r="1163" spans="1:5" ht="20" customHeight="1">
      <c r="A1163" s="19" t="s">
        <v>2307</v>
      </c>
      <c r="B1163" s="20" t="s">
        <v>2306</v>
      </c>
      <c r="C1163" s="21" t="s">
        <v>345</v>
      </c>
      <c r="D1163" s="22">
        <v>66</v>
      </c>
      <c r="E1163" s="23"/>
    </row>
    <row r="1164" spans="1:5" ht="20" customHeight="1">
      <c r="A1164" s="19" t="s">
        <v>2308</v>
      </c>
      <c r="B1164" s="24">
        <v>100</v>
      </c>
      <c r="C1164" s="21" t="s">
        <v>345</v>
      </c>
      <c r="D1164" s="22">
        <v>65</v>
      </c>
      <c r="E1164" s="23"/>
    </row>
    <row r="1165" spans="1:5" ht="20" customHeight="1">
      <c r="A1165" s="19" t="s">
        <v>2309</v>
      </c>
      <c r="B1165" s="20" t="s">
        <v>2310</v>
      </c>
      <c r="C1165" s="21" t="s">
        <v>296</v>
      </c>
      <c r="D1165" s="22">
        <v>37</v>
      </c>
      <c r="E1165" s="23"/>
    </row>
    <row r="1166" spans="1:5" ht="20" customHeight="1">
      <c r="A1166" s="19" t="s">
        <v>2311</v>
      </c>
      <c r="B1166" s="20" t="s">
        <v>2312</v>
      </c>
      <c r="C1166" s="21" t="s">
        <v>345</v>
      </c>
      <c r="D1166" s="22">
        <v>66</v>
      </c>
      <c r="E1166" s="23"/>
    </row>
    <row r="1167" spans="1:5" ht="20" customHeight="1">
      <c r="A1167" s="19" t="s">
        <v>2313</v>
      </c>
      <c r="B1167" s="20" t="s">
        <v>2314</v>
      </c>
      <c r="C1167" s="21" t="s">
        <v>296</v>
      </c>
      <c r="D1167" s="22">
        <v>28</v>
      </c>
      <c r="E1167" s="23"/>
    </row>
    <row r="1168" spans="1:5" ht="20" customHeight="1">
      <c r="A1168" s="19" t="s">
        <v>2315</v>
      </c>
      <c r="B1168" s="20" t="s">
        <v>2316</v>
      </c>
      <c r="C1168" s="21" t="s">
        <v>345</v>
      </c>
      <c r="D1168" s="22">
        <v>66</v>
      </c>
      <c r="E1168" s="23"/>
    </row>
    <row r="1169" spans="1:5" ht="20" customHeight="1">
      <c r="A1169" s="19" t="s">
        <v>2317</v>
      </c>
      <c r="B1169" s="20" t="s">
        <v>2318</v>
      </c>
      <c r="C1169" s="21" t="s">
        <v>296</v>
      </c>
      <c r="D1169" s="22">
        <v>39</v>
      </c>
      <c r="E1169" s="23"/>
    </row>
    <row r="1170" spans="1:5" ht="20" customHeight="1">
      <c r="A1170" s="19" t="s">
        <v>2319</v>
      </c>
      <c r="B1170" s="20" t="s">
        <v>2320</v>
      </c>
      <c r="C1170" s="21" t="s">
        <v>345</v>
      </c>
      <c r="D1170" s="22">
        <v>66</v>
      </c>
      <c r="E1170" s="23"/>
    </row>
    <row r="1171" spans="1:5" ht="20" customHeight="1">
      <c r="A1171" s="19" t="s">
        <v>2321</v>
      </c>
      <c r="B1171" s="20" t="s">
        <v>2322</v>
      </c>
      <c r="C1171" s="21" t="s">
        <v>296</v>
      </c>
      <c r="D1171" s="22">
        <v>33</v>
      </c>
      <c r="E1171" s="23"/>
    </row>
    <row r="1172" spans="1:5" ht="20" customHeight="1">
      <c r="A1172" s="19" t="s">
        <v>2323</v>
      </c>
      <c r="B1172" s="20" t="s">
        <v>2324</v>
      </c>
      <c r="C1172" s="21" t="s">
        <v>345</v>
      </c>
      <c r="D1172" s="22">
        <v>66</v>
      </c>
      <c r="E1172" s="23"/>
    </row>
    <row r="1173" spans="1:5" ht="20" customHeight="1">
      <c r="A1173" s="19" t="s">
        <v>2325</v>
      </c>
      <c r="B1173" s="20" t="s">
        <v>2324</v>
      </c>
      <c r="C1173" s="21" t="s">
        <v>345</v>
      </c>
      <c r="D1173" s="22">
        <v>66</v>
      </c>
      <c r="E1173" s="23"/>
    </row>
    <row r="1174" spans="1:5" ht="20" customHeight="1">
      <c r="A1174" s="19" t="s">
        <v>2326</v>
      </c>
      <c r="B1174" s="20" t="s">
        <v>2327</v>
      </c>
      <c r="C1174" s="21" t="s">
        <v>345</v>
      </c>
      <c r="D1174" s="22">
        <v>65</v>
      </c>
      <c r="E1174" s="23"/>
    </row>
    <row r="1175" spans="1:5" ht="20" customHeight="1">
      <c r="A1175" s="19" t="s">
        <v>2328</v>
      </c>
      <c r="B1175" s="20" t="s">
        <v>2329</v>
      </c>
      <c r="C1175" s="21" t="s">
        <v>345</v>
      </c>
      <c r="D1175" s="22">
        <v>66</v>
      </c>
      <c r="E1175" s="23"/>
    </row>
    <row r="1176" spans="1:5" ht="20" customHeight="1">
      <c r="A1176" s="19" t="s">
        <v>2330</v>
      </c>
      <c r="B1176" s="20" t="s">
        <v>2331</v>
      </c>
      <c r="C1176" s="21" t="s">
        <v>296</v>
      </c>
      <c r="D1176" s="22">
        <v>40</v>
      </c>
      <c r="E1176" s="23"/>
    </row>
    <row r="1177" spans="1:5" ht="20" customHeight="1">
      <c r="A1177" s="19" t="s">
        <v>2332</v>
      </c>
      <c r="B1177" s="20" t="s">
        <v>2331</v>
      </c>
      <c r="C1177" s="21" t="s">
        <v>296</v>
      </c>
      <c r="D1177" s="22">
        <v>40</v>
      </c>
      <c r="E1177" s="23"/>
    </row>
    <row r="1178" spans="1:5" ht="20" customHeight="1">
      <c r="A1178" s="19" t="s">
        <v>2333</v>
      </c>
      <c r="B1178" s="24">
        <v>100</v>
      </c>
      <c r="C1178" s="21" t="s">
        <v>345</v>
      </c>
      <c r="D1178" s="22">
        <v>67</v>
      </c>
      <c r="E1178" s="23"/>
    </row>
    <row r="1179" spans="1:5" ht="20" customHeight="1">
      <c r="A1179" s="19" t="s">
        <v>2334</v>
      </c>
      <c r="B1179" s="20" t="s">
        <v>2335</v>
      </c>
      <c r="C1179" s="21" t="s">
        <v>296</v>
      </c>
      <c r="D1179" s="22">
        <v>34</v>
      </c>
      <c r="E1179" s="23"/>
    </row>
    <row r="1180" spans="1:5" ht="20" customHeight="1">
      <c r="A1180" s="19" t="s">
        <v>2336</v>
      </c>
      <c r="B1180" s="20" t="s">
        <v>2337</v>
      </c>
      <c r="C1180" s="21" t="s">
        <v>345</v>
      </c>
      <c r="D1180" s="22">
        <v>66</v>
      </c>
      <c r="E1180" s="23"/>
    </row>
    <row r="1181" spans="1:5" ht="20" customHeight="1">
      <c r="A1181" s="19" t="s">
        <v>2338</v>
      </c>
      <c r="B1181" s="24">
        <v>100</v>
      </c>
      <c r="C1181" s="21" t="s">
        <v>345</v>
      </c>
      <c r="D1181" s="22">
        <v>66</v>
      </c>
      <c r="E1181" s="23"/>
    </row>
    <row r="1182" spans="1:5" ht="20" customHeight="1">
      <c r="A1182" s="19" t="s">
        <v>2339</v>
      </c>
      <c r="B1182" s="24">
        <v>100</v>
      </c>
      <c r="C1182" s="21" t="s">
        <v>345</v>
      </c>
      <c r="D1182" s="22">
        <v>66</v>
      </c>
      <c r="E1182" s="23"/>
    </row>
    <row r="1183" spans="1:5" ht="20" customHeight="1">
      <c r="A1183" s="19" t="s">
        <v>2340</v>
      </c>
      <c r="B1183" s="24">
        <v>100</v>
      </c>
      <c r="C1183" s="21" t="s">
        <v>345</v>
      </c>
      <c r="D1183" s="22">
        <v>66</v>
      </c>
      <c r="E1183" s="23"/>
    </row>
    <row r="1184" spans="1:5" ht="20" customHeight="1">
      <c r="A1184" s="19" t="s">
        <v>2341</v>
      </c>
      <c r="B1184" s="24">
        <v>100</v>
      </c>
      <c r="C1184" s="21" t="s">
        <v>345</v>
      </c>
      <c r="D1184" s="22">
        <v>65</v>
      </c>
      <c r="E1184" s="23"/>
    </row>
    <row r="1185" spans="1:5" ht="20" customHeight="1">
      <c r="A1185" s="19" t="s">
        <v>2342</v>
      </c>
      <c r="B1185" s="20" t="s">
        <v>2343</v>
      </c>
      <c r="C1185" s="21" t="s">
        <v>345</v>
      </c>
      <c r="D1185" s="22">
        <v>66</v>
      </c>
      <c r="E1185" s="23"/>
    </row>
    <row r="1186" spans="1:5" ht="20" customHeight="1">
      <c r="A1186" s="19" t="s">
        <v>2344</v>
      </c>
      <c r="B1186" s="20" t="s">
        <v>2345</v>
      </c>
      <c r="C1186" s="21" t="s">
        <v>345</v>
      </c>
      <c r="D1186" s="22">
        <v>66</v>
      </c>
      <c r="E1186" s="23"/>
    </row>
    <row r="1187" spans="1:5" ht="20" customHeight="1">
      <c r="A1187" s="19" t="s">
        <v>2346</v>
      </c>
      <c r="B1187" s="24">
        <v>100</v>
      </c>
      <c r="C1187" s="21" t="s">
        <v>345</v>
      </c>
      <c r="D1187" s="22">
        <v>66</v>
      </c>
      <c r="E1187" s="23"/>
    </row>
    <row r="1188" spans="1:5" ht="20" customHeight="1">
      <c r="A1188" s="19" t="s">
        <v>2347</v>
      </c>
      <c r="B1188" s="20" t="s">
        <v>2348</v>
      </c>
      <c r="C1188" s="21" t="s">
        <v>345</v>
      </c>
      <c r="D1188" s="22">
        <v>66</v>
      </c>
      <c r="E1188" s="23"/>
    </row>
    <row r="1189" spans="1:5" ht="20" customHeight="1">
      <c r="A1189" s="19" t="s">
        <v>2349</v>
      </c>
      <c r="B1189" s="20" t="s">
        <v>2348</v>
      </c>
      <c r="C1189" s="21" t="s">
        <v>345</v>
      </c>
      <c r="D1189" s="22">
        <v>66</v>
      </c>
      <c r="E1189" s="23"/>
    </row>
    <row r="1190" spans="1:5" ht="20" customHeight="1">
      <c r="A1190" s="19" t="s">
        <v>2350</v>
      </c>
      <c r="B1190" s="20" t="s">
        <v>2348</v>
      </c>
      <c r="C1190" s="21" t="s">
        <v>345</v>
      </c>
      <c r="D1190" s="22">
        <v>66</v>
      </c>
      <c r="E1190" s="23"/>
    </row>
    <row r="1191" spans="1:5" ht="20" customHeight="1">
      <c r="A1191" s="19" t="s">
        <v>2351</v>
      </c>
      <c r="B1191" s="24">
        <v>100</v>
      </c>
      <c r="C1191" s="21" t="s">
        <v>345</v>
      </c>
      <c r="D1191" s="22">
        <v>65</v>
      </c>
      <c r="E1191" s="23"/>
    </row>
    <row r="1192" spans="1:5" ht="20" customHeight="1">
      <c r="A1192" s="19" t="s">
        <v>2352</v>
      </c>
      <c r="B1192" s="24">
        <v>100</v>
      </c>
      <c r="C1192" s="21" t="s">
        <v>345</v>
      </c>
      <c r="D1192" s="22">
        <v>65</v>
      </c>
      <c r="E1192" s="23"/>
    </row>
    <row r="1193" spans="1:5" ht="20" customHeight="1">
      <c r="A1193" s="19" t="s">
        <v>2353</v>
      </c>
      <c r="B1193" s="24">
        <v>100</v>
      </c>
      <c r="C1193" s="21" t="s">
        <v>345</v>
      </c>
      <c r="D1193" s="22">
        <v>64</v>
      </c>
      <c r="E1193" s="23"/>
    </row>
    <row r="1194" spans="1:5" ht="20" customHeight="1">
      <c r="A1194" s="19" t="s">
        <v>2354</v>
      </c>
      <c r="B1194" s="20" t="s">
        <v>2355</v>
      </c>
      <c r="C1194" s="21" t="s">
        <v>139</v>
      </c>
      <c r="D1194" s="22">
        <v>63</v>
      </c>
      <c r="E1194" s="23"/>
    </row>
    <row r="1195" spans="1:5" ht="20" customHeight="1">
      <c r="A1195" s="19" t="s">
        <v>2356</v>
      </c>
      <c r="B1195" s="20" t="s">
        <v>2357</v>
      </c>
      <c r="C1195" s="21" t="s">
        <v>345</v>
      </c>
      <c r="D1195" s="22">
        <v>66</v>
      </c>
      <c r="E1195" s="23"/>
    </row>
    <row r="1196" spans="1:5" ht="20" customHeight="1">
      <c r="A1196" s="19" t="s">
        <v>2358</v>
      </c>
      <c r="B1196" s="20" t="s">
        <v>2359</v>
      </c>
      <c r="C1196" s="21" t="s">
        <v>296</v>
      </c>
      <c r="D1196" s="22">
        <v>31</v>
      </c>
      <c r="E1196" s="23"/>
    </row>
    <row r="1197" spans="1:5" ht="20" customHeight="1">
      <c r="A1197" s="19" t="s">
        <v>2360</v>
      </c>
      <c r="B1197" s="20" t="s">
        <v>2361</v>
      </c>
      <c r="C1197" s="21" t="s">
        <v>345</v>
      </c>
      <c r="D1197" s="22">
        <v>66</v>
      </c>
      <c r="E1197" s="23"/>
    </row>
    <row r="1198" spans="1:5" ht="20" customHeight="1">
      <c r="A1198" s="19" t="s">
        <v>2362</v>
      </c>
      <c r="B1198" s="20" t="s">
        <v>2363</v>
      </c>
      <c r="C1198" s="21" t="s">
        <v>345</v>
      </c>
      <c r="D1198" s="22">
        <v>66</v>
      </c>
      <c r="E1198" s="23"/>
    </row>
    <row r="1199" spans="1:5" ht="20" customHeight="1">
      <c r="A1199" s="19" t="s">
        <v>2364</v>
      </c>
      <c r="B1199" s="20" t="s">
        <v>2365</v>
      </c>
      <c r="C1199" s="21" t="s">
        <v>345</v>
      </c>
      <c r="D1199" s="22">
        <v>66</v>
      </c>
      <c r="E1199" s="23"/>
    </row>
    <row r="1200" spans="1:5" ht="20" customHeight="1">
      <c r="A1200" s="19" t="s">
        <v>2366</v>
      </c>
      <c r="B1200" s="20" t="s">
        <v>2365</v>
      </c>
      <c r="C1200" s="21" t="s">
        <v>345</v>
      </c>
      <c r="D1200" s="22">
        <v>66</v>
      </c>
      <c r="E1200" s="23"/>
    </row>
    <row r="1201" spans="1:5" ht="20" customHeight="1">
      <c r="A1201" s="19" t="s">
        <v>2367</v>
      </c>
      <c r="B1201" s="24">
        <v>100</v>
      </c>
      <c r="C1201" s="21" t="s">
        <v>345</v>
      </c>
      <c r="D1201" s="22">
        <v>65</v>
      </c>
      <c r="E1201" s="23"/>
    </row>
    <row r="1202" spans="1:5" ht="20" customHeight="1">
      <c r="A1202" s="19" t="s">
        <v>2368</v>
      </c>
      <c r="B1202" s="20" t="s">
        <v>2369</v>
      </c>
      <c r="C1202" s="21" t="s">
        <v>296</v>
      </c>
      <c r="D1202" s="22">
        <v>52</v>
      </c>
      <c r="E1202" s="23"/>
    </row>
    <row r="1203" spans="1:5" ht="20" customHeight="1">
      <c r="A1203" s="19" t="s">
        <v>2370</v>
      </c>
      <c r="B1203" s="20" t="s">
        <v>2371</v>
      </c>
      <c r="C1203" s="21" t="s">
        <v>296</v>
      </c>
      <c r="D1203" s="22">
        <v>49</v>
      </c>
      <c r="E1203" s="23"/>
    </row>
    <row r="1204" spans="1:5" ht="20" customHeight="1">
      <c r="A1204" s="19" t="s">
        <v>2372</v>
      </c>
      <c r="B1204" s="20" t="s">
        <v>2373</v>
      </c>
      <c r="C1204" s="21" t="s">
        <v>345</v>
      </c>
      <c r="D1204" s="22">
        <v>66</v>
      </c>
      <c r="E1204" s="23"/>
    </row>
    <row r="1205" spans="1:5" ht="20" customHeight="1">
      <c r="A1205" s="19" t="s">
        <v>2374</v>
      </c>
      <c r="B1205" s="20" t="s">
        <v>2375</v>
      </c>
      <c r="C1205" s="21" t="s">
        <v>296</v>
      </c>
      <c r="D1205" s="22">
        <v>58</v>
      </c>
      <c r="E1205" s="23"/>
    </row>
    <row r="1206" spans="1:5" ht="20" customHeight="1">
      <c r="A1206" s="19" t="s">
        <v>2376</v>
      </c>
      <c r="B1206" s="20" t="s">
        <v>2375</v>
      </c>
      <c r="C1206" s="21" t="s">
        <v>296</v>
      </c>
      <c r="D1206" s="22">
        <v>58</v>
      </c>
      <c r="E1206" s="23"/>
    </row>
    <row r="1207" spans="1:5" ht="20" customHeight="1">
      <c r="A1207" s="19" t="s">
        <v>2377</v>
      </c>
      <c r="B1207" s="20" t="s">
        <v>2375</v>
      </c>
      <c r="C1207" s="21" t="s">
        <v>296</v>
      </c>
      <c r="D1207" s="22">
        <v>58</v>
      </c>
      <c r="E1207" s="23"/>
    </row>
    <row r="1208" spans="1:5" ht="20" customHeight="1">
      <c r="A1208" s="19" t="s">
        <v>2378</v>
      </c>
      <c r="B1208" s="20" t="s">
        <v>2375</v>
      </c>
      <c r="C1208" s="21" t="s">
        <v>296</v>
      </c>
      <c r="D1208" s="22">
        <v>58</v>
      </c>
      <c r="E1208" s="23"/>
    </row>
    <row r="1209" spans="1:5" ht="20" customHeight="1">
      <c r="A1209" s="19" t="s">
        <v>2379</v>
      </c>
      <c r="B1209" s="20" t="s">
        <v>2380</v>
      </c>
      <c r="C1209" s="21" t="s">
        <v>296</v>
      </c>
      <c r="D1209" s="22">
        <v>46</v>
      </c>
      <c r="E1209" s="23"/>
    </row>
    <row r="1210" spans="1:5" ht="20" customHeight="1">
      <c r="A1210" s="19" t="s">
        <v>2381</v>
      </c>
      <c r="B1210" s="20" t="s">
        <v>2382</v>
      </c>
      <c r="C1210" s="21" t="s">
        <v>296</v>
      </c>
      <c r="D1210" s="22">
        <v>19</v>
      </c>
      <c r="E1210" s="23"/>
    </row>
    <row r="1211" spans="1:5" ht="20" customHeight="1">
      <c r="A1211" s="19" t="s">
        <v>2383</v>
      </c>
      <c r="B1211" s="20" t="s">
        <v>2382</v>
      </c>
      <c r="C1211" s="21" t="s">
        <v>296</v>
      </c>
      <c r="D1211" s="22">
        <v>19</v>
      </c>
      <c r="E1211" s="23"/>
    </row>
    <row r="1212" spans="1:5" ht="20" customHeight="1">
      <c r="A1212" s="19" t="s">
        <v>2384</v>
      </c>
      <c r="B1212" s="20" t="s">
        <v>2382</v>
      </c>
      <c r="C1212" s="21" t="s">
        <v>296</v>
      </c>
      <c r="D1212" s="22">
        <v>19</v>
      </c>
      <c r="E1212" s="23"/>
    </row>
    <row r="1213" spans="1:5" ht="20" customHeight="1">
      <c r="A1213" s="19" t="s">
        <v>2385</v>
      </c>
      <c r="B1213" s="20" t="s">
        <v>2382</v>
      </c>
      <c r="C1213" s="21" t="s">
        <v>296</v>
      </c>
      <c r="D1213" s="22">
        <v>19</v>
      </c>
      <c r="E1213" s="23"/>
    </row>
    <row r="1214" spans="1:5" ht="20" customHeight="1">
      <c r="A1214" s="19" t="s">
        <v>2386</v>
      </c>
      <c r="B1214" s="20" t="s">
        <v>2382</v>
      </c>
      <c r="C1214" s="21" t="s">
        <v>296</v>
      </c>
      <c r="D1214" s="22">
        <v>19</v>
      </c>
      <c r="E1214" s="23"/>
    </row>
    <row r="1215" spans="1:5" ht="20" customHeight="1">
      <c r="A1215" s="19" t="s">
        <v>2387</v>
      </c>
      <c r="B1215" s="20" t="s">
        <v>2382</v>
      </c>
      <c r="C1215" s="21" t="s">
        <v>296</v>
      </c>
      <c r="D1215" s="22">
        <v>19</v>
      </c>
      <c r="E1215" s="23"/>
    </row>
    <row r="1216" spans="1:5" ht="20" customHeight="1">
      <c r="A1216" s="19" t="s">
        <v>2388</v>
      </c>
      <c r="B1216" s="20" t="s">
        <v>2389</v>
      </c>
      <c r="C1216" s="21" t="s">
        <v>345</v>
      </c>
      <c r="D1216" s="22">
        <v>66</v>
      </c>
      <c r="E1216" s="23"/>
    </row>
    <row r="1217" spans="1:5" ht="20" customHeight="1">
      <c r="A1217" s="19" t="s">
        <v>2390</v>
      </c>
      <c r="B1217" s="24">
        <v>100</v>
      </c>
      <c r="C1217" s="21" t="s">
        <v>345</v>
      </c>
      <c r="D1217" s="22">
        <v>66</v>
      </c>
      <c r="E1217" s="23"/>
    </row>
    <row r="1218" spans="1:5" ht="20" customHeight="1">
      <c r="A1218" s="19" t="s">
        <v>2391</v>
      </c>
      <c r="B1218" s="20" t="s">
        <v>2392</v>
      </c>
      <c r="C1218" s="21" t="s">
        <v>345</v>
      </c>
      <c r="D1218" s="22">
        <v>66</v>
      </c>
      <c r="E1218" s="23"/>
    </row>
    <row r="1219" spans="1:5" ht="20" customHeight="1">
      <c r="A1219" s="19" t="s">
        <v>2393</v>
      </c>
      <c r="B1219" s="20" t="s">
        <v>2392</v>
      </c>
      <c r="C1219" s="21" t="s">
        <v>345</v>
      </c>
      <c r="D1219" s="22">
        <v>66</v>
      </c>
      <c r="E1219" s="23"/>
    </row>
    <row r="1220" spans="1:5" ht="20" customHeight="1">
      <c r="A1220" s="19" t="s">
        <v>2394</v>
      </c>
      <c r="B1220" s="20" t="s">
        <v>2395</v>
      </c>
      <c r="C1220" s="21" t="s">
        <v>345</v>
      </c>
      <c r="D1220" s="22">
        <v>65</v>
      </c>
      <c r="E1220" s="23"/>
    </row>
    <row r="1221" spans="1:5" ht="20" customHeight="1">
      <c r="A1221" s="19" t="s">
        <v>2396</v>
      </c>
      <c r="B1221" s="20" t="s">
        <v>2397</v>
      </c>
      <c r="C1221" s="21" t="s">
        <v>345</v>
      </c>
      <c r="D1221" s="22">
        <v>66</v>
      </c>
      <c r="E1221" s="23"/>
    </row>
    <row r="1222" spans="1:5" ht="20" customHeight="1">
      <c r="A1222" s="19" t="s">
        <v>2398</v>
      </c>
      <c r="B1222" s="20" t="s">
        <v>2399</v>
      </c>
      <c r="C1222" s="21" t="s">
        <v>296</v>
      </c>
      <c r="D1222" s="22">
        <v>39</v>
      </c>
      <c r="E1222" s="23"/>
    </row>
    <row r="1223" spans="1:5" ht="20" customHeight="1">
      <c r="A1223" s="19" t="s">
        <v>2400</v>
      </c>
      <c r="B1223" s="20" t="s">
        <v>2401</v>
      </c>
      <c r="C1223" s="21" t="s">
        <v>296</v>
      </c>
      <c r="D1223" s="22">
        <v>30</v>
      </c>
      <c r="E1223" s="23"/>
    </row>
    <row r="1224" spans="1:5" ht="20" customHeight="1">
      <c r="A1224" s="19" t="s">
        <v>2402</v>
      </c>
      <c r="B1224" s="20" t="s">
        <v>2403</v>
      </c>
      <c r="C1224" s="21" t="s">
        <v>345</v>
      </c>
      <c r="D1224" s="22">
        <v>66</v>
      </c>
      <c r="E1224" s="23"/>
    </row>
    <row r="1225" spans="1:5" ht="20" customHeight="1">
      <c r="A1225" s="19" t="s">
        <v>2404</v>
      </c>
      <c r="B1225" s="20" t="s">
        <v>2405</v>
      </c>
      <c r="C1225" s="21" t="s">
        <v>345</v>
      </c>
      <c r="D1225" s="22">
        <v>66</v>
      </c>
      <c r="E1225" s="23"/>
    </row>
    <row r="1226" spans="1:5" ht="20" customHeight="1">
      <c r="A1226" s="19" t="s">
        <v>2406</v>
      </c>
      <c r="B1226" s="24">
        <v>100</v>
      </c>
      <c r="C1226" s="21" t="s">
        <v>345</v>
      </c>
      <c r="D1226" s="22">
        <v>66</v>
      </c>
      <c r="E1226" s="23"/>
    </row>
    <row r="1227" spans="1:5" ht="20" customHeight="1">
      <c r="A1227" s="19" t="s">
        <v>2407</v>
      </c>
      <c r="B1227" s="24">
        <v>100</v>
      </c>
      <c r="C1227" s="21" t="s">
        <v>345</v>
      </c>
      <c r="D1227" s="22">
        <v>66</v>
      </c>
      <c r="E1227" s="23"/>
    </row>
    <row r="1228" spans="1:5" ht="20" customHeight="1">
      <c r="A1228" s="19" t="s">
        <v>2408</v>
      </c>
      <c r="B1228" s="24">
        <v>100</v>
      </c>
      <c r="C1228" s="21" t="s">
        <v>345</v>
      </c>
      <c r="D1228" s="22">
        <v>65</v>
      </c>
      <c r="E1228" s="23"/>
    </row>
    <row r="1229" spans="1:5" ht="20" customHeight="1">
      <c r="A1229" s="19" t="s">
        <v>2409</v>
      </c>
      <c r="B1229" s="20" t="s">
        <v>2410</v>
      </c>
      <c r="C1229" s="21" t="s">
        <v>296</v>
      </c>
      <c r="D1229" s="22">
        <v>33</v>
      </c>
      <c r="E1229" s="23"/>
    </row>
    <row r="1230" spans="1:5" ht="20" customHeight="1">
      <c r="A1230" s="19" t="s">
        <v>2411</v>
      </c>
      <c r="B1230" s="20" t="s">
        <v>2412</v>
      </c>
      <c r="C1230" s="21" t="s">
        <v>345</v>
      </c>
      <c r="D1230" s="22">
        <v>66</v>
      </c>
      <c r="E1230" s="23"/>
    </row>
    <row r="1231" spans="1:5" ht="20" customHeight="1">
      <c r="A1231" s="19" t="s">
        <v>2413</v>
      </c>
      <c r="B1231" s="24">
        <v>100</v>
      </c>
      <c r="C1231" s="21" t="s">
        <v>345</v>
      </c>
      <c r="D1231" s="22">
        <v>67</v>
      </c>
      <c r="E1231" s="23"/>
    </row>
    <row r="1232" spans="1:5" ht="20" customHeight="1">
      <c r="A1232" s="19" t="s">
        <v>2414</v>
      </c>
      <c r="B1232" s="24">
        <v>100</v>
      </c>
      <c r="C1232" s="21" t="s">
        <v>345</v>
      </c>
      <c r="D1232" s="22">
        <v>67</v>
      </c>
      <c r="E1232" s="23"/>
    </row>
    <row r="1233" spans="1:5" ht="20" customHeight="1">
      <c r="A1233" s="19" t="s">
        <v>2415</v>
      </c>
      <c r="B1233" s="24">
        <v>100</v>
      </c>
      <c r="C1233" s="21" t="s">
        <v>345</v>
      </c>
      <c r="D1233" s="22">
        <v>66</v>
      </c>
      <c r="E1233" s="23"/>
    </row>
    <row r="1234" spans="1:5" ht="20" customHeight="1">
      <c r="A1234" s="19" t="s">
        <v>2416</v>
      </c>
      <c r="B1234" s="24">
        <v>100</v>
      </c>
      <c r="C1234" s="21" t="s">
        <v>345</v>
      </c>
      <c r="D1234" s="22">
        <v>66</v>
      </c>
      <c r="E1234" s="23"/>
    </row>
    <row r="1235" spans="1:5" ht="20" customHeight="1">
      <c r="A1235" s="19" t="s">
        <v>2417</v>
      </c>
      <c r="B1235" s="20" t="s">
        <v>2418</v>
      </c>
      <c r="C1235" s="21" t="s">
        <v>345</v>
      </c>
      <c r="D1235" s="22">
        <v>66</v>
      </c>
      <c r="E1235" s="23"/>
    </row>
    <row r="1236" spans="1:5" ht="20" customHeight="1">
      <c r="A1236" s="19" t="s">
        <v>2419</v>
      </c>
      <c r="B1236" s="20" t="s">
        <v>2418</v>
      </c>
      <c r="C1236" s="21" t="s">
        <v>345</v>
      </c>
      <c r="D1236" s="22">
        <v>66</v>
      </c>
      <c r="E1236" s="23"/>
    </row>
    <row r="1237" spans="1:5" ht="20" customHeight="1">
      <c r="A1237" s="19" t="s">
        <v>2420</v>
      </c>
      <c r="B1237" s="20" t="s">
        <v>2418</v>
      </c>
      <c r="C1237" s="21" t="s">
        <v>345</v>
      </c>
      <c r="D1237" s="22">
        <v>66</v>
      </c>
      <c r="E1237" s="23"/>
    </row>
    <row r="1238" spans="1:5" ht="20" customHeight="1">
      <c r="A1238" s="19" t="s">
        <v>2421</v>
      </c>
      <c r="B1238" s="20" t="s">
        <v>2422</v>
      </c>
      <c r="C1238" s="21" t="s">
        <v>345</v>
      </c>
      <c r="D1238" s="22">
        <v>65</v>
      </c>
      <c r="E1238" s="23"/>
    </row>
    <row r="1239" spans="1:5" ht="20" customHeight="1">
      <c r="A1239" s="19" t="s">
        <v>2423</v>
      </c>
      <c r="B1239" s="20" t="s">
        <v>2422</v>
      </c>
      <c r="C1239" s="21" t="s">
        <v>345</v>
      </c>
      <c r="D1239" s="22">
        <v>65</v>
      </c>
      <c r="E1239" s="23"/>
    </row>
    <row r="1240" spans="1:5" ht="20" customHeight="1">
      <c r="A1240" s="19" t="s">
        <v>2424</v>
      </c>
      <c r="B1240" s="20" t="s">
        <v>2425</v>
      </c>
      <c r="C1240" s="21" t="s">
        <v>345</v>
      </c>
      <c r="D1240" s="22">
        <v>64</v>
      </c>
      <c r="E1240" s="23"/>
    </row>
    <row r="1241" spans="1:5" ht="20" customHeight="1">
      <c r="A1241" s="19" t="s">
        <v>2426</v>
      </c>
      <c r="B1241" s="20" t="s">
        <v>2427</v>
      </c>
      <c r="C1241" s="21" t="s">
        <v>345</v>
      </c>
      <c r="D1241" s="22">
        <v>66</v>
      </c>
      <c r="E1241" s="23"/>
    </row>
    <row r="1242" spans="1:5" ht="20" customHeight="1">
      <c r="A1242" s="19" t="s">
        <v>2428</v>
      </c>
      <c r="B1242" s="20" t="s">
        <v>2429</v>
      </c>
      <c r="C1242" s="21" t="s">
        <v>345</v>
      </c>
      <c r="D1242" s="22">
        <v>66</v>
      </c>
      <c r="E1242" s="23"/>
    </row>
    <row r="1243" spans="1:5" ht="20" customHeight="1">
      <c r="A1243" s="19" t="s">
        <v>2430</v>
      </c>
      <c r="B1243" s="24">
        <v>100</v>
      </c>
      <c r="C1243" s="21" t="s">
        <v>345</v>
      </c>
      <c r="D1243" s="22">
        <v>66</v>
      </c>
      <c r="E1243" s="23"/>
    </row>
    <row r="1244" spans="1:5" ht="20" customHeight="1">
      <c r="A1244" s="19" t="s">
        <v>248</v>
      </c>
      <c r="B1244" s="20" t="s">
        <v>251</v>
      </c>
      <c r="C1244" s="21" t="s">
        <v>139</v>
      </c>
      <c r="D1244" s="22">
        <v>63</v>
      </c>
      <c r="E1244" s="23"/>
    </row>
    <row r="1245" spans="1:5" ht="20" customHeight="1">
      <c r="A1245" s="19" t="s">
        <v>2431</v>
      </c>
      <c r="B1245" s="20" t="s">
        <v>2432</v>
      </c>
      <c r="C1245" s="21" t="s">
        <v>345</v>
      </c>
      <c r="D1245" s="22">
        <v>66</v>
      </c>
      <c r="E1245" s="23"/>
    </row>
    <row r="1246" spans="1:5" ht="20" customHeight="1">
      <c r="A1246" s="19" t="s">
        <v>2433</v>
      </c>
      <c r="B1246" s="20" t="s">
        <v>2432</v>
      </c>
      <c r="C1246" s="21" t="s">
        <v>345</v>
      </c>
      <c r="D1246" s="22">
        <v>66</v>
      </c>
      <c r="E1246" s="23"/>
    </row>
    <row r="1247" spans="1:5" ht="20" customHeight="1">
      <c r="A1247" s="19" t="s">
        <v>2434</v>
      </c>
      <c r="B1247" s="20" t="s">
        <v>2435</v>
      </c>
      <c r="C1247" s="21" t="s">
        <v>345</v>
      </c>
      <c r="D1247" s="22">
        <v>65</v>
      </c>
      <c r="E1247" s="23"/>
    </row>
    <row r="1248" spans="1:5" ht="20" customHeight="1">
      <c r="A1248" s="19" t="s">
        <v>2436</v>
      </c>
      <c r="B1248" s="20" t="s">
        <v>2437</v>
      </c>
      <c r="C1248" s="21" t="s">
        <v>296</v>
      </c>
      <c r="D1248" s="22">
        <v>38</v>
      </c>
      <c r="E1248" s="23"/>
    </row>
    <row r="1249" spans="1:5" ht="20" customHeight="1">
      <c r="A1249" s="19" t="s">
        <v>2438</v>
      </c>
      <c r="B1249" s="20" t="s">
        <v>2439</v>
      </c>
      <c r="C1249" s="21" t="s">
        <v>345</v>
      </c>
      <c r="D1249" s="22">
        <v>66</v>
      </c>
      <c r="E1249" s="23"/>
    </row>
    <row r="1250" spans="1:5" ht="20" customHeight="1">
      <c r="A1250" s="19" t="s">
        <v>2440</v>
      </c>
      <c r="B1250" s="20" t="s">
        <v>2441</v>
      </c>
      <c r="C1250" s="21" t="s">
        <v>296</v>
      </c>
      <c r="D1250" s="22">
        <v>29</v>
      </c>
      <c r="E1250" s="23"/>
    </row>
    <row r="1251" spans="1:5" ht="20" customHeight="1">
      <c r="A1251" s="19" t="s">
        <v>2442</v>
      </c>
      <c r="B1251" s="20" t="s">
        <v>2443</v>
      </c>
      <c r="C1251" s="21" t="s">
        <v>345</v>
      </c>
      <c r="D1251" s="22">
        <v>66</v>
      </c>
      <c r="E1251" s="23"/>
    </row>
    <row r="1252" spans="1:5" ht="20" customHeight="1">
      <c r="A1252" s="19" t="s">
        <v>2444</v>
      </c>
      <c r="B1252" s="20" t="s">
        <v>2445</v>
      </c>
      <c r="C1252" s="21" t="s">
        <v>296</v>
      </c>
      <c r="D1252" s="22">
        <v>40</v>
      </c>
      <c r="E1252" s="23"/>
    </row>
    <row r="1253" spans="1:5" ht="20" customHeight="1">
      <c r="A1253" s="19" t="s">
        <v>2446</v>
      </c>
      <c r="B1253" s="20" t="s">
        <v>2447</v>
      </c>
      <c r="C1253" s="21" t="s">
        <v>345</v>
      </c>
      <c r="D1253" s="22">
        <v>67</v>
      </c>
      <c r="E1253" s="23"/>
    </row>
    <row r="1254" spans="1:5" ht="20" customHeight="1">
      <c r="A1254" s="19" t="s">
        <v>2448</v>
      </c>
      <c r="B1254" s="24">
        <v>100</v>
      </c>
      <c r="C1254" s="21" t="s">
        <v>345</v>
      </c>
      <c r="D1254" s="22">
        <v>66</v>
      </c>
      <c r="E1254" s="23"/>
    </row>
    <row r="1255" spans="1:5" ht="20" customHeight="1">
      <c r="A1255" s="19" t="s">
        <v>2449</v>
      </c>
      <c r="B1255" s="20" t="s">
        <v>2450</v>
      </c>
      <c r="C1255" s="21" t="s">
        <v>296</v>
      </c>
      <c r="D1255" s="22">
        <v>34</v>
      </c>
      <c r="E1255" s="23"/>
    </row>
    <row r="1256" spans="1:5" ht="20" customHeight="1">
      <c r="A1256" s="19" t="s">
        <v>2451</v>
      </c>
      <c r="B1256" s="24">
        <v>100</v>
      </c>
      <c r="C1256" s="21" t="s">
        <v>345</v>
      </c>
      <c r="D1256" s="22">
        <v>67</v>
      </c>
      <c r="E1256" s="23"/>
    </row>
    <row r="1257" spans="1:5" ht="20" customHeight="1">
      <c r="A1257" s="19" t="s">
        <v>2452</v>
      </c>
      <c r="B1257" s="20" t="s">
        <v>2453</v>
      </c>
      <c r="C1257" s="21" t="s">
        <v>345</v>
      </c>
      <c r="D1257" s="22">
        <v>66</v>
      </c>
      <c r="E1257" s="23"/>
    </row>
    <row r="1258" spans="1:5" ht="20" customHeight="1">
      <c r="A1258" s="19" t="s">
        <v>2454</v>
      </c>
      <c r="B1258" s="20" t="s">
        <v>2453</v>
      </c>
      <c r="C1258" s="21" t="s">
        <v>345</v>
      </c>
      <c r="D1258" s="22">
        <v>66</v>
      </c>
      <c r="E1258" s="23"/>
    </row>
    <row r="1259" spans="1:5" ht="20" customHeight="1">
      <c r="A1259" s="19" t="s">
        <v>2455</v>
      </c>
      <c r="B1259" s="20" t="s">
        <v>2456</v>
      </c>
      <c r="C1259" s="21" t="s">
        <v>345</v>
      </c>
      <c r="D1259" s="22">
        <v>65</v>
      </c>
      <c r="E1259" s="23"/>
    </row>
    <row r="1260" spans="1:5" ht="20" customHeight="1">
      <c r="A1260" s="19" t="s">
        <v>2457</v>
      </c>
      <c r="B1260" s="24">
        <v>100</v>
      </c>
      <c r="C1260" s="21" t="s">
        <v>345</v>
      </c>
      <c r="D1260" s="22">
        <v>67</v>
      </c>
      <c r="E1260" s="23"/>
    </row>
    <row r="1261" spans="1:5" ht="20" customHeight="1">
      <c r="A1261" s="19" t="s">
        <v>2458</v>
      </c>
      <c r="B1261" s="20" t="s">
        <v>2459</v>
      </c>
      <c r="C1261" s="21" t="s">
        <v>345</v>
      </c>
      <c r="D1261" s="22">
        <v>66</v>
      </c>
      <c r="E1261" s="23"/>
    </row>
    <row r="1262" spans="1:5" ht="20" customHeight="1">
      <c r="A1262" s="19" t="s">
        <v>2460</v>
      </c>
      <c r="B1262" s="20" t="s">
        <v>2461</v>
      </c>
      <c r="C1262" s="21" t="s">
        <v>296</v>
      </c>
      <c r="D1262" s="22">
        <v>41</v>
      </c>
      <c r="E1262" s="23"/>
    </row>
    <row r="1263" spans="1:5" ht="20" customHeight="1">
      <c r="A1263" s="19" t="s">
        <v>2462</v>
      </c>
      <c r="B1263" s="20" t="s">
        <v>2461</v>
      </c>
      <c r="C1263" s="21" t="s">
        <v>296</v>
      </c>
      <c r="D1263" s="22">
        <v>41</v>
      </c>
      <c r="E1263" s="23"/>
    </row>
    <row r="1264" spans="1:5" ht="20" customHeight="1">
      <c r="A1264" s="19" t="s">
        <v>2463</v>
      </c>
      <c r="B1264" s="20" t="s">
        <v>2464</v>
      </c>
      <c r="C1264" s="21" t="s">
        <v>296</v>
      </c>
      <c r="D1264" s="22">
        <v>35</v>
      </c>
      <c r="E1264" s="23"/>
    </row>
    <row r="1265" spans="1:5" ht="20" customHeight="1">
      <c r="A1265" s="19" t="s">
        <v>2465</v>
      </c>
      <c r="B1265" s="24">
        <v>100</v>
      </c>
      <c r="C1265" s="21" t="s">
        <v>345</v>
      </c>
      <c r="D1265" s="22">
        <v>66</v>
      </c>
      <c r="E1265" s="23"/>
    </row>
    <row r="1266" spans="1:5" ht="20" customHeight="1">
      <c r="A1266" s="19" t="s">
        <v>2466</v>
      </c>
      <c r="B1266" s="24">
        <v>100</v>
      </c>
      <c r="C1266" s="21" t="s">
        <v>345</v>
      </c>
      <c r="D1266" s="22">
        <v>66</v>
      </c>
      <c r="E1266" s="23"/>
    </row>
    <row r="1267" spans="1:5" ht="20" customHeight="1">
      <c r="A1267" s="19" t="s">
        <v>2467</v>
      </c>
      <c r="B1267" s="24">
        <v>100</v>
      </c>
      <c r="C1267" s="21" t="s">
        <v>345</v>
      </c>
      <c r="D1267" s="22">
        <v>66</v>
      </c>
      <c r="E1267" s="23"/>
    </row>
    <row r="1268" spans="1:5" ht="20" customHeight="1">
      <c r="A1268" s="19" t="s">
        <v>2468</v>
      </c>
      <c r="B1268" s="24">
        <v>100</v>
      </c>
      <c r="C1268" s="21" t="s">
        <v>345</v>
      </c>
      <c r="D1268" s="22">
        <v>66</v>
      </c>
      <c r="E1268" s="23"/>
    </row>
    <row r="1269" spans="1:5" ht="20" customHeight="1">
      <c r="A1269" s="19" t="s">
        <v>2469</v>
      </c>
      <c r="B1269" s="24">
        <v>100</v>
      </c>
      <c r="C1269" s="21" t="s">
        <v>345</v>
      </c>
      <c r="D1269" s="22">
        <v>65</v>
      </c>
      <c r="E1269" s="23"/>
    </row>
    <row r="1270" spans="1:5" ht="20" customHeight="1">
      <c r="A1270" s="19" t="s">
        <v>2470</v>
      </c>
      <c r="B1270" s="24">
        <v>100</v>
      </c>
      <c r="C1270" s="21" t="s">
        <v>345</v>
      </c>
      <c r="D1270" s="22">
        <v>67</v>
      </c>
      <c r="E1270" s="23"/>
    </row>
    <row r="1271" spans="1:5" ht="20" customHeight="1">
      <c r="A1271" s="19" t="s">
        <v>2471</v>
      </c>
      <c r="B1271" s="24">
        <v>100</v>
      </c>
      <c r="C1271" s="21" t="s">
        <v>345</v>
      </c>
      <c r="D1271" s="22">
        <v>67</v>
      </c>
      <c r="E1271" s="23"/>
    </row>
    <row r="1272" spans="1:5" ht="20" customHeight="1">
      <c r="A1272" s="19" t="s">
        <v>2472</v>
      </c>
      <c r="B1272" s="20" t="s">
        <v>2473</v>
      </c>
      <c r="C1272" s="21" t="s">
        <v>345</v>
      </c>
      <c r="D1272" s="22">
        <v>66</v>
      </c>
      <c r="E1272" s="23"/>
    </row>
    <row r="1273" spans="1:5" ht="20" customHeight="1">
      <c r="A1273" s="19" t="s">
        <v>2474</v>
      </c>
      <c r="B1273" s="24">
        <v>100</v>
      </c>
      <c r="C1273" s="21" t="s">
        <v>345</v>
      </c>
      <c r="D1273" s="22">
        <v>66</v>
      </c>
      <c r="E1273" s="23"/>
    </row>
    <row r="1274" spans="1:5" ht="20" customHeight="1">
      <c r="A1274" s="19" t="s">
        <v>2475</v>
      </c>
      <c r="B1274" s="24">
        <v>100</v>
      </c>
      <c r="C1274" s="21" t="s">
        <v>345</v>
      </c>
      <c r="D1274" s="22">
        <v>66</v>
      </c>
      <c r="E1274" s="23"/>
    </row>
    <row r="1275" spans="1:5" ht="20" customHeight="1">
      <c r="A1275" s="19" t="s">
        <v>2476</v>
      </c>
      <c r="B1275" s="20" t="s">
        <v>2477</v>
      </c>
      <c r="C1275" s="21" t="s">
        <v>345</v>
      </c>
      <c r="D1275" s="22">
        <v>66</v>
      </c>
      <c r="E1275" s="23"/>
    </row>
    <row r="1276" spans="1:5" ht="20" customHeight="1">
      <c r="A1276" s="19" t="s">
        <v>2478</v>
      </c>
      <c r="B1276" s="20" t="s">
        <v>2477</v>
      </c>
      <c r="C1276" s="21" t="s">
        <v>345</v>
      </c>
      <c r="D1276" s="22">
        <v>66</v>
      </c>
      <c r="E1276" s="23"/>
    </row>
    <row r="1277" spans="1:5" ht="20" customHeight="1">
      <c r="A1277" s="19" t="s">
        <v>2479</v>
      </c>
      <c r="B1277" s="20" t="s">
        <v>2477</v>
      </c>
      <c r="C1277" s="21" t="s">
        <v>345</v>
      </c>
      <c r="D1277" s="22">
        <v>66</v>
      </c>
      <c r="E1277" s="23"/>
    </row>
    <row r="1278" spans="1:5" ht="20" customHeight="1">
      <c r="A1278" s="19" t="s">
        <v>2480</v>
      </c>
      <c r="B1278" s="24">
        <v>100</v>
      </c>
      <c r="C1278" s="21" t="s">
        <v>345</v>
      </c>
      <c r="D1278" s="22">
        <v>65</v>
      </c>
      <c r="E1278" s="23"/>
    </row>
    <row r="1279" spans="1:5" ht="20" customHeight="1">
      <c r="A1279" s="19" t="s">
        <v>2481</v>
      </c>
      <c r="B1279" s="24">
        <v>100</v>
      </c>
      <c r="C1279" s="21" t="s">
        <v>345</v>
      </c>
      <c r="D1279" s="22">
        <v>65</v>
      </c>
      <c r="E1279" s="23"/>
    </row>
    <row r="1280" spans="1:5" ht="20" customHeight="1">
      <c r="A1280" s="19" t="s">
        <v>2482</v>
      </c>
      <c r="B1280" s="24">
        <v>100</v>
      </c>
      <c r="C1280" s="21" t="s">
        <v>345</v>
      </c>
      <c r="D1280" s="22">
        <v>64</v>
      </c>
      <c r="E1280" s="23"/>
    </row>
    <row r="1281" spans="1:5" ht="20" customHeight="1">
      <c r="A1281" s="19" t="s">
        <v>2483</v>
      </c>
      <c r="B1281" s="24">
        <v>100</v>
      </c>
      <c r="C1281" s="21" t="s">
        <v>345</v>
      </c>
      <c r="D1281" s="22">
        <v>66</v>
      </c>
      <c r="E1281" s="23"/>
    </row>
    <row r="1282" spans="1:5" ht="20" customHeight="1">
      <c r="A1282" s="19" t="s">
        <v>2484</v>
      </c>
      <c r="B1282" s="20" t="s">
        <v>2485</v>
      </c>
      <c r="C1282" s="21" t="s">
        <v>296</v>
      </c>
      <c r="D1282" s="22">
        <v>32</v>
      </c>
      <c r="E1282" s="23"/>
    </row>
    <row r="1283" spans="1:5" ht="20" customHeight="1">
      <c r="A1283" s="19" t="s">
        <v>2486</v>
      </c>
      <c r="B1283" s="20" t="s">
        <v>2487</v>
      </c>
      <c r="C1283" s="21" t="s">
        <v>345</v>
      </c>
      <c r="D1283" s="22">
        <v>66</v>
      </c>
      <c r="E1283" s="23"/>
    </row>
    <row r="1284" spans="1:5" ht="20" customHeight="1">
      <c r="A1284" s="19" t="s">
        <v>2488</v>
      </c>
      <c r="B1284" s="24">
        <v>100</v>
      </c>
      <c r="C1284" s="21" t="s">
        <v>345</v>
      </c>
      <c r="D1284" s="22">
        <v>67</v>
      </c>
      <c r="E1284" s="23"/>
    </row>
    <row r="1285" spans="1:5" ht="20" customHeight="1">
      <c r="A1285" s="19" t="s">
        <v>2489</v>
      </c>
      <c r="B1285" s="24">
        <v>100</v>
      </c>
      <c r="C1285" s="21" t="s">
        <v>345</v>
      </c>
      <c r="D1285" s="22">
        <v>67</v>
      </c>
      <c r="E1285" s="23"/>
    </row>
    <row r="1286" spans="1:5" ht="20" customHeight="1">
      <c r="A1286" s="19" t="s">
        <v>2490</v>
      </c>
      <c r="B1286" s="24">
        <v>100</v>
      </c>
      <c r="C1286" s="21" t="s">
        <v>345</v>
      </c>
      <c r="D1286" s="22">
        <v>66</v>
      </c>
      <c r="E1286" s="23"/>
    </row>
    <row r="1287" spans="1:5" ht="20" customHeight="1">
      <c r="A1287" s="19" t="s">
        <v>2491</v>
      </c>
      <c r="B1287" s="20" t="s">
        <v>2492</v>
      </c>
      <c r="C1287" s="21" t="s">
        <v>139</v>
      </c>
      <c r="D1287" s="22">
        <v>63</v>
      </c>
      <c r="E1287" s="23"/>
    </row>
    <row r="1288" spans="1:5" ht="20" customHeight="1">
      <c r="A1288" s="19" t="s">
        <v>2493</v>
      </c>
      <c r="B1288" s="20" t="s">
        <v>2494</v>
      </c>
      <c r="C1288" s="21" t="s">
        <v>345</v>
      </c>
      <c r="D1288" s="22">
        <v>66</v>
      </c>
      <c r="E1288" s="23"/>
    </row>
    <row r="1289" spans="1:5" ht="20" customHeight="1">
      <c r="A1289" s="19" t="s">
        <v>2495</v>
      </c>
      <c r="B1289" s="20" t="s">
        <v>2494</v>
      </c>
      <c r="C1289" s="21" t="s">
        <v>345</v>
      </c>
      <c r="D1289" s="22">
        <v>66</v>
      </c>
      <c r="E1289" s="23"/>
    </row>
    <row r="1290" spans="1:5" ht="20" customHeight="1">
      <c r="A1290" s="19" t="s">
        <v>2496</v>
      </c>
      <c r="B1290" s="20" t="s">
        <v>2497</v>
      </c>
      <c r="C1290" s="21" t="s">
        <v>345</v>
      </c>
      <c r="D1290" s="22">
        <v>65</v>
      </c>
      <c r="E1290" s="23"/>
    </row>
    <row r="1291" spans="1:5" ht="20" customHeight="1">
      <c r="A1291" s="19" t="s">
        <v>2498</v>
      </c>
      <c r="B1291" s="20" t="s">
        <v>2499</v>
      </c>
      <c r="C1291" s="21" t="s">
        <v>296</v>
      </c>
      <c r="D1291" s="22">
        <v>53</v>
      </c>
      <c r="E1291" s="23"/>
    </row>
    <row r="1292" spans="1:5" ht="20" customHeight="1">
      <c r="A1292" s="19" t="s">
        <v>2500</v>
      </c>
      <c r="B1292" s="20" t="s">
        <v>2501</v>
      </c>
      <c r="C1292" s="21" t="s">
        <v>296</v>
      </c>
      <c r="D1292" s="22">
        <v>50</v>
      </c>
      <c r="E1292" s="23"/>
    </row>
    <row r="1293" spans="1:5" ht="20" customHeight="1">
      <c r="A1293" s="19" t="s">
        <v>2502</v>
      </c>
      <c r="B1293" s="20" t="s">
        <v>2503</v>
      </c>
      <c r="C1293" s="21" t="s">
        <v>345</v>
      </c>
      <c r="D1293" s="22">
        <v>66</v>
      </c>
      <c r="E1293" s="23"/>
    </row>
    <row r="1294" spans="1:5" ht="20" customHeight="1">
      <c r="A1294" s="19" t="s">
        <v>2504</v>
      </c>
      <c r="B1294" s="20" t="s">
        <v>2505</v>
      </c>
      <c r="C1294" s="21" t="s">
        <v>296</v>
      </c>
      <c r="D1294" s="22">
        <v>59</v>
      </c>
      <c r="E1294" s="23"/>
    </row>
    <row r="1295" spans="1:5" ht="20" customHeight="1">
      <c r="A1295" s="19" t="s">
        <v>2506</v>
      </c>
      <c r="B1295" s="20" t="s">
        <v>2505</v>
      </c>
      <c r="C1295" s="21" t="s">
        <v>296</v>
      </c>
      <c r="D1295" s="22">
        <v>59</v>
      </c>
      <c r="E1295" s="23"/>
    </row>
    <row r="1296" spans="1:5" ht="20" customHeight="1">
      <c r="A1296" s="19" t="s">
        <v>2507</v>
      </c>
      <c r="B1296" s="20" t="s">
        <v>2505</v>
      </c>
      <c r="C1296" s="21" t="s">
        <v>296</v>
      </c>
      <c r="D1296" s="22">
        <v>59</v>
      </c>
      <c r="E1296" s="23"/>
    </row>
    <row r="1297" spans="1:5" ht="20" customHeight="1">
      <c r="A1297" s="19" t="s">
        <v>2508</v>
      </c>
      <c r="B1297" s="20" t="s">
        <v>2509</v>
      </c>
      <c r="C1297" s="21" t="s">
        <v>296</v>
      </c>
      <c r="D1297" s="22">
        <v>47</v>
      </c>
      <c r="E1297" s="23"/>
    </row>
    <row r="1298" spans="1:5" ht="20" customHeight="1">
      <c r="A1298" s="19" t="s">
        <v>2510</v>
      </c>
      <c r="B1298" s="20" t="s">
        <v>2511</v>
      </c>
      <c r="C1298" s="21" t="s">
        <v>296</v>
      </c>
      <c r="D1298" s="22">
        <v>20</v>
      </c>
      <c r="E1298" s="23"/>
    </row>
    <row r="1299" spans="1:5" ht="20" customHeight="1">
      <c r="A1299" s="19" t="s">
        <v>2512</v>
      </c>
      <c r="B1299" s="20" t="s">
        <v>2511</v>
      </c>
      <c r="C1299" s="21" t="s">
        <v>296</v>
      </c>
      <c r="D1299" s="22">
        <v>20</v>
      </c>
      <c r="E1299" s="23"/>
    </row>
    <row r="1300" spans="1:5" ht="20" customHeight="1">
      <c r="A1300" s="19" t="s">
        <v>2513</v>
      </c>
      <c r="B1300" s="20" t="s">
        <v>2511</v>
      </c>
      <c r="C1300" s="21" t="s">
        <v>296</v>
      </c>
      <c r="D1300" s="22">
        <v>20</v>
      </c>
      <c r="E1300" s="23"/>
    </row>
    <row r="1301" spans="1:5" ht="20" customHeight="1">
      <c r="A1301" s="19" t="s">
        <v>2514</v>
      </c>
      <c r="B1301" s="20" t="s">
        <v>2511</v>
      </c>
      <c r="C1301" s="21" t="s">
        <v>296</v>
      </c>
      <c r="D1301" s="22">
        <v>20</v>
      </c>
      <c r="E1301" s="23"/>
    </row>
    <row r="1302" spans="1:5" ht="20" customHeight="1">
      <c r="A1302" s="19" t="s">
        <v>2515</v>
      </c>
      <c r="B1302" s="20" t="s">
        <v>2516</v>
      </c>
      <c r="C1302" s="21" t="s">
        <v>345</v>
      </c>
      <c r="D1302" s="22">
        <v>66</v>
      </c>
      <c r="E1302" s="23"/>
    </row>
    <row r="1303" spans="1:5" ht="20" customHeight="1">
      <c r="A1303" s="19" t="s">
        <v>2517</v>
      </c>
      <c r="B1303" s="20" t="s">
        <v>2518</v>
      </c>
      <c r="C1303" s="21" t="s">
        <v>345</v>
      </c>
      <c r="D1303" s="22">
        <v>66</v>
      </c>
      <c r="E1303" s="23"/>
    </row>
    <row r="1304" spans="1:5" ht="20" customHeight="1">
      <c r="A1304" s="19" t="s">
        <v>2519</v>
      </c>
      <c r="B1304" s="20" t="s">
        <v>2520</v>
      </c>
      <c r="C1304" s="21" t="s">
        <v>345</v>
      </c>
      <c r="D1304" s="22">
        <v>66</v>
      </c>
      <c r="E1304" s="23"/>
    </row>
    <row r="1305" spans="1:5" ht="20" customHeight="1">
      <c r="A1305" s="19" t="s">
        <v>2521</v>
      </c>
      <c r="B1305" s="20" t="s">
        <v>2520</v>
      </c>
      <c r="C1305" s="21" t="s">
        <v>345</v>
      </c>
      <c r="D1305" s="22">
        <v>66</v>
      </c>
      <c r="E1305" s="23"/>
    </row>
    <row r="1306" spans="1:5" ht="20" customHeight="1">
      <c r="A1306" s="19" t="s">
        <v>2522</v>
      </c>
      <c r="B1306" s="20" t="s">
        <v>2523</v>
      </c>
      <c r="C1306" s="21" t="s">
        <v>345</v>
      </c>
      <c r="D1306" s="22">
        <v>65</v>
      </c>
      <c r="E1306" s="23"/>
    </row>
    <row r="1307" spans="1:5" ht="20" customHeight="1">
      <c r="A1307" s="19" t="s">
        <v>2524</v>
      </c>
      <c r="B1307" s="20" t="s">
        <v>2525</v>
      </c>
      <c r="C1307" s="21" t="s">
        <v>296</v>
      </c>
      <c r="D1307" s="22">
        <v>40</v>
      </c>
      <c r="E1307" s="23"/>
    </row>
    <row r="1308" spans="1:5" ht="20" customHeight="1">
      <c r="A1308" s="19" t="s">
        <v>2526</v>
      </c>
      <c r="B1308" s="20" t="s">
        <v>2527</v>
      </c>
      <c r="C1308" s="21" t="s">
        <v>345</v>
      </c>
      <c r="D1308" s="22">
        <v>66</v>
      </c>
      <c r="E1308" s="23"/>
    </row>
    <row r="1309" spans="1:5" ht="20" customHeight="1">
      <c r="A1309" s="19" t="s">
        <v>2528</v>
      </c>
      <c r="B1309" s="20" t="s">
        <v>2529</v>
      </c>
      <c r="C1309" s="21" t="s">
        <v>296</v>
      </c>
      <c r="D1309" s="22">
        <v>31</v>
      </c>
      <c r="E1309" s="23"/>
    </row>
    <row r="1310" spans="1:5" ht="20" customHeight="1">
      <c r="A1310" s="19" t="s">
        <v>2530</v>
      </c>
      <c r="B1310" s="20" t="s">
        <v>2531</v>
      </c>
      <c r="C1310" s="21" t="s">
        <v>345</v>
      </c>
      <c r="D1310" s="22">
        <v>66</v>
      </c>
      <c r="E1310" s="23"/>
    </row>
    <row r="1311" spans="1:5" ht="20" customHeight="1">
      <c r="A1311" s="19" t="s">
        <v>2532</v>
      </c>
      <c r="B1311" s="24">
        <v>100</v>
      </c>
      <c r="C1311" s="21" t="s">
        <v>345</v>
      </c>
      <c r="D1311" s="22">
        <v>66</v>
      </c>
      <c r="E1311" s="23"/>
    </row>
    <row r="1312" spans="1:5" ht="20" customHeight="1">
      <c r="A1312" s="19" t="s">
        <v>2533</v>
      </c>
      <c r="B1312" s="20" t="s">
        <v>2534</v>
      </c>
      <c r="C1312" s="21" t="s">
        <v>345</v>
      </c>
      <c r="D1312" s="22">
        <v>66</v>
      </c>
      <c r="E1312" s="23"/>
    </row>
    <row r="1313" spans="1:5" ht="20" customHeight="1">
      <c r="A1313" s="19" t="s">
        <v>2535</v>
      </c>
      <c r="B1313" s="20" t="s">
        <v>2534</v>
      </c>
      <c r="C1313" s="21" t="s">
        <v>345</v>
      </c>
      <c r="D1313" s="22">
        <v>66</v>
      </c>
      <c r="E1313" s="23"/>
    </row>
    <row r="1314" spans="1:5" ht="20" customHeight="1">
      <c r="A1314" s="19" t="s">
        <v>2536</v>
      </c>
      <c r="B1314" s="20" t="s">
        <v>2537</v>
      </c>
      <c r="C1314" s="21" t="s">
        <v>296</v>
      </c>
      <c r="D1314" s="22">
        <v>34</v>
      </c>
      <c r="E1314" s="23"/>
    </row>
    <row r="1315" spans="1:5" ht="20" customHeight="1">
      <c r="A1315" s="19" t="s">
        <v>2538</v>
      </c>
      <c r="B1315" s="20" t="s">
        <v>2539</v>
      </c>
      <c r="C1315" s="21" t="s">
        <v>345</v>
      </c>
      <c r="D1315" s="22">
        <v>65</v>
      </c>
      <c r="E1315" s="23"/>
    </row>
    <row r="1316" spans="1:5" ht="20" customHeight="1">
      <c r="A1316" s="19" t="s">
        <v>2540</v>
      </c>
      <c r="B1316" s="20" t="s">
        <v>2541</v>
      </c>
      <c r="C1316" s="21" t="s">
        <v>345</v>
      </c>
      <c r="D1316" s="22">
        <v>66</v>
      </c>
      <c r="E1316" s="23"/>
    </row>
    <row r="1317" spans="1:5" ht="20" customHeight="1">
      <c r="A1317" s="19" t="s">
        <v>2542</v>
      </c>
      <c r="B1317" s="20" t="s">
        <v>2543</v>
      </c>
      <c r="C1317" s="21" t="s">
        <v>345</v>
      </c>
      <c r="D1317" s="22">
        <v>66</v>
      </c>
      <c r="E1317" s="23"/>
    </row>
    <row r="1318" spans="1:5" ht="20" customHeight="1">
      <c r="A1318" s="19" t="s">
        <v>2544</v>
      </c>
      <c r="B1318" s="20" t="s">
        <v>2545</v>
      </c>
      <c r="C1318" s="21" t="s">
        <v>345</v>
      </c>
      <c r="D1318" s="22">
        <v>66</v>
      </c>
      <c r="E1318" s="23"/>
    </row>
    <row r="1319" spans="1:5" ht="20" customHeight="1">
      <c r="A1319" s="19" t="s">
        <v>2546</v>
      </c>
      <c r="B1319" s="20" t="s">
        <v>2547</v>
      </c>
      <c r="C1319" s="21" t="s">
        <v>139</v>
      </c>
      <c r="D1319" s="22">
        <v>63</v>
      </c>
      <c r="E1319" s="23"/>
    </row>
    <row r="1320" spans="1:5" ht="20" customHeight="1">
      <c r="A1320" s="19" t="s">
        <v>2548</v>
      </c>
      <c r="B1320" s="20" t="s">
        <v>2549</v>
      </c>
      <c r="C1320" s="21" t="s">
        <v>345</v>
      </c>
      <c r="D1320" s="22">
        <v>66</v>
      </c>
      <c r="E1320" s="23"/>
    </row>
    <row r="1321" spans="1:5" ht="20" customHeight="1">
      <c r="A1321" s="19" t="s">
        <v>2550</v>
      </c>
      <c r="B1321" s="20" t="s">
        <v>2549</v>
      </c>
      <c r="C1321" s="21" t="s">
        <v>345</v>
      </c>
      <c r="D1321" s="22">
        <v>66</v>
      </c>
      <c r="E1321" s="23"/>
    </row>
    <row r="1322" spans="1:5" ht="20" customHeight="1">
      <c r="A1322" s="19" t="s">
        <v>2551</v>
      </c>
      <c r="B1322" s="20" t="s">
        <v>2549</v>
      </c>
      <c r="C1322" s="21" t="s">
        <v>345</v>
      </c>
      <c r="D1322" s="22">
        <v>66</v>
      </c>
      <c r="E1322" s="23"/>
    </row>
    <row r="1323" spans="1:5" ht="20" customHeight="1">
      <c r="A1323" s="19" t="s">
        <v>2552</v>
      </c>
      <c r="B1323" s="24">
        <v>100</v>
      </c>
      <c r="C1323" s="21" t="s">
        <v>345</v>
      </c>
      <c r="D1323" s="22">
        <v>65</v>
      </c>
      <c r="E1323" s="23"/>
    </row>
    <row r="1324" spans="1:5" ht="20" customHeight="1">
      <c r="A1324" s="19" t="s">
        <v>2553</v>
      </c>
      <c r="B1324" s="24">
        <v>100</v>
      </c>
      <c r="C1324" s="21" t="s">
        <v>345</v>
      </c>
      <c r="D1324" s="22">
        <v>65</v>
      </c>
      <c r="E1324" s="23"/>
    </row>
    <row r="1325" spans="1:5" ht="20" customHeight="1">
      <c r="A1325" s="19" t="s">
        <v>2554</v>
      </c>
      <c r="B1325" s="20" t="s">
        <v>2555</v>
      </c>
      <c r="C1325" s="21" t="s">
        <v>345</v>
      </c>
      <c r="D1325" s="22">
        <v>66</v>
      </c>
      <c r="E1325" s="23"/>
    </row>
    <row r="1326" spans="1:5" ht="20" customHeight="1">
      <c r="A1326" s="19" t="s">
        <v>2556</v>
      </c>
      <c r="B1326" s="20" t="s">
        <v>2557</v>
      </c>
      <c r="C1326" s="21" t="s">
        <v>345</v>
      </c>
      <c r="D1326" s="22">
        <v>66</v>
      </c>
      <c r="E1326" s="23"/>
    </row>
    <row r="1327" spans="1:5" ht="20" customHeight="1">
      <c r="A1327" s="19" t="s">
        <v>2558</v>
      </c>
      <c r="B1327" s="20" t="s">
        <v>2559</v>
      </c>
      <c r="C1327" s="21" t="s">
        <v>345</v>
      </c>
      <c r="D1327" s="22">
        <v>66</v>
      </c>
      <c r="E1327" s="23"/>
    </row>
    <row r="1328" spans="1:5" ht="20" customHeight="1">
      <c r="A1328" s="19" t="s">
        <v>2560</v>
      </c>
      <c r="B1328" s="20" t="s">
        <v>2561</v>
      </c>
      <c r="C1328" s="21" t="s">
        <v>345</v>
      </c>
      <c r="D1328" s="22">
        <v>67</v>
      </c>
      <c r="E1328" s="23"/>
    </row>
    <row r="1329" spans="1:5" ht="20" customHeight="1">
      <c r="A1329" s="19" t="s">
        <v>2562</v>
      </c>
      <c r="B1329" s="20" t="s">
        <v>2563</v>
      </c>
      <c r="C1329" s="21" t="s">
        <v>345</v>
      </c>
      <c r="D1329" s="22">
        <v>64</v>
      </c>
      <c r="E1329" s="23"/>
    </row>
    <row r="1330" spans="1:5" ht="20" customHeight="1">
      <c r="A1330" s="19" t="s">
        <v>2564</v>
      </c>
      <c r="B1330" s="20" t="s">
        <v>2565</v>
      </c>
      <c r="C1330" s="21" t="s">
        <v>345</v>
      </c>
      <c r="D1330" s="22">
        <v>66</v>
      </c>
      <c r="E1330" s="23"/>
    </row>
    <row r="1331" spans="1:5" ht="20" customHeight="1">
      <c r="A1331" s="19" t="s">
        <v>2566</v>
      </c>
      <c r="B1331" s="20" t="s">
        <v>2565</v>
      </c>
      <c r="C1331" s="21" t="s">
        <v>345</v>
      </c>
      <c r="D1331" s="22">
        <v>66</v>
      </c>
      <c r="E1331" s="23"/>
    </row>
    <row r="1332" spans="1:5" ht="20" customHeight="1">
      <c r="A1332" s="19" t="s">
        <v>2567</v>
      </c>
      <c r="B1332" s="20" t="s">
        <v>2568</v>
      </c>
      <c r="C1332" s="21" t="s">
        <v>296</v>
      </c>
      <c r="D1332" s="22">
        <v>39</v>
      </c>
      <c r="E1332" s="23"/>
    </row>
    <row r="1333" spans="1:5" ht="20" customHeight="1">
      <c r="A1333" s="19" t="s">
        <v>2569</v>
      </c>
      <c r="B1333" s="20" t="s">
        <v>2570</v>
      </c>
      <c r="C1333" s="21" t="s">
        <v>345</v>
      </c>
      <c r="D1333" s="22">
        <v>65</v>
      </c>
      <c r="E1333" s="23"/>
    </row>
    <row r="1334" spans="1:5" ht="20" customHeight="1">
      <c r="A1334" s="19" t="s">
        <v>2571</v>
      </c>
      <c r="B1334" s="20" t="s">
        <v>2572</v>
      </c>
      <c r="C1334" s="21" t="s">
        <v>296</v>
      </c>
      <c r="D1334" s="22">
        <v>30</v>
      </c>
      <c r="E1334" s="23"/>
    </row>
    <row r="1335" spans="1:5" ht="20" customHeight="1">
      <c r="A1335" s="19" t="s">
        <v>2573</v>
      </c>
      <c r="B1335" s="20" t="s">
        <v>2574</v>
      </c>
      <c r="C1335" s="21" t="s">
        <v>345</v>
      </c>
      <c r="D1335" s="22">
        <v>66</v>
      </c>
      <c r="E1335" s="23"/>
    </row>
    <row r="1336" spans="1:5" ht="20" customHeight="1">
      <c r="A1336" s="19" t="s">
        <v>2575</v>
      </c>
      <c r="B1336" s="20" t="s">
        <v>2576</v>
      </c>
      <c r="C1336" s="21" t="s">
        <v>345</v>
      </c>
      <c r="D1336" s="22">
        <v>66</v>
      </c>
      <c r="E1336" s="23"/>
    </row>
    <row r="1337" spans="1:5" ht="20" customHeight="1">
      <c r="A1337" s="19" t="s">
        <v>2577</v>
      </c>
      <c r="B1337" s="20" t="s">
        <v>2578</v>
      </c>
      <c r="C1337" s="21" t="s">
        <v>296</v>
      </c>
      <c r="D1337" s="22">
        <v>41</v>
      </c>
      <c r="E1337" s="23"/>
    </row>
    <row r="1338" spans="1:5" ht="20" customHeight="1">
      <c r="A1338" s="19" t="s">
        <v>2579</v>
      </c>
      <c r="B1338" s="20" t="s">
        <v>2580</v>
      </c>
      <c r="C1338" s="21" t="s">
        <v>296</v>
      </c>
      <c r="D1338" s="22">
        <v>35</v>
      </c>
      <c r="E1338" s="23"/>
    </row>
    <row r="1339" spans="1:5" ht="20" customHeight="1">
      <c r="A1339" s="19" t="s">
        <v>2581</v>
      </c>
      <c r="B1339" s="20" t="s">
        <v>2582</v>
      </c>
      <c r="C1339" s="21" t="s">
        <v>345</v>
      </c>
      <c r="D1339" s="22">
        <v>66</v>
      </c>
      <c r="E1339" s="23"/>
    </row>
    <row r="1340" spans="1:5" ht="20" customHeight="1">
      <c r="A1340" s="19" t="s">
        <v>2583</v>
      </c>
      <c r="B1340" s="20" t="s">
        <v>2584</v>
      </c>
      <c r="C1340" s="21" t="s">
        <v>345</v>
      </c>
      <c r="D1340" s="22">
        <v>66</v>
      </c>
      <c r="E1340" s="23"/>
    </row>
    <row r="1341" spans="1:5" ht="20" customHeight="1">
      <c r="A1341" s="19" t="s">
        <v>2585</v>
      </c>
      <c r="B1341" s="20" t="s">
        <v>2584</v>
      </c>
      <c r="C1341" s="21" t="s">
        <v>345</v>
      </c>
      <c r="D1341" s="22">
        <v>66</v>
      </c>
      <c r="E1341" s="23"/>
    </row>
    <row r="1342" spans="1:5" ht="20" customHeight="1">
      <c r="A1342" s="19" t="s">
        <v>2586</v>
      </c>
      <c r="B1342" s="20" t="s">
        <v>2587</v>
      </c>
      <c r="C1342" s="21" t="s">
        <v>345</v>
      </c>
      <c r="D1342" s="22">
        <v>65</v>
      </c>
      <c r="E1342" s="23"/>
    </row>
    <row r="1343" spans="1:5" ht="20" customHeight="1">
      <c r="A1343" s="19" t="s">
        <v>2588</v>
      </c>
      <c r="B1343" s="20" t="s">
        <v>2589</v>
      </c>
      <c r="C1343" s="21" t="s">
        <v>345</v>
      </c>
      <c r="D1343" s="22">
        <v>66</v>
      </c>
      <c r="E1343" s="23"/>
    </row>
    <row r="1344" spans="1:5" ht="20" customHeight="1">
      <c r="A1344" s="19" t="s">
        <v>2590</v>
      </c>
      <c r="B1344" s="20" t="s">
        <v>2591</v>
      </c>
      <c r="C1344" s="21" t="s">
        <v>296</v>
      </c>
      <c r="D1344" s="22">
        <v>42</v>
      </c>
      <c r="E1344" s="23"/>
    </row>
    <row r="1345" spans="1:5" ht="20" customHeight="1">
      <c r="A1345" s="19" t="s">
        <v>2592</v>
      </c>
      <c r="B1345" s="20" t="s">
        <v>2591</v>
      </c>
      <c r="C1345" s="21" t="s">
        <v>296</v>
      </c>
      <c r="D1345" s="22">
        <v>42</v>
      </c>
      <c r="E1345" s="23"/>
    </row>
    <row r="1346" spans="1:5" ht="20" customHeight="1">
      <c r="A1346" s="19" t="s">
        <v>2593</v>
      </c>
      <c r="B1346" s="20" t="s">
        <v>2594</v>
      </c>
      <c r="C1346" s="21" t="s">
        <v>296</v>
      </c>
      <c r="D1346" s="22">
        <v>36</v>
      </c>
      <c r="E1346" s="23"/>
    </row>
    <row r="1347" spans="1:5" ht="20" customHeight="1">
      <c r="A1347" s="19" t="s">
        <v>2595</v>
      </c>
      <c r="B1347" s="20" t="s">
        <v>2596</v>
      </c>
      <c r="C1347" s="21" t="s">
        <v>345</v>
      </c>
      <c r="D1347" s="22">
        <v>66</v>
      </c>
      <c r="E1347" s="23"/>
    </row>
    <row r="1348" spans="1:5" ht="20" customHeight="1">
      <c r="A1348" s="19" t="s">
        <v>2597</v>
      </c>
      <c r="B1348" s="24">
        <v>100</v>
      </c>
      <c r="C1348" s="21" t="s">
        <v>345</v>
      </c>
      <c r="D1348" s="22">
        <v>66</v>
      </c>
      <c r="E1348" s="23"/>
    </row>
    <row r="1349" spans="1:5" ht="20" customHeight="1">
      <c r="A1349" s="19" t="s">
        <v>2598</v>
      </c>
      <c r="B1349" s="24">
        <v>100</v>
      </c>
      <c r="C1349" s="21" t="s">
        <v>345</v>
      </c>
      <c r="D1349" s="22">
        <v>67</v>
      </c>
      <c r="E1349" s="23"/>
    </row>
    <row r="1350" spans="1:5" ht="20" customHeight="1">
      <c r="A1350" s="19" t="s">
        <v>2599</v>
      </c>
      <c r="B1350" s="24">
        <v>100</v>
      </c>
      <c r="C1350" s="21" t="s">
        <v>345</v>
      </c>
      <c r="D1350" s="22">
        <v>67</v>
      </c>
      <c r="E1350" s="23"/>
    </row>
    <row r="1351" spans="1:5" ht="20" customHeight="1">
      <c r="A1351" s="19" t="s">
        <v>2600</v>
      </c>
      <c r="B1351" s="24">
        <v>100</v>
      </c>
      <c r="C1351" s="21" t="s">
        <v>345</v>
      </c>
      <c r="D1351" s="22">
        <v>67</v>
      </c>
      <c r="E1351" s="23"/>
    </row>
    <row r="1352" spans="1:5" ht="20" customHeight="1">
      <c r="A1352" s="19" t="s">
        <v>2601</v>
      </c>
      <c r="B1352" s="24">
        <v>100</v>
      </c>
      <c r="C1352" s="21" t="s">
        <v>345</v>
      </c>
      <c r="D1352" s="22">
        <v>66</v>
      </c>
      <c r="E1352" s="23"/>
    </row>
    <row r="1353" spans="1:5" ht="20" customHeight="1">
      <c r="A1353" s="19" t="s">
        <v>2602</v>
      </c>
      <c r="B1353" s="24">
        <v>100</v>
      </c>
      <c r="C1353" s="21" t="s">
        <v>345</v>
      </c>
      <c r="D1353" s="22">
        <v>66</v>
      </c>
      <c r="E1353" s="23"/>
    </row>
    <row r="1354" spans="1:5" ht="20" customHeight="1">
      <c r="A1354" s="19" t="s">
        <v>27</v>
      </c>
      <c r="B1354" s="24">
        <v>100</v>
      </c>
      <c r="C1354" s="21" t="s">
        <v>345</v>
      </c>
      <c r="D1354" s="22">
        <v>65</v>
      </c>
      <c r="E1354" s="23"/>
    </row>
    <row r="1355" spans="1:5" ht="20" customHeight="1">
      <c r="A1355" s="19" t="s">
        <v>2603</v>
      </c>
      <c r="B1355" s="20" t="s">
        <v>2604</v>
      </c>
      <c r="C1355" s="21" t="s">
        <v>345</v>
      </c>
      <c r="D1355" s="22">
        <v>66</v>
      </c>
      <c r="E1355" s="23"/>
    </row>
    <row r="1356" spans="1:5" ht="20" customHeight="1">
      <c r="A1356" s="19" t="s">
        <v>2605</v>
      </c>
      <c r="B1356" s="24">
        <v>100</v>
      </c>
      <c r="C1356" s="21" t="s">
        <v>345</v>
      </c>
      <c r="D1356" s="22">
        <v>66</v>
      </c>
      <c r="E1356" s="23"/>
    </row>
    <row r="1357" spans="1:5" ht="20" customHeight="1">
      <c r="A1357" s="19" t="s">
        <v>2606</v>
      </c>
      <c r="B1357" s="20" t="s">
        <v>2607</v>
      </c>
      <c r="C1357" s="21" t="s">
        <v>345</v>
      </c>
      <c r="D1357" s="22">
        <v>67</v>
      </c>
      <c r="E1357" s="23"/>
    </row>
    <row r="1358" spans="1:5" ht="20" customHeight="1">
      <c r="A1358" s="19" t="s">
        <v>2608</v>
      </c>
      <c r="B1358" s="24">
        <v>100</v>
      </c>
      <c r="C1358" s="21" t="s">
        <v>345</v>
      </c>
      <c r="D1358" s="22">
        <v>67</v>
      </c>
      <c r="E1358" s="23"/>
    </row>
    <row r="1359" spans="1:5" ht="20" customHeight="1">
      <c r="A1359" s="19" t="s">
        <v>2609</v>
      </c>
      <c r="B1359" s="24">
        <v>100</v>
      </c>
      <c r="C1359" s="21" t="s">
        <v>345</v>
      </c>
      <c r="D1359" s="22">
        <v>66</v>
      </c>
      <c r="E1359" s="23"/>
    </row>
    <row r="1360" spans="1:5" ht="20" customHeight="1">
      <c r="A1360" s="19" t="s">
        <v>140</v>
      </c>
      <c r="B1360" s="20" t="s">
        <v>144</v>
      </c>
      <c r="C1360" s="21" t="s">
        <v>139</v>
      </c>
      <c r="D1360" s="22">
        <v>63</v>
      </c>
      <c r="E1360" s="23"/>
    </row>
    <row r="1361" spans="1:5" ht="20" customHeight="1">
      <c r="A1361" s="19" t="s">
        <v>2610</v>
      </c>
      <c r="B1361" s="24">
        <v>100</v>
      </c>
      <c r="C1361" s="21" t="s">
        <v>345</v>
      </c>
      <c r="D1361" s="22">
        <v>66</v>
      </c>
      <c r="E1361" s="23"/>
    </row>
    <row r="1362" spans="1:5" ht="20" customHeight="1">
      <c r="A1362" s="19" t="s">
        <v>2611</v>
      </c>
      <c r="B1362" s="24">
        <v>100</v>
      </c>
      <c r="C1362" s="21" t="s">
        <v>345</v>
      </c>
      <c r="D1362" s="22">
        <v>66</v>
      </c>
      <c r="E1362" s="23"/>
    </row>
    <row r="1363" spans="1:5" ht="20" customHeight="1">
      <c r="A1363" s="19" t="s">
        <v>2612</v>
      </c>
      <c r="B1363" s="24">
        <v>100</v>
      </c>
      <c r="C1363" s="21" t="s">
        <v>345</v>
      </c>
      <c r="D1363" s="22">
        <v>66</v>
      </c>
      <c r="E1363" s="23"/>
    </row>
    <row r="1364" spans="1:5" ht="20" customHeight="1">
      <c r="A1364" s="19" t="s">
        <v>2613</v>
      </c>
      <c r="B1364" s="24">
        <v>100</v>
      </c>
      <c r="C1364" s="21" t="s">
        <v>345</v>
      </c>
      <c r="D1364" s="22">
        <v>65</v>
      </c>
      <c r="E1364" s="23"/>
    </row>
    <row r="1365" spans="1:5" ht="20" customHeight="1">
      <c r="A1365" s="19" t="s">
        <v>2614</v>
      </c>
      <c r="B1365" s="24">
        <v>100</v>
      </c>
      <c r="C1365" s="21" t="s">
        <v>345</v>
      </c>
      <c r="D1365" s="22">
        <v>65</v>
      </c>
      <c r="E1365" s="23"/>
    </row>
    <row r="1366" spans="1:5" ht="20" customHeight="1">
      <c r="A1366" s="19" t="s">
        <v>2615</v>
      </c>
      <c r="B1366" s="20" t="s">
        <v>2616</v>
      </c>
      <c r="C1366" s="21" t="s">
        <v>345</v>
      </c>
      <c r="D1366" s="22">
        <v>66</v>
      </c>
      <c r="E1366" s="23"/>
    </row>
    <row r="1367" spans="1:5" ht="20" customHeight="1">
      <c r="A1367" s="19" t="s">
        <v>2617</v>
      </c>
      <c r="B1367" s="20" t="s">
        <v>2618</v>
      </c>
      <c r="C1367" s="21" t="s">
        <v>345</v>
      </c>
      <c r="D1367" s="22">
        <v>67</v>
      </c>
      <c r="E1367" s="23"/>
    </row>
    <row r="1368" spans="1:5" ht="20" customHeight="1">
      <c r="A1368" s="19" t="s">
        <v>2619</v>
      </c>
      <c r="B1368" s="20" t="s">
        <v>2620</v>
      </c>
      <c r="C1368" s="21" t="s">
        <v>296</v>
      </c>
      <c r="D1368" s="22">
        <v>33</v>
      </c>
      <c r="E1368" s="23"/>
    </row>
    <row r="1369" spans="1:5" ht="20" customHeight="1">
      <c r="A1369" s="19" t="s">
        <v>2621</v>
      </c>
      <c r="B1369" s="20" t="s">
        <v>2622</v>
      </c>
      <c r="C1369" s="21" t="s">
        <v>345</v>
      </c>
      <c r="D1369" s="22">
        <v>66</v>
      </c>
      <c r="E1369" s="23"/>
    </row>
    <row r="1370" spans="1:5" ht="20" customHeight="1">
      <c r="A1370" s="19" t="s">
        <v>2623</v>
      </c>
      <c r="B1370" s="20" t="s">
        <v>2624</v>
      </c>
      <c r="C1370" s="21" t="s">
        <v>345</v>
      </c>
      <c r="D1370" s="22">
        <v>66</v>
      </c>
      <c r="E1370" s="23"/>
    </row>
    <row r="1371" spans="1:5" ht="20" customHeight="1">
      <c r="A1371" s="19" t="s">
        <v>2625</v>
      </c>
      <c r="B1371" s="20" t="s">
        <v>2626</v>
      </c>
      <c r="C1371" s="21" t="s">
        <v>345</v>
      </c>
      <c r="D1371" s="22">
        <v>64</v>
      </c>
      <c r="E1371" s="23"/>
    </row>
    <row r="1372" spans="1:5" ht="20" customHeight="1">
      <c r="A1372" s="19" t="s">
        <v>2627</v>
      </c>
      <c r="B1372" s="20" t="s">
        <v>2628</v>
      </c>
      <c r="C1372" s="21" t="s">
        <v>345</v>
      </c>
      <c r="D1372" s="22">
        <v>66</v>
      </c>
      <c r="E1372" s="23"/>
    </row>
    <row r="1373" spans="1:5" ht="20" customHeight="1">
      <c r="A1373" s="19" t="s">
        <v>2629</v>
      </c>
      <c r="B1373" s="20" t="s">
        <v>2628</v>
      </c>
      <c r="C1373" s="21" t="s">
        <v>345</v>
      </c>
      <c r="D1373" s="22">
        <v>66</v>
      </c>
      <c r="E1373" s="23"/>
    </row>
    <row r="1374" spans="1:5" ht="20" customHeight="1">
      <c r="A1374" s="19" t="s">
        <v>2630</v>
      </c>
      <c r="B1374" s="24">
        <v>100</v>
      </c>
      <c r="C1374" s="21" t="s">
        <v>345</v>
      </c>
      <c r="D1374" s="22">
        <v>67</v>
      </c>
      <c r="E1374" s="23"/>
    </row>
    <row r="1375" spans="1:5" ht="20" customHeight="1">
      <c r="A1375" s="19" t="s">
        <v>2631</v>
      </c>
      <c r="B1375" s="20" t="s">
        <v>2632</v>
      </c>
      <c r="C1375" s="21" t="s">
        <v>296</v>
      </c>
      <c r="D1375" s="22">
        <v>54</v>
      </c>
      <c r="E1375" s="23"/>
    </row>
    <row r="1376" spans="1:5" ht="20" customHeight="1">
      <c r="A1376" s="19" t="s">
        <v>2633</v>
      </c>
      <c r="B1376" s="20" t="s">
        <v>2634</v>
      </c>
      <c r="C1376" s="21" t="s">
        <v>296</v>
      </c>
      <c r="D1376" s="22">
        <v>51</v>
      </c>
      <c r="E1376" s="23"/>
    </row>
    <row r="1377" spans="1:5" ht="20" customHeight="1">
      <c r="A1377" s="19" t="s">
        <v>2635</v>
      </c>
      <c r="B1377" s="20" t="s">
        <v>2636</v>
      </c>
      <c r="C1377" s="21" t="s">
        <v>345</v>
      </c>
      <c r="D1377" s="22">
        <v>65</v>
      </c>
      <c r="E1377" s="23"/>
    </row>
    <row r="1378" spans="1:5" ht="20" customHeight="1">
      <c r="A1378" s="19" t="s">
        <v>2637</v>
      </c>
      <c r="B1378" s="20" t="s">
        <v>2638</v>
      </c>
      <c r="C1378" s="21" t="s">
        <v>345</v>
      </c>
      <c r="D1378" s="22">
        <v>66</v>
      </c>
      <c r="E1378" s="23"/>
    </row>
    <row r="1379" spans="1:5" ht="20" customHeight="1">
      <c r="A1379" s="19" t="s">
        <v>2639</v>
      </c>
      <c r="B1379" s="20" t="s">
        <v>2640</v>
      </c>
      <c r="C1379" s="21" t="s">
        <v>296</v>
      </c>
      <c r="D1379" s="22">
        <v>60</v>
      </c>
      <c r="E1379" s="23"/>
    </row>
    <row r="1380" spans="1:5" ht="20" customHeight="1">
      <c r="A1380" s="19" t="s">
        <v>2641</v>
      </c>
      <c r="B1380" s="20" t="s">
        <v>2640</v>
      </c>
      <c r="C1380" s="21" t="s">
        <v>296</v>
      </c>
      <c r="D1380" s="22">
        <v>60</v>
      </c>
      <c r="E1380" s="23"/>
    </row>
    <row r="1381" spans="1:5" ht="20" customHeight="1">
      <c r="A1381" s="19" t="s">
        <v>2642</v>
      </c>
      <c r="B1381" s="20" t="s">
        <v>2640</v>
      </c>
      <c r="C1381" s="21" t="s">
        <v>296</v>
      </c>
      <c r="D1381" s="22">
        <v>60</v>
      </c>
      <c r="E1381" s="23"/>
    </row>
    <row r="1382" spans="1:5" ht="20" customHeight="1">
      <c r="A1382" s="19" t="s">
        <v>2643</v>
      </c>
      <c r="B1382" s="20" t="s">
        <v>2644</v>
      </c>
      <c r="C1382" s="21" t="s">
        <v>296</v>
      </c>
      <c r="D1382" s="22">
        <v>48</v>
      </c>
      <c r="E1382" s="23"/>
    </row>
    <row r="1383" spans="1:5" ht="20" customHeight="1">
      <c r="A1383" s="19" t="s">
        <v>2645</v>
      </c>
      <c r="B1383" s="20" t="s">
        <v>2646</v>
      </c>
      <c r="C1383" s="21" t="s">
        <v>296</v>
      </c>
      <c r="D1383" s="22">
        <v>21</v>
      </c>
      <c r="E1383" s="23"/>
    </row>
    <row r="1384" spans="1:5" ht="20" customHeight="1">
      <c r="A1384" s="19" t="s">
        <v>2647</v>
      </c>
      <c r="B1384" s="20" t="s">
        <v>2646</v>
      </c>
      <c r="C1384" s="21" t="s">
        <v>296</v>
      </c>
      <c r="D1384" s="22">
        <v>21</v>
      </c>
      <c r="E1384" s="23"/>
    </row>
    <row r="1385" spans="1:5" ht="20" customHeight="1">
      <c r="A1385" s="19" t="s">
        <v>2648</v>
      </c>
      <c r="B1385" s="20" t="s">
        <v>2646</v>
      </c>
      <c r="C1385" s="21" t="s">
        <v>296</v>
      </c>
      <c r="D1385" s="22">
        <v>21</v>
      </c>
      <c r="E1385" s="23"/>
    </row>
    <row r="1386" spans="1:5" ht="20" customHeight="1">
      <c r="A1386" s="19" t="s">
        <v>2649</v>
      </c>
      <c r="B1386" s="20" t="s">
        <v>2650</v>
      </c>
      <c r="C1386" s="21" t="s">
        <v>345</v>
      </c>
      <c r="D1386" s="22">
        <v>66</v>
      </c>
      <c r="E1386" s="23"/>
    </row>
    <row r="1387" spans="1:5" ht="20" customHeight="1">
      <c r="A1387" s="19" t="s">
        <v>2651</v>
      </c>
      <c r="B1387" s="20" t="s">
        <v>2652</v>
      </c>
      <c r="C1387" s="21" t="s">
        <v>345</v>
      </c>
      <c r="D1387" s="22">
        <v>66</v>
      </c>
      <c r="E1387" s="23"/>
    </row>
    <row r="1388" spans="1:5" ht="20" customHeight="1">
      <c r="A1388" s="19" t="s">
        <v>2653</v>
      </c>
      <c r="B1388" s="20" t="s">
        <v>2654</v>
      </c>
      <c r="C1388" s="21" t="s">
        <v>345</v>
      </c>
      <c r="D1388" s="22">
        <v>66</v>
      </c>
      <c r="E1388" s="23"/>
    </row>
    <row r="1389" spans="1:5" ht="20" customHeight="1">
      <c r="A1389" s="19" t="s">
        <v>2655</v>
      </c>
      <c r="B1389" s="20" t="s">
        <v>2654</v>
      </c>
      <c r="C1389" s="21" t="s">
        <v>345</v>
      </c>
      <c r="D1389" s="22">
        <v>66</v>
      </c>
      <c r="E1389" s="23"/>
    </row>
    <row r="1390" spans="1:5" ht="20" customHeight="1">
      <c r="A1390" s="19" t="s">
        <v>2656</v>
      </c>
      <c r="B1390" s="20" t="s">
        <v>2657</v>
      </c>
      <c r="C1390" s="21" t="s">
        <v>345</v>
      </c>
      <c r="D1390" s="22">
        <v>65</v>
      </c>
      <c r="E1390" s="23"/>
    </row>
    <row r="1391" spans="1:5" ht="20" customHeight="1">
      <c r="A1391" s="19" t="s">
        <v>2658</v>
      </c>
      <c r="B1391" s="20" t="s">
        <v>2659</v>
      </c>
      <c r="C1391" s="21" t="s">
        <v>345</v>
      </c>
      <c r="D1391" s="22">
        <v>66</v>
      </c>
      <c r="E1391" s="23"/>
    </row>
    <row r="1392" spans="1:5" ht="20" customHeight="1">
      <c r="A1392" s="19" t="s">
        <v>2660</v>
      </c>
      <c r="B1392" s="20" t="s">
        <v>2661</v>
      </c>
      <c r="C1392" s="21" t="s">
        <v>345</v>
      </c>
      <c r="D1392" s="22">
        <v>66</v>
      </c>
      <c r="E1392" s="23"/>
    </row>
    <row r="1393" spans="1:5" ht="20" customHeight="1">
      <c r="A1393" s="19" t="s">
        <v>2662</v>
      </c>
      <c r="B1393" s="20" t="s">
        <v>2663</v>
      </c>
      <c r="C1393" s="21" t="s">
        <v>296</v>
      </c>
      <c r="D1393" s="22">
        <v>43</v>
      </c>
      <c r="E1393" s="23"/>
    </row>
    <row r="1394" spans="1:5" ht="20" customHeight="1">
      <c r="A1394" s="19" t="s">
        <v>2664</v>
      </c>
      <c r="B1394" s="20" t="s">
        <v>2665</v>
      </c>
      <c r="C1394" s="21" t="s">
        <v>345</v>
      </c>
      <c r="D1394" s="22">
        <v>66</v>
      </c>
      <c r="E1394" s="23"/>
    </row>
    <row r="1395" spans="1:5" ht="20" customHeight="1">
      <c r="A1395" s="19" t="s">
        <v>2666</v>
      </c>
      <c r="B1395" s="20" t="s">
        <v>2667</v>
      </c>
      <c r="C1395" s="21" t="s">
        <v>345</v>
      </c>
      <c r="D1395" s="22">
        <v>66</v>
      </c>
      <c r="E1395" s="23"/>
    </row>
    <row r="1396" spans="1:5" ht="20" customHeight="1">
      <c r="A1396" s="19" t="s">
        <v>2668</v>
      </c>
      <c r="B1396" s="20" t="s">
        <v>2667</v>
      </c>
      <c r="C1396" s="21" t="s">
        <v>345</v>
      </c>
      <c r="D1396" s="22">
        <v>66</v>
      </c>
      <c r="E1396" s="23"/>
    </row>
    <row r="1397" spans="1:5" ht="20" customHeight="1">
      <c r="A1397" s="19" t="s">
        <v>2669</v>
      </c>
      <c r="B1397" s="20" t="s">
        <v>2670</v>
      </c>
      <c r="C1397" s="21" t="s">
        <v>345</v>
      </c>
      <c r="D1397" s="22">
        <v>65</v>
      </c>
      <c r="E1397" s="23"/>
    </row>
    <row r="1398" spans="1:5" ht="20" customHeight="1">
      <c r="A1398" s="19" t="s">
        <v>2671</v>
      </c>
      <c r="B1398" s="20" t="s">
        <v>2672</v>
      </c>
      <c r="C1398" s="21" t="s">
        <v>345</v>
      </c>
      <c r="D1398" s="22">
        <v>67</v>
      </c>
      <c r="E1398" s="23"/>
    </row>
    <row r="1399" spans="1:5" ht="20" customHeight="1">
      <c r="A1399" s="19" t="s">
        <v>2673</v>
      </c>
      <c r="B1399" s="20" t="s">
        <v>2672</v>
      </c>
      <c r="C1399" s="21" t="s">
        <v>345</v>
      </c>
      <c r="D1399" s="22">
        <v>67</v>
      </c>
      <c r="E1399" s="23"/>
    </row>
    <row r="1400" spans="1:5" ht="20" customHeight="1">
      <c r="A1400" s="19" t="s">
        <v>2674</v>
      </c>
      <c r="B1400" s="20" t="s">
        <v>2675</v>
      </c>
      <c r="C1400" s="21" t="s">
        <v>345</v>
      </c>
      <c r="D1400" s="22">
        <v>66</v>
      </c>
      <c r="E1400" s="23"/>
    </row>
    <row r="1401" spans="1:5" ht="20" customHeight="1">
      <c r="A1401" s="19" t="s">
        <v>2676</v>
      </c>
      <c r="B1401" s="20" t="s">
        <v>2677</v>
      </c>
      <c r="C1401" s="21" t="s">
        <v>296</v>
      </c>
      <c r="D1401" s="22">
        <v>61</v>
      </c>
      <c r="E1401" s="23"/>
    </row>
    <row r="1402" spans="1:5" ht="20" customHeight="1">
      <c r="A1402" s="19" t="s">
        <v>2678</v>
      </c>
      <c r="B1402" s="20" t="s">
        <v>2677</v>
      </c>
      <c r="C1402" s="21" t="s">
        <v>296</v>
      </c>
      <c r="D1402" s="22">
        <v>61</v>
      </c>
      <c r="E1402" s="23"/>
    </row>
    <row r="1403" spans="1:5" ht="20" customHeight="1">
      <c r="A1403" s="19" t="s">
        <v>2679</v>
      </c>
      <c r="B1403" s="20" t="s">
        <v>2680</v>
      </c>
      <c r="C1403" s="21" t="s">
        <v>345</v>
      </c>
      <c r="D1403" s="22">
        <v>66</v>
      </c>
      <c r="E1403" s="23"/>
    </row>
    <row r="1404" spans="1:5" ht="20" customHeight="1">
      <c r="A1404" s="19" t="s">
        <v>2681</v>
      </c>
      <c r="B1404" s="20" t="s">
        <v>2682</v>
      </c>
      <c r="C1404" s="21" t="s">
        <v>345</v>
      </c>
      <c r="D1404" s="22">
        <v>66</v>
      </c>
      <c r="E1404" s="23"/>
    </row>
    <row r="1405" spans="1:5" ht="20" customHeight="1">
      <c r="A1405" s="19" t="s">
        <v>2683</v>
      </c>
      <c r="B1405" s="20" t="s">
        <v>2684</v>
      </c>
      <c r="C1405" s="21" t="s">
        <v>296</v>
      </c>
      <c r="D1405" s="22">
        <v>62</v>
      </c>
      <c r="E1405" s="23"/>
    </row>
    <row r="1406" spans="1:5" ht="20" customHeight="1">
      <c r="A1406" s="19" t="s">
        <v>147</v>
      </c>
      <c r="B1406" s="20" t="s">
        <v>150</v>
      </c>
      <c r="C1406" s="21" t="s">
        <v>139</v>
      </c>
      <c r="D1406" s="22">
        <v>63</v>
      </c>
      <c r="E1406" s="23"/>
    </row>
    <row r="1407" spans="1:5" ht="20" customHeight="1">
      <c r="A1407" s="19" t="s">
        <v>2685</v>
      </c>
      <c r="B1407" s="20" t="s">
        <v>2686</v>
      </c>
      <c r="C1407" s="21" t="s">
        <v>345</v>
      </c>
      <c r="D1407" s="22">
        <v>66</v>
      </c>
      <c r="E1407" s="23"/>
    </row>
    <row r="1408" spans="1:5" ht="20" customHeight="1">
      <c r="A1408" s="19" t="s">
        <v>2687</v>
      </c>
      <c r="B1408" s="20" t="s">
        <v>2686</v>
      </c>
      <c r="C1408" s="21" t="s">
        <v>345</v>
      </c>
      <c r="D1408" s="22">
        <v>66</v>
      </c>
      <c r="E1408" s="23"/>
    </row>
    <row r="1409" spans="1:5" ht="20" customHeight="1">
      <c r="A1409" s="19" t="s">
        <v>2688</v>
      </c>
      <c r="B1409" s="20" t="s">
        <v>2686</v>
      </c>
      <c r="C1409" s="21" t="s">
        <v>345</v>
      </c>
      <c r="D1409" s="22">
        <v>66</v>
      </c>
      <c r="E1409" s="23"/>
    </row>
    <row r="1410" spans="1:5" ht="20" customHeight="1">
      <c r="A1410" s="19" t="s">
        <v>2689</v>
      </c>
      <c r="B1410" s="20" t="s">
        <v>2686</v>
      </c>
      <c r="C1410" s="21" t="s">
        <v>345</v>
      </c>
      <c r="D1410" s="22">
        <v>66</v>
      </c>
      <c r="E1410" s="23"/>
    </row>
    <row r="1411" spans="1:5" ht="20" customHeight="1">
      <c r="A1411" s="19" t="s">
        <v>2690</v>
      </c>
      <c r="B1411" s="20" t="s">
        <v>2686</v>
      </c>
      <c r="C1411" s="21" t="s">
        <v>345</v>
      </c>
      <c r="D1411" s="22">
        <v>66</v>
      </c>
      <c r="E1411" s="23"/>
    </row>
    <row r="1412" spans="1:5" ht="20" customHeight="1">
      <c r="A1412" s="19" t="s">
        <v>2691</v>
      </c>
      <c r="B1412" s="20" t="s">
        <v>2692</v>
      </c>
      <c r="C1412" s="21" t="s">
        <v>345</v>
      </c>
      <c r="D1412" s="22">
        <v>65</v>
      </c>
      <c r="E1412" s="23"/>
    </row>
    <row r="1413" spans="1:5" ht="20" customHeight="1">
      <c r="A1413" s="19" t="s">
        <v>2693</v>
      </c>
      <c r="B1413" s="20" t="s">
        <v>2692</v>
      </c>
      <c r="C1413" s="21" t="s">
        <v>345</v>
      </c>
      <c r="D1413" s="22">
        <v>65</v>
      </c>
      <c r="E1413" s="23"/>
    </row>
    <row r="1414" spans="1:5" ht="20" customHeight="1">
      <c r="A1414" s="19" t="s">
        <v>2694</v>
      </c>
      <c r="B1414" s="20" t="s">
        <v>2692</v>
      </c>
      <c r="C1414" s="21" t="s">
        <v>345</v>
      </c>
      <c r="D1414" s="22">
        <v>65</v>
      </c>
      <c r="E1414" s="23"/>
    </row>
    <row r="1415" spans="1:5" ht="20" customHeight="1">
      <c r="A1415" s="19" t="s">
        <v>2695</v>
      </c>
      <c r="B1415" s="20" t="s">
        <v>2692</v>
      </c>
      <c r="C1415" s="21" t="s">
        <v>345</v>
      </c>
      <c r="D1415" s="22">
        <v>65</v>
      </c>
      <c r="E1415" s="23"/>
    </row>
    <row r="1416" spans="1:5" ht="20" customHeight="1">
      <c r="A1416" s="19" t="s">
        <v>2696</v>
      </c>
      <c r="B1416" s="20" t="s">
        <v>2692</v>
      </c>
      <c r="C1416" s="21" t="s">
        <v>345</v>
      </c>
      <c r="D1416" s="22">
        <v>65</v>
      </c>
      <c r="E1416" s="23"/>
    </row>
    <row r="1417" spans="1:5" ht="20" customHeight="1">
      <c r="A1417" s="19" t="s">
        <v>2697</v>
      </c>
      <c r="B1417" s="20" t="s">
        <v>2698</v>
      </c>
      <c r="C1417" s="21" t="s">
        <v>345</v>
      </c>
      <c r="D1417" s="22">
        <v>66</v>
      </c>
      <c r="E1417" s="23"/>
    </row>
    <row r="1418" spans="1:5" ht="20" customHeight="1">
      <c r="A1418" s="19" t="s">
        <v>2699</v>
      </c>
      <c r="B1418" s="20" t="s">
        <v>2700</v>
      </c>
      <c r="C1418" s="21" t="s">
        <v>345</v>
      </c>
      <c r="D1418" s="22">
        <v>66</v>
      </c>
      <c r="E1418" s="23"/>
    </row>
    <row r="1419" spans="1:5" ht="20" customHeight="1">
      <c r="A1419" s="19" t="s">
        <v>2701</v>
      </c>
      <c r="B1419" s="20" t="s">
        <v>2702</v>
      </c>
      <c r="C1419" s="21" t="s">
        <v>345</v>
      </c>
      <c r="D1419" s="22">
        <v>66</v>
      </c>
      <c r="E1419" s="23"/>
    </row>
    <row r="1420" spans="1:5" ht="20" customHeight="1">
      <c r="A1420" s="19" t="s">
        <v>2703</v>
      </c>
      <c r="B1420" s="20" t="s">
        <v>2704</v>
      </c>
      <c r="C1420" s="21" t="s">
        <v>296</v>
      </c>
      <c r="D1420" s="22">
        <v>56</v>
      </c>
      <c r="E1420" s="23"/>
    </row>
    <row r="1421" spans="1:5" ht="20" customHeight="1">
      <c r="A1421" s="19" t="s">
        <v>2705</v>
      </c>
      <c r="B1421" s="20" t="s">
        <v>2706</v>
      </c>
      <c r="C1421" s="21" t="s">
        <v>345</v>
      </c>
      <c r="D1421" s="22">
        <v>64</v>
      </c>
      <c r="E1421" s="23"/>
    </row>
    <row r="1422" spans="1:5" ht="20" customHeight="1">
      <c r="A1422" s="19" t="s">
        <v>2707</v>
      </c>
      <c r="B1422" s="20" t="s">
        <v>2706</v>
      </c>
      <c r="C1422" s="21" t="s">
        <v>345</v>
      </c>
      <c r="D1422" s="22">
        <v>64</v>
      </c>
      <c r="E1422" s="23"/>
    </row>
    <row r="1423" spans="1:5" ht="20" customHeight="1">
      <c r="A1423" s="19" t="s">
        <v>2708</v>
      </c>
      <c r="B1423" s="20" t="s">
        <v>2706</v>
      </c>
      <c r="C1423" s="21" t="s">
        <v>345</v>
      </c>
      <c r="D1423" s="22">
        <v>64</v>
      </c>
      <c r="E1423" s="23"/>
    </row>
    <row r="1424" spans="1:5" ht="20" customHeight="1">
      <c r="A1424" s="19" t="s">
        <v>2709</v>
      </c>
      <c r="B1424" s="20" t="s">
        <v>2706</v>
      </c>
      <c r="C1424" s="21" t="s">
        <v>345</v>
      </c>
      <c r="D1424" s="22">
        <v>64</v>
      </c>
      <c r="E1424" s="23"/>
    </row>
    <row r="1425" spans="1:5" ht="20" customHeight="1">
      <c r="A1425" s="19" t="s">
        <v>2710</v>
      </c>
      <c r="B1425" s="20" t="s">
        <v>2706</v>
      </c>
      <c r="C1425" s="21" t="s">
        <v>345</v>
      </c>
      <c r="D1425" s="22">
        <v>64</v>
      </c>
      <c r="E1425" s="23"/>
    </row>
    <row r="1426" spans="1:5" ht="20" customHeight="1">
      <c r="A1426" s="19" t="s">
        <v>2711</v>
      </c>
      <c r="B1426" s="20" t="s">
        <v>2712</v>
      </c>
      <c r="C1426" s="21" t="s">
        <v>345</v>
      </c>
      <c r="D1426" s="22">
        <v>66</v>
      </c>
      <c r="E1426" s="23"/>
    </row>
    <row r="1427" spans="1:5" ht="20" customHeight="1">
      <c r="A1427" s="19" t="s">
        <v>2713</v>
      </c>
      <c r="B1427" s="20" t="s">
        <v>2712</v>
      </c>
      <c r="C1427" s="21" t="s">
        <v>345</v>
      </c>
      <c r="D1427" s="22">
        <v>66</v>
      </c>
      <c r="E1427" s="23"/>
    </row>
    <row r="1428" spans="1:5" ht="20" customHeight="1">
      <c r="A1428" s="19" t="s">
        <v>2714</v>
      </c>
      <c r="B1428" s="20" t="s">
        <v>2715</v>
      </c>
      <c r="C1428" s="21" t="s">
        <v>345</v>
      </c>
      <c r="D1428" s="22">
        <v>65</v>
      </c>
      <c r="E1428" s="23"/>
    </row>
    <row r="1429" spans="1:5" ht="20" customHeight="1">
      <c r="A1429" s="19" t="s">
        <v>2716</v>
      </c>
      <c r="B1429" s="20" t="s">
        <v>2717</v>
      </c>
      <c r="C1429" s="21" t="s">
        <v>345</v>
      </c>
      <c r="D1429" s="22">
        <v>66</v>
      </c>
      <c r="E1429" s="23"/>
    </row>
    <row r="1430" spans="1:5" ht="20" customHeight="1">
      <c r="A1430" s="19" t="s">
        <v>2718</v>
      </c>
      <c r="B1430" s="20" t="s">
        <v>2719</v>
      </c>
      <c r="C1430" s="21" t="s">
        <v>296</v>
      </c>
      <c r="D1430" s="22">
        <v>27</v>
      </c>
      <c r="E1430" s="23"/>
    </row>
    <row r="1431" spans="1:5" ht="20" customHeight="1">
      <c r="A1431" s="19" t="s">
        <v>2720</v>
      </c>
      <c r="B1431" s="20" t="s">
        <v>2721</v>
      </c>
      <c r="C1431" s="21" t="s">
        <v>296</v>
      </c>
      <c r="D1431" s="22">
        <v>21</v>
      </c>
      <c r="E1431" s="23"/>
    </row>
    <row r="1432" spans="1:5" ht="20" customHeight="1">
      <c r="A1432" s="19" t="s">
        <v>2722</v>
      </c>
      <c r="B1432" s="20" t="s">
        <v>2723</v>
      </c>
      <c r="C1432" s="21" t="s">
        <v>345</v>
      </c>
      <c r="D1432" s="22">
        <v>66</v>
      </c>
      <c r="E1432" s="23"/>
    </row>
    <row r="1433" spans="1:5" ht="20" customHeight="1">
      <c r="A1433" s="19" t="s">
        <v>2724</v>
      </c>
      <c r="B1433" s="20" t="s">
        <v>2725</v>
      </c>
      <c r="C1433" s="21" t="s">
        <v>345</v>
      </c>
      <c r="D1433" s="22">
        <v>66</v>
      </c>
      <c r="E1433" s="23"/>
    </row>
    <row r="1434" spans="1:5" ht="20" customHeight="1">
      <c r="A1434" s="19" t="s">
        <v>2726</v>
      </c>
      <c r="B1434" s="20" t="s">
        <v>2727</v>
      </c>
      <c r="C1434" s="21" t="s">
        <v>345</v>
      </c>
      <c r="D1434" s="22">
        <v>65</v>
      </c>
      <c r="E1434" s="23"/>
    </row>
    <row r="1435" spans="1:5" ht="20" customHeight="1">
      <c r="A1435" s="19" t="s">
        <v>2728</v>
      </c>
      <c r="B1435" s="20" t="s">
        <v>2729</v>
      </c>
      <c r="C1435" s="21" t="s">
        <v>345</v>
      </c>
      <c r="D1435" s="22">
        <v>66</v>
      </c>
      <c r="E1435" s="23"/>
    </row>
    <row r="1436" spans="1:5" ht="20" customHeight="1">
      <c r="A1436" s="19" t="s">
        <v>2730</v>
      </c>
      <c r="B1436" s="20" t="s">
        <v>2731</v>
      </c>
      <c r="C1436" s="21" t="s">
        <v>345</v>
      </c>
      <c r="D1436" s="22">
        <v>66</v>
      </c>
      <c r="E1436" s="23"/>
    </row>
    <row r="1437" spans="1:5" ht="20" customHeight="1">
      <c r="A1437" s="19" t="s">
        <v>2732</v>
      </c>
      <c r="B1437" s="20" t="s">
        <v>2731</v>
      </c>
      <c r="C1437" s="21" t="s">
        <v>345</v>
      </c>
      <c r="D1437" s="22">
        <v>66</v>
      </c>
      <c r="E1437" s="23"/>
    </row>
    <row r="1438" spans="1:5" ht="20" customHeight="1">
      <c r="A1438" s="19" t="s">
        <v>2733</v>
      </c>
      <c r="B1438" s="20" t="s">
        <v>2734</v>
      </c>
      <c r="C1438" s="21" t="s">
        <v>296</v>
      </c>
      <c r="D1438" s="22">
        <v>41</v>
      </c>
      <c r="E1438" s="23"/>
    </row>
    <row r="1439" spans="1:5" ht="20" customHeight="1">
      <c r="A1439" s="19" t="s">
        <v>2735</v>
      </c>
      <c r="B1439" s="20" t="s">
        <v>2736</v>
      </c>
      <c r="C1439" s="21" t="s">
        <v>296</v>
      </c>
      <c r="D1439" s="22">
        <v>32</v>
      </c>
      <c r="E1439" s="23"/>
    </row>
    <row r="1440" spans="1:5" ht="20" customHeight="1">
      <c r="A1440" s="19" t="s">
        <v>2737</v>
      </c>
      <c r="B1440" s="20" t="s">
        <v>2736</v>
      </c>
      <c r="C1440" s="21" t="s">
        <v>296</v>
      </c>
      <c r="D1440" s="22">
        <v>32</v>
      </c>
      <c r="E1440" s="23"/>
    </row>
    <row r="1441" spans="1:5" ht="20" customHeight="1">
      <c r="A1441" s="19" t="s">
        <v>2738</v>
      </c>
      <c r="B1441" s="20" t="s">
        <v>2739</v>
      </c>
      <c r="C1441" s="21" t="s">
        <v>345</v>
      </c>
      <c r="D1441" s="22">
        <v>66</v>
      </c>
      <c r="E1441" s="23"/>
    </row>
    <row r="1442" spans="1:5" ht="20" customHeight="1">
      <c r="A1442" s="19" t="s">
        <v>2740</v>
      </c>
      <c r="B1442" s="20" t="s">
        <v>2741</v>
      </c>
      <c r="C1442" s="21" t="s">
        <v>345</v>
      </c>
      <c r="D1442" s="22">
        <v>67</v>
      </c>
      <c r="E1442" s="23"/>
    </row>
    <row r="1443" spans="1:5" ht="20" customHeight="1">
      <c r="A1443" s="19" t="s">
        <v>2742</v>
      </c>
      <c r="B1443" s="24">
        <v>100</v>
      </c>
      <c r="C1443" s="21" t="s">
        <v>345</v>
      </c>
      <c r="D1443" s="22">
        <v>66</v>
      </c>
      <c r="E1443" s="23"/>
    </row>
    <row r="1444" spans="1:5" ht="20" customHeight="1">
      <c r="A1444" s="19" t="s">
        <v>2743</v>
      </c>
      <c r="B1444" s="20" t="s">
        <v>2744</v>
      </c>
      <c r="C1444" s="21" t="s">
        <v>345</v>
      </c>
      <c r="D1444" s="22">
        <v>67</v>
      </c>
      <c r="E1444" s="23"/>
    </row>
    <row r="1445" spans="1:5" ht="20" customHeight="1">
      <c r="A1445" s="19" t="s">
        <v>2745</v>
      </c>
      <c r="B1445" s="20" t="s">
        <v>2746</v>
      </c>
      <c r="C1445" s="21" t="s">
        <v>345</v>
      </c>
      <c r="D1445" s="22">
        <v>65</v>
      </c>
      <c r="E1445" s="23"/>
    </row>
    <row r="1446" spans="1:5" ht="20" customHeight="1">
      <c r="A1446" s="19" t="s">
        <v>2747</v>
      </c>
      <c r="B1446" s="20" t="s">
        <v>2748</v>
      </c>
      <c r="C1446" s="21" t="s">
        <v>345</v>
      </c>
      <c r="D1446" s="22">
        <v>66</v>
      </c>
      <c r="E1446" s="23"/>
    </row>
    <row r="1447" spans="1:5" ht="20" customHeight="1">
      <c r="A1447" s="19" t="s">
        <v>2749</v>
      </c>
      <c r="B1447" s="20" t="s">
        <v>2750</v>
      </c>
      <c r="C1447" s="21" t="s">
        <v>296</v>
      </c>
      <c r="D1447" s="22">
        <v>35</v>
      </c>
      <c r="E1447" s="23"/>
    </row>
    <row r="1448" spans="1:5" ht="20" customHeight="1">
      <c r="A1448" s="19" t="s">
        <v>2751</v>
      </c>
      <c r="B1448" s="20" t="s">
        <v>2752</v>
      </c>
      <c r="C1448" s="21" t="s">
        <v>345</v>
      </c>
      <c r="D1448" s="22">
        <v>66</v>
      </c>
      <c r="E1448" s="23"/>
    </row>
    <row r="1449" spans="1:5" ht="20" customHeight="1">
      <c r="A1449" s="19" t="s">
        <v>2753</v>
      </c>
      <c r="B1449" s="20" t="s">
        <v>2752</v>
      </c>
      <c r="C1449" s="21" t="s">
        <v>345</v>
      </c>
      <c r="D1449" s="22">
        <v>66</v>
      </c>
      <c r="E1449" s="23"/>
    </row>
    <row r="1450" spans="1:5" ht="20" customHeight="1">
      <c r="A1450" s="19" t="s">
        <v>2754</v>
      </c>
      <c r="B1450" s="20" t="s">
        <v>2755</v>
      </c>
      <c r="C1450" s="21" t="s">
        <v>345</v>
      </c>
      <c r="D1450" s="22">
        <v>66</v>
      </c>
      <c r="E1450" s="23"/>
    </row>
    <row r="1451" spans="1:5" ht="20" customHeight="1">
      <c r="A1451" s="19" t="s">
        <v>2756</v>
      </c>
      <c r="B1451" s="20" t="s">
        <v>2757</v>
      </c>
      <c r="C1451" s="21" t="s">
        <v>345</v>
      </c>
      <c r="D1451" s="22">
        <v>66</v>
      </c>
      <c r="E1451" s="23"/>
    </row>
    <row r="1452" spans="1:5" ht="20" customHeight="1">
      <c r="A1452" s="19" t="s">
        <v>2758</v>
      </c>
      <c r="B1452" s="20" t="s">
        <v>2759</v>
      </c>
      <c r="C1452" s="21" t="s">
        <v>139</v>
      </c>
      <c r="D1452" s="22">
        <v>63</v>
      </c>
      <c r="E1452" s="23"/>
    </row>
    <row r="1453" spans="1:5" ht="20" customHeight="1">
      <c r="A1453" s="19" t="s">
        <v>2760</v>
      </c>
      <c r="B1453" s="20" t="s">
        <v>2761</v>
      </c>
      <c r="C1453" s="21" t="s">
        <v>345</v>
      </c>
      <c r="D1453" s="22">
        <v>67</v>
      </c>
      <c r="E1453" s="23"/>
    </row>
    <row r="1454" spans="1:5" ht="20" customHeight="1">
      <c r="A1454" s="19" t="s">
        <v>2762</v>
      </c>
      <c r="B1454" s="20" t="s">
        <v>2763</v>
      </c>
      <c r="C1454" s="21" t="s">
        <v>345</v>
      </c>
      <c r="D1454" s="22">
        <v>64</v>
      </c>
      <c r="E1454" s="23"/>
    </row>
    <row r="1455" spans="1:5" ht="20" customHeight="1">
      <c r="A1455" s="19" t="s">
        <v>2764</v>
      </c>
      <c r="B1455" s="20" t="s">
        <v>2765</v>
      </c>
      <c r="C1455" s="21" t="s">
        <v>345</v>
      </c>
      <c r="D1455" s="22">
        <v>65</v>
      </c>
      <c r="E1455" s="23"/>
    </row>
    <row r="1456" spans="1:5" ht="20" customHeight="1">
      <c r="A1456" s="19" t="s">
        <v>2766</v>
      </c>
      <c r="B1456" s="20" t="s">
        <v>2767</v>
      </c>
      <c r="C1456" s="21" t="s">
        <v>345</v>
      </c>
      <c r="D1456" s="22">
        <v>66</v>
      </c>
      <c r="E1456" s="23"/>
    </row>
    <row r="1457" spans="1:5" ht="20" customHeight="1">
      <c r="A1457" s="19" t="s">
        <v>2768</v>
      </c>
      <c r="B1457" s="20" t="s">
        <v>2769</v>
      </c>
      <c r="C1457" s="21" t="s">
        <v>345</v>
      </c>
      <c r="D1457" s="22">
        <v>67</v>
      </c>
      <c r="E1457" s="23"/>
    </row>
    <row r="1458" spans="1:5" ht="20" customHeight="1">
      <c r="A1458" s="19" t="s">
        <v>2770</v>
      </c>
      <c r="B1458" s="20" t="s">
        <v>2771</v>
      </c>
      <c r="C1458" s="21" t="s">
        <v>345</v>
      </c>
      <c r="D1458" s="22">
        <v>66</v>
      </c>
      <c r="E1458" s="23"/>
    </row>
    <row r="1459" spans="1:5" ht="20" customHeight="1">
      <c r="A1459" s="19" t="s">
        <v>2772</v>
      </c>
      <c r="B1459" s="20" t="s">
        <v>2771</v>
      </c>
      <c r="C1459" s="21" t="s">
        <v>345</v>
      </c>
      <c r="D1459" s="22">
        <v>66</v>
      </c>
      <c r="E1459" s="23"/>
    </row>
    <row r="1460" spans="1:5" ht="20" customHeight="1">
      <c r="A1460" s="19" t="s">
        <v>2773</v>
      </c>
      <c r="B1460" s="20" t="s">
        <v>2771</v>
      </c>
      <c r="C1460" s="21" t="s">
        <v>345</v>
      </c>
      <c r="D1460" s="22">
        <v>66</v>
      </c>
      <c r="E1460" s="23"/>
    </row>
    <row r="1461" spans="1:5" ht="20" customHeight="1">
      <c r="A1461" s="19" t="s">
        <v>2774</v>
      </c>
      <c r="B1461" s="20" t="s">
        <v>2775</v>
      </c>
      <c r="C1461" s="21" t="s">
        <v>345</v>
      </c>
      <c r="D1461" s="22">
        <v>66</v>
      </c>
      <c r="E1461" s="23"/>
    </row>
    <row r="1462" spans="1:5" ht="20" customHeight="1">
      <c r="A1462" s="19" t="s">
        <v>2776</v>
      </c>
      <c r="B1462" s="20" t="s">
        <v>2777</v>
      </c>
      <c r="C1462" s="21" t="s">
        <v>345</v>
      </c>
      <c r="D1462" s="22">
        <v>66</v>
      </c>
      <c r="E1462" s="23"/>
    </row>
    <row r="1463" spans="1:5" ht="20" customHeight="1">
      <c r="A1463" s="19" t="s">
        <v>2778</v>
      </c>
      <c r="B1463" s="20" t="s">
        <v>2779</v>
      </c>
      <c r="C1463" s="21" t="s">
        <v>345</v>
      </c>
      <c r="D1463" s="22">
        <v>65</v>
      </c>
      <c r="E1463" s="23"/>
    </row>
    <row r="1464" spans="1:5" ht="20" customHeight="1">
      <c r="A1464" s="19" t="s">
        <v>2780</v>
      </c>
      <c r="B1464" s="20" t="s">
        <v>2779</v>
      </c>
      <c r="C1464" s="21" t="s">
        <v>345</v>
      </c>
      <c r="D1464" s="22">
        <v>65</v>
      </c>
      <c r="E1464" s="23"/>
    </row>
    <row r="1465" spans="1:5" ht="20" customHeight="1">
      <c r="A1465" s="19" t="s">
        <v>2781</v>
      </c>
      <c r="B1465" s="20" t="s">
        <v>2782</v>
      </c>
      <c r="C1465" s="21" t="s">
        <v>345</v>
      </c>
      <c r="D1465" s="22">
        <v>66</v>
      </c>
      <c r="E1465" s="23"/>
    </row>
    <row r="1466" spans="1:5" ht="20" customHeight="1">
      <c r="A1466" s="19" t="s">
        <v>2783</v>
      </c>
      <c r="B1466" s="20" t="s">
        <v>2784</v>
      </c>
      <c r="C1466" s="21" t="s">
        <v>345</v>
      </c>
      <c r="D1466" s="22">
        <v>67</v>
      </c>
      <c r="E1466" s="23"/>
    </row>
    <row r="1467" spans="1:5" ht="20" customHeight="1">
      <c r="A1467" s="19" t="s">
        <v>2785</v>
      </c>
      <c r="B1467" s="20" t="s">
        <v>2786</v>
      </c>
      <c r="C1467" s="21" t="s">
        <v>296</v>
      </c>
      <c r="D1467" s="22">
        <v>40</v>
      </c>
      <c r="E1467" s="23"/>
    </row>
    <row r="1468" spans="1:5" ht="20" customHeight="1">
      <c r="A1468" s="19" t="s">
        <v>2787</v>
      </c>
      <c r="B1468" s="20" t="s">
        <v>2788</v>
      </c>
      <c r="C1468" s="21" t="s">
        <v>345</v>
      </c>
      <c r="D1468" s="22">
        <v>66</v>
      </c>
      <c r="E1468" s="23"/>
    </row>
    <row r="1469" spans="1:5" ht="20" customHeight="1">
      <c r="A1469" s="19" t="s">
        <v>2789</v>
      </c>
      <c r="B1469" s="20" t="s">
        <v>2788</v>
      </c>
      <c r="C1469" s="21" t="s">
        <v>345</v>
      </c>
      <c r="D1469" s="22">
        <v>66</v>
      </c>
      <c r="E1469" s="23"/>
    </row>
    <row r="1470" spans="1:5" ht="20" customHeight="1">
      <c r="A1470" s="19" t="s">
        <v>2790</v>
      </c>
      <c r="B1470" s="20" t="s">
        <v>2791</v>
      </c>
      <c r="C1470" s="21" t="s">
        <v>296</v>
      </c>
      <c r="D1470" s="22">
        <v>31</v>
      </c>
      <c r="E1470" s="23"/>
    </row>
    <row r="1471" spans="1:5" ht="20" customHeight="1">
      <c r="A1471" s="19" t="s">
        <v>2792</v>
      </c>
      <c r="B1471" s="20" t="s">
        <v>2793</v>
      </c>
      <c r="C1471" s="21" t="s">
        <v>345</v>
      </c>
      <c r="D1471" s="22">
        <v>66</v>
      </c>
      <c r="E1471" s="23"/>
    </row>
    <row r="1472" spans="1:5" ht="20" customHeight="1">
      <c r="A1472" s="19" t="s">
        <v>2794</v>
      </c>
      <c r="B1472" s="20" t="s">
        <v>2795</v>
      </c>
      <c r="C1472" s="21" t="s">
        <v>296</v>
      </c>
      <c r="D1472" s="22">
        <v>42</v>
      </c>
      <c r="E1472" s="23"/>
    </row>
    <row r="1473" spans="1:5" ht="20" customHeight="1">
      <c r="A1473" s="19" t="s">
        <v>2796</v>
      </c>
      <c r="B1473" s="20" t="s">
        <v>2797</v>
      </c>
      <c r="C1473" s="21" t="s">
        <v>345</v>
      </c>
      <c r="D1473" s="22">
        <v>66</v>
      </c>
      <c r="E1473" s="23"/>
    </row>
    <row r="1474" spans="1:5" ht="20" customHeight="1">
      <c r="A1474" s="19" t="s">
        <v>2798</v>
      </c>
      <c r="B1474" s="20" t="s">
        <v>2799</v>
      </c>
      <c r="C1474" s="21" t="s">
        <v>296</v>
      </c>
      <c r="D1474" s="22">
        <v>36</v>
      </c>
      <c r="E1474" s="23"/>
    </row>
    <row r="1475" spans="1:5" ht="20" customHeight="1">
      <c r="A1475" s="19" t="s">
        <v>2800</v>
      </c>
      <c r="B1475" s="20" t="s">
        <v>2801</v>
      </c>
      <c r="C1475" s="21" t="s">
        <v>345</v>
      </c>
      <c r="D1475" s="22">
        <v>65</v>
      </c>
      <c r="E1475" s="23"/>
    </row>
    <row r="1476" spans="1:5" ht="20" customHeight="1">
      <c r="A1476" s="19" t="s">
        <v>2802</v>
      </c>
      <c r="B1476" s="20" t="s">
        <v>2803</v>
      </c>
      <c r="C1476" s="21" t="s">
        <v>345</v>
      </c>
      <c r="D1476" s="22">
        <v>66</v>
      </c>
      <c r="E1476" s="23"/>
    </row>
    <row r="1477" spans="1:5" ht="20" customHeight="1">
      <c r="A1477" s="19" t="s">
        <v>2804</v>
      </c>
      <c r="B1477" s="20" t="s">
        <v>2805</v>
      </c>
      <c r="C1477" s="21" t="s">
        <v>345</v>
      </c>
      <c r="D1477" s="22">
        <v>66</v>
      </c>
      <c r="E1477" s="23"/>
    </row>
    <row r="1478" spans="1:5" ht="20" customHeight="1">
      <c r="A1478" s="19" t="s">
        <v>2806</v>
      </c>
      <c r="B1478" s="20" t="s">
        <v>2805</v>
      </c>
      <c r="C1478" s="21" t="s">
        <v>345</v>
      </c>
      <c r="D1478" s="22">
        <v>66</v>
      </c>
      <c r="E1478" s="23"/>
    </row>
    <row r="1479" spans="1:5" ht="20" customHeight="1">
      <c r="A1479" s="19" t="s">
        <v>2807</v>
      </c>
      <c r="B1479" s="20" t="s">
        <v>2808</v>
      </c>
      <c r="C1479" s="21" t="s">
        <v>296</v>
      </c>
      <c r="D1479" s="22">
        <v>43</v>
      </c>
      <c r="E1479" s="23"/>
    </row>
    <row r="1480" spans="1:5" ht="20" customHeight="1">
      <c r="A1480" s="19" t="s">
        <v>2809</v>
      </c>
      <c r="B1480" s="20" t="s">
        <v>2810</v>
      </c>
      <c r="C1480" s="21" t="s">
        <v>296</v>
      </c>
      <c r="D1480" s="22">
        <v>37</v>
      </c>
      <c r="E1480" s="23"/>
    </row>
    <row r="1481" spans="1:5" ht="20" customHeight="1">
      <c r="A1481" s="19" t="s">
        <v>2811</v>
      </c>
      <c r="B1481" s="20" t="s">
        <v>2810</v>
      </c>
      <c r="C1481" s="21" t="s">
        <v>296</v>
      </c>
      <c r="D1481" s="22">
        <v>37</v>
      </c>
      <c r="E1481" s="23"/>
    </row>
    <row r="1482" spans="1:5" ht="20" customHeight="1">
      <c r="A1482" s="19" t="s">
        <v>2812</v>
      </c>
      <c r="B1482" s="20" t="s">
        <v>2813</v>
      </c>
      <c r="C1482" s="21" t="s">
        <v>345</v>
      </c>
      <c r="D1482" s="22">
        <v>66</v>
      </c>
      <c r="E1482" s="23"/>
    </row>
    <row r="1483" spans="1:5" ht="20" customHeight="1">
      <c r="A1483" s="19" t="s">
        <v>2814</v>
      </c>
      <c r="B1483" s="24">
        <v>100</v>
      </c>
      <c r="C1483" s="21" t="s">
        <v>345</v>
      </c>
      <c r="D1483" s="22">
        <v>66</v>
      </c>
      <c r="E1483" s="23"/>
    </row>
    <row r="1484" spans="1:5" ht="20" customHeight="1">
      <c r="A1484" s="19" t="s">
        <v>2815</v>
      </c>
      <c r="B1484" s="24">
        <v>100</v>
      </c>
      <c r="C1484" s="21" t="s">
        <v>345</v>
      </c>
      <c r="D1484" s="22">
        <v>65</v>
      </c>
      <c r="E1484" s="23"/>
    </row>
    <row r="1485" spans="1:5" ht="20" customHeight="1">
      <c r="A1485" s="19" t="s">
        <v>2816</v>
      </c>
      <c r="B1485" s="20" t="s">
        <v>2817</v>
      </c>
      <c r="C1485" s="21" t="s">
        <v>345</v>
      </c>
      <c r="D1485" s="22">
        <v>66</v>
      </c>
      <c r="E1485" s="23"/>
    </row>
    <row r="1486" spans="1:5" ht="20" customHeight="1">
      <c r="A1486" s="19" t="s">
        <v>2818</v>
      </c>
      <c r="B1486" s="24">
        <v>100</v>
      </c>
      <c r="C1486" s="21" t="s">
        <v>345</v>
      </c>
      <c r="D1486" s="22">
        <v>67</v>
      </c>
      <c r="E1486" s="23"/>
    </row>
    <row r="1487" spans="1:5" ht="20" customHeight="1">
      <c r="A1487" s="19" t="s">
        <v>2819</v>
      </c>
      <c r="B1487" s="24">
        <v>100</v>
      </c>
      <c r="C1487" s="21" t="s">
        <v>345</v>
      </c>
      <c r="D1487" s="22">
        <v>67</v>
      </c>
      <c r="E1487" s="23"/>
    </row>
    <row r="1488" spans="1:5" ht="20" customHeight="1">
      <c r="A1488" s="19" t="s">
        <v>2820</v>
      </c>
      <c r="B1488" s="24">
        <v>100</v>
      </c>
      <c r="C1488" s="21" t="s">
        <v>345</v>
      </c>
      <c r="D1488" s="22">
        <v>67</v>
      </c>
      <c r="E1488" s="23"/>
    </row>
    <row r="1489" spans="1:5" ht="20" customHeight="1">
      <c r="A1489" s="19" t="s">
        <v>2821</v>
      </c>
      <c r="B1489" s="20" t="s">
        <v>2822</v>
      </c>
      <c r="C1489" s="21" t="s">
        <v>345</v>
      </c>
      <c r="D1489" s="22">
        <v>66</v>
      </c>
      <c r="E1489" s="23"/>
    </row>
    <row r="1490" spans="1:5" ht="20" customHeight="1">
      <c r="A1490" s="19" t="s">
        <v>2823</v>
      </c>
      <c r="B1490" s="20" t="s">
        <v>2822</v>
      </c>
      <c r="C1490" s="21" t="s">
        <v>345</v>
      </c>
      <c r="D1490" s="22">
        <v>66</v>
      </c>
      <c r="E1490" s="23"/>
    </row>
    <row r="1491" spans="1:5" ht="20" customHeight="1">
      <c r="A1491" s="19" t="s">
        <v>2824</v>
      </c>
      <c r="B1491" s="20" t="s">
        <v>2825</v>
      </c>
      <c r="C1491" s="21" t="s">
        <v>345</v>
      </c>
      <c r="D1491" s="22">
        <v>67</v>
      </c>
      <c r="E1491" s="23"/>
    </row>
    <row r="1492" spans="1:5" ht="20" customHeight="1">
      <c r="A1492" s="19" t="s">
        <v>2826</v>
      </c>
      <c r="B1492" s="20" t="s">
        <v>2827</v>
      </c>
      <c r="C1492" s="21" t="s">
        <v>345</v>
      </c>
      <c r="D1492" s="22">
        <v>66</v>
      </c>
      <c r="E1492" s="23"/>
    </row>
    <row r="1493" spans="1:5" ht="20" customHeight="1">
      <c r="A1493" s="19" t="s">
        <v>2828</v>
      </c>
      <c r="B1493" s="24">
        <v>100</v>
      </c>
      <c r="C1493" s="21" t="s">
        <v>345</v>
      </c>
      <c r="D1493" s="22">
        <v>66</v>
      </c>
      <c r="E1493" s="23"/>
    </row>
    <row r="1494" spans="1:5" ht="20" customHeight="1">
      <c r="A1494" s="19" t="s">
        <v>2829</v>
      </c>
      <c r="B1494" s="20" t="s">
        <v>2830</v>
      </c>
      <c r="C1494" s="21" t="s">
        <v>139</v>
      </c>
      <c r="D1494" s="22">
        <v>63</v>
      </c>
      <c r="E1494" s="23"/>
    </row>
    <row r="1495" spans="1:5" ht="20" customHeight="1">
      <c r="A1495" s="19" t="s">
        <v>2831</v>
      </c>
      <c r="B1495" s="24">
        <v>100</v>
      </c>
      <c r="C1495" s="21" t="s">
        <v>345</v>
      </c>
      <c r="D1495" s="22">
        <v>64</v>
      </c>
      <c r="E1495" s="23"/>
    </row>
    <row r="1496" spans="1:5" ht="20" customHeight="1">
      <c r="A1496" s="19" t="s">
        <v>2832</v>
      </c>
      <c r="B1496" s="20" t="s">
        <v>2833</v>
      </c>
      <c r="C1496" s="21" t="s">
        <v>345</v>
      </c>
      <c r="D1496" s="22">
        <v>65</v>
      </c>
      <c r="E1496" s="23"/>
    </row>
    <row r="1497" spans="1:5" ht="20" customHeight="1">
      <c r="A1497" s="19" t="s">
        <v>2834</v>
      </c>
      <c r="B1497" s="20" t="s">
        <v>2835</v>
      </c>
      <c r="C1497" s="21" t="s">
        <v>345</v>
      </c>
      <c r="D1497" s="22">
        <v>66</v>
      </c>
      <c r="E1497" s="23"/>
    </row>
    <row r="1498" spans="1:5" ht="20" customHeight="1">
      <c r="A1498" s="19" t="s">
        <v>2836</v>
      </c>
      <c r="B1498" s="20" t="s">
        <v>2837</v>
      </c>
      <c r="C1498" s="21" t="s">
        <v>345</v>
      </c>
      <c r="D1498" s="22">
        <v>66</v>
      </c>
      <c r="E1498" s="23"/>
    </row>
    <row r="1499" spans="1:5" ht="20" customHeight="1">
      <c r="A1499" s="19" t="s">
        <v>2838</v>
      </c>
      <c r="B1499" s="20" t="s">
        <v>2837</v>
      </c>
      <c r="C1499" s="21" t="s">
        <v>345</v>
      </c>
      <c r="D1499" s="22">
        <v>66</v>
      </c>
      <c r="E1499" s="23"/>
    </row>
    <row r="1500" spans="1:5" ht="20" customHeight="1">
      <c r="A1500" s="19" t="s">
        <v>2839</v>
      </c>
      <c r="B1500" s="20" t="s">
        <v>2837</v>
      </c>
      <c r="C1500" s="21" t="s">
        <v>345</v>
      </c>
      <c r="D1500" s="22">
        <v>66</v>
      </c>
      <c r="E1500" s="23"/>
    </row>
    <row r="1501" spans="1:5" ht="20" customHeight="1">
      <c r="A1501" s="19" t="s">
        <v>2840</v>
      </c>
      <c r="B1501" s="20" t="s">
        <v>2841</v>
      </c>
      <c r="C1501" s="21" t="s">
        <v>296</v>
      </c>
      <c r="D1501" s="22">
        <v>34</v>
      </c>
      <c r="E1501" s="23"/>
    </row>
    <row r="1502" spans="1:5" ht="20" customHeight="1">
      <c r="A1502" s="19" t="s">
        <v>2842</v>
      </c>
      <c r="B1502" s="20" t="s">
        <v>2843</v>
      </c>
      <c r="C1502" s="21" t="s">
        <v>345</v>
      </c>
      <c r="D1502" s="22">
        <v>66</v>
      </c>
      <c r="E1502" s="23"/>
    </row>
    <row r="1503" spans="1:5" ht="20" customHeight="1">
      <c r="A1503" s="19" t="s">
        <v>2844</v>
      </c>
      <c r="B1503" s="24">
        <v>100</v>
      </c>
      <c r="C1503" s="21" t="s">
        <v>345</v>
      </c>
      <c r="D1503" s="22">
        <v>66</v>
      </c>
      <c r="E1503" s="23"/>
    </row>
    <row r="1504" spans="1:5" ht="20" customHeight="1">
      <c r="A1504" s="19" t="s">
        <v>2845</v>
      </c>
      <c r="B1504" s="20" t="s">
        <v>2846</v>
      </c>
      <c r="C1504" s="21" t="s">
        <v>345</v>
      </c>
      <c r="D1504" s="22">
        <v>65</v>
      </c>
      <c r="E1504" s="23"/>
    </row>
    <row r="1505" spans="1:5" ht="20" customHeight="1">
      <c r="A1505" s="19" t="s">
        <v>2847</v>
      </c>
      <c r="B1505" s="20" t="s">
        <v>2846</v>
      </c>
      <c r="C1505" s="21" t="s">
        <v>345</v>
      </c>
      <c r="D1505" s="22">
        <v>65</v>
      </c>
      <c r="E1505" s="23"/>
    </row>
    <row r="1506" spans="1:5" ht="20" customHeight="1">
      <c r="A1506" s="19" t="s">
        <v>2848</v>
      </c>
      <c r="B1506" s="20" t="s">
        <v>2849</v>
      </c>
      <c r="C1506" s="21" t="s">
        <v>345</v>
      </c>
      <c r="D1506" s="22">
        <v>66</v>
      </c>
      <c r="E1506" s="23"/>
    </row>
    <row r="1507" spans="1:5" ht="20" customHeight="1">
      <c r="A1507" s="19" t="s">
        <v>2850</v>
      </c>
      <c r="B1507" s="20" t="s">
        <v>2851</v>
      </c>
      <c r="C1507" s="21" t="s">
        <v>296</v>
      </c>
      <c r="D1507" s="22">
        <v>55</v>
      </c>
      <c r="E1507" s="23"/>
    </row>
    <row r="1508" spans="1:5" ht="20" customHeight="1">
      <c r="A1508" s="19" t="s">
        <v>2852</v>
      </c>
      <c r="B1508" s="20" t="s">
        <v>2851</v>
      </c>
      <c r="C1508" s="21" t="s">
        <v>296</v>
      </c>
      <c r="D1508" s="22">
        <v>55</v>
      </c>
      <c r="E1508" s="23"/>
    </row>
    <row r="1509" spans="1:5" ht="20" customHeight="1">
      <c r="A1509" s="19" t="s">
        <v>2853</v>
      </c>
      <c r="B1509" s="20" t="s">
        <v>2851</v>
      </c>
      <c r="C1509" s="21" t="s">
        <v>296</v>
      </c>
      <c r="D1509" s="22">
        <v>55</v>
      </c>
      <c r="E1509" s="23"/>
    </row>
    <row r="1510" spans="1:5" ht="20" customHeight="1">
      <c r="A1510" s="19" t="s">
        <v>2854</v>
      </c>
      <c r="B1510" s="20" t="s">
        <v>2855</v>
      </c>
      <c r="C1510" s="21" t="s">
        <v>296</v>
      </c>
      <c r="D1510" s="22">
        <v>52</v>
      </c>
      <c r="E1510" s="23"/>
    </row>
    <row r="1511" spans="1:5" ht="20" customHeight="1">
      <c r="A1511" s="19" t="s">
        <v>2856</v>
      </c>
      <c r="B1511" s="20" t="s">
        <v>2855</v>
      </c>
      <c r="C1511" s="21" t="s">
        <v>296</v>
      </c>
      <c r="D1511" s="22">
        <v>52</v>
      </c>
      <c r="E1511" s="23"/>
    </row>
    <row r="1512" spans="1:5" ht="20" customHeight="1">
      <c r="A1512" s="19" t="s">
        <v>2857</v>
      </c>
      <c r="B1512" s="20" t="s">
        <v>2858</v>
      </c>
      <c r="C1512" s="21" t="s">
        <v>345</v>
      </c>
      <c r="D1512" s="22">
        <v>66</v>
      </c>
      <c r="E1512" s="23"/>
    </row>
    <row r="1513" spans="1:5" ht="20" customHeight="1">
      <c r="A1513" s="19" t="s">
        <v>2859</v>
      </c>
      <c r="B1513" s="20" t="s">
        <v>2858</v>
      </c>
      <c r="C1513" s="21" t="s">
        <v>345</v>
      </c>
      <c r="D1513" s="22">
        <v>66</v>
      </c>
      <c r="E1513" s="23"/>
    </row>
    <row r="1514" spans="1:5" ht="20" customHeight="1">
      <c r="A1514" s="19" t="s">
        <v>2860</v>
      </c>
      <c r="B1514" s="20" t="s">
        <v>2861</v>
      </c>
      <c r="C1514" s="21" t="s">
        <v>296</v>
      </c>
      <c r="D1514" s="22">
        <v>61</v>
      </c>
      <c r="E1514" s="23"/>
    </row>
    <row r="1515" spans="1:5" ht="20" customHeight="1">
      <c r="A1515" s="19" t="s">
        <v>2862</v>
      </c>
      <c r="B1515" s="20" t="s">
        <v>2863</v>
      </c>
      <c r="C1515" s="21" t="s">
        <v>296</v>
      </c>
      <c r="D1515" s="22">
        <v>49</v>
      </c>
      <c r="E1515" s="23"/>
    </row>
    <row r="1516" spans="1:5" ht="20" customHeight="1">
      <c r="A1516" s="19" t="s">
        <v>2864</v>
      </c>
      <c r="B1516" s="20" t="s">
        <v>2863</v>
      </c>
      <c r="C1516" s="21" t="s">
        <v>296</v>
      </c>
      <c r="D1516" s="22">
        <v>49</v>
      </c>
      <c r="E1516" s="23"/>
    </row>
    <row r="1517" spans="1:5" ht="20" customHeight="1">
      <c r="A1517" s="19" t="s">
        <v>2865</v>
      </c>
      <c r="B1517" s="20" t="s">
        <v>2866</v>
      </c>
      <c r="C1517" s="21" t="s">
        <v>296</v>
      </c>
      <c r="D1517" s="22">
        <v>22</v>
      </c>
      <c r="E1517" s="23"/>
    </row>
    <row r="1518" spans="1:5" ht="20" customHeight="1">
      <c r="A1518" s="19" t="s">
        <v>2867</v>
      </c>
      <c r="B1518" s="20" t="s">
        <v>2866</v>
      </c>
      <c r="C1518" s="21" t="s">
        <v>296</v>
      </c>
      <c r="D1518" s="22">
        <v>22</v>
      </c>
      <c r="E1518" s="23"/>
    </row>
    <row r="1519" spans="1:5" ht="20" customHeight="1">
      <c r="A1519" s="19" t="s">
        <v>2868</v>
      </c>
      <c r="B1519" s="20" t="s">
        <v>2869</v>
      </c>
      <c r="C1519" s="21" t="s">
        <v>345</v>
      </c>
      <c r="D1519" s="22">
        <v>66</v>
      </c>
      <c r="E1519" s="23"/>
    </row>
    <row r="1520" spans="1:5" ht="20" customHeight="1">
      <c r="A1520" s="19" t="s">
        <v>2870</v>
      </c>
      <c r="B1520" s="20" t="s">
        <v>2871</v>
      </c>
      <c r="C1520" s="21" t="s">
        <v>345</v>
      </c>
      <c r="D1520" s="22">
        <v>66</v>
      </c>
      <c r="E1520" s="23"/>
    </row>
    <row r="1521" spans="1:5" ht="20" customHeight="1">
      <c r="A1521" s="19" t="s">
        <v>2872</v>
      </c>
      <c r="B1521" s="24">
        <v>100</v>
      </c>
      <c r="C1521" s="21" t="s">
        <v>345</v>
      </c>
      <c r="D1521" s="22">
        <v>65</v>
      </c>
      <c r="E1521" s="23"/>
    </row>
    <row r="1522" spans="1:5" ht="20" customHeight="1">
      <c r="A1522" s="19" t="s">
        <v>2873</v>
      </c>
      <c r="B1522" s="20" t="s">
        <v>2874</v>
      </c>
      <c r="C1522" s="21" t="s">
        <v>345</v>
      </c>
      <c r="D1522" s="22">
        <v>66</v>
      </c>
      <c r="E1522" s="23"/>
    </row>
    <row r="1523" spans="1:5" ht="20" customHeight="1">
      <c r="A1523" s="19" t="s">
        <v>2875</v>
      </c>
      <c r="B1523" s="20" t="s">
        <v>2874</v>
      </c>
      <c r="C1523" s="21" t="s">
        <v>345</v>
      </c>
      <c r="D1523" s="22">
        <v>66</v>
      </c>
      <c r="E1523" s="23"/>
    </row>
    <row r="1524" spans="1:5" ht="20" customHeight="1">
      <c r="A1524" s="19" t="s">
        <v>2876</v>
      </c>
      <c r="B1524" s="20" t="s">
        <v>2877</v>
      </c>
      <c r="C1524" s="21" t="s">
        <v>345</v>
      </c>
      <c r="D1524" s="22">
        <v>66</v>
      </c>
      <c r="E1524" s="23"/>
    </row>
    <row r="1525" spans="1:5" ht="20" customHeight="1">
      <c r="A1525" s="19" t="s">
        <v>2878</v>
      </c>
      <c r="B1525" s="20" t="s">
        <v>2879</v>
      </c>
      <c r="C1525" s="21" t="s">
        <v>296</v>
      </c>
      <c r="D1525" s="22">
        <v>42</v>
      </c>
      <c r="E1525" s="23"/>
    </row>
    <row r="1526" spans="1:5" ht="20" customHeight="1">
      <c r="A1526" s="19" t="s">
        <v>2880</v>
      </c>
      <c r="B1526" s="20" t="s">
        <v>2881</v>
      </c>
      <c r="C1526" s="21" t="s">
        <v>296</v>
      </c>
      <c r="D1526" s="22">
        <v>33</v>
      </c>
      <c r="E1526" s="23"/>
    </row>
    <row r="1527" spans="1:5" ht="20" customHeight="1">
      <c r="A1527" s="19" t="s">
        <v>2882</v>
      </c>
      <c r="B1527" s="20" t="s">
        <v>2883</v>
      </c>
      <c r="C1527" s="21" t="s">
        <v>345</v>
      </c>
      <c r="D1527" s="22">
        <v>66</v>
      </c>
      <c r="E1527" s="23"/>
    </row>
    <row r="1528" spans="1:5" ht="20" customHeight="1">
      <c r="A1528" s="19" t="s">
        <v>2884</v>
      </c>
      <c r="B1528" s="24">
        <v>100</v>
      </c>
      <c r="C1528" s="21" t="s">
        <v>345</v>
      </c>
      <c r="D1528" s="22">
        <v>66</v>
      </c>
      <c r="E1528" s="23"/>
    </row>
    <row r="1529" spans="1:5" ht="20" customHeight="1">
      <c r="A1529" s="19" t="s">
        <v>2885</v>
      </c>
      <c r="B1529" s="24">
        <v>100</v>
      </c>
      <c r="C1529" s="21" t="s">
        <v>345</v>
      </c>
      <c r="D1529" s="22">
        <v>65</v>
      </c>
      <c r="E1529" s="23"/>
    </row>
    <row r="1530" spans="1:5" ht="20" customHeight="1">
      <c r="A1530" s="19" t="s">
        <v>2886</v>
      </c>
      <c r="B1530" s="24">
        <v>100</v>
      </c>
      <c r="C1530" s="21" t="s">
        <v>345</v>
      </c>
      <c r="D1530" s="22">
        <v>66</v>
      </c>
      <c r="E1530" s="23"/>
    </row>
    <row r="1531" spans="1:5" ht="20" customHeight="1">
      <c r="A1531" s="19" t="s">
        <v>2887</v>
      </c>
      <c r="B1531" s="24">
        <v>100</v>
      </c>
      <c r="C1531" s="21" t="s">
        <v>345</v>
      </c>
      <c r="D1531" s="22">
        <v>66</v>
      </c>
      <c r="E1531" s="23"/>
    </row>
    <row r="1532" spans="1:5" ht="20" customHeight="1">
      <c r="A1532" s="19" t="s">
        <v>2888</v>
      </c>
      <c r="B1532" s="20" t="s">
        <v>2889</v>
      </c>
      <c r="C1532" s="21" t="s">
        <v>296</v>
      </c>
      <c r="D1532" s="22">
        <v>36</v>
      </c>
      <c r="E1532" s="23"/>
    </row>
    <row r="1533" spans="1:5" ht="20" customHeight="1">
      <c r="A1533" s="19" t="s">
        <v>2890</v>
      </c>
      <c r="B1533" s="20" t="s">
        <v>2891</v>
      </c>
      <c r="C1533" s="21" t="s">
        <v>345</v>
      </c>
      <c r="D1533" s="22">
        <v>66</v>
      </c>
      <c r="E1533" s="23"/>
    </row>
    <row r="1534" spans="1:5" ht="20" customHeight="1">
      <c r="A1534" s="19" t="s">
        <v>2892</v>
      </c>
      <c r="B1534" s="20" t="s">
        <v>2893</v>
      </c>
      <c r="C1534" s="21" t="s">
        <v>139</v>
      </c>
      <c r="D1534" s="22">
        <v>63</v>
      </c>
      <c r="E1534" s="23"/>
    </row>
    <row r="1535" spans="1:5" ht="20" customHeight="1">
      <c r="A1535" s="19" t="s">
        <v>2894</v>
      </c>
      <c r="B1535" s="20" t="s">
        <v>2895</v>
      </c>
      <c r="C1535" s="21" t="s">
        <v>345</v>
      </c>
      <c r="D1535" s="22">
        <v>66</v>
      </c>
      <c r="E1535" s="23"/>
    </row>
    <row r="1536" spans="1:5" ht="20" customHeight="1">
      <c r="A1536" s="19" t="s">
        <v>2896</v>
      </c>
      <c r="B1536" s="20" t="s">
        <v>2897</v>
      </c>
      <c r="C1536" s="21" t="s">
        <v>345</v>
      </c>
      <c r="D1536" s="22">
        <v>67</v>
      </c>
      <c r="E1536" s="23"/>
    </row>
    <row r="1537" spans="1:5" ht="20" customHeight="1">
      <c r="A1537" s="19" t="s">
        <v>2898</v>
      </c>
      <c r="B1537" s="20" t="s">
        <v>2899</v>
      </c>
      <c r="C1537" s="21" t="s">
        <v>345</v>
      </c>
      <c r="D1537" s="22">
        <v>66</v>
      </c>
      <c r="E1537" s="23"/>
    </row>
    <row r="1538" spans="1:5" ht="20" customHeight="1">
      <c r="A1538" s="19" t="s">
        <v>2900</v>
      </c>
      <c r="B1538" s="20" t="s">
        <v>2901</v>
      </c>
      <c r="C1538" s="21" t="s">
        <v>345</v>
      </c>
      <c r="D1538" s="22">
        <v>64</v>
      </c>
      <c r="E1538" s="23"/>
    </row>
    <row r="1539" spans="1:5" ht="20" customHeight="1">
      <c r="A1539" s="19" t="s">
        <v>2902</v>
      </c>
      <c r="B1539" s="20" t="s">
        <v>2903</v>
      </c>
      <c r="C1539" s="21" t="s">
        <v>345</v>
      </c>
      <c r="D1539" s="22">
        <v>65</v>
      </c>
      <c r="E1539" s="23"/>
    </row>
    <row r="1540" spans="1:5" ht="20" customHeight="1">
      <c r="A1540" s="19" t="s">
        <v>2904</v>
      </c>
      <c r="B1540" s="20" t="s">
        <v>2903</v>
      </c>
      <c r="C1540" s="21" t="s">
        <v>345</v>
      </c>
      <c r="D1540" s="22">
        <v>65</v>
      </c>
      <c r="E1540" s="23"/>
    </row>
    <row r="1541" spans="1:5" ht="20" customHeight="1">
      <c r="A1541" s="19" t="s">
        <v>2905</v>
      </c>
      <c r="B1541" s="20" t="s">
        <v>2906</v>
      </c>
      <c r="C1541" s="21" t="s">
        <v>345</v>
      </c>
      <c r="D1541" s="22">
        <v>66</v>
      </c>
      <c r="E1541" s="23"/>
    </row>
    <row r="1542" spans="1:5" ht="20" customHeight="1">
      <c r="A1542" s="19" t="s">
        <v>2907</v>
      </c>
      <c r="B1542" s="20" t="s">
        <v>2906</v>
      </c>
      <c r="C1542" s="21" t="s">
        <v>345</v>
      </c>
      <c r="D1542" s="22">
        <v>66</v>
      </c>
      <c r="E1542" s="23"/>
    </row>
    <row r="1543" spans="1:5" ht="20" customHeight="1">
      <c r="A1543" s="19" t="s">
        <v>2908</v>
      </c>
      <c r="B1543" s="20" t="s">
        <v>2909</v>
      </c>
      <c r="C1543" s="21" t="s">
        <v>345</v>
      </c>
      <c r="D1543" s="22">
        <v>66</v>
      </c>
      <c r="E1543" s="23"/>
    </row>
    <row r="1544" spans="1:5" ht="20" customHeight="1">
      <c r="A1544" s="19" t="s">
        <v>2910</v>
      </c>
      <c r="B1544" s="20" t="s">
        <v>2911</v>
      </c>
      <c r="C1544" s="21" t="s">
        <v>345</v>
      </c>
      <c r="D1544" s="22">
        <v>66</v>
      </c>
      <c r="E1544" s="23"/>
    </row>
    <row r="1545" spans="1:5" ht="20" customHeight="1">
      <c r="A1545" s="19" t="s">
        <v>2912</v>
      </c>
      <c r="B1545" s="20" t="s">
        <v>2913</v>
      </c>
      <c r="C1545" s="21" t="s">
        <v>345</v>
      </c>
      <c r="D1545" s="22">
        <v>67</v>
      </c>
      <c r="E1545" s="23"/>
    </row>
    <row r="1546" spans="1:5" ht="20" customHeight="1">
      <c r="A1546" s="19" t="s">
        <v>2914</v>
      </c>
      <c r="B1546" s="24">
        <v>100</v>
      </c>
      <c r="C1546" s="21" t="s">
        <v>345</v>
      </c>
      <c r="D1546" s="22">
        <v>67</v>
      </c>
      <c r="E1546" s="23"/>
    </row>
    <row r="1547" spans="1:5" ht="20" customHeight="1">
      <c r="A1547" s="19" t="s">
        <v>2915</v>
      </c>
      <c r="B1547" s="20" t="s">
        <v>2916</v>
      </c>
      <c r="C1547" s="21" t="s">
        <v>345</v>
      </c>
      <c r="D1547" s="22">
        <v>66</v>
      </c>
      <c r="E1547" s="23"/>
    </row>
    <row r="1548" spans="1:5" ht="20" customHeight="1">
      <c r="A1548" s="19" t="s">
        <v>2917</v>
      </c>
      <c r="B1548" s="20" t="s">
        <v>2918</v>
      </c>
      <c r="C1548" s="21" t="s">
        <v>345</v>
      </c>
      <c r="D1548" s="22">
        <v>65</v>
      </c>
      <c r="E1548" s="23"/>
    </row>
    <row r="1549" spans="1:5" ht="20" customHeight="1">
      <c r="A1549" s="19" t="s">
        <v>2919</v>
      </c>
      <c r="B1549" s="20" t="s">
        <v>2920</v>
      </c>
      <c r="C1549" s="21" t="s">
        <v>345</v>
      </c>
      <c r="D1549" s="22">
        <v>66</v>
      </c>
      <c r="E1549" s="23"/>
    </row>
    <row r="1550" spans="1:5" ht="20" customHeight="1">
      <c r="A1550" s="19" t="s">
        <v>2921</v>
      </c>
      <c r="B1550" s="20" t="s">
        <v>2920</v>
      </c>
      <c r="C1550" s="21" t="s">
        <v>345</v>
      </c>
      <c r="D1550" s="22">
        <v>66</v>
      </c>
      <c r="E1550" s="23"/>
    </row>
    <row r="1551" spans="1:5" ht="20" customHeight="1">
      <c r="A1551" s="19" t="s">
        <v>2922</v>
      </c>
      <c r="B1551" s="20" t="s">
        <v>2920</v>
      </c>
      <c r="C1551" s="21" t="s">
        <v>345</v>
      </c>
      <c r="D1551" s="22">
        <v>66</v>
      </c>
      <c r="E1551" s="23"/>
    </row>
    <row r="1552" spans="1:5" ht="20" customHeight="1">
      <c r="A1552" s="19" t="s">
        <v>2923</v>
      </c>
      <c r="B1552" s="20" t="s">
        <v>2924</v>
      </c>
      <c r="C1552" s="21" t="s">
        <v>296</v>
      </c>
      <c r="D1552" s="22">
        <v>41</v>
      </c>
      <c r="E1552" s="23"/>
    </row>
    <row r="1553" spans="1:5" ht="20" customHeight="1">
      <c r="A1553" s="19" t="s">
        <v>2925</v>
      </c>
      <c r="B1553" s="20" t="s">
        <v>2926</v>
      </c>
      <c r="C1553" s="21" t="s">
        <v>345</v>
      </c>
      <c r="D1553" s="22">
        <v>66</v>
      </c>
      <c r="E1553" s="23"/>
    </row>
    <row r="1554" spans="1:5" ht="20" customHeight="1">
      <c r="A1554" s="19" t="s">
        <v>2927</v>
      </c>
      <c r="B1554" s="20" t="s">
        <v>2928</v>
      </c>
      <c r="C1554" s="21" t="s">
        <v>296</v>
      </c>
      <c r="D1554" s="22">
        <v>32</v>
      </c>
      <c r="E1554" s="23"/>
    </row>
    <row r="1555" spans="1:5" ht="20" customHeight="1">
      <c r="A1555" s="19" t="s">
        <v>2929</v>
      </c>
      <c r="B1555" s="20" t="s">
        <v>2930</v>
      </c>
      <c r="C1555" s="21" t="s">
        <v>345</v>
      </c>
      <c r="D1555" s="22">
        <v>66</v>
      </c>
      <c r="E1555" s="23"/>
    </row>
    <row r="1556" spans="1:5" ht="20" customHeight="1">
      <c r="A1556" s="19" t="s">
        <v>2931</v>
      </c>
      <c r="B1556" s="20" t="s">
        <v>2932</v>
      </c>
      <c r="C1556" s="21" t="s">
        <v>296</v>
      </c>
      <c r="D1556" s="22">
        <v>43</v>
      </c>
      <c r="E1556" s="23"/>
    </row>
    <row r="1557" spans="1:5" ht="20" customHeight="1">
      <c r="A1557" s="19" t="s">
        <v>2933</v>
      </c>
      <c r="B1557" s="20" t="s">
        <v>2934</v>
      </c>
      <c r="C1557" s="21" t="s">
        <v>345</v>
      </c>
      <c r="D1557" s="22">
        <v>66</v>
      </c>
      <c r="E1557" s="23"/>
    </row>
    <row r="1558" spans="1:5" ht="20" customHeight="1">
      <c r="A1558" s="19" t="s">
        <v>2935</v>
      </c>
      <c r="B1558" s="20" t="s">
        <v>2936</v>
      </c>
      <c r="C1558" s="21" t="s">
        <v>296</v>
      </c>
      <c r="D1558" s="22">
        <v>37</v>
      </c>
      <c r="E1558" s="23"/>
    </row>
    <row r="1559" spans="1:5" ht="20" customHeight="1">
      <c r="A1559" s="19" t="s">
        <v>2937</v>
      </c>
      <c r="B1559" s="24">
        <v>100</v>
      </c>
      <c r="C1559" s="21" t="s">
        <v>345</v>
      </c>
      <c r="D1559" s="22">
        <v>65</v>
      </c>
      <c r="E1559" s="23"/>
    </row>
    <row r="1560" spans="1:5" ht="20" customHeight="1">
      <c r="A1560" s="19" t="s">
        <v>2938</v>
      </c>
      <c r="B1560" s="20" t="s">
        <v>2939</v>
      </c>
      <c r="C1560" s="21" t="s">
        <v>345</v>
      </c>
      <c r="D1560" s="22">
        <v>66</v>
      </c>
      <c r="E1560" s="23"/>
    </row>
    <row r="1561" spans="1:5" ht="20" customHeight="1">
      <c r="A1561" s="19" t="s">
        <v>2940</v>
      </c>
      <c r="B1561" s="20" t="s">
        <v>2939</v>
      </c>
      <c r="C1561" s="21" t="s">
        <v>345</v>
      </c>
      <c r="D1561" s="22">
        <v>66</v>
      </c>
      <c r="E1561" s="23"/>
    </row>
    <row r="1562" spans="1:5" ht="20" customHeight="1">
      <c r="A1562" s="19" t="s">
        <v>2941</v>
      </c>
      <c r="B1562" s="20" t="s">
        <v>2942</v>
      </c>
      <c r="C1562" s="21" t="s">
        <v>345</v>
      </c>
      <c r="D1562" s="22">
        <v>66</v>
      </c>
      <c r="E1562" s="23"/>
    </row>
    <row r="1563" spans="1:5" ht="20" customHeight="1">
      <c r="A1563" s="19" t="s">
        <v>2943</v>
      </c>
      <c r="B1563" s="20" t="s">
        <v>2944</v>
      </c>
      <c r="C1563" s="21" t="s">
        <v>296</v>
      </c>
      <c r="D1563" s="22">
        <v>44</v>
      </c>
      <c r="E1563" s="23"/>
    </row>
    <row r="1564" spans="1:5" ht="20" customHeight="1">
      <c r="A1564" s="19" t="s">
        <v>2945</v>
      </c>
      <c r="B1564" s="20" t="s">
        <v>2944</v>
      </c>
      <c r="C1564" s="21" t="s">
        <v>296</v>
      </c>
      <c r="D1564" s="22">
        <v>44</v>
      </c>
      <c r="E1564" s="23"/>
    </row>
    <row r="1565" spans="1:5" ht="20" customHeight="1">
      <c r="A1565" s="19" t="s">
        <v>2946</v>
      </c>
      <c r="B1565" s="20" t="s">
        <v>2944</v>
      </c>
      <c r="C1565" s="21" t="s">
        <v>296</v>
      </c>
      <c r="D1565" s="22">
        <v>44</v>
      </c>
      <c r="E1565" s="23"/>
    </row>
    <row r="1566" spans="1:5" ht="20" customHeight="1">
      <c r="A1566" s="19" t="s">
        <v>2947</v>
      </c>
      <c r="B1566" s="20" t="s">
        <v>2948</v>
      </c>
      <c r="C1566" s="21" t="s">
        <v>296</v>
      </c>
      <c r="D1566" s="22">
        <v>38</v>
      </c>
      <c r="E1566" s="23"/>
    </row>
    <row r="1567" spans="1:5" ht="20" customHeight="1">
      <c r="A1567" s="19" t="s">
        <v>2949</v>
      </c>
      <c r="B1567" s="24">
        <v>100</v>
      </c>
      <c r="C1567" s="21" t="s">
        <v>345</v>
      </c>
      <c r="D1567" s="22">
        <v>66</v>
      </c>
      <c r="E1567" s="23"/>
    </row>
    <row r="1568" spans="1:5" ht="20" customHeight="1">
      <c r="A1568" s="19" t="s">
        <v>2950</v>
      </c>
      <c r="B1568" s="24">
        <v>100</v>
      </c>
      <c r="C1568" s="21" t="s">
        <v>345</v>
      </c>
      <c r="D1568" s="22">
        <v>66</v>
      </c>
      <c r="E1568" s="23"/>
    </row>
    <row r="1569" spans="1:5" ht="20" customHeight="1">
      <c r="A1569" s="19" t="s">
        <v>2951</v>
      </c>
      <c r="B1569" s="24">
        <v>100</v>
      </c>
      <c r="C1569" s="21" t="s">
        <v>345</v>
      </c>
      <c r="D1569" s="22">
        <v>65</v>
      </c>
      <c r="E1569" s="23"/>
    </row>
    <row r="1570" spans="1:5" ht="20" customHeight="1">
      <c r="A1570" s="19" t="s">
        <v>2952</v>
      </c>
      <c r="B1570" s="24">
        <v>100</v>
      </c>
      <c r="C1570" s="21" t="s">
        <v>345</v>
      </c>
      <c r="D1570" s="22">
        <v>66</v>
      </c>
      <c r="E1570" s="23"/>
    </row>
    <row r="1571" spans="1:5" ht="20" customHeight="1">
      <c r="A1571" s="19" t="s">
        <v>2953</v>
      </c>
      <c r="B1571" s="24">
        <v>100</v>
      </c>
      <c r="C1571" s="21" t="s">
        <v>345</v>
      </c>
      <c r="D1571" s="22">
        <v>66</v>
      </c>
      <c r="E1571" s="23"/>
    </row>
    <row r="1572" spans="1:5" ht="20" customHeight="1">
      <c r="A1572" s="19" t="s">
        <v>2954</v>
      </c>
      <c r="B1572" s="20" t="s">
        <v>2955</v>
      </c>
      <c r="C1572" s="21" t="s">
        <v>345</v>
      </c>
      <c r="D1572" s="22">
        <v>66</v>
      </c>
      <c r="E1572" s="23"/>
    </row>
    <row r="1573" spans="1:5" ht="20" customHeight="1">
      <c r="A1573" s="19" t="s">
        <v>2956</v>
      </c>
      <c r="B1573" s="20" t="s">
        <v>2957</v>
      </c>
      <c r="C1573" s="21" t="s">
        <v>139</v>
      </c>
      <c r="D1573" s="22">
        <v>63</v>
      </c>
      <c r="E1573" s="23"/>
    </row>
    <row r="1574" spans="1:5" ht="20" customHeight="1">
      <c r="A1574" s="19" t="s">
        <v>2958</v>
      </c>
      <c r="B1574" s="20" t="s">
        <v>2959</v>
      </c>
      <c r="C1574" s="21" t="s">
        <v>345</v>
      </c>
      <c r="D1574" s="22">
        <v>66</v>
      </c>
      <c r="E1574" s="23"/>
    </row>
    <row r="1575" spans="1:5" ht="20" customHeight="1">
      <c r="A1575" s="19" t="s">
        <v>2960</v>
      </c>
      <c r="B1575" s="20" t="s">
        <v>2961</v>
      </c>
      <c r="C1575" s="21" t="s">
        <v>345</v>
      </c>
      <c r="D1575" s="22">
        <v>66</v>
      </c>
      <c r="E1575" s="23"/>
    </row>
    <row r="1576" spans="1:5" ht="20" customHeight="1">
      <c r="A1576" s="19" t="s">
        <v>2962</v>
      </c>
      <c r="B1576" s="20" t="s">
        <v>2963</v>
      </c>
      <c r="C1576" s="21" t="s">
        <v>345</v>
      </c>
      <c r="D1576" s="22">
        <v>64</v>
      </c>
      <c r="E1576" s="23"/>
    </row>
    <row r="1577" spans="1:5" ht="20" customHeight="1">
      <c r="A1577" s="19" t="s">
        <v>2964</v>
      </c>
      <c r="B1577" s="24">
        <v>100</v>
      </c>
      <c r="C1577" s="21" t="s">
        <v>345</v>
      </c>
      <c r="D1577" s="22">
        <v>65</v>
      </c>
      <c r="E1577" s="23"/>
    </row>
    <row r="1578" spans="1:5" ht="20" customHeight="1">
      <c r="A1578" s="19" t="s">
        <v>2965</v>
      </c>
      <c r="B1578" s="24">
        <v>100</v>
      </c>
      <c r="C1578" s="21" t="s">
        <v>345</v>
      </c>
      <c r="D1578" s="22">
        <v>65</v>
      </c>
      <c r="E1578" s="23"/>
    </row>
    <row r="1579" spans="1:5" ht="20" customHeight="1">
      <c r="A1579" s="19" t="s">
        <v>2966</v>
      </c>
      <c r="B1579" s="20" t="s">
        <v>2967</v>
      </c>
      <c r="C1579" s="21" t="s">
        <v>345</v>
      </c>
      <c r="D1579" s="22">
        <v>66</v>
      </c>
      <c r="E1579" s="23"/>
    </row>
    <row r="1580" spans="1:5" ht="20" customHeight="1">
      <c r="A1580" s="19" t="s">
        <v>2968</v>
      </c>
      <c r="B1580" s="20" t="s">
        <v>2967</v>
      </c>
      <c r="C1580" s="21" t="s">
        <v>345</v>
      </c>
      <c r="D1580" s="22">
        <v>66</v>
      </c>
      <c r="E1580" s="23"/>
    </row>
    <row r="1581" spans="1:5" ht="20" customHeight="1">
      <c r="A1581" s="19" t="s">
        <v>2969</v>
      </c>
      <c r="B1581" s="24">
        <v>100</v>
      </c>
      <c r="C1581" s="21" t="s">
        <v>345</v>
      </c>
      <c r="D1581" s="22">
        <v>67</v>
      </c>
      <c r="E1581" s="23"/>
    </row>
    <row r="1582" spans="1:5" ht="20" customHeight="1">
      <c r="A1582" s="19" t="s">
        <v>2970</v>
      </c>
      <c r="B1582" s="20" t="s">
        <v>2971</v>
      </c>
      <c r="C1582" s="21" t="s">
        <v>345</v>
      </c>
      <c r="D1582" s="22">
        <v>66</v>
      </c>
      <c r="E1582" s="23"/>
    </row>
    <row r="1583" spans="1:5" ht="20" customHeight="1">
      <c r="A1583" s="19" t="s">
        <v>2972</v>
      </c>
      <c r="B1583" s="20" t="s">
        <v>2973</v>
      </c>
      <c r="C1583" s="21" t="s">
        <v>296</v>
      </c>
      <c r="D1583" s="22">
        <v>35</v>
      </c>
      <c r="E1583" s="23"/>
    </row>
    <row r="1584" spans="1:5" ht="20" customHeight="1">
      <c r="A1584" s="19" t="s">
        <v>2974</v>
      </c>
      <c r="B1584" s="20" t="s">
        <v>2975</v>
      </c>
      <c r="C1584" s="21" t="s">
        <v>345</v>
      </c>
      <c r="D1584" s="22">
        <v>66</v>
      </c>
      <c r="E1584" s="23"/>
    </row>
    <row r="1585" spans="1:5" ht="20" customHeight="1">
      <c r="A1585" s="19" t="s">
        <v>2976</v>
      </c>
      <c r="B1585" s="20" t="s">
        <v>2977</v>
      </c>
      <c r="C1585" s="21" t="s">
        <v>345</v>
      </c>
      <c r="D1585" s="22">
        <v>67</v>
      </c>
      <c r="E1585" s="23"/>
    </row>
    <row r="1586" spans="1:5" ht="20" customHeight="1">
      <c r="A1586" s="19" t="s">
        <v>2978</v>
      </c>
      <c r="B1586" s="20" t="s">
        <v>2979</v>
      </c>
      <c r="C1586" s="21" t="s">
        <v>345</v>
      </c>
      <c r="D1586" s="22">
        <v>66</v>
      </c>
      <c r="E1586" s="23"/>
    </row>
    <row r="1587" spans="1:5" ht="20" customHeight="1">
      <c r="A1587" s="19" t="s">
        <v>2980</v>
      </c>
      <c r="B1587" s="24">
        <v>100</v>
      </c>
      <c r="C1587" s="21" t="s">
        <v>345</v>
      </c>
      <c r="D1587" s="22">
        <v>65</v>
      </c>
      <c r="E1587" s="23"/>
    </row>
    <row r="1588" spans="1:5" ht="20" customHeight="1">
      <c r="A1588" s="19" t="s">
        <v>2981</v>
      </c>
      <c r="B1588" s="24">
        <v>100</v>
      </c>
      <c r="C1588" s="21" t="s">
        <v>345</v>
      </c>
      <c r="D1588" s="22">
        <v>66</v>
      </c>
      <c r="E1588" s="23"/>
    </row>
    <row r="1589" spans="1:5" ht="20" customHeight="1">
      <c r="A1589" s="19" t="s">
        <v>2982</v>
      </c>
      <c r="B1589" s="24">
        <v>100</v>
      </c>
      <c r="C1589" s="21" t="s">
        <v>345</v>
      </c>
      <c r="D1589" s="22">
        <v>66</v>
      </c>
      <c r="E1589" s="23"/>
    </row>
    <row r="1590" spans="1:5" ht="20" customHeight="1">
      <c r="A1590" s="19" t="s">
        <v>2983</v>
      </c>
      <c r="B1590" s="24">
        <v>100</v>
      </c>
      <c r="C1590" s="21" t="s">
        <v>345</v>
      </c>
      <c r="D1590" s="22">
        <v>66</v>
      </c>
      <c r="E1590" s="23"/>
    </row>
    <row r="1591" spans="1:5" ht="20" customHeight="1">
      <c r="A1591" s="19" t="s">
        <v>2984</v>
      </c>
      <c r="B1591" s="20" t="s">
        <v>2985</v>
      </c>
      <c r="C1591" s="21" t="s">
        <v>296</v>
      </c>
      <c r="D1591" s="22">
        <v>56</v>
      </c>
      <c r="E1591" s="23"/>
    </row>
    <row r="1592" spans="1:5" ht="20" customHeight="1">
      <c r="A1592" s="19" t="s">
        <v>2986</v>
      </c>
      <c r="B1592" s="20" t="s">
        <v>2987</v>
      </c>
      <c r="C1592" s="21" t="s">
        <v>296</v>
      </c>
      <c r="D1592" s="22">
        <v>53</v>
      </c>
      <c r="E1592" s="23"/>
    </row>
    <row r="1593" spans="1:5" ht="20" customHeight="1">
      <c r="A1593" s="19" t="s">
        <v>2988</v>
      </c>
      <c r="B1593" s="20" t="s">
        <v>2989</v>
      </c>
      <c r="C1593" s="21" t="s">
        <v>345</v>
      </c>
      <c r="D1593" s="22">
        <v>66</v>
      </c>
      <c r="E1593" s="23"/>
    </row>
    <row r="1594" spans="1:5" ht="20" customHeight="1">
      <c r="A1594" s="19" t="s">
        <v>2990</v>
      </c>
      <c r="B1594" s="20" t="s">
        <v>2991</v>
      </c>
      <c r="C1594" s="21" t="s">
        <v>296</v>
      </c>
      <c r="D1594" s="22">
        <v>62</v>
      </c>
      <c r="E1594" s="23"/>
    </row>
    <row r="1595" spans="1:5" ht="20" customHeight="1">
      <c r="A1595" s="19" t="s">
        <v>2992</v>
      </c>
      <c r="B1595" s="20" t="s">
        <v>2991</v>
      </c>
      <c r="C1595" s="21" t="s">
        <v>296</v>
      </c>
      <c r="D1595" s="22">
        <v>62</v>
      </c>
      <c r="E1595" s="23"/>
    </row>
    <row r="1596" spans="1:5" ht="20" customHeight="1">
      <c r="A1596" s="19" t="s">
        <v>2993</v>
      </c>
      <c r="B1596" s="20" t="s">
        <v>2994</v>
      </c>
      <c r="C1596" s="21" t="s">
        <v>296</v>
      </c>
      <c r="D1596" s="22">
        <v>50</v>
      </c>
      <c r="E1596" s="23"/>
    </row>
    <row r="1597" spans="1:5" ht="20" customHeight="1">
      <c r="A1597" s="19" t="s">
        <v>2995</v>
      </c>
      <c r="B1597" s="20" t="s">
        <v>2996</v>
      </c>
      <c r="C1597" s="21" t="s">
        <v>296</v>
      </c>
      <c r="D1597" s="22">
        <v>23</v>
      </c>
      <c r="E1597" s="23"/>
    </row>
    <row r="1598" spans="1:5" ht="20" customHeight="1">
      <c r="A1598" s="19" t="s">
        <v>2997</v>
      </c>
      <c r="B1598" s="20" t="s">
        <v>2996</v>
      </c>
      <c r="C1598" s="21" t="s">
        <v>296</v>
      </c>
      <c r="D1598" s="22">
        <v>23</v>
      </c>
      <c r="E1598" s="23"/>
    </row>
    <row r="1599" spans="1:5" ht="20" customHeight="1">
      <c r="A1599" s="19" t="s">
        <v>2998</v>
      </c>
      <c r="B1599" s="20" t="s">
        <v>2996</v>
      </c>
      <c r="C1599" s="21" t="s">
        <v>296</v>
      </c>
      <c r="D1599" s="22">
        <v>23</v>
      </c>
      <c r="E1599" s="23"/>
    </row>
    <row r="1600" spans="1:5" ht="20" customHeight="1">
      <c r="A1600" s="19" t="s">
        <v>2999</v>
      </c>
      <c r="B1600" s="20" t="s">
        <v>3000</v>
      </c>
      <c r="C1600" s="21" t="s">
        <v>345</v>
      </c>
      <c r="D1600" s="22">
        <v>66</v>
      </c>
      <c r="E1600" s="23"/>
    </row>
    <row r="1601" spans="1:5" ht="20" customHeight="1">
      <c r="A1601" s="19" t="s">
        <v>3001</v>
      </c>
      <c r="B1601" s="24">
        <v>100</v>
      </c>
      <c r="C1601" s="21" t="s">
        <v>345</v>
      </c>
      <c r="D1601" s="22">
        <v>66</v>
      </c>
      <c r="E1601" s="23"/>
    </row>
    <row r="1602" spans="1:5" ht="20" customHeight="1">
      <c r="A1602" s="19" t="s">
        <v>3002</v>
      </c>
      <c r="B1602" s="20" t="s">
        <v>3003</v>
      </c>
      <c r="C1602" s="21" t="s">
        <v>345</v>
      </c>
      <c r="D1602" s="22">
        <v>65</v>
      </c>
      <c r="E1602" s="23"/>
    </row>
    <row r="1603" spans="1:5" ht="20" customHeight="1">
      <c r="A1603" s="19" t="s">
        <v>3004</v>
      </c>
      <c r="B1603" s="20" t="s">
        <v>3005</v>
      </c>
      <c r="C1603" s="21" t="s">
        <v>345</v>
      </c>
      <c r="D1603" s="22">
        <v>66</v>
      </c>
      <c r="E1603" s="23"/>
    </row>
    <row r="1604" spans="1:5" ht="20" customHeight="1">
      <c r="A1604" s="19" t="s">
        <v>3006</v>
      </c>
      <c r="B1604" s="20" t="s">
        <v>3005</v>
      </c>
      <c r="C1604" s="21" t="s">
        <v>345</v>
      </c>
      <c r="D1604" s="22">
        <v>66</v>
      </c>
      <c r="E1604" s="23"/>
    </row>
    <row r="1605" spans="1:5" ht="20" customHeight="1">
      <c r="A1605" s="19" t="s">
        <v>3007</v>
      </c>
      <c r="B1605" s="20" t="s">
        <v>3008</v>
      </c>
      <c r="C1605" s="21" t="s">
        <v>345</v>
      </c>
      <c r="D1605" s="22">
        <v>66</v>
      </c>
      <c r="E1605" s="23"/>
    </row>
    <row r="1606" spans="1:5" ht="20" customHeight="1">
      <c r="A1606" s="19" t="s">
        <v>3009</v>
      </c>
      <c r="B1606" s="20" t="s">
        <v>3010</v>
      </c>
      <c r="C1606" s="21" t="s">
        <v>296</v>
      </c>
      <c r="D1606" s="22">
        <v>43</v>
      </c>
      <c r="E1606" s="23"/>
    </row>
    <row r="1607" spans="1:5" ht="20" customHeight="1">
      <c r="A1607" s="19" t="s">
        <v>3011</v>
      </c>
      <c r="B1607" s="20" t="s">
        <v>3012</v>
      </c>
      <c r="C1607" s="21" t="s">
        <v>296</v>
      </c>
      <c r="D1607" s="22">
        <v>34</v>
      </c>
      <c r="E1607" s="23"/>
    </row>
    <row r="1608" spans="1:5" ht="20" customHeight="1">
      <c r="A1608" s="19" t="s">
        <v>3013</v>
      </c>
      <c r="B1608" s="20" t="s">
        <v>3014</v>
      </c>
      <c r="C1608" s="21" t="s">
        <v>345</v>
      </c>
      <c r="D1608" s="22">
        <v>66</v>
      </c>
      <c r="E1608" s="23"/>
    </row>
    <row r="1609" spans="1:5" ht="20" customHeight="1">
      <c r="A1609" s="19" t="s">
        <v>3015</v>
      </c>
      <c r="B1609" s="24">
        <v>100</v>
      </c>
      <c r="C1609" s="21" t="s">
        <v>345</v>
      </c>
      <c r="D1609" s="22">
        <v>67</v>
      </c>
      <c r="E1609" s="23"/>
    </row>
    <row r="1610" spans="1:5" ht="20" customHeight="1">
      <c r="A1610" s="19" t="s">
        <v>3016</v>
      </c>
      <c r="B1610" s="24">
        <v>100</v>
      </c>
      <c r="C1610" s="21" t="s">
        <v>345</v>
      </c>
      <c r="D1610" s="22">
        <v>67</v>
      </c>
      <c r="E1610" s="23"/>
    </row>
    <row r="1611" spans="1:5" ht="20" customHeight="1">
      <c r="A1611" s="19" t="s">
        <v>3017</v>
      </c>
      <c r="B1611" s="24">
        <v>100</v>
      </c>
      <c r="C1611" s="21" t="s">
        <v>345</v>
      </c>
      <c r="D1611" s="22">
        <v>67</v>
      </c>
      <c r="E1611" s="23"/>
    </row>
    <row r="1612" spans="1:5" ht="20" customHeight="1">
      <c r="A1612" s="19" t="s">
        <v>3018</v>
      </c>
      <c r="B1612" s="24">
        <v>100</v>
      </c>
      <c r="C1612" s="21" t="s">
        <v>345</v>
      </c>
      <c r="D1612" s="22">
        <v>66</v>
      </c>
      <c r="E1612" s="23"/>
    </row>
    <row r="1613" spans="1:5" ht="20" customHeight="1">
      <c r="A1613" s="19" t="s">
        <v>3019</v>
      </c>
      <c r="B1613" s="24">
        <v>100</v>
      </c>
      <c r="C1613" s="21" t="s">
        <v>345</v>
      </c>
      <c r="D1613" s="22">
        <v>65</v>
      </c>
      <c r="E1613" s="23"/>
    </row>
    <row r="1614" spans="1:5" ht="20" customHeight="1">
      <c r="A1614" s="19" t="s">
        <v>3020</v>
      </c>
      <c r="B1614" s="24">
        <v>100</v>
      </c>
      <c r="C1614" s="21" t="s">
        <v>345</v>
      </c>
      <c r="D1614" s="22">
        <v>66</v>
      </c>
      <c r="E1614" s="23"/>
    </row>
    <row r="1615" spans="1:5" ht="20" customHeight="1">
      <c r="A1615" s="19" t="s">
        <v>3021</v>
      </c>
      <c r="B1615" s="24">
        <v>100</v>
      </c>
      <c r="C1615" s="21" t="s">
        <v>345</v>
      </c>
      <c r="D1615" s="22">
        <v>66</v>
      </c>
      <c r="E1615" s="23"/>
    </row>
    <row r="1616" spans="1:5" ht="20" customHeight="1">
      <c r="A1616" s="19" t="s">
        <v>3022</v>
      </c>
      <c r="B1616" s="20" t="s">
        <v>3023</v>
      </c>
      <c r="C1616" s="21" t="s">
        <v>296</v>
      </c>
      <c r="D1616" s="22">
        <v>37</v>
      </c>
      <c r="E1616" s="23"/>
    </row>
    <row r="1617" spans="1:5" ht="20" customHeight="1">
      <c r="A1617" s="19" t="s">
        <v>3024</v>
      </c>
      <c r="B1617" s="20" t="s">
        <v>3025</v>
      </c>
      <c r="C1617" s="21" t="s">
        <v>345</v>
      </c>
      <c r="D1617" s="22">
        <v>66</v>
      </c>
      <c r="E1617" s="23"/>
    </row>
    <row r="1618" spans="1:5" ht="20" customHeight="1">
      <c r="A1618" s="19" t="s">
        <v>3026</v>
      </c>
      <c r="B1618" s="24">
        <v>100</v>
      </c>
      <c r="C1618" s="21" t="s">
        <v>345</v>
      </c>
      <c r="D1618" s="22">
        <v>64</v>
      </c>
      <c r="E1618" s="23"/>
    </row>
    <row r="1619" spans="1:5" ht="20" customHeight="1">
      <c r="A1619" s="19" t="s">
        <v>3027</v>
      </c>
      <c r="B1619" s="20" t="s">
        <v>3028</v>
      </c>
      <c r="C1619" s="21" t="s">
        <v>345</v>
      </c>
      <c r="D1619" s="22">
        <v>66</v>
      </c>
      <c r="E1619" s="23"/>
    </row>
    <row r="1620" spans="1:5" ht="20" customHeight="1">
      <c r="A1620" s="19" t="s">
        <v>3029</v>
      </c>
      <c r="B1620" s="24">
        <v>100</v>
      </c>
      <c r="C1620" s="21" t="s">
        <v>345</v>
      </c>
      <c r="D1620" s="22">
        <v>66</v>
      </c>
      <c r="E1620" s="23"/>
    </row>
    <row r="1621" spans="1:5" ht="20" customHeight="1">
      <c r="A1621" s="19" t="s">
        <v>3030</v>
      </c>
      <c r="B1621" s="20" t="s">
        <v>3031</v>
      </c>
      <c r="C1621" s="21" t="s">
        <v>345</v>
      </c>
      <c r="D1621" s="22">
        <v>65</v>
      </c>
      <c r="E1621" s="23"/>
    </row>
    <row r="1622" spans="1:5" ht="20" customHeight="1">
      <c r="A1622" s="19" t="s">
        <v>3032</v>
      </c>
      <c r="B1622" s="20" t="s">
        <v>3031</v>
      </c>
      <c r="C1622" s="21" t="s">
        <v>345</v>
      </c>
      <c r="D1622" s="22">
        <v>65</v>
      </c>
      <c r="E1622" s="23"/>
    </row>
    <row r="1623" spans="1:5" ht="20" customHeight="1">
      <c r="A1623" s="19" t="s">
        <v>3033</v>
      </c>
      <c r="B1623" s="24">
        <v>100</v>
      </c>
      <c r="C1623" s="21" t="s">
        <v>345</v>
      </c>
      <c r="D1623" s="22">
        <v>67</v>
      </c>
      <c r="E1623" s="23"/>
    </row>
    <row r="1624" spans="1:5" ht="20" customHeight="1">
      <c r="A1624" s="19" t="s">
        <v>3034</v>
      </c>
      <c r="B1624" s="20" t="s">
        <v>3035</v>
      </c>
      <c r="C1624" s="21" t="s">
        <v>345</v>
      </c>
      <c r="D1624" s="22">
        <v>66</v>
      </c>
      <c r="E1624" s="23"/>
    </row>
    <row r="1625" spans="1:5" ht="20" customHeight="1">
      <c r="A1625" s="19" t="s">
        <v>3036</v>
      </c>
      <c r="B1625" s="20" t="s">
        <v>3035</v>
      </c>
      <c r="C1625" s="21" t="s">
        <v>345</v>
      </c>
      <c r="D1625" s="22">
        <v>66</v>
      </c>
      <c r="E1625" s="23"/>
    </row>
    <row r="1626" spans="1:5" ht="20" customHeight="1">
      <c r="A1626" s="19" t="s">
        <v>3037</v>
      </c>
      <c r="B1626" s="20" t="s">
        <v>3035</v>
      </c>
      <c r="C1626" s="21" t="s">
        <v>345</v>
      </c>
      <c r="D1626" s="22">
        <v>66</v>
      </c>
      <c r="E1626" s="23"/>
    </row>
    <row r="1627" spans="1:5" ht="20" customHeight="1">
      <c r="A1627" s="19" t="s">
        <v>3038</v>
      </c>
      <c r="B1627" s="24">
        <v>100</v>
      </c>
      <c r="C1627" s="21" t="s">
        <v>345</v>
      </c>
      <c r="D1627" s="22">
        <v>66</v>
      </c>
      <c r="E1627" s="23"/>
    </row>
    <row r="1628" spans="1:5" ht="20" customHeight="1">
      <c r="A1628" s="19" t="s">
        <v>3039</v>
      </c>
      <c r="B1628" s="20" t="s">
        <v>3040</v>
      </c>
      <c r="C1628" s="21" t="s">
        <v>345</v>
      </c>
      <c r="D1628" s="22">
        <v>66</v>
      </c>
      <c r="E1628" s="23"/>
    </row>
    <row r="1629" spans="1:5" ht="20" customHeight="1">
      <c r="A1629" s="19" t="s">
        <v>3041</v>
      </c>
      <c r="B1629" s="20" t="s">
        <v>3042</v>
      </c>
      <c r="C1629" s="21" t="s">
        <v>345</v>
      </c>
      <c r="D1629" s="22">
        <v>66</v>
      </c>
      <c r="E1629" s="23"/>
    </row>
    <row r="1630" spans="1:5" ht="20" customHeight="1">
      <c r="A1630" s="19" t="s">
        <v>3043</v>
      </c>
      <c r="B1630" s="20" t="s">
        <v>3044</v>
      </c>
      <c r="C1630" s="21" t="s">
        <v>345</v>
      </c>
      <c r="D1630" s="22">
        <v>65</v>
      </c>
      <c r="E1630" s="23"/>
    </row>
    <row r="1631" spans="1:5" ht="20" customHeight="1">
      <c r="A1631" s="19" t="s">
        <v>3045</v>
      </c>
      <c r="B1631" s="20" t="s">
        <v>3046</v>
      </c>
      <c r="C1631" s="21" t="s">
        <v>345</v>
      </c>
      <c r="D1631" s="22">
        <v>66</v>
      </c>
      <c r="E1631" s="23"/>
    </row>
    <row r="1632" spans="1:5" ht="20" customHeight="1">
      <c r="A1632" s="19" t="s">
        <v>3047</v>
      </c>
      <c r="B1632" s="20" t="s">
        <v>3046</v>
      </c>
      <c r="C1632" s="21" t="s">
        <v>345</v>
      </c>
      <c r="D1632" s="22">
        <v>66</v>
      </c>
      <c r="E1632" s="23"/>
    </row>
    <row r="1633" spans="1:5" ht="20" customHeight="1">
      <c r="A1633" s="19" t="s">
        <v>3048</v>
      </c>
      <c r="B1633" s="20" t="s">
        <v>3049</v>
      </c>
      <c r="C1633" s="21" t="s">
        <v>296</v>
      </c>
      <c r="D1633" s="22">
        <v>42</v>
      </c>
      <c r="E1633" s="23"/>
    </row>
    <row r="1634" spans="1:5" ht="20" customHeight="1">
      <c r="A1634" s="19" t="s">
        <v>3050</v>
      </c>
      <c r="B1634" s="20" t="s">
        <v>3051</v>
      </c>
      <c r="C1634" s="21" t="s">
        <v>345</v>
      </c>
      <c r="D1634" s="22">
        <v>66</v>
      </c>
      <c r="E1634" s="23"/>
    </row>
    <row r="1635" spans="1:5" ht="20" customHeight="1">
      <c r="A1635" s="19" t="s">
        <v>3052</v>
      </c>
      <c r="B1635" s="20" t="s">
        <v>3053</v>
      </c>
      <c r="C1635" s="21" t="s">
        <v>296</v>
      </c>
      <c r="D1635" s="22">
        <v>33</v>
      </c>
      <c r="E1635" s="23"/>
    </row>
    <row r="1636" spans="1:5" ht="20" customHeight="1">
      <c r="A1636" s="19" t="s">
        <v>173</v>
      </c>
      <c r="B1636" s="20" t="s">
        <v>177</v>
      </c>
      <c r="C1636" s="21" t="s">
        <v>139</v>
      </c>
      <c r="D1636" s="22">
        <v>63</v>
      </c>
      <c r="E1636" s="23"/>
    </row>
    <row r="1637" spans="1:5" ht="20" customHeight="1">
      <c r="A1637" s="19" t="s">
        <v>3054</v>
      </c>
      <c r="B1637" s="20" t="s">
        <v>3055</v>
      </c>
      <c r="C1637" s="21" t="s">
        <v>296</v>
      </c>
      <c r="D1637" s="22">
        <v>24</v>
      </c>
      <c r="E1637" s="23"/>
    </row>
    <row r="1638" spans="1:5" ht="20" customHeight="1">
      <c r="A1638" s="19" t="s">
        <v>3056</v>
      </c>
      <c r="B1638" s="20" t="s">
        <v>3057</v>
      </c>
      <c r="C1638" s="21" t="s">
        <v>345</v>
      </c>
      <c r="D1638" s="22">
        <v>66</v>
      </c>
      <c r="E1638" s="23"/>
    </row>
    <row r="1639" spans="1:5" ht="20" customHeight="1">
      <c r="A1639" s="19" t="s">
        <v>3058</v>
      </c>
      <c r="B1639" s="20" t="s">
        <v>3059</v>
      </c>
      <c r="C1639" s="21" t="s">
        <v>345</v>
      </c>
      <c r="D1639" s="22">
        <v>66</v>
      </c>
      <c r="E1639" s="23"/>
    </row>
    <row r="1640" spans="1:5" ht="20" customHeight="1">
      <c r="A1640" s="19" t="s">
        <v>3060</v>
      </c>
      <c r="B1640" s="20" t="s">
        <v>3059</v>
      </c>
      <c r="C1640" s="21" t="s">
        <v>345</v>
      </c>
      <c r="D1640" s="22">
        <v>66</v>
      </c>
      <c r="E1640" s="23"/>
    </row>
    <row r="1641" spans="1:5" ht="20" customHeight="1">
      <c r="A1641" s="19" t="s">
        <v>3061</v>
      </c>
      <c r="B1641" s="20" t="s">
        <v>3062</v>
      </c>
      <c r="C1641" s="21" t="s">
        <v>345</v>
      </c>
      <c r="D1641" s="22">
        <v>66</v>
      </c>
      <c r="E1641" s="23"/>
    </row>
    <row r="1642" spans="1:5" ht="20" customHeight="1">
      <c r="A1642" s="19" t="s">
        <v>3063</v>
      </c>
      <c r="B1642" s="20" t="s">
        <v>3064</v>
      </c>
      <c r="C1642" s="21" t="s">
        <v>296</v>
      </c>
      <c r="D1642" s="22">
        <v>44</v>
      </c>
      <c r="E1642" s="23"/>
    </row>
    <row r="1643" spans="1:5" ht="20" customHeight="1">
      <c r="A1643" s="19" t="s">
        <v>3065</v>
      </c>
      <c r="B1643" s="20" t="s">
        <v>3064</v>
      </c>
      <c r="C1643" s="21" t="s">
        <v>296</v>
      </c>
      <c r="D1643" s="22">
        <v>44</v>
      </c>
      <c r="E1643" s="23"/>
    </row>
    <row r="1644" spans="1:5" ht="20" customHeight="1">
      <c r="A1644" s="19" t="s">
        <v>3066</v>
      </c>
      <c r="B1644" s="20" t="s">
        <v>3067</v>
      </c>
      <c r="C1644" s="21" t="s">
        <v>296</v>
      </c>
      <c r="D1644" s="22">
        <v>35</v>
      </c>
      <c r="E1644" s="23"/>
    </row>
    <row r="1645" spans="1:5" ht="20" customHeight="1">
      <c r="A1645" s="19" t="s">
        <v>3068</v>
      </c>
      <c r="B1645" s="20" t="s">
        <v>3069</v>
      </c>
      <c r="C1645" s="21" t="s">
        <v>345</v>
      </c>
      <c r="D1645" s="22">
        <v>65</v>
      </c>
      <c r="E1645" s="23"/>
    </row>
    <row r="1646" spans="1:5" ht="20" customHeight="1">
      <c r="A1646" s="19" t="s">
        <v>3070</v>
      </c>
      <c r="B1646" s="20" t="s">
        <v>3071</v>
      </c>
      <c r="C1646" s="21" t="s">
        <v>345</v>
      </c>
      <c r="D1646" s="22">
        <v>66</v>
      </c>
      <c r="E1646" s="23"/>
    </row>
    <row r="1647" spans="1:5" ht="20" customHeight="1">
      <c r="A1647" s="19" t="s">
        <v>3072</v>
      </c>
      <c r="B1647" s="20" t="s">
        <v>3073</v>
      </c>
      <c r="C1647" s="21" t="s">
        <v>345</v>
      </c>
      <c r="D1647" s="22">
        <v>66</v>
      </c>
      <c r="E1647" s="23"/>
    </row>
    <row r="1648" spans="1:5" ht="20" customHeight="1">
      <c r="A1648" s="19" t="s">
        <v>3074</v>
      </c>
      <c r="B1648" s="20" t="s">
        <v>3075</v>
      </c>
      <c r="C1648" s="21" t="s">
        <v>345</v>
      </c>
      <c r="D1648" s="22">
        <v>66</v>
      </c>
      <c r="E1648" s="23"/>
    </row>
    <row r="1649" spans="1:5" ht="20" customHeight="1">
      <c r="A1649" s="19" t="s">
        <v>3076</v>
      </c>
      <c r="B1649" s="20" t="s">
        <v>3075</v>
      </c>
      <c r="C1649" s="21" t="s">
        <v>345</v>
      </c>
      <c r="D1649" s="22">
        <v>66</v>
      </c>
      <c r="E1649" s="23"/>
    </row>
    <row r="1650" spans="1:5" ht="20" customHeight="1">
      <c r="A1650" s="19" t="s">
        <v>3077</v>
      </c>
      <c r="B1650" s="20" t="s">
        <v>3078</v>
      </c>
      <c r="C1650" s="21" t="s">
        <v>345</v>
      </c>
      <c r="D1650" s="22">
        <v>66</v>
      </c>
      <c r="E1650" s="23"/>
    </row>
    <row r="1651" spans="1:5" ht="20" customHeight="1">
      <c r="A1651" s="19" t="s">
        <v>3079</v>
      </c>
      <c r="B1651" s="20" t="s">
        <v>3080</v>
      </c>
      <c r="C1651" s="21" t="s">
        <v>296</v>
      </c>
      <c r="D1651" s="22">
        <v>38</v>
      </c>
      <c r="E1651" s="23"/>
    </row>
    <row r="1652" spans="1:5" ht="20" customHeight="1">
      <c r="A1652" s="19" t="s">
        <v>3081</v>
      </c>
      <c r="B1652" s="20" t="s">
        <v>3080</v>
      </c>
      <c r="C1652" s="21" t="s">
        <v>296</v>
      </c>
      <c r="D1652" s="22">
        <v>38</v>
      </c>
      <c r="E1652" s="23"/>
    </row>
    <row r="1653" spans="1:5" ht="20" customHeight="1">
      <c r="A1653" s="19" t="s">
        <v>3082</v>
      </c>
      <c r="B1653" s="20" t="s">
        <v>3083</v>
      </c>
      <c r="C1653" s="21" t="s">
        <v>345</v>
      </c>
      <c r="D1653" s="22">
        <v>65</v>
      </c>
      <c r="E1653" s="23"/>
    </row>
    <row r="1654" spans="1:5" ht="20" customHeight="1">
      <c r="A1654" s="19" t="s">
        <v>3084</v>
      </c>
      <c r="B1654" s="20" t="s">
        <v>3083</v>
      </c>
      <c r="C1654" s="21" t="s">
        <v>345</v>
      </c>
      <c r="D1654" s="22">
        <v>65</v>
      </c>
      <c r="E1654" s="23"/>
    </row>
    <row r="1655" spans="1:5" ht="20" customHeight="1">
      <c r="A1655" s="19" t="s">
        <v>3085</v>
      </c>
      <c r="B1655" s="20" t="s">
        <v>3086</v>
      </c>
      <c r="C1655" s="21" t="s">
        <v>345</v>
      </c>
      <c r="D1655" s="22">
        <v>66</v>
      </c>
      <c r="E1655" s="23"/>
    </row>
    <row r="1656" spans="1:5" ht="20" customHeight="1">
      <c r="A1656" s="19" t="s">
        <v>3087</v>
      </c>
      <c r="B1656" s="20" t="s">
        <v>3088</v>
      </c>
      <c r="C1656" s="21" t="s">
        <v>345</v>
      </c>
      <c r="D1656" s="22">
        <v>66</v>
      </c>
      <c r="E1656" s="23"/>
    </row>
    <row r="1657" spans="1:5" ht="20" customHeight="1">
      <c r="A1657" s="19" t="s">
        <v>3089</v>
      </c>
      <c r="B1657" s="20" t="s">
        <v>3090</v>
      </c>
      <c r="C1657" s="21" t="s">
        <v>345</v>
      </c>
      <c r="D1657" s="22">
        <v>66</v>
      </c>
      <c r="E1657" s="23"/>
    </row>
    <row r="1658" spans="1:5" ht="20" customHeight="1">
      <c r="A1658" s="19" t="s">
        <v>3091</v>
      </c>
      <c r="B1658" s="20" t="s">
        <v>3090</v>
      </c>
      <c r="C1658" s="21" t="s">
        <v>345</v>
      </c>
      <c r="D1658" s="22">
        <v>66</v>
      </c>
      <c r="E1658" s="23"/>
    </row>
    <row r="1659" spans="1:5" ht="20" customHeight="1">
      <c r="A1659" s="19" t="s">
        <v>3092</v>
      </c>
      <c r="B1659" s="20" t="s">
        <v>3090</v>
      </c>
      <c r="C1659" s="21" t="s">
        <v>345</v>
      </c>
      <c r="D1659" s="22">
        <v>66</v>
      </c>
      <c r="E1659" s="23"/>
    </row>
    <row r="1660" spans="1:5" ht="20" customHeight="1">
      <c r="A1660" s="19" t="s">
        <v>3093</v>
      </c>
      <c r="B1660" s="20" t="s">
        <v>3094</v>
      </c>
      <c r="C1660" s="21" t="s">
        <v>345</v>
      </c>
      <c r="D1660" s="22">
        <v>66</v>
      </c>
      <c r="E1660" s="23"/>
    </row>
    <row r="1661" spans="1:5" ht="20" customHeight="1">
      <c r="A1661" s="19" t="s">
        <v>3095</v>
      </c>
      <c r="B1661" s="20" t="s">
        <v>3096</v>
      </c>
      <c r="C1661" s="21" t="s">
        <v>345</v>
      </c>
      <c r="D1661" s="22">
        <v>67</v>
      </c>
      <c r="E1661" s="23"/>
    </row>
    <row r="1662" spans="1:5" ht="20" customHeight="1">
      <c r="A1662" s="19" t="s">
        <v>3097</v>
      </c>
      <c r="B1662" s="24">
        <v>100</v>
      </c>
      <c r="C1662" s="21" t="s">
        <v>345</v>
      </c>
      <c r="D1662" s="22">
        <v>65</v>
      </c>
      <c r="E1662" s="23"/>
    </row>
    <row r="1663" spans="1:5" ht="20" customHeight="1">
      <c r="A1663" s="19" t="s">
        <v>3098</v>
      </c>
      <c r="B1663" s="20" t="s">
        <v>3099</v>
      </c>
      <c r="C1663" s="21" t="s">
        <v>345</v>
      </c>
      <c r="D1663" s="22">
        <v>66</v>
      </c>
      <c r="E1663" s="23"/>
    </row>
    <row r="1664" spans="1:5" ht="20" customHeight="1">
      <c r="A1664" s="19" t="s">
        <v>3100</v>
      </c>
      <c r="B1664" s="20" t="s">
        <v>3101</v>
      </c>
      <c r="C1664" s="21" t="s">
        <v>345</v>
      </c>
      <c r="D1664" s="22">
        <v>67</v>
      </c>
      <c r="E1664" s="23"/>
    </row>
    <row r="1665" spans="1:5" ht="20" customHeight="1">
      <c r="A1665" s="19" t="s">
        <v>3102</v>
      </c>
      <c r="B1665" s="20" t="s">
        <v>3103</v>
      </c>
      <c r="C1665" s="21" t="s">
        <v>345</v>
      </c>
      <c r="D1665" s="22">
        <v>66</v>
      </c>
      <c r="E1665" s="23"/>
    </row>
    <row r="1666" spans="1:5" ht="20" customHeight="1">
      <c r="A1666" s="19" t="s">
        <v>3104</v>
      </c>
      <c r="B1666" s="20" t="s">
        <v>3105</v>
      </c>
      <c r="C1666" s="21" t="s">
        <v>345</v>
      </c>
      <c r="D1666" s="22">
        <v>66</v>
      </c>
      <c r="E1666" s="23"/>
    </row>
    <row r="1667" spans="1:5" ht="20" customHeight="1">
      <c r="A1667" s="19" t="s">
        <v>3106</v>
      </c>
      <c r="B1667" s="20" t="s">
        <v>3105</v>
      </c>
      <c r="C1667" s="21" t="s">
        <v>345</v>
      </c>
      <c r="D1667" s="22">
        <v>66</v>
      </c>
      <c r="E1667" s="23"/>
    </row>
    <row r="1668" spans="1:5" ht="20" customHeight="1">
      <c r="A1668" s="19" t="s">
        <v>3107</v>
      </c>
      <c r="B1668" s="20" t="s">
        <v>3108</v>
      </c>
      <c r="C1668" s="21" t="s">
        <v>345</v>
      </c>
      <c r="D1668" s="22">
        <v>66</v>
      </c>
      <c r="E1668" s="23"/>
    </row>
    <row r="1669" spans="1:5" ht="20" customHeight="1">
      <c r="A1669" s="19" t="s">
        <v>3109</v>
      </c>
      <c r="B1669" s="20" t="s">
        <v>3110</v>
      </c>
      <c r="C1669" s="21" t="s">
        <v>296</v>
      </c>
      <c r="D1669" s="22">
        <v>43</v>
      </c>
      <c r="E1669" s="23"/>
    </row>
    <row r="1670" spans="1:5" ht="20" customHeight="1">
      <c r="A1670" s="19" t="s">
        <v>3111</v>
      </c>
      <c r="B1670" s="20" t="s">
        <v>3112</v>
      </c>
      <c r="C1670" s="21" t="s">
        <v>139</v>
      </c>
      <c r="D1670" s="22">
        <v>63</v>
      </c>
      <c r="E1670" s="23"/>
    </row>
    <row r="1671" spans="1:5" ht="20" customHeight="1">
      <c r="A1671" s="19" t="s">
        <v>3113</v>
      </c>
      <c r="B1671" s="20" t="s">
        <v>3114</v>
      </c>
      <c r="C1671" s="21" t="s">
        <v>296</v>
      </c>
      <c r="D1671" s="22">
        <v>34</v>
      </c>
      <c r="E1671" s="23"/>
    </row>
    <row r="1672" spans="1:5" ht="20" customHeight="1">
      <c r="A1672" s="19" t="s">
        <v>3115</v>
      </c>
      <c r="B1672" s="20" t="s">
        <v>3116</v>
      </c>
      <c r="C1672" s="21" t="s">
        <v>345</v>
      </c>
      <c r="D1672" s="22">
        <v>64</v>
      </c>
      <c r="E1672" s="23"/>
    </row>
    <row r="1673" spans="1:5" ht="20" customHeight="1">
      <c r="A1673" s="19" t="s">
        <v>3117</v>
      </c>
      <c r="B1673" s="20" t="s">
        <v>3118</v>
      </c>
      <c r="C1673" s="21" t="s">
        <v>345</v>
      </c>
      <c r="D1673" s="22">
        <v>65</v>
      </c>
      <c r="E1673" s="23"/>
    </row>
    <row r="1674" spans="1:5" ht="20" customHeight="1">
      <c r="A1674" s="19" t="s">
        <v>3119</v>
      </c>
      <c r="B1674" s="20" t="s">
        <v>3120</v>
      </c>
      <c r="C1674" s="21" t="s">
        <v>345</v>
      </c>
      <c r="D1674" s="22">
        <v>66</v>
      </c>
      <c r="E1674" s="23"/>
    </row>
    <row r="1675" spans="1:5" ht="20" customHeight="1">
      <c r="A1675" s="19" t="s">
        <v>3121</v>
      </c>
      <c r="B1675" s="20" t="s">
        <v>3122</v>
      </c>
      <c r="C1675" s="21" t="s">
        <v>296</v>
      </c>
      <c r="D1675" s="22">
        <v>45</v>
      </c>
      <c r="E1675" s="23"/>
    </row>
    <row r="1676" spans="1:5" ht="20" customHeight="1">
      <c r="A1676" s="19" t="s">
        <v>3123</v>
      </c>
      <c r="B1676" s="20" t="s">
        <v>3122</v>
      </c>
      <c r="C1676" s="21" t="s">
        <v>296</v>
      </c>
      <c r="D1676" s="22">
        <v>45</v>
      </c>
      <c r="E1676" s="23"/>
    </row>
    <row r="1677" spans="1:5" ht="20" customHeight="1">
      <c r="A1677" s="19" t="s">
        <v>3124</v>
      </c>
      <c r="B1677" s="20" t="s">
        <v>3122</v>
      </c>
      <c r="C1677" s="21" t="s">
        <v>296</v>
      </c>
      <c r="D1677" s="22">
        <v>45</v>
      </c>
      <c r="E1677" s="23"/>
    </row>
    <row r="1678" spans="1:5" ht="20" customHeight="1">
      <c r="A1678" s="19" t="s">
        <v>3125</v>
      </c>
      <c r="B1678" s="20" t="s">
        <v>3126</v>
      </c>
      <c r="C1678" s="21" t="s">
        <v>345</v>
      </c>
      <c r="D1678" s="22">
        <v>66</v>
      </c>
      <c r="E1678" s="23"/>
    </row>
    <row r="1679" spans="1:5" ht="20" customHeight="1">
      <c r="A1679" s="19" t="s">
        <v>3127</v>
      </c>
      <c r="B1679" s="20" t="s">
        <v>91</v>
      </c>
      <c r="C1679" s="21" t="s">
        <v>296</v>
      </c>
      <c r="D1679" s="22">
        <v>39</v>
      </c>
      <c r="E1679" s="23"/>
    </row>
    <row r="1680" spans="1:5" ht="20" customHeight="1">
      <c r="A1680" s="19" t="s">
        <v>3128</v>
      </c>
      <c r="B1680" s="20" t="s">
        <v>91</v>
      </c>
      <c r="C1680" s="21" t="s">
        <v>296</v>
      </c>
      <c r="D1680" s="22">
        <v>39</v>
      </c>
      <c r="E1680" s="23"/>
    </row>
    <row r="1681" spans="1:5" ht="20" customHeight="1">
      <c r="A1681" s="19" t="s">
        <v>3129</v>
      </c>
      <c r="B1681" s="20" t="s">
        <v>3130</v>
      </c>
      <c r="C1681" s="21" t="s">
        <v>345</v>
      </c>
      <c r="D1681" s="22">
        <v>66</v>
      </c>
      <c r="E1681" s="23"/>
    </row>
    <row r="1682" spans="1:5" ht="20" customHeight="1">
      <c r="A1682" s="19" t="s">
        <v>3131</v>
      </c>
      <c r="B1682" s="20" t="s">
        <v>3130</v>
      </c>
      <c r="C1682" s="21" t="s">
        <v>345</v>
      </c>
      <c r="D1682" s="22">
        <v>66</v>
      </c>
      <c r="E1682" s="23"/>
    </row>
    <row r="1683" spans="1:5" ht="20" customHeight="1">
      <c r="A1683" s="19" t="s">
        <v>3132</v>
      </c>
      <c r="B1683" s="20" t="s">
        <v>3133</v>
      </c>
      <c r="C1683" s="21" t="s">
        <v>345</v>
      </c>
      <c r="D1683" s="22">
        <v>66</v>
      </c>
      <c r="E1683" s="23"/>
    </row>
    <row r="1684" spans="1:5" ht="20" customHeight="1">
      <c r="A1684" s="19" t="s">
        <v>3134</v>
      </c>
      <c r="B1684" s="20" t="s">
        <v>3135</v>
      </c>
      <c r="C1684" s="21" t="s">
        <v>345</v>
      </c>
      <c r="D1684" s="22">
        <v>65</v>
      </c>
      <c r="E1684" s="23"/>
    </row>
    <row r="1685" spans="1:5" ht="20" customHeight="1">
      <c r="A1685" s="19" t="s">
        <v>3136</v>
      </c>
      <c r="B1685" s="20" t="s">
        <v>3137</v>
      </c>
      <c r="C1685" s="21" t="s">
        <v>345</v>
      </c>
      <c r="D1685" s="22">
        <v>66</v>
      </c>
      <c r="E1685" s="23"/>
    </row>
    <row r="1686" spans="1:5" ht="20" customHeight="1">
      <c r="A1686" s="19" t="s">
        <v>3138</v>
      </c>
      <c r="B1686" s="20" t="s">
        <v>3139</v>
      </c>
      <c r="C1686" s="21" t="s">
        <v>296</v>
      </c>
      <c r="D1686" s="22">
        <v>46</v>
      </c>
      <c r="E1686" s="23"/>
    </row>
    <row r="1687" spans="1:5" ht="20" customHeight="1">
      <c r="A1687" s="19" t="s">
        <v>3140</v>
      </c>
      <c r="B1687" s="20" t="s">
        <v>3141</v>
      </c>
      <c r="C1687" s="21" t="s">
        <v>296</v>
      </c>
      <c r="D1687" s="22">
        <v>40</v>
      </c>
      <c r="E1687" s="23"/>
    </row>
    <row r="1688" spans="1:5" ht="20" customHeight="1">
      <c r="A1688" s="19" t="s">
        <v>3142</v>
      </c>
      <c r="B1688" s="24">
        <v>100</v>
      </c>
      <c r="C1688" s="21" t="s">
        <v>345</v>
      </c>
      <c r="D1688" s="22">
        <v>67</v>
      </c>
      <c r="E1688" s="23"/>
    </row>
    <row r="1689" spans="1:5" ht="20" customHeight="1">
      <c r="A1689" s="19" t="s">
        <v>3143</v>
      </c>
      <c r="B1689" s="24">
        <v>100</v>
      </c>
      <c r="C1689" s="21" t="s">
        <v>345</v>
      </c>
      <c r="D1689" s="22">
        <v>66</v>
      </c>
      <c r="E1689" s="23"/>
    </row>
    <row r="1690" spans="1:5" ht="20" customHeight="1">
      <c r="A1690" s="19" t="s">
        <v>3144</v>
      </c>
      <c r="B1690" s="20" t="s">
        <v>3145</v>
      </c>
      <c r="C1690" s="21" t="s">
        <v>345</v>
      </c>
      <c r="D1690" s="22">
        <v>66</v>
      </c>
      <c r="E1690" s="23"/>
    </row>
    <row r="1691" spans="1:5" ht="20" customHeight="1">
      <c r="A1691" s="19" t="s">
        <v>3146</v>
      </c>
      <c r="B1691" s="20" t="s">
        <v>3145</v>
      </c>
      <c r="C1691" s="21" t="s">
        <v>345</v>
      </c>
      <c r="D1691" s="22">
        <v>66</v>
      </c>
      <c r="E1691" s="23"/>
    </row>
    <row r="1692" spans="1:5" ht="20" customHeight="1">
      <c r="A1692" s="19" t="s">
        <v>3147</v>
      </c>
      <c r="B1692" s="24">
        <v>100</v>
      </c>
      <c r="C1692" s="21" t="s">
        <v>345</v>
      </c>
      <c r="D1692" s="22">
        <v>66</v>
      </c>
      <c r="E1692" s="23"/>
    </row>
    <row r="1693" spans="1:5" ht="20" customHeight="1">
      <c r="A1693" s="19" t="s">
        <v>3148</v>
      </c>
      <c r="B1693" s="20" t="s">
        <v>3149</v>
      </c>
      <c r="C1693" s="21" t="s">
        <v>345</v>
      </c>
      <c r="D1693" s="22">
        <v>65</v>
      </c>
      <c r="E1693" s="23"/>
    </row>
    <row r="1694" spans="1:5" ht="20" customHeight="1">
      <c r="A1694" s="19" t="s">
        <v>3150</v>
      </c>
      <c r="B1694" s="20" t="s">
        <v>3149</v>
      </c>
      <c r="C1694" s="21" t="s">
        <v>345</v>
      </c>
      <c r="D1694" s="22">
        <v>65</v>
      </c>
      <c r="E1694" s="23"/>
    </row>
    <row r="1695" spans="1:5" ht="20" customHeight="1">
      <c r="A1695" s="19" t="s">
        <v>3151</v>
      </c>
      <c r="B1695" s="20" t="s">
        <v>3152</v>
      </c>
      <c r="C1695" s="21" t="s">
        <v>345</v>
      </c>
      <c r="D1695" s="22">
        <v>66</v>
      </c>
      <c r="E1695" s="23"/>
    </row>
    <row r="1696" spans="1:5" ht="20" customHeight="1">
      <c r="A1696" s="19" t="s">
        <v>3153</v>
      </c>
      <c r="B1696" s="24">
        <v>100</v>
      </c>
      <c r="C1696" s="21" t="s">
        <v>345</v>
      </c>
      <c r="D1696" s="22">
        <v>66</v>
      </c>
      <c r="E1696" s="23"/>
    </row>
    <row r="1697" spans="1:5" ht="20" customHeight="1">
      <c r="A1697" s="19" t="s">
        <v>3154</v>
      </c>
      <c r="B1697" s="24">
        <v>100</v>
      </c>
      <c r="C1697" s="21" t="s">
        <v>345</v>
      </c>
      <c r="D1697" s="22">
        <v>66</v>
      </c>
      <c r="E1697" s="23"/>
    </row>
    <row r="1698" spans="1:5" ht="20" customHeight="1">
      <c r="A1698" s="19" t="s">
        <v>3155</v>
      </c>
      <c r="B1698" s="24">
        <v>100</v>
      </c>
      <c r="C1698" s="21" t="s">
        <v>345</v>
      </c>
      <c r="D1698" s="22">
        <v>66</v>
      </c>
      <c r="E1698" s="23"/>
    </row>
    <row r="1699" spans="1:5" ht="20" customHeight="1">
      <c r="A1699" s="19" t="s">
        <v>3156</v>
      </c>
      <c r="B1699" s="24">
        <v>100</v>
      </c>
      <c r="C1699" s="21" t="s">
        <v>345</v>
      </c>
      <c r="D1699" s="22">
        <v>66</v>
      </c>
      <c r="E1699" s="23"/>
    </row>
    <row r="1700" spans="1:5" ht="20" customHeight="1">
      <c r="A1700" s="19" t="s">
        <v>3157</v>
      </c>
      <c r="B1700" s="20" t="s">
        <v>3158</v>
      </c>
      <c r="C1700" s="21" t="s">
        <v>345</v>
      </c>
      <c r="D1700" s="22">
        <v>66</v>
      </c>
      <c r="E1700" s="23"/>
    </row>
    <row r="1701" spans="1:5" ht="20" customHeight="1">
      <c r="A1701" s="19" t="s">
        <v>3159</v>
      </c>
      <c r="B1701" s="24">
        <v>100</v>
      </c>
      <c r="C1701" s="21" t="s">
        <v>345</v>
      </c>
      <c r="D1701" s="22">
        <v>65</v>
      </c>
      <c r="E1701" s="23"/>
    </row>
    <row r="1702" spans="1:5" ht="20" customHeight="1">
      <c r="A1702" s="19" t="s">
        <v>3160</v>
      </c>
      <c r="B1702" s="24">
        <v>100</v>
      </c>
      <c r="C1702" s="21" t="s">
        <v>345</v>
      </c>
      <c r="D1702" s="22">
        <v>66</v>
      </c>
      <c r="E1702" s="23"/>
    </row>
    <row r="1703" spans="1:5" ht="20" customHeight="1">
      <c r="A1703" s="19" t="s">
        <v>3161</v>
      </c>
      <c r="B1703" s="20" t="s">
        <v>3162</v>
      </c>
      <c r="C1703" s="21" t="s">
        <v>296</v>
      </c>
      <c r="D1703" s="22">
        <v>37</v>
      </c>
      <c r="E1703" s="23"/>
    </row>
    <row r="1704" spans="1:5" ht="20" customHeight="1">
      <c r="A1704" s="19" t="s">
        <v>3163</v>
      </c>
      <c r="B1704" s="20" t="s">
        <v>3164</v>
      </c>
      <c r="C1704" s="21" t="s">
        <v>345</v>
      </c>
      <c r="D1704" s="22">
        <v>66</v>
      </c>
      <c r="E1704" s="23"/>
    </row>
    <row r="1705" spans="1:5" ht="20" customHeight="1">
      <c r="A1705" s="19" t="s">
        <v>3165</v>
      </c>
      <c r="B1705" s="20" t="s">
        <v>3166</v>
      </c>
      <c r="C1705" s="21" t="s">
        <v>345</v>
      </c>
      <c r="D1705" s="22">
        <v>66</v>
      </c>
      <c r="E1705" s="23"/>
    </row>
    <row r="1706" spans="1:5" ht="20" customHeight="1">
      <c r="A1706" s="19" t="s">
        <v>3167</v>
      </c>
      <c r="B1706" s="20" t="s">
        <v>3166</v>
      </c>
      <c r="C1706" s="21" t="s">
        <v>345</v>
      </c>
      <c r="D1706" s="22">
        <v>66</v>
      </c>
      <c r="E1706" s="23"/>
    </row>
    <row r="1707" spans="1:5" ht="20" customHeight="1">
      <c r="A1707" s="19" t="s">
        <v>3168</v>
      </c>
      <c r="B1707" s="24">
        <v>100</v>
      </c>
      <c r="C1707" s="21" t="s">
        <v>345</v>
      </c>
      <c r="D1707" s="22">
        <v>67</v>
      </c>
      <c r="E1707" s="23"/>
    </row>
    <row r="1708" spans="1:5" ht="20" customHeight="1">
      <c r="A1708" s="19" t="s">
        <v>3169</v>
      </c>
      <c r="B1708" s="24">
        <v>100</v>
      </c>
      <c r="C1708" s="21" t="s">
        <v>345</v>
      </c>
      <c r="D1708" s="22">
        <v>66</v>
      </c>
      <c r="E1708" s="23"/>
    </row>
    <row r="1709" spans="1:5" ht="20" customHeight="1">
      <c r="A1709" s="19" t="s">
        <v>3170</v>
      </c>
      <c r="B1709" s="24">
        <v>100</v>
      </c>
      <c r="C1709" s="21" t="s">
        <v>345</v>
      </c>
      <c r="D1709" s="22">
        <v>67</v>
      </c>
      <c r="E1709" s="23"/>
    </row>
    <row r="1710" spans="1:5" ht="20" customHeight="1">
      <c r="A1710" s="19" t="s">
        <v>3171</v>
      </c>
      <c r="B1710" s="20" t="s">
        <v>3172</v>
      </c>
      <c r="C1710" s="21" t="s">
        <v>296</v>
      </c>
      <c r="D1710" s="22">
        <v>58</v>
      </c>
      <c r="E1710" s="23"/>
    </row>
    <row r="1711" spans="1:5" ht="20" customHeight="1">
      <c r="A1711" s="19" t="s">
        <v>3173</v>
      </c>
      <c r="B1711" s="20" t="s">
        <v>3174</v>
      </c>
      <c r="C1711" s="21" t="s">
        <v>296</v>
      </c>
      <c r="D1711" s="22">
        <v>55</v>
      </c>
      <c r="E1711" s="23"/>
    </row>
    <row r="1712" spans="1:5" ht="20" customHeight="1">
      <c r="A1712" s="19" t="s">
        <v>3175</v>
      </c>
      <c r="B1712" s="20" t="s">
        <v>3176</v>
      </c>
      <c r="C1712" s="21" t="s">
        <v>139</v>
      </c>
      <c r="D1712" s="22">
        <v>63</v>
      </c>
      <c r="E1712" s="23"/>
    </row>
    <row r="1713" spans="1:5" ht="20" customHeight="1">
      <c r="A1713" s="19" t="s">
        <v>3177</v>
      </c>
      <c r="B1713" s="20" t="s">
        <v>3178</v>
      </c>
      <c r="C1713" s="21" t="s">
        <v>345</v>
      </c>
      <c r="D1713" s="22">
        <v>64</v>
      </c>
      <c r="E1713" s="23"/>
    </row>
    <row r="1714" spans="1:5" ht="20" customHeight="1">
      <c r="A1714" s="19" t="s">
        <v>3179</v>
      </c>
      <c r="B1714" s="20" t="s">
        <v>3178</v>
      </c>
      <c r="C1714" s="21" t="s">
        <v>345</v>
      </c>
      <c r="D1714" s="22">
        <v>64</v>
      </c>
      <c r="E1714" s="23"/>
    </row>
    <row r="1715" spans="1:5" ht="20" customHeight="1">
      <c r="A1715" s="19" t="s">
        <v>3180</v>
      </c>
      <c r="B1715" s="20" t="s">
        <v>3181</v>
      </c>
      <c r="C1715" s="21" t="s">
        <v>296</v>
      </c>
      <c r="D1715" s="22">
        <v>52</v>
      </c>
      <c r="E1715" s="23"/>
    </row>
    <row r="1716" spans="1:5" ht="20" customHeight="1">
      <c r="A1716" s="19" t="s">
        <v>3182</v>
      </c>
      <c r="B1716" s="20" t="s">
        <v>3183</v>
      </c>
      <c r="C1716" s="21" t="s">
        <v>345</v>
      </c>
      <c r="D1716" s="22">
        <v>65</v>
      </c>
      <c r="E1716" s="23"/>
    </row>
    <row r="1717" spans="1:5" ht="20" customHeight="1">
      <c r="A1717" s="19" t="s">
        <v>3184</v>
      </c>
      <c r="B1717" s="20" t="s">
        <v>3185</v>
      </c>
      <c r="C1717" s="21" t="s">
        <v>345</v>
      </c>
      <c r="D1717" s="22">
        <v>66</v>
      </c>
      <c r="E1717" s="23"/>
    </row>
    <row r="1718" spans="1:5" ht="20" customHeight="1">
      <c r="A1718" s="19" t="s">
        <v>3186</v>
      </c>
      <c r="B1718" s="20" t="s">
        <v>3187</v>
      </c>
      <c r="C1718" s="21" t="s">
        <v>296</v>
      </c>
      <c r="D1718" s="22">
        <v>25</v>
      </c>
      <c r="E1718" s="23"/>
    </row>
    <row r="1719" spans="1:5" ht="20" customHeight="1">
      <c r="A1719" s="19" t="s">
        <v>3188</v>
      </c>
      <c r="B1719" s="24">
        <v>100</v>
      </c>
      <c r="C1719" s="21" t="s">
        <v>345</v>
      </c>
      <c r="D1719" s="22">
        <v>66</v>
      </c>
      <c r="E1719" s="23"/>
    </row>
    <row r="1720" spans="1:5" ht="20" customHeight="1">
      <c r="A1720" s="19" t="s">
        <v>3189</v>
      </c>
      <c r="B1720" s="20" t="s">
        <v>3190</v>
      </c>
      <c r="C1720" s="21" t="s">
        <v>345</v>
      </c>
      <c r="D1720" s="22">
        <v>66</v>
      </c>
      <c r="E1720" s="23"/>
    </row>
    <row r="1721" spans="1:5" ht="20" customHeight="1">
      <c r="A1721" s="19" t="s">
        <v>3191</v>
      </c>
      <c r="B1721" s="20" t="s">
        <v>3190</v>
      </c>
      <c r="C1721" s="21" t="s">
        <v>345</v>
      </c>
      <c r="D1721" s="22">
        <v>66</v>
      </c>
      <c r="E1721" s="23"/>
    </row>
    <row r="1722" spans="1:5" ht="20" customHeight="1">
      <c r="A1722" s="19" t="s">
        <v>3192</v>
      </c>
      <c r="B1722" s="20" t="s">
        <v>3193</v>
      </c>
      <c r="C1722" s="21" t="s">
        <v>345</v>
      </c>
      <c r="D1722" s="22">
        <v>67</v>
      </c>
      <c r="E1722" s="23"/>
    </row>
    <row r="1723" spans="1:5" ht="20" customHeight="1">
      <c r="A1723" s="19" t="s">
        <v>3194</v>
      </c>
      <c r="B1723" s="24">
        <v>100</v>
      </c>
      <c r="C1723" s="21" t="s">
        <v>345</v>
      </c>
      <c r="D1723" s="22">
        <v>66</v>
      </c>
      <c r="E1723" s="23"/>
    </row>
    <row r="1724" spans="1:5" ht="20" customHeight="1">
      <c r="A1724" s="19" t="s">
        <v>3195</v>
      </c>
      <c r="B1724" s="24">
        <v>100</v>
      </c>
      <c r="C1724" s="21" t="s">
        <v>345</v>
      </c>
      <c r="D1724" s="22">
        <v>65</v>
      </c>
      <c r="E1724" s="23"/>
    </row>
    <row r="1725" spans="1:5" ht="20" customHeight="1">
      <c r="A1725" s="19" t="s">
        <v>3196</v>
      </c>
      <c r="B1725" s="24">
        <v>100</v>
      </c>
      <c r="C1725" s="21" t="s">
        <v>345</v>
      </c>
      <c r="D1725" s="22">
        <v>66</v>
      </c>
      <c r="E1725" s="23"/>
    </row>
    <row r="1726" spans="1:5" ht="20" customHeight="1">
      <c r="A1726" s="19" t="s">
        <v>3197</v>
      </c>
      <c r="B1726" s="20" t="s">
        <v>3198</v>
      </c>
      <c r="C1726" s="21" t="s">
        <v>345</v>
      </c>
      <c r="D1726" s="22">
        <v>66</v>
      </c>
      <c r="E1726" s="23"/>
    </row>
    <row r="1727" spans="1:5" ht="20" customHeight="1">
      <c r="A1727" s="19" t="s">
        <v>3199</v>
      </c>
      <c r="B1727" s="20" t="s">
        <v>3200</v>
      </c>
      <c r="C1727" s="21" t="s">
        <v>296</v>
      </c>
      <c r="D1727" s="22">
        <v>47</v>
      </c>
      <c r="E1727" s="23"/>
    </row>
    <row r="1728" spans="1:5" ht="20" customHeight="1">
      <c r="A1728" s="19" t="s">
        <v>3201</v>
      </c>
      <c r="B1728" s="24">
        <v>100</v>
      </c>
      <c r="C1728" s="21" t="s">
        <v>345</v>
      </c>
      <c r="D1728" s="22">
        <v>66</v>
      </c>
      <c r="E1728" s="23"/>
    </row>
    <row r="1729" spans="1:5" ht="20" customHeight="1">
      <c r="A1729" s="19" t="s">
        <v>3202</v>
      </c>
      <c r="B1729" s="24">
        <v>100</v>
      </c>
      <c r="C1729" s="21" t="s">
        <v>345</v>
      </c>
      <c r="D1729" s="22">
        <v>66</v>
      </c>
      <c r="E1729" s="23"/>
    </row>
    <row r="1730" spans="1:5" ht="20" customHeight="1">
      <c r="A1730" s="19" t="s">
        <v>3203</v>
      </c>
      <c r="B1730" s="24">
        <v>100</v>
      </c>
      <c r="C1730" s="21" t="s">
        <v>345</v>
      </c>
      <c r="D1730" s="22">
        <v>66</v>
      </c>
      <c r="E1730" s="23"/>
    </row>
    <row r="1731" spans="1:5" ht="20" customHeight="1">
      <c r="A1731" s="19" t="s">
        <v>3204</v>
      </c>
      <c r="B1731" s="24">
        <v>100</v>
      </c>
      <c r="C1731" s="21" t="s">
        <v>345</v>
      </c>
      <c r="D1731" s="22">
        <v>65</v>
      </c>
      <c r="E1731" s="23"/>
    </row>
    <row r="1732" spans="1:5" ht="20" customHeight="1">
      <c r="A1732" s="19" t="s">
        <v>3205</v>
      </c>
      <c r="B1732" s="24">
        <v>100</v>
      </c>
      <c r="C1732" s="21" t="s">
        <v>345</v>
      </c>
      <c r="D1732" s="22">
        <v>65</v>
      </c>
      <c r="E1732" s="23"/>
    </row>
    <row r="1733" spans="1:5" ht="20" customHeight="1">
      <c r="A1733" s="19" t="s">
        <v>3206</v>
      </c>
      <c r="B1733" s="24">
        <v>100</v>
      </c>
      <c r="C1733" s="21" t="s">
        <v>345</v>
      </c>
      <c r="D1733" s="22">
        <v>65</v>
      </c>
      <c r="E1733" s="23"/>
    </row>
    <row r="1734" spans="1:5" ht="20" customHeight="1">
      <c r="A1734" s="19" t="s">
        <v>3207</v>
      </c>
      <c r="B1734" s="24">
        <v>100</v>
      </c>
      <c r="C1734" s="21" t="s">
        <v>345</v>
      </c>
      <c r="D1734" s="22">
        <v>66</v>
      </c>
      <c r="E1734" s="23"/>
    </row>
    <row r="1735" spans="1:5" ht="20" customHeight="1">
      <c r="A1735" s="19" t="s">
        <v>3208</v>
      </c>
      <c r="B1735" s="20" t="s">
        <v>3209</v>
      </c>
      <c r="C1735" s="21" t="s">
        <v>296</v>
      </c>
      <c r="D1735" s="22">
        <v>26</v>
      </c>
      <c r="E1735" s="23"/>
    </row>
    <row r="1736" spans="1:5" ht="20" customHeight="1">
      <c r="A1736" s="19" t="s">
        <v>3210</v>
      </c>
      <c r="B1736" s="24">
        <v>100</v>
      </c>
      <c r="C1736" s="21" t="s">
        <v>345</v>
      </c>
      <c r="D1736" s="22">
        <v>66</v>
      </c>
      <c r="E1736" s="23"/>
    </row>
    <row r="1737" spans="1:5" ht="20" customHeight="1">
      <c r="A1737" s="19" t="s">
        <v>3211</v>
      </c>
      <c r="B1737" s="24">
        <v>100</v>
      </c>
      <c r="C1737" s="21" t="s">
        <v>345</v>
      </c>
      <c r="D1737" s="22">
        <v>66</v>
      </c>
      <c r="E1737" s="23"/>
    </row>
    <row r="1738" spans="1:5" ht="20" customHeight="1">
      <c r="A1738" s="19" t="s">
        <v>3212</v>
      </c>
      <c r="B1738" s="24">
        <v>100</v>
      </c>
      <c r="C1738" s="21" t="s">
        <v>345</v>
      </c>
      <c r="D1738" s="22">
        <v>66</v>
      </c>
      <c r="E1738" s="23"/>
    </row>
    <row r="1739" spans="1:5" ht="20" customHeight="1">
      <c r="A1739" s="19" t="s">
        <v>3213</v>
      </c>
      <c r="B1739" s="24">
        <v>100</v>
      </c>
      <c r="C1739" s="21" t="s">
        <v>345</v>
      </c>
      <c r="D1739" s="22">
        <v>66</v>
      </c>
      <c r="E1739" s="23"/>
    </row>
    <row r="1740" spans="1:5" ht="20" customHeight="1">
      <c r="A1740" s="19" t="s">
        <v>3214</v>
      </c>
      <c r="B1740" s="24">
        <v>100</v>
      </c>
      <c r="C1740" s="21" t="s">
        <v>345</v>
      </c>
      <c r="D1740" s="22">
        <v>66</v>
      </c>
      <c r="E1740" s="23"/>
    </row>
    <row r="1741" spans="1:5" ht="20" customHeight="1">
      <c r="A1741" s="19" t="s">
        <v>3215</v>
      </c>
      <c r="B1741" s="20" t="s">
        <v>3216</v>
      </c>
      <c r="C1741" s="21" t="s">
        <v>296</v>
      </c>
      <c r="D1741" s="22">
        <v>27</v>
      </c>
      <c r="E1741" s="23"/>
    </row>
    <row r="1742" spans="1:5" ht="20" customHeight="1">
      <c r="A1742" s="19" t="s">
        <v>3217</v>
      </c>
      <c r="B1742" s="20" t="s">
        <v>3218</v>
      </c>
      <c r="C1742" s="21" t="s">
        <v>345</v>
      </c>
      <c r="D1742" s="22">
        <v>67</v>
      </c>
      <c r="E1742" s="23"/>
    </row>
    <row r="1743" spans="1:5" ht="20" customHeight="1">
      <c r="A1743" s="19" t="s">
        <v>3219</v>
      </c>
      <c r="B1743" s="20" t="s">
        <v>3220</v>
      </c>
      <c r="C1743" s="21" t="s">
        <v>345</v>
      </c>
      <c r="D1743" s="22">
        <v>66</v>
      </c>
      <c r="E1743" s="23"/>
    </row>
    <row r="1744" spans="1:5" ht="20" customHeight="1">
      <c r="A1744" s="19" t="s">
        <v>3221</v>
      </c>
      <c r="B1744" s="24">
        <v>100</v>
      </c>
      <c r="C1744" s="21" t="s">
        <v>345</v>
      </c>
      <c r="D1744" s="22">
        <v>65</v>
      </c>
      <c r="E1744" s="23"/>
    </row>
    <row r="1745" spans="1:5" ht="20" customHeight="1">
      <c r="A1745" s="19" t="s">
        <v>3222</v>
      </c>
      <c r="B1745" s="24">
        <v>100</v>
      </c>
      <c r="C1745" s="21" t="s">
        <v>345</v>
      </c>
      <c r="D1745" s="22">
        <v>66</v>
      </c>
      <c r="E1745" s="23"/>
    </row>
    <row r="1746" spans="1:5" ht="20" customHeight="1">
      <c r="A1746" s="19" t="s">
        <v>3223</v>
      </c>
      <c r="B1746" s="20" t="s">
        <v>3224</v>
      </c>
      <c r="C1746" s="21" t="s">
        <v>345</v>
      </c>
      <c r="D1746" s="22">
        <v>66</v>
      </c>
      <c r="E1746" s="23"/>
    </row>
    <row r="1747" spans="1:5" ht="20" customHeight="1">
      <c r="A1747" s="19" t="s">
        <v>3225</v>
      </c>
      <c r="B1747" s="20" t="s">
        <v>3226</v>
      </c>
      <c r="C1747" s="21" t="s">
        <v>296</v>
      </c>
      <c r="D1747" s="22">
        <v>60</v>
      </c>
      <c r="E1747" s="23"/>
    </row>
    <row r="1748" spans="1:5" ht="20" customHeight="1">
      <c r="A1748" s="19" t="s">
        <v>3227</v>
      </c>
      <c r="B1748" s="24">
        <v>100</v>
      </c>
      <c r="C1748" s="21" t="s">
        <v>345</v>
      </c>
      <c r="D1748" s="22">
        <v>66</v>
      </c>
      <c r="E1748" s="23"/>
    </row>
    <row r="1749" spans="1:5" ht="20" customHeight="1">
      <c r="A1749" s="19" t="s">
        <v>3228</v>
      </c>
      <c r="B1749" s="24">
        <v>100</v>
      </c>
      <c r="C1749" s="21" t="s">
        <v>345</v>
      </c>
      <c r="D1749" s="22">
        <v>66</v>
      </c>
      <c r="E1749" s="23"/>
    </row>
    <row r="1750" spans="1:5" ht="20" customHeight="1">
      <c r="A1750" s="19" t="s">
        <v>3229</v>
      </c>
      <c r="B1750" s="24">
        <v>100</v>
      </c>
      <c r="C1750" s="21" t="s">
        <v>345</v>
      </c>
      <c r="D1750" s="22">
        <v>66</v>
      </c>
      <c r="E1750" s="23"/>
    </row>
    <row r="1751" spans="1:5" ht="20" customHeight="1">
      <c r="A1751" s="19" t="s">
        <v>3230</v>
      </c>
      <c r="B1751" s="20" t="s">
        <v>3231</v>
      </c>
      <c r="C1751" s="21" t="s">
        <v>139</v>
      </c>
      <c r="D1751" s="22">
        <v>63</v>
      </c>
      <c r="E1751" s="23"/>
    </row>
    <row r="1752" spans="1:5" ht="20" customHeight="1">
      <c r="A1752" s="19" t="s">
        <v>3232</v>
      </c>
      <c r="B1752" s="20" t="s">
        <v>3233</v>
      </c>
      <c r="C1752" s="21" t="s">
        <v>296</v>
      </c>
      <c r="D1752" s="22">
        <v>31</v>
      </c>
      <c r="E1752" s="23"/>
    </row>
    <row r="1753" spans="1:5" ht="20" customHeight="1">
      <c r="A1753" s="19" t="s">
        <v>3234</v>
      </c>
      <c r="B1753" s="24">
        <v>100</v>
      </c>
      <c r="C1753" s="21" t="s">
        <v>345</v>
      </c>
      <c r="D1753" s="22">
        <v>64</v>
      </c>
      <c r="E1753" s="23"/>
    </row>
    <row r="1754" spans="1:5" ht="20" customHeight="1">
      <c r="A1754" s="19" t="s">
        <v>3235</v>
      </c>
      <c r="B1754" s="24">
        <v>100</v>
      </c>
      <c r="C1754" s="21" t="s">
        <v>345</v>
      </c>
      <c r="D1754" s="22">
        <v>65</v>
      </c>
      <c r="E1754" s="23"/>
    </row>
    <row r="1755" spans="1:5" ht="20" customHeight="1">
      <c r="A1755" s="19" t="s">
        <v>3236</v>
      </c>
      <c r="B1755" s="24">
        <v>100</v>
      </c>
      <c r="C1755" s="21" t="s">
        <v>345</v>
      </c>
      <c r="D1755" s="22">
        <v>66</v>
      </c>
      <c r="E1755" s="23"/>
    </row>
    <row r="1756" spans="1:5" ht="20" customHeight="1">
      <c r="A1756" s="19" t="s">
        <v>3237</v>
      </c>
      <c r="B1756" s="20" t="s">
        <v>3238</v>
      </c>
      <c r="C1756" s="21" t="s">
        <v>296</v>
      </c>
      <c r="D1756" s="22">
        <v>25</v>
      </c>
      <c r="E1756" s="23"/>
    </row>
    <row r="1757" spans="1:5" ht="20" customHeight="1">
      <c r="A1757" s="19" t="s">
        <v>3239</v>
      </c>
      <c r="B1757" s="20" t="s">
        <v>3240</v>
      </c>
      <c r="C1757" s="21" t="s">
        <v>345</v>
      </c>
      <c r="D1757" s="22">
        <v>66</v>
      </c>
      <c r="E1757" s="23"/>
    </row>
    <row r="1758" spans="1:5" ht="20" customHeight="1">
      <c r="A1758" s="19" t="s">
        <v>3241</v>
      </c>
      <c r="B1758" s="20" t="s">
        <v>3242</v>
      </c>
      <c r="C1758" s="21" t="s">
        <v>345</v>
      </c>
      <c r="D1758" s="22">
        <v>67</v>
      </c>
      <c r="E1758" s="23"/>
    </row>
    <row r="1759" spans="1:5" ht="20" customHeight="1">
      <c r="A1759" s="19" t="s">
        <v>3243</v>
      </c>
      <c r="B1759" s="20" t="s">
        <v>3244</v>
      </c>
      <c r="C1759" s="21" t="s">
        <v>345</v>
      </c>
      <c r="D1759" s="22">
        <v>66</v>
      </c>
      <c r="E1759" s="23"/>
    </row>
    <row r="1760" spans="1:5" ht="20" customHeight="1">
      <c r="A1760" s="19" t="s">
        <v>3245</v>
      </c>
      <c r="B1760" s="20" t="s">
        <v>3246</v>
      </c>
      <c r="C1760" s="21" t="s">
        <v>345</v>
      </c>
      <c r="D1760" s="22">
        <v>66</v>
      </c>
      <c r="E1760" s="23"/>
    </row>
    <row r="1761" spans="1:5" ht="20" customHeight="1">
      <c r="A1761" s="19" t="s">
        <v>3247</v>
      </c>
      <c r="B1761" s="20" t="s">
        <v>3248</v>
      </c>
      <c r="C1761" s="21" t="s">
        <v>345</v>
      </c>
      <c r="D1761" s="22">
        <v>67</v>
      </c>
      <c r="E1761" s="23"/>
    </row>
    <row r="1762" spans="1:5" ht="20" customHeight="1">
      <c r="A1762" s="19" t="s">
        <v>3249</v>
      </c>
      <c r="B1762" s="20" t="s">
        <v>3248</v>
      </c>
      <c r="C1762" s="21" t="s">
        <v>345</v>
      </c>
      <c r="D1762" s="22">
        <v>67</v>
      </c>
      <c r="E1762" s="23"/>
    </row>
    <row r="1763" spans="1:5" ht="20" customHeight="1">
      <c r="A1763" s="19" t="s">
        <v>3250</v>
      </c>
      <c r="B1763" s="20" t="s">
        <v>3251</v>
      </c>
      <c r="C1763" s="21" t="s">
        <v>296</v>
      </c>
      <c r="D1763" s="22">
        <v>45</v>
      </c>
      <c r="E1763" s="23"/>
    </row>
    <row r="1764" spans="1:5" ht="20" customHeight="1">
      <c r="A1764" s="19" t="s">
        <v>3252</v>
      </c>
      <c r="B1764" s="20" t="s">
        <v>3253</v>
      </c>
      <c r="C1764" s="21" t="s">
        <v>345</v>
      </c>
      <c r="D1764" s="22">
        <v>65</v>
      </c>
      <c r="E1764" s="23"/>
    </row>
    <row r="1765" spans="1:5" ht="20" customHeight="1">
      <c r="A1765" s="19" t="s">
        <v>3254</v>
      </c>
      <c r="B1765" s="20" t="s">
        <v>3255</v>
      </c>
      <c r="C1765" s="21" t="s">
        <v>296</v>
      </c>
      <c r="D1765" s="22">
        <v>36</v>
      </c>
      <c r="E1765" s="23"/>
    </row>
    <row r="1766" spans="1:5" ht="20" customHeight="1">
      <c r="A1766" s="19" t="s">
        <v>3256</v>
      </c>
      <c r="B1766" s="20" t="s">
        <v>3255</v>
      </c>
      <c r="C1766" s="21" t="s">
        <v>296</v>
      </c>
      <c r="D1766" s="22">
        <v>36</v>
      </c>
      <c r="E1766" s="23"/>
    </row>
    <row r="1767" spans="1:5" ht="20" customHeight="1">
      <c r="A1767" s="19" t="s">
        <v>3257</v>
      </c>
      <c r="B1767" s="20" t="s">
        <v>3255</v>
      </c>
      <c r="C1767" s="21" t="s">
        <v>296</v>
      </c>
      <c r="D1767" s="22">
        <v>36</v>
      </c>
      <c r="E1767" s="23"/>
    </row>
    <row r="1768" spans="1:5" ht="20" customHeight="1">
      <c r="A1768" s="19" t="s">
        <v>3258</v>
      </c>
      <c r="B1768" s="20" t="s">
        <v>3259</v>
      </c>
      <c r="C1768" s="21" t="s">
        <v>345</v>
      </c>
      <c r="D1768" s="22">
        <v>66</v>
      </c>
      <c r="E1768" s="23"/>
    </row>
    <row r="1769" spans="1:5" ht="20" customHeight="1">
      <c r="A1769" s="19" t="s">
        <v>3260</v>
      </c>
      <c r="B1769" s="20" t="s">
        <v>3259</v>
      </c>
      <c r="C1769" s="21" t="s">
        <v>345</v>
      </c>
      <c r="D1769" s="22">
        <v>66</v>
      </c>
      <c r="E1769" s="23"/>
    </row>
    <row r="1770" spans="1:5" ht="20" customHeight="1">
      <c r="A1770" s="19" t="s">
        <v>3261</v>
      </c>
      <c r="B1770" s="20" t="s">
        <v>3262</v>
      </c>
      <c r="C1770" s="21" t="s">
        <v>345</v>
      </c>
      <c r="D1770" s="22">
        <v>66</v>
      </c>
      <c r="E1770" s="23"/>
    </row>
    <row r="1771" spans="1:5" ht="20" customHeight="1">
      <c r="A1771" s="19" t="s">
        <v>3263</v>
      </c>
      <c r="B1771" s="20" t="s">
        <v>3264</v>
      </c>
      <c r="C1771" s="21" t="s">
        <v>345</v>
      </c>
      <c r="D1771" s="22">
        <v>66</v>
      </c>
      <c r="E1771" s="23"/>
    </row>
    <row r="1772" spans="1:5" ht="20" customHeight="1">
      <c r="A1772" s="19" t="s">
        <v>3265</v>
      </c>
      <c r="B1772" s="20" t="s">
        <v>3266</v>
      </c>
      <c r="C1772" s="21" t="s">
        <v>345</v>
      </c>
      <c r="D1772" s="22">
        <v>66</v>
      </c>
      <c r="E1772" s="23"/>
    </row>
    <row r="1773" spans="1:5" ht="20" customHeight="1">
      <c r="A1773" s="19" t="s">
        <v>3267</v>
      </c>
      <c r="B1773" s="20" t="s">
        <v>3268</v>
      </c>
      <c r="C1773" s="21" t="s">
        <v>296</v>
      </c>
      <c r="D1773" s="22">
        <v>39</v>
      </c>
      <c r="E1773" s="23"/>
    </row>
    <row r="1774" spans="1:5" ht="20" customHeight="1">
      <c r="A1774" s="19" t="s">
        <v>3269</v>
      </c>
      <c r="B1774" s="20" t="s">
        <v>3270</v>
      </c>
      <c r="C1774" s="21" t="s">
        <v>345</v>
      </c>
      <c r="D1774" s="22">
        <v>65</v>
      </c>
      <c r="E1774" s="23"/>
    </row>
    <row r="1775" spans="1:5" ht="20" customHeight="1">
      <c r="A1775" s="19" t="s">
        <v>3271</v>
      </c>
      <c r="B1775" s="20" t="s">
        <v>3272</v>
      </c>
      <c r="C1775" s="21" t="s">
        <v>345</v>
      </c>
      <c r="D1775" s="22">
        <v>66</v>
      </c>
      <c r="E1775" s="23"/>
    </row>
    <row r="1776" spans="1:5" ht="20" customHeight="1">
      <c r="A1776" s="19" t="s">
        <v>3273</v>
      </c>
      <c r="B1776" s="20" t="s">
        <v>3272</v>
      </c>
      <c r="C1776" s="21" t="s">
        <v>345</v>
      </c>
      <c r="D1776" s="22">
        <v>66</v>
      </c>
      <c r="E1776" s="23"/>
    </row>
    <row r="1777" spans="1:5" ht="20" customHeight="1">
      <c r="A1777" s="19" t="s">
        <v>3274</v>
      </c>
      <c r="B1777" s="20" t="s">
        <v>3272</v>
      </c>
      <c r="C1777" s="21" t="s">
        <v>345</v>
      </c>
      <c r="D1777" s="22">
        <v>66</v>
      </c>
      <c r="E1777" s="23"/>
    </row>
    <row r="1778" spans="1:5" ht="20" customHeight="1">
      <c r="A1778" s="19" t="s">
        <v>3275</v>
      </c>
      <c r="B1778" s="20" t="s">
        <v>3276</v>
      </c>
      <c r="C1778" s="21" t="s">
        <v>345</v>
      </c>
      <c r="D1778" s="22">
        <v>66</v>
      </c>
      <c r="E1778" s="23"/>
    </row>
    <row r="1779" spans="1:5" ht="20" customHeight="1">
      <c r="A1779" s="19" t="s">
        <v>3277</v>
      </c>
      <c r="B1779" s="20" t="s">
        <v>3278</v>
      </c>
      <c r="C1779" s="21" t="s">
        <v>345</v>
      </c>
      <c r="D1779" s="22">
        <v>66</v>
      </c>
      <c r="E1779" s="23"/>
    </row>
    <row r="1780" spans="1:5" ht="20" customHeight="1">
      <c r="A1780" s="19" t="s">
        <v>3279</v>
      </c>
      <c r="B1780" s="20" t="s">
        <v>3280</v>
      </c>
      <c r="C1780" s="21" t="s">
        <v>345</v>
      </c>
      <c r="D1780" s="22">
        <v>66</v>
      </c>
      <c r="E1780" s="23"/>
    </row>
    <row r="1781" spans="1:5" ht="20" customHeight="1">
      <c r="A1781" s="19" t="s">
        <v>3281</v>
      </c>
      <c r="B1781" s="20" t="s">
        <v>3282</v>
      </c>
      <c r="C1781" s="21" t="s">
        <v>345</v>
      </c>
      <c r="D1781" s="22">
        <v>65</v>
      </c>
      <c r="E1781" s="23"/>
    </row>
    <row r="1782" spans="1:5" ht="20" customHeight="1">
      <c r="A1782" s="19" t="s">
        <v>3283</v>
      </c>
      <c r="B1782" s="20" t="s">
        <v>3284</v>
      </c>
      <c r="C1782" s="21" t="s">
        <v>345</v>
      </c>
      <c r="D1782" s="22">
        <v>66</v>
      </c>
      <c r="E1782" s="23"/>
    </row>
    <row r="1783" spans="1:5" ht="20" customHeight="1">
      <c r="A1783" s="19" t="s">
        <v>3285</v>
      </c>
      <c r="B1783" s="20" t="s">
        <v>3284</v>
      </c>
      <c r="C1783" s="21" t="s">
        <v>345</v>
      </c>
      <c r="D1783" s="22">
        <v>66</v>
      </c>
      <c r="E1783" s="23"/>
    </row>
    <row r="1784" spans="1:5" ht="20" customHeight="1">
      <c r="A1784" s="19" t="s">
        <v>3286</v>
      </c>
      <c r="B1784" s="20" t="s">
        <v>3287</v>
      </c>
      <c r="C1784" s="21" t="s">
        <v>345</v>
      </c>
      <c r="D1784" s="22">
        <v>66</v>
      </c>
      <c r="E1784" s="23"/>
    </row>
    <row r="1785" spans="1:5" ht="20" customHeight="1">
      <c r="A1785" s="19" t="s">
        <v>3288</v>
      </c>
      <c r="B1785" s="20" t="s">
        <v>3289</v>
      </c>
      <c r="C1785" s="21" t="s">
        <v>345</v>
      </c>
      <c r="D1785" s="22">
        <v>66</v>
      </c>
      <c r="E1785" s="23"/>
    </row>
    <row r="1786" spans="1:5" ht="20" customHeight="1">
      <c r="A1786" s="19" t="s">
        <v>3290</v>
      </c>
      <c r="B1786" s="20" t="s">
        <v>3291</v>
      </c>
      <c r="C1786" s="21" t="s">
        <v>345</v>
      </c>
      <c r="D1786" s="22">
        <v>67</v>
      </c>
      <c r="E1786" s="23"/>
    </row>
    <row r="1787" spans="1:5" ht="20" customHeight="1">
      <c r="A1787" s="19" t="s">
        <v>3292</v>
      </c>
      <c r="B1787" s="20" t="s">
        <v>3293</v>
      </c>
      <c r="C1787" s="21" t="s">
        <v>139</v>
      </c>
      <c r="D1787" s="22">
        <v>63</v>
      </c>
      <c r="E1787" s="23"/>
    </row>
    <row r="1788" spans="1:5" ht="20" customHeight="1">
      <c r="A1788" s="19" t="s">
        <v>3294</v>
      </c>
      <c r="B1788" s="20" t="s">
        <v>3295</v>
      </c>
      <c r="C1788" s="21" t="s">
        <v>345</v>
      </c>
      <c r="D1788" s="22">
        <v>66</v>
      </c>
      <c r="E1788" s="23"/>
    </row>
    <row r="1789" spans="1:5" ht="20" customHeight="1">
      <c r="A1789" s="19" t="s">
        <v>3296</v>
      </c>
      <c r="B1789" s="20" t="s">
        <v>3297</v>
      </c>
      <c r="C1789" s="21" t="s">
        <v>345</v>
      </c>
      <c r="D1789" s="22">
        <v>67</v>
      </c>
      <c r="E1789" s="23"/>
    </row>
    <row r="1790" spans="1:5" ht="20" customHeight="1">
      <c r="A1790" s="19" t="s">
        <v>3298</v>
      </c>
      <c r="B1790" s="20" t="s">
        <v>3297</v>
      </c>
      <c r="C1790" s="21" t="s">
        <v>345</v>
      </c>
      <c r="D1790" s="22">
        <v>67</v>
      </c>
      <c r="E1790" s="23"/>
    </row>
    <row r="1791" spans="1:5" ht="20" customHeight="1">
      <c r="A1791" s="19" t="s">
        <v>3299</v>
      </c>
      <c r="B1791" s="20" t="s">
        <v>3300</v>
      </c>
      <c r="C1791" s="21" t="s">
        <v>296</v>
      </c>
      <c r="D1791" s="22">
        <v>44</v>
      </c>
      <c r="E1791" s="23"/>
    </row>
    <row r="1792" spans="1:5" ht="20" customHeight="1">
      <c r="A1792" s="19" t="s">
        <v>3301</v>
      </c>
      <c r="B1792" s="20" t="s">
        <v>3302</v>
      </c>
      <c r="C1792" s="21" t="s">
        <v>345</v>
      </c>
      <c r="D1792" s="22">
        <v>64</v>
      </c>
      <c r="E1792" s="23"/>
    </row>
    <row r="1793" spans="1:5" ht="20" customHeight="1">
      <c r="A1793" s="19" t="s">
        <v>3303</v>
      </c>
      <c r="B1793" s="20" t="s">
        <v>3304</v>
      </c>
      <c r="C1793" s="21" t="s">
        <v>296</v>
      </c>
      <c r="D1793" s="22">
        <v>35</v>
      </c>
      <c r="E1793" s="23"/>
    </row>
    <row r="1794" spans="1:5" ht="20" customHeight="1">
      <c r="A1794" s="19" t="s">
        <v>3305</v>
      </c>
      <c r="B1794" s="20" t="s">
        <v>3306</v>
      </c>
      <c r="C1794" s="21" t="s">
        <v>345</v>
      </c>
      <c r="D1794" s="22">
        <v>65</v>
      </c>
      <c r="E1794" s="23"/>
    </row>
    <row r="1795" spans="1:5" ht="20" customHeight="1">
      <c r="A1795" s="19" t="s">
        <v>3307</v>
      </c>
      <c r="B1795" s="20" t="s">
        <v>3306</v>
      </c>
      <c r="C1795" s="21" t="s">
        <v>345</v>
      </c>
      <c r="D1795" s="22">
        <v>65</v>
      </c>
      <c r="E1795" s="23"/>
    </row>
    <row r="1796" spans="1:5" ht="20" customHeight="1">
      <c r="A1796" s="19" t="s">
        <v>3308</v>
      </c>
      <c r="B1796" s="20" t="s">
        <v>3309</v>
      </c>
      <c r="C1796" s="21" t="s">
        <v>345</v>
      </c>
      <c r="D1796" s="22">
        <v>66</v>
      </c>
      <c r="E1796" s="23"/>
    </row>
    <row r="1797" spans="1:5" ht="20" customHeight="1">
      <c r="A1797" s="19" t="s">
        <v>3310</v>
      </c>
      <c r="B1797" s="20" t="s">
        <v>3309</v>
      </c>
      <c r="C1797" s="21" t="s">
        <v>345</v>
      </c>
      <c r="D1797" s="22">
        <v>66</v>
      </c>
      <c r="E1797" s="23"/>
    </row>
    <row r="1798" spans="1:5" ht="20" customHeight="1">
      <c r="A1798" s="19" t="s">
        <v>3311</v>
      </c>
      <c r="B1798" s="20" t="s">
        <v>3312</v>
      </c>
      <c r="C1798" s="21" t="s">
        <v>296</v>
      </c>
      <c r="D1798" s="22">
        <v>46</v>
      </c>
      <c r="E1798" s="23"/>
    </row>
    <row r="1799" spans="1:5" ht="20" customHeight="1">
      <c r="A1799" s="19" t="s">
        <v>3313</v>
      </c>
      <c r="B1799" s="20" t="s">
        <v>3314</v>
      </c>
      <c r="C1799" s="21" t="s">
        <v>345</v>
      </c>
      <c r="D1799" s="22">
        <v>66</v>
      </c>
      <c r="E1799" s="23"/>
    </row>
    <row r="1800" spans="1:5" ht="20" customHeight="1">
      <c r="A1800" s="19" t="s">
        <v>3315</v>
      </c>
      <c r="B1800" s="20" t="s">
        <v>3316</v>
      </c>
      <c r="C1800" s="21" t="s">
        <v>296</v>
      </c>
      <c r="D1800" s="22">
        <v>40</v>
      </c>
      <c r="E1800" s="23"/>
    </row>
    <row r="1801" spans="1:5" ht="20" customHeight="1">
      <c r="A1801" s="19" t="s">
        <v>3317</v>
      </c>
      <c r="B1801" s="20" t="s">
        <v>3318</v>
      </c>
      <c r="C1801" s="21" t="s">
        <v>345</v>
      </c>
      <c r="D1801" s="22">
        <v>66</v>
      </c>
      <c r="E1801" s="23"/>
    </row>
    <row r="1802" spans="1:5" ht="20" customHeight="1">
      <c r="A1802" s="19" t="s">
        <v>3319</v>
      </c>
      <c r="B1802" s="20" t="s">
        <v>3320</v>
      </c>
      <c r="C1802" s="21" t="s">
        <v>345</v>
      </c>
      <c r="D1802" s="22">
        <v>66</v>
      </c>
      <c r="E1802" s="23"/>
    </row>
    <row r="1803" spans="1:5" ht="20" customHeight="1">
      <c r="A1803" s="19" t="s">
        <v>3321</v>
      </c>
      <c r="B1803" s="20" t="s">
        <v>3322</v>
      </c>
      <c r="C1803" s="21" t="s">
        <v>345</v>
      </c>
      <c r="D1803" s="22">
        <v>65</v>
      </c>
      <c r="E1803" s="23"/>
    </row>
    <row r="1804" spans="1:5" ht="20" customHeight="1">
      <c r="A1804" s="19" t="s">
        <v>3323</v>
      </c>
      <c r="B1804" s="20" t="s">
        <v>3324</v>
      </c>
      <c r="C1804" s="21" t="s">
        <v>345</v>
      </c>
      <c r="D1804" s="22">
        <v>66</v>
      </c>
      <c r="E1804" s="23"/>
    </row>
    <row r="1805" spans="1:5" ht="20" customHeight="1">
      <c r="A1805" s="19" t="s">
        <v>3325</v>
      </c>
      <c r="B1805" s="20" t="s">
        <v>3324</v>
      </c>
      <c r="C1805" s="21" t="s">
        <v>345</v>
      </c>
      <c r="D1805" s="22">
        <v>66</v>
      </c>
      <c r="E1805" s="23"/>
    </row>
    <row r="1806" spans="1:5" ht="20" customHeight="1">
      <c r="A1806" s="19" t="s">
        <v>3326</v>
      </c>
      <c r="B1806" s="20" t="s">
        <v>3327</v>
      </c>
      <c r="C1806" s="21" t="s">
        <v>296</v>
      </c>
      <c r="D1806" s="22">
        <v>47</v>
      </c>
      <c r="E1806" s="23"/>
    </row>
    <row r="1807" spans="1:5" ht="20" customHeight="1">
      <c r="A1807" s="19" t="s">
        <v>3328</v>
      </c>
      <c r="B1807" s="20" t="s">
        <v>3329</v>
      </c>
      <c r="C1807" s="21" t="s">
        <v>296</v>
      </c>
      <c r="D1807" s="22">
        <v>41</v>
      </c>
      <c r="E1807" s="23"/>
    </row>
    <row r="1808" spans="1:5" ht="20" customHeight="1">
      <c r="A1808" s="19" t="s">
        <v>3330</v>
      </c>
      <c r="B1808" s="20" t="s">
        <v>3329</v>
      </c>
      <c r="C1808" s="21" t="s">
        <v>296</v>
      </c>
      <c r="D1808" s="22">
        <v>41</v>
      </c>
      <c r="E1808" s="23"/>
    </row>
    <row r="1809" spans="1:5" ht="20" customHeight="1">
      <c r="A1809" s="19" t="s">
        <v>3331</v>
      </c>
      <c r="B1809" s="20" t="s">
        <v>3332</v>
      </c>
      <c r="C1809" s="21" t="s">
        <v>345</v>
      </c>
      <c r="D1809" s="22">
        <v>66</v>
      </c>
      <c r="E1809" s="23"/>
    </row>
    <row r="1810" spans="1:5" ht="20" customHeight="1">
      <c r="A1810" s="19" t="s">
        <v>3333</v>
      </c>
      <c r="B1810" s="20" t="s">
        <v>3334</v>
      </c>
      <c r="C1810" s="21" t="s">
        <v>345</v>
      </c>
      <c r="D1810" s="22">
        <v>67</v>
      </c>
      <c r="E1810" s="23"/>
    </row>
    <row r="1811" spans="1:5" ht="20" customHeight="1">
      <c r="A1811" s="19" t="s">
        <v>3335</v>
      </c>
      <c r="B1811" s="20" t="s">
        <v>3336</v>
      </c>
      <c r="C1811" s="21" t="s">
        <v>345</v>
      </c>
      <c r="D1811" s="22">
        <v>66</v>
      </c>
      <c r="E1811" s="23"/>
    </row>
    <row r="1812" spans="1:5" ht="20" customHeight="1">
      <c r="A1812" s="19" t="s">
        <v>3337</v>
      </c>
      <c r="B1812" s="20" t="s">
        <v>3338</v>
      </c>
      <c r="C1812" s="21" t="s">
        <v>345</v>
      </c>
      <c r="D1812" s="22">
        <v>67</v>
      </c>
      <c r="E1812" s="23"/>
    </row>
    <row r="1813" spans="1:5" ht="20" customHeight="1">
      <c r="A1813" s="19" t="s">
        <v>3339</v>
      </c>
      <c r="B1813" s="20" t="s">
        <v>3338</v>
      </c>
      <c r="C1813" s="21" t="s">
        <v>345</v>
      </c>
      <c r="D1813" s="22">
        <v>67</v>
      </c>
      <c r="E1813" s="23"/>
    </row>
    <row r="1814" spans="1:5" ht="20" customHeight="1">
      <c r="A1814" s="19" t="s">
        <v>3340</v>
      </c>
      <c r="B1814" s="20" t="s">
        <v>3338</v>
      </c>
      <c r="C1814" s="21" t="s">
        <v>345</v>
      </c>
      <c r="D1814" s="22">
        <v>67</v>
      </c>
      <c r="E1814" s="23"/>
    </row>
    <row r="1815" spans="1:5" ht="20" customHeight="1">
      <c r="A1815" s="19" t="s">
        <v>3341</v>
      </c>
      <c r="B1815" s="24">
        <v>100</v>
      </c>
      <c r="C1815" s="21" t="s">
        <v>345</v>
      </c>
      <c r="D1815" s="22">
        <v>66</v>
      </c>
      <c r="E1815" s="23"/>
    </row>
    <row r="1816" spans="1:5" ht="20" customHeight="1">
      <c r="A1816" s="19" t="s">
        <v>3342</v>
      </c>
      <c r="B1816" s="20" t="s">
        <v>3343</v>
      </c>
      <c r="C1816" s="21" t="s">
        <v>345</v>
      </c>
      <c r="D1816" s="22">
        <v>65</v>
      </c>
      <c r="E1816" s="23"/>
    </row>
    <row r="1817" spans="1:5" ht="20" customHeight="1">
      <c r="A1817" s="19" t="s">
        <v>3344</v>
      </c>
      <c r="B1817" s="20" t="s">
        <v>3345</v>
      </c>
      <c r="C1817" s="21" t="s">
        <v>345</v>
      </c>
      <c r="D1817" s="22">
        <v>66</v>
      </c>
      <c r="E1817" s="23"/>
    </row>
    <row r="1818" spans="1:5" ht="20" customHeight="1">
      <c r="A1818" s="19" t="s">
        <v>3346</v>
      </c>
      <c r="B1818" s="20" t="s">
        <v>3345</v>
      </c>
      <c r="C1818" s="21" t="s">
        <v>345</v>
      </c>
      <c r="D1818" s="22">
        <v>66</v>
      </c>
      <c r="E1818" s="23"/>
    </row>
    <row r="1819" spans="1:5" ht="20" customHeight="1">
      <c r="A1819" s="19" t="s">
        <v>3347</v>
      </c>
      <c r="B1819" s="20" t="s">
        <v>3345</v>
      </c>
      <c r="C1819" s="21" t="s">
        <v>345</v>
      </c>
      <c r="D1819" s="22">
        <v>66</v>
      </c>
      <c r="E1819" s="23"/>
    </row>
    <row r="1820" spans="1:5" ht="20" customHeight="1">
      <c r="A1820" s="19" t="s">
        <v>3348</v>
      </c>
      <c r="B1820" s="20" t="s">
        <v>3349</v>
      </c>
      <c r="C1820" s="21" t="s">
        <v>345</v>
      </c>
      <c r="D1820" s="22">
        <v>67</v>
      </c>
      <c r="E1820" s="23"/>
    </row>
    <row r="1821" spans="1:5" ht="20" customHeight="1">
      <c r="A1821" s="19" t="s">
        <v>3350</v>
      </c>
      <c r="B1821" s="20" t="s">
        <v>3349</v>
      </c>
      <c r="C1821" s="21" t="s">
        <v>345</v>
      </c>
      <c r="D1821" s="22">
        <v>67</v>
      </c>
      <c r="E1821" s="23"/>
    </row>
    <row r="1822" spans="1:5" ht="20" customHeight="1">
      <c r="A1822" s="19" t="s">
        <v>3351</v>
      </c>
      <c r="B1822" s="20" t="s">
        <v>3352</v>
      </c>
      <c r="C1822" s="21" t="s">
        <v>345</v>
      </c>
      <c r="D1822" s="22">
        <v>66</v>
      </c>
      <c r="E1822" s="23"/>
    </row>
    <row r="1823" spans="1:5" ht="20" customHeight="1">
      <c r="A1823" s="19" t="s">
        <v>3353</v>
      </c>
      <c r="B1823" s="20" t="s">
        <v>3354</v>
      </c>
      <c r="C1823" s="21" t="s">
        <v>345</v>
      </c>
      <c r="D1823" s="22">
        <v>66</v>
      </c>
      <c r="E1823" s="23"/>
    </row>
    <row r="1824" spans="1:5" ht="20" customHeight="1">
      <c r="A1824" s="19" t="s">
        <v>3355</v>
      </c>
      <c r="B1824" s="24">
        <v>100</v>
      </c>
      <c r="C1824" s="21" t="s">
        <v>345</v>
      </c>
      <c r="D1824" s="22">
        <v>66</v>
      </c>
      <c r="E1824" s="23"/>
    </row>
    <row r="1825" spans="1:5" ht="20" customHeight="1">
      <c r="A1825" s="19" t="s">
        <v>3356</v>
      </c>
      <c r="B1825" s="24">
        <v>100</v>
      </c>
      <c r="C1825" s="21" t="s">
        <v>345</v>
      </c>
      <c r="D1825" s="22">
        <v>65</v>
      </c>
      <c r="E1825" s="23"/>
    </row>
    <row r="1826" spans="1:5" ht="20" customHeight="1">
      <c r="A1826" s="19" t="s">
        <v>3357</v>
      </c>
      <c r="B1826" s="20" t="s">
        <v>3358</v>
      </c>
      <c r="C1826" s="21" t="s">
        <v>345</v>
      </c>
      <c r="D1826" s="22">
        <v>66</v>
      </c>
      <c r="E1826" s="23"/>
    </row>
    <row r="1827" spans="1:5" ht="20" customHeight="1">
      <c r="A1827" s="19" t="s">
        <v>3359</v>
      </c>
      <c r="B1827" s="20" t="s">
        <v>3358</v>
      </c>
      <c r="C1827" s="21" t="s">
        <v>345</v>
      </c>
      <c r="D1827" s="22">
        <v>66</v>
      </c>
      <c r="E1827" s="23"/>
    </row>
    <row r="1828" spans="1:5" ht="20" customHeight="1">
      <c r="A1828" s="19" t="s">
        <v>3360</v>
      </c>
      <c r="B1828" s="20" t="s">
        <v>3361</v>
      </c>
      <c r="C1828" s="21" t="s">
        <v>296</v>
      </c>
      <c r="D1828" s="22">
        <v>38</v>
      </c>
      <c r="E1828" s="23"/>
    </row>
    <row r="1829" spans="1:5" ht="20" customHeight="1">
      <c r="A1829" s="19" t="s">
        <v>3362</v>
      </c>
      <c r="B1829" s="20" t="s">
        <v>3363</v>
      </c>
      <c r="C1829" s="21" t="s">
        <v>345</v>
      </c>
      <c r="D1829" s="22">
        <v>66</v>
      </c>
      <c r="E1829" s="23"/>
    </row>
    <row r="1830" spans="1:5" ht="20" customHeight="1">
      <c r="A1830" s="19" t="s">
        <v>3364</v>
      </c>
      <c r="B1830" s="20" t="s">
        <v>3365</v>
      </c>
      <c r="C1830" s="21" t="s">
        <v>345</v>
      </c>
      <c r="D1830" s="22">
        <v>66</v>
      </c>
      <c r="E1830" s="23"/>
    </row>
    <row r="1831" spans="1:5" ht="20" customHeight="1">
      <c r="A1831" s="19" t="s">
        <v>3366</v>
      </c>
      <c r="B1831" s="20" t="s">
        <v>3367</v>
      </c>
      <c r="C1831" s="21" t="s">
        <v>139</v>
      </c>
      <c r="D1831" s="22">
        <v>63</v>
      </c>
      <c r="E1831" s="23"/>
    </row>
    <row r="1832" spans="1:5" ht="20" customHeight="1">
      <c r="A1832" s="19" t="s">
        <v>3368</v>
      </c>
      <c r="B1832" s="20" t="s">
        <v>3369</v>
      </c>
      <c r="C1832" s="21" t="s">
        <v>345</v>
      </c>
      <c r="D1832" s="22">
        <v>66</v>
      </c>
      <c r="E1832" s="23"/>
    </row>
    <row r="1833" spans="1:5" ht="20" customHeight="1">
      <c r="A1833" s="19" t="s">
        <v>3370</v>
      </c>
      <c r="B1833" s="20" t="s">
        <v>3371</v>
      </c>
      <c r="C1833" s="21" t="s">
        <v>296</v>
      </c>
      <c r="D1833" s="22">
        <v>59</v>
      </c>
      <c r="E1833" s="23"/>
    </row>
    <row r="1834" spans="1:5" ht="20" customHeight="1">
      <c r="A1834" s="19" t="s">
        <v>3372</v>
      </c>
      <c r="B1834" s="20" t="s">
        <v>3371</v>
      </c>
      <c r="C1834" s="21" t="s">
        <v>296</v>
      </c>
      <c r="D1834" s="22">
        <v>59</v>
      </c>
      <c r="E1834" s="23"/>
    </row>
    <row r="1835" spans="1:5" ht="20" customHeight="1">
      <c r="A1835" s="19" t="s">
        <v>3373</v>
      </c>
      <c r="B1835" s="20" t="s">
        <v>3374</v>
      </c>
      <c r="C1835" s="21" t="s">
        <v>296</v>
      </c>
      <c r="D1835" s="22">
        <v>56</v>
      </c>
      <c r="E1835" s="23"/>
    </row>
    <row r="1836" spans="1:5" ht="20" customHeight="1">
      <c r="A1836" s="19" t="s">
        <v>3375</v>
      </c>
      <c r="B1836" s="20" t="s">
        <v>3374</v>
      </c>
      <c r="C1836" s="21" t="s">
        <v>296</v>
      </c>
      <c r="D1836" s="22">
        <v>56</v>
      </c>
      <c r="E1836" s="23"/>
    </row>
    <row r="1837" spans="1:5" ht="20" customHeight="1">
      <c r="A1837" s="19" t="s">
        <v>3376</v>
      </c>
      <c r="B1837" s="20" t="s">
        <v>3377</v>
      </c>
      <c r="C1837" s="21" t="s">
        <v>345</v>
      </c>
      <c r="D1837" s="22">
        <v>64</v>
      </c>
      <c r="E1837" s="23"/>
    </row>
    <row r="1838" spans="1:5" ht="20" customHeight="1">
      <c r="A1838" s="19" t="s">
        <v>3378</v>
      </c>
      <c r="B1838" s="20" t="s">
        <v>3379</v>
      </c>
      <c r="C1838" s="21" t="s">
        <v>345</v>
      </c>
      <c r="D1838" s="22">
        <v>65</v>
      </c>
      <c r="E1838" s="23"/>
    </row>
    <row r="1839" spans="1:5" ht="20" customHeight="1">
      <c r="A1839" s="19" t="s">
        <v>3380</v>
      </c>
      <c r="B1839" s="20" t="s">
        <v>3379</v>
      </c>
      <c r="C1839" s="21" t="s">
        <v>345</v>
      </c>
      <c r="D1839" s="22">
        <v>65</v>
      </c>
      <c r="E1839" s="23"/>
    </row>
    <row r="1840" spans="1:5" ht="20" customHeight="1">
      <c r="A1840" s="19" t="s">
        <v>3381</v>
      </c>
      <c r="B1840" s="20" t="s">
        <v>3379</v>
      </c>
      <c r="C1840" s="21" t="s">
        <v>345</v>
      </c>
      <c r="D1840" s="22">
        <v>65</v>
      </c>
      <c r="E1840" s="23"/>
    </row>
    <row r="1841" spans="1:5" ht="20" customHeight="1">
      <c r="A1841" s="19" t="s">
        <v>3382</v>
      </c>
      <c r="B1841" s="20" t="s">
        <v>3383</v>
      </c>
      <c r="C1841" s="21" t="s">
        <v>296</v>
      </c>
      <c r="D1841" s="22">
        <v>53</v>
      </c>
      <c r="E1841" s="23"/>
    </row>
    <row r="1842" spans="1:5" ht="20" customHeight="1">
      <c r="A1842" s="19" t="s">
        <v>3384</v>
      </c>
      <c r="B1842" s="20" t="s">
        <v>3383</v>
      </c>
      <c r="C1842" s="21" t="s">
        <v>296</v>
      </c>
      <c r="D1842" s="22">
        <v>53</v>
      </c>
      <c r="E1842" s="23"/>
    </row>
    <row r="1843" spans="1:5" ht="20" customHeight="1">
      <c r="A1843" s="19" t="s">
        <v>3385</v>
      </c>
      <c r="B1843" s="20" t="s">
        <v>3386</v>
      </c>
      <c r="C1843" s="21" t="s">
        <v>345</v>
      </c>
      <c r="D1843" s="22">
        <v>66</v>
      </c>
      <c r="E1843" s="23"/>
    </row>
    <row r="1844" spans="1:5" ht="20" customHeight="1">
      <c r="A1844" s="19" t="s">
        <v>3387</v>
      </c>
      <c r="B1844" s="20" t="s">
        <v>3386</v>
      </c>
      <c r="C1844" s="21" t="s">
        <v>345</v>
      </c>
      <c r="D1844" s="22">
        <v>66</v>
      </c>
      <c r="E1844" s="23"/>
    </row>
    <row r="1845" spans="1:5" ht="20" customHeight="1">
      <c r="A1845" s="19" t="s">
        <v>3388</v>
      </c>
      <c r="B1845" s="20" t="s">
        <v>3389</v>
      </c>
      <c r="C1845" s="21" t="s">
        <v>296</v>
      </c>
      <c r="D1845" s="22">
        <v>26</v>
      </c>
      <c r="E1845" s="23"/>
    </row>
    <row r="1846" spans="1:5" ht="20" customHeight="1">
      <c r="A1846" s="19" t="s">
        <v>3390</v>
      </c>
      <c r="B1846" s="20" t="s">
        <v>3391</v>
      </c>
      <c r="C1846" s="21" t="s">
        <v>345</v>
      </c>
      <c r="D1846" s="22">
        <v>66</v>
      </c>
      <c r="E1846" s="23"/>
    </row>
    <row r="1847" spans="1:5" ht="20" customHeight="1">
      <c r="A1847" s="19" t="s">
        <v>3392</v>
      </c>
      <c r="B1847" s="20" t="s">
        <v>3393</v>
      </c>
      <c r="C1847" s="21" t="s">
        <v>345</v>
      </c>
      <c r="D1847" s="22">
        <v>66</v>
      </c>
      <c r="E1847" s="23"/>
    </row>
    <row r="1848" spans="1:5" ht="20" customHeight="1">
      <c r="A1848" s="19" t="s">
        <v>3394</v>
      </c>
      <c r="B1848" s="20" t="s">
        <v>3395</v>
      </c>
      <c r="C1848" s="21" t="s">
        <v>345</v>
      </c>
      <c r="D1848" s="22">
        <v>66</v>
      </c>
      <c r="E1848" s="23"/>
    </row>
    <row r="1849" spans="1:5" ht="20" customHeight="1">
      <c r="A1849" s="19" t="s">
        <v>3396</v>
      </c>
      <c r="B1849" s="20" t="s">
        <v>3397</v>
      </c>
      <c r="C1849" s="21" t="s">
        <v>345</v>
      </c>
      <c r="D1849" s="22">
        <v>65</v>
      </c>
      <c r="E1849" s="23"/>
    </row>
    <row r="1850" spans="1:5" ht="20" customHeight="1">
      <c r="A1850" s="19" t="s">
        <v>3398</v>
      </c>
      <c r="B1850" s="20" t="s">
        <v>3399</v>
      </c>
      <c r="C1850" s="21" t="s">
        <v>345</v>
      </c>
      <c r="D1850" s="22">
        <v>66</v>
      </c>
      <c r="E1850" s="23"/>
    </row>
    <row r="1851" spans="1:5" ht="20" customHeight="1">
      <c r="A1851" s="19" t="s">
        <v>3400</v>
      </c>
      <c r="B1851" s="20" t="s">
        <v>3399</v>
      </c>
      <c r="C1851" s="21" t="s">
        <v>345</v>
      </c>
      <c r="D1851" s="22">
        <v>66</v>
      </c>
      <c r="E1851" s="23"/>
    </row>
    <row r="1852" spans="1:5" ht="20" customHeight="1">
      <c r="A1852" s="19" t="s">
        <v>3401</v>
      </c>
      <c r="B1852" s="20" t="s">
        <v>3402</v>
      </c>
      <c r="C1852" s="21" t="s">
        <v>345</v>
      </c>
      <c r="D1852" s="22">
        <v>66</v>
      </c>
      <c r="E1852" s="23"/>
    </row>
    <row r="1853" spans="1:5" ht="20" customHeight="1">
      <c r="A1853" s="19" t="s">
        <v>3403</v>
      </c>
      <c r="B1853" s="20" t="s">
        <v>3404</v>
      </c>
      <c r="C1853" s="21" t="s">
        <v>296</v>
      </c>
      <c r="D1853" s="22">
        <v>48</v>
      </c>
      <c r="E1853" s="23"/>
    </row>
    <row r="1854" spans="1:5" ht="20" customHeight="1">
      <c r="A1854" s="19" t="s">
        <v>3405</v>
      </c>
      <c r="B1854" s="20" t="s">
        <v>3404</v>
      </c>
      <c r="C1854" s="21" t="s">
        <v>296</v>
      </c>
      <c r="D1854" s="22">
        <v>48</v>
      </c>
      <c r="E1854" s="23"/>
    </row>
    <row r="1855" spans="1:5" ht="20" customHeight="1">
      <c r="A1855" s="19" t="s">
        <v>3406</v>
      </c>
      <c r="B1855" s="24">
        <v>100</v>
      </c>
      <c r="C1855" s="21" t="s">
        <v>345</v>
      </c>
      <c r="D1855" s="22">
        <v>66</v>
      </c>
      <c r="E1855" s="23"/>
    </row>
    <row r="1856" spans="1:5" ht="20" customHeight="1">
      <c r="A1856" s="19" t="s">
        <v>3407</v>
      </c>
      <c r="B1856" s="24">
        <v>100</v>
      </c>
      <c r="C1856" s="21" t="s">
        <v>345</v>
      </c>
      <c r="D1856" s="22">
        <v>66</v>
      </c>
      <c r="E1856" s="23"/>
    </row>
    <row r="1857" spans="1:5" ht="20" customHeight="1">
      <c r="A1857" s="19" t="s">
        <v>3408</v>
      </c>
      <c r="B1857" s="20" t="s">
        <v>3409</v>
      </c>
      <c r="C1857" s="21" t="s">
        <v>345</v>
      </c>
      <c r="D1857" s="22">
        <v>67</v>
      </c>
      <c r="E1857" s="23"/>
    </row>
    <row r="1858" spans="1:5" ht="20" customHeight="1">
      <c r="A1858" s="19" t="s">
        <v>3410</v>
      </c>
      <c r="B1858" s="24">
        <v>100</v>
      </c>
      <c r="C1858" s="21" t="s">
        <v>345</v>
      </c>
      <c r="D1858" s="22">
        <v>65</v>
      </c>
      <c r="E1858" s="23"/>
    </row>
    <row r="1859" spans="1:5" ht="20" customHeight="1">
      <c r="A1859" s="19" t="s">
        <v>3411</v>
      </c>
      <c r="B1859" s="20" t="s">
        <v>3412</v>
      </c>
      <c r="C1859" s="21" t="s">
        <v>345</v>
      </c>
      <c r="D1859" s="22">
        <v>66</v>
      </c>
      <c r="E1859" s="23"/>
    </row>
    <row r="1860" spans="1:5" ht="20" customHeight="1">
      <c r="A1860" s="19" t="s">
        <v>3413</v>
      </c>
      <c r="B1860" s="20" t="s">
        <v>3412</v>
      </c>
      <c r="C1860" s="21" t="s">
        <v>345</v>
      </c>
      <c r="D1860" s="22">
        <v>66</v>
      </c>
      <c r="E1860" s="23"/>
    </row>
    <row r="1861" spans="1:5" ht="20" customHeight="1">
      <c r="A1861" s="19" t="s">
        <v>3414</v>
      </c>
      <c r="B1861" s="20" t="s">
        <v>3412</v>
      </c>
      <c r="C1861" s="21" t="s">
        <v>345</v>
      </c>
      <c r="D1861" s="22">
        <v>66</v>
      </c>
      <c r="E1861" s="23"/>
    </row>
    <row r="1862" spans="1:5" ht="20" customHeight="1">
      <c r="A1862" s="19" t="s">
        <v>3415</v>
      </c>
      <c r="B1862" s="20" t="s">
        <v>3412</v>
      </c>
      <c r="C1862" s="21" t="s">
        <v>345</v>
      </c>
      <c r="D1862" s="22">
        <v>66</v>
      </c>
      <c r="E1862" s="23"/>
    </row>
    <row r="1863" spans="1:5" ht="20" customHeight="1">
      <c r="A1863" s="19" t="s">
        <v>3416</v>
      </c>
      <c r="B1863" s="20" t="s">
        <v>3417</v>
      </c>
      <c r="C1863" s="21" t="s">
        <v>296</v>
      </c>
      <c r="D1863" s="22">
        <v>27</v>
      </c>
      <c r="E1863" s="23"/>
    </row>
    <row r="1864" spans="1:5" ht="20" customHeight="1">
      <c r="A1864" s="19" t="s">
        <v>3418</v>
      </c>
      <c r="B1864" s="24">
        <v>100</v>
      </c>
      <c r="C1864" s="21" t="s">
        <v>345</v>
      </c>
      <c r="D1864" s="22">
        <v>67</v>
      </c>
      <c r="E1864" s="23"/>
    </row>
    <row r="1865" spans="1:5" ht="20" customHeight="1">
      <c r="A1865" s="19" t="s">
        <v>3419</v>
      </c>
      <c r="B1865" s="24">
        <v>100</v>
      </c>
      <c r="C1865" s="21" t="s">
        <v>345</v>
      </c>
      <c r="D1865" s="22">
        <v>66</v>
      </c>
      <c r="E1865" s="23"/>
    </row>
    <row r="1866" spans="1:5" ht="20" customHeight="1">
      <c r="A1866" s="19" t="s">
        <v>3420</v>
      </c>
      <c r="B1866" s="20" t="s">
        <v>3421</v>
      </c>
      <c r="C1866" s="21" t="s">
        <v>345</v>
      </c>
      <c r="D1866" s="22">
        <v>66</v>
      </c>
      <c r="E1866" s="23"/>
    </row>
    <row r="1867" spans="1:5" ht="20" customHeight="1">
      <c r="A1867" s="19" t="s">
        <v>3422</v>
      </c>
      <c r="B1867" s="20" t="s">
        <v>3423</v>
      </c>
      <c r="C1867" s="21" t="s">
        <v>296</v>
      </c>
      <c r="D1867" s="22">
        <v>28</v>
      </c>
      <c r="E1867" s="23"/>
    </row>
    <row r="1868" spans="1:5" ht="20" customHeight="1">
      <c r="A1868" s="19" t="s">
        <v>3424</v>
      </c>
      <c r="B1868" s="20" t="s">
        <v>3423</v>
      </c>
      <c r="C1868" s="21" t="s">
        <v>296</v>
      </c>
      <c r="D1868" s="22">
        <v>28</v>
      </c>
      <c r="E1868" s="23"/>
    </row>
    <row r="1869" spans="1:5" ht="20" customHeight="1">
      <c r="A1869" s="19" t="s">
        <v>3425</v>
      </c>
      <c r="B1869" s="20" t="s">
        <v>3426</v>
      </c>
      <c r="C1869" s="21" t="s">
        <v>345</v>
      </c>
      <c r="D1869" s="22">
        <v>66</v>
      </c>
      <c r="E1869" s="23"/>
    </row>
    <row r="1870" spans="1:5" ht="20" customHeight="1">
      <c r="A1870" s="19" t="s">
        <v>3427</v>
      </c>
      <c r="B1870" s="20" t="s">
        <v>3428</v>
      </c>
      <c r="C1870" s="21" t="s">
        <v>345</v>
      </c>
      <c r="D1870" s="22">
        <v>65</v>
      </c>
      <c r="E1870" s="23"/>
    </row>
    <row r="1871" spans="1:5" ht="20" customHeight="1">
      <c r="A1871" s="19" t="s">
        <v>3429</v>
      </c>
      <c r="B1871" s="20" t="s">
        <v>3430</v>
      </c>
      <c r="C1871" s="21" t="s">
        <v>345</v>
      </c>
      <c r="D1871" s="22">
        <v>66</v>
      </c>
      <c r="E1871" s="23"/>
    </row>
    <row r="1872" spans="1:5" ht="20" customHeight="1">
      <c r="A1872" s="19" t="s">
        <v>3431</v>
      </c>
      <c r="B1872" s="20" t="s">
        <v>3430</v>
      </c>
      <c r="C1872" s="21" t="s">
        <v>345</v>
      </c>
      <c r="D1872" s="22">
        <v>66</v>
      </c>
      <c r="E1872" s="23"/>
    </row>
    <row r="1873" spans="1:5" ht="20" customHeight="1">
      <c r="A1873" s="19" t="s">
        <v>3432</v>
      </c>
      <c r="B1873" s="20" t="s">
        <v>3433</v>
      </c>
      <c r="C1873" s="21" t="s">
        <v>345</v>
      </c>
      <c r="D1873" s="22">
        <v>67</v>
      </c>
      <c r="E1873" s="23"/>
    </row>
    <row r="1874" spans="1:5" ht="20" customHeight="1">
      <c r="A1874" s="19" t="s">
        <v>3434</v>
      </c>
      <c r="B1874" s="20" t="s">
        <v>3435</v>
      </c>
      <c r="C1874" s="21" t="s">
        <v>345</v>
      </c>
      <c r="D1874" s="22">
        <v>66</v>
      </c>
      <c r="E1874" s="23"/>
    </row>
    <row r="1875" spans="1:5" ht="20" customHeight="1">
      <c r="A1875" s="19" t="s">
        <v>3436</v>
      </c>
      <c r="B1875" s="20" t="s">
        <v>3437</v>
      </c>
      <c r="C1875" s="21" t="s">
        <v>296</v>
      </c>
      <c r="D1875" s="22">
        <v>61</v>
      </c>
      <c r="E1875" s="23"/>
    </row>
    <row r="1876" spans="1:5" ht="20" customHeight="1">
      <c r="A1876" s="19" t="s">
        <v>3438</v>
      </c>
      <c r="B1876" s="20" t="s">
        <v>3437</v>
      </c>
      <c r="C1876" s="21" t="s">
        <v>296</v>
      </c>
      <c r="D1876" s="22">
        <v>61</v>
      </c>
      <c r="E1876" s="23"/>
    </row>
    <row r="1877" spans="1:5" ht="20" customHeight="1">
      <c r="A1877" s="19" t="s">
        <v>3439</v>
      </c>
      <c r="B1877" s="20" t="s">
        <v>3440</v>
      </c>
      <c r="C1877" s="21" t="s">
        <v>345</v>
      </c>
      <c r="D1877" s="22">
        <v>66</v>
      </c>
      <c r="E1877" s="23"/>
    </row>
    <row r="1878" spans="1:5" ht="20" customHeight="1">
      <c r="A1878" s="19" t="s">
        <v>3441</v>
      </c>
      <c r="B1878" s="20" t="s">
        <v>3442</v>
      </c>
      <c r="C1878" s="21" t="s">
        <v>139</v>
      </c>
      <c r="D1878" s="22">
        <v>63</v>
      </c>
      <c r="E1878" s="23"/>
    </row>
    <row r="1879" spans="1:5" ht="20" customHeight="1">
      <c r="A1879" s="19" t="s">
        <v>3443</v>
      </c>
      <c r="B1879" s="20" t="s">
        <v>3444</v>
      </c>
      <c r="C1879" s="21" t="s">
        <v>345</v>
      </c>
      <c r="D1879" s="22">
        <v>66</v>
      </c>
      <c r="E1879" s="23"/>
    </row>
    <row r="1880" spans="1:5" ht="20" customHeight="1">
      <c r="A1880" s="19" t="s">
        <v>3445</v>
      </c>
      <c r="B1880" s="24">
        <v>100</v>
      </c>
      <c r="C1880" s="21" t="s">
        <v>345</v>
      </c>
      <c r="D1880" s="22">
        <v>64</v>
      </c>
      <c r="E1880" s="23"/>
    </row>
    <row r="1881" spans="1:5" ht="20" customHeight="1">
      <c r="A1881" s="19" t="s">
        <v>3446</v>
      </c>
      <c r="B1881" s="20" t="s">
        <v>51</v>
      </c>
      <c r="C1881" s="21" t="s">
        <v>296</v>
      </c>
      <c r="D1881" s="22">
        <v>32</v>
      </c>
      <c r="E1881" s="23"/>
    </row>
    <row r="1882" spans="1:5" ht="20" customHeight="1">
      <c r="A1882" s="19" t="s">
        <v>3447</v>
      </c>
      <c r="B1882" s="20" t="s">
        <v>51</v>
      </c>
      <c r="C1882" s="21" t="s">
        <v>296</v>
      </c>
      <c r="D1882" s="22">
        <v>32</v>
      </c>
      <c r="E1882" s="23"/>
    </row>
    <row r="1883" spans="1:5" ht="20" customHeight="1">
      <c r="A1883" s="19" t="s">
        <v>3448</v>
      </c>
      <c r="B1883" s="24">
        <v>100</v>
      </c>
      <c r="C1883" s="21" t="s">
        <v>345</v>
      </c>
      <c r="D1883" s="22">
        <v>65</v>
      </c>
      <c r="E1883" s="23"/>
    </row>
    <row r="1884" spans="1:5" ht="20" customHeight="1">
      <c r="A1884" s="19" t="s">
        <v>3449</v>
      </c>
      <c r="B1884" s="24">
        <v>100</v>
      </c>
      <c r="C1884" s="21" t="s">
        <v>345</v>
      </c>
      <c r="D1884" s="22">
        <v>65</v>
      </c>
      <c r="E1884" s="23"/>
    </row>
    <row r="1885" spans="1:5" ht="20" customHeight="1">
      <c r="A1885" s="19" t="s">
        <v>3450</v>
      </c>
      <c r="B1885" s="20" t="s">
        <v>3451</v>
      </c>
      <c r="C1885" s="21" t="s">
        <v>345</v>
      </c>
      <c r="D1885" s="22">
        <v>66</v>
      </c>
      <c r="E1885" s="23"/>
    </row>
    <row r="1886" spans="1:5" ht="20" customHeight="1">
      <c r="A1886" s="19" t="s">
        <v>3452</v>
      </c>
      <c r="B1886" s="20" t="s">
        <v>3451</v>
      </c>
      <c r="C1886" s="21" t="s">
        <v>345</v>
      </c>
      <c r="D1886" s="22">
        <v>66</v>
      </c>
      <c r="E1886" s="23"/>
    </row>
    <row r="1887" spans="1:5" ht="20" customHeight="1">
      <c r="A1887" s="19" t="s">
        <v>3453</v>
      </c>
      <c r="B1887" s="24">
        <v>100</v>
      </c>
      <c r="C1887" s="21" t="s">
        <v>345</v>
      </c>
      <c r="D1887" s="22">
        <v>67</v>
      </c>
      <c r="E1887" s="23"/>
    </row>
    <row r="1888" spans="1:5" ht="20" customHeight="1">
      <c r="A1888" s="19" t="s">
        <v>3454</v>
      </c>
      <c r="B1888" s="24">
        <v>100</v>
      </c>
      <c r="C1888" s="21" t="s">
        <v>345</v>
      </c>
      <c r="D1888" s="22">
        <v>67</v>
      </c>
      <c r="E1888" s="23"/>
    </row>
    <row r="1889" spans="1:5" ht="20" customHeight="1">
      <c r="A1889" s="19" t="s">
        <v>3455</v>
      </c>
      <c r="B1889" s="20" t="s">
        <v>3456</v>
      </c>
      <c r="C1889" s="21" t="s">
        <v>296</v>
      </c>
      <c r="D1889" s="22">
        <v>26</v>
      </c>
      <c r="E1889" s="23"/>
    </row>
    <row r="1890" spans="1:5" ht="20" customHeight="1">
      <c r="A1890" s="19" t="s">
        <v>3457</v>
      </c>
      <c r="B1890" s="20" t="s">
        <v>3458</v>
      </c>
      <c r="C1890" s="21" t="s">
        <v>345</v>
      </c>
      <c r="D1890" s="22">
        <v>67</v>
      </c>
      <c r="E1890" s="23"/>
    </row>
    <row r="1891" spans="1:5" ht="20" customHeight="1">
      <c r="A1891" s="19" t="s">
        <v>3459</v>
      </c>
      <c r="B1891" s="20" t="s">
        <v>3460</v>
      </c>
      <c r="C1891" s="21" t="s">
        <v>345</v>
      </c>
      <c r="D1891" s="22">
        <v>66</v>
      </c>
      <c r="E1891" s="23"/>
    </row>
    <row r="1892" spans="1:5" ht="20" customHeight="1">
      <c r="A1892" s="19" t="s">
        <v>3461</v>
      </c>
      <c r="B1892" s="20" t="s">
        <v>3462</v>
      </c>
      <c r="C1892" s="21" t="s">
        <v>345</v>
      </c>
      <c r="D1892" s="22">
        <v>66</v>
      </c>
      <c r="E1892" s="23"/>
    </row>
    <row r="1893" spans="1:5" ht="20" customHeight="1">
      <c r="A1893" s="19" t="s">
        <v>3463</v>
      </c>
      <c r="B1893" s="20" t="s">
        <v>3464</v>
      </c>
      <c r="C1893" s="21" t="s">
        <v>345</v>
      </c>
      <c r="D1893" s="22">
        <v>67</v>
      </c>
      <c r="E1893" s="23"/>
    </row>
    <row r="1894" spans="1:5" ht="20" customHeight="1">
      <c r="A1894" s="19" t="s">
        <v>3465</v>
      </c>
      <c r="B1894" s="20" t="s">
        <v>3466</v>
      </c>
      <c r="C1894" s="21" t="s">
        <v>345</v>
      </c>
      <c r="D1894" s="22">
        <v>66</v>
      </c>
      <c r="E1894" s="23"/>
    </row>
    <row r="1895" spans="1:5" ht="20" customHeight="1">
      <c r="A1895" s="19" t="s">
        <v>3467</v>
      </c>
      <c r="B1895" s="20" t="s">
        <v>3468</v>
      </c>
      <c r="C1895" s="21" t="s">
        <v>345</v>
      </c>
      <c r="D1895" s="22">
        <v>65</v>
      </c>
      <c r="E1895" s="23"/>
    </row>
    <row r="1896" spans="1:5" ht="20" customHeight="1">
      <c r="A1896" s="19" t="s">
        <v>3469</v>
      </c>
      <c r="B1896" s="20" t="s">
        <v>3470</v>
      </c>
      <c r="C1896" s="21" t="s">
        <v>296</v>
      </c>
      <c r="D1896" s="22">
        <v>46</v>
      </c>
      <c r="E1896" s="23"/>
    </row>
    <row r="1897" spans="1:5" ht="20" customHeight="1">
      <c r="A1897" s="19" t="s">
        <v>3471</v>
      </c>
      <c r="B1897" s="20" t="s">
        <v>3472</v>
      </c>
      <c r="C1897" s="21" t="s">
        <v>345</v>
      </c>
      <c r="D1897" s="22">
        <v>66</v>
      </c>
      <c r="E1897" s="23"/>
    </row>
    <row r="1898" spans="1:5" ht="20" customHeight="1">
      <c r="A1898" s="19" t="s">
        <v>3473</v>
      </c>
      <c r="B1898" s="20" t="s">
        <v>3472</v>
      </c>
      <c r="C1898" s="21" t="s">
        <v>345</v>
      </c>
      <c r="D1898" s="22">
        <v>66</v>
      </c>
      <c r="E1898" s="23"/>
    </row>
    <row r="1899" spans="1:5" ht="20" customHeight="1">
      <c r="A1899" s="19" t="s">
        <v>3474</v>
      </c>
      <c r="B1899" s="20" t="s">
        <v>3475</v>
      </c>
      <c r="C1899" s="21" t="s">
        <v>296</v>
      </c>
      <c r="D1899" s="22">
        <v>37</v>
      </c>
      <c r="E1899" s="23"/>
    </row>
    <row r="1900" spans="1:5" ht="20" customHeight="1">
      <c r="A1900" s="19" t="s">
        <v>3476</v>
      </c>
      <c r="B1900" s="20" t="s">
        <v>3475</v>
      </c>
      <c r="C1900" s="21" t="s">
        <v>296</v>
      </c>
      <c r="D1900" s="22">
        <v>37</v>
      </c>
      <c r="E1900" s="23"/>
    </row>
    <row r="1901" spans="1:5" ht="20" customHeight="1">
      <c r="A1901" s="19" t="s">
        <v>3477</v>
      </c>
      <c r="B1901" s="20" t="s">
        <v>3478</v>
      </c>
      <c r="C1901" s="21" t="s">
        <v>345</v>
      </c>
      <c r="D1901" s="22">
        <v>66</v>
      </c>
      <c r="E1901" s="23"/>
    </row>
    <row r="1902" spans="1:5" ht="20" customHeight="1">
      <c r="A1902" s="19" t="s">
        <v>3479</v>
      </c>
      <c r="B1902" s="20" t="s">
        <v>3480</v>
      </c>
      <c r="C1902" s="21" t="s">
        <v>345</v>
      </c>
      <c r="D1902" s="22">
        <v>66</v>
      </c>
      <c r="E1902" s="23"/>
    </row>
    <row r="1903" spans="1:5" ht="20" customHeight="1">
      <c r="A1903" s="19" t="s">
        <v>3481</v>
      </c>
      <c r="B1903" s="20" t="s">
        <v>3482</v>
      </c>
      <c r="C1903" s="21" t="s">
        <v>345</v>
      </c>
      <c r="D1903" s="22">
        <v>66</v>
      </c>
      <c r="E1903" s="23"/>
    </row>
    <row r="1904" spans="1:5" ht="20" customHeight="1">
      <c r="A1904" s="19" t="s">
        <v>3483</v>
      </c>
      <c r="B1904" s="20" t="s">
        <v>3484</v>
      </c>
      <c r="C1904" s="21" t="s">
        <v>296</v>
      </c>
      <c r="D1904" s="22">
        <v>40</v>
      </c>
      <c r="E1904" s="23"/>
    </row>
    <row r="1905" spans="1:5" ht="20" customHeight="1">
      <c r="A1905" s="19" t="s">
        <v>3485</v>
      </c>
      <c r="B1905" s="20" t="s">
        <v>3486</v>
      </c>
      <c r="C1905" s="21" t="s">
        <v>345</v>
      </c>
      <c r="D1905" s="22">
        <v>65</v>
      </c>
      <c r="E1905" s="23"/>
    </row>
    <row r="1906" spans="1:5" ht="20" customHeight="1">
      <c r="A1906" s="19" t="s">
        <v>3487</v>
      </c>
      <c r="B1906" s="20" t="s">
        <v>3488</v>
      </c>
      <c r="C1906" s="21" t="s">
        <v>345</v>
      </c>
      <c r="D1906" s="22">
        <v>66</v>
      </c>
      <c r="E1906" s="23"/>
    </row>
    <row r="1907" spans="1:5" ht="20" customHeight="1">
      <c r="A1907" s="19" t="s">
        <v>3489</v>
      </c>
      <c r="B1907" s="20" t="s">
        <v>3488</v>
      </c>
      <c r="C1907" s="21" t="s">
        <v>345</v>
      </c>
      <c r="D1907" s="22">
        <v>66</v>
      </c>
      <c r="E1907" s="23"/>
    </row>
    <row r="1908" spans="1:5" ht="20" customHeight="1">
      <c r="A1908" s="19" t="s">
        <v>3490</v>
      </c>
      <c r="B1908" s="20" t="s">
        <v>3491</v>
      </c>
      <c r="C1908" s="21" t="s">
        <v>345</v>
      </c>
      <c r="D1908" s="22">
        <v>66</v>
      </c>
      <c r="E1908" s="23"/>
    </row>
    <row r="1909" spans="1:5" ht="20" customHeight="1">
      <c r="A1909" s="19" t="s">
        <v>3492</v>
      </c>
      <c r="B1909" s="20" t="s">
        <v>3493</v>
      </c>
      <c r="C1909" s="21" t="s">
        <v>345</v>
      </c>
      <c r="D1909" s="22">
        <v>67</v>
      </c>
      <c r="E1909" s="23"/>
    </row>
    <row r="1910" spans="1:5" ht="20" customHeight="1">
      <c r="A1910" s="19" t="s">
        <v>3494</v>
      </c>
      <c r="B1910" s="20" t="s">
        <v>3493</v>
      </c>
      <c r="C1910" s="21" t="s">
        <v>345</v>
      </c>
      <c r="D1910" s="22">
        <v>67</v>
      </c>
      <c r="E1910" s="23"/>
    </row>
    <row r="1911" spans="1:5" ht="20" customHeight="1">
      <c r="A1911" s="19" t="s">
        <v>3495</v>
      </c>
      <c r="B1911" s="20" t="s">
        <v>3496</v>
      </c>
      <c r="C1911" s="21" t="s">
        <v>345</v>
      </c>
      <c r="D1911" s="22">
        <v>67</v>
      </c>
      <c r="E1911" s="23"/>
    </row>
    <row r="1912" spans="1:5" ht="20" customHeight="1">
      <c r="A1912" s="19" t="s">
        <v>3497</v>
      </c>
      <c r="B1912" s="20" t="s">
        <v>3498</v>
      </c>
      <c r="C1912" s="21" t="s">
        <v>345</v>
      </c>
      <c r="D1912" s="22">
        <v>67</v>
      </c>
      <c r="E1912" s="23"/>
    </row>
    <row r="1913" spans="1:5" ht="20" customHeight="1">
      <c r="A1913" s="19" t="s">
        <v>3499</v>
      </c>
      <c r="B1913" s="20" t="s">
        <v>3500</v>
      </c>
      <c r="C1913" s="21" t="s">
        <v>345</v>
      </c>
      <c r="D1913" s="22">
        <v>66</v>
      </c>
      <c r="E1913" s="23"/>
    </row>
    <row r="1914" spans="1:5" ht="20" customHeight="1">
      <c r="A1914" s="19" t="s">
        <v>3501</v>
      </c>
      <c r="B1914" s="20" t="s">
        <v>3502</v>
      </c>
      <c r="C1914" s="21" t="s">
        <v>345</v>
      </c>
      <c r="D1914" s="22">
        <v>66</v>
      </c>
      <c r="E1914" s="23"/>
    </row>
    <row r="1915" spans="1:5" ht="20" customHeight="1">
      <c r="A1915" s="19" t="s">
        <v>3503</v>
      </c>
      <c r="B1915" s="20" t="s">
        <v>3504</v>
      </c>
      <c r="C1915" s="21" t="s">
        <v>139</v>
      </c>
      <c r="D1915" s="22">
        <v>63</v>
      </c>
      <c r="E1915" s="23"/>
    </row>
    <row r="1916" spans="1:5" ht="20" customHeight="1">
      <c r="A1916" s="19" t="s">
        <v>3505</v>
      </c>
      <c r="B1916" s="20" t="s">
        <v>3506</v>
      </c>
      <c r="C1916" s="21" t="s">
        <v>345</v>
      </c>
      <c r="D1916" s="22">
        <v>65</v>
      </c>
      <c r="E1916" s="23"/>
    </row>
    <row r="1917" spans="1:5" ht="20" customHeight="1">
      <c r="A1917" s="19" t="s">
        <v>3507</v>
      </c>
      <c r="B1917" s="20" t="s">
        <v>3508</v>
      </c>
      <c r="C1917" s="21" t="s">
        <v>345</v>
      </c>
      <c r="D1917" s="22">
        <v>66</v>
      </c>
      <c r="E1917" s="23"/>
    </row>
    <row r="1918" spans="1:5" ht="20" customHeight="1">
      <c r="A1918" s="19" t="s">
        <v>3509</v>
      </c>
      <c r="B1918" s="20" t="s">
        <v>3508</v>
      </c>
      <c r="C1918" s="21" t="s">
        <v>345</v>
      </c>
      <c r="D1918" s="22">
        <v>66</v>
      </c>
      <c r="E1918" s="23"/>
    </row>
    <row r="1919" spans="1:5" ht="20" customHeight="1">
      <c r="A1919" s="19" t="s">
        <v>3510</v>
      </c>
      <c r="B1919" s="20" t="s">
        <v>3511</v>
      </c>
      <c r="C1919" s="21" t="s">
        <v>345</v>
      </c>
      <c r="D1919" s="22">
        <v>66</v>
      </c>
      <c r="E1919" s="23"/>
    </row>
    <row r="1920" spans="1:5" ht="20" customHeight="1">
      <c r="A1920" s="19" t="s">
        <v>3512</v>
      </c>
      <c r="B1920" s="20" t="s">
        <v>3513</v>
      </c>
      <c r="C1920" s="21" t="s">
        <v>345</v>
      </c>
      <c r="D1920" s="22">
        <v>66</v>
      </c>
      <c r="E1920" s="23"/>
    </row>
    <row r="1921" spans="1:5" ht="20" customHeight="1">
      <c r="A1921" s="19" t="s">
        <v>3514</v>
      </c>
      <c r="B1921" s="20" t="s">
        <v>3515</v>
      </c>
      <c r="C1921" s="21" t="s">
        <v>345</v>
      </c>
      <c r="D1921" s="22">
        <v>64</v>
      </c>
      <c r="E1921" s="23"/>
    </row>
    <row r="1922" spans="1:5" ht="20" customHeight="1">
      <c r="A1922" s="19" t="s">
        <v>3516</v>
      </c>
      <c r="B1922" s="20" t="s">
        <v>3517</v>
      </c>
      <c r="C1922" s="21" t="s">
        <v>345</v>
      </c>
      <c r="D1922" s="22">
        <v>66</v>
      </c>
      <c r="E1922" s="23"/>
    </row>
    <row r="1923" spans="1:5" ht="20" customHeight="1">
      <c r="A1923" s="19" t="s">
        <v>3518</v>
      </c>
      <c r="B1923" s="20" t="s">
        <v>3519</v>
      </c>
      <c r="C1923" s="21" t="s">
        <v>296</v>
      </c>
      <c r="D1923" s="22">
        <v>45</v>
      </c>
      <c r="E1923" s="23"/>
    </row>
    <row r="1924" spans="1:5" ht="20" customHeight="1">
      <c r="A1924" s="19" t="s">
        <v>3520</v>
      </c>
      <c r="B1924" s="20" t="s">
        <v>3521</v>
      </c>
      <c r="C1924" s="21" t="s">
        <v>345</v>
      </c>
      <c r="D1924" s="22">
        <v>65</v>
      </c>
      <c r="E1924" s="23"/>
    </row>
    <row r="1925" spans="1:5" ht="20" customHeight="1">
      <c r="A1925" s="19" t="s">
        <v>3522</v>
      </c>
      <c r="B1925" s="20" t="s">
        <v>3521</v>
      </c>
      <c r="C1925" s="21" t="s">
        <v>345</v>
      </c>
      <c r="D1925" s="22">
        <v>65</v>
      </c>
      <c r="E1925" s="23"/>
    </row>
    <row r="1926" spans="1:5" ht="20" customHeight="1">
      <c r="A1926" s="19" t="s">
        <v>3523</v>
      </c>
      <c r="B1926" s="20" t="s">
        <v>3524</v>
      </c>
      <c r="C1926" s="21" t="s">
        <v>296</v>
      </c>
      <c r="D1926" s="22">
        <v>36</v>
      </c>
      <c r="E1926" s="23"/>
    </row>
    <row r="1927" spans="1:5" ht="20" customHeight="1">
      <c r="A1927" s="19" t="s">
        <v>3525</v>
      </c>
      <c r="B1927" s="20" t="s">
        <v>3526</v>
      </c>
      <c r="C1927" s="21" t="s">
        <v>345</v>
      </c>
      <c r="D1927" s="22">
        <v>66</v>
      </c>
      <c r="E1927" s="23"/>
    </row>
    <row r="1928" spans="1:5" ht="20" customHeight="1">
      <c r="A1928" s="19" t="s">
        <v>3527</v>
      </c>
      <c r="B1928" s="20" t="s">
        <v>3526</v>
      </c>
      <c r="C1928" s="21" t="s">
        <v>345</v>
      </c>
      <c r="D1928" s="22">
        <v>66</v>
      </c>
      <c r="E1928" s="23"/>
    </row>
    <row r="1929" spans="1:5" ht="20" customHeight="1">
      <c r="A1929" s="19" t="s">
        <v>3528</v>
      </c>
      <c r="B1929" s="20" t="s">
        <v>3526</v>
      </c>
      <c r="C1929" s="21" t="s">
        <v>345</v>
      </c>
      <c r="D1929" s="22">
        <v>66</v>
      </c>
      <c r="E1929" s="23"/>
    </row>
    <row r="1930" spans="1:5" ht="20" customHeight="1">
      <c r="A1930" s="19" t="s">
        <v>3529</v>
      </c>
      <c r="B1930" s="20" t="s">
        <v>3530</v>
      </c>
      <c r="C1930" s="21" t="s">
        <v>345</v>
      </c>
      <c r="D1930" s="22">
        <v>66</v>
      </c>
      <c r="E1930" s="23"/>
    </row>
    <row r="1931" spans="1:5" ht="20" customHeight="1">
      <c r="A1931" s="19" t="s">
        <v>3531</v>
      </c>
      <c r="B1931" s="20" t="s">
        <v>3532</v>
      </c>
      <c r="C1931" s="21" t="s">
        <v>296</v>
      </c>
      <c r="D1931" s="22">
        <v>47</v>
      </c>
      <c r="E1931" s="23"/>
    </row>
    <row r="1932" spans="1:5" ht="20" customHeight="1">
      <c r="A1932" s="19" t="s">
        <v>3533</v>
      </c>
      <c r="B1932" s="20" t="s">
        <v>3534</v>
      </c>
      <c r="C1932" s="21" t="s">
        <v>296</v>
      </c>
      <c r="D1932" s="22">
        <v>41</v>
      </c>
      <c r="E1932" s="23"/>
    </row>
    <row r="1933" spans="1:5" ht="20" customHeight="1">
      <c r="A1933" s="19" t="s">
        <v>3535</v>
      </c>
      <c r="B1933" s="20" t="s">
        <v>3536</v>
      </c>
      <c r="C1933" s="21" t="s">
        <v>345</v>
      </c>
      <c r="D1933" s="22">
        <v>66</v>
      </c>
      <c r="E1933" s="23"/>
    </row>
    <row r="1934" spans="1:5" ht="20" customHeight="1">
      <c r="A1934" s="19" t="s">
        <v>3537</v>
      </c>
      <c r="B1934" s="20" t="s">
        <v>3538</v>
      </c>
      <c r="C1934" s="21" t="s">
        <v>345</v>
      </c>
      <c r="D1934" s="22">
        <v>66</v>
      </c>
      <c r="E1934" s="23"/>
    </row>
    <row r="1935" spans="1:5" ht="20" customHeight="1">
      <c r="A1935" s="19" t="s">
        <v>3539</v>
      </c>
      <c r="B1935" s="20" t="s">
        <v>3540</v>
      </c>
      <c r="C1935" s="21" t="s">
        <v>345</v>
      </c>
      <c r="D1935" s="22">
        <v>65</v>
      </c>
      <c r="E1935" s="23"/>
    </row>
    <row r="1936" spans="1:5" ht="20" customHeight="1">
      <c r="A1936" s="19" t="s">
        <v>3541</v>
      </c>
      <c r="B1936" s="20" t="s">
        <v>3542</v>
      </c>
      <c r="C1936" s="21" t="s">
        <v>345</v>
      </c>
      <c r="D1936" s="22">
        <v>66</v>
      </c>
      <c r="E1936" s="23"/>
    </row>
    <row r="1937" spans="1:5" ht="20" customHeight="1">
      <c r="A1937" s="19" t="s">
        <v>3543</v>
      </c>
      <c r="B1937" s="20" t="s">
        <v>3542</v>
      </c>
      <c r="C1937" s="21" t="s">
        <v>345</v>
      </c>
      <c r="D1937" s="22">
        <v>66</v>
      </c>
      <c r="E1937" s="23"/>
    </row>
    <row r="1938" spans="1:5" ht="20" customHeight="1">
      <c r="A1938" s="19" t="s">
        <v>3544</v>
      </c>
      <c r="B1938" s="20" t="s">
        <v>3545</v>
      </c>
      <c r="C1938" s="21" t="s">
        <v>296</v>
      </c>
      <c r="D1938" s="22">
        <v>48</v>
      </c>
      <c r="E1938" s="23"/>
    </row>
    <row r="1939" spans="1:5" ht="20" customHeight="1">
      <c r="A1939" s="19" t="s">
        <v>3546</v>
      </c>
      <c r="B1939" s="20" t="s">
        <v>3547</v>
      </c>
      <c r="C1939" s="21" t="s">
        <v>296</v>
      </c>
      <c r="D1939" s="22">
        <v>42</v>
      </c>
      <c r="E1939" s="23"/>
    </row>
    <row r="1940" spans="1:5" ht="20" customHeight="1">
      <c r="A1940" s="19" t="s">
        <v>3548</v>
      </c>
      <c r="B1940" s="20" t="s">
        <v>3547</v>
      </c>
      <c r="C1940" s="21" t="s">
        <v>296</v>
      </c>
      <c r="D1940" s="22">
        <v>42</v>
      </c>
      <c r="E1940" s="23"/>
    </row>
    <row r="1941" spans="1:5" ht="20" customHeight="1">
      <c r="A1941" s="19" t="s">
        <v>3549</v>
      </c>
      <c r="B1941" s="20" t="s">
        <v>3547</v>
      </c>
      <c r="C1941" s="21" t="s">
        <v>296</v>
      </c>
      <c r="D1941" s="22">
        <v>42</v>
      </c>
      <c r="E1941" s="23"/>
    </row>
    <row r="1942" spans="1:5" ht="20" customHeight="1">
      <c r="A1942" s="19" t="s">
        <v>3550</v>
      </c>
      <c r="B1942" s="20" t="s">
        <v>3551</v>
      </c>
      <c r="C1942" s="21" t="s">
        <v>345</v>
      </c>
      <c r="D1942" s="22">
        <v>66</v>
      </c>
      <c r="E1942" s="23"/>
    </row>
    <row r="1943" spans="1:5" ht="20" customHeight="1">
      <c r="A1943" s="19" t="s">
        <v>3552</v>
      </c>
      <c r="B1943" s="20" t="s">
        <v>3553</v>
      </c>
      <c r="C1943" s="21" t="s">
        <v>345</v>
      </c>
      <c r="D1943" s="22">
        <v>66</v>
      </c>
      <c r="E1943" s="23"/>
    </row>
    <row r="1944" spans="1:5" ht="20" customHeight="1">
      <c r="A1944" s="19" t="s">
        <v>3554</v>
      </c>
      <c r="B1944" s="24">
        <v>100</v>
      </c>
      <c r="C1944" s="21" t="s">
        <v>345</v>
      </c>
      <c r="D1944" s="22">
        <v>66</v>
      </c>
      <c r="E1944" s="23"/>
    </row>
    <row r="1945" spans="1:5" ht="20" customHeight="1">
      <c r="A1945" s="19" t="s">
        <v>3555</v>
      </c>
      <c r="B1945" s="20" t="s">
        <v>3556</v>
      </c>
      <c r="C1945" s="21" t="s">
        <v>345</v>
      </c>
      <c r="D1945" s="22">
        <v>67</v>
      </c>
      <c r="E1945" s="23"/>
    </row>
    <row r="1946" spans="1:5" ht="20" customHeight="1">
      <c r="A1946" s="19" t="s">
        <v>3557</v>
      </c>
      <c r="B1946" s="24">
        <v>100</v>
      </c>
      <c r="C1946" s="21" t="s">
        <v>345</v>
      </c>
      <c r="D1946" s="22">
        <v>65</v>
      </c>
      <c r="E1946" s="23"/>
    </row>
    <row r="1947" spans="1:5" ht="20" customHeight="1">
      <c r="A1947" s="19" t="s">
        <v>3558</v>
      </c>
      <c r="B1947" s="20" t="s">
        <v>3559</v>
      </c>
      <c r="C1947" s="21" t="s">
        <v>345</v>
      </c>
      <c r="D1947" s="22">
        <v>66</v>
      </c>
      <c r="E1947" s="23"/>
    </row>
    <row r="1948" spans="1:5" ht="20" customHeight="1">
      <c r="A1948" s="19" t="s">
        <v>3560</v>
      </c>
      <c r="B1948" s="20" t="s">
        <v>3559</v>
      </c>
      <c r="C1948" s="21" t="s">
        <v>345</v>
      </c>
      <c r="D1948" s="22">
        <v>66</v>
      </c>
      <c r="E1948" s="23"/>
    </row>
    <row r="1949" spans="1:5" ht="20" customHeight="1">
      <c r="A1949" s="19" t="s">
        <v>3561</v>
      </c>
      <c r="B1949" s="24">
        <v>100</v>
      </c>
      <c r="C1949" s="21" t="s">
        <v>345</v>
      </c>
      <c r="D1949" s="22">
        <v>66</v>
      </c>
      <c r="E1949" s="23"/>
    </row>
    <row r="1950" spans="1:5" ht="20" customHeight="1">
      <c r="A1950" s="19" t="s">
        <v>3562</v>
      </c>
      <c r="B1950" s="24">
        <v>100</v>
      </c>
      <c r="C1950" s="21" t="s">
        <v>345</v>
      </c>
      <c r="D1950" s="22">
        <v>66</v>
      </c>
      <c r="E1950" s="23"/>
    </row>
    <row r="1951" spans="1:5" ht="20" customHeight="1">
      <c r="A1951" s="19" t="s">
        <v>3563</v>
      </c>
      <c r="B1951" s="20" t="s">
        <v>3564</v>
      </c>
      <c r="C1951" s="21" t="s">
        <v>345</v>
      </c>
      <c r="D1951" s="22">
        <v>67</v>
      </c>
      <c r="E1951" s="23"/>
    </row>
    <row r="1952" spans="1:5" ht="20" customHeight="1">
      <c r="A1952" s="19" t="s">
        <v>3565</v>
      </c>
      <c r="B1952" s="24">
        <v>100</v>
      </c>
      <c r="C1952" s="21" t="s">
        <v>345</v>
      </c>
      <c r="D1952" s="22">
        <v>66</v>
      </c>
      <c r="E1952" s="23"/>
    </row>
    <row r="1953" spans="1:5" ht="20" customHeight="1">
      <c r="A1953" s="19" t="s">
        <v>3566</v>
      </c>
      <c r="B1953" s="20" t="s">
        <v>3567</v>
      </c>
      <c r="C1953" s="21" t="s">
        <v>139</v>
      </c>
      <c r="D1953" s="22">
        <v>63</v>
      </c>
      <c r="E1953" s="23"/>
    </row>
    <row r="1954" spans="1:5" ht="20" customHeight="1">
      <c r="A1954" s="19" t="s">
        <v>3568</v>
      </c>
      <c r="B1954" s="24">
        <v>100</v>
      </c>
      <c r="C1954" s="21" t="s">
        <v>345</v>
      </c>
      <c r="D1954" s="22">
        <v>65</v>
      </c>
      <c r="E1954" s="23"/>
    </row>
    <row r="1955" spans="1:5" ht="20" customHeight="1">
      <c r="A1955" s="19" t="s">
        <v>3569</v>
      </c>
      <c r="B1955" s="24">
        <v>100</v>
      </c>
      <c r="C1955" s="21" t="s">
        <v>345</v>
      </c>
      <c r="D1955" s="22">
        <v>66</v>
      </c>
      <c r="E1955" s="23"/>
    </row>
    <row r="1956" spans="1:5" ht="20" customHeight="1">
      <c r="A1956" s="19" t="s">
        <v>3570</v>
      </c>
      <c r="B1956" s="24">
        <v>100</v>
      </c>
      <c r="C1956" s="21" t="s">
        <v>345</v>
      </c>
      <c r="D1956" s="22">
        <v>66</v>
      </c>
      <c r="E1956" s="23"/>
    </row>
    <row r="1957" spans="1:5" ht="20" customHeight="1">
      <c r="A1957" s="19" t="s">
        <v>3571</v>
      </c>
      <c r="B1957" s="20" t="s">
        <v>3572</v>
      </c>
      <c r="C1957" s="21" t="s">
        <v>296</v>
      </c>
      <c r="D1957" s="22">
        <v>39</v>
      </c>
      <c r="E1957" s="23"/>
    </row>
    <row r="1958" spans="1:5" ht="20" customHeight="1">
      <c r="A1958" s="19" t="s">
        <v>3573</v>
      </c>
      <c r="B1958" s="20" t="s">
        <v>3574</v>
      </c>
      <c r="C1958" s="21" t="s">
        <v>345</v>
      </c>
      <c r="D1958" s="22">
        <v>66</v>
      </c>
      <c r="E1958" s="23"/>
    </row>
    <row r="1959" spans="1:5" ht="20" customHeight="1">
      <c r="A1959" s="19" t="s">
        <v>3575</v>
      </c>
      <c r="B1959" s="20" t="s">
        <v>3576</v>
      </c>
      <c r="C1959" s="21" t="s">
        <v>345</v>
      </c>
      <c r="D1959" s="22">
        <v>66</v>
      </c>
      <c r="E1959" s="23"/>
    </row>
    <row r="1960" spans="1:5" ht="20" customHeight="1">
      <c r="A1960" s="19" t="s">
        <v>3577</v>
      </c>
      <c r="B1960" s="20" t="s">
        <v>3578</v>
      </c>
      <c r="C1960" s="21" t="s">
        <v>345</v>
      </c>
      <c r="D1960" s="22">
        <v>64</v>
      </c>
      <c r="E1960" s="23"/>
    </row>
    <row r="1961" spans="1:5" ht="20" customHeight="1">
      <c r="A1961" s="19" t="s">
        <v>3579</v>
      </c>
      <c r="B1961" s="20" t="s">
        <v>3580</v>
      </c>
      <c r="C1961" s="21" t="s">
        <v>345</v>
      </c>
      <c r="D1961" s="22">
        <v>66</v>
      </c>
      <c r="E1961" s="23"/>
    </row>
    <row r="1962" spans="1:5" ht="20" customHeight="1">
      <c r="A1962" s="19" t="s">
        <v>3581</v>
      </c>
      <c r="B1962" s="20" t="s">
        <v>3582</v>
      </c>
      <c r="C1962" s="21" t="s">
        <v>296</v>
      </c>
      <c r="D1962" s="22">
        <v>60</v>
      </c>
      <c r="E1962" s="23"/>
    </row>
    <row r="1963" spans="1:5" ht="20" customHeight="1">
      <c r="A1963" s="19" t="s">
        <v>3583</v>
      </c>
      <c r="B1963" s="20" t="s">
        <v>3582</v>
      </c>
      <c r="C1963" s="21" t="s">
        <v>296</v>
      </c>
      <c r="D1963" s="22">
        <v>60</v>
      </c>
      <c r="E1963" s="23"/>
    </row>
    <row r="1964" spans="1:5" ht="20" customHeight="1">
      <c r="A1964" s="19" t="s">
        <v>3584</v>
      </c>
      <c r="B1964" s="20" t="s">
        <v>3585</v>
      </c>
      <c r="C1964" s="21" t="s">
        <v>296</v>
      </c>
      <c r="D1964" s="22">
        <v>57</v>
      </c>
      <c r="E1964" s="23"/>
    </row>
    <row r="1965" spans="1:5" ht="20" customHeight="1">
      <c r="A1965" s="19" t="s">
        <v>3586</v>
      </c>
      <c r="B1965" s="20" t="s">
        <v>3585</v>
      </c>
      <c r="C1965" s="21" t="s">
        <v>296</v>
      </c>
      <c r="D1965" s="22">
        <v>57</v>
      </c>
      <c r="E1965" s="23"/>
    </row>
    <row r="1966" spans="1:5" ht="20" customHeight="1">
      <c r="A1966" s="19" t="s">
        <v>3587</v>
      </c>
      <c r="B1966" s="20" t="s">
        <v>3585</v>
      </c>
      <c r="C1966" s="21" t="s">
        <v>296</v>
      </c>
      <c r="D1966" s="22">
        <v>57</v>
      </c>
      <c r="E1966" s="23"/>
    </row>
    <row r="1967" spans="1:5" ht="20" customHeight="1">
      <c r="A1967" s="19" t="s">
        <v>3588</v>
      </c>
      <c r="B1967" s="20" t="s">
        <v>3585</v>
      </c>
      <c r="C1967" s="21" t="s">
        <v>296</v>
      </c>
      <c r="D1967" s="22">
        <v>57</v>
      </c>
      <c r="E1967" s="23"/>
    </row>
    <row r="1968" spans="1:5" ht="20" customHeight="1">
      <c r="A1968" s="19" t="s">
        <v>3589</v>
      </c>
      <c r="B1968" s="20" t="s">
        <v>3590</v>
      </c>
      <c r="C1968" s="21" t="s">
        <v>345</v>
      </c>
      <c r="D1968" s="22">
        <v>65</v>
      </c>
      <c r="E1968" s="23"/>
    </row>
    <row r="1969" spans="1:5" ht="20" customHeight="1">
      <c r="A1969" s="19" t="s">
        <v>3591</v>
      </c>
      <c r="B1969" s="20" t="s">
        <v>3590</v>
      </c>
      <c r="C1969" s="21" t="s">
        <v>345</v>
      </c>
      <c r="D1969" s="22">
        <v>65</v>
      </c>
      <c r="E1969" s="23"/>
    </row>
    <row r="1970" spans="1:5" ht="20" customHeight="1">
      <c r="A1970" s="19" t="s">
        <v>3592</v>
      </c>
      <c r="B1970" s="20" t="s">
        <v>3593</v>
      </c>
      <c r="C1970" s="21" t="s">
        <v>345</v>
      </c>
      <c r="D1970" s="22">
        <v>66</v>
      </c>
      <c r="E1970" s="23"/>
    </row>
    <row r="1971" spans="1:5" ht="20" customHeight="1">
      <c r="A1971" s="19" t="s">
        <v>3594</v>
      </c>
      <c r="B1971" s="20" t="s">
        <v>3593</v>
      </c>
      <c r="C1971" s="21" t="s">
        <v>345</v>
      </c>
      <c r="D1971" s="22">
        <v>66</v>
      </c>
      <c r="E1971" s="23"/>
    </row>
    <row r="1972" spans="1:5" ht="20" customHeight="1">
      <c r="A1972" s="19" t="s">
        <v>3595</v>
      </c>
      <c r="B1972" s="20" t="s">
        <v>3593</v>
      </c>
      <c r="C1972" s="21" t="s">
        <v>345</v>
      </c>
      <c r="D1972" s="22">
        <v>66</v>
      </c>
      <c r="E1972" s="23"/>
    </row>
    <row r="1973" spans="1:5" ht="20" customHeight="1">
      <c r="A1973" s="19" t="s">
        <v>3596</v>
      </c>
      <c r="B1973" s="20" t="s">
        <v>3593</v>
      </c>
      <c r="C1973" s="21" t="s">
        <v>345</v>
      </c>
      <c r="D1973" s="22">
        <v>66</v>
      </c>
      <c r="E1973" s="23"/>
    </row>
    <row r="1974" spans="1:5" ht="20" customHeight="1">
      <c r="A1974" s="19" t="s">
        <v>3597</v>
      </c>
      <c r="B1974" s="20" t="s">
        <v>3598</v>
      </c>
      <c r="C1974" s="21" t="s">
        <v>296</v>
      </c>
      <c r="D1974" s="22">
        <v>54</v>
      </c>
      <c r="E1974" s="23"/>
    </row>
    <row r="1975" spans="1:5" ht="20" customHeight="1">
      <c r="A1975" s="19" t="s">
        <v>3599</v>
      </c>
      <c r="B1975" s="20" t="s">
        <v>3598</v>
      </c>
      <c r="C1975" s="21" t="s">
        <v>296</v>
      </c>
      <c r="D1975" s="22">
        <v>54</v>
      </c>
      <c r="E1975" s="23"/>
    </row>
    <row r="1976" spans="1:5" ht="20" customHeight="1">
      <c r="A1976" s="19" t="s">
        <v>3600</v>
      </c>
      <c r="B1976" s="20" t="s">
        <v>3598</v>
      </c>
      <c r="C1976" s="21" t="s">
        <v>296</v>
      </c>
      <c r="D1976" s="22">
        <v>54</v>
      </c>
      <c r="E1976" s="23"/>
    </row>
    <row r="1977" spans="1:5" ht="20" customHeight="1">
      <c r="A1977" s="19" t="s">
        <v>3601</v>
      </c>
      <c r="B1977" s="20" t="s">
        <v>3598</v>
      </c>
      <c r="C1977" s="21" t="s">
        <v>296</v>
      </c>
      <c r="D1977" s="22">
        <v>54</v>
      </c>
      <c r="E1977" s="23"/>
    </row>
    <row r="1978" spans="1:5" ht="20" customHeight="1">
      <c r="A1978" s="19" t="s">
        <v>3602</v>
      </c>
      <c r="B1978" s="20" t="s">
        <v>3603</v>
      </c>
      <c r="C1978" s="21" t="s">
        <v>296</v>
      </c>
      <c r="D1978" s="22">
        <v>27</v>
      </c>
      <c r="E1978" s="23"/>
    </row>
    <row r="1979" spans="1:5" ht="20" customHeight="1">
      <c r="A1979" s="19" t="s">
        <v>3604</v>
      </c>
      <c r="B1979" s="20" t="s">
        <v>3605</v>
      </c>
      <c r="C1979" s="21" t="s">
        <v>345</v>
      </c>
      <c r="D1979" s="22">
        <v>66</v>
      </c>
      <c r="E1979" s="23"/>
    </row>
    <row r="1980" spans="1:5" ht="20" customHeight="1">
      <c r="A1980" s="19" t="s">
        <v>3606</v>
      </c>
      <c r="B1980" s="24">
        <v>100</v>
      </c>
      <c r="C1980" s="21" t="s">
        <v>345</v>
      </c>
      <c r="D1980" s="22">
        <v>67</v>
      </c>
      <c r="E1980" s="23"/>
    </row>
    <row r="1981" spans="1:5" ht="20" customHeight="1">
      <c r="A1981" s="19" t="s">
        <v>3607</v>
      </c>
      <c r="B1981" s="20" t="s">
        <v>3608</v>
      </c>
      <c r="C1981" s="21" t="s">
        <v>345</v>
      </c>
      <c r="D1981" s="22">
        <v>66</v>
      </c>
      <c r="E1981" s="23"/>
    </row>
    <row r="1982" spans="1:5" ht="20" customHeight="1">
      <c r="A1982" s="19" t="s">
        <v>3609</v>
      </c>
      <c r="B1982" s="20" t="s">
        <v>3610</v>
      </c>
      <c r="C1982" s="21" t="s">
        <v>345</v>
      </c>
      <c r="D1982" s="22">
        <v>66</v>
      </c>
      <c r="E1982" s="23"/>
    </row>
    <row r="1983" spans="1:5" ht="20" customHeight="1">
      <c r="A1983" s="19" t="s">
        <v>3611</v>
      </c>
      <c r="B1983" s="20" t="s">
        <v>3612</v>
      </c>
      <c r="C1983" s="21" t="s">
        <v>345</v>
      </c>
      <c r="D1983" s="22">
        <v>67</v>
      </c>
      <c r="E1983" s="23"/>
    </row>
    <row r="1984" spans="1:5" ht="20" customHeight="1">
      <c r="A1984" s="19" t="s">
        <v>3613</v>
      </c>
      <c r="B1984" s="20" t="s">
        <v>3612</v>
      </c>
      <c r="C1984" s="21" t="s">
        <v>345</v>
      </c>
      <c r="D1984" s="22">
        <v>67</v>
      </c>
      <c r="E1984" s="23"/>
    </row>
    <row r="1985" spans="1:5" ht="20" customHeight="1">
      <c r="A1985" s="19" t="s">
        <v>3614</v>
      </c>
      <c r="B1985" s="24">
        <v>100</v>
      </c>
      <c r="C1985" s="21" t="s">
        <v>345</v>
      </c>
      <c r="D1985" s="22">
        <v>65</v>
      </c>
      <c r="E1985" s="23"/>
    </row>
    <row r="1986" spans="1:5" ht="20" customHeight="1">
      <c r="A1986" s="19" t="s">
        <v>3615</v>
      </c>
      <c r="B1986" s="20" t="s">
        <v>3616</v>
      </c>
      <c r="C1986" s="21" t="s">
        <v>345</v>
      </c>
      <c r="D1986" s="22">
        <v>66</v>
      </c>
      <c r="E1986" s="23"/>
    </row>
    <row r="1987" spans="1:5" ht="20" customHeight="1">
      <c r="A1987" s="19" t="s">
        <v>3617</v>
      </c>
      <c r="B1987" s="20" t="s">
        <v>3616</v>
      </c>
      <c r="C1987" s="21" t="s">
        <v>345</v>
      </c>
      <c r="D1987" s="22">
        <v>66</v>
      </c>
      <c r="E1987" s="23"/>
    </row>
    <row r="1988" spans="1:5" ht="20" customHeight="1">
      <c r="A1988" s="19" t="s">
        <v>3618</v>
      </c>
      <c r="B1988" s="20" t="s">
        <v>3619</v>
      </c>
      <c r="C1988" s="21" t="s">
        <v>345</v>
      </c>
      <c r="D1988" s="22">
        <v>66</v>
      </c>
      <c r="E1988" s="23"/>
    </row>
    <row r="1989" spans="1:5" ht="20" customHeight="1">
      <c r="A1989" s="19" t="s">
        <v>3620</v>
      </c>
      <c r="B1989" s="20" t="s">
        <v>3621</v>
      </c>
      <c r="C1989" s="21" t="s">
        <v>296</v>
      </c>
      <c r="D1989" s="22">
        <v>49</v>
      </c>
      <c r="E1989" s="23"/>
    </row>
    <row r="1990" spans="1:5" ht="20" customHeight="1">
      <c r="A1990" s="19" t="s">
        <v>3622</v>
      </c>
      <c r="B1990" s="20" t="s">
        <v>3621</v>
      </c>
      <c r="C1990" s="21" t="s">
        <v>296</v>
      </c>
      <c r="D1990" s="22">
        <v>49</v>
      </c>
      <c r="E1990" s="23"/>
    </row>
    <row r="1991" spans="1:5" ht="20" customHeight="1">
      <c r="A1991" s="19" t="s">
        <v>3623</v>
      </c>
      <c r="B1991" s="20" t="s">
        <v>3621</v>
      </c>
      <c r="C1991" s="21" t="s">
        <v>296</v>
      </c>
      <c r="D1991" s="22">
        <v>49</v>
      </c>
      <c r="E1991" s="23"/>
    </row>
    <row r="1992" spans="1:5" ht="20" customHeight="1">
      <c r="A1992" s="19" t="s">
        <v>3624</v>
      </c>
      <c r="B1992" s="20" t="s">
        <v>3625</v>
      </c>
      <c r="C1992" s="21" t="s">
        <v>345</v>
      </c>
      <c r="D1992" s="22">
        <v>66</v>
      </c>
      <c r="E1992" s="23"/>
    </row>
    <row r="1993" spans="1:5" ht="20" customHeight="1">
      <c r="A1993" s="19" t="s">
        <v>3626</v>
      </c>
      <c r="B1993" s="24">
        <v>100</v>
      </c>
      <c r="C1993" s="21" t="s">
        <v>345</v>
      </c>
      <c r="D1993" s="22">
        <v>66</v>
      </c>
      <c r="E1993" s="23"/>
    </row>
    <row r="1994" spans="1:5" ht="20" customHeight="1">
      <c r="A1994" s="19" t="s">
        <v>3627</v>
      </c>
      <c r="B1994" s="24">
        <v>100</v>
      </c>
      <c r="C1994" s="21" t="s">
        <v>345</v>
      </c>
      <c r="D1994" s="22">
        <v>65</v>
      </c>
      <c r="E1994" s="23"/>
    </row>
    <row r="1995" spans="1:5" ht="20" customHeight="1">
      <c r="A1995" s="19" t="s">
        <v>3628</v>
      </c>
      <c r="B1995" s="20" t="s">
        <v>3629</v>
      </c>
      <c r="C1995" s="21" t="s">
        <v>345</v>
      </c>
      <c r="D1995" s="22">
        <v>66</v>
      </c>
      <c r="E1995" s="23"/>
    </row>
    <row r="1996" spans="1:5" ht="20" customHeight="1">
      <c r="A1996" s="19" t="s">
        <v>3630</v>
      </c>
      <c r="B1996" s="20" t="s">
        <v>3629</v>
      </c>
      <c r="C1996" s="21" t="s">
        <v>345</v>
      </c>
      <c r="D1996" s="22">
        <v>66</v>
      </c>
      <c r="E1996" s="23"/>
    </row>
    <row r="1997" spans="1:5" ht="20" customHeight="1">
      <c r="A1997" s="19" t="s">
        <v>3631</v>
      </c>
      <c r="B1997" s="20" t="s">
        <v>3632</v>
      </c>
      <c r="C1997" s="21" t="s">
        <v>345</v>
      </c>
      <c r="D1997" s="22">
        <v>67</v>
      </c>
      <c r="E1997" s="23"/>
    </row>
    <row r="1998" spans="1:5" ht="20" customHeight="1">
      <c r="A1998" s="19" t="s">
        <v>3633</v>
      </c>
      <c r="B1998" s="20" t="s">
        <v>3632</v>
      </c>
      <c r="C1998" s="21" t="s">
        <v>345</v>
      </c>
      <c r="D1998" s="22">
        <v>67</v>
      </c>
      <c r="E1998" s="23"/>
    </row>
    <row r="1999" spans="1:5" ht="20" customHeight="1">
      <c r="A1999" s="19" t="s">
        <v>3634</v>
      </c>
      <c r="B1999" s="20" t="s">
        <v>3632</v>
      </c>
      <c r="C1999" s="21" t="s">
        <v>345</v>
      </c>
      <c r="D1999" s="22">
        <v>67</v>
      </c>
      <c r="E1999" s="23"/>
    </row>
    <row r="2000" spans="1:5" ht="20" customHeight="1">
      <c r="A2000" s="19" t="s">
        <v>3635</v>
      </c>
      <c r="B2000" s="20" t="s">
        <v>3632</v>
      </c>
      <c r="C2000" s="21" t="s">
        <v>345</v>
      </c>
      <c r="D2000" s="22">
        <v>67</v>
      </c>
      <c r="E2000" s="23"/>
    </row>
    <row r="2001" spans="1:5" ht="20" customHeight="1">
      <c r="A2001" s="19" t="s">
        <v>3636</v>
      </c>
      <c r="B2001" s="20" t="s">
        <v>3632</v>
      </c>
      <c r="C2001" s="21" t="s">
        <v>345</v>
      </c>
      <c r="D2001" s="22">
        <v>67</v>
      </c>
      <c r="E2001" s="23"/>
    </row>
    <row r="2002" spans="1:5" ht="20" customHeight="1">
      <c r="A2002" s="19" t="s">
        <v>3637</v>
      </c>
      <c r="B2002" s="20" t="s">
        <v>3638</v>
      </c>
      <c r="C2002" s="21" t="s">
        <v>296</v>
      </c>
      <c r="D2002" s="22">
        <v>28</v>
      </c>
      <c r="E2002" s="23"/>
    </row>
    <row r="2003" spans="1:5" ht="20" customHeight="1">
      <c r="A2003" s="19" t="s">
        <v>3639</v>
      </c>
      <c r="B2003" s="24">
        <v>100</v>
      </c>
      <c r="C2003" s="21" t="s">
        <v>345</v>
      </c>
      <c r="D2003" s="22">
        <v>66</v>
      </c>
      <c r="E2003" s="23"/>
    </row>
    <row r="2004" spans="1:5" ht="20" customHeight="1">
      <c r="A2004" s="19" t="s">
        <v>3640</v>
      </c>
      <c r="B2004" s="20" t="s">
        <v>3641</v>
      </c>
      <c r="C2004" s="21" t="s">
        <v>345</v>
      </c>
      <c r="D2004" s="22">
        <v>66</v>
      </c>
      <c r="E2004" s="23"/>
    </row>
    <row r="2005" spans="1:5" ht="20" customHeight="1">
      <c r="A2005" s="19" t="s">
        <v>3642</v>
      </c>
      <c r="B2005" s="20" t="s">
        <v>3643</v>
      </c>
      <c r="C2005" s="21" t="s">
        <v>296</v>
      </c>
      <c r="D2005" s="22">
        <v>29</v>
      </c>
      <c r="E2005" s="23"/>
    </row>
    <row r="2006" spans="1:5" ht="20" customHeight="1">
      <c r="A2006" s="19" t="s">
        <v>3644</v>
      </c>
      <c r="B2006" s="20" t="s">
        <v>3643</v>
      </c>
      <c r="C2006" s="21" t="s">
        <v>296</v>
      </c>
      <c r="D2006" s="22">
        <v>29</v>
      </c>
      <c r="E2006" s="23"/>
    </row>
    <row r="2007" spans="1:5" ht="20" customHeight="1">
      <c r="A2007" s="19" t="s">
        <v>3645</v>
      </c>
      <c r="B2007" s="20" t="s">
        <v>3643</v>
      </c>
      <c r="C2007" s="21" t="s">
        <v>296</v>
      </c>
      <c r="D2007" s="22">
        <v>29</v>
      </c>
      <c r="E2007" s="23"/>
    </row>
    <row r="2008" spans="1:5" ht="20" customHeight="1">
      <c r="A2008" s="19" t="s">
        <v>3646</v>
      </c>
      <c r="B2008" s="20" t="s">
        <v>3647</v>
      </c>
      <c r="C2008" s="21" t="s">
        <v>345</v>
      </c>
      <c r="D2008" s="22">
        <v>66</v>
      </c>
      <c r="E2008" s="23"/>
    </row>
    <row r="2009" spans="1:5" ht="20" customHeight="1">
      <c r="A2009" s="19" t="s">
        <v>3648</v>
      </c>
      <c r="B2009" s="20" t="s">
        <v>3649</v>
      </c>
      <c r="C2009" s="21" t="s">
        <v>139</v>
      </c>
      <c r="D2009" s="22">
        <v>63</v>
      </c>
      <c r="E2009" s="23"/>
    </row>
    <row r="2010" spans="1:5" ht="20" customHeight="1">
      <c r="A2010" s="19" t="s">
        <v>3650</v>
      </c>
      <c r="B2010" s="20" t="s">
        <v>3651</v>
      </c>
      <c r="C2010" s="21" t="s">
        <v>345</v>
      </c>
      <c r="D2010" s="22">
        <v>65</v>
      </c>
      <c r="E2010" s="23"/>
    </row>
    <row r="2011" spans="1:5" ht="20" customHeight="1">
      <c r="A2011" s="19" t="s">
        <v>3652</v>
      </c>
      <c r="B2011" s="20" t="s">
        <v>3653</v>
      </c>
      <c r="C2011" s="21" t="s">
        <v>345</v>
      </c>
      <c r="D2011" s="22">
        <v>66</v>
      </c>
      <c r="E2011" s="23"/>
    </row>
    <row r="2012" spans="1:5" ht="20" customHeight="1">
      <c r="A2012" s="19" t="s">
        <v>3654</v>
      </c>
      <c r="B2012" s="20" t="s">
        <v>3653</v>
      </c>
      <c r="C2012" s="21" t="s">
        <v>345</v>
      </c>
      <c r="D2012" s="22">
        <v>66</v>
      </c>
      <c r="E2012" s="23"/>
    </row>
    <row r="2013" spans="1:5" ht="20" customHeight="1">
      <c r="A2013" s="19" t="s">
        <v>3655</v>
      </c>
      <c r="B2013" s="20" t="s">
        <v>3656</v>
      </c>
      <c r="C2013" s="21" t="s">
        <v>345</v>
      </c>
      <c r="D2013" s="22">
        <v>66</v>
      </c>
      <c r="E2013" s="23"/>
    </row>
    <row r="2014" spans="1:5" ht="20" customHeight="1">
      <c r="A2014" s="19" t="s">
        <v>3657</v>
      </c>
      <c r="B2014" s="20" t="s">
        <v>3658</v>
      </c>
      <c r="C2014" s="21" t="s">
        <v>345</v>
      </c>
      <c r="D2014" s="22">
        <v>66</v>
      </c>
      <c r="E2014" s="23"/>
    </row>
    <row r="2015" spans="1:5" ht="20" customHeight="1">
      <c r="A2015" s="19" t="s">
        <v>3659</v>
      </c>
      <c r="B2015" s="20" t="s">
        <v>3660</v>
      </c>
      <c r="C2015" s="21" t="s">
        <v>296</v>
      </c>
      <c r="D2015" s="22">
        <v>62</v>
      </c>
      <c r="E2015" s="23"/>
    </row>
    <row r="2016" spans="1:5" ht="20" customHeight="1">
      <c r="A2016" s="19" t="s">
        <v>3661</v>
      </c>
      <c r="B2016" s="20" t="s">
        <v>3660</v>
      </c>
      <c r="C2016" s="21" t="s">
        <v>296</v>
      </c>
      <c r="D2016" s="22">
        <v>62</v>
      </c>
      <c r="E2016" s="23"/>
    </row>
    <row r="2017" spans="1:5" ht="20" customHeight="1">
      <c r="A2017" s="19" t="s">
        <v>3662</v>
      </c>
      <c r="B2017" s="20" t="s">
        <v>3660</v>
      </c>
      <c r="C2017" s="21" t="s">
        <v>296</v>
      </c>
      <c r="D2017" s="22">
        <v>62</v>
      </c>
      <c r="E2017" s="23"/>
    </row>
    <row r="2018" spans="1:5" ht="20" customHeight="1">
      <c r="A2018" s="19" t="s">
        <v>3663</v>
      </c>
      <c r="B2018" s="20" t="s">
        <v>3664</v>
      </c>
      <c r="C2018" s="21" t="s">
        <v>345</v>
      </c>
      <c r="D2018" s="22">
        <v>64</v>
      </c>
      <c r="E2018" s="23"/>
    </row>
    <row r="2019" spans="1:5" ht="20" customHeight="1">
      <c r="A2019" s="19" t="s">
        <v>3665</v>
      </c>
      <c r="B2019" s="20" t="s">
        <v>3666</v>
      </c>
      <c r="C2019" s="21" t="s">
        <v>345</v>
      </c>
      <c r="D2019" s="22">
        <v>66</v>
      </c>
      <c r="E2019" s="23"/>
    </row>
    <row r="2020" spans="1:5" ht="20" customHeight="1">
      <c r="A2020" s="19" t="s">
        <v>3667</v>
      </c>
      <c r="B2020" s="20" t="s">
        <v>3668</v>
      </c>
      <c r="C2020" s="21" t="s">
        <v>345</v>
      </c>
      <c r="D2020" s="22">
        <v>65</v>
      </c>
      <c r="E2020" s="23"/>
    </row>
    <row r="2021" spans="1:5" ht="20" customHeight="1">
      <c r="A2021" s="19" t="s">
        <v>3669</v>
      </c>
      <c r="B2021" s="20" t="s">
        <v>3668</v>
      </c>
      <c r="C2021" s="21" t="s">
        <v>345</v>
      </c>
      <c r="D2021" s="22">
        <v>65</v>
      </c>
      <c r="E2021" s="23"/>
    </row>
    <row r="2022" spans="1:5" ht="20" customHeight="1">
      <c r="A2022" s="19" t="s">
        <v>3670</v>
      </c>
      <c r="B2022" s="20" t="s">
        <v>3671</v>
      </c>
      <c r="C2022" s="21" t="s">
        <v>296</v>
      </c>
      <c r="D2022" s="22">
        <v>33</v>
      </c>
      <c r="E2022" s="23"/>
    </row>
    <row r="2023" spans="1:5" ht="20" customHeight="1">
      <c r="A2023" s="19" t="s">
        <v>3672</v>
      </c>
      <c r="B2023" s="20" t="s">
        <v>3671</v>
      </c>
      <c r="C2023" s="21" t="s">
        <v>296</v>
      </c>
      <c r="D2023" s="22">
        <v>33</v>
      </c>
      <c r="E2023" s="23"/>
    </row>
    <row r="2024" spans="1:5" ht="20" customHeight="1">
      <c r="A2024" s="19" t="s">
        <v>3673</v>
      </c>
      <c r="B2024" s="20" t="s">
        <v>3671</v>
      </c>
      <c r="C2024" s="21" t="s">
        <v>296</v>
      </c>
      <c r="D2024" s="22">
        <v>33</v>
      </c>
      <c r="E2024" s="23"/>
    </row>
    <row r="2025" spans="1:5" ht="20" customHeight="1">
      <c r="A2025" s="19" t="s">
        <v>3674</v>
      </c>
      <c r="B2025" s="20" t="s">
        <v>3675</v>
      </c>
      <c r="C2025" s="21" t="s">
        <v>345</v>
      </c>
      <c r="D2025" s="22">
        <v>66</v>
      </c>
      <c r="E2025" s="23"/>
    </row>
    <row r="2026" spans="1:5" ht="20" customHeight="1">
      <c r="A2026" s="19" t="s">
        <v>3676</v>
      </c>
      <c r="B2026" s="20" t="s">
        <v>3675</v>
      </c>
      <c r="C2026" s="21" t="s">
        <v>345</v>
      </c>
      <c r="D2026" s="22">
        <v>66</v>
      </c>
      <c r="E2026" s="23"/>
    </row>
    <row r="2027" spans="1:5" ht="20" customHeight="1">
      <c r="A2027" s="19" t="s">
        <v>3677</v>
      </c>
      <c r="B2027" s="20" t="s">
        <v>3675</v>
      </c>
      <c r="C2027" s="21" t="s">
        <v>345</v>
      </c>
      <c r="D2027" s="22">
        <v>66</v>
      </c>
      <c r="E2027" s="23"/>
    </row>
    <row r="2028" spans="1:5" ht="20" customHeight="1">
      <c r="A2028" s="19" t="s">
        <v>3678</v>
      </c>
      <c r="B2028" s="20" t="s">
        <v>3679</v>
      </c>
      <c r="C2028" s="21" t="s">
        <v>296</v>
      </c>
      <c r="D2028" s="22">
        <v>27</v>
      </c>
      <c r="E2028" s="23"/>
    </row>
    <row r="2029" spans="1:5" ht="20" customHeight="1">
      <c r="A2029" s="19" t="s">
        <v>3680</v>
      </c>
      <c r="B2029" s="20" t="s">
        <v>3681</v>
      </c>
      <c r="C2029" s="21" t="s">
        <v>345</v>
      </c>
      <c r="D2029" s="22">
        <v>66</v>
      </c>
      <c r="E2029" s="23"/>
    </row>
    <row r="2030" spans="1:5" ht="20" customHeight="1">
      <c r="A2030" s="19" t="s">
        <v>3682</v>
      </c>
      <c r="B2030" s="20" t="s">
        <v>3683</v>
      </c>
      <c r="C2030" s="21" t="s">
        <v>345</v>
      </c>
      <c r="D2030" s="22">
        <v>66</v>
      </c>
      <c r="E2030" s="23"/>
    </row>
    <row r="2031" spans="1:5" ht="20" customHeight="1">
      <c r="A2031" s="19" t="s">
        <v>3684</v>
      </c>
      <c r="B2031" s="20" t="s">
        <v>3685</v>
      </c>
      <c r="C2031" s="21" t="s">
        <v>345</v>
      </c>
      <c r="D2031" s="22">
        <v>66</v>
      </c>
      <c r="E2031" s="23"/>
    </row>
    <row r="2032" spans="1:5" ht="20" customHeight="1">
      <c r="A2032" s="19" t="s">
        <v>3686</v>
      </c>
      <c r="B2032" s="20" t="s">
        <v>3687</v>
      </c>
      <c r="C2032" s="21" t="s">
        <v>345</v>
      </c>
      <c r="D2032" s="22">
        <v>65</v>
      </c>
      <c r="E2032" s="23"/>
    </row>
    <row r="2033" spans="1:5" ht="20" customHeight="1">
      <c r="A2033" s="19" t="s">
        <v>3688</v>
      </c>
      <c r="B2033" s="20" t="s">
        <v>3689</v>
      </c>
      <c r="C2033" s="21" t="s">
        <v>345</v>
      </c>
      <c r="D2033" s="22">
        <v>66</v>
      </c>
      <c r="E2033" s="23"/>
    </row>
    <row r="2034" spans="1:5" ht="20" customHeight="1">
      <c r="A2034" s="19" t="s">
        <v>3690</v>
      </c>
      <c r="B2034" s="20" t="s">
        <v>3689</v>
      </c>
      <c r="C2034" s="21" t="s">
        <v>345</v>
      </c>
      <c r="D2034" s="22">
        <v>66</v>
      </c>
      <c r="E2034" s="23"/>
    </row>
    <row r="2035" spans="1:5" ht="20" customHeight="1">
      <c r="A2035" s="19" t="s">
        <v>3691</v>
      </c>
      <c r="B2035" s="20" t="s">
        <v>3692</v>
      </c>
      <c r="C2035" s="21" t="s">
        <v>296</v>
      </c>
      <c r="D2035" s="22">
        <v>47</v>
      </c>
      <c r="E2035" s="23"/>
    </row>
    <row r="2036" spans="1:5" ht="20" customHeight="1">
      <c r="A2036" s="19" t="s">
        <v>3693</v>
      </c>
      <c r="B2036" s="20" t="s">
        <v>3694</v>
      </c>
      <c r="C2036" s="21" t="s">
        <v>296</v>
      </c>
      <c r="D2036" s="22">
        <v>38</v>
      </c>
      <c r="E2036" s="23"/>
    </row>
    <row r="2037" spans="1:5" ht="20" customHeight="1">
      <c r="A2037" s="19" t="s">
        <v>3695</v>
      </c>
      <c r="B2037" s="20" t="s">
        <v>3694</v>
      </c>
      <c r="C2037" s="21" t="s">
        <v>296</v>
      </c>
      <c r="D2037" s="22">
        <v>38</v>
      </c>
      <c r="E2037" s="23"/>
    </row>
    <row r="2038" spans="1:5" ht="20" customHeight="1">
      <c r="A2038" s="19" t="s">
        <v>3696</v>
      </c>
      <c r="B2038" s="20" t="s">
        <v>3697</v>
      </c>
      <c r="C2038" s="21" t="s">
        <v>345</v>
      </c>
      <c r="D2038" s="22">
        <v>66</v>
      </c>
      <c r="E2038" s="23"/>
    </row>
    <row r="2039" spans="1:5" ht="20" customHeight="1">
      <c r="A2039" s="19" t="s">
        <v>3698</v>
      </c>
      <c r="B2039" s="20" t="s">
        <v>3699</v>
      </c>
      <c r="C2039" s="21" t="s">
        <v>345</v>
      </c>
      <c r="D2039" s="22">
        <v>66</v>
      </c>
      <c r="E2039" s="23"/>
    </row>
    <row r="2040" spans="1:5" ht="20" customHeight="1">
      <c r="A2040" s="19" t="s">
        <v>3700</v>
      </c>
      <c r="B2040" s="20" t="s">
        <v>3701</v>
      </c>
      <c r="C2040" s="21" t="s">
        <v>345</v>
      </c>
      <c r="D2040" s="22">
        <v>66</v>
      </c>
      <c r="E2040" s="23"/>
    </row>
    <row r="2041" spans="1:5" ht="20" customHeight="1">
      <c r="A2041" s="19" t="s">
        <v>3702</v>
      </c>
      <c r="B2041" s="20" t="s">
        <v>3703</v>
      </c>
      <c r="C2041" s="21" t="s">
        <v>345</v>
      </c>
      <c r="D2041" s="22">
        <v>65</v>
      </c>
      <c r="E2041" s="23"/>
    </row>
    <row r="2042" spans="1:5" ht="20" customHeight="1">
      <c r="A2042" s="19" t="s">
        <v>3704</v>
      </c>
      <c r="B2042" s="20" t="s">
        <v>3705</v>
      </c>
      <c r="C2042" s="21" t="s">
        <v>296</v>
      </c>
      <c r="D2042" s="22">
        <v>41</v>
      </c>
      <c r="E2042" s="23"/>
    </row>
    <row r="2043" spans="1:5" ht="20" customHeight="1">
      <c r="A2043" s="19" t="s">
        <v>3706</v>
      </c>
      <c r="B2043" s="20" t="s">
        <v>3707</v>
      </c>
      <c r="C2043" s="21" t="s">
        <v>345</v>
      </c>
      <c r="D2043" s="22">
        <v>66</v>
      </c>
      <c r="E2043" s="23"/>
    </row>
    <row r="2044" spans="1:5" ht="20" customHeight="1">
      <c r="A2044" s="19" t="s">
        <v>3708</v>
      </c>
      <c r="B2044" s="20" t="s">
        <v>3707</v>
      </c>
      <c r="C2044" s="21" t="s">
        <v>345</v>
      </c>
      <c r="D2044" s="22">
        <v>66</v>
      </c>
      <c r="E2044" s="23"/>
    </row>
    <row r="2045" spans="1:5" ht="20" customHeight="1">
      <c r="A2045" s="19" t="s">
        <v>3709</v>
      </c>
      <c r="B2045" s="20" t="s">
        <v>3710</v>
      </c>
      <c r="C2045" s="21" t="s">
        <v>345</v>
      </c>
      <c r="D2045" s="22">
        <v>66</v>
      </c>
      <c r="E2045" s="23"/>
    </row>
    <row r="2046" spans="1:5" ht="20" customHeight="1">
      <c r="A2046" s="19" t="s">
        <v>3711</v>
      </c>
      <c r="B2046" s="20" t="s">
        <v>3712</v>
      </c>
      <c r="C2046" s="21" t="s">
        <v>345</v>
      </c>
      <c r="D2046" s="22">
        <v>66</v>
      </c>
      <c r="E2046" s="23"/>
    </row>
    <row r="2047" spans="1:5" ht="20" customHeight="1">
      <c r="A2047" s="19" t="s">
        <v>3713</v>
      </c>
      <c r="B2047" s="20" t="s">
        <v>3714</v>
      </c>
      <c r="C2047" s="21" t="s">
        <v>345</v>
      </c>
      <c r="D2047" s="22">
        <v>66</v>
      </c>
      <c r="E2047" s="23"/>
    </row>
    <row r="2048" spans="1:5" ht="20" customHeight="1">
      <c r="A2048" s="19" t="s">
        <v>3715</v>
      </c>
      <c r="B2048" s="20" t="s">
        <v>3716</v>
      </c>
      <c r="C2048" s="21" t="s">
        <v>345</v>
      </c>
      <c r="D2048" s="22">
        <v>65</v>
      </c>
      <c r="E2048" s="23"/>
    </row>
    <row r="2049" spans="1:5" ht="20" customHeight="1">
      <c r="A2049" s="19" t="s">
        <v>3717</v>
      </c>
      <c r="B2049" s="20" t="s">
        <v>3718</v>
      </c>
      <c r="C2049" s="21" t="s">
        <v>345</v>
      </c>
      <c r="D2049" s="22">
        <v>64</v>
      </c>
      <c r="E2049" s="23"/>
    </row>
    <row r="2050" spans="1:5" ht="20" customHeight="1">
      <c r="A2050" s="19" t="s">
        <v>3719</v>
      </c>
      <c r="B2050" s="20" t="s">
        <v>3720</v>
      </c>
      <c r="C2050" s="21" t="s">
        <v>345</v>
      </c>
      <c r="D2050" s="22">
        <v>66</v>
      </c>
      <c r="E2050" s="23"/>
    </row>
    <row r="2051" spans="1:5" ht="20" customHeight="1">
      <c r="A2051" s="19" t="s">
        <v>3721</v>
      </c>
      <c r="B2051" s="20" t="s">
        <v>3720</v>
      </c>
      <c r="C2051" s="21" t="s">
        <v>345</v>
      </c>
      <c r="D2051" s="22">
        <v>66</v>
      </c>
      <c r="E2051" s="23"/>
    </row>
    <row r="2052" spans="1:5" ht="20" customHeight="1">
      <c r="A2052" s="19" t="s">
        <v>3722</v>
      </c>
      <c r="B2052" s="20" t="s">
        <v>3723</v>
      </c>
      <c r="C2052" s="21" t="s">
        <v>345</v>
      </c>
      <c r="D2052" s="22">
        <v>66</v>
      </c>
      <c r="E2052" s="23"/>
    </row>
    <row r="2053" spans="1:5" ht="20" customHeight="1">
      <c r="A2053" s="19" t="s">
        <v>3724</v>
      </c>
      <c r="B2053" s="20" t="s">
        <v>3725</v>
      </c>
      <c r="C2053" s="21" t="s">
        <v>345</v>
      </c>
      <c r="D2053" s="22">
        <v>66</v>
      </c>
      <c r="E2053" s="23"/>
    </row>
    <row r="2054" spans="1:5" ht="20" customHeight="1">
      <c r="A2054" s="19" t="s">
        <v>3726</v>
      </c>
      <c r="B2054" s="20" t="s">
        <v>3727</v>
      </c>
      <c r="C2054" s="21" t="s">
        <v>139</v>
      </c>
      <c r="D2054" s="22">
        <v>63</v>
      </c>
      <c r="E2054" s="23"/>
    </row>
    <row r="2055" spans="1:5" ht="20" customHeight="1">
      <c r="A2055" s="19" t="s">
        <v>3728</v>
      </c>
      <c r="B2055" s="20" t="s">
        <v>3729</v>
      </c>
      <c r="C2055" s="21" t="s">
        <v>345</v>
      </c>
      <c r="D2055" s="22">
        <v>66</v>
      </c>
      <c r="E2055" s="23"/>
    </row>
    <row r="2056" spans="1:5" ht="20" customHeight="1">
      <c r="A2056" s="19" t="s">
        <v>3730</v>
      </c>
      <c r="B2056" s="20" t="s">
        <v>3731</v>
      </c>
      <c r="C2056" s="21" t="s">
        <v>345</v>
      </c>
      <c r="D2056" s="22">
        <v>65</v>
      </c>
      <c r="E2056" s="23"/>
    </row>
    <row r="2057" spans="1:5" ht="20" customHeight="1">
      <c r="A2057" s="19" t="s">
        <v>3732</v>
      </c>
      <c r="B2057" s="20" t="s">
        <v>3731</v>
      </c>
      <c r="C2057" s="21" t="s">
        <v>345</v>
      </c>
      <c r="D2057" s="22">
        <v>65</v>
      </c>
      <c r="E2057" s="23"/>
    </row>
    <row r="2058" spans="1:5" ht="20" customHeight="1">
      <c r="A2058" s="19" t="s">
        <v>3733</v>
      </c>
      <c r="B2058" s="20" t="s">
        <v>3734</v>
      </c>
      <c r="C2058" s="21" t="s">
        <v>296</v>
      </c>
      <c r="D2058" s="22">
        <v>46</v>
      </c>
      <c r="E2058" s="23"/>
    </row>
    <row r="2059" spans="1:5" ht="20" customHeight="1">
      <c r="A2059" s="19" t="s">
        <v>3735</v>
      </c>
      <c r="B2059" s="20" t="s">
        <v>3736</v>
      </c>
      <c r="C2059" s="21" t="s">
        <v>345</v>
      </c>
      <c r="D2059" s="22">
        <v>66</v>
      </c>
      <c r="E2059" s="23"/>
    </row>
    <row r="2060" spans="1:5" ht="20" customHeight="1">
      <c r="A2060" s="19" t="s">
        <v>3737</v>
      </c>
      <c r="B2060" s="20" t="s">
        <v>3736</v>
      </c>
      <c r="C2060" s="21" t="s">
        <v>345</v>
      </c>
      <c r="D2060" s="22">
        <v>66</v>
      </c>
      <c r="E2060" s="23"/>
    </row>
    <row r="2061" spans="1:5" ht="20" customHeight="1">
      <c r="A2061" s="19" t="s">
        <v>3738</v>
      </c>
      <c r="B2061" s="20" t="s">
        <v>3736</v>
      </c>
      <c r="C2061" s="21" t="s">
        <v>345</v>
      </c>
      <c r="D2061" s="22">
        <v>66</v>
      </c>
      <c r="E2061" s="23"/>
    </row>
    <row r="2062" spans="1:5" ht="20" customHeight="1">
      <c r="A2062" s="19" t="s">
        <v>3739</v>
      </c>
      <c r="B2062" s="20" t="s">
        <v>3740</v>
      </c>
      <c r="C2062" s="21" t="s">
        <v>296</v>
      </c>
      <c r="D2062" s="22">
        <v>37</v>
      </c>
      <c r="E2062" s="23"/>
    </row>
    <row r="2063" spans="1:5" ht="20" customHeight="1">
      <c r="A2063" s="19" t="s">
        <v>3741</v>
      </c>
      <c r="B2063" s="20" t="s">
        <v>3742</v>
      </c>
      <c r="C2063" s="21" t="s">
        <v>345</v>
      </c>
      <c r="D2063" s="22">
        <v>66</v>
      </c>
      <c r="E2063" s="23"/>
    </row>
    <row r="2064" spans="1:5" ht="20" customHeight="1">
      <c r="A2064" s="19" t="s">
        <v>3743</v>
      </c>
      <c r="B2064" s="20" t="s">
        <v>3744</v>
      </c>
      <c r="C2064" s="21" t="s">
        <v>296</v>
      </c>
      <c r="D2064" s="22">
        <v>48</v>
      </c>
      <c r="E2064" s="23"/>
    </row>
    <row r="2065" spans="1:5" ht="20" customHeight="1">
      <c r="A2065" s="19" t="s">
        <v>3745</v>
      </c>
      <c r="B2065" s="20" t="s">
        <v>3746</v>
      </c>
      <c r="C2065" s="21" t="s">
        <v>345</v>
      </c>
      <c r="D2065" s="22">
        <v>66</v>
      </c>
      <c r="E2065" s="23"/>
    </row>
    <row r="2066" spans="1:5" ht="20" customHeight="1">
      <c r="A2066" s="19" t="s">
        <v>3747</v>
      </c>
      <c r="B2066" s="20" t="s">
        <v>3748</v>
      </c>
      <c r="C2066" s="21" t="s">
        <v>296</v>
      </c>
      <c r="D2066" s="22">
        <v>42</v>
      </c>
      <c r="E2066" s="23"/>
    </row>
    <row r="2067" spans="1:5" ht="20" customHeight="1">
      <c r="A2067" s="19" t="s">
        <v>3749</v>
      </c>
      <c r="B2067" s="20" t="s">
        <v>3750</v>
      </c>
      <c r="C2067" s="21" t="s">
        <v>345</v>
      </c>
      <c r="D2067" s="22">
        <v>66</v>
      </c>
      <c r="E2067" s="23"/>
    </row>
    <row r="2068" spans="1:5" ht="20" customHeight="1">
      <c r="A2068" s="19" t="s">
        <v>3751</v>
      </c>
      <c r="B2068" s="20" t="s">
        <v>3752</v>
      </c>
      <c r="C2068" s="21" t="s">
        <v>345</v>
      </c>
      <c r="D2068" s="22">
        <v>65</v>
      </c>
      <c r="E2068" s="23"/>
    </row>
    <row r="2069" spans="1:5" ht="20" customHeight="1">
      <c r="A2069" s="19" t="s">
        <v>3753</v>
      </c>
      <c r="B2069" s="20" t="s">
        <v>3754</v>
      </c>
      <c r="C2069" s="21" t="s">
        <v>345</v>
      </c>
      <c r="D2069" s="22">
        <v>66</v>
      </c>
      <c r="E2069" s="23"/>
    </row>
    <row r="2070" spans="1:5" ht="20" customHeight="1">
      <c r="A2070" s="19" t="s">
        <v>3755</v>
      </c>
      <c r="B2070" s="20" t="s">
        <v>3754</v>
      </c>
      <c r="C2070" s="21" t="s">
        <v>345</v>
      </c>
      <c r="D2070" s="22">
        <v>66</v>
      </c>
      <c r="E2070" s="23"/>
    </row>
    <row r="2071" spans="1:5" ht="20" customHeight="1">
      <c r="A2071" s="19" t="s">
        <v>3756</v>
      </c>
      <c r="B2071" s="20" t="s">
        <v>3757</v>
      </c>
      <c r="C2071" s="21" t="s">
        <v>296</v>
      </c>
      <c r="D2071" s="22">
        <v>49</v>
      </c>
      <c r="E2071" s="23"/>
    </row>
    <row r="2072" spans="1:5" ht="20" customHeight="1">
      <c r="A2072" s="19" t="s">
        <v>3758</v>
      </c>
      <c r="B2072" s="20" t="s">
        <v>3759</v>
      </c>
      <c r="C2072" s="21" t="s">
        <v>296</v>
      </c>
      <c r="D2072" s="22">
        <v>43</v>
      </c>
      <c r="E2072" s="23"/>
    </row>
    <row r="2073" spans="1:5" ht="20" customHeight="1">
      <c r="A2073" s="19" t="s">
        <v>3760</v>
      </c>
      <c r="B2073" s="20" t="s">
        <v>3759</v>
      </c>
      <c r="C2073" s="21" t="s">
        <v>296</v>
      </c>
      <c r="D2073" s="22">
        <v>43</v>
      </c>
      <c r="E2073" s="23"/>
    </row>
    <row r="2074" spans="1:5" ht="20" customHeight="1">
      <c r="A2074" s="19" t="s">
        <v>3761</v>
      </c>
      <c r="B2074" s="20" t="s">
        <v>3759</v>
      </c>
      <c r="C2074" s="21" t="s">
        <v>296</v>
      </c>
      <c r="D2074" s="22">
        <v>43</v>
      </c>
      <c r="E2074" s="23"/>
    </row>
    <row r="2075" spans="1:5" ht="20" customHeight="1">
      <c r="A2075" s="19" t="s">
        <v>3762</v>
      </c>
      <c r="B2075" s="20" t="s">
        <v>3763</v>
      </c>
      <c r="C2075" s="21" t="s">
        <v>345</v>
      </c>
      <c r="D2075" s="22">
        <v>66</v>
      </c>
      <c r="E2075" s="23"/>
    </row>
    <row r="2076" spans="1:5" ht="20" customHeight="1">
      <c r="A2076" s="19" t="s">
        <v>3764</v>
      </c>
      <c r="B2076" s="20" t="s">
        <v>3765</v>
      </c>
      <c r="C2076" s="21" t="s">
        <v>345</v>
      </c>
      <c r="D2076" s="22">
        <v>66</v>
      </c>
      <c r="E2076" s="23"/>
    </row>
    <row r="2077" spans="1:5" ht="20" customHeight="1">
      <c r="A2077" s="19" t="s">
        <v>3766</v>
      </c>
      <c r="B2077" s="24">
        <v>100</v>
      </c>
      <c r="C2077" s="21" t="s">
        <v>345</v>
      </c>
      <c r="D2077" s="22">
        <v>66</v>
      </c>
      <c r="E2077" s="23"/>
    </row>
    <row r="2078" spans="1:5" ht="20" customHeight="1">
      <c r="A2078" s="19" t="s">
        <v>3767</v>
      </c>
      <c r="B2078" s="20" t="s">
        <v>3768</v>
      </c>
      <c r="C2078" s="21" t="s">
        <v>345</v>
      </c>
      <c r="D2078" s="22">
        <v>65</v>
      </c>
      <c r="E2078" s="23"/>
    </row>
    <row r="2079" spans="1:5" ht="20" customHeight="1">
      <c r="A2079" s="19" t="s">
        <v>3769</v>
      </c>
      <c r="B2079" s="20" t="s">
        <v>3770</v>
      </c>
      <c r="C2079" s="21" t="s">
        <v>345</v>
      </c>
      <c r="D2079" s="22">
        <v>66</v>
      </c>
      <c r="E2079" s="23"/>
    </row>
    <row r="2080" spans="1:5" ht="20" customHeight="1">
      <c r="A2080" s="19" t="s">
        <v>3771</v>
      </c>
      <c r="B2080" s="20" t="s">
        <v>3770</v>
      </c>
      <c r="C2080" s="21" t="s">
        <v>345</v>
      </c>
      <c r="D2080" s="22">
        <v>66</v>
      </c>
      <c r="E2080" s="23"/>
    </row>
    <row r="2081" spans="1:5" ht="20" customHeight="1">
      <c r="A2081" s="19" t="s">
        <v>3772</v>
      </c>
      <c r="B2081" s="20" t="s">
        <v>3773</v>
      </c>
      <c r="C2081" s="21" t="s">
        <v>345</v>
      </c>
      <c r="D2081" s="22">
        <v>66</v>
      </c>
      <c r="E2081" s="23"/>
    </row>
    <row r="2082" spans="1:5" ht="20" customHeight="1">
      <c r="A2082" s="19" t="s">
        <v>3774</v>
      </c>
      <c r="B2082" s="24">
        <v>100</v>
      </c>
      <c r="C2082" s="21" t="s">
        <v>345</v>
      </c>
      <c r="D2082" s="22">
        <v>66</v>
      </c>
      <c r="E2082" s="23"/>
    </row>
    <row r="2083" spans="1:5" ht="20" customHeight="1">
      <c r="A2083" s="19" t="s">
        <v>3775</v>
      </c>
      <c r="B2083" s="20" t="s">
        <v>3776</v>
      </c>
      <c r="C2083" s="21" t="s">
        <v>345</v>
      </c>
      <c r="D2083" s="22">
        <v>66</v>
      </c>
      <c r="E2083" s="23"/>
    </row>
    <row r="2084" spans="1:5" ht="20" customHeight="1">
      <c r="A2084" s="19" t="s">
        <v>3777</v>
      </c>
      <c r="B2084" s="20" t="s">
        <v>3778</v>
      </c>
      <c r="C2084" s="21" t="s">
        <v>345</v>
      </c>
      <c r="D2084" s="22">
        <v>65</v>
      </c>
      <c r="E2084" s="23"/>
    </row>
    <row r="2085" spans="1:5" ht="20" customHeight="1">
      <c r="A2085" s="19" t="s">
        <v>3779</v>
      </c>
      <c r="B2085" s="24">
        <v>100</v>
      </c>
      <c r="C2085" s="21" t="s">
        <v>345</v>
      </c>
      <c r="D2085" s="22">
        <v>67</v>
      </c>
      <c r="E2085" s="23"/>
    </row>
    <row r="2086" spans="1:5" ht="20" customHeight="1">
      <c r="A2086" s="19" t="s">
        <v>3780</v>
      </c>
      <c r="B2086" s="24">
        <v>100</v>
      </c>
      <c r="C2086" s="21" t="s">
        <v>345</v>
      </c>
      <c r="D2086" s="22">
        <v>67</v>
      </c>
      <c r="E2086" s="23"/>
    </row>
    <row r="2087" spans="1:5" ht="20" customHeight="1">
      <c r="A2087" s="19" t="s">
        <v>3781</v>
      </c>
      <c r="B2087" s="20" t="s">
        <v>3782</v>
      </c>
      <c r="C2087" s="21" t="s">
        <v>345</v>
      </c>
      <c r="D2087" s="22">
        <v>64</v>
      </c>
      <c r="E2087" s="23"/>
    </row>
    <row r="2088" spans="1:5" ht="20" customHeight="1">
      <c r="A2088" s="19" t="s">
        <v>3783</v>
      </c>
      <c r="B2088" s="20" t="s">
        <v>3784</v>
      </c>
      <c r="C2088" s="21" t="s">
        <v>345</v>
      </c>
      <c r="D2088" s="22">
        <v>66</v>
      </c>
      <c r="E2088" s="23"/>
    </row>
    <row r="2089" spans="1:5" ht="20" customHeight="1">
      <c r="A2089" s="19" t="s">
        <v>3785</v>
      </c>
      <c r="B2089" s="20" t="s">
        <v>3784</v>
      </c>
      <c r="C2089" s="21" t="s">
        <v>345</v>
      </c>
      <c r="D2089" s="22">
        <v>66</v>
      </c>
      <c r="E2089" s="23"/>
    </row>
    <row r="2090" spans="1:5" ht="20" customHeight="1">
      <c r="A2090" s="19" t="s">
        <v>3786</v>
      </c>
      <c r="B2090" s="20" t="s">
        <v>3787</v>
      </c>
      <c r="C2090" s="21" t="s">
        <v>296</v>
      </c>
      <c r="D2090" s="22">
        <v>40</v>
      </c>
      <c r="E2090" s="23"/>
    </row>
    <row r="2091" spans="1:5" ht="20" customHeight="1">
      <c r="A2091" s="19" t="s">
        <v>3788</v>
      </c>
      <c r="B2091" s="20" t="s">
        <v>3789</v>
      </c>
      <c r="C2091" s="21" t="s">
        <v>345</v>
      </c>
      <c r="D2091" s="22">
        <v>66</v>
      </c>
      <c r="E2091" s="23"/>
    </row>
    <row r="2092" spans="1:5" ht="20" customHeight="1">
      <c r="A2092" s="19" t="s">
        <v>3790</v>
      </c>
      <c r="B2092" s="20" t="s">
        <v>3791</v>
      </c>
      <c r="C2092" s="21" t="s">
        <v>345</v>
      </c>
      <c r="D2092" s="22">
        <v>66</v>
      </c>
      <c r="E2092" s="23"/>
    </row>
    <row r="2093" spans="1:5" ht="20" customHeight="1">
      <c r="A2093" s="19" t="s">
        <v>3792</v>
      </c>
      <c r="B2093" s="20" t="s">
        <v>3793</v>
      </c>
      <c r="C2093" s="21" t="s">
        <v>139</v>
      </c>
      <c r="D2093" s="22">
        <v>63</v>
      </c>
      <c r="E2093" s="23"/>
    </row>
    <row r="2094" spans="1:5" ht="20" customHeight="1">
      <c r="A2094" s="19" t="s">
        <v>3794</v>
      </c>
      <c r="B2094" s="20" t="s">
        <v>3795</v>
      </c>
      <c r="C2094" s="21" t="s">
        <v>345</v>
      </c>
      <c r="D2094" s="22">
        <v>66</v>
      </c>
      <c r="E2094" s="23"/>
    </row>
    <row r="2095" spans="1:5" ht="20" customHeight="1">
      <c r="A2095" s="19" t="s">
        <v>3796</v>
      </c>
      <c r="B2095" s="20" t="s">
        <v>3797</v>
      </c>
      <c r="C2095" s="21" t="s">
        <v>345</v>
      </c>
      <c r="D2095" s="22">
        <v>65</v>
      </c>
      <c r="E2095" s="23"/>
    </row>
    <row r="2096" spans="1:5" ht="20" customHeight="1">
      <c r="A2096" s="19" t="s">
        <v>3798</v>
      </c>
      <c r="B2096" s="20" t="s">
        <v>3797</v>
      </c>
      <c r="C2096" s="21" t="s">
        <v>345</v>
      </c>
      <c r="D2096" s="22">
        <v>65</v>
      </c>
      <c r="E2096" s="23"/>
    </row>
    <row r="2097" spans="1:5" ht="20" customHeight="1">
      <c r="A2097" s="19" t="s">
        <v>3799</v>
      </c>
      <c r="B2097" s="20" t="s">
        <v>3800</v>
      </c>
      <c r="C2097" s="21" t="s">
        <v>296</v>
      </c>
      <c r="D2097" s="22">
        <v>61</v>
      </c>
      <c r="E2097" s="23"/>
    </row>
    <row r="2098" spans="1:5" ht="20" customHeight="1">
      <c r="A2098" s="19" t="s">
        <v>3801</v>
      </c>
      <c r="B2098" s="20" t="s">
        <v>3800</v>
      </c>
      <c r="C2098" s="21" t="s">
        <v>296</v>
      </c>
      <c r="D2098" s="22">
        <v>61</v>
      </c>
      <c r="E2098" s="23"/>
    </row>
    <row r="2099" spans="1:5" ht="20" customHeight="1">
      <c r="A2099" s="19" t="s">
        <v>3802</v>
      </c>
      <c r="B2099" s="20" t="s">
        <v>3803</v>
      </c>
      <c r="C2099" s="21" t="s">
        <v>296</v>
      </c>
      <c r="D2099" s="22">
        <v>58</v>
      </c>
      <c r="E2099" s="23"/>
    </row>
    <row r="2100" spans="1:5" ht="20" customHeight="1">
      <c r="A2100" s="19" t="s">
        <v>3804</v>
      </c>
      <c r="B2100" s="20" t="s">
        <v>3803</v>
      </c>
      <c r="C2100" s="21" t="s">
        <v>296</v>
      </c>
      <c r="D2100" s="22">
        <v>58</v>
      </c>
      <c r="E2100" s="23"/>
    </row>
    <row r="2101" spans="1:5" ht="20" customHeight="1">
      <c r="A2101" s="19" t="s">
        <v>3805</v>
      </c>
      <c r="B2101" s="20" t="s">
        <v>3803</v>
      </c>
      <c r="C2101" s="21" t="s">
        <v>296</v>
      </c>
      <c r="D2101" s="22">
        <v>58</v>
      </c>
      <c r="E2101" s="23"/>
    </row>
    <row r="2102" spans="1:5" ht="20" customHeight="1">
      <c r="A2102" s="19" t="s">
        <v>3806</v>
      </c>
      <c r="B2102" s="20" t="s">
        <v>3807</v>
      </c>
      <c r="C2102" s="21" t="s">
        <v>345</v>
      </c>
      <c r="D2102" s="22">
        <v>66</v>
      </c>
      <c r="E2102" s="23"/>
    </row>
    <row r="2103" spans="1:5" ht="20" customHeight="1">
      <c r="A2103" s="19" t="s">
        <v>3808</v>
      </c>
      <c r="B2103" s="20" t="s">
        <v>3807</v>
      </c>
      <c r="C2103" s="21" t="s">
        <v>345</v>
      </c>
      <c r="D2103" s="22">
        <v>66</v>
      </c>
      <c r="E2103" s="23"/>
    </row>
    <row r="2104" spans="1:5" ht="20" customHeight="1">
      <c r="A2104" s="19" t="s">
        <v>3809</v>
      </c>
      <c r="B2104" s="20" t="s">
        <v>3807</v>
      </c>
      <c r="C2104" s="21" t="s">
        <v>345</v>
      </c>
      <c r="D2104" s="22">
        <v>66</v>
      </c>
      <c r="E2104" s="23"/>
    </row>
    <row r="2105" spans="1:5" ht="20" customHeight="1">
      <c r="A2105" s="19" t="s">
        <v>3810</v>
      </c>
      <c r="B2105" s="20" t="s">
        <v>3811</v>
      </c>
      <c r="C2105" s="21" t="s">
        <v>296</v>
      </c>
      <c r="D2105" s="22">
        <v>55</v>
      </c>
      <c r="E2105" s="23"/>
    </row>
    <row r="2106" spans="1:5" ht="20" customHeight="1">
      <c r="A2106" s="19" t="s">
        <v>3812</v>
      </c>
      <c r="B2106" s="20" t="s">
        <v>3811</v>
      </c>
      <c r="C2106" s="21" t="s">
        <v>296</v>
      </c>
      <c r="D2106" s="22">
        <v>55</v>
      </c>
      <c r="E2106" s="23"/>
    </row>
    <row r="2107" spans="1:5" ht="20" customHeight="1">
      <c r="A2107" s="19" t="s">
        <v>3813</v>
      </c>
      <c r="B2107" s="20" t="s">
        <v>3811</v>
      </c>
      <c r="C2107" s="21" t="s">
        <v>296</v>
      </c>
      <c r="D2107" s="22">
        <v>55</v>
      </c>
      <c r="E2107" s="23"/>
    </row>
    <row r="2108" spans="1:5" ht="20" customHeight="1">
      <c r="A2108" s="19" t="s">
        <v>3814</v>
      </c>
      <c r="B2108" s="20" t="s">
        <v>3815</v>
      </c>
      <c r="C2108" s="21" t="s">
        <v>296</v>
      </c>
      <c r="D2108" s="22">
        <v>28</v>
      </c>
      <c r="E2108" s="23"/>
    </row>
    <row r="2109" spans="1:5" ht="20" customHeight="1">
      <c r="A2109" s="19" t="s">
        <v>3816</v>
      </c>
      <c r="B2109" s="20" t="s">
        <v>3815</v>
      </c>
      <c r="C2109" s="21" t="s">
        <v>296</v>
      </c>
      <c r="D2109" s="22">
        <v>28</v>
      </c>
      <c r="E2109" s="23"/>
    </row>
    <row r="2110" spans="1:5" ht="20" customHeight="1">
      <c r="A2110" s="19" t="s">
        <v>3817</v>
      </c>
      <c r="B2110" s="20" t="s">
        <v>3818</v>
      </c>
      <c r="C2110" s="21" t="s">
        <v>345</v>
      </c>
      <c r="D2110" s="22">
        <v>66</v>
      </c>
      <c r="E2110" s="23"/>
    </row>
    <row r="2111" spans="1:5" ht="20" customHeight="1">
      <c r="A2111" s="19" t="s">
        <v>3819</v>
      </c>
      <c r="B2111" s="20" t="s">
        <v>3820</v>
      </c>
      <c r="C2111" s="21" t="s">
        <v>345</v>
      </c>
      <c r="D2111" s="22">
        <v>67</v>
      </c>
      <c r="E2111" s="23"/>
    </row>
    <row r="2112" spans="1:5" ht="20" customHeight="1">
      <c r="A2112" s="19" t="s">
        <v>3821</v>
      </c>
      <c r="B2112" s="20" t="s">
        <v>3822</v>
      </c>
      <c r="C2112" s="21" t="s">
        <v>345</v>
      </c>
      <c r="D2112" s="22">
        <v>66</v>
      </c>
      <c r="E2112" s="23"/>
    </row>
    <row r="2113" spans="1:5" ht="20" customHeight="1">
      <c r="A2113" s="19" t="s">
        <v>3823</v>
      </c>
      <c r="B2113" s="20" t="s">
        <v>3824</v>
      </c>
      <c r="C2113" s="21" t="s">
        <v>345</v>
      </c>
      <c r="D2113" s="22">
        <v>66</v>
      </c>
      <c r="E2113" s="23"/>
    </row>
    <row r="2114" spans="1:5" ht="20" customHeight="1">
      <c r="A2114" s="19" t="s">
        <v>3825</v>
      </c>
      <c r="B2114" s="20" t="s">
        <v>3824</v>
      </c>
      <c r="C2114" s="21" t="s">
        <v>345</v>
      </c>
      <c r="D2114" s="22">
        <v>66</v>
      </c>
      <c r="E2114" s="23"/>
    </row>
    <row r="2115" spans="1:5" ht="20" customHeight="1">
      <c r="A2115" s="19" t="s">
        <v>3826</v>
      </c>
      <c r="B2115" s="20" t="s">
        <v>3827</v>
      </c>
      <c r="C2115" s="21" t="s">
        <v>345</v>
      </c>
      <c r="D2115" s="22">
        <v>65</v>
      </c>
      <c r="E2115" s="23"/>
    </row>
    <row r="2116" spans="1:5" ht="20" customHeight="1">
      <c r="A2116" s="19" t="s">
        <v>3828</v>
      </c>
      <c r="B2116" s="20" t="s">
        <v>3829</v>
      </c>
      <c r="C2116" s="21" t="s">
        <v>296</v>
      </c>
      <c r="D2116" s="22">
        <v>48</v>
      </c>
      <c r="E2116" s="23"/>
    </row>
    <row r="2117" spans="1:5" ht="20" customHeight="1">
      <c r="A2117" s="19" t="s">
        <v>3830</v>
      </c>
      <c r="B2117" s="20" t="s">
        <v>3831</v>
      </c>
      <c r="C2117" s="21" t="s">
        <v>345</v>
      </c>
      <c r="D2117" s="22">
        <v>66</v>
      </c>
      <c r="E2117" s="23"/>
    </row>
    <row r="2118" spans="1:5" ht="20" customHeight="1">
      <c r="A2118" s="19" t="s">
        <v>3832</v>
      </c>
      <c r="B2118" s="20" t="s">
        <v>3833</v>
      </c>
      <c r="C2118" s="21" t="s">
        <v>296</v>
      </c>
      <c r="D2118" s="22">
        <v>39</v>
      </c>
      <c r="E2118" s="23"/>
    </row>
    <row r="2119" spans="1:5" ht="20" customHeight="1">
      <c r="A2119" s="19" t="s">
        <v>3834</v>
      </c>
      <c r="B2119" s="20" t="s">
        <v>3835</v>
      </c>
      <c r="C2119" s="21" t="s">
        <v>345</v>
      </c>
      <c r="D2119" s="22">
        <v>66</v>
      </c>
      <c r="E2119" s="23"/>
    </row>
    <row r="2120" spans="1:5" ht="20" customHeight="1">
      <c r="A2120" s="19" t="s">
        <v>3836</v>
      </c>
      <c r="B2120" s="20" t="s">
        <v>3837</v>
      </c>
      <c r="C2120" s="21" t="s">
        <v>345</v>
      </c>
      <c r="D2120" s="22">
        <v>66</v>
      </c>
      <c r="E2120" s="23"/>
    </row>
    <row r="2121" spans="1:5" ht="20" customHeight="1">
      <c r="A2121" s="19" t="s">
        <v>3838</v>
      </c>
      <c r="B2121" s="24">
        <v>100</v>
      </c>
      <c r="C2121" s="21" t="s">
        <v>345</v>
      </c>
      <c r="D2121" s="22">
        <v>66</v>
      </c>
      <c r="E2121" s="23"/>
    </row>
    <row r="2122" spans="1:5" ht="20" customHeight="1">
      <c r="A2122" s="19" t="s">
        <v>3839</v>
      </c>
      <c r="B2122" s="24">
        <v>100</v>
      </c>
      <c r="C2122" s="21" t="s">
        <v>345</v>
      </c>
      <c r="D2122" s="22">
        <v>66</v>
      </c>
      <c r="E2122" s="23"/>
    </row>
    <row r="2123" spans="1:5" ht="20" customHeight="1">
      <c r="A2123" s="19" t="s">
        <v>3840</v>
      </c>
      <c r="B2123" s="20" t="s">
        <v>3841</v>
      </c>
      <c r="C2123" s="21" t="s">
        <v>296</v>
      </c>
      <c r="D2123" s="22">
        <v>42</v>
      </c>
      <c r="E2123" s="23"/>
    </row>
    <row r="2124" spans="1:5" ht="20" customHeight="1">
      <c r="A2124" s="19" t="s">
        <v>3842</v>
      </c>
      <c r="B2124" s="20" t="s">
        <v>3843</v>
      </c>
      <c r="C2124" s="21" t="s">
        <v>345</v>
      </c>
      <c r="D2124" s="22">
        <v>67</v>
      </c>
      <c r="E2124" s="23"/>
    </row>
    <row r="2125" spans="1:5" ht="20" customHeight="1">
      <c r="A2125" s="19" t="s">
        <v>3844</v>
      </c>
      <c r="B2125" s="20" t="s">
        <v>3845</v>
      </c>
      <c r="C2125" s="21" t="s">
        <v>345</v>
      </c>
      <c r="D2125" s="22">
        <v>65</v>
      </c>
      <c r="E2125" s="23"/>
    </row>
    <row r="2126" spans="1:5" ht="20" customHeight="1">
      <c r="A2126" s="19" t="s">
        <v>3846</v>
      </c>
      <c r="B2126" s="20" t="s">
        <v>3847</v>
      </c>
      <c r="C2126" s="21" t="s">
        <v>345</v>
      </c>
      <c r="D2126" s="22">
        <v>66</v>
      </c>
      <c r="E2126" s="23"/>
    </row>
    <row r="2127" spans="1:5" ht="20" customHeight="1">
      <c r="A2127" s="19" t="s">
        <v>3848</v>
      </c>
      <c r="B2127" s="20" t="s">
        <v>3849</v>
      </c>
      <c r="C2127" s="21" t="s">
        <v>139</v>
      </c>
      <c r="D2127" s="22">
        <v>63</v>
      </c>
      <c r="E2127" s="23"/>
    </row>
    <row r="2128" spans="1:5" ht="20" customHeight="1">
      <c r="A2128" s="19" t="s">
        <v>3850</v>
      </c>
      <c r="B2128" s="20" t="s">
        <v>3851</v>
      </c>
      <c r="C2128" s="21" t="s">
        <v>345</v>
      </c>
      <c r="D2128" s="22">
        <v>66</v>
      </c>
      <c r="E2128" s="23"/>
    </row>
    <row r="2129" spans="1:5" ht="20" customHeight="1">
      <c r="A2129" s="19" t="s">
        <v>3852</v>
      </c>
      <c r="B2129" s="24">
        <v>100</v>
      </c>
      <c r="C2129" s="21" t="s">
        <v>345</v>
      </c>
      <c r="D2129" s="22">
        <v>67</v>
      </c>
      <c r="E2129" s="23"/>
    </row>
    <row r="2130" spans="1:5" ht="20" customHeight="1">
      <c r="A2130" s="19" t="s">
        <v>3853</v>
      </c>
      <c r="B2130" s="24">
        <v>100</v>
      </c>
      <c r="C2130" s="21" t="s">
        <v>345</v>
      </c>
      <c r="D2130" s="22">
        <v>67</v>
      </c>
      <c r="E2130" s="23"/>
    </row>
    <row r="2131" spans="1:5" ht="20" customHeight="1">
      <c r="A2131" s="19" t="s">
        <v>3854</v>
      </c>
      <c r="B2131" s="20" t="s">
        <v>3855</v>
      </c>
      <c r="C2131" s="21" t="s">
        <v>345</v>
      </c>
      <c r="D2131" s="22">
        <v>66</v>
      </c>
      <c r="E2131" s="23"/>
    </row>
    <row r="2132" spans="1:5" ht="20" customHeight="1">
      <c r="A2132" s="19" t="s">
        <v>3856</v>
      </c>
      <c r="B2132" s="20" t="s">
        <v>3857</v>
      </c>
      <c r="C2132" s="21" t="s">
        <v>345</v>
      </c>
      <c r="D2132" s="22">
        <v>66</v>
      </c>
      <c r="E2132" s="23"/>
    </row>
    <row r="2133" spans="1:5" ht="20" customHeight="1">
      <c r="A2133" s="19" t="s">
        <v>3858</v>
      </c>
      <c r="B2133" s="20" t="s">
        <v>3857</v>
      </c>
      <c r="C2133" s="21" t="s">
        <v>345</v>
      </c>
      <c r="D2133" s="22">
        <v>66</v>
      </c>
      <c r="E2133" s="23"/>
    </row>
    <row r="2134" spans="1:5" ht="20" customHeight="1">
      <c r="A2134" s="19" t="s">
        <v>3859</v>
      </c>
      <c r="B2134" s="20" t="s">
        <v>3860</v>
      </c>
      <c r="C2134" s="21" t="s">
        <v>345</v>
      </c>
      <c r="D2134" s="22">
        <v>65</v>
      </c>
      <c r="E2134" s="23"/>
    </row>
    <row r="2135" spans="1:5" ht="20" customHeight="1">
      <c r="A2135" s="19" t="s">
        <v>3861</v>
      </c>
      <c r="B2135" s="20" t="s">
        <v>3860</v>
      </c>
      <c r="C2135" s="21" t="s">
        <v>345</v>
      </c>
      <c r="D2135" s="22">
        <v>65</v>
      </c>
      <c r="E2135" s="23"/>
    </row>
    <row r="2136" spans="1:5" ht="20" customHeight="1">
      <c r="A2136" s="19" t="s">
        <v>3862</v>
      </c>
      <c r="B2136" s="20" t="s">
        <v>3863</v>
      </c>
      <c r="C2136" s="21" t="s">
        <v>345</v>
      </c>
      <c r="D2136" s="22">
        <v>66</v>
      </c>
      <c r="E2136" s="23"/>
    </row>
    <row r="2137" spans="1:5" ht="20" customHeight="1">
      <c r="A2137" s="19" t="s">
        <v>3864</v>
      </c>
      <c r="B2137" s="20" t="s">
        <v>3865</v>
      </c>
      <c r="C2137" s="21" t="s">
        <v>345</v>
      </c>
      <c r="D2137" s="22">
        <v>66</v>
      </c>
      <c r="E2137" s="23"/>
    </row>
    <row r="2138" spans="1:5" ht="20" customHeight="1">
      <c r="A2138" s="19" t="s">
        <v>3866</v>
      </c>
      <c r="B2138" s="20" t="s">
        <v>3867</v>
      </c>
      <c r="C2138" s="21" t="s">
        <v>345</v>
      </c>
      <c r="D2138" s="22">
        <v>66</v>
      </c>
      <c r="E2138" s="23"/>
    </row>
    <row r="2139" spans="1:5" ht="20" customHeight="1">
      <c r="A2139" s="19" t="s">
        <v>3868</v>
      </c>
      <c r="B2139" s="20" t="s">
        <v>3869</v>
      </c>
      <c r="C2139" s="21" t="s">
        <v>345</v>
      </c>
      <c r="D2139" s="22">
        <v>64</v>
      </c>
      <c r="E2139" s="23"/>
    </row>
    <row r="2140" spans="1:5" ht="20" customHeight="1">
      <c r="A2140" s="19" t="s">
        <v>3870</v>
      </c>
      <c r="B2140" s="20" t="s">
        <v>3871</v>
      </c>
      <c r="C2140" s="21" t="s">
        <v>345</v>
      </c>
      <c r="D2140" s="22">
        <v>66</v>
      </c>
      <c r="E2140" s="23"/>
    </row>
    <row r="2141" spans="1:5" ht="20" customHeight="1">
      <c r="A2141" s="19" t="s">
        <v>3872</v>
      </c>
      <c r="B2141" s="20" t="s">
        <v>3871</v>
      </c>
      <c r="C2141" s="21" t="s">
        <v>345</v>
      </c>
      <c r="D2141" s="22">
        <v>66</v>
      </c>
      <c r="E2141" s="23"/>
    </row>
    <row r="2142" spans="1:5" ht="20" customHeight="1">
      <c r="A2142" s="19" t="s">
        <v>3873</v>
      </c>
      <c r="B2142" s="20" t="s">
        <v>3871</v>
      </c>
      <c r="C2142" s="21" t="s">
        <v>345</v>
      </c>
      <c r="D2142" s="22">
        <v>66</v>
      </c>
      <c r="E2142" s="23"/>
    </row>
    <row r="2143" spans="1:5" ht="20" customHeight="1">
      <c r="A2143" s="19" t="s">
        <v>3874</v>
      </c>
      <c r="B2143" s="20" t="s">
        <v>3875</v>
      </c>
      <c r="C2143" s="21" t="s">
        <v>296</v>
      </c>
      <c r="D2143" s="22">
        <v>47</v>
      </c>
      <c r="E2143" s="23"/>
    </row>
    <row r="2144" spans="1:5" ht="20" customHeight="1">
      <c r="A2144" s="19" t="s">
        <v>3876</v>
      </c>
      <c r="B2144" s="20" t="s">
        <v>3877</v>
      </c>
      <c r="C2144" s="21" t="s">
        <v>345</v>
      </c>
      <c r="D2144" s="22">
        <v>65</v>
      </c>
      <c r="E2144" s="23"/>
    </row>
    <row r="2145" spans="1:5" ht="20" customHeight="1">
      <c r="A2145" s="19" t="s">
        <v>3878</v>
      </c>
      <c r="B2145" s="20" t="s">
        <v>3879</v>
      </c>
      <c r="C2145" s="21" t="s">
        <v>296</v>
      </c>
      <c r="D2145" s="22">
        <v>38</v>
      </c>
      <c r="E2145" s="23"/>
    </row>
    <row r="2146" spans="1:5" ht="20" customHeight="1">
      <c r="A2146" s="19" t="s">
        <v>3880</v>
      </c>
      <c r="B2146" s="20" t="s">
        <v>3881</v>
      </c>
      <c r="C2146" s="21" t="s">
        <v>345</v>
      </c>
      <c r="D2146" s="22">
        <v>66</v>
      </c>
      <c r="E2146" s="23"/>
    </row>
    <row r="2147" spans="1:5" ht="20" customHeight="1">
      <c r="A2147" s="19" t="s">
        <v>3882</v>
      </c>
      <c r="B2147" s="20" t="s">
        <v>3883</v>
      </c>
      <c r="C2147" s="21" t="s">
        <v>345</v>
      </c>
      <c r="D2147" s="22">
        <v>66</v>
      </c>
      <c r="E2147" s="23"/>
    </row>
    <row r="2148" spans="1:5" ht="20" customHeight="1">
      <c r="A2148" s="19" t="s">
        <v>3884</v>
      </c>
      <c r="B2148" s="20" t="s">
        <v>3885</v>
      </c>
      <c r="C2148" s="21" t="s">
        <v>296</v>
      </c>
      <c r="D2148" s="22">
        <v>49</v>
      </c>
      <c r="E2148" s="23"/>
    </row>
    <row r="2149" spans="1:5" ht="20" customHeight="1">
      <c r="A2149" s="19" t="s">
        <v>3886</v>
      </c>
      <c r="B2149" s="20" t="s">
        <v>3887</v>
      </c>
      <c r="C2149" s="21" t="s">
        <v>296</v>
      </c>
      <c r="D2149" s="22">
        <v>43</v>
      </c>
      <c r="E2149" s="23"/>
    </row>
    <row r="2150" spans="1:5" ht="20" customHeight="1">
      <c r="A2150" s="19" t="s">
        <v>3888</v>
      </c>
      <c r="B2150" s="20" t="s">
        <v>3889</v>
      </c>
      <c r="C2150" s="21" t="s">
        <v>345</v>
      </c>
      <c r="D2150" s="22">
        <v>66</v>
      </c>
      <c r="E2150" s="23"/>
    </row>
    <row r="2151" spans="1:5" ht="20" customHeight="1">
      <c r="A2151" s="19" t="s">
        <v>3890</v>
      </c>
      <c r="B2151" s="20" t="s">
        <v>3891</v>
      </c>
      <c r="C2151" s="21" t="s">
        <v>345</v>
      </c>
      <c r="D2151" s="22">
        <v>66</v>
      </c>
      <c r="E2151" s="23"/>
    </row>
    <row r="2152" spans="1:5" ht="20" customHeight="1">
      <c r="A2152" s="19" t="s">
        <v>3892</v>
      </c>
      <c r="B2152" s="20" t="s">
        <v>3891</v>
      </c>
      <c r="C2152" s="21" t="s">
        <v>345</v>
      </c>
      <c r="D2152" s="22">
        <v>66</v>
      </c>
      <c r="E2152" s="23"/>
    </row>
    <row r="2153" spans="1:5" ht="20" customHeight="1">
      <c r="A2153" s="19" t="s">
        <v>3893</v>
      </c>
      <c r="B2153" s="20" t="s">
        <v>3894</v>
      </c>
      <c r="C2153" s="21" t="s">
        <v>345</v>
      </c>
      <c r="D2153" s="22">
        <v>65</v>
      </c>
      <c r="E2153" s="23"/>
    </row>
    <row r="2154" spans="1:5" ht="20" customHeight="1">
      <c r="A2154" s="19" t="s">
        <v>3895</v>
      </c>
      <c r="B2154" s="20" t="s">
        <v>3896</v>
      </c>
      <c r="C2154" s="21" t="s">
        <v>345</v>
      </c>
      <c r="D2154" s="22">
        <v>66</v>
      </c>
      <c r="E2154" s="23"/>
    </row>
    <row r="2155" spans="1:5" ht="20" customHeight="1">
      <c r="A2155" s="19" t="s">
        <v>3897</v>
      </c>
      <c r="B2155" s="20" t="s">
        <v>3898</v>
      </c>
      <c r="C2155" s="21" t="s">
        <v>296</v>
      </c>
      <c r="D2155" s="22">
        <v>50</v>
      </c>
      <c r="E2155" s="23"/>
    </row>
    <row r="2156" spans="1:5" ht="20" customHeight="1">
      <c r="A2156" s="19" t="s">
        <v>3899</v>
      </c>
      <c r="B2156" s="20" t="s">
        <v>3898</v>
      </c>
      <c r="C2156" s="21" t="s">
        <v>296</v>
      </c>
      <c r="D2156" s="22">
        <v>50</v>
      </c>
      <c r="E2156" s="23"/>
    </row>
    <row r="2157" spans="1:5" ht="20" customHeight="1">
      <c r="A2157" s="19" t="s">
        <v>3900</v>
      </c>
      <c r="B2157" s="20" t="s">
        <v>3898</v>
      </c>
      <c r="C2157" s="21" t="s">
        <v>296</v>
      </c>
      <c r="D2157" s="22">
        <v>50</v>
      </c>
      <c r="E2157" s="23"/>
    </row>
    <row r="2158" spans="1:5" ht="20" customHeight="1">
      <c r="A2158" s="19" t="s">
        <v>3901</v>
      </c>
      <c r="B2158" s="20" t="s">
        <v>3898</v>
      </c>
      <c r="C2158" s="21" t="s">
        <v>296</v>
      </c>
      <c r="D2158" s="22">
        <v>50</v>
      </c>
      <c r="E2158" s="23"/>
    </row>
    <row r="2159" spans="1:5" ht="20" customHeight="1">
      <c r="A2159" s="19" t="s">
        <v>3902</v>
      </c>
      <c r="B2159" s="20" t="s">
        <v>3898</v>
      </c>
      <c r="C2159" s="21" t="s">
        <v>296</v>
      </c>
      <c r="D2159" s="22">
        <v>50</v>
      </c>
      <c r="E2159" s="23"/>
    </row>
    <row r="2160" spans="1:5" ht="20" customHeight="1">
      <c r="A2160" s="19" t="s">
        <v>3903</v>
      </c>
      <c r="B2160" s="20" t="s">
        <v>3904</v>
      </c>
      <c r="C2160" s="21" t="s">
        <v>296</v>
      </c>
      <c r="D2160" s="22">
        <v>44</v>
      </c>
      <c r="E2160" s="23"/>
    </row>
    <row r="2161" spans="1:5" ht="20" customHeight="1">
      <c r="A2161" s="19" t="s">
        <v>3905</v>
      </c>
      <c r="B2161" s="24">
        <v>100</v>
      </c>
      <c r="C2161" s="21" t="s">
        <v>345</v>
      </c>
      <c r="D2161" s="22">
        <v>67</v>
      </c>
      <c r="E2161" s="23"/>
    </row>
    <row r="2162" spans="1:5" ht="20" customHeight="1">
      <c r="A2162" s="19" t="s">
        <v>3906</v>
      </c>
      <c r="B2162" s="24">
        <v>100</v>
      </c>
      <c r="C2162" s="21" t="s">
        <v>345</v>
      </c>
      <c r="D2162" s="22">
        <v>67</v>
      </c>
      <c r="E2162" s="23"/>
    </row>
    <row r="2163" spans="1:5" ht="20" customHeight="1">
      <c r="A2163" s="19" t="s">
        <v>3907</v>
      </c>
      <c r="B2163" s="20" t="s">
        <v>3908</v>
      </c>
      <c r="C2163" s="21" t="s">
        <v>345</v>
      </c>
      <c r="D2163" s="22">
        <v>66</v>
      </c>
      <c r="E2163" s="23"/>
    </row>
    <row r="2164" spans="1:5" ht="20" customHeight="1">
      <c r="A2164" s="19" t="s">
        <v>3909</v>
      </c>
      <c r="B2164" s="20" t="s">
        <v>3910</v>
      </c>
      <c r="C2164" s="21" t="s">
        <v>345</v>
      </c>
      <c r="D2164" s="22">
        <v>66</v>
      </c>
      <c r="E2164" s="23"/>
    </row>
    <row r="2165" spans="1:5" ht="20" customHeight="1">
      <c r="A2165" s="19" t="s">
        <v>3911</v>
      </c>
      <c r="B2165" s="24">
        <v>100</v>
      </c>
      <c r="C2165" s="21" t="s">
        <v>345</v>
      </c>
      <c r="D2165" s="22">
        <v>66</v>
      </c>
      <c r="E2165" s="23"/>
    </row>
    <row r="2166" spans="1:5" ht="20" customHeight="1">
      <c r="A2166" s="19" t="s">
        <v>3912</v>
      </c>
      <c r="B2166" s="24">
        <v>100</v>
      </c>
      <c r="C2166" s="21" t="s">
        <v>345</v>
      </c>
      <c r="D2166" s="22">
        <v>66</v>
      </c>
      <c r="E2166" s="23"/>
    </row>
    <row r="2167" spans="1:5" ht="20" customHeight="1">
      <c r="A2167" s="19" t="s">
        <v>3913</v>
      </c>
      <c r="B2167" s="20" t="s">
        <v>3914</v>
      </c>
      <c r="C2167" s="21" t="s">
        <v>345</v>
      </c>
      <c r="D2167" s="22">
        <v>65</v>
      </c>
      <c r="E2167" s="23"/>
    </row>
    <row r="2168" spans="1:5" ht="20" customHeight="1">
      <c r="A2168" s="19" t="s">
        <v>3915</v>
      </c>
      <c r="B2168" s="20" t="s">
        <v>3916</v>
      </c>
      <c r="C2168" s="21" t="s">
        <v>345</v>
      </c>
      <c r="D2168" s="22">
        <v>66</v>
      </c>
      <c r="E2168" s="23"/>
    </row>
    <row r="2169" spans="1:5" ht="20" customHeight="1">
      <c r="A2169" s="19" t="s">
        <v>3917</v>
      </c>
      <c r="B2169" s="20" t="s">
        <v>3918</v>
      </c>
      <c r="C2169" s="21" t="s">
        <v>139</v>
      </c>
      <c r="D2169" s="22">
        <v>63</v>
      </c>
      <c r="E2169" s="23"/>
    </row>
    <row r="2170" spans="1:5" ht="20" customHeight="1">
      <c r="A2170" s="19" t="s">
        <v>3919</v>
      </c>
      <c r="B2170" s="20" t="s">
        <v>3920</v>
      </c>
      <c r="C2170" s="21" t="s">
        <v>345</v>
      </c>
      <c r="D2170" s="22">
        <v>66</v>
      </c>
      <c r="E2170" s="23"/>
    </row>
    <row r="2171" spans="1:5" ht="20" customHeight="1">
      <c r="A2171" s="19" t="s">
        <v>3921</v>
      </c>
      <c r="B2171" s="20" t="s">
        <v>3922</v>
      </c>
      <c r="C2171" s="21" t="s">
        <v>345</v>
      </c>
      <c r="D2171" s="22">
        <v>66</v>
      </c>
      <c r="E2171" s="23"/>
    </row>
    <row r="2172" spans="1:5" ht="20" customHeight="1">
      <c r="A2172" s="19" t="s">
        <v>3923</v>
      </c>
      <c r="B2172" s="20" t="s">
        <v>3924</v>
      </c>
      <c r="C2172" s="21" t="s">
        <v>345</v>
      </c>
      <c r="D2172" s="22">
        <v>66</v>
      </c>
      <c r="E2172" s="23"/>
    </row>
    <row r="2173" spans="1:5" ht="20" customHeight="1">
      <c r="A2173" s="19" t="s">
        <v>3925</v>
      </c>
      <c r="B2173" s="20" t="s">
        <v>3924</v>
      </c>
      <c r="C2173" s="21" t="s">
        <v>345</v>
      </c>
      <c r="D2173" s="22">
        <v>66</v>
      </c>
      <c r="E2173" s="23"/>
    </row>
    <row r="2174" spans="1:5" ht="20" customHeight="1">
      <c r="A2174" s="19" t="s">
        <v>3926</v>
      </c>
      <c r="B2174" s="20" t="s">
        <v>3927</v>
      </c>
      <c r="C2174" s="21" t="s">
        <v>345</v>
      </c>
      <c r="D2174" s="22">
        <v>65</v>
      </c>
      <c r="E2174" s="23"/>
    </row>
    <row r="2175" spans="1:5" ht="20" customHeight="1">
      <c r="A2175" s="19" t="s">
        <v>3928</v>
      </c>
      <c r="B2175" s="20" t="s">
        <v>3927</v>
      </c>
      <c r="C2175" s="21" t="s">
        <v>345</v>
      </c>
      <c r="D2175" s="22">
        <v>65</v>
      </c>
      <c r="E2175" s="23"/>
    </row>
    <row r="2176" spans="1:5" ht="20" customHeight="1">
      <c r="A2176" s="19" t="s">
        <v>3929</v>
      </c>
      <c r="B2176" s="20" t="s">
        <v>3930</v>
      </c>
      <c r="C2176" s="21" t="s">
        <v>345</v>
      </c>
      <c r="D2176" s="22">
        <v>66</v>
      </c>
      <c r="E2176" s="23"/>
    </row>
    <row r="2177" spans="1:5" ht="20" customHeight="1">
      <c r="A2177" s="19" t="s">
        <v>3931</v>
      </c>
      <c r="B2177" s="20" t="s">
        <v>3932</v>
      </c>
      <c r="C2177" s="21" t="s">
        <v>296</v>
      </c>
      <c r="D2177" s="22">
        <v>41</v>
      </c>
      <c r="E2177" s="23"/>
    </row>
    <row r="2178" spans="1:5" ht="20" customHeight="1">
      <c r="A2178" s="19" t="s">
        <v>3933</v>
      </c>
      <c r="B2178" s="20" t="s">
        <v>3934</v>
      </c>
      <c r="C2178" s="21" t="s">
        <v>345</v>
      </c>
      <c r="D2178" s="22">
        <v>66</v>
      </c>
      <c r="E2178" s="23"/>
    </row>
    <row r="2179" spans="1:5" ht="20" customHeight="1">
      <c r="A2179" s="19" t="s">
        <v>3935</v>
      </c>
      <c r="B2179" s="20" t="s">
        <v>3936</v>
      </c>
      <c r="C2179" s="21" t="s">
        <v>345</v>
      </c>
      <c r="D2179" s="22">
        <v>66</v>
      </c>
      <c r="E2179" s="23"/>
    </row>
    <row r="2180" spans="1:5" ht="20" customHeight="1">
      <c r="A2180" s="19" t="s">
        <v>3937</v>
      </c>
      <c r="B2180" s="20" t="s">
        <v>3938</v>
      </c>
      <c r="C2180" s="21" t="s">
        <v>345</v>
      </c>
      <c r="D2180" s="22">
        <v>64</v>
      </c>
      <c r="E2180" s="23"/>
    </row>
    <row r="2181" spans="1:5" ht="20" customHeight="1">
      <c r="A2181" s="19" t="s">
        <v>3939</v>
      </c>
      <c r="B2181" s="24">
        <v>100</v>
      </c>
      <c r="C2181" s="21" t="s">
        <v>345</v>
      </c>
      <c r="D2181" s="22">
        <v>67</v>
      </c>
      <c r="E2181" s="23"/>
    </row>
    <row r="2182" spans="1:5" ht="20" customHeight="1">
      <c r="A2182" s="19" t="s">
        <v>3940</v>
      </c>
      <c r="B2182" s="20" t="s">
        <v>3941</v>
      </c>
      <c r="C2182" s="21" t="s">
        <v>345</v>
      </c>
      <c r="D2182" s="22">
        <v>66</v>
      </c>
      <c r="E2182" s="23"/>
    </row>
    <row r="2183" spans="1:5" ht="20" customHeight="1">
      <c r="A2183" s="19" t="s">
        <v>3942</v>
      </c>
      <c r="B2183" s="20" t="s">
        <v>3941</v>
      </c>
      <c r="C2183" s="21" t="s">
        <v>345</v>
      </c>
      <c r="D2183" s="22">
        <v>66</v>
      </c>
      <c r="E2183" s="23"/>
    </row>
    <row r="2184" spans="1:5" ht="20" customHeight="1">
      <c r="A2184" s="19" t="s">
        <v>3943</v>
      </c>
      <c r="B2184" s="20" t="s">
        <v>3941</v>
      </c>
      <c r="C2184" s="21" t="s">
        <v>345</v>
      </c>
      <c r="D2184" s="22">
        <v>66</v>
      </c>
      <c r="E2184" s="23"/>
    </row>
    <row r="2185" spans="1:5" ht="20" customHeight="1">
      <c r="A2185" s="19" t="s">
        <v>3944</v>
      </c>
      <c r="B2185" s="20" t="s">
        <v>3945</v>
      </c>
      <c r="C2185" s="21" t="s">
        <v>345</v>
      </c>
      <c r="D2185" s="22">
        <v>65</v>
      </c>
      <c r="E2185" s="23"/>
    </row>
    <row r="2186" spans="1:5" ht="20" customHeight="1">
      <c r="A2186" s="19" t="s">
        <v>3946</v>
      </c>
      <c r="B2186" s="20" t="s">
        <v>3947</v>
      </c>
      <c r="C2186" s="21" t="s">
        <v>296</v>
      </c>
      <c r="D2186" s="22">
        <v>62</v>
      </c>
      <c r="E2186" s="23"/>
    </row>
    <row r="2187" spans="1:5" ht="20" customHeight="1">
      <c r="A2187" s="19" t="s">
        <v>3948</v>
      </c>
      <c r="B2187" s="20" t="s">
        <v>3949</v>
      </c>
      <c r="C2187" s="21" t="s">
        <v>296</v>
      </c>
      <c r="D2187" s="22">
        <v>59</v>
      </c>
      <c r="E2187" s="23"/>
    </row>
    <row r="2188" spans="1:5" ht="20" customHeight="1">
      <c r="A2188" s="19" t="s">
        <v>3950</v>
      </c>
      <c r="B2188" s="20" t="s">
        <v>3951</v>
      </c>
      <c r="C2188" s="21" t="s">
        <v>345</v>
      </c>
      <c r="D2188" s="22">
        <v>66</v>
      </c>
      <c r="E2188" s="23"/>
    </row>
    <row r="2189" spans="1:5" ht="20" customHeight="1">
      <c r="A2189" s="19" t="s">
        <v>3952</v>
      </c>
      <c r="B2189" s="20" t="s">
        <v>3953</v>
      </c>
      <c r="C2189" s="21" t="s">
        <v>296</v>
      </c>
      <c r="D2189" s="22">
        <v>56</v>
      </c>
      <c r="E2189" s="23"/>
    </row>
    <row r="2190" spans="1:5" ht="20" customHeight="1">
      <c r="A2190" s="19" t="s">
        <v>3954</v>
      </c>
      <c r="B2190" s="20" t="s">
        <v>3955</v>
      </c>
      <c r="C2190" s="21" t="s">
        <v>296</v>
      </c>
      <c r="D2190" s="22">
        <v>29</v>
      </c>
      <c r="E2190" s="23"/>
    </row>
    <row r="2191" spans="1:5" ht="20" customHeight="1">
      <c r="A2191" s="19" t="s">
        <v>3956</v>
      </c>
      <c r="B2191" s="20" t="s">
        <v>3955</v>
      </c>
      <c r="C2191" s="21" t="s">
        <v>296</v>
      </c>
      <c r="D2191" s="22">
        <v>29</v>
      </c>
      <c r="E2191" s="23"/>
    </row>
    <row r="2192" spans="1:5" ht="20" customHeight="1">
      <c r="A2192" s="19" t="s">
        <v>3957</v>
      </c>
      <c r="B2192" s="20" t="s">
        <v>3958</v>
      </c>
      <c r="C2192" s="21" t="s">
        <v>345</v>
      </c>
      <c r="D2192" s="22">
        <v>66</v>
      </c>
      <c r="E2192" s="23"/>
    </row>
    <row r="2193" spans="1:5" ht="20" customHeight="1">
      <c r="A2193" s="19" t="s">
        <v>3959</v>
      </c>
      <c r="B2193" s="20" t="s">
        <v>3960</v>
      </c>
      <c r="C2193" s="21" t="s">
        <v>345</v>
      </c>
      <c r="D2193" s="22">
        <v>66</v>
      </c>
      <c r="E2193" s="23"/>
    </row>
    <row r="2194" spans="1:5" ht="20" customHeight="1">
      <c r="A2194" s="19" t="s">
        <v>3961</v>
      </c>
      <c r="B2194" s="20" t="s">
        <v>3962</v>
      </c>
      <c r="C2194" s="21" t="s">
        <v>345</v>
      </c>
      <c r="D2194" s="22">
        <v>66</v>
      </c>
      <c r="E2194" s="23"/>
    </row>
    <row r="2195" spans="1:5" ht="20" customHeight="1">
      <c r="A2195" s="19" t="s">
        <v>3963</v>
      </c>
      <c r="B2195" s="20" t="s">
        <v>3962</v>
      </c>
      <c r="C2195" s="21" t="s">
        <v>345</v>
      </c>
      <c r="D2195" s="22">
        <v>66</v>
      </c>
      <c r="E2195" s="23"/>
    </row>
    <row r="2196" spans="1:5" ht="20" customHeight="1">
      <c r="A2196" s="19" t="s">
        <v>3964</v>
      </c>
      <c r="B2196" s="24">
        <v>100</v>
      </c>
      <c r="C2196" s="21" t="s">
        <v>345</v>
      </c>
      <c r="D2196" s="22">
        <v>65</v>
      </c>
      <c r="E2196" s="23"/>
    </row>
    <row r="2197" spans="1:5" ht="20" customHeight="1">
      <c r="A2197" s="19" t="s">
        <v>3965</v>
      </c>
      <c r="B2197" s="20" t="s">
        <v>3966</v>
      </c>
      <c r="C2197" s="21" t="s">
        <v>345</v>
      </c>
      <c r="D2197" s="22">
        <v>66</v>
      </c>
      <c r="E2197" s="23"/>
    </row>
    <row r="2198" spans="1:5" ht="20" customHeight="1">
      <c r="A2198" s="19" t="s">
        <v>3967</v>
      </c>
      <c r="B2198" s="20" t="s">
        <v>3968</v>
      </c>
      <c r="C2198" s="21" t="s">
        <v>345</v>
      </c>
      <c r="D2198" s="22">
        <v>66</v>
      </c>
      <c r="E2198" s="23"/>
    </row>
    <row r="2199" spans="1:5" ht="20" customHeight="1">
      <c r="A2199" s="19" t="s">
        <v>3969</v>
      </c>
      <c r="B2199" s="20" t="s">
        <v>3970</v>
      </c>
      <c r="C2199" s="21" t="s">
        <v>296</v>
      </c>
      <c r="D2199" s="22">
        <v>51</v>
      </c>
      <c r="E2199" s="23"/>
    </row>
    <row r="2200" spans="1:5" ht="20" customHeight="1">
      <c r="A2200" s="19" t="s">
        <v>3971</v>
      </c>
      <c r="B2200" s="20" t="s">
        <v>3972</v>
      </c>
      <c r="C2200" s="21" t="s">
        <v>345</v>
      </c>
      <c r="D2200" s="22">
        <v>66</v>
      </c>
      <c r="E2200" s="23"/>
    </row>
    <row r="2201" spans="1:5" ht="20" customHeight="1">
      <c r="A2201" s="19" t="s">
        <v>3973</v>
      </c>
      <c r="B2201" s="20" t="s">
        <v>3974</v>
      </c>
      <c r="C2201" s="21" t="s">
        <v>345</v>
      </c>
      <c r="D2201" s="22">
        <v>66</v>
      </c>
      <c r="E2201" s="23"/>
    </row>
    <row r="2202" spans="1:5" ht="20" customHeight="1">
      <c r="A2202" s="19" t="s">
        <v>3975</v>
      </c>
      <c r="B2202" s="20" t="s">
        <v>3974</v>
      </c>
      <c r="C2202" s="21" t="s">
        <v>345</v>
      </c>
      <c r="D2202" s="22">
        <v>66</v>
      </c>
      <c r="E2202" s="23"/>
    </row>
    <row r="2203" spans="1:5" ht="20" customHeight="1">
      <c r="A2203" s="19" t="s">
        <v>3976</v>
      </c>
      <c r="B2203" s="20" t="s">
        <v>3977</v>
      </c>
      <c r="C2203" s="21" t="s">
        <v>345</v>
      </c>
      <c r="D2203" s="22">
        <v>65</v>
      </c>
      <c r="E2203" s="23"/>
    </row>
    <row r="2204" spans="1:5" ht="20" customHeight="1">
      <c r="A2204" s="19" t="s">
        <v>3978</v>
      </c>
      <c r="B2204" s="20" t="s">
        <v>3979</v>
      </c>
      <c r="C2204" s="21" t="s">
        <v>345</v>
      </c>
      <c r="D2204" s="22">
        <v>66</v>
      </c>
      <c r="E2204" s="23"/>
    </row>
    <row r="2205" spans="1:5" ht="20" customHeight="1">
      <c r="A2205" s="19" t="s">
        <v>3980</v>
      </c>
      <c r="B2205" s="20" t="s">
        <v>3981</v>
      </c>
      <c r="C2205" s="21" t="s">
        <v>139</v>
      </c>
      <c r="D2205" s="22">
        <v>63</v>
      </c>
      <c r="E2205" s="23"/>
    </row>
    <row r="2206" spans="1:5" ht="20" customHeight="1">
      <c r="A2206" s="19" t="s">
        <v>3982</v>
      </c>
      <c r="B2206" s="20" t="s">
        <v>3983</v>
      </c>
      <c r="C2206" s="21" t="s">
        <v>296</v>
      </c>
      <c r="D2206" s="22">
        <v>30</v>
      </c>
      <c r="E2206" s="23"/>
    </row>
    <row r="2207" spans="1:5" ht="20" customHeight="1">
      <c r="A2207" s="19" t="s">
        <v>3984</v>
      </c>
      <c r="B2207" s="20" t="s">
        <v>3983</v>
      </c>
      <c r="C2207" s="21" t="s">
        <v>296</v>
      </c>
      <c r="D2207" s="22">
        <v>30</v>
      </c>
      <c r="E2207" s="23"/>
    </row>
    <row r="2208" spans="1:5" ht="20" customHeight="1">
      <c r="A2208" s="19" t="s">
        <v>3985</v>
      </c>
      <c r="B2208" s="20" t="s">
        <v>3983</v>
      </c>
      <c r="C2208" s="21" t="s">
        <v>296</v>
      </c>
      <c r="D2208" s="22">
        <v>30</v>
      </c>
      <c r="E2208" s="23"/>
    </row>
    <row r="2209" spans="1:5" ht="20" customHeight="1">
      <c r="A2209" s="19" t="s">
        <v>3986</v>
      </c>
      <c r="B2209" s="20" t="s">
        <v>3983</v>
      </c>
      <c r="C2209" s="21" t="s">
        <v>296</v>
      </c>
      <c r="D2209" s="22">
        <v>30</v>
      </c>
      <c r="E2209" s="23"/>
    </row>
    <row r="2210" spans="1:5" ht="20" customHeight="1">
      <c r="A2210" s="19" t="s">
        <v>3987</v>
      </c>
      <c r="B2210" s="20" t="s">
        <v>3983</v>
      </c>
      <c r="C2210" s="21" t="s">
        <v>296</v>
      </c>
      <c r="D2210" s="22">
        <v>30</v>
      </c>
      <c r="E2210" s="23"/>
    </row>
    <row r="2211" spans="1:5" ht="20" customHeight="1">
      <c r="A2211" s="19" t="s">
        <v>3988</v>
      </c>
      <c r="B2211" s="20" t="s">
        <v>3989</v>
      </c>
      <c r="C2211" s="21" t="s">
        <v>345</v>
      </c>
      <c r="D2211" s="22">
        <v>66</v>
      </c>
      <c r="E2211" s="23"/>
    </row>
    <row r="2212" spans="1:5" ht="20" customHeight="1">
      <c r="A2212" s="19" t="s">
        <v>3990</v>
      </c>
      <c r="B2212" s="20" t="s">
        <v>3991</v>
      </c>
      <c r="C2212" s="21" t="s">
        <v>345</v>
      </c>
      <c r="D2212" s="22">
        <v>66</v>
      </c>
      <c r="E2212" s="23"/>
    </row>
    <row r="2213" spans="1:5" ht="20" customHeight="1">
      <c r="A2213" s="19" t="s">
        <v>3992</v>
      </c>
      <c r="B2213" s="20" t="s">
        <v>3993</v>
      </c>
      <c r="C2213" s="21" t="s">
        <v>296</v>
      </c>
      <c r="D2213" s="22">
        <v>31</v>
      </c>
      <c r="E2213" s="23"/>
    </row>
    <row r="2214" spans="1:5" ht="20" customHeight="1">
      <c r="A2214" s="19" t="s">
        <v>3994</v>
      </c>
      <c r="B2214" s="20" t="s">
        <v>3995</v>
      </c>
      <c r="C2214" s="21" t="s">
        <v>345</v>
      </c>
      <c r="D2214" s="22">
        <v>66</v>
      </c>
      <c r="E2214" s="23"/>
    </row>
    <row r="2215" spans="1:5" ht="20" customHeight="1">
      <c r="A2215" s="19" t="s">
        <v>3996</v>
      </c>
      <c r="B2215" s="20" t="s">
        <v>3995</v>
      </c>
      <c r="C2215" s="21" t="s">
        <v>345</v>
      </c>
      <c r="D2215" s="22">
        <v>66</v>
      </c>
      <c r="E2215" s="23"/>
    </row>
    <row r="2216" spans="1:5" ht="20" customHeight="1">
      <c r="A2216" s="19" t="s">
        <v>3997</v>
      </c>
      <c r="B2216" s="20" t="s">
        <v>3998</v>
      </c>
      <c r="C2216" s="21" t="s">
        <v>345</v>
      </c>
      <c r="D2216" s="22">
        <v>65</v>
      </c>
      <c r="E2216" s="23"/>
    </row>
    <row r="2217" spans="1:5" ht="20" customHeight="1">
      <c r="A2217" s="19" t="s">
        <v>3999</v>
      </c>
      <c r="B2217" s="20" t="s">
        <v>3998</v>
      </c>
      <c r="C2217" s="21" t="s">
        <v>345</v>
      </c>
      <c r="D2217" s="22">
        <v>65</v>
      </c>
      <c r="E2217" s="23"/>
    </row>
    <row r="2218" spans="1:5" ht="20" customHeight="1">
      <c r="A2218" s="19" t="s">
        <v>4000</v>
      </c>
      <c r="B2218" s="20" t="s">
        <v>4001</v>
      </c>
      <c r="C2218" s="21" t="s">
        <v>345</v>
      </c>
      <c r="D2218" s="22">
        <v>66</v>
      </c>
      <c r="E2218" s="23"/>
    </row>
    <row r="2219" spans="1:5" ht="20" customHeight="1">
      <c r="A2219" s="19" t="s">
        <v>4002</v>
      </c>
      <c r="B2219" s="20" t="s">
        <v>4003</v>
      </c>
      <c r="C2219" s="21" t="s">
        <v>345</v>
      </c>
      <c r="D2219" s="22">
        <v>66</v>
      </c>
      <c r="E2219" s="23"/>
    </row>
    <row r="2220" spans="1:5" ht="20" customHeight="1">
      <c r="A2220" s="19" t="s">
        <v>4004</v>
      </c>
      <c r="B2220" s="20" t="s">
        <v>4005</v>
      </c>
      <c r="C2220" s="21" t="s">
        <v>345</v>
      </c>
      <c r="D2220" s="22">
        <v>66</v>
      </c>
      <c r="E2220" s="23"/>
    </row>
    <row r="2221" spans="1:5" ht="20" customHeight="1">
      <c r="A2221" s="19" t="s">
        <v>4006</v>
      </c>
      <c r="B2221" s="20" t="s">
        <v>4007</v>
      </c>
      <c r="C2221" s="21" t="s">
        <v>345</v>
      </c>
      <c r="D2221" s="22">
        <v>64</v>
      </c>
      <c r="E2221" s="23"/>
    </row>
    <row r="2222" spans="1:5" ht="20" customHeight="1">
      <c r="A2222" s="19" t="s">
        <v>4008</v>
      </c>
      <c r="B2222" s="20" t="s">
        <v>4007</v>
      </c>
      <c r="C2222" s="21" t="s">
        <v>345</v>
      </c>
      <c r="D2222" s="22">
        <v>64</v>
      </c>
      <c r="E2222" s="23"/>
    </row>
    <row r="2223" spans="1:5" ht="20" customHeight="1">
      <c r="A2223" s="19" t="s">
        <v>4009</v>
      </c>
      <c r="B2223" s="20" t="s">
        <v>4010</v>
      </c>
      <c r="C2223" s="21" t="s">
        <v>345</v>
      </c>
      <c r="D2223" s="22">
        <v>66</v>
      </c>
      <c r="E2223" s="23"/>
    </row>
    <row r="2224" spans="1:5" ht="20" customHeight="1">
      <c r="A2224" s="19" t="s">
        <v>4011</v>
      </c>
      <c r="B2224" s="20" t="s">
        <v>4010</v>
      </c>
      <c r="C2224" s="21" t="s">
        <v>345</v>
      </c>
      <c r="D2224" s="22">
        <v>66</v>
      </c>
      <c r="E2224" s="23"/>
    </row>
    <row r="2225" spans="1:5" ht="20" customHeight="1">
      <c r="A2225" s="19" t="s">
        <v>4012</v>
      </c>
      <c r="B2225" s="20" t="s">
        <v>4010</v>
      </c>
      <c r="C2225" s="21" t="s">
        <v>345</v>
      </c>
      <c r="D2225" s="22">
        <v>66</v>
      </c>
      <c r="E2225" s="23"/>
    </row>
    <row r="2226" spans="1:5" ht="20" customHeight="1">
      <c r="A2226" s="19" t="s">
        <v>4013</v>
      </c>
      <c r="B2226" s="20" t="s">
        <v>4014</v>
      </c>
      <c r="C2226" s="21" t="s">
        <v>345</v>
      </c>
      <c r="D2226" s="22">
        <v>65</v>
      </c>
      <c r="E2226" s="23"/>
    </row>
    <row r="2227" spans="1:5" ht="20" customHeight="1">
      <c r="A2227" s="19" t="s">
        <v>4015</v>
      </c>
      <c r="B2227" s="20" t="s">
        <v>4016</v>
      </c>
      <c r="C2227" s="21" t="s">
        <v>345</v>
      </c>
      <c r="D2227" s="22">
        <v>66</v>
      </c>
      <c r="E2227" s="23"/>
    </row>
    <row r="2228" spans="1:5" ht="20" customHeight="1">
      <c r="A2228" s="19" t="s">
        <v>4017</v>
      </c>
      <c r="B2228" s="20" t="s">
        <v>4018</v>
      </c>
      <c r="C2228" s="21" t="s">
        <v>296</v>
      </c>
      <c r="D2228" s="22">
        <v>35</v>
      </c>
      <c r="E2228" s="23"/>
    </row>
    <row r="2229" spans="1:5" ht="20" customHeight="1">
      <c r="A2229" s="19" t="s">
        <v>4019</v>
      </c>
      <c r="B2229" s="20" t="s">
        <v>4020</v>
      </c>
      <c r="C2229" s="21" t="s">
        <v>296</v>
      </c>
      <c r="D2229" s="22">
        <v>29</v>
      </c>
      <c r="E2229" s="23"/>
    </row>
    <row r="2230" spans="1:5" ht="20" customHeight="1">
      <c r="A2230" s="19" t="s">
        <v>4021</v>
      </c>
      <c r="B2230" s="20" t="s">
        <v>4022</v>
      </c>
      <c r="C2230" s="21" t="s">
        <v>345</v>
      </c>
      <c r="D2230" s="22">
        <v>66</v>
      </c>
      <c r="E2230" s="23"/>
    </row>
    <row r="2231" spans="1:5" ht="20" customHeight="1">
      <c r="A2231" s="19" t="s">
        <v>4023</v>
      </c>
      <c r="B2231" s="20" t="s">
        <v>4024</v>
      </c>
      <c r="C2231" s="21" t="s">
        <v>345</v>
      </c>
      <c r="D2231" s="22">
        <v>66</v>
      </c>
      <c r="E2231" s="23"/>
    </row>
    <row r="2232" spans="1:5" ht="20" customHeight="1">
      <c r="A2232" s="19" t="s">
        <v>4025</v>
      </c>
      <c r="B2232" s="20" t="s">
        <v>4026</v>
      </c>
      <c r="C2232" s="21" t="s">
        <v>345</v>
      </c>
      <c r="D2232" s="22">
        <v>65</v>
      </c>
      <c r="E2232" s="23"/>
    </row>
    <row r="2233" spans="1:5" ht="20" customHeight="1">
      <c r="A2233" s="19" t="s">
        <v>4027</v>
      </c>
      <c r="B2233" s="20" t="s">
        <v>4028</v>
      </c>
      <c r="C2233" s="21" t="s">
        <v>345</v>
      </c>
      <c r="D2233" s="22">
        <v>66</v>
      </c>
      <c r="E2233" s="23"/>
    </row>
    <row r="2234" spans="1:5" ht="20" customHeight="1">
      <c r="A2234" s="19" t="s">
        <v>4029</v>
      </c>
      <c r="B2234" s="20" t="s">
        <v>4030</v>
      </c>
      <c r="C2234" s="21" t="s">
        <v>345</v>
      </c>
      <c r="D2234" s="22">
        <v>66</v>
      </c>
      <c r="E2234" s="23"/>
    </row>
    <row r="2235" spans="1:5" ht="20" customHeight="1">
      <c r="A2235" s="19" t="s">
        <v>4031</v>
      </c>
      <c r="B2235" s="20" t="s">
        <v>4030</v>
      </c>
      <c r="C2235" s="21" t="s">
        <v>345</v>
      </c>
      <c r="D2235" s="22">
        <v>66</v>
      </c>
      <c r="E2235" s="23"/>
    </row>
    <row r="2236" spans="1:5" ht="20" customHeight="1">
      <c r="A2236" s="19" t="s">
        <v>4032</v>
      </c>
      <c r="B2236" s="20" t="s">
        <v>4033</v>
      </c>
      <c r="C2236" s="21" t="s">
        <v>296</v>
      </c>
      <c r="D2236" s="22">
        <v>49</v>
      </c>
      <c r="E2236" s="23"/>
    </row>
    <row r="2237" spans="1:5" ht="20" customHeight="1">
      <c r="A2237" s="19" t="s">
        <v>4034</v>
      </c>
      <c r="B2237" s="20" t="s">
        <v>4035</v>
      </c>
      <c r="C2237" s="21" t="s">
        <v>296</v>
      </c>
      <c r="D2237" s="22">
        <v>40</v>
      </c>
      <c r="E2237" s="23"/>
    </row>
    <row r="2238" spans="1:5" ht="20" customHeight="1">
      <c r="A2238" s="19" t="s">
        <v>4036</v>
      </c>
      <c r="B2238" s="20" t="s">
        <v>4035</v>
      </c>
      <c r="C2238" s="21" t="s">
        <v>296</v>
      </c>
      <c r="D2238" s="22">
        <v>40</v>
      </c>
      <c r="E2238" s="23"/>
    </row>
    <row r="2239" spans="1:5" ht="20" customHeight="1">
      <c r="A2239" s="19" t="s">
        <v>4037</v>
      </c>
      <c r="B2239" s="20" t="s">
        <v>4038</v>
      </c>
      <c r="C2239" s="21" t="s">
        <v>345</v>
      </c>
      <c r="D2239" s="22">
        <v>67</v>
      </c>
      <c r="E2239" s="23"/>
    </row>
    <row r="2240" spans="1:5" ht="20" customHeight="1">
      <c r="A2240" s="19" t="s">
        <v>4039</v>
      </c>
      <c r="B2240" s="20" t="s">
        <v>4040</v>
      </c>
      <c r="C2240" s="21" t="s">
        <v>345</v>
      </c>
      <c r="D2240" s="22">
        <v>66</v>
      </c>
      <c r="E2240" s="23"/>
    </row>
    <row r="2241" spans="1:5" ht="20" customHeight="1">
      <c r="A2241" s="19" t="s">
        <v>4041</v>
      </c>
      <c r="B2241" s="20" t="s">
        <v>4042</v>
      </c>
      <c r="C2241" s="21" t="s">
        <v>345</v>
      </c>
      <c r="D2241" s="22">
        <v>66</v>
      </c>
      <c r="E2241" s="23"/>
    </row>
    <row r="2242" spans="1:5" ht="20" customHeight="1">
      <c r="A2242" s="19" t="s">
        <v>4043</v>
      </c>
      <c r="B2242" s="20" t="s">
        <v>4044</v>
      </c>
      <c r="C2242" s="21" t="s">
        <v>345</v>
      </c>
      <c r="D2242" s="22">
        <v>65</v>
      </c>
      <c r="E2242" s="23"/>
    </row>
    <row r="2243" spans="1:5" ht="20" customHeight="1">
      <c r="A2243" s="19" t="s">
        <v>4045</v>
      </c>
      <c r="B2243" s="20" t="s">
        <v>4046</v>
      </c>
      <c r="C2243" s="21" t="s">
        <v>345</v>
      </c>
      <c r="D2243" s="22">
        <v>66</v>
      </c>
      <c r="E2243" s="23"/>
    </row>
    <row r="2244" spans="1:5" ht="20" customHeight="1">
      <c r="A2244" s="19" t="s">
        <v>4047</v>
      </c>
      <c r="B2244" s="24">
        <v>100</v>
      </c>
      <c r="C2244" s="21" t="s">
        <v>345</v>
      </c>
      <c r="D2244" s="22">
        <v>67</v>
      </c>
      <c r="E2244" s="23"/>
    </row>
    <row r="2245" spans="1:5" ht="20" customHeight="1">
      <c r="A2245" s="19" t="s">
        <v>4048</v>
      </c>
      <c r="B2245" s="20" t="s">
        <v>4049</v>
      </c>
      <c r="C2245" s="21" t="s">
        <v>296</v>
      </c>
      <c r="D2245" s="22">
        <v>43</v>
      </c>
      <c r="E2245" s="23"/>
    </row>
    <row r="2246" spans="1:5" ht="20" customHeight="1">
      <c r="A2246" s="19" t="s">
        <v>4050</v>
      </c>
      <c r="B2246" s="20" t="s">
        <v>4051</v>
      </c>
      <c r="C2246" s="21" t="s">
        <v>345</v>
      </c>
      <c r="D2246" s="22">
        <v>66</v>
      </c>
      <c r="E2246" s="23"/>
    </row>
    <row r="2247" spans="1:5" ht="20" customHeight="1">
      <c r="A2247" s="19" t="s">
        <v>4052</v>
      </c>
      <c r="B2247" s="20" t="s">
        <v>4051</v>
      </c>
      <c r="C2247" s="21" t="s">
        <v>345</v>
      </c>
      <c r="D2247" s="22">
        <v>66</v>
      </c>
      <c r="E2247" s="23"/>
    </row>
    <row r="2248" spans="1:5" ht="20" customHeight="1">
      <c r="A2248" s="19" t="s">
        <v>4053</v>
      </c>
      <c r="B2248" s="20" t="s">
        <v>4054</v>
      </c>
      <c r="C2248" s="21" t="s">
        <v>345</v>
      </c>
      <c r="D2248" s="22">
        <v>64</v>
      </c>
      <c r="E2248" s="23"/>
    </row>
    <row r="2249" spans="1:5" ht="20" customHeight="1">
      <c r="A2249" s="19" t="s">
        <v>4055</v>
      </c>
      <c r="B2249" s="20" t="s">
        <v>4056</v>
      </c>
      <c r="C2249" s="21" t="s">
        <v>345</v>
      </c>
      <c r="D2249" s="22">
        <v>66</v>
      </c>
      <c r="E2249" s="23"/>
    </row>
    <row r="2250" spans="1:5" ht="20" customHeight="1">
      <c r="A2250" s="19" t="s">
        <v>4057</v>
      </c>
      <c r="B2250" s="20" t="s">
        <v>4058</v>
      </c>
      <c r="C2250" s="21" t="s">
        <v>345</v>
      </c>
      <c r="D2250" s="22">
        <v>66</v>
      </c>
      <c r="E2250" s="23"/>
    </row>
    <row r="2251" spans="1:5" ht="20" customHeight="1">
      <c r="A2251" s="19" t="s">
        <v>4059</v>
      </c>
      <c r="B2251" s="20" t="s">
        <v>4060</v>
      </c>
      <c r="C2251" s="21" t="s">
        <v>345</v>
      </c>
      <c r="D2251" s="22">
        <v>65</v>
      </c>
      <c r="E2251" s="23"/>
    </row>
    <row r="2252" spans="1:5" ht="20" customHeight="1">
      <c r="A2252" s="19" t="s">
        <v>4061</v>
      </c>
      <c r="B2252" s="20" t="s">
        <v>4062</v>
      </c>
      <c r="C2252" s="21" t="s">
        <v>345</v>
      </c>
      <c r="D2252" s="22">
        <v>66</v>
      </c>
      <c r="E2252" s="23"/>
    </row>
    <row r="2253" spans="1:5" ht="20" customHeight="1">
      <c r="A2253" s="19" t="s">
        <v>4063</v>
      </c>
      <c r="B2253" s="20" t="s">
        <v>4064</v>
      </c>
      <c r="C2253" s="21" t="s">
        <v>345</v>
      </c>
      <c r="D2253" s="22">
        <v>66</v>
      </c>
      <c r="E2253" s="23"/>
    </row>
    <row r="2254" spans="1:5" ht="20" customHeight="1">
      <c r="A2254" s="19" t="s">
        <v>4065</v>
      </c>
      <c r="B2254" s="20" t="s">
        <v>4064</v>
      </c>
      <c r="C2254" s="21" t="s">
        <v>345</v>
      </c>
      <c r="D2254" s="22">
        <v>66</v>
      </c>
      <c r="E2254" s="23"/>
    </row>
    <row r="2255" spans="1:5" ht="20" customHeight="1">
      <c r="A2255" s="19" t="s">
        <v>4066</v>
      </c>
      <c r="B2255" s="20" t="s">
        <v>4064</v>
      </c>
      <c r="C2255" s="21" t="s">
        <v>345</v>
      </c>
      <c r="D2255" s="22">
        <v>66</v>
      </c>
      <c r="E2255" s="23"/>
    </row>
    <row r="2256" spans="1:5" ht="20" customHeight="1">
      <c r="A2256" s="19" t="s">
        <v>4067</v>
      </c>
      <c r="B2256" s="20" t="s">
        <v>4068</v>
      </c>
      <c r="C2256" s="21" t="s">
        <v>345</v>
      </c>
      <c r="D2256" s="22">
        <v>66</v>
      </c>
      <c r="E2256" s="23"/>
    </row>
    <row r="2257" spans="1:5" ht="20" customHeight="1">
      <c r="A2257" s="19" t="s">
        <v>4069</v>
      </c>
      <c r="B2257" s="20" t="s">
        <v>4070</v>
      </c>
      <c r="C2257" s="21" t="s">
        <v>345</v>
      </c>
      <c r="D2257" s="22">
        <v>66</v>
      </c>
      <c r="E2257" s="23"/>
    </row>
    <row r="2258" spans="1:5" ht="20" customHeight="1">
      <c r="A2258" s="19" t="s">
        <v>4071</v>
      </c>
      <c r="B2258" s="20" t="s">
        <v>4072</v>
      </c>
      <c r="C2258" s="21" t="s">
        <v>345</v>
      </c>
      <c r="D2258" s="22">
        <v>65</v>
      </c>
      <c r="E2258" s="23"/>
    </row>
    <row r="2259" spans="1:5" ht="20" customHeight="1">
      <c r="A2259" s="19" t="s">
        <v>4073</v>
      </c>
      <c r="B2259" s="20" t="s">
        <v>4072</v>
      </c>
      <c r="C2259" s="21" t="s">
        <v>345</v>
      </c>
      <c r="D2259" s="22">
        <v>65</v>
      </c>
      <c r="E2259" s="23"/>
    </row>
    <row r="2260" spans="1:5" ht="20" customHeight="1">
      <c r="A2260" s="19" t="s">
        <v>4074</v>
      </c>
      <c r="B2260" s="20" t="s">
        <v>4075</v>
      </c>
      <c r="C2260" s="21" t="s">
        <v>345</v>
      </c>
      <c r="D2260" s="22">
        <v>66</v>
      </c>
      <c r="E2260" s="23"/>
    </row>
    <row r="2261" spans="1:5" ht="20" customHeight="1">
      <c r="A2261" s="19" t="s">
        <v>4076</v>
      </c>
      <c r="B2261" s="20" t="s">
        <v>4077</v>
      </c>
      <c r="C2261" s="21" t="s">
        <v>296</v>
      </c>
      <c r="D2261" s="22">
        <v>48</v>
      </c>
      <c r="E2261" s="23"/>
    </row>
    <row r="2262" spans="1:5" ht="20" customHeight="1">
      <c r="A2262" s="19" t="s">
        <v>4078</v>
      </c>
      <c r="B2262" s="20" t="s">
        <v>4079</v>
      </c>
      <c r="C2262" s="21" t="s">
        <v>345</v>
      </c>
      <c r="D2262" s="22">
        <v>66</v>
      </c>
      <c r="E2262" s="23"/>
    </row>
    <row r="2263" spans="1:5" ht="20" customHeight="1">
      <c r="A2263" s="19" t="s">
        <v>4080</v>
      </c>
      <c r="B2263" s="20" t="s">
        <v>4079</v>
      </c>
      <c r="C2263" s="21" t="s">
        <v>345</v>
      </c>
      <c r="D2263" s="22">
        <v>66</v>
      </c>
      <c r="E2263" s="23"/>
    </row>
    <row r="2264" spans="1:5" ht="20" customHeight="1">
      <c r="A2264" s="19" t="s">
        <v>4081</v>
      </c>
      <c r="B2264" s="20" t="s">
        <v>4082</v>
      </c>
      <c r="C2264" s="21" t="s">
        <v>139</v>
      </c>
      <c r="D2264" s="22">
        <v>63</v>
      </c>
      <c r="E2264" s="23"/>
    </row>
    <row r="2265" spans="1:5" ht="20" customHeight="1">
      <c r="A2265" s="19" t="s">
        <v>4083</v>
      </c>
      <c r="B2265" s="20" t="s">
        <v>4084</v>
      </c>
      <c r="C2265" s="21" t="s">
        <v>296</v>
      </c>
      <c r="D2265" s="22">
        <v>39</v>
      </c>
      <c r="E2265" s="23"/>
    </row>
    <row r="2266" spans="1:5" ht="20" customHeight="1">
      <c r="A2266" s="19" t="s">
        <v>4085</v>
      </c>
      <c r="B2266" s="20" t="s">
        <v>4086</v>
      </c>
      <c r="C2266" s="21" t="s">
        <v>296</v>
      </c>
      <c r="D2266" s="22">
        <v>30</v>
      </c>
      <c r="E2266" s="23"/>
    </row>
    <row r="2267" spans="1:5" ht="20" customHeight="1">
      <c r="A2267" s="19" t="s">
        <v>4087</v>
      </c>
      <c r="B2267" s="20" t="s">
        <v>4088</v>
      </c>
      <c r="C2267" s="21" t="s">
        <v>345</v>
      </c>
      <c r="D2267" s="22">
        <v>66</v>
      </c>
      <c r="E2267" s="23"/>
    </row>
    <row r="2268" spans="1:5" ht="20" customHeight="1">
      <c r="A2268" s="19" t="s">
        <v>4089</v>
      </c>
      <c r="B2268" s="20" t="s">
        <v>4090</v>
      </c>
      <c r="C2268" s="21" t="s">
        <v>345</v>
      </c>
      <c r="D2268" s="22">
        <v>66</v>
      </c>
      <c r="E2268" s="23"/>
    </row>
    <row r="2269" spans="1:5" ht="20" customHeight="1">
      <c r="A2269" s="19" t="s">
        <v>4091</v>
      </c>
      <c r="B2269" s="20" t="s">
        <v>4090</v>
      </c>
      <c r="C2269" s="21" t="s">
        <v>345</v>
      </c>
      <c r="D2269" s="22">
        <v>66</v>
      </c>
      <c r="E2269" s="23"/>
    </row>
    <row r="2270" spans="1:5" ht="20" customHeight="1">
      <c r="A2270" s="19" t="s">
        <v>4092</v>
      </c>
      <c r="B2270" s="20" t="s">
        <v>4093</v>
      </c>
      <c r="C2270" s="21" t="s">
        <v>345</v>
      </c>
      <c r="D2270" s="22">
        <v>66</v>
      </c>
      <c r="E2270" s="23"/>
    </row>
    <row r="2271" spans="1:5" ht="20" customHeight="1">
      <c r="A2271" s="19" t="s">
        <v>4094</v>
      </c>
      <c r="B2271" s="20" t="s">
        <v>4095</v>
      </c>
      <c r="C2271" s="21" t="s">
        <v>296</v>
      </c>
      <c r="D2271" s="22">
        <v>50</v>
      </c>
      <c r="E2271" s="23"/>
    </row>
    <row r="2272" spans="1:5" ht="20" customHeight="1">
      <c r="A2272" s="19" t="s">
        <v>4096</v>
      </c>
      <c r="B2272" s="20" t="s">
        <v>4095</v>
      </c>
      <c r="C2272" s="21" t="s">
        <v>296</v>
      </c>
      <c r="D2272" s="22">
        <v>50</v>
      </c>
      <c r="E2272" s="23"/>
    </row>
    <row r="2273" spans="1:5" ht="20" customHeight="1">
      <c r="A2273" s="19" t="s">
        <v>4097</v>
      </c>
      <c r="B2273" s="20" t="s">
        <v>4098</v>
      </c>
      <c r="C2273" s="21" t="s">
        <v>345</v>
      </c>
      <c r="D2273" s="22">
        <v>65</v>
      </c>
      <c r="E2273" s="23"/>
    </row>
    <row r="2274" spans="1:5" ht="20" customHeight="1">
      <c r="A2274" s="19" t="s">
        <v>4099</v>
      </c>
      <c r="B2274" s="20" t="s">
        <v>4100</v>
      </c>
      <c r="C2274" s="21" t="s">
        <v>296</v>
      </c>
      <c r="D2274" s="22">
        <v>41</v>
      </c>
      <c r="E2274" s="23"/>
    </row>
    <row r="2275" spans="1:5" ht="20" customHeight="1">
      <c r="A2275" s="19" t="s">
        <v>4101</v>
      </c>
      <c r="B2275" s="20" t="s">
        <v>4102</v>
      </c>
      <c r="C2275" s="21" t="s">
        <v>345</v>
      </c>
      <c r="D2275" s="22">
        <v>66</v>
      </c>
      <c r="E2275" s="23"/>
    </row>
    <row r="2276" spans="1:5" ht="20" customHeight="1">
      <c r="A2276" s="19" t="s">
        <v>4103</v>
      </c>
      <c r="B2276" s="20" t="s">
        <v>4104</v>
      </c>
      <c r="C2276" s="21" t="s">
        <v>345</v>
      </c>
      <c r="D2276" s="22">
        <v>66</v>
      </c>
      <c r="E2276" s="23"/>
    </row>
    <row r="2277" spans="1:5" ht="20" customHeight="1">
      <c r="A2277" s="19" t="s">
        <v>4105</v>
      </c>
      <c r="B2277" s="20" t="s">
        <v>4106</v>
      </c>
      <c r="C2277" s="21" t="s">
        <v>345</v>
      </c>
      <c r="D2277" s="22">
        <v>67</v>
      </c>
      <c r="E2277" s="23"/>
    </row>
    <row r="2278" spans="1:5" ht="20" customHeight="1">
      <c r="A2278" s="19" t="s">
        <v>4107</v>
      </c>
      <c r="B2278" s="20" t="s">
        <v>4106</v>
      </c>
      <c r="C2278" s="21" t="s">
        <v>345</v>
      </c>
      <c r="D2278" s="22">
        <v>67</v>
      </c>
      <c r="E2278" s="23"/>
    </row>
    <row r="2279" spans="1:5" ht="20" customHeight="1">
      <c r="A2279" s="19" t="s">
        <v>4108</v>
      </c>
      <c r="B2279" s="20" t="s">
        <v>4109</v>
      </c>
      <c r="C2279" s="21" t="s">
        <v>345</v>
      </c>
      <c r="D2279" s="22">
        <v>66</v>
      </c>
      <c r="E2279" s="23"/>
    </row>
    <row r="2280" spans="1:5" ht="20" customHeight="1">
      <c r="A2280" s="19" t="s">
        <v>4110</v>
      </c>
      <c r="B2280" s="20" t="s">
        <v>4109</v>
      </c>
      <c r="C2280" s="21" t="s">
        <v>345</v>
      </c>
      <c r="D2280" s="22">
        <v>66</v>
      </c>
      <c r="E2280" s="23"/>
    </row>
    <row r="2281" spans="1:5" ht="20" customHeight="1">
      <c r="A2281" s="19" t="s">
        <v>4111</v>
      </c>
      <c r="B2281" s="20" t="s">
        <v>4112</v>
      </c>
      <c r="C2281" s="21" t="s">
        <v>345</v>
      </c>
      <c r="D2281" s="22">
        <v>66</v>
      </c>
      <c r="E2281" s="23"/>
    </row>
    <row r="2282" spans="1:5" ht="20" customHeight="1">
      <c r="A2282" s="19" t="s">
        <v>4113</v>
      </c>
      <c r="B2282" s="20" t="s">
        <v>4114</v>
      </c>
      <c r="C2282" s="21" t="s">
        <v>296</v>
      </c>
      <c r="D2282" s="22">
        <v>44</v>
      </c>
      <c r="E2282" s="23"/>
    </row>
    <row r="2283" spans="1:5" ht="20" customHeight="1">
      <c r="A2283" s="19" t="s">
        <v>4115</v>
      </c>
      <c r="B2283" s="20" t="s">
        <v>4114</v>
      </c>
      <c r="C2283" s="21" t="s">
        <v>296</v>
      </c>
      <c r="D2283" s="22">
        <v>44</v>
      </c>
      <c r="E2283" s="23"/>
    </row>
    <row r="2284" spans="1:5" ht="20" customHeight="1">
      <c r="A2284" s="19" t="s">
        <v>4116</v>
      </c>
      <c r="B2284" s="20" t="s">
        <v>4117</v>
      </c>
      <c r="C2284" s="21" t="s">
        <v>345</v>
      </c>
      <c r="D2284" s="22">
        <v>67</v>
      </c>
      <c r="E2284" s="23"/>
    </row>
    <row r="2285" spans="1:5" ht="20" customHeight="1">
      <c r="A2285" s="19" t="s">
        <v>4118</v>
      </c>
      <c r="B2285" s="20" t="s">
        <v>4119</v>
      </c>
      <c r="C2285" s="21" t="s">
        <v>345</v>
      </c>
      <c r="D2285" s="22">
        <v>67</v>
      </c>
      <c r="E2285" s="23"/>
    </row>
    <row r="2286" spans="1:5" ht="20" customHeight="1">
      <c r="A2286" s="19" t="s">
        <v>4120</v>
      </c>
      <c r="B2286" s="20" t="s">
        <v>4121</v>
      </c>
      <c r="C2286" s="21" t="s">
        <v>345</v>
      </c>
      <c r="D2286" s="22">
        <v>65</v>
      </c>
      <c r="E2286" s="23"/>
    </row>
    <row r="2287" spans="1:5" ht="20" customHeight="1">
      <c r="A2287" s="19" t="s">
        <v>4122</v>
      </c>
      <c r="B2287" s="20" t="s">
        <v>4121</v>
      </c>
      <c r="C2287" s="21" t="s">
        <v>345</v>
      </c>
      <c r="D2287" s="22">
        <v>65</v>
      </c>
      <c r="E2287" s="23"/>
    </row>
    <row r="2288" spans="1:5" ht="20" customHeight="1">
      <c r="A2288" s="19" t="s">
        <v>4123</v>
      </c>
      <c r="B2288" s="20" t="s">
        <v>4124</v>
      </c>
      <c r="C2288" s="21" t="s">
        <v>345</v>
      </c>
      <c r="D2288" s="22">
        <v>66</v>
      </c>
      <c r="E2288" s="23"/>
    </row>
    <row r="2289" spans="1:5" ht="20" customHeight="1">
      <c r="A2289" s="19" t="s">
        <v>4125</v>
      </c>
      <c r="B2289" s="20" t="s">
        <v>4126</v>
      </c>
      <c r="C2289" s="21" t="s">
        <v>345</v>
      </c>
      <c r="D2289" s="22">
        <v>66</v>
      </c>
      <c r="E2289" s="23"/>
    </row>
    <row r="2290" spans="1:5" ht="20" customHeight="1">
      <c r="A2290" s="19" t="s">
        <v>4127</v>
      </c>
      <c r="B2290" s="20" t="s">
        <v>4128</v>
      </c>
      <c r="C2290" s="21" t="s">
        <v>345</v>
      </c>
      <c r="D2290" s="22">
        <v>66</v>
      </c>
      <c r="E2290" s="23"/>
    </row>
    <row r="2291" spans="1:5" ht="20" customHeight="1">
      <c r="A2291" s="19" t="s">
        <v>4129</v>
      </c>
      <c r="B2291" s="20" t="s">
        <v>4128</v>
      </c>
      <c r="C2291" s="21" t="s">
        <v>345</v>
      </c>
      <c r="D2291" s="22">
        <v>66</v>
      </c>
      <c r="E2291" s="23"/>
    </row>
    <row r="2292" spans="1:5" ht="20" customHeight="1">
      <c r="A2292" s="19" t="s">
        <v>4130</v>
      </c>
      <c r="B2292" s="20" t="s">
        <v>4131</v>
      </c>
      <c r="C2292" s="21" t="s">
        <v>345</v>
      </c>
      <c r="D2292" s="22">
        <v>66</v>
      </c>
      <c r="E2292" s="23"/>
    </row>
    <row r="2293" spans="1:5" ht="20" customHeight="1">
      <c r="A2293" s="19" t="s">
        <v>4132</v>
      </c>
      <c r="B2293" s="20" t="s">
        <v>4133</v>
      </c>
      <c r="C2293" s="21" t="s">
        <v>345</v>
      </c>
      <c r="D2293" s="22">
        <v>65</v>
      </c>
      <c r="E2293" s="23"/>
    </row>
    <row r="2294" spans="1:5" ht="20" customHeight="1">
      <c r="A2294" s="19" t="s">
        <v>4134</v>
      </c>
      <c r="B2294" s="20" t="s">
        <v>4135</v>
      </c>
      <c r="C2294" s="21" t="s">
        <v>345</v>
      </c>
      <c r="D2294" s="22">
        <v>66</v>
      </c>
      <c r="E2294" s="23"/>
    </row>
    <row r="2295" spans="1:5" ht="20" customHeight="1">
      <c r="A2295" s="19" t="s">
        <v>4136</v>
      </c>
      <c r="B2295" s="20" t="s">
        <v>4137</v>
      </c>
      <c r="C2295" s="21" t="s">
        <v>345</v>
      </c>
      <c r="D2295" s="22">
        <v>67</v>
      </c>
      <c r="E2295" s="23"/>
    </row>
    <row r="2296" spans="1:5" ht="20" customHeight="1">
      <c r="A2296" s="19" t="s">
        <v>4138</v>
      </c>
      <c r="B2296" s="20" t="s">
        <v>4139</v>
      </c>
      <c r="C2296" s="21" t="s">
        <v>345</v>
      </c>
      <c r="D2296" s="22">
        <v>66</v>
      </c>
      <c r="E2296" s="23"/>
    </row>
    <row r="2297" spans="1:5" ht="20" customHeight="1">
      <c r="A2297" s="19" t="s">
        <v>4140</v>
      </c>
      <c r="B2297" s="20" t="s">
        <v>4141</v>
      </c>
      <c r="C2297" s="21" t="s">
        <v>345</v>
      </c>
      <c r="D2297" s="22">
        <v>67</v>
      </c>
      <c r="E2297" s="23"/>
    </row>
    <row r="2298" spans="1:5" ht="20" customHeight="1">
      <c r="A2298" s="19" t="s">
        <v>4142</v>
      </c>
      <c r="B2298" s="20" t="s">
        <v>4143</v>
      </c>
      <c r="C2298" s="21" t="s">
        <v>345</v>
      </c>
      <c r="D2298" s="22">
        <v>66</v>
      </c>
      <c r="E2298" s="23"/>
    </row>
    <row r="2299" spans="1:5" ht="20" customHeight="1">
      <c r="A2299" s="19" t="s">
        <v>4144</v>
      </c>
      <c r="B2299" s="20" t="s">
        <v>4143</v>
      </c>
      <c r="C2299" s="21" t="s">
        <v>345</v>
      </c>
      <c r="D2299" s="22">
        <v>66</v>
      </c>
      <c r="E2299" s="23"/>
    </row>
    <row r="2300" spans="1:5" ht="20" customHeight="1">
      <c r="A2300" s="19" t="s">
        <v>4145</v>
      </c>
      <c r="B2300" s="20" t="s">
        <v>4143</v>
      </c>
      <c r="C2300" s="21" t="s">
        <v>345</v>
      </c>
      <c r="D2300" s="22">
        <v>66</v>
      </c>
      <c r="E2300" s="23"/>
    </row>
    <row r="2301" spans="1:5" ht="20" customHeight="1">
      <c r="A2301" s="19" t="s">
        <v>4146</v>
      </c>
      <c r="B2301" s="20" t="s">
        <v>4147</v>
      </c>
      <c r="C2301" s="21" t="s">
        <v>139</v>
      </c>
      <c r="D2301" s="22">
        <v>63</v>
      </c>
      <c r="E2301" s="23"/>
    </row>
    <row r="2302" spans="1:5" ht="20" customHeight="1">
      <c r="A2302" s="19" t="s">
        <v>4148</v>
      </c>
      <c r="B2302" s="20" t="s">
        <v>4149</v>
      </c>
      <c r="C2302" s="21" t="s">
        <v>345</v>
      </c>
      <c r="D2302" s="22">
        <v>66</v>
      </c>
      <c r="E2302" s="23"/>
    </row>
    <row r="2303" spans="1:5" ht="20" customHeight="1">
      <c r="A2303" s="19" t="s">
        <v>4150</v>
      </c>
      <c r="B2303" s="20" t="s">
        <v>4151</v>
      </c>
      <c r="C2303" s="21" t="s">
        <v>296</v>
      </c>
      <c r="D2303" s="22">
        <v>49</v>
      </c>
      <c r="E2303" s="23"/>
    </row>
    <row r="2304" spans="1:5" ht="20" customHeight="1">
      <c r="A2304" s="19" t="s">
        <v>4152</v>
      </c>
      <c r="B2304" s="20" t="s">
        <v>4153</v>
      </c>
      <c r="C2304" s="21" t="s">
        <v>345</v>
      </c>
      <c r="D2304" s="22">
        <v>64</v>
      </c>
      <c r="E2304" s="23"/>
    </row>
    <row r="2305" spans="1:5" ht="20" customHeight="1">
      <c r="A2305" s="19" t="s">
        <v>4154</v>
      </c>
      <c r="B2305" s="20" t="s">
        <v>4155</v>
      </c>
      <c r="C2305" s="21" t="s">
        <v>296</v>
      </c>
      <c r="D2305" s="22">
        <v>40</v>
      </c>
      <c r="E2305" s="23"/>
    </row>
    <row r="2306" spans="1:5" ht="20" customHeight="1">
      <c r="A2306" s="19" t="s">
        <v>4156</v>
      </c>
      <c r="B2306" s="20" t="s">
        <v>4157</v>
      </c>
      <c r="C2306" s="21" t="s">
        <v>345</v>
      </c>
      <c r="D2306" s="22">
        <v>65</v>
      </c>
      <c r="E2306" s="23"/>
    </row>
    <row r="2307" spans="1:5" ht="20" customHeight="1">
      <c r="A2307" s="19" t="s">
        <v>4158</v>
      </c>
      <c r="B2307" s="20" t="s">
        <v>4159</v>
      </c>
      <c r="C2307" s="21" t="s">
        <v>345</v>
      </c>
      <c r="D2307" s="22">
        <v>66</v>
      </c>
      <c r="E2307" s="23"/>
    </row>
    <row r="2308" spans="1:5" ht="20" customHeight="1">
      <c r="A2308" s="19" t="s">
        <v>4160</v>
      </c>
      <c r="B2308" s="20" t="s">
        <v>4161</v>
      </c>
      <c r="C2308" s="21" t="s">
        <v>296</v>
      </c>
      <c r="D2308" s="22">
        <v>51</v>
      </c>
      <c r="E2308" s="23"/>
    </row>
    <row r="2309" spans="1:5" ht="20" customHeight="1">
      <c r="A2309" s="19" t="s">
        <v>4162</v>
      </c>
      <c r="B2309" s="20" t="s">
        <v>4161</v>
      </c>
      <c r="C2309" s="21" t="s">
        <v>296</v>
      </c>
      <c r="D2309" s="22">
        <v>51</v>
      </c>
      <c r="E2309" s="23"/>
    </row>
    <row r="2310" spans="1:5" ht="20" customHeight="1">
      <c r="A2310" s="19" t="s">
        <v>4163</v>
      </c>
      <c r="B2310" s="20" t="s">
        <v>4164</v>
      </c>
      <c r="C2310" s="21" t="s">
        <v>345</v>
      </c>
      <c r="D2310" s="22">
        <v>66</v>
      </c>
      <c r="E2310" s="23"/>
    </row>
    <row r="2311" spans="1:5" ht="20" customHeight="1">
      <c r="A2311" s="19" t="s">
        <v>4165</v>
      </c>
      <c r="B2311" s="20" t="s">
        <v>4166</v>
      </c>
      <c r="C2311" s="21" t="s">
        <v>296</v>
      </c>
      <c r="D2311" s="22">
        <v>45</v>
      </c>
      <c r="E2311" s="23"/>
    </row>
    <row r="2312" spans="1:5" ht="20" customHeight="1">
      <c r="A2312" s="19" t="s">
        <v>4167</v>
      </c>
      <c r="B2312" s="20" t="s">
        <v>4166</v>
      </c>
      <c r="C2312" s="21" t="s">
        <v>296</v>
      </c>
      <c r="D2312" s="22">
        <v>45</v>
      </c>
      <c r="E2312" s="23"/>
    </row>
    <row r="2313" spans="1:5" ht="20" customHeight="1">
      <c r="A2313" s="19" t="s">
        <v>4168</v>
      </c>
      <c r="B2313" s="20" t="s">
        <v>4166</v>
      </c>
      <c r="C2313" s="21" t="s">
        <v>296</v>
      </c>
      <c r="D2313" s="22">
        <v>45</v>
      </c>
      <c r="E2313" s="23"/>
    </row>
    <row r="2314" spans="1:5" ht="20" customHeight="1">
      <c r="A2314" s="19" t="s">
        <v>4169</v>
      </c>
      <c r="B2314" s="20" t="s">
        <v>4170</v>
      </c>
      <c r="C2314" s="21" t="s">
        <v>345</v>
      </c>
      <c r="D2314" s="22">
        <v>66</v>
      </c>
      <c r="E2314" s="23"/>
    </row>
    <row r="2315" spans="1:5" ht="20" customHeight="1">
      <c r="A2315" s="19" t="s">
        <v>4171</v>
      </c>
      <c r="B2315" s="20" t="s">
        <v>4170</v>
      </c>
      <c r="C2315" s="21" t="s">
        <v>345</v>
      </c>
      <c r="D2315" s="22">
        <v>66</v>
      </c>
      <c r="E2315" s="23"/>
    </row>
    <row r="2316" spans="1:5" ht="20" customHeight="1">
      <c r="A2316" s="19" t="s">
        <v>4172</v>
      </c>
      <c r="B2316" s="20" t="s">
        <v>4173</v>
      </c>
      <c r="C2316" s="21" t="s">
        <v>345</v>
      </c>
      <c r="D2316" s="22">
        <v>66</v>
      </c>
      <c r="E2316" s="23"/>
    </row>
    <row r="2317" spans="1:5" ht="20" customHeight="1">
      <c r="A2317" s="19" t="s">
        <v>4174</v>
      </c>
      <c r="B2317" s="20" t="s">
        <v>4175</v>
      </c>
      <c r="C2317" s="21" t="s">
        <v>345</v>
      </c>
      <c r="D2317" s="22">
        <v>65</v>
      </c>
      <c r="E2317" s="23"/>
    </row>
    <row r="2318" spans="1:5" ht="20" customHeight="1">
      <c r="A2318" s="19" t="s">
        <v>4176</v>
      </c>
      <c r="B2318" s="20" t="s">
        <v>4177</v>
      </c>
      <c r="C2318" s="21" t="s">
        <v>345</v>
      </c>
      <c r="D2318" s="22">
        <v>66</v>
      </c>
      <c r="E2318" s="23"/>
    </row>
    <row r="2319" spans="1:5" ht="20" customHeight="1">
      <c r="A2319" s="19" t="s">
        <v>4178</v>
      </c>
      <c r="B2319" s="20" t="s">
        <v>4179</v>
      </c>
      <c r="C2319" s="21" t="s">
        <v>296</v>
      </c>
      <c r="D2319" s="22">
        <v>52</v>
      </c>
      <c r="E2319" s="23"/>
    </row>
    <row r="2320" spans="1:5" ht="20" customHeight="1">
      <c r="A2320" s="19" t="s">
        <v>4180</v>
      </c>
      <c r="B2320" s="20" t="s">
        <v>4181</v>
      </c>
      <c r="C2320" s="21" t="s">
        <v>296</v>
      </c>
      <c r="D2320" s="22">
        <v>46</v>
      </c>
      <c r="E2320" s="23"/>
    </row>
    <row r="2321" spans="1:5" ht="20" customHeight="1">
      <c r="A2321" s="19" t="s">
        <v>4182</v>
      </c>
      <c r="B2321" s="20" t="s">
        <v>4183</v>
      </c>
      <c r="C2321" s="21" t="s">
        <v>345</v>
      </c>
      <c r="D2321" s="22">
        <v>66</v>
      </c>
      <c r="E2321" s="23"/>
    </row>
    <row r="2322" spans="1:5" ht="20" customHeight="1">
      <c r="A2322" s="19" t="s">
        <v>4184</v>
      </c>
      <c r="B2322" s="20" t="s">
        <v>4185</v>
      </c>
      <c r="C2322" s="21" t="s">
        <v>345</v>
      </c>
      <c r="D2322" s="22">
        <v>66</v>
      </c>
      <c r="E2322" s="23"/>
    </row>
    <row r="2323" spans="1:5" ht="20" customHeight="1">
      <c r="A2323" s="19" t="s">
        <v>4186</v>
      </c>
      <c r="B2323" s="20" t="s">
        <v>4185</v>
      </c>
      <c r="C2323" s="21" t="s">
        <v>345</v>
      </c>
      <c r="D2323" s="22">
        <v>66</v>
      </c>
      <c r="E2323" s="23"/>
    </row>
    <row r="2324" spans="1:5" ht="20" customHeight="1">
      <c r="A2324" s="19" t="s">
        <v>4187</v>
      </c>
      <c r="B2324" s="20" t="s">
        <v>4188</v>
      </c>
      <c r="C2324" s="21" t="s">
        <v>345</v>
      </c>
      <c r="D2324" s="22">
        <v>66</v>
      </c>
      <c r="E2324" s="23"/>
    </row>
    <row r="2325" spans="1:5" ht="20" customHeight="1">
      <c r="A2325" s="19" t="s">
        <v>4189</v>
      </c>
      <c r="B2325" s="20" t="s">
        <v>4190</v>
      </c>
      <c r="C2325" s="21" t="s">
        <v>345</v>
      </c>
      <c r="D2325" s="22">
        <v>67</v>
      </c>
      <c r="E2325" s="23"/>
    </row>
    <row r="2326" spans="1:5" ht="20" customHeight="1">
      <c r="A2326" s="19" t="s">
        <v>4191</v>
      </c>
      <c r="B2326" s="20" t="s">
        <v>4192</v>
      </c>
      <c r="C2326" s="21" t="s">
        <v>345</v>
      </c>
      <c r="D2326" s="22">
        <v>65</v>
      </c>
      <c r="E2326" s="23"/>
    </row>
    <row r="2327" spans="1:5" ht="20" customHeight="1">
      <c r="A2327" s="19" t="s">
        <v>4193</v>
      </c>
      <c r="B2327" s="20" t="s">
        <v>4192</v>
      </c>
      <c r="C2327" s="21" t="s">
        <v>345</v>
      </c>
      <c r="D2327" s="22">
        <v>65</v>
      </c>
      <c r="E2327" s="23"/>
    </row>
    <row r="2328" spans="1:5" ht="20" customHeight="1">
      <c r="A2328" s="19" t="s">
        <v>4194</v>
      </c>
      <c r="B2328" s="20" t="s">
        <v>4195</v>
      </c>
      <c r="C2328" s="21" t="s">
        <v>345</v>
      </c>
      <c r="D2328" s="22">
        <v>66</v>
      </c>
      <c r="E2328" s="23"/>
    </row>
    <row r="2329" spans="1:5" ht="20" customHeight="1">
      <c r="A2329" s="19" t="s">
        <v>4196</v>
      </c>
      <c r="B2329" s="20" t="s">
        <v>4197</v>
      </c>
      <c r="C2329" s="21" t="s">
        <v>345</v>
      </c>
      <c r="D2329" s="22">
        <v>66</v>
      </c>
      <c r="E2329" s="23"/>
    </row>
    <row r="2330" spans="1:5" ht="20" customHeight="1">
      <c r="A2330" s="19" t="s">
        <v>4198</v>
      </c>
      <c r="B2330" s="20" t="s">
        <v>4199</v>
      </c>
      <c r="C2330" s="21" t="s">
        <v>345</v>
      </c>
      <c r="D2330" s="22">
        <v>66</v>
      </c>
      <c r="E2330" s="23"/>
    </row>
    <row r="2331" spans="1:5" ht="20" customHeight="1">
      <c r="A2331" s="19" t="s">
        <v>4200</v>
      </c>
      <c r="B2331" s="20" t="s">
        <v>4199</v>
      </c>
      <c r="C2331" s="21" t="s">
        <v>345</v>
      </c>
      <c r="D2331" s="22">
        <v>66</v>
      </c>
      <c r="E2331" s="23"/>
    </row>
    <row r="2332" spans="1:5" ht="20" customHeight="1">
      <c r="A2332" s="19" t="s">
        <v>4201</v>
      </c>
      <c r="B2332" s="24">
        <v>100</v>
      </c>
      <c r="C2332" s="21" t="s">
        <v>345</v>
      </c>
      <c r="D2332" s="22">
        <v>66</v>
      </c>
      <c r="E2332" s="23"/>
    </row>
    <row r="2333" spans="1:5" ht="20" customHeight="1">
      <c r="A2333" s="19" t="s">
        <v>4202</v>
      </c>
      <c r="B2333" s="20" t="s">
        <v>4203</v>
      </c>
      <c r="C2333" s="21" t="s">
        <v>345</v>
      </c>
      <c r="D2333" s="22">
        <v>65</v>
      </c>
      <c r="E2333" s="23"/>
    </row>
    <row r="2334" spans="1:5" ht="20" customHeight="1">
      <c r="A2334" s="19" t="s">
        <v>4204</v>
      </c>
      <c r="B2334" s="20" t="s">
        <v>4205</v>
      </c>
      <c r="C2334" s="21" t="s">
        <v>345</v>
      </c>
      <c r="D2334" s="22">
        <v>66</v>
      </c>
      <c r="E2334" s="23"/>
    </row>
    <row r="2335" spans="1:5" ht="20" customHeight="1">
      <c r="A2335" s="19" t="s">
        <v>4206</v>
      </c>
      <c r="B2335" s="20" t="s">
        <v>4207</v>
      </c>
      <c r="C2335" s="21" t="s">
        <v>296</v>
      </c>
      <c r="D2335" s="22">
        <v>43</v>
      </c>
      <c r="E2335" s="23"/>
    </row>
    <row r="2336" spans="1:5" ht="20" customHeight="1">
      <c r="A2336" s="19" t="s">
        <v>4208</v>
      </c>
      <c r="B2336" s="20" t="s">
        <v>4209</v>
      </c>
      <c r="C2336" s="21" t="s">
        <v>345</v>
      </c>
      <c r="D2336" s="22">
        <v>66</v>
      </c>
      <c r="E2336" s="23"/>
    </row>
    <row r="2337" spans="1:5" ht="20" customHeight="1">
      <c r="A2337" s="19" t="s">
        <v>4210</v>
      </c>
      <c r="B2337" s="20" t="s">
        <v>4211</v>
      </c>
      <c r="C2337" s="21" t="s">
        <v>345</v>
      </c>
      <c r="D2337" s="22">
        <v>66</v>
      </c>
      <c r="E2337" s="23"/>
    </row>
    <row r="2338" spans="1:5" ht="20" customHeight="1">
      <c r="A2338" s="19" t="s">
        <v>4212</v>
      </c>
      <c r="B2338" s="20" t="s">
        <v>4211</v>
      </c>
      <c r="C2338" s="21" t="s">
        <v>345</v>
      </c>
      <c r="D2338" s="22">
        <v>66</v>
      </c>
      <c r="E2338" s="23"/>
    </row>
    <row r="2339" spans="1:5" ht="20" customHeight="1">
      <c r="A2339" s="19" t="s">
        <v>4213</v>
      </c>
      <c r="B2339" s="20" t="s">
        <v>4211</v>
      </c>
      <c r="C2339" s="21" t="s">
        <v>345</v>
      </c>
      <c r="D2339" s="22">
        <v>66</v>
      </c>
      <c r="E2339" s="23"/>
    </row>
    <row r="2340" spans="1:5" ht="20" customHeight="1">
      <c r="A2340" s="19" t="s">
        <v>4214</v>
      </c>
      <c r="B2340" s="20" t="s">
        <v>4215</v>
      </c>
      <c r="C2340" s="21" t="s">
        <v>139</v>
      </c>
      <c r="D2340" s="22">
        <v>63</v>
      </c>
      <c r="E2340" s="23"/>
    </row>
    <row r="2341" spans="1:5" ht="20" customHeight="1">
      <c r="A2341" s="19" t="s">
        <v>4216</v>
      </c>
      <c r="B2341" s="20" t="s">
        <v>4217</v>
      </c>
      <c r="C2341" s="21" t="s">
        <v>345</v>
      </c>
      <c r="D2341" s="22">
        <v>66</v>
      </c>
      <c r="E2341" s="23"/>
    </row>
    <row r="2342" spans="1:5" ht="20" customHeight="1">
      <c r="A2342" s="19" t="s">
        <v>4218</v>
      </c>
      <c r="B2342" s="20" t="s">
        <v>4219</v>
      </c>
      <c r="C2342" s="21" t="s">
        <v>345</v>
      </c>
      <c r="D2342" s="22">
        <v>64</v>
      </c>
      <c r="E2342" s="23"/>
    </row>
    <row r="2343" spans="1:5" ht="20" customHeight="1">
      <c r="A2343" s="19" t="s">
        <v>4220</v>
      </c>
      <c r="B2343" s="20" t="s">
        <v>4219</v>
      </c>
      <c r="C2343" s="21" t="s">
        <v>345</v>
      </c>
      <c r="D2343" s="22">
        <v>64</v>
      </c>
      <c r="E2343" s="23"/>
    </row>
    <row r="2344" spans="1:5" ht="20" customHeight="1">
      <c r="A2344" s="19" t="s">
        <v>4221</v>
      </c>
      <c r="B2344" s="20" t="s">
        <v>4222</v>
      </c>
      <c r="C2344" s="21" t="s">
        <v>296</v>
      </c>
      <c r="D2344" s="22">
        <v>61</v>
      </c>
      <c r="E2344" s="23"/>
    </row>
    <row r="2345" spans="1:5" ht="20" customHeight="1">
      <c r="A2345" s="19" t="s">
        <v>4223</v>
      </c>
      <c r="B2345" s="20" t="s">
        <v>4224</v>
      </c>
      <c r="C2345" s="21" t="s">
        <v>345</v>
      </c>
      <c r="D2345" s="22">
        <v>65</v>
      </c>
      <c r="E2345" s="23"/>
    </row>
    <row r="2346" spans="1:5" ht="20" customHeight="1">
      <c r="A2346" s="19" t="s">
        <v>4225</v>
      </c>
      <c r="B2346" s="20" t="s">
        <v>4226</v>
      </c>
      <c r="C2346" s="21" t="s">
        <v>345</v>
      </c>
      <c r="D2346" s="22">
        <v>66</v>
      </c>
      <c r="E2346" s="23"/>
    </row>
    <row r="2347" spans="1:5" ht="20" customHeight="1">
      <c r="A2347" s="19" t="s">
        <v>4227</v>
      </c>
      <c r="B2347" s="20" t="s">
        <v>4228</v>
      </c>
      <c r="C2347" s="21" t="s">
        <v>296</v>
      </c>
      <c r="D2347" s="22">
        <v>58</v>
      </c>
      <c r="E2347" s="23"/>
    </row>
    <row r="2348" spans="1:5" ht="20" customHeight="1">
      <c r="A2348" s="19" t="s">
        <v>4229</v>
      </c>
      <c r="B2348" s="20" t="s">
        <v>4230</v>
      </c>
      <c r="C2348" s="21" t="s">
        <v>296</v>
      </c>
      <c r="D2348" s="22">
        <v>31</v>
      </c>
      <c r="E2348" s="23"/>
    </row>
    <row r="2349" spans="1:5" ht="20" customHeight="1">
      <c r="A2349" s="19" t="s">
        <v>4231</v>
      </c>
      <c r="B2349" s="24">
        <v>100</v>
      </c>
      <c r="C2349" s="21" t="s">
        <v>345</v>
      </c>
      <c r="D2349" s="22">
        <v>67</v>
      </c>
      <c r="E2349" s="23"/>
    </row>
    <row r="2350" spans="1:5" ht="20" customHeight="1">
      <c r="A2350" s="19" t="s">
        <v>4232</v>
      </c>
      <c r="B2350" s="20" t="s">
        <v>4233</v>
      </c>
      <c r="C2350" s="21" t="s">
        <v>345</v>
      </c>
      <c r="D2350" s="22">
        <v>66</v>
      </c>
      <c r="E2350" s="23"/>
    </row>
    <row r="2351" spans="1:5" ht="20" customHeight="1">
      <c r="A2351" s="19" t="s">
        <v>4234</v>
      </c>
      <c r="B2351" s="24">
        <v>100</v>
      </c>
      <c r="C2351" s="21" t="s">
        <v>345</v>
      </c>
      <c r="D2351" s="22">
        <v>67</v>
      </c>
      <c r="E2351" s="23"/>
    </row>
    <row r="2352" spans="1:5" ht="20" customHeight="1">
      <c r="A2352" s="19" t="s">
        <v>4235</v>
      </c>
      <c r="B2352" s="24">
        <v>100</v>
      </c>
      <c r="C2352" s="21" t="s">
        <v>345</v>
      </c>
      <c r="D2352" s="22">
        <v>66</v>
      </c>
      <c r="E2352" s="23"/>
    </row>
    <row r="2353" spans="1:5" ht="20" customHeight="1">
      <c r="A2353" s="19" t="s">
        <v>4236</v>
      </c>
      <c r="B2353" s="24">
        <v>100</v>
      </c>
      <c r="C2353" s="21" t="s">
        <v>345</v>
      </c>
      <c r="D2353" s="22">
        <v>66</v>
      </c>
      <c r="E2353" s="23"/>
    </row>
    <row r="2354" spans="1:5" ht="20" customHeight="1">
      <c r="A2354" s="19" t="s">
        <v>4237</v>
      </c>
      <c r="B2354" s="20" t="s">
        <v>4238</v>
      </c>
      <c r="C2354" s="21" t="s">
        <v>345</v>
      </c>
      <c r="D2354" s="22">
        <v>66</v>
      </c>
      <c r="E2354" s="23"/>
    </row>
    <row r="2355" spans="1:5" ht="20" customHeight="1">
      <c r="A2355" s="19" t="s">
        <v>4239</v>
      </c>
      <c r="B2355" s="20" t="s">
        <v>4240</v>
      </c>
      <c r="C2355" s="21" t="s">
        <v>345</v>
      </c>
      <c r="D2355" s="22">
        <v>65</v>
      </c>
      <c r="E2355" s="23"/>
    </row>
    <row r="2356" spans="1:5" ht="20" customHeight="1">
      <c r="A2356" s="19" t="s">
        <v>4241</v>
      </c>
      <c r="B2356" s="20" t="s">
        <v>4242</v>
      </c>
      <c r="C2356" s="21" t="s">
        <v>345</v>
      </c>
      <c r="D2356" s="22">
        <v>66</v>
      </c>
      <c r="E2356" s="23"/>
    </row>
    <row r="2357" spans="1:5" ht="20" customHeight="1">
      <c r="A2357" s="19" t="s">
        <v>4243</v>
      </c>
      <c r="B2357" s="24">
        <v>100</v>
      </c>
      <c r="C2357" s="21" t="s">
        <v>345</v>
      </c>
      <c r="D2357" s="22">
        <v>67</v>
      </c>
      <c r="E2357" s="23"/>
    </row>
    <row r="2358" spans="1:5" ht="20" customHeight="1">
      <c r="A2358" s="19" t="s">
        <v>4244</v>
      </c>
      <c r="B2358" s="20" t="s">
        <v>4245</v>
      </c>
      <c r="C2358" s="21" t="s">
        <v>345</v>
      </c>
      <c r="D2358" s="22">
        <v>66</v>
      </c>
      <c r="E2358" s="23"/>
    </row>
    <row r="2359" spans="1:5" ht="20" customHeight="1">
      <c r="A2359" s="19" t="s">
        <v>4246</v>
      </c>
      <c r="B2359" s="20" t="s">
        <v>4247</v>
      </c>
      <c r="C2359" s="21" t="s">
        <v>296</v>
      </c>
      <c r="D2359" s="22">
        <v>53</v>
      </c>
      <c r="E2359" s="23"/>
    </row>
    <row r="2360" spans="1:5" ht="20" customHeight="1">
      <c r="A2360" s="19" t="s">
        <v>4248</v>
      </c>
      <c r="B2360" s="20" t="s">
        <v>4249</v>
      </c>
      <c r="C2360" s="21" t="s">
        <v>345</v>
      </c>
      <c r="D2360" s="22">
        <v>66</v>
      </c>
      <c r="E2360" s="23"/>
    </row>
    <row r="2361" spans="1:5" ht="20" customHeight="1">
      <c r="A2361" s="19" t="s">
        <v>4250</v>
      </c>
      <c r="B2361" s="20" t="s">
        <v>4249</v>
      </c>
      <c r="C2361" s="21" t="s">
        <v>345</v>
      </c>
      <c r="D2361" s="22">
        <v>66</v>
      </c>
      <c r="E2361" s="23"/>
    </row>
    <row r="2362" spans="1:5" ht="20" customHeight="1">
      <c r="A2362" s="19" t="s">
        <v>4251</v>
      </c>
      <c r="B2362" s="24">
        <v>100</v>
      </c>
      <c r="C2362" s="21" t="s">
        <v>345</v>
      </c>
      <c r="D2362" s="22">
        <v>66</v>
      </c>
      <c r="E2362" s="23"/>
    </row>
    <row r="2363" spans="1:5" ht="20" customHeight="1">
      <c r="A2363" s="19" t="s">
        <v>4252</v>
      </c>
      <c r="B2363" s="20" t="s">
        <v>4253</v>
      </c>
      <c r="C2363" s="21" t="s">
        <v>345</v>
      </c>
      <c r="D2363" s="22">
        <v>65</v>
      </c>
      <c r="E2363" s="23"/>
    </row>
    <row r="2364" spans="1:5" ht="20" customHeight="1">
      <c r="A2364" s="19" t="s">
        <v>4254</v>
      </c>
      <c r="B2364" s="20" t="s">
        <v>4253</v>
      </c>
      <c r="C2364" s="21" t="s">
        <v>345</v>
      </c>
      <c r="D2364" s="22">
        <v>65</v>
      </c>
      <c r="E2364" s="23"/>
    </row>
    <row r="2365" spans="1:5" ht="20" customHeight="1">
      <c r="A2365" s="19" t="s">
        <v>4255</v>
      </c>
      <c r="B2365" s="20" t="s">
        <v>4256</v>
      </c>
      <c r="C2365" s="21" t="s">
        <v>345</v>
      </c>
      <c r="D2365" s="22">
        <v>66</v>
      </c>
      <c r="E2365" s="23"/>
    </row>
    <row r="2366" spans="1:5" ht="20" customHeight="1">
      <c r="A2366" s="19" t="s">
        <v>4257</v>
      </c>
      <c r="B2366" s="20" t="s">
        <v>4258</v>
      </c>
      <c r="C2366" s="21" t="s">
        <v>296</v>
      </c>
      <c r="D2366" s="22">
        <v>32</v>
      </c>
      <c r="E2366" s="23"/>
    </row>
    <row r="2367" spans="1:5" ht="20" customHeight="1">
      <c r="A2367" s="19" t="s">
        <v>4259</v>
      </c>
      <c r="B2367" s="24">
        <v>100</v>
      </c>
      <c r="C2367" s="21" t="s">
        <v>345</v>
      </c>
      <c r="D2367" s="22">
        <v>66</v>
      </c>
      <c r="E2367" s="23"/>
    </row>
    <row r="2368" spans="1:5" ht="20" customHeight="1">
      <c r="A2368" s="19" t="s">
        <v>4260</v>
      </c>
      <c r="B2368" s="20" t="s">
        <v>4261</v>
      </c>
      <c r="C2368" s="21" t="s">
        <v>345</v>
      </c>
      <c r="D2368" s="22">
        <v>66</v>
      </c>
      <c r="E2368" s="23"/>
    </row>
    <row r="2369" spans="1:5" ht="20" customHeight="1">
      <c r="A2369" s="19" t="s">
        <v>4262</v>
      </c>
      <c r="B2369" s="20" t="s">
        <v>4261</v>
      </c>
      <c r="C2369" s="21" t="s">
        <v>345</v>
      </c>
      <c r="D2369" s="22">
        <v>66</v>
      </c>
      <c r="E2369" s="23"/>
    </row>
    <row r="2370" spans="1:5" ht="20" customHeight="1">
      <c r="A2370" s="19" t="s">
        <v>4263</v>
      </c>
      <c r="B2370" s="20" t="s">
        <v>4264</v>
      </c>
      <c r="C2370" s="21" t="s">
        <v>296</v>
      </c>
      <c r="D2370" s="22">
        <v>33</v>
      </c>
      <c r="E2370" s="23"/>
    </row>
    <row r="2371" spans="1:5" ht="20" customHeight="1">
      <c r="A2371" s="19" t="s">
        <v>4265</v>
      </c>
      <c r="B2371" s="20" t="s">
        <v>4266</v>
      </c>
      <c r="C2371" s="21" t="s">
        <v>345</v>
      </c>
      <c r="D2371" s="22">
        <v>66</v>
      </c>
      <c r="E2371" s="23"/>
    </row>
    <row r="2372" spans="1:5" ht="20" customHeight="1">
      <c r="A2372" s="19" t="s">
        <v>4267</v>
      </c>
      <c r="B2372" s="20" t="s">
        <v>4268</v>
      </c>
      <c r="C2372" s="21" t="s">
        <v>345</v>
      </c>
      <c r="D2372" s="22">
        <v>65</v>
      </c>
      <c r="E2372" s="23"/>
    </row>
    <row r="2373" spans="1:5" ht="20" customHeight="1">
      <c r="A2373" s="19" t="s">
        <v>4269</v>
      </c>
      <c r="B2373" s="20" t="s">
        <v>4270</v>
      </c>
      <c r="C2373" s="21" t="s">
        <v>345</v>
      </c>
      <c r="D2373" s="22">
        <v>66</v>
      </c>
      <c r="E2373" s="23"/>
    </row>
    <row r="2374" spans="1:5" ht="20" customHeight="1">
      <c r="A2374" s="19" t="s">
        <v>4271</v>
      </c>
      <c r="B2374" s="20" t="s">
        <v>4272</v>
      </c>
      <c r="C2374" s="21" t="s">
        <v>345</v>
      </c>
      <c r="D2374" s="22">
        <v>66</v>
      </c>
      <c r="E2374" s="23"/>
    </row>
    <row r="2375" spans="1:5" ht="20" customHeight="1">
      <c r="A2375" s="19" t="s">
        <v>4273</v>
      </c>
      <c r="B2375" s="24">
        <v>100</v>
      </c>
      <c r="C2375" s="21" t="s">
        <v>345</v>
      </c>
      <c r="D2375" s="22">
        <v>67</v>
      </c>
      <c r="E2375" s="23"/>
    </row>
    <row r="2376" spans="1:5" ht="20" customHeight="1">
      <c r="A2376" s="19" t="s">
        <v>4274</v>
      </c>
      <c r="B2376" s="24">
        <v>100</v>
      </c>
      <c r="C2376" s="21" t="s">
        <v>345</v>
      </c>
      <c r="D2376" s="22">
        <v>67</v>
      </c>
      <c r="E2376" s="23"/>
    </row>
    <row r="2377" spans="1:5" ht="20" customHeight="1">
      <c r="A2377" s="19" t="s">
        <v>4275</v>
      </c>
      <c r="B2377" s="20" t="s">
        <v>4276</v>
      </c>
      <c r="C2377" s="21" t="s">
        <v>345</v>
      </c>
      <c r="D2377" s="22">
        <v>66</v>
      </c>
      <c r="E2377" s="23"/>
    </row>
    <row r="2378" spans="1:5" ht="20" customHeight="1">
      <c r="A2378" s="19" t="s">
        <v>4277</v>
      </c>
      <c r="B2378" s="20" t="s">
        <v>4276</v>
      </c>
      <c r="C2378" s="21" t="s">
        <v>345</v>
      </c>
      <c r="D2378" s="22">
        <v>66</v>
      </c>
      <c r="E2378" s="23"/>
    </row>
    <row r="2379" spans="1:5" ht="20" customHeight="1">
      <c r="A2379" s="19" t="s">
        <v>4278</v>
      </c>
      <c r="B2379" s="20" t="s">
        <v>4276</v>
      </c>
      <c r="C2379" s="21" t="s">
        <v>345</v>
      </c>
      <c r="D2379" s="22">
        <v>66</v>
      </c>
      <c r="E2379" s="23"/>
    </row>
    <row r="2380" spans="1:5" ht="20" customHeight="1">
      <c r="A2380" s="19" t="s">
        <v>4279</v>
      </c>
      <c r="B2380" s="20" t="s">
        <v>4276</v>
      </c>
      <c r="C2380" s="21" t="s">
        <v>345</v>
      </c>
      <c r="D2380" s="22">
        <v>66</v>
      </c>
      <c r="E2380" s="23"/>
    </row>
    <row r="2381" spans="1:5" ht="20" customHeight="1">
      <c r="A2381" s="19" t="s">
        <v>4280</v>
      </c>
      <c r="B2381" s="20" t="s">
        <v>4281</v>
      </c>
      <c r="C2381" s="21" t="s">
        <v>139</v>
      </c>
      <c r="D2381" s="22">
        <v>63</v>
      </c>
      <c r="E2381" s="23"/>
    </row>
    <row r="2382" spans="1:5" ht="20" customHeight="1">
      <c r="A2382" s="19" t="s">
        <v>4282</v>
      </c>
      <c r="B2382" s="20" t="s">
        <v>4283</v>
      </c>
      <c r="C2382" s="21" t="s">
        <v>345</v>
      </c>
      <c r="D2382" s="22">
        <v>66</v>
      </c>
      <c r="E2382" s="23"/>
    </row>
    <row r="2383" spans="1:5" ht="20" customHeight="1">
      <c r="A2383" s="19" t="s">
        <v>4284</v>
      </c>
      <c r="B2383" s="20" t="s">
        <v>4285</v>
      </c>
      <c r="C2383" s="21" t="s">
        <v>345</v>
      </c>
      <c r="D2383" s="22">
        <v>64</v>
      </c>
      <c r="E2383" s="23"/>
    </row>
    <row r="2384" spans="1:5" ht="20" customHeight="1">
      <c r="A2384" s="19" t="s">
        <v>4286</v>
      </c>
      <c r="B2384" s="20" t="s">
        <v>4287</v>
      </c>
      <c r="C2384" s="21" t="s">
        <v>345</v>
      </c>
      <c r="D2384" s="22">
        <v>65</v>
      </c>
      <c r="E2384" s="23"/>
    </row>
    <row r="2385" spans="1:5" ht="20" customHeight="1">
      <c r="A2385" s="19" t="s">
        <v>4288</v>
      </c>
      <c r="B2385" s="20" t="s">
        <v>4289</v>
      </c>
      <c r="C2385" s="21" t="s">
        <v>296</v>
      </c>
      <c r="D2385" s="22">
        <v>37</v>
      </c>
      <c r="E2385" s="23"/>
    </row>
    <row r="2386" spans="1:5" ht="20" customHeight="1">
      <c r="A2386" s="19" t="s">
        <v>4290</v>
      </c>
      <c r="B2386" s="20" t="s">
        <v>4291</v>
      </c>
      <c r="C2386" s="21" t="s">
        <v>345</v>
      </c>
      <c r="D2386" s="22">
        <v>66</v>
      </c>
      <c r="E2386" s="23"/>
    </row>
    <row r="2387" spans="1:5" ht="20" customHeight="1">
      <c r="A2387" s="19" t="s">
        <v>4292</v>
      </c>
      <c r="B2387" s="20" t="s">
        <v>4293</v>
      </c>
      <c r="C2387" s="21" t="s">
        <v>296</v>
      </c>
      <c r="D2387" s="22">
        <v>31</v>
      </c>
      <c r="E2387" s="23"/>
    </row>
    <row r="2388" spans="1:5" ht="20" customHeight="1">
      <c r="A2388" s="19" t="s">
        <v>4294</v>
      </c>
      <c r="B2388" s="20" t="s">
        <v>4295</v>
      </c>
      <c r="C2388" s="21" t="s">
        <v>345</v>
      </c>
      <c r="D2388" s="22">
        <v>66</v>
      </c>
      <c r="E2388" s="23"/>
    </row>
    <row r="2389" spans="1:5" ht="20" customHeight="1">
      <c r="A2389" s="19" t="s">
        <v>4296</v>
      </c>
      <c r="B2389" s="20" t="s">
        <v>4297</v>
      </c>
      <c r="C2389" s="21" t="s">
        <v>345</v>
      </c>
      <c r="D2389" s="22">
        <v>66</v>
      </c>
      <c r="E2389" s="23"/>
    </row>
    <row r="2390" spans="1:5" ht="20" customHeight="1">
      <c r="A2390" s="19" t="s">
        <v>4298</v>
      </c>
      <c r="B2390" s="20" t="s">
        <v>4299</v>
      </c>
      <c r="C2390" s="21" t="s">
        <v>345</v>
      </c>
      <c r="D2390" s="22">
        <v>66</v>
      </c>
      <c r="E2390" s="23"/>
    </row>
    <row r="2391" spans="1:5" ht="20" customHeight="1">
      <c r="A2391" s="19" t="s">
        <v>4300</v>
      </c>
      <c r="B2391" s="20" t="s">
        <v>4301</v>
      </c>
      <c r="C2391" s="21" t="s">
        <v>345</v>
      </c>
      <c r="D2391" s="22">
        <v>65</v>
      </c>
      <c r="E2391" s="23"/>
    </row>
    <row r="2392" spans="1:5" ht="20" customHeight="1">
      <c r="A2392" s="19" t="s">
        <v>4302</v>
      </c>
      <c r="B2392" s="20" t="s">
        <v>4303</v>
      </c>
      <c r="C2392" s="21" t="s">
        <v>296</v>
      </c>
      <c r="D2392" s="22">
        <v>51</v>
      </c>
      <c r="E2392" s="23"/>
    </row>
    <row r="2393" spans="1:5" ht="20" customHeight="1">
      <c r="A2393" s="19" t="s">
        <v>4304</v>
      </c>
      <c r="B2393" s="20" t="s">
        <v>4305</v>
      </c>
      <c r="C2393" s="21" t="s">
        <v>345</v>
      </c>
      <c r="D2393" s="22">
        <v>66</v>
      </c>
      <c r="E2393" s="23"/>
    </row>
    <row r="2394" spans="1:5" ht="20" customHeight="1">
      <c r="A2394" s="19" t="s">
        <v>4306</v>
      </c>
      <c r="B2394" s="20" t="s">
        <v>4305</v>
      </c>
      <c r="C2394" s="21" t="s">
        <v>345</v>
      </c>
      <c r="D2394" s="22">
        <v>66</v>
      </c>
      <c r="E2394" s="23"/>
    </row>
    <row r="2395" spans="1:5" ht="20" customHeight="1">
      <c r="A2395" s="19" t="s">
        <v>4307</v>
      </c>
      <c r="B2395" s="20" t="s">
        <v>4308</v>
      </c>
      <c r="C2395" s="21" t="s">
        <v>296</v>
      </c>
      <c r="D2395" s="22">
        <v>42</v>
      </c>
      <c r="E2395" s="23"/>
    </row>
    <row r="2396" spans="1:5" ht="20" customHeight="1">
      <c r="A2396" s="19" t="s">
        <v>4309</v>
      </c>
      <c r="B2396" s="20" t="s">
        <v>4308</v>
      </c>
      <c r="C2396" s="21" t="s">
        <v>296</v>
      </c>
      <c r="D2396" s="22">
        <v>42</v>
      </c>
      <c r="E2396" s="23"/>
    </row>
    <row r="2397" spans="1:5" ht="20" customHeight="1">
      <c r="A2397" s="19" t="s">
        <v>4310</v>
      </c>
      <c r="B2397" s="20" t="s">
        <v>4308</v>
      </c>
      <c r="C2397" s="21" t="s">
        <v>296</v>
      </c>
      <c r="D2397" s="22">
        <v>42</v>
      </c>
      <c r="E2397" s="23"/>
    </row>
    <row r="2398" spans="1:5" ht="20" customHeight="1">
      <c r="A2398" s="19" t="s">
        <v>4311</v>
      </c>
      <c r="B2398" s="20" t="s">
        <v>4312</v>
      </c>
      <c r="C2398" s="21" t="s">
        <v>345</v>
      </c>
      <c r="D2398" s="22">
        <v>66</v>
      </c>
      <c r="E2398" s="23"/>
    </row>
    <row r="2399" spans="1:5" ht="20" customHeight="1">
      <c r="A2399" s="19" t="s">
        <v>4313</v>
      </c>
      <c r="B2399" s="20" t="s">
        <v>4314</v>
      </c>
      <c r="C2399" s="21" t="s">
        <v>345</v>
      </c>
      <c r="D2399" s="22">
        <v>66</v>
      </c>
      <c r="E2399" s="23"/>
    </row>
    <row r="2400" spans="1:5" ht="20" customHeight="1">
      <c r="A2400" s="19" t="s">
        <v>4315</v>
      </c>
      <c r="B2400" s="20" t="s">
        <v>4316</v>
      </c>
      <c r="C2400" s="21" t="s">
        <v>345</v>
      </c>
      <c r="D2400" s="22">
        <v>66</v>
      </c>
      <c r="E2400" s="23"/>
    </row>
    <row r="2401" spans="1:5" ht="20" customHeight="1">
      <c r="A2401" s="19" t="s">
        <v>4317</v>
      </c>
      <c r="B2401" s="20" t="s">
        <v>4318</v>
      </c>
      <c r="C2401" s="21" t="s">
        <v>296</v>
      </c>
      <c r="D2401" s="22">
        <v>45</v>
      </c>
      <c r="E2401" s="23"/>
    </row>
    <row r="2402" spans="1:5" ht="20" customHeight="1">
      <c r="A2402" s="19" t="s">
        <v>4319</v>
      </c>
      <c r="B2402" s="20" t="s">
        <v>4320</v>
      </c>
      <c r="C2402" s="21" t="s">
        <v>345</v>
      </c>
      <c r="D2402" s="22">
        <v>65</v>
      </c>
      <c r="E2402" s="23"/>
    </row>
    <row r="2403" spans="1:5" ht="20" customHeight="1">
      <c r="A2403" s="19" t="s">
        <v>4321</v>
      </c>
      <c r="B2403" s="20" t="s">
        <v>4322</v>
      </c>
      <c r="C2403" s="21" t="s">
        <v>345</v>
      </c>
      <c r="D2403" s="22">
        <v>66</v>
      </c>
      <c r="E2403" s="23"/>
    </row>
    <row r="2404" spans="1:5" ht="20" customHeight="1">
      <c r="A2404" s="19" t="s">
        <v>4323</v>
      </c>
      <c r="B2404" s="20" t="s">
        <v>4322</v>
      </c>
      <c r="C2404" s="21" t="s">
        <v>345</v>
      </c>
      <c r="D2404" s="22">
        <v>66</v>
      </c>
      <c r="E2404" s="23"/>
    </row>
    <row r="2405" spans="1:5" ht="20" customHeight="1">
      <c r="A2405" s="19" t="s">
        <v>4324</v>
      </c>
      <c r="B2405" s="20" t="s">
        <v>4322</v>
      </c>
      <c r="C2405" s="21" t="s">
        <v>345</v>
      </c>
      <c r="D2405" s="22">
        <v>66</v>
      </c>
      <c r="E2405" s="23"/>
    </row>
    <row r="2406" spans="1:5" ht="20" customHeight="1">
      <c r="A2406" s="19" t="s">
        <v>4325</v>
      </c>
      <c r="B2406" s="20" t="s">
        <v>4326</v>
      </c>
      <c r="C2406" s="21" t="s">
        <v>139</v>
      </c>
      <c r="D2406" s="22">
        <v>63</v>
      </c>
      <c r="E2406" s="23"/>
    </row>
    <row r="2407" spans="1:5" ht="20" customHeight="1">
      <c r="A2407" s="19" t="s">
        <v>4327</v>
      </c>
      <c r="B2407" s="20" t="s">
        <v>4328</v>
      </c>
      <c r="C2407" s="21" t="s">
        <v>345</v>
      </c>
      <c r="D2407" s="22">
        <v>66</v>
      </c>
      <c r="E2407" s="23"/>
    </row>
    <row r="2408" spans="1:5" ht="20" customHeight="1">
      <c r="A2408" s="19" t="s">
        <v>4329</v>
      </c>
      <c r="B2408" s="20" t="s">
        <v>4330</v>
      </c>
      <c r="C2408" s="21" t="s">
        <v>345</v>
      </c>
      <c r="D2408" s="22">
        <v>66</v>
      </c>
      <c r="E2408" s="23"/>
    </row>
    <row r="2409" spans="1:5" ht="20" customHeight="1">
      <c r="A2409" s="19" t="s">
        <v>4331</v>
      </c>
      <c r="B2409" s="20" t="s">
        <v>4332</v>
      </c>
      <c r="C2409" s="21" t="s">
        <v>345</v>
      </c>
      <c r="D2409" s="22">
        <v>66</v>
      </c>
      <c r="E2409" s="23"/>
    </row>
    <row r="2410" spans="1:5" ht="20" customHeight="1">
      <c r="A2410" s="19" t="s">
        <v>4333</v>
      </c>
      <c r="B2410" s="20" t="s">
        <v>4334</v>
      </c>
      <c r="C2410" s="21" t="s">
        <v>345</v>
      </c>
      <c r="D2410" s="22">
        <v>65</v>
      </c>
      <c r="E2410" s="23"/>
    </row>
    <row r="2411" spans="1:5" ht="20" customHeight="1">
      <c r="A2411" s="19" t="s">
        <v>4335</v>
      </c>
      <c r="B2411" s="20" t="s">
        <v>4336</v>
      </c>
      <c r="C2411" s="21" t="s">
        <v>345</v>
      </c>
      <c r="D2411" s="22">
        <v>66</v>
      </c>
      <c r="E2411" s="23"/>
    </row>
    <row r="2412" spans="1:5" ht="20" customHeight="1">
      <c r="A2412" s="19" t="s">
        <v>4337</v>
      </c>
      <c r="B2412" s="20" t="s">
        <v>4336</v>
      </c>
      <c r="C2412" s="21" t="s">
        <v>345</v>
      </c>
      <c r="D2412" s="22">
        <v>66</v>
      </c>
      <c r="E2412" s="23"/>
    </row>
    <row r="2413" spans="1:5" ht="20" customHeight="1">
      <c r="A2413" s="19" t="s">
        <v>4338</v>
      </c>
      <c r="B2413" s="20" t="s">
        <v>4339</v>
      </c>
      <c r="C2413" s="21" t="s">
        <v>345</v>
      </c>
      <c r="D2413" s="22">
        <v>66</v>
      </c>
      <c r="E2413" s="23"/>
    </row>
    <row r="2414" spans="1:5" ht="20" customHeight="1">
      <c r="A2414" s="19" t="s">
        <v>4340</v>
      </c>
      <c r="B2414" s="20" t="s">
        <v>4341</v>
      </c>
      <c r="C2414" s="21" t="s">
        <v>345</v>
      </c>
      <c r="D2414" s="22">
        <v>66</v>
      </c>
      <c r="E2414" s="23"/>
    </row>
    <row r="2415" spans="1:5" ht="20" customHeight="1">
      <c r="A2415" s="19" t="s">
        <v>4342</v>
      </c>
      <c r="B2415" s="20" t="s">
        <v>4343</v>
      </c>
      <c r="C2415" s="21" t="s">
        <v>345</v>
      </c>
      <c r="D2415" s="22">
        <v>64</v>
      </c>
      <c r="E2415" s="23"/>
    </row>
    <row r="2416" spans="1:5" ht="20" customHeight="1">
      <c r="A2416" s="19" t="s">
        <v>4344</v>
      </c>
      <c r="B2416" s="20" t="s">
        <v>4345</v>
      </c>
      <c r="C2416" s="21" t="s">
        <v>345</v>
      </c>
      <c r="D2416" s="22">
        <v>66</v>
      </c>
      <c r="E2416" s="23"/>
    </row>
    <row r="2417" spans="1:5" ht="20" customHeight="1">
      <c r="A2417" s="19" t="s">
        <v>4346</v>
      </c>
      <c r="B2417" s="20" t="s">
        <v>4347</v>
      </c>
      <c r="C2417" s="21" t="s">
        <v>296</v>
      </c>
      <c r="D2417" s="22">
        <v>50</v>
      </c>
      <c r="E2417" s="23"/>
    </row>
    <row r="2418" spans="1:5" ht="20" customHeight="1">
      <c r="A2418" s="19" t="s">
        <v>4348</v>
      </c>
      <c r="B2418" s="20" t="s">
        <v>4349</v>
      </c>
      <c r="C2418" s="21" t="s">
        <v>345</v>
      </c>
      <c r="D2418" s="22">
        <v>65</v>
      </c>
      <c r="E2418" s="23"/>
    </row>
    <row r="2419" spans="1:5" ht="20" customHeight="1">
      <c r="A2419" s="19" t="s">
        <v>4350</v>
      </c>
      <c r="B2419" s="20" t="s">
        <v>4349</v>
      </c>
      <c r="C2419" s="21" t="s">
        <v>345</v>
      </c>
      <c r="D2419" s="22">
        <v>65</v>
      </c>
      <c r="E2419" s="23"/>
    </row>
    <row r="2420" spans="1:5" ht="20" customHeight="1">
      <c r="A2420" s="19" t="s">
        <v>4351</v>
      </c>
      <c r="B2420" s="20" t="s">
        <v>4352</v>
      </c>
      <c r="C2420" s="21" t="s">
        <v>296</v>
      </c>
      <c r="D2420" s="22">
        <v>41</v>
      </c>
      <c r="E2420" s="23"/>
    </row>
    <row r="2421" spans="1:5" ht="20" customHeight="1">
      <c r="A2421" s="19" t="s">
        <v>4353</v>
      </c>
      <c r="B2421" s="20" t="s">
        <v>4354</v>
      </c>
      <c r="C2421" s="21" t="s">
        <v>345</v>
      </c>
      <c r="D2421" s="22">
        <v>66</v>
      </c>
      <c r="E2421" s="23"/>
    </row>
    <row r="2422" spans="1:5" ht="20" customHeight="1">
      <c r="A2422" s="19" t="s">
        <v>4355</v>
      </c>
      <c r="B2422" s="20" t="s">
        <v>4354</v>
      </c>
      <c r="C2422" s="21" t="s">
        <v>345</v>
      </c>
      <c r="D2422" s="22">
        <v>66</v>
      </c>
      <c r="E2422" s="23"/>
    </row>
    <row r="2423" spans="1:5" ht="20" customHeight="1">
      <c r="A2423" s="19" t="s">
        <v>4356</v>
      </c>
      <c r="B2423" s="20" t="s">
        <v>4357</v>
      </c>
      <c r="C2423" s="21" t="s">
        <v>345</v>
      </c>
      <c r="D2423" s="22">
        <v>66</v>
      </c>
      <c r="E2423" s="23"/>
    </row>
    <row r="2424" spans="1:5" ht="20" customHeight="1">
      <c r="A2424" s="19" t="s">
        <v>4358</v>
      </c>
      <c r="B2424" s="20" t="s">
        <v>4359</v>
      </c>
      <c r="C2424" s="21" t="s">
        <v>296</v>
      </c>
      <c r="D2424" s="22">
        <v>52</v>
      </c>
      <c r="E2424" s="23"/>
    </row>
    <row r="2425" spans="1:5" ht="20" customHeight="1">
      <c r="A2425" s="19" t="s">
        <v>4360</v>
      </c>
      <c r="B2425" s="20" t="s">
        <v>4361</v>
      </c>
      <c r="C2425" s="21" t="s">
        <v>296</v>
      </c>
      <c r="D2425" s="22">
        <v>46</v>
      </c>
      <c r="E2425" s="23"/>
    </row>
    <row r="2426" spans="1:5" ht="20" customHeight="1">
      <c r="A2426" s="19" t="s">
        <v>4362</v>
      </c>
      <c r="B2426" s="20" t="s">
        <v>4363</v>
      </c>
      <c r="C2426" s="21" t="s">
        <v>345</v>
      </c>
      <c r="D2426" s="22">
        <v>66</v>
      </c>
      <c r="E2426" s="23"/>
    </row>
    <row r="2427" spans="1:5" ht="20" customHeight="1">
      <c r="A2427" s="19" t="s">
        <v>4364</v>
      </c>
      <c r="B2427" s="20" t="s">
        <v>4365</v>
      </c>
      <c r="C2427" s="21" t="s">
        <v>345</v>
      </c>
      <c r="D2427" s="22">
        <v>67</v>
      </c>
      <c r="E2427" s="23"/>
    </row>
    <row r="2428" spans="1:5" ht="20" customHeight="1">
      <c r="A2428" s="19" t="s">
        <v>4366</v>
      </c>
      <c r="B2428" s="20" t="s">
        <v>4367</v>
      </c>
      <c r="C2428" s="21" t="s">
        <v>345</v>
      </c>
      <c r="D2428" s="22">
        <v>66</v>
      </c>
      <c r="E2428" s="23"/>
    </row>
    <row r="2429" spans="1:5" ht="20" customHeight="1">
      <c r="A2429" s="19" t="s">
        <v>4368</v>
      </c>
      <c r="B2429" s="20" t="s">
        <v>4369</v>
      </c>
      <c r="C2429" s="21" t="s">
        <v>345</v>
      </c>
      <c r="D2429" s="22">
        <v>67</v>
      </c>
      <c r="E2429" s="23"/>
    </row>
    <row r="2430" spans="1:5" ht="20" customHeight="1">
      <c r="A2430" s="19" t="s">
        <v>4370</v>
      </c>
      <c r="B2430" s="20" t="s">
        <v>4371</v>
      </c>
      <c r="C2430" s="21" t="s">
        <v>345</v>
      </c>
      <c r="D2430" s="22">
        <v>65</v>
      </c>
      <c r="E2430" s="23"/>
    </row>
    <row r="2431" spans="1:5" ht="20" customHeight="1">
      <c r="A2431" s="19" t="s">
        <v>4372</v>
      </c>
      <c r="B2431" s="20" t="s">
        <v>4373</v>
      </c>
      <c r="C2431" s="21" t="s">
        <v>345</v>
      </c>
      <c r="D2431" s="22">
        <v>66</v>
      </c>
      <c r="E2431" s="23"/>
    </row>
    <row r="2432" spans="1:5" ht="20" customHeight="1">
      <c r="A2432" s="19" t="s">
        <v>4374</v>
      </c>
      <c r="B2432" s="20" t="s">
        <v>4373</v>
      </c>
      <c r="C2432" s="21" t="s">
        <v>345</v>
      </c>
      <c r="D2432" s="22">
        <v>66</v>
      </c>
      <c r="E2432" s="23"/>
    </row>
    <row r="2433" spans="1:5" ht="20" customHeight="1">
      <c r="A2433" s="19" t="s">
        <v>4375</v>
      </c>
      <c r="B2433" s="20" t="s">
        <v>4376</v>
      </c>
      <c r="C2433" s="21" t="s">
        <v>296</v>
      </c>
      <c r="D2433" s="22">
        <v>53</v>
      </c>
      <c r="E2433" s="23"/>
    </row>
    <row r="2434" spans="1:5" ht="20" customHeight="1">
      <c r="A2434" s="19" t="s">
        <v>4377</v>
      </c>
      <c r="B2434" s="20" t="s">
        <v>4378</v>
      </c>
      <c r="C2434" s="21" t="s">
        <v>296</v>
      </c>
      <c r="D2434" s="22">
        <v>47</v>
      </c>
      <c r="E2434" s="23"/>
    </row>
    <row r="2435" spans="1:5" ht="20" customHeight="1">
      <c r="A2435" s="19" t="s">
        <v>4379</v>
      </c>
      <c r="B2435" s="20" t="s">
        <v>4378</v>
      </c>
      <c r="C2435" s="21" t="s">
        <v>296</v>
      </c>
      <c r="D2435" s="22">
        <v>47</v>
      </c>
      <c r="E2435" s="23"/>
    </row>
    <row r="2436" spans="1:5" ht="20" customHeight="1">
      <c r="A2436" s="19" t="s">
        <v>4380</v>
      </c>
      <c r="B2436" s="20" t="s">
        <v>4381</v>
      </c>
      <c r="C2436" s="21" t="s">
        <v>345</v>
      </c>
      <c r="D2436" s="22">
        <v>66</v>
      </c>
      <c r="E2436" s="23"/>
    </row>
    <row r="2437" spans="1:5" ht="20" customHeight="1">
      <c r="A2437" s="19" t="s">
        <v>4382</v>
      </c>
      <c r="B2437" s="20" t="s">
        <v>4383</v>
      </c>
      <c r="C2437" s="21" t="s">
        <v>345</v>
      </c>
      <c r="D2437" s="22">
        <v>66</v>
      </c>
      <c r="E2437" s="23"/>
    </row>
    <row r="2438" spans="1:5" ht="20" customHeight="1">
      <c r="A2438" s="19" t="s">
        <v>4384</v>
      </c>
      <c r="B2438" s="20" t="s">
        <v>4385</v>
      </c>
      <c r="C2438" s="21" t="s">
        <v>345</v>
      </c>
      <c r="D2438" s="22">
        <v>66</v>
      </c>
      <c r="E2438" s="23"/>
    </row>
    <row r="2439" spans="1:5" ht="20" customHeight="1">
      <c r="A2439" s="19" t="s">
        <v>4386</v>
      </c>
      <c r="B2439" s="20" t="s">
        <v>4387</v>
      </c>
      <c r="C2439" s="21" t="s">
        <v>345</v>
      </c>
      <c r="D2439" s="22">
        <v>65</v>
      </c>
      <c r="E2439" s="23"/>
    </row>
    <row r="2440" spans="1:5" ht="20" customHeight="1">
      <c r="A2440" s="19" t="s">
        <v>4388</v>
      </c>
      <c r="B2440" s="20" t="s">
        <v>4389</v>
      </c>
      <c r="C2440" s="21" t="s">
        <v>345</v>
      </c>
      <c r="D2440" s="22">
        <v>66</v>
      </c>
      <c r="E2440" s="23"/>
    </row>
    <row r="2441" spans="1:5" ht="20" customHeight="1">
      <c r="A2441" s="19" t="s">
        <v>4390</v>
      </c>
      <c r="B2441" s="20" t="s">
        <v>4389</v>
      </c>
      <c r="C2441" s="21" t="s">
        <v>345</v>
      </c>
      <c r="D2441" s="22">
        <v>66</v>
      </c>
      <c r="E2441" s="23"/>
    </row>
    <row r="2442" spans="1:5" ht="20" customHeight="1">
      <c r="A2442" s="19" t="s">
        <v>4391</v>
      </c>
      <c r="B2442" s="20" t="s">
        <v>4389</v>
      </c>
      <c r="C2442" s="21" t="s">
        <v>345</v>
      </c>
      <c r="D2442" s="22">
        <v>66</v>
      </c>
      <c r="E2442" s="23"/>
    </row>
    <row r="2443" spans="1:5" ht="20" customHeight="1">
      <c r="A2443" s="19" t="s">
        <v>4392</v>
      </c>
      <c r="B2443" s="20" t="s">
        <v>4393</v>
      </c>
      <c r="C2443" s="21" t="s">
        <v>139</v>
      </c>
      <c r="D2443" s="22">
        <v>63</v>
      </c>
      <c r="E2443" s="23"/>
    </row>
    <row r="2444" spans="1:5" ht="20" customHeight="1">
      <c r="A2444" s="19" t="s">
        <v>4394</v>
      </c>
      <c r="B2444" s="20" t="s">
        <v>4395</v>
      </c>
      <c r="C2444" s="21" t="s">
        <v>345</v>
      </c>
      <c r="D2444" s="22">
        <v>66</v>
      </c>
      <c r="E2444" s="23"/>
    </row>
    <row r="2445" spans="1:5" ht="20" customHeight="1">
      <c r="A2445" s="19" t="s">
        <v>4396</v>
      </c>
      <c r="B2445" s="20" t="s">
        <v>4397</v>
      </c>
      <c r="C2445" s="21" t="s">
        <v>345</v>
      </c>
      <c r="D2445" s="22">
        <v>66</v>
      </c>
      <c r="E2445" s="23"/>
    </row>
    <row r="2446" spans="1:5" ht="20" customHeight="1">
      <c r="A2446" s="19" t="s">
        <v>4398</v>
      </c>
      <c r="B2446" s="20" t="s">
        <v>4399</v>
      </c>
      <c r="C2446" s="21" t="s">
        <v>345</v>
      </c>
      <c r="D2446" s="22">
        <v>66</v>
      </c>
      <c r="E2446" s="23"/>
    </row>
    <row r="2447" spans="1:5" ht="20" customHeight="1">
      <c r="A2447" s="19" t="s">
        <v>4400</v>
      </c>
      <c r="B2447" s="20" t="s">
        <v>4401</v>
      </c>
      <c r="C2447" s="21" t="s">
        <v>345</v>
      </c>
      <c r="D2447" s="22">
        <v>65</v>
      </c>
      <c r="E2447" s="23"/>
    </row>
    <row r="2448" spans="1:5" ht="20" customHeight="1">
      <c r="A2448" s="19" t="s">
        <v>4402</v>
      </c>
      <c r="B2448" s="20" t="s">
        <v>4403</v>
      </c>
      <c r="C2448" s="21" t="s">
        <v>345</v>
      </c>
      <c r="D2448" s="22">
        <v>66</v>
      </c>
      <c r="E2448" s="23"/>
    </row>
    <row r="2449" spans="1:5" ht="20" customHeight="1">
      <c r="A2449" s="19" t="s">
        <v>4404</v>
      </c>
      <c r="B2449" s="20" t="s">
        <v>4403</v>
      </c>
      <c r="C2449" s="21" t="s">
        <v>345</v>
      </c>
      <c r="D2449" s="22">
        <v>66</v>
      </c>
      <c r="E2449" s="23"/>
    </row>
    <row r="2450" spans="1:5" ht="20" customHeight="1">
      <c r="A2450" s="19" t="s">
        <v>4405</v>
      </c>
      <c r="B2450" s="20" t="s">
        <v>4406</v>
      </c>
      <c r="C2450" s="21" t="s">
        <v>296</v>
      </c>
      <c r="D2450" s="22">
        <v>44</v>
      </c>
      <c r="E2450" s="23"/>
    </row>
    <row r="2451" spans="1:5" ht="20" customHeight="1">
      <c r="A2451" s="19" t="s">
        <v>4407</v>
      </c>
      <c r="B2451" s="20" t="s">
        <v>4408</v>
      </c>
      <c r="C2451" s="21" t="s">
        <v>345</v>
      </c>
      <c r="D2451" s="22">
        <v>66</v>
      </c>
      <c r="E2451" s="23"/>
    </row>
    <row r="2452" spans="1:5" ht="20" customHeight="1">
      <c r="A2452" s="19" t="s">
        <v>4409</v>
      </c>
      <c r="B2452" s="20" t="s">
        <v>4410</v>
      </c>
      <c r="C2452" s="21" t="s">
        <v>345</v>
      </c>
      <c r="D2452" s="22">
        <v>67</v>
      </c>
      <c r="E2452" s="23"/>
    </row>
    <row r="2453" spans="1:5" ht="20" customHeight="1">
      <c r="A2453" s="19" t="s">
        <v>4411</v>
      </c>
      <c r="B2453" s="20" t="s">
        <v>4410</v>
      </c>
      <c r="C2453" s="21" t="s">
        <v>345</v>
      </c>
      <c r="D2453" s="22">
        <v>67</v>
      </c>
      <c r="E2453" s="23"/>
    </row>
    <row r="2454" spans="1:5" ht="20" customHeight="1">
      <c r="A2454" s="19" t="s">
        <v>4412</v>
      </c>
      <c r="B2454" s="20" t="s">
        <v>4413</v>
      </c>
      <c r="C2454" s="21" t="s">
        <v>345</v>
      </c>
      <c r="D2454" s="22">
        <v>66</v>
      </c>
      <c r="E2454" s="23"/>
    </row>
    <row r="2455" spans="1:5" ht="20" customHeight="1">
      <c r="A2455" s="19" t="s">
        <v>4414</v>
      </c>
      <c r="B2455" s="20" t="s">
        <v>4415</v>
      </c>
      <c r="C2455" s="21" t="s">
        <v>345</v>
      </c>
      <c r="D2455" s="22">
        <v>64</v>
      </c>
      <c r="E2455" s="23"/>
    </row>
    <row r="2456" spans="1:5" ht="20" customHeight="1">
      <c r="A2456" s="19" t="s">
        <v>4416</v>
      </c>
      <c r="B2456" s="20" t="s">
        <v>4417</v>
      </c>
      <c r="C2456" s="21" t="s">
        <v>345</v>
      </c>
      <c r="D2456" s="22">
        <v>66</v>
      </c>
      <c r="E2456" s="23"/>
    </row>
    <row r="2457" spans="1:5" ht="20" customHeight="1">
      <c r="A2457" s="19" t="s">
        <v>4418</v>
      </c>
      <c r="B2457" s="20" t="s">
        <v>4419</v>
      </c>
      <c r="C2457" s="21" t="s">
        <v>345</v>
      </c>
      <c r="D2457" s="22">
        <v>65</v>
      </c>
      <c r="E2457" s="23"/>
    </row>
    <row r="2458" spans="1:5" ht="20" customHeight="1">
      <c r="A2458" s="19" t="s">
        <v>4420</v>
      </c>
      <c r="B2458" s="20" t="s">
        <v>4419</v>
      </c>
      <c r="C2458" s="21" t="s">
        <v>345</v>
      </c>
      <c r="D2458" s="22">
        <v>65</v>
      </c>
      <c r="E2458" s="23"/>
    </row>
    <row r="2459" spans="1:5" ht="20" customHeight="1">
      <c r="A2459" s="19" t="s">
        <v>4421</v>
      </c>
      <c r="B2459" s="20" t="s">
        <v>4419</v>
      </c>
      <c r="C2459" s="21" t="s">
        <v>345</v>
      </c>
      <c r="D2459" s="22">
        <v>65</v>
      </c>
      <c r="E2459" s="23"/>
    </row>
    <row r="2460" spans="1:5" ht="20" customHeight="1">
      <c r="A2460" s="19" t="s">
        <v>4422</v>
      </c>
      <c r="B2460" s="20" t="s">
        <v>4419</v>
      </c>
      <c r="C2460" s="21" t="s">
        <v>345</v>
      </c>
      <c r="D2460" s="22">
        <v>65</v>
      </c>
      <c r="E2460" s="23"/>
    </row>
    <row r="2461" spans="1:5" ht="20" customHeight="1">
      <c r="A2461" s="19" t="s">
        <v>4423</v>
      </c>
      <c r="B2461" s="20" t="s">
        <v>4424</v>
      </c>
      <c r="C2461" s="21" t="s">
        <v>296</v>
      </c>
      <c r="D2461" s="22">
        <v>62</v>
      </c>
      <c r="E2461" s="23"/>
    </row>
    <row r="2462" spans="1:5" ht="20" customHeight="1">
      <c r="A2462" s="19" t="s">
        <v>4425</v>
      </c>
      <c r="B2462" s="20" t="s">
        <v>4424</v>
      </c>
      <c r="C2462" s="21" t="s">
        <v>296</v>
      </c>
      <c r="D2462" s="22">
        <v>62</v>
      </c>
      <c r="E2462" s="23"/>
    </row>
    <row r="2463" spans="1:5" ht="20" customHeight="1">
      <c r="A2463" s="19" t="s">
        <v>4426</v>
      </c>
      <c r="B2463" s="20" t="s">
        <v>4427</v>
      </c>
      <c r="C2463" s="21" t="s">
        <v>345</v>
      </c>
      <c r="D2463" s="22">
        <v>66</v>
      </c>
      <c r="E2463" s="23"/>
    </row>
    <row r="2464" spans="1:5" ht="20" customHeight="1">
      <c r="A2464" s="19" t="s">
        <v>4428</v>
      </c>
      <c r="B2464" s="20" t="s">
        <v>4427</v>
      </c>
      <c r="C2464" s="21" t="s">
        <v>345</v>
      </c>
      <c r="D2464" s="22">
        <v>66</v>
      </c>
      <c r="E2464" s="23"/>
    </row>
    <row r="2465" spans="1:5" ht="20" customHeight="1">
      <c r="A2465" s="19" t="s">
        <v>4429</v>
      </c>
      <c r="B2465" s="20" t="s">
        <v>4430</v>
      </c>
      <c r="C2465" s="21" t="s">
        <v>296</v>
      </c>
      <c r="D2465" s="22">
        <v>59</v>
      </c>
      <c r="E2465" s="23"/>
    </row>
    <row r="2466" spans="1:5" ht="20" customHeight="1">
      <c r="A2466" s="19" t="s">
        <v>4431</v>
      </c>
      <c r="B2466" s="20" t="s">
        <v>4430</v>
      </c>
      <c r="C2466" s="21" t="s">
        <v>296</v>
      </c>
      <c r="D2466" s="22">
        <v>59</v>
      </c>
      <c r="E2466" s="23"/>
    </row>
    <row r="2467" spans="1:5" ht="20" customHeight="1">
      <c r="A2467" s="19" t="s">
        <v>4432</v>
      </c>
      <c r="B2467" s="20" t="s">
        <v>4433</v>
      </c>
      <c r="C2467" s="21" t="s">
        <v>296</v>
      </c>
      <c r="D2467" s="22">
        <v>32</v>
      </c>
      <c r="E2467" s="23"/>
    </row>
    <row r="2468" spans="1:5" ht="20" customHeight="1">
      <c r="A2468" s="19" t="s">
        <v>4434</v>
      </c>
      <c r="B2468" s="20" t="s">
        <v>4435</v>
      </c>
      <c r="C2468" s="21" t="s">
        <v>345</v>
      </c>
      <c r="D2468" s="22">
        <v>66</v>
      </c>
      <c r="E2468" s="23"/>
    </row>
    <row r="2469" spans="1:5" ht="20" customHeight="1">
      <c r="A2469" s="19" t="s">
        <v>4436</v>
      </c>
      <c r="B2469" s="20" t="s">
        <v>4437</v>
      </c>
      <c r="C2469" s="21" t="s">
        <v>345</v>
      </c>
      <c r="D2469" s="22">
        <v>66</v>
      </c>
      <c r="E2469" s="23"/>
    </row>
    <row r="2470" spans="1:5" ht="20" customHeight="1">
      <c r="A2470" s="19" t="s">
        <v>4438</v>
      </c>
      <c r="B2470" s="20" t="s">
        <v>4439</v>
      </c>
      <c r="C2470" s="21" t="s">
        <v>345</v>
      </c>
      <c r="D2470" s="22">
        <v>66</v>
      </c>
      <c r="E2470" s="23"/>
    </row>
    <row r="2471" spans="1:5" ht="20" customHeight="1">
      <c r="A2471" s="19" t="s">
        <v>4440</v>
      </c>
      <c r="B2471" s="20" t="s">
        <v>4441</v>
      </c>
      <c r="C2471" s="21" t="s">
        <v>345</v>
      </c>
      <c r="D2471" s="22">
        <v>65</v>
      </c>
      <c r="E2471" s="23"/>
    </row>
    <row r="2472" spans="1:5" ht="20" customHeight="1">
      <c r="A2472" s="19" t="s">
        <v>4442</v>
      </c>
      <c r="B2472" s="20" t="s">
        <v>4443</v>
      </c>
      <c r="C2472" s="21" t="s">
        <v>345</v>
      </c>
      <c r="D2472" s="22">
        <v>67</v>
      </c>
      <c r="E2472" s="23"/>
    </row>
    <row r="2473" spans="1:5" ht="20" customHeight="1">
      <c r="A2473" s="19" t="s">
        <v>4444</v>
      </c>
      <c r="B2473" s="20" t="s">
        <v>4445</v>
      </c>
      <c r="C2473" s="21" t="s">
        <v>345</v>
      </c>
      <c r="D2473" s="22">
        <v>66</v>
      </c>
      <c r="E2473" s="23"/>
    </row>
    <row r="2474" spans="1:5" ht="20" customHeight="1">
      <c r="A2474" s="19" t="s">
        <v>4446</v>
      </c>
      <c r="B2474" s="20" t="s">
        <v>4445</v>
      </c>
      <c r="C2474" s="21" t="s">
        <v>345</v>
      </c>
      <c r="D2474" s="22">
        <v>66</v>
      </c>
      <c r="E2474" s="23"/>
    </row>
    <row r="2475" spans="1:5" ht="20" customHeight="1">
      <c r="A2475" s="19" t="s">
        <v>4447</v>
      </c>
      <c r="B2475" s="20" t="s">
        <v>4448</v>
      </c>
      <c r="C2475" s="21" t="s">
        <v>345</v>
      </c>
      <c r="D2475" s="22">
        <v>66</v>
      </c>
      <c r="E2475" s="23"/>
    </row>
    <row r="2476" spans="1:5" ht="20" customHeight="1">
      <c r="A2476" s="19" t="s">
        <v>4449</v>
      </c>
      <c r="B2476" s="20" t="s">
        <v>4450</v>
      </c>
      <c r="C2476" s="21" t="s">
        <v>296</v>
      </c>
      <c r="D2476" s="22">
        <v>54</v>
      </c>
      <c r="E2476" s="23"/>
    </row>
    <row r="2477" spans="1:5" ht="20" customHeight="1">
      <c r="A2477" s="19" t="s">
        <v>4451</v>
      </c>
      <c r="B2477" s="20" t="s">
        <v>4450</v>
      </c>
      <c r="C2477" s="21" t="s">
        <v>296</v>
      </c>
      <c r="D2477" s="22">
        <v>54</v>
      </c>
      <c r="E2477" s="23"/>
    </row>
    <row r="2478" spans="1:5" ht="20" customHeight="1">
      <c r="A2478" s="19" t="s">
        <v>4452</v>
      </c>
      <c r="B2478" s="20" t="s">
        <v>4453</v>
      </c>
      <c r="C2478" s="21" t="s">
        <v>345</v>
      </c>
      <c r="D2478" s="22">
        <v>66</v>
      </c>
      <c r="E2478" s="23"/>
    </row>
    <row r="2479" spans="1:5" ht="20" customHeight="1">
      <c r="A2479" s="19" t="s">
        <v>4454</v>
      </c>
      <c r="B2479" s="24">
        <v>100</v>
      </c>
      <c r="C2479" s="21" t="s">
        <v>345</v>
      </c>
      <c r="D2479" s="22">
        <v>66</v>
      </c>
      <c r="E2479" s="23"/>
    </row>
    <row r="2480" spans="1:5" ht="20" customHeight="1">
      <c r="A2480" s="19" t="s">
        <v>4455</v>
      </c>
      <c r="B2480" s="20" t="s">
        <v>4456</v>
      </c>
      <c r="C2480" s="21" t="s">
        <v>345</v>
      </c>
      <c r="D2480" s="22">
        <v>65</v>
      </c>
      <c r="E2480" s="23"/>
    </row>
    <row r="2481" spans="1:5" ht="20" customHeight="1">
      <c r="A2481" s="19" t="s">
        <v>4457</v>
      </c>
      <c r="B2481" s="20" t="s">
        <v>4458</v>
      </c>
      <c r="C2481" s="21" t="s">
        <v>345</v>
      </c>
      <c r="D2481" s="22">
        <v>66</v>
      </c>
      <c r="E2481" s="23"/>
    </row>
    <row r="2482" spans="1:5" ht="20" customHeight="1">
      <c r="A2482" s="19" t="s">
        <v>4459</v>
      </c>
      <c r="B2482" s="20" t="s">
        <v>4458</v>
      </c>
      <c r="C2482" s="21" t="s">
        <v>345</v>
      </c>
      <c r="D2482" s="22">
        <v>66</v>
      </c>
      <c r="E2482" s="23"/>
    </row>
    <row r="2483" spans="1:5" ht="20" customHeight="1">
      <c r="A2483" s="19" t="s">
        <v>4460</v>
      </c>
      <c r="B2483" s="20" t="s">
        <v>4458</v>
      </c>
      <c r="C2483" s="21" t="s">
        <v>345</v>
      </c>
      <c r="D2483" s="22">
        <v>66</v>
      </c>
      <c r="E2483" s="23"/>
    </row>
    <row r="2484" spans="1:5" ht="20" customHeight="1">
      <c r="A2484" s="19" t="s">
        <v>4461</v>
      </c>
      <c r="B2484" s="20" t="s">
        <v>4462</v>
      </c>
      <c r="C2484" s="21" t="s">
        <v>139</v>
      </c>
      <c r="D2484" s="22">
        <v>63</v>
      </c>
      <c r="E2484" s="23"/>
    </row>
    <row r="2485" spans="1:5" ht="20" customHeight="1">
      <c r="A2485" s="19" t="s">
        <v>4463</v>
      </c>
      <c r="B2485" s="20" t="s">
        <v>4464</v>
      </c>
      <c r="C2485" s="21" t="s">
        <v>296</v>
      </c>
      <c r="D2485" s="22">
        <v>33</v>
      </c>
      <c r="E2485" s="23"/>
    </row>
    <row r="2486" spans="1:5" ht="20" customHeight="1">
      <c r="A2486" s="19" t="s">
        <v>4465</v>
      </c>
      <c r="B2486" s="20" t="s">
        <v>4466</v>
      </c>
      <c r="C2486" s="21" t="s">
        <v>345</v>
      </c>
      <c r="D2486" s="22">
        <v>66</v>
      </c>
      <c r="E2486" s="23"/>
    </row>
    <row r="2487" spans="1:5" ht="20" customHeight="1">
      <c r="A2487" s="19" t="s">
        <v>4467</v>
      </c>
      <c r="B2487" s="20" t="s">
        <v>4468</v>
      </c>
      <c r="C2487" s="21" t="s">
        <v>345</v>
      </c>
      <c r="D2487" s="22">
        <v>66</v>
      </c>
      <c r="E2487" s="23"/>
    </row>
    <row r="2488" spans="1:5" ht="20" customHeight="1">
      <c r="A2488" s="19" t="s">
        <v>4469</v>
      </c>
      <c r="B2488" s="20" t="s">
        <v>4470</v>
      </c>
      <c r="C2488" s="21" t="s">
        <v>296</v>
      </c>
      <c r="D2488" s="22">
        <v>34</v>
      </c>
      <c r="E2488" s="23"/>
    </row>
    <row r="2489" spans="1:5" ht="20" customHeight="1">
      <c r="A2489" s="19" t="s">
        <v>4471</v>
      </c>
      <c r="B2489" s="20" t="s">
        <v>4470</v>
      </c>
      <c r="C2489" s="21" t="s">
        <v>296</v>
      </c>
      <c r="D2489" s="22">
        <v>34</v>
      </c>
      <c r="E2489" s="23"/>
    </row>
    <row r="2490" spans="1:5" ht="20" customHeight="1">
      <c r="A2490" s="19" t="s">
        <v>4472</v>
      </c>
      <c r="B2490" s="20" t="s">
        <v>4473</v>
      </c>
      <c r="C2490" s="21" t="s">
        <v>345</v>
      </c>
      <c r="D2490" s="22">
        <v>66</v>
      </c>
      <c r="E2490" s="23"/>
    </row>
    <row r="2491" spans="1:5" ht="20" customHeight="1">
      <c r="A2491" s="19" t="s">
        <v>4474</v>
      </c>
      <c r="B2491" s="20" t="s">
        <v>4475</v>
      </c>
      <c r="C2491" s="21" t="s">
        <v>345</v>
      </c>
      <c r="D2491" s="22">
        <v>65</v>
      </c>
      <c r="E2491" s="23"/>
    </row>
    <row r="2492" spans="1:5" ht="20" customHeight="1">
      <c r="A2492" s="19" t="s">
        <v>4476</v>
      </c>
      <c r="B2492" s="20" t="s">
        <v>4477</v>
      </c>
      <c r="C2492" s="21" t="s">
        <v>345</v>
      </c>
      <c r="D2492" s="22">
        <v>66</v>
      </c>
      <c r="E2492" s="23"/>
    </row>
    <row r="2493" spans="1:5" ht="20" customHeight="1">
      <c r="A2493" s="19" t="s">
        <v>4478</v>
      </c>
      <c r="B2493" s="20" t="s">
        <v>4477</v>
      </c>
      <c r="C2493" s="21" t="s">
        <v>345</v>
      </c>
      <c r="D2493" s="22">
        <v>66</v>
      </c>
      <c r="E2493" s="23"/>
    </row>
    <row r="2494" spans="1:5" ht="20" customHeight="1">
      <c r="A2494" s="19" t="s">
        <v>4479</v>
      </c>
      <c r="B2494" s="20" t="s">
        <v>4480</v>
      </c>
      <c r="C2494" s="21" t="s">
        <v>345</v>
      </c>
      <c r="D2494" s="22">
        <v>66</v>
      </c>
      <c r="E2494" s="23"/>
    </row>
    <row r="2495" spans="1:5" ht="20" customHeight="1">
      <c r="A2495" s="19" t="s">
        <v>4481</v>
      </c>
      <c r="B2495" s="20" t="s">
        <v>4482</v>
      </c>
      <c r="C2495" s="21" t="s">
        <v>345</v>
      </c>
      <c r="D2495" s="22">
        <v>66</v>
      </c>
      <c r="E2495" s="23"/>
    </row>
    <row r="2496" spans="1:5" ht="20" customHeight="1">
      <c r="A2496" s="19" t="s">
        <v>4483</v>
      </c>
      <c r="B2496" s="20" t="s">
        <v>4484</v>
      </c>
      <c r="C2496" s="21" t="s">
        <v>345</v>
      </c>
      <c r="D2496" s="22">
        <v>64</v>
      </c>
      <c r="E2496" s="23"/>
    </row>
    <row r="2497" spans="1:5" ht="20" customHeight="1">
      <c r="A2497" s="19" t="s">
        <v>4485</v>
      </c>
      <c r="B2497" s="20" t="s">
        <v>4486</v>
      </c>
      <c r="C2497" s="21" t="s">
        <v>345</v>
      </c>
      <c r="D2497" s="22">
        <v>66</v>
      </c>
      <c r="E2497" s="23"/>
    </row>
    <row r="2498" spans="1:5" ht="20" customHeight="1">
      <c r="A2498" s="19" t="s">
        <v>4487</v>
      </c>
      <c r="B2498" s="20" t="s">
        <v>4488</v>
      </c>
      <c r="C2498" s="21" t="s">
        <v>345</v>
      </c>
      <c r="D2498" s="22">
        <v>65</v>
      </c>
      <c r="E2498" s="23"/>
    </row>
    <row r="2499" spans="1:5" ht="20" customHeight="1">
      <c r="A2499" s="19" t="s">
        <v>4489</v>
      </c>
      <c r="B2499" s="20" t="s">
        <v>4488</v>
      </c>
      <c r="C2499" s="21" t="s">
        <v>345</v>
      </c>
      <c r="D2499" s="22">
        <v>65</v>
      </c>
      <c r="E2499" s="23"/>
    </row>
    <row r="2500" spans="1:5" ht="20" customHeight="1">
      <c r="A2500" s="19" t="s">
        <v>4490</v>
      </c>
      <c r="B2500" s="20" t="s">
        <v>4491</v>
      </c>
      <c r="C2500" s="21" t="s">
        <v>345</v>
      </c>
      <c r="D2500" s="22">
        <v>66</v>
      </c>
      <c r="E2500" s="23"/>
    </row>
    <row r="2501" spans="1:5" ht="20" customHeight="1">
      <c r="A2501" s="19" t="s">
        <v>4492</v>
      </c>
      <c r="B2501" s="20" t="s">
        <v>4491</v>
      </c>
      <c r="C2501" s="21" t="s">
        <v>345</v>
      </c>
      <c r="D2501" s="22">
        <v>66</v>
      </c>
      <c r="E2501" s="23"/>
    </row>
    <row r="2502" spans="1:5" ht="20" customHeight="1">
      <c r="A2502" s="19" t="s">
        <v>4493</v>
      </c>
      <c r="B2502" s="20" t="s">
        <v>4494</v>
      </c>
      <c r="C2502" s="21" t="s">
        <v>296</v>
      </c>
      <c r="D2502" s="22">
        <v>38</v>
      </c>
      <c r="E2502" s="23"/>
    </row>
    <row r="2503" spans="1:5" ht="20" customHeight="1">
      <c r="A2503" s="19" t="s">
        <v>4495</v>
      </c>
      <c r="B2503" s="20" t="s">
        <v>4494</v>
      </c>
      <c r="C2503" s="21" t="s">
        <v>296</v>
      </c>
      <c r="D2503" s="22">
        <v>38</v>
      </c>
      <c r="E2503" s="23"/>
    </row>
    <row r="2504" spans="1:5" ht="20" customHeight="1">
      <c r="A2504" s="19" t="s">
        <v>4496</v>
      </c>
      <c r="B2504" s="20" t="s">
        <v>4497</v>
      </c>
      <c r="C2504" s="21" t="s">
        <v>296</v>
      </c>
      <c r="D2504" s="22">
        <v>32</v>
      </c>
      <c r="E2504" s="23"/>
    </row>
    <row r="2505" spans="1:5" ht="20" customHeight="1">
      <c r="A2505" s="19" t="s">
        <v>4498</v>
      </c>
      <c r="B2505" s="20" t="s">
        <v>4499</v>
      </c>
      <c r="C2505" s="21" t="s">
        <v>345</v>
      </c>
      <c r="D2505" s="22">
        <v>66</v>
      </c>
      <c r="E2505" s="23"/>
    </row>
    <row r="2506" spans="1:5" ht="20" customHeight="1">
      <c r="A2506" s="19" t="s">
        <v>4500</v>
      </c>
      <c r="B2506" s="20" t="s">
        <v>4501</v>
      </c>
      <c r="C2506" s="21" t="s">
        <v>345</v>
      </c>
      <c r="D2506" s="22">
        <v>66</v>
      </c>
      <c r="E2506" s="23"/>
    </row>
    <row r="2507" spans="1:5" ht="20" customHeight="1">
      <c r="A2507" s="19" t="s">
        <v>4502</v>
      </c>
      <c r="B2507" s="20" t="s">
        <v>4503</v>
      </c>
      <c r="C2507" s="21" t="s">
        <v>345</v>
      </c>
      <c r="D2507" s="22">
        <v>65</v>
      </c>
      <c r="E2507" s="23"/>
    </row>
    <row r="2508" spans="1:5" ht="20" customHeight="1">
      <c r="A2508" s="19" t="s">
        <v>4504</v>
      </c>
      <c r="B2508" s="20" t="s">
        <v>4505</v>
      </c>
      <c r="C2508" s="21" t="s">
        <v>345</v>
      </c>
      <c r="D2508" s="22">
        <v>66</v>
      </c>
      <c r="E2508" s="23"/>
    </row>
    <row r="2509" spans="1:5" ht="20" customHeight="1">
      <c r="A2509" s="19" t="s">
        <v>4506</v>
      </c>
      <c r="B2509" s="20" t="s">
        <v>4507</v>
      </c>
      <c r="C2509" s="21" t="s">
        <v>345</v>
      </c>
      <c r="D2509" s="22">
        <v>66</v>
      </c>
      <c r="E2509" s="23"/>
    </row>
    <row r="2510" spans="1:5" ht="20" customHeight="1">
      <c r="A2510" s="19" t="s">
        <v>4508</v>
      </c>
      <c r="B2510" s="20" t="s">
        <v>4507</v>
      </c>
      <c r="C2510" s="21" t="s">
        <v>345</v>
      </c>
      <c r="D2510" s="22">
        <v>66</v>
      </c>
      <c r="E2510" s="23"/>
    </row>
    <row r="2511" spans="1:5" ht="20" customHeight="1">
      <c r="A2511" s="19" t="s">
        <v>4509</v>
      </c>
      <c r="B2511" s="20" t="s">
        <v>4510</v>
      </c>
      <c r="C2511" s="21" t="s">
        <v>296</v>
      </c>
      <c r="D2511" s="22">
        <v>52</v>
      </c>
      <c r="E2511" s="23"/>
    </row>
    <row r="2512" spans="1:5" ht="20" customHeight="1">
      <c r="A2512" s="19" t="s">
        <v>4511</v>
      </c>
      <c r="B2512" s="20" t="s">
        <v>4512</v>
      </c>
      <c r="C2512" s="21" t="s">
        <v>296</v>
      </c>
      <c r="D2512" s="22">
        <v>43</v>
      </c>
      <c r="E2512" s="23"/>
    </row>
    <row r="2513" spans="1:5" ht="20" customHeight="1">
      <c r="A2513" s="19" t="s">
        <v>4513</v>
      </c>
      <c r="B2513" s="20" t="s">
        <v>4512</v>
      </c>
      <c r="C2513" s="21" t="s">
        <v>296</v>
      </c>
      <c r="D2513" s="22">
        <v>43</v>
      </c>
      <c r="E2513" s="23"/>
    </row>
    <row r="2514" spans="1:5" ht="20" customHeight="1">
      <c r="A2514" s="19" t="s">
        <v>4514</v>
      </c>
      <c r="B2514" s="20" t="s">
        <v>4515</v>
      </c>
      <c r="C2514" s="21" t="s">
        <v>345</v>
      </c>
      <c r="D2514" s="22">
        <v>66</v>
      </c>
      <c r="E2514" s="23"/>
    </row>
    <row r="2515" spans="1:5" ht="20" customHeight="1">
      <c r="A2515" s="19" t="s">
        <v>4516</v>
      </c>
      <c r="B2515" s="20" t="s">
        <v>4517</v>
      </c>
      <c r="C2515" s="21" t="s">
        <v>345</v>
      </c>
      <c r="D2515" s="22">
        <v>66</v>
      </c>
      <c r="E2515" s="23"/>
    </row>
    <row r="2516" spans="1:5" ht="20" customHeight="1">
      <c r="A2516" s="19" t="s">
        <v>4518</v>
      </c>
      <c r="B2516" s="20" t="s">
        <v>4519</v>
      </c>
      <c r="C2516" s="21" t="s">
        <v>345</v>
      </c>
      <c r="D2516" s="22">
        <v>65</v>
      </c>
      <c r="E2516" s="23"/>
    </row>
    <row r="2517" spans="1:5" ht="20" customHeight="1">
      <c r="A2517" s="19" t="s">
        <v>4520</v>
      </c>
      <c r="B2517" s="20" t="s">
        <v>4521</v>
      </c>
      <c r="C2517" s="21" t="s">
        <v>345</v>
      </c>
      <c r="D2517" s="22">
        <v>66</v>
      </c>
      <c r="E2517" s="23"/>
    </row>
    <row r="2518" spans="1:5" ht="20" customHeight="1">
      <c r="A2518" s="19" t="s">
        <v>4522</v>
      </c>
      <c r="B2518" s="20" t="s">
        <v>4523</v>
      </c>
      <c r="C2518" s="21" t="s">
        <v>296</v>
      </c>
      <c r="D2518" s="22">
        <v>46</v>
      </c>
      <c r="E2518" s="23"/>
    </row>
    <row r="2519" spans="1:5" ht="20" customHeight="1">
      <c r="A2519" s="19" t="s">
        <v>4524</v>
      </c>
      <c r="B2519" s="20" t="s">
        <v>4525</v>
      </c>
      <c r="C2519" s="21" t="s">
        <v>345</v>
      </c>
      <c r="D2519" s="22">
        <v>66</v>
      </c>
      <c r="E2519" s="23"/>
    </row>
    <row r="2520" spans="1:5" ht="20" customHeight="1">
      <c r="A2520" s="19" t="s">
        <v>4526</v>
      </c>
      <c r="B2520" s="20" t="s">
        <v>4525</v>
      </c>
      <c r="C2520" s="21" t="s">
        <v>345</v>
      </c>
      <c r="D2520" s="22">
        <v>66</v>
      </c>
      <c r="E2520" s="23"/>
    </row>
    <row r="2521" spans="1:5" ht="20" customHeight="1">
      <c r="A2521" s="19" t="s">
        <v>4527</v>
      </c>
      <c r="B2521" s="20" t="s">
        <v>4528</v>
      </c>
      <c r="C2521" s="21" t="s">
        <v>345</v>
      </c>
      <c r="D2521" s="22">
        <v>64</v>
      </c>
      <c r="E2521" s="23"/>
    </row>
    <row r="2522" spans="1:5" ht="20" customHeight="1">
      <c r="A2522" s="19" t="s">
        <v>4529</v>
      </c>
      <c r="B2522" s="20" t="s">
        <v>4530</v>
      </c>
      <c r="C2522" s="21" t="s">
        <v>345</v>
      </c>
      <c r="D2522" s="22">
        <v>66</v>
      </c>
      <c r="E2522" s="23"/>
    </row>
    <row r="2523" spans="1:5" ht="20" customHeight="1">
      <c r="A2523" s="19" t="s">
        <v>4531</v>
      </c>
      <c r="B2523" s="20" t="s">
        <v>4532</v>
      </c>
      <c r="C2523" s="21" t="s">
        <v>345</v>
      </c>
      <c r="D2523" s="22">
        <v>67</v>
      </c>
      <c r="E2523" s="23"/>
    </row>
    <row r="2524" spans="1:5" ht="20" customHeight="1">
      <c r="A2524" s="19" t="s">
        <v>4533</v>
      </c>
      <c r="B2524" s="20" t="s">
        <v>4534</v>
      </c>
      <c r="C2524" s="21" t="s">
        <v>345</v>
      </c>
      <c r="D2524" s="22">
        <v>66</v>
      </c>
      <c r="E2524" s="23"/>
    </row>
    <row r="2525" spans="1:5" ht="20" customHeight="1">
      <c r="A2525" s="19" t="s">
        <v>4535</v>
      </c>
      <c r="B2525" s="20" t="s">
        <v>4536</v>
      </c>
      <c r="C2525" s="21" t="s">
        <v>345</v>
      </c>
      <c r="D2525" s="22">
        <v>65</v>
      </c>
      <c r="E2525" s="23"/>
    </row>
    <row r="2526" spans="1:5" ht="20" customHeight="1">
      <c r="A2526" s="19" t="s">
        <v>4537</v>
      </c>
      <c r="B2526" s="20" t="s">
        <v>4538</v>
      </c>
      <c r="C2526" s="21" t="s">
        <v>345</v>
      </c>
      <c r="D2526" s="22">
        <v>66</v>
      </c>
      <c r="E2526" s="23"/>
    </row>
    <row r="2527" spans="1:5" ht="20" customHeight="1">
      <c r="A2527" s="19" t="s">
        <v>4539</v>
      </c>
      <c r="B2527" s="20" t="s">
        <v>4540</v>
      </c>
      <c r="C2527" s="21" t="s">
        <v>345</v>
      </c>
      <c r="D2527" s="22">
        <v>66</v>
      </c>
      <c r="E2527" s="23"/>
    </row>
    <row r="2528" spans="1:5" ht="20" customHeight="1">
      <c r="A2528" s="19" t="s">
        <v>4541</v>
      </c>
      <c r="B2528" s="20" t="s">
        <v>4540</v>
      </c>
      <c r="C2528" s="21" t="s">
        <v>345</v>
      </c>
      <c r="D2528" s="22">
        <v>66</v>
      </c>
      <c r="E2528" s="23"/>
    </row>
    <row r="2529" spans="1:5" ht="20" customHeight="1">
      <c r="A2529" s="19" t="s">
        <v>4542</v>
      </c>
      <c r="B2529" s="20" t="s">
        <v>4543</v>
      </c>
      <c r="C2529" s="21" t="s">
        <v>345</v>
      </c>
      <c r="D2529" s="22">
        <v>66</v>
      </c>
      <c r="E2529" s="23"/>
    </row>
    <row r="2530" spans="1:5" ht="20" customHeight="1">
      <c r="A2530" s="19" t="s">
        <v>4544</v>
      </c>
      <c r="B2530" s="20" t="s">
        <v>4545</v>
      </c>
      <c r="C2530" s="21" t="s">
        <v>345</v>
      </c>
      <c r="D2530" s="22">
        <v>66</v>
      </c>
      <c r="E2530" s="23"/>
    </row>
    <row r="2531" spans="1:5" ht="20" customHeight="1">
      <c r="A2531" s="19" t="s">
        <v>4546</v>
      </c>
      <c r="B2531" s="20" t="s">
        <v>4547</v>
      </c>
      <c r="C2531" s="21" t="s">
        <v>345</v>
      </c>
      <c r="D2531" s="22">
        <v>65</v>
      </c>
      <c r="E2531" s="23"/>
    </row>
    <row r="2532" spans="1:5" ht="20" customHeight="1">
      <c r="A2532" s="19" t="s">
        <v>4548</v>
      </c>
      <c r="B2532" s="20" t="s">
        <v>4547</v>
      </c>
      <c r="C2532" s="21" t="s">
        <v>345</v>
      </c>
      <c r="D2532" s="22">
        <v>65</v>
      </c>
      <c r="E2532" s="23"/>
    </row>
    <row r="2533" spans="1:5" ht="20" customHeight="1">
      <c r="A2533" s="19" t="s">
        <v>4549</v>
      </c>
      <c r="B2533" s="20" t="s">
        <v>4550</v>
      </c>
      <c r="C2533" s="21" t="s">
        <v>345</v>
      </c>
      <c r="D2533" s="22">
        <v>67</v>
      </c>
      <c r="E2533" s="23"/>
    </row>
    <row r="2534" spans="1:5" ht="20" customHeight="1">
      <c r="A2534" s="19" t="s">
        <v>4551</v>
      </c>
      <c r="B2534" s="20" t="s">
        <v>4552</v>
      </c>
      <c r="C2534" s="21" t="s">
        <v>345</v>
      </c>
      <c r="D2534" s="22">
        <v>66</v>
      </c>
      <c r="E2534" s="23"/>
    </row>
    <row r="2535" spans="1:5" ht="20" customHeight="1">
      <c r="A2535" s="19" t="s">
        <v>4553</v>
      </c>
      <c r="B2535" s="20" t="s">
        <v>4554</v>
      </c>
      <c r="C2535" s="21" t="s">
        <v>296</v>
      </c>
      <c r="D2535" s="22">
        <v>51</v>
      </c>
      <c r="E2535" s="23"/>
    </row>
    <row r="2536" spans="1:5" ht="20" customHeight="1">
      <c r="A2536" s="19" t="s">
        <v>4555</v>
      </c>
      <c r="B2536" s="20" t="s">
        <v>4556</v>
      </c>
      <c r="C2536" s="21" t="s">
        <v>345</v>
      </c>
      <c r="D2536" s="22">
        <v>66</v>
      </c>
      <c r="E2536" s="23"/>
    </row>
    <row r="2537" spans="1:5" ht="20" customHeight="1">
      <c r="A2537" s="19" t="s">
        <v>4557</v>
      </c>
      <c r="B2537" s="20" t="s">
        <v>4556</v>
      </c>
      <c r="C2537" s="21" t="s">
        <v>345</v>
      </c>
      <c r="D2537" s="22">
        <v>66</v>
      </c>
      <c r="E2537" s="23"/>
    </row>
    <row r="2538" spans="1:5" ht="20" customHeight="1">
      <c r="A2538" s="19" t="s">
        <v>4558</v>
      </c>
      <c r="B2538" s="20" t="s">
        <v>4556</v>
      </c>
      <c r="C2538" s="21" t="s">
        <v>345</v>
      </c>
      <c r="D2538" s="22">
        <v>66</v>
      </c>
      <c r="E2538" s="23"/>
    </row>
    <row r="2539" spans="1:5" ht="20" customHeight="1">
      <c r="A2539" s="19" t="s">
        <v>277</v>
      </c>
      <c r="B2539" s="20" t="s">
        <v>280</v>
      </c>
      <c r="C2539" s="21" t="s">
        <v>139</v>
      </c>
      <c r="D2539" s="22">
        <v>63</v>
      </c>
      <c r="E2539" s="23"/>
    </row>
    <row r="2540" spans="1:5" ht="20" customHeight="1">
      <c r="A2540" s="19" t="s">
        <v>4559</v>
      </c>
      <c r="B2540" s="20" t="s">
        <v>4560</v>
      </c>
      <c r="C2540" s="21" t="s">
        <v>296</v>
      </c>
      <c r="D2540" s="22">
        <v>42</v>
      </c>
      <c r="E2540" s="23"/>
    </row>
    <row r="2541" spans="1:5" ht="20" customHeight="1">
      <c r="A2541" s="19" t="s">
        <v>4561</v>
      </c>
      <c r="B2541" s="20" t="s">
        <v>4562</v>
      </c>
      <c r="C2541" s="21" t="s">
        <v>296</v>
      </c>
      <c r="D2541" s="22">
        <v>33</v>
      </c>
      <c r="E2541" s="23"/>
    </row>
    <row r="2542" spans="1:5" ht="20" customHeight="1">
      <c r="A2542" s="19" t="s">
        <v>4563</v>
      </c>
      <c r="B2542" s="20" t="s">
        <v>4564</v>
      </c>
      <c r="C2542" s="21" t="s">
        <v>345</v>
      </c>
      <c r="D2542" s="22">
        <v>66</v>
      </c>
      <c r="E2542" s="23"/>
    </row>
    <row r="2543" spans="1:5" ht="20" customHeight="1">
      <c r="A2543" s="19" t="s">
        <v>4565</v>
      </c>
      <c r="B2543" s="20" t="s">
        <v>4566</v>
      </c>
      <c r="C2543" s="21" t="s">
        <v>345</v>
      </c>
      <c r="D2543" s="22">
        <v>66</v>
      </c>
      <c r="E2543" s="23"/>
    </row>
    <row r="2544" spans="1:5" ht="20" customHeight="1">
      <c r="A2544" s="19" t="s">
        <v>4567</v>
      </c>
      <c r="B2544" s="20" t="s">
        <v>4566</v>
      </c>
      <c r="C2544" s="21" t="s">
        <v>345</v>
      </c>
      <c r="D2544" s="22">
        <v>66</v>
      </c>
      <c r="E2544" s="23"/>
    </row>
    <row r="2545" spans="1:5" ht="20" customHeight="1">
      <c r="A2545" s="19" t="s">
        <v>4568</v>
      </c>
      <c r="B2545" s="20" t="s">
        <v>4569</v>
      </c>
      <c r="C2545" s="21" t="s">
        <v>345</v>
      </c>
      <c r="D2545" s="22">
        <v>66</v>
      </c>
      <c r="E2545" s="23"/>
    </row>
    <row r="2546" spans="1:5" ht="20" customHeight="1">
      <c r="A2546" s="19" t="s">
        <v>4570</v>
      </c>
      <c r="B2546" s="20" t="s">
        <v>4571</v>
      </c>
      <c r="C2546" s="21" t="s">
        <v>296</v>
      </c>
      <c r="D2546" s="22">
        <v>53</v>
      </c>
      <c r="E2546" s="23"/>
    </row>
    <row r="2547" spans="1:5" ht="20" customHeight="1">
      <c r="A2547" s="19" t="s">
        <v>4572</v>
      </c>
      <c r="B2547" s="20" t="s">
        <v>4571</v>
      </c>
      <c r="C2547" s="21" t="s">
        <v>296</v>
      </c>
      <c r="D2547" s="22">
        <v>53</v>
      </c>
      <c r="E2547" s="23"/>
    </row>
    <row r="2548" spans="1:5" ht="20" customHeight="1">
      <c r="A2548" s="19" t="s">
        <v>4573</v>
      </c>
      <c r="B2548" s="20" t="s">
        <v>4574</v>
      </c>
      <c r="C2548" s="21" t="s">
        <v>345</v>
      </c>
      <c r="D2548" s="22">
        <v>65</v>
      </c>
      <c r="E2548" s="23"/>
    </row>
    <row r="2549" spans="1:5" ht="20" customHeight="1">
      <c r="A2549" s="19" t="s">
        <v>4575</v>
      </c>
      <c r="B2549" s="20" t="s">
        <v>4576</v>
      </c>
      <c r="C2549" s="21" t="s">
        <v>296</v>
      </c>
      <c r="D2549" s="22">
        <v>44</v>
      </c>
      <c r="E2549" s="23"/>
    </row>
    <row r="2550" spans="1:5" ht="20" customHeight="1">
      <c r="A2550" s="19" t="s">
        <v>4577</v>
      </c>
      <c r="B2550" s="20" t="s">
        <v>4578</v>
      </c>
      <c r="C2550" s="21" t="s">
        <v>345</v>
      </c>
      <c r="D2550" s="22">
        <v>66</v>
      </c>
      <c r="E2550" s="23"/>
    </row>
    <row r="2551" spans="1:5" ht="20" customHeight="1">
      <c r="A2551" s="19" t="s">
        <v>4579</v>
      </c>
      <c r="B2551" s="20" t="s">
        <v>4580</v>
      </c>
      <c r="C2551" s="21" t="s">
        <v>345</v>
      </c>
      <c r="D2551" s="22">
        <v>67</v>
      </c>
      <c r="E2551" s="23"/>
    </row>
    <row r="2552" spans="1:5" ht="20" customHeight="1">
      <c r="A2552" s="19" t="s">
        <v>4581</v>
      </c>
      <c r="B2552" s="20" t="s">
        <v>4582</v>
      </c>
      <c r="C2552" s="21" t="s">
        <v>345</v>
      </c>
      <c r="D2552" s="22">
        <v>66</v>
      </c>
      <c r="E2552" s="23"/>
    </row>
    <row r="2553" spans="1:5" ht="20" customHeight="1">
      <c r="A2553" s="19" t="s">
        <v>4583</v>
      </c>
      <c r="B2553" s="20" t="s">
        <v>4584</v>
      </c>
      <c r="C2553" s="21" t="s">
        <v>345</v>
      </c>
      <c r="D2553" s="22">
        <v>66</v>
      </c>
      <c r="E2553" s="23"/>
    </row>
    <row r="2554" spans="1:5" ht="20" customHeight="1">
      <c r="A2554" s="19" t="s">
        <v>4585</v>
      </c>
      <c r="B2554" s="20" t="s">
        <v>4584</v>
      </c>
      <c r="C2554" s="21" t="s">
        <v>345</v>
      </c>
      <c r="D2554" s="22">
        <v>66</v>
      </c>
      <c r="E2554" s="23"/>
    </row>
    <row r="2555" spans="1:5" ht="20" customHeight="1">
      <c r="A2555" s="19" t="s">
        <v>4586</v>
      </c>
      <c r="B2555" s="20" t="s">
        <v>4587</v>
      </c>
      <c r="C2555" s="21" t="s">
        <v>345</v>
      </c>
      <c r="D2555" s="22">
        <v>66</v>
      </c>
      <c r="E2555" s="23"/>
    </row>
    <row r="2556" spans="1:5" ht="20" customHeight="1">
      <c r="A2556" s="19" t="s">
        <v>4588</v>
      </c>
      <c r="B2556" s="20" t="s">
        <v>4589</v>
      </c>
      <c r="C2556" s="21" t="s">
        <v>345</v>
      </c>
      <c r="D2556" s="22">
        <v>67</v>
      </c>
      <c r="E2556" s="23"/>
    </row>
    <row r="2557" spans="1:5" ht="20" customHeight="1">
      <c r="A2557" s="19" t="s">
        <v>4590</v>
      </c>
      <c r="B2557" s="20" t="s">
        <v>4591</v>
      </c>
      <c r="C2557" s="21" t="s">
        <v>296</v>
      </c>
      <c r="D2557" s="22">
        <v>47</v>
      </c>
      <c r="E2557" s="23"/>
    </row>
    <row r="2558" spans="1:5" ht="20" customHeight="1">
      <c r="A2558" s="19" t="s">
        <v>4592</v>
      </c>
      <c r="B2558" s="20" t="s">
        <v>4591</v>
      </c>
      <c r="C2558" s="21" t="s">
        <v>296</v>
      </c>
      <c r="D2558" s="22">
        <v>47</v>
      </c>
      <c r="E2558" s="23"/>
    </row>
    <row r="2559" spans="1:5" ht="20" customHeight="1">
      <c r="A2559" s="19" t="s">
        <v>4593</v>
      </c>
      <c r="B2559" s="20" t="s">
        <v>4594</v>
      </c>
      <c r="C2559" s="21" t="s">
        <v>345</v>
      </c>
      <c r="D2559" s="22">
        <v>65</v>
      </c>
      <c r="E2559" s="23"/>
    </row>
    <row r="2560" spans="1:5" ht="20" customHeight="1">
      <c r="A2560" s="19" t="s">
        <v>4595</v>
      </c>
      <c r="B2560" s="20" t="s">
        <v>4594</v>
      </c>
      <c r="C2560" s="21" t="s">
        <v>345</v>
      </c>
      <c r="D2560" s="22">
        <v>65</v>
      </c>
      <c r="E2560" s="23"/>
    </row>
    <row r="2561" spans="1:5" ht="20" customHeight="1">
      <c r="A2561" s="19" t="s">
        <v>4596</v>
      </c>
      <c r="B2561" s="20" t="s">
        <v>4597</v>
      </c>
      <c r="C2561" s="21" t="s">
        <v>345</v>
      </c>
      <c r="D2561" s="22">
        <v>66</v>
      </c>
      <c r="E2561" s="23"/>
    </row>
    <row r="2562" spans="1:5" ht="20" customHeight="1">
      <c r="A2562" s="19" t="s">
        <v>4598</v>
      </c>
      <c r="B2562" s="20" t="s">
        <v>4599</v>
      </c>
      <c r="C2562" s="21" t="s">
        <v>345</v>
      </c>
      <c r="D2562" s="22">
        <v>66</v>
      </c>
      <c r="E2562" s="23"/>
    </row>
    <row r="2563" spans="1:5" ht="20" customHeight="1">
      <c r="A2563" s="19" t="s">
        <v>4600</v>
      </c>
      <c r="B2563" s="20" t="s">
        <v>4601</v>
      </c>
      <c r="C2563" s="21" t="s">
        <v>345</v>
      </c>
      <c r="D2563" s="22">
        <v>67</v>
      </c>
      <c r="E2563" s="23"/>
    </row>
    <row r="2564" spans="1:5" ht="20" customHeight="1">
      <c r="A2564" s="19" t="s">
        <v>4602</v>
      </c>
      <c r="B2564" s="20" t="s">
        <v>4601</v>
      </c>
      <c r="C2564" s="21" t="s">
        <v>345</v>
      </c>
      <c r="D2564" s="22">
        <v>67</v>
      </c>
      <c r="E2564" s="23"/>
    </row>
    <row r="2565" spans="1:5" ht="20" customHeight="1">
      <c r="A2565" s="19" t="s">
        <v>4603</v>
      </c>
      <c r="B2565" s="20" t="s">
        <v>4604</v>
      </c>
      <c r="C2565" s="21" t="s">
        <v>345</v>
      </c>
      <c r="D2565" s="22">
        <v>66</v>
      </c>
      <c r="E2565" s="23"/>
    </row>
    <row r="2566" spans="1:5" ht="20" customHeight="1">
      <c r="A2566" s="19" t="s">
        <v>4605</v>
      </c>
      <c r="B2566" s="20" t="s">
        <v>4604</v>
      </c>
      <c r="C2566" s="21" t="s">
        <v>345</v>
      </c>
      <c r="D2566" s="22">
        <v>66</v>
      </c>
      <c r="E2566" s="23"/>
    </row>
    <row r="2567" spans="1:5" ht="20" customHeight="1">
      <c r="A2567" s="19" t="s">
        <v>4606</v>
      </c>
      <c r="B2567" s="20" t="s">
        <v>4607</v>
      </c>
      <c r="C2567" s="21" t="s">
        <v>345</v>
      </c>
      <c r="D2567" s="22">
        <v>66</v>
      </c>
      <c r="E2567" s="23"/>
    </row>
    <row r="2568" spans="1:5" ht="20" customHeight="1">
      <c r="A2568" s="19" t="s">
        <v>4608</v>
      </c>
      <c r="B2568" s="20" t="s">
        <v>4609</v>
      </c>
      <c r="C2568" s="21" t="s">
        <v>345</v>
      </c>
      <c r="D2568" s="22">
        <v>65</v>
      </c>
      <c r="E2568" s="23"/>
    </row>
    <row r="2569" spans="1:5" ht="20" customHeight="1">
      <c r="A2569" s="19" t="s">
        <v>4610</v>
      </c>
      <c r="B2569" s="20" t="s">
        <v>4611</v>
      </c>
      <c r="C2569" s="21" t="s">
        <v>345</v>
      </c>
      <c r="D2569" s="22">
        <v>66</v>
      </c>
      <c r="E2569" s="23"/>
    </row>
    <row r="2570" spans="1:5" ht="20" customHeight="1">
      <c r="A2570" s="19" t="s">
        <v>4612</v>
      </c>
      <c r="B2570" s="20" t="s">
        <v>4613</v>
      </c>
      <c r="C2570" s="21" t="s">
        <v>345</v>
      </c>
      <c r="D2570" s="22">
        <v>66</v>
      </c>
      <c r="E2570" s="23"/>
    </row>
    <row r="2571" spans="1:5" ht="20" customHeight="1">
      <c r="A2571" s="19" t="s">
        <v>4614</v>
      </c>
      <c r="B2571" s="20" t="s">
        <v>4615</v>
      </c>
      <c r="C2571" s="21" t="s">
        <v>345</v>
      </c>
      <c r="D2571" s="22">
        <v>67</v>
      </c>
      <c r="E2571" s="23"/>
    </row>
    <row r="2572" spans="1:5" ht="20" customHeight="1">
      <c r="A2572" s="19" t="s">
        <v>4616</v>
      </c>
      <c r="B2572" s="20" t="s">
        <v>4617</v>
      </c>
      <c r="C2572" s="21" t="s">
        <v>345</v>
      </c>
      <c r="D2572" s="22">
        <v>66</v>
      </c>
      <c r="E2572" s="23"/>
    </row>
    <row r="2573" spans="1:5" ht="20" customHeight="1">
      <c r="A2573" s="19" t="s">
        <v>4618</v>
      </c>
      <c r="B2573" s="20" t="s">
        <v>4617</v>
      </c>
      <c r="C2573" s="21" t="s">
        <v>345</v>
      </c>
      <c r="D2573" s="22">
        <v>66</v>
      </c>
      <c r="E2573" s="23"/>
    </row>
    <row r="2574" spans="1:5" ht="20" customHeight="1">
      <c r="A2574" s="19" t="s">
        <v>4619</v>
      </c>
      <c r="B2574" s="20" t="s">
        <v>4617</v>
      </c>
      <c r="C2574" s="21" t="s">
        <v>345</v>
      </c>
      <c r="D2574" s="22">
        <v>66</v>
      </c>
      <c r="E2574" s="23"/>
    </row>
    <row r="2575" spans="1:5" ht="20" customHeight="1">
      <c r="A2575" s="19" t="s">
        <v>4620</v>
      </c>
      <c r="B2575" s="20" t="s">
        <v>4621</v>
      </c>
      <c r="C2575" s="21" t="s">
        <v>139</v>
      </c>
      <c r="D2575" s="22">
        <v>63</v>
      </c>
      <c r="E2575" s="23"/>
    </row>
    <row r="2576" spans="1:5" ht="20" customHeight="1">
      <c r="A2576" s="19" t="s">
        <v>4622</v>
      </c>
      <c r="B2576" s="20" t="s">
        <v>4623</v>
      </c>
      <c r="C2576" s="21" t="s">
        <v>345</v>
      </c>
      <c r="D2576" s="22">
        <v>66</v>
      </c>
      <c r="E2576" s="23"/>
    </row>
    <row r="2577" spans="1:5" ht="20" customHeight="1">
      <c r="A2577" s="19" t="s">
        <v>4624</v>
      </c>
      <c r="B2577" s="20" t="s">
        <v>4625</v>
      </c>
      <c r="C2577" s="21" t="s">
        <v>296</v>
      </c>
      <c r="D2577" s="22">
        <v>52</v>
      </c>
      <c r="E2577" s="23"/>
    </row>
    <row r="2578" spans="1:5" ht="20" customHeight="1">
      <c r="A2578" s="19" t="s">
        <v>4626</v>
      </c>
      <c r="B2578" s="20" t="s">
        <v>4627</v>
      </c>
      <c r="C2578" s="21" t="s">
        <v>345</v>
      </c>
      <c r="D2578" s="22">
        <v>64</v>
      </c>
      <c r="E2578" s="23"/>
    </row>
    <row r="2579" spans="1:5" ht="20" customHeight="1">
      <c r="A2579" s="19" t="s">
        <v>4628</v>
      </c>
      <c r="B2579" s="20" t="s">
        <v>4629</v>
      </c>
      <c r="C2579" s="21" t="s">
        <v>296</v>
      </c>
      <c r="D2579" s="22">
        <v>43</v>
      </c>
      <c r="E2579" s="23"/>
    </row>
    <row r="2580" spans="1:5" ht="20" customHeight="1">
      <c r="A2580" s="19" t="s">
        <v>4630</v>
      </c>
      <c r="B2580" s="20" t="s">
        <v>4631</v>
      </c>
      <c r="C2580" s="21" t="s">
        <v>345</v>
      </c>
      <c r="D2580" s="22">
        <v>65</v>
      </c>
      <c r="E2580" s="23"/>
    </row>
    <row r="2581" spans="1:5" ht="20" customHeight="1">
      <c r="A2581" s="19" t="s">
        <v>4632</v>
      </c>
      <c r="B2581" s="20" t="s">
        <v>4633</v>
      </c>
      <c r="C2581" s="21" t="s">
        <v>345</v>
      </c>
      <c r="D2581" s="22">
        <v>66</v>
      </c>
      <c r="E2581" s="23"/>
    </row>
    <row r="2582" spans="1:5" ht="20" customHeight="1">
      <c r="A2582" s="19" t="s">
        <v>4634</v>
      </c>
      <c r="B2582" s="20" t="s">
        <v>4635</v>
      </c>
      <c r="C2582" s="21" t="s">
        <v>296</v>
      </c>
      <c r="D2582" s="22">
        <v>54</v>
      </c>
      <c r="E2582" s="23"/>
    </row>
    <row r="2583" spans="1:5" ht="20" customHeight="1">
      <c r="A2583" s="19" t="s">
        <v>4636</v>
      </c>
      <c r="B2583" s="20" t="s">
        <v>4635</v>
      </c>
      <c r="C2583" s="21" t="s">
        <v>296</v>
      </c>
      <c r="D2583" s="22">
        <v>54</v>
      </c>
      <c r="E2583" s="23"/>
    </row>
    <row r="2584" spans="1:5" ht="20" customHeight="1">
      <c r="A2584" s="19" t="s">
        <v>4637</v>
      </c>
      <c r="B2584" s="20" t="s">
        <v>4638</v>
      </c>
      <c r="C2584" s="21" t="s">
        <v>345</v>
      </c>
      <c r="D2584" s="22">
        <v>66</v>
      </c>
      <c r="E2584" s="23"/>
    </row>
    <row r="2585" spans="1:5" ht="20" customHeight="1">
      <c r="A2585" s="19" t="s">
        <v>4639</v>
      </c>
      <c r="B2585" s="20" t="s">
        <v>4640</v>
      </c>
      <c r="C2585" s="21" t="s">
        <v>296</v>
      </c>
      <c r="D2585" s="22">
        <v>48</v>
      </c>
      <c r="E2585" s="23"/>
    </row>
    <row r="2586" spans="1:5" ht="20" customHeight="1">
      <c r="A2586" s="19" t="s">
        <v>4641</v>
      </c>
      <c r="B2586" s="20" t="s">
        <v>4640</v>
      </c>
      <c r="C2586" s="21" t="s">
        <v>296</v>
      </c>
      <c r="D2586" s="22">
        <v>48</v>
      </c>
      <c r="E2586" s="23"/>
    </row>
    <row r="2587" spans="1:5" ht="20" customHeight="1">
      <c r="A2587" s="19" t="s">
        <v>4642</v>
      </c>
      <c r="B2587" s="20" t="s">
        <v>4640</v>
      </c>
      <c r="C2587" s="21" t="s">
        <v>296</v>
      </c>
      <c r="D2587" s="22">
        <v>48</v>
      </c>
      <c r="E2587" s="23"/>
    </row>
    <row r="2588" spans="1:5" ht="20" customHeight="1">
      <c r="A2588" s="19" t="s">
        <v>4643</v>
      </c>
      <c r="B2588" s="20" t="s">
        <v>4640</v>
      </c>
      <c r="C2588" s="21" t="s">
        <v>296</v>
      </c>
      <c r="D2588" s="22">
        <v>48</v>
      </c>
      <c r="E2588" s="23"/>
    </row>
    <row r="2589" spans="1:5" ht="20" customHeight="1">
      <c r="A2589" s="19" t="s">
        <v>4644</v>
      </c>
      <c r="B2589" s="20" t="s">
        <v>4645</v>
      </c>
      <c r="C2589" s="21" t="s">
        <v>345</v>
      </c>
      <c r="D2589" s="22">
        <v>66</v>
      </c>
      <c r="E2589" s="23"/>
    </row>
    <row r="2590" spans="1:5" ht="20" customHeight="1">
      <c r="A2590" s="19" t="s">
        <v>4646</v>
      </c>
      <c r="B2590" s="20" t="s">
        <v>4645</v>
      </c>
      <c r="C2590" s="21" t="s">
        <v>345</v>
      </c>
      <c r="D2590" s="22">
        <v>66</v>
      </c>
      <c r="E2590" s="23"/>
    </row>
    <row r="2591" spans="1:5" ht="20" customHeight="1">
      <c r="A2591" s="19" t="s">
        <v>4647</v>
      </c>
      <c r="B2591" s="20" t="s">
        <v>4648</v>
      </c>
      <c r="C2591" s="21" t="s">
        <v>345</v>
      </c>
      <c r="D2591" s="22">
        <v>66</v>
      </c>
      <c r="E2591" s="23"/>
    </row>
    <row r="2592" spans="1:5" ht="20" customHeight="1">
      <c r="A2592" s="19" t="s">
        <v>4649</v>
      </c>
      <c r="B2592" s="20" t="s">
        <v>4650</v>
      </c>
      <c r="C2592" s="21" t="s">
        <v>345</v>
      </c>
      <c r="D2592" s="22">
        <v>67</v>
      </c>
      <c r="E2592" s="23"/>
    </row>
    <row r="2593" spans="1:5" ht="20" customHeight="1">
      <c r="A2593" s="19" t="s">
        <v>4651</v>
      </c>
      <c r="B2593" s="20" t="s">
        <v>4650</v>
      </c>
      <c r="C2593" s="21" t="s">
        <v>345</v>
      </c>
      <c r="D2593" s="22">
        <v>67</v>
      </c>
      <c r="E2593" s="23"/>
    </row>
    <row r="2594" spans="1:5" ht="20" customHeight="1">
      <c r="A2594" s="19" t="s">
        <v>4652</v>
      </c>
      <c r="B2594" s="20" t="s">
        <v>4650</v>
      </c>
      <c r="C2594" s="21" t="s">
        <v>345</v>
      </c>
      <c r="D2594" s="22">
        <v>67</v>
      </c>
      <c r="E2594" s="23"/>
    </row>
    <row r="2595" spans="1:5" ht="20" customHeight="1">
      <c r="A2595" s="19" t="s">
        <v>4653</v>
      </c>
      <c r="B2595" s="20" t="s">
        <v>4654</v>
      </c>
      <c r="C2595" s="21" t="s">
        <v>345</v>
      </c>
      <c r="D2595" s="22">
        <v>65</v>
      </c>
      <c r="E2595" s="23"/>
    </row>
    <row r="2596" spans="1:5" ht="20" customHeight="1">
      <c r="A2596" s="19" t="s">
        <v>4655</v>
      </c>
      <c r="B2596" s="20" t="s">
        <v>4656</v>
      </c>
      <c r="C2596" s="21" t="s">
        <v>345</v>
      </c>
      <c r="D2596" s="22">
        <v>66</v>
      </c>
      <c r="E2596" s="23"/>
    </row>
    <row r="2597" spans="1:5" ht="20" customHeight="1">
      <c r="A2597" s="19" t="s">
        <v>4657</v>
      </c>
      <c r="B2597" s="20" t="s">
        <v>4658</v>
      </c>
      <c r="C2597" s="21" t="s">
        <v>296</v>
      </c>
      <c r="D2597" s="22">
        <v>55</v>
      </c>
      <c r="E2597" s="23"/>
    </row>
    <row r="2598" spans="1:5" ht="20" customHeight="1">
      <c r="A2598" s="19" t="s">
        <v>4659</v>
      </c>
      <c r="B2598" s="20" t="s">
        <v>4660</v>
      </c>
      <c r="C2598" s="21" t="s">
        <v>296</v>
      </c>
      <c r="D2598" s="22">
        <v>49</v>
      </c>
      <c r="E2598" s="23"/>
    </row>
    <row r="2599" spans="1:5" ht="20" customHeight="1">
      <c r="A2599" s="19" t="s">
        <v>4661</v>
      </c>
      <c r="B2599" s="20" t="s">
        <v>4662</v>
      </c>
      <c r="C2599" s="21" t="s">
        <v>345</v>
      </c>
      <c r="D2599" s="22">
        <v>66</v>
      </c>
      <c r="E2599" s="23"/>
    </row>
    <row r="2600" spans="1:5" ht="20" customHeight="1">
      <c r="A2600" s="19" t="s">
        <v>4663</v>
      </c>
      <c r="B2600" s="20" t="s">
        <v>4664</v>
      </c>
      <c r="C2600" s="21" t="s">
        <v>345</v>
      </c>
      <c r="D2600" s="22">
        <v>66</v>
      </c>
      <c r="E2600" s="23"/>
    </row>
    <row r="2601" spans="1:5" ht="20" customHeight="1">
      <c r="A2601" s="19" t="s">
        <v>4665</v>
      </c>
      <c r="B2601" s="20" t="s">
        <v>4664</v>
      </c>
      <c r="C2601" s="21" t="s">
        <v>345</v>
      </c>
      <c r="D2601" s="22">
        <v>66</v>
      </c>
      <c r="E2601" s="23"/>
    </row>
    <row r="2602" spans="1:5" ht="20" customHeight="1">
      <c r="A2602" s="19" t="s">
        <v>4666</v>
      </c>
      <c r="B2602" s="20" t="s">
        <v>4667</v>
      </c>
      <c r="C2602" s="21" t="s">
        <v>345</v>
      </c>
      <c r="D2602" s="22">
        <v>66</v>
      </c>
      <c r="E2602" s="23"/>
    </row>
    <row r="2603" spans="1:5" ht="20" customHeight="1">
      <c r="A2603" s="19" t="s">
        <v>4668</v>
      </c>
      <c r="B2603" s="20" t="s">
        <v>4669</v>
      </c>
      <c r="C2603" s="21" t="s">
        <v>345</v>
      </c>
      <c r="D2603" s="22">
        <v>65</v>
      </c>
      <c r="E2603" s="23"/>
    </row>
    <row r="2604" spans="1:5" ht="20" customHeight="1">
      <c r="A2604" s="19" t="s">
        <v>4670</v>
      </c>
      <c r="B2604" s="20" t="s">
        <v>4669</v>
      </c>
      <c r="C2604" s="21" t="s">
        <v>345</v>
      </c>
      <c r="D2604" s="22">
        <v>65</v>
      </c>
      <c r="E2604" s="23"/>
    </row>
    <row r="2605" spans="1:5" ht="20" customHeight="1">
      <c r="A2605" s="19" t="s">
        <v>4671</v>
      </c>
      <c r="B2605" s="20" t="s">
        <v>4672</v>
      </c>
      <c r="C2605" s="21" t="s">
        <v>345</v>
      </c>
      <c r="D2605" s="22">
        <v>66</v>
      </c>
      <c r="E2605" s="23"/>
    </row>
    <row r="2606" spans="1:5" ht="20" customHeight="1">
      <c r="A2606" s="19" t="s">
        <v>4673</v>
      </c>
      <c r="B2606" s="20" t="s">
        <v>4674</v>
      </c>
      <c r="C2606" s="21" t="s">
        <v>345</v>
      </c>
      <c r="D2606" s="22">
        <v>66</v>
      </c>
      <c r="E2606" s="23"/>
    </row>
    <row r="2607" spans="1:5" ht="20" customHeight="1">
      <c r="A2607" s="19" t="s">
        <v>4675</v>
      </c>
      <c r="B2607" s="20" t="s">
        <v>4676</v>
      </c>
      <c r="C2607" s="21" t="s">
        <v>345</v>
      </c>
      <c r="D2607" s="22">
        <v>66</v>
      </c>
      <c r="E2607" s="23"/>
    </row>
    <row r="2608" spans="1:5" ht="20" customHeight="1">
      <c r="A2608" s="19" t="s">
        <v>4677</v>
      </c>
      <c r="B2608" s="20" t="s">
        <v>4676</v>
      </c>
      <c r="C2608" s="21" t="s">
        <v>345</v>
      </c>
      <c r="D2608" s="22">
        <v>66</v>
      </c>
      <c r="E2608" s="23"/>
    </row>
    <row r="2609" spans="1:5" ht="20" customHeight="1">
      <c r="A2609" s="19" t="s">
        <v>4678</v>
      </c>
      <c r="B2609" s="24">
        <v>100</v>
      </c>
      <c r="C2609" s="21" t="s">
        <v>345</v>
      </c>
      <c r="D2609" s="22">
        <v>66</v>
      </c>
      <c r="E2609" s="23"/>
    </row>
    <row r="2610" spans="1:5" ht="20" customHeight="1">
      <c r="A2610" s="19" t="s">
        <v>4679</v>
      </c>
      <c r="B2610" s="20" t="s">
        <v>4680</v>
      </c>
      <c r="C2610" s="21" t="s">
        <v>345</v>
      </c>
      <c r="D2610" s="22">
        <v>65</v>
      </c>
      <c r="E2610" s="23"/>
    </row>
    <row r="2611" spans="1:5" ht="20" customHeight="1">
      <c r="A2611" s="19" t="s">
        <v>4681</v>
      </c>
      <c r="B2611" s="20" t="s">
        <v>4682</v>
      </c>
      <c r="C2611" s="21" t="s">
        <v>345</v>
      </c>
      <c r="D2611" s="22">
        <v>66</v>
      </c>
      <c r="E2611" s="23"/>
    </row>
    <row r="2612" spans="1:5" ht="20" customHeight="1">
      <c r="A2612" s="19" t="s">
        <v>4683</v>
      </c>
      <c r="B2612" s="20" t="s">
        <v>4684</v>
      </c>
      <c r="C2612" s="21" t="s">
        <v>296</v>
      </c>
      <c r="D2612" s="22">
        <v>46</v>
      </c>
      <c r="E2612" s="23"/>
    </row>
    <row r="2613" spans="1:5" ht="20" customHeight="1">
      <c r="A2613" s="19" t="s">
        <v>4685</v>
      </c>
      <c r="B2613" s="20" t="s">
        <v>4686</v>
      </c>
      <c r="C2613" s="21" t="s">
        <v>345</v>
      </c>
      <c r="D2613" s="22">
        <v>66</v>
      </c>
      <c r="E2613" s="23"/>
    </row>
    <row r="2614" spans="1:5" ht="20" customHeight="1">
      <c r="A2614" s="19" t="s">
        <v>4687</v>
      </c>
      <c r="B2614" s="20" t="s">
        <v>4688</v>
      </c>
      <c r="C2614" s="21" t="s">
        <v>345</v>
      </c>
      <c r="D2614" s="22">
        <v>66</v>
      </c>
      <c r="E2614" s="23"/>
    </row>
    <row r="2615" spans="1:5" ht="20" customHeight="1">
      <c r="A2615" s="19" t="s">
        <v>4689</v>
      </c>
      <c r="B2615" s="20" t="s">
        <v>4688</v>
      </c>
      <c r="C2615" s="21" t="s">
        <v>345</v>
      </c>
      <c r="D2615" s="22">
        <v>66</v>
      </c>
      <c r="E2615" s="23"/>
    </row>
    <row r="2616" spans="1:5" ht="20" customHeight="1">
      <c r="A2616" s="19" t="s">
        <v>4690</v>
      </c>
      <c r="B2616" s="20" t="s">
        <v>4688</v>
      </c>
      <c r="C2616" s="21" t="s">
        <v>345</v>
      </c>
      <c r="D2616" s="22">
        <v>66</v>
      </c>
      <c r="E2616" s="23"/>
    </row>
    <row r="2617" spans="1:5" ht="20" customHeight="1">
      <c r="A2617" s="19" t="s">
        <v>4691</v>
      </c>
      <c r="B2617" s="20" t="s">
        <v>4692</v>
      </c>
      <c r="C2617" s="21" t="s">
        <v>139</v>
      </c>
      <c r="D2617" s="22">
        <v>63</v>
      </c>
      <c r="E2617" s="23"/>
    </row>
    <row r="2618" spans="1:5" ht="20" customHeight="1">
      <c r="A2618" s="19" t="s">
        <v>4693</v>
      </c>
      <c r="B2618" s="20" t="s">
        <v>4694</v>
      </c>
      <c r="C2618" s="21" t="s">
        <v>345</v>
      </c>
      <c r="D2618" s="22">
        <v>67</v>
      </c>
      <c r="E2618" s="23"/>
    </row>
    <row r="2619" spans="1:5" ht="20" customHeight="1">
      <c r="A2619" s="19" t="s">
        <v>4695</v>
      </c>
      <c r="B2619" s="20" t="s">
        <v>4696</v>
      </c>
      <c r="C2619" s="21" t="s">
        <v>345</v>
      </c>
      <c r="D2619" s="22">
        <v>66</v>
      </c>
      <c r="E2619" s="23"/>
    </row>
    <row r="2620" spans="1:5" ht="20" customHeight="1">
      <c r="A2620" s="19" t="s">
        <v>4697</v>
      </c>
      <c r="B2620" s="20" t="s">
        <v>4698</v>
      </c>
      <c r="C2620" s="21" t="s">
        <v>345</v>
      </c>
      <c r="D2620" s="22">
        <v>64</v>
      </c>
      <c r="E2620" s="23"/>
    </row>
    <row r="2621" spans="1:5" ht="20" customHeight="1">
      <c r="A2621" s="19" t="s">
        <v>4699</v>
      </c>
      <c r="B2621" s="20" t="s">
        <v>4698</v>
      </c>
      <c r="C2621" s="21" t="s">
        <v>345</v>
      </c>
      <c r="D2621" s="22">
        <v>64</v>
      </c>
      <c r="E2621" s="23"/>
    </row>
    <row r="2622" spans="1:5" ht="20" customHeight="1">
      <c r="A2622" s="19" t="s">
        <v>4700</v>
      </c>
      <c r="B2622" s="20" t="s">
        <v>4701</v>
      </c>
      <c r="C2622" s="21" t="s">
        <v>345</v>
      </c>
      <c r="D2622" s="22">
        <v>65</v>
      </c>
      <c r="E2622" s="23"/>
    </row>
    <row r="2623" spans="1:5" ht="20" customHeight="1">
      <c r="A2623" s="19" t="s">
        <v>4702</v>
      </c>
      <c r="B2623" s="20" t="s">
        <v>4703</v>
      </c>
      <c r="C2623" s="21" t="s">
        <v>345</v>
      </c>
      <c r="D2623" s="22">
        <v>66</v>
      </c>
      <c r="E2623" s="23"/>
    </row>
    <row r="2624" spans="1:5" ht="20" customHeight="1">
      <c r="A2624" s="19" t="s">
        <v>4704</v>
      </c>
      <c r="B2624" s="20" t="s">
        <v>4705</v>
      </c>
      <c r="C2624" s="21" t="s">
        <v>296</v>
      </c>
      <c r="D2624" s="22">
        <v>61</v>
      </c>
      <c r="E2624" s="23"/>
    </row>
    <row r="2625" spans="1:5" ht="20" customHeight="1">
      <c r="A2625" s="19" t="s">
        <v>4706</v>
      </c>
      <c r="B2625" s="20" t="s">
        <v>4707</v>
      </c>
      <c r="C2625" s="21" t="s">
        <v>296</v>
      </c>
      <c r="D2625" s="22">
        <v>34</v>
      </c>
      <c r="E2625" s="23"/>
    </row>
    <row r="2626" spans="1:5" ht="20" customHeight="1">
      <c r="A2626" s="19" t="s">
        <v>4708</v>
      </c>
      <c r="B2626" s="20" t="s">
        <v>4709</v>
      </c>
      <c r="C2626" s="21" t="s">
        <v>345</v>
      </c>
      <c r="D2626" s="22">
        <v>66</v>
      </c>
      <c r="E2626" s="23"/>
    </row>
    <row r="2627" spans="1:5" ht="20" customHeight="1">
      <c r="A2627" s="19" t="s">
        <v>4710</v>
      </c>
      <c r="B2627" s="20" t="s">
        <v>4711</v>
      </c>
      <c r="C2627" s="21" t="s">
        <v>345</v>
      </c>
      <c r="D2627" s="22">
        <v>66</v>
      </c>
      <c r="E2627" s="23"/>
    </row>
    <row r="2628" spans="1:5" ht="20" customHeight="1">
      <c r="A2628" s="19" t="s">
        <v>4712</v>
      </c>
      <c r="B2628" s="20" t="s">
        <v>4711</v>
      </c>
      <c r="C2628" s="21" t="s">
        <v>345</v>
      </c>
      <c r="D2628" s="22">
        <v>66</v>
      </c>
      <c r="E2628" s="23"/>
    </row>
    <row r="2629" spans="1:5" ht="20" customHeight="1">
      <c r="A2629" s="19" t="s">
        <v>4713</v>
      </c>
      <c r="B2629" s="20" t="s">
        <v>4714</v>
      </c>
      <c r="C2629" s="21" t="s">
        <v>345</v>
      </c>
      <c r="D2629" s="22">
        <v>66</v>
      </c>
      <c r="E2629" s="23"/>
    </row>
    <row r="2630" spans="1:5" ht="20" customHeight="1">
      <c r="A2630" s="19" t="s">
        <v>4715</v>
      </c>
      <c r="B2630" s="24">
        <v>100</v>
      </c>
      <c r="C2630" s="21" t="s">
        <v>345</v>
      </c>
      <c r="D2630" s="22">
        <v>65</v>
      </c>
      <c r="E2630" s="23"/>
    </row>
    <row r="2631" spans="1:5" ht="20" customHeight="1">
      <c r="A2631" s="19" t="s">
        <v>4716</v>
      </c>
      <c r="B2631" s="20" t="s">
        <v>4717</v>
      </c>
      <c r="C2631" s="21" t="s">
        <v>345</v>
      </c>
      <c r="D2631" s="22">
        <v>66</v>
      </c>
      <c r="E2631" s="23"/>
    </row>
    <row r="2632" spans="1:5" ht="20" customHeight="1">
      <c r="A2632" s="19" t="s">
        <v>4718</v>
      </c>
      <c r="B2632" s="20" t="s">
        <v>4719</v>
      </c>
      <c r="C2632" s="21" t="s">
        <v>345</v>
      </c>
      <c r="D2632" s="22">
        <v>67</v>
      </c>
      <c r="E2632" s="23"/>
    </row>
    <row r="2633" spans="1:5" ht="20" customHeight="1">
      <c r="A2633" s="19" t="s">
        <v>4720</v>
      </c>
      <c r="B2633" s="20" t="s">
        <v>4721</v>
      </c>
      <c r="C2633" s="21" t="s">
        <v>345</v>
      </c>
      <c r="D2633" s="22">
        <v>66</v>
      </c>
      <c r="E2633" s="23"/>
    </row>
    <row r="2634" spans="1:5" ht="20" customHeight="1">
      <c r="A2634" s="19" t="s">
        <v>4722</v>
      </c>
      <c r="B2634" s="20" t="s">
        <v>4723</v>
      </c>
      <c r="C2634" s="21" t="s">
        <v>296</v>
      </c>
      <c r="D2634" s="22">
        <v>56</v>
      </c>
      <c r="E2634" s="23"/>
    </row>
    <row r="2635" spans="1:5" ht="20" customHeight="1">
      <c r="A2635" s="19" t="s">
        <v>4724</v>
      </c>
      <c r="B2635" s="20" t="s">
        <v>4725</v>
      </c>
      <c r="C2635" s="21" t="s">
        <v>345</v>
      </c>
      <c r="D2635" s="22">
        <v>66</v>
      </c>
      <c r="E2635" s="23"/>
    </row>
    <row r="2636" spans="1:5" ht="20" customHeight="1">
      <c r="A2636" s="19" t="s">
        <v>4726</v>
      </c>
      <c r="B2636" s="20" t="s">
        <v>4725</v>
      </c>
      <c r="C2636" s="21" t="s">
        <v>345</v>
      </c>
      <c r="D2636" s="22">
        <v>66</v>
      </c>
      <c r="E2636" s="23"/>
    </row>
    <row r="2637" spans="1:5" ht="20" customHeight="1">
      <c r="A2637" s="19" t="s">
        <v>4727</v>
      </c>
      <c r="B2637" s="20" t="s">
        <v>4728</v>
      </c>
      <c r="C2637" s="21" t="s">
        <v>345</v>
      </c>
      <c r="D2637" s="22">
        <v>66</v>
      </c>
      <c r="E2637" s="23"/>
    </row>
    <row r="2638" spans="1:5" ht="20" customHeight="1">
      <c r="A2638" s="19" t="s">
        <v>4729</v>
      </c>
      <c r="B2638" s="24">
        <v>100</v>
      </c>
      <c r="C2638" s="21" t="s">
        <v>345</v>
      </c>
      <c r="D2638" s="22">
        <v>65</v>
      </c>
      <c r="E2638" s="23"/>
    </row>
    <row r="2639" spans="1:5" ht="20" customHeight="1">
      <c r="A2639" s="19" t="s">
        <v>4730</v>
      </c>
      <c r="B2639" s="24">
        <v>100</v>
      </c>
      <c r="C2639" s="21" t="s">
        <v>345</v>
      </c>
      <c r="D2639" s="22">
        <v>65</v>
      </c>
      <c r="E2639" s="23"/>
    </row>
    <row r="2640" spans="1:5" ht="20" customHeight="1">
      <c r="A2640" s="19" t="s">
        <v>4731</v>
      </c>
      <c r="B2640" s="20" t="s">
        <v>4732</v>
      </c>
      <c r="C2640" s="21" t="s">
        <v>345</v>
      </c>
      <c r="D2640" s="22">
        <v>66</v>
      </c>
      <c r="E2640" s="23"/>
    </row>
    <row r="2641" spans="1:5" ht="20" customHeight="1">
      <c r="A2641" s="19" t="s">
        <v>4733</v>
      </c>
      <c r="B2641" s="20" t="s">
        <v>4734</v>
      </c>
      <c r="C2641" s="21" t="s">
        <v>296</v>
      </c>
      <c r="D2641" s="22">
        <v>35</v>
      </c>
      <c r="E2641" s="23"/>
    </row>
    <row r="2642" spans="1:5" ht="20" customHeight="1">
      <c r="A2642" s="19" t="s">
        <v>4735</v>
      </c>
      <c r="B2642" s="20" t="s">
        <v>4736</v>
      </c>
      <c r="C2642" s="21" t="s">
        <v>345</v>
      </c>
      <c r="D2642" s="22">
        <v>66</v>
      </c>
      <c r="E2642" s="23"/>
    </row>
    <row r="2643" spans="1:5" ht="20" customHeight="1">
      <c r="A2643" s="19" t="s">
        <v>4737</v>
      </c>
      <c r="B2643" s="20" t="s">
        <v>4738</v>
      </c>
      <c r="C2643" s="21" t="s">
        <v>345</v>
      </c>
      <c r="D2643" s="22">
        <v>66</v>
      </c>
      <c r="E2643" s="23"/>
    </row>
    <row r="2644" spans="1:5" ht="20" customHeight="1">
      <c r="A2644" s="19" t="s">
        <v>4739</v>
      </c>
      <c r="B2644" s="20" t="s">
        <v>4738</v>
      </c>
      <c r="C2644" s="21" t="s">
        <v>345</v>
      </c>
      <c r="D2644" s="22">
        <v>66</v>
      </c>
      <c r="E2644" s="23"/>
    </row>
    <row r="2645" spans="1:5" ht="20" customHeight="1">
      <c r="A2645" s="19" t="s">
        <v>4740</v>
      </c>
      <c r="B2645" s="20" t="s">
        <v>4741</v>
      </c>
      <c r="C2645" s="21" t="s">
        <v>296</v>
      </c>
      <c r="D2645" s="22">
        <v>36</v>
      </c>
      <c r="E2645" s="23"/>
    </row>
    <row r="2646" spans="1:5" ht="20" customHeight="1">
      <c r="A2646" s="19" t="s">
        <v>4742</v>
      </c>
      <c r="B2646" s="20" t="s">
        <v>4743</v>
      </c>
      <c r="C2646" s="21" t="s">
        <v>345</v>
      </c>
      <c r="D2646" s="22">
        <v>66</v>
      </c>
      <c r="E2646" s="23"/>
    </row>
    <row r="2647" spans="1:5" ht="20" customHeight="1">
      <c r="A2647" s="19" t="s">
        <v>4744</v>
      </c>
      <c r="B2647" s="20" t="s">
        <v>4745</v>
      </c>
      <c r="C2647" s="21" t="s">
        <v>345</v>
      </c>
      <c r="D2647" s="22">
        <v>65</v>
      </c>
      <c r="E2647" s="23"/>
    </row>
    <row r="2648" spans="1:5" ht="20" customHeight="1">
      <c r="A2648" s="19" t="s">
        <v>4746</v>
      </c>
      <c r="B2648" s="20" t="s">
        <v>4747</v>
      </c>
      <c r="C2648" s="21" t="s">
        <v>345</v>
      </c>
      <c r="D2648" s="22">
        <v>66</v>
      </c>
      <c r="E2648" s="23"/>
    </row>
    <row r="2649" spans="1:5" ht="20" customHeight="1">
      <c r="A2649" s="19" t="s">
        <v>4748</v>
      </c>
      <c r="B2649" s="20" t="s">
        <v>4749</v>
      </c>
      <c r="C2649" s="21" t="s">
        <v>345</v>
      </c>
      <c r="D2649" s="22">
        <v>66</v>
      </c>
      <c r="E2649" s="23"/>
    </row>
    <row r="2650" spans="1:5" ht="20" customHeight="1">
      <c r="A2650" s="19" t="s">
        <v>4750</v>
      </c>
      <c r="B2650" s="24">
        <v>100</v>
      </c>
      <c r="C2650" s="21" t="s">
        <v>345</v>
      </c>
      <c r="D2650" s="22">
        <v>66</v>
      </c>
      <c r="E2650" s="23"/>
    </row>
    <row r="2651" spans="1:5" ht="20" customHeight="1">
      <c r="A2651" s="19" t="s">
        <v>4751</v>
      </c>
      <c r="B2651" s="24">
        <v>100</v>
      </c>
      <c r="C2651" s="21" t="s">
        <v>345</v>
      </c>
      <c r="D2651" s="22">
        <v>66</v>
      </c>
      <c r="E2651" s="23"/>
    </row>
    <row r="2652" spans="1:5" ht="20" customHeight="1">
      <c r="A2652" s="19" t="s">
        <v>4752</v>
      </c>
      <c r="B2652" s="24">
        <v>100</v>
      </c>
      <c r="C2652" s="21" t="s">
        <v>345</v>
      </c>
      <c r="D2652" s="22">
        <v>66</v>
      </c>
      <c r="E2652" s="23"/>
    </row>
    <row r="2653" spans="1:5" ht="20" customHeight="1">
      <c r="A2653" s="19" t="s">
        <v>4753</v>
      </c>
      <c r="B2653" s="20" t="s">
        <v>4754</v>
      </c>
      <c r="C2653" s="21" t="s">
        <v>139</v>
      </c>
      <c r="D2653" s="22">
        <v>63</v>
      </c>
      <c r="E2653" s="23"/>
    </row>
    <row r="2654" spans="1:5" ht="20" customHeight="1">
      <c r="A2654" s="19" t="s">
        <v>4755</v>
      </c>
      <c r="B2654" s="20" t="s">
        <v>4756</v>
      </c>
      <c r="C2654" s="21" t="s">
        <v>345</v>
      </c>
      <c r="D2654" s="22">
        <v>66</v>
      </c>
      <c r="E2654" s="23"/>
    </row>
    <row r="2655" spans="1:5" ht="20" customHeight="1">
      <c r="A2655" s="19" t="s">
        <v>4757</v>
      </c>
      <c r="B2655" s="20" t="s">
        <v>4758</v>
      </c>
      <c r="C2655" s="21" t="s">
        <v>345</v>
      </c>
      <c r="D2655" s="22">
        <v>64</v>
      </c>
      <c r="E2655" s="23"/>
    </row>
    <row r="2656" spans="1:5" ht="20" customHeight="1">
      <c r="A2656" s="19" t="s">
        <v>4759</v>
      </c>
      <c r="B2656" s="20" t="s">
        <v>4760</v>
      </c>
      <c r="C2656" s="21" t="s">
        <v>345</v>
      </c>
      <c r="D2656" s="22">
        <v>65</v>
      </c>
      <c r="E2656" s="23"/>
    </row>
    <row r="2657" spans="1:5" ht="20" customHeight="1">
      <c r="A2657" s="19" t="s">
        <v>4761</v>
      </c>
      <c r="B2657" s="20" t="s">
        <v>4762</v>
      </c>
      <c r="C2657" s="21" t="s">
        <v>296</v>
      </c>
      <c r="D2657" s="22">
        <v>40</v>
      </c>
      <c r="E2657" s="23"/>
    </row>
    <row r="2658" spans="1:5" ht="20" customHeight="1">
      <c r="A2658" s="19" t="s">
        <v>4763</v>
      </c>
      <c r="B2658" s="20" t="s">
        <v>4764</v>
      </c>
      <c r="C2658" s="21" t="s">
        <v>345</v>
      </c>
      <c r="D2658" s="22">
        <v>66</v>
      </c>
      <c r="E2658" s="23"/>
    </row>
    <row r="2659" spans="1:5" ht="20" customHeight="1">
      <c r="A2659" s="19" t="s">
        <v>4765</v>
      </c>
      <c r="B2659" s="20" t="s">
        <v>4766</v>
      </c>
      <c r="C2659" s="21" t="s">
        <v>296</v>
      </c>
      <c r="D2659" s="22">
        <v>34</v>
      </c>
      <c r="E2659" s="23"/>
    </row>
    <row r="2660" spans="1:5" ht="20" customHeight="1">
      <c r="A2660" s="19" t="s">
        <v>4767</v>
      </c>
      <c r="B2660" s="20" t="s">
        <v>4768</v>
      </c>
      <c r="C2660" s="21" t="s">
        <v>345</v>
      </c>
      <c r="D2660" s="22">
        <v>66</v>
      </c>
      <c r="E2660" s="23"/>
    </row>
    <row r="2661" spans="1:5" ht="20" customHeight="1">
      <c r="A2661" s="19" t="s">
        <v>4769</v>
      </c>
      <c r="B2661" s="20" t="s">
        <v>4770</v>
      </c>
      <c r="C2661" s="21" t="s">
        <v>345</v>
      </c>
      <c r="D2661" s="22">
        <v>66</v>
      </c>
      <c r="E2661" s="23"/>
    </row>
    <row r="2662" spans="1:5" ht="20" customHeight="1">
      <c r="A2662" s="19" t="s">
        <v>4771</v>
      </c>
      <c r="B2662" s="20" t="s">
        <v>4772</v>
      </c>
      <c r="C2662" s="21" t="s">
        <v>345</v>
      </c>
      <c r="D2662" s="22">
        <v>66</v>
      </c>
      <c r="E2662" s="23"/>
    </row>
    <row r="2663" spans="1:5" ht="20" customHeight="1">
      <c r="A2663" s="19" t="s">
        <v>4773</v>
      </c>
      <c r="B2663" s="20" t="s">
        <v>4774</v>
      </c>
      <c r="C2663" s="21" t="s">
        <v>345</v>
      </c>
      <c r="D2663" s="22">
        <v>65</v>
      </c>
      <c r="E2663" s="23"/>
    </row>
    <row r="2664" spans="1:5" ht="20" customHeight="1">
      <c r="A2664" s="19" t="s">
        <v>4775</v>
      </c>
      <c r="B2664" s="20" t="s">
        <v>4776</v>
      </c>
      <c r="C2664" s="21" t="s">
        <v>296</v>
      </c>
      <c r="D2664" s="22">
        <v>54</v>
      </c>
      <c r="E2664" s="23"/>
    </row>
    <row r="2665" spans="1:5" ht="20" customHeight="1">
      <c r="A2665" s="19" t="s">
        <v>4777</v>
      </c>
      <c r="B2665" s="20" t="s">
        <v>4778</v>
      </c>
      <c r="C2665" s="21" t="s">
        <v>345</v>
      </c>
      <c r="D2665" s="22">
        <v>66</v>
      </c>
      <c r="E2665" s="23"/>
    </row>
    <row r="2666" spans="1:5" ht="20" customHeight="1">
      <c r="A2666" s="19" t="s">
        <v>4779</v>
      </c>
      <c r="B2666" s="20" t="s">
        <v>4778</v>
      </c>
      <c r="C2666" s="21" t="s">
        <v>345</v>
      </c>
      <c r="D2666" s="22">
        <v>66</v>
      </c>
      <c r="E2666" s="23"/>
    </row>
    <row r="2667" spans="1:5" ht="20" customHeight="1">
      <c r="A2667" s="19" t="s">
        <v>4780</v>
      </c>
      <c r="B2667" s="20" t="s">
        <v>4781</v>
      </c>
      <c r="C2667" s="21" t="s">
        <v>296</v>
      </c>
      <c r="D2667" s="22">
        <v>45</v>
      </c>
      <c r="E2667" s="23"/>
    </row>
    <row r="2668" spans="1:5" ht="20" customHeight="1">
      <c r="A2668" s="19" t="s">
        <v>4782</v>
      </c>
      <c r="B2668" s="20" t="s">
        <v>4781</v>
      </c>
      <c r="C2668" s="21" t="s">
        <v>296</v>
      </c>
      <c r="D2668" s="22">
        <v>45</v>
      </c>
      <c r="E2668" s="23"/>
    </row>
    <row r="2669" spans="1:5" ht="20" customHeight="1">
      <c r="A2669" s="19" t="s">
        <v>4783</v>
      </c>
      <c r="B2669" s="20" t="s">
        <v>4781</v>
      </c>
      <c r="C2669" s="21" t="s">
        <v>296</v>
      </c>
      <c r="D2669" s="22">
        <v>45</v>
      </c>
      <c r="E2669" s="23"/>
    </row>
    <row r="2670" spans="1:5" ht="20" customHeight="1">
      <c r="A2670" s="19" t="s">
        <v>4784</v>
      </c>
      <c r="B2670" s="20" t="s">
        <v>4785</v>
      </c>
      <c r="C2670" s="21" t="s">
        <v>345</v>
      </c>
      <c r="D2670" s="22">
        <v>67</v>
      </c>
      <c r="E2670" s="23"/>
    </row>
    <row r="2671" spans="1:5" ht="20" customHeight="1">
      <c r="A2671" s="19" t="s">
        <v>4786</v>
      </c>
      <c r="B2671" s="20" t="s">
        <v>4787</v>
      </c>
      <c r="C2671" s="21" t="s">
        <v>345</v>
      </c>
      <c r="D2671" s="22">
        <v>66</v>
      </c>
      <c r="E2671" s="23"/>
    </row>
    <row r="2672" spans="1:5" ht="20" customHeight="1">
      <c r="A2672" s="19" t="s">
        <v>4788</v>
      </c>
      <c r="B2672" s="20" t="s">
        <v>4789</v>
      </c>
      <c r="C2672" s="21" t="s">
        <v>345</v>
      </c>
      <c r="D2672" s="22">
        <v>66</v>
      </c>
      <c r="E2672" s="23"/>
    </row>
    <row r="2673" spans="1:5" ht="20" customHeight="1">
      <c r="A2673" s="19" t="s">
        <v>4790</v>
      </c>
      <c r="B2673" s="20" t="s">
        <v>4791</v>
      </c>
      <c r="C2673" s="21" t="s">
        <v>345</v>
      </c>
      <c r="D2673" s="22">
        <v>66</v>
      </c>
      <c r="E2673" s="23"/>
    </row>
    <row r="2674" spans="1:5" ht="20" customHeight="1">
      <c r="A2674" s="19" t="s">
        <v>4792</v>
      </c>
      <c r="B2674" s="20" t="s">
        <v>4793</v>
      </c>
      <c r="C2674" s="21" t="s">
        <v>296</v>
      </c>
      <c r="D2674" s="22">
        <v>48</v>
      </c>
      <c r="E2674" s="23"/>
    </row>
    <row r="2675" spans="1:5" ht="20" customHeight="1">
      <c r="A2675" s="19" t="s">
        <v>4794</v>
      </c>
      <c r="B2675" s="20" t="s">
        <v>4795</v>
      </c>
      <c r="C2675" s="21" t="s">
        <v>345</v>
      </c>
      <c r="D2675" s="22">
        <v>65</v>
      </c>
      <c r="E2675" s="23"/>
    </row>
    <row r="2676" spans="1:5" ht="20" customHeight="1">
      <c r="A2676" s="19" t="s">
        <v>4796</v>
      </c>
      <c r="B2676" s="20" t="s">
        <v>4797</v>
      </c>
      <c r="C2676" s="21" t="s">
        <v>345</v>
      </c>
      <c r="D2676" s="22">
        <v>66</v>
      </c>
      <c r="E2676" s="23"/>
    </row>
    <row r="2677" spans="1:5" ht="20" customHeight="1">
      <c r="A2677" s="19" t="s">
        <v>4798</v>
      </c>
      <c r="B2677" s="20" t="s">
        <v>4797</v>
      </c>
      <c r="C2677" s="21" t="s">
        <v>345</v>
      </c>
      <c r="D2677" s="22">
        <v>66</v>
      </c>
      <c r="E2677" s="23"/>
    </row>
    <row r="2678" spans="1:5" ht="20" customHeight="1">
      <c r="A2678" s="19" t="s">
        <v>4799</v>
      </c>
      <c r="B2678" s="20" t="s">
        <v>4797</v>
      </c>
      <c r="C2678" s="21" t="s">
        <v>345</v>
      </c>
      <c r="D2678" s="22">
        <v>66</v>
      </c>
      <c r="E2678" s="23"/>
    </row>
    <row r="2679" spans="1:5" ht="20" customHeight="1">
      <c r="A2679" s="19" t="s">
        <v>4800</v>
      </c>
      <c r="B2679" s="20" t="s">
        <v>4801</v>
      </c>
      <c r="C2679" s="21" t="s">
        <v>139</v>
      </c>
      <c r="D2679" s="22">
        <v>63</v>
      </c>
      <c r="E2679" s="23"/>
    </row>
    <row r="2680" spans="1:5" ht="20" customHeight="1">
      <c r="A2680" s="19" t="s">
        <v>4802</v>
      </c>
      <c r="B2680" s="20" t="s">
        <v>4803</v>
      </c>
      <c r="C2680" s="21" t="s">
        <v>345</v>
      </c>
      <c r="D2680" s="22">
        <v>66</v>
      </c>
      <c r="E2680" s="23"/>
    </row>
    <row r="2681" spans="1:5" ht="20" customHeight="1">
      <c r="A2681" s="19" t="s">
        <v>4804</v>
      </c>
      <c r="B2681" s="20" t="s">
        <v>4805</v>
      </c>
      <c r="C2681" s="21" t="s">
        <v>345</v>
      </c>
      <c r="D2681" s="22">
        <v>66</v>
      </c>
      <c r="E2681" s="23"/>
    </row>
    <row r="2682" spans="1:5" ht="20" customHeight="1">
      <c r="A2682" s="19" t="s">
        <v>4806</v>
      </c>
      <c r="B2682" s="20" t="s">
        <v>4807</v>
      </c>
      <c r="C2682" s="21" t="s">
        <v>345</v>
      </c>
      <c r="D2682" s="22">
        <v>66</v>
      </c>
      <c r="E2682" s="23"/>
    </row>
    <row r="2683" spans="1:5" ht="20" customHeight="1">
      <c r="A2683" s="19" t="s">
        <v>4808</v>
      </c>
      <c r="B2683" s="20" t="s">
        <v>4809</v>
      </c>
      <c r="C2683" s="21" t="s">
        <v>345</v>
      </c>
      <c r="D2683" s="22">
        <v>65</v>
      </c>
      <c r="E2683" s="23"/>
    </row>
    <row r="2684" spans="1:5" ht="20" customHeight="1">
      <c r="A2684" s="19" t="s">
        <v>4810</v>
      </c>
      <c r="B2684" s="20" t="s">
        <v>4811</v>
      </c>
      <c r="C2684" s="21" t="s">
        <v>345</v>
      </c>
      <c r="D2684" s="22">
        <v>66</v>
      </c>
      <c r="E2684" s="23"/>
    </row>
    <row r="2685" spans="1:5" ht="20" customHeight="1">
      <c r="A2685" s="19" t="s">
        <v>4812</v>
      </c>
      <c r="B2685" s="20" t="s">
        <v>4811</v>
      </c>
      <c r="C2685" s="21" t="s">
        <v>345</v>
      </c>
      <c r="D2685" s="22">
        <v>66</v>
      </c>
      <c r="E2685" s="23"/>
    </row>
    <row r="2686" spans="1:5" ht="20" customHeight="1">
      <c r="A2686" s="19" t="s">
        <v>4813</v>
      </c>
      <c r="B2686" s="20" t="s">
        <v>4814</v>
      </c>
      <c r="C2686" s="21" t="s">
        <v>345</v>
      </c>
      <c r="D2686" s="22">
        <v>66</v>
      </c>
      <c r="E2686" s="23"/>
    </row>
    <row r="2687" spans="1:5" ht="20" customHeight="1">
      <c r="A2687" s="19" t="s">
        <v>4815</v>
      </c>
      <c r="B2687" s="20" t="s">
        <v>4816</v>
      </c>
      <c r="C2687" s="21" t="s">
        <v>345</v>
      </c>
      <c r="D2687" s="22">
        <v>67</v>
      </c>
      <c r="E2687" s="23"/>
    </row>
    <row r="2688" spans="1:5" ht="20" customHeight="1">
      <c r="A2688" s="19" t="s">
        <v>4817</v>
      </c>
      <c r="B2688" s="20" t="s">
        <v>4816</v>
      </c>
      <c r="C2688" s="21" t="s">
        <v>345</v>
      </c>
      <c r="D2688" s="22">
        <v>67</v>
      </c>
      <c r="E2688" s="23"/>
    </row>
    <row r="2689" spans="1:5" ht="20" customHeight="1">
      <c r="A2689" s="19" t="s">
        <v>4818</v>
      </c>
      <c r="B2689" s="20" t="s">
        <v>4819</v>
      </c>
      <c r="C2689" s="21" t="s">
        <v>345</v>
      </c>
      <c r="D2689" s="22">
        <v>66</v>
      </c>
      <c r="E2689" s="23"/>
    </row>
    <row r="2690" spans="1:5" ht="20" customHeight="1">
      <c r="A2690" s="19" t="s">
        <v>4820</v>
      </c>
      <c r="B2690" s="20" t="s">
        <v>4821</v>
      </c>
      <c r="C2690" s="21" t="s">
        <v>345</v>
      </c>
      <c r="D2690" s="22">
        <v>64</v>
      </c>
      <c r="E2690" s="23"/>
    </row>
    <row r="2691" spans="1:5" ht="20" customHeight="1">
      <c r="A2691" s="19" t="s">
        <v>4822</v>
      </c>
      <c r="B2691" s="20" t="s">
        <v>4823</v>
      </c>
      <c r="C2691" s="21" t="s">
        <v>345</v>
      </c>
      <c r="D2691" s="22">
        <v>66</v>
      </c>
      <c r="E2691" s="23"/>
    </row>
    <row r="2692" spans="1:5" ht="20" customHeight="1">
      <c r="A2692" s="19" t="s">
        <v>4824</v>
      </c>
      <c r="B2692" s="20" t="s">
        <v>4825</v>
      </c>
      <c r="C2692" s="21" t="s">
        <v>296</v>
      </c>
      <c r="D2692" s="22">
        <v>53</v>
      </c>
      <c r="E2692" s="23"/>
    </row>
    <row r="2693" spans="1:5" ht="20" customHeight="1">
      <c r="A2693" s="19" t="s">
        <v>4826</v>
      </c>
      <c r="B2693" s="20" t="s">
        <v>4827</v>
      </c>
      <c r="C2693" s="21" t="s">
        <v>345</v>
      </c>
      <c r="D2693" s="22">
        <v>65</v>
      </c>
      <c r="E2693" s="23"/>
    </row>
    <row r="2694" spans="1:5" ht="20" customHeight="1">
      <c r="A2694" s="19" t="s">
        <v>4828</v>
      </c>
      <c r="B2694" s="20" t="s">
        <v>4827</v>
      </c>
      <c r="C2694" s="21" t="s">
        <v>345</v>
      </c>
      <c r="D2694" s="22">
        <v>65</v>
      </c>
      <c r="E2694" s="23"/>
    </row>
    <row r="2695" spans="1:5" ht="20" customHeight="1">
      <c r="A2695" s="19" t="s">
        <v>4829</v>
      </c>
      <c r="B2695" s="20" t="s">
        <v>4830</v>
      </c>
      <c r="C2695" s="21" t="s">
        <v>296</v>
      </c>
      <c r="D2695" s="22">
        <v>44</v>
      </c>
      <c r="E2695" s="23"/>
    </row>
    <row r="2696" spans="1:5" ht="20" customHeight="1">
      <c r="A2696" s="19" t="s">
        <v>4831</v>
      </c>
      <c r="B2696" s="20" t="s">
        <v>4832</v>
      </c>
      <c r="C2696" s="21" t="s">
        <v>345</v>
      </c>
      <c r="D2696" s="22">
        <v>66</v>
      </c>
      <c r="E2696" s="23"/>
    </row>
    <row r="2697" spans="1:5" ht="20" customHeight="1">
      <c r="A2697" s="19" t="s">
        <v>4833</v>
      </c>
      <c r="B2697" s="20" t="s">
        <v>4832</v>
      </c>
      <c r="C2697" s="21" t="s">
        <v>345</v>
      </c>
      <c r="D2697" s="22">
        <v>66</v>
      </c>
      <c r="E2697" s="23"/>
    </row>
    <row r="2698" spans="1:5" ht="20" customHeight="1">
      <c r="A2698" s="19" t="s">
        <v>4834</v>
      </c>
      <c r="B2698" s="20" t="s">
        <v>4835</v>
      </c>
      <c r="C2698" s="21" t="s">
        <v>345</v>
      </c>
      <c r="D2698" s="22">
        <v>66</v>
      </c>
      <c r="E2698" s="23"/>
    </row>
    <row r="2699" spans="1:5" ht="20" customHeight="1">
      <c r="A2699" s="19" t="s">
        <v>4836</v>
      </c>
      <c r="B2699" s="20" t="s">
        <v>4837</v>
      </c>
      <c r="C2699" s="21" t="s">
        <v>296</v>
      </c>
      <c r="D2699" s="22">
        <v>55</v>
      </c>
      <c r="E2699" s="23"/>
    </row>
    <row r="2700" spans="1:5" ht="20" customHeight="1">
      <c r="A2700" s="19" t="s">
        <v>4838</v>
      </c>
      <c r="B2700" s="20" t="s">
        <v>4839</v>
      </c>
      <c r="C2700" s="21" t="s">
        <v>296</v>
      </c>
      <c r="D2700" s="22">
        <v>49</v>
      </c>
      <c r="E2700" s="23"/>
    </row>
    <row r="2701" spans="1:5" ht="20" customHeight="1">
      <c r="A2701" s="19" t="s">
        <v>4840</v>
      </c>
      <c r="B2701" s="20" t="s">
        <v>4841</v>
      </c>
      <c r="C2701" s="21" t="s">
        <v>345</v>
      </c>
      <c r="D2701" s="22">
        <v>66</v>
      </c>
      <c r="E2701" s="23"/>
    </row>
    <row r="2702" spans="1:5" ht="20" customHeight="1">
      <c r="A2702" s="19" t="s">
        <v>4842</v>
      </c>
      <c r="B2702" s="20" t="s">
        <v>4843</v>
      </c>
      <c r="C2702" s="21" t="s">
        <v>345</v>
      </c>
      <c r="D2702" s="22">
        <v>66</v>
      </c>
      <c r="E2702" s="23"/>
    </row>
    <row r="2703" spans="1:5" ht="20" customHeight="1">
      <c r="A2703" s="19" t="s">
        <v>4844</v>
      </c>
      <c r="B2703" s="24">
        <v>100</v>
      </c>
      <c r="C2703" s="21" t="s">
        <v>345</v>
      </c>
      <c r="D2703" s="22">
        <v>65</v>
      </c>
      <c r="E2703" s="23"/>
    </row>
    <row r="2704" spans="1:5" ht="20" customHeight="1">
      <c r="A2704" s="19" t="s">
        <v>4845</v>
      </c>
      <c r="B2704" s="20" t="s">
        <v>4846</v>
      </c>
      <c r="C2704" s="21" t="s">
        <v>345</v>
      </c>
      <c r="D2704" s="22">
        <v>66</v>
      </c>
      <c r="E2704" s="23"/>
    </row>
    <row r="2705" spans="1:5" ht="20" customHeight="1">
      <c r="A2705" s="19" t="s">
        <v>4847</v>
      </c>
      <c r="B2705" s="20" t="s">
        <v>4846</v>
      </c>
      <c r="C2705" s="21" t="s">
        <v>345</v>
      </c>
      <c r="D2705" s="22">
        <v>66</v>
      </c>
      <c r="E2705" s="23"/>
    </row>
    <row r="2706" spans="1:5" ht="20" customHeight="1">
      <c r="A2706" s="19" t="s">
        <v>4848</v>
      </c>
      <c r="B2706" s="20" t="s">
        <v>4849</v>
      </c>
      <c r="C2706" s="21" t="s">
        <v>296</v>
      </c>
      <c r="D2706" s="22">
        <v>56</v>
      </c>
      <c r="E2706" s="23"/>
    </row>
    <row r="2707" spans="1:5" ht="20" customHeight="1">
      <c r="A2707" s="19" t="s">
        <v>4850</v>
      </c>
      <c r="B2707" s="20" t="s">
        <v>4851</v>
      </c>
      <c r="C2707" s="21" t="s">
        <v>296</v>
      </c>
      <c r="D2707" s="22">
        <v>50</v>
      </c>
      <c r="E2707" s="23"/>
    </row>
    <row r="2708" spans="1:5" ht="20" customHeight="1">
      <c r="A2708" s="19" t="s">
        <v>4852</v>
      </c>
      <c r="B2708" s="20" t="s">
        <v>4851</v>
      </c>
      <c r="C2708" s="21" t="s">
        <v>296</v>
      </c>
      <c r="D2708" s="22">
        <v>50</v>
      </c>
      <c r="E2708" s="23"/>
    </row>
    <row r="2709" spans="1:5" ht="20" customHeight="1">
      <c r="A2709" s="19" t="s">
        <v>4853</v>
      </c>
      <c r="B2709" s="20" t="s">
        <v>4854</v>
      </c>
      <c r="C2709" s="21" t="s">
        <v>345</v>
      </c>
      <c r="D2709" s="22">
        <v>66</v>
      </c>
      <c r="E2709" s="23"/>
    </row>
    <row r="2710" spans="1:5" ht="20" customHeight="1">
      <c r="A2710" s="19" t="s">
        <v>4855</v>
      </c>
      <c r="B2710" s="20" t="s">
        <v>4856</v>
      </c>
      <c r="C2710" s="21" t="s">
        <v>345</v>
      </c>
      <c r="D2710" s="22">
        <v>66</v>
      </c>
      <c r="E2710" s="23"/>
    </row>
    <row r="2711" spans="1:5" ht="20" customHeight="1">
      <c r="A2711" s="19" t="s">
        <v>4857</v>
      </c>
      <c r="B2711" s="20" t="s">
        <v>4858</v>
      </c>
      <c r="C2711" s="21" t="s">
        <v>345</v>
      </c>
      <c r="D2711" s="22">
        <v>66</v>
      </c>
      <c r="E2711" s="23"/>
    </row>
    <row r="2712" spans="1:5" ht="20" customHeight="1">
      <c r="A2712" s="19" t="s">
        <v>4859</v>
      </c>
      <c r="B2712" s="20" t="s">
        <v>4860</v>
      </c>
      <c r="C2712" s="21" t="s">
        <v>345</v>
      </c>
      <c r="D2712" s="22">
        <v>65</v>
      </c>
      <c r="E2712" s="23"/>
    </row>
    <row r="2713" spans="1:5" ht="20" customHeight="1">
      <c r="A2713" s="19" t="s">
        <v>4861</v>
      </c>
      <c r="B2713" s="20" t="s">
        <v>4862</v>
      </c>
      <c r="C2713" s="21" t="s">
        <v>345</v>
      </c>
      <c r="D2713" s="22">
        <v>66</v>
      </c>
      <c r="E2713" s="23"/>
    </row>
    <row r="2714" spans="1:5" ht="20" customHeight="1">
      <c r="A2714" s="19" t="s">
        <v>4863</v>
      </c>
      <c r="B2714" s="20" t="s">
        <v>4862</v>
      </c>
      <c r="C2714" s="21" t="s">
        <v>345</v>
      </c>
      <c r="D2714" s="22">
        <v>66</v>
      </c>
      <c r="E2714" s="23"/>
    </row>
    <row r="2715" spans="1:5" ht="20" customHeight="1">
      <c r="A2715" s="19" t="s">
        <v>4864</v>
      </c>
      <c r="B2715" s="20" t="s">
        <v>4862</v>
      </c>
      <c r="C2715" s="21" t="s">
        <v>345</v>
      </c>
      <c r="D2715" s="22">
        <v>66</v>
      </c>
      <c r="E2715" s="23"/>
    </row>
    <row r="2716" spans="1:5" ht="20" customHeight="1">
      <c r="A2716" s="19" t="s">
        <v>4865</v>
      </c>
      <c r="B2716" s="20" t="s">
        <v>4866</v>
      </c>
      <c r="C2716" s="21" t="s">
        <v>139</v>
      </c>
      <c r="D2716" s="22">
        <v>63</v>
      </c>
      <c r="E2716" s="23"/>
    </row>
    <row r="2717" spans="1:5" ht="20" customHeight="1">
      <c r="A2717" s="19" t="s">
        <v>4867</v>
      </c>
      <c r="B2717" s="20" t="s">
        <v>4868</v>
      </c>
      <c r="C2717" s="21" t="s">
        <v>345</v>
      </c>
      <c r="D2717" s="22">
        <v>66</v>
      </c>
      <c r="E2717" s="23"/>
    </row>
    <row r="2718" spans="1:5" ht="20" customHeight="1">
      <c r="A2718" s="19" t="s">
        <v>4869</v>
      </c>
      <c r="B2718" s="20" t="s">
        <v>4870</v>
      </c>
      <c r="C2718" s="21" t="s">
        <v>345</v>
      </c>
      <c r="D2718" s="22">
        <v>66</v>
      </c>
      <c r="E2718" s="23"/>
    </row>
    <row r="2719" spans="1:5" ht="20" customHeight="1">
      <c r="A2719" s="19" t="s">
        <v>4871</v>
      </c>
      <c r="B2719" s="20" t="s">
        <v>4872</v>
      </c>
      <c r="C2719" s="21" t="s">
        <v>345</v>
      </c>
      <c r="D2719" s="22">
        <v>66</v>
      </c>
      <c r="E2719" s="23"/>
    </row>
    <row r="2720" spans="1:5" ht="20" customHeight="1">
      <c r="A2720" s="19" t="s">
        <v>4873</v>
      </c>
      <c r="B2720" s="20" t="s">
        <v>4874</v>
      </c>
      <c r="C2720" s="21" t="s">
        <v>345</v>
      </c>
      <c r="D2720" s="22">
        <v>65</v>
      </c>
      <c r="E2720" s="23"/>
    </row>
    <row r="2721" spans="1:5" ht="20" customHeight="1">
      <c r="A2721" s="19" t="s">
        <v>4875</v>
      </c>
      <c r="B2721" s="20" t="s">
        <v>4876</v>
      </c>
      <c r="C2721" s="21" t="s">
        <v>345</v>
      </c>
      <c r="D2721" s="22">
        <v>66</v>
      </c>
      <c r="E2721" s="23"/>
    </row>
    <row r="2722" spans="1:5" ht="20" customHeight="1">
      <c r="A2722" s="19" t="s">
        <v>4877</v>
      </c>
      <c r="B2722" s="20" t="s">
        <v>4876</v>
      </c>
      <c r="C2722" s="21" t="s">
        <v>345</v>
      </c>
      <c r="D2722" s="22">
        <v>66</v>
      </c>
      <c r="E2722" s="23"/>
    </row>
    <row r="2723" spans="1:5" ht="20" customHeight="1">
      <c r="A2723" s="19" t="s">
        <v>4878</v>
      </c>
      <c r="B2723" s="20" t="s">
        <v>4879</v>
      </c>
      <c r="C2723" s="21" t="s">
        <v>296</v>
      </c>
      <c r="D2723" s="22">
        <v>47</v>
      </c>
      <c r="E2723" s="23"/>
    </row>
    <row r="2724" spans="1:5" ht="20" customHeight="1">
      <c r="A2724" s="19" t="s">
        <v>4880</v>
      </c>
      <c r="B2724" s="20" t="s">
        <v>4881</v>
      </c>
      <c r="C2724" s="21" t="s">
        <v>345</v>
      </c>
      <c r="D2724" s="22">
        <v>66</v>
      </c>
      <c r="E2724" s="23"/>
    </row>
    <row r="2725" spans="1:5" ht="20" customHeight="1">
      <c r="A2725" s="19" t="s">
        <v>4882</v>
      </c>
      <c r="B2725" s="20" t="s">
        <v>4883</v>
      </c>
      <c r="C2725" s="21" t="s">
        <v>345</v>
      </c>
      <c r="D2725" s="22">
        <v>66</v>
      </c>
      <c r="E2725" s="23"/>
    </row>
    <row r="2726" spans="1:5" ht="20" customHeight="1">
      <c r="A2726" s="19" t="s">
        <v>4884</v>
      </c>
      <c r="B2726" s="20" t="s">
        <v>4885</v>
      </c>
      <c r="C2726" s="21" t="s">
        <v>345</v>
      </c>
      <c r="D2726" s="22">
        <v>64</v>
      </c>
      <c r="E2726" s="23"/>
    </row>
    <row r="2727" spans="1:5" ht="20" customHeight="1">
      <c r="A2727" s="19" t="s">
        <v>4886</v>
      </c>
      <c r="B2727" s="20" t="s">
        <v>4887</v>
      </c>
      <c r="C2727" s="21" t="s">
        <v>345</v>
      </c>
      <c r="D2727" s="22">
        <v>66</v>
      </c>
      <c r="E2727" s="23"/>
    </row>
    <row r="2728" spans="1:5" ht="20" customHeight="1">
      <c r="A2728" s="19" t="s">
        <v>4888</v>
      </c>
      <c r="B2728" s="20" t="s">
        <v>4889</v>
      </c>
      <c r="C2728" s="21" t="s">
        <v>345</v>
      </c>
      <c r="D2728" s="22">
        <v>65</v>
      </c>
      <c r="E2728" s="23"/>
    </row>
    <row r="2729" spans="1:5" ht="20" customHeight="1">
      <c r="A2729" s="19" t="s">
        <v>4890</v>
      </c>
      <c r="B2729" s="20" t="s">
        <v>4889</v>
      </c>
      <c r="C2729" s="21" t="s">
        <v>345</v>
      </c>
      <c r="D2729" s="22">
        <v>65</v>
      </c>
      <c r="E2729" s="23"/>
    </row>
    <row r="2730" spans="1:5" ht="20" customHeight="1">
      <c r="A2730" s="19" t="s">
        <v>4891</v>
      </c>
      <c r="B2730" s="20" t="s">
        <v>4889</v>
      </c>
      <c r="C2730" s="21" t="s">
        <v>345</v>
      </c>
      <c r="D2730" s="22">
        <v>65</v>
      </c>
      <c r="E2730" s="23"/>
    </row>
    <row r="2731" spans="1:5" ht="20" customHeight="1">
      <c r="A2731" s="19" t="s">
        <v>4892</v>
      </c>
      <c r="B2731" s="20" t="s">
        <v>4889</v>
      </c>
      <c r="C2731" s="21" t="s">
        <v>345</v>
      </c>
      <c r="D2731" s="22">
        <v>65</v>
      </c>
      <c r="E2731" s="23"/>
    </row>
    <row r="2732" spans="1:5" ht="20" customHeight="1">
      <c r="A2732" s="19" t="s">
        <v>4893</v>
      </c>
      <c r="B2732" s="20" t="s">
        <v>4894</v>
      </c>
      <c r="C2732" s="21" t="s">
        <v>345</v>
      </c>
      <c r="D2732" s="22">
        <v>66</v>
      </c>
      <c r="E2732" s="23"/>
    </row>
    <row r="2733" spans="1:5" ht="20" customHeight="1">
      <c r="A2733" s="19" t="s">
        <v>4895</v>
      </c>
      <c r="B2733" s="20" t="s">
        <v>4894</v>
      </c>
      <c r="C2733" s="21" t="s">
        <v>345</v>
      </c>
      <c r="D2733" s="22">
        <v>66</v>
      </c>
      <c r="E2733" s="23"/>
    </row>
    <row r="2734" spans="1:5" ht="20" customHeight="1">
      <c r="A2734" s="19" t="s">
        <v>4896</v>
      </c>
      <c r="B2734" s="20" t="s">
        <v>4897</v>
      </c>
      <c r="C2734" s="21" t="s">
        <v>296</v>
      </c>
      <c r="D2734" s="22">
        <v>62</v>
      </c>
      <c r="E2734" s="23"/>
    </row>
    <row r="2735" spans="1:5" ht="20" customHeight="1">
      <c r="A2735" s="19" t="s">
        <v>4898</v>
      </c>
      <c r="B2735" s="20" t="s">
        <v>4897</v>
      </c>
      <c r="C2735" s="21" t="s">
        <v>296</v>
      </c>
      <c r="D2735" s="22">
        <v>62</v>
      </c>
      <c r="E2735" s="23"/>
    </row>
    <row r="2736" spans="1:5" ht="20" customHeight="1">
      <c r="A2736" s="19" t="s">
        <v>4899</v>
      </c>
      <c r="B2736" s="20" t="s">
        <v>4900</v>
      </c>
      <c r="C2736" s="21" t="s">
        <v>296</v>
      </c>
      <c r="D2736" s="22">
        <v>35</v>
      </c>
      <c r="E2736" s="23"/>
    </row>
    <row r="2737" spans="1:5" ht="20" customHeight="1">
      <c r="A2737" s="19" t="s">
        <v>4901</v>
      </c>
      <c r="B2737" s="20" t="s">
        <v>4902</v>
      </c>
      <c r="C2737" s="21" t="s">
        <v>345</v>
      </c>
      <c r="D2737" s="22">
        <v>67</v>
      </c>
      <c r="E2737" s="23"/>
    </row>
    <row r="2738" spans="1:5" ht="20" customHeight="1">
      <c r="A2738" s="19" t="s">
        <v>4903</v>
      </c>
      <c r="B2738" s="20" t="s">
        <v>4904</v>
      </c>
      <c r="C2738" s="21" t="s">
        <v>345</v>
      </c>
      <c r="D2738" s="22">
        <v>66</v>
      </c>
      <c r="E2738" s="23"/>
    </row>
    <row r="2739" spans="1:5" ht="20" customHeight="1">
      <c r="A2739" s="19" t="s">
        <v>4905</v>
      </c>
      <c r="B2739" s="20" t="s">
        <v>4906</v>
      </c>
      <c r="C2739" s="21" t="s">
        <v>345</v>
      </c>
      <c r="D2739" s="22">
        <v>66</v>
      </c>
      <c r="E2739" s="23"/>
    </row>
    <row r="2740" spans="1:5" ht="20" customHeight="1">
      <c r="A2740" s="19" t="s">
        <v>4907</v>
      </c>
      <c r="B2740" s="20" t="s">
        <v>4908</v>
      </c>
      <c r="C2740" s="21" t="s">
        <v>345</v>
      </c>
      <c r="D2740" s="22">
        <v>66</v>
      </c>
      <c r="E2740" s="23"/>
    </row>
    <row r="2741" spans="1:5" ht="20" customHeight="1">
      <c r="A2741" s="19" t="s">
        <v>4909</v>
      </c>
      <c r="B2741" s="20" t="s">
        <v>4910</v>
      </c>
      <c r="C2741" s="21" t="s">
        <v>345</v>
      </c>
      <c r="D2741" s="22">
        <v>65</v>
      </c>
      <c r="E2741" s="23"/>
    </row>
    <row r="2742" spans="1:5" ht="20" customHeight="1">
      <c r="A2742" s="19" t="s">
        <v>4911</v>
      </c>
      <c r="B2742" s="20" t="s">
        <v>4912</v>
      </c>
      <c r="C2742" s="21" t="s">
        <v>345</v>
      </c>
      <c r="D2742" s="22">
        <v>66</v>
      </c>
      <c r="E2742" s="23"/>
    </row>
    <row r="2743" spans="1:5" ht="20" customHeight="1">
      <c r="A2743" s="19" t="s">
        <v>4913</v>
      </c>
      <c r="B2743" s="20" t="s">
        <v>4912</v>
      </c>
      <c r="C2743" s="21" t="s">
        <v>345</v>
      </c>
      <c r="D2743" s="22">
        <v>66</v>
      </c>
      <c r="E2743" s="23"/>
    </row>
    <row r="2744" spans="1:5" ht="20" customHeight="1">
      <c r="A2744" s="19" t="s">
        <v>4914</v>
      </c>
      <c r="B2744" s="20" t="s">
        <v>4915</v>
      </c>
      <c r="C2744" s="21" t="s">
        <v>345</v>
      </c>
      <c r="D2744" s="22">
        <v>67</v>
      </c>
      <c r="E2744" s="23"/>
    </row>
    <row r="2745" spans="1:5" ht="20" customHeight="1">
      <c r="A2745" s="19" t="s">
        <v>4916</v>
      </c>
      <c r="B2745" s="20" t="s">
        <v>4917</v>
      </c>
      <c r="C2745" s="21" t="s">
        <v>345</v>
      </c>
      <c r="D2745" s="22">
        <v>66</v>
      </c>
      <c r="E2745" s="23"/>
    </row>
    <row r="2746" spans="1:5" ht="20" customHeight="1">
      <c r="A2746" s="19" t="s">
        <v>4918</v>
      </c>
      <c r="B2746" s="20" t="s">
        <v>4919</v>
      </c>
      <c r="C2746" s="21" t="s">
        <v>296</v>
      </c>
      <c r="D2746" s="22">
        <v>57</v>
      </c>
      <c r="E2746" s="23"/>
    </row>
    <row r="2747" spans="1:5" ht="20" customHeight="1">
      <c r="A2747" s="19" t="s">
        <v>4920</v>
      </c>
      <c r="B2747" s="20" t="s">
        <v>4919</v>
      </c>
      <c r="C2747" s="21" t="s">
        <v>296</v>
      </c>
      <c r="D2747" s="22">
        <v>57</v>
      </c>
      <c r="E2747" s="23"/>
    </row>
    <row r="2748" spans="1:5" ht="20" customHeight="1">
      <c r="A2748" s="19" t="s">
        <v>4921</v>
      </c>
      <c r="B2748" s="20" t="s">
        <v>4922</v>
      </c>
      <c r="C2748" s="21" t="s">
        <v>345</v>
      </c>
      <c r="D2748" s="22">
        <v>66</v>
      </c>
      <c r="E2748" s="23"/>
    </row>
    <row r="2749" spans="1:5" ht="20" customHeight="1">
      <c r="A2749" s="19" t="s">
        <v>4923</v>
      </c>
      <c r="B2749" s="20" t="s">
        <v>4924</v>
      </c>
      <c r="C2749" s="21" t="s">
        <v>345</v>
      </c>
      <c r="D2749" s="22">
        <v>66</v>
      </c>
      <c r="E2749" s="23"/>
    </row>
    <row r="2750" spans="1:5" ht="20" customHeight="1">
      <c r="A2750" s="19" t="s">
        <v>4925</v>
      </c>
      <c r="B2750" s="20" t="s">
        <v>4926</v>
      </c>
      <c r="C2750" s="21" t="s">
        <v>345</v>
      </c>
      <c r="D2750" s="22">
        <v>65</v>
      </c>
      <c r="E2750" s="23"/>
    </row>
    <row r="2751" spans="1:5" ht="20" customHeight="1">
      <c r="A2751" s="19" t="s">
        <v>4927</v>
      </c>
      <c r="B2751" s="20" t="s">
        <v>4928</v>
      </c>
      <c r="C2751" s="21" t="s">
        <v>345</v>
      </c>
      <c r="D2751" s="22">
        <v>66</v>
      </c>
      <c r="E2751" s="23"/>
    </row>
    <row r="2752" spans="1:5" ht="20" customHeight="1">
      <c r="A2752" s="19" t="s">
        <v>4929</v>
      </c>
      <c r="B2752" s="20" t="s">
        <v>4928</v>
      </c>
      <c r="C2752" s="21" t="s">
        <v>345</v>
      </c>
      <c r="D2752" s="22">
        <v>66</v>
      </c>
      <c r="E2752" s="23"/>
    </row>
    <row r="2753" spans="1:5" ht="20" customHeight="1">
      <c r="A2753" s="19" t="s">
        <v>4930</v>
      </c>
      <c r="B2753" s="20" t="s">
        <v>4928</v>
      </c>
      <c r="C2753" s="21" t="s">
        <v>345</v>
      </c>
      <c r="D2753" s="22">
        <v>66</v>
      </c>
      <c r="E2753" s="23"/>
    </row>
    <row r="2754" spans="1:5" ht="20" customHeight="1">
      <c r="A2754" s="19" t="s">
        <v>4931</v>
      </c>
      <c r="B2754" s="20" t="s">
        <v>4932</v>
      </c>
      <c r="C2754" s="21" t="s">
        <v>139</v>
      </c>
      <c r="D2754" s="22">
        <v>63</v>
      </c>
      <c r="E2754" s="23"/>
    </row>
    <row r="2755" spans="1:5" ht="20" customHeight="1">
      <c r="A2755" s="19" t="s">
        <v>4933</v>
      </c>
      <c r="B2755" s="20" t="s">
        <v>4934</v>
      </c>
      <c r="C2755" s="21" t="s">
        <v>296</v>
      </c>
      <c r="D2755" s="22">
        <v>36</v>
      </c>
      <c r="E2755" s="23"/>
    </row>
    <row r="2756" spans="1:5" ht="20" customHeight="1">
      <c r="A2756" s="19" t="s">
        <v>4935</v>
      </c>
      <c r="B2756" s="24">
        <v>100</v>
      </c>
      <c r="C2756" s="21" t="s">
        <v>345</v>
      </c>
      <c r="D2756" s="22">
        <v>66</v>
      </c>
      <c r="E2756" s="23"/>
    </row>
    <row r="2757" spans="1:5" ht="20" customHeight="1">
      <c r="A2757" s="19" t="s">
        <v>4936</v>
      </c>
      <c r="B2757" s="20" t="s">
        <v>4937</v>
      </c>
      <c r="C2757" s="21" t="s">
        <v>345</v>
      </c>
      <c r="D2757" s="22">
        <v>66</v>
      </c>
      <c r="E2757" s="23"/>
    </row>
    <row r="2758" spans="1:5" ht="20" customHeight="1">
      <c r="A2758" s="19" t="s">
        <v>4938</v>
      </c>
      <c r="B2758" s="20" t="s">
        <v>4939</v>
      </c>
      <c r="C2758" s="21" t="s">
        <v>296</v>
      </c>
      <c r="D2758" s="22">
        <v>37</v>
      </c>
      <c r="E2758" s="23"/>
    </row>
    <row r="2759" spans="1:5" ht="20" customHeight="1">
      <c r="A2759" s="19" t="s">
        <v>4940</v>
      </c>
      <c r="B2759" s="20" t="s">
        <v>4939</v>
      </c>
      <c r="C2759" s="21" t="s">
        <v>296</v>
      </c>
      <c r="D2759" s="22">
        <v>37</v>
      </c>
      <c r="E2759" s="23"/>
    </row>
    <row r="2760" spans="1:5" ht="20" customHeight="1">
      <c r="A2760" s="19" t="s">
        <v>4941</v>
      </c>
      <c r="B2760" s="20" t="s">
        <v>4942</v>
      </c>
      <c r="C2760" s="21" t="s">
        <v>345</v>
      </c>
      <c r="D2760" s="22">
        <v>66</v>
      </c>
      <c r="E2760" s="23"/>
    </row>
    <row r="2761" spans="1:5" ht="20" customHeight="1">
      <c r="A2761" s="19" t="s">
        <v>4943</v>
      </c>
      <c r="B2761" s="20" t="s">
        <v>4944</v>
      </c>
      <c r="C2761" s="21" t="s">
        <v>345</v>
      </c>
      <c r="D2761" s="22">
        <v>65</v>
      </c>
      <c r="E2761" s="23"/>
    </row>
    <row r="2762" spans="1:5" ht="20" customHeight="1">
      <c r="A2762" s="19" t="s">
        <v>4945</v>
      </c>
      <c r="B2762" s="20" t="s">
        <v>4946</v>
      </c>
      <c r="C2762" s="21" t="s">
        <v>345</v>
      </c>
      <c r="D2762" s="22">
        <v>66</v>
      </c>
      <c r="E2762" s="23"/>
    </row>
    <row r="2763" spans="1:5" ht="20" customHeight="1">
      <c r="A2763" s="19" t="s">
        <v>4947</v>
      </c>
      <c r="B2763" s="20" t="s">
        <v>4946</v>
      </c>
      <c r="C2763" s="21" t="s">
        <v>345</v>
      </c>
      <c r="D2763" s="22">
        <v>66</v>
      </c>
      <c r="E2763" s="23"/>
    </row>
    <row r="2764" spans="1:5" ht="20" customHeight="1">
      <c r="A2764" s="19" t="s">
        <v>4948</v>
      </c>
      <c r="B2764" s="20" t="s">
        <v>4949</v>
      </c>
      <c r="C2764" s="21" t="s">
        <v>345</v>
      </c>
      <c r="D2764" s="22">
        <v>66</v>
      </c>
      <c r="E2764" s="23"/>
    </row>
    <row r="2765" spans="1:5" ht="20" customHeight="1">
      <c r="A2765" s="19" t="s">
        <v>4950</v>
      </c>
      <c r="B2765" s="20" t="s">
        <v>4951</v>
      </c>
      <c r="C2765" s="21" t="s">
        <v>345</v>
      </c>
      <c r="D2765" s="22">
        <v>66</v>
      </c>
      <c r="E2765" s="23"/>
    </row>
    <row r="2766" spans="1:5" ht="20" customHeight="1">
      <c r="A2766" s="19" t="s">
        <v>4952</v>
      </c>
      <c r="B2766" s="20" t="s">
        <v>4953</v>
      </c>
      <c r="C2766" s="21" t="s">
        <v>345</v>
      </c>
      <c r="D2766" s="22">
        <v>64</v>
      </c>
      <c r="E2766" s="23"/>
    </row>
    <row r="2767" spans="1:5" ht="20" customHeight="1">
      <c r="A2767" s="19" t="s">
        <v>4954</v>
      </c>
      <c r="B2767" s="20" t="s">
        <v>4955</v>
      </c>
      <c r="C2767" s="21" t="s">
        <v>345</v>
      </c>
      <c r="D2767" s="22">
        <v>66</v>
      </c>
      <c r="E2767" s="23"/>
    </row>
    <row r="2768" spans="1:5" ht="20" customHeight="1">
      <c r="A2768" s="19" t="s">
        <v>4956</v>
      </c>
      <c r="B2768" s="20" t="s">
        <v>4957</v>
      </c>
      <c r="C2768" s="21" t="s">
        <v>345</v>
      </c>
      <c r="D2768" s="22">
        <v>65</v>
      </c>
      <c r="E2768" s="23"/>
    </row>
    <row r="2769" spans="1:5" ht="20" customHeight="1">
      <c r="A2769" s="19" t="s">
        <v>4958</v>
      </c>
      <c r="B2769" s="20" t="s">
        <v>4957</v>
      </c>
      <c r="C2769" s="21" t="s">
        <v>345</v>
      </c>
      <c r="D2769" s="22">
        <v>65</v>
      </c>
      <c r="E2769" s="23"/>
    </row>
    <row r="2770" spans="1:5" ht="20" customHeight="1">
      <c r="A2770" s="19" t="s">
        <v>4959</v>
      </c>
      <c r="B2770" s="20" t="s">
        <v>4960</v>
      </c>
      <c r="C2770" s="21" t="s">
        <v>345</v>
      </c>
      <c r="D2770" s="22">
        <v>66</v>
      </c>
      <c r="E2770" s="23"/>
    </row>
    <row r="2771" spans="1:5" ht="20" customHeight="1">
      <c r="A2771" s="19" t="s">
        <v>4961</v>
      </c>
      <c r="B2771" s="20" t="s">
        <v>4960</v>
      </c>
      <c r="C2771" s="21" t="s">
        <v>345</v>
      </c>
      <c r="D2771" s="22">
        <v>66</v>
      </c>
      <c r="E2771" s="23"/>
    </row>
    <row r="2772" spans="1:5" ht="20" customHeight="1">
      <c r="A2772" s="19" t="s">
        <v>4962</v>
      </c>
      <c r="B2772" s="20" t="s">
        <v>4963</v>
      </c>
      <c r="C2772" s="21" t="s">
        <v>296</v>
      </c>
      <c r="D2772" s="22">
        <v>41</v>
      </c>
      <c r="E2772" s="23"/>
    </row>
    <row r="2773" spans="1:5" ht="20" customHeight="1">
      <c r="A2773" s="19" t="s">
        <v>4964</v>
      </c>
      <c r="B2773" s="20" t="s">
        <v>4963</v>
      </c>
      <c r="C2773" s="21" t="s">
        <v>296</v>
      </c>
      <c r="D2773" s="22">
        <v>41</v>
      </c>
      <c r="E2773" s="23"/>
    </row>
    <row r="2774" spans="1:5" ht="20" customHeight="1">
      <c r="A2774" s="19" t="s">
        <v>4965</v>
      </c>
      <c r="B2774" s="20" t="s">
        <v>4966</v>
      </c>
      <c r="C2774" s="21" t="s">
        <v>345</v>
      </c>
      <c r="D2774" s="22">
        <v>66</v>
      </c>
      <c r="E2774" s="23"/>
    </row>
    <row r="2775" spans="1:5" ht="20" customHeight="1">
      <c r="A2775" s="19" t="s">
        <v>4967</v>
      </c>
      <c r="B2775" s="20" t="s">
        <v>4968</v>
      </c>
      <c r="C2775" s="21" t="s">
        <v>345</v>
      </c>
      <c r="D2775" s="22">
        <v>67</v>
      </c>
      <c r="E2775" s="23"/>
    </row>
    <row r="2776" spans="1:5" ht="20" customHeight="1">
      <c r="A2776" s="19" t="s">
        <v>4969</v>
      </c>
      <c r="B2776" s="20" t="s">
        <v>4970</v>
      </c>
      <c r="C2776" s="21" t="s">
        <v>345</v>
      </c>
      <c r="D2776" s="22">
        <v>66</v>
      </c>
      <c r="E2776" s="23"/>
    </row>
    <row r="2777" spans="1:5" ht="20" customHeight="1">
      <c r="A2777" s="19" t="s">
        <v>4971</v>
      </c>
      <c r="B2777" s="20" t="s">
        <v>4972</v>
      </c>
      <c r="C2777" s="21" t="s">
        <v>345</v>
      </c>
      <c r="D2777" s="22">
        <v>65</v>
      </c>
      <c r="E2777" s="23"/>
    </row>
    <row r="2778" spans="1:5" ht="20" customHeight="1">
      <c r="A2778" s="19" t="s">
        <v>4973</v>
      </c>
      <c r="B2778" s="20" t="s">
        <v>4974</v>
      </c>
      <c r="C2778" s="21" t="s">
        <v>345</v>
      </c>
      <c r="D2778" s="22">
        <v>66</v>
      </c>
      <c r="E2778" s="23"/>
    </row>
    <row r="2779" spans="1:5" ht="20" customHeight="1">
      <c r="A2779" s="19" t="s">
        <v>4975</v>
      </c>
      <c r="B2779" s="20" t="s">
        <v>4976</v>
      </c>
      <c r="C2779" s="21" t="s">
        <v>345</v>
      </c>
      <c r="D2779" s="22">
        <v>66</v>
      </c>
      <c r="E2779" s="23"/>
    </row>
    <row r="2780" spans="1:5" ht="20" customHeight="1">
      <c r="A2780" s="19" t="s">
        <v>4977</v>
      </c>
      <c r="B2780" s="20" t="s">
        <v>4976</v>
      </c>
      <c r="C2780" s="21" t="s">
        <v>345</v>
      </c>
      <c r="D2780" s="22">
        <v>66</v>
      </c>
      <c r="E2780" s="23"/>
    </row>
    <row r="2781" spans="1:5" ht="20" customHeight="1">
      <c r="A2781" s="19" t="s">
        <v>4978</v>
      </c>
      <c r="B2781" s="20" t="s">
        <v>4979</v>
      </c>
      <c r="C2781" s="21" t="s">
        <v>296</v>
      </c>
      <c r="D2781" s="22">
        <v>55</v>
      </c>
      <c r="E2781" s="23"/>
    </row>
    <row r="2782" spans="1:5" ht="20" customHeight="1">
      <c r="A2782" s="19" t="s">
        <v>4980</v>
      </c>
      <c r="B2782" s="20" t="s">
        <v>4981</v>
      </c>
      <c r="C2782" s="21" t="s">
        <v>296</v>
      </c>
      <c r="D2782" s="22">
        <v>46</v>
      </c>
      <c r="E2782" s="23"/>
    </row>
    <row r="2783" spans="1:5" ht="20" customHeight="1">
      <c r="A2783" s="19" t="s">
        <v>4982</v>
      </c>
      <c r="B2783" s="20" t="s">
        <v>4981</v>
      </c>
      <c r="C2783" s="21" t="s">
        <v>296</v>
      </c>
      <c r="D2783" s="22">
        <v>46</v>
      </c>
      <c r="E2783" s="23"/>
    </row>
    <row r="2784" spans="1:5" ht="20" customHeight="1">
      <c r="A2784" s="19" t="s">
        <v>4983</v>
      </c>
      <c r="B2784" s="20" t="s">
        <v>4984</v>
      </c>
      <c r="C2784" s="21" t="s">
        <v>345</v>
      </c>
      <c r="D2784" s="22">
        <v>66</v>
      </c>
      <c r="E2784" s="23"/>
    </row>
    <row r="2785" spans="1:5" ht="20" customHeight="1">
      <c r="A2785" s="19" t="s">
        <v>4985</v>
      </c>
      <c r="B2785" s="20" t="s">
        <v>4986</v>
      </c>
      <c r="C2785" s="21" t="s">
        <v>345</v>
      </c>
      <c r="D2785" s="22">
        <v>66</v>
      </c>
      <c r="E2785" s="23"/>
    </row>
    <row r="2786" spans="1:5" ht="20" customHeight="1">
      <c r="A2786" s="19" t="s">
        <v>4987</v>
      </c>
      <c r="B2786" s="20" t="s">
        <v>4988</v>
      </c>
      <c r="C2786" s="21" t="s">
        <v>345</v>
      </c>
      <c r="D2786" s="22">
        <v>65</v>
      </c>
      <c r="E2786" s="23"/>
    </row>
    <row r="2787" spans="1:5" ht="20" customHeight="1">
      <c r="A2787" s="19" t="s">
        <v>4989</v>
      </c>
      <c r="B2787" s="20" t="s">
        <v>4990</v>
      </c>
      <c r="C2787" s="21" t="s">
        <v>345</v>
      </c>
      <c r="D2787" s="22">
        <v>66</v>
      </c>
      <c r="E2787" s="23"/>
    </row>
    <row r="2788" spans="1:5" ht="20" customHeight="1">
      <c r="A2788" s="19" t="s">
        <v>4991</v>
      </c>
      <c r="B2788" s="20" t="s">
        <v>4992</v>
      </c>
      <c r="C2788" s="21" t="s">
        <v>296</v>
      </c>
      <c r="D2788" s="22">
        <v>49</v>
      </c>
      <c r="E2788" s="23"/>
    </row>
    <row r="2789" spans="1:5" ht="20" customHeight="1">
      <c r="A2789" s="19" t="s">
        <v>4993</v>
      </c>
      <c r="B2789" s="20" t="s">
        <v>4994</v>
      </c>
      <c r="C2789" s="21" t="s">
        <v>345</v>
      </c>
      <c r="D2789" s="22">
        <v>66</v>
      </c>
      <c r="E2789" s="23"/>
    </row>
    <row r="2790" spans="1:5" ht="20" customHeight="1">
      <c r="A2790" s="19" t="s">
        <v>4995</v>
      </c>
      <c r="B2790" s="20" t="s">
        <v>4994</v>
      </c>
      <c r="C2790" s="21" t="s">
        <v>345</v>
      </c>
      <c r="D2790" s="22">
        <v>66</v>
      </c>
      <c r="E2790" s="23"/>
    </row>
    <row r="2791" spans="1:5" ht="20" customHeight="1">
      <c r="A2791" s="19" t="s">
        <v>4996</v>
      </c>
      <c r="B2791" s="24">
        <v>100</v>
      </c>
      <c r="C2791" s="21" t="s">
        <v>345</v>
      </c>
      <c r="D2791" s="22">
        <v>64</v>
      </c>
      <c r="E2791" s="23"/>
    </row>
    <row r="2792" spans="1:5" ht="20" customHeight="1">
      <c r="A2792" s="19" t="s">
        <v>4997</v>
      </c>
      <c r="B2792" s="20" t="s">
        <v>4998</v>
      </c>
      <c r="C2792" s="21" t="s">
        <v>345</v>
      </c>
      <c r="D2792" s="22">
        <v>66</v>
      </c>
      <c r="E2792" s="23"/>
    </row>
    <row r="2793" spans="1:5" ht="20" customHeight="1">
      <c r="A2793" s="19" t="s">
        <v>4999</v>
      </c>
      <c r="B2793" s="20" t="s">
        <v>5000</v>
      </c>
      <c r="C2793" s="21" t="s">
        <v>345</v>
      </c>
      <c r="D2793" s="22">
        <v>66</v>
      </c>
      <c r="E2793" s="23"/>
    </row>
    <row r="2794" spans="1:5" ht="20" customHeight="1">
      <c r="A2794" s="19" t="s">
        <v>5001</v>
      </c>
      <c r="B2794" s="20" t="s">
        <v>5002</v>
      </c>
      <c r="C2794" s="21" t="s">
        <v>345</v>
      </c>
      <c r="D2794" s="22">
        <v>65</v>
      </c>
      <c r="E2794" s="23"/>
    </row>
    <row r="2795" spans="1:5" ht="20" customHeight="1">
      <c r="A2795" s="19" t="s">
        <v>5003</v>
      </c>
      <c r="B2795" s="20" t="s">
        <v>5004</v>
      </c>
      <c r="C2795" s="21" t="s">
        <v>345</v>
      </c>
      <c r="D2795" s="22">
        <v>66</v>
      </c>
      <c r="E2795" s="23"/>
    </row>
    <row r="2796" spans="1:5" ht="20" customHeight="1">
      <c r="A2796" s="19" t="s">
        <v>5005</v>
      </c>
      <c r="B2796" s="20" t="s">
        <v>5006</v>
      </c>
      <c r="C2796" s="21" t="s">
        <v>345</v>
      </c>
      <c r="D2796" s="22">
        <v>66</v>
      </c>
      <c r="E2796" s="23"/>
    </row>
    <row r="2797" spans="1:5" ht="20" customHeight="1">
      <c r="A2797" s="19" t="s">
        <v>5007</v>
      </c>
      <c r="B2797" s="20" t="s">
        <v>5006</v>
      </c>
      <c r="C2797" s="21" t="s">
        <v>345</v>
      </c>
      <c r="D2797" s="22">
        <v>66</v>
      </c>
      <c r="E2797" s="23"/>
    </row>
    <row r="2798" spans="1:5" ht="20" customHeight="1">
      <c r="A2798" s="19" t="s">
        <v>5008</v>
      </c>
      <c r="B2798" s="20" t="s">
        <v>5009</v>
      </c>
      <c r="C2798" s="21" t="s">
        <v>345</v>
      </c>
      <c r="D2798" s="22">
        <v>66</v>
      </c>
      <c r="E2798" s="23"/>
    </row>
    <row r="2799" spans="1:5" ht="20" customHeight="1">
      <c r="A2799" s="19" t="s">
        <v>70</v>
      </c>
      <c r="B2799" s="20" t="s">
        <v>75</v>
      </c>
      <c r="C2799" s="21" t="s">
        <v>345</v>
      </c>
      <c r="D2799" s="22">
        <v>66</v>
      </c>
      <c r="E2799" s="23"/>
    </row>
    <row r="2800" spans="1:5" ht="20" customHeight="1">
      <c r="A2800" s="19" t="s">
        <v>5010</v>
      </c>
      <c r="B2800" s="20" t="s">
        <v>5011</v>
      </c>
      <c r="C2800" s="21" t="s">
        <v>345</v>
      </c>
      <c r="D2800" s="22">
        <v>65</v>
      </c>
      <c r="E2800" s="23"/>
    </row>
    <row r="2801" spans="1:5" ht="20" customHeight="1">
      <c r="A2801" s="19" t="s">
        <v>5012</v>
      </c>
      <c r="B2801" s="20" t="s">
        <v>5011</v>
      </c>
      <c r="C2801" s="21" t="s">
        <v>345</v>
      </c>
      <c r="D2801" s="22">
        <v>65</v>
      </c>
      <c r="E2801" s="23"/>
    </row>
    <row r="2802" spans="1:5" ht="20" customHeight="1">
      <c r="A2802" s="19" t="s">
        <v>5013</v>
      </c>
      <c r="B2802" s="20" t="s">
        <v>5014</v>
      </c>
      <c r="C2802" s="21" t="s">
        <v>345</v>
      </c>
      <c r="D2802" s="22">
        <v>66</v>
      </c>
      <c r="E2802" s="23"/>
    </row>
    <row r="2803" spans="1:5" ht="20" customHeight="1">
      <c r="A2803" s="19" t="s">
        <v>5015</v>
      </c>
      <c r="B2803" s="20" t="s">
        <v>5016</v>
      </c>
      <c r="C2803" s="21" t="s">
        <v>296</v>
      </c>
      <c r="D2803" s="22">
        <v>54</v>
      </c>
      <c r="E2803" s="23"/>
    </row>
    <row r="2804" spans="1:5" ht="20" customHeight="1">
      <c r="A2804" s="19" t="s">
        <v>5017</v>
      </c>
      <c r="B2804" s="20" t="s">
        <v>5018</v>
      </c>
      <c r="C2804" s="21" t="s">
        <v>345</v>
      </c>
      <c r="D2804" s="22">
        <v>66</v>
      </c>
      <c r="E2804" s="23"/>
    </row>
    <row r="2805" spans="1:5" ht="20" customHeight="1">
      <c r="A2805" s="19" t="s">
        <v>5019</v>
      </c>
      <c r="B2805" s="20" t="s">
        <v>5018</v>
      </c>
      <c r="C2805" s="21" t="s">
        <v>345</v>
      </c>
      <c r="D2805" s="22">
        <v>66</v>
      </c>
      <c r="E2805" s="23"/>
    </row>
    <row r="2806" spans="1:5" ht="20" customHeight="1">
      <c r="A2806" s="19" t="s">
        <v>5020</v>
      </c>
      <c r="B2806" s="20" t="s">
        <v>5018</v>
      </c>
      <c r="C2806" s="21" t="s">
        <v>345</v>
      </c>
      <c r="D2806" s="22">
        <v>66</v>
      </c>
      <c r="E2806" s="23"/>
    </row>
    <row r="2807" spans="1:5" ht="20" customHeight="1">
      <c r="A2807" s="19" t="s">
        <v>5021</v>
      </c>
      <c r="B2807" s="20" t="s">
        <v>5022</v>
      </c>
      <c r="C2807" s="21" t="s">
        <v>296</v>
      </c>
      <c r="D2807" s="22">
        <v>45</v>
      </c>
      <c r="E2807" s="23"/>
    </row>
    <row r="2808" spans="1:5" ht="20" customHeight="1">
      <c r="A2808" s="19" t="s">
        <v>5023</v>
      </c>
      <c r="B2808" s="20" t="s">
        <v>5024</v>
      </c>
      <c r="C2808" s="21" t="s">
        <v>139</v>
      </c>
      <c r="D2808" s="22">
        <v>63</v>
      </c>
      <c r="E2808" s="23"/>
    </row>
    <row r="2809" spans="1:5" ht="20" customHeight="1">
      <c r="A2809" s="19" t="s">
        <v>5025</v>
      </c>
      <c r="B2809" s="20" t="s">
        <v>5026</v>
      </c>
      <c r="C2809" s="21" t="s">
        <v>296</v>
      </c>
      <c r="D2809" s="22">
        <v>36</v>
      </c>
      <c r="E2809" s="23"/>
    </row>
    <row r="2810" spans="1:5" ht="20" customHeight="1">
      <c r="A2810" s="19" t="s">
        <v>5027</v>
      </c>
      <c r="B2810" s="20" t="s">
        <v>5028</v>
      </c>
      <c r="C2810" s="21" t="s">
        <v>345</v>
      </c>
      <c r="D2810" s="22">
        <v>66</v>
      </c>
      <c r="E2810" s="23"/>
    </row>
    <row r="2811" spans="1:5" ht="20" customHeight="1">
      <c r="A2811" s="19" t="s">
        <v>5029</v>
      </c>
      <c r="B2811" s="20" t="s">
        <v>5030</v>
      </c>
      <c r="C2811" s="21" t="s">
        <v>345</v>
      </c>
      <c r="D2811" s="22">
        <v>66</v>
      </c>
      <c r="E2811" s="23"/>
    </row>
    <row r="2812" spans="1:5" ht="20" customHeight="1">
      <c r="A2812" s="19" t="s">
        <v>5031</v>
      </c>
      <c r="B2812" s="20" t="s">
        <v>5030</v>
      </c>
      <c r="C2812" s="21" t="s">
        <v>345</v>
      </c>
      <c r="D2812" s="22">
        <v>66</v>
      </c>
      <c r="E2812" s="23"/>
    </row>
    <row r="2813" spans="1:5" ht="20" customHeight="1">
      <c r="A2813" s="19" t="s">
        <v>5032</v>
      </c>
      <c r="B2813" s="20" t="s">
        <v>5033</v>
      </c>
      <c r="C2813" s="21" t="s">
        <v>345</v>
      </c>
      <c r="D2813" s="22">
        <v>66</v>
      </c>
      <c r="E2813" s="23"/>
    </row>
    <row r="2814" spans="1:5" ht="20" customHeight="1">
      <c r="A2814" s="19" t="s">
        <v>5034</v>
      </c>
      <c r="B2814" s="20" t="s">
        <v>5035</v>
      </c>
      <c r="C2814" s="21" t="s">
        <v>296</v>
      </c>
      <c r="D2814" s="22">
        <v>56</v>
      </c>
      <c r="E2814" s="23"/>
    </row>
    <row r="2815" spans="1:5" ht="20" customHeight="1">
      <c r="A2815" s="19" t="s">
        <v>5036</v>
      </c>
      <c r="B2815" s="20" t="s">
        <v>5035</v>
      </c>
      <c r="C2815" s="21" t="s">
        <v>296</v>
      </c>
      <c r="D2815" s="22">
        <v>56</v>
      </c>
      <c r="E2815" s="23"/>
    </row>
    <row r="2816" spans="1:5" ht="20" customHeight="1">
      <c r="A2816" s="19" t="s">
        <v>5037</v>
      </c>
      <c r="B2816" s="20" t="s">
        <v>5038</v>
      </c>
      <c r="C2816" s="21" t="s">
        <v>296</v>
      </c>
      <c r="D2816" s="22">
        <v>47</v>
      </c>
      <c r="E2816" s="23"/>
    </row>
    <row r="2817" spans="1:5" ht="20" customHeight="1">
      <c r="A2817" s="19" t="s">
        <v>5039</v>
      </c>
      <c r="B2817" s="20" t="s">
        <v>5040</v>
      </c>
      <c r="C2817" s="21" t="s">
        <v>345</v>
      </c>
      <c r="D2817" s="22">
        <v>65</v>
      </c>
      <c r="E2817" s="23"/>
    </row>
    <row r="2818" spans="1:5" ht="20" customHeight="1">
      <c r="A2818" s="19" t="s">
        <v>5041</v>
      </c>
      <c r="B2818" s="20" t="s">
        <v>5042</v>
      </c>
      <c r="C2818" s="21" t="s">
        <v>345</v>
      </c>
      <c r="D2818" s="22">
        <v>66</v>
      </c>
      <c r="E2818" s="23"/>
    </row>
    <row r="2819" spans="1:5" ht="20" customHeight="1">
      <c r="A2819" s="19" t="s">
        <v>5043</v>
      </c>
      <c r="B2819" s="20" t="s">
        <v>5044</v>
      </c>
      <c r="C2819" s="21" t="s">
        <v>345</v>
      </c>
      <c r="D2819" s="22">
        <v>66</v>
      </c>
      <c r="E2819" s="23"/>
    </row>
    <row r="2820" spans="1:5" ht="20" customHeight="1">
      <c r="A2820" s="19" t="s">
        <v>5045</v>
      </c>
      <c r="B2820" s="20" t="s">
        <v>5046</v>
      </c>
      <c r="C2820" s="21" t="s">
        <v>345</v>
      </c>
      <c r="D2820" s="22">
        <v>66</v>
      </c>
      <c r="E2820" s="23"/>
    </row>
    <row r="2821" spans="1:5" ht="20" customHeight="1">
      <c r="A2821" s="19" t="s">
        <v>5047</v>
      </c>
      <c r="B2821" s="20" t="s">
        <v>5046</v>
      </c>
      <c r="C2821" s="21" t="s">
        <v>345</v>
      </c>
      <c r="D2821" s="22">
        <v>66</v>
      </c>
      <c r="E2821" s="23"/>
    </row>
    <row r="2822" spans="1:5" ht="20" customHeight="1">
      <c r="A2822" s="19" t="s">
        <v>5048</v>
      </c>
      <c r="B2822" s="20" t="s">
        <v>5049</v>
      </c>
      <c r="C2822" s="21" t="s">
        <v>345</v>
      </c>
      <c r="D2822" s="22">
        <v>66</v>
      </c>
      <c r="E2822" s="23"/>
    </row>
    <row r="2823" spans="1:5" ht="20" customHeight="1">
      <c r="A2823" s="19" t="s">
        <v>5050</v>
      </c>
      <c r="B2823" s="20" t="s">
        <v>5051</v>
      </c>
      <c r="C2823" s="21" t="s">
        <v>296</v>
      </c>
      <c r="D2823" s="22">
        <v>50</v>
      </c>
      <c r="E2823" s="23"/>
    </row>
    <row r="2824" spans="1:5" ht="20" customHeight="1">
      <c r="A2824" s="19" t="s">
        <v>5052</v>
      </c>
      <c r="B2824" s="20" t="s">
        <v>5051</v>
      </c>
      <c r="C2824" s="21" t="s">
        <v>296</v>
      </c>
      <c r="D2824" s="22">
        <v>50</v>
      </c>
      <c r="E2824" s="23"/>
    </row>
    <row r="2825" spans="1:5" ht="20" customHeight="1">
      <c r="A2825" s="19" t="s">
        <v>5053</v>
      </c>
      <c r="B2825" s="20" t="s">
        <v>5054</v>
      </c>
      <c r="C2825" s="21" t="s">
        <v>345</v>
      </c>
      <c r="D2825" s="22">
        <v>65</v>
      </c>
      <c r="E2825" s="23"/>
    </row>
    <row r="2826" spans="1:5" ht="20" customHeight="1">
      <c r="A2826" s="19" t="s">
        <v>5055</v>
      </c>
      <c r="B2826" s="20" t="s">
        <v>5054</v>
      </c>
      <c r="C2826" s="21" t="s">
        <v>345</v>
      </c>
      <c r="D2826" s="22">
        <v>65</v>
      </c>
      <c r="E2826" s="23"/>
    </row>
    <row r="2827" spans="1:5" ht="20" customHeight="1">
      <c r="A2827" s="19" t="s">
        <v>5056</v>
      </c>
      <c r="B2827" s="20" t="s">
        <v>5057</v>
      </c>
      <c r="C2827" s="21" t="s">
        <v>345</v>
      </c>
      <c r="D2827" s="22">
        <v>66</v>
      </c>
      <c r="E2827" s="23"/>
    </row>
    <row r="2828" spans="1:5" ht="20" customHeight="1">
      <c r="A2828" s="19" t="s">
        <v>5058</v>
      </c>
      <c r="B2828" s="20" t="s">
        <v>5059</v>
      </c>
      <c r="C2828" s="21" t="s">
        <v>345</v>
      </c>
      <c r="D2828" s="22">
        <v>66</v>
      </c>
      <c r="E2828" s="23"/>
    </row>
    <row r="2829" spans="1:5" ht="20" customHeight="1">
      <c r="A2829" s="19" t="s">
        <v>5060</v>
      </c>
      <c r="B2829" s="20" t="s">
        <v>5061</v>
      </c>
      <c r="C2829" s="21" t="s">
        <v>345</v>
      </c>
      <c r="D2829" s="22">
        <v>66</v>
      </c>
      <c r="E2829" s="23"/>
    </row>
    <row r="2830" spans="1:5" ht="20" customHeight="1">
      <c r="A2830" s="19" t="s">
        <v>5062</v>
      </c>
      <c r="B2830" s="20" t="s">
        <v>5061</v>
      </c>
      <c r="C2830" s="21" t="s">
        <v>345</v>
      </c>
      <c r="D2830" s="22">
        <v>66</v>
      </c>
      <c r="E2830" s="23"/>
    </row>
    <row r="2831" spans="1:5" ht="20" customHeight="1">
      <c r="A2831" s="19" t="s">
        <v>5063</v>
      </c>
      <c r="B2831" s="20" t="s">
        <v>5064</v>
      </c>
      <c r="C2831" s="21" t="s">
        <v>345</v>
      </c>
      <c r="D2831" s="22">
        <v>66</v>
      </c>
      <c r="E2831" s="23"/>
    </row>
    <row r="2832" spans="1:5" ht="20" customHeight="1">
      <c r="A2832" s="19" t="s">
        <v>5065</v>
      </c>
      <c r="B2832" s="20" t="s">
        <v>5066</v>
      </c>
      <c r="C2832" s="21" t="s">
        <v>345</v>
      </c>
      <c r="D2832" s="22">
        <v>65</v>
      </c>
      <c r="E2832" s="23"/>
    </row>
    <row r="2833" spans="1:5" ht="20" customHeight="1">
      <c r="A2833" s="19" t="s">
        <v>5067</v>
      </c>
      <c r="B2833" s="20" t="s">
        <v>5068</v>
      </c>
      <c r="C2833" s="21" t="s">
        <v>345</v>
      </c>
      <c r="D2833" s="22">
        <v>66</v>
      </c>
      <c r="E2833" s="23"/>
    </row>
    <row r="2834" spans="1:5" ht="20" customHeight="1">
      <c r="A2834" s="19" t="s">
        <v>5069</v>
      </c>
      <c r="B2834" s="20" t="s">
        <v>5070</v>
      </c>
      <c r="C2834" s="21" t="s">
        <v>345</v>
      </c>
      <c r="D2834" s="22">
        <v>66</v>
      </c>
      <c r="E2834" s="23"/>
    </row>
    <row r="2835" spans="1:5" ht="20" customHeight="1">
      <c r="A2835" s="19" t="s">
        <v>5071</v>
      </c>
      <c r="B2835" s="20" t="s">
        <v>5072</v>
      </c>
      <c r="C2835" s="21" t="s">
        <v>345</v>
      </c>
      <c r="D2835" s="22">
        <v>66</v>
      </c>
      <c r="E2835" s="23"/>
    </row>
    <row r="2836" spans="1:5" ht="20" customHeight="1">
      <c r="A2836" s="19" t="s">
        <v>5073</v>
      </c>
      <c r="B2836" s="20" t="s">
        <v>5072</v>
      </c>
      <c r="C2836" s="21" t="s">
        <v>345</v>
      </c>
      <c r="D2836" s="22">
        <v>66</v>
      </c>
      <c r="E2836" s="23"/>
    </row>
    <row r="2837" spans="1:5" ht="20" customHeight="1">
      <c r="A2837" s="19" t="s">
        <v>5074</v>
      </c>
      <c r="B2837" s="20" t="s">
        <v>5072</v>
      </c>
      <c r="C2837" s="21" t="s">
        <v>345</v>
      </c>
      <c r="D2837" s="22">
        <v>66</v>
      </c>
      <c r="E2837" s="23"/>
    </row>
    <row r="2838" spans="1:5" ht="20" customHeight="1">
      <c r="A2838" s="19" t="s">
        <v>5075</v>
      </c>
      <c r="B2838" s="20" t="s">
        <v>5076</v>
      </c>
      <c r="C2838" s="21" t="s">
        <v>345</v>
      </c>
      <c r="D2838" s="22">
        <v>67</v>
      </c>
      <c r="E2838" s="23"/>
    </row>
    <row r="2839" spans="1:5" ht="20" customHeight="1">
      <c r="A2839" s="19" t="s">
        <v>5077</v>
      </c>
      <c r="B2839" s="20" t="s">
        <v>5076</v>
      </c>
      <c r="C2839" s="21" t="s">
        <v>345</v>
      </c>
      <c r="D2839" s="22">
        <v>67</v>
      </c>
      <c r="E2839" s="23"/>
    </row>
    <row r="2840" spans="1:5" ht="20" customHeight="1">
      <c r="A2840" s="19" t="s">
        <v>5078</v>
      </c>
      <c r="B2840" s="20" t="s">
        <v>5079</v>
      </c>
      <c r="C2840" s="21" t="s">
        <v>345</v>
      </c>
      <c r="D2840" s="22">
        <v>66</v>
      </c>
      <c r="E2840" s="23"/>
    </row>
    <row r="2841" spans="1:5" ht="20" customHeight="1">
      <c r="A2841" s="19" t="s">
        <v>5080</v>
      </c>
      <c r="B2841" s="20" t="s">
        <v>5081</v>
      </c>
      <c r="C2841" s="21" t="s">
        <v>296</v>
      </c>
      <c r="D2841" s="22">
        <v>55</v>
      </c>
      <c r="E2841" s="23"/>
    </row>
    <row r="2842" spans="1:5" ht="20" customHeight="1">
      <c r="A2842" s="19" t="s">
        <v>5082</v>
      </c>
      <c r="B2842" s="20" t="s">
        <v>5083</v>
      </c>
      <c r="C2842" s="21" t="s">
        <v>296</v>
      </c>
      <c r="D2842" s="22">
        <v>46</v>
      </c>
      <c r="E2842" s="23"/>
    </row>
    <row r="2843" spans="1:5" ht="20" customHeight="1">
      <c r="A2843" s="19" t="s">
        <v>5084</v>
      </c>
      <c r="B2843" s="20" t="s">
        <v>5085</v>
      </c>
      <c r="C2843" s="21" t="s">
        <v>139</v>
      </c>
      <c r="D2843" s="22">
        <v>63</v>
      </c>
      <c r="E2843" s="23"/>
    </row>
    <row r="2844" spans="1:5" ht="20" customHeight="1">
      <c r="A2844" s="19" t="s">
        <v>5086</v>
      </c>
      <c r="B2844" s="20" t="s">
        <v>5087</v>
      </c>
      <c r="C2844" s="21" t="s">
        <v>345</v>
      </c>
      <c r="D2844" s="22">
        <v>64</v>
      </c>
      <c r="E2844" s="23"/>
    </row>
    <row r="2845" spans="1:5" ht="20" customHeight="1">
      <c r="A2845" s="19" t="s">
        <v>5088</v>
      </c>
      <c r="B2845" s="20" t="s">
        <v>5089</v>
      </c>
      <c r="C2845" s="21" t="s">
        <v>345</v>
      </c>
      <c r="D2845" s="22">
        <v>65</v>
      </c>
      <c r="E2845" s="23"/>
    </row>
    <row r="2846" spans="1:5" ht="20" customHeight="1">
      <c r="A2846" s="19" t="s">
        <v>5090</v>
      </c>
      <c r="B2846" s="20" t="s">
        <v>5091</v>
      </c>
      <c r="C2846" s="21" t="s">
        <v>345</v>
      </c>
      <c r="D2846" s="22">
        <v>66</v>
      </c>
      <c r="E2846" s="23"/>
    </row>
    <row r="2847" spans="1:5" ht="20" customHeight="1">
      <c r="A2847" s="19" t="s">
        <v>5092</v>
      </c>
      <c r="B2847" s="20" t="s">
        <v>5093</v>
      </c>
      <c r="C2847" s="21" t="s">
        <v>296</v>
      </c>
      <c r="D2847" s="22">
        <v>57</v>
      </c>
      <c r="E2847" s="23"/>
    </row>
    <row r="2848" spans="1:5" ht="20" customHeight="1">
      <c r="A2848" s="19" t="s">
        <v>5094</v>
      </c>
      <c r="B2848" s="20" t="s">
        <v>5093</v>
      </c>
      <c r="C2848" s="21" t="s">
        <v>296</v>
      </c>
      <c r="D2848" s="22">
        <v>57</v>
      </c>
      <c r="E2848" s="23"/>
    </row>
    <row r="2849" spans="1:5" ht="20" customHeight="1">
      <c r="A2849" s="19" t="s">
        <v>5095</v>
      </c>
      <c r="B2849" s="20" t="s">
        <v>5096</v>
      </c>
      <c r="C2849" s="21" t="s">
        <v>345</v>
      </c>
      <c r="D2849" s="22">
        <v>66</v>
      </c>
      <c r="E2849" s="23"/>
    </row>
    <row r="2850" spans="1:5" ht="20" customHeight="1">
      <c r="A2850" s="19" t="s">
        <v>5097</v>
      </c>
      <c r="B2850" s="20" t="s">
        <v>5098</v>
      </c>
      <c r="C2850" s="21" t="s">
        <v>296</v>
      </c>
      <c r="D2850" s="22">
        <v>51</v>
      </c>
      <c r="E2850" s="23"/>
    </row>
    <row r="2851" spans="1:5" ht="20" customHeight="1">
      <c r="A2851" s="19" t="s">
        <v>5099</v>
      </c>
      <c r="B2851" s="20" t="s">
        <v>5098</v>
      </c>
      <c r="C2851" s="21" t="s">
        <v>296</v>
      </c>
      <c r="D2851" s="22">
        <v>51</v>
      </c>
      <c r="E2851" s="23"/>
    </row>
    <row r="2852" spans="1:5" ht="20" customHeight="1">
      <c r="A2852" s="19" t="s">
        <v>5100</v>
      </c>
      <c r="B2852" s="20" t="s">
        <v>5098</v>
      </c>
      <c r="C2852" s="21" t="s">
        <v>296</v>
      </c>
      <c r="D2852" s="22">
        <v>51</v>
      </c>
      <c r="E2852" s="23"/>
    </row>
    <row r="2853" spans="1:5" ht="20" customHeight="1">
      <c r="A2853" s="19" t="s">
        <v>5101</v>
      </c>
      <c r="B2853" s="20" t="s">
        <v>5098</v>
      </c>
      <c r="C2853" s="21" t="s">
        <v>296</v>
      </c>
      <c r="D2853" s="22">
        <v>51</v>
      </c>
      <c r="E2853" s="23"/>
    </row>
    <row r="2854" spans="1:5" ht="20" customHeight="1">
      <c r="A2854" s="19" t="s">
        <v>5102</v>
      </c>
      <c r="B2854" s="20" t="s">
        <v>5103</v>
      </c>
      <c r="C2854" s="21" t="s">
        <v>345</v>
      </c>
      <c r="D2854" s="22">
        <v>66</v>
      </c>
      <c r="E2854" s="23"/>
    </row>
    <row r="2855" spans="1:5" ht="20" customHeight="1">
      <c r="A2855" s="19" t="s">
        <v>5104</v>
      </c>
      <c r="B2855" s="20" t="s">
        <v>5103</v>
      </c>
      <c r="C2855" s="21" t="s">
        <v>345</v>
      </c>
      <c r="D2855" s="22">
        <v>66</v>
      </c>
      <c r="E2855" s="23"/>
    </row>
    <row r="2856" spans="1:5" ht="20" customHeight="1">
      <c r="A2856" s="19" t="s">
        <v>5105</v>
      </c>
      <c r="B2856" s="20" t="s">
        <v>5106</v>
      </c>
      <c r="C2856" s="21" t="s">
        <v>345</v>
      </c>
      <c r="D2856" s="22">
        <v>66</v>
      </c>
      <c r="E2856" s="23"/>
    </row>
    <row r="2857" spans="1:5" ht="20" customHeight="1">
      <c r="A2857" s="19" t="s">
        <v>5107</v>
      </c>
      <c r="B2857" s="20" t="s">
        <v>5108</v>
      </c>
      <c r="C2857" s="21" t="s">
        <v>345</v>
      </c>
      <c r="D2857" s="22">
        <v>65</v>
      </c>
      <c r="E2857" s="23"/>
    </row>
    <row r="2858" spans="1:5" ht="20" customHeight="1">
      <c r="A2858" s="19" t="s">
        <v>5109</v>
      </c>
      <c r="B2858" s="20" t="s">
        <v>5110</v>
      </c>
      <c r="C2858" s="21" t="s">
        <v>345</v>
      </c>
      <c r="D2858" s="22">
        <v>66</v>
      </c>
      <c r="E2858" s="23"/>
    </row>
    <row r="2859" spans="1:5" ht="20" customHeight="1">
      <c r="A2859" s="19" t="s">
        <v>5111</v>
      </c>
      <c r="B2859" s="20" t="s">
        <v>5112</v>
      </c>
      <c r="C2859" s="21" t="s">
        <v>296</v>
      </c>
      <c r="D2859" s="22">
        <v>58</v>
      </c>
      <c r="E2859" s="23"/>
    </row>
    <row r="2860" spans="1:5" ht="20" customHeight="1">
      <c r="A2860" s="19" t="s">
        <v>5113</v>
      </c>
      <c r="B2860" s="20" t="s">
        <v>5114</v>
      </c>
      <c r="C2860" s="21" t="s">
        <v>296</v>
      </c>
      <c r="D2860" s="22">
        <v>52</v>
      </c>
      <c r="E2860" s="23"/>
    </row>
    <row r="2861" spans="1:5" ht="20" customHeight="1">
      <c r="A2861" s="19" t="s">
        <v>5115</v>
      </c>
      <c r="B2861" s="20" t="s">
        <v>5116</v>
      </c>
      <c r="C2861" s="21" t="s">
        <v>345</v>
      </c>
      <c r="D2861" s="22">
        <v>67</v>
      </c>
      <c r="E2861" s="23"/>
    </row>
    <row r="2862" spans="1:5" ht="20" customHeight="1">
      <c r="A2862" s="19" t="s">
        <v>5117</v>
      </c>
      <c r="B2862" s="20" t="s">
        <v>5118</v>
      </c>
      <c r="C2862" s="21" t="s">
        <v>345</v>
      </c>
      <c r="D2862" s="22">
        <v>66</v>
      </c>
      <c r="E2862" s="23"/>
    </row>
    <row r="2863" spans="1:5" ht="20" customHeight="1">
      <c r="A2863" s="19" t="s">
        <v>5119</v>
      </c>
      <c r="B2863" s="20" t="s">
        <v>5120</v>
      </c>
      <c r="C2863" s="21" t="s">
        <v>345</v>
      </c>
      <c r="D2863" s="22">
        <v>66</v>
      </c>
      <c r="E2863" s="23"/>
    </row>
    <row r="2864" spans="1:5" ht="20" customHeight="1">
      <c r="A2864" s="19" t="s">
        <v>5121</v>
      </c>
      <c r="B2864" s="20" t="s">
        <v>5120</v>
      </c>
      <c r="C2864" s="21" t="s">
        <v>345</v>
      </c>
      <c r="D2864" s="22">
        <v>66</v>
      </c>
      <c r="E2864" s="23"/>
    </row>
    <row r="2865" spans="1:5" ht="20" customHeight="1">
      <c r="A2865" s="19" t="s">
        <v>5122</v>
      </c>
      <c r="B2865" s="20" t="s">
        <v>5123</v>
      </c>
      <c r="C2865" s="21" t="s">
        <v>345</v>
      </c>
      <c r="D2865" s="22">
        <v>66</v>
      </c>
      <c r="E2865" s="23"/>
    </row>
    <row r="2866" spans="1:5" ht="20" customHeight="1">
      <c r="A2866" s="19" t="s">
        <v>5124</v>
      </c>
      <c r="B2866" s="20" t="s">
        <v>5125</v>
      </c>
      <c r="C2866" s="21" t="s">
        <v>345</v>
      </c>
      <c r="D2866" s="22">
        <v>65</v>
      </c>
      <c r="E2866" s="23"/>
    </row>
    <row r="2867" spans="1:5" ht="20" customHeight="1">
      <c r="A2867" s="19" t="s">
        <v>5126</v>
      </c>
      <c r="B2867" s="20" t="s">
        <v>5125</v>
      </c>
      <c r="C2867" s="21" t="s">
        <v>345</v>
      </c>
      <c r="D2867" s="22">
        <v>65</v>
      </c>
      <c r="E2867" s="23"/>
    </row>
    <row r="2868" spans="1:5" ht="20" customHeight="1">
      <c r="A2868" s="19" t="s">
        <v>5127</v>
      </c>
      <c r="B2868" s="20" t="s">
        <v>5128</v>
      </c>
      <c r="C2868" s="21" t="s">
        <v>345</v>
      </c>
      <c r="D2868" s="22">
        <v>66</v>
      </c>
      <c r="E2868" s="23"/>
    </row>
    <row r="2869" spans="1:5" ht="20" customHeight="1">
      <c r="A2869" s="19" t="s">
        <v>5129</v>
      </c>
      <c r="B2869" s="20" t="s">
        <v>5130</v>
      </c>
      <c r="C2869" s="21" t="s">
        <v>345</v>
      </c>
      <c r="D2869" s="22">
        <v>66</v>
      </c>
      <c r="E2869" s="23"/>
    </row>
    <row r="2870" spans="1:5" ht="20" customHeight="1">
      <c r="A2870" s="19" t="s">
        <v>5131</v>
      </c>
      <c r="B2870" s="20" t="s">
        <v>5132</v>
      </c>
      <c r="C2870" s="21" t="s">
        <v>345</v>
      </c>
      <c r="D2870" s="22">
        <v>67</v>
      </c>
      <c r="E2870" s="23"/>
    </row>
    <row r="2871" spans="1:5" ht="20" customHeight="1">
      <c r="A2871" s="19" t="s">
        <v>5133</v>
      </c>
      <c r="B2871" s="20" t="s">
        <v>5134</v>
      </c>
      <c r="C2871" s="21" t="s">
        <v>345</v>
      </c>
      <c r="D2871" s="22">
        <v>66</v>
      </c>
      <c r="E2871" s="23"/>
    </row>
    <row r="2872" spans="1:5" ht="20" customHeight="1">
      <c r="A2872" s="19" t="s">
        <v>5135</v>
      </c>
      <c r="B2872" s="20" t="s">
        <v>5134</v>
      </c>
      <c r="C2872" s="21" t="s">
        <v>345</v>
      </c>
      <c r="D2872" s="22">
        <v>66</v>
      </c>
      <c r="E2872" s="23"/>
    </row>
    <row r="2873" spans="1:5" ht="20" customHeight="1">
      <c r="A2873" s="19" t="s">
        <v>5136</v>
      </c>
      <c r="B2873" s="24">
        <v>100</v>
      </c>
      <c r="C2873" s="21" t="s">
        <v>345</v>
      </c>
      <c r="D2873" s="22">
        <v>66</v>
      </c>
      <c r="E2873" s="23"/>
    </row>
    <row r="2874" spans="1:5" ht="20" customHeight="1">
      <c r="A2874" s="19" t="s">
        <v>5137</v>
      </c>
      <c r="B2874" s="20" t="s">
        <v>5138</v>
      </c>
      <c r="C2874" s="21" t="s">
        <v>345</v>
      </c>
      <c r="D2874" s="22">
        <v>65</v>
      </c>
      <c r="E2874" s="23"/>
    </row>
    <row r="2875" spans="1:5" ht="20" customHeight="1">
      <c r="A2875" s="19" t="s">
        <v>5139</v>
      </c>
      <c r="B2875" s="20" t="s">
        <v>5140</v>
      </c>
      <c r="C2875" s="21" t="s">
        <v>345</v>
      </c>
      <c r="D2875" s="22">
        <v>66</v>
      </c>
      <c r="E2875" s="23"/>
    </row>
    <row r="2876" spans="1:5" ht="20" customHeight="1">
      <c r="A2876" s="19" t="s">
        <v>5141</v>
      </c>
      <c r="B2876" s="20" t="s">
        <v>5142</v>
      </c>
      <c r="C2876" s="21" t="s">
        <v>296</v>
      </c>
      <c r="D2876" s="22">
        <v>49</v>
      </c>
      <c r="E2876" s="23"/>
    </row>
    <row r="2877" spans="1:5" ht="20" customHeight="1">
      <c r="A2877" s="19" t="s">
        <v>5143</v>
      </c>
      <c r="B2877" s="20" t="s">
        <v>5144</v>
      </c>
      <c r="C2877" s="21" t="s">
        <v>345</v>
      </c>
      <c r="D2877" s="22">
        <v>66</v>
      </c>
      <c r="E2877" s="23"/>
    </row>
    <row r="2878" spans="1:5" ht="20" customHeight="1">
      <c r="A2878" s="19" t="s">
        <v>5145</v>
      </c>
      <c r="B2878" s="20" t="s">
        <v>5146</v>
      </c>
      <c r="C2878" s="21" t="s">
        <v>345</v>
      </c>
      <c r="D2878" s="22">
        <v>66</v>
      </c>
      <c r="E2878" s="23"/>
    </row>
    <row r="2879" spans="1:5" ht="20" customHeight="1">
      <c r="A2879" s="19" t="s">
        <v>5147</v>
      </c>
      <c r="B2879" s="20" t="s">
        <v>5146</v>
      </c>
      <c r="C2879" s="21" t="s">
        <v>345</v>
      </c>
      <c r="D2879" s="22">
        <v>66</v>
      </c>
      <c r="E2879" s="23"/>
    </row>
    <row r="2880" spans="1:5" ht="20" customHeight="1">
      <c r="A2880" s="19" t="s">
        <v>5148</v>
      </c>
      <c r="B2880" s="20" t="s">
        <v>5146</v>
      </c>
      <c r="C2880" s="21" t="s">
        <v>345</v>
      </c>
      <c r="D2880" s="22">
        <v>66</v>
      </c>
      <c r="E2880" s="23"/>
    </row>
    <row r="2881" spans="1:5" ht="20" customHeight="1">
      <c r="A2881" s="19" t="s">
        <v>5149</v>
      </c>
      <c r="B2881" s="20" t="s">
        <v>5150</v>
      </c>
      <c r="C2881" s="21" t="s">
        <v>345</v>
      </c>
      <c r="D2881" s="22">
        <v>66</v>
      </c>
      <c r="E2881" s="23"/>
    </row>
    <row r="2882" spans="1:5" ht="20" customHeight="1">
      <c r="A2882" s="19" t="s">
        <v>5151</v>
      </c>
      <c r="B2882" s="20" t="s">
        <v>5152</v>
      </c>
      <c r="C2882" s="21" t="s">
        <v>139</v>
      </c>
      <c r="D2882" s="22">
        <v>63</v>
      </c>
      <c r="E2882" s="23"/>
    </row>
    <row r="2883" spans="1:5" ht="20" customHeight="1">
      <c r="A2883" s="19" t="s">
        <v>5153</v>
      </c>
      <c r="B2883" s="20" t="s">
        <v>5154</v>
      </c>
      <c r="C2883" s="21" t="s">
        <v>345</v>
      </c>
      <c r="D2883" s="22">
        <v>64</v>
      </c>
      <c r="E2883" s="23"/>
    </row>
    <row r="2884" spans="1:5" ht="20" customHeight="1">
      <c r="A2884" s="19" t="s">
        <v>5155</v>
      </c>
      <c r="B2884" s="20" t="s">
        <v>5154</v>
      </c>
      <c r="C2884" s="21" t="s">
        <v>345</v>
      </c>
      <c r="D2884" s="22">
        <v>64</v>
      </c>
      <c r="E2884" s="23"/>
    </row>
    <row r="2885" spans="1:5" ht="20" customHeight="1">
      <c r="A2885" s="19" t="s">
        <v>5156</v>
      </c>
      <c r="B2885" s="20" t="s">
        <v>5157</v>
      </c>
      <c r="C2885" s="21" t="s">
        <v>345</v>
      </c>
      <c r="D2885" s="22">
        <v>65</v>
      </c>
      <c r="E2885" s="23"/>
    </row>
    <row r="2886" spans="1:5" ht="20" customHeight="1">
      <c r="A2886" s="19" t="s">
        <v>5158</v>
      </c>
      <c r="B2886" s="20" t="s">
        <v>5159</v>
      </c>
      <c r="C2886" s="21" t="s">
        <v>345</v>
      </c>
      <c r="D2886" s="22">
        <v>66</v>
      </c>
      <c r="E2886" s="23"/>
    </row>
    <row r="2887" spans="1:5" ht="20" customHeight="1">
      <c r="A2887" s="19" t="s">
        <v>5160</v>
      </c>
      <c r="B2887" s="20" t="s">
        <v>5161</v>
      </c>
      <c r="C2887" s="21" t="s">
        <v>296</v>
      </c>
      <c r="D2887" s="22">
        <v>37</v>
      </c>
      <c r="E2887" s="23"/>
    </row>
    <row r="2888" spans="1:5" ht="20" customHeight="1">
      <c r="A2888" s="19" t="s">
        <v>5162</v>
      </c>
      <c r="B2888" s="24">
        <v>100</v>
      </c>
      <c r="C2888" s="21" t="s">
        <v>345</v>
      </c>
      <c r="D2888" s="22">
        <v>67</v>
      </c>
      <c r="E2888" s="23"/>
    </row>
    <row r="2889" spans="1:5" ht="20" customHeight="1">
      <c r="A2889" s="19" t="s">
        <v>5163</v>
      </c>
      <c r="B2889" s="24">
        <v>100</v>
      </c>
      <c r="C2889" s="21" t="s">
        <v>345</v>
      </c>
      <c r="D2889" s="22">
        <v>67</v>
      </c>
      <c r="E2889" s="23"/>
    </row>
    <row r="2890" spans="1:5" ht="20" customHeight="1">
      <c r="A2890" s="19" t="s">
        <v>5164</v>
      </c>
      <c r="B2890" s="20" t="s">
        <v>5165</v>
      </c>
      <c r="C2890" s="21" t="s">
        <v>345</v>
      </c>
      <c r="D2890" s="22">
        <v>66</v>
      </c>
      <c r="E2890" s="23"/>
    </row>
    <row r="2891" spans="1:5" ht="20" customHeight="1">
      <c r="A2891" s="19" t="s">
        <v>5166</v>
      </c>
      <c r="B2891" s="20" t="s">
        <v>5167</v>
      </c>
      <c r="C2891" s="21" t="s">
        <v>345</v>
      </c>
      <c r="D2891" s="22">
        <v>66</v>
      </c>
      <c r="E2891" s="23"/>
    </row>
    <row r="2892" spans="1:5" ht="20" customHeight="1">
      <c r="A2892" s="19" t="s">
        <v>5168</v>
      </c>
      <c r="B2892" s="20" t="s">
        <v>5167</v>
      </c>
      <c r="C2892" s="21" t="s">
        <v>345</v>
      </c>
      <c r="D2892" s="22">
        <v>66</v>
      </c>
      <c r="E2892" s="23"/>
    </row>
    <row r="2893" spans="1:5" ht="20" customHeight="1">
      <c r="A2893" s="19" t="s">
        <v>5169</v>
      </c>
      <c r="B2893" s="24">
        <v>100</v>
      </c>
      <c r="C2893" s="21" t="s">
        <v>345</v>
      </c>
      <c r="D2893" s="22">
        <v>66</v>
      </c>
      <c r="E2893" s="23"/>
    </row>
    <row r="2894" spans="1:5" ht="20" customHeight="1">
      <c r="A2894" s="19" t="s">
        <v>5170</v>
      </c>
      <c r="B2894" s="20" t="s">
        <v>5171</v>
      </c>
      <c r="C2894" s="21" t="s">
        <v>345</v>
      </c>
      <c r="D2894" s="22">
        <v>65</v>
      </c>
      <c r="E2894" s="23"/>
    </row>
    <row r="2895" spans="1:5" ht="20" customHeight="1">
      <c r="A2895" s="19" t="s">
        <v>5172</v>
      </c>
      <c r="B2895" s="20" t="s">
        <v>5173</v>
      </c>
      <c r="C2895" s="21" t="s">
        <v>345</v>
      </c>
      <c r="D2895" s="22">
        <v>66</v>
      </c>
      <c r="E2895" s="23"/>
    </row>
    <row r="2896" spans="1:5" ht="20" customHeight="1">
      <c r="A2896" s="19" t="s">
        <v>5174</v>
      </c>
      <c r="B2896" s="20" t="s">
        <v>5175</v>
      </c>
      <c r="C2896" s="21" t="s">
        <v>345</v>
      </c>
      <c r="D2896" s="22">
        <v>66</v>
      </c>
      <c r="E2896" s="23"/>
    </row>
    <row r="2897" spans="1:5" ht="20" customHeight="1">
      <c r="A2897" s="19" t="s">
        <v>5176</v>
      </c>
      <c r="B2897" s="20" t="s">
        <v>5177</v>
      </c>
      <c r="C2897" s="21" t="s">
        <v>296</v>
      </c>
      <c r="D2897" s="22">
        <v>59</v>
      </c>
      <c r="E2897" s="23"/>
    </row>
    <row r="2898" spans="1:5" ht="20" customHeight="1">
      <c r="A2898" s="19" t="s">
        <v>5178</v>
      </c>
      <c r="B2898" s="20" t="s">
        <v>5179</v>
      </c>
      <c r="C2898" s="21" t="s">
        <v>345</v>
      </c>
      <c r="D2898" s="22">
        <v>66</v>
      </c>
      <c r="E2898" s="23"/>
    </row>
    <row r="2899" spans="1:5" ht="20" customHeight="1">
      <c r="A2899" s="19" t="s">
        <v>5180</v>
      </c>
      <c r="B2899" s="20" t="s">
        <v>5179</v>
      </c>
      <c r="C2899" s="21" t="s">
        <v>345</v>
      </c>
      <c r="D2899" s="22">
        <v>66</v>
      </c>
      <c r="E2899" s="23"/>
    </row>
    <row r="2900" spans="1:5" ht="20" customHeight="1">
      <c r="A2900" s="19" t="s">
        <v>5181</v>
      </c>
      <c r="B2900" s="24">
        <v>100</v>
      </c>
      <c r="C2900" s="21" t="s">
        <v>345</v>
      </c>
      <c r="D2900" s="22">
        <v>66</v>
      </c>
      <c r="E2900" s="23"/>
    </row>
    <row r="2901" spans="1:5" ht="20" customHeight="1">
      <c r="A2901" s="19" t="s">
        <v>5182</v>
      </c>
      <c r="B2901" s="20" t="s">
        <v>5183</v>
      </c>
      <c r="C2901" s="21" t="s">
        <v>345</v>
      </c>
      <c r="D2901" s="22">
        <v>65</v>
      </c>
      <c r="E2901" s="23"/>
    </row>
    <row r="2902" spans="1:5" ht="20" customHeight="1">
      <c r="A2902" s="19" t="s">
        <v>5184</v>
      </c>
      <c r="B2902" s="20" t="s">
        <v>5183</v>
      </c>
      <c r="C2902" s="21" t="s">
        <v>345</v>
      </c>
      <c r="D2902" s="22">
        <v>65</v>
      </c>
      <c r="E2902" s="23"/>
    </row>
    <row r="2903" spans="1:5" ht="20" customHeight="1">
      <c r="A2903" s="19" t="s">
        <v>5185</v>
      </c>
      <c r="B2903" s="20" t="s">
        <v>5186</v>
      </c>
      <c r="C2903" s="21" t="s">
        <v>345</v>
      </c>
      <c r="D2903" s="22">
        <v>66</v>
      </c>
      <c r="E2903" s="23"/>
    </row>
    <row r="2904" spans="1:5" ht="20" customHeight="1">
      <c r="A2904" s="19" t="s">
        <v>5187</v>
      </c>
      <c r="B2904" s="20" t="s">
        <v>5188</v>
      </c>
      <c r="C2904" s="21" t="s">
        <v>296</v>
      </c>
      <c r="D2904" s="22">
        <v>38</v>
      </c>
      <c r="E2904" s="23"/>
    </row>
    <row r="2905" spans="1:5" ht="20" customHeight="1">
      <c r="A2905" s="19" t="s">
        <v>5189</v>
      </c>
      <c r="B2905" s="20" t="s">
        <v>5190</v>
      </c>
      <c r="C2905" s="21" t="s">
        <v>345</v>
      </c>
      <c r="D2905" s="22">
        <v>66</v>
      </c>
      <c r="E2905" s="23"/>
    </row>
    <row r="2906" spans="1:5" ht="20" customHeight="1">
      <c r="A2906" s="19" t="s">
        <v>5191</v>
      </c>
      <c r="B2906" s="20" t="s">
        <v>5192</v>
      </c>
      <c r="C2906" s="21" t="s">
        <v>345</v>
      </c>
      <c r="D2906" s="22">
        <v>66</v>
      </c>
      <c r="E2906" s="23"/>
    </row>
    <row r="2907" spans="1:5" ht="20" customHeight="1">
      <c r="A2907" s="19" t="s">
        <v>5193</v>
      </c>
      <c r="B2907" s="20" t="s">
        <v>5192</v>
      </c>
      <c r="C2907" s="21" t="s">
        <v>345</v>
      </c>
      <c r="D2907" s="22">
        <v>66</v>
      </c>
      <c r="E2907" s="23"/>
    </row>
    <row r="2908" spans="1:5" ht="20" customHeight="1">
      <c r="A2908" s="19" t="s">
        <v>5194</v>
      </c>
      <c r="B2908" s="20" t="s">
        <v>5195</v>
      </c>
      <c r="C2908" s="21" t="s">
        <v>296</v>
      </c>
      <c r="D2908" s="22">
        <v>39</v>
      </c>
      <c r="E2908" s="23"/>
    </row>
    <row r="2909" spans="1:5" ht="20" customHeight="1">
      <c r="A2909" s="19" t="s">
        <v>5196</v>
      </c>
      <c r="B2909" s="24">
        <v>100</v>
      </c>
      <c r="C2909" s="21" t="s">
        <v>345</v>
      </c>
      <c r="D2909" s="22">
        <v>66</v>
      </c>
      <c r="E2909" s="23"/>
    </row>
    <row r="2910" spans="1:5" ht="20" customHeight="1">
      <c r="A2910" s="19" t="s">
        <v>5197</v>
      </c>
      <c r="B2910" s="24">
        <v>100</v>
      </c>
      <c r="C2910" s="21" t="s">
        <v>345</v>
      </c>
      <c r="D2910" s="22">
        <v>65</v>
      </c>
      <c r="E2910" s="23"/>
    </row>
    <row r="2911" spans="1:5" ht="20" customHeight="1">
      <c r="A2911" s="19" t="s">
        <v>5198</v>
      </c>
      <c r="B2911" s="24">
        <v>100</v>
      </c>
      <c r="C2911" s="21" t="s">
        <v>345</v>
      </c>
      <c r="D2911" s="22">
        <v>66</v>
      </c>
      <c r="E2911" s="23"/>
    </row>
    <row r="2912" spans="1:5" ht="20" customHeight="1">
      <c r="A2912" s="19" t="s">
        <v>5199</v>
      </c>
      <c r="B2912" s="20" t="s">
        <v>5200</v>
      </c>
      <c r="C2912" s="21" t="s">
        <v>345</v>
      </c>
      <c r="D2912" s="22">
        <v>66</v>
      </c>
      <c r="E2912" s="23"/>
    </row>
    <row r="2913" spans="1:5" ht="20" customHeight="1">
      <c r="A2913" s="19" t="s">
        <v>5201</v>
      </c>
      <c r="B2913" s="20" t="s">
        <v>5202</v>
      </c>
      <c r="C2913" s="21" t="s">
        <v>345</v>
      </c>
      <c r="D2913" s="22">
        <v>66</v>
      </c>
      <c r="E2913" s="23"/>
    </row>
    <row r="2914" spans="1:5" ht="20" customHeight="1">
      <c r="A2914" s="19" t="s">
        <v>5203</v>
      </c>
      <c r="B2914" s="20" t="s">
        <v>5202</v>
      </c>
      <c r="C2914" s="21" t="s">
        <v>345</v>
      </c>
      <c r="D2914" s="22">
        <v>66</v>
      </c>
      <c r="E2914" s="23"/>
    </row>
    <row r="2915" spans="1:5" ht="20" customHeight="1">
      <c r="A2915" s="19" t="s">
        <v>5204</v>
      </c>
      <c r="B2915" s="20" t="s">
        <v>5202</v>
      </c>
      <c r="C2915" s="21" t="s">
        <v>345</v>
      </c>
      <c r="D2915" s="22">
        <v>66</v>
      </c>
      <c r="E2915" s="23"/>
    </row>
    <row r="2916" spans="1:5" ht="20" customHeight="1">
      <c r="A2916" s="19" t="s">
        <v>5205</v>
      </c>
      <c r="B2916" s="20" t="s">
        <v>5206</v>
      </c>
      <c r="C2916" s="21" t="s">
        <v>345</v>
      </c>
      <c r="D2916" s="22">
        <v>66</v>
      </c>
      <c r="E2916" s="23"/>
    </row>
    <row r="2917" spans="1:5" ht="20" customHeight="1">
      <c r="A2917" s="19" t="s">
        <v>180</v>
      </c>
      <c r="B2917" s="20" t="s">
        <v>183</v>
      </c>
      <c r="C2917" s="21" t="s">
        <v>139</v>
      </c>
      <c r="D2917" s="22">
        <v>63</v>
      </c>
      <c r="E2917" s="23"/>
    </row>
    <row r="2918" spans="1:5" ht="20" customHeight="1">
      <c r="A2918" s="19" t="s">
        <v>5207</v>
      </c>
      <c r="B2918" s="20" t="s">
        <v>5208</v>
      </c>
      <c r="C2918" s="21" t="s">
        <v>296</v>
      </c>
      <c r="D2918" s="22">
        <v>43</v>
      </c>
      <c r="E2918" s="23"/>
    </row>
    <row r="2919" spans="1:5" ht="20" customHeight="1">
      <c r="A2919" s="19" t="s">
        <v>5209</v>
      </c>
      <c r="B2919" s="20" t="s">
        <v>5210</v>
      </c>
      <c r="C2919" s="21" t="s">
        <v>345</v>
      </c>
      <c r="D2919" s="22">
        <v>64</v>
      </c>
      <c r="E2919" s="23"/>
    </row>
    <row r="2920" spans="1:5" ht="20" customHeight="1">
      <c r="A2920" s="19" t="s">
        <v>5211</v>
      </c>
      <c r="B2920" s="20" t="s">
        <v>5212</v>
      </c>
      <c r="C2920" s="21" t="s">
        <v>345</v>
      </c>
      <c r="D2920" s="22">
        <v>65</v>
      </c>
      <c r="E2920" s="23"/>
    </row>
    <row r="2921" spans="1:5" ht="20" customHeight="1">
      <c r="A2921" s="19" t="s">
        <v>5213</v>
      </c>
      <c r="B2921" s="20" t="s">
        <v>5214</v>
      </c>
      <c r="C2921" s="21" t="s">
        <v>345</v>
      </c>
      <c r="D2921" s="22">
        <v>66</v>
      </c>
      <c r="E2921" s="23"/>
    </row>
    <row r="2922" spans="1:5" ht="20" customHeight="1">
      <c r="A2922" s="19" t="s">
        <v>5215</v>
      </c>
      <c r="B2922" s="20" t="s">
        <v>5216</v>
      </c>
      <c r="C2922" s="21" t="s">
        <v>296</v>
      </c>
      <c r="D2922" s="22">
        <v>37</v>
      </c>
      <c r="E2922" s="23"/>
    </row>
    <row r="2923" spans="1:5" ht="20" customHeight="1">
      <c r="A2923" s="19" t="s">
        <v>5217</v>
      </c>
      <c r="B2923" s="20" t="s">
        <v>5218</v>
      </c>
      <c r="C2923" s="21" t="s">
        <v>345</v>
      </c>
      <c r="D2923" s="22">
        <v>66</v>
      </c>
      <c r="E2923" s="23"/>
    </row>
    <row r="2924" spans="1:5" ht="20" customHeight="1">
      <c r="A2924" s="19" t="s">
        <v>5219</v>
      </c>
      <c r="B2924" s="20" t="s">
        <v>5220</v>
      </c>
      <c r="C2924" s="21" t="s">
        <v>345</v>
      </c>
      <c r="D2924" s="22">
        <v>66</v>
      </c>
      <c r="E2924" s="23"/>
    </row>
    <row r="2925" spans="1:5" ht="20" customHeight="1">
      <c r="A2925" s="19" t="s">
        <v>5221</v>
      </c>
      <c r="B2925" s="20" t="s">
        <v>5222</v>
      </c>
      <c r="C2925" s="21" t="s">
        <v>345</v>
      </c>
      <c r="D2925" s="22">
        <v>66</v>
      </c>
      <c r="E2925" s="23"/>
    </row>
    <row r="2926" spans="1:5" ht="20" customHeight="1">
      <c r="A2926" s="19" t="s">
        <v>5223</v>
      </c>
      <c r="B2926" s="20" t="s">
        <v>5224</v>
      </c>
      <c r="C2926" s="21" t="s">
        <v>296</v>
      </c>
      <c r="D2926" s="22">
        <v>57</v>
      </c>
      <c r="E2926" s="23"/>
    </row>
    <row r="2927" spans="1:5" ht="20" customHeight="1">
      <c r="A2927" s="19" t="s">
        <v>5225</v>
      </c>
      <c r="B2927" s="20" t="s">
        <v>5226</v>
      </c>
      <c r="C2927" s="21" t="s">
        <v>296</v>
      </c>
      <c r="D2927" s="22">
        <v>48</v>
      </c>
      <c r="E2927" s="23"/>
    </row>
    <row r="2928" spans="1:5" ht="20" customHeight="1">
      <c r="A2928" s="19" t="s">
        <v>5227</v>
      </c>
      <c r="B2928" s="20" t="s">
        <v>5226</v>
      </c>
      <c r="C2928" s="21" t="s">
        <v>296</v>
      </c>
      <c r="D2928" s="22">
        <v>48</v>
      </c>
      <c r="E2928" s="23"/>
    </row>
    <row r="2929" spans="1:5" ht="20" customHeight="1">
      <c r="A2929" s="19" t="s">
        <v>5228</v>
      </c>
      <c r="B2929" s="20" t="s">
        <v>5226</v>
      </c>
      <c r="C2929" s="21" t="s">
        <v>296</v>
      </c>
      <c r="D2929" s="22">
        <v>48</v>
      </c>
      <c r="E2929" s="23"/>
    </row>
    <row r="2930" spans="1:5" ht="20" customHeight="1">
      <c r="A2930" s="19" t="s">
        <v>5229</v>
      </c>
      <c r="B2930" s="24">
        <v>100</v>
      </c>
      <c r="C2930" s="21" t="s">
        <v>345</v>
      </c>
      <c r="D2930" s="22">
        <v>65</v>
      </c>
      <c r="E2930" s="23"/>
    </row>
    <row r="2931" spans="1:5" ht="20" customHeight="1">
      <c r="A2931" s="19" t="s">
        <v>5230</v>
      </c>
      <c r="B2931" s="20" t="s">
        <v>5231</v>
      </c>
      <c r="C2931" s="21" t="s">
        <v>345</v>
      </c>
      <c r="D2931" s="22">
        <v>66</v>
      </c>
      <c r="E2931" s="23"/>
    </row>
    <row r="2932" spans="1:5" ht="20" customHeight="1">
      <c r="A2932" s="19" t="s">
        <v>5232</v>
      </c>
      <c r="B2932" s="20" t="s">
        <v>5231</v>
      </c>
      <c r="C2932" s="21" t="s">
        <v>345</v>
      </c>
      <c r="D2932" s="22">
        <v>66</v>
      </c>
      <c r="E2932" s="23"/>
    </row>
    <row r="2933" spans="1:5" ht="20" customHeight="1">
      <c r="A2933" s="19" t="s">
        <v>5233</v>
      </c>
      <c r="B2933" s="20" t="s">
        <v>5234</v>
      </c>
      <c r="C2933" s="21" t="s">
        <v>345</v>
      </c>
      <c r="D2933" s="22">
        <v>66</v>
      </c>
      <c r="E2933" s="23"/>
    </row>
    <row r="2934" spans="1:5" ht="20" customHeight="1">
      <c r="A2934" s="19" t="s">
        <v>5235</v>
      </c>
      <c r="B2934" s="20" t="s">
        <v>5236</v>
      </c>
      <c r="C2934" s="21" t="s">
        <v>345</v>
      </c>
      <c r="D2934" s="22">
        <v>66</v>
      </c>
      <c r="E2934" s="23"/>
    </row>
    <row r="2935" spans="1:5" ht="20" customHeight="1">
      <c r="A2935" s="19" t="s">
        <v>5237</v>
      </c>
      <c r="B2935" s="20" t="s">
        <v>5238</v>
      </c>
      <c r="C2935" s="21" t="s">
        <v>345</v>
      </c>
      <c r="D2935" s="22">
        <v>66</v>
      </c>
      <c r="E2935" s="23"/>
    </row>
    <row r="2936" spans="1:5" ht="20" customHeight="1">
      <c r="A2936" s="19" t="s">
        <v>5239</v>
      </c>
      <c r="B2936" s="20" t="s">
        <v>5240</v>
      </c>
      <c r="C2936" s="21" t="s">
        <v>296</v>
      </c>
      <c r="D2936" s="22">
        <v>51</v>
      </c>
      <c r="E2936" s="23"/>
    </row>
    <row r="2937" spans="1:5" ht="20" customHeight="1">
      <c r="A2937" s="19" t="s">
        <v>5241</v>
      </c>
      <c r="B2937" s="20" t="s">
        <v>5242</v>
      </c>
      <c r="C2937" s="21" t="s">
        <v>345</v>
      </c>
      <c r="D2937" s="22">
        <v>65</v>
      </c>
      <c r="E2937" s="23"/>
    </row>
    <row r="2938" spans="1:5" ht="20" customHeight="1">
      <c r="A2938" s="19" t="s">
        <v>5243</v>
      </c>
      <c r="B2938" s="20" t="s">
        <v>5244</v>
      </c>
      <c r="C2938" s="21" t="s">
        <v>345</v>
      </c>
      <c r="D2938" s="22">
        <v>66</v>
      </c>
      <c r="E2938" s="23"/>
    </row>
    <row r="2939" spans="1:5" ht="20" customHeight="1">
      <c r="A2939" s="19" t="s">
        <v>5245</v>
      </c>
      <c r="B2939" s="20" t="s">
        <v>5244</v>
      </c>
      <c r="C2939" s="21" t="s">
        <v>345</v>
      </c>
      <c r="D2939" s="22">
        <v>66</v>
      </c>
      <c r="E2939" s="23"/>
    </row>
    <row r="2940" spans="1:5" ht="20" customHeight="1">
      <c r="A2940" s="19" t="s">
        <v>5246</v>
      </c>
      <c r="B2940" s="20" t="s">
        <v>5244</v>
      </c>
      <c r="C2940" s="21" t="s">
        <v>345</v>
      </c>
      <c r="D2940" s="22">
        <v>66</v>
      </c>
      <c r="E2940" s="23"/>
    </row>
    <row r="2941" spans="1:5" ht="20" customHeight="1">
      <c r="A2941" s="19" t="s">
        <v>5247</v>
      </c>
      <c r="B2941" s="20" t="s">
        <v>5248</v>
      </c>
      <c r="C2941" s="21" t="s">
        <v>345</v>
      </c>
      <c r="D2941" s="22">
        <v>66</v>
      </c>
      <c r="E2941" s="23"/>
    </row>
    <row r="2942" spans="1:5" ht="20" customHeight="1">
      <c r="A2942" s="19" t="s">
        <v>5249</v>
      </c>
      <c r="B2942" s="20" t="s">
        <v>5250</v>
      </c>
      <c r="C2942" s="21" t="s">
        <v>345</v>
      </c>
      <c r="D2942" s="22">
        <v>67</v>
      </c>
      <c r="E2942" s="23"/>
    </row>
    <row r="2943" spans="1:5" ht="20" customHeight="1">
      <c r="A2943" s="19" t="s">
        <v>5251</v>
      </c>
      <c r="B2943" s="20" t="s">
        <v>5252</v>
      </c>
      <c r="C2943" s="21" t="s">
        <v>345</v>
      </c>
      <c r="D2943" s="22">
        <v>66</v>
      </c>
      <c r="E2943" s="23"/>
    </row>
    <row r="2944" spans="1:5" ht="20" customHeight="1">
      <c r="A2944" s="19" t="s">
        <v>5253</v>
      </c>
      <c r="B2944" s="20" t="s">
        <v>5254</v>
      </c>
      <c r="C2944" s="21" t="s">
        <v>345</v>
      </c>
      <c r="D2944" s="22">
        <v>66</v>
      </c>
      <c r="E2944" s="23"/>
    </row>
    <row r="2945" spans="1:5" ht="20" customHeight="1">
      <c r="A2945" s="19" t="s">
        <v>5255</v>
      </c>
      <c r="B2945" s="20" t="s">
        <v>5256</v>
      </c>
      <c r="C2945" s="21" t="s">
        <v>345</v>
      </c>
      <c r="D2945" s="22">
        <v>65</v>
      </c>
      <c r="E2945" s="23"/>
    </row>
    <row r="2946" spans="1:5" ht="20" customHeight="1">
      <c r="A2946" s="19" t="s">
        <v>5257</v>
      </c>
      <c r="B2946" s="20" t="s">
        <v>5258</v>
      </c>
      <c r="C2946" s="21" t="s">
        <v>345</v>
      </c>
      <c r="D2946" s="22">
        <v>66</v>
      </c>
      <c r="E2946" s="23"/>
    </row>
    <row r="2947" spans="1:5" ht="20" customHeight="1">
      <c r="A2947" s="19" t="s">
        <v>5259</v>
      </c>
      <c r="B2947" s="20" t="s">
        <v>5258</v>
      </c>
      <c r="C2947" s="21" t="s">
        <v>345</v>
      </c>
      <c r="D2947" s="22">
        <v>66</v>
      </c>
      <c r="E2947" s="23"/>
    </row>
    <row r="2948" spans="1:5" ht="20" customHeight="1">
      <c r="A2948" s="19" t="s">
        <v>5260</v>
      </c>
      <c r="B2948" s="20" t="s">
        <v>5261</v>
      </c>
      <c r="C2948" s="21" t="s">
        <v>345</v>
      </c>
      <c r="D2948" s="22">
        <v>66</v>
      </c>
      <c r="E2948" s="23"/>
    </row>
    <row r="2949" spans="1:5" ht="20" customHeight="1">
      <c r="A2949" s="19" t="s">
        <v>5262</v>
      </c>
      <c r="B2949" s="20" t="s">
        <v>5263</v>
      </c>
      <c r="C2949" s="21" t="s">
        <v>345</v>
      </c>
      <c r="D2949" s="22">
        <v>67</v>
      </c>
      <c r="E2949" s="23"/>
    </row>
    <row r="2950" spans="1:5" ht="20" customHeight="1">
      <c r="A2950" s="19" t="s">
        <v>5264</v>
      </c>
      <c r="B2950" s="20" t="s">
        <v>5263</v>
      </c>
      <c r="C2950" s="21" t="s">
        <v>345</v>
      </c>
      <c r="D2950" s="22">
        <v>67</v>
      </c>
      <c r="E2950" s="23"/>
    </row>
    <row r="2951" spans="1:5" ht="20" customHeight="1">
      <c r="A2951" s="19" t="s">
        <v>5265</v>
      </c>
      <c r="B2951" s="20" t="s">
        <v>5266</v>
      </c>
      <c r="C2951" s="21" t="s">
        <v>345</v>
      </c>
      <c r="D2951" s="22">
        <v>66</v>
      </c>
      <c r="E2951" s="23"/>
    </row>
    <row r="2952" spans="1:5" ht="20" customHeight="1">
      <c r="A2952" s="19" t="s">
        <v>5267</v>
      </c>
      <c r="B2952" s="20" t="s">
        <v>5268</v>
      </c>
      <c r="C2952" s="21" t="s">
        <v>345</v>
      </c>
      <c r="D2952" s="22">
        <v>66</v>
      </c>
      <c r="E2952" s="23"/>
    </row>
    <row r="2953" spans="1:5" ht="20" customHeight="1">
      <c r="A2953" s="19" t="s">
        <v>5269</v>
      </c>
      <c r="B2953" s="20" t="s">
        <v>5270</v>
      </c>
      <c r="C2953" s="21" t="s">
        <v>296</v>
      </c>
      <c r="D2953" s="22">
        <v>56</v>
      </c>
      <c r="E2953" s="23"/>
    </row>
    <row r="2954" spans="1:5" ht="20" customHeight="1">
      <c r="A2954" s="19" t="s">
        <v>5271</v>
      </c>
      <c r="B2954" s="20" t="s">
        <v>5272</v>
      </c>
      <c r="C2954" s="21" t="s">
        <v>139</v>
      </c>
      <c r="D2954" s="22">
        <v>63</v>
      </c>
      <c r="E2954" s="23"/>
    </row>
    <row r="2955" spans="1:5" ht="20" customHeight="1">
      <c r="A2955" s="19" t="s">
        <v>5273</v>
      </c>
      <c r="B2955" s="20" t="s">
        <v>5274</v>
      </c>
      <c r="C2955" s="21" t="s">
        <v>296</v>
      </c>
      <c r="D2955" s="22">
        <v>47</v>
      </c>
      <c r="E2955" s="23"/>
    </row>
    <row r="2956" spans="1:5" ht="20" customHeight="1">
      <c r="A2956" s="19" t="s">
        <v>5275</v>
      </c>
      <c r="B2956" s="20" t="s">
        <v>5276</v>
      </c>
      <c r="C2956" s="21" t="s">
        <v>345</v>
      </c>
      <c r="D2956" s="22">
        <v>64</v>
      </c>
      <c r="E2956" s="23"/>
    </row>
    <row r="2957" spans="1:5" ht="20" customHeight="1">
      <c r="A2957" s="19" t="s">
        <v>5277</v>
      </c>
      <c r="B2957" s="20" t="s">
        <v>5278</v>
      </c>
      <c r="C2957" s="21" t="s">
        <v>345</v>
      </c>
      <c r="D2957" s="22">
        <v>65</v>
      </c>
      <c r="E2957" s="23"/>
    </row>
    <row r="2958" spans="1:5" ht="20" customHeight="1">
      <c r="A2958" s="19" t="s">
        <v>5279</v>
      </c>
      <c r="B2958" s="20" t="s">
        <v>5278</v>
      </c>
      <c r="C2958" s="21" t="s">
        <v>345</v>
      </c>
      <c r="D2958" s="22">
        <v>65</v>
      </c>
      <c r="E2958" s="23"/>
    </row>
    <row r="2959" spans="1:5" ht="20" customHeight="1">
      <c r="A2959" s="19" t="s">
        <v>5280</v>
      </c>
      <c r="B2959" s="20" t="s">
        <v>5281</v>
      </c>
      <c r="C2959" s="21" t="s">
        <v>345</v>
      </c>
      <c r="D2959" s="22">
        <v>66</v>
      </c>
      <c r="E2959" s="23"/>
    </row>
    <row r="2960" spans="1:5" ht="20" customHeight="1">
      <c r="A2960" s="19" t="s">
        <v>5282</v>
      </c>
      <c r="B2960" s="20" t="s">
        <v>5281</v>
      </c>
      <c r="C2960" s="21" t="s">
        <v>345</v>
      </c>
      <c r="D2960" s="22">
        <v>66</v>
      </c>
      <c r="E2960" s="23"/>
    </row>
    <row r="2961" spans="1:5" ht="20" customHeight="1">
      <c r="A2961" s="19" t="s">
        <v>5283</v>
      </c>
      <c r="B2961" s="20" t="s">
        <v>5284</v>
      </c>
      <c r="C2961" s="21" t="s">
        <v>296</v>
      </c>
      <c r="D2961" s="22">
        <v>58</v>
      </c>
      <c r="E2961" s="23"/>
    </row>
    <row r="2962" spans="1:5" ht="20" customHeight="1">
      <c r="A2962" s="19" t="s">
        <v>5285</v>
      </c>
      <c r="B2962" s="20" t="s">
        <v>5286</v>
      </c>
      <c r="C2962" s="21" t="s">
        <v>345</v>
      </c>
      <c r="D2962" s="22">
        <v>66</v>
      </c>
      <c r="E2962" s="23"/>
    </row>
    <row r="2963" spans="1:5" ht="20" customHeight="1">
      <c r="A2963" s="19" t="s">
        <v>5287</v>
      </c>
      <c r="B2963" s="20" t="s">
        <v>5288</v>
      </c>
      <c r="C2963" s="21" t="s">
        <v>296</v>
      </c>
      <c r="D2963" s="22">
        <v>52</v>
      </c>
      <c r="E2963" s="23"/>
    </row>
    <row r="2964" spans="1:5" ht="20" customHeight="1">
      <c r="A2964" s="19" t="s">
        <v>5289</v>
      </c>
      <c r="B2964" s="20" t="s">
        <v>5290</v>
      </c>
      <c r="C2964" s="21" t="s">
        <v>345</v>
      </c>
      <c r="D2964" s="22">
        <v>66</v>
      </c>
      <c r="E2964" s="23"/>
    </row>
    <row r="2965" spans="1:5" ht="20" customHeight="1">
      <c r="A2965" s="19" t="s">
        <v>5291</v>
      </c>
      <c r="B2965" s="20" t="s">
        <v>5292</v>
      </c>
      <c r="C2965" s="21" t="s">
        <v>345</v>
      </c>
      <c r="D2965" s="22">
        <v>66</v>
      </c>
      <c r="E2965" s="23"/>
    </row>
    <row r="2966" spans="1:5" ht="20" customHeight="1">
      <c r="A2966" s="19" t="s">
        <v>5293</v>
      </c>
      <c r="B2966" s="20" t="s">
        <v>5294</v>
      </c>
      <c r="C2966" s="21" t="s">
        <v>345</v>
      </c>
      <c r="D2966" s="22">
        <v>65</v>
      </c>
      <c r="E2966" s="23"/>
    </row>
    <row r="2967" spans="1:5" ht="20" customHeight="1">
      <c r="A2967" s="19" t="s">
        <v>5295</v>
      </c>
      <c r="B2967" s="20" t="s">
        <v>5296</v>
      </c>
      <c r="C2967" s="21" t="s">
        <v>345</v>
      </c>
      <c r="D2967" s="22">
        <v>66</v>
      </c>
      <c r="E2967" s="23"/>
    </row>
    <row r="2968" spans="1:5" ht="20" customHeight="1">
      <c r="A2968" s="19" t="s">
        <v>5297</v>
      </c>
      <c r="B2968" s="20" t="s">
        <v>5296</v>
      </c>
      <c r="C2968" s="21" t="s">
        <v>345</v>
      </c>
      <c r="D2968" s="22">
        <v>66</v>
      </c>
      <c r="E2968" s="23"/>
    </row>
    <row r="2969" spans="1:5" ht="20" customHeight="1">
      <c r="A2969" s="19" t="s">
        <v>5298</v>
      </c>
      <c r="B2969" s="20" t="s">
        <v>5299</v>
      </c>
      <c r="C2969" s="21" t="s">
        <v>296</v>
      </c>
      <c r="D2969" s="22">
        <v>59</v>
      </c>
      <c r="E2969" s="23"/>
    </row>
    <row r="2970" spans="1:5" ht="20" customHeight="1">
      <c r="A2970" s="19" t="s">
        <v>5300</v>
      </c>
      <c r="B2970" s="20" t="s">
        <v>5301</v>
      </c>
      <c r="C2970" s="21" t="s">
        <v>296</v>
      </c>
      <c r="D2970" s="22">
        <v>53</v>
      </c>
      <c r="E2970" s="23"/>
    </row>
    <row r="2971" spans="1:5" ht="20" customHeight="1">
      <c r="A2971" s="19" t="s">
        <v>5302</v>
      </c>
      <c r="B2971" s="20" t="s">
        <v>5301</v>
      </c>
      <c r="C2971" s="21" t="s">
        <v>296</v>
      </c>
      <c r="D2971" s="22">
        <v>53</v>
      </c>
      <c r="E2971" s="23"/>
    </row>
    <row r="2972" spans="1:5" ht="20" customHeight="1">
      <c r="A2972" s="19" t="s">
        <v>5303</v>
      </c>
      <c r="B2972" s="20" t="s">
        <v>5304</v>
      </c>
      <c r="C2972" s="21" t="s">
        <v>345</v>
      </c>
      <c r="D2972" s="22">
        <v>66</v>
      </c>
      <c r="E2972" s="23"/>
    </row>
    <row r="2973" spans="1:5" ht="20" customHeight="1">
      <c r="A2973" s="19" t="s">
        <v>5305</v>
      </c>
      <c r="B2973" s="20" t="s">
        <v>5306</v>
      </c>
      <c r="C2973" s="21" t="s">
        <v>345</v>
      </c>
      <c r="D2973" s="22">
        <v>66</v>
      </c>
      <c r="E2973" s="23"/>
    </row>
    <row r="2974" spans="1:5" ht="20" customHeight="1">
      <c r="A2974" s="19" t="s">
        <v>5307</v>
      </c>
      <c r="B2974" s="20" t="s">
        <v>5308</v>
      </c>
      <c r="C2974" s="21" t="s">
        <v>345</v>
      </c>
      <c r="D2974" s="22">
        <v>66</v>
      </c>
      <c r="E2974" s="23"/>
    </row>
    <row r="2975" spans="1:5" ht="20" customHeight="1">
      <c r="A2975" s="19" t="s">
        <v>5309</v>
      </c>
      <c r="B2975" s="20" t="s">
        <v>5310</v>
      </c>
      <c r="C2975" s="21" t="s">
        <v>345</v>
      </c>
      <c r="D2975" s="22">
        <v>65</v>
      </c>
      <c r="E2975" s="23"/>
    </row>
    <row r="2976" spans="1:5" ht="20" customHeight="1">
      <c r="A2976" s="19" t="s">
        <v>5311</v>
      </c>
      <c r="B2976" s="20" t="s">
        <v>107</v>
      </c>
      <c r="C2976" s="21" t="s">
        <v>345</v>
      </c>
      <c r="D2976" s="22">
        <v>66</v>
      </c>
      <c r="E2976" s="23"/>
    </row>
    <row r="2977" spans="1:5" ht="20" customHeight="1">
      <c r="A2977" s="19" t="s">
        <v>5312</v>
      </c>
      <c r="B2977" s="20" t="s">
        <v>107</v>
      </c>
      <c r="C2977" s="21" t="s">
        <v>345</v>
      </c>
      <c r="D2977" s="22">
        <v>66</v>
      </c>
      <c r="E2977" s="23"/>
    </row>
    <row r="2978" spans="1:5" ht="20" customHeight="1">
      <c r="A2978" s="19" t="s">
        <v>5313</v>
      </c>
      <c r="B2978" s="20" t="s">
        <v>107</v>
      </c>
      <c r="C2978" s="21" t="s">
        <v>345</v>
      </c>
      <c r="D2978" s="22">
        <v>66</v>
      </c>
      <c r="E2978" s="23"/>
    </row>
    <row r="2979" spans="1:5" ht="20" customHeight="1">
      <c r="A2979" s="19" t="s">
        <v>5314</v>
      </c>
      <c r="B2979" s="20" t="s">
        <v>5315</v>
      </c>
      <c r="C2979" s="21" t="s">
        <v>345</v>
      </c>
      <c r="D2979" s="22">
        <v>66</v>
      </c>
      <c r="E2979" s="23"/>
    </row>
    <row r="2980" spans="1:5" ht="20" customHeight="1">
      <c r="A2980" s="19" t="s">
        <v>5316</v>
      </c>
      <c r="B2980" s="20" t="s">
        <v>5317</v>
      </c>
      <c r="C2980" s="21" t="s">
        <v>345</v>
      </c>
      <c r="D2980" s="22">
        <v>66</v>
      </c>
      <c r="E2980" s="23"/>
    </row>
    <row r="2981" spans="1:5" ht="20" customHeight="1">
      <c r="A2981" s="19" t="s">
        <v>5318</v>
      </c>
      <c r="B2981" s="20" t="s">
        <v>5319</v>
      </c>
      <c r="C2981" s="21" t="s">
        <v>345</v>
      </c>
      <c r="D2981" s="22">
        <v>66</v>
      </c>
      <c r="E2981" s="23"/>
    </row>
    <row r="2982" spans="1:5" ht="20" customHeight="1">
      <c r="A2982" s="19" t="s">
        <v>5320</v>
      </c>
      <c r="B2982" s="20" t="s">
        <v>5321</v>
      </c>
      <c r="C2982" s="21" t="s">
        <v>345</v>
      </c>
      <c r="D2982" s="22">
        <v>65</v>
      </c>
      <c r="E2982" s="23"/>
    </row>
    <row r="2983" spans="1:5" ht="20" customHeight="1">
      <c r="A2983" s="19" t="s">
        <v>5322</v>
      </c>
      <c r="B2983" s="20" t="s">
        <v>5323</v>
      </c>
      <c r="C2983" s="21" t="s">
        <v>345</v>
      </c>
      <c r="D2983" s="22">
        <v>66</v>
      </c>
      <c r="E2983" s="23"/>
    </row>
    <row r="2984" spans="1:5" ht="20" customHeight="1">
      <c r="A2984" s="19" t="s">
        <v>5324</v>
      </c>
      <c r="B2984" s="20" t="s">
        <v>5323</v>
      </c>
      <c r="C2984" s="21" t="s">
        <v>345</v>
      </c>
      <c r="D2984" s="22">
        <v>66</v>
      </c>
      <c r="E2984" s="23"/>
    </row>
    <row r="2985" spans="1:5" ht="20" customHeight="1">
      <c r="A2985" s="19" t="s">
        <v>5325</v>
      </c>
      <c r="B2985" s="20" t="s">
        <v>5326</v>
      </c>
      <c r="C2985" s="21" t="s">
        <v>345</v>
      </c>
      <c r="D2985" s="22">
        <v>67</v>
      </c>
      <c r="E2985" s="23"/>
    </row>
    <row r="2986" spans="1:5" ht="20" customHeight="1">
      <c r="A2986" s="19" t="s">
        <v>5327</v>
      </c>
      <c r="B2986" s="20" t="s">
        <v>5326</v>
      </c>
      <c r="C2986" s="21" t="s">
        <v>345</v>
      </c>
      <c r="D2986" s="22">
        <v>67</v>
      </c>
      <c r="E2986" s="23"/>
    </row>
    <row r="2987" spans="1:5" ht="20" customHeight="1">
      <c r="A2987" s="19" t="s">
        <v>5328</v>
      </c>
      <c r="B2987" s="20" t="s">
        <v>5329</v>
      </c>
      <c r="C2987" s="21" t="s">
        <v>296</v>
      </c>
      <c r="D2987" s="22">
        <v>50</v>
      </c>
      <c r="E2987" s="23"/>
    </row>
    <row r="2988" spans="1:5" ht="20" customHeight="1">
      <c r="A2988" s="19" t="s">
        <v>5330</v>
      </c>
      <c r="B2988" s="20" t="s">
        <v>5331</v>
      </c>
      <c r="C2988" s="21" t="s">
        <v>345</v>
      </c>
      <c r="D2988" s="22">
        <v>66</v>
      </c>
      <c r="E2988" s="23"/>
    </row>
    <row r="2989" spans="1:5" ht="20" customHeight="1">
      <c r="A2989" s="19" t="s">
        <v>5332</v>
      </c>
      <c r="B2989" s="20" t="s">
        <v>5333</v>
      </c>
      <c r="C2989" s="21" t="s">
        <v>345</v>
      </c>
      <c r="D2989" s="22">
        <v>66</v>
      </c>
      <c r="E2989" s="23"/>
    </row>
    <row r="2990" spans="1:5" ht="20" customHeight="1">
      <c r="A2990" s="19" t="s">
        <v>5334</v>
      </c>
      <c r="B2990" s="20" t="s">
        <v>5335</v>
      </c>
      <c r="C2990" s="21" t="s">
        <v>345</v>
      </c>
      <c r="D2990" s="22">
        <v>66</v>
      </c>
      <c r="E2990" s="23"/>
    </row>
    <row r="2991" spans="1:5" ht="20" customHeight="1">
      <c r="A2991" s="19" t="s">
        <v>5336</v>
      </c>
      <c r="B2991" s="20" t="s">
        <v>5337</v>
      </c>
      <c r="C2991" s="21" t="s">
        <v>139</v>
      </c>
      <c r="D2991" s="22">
        <v>63</v>
      </c>
      <c r="E2991" s="23"/>
    </row>
    <row r="2992" spans="1:5" ht="20" customHeight="1">
      <c r="A2992" s="19" t="s">
        <v>5338</v>
      </c>
      <c r="B2992" s="20" t="s">
        <v>5339</v>
      </c>
      <c r="C2992" s="21" t="s">
        <v>345</v>
      </c>
      <c r="D2992" s="22">
        <v>64</v>
      </c>
      <c r="E2992" s="23"/>
    </row>
    <row r="2993" spans="1:5" ht="20" customHeight="1">
      <c r="A2993" s="19" t="s">
        <v>5340</v>
      </c>
      <c r="B2993" s="20" t="s">
        <v>5341</v>
      </c>
      <c r="C2993" s="21" t="s">
        <v>345</v>
      </c>
      <c r="D2993" s="22">
        <v>65</v>
      </c>
      <c r="E2993" s="23"/>
    </row>
    <row r="2994" spans="1:5" ht="20" customHeight="1">
      <c r="A2994" s="19" t="s">
        <v>5342</v>
      </c>
      <c r="B2994" s="20" t="s">
        <v>5341</v>
      </c>
      <c r="C2994" s="21" t="s">
        <v>345</v>
      </c>
      <c r="D2994" s="22">
        <v>65</v>
      </c>
      <c r="E2994" s="23"/>
    </row>
    <row r="2995" spans="1:5" ht="20" customHeight="1">
      <c r="A2995" s="19" t="s">
        <v>5343</v>
      </c>
      <c r="B2995" s="20" t="s">
        <v>5341</v>
      </c>
      <c r="C2995" s="21" t="s">
        <v>345</v>
      </c>
      <c r="D2995" s="22">
        <v>65</v>
      </c>
      <c r="E2995" s="23"/>
    </row>
    <row r="2996" spans="1:5" ht="20" customHeight="1">
      <c r="A2996" s="19" t="s">
        <v>5344</v>
      </c>
      <c r="B2996" s="20" t="s">
        <v>5341</v>
      </c>
      <c r="C2996" s="21" t="s">
        <v>345</v>
      </c>
      <c r="D2996" s="22">
        <v>65</v>
      </c>
      <c r="E2996" s="23"/>
    </row>
    <row r="2997" spans="1:5" ht="20" customHeight="1">
      <c r="A2997" s="19" t="s">
        <v>5345</v>
      </c>
      <c r="B2997" s="20" t="s">
        <v>5346</v>
      </c>
      <c r="C2997" s="21" t="s">
        <v>345</v>
      </c>
      <c r="D2997" s="22">
        <v>66</v>
      </c>
      <c r="E2997" s="23"/>
    </row>
    <row r="2998" spans="1:5" ht="20" customHeight="1">
      <c r="A2998" s="19" t="s">
        <v>5347</v>
      </c>
      <c r="B2998" s="20" t="s">
        <v>5346</v>
      </c>
      <c r="C2998" s="21" t="s">
        <v>345</v>
      </c>
      <c r="D2998" s="22">
        <v>66</v>
      </c>
      <c r="E2998" s="23"/>
    </row>
    <row r="2999" spans="1:5" ht="20" customHeight="1">
      <c r="A2999" s="19" t="s">
        <v>5348</v>
      </c>
      <c r="B2999" s="20" t="s">
        <v>5349</v>
      </c>
      <c r="C2999" s="21" t="s">
        <v>296</v>
      </c>
      <c r="D2999" s="22">
        <v>38</v>
      </c>
      <c r="E2999" s="23"/>
    </row>
    <row r="3000" spans="1:5" ht="20" customHeight="1">
      <c r="A3000" s="19" t="s">
        <v>5350</v>
      </c>
      <c r="B3000" s="20" t="s">
        <v>5351</v>
      </c>
      <c r="C3000" s="21" t="s">
        <v>345</v>
      </c>
      <c r="D3000" s="22">
        <v>66</v>
      </c>
      <c r="E3000" s="23"/>
    </row>
    <row r="3001" spans="1:5" ht="20" customHeight="1">
      <c r="A3001" s="19" t="s">
        <v>5352</v>
      </c>
      <c r="B3001" s="20" t="s">
        <v>5353</v>
      </c>
      <c r="C3001" s="21" t="s">
        <v>345</v>
      </c>
      <c r="D3001" s="22">
        <v>67</v>
      </c>
      <c r="E3001" s="23"/>
    </row>
    <row r="3002" spans="1:5" ht="20" customHeight="1">
      <c r="A3002" s="19" t="s">
        <v>5354</v>
      </c>
      <c r="B3002" s="20" t="s">
        <v>5355</v>
      </c>
      <c r="C3002" s="21" t="s">
        <v>345</v>
      </c>
      <c r="D3002" s="22">
        <v>66</v>
      </c>
      <c r="E3002" s="23"/>
    </row>
    <row r="3003" spans="1:5" ht="20" customHeight="1">
      <c r="A3003" s="19" t="s">
        <v>5356</v>
      </c>
      <c r="B3003" s="20" t="s">
        <v>5357</v>
      </c>
      <c r="C3003" s="21" t="s">
        <v>345</v>
      </c>
      <c r="D3003" s="22">
        <v>66</v>
      </c>
      <c r="E3003" s="23"/>
    </row>
    <row r="3004" spans="1:5" ht="20" customHeight="1">
      <c r="A3004" s="19" t="s">
        <v>5358</v>
      </c>
      <c r="B3004" s="20" t="s">
        <v>5359</v>
      </c>
      <c r="C3004" s="21" t="s">
        <v>345</v>
      </c>
      <c r="D3004" s="22">
        <v>65</v>
      </c>
      <c r="E3004" s="23"/>
    </row>
    <row r="3005" spans="1:5" ht="20" customHeight="1">
      <c r="A3005" s="19" t="s">
        <v>5360</v>
      </c>
      <c r="B3005" s="20" t="s">
        <v>5361</v>
      </c>
      <c r="C3005" s="21" t="s">
        <v>345</v>
      </c>
      <c r="D3005" s="22">
        <v>66</v>
      </c>
      <c r="E3005" s="23"/>
    </row>
    <row r="3006" spans="1:5" ht="20" customHeight="1">
      <c r="A3006" s="19" t="s">
        <v>5362</v>
      </c>
      <c r="B3006" s="20" t="s">
        <v>5361</v>
      </c>
      <c r="C3006" s="21" t="s">
        <v>345</v>
      </c>
      <c r="D3006" s="22">
        <v>66</v>
      </c>
      <c r="E3006" s="23"/>
    </row>
    <row r="3007" spans="1:5" ht="20" customHeight="1">
      <c r="A3007" s="19" t="s">
        <v>5363</v>
      </c>
      <c r="B3007" s="20" t="s">
        <v>5364</v>
      </c>
      <c r="C3007" s="21" t="s">
        <v>345</v>
      </c>
      <c r="D3007" s="22">
        <v>66</v>
      </c>
      <c r="E3007" s="23"/>
    </row>
    <row r="3008" spans="1:5" ht="20" customHeight="1">
      <c r="A3008" s="19" t="s">
        <v>5365</v>
      </c>
      <c r="B3008" s="20" t="s">
        <v>5366</v>
      </c>
      <c r="C3008" s="21" t="s">
        <v>296</v>
      </c>
      <c r="D3008" s="22">
        <v>60</v>
      </c>
      <c r="E3008" s="23"/>
    </row>
    <row r="3009" spans="1:5" ht="20" customHeight="1">
      <c r="A3009" s="19" t="s">
        <v>5367</v>
      </c>
      <c r="B3009" s="20" t="s">
        <v>5366</v>
      </c>
      <c r="C3009" s="21" t="s">
        <v>296</v>
      </c>
      <c r="D3009" s="22">
        <v>60</v>
      </c>
      <c r="E3009" s="23"/>
    </row>
    <row r="3010" spans="1:5" ht="20" customHeight="1">
      <c r="A3010" s="19" t="s">
        <v>5368</v>
      </c>
      <c r="B3010" s="20" t="s">
        <v>5369</v>
      </c>
      <c r="C3010" s="21" t="s">
        <v>345</v>
      </c>
      <c r="D3010" s="22">
        <v>66</v>
      </c>
      <c r="E3010" s="23"/>
    </row>
    <row r="3011" spans="1:5" ht="20" customHeight="1">
      <c r="A3011" s="19" t="s">
        <v>5370</v>
      </c>
      <c r="B3011" s="20" t="s">
        <v>5371</v>
      </c>
      <c r="C3011" s="21" t="s">
        <v>345</v>
      </c>
      <c r="D3011" s="22">
        <v>67</v>
      </c>
      <c r="E3011" s="23"/>
    </row>
    <row r="3012" spans="1:5" ht="20" customHeight="1">
      <c r="A3012" s="19" t="s">
        <v>5372</v>
      </c>
      <c r="B3012" s="20" t="s">
        <v>5371</v>
      </c>
      <c r="C3012" s="21" t="s">
        <v>345</v>
      </c>
      <c r="D3012" s="22">
        <v>67</v>
      </c>
      <c r="E3012" s="23"/>
    </row>
    <row r="3013" spans="1:5" ht="20" customHeight="1">
      <c r="A3013" s="19" t="s">
        <v>5373</v>
      </c>
      <c r="B3013" s="20" t="s">
        <v>5371</v>
      </c>
      <c r="C3013" s="21" t="s">
        <v>345</v>
      </c>
      <c r="D3013" s="22">
        <v>67</v>
      </c>
      <c r="E3013" s="23"/>
    </row>
    <row r="3014" spans="1:5" ht="20" customHeight="1">
      <c r="A3014" s="19" t="s">
        <v>5374</v>
      </c>
      <c r="B3014" s="20" t="s">
        <v>5375</v>
      </c>
      <c r="C3014" s="21" t="s">
        <v>345</v>
      </c>
      <c r="D3014" s="22">
        <v>66</v>
      </c>
      <c r="E3014" s="23"/>
    </row>
    <row r="3015" spans="1:5" ht="20" customHeight="1">
      <c r="A3015" s="19" t="s">
        <v>5376</v>
      </c>
      <c r="B3015" s="20" t="s">
        <v>5377</v>
      </c>
      <c r="C3015" s="21" t="s">
        <v>345</v>
      </c>
      <c r="D3015" s="22">
        <v>67</v>
      </c>
      <c r="E3015" s="23"/>
    </row>
    <row r="3016" spans="1:5" ht="20" customHeight="1">
      <c r="A3016" s="19" t="s">
        <v>5378</v>
      </c>
      <c r="B3016" s="20" t="s">
        <v>5379</v>
      </c>
      <c r="C3016" s="21" t="s">
        <v>345</v>
      </c>
      <c r="D3016" s="22">
        <v>65</v>
      </c>
      <c r="E3016" s="23"/>
    </row>
    <row r="3017" spans="1:5" ht="20" customHeight="1">
      <c r="A3017" s="19" t="s">
        <v>5380</v>
      </c>
      <c r="B3017" s="20" t="s">
        <v>5381</v>
      </c>
      <c r="C3017" s="21" t="s">
        <v>345</v>
      </c>
      <c r="D3017" s="22">
        <v>66</v>
      </c>
      <c r="E3017" s="23"/>
    </row>
    <row r="3018" spans="1:5" ht="20" customHeight="1">
      <c r="A3018" s="19" t="s">
        <v>5382</v>
      </c>
      <c r="B3018" s="20" t="s">
        <v>5381</v>
      </c>
      <c r="C3018" s="21" t="s">
        <v>345</v>
      </c>
      <c r="D3018" s="22">
        <v>66</v>
      </c>
      <c r="E3018" s="23"/>
    </row>
    <row r="3019" spans="1:5" ht="20" customHeight="1">
      <c r="A3019" s="19" t="s">
        <v>5383</v>
      </c>
      <c r="B3019" s="20" t="s">
        <v>5381</v>
      </c>
      <c r="C3019" s="21" t="s">
        <v>345</v>
      </c>
      <c r="D3019" s="22">
        <v>66</v>
      </c>
      <c r="E3019" s="23"/>
    </row>
    <row r="3020" spans="1:5" ht="20" customHeight="1">
      <c r="A3020" s="19" t="s">
        <v>5384</v>
      </c>
      <c r="B3020" s="20" t="s">
        <v>5385</v>
      </c>
      <c r="C3020" s="21" t="s">
        <v>296</v>
      </c>
      <c r="D3020" s="22">
        <v>39</v>
      </c>
      <c r="E3020" s="23"/>
    </row>
    <row r="3021" spans="1:5" ht="20" customHeight="1">
      <c r="A3021" s="19" t="s">
        <v>5386</v>
      </c>
      <c r="B3021" s="24">
        <v>100</v>
      </c>
      <c r="C3021" s="21" t="s">
        <v>345</v>
      </c>
      <c r="D3021" s="22">
        <v>66</v>
      </c>
      <c r="E3021" s="23"/>
    </row>
    <row r="3022" spans="1:5" ht="20" customHeight="1">
      <c r="A3022" s="19" t="s">
        <v>5387</v>
      </c>
      <c r="B3022" s="20" t="s">
        <v>5388</v>
      </c>
      <c r="C3022" s="21" t="s">
        <v>345</v>
      </c>
      <c r="D3022" s="22">
        <v>66</v>
      </c>
      <c r="E3022" s="23"/>
    </row>
    <row r="3023" spans="1:5" ht="20" customHeight="1">
      <c r="A3023" s="19" t="s">
        <v>5389</v>
      </c>
      <c r="B3023" s="20" t="s">
        <v>5390</v>
      </c>
      <c r="C3023" s="21" t="s">
        <v>296</v>
      </c>
      <c r="D3023" s="22">
        <v>40</v>
      </c>
      <c r="E3023" s="23"/>
    </row>
    <row r="3024" spans="1:5" ht="20" customHeight="1">
      <c r="A3024" s="19" t="s">
        <v>5391</v>
      </c>
      <c r="B3024" s="20" t="s">
        <v>5390</v>
      </c>
      <c r="C3024" s="21" t="s">
        <v>296</v>
      </c>
      <c r="D3024" s="22">
        <v>40</v>
      </c>
      <c r="E3024" s="23"/>
    </row>
    <row r="3025" spans="1:5" ht="20" customHeight="1">
      <c r="A3025" s="19" t="s">
        <v>5392</v>
      </c>
      <c r="B3025" s="20" t="s">
        <v>5393</v>
      </c>
      <c r="C3025" s="21" t="s">
        <v>345</v>
      </c>
      <c r="D3025" s="22">
        <v>66</v>
      </c>
      <c r="E3025" s="23"/>
    </row>
    <row r="3026" spans="1:5" ht="20" customHeight="1">
      <c r="A3026" s="19" t="s">
        <v>5394</v>
      </c>
      <c r="B3026" s="20" t="s">
        <v>5395</v>
      </c>
      <c r="C3026" s="21" t="s">
        <v>345</v>
      </c>
      <c r="D3026" s="22">
        <v>65</v>
      </c>
      <c r="E3026" s="23"/>
    </row>
    <row r="3027" spans="1:5" ht="20" customHeight="1">
      <c r="A3027" s="19" t="s">
        <v>5396</v>
      </c>
      <c r="B3027" s="20" t="s">
        <v>5397</v>
      </c>
      <c r="C3027" s="21" t="s">
        <v>345</v>
      </c>
      <c r="D3027" s="22">
        <v>66</v>
      </c>
      <c r="E3027" s="23"/>
    </row>
    <row r="3028" spans="1:5" ht="20" customHeight="1">
      <c r="A3028" s="19" t="s">
        <v>5398</v>
      </c>
      <c r="B3028" s="20" t="s">
        <v>5397</v>
      </c>
      <c r="C3028" s="21" t="s">
        <v>345</v>
      </c>
      <c r="D3028" s="22">
        <v>66</v>
      </c>
      <c r="E3028" s="23"/>
    </row>
    <row r="3029" spans="1:5" ht="20" customHeight="1">
      <c r="A3029" s="19" t="s">
        <v>5399</v>
      </c>
      <c r="B3029" s="20" t="s">
        <v>5400</v>
      </c>
      <c r="C3029" s="21" t="s">
        <v>345</v>
      </c>
      <c r="D3029" s="22">
        <v>66</v>
      </c>
      <c r="E3029" s="23"/>
    </row>
    <row r="3030" spans="1:5" ht="20" customHeight="1">
      <c r="A3030" s="19" t="s">
        <v>5401</v>
      </c>
      <c r="B3030" s="20" t="s">
        <v>5402</v>
      </c>
      <c r="C3030" s="21" t="s">
        <v>345</v>
      </c>
      <c r="D3030" s="22">
        <v>66</v>
      </c>
      <c r="E3030" s="23"/>
    </row>
    <row r="3031" spans="1:5" ht="20" customHeight="1">
      <c r="A3031" s="19" t="s">
        <v>5403</v>
      </c>
      <c r="B3031" s="20" t="s">
        <v>5404</v>
      </c>
      <c r="C3031" s="21" t="s">
        <v>345</v>
      </c>
      <c r="D3031" s="22">
        <v>66</v>
      </c>
      <c r="E3031" s="23"/>
    </row>
    <row r="3032" spans="1:5" ht="20" customHeight="1">
      <c r="A3032" s="19" t="s">
        <v>5405</v>
      </c>
      <c r="B3032" s="20" t="s">
        <v>5406</v>
      </c>
      <c r="C3032" s="21" t="s">
        <v>139</v>
      </c>
      <c r="D3032" s="22">
        <v>63</v>
      </c>
      <c r="E3032" s="23"/>
    </row>
    <row r="3033" spans="1:5" ht="20" customHeight="1">
      <c r="A3033" s="19" t="s">
        <v>5407</v>
      </c>
      <c r="B3033" s="20" t="s">
        <v>5408</v>
      </c>
      <c r="C3033" s="21" t="s">
        <v>345</v>
      </c>
      <c r="D3033" s="22">
        <v>64</v>
      </c>
      <c r="E3033" s="23"/>
    </row>
    <row r="3034" spans="1:5" ht="20" customHeight="1">
      <c r="A3034" s="19" t="s">
        <v>5409</v>
      </c>
      <c r="B3034" s="20" t="s">
        <v>5410</v>
      </c>
      <c r="C3034" s="21" t="s">
        <v>296</v>
      </c>
      <c r="D3034" s="22">
        <v>44</v>
      </c>
      <c r="E3034" s="23"/>
    </row>
    <row r="3035" spans="1:5" ht="20" customHeight="1">
      <c r="A3035" s="19" t="s">
        <v>5411</v>
      </c>
      <c r="B3035" s="20" t="s">
        <v>5410</v>
      </c>
      <c r="C3035" s="21" t="s">
        <v>296</v>
      </c>
      <c r="D3035" s="22">
        <v>44</v>
      </c>
      <c r="E3035" s="23"/>
    </row>
    <row r="3036" spans="1:5" ht="20" customHeight="1">
      <c r="A3036" s="19" t="s">
        <v>5412</v>
      </c>
      <c r="B3036" s="20" t="s">
        <v>5413</v>
      </c>
      <c r="C3036" s="21" t="s">
        <v>345</v>
      </c>
      <c r="D3036" s="22">
        <v>65</v>
      </c>
      <c r="E3036" s="23"/>
    </row>
    <row r="3037" spans="1:5" ht="20" customHeight="1">
      <c r="A3037" s="19" t="s">
        <v>5414</v>
      </c>
      <c r="B3037" s="20" t="s">
        <v>5413</v>
      </c>
      <c r="C3037" s="21" t="s">
        <v>345</v>
      </c>
      <c r="D3037" s="22">
        <v>65</v>
      </c>
      <c r="E3037" s="23"/>
    </row>
    <row r="3038" spans="1:5" ht="20" customHeight="1">
      <c r="A3038" s="19" t="s">
        <v>5415</v>
      </c>
      <c r="B3038" s="20" t="s">
        <v>5416</v>
      </c>
      <c r="C3038" s="21" t="s">
        <v>345</v>
      </c>
      <c r="D3038" s="22">
        <v>66</v>
      </c>
      <c r="E3038" s="23"/>
    </row>
    <row r="3039" spans="1:5" ht="20" customHeight="1">
      <c r="A3039" s="19" t="s">
        <v>5417</v>
      </c>
      <c r="B3039" s="20" t="s">
        <v>5416</v>
      </c>
      <c r="C3039" s="21" t="s">
        <v>345</v>
      </c>
      <c r="D3039" s="22">
        <v>66</v>
      </c>
      <c r="E3039" s="23"/>
    </row>
    <row r="3040" spans="1:5" ht="20" customHeight="1">
      <c r="A3040" s="19" t="s">
        <v>5418</v>
      </c>
      <c r="B3040" s="20" t="s">
        <v>5419</v>
      </c>
      <c r="C3040" s="21" t="s">
        <v>296</v>
      </c>
      <c r="D3040" s="22">
        <v>38</v>
      </c>
      <c r="E3040" s="23"/>
    </row>
    <row r="3041" spans="1:5" ht="20" customHeight="1">
      <c r="A3041" s="19" t="s">
        <v>5420</v>
      </c>
      <c r="B3041" s="20" t="s">
        <v>5421</v>
      </c>
      <c r="C3041" s="21" t="s">
        <v>345</v>
      </c>
      <c r="D3041" s="22">
        <v>66</v>
      </c>
      <c r="E3041" s="23"/>
    </row>
    <row r="3042" spans="1:5" ht="20" customHeight="1">
      <c r="A3042" s="19" t="s">
        <v>5422</v>
      </c>
      <c r="B3042" s="20" t="s">
        <v>5423</v>
      </c>
      <c r="C3042" s="21" t="s">
        <v>345</v>
      </c>
      <c r="D3042" s="22">
        <v>67</v>
      </c>
      <c r="E3042" s="23"/>
    </row>
    <row r="3043" spans="1:5" ht="20" customHeight="1">
      <c r="A3043" s="19" t="s">
        <v>5424</v>
      </c>
      <c r="B3043" s="20" t="s">
        <v>5423</v>
      </c>
      <c r="C3043" s="21" t="s">
        <v>345</v>
      </c>
      <c r="D3043" s="22">
        <v>67</v>
      </c>
      <c r="E3043" s="23"/>
    </row>
    <row r="3044" spans="1:5" ht="20" customHeight="1">
      <c r="A3044" s="19" t="s">
        <v>5425</v>
      </c>
      <c r="B3044" s="20" t="s">
        <v>5426</v>
      </c>
      <c r="C3044" s="21" t="s">
        <v>345</v>
      </c>
      <c r="D3044" s="22">
        <v>66</v>
      </c>
      <c r="E3044" s="23"/>
    </row>
    <row r="3045" spans="1:5" ht="20" customHeight="1">
      <c r="A3045" s="19" t="s">
        <v>5427</v>
      </c>
      <c r="B3045" s="20" t="s">
        <v>5428</v>
      </c>
      <c r="C3045" s="21" t="s">
        <v>345</v>
      </c>
      <c r="D3045" s="22">
        <v>66</v>
      </c>
      <c r="E3045" s="23"/>
    </row>
    <row r="3046" spans="1:5" ht="20" customHeight="1">
      <c r="A3046" s="19" t="s">
        <v>5429</v>
      </c>
      <c r="B3046" s="20" t="s">
        <v>5430</v>
      </c>
      <c r="C3046" s="21" t="s">
        <v>296</v>
      </c>
      <c r="D3046" s="22">
        <v>58</v>
      </c>
      <c r="E3046" s="23"/>
    </row>
    <row r="3047" spans="1:5" ht="20" customHeight="1">
      <c r="A3047" s="19" t="s">
        <v>5431</v>
      </c>
      <c r="B3047" s="20" t="s">
        <v>5432</v>
      </c>
      <c r="C3047" s="21" t="s">
        <v>345</v>
      </c>
      <c r="D3047" s="22">
        <v>65</v>
      </c>
      <c r="E3047" s="23"/>
    </row>
    <row r="3048" spans="1:5" ht="20" customHeight="1">
      <c r="A3048" s="19" t="s">
        <v>5433</v>
      </c>
      <c r="B3048" s="20" t="s">
        <v>5434</v>
      </c>
      <c r="C3048" s="21" t="s">
        <v>296</v>
      </c>
      <c r="D3048" s="22">
        <v>49</v>
      </c>
      <c r="E3048" s="23"/>
    </row>
    <row r="3049" spans="1:5" ht="20" customHeight="1">
      <c r="A3049" s="19" t="s">
        <v>5435</v>
      </c>
      <c r="B3049" s="20" t="s">
        <v>5434</v>
      </c>
      <c r="C3049" s="21" t="s">
        <v>296</v>
      </c>
      <c r="D3049" s="22">
        <v>49</v>
      </c>
      <c r="E3049" s="23"/>
    </row>
    <row r="3050" spans="1:5" ht="20" customHeight="1">
      <c r="A3050" s="19" t="s">
        <v>5436</v>
      </c>
      <c r="B3050" s="20" t="s">
        <v>5437</v>
      </c>
      <c r="C3050" s="21" t="s">
        <v>345</v>
      </c>
      <c r="D3050" s="22">
        <v>66</v>
      </c>
      <c r="E3050" s="23"/>
    </row>
    <row r="3051" spans="1:5" ht="20" customHeight="1">
      <c r="A3051" s="19" t="s">
        <v>5438</v>
      </c>
      <c r="B3051" s="20" t="s">
        <v>5437</v>
      </c>
      <c r="C3051" s="21" t="s">
        <v>345</v>
      </c>
      <c r="D3051" s="22">
        <v>66</v>
      </c>
      <c r="E3051" s="23"/>
    </row>
    <row r="3052" spans="1:5" ht="20" customHeight="1">
      <c r="A3052" s="19" t="s">
        <v>5439</v>
      </c>
      <c r="B3052" s="20" t="s">
        <v>5440</v>
      </c>
      <c r="C3052" s="21" t="s">
        <v>345</v>
      </c>
      <c r="D3052" s="22">
        <v>66</v>
      </c>
      <c r="E3052" s="23"/>
    </row>
    <row r="3053" spans="1:5" ht="20" customHeight="1">
      <c r="A3053" s="19" t="s">
        <v>5441</v>
      </c>
      <c r="B3053" s="20" t="s">
        <v>5442</v>
      </c>
      <c r="C3053" s="21" t="s">
        <v>345</v>
      </c>
      <c r="D3053" s="22">
        <v>67</v>
      </c>
      <c r="E3053" s="23"/>
    </row>
    <row r="3054" spans="1:5" ht="20" customHeight="1">
      <c r="A3054" s="19" t="s">
        <v>5443</v>
      </c>
      <c r="B3054" s="20" t="s">
        <v>5444</v>
      </c>
      <c r="C3054" s="21" t="s">
        <v>345</v>
      </c>
      <c r="D3054" s="22">
        <v>66</v>
      </c>
      <c r="E3054" s="23"/>
    </row>
    <row r="3055" spans="1:5" ht="20" customHeight="1">
      <c r="A3055" s="19" t="s">
        <v>5445</v>
      </c>
      <c r="B3055" s="20" t="s">
        <v>5446</v>
      </c>
      <c r="C3055" s="21" t="s">
        <v>345</v>
      </c>
      <c r="D3055" s="22">
        <v>66</v>
      </c>
      <c r="E3055" s="23"/>
    </row>
    <row r="3056" spans="1:5" ht="20" customHeight="1">
      <c r="A3056" s="19" t="s">
        <v>5447</v>
      </c>
      <c r="B3056" s="20" t="s">
        <v>5448</v>
      </c>
      <c r="C3056" s="21" t="s">
        <v>296</v>
      </c>
      <c r="D3056" s="22">
        <v>52</v>
      </c>
      <c r="E3056" s="23"/>
    </row>
    <row r="3057" spans="1:5" ht="20" customHeight="1">
      <c r="A3057" s="19" t="s">
        <v>5449</v>
      </c>
      <c r="B3057" s="20" t="s">
        <v>5450</v>
      </c>
      <c r="C3057" s="21" t="s">
        <v>345</v>
      </c>
      <c r="D3057" s="22">
        <v>65</v>
      </c>
      <c r="E3057" s="23"/>
    </row>
    <row r="3058" spans="1:5" ht="20" customHeight="1">
      <c r="A3058" s="19" t="s">
        <v>5451</v>
      </c>
      <c r="B3058" s="20" t="s">
        <v>5452</v>
      </c>
      <c r="C3058" s="21" t="s">
        <v>345</v>
      </c>
      <c r="D3058" s="22">
        <v>66</v>
      </c>
      <c r="E3058" s="23"/>
    </row>
    <row r="3059" spans="1:5" ht="20" customHeight="1">
      <c r="A3059" s="19" t="s">
        <v>5453</v>
      </c>
      <c r="B3059" s="20" t="s">
        <v>5452</v>
      </c>
      <c r="C3059" s="21" t="s">
        <v>345</v>
      </c>
      <c r="D3059" s="22">
        <v>66</v>
      </c>
      <c r="E3059" s="23"/>
    </row>
    <row r="3060" spans="1:5" ht="20" customHeight="1">
      <c r="A3060" s="19" t="s">
        <v>5454</v>
      </c>
      <c r="B3060" s="20" t="s">
        <v>5455</v>
      </c>
      <c r="C3060" s="21" t="s">
        <v>345</v>
      </c>
      <c r="D3060" s="22">
        <v>66</v>
      </c>
      <c r="E3060" s="23"/>
    </row>
    <row r="3061" spans="1:5" ht="20" customHeight="1">
      <c r="A3061" s="19" t="s">
        <v>5456</v>
      </c>
      <c r="B3061" s="20" t="s">
        <v>5457</v>
      </c>
      <c r="C3061" s="21" t="s">
        <v>345</v>
      </c>
      <c r="D3061" s="22">
        <v>66</v>
      </c>
      <c r="E3061" s="23"/>
    </row>
    <row r="3062" spans="1:5" ht="20" customHeight="1">
      <c r="A3062" s="19" t="s">
        <v>5458</v>
      </c>
      <c r="B3062" s="20" t="s">
        <v>5459</v>
      </c>
      <c r="C3062" s="21" t="s">
        <v>345</v>
      </c>
      <c r="D3062" s="22">
        <v>66</v>
      </c>
      <c r="E3062" s="23"/>
    </row>
    <row r="3063" spans="1:5" ht="20" customHeight="1">
      <c r="A3063" s="19" t="s">
        <v>5460</v>
      </c>
      <c r="B3063" s="20" t="s">
        <v>5461</v>
      </c>
      <c r="C3063" s="21" t="s">
        <v>345</v>
      </c>
      <c r="D3063" s="22">
        <v>65</v>
      </c>
      <c r="E3063" s="23"/>
    </row>
    <row r="3064" spans="1:5" ht="20" customHeight="1">
      <c r="A3064" s="19" t="s">
        <v>5462</v>
      </c>
      <c r="B3064" s="20" t="s">
        <v>5463</v>
      </c>
      <c r="C3064" s="21" t="s">
        <v>345</v>
      </c>
      <c r="D3064" s="22">
        <v>66</v>
      </c>
      <c r="E3064" s="23"/>
    </row>
    <row r="3065" spans="1:5" ht="20" customHeight="1">
      <c r="A3065" s="19" t="s">
        <v>5464</v>
      </c>
      <c r="B3065" s="20" t="s">
        <v>5463</v>
      </c>
      <c r="C3065" s="21" t="s">
        <v>345</v>
      </c>
      <c r="D3065" s="22">
        <v>66</v>
      </c>
      <c r="E3065" s="23"/>
    </row>
    <row r="3066" spans="1:5" ht="20" customHeight="1">
      <c r="A3066" s="19" t="s">
        <v>5465</v>
      </c>
      <c r="B3066" s="20" t="s">
        <v>5466</v>
      </c>
      <c r="C3066" s="21" t="s">
        <v>345</v>
      </c>
      <c r="D3066" s="22">
        <v>66</v>
      </c>
      <c r="E3066" s="23"/>
    </row>
    <row r="3067" spans="1:5" ht="20" customHeight="1">
      <c r="A3067" s="19" t="s">
        <v>5467</v>
      </c>
      <c r="B3067" s="20" t="s">
        <v>5468</v>
      </c>
      <c r="C3067" s="21" t="s">
        <v>345</v>
      </c>
      <c r="D3067" s="22">
        <v>66</v>
      </c>
      <c r="E3067" s="23"/>
    </row>
    <row r="3068" spans="1:5" ht="20" customHeight="1">
      <c r="A3068" s="19" t="s">
        <v>186</v>
      </c>
      <c r="B3068" s="20" t="s">
        <v>190</v>
      </c>
      <c r="C3068" s="21" t="s">
        <v>139</v>
      </c>
      <c r="D3068" s="22">
        <v>63</v>
      </c>
      <c r="E3068" s="23"/>
    </row>
    <row r="3069" spans="1:5" ht="20" customHeight="1">
      <c r="A3069" s="19" t="s">
        <v>5469</v>
      </c>
      <c r="B3069" s="20" t="s">
        <v>5470</v>
      </c>
      <c r="C3069" s="21" t="s">
        <v>345</v>
      </c>
      <c r="D3069" s="22">
        <v>66</v>
      </c>
      <c r="E3069" s="23"/>
    </row>
    <row r="3070" spans="1:5" ht="20" customHeight="1">
      <c r="A3070" s="19" t="s">
        <v>5471</v>
      </c>
      <c r="B3070" s="20" t="s">
        <v>5472</v>
      </c>
      <c r="C3070" s="21" t="s">
        <v>296</v>
      </c>
      <c r="D3070" s="22">
        <v>57</v>
      </c>
      <c r="E3070" s="23"/>
    </row>
    <row r="3071" spans="1:5" ht="20" customHeight="1">
      <c r="A3071" s="19" t="s">
        <v>5473</v>
      </c>
      <c r="B3071" s="20" t="s">
        <v>5474</v>
      </c>
      <c r="C3071" s="21" t="s">
        <v>345</v>
      </c>
      <c r="D3071" s="22">
        <v>64</v>
      </c>
      <c r="E3071" s="23"/>
    </row>
    <row r="3072" spans="1:5" ht="20" customHeight="1">
      <c r="A3072" s="19" t="s">
        <v>5475</v>
      </c>
      <c r="B3072" s="20" t="s">
        <v>5476</v>
      </c>
      <c r="C3072" s="21" t="s">
        <v>296</v>
      </c>
      <c r="D3072" s="22">
        <v>48</v>
      </c>
      <c r="E3072" s="23"/>
    </row>
    <row r="3073" spans="1:5" ht="20" customHeight="1">
      <c r="A3073" s="19" t="s">
        <v>5477</v>
      </c>
      <c r="B3073" s="20" t="s">
        <v>5478</v>
      </c>
      <c r="C3073" s="21" t="s">
        <v>345</v>
      </c>
      <c r="D3073" s="22">
        <v>65</v>
      </c>
      <c r="E3073" s="23"/>
    </row>
    <row r="3074" spans="1:5" ht="20" customHeight="1">
      <c r="A3074" s="19" t="s">
        <v>5479</v>
      </c>
      <c r="B3074" s="20" t="s">
        <v>5478</v>
      </c>
      <c r="C3074" s="21" t="s">
        <v>345</v>
      </c>
      <c r="D3074" s="22">
        <v>65</v>
      </c>
      <c r="E3074" s="23"/>
    </row>
    <row r="3075" spans="1:5" ht="20" customHeight="1">
      <c r="A3075" s="19" t="s">
        <v>5480</v>
      </c>
      <c r="B3075" s="20" t="s">
        <v>5481</v>
      </c>
      <c r="C3075" s="21" t="s">
        <v>345</v>
      </c>
      <c r="D3075" s="22">
        <v>66</v>
      </c>
      <c r="E3075" s="23"/>
    </row>
    <row r="3076" spans="1:5" ht="20" customHeight="1">
      <c r="A3076" s="19" t="s">
        <v>5482</v>
      </c>
      <c r="B3076" s="20" t="s">
        <v>5481</v>
      </c>
      <c r="C3076" s="21" t="s">
        <v>345</v>
      </c>
      <c r="D3076" s="22">
        <v>66</v>
      </c>
      <c r="E3076" s="23"/>
    </row>
    <row r="3077" spans="1:5" ht="20" customHeight="1">
      <c r="A3077" s="19" t="s">
        <v>5483</v>
      </c>
      <c r="B3077" s="20" t="s">
        <v>5481</v>
      </c>
      <c r="C3077" s="21" t="s">
        <v>345</v>
      </c>
      <c r="D3077" s="22">
        <v>66</v>
      </c>
      <c r="E3077" s="23"/>
    </row>
    <row r="3078" spans="1:5" ht="20" customHeight="1">
      <c r="A3078" s="19" t="s">
        <v>5484</v>
      </c>
      <c r="B3078" s="20" t="s">
        <v>5485</v>
      </c>
      <c r="C3078" s="21" t="s">
        <v>296</v>
      </c>
      <c r="D3078" s="22">
        <v>59</v>
      </c>
      <c r="E3078" s="23"/>
    </row>
    <row r="3079" spans="1:5" ht="20" customHeight="1">
      <c r="A3079" s="19" t="s">
        <v>5486</v>
      </c>
      <c r="B3079" s="20" t="s">
        <v>5487</v>
      </c>
      <c r="C3079" s="21" t="s">
        <v>345</v>
      </c>
      <c r="D3079" s="22">
        <v>66</v>
      </c>
      <c r="E3079" s="23"/>
    </row>
    <row r="3080" spans="1:5" ht="20" customHeight="1">
      <c r="A3080" s="19" t="s">
        <v>5488</v>
      </c>
      <c r="B3080" s="24">
        <v>100</v>
      </c>
      <c r="C3080" s="21" t="s">
        <v>345</v>
      </c>
      <c r="D3080" s="22">
        <v>67</v>
      </c>
      <c r="E3080" s="23"/>
    </row>
    <row r="3081" spans="1:5" ht="20" customHeight="1">
      <c r="A3081" s="19" t="s">
        <v>5489</v>
      </c>
      <c r="B3081" s="20" t="s">
        <v>5490</v>
      </c>
      <c r="C3081" s="21" t="s">
        <v>296</v>
      </c>
      <c r="D3081" s="22">
        <v>53</v>
      </c>
      <c r="E3081" s="23"/>
    </row>
    <row r="3082" spans="1:5" ht="20" customHeight="1">
      <c r="A3082" s="19" t="s">
        <v>5491</v>
      </c>
      <c r="B3082" s="20" t="s">
        <v>5492</v>
      </c>
      <c r="C3082" s="21" t="s">
        <v>345</v>
      </c>
      <c r="D3082" s="22">
        <v>66</v>
      </c>
      <c r="E3082" s="23"/>
    </row>
    <row r="3083" spans="1:5" ht="20" customHeight="1">
      <c r="A3083" s="19" t="s">
        <v>5493</v>
      </c>
      <c r="B3083" s="20" t="s">
        <v>5494</v>
      </c>
      <c r="C3083" s="21" t="s">
        <v>345</v>
      </c>
      <c r="D3083" s="22">
        <v>67</v>
      </c>
      <c r="E3083" s="23"/>
    </row>
    <row r="3084" spans="1:5" ht="20" customHeight="1">
      <c r="A3084" s="19" t="s">
        <v>5495</v>
      </c>
      <c r="B3084" s="20" t="s">
        <v>5496</v>
      </c>
      <c r="C3084" s="21" t="s">
        <v>345</v>
      </c>
      <c r="D3084" s="22">
        <v>66</v>
      </c>
      <c r="E3084" s="23"/>
    </row>
    <row r="3085" spans="1:5" ht="20" customHeight="1">
      <c r="A3085" s="19" t="s">
        <v>5497</v>
      </c>
      <c r="B3085" s="20" t="s">
        <v>5498</v>
      </c>
      <c r="C3085" s="21" t="s">
        <v>345</v>
      </c>
      <c r="D3085" s="22">
        <v>65</v>
      </c>
      <c r="E3085" s="23"/>
    </row>
    <row r="3086" spans="1:5" ht="20" customHeight="1">
      <c r="A3086" s="19" t="s">
        <v>5499</v>
      </c>
      <c r="B3086" s="20" t="s">
        <v>5500</v>
      </c>
      <c r="C3086" s="21" t="s">
        <v>345</v>
      </c>
      <c r="D3086" s="22">
        <v>66</v>
      </c>
      <c r="E3086" s="23"/>
    </row>
    <row r="3087" spans="1:5" ht="20" customHeight="1">
      <c r="A3087" s="19" t="s">
        <v>5501</v>
      </c>
      <c r="B3087" s="20" t="s">
        <v>5500</v>
      </c>
      <c r="C3087" s="21" t="s">
        <v>345</v>
      </c>
      <c r="D3087" s="22">
        <v>66</v>
      </c>
      <c r="E3087" s="23"/>
    </row>
    <row r="3088" spans="1:5" ht="20" customHeight="1">
      <c r="A3088" s="19" t="s">
        <v>5502</v>
      </c>
      <c r="B3088" s="20" t="s">
        <v>5503</v>
      </c>
      <c r="C3088" s="21" t="s">
        <v>296</v>
      </c>
      <c r="D3088" s="22">
        <v>60</v>
      </c>
      <c r="E3088" s="23"/>
    </row>
    <row r="3089" spans="1:5" ht="20" customHeight="1">
      <c r="A3089" s="19" t="s">
        <v>5504</v>
      </c>
      <c r="B3089" s="20" t="s">
        <v>5505</v>
      </c>
      <c r="C3089" s="21" t="s">
        <v>296</v>
      </c>
      <c r="D3089" s="22">
        <v>54</v>
      </c>
      <c r="E3089" s="23"/>
    </row>
    <row r="3090" spans="1:5" ht="20" customHeight="1">
      <c r="A3090" s="19" t="s">
        <v>5506</v>
      </c>
      <c r="B3090" s="20" t="s">
        <v>5505</v>
      </c>
      <c r="C3090" s="21" t="s">
        <v>296</v>
      </c>
      <c r="D3090" s="22">
        <v>54</v>
      </c>
      <c r="E3090" s="23"/>
    </row>
    <row r="3091" spans="1:5" ht="20" customHeight="1">
      <c r="A3091" s="19" t="s">
        <v>5507</v>
      </c>
      <c r="B3091" s="20" t="s">
        <v>5505</v>
      </c>
      <c r="C3091" s="21" t="s">
        <v>296</v>
      </c>
      <c r="D3091" s="22">
        <v>54</v>
      </c>
      <c r="E3091" s="23"/>
    </row>
    <row r="3092" spans="1:5" ht="20" customHeight="1">
      <c r="A3092" s="19" t="s">
        <v>5508</v>
      </c>
      <c r="B3092" s="20" t="s">
        <v>5509</v>
      </c>
      <c r="C3092" s="21" t="s">
        <v>345</v>
      </c>
      <c r="D3092" s="22">
        <v>66</v>
      </c>
      <c r="E3092" s="23"/>
    </row>
    <row r="3093" spans="1:5" ht="20" customHeight="1">
      <c r="A3093" s="19" t="s">
        <v>5510</v>
      </c>
      <c r="B3093" s="20" t="s">
        <v>5511</v>
      </c>
      <c r="C3093" s="21" t="s">
        <v>345</v>
      </c>
      <c r="D3093" s="22">
        <v>66</v>
      </c>
      <c r="E3093" s="23"/>
    </row>
    <row r="3094" spans="1:5" ht="20" customHeight="1">
      <c r="A3094" s="19" t="s">
        <v>5512</v>
      </c>
      <c r="B3094" s="20" t="s">
        <v>5513</v>
      </c>
      <c r="C3094" s="21" t="s">
        <v>345</v>
      </c>
      <c r="D3094" s="22">
        <v>66</v>
      </c>
      <c r="E3094" s="23"/>
    </row>
    <row r="3095" spans="1:5" ht="20" customHeight="1">
      <c r="A3095" s="19" t="s">
        <v>5514</v>
      </c>
      <c r="B3095" s="20" t="s">
        <v>5515</v>
      </c>
      <c r="C3095" s="21" t="s">
        <v>345</v>
      </c>
      <c r="D3095" s="22">
        <v>65</v>
      </c>
      <c r="E3095" s="23"/>
    </row>
    <row r="3096" spans="1:5" ht="20" customHeight="1">
      <c r="A3096" s="19" t="s">
        <v>5516</v>
      </c>
      <c r="B3096" s="20" t="s">
        <v>5517</v>
      </c>
      <c r="C3096" s="21" t="s">
        <v>345</v>
      </c>
      <c r="D3096" s="22">
        <v>66</v>
      </c>
      <c r="E3096" s="23"/>
    </row>
    <row r="3097" spans="1:5" ht="20" customHeight="1">
      <c r="A3097" s="19" t="s">
        <v>5518</v>
      </c>
      <c r="B3097" s="20" t="s">
        <v>5517</v>
      </c>
      <c r="C3097" s="21" t="s">
        <v>345</v>
      </c>
      <c r="D3097" s="22">
        <v>66</v>
      </c>
      <c r="E3097" s="23"/>
    </row>
    <row r="3098" spans="1:5" ht="20" customHeight="1">
      <c r="A3098" s="19" t="s">
        <v>5519</v>
      </c>
      <c r="B3098" s="24">
        <v>100</v>
      </c>
      <c r="C3098" s="21" t="s">
        <v>345</v>
      </c>
      <c r="D3098" s="22">
        <v>67</v>
      </c>
      <c r="E3098" s="23"/>
    </row>
    <row r="3099" spans="1:5" ht="20" customHeight="1">
      <c r="A3099" s="19" t="s">
        <v>5520</v>
      </c>
      <c r="B3099" s="20" t="s">
        <v>5521</v>
      </c>
      <c r="C3099" s="21" t="s">
        <v>345</v>
      </c>
      <c r="D3099" s="22">
        <v>66</v>
      </c>
      <c r="E3099" s="23"/>
    </row>
    <row r="3100" spans="1:5" ht="20" customHeight="1">
      <c r="A3100" s="19" t="s">
        <v>5522</v>
      </c>
      <c r="B3100" s="20" t="s">
        <v>5523</v>
      </c>
      <c r="C3100" s="21" t="s">
        <v>345</v>
      </c>
      <c r="D3100" s="22">
        <v>66</v>
      </c>
      <c r="E3100" s="23"/>
    </row>
    <row r="3101" spans="1:5" ht="20" customHeight="1">
      <c r="A3101" s="19" t="s">
        <v>5524</v>
      </c>
      <c r="B3101" s="20" t="s">
        <v>5525</v>
      </c>
      <c r="C3101" s="21" t="s">
        <v>345</v>
      </c>
      <c r="D3101" s="22">
        <v>66</v>
      </c>
      <c r="E3101" s="23"/>
    </row>
    <row r="3102" spans="1:5" ht="20" customHeight="1">
      <c r="A3102" s="19" t="s">
        <v>5526</v>
      </c>
      <c r="B3102" s="24">
        <v>100</v>
      </c>
      <c r="C3102" s="21" t="s">
        <v>345</v>
      </c>
      <c r="D3102" s="22">
        <v>65</v>
      </c>
      <c r="E3102" s="23"/>
    </row>
    <row r="3103" spans="1:5" ht="20" customHeight="1">
      <c r="A3103" s="19" t="s">
        <v>5527</v>
      </c>
      <c r="B3103" s="20" t="s">
        <v>5528</v>
      </c>
      <c r="C3103" s="21" t="s">
        <v>345</v>
      </c>
      <c r="D3103" s="22">
        <v>66</v>
      </c>
      <c r="E3103" s="23"/>
    </row>
    <row r="3104" spans="1:5" ht="20" customHeight="1">
      <c r="A3104" s="19" t="s">
        <v>5529</v>
      </c>
      <c r="B3104" s="20" t="s">
        <v>5528</v>
      </c>
      <c r="C3104" s="21" t="s">
        <v>345</v>
      </c>
      <c r="D3104" s="22">
        <v>66</v>
      </c>
      <c r="E3104" s="23"/>
    </row>
    <row r="3105" spans="1:5" ht="20" customHeight="1">
      <c r="A3105" s="19" t="s">
        <v>5530</v>
      </c>
      <c r="B3105" s="20" t="s">
        <v>5531</v>
      </c>
      <c r="C3105" s="21" t="s">
        <v>296</v>
      </c>
      <c r="D3105" s="22">
        <v>51</v>
      </c>
      <c r="E3105" s="23"/>
    </row>
    <row r="3106" spans="1:5" ht="20" customHeight="1">
      <c r="A3106" s="19" t="s">
        <v>5532</v>
      </c>
      <c r="B3106" s="20" t="s">
        <v>5533</v>
      </c>
      <c r="C3106" s="21" t="s">
        <v>345</v>
      </c>
      <c r="D3106" s="22">
        <v>66</v>
      </c>
      <c r="E3106" s="23"/>
    </row>
    <row r="3107" spans="1:5" ht="20" customHeight="1">
      <c r="A3107" s="19" t="s">
        <v>5534</v>
      </c>
      <c r="B3107" s="20" t="s">
        <v>5535</v>
      </c>
      <c r="C3107" s="21" t="s">
        <v>345</v>
      </c>
      <c r="D3107" s="22">
        <v>66</v>
      </c>
      <c r="E3107" s="23"/>
    </row>
    <row r="3108" spans="1:5" ht="20" customHeight="1">
      <c r="A3108" s="19" t="s">
        <v>5536</v>
      </c>
      <c r="B3108" s="24">
        <v>100</v>
      </c>
      <c r="C3108" s="21" t="s">
        <v>345</v>
      </c>
      <c r="D3108" s="22">
        <v>67</v>
      </c>
      <c r="E3108" s="23"/>
    </row>
    <row r="3109" spans="1:5" ht="20" customHeight="1">
      <c r="A3109" s="19" t="s">
        <v>5537</v>
      </c>
      <c r="B3109" s="20" t="s">
        <v>5538</v>
      </c>
      <c r="C3109" s="21" t="s">
        <v>139</v>
      </c>
      <c r="D3109" s="22">
        <v>63</v>
      </c>
      <c r="E3109" s="23"/>
    </row>
    <row r="3110" spans="1:5" ht="20" customHeight="1">
      <c r="A3110" s="19" t="s">
        <v>5539</v>
      </c>
      <c r="B3110" s="20" t="s">
        <v>5540</v>
      </c>
      <c r="C3110" s="21" t="s">
        <v>345</v>
      </c>
      <c r="D3110" s="22">
        <v>66</v>
      </c>
      <c r="E3110" s="23"/>
    </row>
    <row r="3111" spans="1:5" ht="20" customHeight="1">
      <c r="A3111" s="19" t="s">
        <v>5541</v>
      </c>
      <c r="B3111" s="20" t="s">
        <v>5542</v>
      </c>
      <c r="C3111" s="21" t="s">
        <v>345</v>
      </c>
      <c r="D3111" s="22">
        <v>64</v>
      </c>
      <c r="E3111" s="23"/>
    </row>
    <row r="3112" spans="1:5" ht="20" customHeight="1">
      <c r="A3112" s="19" t="s">
        <v>5543</v>
      </c>
      <c r="B3112" s="20" t="s">
        <v>5544</v>
      </c>
      <c r="C3112" s="21" t="s">
        <v>345</v>
      </c>
      <c r="D3112" s="22">
        <v>65</v>
      </c>
      <c r="E3112" s="23"/>
    </row>
    <row r="3113" spans="1:5" ht="20" customHeight="1">
      <c r="A3113" s="19" t="s">
        <v>5545</v>
      </c>
      <c r="B3113" s="20" t="s">
        <v>5544</v>
      </c>
      <c r="C3113" s="21" t="s">
        <v>345</v>
      </c>
      <c r="D3113" s="22">
        <v>65</v>
      </c>
      <c r="E3113" s="23"/>
    </row>
    <row r="3114" spans="1:5" ht="20" customHeight="1">
      <c r="A3114" s="19" t="s">
        <v>5546</v>
      </c>
      <c r="B3114" s="20" t="s">
        <v>5547</v>
      </c>
      <c r="C3114" s="21" t="s">
        <v>345</v>
      </c>
      <c r="D3114" s="22">
        <v>66</v>
      </c>
      <c r="E3114" s="23"/>
    </row>
    <row r="3115" spans="1:5" ht="20" customHeight="1">
      <c r="A3115" s="19" t="s">
        <v>5548</v>
      </c>
      <c r="B3115" s="20" t="s">
        <v>5547</v>
      </c>
      <c r="C3115" s="21" t="s">
        <v>345</v>
      </c>
      <c r="D3115" s="22">
        <v>66</v>
      </c>
      <c r="E3115" s="23"/>
    </row>
    <row r="3116" spans="1:5" ht="20" customHeight="1">
      <c r="A3116" s="19" t="s">
        <v>5549</v>
      </c>
      <c r="B3116" s="20" t="s">
        <v>5547</v>
      </c>
      <c r="C3116" s="21" t="s">
        <v>345</v>
      </c>
      <c r="D3116" s="22">
        <v>66</v>
      </c>
      <c r="E3116" s="23"/>
    </row>
    <row r="3117" spans="1:5" ht="20" customHeight="1">
      <c r="A3117" s="19" t="s">
        <v>5550</v>
      </c>
      <c r="B3117" s="20" t="s">
        <v>5547</v>
      </c>
      <c r="C3117" s="21" t="s">
        <v>345</v>
      </c>
      <c r="D3117" s="22">
        <v>66</v>
      </c>
      <c r="E3117" s="23"/>
    </row>
    <row r="3118" spans="1:5" ht="20" customHeight="1">
      <c r="A3118" s="19" t="s">
        <v>5551</v>
      </c>
      <c r="B3118" s="20" t="s">
        <v>5547</v>
      </c>
      <c r="C3118" s="21" t="s">
        <v>345</v>
      </c>
      <c r="D3118" s="22">
        <v>66</v>
      </c>
      <c r="E3118" s="23"/>
    </row>
    <row r="3119" spans="1:5" ht="20" customHeight="1">
      <c r="A3119" s="19" t="s">
        <v>5552</v>
      </c>
      <c r="B3119" s="20" t="s">
        <v>5547</v>
      </c>
      <c r="C3119" s="21" t="s">
        <v>345</v>
      </c>
      <c r="D3119" s="22">
        <v>66</v>
      </c>
      <c r="E3119" s="23"/>
    </row>
    <row r="3120" spans="1:5" ht="20" customHeight="1">
      <c r="A3120" s="19" t="s">
        <v>5553</v>
      </c>
      <c r="B3120" s="20" t="s">
        <v>5547</v>
      </c>
      <c r="C3120" s="21" t="s">
        <v>345</v>
      </c>
      <c r="D3120" s="22">
        <v>66</v>
      </c>
      <c r="E3120" s="23"/>
    </row>
    <row r="3121" spans="1:5" ht="20" customHeight="1">
      <c r="A3121" s="19" t="s">
        <v>5554</v>
      </c>
      <c r="B3121" s="20" t="s">
        <v>5547</v>
      </c>
      <c r="C3121" s="21" t="s">
        <v>345</v>
      </c>
      <c r="D3121" s="22">
        <v>66</v>
      </c>
      <c r="E3121" s="23"/>
    </row>
    <row r="3122" spans="1:5" ht="20" customHeight="1">
      <c r="A3122" s="19" t="s">
        <v>5555</v>
      </c>
      <c r="B3122" s="20" t="s">
        <v>5547</v>
      </c>
      <c r="C3122" s="21" t="s">
        <v>345</v>
      </c>
      <c r="D3122" s="22">
        <v>66</v>
      </c>
      <c r="E3122" s="23"/>
    </row>
    <row r="3123" spans="1:5" ht="20" customHeight="1">
      <c r="A3123" s="19" t="s">
        <v>5556</v>
      </c>
      <c r="B3123" s="20" t="s">
        <v>5547</v>
      </c>
      <c r="C3123" s="21" t="s">
        <v>345</v>
      </c>
      <c r="D3123" s="22">
        <v>66</v>
      </c>
      <c r="E3123" s="23"/>
    </row>
    <row r="3124" spans="1:5" ht="20" customHeight="1">
      <c r="A3124" s="19" t="s">
        <v>5557</v>
      </c>
      <c r="B3124" s="20" t="s">
        <v>5547</v>
      </c>
      <c r="C3124" s="21" t="s">
        <v>345</v>
      </c>
      <c r="D3124" s="22">
        <v>66</v>
      </c>
      <c r="E3124" s="23"/>
    </row>
    <row r="3125" spans="1:5" ht="20" customHeight="1">
      <c r="A3125" s="19" t="s">
        <v>5558</v>
      </c>
      <c r="B3125" s="20" t="s">
        <v>5559</v>
      </c>
      <c r="C3125" s="21" t="s">
        <v>296</v>
      </c>
      <c r="D3125" s="22">
        <v>39</v>
      </c>
      <c r="E3125" s="23"/>
    </row>
    <row r="3126" spans="1:5" ht="20" customHeight="1">
      <c r="A3126" s="19" t="s">
        <v>5560</v>
      </c>
      <c r="B3126" s="20" t="s">
        <v>5561</v>
      </c>
      <c r="C3126" s="21" t="s">
        <v>345</v>
      </c>
      <c r="D3126" s="22">
        <v>66</v>
      </c>
      <c r="E3126" s="23"/>
    </row>
    <row r="3127" spans="1:5" ht="20" customHeight="1">
      <c r="A3127" s="19" t="s">
        <v>5562</v>
      </c>
      <c r="B3127" s="20" t="s">
        <v>5563</v>
      </c>
      <c r="C3127" s="21" t="s">
        <v>345</v>
      </c>
      <c r="D3127" s="22">
        <v>66</v>
      </c>
      <c r="E3127" s="23"/>
    </row>
    <row r="3128" spans="1:5" ht="20" customHeight="1">
      <c r="A3128" s="19" t="s">
        <v>5564</v>
      </c>
      <c r="B3128" s="20" t="s">
        <v>5565</v>
      </c>
      <c r="C3128" s="21" t="s">
        <v>345</v>
      </c>
      <c r="D3128" s="22">
        <v>66</v>
      </c>
      <c r="E3128" s="23"/>
    </row>
    <row r="3129" spans="1:5" ht="20" customHeight="1">
      <c r="A3129" s="19" t="s">
        <v>5566</v>
      </c>
      <c r="B3129" s="20" t="s">
        <v>5567</v>
      </c>
      <c r="C3129" s="21" t="s">
        <v>345</v>
      </c>
      <c r="D3129" s="22">
        <v>65</v>
      </c>
      <c r="E3129" s="23"/>
    </row>
    <row r="3130" spans="1:5" ht="20" customHeight="1">
      <c r="A3130" s="19" t="s">
        <v>5568</v>
      </c>
      <c r="B3130" s="20" t="s">
        <v>5569</v>
      </c>
      <c r="C3130" s="21" t="s">
        <v>345</v>
      </c>
      <c r="D3130" s="22">
        <v>66</v>
      </c>
      <c r="E3130" s="23"/>
    </row>
    <row r="3131" spans="1:5" ht="20" customHeight="1">
      <c r="A3131" s="19" t="s">
        <v>5570</v>
      </c>
      <c r="B3131" s="20" t="s">
        <v>5569</v>
      </c>
      <c r="C3131" s="21" t="s">
        <v>345</v>
      </c>
      <c r="D3131" s="22">
        <v>66</v>
      </c>
      <c r="E3131" s="23"/>
    </row>
    <row r="3132" spans="1:5" ht="20" customHeight="1">
      <c r="A3132" s="19" t="s">
        <v>5571</v>
      </c>
      <c r="B3132" s="20" t="s">
        <v>5572</v>
      </c>
      <c r="C3132" s="21" t="s">
        <v>345</v>
      </c>
      <c r="D3132" s="22">
        <v>66</v>
      </c>
      <c r="E3132" s="23"/>
    </row>
    <row r="3133" spans="1:5" ht="20" customHeight="1">
      <c r="A3133" s="19" t="s">
        <v>5573</v>
      </c>
      <c r="B3133" s="20" t="s">
        <v>5574</v>
      </c>
      <c r="C3133" s="21" t="s">
        <v>296</v>
      </c>
      <c r="D3133" s="22">
        <v>61</v>
      </c>
      <c r="E3133" s="23"/>
    </row>
    <row r="3134" spans="1:5" ht="20" customHeight="1">
      <c r="A3134" s="19" t="s">
        <v>5575</v>
      </c>
      <c r="B3134" s="20" t="s">
        <v>5574</v>
      </c>
      <c r="C3134" s="21" t="s">
        <v>296</v>
      </c>
      <c r="D3134" s="22">
        <v>61</v>
      </c>
      <c r="E3134" s="23"/>
    </row>
    <row r="3135" spans="1:5" ht="20" customHeight="1">
      <c r="A3135" s="19" t="s">
        <v>5576</v>
      </c>
      <c r="B3135" s="20" t="s">
        <v>5574</v>
      </c>
      <c r="C3135" s="21" t="s">
        <v>296</v>
      </c>
      <c r="D3135" s="22">
        <v>61</v>
      </c>
      <c r="E3135" s="23"/>
    </row>
    <row r="3136" spans="1:5" ht="20" customHeight="1">
      <c r="A3136" s="19" t="s">
        <v>5577</v>
      </c>
      <c r="B3136" s="20" t="s">
        <v>5578</v>
      </c>
      <c r="C3136" s="21" t="s">
        <v>345</v>
      </c>
      <c r="D3136" s="22">
        <v>66</v>
      </c>
      <c r="E3136" s="23"/>
    </row>
    <row r="3137" spans="1:5" ht="20" customHeight="1">
      <c r="A3137" s="19" t="s">
        <v>5579</v>
      </c>
      <c r="B3137" s="20" t="s">
        <v>5580</v>
      </c>
      <c r="C3137" s="21" t="s">
        <v>345</v>
      </c>
      <c r="D3137" s="22">
        <v>66</v>
      </c>
      <c r="E3137" s="23"/>
    </row>
    <row r="3138" spans="1:5" ht="20" customHeight="1">
      <c r="A3138" s="19" t="s">
        <v>5581</v>
      </c>
      <c r="B3138" s="20" t="s">
        <v>5582</v>
      </c>
      <c r="C3138" s="21" t="s">
        <v>345</v>
      </c>
      <c r="D3138" s="22">
        <v>67</v>
      </c>
      <c r="E3138" s="23"/>
    </row>
    <row r="3139" spans="1:5" ht="20" customHeight="1">
      <c r="A3139" s="19" t="s">
        <v>5583</v>
      </c>
      <c r="B3139" s="20" t="s">
        <v>5584</v>
      </c>
      <c r="C3139" s="21" t="s">
        <v>345</v>
      </c>
      <c r="D3139" s="22">
        <v>65</v>
      </c>
      <c r="E3139" s="23"/>
    </row>
    <row r="3140" spans="1:5" ht="20" customHeight="1">
      <c r="A3140" s="19" t="s">
        <v>5585</v>
      </c>
      <c r="B3140" s="20" t="s">
        <v>5586</v>
      </c>
      <c r="C3140" s="21" t="s">
        <v>345</v>
      </c>
      <c r="D3140" s="22">
        <v>66</v>
      </c>
      <c r="E3140" s="23"/>
    </row>
    <row r="3141" spans="1:5" ht="20" customHeight="1">
      <c r="A3141" s="19" t="s">
        <v>5587</v>
      </c>
      <c r="B3141" s="20" t="s">
        <v>5586</v>
      </c>
      <c r="C3141" s="21" t="s">
        <v>345</v>
      </c>
      <c r="D3141" s="22">
        <v>66</v>
      </c>
      <c r="E3141" s="23"/>
    </row>
    <row r="3142" spans="1:5" ht="20" customHeight="1">
      <c r="A3142" s="19" t="s">
        <v>5588</v>
      </c>
      <c r="B3142" s="20" t="s">
        <v>5589</v>
      </c>
      <c r="C3142" s="21" t="s">
        <v>296</v>
      </c>
      <c r="D3142" s="22">
        <v>40</v>
      </c>
      <c r="E3142" s="23"/>
    </row>
    <row r="3143" spans="1:5" ht="20" customHeight="1">
      <c r="A3143" s="19" t="s">
        <v>5590</v>
      </c>
      <c r="B3143" s="20" t="s">
        <v>5591</v>
      </c>
      <c r="C3143" s="21" t="s">
        <v>345</v>
      </c>
      <c r="D3143" s="22">
        <v>67</v>
      </c>
      <c r="E3143" s="23"/>
    </row>
    <row r="3144" spans="1:5" ht="20" customHeight="1">
      <c r="A3144" s="19" t="s">
        <v>5592</v>
      </c>
      <c r="B3144" s="20" t="s">
        <v>5593</v>
      </c>
      <c r="C3144" s="21" t="s">
        <v>345</v>
      </c>
      <c r="D3144" s="22">
        <v>66</v>
      </c>
      <c r="E3144" s="23"/>
    </row>
    <row r="3145" spans="1:5" ht="20" customHeight="1">
      <c r="A3145" s="19" t="s">
        <v>5594</v>
      </c>
      <c r="B3145" s="20" t="s">
        <v>5595</v>
      </c>
      <c r="C3145" s="21" t="s">
        <v>345</v>
      </c>
      <c r="D3145" s="22">
        <v>66</v>
      </c>
      <c r="E3145" s="23"/>
    </row>
    <row r="3146" spans="1:5" ht="20" customHeight="1">
      <c r="A3146" s="19" t="s">
        <v>5596</v>
      </c>
      <c r="B3146" s="20" t="s">
        <v>5597</v>
      </c>
      <c r="C3146" s="21" t="s">
        <v>296</v>
      </c>
      <c r="D3146" s="22">
        <v>41</v>
      </c>
      <c r="E3146" s="23"/>
    </row>
    <row r="3147" spans="1:5" ht="20" customHeight="1">
      <c r="A3147" s="19" t="s">
        <v>5598</v>
      </c>
      <c r="B3147" s="20" t="s">
        <v>5597</v>
      </c>
      <c r="C3147" s="21" t="s">
        <v>296</v>
      </c>
      <c r="D3147" s="22">
        <v>41</v>
      </c>
      <c r="E3147" s="23"/>
    </row>
    <row r="3148" spans="1:5" ht="20" customHeight="1">
      <c r="A3148" s="19" t="s">
        <v>5599</v>
      </c>
      <c r="B3148" s="20" t="s">
        <v>5597</v>
      </c>
      <c r="C3148" s="21" t="s">
        <v>296</v>
      </c>
      <c r="D3148" s="22">
        <v>41</v>
      </c>
      <c r="E3148" s="23"/>
    </row>
    <row r="3149" spans="1:5" ht="20" customHeight="1">
      <c r="A3149" s="19" t="s">
        <v>5600</v>
      </c>
      <c r="B3149" s="20" t="s">
        <v>5601</v>
      </c>
      <c r="C3149" s="21" t="s">
        <v>345</v>
      </c>
      <c r="D3149" s="22">
        <v>66</v>
      </c>
      <c r="E3149" s="23"/>
    </row>
    <row r="3150" spans="1:5" ht="20" customHeight="1">
      <c r="A3150" s="19" t="s">
        <v>5602</v>
      </c>
      <c r="B3150" s="20" t="s">
        <v>5603</v>
      </c>
      <c r="C3150" s="21" t="s">
        <v>345</v>
      </c>
      <c r="D3150" s="22">
        <v>65</v>
      </c>
      <c r="E3150" s="23"/>
    </row>
    <row r="3151" spans="1:5" ht="20" customHeight="1">
      <c r="A3151" s="19" t="s">
        <v>5604</v>
      </c>
      <c r="B3151" s="20" t="s">
        <v>5605</v>
      </c>
      <c r="C3151" s="21" t="s">
        <v>345</v>
      </c>
      <c r="D3151" s="22">
        <v>66</v>
      </c>
      <c r="E3151" s="23"/>
    </row>
    <row r="3152" spans="1:5" ht="20" customHeight="1">
      <c r="A3152" s="19" t="s">
        <v>5606</v>
      </c>
      <c r="B3152" s="20" t="s">
        <v>5605</v>
      </c>
      <c r="C3152" s="21" t="s">
        <v>345</v>
      </c>
      <c r="D3152" s="22">
        <v>66</v>
      </c>
      <c r="E3152" s="23"/>
    </row>
    <row r="3153" spans="1:5" ht="20" customHeight="1">
      <c r="A3153" s="19" t="s">
        <v>5607</v>
      </c>
      <c r="B3153" s="20" t="s">
        <v>5608</v>
      </c>
      <c r="C3153" s="21" t="s">
        <v>345</v>
      </c>
      <c r="D3153" s="22">
        <v>67</v>
      </c>
      <c r="E3153" s="23"/>
    </row>
    <row r="3154" spans="1:5" ht="20" customHeight="1">
      <c r="A3154" s="19" t="s">
        <v>5609</v>
      </c>
      <c r="B3154" s="20" t="s">
        <v>5610</v>
      </c>
      <c r="C3154" s="21" t="s">
        <v>345</v>
      </c>
      <c r="D3154" s="22">
        <v>66</v>
      </c>
      <c r="E3154" s="23"/>
    </row>
    <row r="3155" spans="1:5" ht="20" customHeight="1">
      <c r="A3155" s="19" t="s">
        <v>5611</v>
      </c>
      <c r="B3155" s="20" t="s">
        <v>5612</v>
      </c>
      <c r="C3155" s="21" t="s">
        <v>345</v>
      </c>
      <c r="D3155" s="22">
        <v>66</v>
      </c>
      <c r="E3155" s="23"/>
    </row>
    <row r="3156" spans="1:5" ht="20" customHeight="1">
      <c r="A3156" s="19" t="s">
        <v>5613</v>
      </c>
      <c r="B3156" s="20" t="s">
        <v>5614</v>
      </c>
      <c r="C3156" s="21" t="s">
        <v>139</v>
      </c>
      <c r="D3156" s="22">
        <v>63</v>
      </c>
      <c r="E3156" s="23"/>
    </row>
    <row r="3157" spans="1:5" ht="20" customHeight="1">
      <c r="A3157" s="19" t="s">
        <v>5615</v>
      </c>
      <c r="B3157" s="20" t="s">
        <v>5616</v>
      </c>
      <c r="C3157" s="21" t="s">
        <v>345</v>
      </c>
      <c r="D3157" s="22">
        <v>66</v>
      </c>
      <c r="E3157" s="23"/>
    </row>
    <row r="3158" spans="1:5" ht="20" customHeight="1">
      <c r="A3158" s="19" t="s">
        <v>5617</v>
      </c>
      <c r="B3158" s="20" t="s">
        <v>5618</v>
      </c>
      <c r="C3158" s="21" t="s">
        <v>345</v>
      </c>
      <c r="D3158" s="22">
        <v>64</v>
      </c>
      <c r="E3158" s="23"/>
    </row>
    <row r="3159" spans="1:5" ht="20" customHeight="1">
      <c r="A3159" s="19" t="s">
        <v>5619</v>
      </c>
      <c r="B3159" s="20" t="s">
        <v>5620</v>
      </c>
      <c r="C3159" s="21" t="s">
        <v>345</v>
      </c>
      <c r="D3159" s="22">
        <v>65</v>
      </c>
      <c r="E3159" s="23"/>
    </row>
    <row r="3160" spans="1:5" ht="20" customHeight="1">
      <c r="A3160" s="19" t="s">
        <v>5621</v>
      </c>
      <c r="B3160" s="20" t="s">
        <v>5620</v>
      </c>
      <c r="C3160" s="21" t="s">
        <v>345</v>
      </c>
      <c r="D3160" s="22">
        <v>65</v>
      </c>
      <c r="E3160" s="23"/>
    </row>
    <row r="3161" spans="1:5" ht="20" customHeight="1">
      <c r="A3161" s="19" t="s">
        <v>5622</v>
      </c>
      <c r="B3161" s="20" t="s">
        <v>5623</v>
      </c>
      <c r="C3161" s="21" t="s">
        <v>296</v>
      </c>
      <c r="D3161" s="22">
        <v>45</v>
      </c>
      <c r="E3161" s="23"/>
    </row>
    <row r="3162" spans="1:5" ht="20" customHeight="1">
      <c r="A3162" s="19" t="s">
        <v>5624</v>
      </c>
      <c r="B3162" s="20" t="s">
        <v>5623</v>
      </c>
      <c r="C3162" s="21" t="s">
        <v>296</v>
      </c>
      <c r="D3162" s="22">
        <v>45</v>
      </c>
      <c r="E3162" s="23"/>
    </row>
    <row r="3163" spans="1:5" ht="20" customHeight="1">
      <c r="A3163" s="19" t="s">
        <v>5625</v>
      </c>
      <c r="B3163" s="20" t="s">
        <v>5623</v>
      </c>
      <c r="C3163" s="21" t="s">
        <v>296</v>
      </c>
      <c r="D3163" s="22">
        <v>45</v>
      </c>
      <c r="E3163" s="23"/>
    </row>
    <row r="3164" spans="1:5" ht="20" customHeight="1">
      <c r="A3164" s="19" t="s">
        <v>5626</v>
      </c>
      <c r="B3164" s="20" t="s">
        <v>5627</v>
      </c>
      <c r="C3164" s="21" t="s">
        <v>345</v>
      </c>
      <c r="D3164" s="22">
        <v>66</v>
      </c>
      <c r="E3164" s="23"/>
    </row>
    <row r="3165" spans="1:5" ht="20" customHeight="1">
      <c r="A3165" s="19" t="s">
        <v>5628</v>
      </c>
      <c r="B3165" s="20" t="s">
        <v>5627</v>
      </c>
      <c r="C3165" s="21" t="s">
        <v>345</v>
      </c>
      <c r="D3165" s="22">
        <v>66</v>
      </c>
      <c r="E3165" s="23"/>
    </row>
    <row r="3166" spans="1:5" ht="20" customHeight="1">
      <c r="A3166" s="19" t="s">
        <v>5629</v>
      </c>
      <c r="B3166" s="20" t="s">
        <v>5627</v>
      </c>
      <c r="C3166" s="21" t="s">
        <v>345</v>
      </c>
      <c r="D3166" s="22">
        <v>66</v>
      </c>
      <c r="E3166" s="23"/>
    </row>
    <row r="3167" spans="1:5" ht="20" customHeight="1">
      <c r="A3167" s="19" t="s">
        <v>5630</v>
      </c>
      <c r="B3167" s="20" t="s">
        <v>5631</v>
      </c>
      <c r="C3167" s="21" t="s">
        <v>296</v>
      </c>
      <c r="D3167" s="22">
        <v>39</v>
      </c>
      <c r="E3167" s="23"/>
    </row>
    <row r="3168" spans="1:5" ht="20" customHeight="1">
      <c r="A3168" s="19" t="s">
        <v>5632</v>
      </c>
      <c r="B3168" s="20" t="s">
        <v>5633</v>
      </c>
      <c r="C3168" s="21" t="s">
        <v>345</v>
      </c>
      <c r="D3168" s="22">
        <v>66</v>
      </c>
      <c r="E3168" s="23"/>
    </row>
    <row r="3169" spans="1:5" ht="20" customHeight="1">
      <c r="A3169" s="19" t="s">
        <v>5634</v>
      </c>
      <c r="B3169" s="20" t="s">
        <v>5635</v>
      </c>
      <c r="C3169" s="21" t="s">
        <v>345</v>
      </c>
      <c r="D3169" s="22">
        <v>66</v>
      </c>
      <c r="E3169" s="23"/>
    </row>
    <row r="3170" spans="1:5" ht="20" customHeight="1">
      <c r="A3170" s="19" t="s">
        <v>5636</v>
      </c>
      <c r="B3170" s="20" t="s">
        <v>5637</v>
      </c>
      <c r="C3170" s="21" t="s">
        <v>345</v>
      </c>
      <c r="D3170" s="22">
        <v>66</v>
      </c>
      <c r="E3170" s="23"/>
    </row>
    <row r="3171" spans="1:5" ht="20" customHeight="1">
      <c r="A3171" s="19" t="s">
        <v>5638</v>
      </c>
      <c r="B3171" s="20" t="s">
        <v>5639</v>
      </c>
      <c r="C3171" s="21" t="s">
        <v>345</v>
      </c>
      <c r="D3171" s="22">
        <v>65</v>
      </c>
      <c r="E3171" s="23"/>
    </row>
    <row r="3172" spans="1:5" ht="20" customHeight="1">
      <c r="A3172" s="19" t="s">
        <v>5640</v>
      </c>
      <c r="B3172" s="20" t="s">
        <v>5641</v>
      </c>
      <c r="C3172" s="21" t="s">
        <v>296</v>
      </c>
      <c r="D3172" s="22">
        <v>59</v>
      </c>
      <c r="E3172" s="23"/>
    </row>
    <row r="3173" spans="1:5" ht="20" customHeight="1">
      <c r="A3173" s="19" t="s">
        <v>5642</v>
      </c>
      <c r="B3173" s="20" t="s">
        <v>5643</v>
      </c>
      <c r="C3173" s="21" t="s">
        <v>345</v>
      </c>
      <c r="D3173" s="22">
        <v>66</v>
      </c>
      <c r="E3173" s="23"/>
    </row>
    <row r="3174" spans="1:5" ht="20" customHeight="1">
      <c r="A3174" s="19" t="s">
        <v>5644</v>
      </c>
      <c r="B3174" s="20" t="s">
        <v>5643</v>
      </c>
      <c r="C3174" s="21" t="s">
        <v>345</v>
      </c>
      <c r="D3174" s="22">
        <v>66</v>
      </c>
      <c r="E3174" s="23"/>
    </row>
    <row r="3175" spans="1:5" ht="20" customHeight="1">
      <c r="A3175" s="19" t="s">
        <v>5645</v>
      </c>
      <c r="B3175" s="20" t="s">
        <v>5646</v>
      </c>
      <c r="C3175" s="21" t="s">
        <v>296</v>
      </c>
      <c r="D3175" s="22">
        <v>50</v>
      </c>
      <c r="E3175" s="23"/>
    </row>
    <row r="3176" spans="1:5" ht="20" customHeight="1">
      <c r="A3176" s="19" t="s">
        <v>5647</v>
      </c>
      <c r="B3176" s="20" t="s">
        <v>5646</v>
      </c>
      <c r="C3176" s="21" t="s">
        <v>296</v>
      </c>
      <c r="D3176" s="22">
        <v>50</v>
      </c>
      <c r="E3176" s="23"/>
    </row>
    <row r="3177" spans="1:5" ht="20" customHeight="1">
      <c r="A3177" s="19" t="s">
        <v>5648</v>
      </c>
      <c r="B3177" s="20" t="s">
        <v>5649</v>
      </c>
      <c r="C3177" s="21" t="s">
        <v>345</v>
      </c>
      <c r="D3177" s="22">
        <v>66</v>
      </c>
      <c r="E3177" s="23"/>
    </row>
    <row r="3178" spans="1:5" ht="20" customHeight="1">
      <c r="A3178" s="19" t="s">
        <v>5650</v>
      </c>
      <c r="B3178" s="20" t="s">
        <v>5651</v>
      </c>
      <c r="C3178" s="21" t="s">
        <v>345</v>
      </c>
      <c r="D3178" s="22">
        <v>66</v>
      </c>
      <c r="E3178" s="23"/>
    </row>
    <row r="3179" spans="1:5" ht="20" customHeight="1">
      <c r="A3179" s="19" t="s">
        <v>5652</v>
      </c>
      <c r="B3179" s="20" t="s">
        <v>5653</v>
      </c>
      <c r="C3179" s="21" t="s">
        <v>345</v>
      </c>
      <c r="D3179" s="22">
        <v>66</v>
      </c>
      <c r="E3179" s="23"/>
    </row>
    <row r="3180" spans="1:5" ht="20" customHeight="1">
      <c r="A3180" s="19" t="s">
        <v>5654</v>
      </c>
      <c r="B3180" s="20" t="s">
        <v>5655</v>
      </c>
      <c r="C3180" s="21" t="s">
        <v>296</v>
      </c>
      <c r="D3180" s="22">
        <v>53</v>
      </c>
      <c r="E3180" s="23"/>
    </row>
    <row r="3181" spans="1:5" ht="20" customHeight="1">
      <c r="A3181" s="19" t="s">
        <v>5656</v>
      </c>
      <c r="B3181" s="20" t="s">
        <v>5657</v>
      </c>
      <c r="C3181" s="21" t="s">
        <v>345</v>
      </c>
      <c r="D3181" s="22">
        <v>65</v>
      </c>
      <c r="E3181" s="23"/>
    </row>
    <row r="3182" spans="1:5" ht="20" customHeight="1">
      <c r="A3182" s="19" t="s">
        <v>5658</v>
      </c>
      <c r="B3182" s="20" t="s">
        <v>5659</v>
      </c>
      <c r="C3182" s="21" t="s">
        <v>345</v>
      </c>
      <c r="D3182" s="22">
        <v>66</v>
      </c>
      <c r="E3182" s="23"/>
    </row>
    <row r="3183" spans="1:5" ht="20" customHeight="1">
      <c r="A3183" s="19" t="s">
        <v>5660</v>
      </c>
      <c r="B3183" s="20" t="s">
        <v>5659</v>
      </c>
      <c r="C3183" s="21" t="s">
        <v>345</v>
      </c>
      <c r="D3183" s="22">
        <v>66</v>
      </c>
      <c r="E3183" s="23"/>
    </row>
    <row r="3184" spans="1:5" ht="20" customHeight="1">
      <c r="A3184" s="19" t="s">
        <v>5661</v>
      </c>
      <c r="B3184" s="20" t="s">
        <v>5662</v>
      </c>
      <c r="C3184" s="21" t="s">
        <v>345</v>
      </c>
      <c r="D3184" s="22">
        <v>66</v>
      </c>
      <c r="E3184" s="23"/>
    </row>
    <row r="3185" spans="1:5" ht="20" customHeight="1">
      <c r="A3185" s="19" t="s">
        <v>5663</v>
      </c>
      <c r="B3185" s="20" t="s">
        <v>5664</v>
      </c>
      <c r="C3185" s="21" t="s">
        <v>139</v>
      </c>
      <c r="D3185" s="22">
        <v>63</v>
      </c>
      <c r="E3185" s="23"/>
    </row>
    <row r="3186" spans="1:5" ht="20" customHeight="1">
      <c r="A3186" s="19" t="s">
        <v>5665</v>
      </c>
      <c r="B3186" s="20" t="s">
        <v>5666</v>
      </c>
      <c r="C3186" s="21" t="s">
        <v>345</v>
      </c>
      <c r="D3186" s="22">
        <v>66</v>
      </c>
      <c r="E3186" s="23"/>
    </row>
    <row r="3187" spans="1:5" ht="20" customHeight="1">
      <c r="A3187" s="19" t="s">
        <v>5667</v>
      </c>
      <c r="B3187" s="20" t="s">
        <v>5668</v>
      </c>
      <c r="C3187" s="21" t="s">
        <v>345</v>
      </c>
      <c r="D3187" s="22">
        <v>66</v>
      </c>
      <c r="E3187" s="23"/>
    </row>
    <row r="3188" spans="1:5" ht="20" customHeight="1">
      <c r="A3188" s="19" t="s">
        <v>5669</v>
      </c>
      <c r="B3188" s="20" t="s">
        <v>5670</v>
      </c>
      <c r="C3188" s="21" t="s">
        <v>345</v>
      </c>
      <c r="D3188" s="22">
        <v>65</v>
      </c>
      <c r="E3188" s="23"/>
    </row>
    <row r="3189" spans="1:5" ht="20" customHeight="1">
      <c r="A3189" s="19" t="s">
        <v>5671</v>
      </c>
      <c r="B3189" s="20" t="s">
        <v>5672</v>
      </c>
      <c r="C3189" s="21" t="s">
        <v>345</v>
      </c>
      <c r="D3189" s="22">
        <v>66</v>
      </c>
      <c r="E3189" s="23"/>
    </row>
    <row r="3190" spans="1:5" ht="20" customHeight="1">
      <c r="A3190" s="19" t="s">
        <v>5673</v>
      </c>
      <c r="B3190" s="20" t="s">
        <v>5672</v>
      </c>
      <c r="C3190" s="21" t="s">
        <v>345</v>
      </c>
      <c r="D3190" s="22">
        <v>66</v>
      </c>
      <c r="E3190" s="23"/>
    </row>
    <row r="3191" spans="1:5" ht="20" customHeight="1">
      <c r="A3191" s="19" t="s">
        <v>5674</v>
      </c>
      <c r="B3191" s="20" t="s">
        <v>5675</v>
      </c>
      <c r="C3191" s="21" t="s">
        <v>345</v>
      </c>
      <c r="D3191" s="22">
        <v>66</v>
      </c>
      <c r="E3191" s="23"/>
    </row>
    <row r="3192" spans="1:5" ht="20" customHeight="1">
      <c r="A3192" s="19" t="s">
        <v>5676</v>
      </c>
      <c r="B3192" s="20" t="s">
        <v>5677</v>
      </c>
      <c r="C3192" s="21" t="s">
        <v>345</v>
      </c>
      <c r="D3192" s="22">
        <v>66</v>
      </c>
      <c r="E3192" s="23"/>
    </row>
    <row r="3193" spans="1:5" ht="20" customHeight="1">
      <c r="A3193" s="19" t="s">
        <v>5678</v>
      </c>
      <c r="B3193" s="20" t="s">
        <v>5679</v>
      </c>
      <c r="C3193" s="21" t="s">
        <v>345</v>
      </c>
      <c r="D3193" s="22">
        <v>64</v>
      </c>
      <c r="E3193" s="23"/>
    </row>
    <row r="3194" spans="1:5" ht="20" customHeight="1">
      <c r="A3194" s="19" t="s">
        <v>5680</v>
      </c>
      <c r="B3194" s="20" t="s">
        <v>5681</v>
      </c>
      <c r="C3194" s="21" t="s">
        <v>345</v>
      </c>
      <c r="D3194" s="22">
        <v>66</v>
      </c>
      <c r="E3194" s="23"/>
    </row>
    <row r="3195" spans="1:5" ht="20" customHeight="1">
      <c r="A3195" s="19" t="s">
        <v>5682</v>
      </c>
      <c r="B3195" s="20" t="s">
        <v>5683</v>
      </c>
      <c r="C3195" s="21" t="s">
        <v>296</v>
      </c>
      <c r="D3195" s="22">
        <v>58</v>
      </c>
      <c r="E3195" s="23"/>
    </row>
    <row r="3196" spans="1:5" ht="20" customHeight="1">
      <c r="A3196" s="19" t="s">
        <v>5684</v>
      </c>
      <c r="B3196" s="20" t="s">
        <v>5685</v>
      </c>
      <c r="C3196" s="21" t="s">
        <v>345</v>
      </c>
      <c r="D3196" s="22">
        <v>65</v>
      </c>
      <c r="E3196" s="23"/>
    </row>
    <row r="3197" spans="1:5" ht="20" customHeight="1">
      <c r="A3197" s="19" t="s">
        <v>5686</v>
      </c>
      <c r="B3197" s="20" t="s">
        <v>5685</v>
      </c>
      <c r="C3197" s="21" t="s">
        <v>345</v>
      </c>
      <c r="D3197" s="22">
        <v>65</v>
      </c>
      <c r="E3197" s="23"/>
    </row>
    <row r="3198" spans="1:5" ht="20" customHeight="1">
      <c r="A3198" s="19" t="s">
        <v>5687</v>
      </c>
      <c r="B3198" s="20" t="s">
        <v>5688</v>
      </c>
      <c r="C3198" s="21" t="s">
        <v>296</v>
      </c>
      <c r="D3198" s="22">
        <v>49</v>
      </c>
      <c r="E3198" s="23"/>
    </row>
    <row r="3199" spans="1:5" ht="20" customHeight="1">
      <c r="A3199" s="19" t="s">
        <v>5689</v>
      </c>
      <c r="B3199" s="20" t="s">
        <v>5690</v>
      </c>
      <c r="C3199" s="21" t="s">
        <v>345</v>
      </c>
      <c r="D3199" s="22">
        <v>66</v>
      </c>
      <c r="E3199" s="23"/>
    </row>
    <row r="3200" spans="1:5" ht="20" customHeight="1">
      <c r="A3200" s="19" t="s">
        <v>5691</v>
      </c>
      <c r="B3200" s="20" t="s">
        <v>5690</v>
      </c>
      <c r="C3200" s="21" t="s">
        <v>345</v>
      </c>
      <c r="D3200" s="22">
        <v>66</v>
      </c>
      <c r="E3200" s="23"/>
    </row>
    <row r="3201" spans="1:5" ht="20" customHeight="1">
      <c r="A3201" s="19" t="s">
        <v>5692</v>
      </c>
      <c r="B3201" s="20" t="s">
        <v>5690</v>
      </c>
      <c r="C3201" s="21" t="s">
        <v>345</v>
      </c>
      <c r="D3201" s="22">
        <v>66</v>
      </c>
      <c r="E3201" s="23"/>
    </row>
    <row r="3202" spans="1:5" ht="20" customHeight="1">
      <c r="A3202" s="19" t="s">
        <v>5693</v>
      </c>
      <c r="B3202" s="20" t="s">
        <v>5694</v>
      </c>
      <c r="C3202" s="21" t="s">
        <v>345</v>
      </c>
      <c r="D3202" s="22">
        <v>66</v>
      </c>
      <c r="E3202" s="23"/>
    </row>
    <row r="3203" spans="1:5" ht="20" customHeight="1">
      <c r="A3203" s="19" t="s">
        <v>5695</v>
      </c>
      <c r="B3203" s="20" t="s">
        <v>5696</v>
      </c>
      <c r="C3203" s="21" t="s">
        <v>296</v>
      </c>
      <c r="D3203" s="22">
        <v>60</v>
      </c>
      <c r="E3203" s="23"/>
    </row>
    <row r="3204" spans="1:5" ht="20" customHeight="1">
      <c r="A3204" s="19" t="s">
        <v>5697</v>
      </c>
      <c r="B3204" s="20" t="s">
        <v>5698</v>
      </c>
      <c r="C3204" s="21" t="s">
        <v>296</v>
      </c>
      <c r="D3204" s="22">
        <v>54</v>
      </c>
      <c r="E3204" s="23"/>
    </row>
    <row r="3205" spans="1:5" ht="20" customHeight="1">
      <c r="A3205" s="19" t="s">
        <v>5699</v>
      </c>
      <c r="B3205" s="20" t="s">
        <v>5700</v>
      </c>
      <c r="C3205" s="21" t="s">
        <v>345</v>
      </c>
      <c r="D3205" s="22">
        <v>66</v>
      </c>
      <c r="E3205" s="23"/>
    </row>
    <row r="3206" spans="1:5" ht="20" customHeight="1">
      <c r="A3206" s="19" t="s">
        <v>5701</v>
      </c>
      <c r="B3206" s="20" t="s">
        <v>5702</v>
      </c>
      <c r="C3206" s="21" t="s">
        <v>345</v>
      </c>
      <c r="D3206" s="22">
        <v>66</v>
      </c>
      <c r="E3206" s="23"/>
    </row>
    <row r="3207" spans="1:5" ht="20" customHeight="1">
      <c r="A3207" s="19" t="s">
        <v>5703</v>
      </c>
      <c r="B3207" s="20" t="s">
        <v>5704</v>
      </c>
      <c r="C3207" s="21" t="s">
        <v>345</v>
      </c>
      <c r="D3207" s="22">
        <v>65</v>
      </c>
      <c r="E3207" s="23"/>
    </row>
    <row r="3208" spans="1:5" ht="20" customHeight="1">
      <c r="A3208" s="19" t="s">
        <v>5705</v>
      </c>
      <c r="B3208" s="20" t="s">
        <v>5706</v>
      </c>
      <c r="C3208" s="21" t="s">
        <v>345</v>
      </c>
      <c r="D3208" s="22">
        <v>66</v>
      </c>
      <c r="E3208" s="23"/>
    </row>
    <row r="3209" spans="1:5" ht="20" customHeight="1">
      <c r="A3209" s="19" t="s">
        <v>5707</v>
      </c>
      <c r="B3209" s="20" t="s">
        <v>5706</v>
      </c>
      <c r="C3209" s="21" t="s">
        <v>345</v>
      </c>
      <c r="D3209" s="22">
        <v>66</v>
      </c>
      <c r="E3209" s="23"/>
    </row>
    <row r="3210" spans="1:5" ht="20" customHeight="1">
      <c r="A3210" s="19" t="s">
        <v>5708</v>
      </c>
      <c r="B3210" s="20" t="s">
        <v>5709</v>
      </c>
      <c r="C3210" s="21" t="s">
        <v>296</v>
      </c>
      <c r="D3210" s="22">
        <v>61</v>
      </c>
      <c r="E3210" s="23"/>
    </row>
    <row r="3211" spans="1:5" ht="20" customHeight="1">
      <c r="A3211" s="19" t="s">
        <v>5710</v>
      </c>
      <c r="B3211" s="20" t="s">
        <v>5711</v>
      </c>
      <c r="C3211" s="21" t="s">
        <v>296</v>
      </c>
      <c r="D3211" s="22">
        <v>55</v>
      </c>
      <c r="E3211" s="23"/>
    </row>
    <row r="3212" spans="1:5" ht="20" customHeight="1">
      <c r="A3212" s="19" t="s">
        <v>5712</v>
      </c>
      <c r="B3212" s="20" t="s">
        <v>5711</v>
      </c>
      <c r="C3212" s="21" t="s">
        <v>296</v>
      </c>
      <c r="D3212" s="22">
        <v>55</v>
      </c>
      <c r="E3212" s="23"/>
    </row>
    <row r="3213" spans="1:5" ht="20" customHeight="1">
      <c r="A3213" s="19" t="s">
        <v>5713</v>
      </c>
      <c r="B3213" s="20" t="s">
        <v>5711</v>
      </c>
      <c r="C3213" s="21" t="s">
        <v>296</v>
      </c>
      <c r="D3213" s="22">
        <v>55</v>
      </c>
      <c r="E3213" s="23"/>
    </row>
    <row r="3214" spans="1:5" ht="20" customHeight="1">
      <c r="A3214" s="19" t="s">
        <v>5714</v>
      </c>
      <c r="B3214" s="20" t="s">
        <v>5715</v>
      </c>
      <c r="C3214" s="21" t="s">
        <v>345</v>
      </c>
      <c r="D3214" s="22">
        <v>67</v>
      </c>
      <c r="E3214" s="23"/>
    </row>
    <row r="3215" spans="1:5" ht="20" customHeight="1">
      <c r="A3215" s="19" t="s">
        <v>5716</v>
      </c>
      <c r="B3215" s="20" t="s">
        <v>5717</v>
      </c>
      <c r="C3215" s="21" t="s">
        <v>345</v>
      </c>
      <c r="D3215" s="22">
        <v>66</v>
      </c>
      <c r="E3215" s="23"/>
    </row>
    <row r="3216" spans="1:5" ht="20" customHeight="1">
      <c r="A3216" s="19" t="s">
        <v>5718</v>
      </c>
      <c r="B3216" s="20" t="s">
        <v>5719</v>
      </c>
      <c r="C3216" s="21" t="s">
        <v>345</v>
      </c>
      <c r="D3216" s="22">
        <v>66</v>
      </c>
      <c r="E3216" s="23"/>
    </row>
    <row r="3217" spans="1:5" ht="20" customHeight="1">
      <c r="A3217" s="19" t="s">
        <v>5720</v>
      </c>
      <c r="B3217" s="20" t="s">
        <v>5721</v>
      </c>
      <c r="C3217" s="21" t="s">
        <v>345</v>
      </c>
      <c r="D3217" s="22">
        <v>66</v>
      </c>
      <c r="E3217" s="23"/>
    </row>
    <row r="3218" spans="1:5" ht="20" customHeight="1">
      <c r="A3218" s="19" t="s">
        <v>5722</v>
      </c>
      <c r="B3218" s="20" t="s">
        <v>5723</v>
      </c>
      <c r="C3218" s="21" t="s">
        <v>345</v>
      </c>
      <c r="D3218" s="22">
        <v>65</v>
      </c>
      <c r="E3218" s="23"/>
    </row>
    <row r="3219" spans="1:5" ht="20" customHeight="1">
      <c r="A3219" s="19" t="s">
        <v>5724</v>
      </c>
      <c r="B3219" s="20" t="s">
        <v>5725</v>
      </c>
      <c r="C3219" s="21" t="s">
        <v>345</v>
      </c>
      <c r="D3219" s="22">
        <v>66</v>
      </c>
      <c r="E3219" s="23"/>
    </row>
    <row r="3220" spans="1:5" ht="20" customHeight="1">
      <c r="A3220" s="19" t="s">
        <v>5726</v>
      </c>
      <c r="B3220" s="20" t="s">
        <v>5725</v>
      </c>
      <c r="C3220" s="21" t="s">
        <v>345</v>
      </c>
      <c r="D3220" s="22">
        <v>66</v>
      </c>
      <c r="E3220" s="23"/>
    </row>
    <row r="3221" spans="1:5" ht="20" customHeight="1">
      <c r="A3221" s="19" t="s">
        <v>5727</v>
      </c>
      <c r="B3221" s="24">
        <v>100</v>
      </c>
      <c r="C3221" s="21" t="s">
        <v>345</v>
      </c>
      <c r="D3221" s="22">
        <v>67</v>
      </c>
      <c r="E3221" s="23"/>
    </row>
    <row r="3222" spans="1:5" ht="20" customHeight="1">
      <c r="A3222" s="19" t="s">
        <v>5728</v>
      </c>
      <c r="B3222" s="20" t="s">
        <v>5729</v>
      </c>
      <c r="C3222" s="21" t="s">
        <v>345</v>
      </c>
      <c r="D3222" s="22">
        <v>66</v>
      </c>
      <c r="E3222" s="23"/>
    </row>
    <row r="3223" spans="1:5" ht="20" customHeight="1">
      <c r="A3223" s="19" t="s">
        <v>5730</v>
      </c>
      <c r="B3223" s="20" t="s">
        <v>5731</v>
      </c>
      <c r="C3223" s="21" t="s">
        <v>345</v>
      </c>
      <c r="D3223" s="22">
        <v>67</v>
      </c>
      <c r="E3223" s="23"/>
    </row>
    <row r="3224" spans="1:5" ht="20" customHeight="1">
      <c r="A3224" s="19" t="s">
        <v>5732</v>
      </c>
      <c r="B3224" s="20" t="s">
        <v>5731</v>
      </c>
      <c r="C3224" s="21" t="s">
        <v>345</v>
      </c>
      <c r="D3224" s="22">
        <v>67</v>
      </c>
      <c r="E3224" s="23"/>
    </row>
    <row r="3225" spans="1:5" ht="20" customHeight="1">
      <c r="A3225" s="19" t="s">
        <v>5733</v>
      </c>
      <c r="B3225" s="20" t="s">
        <v>5734</v>
      </c>
      <c r="C3225" s="21" t="s">
        <v>139</v>
      </c>
      <c r="D3225" s="22">
        <v>63</v>
      </c>
      <c r="E3225" s="23"/>
    </row>
    <row r="3226" spans="1:5" ht="20" customHeight="1">
      <c r="A3226" s="19" t="s">
        <v>5735</v>
      </c>
      <c r="B3226" s="20" t="s">
        <v>5736</v>
      </c>
      <c r="C3226" s="21" t="s">
        <v>345</v>
      </c>
      <c r="D3226" s="22">
        <v>66</v>
      </c>
      <c r="E3226" s="23"/>
    </row>
    <row r="3227" spans="1:5" ht="20" customHeight="1">
      <c r="A3227" s="19" t="s">
        <v>5737</v>
      </c>
      <c r="B3227" s="24">
        <v>100</v>
      </c>
      <c r="C3227" s="21" t="s">
        <v>345</v>
      </c>
      <c r="D3227" s="22">
        <v>66</v>
      </c>
      <c r="E3227" s="23"/>
    </row>
    <row r="3228" spans="1:5" ht="20" customHeight="1">
      <c r="A3228" s="19" t="s">
        <v>5738</v>
      </c>
      <c r="B3228" s="20" t="s">
        <v>5739</v>
      </c>
      <c r="C3228" s="21" t="s">
        <v>345</v>
      </c>
      <c r="D3228" s="22">
        <v>65</v>
      </c>
      <c r="E3228" s="23"/>
    </row>
    <row r="3229" spans="1:5" ht="20" customHeight="1">
      <c r="A3229" s="19" t="s">
        <v>5740</v>
      </c>
      <c r="B3229" s="20" t="s">
        <v>5741</v>
      </c>
      <c r="C3229" s="21" t="s">
        <v>345</v>
      </c>
      <c r="D3229" s="22">
        <v>66</v>
      </c>
      <c r="E3229" s="23"/>
    </row>
    <row r="3230" spans="1:5" ht="20" customHeight="1">
      <c r="A3230" s="19" t="s">
        <v>5742</v>
      </c>
      <c r="B3230" s="20" t="s">
        <v>5741</v>
      </c>
      <c r="C3230" s="21" t="s">
        <v>345</v>
      </c>
      <c r="D3230" s="22">
        <v>66</v>
      </c>
      <c r="E3230" s="23"/>
    </row>
    <row r="3231" spans="1:5" ht="20" customHeight="1">
      <c r="A3231" s="19" t="s">
        <v>5743</v>
      </c>
      <c r="B3231" s="20" t="s">
        <v>5744</v>
      </c>
      <c r="C3231" s="21" t="s">
        <v>296</v>
      </c>
      <c r="D3231" s="22">
        <v>52</v>
      </c>
      <c r="E3231" s="23"/>
    </row>
    <row r="3232" spans="1:5" ht="20" customHeight="1">
      <c r="A3232" s="19" t="s">
        <v>5745</v>
      </c>
      <c r="B3232" s="20" t="s">
        <v>5746</v>
      </c>
      <c r="C3232" s="21" t="s">
        <v>345</v>
      </c>
      <c r="D3232" s="22">
        <v>66</v>
      </c>
      <c r="E3232" s="23"/>
    </row>
    <row r="3233" spans="1:5" ht="20" customHeight="1">
      <c r="A3233" s="19" t="s">
        <v>5747</v>
      </c>
      <c r="B3233" s="20" t="s">
        <v>5748</v>
      </c>
      <c r="C3233" s="21" t="s">
        <v>345</v>
      </c>
      <c r="D3233" s="22">
        <v>66</v>
      </c>
      <c r="E3233" s="23"/>
    </row>
    <row r="3234" spans="1:5" ht="20" customHeight="1">
      <c r="A3234" s="19" t="s">
        <v>5749</v>
      </c>
      <c r="B3234" s="20" t="s">
        <v>5750</v>
      </c>
      <c r="C3234" s="21" t="s">
        <v>345</v>
      </c>
      <c r="D3234" s="22">
        <v>64</v>
      </c>
      <c r="E3234" s="23"/>
    </row>
    <row r="3235" spans="1:5" ht="20" customHeight="1">
      <c r="A3235" s="19" t="s">
        <v>5751</v>
      </c>
      <c r="B3235" s="20" t="s">
        <v>5752</v>
      </c>
      <c r="C3235" s="21" t="s">
        <v>345</v>
      </c>
      <c r="D3235" s="22">
        <v>66</v>
      </c>
      <c r="E3235" s="23"/>
    </row>
    <row r="3236" spans="1:5" ht="20" customHeight="1">
      <c r="A3236" s="19" t="s">
        <v>5753</v>
      </c>
      <c r="B3236" s="20" t="s">
        <v>5754</v>
      </c>
      <c r="C3236" s="21" t="s">
        <v>345</v>
      </c>
      <c r="D3236" s="22">
        <v>65</v>
      </c>
      <c r="E3236" s="23"/>
    </row>
    <row r="3237" spans="1:5" ht="20" customHeight="1">
      <c r="A3237" s="19" t="s">
        <v>5755</v>
      </c>
      <c r="B3237" s="20" t="s">
        <v>5754</v>
      </c>
      <c r="C3237" s="21" t="s">
        <v>345</v>
      </c>
      <c r="D3237" s="22">
        <v>65</v>
      </c>
      <c r="E3237" s="23"/>
    </row>
    <row r="3238" spans="1:5" ht="20" customHeight="1">
      <c r="A3238" s="19" t="s">
        <v>5756</v>
      </c>
      <c r="B3238" s="20" t="s">
        <v>5757</v>
      </c>
      <c r="C3238" s="21" t="s">
        <v>345</v>
      </c>
      <c r="D3238" s="22">
        <v>66</v>
      </c>
      <c r="E3238" s="23"/>
    </row>
    <row r="3239" spans="1:5" ht="20" customHeight="1">
      <c r="A3239" s="19" t="s">
        <v>5758</v>
      </c>
      <c r="B3239" s="20" t="s">
        <v>5757</v>
      </c>
      <c r="C3239" s="21" t="s">
        <v>345</v>
      </c>
      <c r="D3239" s="22">
        <v>66</v>
      </c>
      <c r="E3239" s="23"/>
    </row>
    <row r="3240" spans="1:5" ht="20" customHeight="1">
      <c r="A3240" s="19" t="s">
        <v>5759</v>
      </c>
      <c r="B3240" s="20" t="s">
        <v>5757</v>
      </c>
      <c r="C3240" s="21" t="s">
        <v>345</v>
      </c>
      <c r="D3240" s="22">
        <v>66</v>
      </c>
      <c r="E3240" s="23"/>
    </row>
    <row r="3241" spans="1:5" ht="20" customHeight="1">
      <c r="A3241" s="19" t="s">
        <v>5760</v>
      </c>
      <c r="B3241" s="20" t="s">
        <v>5761</v>
      </c>
      <c r="C3241" s="21" t="s">
        <v>296</v>
      </c>
      <c r="D3241" s="22">
        <v>40</v>
      </c>
      <c r="E3241" s="23"/>
    </row>
    <row r="3242" spans="1:5" ht="20" customHeight="1">
      <c r="A3242" s="19" t="s">
        <v>5762</v>
      </c>
      <c r="B3242" s="20" t="s">
        <v>5763</v>
      </c>
      <c r="C3242" s="21" t="s">
        <v>345</v>
      </c>
      <c r="D3242" s="22">
        <v>66</v>
      </c>
      <c r="E3242" s="23"/>
    </row>
    <row r="3243" spans="1:5" ht="20" customHeight="1">
      <c r="A3243" s="19" t="s">
        <v>5764</v>
      </c>
      <c r="B3243" s="24">
        <v>100</v>
      </c>
      <c r="C3243" s="21" t="s">
        <v>345</v>
      </c>
      <c r="D3243" s="22">
        <v>67</v>
      </c>
      <c r="E3243" s="23"/>
    </row>
    <row r="3244" spans="1:5" ht="20" customHeight="1">
      <c r="A3244" s="19" t="s">
        <v>5765</v>
      </c>
      <c r="B3244" s="20" t="s">
        <v>5766</v>
      </c>
      <c r="C3244" s="21" t="s">
        <v>345</v>
      </c>
      <c r="D3244" s="22">
        <v>66</v>
      </c>
      <c r="E3244" s="23"/>
    </row>
    <row r="3245" spans="1:5" ht="20" customHeight="1">
      <c r="A3245" s="19" t="s">
        <v>5767</v>
      </c>
      <c r="B3245" s="20" t="s">
        <v>5768</v>
      </c>
      <c r="C3245" s="21" t="s">
        <v>345</v>
      </c>
      <c r="D3245" s="22">
        <v>66</v>
      </c>
      <c r="E3245" s="23"/>
    </row>
    <row r="3246" spans="1:5" ht="20" customHeight="1">
      <c r="A3246" s="19" t="s">
        <v>5769</v>
      </c>
      <c r="B3246" s="24">
        <v>100</v>
      </c>
      <c r="C3246" s="21" t="s">
        <v>345</v>
      </c>
      <c r="D3246" s="22">
        <v>65</v>
      </c>
      <c r="E3246" s="23"/>
    </row>
    <row r="3247" spans="1:5" ht="20" customHeight="1">
      <c r="A3247" s="19" t="s">
        <v>5770</v>
      </c>
      <c r="B3247" s="20" t="s">
        <v>5771</v>
      </c>
      <c r="C3247" s="21" t="s">
        <v>345</v>
      </c>
      <c r="D3247" s="22">
        <v>66</v>
      </c>
      <c r="E3247" s="23"/>
    </row>
    <row r="3248" spans="1:5" ht="20" customHeight="1">
      <c r="A3248" s="19" t="s">
        <v>5772</v>
      </c>
      <c r="B3248" s="20" t="s">
        <v>5771</v>
      </c>
      <c r="C3248" s="21" t="s">
        <v>345</v>
      </c>
      <c r="D3248" s="22">
        <v>66</v>
      </c>
      <c r="E3248" s="23"/>
    </row>
    <row r="3249" spans="1:5" ht="20" customHeight="1">
      <c r="A3249" s="19" t="s">
        <v>5773</v>
      </c>
      <c r="B3249" s="20" t="s">
        <v>5774</v>
      </c>
      <c r="C3249" s="21" t="s">
        <v>345</v>
      </c>
      <c r="D3249" s="22">
        <v>66</v>
      </c>
      <c r="E3249" s="23"/>
    </row>
    <row r="3250" spans="1:5" ht="20" customHeight="1">
      <c r="A3250" s="19" t="s">
        <v>5775</v>
      </c>
      <c r="B3250" s="20" t="s">
        <v>5776</v>
      </c>
      <c r="C3250" s="21" t="s">
        <v>296</v>
      </c>
      <c r="D3250" s="22">
        <v>62</v>
      </c>
      <c r="E3250" s="23"/>
    </row>
    <row r="3251" spans="1:5" ht="20" customHeight="1">
      <c r="A3251" s="19" t="s">
        <v>5777</v>
      </c>
      <c r="B3251" s="20" t="s">
        <v>5776</v>
      </c>
      <c r="C3251" s="21" t="s">
        <v>296</v>
      </c>
      <c r="D3251" s="22">
        <v>62</v>
      </c>
      <c r="E3251" s="23"/>
    </row>
    <row r="3252" spans="1:5" ht="20" customHeight="1">
      <c r="A3252" s="19" t="s">
        <v>5778</v>
      </c>
      <c r="B3252" s="20" t="s">
        <v>5776</v>
      </c>
      <c r="C3252" s="21" t="s">
        <v>296</v>
      </c>
      <c r="D3252" s="22">
        <v>62</v>
      </c>
      <c r="E3252" s="23"/>
    </row>
    <row r="3253" spans="1:5" ht="20" customHeight="1">
      <c r="A3253" s="19" t="s">
        <v>5779</v>
      </c>
      <c r="B3253" s="20" t="s">
        <v>5776</v>
      </c>
      <c r="C3253" s="21" t="s">
        <v>296</v>
      </c>
      <c r="D3253" s="22">
        <v>62</v>
      </c>
      <c r="E3253" s="23"/>
    </row>
    <row r="3254" spans="1:5" ht="20" customHeight="1">
      <c r="A3254" s="19" t="s">
        <v>5780</v>
      </c>
      <c r="B3254" s="20" t="s">
        <v>5781</v>
      </c>
      <c r="C3254" s="21" t="s">
        <v>345</v>
      </c>
      <c r="D3254" s="22">
        <v>66</v>
      </c>
      <c r="E3254" s="23"/>
    </row>
    <row r="3255" spans="1:5" ht="20" customHeight="1">
      <c r="A3255" s="19" t="s">
        <v>5782</v>
      </c>
      <c r="B3255" s="20" t="s">
        <v>5783</v>
      </c>
      <c r="C3255" s="21" t="s">
        <v>345</v>
      </c>
      <c r="D3255" s="22">
        <v>66</v>
      </c>
      <c r="E3255" s="23"/>
    </row>
    <row r="3256" spans="1:5" ht="20" customHeight="1">
      <c r="A3256" s="19" t="s">
        <v>5784</v>
      </c>
      <c r="B3256" s="24">
        <v>100</v>
      </c>
      <c r="C3256" s="21" t="s">
        <v>345</v>
      </c>
      <c r="D3256" s="22">
        <v>65</v>
      </c>
      <c r="E3256" s="23"/>
    </row>
    <row r="3257" spans="1:5" ht="20" customHeight="1">
      <c r="A3257" s="19" t="s">
        <v>5785</v>
      </c>
      <c r="B3257" s="20" t="s">
        <v>5786</v>
      </c>
      <c r="C3257" s="21" t="s">
        <v>345</v>
      </c>
      <c r="D3257" s="22">
        <v>66</v>
      </c>
      <c r="E3257" s="23"/>
    </row>
    <row r="3258" spans="1:5" ht="20" customHeight="1">
      <c r="A3258" s="19" t="s">
        <v>5787</v>
      </c>
      <c r="B3258" s="20" t="s">
        <v>5786</v>
      </c>
      <c r="C3258" s="21" t="s">
        <v>345</v>
      </c>
      <c r="D3258" s="22">
        <v>66</v>
      </c>
      <c r="E3258" s="23"/>
    </row>
    <row r="3259" spans="1:5" ht="20" customHeight="1">
      <c r="A3259" s="19" t="s">
        <v>5788</v>
      </c>
      <c r="B3259" s="20" t="s">
        <v>5789</v>
      </c>
      <c r="C3259" s="21" t="s">
        <v>296</v>
      </c>
      <c r="D3259" s="22">
        <v>41</v>
      </c>
      <c r="E3259" s="23"/>
    </row>
    <row r="3260" spans="1:5" ht="20" customHeight="1">
      <c r="A3260" s="19" t="s">
        <v>5790</v>
      </c>
      <c r="B3260" s="20" t="s">
        <v>5791</v>
      </c>
      <c r="C3260" s="21" t="s">
        <v>345</v>
      </c>
      <c r="D3260" s="22">
        <v>66</v>
      </c>
      <c r="E3260" s="23"/>
    </row>
    <row r="3261" spans="1:5" ht="20" customHeight="1">
      <c r="A3261" s="19" t="s">
        <v>5792</v>
      </c>
      <c r="B3261" s="20" t="s">
        <v>5793</v>
      </c>
      <c r="C3261" s="21" t="s">
        <v>139</v>
      </c>
      <c r="D3261" s="22">
        <v>63</v>
      </c>
      <c r="E3261" s="23"/>
    </row>
    <row r="3262" spans="1:5" ht="20" customHeight="1">
      <c r="A3262" s="19" t="s">
        <v>5794</v>
      </c>
      <c r="B3262" s="24">
        <v>100</v>
      </c>
      <c r="C3262" s="21" t="s">
        <v>345</v>
      </c>
      <c r="D3262" s="22">
        <v>67</v>
      </c>
      <c r="E3262" s="23"/>
    </row>
    <row r="3263" spans="1:5" ht="20" customHeight="1">
      <c r="A3263" s="19" t="s">
        <v>5795</v>
      </c>
      <c r="B3263" s="20" t="s">
        <v>5796</v>
      </c>
      <c r="C3263" s="21" t="s">
        <v>345</v>
      </c>
      <c r="D3263" s="22">
        <v>66</v>
      </c>
      <c r="E3263" s="23"/>
    </row>
    <row r="3264" spans="1:5" ht="20" customHeight="1">
      <c r="A3264" s="19" t="s">
        <v>5797</v>
      </c>
      <c r="B3264" s="20" t="s">
        <v>5798</v>
      </c>
      <c r="C3264" s="21" t="s">
        <v>296</v>
      </c>
      <c r="D3264" s="22">
        <v>42</v>
      </c>
      <c r="E3264" s="23"/>
    </row>
    <row r="3265" spans="1:5" ht="20" customHeight="1">
      <c r="A3265" s="19" t="s">
        <v>5799</v>
      </c>
      <c r="B3265" s="20" t="s">
        <v>5798</v>
      </c>
      <c r="C3265" s="21" t="s">
        <v>296</v>
      </c>
      <c r="D3265" s="22">
        <v>42</v>
      </c>
      <c r="E3265" s="23"/>
    </row>
    <row r="3266" spans="1:5" ht="20" customHeight="1">
      <c r="A3266" s="19" t="s">
        <v>5800</v>
      </c>
      <c r="B3266" s="20" t="s">
        <v>5798</v>
      </c>
      <c r="C3266" s="21" t="s">
        <v>296</v>
      </c>
      <c r="D3266" s="22">
        <v>42</v>
      </c>
      <c r="E3266" s="23"/>
    </row>
    <row r="3267" spans="1:5" ht="20" customHeight="1">
      <c r="A3267" s="19" t="s">
        <v>5801</v>
      </c>
      <c r="B3267" s="20" t="s">
        <v>5798</v>
      </c>
      <c r="C3267" s="21" t="s">
        <v>296</v>
      </c>
      <c r="D3267" s="22">
        <v>42</v>
      </c>
      <c r="E3267" s="23"/>
    </row>
    <row r="3268" spans="1:5" ht="20" customHeight="1">
      <c r="A3268" s="19" t="s">
        <v>5802</v>
      </c>
      <c r="B3268" s="20" t="s">
        <v>5803</v>
      </c>
      <c r="C3268" s="21" t="s">
        <v>345</v>
      </c>
      <c r="D3268" s="22">
        <v>67</v>
      </c>
      <c r="E3268" s="23"/>
    </row>
    <row r="3269" spans="1:5" ht="20" customHeight="1">
      <c r="A3269" s="19" t="s">
        <v>5804</v>
      </c>
      <c r="B3269" s="20" t="s">
        <v>5805</v>
      </c>
      <c r="C3269" s="21" t="s">
        <v>345</v>
      </c>
      <c r="D3269" s="22">
        <v>66</v>
      </c>
      <c r="E3269" s="23"/>
    </row>
    <row r="3270" spans="1:5" ht="20" customHeight="1">
      <c r="A3270" s="19" t="s">
        <v>5806</v>
      </c>
      <c r="B3270" s="24">
        <v>100</v>
      </c>
      <c r="C3270" s="21" t="s">
        <v>345</v>
      </c>
      <c r="D3270" s="22">
        <v>65</v>
      </c>
      <c r="E3270" s="23"/>
    </row>
    <row r="3271" spans="1:5" ht="20" customHeight="1">
      <c r="A3271" s="19" t="s">
        <v>5807</v>
      </c>
      <c r="B3271" s="20" t="s">
        <v>5808</v>
      </c>
      <c r="C3271" s="21" t="s">
        <v>345</v>
      </c>
      <c r="D3271" s="22">
        <v>66</v>
      </c>
      <c r="E3271" s="23"/>
    </row>
    <row r="3272" spans="1:5" ht="20" customHeight="1">
      <c r="A3272" s="19" t="s">
        <v>5809</v>
      </c>
      <c r="B3272" s="20" t="s">
        <v>5808</v>
      </c>
      <c r="C3272" s="21" t="s">
        <v>345</v>
      </c>
      <c r="D3272" s="22">
        <v>66</v>
      </c>
      <c r="E3272" s="23"/>
    </row>
    <row r="3273" spans="1:5" ht="20" customHeight="1">
      <c r="A3273" s="19" t="s">
        <v>5810</v>
      </c>
      <c r="B3273" s="20" t="s">
        <v>5811</v>
      </c>
      <c r="C3273" s="21" t="s">
        <v>345</v>
      </c>
      <c r="D3273" s="22">
        <v>66</v>
      </c>
      <c r="E3273" s="23"/>
    </row>
    <row r="3274" spans="1:5" ht="20" customHeight="1">
      <c r="A3274" s="19" t="s">
        <v>5812</v>
      </c>
      <c r="B3274" s="20" t="s">
        <v>5813</v>
      </c>
      <c r="C3274" s="21" t="s">
        <v>345</v>
      </c>
      <c r="D3274" s="22">
        <v>66</v>
      </c>
      <c r="E3274" s="23"/>
    </row>
    <row r="3275" spans="1:5" ht="20" customHeight="1">
      <c r="A3275" s="19" t="s">
        <v>5814</v>
      </c>
      <c r="B3275" s="20" t="s">
        <v>5815</v>
      </c>
      <c r="C3275" s="21" t="s">
        <v>345</v>
      </c>
      <c r="D3275" s="22">
        <v>64</v>
      </c>
      <c r="E3275" s="23"/>
    </row>
    <row r="3276" spans="1:5" ht="20" customHeight="1">
      <c r="A3276" s="19" t="s">
        <v>5816</v>
      </c>
      <c r="B3276" s="20" t="s">
        <v>5817</v>
      </c>
      <c r="C3276" s="21" t="s">
        <v>345</v>
      </c>
      <c r="D3276" s="22">
        <v>66</v>
      </c>
      <c r="E3276" s="23"/>
    </row>
    <row r="3277" spans="1:5" ht="20" customHeight="1">
      <c r="A3277" s="19" t="s">
        <v>5818</v>
      </c>
      <c r="B3277" s="20" t="s">
        <v>5819</v>
      </c>
      <c r="C3277" s="21" t="s">
        <v>345</v>
      </c>
      <c r="D3277" s="22">
        <v>65</v>
      </c>
      <c r="E3277" s="23"/>
    </row>
    <row r="3278" spans="1:5" ht="20" customHeight="1">
      <c r="A3278" s="19" t="s">
        <v>5820</v>
      </c>
      <c r="B3278" s="20" t="s">
        <v>5819</v>
      </c>
      <c r="C3278" s="21" t="s">
        <v>345</v>
      </c>
      <c r="D3278" s="22">
        <v>65</v>
      </c>
      <c r="E3278" s="23"/>
    </row>
    <row r="3279" spans="1:5" ht="20" customHeight="1">
      <c r="A3279" s="19" t="s">
        <v>5821</v>
      </c>
      <c r="B3279" s="20" t="s">
        <v>5822</v>
      </c>
      <c r="C3279" s="21" t="s">
        <v>345</v>
      </c>
      <c r="D3279" s="22">
        <v>66</v>
      </c>
      <c r="E3279" s="23"/>
    </row>
    <row r="3280" spans="1:5" ht="20" customHeight="1">
      <c r="A3280" s="19" t="s">
        <v>5823</v>
      </c>
      <c r="B3280" s="20" t="s">
        <v>5822</v>
      </c>
      <c r="C3280" s="21" t="s">
        <v>345</v>
      </c>
      <c r="D3280" s="22">
        <v>66</v>
      </c>
      <c r="E3280" s="23"/>
    </row>
    <row r="3281" spans="1:5" ht="20" customHeight="1">
      <c r="A3281" s="19" t="s">
        <v>5824</v>
      </c>
      <c r="B3281" s="20" t="s">
        <v>5822</v>
      </c>
      <c r="C3281" s="21" t="s">
        <v>345</v>
      </c>
      <c r="D3281" s="22">
        <v>66</v>
      </c>
      <c r="E3281" s="23"/>
    </row>
    <row r="3282" spans="1:5" ht="20" customHeight="1">
      <c r="A3282" s="19" t="s">
        <v>5825</v>
      </c>
      <c r="B3282" s="20" t="s">
        <v>5826</v>
      </c>
      <c r="C3282" s="21" t="s">
        <v>296</v>
      </c>
      <c r="D3282" s="22">
        <v>46</v>
      </c>
      <c r="E3282" s="23"/>
    </row>
    <row r="3283" spans="1:5" ht="20" customHeight="1">
      <c r="A3283" s="19" t="s">
        <v>5827</v>
      </c>
      <c r="B3283" s="20" t="s">
        <v>5826</v>
      </c>
      <c r="C3283" s="21" t="s">
        <v>296</v>
      </c>
      <c r="D3283" s="22">
        <v>46</v>
      </c>
      <c r="E3283" s="23"/>
    </row>
    <row r="3284" spans="1:5" ht="20" customHeight="1">
      <c r="A3284" s="19" t="s">
        <v>5828</v>
      </c>
      <c r="B3284" s="20" t="s">
        <v>5826</v>
      </c>
      <c r="C3284" s="21" t="s">
        <v>296</v>
      </c>
      <c r="D3284" s="22">
        <v>46</v>
      </c>
      <c r="E3284" s="23"/>
    </row>
    <row r="3285" spans="1:5" ht="20" customHeight="1">
      <c r="A3285" s="19" t="s">
        <v>5829</v>
      </c>
      <c r="B3285" s="20" t="s">
        <v>5830</v>
      </c>
      <c r="C3285" s="21" t="s">
        <v>296</v>
      </c>
      <c r="D3285" s="22">
        <v>40</v>
      </c>
      <c r="E3285" s="23"/>
    </row>
    <row r="3286" spans="1:5" ht="20" customHeight="1">
      <c r="A3286" s="19" t="s">
        <v>5831</v>
      </c>
      <c r="B3286" s="20" t="s">
        <v>5832</v>
      </c>
      <c r="C3286" s="21" t="s">
        <v>345</v>
      </c>
      <c r="D3286" s="22">
        <v>66</v>
      </c>
      <c r="E3286" s="23"/>
    </row>
    <row r="3287" spans="1:5" ht="20" customHeight="1">
      <c r="A3287" s="19" t="s">
        <v>5833</v>
      </c>
      <c r="B3287" s="20" t="s">
        <v>5834</v>
      </c>
      <c r="C3287" s="21" t="s">
        <v>345</v>
      </c>
      <c r="D3287" s="22">
        <v>66</v>
      </c>
      <c r="E3287" s="23"/>
    </row>
    <row r="3288" spans="1:5" ht="20" customHeight="1">
      <c r="A3288" s="19" t="s">
        <v>5835</v>
      </c>
      <c r="B3288" s="20" t="s">
        <v>5836</v>
      </c>
      <c r="C3288" s="21" t="s">
        <v>345</v>
      </c>
      <c r="D3288" s="22">
        <v>65</v>
      </c>
      <c r="E3288" s="23"/>
    </row>
    <row r="3289" spans="1:5" ht="20" customHeight="1">
      <c r="A3289" s="19" t="s">
        <v>5837</v>
      </c>
      <c r="B3289" s="20" t="s">
        <v>5838</v>
      </c>
      <c r="C3289" s="21" t="s">
        <v>345</v>
      </c>
      <c r="D3289" s="22">
        <v>66</v>
      </c>
      <c r="E3289" s="23"/>
    </row>
    <row r="3290" spans="1:5" ht="20" customHeight="1">
      <c r="A3290" s="19" t="s">
        <v>5839</v>
      </c>
      <c r="B3290" s="20" t="s">
        <v>5840</v>
      </c>
      <c r="C3290" s="21" t="s">
        <v>345</v>
      </c>
      <c r="D3290" s="22">
        <v>66</v>
      </c>
      <c r="E3290" s="23"/>
    </row>
    <row r="3291" spans="1:5" ht="20" customHeight="1">
      <c r="A3291" s="19" t="s">
        <v>5841</v>
      </c>
      <c r="B3291" s="20" t="s">
        <v>5840</v>
      </c>
      <c r="C3291" s="21" t="s">
        <v>345</v>
      </c>
      <c r="D3291" s="22">
        <v>66</v>
      </c>
      <c r="E3291" s="23"/>
    </row>
    <row r="3292" spans="1:5" ht="20" customHeight="1">
      <c r="A3292" s="19" t="s">
        <v>5842</v>
      </c>
      <c r="B3292" s="20" t="s">
        <v>5843</v>
      </c>
      <c r="C3292" s="21" t="s">
        <v>296</v>
      </c>
      <c r="D3292" s="22">
        <v>60</v>
      </c>
      <c r="E3292" s="23"/>
    </row>
    <row r="3293" spans="1:5" ht="20" customHeight="1">
      <c r="A3293" s="19" t="s">
        <v>5844</v>
      </c>
      <c r="B3293" s="20" t="s">
        <v>5845</v>
      </c>
      <c r="C3293" s="21" t="s">
        <v>296</v>
      </c>
      <c r="D3293" s="22">
        <v>51</v>
      </c>
      <c r="E3293" s="23"/>
    </row>
    <row r="3294" spans="1:5" ht="20" customHeight="1">
      <c r="A3294" s="19" t="s">
        <v>5846</v>
      </c>
      <c r="B3294" s="20" t="s">
        <v>5845</v>
      </c>
      <c r="C3294" s="21" t="s">
        <v>296</v>
      </c>
      <c r="D3294" s="22">
        <v>51</v>
      </c>
      <c r="E3294" s="23"/>
    </row>
    <row r="3295" spans="1:5" ht="20" customHeight="1">
      <c r="A3295" s="19" t="s">
        <v>5847</v>
      </c>
      <c r="B3295" s="20" t="s">
        <v>5848</v>
      </c>
      <c r="C3295" s="21" t="s">
        <v>345</v>
      </c>
      <c r="D3295" s="22">
        <v>66</v>
      </c>
      <c r="E3295" s="23"/>
    </row>
    <row r="3296" spans="1:5" ht="20" customHeight="1">
      <c r="A3296" s="19" t="s">
        <v>5849</v>
      </c>
      <c r="B3296" s="20" t="s">
        <v>5850</v>
      </c>
      <c r="C3296" s="21" t="s">
        <v>139</v>
      </c>
      <c r="D3296" s="22">
        <v>63</v>
      </c>
      <c r="E3296" s="23"/>
    </row>
    <row r="3297" spans="1:5" ht="20" customHeight="1">
      <c r="A3297" s="19" t="s">
        <v>5851</v>
      </c>
      <c r="B3297" s="20" t="s">
        <v>5852</v>
      </c>
      <c r="C3297" s="21" t="s">
        <v>345</v>
      </c>
      <c r="D3297" s="22">
        <v>66</v>
      </c>
      <c r="E3297" s="23"/>
    </row>
    <row r="3298" spans="1:5" ht="20" customHeight="1">
      <c r="A3298" s="19" t="s">
        <v>5853</v>
      </c>
      <c r="B3298" s="20" t="s">
        <v>5854</v>
      </c>
      <c r="C3298" s="21" t="s">
        <v>345</v>
      </c>
      <c r="D3298" s="22">
        <v>65</v>
      </c>
      <c r="E3298" s="23"/>
    </row>
    <row r="3299" spans="1:5" ht="20" customHeight="1">
      <c r="A3299" s="19" t="s">
        <v>5855</v>
      </c>
      <c r="B3299" s="20" t="s">
        <v>5856</v>
      </c>
      <c r="C3299" s="21" t="s">
        <v>345</v>
      </c>
      <c r="D3299" s="22">
        <v>66</v>
      </c>
      <c r="E3299" s="23"/>
    </row>
    <row r="3300" spans="1:5" ht="20" customHeight="1">
      <c r="A3300" s="19" t="s">
        <v>5857</v>
      </c>
      <c r="B3300" s="20" t="s">
        <v>5858</v>
      </c>
      <c r="C3300" s="21" t="s">
        <v>296</v>
      </c>
      <c r="D3300" s="22">
        <v>54</v>
      </c>
      <c r="E3300" s="23"/>
    </row>
    <row r="3301" spans="1:5" ht="20" customHeight="1">
      <c r="A3301" s="19" t="s">
        <v>5859</v>
      </c>
      <c r="B3301" s="20" t="s">
        <v>5860</v>
      </c>
      <c r="C3301" s="21" t="s">
        <v>345</v>
      </c>
      <c r="D3301" s="22">
        <v>66</v>
      </c>
      <c r="E3301" s="23"/>
    </row>
    <row r="3302" spans="1:5" ht="20" customHeight="1">
      <c r="A3302" s="19" t="s">
        <v>5861</v>
      </c>
      <c r="B3302" s="20" t="s">
        <v>5860</v>
      </c>
      <c r="C3302" s="21" t="s">
        <v>345</v>
      </c>
      <c r="D3302" s="22">
        <v>66</v>
      </c>
      <c r="E3302" s="23"/>
    </row>
    <row r="3303" spans="1:5" ht="20" customHeight="1">
      <c r="A3303" s="19" t="s">
        <v>5862</v>
      </c>
      <c r="B3303" s="20" t="s">
        <v>5863</v>
      </c>
      <c r="C3303" s="21" t="s">
        <v>345</v>
      </c>
      <c r="D3303" s="22">
        <v>67</v>
      </c>
      <c r="E3303" s="23"/>
    </row>
    <row r="3304" spans="1:5" ht="20" customHeight="1">
      <c r="A3304" s="19" t="s">
        <v>5864</v>
      </c>
      <c r="B3304" s="20" t="s">
        <v>5863</v>
      </c>
      <c r="C3304" s="21" t="s">
        <v>345</v>
      </c>
      <c r="D3304" s="22">
        <v>67</v>
      </c>
      <c r="E3304" s="23"/>
    </row>
    <row r="3305" spans="1:5" ht="20" customHeight="1">
      <c r="A3305" s="19" t="s">
        <v>5865</v>
      </c>
      <c r="B3305" s="20" t="s">
        <v>5863</v>
      </c>
      <c r="C3305" s="21" t="s">
        <v>345</v>
      </c>
      <c r="D3305" s="22">
        <v>67</v>
      </c>
      <c r="E3305" s="23"/>
    </row>
    <row r="3306" spans="1:5" ht="20" customHeight="1">
      <c r="A3306" s="19" t="s">
        <v>5866</v>
      </c>
      <c r="B3306" s="20" t="s">
        <v>5867</v>
      </c>
      <c r="C3306" s="21" t="s">
        <v>345</v>
      </c>
      <c r="D3306" s="22">
        <v>66</v>
      </c>
      <c r="E3306" s="23"/>
    </row>
    <row r="3307" spans="1:5" ht="20" customHeight="1">
      <c r="A3307" s="19" t="s">
        <v>5868</v>
      </c>
      <c r="B3307" s="20" t="s">
        <v>5869</v>
      </c>
      <c r="C3307" s="21" t="s">
        <v>345</v>
      </c>
      <c r="D3307" s="22">
        <v>64</v>
      </c>
      <c r="E3307" s="23"/>
    </row>
    <row r="3308" spans="1:5" ht="20" customHeight="1">
      <c r="A3308" s="19" t="s">
        <v>5870</v>
      </c>
      <c r="B3308" s="20" t="s">
        <v>5871</v>
      </c>
      <c r="C3308" s="21" t="s">
        <v>345</v>
      </c>
      <c r="D3308" s="22">
        <v>66</v>
      </c>
      <c r="E3308" s="23"/>
    </row>
    <row r="3309" spans="1:5" ht="20" customHeight="1">
      <c r="A3309" s="19" t="s">
        <v>5872</v>
      </c>
      <c r="B3309" s="20" t="s">
        <v>5873</v>
      </c>
      <c r="C3309" s="21" t="s">
        <v>345</v>
      </c>
      <c r="D3309" s="22">
        <v>65</v>
      </c>
      <c r="E3309" s="23"/>
    </row>
    <row r="3310" spans="1:5" ht="20" customHeight="1">
      <c r="A3310" s="19" t="s">
        <v>5874</v>
      </c>
      <c r="B3310" s="20" t="s">
        <v>5875</v>
      </c>
      <c r="C3310" s="21" t="s">
        <v>345</v>
      </c>
      <c r="D3310" s="22">
        <v>66</v>
      </c>
      <c r="E3310" s="23"/>
    </row>
    <row r="3311" spans="1:5" ht="20" customHeight="1">
      <c r="A3311" s="19" t="s">
        <v>5876</v>
      </c>
      <c r="B3311" s="20" t="s">
        <v>5877</v>
      </c>
      <c r="C3311" s="21" t="s">
        <v>345</v>
      </c>
      <c r="D3311" s="22">
        <v>67</v>
      </c>
      <c r="E3311" s="23"/>
    </row>
    <row r="3312" spans="1:5" ht="20" customHeight="1">
      <c r="A3312" s="19" t="s">
        <v>5878</v>
      </c>
      <c r="B3312" s="20" t="s">
        <v>5879</v>
      </c>
      <c r="C3312" s="21" t="s">
        <v>345</v>
      </c>
      <c r="D3312" s="22">
        <v>66</v>
      </c>
      <c r="E3312" s="23"/>
    </row>
    <row r="3313" spans="1:5" ht="20" customHeight="1">
      <c r="A3313" s="19" t="s">
        <v>5880</v>
      </c>
      <c r="B3313" s="20" t="s">
        <v>5879</v>
      </c>
      <c r="C3313" s="21" t="s">
        <v>345</v>
      </c>
      <c r="D3313" s="22">
        <v>66</v>
      </c>
      <c r="E3313" s="23"/>
    </row>
    <row r="3314" spans="1:5" ht="20" customHeight="1">
      <c r="A3314" s="19" t="s">
        <v>5881</v>
      </c>
      <c r="B3314" s="20" t="s">
        <v>5882</v>
      </c>
      <c r="C3314" s="21" t="s">
        <v>345</v>
      </c>
      <c r="D3314" s="22">
        <v>66</v>
      </c>
      <c r="E3314" s="23"/>
    </row>
    <row r="3315" spans="1:5" ht="20" customHeight="1">
      <c r="A3315" s="19" t="s">
        <v>5883</v>
      </c>
      <c r="B3315" s="20" t="s">
        <v>5884</v>
      </c>
      <c r="C3315" s="21" t="s">
        <v>345</v>
      </c>
      <c r="D3315" s="22">
        <v>66</v>
      </c>
      <c r="E3315" s="23"/>
    </row>
    <row r="3316" spans="1:5" ht="20" customHeight="1">
      <c r="A3316" s="19" t="s">
        <v>5885</v>
      </c>
      <c r="B3316" s="20" t="s">
        <v>5886</v>
      </c>
      <c r="C3316" s="21" t="s">
        <v>345</v>
      </c>
      <c r="D3316" s="22">
        <v>65</v>
      </c>
      <c r="E3316" s="23"/>
    </row>
    <row r="3317" spans="1:5" ht="20" customHeight="1">
      <c r="A3317" s="19" t="s">
        <v>5887</v>
      </c>
      <c r="B3317" s="20" t="s">
        <v>5886</v>
      </c>
      <c r="C3317" s="21" t="s">
        <v>345</v>
      </c>
      <c r="D3317" s="22">
        <v>65</v>
      </c>
      <c r="E3317" s="23"/>
    </row>
    <row r="3318" spans="1:5" ht="20" customHeight="1">
      <c r="A3318" s="19" t="s">
        <v>5888</v>
      </c>
      <c r="B3318" s="20" t="s">
        <v>5889</v>
      </c>
      <c r="C3318" s="21" t="s">
        <v>345</v>
      </c>
      <c r="D3318" s="22">
        <v>66</v>
      </c>
      <c r="E3318" s="23"/>
    </row>
    <row r="3319" spans="1:5" ht="20" customHeight="1">
      <c r="A3319" s="19" t="s">
        <v>5890</v>
      </c>
      <c r="B3319" s="20" t="s">
        <v>5891</v>
      </c>
      <c r="C3319" s="21" t="s">
        <v>296</v>
      </c>
      <c r="D3319" s="22">
        <v>59</v>
      </c>
      <c r="E3319" s="23"/>
    </row>
    <row r="3320" spans="1:5" ht="20" customHeight="1">
      <c r="A3320" s="19" t="s">
        <v>5892</v>
      </c>
      <c r="B3320" s="20" t="s">
        <v>5893</v>
      </c>
      <c r="C3320" s="21" t="s">
        <v>345</v>
      </c>
      <c r="D3320" s="22">
        <v>66</v>
      </c>
      <c r="E3320" s="23"/>
    </row>
    <row r="3321" spans="1:5" ht="20" customHeight="1">
      <c r="A3321" s="19" t="s">
        <v>5894</v>
      </c>
      <c r="B3321" s="20" t="s">
        <v>5893</v>
      </c>
      <c r="C3321" s="21" t="s">
        <v>345</v>
      </c>
      <c r="D3321" s="22">
        <v>66</v>
      </c>
      <c r="E3321" s="23"/>
    </row>
    <row r="3322" spans="1:5" ht="20" customHeight="1">
      <c r="A3322" s="19" t="s">
        <v>5895</v>
      </c>
      <c r="B3322" s="20" t="s">
        <v>5893</v>
      </c>
      <c r="C3322" s="21" t="s">
        <v>345</v>
      </c>
      <c r="D3322" s="22">
        <v>66</v>
      </c>
      <c r="E3322" s="23"/>
    </row>
    <row r="3323" spans="1:5" ht="20" customHeight="1">
      <c r="A3323" s="19" t="s">
        <v>5896</v>
      </c>
      <c r="B3323" s="20" t="s">
        <v>5897</v>
      </c>
      <c r="C3323" s="21" t="s">
        <v>296</v>
      </c>
      <c r="D3323" s="22">
        <v>50</v>
      </c>
      <c r="E3323" s="23"/>
    </row>
    <row r="3324" spans="1:5" ht="20" customHeight="1">
      <c r="A3324" s="19" t="s">
        <v>5898</v>
      </c>
      <c r="B3324" s="20" t="s">
        <v>5899</v>
      </c>
      <c r="C3324" s="21" t="s">
        <v>345</v>
      </c>
      <c r="D3324" s="22">
        <v>66</v>
      </c>
      <c r="E3324" s="23"/>
    </row>
    <row r="3325" spans="1:5" ht="20" customHeight="1">
      <c r="A3325" s="19" t="s">
        <v>5900</v>
      </c>
      <c r="B3325" s="20" t="s">
        <v>5901</v>
      </c>
      <c r="C3325" s="21" t="s">
        <v>296</v>
      </c>
      <c r="D3325" s="22">
        <v>61</v>
      </c>
      <c r="E3325" s="23"/>
    </row>
    <row r="3326" spans="1:5" ht="20" customHeight="1">
      <c r="A3326" s="19" t="s">
        <v>5902</v>
      </c>
      <c r="B3326" s="20" t="s">
        <v>5903</v>
      </c>
      <c r="C3326" s="21" t="s">
        <v>345</v>
      </c>
      <c r="D3326" s="22">
        <v>66</v>
      </c>
      <c r="E3326" s="23"/>
    </row>
    <row r="3327" spans="1:5" ht="20" customHeight="1">
      <c r="A3327" s="19" t="s">
        <v>5904</v>
      </c>
      <c r="B3327" s="20" t="s">
        <v>5905</v>
      </c>
      <c r="C3327" s="21" t="s">
        <v>296</v>
      </c>
      <c r="D3327" s="22">
        <v>55</v>
      </c>
      <c r="E3327" s="23"/>
    </row>
    <row r="3328" spans="1:5" ht="20" customHeight="1">
      <c r="A3328" s="19" t="s">
        <v>5906</v>
      </c>
      <c r="B3328" s="20" t="s">
        <v>5907</v>
      </c>
      <c r="C3328" s="21" t="s">
        <v>345</v>
      </c>
      <c r="D3328" s="22">
        <v>65</v>
      </c>
      <c r="E3328" s="23"/>
    </row>
    <row r="3329" spans="1:5" ht="20" customHeight="1">
      <c r="A3329" s="19" t="s">
        <v>5908</v>
      </c>
      <c r="B3329" s="20" t="s">
        <v>5909</v>
      </c>
      <c r="C3329" s="21" t="s">
        <v>345</v>
      </c>
      <c r="D3329" s="22">
        <v>66</v>
      </c>
      <c r="E3329" s="23"/>
    </row>
    <row r="3330" spans="1:5" ht="20" customHeight="1">
      <c r="A3330" s="19" t="s">
        <v>5910</v>
      </c>
      <c r="B3330" s="20" t="s">
        <v>5911</v>
      </c>
      <c r="C3330" s="21" t="s">
        <v>345</v>
      </c>
      <c r="D3330" s="22">
        <v>66</v>
      </c>
      <c r="E3330" s="23"/>
    </row>
    <row r="3331" spans="1:5" ht="20" customHeight="1">
      <c r="A3331" s="19" t="s">
        <v>5912</v>
      </c>
      <c r="B3331" s="20" t="s">
        <v>5911</v>
      </c>
      <c r="C3331" s="21" t="s">
        <v>345</v>
      </c>
      <c r="D3331" s="22">
        <v>66</v>
      </c>
      <c r="E3331" s="23"/>
    </row>
    <row r="3332" spans="1:5" ht="20" customHeight="1">
      <c r="A3332" s="19" t="s">
        <v>5913</v>
      </c>
      <c r="B3332" s="20" t="s">
        <v>5914</v>
      </c>
      <c r="C3332" s="21" t="s">
        <v>296</v>
      </c>
      <c r="D3332" s="22">
        <v>62</v>
      </c>
      <c r="E3332" s="23"/>
    </row>
    <row r="3333" spans="1:5" ht="20" customHeight="1">
      <c r="A3333" s="19" t="s">
        <v>5915</v>
      </c>
      <c r="B3333" s="20" t="s">
        <v>5916</v>
      </c>
      <c r="C3333" s="21" t="s">
        <v>296</v>
      </c>
      <c r="D3333" s="22">
        <v>56</v>
      </c>
      <c r="E3333" s="23"/>
    </row>
    <row r="3334" spans="1:5" ht="20" customHeight="1">
      <c r="A3334" s="19" t="s">
        <v>5917</v>
      </c>
      <c r="B3334" s="20" t="s">
        <v>5916</v>
      </c>
      <c r="C3334" s="21" t="s">
        <v>296</v>
      </c>
      <c r="D3334" s="22">
        <v>56</v>
      </c>
      <c r="E3334" s="23"/>
    </row>
    <row r="3335" spans="1:5" ht="20" customHeight="1">
      <c r="A3335" s="19" t="s">
        <v>5918</v>
      </c>
      <c r="B3335" s="20" t="s">
        <v>5916</v>
      </c>
      <c r="C3335" s="21" t="s">
        <v>296</v>
      </c>
      <c r="D3335" s="22">
        <v>56</v>
      </c>
      <c r="E3335" s="23"/>
    </row>
    <row r="3336" spans="1:5" ht="20" customHeight="1">
      <c r="A3336" s="19" t="s">
        <v>5919</v>
      </c>
      <c r="B3336" s="20" t="s">
        <v>5920</v>
      </c>
      <c r="C3336" s="21" t="s">
        <v>345</v>
      </c>
      <c r="D3336" s="22">
        <v>66</v>
      </c>
      <c r="E3336" s="23"/>
    </row>
    <row r="3337" spans="1:5" ht="20" customHeight="1">
      <c r="A3337" s="19" t="s">
        <v>5921</v>
      </c>
      <c r="B3337" s="20" t="s">
        <v>5922</v>
      </c>
      <c r="C3337" s="21" t="s">
        <v>139</v>
      </c>
      <c r="D3337" s="22">
        <v>63</v>
      </c>
      <c r="E3337" s="23"/>
    </row>
    <row r="3338" spans="1:5" ht="20" customHeight="1">
      <c r="A3338" s="19" t="s">
        <v>5923</v>
      </c>
      <c r="B3338" s="20" t="s">
        <v>5924</v>
      </c>
      <c r="C3338" s="21" t="s">
        <v>345</v>
      </c>
      <c r="D3338" s="22">
        <v>66</v>
      </c>
      <c r="E3338" s="23"/>
    </row>
    <row r="3339" spans="1:5" ht="20" customHeight="1">
      <c r="A3339" s="19" t="s">
        <v>5925</v>
      </c>
      <c r="B3339" s="20" t="s">
        <v>5926</v>
      </c>
      <c r="C3339" s="21" t="s">
        <v>345</v>
      </c>
      <c r="D3339" s="22">
        <v>65</v>
      </c>
      <c r="E3339" s="23"/>
    </row>
    <row r="3340" spans="1:5" ht="20" customHeight="1">
      <c r="A3340" s="19" t="s">
        <v>5927</v>
      </c>
      <c r="B3340" s="24">
        <v>100</v>
      </c>
      <c r="C3340" s="21" t="s">
        <v>345</v>
      </c>
      <c r="D3340" s="22">
        <v>66</v>
      </c>
      <c r="E3340" s="23"/>
    </row>
    <row r="3341" spans="1:5" ht="20" customHeight="1">
      <c r="A3341" s="19" t="s">
        <v>5928</v>
      </c>
      <c r="B3341" s="20" t="s">
        <v>5929</v>
      </c>
      <c r="C3341" s="21" t="s">
        <v>345</v>
      </c>
      <c r="D3341" s="22">
        <v>66</v>
      </c>
      <c r="E3341" s="23"/>
    </row>
    <row r="3342" spans="1:5" ht="20" customHeight="1">
      <c r="A3342" s="19" t="s">
        <v>5930</v>
      </c>
      <c r="B3342" s="20" t="s">
        <v>5929</v>
      </c>
      <c r="C3342" s="21" t="s">
        <v>345</v>
      </c>
      <c r="D3342" s="22">
        <v>66</v>
      </c>
      <c r="E3342" s="23"/>
    </row>
    <row r="3343" spans="1:5" ht="20" customHeight="1">
      <c r="A3343" s="19" t="s">
        <v>5931</v>
      </c>
      <c r="B3343" s="20" t="s">
        <v>5932</v>
      </c>
      <c r="C3343" s="21" t="s">
        <v>345</v>
      </c>
      <c r="D3343" s="22">
        <v>66</v>
      </c>
      <c r="E3343" s="23"/>
    </row>
    <row r="3344" spans="1:5" ht="20" customHeight="1">
      <c r="A3344" s="19" t="s">
        <v>5933</v>
      </c>
      <c r="B3344" s="20" t="s">
        <v>5934</v>
      </c>
      <c r="C3344" s="21" t="s">
        <v>345</v>
      </c>
      <c r="D3344" s="22">
        <v>64</v>
      </c>
      <c r="E3344" s="23"/>
    </row>
    <row r="3345" spans="1:5" ht="20" customHeight="1">
      <c r="A3345" s="19" t="s">
        <v>5935</v>
      </c>
      <c r="B3345" s="20" t="s">
        <v>5936</v>
      </c>
      <c r="C3345" s="21" t="s">
        <v>345</v>
      </c>
      <c r="D3345" s="22">
        <v>66</v>
      </c>
      <c r="E3345" s="23"/>
    </row>
    <row r="3346" spans="1:5" ht="20" customHeight="1">
      <c r="A3346" s="19" t="s">
        <v>5937</v>
      </c>
      <c r="B3346" s="24">
        <v>100</v>
      </c>
      <c r="C3346" s="21" t="s">
        <v>345</v>
      </c>
      <c r="D3346" s="22">
        <v>65</v>
      </c>
      <c r="E3346" s="23"/>
    </row>
    <row r="3347" spans="1:5" ht="20" customHeight="1">
      <c r="A3347" s="19" t="s">
        <v>5938</v>
      </c>
      <c r="B3347" s="20" t="s">
        <v>5939</v>
      </c>
      <c r="C3347" s="21" t="s">
        <v>345</v>
      </c>
      <c r="D3347" s="22">
        <v>66</v>
      </c>
      <c r="E3347" s="23"/>
    </row>
    <row r="3348" spans="1:5" ht="20" customHeight="1">
      <c r="A3348" s="19" t="s">
        <v>5940</v>
      </c>
      <c r="B3348" s="20" t="s">
        <v>5941</v>
      </c>
      <c r="C3348" s="21" t="s">
        <v>345</v>
      </c>
      <c r="D3348" s="22">
        <v>66</v>
      </c>
      <c r="E3348" s="23"/>
    </row>
    <row r="3349" spans="1:5" ht="20" customHeight="1">
      <c r="A3349" s="19" t="s">
        <v>5942</v>
      </c>
      <c r="B3349" s="20" t="s">
        <v>5941</v>
      </c>
      <c r="C3349" s="21" t="s">
        <v>345</v>
      </c>
      <c r="D3349" s="22">
        <v>66</v>
      </c>
      <c r="E3349" s="23"/>
    </row>
    <row r="3350" spans="1:5" ht="20" customHeight="1">
      <c r="A3350" s="19" t="s">
        <v>5943</v>
      </c>
      <c r="B3350" s="20" t="s">
        <v>5944</v>
      </c>
      <c r="C3350" s="21" t="s">
        <v>296</v>
      </c>
      <c r="D3350" s="22">
        <v>53</v>
      </c>
      <c r="E3350" s="23"/>
    </row>
    <row r="3351" spans="1:5" ht="20" customHeight="1">
      <c r="A3351" s="19" t="s">
        <v>5945</v>
      </c>
      <c r="B3351" s="20" t="s">
        <v>5946</v>
      </c>
      <c r="C3351" s="21" t="s">
        <v>345</v>
      </c>
      <c r="D3351" s="22">
        <v>66</v>
      </c>
      <c r="E3351" s="23"/>
    </row>
    <row r="3352" spans="1:5" ht="20" customHeight="1">
      <c r="A3352" s="19" t="s">
        <v>5947</v>
      </c>
      <c r="B3352" s="20" t="s">
        <v>5948</v>
      </c>
      <c r="C3352" s="21" t="s">
        <v>345</v>
      </c>
      <c r="D3352" s="22">
        <v>66</v>
      </c>
      <c r="E3352" s="23"/>
    </row>
    <row r="3353" spans="1:5" ht="20" customHeight="1">
      <c r="A3353" s="19" t="s">
        <v>5949</v>
      </c>
      <c r="B3353" s="20" t="s">
        <v>5950</v>
      </c>
      <c r="C3353" s="21" t="s">
        <v>345</v>
      </c>
      <c r="D3353" s="22">
        <v>65</v>
      </c>
      <c r="E3353" s="23"/>
    </row>
    <row r="3354" spans="1:5" ht="20" customHeight="1">
      <c r="A3354" s="19" t="s">
        <v>5951</v>
      </c>
      <c r="B3354" s="20" t="s">
        <v>5950</v>
      </c>
      <c r="C3354" s="21" t="s">
        <v>345</v>
      </c>
      <c r="D3354" s="22">
        <v>65</v>
      </c>
      <c r="E3354" s="23"/>
    </row>
    <row r="3355" spans="1:5" ht="20" customHeight="1">
      <c r="A3355" s="19" t="s">
        <v>5952</v>
      </c>
      <c r="B3355" s="20" t="s">
        <v>5953</v>
      </c>
      <c r="C3355" s="21" t="s">
        <v>345</v>
      </c>
      <c r="D3355" s="22">
        <v>66</v>
      </c>
      <c r="E3355" s="23"/>
    </row>
    <row r="3356" spans="1:5" ht="20" customHeight="1">
      <c r="A3356" s="19" t="s">
        <v>5954</v>
      </c>
      <c r="B3356" s="20" t="s">
        <v>5955</v>
      </c>
      <c r="C3356" s="21" t="s">
        <v>345</v>
      </c>
      <c r="D3356" s="22">
        <v>66</v>
      </c>
      <c r="E3356" s="23"/>
    </row>
    <row r="3357" spans="1:5" ht="20" customHeight="1">
      <c r="A3357" s="19" t="s">
        <v>5956</v>
      </c>
      <c r="B3357" s="20" t="s">
        <v>5955</v>
      </c>
      <c r="C3357" s="21" t="s">
        <v>345</v>
      </c>
      <c r="D3357" s="22">
        <v>66</v>
      </c>
      <c r="E3357" s="23"/>
    </row>
    <row r="3358" spans="1:5" ht="20" customHeight="1">
      <c r="A3358" s="19" t="s">
        <v>5957</v>
      </c>
      <c r="B3358" s="20" t="s">
        <v>5955</v>
      </c>
      <c r="C3358" s="21" t="s">
        <v>345</v>
      </c>
      <c r="D3358" s="22">
        <v>66</v>
      </c>
      <c r="E3358" s="23"/>
    </row>
    <row r="3359" spans="1:5" ht="20" customHeight="1">
      <c r="A3359" s="19" t="s">
        <v>5958</v>
      </c>
      <c r="B3359" s="20" t="s">
        <v>5959</v>
      </c>
      <c r="C3359" s="21" t="s">
        <v>296</v>
      </c>
      <c r="D3359" s="22">
        <v>41</v>
      </c>
      <c r="E3359" s="23"/>
    </row>
    <row r="3360" spans="1:5" ht="20" customHeight="1">
      <c r="A3360" s="19" t="s">
        <v>5960</v>
      </c>
      <c r="B3360" s="20" t="s">
        <v>5959</v>
      </c>
      <c r="C3360" s="21" t="s">
        <v>296</v>
      </c>
      <c r="D3360" s="22">
        <v>41</v>
      </c>
      <c r="E3360" s="23"/>
    </row>
    <row r="3361" spans="1:5" ht="20" customHeight="1">
      <c r="A3361" s="19" t="s">
        <v>5961</v>
      </c>
      <c r="B3361" s="20" t="s">
        <v>5962</v>
      </c>
      <c r="C3361" s="21" t="s">
        <v>345</v>
      </c>
      <c r="D3361" s="22">
        <v>66</v>
      </c>
      <c r="E3361" s="23"/>
    </row>
    <row r="3362" spans="1:5" ht="20" customHeight="1">
      <c r="A3362" s="19" t="s">
        <v>5963</v>
      </c>
      <c r="B3362" s="24">
        <v>100</v>
      </c>
      <c r="C3362" s="21" t="s">
        <v>345</v>
      </c>
      <c r="D3362" s="22">
        <v>65</v>
      </c>
      <c r="E3362" s="23"/>
    </row>
    <row r="3363" spans="1:5" ht="20" customHeight="1">
      <c r="A3363" s="19" t="s">
        <v>5964</v>
      </c>
      <c r="B3363" s="20" t="s">
        <v>5965</v>
      </c>
      <c r="C3363" s="21" t="s">
        <v>345</v>
      </c>
      <c r="D3363" s="22">
        <v>66</v>
      </c>
      <c r="E3363" s="23"/>
    </row>
    <row r="3364" spans="1:5" ht="20" customHeight="1">
      <c r="A3364" s="19" t="s">
        <v>5966</v>
      </c>
      <c r="B3364" s="20" t="s">
        <v>5967</v>
      </c>
      <c r="C3364" s="21" t="s">
        <v>345</v>
      </c>
      <c r="D3364" s="22">
        <v>66</v>
      </c>
      <c r="E3364" s="23"/>
    </row>
    <row r="3365" spans="1:5" ht="20" customHeight="1">
      <c r="A3365" s="19" t="s">
        <v>5968</v>
      </c>
      <c r="B3365" s="20" t="s">
        <v>5967</v>
      </c>
      <c r="C3365" s="21" t="s">
        <v>345</v>
      </c>
      <c r="D3365" s="22">
        <v>66</v>
      </c>
      <c r="E3365" s="23"/>
    </row>
    <row r="3366" spans="1:5" ht="20" customHeight="1">
      <c r="A3366" s="19" t="s">
        <v>5969</v>
      </c>
      <c r="B3366" s="20" t="s">
        <v>5970</v>
      </c>
      <c r="C3366" s="21" t="s">
        <v>345</v>
      </c>
      <c r="D3366" s="22">
        <v>66</v>
      </c>
      <c r="E3366" s="23"/>
    </row>
    <row r="3367" spans="1:5" ht="20" customHeight="1">
      <c r="A3367" s="19" t="s">
        <v>5971</v>
      </c>
      <c r="B3367" s="20" t="s">
        <v>5972</v>
      </c>
      <c r="C3367" s="21" t="s">
        <v>296</v>
      </c>
      <c r="D3367" s="22">
        <v>61</v>
      </c>
      <c r="E3367" s="23"/>
    </row>
    <row r="3368" spans="1:5" ht="20" customHeight="1">
      <c r="A3368" s="19" t="s">
        <v>5973</v>
      </c>
      <c r="B3368" s="20" t="s">
        <v>5974</v>
      </c>
      <c r="C3368" s="21" t="s">
        <v>296</v>
      </c>
      <c r="D3368" s="22">
        <v>52</v>
      </c>
      <c r="E3368" s="23"/>
    </row>
    <row r="3369" spans="1:5" ht="20" customHeight="1">
      <c r="A3369" s="19" t="s">
        <v>5975</v>
      </c>
      <c r="B3369" s="20" t="s">
        <v>5976</v>
      </c>
      <c r="C3369" s="21" t="s">
        <v>345</v>
      </c>
      <c r="D3369" s="22">
        <v>67</v>
      </c>
      <c r="E3369" s="23"/>
    </row>
    <row r="3370" spans="1:5" ht="20" customHeight="1">
      <c r="A3370" s="19" t="s">
        <v>5977</v>
      </c>
      <c r="B3370" s="20" t="s">
        <v>5978</v>
      </c>
      <c r="C3370" s="21" t="s">
        <v>139</v>
      </c>
      <c r="D3370" s="22">
        <v>63</v>
      </c>
      <c r="E3370" s="23"/>
    </row>
    <row r="3371" spans="1:5" ht="20" customHeight="1">
      <c r="A3371" s="19" t="s">
        <v>5979</v>
      </c>
      <c r="B3371" s="20" t="s">
        <v>5980</v>
      </c>
      <c r="C3371" s="21" t="s">
        <v>345</v>
      </c>
      <c r="D3371" s="22">
        <v>66</v>
      </c>
      <c r="E3371" s="23"/>
    </row>
    <row r="3372" spans="1:5" ht="20" customHeight="1">
      <c r="A3372" s="19" t="s">
        <v>5981</v>
      </c>
      <c r="B3372" s="20" t="s">
        <v>5982</v>
      </c>
      <c r="C3372" s="21" t="s">
        <v>345</v>
      </c>
      <c r="D3372" s="22">
        <v>67</v>
      </c>
      <c r="E3372" s="23"/>
    </row>
    <row r="3373" spans="1:5" ht="20" customHeight="1">
      <c r="A3373" s="19" t="s">
        <v>5983</v>
      </c>
      <c r="B3373" s="20" t="s">
        <v>5982</v>
      </c>
      <c r="C3373" s="21" t="s">
        <v>345</v>
      </c>
      <c r="D3373" s="22">
        <v>67</v>
      </c>
      <c r="E3373" s="23"/>
    </row>
    <row r="3374" spans="1:5" ht="20" customHeight="1">
      <c r="A3374" s="19" t="s">
        <v>5984</v>
      </c>
      <c r="B3374" s="20" t="s">
        <v>5985</v>
      </c>
      <c r="C3374" s="21" t="s">
        <v>345</v>
      </c>
      <c r="D3374" s="22">
        <v>64</v>
      </c>
      <c r="E3374" s="23"/>
    </row>
    <row r="3375" spans="1:5" ht="20" customHeight="1">
      <c r="A3375" s="19" t="s">
        <v>5986</v>
      </c>
      <c r="B3375" s="24">
        <v>100</v>
      </c>
      <c r="C3375" s="21" t="s">
        <v>345</v>
      </c>
      <c r="D3375" s="22">
        <v>67</v>
      </c>
      <c r="E3375" s="23"/>
    </row>
    <row r="3376" spans="1:5" ht="20" customHeight="1">
      <c r="A3376" s="19" t="s">
        <v>5987</v>
      </c>
      <c r="B3376" s="20" t="s">
        <v>5988</v>
      </c>
      <c r="C3376" s="21" t="s">
        <v>345</v>
      </c>
      <c r="D3376" s="22">
        <v>65</v>
      </c>
      <c r="E3376" s="23"/>
    </row>
    <row r="3377" spans="1:5" ht="20" customHeight="1">
      <c r="A3377" s="19" t="s">
        <v>5989</v>
      </c>
      <c r="B3377" s="20" t="s">
        <v>5990</v>
      </c>
      <c r="C3377" s="21" t="s">
        <v>345</v>
      </c>
      <c r="D3377" s="22">
        <v>66</v>
      </c>
      <c r="E3377" s="23"/>
    </row>
    <row r="3378" spans="1:5" ht="20" customHeight="1">
      <c r="A3378" s="19" t="s">
        <v>5991</v>
      </c>
      <c r="B3378" s="24">
        <v>100</v>
      </c>
      <c r="C3378" s="21" t="s">
        <v>345</v>
      </c>
      <c r="D3378" s="22">
        <v>66</v>
      </c>
      <c r="E3378" s="23"/>
    </row>
    <row r="3379" spans="1:5" ht="20" customHeight="1">
      <c r="A3379" s="19" t="s">
        <v>5992</v>
      </c>
      <c r="B3379" s="24">
        <v>100</v>
      </c>
      <c r="C3379" s="21" t="s">
        <v>345</v>
      </c>
      <c r="D3379" s="22">
        <v>66</v>
      </c>
      <c r="E3379" s="23"/>
    </row>
    <row r="3380" spans="1:5" ht="20" customHeight="1">
      <c r="A3380" s="19" t="s">
        <v>5993</v>
      </c>
      <c r="B3380" s="20" t="s">
        <v>5994</v>
      </c>
      <c r="C3380" s="21" t="s">
        <v>296</v>
      </c>
      <c r="D3380" s="22">
        <v>55</v>
      </c>
      <c r="E3380" s="23"/>
    </row>
    <row r="3381" spans="1:5" ht="20" customHeight="1">
      <c r="A3381" s="19" t="s">
        <v>5995</v>
      </c>
      <c r="B3381" s="20" t="s">
        <v>5996</v>
      </c>
      <c r="C3381" s="21" t="s">
        <v>345</v>
      </c>
      <c r="D3381" s="22">
        <v>67</v>
      </c>
      <c r="E3381" s="23"/>
    </row>
    <row r="3382" spans="1:5" ht="20" customHeight="1">
      <c r="A3382" s="19" t="s">
        <v>5997</v>
      </c>
      <c r="B3382" s="20" t="s">
        <v>5998</v>
      </c>
      <c r="C3382" s="21" t="s">
        <v>345</v>
      </c>
      <c r="D3382" s="22">
        <v>66</v>
      </c>
      <c r="E3382" s="23"/>
    </row>
    <row r="3383" spans="1:5" ht="20" customHeight="1">
      <c r="A3383" s="19" t="s">
        <v>5999</v>
      </c>
      <c r="B3383" s="20" t="s">
        <v>6000</v>
      </c>
      <c r="C3383" s="21" t="s">
        <v>345</v>
      </c>
      <c r="D3383" s="22">
        <v>67</v>
      </c>
      <c r="E3383" s="23"/>
    </row>
    <row r="3384" spans="1:5" ht="20" customHeight="1">
      <c r="A3384" s="19" t="s">
        <v>6001</v>
      </c>
      <c r="B3384" s="24">
        <v>100</v>
      </c>
      <c r="C3384" s="21" t="s">
        <v>345</v>
      </c>
      <c r="D3384" s="22">
        <v>66</v>
      </c>
      <c r="E3384" s="23"/>
    </row>
    <row r="3385" spans="1:5" ht="20" customHeight="1">
      <c r="A3385" s="19" t="s">
        <v>6002</v>
      </c>
      <c r="B3385" s="20" t="s">
        <v>6003</v>
      </c>
      <c r="C3385" s="21" t="s">
        <v>345</v>
      </c>
      <c r="D3385" s="22">
        <v>65</v>
      </c>
      <c r="E3385" s="23"/>
    </row>
    <row r="3386" spans="1:5" ht="20" customHeight="1">
      <c r="A3386" s="19" t="s">
        <v>6004</v>
      </c>
      <c r="B3386" s="20" t="s">
        <v>6003</v>
      </c>
      <c r="C3386" s="21" t="s">
        <v>345</v>
      </c>
      <c r="D3386" s="22">
        <v>65</v>
      </c>
      <c r="E3386" s="23"/>
    </row>
    <row r="3387" spans="1:5" ht="20" customHeight="1">
      <c r="A3387" s="19" t="s">
        <v>6005</v>
      </c>
      <c r="B3387" s="20" t="s">
        <v>6006</v>
      </c>
      <c r="C3387" s="21" t="s">
        <v>345</v>
      </c>
      <c r="D3387" s="22">
        <v>66</v>
      </c>
      <c r="E3387" s="23"/>
    </row>
    <row r="3388" spans="1:5" ht="20" customHeight="1">
      <c r="A3388" s="19" t="s">
        <v>6007</v>
      </c>
      <c r="B3388" s="20" t="s">
        <v>6008</v>
      </c>
      <c r="C3388" s="21" t="s">
        <v>345</v>
      </c>
      <c r="D3388" s="22">
        <v>66</v>
      </c>
      <c r="E3388" s="23"/>
    </row>
    <row r="3389" spans="1:5" ht="20" customHeight="1">
      <c r="A3389" s="19" t="s">
        <v>6009</v>
      </c>
      <c r="B3389" s="20" t="s">
        <v>6008</v>
      </c>
      <c r="C3389" s="21" t="s">
        <v>345</v>
      </c>
      <c r="D3389" s="22">
        <v>66</v>
      </c>
      <c r="E3389" s="23"/>
    </row>
    <row r="3390" spans="1:5" ht="20" customHeight="1">
      <c r="A3390" s="19" t="s">
        <v>6010</v>
      </c>
      <c r="B3390" s="20" t="s">
        <v>6011</v>
      </c>
      <c r="C3390" s="21" t="s">
        <v>345</v>
      </c>
      <c r="D3390" s="22">
        <v>66</v>
      </c>
      <c r="E3390" s="23"/>
    </row>
    <row r="3391" spans="1:5" ht="20" customHeight="1">
      <c r="A3391" s="19" t="s">
        <v>6012</v>
      </c>
      <c r="B3391" s="20" t="s">
        <v>6013</v>
      </c>
      <c r="C3391" s="21" t="s">
        <v>345</v>
      </c>
      <c r="D3391" s="22">
        <v>66</v>
      </c>
      <c r="E3391" s="23"/>
    </row>
    <row r="3392" spans="1:5" ht="20" customHeight="1">
      <c r="A3392" s="19" t="s">
        <v>6014</v>
      </c>
      <c r="B3392" s="20" t="s">
        <v>6015</v>
      </c>
      <c r="C3392" s="21" t="s">
        <v>345</v>
      </c>
      <c r="D3392" s="22">
        <v>65</v>
      </c>
      <c r="E3392" s="23"/>
    </row>
    <row r="3393" spans="1:5" ht="20" customHeight="1">
      <c r="A3393" s="19" t="s">
        <v>6016</v>
      </c>
      <c r="B3393" s="20" t="s">
        <v>6017</v>
      </c>
      <c r="C3393" s="21" t="s">
        <v>345</v>
      </c>
      <c r="D3393" s="22">
        <v>66</v>
      </c>
      <c r="E3393" s="23"/>
    </row>
    <row r="3394" spans="1:5" ht="20" customHeight="1">
      <c r="A3394" s="19" t="s">
        <v>6018</v>
      </c>
      <c r="B3394" s="20" t="s">
        <v>6019</v>
      </c>
      <c r="C3394" s="21" t="s">
        <v>345</v>
      </c>
      <c r="D3394" s="22">
        <v>66</v>
      </c>
      <c r="E3394" s="23"/>
    </row>
    <row r="3395" spans="1:5" ht="20" customHeight="1">
      <c r="A3395" s="19" t="s">
        <v>6020</v>
      </c>
      <c r="B3395" s="20" t="s">
        <v>6019</v>
      </c>
      <c r="C3395" s="21" t="s">
        <v>345</v>
      </c>
      <c r="D3395" s="22">
        <v>66</v>
      </c>
      <c r="E3395" s="23"/>
    </row>
    <row r="3396" spans="1:5" ht="20" customHeight="1">
      <c r="A3396" s="19" t="s">
        <v>6021</v>
      </c>
      <c r="B3396" s="20" t="s">
        <v>6019</v>
      </c>
      <c r="C3396" s="21" t="s">
        <v>345</v>
      </c>
      <c r="D3396" s="22">
        <v>66</v>
      </c>
      <c r="E3396" s="23"/>
    </row>
    <row r="3397" spans="1:5" ht="20" customHeight="1">
      <c r="A3397" s="19" t="s">
        <v>6022</v>
      </c>
      <c r="B3397" s="20" t="s">
        <v>6023</v>
      </c>
      <c r="C3397" s="21" t="s">
        <v>345</v>
      </c>
      <c r="D3397" s="22">
        <v>66</v>
      </c>
      <c r="E3397" s="23"/>
    </row>
    <row r="3398" spans="1:5" ht="20" customHeight="1">
      <c r="A3398" s="19" t="s">
        <v>6024</v>
      </c>
      <c r="B3398" s="20" t="s">
        <v>6025</v>
      </c>
      <c r="C3398" s="21" t="s">
        <v>296</v>
      </c>
      <c r="D3398" s="22">
        <v>60</v>
      </c>
      <c r="E3398" s="23"/>
    </row>
    <row r="3399" spans="1:5" ht="20" customHeight="1">
      <c r="A3399" s="19" t="s">
        <v>6026</v>
      </c>
      <c r="B3399" s="20" t="s">
        <v>6027</v>
      </c>
      <c r="C3399" s="21" t="s">
        <v>296</v>
      </c>
      <c r="D3399" s="22">
        <v>51</v>
      </c>
      <c r="E3399" s="23"/>
    </row>
    <row r="3400" spans="1:5" ht="20" customHeight="1">
      <c r="A3400" s="19" t="s">
        <v>6028</v>
      </c>
      <c r="B3400" s="20" t="s">
        <v>6029</v>
      </c>
      <c r="C3400" s="21" t="s">
        <v>296</v>
      </c>
      <c r="D3400" s="22">
        <v>42</v>
      </c>
      <c r="E3400" s="23"/>
    </row>
    <row r="3401" spans="1:5" ht="20" customHeight="1">
      <c r="A3401" s="19" t="s">
        <v>6030</v>
      </c>
      <c r="B3401" s="20" t="s">
        <v>6031</v>
      </c>
      <c r="C3401" s="21" t="s">
        <v>345</v>
      </c>
      <c r="D3401" s="22">
        <v>66</v>
      </c>
      <c r="E3401" s="23"/>
    </row>
    <row r="3402" spans="1:5" ht="20" customHeight="1">
      <c r="A3402" s="19" t="s">
        <v>6032</v>
      </c>
      <c r="B3402" s="20" t="s">
        <v>6033</v>
      </c>
      <c r="C3402" s="21" t="s">
        <v>139</v>
      </c>
      <c r="D3402" s="22">
        <v>63</v>
      </c>
      <c r="E3402" s="23"/>
    </row>
    <row r="3403" spans="1:5" ht="20" customHeight="1">
      <c r="A3403" s="19" t="s">
        <v>6034</v>
      </c>
      <c r="B3403" s="20" t="s">
        <v>6035</v>
      </c>
      <c r="C3403" s="21" t="s">
        <v>345</v>
      </c>
      <c r="D3403" s="22">
        <v>65</v>
      </c>
      <c r="E3403" s="23"/>
    </row>
    <row r="3404" spans="1:5" ht="20" customHeight="1">
      <c r="A3404" s="19" t="s">
        <v>6036</v>
      </c>
      <c r="B3404" s="20" t="s">
        <v>6037</v>
      </c>
      <c r="C3404" s="21" t="s">
        <v>345</v>
      </c>
      <c r="D3404" s="22">
        <v>66</v>
      </c>
      <c r="E3404" s="23"/>
    </row>
    <row r="3405" spans="1:5" ht="20" customHeight="1">
      <c r="A3405" s="19" t="s">
        <v>6038</v>
      </c>
      <c r="B3405" s="20" t="s">
        <v>6037</v>
      </c>
      <c r="C3405" s="21" t="s">
        <v>345</v>
      </c>
      <c r="D3405" s="22">
        <v>66</v>
      </c>
      <c r="E3405" s="23"/>
    </row>
    <row r="3406" spans="1:5" ht="20" customHeight="1">
      <c r="A3406" s="19" t="s">
        <v>6039</v>
      </c>
      <c r="B3406" s="20" t="s">
        <v>6040</v>
      </c>
      <c r="C3406" s="21" t="s">
        <v>345</v>
      </c>
      <c r="D3406" s="22">
        <v>67</v>
      </c>
      <c r="E3406" s="23"/>
    </row>
    <row r="3407" spans="1:5" ht="20" customHeight="1">
      <c r="A3407" s="19" t="s">
        <v>6041</v>
      </c>
      <c r="B3407" s="20" t="s">
        <v>6042</v>
      </c>
      <c r="C3407" s="21" t="s">
        <v>345</v>
      </c>
      <c r="D3407" s="22">
        <v>66</v>
      </c>
      <c r="E3407" s="23"/>
    </row>
    <row r="3408" spans="1:5" ht="20" customHeight="1">
      <c r="A3408" s="19" t="s">
        <v>6043</v>
      </c>
      <c r="B3408" s="20" t="s">
        <v>6044</v>
      </c>
      <c r="C3408" s="21" t="s">
        <v>345</v>
      </c>
      <c r="D3408" s="22">
        <v>66</v>
      </c>
      <c r="E3408" s="23"/>
    </row>
    <row r="3409" spans="1:5" ht="20" customHeight="1">
      <c r="A3409" s="19" t="s">
        <v>6045</v>
      </c>
      <c r="B3409" s="20" t="s">
        <v>6046</v>
      </c>
      <c r="C3409" s="21" t="s">
        <v>296</v>
      </c>
      <c r="D3409" s="22">
        <v>62</v>
      </c>
      <c r="E3409" s="23"/>
    </row>
    <row r="3410" spans="1:5" ht="20" customHeight="1">
      <c r="A3410" s="19" t="s">
        <v>6047</v>
      </c>
      <c r="B3410" s="20" t="s">
        <v>6046</v>
      </c>
      <c r="C3410" s="21" t="s">
        <v>296</v>
      </c>
      <c r="D3410" s="22">
        <v>62</v>
      </c>
      <c r="E3410" s="23"/>
    </row>
    <row r="3411" spans="1:5" ht="20" customHeight="1">
      <c r="A3411" s="19" t="s">
        <v>6048</v>
      </c>
      <c r="B3411" s="20" t="s">
        <v>6049</v>
      </c>
      <c r="C3411" s="21" t="s">
        <v>296</v>
      </c>
      <c r="D3411" s="22">
        <v>53</v>
      </c>
      <c r="E3411" s="23"/>
    </row>
    <row r="3412" spans="1:5" ht="20" customHeight="1">
      <c r="A3412" s="19" t="s">
        <v>6050</v>
      </c>
      <c r="B3412" s="20" t="s">
        <v>6051</v>
      </c>
      <c r="C3412" s="21" t="s">
        <v>345</v>
      </c>
      <c r="D3412" s="22">
        <v>64</v>
      </c>
      <c r="E3412" s="23"/>
    </row>
    <row r="3413" spans="1:5" ht="20" customHeight="1">
      <c r="A3413" s="19" t="s">
        <v>6052</v>
      </c>
      <c r="B3413" s="20" t="s">
        <v>6053</v>
      </c>
      <c r="C3413" s="21" t="s">
        <v>345</v>
      </c>
      <c r="D3413" s="22">
        <v>66</v>
      </c>
      <c r="E3413" s="23"/>
    </row>
    <row r="3414" spans="1:5" ht="20" customHeight="1">
      <c r="A3414" s="19" t="s">
        <v>6054</v>
      </c>
      <c r="B3414" s="20" t="s">
        <v>6055</v>
      </c>
      <c r="C3414" s="21" t="s">
        <v>345</v>
      </c>
      <c r="D3414" s="22">
        <v>65</v>
      </c>
      <c r="E3414" s="23"/>
    </row>
    <row r="3415" spans="1:5" ht="20" customHeight="1">
      <c r="A3415" s="19" t="s">
        <v>6056</v>
      </c>
      <c r="B3415" s="20" t="s">
        <v>6055</v>
      </c>
      <c r="C3415" s="21" t="s">
        <v>345</v>
      </c>
      <c r="D3415" s="22">
        <v>65</v>
      </c>
      <c r="E3415" s="23"/>
    </row>
    <row r="3416" spans="1:5" ht="20" customHeight="1">
      <c r="A3416" s="19" t="s">
        <v>6057</v>
      </c>
      <c r="B3416" s="20" t="s">
        <v>6058</v>
      </c>
      <c r="C3416" s="21" t="s">
        <v>345</v>
      </c>
      <c r="D3416" s="22">
        <v>66</v>
      </c>
      <c r="E3416" s="23"/>
    </row>
    <row r="3417" spans="1:5" ht="20" customHeight="1">
      <c r="A3417" s="19" t="s">
        <v>6059</v>
      </c>
      <c r="B3417" s="20" t="s">
        <v>6058</v>
      </c>
      <c r="C3417" s="21" t="s">
        <v>345</v>
      </c>
      <c r="D3417" s="22">
        <v>66</v>
      </c>
      <c r="E3417" s="23"/>
    </row>
    <row r="3418" spans="1:5" ht="20" customHeight="1">
      <c r="A3418" s="19" t="s">
        <v>6060</v>
      </c>
      <c r="B3418" s="20" t="s">
        <v>6061</v>
      </c>
      <c r="C3418" s="21" t="s">
        <v>345</v>
      </c>
      <c r="D3418" s="22">
        <v>66</v>
      </c>
      <c r="E3418" s="23"/>
    </row>
    <row r="3419" spans="1:5" ht="20" customHeight="1">
      <c r="A3419" s="19" t="s">
        <v>6062</v>
      </c>
      <c r="B3419" s="20" t="s">
        <v>6063</v>
      </c>
      <c r="C3419" s="21" t="s">
        <v>296</v>
      </c>
      <c r="D3419" s="22">
        <v>56</v>
      </c>
      <c r="E3419" s="23"/>
    </row>
    <row r="3420" spans="1:5" ht="20" customHeight="1">
      <c r="A3420" s="19" t="s">
        <v>6064</v>
      </c>
      <c r="B3420" s="20" t="s">
        <v>6063</v>
      </c>
      <c r="C3420" s="21" t="s">
        <v>296</v>
      </c>
      <c r="D3420" s="22">
        <v>56</v>
      </c>
      <c r="E3420" s="23"/>
    </row>
    <row r="3421" spans="1:5" ht="20" customHeight="1">
      <c r="A3421" s="19" t="s">
        <v>6065</v>
      </c>
      <c r="B3421" s="20" t="s">
        <v>6066</v>
      </c>
      <c r="C3421" s="21" t="s">
        <v>345</v>
      </c>
      <c r="D3421" s="22">
        <v>66</v>
      </c>
      <c r="E3421" s="23"/>
    </row>
    <row r="3422" spans="1:5" ht="20" customHeight="1">
      <c r="A3422" s="19" t="s">
        <v>6067</v>
      </c>
      <c r="B3422" s="20" t="s">
        <v>6068</v>
      </c>
      <c r="C3422" s="21" t="s">
        <v>345</v>
      </c>
      <c r="D3422" s="22">
        <v>66</v>
      </c>
      <c r="E3422" s="23"/>
    </row>
    <row r="3423" spans="1:5" ht="20" customHeight="1">
      <c r="A3423" s="19" t="s">
        <v>6069</v>
      </c>
      <c r="B3423" s="20" t="s">
        <v>6070</v>
      </c>
      <c r="C3423" s="21" t="s">
        <v>345</v>
      </c>
      <c r="D3423" s="22">
        <v>65</v>
      </c>
      <c r="E3423" s="23"/>
    </row>
    <row r="3424" spans="1:5" ht="20" customHeight="1">
      <c r="A3424" s="19" t="s">
        <v>6071</v>
      </c>
      <c r="B3424" s="20" t="s">
        <v>6072</v>
      </c>
      <c r="C3424" s="21" t="s">
        <v>345</v>
      </c>
      <c r="D3424" s="22">
        <v>66</v>
      </c>
      <c r="E3424" s="23"/>
    </row>
    <row r="3425" spans="1:5" ht="20" customHeight="1">
      <c r="A3425" s="19" t="s">
        <v>6073</v>
      </c>
      <c r="B3425" s="20" t="s">
        <v>6072</v>
      </c>
      <c r="C3425" s="21" t="s">
        <v>345</v>
      </c>
      <c r="D3425" s="22">
        <v>66</v>
      </c>
      <c r="E3425" s="23"/>
    </row>
    <row r="3426" spans="1:5" ht="20" customHeight="1">
      <c r="A3426" s="19" t="s">
        <v>6074</v>
      </c>
      <c r="B3426" s="20" t="s">
        <v>6072</v>
      </c>
      <c r="C3426" s="21" t="s">
        <v>345</v>
      </c>
      <c r="D3426" s="22">
        <v>66</v>
      </c>
      <c r="E3426" s="23"/>
    </row>
    <row r="3427" spans="1:5" ht="20" customHeight="1">
      <c r="A3427" s="19" t="s">
        <v>6075</v>
      </c>
      <c r="B3427" s="20" t="s">
        <v>6076</v>
      </c>
      <c r="C3427" s="21" t="s">
        <v>345</v>
      </c>
      <c r="D3427" s="22">
        <v>67</v>
      </c>
      <c r="E3427" s="23"/>
    </row>
    <row r="3428" spans="1:5" ht="20" customHeight="1">
      <c r="A3428" s="19" t="s">
        <v>6077</v>
      </c>
      <c r="B3428" s="20" t="s">
        <v>6076</v>
      </c>
      <c r="C3428" s="21" t="s">
        <v>345</v>
      </c>
      <c r="D3428" s="22">
        <v>67</v>
      </c>
      <c r="E3428" s="23"/>
    </row>
    <row r="3429" spans="1:5" ht="20" customHeight="1">
      <c r="A3429" s="19" t="s">
        <v>6078</v>
      </c>
      <c r="B3429" s="20" t="s">
        <v>6079</v>
      </c>
      <c r="C3429" s="21" t="s">
        <v>345</v>
      </c>
      <c r="D3429" s="22">
        <v>67</v>
      </c>
      <c r="E3429" s="23"/>
    </row>
    <row r="3430" spans="1:5" ht="20" customHeight="1">
      <c r="A3430" s="19" t="s">
        <v>6080</v>
      </c>
      <c r="B3430" s="20" t="s">
        <v>6081</v>
      </c>
      <c r="C3430" s="21" t="s">
        <v>345</v>
      </c>
      <c r="D3430" s="22">
        <v>66</v>
      </c>
      <c r="E3430" s="23"/>
    </row>
    <row r="3431" spans="1:5" ht="20" customHeight="1">
      <c r="A3431" s="19" t="s">
        <v>6082</v>
      </c>
      <c r="B3431" s="20" t="s">
        <v>6083</v>
      </c>
      <c r="C3431" s="21" t="s">
        <v>345</v>
      </c>
      <c r="D3431" s="22">
        <v>66</v>
      </c>
      <c r="E3431" s="23"/>
    </row>
    <row r="3432" spans="1:5" ht="20" customHeight="1">
      <c r="A3432" s="19" t="s">
        <v>6084</v>
      </c>
      <c r="B3432" s="20" t="s">
        <v>6085</v>
      </c>
      <c r="C3432" s="21" t="s">
        <v>345</v>
      </c>
      <c r="D3432" s="22">
        <v>66</v>
      </c>
      <c r="E3432" s="23"/>
    </row>
    <row r="3433" spans="1:5" ht="20" customHeight="1">
      <c r="A3433" s="19" t="s">
        <v>6086</v>
      </c>
      <c r="B3433" s="20" t="s">
        <v>6087</v>
      </c>
      <c r="C3433" s="21" t="s">
        <v>345</v>
      </c>
      <c r="D3433" s="22">
        <v>65</v>
      </c>
      <c r="E3433" s="23"/>
    </row>
    <row r="3434" spans="1:5" ht="20" customHeight="1">
      <c r="A3434" s="19" t="s">
        <v>6088</v>
      </c>
      <c r="B3434" s="20" t="s">
        <v>6089</v>
      </c>
      <c r="C3434" s="21" t="s">
        <v>345</v>
      </c>
      <c r="D3434" s="22">
        <v>66</v>
      </c>
      <c r="E3434" s="23"/>
    </row>
    <row r="3435" spans="1:5" ht="20" customHeight="1">
      <c r="A3435" s="19" t="s">
        <v>6090</v>
      </c>
      <c r="B3435" s="20" t="s">
        <v>6089</v>
      </c>
      <c r="C3435" s="21" t="s">
        <v>345</v>
      </c>
      <c r="D3435" s="22">
        <v>66</v>
      </c>
      <c r="E3435" s="23"/>
    </row>
    <row r="3436" spans="1:5" ht="20" customHeight="1">
      <c r="A3436" s="19" t="s">
        <v>6091</v>
      </c>
      <c r="B3436" s="20" t="s">
        <v>6092</v>
      </c>
      <c r="C3436" s="21" t="s">
        <v>345</v>
      </c>
      <c r="D3436" s="22">
        <v>66</v>
      </c>
      <c r="E3436" s="23"/>
    </row>
    <row r="3437" spans="1:5" ht="20" customHeight="1">
      <c r="A3437" s="19" t="s">
        <v>6093</v>
      </c>
      <c r="B3437" s="20" t="s">
        <v>6094</v>
      </c>
      <c r="C3437" s="21" t="s">
        <v>345</v>
      </c>
      <c r="D3437" s="22">
        <v>66</v>
      </c>
      <c r="E3437" s="23"/>
    </row>
    <row r="3438" spans="1:5" ht="20" customHeight="1">
      <c r="A3438" s="19" t="s">
        <v>6095</v>
      </c>
      <c r="B3438" s="20" t="s">
        <v>6096</v>
      </c>
      <c r="C3438" s="21" t="s">
        <v>296</v>
      </c>
      <c r="D3438" s="22">
        <v>61</v>
      </c>
      <c r="E3438" s="23"/>
    </row>
    <row r="3439" spans="1:5" ht="20" customHeight="1">
      <c r="A3439" s="19" t="s">
        <v>6097</v>
      </c>
      <c r="B3439" s="20" t="s">
        <v>6098</v>
      </c>
      <c r="C3439" s="21" t="s">
        <v>296</v>
      </c>
      <c r="D3439" s="22">
        <v>52</v>
      </c>
      <c r="E3439" s="23"/>
    </row>
    <row r="3440" spans="1:5" ht="20" customHeight="1">
      <c r="A3440" s="19" t="s">
        <v>6099</v>
      </c>
      <c r="B3440" s="20" t="s">
        <v>6100</v>
      </c>
      <c r="C3440" s="21" t="s">
        <v>296</v>
      </c>
      <c r="D3440" s="22">
        <v>43</v>
      </c>
      <c r="E3440" s="23"/>
    </row>
    <row r="3441" spans="1:5" ht="20" customHeight="1">
      <c r="A3441" s="19" t="s">
        <v>6101</v>
      </c>
      <c r="B3441" s="20" t="s">
        <v>6102</v>
      </c>
      <c r="C3441" s="21" t="s">
        <v>296</v>
      </c>
      <c r="D3441" s="22">
        <v>44</v>
      </c>
      <c r="E3441" s="23"/>
    </row>
    <row r="3442" spans="1:5" ht="20" customHeight="1">
      <c r="A3442" s="19" t="s">
        <v>6103</v>
      </c>
      <c r="B3442" s="20" t="s">
        <v>6104</v>
      </c>
      <c r="C3442" s="21" t="s">
        <v>296</v>
      </c>
      <c r="D3442" s="22">
        <v>45</v>
      </c>
      <c r="E3442" s="23"/>
    </row>
    <row r="3443" spans="1:5" ht="20" customHeight="1">
      <c r="A3443" s="19" t="s">
        <v>6105</v>
      </c>
      <c r="B3443" s="20" t="s">
        <v>6106</v>
      </c>
      <c r="C3443" s="21" t="s">
        <v>345</v>
      </c>
      <c r="D3443" s="22">
        <v>66</v>
      </c>
      <c r="E3443" s="23"/>
    </row>
    <row r="3444" spans="1:5" ht="20" customHeight="1">
      <c r="A3444" s="19" t="s">
        <v>6107</v>
      </c>
      <c r="B3444" s="20" t="s">
        <v>6106</v>
      </c>
      <c r="C3444" s="21" t="s">
        <v>345</v>
      </c>
      <c r="D3444" s="22">
        <v>66</v>
      </c>
      <c r="E3444" s="23"/>
    </row>
    <row r="3445" spans="1:5" ht="20" customHeight="1">
      <c r="A3445" s="19" t="s">
        <v>6108</v>
      </c>
      <c r="B3445" s="20" t="s">
        <v>6106</v>
      </c>
      <c r="C3445" s="21" t="s">
        <v>345</v>
      </c>
      <c r="D3445" s="22">
        <v>66</v>
      </c>
      <c r="E3445" s="23"/>
    </row>
    <row r="3446" spans="1:5" ht="20" customHeight="1">
      <c r="A3446" s="19" t="s">
        <v>6109</v>
      </c>
      <c r="B3446" s="20" t="s">
        <v>6110</v>
      </c>
      <c r="C3446" s="21" t="s">
        <v>345</v>
      </c>
      <c r="D3446" s="22">
        <v>67</v>
      </c>
      <c r="E3446" s="23"/>
    </row>
    <row r="3447" spans="1:5" ht="20" customHeight="1">
      <c r="A3447" s="19" t="s">
        <v>6111</v>
      </c>
      <c r="B3447" s="20" t="s">
        <v>6112</v>
      </c>
      <c r="C3447" s="21" t="s">
        <v>345</v>
      </c>
      <c r="D3447" s="22">
        <v>66</v>
      </c>
      <c r="E3447" s="23"/>
    </row>
    <row r="3448" spans="1:5" ht="20" customHeight="1">
      <c r="A3448" s="19" t="s">
        <v>6113</v>
      </c>
      <c r="B3448" s="24">
        <v>100</v>
      </c>
      <c r="C3448" s="21" t="s">
        <v>345</v>
      </c>
      <c r="D3448" s="22">
        <v>66</v>
      </c>
      <c r="E3448" s="23"/>
    </row>
    <row r="3449" spans="1:5" ht="20" customHeight="1">
      <c r="A3449" s="19" t="s">
        <v>6114</v>
      </c>
      <c r="B3449" s="20" t="s">
        <v>6115</v>
      </c>
      <c r="C3449" s="21" t="s">
        <v>345</v>
      </c>
      <c r="D3449" s="22">
        <v>65</v>
      </c>
      <c r="E3449" s="23"/>
    </row>
    <row r="3450" spans="1:5" ht="20" customHeight="1">
      <c r="A3450" s="19" t="s">
        <v>6116</v>
      </c>
      <c r="B3450" s="20" t="s">
        <v>6115</v>
      </c>
      <c r="C3450" s="21" t="s">
        <v>345</v>
      </c>
      <c r="D3450" s="22">
        <v>65</v>
      </c>
      <c r="E3450" s="23"/>
    </row>
    <row r="3451" spans="1:5" ht="20" customHeight="1">
      <c r="A3451" s="19" t="s">
        <v>6117</v>
      </c>
      <c r="B3451" s="20" t="s">
        <v>6115</v>
      </c>
      <c r="C3451" s="21" t="s">
        <v>345</v>
      </c>
      <c r="D3451" s="22">
        <v>65</v>
      </c>
      <c r="E3451" s="23"/>
    </row>
    <row r="3452" spans="1:5" ht="20" customHeight="1">
      <c r="A3452" s="19" t="s">
        <v>6118</v>
      </c>
      <c r="B3452" s="20" t="s">
        <v>6119</v>
      </c>
      <c r="C3452" s="21" t="s">
        <v>296</v>
      </c>
      <c r="D3452" s="22">
        <v>56</v>
      </c>
      <c r="E3452" s="23"/>
    </row>
    <row r="3453" spans="1:5" ht="20" customHeight="1">
      <c r="A3453" s="19" t="s">
        <v>6120</v>
      </c>
      <c r="B3453" s="20" t="s">
        <v>6121</v>
      </c>
      <c r="C3453" s="21" t="s">
        <v>345</v>
      </c>
      <c r="D3453" s="22">
        <v>66</v>
      </c>
      <c r="E3453" s="23"/>
    </row>
    <row r="3454" spans="1:5" ht="20" customHeight="1">
      <c r="A3454" s="19" t="s">
        <v>6122</v>
      </c>
      <c r="B3454" s="20" t="s">
        <v>6123</v>
      </c>
      <c r="C3454" s="21" t="s">
        <v>345</v>
      </c>
      <c r="D3454" s="22">
        <v>66</v>
      </c>
      <c r="E3454" s="23"/>
    </row>
    <row r="3455" spans="1:5" ht="20" customHeight="1">
      <c r="A3455" s="19" t="s">
        <v>6124</v>
      </c>
      <c r="B3455" s="20" t="s">
        <v>6123</v>
      </c>
      <c r="C3455" s="21" t="s">
        <v>345</v>
      </c>
      <c r="D3455" s="22">
        <v>66</v>
      </c>
      <c r="E3455" s="23"/>
    </row>
    <row r="3456" spans="1:5" ht="20" customHeight="1">
      <c r="A3456" s="19" t="s">
        <v>6125</v>
      </c>
      <c r="B3456" s="20" t="s">
        <v>6126</v>
      </c>
      <c r="C3456" s="21" t="s">
        <v>345</v>
      </c>
      <c r="D3456" s="22">
        <v>66</v>
      </c>
      <c r="E3456" s="23"/>
    </row>
    <row r="3457" spans="1:5" ht="20" customHeight="1">
      <c r="A3457" s="19" t="s">
        <v>6127</v>
      </c>
      <c r="B3457" s="20" t="s">
        <v>6128</v>
      </c>
      <c r="C3457" s="21" t="s">
        <v>345</v>
      </c>
      <c r="D3457" s="22">
        <v>66</v>
      </c>
      <c r="E3457" s="23"/>
    </row>
    <row r="3458" spans="1:5" ht="20" customHeight="1">
      <c r="A3458" s="19" t="s">
        <v>6129</v>
      </c>
      <c r="B3458" s="20" t="s">
        <v>6130</v>
      </c>
      <c r="C3458" s="21" t="s">
        <v>296</v>
      </c>
      <c r="D3458" s="22">
        <v>59</v>
      </c>
      <c r="E3458" s="23"/>
    </row>
    <row r="3459" spans="1:5" ht="20" customHeight="1">
      <c r="A3459" s="19" t="s">
        <v>6131</v>
      </c>
      <c r="B3459" s="20" t="s">
        <v>6132</v>
      </c>
      <c r="C3459" s="21" t="s">
        <v>345</v>
      </c>
      <c r="D3459" s="22">
        <v>65</v>
      </c>
      <c r="E3459" s="23"/>
    </row>
    <row r="3460" spans="1:5" ht="20" customHeight="1">
      <c r="A3460" s="19" t="s">
        <v>6133</v>
      </c>
      <c r="B3460" s="20" t="s">
        <v>6134</v>
      </c>
      <c r="C3460" s="21" t="s">
        <v>345</v>
      </c>
      <c r="D3460" s="22">
        <v>66</v>
      </c>
      <c r="E3460" s="23"/>
    </row>
    <row r="3461" spans="1:5" ht="20" customHeight="1">
      <c r="A3461" s="19" t="s">
        <v>6135</v>
      </c>
      <c r="B3461" s="20" t="s">
        <v>6136</v>
      </c>
      <c r="C3461" s="21" t="s">
        <v>345</v>
      </c>
      <c r="D3461" s="22">
        <v>66</v>
      </c>
      <c r="E3461" s="23"/>
    </row>
    <row r="3462" spans="1:5" ht="20" customHeight="1">
      <c r="A3462" s="19" t="s">
        <v>6137</v>
      </c>
      <c r="B3462" s="20" t="s">
        <v>6136</v>
      </c>
      <c r="C3462" s="21" t="s">
        <v>345</v>
      </c>
      <c r="D3462" s="22">
        <v>66</v>
      </c>
      <c r="E3462" s="23"/>
    </row>
    <row r="3463" spans="1:5" ht="20" customHeight="1">
      <c r="A3463" s="19" t="s">
        <v>6138</v>
      </c>
      <c r="B3463" s="20" t="s">
        <v>6139</v>
      </c>
      <c r="C3463" s="21" t="s">
        <v>345</v>
      </c>
      <c r="D3463" s="22">
        <v>66</v>
      </c>
      <c r="E3463" s="23"/>
    </row>
    <row r="3464" spans="1:5" ht="20" customHeight="1">
      <c r="A3464" s="19" t="s">
        <v>6140</v>
      </c>
      <c r="B3464" s="20" t="s">
        <v>6141</v>
      </c>
      <c r="C3464" s="21" t="s">
        <v>345</v>
      </c>
      <c r="D3464" s="22">
        <v>67</v>
      </c>
      <c r="E3464" s="23"/>
    </row>
    <row r="3465" spans="1:5" ht="20" customHeight="1">
      <c r="A3465" s="19" t="s">
        <v>6142</v>
      </c>
      <c r="B3465" s="20" t="s">
        <v>6143</v>
      </c>
      <c r="C3465" s="21" t="s">
        <v>345</v>
      </c>
      <c r="D3465" s="22">
        <v>66</v>
      </c>
      <c r="E3465" s="23"/>
    </row>
    <row r="3466" spans="1:5" ht="20" customHeight="1">
      <c r="A3466" s="19" t="s">
        <v>6144</v>
      </c>
      <c r="B3466" s="20" t="s">
        <v>6145</v>
      </c>
      <c r="C3466" s="21" t="s">
        <v>345</v>
      </c>
      <c r="D3466" s="22">
        <v>65</v>
      </c>
      <c r="E3466" s="23"/>
    </row>
    <row r="3467" spans="1:5" ht="20" customHeight="1">
      <c r="A3467" s="19" t="s">
        <v>6146</v>
      </c>
      <c r="B3467" s="20" t="s">
        <v>6147</v>
      </c>
      <c r="C3467" s="21" t="s">
        <v>345</v>
      </c>
      <c r="D3467" s="22">
        <v>66</v>
      </c>
      <c r="E3467" s="23"/>
    </row>
    <row r="3468" spans="1:5" ht="20" customHeight="1">
      <c r="A3468" s="19" t="s">
        <v>6148</v>
      </c>
      <c r="B3468" s="20" t="s">
        <v>6149</v>
      </c>
      <c r="C3468" s="21" t="s">
        <v>345</v>
      </c>
      <c r="D3468" s="22">
        <v>66</v>
      </c>
      <c r="E3468" s="23"/>
    </row>
    <row r="3469" spans="1:5" ht="20" customHeight="1">
      <c r="A3469" s="19" t="s">
        <v>6150</v>
      </c>
      <c r="B3469" s="20" t="s">
        <v>6149</v>
      </c>
      <c r="C3469" s="21" t="s">
        <v>345</v>
      </c>
      <c r="D3469" s="22">
        <v>66</v>
      </c>
      <c r="E3469" s="23"/>
    </row>
    <row r="3470" spans="1:5" ht="20" customHeight="1">
      <c r="A3470" s="19" t="s">
        <v>6151</v>
      </c>
      <c r="B3470" s="20" t="s">
        <v>6152</v>
      </c>
      <c r="C3470" s="21" t="s">
        <v>139</v>
      </c>
      <c r="D3470" s="22">
        <v>63</v>
      </c>
      <c r="E3470" s="23"/>
    </row>
    <row r="3471" spans="1:5" ht="20" customHeight="1">
      <c r="A3471" s="19" t="s">
        <v>6153</v>
      </c>
      <c r="B3471" s="20" t="s">
        <v>6154</v>
      </c>
      <c r="C3471" s="21" t="s">
        <v>345</v>
      </c>
      <c r="D3471" s="22">
        <v>66</v>
      </c>
      <c r="E3471" s="23"/>
    </row>
    <row r="3472" spans="1:5" ht="20" customHeight="1">
      <c r="A3472" s="19" t="s">
        <v>6155</v>
      </c>
      <c r="B3472" s="20" t="s">
        <v>6156</v>
      </c>
      <c r="C3472" s="21" t="s">
        <v>345</v>
      </c>
      <c r="D3472" s="22">
        <v>67</v>
      </c>
      <c r="E3472" s="23"/>
    </row>
    <row r="3473" spans="1:5" ht="20" customHeight="1">
      <c r="A3473" s="19" t="s">
        <v>6157</v>
      </c>
      <c r="B3473" s="20" t="s">
        <v>6158</v>
      </c>
      <c r="C3473" s="21" t="s">
        <v>345</v>
      </c>
      <c r="D3473" s="22">
        <v>66</v>
      </c>
      <c r="E3473" s="23"/>
    </row>
    <row r="3474" spans="1:5" ht="20" customHeight="1">
      <c r="A3474" s="19" t="s">
        <v>6159</v>
      </c>
      <c r="B3474" s="20" t="s">
        <v>6160</v>
      </c>
      <c r="C3474" s="21" t="s">
        <v>345</v>
      </c>
      <c r="D3474" s="22">
        <v>64</v>
      </c>
      <c r="E3474" s="23"/>
    </row>
    <row r="3475" spans="1:5" ht="20" customHeight="1">
      <c r="A3475" s="19" t="s">
        <v>6161</v>
      </c>
      <c r="B3475" s="20" t="s">
        <v>6160</v>
      </c>
      <c r="C3475" s="21" t="s">
        <v>345</v>
      </c>
      <c r="D3475" s="22">
        <v>64</v>
      </c>
      <c r="E3475" s="23"/>
    </row>
    <row r="3476" spans="1:5" ht="20" customHeight="1">
      <c r="A3476" s="19" t="s">
        <v>6162</v>
      </c>
      <c r="B3476" s="20" t="s">
        <v>6160</v>
      </c>
      <c r="C3476" s="21" t="s">
        <v>345</v>
      </c>
      <c r="D3476" s="22">
        <v>64</v>
      </c>
      <c r="E3476" s="23"/>
    </row>
    <row r="3477" spans="1:5" ht="20" customHeight="1">
      <c r="A3477" s="19" t="s">
        <v>6163</v>
      </c>
      <c r="B3477" s="20" t="s">
        <v>6164</v>
      </c>
      <c r="C3477" s="21" t="s">
        <v>296</v>
      </c>
      <c r="D3477" s="22">
        <v>55</v>
      </c>
      <c r="E3477" s="23"/>
    </row>
    <row r="3478" spans="1:5" ht="20" customHeight="1">
      <c r="A3478" s="19" t="s">
        <v>6165</v>
      </c>
      <c r="B3478" s="20" t="s">
        <v>6164</v>
      </c>
      <c r="C3478" s="21" t="s">
        <v>296</v>
      </c>
      <c r="D3478" s="22">
        <v>55</v>
      </c>
      <c r="E3478" s="23"/>
    </row>
    <row r="3479" spans="1:5" ht="20" customHeight="1">
      <c r="A3479" s="19" t="s">
        <v>6166</v>
      </c>
      <c r="B3479" s="20" t="s">
        <v>6167</v>
      </c>
      <c r="C3479" s="21" t="s">
        <v>345</v>
      </c>
      <c r="D3479" s="22">
        <v>65</v>
      </c>
      <c r="E3479" s="23"/>
    </row>
    <row r="3480" spans="1:5" ht="20" customHeight="1">
      <c r="A3480" s="19" t="s">
        <v>6168</v>
      </c>
      <c r="B3480" s="20" t="s">
        <v>6169</v>
      </c>
      <c r="C3480" s="21" t="s">
        <v>345</v>
      </c>
      <c r="D3480" s="22">
        <v>66</v>
      </c>
      <c r="E3480" s="23"/>
    </row>
    <row r="3481" spans="1:5" ht="20" customHeight="1">
      <c r="A3481" s="19" t="s">
        <v>6170</v>
      </c>
      <c r="B3481" s="20" t="s">
        <v>6171</v>
      </c>
      <c r="C3481" s="21" t="s">
        <v>345</v>
      </c>
      <c r="D3481" s="22">
        <v>66</v>
      </c>
      <c r="E3481" s="23"/>
    </row>
    <row r="3482" spans="1:5" ht="20" customHeight="1">
      <c r="A3482" s="19" t="s">
        <v>6172</v>
      </c>
      <c r="B3482" s="20" t="s">
        <v>6171</v>
      </c>
      <c r="C3482" s="21" t="s">
        <v>345</v>
      </c>
      <c r="D3482" s="22">
        <v>66</v>
      </c>
      <c r="E3482" s="23"/>
    </row>
    <row r="3483" spans="1:5" ht="20" customHeight="1">
      <c r="A3483" s="19" t="s">
        <v>6173</v>
      </c>
      <c r="B3483" s="20" t="s">
        <v>6171</v>
      </c>
      <c r="C3483" s="21" t="s">
        <v>345</v>
      </c>
      <c r="D3483" s="22">
        <v>66</v>
      </c>
      <c r="E3483" s="23"/>
    </row>
    <row r="3484" spans="1:5" ht="20" customHeight="1">
      <c r="A3484" s="19" t="s">
        <v>6174</v>
      </c>
      <c r="B3484" s="20" t="s">
        <v>6171</v>
      </c>
      <c r="C3484" s="21" t="s">
        <v>345</v>
      </c>
      <c r="D3484" s="22">
        <v>66</v>
      </c>
      <c r="E3484" s="23"/>
    </row>
    <row r="3485" spans="1:5" ht="20" customHeight="1">
      <c r="A3485" s="19" t="s">
        <v>6175</v>
      </c>
      <c r="B3485" s="20" t="s">
        <v>6176</v>
      </c>
      <c r="C3485" s="21" t="s">
        <v>296</v>
      </c>
      <c r="D3485" s="22">
        <v>60</v>
      </c>
      <c r="E3485" s="23"/>
    </row>
    <row r="3486" spans="1:5" ht="20" customHeight="1">
      <c r="A3486" s="19" t="s">
        <v>6177</v>
      </c>
      <c r="B3486" s="20" t="s">
        <v>6178</v>
      </c>
      <c r="C3486" s="21" t="s">
        <v>345</v>
      </c>
      <c r="D3486" s="22">
        <v>66</v>
      </c>
      <c r="E3486" s="23"/>
    </row>
    <row r="3487" spans="1:5" ht="20" customHeight="1">
      <c r="A3487" s="19" t="s">
        <v>6179</v>
      </c>
      <c r="B3487" s="20" t="s">
        <v>6180</v>
      </c>
      <c r="C3487" s="21" t="s">
        <v>345</v>
      </c>
      <c r="D3487" s="22">
        <v>66</v>
      </c>
      <c r="E3487" s="23"/>
    </row>
    <row r="3488" spans="1:5" ht="20" customHeight="1">
      <c r="A3488" s="19" t="s">
        <v>6181</v>
      </c>
      <c r="B3488" s="20" t="s">
        <v>6182</v>
      </c>
      <c r="C3488" s="21" t="s">
        <v>345</v>
      </c>
      <c r="D3488" s="22">
        <v>65</v>
      </c>
      <c r="E3488" s="23"/>
    </row>
    <row r="3489" spans="1:5" ht="20" customHeight="1">
      <c r="A3489" s="19" t="s">
        <v>6183</v>
      </c>
      <c r="B3489" s="20" t="s">
        <v>6182</v>
      </c>
      <c r="C3489" s="21" t="s">
        <v>345</v>
      </c>
      <c r="D3489" s="22">
        <v>65</v>
      </c>
      <c r="E3489" s="23"/>
    </row>
    <row r="3490" spans="1:5" ht="20" customHeight="1">
      <c r="A3490" s="19" t="s">
        <v>6184</v>
      </c>
      <c r="B3490" s="20" t="s">
        <v>6185</v>
      </c>
      <c r="C3490" s="21" t="s">
        <v>345</v>
      </c>
      <c r="D3490" s="22">
        <v>66</v>
      </c>
      <c r="E3490" s="23"/>
    </row>
    <row r="3491" spans="1:5" ht="20" customHeight="1">
      <c r="A3491" s="19" t="s">
        <v>6186</v>
      </c>
      <c r="B3491" s="20" t="s">
        <v>6187</v>
      </c>
      <c r="C3491" s="21" t="s">
        <v>296</v>
      </c>
      <c r="D3491" s="22">
        <v>61</v>
      </c>
      <c r="E3491" s="23"/>
    </row>
    <row r="3492" spans="1:5" ht="20" customHeight="1">
      <c r="A3492" s="19" t="s">
        <v>6188</v>
      </c>
      <c r="B3492" s="20" t="s">
        <v>6189</v>
      </c>
      <c r="C3492" s="21" t="s">
        <v>345</v>
      </c>
      <c r="D3492" s="22">
        <v>66</v>
      </c>
      <c r="E3492" s="23"/>
    </row>
    <row r="3493" spans="1:5" ht="20" customHeight="1">
      <c r="A3493" s="19" t="s">
        <v>6190</v>
      </c>
      <c r="B3493" s="20" t="s">
        <v>6189</v>
      </c>
      <c r="C3493" s="21" t="s">
        <v>345</v>
      </c>
      <c r="D3493" s="22">
        <v>66</v>
      </c>
      <c r="E3493" s="23"/>
    </row>
    <row r="3494" spans="1:5" ht="20" customHeight="1">
      <c r="A3494" s="19" t="s">
        <v>6191</v>
      </c>
      <c r="B3494" s="20" t="s">
        <v>6192</v>
      </c>
      <c r="C3494" s="21" t="s">
        <v>345</v>
      </c>
      <c r="D3494" s="22">
        <v>66</v>
      </c>
      <c r="E3494" s="23"/>
    </row>
    <row r="3495" spans="1:5" ht="20" customHeight="1">
      <c r="A3495" s="19" t="s">
        <v>6193</v>
      </c>
      <c r="B3495" s="24">
        <v>100</v>
      </c>
      <c r="C3495" s="21" t="s">
        <v>345</v>
      </c>
      <c r="D3495" s="22">
        <v>66</v>
      </c>
      <c r="E3495" s="23"/>
    </row>
    <row r="3496" spans="1:5" ht="20" customHeight="1">
      <c r="A3496" s="19" t="s">
        <v>6194</v>
      </c>
      <c r="B3496" s="20" t="s">
        <v>6195</v>
      </c>
      <c r="C3496" s="21" t="s">
        <v>345</v>
      </c>
      <c r="D3496" s="22">
        <v>65</v>
      </c>
      <c r="E3496" s="23"/>
    </row>
    <row r="3497" spans="1:5" ht="20" customHeight="1">
      <c r="A3497" s="19" t="s">
        <v>6196</v>
      </c>
      <c r="B3497" s="20" t="s">
        <v>6197</v>
      </c>
      <c r="C3497" s="21" t="s">
        <v>345</v>
      </c>
      <c r="D3497" s="22">
        <v>66</v>
      </c>
      <c r="E3497" s="23"/>
    </row>
    <row r="3498" spans="1:5" ht="20" customHeight="1">
      <c r="A3498" s="19" t="s">
        <v>6198</v>
      </c>
      <c r="B3498" s="24">
        <v>100</v>
      </c>
      <c r="C3498" s="21" t="s">
        <v>345</v>
      </c>
      <c r="D3498" s="22">
        <v>67</v>
      </c>
      <c r="E3498" s="23"/>
    </row>
    <row r="3499" spans="1:5" ht="20" customHeight="1">
      <c r="A3499" s="19" t="s">
        <v>6199</v>
      </c>
      <c r="B3499" s="24">
        <v>100</v>
      </c>
      <c r="C3499" s="21" t="s">
        <v>345</v>
      </c>
      <c r="D3499" s="22">
        <v>66</v>
      </c>
      <c r="E3499" s="23"/>
    </row>
    <row r="3500" spans="1:5" ht="20" customHeight="1">
      <c r="A3500" s="19" t="s">
        <v>6200</v>
      </c>
      <c r="B3500" s="24">
        <v>100</v>
      </c>
      <c r="C3500" s="21" t="s">
        <v>345</v>
      </c>
      <c r="D3500" s="22">
        <v>66</v>
      </c>
      <c r="E3500" s="23"/>
    </row>
    <row r="3501" spans="1:5" ht="20" customHeight="1">
      <c r="A3501" s="19" t="s">
        <v>6201</v>
      </c>
      <c r="B3501" s="24">
        <v>100</v>
      </c>
      <c r="C3501" s="21" t="s">
        <v>345</v>
      </c>
      <c r="D3501" s="22">
        <v>66</v>
      </c>
      <c r="E3501" s="23"/>
    </row>
    <row r="3502" spans="1:5" ht="20" customHeight="1">
      <c r="A3502" s="19" t="s">
        <v>6202</v>
      </c>
      <c r="B3502" s="24">
        <v>100</v>
      </c>
      <c r="C3502" s="21" t="s">
        <v>345</v>
      </c>
      <c r="D3502" s="22">
        <v>66</v>
      </c>
      <c r="E3502" s="23"/>
    </row>
    <row r="3503" spans="1:5" ht="20" customHeight="1">
      <c r="A3503" s="19" t="s">
        <v>6203</v>
      </c>
      <c r="B3503" s="24">
        <v>100</v>
      </c>
      <c r="C3503" s="21" t="s">
        <v>345</v>
      </c>
      <c r="D3503" s="22">
        <v>65</v>
      </c>
      <c r="E3503" s="23"/>
    </row>
    <row r="3504" spans="1:5" ht="20" customHeight="1">
      <c r="A3504" s="19" t="s">
        <v>6204</v>
      </c>
      <c r="B3504" s="20" t="s">
        <v>6205</v>
      </c>
      <c r="C3504" s="21" t="s">
        <v>345</v>
      </c>
      <c r="D3504" s="22">
        <v>66</v>
      </c>
      <c r="E3504" s="23"/>
    </row>
    <row r="3505" spans="1:5" ht="20" customHeight="1">
      <c r="A3505" s="19" t="s">
        <v>6206</v>
      </c>
      <c r="B3505" s="20" t="s">
        <v>6207</v>
      </c>
      <c r="C3505" s="21" t="s">
        <v>296</v>
      </c>
      <c r="D3505" s="22">
        <v>58</v>
      </c>
      <c r="E3505" s="23"/>
    </row>
    <row r="3506" spans="1:5" ht="20" customHeight="1">
      <c r="A3506" s="19" t="s">
        <v>6208</v>
      </c>
      <c r="B3506" s="20" t="s">
        <v>6207</v>
      </c>
      <c r="C3506" s="21" t="s">
        <v>296</v>
      </c>
      <c r="D3506" s="22">
        <v>58</v>
      </c>
      <c r="E3506" s="23"/>
    </row>
    <row r="3507" spans="1:5" ht="20" customHeight="1">
      <c r="A3507" s="19" t="s">
        <v>6209</v>
      </c>
      <c r="B3507" s="20" t="s">
        <v>6210</v>
      </c>
      <c r="C3507" s="21" t="s">
        <v>345</v>
      </c>
      <c r="D3507" s="22">
        <v>67</v>
      </c>
      <c r="E3507" s="23"/>
    </row>
    <row r="3508" spans="1:5" ht="20" customHeight="1">
      <c r="A3508" s="19" t="s">
        <v>6211</v>
      </c>
      <c r="B3508" s="20" t="s">
        <v>6212</v>
      </c>
      <c r="C3508" s="21" t="s">
        <v>345</v>
      </c>
      <c r="D3508" s="22">
        <v>66</v>
      </c>
      <c r="E3508" s="23"/>
    </row>
    <row r="3509" spans="1:5" ht="20" customHeight="1">
      <c r="A3509" s="19" t="s">
        <v>6213</v>
      </c>
      <c r="B3509" s="20" t="s">
        <v>6212</v>
      </c>
      <c r="C3509" s="21" t="s">
        <v>345</v>
      </c>
      <c r="D3509" s="22">
        <v>66</v>
      </c>
      <c r="E3509" s="23"/>
    </row>
    <row r="3510" spans="1:5" ht="20" customHeight="1">
      <c r="A3510" s="19" t="s">
        <v>6214</v>
      </c>
      <c r="B3510" s="20" t="s">
        <v>6215</v>
      </c>
      <c r="C3510" s="21" t="s">
        <v>139</v>
      </c>
      <c r="D3510" s="22">
        <v>63</v>
      </c>
      <c r="E3510" s="23"/>
    </row>
    <row r="3511" spans="1:5" ht="20" customHeight="1">
      <c r="A3511" s="19" t="s">
        <v>6216</v>
      </c>
      <c r="B3511" s="20" t="s">
        <v>6217</v>
      </c>
      <c r="C3511" s="21" t="s">
        <v>345</v>
      </c>
      <c r="D3511" s="22">
        <v>66</v>
      </c>
      <c r="E3511" s="23"/>
    </row>
    <row r="3512" spans="1:5" ht="20" customHeight="1">
      <c r="A3512" s="19" t="s">
        <v>6218</v>
      </c>
      <c r="B3512" s="20" t="s">
        <v>6219</v>
      </c>
      <c r="C3512" s="21" t="s">
        <v>345</v>
      </c>
      <c r="D3512" s="22">
        <v>66</v>
      </c>
      <c r="E3512" s="23"/>
    </row>
    <row r="3513" spans="1:5" ht="20" customHeight="1">
      <c r="A3513" s="19" t="s">
        <v>6220</v>
      </c>
      <c r="B3513" s="20" t="s">
        <v>6221</v>
      </c>
      <c r="C3513" s="21" t="s">
        <v>345</v>
      </c>
      <c r="D3513" s="22">
        <v>64</v>
      </c>
      <c r="E3513" s="23"/>
    </row>
    <row r="3514" spans="1:5" ht="20" customHeight="1">
      <c r="A3514" s="19" t="s">
        <v>6222</v>
      </c>
      <c r="B3514" s="20" t="s">
        <v>6223</v>
      </c>
      <c r="C3514" s="21" t="s">
        <v>345</v>
      </c>
      <c r="D3514" s="22">
        <v>65</v>
      </c>
      <c r="E3514" s="23"/>
    </row>
    <row r="3515" spans="1:5" ht="20" customHeight="1">
      <c r="A3515" s="19" t="s">
        <v>6224</v>
      </c>
      <c r="B3515" s="20" t="s">
        <v>6225</v>
      </c>
      <c r="C3515" s="21" t="s">
        <v>345</v>
      </c>
      <c r="D3515" s="22">
        <v>66</v>
      </c>
      <c r="E3515" s="23"/>
    </row>
    <row r="3516" spans="1:5" ht="20" customHeight="1">
      <c r="A3516" s="19" t="s">
        <v>6226</v>
      </c>
      <c r="B3516" s="20" t="s">
        <v>6227</v>
      </c>
      <c r="C3516" s="21" t="s">
        <v>296</v>
      </c>
      <c r="D3516" s="22">
        <v>46</v>
      </c>
      <c r="E3516" s="23"/>
    </row>
    <row r="3517" spans="1:5" ht="20" customHeight="1">
      <c r="A3517" s="19" t="s">
        <v>6228</v>
      </c>
      <c r="B3517" s="20" t="s">
        <v>6229</v>
      </c>
      <c r="C3517" s="21" t="s">
        <v>345</v>
      </c>
      <c r="D3517" s="22">
        <v>66</v>
      </c>
      <c r="E3517" s="23"/>
    </row>
    <row r="3518" spans="1:5" ht="20" customHeight="1">
      <c r="A3518" s="19" t="s">
        <v>6230</v>
      </c>
      <c r="B3518" s="20" t="s">
        <v>6229</v>
      </c>
      <c r="C3518" s="21" t="s">
        <v>345</v>
      </c>
      <c r="D3518" s="22">
        <v>66</v>
      </c>
      <c r="E3518" s="23"/>
    </row>
    <row r="3519" spans="1:5" ht="20" customHeight="1">
      <c r="A3519" s="19" t="s">
        <v>6231</v>
      </c>
      <c r="B3519" s="20" t="s">
        <v>6229</v>
      </c>
      <c r="C3519" s="21" t="s">
        <v>345</v>
      </c>
      <c r="D3519" s="22">
        <v>66</v>
      </c>
      <c r="E3519" s="23"/>
    </row>
    <row r="3520" spans="1:5" ht="20" customHeight="1">
      <c r="A3520" s="19" t="s">
        <v>6232</v>
      </c>
      <c r="B3520" s="24">
        <v>100</v>
      </c>
      <c r="C3520" s="21" t="s">
        <v>345</v>
      </c>
      <c r="D3520" s="22">
        <v>66</v>
      </c>
      <c r="E3520" s="23"/>
    </row>
    <row r="3521" spans="1:5" ht="20" customHeight="1">
      <c r="A3521" s="19" t="s">
        <v>6233</v>
      </c>
      <c r="B3521" s="24">
        <v>100</v>
      </c>
      <c r="C3521" s="21" t="s">
        <v>345</v>
      </c>
      <c r="D3521" s="22">
        <v>66</v>
      </c>
      <c r="E3521" s="23"/>
    </row>
    <row r="3522" spans="1:5" ht="20" customHeight="1">
      <c r="A3522" s="19" t="s">
        <v>6234</v>
      </c>
      <c r="B3522" s="20" t="s">
        <v>6235</v>
      </c>
      <c r="C3522" s="21" t="s">
        <v>345</v>
      </c>
      <c r="D3522" s="22">
        <v>65</v>
      </c>
      <c r="E3522" s="23"/>
    </row>
    <row r="3523" spans="1:5" ht="20" customHeight="1">
      <c r="A3523" s="19" t="s">
        <v>6236</v>
      </c>
      <c r="B3523" s="20" t="s">
        <v>6235</v>
      </c>
      <c r="C3523" s="21" t="s">
        <v>345</v>
      </c>
      <c r="D3523" s="22">
        <v>65</v>
      </c>
      <c r="E3523" s="23"/>
    </row>
    <row r="3524" spans="1:5" ht="20" customHeight="1">
      <c r="A3524" s="19" t="s">
        <v>6237</v>
      </c>
      <c r="B3524" s="24">
        <v>100</v>
      </c>
      <c r="C3524" s="21" t="s">
        <v>345</v>
      </c>
      <c r="D3524" s="22">
        <v>66</v>
      </c>
      <c r="E3524" s="23"/>
    </row>
    <row r="3525" spans="1:5" ht="20" customHeight="1">
      <c r="A3525" s="19" t="s">
        <v>6238</v>
      </c>
      <c r="B3525" s="20" t="s">
        <v>6239</v>
      </c>
      <c r="C3525" s="21" t="s">
        <v>345</v>
      </c>
      <c r="D3525" s="22">
        <v>66</v>
      </c>
      <c r="E3525" s="23"/>
    </row>
    <row r="3526" spans="1:5" ht="20" customHeight="1">
      <c r="A3526" s="19" t="s">
        <v>6240</v>
      </c>
      <c r="B3526" s="20" t="s">
        <v>6239</v>
      </c>
      <c r="C3526" s="21" t="s">
        <v>345</v>
      </c>
      <c r="D3526" s="22">
        <v>66</v>
      </c>
      <c r="E3526" s="23"/>
    </row>
    <row r="3527" spans="1:5" ht="20" customHeight="1">
      <c r="A3527" s="19" t="s">
        <v>6241</v>
      </c>
      <c r="B3527" s="20" t="s">
        <v>6242</v>
      </c>
      <c r="C3527" s="21" t="s">
        <v>345</v>
      </c>
      <c r="D3527" s="22">
        <v>67</v>
      </c>
      <c r="E3527" s="23"/>
    </row>
    <row r="3528" spans="1:5" ht="20" customHeight="1">
      <c r="A3528" s="19" t="s">
        <v>6243</v>
      </c>
      <c r="B3528" s="20" t="s">
        <v>6242</v>
      </c>
      <c r="C3528" s="21" t="s">
        <v>345</v>
      </c>
      <c r="D3528" s="22">
        <v>67</v>
      </c>
      <c r="E3528" s="23"/>
    </row>
    <row r="3529" spans="1:5" ht="20" customHeight="1">
      <c r="A3529" s="19" t="s">
        <v>6244</v>
      </c>
      <c r="B3529" s="20" t="s">
        <v>6245</v>
      </c>
      <c r="C3529" s="21" t="s">
        <v>345</v>
      </c>
      <c r="D3529" s="22">
        <v>66</v>
      </c>
      <c r="E3529" s="23"/>
    </row>
    <row r="3530" spans="1:5" ht="20" customHeight="1">
      <c r="A3530" s="19" t="s">
        <v>6246</v>
      </c>
      <c r="B3530" s="20" t="s">
        <v>6247</v>
      </c>
      <c r="C3530" s="21" t="s">
        <v>345</v>
      </c>
      <c r="D3530" s="22">
        <v>66</v>
      </c>
      <c r="E3530" s="23"/>
    </row>
    <row r="3531" spans="1:5" ht="20" customHeight="1">
      <c r="A3531" s="19" t="s">
        <v>6248</v>
      </c>
      <c r="B3531" s="24">
        <v>100</v>
      </c>
      <c r="C3531" s="21" t="s">
        <v>345</v>
      </c>
      <c r="D3531" s="22">
        <v>65</v>
      </c>
      <c r="E3531" s="23"/>
    </row>
    <row r="3532" spans="1:5" ht="20" customHeight="1">
      <c r="A3532" s="19" t="s">
        <v>6249</v>
      </c>
      <c r="B3532" s="20" t="s">
        <v>6250</v>
      </c>
      <c r="C3532" s="21" t="s">
        <v>345</v>
      </c>
      <c r="D3532" s="22">
        <v>66</v>
      </c>
      <c r="E3532" s="23"/>
    </row>
    <row r="3533" spans="1:5" ht="20" customHeight="1">
      <c r="A3533" s="19" t="s">
        <v>6251</v>
      </c>
      <c r="B3533" s="20" t="s">
        <v>6252</v>
      </c>
      <c r="C3533" s="21" t="s">
        <v>296</v>
      </c>
      <c r="D3533" s="22">
        <v>47</v>
      </c>
      <c r="E3533" s="23"/>
    </row>
    <row r="3534" spans="1:5" ht="20" customHeight="1">
      <c r="A3534" s="19" t="s">
        <v>6253</v>
      </c>
      <c r="B3534" s="24">
        <v>100</v>
      </c>
      <c r="C3534" s="21" t="s">
        <v>345</v>
      </c>
      <c r="D3534" s="22">
        <v>66</v>
      </c>
      <c r="E3534" s="23"/>
    </row>
    <row r="3535" spans="1:5" ht="20" customHeight="1">
      <c r="A3535" s="19" t="s">
        <v>6254</v>
      </c>
      <c r="B3535" s="24">
        <v>100</v>
      </c>
      <c r="C3535" s="21" t="s">
        <v>345</v>
      </c>
      <c r="D3535" s="22">
        <v>66</v>
      </c>
      <c r="E3535" s="23"/>
    </row>
    <row r="3536" spans="1:5" ht="20" customHeight="1">
      <c r="A3536" s="19" t="s">
        <v>6255</v>
      </c>
      <c r="B3536" s="20" t="s">
        <v>6256</v>
      </c>
      <c r="C3536" s="21" t="s">
        <v>345</v>
      </c>
      <c r="D3536" s="22">
        <v>66</v>
      </c>
      <c r="E3536" s="23"/>
    </row>
    <row r="3537" spans="1:5" ht="20" customHeight="1">
      <c r="A3537" s="19" t="s">
        <v>6257</v>
      </c>
      <c r="B3537" s="20" t="s">
        <v>6258</v>
      </c>
      <c r="C3537" s="21" t="s">
        <v>296</v>
      </c>
      <c r="D3537" s="22">
        <v>48</v>
      </c>
      <c r="E3537" s="23"/>
    </row>
    <row r="3538" spans="1:5" ht="20" customHeight="1">
      <c r="A3538" s="19" t="s">
        <v>6259</v>
      </c>
      <c r="B3538" s="20" t="s">
        <v>6260</v>
      </c>
      <c r="C3538" s="21" t="s">
        <v>345</v>
      </c>
      <c r="D3538" s="22">
        <v>66</v>
      </c>
      <c r="E3538" s="23"/>
    </row>
    <row r="3539" spans="1:5" ht="20" customHeight="1">
      <c r="A3539" s="19" t="s">
        <v>6261</v>
      </c>
      <c r="B3539" s="20" t="s">
        <v>6262</v>
      </c>
      <c r="C3539" s="21" t="s">
        <v>345</v>
      </c>
      <c r="D3539" s="22">
        <v>65</v>
      </c>
      <c r="E3539" s="23"/>
    </row>
    <row r="3540" spans="1:5" ht="20" customHeight="1">
      <c r="A3540" s="19" t="s">
        <v>6263</v>
      </c>
      <c r="B3540" s="20" t="s">
        <v>6264</v>
      </c>
      <c r="C3540" s="21" t="s">
        <v>345</v>
      </c>
      <c r="D3540" s="22">
        <v>66</v>
      </c>
      <c r="E3540" s="23"/>
    </row>
    <row r="3541" spans="1:5" ht="20" customHeight="1">
      <c r="A3541" s="19" t="s">
        <v>6265</v>
      </c>
      <c r="B3541" s="20" t="s">
        <v>6266</v>
      </c>
      <c r="C3541" s="21" t="s">
        <v>345</v>
      </c>
      <c r="D3541" s="22">
        <v>66</v>
      </c>
      <c r="E3541" s="23"/>
    </row>
    <row r="3542" spans="1:5" ht="20" customHeight="1">
      <c r="A3542" s="19" t="s">
        <v>6267</v>
      </c>
      <c r="B3542" s="20" t="s">
        <v>6266</v>
      </c>
      <c r="C3542" s="21" t="s">
        <v>345</v>
      </c>
      <c r="D3542" s="22">
        <v>66</v>
      </c>
      <c r="E3542" s="23"/>
    </row>
    <row r="3543" spans="1:5" ht="20" customHeight="1">
      <c r="A3543" s="19" t="s">
        <v>6268</v>
      </c>
      <c r="B3543" s="20" t="s">
        <v>6269</v>
      </c>
      <c r="C3543" s="21" t="s">
        <v>139</v>
      </c>
      <c r="D3543" s="22">
        <v>63</v>
      </c>
      <c r="E3543" s="23"/>
    </row>
    <row r="3544" spans="1:5" ht="20" customHeight="1">
      <c r="A3544" s="19" t="s">
        <v>6270</v>
      </c>
      <c r="B3544" s="20" t="s">
        <v>6271</v>
      </c>
      <c r="C3544" s="21" t="s">
        <v>345</v>
      </c>
      <c r="D3544" s="22">
        <v>66</v>
      </c>
      <c r="E3544" s="23"/>
    </row>
    <row r="3545" spans="1:5" ht="20" customHeight="1">
      <c r="A3545" s="19" t="s">
        <v>6272</v>
      </c>
      <c r="B3545" s="20" t="s">
        <v>6273</v>
      </c>
      <c r="C3545" s="21" t="s">
        <v>345</v>
      </c>
      <c r="D3545" s="22">
        <v>66</v>
      </c>
      <c r="E3545" s="23"/>
    </row>
    <row r="3546" spans="1:5" ht="20" customHeight="1">
      <c r="A3546" s="19" t="s">
        <v>6274</v>
      </c>
      <c r="B3546" s="20" t="s">
        <v>6275</v>
      </c>
      <c r="C3546" s="21" t="s">
        <v>345</v>
      </c>
      <c r="D3546" s="22">
        <v>64</v>
      </c>
      <c r="E3546" s="23"/>
    </row>
    <row r="3547" spans="1:5" ht="20" customHeight="1">
      <c r="A3547" s="19" t="s">
        <v>6276</v>
      </c>
      <c r="B3547" s="20" t="s">
        <v>6277</v>
      </c>
      <c r="C3547" s="21" t="s">
        <v>345</v>
      </c>
      <c r="D3547" s="22">
        <v>67</v>
      </c>
      <c r="E3547" s="23"/>
    </row>
    <row r="3548" spans="1:5" ht="20" customHeight="1">
      <c r="A3548" s="19" t="s">
        <v>6278</v>
      </c>
      <c r="B3548" s="20" t="s">
        <v>6279</v>
      </c>
      <c r="C3548" s="21" t="s">
        <v>345</v>
      </c>
      <c r="D3548" s="22">
        <v>65</v>
      </c>
      <c r="E3548" s="23"/>
    </row>
    <row r="3549" spans="1:5" ht="20" customHeight="1">
      <c r="A3549" s="19" t="s">
        <v>6280</v>
      </c>
      <c r="B3549" s="20" t="s">
        <v>6281</v>
      </c>
      <c r="C3549" s="21" t="s">
        <v>296</v>
      </c>
      <c r="D3549" s="22">
        <v>52</v>
      </c>
      <c r="E3549" s="23"/>
    </row>
    <row r="3550" spans="1:5" ht="20" customHeight="1">
      <c r="A3550" s="19" t="s">
        <v>6282</v>
      </c>
      <c r="B3550" s="20" t="s">
        <v>6283</v>
      </c>
      <c r="C3550" s="21" t="s">
        <v>345</v>
      </c>
      <c r="D3550" s="22">
        <v>66</v>
      </c>
      <c r="E3550" s="23"/>
    </row>
    <row r="3551" spans="1:5" ht="20" customHeight="1">
      <c r="A3551" s="19" t="s">
        <v>6284</v>
      </c>
      <c r="B3551" s="20" t="s">
        <v>6285</v>
      </c>
      <c r="C3551" s="21" t="s">
        <v>296</v>
      </c>
      <c r="D3551" s="22">
        <v>46</v>
      </c>
      <c r="E3551" s="23"/>
    </row>
    <row r="3552" spans="1:5" ht="20" customHeight="1">
      <c r="A3552" s="19" t="s">
        <v>6286</v>
      </c>
      <c r="B3552" s="20" t="s">
        <v>6287</v>
      </c>
      <c r="C3552" s="21" t="s">
        <v>345</v>
      </c>
      <c r="D3552" s="22">
        <v>66</v>
      </c>
      <c r="E3552" s="23"/>
    </row>
    <row r="3553" spans="1:5" ht="20" customHeight="1">
      <c r="A3553" s="19" t="s">
        <v>6288</v>
      </c>
      <c r="B3553" s="20" t="s">
        <v>6289</v>
      </c>
      <c r="C3553" s="21" t="s">
        <v>345</v>
      </c>
      <c r="D3553" s="22">
        <v>66</v>
      </c>
      <c r="E3553" s="23"/>
    </row>
    <row r="3554" spans="1:5" ht="20" customHeight="1">
      <c r="A3554" s="19" t="s">
        <v>6290</v>
      </c>
      <c r="B3554" s="20" t="s">
        <v>6291</v>
      </c>
      <c r="C3554" s="21" t="s">
        <v>345</v>
      </c>
      <c r="D3554" s="22">
        <v>66</v>
      </c>
      <c r="E3554" s="23"/>
    </row>
    <row r="3555" spans="1:5" ht="20" customHeight="1">
      <c r="A3555" s="19" t="s">
        <v>6292</v>
      </c>
      <c r="B3555" s="20" t="s">
        <v>6293</v>
      </c>
      <c r="C3555" s="21" t="s">
        <v>345</v>
      </c>
      <c r="D3555" s="22">
        <v>65</v>
      </c>
      <c r="E3555" s="23"/>
    </row>
    <row r="3556" spans="1:5" ht="20" customHeight="1">
      <c r="A3556" s="19" t="s">
        <v>6294</v>
      </c>
      <c r="B3556" s="20" t="s">
        <v>6295</v>
      </c>
      <c r="C3556" s="21" t="s">
        <v>345</v>
      </c>
      <c r="D3556" s="22">
        <v>66</v>
      </c>
      <c r="E3556" s="23"/>
    </row>
    <row r="3557" spans="1:5" ht="20" customHeight="1">
      <c r="A3557" s="19" t="s">
        <v>6296</v>
      </c>
      <c r="B3557" s="20" t="s">
        <v>6295</v>
      </c>
      <c r="C3557" s="21" t="s">
        <v>345</v>
      </c>
      <c r="D3557" s="22">
        <v>66</v>
      </c>
      <c r="E3557" s="23"/>
    </row>
    <row r="3558" spans="1:5" ht="20" customHeight="1">
      <c r="A3558" s="19" t="s">
        <v>6297</v>
      </c>
      <c r="B3558" s="20" t="s">
        <v>6295</v>
      </c>
      <c r="C3558" s="21" t="s">
        <v>345</v>
      </c>
      <c r="D3558" s="22">
        <v>66</v>
      </c>
      <c r="E3558" s="23"/>
    </row>
    <row r="3559" spans="1:5" ht="20" customHeight="1">
      <c r="A3559" s="19" t="s">
        <v>6298</v>
      </c>
      <c r="B3559" s="20" t="s">
        <v>6295</v>
      </c>
      <c r="C3559" s="21" t="s">
        <v>345</v>
      </c>
      <c r="D3559" s="22">
        <v>66</v>
      </c>
      <c r="E3559" s="23"/>
    </row>
    <row r="3560" spans="1:5" ht="20" customHeight="1">
      <c r="A3560" s="19" t="s">
        <v>6299</v>
      </c>
      <c r="B3560" s="20" t="s">
        <v>6300</v>
      </c>
      <c r="C3560" s="21" t="s">
        <v>296</v>
      </c>
      <c r="D3560" s="22">
        <v>57</v>
      </c>
      <c r="E3560" s="23"/>
    </row>
    <row r="3561" spans="1:5" ht="20" customHeight="1">
      <c r="A3561" s="19" t="s">
        <v>6301</v>
      </c>
      <c r="B3561" s="20" t="s">
        <v>6300</v>
      </c>
      <c r="C3561" s="21" t="s">
        <v>296</v>
      </c>
      <c r="D3561" s="22">
        <v>57</v>
      </c>
      <c r="E3561" s="23"/>
    </row>
    <row r="3562" spans="1:5" ht="20" customHeight="1">
      <c r="A3562" s="19" t="s">
        <v>6302</v>
      </c>
      <c r="B3562" s="20" t="s">
        <v>6303</v>
      </c>
      <c r="C3562" s="21" t="s">
        <v>345</v>
      </c>
      <c r="D3562" s="22">
        <v>66</v>
      </c>
      <c r="E3562" s="23"/>
    </row>
    <row r="3563" spans="1:5" ht="20" customHeight="1">
      <c r="A3563" s="19" t="s">
        <v>6304</v>
      </c>
      <c r="B3563" s="20" t="s">
        <v>6305</v>
      </c>
      <c r="C3563" s="21" t="s">
        <v>139</v>
      </c>
      <c r="D3563" s="22">
        <v>63</v>
      </c>
      <c r="E3563" s="23"/>
    </row>
    <row r="3564" spans="1:5" ht="20" customHeight="1">
      <c r="A3564" s="19" t="s">
        <v>6306</v>
      </c>
      <c r="B3564" s="20" t="s">
        <v>6307</v>
      </c>
      <c r="C3564" s="21" t="s">
        <v>345</v>
      </c>
      <c r="D3564" s="22">
        <v>66</v>
      </c>
      <c r="E3564" s="23"/>
    </row>
    <row r="3565" spans="1:5" ht="20" customHeight="1">
      <c r="A3565" s="19" t="s">
        <v>6308</v>
      </c>
      <c r="B3565" s="20" t="s">
        <v>6309</v>
      </c>
      <c r="C3565" s="21" t="s">
        <v>345</v>
      </c>
      <c r="D3565" s="22">
        <v>67</v>
      </c>
      <c r="E3565" s="23"/>
    </row>
    <row r="3566" spans="1:5" ht="20" customHeight="1">
      <c r="A3566" s="19" t="s">
        <v>6310</v>
      </c>
      <c r="B3566" s="20" t="s">
        <v>6311</v>
      </c>
      <c r="C3566" s="21" t="s">
        <v>345</v>
      </c>
      <c r="D3566" s="22">
        <v>66</v>
      </c>
      <c r="E3566" s="23"/>
    </row>
    <row r="3567" spans="1:5" ht="20" customHeight="1">
      <c r="A3567" s="19" t="s">
        <v>6312</v>
      </c>
      <c r="B3567" s="20" t="s">
        <v>6313</v>
      </c>
      <c r="C3567" s="21" t="s">
        <v>296</v>
      </c>
      <c r="D3567" s="22">
        <v>60</v>
      </c>
      <c r="E3567" s="23"/>
    </row>
    <row r="3568" spans="1:5" ht="20" customHeight="1">
      <c r="A3568" s="19" t="s">
        <v>6314</v>
      </c>
      <c r="B3568" s="20" t="s">
        <v>6315</v>
      </c>
      <c r="C3568" s="21" t="s">
        <v>345</v>
      </c>
      <c r="D3568" s="22">
        <v>65</v>
      </c>
      <c r="E3568" s="23"/>
    </row>
    <row r="3569" spans="1:5" ht="20" customHeight="1">
      <c r="A3569" s="19" t="s">
        <v>6316</v>
      </c>
      <c r="B3569" s="20" t="s">
        <v>6317</v>
      </c>
      <c r="C3569" s="21" t="s">
        <v>345</v>
      </c>
      <c r="D3569" s="22">
        <v>66</v>
      </c>
      <c r="E3569" s="23"/>
    </row>
    <row r="3570" spans="1:5" ht="20" customHeight="1">
      <c r="A3570" s="19" t="s">
        <v>6318</v>
      </c>
      <c r="B3570" s="20" t="s">
        <v>6317</v>
      </c>
      <c r="C3570" s="21" t="s">
        <v>345</v>
      </c>
      <c r="D3570" s="22">
        <v>66</v>
      </c>
      <c r="E3570" s="23"/>
    </row>
    <row r="3571" spans="1:5" ht="20" customHeight="1">
      <c r="A3571" s="19" t="s">
        <v>6319</v>
      </c>
      <c r="B3571" s="20" t="s">
        <v>6320</v>
      </c>
      <c r="C3571" s="21" t="s">
        <v>345</v>
      </c>
      <c r="D3571" s="22">
        <v>66</v>
      </c>
      <c r="E3571" s="23"/>
    </row>
    <row r="3572" spans="1:5" ht="20" customHeight="1">
      <c r="A3572" s="19" t="s">
        <v>6321</v>
      </c>
      <c r="B3572" s="20" t="s">
        <v>6322</v>
      </c>
      <c r="C3572" s="21" t="s">
        <v>345</v>
      </c>
      <c r="D3572" s="22">
        <v>66</v>
      </c>
      <c r="E3572" s="23"/>
    </row>
    <row r="3573" spans="1:5" ht="20" customHeight="1">
      <c r="A3573" s="19" t="s">
        <v>6323</v>
      </c>
      <c r="B3573" s="20" t="s">
        <v>6324</v>
      </c>
      <c r="C3573" s="21" t="s">
        <v>345</v>
      </c>
      <c r="D3573" s="22">
        <v>66</v>
      </c>
      <c r="E3573" s="23"/>
    </row>
    <row r="3574" spans="1:5" ht="20" customHeight="1">
      <c r="A3574" s="19" t="s">
        <v>6325</v>
      </c>
      <c r="B3574" s="20" t="s">
        <v>6326</v>
      </c>
      <c r="C3574" s="21" t="s">
        <v>345</v>
      </c>
      <c r="D3574" s="22">
        <v>67</v>
      </c>
      <c r="E3574" s="23"/>
    </row>
    <row r="3575" spans="1:5" ht="20" customHeight="1">
      <c r="A3575" s="19" t="s">
        <v>6327</v>
      </c>
      <c r="B3575" s="20" t="s">
        <v>6328</v>
      </c>
      <c r="C3575" s="21" t="s">
        <v>345</v>
      </c>
      <c r="D3575" s="22">
        <v>65</v>
      </c>
      <c r="E3575" s="23"/>
    </row>
    <row r="3576" spans="1:5" ht="20" customHeight="1">
      <c r="A3576" s="19" t="s">
        <v>6329</v>
      </c>
      <c r="B3576" s="20" t="s">
        <v>6330</v>
      </c>
      <c r="C3576" s="21" t="s">
        <v>345</v>
      </c>
      <c r="D3576" s="22">
        <v>66</v>
      </c>
      <c r="E3576" s="23"/>
    </row>
    <row r="3577" spans="1:5" ht="20" customHeight="1">
      <c r="A3577" s="19" t="s">
        <v>6331</v>
      </c>
      <c r="B3577" s="20" t="s">
        <v>6330</v>
      </c>
      <c r="C3577" s="21" t="s">
        <v>345</v>
      </c>
      <c r="D3577" s="22">
        <v>66</v>
      </c>
      <c r="E3577" s="23"/>
    </row>
    <row r="3578" spans="1:5" ht="20" customHeight="1">
      <c r="A3578" s="19" t="s">
        <v>6332</v>
      </c>
      <c r="B3578" s="20" t="s">
        <v>6333</v>
      </c>
      <c r="C3578" s="21" t="s">
        <v>345</v>
      </c>
      <c r="D3578" s="22">
        <v>66</v>
      </c>
      <c r="E3578" s="23"/>
    </row>
    <row r="3579" spans="1:5" ht="20" customHeight="1">
      <c r="A3579" s="19" t="s">
        <v>6334</v>
      </c>
      <c r="B3579" s="20" t="s">
        <v>6335</v>
      </c>
      <c r="C3579" s="21" t="s">
        <v>345</v>
      </c>
      <c r="D3579" s="22">
        <v>64</v>
      </c>
      <c r="E3579" s="23"/>
    </row>
    <row r="3580" spans="1:5" ht="20" customHeight="1">
      <c r="A3580" s="19" t="s">
        <v>6336</v>
      </c>
      <c r="B3580" s="20" t="s">
        <v>6337</v>
      </c>
      <c r="C3580" s="21" t="s">
        <v>345</v>
      </c>
      <c r="D3580" s="22">
        <v>66</v>
      </c>
      <c r="E3580" s="23"/>
    </row>
    <row r="3581" spans="1:5" ht="20" customHeight="1">
      <c r="A3581" s="19" t="s">
        <v>6338</v>
      </c>
      <c r="B3581" s="20" t="s">
        <v>6339</v>
      </c>
      <c r="C3581" s="21" t="s">
        <v>345</v>
      </c>
      <c r="D3581" s="22">
        <v>66</v>
      </c>
      <c r="E3581" s="23"/>
    </row>
    <row r="3582" spans="1:5" ht="20" customHeight="1">
      <c r="A3582" s="19" t="s">
        <v>6340</v>
      </c>
      <c r="B3582" s="20" t="s">
        <v>6341</v>
      </c>
      <c r="C3582" s="21" t="s">
        <v>345</v>
      </c>
      <c r="D3582" s="22">
        <v>65</v>
      </c>
      <c r="E3582" s="23"/>
    </row>
    <row r="3583" spans="1:5" ht="20" customHeight="1">
      <c r="A3583" s="19" t="s">
        <v>6342</v>
      </c>
      <c r="B3583" s="20" t="s">
        <v>6341</v>
      </c>
      <c r="C3583" s="21" t="s">
        <v>345</v>
      </c>
      <c r="D3583" s="22">
        <v>65</v>
      </c>
      <c r="E3583" s="23"/>
    </row>
    <row r="3584" spans="1:5" ht="20" customHeight="1">
      <c r="A3584" s="19" t="s">
        <v>6343</v>
      </c>
      <c r="B3584" s="20" t="s">
        <v>6341</v>
      </c>
      <c r="C3584" s="21" t="s">
        <v>345</v>
      </c>
      <c r="D3584" s="22">
        <v>65</v>
      </c>
      <c r="E3584" s="23"/>
    </row>
    <row r="3585" spans="1:5" ht="20" customHeight="1">
      <c r="A3585" s="19" t="s">
        <v>6344</v>
      </c>
      <c r="B3585" s="20" t="s">
        <v>6345</v>
      </c>
      <c r="C3585" s="21" t="s">
        <v>296</v>
      </c>
      <c r="D3585" s="22">
        <v>56</v>
      </c>
      <c r="E3585" s="23"/>
    </row>
    <row r="3586" spans="1:5" ht="20" customHeight="1">
      <c r="A3586" s="19" t="s">
        <v>6346</v>
      </c>
      <c r="B3586" s="20" t="s">
        <v>6347</v>
      </c>
      <c r="C3586" s="21" t="s">
        <v>345</v>
      </c>
      <c r="D3586" s="22">
        <v>66</v>
      </c>
      <c r="E3586" s="23"/>
    </row>
    <row r="3587" spans="1:5" ht="20" customHeight="1">
      <c r="A3587" s="19" t="s">
        <v>6348</v>
      </c>
      <c r="B3587" s="20" t="s">
        <v>6347</v>
      </c>
      <c r="C3587" s="21" t="s">
        <v>345</v>
      </c>
      <c r="D3587" s="22">
        <v>66</v>
      </c>
      <c r="E3587" s="23"/>
    </row>
    <row r="3588" spans="1:5" ht="20" customHeight="1">
      <c r="A3588" s="19" t="s">
        <v>6349</v>
      </c>
      <c r="B3588" s="20" t="s">
        <v>6350</v>
      </c>
      <c r="C3588" s="21" t="s">
        <v>345</v>
      </c>
      <c r="D3588" s="22">
        <v>66</v>
      </c>
      <c r="E3588" s="23"/>
    </row>
    <row r="3589" spans="1:5" ht="20" customHeight="1">
      <c r="A3589" s="19" t="s">
        <v>6351</v>
      </c>
      <c r="B3589" s="20" t="s">
        <v>6352</v>
      </c>
      <c r="C3589" s="21" t="s">
        <v>296</v>
      </c>
      <c r="D3589" s="22">
        <v>61</v>
      </c>
      <c r="E3589" s="23"/>
    </row>
    <row r="3590" spans="1:5" ht="20" customHeight="1">
      <c r="A3590" s="19" t="s">
        <v>6353</v>
      </c>
      <c r="B3590" s="20" t="s">
        <v>6354</v>
      </c>
      <c r="C3590" s="21" t="s">
        <v>345</v>
      </c>
      <c r="D3590" s="22">
        <v>66</v>
      </c>
      <c r="E3590" s="23"/>
    </row>
    <row r="3591" spans="1:5" ht="20" customHeight="1">
      <c r="A3591" s="19" t="s">
        <v>6355</v>
      </c>
      <c r="B3591" s="20" t="s">
        <v>6356</v>
      </c>
      <c r="C3591" s="21" t="s">
        <v>345</v>
      </c>
      <c r="D3591" s="22">
        <v>66</v>
      </c>
      <c r="E3591" s="23"/>
    </row>
    <row r="3592" spans="1:5" ht="20" customHeight="1">
      <c r="A3592" s="19" t="s">
        <v>6357</v>
      </c>
      <c r="B3592" s="20" t="s">
        <v>6358</v>
      </c>
      <c r="C3592" s="21" t="s">
        <v>345</v>
      </c>
      <c r="D3592" s="22">
        <v>65</v>
      </c>
      <c r="E3592" s="23"/>
    </row>
    <row r="3593" spans="1:5" ht="20" customHeight="1">
      <c r="A3593" s="19" t="s">
        <v>6359</v>
      </c>
      <c r="B3593" s="20" t="s">
        <v>6360</v>
      </c>
      <c r="C3593" s="21" t="s">
        <v>345</v>
      </c>
      <c r="D3593" s="22">
        <v>66</v>
      </c>
      <c r="E3593" s="23"/>
    </row>
    <row r="3594" spans="1:5" ht="20" customHeight="1">
      <c r="A3594" s="19" t="s">
        <v>6361</v>
      </c>
      <c r="B3594" s="20" t="s">
        <v>6360</v>
      </c>
      <c r="C3594" s="21" t="s">
        <v>345</v>
      </c>
      <c r="D3594" s="22">
        <v>66</v>
      </c>
      <c r="E3594" s="23"/>
    </row>
    <row r="3595" spans="1:5" ht="20" customHeight="1">
      <c r="A3595" s="19" t="s">
        <v>6362</v>
      </c>
      <c r="B3595" s="20" t="s">
        <v>6360</v>
      </c>
      <c r="C3595" s="21" t="s">
        <v>345</v>
      </c>
      <c r="D3595" s="22">
        <v>66</v>
      </c>
      <c r="E3595" s="23"/>
    </row>
    <row r="3596" spans="1:5" ht="20" customHeight="1">
      <c r="A3596" s="19" t="s">
        <v>6363</v>
      </c>
      <c r="B3596" s="20" t="s">
        <v>6364</v>
      </c>
      <c r="C3596" s="21" t="s">
        <v>296</v>
      </c>
      <c r="D3596" s="22">
        <v>62</v>
      </c>
      <c r="E3596" s="23"/>
    </row>
    <row r="3597" spans="1:5" ht="20" customHeight="1">
      <c r="A3597" s="19" t="s">
        <v>6365</v>
      </c>
      <c r="B3597" s="20" t="s">
        <v>6364</v>
      </c>
      <c r="C3597" s="21" t="s">
        <v>296</v>
      </c>
      <c r="D3597" s="22">
        <v>62</v>
      </c>
      <c r="E3597" s="23"/>
    </row>
    <row r="3598" spans="1:5" ht="20" customHeight="1">
      <c r="A3598" s="19" t="s">
        <v>6366</v>
      </c>
      <c r="B3598" s="20" t="s">
        <v>6367</v>
      </c>
      <c r="C3598" s="21" t="s">
        <v>345</v>
      </c>
      <c r="D3598" s="22">
        <v>66</v>
      </c>
      <c r="E3598" s="23"/>
    </row>
    <row r="3599" spans="1:5" ht="20" customHeight="1">
      <c r="A3599" s="19" t="s">
        <v>6368</v>
      </c>
      <c r="B3599" s="20" t="s">
        <v>6369</v>
      </c>
      <c r="C3599" s="21" t="s">
        <v>139</v>
      </c>
      <c r="D3599" s="22">
        <v>63</v>
      </c>
      <c r="E3599" s="23"/>
    </row>
    <row r="3600" spans="1:5" ht="20" customHeight="1">
      <c r="A3600" s="19" t="s">
        <v>6370</v>
      </c>
      <c r="B3600" s="20" t="s">
        <v>6371</v>
      </c>
      <c r="C3600" s="21" t="s">
        <v>345</v>
      </c>
      <c r="D3600" s="22">
        <v>66</v>
      </c>
      <c r="E3600" s="23"/>
    </row>
    <row r="3601" spans="1:5" ht="20" customHeight="1">
      <c r="A3601" s="19" t="s">
        <v>6372</v>
      </c>
      <c r="B3601" s="20" t="s">
        <v>6373</v>
      </c>
      <c r="C3601" s="21" t="s">
        <v>345</v>
      </c>
      <c r="D3601" s="22">
        <v>66</v>
      </c>
      <c r="E3601" s="23"/>
    </row>
    <row r="3602" spans="1:5" ht="20" customHeight="1">
      <c r="A3602" s="19" t="s">
        <v>6374</v>
      </c>
      <c r="B3602" s="20" t="s">
        <v>6375</v>
      </c>
      <c r="C3602" s="21" t="s">
        <v>345</v>
      </c>
      <c r="D3602" s="22">
        <v>65</v>
      </c>
      <c r="E3602" s="23"/>
    </row>
    <row r="3603" spans="1:5" ht="20" customHeight="1">
      <c r="A3603" s="19" t="s">
        <v>6376</v>
      </c>
      <c r="B3603" s="20" t="s">
        <v>6377</v>
      </c>
      <c r="C3603" s="21" t="s">
        <v>345</v>
      </c>
      <c r="D3603" s="22">
        <v>66</v>
      </c>
      <c r="E3603" s="23"/>
    </row>
    <row r="3604" spans="1:5" ht="20" customHeight="1">
      <c r="A3604" s="19" t="s">
        <v>6378</v>
      </c>
      <c r="B3604" s="20" t="s">
        <v>6377</v>
      </c>
      <c r="C3604" s="21" t="s">
        <v>345</v>
      </c>
      <c r="D3604" s="22">
        <v>66</v>
      </c>
      <c r="E3604" s="23"/>
    </row>
    <row r="3605" spans="1:5" ht="20" customHeight="1">
      <c r="A3605" s="19" t="s">
        <v>6379</v>
      </c>
      <c r="B3605" s="20" t="s">
        <v>6380</v>
      </c>
      <c r="C3605" s="21" t="s">
        <v>345</v>
      </c>
      <c r="D3605" s="22">
        <v>66</v>
      </c>
      <c r="E3605" s="23"/>
    </row>
    <row r="3606" spans="1:5" ht="20" customHeight="1">
      <c r="A3606" s="19" t="s">
        <v>6381</v>
      </c>
      <c r="B3606" s="20" t="s">
        <v>6382</v>
      </c>
      <c r="C3606" s="21" t="s">
        <v>345</v>
      </c>
      <c r="D3606" s="22">
        <v>66</v>
      </c>
      <c r="E3606" s="23"/>
    </row>
    <row r="3607" spans="1:5" ht="20" customHeight="1">
      <c r="A3607" s="19" t="s">
        <v>6383</v>
      </c>
      <c r="B3607" s="20" t="s">
        <v>6384</v>
      </c>
      <c r="C3607" s="21" t="s">
        <v>345</v>
      </c>
      <c r="D3607" s="22">
        <v>66</v>
      </c>
      <c r="E3607" s="23"/>
    </row>
    <row r="3608" spans="1:5" ht="20" customHeight="1">
      <c r="A3608" s="19" t="s">
        <v>6385</v>
      </c>
      <c r="B3608" s="20" t="s">
        <v>6386</v>
      </c>
      <c r="C3608" s="21" t="s">
        <v>345</v>
      </c>
      <c r="D3608" s="22">
        <v>65</v>
      </c>
      <c r="E3608" s="23"/>
    </row>
    <row r="3609" spans="1:5" ht="20" customHeight="1">
      <c r="A3609" s="19" t="s">
        <v>6387</v>
      </c>
      <c r="B3609" s="20" t="s">
        <v>6388</v>
      </c>
      <c r="C3609" s="21" t="s">
        <v>345</v>
      </c>
      <c r="D3609" s="22">
        <v>66</v>
      </c>
      <c r="E3609" s="23"/>
    </row>
    <row r="3610" spans="1:5" ht="20" customHeight="1">
      <c r="A3610" s="19" t="s">
        <v>6389</v>
      </c>
      <c r="B3610" s="20" t="s">
        <v>6388</v>
      </c>
      <c r="C3610" s="21" t="s">
        <v>345</v>
      </c>
      <c r="D3610" s="22">
        <v>66</v>
      </c>
      <c r="E3610" s="23"/>
    </row>
    <row r="3611" spans="1:5" ht="20" customHeight="1">
      <c r="A3611" s="19" t="s">
        <v>6390</v>
      </c>
      <c r="B3611" s="20" t="s">
        <v>6391</v>
      </c>
      <c r="C3611" s="21" t="s">
        <v>296</v>
      </c>
      <c r="D3611" s="22">
        <v>59</v>
      </c>
      <c r="E3611" s="23"/>
    </row>
    <row r="3612" spans="1:5" ht="20" customHeight="1">
      <c r="A3612" s="19" t="s">
        <v>6392</v>
      </c>
      <c r="B3612" s="20" t="s">
        <v>6393</v>
      </c>
      <c r="C3612" s="21" t="s">
        <v>345</v>
      </c>
      <c r="D3612" s="22">
        <v>66</v>
      </c>
      <c r="E3612" s="23"/>
    </row>
    <row r="3613" spans="1:5" ht="20" customHeight="1">
      <c r="A3613" s="19" t="s">
        <v>6394</v>
      </c>
      <c r="B3613" s="20" t="s">
        <v>6395</v>
      </c>
      <c r="C3613" s="21" t="s">
        <v>345</v>
      </c>
      <c r="D3613" s="22">
        <v>64</v>
      </c>
      <c r="E3613" s="23"/>
    </row>
    <row r="3614" spans="1:5" ht="20" customHeight="1">
      <c r="A3614" s="19" t="s">
        <v>6396</v>
      </c>
      <c r="B3614" s="20" t="s">
        <v>6397</v>
      </c>
      <c r="C3614" s="21" t="s">
        <v>345</v>
      </c>
      <c r="D3614" s="22">
        <v>66</v>
      </c>
      <c r="E3614" s="23"/>
    </row>
    <row r="3615" spans="1:5" ht="20" customHeight="1">
      <c r="A3615" s="19" t="s">
        <v>6398</v>
      </c>
      <c r="B3615" s="20" t="s">
        <v>6399</v>
      </c>
      <c r="C3615" s="21" t="s">
        <v>345</v>
      </c>
      <c r="D3615" s="22">
        <v>66</v>
      </c>
      <c r="E3615" s="23"/>
    </row>
    <row r="3616" spans="1:5" ht="20" customHeight="1">
      <c r="A3616" s="19" t="s">
        <v>6400</v>
      </c>
      <c r="B3616" s="20" t="s">
        <v>6401</v>
      </c>
      <c r="C3616" s="21" t="s">
        <v>345</v>
      </c>
      <c r="D3616" s="22">
        <v>65</v>
      </c>
      <c r="E3616" s="23"/>
    </row>
    <row r="3617" spans="1:5" ht="20" customHeight="1">
      <c r="A3617" s="19" t="s">
        <v>6402</v>
      </c>
      <c r="B3617" s="20" t="s">
        <v>6401</v>
      </c>
      <c r="C3617" s="21" t="s">
        <v>345</v>
      </c>
      <c r="D3617" s="22">
        <v>65</v>
      </c>
      <c r="E3617" s="23"/>
    </row>
    <row r="3618" spans="1:5" ht="20" customHeight="1">
      <c r="A3618" s="19" t="s">
        <v>6403</v>
      </c>
      <c r="B3618" s="20" t="s">
        <v>6404</v>
      </c>
      <c r="C3618" s="21" t="s">
        <v>345</v>
      </c>
      <c r="D3618" s="22">
        <v>66</v>
      </c>
      <c r="E3618" s="23"/>
    </row>
    <row r="3619" spans="1:5" ht="20" customHeight="1">
      <c r="A3619" s="19" t="s">
        <v>6405</v>
      </c>
      <c r="B3619" s="20" t="s">
        <v>6404</v>
      </c>
      <c r="C3619" s="21" t="s">
        <v>345</v>
      </c>
      <c r="D3619" s="22">
        <v>66</v>
      </c>
      <c r="E3619" s="23"/>
    </row>
    <row r="3620" spans="1:5" ht="20" customHeight="1">
      <c r="A3620" s="19" t="s">
        <v>6406</v>
      </c>
      <c r="B3620" s="20" t="s">
        <v>6407</v>
      </c>
      <c r="C3620" s="21" t="s">
        <v>296</v>
      </c>
      <c r="D3620" s="22">
        <v>47</v>
      </c>
      <c r="E3620" s="23"/>
    </row>
    <row r="3621" spans="1:5" ht="20" customHeight="1">
      <c r="A3621" s="19" t="s">
        <v>6408</v>
      </c>
      <c r="B3621" s="20" t="s">
        <v>6409</v>
      </c>
      <c r="C3621" s="21" t="s">
        <v>345</v>
      </c>
      <c r="D3621" s="22">
        <v>66</v>
      </c>
      <c r="E3621" s="23"/>
    </row>
    <row r="3622" spans="1:5" ht="20" customHeight="1">
      <c r="A3622" s="19" t="s">
        <v>6410</v>
      </c>
      <c r="B3622" s="24">
        <v>100</v>
      </c>
      <c r="C3622" s="21" t="s">
        <v>345</v>
      </c>
      <c r="D3622" s="22">
        <v>67</v>
      </c>
      <c r="E3622" s="23"/>
    </row>
    <row r="3623" spans="1:5" ht="20" customHeight="1">
      <c r="A3623" s="19" t="s">
        <v>6411</v>
      </c>
      <c r="B3623" s="20" t="s">
        <v>6412</v>
      </c>
      <c r="C3623" s="21" t="s">
        <v>345</v>
      </c>
      <c r="D3623" s="22">
        <v>66</v>
      </c>
      <c r="E3623" s="23"/>
    </row>
    <row r="3624" spans="1:5" ht="20" customHeight="1">
      <c r="A3624" s="19" t="s">
        <v>6413</v>
      </c>
      <c r="B3624" s="20" t="s">
        <v>6414</v>
      </c>
      <c r="C3624" s="21" t="s">
        <v>345</v>
      </c>
      <c r="D3624" s="22">
        <v>66</v>
      </c>
      <c r="E3624" s="23"/>
    </row>
    <row r="3625" spans="1:5" ht="20" customHeight="1">
      <c r="A3625" s="19" t="s">
        <v>6415</v>
      </c>
      <c r="B3625" s="20" t="s">
        <v>6416</v>
      </c>
      <c r="C3625" s="21" t="s">
        <v>345</v>
      </c>
      <c r="D3625" s="22">
        <v>65</v>
      </c>
      <c r="E3625" s="23"/>
    </row>
    <row r="3626" spans="1:5" ht="20" customHeight="1">
      <c r="A3626" s="19" t="s">
        <v>6417</v>
      </c>
      <c r="B3626" s="20" t="s">
        <v>6418</v>
      </c>
      <c r="C3626" s="21" t="s">
        <v>345</v>
      </c>
      <c r="D3626" s="22">
        <v>66</v>
      </c>
      <c r="E3626" s="23"/>
    </row>
    <row r="3627" spans="1:5" ht="20" customHeight="1">
      <c r="A3627" s="19" t="s">
        <v>6419</v>
      </c>
      <c r="B3627" s="20" t="s">
        <v>6418</v>
      </c>
      <c r="C3627" s="21" t="s">
        <v>345</v>
      </c>
      <c r="D3627" s="22">
        <v>66</v>
      </c>
      <c r="E3627" s="23"/>
    </row>
    <row r="3628" spans="1:5" ht="20" customHeight="1">
      <c r="A3628" s="19" t="s">
        <v>6420</v>
      </c>
      <c r="B3628" s="20" t="s">
        <v>6418</v>
      </c>
      <c r="C3628" s="21" t="s">
        <v>345</v>
      </c>
      <c r="D3628" s="22">
        <v>66</v>
      </c>
      <c r="E3628" s="23"/>
    </row>
    <row r="3629" spans="1:5" ht="20" customHeight="1">
      <c r="A3629" s="19" t="s">
        <v>6421</v>
      </c>
      <c r="B3629" s="20" t="s">
        <v>6422</v>
      </c>
      <c r="C3629" s="21" t="s">
        <v>345</v>
      </c>
      <c r="D3629" s="22">
        <v>66</v>
      </c>
      <c r="E3629" s="23"/>
    </row>
    <row r="3630" spans="1:5" ht="20" customHeight="1">
      <c r="A3630" s="19" t="s">
        <v>6423</v>
      </c>
      <c r="B3630" s="20" t="s">
        <v>6424</v>
      </c>
      <c r="C3630" s="21" t="s">
        <v>139</v>
      </c>
      <c r="D3630" s="22">
        <v>63</v>
      </c>
      <c r="E3630" s="23"/>
    </row>
    <row r="3631" spans="1:5" ht="20" customHeight="1">
      <c r="A3631" s="19" t="s">
        <v>6425</v>
      </c>
      <c r="B3631" s="20" t="s">
        <v>6426</v>
      </c>
      <c r="C3631" s="21" t="s">
        <v>345</v>
      </c>
      <c r="D3631" s="22">
        <v>67</v>
      </c>
      <c r="E3631" s="23"/>
    </row>
    <row r="3632" spans="1:5" ht="20" customHeight="1">
      <c r="A3632" s="19" t="s">
        <v>6427</v>
      </c>
      <c r="B3632" s="20" t="s">
        <v>6428</v>
      </c>
      <c r="C3632" s="21" t="s">
        <v>345</v>
      </c>
      <c r="D3632" s="22">
        <v>66</v>
      </c>
      <c r="E3632" s="23"/>
    </row>
    <row r="3633" spans="1:5" ht="20" customHeight="1">
      <c r="A3633" s="19" t="s">
        <v>6429</v>
      </c>
      <c r="B3633" s="20" t="s">
        <v>6430</v>
      </c>
      <c r="C3633" s="21" t="s">
        <v>345</v>
      </c>
      <c r="D3633" s="22">
        <v>66</v>
      </c>
      <c r="E3633" s="23"/>
    </row>
    <row r="3634" spans="1:5" ht="20" customHeight="1">
      <c r="A3634" s="19" t="s">
        <v>6431</v>
      </c>
      <c r="B3634" s="20" t="s">
        <v>6432</v>
      </c>
      <c r="C3634" s="21" t="s">
        <v>345</v>
      </c>
      <c r="D3634" s="22">
        <v>65</v>
      </c>
      <c r="E3634" s="23"/>
    </row>
    <row r="3635" spans="1:5" ht="20" customHeight="1">
      <c r="A3635" s="19" t="s">
        <v>6433</v>
      </c>
      <c r="B3635" s="20" t="s">
        <v>6434</v>
      </c>
      <c r="C3635" s="21" t="s">
        <v>345</v>
      </c>
      <c r="D3635" s="22">
        <v>66</v>
      </c>
      <c r="E3635" s="23"/>
    </row>
    <row r="3636" spans="1:5" ht="20" customHeight="1">
      <c r="A3636" s="19" t="s">
        <v>6435</v>
      </c>
      <c r="B3636" s="20" t="s">
        <v>6434</v>
      </c>
      <c r="C3636" s="21" t="s">
        <v>345</v>
      </c>
      <c r="D3636" s="22">
        <v>66</v>
      </c>
      <c r="E3636" s="23"/>
    </row>
    <row r="3637" spans="1:5" ht="20" customHeight="1">
      <c r="A3637" s="19" t="s">
        <v>6436</v>
      </c>
      <c r="B3637" s="20" t="s">
        <v>6437</v>
      </c>
      <c r="C3637" s="21" t="s">
        <v>296</v>
      </c>
      <c r="D3637" s="22">
        <v>48</v>
      </c>
      <c r="E3637" s="23"/>
    </row>
    <row r="3638" spans="1:5" ht="20" customHeight="1">
      <c r="A3638" s="19" t="s">
        <v>6438</v>
      </c>
      <c r="B3638" s="24">
        <v>100</v>
      </c>
      <c r="C3638" s="21" t="s">
        <v>345</v>
      </c>
      <c r="D3638" s="22">
        <v>66</v>
      </c>
      <c r="E3638" s="23"/>
    </row>
    <row r="3639" spans="1:5" ht="20" customHeight="1">
      <c r="A3639" s="19" t="s">
        <v>6439</v>
      </c>
      <c r="B3639" s="20" t="s">
        <v>6440</v>
      </c>
      <c r="C3639" s="21" t="s">
        <v>345</v>
      </c>
      <c r="D3639" s="22">
        <v>66</v>
      </c>
      <c r="E3639" s="23"/>
    </row>
    <row r="3640" spans="1:5" ht="20" customHeight="1">
      <c r="A3640" s="19" t="s">
        <v>6441</v>
      </c>
      <c r="B3640" s="20" t="s">
        <v>6442</v>
      </c>
      <c r="C3640" s="21" t="s">
        <v>296</v>
      </c>
      <c r="D3640" s="22">
        <v>49</v>
      </c>
      <c r="E3640" s="23"/>
    </row>
    <row r="3641" spans="1:5" ht="20" customHeight="1">
      <c r="A3641" s="19" t="s">
        <v>6443</v>
      </c>
      <c r="B3641" s="20" t="s">
        <v>6442</v>
      </c>
      <c r="C3641" s="21" t="s">
        <v>296</v>
      </c>
      <c r="D3641" s="22">
        <v>49</v>
      </c>
      <c r="E3641" s="23"/>
    </row>
    <row r="3642" spans="1:5" ht="20" customHeight="1">
      <c r="A3642" s="19" t="s">
        <v>6444</v>
      </c>
      <c r="B3642" s="20" t="s">
        <v>6445</v>
      </c>
      <c r="C3642" s="21" t="s">
        <v>345</v>
      </c>
      <c r="D3642" s="22">
        <v>66</v>
      </c>
      <c r="E3642" s="23"/>
    </row>
    <row r="3643" spans="1:5" ht="20" customHeight="1">
      <c r="A3643" s="19" t="s">
        <v>6446</v>
      </c>
      <c r="B3643" s="24">
        <v>100</v>
      </c>
      <c r="C3643" s="21" t="s">
        <v>345</v>
      </c>
      <c r="D3643" s="22">
        <v>65</v>
      </c>
      <c r="E3643" s="23"/>
    </row>
    <row r="3644" spans="1:5" ht="20" customHeight="1">
      <c r="A3644" s="19" t="s">
        <v>6447</v>
      </c>
      <c r="B3644" s="20" t="s">
        <v>6448</v>
      </c>
      <c r="C3644" s="21" t="s">
        <v>345</v>
      </c>
      <c r="D3644" s="22">
        <v>66</v>
      </c>
      <c r="E3644" s="23"/>
    </row>
    <row r="3645" spans="1:5" ht="20" customHeight="1">
      <c r="A3645" s="19" t="s">
        <v>6449</v>
      </c>
      <c r="B3645" s="20" t="s">
        <v>6448</v>
      </c>
      <c r="C3645" s="21" t="s">
        <v>345</v>
      </c>
      <c r="D3645" s="22">
        <v>66</v>
      </c>
      <c r="E3645" s="23"/>
    </row>
    <row r="3646" spans="1:5" ht="20" customHeight="1">
      <c r="A3646" s="19" t="s">
        <v>6450</v>
      </c>
      <c r="B3646" s="20" t="s">
        <v>6451</v>
      </c>
      <c r="C3646" s="21" t="s">
        <v>345</v>
      </c>
      <c r="D3646" s="22">
        <v>66</v>
      </c>
      <c r="E3646" s="23"/>
    </row>
    <row r="3647" spans="1:5" ht="20" customHeight="1">
      <c r="A3647" s="19" t="s">
        <v>6452</v>
      </c>
      <c r="B3647" s="20" t="s">
        <v>6453</v>
      </c>
      <c r="C3647" s="21" t="s">
        <v>345</v>
      </c>
      <c r="D3647" s="22">
        <v>64</v>
      </c>
      <c r="E3647" s="23"/>
    </row>
    <row r="3648" spans="1:5" ht="20" customHeight="1">
      <c r="A3648" s="19" t="s">
        <v>6454</v>
      </c>
      <c r="B3648" s="20" t="s">
        <v>6455</v>
      </c>
      <c r="C3648" s="21" t="s">
        <v>345</v>
      </c>
      <c r="D3648" s="22">
        <v>66</v>
      </c>
      <c r="E3648" s="23"/>
    </row>
    <row r="3649" spans="1:5" ht="20" customHeight="1">
      <c r="A3649" s="19" t="s">
        <v>6456</v>
      </c>
      <c r="B3649" s="20" t="s">
        <v>6457</v>
      </c>
      <c r="C3649" s="21" t="s">
        <v>345</v>
      </c>
      <c r="D3649" s="22">
        <v>66</v>
      </c>
      <c r="E3649" s="23"/>
    </row>
    <row r="3650" spans="1:5" ht="20" customHeight="1">
      <c r="A3650" s="19" t="s">
        <v>6458</v>
      </c>
      <c r="B3650" s="20" t="s">
        <v>6459</v>
      </c>
      <c r="C3650" s="21" t="s">
        <v>345</v>
      </c>
      <c r="D3650" s="22">
        <v>65</v>
      </c>
      <c r="E3650" s="23"/>
    </row>
    <row r="3651" spans="1:5" ht="20" customHeight="1">
      <c r="A3651" s="19" t="s">
        <v>6460</v>
      </c>
      <c r="B3651" s="20" t="s">
        <v>6459</v>
      </c>
      <c r="C3651" s="21" t="s">
        <v>345</v>
      </c>
      <c r="D3651" s="22">
        <v>65</v>
      </c>
      <c r="E3651" s="23"/>
    </row>
    <row r="3652" spans="1:5" ht="20" customHeight="1">
      <c r="A3652" s="19" t="s">
        <v>6461</v>
      </c>
      <c r="B3652" s="20" t="s">
        <v>6462</v>
      </c>
      <c r="C3652" s="21" t="s">
        <v>345</v>
      </c>
      <c r="D3652" s="22">
        <v>66</v>
      </c>
      <c r="E3652" s="23"/>
    </row>
    <row r="3653" spans="1:5" ht="20" customHeight="1">
      <c r="A3653" s="19" t="s">
        <v>6463</v>
      </c>
      <c r="B3653" s="20" t="s">
        <v>6462</v>
      </c>
      <c r="C3653" s="21" t="s">
        <v>345</v>
      </c>
      <c r="D3653" s="22">
        <v>66</v>
      </c>
      <c r="E3653" s="23"/>
    </row>
    <row r="3654" spans="1:5" ht="20" customHeight="1">
      <c r="A3654" s="19" t="s">
        <v>6464</v>
      </c>
      <c r="B3654" s="20" t="s">
        <v>6465</v>
      </c>
      <c r="C3654" s="21" t="s">
        <v>296</v>
      </c>
      <c r="D3654" s="22">
        <v>53</v>
      </c>
      <c r="E3654" s="23"/>
    </row>
    <row r="3655" spans="1:5" ht="20" customHeight="1">
      <c r="A3655" s="19" t="s">
        <v>6466</v>
      </c>
      <c r="B3655" s="20" t="s">
        <v>6465</v>
      </c>
      <c r="C3655" s="21" t="s">
        <v>296</v>
      </c>
      <c r="D3655" s="22">
        <v>53</v>
      </c>
      <c r="E3655" s="23"/>
    </row>
    <row r="3656" spans="1:5" ht="20" customHeight="1">
      <c r="A3656" s="19" t="s">
        <v>6467</v>
      </c>
      <c r="B3656" s="20" t="s">
        <v>6468</v>
      </c>
      <c r="C3656" s="21" t="s">
        <v>296</v>
      </c>
      <c r="D3656" s="22">
        <v>47</v>
      </c>
      <c r="E3656" s="23"/>
    </row>
    <row r="3657" spans="1:5" ht="20" customHeight="1">
      <c r="A3657" s="19" t="s">
        <v>6469</v>
      </c>
      <c r="B3657" s="20" t="s">
        <v>6470</v>
      </c>
      <c r="C3657" s="21" t="s">
        <v>345</v>
      </c>
      <c r="D3657" s="22">
        <v>66</v>
      </c>
      <c r="E3657" s="23"/>
    </row>
    <row r="3658" spans="1:5" ht="20" customHeight="1">
      <c r="A3658" s="19" t="s">
        <v>6471</v>
      </c>
      <c r="B3658" s="20" t="s">
        <v>6472</v>
      </c>
      <c r="C3658" s="21" t="s">
        <v>345</v>
      </c>
      <c r="D3658" s="22">
        <v>65</v>
      </c>
      <c r="E3658" s="23"/>
    </row>
    <row r="3659" spans="1:5" ht="20" customHeight="1">
      <c r="A3659" s="19" t="s">
        <v>6473</v>
      </c>
      <c r="B3659" s="20" t="s">
        <v>6474</v>
      </c>
      <c r="C3659" s="21" t="s">
        <v>345</v>
      </c>
      <c r="D3659" s="22">
        <v>66</v>
      </c>
      <c r="E3659" s="23"/>
    </row>
    <row r="3660" spans="1:5" ht="20" customHeight="1">
      <c r="A3660" s="19" t="s">
        <v>6475</v>
      </c>
      <c r="B3660" s="20" t="s">
        <v>6476</v>
      </c>
      <c r="C3660" s="21" t="s">
        <v>345</v>
      </c>
      <c r="D3660" s="22">
        <v>66</v>
      </c>
      <c r="E3660" s="23"/>
    </row>
    <row r="3661" spans="1:5" ht="20" customHeight="1">
      <c r="A3661" s="19" t="s">
        <v>6477</v>
      </c>
      <c r="B3661" s="20" t="s">
        <v>6478</v>
      </c>
      <c r="C3661" s="21" t="s">
        <v>345</v>
      </c>
      <c r="D3661" s="22">
        <v>66</v>
      </c>
      <c r="E3661" s="23"/>
    </row>
    <row r="3662" spans="1:5" ht="20" customHeight="1">
      <c r="A3662" s="19" t="s">
        <v>6479</v>
      </c>
      <c r="B3662" s="20" t="s">
        <v>6478</v>
      </c>
      <c r="C3662" s="21" t="s">
        <v>345</v>
      </c>
      <c r="D3662" s="22">
        <v>66</v>
      </c>
      <c r="E3662" s="23"/>
    </row>
    <row r="3663" spans="1:5" ht="20" customHeight="1">
      <c r="A3663" s="19" t="s">
        <v>6480</v>
      </c>
      <c r="B3663" s="20" t="s">
        <v>6481</v>
      </c>
      <c r="C3663" s="21" t="s">
        <v>296</v>
      </c>
      <c r="D3663" s="22">
        <v>58</v>
      </c>
      <c r="E3663" s="23"/>
    </row>
    <row r="3664" spans="1:5" ht="20" customHeight="1">
      <c r="A3664" s="19" t="s">
        <v>6482</v>
      </c>
      <c r="B3664" s="20" t="s">
        <v>6481</v>
      </c>
      <c r="C3664" s="21" t="s">
        <v>296</v>
      </c>
      <c r="D3664" s="22">
        <v>58</v>
      </c>
      <c r="E3664" s="23"/>
    </row>
    <row r="3665" spans="1:5" ht="20" customHeight="1">
      <c r="A3665" s="19" t="s">
        <v>6483</v>
      </c>
      <c r="B3665" s="20" t="s">
        <v>6484</v>
      </c>
      <c r="C3665" s="21" t="s">
        <v>345</v>
      </c>
      <c r="D3665" s="22">
        <v>66</v>
      </c>
      <c r="E3665" s="23"/>
    </row>
    <row r="3666" spans="1:5" ht="20" customHeight="1">
      <c r="A3666" s="19" t="s">
        <v>6485</v>
      </c>
      <c r="B3666" s="20" t="s">
        <v>6486</v>
      </c>
      <c r="C3666" s="21" t="s">
        <v>139</v>
      </c>
      <c r="D3666" s="22">
        <v>63</v>
      </c>
      <c r="E3666" s="23"/>
    </row>
    <row r="3667" spans="1:5" ht="20" customHeight="1">
      <c r="A3667" s="19" t="s">
        <v>6487</v>
      </c>
      <c r="B3667" s="20" t="s">
        <v>6488</v>
      </c>
      <c r="C3667" s="21" t="s">
        <v>345</v>
      </c>
      <c r="D3667" s="22">
        <v>67</v>
      </c>
      <c r="E3667" s="23"/>
    </row>
    <row r="3668" spans="1:5" ht="20" customHeight="1">
      <c r="A3668" s="19" t="s">
        <v>6489</v>
      </c>
      <c r="B3668" s="20" t="s">
        <v>6490</v>
      </c>
      <c r="C3668" s="21" t="s">
        <v>345</v>
      </c>
      <c r="D3668" s="22">
        <v>64</v>
      </c>
      <c r="E3668" s="23"/>
    </row>
    <row r="3669" spans="1:5" ht="20" customHeight="1">
      <c r="A3669" s="19" t="s">
        <v>6491</v>
      </c>
      <c r="B3669" s="20" t="s">
        <v>6492</v>
      </c>
      <c r="C3669" s="21" t="s">
        <v>345</v>
      </c>
      <c r="D3669" s="22">
        <v>65</v>
      </c>
      <c r="E3669" s="23"/>
    </row>
    <row r="3670" spans="1:5" ht="20" customHeight="1">
      <c r="A3670" s="19" t="s">
        <v>6493</v>
      </c>
      <c r="B3670" s="20" t="s">
        <v>6494</v>
      </c>
      <c r="C3670" s="21" t="s">
        <v>345</v>
      </c>
      <c r="D3670" s="22">
        <v>66</v>
      </c>
      <c r="E3670" s="23"/>
    </row>
    <row r="3671" spans="1:5" ht="20" customHeight="1">
      <c r="A3671" s="19" t="s">
        <v>6495</v>
      </c>
      <c r="B3671" s="20" t="s">
        <v>6496</v>
      </c>
      <c r="C3671" s="21" t="s">
        <v>345</v>
      </c>
      <c r="D3671" s="22">
        <v>66</v>
      </c>
      <c r="E3671" s="23"/>
    </row>
    <row r="3672" spans="1:5" ht="20" customHeight="1">
      <c r="A3672" s="19" t="s">
        <v>6497</v>
      </c>
      <c r="B3672" s="20" t="s">
        <v>6498</v>
      </c>
      <c r="C3672" s="21" t="s">
        <v>296</v>
      </c>
      <c r="D3672" s="22">
        <v>61</v>
      </c>
      <c r="E3672" s="23"/>
    </row>
    <row r="3673" spans="1:5" ht="20" customHeight="1">
      <c r="A3673" s="19" t="s">
        <v>6499</v>
      </c>
      <c r="B3673" s="20" t="s">
        <v>6500</v>
      </c>
      <c r="C3673" s="21" t="s">
        <v>345</v>
      </c>
      <c r="D3673" s="22">
        <v>66</v>
      </c>
      <c r="E3673" s="23"/>
    </row>
    <row r="3674" spans="1:5" ht="20" customHeight="1">
      <c r="A3674" s="19" t="s">
        <v>6501</v>
      </c>
      <c r="B3674" s="20" t="s">
        <v>6500</v>
      </c>
      <c r="C3674" s="21" t="s">
        <v>345</v>
      </c>
      <c r="D3674" s="22">
        <v>66</v>
      </c>
      <c r="E3674" s="23"/>
    </row>
    <row r="3675" spans="1:5" ht="20" customHeight="1">
      <c r="A3675" s="19" t="s">
        <v>6502</v>
      </c>
      <c r="B3675" s="20" t="s">
        <v>6503</v>
      </c>
      <c r="C3675" s="21" t="s">
        <v>345</v>
      </c>
      <c r="D3675" s="22">
        <v>66</v>
      </c>
      <c r="E3675" s="23"/>
    </row>
    <row r="3676" spans="1:5" ht="20" customHeight="1">
      <c r="A3676" s="19" t="s">
        <v>6504</v>
      </c>
      <c r="B3676" s="20" t="s">
        <v>6505</v>
      </c>
      <c r="C3676" s="21" t="s">
        <v>345</v>
      </c>
      <c r="D3676" s="22">
        <v>65</v>
      </c>
      <c r="E3676" s="23"/>
    </row>
    <row r="3677" spans="1:5" ht="20" customHeight="1">
      <c r="A3677" s="19" t="s">
        <v>6506</v>
      </c>
      <c r="B3677" s="20" t="s">
        <v>6507</v>
      </c>
      <c r="C3677" s="21" t="s">
        <v>345</v>
      </c>
      <c r="D3677" s="22">
        <v>66</v>
      </c>
      <c r="E3677" s="23"/>
    </row>
    <row r="3678" spans="1:5" ht="20" customHeight="1">
      <c r="A3678" s="19" t="s">
        <v>6508</v>
      </c>
      <c r="B3678" s="20" t="s">
        <v>6509</v>
      </c>
      <c r="C3678" s="21" t="s">
        <v>345</v>
      </c>
      <c r="D3678" s="22">
        <v>66</v>
      </c>
      <c r="E3678" s="23"/>
    </row>
    <row r="3679" spans="1:5" ht="20" customHeight="1">
      <c r="A3679" s="19" t="s">
        <v>6510</v>
      </c>
      <c r="B3679" s="20" t="s">
        <v>6511</v>
      </c>
      <c r="C3679" s="21" t="s">
        <v>345</v>
      </c>
      <c r="D3679" s="22">
        <v>66</v>
      </c>
      <c r="E3679" s="23"/>
    </row>
    <row r="3680" spans="1:5" ht="20" customHeight="1">
      <c r="A3680" s="19" t="s">
        <v>6512</v>
      </c>
      <c r="B3680" s="20" t="s">
        <v>6511</v>
      </c>
      <c r="C3680" s="21" t="s">
        <v>345</v>
      </c>
      <c r="D3680" s="22">
        <v>66</v>
      </c>
      <c r="E3680" s="23"/>
    </row>
    <row r="3681" spans="1:5" ht="20" customHeight="1">
      <c r="A3681" s="19" t="s">
        <v>6513</v>
      </c>
      <c r="B3681" s="20" t="s">
        <v>6514</v>
      </c>
      <c r="C3681" s="21" t="s">
        <v>345</v>
      </c>
      <c r="D3681" s="22">
        <v>66</v>
      </c>
      <c r="E3681" s="23"/>
    </row>
    <row r="3682" spans="1:5" ht="20" customHeight="1">
      <c r="A3682" s="19" t="s">
        <v>6515</v>
      </c>
      <c r="B3682" s="20" t="s">
        <v>6516</v>
      </c>
      <c r="C3682" s="21" t="s">
        <v>345</v>
      </c>
      <c r="D3682" s="22">
        <v>65</v>
      </c>
      <c r="E3682" s="23"/>
    </row>
    <row r="3683" spans="1:5" ht="20" customHeight="1">
      <c r="A3683" s="19" t="s">
        <v>6517</v>
      </c>
      <c r="B3683" s="20" t="s">
        <v>6516</v>
      </c>
      <c r="C3683" s="21" t="s">
        <v>345</v>
      </c>
      <c r="D3683" s="22">
        <v>65</v>
      </c>
      <c r="E3683" s="23"/>
    </row>
    <row r="3684" spans="1:5" ht="20" customHeight="1">
      <c r="A3684" s="19" t="s">
        <v>6518</v>
      </c>
      <c r="B3684" s="20" t="s">
        <v>6519</v>
      </c>
      <c r="C3684" s="21" t="s">
        <v>345</v>
      </c>
      <c r="D3684" s="22">
        <v>66</v>
      </c>
      <c r="E3684" s="23"/>
    </row>
    <row r="3685" spans="1:5" ht="20" customHeight="1">
      <c r="A3685" s="19" t="s">
        <v>6520</v>
      </c>
      <c r="B3685" s="20" t="s">
        <v>6521</v>
      </c>
      <c r="C3685" s="21" t="s">
        <v>345</v>
      </c>
      <c r="D3685" s="22">
        <v>66</v>
      </c>
      <c r="E3685" s="23"/>
    </row>
    <row r="3686" spans="1:5" ht="20" customHeight="1">
      <c r="A3686" s="19" t="s">
        <v>6522</v>
      </c>
      <c r="B3686" s="20" t="s">
        <v>6523</v>
      </c>
      <c r="C3686" s="21" t="s">
        <v>345</v>
      </c>
      <c r="D3686" s="22">
        <v>66</v>
      </c>
      <c r="E3686" s="23"/>
    </row>
    <row r="3687" spans="1:5" ht="20" customHeight="1">
      <c r="A3687" s="19" t="s">
        <v>6524</v>
      </c>
      <c r="B3687" s="20" t="s">
        <v>6523</v>
      </c>
      <c r="C3687" s="21" t="s">
        <v>345</v>
      </c>
      <c r="D3687" s="22">
        <v>66</v>
      </c>
      <c r="E3687" s="23"/>
    </row>
    <row r="3688" spans="1:5" ht="20" customHeight="1">
      <c r="A3688" s="19" t="s">
        <v>6525</v>
      </c>
      <c r="B3688" s="20" t="s">
        <v>6523</v>
      </c>
      <c r="C3688" s="21" t="s">
        <v>345</v>
      </c>
      <c r="D3688" s="22">
        <v>66</v>
      </c>
      <c r="E3688" s="23"/>
    </row>
    <row r="3689" spans="1:5" ht="20" customHeight="1">
      <c r="A3689" s="19" t="s">
        <v>6526</v>
      </c>
      <c r="B3689" s="20" t="s">
        <v>6523</v>
      </c>
      <c r="C3689" s="21" t="s">
        <v>345</v>
      </c>
      <c r="D3689" s="22">
        <v>66</v>
      </c>
      <c r="E3689" s="23"/>
    </row>
    <row r="3690" spans="1:5" ht="20" customHeight="1">
      <c r="A3690" s="19" t="s">
        <v>6527</v>
      </c>
      <c r="B3690" s="20" t="s">
        <v>6528</v>
      </c>
      <c r="C3690" s="21" t="s">
        <v>296</v>
      </c>
      <c r="D3690" s="22">
        <v>57</v>
      </c>
      <c r="E3690" s="23"/>
    </row>
    <row r="3691" spans="1:5" ht="20" customHeight="1">
      <c r="A3691" s="19" t="s">
        <v>6529</v>
      </c>
      <c r="B3691" s="20" t="s">
        <v>6530</v>
      </c>
      <c r="C3691" s="21" t="s">
        <v>296</v>
      </c>
      <c r="D3691" s="22">
        <v>48</v>
      </c>
      <c r="E3691" s="23"/>
    </row>
    <row r="3692" spans="1:5" ht="20" customHeight="1">
      <c r="A3692" s="19" t="s">
        <v>6531</v>
      </c>
      <c r="B3692" s="20" t="s">
        <v>6532</v>
      </c>
      <c r="C3692" s="21" t="s">
        <v>345</v>
      </c>
      <c r="D3692" s="22">
        <v>67</v>
      </c>
      <c r="E3692" s="23"/>
    </row>
    <row r="3693" spans="1:5" ht="20" customHeight="1">
      <c r="A3693" s="19" t="s">
        <v>6533</v>
      </c>
      <c r="B3693" s="20" t="s">
        <v>6534</v>
      </c>
      <c r="C3693" s="21" t="s">
        <v>345</v>
      </c>
      <c r="D3693" s="22">
        <v>66</v>
      </c>
      <c r="E3693" s="23"/>
    </row>
    <row r="3694" spans="1:5" ht="20" customHeight="1">
      <c r="A3694" s="19" t="s">
        <v>6535</v>
      </c>
      <c r="B3694" s="20" t="s">
        <v>6536</v>
      </c>
      <c r="C3694" s="21" t="s">
        <v>345</v>
      </c>
      <c r="D3694" s="22">
        <v>65</v>
      </c>
      <c r="E3694" s="23"/>
    </row>
    <row r="3695" spans="1:5" ht="20" customHeight="1">
      <c r="A3695" s="19" t="s">
        <v>6537</v>
      </c>
      <c r="B3695" s="20" t="s">
        <v>6538</v>
      </c>
      <c r="C3695" s="21" t="s">
        <v>345</v>
      </c>
      <c r="D3695" s="22">
        <v>66</v>
      </c>
      <c r="E3695" s="23"/>
    </row>
    <row r="3696" spans="1:5" ht="20" customHeight="1">
      <c r="A3696" s="19" t="s">
        <v>6539</v>
      </c>
      <c r="B3696" s="20" t="s">
        <v>6538</v>
      </c>
      <c r="C3696" s="21" t="s">
        <v>345</v>
      </c>
      <c r="D3696" s="22">
        <v>66</v>
      </c>
      <c r="E3696" s="23"/>
    </row>
    <row r="3697" spans="1:5" ht="20" customHeight="1">
      <c r="A3697" s="19" t="s">
        <v>213</v>
      </c>
      <c r="B3697" s="20" t="s">
        <v>215</v>
      </c>
      <c r="C3697" s="21" t="s">
        <v>139</v>
      </c>
      <c r="D3697" s="22">
        <v>63</v>
      </c>
      <c r="E3697" s="23"/>
    </row>
    <row r="3698" spans="1:5" ht="20" customHeight="1">
      <c r="A3698" s="19" t="s">
        <v>6540</v>
      </c>
      <c r="B3698" s="20" t="s">
        <v>6541</v>
      </c>
      <c r="C3698" s="21" t="s">
        <v>345</v>
      </c>
      <c r="D3698" s="22">
        <v>67</v>
      </c>
      <c r="E3698" s="23"/>
    </row>
    <row r="3699" spans="1:5" ht="20" customHeight="1">
      <c r="A3699" s="19" t="s">
        <v>6542</v>
      </c>
      <c r="B3699" s="20" t="s">
        <v>6543</v>
      </c>
      <c r="C3699" s="21" t="s">
        <v>345</v>
      </c>
      <c r="D3699" s="22">
        <v>66</v>
      </c>
      <c r="E3699" s="23"/>
    </row>
    <row r="3700" spans="1:5" ht="20" customHeight="1">
      <c r="A3700" s="19" t="s">
        <v>6544</v>
      </c>
      <c r="B3700" s="20" t="s">
        <v>6545</v>
      </c>
      <c r="C3700" s="21" t="s">
        <v>345</v>
      </c>
      <c r="D3700" s="22">
        <v>67</v>
      </c>
      <c r="E3700" s="23"/>
    </row>
    <row r="3701" spans="1:5" ht="20" customHeight="1">
      <c r="A3701" s="19" t="s">
        <v>6546</v>
      </c>
      <c r="B3701" s="20" t="s">
        <v>6547</v>
      </c>
      <c r="C3701" s="21" t="s">
        <v>345</v>
      </c>
      <c r="D3701" s="22">
        <v>66</v>
      </c>
      <c r="E3701" s="23"/>
    </row>
    <row r="3702" spans="1:5" ht="20" customHeight="1">
      <c r="A3702" s="19" t="s">
        <v>6548</v>
      </c>
      <c r="B3702" s="20" t="s">
        <v>6549</v>
      </c>
      <c r="C3702" s="21" t="s">
        <v>296</v>
      </c>
      <c r="D3702" s="22">
        <v>59</v>
      </c>
      <c r="E3702" s="23"/>
    </row>
    <row r="3703" spans="1:5" ht="20" customHeight="1">
      <c r="A3703" s="19" t="s">
        <v>6550</v>
      </c>
      <c r="B3703" s="20" t="s">
        <v>6551</v>
      </c>
      <c r="C3703" s="21" t="s">
        <v>345</v>
      </c>
      <c r="D3703" s="22">
        <v>66</v>
      </c>
      <c r="E3703" s="23"/>
    </row>
    <row r="3704" spans="1:5" ht="20" customHeight="1">
      <c r="A3704" s="19" t="s">
        <v>6552</v>
      </c>
      <c r="B3704" s="20" t="s">
        <v>6553</v>
      </c>
      <c r="C3704" s="21" t="s">
        <v>345</v>
      </c>
      <c r="D3704" s="22">
        <v>64</v>
      </c>
      <c r="E3704" s="23"/>
    </row>
    <row r="3705" spans="1:5" ht="20" customHeight="1">
      <c r="A3705" s="19" t="s">
        <v>6554</v>
      </c>
      <c r="B3705" s="20" t="s">
        <v>6555</v>
      </c>
      <c r="C3705" s="21" t="s">
        <v>345</v>
      </c>
      <c r="D3705" s="22">
        <v>65</v>
      </c>
      <c r="E3705" s="23"/>
    </row>
    <row r="3706" spans="1:5" ht="20" customHeight="1">
      <c r="A3706" s="19" t="s">
        <v>6556</v>
      </c>
      <c r="B3706" s="20" t="s">
        <v>6555</v>
      </c>
      <c r="C3706" s="21" t="s">
        <v>345</v>
      </c>
      <c r="D3706" s="22">
        <v>65</v>
      </c>
      <c r="E3706" s="23"/>
    </row>
    <row r="3707" spans="1:5" ht="20" customHeight="1">
      <c r="A3707" s="19" t="s">
        <v>6557</v>
      </c>
      <c r="B3707" s="20" t="s">
        <v>6558</v>
      </c>
      <c r="C3707" s="21" t="s">
        <v>345</v>
      </c>
      <c r="D3707" s="22">
        <v>66</v>
      </c>
      <c r="E3707" s="23"/>
    </row>
    <row r="3708" spans="1:5" ht="20" customHeight="1">
      <c r="A3708" s="19" t="s">
        <v>6559</v>
      </c>
      <c r="B3708" s="20" t="s">
        <v>6558</v>
      </c>
      <c r="C3708" s="21" t="s">
        <v>345</v>
      </c>
      <c r="D3708" s="22">
        <v>66</v>
      </c>
      <c r="E3708" s="23"/>
    </row>
    <row r="3709" spans="1:5" ht="20" customHeight="1">
      <c r="A3709" s="19" t="s">
        <v>6560</v>
      </c>
      <c r="B3709" s="20" t="s">
        <v>6561</v>
      </c>
      <c r="C3709" s="21" t="s">
        <v>345</v>
      </c>
      <c r="D3709" s="22">
        <v>66</v>
      </c>
      <c r="E3709" s="23"/>
    </row>
    <row r="3710" spans="1:5" ht="20" customHeight="1">
      <c r="A3710" s="19" t="s">
        <v>6562</v>
      </c>
      <c r="B3710" s="20" t="s">
        <v>6563</v>
      </c>
      <c r="C3710" s="21" t="s">
        <v>296</v>
      </c>
      <c r="D3710" s="22">
        <v>62</v>
      </c>
      <c r="E3710" s="23"/>
    </row>
    <row r="3711" spans="1:5" ht="20" customHeight="1">
      <c r="A3711" s="19" t="s">
        <v>6564</v>
      </c>
      <c r="B3711" s="20" t="s">
        <v>6563</v>
      </c>
      <c r="C3711" s="21" t="s">
        <v>296</v>
      </c>
      <c r="D3711" s="22">
        <v>62</v>
      </c>
      <c r="E3711" s="23"/>
    </row>
    <row r="3712" spans="1:5" ht="20" customHeight="1">
      <c r="A3712" s="19" t="s">
        <v>6565</v>
      </c>
      <c r="B3712" s="20" t="s">
        <v>6566</v>
      </c>
      <c r="C3712" s="21" t="s">
        <v>345</v>
      </c>
      <c r="D3712" s="22">
        <v>66</v>
      </c>
      <c r="E3712" s="23"/>
    </row>
    <row r="3713" spans="1:5" ht="20" customHeight="1">
      <c r="A3713" s="19" t="s">
        <v>6567</v>
      </c>
      <c r="B3713" s="20" t="s">
        <v>6568</v>
      </c>
      <c r="C3713" s="21" t="s">
        <v>345</v>
      </c>
      <c r="D3713" s="22">
        <v>66</v>
      </c>
      <c r="E3713" s="23"/>
    </row>
    <row r="3714" spans="1:5" ht="20" customHeight="1">
      <c r="A3714" s="19" t="s">
        <v>6569</v>
      </c>
      <c r="B3714" s="20" t="s">
        <v>6570</v>
      </c>
      <c r="C3714" s="21" t="s">
        <v>345</v>
      </c>
      <c r="D3714" s="22">
        <v>65</v>
      </c>
      <c r="E3714" s="23"/>
    </row>
    <row r="3715" spans="1:5" ht="20" customHeight="1">
      <c r="A3715" s="19" t="s">
        <v>6571</v>
      </c>
      <c r="B3715" s="20" t="s">
        <v>6572</v>
      </c>
      <c r="C3715" s="21" t="s">
        <v>345</v>
      </c>
      <c r="D3715" s="22">
        <v>66</v>
      </c>
      <c r="E3715" s="23"/>
    </row>
    <row r="3716" spans="1:5" ht="20" customHeight="1">
      <c r="A3716" s="19" t="s">
        <v>6573</v>
      </c>
      <c r="B3716" s="20" t="s">
        <v>6572</v>
      </c>
      <c r="C3716" s="21" t="s">
        <v>345</v>
      </c>
      <c r="D3716" s="22">
        <v>66</v>
      </c>
      <c r="E3716" s="23"/>
    </row>
    <row r="3717" spans="1:5" ht="20" customHeight="1">
      <c r="A3717" s="19" t="s">
        <v>6574</v>
      </c>
      <c r="B3717" s="20" t="s">
        <v>6575</v>
      </c>
      <c r="C3717" s="21" t="s">
        <v>345</v>
      </c>
      <c r="D3717" s="22">
        <v>66</v>
      </c>
      <c r="E3717" s="23"/>
    </row>
    <row r="3718" spans="1:5" ht="20" customHeight="1">
      <c r="A3718" s="19" t="s">
        <v>6576</v>
      </c>
      <c r="B3718" s="20" t="s">
        <v>6577</v>
      </c>
      <c r="C3718" s="21" t="s">
        <v>345</v>
      </c>
      <c r="D3718" s="22">
        <v>66</v>
      </c>
      <c r="E3718" s="23"/>
    </row>
    <row r="3719" spans="1:5" ht="20" customHeight="1">
      <c r="A3719" s="19" t="s">
        <v>6578</v>
      </c>
      <c r="B3719" s="20" t="s">
        <v>6579</v>
      </c>
      <c r="C3719" s="21" t="s">
        <v>345</v>
      </c>
      <c r="D3719" s="22">
        <v>66</v>
      </c>
      <c r="E3719" s="23"/>
    </row>
    <row r="3720" spans="1:5" ht="20" customHeight="1">
      <c r="A3720" s="19" t="s">
        <v>6580</v>
      </c>
      <c r="B3720" s="20" t="s">
        <v>6581</v>
      </c>
      <c r="C3720" s="21" t="s">
        <v>345</v>
      </c>
      <c r="D3720" s="22">
        <v>65</v>
      </c>
      <c r="E3720" s="23"/>
    </row>
    <row r="3721" spans="1:5" ht="20" customHeight="1">
      <c r="A3721" s="19" t="s">
        <v>6582</v>
      </c>
      <c r="B3721" s="20" t="s">
        <v>6583</v>
      </c>
      <c r="C3721" s="21" t="s">
        <v>345</v>
      </c>
      <c r="D3721" s="22">
        <v>66</v>
      </c>
      <c r="E3721" s="23"/>
    </row>
    <row r="3722" spans="1:5" ht="20" customHeight="1">
      <c r="A3722" s="19" t="s">
        <v>6584</v>
      </c>
      <c r="B3722" s="20" t="s">
        <v>6583</v>
      </c>
      <c r="C3722" s="21" t="s">
        <v>345</v>
      </c>
      <c r="D3722" s="22">
        <v>66</v>
      </c>
      <c r="E3722" s="23"/>
    </row>
    <row r="3723" spans="1:5" ht="20" customHeight="1">
      <c r="A3723" s="19" t="s">
        <v>6585</v>
      </c>
      <c r="B3723" s="20" t="s">
        <v>6583</v>
      </c>
      <c r="C3723" s="21" t="s">
        <v>345</v>
      </c>
      <c r="D3723" s="22">
        <v>66</v>
      </c>
      <c r="E3723" s="23"/>
    </row>
    <row r="3724" spans="1:5" ht="20" customHeight="1">
      <c r="A3724" s="19" t="s">
        <v>6586</v>
      </c>
      <c r="B3724" s="20" t="s">
        <v>6587</v>
      </c>
      <c r="C3724" s="21" t="s">
        <v>345</v>
      </c>
      <c r="D3724" s="22">
        <v>66</v>
      </c>
      <c r="E3724" s="23"/>
    </row>
    <row r="3725" spans="1:5" ht="20" customHeight="1">
      <c r="A3725" s="19" t="s">
        <v>6588</v>
      </c>
      <c r="B3725" s="20" t="s">
        <v>6589</v>
      </c>
      <c r="C3725" s="21" t="s">
        <v>345</v>
      </c>
      <c r="D3725" s="22">
        <v>66</v>
      </c>
      <c r="E3725" s="23"/>
    </row>
    <row r="3726" spans="1:5" ht="20" customHeight="1">
      <c r="A3726" s="19" t="s">
        <v>6590</v>
      </c>
      <c r="B3726" s="20" t="s">
        <v>6591</v>
      </c>
      <c r="C3726" s="21" t="s">
        <v>296</v>
      </c>
      <c r="D3726" s="22">
        <v>58</v>
      </c>
      <c r="E3726" s="23"/>
    </row>
    <row r="3727" spans="1:5" ht="20" customHeight="1">
      <c r="A3727" s="19" t="s">
        <v>6592</v>
      </c>
      <c r="B3727" s="20" t="s">
        <v>6593</v>
      </c>
      <c r="C3727" s="21" t="s">
        <v>296</v>
      </c>
      <c r="D3727" s="22">
        <v>49</v>
      </c>
      <c r="E3727" s="23"/>
    </row>
    <row r="3728" spans="1:5" ht="20" customHeight="1">
      <c r="A3728" s="19" t="s">
        <v>6594</v>
      </c>
      <c r="B3728" s="20" t="s">
        <v>6595</v>
      </c>
      <c r="C3728" s="21" t="s">
        <v>296</v>
      </c>
      <c r="D3728" s="22">
        <v>50</v>
      </c>
      <c r="E3728" s="23"/>
    </row>
    <row r="3729" spans="1:5" ht="20" customHeight="1">
      <c r="A3729" s="19" t="s">
        <v>6596</v>
      </c>
      <c r="B3729" s="20" t="s">
        <v>6597</v>
      </c>
      <c r="C3729" s="21" t="s">
        <v>345</v>
      </c>
      <c r="D3729" s="22">
        <v>66</v>
      </c>
      <c r="E3729" s="23"/>
    </row>
    <row r="3730" spans="1:5" ht="20" customHeight="1">
      <c r="A3730" s="19" t="s">
        <v>6598</v>
      </c>
      <c r="B3730" s="20" t="s">
        <v>6597</v>
      </c>
      <c r="C3730" s="21" t="s">
        <v>345</v>
      </c>
      <c r="D3730" s="22">
        <v>66</v>
      </c>
      <c r="E3730" s="23"/>
    </row>
    <row r="3731" spans="1:5" ht="20" customHeight="1">
      <c r="A3731" s="19" t="s">
        <v>6599</v>
      </c>
      <c r="B3731" s="20" t="s">
        <v>6600</v>
      </c>
      <c r="C3731" s="21" t="s">
        <v>345</v>
      </c>
      <c r="D3731" s="22">
        <v>66</v>
      </c>
      <c r="E3731" s="23"/>
    </row>
    <row r="3732" spans="1:5" ht="20" customHeight="1">
      <c r="A3732" s="19" t="s">
        <v>6601</v>
      </c>
      <c r="B3732" s="20" t="s">
        <v>6602</v>
      </c>
      <c r="C3732" s="21" t="s">
        <v>345</v>
      </c>
      <c r="D3732" s="22">
        <v>65</v>
      </c>
      <c r="E3732" s="23"/>
    </row>
    <row r="3733" spans="1:5" ht="20" customHeight="1">
      <c r="A3733" s="19" t="s">
        <v>6603</v>
      </c>
      <c r="B3733" s="20" t="s">
        <v>6602</v>
      </c>
      <c r="C3733" s="21" t="s">
        <v>345</v>
      </c>
      <c r="D3733" s="22">
        <v>65</v>
      </c>
      <c r="E3733" s="23"/>
    </row>
    <row r="3734" spans="1:5" ht="20" customHeight="1">
      <c r="A3734" s="19" t="s">
        <v>6604</v>
      </c>
      <c r="B3734" s="20" t="s">
        <v>6605</v>
      </c>
      <c r="C3734" s="21" t="s">
        <v>345</v>
      </c>
      <c r="D3734" s="22">
        <v>66</v>
      </c>
      <c r="E3734" s="23"/>
    </row>
    <row r="3735" spans="1:5" ht="20" customHeight="1">
      <c r="A3735" s="19" t="s">
        <v>6606</v>
      </c>
      <c r="B3735" s="20" t="s">
        <v>6607</v>
      </c>
      <c r="C3735" s="21" t="s">
        <v>345</v>
      </c>
      <c r="D3735" s="22">
        <v>66</v>
      </c>
      <c r="E3735" s="23"/>
    </row>
    <row r="3736" spans="1:5" ht="20" customHeight="1">
      <c r="A3736" s="19" t="s">
        <v>6608</v>
      </c>
      <c r="B3736" s="20" t="s">
        <v>6609</v>
      </c>
      <c r="C3736" s="21" t="s">
        <v>296</v>
      </c>
      <c r="D3736" s="22">
        <v>61</v>
      </c>
      <c r="E3736" s="23"/>
    </row>
    <row r="3737" spans="1:5" ht="20" customHeight="1">
      <c r="A3737" s="19" t="s">
        <v>6610</v>
      </c>
      <c r="B3737" s="20" t="s">
        <v>6611</v>
      </c>
      <c r="C3737" s="21" t="s">
        <v>345</v>
      </c>
      <c r="D3737" s="22">
        <v>66</v>
      </c>
      <c r="E3737" s="23"/>
    </row>
    <row r="3738" spans="1:5" ht="20" customHeight="1">
      <c r="A3738" s="19" t="s">
        <v>6612</v>
      </c>
      <c r="B3738" s="20" t="s">
        <v>6611</v>
      </c>
      <c r="C3738" s="21" t="s">
        <v>345</v>
      </c>
      <c r="D3738" s="22">
        <v>66</v>
      </c>
      <c r="E3738" s="23"/>
    </row>
    <row r="3739" spans="1:5" ht="20" customHeight="1">
      <c r="A3739" s="19" t="s">
        <v>6613</v>
      </c>
      <c r="B3739" s="20" t="s">
        <v>6611</v>
      </c>
      <c r="C3739" s="21" t="s">
        <v>345</v>
      </c>
      <c r="D3739" s="22">
        <v>66</v>
      </c>
      <c r="E3739" s="23"/>
    </row>
    <row r="3740" spans="1:5" ht="20" customHeight="1">
      <c r="A3740" s="19" t="s">
        <v>6614</v>
      </c>
      <c r="B3740" s="20" t="s">
        <v>6615</v>
      </c>
      <c r="C3740" s="21" t="s">
        <v>345</v>
      </c>
      <c r="D3740" s="22">
        <v>66</v>
      </c>
      <c r="E3740" s="23"/>
    </row>
    <row r="3741" spans="1:5" ht="20" customHeight="1">
      <c r="A3741" s="19" t="s">
        <v>6616</v>
      </c>
      <c r="B3741" s="20" t="s">
        <v>6617</v>
      </c>
      <c r="C3741" s="21" t="s">
        <v>345</v>
      </c>
      <c r="D3741" s="22">
        <v>65</v>
      </c>
      <c r="E3741" s="23"/>
    </row>
    <row r="3742" spans="1:5" ht="20" customHeight="1">
      <c r="A3742" s="19" t="s">
        <v>6618</v>
      </c>
      <c r="B3742" s="20" t="s">
        <v>6619</v>
      </c>
      <c r="C3742" s="21" t="s">
        <v>345</v>
      </c>
      <c r="D3742" s="22">
        <v>66</v>
      </c>
      <c r="E3742" s="23"/>
    </row>
    <row r="3743" spans="1:5" ht="20" customHeight="1">
      <c r="A3743" s="19" t="s">
        <v>6620</v>
      </c>
      <c r="B3743" s="20" t="s">
        <v>6621</v>
      </c>
      <c r="C3743" s="21" t="s">
        <v>345</v>
      </c>
      <c r="D3743" s="22">
        <v>64</v>
      </c>
      <c r="E3743" s="23"/>
    </row>
    <row r="3744" spans="1:5" ht="20" customHeight="1">
      <c r="A3744" s="19" t="s">
        <v>6622</v>
      </c>
      <c r="B3744" s="20" t="s">
        <v>6621</v>
      </c>
      <c r="C3744" s="21" t="s">
        <v>345</v>
      </c>
      <c r="D3744" s="22">
        <v>64</v>
      </c>
      <c r="E3744" s="23"/>
    </row>
    <row r="3745" spans="1:5" ht="20" customHeight="1">
      <c r="A3745" s="19" t="s">
        <v>6623</v>
      </c>
      <c r="B3745" s="20" t="s">
        <v>6624</v>
      </c>
      <c r="C3745" s="21" t="s">
        <v>345</v>
      </c>
      <c r="D3745" s="22">
        <v>67</v>
      </c>
      <c r="E3745" s="23"/>
    </row>
    <row r="3746" spans="1:5" ht="20" customHeight="1">
      <c r="A3746" s="19" t="s">
        <v>6625</v>
      </c>
      <c r="B3746" s="20" t="s">
        <v>6626</v>
      </c>
      <c r="C3746" s="21" t="s">
        <v>345</v>
      </c>
      <c r="D3746" s="22">
        <v>66</v>
      </c>
      <c r="E3746" s="23"/>
    </row>
    <row r="3747" spans="1:5" ht="20" customHeight="1">
      <c r="A3747" s="19" t="s">
        <v>6627</v>
      </c>
      <c r="B3747" s="20" t="s">
        <v>6628</v>
      </c>
      <c r="C3747" s="21" t="s">
        <v>345</v>
      </c>
      <c r="D3747" s="22">
        <v>66</v>
      </c>
      <c r="E3747" s="23"/>
    </row>
    <row r="3748" spans="1:5" ht="20" customHeight="1">
      <c r="A3748" s="19" t="s">
        <v>6629</v>
      </c>
      <c r="B3748" s="20" t="s">
        <v>6628</v>
      </c>
      <c r="C3748" s="21" t="s">
        <v>345</v>
      </c>
      <c r="D3748" s="22">
        <v>66</v>
      </c>
      <c r="E3748" s="23"/>
    </row>
    <row r="3749" spans="1:5" ht="20" customHeight="1">
      <c r="A3749" s="19" t="s">
        <v>6630</v>
      </c>
      <c r="B3749" s="20" t="s">
        <v>6631</v>
      </c>
      <c r="C3749" s="21" t="s">
        <v>345</v>
      </c>
      <c r="D3749" s="22">
        <v>66</v>
      </c>
      <c r="E3749" s="23"/>
    </row>
    <row r="3750" spans="1:5" ht="20" customHeight="1">
      <c r="A3750" s="19" t="s">
        <v>6632</v>
      </c>
      <c r="B3750" s="20" t="s">
        <v>6633</v>
      </c>
      <c r="C3750" s="21" t="s">
        <v>345</v>
      </c>
      <c r="D3750" s="22">
        <v>65</v>
      </c>
      <c r="E3750" s="23"/>
    </row>
    <row r="3751" spans="1:5" ht="20" customHeight="1">
      <c r="A3751" s="19" t="s">
        <v>6634</v>
      </c>
      <c r="B3751" s="20" t="s">
        <v>6635</v>
      </c>
      <c r="C3751" s="21" t="s">
        <v>345</v>
      </c>
      <c r="D3751" s="22">
        <v>67</v>
      </c>
      <c r="E3751" s="23"/>
    </row>
    <row r="3752" spans="1:5" ht="20" customHeight="1">
      <c r="A3752" s="19" t="s">
        <v>6636</v>
      </c>
      <c r="B3752" s="20" t="s">
        <v>6635</v>
      </c>
      <c r="C3752" s="21" t="s">
        <v>345</v>
      </c>
      <c r="D3752" s="22">
        <v>67</v>
      </c>
      <c r="E3752" s="23"/>
    </row>
    <row r="3753" spans="1:5" ht="20" customHeight="1">
      <c r="A3753" s="19" t="s">
        <v>6637</v>
      </c>
      <c r="B3753" s="20" t="s">
        <v>6638</v>
      </c>
      <c r="C3753" s="21" t="s">
        <v>345</v>
      </c>
      <c r="D3753" s="22">
        <v>66</v>
      </c>
      <c r="E3753" s="23"/>
    </row>
    <row r="3754" spans="1:5" ht="20" customHeight="1">
      <c r="A3754" s="19" t="s">
        <v>6639</v>
      </c>
      <c r="B3754" s="20" t="s">
        <v>6640</v>
      </c>
      <c r="C3754" s="21" t="s">
        <v>345</v>
      </c>
      <c r="D3754" s="22">
        <v>66</v>
      </c>
      <c r="E3754" s="23"/>
    </row>
    <row r="3755" spans="1:5" ht="20" customHeight="1">
      <c r="A3755" s="19" t="s">
        <v>6641</v>
      </c>
      <c r="B3755" s="20" t="s">
        <v>6642</v>
      </c>
      <c r="C3755" s="21" t="s">
        <v>139</v>
      </c>
      <c r="D3755" s="22">
        <v>63</v>
      </c>
      <c r="E3755" s="23"/>
    </row>
    <row r="3756" spans="1:5" ht="20" customHeight="1">
      <c r="A3756" s="19" t="s">
        <v>6643</v>
      </c>
      <c r="B3756" s="20" t="s">
        <v>6644</v>
      </c>
      <c r="C3756" s="21" t="s">
        <v>345</v>
      </c>
      <c r="D3756" s="22">
        <v>66</v>
      </c>
      <c r="E3756" s="23"/>
    </row>
    <row r="3757" spans="1:5" ht="20" customHeight="1">
      <c r="A3757" s="19" t="s">
        <v>6645</v>
      </c>
      <c r="B3757" s="20" t="s">
        <v>6644</v>
      </c>
      <c r="C3757" s="21" t="s">
        <v>345</v>
      </c>
      <c r="D3757" s="22">
        <v>66</v>
      </c>
      <c r="E3757" s="23"/>
    </row>
    <row r="3758" spans="1:5" ht="20" customHeight="1">
      <c r="A3758" s="19" t="s">
        <v>6646</v>
      </c>
      <c r="B3758" s="20" t="s">
        <v>6647</v>
      </c>
      <c r="C3758" s="21" t="s">
        <v>345</v>
      </c>
      <c r="D3758" s="22">
        <v>66</v>
      </c>
      <c r="E3758" s="23"/>
    </row>
    <row r="3759" spans="1:5" ht="20" customHeight="1">
      <c r="A3759" s="19" t="s">
        <v>6648</v>
      </c>
      <c r="B3759" s="20" t="s">
        <v>6649</v>
      </c>
      <c r="C3759" s="21" t="s">
        <v>345</v>
      </c>
      <c r="D3759" s="22">
        <v>65</v>
      </c>
      <c r="E3759" s="23"/>
    </row>
    <row r="3760" spans="1:5" ht="20" customHeight="1">
      <c r="A3760" s="19" t="s">
        <v>6650</v>
      </c>
      <c r="B3760" s="20" t="s">
        <v>6651</v>
      </c>
      <c r="C3760" s="21" t="s">
        <v>345</v>
      </c>
      <c r="D3760" s="22">
        <v>66</v>
      </c>
      <c r="E3760" s="23"/>
    </row>
    <row r="3761" spans="1:5" ht="20" customHeight="1">
      <c r="A3761" s="19" t="s">
        <v>6652</v>
      </c>
      <c r="B3761" s="20" t="s">
        <v>6653</v>
      </c>
      <c r="C3761" s="21" t="s">
        <v>345</v>
      </c>
      <c r="D3761" s="22">
        <v>66</v>
      </c>
      <c r="E3761" s="23"/>
    </row>
    <row r="3762" spans="1:5" ht="20" customHeight="1">
      <c r="A3762" s="19" t="s">
        <v>6654</v>
      </c>
      <c r="B3762" s="20" t="s">
        <v>6655</v>
      </c>
      <c r="C3762" s="21" t="s">
        <v>296</v>
      </c>
      <c r="D3762" s="22">
        <v>60</v>
      </c>
      <c r="E3762" s="23"/>
    </row>
    <row r="3763" spans="1:5" ht="20" customHeight="1">
      <c r="A3763" s="19" t="s">
        <v>6656</v>
      </c>
      <c r="B3763" s="20" t="s">
        <v>6655</v>
      </c>
      <c r="C3763" s="21" t="s">
        <v>296</v>
      </c>
      <c r="D3763" s="22">
        <v>60</v>
      </c>
      <c r="E3763" s="23"/>
    </row>
    <row r="3764" spans="1:5" ht="20" customHeight="1">
      <c r="A3764" s="19" t="s">
        <v>54</v>
      </c>
      <c r="B3764" s="20" t="s">
        <v>59</v>
      </c>
      <c r="C3764" s="21" t="s">
        <v>345</v>
      </c>
      <c r="D3764" s="22">
        <v>67</v>
      </c>
      <c r="E3764" s="23"/>
    </row>
    <row r="3765" spans="1:5" ht="20" customHeight="1">
      <c r="A3765" s="19" t="s">
        <v>6657</v>
      </c>
      <c r="B3765" s="20" t="s">
        <v>6658</v>
      </c>
      <c r="C3765" s="21" t="s">
        <v>296</v>
      </c>
      <c r="D3765" s="22">
        <v>51</v>
      </c>
      <c r="E3765" s="23"/>
    </row>
    <row r="3766" spans="1:5" ht="20" customHeight="1">
      <c r="A3766" s="19" t="s">
        <v>6659</v>
      </c>
      <c r="B3766" s="20" t="s">
        <v>6660</v>
      </c>
      <c r="C3766" s="21" t="s">
        <v>345</v>
      </c>
      <c r="D3766" s="22">
        <v>66</v>
      </c>
      <c r="E3766" s="23"/>
    </row>
    <row r="3767" spans="1:5" ht="20" customHeight="1">
      <c r="A3767" s="19" t="s">
        <v>6661</v>
      </c>
      <c r="B3767" s="20" t="s">
        <v>6662</v>
      </c>
      <c r="C3767" s="21" t="s">
        <v>139</v>
      </c>
      <c r="D3767" s="22">
        <v>63</v>
      </c>
      <c r="E3767" s="23"/>
    </row>
    <row r="3768" spans="1:5" ht="20" customHeight="1">
      <c r="A3768" s="19" t="s">
        <v>6663</v>
      </c>
      <c r="B3768" s="20" t="s">
        <v>6664</v>
      </c>
      <c r="C3768" s="21" t="s">
        <v>345</v>
      </c>
      <c r="D3768" s="22">
        <v>67</v>
      </c>
      <c r="E3768" s="23"/>
    </row>
    <row r="3769" spans="1:5" ht="20" customHeight="1">
      <c r="A3769" s="19" t="s">
        <v>6665</v>
      </c>
      <c r="B3769" s="20" t="s">
        <v>6666</v>
      </c>
      <c r="C3769" s="21" t="s">
        <v>345</v>
      </c>
      <c r="D3769" s="22">
        <v>66</v>
      </c>
      <c r="E3769" s="23"/>
    </row>
    <row r="3770" spans="1:5" ht="20" customHeight="1">
      <c r="A3770" s="19" t="s">
        <v>6667</v>
      </c>
      <c r="B3770" s="20" t="s">
        <v>6666</v>
      </c>
      <c r="C3770" s="21" t="s">
        <v>345</v>
      </c>
      <c r="D3770" s="22">
        <v>66</v>
      </c>
      <c r="E3770" s="23"/>
    </row>
    <row r="3771" spans="1:5" ht="20" customHeight="1">
      <c r="A3771" s="19" t="s">
        <v>6668</v>
      </c>
      <c r="B3771" s="20" t="s">
        <v>6666</v>
      </c>
      <c r="C3771" s="21" t="s">
        <v>345</v>
      </c>
      <c r="D3771" s="22">
        <v>66</v>
      </c>
      <c r="E3771" s="23"/>
    </row>
    <row r="3772" spans="1:5" ht="20" customHeight="1">
      <c r="A3772" s="19" t="s">
        <v>6669</v>
      </c>
      <c r="B3772" s="20" t="s">
        <v>6670</v>
      </c>
      <c r="C3772" s="21" t="s">
        <v>345</v>
      </c>
      <c r="D3772" s="22">
        <v>66</v>
      </c>
      <c r="E3772" s="23"/>
    </row>
    <row r="3773" spans="1:5" ht="20" customHeight="1">
      <c r="A3773" s="19" t="s">
        <v>6671</v>
      </c>
      <c r="B3773" s="20" t="s">
        <v>6672</v>
      </c>
      <c r="C3773" s="21" t="s">
        <v>345</v>
      </c>
      <c r="D3773" s="22">
        <v>65</v>
      </c>
      <c r="E3773" s="23"/>
    </row>
    <row r="3774" spans="1:5" ht="20" customHeight="1">
      <c r="A3774" s="19" t="s">
        <v>6673</v>
      </c>
      <c r="B3774" s="20" t="s">
        <v>6674</v>
      </c>
      <c r="C3774" s="21" t="s">
        <v>345</v>
      </c>
      <c r="D3774" s="22">
        <v>66</v>
      </c>
      <c r="E3774" s="23"/>
    </row>
    <row r="3775" spans="1:5" ht="20" customHeight="1">
      <c r="A3775" s="19" t="s">
        <v>6675</v>
      </c>
      <c r="B3775" s="20" t="s">
        <v>6676</v>
      </c>
      <c r="C3775" s="21" t="s">
        <v>296</v>
      </c>
      <c r="D3775" s="22">
        <v>62</v>
      </c>
      <c r="E3775" s="23"/>
    </row>
    <row r="3776" spans="1:5" ht="20" customHeight="1">
      <c r="A3776" s="19" t="s">
        <v>6677</v>
      </c>
      <c r="B3776" s="20" t="s">
        <v>6678</v>
      </c>
      <c r="C3776" s="21" t="s">
        <v>345</v>
      </c>
      <c r="D3776" s="22">
        <v>66</v>
      </c>
      <c r="E3776" s="23"/>
    </row>
    <row r="3777" spans="1:5" ht="20" customHeight="1">
      <c r="A3777" s="19" t="s">
        <v>6679</v>
      </c>
      <c r="B3777" s="20" t="s">
        <v>6680</v>
      </c>
      <c r="C3777" s="21" t="s">
        <v>345</v>
      </c>
      <c r="D3777" s="22">
        <v>66</v>
      </c>
      <c r="E3777" s="23"/>
    </row>
    <row r="3778" spans="1:5" ht="20" customHeight="1">
      <c r="A3778" s="19" t="s">
        <v>6681</v>
      </c>
      <c r="B3778" s="20" t="s">
        <v>6680</v>
      </c>
      <c r="C3778" s="21" t="s">
        <v>345</v>
      </c>
      <c r="D3778" s="22">
        <v>66</v>
      </c>
      <c r="E3778" s="23"/>
    </row>
    <row r="3779" spans="1:5" ht="20" customHeight="1">
      <c r="A3779" s="19" t="s">
        <v>6682</v>
      </c>
      <c r="B3779" s="20" t="s">
        <v>6683</v>
      </c>
      <c r="C3779" s="21" t="s">
        <v>345</v>
      </c>
      <c r="D3779" s="22">
        <v>66</v>
      </c>
      <c r="E3779" s="23"/>
    </row>
    <row r="3780" spans="1:5" ht="20" customHeight="1">
      <c r="A3780" s="19" t="s">
        <v>6684</v>
      </c>
      <c r="B3780" s="20" t="s">
        <v>6685</v>
      </c>
      <c r="C3780" s="21" t="s">
        <v>345</v>
      </c>
      <c r="D3780" s="22">
        <v>65</v>
      </c>
      <c r="E3780" s="23"/>
    </row>
    <row r="3781" spans="1:5" ht="20" customHeight="1">
      <c r="A3781" s="19" t="s">
        <v>6686</v>
      </c>
      <c r="B3781" s="20" t="s">
        <v>6685</v>
      </c>
      <c r="C3781" s="21" t="s">
        <v>345</v>
      </c>
      <c r="D3781" s="22">
        <v>65</v>
      </c>
      <c r="E3781" s="23"/>
    </row>
    <row r="3782" spans="1:5" ht="20" customHeight="1">
      <c r="A3782" s="19" t="s">
        <v>6687</v>
      </c>
      <c r="B3782" s="20" t="s">
        <v>6685</v>
      </c>
      <c r="C3782" s="21" t="s">
        <v>345</v>
      </c>
      <c r="D3782" s="22">
        <v>65</v>
      </c>
      <c r="E3782" s="23"/>
    </row>
    <row r="3783" spans="1:5" ht="20" customHeight="1">
      <c r="A3783" s="19" t="s">
        <v>6688</v>
      </c>
      <c r="B3783" s="20" t="s">
        <v>6685</v>
      </c>
      <c r="C3783" s="21" t="s">
        <v>345</v>
      </c>
      <c r="D3783" s="22">
        <v>65</v>
      </c>
      <c r="E3783" s="23"/>
    </row>
    <row r="3784" spans="1:5" ht="20" customHeight="1">
      <c r="A3784" s="19" t="s">
        <v>6689</v>
      </c>
      <c r="B3784" s="20" t="s">
        <v>6690</v>
      </c>
      <c r="C3784" s="21" t="s">
        <v>345</v>
      </c>
      <c r="D3784" s="22">
        <v>66</v>
      </c>
      <c r="E3784" s="23"/>
    </row>
    <row r="3785" spans="1:5" ht="20" customHeight="1">
      <c r="A3785" s="19" t="s">
        <v>6691</v>
      </c>
      <c r="B3785" s="20" t="s">
        <v>6692</v>
      </c>
      <c r="C3785" s="21" t="s">
        <v>345</v>
      </c>
      <c r="D3785" s="22">
        <v>66</v>
      </c>
      <c r="E3785" s="23"/>
    </row>
    <row r="3786" spans="1:5" ht="20" customHeight="1">
      <c r="A3786" s="19" t="s">
        <v>6693</v>
      </c>
      <c r="B3786" s="20" t="s">
        <v>6694</v>
      </c>
      <c r="C3786" s="21" t="s">
        <v>345</v>
      </c>
      <c r="D3786" s="22">
        <v>66</v>
      </c>
      <c r="E3786" s="23"/>
    </row>
    <row r="3787" spans="1:5" ht="20" customHeight="1">
      <c r="A3787" s="19" t="s">
        <v>6695</v>
      </c>
      <c r="B3787" s="20" t="s">
        <v>6694</v>
      </c>
      <c r="C3787" s="21" t="s">
        <v>345</v>
      </c>
      <c r="D3787" s="22">
        <v>66</v>
      </c>
      <c r="E3787" s="23"/>
    </row>
    <row r="3788" spans="1:5" ht="20" customHeight="1">
      <c r="A3788" s="19" t="s">
        <v>6696</v>
      </c>
      <c r="B3788" s="20" t="s">
        <v>6697</v>
      </c>
      <c r="C3788" s="21" t="s">
        <v>345</v>
      </c>
      <c r="D3788" s="22">
        <v>66</v>
      </c>
      <c r="E3788" s="23"/>
    </row>
    <row r="3789" spans="1:5" ht="20" customHeight="1">
      <c r="A3789" s="19" t="s">
        <v>6698</v>
      </c>
      <c r="B3789" s="20" t="s">
        <v>6699</v>
      </c>
      <c r="C3789" s="21" t="s">
        <v>345</v>
      </c>
      <c r="D3789" s="22">
        <v>67</v>
      </c>
      <c r="E3789" s="23"/>
    </row>
    <row r="3790" spans="1:5" ht="20" customHeight="1">
      <c r="A3790" s="19" t="s">
        <v>6700</v>
      </c>
      <c r="B3790" s="20" t="s">
        <v>6701</v>
      </c>
      <c r="C3790" s="21" t="s">
        <v>345</v>
      </c>
      <c r="D3790" s="22">
        <v>65</v>
      </c>
      <c r="E3790" s="23"/>
    </row>
    <row r="3791" spans="1:5" ht="20" customHeight="1">
      <c r="A3791" s="19" t="s">
        <v>6702</v>
      </c>
      <c r="B3791" s="20" t="s">
        <v>6703</v>
      </c>
      <c r="C3791" s="21" t="s">
        <v>345</v>
      </c>
      <c r="D3791" s="22">
        <v>67</v>
      </c>
      <c r="E3791" s="23"/>
    </row>
    <row r="3792" spans="1:5" ht="20" customHeight="1">
      <c r="A3792" s="19" t="s">
        <v>6704</v>
      </c>
      <c r="B3792" s="20" t="s">
        <v>6705</v>
      </c>
      <c r="C3792" s="21" t="s">
        <v>345</v>
      </c>
      <c r="D3792" s="22">
        <v>66</v>
      </c>
      <c r="E3792" s="23"/>
    </row>
    <row r="3793" spans="1:5" ht="20" customHeight="1">
      <c r="A3793" s="19" t="s">
        <v>6706</v>
      </c>
      <c r="B3793" s="20" t="s">
        <v>6707</v>
      </c>
      <c r="C3793" s="21" t="s">
        <v>345</v>
      </c>
      <c r="D3793" s="22">
        <v>64</v>
      </c>
      <c r="E3793" s="23"/>
    </row>
    <row r="3794" spans="1:5" ht="20" customHeight="1">
      <c r="A3794" s="19" t="s">
        <v>6708</v>
      </c>
      <c r="B3794" s="20" t="s">
        <v>6709</v>
      </c>
      <c r="C3794" s="21" t="s">
        <v>345</v>
      </c>
      <c r="D3794" s="22">
        <v>66</v>
      </c>
      <c r="E3794" s="23"/>
    </row>
    <row r="3795" spans="1:5" ht="20" customHeight="1">
      <c r="A3795" s="19" t="s">
        <v>6710</v>
      </c>
      <c r="B3795" s="20" t="s">
        <v>6711</v>
      </c>
      <c r="C3795" s="21" t="s">
        <v>345</v>
      </c>
      <c r="D3795" s="22">
        <v>67</v>
      </c>
      <c r="E3795" s="23"/>
    </row>
    <row r="3796" spans="1:5" ht="20" customHeight="1">
      <c r="A3796" s="19" t="s">
        <v>6712</v>
      </c>
      <c r="B3796" s="20" t="s">
        <v>6713</v>
      </c>
      <c r="C3796" s="21" t="s">
        <v>345</v>
      </c>
      <c r="D3796" s="22">
        <v>66</v>
      </c>
      <c r="E3796" s="23"/>
    </row>
    <row r="3797" spans="1:5" ht="20" customHeight="1">
      <c r="A3797" s="19" t="s">
        <v>6714</v>
      </c>
      <c r="B3797" s="20" t="s">
        <v>6713</v>
      </c>
      <c r="C3797" s="21" t="s">
        <v>345</v>
      </c>
      <c r="D3797" s="22">
        <v>66</v>
      </c>
      <c r="E3797" s="23"/>
    </row>
    <row r="3798" spans="1:5" ht="20" customHeight="1">
      <c r="A3798" s="19" t="s">
        <v>6715</v>
      </c>
      <c r="B3798" s="20" t="s">
        <v>6716</v>
      </c>
      <c r="C3798" s="21" t="s">
        <v>345</v>
      </c>
      <c r="D3798" s="22">
        <v>66</v>
      </c>
      <c r="E3798" s="23"/>
    </row>
    <row r="3799" spans="1:5" ht="20" customHeight="1">
      <c r="A3799" s="19" t="s">
        <v>6717</v>
      </c>
      <c r="B3799" s="20" t="s">
        <v>6718</v>
      </c>
      <c r="C3799" s="21" t="s">
        <v>345</v>
      </c>
      <c r="D3799" s="22">
        <v>65</v>
      </c>
      <c r="E3799" s="23"/>
    </row>
    <row r="3800" spans="1:5" ht="20" customHeight="1">
      <c r="A3800" s="19" t="s">
        <v>6719</v>
      </c>
      <c r="B3800" s="20" t="s">
        <v>6720</v>
      </c>
      <c r="C3800" s="21" t="s">
        <v>296</v>
      </c>
      <c r="D3800" s="22">
        <v>61</v>
      </c>
      <c r="E3800" s="23"/>
    </row>
    <row r="3801" spans="1:5" ht="20" customHeight="1">
      <c r="A3801" s="19" t="s">
        <v>6721</v>
      </c>
      <c r="B3801" s="20" t="s">
        <v>6722</v>
      </c>
      <c r="C3801" s="21" t="s">
        <v>345</v>
      </c>
      <c r="D3801" s="22">
        <v>66</v>
      </c>
      <c r="E3801" s="23"/>
    </row>
    <row r="3802" spans="1:5" ht="20" customHeight="1">
      <c r="A3802" s="19" t="s">
        <v>6723</v>
      </c>
      <c r="B3802" s="20" t="s">
        <v>6724</v>
      </c>
      <c r="C3802" s="21" t="s">
        <v>345</v>
      </c>
      <c r="D3802" s="22">
        <v>66</v>
      </c>
      <c r="E3802" s="23"/>
    </row>
    <row r="3803" spans="1:5" ht="20" customHeight="1">
      <c r="A3803" s="19" t="s">
        <v>200</v>
      </c>
      <c r="B3803" s="20" t="s">
        <v>204</v>
      </c>
      <c r="C3803" s="21" t="s">
        <v>139</v>
      </c>
      <c r="D3803" s="22">
        <v>63</v>
      </c>
      <c r="E3803" s="23"/>
    </row>
    <row r="3804" spans="1:5" ht="20" customHeight="1">
      <c r="A3804" s="19" t="s">
        <v>6725</v>
      </c>
      <c r="B3804" s="20" t="s">
        <v>6726</v>
      </c>
      <c r="C3804" s="21" t="s">
        <v>345</v>
      </c>
      <c r="D3804" s="22">
        <v>67</v>
      </c>
      <c r="E3804" s="23"/>
    </row>
    <row r="3805" spans="1:5" ht="20" customHeight="1">
      <c r="A3805" s="19" t="s">
        <v>6727</v>
      </c>
      <c r="B3805" s="20" t="s">
        <v>6726</v>
      </c>
      <c r="C3805" s="21" t="s">
        <v>345</v>
      </c>
      <c r="D3805" s="22">
        <v>67</v>
      </c>
      <c r="E3805" s="23"/>
    </row>
    <row r="3806" spans="1:5" ht="20" customHeight="1">
      <c r="A3806" s="19" t="s">
        <v>6728</v>
      </c>
      <c r="B3806" s="20" t="s">
        <v>6729</v>
      </c>
      <c r="C3806" s="21" t="s">
        <v>345</v>
      </c>
      <c r="D3806" s="22">
        <v>66</v>
      </c>
      <c r="E3806" s="23"/>
    </row>
    <row r="3807" spans="1:5" ht="20" customHeight="1">
      <c r="A3807" s="19" t="s">
        <v>6730</v>
      </c>
      <c r="B3807" s="20" t="s">
        <v>6729</v>
      </c>
      <c r="C3807" s="21" t="s">
        <v>345</v>
      </c>
      <c r="D3807" s="22">
        <v>66</v>
      </c>
      <c r="E3807" s="23"/>
    </row>
    <row r="3808" spans="1:5" ht="20" customHeight="1">
      <c r="A3808" s="19" t="s">
        <v>6731</v>
      </c>
      <c r="B3808" s="20" t="s">
        <v>6729</v>
      </c>
      <c r="C3808" s="21" t="s">
        <v>345</v>
      </c>
      <c r="D3808" s="22">
        <v>66</v>
      </c>
      <c r="E3808" s="23"/>
    </row>
    <row r="3809" spans="1:5" ht="20" customHeight="1">
      <c r="A3809" s="19" t="s">
        <v>6732</v>
      </c>
      <c r="B3809" s="20" t="s">
        <v>6729</v>
      </c>
      <c r="C3809" s="21" t="s">
        <v>345</v>
      </c>
      <c r="D3809" s="22">
        <v>66</v>
      </c>
      <c r="E3809" s="23"/>
    </row>
    <row r="3810" spans="1:5" ht="20" customHeight="1">
      <c r="A3810" s="19" t="s">
        <v>6733</v>
      </c>
      <c r="B3810" s="20" t="s">
        <v>6729</v>
      </c>
      <c r="C3810" s="21" t="s">
        <v>345</v>
      </c>
      <c r="D3810" s="22">
        <v>66</v>
      </c>
      <c r="E3810" s="23"/>
    </row>
    <row r="3811" spans="1:5" ht="20" customHeight="1">
      <c r="A3811" s="19" t="s">
        <v>6734</v>
      </c>
      <c r="B3811" s="20" t="s">
        <v>6735</v>
      </c>
      <c r="C3811" s="21" t="s">
        <v>345</v>
      </c>
      <c r="D3811" s="22">
        <v>66</v>
      </c>
      <c r="E3811" s="23"/>
    </row>
    <row r="3812" spans="1:5" ht="20" customHeight="1">
      <c r="A3812" s="19" t="s">
        <v>6736</v>
      </c>
      <c r="B3812" s="20" t="s">
        <v>6737</v>
      </c>
      <c r="C3812" s="21" t="s">
        <v>345</v>
      </c>
      <c r="D3812" s="22">
        <v>65</v>
      </c>
      <c r="E3812" s="23"/>
    </row>
    <row r="3813" spans="1:5" ht="20" customHeight="1">
      <c r="A3813" s="19" t="s">
        <v>6738</v>
      </c>
      <c r="B3813" s="20" t="s">
        <v>6739</v>
      </c>
      <c r="C3813" s="21" t="s">
        <v>345</v>
      </c>
      <c r="D3813" s="22">
        <v>66</v>
      </c>
      <c r="E3813" s="23"/>
    </row>
    <row r="3814" spans="1:5" ht="20" customHeight="1">
      <c r="A3814" s="19" t="s">
        <v>6740</v>
      </c>
      <c r="B3814" s="20" t="s">
        <v>6741</v>
      </c>
      <c r="C3814" s="21" t="s">
        <v>345</v>
      </c>
      <c r="D3814" s="22">
        <v>67</v>
      </c>
      <c r="E3814" s="23"/>
    </row>
    <row r="3815" spans="1:5" ht="20" customHeight="1">
      <c r="A3815" s="19" t="s">
        <v>6742</v>
      </c>
      <c r="B3815" s="20" t="s">
        <v>6743</v>
      </c>
      <c r="C3815" s="21" t="s">
        <v>345</v>
      </c>
      <c r="D3815" s="22">
        <v>66</v>
      </c>
      <c r="E3815" s="23"/>
    </row>
    <row r="3816" spans="1:5" ht="20" customHeight="1">
      <c r="A3816" s="19" t="s">
        <v>6744</v>
      </c>
      <c r="B3816" s="20" t="s">
        <v>6745</v>
      </c>
      <c r="C3816" s="21" t="s">
        <v>345</v>
      </c>
      <c r="D3816" s="22">
        <v>66</v>
      </c>
      <c r="E3816" s="23"/>
    </row>
    <row r="3817" spans="1:5" ht="20" customHeight="1">
      <c r="A3817" s="19" t="s">
        <v>6746</v>
      </c>
      <c r="B3817" s="20" t="s">
        <v>6745</v>
      </c>
      <c r="C3817" s="21" t="s">
        <v>345</v>
      </c>
      <c r="D3817" s="22">
        <v>66</v>
      </c>
      <c r="E3817" s="23"/>
    </row>
    <row r="3818" spans="1:5" ht="20" customHeight="1">
      <c r="A3818" s="19" t="s">
        <v>6747</v>
      </c>
      <c r="B3818" s="20" t="s">
        <v>6748</v>
      </c>
      <c r="C3818" s="21" t="s">
        <v>345</v>
      </c>
      <c r="D3818" s="22">
        <v>66</v>
      </c>
      <c r="E3818" s="23"/>
    </row>
    <row r="3819" spans="1:5" ht="20" customHeight="1">
      <c r="A3819" s="19" t="s">
        <v>6749</v>
      </c>
      <c r="B3819" s="20" t="s">
        <v>6750</v>
      </c>
      <c r="C3819" s="21" t="s">
        <v>345</v>
      </c>
      <c r="D3819" s="22">
        <v>65</v>
      </c>
      <c r="E3819" s="23"/>
    </row>
    <row r="3820" spans="1:5" ht="20" customHeight="1">
      <c r="A3820" s="19" t="s">
        <v>6751</v>
      </c>
      <c r="B3820" s="20" t="s">
        <v>6750</v>
      </c>
      <c r="C3820" s="21" t="s">
        <v>345</v>
      </c>
      <c r="D3820" s="22">
        <v>65</v>
      </c>
      <c r="E3820" s="23"/>
    </row>
    <row r="3821" spans="1:5" ht="20" customHeight="1">
      <c r="A3821" s="19" t="s">
        <v>6752</v>
      </c>
      <c r="B3821" s="20" t="s">
        <v>6753</v>
      </c>
      <c r="C3821" s="21" t="s">
        <v>345</v>
      </c>
      <c r="D3821" s="22">
        <v>66</v>
      </c>
      <c r="E3821" s="23"/>
    </row>
    <row r="3822" spans="1:5" ht="20" customHeight="1">
      <c r="A3822" s="19" t="s">
        <v>6754</v>
      </c>
      <c r="B3822" s="24">
        <v>100</v>
      </c>
      <c r="C3822" s="21" t="s">
        <v>345</v>
      </c>
      <c r="D3822" s="22">
        <v>67</v>
      </c>
      <c r="E3822" s="23"/>
    </row>
    <row r="3823" spans="1:5" ht="20" customHeight="1">
      <c r="A3823" s="19" t="s">
        <v>6755</v>
      </c>
      <c r="B3823" s="20" t="s">
        <v>6756</v>
      </c>
      <c r="C3823" s="21" t="s">
        <v>345</v>
      </c>
      <c r="D3823" s="22">
        <v>66</v>
      </c>
      <c r="E3823" s="23"/>
    </row>
    <row r="3824" spans="1:5" ht="20" customHeight="1">
      <c r="A3824" s="19" t="s">
        <v>6757</v>
      </c>
      <c r="B3824" s="20" t="s">
        <v>6758</v>
      </c>
      <c r="C3824" s="21" t="s">
        <v>345</v>
      </c>
      <c r="D3824" s="22">
        <v>66</v>
      </c>
      <c r="E3824" s="23"/>
    </row>
    <row r="3825" spans="1:5" ht="20" customHeight="1">
      <c r="A3825" s="19" t="s">
        <v>6759</v>
      </c>
      <c r="B3825" s="20" t="s">
        <v>6758</v>
      </c>
      <c r="C3825" s="21" t="s">
        <v>345</v>
      </c>
      <c r="D3825" s="22">
        <v>66</v>
      </c>
      <c r="E3825" s="23"/>
    </row>
    <row r="3826" spans="1:5" ht="20" customHeight="1">
      <c r="A3826" s="19" t="s">
        <v>6760</v>
      </c>
      <c r="B3826" s="20" t="s">
        <v>6761</v>
      </c>
      <c r="C3826" s="21" t="s">
        <v>345</v>
      </c>
      <c r="D3826" s="22">
        <v>66</v>
      </c>
      <c r="E3826" s="23"/>
    </row>
    <row r="3827" spans="1:5" ht="20" customHeight="1">
      <c r="A3827" s="19" t="s">
        <v>6762</v>
      </c>
      <c r="B3827" s="20" t="s">
        <v>6763</v>
      </c>
      <c r="C3827" s="21" t="s">
        <v>345</v>
      </c>
      <c r="D3827" s="22">
        <v>65</v>
      </c>
      <c r="E3827" s="23"/>
    </row>
    <row r="3828" spans="1:5" ht="20" customHeight="1">
      <c r="A3828" s="19" t="s">
        <v>6764</v>
      </c>
      <c r="B3828" s="20" t="s">
        <v>6765</v>
      </c>
      <c r="C3828" s="21" t="s">
        <v>345</v>
      </c>
      <c r="D3828" s="22">
        <v>66</v>
      </c>
      <c r="E3828" s="23"/>
    </row>
    <row r="3829" spans="1:5" ht="20" customHeight="1">
      <c r="A3829" s="19" t="s">
        <v>6766</v>
      </c>
      <c r="B3829" s="20" t="s">
        <v>6767</v>
      </c>
      <c r="C3829" s="21" t="s">
        <v>345</v>
      </c>
      <c r="D3829" s="22">
        <v>64</v>
      </c>
      <c r="E3829" s="23"/>
    </row>
    <row r="3830" spans="1:5" ht="20" customHeight="1">
      <c r="A3830" s="19" t="s">
        <v>6768</v>
      </c>
      <c r="B3830" s="20" t="s">
        <v>6767</v>
      </c>
      <c r="C3830" s="21" t="s">
        <v>345</v>
      </c>
      <c r="D3830" s="22">
        <v>64</v>
      </c>
      <c r="E3830" s="23"/>
    </row>
    <row r="3831" spans="1:5" ht="20" customHeight="1">
      <c r="A3831" s="19" t="s">
        <v>6769</v>
      </c>
      <c r="B3831" s="20" t="s">
        <v>6770</v>
      </c>
      <c r="C3831" s="21" t="s">
        <v>345</v>
      </c>
      <c r="D3831" s="22">
        <v>66</v>
      </c>
      <c r="E3831" s="23"/>
    </row>
    <row r="3832" spans="1:5" ht="20" customHeight="1">
      <c r="A3832" s="19" t="s">
        <v>6771</v>
      </c>
      <c r="B3832" s="20" t="s">
        <v>6772</v>
      </c>
      <c r="C3832" s="21" t="s">
        <v>345</v>
      </c>
      <c r="D3832" s="22">
        <v>66</v>
      </c>
      <c r="E3832" s="23"/>
    </row>
    <row r="3833" spans="1:5" ht="20" customHeight="1">
      <c r="A3833" s="19" t="s">
        <v>6773</v>
      </c>
      <c r="B3833" s="20" t="s">
        <v>6772</v>
      </c>
      <c r="C3833" s="21" t="s">
        <v>345</v>
      </c>
      <c r="D3833" s="22">
        <v>66</v>
      </c>
      <c r="E3833" s="23"/>
    </row>
    <row r="3834" spans="1:5" ht="20" customHeight="1">
      <c r="A3834" s="19" t="s">
        <v>6774</v>
      </c>
      <c r="B3834" s="20" t="s">
        <v>6775</v>
      </c>
      <c r="C3834" s="21" t="s">
        <v>345</v>
      </c>
      <c r="D3834" s="22">
        <v>66</v>
      </c>
      <c r="E3834" s="23"/>
    </row>
    <row r="3835" spans="1:5" ht="20" customHeight="1">
      <c r="A3835" s="19" t="s">
        <v>6776</v>
      </c>
      <c r="B3835" s="20" t="s">
        <v>6777</v>
      </c>
      <c r="C3835" s="21" t="s">
        <v>345</v>
      </c>
      <c r="D3835" s="22">
        <v>65</v>
      </c>
      <c r="E3835" s="23"/>
    </row>
    <row r="3836" spans="1:5" ht="20" customHeight="1">
      <c r="A3836" s="19" t="s">
        <v>6778</v>
      </c>
      <c r="B3836" s="20" t="s">
        <v>6779</v>
      </c>
      <c r="C3836" s="21" t="s">
        <v>345</v>
      </c>
      <c r="D3836" s="22">
        <v>66</v>
      </c>
      <c r="E3836" s="23"/>
    </row>
    <row r="3837" spans="1:5" ht="20" customHeight="1">
      <c r="A3837" s="19" t="s">
        <v>6780</v>
      </c>
      <c r="B3837" s="20" t="s">
        <v>6781</v>
      </c>
      <c r="C3837" s="21" t="s">
        <v>345</v>
      </c>
      <c r="D3837" s="22">
        <v>67</v>
      </c>
      <c r="E3837" s="23"/>
    </row>
    <row r="3838" spans="1:5" ht="20" customHeight="1">
      <c r="A3838" s="19" t="s">
        <v>6782</v>
      </c>
      <c r="B3838" s="20" t="s">
        <v>6783</v>
      </c>
      <c r="C3838" s="21" t="s">
        <v>296</v>
      </c>
      <c r="D3838" s="22">
        <v>52</v>
      </c>
      <c r="E3838" s="23"/>
    </row>
    <row r="3839" spans="1:5" ht="20" customHeight="1">
      <c r="A3839" s="19" t="s">
        <v>6784</v>
      </c>
      <c r="B3839" s="20" t="s">
        <v>6785</v>
      </c>
      <c r="C3839" s="21" t="s">
        <v>345</v>
      </c>
      <c r="D3839" s="22">
        <v>66</v>
      </c>
      <c r="E3839" s="23"/>
    </row>
    <row r="3840" spans="1:5" ht="20" customHeight="1">
      <c r="A3840" s="19" t="s">
        <v>6786</v>
      </c>
      <c r="B3840" s="20" t="s">
        <v>6787</v>
      </c>
      <c r="C3840" s="21" t="s">
        <v>139</v>
      </c>
      <c r="D3840" s="22">
        <v>63</v>
      </c>
      <c r="E3840" s="23"/>
    </row>
    <row r="3841" spans="1:5" ht="20" customHeight="1">
      <c r="A3841" s="19" t="s">
        <v>6788</v>
      </c>
      <c r="B3841" s="24">
        <v>100</v>
      </c>
      <c r="C3841" s="21" t="s">
        <v>345</v>
      </c>
      <c r="D3841" s="22">
        <v>66</v>
      </c>
      <c r="E3841" s="23"/>
    </row>
    <row r="3842" spans="1:5" ht="20" customHeight="1">
      <c r="A3842" s="19" t="s">
        <v>6789</v>
      </c>
      <c r="B3842" s="24">
        <v>100</v>
      </c>
      <c r="C3842" s="21" t="s">
        <v>345</v>
      </c>
      <c r="D3842" s="22">
        <v>66</v>
      </c>
      <c r="E3842" s="23"/>
    </row>
    <row r="3843" spans="1:5" ht="20" customHeight="1">
      <c r="A3843" s="19" t="s">
        <v>6790</v>
      </c>
      <c r="B3843" s="24">
        <v>100</v>
      </c>
      <c r="C3843" s="21" t="s">
        <v>345</v>
      </c>
      <c r="D3843" s="22">
        <v>66</v>
      </c>
      <c r="E3843" s="23"/>
    </row>
    <row r="3844" spans="1:5" ht="20" customHeight="1">
      <c r="A3844" s="19" t="s">
        <v>6791</v>
      </c>
      <c r="B3844" s="24">
        <v>100</v>
      </c>
      <c r="C3844" s="21" t="s">
        <v>345</v>
      </c>
      <c r="D3844" s="22">
        <v>66</v>
      </c>
      <c r="E3844" s="23"/>
    </row>
    <row r="3845" spans="1:5" ht="20" customHeight="1">
      <c r="A3845" s="19" t="s">
        <v>6792</v>
      </c>
      <c r="B3845" s="24">
        <v>100</v>
      </c>
      <c r="C3845" s="21" t="s">
        <v>345</v>
      </c>
      <c r="D3845" s="22">
        <v>65</v>
      </c>
      <c r="E3845" s="23"/>
    </row>
    <row r="3846" spans="1:5" ht="20" customHeight="1">
      <c r="A3846" s="19" t="s">
        <v>6793</v>
      </c>
      <c r="B3846" s="20" t="s">
        <v>6794</v>
      </c>
      <c r="C3846" s="21" t="s">
        <v>345</v>
      </c>
      <c r="D3846" s="22">
        <v>66</v>
      </c>
      <c r="E3846" s="23"/>
    </row>
    <row r="3847" spans="1:5" ht="20" customHeight="1">
      <c r="A3847" s="19" t="s">
        <v>6795</v>
      </c>
      <c r="B3847" s="20" t="s">
        <v>6796</v>
      </c>
      <c r="C3847" s="21" t="s">
        <v>345</v>
      </c>
      <c r="D3847" s="22">
        <v>66</v>
      </c>
      <c r="E3847" s="23"/>
    </row>
    <row r="3848" spans="1:5" ht="20" customHeight="1">
      <c r="A3848" s="19" t="s">
        <v>6797</v>
      </c>
      <c r="B3848" s="24">
        <v>100</v>
      </c>
      <c r="C3848" s="21" t="s">
        <v>345</v>
      </c>
      <c r="D3848" s="22">
        <v>66</v>
      </c>
      <c r="E3848" s="23"/>
    </row>
    <row r="3849" spans="1:5" ht="20" customHeight="1">
      <c r="A3849" s="19" t="s">
        <v>6798</v>
      </c>
      <c r="B3849" s="24">
        <v>100</v>
      </c>
      <c r="C3849" s="21" t="s">
        <v>345</v>
      </c>
      <c r="D3849" s="22">
        <v>66</v>
      </c>
      <c r="E3849" s="23"/>
    </row>
    <row r="3850" spans="1:5" ht="20" customHeight="1">
      <c r="A3850" s="19" t="s">
        <v>6799</v>
      </c>
      <c r="B3850" s="24">
        <v>100</v>
      </c>
      <c r="C3850" s="21" t="s">
        <v>345</v>
      </c>
      <c r="D3850" s="22">
        <v>66</v>
      </c>
      <c r="E3850" s="23"/>
    </row>
    <row r="3851" spans="1:5" ht="20" customHeight="1">
      <c r="A3851" s="19" t="s">
        <v>6800</v>
      </c>
      <c r="B3851" s="20" t="s">
        <v>6801</v>
      </c>
      <c r="C3851" s="21" t="s">
        <v>345</v>
      </c>
      <c r="D3851" s="22">
        <v>65</v>
      </c>
      <c r="E3851" s="23"/>
    </row>
    <row r="3852" spans="1:5" ht="20" customHeight="1">
      <c r="A3852" s="19" t="s">
        <v>6802</v>
      </c>
      <c r="B3852" s="20" t="s">
        <v>6801</v>
      </c>
      <c r="C3852" s="21" t="s">
        <v>345</v>
      </c>
      <c r="D3852" s="22">
        <v>65</v>
      </c>
      <c r="E3852" s="23"/>
    </row>
    <row r="3853" spans="1:5" ht="20" customHeight="1">
      <c r="A3853" s="19" t="s">
        <v>6803</v>
      </c>
      <c r="B3853" s="20" t="s">
        <v>6804</v>
      </c>
      <c r="C3853" s="21" t="s">
        <v>345</v>
      </c>
      <c r="D3853" s="22">
        <v>66</v>
      </c>
      <c r="E3853" s="23"/>
    </row>
    <row r="3854" spans="1:5" ht="20" customHeight="1">
      <c r="A3854" s="19" t="s">
        <v>6805</v>
      </c>
      <c r="B3854" s="20" t="s">
        <v>6806</v>
      </c>
      <c r="C3854" s="21" t="s">
        <v>296</v>
      </c>
      <c r="D3854" s="22">
        <v>53</v>
      </c>
      <c r="E3854" s="23"/>
    </row>
    <row r="3855" spans="1:5" ht="20" customHeight="1">
      <c r="A3855" s="19" t="s">
        <v>6807</v>
      </c>
      <c r="B3855" s="24">
        <v>100</v>
      </c>
      <c r="C3855" s="21" t="s">
        <v>345</v>
      </c>
      <c r="D3855" s="22">
        <v>66</v>
      </c>
      <c r="E3855" s="23"/>
    </row>
    <row r="3856" spans="1:5" ht="20" customHeight="1">
      <c r="A3856" s="19" t="s">
        <v>6808</v>
      </c>
      <c r="B3856" s="20" t="s">
        <v>6809</v>
      </c>
      <c r="C3856" s="21" t="s">
        <v>345</v>
      </c>
      <c r="D3856" s="22">
        <v>66</v>
      </c>
      <c r="E3856" s="23"/>
    </row>
    <row r="3857" spans="1:5" ht="20" customHeight="1">
      <c r="A3857" s="19" t="s">
        <v>6810</v>
      </c>
      <c r="B3857" s="20" t="s">
        <v>6809</v>
      </c>
      <c r="C3857" s="21" t="s">
        <v>345</v>
      </c>
      <c r="D3857" s="22">
        <v>66</v>
      </c>
      <c r="E3857" s="23"/>
    </row>
    <row r="3858" spans="1:5" ht="20" customHeight="1">
      <c r="A3858" s="19" t="s">
        <v>6811</v>
      </c>
      <c r="B3858" s="20" t="s">
        <v>6812</v>
      </c>
      <c r="C3858" s="21" t="s">
        <v>296</v>
      </c>
      <c r="D3858" s="22">
        <v>54</v>
      </c>
      <c r="E3858" s="23"/>
    </row>
    <row r="3859" spans="1:5" ht="20" customHeight="1">
      <c r="A3859" s="19" t="s">
        <v>6813</v>
      </c>
      <c r="B3859" s="20" t="s">
        <v>6814</v>
      </c>
      <c r="C3859" s="21" t="s">
        <v>345</v>
      </c>
      <c r="D3859" s="22">
        <v>66</v>
      </c>
      <c r="E3859" s="23"/>
    </row>
    <row r="3860" spans="1:5" ht="20" customHeight="1">
      <c r="A3860" s="19" t="s">
        <v>6815</v>
      </c>
      <c r="B3860" s="20" t="s">
        <v>6816</v>
      </c>
      <c r="C3860" s="21" t="s">
        <v>345</v>
      </c>
      <c r="D3860" s="22">
        <v>65</v>
      </c>
      <c r="E3860" s="23"/>
    </row>
    <row r="3861" spans="1:5" ht="20" customHeight="1">
      <c r="A3861" s="19" t="s">
        <v>6817</v>
      </c>
      <c r="B3861" s="20" t="s">
        <v>6818</v>
      </c>
      <c r="C3861" s="21" t="s">
        <v>345</v>
      </c>
      <c r="D3861" s="22">
        <v>66</v>
      </c>
      <c r="E3861" s="23"/>
    </row>
    <row r="3862" spans="1:5" ht="20" customHeight="1">
      <c r="A3862" s="19" t="s">
        <v>6819</v>
      </c>
      <c r="B3862" s="20" t="s">
        <v>6820</v>
      </c>
      <c r="C3862" s="21" t="s">
        <v>345</v>
      </c>
      <c r="D3862" s="22">
        <v>64</v>
      </c>
      <c r="E3862" s="23"/>
    </row>
    <row r="3863" spans="1:5" ht="20" customHeight="1">
      <c r="A3863" s="19" t="s">
        <v>6821</v>
      </c>
      <c r="B3863" s="20" t="s">
        <v>6822</v>
      </c>
      <c r="C3863" s="21" t="s">
        <v>345</v>
      </c>
      <c r="D3863" s="22">
        <v>66</v>
      </c>
      <c r="E3863" s="23"/>
    </row>
    <row r="3864" spans="1:5" ht="20" customHeight="1">
      <c r="A3864" s="19" t="s">
        <v>6823</v>
      </c>
      <c r="B3864" s="20" t="s">
        <v>6824</v>
      </c>
      <c r="C3864" s="21" t="s">
        <v>345</v>
      </c>
      <c r="D3864" s="22">
        <v>66</v>
      </c>
      <c r="E3864" s="23"/>
    </row>
    <row r="3865" spans="1:5" ht="20" customHeight="1">
      <c r="A3865" s="19" t="s">
        <v>6825</v>
      </c>
      <c r="B3865" s="20" t="s">
        <v>6824</v>
      </c>
      <c r="C3865" s="21" t="s">
        <v>345</v>
      </c>
      <c r="D3865" s="22">
        <v>66</v>
      </c>
      <c r="E3865" s="23"/>
    </row>
    <row r="3866" spans="1:5" ht="20" customHeight="1">
      <c r="A3866" s="19" t="s">
        <v>6826</v>
      </c>
      <c r="B3866" s="24">
        <v>100</v>
      </c>
      <c r="C3866" s="21" t="s">
        <v>345</v>
      </c>
      <c r="D3866" s="22">
        <v>66</v>
      </c>
      <c r="E3866" s="23"/>
    </row>
    <row r="3867" spans="1:5" ht="20" customHeight="1">
      <c r="A3867" s="19" t="s">
        <v>6827</v>
      </c>
      <c r="B3867" s="20" t="s">
        <v>6828</v>
      </c>
      <c r="C3867" s="21" t="s">
        <v>345</v>
      </c>
      <c r="D3867" s="22">
        <v>65</v>
      </c>
      <c r="E3867" s="23"/>
    </row>
    <row r="3868" spans="1:5" ht="20" customHeight="1">
      <c r="A3868" s="19" t="s">
        <v>6829</v>
      </c>
      <c r="B3868" s="20" t="s">
        <v>6830</v>
      </c>
      <c r="C3868" s="21" t="s">
        <v>345</v>
      </c>
      <c r="D3868" s="22">
        <v>66</v>
      </c>
      <c r="E3868" s="23"/>
    </row>
    <row r="3869" spans="1:5" ht="20" customHeight="1">
      <c r="A3869" s="19" t="s">
        <v>6831</v>
      </c>
      <c r="B3869" s="20" t="s">
        <v>6832</v>
      </c>
      <c r="C3869" s="21" t="s">
        <v>296</v>
      </c>
      <c r="D3869" s="22">
        <v>58</v>
      </c>
      <c r="E3869" s="23"/>
    </row>
    <row r="3870" spans="1:5" ht="20" customHeight="1">
      <c r="A3870" s="19" t="s">
        <v>6833</v>
      </c>
      <c r="B3870" s="20" t="s">
        <v>6834</v>
      </c>
      <c r="C3870" s="21" t="s">
        <v>296</v>
      </c>
      <c r="D3870" s="22">
        <v>52</v>
      </c>
      <c r="E3870" s="23"/>
    </row>
    <row r="3871" spans="1:5" ht="20" customHeight="1">
      <c r="A3871" s="19" t="s">
        <v>6835</v>
      </c>
      <c r="B3871" s="20" t="s">
        <v>6836</v>
      </c>
      <c r="C3871" s="21" t="s">
        <v>296</v>
      </c>
      <c r="D3871" s="22">
        <v>53</v>
      </c>
      <c r="E3871" s="23"/>
    </row>
    <row r="3872" spans="1:5" ht="20" customHeight="1">
      <c r="A3872" s="19" t="s">
        <v>6837</v>
      </c>
      <c r="B3872" s="20" t="s">
        <v>6838</v>
      </c>
      <c r="C3872" s="21" t="s">
        <v>296</v>
      </c>
      <c r="D3872" s="22">
        <v>54</v>
      </c>
      <c r="E3872" s="23"/>
    </row>
    <row r="3873" spans="1:5" ht="20" customHeight="1">
      <c r="A3873" s="19" t="s">
        <v>6839</v>
      </c>
      <c r="B3873" s="20" t="s">
        <v>6840</v>
      </c>
      <c r="C3873" s="21" t="s">
        <v>345</v>
      </c>
      <c r="D3873" s="22">
        <v>66</v>
      </c>
      <c r="E3873" s="23"/>
    </row>
    <row r="3874" spans="1:5" ht="20" customHeight="1">
      <c r="A3874" s="19" t="s">
        <v>6841</v>
      </c>
      <c r="B3874" s="20" t="s">
        <v>6840</v>
      </c>
      <c r="C3874" s="21" t="s">
        <v>345</v>
      </c>
      <c r="D3874" s="22">
        <v>66</v>
      </c>
      <c r="E3874" s="23"/>
    </row>
    <row r="3875" spans="1:5" ht="20" customHeight="1">
      <c r="A3875" s="19" t="s">
        <v>6842</v>
      </c>
      <c r="B3875" s="20" t="s">
        <v>6840</v>
      </c>
      <c r="C3875" s="21" t="s">
        <v>345</v>
      </c>
      <c r="D3875" s="22">
        <v>66</v>
      </c>
      <c r="E3875" s="23"/>
    </row>
    <row r="3876" spans="1:5" ht="20" customHeight="1">
      <c r="A3876" s="19" t="s">
        <v>6843</v>
      </c>
      <c r="B3876" s="20" t="s">
        <v>6844</v>
      </c>
      <c r="C3876" s="21" t="s">
        <v>345</v>
      </c>
      <c r="D3876" s="22">
        <v>66</v>
      </c>
      <c r="E3876" s="23"/>
    </row>
    <row r="3877" spans="1:5" ht="20" customHeight="1">
      <c r="A3877" s="19" t="s">
        <v>6845</v>
      </c>
      <c r="B3877" s="20" t="s">
        <v>6846</v>
      </c>
      <c r="C3877" s="21" t="s">
        <v>345</v>
      </c>
      <c r="D3877" s="22">
        <v>66</v>
      </c>
      <c r="E3877" s="23"/>
    </row>
    <row r="3878" spans="1:5" ht="20" customHeight="1">
      <c r="A3878" s="19" t="s">
        <v>6847</v>
      </c>
      <c r="B3878" s="20" t="s">
        <v>6848</v>
      </c>
      <c r="C3878" s="21" t="s">
        <v>345</v>
      </c>
      <c r="D3878" s="22">
        <v>65</v>
      </c>
      <c r="E3878" s="23"/>
    </row>
    <row r="3879" spans="1:5" ht="20" customHeight="1">
      <c r="A3879" s="19" t="s">
        <v>6849</v>
      </c>
      <c r="B3879" s="20" t="s">
        <v>6848</v>
      </c>
      <c r="C3879" s="21" t="s">
        <v>345</v>
      </c>
      <c r="D3879" s="22">
        <v>65</v>
      </c>
      <c r="E3879" s="23"/>
    </row>
    <row r="3880" spans="1:5" ht="20" customHeight="1">
      <c r="A3880" s="19" t="s">
        <v>6850</v>
      </c>
      <c r="B3880" s="20" t="s">
        <v>6848</v>
      </c>
      <c r="C3880" s="21" t="s">
        <v>345</v>
      </c>
      <c r="D3880" s="22">
        <v>65</v>
      </c>
      <c r="E3880" s="23"/>
    </row>
    <row r="3881" spans="1:5" ht="20" customHeight="1">
      <c r="A3881" s="19" t="s">
        <v>6851</v>
      </c>
      <c r="B3881" s="20" t="s">
        <v>6852</v>
      </c>
      <c r="C3881" s="21" t="s">
        <v>345</v>
      </c>
      <c r="D3881" s="22">
        <v>66</v>
      </c>
      <c r="E3881" s="23"/>
    </row>
    <row r="3882" spans="1:5" ht="20" customHeight="1">
      <c r="A3882" s="19" t="s">
        <v>6853</v>
      </c>
      <c r="B3882" s="20" t="s">
        <v>6854</v>
      </c>
      <c r="C3882" s="21" t="s">
        <v>345</v>
      </c>
      <c r="D3882" s="22">
        <v>66</v>
      </c>
      <c r="E3882" s="23"/>
    </row>
    <row r="3883" spans="1:5" ht="20" customHeight="1">
      <c r="A3883" s="19" t="s">
        <v>6855</v>
      </c>
      <c r="B3883" s="20" t="s">
        <v>6854</v>
      </c>
      <c r="C3883" s="21" t="s">
        <v>345</v>
      </c>
      <c r="D3883" s="22">
        <v>66</v>
      </c>
      <c r="E3883" s="23"/>
    </row>
    <row r="3884" spans="1:5" ht="20" customHeight="1">
      <c r="A3884" s="19" t="s">
        <v>6856</v>
      </c>
      <c r="B3884" s="20" t="s">
        <v>6857</v>
      </c>
      <c r="C3884" s="21" t="s">
        <v>345</v>
      </c>
      <c r="D3884" s="22">
        <v>66</v>
      </c>
      <c r="E3884" s="23"/>
    </row>
    <row r="3885" spans="1:5" ht="20" customHeight="1">
      <c r="A3885" s="19" t="s">
        <v>6858</v>
      </c>
      <c r="B3885" s="20" t="s">
        <v>6859</v>
      </c>
      <c r="C3885" s="21" t="s">
        <v>345</v>
      </c>
      <c r="D3885" s="22">
        <v>66</v>
      </c>
      <c r="E3885" s="23"/>
    </row>
    <row r="3886" spans="1:5" ht="20" customHeight="1">
      <c r="A3886" s="19" t="s">
        <v>6860</v>
      </c>
      <c r="B3886" s="20" t="s">
        <v>6861</v>
      </c>
      <c r="C3886" s="21" t="s">
        <v>345</v>
      </c>
      <c r="D3886" s="22">
        <v>65</v>
      </c>
      <c r="E3886" s="23"/>
    </row>
    <row r="3887" spans="1:5" ht="20" customHeight="1">
      <c r="A3887" s="19" t="s">
        <v>6862</v>
      </c>
      <c r="B3887" s="20" t="s">
        <v>6863</v>
      </c>
      <c r="C3887" s="21" t="s">
        <v>345</v>
      </c>
      <c r="D3887" s="22">
        <v>66</v>
      </c>
      <c r="E3887" s="23"/>
    </row>
    <row r="3888" spans="1:5" ht="20" customHeight="1">
      <c r="A3888" s="19" t="s">
        <v>6864</v>
      </c>
      <c r="B3888" s="20" t="s">
        <v>6865</v>
      </c>
      <c r="C3888" s="21" t="s">
        <v>345</v>
      </c>
      <c r="D3888" s="22">
        <v>66</v>
      </c>
      <c r="E3888" s="23"/>
    </row>
    <row r="3889" spans="1:5" ht="20" customHeight="1">
      <c r="A3889" s="19" t="s">
        <v>6866</v>
      </c>
      <c r="B3889" s="20" t="s">
        <v>6865</v>
      </c>
      <c r="C3889" s="21" t="s">
        <v>345</v>
      </c>
      <c r="D3889" s="22">
        <v>66</v>
      </c>
      <c r="E3889" s="23"/>
    </row>
    <row r="3890" spans="1:5" ht="20" customHeight="1">
      <c r="A3890" s="19" t="s">
        <v>6867</v>
      </c>
      <c r="B3890" s="20" t="s">
        <v>6868</v>
      </c>
      <c r="C3890" s="21" t="s">
        <v>345</v>
      </c>
      <c r="D3890" s="22">
        <v>66</v>
      </c>
      <c r="E3890" s="23"/>
    </row>
    <row r="3891" spans="1:5" ht="20" customHeight="1">
      <c r="A3891" s="19" t="s">
        <v>6869</v>
      </c>
      <c r="B3891" s="20" t="s">
        <v>6870</v>
      </c>
      <c r="C3891" s="21" t="s">
        <v>345</v>
      </c>
      <c r="D3891" s="22">
        <v>66</v>
      </c>
      <c r="E3891" s="23"/>
    </row>
    <row r="3892" spans="1:5" ht="20" customHeight="1">
      <c r="A3892" s="19" t="s">
        <v>6871</v>
      </c>
      <c r="B3892" s="20" t="s">
        <v>6872</v>
      </c>
      <c r="C3892" s="21" t="s">
        <v>345</v>
      </c>
      <c r="D3892" s="22">
        <v>65</v>
      </c>
      <c r="E3892" s="23"/>
    </row>
    <row r="3893" spans="1:5" ht="20" customHeight="1">
      <c r="A3893" s="19" t="s">
        <v>6873</v>
      </c>
      <c r="B3893" s="20" t="s">
        <v>6874</v>
      </c>
      <c r="C3893" s="21" t="s">
        <v>345</v>
      </c>
      <c r="D3893" s="22">
        <v>66</v>
      </c>
      <c r="E3893" s="23"/>
    </row>
    <row r="3894" spans="1:5" ht="20" customHeight="1">
      <c r="A3894" s="19" t="s">
        <v>6875</v>
      </c>
      <c r="B3894" s="20" t="s">
        <v>6876</v>
      </c>
      <c r="C3894" s="21" t="s">
        <v>345</v>
      </c>
      <c r="D3894" s="22">
        <v>66</v>
      </c>
      <c r="E3894" s="23"/>
    </row>
    <row r="3895" spans="1:5" ht="20" customHeight="1">
      <c r="A3895" s="19" t="s">
        <v>6877</v>
      </c>
      <c r="B3895" s="20" t="s">
        <v>6876</v>
      </c>
      <c r="C3895" s="21" t="s">
        <v>345</v>
      </c>
      <c r="D3895" s="22">
        <v>66</v>
      </c>
      <c r="E3895" s="23"/>
    </row>
    <row r="3896" spans="1:5" ht="20" customHeight="1">
      <c r="A3896" s="19" t="s">
        <v>6878</v>
      </c>
      <c r="B3896" s="20" t="s">
        <v>6879</v>
      </c>
      <c r="C3896" s="21" t="s">
        <v>345</v>
      </c>
      <c r="D3896" s="22">
        <v>67</v>
      </c>
      <c r="E3896" s="23"/>
    </row>
    <row r="3897" spans="1:5" ht="20" customHeight="1">
      <c r="A3897" s="19" t="s">
        <v>6880</v>
      </c>
      <c r="B3897" s="20" t="s">
        <v>6881</v>
      </c>
      <c r="C3897" s="21" t="s">
        <v>345</v>
      </c>
      <c r="D3897" s="22">
        <v>66</v>
      </c>
      <c r="E3897" s="23"/>
    </row>
    <row r="3898" spans="1:5" ht="20" customHeight="1">
      <c r="A3898" s="19" t="s">
        <v>6882</v>
      </c>
      <c r="B3898" s="20" t="s">
        <v>6883</v>
      </c>
      <c r="C3898" s="21" t="s">
        <v>345</v>
      </c>
      <c r="D3898" s="22">
        <v>66</v>
      </c>
      <c r="E3898" s="23"/>
    </row>
    <row r="3899" spans="1:5" ht="20" customHeight="1">
      <c r="A3899" s="19" t="s">
        <v>6884</v>
      </c>
      <c r="B3899" s="20" t="s">
        <v>6885</v>
      </c>
      <c r="C3899" s="21" t="s">
        <v>139</v>
      </c>
      <c r="D3899" s="22">
        <v>63</v>
      </c>
      <c r="E3899" s="23"/>
    </row>
    <row r="3900" spans="1:5" ht="20" customHeight="1">
      <c r="A3900" s="19" t="s">
        <v>6886</v>
      </c>
      <c r="B3900" s="20" t="s">
        <v>6887</v>
      </c>
      <c r="C3900" s="21" t="s">
        <v>345</v>
      </c>
      <c r="D3900" s="22">
        <v>64</v>
      </c>
      <c r="E3900" s="23"/>
    </row>
    <row r="3901" spans="1:5" ht="20" customHeight="1">
      <c r="A3901" s="19" t="s">
        <v>6888</v>
      </c>
      <c r="B3901" s="20" t="s">
        <v>6887</v>
      </c>
      <c r="C3901" s="21" t="s">
        <v>345</v>
      </c>
      <c r="D3901" s="22">
        <v>64</v>
      </c>
      <c r="E3901" s="23"/>
    </row>
    <row r="3902" spans="1:5" ht="20" customHeight="1">
      <c r="A3902" s="19" t="s">
        <v>6889</v>
      </c>
      <c r="B3902" s="20" t="s">
        <v>6887</v>
      </c>
      <c r="C3902" s="21" t="s">
        <v>345</v>
      </c>
      <c r="D3902" s="22">
        <v>64</v>
      </c>
      <c r="E3902" s="23"/>
    </row>
    <row r="3903" spans="1:5" ht="20" customHeight="1">
      <c r="A3903" s="19" t="s">
        <v>6890</v>
      </c>
      <c r="B3903" s="20" t="s">
        <v>6891</v>
      </c>
      <c r="C3903" s="21" t="s">
        <v>345</v>
      </c>
      <c r="D3903" s="22">
        <v>65</v>
      </c>
      <c r="E3903" s="23"/>
    </row>
    <row r="3904" spans="1:5" ht="20" customHeight="1">
      <c r="A3904" s="19" t="s">
        <v>6892</v>
      </c>
      <c r="B3904" s="20" t="s">
        <v>6893</v>
      </c>
      <c r="C3904" s="21" t="s">
        <v>345</v>
      </c>
      <c r="D3904" s="22">
        <v>66</v>
      </c>
      <c r="E3904" s="23"/>
    </row>
    <row r="3905" spans="1:5" ht="20" customHeight="1">
      <c r="A3905" s="19" t="s">
        <v>6894</v>
      </c>
      <c r="B3905" s="20" t="s">
        <v>6895</v>
      </c>
      <c r="C3905" s="21" t="s">
        <v>345</v>
      </c>
      <c r="D3905" s="22">
        <v>66</v>
      </c>
      <c r="E3905" s="23"/>
    </row>
    <row r="3906" spans="1:5" ht="20" customHeight="1">
      <c r="A3906" s="19" t="s">
        <v>6896</v>
      </c>
      <c r="B3906" s="20" t="s">
        <v>6895</v>
      </c>
      <c r="C3906" s="21" t="s">
        <v>345</v>
      </c>
      <c r="D3906" s="22">
        <v>66</v>
      </c>
      <c r="E3906" s="23"/>
    </row>
    <row r="3907" spans="1:5" ht="20" customHeight="1">
      <c r="A3907" s="19" t="s">
        <v>6897</v>
      </c>
      <c r="B3907" s="20" t="s">
        <v>6895</v>
      </c>
      <c r="C3907" s="21" t="s">
        <v>345</v>
      </c>
      <c r="D3907" s="22">
        <v>66</v>
      </c>
      <c r="E3907" s="23"/>
    </row>
    <row r="3908" spans="1:5" ht="20" customHeight="1">
      <c r="A3908" s="19" t="s">
        <v>6898</v>
      </c>
      <c r="B3908" s="20" t="s">
        <v>6899</v>
      </c>
      <c r="C3908" s="21" t="s">
        <v>345</v>
      </c>
      <c r="D3908" s="22">
        <v>66</v>
      </c>
      <c r="E3908" s="23"/>
    </row>
    <row r="3909" spans="1:5" ht="20" customHeight="1">
      <c r="A3909" s="19" t="s">
        <v>6900</v>
      </c>
      <c r="B3909" s="20" t="s">
        <v>6901</v>
      </c>
      <c r="C3909" s="21" t="s">
        <v>345</v>
      </c>
      <c r="D3909" s="22">
        <v>66</v>
      </c>
      <c r="E3909" s="23"/>
    </row>
    <row r="3910" spans="1:5" ht="20" customHeight="1">
      <c r="A3910" s="19" t="s">
        <v>6902</v>
      </c>
      <c r="B3910" s="20" t="s">
        <v>6903</v>
      </c>
      <c r="C3910" s="21" t="s">
        <v>345</v>
      </c>
      <c r="D3910" s="22">
        <v>65</v>
      </c>
      <c r="E3910" s="23"/>
    </row>
    <row r="3911" spans="1:5" ht="20" customHeight="1">
      <c r="A3911" s="19" t="s">
        <v>6904</v>
      </c>
      <c r="B3911" s="20" t="s">
        <v>6903</v>
      </c>
      <c r="C3911" s="21" t="s">
        <v>345</v>
      </c>
      <c r="D3911" s="22">
        <v>65</v>
      </c>
      <c r="E3911" s="23"/>
    </row>
    <row r="3912" spans="1:5" ht="20" customHeight="1">
      <c r="A3912" s="19" t="s">
        <v>6905</v>
      </c>
      <c r="B3912" s="20" t="s">
        <v>6906</v>
      </c>
      <c r="C3912" s="21" t="s">
        <v>345</v>
      </c>
      <c r="D3912" s="22">
        <v>66</v>
      </c>
      <c r="E3912" s="23"/>
    </row>
    <row r="3913" spans="1:5" ht="20" customHeight="1">
      <c r="A3913" s="19" t="s">
        <v>6907</v>
      </c>
      <c r="B3913" s="20" t="s">
        <v>6908</v>
      </c>
      <c r="C3913" s="21" t="s">
        <v>345</v>
      </c>
      <c r="D3913" s="22">
        <v>66</v>
      </c>
      <c r="E3913" s="23"/>
    </row>
    <row r="3914" spans="1:5" ht="20" customHeight="1">
      <c r="A3914" s="19" t="s">
        <v>6909</v>
      </c>
      <c r="B3914" s="20" t="s">
        <v>6908</v>
      </c>
      <c r="C3914" s="21" t="s">
        <v>345</v>
      </c>
      <c r="D3914" s="22">
        <v>66</v>
      </c>
      <c r="E3914" s="23"/>
    </row>
    <row r="3915" spans="1:5" ht="20" customHeight="1">
      <c r="A3915" s="19" t="s">
        <v>6910</v>
      </c>
      <c r="B3915" s="20" t="s">
        <v>6911</v>
      </c>
      <c r="C3915" s="21" t="s">
        <v>345</v>
      </c>
      <c r="D3915" s="22">
        <v>66</v>
      </c>
      <c r="E3915" s="23"/>
    </row>
    <row r="3916" spans="1:5" ht="20" customHeight="1">
      <c r="A3916" s="19" t="s">
        <v>6912</v>
      </c>
      <c r="B3916" s="20" t="s">
        <v>6913</v>
      </c>
      <c r="C3916" s="21" t="s">
        <v>345</v>
      </c>
      <c r="D3916" s="22">
        <v>66</v>
      </c>
      <c r="E3916" s="23"/>
    </row>
    <row r="3917" spans="1:5" ht="20" customHeight="1">
      <c r="A3917" s="19" t="s">
        <v>6914</v>
      </c>
      <c r="B3917" s="20" t="s">
        <v>6915</v>
      </c>
      <c r="C3917" s="21" t="s">
        <v>345</v>
      </c>
      <c r="D3917" s="22">
        <v>65</v>
      </c>
      <c r="E3917" s="23"/>
    </row>
    <row r="3918" spans="1:5" ht="20" customHeight="1">
      <c r="A3918" s="19" t="s">
        <v>6916</v>
      </c>
      <c r="B3918" s="20" t="s">
        <v>6917</v>
      </c>
      <c r="C3918" s="21" t="s">
        <v>345</v>
      </c>
      <c r="D3918" s="22">
        <v>66</v>
      </c>
      <c r="E3918" s="23"/>
    </row>
    <row r="3919" spans="1:5" ht="20" customHeight="1">
      <c r="A3919" s="19" t="s">
        <v>6918</v>
      </c>
      <c r="B3919" s="20" t="s">
        <v>6919</v>
      </c>
      <c r="C3919" s="21" t="s">
        <v>345</v>
      </c>
      <c r="D3919" s="22">
        <v>67</v>
      </c>
      <c r="E3919" s="23"/>
    </row>
    <row r="3920" spans="1:5" ht="20" customHeight="1">
      <c r="A3920" s="19" t="s">
        <v>6920</v>
      </c>
      <c r="B3920" s="20" t="s">
        <v>6921</v>
      </c>
      <c r="C3920" s="21" t="s">
        <v>345</v>
      </c>
      <c r="D3920" s="22">
        <v>66</v>
      </c>
      <c r="E3920" s="23"/>
    </row>
    <row r="3921" spans="1:5" ht="20" customHeight="1">
      <c r="A3921" s="19" t="s">
        <v>6922</v>
      </c>
      <c r="B3921" s="20" t="s">
        <v>6921</v>
      </c>
      <c r="C3921" s="21" t="s">
        <v>345</v>
      </c>
      <c r="D3921" s="22">
        <v>66</v>
      </c>
      <c r="E3921" s="23"/>
    </row>
    <row r="3922" spans="1:5" ht="20" customHeight="1">
      <c r="A3922" s="19" t="s">
        <v>6923</v>
      </c>
      <c r="B3922" s="20" t="s">
        <v>6924</v>
      </c>
      <c r="C3922" s="21" t="s">
        <v>345</v>
      </c>
      <c r="D3922" s="22">
        <v>66</v>
      </c>
      <c r="E3922" s="23"/>
    </row>
    <row r="3923" spans="1:5" ht="20" customHeight="1">
      <c r="A3923" s="19" t="s">
        <v>6925</v>
      </c>
      <c r="B3923" s="20" t="s">
        <v>6926</v>
      </c>
      <c r="C3923" s="21" t="s">
        <v>345</v>
      </c>
      <c r="D3923" s="22">
        <v>66</v>
      </c>
      <c r="E3923" s="23"/>
    </row>
    <row r="3924" spans="1:5" ht="20" customHeight="1">
      <c r="A3924" s="19" t="s">
        <v>6927</v>
      </c>
      <c r="B3924" s="20" t="s">
        <v>6928</v>
      </c>
      <c r="C3924" s="21" t="s">
        <v>345</v>
      </c>
      <c r="D3924" s="22">
        <v>65</v>
      </c>
      <c r="E3924" s="23"/>
    </row>
    <row r="3925" spans="1:5" ht="20" customHeight="1">
      <c r="A3925" s="19" t="s">
        <v>6929</v>
      </c>
      <c r="B3925" s="20" t="s">
        <v>6930</v>
      </c>
      <c r="C3925" s="21" t="s">
        <v>345</v>
      </c>
      <c r="D3925" s="22">
        <v>66</v>
      </c>
      <c r="E3925" s="23"/>
    </row>
    <row r="3926" spans="1:5" ht="20" customHeight="1">
      <c r="A3926" s="19" t="s">
        <v>6931</v>
      </c>
      <c r="B3926" s="20" t="s">
        <v>6932</v>
      </c>
      <c r="C3926" s="21" t="s">
        <v>345</v>
      </c>
      <c r="D3926" s="22">
        <v>67</v>
      </c>
      <c r="E3926" s="23"/>
    </row>
    <row r="3927" spans="1:5" ht="20" customHeight="1">
      <c r="A3927" s="19" t="s">
        <v>6933</v>
      </c>
      <c r="B3927" s="20" t="s">
        <v>6934</v>
      </c>
      <c r="C3927" s="21" t="s">
        <v>345</v>
      </c>
      <c r="D3927" s="22">
        <v>66</v>
      </c>
      <c r="E3927" s="23"/>
    </row>
    <row r="3928" spans="1:5" ht="20" customHeight="1">
      <c r="A3928" s="19" t="s">
        <v>6935</v>
      </c>
      <c r="B3928" s="20" t="s">
        <v>6934</v>
      </c>
      <c r="C3928" s="21" t="s">
        <v>345</v>
      </c>
      <c r="D3928" s="22">
        <v>66</v>
      </c>
      <c r="E3928" s="23"/>
    </row>
    <row r="3929" spans="1:5" ht="20" customHeight="1">
      <c r="A3929" s="19" t="s">
        <v>6936</v>
      </c>
      <c r="B3929" s="20" t="s">
        <v>6937</v>
      </c>
      <c r="C3929" s="21" t="s">
        <v>345</v>
      </c>
      <c r="D3929" s="22">
        <v>66</v>
      </c>
      <c r="E3929" s="23"/>
    </row>
    <row r="3930" spans="1:5" ht="20" customHeight="1">
      <c r="A3930" s="19" t="s">
        <v>6938</v>
      </c>
      <c r="B3930" s="20" t="s">
        <v>6939</v>
      </c>
      <c r="C3930" s="21" t="s">
        <v>345</v>
      </c>
      <c r="D3930" s="22">
        <v>66</v>
      </c>
      <c r="E3930" s="23"/>
    </row>
    <row r="3931" spans="1:5" ht="20" customHeight="1">
      <c r="A3931" s="19" t="s">
        <v>6940</v>
      </c>
      <c r="B3931" s="20" t="s">
        <v>6941</v>
      </c>
      <c r="C3931" s="21" t="s">
        <v>139</v>
      </c>
      <c r="D3931" s="22">
        <v>63</v>
      </c>
      <c r="E3931" s="23"/>
    </row>
    <row r="3932" spans="1:5" ht="20" customHeight="1">
      <c r="A3932" s="19" t="s">
        <v>6942</v>
      </c>
      <c r="B3932" s="20" t="s">
        <v>6943</v>
      </c>
      <c r="C3932" s="21" t="s">
        <v>345</v>
      </c>
      <c r="D3932" s="22">
        <v>64</v>
      </c>
      <c r="E3932" s="23"/>
    </row>
    <row r="3933" spans="1:5" ht="20" customHeight="1">
      <c r="A3933" s="19" t="s">
        <v>6944</v>
      </c>
      <c r="B3933" s="20" t="s">
        <v>6945</v>
      </c>
      <c r="C3933" s="21" t="s">
        <v>345</v>
      </c>
      <c r="D3933" s="22">
        <v>65</v>
      </c>
      <c r="E3933" s="23"/>
    </row>
    <row r="3934" spans="1:5" ht="20" customHeight="1">
      <c r="A3934" s="19" t="s">
        <v>6946</v>
      </c>
      <c r="B3934" s="20" t="s">
        <v>6947</v>
      </c>
      <c r="C3934" s="21" t="s">
        <v>345</v>
      </c>
      <c r="D3934" s="22">
        <v>66</v>
      </c>
      <c r="E3934" s="23"/>
    </row>
    <row r="3935" spans="1:5" ht="20" customHeight="1">
      <c r="A3935" s="19" t="s">
        <v>6948</v>
      </c>
      <c r="B3935" s="20" t="s">
        <v>6949</v>
      </c>
      <c r="C3935" s="21" t="s">
        <v>296</v>
      </c>
      <c r="D3935" s="22">
        <v>55</v>
      </c>
      <c r="E3935" s="23"/>
    </row>
    <row r="3936" spans="1:5" ht="20" customHeight="1">
      <c r="A3936" s="19" t="s">
        <v>6950</v>
      </c>
      <c r="B3936" s="20" t="s">
        <v>6951</v>
      </c>
      <c r="C3936" s="21" t="s">
        <v>345</v>
      </c>
      <c r="D3936" s="22">
        <v>66</v>
      </c>
      <c r="E3936" s="23"/>
    </row>
    <row r="3937" spans="1:5" ht="20" customHeight="1">
      <c r="A3937" s="19" t="s">
        <v>6952</v>
      </c>
      <c r="B3937" s="20" t="s">
        <v>6951</v>
      </c>
      <c r="C3937" s="21" t="s">
        <v>345</v>
      </c>
      <c r="D3937" s="22">
        <v>66</v>
      </c>
      <c r="E3937" s="23"/>
    </row>
    <row r="3938" spans="1:5" ht="20" customHeight="1">
      <c r="A3938" s="19" t="s">
        <v>6953</v>
      </c>
      <c r="B3938" s="20" t="s">
        <v>6951</v>
      </c>
      <c r="C3938" s="21" t="s">
        <v>345</v>
      </c>
      <c r="D3938" s="22">
        <v>66</v>
      </c>
      <c r="E3938" s="23"/>
    </row>
    <row r="3939" spans="1:5" ht="20" customHeight="1">
      <c r="A3939" s="19" t="s">
        <v>6954</v>
      </c>
      <c r="B3939" s="20" t="s">
        <v>6955</v>
      </c>
      <c r="C3939" s="21" t="s">
        <v>345</v>
      </c>
      <c r="D3939" s="22">
        <v>66</v>
      </c>
      <c r="E3939" s="23"/>
    </row>
    <row r="3940" spans="1:5" ht="20" customHeight="1">
      <c r="A3940" s="19" t="s">
        <v>6956</v>
      </c>
      <c r="B3940" s="20" t="s">
        <v>6957</v>
      </c>
      <c r="C3940" s="21" t="s">
        <v>345</v>
      </c>
      <c r="D3940" s="22">
        <v>66</v>
      </c>
      <c r="E3940" s="23"/>
    </row>
    <row r="3941" spans="1:5" ht="20" customHeight="1">
      <c r="A3941" s="19" t="s">
        <v>6958</v>
      </c>
      <c r="B3941" s="20" t="s">
        <v>6959</v>
      </c>
      <c r="C3941" s="21" t="s">
        <v>345</v>
      </c>
      <c r="D3941" s="22">
        <v>65</v>
      </c>
      <c r="E3941" s="23"/>
    </row>
    <row r="3942" spans="1:5" ht="20" customHeight="1">
      <c r="A3942" s="19" t="s">
        <v>6960</v>
      </c>
      <c r="B3942" s="20" t="s">
        <v>6959</v>
      </c>
      <c r="C3942" s="21" t="s">
        <v>345</v>
      </c>
      <c r="D3942" s="22">
        <v>65</v>
      </c>
      <c r="E3942" s="23"/>
    </row>
    <row r="3943" spans="1:5" ht="20" customHeight="1">
      <c r="A3943" s="19" t="s">
        <v>6961</v>
      </c>
      <c r="B3943" s="20" t="s">
        <v>6962</v>
      </c>
      <c r="C3943" s="21" t="s">
        <v>345</v>
      </c>
      <c r="D3943" s="22">
        <v>66</v>
      </c>
      <c r="E3943" s="23"/>
    </row>
    <row r="3944" spans="1:5" ht="20" customHeight="1">
      <c r="A3944" s="19" t="s">
        <v>6963</v>
      </c>
      <c r="B3944" s="20" t="s">
        <v>6964</v>
      </c>
      <c r="C3944" s="21" t="s">
        <v>345</v>
      </c>
      <c r="D3944" s="22">
        <v>66</v>
      </c>
      <c r="E3944" s="23"/>
    </row>
    <row r="3945" spans="1:5" ht="20" customHeight="1">
      <c r="A3945" s="19" t="s">
        <v>6965</v>
      </c>
      <c r="B3945" s="20" t="s">
        <v>6964</v>
      </c>
      <c r="C3945" s="21" t="s">
        <v>345</v>
      </c>
      <c r="D3945" s="22">
        <v>66</v>
      </c>
      <c r="E3945" s="23"/>
    </row>
    <row r="3946" spans="1:5" ht="20" customHeight="1">
      <c r="A3946" s="19" t="s">
        <v>6966</v>
      </c>
      <c r="B3946" s="20" t="s">
        <v>6967</v>
      </c>
      <c r="C3946" s="21" t="s">
        <v>345</v>
      </c>
      <c r="D3946" s="22">
        <v>66</v>
      </c>
      <c r="E3946" s="23"/>
    </row>
    <row r="3947" spans="1:5" ht="20" customHeight="1">
      <c r="A3947" s="19" t="s">
        <v>6968</v>
      </c>
      <c r="B3947" s="20" t="s">
        <v>6969</v>
      </c>
      <c r="C3947" s="21" t="s">
        <v>345</v>
      </c>
      <c r="D3947" s="22">
        <v>67</v>
      </c>
      <c r="E3947" s="23"/>
    </row>
    <row r="3948" spans="1:5" ht="20" customHeight="1">
      <c r="A3948" s="19" t="s">
        <v>6970</v>
      </c>
      <c r="B3948" s="20" t="s">
        <v>6971</v>
      </c>
      <c r="C3948" s="21" t="s">
        <v>345</v>
      </c>
      <c r="D3948" s="22">
        <v>66</v>
      </c>
      <c r="E3948" s="23"/>
    </row>
    <row r="3949" spans="1:5" ht="20" customHeight="1">
      <c r="A3949" s="19" t="s">
        <v>6972</v>
      </c>
      <c r="B3949" s="20" t="s">
        <v>6973</v>
      </c>
      <c r="C3949" s="21" t="s">
        <v>345</v>
      </c>
      <c r="D3949" s="22">
        <v>65</v>
      </c>
      <c r="E3949" s="23"/>
    </row>
    <row r="3950" spans="1:5" ht="20" customHeight="1">
      <c r="A3950" s="19" t="s">
        <v>6974</v>
      </c>
      <c r="B3950" s="20" t="s">
        <v>6975</v>
      </c>
      <c r="C3950" s="21" t="s">
        <v>345</v>
      </c>
      <c r="D3950" s="22">
        <v>66</v>
      </c>
      <c r="E3950" s="23"/>
    </row>
    <row r="3951" spans="1:5" ht="20" customHeight="1">
      <c r="A3951" s="19" t="s">
        <v>6976</v>
      </c>
      <c r="B3951" s="20" t="s">
        <v>6977</v>
      </c>
      <c r="C3951" s="21" t="s">
        <v>296</v>
      </c>
      <c r="D3951" s="22">
        <v>56</v>
      </c>
      <c r="E3951" s="23"/>
    </row>
    <row r="3952" spans="1:5" ht="20" customHeight="1">
      <c r="A3952" s="19" t="s">
        <v>6978</v>
      </c>
      <c r="B3952" s="20" t="s">
        <v>6979</v>
      </c>
      <c r="C3952" s="21" t="s">
        <v>345</v>
      </c>
      <c r="D3952" s="22">
        <v>66</v>
      </c>
      <c r="E3952" s="23"/>
    </row>
    <row r="3953" spans="1:5" ht="20" customHeight="1">
      <c r="A3953" s="19" t="s">
        <v>6980</v>
      </c>
      <c r="B3953" s="20" t="s">
        <v>6979</v>
      </c>
      <c r="C3953" s="21" t="s">
        <v>345</v>
      </c>
      <c r="D3953" s="22">
        <v>66</v>
      </c>
      <c r="E3953" s="23"/>
    </row>
    <row r="3954" spans="1:5" ht="20" customHeight="1">
      <c r="A3954" s="19" t="s">
        <v>6981</v>
      </c>
      <c r="B3954" s="20" t="s">
        <v>6982</v>
      </c>
      <c r="C3954" s="21" t="s">
        <v>345</v>
      </c>
      <c r="D3954" s="22">
        <v>66</v>
      </c>
      <c r="E3954" s="23"/>
    </row>
    <row r="3955" spans="1:5" ht="20" customHeight="1">
      <c r="A3955" s="19" t="s">
        <v>6983</v>
      </c>
      <c r="B3955" s="20" t="s">
        <v>6984</v>
      </c>
      <c r="C3955" s="21" t="s">
        <v>296</v>
      </c>
      <c r="D3955" s="22">
        <v>57</v>
      </c>
      <c r="E3955" s="23"/>
    </row>
    <row r="3956" spans="1:5" ht="20" customHeight="1">
      <c r="A3956" s="19" t="s">
        <v>6985</v>
      </c>
      <c r="B3956" s="20" t="s">
        <v>6986</v>
      </c>
      <c r="C3956" s="21" t="s">
        <v>345</v>
      </c>
      <c r="D3956" s="22">
        <v>66</v>
      </c>
      <c r="E3956" s="23"/>
    </row>
    <row r="3957" spans="1:5" ht="20" customHeight="1">
      <c r="A3957" s="19" t="s">
        <v>6987</v>
      </c>
      <c r="B3957" s="20" t="s">
        <v>6988</v>
      </c>
      <c r="C3957" s="21" t="s">
        <v>345</v>
      </c>
      <c r="D3957" s="22">
        <v>65</v>
      </c>
      <c r="E3957" s="23"/>
    </row>
    <row r="3958" spans="1:5" ht="20" customHeight="1">
      <c r="A3958" s="19" t="s">
        <v>6989</v>
      </c>
      <c r="B3958" s="20" t="s">
        <v>6990</v>
      </c>
      <c r="C3958" s="21" t="s">
        <v>345</v>
      </c>
      <c r="D3958" s="22">
        <v>66</v>
      </c>
      <c r="E3958" s="23"/>
    </row>
    <row r="3959" spans="1:5" ht="20" customHeight="1">
      <c r="A3959" s="19" t="s">
        <v>6991</v>
      </c>
      <c r="B3959" s="20" t="s">
        <v>6992</v>
      </c>
      <c r="C3959" s="21" t="s">
        <v>345</v>
      </c>
      <c r="D3959" s="22">
        <v>66</v>
      </c>
      <c r="E3959" s="23"/>
    </row>
    <row r="3960" spans="1:5" ht="20" customHeight="1">
      <c r="A3960" s="19" t="s">
        <v>6993</v>
      </c>
      <c r="B3960" s="20" t="s">
        <v>6992</v>
      </c>
      <c r="C3960" s="21" t="s">
        <v>345</v>
      </c>
      <c r="D3960" s="22">
        <v>66</v>
      </c>
      <c r="E3960" s="23"/>
    </row>
    <row r="3961" spans="1:5" ht="20" customHeight="1">
      <c r="A3961" s="19" t="s">
        <v>6994</v>
      </c>
      <c r="B3961" s="20" t="s">
        <v>6995</v>
      </c>
      <c r="C3961" s="21" t="s">
        <v>345</v>
      </c>
      <c r="D3961" s="22">
        <v>66</v>
      </c>
      <c r="E3961" s="23"/>
    </row>
    <row r="3962" spans="1:5" ht="20" customHeight="1">
      <c r="A3962" s="19" t="s">
        <v>6996</v>
      </c>
      <c r="B3962" s="20" t="s">
        <v>6997</v>
      </c>
      <c r="C3962" s="21" t="s">
        <v>345</v>
      </c>
      <c r="D3962" s="22">
        <v>66</v>
      </c>
      <c r="E3962" s="23"/>
    </row>
    <row r="3963" spans="1:5" ht="20" customHeight="1">
      <c r="A3963" s="19" t="s">
        <v>6998</v>
      </c>
      <c r="B3963" s="20" t="s">
        <v>6999</v>
      </c>
      <c r="C3963" s="21" t="s">
        <v>139</v>
      </c>
      <c r="D3963" s="22">
        <v>63</v>
      </c>
      <c r="E3963" s="23"/>
    </row>
    <row r="3964" spans="1:5" ht="20" customHeight="1">
      <c r="A3964" s="19" t="s">
        <v>7000</v>
      </c>
      <c r="B3964" s="20" t="s">
        <v>7001</v>
      </c>
      <c r="C3964" s="21" t="s">
        <v>345</v>
      </c>
      <c r="D3964" s="22">
        <v>64</v>
      </c>
      <c r="E3964" s="23"/>
    </row>
    <row r="3965" spans="1:5" ht="20" customHeight="1">
      <c r="A3965" s="19" t="s">
        <v>7002</v>
      </c>
      <c r="B3965" s="20" t="s">
        <v>7003</v>
      </c>
      <c r="C3965" s="21" t="s">
        <v>296</v>
      </c>
      <c r="D3965" s="22">
        <v>61</v>
      </c>
      <c r="E3965" s="23"/>
    </row>
    <row r="3966" spans="1:5" ht="20" customHeight="1">
      <c r="A3966" s="19" t="s">
        <v>7004</v>
      </c>
      <c r="B3966" s="20" t="s">
        <v>7005</v>
      </c>
      <c r="C3966" s="21" t="s">
        <v>345</v>
      </c>
      <c r="D3966" s="22">
        <v>65</v>
      </c>
      <c r="E3966" s="23"/>
    </row>
    <row r="3967" spans="1:5" ht="20" customHeight="1">
      <c r="A3967" s="19" t="s">
        <v>7006</v>
      </c>
      <c r="B3967" s="20" t="s">
        <v>7007</v>
      </c>
      <c r="C3967" s="21" t="s">
        <v>345</v>
      </c>
      <c r="D3967" s="22">
        <v>66</v>
      </c>
      <c r="E3967" s="23"/>
    </row>
    <row r="3968" spans="1:5" ht="20" customHeight="1">
      <c r="A3968" s="19" t="s">
        <v>7008</v>
      </c>
      <c r="B3968" s="20" t="s">
        <v>7009</v>
      </c>
      <c r="C3968" s="21" t="s">
        <v>296</v>
      </c>
      <c r="D3968" s="22">
        <v>55</v>
      </c>
      <c r="E3968" s="23"/>
    </row>
    <row r="3969" spans="1:5" ht="20" customHeight="1">
      <c r="A3969" s="19" t="s">
        <v>7010</v>
      </c>
      <c r="B3969" s="20" t="s">
        <v>7011</v>
      </c>
      <c r="C3969" s="21" t="s">
        <v>345</v>
      </c>
      <c r="D3969" s="22">
        <v>66</v>
      </c>
      <c r="E3969" s="23"/>
    </row>
    <row r="3970" spans="1:5" ht="20" customHeight="1">
      <c r="A3970" s="19" t="s">
        <v>7012</v>
      </c>
      <c r="B3970" s="20" t="s">
        <v>7013</v>
      </c>
      <c r="C3970" s="21" t="s">
        <v>345</v>
      </c>
      <c r="D3970" s="22">
        <v>66</v>
      </c>
      <c r="E3970" s="23"/>
    </row>
    <row r="3971" spans="1:5" ht="20" customHeight="1">
      <c r="A3971" s="19" t="s">
        <v>7014</v>
      </c>
      <c r="B3971" s="20" t="s">
        <v>7015</v>
      </c>
      <c r="C3971" s="21" t="s">
        <v>345</v>
      </c>
      <c r="D3971" s="22">
        <v>66</v>
      </c>
      <c r="E3971" s="23"/>
    </row>
    <row r="3972" spans="1:5" ht="20" customHeight="1">
      <c r="A3972" s="19" t="s">
        <v>7016</v>
      </c>
      <c r="B3972" s="20" t="s">
        <v>7017</v>
      </c>
      <c r="C3972" s="21" t="s">
        <v>345</v>
      </c>
      <c r="D3972" s="22">
        <v>65</v>
      </c>
      <c r="E3972" s="23"/>
    </row>
    <row r="3973" spans="1:5" ht="20" customHeight="1">
      <c r="A3973" s="19" t="s">
        <v>7018</v>
      </c>
      <c r="B3973" s="20" t="s">
        <v>7019</v>
      </c>
      <c r="C3973" s="21" t="s">
        <v>345</v>
      </c>
      <c r="D3973" s="22">
        <v>66</v>
      </c>
      <c r="E3973" s="23"/>
    </row>
    <row r="3974" spans="1:5" ht="20" customHeight="1">
      <c r="A3974" s="19" t="s">
        <v>7020</v>
      </c>
      <c r="B3974" s="20" t="s">
        <v>7019</v>
      </c>
      <c r="C3974" s="21" t="s">
        <v>345</v>
      </c>
      <c r="D3974" s="22">
        <v>66</v>
      </c>
      <c r="E3974" s="23"/>
    </row>
    <row r="3975" spans="1:5" ht="20" customHeight="1">
      <c r="A3975" s="19" t="s">
        <v>7021</v>
      </c>
      <c r="B3975" s="20" t="s">
        <v>7019</v>
      </c>
      <c r="C3975" s="21" t="s">
        <v>345</v>
      </c>
      <c r="D3975" s="22">
        <v>66</v>
      </c>
      <c r="E3975" s="23"/>
    </row>
    <row r="3976" spans="1:5" ht="20" customHeight="1">
      <c r="A3976" s="19" t="s">
        <v>7022</v>
      </c>
      <c r="B3976" s="20" t="s">
        <v>7019</v>
      </c>
      <c r="C3976" s="21" t="s">
        <v>345</v>
      </c>
      <c r="D3976" s="22">
        <v>66</v>
      </c>
      <c r="E3976" s="23"/>
    </row>
    <row r="3977" spans="1:5" ht="20" customHeight="1">
      <c r="A3977" s="19" t="s">
        <v>7023</v>
      </c>
      <c r="B3977" s="20" t="s">
        <v>7019</v>
      </c>
      <c r="C3977" s="21" t="s">
        <v>345</v>
      </c>
      <c r="D3977" s="22">
        <v>66</v>
      </c>
      <c r="E3977" s="23"/>
    </row>
    <row r="3978" spans="1:5" ht="20" customHeight="1">
      <c r="A3978" s="19" t="s">
        <v>7024</v>
      </c>
      <c r="B3978" s="20" t="s">
        <v>7025</v>
      </c>
      <c r="C3978" s="21" t="s">
        <v>345</v>
      </c>
      <c r="D3978" s="22">
        <v>66</v>
      </c>
      <c r="E3978" s="23"/>
    </row>
    <row r="3979" spans="1:5" ht="20" customHeight="1">
      <c r="A3979" s="19" t="s">
        <v>7026</v>
      </c>
      <c r="B3979" s="20" t="s">
        <v>7027</v>
      </c>
      <c r="C3979" s="21" t="s">
        <v>345</v>
      </c>
      <c r="D3979" s="22">
        <v>66</v>
      </c>
      <c r="E3979" s="23"/>
    </row>
    <row r="3980" spans="1:5" ht="20" customHeight="1">
      <c r="A3980" s="19" t="s">
        <v>7028</v>
      </c>
      <c r="B3980" s="20" t="s">
        <v>7029</v>
      </c>
      <c r="C3980" s="21" t="s">
        <v>345</v>
      </c>
      <c r="D3980" s="22">
        <v>66</v>
      </c>
      <c r="E3980" s="23"/>
    </row>
    <row r="3981" spans="1:5" ht="20" customHeight="1">
      <c r="A3981" s="19" t="s">
        <v>7030</v>
      </c>
      <c r="B3981" s="20" t="s">
        <v>7031</v>
      </c>
      <c r="C3981" s="21" t="s">
        <v>345</v>
      </c>
      <c r="D3981" s="22">
        <v>65</v>
      </c>
      <c r="E3981" s="23"/>
    </row>
    <row r="3982" spans="1:5" ht="20" customHeight="1">
      <c r="A3982" s="19" t="s">
        <v>7032</v>
      </c>
      <c r="B3982" s="20" t="s">
        <v>7033</v>
      </c>
      <c r="C3982" s="21" t="s">
        <v>345</v>
      </c>
      <c r="D3982" s="22">
        <v>66</v>
      </c>
      <c r="E3982" s="23"/>
    </row>
    <row r="3983" spans="1:5" ht="20" customHeight="1">
      <c r="A3983" s="19" t="s">
        <v>7034</v>
      </c>
      <c r="B3983" s="20" t="s">
        <v>7033</v>
      </c>
      <c r="C3983" s="21" t="s">
        <v>345</v>
      </c>
      <c r="D3983" s="22">
        <v>66</v>
      </c>
      <c r="E3983" s="23"/>
    </row>
    <row r="3984" spans="1:5" ht="20" customHeight="1">
      <c r="A3984" s="19" t="s">
        <v>7035</v>
      </c>
      <c r="B3984" s="20" t="s">
        <v>7036</v>
      </c>
      <c r="C3984" s="21" t="s">
        <v>345</v>
      </c>
      <c r="D3984" s="22">
        <v>66</v>
      </c>
      <c r="E3984" s="23"/>
    </row>
    <row r="3985" spans="1:5" ht="20" customHeight="1">
      <c r="A3985" s="19" t="s">
        <v>7037</v>
      </c>
      <c r="B3985" s="20" t="s">
        <v>7038</v>
      </c>
      <c r="C3985" s="21" t="s">
        <v>345</v>
      </c>
      <c r="D3985" s="22">
        <v>66</v>
      </c>
      <c r="E3985" s="23"/>
    </row>
    <row r="3986" spans="1:5" ht="20" customHeight="1">
      <c r="A3986" s="19" t="s">
        <v>7039</v>
      </c>
      <c r="B3986" s="20" t="s">
        <v>7040</v>
      </c>
      <c r="C3986" s="21" t="s">
        <v>345</v>
      </c>
      <c r="D3986" s="22">
        <v>66</v>
      </c>
      <c r="E3986" s="23"/>
    </row>
    <row r="3987" spans="1:5" ht="20" customHeight="1">
      <c r="A3987" s="19" t="s">
        <v>7041</v>
      </c>
      <c r="B3987" s="20" t="s">
        <v>7042</v>
      </c>
      <c r="C3987" s="21" t="s">
        <v>345</v>
      </c>
      <c r="D3987" s="22">
        <v>65</v>
      </c>
      <c r="E3987" s="23"/>
    </row>
    <row r="3988" spans="1:5" ht="20" customHeight="1">
      <c r="A3988" s="19" t="s">
        <v>7043</v>
      </c>
      <c r="B3988" s="20" t="s">
        <v>7044</v>
      </c>
      <c r="C3988" s="21" t="s">
        <v>345</v>
      </c>
      <c r="D3988" s="22">
        <v>66</v>
      </c>
      <c r="E3988" s="23"/>
    </row>
    <row r="3989" spans="1:5" ht="20" customHeight="1">
      <c r="A3989" s="19" t="s">
        <v>7045</v>
      </c>
      <c r="B3989" s="20" t="s">
        <v>7044</v>
      </c>
      <c r="C3989" s="21" t="s">
        <v>345</v>
      </c>
      <c r="D3989" s="22">
        <v>66</v>
      </c>
      <c r="E3989" s="23"/>
    </row>
    <row r="3990" spans="1:5" ht="20" customHeight="1">
      <c r="A3990" s="19" t="s">
        <v>7046</v>
      </c>
      <c r="B3990" s="20" t="s">
        <v>7047</v>
      </c>
      <c r="C3990" s="21" t="s">
        <v>139</v>
      </c>
      <c r="D3990" s="22">
        <v>63</v>
      </c>
      <c r="E3990" s="23"/>
    </row>
    <row r="3991" spans="1:5" ht="20" customHeight="1">
      <c r="A3991" s="19" t="s">
        <v>7048</v>
      </c>
      <c r="B3991" s="20" t="s">
        <v>7049</v>
      </c>
      <c r="C3991" s="21" t="s">
        <v>345</v>
      </c>
      <c r="D3991" s="22">
        <v>67</v>
      </c>
      <c r="E3991" s="23"/>
    </row>
    <row r="3992" spans="1:5" ht="20" customHeight="1">
      <c r="A3992" s="19" t="s">
        <v>7050</v>
      </c>
      <c r="B3992" s="20" t="s">
        <v>7051</v>
      </c>
      <c r="C3992" s="21" t="s">
        <v>345</v>
      </c>
      <c r="D3992" s="22">
        <v>66</v>
      </c>
      <c r="E3992" s="23"/>
    </row>
    <row r="3993" spans="1:5" ht="20" customHeight="1">
      <c r="A3993" s="19" t="s">
        <v>7052</v>
      </c>
      <c r="B3993" s="20" t="s">
        <v>7053</v>
      </c>
      <c r="C3993" s="21" t="s">
        <v>345</v>
      </c>
      <c r="D3993" s="22">
        <v>66</v>
      </c>
      <c r="E3993" s="23"/>
    </row>
    <row r="3994" spans="1:5" ht="20" customHeight="1">
      <c r="A3994" s="19" t="s">
        <v>7054</v>
      </c>
      <c r="B3994" s="20" t="s">
        <v>7055</v>
      </c>
      <c r="C3994" s="21" t="s">
        <v>345</v>
      </c>
      <c r="D3994" s="22">
        <v>66</v>
      </c>
      <c r="E3994" s="23"/>
    </row>
    <row r="3995" spans="1:5" ht="20" customHeight="1">
      <c r="A3995" s="19" t="s">
        <v>7056</v>
      </c>
      <c r="B3995" s="20" t="s">
        <v>7057</v>
      </c>
      <c r="C3995" s="21" t="s">
        <v>345</v>
      </c>
      <c r="D3995" s="22">
        <v>64</v>
      </c>
      <c r="E3995" s="23"/>
    </row>
    <row r="3996" spans="1:5" ht="20" customHeight="1">
      <c r="A3996" s="19" t="s">
        <v>7058</v>
      </c>
      <c r="B3996" s="20" t="s">
        <v>7059</v>
      </c>
      <c r="C3996" s="21" t="s">
        <v>345</v>
      </c>
      <c r="D3996" s="22">
        <v>65</v>
      </c>
      <c r="E3996" s="23"/>
    </row>
    <row r="3997" spans="1:5" ht="20" customHeight="1">
      <c r="A3997" s="19" t="s">
        <v>7060</v>
      </c>
      <c r="B3997" s="20" t="s">
        <v>7059</v>
      </c>
      <c r="C3997" s="21" t="s">
        <v>345</v>
      </c>
      <c r="D3997" s="22">
        <v>65</v>
      </c>
      <c r="E3997" s="23"/>
    </row>
    <row r="3998" spans="1:5" ht="20" customHeight="1">
      <c r="A3998" s="19" t="s">
        <v>7061</v>
      </c>
      <c r="B3998" s="20" t="s">
        <v>7059</v>
      </c>
      <c r="C3998" s="21" t="s">
        <v>345</v>
      </c>
      <c r="D3998" s="22">
        <v>65</v>
      </c>
      <c r="E3998" s="23"/>
    </row>
    <row r="3999" spans="1:5" ht="20" customHeight="1">
      <c r="A3999" s="19" t="s">
        <v>7062</v>
      </c>
      <c r="B3999" s="20" t="s">
        <v>7063</v>
      </c>
      <c r="C3999" s="21" t="s">
        <v>345</v>
      </c>
      <c r="D3999" s="22">
        <v>66</v>
      </c>
      <c r="E3999" s="23"/>
    </row>
    <row r="4000" spans="1:5" ht="20" customHeight="1">
      <c r="A4000" s="19" t="s">
        <v>7064</v>
      </c>
      <c r="B4000" s="20" t="s">
        <v>7063</v>
      </c>
      <c r="C4000" s="21" t="s">
        <v>345</v>
      </c>
      <c r="D4000" s="22">
        <v>66</v>
      </c>
      <c r="E4000" s="23"/>
    </row>
    <row r="4001" spans="1:5" ht="20" customHeight="1">
      <c r="A4001" s="19" t="s">
        <v>7065</v>
      </c>
      <c r="B4001" s="20" t="s">
        <v>7066</v>
      </c>
      <c r="C4001" s="21" t="s">
        <v>345</v>
      </c>
      <c r="D4001" s="22">
        <v>66</v>
      </c>
      <c r="E4001" s="23"/>
    </row>
    <row r="4002" spans="1:5" ht="20" customHeight="1">
      <c r="A4002" s="19" t="s">
        <v>7067</v>
      </c>
      <c r="B4002" s="20" t="s">
        <v>7068</v>
      </c>
      <c r="C4002" s="21" t="s">
        <v>345</v>
      </c>
      <c r="D4002" s="22">
        <v>66</v>
      </c>
      <c r="E4002" s="23"/>
    </row>
    <row r="4003" spans="1:5" ht="20" customHeight="1">
      <c r="A4003" s="19" t="s">
        <v>7069</v>
      </c>
      <c r="B4003" s="20" t="s">
        <v>7070</v>
      </c>
      <c r="C4003" s="21" t="s">
        <v>345</v>
      </c>
      <c r="D4003" s="22">
        <v>66</v>
      </c>
      <c r="E4003" s="23"/>
    </row>
    <row r="4004" spans="1:5" ht="20" customHeight="1">
      <c r="A4004" s="19" t="s">
        <v>7071</v>
      </c>
      <c r="B4004" s="20" t="s">
        <v>7072</v>
      </c>
      <c r="C4004" s="21" t="s">
        <v>345</v>
      </c>
      <c r="D4004" s="22">
        <v>65</v>
      </c>
      <c r="E4004" s="23"/>
    </row>
    <row r="4005" spans="1:5" ht="20" customHeight="1">
      <c r="A4005" s="19" t="s">
        <v>7073</v>
      </c>
      <c r="B4005" s="20" t="s">
        <v>7074</v>
      </c>
      <c r="C4005" s="21" t="s">
        <v>345</v>
      </c>
      <c r="D4005" s="22">
        <v>66</v>
      </c>
      <c r="E4005" s="23"/>
    </row>
    <row r="4006" spans="1:5" ht="20" customHeight="1">
      <c r="A4006" s="19" t="s">
        <v>7075</v>
      </c>
      <c r="B4006" s="20" t="s">
        <v>7074</v>
      </c>
      <c r="C4006" s="21" t="s">
        <v>345</v>
      </c>
      <c r="D4006" s="22">
        <v>66</v>
      </c>
      <c r="E4006" s="23"/>
    </row>
    <row r="4007" spans="1:5" ht="20" customHeight="1">
      <c r="A4007" s="19" t="s">
        <v>7076</v>
      </c>
      <c r="B4007" s="20" t="s">
        <v>7074</v>
      </c>
      <c r="C4007" s="21" t="s">
        <v>345</v>
      </c>
      <c r="D4007" s="22">
        <v>66</v>
      </c>
      <c r="E4007" s="23"/>
    </row>
    <row r="4008" spans="1:5" ht="20" customHeight="1">
      <c r="A4008" s="19" t="s">
        <v>7077</v>
      </c>
      <c r="B4008" s="20" t="s">
        <v>7078</v>
      </c>
      <c r="C4008" s="21" t="s">
        <v>345</v>
      </c>
      <c r="D4008" s="22">
        <v>66</v>
      </c>
      <c r="E4008" s="23"/>
    </row>
    <row r="4009" spans="1:5" ht="20" customHeight="1">
      <c r="A4009" s="19" t="s">
        <v>7079</v>
      </c>
      <c r="B4009" s="20" t="s">
        <v>7080</v>
      </c>
      <c r="C4009" s="21" t="s">
        <v>345</v>
      </c>
      <c r="D4009" s="22">
        <v>66</v>
      </c>
      <c r="E4009" s="23"/>
    </row>
    <row r="4010" spans="1:5" ht="20" customHeight="1">
      <c r="A4010" s="19" t="s">
        <v>7081</v>
      </c>
      <c r="B4010" s="20" t="s">
        <v>7082</v>
      </c>
      <c r="C4010" s="21" t="s">
        <v>345</v>
      </c>
      <c r="D4010" s="22">
        <v>66</v>
      </c>
      <c r="E4010" s="23"/>
    </row>
    <row r="4011" spans="1:5" ht="20" customHeight="1">
      <c r="A4011" s="19" t="s">
        <v>7083</v>
      </c>
      <c r="B4011" s="20" t="s">
        <v>7084</v>
      </c>
      <c r="C4011" s="21" t="s">
        <v>345</v>
      </c>
      <c r="D4011" s="22">
        <v>65</v>
      </c>
      <c r="E4011" s="23"/>
    </row>
    <row r="4012" spans="1:5" ht="20" customHeight="1">
      <c r="A4012" s="19" t="s">
        <v>7085</v>
      </c>
      <c r="B4012" s="20" t="s">
        <v>7086</v>
      </c>
      <c r="C4012" s="21" t="s">
        <v>345</v>
      </c>
      <c r="D4012" s="22">
        <v>66</v>
      </c>
      <c r="E4012" s="23"/>
    </row>
    <row r="4013" spans="1:5" ht="20" customHeight="1">
      <c r="A4013" s="19" t="s">
        <v>7087</v>
      </c>
      <c r="B4013" s="20" t="s">
        <v>7086</v>
      </c>
      <c r="C4013" s="21" t="s">
        <v>345</v>
      </c>
      <c r="D4013" s="22">
        <v>66</v>
      </c>
      <c r="E4013" s="23"/>
    </row>
    <row r="4014" spans="1:5" ht="20" customHeight="1">
      <c r="A4014" s="19" t="s">
        <v>7088</v>
      </c>
      <c r="B4014" s="20" t="s">
        <v>7089</v>
      </c>
      <c r="C4014" s="21" t="s">
        <v>345</v>
      </c>
      <c r="D4014" s="22">
        <v>66</v>
      </c>
      <c r="E4014" s="23"/>
    </row>
    <row r="4015" spans="1:5" ht="20" customHeight="1">
      <c r="A4015" s="19" t="s">
        <v>7090</v>
      </c>
      <c r="B4015" s="20" t="s">
        <v>7091</v>
      </c>
      <c r="C4015" s="21" t="s">
        <v>345</v>
      </c>
      <c r="D4015" s="22">
        <v>66</v>
      </c>
      <c r="E4015" s="23"/>
    </row>
    <row r="4016" spans="1:5" ht="20" customHeight="1">
      <c r="A4016" s="19" t="s">
        <v>7092</v>
      </c>
      <c r="B4016" s="24">
        <v>100</v>
      </c>
      <c r="C4016" s="21" t="s">
        <v>345</v>
      </c>
      <c r="D4016" s="22">
        <v>66</v>
      </c>
      <c r="E4016" s="23"/>
    </row>
    <row r="4017" spans="1:5" ht="20" customHeight="1">
      <c r="A4017" s="19" t="s">
        <v>7093</v>
      </c>
      <c r="B4017" s="20" t="s">
        <v>7094</v>
      </c>
      <c r="C4017" s="21" t="s">
        <v>345</v>
      </c>
      <c r="D4017" s="22">
        <v>65</v>
      </c>
      <c r="E4017" s="23"/>
    </row>
    <row r="4018" spans="1:5" ht="20" customHeight="1">
      <c r="A4018" s="19" t="s">
        <v>7095</v>
      </c>
      <c r="B4018" s="20" t="s">
        <v>7096</v>
      </c>
      <c r="C4018" s="21" t="s">
        <v>345</v>
      </c>
      <c r="D4018" s="22">
        <v>66</v>
      </c>
      <c r="E4018" s="23"/>
    </row>
    <row r="4019" spans="1:5" ht="20" customHeight="1">
      <c r="A4019" s="19" t="s">
        <v>7097</v>
      </c>
      <c r="B4019" s="20" t="s">
        <v>7096</v>
      </c>
      <c r="C4019" s="21" t="s">
        <v>345</v>
      </c>
      <c r="D4019" s="22">
        <v>66</v>
      </c>
      <c r="E4019" s="23"/>
    </row>
    <row r="4020" spans="1:5" ht="20" customHeight="1">
      <c r="A4020" s="19" t="s">
        <v>7098</v>
      </c>
      <c r="B4020" s="20" t="s">
        <v>7099</v>
      </c>
      <c r="C4020" s="21" t="s">
        <v>139</v>
      </c>
      <c r="D4020" s="22">
        <v>63</v>
      </c>
      <c r="E4020" s="23"/>
    </row>
    <row r="4021" spans="1:5" ht="20" customHeight="1">
      <c r="A4021" s="19" t="s">
        <v>7100</v>
      </c>
      <c r="B4021" s="20" t="s">
        <v>7101</v>
      </c>
      <c r="C4021" s="21" t="s">
        <v>345</v>
      </c>
      <c r="D4021" s="22">
        <v>66</v>
      </c>
      <c r="E4021" s="23"/>
    </row>
    <row r="4022" spans="1:5" ht="20" customHeight="1">
      <c r="A4022" s="19" t="s">
        <v>7102</v>
      </c>
      <c r="B4022" s="20" t="s">
        <v>7103</v>
      </c>
      <c r="C4022" s="21" t="s">
        <v>345</v>
      </c>
      <c r="D4022" s="22">
        <v>66</v>
      </c>
      <c r="E4022" s="23"/>
    </row>
    <row r="4023" spans="1:5" ht="20" customHeight="1">
      <c r="A4023" s="19" t="s">
        <v>7104</v>
      </c>
      <c r="B4023" s="20" t="s">
        <v>7105</v>
      </c>
      <c r="C4023" s="21" t="s">
        <v>345</v>
      </c>
      <c r="D4023" s="22">
        <v>66</v>
      </c>
      <c r="E4023" s="23"/>
    </row>
    <row r="4024" spans="1:5" ht="20" customHeight="1">
      <c r="A4024" s="19" t="s">
        <v>7106</v>
      </c>
      <c r="B4024" s="20" t="s">
        <v>7107</v>
      </c>
      <c r="C4024" s="21" t="s">
        <v>345</v>
      </c>
      <c r="D4024" s="22">
        <v>64</v>
      </c>
      <c r="E4024" s="23"/>
    </row>
    <row r="4025" spans="1:5" ht="20" customHeight="1">
      <c r="A4025" s="19" t="s">
        <v>7108</v>
      </c>
      <c r="B4025" s="20" t="s">
        <v>7109</v>
      </c>
      <c r="C4025" s="21" t="s">
        <v>345</v>
      </c>
      <c r="D4025" s="22">
        <v>65</v>
      </c>
      <c r="E4025" s="23"/>
    </row>
    <row r="4026" spans="1:5" ht="20" customHeight="1">
      <c r="A4026" s="19" t="s">
        <v>7110</v>
      </c>
      <c r="B4026" s="20" t="s">
        <v>7109</v>
      </c>
      <c r="C4026" s="21" t="s">
        <v>345</v>
      </c>
      <c r="D4026" s="22">
        <v>65</v>
      </c>
      <c r="E4026" s="23"/>
    </row>
    <row r="4027" spans="1:5" ht="20" customHeight="1">
      <c r="A4027" s="19" t="s">
        <v>7111</v>
      </c>
      <c r="B4027" s="20" t="s">
        <v>7112</v>
      </c>
      <c r="C4027" s="21" t="s">
        <v>345</v>
      </c>
      <c r="D4027" s="22">
        <v>66</v>
      </c>
      <c r="E4027" s="23"/>
    </row>
    <row r="4028" spans="1:5" ht="20" customHeight="1">
      <c r="A4028" s="19" t="s">
        <v>7113</v>
      </c>
      <c r="B4028" s="20" t="s">
        <v>7112</v>
      </c>
      <c r="C4028" s="21" t="s">
        <v>345</v>
      </c>
      <c r="D4028" s="22">
        <v>66</v>
      </c>
      <c r="E4028" s="23"/>
    </row>
    <row r="4029" spans="1:5" ht="20" customHeight="1">
      <c r="A4029" s="19" t="s">
        <v>7114</v>
      </c>
      <c r="B4029" s="20" t="s">
        <v>7115</v>
      </c>
      <c r="C4029" s="21" t="s">
        <v>345</v>
      </c>
      <c r="D4029" s="22">
        <v>67</v>
      </c>
      <c r="E4029" s="23"/>
    </row>
    <row r="4030" spans="1:5" ht="20" customHeight="1">
      <c r="A4030" s="19" t="s">
        <v>7116</v>
      </c>
      <c r="B4030" s="20" t="s">
        <v>7115</v>
      </c>
      <c r="C4030" s="21" t="s">
        <v>345</v>
      </c>
      <c r="D4030" s="22">
        <v>67</v>
      </c>
      <c r="E4030" s="23"/>
    </row>
    <row r="4031" spans="1:5" ht="20" customHeight="1">
      <c r="A4031" s="19" t="s">
        <v>7117</v>
      </c>
      <c r="B4031" s="20" t="s">
        <v>7118</v>
      </c>
      <c r="C4031" s="21" t="s">
        <v>296</v>
      </c>
      <c r="D4031" s="22">
        <v>56</v>
      </c>
      <c r="E4031" s="23"/>
    </row>
    <row r="4032" spans="1:5" ht="20" customHeight="1">
      <c r="A4032" s="19" t="s">
        <v>7119</v>
      </c>
      <c r="B4032" s="20" t="s">
        <v>7120</v>
      </c>
      <c r="C4032" s="21" t="s">
        <v>345</v>
      </c>
      <c r="D4032" s="22">
        <v>66</v>
      </c>
      <c r="E4032" s="23"/>
    </row>
    <row r="4033" spans="1:5" ht="20" customHeight="1">
      <c r="A4033" s="19" t="s">
        <v>7121</v>
      </c>
      <c r="B4033" s="20" t="s">
        <v>7122</v>
      </c>
      <c r="C4033" s="21" t="s">
        <v>345</v>
      </c>
      <c r="D4033" s="22">
        <v>67</v>
      </c>
      <c r="E4033" s="23"/>
    </row>
    <row r="4034" spans="1:5" ht="20" customHeight="1">
      <c r="A4034" s="19" t="s">
        <v>7123</v>
      </c>
      <c r="B4034" s="20" t="s">
        <v>7124</v>
      </c>
      <c r="C4034" s="21" t="s">
        <v>345</v>
      </c>
      <c r="D4034" s="22">
        <v>66</v>
      </c>
      <c r="E4034" s="23"/>
    </row>
    <row r="4035" spans="1:5" ht="20" customHeight="1">
      <c r="A4035" s="19" t="s">
        <v>7125</v>
      </c>
      <c r="B4035" s="20" t="s">
        <v>7126</v>
      </c>
      <c r="C4035" s="21" t="s">
        <v>345</v>
      </c>
      <c r="D4035" s="22">
        <v>66</v>
      </c>
      <c r="E4035" s="23"/>
    </row>
    <row r="4036" spans="1:5" ht="20" customHeight="1">
      <c r="A4036" s="19" t="s">
        <v>7127</v>
      </c>
      <c r="B4036" s="20" t="s">
        <v>7128</v>
      </c>
      <c r="C4036" s="21" t="s">
        <v>345</v>
      </c>
      <c r="D4036" s="22">
        <v>65</v>
      </c>
      <c r="E4036" s="23"/>
    </row>
    <row r="4037" spans="1:5" ht="20" customHeight="1">
      <c r="A4037" s="19" t="s">
        <v>7129</v>
      </c>
      <c r="B4037" s="20" t="s">
        <v>7130</v>
      </c>
      <c r="C4037" s="21" t="s">
        <v>345</v>
      </c>
      <c r="D4037" s="22">
        <v>66</v>
      </c>
      <c r="E4037" s="23"/>
    </row>
    <row r="4038" spans="1:5" ht="20" customHeight="1">
      <c r="A4038" s="19" t="s">
        <v>7131</v>
      </c>
      <c r="B4038" s="20" t="s">
        <v>7130</v>
      </c>
      <c r="C4038" s="21" t="s">
        <v>345</v>
      </c>
      <c r="D4038" s="22">
        <v>66</v>
      </c>
      <c r="E4038" s="23"/>
    </row>
    <row r="4039" spans="1:5" ht="20" customHeight="1">
      <c r="A4039" s="19" t="s">
        <v>7132</v>
      </c>
      <c r="B4039" s="20" t="s">
        <v>7130</v>
      </c>
      <c r="C4039" s="21" t="s">
        <v>345</v>
      </c>
      <c r="D4039" s="22">
        <v>66</v>
      </c>
      <c r="E4039" s="23"/>
    </row>
    <row r="4040" spans="1:5" ht="20" customHeight="1">
      <c r="A4040" s="19" t="s">
        <v>7133</v>
      </c>
      <c r="B4040" s="20" t="s">
        <v>7134</v>
      </c>
      <c r="C4040" s="21" t="s">
        <v>345</v>
      </c>
      <c r="D4040" s="22">
        <v>66</v>
      </c>
      <c r="E4040" s="23"/>
    </row>
    <row r="4041" spans="1:5" ht="20" customHeight="1">
      <c r="A4041" s="19" t="s">
        <v>7135</v>
      </c>
      <c r="B4041" s="20" t="s">
        <v>7136</v>
      </c>
      <c r="C4041" s="21" t="s">
        <v>345</v>
      </c>
      <c r="D4041" s="22">
        <v>66</v>
      </c>
      <c r="E4041" s="23"/>
    </row>
    <row r="4042" spans="1:5" ht="20" customHeight="1">
      <c r="A4042" s="19" t="s">
        <v>7137</v>
      </c>
      <c r="B4042" s="20" t="s">
        <v>7138</v>
      </c>
      <c r="C4042" s="21" t="s">
        <v>345</v>
      </c>
      <c r="D4042" s="22">
        <v>66</v>
      </c>
      <c r="E4042" s="23"/>
    </row>
    <row r="4043" spans="1:5" ht="20" customHeight="1">
      <c r="A4043" s="19" t="s">
        <v>7139</v>
      </c>
      <c r="B4043" s="20" t="s">
        <v>7140</v>
      </c>
      <c r="C4043" s="21" t="s">
        <v>345</v>
      </c>
      <c r="D4043" s="22">
        <v>67</v>
      </c>
      <c r="E4043" s="23"/>
    </row>
    <row r="4044" spans="1:5" ht="20" customHeight="1">
      <c r="A4044" s="19" t="s">
        <v>7141</v>
      </c>
      <c r="B4044" s="20" t="s">
        <v>7142</v>
      </c>
      <c r="C4044" s="21" t="s">
        <v>345</v>
      </c>
      <c r="D4044" s="22">
        <v>65</v>
      </c>
      <c r="E4044" s="23"/>
    </row>
    <row r="4045" spans="1:5" ht="20" customHeight="1">
      <c r="A4045" s="19" t="s">
        <v>7143</v>
      </c>
      <c r="B4045" s="20" t="s">
        <v>7144</v>
      </c>
      <c r="C4045" s="21" t="s">
        <v>345</v>
      </c>
      <c r="D4045" s="22">
        <v>66</v>
      </c>
      <c r="E4045" s="23"/>
    </row>
    <row r="4046" spans="1:5" ht="20" customHeight="1">
      <c r="A4046" s="19" t="s">
        <v>7145</v>
      </c>
      <c r="B4046" s="20" t="s">
        <v>7144</v>
      </c>
      <c r="C4046" s="21" t="s">
        <v>345</v>
      </c>
      <c r="D4046" s="22">
        <v>66</v>
      </c>
      <c r="E4046" s="23"/>
    </row>
    <row r="4047" spans="1:5" ht="20" customHeight="1">
      <c r="A4047" s="19" t="s">
        <v>7146</v>
      </c>
      <c r="B4047" s="20" t="s">
        <v>7147</v>
      </c>
      <c r="C4047" s="21" t="s">
        <v>296</v>
      </c>
      <c r="D4047" s="22">
        <v>57</v>
      </c>
      <c r="E4047" s="23"/>
    </row>
    <row r="4048" spans="1:5" ht="20" customHeight="1">
      <c r="A4048" s="19" t="s">
        <v>7148</v>
      </c>
      <c r="B4048" s="20" t="s">
        <v>7149</v>
      </c>
      <c r="C4048" s="21" t="s">
        <v>345</v>
      </c>
      <c r="D4048" s="22">
        <v>66</v>
      </c>
      <c r="E4048" s="23"/>
    </row>
    <row r="4049" spans="1:5" ht="20" customHeight="1">
      <c r="A4049" s="19" t="s">
        <v>7150</v>
      </c>
      <c r="B4049" s="20" t="s">
        <v>7151</v>
      </c>
      <c r="C4049" s="21" t="s">
        <v>345</v>
      </c>
      <c r="D4049" s="22">
        <v>66</v>
      </c>
      <c r="E4049" s="23"/>
    </row>
    <row r="4050" spans="1:5" ht="20" customHeight="1">
      <c r="A4050" s="19" t="s">
        <v>7152</v>
      </c>
      <c r="B4050" s="20" t="s">
        <v>7153</v>
      </c>
      <c r="C4050" s="21" t="s">
        <v>296</v>
      </c>
      <c r="D4050" s="22">
        <v>58</v>
      </c>
      <c r="E4050" s="23"/>
    </row>
    <row r="4051" spans="1:5" ht="20" customHeight="1">
      <c r="A4051" s="19" t="s">
        <v>7154</v>
      </c>
      <c r="B4051" s="20" t="s">
        <v>7153</v>
      </c>
      <c r="C4051" s="21" t="s">
        <v>296</v>
      </c>
      <c r="D4051" s="22">
        <v>58</v>
      </c>
      <c r="E4051" s="23"/>
    </row>
    <row r="4052" spans="1:5" ht="20" customHeight="1">
      <c r="A4052" s="19" t="s">
        <v>7155</v>
      </c>
      <c r="B4052" s="20" t="s">
        <v>7156</v>
      </c>
      <c r="C4052" s="21" t="s">
        <v>345</v>
      </c>
      <c r="D4052" s="22">
        <v>66</v>
      </c>
      <c r="E4052" s="23"/>
    </row>
    <row r="4053" spans="1:5" ht="20" customHeight="1">
      <c r="A4053" s="19" t="s">
        <v>7157</v>
      </c>
      <c r="B4053" s="20" t="s">
        <v>7158</v>
      </c>
      <c r="C4053" s="21" t="s">
        <v>345</v>
      </c>
      <c r="D4053" s="22">
        <v>67</v>
      </c>
      <c r="E4053" s="23"/>
    </row>
    <row r="4054" spans="1:5" ht="20" customHeight="1">
      <c r="A4054" s="19" t="s">
        <v>7159</v>
      </c>
      <c r="B4054" s="20" t="s">
        <v>7160</v>
      </c>
      <c r="C4054" s="21" t="s">
        <v>345</v>
      </c>
      <c r="D4054" s="22">
        <v>65</v>
      </c>
      <c r="E4054" s="23"/>
    </row>
    <row r="4055" spans="1:5" ht="20" customHeight="1">
      <c r="A4055" s="19" t="s">
        <v>7161</v>
      </c>
      <c r="B4055" s="20" t="s">
        <v>7162</v>
      </c>
      <c r="C4055" s="21" t="s">
        <v>345</v>
      </c>
      <c r="D4055" s="22">
        <v>66</v>
      </c>
      <c r="E4055" s="23"/>
    </row>
    <row r="4056" spans="1:5" ht="20" customHeight="1">
      <c r="A4056" s="19" t="s">
        <v>7163</v>
      </c>
      <c r="B4056" s="20" t="s">
        <v>7162</v>
      </c>
      <c r="C4056" s="21" t="s">
        <v>345</v>
      </c>
      <c r="D4056" s="22">
        <v>66</v>
      </c>
      <c r="E4056" s="23"/>
    </row>
    <row r="4057" spans="1:5" ht="20" customHeight="1">
      <c r="A4057" s="19" t="s">
        <v>7164</v>
      </c>
      <c r="B4057" s="20" t="s">
        <v>7165</v>
      </c>
      <c r="C4057" s="21" t="s">
        <v>139</v>
      </c>
      <c r="D4057" s="22">
        <v>63</v>
      </c>
      <c r="E4057" s="23"/>
    </row>
    <row r="4058" spans="1:5" ht="20" customHeight="1">
      <c r="A4058" s="19" t="s">
        <v>7166</v>
      </c>
      <c r="B4058" s="20" t="s">
        <v>7167</v>
      </c>
      <c r="C4058" s="21" t="s">
        <v>345</v>
      </c>
      <c r="D4058" s="22">
        <v>67</v>
      </c>
      <c r="E4058" s="23"/>
    </row>
    <row r="4059" spans="1:5" ht="20" customHeight="1">
      <c r="A4059" s="19" t="s">
        <v>7168</v>
      </c>
      <c r="B4059" s="20" t="s">
        <v>7169</v>
      </c>
      <c r="C4059" s="21" t="s">
        <v>345</v>
      </c>
      <c r="D4059" s="22">
        <v>66</v>
      </c>
      <c r="E4059" s="23"/>
    </row>
    <row r="4060" spans="1:5" ht="20" customHeight="1">
      <c r="A4060" s="19" t="s">
        <v>7170</v>
      </c>
      <c r="B4060" s="20" t="s">
        <v>7171</v>
      </c>
      <c r="C4060" s="21" t="s">
        <v>345</v>
      </c>
      <c r="D4060" s="22">
        <v>66</v>
      </c>
      <c r="E4060" s="23"/>
    </row>
    <row r="4061" spans="1:5" ht="20" customHeight="1">
      <c r="A4061" s="19" t="s">
        <v>7172</v>
      </c>
      <c r="B4061" s="20" t="s">
        <v>7173</v>
      </c>
      <c r="C4061" s="21" t="s">
        <v>345</v>
      </c>
      <c r="D4061" s="22">
        <v>66</v>
      </c>
      <c r="E4061" s="23"/>
    </row>
    <row r="4062" spans="1:5" ht="20" customHeight="1">
      <c r="A4062" s="19" t="s">
        <v>7174</v>
      </c>
      <c r="B4062" s="20" t="s">
        <v>7175</v>
      </c>
      <c r="C4062" s="21" t="s">
        <v>345</v>
      </c>
      <c r="D4062" s="22">
        <v>64</v>
      </c>
      <c r="E4062" s="23"/>
    </row>
    <row r="4063" spans="1:5" ht="20" customHeight="1">
      <c r="A4063" s="19" t="s">
        <v>7176</v>
      </c>
      <c r="B4063" s="20" t="s">
        <v>7177</v>
      </c>
      <c r="C4063" s="21" t="s">
        <v>345</v>
      </c>
      <c r="D4063" s="22">
        <v>65</v>
      </c>
      <c r="E4063" s="23"/>
    </row>
    <row r="4064" spans="1:5" ht="20" customHeight="1">
      <c r="A4064" s="19" t="s">
        <v>7178</v>
      </c>
      <c r="B4064" s="20" t="s">
        <v>7177</v>
      </c>
      <c r="C4064" s="21" t="s">
        <v>345</v>
      </c>
      <c r="D4064" s="22">
        <v>65</v>
      </c>
      <c r="E4064" s="23"/>
    </row>
    <row r="4065" spans="1:5" ht="20" customHeight="1">
      <c r="A4065" s="19" t="s">
        <v>7179</v>
      </c>
      <c r="B4065" s="20" t="s">
        <v>7180</v>
      </c>
      <c r="C4065" s="21" t="s">
        <v>296</v>
      </c>
      <c r="D4065" s="22">
        <v>62</v>
      </c>
      <c r="E4065" s="23"/>
    </row>
    <row r="4066" spans="1:5" ht="20" customHeight="1">
      <c r="A4066" s="19" t="s">
        <v>7181</v>
      </c>
      <c r="B4066" s="20" t="s">
        <v>7180</v>
      </c>
      <c r="C4066" s="21" t="s">
        <v>296</v>
      </c>
      <c r="D4066" s="22">
        <v>62</v>
      </c>
      <c r="E4066" s="23"/>
    </row>
    <row r="4067" spans="1:5" ht="20" customHeight="1">
      <c r="A4067" s="19" t="s">
        <v>7182</v>
      </c>
      <c r="B4067" s="20" t="s">
        <v>7183</v>
      </c>
      <c r="C4067" s="21" t="s">
        <v>345</v>
      </c>
      <c r="D4067" s="22">
        <v>66</v>
      </c>
      <c r="E4067" s="23"/>
    </row>
    <row r="4068" spans="1:5" ht="20" customHeight="1">
      <c r="A4068" s="19" t="s">
        <v>7184</v>
      </c>
      <c r="B4068" s="20" t="s">
        <v>7183</v>
      </c>
      <c r="C4068" s="21" t="s">
        <v>345</v>
      </c>
      <c r="D4068" s="22">
        <v>66</v>
      </c>
      <c r="E4068" s="23"/>
    </row>
    <row r="4069" spans="1:5" ht="20" customHeight="1">
      <c r="A4069" s="19" t="s">
        <v>7185</v>
      </c>
      <c r="B4069" s="20" t="s">
        <v>7186</v>
      </c>
      <c r="C4069" s="21" t="s">
        <v>296</v>
      </c>
      <c r="D4069" s="22">
        <v>56</v>
      </c>
      <c r="E4069" s="23"/>
    </row>
    <row r="4070" spans="1:5" ht="20" customHeight="1">
      <c r="A4070" s="19" t="s">
        <v>7187</v>
      </c>
      <c r="B4070" s="20" t="s">
        <v>7188</v>
      </c>
      <c r="C4070" s="21" t="s">
        <v>345</v>
      </c>
      <c r="D4070" s="22">
        <v>66</v>
      </c>
      <c r="E4070" s="23"/>
    </row>
    <row r="4071" spans="1:5" ht="20" customHeight="1">
      <c r="A4071" s="19" t="s">
        <v>7189</v>
      </c>
      <c r="B4071" s="20" t="s">
        <v>7190</v>
      </c>
      <c r="C4071" s="21" t="s">
        <v>345</v>
      </c>
      <c r="D4071" s="22">
        <v>67</v>
      </c>
      <c r="E4071" s="23"/>
    </row>
    <row r="4072" spans="1:5" ht="20" customHeight="1">
      <c r="A4072" s="19" t="s">
        <v>7191</v>
      </c>
      <c r="B4072" s="20" t="s">
        <v>7192</v>
      </c>
      <c r="C4072" s="21" t="s">
        <v>345</v>
      </c>
      <c r="D4072" s="22">
        <v>66</v>
      </c>
      <c r="E4072" s="23"/>
    </row>
    <row r="4073" spans="1:5" ht="20" customHeight="1">
      <c r="A4073" s="19" t="s">
        <v>7193</v>
      </c>
      <c r="B4073" s="20" t="s">
        <v>7194</v>
      </c>
      <c r="C4073" s="21" t="s">
        <v>345</v>
      </c>
      <c r="D4073" s="22">
        <v>66</v>
      </c>
      <c r="E4073" s="23"/>
    </row>
    <row r="4074" spans="1:5" ht="20" customHeight="1">
      <c r="A4074" s="19" t="s">
        <v>7195</v>
      </c>
      <c r="B4074" s="20" t="s">
        <v>7196</v>
      </c>
      <c r="C4074" s="21" t="s">
        <v>345</v>
      </c>
      <c r="D4074" s="22">
        <v>65</v>
      </c>
      <c r="E4074" s="23"/>
    </row>
    <row r="4075" spans="1:5" ht="20" customHeight="1">
      <c r="A4075" s="19" t="s">
        <v>7197</v>
      </c>
      <c r="B4075" s="20" t="s">
        <v>7198</v>
      </c>
      <c r="C4075" s="21" t="s">
        <v>345</v>
      </c>
      <c r="D4075" s="22">
        <v>66</v>
      </c>
      <c r="E4075" s="23"/>
    </row>
    <row r="4076" spans="1:5" ht="20" customHeight="1">
      <c r="A4076" s="19" t="s">
        <v>7199</v>
      </c>
      <c r="B4076" s="20" t="s">
        <v>7198</v>
      </c>
      <c r="C4076" s="21" t="s">
        <v>345</v>
      </c>
      <c r="D4076" s="22">
        <v>66</v>
      </c>
      <c r="E4076" s="23"/>
    </row>
    <row r="4077" spans="1:5" ht="20" customHeight="1">
      <c r="A4077" s="19" t="s">
        <v>7200</v>
      </c>
      <c r="B4077" s="20" t="s">
        <v>7201</v>
      </c>
      <c r="C4077" s="21" t="s">
        <v>345</v>
      </c>
      <c r="D4077" s="22">
        <v>66</v>
      </c>
      <c r="E4077" s="23"/>
    </row>
    <row r="4078" spans="1:5" ht="20" customHeight="1">
      <c r="A4078" s="19" t="s">
        <v>7202</v>
      </c>
      <c r="B4078" s="20" t="s">
        <v>7203</v>
      </c>
      <c r="C4078" s="21" t="s">
        <v>345</v>
      </c>
      <c r="D4078" s="22">
        <v>66</v>
      </c>
      <c r="E4078" s="23"/>
    </row>
    <row r="4079" spans="1:5" ht="20" customHeight="1">
      <c r="A4079" s="19" t="s">
        <v>7204</v>
      </c>
      <c r="B4079" s="20" t="s">
        <v>7205</v>
      </c>
      <c r="C4079" s="21" t="s">
        <v>345</v>
      </c>
      <c r="D4079" s="22">
        <v>66</v>
      </c>
      <c r="E4079" s="23"/>
    </row>
    <row r="4080" spans="1:5" ht="20" customHeight="1">
      <c r="A4080" s="19" t="s">
        <v>7206</v>
      </c>
      <c r="B4080" s="20" t="s">
        <v>7207</v>
      </c>
      <c r="C4080" s="21" t="s">
        <v>345</v>
      </c>
      <c r="D4080" s="22">
        <v>65</v>
      </c>
      <c r="E4080" s="23"/>
    </row>
    <row r="4081" spans="1:5" ht="20" customHeight="1">
      <c r="A4081" s="19" t="s">
        <v>7208</v>
      </c>
      <c r="B4081" s="20" t="s">
        <v>7209</v>
      </c>
      <c r="C4081" s="21" t="s">
        <v>345</v>
      </c>
      <c r="D4081" s="22">
        <v>66</v>
      </c>
      <c r="E4081" s="23"/>
    </row>
    <row r="4082" spans="1:5" ht="20" customHeight="1">
      <c r="A4082" s="19" t="s">
        <v>7210</v>
      </c>
      <c r="B4082" s="20" t="s">
        <v>7209</v>
      </c>
      <c r="C4082" s="21" t="s">
        <v>345</v>
      </c>
      <c r="D4082" s="22">
        <v>66</v>
      </c>
      <c r="E4082" s="23"/>
    </row>
    <row r="4083" spans="1:5" ht="20" customHeight="1">
      <c r="A4083" s="19" t="s">
        <v>7211</v>
      </c>
      <c r="B4083" s="20" t="s">
        <v>7212</v>
      </c>
      <c r="C4083" s="21" t="s">
        <v>345</v>
      </c>
      <c r="D4083" s="22">
        <v>67</v>
      </c>
      <c r="E4083" s="23"/>
    </row>
    <row r="4084" spans="1:5" ht="20" customHeight="1">
      <c r="A4084" s="19" t="s">
        <v>7213</v>
      </c>
      <c r="B4084" s="20" t="s">
        <v>7214</v>
      </c>
      <c r="C4084" s="21" t="s">
        <v>345</v>
      </c>
      <c r="D4084" s="22">
        <v>66</v>
      </c>
      <c r="E4084" s="23"/>
    </row>
    <row r="4085" spans="1:5" ht="20" customHeight="1">
      <c r="A4085" s="19" t="s">
        <v>7215</v>
      </c>
      <c r="B4085" s="20" t="s">
        <v>7216</v>
      </c>
      <c r="C4085" s="21" t="s">
        <v>345</v>
      </c>
      <c r="D4085" s="22">
        <v>66</v>
      </c>
      <c r="E4085" s="23"/>
    </row>
    <row r="4086" spans="1:5" ht="20" customHeight="1">
      <c r="A4086" s="19" t="s">
        <v>7217</v>
      </c>
      <c r="B4086" s="20" t="s">
        <v>7218</v>
      </c>
      <c r="C4086" s="21" t="s">
        <v>345</v>
      </c>
      <c r="D4086" s="22">
        <v>66</v>
      </c>
      <c r="E4086" s="23"/>
    </row>
    <row r="4087" spans="1:5" ht="20" customHeight="1">
      <c r="A4087" s="19" t="s">
        <v>7219</v>
      </c>
      <c r="B4087" s="20" t="s">
        <v>7220</v>
      </c>
      <c r="C4087" s="21" t="s">
        <v>345</v>
      </c>
      <c r="D4087" s="22">
        <v>65</v>
      </c>
      <c r="E4087" s="23"/>
    </row>
    <row r="4088" spans="1:5" ht="20" customHeight="1">
      <c r="A4088" s="19" t="s">
        <v>7221</v>
      </c>
      <c r="B4088" s="20" t="s">
        <v>7222</v>
      </c>
      <c r="C4088" s="21" t="s">
        <v>345</v>
      </c>
      <c r="D4088" s="22">
        <v>67</v>
      </c>
      <c r="E4088" s="23"/>
    </row>
    <row r="4089" spans="1:5" ht="20" customHeight="1">
      <c r="A4089" s="19" t="s">
        <v>7223</v>
      </c>
      <c r="B4089" s="20" t="s">
        <v>7224</v>
      </c>
      <c r="C4089" s="21" t="s">
        <v>345</v>
      </c>
      <c r="D4089" s="22">
        <v>66</v>
      </c>
      <c r="E4089" s="23"/>
    </row>
    <row r="4090" spans="1:5" ht="20" customHeight="1">
      <c r="A4090" s="19" t="s">
        <v>7225</v>
      </c>
      <c r="B4090" s="20" t="s">
        <v>7224</v>
      </c>
      <c r="C4090" s="21" t="s">
        <v>345</v>
      </c>
      <c r="D4090" s="22">
        <v>66</v>
      </c>
      <c r="E4090" s="23"/>
    </row>
    <row r="4091" spans="1:5" ht="20" customHeight="1">
      <c r="A4091" s="19" t="s">
        <v>7226</v>
      </c>
      <c r="B4091" s="20" t="s">
        <v>7227</v>
      </c>
      <c r="C4091" s="21" t="s">
        <v>345</v>
      </c>
      <c r="D4091" s="22">
        <v>64</v>
      </c>
      <c r="E4091" s="23"/>
    </row>
    <row r="4092" spans="1:5" ht="20" customHeight="1">
      <c r="A4092" s="19" t="s">
        <v>7228</v>
      </c>
      <c r="B4092" s="20" t="s">
        <v>7229</v>
      </c>
      <c r="C4092" s="21" t="s">
        <v>345</v>
      </c>
      <c r="D4092" s="22">
        <v>66</v>
      </c>
      <c r="E4092" s="23"/>
    </row>
    <row r="4093" spans="1:5" ht="20" customHeight="1">
      <c r="A4093" s="19" t="s">
        <v>7230</v>
      </c>
      <c r="B4093" s="20" t="s">
        <v>7231</v>
      </c>
      <c r="C4093" s="21" t="s">
        <v>345</v>
      </c>
      <c r="D4093" s="22">
        <v>66</v>
      </c>
      <c r="E4093" s="23"/>
    </row>
    <row r="4094" spans="1:5" ht="20" customHeight="1">
      <c r="A4094" s="19" t="s">
        <v>7232</v>
      </c>
      <c r="B4094" s="20" t="s">
        <v>7233</v>
      </c>
      <c r="C4094" s="21" t="s">
        <v>345</v>
      </c>
      <c r="D4094" s="22">
        <v>67</v>
      </c>
      <c r="E4094" s="23"/>
    </row>
    <row r="4095" spans="1:5" ht="20" customHeight="1">
      <c r="A4095" s="19" t="s">
        <v>7234</v>
      </c>
      <c r="B4095" s="20" t="s">
        <v>7233</v>
      </c>
      <c r="C4095" s="21" t="s">
        <v>345</v>
      </c>
      <c r="D4095" s="22">
        <v>67</v>
      </c>
      <c r="E4095" s="23"/>
    </row>
    <row r="4096" spans="1:5" ht="20" customHeight="1">
      <c r="A4096" s="19" t="s">
        <v>7235</v>
      </c>
      <c r="B4096" s="20" t="s">
        <v>7236</v>
      </c>
      <c r="C4096" s="21" t="s">
        <v>345</v>
      </c>
      <c r="D4096" s="22">
        <v>66</v>
      </c>
      <c r="E4096" s="23"/>
    </row>
    <row r="4097" spans="1:5" ht="20" customHeight="1">
      <c r="A4097" s="19" t="s">
        <v>7237</v>
      </c>
      <c r="B4097" s="20" t="s">
        <v>7238</v>
      </c>
      <c r="C4097" s="21" t="s">
        <v>345</v>
      </c>
      <c r="D4097" s="22">
        <v>65</v>
      </c>
      <c r="E4097" s="23"/>
    </row>
    <row r="4098" spans="1:5" ht="20" customHeight="1">
      <c r="A4098" s="19" t="s">
        <v>7239</v>
      </c>
      <c r="B4098" s="20" t="s">
        <v>7238</v>
      </c>
      <c r="C4098" s="21" t="s">
        <v>345</v>
      </c>
      <c r="D4098" s="22">
        <v>65</v>
      </c>
      <c r="E4098" s="23"/>
    </row>
    <row r="4099" spans="1:5" ht="20" customHeight="1">
      <c r="A4099" s="19" t="s">
        <v>7240</v>
      </c>
      <c r="B4099" s="20" t="s">
        <v>7241</v>
      </c>
      <c r="C4099" s="21" t="s">
        <v>345</v>
      </c>
      <c r="D4099" s="22">
        <v>66</v>
      </c>
      <c r="E4099" s="23"/>
    </row>
    <row r="4100" spans="1:5" ht="20" customHeight="1">
      <c r="A4100" s="19" t="s">
        <v>7242</v>
      </c>
      <c r="B4100" s="20" t="s">
        <v>7241</v>
      </c>
      <c r="C4100" s="21" t="s">
        <v>345</v>
      </c>
      <c r="D4100" s="22">
        <v>66</v>
      </c>
      <c r="E4100" s="23"/>
    </row>
    <row r="4101" spans="1:5" ht="20" customHeight="1">
      <c r="A4101" s="19" t="s">
        <v>7243</v>
      </c>
      <c r="B4101" s="20" t="s">
        <v>7241</v>
      </c>
      <c r="C4101" s="21" t="s">
        <v>345</v>
      </c>
      <c r="D4101" s="22">
        <v>66</v>
      </c>
      <c r="E4101" s="23"/>
    </row>
    <row r="4102" spans="1:5" ht="20" customHeight="1">
      <c r="A4102" s="19" t="s">
        <v>7244</v>
      </c>
      <c r="B4102" s="20" t="s">
        <v>7241</v>
      </c>
      <c r="C4102" s="21" t="s">
        <v>345</v>
      </c>
      <c r="D4102" s="22">
        <v>66</v>
      </c>
      <c r="E4102" s="23"/>
    </row>
    <row r="4103" spans="1:5" ht="20" customHeight="1">
      <c r="A4103" s="19" t="s">
        <v>7245</v>
      </c>
      <c r="B4103" s="20" t="s">
        <v>7246</v>
      </c>
      <c r="C4103" s="21" t="s">
        <v>139</v>
      </c>
      <c r="D4103" s="22">
        <v>63</v>
      </c>
      <c r="E4103" s="23"/>
    </row>
    <row r="4104" spans="1:5" ht="20" customHeight="1">
      <c r="A4104" s="19" t="s">
        <v>7247</v>
      </c>
      <c r="B4104" s="20" t="s">
        <v>7248</v>
      </c>
      <c r="C4104" s="21" t="s">
        <v>345</v>
      </c>
      <c r="D4104" s="22">
        <v>67</v>
      </c>
      <c r="E4104" s="23"/>
    </row>
    <row r="4105" spans="1:5" ht="20" customHeight="1">
      <c r="A4105" s="19" t="s">
        <v>7249</v>
      </c>
      <c r="B4105" s="20" t="s">
        <v>7250</v>
      </c>
      <c r="C4105" s="21" t="s">
        <v>345</v>
      </c>
      <c r="D4105" s="22">
        <v>66</v>
      </c>
      <c r="E4105" s="23"/>
    </row>
    <row r="4106" spans="1:5" ht="20" customHeight="1">
      <c r="A4106" s="19" t="s">
        <v>7251</v>
      </c>
      <c r="B4106" s="20" t="s">
        <v>7252</v>
      </c>
      <c r="C4106" s="21" t="s">
        <v>345</v>
      </c>
      <c r="D4106" s="22">
        <v>66</v>
      </c>
      <c r="E4106" s="23"/>
    </row>
    <row r="4107" spans="1:5" ht="20" customHeight="1">
      <c r="A4107" s="19" t="s">
        <v>7253</v>
      </c>
      <c r="B4107" s="20" t="s">
        <v>7254</v>
      </c>
      <c r="C4107" s="21" t="s">
        <v>345</v>
      </c>
      <c r="D4107" s="22">
        <v>66</v>
      </c>
      <c r="E4107" s="23"/>
    </row>
    <row r="4108" spans="1:5" ht="20" customHeight="1">
      <c r="A4108" s="19" t="s">
        <v>7255</v>
      </c>
      <c r="B4108" s="20" t="s">
        <v>7256</v>
      </c>
      <c r="C4108" s="21" t="s">
        <v>345</v>
      </c>
      <c r="D4108" s="22">
        <v>65</v>
      </c>
      <c r="E4108" s="23"/>
    </row>
    <row r="4109" spans="1:5" ht="20" customHeight="1">
      <c r="A4109" s="19" t="s">
        <v>7257</v>
      </c>
      <c r="B4109" s="20" t="s">
        <v>7258</v>
      </c>
      <c r="C4109" s="21" t="s">
        <v>345</v>
      </c>
      <c r="D4109" s="22">
        <v>66</v>
      </c>
      <c r="E4109" s="23"/>
    </row>
    <row r="4110" spans="1:5" ht="20" customHeight="1">
      <c r="A4110" s="19" t="s">
        <v>7259</v>
      </c>
      <c r="B4110" s="20" t="s">
        <v>7258</v>
      </c>
      <c r="C4110" s="21" t="s">
        <v>345</v>
      </c>
      <c r="D4110" s="22">
        <v>66</v>
      </c>
      <c r="E4110" s="23"/>
    </row>
    <row r="4111" spans="1:5" ht="20" customHeight="1">
      <c r="A4111" s="19" t="s">
        <v>7260</v>
      </c>
      <c r="B4111" s="20" t="s">
        <v>7261</v>
      </c>
      <c r="C4111" s="21" t="s">
        <v>345</v>
      </c>
      <c r="D4111" s="22">
        <v>66</v>
      </c>
      <c r="E4111" s="23"/>
    </row>
    <row r="4112" spans="1:5" ht="20" customHeight="1">
      <c r="A4112" s="19" t="s">
        <v>7262</v>
      </c>
      <c r="B4112" s="20" t="s">
        <v>7263</v>
      </c>
      <c r="C4112" s="21" t="s">
        <v>345</v>
      </c>
      <c r="D4112" s="22">
        <v>66</v>
      </c>
      <c r="E4112" s="23"/>
    </row>
    <row r="4113" spans="1:5" ht="20" customHeight="1">
      <c r="A4113" s="19" t="s">
        <v>7264</v>
      </c>
      <c r="B4113" s="20" t="s">
        <v>7265</v>
      </c>
      <c r="C4113" s="21" t="s">
        <v>345</v>
      </c>
      <c r="D4113" s="22">
        <v>66</v>
      </c>
      <c r="E4113" s="23"/>
    </row>
    <row r="4114" spans="1:5" ht="20" customHeight="1">
      <c r="A4114" s="19" t="s">
        <v>7266</v>
      </c>
      <c r="B4114" s="20" t="s">
        <v>7267</v>
      </c>
      <c r="C4114" s="21" t="s">
        <v>345</v>
      </c>
      <c r="D4114" s="22">
        <v>65</v>
      </c>
      <c r="E4114" s="23"/>
    </row>
    <row r="4115" spans="1:5" ht="20" customHeight="1">
      <c r="A4115" s="19" t="s">
        <v>7268</v>
      </c>
      <c r="B4115" s="20" t="s">
        <v>7269</v>
      </c>
      <c r="C4115" s="21" t="s">
        <v>345</v>
      </c>
      <c r="D4115" s="22">
        <v>66</v>
      </c>
      <c r="E4115" s="23"/>
    </row>
    <row r="4116" spans="1:5" ht="20" customHeight="1">
      <c r="A4116" s="19" t="s">
        <v>7270</v>
      </c>
      <c r="B4116" s="20" t="s">
        <v>7269</v>
      </c>
      <c r="C4116" s="21" t="s">
        <v>345</v>
      </c>
      <c r="D4116" s="22">
        <v>66</v>
      </c>
      <c r="E4116" s="23"/>
    </row>
    <row r="4117" spans="1:5" ht="20" customHeight="1">
      <c r="A4117" s="19" t="s">
        <v>7271</v>
      </c>
      <c r="B4117" s="20" t="s">
        <v>7272</v>
      </c>
      <c r="C4117" s="21" t="s">
        <v>345</v>
      </c>
      <c r="D4117" s="22">
        <v>66</v>
      </c>
      <c r="E4117" s="23"/>
    </row>
    <row r="4118" spans="1:5" ht="20" customHeight="1">
      <c r="A4118" s="19" t="s">
        <v>7273</v>
      </c>
      <c r="B4118" s="20" t="s">
        <v>7274</v>
      </c>
      <c r="C4118" s="21" t="s">
        <v>345</v>
      </c>
      <c r="D4118" s="22">
        <v>66</v>
      </c>
      <c r="E4118" s="23"/>
    </row>
    <row r="4119" spans="1:5" ht="20" customHeight="1">
      <c r="A4119" s="19" t="s">
        <v>7275</v>
      </c>
      <c r="B4119" s="20" t="s">
        <v>7276</v>
      </c>
      <c r="C4119" s="21" t="s">
        <v>345</v>
      </c>
      <c r="D4119" s="22">
        <v>66</v>
      </c>
      <c r="E4119" s="23"/>
    </row>
    <row r="4120" spans="1:5" ht="20" customHeight="1">
      <c r="A4120" s="19" t="s">
        <v>7277</v>
      </c>
      <c r="B4120" s="20" t="s">
        <v>7278</v>
      </c>
      <c r="C4120" s="21" t="s">
        <v>345</v>
      </c>
      <c r="D4120" s="22">
        <v>65</v>
      </c>
      <c r="E4120" s="23"/>
    </row>
    <row r="4121" spans="1:5" ht="20" customHeight="1">
      <c r="A4121" s="19" t="s">
        <v>7279</v>
      </c>
      <c r="B4121" s="20" t="s">
        <v>7280</v>
      </c>
      <c r="C4121" s="21" t="s">
        <v>345</v>
      </c>
      <c r="D4121" s="22">
        <v>66</v>
      </c>
      <c r="E4121" s="23"/>
    </row>
    <row r="4122" spans="1:5" ht="20" customHeight="1">
      <c r="A4122" s="19" t="s">
        <v>7281</v>
      </c>
      <c r="B4122" s="20" t="s">
        <v>7280</v>
      </c>
      <c r="C4122" s="21" t="s">
        <v>345</v>
      </c>
      <c r="D4122" s="22">
        <v>66</v>
      </c>
      <c r="E4122" s="23"/>
    </row>
    <row r="4123" spans="1:5" ht="20" customHeight="1">
      <c r="A4123" s="19" t="s">
        <v>7282</v>
      </c>
      <c r="B4123" s="20" t="s">
        <v>7283</v>
      </c>
      <c r="C4123" s="21" t="s">
        <v>345</v>
      </c>
      <c r="D4123" s="22">
        <v>64</v>
      </c>
      <c r="E4123" s="23"/>
    </row>
    <row r="4124" spans="1:5" ht="20" customHeight="1">
      <c r="A4124" s="19" t="s">
        <v>7284</v>
      </c>
      <c r="B4124" s="20" t="s">
        <v>7285</v>
      </c>
      <c r="C4124" s="21" t="s">
        <v>345</v>
      </c>
      <c r="D4124" s="22">
        <v>66</v>
      </c>
      <c r="E4124" s="23"/>
    </row>
    <row r="4125" spans="1:5" ht="20" customHeight="1">
      <c r="A4125" s="19" t="s">
        <v>7286</v>
      </c>
      <c r="B4125" s="20" t="s">
        <v>7287</v>
      </c>
      <c r="C4125" s="21" t="s">
        <v>345</v>
      </c>
      <c r="D4125" s="22">
        <v>66</v>
      </c>
      <c r="E4125" s="23"/>
    </row>
    <row r="4126" spans="1:5" ht="20" customHeight="1">
      <c r="A4126" s="19" t="s">
        <v>7288</v>
      </c>
      <c r="B4126" s="20" t="s">
        <v>7289</v>
      </c>
      <c r="C4126" s="21" t="s">
        <v>345</v>
      </c>
      <c r="D4126" s="22">
        <v>66</v>
      </c>
      <c r="E4126" s="23"/>
    </row>
    <row r="4127" spans="1:5" ht="20" customHeight="1">
      <c r="A4127" s="19" t="s">
        <v>7290</v>
      </c>
      <c r="B4127" s="20" t="s">
        <v>7291</v>
      </c>
      <c r="C4127" s="21" t="s">
        <v>345</v>
      </c>
      <c r="D4127" s="22">
        <v>65</v>
      </c>
      <c r="E4127" s="23"/>
    </row>
    <row r="4128" spans="1:5" ht="20" customHeight="1">
      <c r="A4128" s="19" t="s">
        <v>7292</v>
      </c>
      <c r="B4128" s="20" t="s">
        <v>7291</v>
      </c>
      <c r="C4128" s="21" t="s">
        <v>345</v>
      </c>
      <c r="D4128" s="22">
        <v>65</v>
      </c>
      <c r="E4128" s="23"/>
    </row>
    <row r="4129" spans="1:5" ht="20" customHeight="1">
      <c r="A4129" s="19" t="s">
        <v>7293</v>
      </c>
      <c r="B4129" s="20" t="s">
        <v>7294</v>
      </c>
      <c r="C4129" s="21" t="s">
        <v>345</v>
      </c>
      <c r="D4129" s="22">
        <v>66</v>
      </c>
      <c r="E4129" s="23"/>
    </row>
    <row r="4130" spans="1:5" ht="20" customHeight="1">
      <c r="A4130" s="19" t="s">
        <v>7295</v>
      </c>
      <c r="B4130" s="20" t="s">
        <v>7294</v>
      </c>
      <c r="C4130" s="21" t="s">
        <v>345</v>
      </c>
      <c r="D4130" s="22">
        <v>66</v>
      </c>
      <c r="E4130" s="23"/>
    </row>
    <row r="4131" spans="1:5" ht="20" customHeight="1">
      <c r="A4131" s="19" t="s">
        <v>7296</v>
      </c>
      <c r="B4131" s="20" t="s">
        <v>7294</v>
      </c>
      <c r="C4131" s="21" t="s">
        <v>345</v>
      </c>
      <c r="D4131" s="22">
        <v>66</v>
      </c>
      <c r="E4131" s="23"/>
    </row>
    <row r="4132" spans="1:5" ht="20" customHeight="1">
      <c r="A4132" s="19" t="s">
        <v>7297</v>
      </c>
      <c r="B4132" s="20" t="s">
        <v>7298</v>
      </c>
      <c r="C4132" s="21" t="s">
        <v>139</v>
      </c>
      <c r="D4132" s="22">
        <v>63</v>
      </c>
      <c r="E4132" s="23"/>
    </row>
    <row r="4133" spans="1:5" ht="20" customHeight="1">
      <c r="A4133" s="19" t="s">
        <v>7299</v>
      </c>
      <c r="B4133" s="20" t="s">
        <v>7300</v>
      </c>
      <c r="C4133" s="21" t="s">
        <v>296</v>
      </c>
      <c r="D4133" s="22">
        <v>57</v>
      </c>
      <c r="E4133" s="23"/>
    </row>
    <row r="4134" spans="1:5" ht="20" customHeight="1">
      <c r="A4134" s="19" t="s">
        <v>7301</v>
      </c>
      <c r="B4134" s="20" t="s">
        <v>7300</v>
      </c>
      <c r="C4134" s="21" t="s">
        <v>296</v>
      </c>
      <c r="D4134" s="22">
        <v>57</v>
      </c>
      <c r="E4134" s="23"/>
    </row>
    <row r="4135" spans="1:5" ht="20" customHeight="1">
      <c r="A4135" s="19" t="s">
        <v>7302</v>
      </c>
      <c r="B4135" s="20" t="s">
        <v>7303</v>
      </c>
      <c r="C4135" s="21" t="s">
        <v>345</v>
      </c>
      <c r="D4135" s="22">
        <v>66</v>
      </c>
      <c r="E4135" s="23"/>
    </row>
    <row r="4136" spans="1:5" ht="20" customHeight="1">
      <c r="A4136" s="19" t="s">
        <v>7304</v>
      </c>
      <c r="B4136" s="20" t="s">
        <v>7305</v>
      </c>
      <c r="C4136" s="21" t="s">
        <v>345</v>
      </c>
      <c r="D4136" s="22">
        <v>66</v>
      </c>
      <c r="E4136" s="23"/>
    </row>
    <row r="4137" spans="1:5" ht="20" customHeight="1">
      <c r="A4137" s="19" t="s">
        <v>7306</v>
      </c>
      <c r="B4137" s="20" t="s">
        <v>7307</v>
      </c>
      <c r="C4137" s="21" t="s">
        <v>345</v>
      </c>
      <c r="D4137" s="22">
        <v>66</v>
      </c>
      <c r="E4137" s="23"/>
    </row>
    <row r="4138" spans="1:5" ht="20" customHeight="1">
      <c r="A4138" s="19" t="s">
        <v>7308</v>
      </c>
      <c r="B4138" s="20" t="s">
        <v>7307</v>
      </c>
      <c r="C4138" s="21" t="s">
        <v>345</v>
      </c>
      <c r="D4138" s="22">
        <v>66</v>
      </c>
      <c r="E4138" s="23"/>
    </row>
    <row r="4139" spans="1:5" ht="20" customHeight="1">
      <c r="A4139" s="19" t="s">
        <v>7309</v>
      </c>
      <c r="B4139" s="20" t="s">
        <v>7310</v>
      </c>
      <c r="C4139" s="21" t="s">
        <v>345</v>
      </c>
      <c r="D4139" s="22">
        <v>65</v>
      </c>
      <c r="E4139" s="23"/>
    </row>
    <row r="4140" spans="1:5" ht="20" customHeight="1">
      <c r="A4140" s="19" t="s">
        <v>7311</v>
      </c>
      <c r="B4140" s="20" t="s">
        <v>7312</v>
      </c>
      <c r="C4140" s="21" t="s">
        <v>345</v>
      </c>
      <c r="D4140" s="22">
        <v>66</v>
      </c>
      <c r="E4140" s="23"/>
    </row>
    <row r="4141" spans="1:5" ht="20" customHeight="1">
      <c r="A4141" s="19" t="s">
        <v>7313</v>
      </c>
      <c r="B4141" s="20" t="s">
        <v>7314</v>
      </c>
      <c r="C4141" s="21" t="s">
        <v>345</v>
      </c>
      <c r="D4141" s="22">
        <v>66</v>
      </c>
      <c r="E4141" s="23"/>
    </row>
    <row r="4142" spans="1:5" ht="20" customHeight="1">
      <c r="A4142" s="19" t="s">
        <v>7315</v>
      </c>
      <c r="B4142" s="20" t="s">
        <v>7316</v>
      </c>
      <c r="C4142" s="21" t="s">
        <v>345</v>
      </c>
      <c r="D4142" s="22">
        <v>66</v>
      </c>
      <c r="E4142" s="23"/>
    </row>
    <row r="4143" spans="1:5" ht="20" customHeight="1">
      <c r="A4143" s="19" t="s">
        <v>7317</v>
      </c>
      <c r="B4143" s="20" t="s">
        <v>7318</v>
      </c>
      <c r="C4143" s="21" t="s">
        <v>345</v>
      </c>
      <c r="D4143" s="22">
        <v>66</v>
      </c>
      <c r="E4143" s="23"/>
    </row>
    <row r="4144" spans="1:5" ht="20" customHeight="1">
      <c r="A4144" s="19" t="s">
        <v>7319</v>
      </c>
      <c r="B4144" s="20" t="s">
        <v>7318</v>
      </c>
      <c r="C4144" s="21" t="s">
        <v>345</v>
      </c>
      <c r="D4144" s="22">
        <v>66</v>
      </c>
      <c r="E4144" s="23"/>
    </row>
    <row r="4145" spans="1:5" ht="20" customHeight="1">
      <c r="A4145" s="19" t="s">
        <v>7320</v>
      </c>
      <c r="B4145" s="20" t="s">
        <v>7321</v>
      </c>
      <c r="C4145" s="21" t="s">
        <v>345</v>
      </c>
      <c r="D4145" s="22">
        <v>67</v>
      </c>
      <c r="E4145" s="23"/>
    </row>
    <row r="4146" spans="1:5" ht="20" customHeight="1">
      <c r="A4146" s="19" t="s">
        <v>7322</v>
      </c>
      <c r="B4146" s="20" t="s">
        <v>7323</v>
      </c>
      <c r="C4146" s="21" t="s">
        <v>345</v>
      </c>
      <c r="D4146" s="22">
        <v>65</v>
      </c>
      <c r="E4146" s="23"/>
    </row>
    <row r="4147" spans="1:5" ht="20" customHeight="1">
      <c r="A4147" s="19" t="s">
        <v>7324</v>
      </c>
      <c r="B4147" s="20" t="s">
        <v>7325</v>
      </c>
      <c r="C4147" s="21" t="s">
        <v>345</v>
      </c>
      <c r="D4147" s="22">
        <v>66</v>
      </c>
      <c r="E4147" s="23"/>
    </row>
    <row r="4148" spans="1:5" ht="20" customHeight="1">
      <c r="A4148" s="19" t="s">
        <v>19</v>
      </c>
      <c r="B4148" s="20" t="s">
        <v>24</v>
      </c>
      <c r="C4148" s="21" t="s">
        <v>345</v>
      </c>
      <c r="D4148" s="22">
        <v>66</v>
      </c>
      <c r="E4148" s="23"/>
    </row>
    <row r="4149" spans="1:5" ht="20" customHeight="1">
      <c r="A4149" s="19" t="s">
        <v>7326</v>
      </c>
      <c r="B4149" s="20" t="s">
        <v>7327</v>
      </c>
      <c r="C4149" s="21" t="s">
        <v>345</v>
      </c>
      <c r="D4149" s="22">
        <v>66</v>
      </c>
      <c r="E4149" s="23"/>
    </row>
    <row r="4150" spans="1:5" ht="20" customHeight="1">
      <c r="A4150" s="19" t="s">
        <v>7328</v>
      </c>
      <c r="B4150" s="20" t="s">
        <v>7329</v>
      </c>
      <c r="C4150" s="21" t="s">
        <v>345</v>
      </c>
      <c r="D4150" s="22">
        <v>67</v>
      </c>
      <c r="E4150" s="23"/>
    </row>
    <row r="4151" spans="1:5" ht="20" customHeight="1">
      <c r="A4151" s="19" t="s">
        <v>7330</v>
      </c>
      <c r="B4151" s="20" t="s">
        <v>7331</v>
      </c>
      <c r="C4151" s="21" t="s">
        <v>345</v>
      </c>
      <c r="D4151" s="22">
        <v>66</v>
      </c>
      <c r="E4151" s="23"/>
    </row>
    <row r="4152" spans="1:5" ht="20" customHeight="1">
      <c r="A4152" s="19" t="s">
        <v>7332</v>
      </c>
      <c r="B4152" s="20" t="s">
        <v>7331</v>
      </c>
      <c r="C4152" s="21" t="s">
        <v>345</v>
      </c>
      <c r="D4152" s="22">
        <v>66</v>
      </c>
      <c r="E4152" s="23"/>
    </row>
    <row r="4153" spans="1:5" ht="20" customHeight="1">
      <c r="A4153" s="19" t="s">
        <v>7333</v>
      </c>
      <c r="B4153" s="20" t="s">
        <v>7334</v>
      </c>
      <c r="C4153" s="21" t="s">
        <v>345</v>
      </c>
      <c r="D4153" s="22">
        <v>65</v>
      </c>
      <c r="E4153" s="23"/>
    </row>
    <row r="4154" spans="1:5" ht="20" customHeight="1">
      <c r="A4154" s="19" t="s">
        <v>7335</v>
      </c>
      <c r="B4154" s="20" t="s">
        <v>7334</v>
      </c>
      <c r="C4154" s="21" t="s">
        <v>345</v>
      </c>
      <c r="D4154" s="22">
        <v>65</v>
      </c>
      <c r="E4154" s="23"/>
    </row>
    <row r="4155" spans="1:5" ht="20" customHeight="1">
      <c r="A4155" s="19" t="s">
        <v>7336</v>
      </c>
      <c r="B4155" s="20" t="s">
        <v>7337</v>
      </c>
      <c r="C4155" s="21" t="s">
        <v>345</v>
      </c>
      <c r="D4155" s="22">
        <v>66</v>
      </c>
      <c r="E4155" s="23"/>
    </row>
    <row r="4156" spans="1:5" ht="20" customHeight="1">
      <c r="A4156" s="19" t="s">
        <v>7338</v>
      </c>
      <c r="B4156" s="20" t="s">
        <v>7339</v>
      </c>
      <c r="C4156" s="21" t="s">
        <v>345</v>
      </c>
      <c r="D4156" s="22">
        <v>66</v>
      </c>
      <c r="E4156" s="23"/>
    </row>
    <row r="4157" spans="1:5" ht="20" customHeight="1">
      <c r="A4157" s="19" t="s">
        <v>7340</v>
      </c>
      <c r="B4157" s="20" t="s">
        <v>7341</v>
      </c>
      <c r="C4157" s="21" t="s">
        <v>345</v>
      </c>
      <c r="D4157" s="22">
        <v>66</v>
      </c>
      <c r="E4157" s="23"/>
    </row>
    <row r="4158" spans="1:5" ht="20" customHeight="1">
      <c r="A4158" s="19" t="s">
        <v>7342</v>
      </c>
      <c r="B4158" s="20" t="s">
        <v>7343</v>
      </c>
      <c r="C4158" s="21" t="s">
        <v>345</v>
      </c>
      <c r="D4158" s="22">
        <v>66</v>
      </c>
      <c r="E4158" s="23"/>
    </row>
    <row r="4159" spans="1:5" ht="20" customHeight="1">
      <c r="A4159" s="19" t="s">
        <v>7344</v>
      </c>
      <c r="B4159" s="20" t="s">
        <v>7343</v>
      </c>
      <c r="C4159" s="21" t="s">
        <v>345</v>
      </c>
      <c r="D4159" s="22">
        <v>66</v>
      </c>
      <c r="E4159" s="23"/>
    </row>
    <row r="4160" spans="1:5" ht="20" customHeight="1">
      <c r="A4160" s="19" t="s">
        <v>7345</v>
      </c>
      <c r="B4160" s="20" t="s">
        <v>7343</v>
      </c>
      <c r="C4160" s="21" t="s">
        <v>345</v>
      </c>
      <c r="D4160" s="22">
        <v>66</v>
      </c>
      <c r="E4160" s="23"/>
    </row>
    <row r="4161" spans="1:5" ht="20" customHeight="1">
      <c r="A4161" s="19" t="s">
        <v>7346</v>
      </c>
      <c r="B4161" s="20" t="s">
        <v>7347</v>
      </c>
      <c r="C4161" s="21" t="s">
        <v>139</v>
      </c>
      <c r="D4161" s="22">
        <v>63</v>
      </c>
      <c r="E4161" s="23"/>
    </row>
    <row r="4162" spans="1:5" ht="20" customHeight="1">
      <c r="A4162" s="19" t="s">
        <v>7348</v>
      </c>
      <c r="B4162" s="20" t="s">
        <v>7349</v>
      </c>
      <c r="C4162" s="21" t="s">
        <v>345</v>
      </c>
      <c r="D4162" s="22">
        <v>64</v>
      </c>
      <c r="E4162" s="23"/>
    </row>
    <row r="4163" spans="1:5" ht="20" customHeight="1">
      <c r="A4163" s="19" t="s">
        <v>7350</v>
      </c>
      <c r="B4163" s="20" t="s">
        <v>7351</v>
      </c>
      <c r="C4163" s="21" t="s">
        <v>345</v>
      </c>
      <c r="D4163" s="22">
        <v>65</v>
      </c>
      <c r="E4163" s="23"/>
    </row>
    <row r="4164" spans="1:5" ht="20" customHeight="1">
      <c r="A4164" s="19" t="s">
        <v>7352</v>
      </c>
      <c r="B4164" s="20" t="s">
        <v>7353</v>
      </c>
      <c r="C4164" s="21" t="s">
        <v>345</v>
      </c>
      <c r="D4164" s="22">
        <v>66</v>
      </c>
      <c r="E4164" s="23"/>
    </row>
    <row r="4165" spans="1:5" ht="20" customHeight="1">
      <c r="A4165" s="19" t="s">
        <v>7354</v>
      </c>
      <c r="B4165" s="20" t="s">
        <v>7355</v>
      </c>
      <c r="C4165" s="21" t="s">
        <v>345</v>
      </c>
      <c r="D4165" s="22">
        <v>66</v>
      </c>
      <c r="E4165" s="23"/>
    </row>
    <row r="4166" spans="1:5" ht="20" customHeight="1">
      <c r="A4166" s="19" t="s">
        <v>7356</v>
      </c>
      <c r="B4166" s="20" t="s">
        <v>7357</v>
      </c>
      <c r="C4166" s="21" t="s">
        <v>345</v>
      </c>
      <c r="D4166" s="22">
        <v>66</v>
      </c>
      <c r="E4166" s="23"/>
    </row>
    <row r="4167" spans="1:5" ht="20" customHeight="1">
      <c r="A4167" s="19" t="s">
        <v>7358</v>
      </c>
      <c r="B4167" s="20" t="s">
        <v>7359</v>
      </c>
      <c r="C4167" s="21" t="s">
        <v>345</v>
      </c>
      <c r="D4167" s="22">
        <v>66</v>
      </c>
      <c r="E4167" s="23"/>
    </row>
    <row r="4168" spans="1:5" ht="20" customHeight="1">
      <c r="A4168" s="19" t="s">
        <v>7360</v>
      </c>
      <c r="B4168" s="20" t="s">
        <v>7359</v>
      </c>
      <c r="C4168" s="21" t="s">
        <v>345</v>
      </c>
      <c r="D4168" s="22">
        <v>66</v>
      </c>
      <c r="E4168" s="23"/>
    </row>
    <row r="4169" spans="1:5" ht="20" customHeight="1">
      <c r="A4169" s="19" t="s">
        <v>7361</v>
      </c>
      <c r="B4169" s="20" t="s">
        <v>7362</v>
      </c>
      <c r="C4169" s="21" t="s">
        <v>345</v>
      </c>
      <c r="D4169" s="22">
        <v>65</v>
      </c>
      <c r="E4169" s="23"/>
    </row>
    <row r="4170" spans="1:5" ht="20" customHeight="1">
      <c r="A4170" s="19" t="s">
        <v>7363</v>
      </c>
      <c r="B4170" s="20" t="s">
        <v>7364</v>
      </c>
      <c r="C4170" s="21" t="s">
        <v>345</v>
      </c>
      <c r="D4170" s="22">
        <v>66</v>
      </c>
      <c r="E4170" s="23"/>
    </row>
    <row r="4171" spans="1:5" ht="20" customHeight="1">
      <c r="A4171" s="19" t="s">
        <v>7365</v>
      </c>
      <c r="B4171" s="20" t="s">
        <v>7366</v>
      </c>
      <c r="C4171" s="21" t="s">
        <v>345</v>
      </c>
      <c r="D4171" s="22">
        <v>66</v>
      </c>
      <c r="E4171" s="23"/>
    </row>
    <row r="4172" spans="1:5" ht="20" customHeight="1">
      <c r="A4172" s="19" t="s">
        <v>7367</v>
      </c>
      <c r="B4172" s="20" t="s">
        <v>7368</v>
      </c>
      <c r="C4172" s="21" t="s">
        <v>345</v>
      </c>
      <c r="D4172" s="22">
        <v>66</v>
      </c>
      <c r="E4172" s="23"/>
    </row>
    <row r="4173" spans="1:5" ht="20" customHeight="1">
      <c r="A4173" s="19" t="s">
        <v>7369</v>
      </c>
      <c r="B4173" s="20" t="s">
        <v>7370</v>
      </c>
      <c r="C4173" s="21" t="s">
        <v>345</v>
      </c>
      <c r="D4173" s="22">
        <v>66</v>
      </c>
      <c r="E4173" s="23"/>
    </row>
    <row r="4174" spans="1:5" ht="20" customHeight="1">
      <c r="A4174" s="19" t="s">
        <v>7371</v>
      </c>
      <c r="B4174" s="20" t="s">
        <v>7370</v>
      </c>
      <c r="C4174" s="21" t="s">
        <v>345</v>
      </c>
      <c r="D4174" s="22">
        <v>66</v>
      </c>
      <c r="E4174" s="23"/>
    </row>
    <row r="4175" spans="1:5" ht="20" customHeight="1">
      <c r="A4175" s="19" t="s">
        <v>7372</v>
      </c>
      <c r="B4175" s="20" t="s">
        <v>7373</v>
      </c>
      <c r="C4175" s="21" t="s">
        <v>345</v>
      </c>
      <c r="D4175" s="22">
        <v>65</v>
      </c>
      <c r="E4175" s="23"/>
    </row>
    <row r="4176" spans="1:5" ht="20" customHeight="1">
      <c r="A4176" s="19" t="s">
        <v>7374</v>
      </c>
      <c r="B4176" s="20" t="s">
        <v>7375</v>
      </c>
      <c r="C4176" s="21" t="s">
        <v>345</v>
      </c>
      <c r="D4176" s="22">
        <v>66</v>
      </c>
      <c r="E4176" s="23"/>
    </row>
    <row r="4177" spans="1:5" ht="20" customHeight="1">
      <c r="A4177" s="19" t="s">
        <v>7376</v>
      </c>
      <c r="B4177" s="20" t="s">
        <v>7377</v>
      </c>
      <c r="C4177" s="21" t="s">
        <v>345</v>
      </c>
      <c r="D4177" s="22">
        <v>66</v>
      </c>
      <c r="E4177" s="23"/>
    </row>
    <row r="4178" spans="1:5" ht="20" customHeight="1">
      <c r="A4178" s="19" t="s">
        <v>7378</v>
      </c>
      <c r="B4178" s="20" t="s">
        <v>7379</v>
      </c>
      <c r="C4178" s="21" t="s">
        <v>345</v>
      </c>
      <c r="D4178" s="22">
        <v>66</v>
      </c>
      <c r="E4178" s="23"/>
    </row>
    <row r="4179" spans="1:5" ht="20" customHeight="1">
      <c r="A4179" s="19" t="s">
        <v>7380</v>
      </c>
      <c r="B4179" s="20" t="s">
        <v>7381</v>
      </c>
      <c r="C4179" s="21" t="s">
        <v>345</v>
      </c>
      <c r="D4179" s="22">
        <v>66</v>
      </c>
      <c r="E4179" s="23"/>
    </row>
    <row r="4180" spans="1:5" ht="20" customHeight="1">
      <c r="A4180" s="19" t="s">
        <v>7382</v>
      </c>
      <c r="B4180" s="20" t="s">
        <v>7381</v>
      </c>
      <c r="C4180" s="21" t="s">
        <v>345</v>
      </c>
      <c r="D4180" s="22">
        <v>66</v>
      </c>
      <c r="E4180" s="23"/>
    </row>
    <row r="4181" spans="1:5" ht="20" customHeight="1">
      <c r="A4181" s="19" t="s">
        <v>7383</v>
      </c>
      <c r="B4181" s="20" t="s">
        <v>7384</v>
      </c>
      <c r="C4181" s="21" t="s">
        <v>345</v>
      </c>
      <c r="D4181" s="22">
        <v>65</v>
      </c>
      <c r="E4181" s="23"/>
    </row>
    <row r="4182" spans="1:5" ht="20" customHeight="1">
      <c r="A4182" s="19" t="s">
        <v>7385</v>
      </c>
      <c r="B4182" s="20" t="s">
        <v>7384</v>
      </c>
      <c r="C4182" s="21" t="s">
        <v>345</v>
      </c>
      <c r="D4182" s="22">
        <v>65</v>
      </c>
      <c r="E4182" s="23"/>
    </row>
    <row r="4183" spans="1:5" ht="20" customHeight="1">
      <c r="A4183" s="19" t="s">
        <v>126</v>
      </c>
      <c r="B4183" s="20" t="s">
        <v>131</v>
      </c>
      <c r="C4183" s="21" t="s">
        <v>345</v>
      </c>
      <c r="D4183" s="22">
        <v>66</v>
      </c>
      <c r="E4183" s="23"/>
    </row>
    <row r="4184" spans="1:5" ht="20" customHeight="1">
      <c r="A4184" s="19" t="s">
        <v>7386</v>
      </c>
      <c r="B4184" s="20" t="s">
        <v>7387</v>
      </c>
      <c r="C4184" s="21" t="s">
        <v>345</v>
      </c>
      <c r="D4184" s="22">
        <v>66</v>
      </c>
      <c r="E4184" s="23"/>
    </row>
    <row r="4185" spans="1:5" ht="20" customHeight="1">
      <c r="A4185" s="19" t="s">
        <v>7388</v>
      </c>
      <c r="B4185" s="20" t="s">
        <v>7389</v>
      </c>
      <c r="C4185" s="21" t="s">
        <v>345</v>
      </c>
      <c r="D4185" s="22">
        <v>66</v>
      </c>
      <c r="E4185" s="23"/>
    </row>
    <row r="4186" spans="1:5" ht="20" customHeight="1">
      <c r="A4186" s="19" t="s">
        <v>7390</v>
      </c>
      <c r="B4186" s="20" t="s">
        <v>7391</v>
      </c>
      <c r="C4186" s="21" t="s">
        <v>345</v>
      </c>
      <c r="D4186" s="22">
        <v>66</v>
      </c>
      <c r="E4186" s="23"/>
    </row>
    <row r="4187" spans="1:5" ht="20" customHeight="1">
      <c r="A4187" s="19" t="s">
        <v>7392</v>
      </c>
      <c r="B4187" s="20" t="s">
        <v>7391</v>
      </c>
      <c r="C4187" s="21" t="s">
        <v>345</v>
      </c>
      <c r="D4187" s="22">
        <v>66</v>
      </c>
      <c r="E4187" s="23"/>
    </row>
    <row r="4188" spans="1:5" ht="20" customHeight="1">
      <c r="A4188" s="19" t="s">
        <v>7393</v>
      </c>
      <c r="B4188" s="20" t="s">
        <v>7391</v>
      </c>
      <c r="C4188" s="21" t="s">
        <v>345</v>
      </c>
      <c r="D4188" s="22">
        <v>66</v>
      </c>
      <c r="E4188" s="23"/>
    </row>
    <row r="4189" spans="1:5" ht="20" customHeight="1">
      <c r="A4189" s="19" t="s">
        <v>7394</v>
      </c>
      <c r="B4189" s="20" t="s">
        <v>7395</v>
      </c>
      <c r="C4189" s="21" t="s">
        <v>139</v>
      </c>
      <c r="D4189" s="22">
        <v>63</v>
      </c>
      <c r="E4189" s="23"/>
    </row>
    <row r="4190" spans="1:5" ht="20" customHeight="1">
      <c r="A4190" s="19" t="s">
        <v>7396</v>
      </c>
      <c r="B4190" s="20" t="s">
        <v>7397</v>
      </c>
      <c r="C4190" s="21" t="s">
        <v>345</v>
      </c>
      <c r="D4190" s="22">
        <v>64</v>
      </c>
      <c r="E4190" s="23"/>
    </row>
    <row r="4191" spans="1:5" ht="20" customHeight="1">
      <c r="A4191" s="19" t="s">
        <v>7398</v>
      </c>
      <c r="B4191" s="20" t="s">
        <v>7399</v>
      </c>
      <c r="C4191" s="21" t="s">
        <v>345</v>
      </c>
      <c r="D4191" s="22">
        <v>65</v>
      </c>
      <c r="E4191" s="23"/>
    </row>
    <row r="4192" spans="1:5" ht="20" customHeight="1">
      <c r="A4192" s="19" t="s">
        <v>7400</v>
      </c>
      <c r="B4192" s="20" t="s">
        <v>7401</v>
      </c>
      <c r="C4192" s="21" t="s">
        <v>345</v>
      </c>
      <c r="D4192" s="22">
        <v>66</v>
      </c>
      <c r="E4192" s="23"/>
    </row>
    <row r="4193" spans="1:5" ht="20" customHeight="1">
      <c r="A4193" s="19" t="s">
        <v>7402</v>
      </c>
      <c r="B4193" s="20" t="s">
        <v>7403</v>
      </c>
      <c r="C4193" s="21" t="s">
        <v>296</v>
      </c>
      <c r="D4193" s="22">
        <v>58</v>
      </c>
      <c r="E4193" s="23"/>
    </row>
    <row r="4194" spans="1:5" ht="20" customHeight="1">
      <c r="A4194" s="19" t="s">
        <v>7404</v>
      </c>
      <c r="B4194" s="20" t="s">
        <v>7403</v>
      </c>
      <c r="C4194" s="21" t="s">
        <v>296</v>
      </c>
      <c r="D4194" s="22">
        <v>58</v>
      </c>
      <c r="E4194" s="23"/>
    </row>
    <row r="4195" spans="1:5" ht="20" customHeight="1">
      <c r="A4195" s="19" t="s">
        <v>7405</v>
      </c>
      <c r="B4195" s="20" t="s">
        <v>7406</v>
      </c>
      <c r="C4195" s="21" t="s">
        <v>345</v>
      </c>
      <c r="D4195" s="22">
        <v>66</v>
      </c>
      <c r="E4195" s="23"/>
    </row>
    <row r="4196" spans="1:5" ht="20" customHeight="1">
      <c r="A4196" s="19" t="s">
        <v>7407</v>
      </c>
      <c r="B4196" s="20" t="s">
        <v>7408</v>
      </c>
      <c r="C4196" s="21" t="s">
        <v>345</v>
      </c>
      <c r="D4196" s="22">
        <v>66</v>
      </c>
      <c r="E4196" s="23"/>
    </row>
    <row r="4197" spans="1:5" ht="20" customHeight="1">
      <c r="A4197" s="19" t="s">
        <v>7409</v>
      </c>
      <c r="B4197" s="24">
        <v>100</v>
      </c>
      <c r="C4197" s="21" t="s">
        <v>345</v>
      </c>
      <c r="D4197" s="22">
        <v>66</v>
      </c>
      <c r="E4197" s="23"/>
    </row>
    <row r="4198" spans="1:5" ht="20" customHeight="1">
      <c r="A4198" s="19" t="s">
        <v>7410</v>
      </c>
      <c r="B4198" s="24">
        <v>100</v>
      </c>
      <c r="C4198" s="21" t="s">
        <v>345</v>
      </c>
      <c r="D4198" s="22">
        <v>66</v>
      </c>
      <c r="E4198" s="23"/>
    </row>
    <row r="4199" spans="1:5" ht="20" customHeight="1">
      <c r="A4199" s="19" t="s">
        <v>7411</v>
      </c>
      <c r="B4199" s="20" t="s">
        <v>7412</v>
      </c>
      <c r="C4199" s="21" t="s">
        <v>345</v>
      </c>
      <c r="D4199" s="22">
        <v>65</v>
      </c>
      <c r="E4199" s="23"/>
    </row>
    <row r="4200" spans="1:5" ht="20" customHeight="1">
      <c r="A4200" s="19" t="s">
        <v>7413</v>
      </c>
      <c r="B4200" s="20" t="s">
        <v>7414</v>
      </c>
      <c r="C4200" s="21" t="s">
        <v>345</v>
      </c>
      <c r="D4200" s="22">
        <v>66</v>
      </c>
      <c r="E4200" s="23"/>
    </row>
    <row r="4201" spans="1:5" ht="20" customHeight="1">
      <c r="A4201" s="19" t="s">
        <v>7415</v>
      </c>
      <c r="B4201" s="20" t="s">
        <v>7416</v>
      </c>
      <c r="C4201" s="21" t="s">
        <v>345</v>
      </c>
      <c r="D4201" s="22">
        <v>66</v>
      </c>
      <c r="E4201" s="23"/>
    </row>
    <row r="4202" spans="1:5" ht="20" customHeight="1">
      <c r="A4202" s="19" t="s">
        <v>7417</v>
      </c>
      <c r="B4202" s="20" t="s">
        <v>7418</v>
      </c>
      <c r="C4202" s="21" t="s">
        <v>345</v>
      </c>
      <c r="D4202" s="22">
        <v>66</v>
      </c>
      <c r="E4202" s="23"/>
    </row>
    <row r="4203" spans="1:5" ht="20" customHeight="1">
      <c r="A4203" s="19" t="s">
        <v>7419</v>
      </c>
      <c r="B4203" s="20" t="s">
        <v>7420</v>
      </c>
      <c r="C4203" s="21" t="s">
        <v>345</v>
      </c>
      <c r="D4203" s="22">
        <v>67</v>
      </c>
      <c r="E4203" s="23"/>
    </row>
    <row r="4204" spans="1:5" ht="20" customHeight="1">
      <c r="A4204" s="19" t="s">
        <v>7421</v>
      </c>
      <c r="B4204" s="20" t="s">
        <v>7420</v>
      </c>
      <c r="C4204" s="21" t="s">
        <v>345</v>
      </c>
      <c r="D4204" s="22">
        <v>67</v>
      </c>
      <c r="E4204" s="23"/>
    </row>
    <row r="4205" spans="1:5" ht="20" customHeight="1">
      <c r="A4205" s="19" t="s">
        <v>7422</v>
      </c>
      <c r="B4205" s="20" t="s">
        <v>7423</v>
      </c>
      <c r="C4205" s="21" t="s">
        <v>345</v>
      </c>
      <c r="D4205" s="22">
        <v>66</v>
      </c>
      <c r="E4205" s="23"/>
    </row>
    <row r="4206" spans="1:5" ht="20" customHeight="1">
      <c r="A4206" s="19" t="s">
        <v>7424</v>
      </c>
      <c r="B4206" s="20" t="s">
        <v>7423</v>
      </c>
      <c r="C4206" s="21" t="s">
        <v>345</v>
      </c>
      <c r="D4206" s="22">
        <v>66</v>
      </c>
      <c r="E4206" s="23"/>
    </row>
    <row r="4207" spans="1:5" ht="20" customHeight="1">
      <c r="A4207" s="19" t="s">
        <v>7425</v>
      </c>
      <c r="B4207" s="20" t="s">
        <v>7426</v>
      </c>
      <c r="C4207" s="21" t="s">
        <v>345</v>
      </c>
      <c r="D4207" s="22">
        <v>65</v>
      </c>
      <c r="E4207" s="23"/>
    </row>
    <row r="4208" spans="1:5" ht="20" customHeight="1">
      <c r="A4208" s="19" t="s">
        <v>7427</v>
      </c>
      <c r="B4208" s="20" t="s">
        <v>7428</v>
      </c>
      <c r="C4208" s="21" t="s">
        <v>345</v>
      </c>
      <c r="D4208" s="22">
        <v>66</v>
      </c>
      <c r="E4208" s="23"/>
    </row>
    <row r="4209" spans="1:5" ht="20" customHeight="1">
      <c r="A4209" s="19" t="s">
        <v>7429</v>
      </c>
      <c r="B4209" s="20" t="s">
        <v>7430</v>
      </c>
      <c r="C4209" s="21" t="s">
        <v>296</v>
      </c>
      <c r="D4209" s="22">
        <v>59</v>
      </c>
      <c r="E4209" s="23"/>
    </row>
    <row r="4210" spans="1:5" ht="20" customHeight="1">
      <c r="A4210" s="19" t="s">
        <v>7431</v>
      </c>
      <c r="B4210" s="20" t="s">
        <v>7430</v>
      </c>
      <c r="C4210" s="21" t="s">
        <v>296</v>
      </c>
      <c r="D4210" s="22">
        <v>59</v>
      </c>
      <c r="E4210" s="23"/>
    </row>
    <row r="4211" spans="1:5" ht="20" customHeight="1">
      <c r="A4211" s="19" t="s">
        <v>7432</v>
      </c>
      <c r="B4211" s="20" t="s">
        <v>7430</v>
      </c>
      <c r="C4211" s="21" t="s">
        <v>296</v>
      </c>
      <c r="D4211" s="22">
        <v>59</v>
      </c>
      <c r="E4211" s="23"/>
    </row>
    <row r="4212" spans="1:5" ht="20" customHeight="1">
      <c r="A4212" s="19" t="s">
        <v>7433</v>
      </c>
      <c r="B4212" s="20" t="s">
        <v>7430</v>
      </c>
      <c r="C4212" s="21" t="s">
        <v>296</v>
      </c>
      <c r="D4212" s="22">
        <v>59</v>
      </c>
      <c r="E4212" s="23"/>
    </row>
    <row r="4213" spans="1:5" ht="20" customHeight="1">
      <c r="A4213" s="19" t="s">
        <v>7434</v>
      </c>
      <c r="B4213" s="20" t="s">
        <v>7435</v>
      </c>
      <c r="C4213" s="21" t="s">
        <v>345</v>
      </c>
      <c r="D4213" s="22">
        <v>66</v>
      </c>
      <c r="E4213" s="23"/>
    </row>
    <row r="4214" spans="1:5" ht="20" customHeight="1">
      <c r="A4214" s="19" t="s">
        <v>7436</v>
      </c>
      <c r="B4214" s="20" t="s">
        <v>7437</v>
      </c>
      <c r="C4214" s="21" t="s">
        <v>345</v>
      </c>
      <c r="D4214" s="22">
        <v>66</v>
      </c>
      <c r="E4214" s="23"/>
    </row>
    <row r="4215" spans="1:5" ht="20" customHeight="1">
      <c r="A4215" s="19" t="s">
        <v>7438</v>
      </c>
      <c r="B4215" s="20" t="s">
        <v>7439</v>
      </c>
      <c r="C4215" s="21" t="s">
        <v>296</v>
      </c>
      <c r="D4215" s="22">
        <v>60</v>
      </c>
      <c r="E4215" s="23"/>
    </row>
    <row r="4216" spans="1:5" ht="20" customHeight="1">
      <c r="A4216" s="19" t="s">
        <v>7440</v>
      </c>
      <c r="B4216" s="20" t="s">
        <v>7441</v>
      </c>
      <c r="C4216" s="21" t="s">
        <v>345</v>
      </c>
      <c r="D4216" s="22">
        <v>66</v>
      </c>
      <c r="E4216" s="23"/>
    </row>
    <row r="4217" spans="1:5" ht="20" customHeight="1">
      <c r="A4217" s="19" t="s">
        <v>7442</v>
      </c>
      <c r="B4217" s="20" t="s">
        <v>7441</v>
      </c>
      <c r="C4217" s="21" t="s">
        <v>345</v>
      </c>
      <c r="D4217" s="22">
        <v>66</v>
      </c>
      <c r="E4217" s="23"/>
    </row>
    <row r="4218" spans="1:5" ht="20" customHeight="1">
      <c r="A4218" s="19" t="s">
        <v>7443</v>
      </c>
      <c r="B4218" s="20" t="s">
        <v>7444</v>
      </c>
      <c r="C4218" s="21" t="s">
        <v>345</v>
      </c>
      <c r="D4218" s="22">
        <v>65</v>
      </c>
      <c r="E4218" s="23"/>
    </row>
    <row r="4219" spans="1:5" ht="20" customHeight="1">
      <c r="A4219" s="19" t="s">
        <v>7445</v>
      </c>
      <c r="B4219" s="20" t="s">
        <v>7444</v>
      </c>
      <c r="C4219" s="21" t="s">
        <v>345</v>
      </c>
      <c r="D4219" s="22">
        <v>65</v>
      </c>
      <c r="E4219" s="23"/>
    </row>
    <row r="4220" spans="1:5" ht="20" customHeight="1">
      <c r="A4220" s="19" t="s">
        <v>7446</v>
      </c>
      <c r="B4220" s="20" t="s">
        <v>7447</v>
      </c>
      <c r="C4220" s="21" t="s">
        <v>345</v>
      </c>
      <c r="D4220" s="22">
        <v>66</v>
      </c>
      <c r="E4220" s="23"/>
    </row>
    <row r="4221" spans="1:5" ht="20" customHeight="1">
      <c r="A4221" s="19" t="s">
        <v>7448</v>
      </c>
      <c r="B4221" s="20" t="s">
        <v>7449</v>
      </c>
      <c r="C4221" s="21" t="s">
        <v>345</v>
      </c>
      <c r="D4221" s="22">
        <v>66</v>
      </c>
      <c r="E4221" s="23"/>
    </row>
    <row r="4222" spans="1:5" ht="20" customHeight="1">
      <c r="A4222" s="19" t="s">
        <v>7450</v>
      </c>
      <c r="B4222" s="20" t="s">
        <v>7451</v>
      </c>
      <c r="C4222" s="21" t="s">
        <v>345</v>
      </c>
      <c r="D4222" s="22">
        <v>66</v>
      </c>
      <c r="E4222" s="23"/>
    </row>
    <row r="4223" spans="1:5" ht="20" customHeight="1">
      <c r="A4223" s="19" t="s">
        <v>7452</v>
      </c>
      <c r="B4223" s="20" t="s">
        <v>7453</v>
      </c>
      <c r="C4223" s="21" t="s">
        <v>345</v>
      </c>
      <c r="D4223" s="22">
        <v>67</v>
      </c>
      <c r="E4223" s="23"/>
    </row>
    <row r="4224" spans="1:5" ht="20" customHeight="1">
      <c r="A4224" s="19" t="s">
        <v>7454</v>
      </c>
      <c r="B4224" s="20" t="s">
        <v>7453</v>
      </c>
      <c r="C4224" s="21" t="s">
        <v>345</v>
      </c>
      <c r="D4224" s="22">
        <v>67</v>
      </c>
      <c r="E4224" s="23"/>
    </row>
    <row r="4225" spans="1:5" ht="20" customHeight="1">
      <c r="A4225" s="19" t="s">
        <v>7455</v>
      </c>
      <c r="B4225" s="20" t="s">
        <v>7456</v>
      </c>
      <c r="C4225" s="21" t="s">
        <v>345</v>
      </c>
      <c r="D4225" s="22">
        <v>66</v>
      </c>
      <c r="E4225" s="23"/>
    </row>
    <row r="4226" spans="1:5" ht="20" customHeight="1">
      <c r="A4226" s="19" t="s">
        <v>7457</v>
      </c>
      <c r="B4226" s="20" t="s">
        <v>7456</v>
      </c>
      <c r="C4226" s="21" t="s">
        <v>345</v>
      </c>
      <c r="D4226" s="22">
        <v>66</v>
      </c>
      <c r="E4226" s="23"/>
    </row>
    <row r="4227" spans="1:5" ht="20" customHeight="1">
      <c r="A4227" s="19" t="s">
        <v>7458</v>
      </c>
      <c r="B4227" s="20" t="s">
        <v>7456</v>
      </c>
      <c r="C4227" s="21" t="s">
        <v>345</v>
      </c>
      <c r="D4227" s="22">
        <v>66</v>
      </c>
      <c r="E4227" s="23"/>
    </row>
    <row r="4228" spans="1:5" ht="20" customHeight="1">
      <c r="A4228" s="19" t="s">
        <v>7459</v>
      </c>
      <c r="B4228" s="20" t="s">
        <v>7460</v>
      </c>
      <c r="C4228" s="21" t="s">
        <v>139</v>
      </c>
      <c r="D4228" s="22">
        <v>63</v>
      </c>
      <c r="E4228" s="23"/>
    </row>
    <row r="4229" spans="1:5" ht="20" customHeight="1">
      <c r="A4229" s="19" t="s">
        <v>7461</v>
      </c>
      <c r="B4229" s="20" t="s">
        <v>7462</v>
      </c>
      <c r="C4229" s="21" t="s">
        <v>345</v>
      </c>
      <c r="D4229" s="22">
        <v>64</v>
      </c>
      <c r="E4229" s="23"/>
    </row>
    <row r="4230" spans="1:5" ht="20" customHeight="1">
      <c r="A4230" s="19" t="s">
        <v>7463</v>
      </c>
      <c r="B4230" s="20" t="s">
        <v>7462</v>
      </c>
      <c r="C4230" s="21" t="s">
        <v>345</v>
      </c>
      <c r="D4230" s="22">
        <v>64</v>
      </c>
      <c r="E4230" s="23"/>
    </row>
    <row r="4231" spans="1:5" ht="20" customHeight="1">
      <c r="A4231" s="19" t="s">
        <v>7464</v>
      </c>
      <c r="B4231" s="20" t="s">
        <v>7465</v>
      </c>
      <c r="C4231" s="21" t="s">
        <v>345</v>
      </c>
      <c r="D4231" s="22">
        <v>65</v>
      </c>
      <c r="E4231" s="23"/>
    </row>
    <row r="4232" spans="1:5" ht="20" customHeight="1">
      <c r="A4232" s="19" t="s">
        <v>7466</v>
      </c>
      <c r="B4232" s="20" t="s">
        <v>7467</v>
      </c>
      <c r="C4232" s="21" t="s">
        <v>345</v>
      </c>
      <c r="D4232" s="22">
        <v>66</v>
      </c>
      <c r="E4232" s="23"/>
    </row>
    <row r="4233" spans="1:5" ht="20" customHeight="1">
      <c r="A4233" s="19" t="s">
        <v>7468</v>
      </c>
      <c r="B4233" s="20" t="s">
        <v>7469</v>
      </c>
      <c r="C4233" s="21" t="s">
        <v>296</v>
      </c>
      <c r="D4233" s="22">
        <v>58</v>
      </c>
      <c r="E4233" s="23"/>
    </row>
    <row r="4234" spans="1:5" ht="20" customHeight="1">
      <c r="A4234" s="19" t="s">
        <v>7470</v>
      </c>
      <c r="B4234" s="20" t="s">
        <v>7471</v>
      </c>
      <c r="C4234" s="21" t="s">
        <v>345</v>
      </c>
      <c r="D4234" s="22">
        <v>66</v>
      </c>
      <c r="E4234" s="23"/>
    </row>
    <row r="4235" spans="1:5" ht="20" customHeight="1">
      <c r="A4235" s="19" t="s">
        <v>7472</v>
      </c>
      <c r="B4235" s="20" t="s">
        <v>7473</v>
      </c>
      <c r="C4235" s="21" t="s">
        <v>345</v>
      </c>
      <c r="D4235" s="22">
        <v>66</v>
      </c>
      <c r="E4235" s="23"/>
    </row>
    <row r="4236" spans="1:5" ht="20" customHeight="1">
      <c r="A4236" s="19" t="s">
        <v>7474</v>
      </c>
      <c r="B4236" s="20" t="s">
        <v>7475</v>
      </c>
      <c r="C4236" s="21" t="s">
        <v>345</v>
      </c>
      <c r="D4236" s="22">
        <v>66</v>
      </c>
      <c r="E4236" s="23"/>
    </row>
    <row r="4237" spans="1:5" ht="20" customHeight="1">
      <c r="A4237" s="19" t="s">
        <v>7476</v>
      </c>
      <c r="B4237" s="20" t="s">
        <v>7477</v>
      </c>
      <c r="C4237" s="21" t="s">
        <v>345</v>
      </c>
      <c r="D4237" s="22">
        <v>65</v>
      </c>
      <c r="E4237" s="23"/>
    </row>
    <row r="4238" spans="1:5" ht="20" customHeight="1">
      <c r="A4238" s="19" t="s">
        <v>7478</v>
      </c>
      <c r="B4238" s="20" t="s">
        <v>7479</v>
      </c>
      <c r="C4238" s="21" t="s">
        <v>345</v>
      </c>
      <c r="D4238" s="22">
        <v>66</v>
      </c>
      <c r="E4238" s="23"/>
    </row>
    <row r="4239" spans="1:5" ht="20" customHeight="1">
      <c r="A4239" s="19" t="s">
        <v>7480</v>
      </c>
      <c r="B4239" s="20" t="s">
        <v>7479</v>
      </c>
      <c r="C4239" s="21" t="s">
        <v>345</v>
      </c>
      <c r="D4239" s="22">
        <v>66</v>
      </c>
      <c r="E4239" s="23"/>
    </row>
    <row r="4240" spans="1:5" ht="20" customHeight="1">
      <c r="A4240" s="19" t="s">
        <v>7481</v>
      </c>
      <c r="B4240" s="20" t="s">
        <v>7482</v>
      </c>
      <c r="C4240" s="21" t="s">
        <v>345</v>
      </c>
      <c r="D4240" s="22">
        <v>66</v>
      </c>
      <c r="E4240" s="23"/>
    </row>
    <row r="4241" spans="1:5" ht="20" customHeight="1">
      <c r="A4241" s="19" t="s">
        <v>7483</v>
      </c>
      <c r="B4241" s="20" t="s">
        <v>7484</v>
      </c>
      <c r="C4241" s="21" t="s">
        <v>345</v>
      </c>
      <c r="D4241" s="22">
        <v>66</v>
      </c>
      <c r="E4241" s="23"/>
    </row>
    <row r="4242" spans="1:5" ht="20" customHeight="1">
      <c r="A4242" s="19" t="s">
        <v>7485</v>
      </c>
      <c r="B4242" s="20" t="s">
        <v>7486</v>
      </c>
      <c r="C4242" s="21" t="s">
        <v>345</v>
      </c>
      <c r="D4242" s="22">
        <v>66</v>
      </c>
      <c r="E4242" s="23"/>
    </row>
    <row r="4243" spans="1:5" ht="20" customHeight="1">
      <c r="A4243" s="19" t="s">
        <v>7487</v>
      </c>
      <c r="B4243" s="20" t="s">
        <v>7488</v>
      </c>
      <c r="C4243" s="21" t="s">
        <v>345</v>
      </c>
      <c r="D4243" s="22">
        <v>67</v>
      </c>
      <c r="E4243" s="23"/>
    </row>
    <row r="4244" spans="1:5" ht="20" customHeight="1">
      <c r="A4244" s="19" t="s">
        <v>7489</v>
      </c>
      <c r="B4244" s="20" t="s">
        <v>7488</v>
      </c>
      <c r="C4244" s="21" t="s">
        <v>345</v>
      </c>
      <c r="D4244" s="22">
        <v>67</v>
      </c>
      <c r="E4244" s="23"/>
    </row>
    <row r="4245" spans="1:5" ht="20" customHeight="1">
      <c r="A4245" s="19" t="s">
        <v>7490</v>
      </c>
      <c r="B4245" s="20" t="s">
        <v>7488</v>
      </c>
      <c r="C4245" s="21" t="s">
        <v>345</v>
      </c>
      <c r="D4245" s="22">
        <v>67</v>
      </c>
      <c r="E4245" s="23"/>
    </row>
    <row r="4246" spans="1:5" ht="20" customHeight="1">
      <c r="A4246" s="19" t="s">
        <v>7491</v>
      </c>
      <c r="B4246" s="20" t="s">
        <v>7492</v>
      </c>
      <c r="C4246" s="21" t="s">
        <v>345</v>
      </c>
      <c r="D4246" s="22">
        <v>65</v>
      </c>
      <c r="E4246" s="23"/>
    </row>
    <row r="4247" spans="1:5" ht="20" customHeight="1">
      <c r="A4247" s="19" t="s">
        <v>7493</v>
      </c>
      <c r="B4247" s="20" t="s">
        <v>7494</v>
      </c>
      <c r="C4247" s="21" t="s">
        <v>345</v>
      </c>
      <c r="D4247" s="22">
        <v>66</v>
      </c>
      <c r="E4247" s="23"/>
    </row>
    <row r="4248" spans="1:5" ht="20" customHeight="1">
      <c r="A4248" s="19" t="s">
        <v>7495</v>
      </c>
      <c r="B4248" s="20" t="s">
        <v>7494</v>
      </c>
      <c r="C4248" s="21" t="s">
        <v>345</v>
      </c>
      <c r="D4248" s="22">
        <v>66</v>
      </c>
      <c r="E4248" s="23"/>
    </row>
    <row r="4249" spans="1:5" ht="20" customHeight="1">
      <c r="A4249" s="19" t="s">
        <v>7496</v>
      </c>
      <c r="B4249" s="20" t="s">
        <v>7497</v>
      </c>
      <c r="C4249" s="21" t="s">
        <v>345</v>
      </c>
      <c r="D4249" s="22">
        <v>66</v>
      </c>
      <c r="E4249" s="23"/>
    </row>
    <row r="4250" spans="1:5" ht="20" customHeight="1">
      <c r="A4250" s="19" t="s">
        <v>7498</v>
      </c>
      <c r="B4250" s="20" t="s">
        <v>7499</v>
      </c>
      <c r="C4250" s="21" t="s">
        <v>345</v>
      </c>
      <c r="D4250" s="22">
        <v>67</v>
      </c>
      <c r="E4250" s="23"/>
    </row>
    <row r="4251" spans="1:5" ht="20" customHeight="1">
      <c r="A4251" s="19" t="s">
        <v>7500</v>
      </c>
      <c r="B4251" s="20" t="s">
        <v>7501</v>
      </c>
      <c r="C4251" s="21" t="s">
        <v>345</v>
      </c>
      <c r="D4251" s="22">
        <v>66</v>
      </c>
      <c r="E4251" s="23"/>
    </row>
    <row r="4252" spans="1:5" ht="20" customHeight="1">
      <c r="A4252" s="19" t="s">
        <v>7502</v>
      </c>
      <c r="B4252" s="20" t="s">
        <v>7503</v>
      </c>
      <c r="C4252" s="21" t="s">
        <v>345</v>
      </c>
      <c r="D4252" s="22">
        <v>66</v>
      </c>
      <c r="E4252" s="23"/>
    </row>
    <row r="4253" spans="1:5" ht="20" customHeight="1">
      <c r="A4253" s="19" t="s">
        <v>7504</v>
      </c>
      <c r="B4253" s="20" t="s">
        <v>7505</v>
      </c>
      <c r="C4253" s="21" t="s">
        <v>345</v>
      </c>
      <c r="D4253" s="22">
        <v>65</v>
      </c>
      <c r="E4253" s="23"/>
    </row>
    <row r="4254" spans="1:5" ht="20" customHeight="1">
      <c r="A4254" s="19" t="s">
        <v>7506</v>
      </c>
      <c r="B4254" s="20" t="s">
        <v>7507</v>
      </c>
      <c r="C4254" s="21" t="s">
        <v>345</v>
      </c>
      <c r="D4254" s="22">
        <v>66</v>
      </c>
      <c r="E4254" s="23"/>
    </row>
    <row r="4255" spans="1:5" ht="20" customHeight="1">
      <c r="A4255" s="19" t="s">
        <v>7508</v>
      </c>
      <c r="B4255" s="20" t="s">
        <v>7507</v>
      </c>
      <c r="C4255" s="21" t="s">
        <v>345</v>
      </c>
      <c r="D4255" s="22">
        <v>66</v>
      </c>
      <c r="E4255" s="23"/>
    </row>
    <row r="4256" spans="1:5" ht="20" customHeight="1">
      <c r="A4256" s="19" t="s">
        <v>7509</v>
      </c>
      <c r="B4256" s="20" t="s">
        <v>7507</v>
      </c>
      <c r="C4256" s="21" t="s">
        <v>345</v>
      </c>
      <c r="D4256" s="22">
        <v>66</v>
      </c>
      <c r="E4256" s="23"/>
    </row>
    <row r="4257" spans="1:5" ht="20" customHeight="1">
      <c r="A4257" s="19" t="s">
        <v>7510</v>
      </c>
      <c r="B4257" s="20" t="s">
        <v>7511</v>
      </c>
      <c r="C4257" s="21" t="s">
        <v>345</v>
      </c>
      <c r="D4257" s="22">
        <v>66</v>
      </c>
      <c r="E4257" s="23"/>
    </row>
    <row r="4258" spans="1:5" ht="20" customHeight="1">
      <c r="A4258" s="19" t="s">
        <v>7512</v>
      </c>
      <c r="B4258" s="20" t="s">
        <v>7513</v>
      </c>
      <c r="C4258" s="21" t="s">
        <v>345</v>
      </c>
      <c r="D4258" s="22">
        <v>66</v>
      </c>
      <c r="E4258" s="23"/>
    </row>
    <row r="4259" spans="1:5" ht="20" customHeight="1">
      <c r="A4259" s="19" t="s">
        <v>7514</v>
      </c>
      <c r="B4259" s="20" t="s">
        <v>7515</v>
      </c>
      <c r="C4259" s="21" t="s">
        <v>139</v>
      </c>
      <c r="D4259" s="22">
        <v>63</v>
      </c>
      <c r="E4259" s="23"/>
    </row>
    <row r="4260" spans="1:5" ht="20" customHeight="1">
      <c r="A4260" s="19" t="s">
        <v>7516</v>
      </c>
      <c r="B4260" s="20" t="s">
        <v>7517</v>
      </c>
      <c r="C4260" s="21" t="s">
        <v>345</v>
      </c>
      <c r="D4260" s="22">
        <v>66</v>
      </c>
      <c r="E4260" s="23"/>
    </row>
    <row r="4261" spans="1:5" ht="20" customHeight="1">
      <c r="A4261" s="19" t="s">
        <v>7518</v>
      </c>
      <c r="B4261" s="20" t="s">
        <v>7519</v>
      </c>
      <c r="C4261" s="21" t="s">
        <v>345</v>
      </c>
      <c r="D4261" s="22">
        <v>64</v>
      </c>
      <c r="E4261" s="23"/>
    </row>
    <row r="4262" spans="1:5" ht="20" customHeight="1">
      <c r="A4262" s="19" t="s">
        <v>7520</v>
      </c>
      <c r="B4262" s="20" t="s">
        <v>7521</v>
      </c>
      <c r="C4262" s="21" t="s">
        <v>345</v>
      </c>
      <c r="D4262" s="22">
        <v>65</v>
      </c>
      <c r="E4262" s="23"/>
    </row>
    <row r="4263" spans="1:5" ht="20" customHeight="1">
      <c r="A4263" s="19" t="s">
        <v>7522</v>
      </c>
      <c r="B4263" s="20" t="s">
        <v>7521</v>
      </c>
      <c r="C4263" s="21" t="s">
        <v>345</v>
      </c>
      <c r="D4263" s="22">
        <v>65</v>
      </c>
      <c r="E4263" s="23"/>
    </row>
    <row r="4264" spans="1:5" ht="20" customHeight="1">
      <c r="A4264" s="19" t="s">
        <v>7523</v>
      </c>
      <c r="B4264" s="20" t="s">
        <v>7524</v>
      </c>
      <c r="C4264" s="21" t="s">
        <v>345</v>
      </c>
      <c r="D4264" s="22">
        <v>66</v>
      </c>
      <c r="E4264" s="23"/>
    </row>
    <row r="4265" spans="1:5" ht="20" customHeight="1">
      <c r="A4265" s="19" t="s">
        <v>7525</v>
      </c>
      <c r="B4265" s="20" t="s">
        <v>7524</v>
      </c>
      <c r="C4265" s="21" t="s">
        <v>345</v>
      </c>
      <c r="D4265" s="22">
        <v>66</v>
      </c>
      <c r="E4265" s="23"/>
    </row>
    <row r="4266" spans="1:5" ht="20" customHeight="1">
      <c r="A4266" s="19" t="s">
        <v>7526</v>
      </c>
      <c r="B4266" s="20" t="s">
        <v>7527</v>
      </c>
      <c r="C4266" s="21" t="s">
        <v>345</v>
      </c>
      <c r="D4266" s="22">
        <v>66</v>
      </c>
      <c r="E4266" s="23"/>
    </row>
    <row r="4267" spans="1:5" ht="20" customHeight="1">
      <c r="A4267" s="19" t="s">
        <v>7528</v>
      </c>
      <c r="B4267" s="20" t="s">
        <v>7529</v>
      </c>
      <c r="C4267" s="21" t="s">
        <v>345</v>
      </c>
      <c r="D4267" s="22">
        <v>66</v>
      </c>
      <c r="E4267" s="23"/>
    </row>
    <row r="4268" spans="1:5" ht="20" customHeight="1">
      <c r="A4268" s="19" t="s">
        <v>7530</v>
      </c>
      <c r="B4268" s="20" t="s">
        <v>7531</v>
      </c>
      <c r="C4268" s="21" t="s">
        <v>345</v>
      </c>
      <c r="D4268" s="22">
        <v>66</v>
      </c>
      <c r="E4268" s="23"/>
    </row>
    <row r="4269" spans="1:5" ht="20" customHeight="1">
      <c r="A4269" s="19" t="s">
        <v>7532</v>
      </c>
      <c r="B4269" s="20" t="s">
        <v>7533</v>
      </c>
      <c r="C4269" s="21" t="s">
        <v>345</v>
      </c>
      <c r="D4269" s="22">
        <v>65</v>
      </c>
      <c r="E4269" s="23"/>
    </row>
    <row r="4270" spans="1:5" ht="20" customHeight="1">
      <c r="A4270" s="19" t="s">
        <v>7534</v>
      </c>
      <c r="B4270" s="20" t="s">
        <v>7535</v>
      </c>
      <c r="C4270" s="21" t="s">
        <v>345</v>
      </c>
      <c r="D4270" s="22">
        <v>66</v>
      </c>
      <c r="E4270" s="23"/>
    </row>
    <row r="4271" spans="1:5" ht="20" customHeight="1">
      <c r="A4271" s="19" t="s">
        <v>7536</v>
      </c>
      <c r="B4271" s="20" t="s">
        <v>7535</v>
      </c>
      <c r="C4271" s="21" t="s">
        <v>345</v>
      </c>
      <c r="D4271" s="22">
        <v>66</v>
      </c>
      <c r="E4271" s="23"/>
    </row>
    <row r="4272" spans="1:5" ht="20" customHeight="1">
      <c r="A4272" s="19" t="s">
        <v>7537</v>
      </c>
      <c r="B4272" s="20" t="s">
        <v>7538</v>
      </c>
      <c r="C4272" s="21" t="s">
        <v>345</v>
      </c>
      <c r="D4272" s="22">
        <v>66</v>
      </c>
      <c r="E4272" s="23"/>
    </row>
    <row r="4273" spans="1:5" ht="20" customHeight="1">
      <c r="A4273" s="19" t="s">
        <v>7539</v>
      </c>
      <c r="B4273" s="20" t="s">
        <v>7540</v>
      </c>
      <c r="C4273" s="21" t="s">
        <v>345</v>
      </c>
      <c r="D4273" s="22">
        <v>66</v>
      </c>
      <c r="E4273" s="23"/>
    </row>
    <row r="4274" spans="1:5" ht="20" customHeight="1">
      <c r="A4274" s="19" t="s">
        <v>7541</v>
      </c>
      <c r="B4274" s="20" t="s">
        <v>7542</v>
      </c>
      <c r="C4274" s="21" t="s">
        <v>345</v>
      </c>
      <c r="D4274" s="22">
        <v>66</v>
      </c>
      <c r="E4274" s="23"/>
    </row>
    <row r="4275" spans="1:5" ht="20" customHeight="1">
      <c r="A4275" s="19" t="s">
        <v>7543</v>
      </c>
      <c r="B4275" s="20" t="s">
        <v>7544</v>
      </c>
      <c r="C4275" s="21" t="s">
        <v>345</v>
      </c>
      <c r="D4275" s="22">
        <v>65</v>
      </c>
      <c r="E4275" s="23"/>
    </row>
    <row r="4276" spans="1:5" ht="20" customHeight="1">
      <c r="A4276" s="19" t="s">
        <v>7545</v>
      </c>
      <c r="B4276" s="20" t="s">
        <v>7546</v>
      </c>
      <c r="C4276" s="21" t="s">
        <v>345</v>
      </c>
      <c r="D4276" s="22">
        <v>66</v>
      </c>
      <c r="E4276" s="23"/>
    </row>
    <row r="4277" spans="1:5" ht="20" customHeight="1">
      <c r="A4277" s="19" t="s">
        <v>7547</v>
      </c>
      <c r="B4277" s="20" t="s">
        <v>7546</v>
      </c>
      <c r="C4277" s="21" t="s">
        <v>345</v>
      </c>
      <c r="D4277" s="22">
        <v>66</v>
      </c>
      <c r="E4277" s="23"/>
    </row>
    <row r="4278" spans="1:5" ht="20" customHeight="1">
      <c r="A4278" s="19" t="s">
        <v>7548</v>
      </c>
      <c r="B4278" s="20" t="s">
        <v>7549</v>
      </c>
      <c r="C4278" s="21" t="s">
        <v>345</v>
      </c>
      <c r="D4278" s="22">
        <v>66</v>
      </c>
      <c r="E4278" s="23"/>
    </row>
    <row r="4279" spans="1:5" ht="20" customHeight="1">
      <c r="A4279" s="19" t="s">
        <v>7550</v>
      </c>
      <c r="B4279" s="20" t="s">
        <v>7551</v>
      </c>
      <c r="C4279" s="21" t="s">
        <v>345</v>
      </c>
      <c r="D4279" s="22">
        <v>66</v>
      </c>
      <c r="E4279" s="23"/>
    </row>
    <row r="4280" spans="1:5" ht="20" customHeight="1">
      <c r="A4280" s="19" t="s">
        <v>7552</v>
      </c>
      <c r="B4280" s="20" t="s">
        <v>7553</v>
      </c>
      <c r="C4280" s="21" t="s">
        <v>345</v>
      </c>
      <c r="D4280" s="22">
        <v>66</v>
      </c>
      <c r="E4280" s="23"/>
    </row>
    <row r="4281" spans="1:5" ht="20" customHeight="1">
      <c r="A4281" s="19" t="s">
        <v>7554</v>
      </c>
      <c r="B4281" s="20" t="s">
        <v>7555</v>
      </c>
      <c r="C4281" s="21" t="s">
        <v>345</v>
      </c>
      <c r="D4281" s="22">
        <v>67</v>
      </c>
      <c r="E4281" s="23"/>
    </row>
    <row r="4282" spans="1:5" ht="20" customHeight="1">
      <c r="A4282" s="19" t="s">
        <v>7556</v>
      </c>
      <c r="B4282" s="20" t="s">
        <v>7557</v>
      </c>
      <c r="C4282" s="21" t="s">
        <v>345</v>
      </c>
      <c r="D4282" s="22">
        <v>65</v>
      </c>
      <c r="E4282" s="23"/>
    </row>
    <row r="4283" spans="1:5" ht="20" customHeight="1">
      <c r="A4283" s="19" t="s">
        <v>7558</v>
      </c>
      <c r="B4283" s="20" t="s">
        <v>7559</v>
      </c>
      <c r="C4283" s="21" t="s">
        <v>345</v>
      </c>
      <c r="D4283" s="22">
        <v>66</v>
      </c>
      <c r="E4283" s="23"/>
    </row>
    <row r="4284" spans="1:5" ht="20" customHeight="1">
      <c r="A4284" s="19" t="s">
        <v>7560</v>
      </c>
      <c r="B4284" s="20" t="s">
        <v>7559</v>
      </c>
      <c r="C4284" s="21" t="s">
        <v>345</v>
      </c>
      <c r="D4284" s="22">
        <v>66</v>
      </c>
      <c r="E4284" s="23"/>
    </row>
    <row r="4285" spans="1:5" ht="20" customHeight="1">
      <c r="A4285" s="19" t="s">
        <v>7561</v>
      </c>
      <c r="B4285" s="20" t="s">
        <v>7559</v>
      </c>
      <c r="C4285" s="21" t="s">
        <v>345</v>
      </c>
      <c r="D4285" s="22">
        <v>66</v>
      </c>
      <c r="E4285" s="23"/>
    </row>
    <row r="4286" spans="1:5" ht="20" customHeight="1">
      <c r="A4286" s="19" t="s">
        <v>7562</v>
      </c>
      <c r="B4286" s="20" t="s">
        <v>7563</v>
      </c>
      <c r="C4286" s="21" t="s">
        <v>345</v>
      </c>
      <c r="D4286" s="22">
        <v>66</v>
      </c>
      <c r="E4286" s="23"/>
    </row>
    <row r="4287" spans="1:5" ht="20" customHeight="1">
      <c r="A4287" s="19" t="s">
        <v>7564</v>
      </c>
      <c r="B4287" s="20" t="s">
        <v>7565</v>
      </c>
      <c r="C4287" s="21" t="s">
        <v>345</v>
      </c>
      <c r="D4287" s="22">
        <v>66</v>
      </c>
      <c r="E4287" s="23"/>
    </row>
    <row r="4288" spans="1:5" ht="20" customHeight="1">
      <c r="A4288" s="19" t="s">
        <v>7566</v>
      </c>
      <c r="B4288" s="20" t="s">
        <v>7567</v>
      </c>
      <c r="C4288" s="21" t="s">
        <v>139</v>
      </c>
      <c r="D4288" s="22">
        <v>63</v>
      </c>
      <c r="E4288" s="23"/>
    </row>
    <row r="4289" spans="1:5" ht="20" customHeight="1">
      <c r="A4289" s="19" t="s">
        <v>7568</v>
      </c>
      <c r="B4289" s="20" t="s">
        <v>7569</v>
      </c>
      <c r="C4289" s="21" t="s">
        <v>345</v>
      </c>
      <c r="D4289" s="22">
        <v>66</v>
      </c>
      <c r="E4289" s="23"/>
    </row>
    <row r="4290" spans="1:5" ht="20" customHeight="1">
      <c r="A4290" s="19" t="s">
        <v>7570</v>
      </c>
      <c r="B4290" s="20" t="s">
        <v>7571</v>
      </c>
      <c r="C4290" s="21" t="s">
        <v>345</v>
      </c>
      <c r="D4290" s="22">
        <v>67</v>
      </c>
      <c r="E4290" s="23"/>
    </row>
    <row r="4291" spans="1:5" ht="20" customHeight="1">
      <c r="A4291" s="19" t="s">
        <v>7572</v>
      </c>
      <c r="B4291" s="20" t="s">
        <v>7571</v>
      </c>
      <c r="C4291" s="21" t="s">
        <v>345</v>
      </c>
      <c r="D4291" s="22">
        <v>67</v>
      </c>
      <c r="E4291" s="23"/>
    </row>
    <row r="4292" spans="1:5" ht="20" customHeight="1">
      <c r="A4292" s="19" t="s">
        <v>7573</v>
      </c>
      <c r="B4292" s="20" t="s">
        <v>7571</v>
      </c>
      <c r="C4292" s="21" t="s">
        <v>345</v>
      </c>
      <c r="D4292" s="22">
        <v>67</v>
      </c>
      <c r="E4292" s="23"/>
    </row>
    <row r="4293" spans="1:5" ht="20" customHeight="1">
      <c r="A4293" s="19" t="s">
        <v>7574</v>
      </c>
      <c r="B4293" s="20" t="s">
        <v>7571</v>
      </c>
      <c r="C4293" s="21" t="s">
        <v>345</v>
      </c>
      <c r="D4293" s="22">
        <v>67</v>
      </c>
      <c r="E4293" s="23"/>
    </row>
    <row r="4294" spans="1:5" ht="20" customHeight="1">
      <c r="A4294" s="19" t="s">
        <v>7575</v>
      </c>
      <c r="B4294" s="20" t="s">
        <v>7576</v>
      </c>
      <c r="C4294" s="21" t="s">
        <v>345</v>
      </c>
      <c r="D4294" s="22">
        <v>64</v>
      </c>
      <c r="E4294" s="23"/>
    </row>
    <row r="4295" spans="1:5" ht="20" customHeight="1">
      <c r="A4295" s="19" t="s">
        <v>7577</v>
      </c>
      <c r="B4295" s="20" t="s">
        <v>7578</v>
      </c>
      <c r="C4295" s="21" t="s">
        <v>345</v>
      </c>
      <c r="D4295" s="22">
        <v>65</v>
      </c>
      <c r="E4295" s="23"/>
    </row>
    <row r="4296" spans="1:5" ht="20" customHeight="1">
      <c r="A4296" s="19" t="s">
        <v>7579</v>
      </c>
      <c r="B4296" s="20" t="s">
        <v>7578</v>
      </c>
      <c r="C4296" s="21" t="s">
        <v>345</v>
      </c>
      <c r="D4296" s="22">
        <v>65</v>
      </c>
      <c r="E4296" s="23"/>
    </row>
    <row r="4297" spans="1:5" ht="20" customHeight="1">
      <c r="A4297" s="19" t="s">
        <v>7580</v>
      </c>
      <c r="B4297" s="20" t="s">
        <v>7581</v>
      </c>
      <c r="C4297" s="21" t="s">
        <v>345</v>
      </c>
      <c r="D4297" s="22">
        <v>66</v>
      </c>
      <c r="E4297" s="23"/>
    </row>
    <row r="4298" spans="1:5" ht="20" customHeight="1">
      <c r="A4298" s="19" t="s">
        <v>7582</v>
      </c>
      <c r="B4298" s="20" t="s">
        <v>7581</v>
      </c>
      <c r="C4298" s="21" t="s">
        <v>345</v>
      </c>
      <c r="D4298" s="22">
        <v>66</v>
      </c>
      <c r="E4298" s="23"/>
    </row>
    <row r="4299" spans="1:5" ht="20" customHeight="1">
      <c r="A4299" s="19" t="s">
        <v>7583</v>
      </c>
      <c r="B4299" s="20" t="s">
        <v>7584</v>
      </c>
      <c r="C4299" s="21" t="s">
        <v>296</v>
      </c>
      <c r="D4299" s="22">
        <v>59</v>
      </c>
      <c r="E4299" s="23"/>
    </row>
    <row r="4300" spans="1:5" ht="20" customHeight="1">
      <c r="A4300" s="19" t="s">
        <v>7585</v>
      </c>
      <c r="B4300" s="20" t="s">
        <v>7586</v>
      </c>
      <c r="C4300" s="21" t="s">
        <v>345</v>
      </c>
      <c r="D4300" s="22">
        <v>66</v>
      </c>
      <c r="E4300" s="23"/>
    </row>
    <row r="4301" spans="1:5" ht="20" customHeight="1">
      <c r="A4301" s="19" t="s">
        <v>7587</v>
      </c>
      <c r="B4301" s="20" t="s">
        <v>7588</v>
      </c>
      <c r="C4301" s="21" t="s">
        <v>345</v>
      </c>
      <c r="D4301" s="22">
        <v>66</v>
      </c>
      <c r="E4301" s="23"/>
    </row>
    <row r="4302" spans="1:5" ht="20" customHeight="1">
      <c r="A4302" s="19" t="s">
        <v>7589</v>
      </c>
      <c r="B4302" s="20" t="s">
        <v>7590</v>
      </c>
      <c r="C4302" s="21" t="s">
        <v>345</v>
      </c>
      <c r="D4302" s="22">
        <v>66</v>
      </c>
      <c r="E4302" s="23"/>
    </row>
    <row r="4303" spans="1:5" ht="20" customHeight="1">
      <c r="A4303" s="19" t="s">
        <v>7591</v>
      </c>
      <c r="B4303" s="20" t="s">
        <v>7592</v>
      </c>
      <c r="C4303" s="21" t="s">
        <v>345</v>
      </c>
      <c r="D4303" s="22">
        <v>65</v>
      </c>
      <c r="E4303" s="23"/>
    </row>
    <row r="4304" spans="1:5" ht="20" customHeight="1">
      <c r="A4304" s="19" t="s">
        <v>7593</v>
      </c>
      <c r="B4304" s="20" t="s">
        <v>7594</v>
      </c>
      <c r="C4304" s="21" t="s">
        <v>345</v>
      </c>
      <c r="D4304" s="22">
        <v>66</v>
      </c>
      <c r="E4304" s="23"/>
    </row>
    <row r="4305" spans="1:5" ht="20" customHeight="1">
      <c r="A4305" s="19" t="s">
        <v>7595</v>
      </c>
      <c r="B4305" s="20" t="s">
        <v>7594</v>
      </c>
      <c r="C4305" s="21" t="s">
        <v>345</v>
      </c>
      <c r="D4305" s="22">
        <v>66</v>
      </c>
      <c r="E4305" s="23"/>
    </row>
    <row r="4306" spans="1:5" ht="20" customHeight="1">
      <c r="A4306" s="19" t="s">
        <v>7596</v>
      </c>
      <c r="B4306" s="20" t="s">
        <v>7597</v>
      </c>
      <c r="C4306" s="21" t="s">
        <v>345</v>
      </c>
      <c r="D4306" s="22">
        <v>66</v>
      </c>
      <c r="E4306" s="23"/>
    </row>
    <row r="4307" spans="1:5" ht="20" customHeight="1">
      <c r="A4307" s="19" t="s">
        <v>7598</v>
      </c>
      <c r="B4307" s="20" t="s">
        <v>7599</v>
      </c>
      <c r="C4307" s="21" t="s">
        <v>345</v>
      </c>
      <c r="D4307" s="22">
        <v>67</v>
      </c>
      <c r="E4307" s="23"/>
    </row>
    <row r="4308" spans="1:5" ht="20" customHeight="1">
      <c r="A4308" s="19" t="s">
        <v>7600</v>
      </c>
      <c r="B4308" s="20" t="s">
        <v>7601</v>
      </c>
      <c r="C4308" s="21" t="s">
        <v>345</v>
      </c>
      <c r="D4308" s="22">
        <v>66</v>
      </c>
      <c r="E4308" s="23"/>
    </row>
    <row r="4309" spans="1:5" ht="20" customHeight="1">
      <c r="A4309" s="19" t="s">
        <v>7602</v>
      </c>
      <c r="B4309" s="20" t="s">
        <v>7603</v>
      </c>
      <c r="C4309" s="21" t="s">
        <v>345</v>
      </c>
      <c r="D4309" s="22">
        <v>66</v>
      </c>
      <c r="E4309" s="23"/>
    </row>
    <row r="4310" spans="1:5" ht="20" customHeight="1">
      <c r="A4310" s="19" t="s">
        <v>7604</v>
      </c>
      <c r="B4310" s="20" t="s">
        <v>7605</v>
      </c>
      <c r="C4310" s="21" t="s">
        <v>345</v>
      </c>
      <c r="D4310" s="22">
        <v>65</v>
      </c>
      <c r="E4310" s="23"/>
    </row>
    <row r="4311" spans="1:5" ht="20" customHeight="1">
      <c r="A4311" s="19" t="s">
        <v>7606</v>
      </c>
      <c r="B4311" s="20" t="s">
        <v>7607</v>
      </c>
      <c r="C4311" s="21" t="s">
        <v>345</v>
      </c>
      <c r="D4311" s="22">
        <v>66</v>
      </c>
      <c r="E4311" s="23"/>
    </row>
    <row r="4312" spans="1:5" ht="20" customHeight="1">
      <c r="A4312" s="19" t="s">
        <v>7608</v>
      </c>
      <c r="B4312" s="20" t="s">
        <v>7607</v>
      </c>
      <c r="C4312" s="21" t="s">
        <v>345</v>
      </c>
      <c r="D4312" s="22">
        <v>66</v>
      </c>
      <c r="E4312" s="23"/>
    </row>
    <row r="4313" spans="1:5" ht="20" customHeight="1">
      <c r="A4313" s="19" t="s">
        <v>7609</v>
      </c>
      <c r="B4313" s="20" t="s">
        <v>7610</v>
      </c>
      <c r="C4313" s="21" t="s">
        <v>296</v>
      </c>
      <c r="D4313" s="22">
        <v>60</v>
      </c>
      <c r="E4313" s="23"/>
    </row>
    <row r="4314" spans="1:5" ht="20" customHeight="1">
      <c r="A4314" s="19" t="s">
        <v>7611</v>
      </c>
      <c r="B4314" s="20" t="s">
        <v>7612</v>
      </c>
      <c r="C4314" s="21" t="s">
        <v>345</v>
      </c>
      <c r="D4314" s="22">
        <v>66</v>
      </c>
      <c r="E4314" s="23"/>
    </row>
    <row r="4315" spans="1:5" ht="20" customHeight="1">
      <c r="A4315" s="19" t="s">
        <v>7613</v>
      </c>
      <c r="B4315" s="20" t="s">
        <v>7614</v>
      </c>
      <c r="C4315" s="21" t="s">
        <v>345</v>
      </c>
      <c r="D4315" s="22">
        <v>66</v>
      </c>
      <c r="E4315" s="23"/>
    </row>
    <row r="4316" spans="1:5" ht="20" customHeight="1">
      <c r="A4316" s="19" t="s">
        <v>7615</v>
      </c>
      <c r="B4316" s="20" t="s">
        <v>7616</v>
      </c>
      <c r="C4316" s="21" t="s">
        <v>296</v>
      </c>
      <c r="D4316" s="22">
        <v>61</v>
      </c>
      <c r="E4316" s="23"/>
    </row>
    <row r="4317" spans="1:5" ht="20" customHeight="1">
      <c r="A4317" s="19" t="s">
        <v>7617</v>
      </c>
      <c r="B4317" s="20" t="s">
        <v>7616</v>
      </c>
      <c r="C4317" s="21" t="s">
        <v>296</v>
      </c>
      <c r="D4317" s="22">
        <v>61</v>
      </c>
      <c r="E4317" s="23"/>
    </row>
    <row r="4318" spans="1:5" ht="20" customHeight="1">
      <c r="A4318" s="19" t="s">
        <v>7618</v>
      </c>
      <c r="B4318" s="20" t="s">
        <v>7619</v>
      </c>
      <c r="C4318" s="21" t="s">
        <v>345</v>
      </c>
      <c r="D4318" s="22">
        <v>66</v>
      </c>
      <c r="E4318" s="23"/>
    </row>
    <row r="4319" spans="1:5" ht="20" customHeight="1">
      <c r="A4319" s="19" t="s">
        <v>7620</v>
      </c>
      <c r="B4319" s="20" t="s">
        <v>7621</v>
      </c>
      <c r="C4319" s="21" t="s">
        <v>345</v>
      </c>
      <c r="D4319" s="22">
        <v>65</v>
      </c>
      <c r="E4319" s="23"/>
    </row>
    <row r="4320" spans="1:5" ht="20" customHeight="1">
      <c r="A4320" s="19" t="s">
        <v>7622</v>
      </c>
      <c r="B4320" s="20" t="s">
        <v>7623</v>
      </c>
      <c r="C4320" s="21" t="s">
        <v>345</v>
      </c>
      <c r="D4320" s="22">
        <v>66</v>
      </c>
      <c r="E4320" s="23"/>
    </row>
    <row r="4321" spans="1:5" ht="20" customHeight="1">
      <c r="A4321" s="19" t="s">
        <v>7624</v>
      </c>
      <c r="B4321" s="20" t="s">
        <v>7623</v>
      </c>
      <c r="C4321" s="21" t="s">
        <v>345</v>
      </c>
      <c r="D4321" s="22">
        <v>66</v>
      </c>
      <c r="E4321" s="23"/>
    </row>
    <row r="4322" spans="1:5" ht="20" customHeight="1">
      <c r="A4322" s="19" t="s">
        <v>7625</v>
      </c>
      <c r="B4322" s="20" t="s">
        <v>7623</v>
      </c>
      <c r="C4322" s="21" t="s">
        <v>345</v>
      </c>
      <c r="D4322" s="22">
        <v>66</v>
      </c>
      <c r="E4322" s="23"/>
    </row>
    <row r="4323" spans="1:5" ht="20" customHeight="1">
      <c r="A4323" s="19" t="s">
        <v>7626</v>
      </c>
      <c r="B4323" s="20" t="s">
        <v>7627</v>
      </c>
      <c r="C4323" s="21" t="s">
        <v>345</v>
      </c>
      <c r="D4323" s="22">
        <v>66</v>
      </c>
      <c r="E4323" s="23"/>
    </row>
    <row r="4324" spans="1:5" ht="20" customHeight="1">
      <c r="A4324" s="19" t="s">
        <v>7628</v>
      </c>
      <c r="B4324" s="20" t="s">
        <v>7629</v>
      </c>
      <c r="C4324" s="21" t="s">
        <v>345</v>
      </c>
      <c r="D4324" s="22">
        <v>66</v>
      </c>
      <c r="E4324" s="23"/>
    </row>
    <row r="4325" spans="1:5" ht="20" customHeight="1">
      <c r="A4325" s="19" t="s">
        <v>230</v>
      </c>
      <c r="B4325" s="20" t="s">
        <v>233</v>
      </c>
      <c r="C4325" s="21" t="s">
        <v>139</v>
      </c>
      <c r="D4325" s="22">
        <v>63</v>
      </c>
      <c r="E4325" s="23"/>
    </row>
    <row r="4326" spans="1:5" ht="20" customHeight="1">
      <c r="A4326" s="19" t="s">
        <v>7630</v>
      </c>
      <c r="B4326" s="20" t="s">
        <v>7631</v>
      </c>
      <c r="C4326" s="21" t="s">
        <v>345</v>
      </c>
      <c r="D4326" s="22">
        <v>66</v>
      </c>
      <c r="E4326" s="23"/>
    </row>
    <row r="4327" spans="1:5" ht="20" customHeight="1">
      <c r="A4327" s="19" t="s">
        <v>7632</v>
      </c>
      <c r="B4327" s="20" t="s">
        <v>7633</v>
      </c>
      <c r="C4327" s="21" t="s">
        <v>345</v>
      </c>
      <c r="D4327" s="22">
        <v>64</v>
      </c>
      <c r="E4327" s="23"/>
    </row>
    <row r="4328" spans="1:5" ht="20" customHeight="1">
      <c r="A4328" s="19" t="s">
        <v>7634</v>
      </c>
      <c r="B4328" s="20" t="s">
        <v>7635</v>
      </c>
      <c r="C4328" s="21" t="s">
        <v>345</v>
      </c>
      <c r="D4328" s="22">
        <v>65</v>
      </c>
      <c r="E4328" s="23"/>
    </row>
    <row r="4329" spans="1:5" ht="20" customHeight="1">
      <c r="A4329" s="19" t="s">
        <v>7636</v>
      </c>
      <c r="B4329" s="20" t="s">
        <v>7635</v>
      </c>
      <c r="C4329" s="21" t="s">
        <v>345</v>
      </c>
      <c r="D4329" s="22">
        <v>65</v>
      </c>
      <c r="E4329" s="23"/>
    </row>
    <row r="4330" spans="1:5" ht="20" customHeight="1">
      <c r="A4330" s="19" t="s">
        <v>7637</v>
      </c>
      <c r="B4330" s="20" t="s">
        <v>7635</v>
      </c>
      <c r="C4330" s="21" t="s">
        <v>345</v>
      </c>
      <c r="D4330" s="22">
        <v>65</v>
      </c>
      <c r="E4330" s="23"/>
    </row>
    <row r="4331" spans="1:5" ht="20" customHeight="1">
      <c r="A4331" s="19" t="s">
        <v>7638</v>
      </c>
      <c r="B4331" s="20" t="s">
        <v>7635</v>
      </c>
      <c r="C4331" s="21" t="s">
        <v>345</v>
      </c>
      <c r="D4331" s="22">
        <v>65</v>
      </c>
      <c r="E4331" s="23"/>
    </row>
    <row r="4332" spans="1:5" ht="20" customHeight="1">
      <c r="A4332" s="19" t="s">
        <v>7639</v>
      </c>
      <c r="B4332" s="20" t="s">
        <v>7640</v>
      </c>
      <c r="C4332" s="21" t="s">
        <v>345</v>
      </c>
      <c r="D4332" s="22">
        <v>66</v>
      </c>
      <c r="E4332" s="23"/>
    </row>
    <row r="4333" spans="1:5" ht="20" customHeight="1">
      <c r="A4333" s="19" t="s">
        <v>7641</v>
      </c>
      <c r="B4333" s="20" t="s">
        <v>7640</v>
      </c>
      <c r="C4333" s="21" t="s">
        <v>345</v>
      </c>
      <c r="D4333" s="22">
        <v>66</v>
      </c>
      <c r="E4333" s="23"/>
    </row>
    <row r="4334" spans="1:5" ht="20" customHeight="1">
      <c r="A4334" s="19" t="s">
        <v>7642</v>
      </c>
      <c r="B4334" s="20" t="s">
        <v>7643</v>
      </c>
      <c r="C4334" s="21" t="s">
        <v>296</v>
      </c>
      <c r="D4334" s="22">
        <v>59</v>
      </c>
      <c r="E4334" s="23"/>
    </row>
    <row r="4335" spans="1:5" ht="20" customHeight="1">
      <c r="A4335" s="19" t="s">
        <v>7644</v>
      </c>
      <c r="B4335" s="20" t="s">
        <v>7645</v>
      </c>
      <c r="C4335" s="21" t="s">
        <v>345</v>
      </c>
      <c r="D4335" s="22">
        <v>66</v>
      </c>
      <c r="E4335" s="23"/>
    </row>
    <row r="4336" spans="1:5" ht="20" customHeight="1">
      <c r="A4336" s="19" t="s">
        <v>7646</v>
      </c>
      <c r="B4336" s="20" t="s">
        <v>7647</v>
      </c>
      <c r="C4336" s="21" t="s">
        <v>345</v>
      </c>
      <c r="D4336" s="22">
        <v>66</v>
      </c>
      <c r="E4336" s="23"/>
    </row>
    <row r="4337" spans="1:5" ht="20" customHeight="1">
      <c r="A4337" s="19" t="s">
        <v>7648</v>
      </c>
      <c r="B4337" s="20" t="s">
        <v>7649</v>
      </c>
      <c r="C4337" s="21" t="s">
        <v>345</v>
      </c>
      <c r="D4337" s="22">
        <v>66</v>
      </c>
      <c r="E4337" s="23"/>
    </row>
    <row r="4338" spans="1:5" ht="20" customHeight="1">
      <c r="A4338" s="19" t="s">
        <v>7650</v>
      </c>
      <c r="B4338" s="20" t="s">
        <v>7651</v>
      </c>
      <c r="C4338" s="21" t="s">
        <v>345</v>
      </c>
      <c r="D4338" s="22">
        <v>65</v>
      </c>
      <c r="E4338" s="23"/>
    </row>
    <row r="4339" spans="1:5" ht="20" customHeight="1">
      <c r="A4339" s="19" t="s">
        <v>7652</v>
      </c>
      <c r="B4339" s="20" t="s">
        <v>7653</v>
      </c>
      <c r="C4339" s="21" t="s">
        <v>345</v>
      </c>
      <c r="D4339" s="22">
        <v>66</v>
      </c>
      <c r="E4339" s="23"/>
    </row>
    <row r="4340" spans="1:5" ht="20" customHeight="1">
      <c r="A4340" s="19" t="s">
        <v>7654</v>
      </c>
      <c r="B4340" s="20" t="s">
        <v>7653</v>
      </c>
      <c r="C4340" s="21" t="s">
        <v>345</v>
      </c>
      <c r="D4340" s="22">
        <v>66</v>
      </c>
      <c r="E4340" s="23"/>
    </row>
    <row r="4341" spans="1:5" ht="20" customHeight="1">
      <c r="A4341" s="19" t="s">
        <v>7655</v>
      </c>
      <c r="B4341" s="20" t="s">
        <v>7656</v>
      </c>
      <c r="C4341" s="21" t="s">
        <v>345</v>
      </c>
      <c r="D4341" s="22">
        <v>66</v>
      </c>
      <c r="E4341" s="23"/>
    </row>
    <row r="4342" spans="1:5" ht="20" customHeight="1">
      <c r="A4342" s="19" t="s">
        <v>7657</v>
      </c>
      <c r="B4342" s="20" t="s">
        <v>7658</v>
      </c>
      <c r="C4342" s="21" t="s">
        <v>345</v>
      </c>
      <c r="D4342" s="22">
        <v>66</v>
      </c>
      <c r="E4342" s="23"/>
    </row>
    <row r="4343" spans="1:5" ht="20" customHeight="1">
      <c r="A4343" s="19" t="s">
        <v>7659</v>
      </c>
      <c r="B4343" s="20" t="s">
        <v>7660</v>
      </c>
      <c r="C4343" s="21" t="s">
        <v>345</v>
      </c>
      <c r="D4343" s="22">
        <v>66</v>
      </c>
      <c r="E4343" s="23"/>
    </row>
    <row r="4344" spans="1:5" ht="20" customHeight="1">
      <c r="A4344" s="19" t="s">
        <v>7661</v>
      </c>
      <c r="B4344" s="20" t="s">
        <v>7662</v>
      </c>
      <c r="C4344" s="21" t="s">
        <v>345</v>
      </c>
      <c r="D4344" s="22">
        <v>65</v>
      </c>
      <c r="E4344" s="23"/>
    </row>
    <row r="4345" spans="1:5" ht="20" customHeight="1">
      <c r="A4345" s="19" t="s">
        <v>7663</v>
      </c>
      <c r="B4345" s="20" t="s">
        <v>7664</v>
      </c>
      <c r="C4345" s="21" t="s">
        <v>345</v>
      </c>
      <c r="D4345" s="22">
        <v>66</v>
      </c>
      <c r="E4345" s="23"/>
    </row>
    <row r="4346" spans="1:5" ht="20" customHeight="1">
      <c r="A4346" s="19" t="s">
        <v>7665</v>
      </c>
      <c r="B4346" s="20" t="s">
        <v>7664</v>
      </c>
      <c r="C4346" s="21" t="s">
        <v>345</v>
      </c>
      <c r="D4346" s="22">
        <v>66</v>
      </c>
      <c r="E4346" s="23"/>
    </row>
    <row r="4347" spans="1:5" ht="20" customHeight="1">
      <c r="A4347" s="19" t="s">
        <v>7666</v>
      </c>
      <c r="B4347" s="20" t="s">
        <v>7667</v>
      </c>
      <c r="C4347" s="21" t="s">
        <v>345</v>
      </c>
      <c r="D4347" s="22">
        <v>66</v>
      </c>
      <c r="E4347" s="23"/>
    </row>
    <row r="4348" spans="1:5" ht="20" customHeight="1">
      <c r="A4348" s="19" t="s">
        <v>7668</v>
      </c>
      <c r="B4348" s="20" t="s">
        <v>7669</v>
      </c>
      <c r="C4348" s="21" t="s">
        <v>345</v>
      </c>
      <c r="D4348" s="22">
        <v>66</v>
      </c>
      <c r="E4348" s="23"/>
    </row>
    <row r="4349" spans="1:5" ht="20" customHeight="1">
      <c r="A4349" s="19" t="s">
        <v>7670</v>
      </c>
      <c r="B4349" s="20" t="s">
        <v>7671</v>
      </c>
      <c r="C4349" s="21" t="s">
        <v>139</v>
      </c>
      <c r="D4349" s="22">
        <v>63</v>
      </c>
      <c r="E4349" s="23"/>
    </row>
    <row r="4350" spans="1:5" ht="20" customHeight="1">
      <c r="A4350" s="19" t="s">
        <v>7672</v>
      </c>
      <c r="B4350" s="20" t="s">
        <v>7673</v>
      </c>
      <c r="C4350" s="21" t="s">
        <v>345</v>
      </c>
      <c r="D4350" s="22">
        <v>66</v>
      </c>
      <c r="E4350" s="23"/>
    </row>
    <row r="4351" spans="1:5" ht="20" customHeight="1">
      <c r="A4351" s="19" t="s">
        <v>7674</v>
      </c>
      <c r="B4351" s="20" t="s">
        <v>7675</v>
      </c>
      <c r="C4351" s="21" t="s">
        <v>345</v>
      </c>
      <c r="D4351" s="22">
        <v>65</v>
      </c>
      <c r="E4351" s="23"/>
    </row>
    <row r="4352" spans="1:5" ht="20" customHeight="1">
      <c r="A4352" s="19" t="s">
        <v>7676</v>
      </c>
      <c r="B4352" s="20" t="s">
        <v>7677</v>
      </c>
      <c r="C4352" s="21" t="s">
        <v>345</v>
      </c>
      <c r="D4352" s="22">
        <v>67</v>
      </c>
      <c r="E4352" s="23"/>
    </row>
    <row r="4353" spans="1:5" ht="20" customHeight="1">
      <c r="A4353" s="19" t="s">
        <v>7678</v>
      </c>
      <c r="B4353" s="20" t="s">
        <v>7679</v>
      </c>
      <c r="C4353" s="21" t="s">
        <v>345</v>
      </c>
      <c r="D4353" s="22">
        <v>66</v>
      </c>
      <c r="E4353" s="23"/>
    </row>
    <row r="4354" spans="1:5" ht="20" customHeight="1">
      <c r="A4354" s="19" t="s">
        <v>7680</v>
      </c>
      <c r="B4354" s="20" t="s">
        <v>7679</v>
      </c>
      <c r="C4354" s="21" t="s">
        <v>345</v>
      </c>
      <c r="D4354" s="22">
        <v>66</v>
      </c>
      <c r="E4354" s="23"/>
    </row>
    <row r="4355" spans="1:5" ht="20" customHeight="1">
      <c r="A4355" s="19" t="s">
        <v>7681</v>
      </c>
      <c r="B4355" s="20" t="s">
        <v>7682</v>
      </c>
      <c r="C4355" s="21" t="s">
        <v>345</v>
      </c>
      <c r="D4355" s="22">
        <v>66</v>
      </c>
      <c r="E4355" s="23"/>
    </row>
    <row r="4356" spans="1:5" ht="20" customHeight="1">
      <c r="A4356" s="19" t="s">
        <v>7683</v>
      </c>
      <c r="B4356" s="20" t="s">
        <v>7684</v>
      </c>
      <c r="C4356" s="21" t="s">
        <v>345</v>
      </c>
      <c r="D4356" s="22">
        <v>67</v>
      </c>
      <c r="E4356" s="23"/>
    </row>
    <row r="4357" spans="1:5" ht="20" customHeight="1">
      <c r="A4357" s="19" t="s">
        <v>7685</v>
      </c>
      <c r="B4357" s="20" t="s">
        <v>7686</v>
      </c>
      <c r="C4357" s="21" t="s">
        <v>345</v>
      </c>
      <c r="D4357" s="22">
        <v>66</v>
      </c>
      <c r="E4357" s="23"/>
    </row>
    <row r="4358" spans="1:5" ht="20" customHeight="1">
      <c r="A4358" s="19" t="s">
        <v>7687</v>
      </c>
      <c r="B4358" s="20" t="s">
        <v>7688</v>
      </c>
      <c r="C4358" s="21" t="s">
        <v>345</v>
      </c>
      <c r="D4358" s="22">
        <v>64</v>
      </c>
      <c r="E4358" s="23"/>
    </row>
    <row r="4359" spans="1:5" ht="20" customHeight="1">
      <c r="A4359" s="19" t="s">
        <v>7689</v>
      </c>
      <c r="B4359" s="20" t="s">
        <v>7690</v>
      </c>
      <c r="C4359" s="21" t="s">
        <v>345</v>
      </c>
      <c r="D4359" s="22">
        <v>66</v>
      </c>
      <c r="E4359" s="23"/>
    </row>
    <row r="4360" spans="1:5" ht="20" customHeight="1">
      <c r="A4360" s="19" t="s">
        <v>7691</v>
      </c>
      <c r="B4360" s="20" t="s">
        <v>7692</v>
      </c>
      <c r="C4360" s="21" t="s">
        <v>345</v>
      </c>
      <c r="D4360" s="22">
        <v>65</v>
      </c>
      <c r="E4360" s="23"/>
    </row>
    <row r="4361" spans="1:5" ht="20" customHeight="1">
      <c r="A4361" s="19" t="s">
        <v>7693</v>
      </c>
      <c r="B4361" s="20" t="s">
        <v>7692</v>
      </c>
      <c r="C4361" s="21" t="s">
        <v>345</v>
      </c>
      <c r="D4361" s="22">
        <v>65</v>
      </c>
      <c r="E4361" s="23"/>
    </row>
    <row r="4362" spans="1:5" ht="20" customHeight="1">
      <c r="A4362" s="19" t="s">
        <v>7694</v>
      </c>
      <c r="B4362" s="20" t="s">
        <v>7695</v>
      </c>
      <c r="C4362" s="21" t="s">
        <v>345</v>
      </c>
      <c r="D4362" s="22">
        <v>66</v>
      </c>
      <c r="E4362" s="23"/>
    </row>
    <row r="4363" spans="1:5" ht="20" customHeight="1">
      <c r="A4363" s="19" t="s">
        <v>7696</v>
      </c>
      <c r="B4363" s="20" t="s">
        <v>7695</v>
      </c>
      <c r="C4363" s="21" t="s">
        <v>345</v>
      </c>
      <c r="D4363" s="22">
        <v>66</v>
      </c>
      <c r="E4363" s="23"/>
    </row>
    <row r="4364" spans="1:5" ht="20" customHeight="1">
      <c r="A4364" s="19" t="s">
        <v>7697</v>
      </c>
      <c r="B4364" s="20" t="s">
        <v>7695</v>
      </c>
      <c r="C4364" s="21" t="s">
        <v>345</v>
      </c>
      <c r="D4364" s="22">
        <v>66</v>
      </c>
      <c r="E4364" s="23"/>
    </row>
    <row r="4365" spans="1:5" ht="20" customHeight="1">
      <c r="A4365" s="19" t="s">
        <v>7698</v>
      </c>
      <c r="B4365" s="20" t="s">
        <v>7699</v>
      </c>
      <c r="C4365" s="21" t="s">
        <v>345</v>
      </c>
      <c r="D4365" s="22">
        <v>66</v>
      </c>
      <c r="E4365" s="23"/>
    </row>
    <row r="4366" spans="1:5" ht="20" customHeight="1">
      <c r="A4366" s="19" t="s">
        <v>7700</v>
      </c>
      <c r="B4366" s="20" t="s">
        <v>7701</v>
      </c>
      <c r="C4366" s="21" t="s">
        <v>345</v>
      </c>
      <c r="D4366" s="22">
        <v>67</v>
      </c>
      <c r="E4366" s="23"/>
    </row>
    <row r="4367" spans="1:5" ht="20" customHeight="1">
      <c r="A4367" s="19" t="s">
        <v>7702</v>
      </c>
      <c r="B4367" s="20" t="s">
        <v>7703</v>
      </c>
      <c r="C4367" s="21" t="s">
        <v>345</v>
      </c>
      <c r="D4367" s="22">
        <v>66</v>
      </c>
      <c r="E4367" s="23"/>
    </row>
    <row r="4368" spans="1:5" ht="20" customHeight="1">
      <c r="A4368" s="19" t="s">
        <v>7704</v>
      </c>
      <c r="B4368" s="20" t="s">
        <v>7705</v>
      </c>
      <c r="C4368" s="21" t="s">
        <v>345</v>
      </c>
      <c r="D4368" s="22">
        <v>67</v>
      </c>
      <c r="E4368" s="23"/>
    </row>
    <row r="4369" spans="1:5" ht="20" customHeight="1">
      <c r="A4369" s="19" t="s">
        <v>7706</v>
      </c>
      <c r="B4369" s="20" t="s">
        <v>7707</v>
      </c>
      <c r="C4369" s="21" t="s">
        <v>345</v>
      </c>
      <c r="D4369" s="22">
        <v>66</v>
      </c>
      <c r="E4369" s="23"/>
    </row>
    <row r="4370" spans="1:5" ht="20" customHeight="1">
      <c r="A4370" s="19" t="s">
        <v>7708</v>
      </c>
      <c r="B4370" s="20" t="s">
        <v>7709</v>
      </c>
      <c r="C4370" s="21" t="s">
        <v>345</v>
      </c>
      <c r="D4370" s="22">
        <v>65</v>
      </c>
      <c r="E4370" s="23"/>
    </row>
    <row r="4371" spans="1:5" ht="20" customHeight="1">
      <c r="A4371" s="19" t="s">
        <v>7710</v>
      </c>
      <c r="B4371" s="20" t="s">
        <v>7711</v>
      </c>
      <c r="C4371" s="21" t="s">
        <v>345</v>
      </c>
      <c r="D4371" s="22">
        <v>66</v>
      </c>
      <c r="E4371" s="23"/>
    </row>
    <row r="4372" spans="1:5" ht="20" customHeight="1">
      <c r="A4372" s="19" t="s">
        <v>7712</v>
      </c>
      <c r="B4372" s="20" t="s">
        <v>7711</v>
      </c>
      <c r="C4372" s="21" t="s">
        <v>345</v>
      </c>
      <c r="D4372" s="22">
        <v>66</v>
      </c>
      <c r="E4372" s="23"/>
    </row>
    <row r="4373" spans="1:5" ht="20" customHeight="1">
      <c r="A4373" s="19" t="s">
        <v>7713</v>
      </c>
      <c r="B4373" s="20" t="s">
        <v>7714</v>
      </c>
      <c r="C4373" s="21" t="s">
        <v>345</v>
      </c>
      <c r="D4373" s="22">
        <v>66</v>
      </c>
      <c r="E4373" s="23"/>
    </row>
    <row r="4374" spans="1:5" ht="20" customHeight="1">
      <c r="A4374" s="19" t="s">
        <v>7715</v>
      </c>
      <c r="B4374" s="20" t="s">
        <v>7716</v>
      </c>
      <c r="C4374" s="21" t="s">
        <v>345</v>
      </c>
      <c r="D4374" s="22">
        <v>66</v>
      </c>
      <c r="E4374" s="23"/>
    </row>
    <row r="4375" spans="1:5" ht="20" customHeight="1">
      <c r="A4375" s="19" t="s">
        <v>7717</v>
      </c>
      <c r="B4375" s="20" t="s">
        <v>7718</v>
      </c>
      <c r="C4375" s="21" t="s">
        <v>345</v>
      </c>
      <c r="D4375" s="22">
        <v>66</v>
      </c>
      <c r="E4375" s="23"/>
    </row>
    <row r="4376" spans="1:5" ht="20" customHeight="1">
      <c r="A4376" s="19" t="s">
        <v>7719</v>
      </c>
      <c r="B4376" s="20" t="s">
        <v>7720</v>
      </c>
      <c r="C4376" s="21" t="s">
        <v>345</v>
      </c>
      <c r="D4376" s="22">
        <v>65</v>
      </c>
      <c r="E4376" s="23"/>
    </row>
    <row r="4377" spans="1:5" ht="20" customHeight="1">
      <c r="A4377" s="19" t="s">
        <v>7721</v>
      </c>
      <c r="B4377" s="20" t="s">
        <v>7722</v>
      </c>
      <c r="C4377" s="21" t="s">
        <v>345</v>
      </c>
      <c r="D4377" s="22">
        <v>66</v>
      </c>
      <c r="E4377" s="23"/>
    </row>
    <row r="4378" spans="1:5" ht="20" customHeight="1">
      <c r="A4378" s="19" t="s">
        <v>7723</v>
      </c>
      <c r="B4378" s="20" t="s">
        <v>7722</v>
      </c>
      <c r="C4378" s="21" t="s">
        <v>345</v>
      </c>
      <c r="D4378" s="22">
        <v>66</v>
      </c>
      <c r="E4378" s="23"/>
    </row>
    <row r="4379" spans="1:5" ht="20" customHeight="1">
      <c r="A4379" s="19" t="s">
        <v>7724</v>
      </c>
      <c r="B4379" s="20" t="s">
        <v>7725</v>
      </c>
      <c r="C4379" s="21" t="s">
        <v>345</v>
      </c>
      <c r="D4379" s="22">
        <v>66</v>
      </c>
      <c r="E4379" s="23"/>
    </row>
    <row r="4380" spans="1:5" ht="20" customHeight="1">
      <c r="A4380" s="19" t="s">
        <v>7726</v>
      </c>
      <c r="B4380" s="20" t="s">
        <v>7727</v>
      </c>
      <c r="C4380" s="21" t="s">
        <v>345</v>
      </c>
      <c r="D4380" s="22">
        <v>66</v>
      </c>
      <c r="E4380" s="23"/>
    </row>
    <row r="4381" spans="1:5" ht="20" customHeight="1">
      <c r="A4381" s="19" t="s">
        <v>7728</v>
      </c>
      <c r="B4381" s="20" t="s">
        <v>7729</v>
      </c>
      <c r="C4381" s="21" t="s">
        <v>139</v>
      </c>
      <c r="D4381" s="22">
        <v>63</v>
      </c>
      <c r="E4381" s="23"/>
    </row>
    <row r="4382" spans="1:5" ht="20" customHeight="1">
      <c r="A4382" s="19" t="s">
        <v>7730</v>
      </c>
      <c r="B4382" s="20" t="s">
        <v>7731</v>
      </c>
      <c r="C4382" s="21" t="s">
        <v>345</v>
      </c>
      <c r="D4382" s="22">
        <v>66</v>
      </c>
      <c r="E4382" s="23"/>
    </row>
    <row r="4383" spans="1:5" ht="20" customHeight="1">
      <c r="A4383" s="19" t="s">
        <v>7732</v>
      </c>
      <c r="B4383" s="20" t="s">
        <v>7733</v>
      </c>
      <c r="C4383" s="21" t="s">
        <v>345</v>
      </c>
      <c r="D4383" s="22">
        <v>65</v>
      </c>
      <c r="E4383" s="23"/>
    </row>
    <row r="4384" spans="1:5" ht="20" customHeight="1">
      <c r="A4384" s="19" t="s">
        <v>7734</v>
      </c>
      <c r="B4384" s="20" t="s">
        <v>7735</v>
      </c>
      <c r="C4384" s="21" t="s">
        <v>345</v>
      </c>
      <c r="D4384" s="22">
        <v>66</v>
      </c>
      <c r="E4384" s="23"/>
    </row>
    <row r="4385" spans="1:5" ht="20" customHeight="1">
      <c r="A4385" s="19" t="s">
        <v>7736</v>
      </c>
      <c r="B4385" s="20" t="s">
        <v>7735</v>
      </c>
      <c r="C4385" s="21" t="s">
        <v>345</v>
      </c>
      <c r="D4385" s="22">
        <v>66</v>
      </c>
      <c r="E4385" s="23"/>
    </row>
    <row r="4386" spans="1:5" ht="20" customHeight="1">
      <c r="A4386" s="19" t="s">
        <v>7737</v>
      </c>
      <c r="B4386" s="20" t="s">
        <v>7738</v>
      </c>
      <c r="C4386" s="21" t="s">
        <v>345</v>
      </c>
      <c r="D4386" s="22">
        <v>66</v>
      </c>
      <c r="E4386" s="23"/>
    </row>
    <row r="4387" spans="1:5" ht="20" customHeight="1">
      <c r="A4387" s="19" t="s">
        <v>7739</v>
      </c>
      <c r="B4387" s="20" t="s">
        <v>7740</v>
      </c>
      <c r="C4387" s="21" t="s">
        <v>345</v>
      </c>
      <c r="D4387" s="22">
        <v>67</v>
      </c>
      <c r="E4387" s="23"/>
    </row>
    <row r="4388" spans="1:5" ht="20" customHeight="1">
      <c r="A4388" s="19" t="s">
        <v>7741</v>
      </c>
      <c r="B4388" s="20" t="s">
        <v>7740</v>
      </c>
      <c r="C4388" s="21" t="s">
        <v>345</v>
      </c>
      <c r="D4388" s="22">
        <v>67</v>
      </c>
      <c r="E4388" s="23"/>
    </row>
    <row r="4389" spans="1:5" ht="20" customHeight="1">
      <c r="A4389" s="19" t="s">
        <v>7742</v>
      </c>
      <c r="B4389" s="20" t="s">
        <v>7743</v>
      </c>
      <c r="C4389" s="21" t="s">
        <v>345</v>
      </c>
      <c r="D4389" s="22">
        <v>66</v>
      </c>
      <c r="E4389" s="23"/>
    </row>
    <row r="4390" spans="1:5" ht="20" customHeight="1">
      <c r="A4390" s="19" t="s">
        <v>7744</v>
      </c>
      <c r="B4390" s="20" t="s">
        <v>7745</v>
      </c>
      <c r="C4390" s="21" t="s">
        <v>345</v>
      </c>
      <c r="D4390" s="22">
        <v>64</v>
      </c>
      <c r="E4390" s="23"/>
    </row>
    <row r="4391" spans="1:5" ht="20" customHeight="1">
      <c r="A4391" s="19" t="s">
        <v>7746</v>
      </c>
      <c r="B4391" s="20" t="s">
        <v>7747</v>
      </c>
      <c r="C4391" s="21" t="s">
        <v>345</v>
      </c>
      <c r="D4391" s="22">
        <v>66</v>
      </c>
      <c r="E4391" s="23"/>
    </row>
    <row r="4392" spans="1:5" ht="20" customHeight="1">
      <c r="A4392" s="19" t="s">
        <v>7748</v>
      </c>
      <c r="B4392" s="20" t="s">
        <v>7749</v>
      </c>
      <c r="C4392" s="21" t="s">
        <v>345</v>
      </c>
      <c r="D4392" s="22">
        <v>65</v>
      </c>
      <c r="E4392" s="23"/>
    </row>
    <row r="4393" spans="1:5" ht="20" customHeight="1">
      <c r="A4393" s="19" t="s">
        <v>7750</v>
      </c>
      <c r="B4393" s="20" t="s">
        <v>7749</v>
      </c>
      <c r="C4393" s="21" t="s">
        <v>345</v>
      </c>
      <c r="D4393" s="22">
        <v>65</v>
      </c>
      <c r="E4393" s="23"/>
    </row>
    <row r="4394" spans="1:5" ht="20" customHeight="1">
      <c r="A4394" s="19" t="s">
        <v>7751</v>
      </c>
      <c r="B4394" s="20" t="s">
        <v>7752</v>
      </c>
      <c r="C4394" s="21" t="s">
        <v>345</v>
      </c>
      <c r="D4394" s="22">
        <v>66</v>
      </c>
      <c r="E4394" s="23"/>
    </row>
    <row r="4395" spans="1:5" ht="20" customHeight="1">
      <c r="A4395" s="19" t="s">
        <v>7753</v>
      </c>
      <c r="B4395" s="20" t="s">
        <v>7752</v>
      </c>
      <c r="C4395" s="21" t="s">
        <v>345</v>
      </c>
      <c r="D4395" s="22">
        <v>66</v>
      </c>
      <c r="E4395" s="23"/>
    </row>
    <row r="4396" spans="1:5" ht="20" customHeight="1">
      <c r="A4396" s="19" t="s">
        <v>7754</v>
      </c>
      <c r="B4396" s="20" t="s">
        <v>7752</v>
      </c>
      <c r="C4396" s="21" t="s">
        <v>345</v>
      </c>
      <c r="D4396" s="22">
        <v>66</v>
      </c>
      <c r="E4396" s="23"/>
    </row>
    <row r="4397" spans="1:5" ht="20" customHeight="1">
      <c r="A4397" s="19" t="s">
        <v>7755</v>
      </c>
      <c r="B4397" s="20" t="s">
        <v>7756</v>
      </c>
      <c r="C4397" s="21" t="s">
        <v>296</v>
      </c>
      <c r="D4397" s="22">
        <v>60</v>
      </c>
      <c r="E4397" s="23"/>
    </row>
    <row r="4398" spans="1:5" ht="20" customHeight="1">
      <c r="A4398" s="19" t="s">
        <v>7757</v>
      </c>
      <c r="B4398" s="20" t="s">
        <v>7758</v>
      </c>
      <c r="C4398" s="21" t="s">
        <v>345</v>
      </c>
      <c r="D4398" s="22">
        <v>66</v>
      </c>
      <c r="E4398" s="23"/>
    </row>
    <row r="4399" spans="1:5" ht="20" customHeight="1">
      <c r="A4399" s="19" t="s">
        <v>7759</v>
      </c>
      <c r="B4399" s="20" t="s">
        <v>7760</v>
      </c>
      <c r="C4399" s="21" t="s">
        <v>345</v>
      </c>
      <c r="D4399" s="22">
        <v>66</v>
      </c>
      <c r="E4399" s="23"/>
    </row>
    <row r="4400" spans="1:5" ht="20" customHeight="1">
      <c r="A4400" s="19" t="s">
        <v>7761</v>
      </c>
      <c r="B4400" s="20" t="s">
        <v>7762</v>
      </c>
      <c r="C4400" s="21" t="s">
        <v>345</v>
      </c>
      <c r="D4400" s="22">
        <v>66</v>
      </c>
      <c r="E4400" s="23"/>
    </row>
    <row r="4401" spans="1:5" ht="20" customHeight="1">
      <c r="A4401" s="19" t="s">
        <v>7763</v>
      </c>
      <c r="B4401" s="20" t="s">
        <v>7764</v>
      </c>
      <c r="C4401" s="21" t="s">
        <v>345</v>
      </c>
      <c r="D4401" s="22">
        <v>67</v>
      </c>
      <c r="E4401" s="23"/>
    </row>
    <row r="4402" spans="1:5" ht="20" customHeight="1">
      <c r="A4402" s="19" t="s">
        <v>7765</v>
      </c>
      <c r="B4402" s="20" t="s">
        <v>7766</v>
      </c>
      <c r="C4402" s="21" t="s">
        <v>345</v>
      </c>
      <c r="D4402" s="22">
        <v>65</v>
      </c>
      <c r="E4402" s="23"/>
    </row>
    <row r="4403" spans="1:5" ht="20" customHeight="1">
      <c r="A4403" s="19" t="s">
        <v>7767</v>
      </c>
      <c r="B4403" s="20" t="s">
        <v>7768</v>
      </c>
      <c r="C4403" s="21" t="s">
        <v>345</v>
      </c>
      <c r="D4403" s="22">
        <v>66</v>
      </c>
      <c r="E4403" s="23"/>
    </row>
    <row r="4404" spans="1:5" ht="20" customHeight="1">
      <c r="A4404" s="19" t="s">
        <v>7769</v>
      </c>
      <c r="B4404" s="20" t="s">
        <v>7768</v>
      </c>
      <c r="C4404" s="21" t="s">
        <v>345</v>
      </c>
      <c r="D4404" s="22">
        <v>66</v>
      </c>
      <c r="E4404" s="23"/>
    </row>
    <row r="4405" spans="1:5" ht="20" customHeight="1">
      <c r="A4405" s="19" t="s">
        <v>7770</v>
      </c>
      <c r="B4405" s="20" t="s">
        <v>7771</v>
      </c>
      <c r="C4405" s="21" t="s">
        <v>345</v>
      </c>
      <c r="D4405" s="22">
        <v>66</v>
      </c>
      <c r="E4405" s="23"/>
    </row>
    <row r="4406" spans="1:5" ht="20" customHeight="1">
      <c r="A4406" s="19" t="s">
        <v>7772</v>
      </c>
      <c r="B4406" s="20" t="s">
        <v>7773</v>
      </c>
      <c r="C4406" s="21" t="s">
        <v>345</v>
      </c>
      <c r="D4406" s="22">
        <v>67</v>
      </c>
      <c r="E4406" s="23"/>
    </row>
    <row r="4407" spans="1:5" ht="20" customHeight="1">
      <c r="A4407" s="19" t="s">
        <v>7774</v>
      </c>
      <c r="B4407" s="20" t="s">
        <v>7775</v>
      </c>
      <c r="C4407" s="21" t="s">
        <v>345</v>
      </c>
      <c r="D4407" s="22">
        <v>66</v>
      </c>
      <c r="E4407" s="23"/>
    </row>
    <row r="4408" spans="1:5" ht="20" customHeight="1">
      <c r="A4408" s="19" t="s">
        <v>7776</v>
      </c>
      <c r="B4408" s="20" t="s">
        <v>7777</v>
      </c>
      <c r="C4408" s="21" t="s">
        <v>345</v>
      </c>
      <c r="D4408" s="22">
        <v>66</v>
      </c>
      <c r="E4408" s="23"/>
    </row>
    <row r="4409" spans="1:5" ht="20" customHeight="1">
      <c r="A4409" s="19" t="s">
        <v>7778</v>
      </c>
      <c r="B4409" s="20" t="s">
        <v>7779</v>
      </c>
      <c r="C4409" s="21" t="s">
        <v>345</v>
      </c>
      <c r="D4409" s="22">
        <v>65</v>
      </c>
      <c r="E4409" s="23"/>
    </row>
    <row r="4410" spans="1:5" ht="20" customHeight="1">
      <c r="A4410" s="19" t="s">
        <v>7780</v>
      </c>
      <c r="B4410" s="20" t="s">
        <v>7781</v>
      </c>
      <c r="C4410" s="21" t="s">
        <v>345</v>
      </c>
      <c r="D4410" s="22">
        <v>66</v>
      </c>
      <c r="E4410" s="23"/>
    </row>
    <row r="4411" spans="1:5" ht="20" customHeight="1">
      <c r="A4411" s="19" t="s">
        <v>7782</v>
      </c>
      <c r="B4411" s="20" t="s">
        <v>7781</v>
      </c>
      <c r="C4411" s="21" t="s">
        <v>345</v>
      </c>
      <c r="D4411" s="22">
        <v>66</v>
      </c>
      <c r="E4411" s="23"/>
    </row>
    <row r="4412" spans="1:5" ht="20" customHeight="1">
      <c r="A4412" s="19" t="s">
        <v>7783</v>
      </c>
      <c r="B4412" s="20" t="s">
        <v>7784</v>
      </c>
      <c r="C4412" s="21" t="s">
        <v>296</v>
      </c>
      <c r="D4412" s="22">
        <v>61</v>
      </c>
      <c r="E4412" s="23"/>
    </row>
    <row r="4413" spans="1:5" ht="20" customHeight="1">
      <c r="A4413" s="19" t="s">
        <v>7785</v>
      </c>
      <c r="B4413" s="20" t="s">
        <v>7786</v>
      </c>
      <c r="C4413" s="21" t="s">
        <v>345</v>
      </c>
      <c r="D4413" s="22">
        <v>66</v>
      </c>
      <c r="E4413" s="23"/>
    </row>
    <row r="4414" spans="1:5" ht="20" customHeight="1">
      <c r="A4414" s="19" t="s">
        <v>7787</v>
      </c>
      <c r="B4414" s="20" t="s">
        <v>7788</v>
      </c>
      <c r="C4414" s="21" t="s">
        <v>345</v>
      </c>
      <c r="D4414" s="22">
        <v>67</v>
      </c>
      <c r="E4414" s="23"/>
    </row>
    <row r="4415" spans="1:5" ht="20" customHeight="1">
      <c r="A4415" s="19" t="s">
        <v>7789</v>
      </c>
      <c r="B4415" s="20" t="s">
        <v>7790</v>
      </c>
      <c r="C4415" s="21" t="s">
        <v>345</v>
      </c>
      <c r="D4415" s="22">
        <v>66</v>
      </c>
      <c r="E4415" s="23"/>
    </row>
    <row r="4416" spans="1:5" ht="20" customHeight="1">
      <c r="A4416" s="19" t="s">
        <v>7791</v>
      </c>
      <c r="B4416" s="20" t="s">
        <v>7792</v>
      </c>
      <c r="C4416" s="21" t="s">
        <v>296</v>
      </c>
      <c r="D4416" s="22">
        <v>62</v>
      </c>
      <c r="E4416" s="23"/>
    </row>
    <row r="4417" spans="1:5" ht="20" customHeight="1">
      <c r="A4417" s="19" t="s">
        <v>7793</v>
      </c>
      <c r="B4417" s="20" t="s">
        <v>7792</v>
      </c>
      <c r="C4417" s="21" t="s">
        <v>296</v>
      </c>
      <c r="D4417" s="22">
        <v>62</v>
      </c>
      <c r="E4417" s="23"/>
    </row>
    <row r="4418" spans="1:5" ht="20" customHeight="1">
      <c r="A4418" s="19" t="s">
        <v>7794</v>
      </c>
      <c r="B4418" s="20" t="s">
        <v>7792</v>
      </c>
      <c r="C4418" s="21" t="s">
        <v>296</v>
      </c>
      <c r="D4418" s="22">
        <v>62</v>
      </c>
      <c r="E4418" s="23"/>
    </row>
    <row r="4419" spans="1:5" ht="20" customHeight="1">
      <c r="A4419" s="19" t="s">
        <v>7795</v>
      </c>
      <c r="B4419" s="20" t="s">
        <v>7796</v>
      </c>
      <c r="C4419" s="21" t="s">
        <v>139</v>
      </c>
      <c r="D4419" s="22">
        <v>63</v>
      </c>
      <c r="E4419" s="23"/>
    </row>
    <row r="4420" spans="1:5" ht="20" customHeight="1">
      <c r="A4420" s="19" t="s">
        <v>7797</v>
      </c>
      <c r="B4420" s="20" t="s">
        <v>7798</v>
      </c>
      <c r="C4420" s="21" t="s">
        <v>345</v>
      </c>
      <c r="D4420" s="22">
        <v>66</v>
      </c>
      <c r="E4420" s="23"/>
    </row>
    <row r="4421" spans="1:5" ht="20" customHeight="1">
      <c r="A4421" s="19" t="s">
        <v>7799</v>
      </c>
      <c r="B4421" s="20" t="s">
        <v>7800</v>
      </c>
      <c r="C4421" s="21" t="s">
        <v>345</v>
      </c>
      <c r="D4421" s="22">
        <v>65</v>
      </c>
      <c r="E4421" s="23"/>
    </row>
    <row r="4422" spans="1:5" ht="20" customHeight="1">
      <c r="A4422" s="19" t="s">
        <v>7801</v>
      </c>
      <c r="B4422" s="20" t="s">
        <v>7802</v>
      </c>
      <c r="C4422" s="21" t="s">
        <v>345</v>
      </c>
      <c r="D4422" s="22">
        <v>66</v>
      </c>
      <c r="E4422" s="23"/>
    </row>
    <row r="4423" spans="1:5" ht="20" customHeight="1">
      <c r="A4423" s="19" t="s">
        <v>7803</v>
      </c>
      <c r="B4423" s="20" t="s">
        <v>7802</v>
      </c>
      <c r="C4423" s="21" t="s">
        <v>345</v>
      </c>
      <c r="D4423" s="22">
        <v>66</v>
      </c>
      <c r="E4423" s="23"/>
    </row>
    <row r="4424" spans="1:5" ht="20" customHeight="1">
      <c r="A4424" s="19" t="s">
        <v>7804</v>
      </c>
      <c r="B4424" s="20" t="s">
        <v>7805</v>
      </c>
      <c r="C4424" s="21" t="s">
        <v>345</v>
      </c>
      <c r="D4424" s="22">
        <v>66</v>
      </c>
      <c r="E4424" s="23"/>
    </row>
    <row r="4425" spans="1:5" ht="20" customHeight="1">
      <c r="A4425" s="19" t="s">
        <v>7806</v>
      </c>
      <c r="B4425" s="20" t="s">
        <v>7807</v>
      </c>
      <c r="C4425" s="21" t="s">
        <v>345</v>
      </c>
      <c r="D4425" s="22">
        <v>67</v>
      </c>
      <c r="E4425" s="23"/>
    </row>
    <row r="4426" spans="1:5" ht="20" customHeight="1">
      <c r="A4426" s="19" t="s">
        <v>7808</v>
      </c>
      <c r="B4426" s="20" t="s">
        <v>7809</v>
      </c>
      <c r="C4426" s="21" t="s">
        <v>345</v>
      </c>
      <c r="D4426" s="22">
        <v>66</v>
      </c>
      <c r="E4426" s="23"/>
    </row>
    <row r="4427" spans="1:5" ht="20" customHeight="1">
      <c r="A4427" s="19" t="s">
        <v>7810</v>
      </c>
      <c r="B4427" s="20" t="s">
        <v>7811</v>
      </c>
      <c r="C4427" s="21" t="s">
        <v>345</v>
      </c>
      <c r="D4427" s="22">
        <v>64</v>
      </c>
      <c r="E4427" s="23"/>
    </row>
    <row r="4428" spans="1:5" ht="20" customHeight="1">
      <c r="A4428" s="19" t="s">
        <v>7812</v>
      </c>
      <c r="B4428" s="20" t="s">
        <v>7813</v>
      </c>
      <c r="C4428" s="21" t="s">
        <v>345</v>
      </c>
      <c r="D4428" s="22">
        <v>66</v>
      </c>
      <c r="E4428" s="23"/>
    </row>
    <row r="4429" spans="1:5" ht="20" customHeight="1">
      <c r="A4429" s="19" t="s">
        <v>7814</v>
      </c>
      <c r="B4429" s="20" t="s">
        <v>7815</v>
      </c>
      <c r="C4429" s="21" t="s">
        <v>345</v>
      </c>
      <c r="D4429" s="22">
        <v>65</v>
      </c>
      <c r="E4429" s="23"/>
    </row>
    <row r="4430" spans="1:5" ht="20" customHeight="1">
      <c r="A4430" s="19" t="s">
        <v>7816</v>
      </c>
      <c r="B4430" s="20" t="s">
        <v>7815</v>
      </c>
      <c r="C4430" s="21" t="s">
        <v>345</v>
      </c>
      <c r="D4430" s="22">
        <v>65</v>
      </c>
      <c r="E4430" s="23"/>
    </row>
    <row r="4431" spans="1:5" ht="20" customHeight="1">
      <c r="A4431" s="19" t="s">
        <v>7817</v>
      </c>
      <c r="B4431" s="20" t="s">
        <v>7818</v>
      </c>
      <c r="C4431" s="21" t="s">
        <v>345</v>
      </c>
      <c r="D4431" s="22">
        <v>66</v>
      </c>
      <c r="E4431" s="23"/>
    </row>
    <row r="4432" spans="1:5" ht="20" customHeight="1">
      <c r="A4432" s="19" t="s">
        <v>7819</v>
      </c>
      <c r="B4432" s="20" t="s">
        <v>7818</v>
      </c>
      <c r="C4432" s="21" t="s">
        <v>345</v>
      </c>
      <c r="D4432" s="22">
        <v>66</v>
      </c>
      <c r="E4432" s="23"/>
    </row>
    <row r="4433" spans="1:5" ht="20" customHeight="1">
      <c r="A4433" s="19" t="s">
        <v>7820</v>
      </c>
      <c r="B4433" s="20" t="s">
        <v>7818</v>
      </c>
      <c r="C4433" s="21" t="s">
        <v>345</v>
      </c>
      <c r="D4433" s="22">
        <v>66</v>
      </c>
      <c r="E4433" s="23"/>
    </row>
    <row r="4434" spans="1:5" ht="20" customHeight="1">
      <c r="A4434" s="19" t="s">
        <v>7821</v>
      </c>
      <c r="B4434" s="20" t="s">
        <v>7818</v>
      </c>
      <c r="C4434" s="21" t="s">
        <v>345</v>
      </c>
      <c r="D4434" s="22">
        <v>66</v>
      </c>
      <c r="E4434" s="23"/>
    </row>
    <row r="4435" spans="1:5" ht="20" customHeight="1">
      <c r="A4435" s="19" t="s">
        <v>7822</v>
      </c>
      <c r="B4435" s="20" t="s">
        <v>7818</v>
      </c>
      <c r="C4435" s="21" t="s">
        <v>345</v>
      </c>
      <c r="D4435" s="22">
        <v>66</v>
      </c>
      <c r="E4435" s="23"/>
    </row>
    <row r="4436" spans="1:5" ht="20" customHeight="1">
      <c r="A4436" s="19" t="s">
        <v>7823</v>
      </c>
      <c r="B4436" s="20" t="s">
        <v>7818</v>
      </c>
      <c r="C4436" s="21" t="s">
        <v>345</v>
      </c>
      <c r="D4436" s="22">
        <v>66</v>
      </c>
      <c r="E4436" s="23"/>
    </row>
    <row r="4437" spans="1:5" ht="20" customHeight="1">
      <c r="A4437" s="19" t="s">
        <v>7824</v>
      </c>
      <c r="B4437" s="20" t="s">
        <v>7825</v>
      </c>
      <c r="C4437" s="21" t="s">
        <v>296</v>
      </c>
      <c r="D4437" s="22">
        <v>60</v>
      </c>
      <c r="E4437" s="23"/>
    </row>
    <row r="4438" spans="1:5" ht="20" customHeight="1">
      <c r="A4438" s="19" t="s">
        <v>7826</v>
      </c>
      <c r="B4438" s="20" t="s">
        <v>7827</v>
      </c>
      <c r="C4438" s="21" t="s">
        <v>345</v>
      </c>
      <c r="D4438" s="22">
        <v>66</v>
      </c>
      <c r="E4438" s="23"/>
    </row>
    <row r="4439" spans="1:5" ht="20" customHeight="1">
      <c r="A4439" s="19" t="s">
        <v>7828</v>
      </c>
      <c r="B4439" s="20" t="s">
        <v>7829</v>
      </c>
      <c r="C4439" s="21" t="s">
        <v>345</v>
      </c>
      <c r="D4439" s="22">
        <v>66</v>
      </c>
      <c r="E4439" s="23"/>
    </row>
    <row r="4440" spans="1:5" ht="20" customHeight="1">
      <c r="A4440" s="19" t="s">
        <v>7830</v>
      </c>
      <c r="B4440" s="20" t="s">
        <v>7831</v>
      </c>
      <c r="C4440" s="21" t="s">
        <v>345</v>
      </c>
      <c r="D4440" s="22">
        <v>65</v>
      </c>
      <c r="E4440" s="23"/>
    </row>
    <row r="4441" spans="1:5" ht="20" customHeight="1">
      <c r="A4441" s="19" t="s">
        <v>7832</v>
      </c>
      <c r="B4441" s="20" t="s">
        <v>7833</v>
      </c>
      <c r="C4441" s="21" t="s">
        <v>345</v>
      </c>
      <c r="D4441" s="22">
        <v>66</v>
      </c>
      <c r="E4441" s="23"/>
    </row>
    <row r="4442" spans="1:5" ht="20" customHeight="1">
      <c r="A4442" s="19" t="s">
        <v>7834</v>
      </c>
      <c r="B4442" s="20" t="s">
        <v>7835</v>
      </c>
      <c r="C4442" s="21" t="s">
        <v>345</v>
      </c>
      <c r="D4442" s="22">
        <v>66</v>
      </c>
      <c r="E4442" s="23"/>
    </row>
    <row r="4443" spans="1:5" ht="20" customHeight="1">
      <c r="A4443" s="19" t="s">
        <v>7836</v>
      </c>
      <c r="B4443" s="20" t="s">
        <v>7835</v>
      </c>
      <c r="C4443" s="21" t="s">
        <v>345</v>
      </c>
      <c r="D4443" s="22">
        <v>66</v>
      </c>
      <c r="E4443" s="23"/>
    </row>
    <row r="4444" spans="1:5" ht="20" customHeight="1">
      <c r="A4444" s="19" t="s">
        <v>7837</v>
      </c>
      <c r="B4444" s="20" t="s">
        <v>7838</v>
      </c>
      <c r="C4444" s="21" t="s">
        <v>345</v>
      </c>
      <c r="D4444" s="22">
        <v>67</v>
      </c>
      <c r="E4444" s="23"/>
    </row>
    <row r="4445" spans="1:5" ht="20" customHeight="1">
      <c r="A4445" s="19" t="s">
        <v>7839</v>
      </c>
      <c r="B4445" s="20" t="s">
        <v>7840</v>
      </c>
      <c r="C4445" s="21" t="s">
        <v>345</v>
      </c>
      <c r="D4445" s="22">
        <v>66</v>
      </c>
      <c r="E4445" s="23"/>
    </row>
    <row r="4446" spans="1:5" ht="20" customHeight="1">
      <c r="A4446" s="19" t="s">
        <v>7841</v>
      </c>
      <c r="B4446" s="20" t="s">
        <v>7842</v>
      </c>
      <c r="C4446" s="21" t="s">
        <v>345</v>
      </c>
      <c r="D4446" s="22">
        <v>67</v>
      </c>
      <c r="E4446" s="23"/>
    </row>
    <row r="4447" spans="1:5" ht="20" customHeight="1">
      <c r="A4447" s="19" t="s">
        <v>7843</v>
      </c>
      <c r="B4447" s="20" t="s">
        <v>7844</v>
      </c>
      <c r="C4447" s="21" t="s">
        <v>345</v>
      </c>
      <c r="D4447" s="22">
        <v>66</v>
      </c>
      <c r="E4447" s="23"/>
    </row>
    <row r="4448" spans="1:5" ht="20" customHeight="1">
      <c r="A4448" s="19" t="s">
        <v>7845</v>
      </c>
      <c r="B4448" s="20" t="s">
        <v>7846</v>
      </c>
      <c r="C4448" s="21" t="s">
        <v>345</v>
      </c>
      <c r="D4448" s="22">
        <v>65</v>
      </c>
      <c r="E4448" s="23"/>
    </row>
    <row r="4449" spans="1:5" ht="20" customHeight="1">
      <c r="A4449" s="19" t="s">
        <v>7847</v>
      </c>
      <c r="B4449" s="20" t="s">
        <v>7848</v>
      </c>
      <c r="C4449" s="21" t="s">
        <v>345</v>
      </c>
      <c r="D4449" s="22">
        <v>66</v>
      </c>
      <c r="E4449" s="23"/>
    </row>
    <row r="4450" spans="1:5" ht="20" customHeight="1">
      <c r="A4450" s="19" t="s">
        <v>7849</v>
      </c>
      <c r="B4450" s="20" t="s">
        <v>7850</v>
      </c>
      <c r="C4450" s="21" t="s">
        <v>345</v>
      </c>
      <c r="D4450" s="22">
        <v>66</v>
      </c>
      <c r="E4450" s="23"/>
    </row>
    <row r="4451" spans="1:5" ht="20" customHeight="1">
      <c r="A4451" s="19" t="s">
        <v>7851</v>
      </c>
      <c r="B4451" s="20" t="s">
        <v>7850</v>
      </c>
      <c r="C4451" s="21" t="s">
        <v>345</v>
      </c>
      <c r="D4451" s="22">
        <v>66</v>
      </c>
      <c r="E4451" s="23"/>
    </row>
    <row r="4452" spans="1:5" ht="20" customHeight="1">
      <c r="A4452" s="19" t="s">
        <v>7852</v>
      </c>
      <c r="B4452" s="20" t="s">
        <v>7853</v>
      </c>
      <c r="C4452" s="21" t="s">
        <v>345</v>
      </c>
      <c r="D4452" s="22">
        <v>66</v>
      </c>
      <c r="E4452" s="23"/>
    </row>
    <row r="4453" spans="1:5" ht="20" customHeight="1">
      <c r="A4453" s="19" t="s">
        <v>7854</v>
      </c>
      <c r="B4453" s="20" t="s">
        <v>7855</v>
      </c>
      <c r="C4453" s="21" t="s">
        <v>345</v>
      </c>
      <c r="D4453" s="22">
        <v>66</v>
      </c>
      <c r="E4453" s="23"/>
    </row>
    <row r="4454" spans="1:5" ht="20" customHeight="1">
      <c r="A4454" s="19" t="s">
        <v>7856</v>
      </c>
      <c r="B4454" s="20" t="s">
        <v>7857</v>
      </c>
      <c r="C4454" s="21" t="s">
        <v>139</v>
      </c>
      <c r="D4454" s="22">
        <v>63</v>
      </c>
      <c r="E4454" s="23"/>
    </row>
    <row r="4455" spans="1:5" ht="20" customHeight="1">
      <c r="A4455" s="19" t="s">
        <v>7858</v>
      </c>
      <c r="B4455" s="20" t="s">
        <v>7859</v>
      </c>
      <c r="C4455" s="21" t="s">
        <v>345</v>
      </c>
      <c r="D4455" s="22">
        <v>64</v>
      </c>
      <c r="E4455" s="23"/>
    </row>
    <row r="4456" spans="1:5" ht="20" customHeight="1">
      <c r="A4456" s="19" t="s">
        <v>7860</v>
      </c>
      <c r="B4456" s="20" t="s">
        <v>7861</v>
      </c>
      <c r="C4456" s="21" t="s">
        <v>345</v>
      </c>
      <c r="D4456" s="22">
        <v>65</v>
      </c>
      <c r="E4456" s="23"/>
    </row>
    <row r="4457" spans="1:5" ht="20" customHeight="1">
      <c r="A4457" s="19" t="s">
        <v>7862</v>
      </c>
      <c r="B4457" s="20" t="s">
        <v>7863</v>
      </c>
      <c r="C4457" s="21" t="s">
        <v>345</v>
      </c>
      <c r="D4457" s="22">
        <v>66</v>
      </c>
      <c r="E4457" s="23"/>
    </row>
    <row r="4458" spans="1:5" ht="20" customHeight="1">
      <c r="A4458" s="19" t="s">
        <v>7864</v>
      </c>
      <c r="B4458" s="20" t="s">
        <v>7865</v>
      </c>
      <c r="C4458" s="21" t="s">
        <v>345</v>
      </c>
      <c r="D4458" s="22">
        <v>66</v>
      </c>
      <c r="E4458" s="23"/>
    </row>
    <row r="4459" spans="1:5" ht="20" customHeight="1">
      <c r="A4459" s="19" t="s">
        <v>7866</v>
      </c>
      <c r="B4459" s="20" t="s">
        <v>7865</v>
      </c>
      <c r="C4459" s="21" t="s">
        <v>345</v>
      </c>
      <c r="D4459" s="22">
        <v>66</v>
      </c>
      <c r="E4459" s="23"/>
    </row>
    <row r="4460" spans="1:5" ht="20" customHeight="1">
      <c r="A4460" s="19" t="s">
        <v>7867</v>
      </c>
      <c r="B4460" s="20" t="s">
        <v>7868</v>
      </c>
      <c r="C4460" s="21" t="s">
        <v>345</v>
      </c>
      <c r="D4460" s="22">
        <v>67</v>
      </c>
      <c r="E4460" s="23"/>
    </row>
    <row r="4461" spans="1:5" ht="20" customHeight="1">
      <c r="A4461" s="19" t="s">
        <v>7869</v>
      </c>
      <c r="B4461" s="20" t="s">
        <v>7870</v>
      </c>
      <c r="C4461" s="21" t="s">
        <v>345</v>
      </c>
      <c r="D4461" s="22">
        <v>66</v>
      </c>
      <c r="E4461" s="23"/>
    </row>
    <row r="4462" spans="1:5" ht="20" customHeight="1">
      <c r="A4462" s="19" t="s">
        <v>7871</v>
      </c>
      <c r="B4462" s="20" t="s">
        <v>7872</v>
      </c>
      <c r="C4462" s="21" t="s">
        <v>345</v>
      </c>
      <c r="D4462" s="22">
        <v>66</v>
      </c>
      <c r="E4462" s="23"/>
    </row>
    <row r="4463" spans="1:5" ht="20" customHeight="1">
      <c r="A4463" s="19" t="s">
        <v>7873</v>
      </c>
      <c r="B4463" s="20" t="s">
        <v>7874</v>
      </c>
      <c r="C4463" s="21" t="s">
        <v>345</v>
      </c>
      <c r="D4463" s="22">
        <v>65</v>
      </c>
      <c r="E4463" s="23"/>
    </row>
    <row r="4464" spans="1:5" ht="20" customHeight="1">
      <c r="A4464" s="19" t="s">
        <v>7875</v>
      </c>
      <c r="B4464" s="20" t="s">
        <v>7874</v>
      </c>
      <c r="C4464" s="21" t="s">
        <v>345</v>
      </c>
      <c r="D4464" s="22">
        <v>65</v>
      </c>
      <c r="E4464" s="23"/>
    </row>
    <row r="4465" spans="1:5" ht="20" customHeight="1">
      <c r="A4465" s="19" t="s">
        <v>7876</v>
      </c>
      <c r="B4465" s="20" t="s">
        <v>7877</v>
      </c>
      <c r="C4465" s="21" t="s">
        <v>345</v>
      </c>
      <c r="D4465" s="22">
        <v>66</v>
      </c>
      <c r="E4465" s="23"/>
    </row>
    <row r="4466" spans="1:5" ht="20" customHeight="1">
      <c r="A4466" s="19" t="s">
        <v>7878</v>
      </c>
      <c r="B4466" s="20" t="s">
        <v>7879</v>
      </c>
      <c r="C4466" s="21" t="s">
        <v>345</v>
      </c>
      <c r="D4466" s="22">
        <v>66</v>
      </c>
      <c r="E4466" s="23"/>
    </row>
    <row r="4467" spans="1:5" ht="20" customHeight="1">
      <c r="A4467" s="19" t="s">
        <v>7880</v>
      </c>
      <c r="B4467" s="20" t="s">
        <v>7879</v>
      </c>
      <c r="C4467" s="21" t="s">
        <v>345</v>
      </c>
      <c r="D4467" s="22">
        <v>66</v>
      </c>
      <c r="E4467" s="23"/>
    </row>
    <row r="4468" spans="1:5" ht="20" customHeight="1">
      <c r="A4468" s="19" t="s">
        <v>7881</v>
      </c>
      <c r="B4468" s="20" t="s">
        <v>7879</v>
      </c>
      <c r="C4468" s="21" t="s">
        <v>345</v>
      </c>
      <c r="D4468" s="22">
        <v>66</v>
      </c>
      <c r="E4468" s="23"/>
    </row>
    <row r="4469" spans="1:5" ht="20" customHeight="1">
      <c r="A4469" s="19" t="s">
        <v>7882</v>
      </c>
      <c r="B4469" s="20" t="s">
        <v>7883</v>
      </c>
      <c r="C4469" s="21" t="s">
        <v>345</v>
      </c>
      <c r="D4469" s="22">
        <v>67</v>
      </c>
      <c r="E4469" s="23"/>
    </row>
    <row r="4470" spans="1:5" ht="20" customHeight="1">
      <c r="A4470" s="19" t="s">
        <v>7884</v>
      </c>
      <c r="B4470" s="20" t="s">
        <v>7885</v>
      </c>
      <c r="C4470" s="21" t="s">
        <v>345</v>
      </c>
      <c r="D4470" s="22">
        <v>66</v>
      </c>
      <c r="E4470" s="23"/>
    </row>
    <row r="4471" spans="1:5" ht="20" customHeight="1">
      <c r="A4471" s="19" t="s">
        <v>7886</v>
      </c>
      <c r="B4471" s="20" t="s">
        <v>7887</v>
      </c>
      <c r="C4471" s="21" t="s">
        <v>345</v>
      </c>
      <c r="D4471" s="22">
        <v>66</v>
      </c>
      <c r="E4471" s="23"/>
    </row>
    <row r="4472" spans="1:5" ht="20" customHeight="1">
      <c r="A4472" s="19" t="s">
        <v>7888</v>
      </c>
      <c r="B4472" s="20" t="s">
        <v>7889</v>
      </c>
      <c r="C4472" s="21" t="s">
        <v>345</v>
      </c>
      <c r="D4472" s="22">
        <v>65</v>
      </c>
      <c r="E4472" s="23"/>
    </row>
    <row r="4473" spans="1:5" ht="20" customHeight="1">
      <c r="A4473" s="19" t="s">
        <v>7890</v>
      </c>
      <c r="B4473" s="20" t="s">
        <v>7891</v>
      </c>
      <c r="C4473" s="21" t="s">
        <v>345</v>
      </c>
      <c r="D4473" s="22">
        <v>66</v>
      </c>
      <c r="E4473" s="23"/>
    </row>
    <row r="4474" spans="1:5" ht="20" customHeight="1">
      <c r="A4474" s="19" t="s">
        <v>7892</v>
      </c>
      <c r="B4474" s="20" t="s">
        <v>7893</v>
      </c>
      <c r="C4474" s="21" t="s">
        <v>345</v>
      </c>
      <c r="D4474" s="22">
        <v>67</v>
      </c>
      <c r="E4474" s="23"/>
    </row>
    <row r="4475" spans="1:5" ht="20" customHeight="1">
      <c r="A4475" s="19" t="s">
        <v>7894</v>
      </c>
      <c r="B4475" s="20" t="s">
        <v>7895</v>
      </c>
      <c r="C4475" s="21" t="s">
        <v>345</v>
      </c>
      <c r="D4475" s="22">
        <v>66</v>
      </c>
      <c r="E4475" s="23"/>
    </row>
    <row r="4476" spans="1:5" ht="20" customHeight="1">
      <c r="A4476" s="19" t="s">
        <v>7896</v>
      </c>
      <c r="B4476" s="20" t="s">
        <v>7895</v>
      </c>
      <c r="C4476" s="21" t="s">
        <v>345</v>
      </c>
      <c r="D4476" s="22">
        <v>66</v>
      </c>
      <c r="E4476" s="23"/>
    </row>
    <row r="4477" spans="1:5" ht="20" customHeight="1">
      <c r="A4477" s="19" t="s">
        <v>7897</v>
      </c>
      <c r="B4477" s="20" t="s">
        <v>7898</v>
      </c>
      <c r="C4477" s="21" t="s">
        <v>345</v>
      </c>
      <c r="D4477" s="22">
        <v>66</v>
      </c>
      <c r="E4477" s="23"/>
    </row>
    <row r="4478" spans="1:5" ht="20" customHeight="1">
      <c r="A4478" s="19" t="s">
        <v>7899</v>
      </c>
      <c r="B4478" s="20" t="s">
        <v>7900</v>
      </c>
      <c r="C4478" s="21" t="s">
        <v>345</v>
      </c>
      <c r="D4478" s="22">
        <v>66</v>
      </c>
      <c r="E4478" s="23"/>
    </row>
    <row r="4479" spans="1:5" ht="20" customHeight="1">
      <c r="A4479" s="19" t="s">
        <v>7901</v>
      </c>
      <c r="B4479" s="20" t="s">
        <v>7902</v>
      </c>
      <c r="C4479" s="21" t="s">
        <v>345</v>
      </c>
      <c r="D4479" s="22">
        <v>65</v>
      </c>
      <c r="E4479" s="23"/>
    </row>
    <row r="4480" spans="1:5" ht="20" customHeight="1">
      <c r="A4480" s="19" t="s">
        <v>7903</v>
      </c>
      <c r="B4480" s="20" t="s">
        <v>7904</v>
      </c>
      <c r="C4480" s="21" t="s">
        <v>345</v>
      </c>
      <c r="D4480" s="22">
        <v>66</v>
      </c>
      <c r="E4480" s="23"/>
    </row>
    <row r="4481" spans="1:5" ht="20" customHeight="1">
      <c r="A4481" s="19" t="s">
        <v>7905</v>
      </c>
      <c r="B4481" s="20" t="s">
        <v>7906</v>
      </c>
      <c r="C4481" s="21" t="s">
        <v>345</v>
      </c>
      <c r="D4481" s="22">
        <v>67</v>
      </c>
      <c r="E4481" s="23"/>
    </row>
    <row r="4482" spans="1:5" ht="20" customHeight="1">
      <c r="A4482" s="19" t="s">
        <v>7907</v>
      </c>
      <c r="B4482" s="20" t="s">
        <v>7906</v>
      </c>
      <c r="C4482" s="21" t="s">
        <v>345</v>
      </c>
      <c r="D4482" s="22">
        <v>67</v>
      </c>
      <c r="E4482" s="23"/>
    </row>
    <row r="4483" spans="1:5" ht="20" customHeight="1">
      <c r="A4483" s="19" t="s">
        <v>7908</v>
      </c>
      <c r="B4483" s="20" t="s">
        <v>7909</v>
      </c>
      <c r="C4483" s="21" t="s">
        <v>345</v>
      </c>
      <c r="D4483" s="22">
        <v>66</v>
      </c>
      <c r="E4483" s="23"/>
    </row>
    <row r="4484" spans="1:5" ht="20" customHeight="1">
      <c r="A4484" s="19" t="s">
        <v>7910</v>
      </c>
      <c r="B4484" s="20" t="s">
        <v>7909</v>
      </c>
      <c r="C4484" s="21" t="s">
        <v>345</v>
      </c>
      <c r="D4484" s="22">
        <v>66</v>
      </c>
      <c r="E4484" s="23"/>
    </row>
    <row r="4485" spans="1:5" ht="20" customHeight="1">
      <c r="A4485" s="19" t="s">
        <v>7911</v>
      </c>
      <c r="B4485" s="20" t="s">
        <v>7912</v>
      </c>
      <c r="C4485" s="21" t="s">
        <v>345</v>
      </c>
      <c r="D4485" s="22">
        <v>67</v>
      </c>
      <c r="E4485" s="23"/>
    </row>
    <row r="4486" spans="1:5" ht="20" customHeight="1">
      <c r="A4486" s="19" t="s">
        <v>7913</v>
      </c>
      <c r="B4486" s="20" t="s">
        <v>7914</v>
      </c>
      <c r="C4486" s="21" t="s">
        <v>345</v>
      </c>
      <c r="D4486" s="22">
        <v>66</v>
      </c>
      <c r="E4486" s="23"/>
    </row>
    <row r="4487" spans="1:5" ht="20" customHeight="1">
      <c r="A4487" s="19" t="s">
        <v>7915</v>
      </c>
      <c r="B4487" s="20" t="s">
        <v>7916</v>
      </c>
      <c r="C4487" s="21" t="s">
        <v>345</v>
      </c>
      <c r="D4487" s="22">
        <v>67</v>
      </c>
      <c r="E4487" s="23"/>
    </row>
    <row r="4488" spans="1:5" ht="20" customHeight="1">
      <c r="A4488" s="19" t="s">
        <v>7917</v>
      </c>
      <c r="B4488" s="20" t="s">
        <v>7918</v>
      </c>
      <c r="C4488" s="21" t="s">
        <v>345</v>
      </c>
      <c r="D4488" s="22">
        <v>66</v>
      </c>
      <c r="E4488" s="23"/>
    </row>
    <row r="4489" spans="1:5" ht="20" customHeight="1">
      <c r="A4489" s="19" t="s">
        <v>7919</v>
      </c>
      <c r="B4489" s="20" t="s">
        <v>7920</v>
      </c>
      <c r="C4489" s="21" t="s">
        <v>345</v>
      </c>
      <c r="D4489" s="22">
        <v>67</v>
      </c>
      <c r="E4489" s="23"/>
    </row>
    <row r="4490" spans="1:5" ht="20" customHeight="1">
      <c r="A4490" s="19" t="s">
        <v>7921</v>
      </c>
      <c r="B4490" s="20" t="s">
        <v>7920</v>
      </c>
      <c r="C4490" s="21" t="s">
        <v>345</v>
      </c>
      <c r="D4490" s="22">
        <v>67</v>
      </c>
      <c r="E4490" s="23"/>
    </row>
    <row r="4491" spans="1:5" ht="20" customHeight="1">
      <c r="A4491" s="19" t="s">
        <v>7922</v>
      </c>
      <c r="B4491" s="20" t="s">
        <v>7923</v>
      </c>
      <c r="C4491" s="21" t="s">
        <v>139</v>
      </c>
      <c r="D4491" s="22">
        <v>63</v>
      </c>
      <c r="E4491" s="23"/>
    </row>
    <row r="4492" spans="1:5" ht="20" customHeight="1">
      <c r="A4492" s="19" t="s">
        <v>7924</v>
      </c>
      <c r="B4492" s="20" t="s">
        <v>7925</v>
      </c>
      <c r="C4492" s="21" t="s">
        <v>345</v>
      </c>
      <c r="D4492" s="22">
        <v>64</v>
      </c>
      <c r="E4492" s="23"/>
    </row>
    <row r="4493" spans="1:5" ht="20" customHeight="1">
      <c r="A4493" s="19" t="s">
        <v>7926</v>
      </c>
      <c r="B4493" s="20" t="s">
        <v>7927</v>
      </c>
      <c r="C4493" s="21" t="s">
        <v>345</v>
      </c>
      <c r="D4493" s="22">
        <v>65</v>
      </c>
      <c r="E4493" s="23"/>
    </row>
    <row r="4494" spans="1:5" ht="20" customHeight="1">
      <c r="A4494" s="19" t="s">
        <v>7928</v>
      </c>
      <c r="B4494" s="20" t="s">
        <v>7929</v>
      </c>
      <c r="C4494" s="21" t="s">
        <v>345</v>
      </c>
      <c r="D4494" s="22">
        <v>66</v>
      </c>
      <c r="E4494" s="23"/>
    </row>
    <row r="4495" spans="1:5" ht="20" customHeight="1">
      <c r="A4495" s="19" t="s">
        <v>7930</v>
      </c>
      <c r="B4495" s="20" t="s">
        <v>7931</v>
      </c>
      <c r="C4495" s="21" t="s">
        <v>345</v>
      </c>
      <c r="D4495" s="22">
        <v>66</v>
      </c>
      <c r="E4495" s="23"/>
    </row>
    <row r="4496" spans="1:5" ht="20" customHeight="1">
      <c r="A4496" s="19" t="s">
        <v>7932</v>
      </c>
      <c r="B4496" s="20" t="s">
        <v>7931</v>
      </c>
      <c r="C4496" s="21" t="s">
        <v>345</v>
      </c>
      <c r="D4496" s="22">
        <v>66</v>
      </c>
      <c r="E4496" s="23"/>
    </row>
    <row r="4497" spans="1:5" ht="20" customHeight="1">
      <c r="A4497" s="19" t="s">
        <v>7933</v>
      </c>
      <c r="B4497" s="20" t="s">
        <v>7934</v>
      </c>
      <c r="C4497" s="21" t="s">
        <v>345</v>
      </c>
      <c r="D4497" s="22">
        <v>66</v>
      </c>
      <c r="E4497" s="23"/>
    </row>
    <row r="4498" spans="1:5" ht="20" customHeight="1">
      <c r="A4498" s="19" t="s">
        <v>7935</v>
      </c>
      <c r="B4498" s="20" t="s">
        <v>7936</v>
      </c>
      <c r="C4498" s="21" t="s">
        <v>345</v>
      </c>
      <c r="D4498" s="22">
        <v>66</v>
      </c>
      <c r="E4498" s="23"/>
    </row>
    <row r="4499" spans="1:5" ht="20" customHeight="1">
      <c r="A4499" s="19" t="s">
        <v>7937</v>
      </c>
      <c r="B4499" s="20" t="s">
        <v>7938</v>
      </c>
      <c r="C4499" s="21" t="s">
        <v>345</v>
      </c>
      <c r="D4499" s="22">
        <v>65</v>
      </c>
      <c r="E4499" s="23"/>
    </row>
    <row r="4500" spans="1:5" ht="20" customHeight="1">
      <c r="A4500" s="19" t="s">
        <v>7939</v>
      </c>
      <c r="B4500" s="20" t="s">
        <v>7938</v>
      </c>
      <c r="C4500" s="21" t="s">
        <v>345</v>
      </c>
      <c r="D4500" s="22">
        <v>65</v>
      </c>
      <c r="E4500" s="23"/>
    </row>
    <row r="4501" spans="1:5" ht="20" customHeight="1">
      <c r="A4501" s="19" t="s">
        <v>7940</v>
      </c>
      <c r="B4501" s="20" t="s">
        <v>7941</v>
      </c>
      <c r="C4501" s="21" t="s">
        <v>345</v>
      </c>
      <c r="D4501" s="22">
        <v>66</v>
      </c>
      <c r="E4501" s="23"/>
    </row>
    <row r="4502" spans="1:5" ht="20" customHeight="1">
      <c r="A4502" s="19" t="s">
        <v>7942</v>
      </c>
      <c r="B4502" s="20" t="s">
        <v>7943</v>
      </c>
      <c r="C4502" s="21" t="s">
        <v>345</v>
      </c>
      <c r="D4502" s="22">
        <v>66</v>
      </c>
      <c r="E4502" s="23"/>
    </row>
    <row r="4503" spans="1:5" ht="20" customHeight="1">
      <c r="A4503" s="19" t="s">
        <v>7944</v>
      </c>
      <c r="B4503" s="20" t="s">
        <v>7943</v>
      </c>
      <c r="C4503" s="21" t="s">
        <v>345</v>
      </c>
      <c r="D4503" s="22">
        <v>66</v>
      </c>
      <c r="E4503" s="23"/>
    </row>
    <row r="4504" spans="1:5" ht="20" customHeight="1">
      <c r="A4504" s="19" t="s">
        <v>7945</v>
      </c>
      <c r="B4504" s="20" t="s">
        <v>7943</v>
      </c>
      <c r="C4504" s="21" t="s">
        <v>345</v>
      </c>
      <c r="D4504" s="22">
        <v>66</v>
      </c>
      <c r="E4504" s="23"/>
    </row>
    <row r="4505" spans="1:5" ht="20" customHeight="1">
      <c r="A4505" s="19" t="s">
        <v>7946</v>
      </c>
      <c r="B4505" s="20" t="s">
        <v>7947</v>
      </c>
      <c r="C4505" s="21" t="s">
        <v>296</v>
      </c>
      <c r="D4505" s="22">
        <v>61</v>
      </c>
      <c r="E4505" s="23"/>
    </row>
    <row r="4506" spans="1:5" ht="20" customHeight="1">
      <c r="A4506" s="19" t="s">
        <v>7948</v>
      </c>
      <c r="B4506" s="20" t="s">
        <v>7947</v>
      </c>
      <c r="C4506" s="21" t="s">
        <v>296</v>
      </c>
      <c r="D4506" s="22">
        <v>61</v>
      </c>
      <c r="E4506" s="23"/>
    </row>
    <row r="4507" spans="1:5" ht="20" customHeight="1">
      <c r="A4507" s="19" t="s">
        <v>7949</v>
      </c>
      <c r="B4507" s="20" t="s">
        <v>7950</v>
      </c>
      <c r="C4507" s="21" t="s">
        <v>345</v>
      </c>
      <c r="D4507" s="22">
        <v>66</v>
      </c>
      <c r="E4507" s="23"/>
    </row>
    <row r="4508" spans="1:5" ht="20" customHeight="1">
      <c r="A4508" s="19" t="s">
        <v>7951</v>
      </c>
      <c r="B4508" s="20" t="s">
        <v>7952</v>
      </c>
      <c r="C4508" s="21" t="s">
        <v>345</v>
      </c>
      <c r="D4508" s="22">
        <v>66</v>
      </c>
      <c r="E4508" s="23"/>
    </row>
    <row r="4509" spans="1:5" ht="20" customHeight="1">
      <c r="A4509" s="19" t="s">
        <v>7953</v>
      </c>
      <c r="B4509" s="20" t="s">
        <v>7954</v>
      </c>
      <c r="C4509" s="21" t="s">
        <v>345</v>
      </c>
      <c r="D4509" s="22">
        <v>67</v>
      </c>
      <c r="E4509" s="23"/>
    </row>
    <row r="4510" spans="1:5" ht="20" customHeight="1">
      <c r="A4510" s="19" t="s">
        <v>7955</v>
      </c>
      <c r="B4510" s="20" t="s">
        <v>7956</v>
      </c>
      <c r="C4510" s="21" t="s">
        <v>345</v>
      </c>
      <c r="D4510" s="22">
        <v>65</v>
      </c>
      <c r="E4510" s="23"/>
    </row>
    <row r="4511" spans="1:5" ht="20" customHeight="1">
      <c r="A4511" s="19" t="s">
        <v>7957</v>
      </c>
      <c r="B4511" s="20" t="s">
        <v>7958</v>
      </c>
      <c r="C4511" s="21" t="s">
        <v>345</v>
      </c>
      <c r="D4511" s="22">
        <v>66</v>
      </c>
      <c r="E4511" s="23"/>
    </row>
    <row r="4512" spans="1:5" ht="20" customHeight="1">
      <c r="A4512" s="19" t="s">
        <v>7959</v>
      </c>
      <c r="B4512" s="20" t="s">
        <v>7958</v>
      </c>
      <c r="C4512" s="21" t="s">
        <v>345</v>
      </c>
      <c r="D4512" s="22">
        <v>66</v>
      </c>
      <c r="E4512" s="23"/>
    </row>
    <row r="4513" spans="1:5" ht="20" customHeight="1">
      <c r="A4513" s="19" t="s">
        <v>7960</v>
      </c>
      <c r="B4513" s="20" t="s">
        <v>7961</v>
      </c>
      <c r="C4513" s="21" t="s">
        <v>345</v>
      </c>
      <c r="D4513" s="22">
        <v>66</v>
      </c>
      <c r="E4513" s="23"/>
    </row>
    <row r="4514" spans="1:5" ht="20" customHeight="1">
      <c r="A4514" s="19" t="s">
        <v>7962</v>
      </c>
      <c r="B4514" s="20" t="s">
        <v>7963</v>
      </c>
      <c r="C4514" s="21" t="s">
        <v>345</v>
      </c>
      <c r="D4514" s="22">
        <v>66</v>
      </c>
      <c r="E4514" s="23"/>
    </row>
    <row r="4515" spans="1:5" ht="20" customHeight="1">
      <c r="A4515" s="19" t="s">
        <v>7964</v>
      </c>
      <c r="B4515" s="20" t="s">
        <v>7965</v>
      </c>
      <c r="C4515" s="21" t="s">
        <v>345</v>
      </c>
      <c r="D4515" s="22">
        <v>66</v>
      </c>
      <c r="E4515" s="23"/>
    </row>
    <row r="4516" spans="1:5" ht="20" customHeight="1">
      <c r="A4516" s="19" t="s">
        <v>7966</v>
      </c>
      <c r="B4516" s="20" t="s">
        <v>7967</v>
      </c>
      <c r="C4516" s="21" t="s">
        <v>345</v>
      </c>
      <c r="D4516" s="22">
        <v>65</v>
      </c>
      <c r="E4516" s="23"/>
    </row>
    <row r="4517" spans="1:5" ht="20" customHeight="1">
      <c r="A4517" s="19" t="s">
        <v>7968</v>
      </c>
      <c r="B4517" s="20" t="s">
        <v>7969</v>
      </c>
      <c r="C4517" s="21" t="s">
        <v>345</v>
      </c>
      <c r="D4517" s="22">
        <v>66</v>
      </c>
      <c r="E4517" s="23"/>
    </row>
    <row r="4518" spans="1:5" ht="20" customHeight="1">
      <c r="A4518" s="19" t="s">
        <v>7970</v>
      </c>
      <c r="B4518" s="20" t="s">
        <v>7969</v>
      </c>
      <c r="C4518" s="21" t="s">
        <v>345</v>
      </c>
      <c r="D4518" s="22">
        <v>66</v>
      </c>
      <c r="E4518" s="23"/>
    </row>
    <row r="4519" spans="1:5" ht="20" customHeight="1">
      <c r="A4519" s="19" t="s">
        <v>7971</v>
      </c>
      <c r="B4519" s="20" t="s">
        <v>7972</v>
      </c>
      <c r="C4519" s="21" t="s">
        <v>345</v>
      </c>
      <c r="D4519" s="22">
        <v>67</v>
      </c>
      <c r="E4519" s="23"/>
    </row>
    <row r="4520" spans="1:5" ht="20" customHeight="1">
      <c r="A4520" s="19" t="s">
        <v>7973</v>
      </c>
      <c r="B4520" s="20" t="s">
        <v>7974</v>
      </c>
      <c r="C4520" s="21" t="s">
        <v>345</v>
      </c>
      <c r="D4520" s="22">
        <v>66</v>
      </c>
      <c r="E4520" s="23"/>
    </row>
    <row r="4521" spans="1:5" ht="20" customHeight="1">
      <c r="A4521" s="19" t="s">
        <v>7975</v>
      </c>
      <c r="B4521" s="20" t="s">
        <v>7976</v>
      </c>
      <c r="C4521" s="21" t="s">
        <v>139</v>
      </c>
      <c r="D4521" s="22">
        <v>63</v>
      </c>
      <c r="E4521" s="23"/>
    </row>
    <row r="4522" spans="1:5" ht="20" customHeight="1">
      <c r="A4522" s="19" t="s">
        <v>7977</v>
      </c>
      <c r="B4522" s="20" t="s">
        <v>7978</v>
      </c>
      <c r="C4522" s="21" t="s">
        <v>345</v>
      </c>
      <c r="D4522" s="22">
        <v>66</v>
      </c>
      <c r="E4522" s="23"/>
    </row>
    <row r="4523" spans="1:5" ht="20" customHeight="1">
      <c r="A4523" s="19" t="s">
        <v>7979</v>
      </c>
      <c r="B4523" s="20" t="s">
        <v>7980</v>
      </c>
      <c r="C4523" s="21" t="s">
        <v>345</v>
      </c>
      <c r="D4523" s="22">
        <v>66</v>
      </c>
      <c r="E4523" s="23"/>
    </row>
    <row r="4524" spans="1:5" ht="20" customHeight="1">
      <c r="A4524" s="19" t="s">
        <v>7981</v>
      </c>
      <c r="B4524" s="20" t="s">
        <v>7982</v>
      </c>
      <c r="C4524" s="21" t="s">
        <v>345</v>
      </c>
      <c r="D4524" s="22">
        <v>64</v>
      </c>
      <c r="E4524" s="23"/>
    </row>
    <row r="4525" spans="1:5" ht="20" customHeight="1">
      <c r="A4525" s="19" t="s">
        <v>7983</v>
      </c>
      <c r="B4525" s="20" t="s">
        <v>7984</v>
      </c>
      <c r="C4525" s="21" t="s">
        <v>345</v>
      </c>
      <c r="D4525" s="22">
        <v>65</v>
      </c>
      <c r="E4525" s="23"/>
    </row>
    <row r="4526" spans="1:5" ht="20" customHeight="1">
      <c r="A4526" s="19" t="s">
        <v>7985</v>
      </c>
      <c r="B4526" s="20" t="s">
        <v>7984</v>
      </c>
      <c r="C4526" s="21" t="s">
        <v>345</v>
      </c>
      <c r="D4526" s="22">
        <v>65</v>
      </c>
      <c r="E4526" s="23"/>
    </row>
    <row r="4527" spans="1:5" ht="20" customHeight="1">
      <c r="A4527" s="19" t="s">
        <v>7986</v>
      </c>
      <c r="B4527" s="20" t="s">
        <v>7987</v>
      </c>
      <c r="C4527" s="21" t="s">
        <v>345</v>
      </c>
      <c r="D4527" s="22">
        <v>66</v>
      </c>
      <c r="E4527" s="23"/>
    </row>
    <row r="4528" spans="1:5" ht="20" customHeight="1">
      <c r="A4528" s="19" t="s">
        <v>7988</v>
      </c>
      <c r="B4528" s="20" t="s">
        <v>7987</v>
      </c>
      <c r="C4528" s="21" t="s">
        <v>345</v>
      </c>
      <c r="D4528" s="22">
        <v>66</v>
      </c>
      <c r="E4528" s="23"/>
    </row>
    <row r="4529" spans="1:5" ht="20" customHeight="1">
      <c r="A4529" s="19" t="s">
        <v>7989</v>
      </c>
      <c r="B4529" s="20" t="s">
        <v>7990</v>
      </c>
      <c r="C4529" s="21" t="s">
        <v>345</v>
      </c>
      <c r="D4529" s="22">
        <v>67</v>
      </c>
      <c r="E4529" s="23"/>
    </row>
    <row r="4530" spans="1:5" ht="20" customHeight="1">
      <c r="A4530" s="19" t="s">
        <v>7991</v>
      </c>
      <c r="B4530" s="20" t="s">
        <v>7990</v>
      </c>
      <c r="C4530" s="21" t="s">
        <v>345</v>
      </c>
      <c r="D4530" s="22">
        <v>67</v>
      </c>
      <c r="E4530" s="23"/>
    </row>
    <row r="4531" spans="1:5" ht="20" customHeight="1">
      <c r="A4531" s="19" t="s">
        <v>7992</v>
      </c>
      <c r="B4531" s="20" t="s">
        <v>7993</v>
      </c>
      <c r="C4531" s="21" t="s">
        <v>345</v>
      </c>
      <c r="D4531" s="22">
        <v>66</v>
      </c>
      <c r="E4531" s="23"/>
    </row>
    <row r="4532" spans="1:5" ht="20" customHeight="1">
      <c r="A4532" s="19" t="s">
        <v>7994</v>
      </c>
      <c r="B4532" s="20" t="s">
        <v>7995</v>
      </c>
      <c r="C4532" s="21" t="s">
        <v>345</v>
      </c>
      <c r="D4532" s="22">
        <v>66</v>
      </c>
      <c r="E4532" s="23"/>
    </row>
    <row r="4533" spans="1:5" ht="20" customHeight="1">
      <c r="A4533" s="19" t="s">
        <v>7996</v>
      </c>
      <c r="B4533" s="20" t="s">
        <v>7997</v>
      </c>
      <c r="C4533" s="21" t="s">
        <v>345</v>
      </c>
      <c r="D4533" s="22">
        <v>66</v>
      </c>
      <c r="E4533" s="23"/>
    </row>
    <row r="4534" spans="1:5" ht="20" customHeight="1">
      <c r="A4534" s="19" t="s">
        <v>7998</v>
      </c>
      <c r="B4534" s="20" t="s">
        <v>7999</v>
      </c>
      <c r="C4534" s="21" t="s">
        <v>345</v>
      </c>
      <c r="D4534" s="22">
        <v>65</v>
      </c>
      <c r="E4534" s="23"/>
    </row>
    <row r="4535" spans="1:5" ht="20" customHeight="1">
      <c r="A4535" s="19" t="s">
        <v>8000</v>
      </c>
      <c r="B4535" s="20" t="s">
        <v>8001</v>
      </c>
      <c r="C4535" s="21" t="s">
        <v>345</v>
      </c>
      <c r="D4535" s="22">
        <v>66</v>
      </c>
      <c r="E4535" s="23"/>
    </row>
    <row r="4536" spans="1:5" ht="20" customHeight="1">
      <c r="A4536" s="19" t="s">
        <v>8002</v>
      </c>
      <c r="B4536" s="20" t="s">
        <v>8001</v>
      </c>
      <c r="C4536" s="21" t="s">
        <v>345</v>
      </c>
      <c r="D4536" s="22">
        <v>66</v>
      </c>
      <c r="E4536" s="23"/>
    </row>
    <row r="4537" spans="1:5" ht="20" customHeight="1">
      <c r="A4537" s="19" t="s">
        <v>8003</v>
      </c>
      <c r="B4537" s="20" t="s">
        <v>8001</v>
      </c>
      <c r="C4537" s="21" t="s">
        <v>345</v>
      </c>
      <c r="D4537" s="22">
        <v>66</v>
      </c>
      <c r="E4537" s="23"/>
    </row>
    <row r="4538" spans="1:5" ht="20" customHeight="1">
      <c r="A4538" s="19" t="s">
        <v>8004</v>
      </c>
      <c r="B4538" s="20" t="s">
        <v>8005</v>
      </c>
      <c r="C4538" s="21" t="s">
        <v>345</v>
      </c>
      <c r="D4538" s="22">
        <v>66</v>
      </c>
      <c r="E4538" s="23"/>
    </row>
    <row r="4539" spans="1:5" ht="20" customHeight="1">
      <c r="A4539" s="19" t="s">
        <v>8006</v>
      </c>
      <c r="B4539" s="20" t="s">
        <v>8007</v>
      </c>
      <c r="C4539" s="21" t="s">
        <v>345</v>
      </c>
      <c r="D4539" s="22">
        <v>66</v>
      </c>
      <c r="E4539" s="23"/>
    </row>
    <row r="4540" spans="1:5" ht="20" customHeight="1">
      <c r="A4540" s="19" t="s">
        <v>8008</v>
      </c>
      <c r="B4540" s="20" t="s">
        <v>8009</v>
      </c>
      <c r="C4540" s="21" t="s">
        <v>345</v>
      </c>
      <c r="D4540" s="22">
        <v>67</v>
      </c>
      <c r="E4540" s="23"/>
    </row>
    <row r="4541" spans="1:5" ht="20" customHeight="1">
      <c r="A4541" s="19" t="s">
        <v>8010</v>
      </c>
      <c r="B4541" s="20" t="s">
        <v>8011</v>
      </c>
      <c r="C4541" s="21" t="s">
        <v>345</v>
      </c>
      <c r="D4541" s="22">
        <v>66</v>
      </c>
      <c r="E4541" s="23"/>
    </row>
    <row r="4542" spans="1:5" ht="20" customHeight="1">
      <c r="A4542" s="19" t="s">
        <v>8012</v>
      </c>
      <c r="B4542" s="20" t="s">
        <v>8013</v>
      </c>
      <c r="C4542" s="21" t="s">
        <v>345</v>
      </c>
      <c r="D4542" s="22">
        <v>65</v>
      </c>
      <c r="E4542" s="23"/>
    </row>
    <row r="4543" spans="1:5" ht="20" customHeight="1">
      <c r="A4543" s="19" t="s">
        <v>8014</v>
      </c>
      <c r="B4543" s="20" t="s">
        <v>8015</v>
      </c>
      <c r="C4543" s="21" t="s">
        <v>345</v>
      </c>
      <c r="D4543" s="22">
        <v>66</v>
      </c>
      <c r="E4543" s="23"/>
    </row>
    <row r="4544" spans="1:5" ht="20" customHeight="1">
      <c r="A4544" s="19" t="s">
        <v>8016</v>
      </c>
      <c r="B4544" s="20" t="s">
        <v>8015</v>
      </c>
      <c r="C4544" s="21" t="s">
        <v>345</v>
      </c>
      <c r="D4544" s="22">
        <v>66</v>
      </c>
      <c r="E4544" s="23"/>
    </row>
    <row r="4545" spans="1:5" ht="20" customHeight="1">
      <c r="A4545" s="19" t="s">
        <v>8017</v>
      </c>
      <c r="B4545" s="20" t="s">
        <v>8018</v>
      </c>
      <c r="C4545" s="21" t="s">
        <v>345</v>
      </c>
      <c r="D4545" s="22">
        <v>66</v>
      </c>
      <c r="E4545" s="23"/>
    </row>
    <row r="4546" spans="1:5" ht="20" customHeight="1">
      <c r="A4546" s="19" t="s">
        <v>8019</v>
      </c>
      <c r="B4546" s="20" t="s">
        <v>8020</v>
      </c>
      <c r="C4546" s="21" t="s">
        <v>345</v>
      </c>
      <c r="D4546" s="22">
        <v>67</v>
      </c>
      <c r="E4546" s="23"/>
    </row>
    <row r="4547" spans="1:5" ht="20" customHeight="1">
      <c r="A4547" s="19" t="s">
        <v>8021</v>
      </c>
      <c r="B4547" s="20" t="s">
        <v>8020</v>
      </c>
      <c r="C4547" s="21" t="s">
        <v>345</v>
      </c>
      <c r="D4547" s="22">
        <v>67</v>
      </c>
      <c r="E4547" s="23"/>
    </row>
    <row r="4548" spans="1:5" ht="20" customHeight="1">
      <c r="A4548" s="19" t="s">
        <v>8022</v>
      </c>
      <c r="B4548" s="20" t="s">
        <v>8020</v>
      </c>
      <c r="C4548" s="21" t="s">
        <v>345</v>
      </c>
      <c r="D4548" s="22">
        <v>67</v>
      </c>
      <c r="E4548" s="23"/>
    </row>
    <row r="4549" spans="1:5" ht="20" customHeight="1">
      <c r="A4549" s="19" t="s">
        <v>8023</v>
      </c>
      <c r="B4549" s="20" t="s">
        <v>8024</v>
      </c>
      <c r="C4549" s="21" t="s">
        <v>345</v>
      </c>
      <c r="D4549" s="22">
        <v>66</v>
      </c>
      <c r="E4549" s="23"/>
    </row>
    <row r="4550" spans="1:5" ht="20" customHeight="1">
      <c r="A4550" s="19" t="s">
        <v>8025</v>
      </c>
      <c r="B4550" s="20" t="s">
        <v>8026</v>
      </c>
      <c r="C4550" s="21" t="s">
        <v>345</v>
      </c>
      <c r="D4550" s="22">
        <v>66</v>
      </c>
      <c r="E4550" s="23"/>
    </row>
    <row r="4551" spans="1:5" ht="20" customHeight="1">
      <c r="A4551" s="19" t="s">
        <v>8027</v>
      </c>
      <c r="B4551" s="20" t="s">
        <v>8028</v>
      </c>
      <c r="C4551" s="21" t="s">
        <v>345</v>
      </c>
      <c r="D4551" s="22">
        <v>65</v>
      </c>
      <c r="E4551" s="23"/>
    </row>
    <row r="4552" spans="1:5" ht="20" customHeight="1">
      <c r="A4552" s="19" t="s">
        <v>8029</v>
      </c>
      <c r="B4552" s="20" t="s">
        <v>8030</v>
      </c>
      <c r="C4552" s="21" t="s">
        <v>345</v>
      </c>
      <c r="D4552" s="22">
        <v>66</v>
      </c>
      <c r="E4552" s="23"/>
    </row>
    <row r="4553" spans="1:5" ht="20" customHeight="1">
      <c r="A4553" s="19" t="s">
        <v>8031</v>
      </c>
      <c r="B4553" s="20" t="s">
        <v>8030</v>
      </c>
      <c r="C4553" s="21" t="s">
        <v>345</v>
      </c>
      <c r="D4553" s="22">
        <v>66</v>
      </c>
      <c r="E4553" s="23"/>
    </row>
    <row r="4554" spans="1:5" ht="20" customHeight="1">
      <c r="A4554" s="19" t="s">
        <v>8032</v>
      </c>
      <c r="B4554" s="20" t="s">
        <v>8033</v>
      </c>
      <c r="C4554" s="21" t="s">
        <v>345</v>
      </c>
      <c r="D4554" s="22">
        <v>66</v>
      </c>
      <c r="E4554" s="23"/>
    </row>
    <row r="4555" spans="1:5" ht="20" customHeight="1">
      <c r="A4555" s="19" t="s">
        <v>8034</v>
      </c>
      <c r="B4555" s="20" t="s">
        <v>8035</v>
      </c>
      <c r="C4555" s="21" t="s">
        <v>139</v>
      </c>
      <c r="D4555" s="22">
        <v>63</v>
      </c>
      <c r="E4555" s="23"/>
    </row>
    <row r="4556" spans="1:5" ht="20" customHeight="1">
      <c r="A4556" s="19" t="s">
        <v>8036</v>
      </c>
      <c r="B4556" s="20" t="s">
        <v>8037</v>
      </c>
      <c r="C4556" s="21" t="s">
        <v>345</v>
      </c>
      <c r="D4556" s="22">
        <v>67</v>
      </c>
      <c r="E4556" s="23"/>
    </row>
    <row r="4557" spans="1:5" ht="20" customHeight="1">
      <c r="A4557" s="19" t="s">
        <v>8038</v>
      </c>
      <c r="B4557" s="20" t="s">
        <v>8039</v>
      </c>
      <c r="C4557" s="21" t="s">
        <v>345</v>
      </c>
      <c r="D4557" s="22">
        <v>66</v>
      </c>
      <c r="E4557" s="23"/>
    </row>
    <row r="4558" spans="1:5" ht="20" customHeight="1">
      <c r="A4558" s="19" t="s">
        <v>8040</v>
      </c>
      <c r="B4558" s="20" t="s">
        <v>8041</v>
      </c>
      <c r="C4558" s="21" t="s">
        <v>345</v>
      </c>
      <c r="D4558" s="22">
        <v>66</v>
      </c>
      <c r="E4558" s="23"/>
    </row>
    <row r="4559" spans="1:5" ht="20" customHeight="1">
      <c r="A4559" s="19" t="s">
        <v>8042</v>
      </c>
      <c r="B4559" s="20" t="s">
        <v>8043</v>
      </c>
      <c r="C4559" s="21" t="s">
        <v>345</v>
      </c>
      <c r="D4559" s="22">
        <v>64</v>
      </c>
      <c r="E4559" s="23"/>
    </row>
    <row r="4560" spans="1:5" ht="20" customHeight="1">
      <c r="A4560" s="19" t="s">
        <v>8044</v>
      </c>
      <c r="B4560" s="20" t="s">
        <v>8045</v>
      </c>
      <c r="C4560" s="21" t="s">
        <v>345</v>
      </c>
      <c r="D4560" s="22">
        <v>65</v>
      </c>
      <c r="E4560" s="23"/>
    </row>
    <row r="4561" spans="1:5" ht="20" customHeight="1">
      <c r="A4561" s="19" t="s">
        <v>8046</v>
      </c>
      <c r="B4561" s="20" t="s">
        <v>8045</v>
      </c>
      <c r="C4561" s="21" t="s">
        <v>345</v>
      </c>
      <c r="D4561" s="22">
        <v>65</v>
      </c>
      <c r="E4561" s="23"/>
    </row>
    <row r="4562" spans="1:5" ht="20" customHeight="1">
      <c r="A4562" s="19" t="s">
        <v>8047</v>
      </c>
      <c r="B4562" s="20" t="s">
        <v>8048</v>
      </c>
      <c r="C4562" s="21" t="s">
        <v>345</v>
      </c>
      <c r="D4562" s="22">
        <v>66</v>
      </c>
      <c r="E4562" s="23"/>
    </row>
    <row r="4563" spans="1:5" ht="20" customHeight="1">
      <c r="A4563" s="19" t="s">
        <v>8049</v>
      </c>
      <c r="B4563" s="20" t="s">
        <v>8048</v>
      </c>
      <c r="C4563" s="21" t="s">
        <v>345</v>
      </c>
      <c r="D4563" s="22">
        <v>66</v>
      </c>
      <c r="E4563" s="23"/>
    </row>
    <row r="4564" spans="1:5" ht="20" customHeight="1">
      <c r="A4564" s="19" t="s">
        <v>8050</v>
      </c>
      <c r="B4564" s="20" t="s">
        <v>8051</v>
      </c>
      <c r="C4564" s="21" t="s">
        <v>345</v>
      </c>
      <c r="D4564" s="22">
        <v>66</v>
      </c>
      <c r="E4564" s="23"/>
    </row>
    <row r="4565" spans="1:5" ht="20" customHeight="1">
      <c r="A4565" s="19" t="s">
        <v>8052</v>
      </c>
      <c r="B4565" s="20" t="s">
        <v>8053</v>
      </c>
      <c r="C4565" s="21" t="s">
        <v>345</v>
      </c>
      <c r="D4565" s="22">
        <v>66</v>
      </c>
      <c r="E4565" s="23"/>
    </row>
    <row r="4566" spans="1:5" ht="20" customHeight="1">
      <c r="A4566" s="19" t="s">
        <v>8054</v>
      </c>
      <c r="B4566" s="20" t="s">
        <v>8055</v>
      </c>
      <c r="C4566" s="21" t="s">
        <v>345</v>
      </c>
      <c r="D4566" s="22">
        <v>66</v>
      </c>
      <c r="E4566" s="23"/>
    </row>
    <row r="4567" spans="1:5" ht="20" customHeight="1">
      <c r="A4567" s="19" t="s">
        <v>8056</v>
      </c>
      <c r="B4567" s="20" t="s">
        <v>8057</v>
      </c>
      <c r="C4567" s="21" t="s">
        <v>345</v>
      </c>
      <c r="D4567" s="22">
        <v>65</v>
      </c>
      <c r="E4567" s="23"/>
    </row>
    <row r="4568" spans="1:5" ht="20" customHeight="1">
      <c r="A4568" s="19" t="s">
        <v>8058</v>
      </c>
      <c r="B4568" s="20" t="s">
        <v>8059</v>
      </c>
      <c r="C4568" s="21" t="s">
        <v>345</v>
      </c>
      <c r="D4568" s="22">
        <v>66</v>
      </c>
      <c r="E4568" s="23"/>
    </row>
    <row r="4569" spans="1:5" ht="20" customHeight="1">
      <c r="A4569" s="19" t="s">
        <v>8060</v>
      </c>
      <c r="B4569" s="20" t="s">
        <v>8059</v>
      </c>
      <c r="C4569" s="21" t="s">
        <v>345</v>
      </c>
      <c r="D4569" s="22">
        <v>66</v>
      </c>
      <c r="E4569" s="23"/>
    </row>
    <row r="4570" spans="1:5" ht="20" customHeight="1">
      <c r="A4570" s="19" t="s">
        <v>8061</v>
      </c>
      <c r="B4570" s="20" t="s">
        <v>8059</v>
      </c>
      <c r="C4570" s="21" t="s">
        <v>345</v>
      </c>
      <c r="D4570" s="22">
        <v>66</v>
      </c>
      <c r="E4570" s="23"/>
    </row>
    <row r="4571" spans="1:5" ht="20" customHeight="1">
      <c r="A4571" s="19" t="s">
        <v>8062</v>
      </c>
      <c r="B4571" s="20" t="s">
        <v>8063</v>
      </c>
      <c r="C4571" s="21" t="s">
        <v>345</v>
      </c>
      <c r="D4571" s="22">
        <v>66</v>
      </c>
      <c r="E4571" s="23"/>
    </row>
    <row r="4572" spans="1:5" ht="20" customHeight="1">
      <c r="A4572" s="19" t="s">
        <v>8064</v>
      </c>
      <c r="B4572" s="20" t="s">
        <v>8065</v>
      </c>
      <c r="C4572" s="21" t="s">
        <v>296</v>
      </c>
      <c r="D4572" s="22">
        <v>62</v>
      </c>
      <c r="E4572" s="23"/>
    </row>
    <row r="4573" spans="1:5" ht="20" customHeight="1">
      <c r="A4573" s="19" t="s">
        <v>8066</v>
      </c>
      <c r="B4573" s="20" t="s">
        <v>8065</v>
      </c>
      <c r="C4573" s="21" t="s">
        <v>296</v>
      </c>
      <c r="D4573" s="22">
        <v>62</v>
      </c>
      <c r="E4573" s="23"/>
    </row>
    <row r="4574" spans="1:5" ht="20" customHeight="1">
      <c r="A4574" s="19" t="s">
        <v>8067</v>
      </c>
      <c r="B4574" s="20" t="s">
        <v>8065</v>
      </c>
      <c r="C4574" s="21" t="s">
        <v>296</v>
      </c>
      <c r="D4574" s="22">
        <v>62</v>
      </c>
      <c r="E4574" s="23"/>
    </row>
    <row r="4575" spans="1:5" ht="20" customHeight="1">
      <c r="A4575" s="19" t="s">
        <v>8068</v>
      </c>
      <c r="B4575" s="20" t="s">
        <v>8069</v>
      </c>
      <c r="C4575" s="21" t="s">
        <v>139</v>
      </c>
      <c r="D4575" s="22">
        <v>63</v>
      </c>
      <c r="E4575" s="23"/>
    </row>
    <row r="4576" spans="1:5" ht="20" customHeight="1">
      <c r="A4576" s="19" t="s">
        <v>8070</v>
      </c>
      <c r="B4576" s="20" t="s">
        <v>8071</v>
      </c>
      <c r="C4576" s="21" t="s">
        <v>345</v>
      </c>
      <c r="D4576" s="22">
        <v>66</v>
      </c>
      <c r="E4576" s="23"/>
    </row>
    <row r="4577" spans="1:5" ht="20" customHeight="1">
      <c r="A4577" s="19" t="s">
        <v>8072</v>
      </c>
      <c r="B4577" s="20" t="s">
        <v>8073</v>
      </c>
      <c r="C4577" s="21" t="s">
        <v>345</v>
      </c>
      <c r="D4577" s="22">
        <v>66</v>
      </c>
      <c r="E4577" s="23"/>
    </row>
    <row r="4578" spans="1:5" ht="20" customHeight="1">
      <c r="A4578" s="19" t="s">
        <v>8074</v>
      </c>
      <c r="B4578" s="20" t="s">
        <v>8075</v>
      </c>
      <c r="C4578" s="21" t="s">
        <v>345</v>
      </c>
      <c r="D4578" s="22">
        <v>65</v>
      </c>
      <c r="E4578" s="23"/>
    </row>
    <row r="4579" spans="1:5" ht="20" customHeight="1">
      <c r="A4579" s="19" t="s">
        <v>8076</v>
      </c>
      <c r="B4579" s="20" t="s">
        <v>8077</v>
      </c>
      <c r="C4579" s="21" t="s">
        <v>345</v>
      </c>
      <c r="D4579" s="22">
        <v>66</v>
      </c>
      <c r="E4579" s="23"/>
    </row>
    <row r="4580" spans="1:5" ht="20" customHeight="1">
      <c r="A4580" s="19" t="s">
        <v>8078</v>
      </c>
      <c r="B4580" s="20" t="s">
        <v>8077</v>
      </c>
      <c r="C4580" s="21" t="s">
        <v>345</v>
      </c>
      <c r="D4580" s="22">
        <v>66</v>
      </c>
      <c r="E4580" s="23"/>
    </row>
    <row r="4581" spans="1:5" ht="20" customHeight="1">
      <c r="A4581" s="19" t="s">
        <v>8079</v>
      </c>
      <c r="B4581" s="20" t="s">
        <v>8080</v>
      </c>
      <c r="C4581" s="21" t="s">
        <v>345</v>
      </c>
      <c r="D4581" s="22">
        <v>66</v>
      </c>
      <c r="E4581" s="23"/>
    </row>
    <row r="4582" spans="1:5" ht="20" customHeight="1">
      <c r="A4582" s="19" t="s">
        <v>8081</v>
      </c>
      <c r="B4582" s="20" t="s">
        <v>8082</v>
      </c>
      <c r="C4582" s="21" t="s">
        <v>345</v>
      </c>
      <c r="D4582" s="22">
        <v>66</v>
      </c>
      <c r="E4582" s="23"/>
    </row>
    <row r="4583" spans="1:5" ht="20" customHeight="1">
      <c r="A4583" s="19" t="s">
        <v>8083</v>
      </c>
      <c r="B4583" s="20" t="s">
        <v>8084</v>
      </c>
      <c r="C4583" s="21" t="s">
        <v>345</v>
      </c>
      <c r="D4583" s="22">
        <v>66</v>
      </c>
      <c r="E4583" s="23"/>
    </row>
    <row r="4584" spans="1:5" ht="20" customHeight="1">
      <c r="A4584" s="19" t="s">
        <v>8085</v>
      </c>
      <c r="B4584" s="20" t="s">
        <v>8086</v>
      </c>
      <c r="C4584" s="21" t="s">
        <v>345</v>
      </c>
      <c r="D4584" s="22">
        <v>65</v>
      </c>
      <c r="E4584" s="23"/>
    </row>
    <row r="4585" spans="1:5" ht="20" customHeight="1">
      <c r="A4585" s="19" t="s">
        <v>8087</v>
      </c>
      <c r="B4585" s="20" t="s">
        <v>8088</v>
      </c>
      <c r="C4585" s="21" t="s">
        <v>345</v>
      </c>
      <c r="D4585" s="22">
        <v>67</v>
      </c>
      <c r="E4585" s="23"/>
    </row>
    <row r="4586" spans="1:5" ht="20" customHeight="1">
      <c r="A4586" s="19" t="s">
        <v>8089</v>
      </c>
      <c r="B4586" s="20" t="s">
        <v>8090</v>
      </c>
      <c r="C4586" s="21" t="s">
        <v>345</v>
      </c>
      <c r="D4586" s="22">
        <v>66</v>
      </c>
      <c r="E4586" s="23"/>
    </row>
    <row r="4587" spans="1:5" ht="20" customHeight="1">
      <c r="A4587" s="19" t="s">
        <v>8091</v>
      </c>
      <c r="B4587" s="20" t="s">
        <v>8090</v>
      </c>
      <c r="C4587" s="21" t="s">
        <v>345</v>
      </c>
      <c r="D4587" s="22">
        <v>66</v>
      </c>
      <c r="E4587" s="23"/>
    </row>
    <row r="4588" spans="1:5" ht="20" customHeight="1">
      <c r="A4588" s="19" t="s">
        <v>8092</v>
      </c>
      <c r="B4588" s="20" t="s">
        <v>8093</v>
      </c>
      <c r="C4588" s="21" t="s">
        <v>345</v>
      </c>
      <c r="D4588" s="22">
        <v>67</v>
      </c>
      <c r="E4588" s="23"/>
    </row>
    <row r="4589" spans="1:5" ht="20" customHeight="1">
      <c r="A4589" s="19" t="s">
        <v>8094</v>
      </c>
      <c r="B4589" s="20" t="s">
        <v>8095</v>
      </c>
      <c r="C4589" s="21" t="s">
        <v>345</v>
      </c>
      <c r="D4589" s="22">
        <v>66</v>
      </c>
      <c r="E4589" s="23"/>
    </row>
    <row r="4590" spans="1:5" ht="20" customHeight="1">
      <c r="A4590" s="19" t="s">
        <v>8096</v>
      </c>
      <c r="B4590" s="20" t="s">
        <v>8097</v>
      </c>
      <c r="C4590" s="21" t="s">
        <v>345</v>
      </c>
      <c r="D4590" s="22">
        <v>64</v>
      </c>
      <c r="E4590" s="23"/>
    </row>
    <row r="4591" spans="1:5" ht="20" customHeight="1">
      <c r="A4591" s="19" t="s">
        <v>8098</v>
      </c>
      <c r="B4591" s="20" t="s">
        <v>8099</v>
      </c>
      <c r="C4591" s="21" t="s">
        <v>345</v>
      </c>
      <c r="D4591" s="22">
        <v>66</v>
      </c>
      <c r="E4591" s="23"/>
    </row>
    <row r="4592" spans="1:5" ht="20" customHeight="1">
      <c r="A4592" s="19" t="s">
        <v>8100</v>
      </c>
      <c r="B4592" s="20" t="s">
        <v>8101</v>
      </c>
      <c r="C4592" s="21" t="s">
        <v>345</v>
      </c>
      <c r="D4592" s="22">
        <v>66</v>
      </c>
      <c r="E4592" s="23"/>
    </row>
    <row r="4593" spans="1:5" ht="20" customHeight="1">
      <c r="A4593" s="19" t="s">
        <v>8102</v>
      </c>
      <c r="B4593" s="20" t="s">
        <v>8103</v>
      </c>
      <c r="C4593" s="21" t="s">
        <v>345</v>
      </c>
      <c r="D4593" s="22">
        <v>65</v>
      </c>
      <c r="E4593" s="23"/>
    </row>
    <row r="4594" spans="1:5" ht="20" customHeight="1">
      <c r="A4594" s="19" t="s">
        <v>8104</v>
      </c>
      <c r="B4594" s="20" t="s">
        <v>8103</v>
      </c>
      <c r="C4594" s="21" t="s">
        <v>345</v>
      </c>
      <c r="D4594" s="22">
        <v>65</v>
      </c>
      <c r="E4594" s="23"/>
    </row>
    <row r="4595" spans="1:5" ht="20" customHeight="1">
      <c r="A4595" s="19" t="s">
        <v>8105</v>
      </c>
      <c r="B4595" s="20" t="s">
        <v>8106</v>
      </c>
      <c r="C4595" s="21" t="s">
        <v>345</v>
      </c>
      <c r="D4595" s="22">
        <v>66</v>
      </c>
      <c r="E4595" s="23"/>
    </row>
    <row r="4596" spans="1:5" ht="20" customHeight="1">
      <c r="A4596" s="19" t="s">
        <v>8107</v>
      </c>
      <c r="B4596" s="20" t="s">
        <v>8106</v>
      </c>
      <c r="C4596" s="21" t="s">
        <v>345</v>
      </c>
      <c r="D4596" s="22">
        <v>66</v>
      </c>
      <c r="E4596" s="23"/>
    </row>
    <row r="4597" spans="1:5" ht="20" customHeight="1">
      <c r="A4597" s="19" t="s">
        <v>8108</v>
      </c>
      <c r="B4597" s="20" t="s">
        <v>8106</v>
      </c>
      <c r="C4597" s="21" t="s">
        <v>345</v>
      </c>
      <c r="D4597" s="22">
        <v>66</v>
      </c>
      <c r="E4597" s="23"/>
    </row>
    <row r="4598" spans="1:5" ht="20" customHeight="1">
      <c r="A4598" s="19" t="s">
        <v>8109</v>
      </c>
      <c r="B4598" s="20" t="s">
        <v>8110</v>
      </c>
      <c r="C4598" s="21" t="s">
        <v>345</v>
      </c>
      <c r="D4598" s="22">
        <v>66</v>
      </c>
      <c r="E4598" s="23"/>
    </row>
    <row r="4599" spans="1:5" ht="20" customHeight="1">
      <c r="A4599" s="19" t="s">
        <v>8111</v>
      </c>
      <c r="B4599" s="20" t="s">
        <v>8112</v>
      </c>
      <c r="C4599" s="21" t="s">
        <v>345</v>
      </c>
      <c r="D4599" s="22">
        <v>66</v>
      </c>
      <c r="E4599" s="23"/>
    </row>
    <row r="4600" spans="1:5" ht="20" customHeight="1">
      <c r="A4600" s="19" t="s">
        <v>8113</v>
      </c>
      <c r="B4600" s="20" t="s">
        <v>8114</v>
      </c>
      <c r="C4600" s="21" t="s">
        <v>345</v>
      </c>
      <c r="D4600" s="22">
        <v>66</v>
      </c>
      <c r="E4600" s="23"/>
    </row>
    <row r="4601" spans="1:5" ht="20" customHeight="1">
      <c r="A4601" s="19" t="s">
        <v>8115</v>
      </c>
      <c r="B4601" s="20" t="s">
        <v>8116</v>
      </c>
      <c r="C4601" s="21" t="s">
        <v>345</v>
      </c>
      <c r="D4601" s="22">
        <v>65</v>
      </c>
      <c r="E4601" s="23"/>
    </row>
    <row r="4602" spans="1:5" ht="20" customHeight="1">
      <c r="A4602" s="19" t="s">
        <v>8117</v>
      </c>
      <c r="B4602" s="20" t="s">
        <v>8118</v>
      </c>
      <c r="C4602" s="21" t="s">
        <v>345</v>
      </c>
      <c r="D4602" s="22">
        <v>66</v>
      </c>
      <c r="E4602" s="23"/>
    </row>
    <row r="4603" spans="1:5" ht="20" customHeight="1">
      <c r="A4603" s="19" t="s">
        <v>8119</v>
      </c>
      <c r="B4603" s="20" t="s">
        <v>8118</v>
      </c>
      <c r="C4603" s="21" t="s">
        <v>345</v>
      </c>
      <c r="D4603" s="22">
        <v>66</v>
      </c>
      <c r="E4603" s="23"/>
    </row>
    <row r="4604" spans="1:5" ht="20" customHeight="1">
      <c r="A4604" s="19" t="s">
        <v>8120</v>
      </c>
      <c r="B4604" s="20" t="s">
        <v>8121</v>
      </c>
      <c r="C4604" s="21" t="s">
        <v>345</v>
      </c>
      <c r="D4604" s="22">
        <v>66</v>
      </c>
      <c r="E4604" s="23"/>
    </row>
    <row r="4605" spans="1:5" ht="20" customHeight="1">
      <c r="A4605" s="19" t="s">
        <v>8122</v>
      </c>
      <c r="B4605" s="20" t="s">
        <v>8123</v>
      </c>
      <c r="C4605" s="21" t="s">
        <v>139</v>
      </c>
      <c r="D4605" s="22">
        <v>63</v>
      </c>
      <c r="E4605" s="23"/>
    </row>
    <row r="4606" spans="1:5" ht="20" customHeight="1">
      <c r="A4606" s="19" t="s">
        <v>8124</v>
      </c>
      <c r="B4606" s="20" t="s">
        <v>8125</v>
      </c>
      <c r="C4606" s="21" t="s">
        <v>345</v>
      </c>
      <c r="D4606" s="22">
        <v>66</v>
      </c>
      <c r="E4606" s="23"/>
    </row>
    <row r="4607" spans="1:5" ht="20" customHeight="1">
      <c r="A4607" s="19" t="s">
        <v>8126</v>
      </c>
      <c r="B4607" s="20" t="s">
        <v>8127</v>
      </c>
      <c r="C4607" s="21" t="s">
        <v>345</v>
      </c>
      <c r="D4607" s="22">
        <v>66</v>
      </c>
      <c r="E4607" s="23"/>
    </row>
    <row r="4608" spans="1:5" ht="20" customHeight="1">
      <c r="A4608" s="19" t="s">
        <v>8128</v>
      </c>
      <c r="B4608" s="20" t="s">
        <v>8129</v>
      </c>
      <c r="C4608" s="21" t="s">
        <v>345</v>
      </c>
      <c r="D4608" s="22">
        <v>65</v>
      </c>
      <c r="E4608" s="23"/>
    </row>
    <row r="4609" spans="1:5" ht="20" customHeight="1">
      <c r="A4609" s="19" t="s">
        <v>8130</v>
      </c>
      <c r="B4609" s="20" t="s">
        <v>8131</v>
      </c>
      <c r="C4609" s="21" t="s">
        <v>345</v>
      </c>
      <c r="D4609" s="22">
        <v>66</v>
      </c>
      <c r="E4609" s="23"/>
    </row>
    <row r="4610" spans="1:5" ht="20" customHeight="1">
      <c r="A4610" s="19" t="s">
        <v>8132</v>
      </c>
      <c r="B4610" s="20" t="s">
        <v>8131</v>
      </c>
      <c r="C4610" s="21" t="s">
        <v>345</v>
      </c>
      <c r="D4610" s="22">
        <v>66</v>
      </c>
      <c r="E4610" s="23"/>
    </row>
    <row r="4611" spans="1:5" ht="20" customHeight="1">
      <c r="A4611" s="19" t="s">
        <v>8133</v>
      </c>
      <c r="B4611" s="20" t="s">
        <v>8134</v>
      </c>
      <c r="C4611" s="21" t="s">
        <v>345</v>
      </c>
      <c r="D4611" s="22">
        <v>66</v>
      </c>
      <c r="E4611" s="23"/>
    </row>
    <row r="4612" spans="1:5" ht="20" customHeight="1">
      <c r="A4612" s="19" t="s">
        <v>8135</v>
      </c>
      <c r="B4612" s="20" t="s">
        <v>8136</v>
      </c>
      <c r="C4612" s="21" t="s">
        <v>345</v>
      </c>
      <c r="D4612" s="22">
        <v>66</v>
      </c>
      <c r="E4612" s="23"/>
    </row>
    <row r="4613" spans="1:5" ht="20" customHeight="1">
      <c r="A4613" s="19" t="s">
        <v>8137</v>
      </c>
      <c r="B4613" s="20" t="s">
        <v>8138</v>
      </c>
      <c r="C4613" s="21" t="s">
        <v>345</v>
      </c>
      <c r="D4613" s="22">
        <v>67</v>
      </c>
      <c r="E4613" s="23"/>
    </row>
    <row r="4614" spans="1:5" ht="20" customHeight="1">
      <c r="A4614" s="19" t="s">
        <v>8139</v>
      </c>
      <c r="B4614" s="20" t="s">
        <v>8140</v>
      </c>
      <c r="C4614" s="21" t="s">
        <v>345</v>
      </c>
      <c r="D4614" s="22">
        <v>66</v>
      </c>
      <c r="E4614" s="23"/>
    </row>
    <row r="4615" spans="1:5" ht="20" customHeight="1">
      <c r="A4615" s="19" t="s">
        <v>8141</v>
      </c>
      <c r="B4615" s="20" t="s">
        <v>8142</v>
      </c>
      <c r="C4615" s="21" t="s">
        <v>345</v>
      </c>
      <c r="D4615" s="22">
        <v>67</v>
      </c>
      <c r="E4615" s="23"/>
    </row>
    <row r="4616" spans="1:5" ht="20" customHeight="1">
      <c r="A4616" s="19" t="s">
        <v>8143</v>
      </c>
      <c r="B4616" s="20" t="s">
        <v>8144</v>
      </c>
      <c r="C4616" s="21" t="s">
        <v>345</v>
      </c>
      <c r="D4616" s="22">
        <v>65</v>
      </c>
      <c r="E4616" s="23"/>
    </row>
    <row r="4617" spans="1:5" ht="20" customHeight="1">
      <c r="A4617" s="19" t="s">
        <v>8145</v>
      </c>
      <c r="B4617" s="20" t="s">
        <v>8146</v>
      </c>
      <c r="C4617" s="21" t="s">
        <v>345</v>
      </c>
      <c r="D4617" s="22">
        <v>66</v>
      </c>
      <c r="E4617" s="23"/>
    </row>
    <row r="4618" spans="1:5" ht="20" customHeight="1">
      <c r="A4618" s="19" t="s">
        <v>8147</v>
      </c>
      <c r="B4618" s="20" t="s">
        <v>8146</v>
      </c>
      <c r="C4618" s="21" t="s">
        <v>345</v>
      </c>
      <c r="D4618" s="22">
        <v>66</v>
      </c>
      <c r="E4618" s="23"/>
    </row>
    <row r="4619" spans="1:5" ht="20" customHeight="1">
      <c r="A4619" s="19" t="s">
        <v>8148</v>
      </c>
      <c r="B4619" s="20" t="s">
        <v>8149</v>
      </c>
      <c r="C4619" s="21" t="s">
        <v>345</v>
      </c>
      <c r="D4619" s="22">
        <v>66</v>
      </c>
      <c r="E4619" s="23"/>
    </row>
    <row r="4620" spans="1:5" ht="20" customHeight="1">
      <c r="A4620" s="19" t="s">
        <v>8150</v>
      </c>
      <c r="B4620" s="20" t="s">
        <v>8151</v>
      </c>
      <c r="C4620" s="21" t="s">
        <v>345</v>
      </c>
      <c r="D4620" s="22">
        <v>64</v>
      </c>
      <c r="E4620" s="23"/>
    </row>
    <row r="4621" spans="1:5" ht="20" customHeight="1">
      <c r="A4621" s="19" t="s">
        <v>8152</v>
      </c>
      <c r="B4621" s="20" t="s">
        <v>8153</v>
      </c>
      <c r="C4621" s="21" t="s">
        <v>345</v>
      </c>
      <c r="D4621" s="22">
        <v>66</v>
      </c>
      <c r="E4621" s="23"/>
    </row>
    <row r="4622" spans="1:5" ht="20" customHeight="1">
      <c r="A4622" s="19" t="s">
        <v>8154</v>
      </c>
      <c r="B4622" s="20" t="s">
        <v>8155</v>
      </c>
      <c r="C4622" s="21" t="s">
        <v>345</v>
      </c>
      <c r="D4622" s="22">
        <v>66</v>
      </c>
      <c r="E4622" s="23"/>
    </row>
    <row r="4623" spans="1:5" ht="20" customHeight="1">
      <c r="A4623" s="19" t="s">
        <v>8156</v>
      </c>
      <c r="B4623" s="20" t="s">
        <v>8157</v>
      </c>
      <c r="C4623" s="21" t="s">
        <v>345</v>
      </c>
      <c r="D4623" s="22">
        <v>65</v>
      </c>
      <c r="E4623" s="23"/>
    </row>
    <row r="4624" spans="1:5" ht="20" customHeight="1">
      <c r="A4624" s="19" t="s">
        <v>8158</v>
      </c>
      <c r="B4624" s="20" t="s">
        <v>8157</v>
      </c>
      <c r="C4624" s="21" t="s">
        <v>345</v>
      </c>
      <c r="D4624" s="22">
        <v>65</v>
      </c>
      <c r="E4624" s="23"/>
    </row>
    <row r="4625" spans="1:5" ht="20" customHeight="1">
      <c r="A4625" s="19" t="s">
        <v>8159</v>
      </c>
      <c r="B4625" s="20" t="s">
        <v>8160</v>
      </c>
      <c r="C4625" s="21" t="s">
        <v>345</v>
      </c>
      <c r="D4625" s="22">
        <v>66</v>
      </c>
      <c r="E4625" s="23"/>
    </row>
    <row r="4626" spans="1:5" ht="20" customHeight="1">
      <c r="A4626" s="19" t="s">
        <v>8161</v>
      </c>
      <c r="B4626" s="20" t="s">
        <v>8160</v>
      </c>
      <c r="C4626" s="21" t="s">
        <v>345</v>
      </c>
      <c r="D4626" s="22">
        <v>66</v>
      </c>
      <c r="E4626" s="23"/>
    </row>
    <row r="4627" spans="1:5" ht="20" customHeight="1">
      <c r="A4627" s="19" t="s">
        <v>8162</v>
      </c>
      <c r="B4627" s="20" t="s">
        <v>8160</v>
      </c>
      <c r="C4627" s="21" t="s">
        <v>345</v>
      </c>
      <c r="D4627" s="22">
        <v>66</v>
      </c>
      <c r="E4627" s="23"/>
    </row>
    <row r="4628" spans="1:5" ht="20" customHeight="1">
      <c r="A4628" s="19" t="s">
        <v>8163</v>
      </c>
      <c r="B4628" s="20" t="s">
        <v>8164</v>
      </c>
      <c r="C4628" s="21" t="s">
        <v>345</v>
      </c>
      <c r="D4628" s="22">
        <v>66</v>
      </c>
      <c r="E4628" s="23"/>
    </row>
    <row r="4629" spans="1:5" ht="20" customHeight="1">
      <c r="A4629" s="19" t="s">
        <v>8165</v>
      </c>
      <c r="B4629" s="20" t="s">
        <v>8166</v>
      </c>
      <c r="C4629" s="21" t="s">
        <v>345</v>
      </c>
      <c r="D4629" s="22">
        <v>67</v>
      </c>
      <c r="E4629" s="23"/>
    </row>
    <row r="4630" spans="1:5" ht="20" customHeight="1">
      <c r="A4630" s="19" t="s">
        <v>8167</v>
      </c>
      <c r="B4630" s="20" t="s">
        <v>8168</v>
      </c>
      <c r="C4630" s="21" t="s">
        <v>345</v>
      </c>
      <c r="D4630" s="22">
        <v>66</v>
      </c>
      <c r="E4630" s="23"/>
    </row>
    <row r="4631" spans="1:5" ht="20" customHeight="1">
      <c r="A4631" s="19" t="s">
        <v>8169</v>
      </c>
      <c r="B4631" s="20" t="s">
        <v>8170</v>
      </c>
      <c r="C4631" s="21" t="s">
        <v>345</v>
      </c>
      <c r="D4631" s="22">
        <v>67</v>
      </c>
      <c r="E4631" s="23"/>
    </row>
    <row r="4632" spans="1:5" ht="20" customHeight="1">
      <c r="A4632" s="19" t="s">
        <v>8171</v>
      </c>
      <c r="B4632" s="20" t="s">
        <v>8172</v>
      </c>
      <c r="C4632" s="21" t="s">
        <v>345</v>
      </c>
      <c r="D4632" s="22">
        <v>66</v>
      </c>
      <c r="E4632" s="23"/>
    </row>
    <row r="4633" spans="1:5" ht="20" customHeight="1">
      <c r="A4633" s="19" t="s">
        <v>8173</v>
      </c>
      <c r="B4633" s="20" t="s">
        <v>8174</v>
      </c>
      <c r="C4633" s="21" t="s">
        <v>345</v>
      </c>
      <c r="D4633" s="22">
        <v>65</v>
      </c>
      <c r="E4633" s="23"/>
    </row>
    <row r="4634" spans="1:5" ht="20" customHeight="1">
      <c r="A4634" s="19" t="s">
        <v>8175</v>
      </c>
      <c r="B4634" s="20" t="s">
        <v>8176</v>
      </c>
      <c r="C4634" s="21" t="s">
        <v>345</v>
      </c>
      <c r="D4634" s="22">
        <v>66</v>
      </c>
      <c r="E4634" s="23"/>
    </row>
    <row r="4635" spans="1:5" ht="20" customHeight="1">
      <c r="A4635" s="19" t="s">
        <v>8177</v>
      </c>
      <c r="B4635" s="20" t="s">
        <v>8176</v>
      </c>
      <c r="C4635" s="21" t="s">
        <v>345</v>
      </c>
      <c r="D4635" s="22">
        <v>66</v>
      </c>
      <c r="E4635" s="23"/>
    </row>
    <row r="4636" spans="1:5" ht="20" customHeight="1">
      <c r="A4636" s="19" t="s">
        <v>8178</v>
      </c>
      <c r="B4636" s="20" t="s">
        <v>8179</v>
      </c>
      <c r="C4636" s="21" t="s">
        <v>345</v>
      </c>
      <c r="D4636" s="22">
        <v>66</v>
      </c>
      <c r="E4636" s="23"/>
    </row>
    <row r="4637" spans="1:5" ht="20" customHeight="1">
      <c r="A4637" s="19" t="s">
        <v>8180</v>
      </c>
      <c r="B4637" s="20" t="s">
        <v>8181</v>
      </c>
      <c r="C4637" s="21" t="s">
        <v>345</v>
      </c>
      <c r="D4637" s="22">
        <v>67</v>
      </c>
      <c r="E4637" s="23"/>
    </row>
    <row r="4638" spans="1:5" ht="20" customHeight="1">
      <c r="A4638" s="19" t="s">
        <v>8182</v>
      </c>
      <c r="B4638" s="20" t="s">
        <v>8181</v>
      </c>
      <c r="C4638" s="21" t="s">
        <v>345</v>
      </c>
      <c r="D4638" s="22">
        <v>67</v>
      </c>
      <c r="E4638" s="23"/>
    </row>
    <row r="4639" spans="1:5" ht="20" customHeight="1">
      <c r="A4639" s="19" t="s">
        <v>8183</v>
      </c>
      <c r="B4639" s="20" t="s">
        <v>8184</v>
      </c>
      <c r="C4639" s="21" t="s">
        <v>345</v>
      </c>
      <c r="D4639" s="22">
        <v>66</v>
      </c>
      <c r="E4639" s="23"/>
    </row>
    <row r="4640" spans="1:5" ht="20" customHeight="1">
      <c r="A4640" s="19" t="s">
        <v>8185</v>
      </c>
      <c r="B4640" s="20" t="s">
        <v>8186</v>
      </c>
      <c r="C4640" s="21" t="s">
        <v>345</v>
      </c>
      <c r="D4640" s="22">
        <v>67</v>
      </c>
      <c r="E4640" s="23"/>
    </row>
    <row r="4641" spans="1:5" ht="20" customHeight="1">
      <c r="A4641" s="19" t="s">
        <v>8187</v>
      </c>
      <c r="B4641" s="20" t="s">
        <v>8188</v>
      </c>
      <c r="C4641" s="21" t="s">
        <v>345</v>
      </c>
      <c r="D4641" s="22">
        <v>66</v>
      </c>
      <c r="E4641" s="23"/>
    </row>
    <row r="4642" spans="1:5" ht="20" customHeight="1">
      <c r="A4642" s="19" t="s">
        <v>8189</v>
      </c>
      <c r="B4642" s="20" t="s">
        <v>8190</v>
      </c>
      <c r="C4642" s="21" t="s">
        <v>345</v>
      </c>
      <c r="D4642" s="22">
        <v>65</v>
      </c>
      <c r="E4642" s="23"/>
    </row>
    <row r="4643" spans="1:5" ht="20" customHeight="1">
      <c r="A4643" s="19" t="s">
        <v>8191</v>
      </c>
      <c r="B4643" s="20" t="s">
        <v>8192</v>
      </c>
      <c r="C4643" s="21" t="s">
        <v>345</v>
      </c>
      <c r="D4643" s="22">
        <v>66</v>
      </c>
      <c r="E4643" s="23"/>
    </row>
    <row r="4644" spans="1:5" ht="20" customHeight="1">
      <c r="A4644" s="19" t="s">
        <v>8193</v>
      </c>
      <c r="B4644" s="20" t="s">
        <v>8192</v>
      </c>
      <c r="C4644" s="21" t="s">
        <v>345</v>
      </c>
      <c r="D4644" s="22">
        <v>66</v>
      </c>
      <c r="E4644" s="23"/>
    </row>
    <row r="4645" spans="1:5" ht="20" customHeight="1">
      <c r="A4645" s="19" t="s">
        <v>8194</v>
      </c>
      <c r="B4645" s="20" t="s">
        <v>8195</v>
      </c>
      <c r="C4645" s="21" t="s">
        <v>345</v>
      </c>
      <c r="D4645" s="22">
        <v>66</v>
      </c>
      <c r="E4645" s="23"/>
    </row>
    <row r="4646" spans="1:5" ht="20" customHeight="1">
      <c r="A4646" s="19" t="s">
        <v>8196</v>
      </c>
      <c r="B4646" s="20" t="s">
        <v>8197</v>
      </c>
      <c r="C4646" s="21" t="s">
        <v>345</v>
      </c>
      <c r="D4646" s="22">
        <v>66</v>
      </c>
      <c r="E4646" s="23"/>
    </row>
    <row r="4647" spans="1:5" ht="20" customHeight="1">
      <c r="A4647" s="19" t="s">
        <v>8198</v>
      </c>
      <c r="B4647" s="20" t="s">
        <v>8199</v>
      </c>
      <c r="C4647" s="21" t="s">
        <v>345</v>
      </c>
      <c r="D4647" s="22">
        <v>66</v>
      </c>
      <c r="E4647" s="23"/>
    </row>
    <row r="4648" spans="1:5" ht="20" customHeight="1">
      <c r="A4648" s="19" t="s">
        <v>8200</v>
      </c>
      <c r="B4648" s="20" t="s">
        <v>8201</v>
      </c>
      <c r="C4648" s="21" t="s">
        <v>345</v>
      </c>
      <c r="D4648" s="22">
        <v>65</v>
      </c>
      <c r="E4648" s="23"/>
    </row>
    <row r="4649" spans="1:5" ht="20" customHeight="1">
      <c r="A4649" s="19" t="s">
        <v>8202</v>
      </c>
      <c r="B4649" s="20" t="s">
        <v>8203</v>
      </c>
      <c r="C4649" s="21" t="s">
        <v>345</v>
      </c>
      <c r="D4649" s="22">
        <v>66</v>
      </c>
      <c r="E4649" s="23"/>
    </row>
    <row r="4650" spans="1:5" ht="20" customHeight="1">
      <c r="A4650" s="19" t="s">
        <v>8204</v>
      </c>
      <c r="B4650" s="20" t="s">
        <v>8203</v>
      </c>
      <c r="C4650" s="21" t="s">
        <v>345</v>
      </c>
      <c r="D4650" s="22">
        <v>66</v>
      </c>
      <c r="E4650" s="23"/>
    </row>
    <row r="4651" spans="1:5" ht="20" customHeight="1">
      <c r="A4651" s="19" t="s">
        <v>8205</v>
      </c>
      <c r="B4651" s="20" t="s">
        <v>8206</v>
      </c>
      <c r="C4651" s="21" t="s">
        <v>345</v>
      </c>
      <c r="D4651" s="22">
        <v>66</v>
      </c>
      <c r="E4651" s="23"/>
    </row>
    <row r="4652" spans="1:5" ht="20" customHeight="1">
      <c r="A4652" s="19" t="s">
        <v>8207</v>
      </c>
      <c r="B4652" s="20" t="s">
        <v>8208</v>
      </c>
      <c r="C4652" s="21" t="s">
        <v>345</v>
      </c>
      <c r="D4652" s="22">
        <v>64</v>
      </c>
      <c r="E4652" s="23"/>
    </row>
    <row r="4653" spans="1:5" ht="20" customHeight="1">
      <c r="A4653" s="19" t="s">
        <v>8209</v>
      </c>
      <c r="B4653" s="20" t="s">
        <v>8208</v>
      </c>
      <c r="C4653" s="21" t="s">
        <v>345</v>
      </c>
      <c r="D4653" s="22">
        <v>64</v>
      </c>
      <c r="E4653" s="23"/>
    </row>
    <row r="4654" spans="1:5" ht="20" customHeight="1">
      <c r="A4654" s="19" t="s">
        <v>8210</v>
      </c>
      <c r="B4654" s="20" t="s">
        <v>8208</v>
      </c>
      <c r="C4654" s="21" t="s">
        <v>345</v>
      </c>
      <c r="D4654" s="22">
        <v>64</v>
      </c>
      <c r="E4654" s="23"/>
    </row>
    <row r="4655" spans="1:5" ht="20" customHeight="1">
      <c r="A4655" s="19" t="s">
        <v>8211</v>
      </c>
      <c r="B4655" s="20" t="s">
        <v>8212</v>
      </c>
      <c r="C4655" s="21" t="s">
        <v>345</v>
      </c>
      <c r="D4655" s="22">
        <v>66</v>
      </c>
      <c r="E4655" s="23"/>
    </row>
    <row r="4656" spans="1:5" ht="20" customHeight="1">
      <c r="A4656" s="19" t="s">
        <v>8213</v>
      </c>
      <c r="B4656" s="20" t="s">
        <v>8214</v>
      </c>
      <c r="C4656" s="21" t="s">
        <v>345</v>
      </c>
      <c r="D4656" s="22">
        <v>66</v>
      </c>
      <c r="E4656" s="23"/>
    </row>
    <row r="4657" spans="1:5" ht="20" customHeight="1">
      <c r="A4657" s="19" t="s">
        <v>8215</v>
      </c>
      <c r="B4657" s="20" t="s">
        <v>8216</v>
      </c>
      <c r="C4657" s="21" t="s">
        <v>345</v>
      </c>
      <c r="D4657" s="22">
        <v>65</v>
      </c>
      <c r="E4657" s="23"/>
    </row>
    <row r="4658" spans="1:5" ht="20" customHeight="1">
      <c r="A4658" s="19" t="s">
        <v>8217</v>
      </c>
      <c r="B4658" s="20" t="s">
        <v>8216</v>
      </c>
      <c r="C4658" s="21" t="s">
        <v>345</v>
      </c>
      <c r="D4658" s="22">
        <v>65</v>
      </c>
      <c r="E4658" s="23"/>
    </row>
    <row r="4659" spans="1:5" ht="20" customHeight="1">
      <c r="A4659" s="19" t="s">
        <v>8218</v>
      </c>
      <c r="B4659" s="20" t="s">
        <v>8216</v>
      </c>
      <c r="C4659" s="21" t="s">
        <v>345</v>
      </c>
      <c r="D4659" s="22">
        <v>65</v>
      </c>
      <c r="E4659" s="23"/>
    </row>
    <row r="4660" spans="1:5" ht="20" customHeight="1">
      <c r="A4660" s="19" t="s">
        <v>8219</v>
      </c>
      <c r="B4660" s="20" t="s">
        <v>8220</v>
      </c>
      <c r="C4660" s="21" t="s">
        <v>345</v>
      </c>
      <c r="D4660" s="22">
        <v>66</v>
      </c>
      <c r="E4660" s="23"/>
    </row>
    <row r="4661" spans="1:5" ht="20" customHeight="1">
      <c r="A4661" s="19" t="s">
        <v>8221</v>
      </c>
      <c r="B4661" s="20" t="s">
        <v>8220</v>
      </c>
      <c r="C4661" s="21" t="s">
        <v>345</v>
      </c>
      <c r="D4661" s="22">
        <v>66</v>
      </c>
      <c r="E4661" s="23"/>
    </row>
    <row r="4662" spans="1:5" ht="20" customHeight="1">
      <c r="A4662" s="19" t="s">
        <v>8222</v>
      </c>
      <c r="B4662" s="20" t="s">
        <v>8220</v>
      </c>
      <c r="C4662" s="21" t="s">
        <v>345</v>
      </c>
      <c r="D4662" s="22">
        <v>66</v>
      </c>
      <c r="E4662" s="23"/>
    </row>
    <row r="4663" spans="1:5" ht="20" customHeight="1">
      <c r="A4663" s="19" t="s">
        <v>8223</v>
      </c>
      <c r="B4663" s="20" t="s">
        <v>8224</v>
      </c>
      <c r="C4663" s="21" t="s">
        <v>345</v>
      </c>
      <c r="D4663" s="22">
        <v>66</v>
      </c>
      <c r="E4663" s="23"/>
    </row>
    <row r="4664" spans="1:5" ht="20" customHeight="1">
      <c r="A4664" s="19" t="s">
        <v>8225</v>
      </c>
      <c r="B4664" s="20" t="s">
        <v>8226</v>
      </c>
      <c r="C4664" s="21" t="s">
        <v>345</v>
      </c>
      <c r="D4664" s="22">
        <v>66</v>
      </c>
      <c r="E4664" s="23"/>
    </row>
    <row r="4665" spans="1:5" ht="20" customHeight="1">
      <c r="A4665" s="19" t="s">
        <v>8227</v>
      </c>
      <c r="B4665" s="20" t="s">
        <v>8228</v>
      </c>
      <c r="C4665" s="21" t="s">
        <v>345</v>
      </c>
      <c r="D4665" s="22">
        <v>66</v>
      </c>
      <c r="E4665" s="23"/>
    </row>
    <row r="4666" spans="1:5" ht="20" customHeight="1">
      <c r="A4666" s="19" t="s">
        <v>8229</v>
      </c>
      <c r="B4666" s="20" t="s">
        <v>8230</v>
      </c>
      <c r="C4666" s="21" t="s">
        <v>345</v>
      </c>
      <c r="D4666" s="22">
        <v>65</v>
      </c>
      <c r="E4666" s="23"/>
    </row>
    <row r="4667" spans="1:5" ht="20" customHeight="1">
      <c r="A4667" s="19" t="s">
        <v>8231</v>
      </c>
      <c r="B4667" s="20" t="s">
        <v>8232</v>
      </c>
      <c r="C4667" s="21" t="s">
        <v>345</v>
      </c>
      <c r="D4667" s="22">
        <v>66</v>
      </c>
      <c r="E4667" s="23"/>
    </row>
    <row r="4668" spans="1:5" ht="20" customHeight="1">
      <c r="A4668" s="19" t="s">
        <v>8233</v>
      </c>
      <c r="B4668" s="20" t="s">
        <v>8232</v>
      </c>
      <c r="C4668" s="21" t="s">
        <v>345</v>
      </c>
      <c r="D4668" s="22">
        <v>66</v>
      </c>
      <c r="E4668" s="23"/>
    </row>
    <row r="4669" spans="1:5" ht="20" customHeight="1">
      <c r="A4669" s="19" t="s">
        <v>8234</v>
      </c>
      <c r="B4669" s="20" t="s">
        <v>8235</v>
      </c>
      <c r="C4669" s="21" t="s">
        <v>345</v>
      </c>
      <c r="D4669" s="22">
        <v>66</v>
      </c>
      <c r="E4669" s="23"/>
    </row>
    <row r="4670" spans="1:5" ht="20" customHeight="1">
      <c r="A4670" s="19" t="s">
        <v>8236</v>
      </c>
      <c r="B4670" s="20" t="s">
        <v>8237</v>
      </c>
      <c r="C4670" s="21" t="s">
        <v>139</v>
      </c>
      <c r="D4670" s="22">
        <v>63</v>
      </c>
      <c r="E4670" s="23"/>
    </row>
    <row r="4671" spans="1:5" ht="20" customHeight="1">
      <c r="A4671" s="19" t="s">
        <v>8238</v>
      </c>
      <c r="B4671" s="20" t="s">
        <v>8239</v>
      </c>
      <c r="C4671" s="21" t="s">
        <v>345</v>
      </c>
      <c r="D4671" s="22">
        <v>66</v>
      </c>
      <c r="E4671" s="23"/>
    </row>
    <row r="4672" spans="1:5" ht="20" customHeight="1">
      <c r="A4672" s="19" t="s">
        <v>8240</v>
      </c>
      <c r="B4672" s="20" t="s">
        <v>8241</v>
      </c>
      <c r="C4672" s="21" t="s">
        <v>345</v>
      </c>
      <c r="D4672" s="22">
        <v>66</v>
      </c>
      <c r="E4672" s="23"/>
    </row>
    <row r="4673" spans="1:5" ht="20" customHeight="1">
      <c r="A4673" s="19" t="s">
        <v>8242</v>
      </c>
      <c r="B4673" s="20" t="s">
        <v>8243</v>
      </c>
      <c r="C4673" s="21" t="s">
        <v>345</v>
      </c>
      <c r="D4673" s="22">
        <v>65</v>
      </c>
      <c r="E4673" s="23"/>
    </row>
    <row r="4674" spans="1:5" ht="20" customHeight="1">
      <c r="A4674" s="19" t="s">
        <v>8244</v>
      </c>
      <c r="B4674" s="20" t="s">
        <v>8245</v>
      </c>
      <c r="C4674" s="21" t="s">
        <v>345</v>
      </c>
      <c r="D4674" s="22">
        <v>66</v>
      </c>
      <c r="E4674" s="23"/>
    </row>
    <row r="4675" spans="1:5" ht="20" customHeight="1">
      <c r="A4675" s="19" t="s">
        <v>8246</v>
      </c>
      <c r="B4675" s="20" t="s">
        <v>8245</v>
      </c>
      <c r="C4675" s="21" t="s">
        <v>345</v>
      </c>
      <c r="D4675" s="22">
        <v>66</v>
      </c>
      <c r="E4675" s="23"/>
    </row>
    <row r="4676" spans="1:5" ht="20" customHeight="1">
      <c r="A4676" s="19" t="s">
        <v>8247</v>
      </c>
      <c r="B4676" s="20" t="s">
        <v>8248</v>
      </c>
      <c r="C4676" s="21" t="s">
        <v>345</v>
      </c>
      <c r="D4676" s="22">
        <v>66</v>
      </c>
      <c r="E4676" s="23"/>
    </row>
    <row r="4677" spans="1:5" ht="20" customHeight="1">
      <c r="A4677" s="19" t="s">
        <v>8249</v>
      </c>
      <c r="B4677" s="20" t="s">
        <v>8250</v>
      </c>
      <c r="C4677" s="21" t="s">
        <v>345</v>
      </c>
      <c r="D4677" s="22">
        <v>66</v>
      </c>
      <c r="E4677" s="23"/>
    </row>
    <row r="4678" spans="1:5" ht="20" customHeight="1">
      <c r="A4678" s="19" t="s">
        <v>8251</v>
      </c>
      <c r="B4678" s="20" t="s">
        <v>8252</v>
      </c>
      <c r="C4678" s="21" t="s">
        <v>345</v>
      </c>
      <c r="D4678" s="22">
        <v>66</v>
      </c>
      <c r="E4678" s="23"/>
    </row>
    <row r="4679" spans="1:5" ht="20" customHeight="1">
      <c r="A4679" s="19" t="s">
        <v>8253</v>
      </c>
      <c r="B4679" s="20" t="s">
        <v>8254</v>
      </c>
      <c r="C4679" s="21" t="s">
        <v>345</v>
      </c>
      <c r="D4679" s="22">
        <v>65</v>
      </c>
      <c r="E4679" s="23"/>
    </row>
    <row r="4680" spans="1:5" ht="20" customHeight="1">
      <c r="A4680" s="19" t="s">
        <v>8255</v>
      </c>
      <c r="B4680" s="20" t="s">
        <v>8256</v>
      </c>
      <c r="C4680" s="21" t="s">
        <v>345</v>
      </c>
      <c r="D4680" s="22">
        <v>66</v>
      </c>
      <c r="E4680" s="23"/>
    </row>
    <row r="4681" spans="1:5" ht="20" customHeight="1">
      <c r="A4681" s="19" t="s">
        <v>8257</v>
      </c>
      <c r="B4681" s="20" t="s">
        <v>8256</v>
      </c>
      <c r="C4681" s="21" t="s">
        <v>345</v>
      </c>
      <c r="D4681" s="22">
        <v>66</v>
      </c>
      <c r="E4681" s="23"/>
    </row>
    <row r="4682" spans="1:5" ht="20" customHeight="1">
      <c r="A4682" s="19" t="s">
        <v>8258</v>
      </c>
      <c r="B4682" s="20" t="s">
        <v>8259</v>
      </c>
      <c r="C4682" s="21" t="s">
        <v>345</v>
      </c>
      <c r="D4682" s="22">
        <v>66</v>
      </c>
      <c r="E4682" s="23"/>
    </row>
    <row r="4683" spans="1:5" ht="20" customHeight="1">
      <c r="A4683" s="19" t="s">
        <v>8260</v>
      </c>
      <c r="B4683" s="20" t="s">
        <v>8261</v>
      </c>
      <c r="C4683" s="21" t="s">
        <v>345</v>
      </c>
      <c r="D4683" s="22">
        <v>64</v>
      </c>
      <c r="E4683" s="23"/>
    </row>
    <row r="4684" spans="1:5" ht="20" customHeight="1">
      <c r="A4684" s="19" t="s">
        <v>8262</v>
      </c>
      <c r="B4684" s="20" t="s">
        <v>8263</v>
      </c>
      <c r="C4684" s="21" t="s">
        <v>345</v>
      </c>
      <c r="D4684" s="22">
        <v>66</v>
      </c>
      <c r="E4684" s="23"/>
    </row>
    <row r="4685" spans="1:5" ht="20" customHeight="1">
      <c r="A4685" s="19" t="s">
        <v>8264</v>
      </c>
      <c r="B4685" s="20" t="s">
        <v>8265</v>
      </c>
      <c r="C4685" s="21" t="s">
        <v>345</v>
      </c>
      <c r="D4685" s="22">
        <v>66</v>
      </c>
      <c r="E4685" s="23"/>
    </row>
    <row r="4686" spans="1:5" ht="20" customHeight="1">
      <c r="A4686" s="19" t="s">
        <v>8266</v>
      </c>
      <c r="B4686" s="20" t="s">
        <v>8267</v>
      </c>
      <c r="C4686" s="21" t="s">
        <v>345</v>
      </c>
      <c r="D4686" s="22">
        <v>67</v>
      </c>
      <c r="E4686" s="23"/>
    </row>
    <row r="4687" spans="1:5" ht="20" customHeight="1">
      <c r="A4687" s="19" t="s">
        <v>8268</v>
      </c>
      <c r="B4687" s="20" t="s">
        <v>8267</v>
      </c>
      <c r="C4687" s="21" t="s">
        <v>345</v>
      </c>
      <c r="D4687" s="22">
        <v>67</v>
      </c>
      <c r="E4687" s="23"/>
    </row>
    <row r="4688" spans="1:5" ht="20" customHeight="1">
      <c r="A4688" s="19" t="s">
        <v>8269</v>
      </c>
      <c r="B4688" s="20" t="s">
        <v>8270</v>
      </c>
      <c r="C4688" s="21" t="s">
        <v>345</v>
      </c>
      <c r="D4688" s="22">
        <v>65</v>
      </c>
      <c r="E4688" s="23"/>
    </row>
    <row r="4689" spans="1:5" ht="20" customHeight="1">
      <c r="A4689" s="19" t="s">
        <v>8271</v>
      </c>
      <c r="B4689" s="20" t="s">
        <v>8270</v>
      </c>
      <c r="C4689" s="21" t="s">
        <v>345</v>
      </c>
      <c r="D4689" s="22">
        <v>65</v>
      </c>
      <c r="E4689" s="23"/>
    </row>
    <row r="4690" spans="1:5" ht="20" customHeight="1">
      <c r="A4690" s="19" t="s">
        <v>8272</v>
      </c>
      <c r="B4690" s="20" t="s">
        <v>8273</v>
      </c>
      <c r="C4690" s="21" t="s">
        <v>345</v>
      </c>
      <c r="D4690" s="22">
        <v>66</v>
      </c>
      <c r="E4690" s="23"/>
    </row>
    <row r="4691" spans="1:5" ht="20" customHeight="1">
      <c r="A4691" s="19" t="s">
        <v>8274</v>
      </c>
      <c r="B4691" s="20" t="s">
        <v>8273</v>
      </c>
      <c r="C4691" s="21" t="s">
        <v>345</v>
      </c>
      <c r="D4691" s="22">
        <v>66</v>
      </c>
      <c r="E4691" s="23"/>
    </row>
    <row r="4692" spans="1:5" ht="20" customHeight="1">
      <c r="A4692" s="19" t="s">
        <v>8275</v>
      </c>
      <c r="B4692" s="20" t="s">
        <v>8273</v>
      </c>
      <c r="C4692" s="21" t="s">
        <v>345</v>
      </c>
      <c r="D4692" s="22">
        <v>66</v>
      </c>
      <c r="E4692" s="23"/>
    </row>
    <row r="4693" spans="1:5" ht="20" customHeight="1">
      <c r="A4693" s="19" t="s">
        <v>8276</v>
      </c>
      <c r="B4693" s="20" t="s">
        <v>8273</v>
      </c>
      <c r="C4693" s="21" t="s">
        <v>345</v>
      </c>
      <c r="D4693" s="22">
        <v>66</v>
      </c>
      <c r="E4693" s="23"/>
    </row>
    <row r="4694" spans="1:5" ht="20" customHeight="1">
      <c r="A4694" s="19" t="s">
        <v>8277</v>
      </c>
      <c r="B4694" s="20" t="s">
        <v>8278</v>
      </c>
      <c r="C4694" s="21" t="s">
        <v>345</v>
      </c>
      <c r="D4694" s="22">
        <v>66</v>
      </c>
      <c r="E4694" s="23"/>
    </row>
    <row r="4695" spans="1:5" ht="20" customHeight="1">
      <c r="A4695" s="19" t="s">
        <v>8279</v>
      </c>
      <c r="B4695" s="20" t="s">
        <v>8280</v>
      </c>
      <c r="C4695" s="21" t="s">
        <v>345</v>
      </c>
      <c r="D4695" s="22">
        <v>66</v>
      </c>
      <c r="E4695" s="23"/>
    </row>
    <row r="4696" spans="1:5" ht="20" customHeight="1">
      <c r="A4696" s="19" t="s">
        <v>8281</v>
      </c>
      <c r="B4696" s="20" t="s">
        <v>8282</v>
      </c>
      <c r="C4696" s="21" t="s">
        <v>345</v>
      </c>
      <c r="D4696" s="22">
        <v>66</v>
      </c>
      <c r="E4696" s="23"/>
    </row>
    <row r="4697" spans="1:5" ht="20" customHeight="1">
      <c r="A4697" s="19" t="s">
        <v>8283</v>
      </c>
      <c r="B4697" s="20" t="s">
        <v>8284</v>
      </c>
      <c r="C4697" s="21" t="s">
        <v>345</v>
      </c>
      <c r="D4697" s="22">
        <v>65</v>
      </c>
      <c r="E4697" s="23"/>
    </row>
    <row r="4698" spans="1:5" ht="20" customHeight="1">
      <c r="A4698" s="19" t="s">
        <v>8285</v>
      </c>
      <c r="B4698" s="20" t="s">
        <v>8286</v>
      </c>
      <c r="C4698" s="21" t="s">
        <v>345</v>
      </c>
      <c r="D4698" s="22">
        <v>66</v>
      </c>
      <c r="E4698" s="23"/>
    </row>
    <row r="4699" spans="1:5" ht="20" customHeight="1">
      <c r="A4699" s="19" t="s">
        <v>8287</v>
      </c>
      <c r="B4699" s="20" t="s">
        <v>8286</v>
      </c>
      <c r="C4699" s="21" t="s">
        <v>345</v>
      </c>
      <c r="D4699" s="22">
        <v>66</v>
      </c>
      <c r="E4699" s="23"/>
    </row>
    <row r="4700" spans="1:5" ht="20" customHeight="1">
      <c r="A4700" s="19" t="s">
        <v>8288</v>
      </c>
      <c r="B4700" s="20" t="s">
        <v>8289</v>
      </c>
      <c r="C4700" s="21" t="s">
        <v>345</v>
      </c>
      <c r="D4700" s="22">
        <v>66</v>
      </c>
      <c r="E4700" s="23"/>
    </row>
    <row r="4701" spans="1:5" ht="20" customHeight="1">
      <c r="A4701" s="19" t="s">
        <v>8290</v>
      </c>
      <c r="B4701" s="20" t="s">
        <v>8291</v>
      </c>
      <c r="C4701" s="21" t="s">
        <v>345</v>
      </c>
      <c r="D4701" s="22">
        <v>66</v>
      </c>
      <c r="E4701" s="23"/>
    </row>
    <row r="4702" spans="1:5" ht="20" customHeight="1">
      <c r="A4702" s="19" t="s">
        <v>62</v>
      </c>
      <c r="B4702" s="20" t="s">
        <v>67</v>
      </c>
      <c r="C4702" s="21" t="s">
        <v>345</v>
      </c>
      <c r="D4702" s="22">
        <v>66</v>
      </c>
      <c r="E4702" s="23"/>
    </row>
    <row r="4703" spans="1:5" ht="20" customHeight="1">
      <c r="A4703" s="19" t="s">
        <v>8292</v>
      </c>
      <c r="B4703" s="20" t="s">
        <v>8293</v>
      </c>
      <c r="C4703" s="21" t="s">
        <v>345</v>
      </c>
      <c r="D4703" s="22">
        <v>65</v>
      </c>
      <c r="E4703" s="23"/>
    </row>
    <row r="4704" spans="1:5" ht="20" customHeight="1">
      <c r="A4704" s="19" t="s">
        <v>8294</v>
      </c>
      <c r="B4704" s="20" t="s">
        <v>8295</v>
      </c>
      <c r="C4704" s="21" t="s">
        <v>345</v>
      </c>
      <c r="D4704" s="22">
        <v>66</v>
      </c>
      <c r="E4704" s="23"/>
    </row>
    <row r="4705" spans="1:5" ht="20" customHeight="1">
      <c r="A4705" s="19" t="s">
        <v>8296</v>
      </c>
      <c r="B4705" s="20" t="s">
        <v>8295</v>
      </c>
      <c r="C4705" s="21" t="s">
        <v>345</v>
      </c>
      <c r="D4705" s="22">
        <v>66</v>
      </c>
      <c r="E4705" s="23"/>
    </row>
    <row r="4706" spans="1:5" ht="20" customHeight="1">
      <c r="A4706" s="19" t="s">
        <v>8297</v>
      </c>
      <c r="B4706" s="20" t="s">
        <v>8298</v>
      </c>
      <c r="C4706" s="21" t="s">
        <v>345</v>
      </c>
      <c r="D4706" s="22">
        <v>66</v>
      </c>
      <c r="E4706" s="23"/>
    </row>
    <row r="4707" spans="1:5" ht="20" customHeight="1">
      <c r="A4707" s="19" t="s">
        <v>8299</v>
      </c>
      <c r="B4707" s="20" t="s">
        <v>8300</v>
      </c>
      <c r="C4707" s="21" t="s">
        <v>345</v>
      </c>
      <c r="D4707" s="22">
        <v>67</v>
      </c>
      <c r="E4707" s="23"/>
    </row>
    <row r="4708" spans="1:5" ht="20" customHeight="1">
      <c r="A4708" s="19" t="s">
        <v>8301</v>
      </c>
      <c r="B4708" s="20" t="s">
        <v>8302</v>
      </c>
      <c r="C4708" s="21" t="s">
        <v>345</v>
      </c>
      <c r="D4708" s="22">
        <v>66</v>
      </c>
      <c r="E4708" s="23"/>
    </row>
    <row r="4709" spans="1:5" ht="20" customHeight="1">
      <c r="A4709" s="19" t="s">
        <v>8303</v>
      </c>
      <c r="B4709" s="20" t="s">
        <v>8304</v>
      </c>
      <c r="C4709" s="21" t="s">
        <v>345</v>
      </c>
      <c r="D4709" s="22">
        <v>66</v>
      </c>
      <c r="E4709" s="23"/>
    </row>
    <row r="4710" spans="1:5" ht="20" customHeight="1">
      <c r="A4710" s="19" t="s">
        <v>8305</v>
      </c>
      <c r="B4710" s="20" t="s">
        <v>8306</v>
      </c>
      <c r="C4710" s="21" t="s">
        <v>345</v>
      </c>
      <c r="D4710" s="22">
        <v>65</v>
      </c>
      <c r="E4710" s="23"/>
    </row>
    <row r="4711" spans="1:5" ht="20" customHeight="1">
      <c r="A4711" s="19" t="s">
        <v>8307</v>
      </c>
      <c r="B4711" s="20" t="s">
        <v>8308</v>
      </c>
      <c r="C4711" s="21" t="s">
        <v>345</v>
      </c>
      <c r="D4711" s="22">
        <v>66</v>
      </c>
      <c r="E4711" s="23"/>
    </row>
    <row r="4712" spans="1:5" ht="20" customHeight="1">
      <c r="A4712" s="19" t="s">
        <v>8309</v>
      </c>
      <c r="B4712" s="20" t="s">
        <v>8308</v>
      </c>
      <c r="C4712" s="21" t="s">
        <v>345</v>
      </c>
      <c r="D4712" s="22">
        <v>66</v>
      </c>
      <c r="E4712" s="23"/>
    </row>
    <row r="4713" spans="1:5" ht="20" customHeight="1">
      <c r="A4713" s="19" t="s">
        <v>8310</v>
      </c>
      <c r="B4713" s="20" t="s">
        <v>8311</v>
      </c>
      <c r="C4713" s="21" t="s">
        <v>345</v>
      </c>
      <c r="D4713" s="22">
        <v>66</v>
      </c>
      <c r="E4713" s="23"/>
    </row>
    <row r="4714" spans="1:5" ht="20" customHeight="1">
      <c r="A4714" s="19" t="s">
        <v>8312</v>
      </c>
      <c r="B4714" s="20" t="s">
        <v>8313</v>
      </c>
      <c r="C4714" s="21" t="s">
        <v>139</v>
      </c>
      <c r="D4714" s="22">
        <v>63</v>
      </c>
      <c r="E4714" s="23"/>
    </row>
    <row r="4715" spans="1:5" ht="20" customHeight="1">
      <c r="A4715" s="19" t="s">
        <v>8314</v>
      </c>
      <c r="B4715" s="20" t="s">
        <v>8315</v>
      </c>
      <c r="C4715" s="21" t="s">
        <v>345</v>
      </c>
      <c r="D4715" s="22">
        <v>66</v>
      </c>
      <c r="E4715" s="23"/>
    </row>
    <row r="4716" spans="1:5" ht="20" customHeight="1">
      <c r="A4716" s="19" t="s">
        <v>8316</v>
      </c>
      <c r="B4716" s="20" t="s">
        <v>8317</v>
      </c>
      <c r="C4716" s="21" t="s">
        <v>345</v>
      </c>
      <c r="D4716" s="22">
        <v>66</v>
      </c>
      <c r="E4716" s="23"/>
    </row>
    <row r="4717" spans="1:5" ht="20" customHeight="1">
      <c r="A4717" s="19" t="s">
        <v>8318</v>
      </c>
      <c r="B4717" s="20" t="s">
        <v>8319</v>
      </c>
      <c r="C4717" s="21" t="s">
        <v>345</v>
      </c>
      <c r="D4717" s="22">
        <v>64</v>
      </c>
      <c r="E4717" s="23"/>
    </row>
    <row r="4718" spans="1:5" ht="20" customHeight="1">
      <c r="A4718" s="19" t="s">
        <v>8320</v>
      </c>
      <c r="B4718" s="20" t="s">
        <v>8321</v>
      </c>
      <c r="C4718" s="21" t="s">
        <v>345</v>
      </c>
      <c r="D4718" s="22">
        <v>65</v>
      </c>
      <c r="E4718" s="23"/>
    </row>
    <row r="4719" spans="1:5" ht="20" customHeight="1">
      <c r="A4719" s="19" t="s">
        <v>8322</v>
      </c>
      <c r="B4719" s="20" t="s">
        <v>8321</v>
      </c>
      <c r="C4719" s="21" t="s">
        <v>345</v>
      </c>
      <c r="D4719" s="22">
        <v>65</v>
      </c>
      <c r="E4719" s="23"/>
    </row>
    <row r="4720" spans="1:5" ht="20" customHeight="1">
      <c r="A4720" s="19" t="s">
        <v>8323</v>
      </c>
      <c r="B4720" s="20" t="s">
        <v>8321</v>
      </c>
      <c r="C4720" s="21" t="s">
        <v>345</v>
      </c>
      <c r="D4720" s="22">
        <v>65</v>
      </c>
      <c r="E4720" s="23"/>
    </row>
    <row r="4721" spans="1:5" ht="20" customHeight="1">
      <c r="A4721" s="19" t="s">
        <v>8324</v>
      </c>
      <c r="B4721" s="20" t="s">
        <v>8325</v>
      </c>
      <c r="C4721" s="21" t="s">
        <v>345</v>
      </c>
      <c r="D4721" s="22">
        <v>66</v>
      </c>
      <c r="E4721" s="23"/>
    </row>
    <row r="4722" spans="1:5" ht="20" customHeight="1">
      <c r="A4722" s="19" t="s">
        <v>8326</v>
      </c>
      <c r="B4722" s="20" t="s">
        <v>8325</v>
      </c>
      <c r="C4722" s="21" t="s">
        <v>345</v>
      </c>
      <c r="D4722" s="22">
        <v>66</v>
      </c>
      <c r="E4722" s="23"/>
    </row>
    <row r="4723" spans="1:5" ht="20" customHeight="1">
      <c r="A4723" s="19" t="s">
        <v>8327</v>
      </c>
      <c r="B4723" s="20" t="s">
        <v>8328</v>
      </c>
      <c r="C4723" s="21" t="s">
        <v>345</v>
      </c>
      <c r="D4723" s="22">
        <v>66</v>
      </c>
      <c r="E4723" s="23"/>
    </row>
    <row r="4724" spans="1:5" ht="20" customHeight="1">
      <c r="A4724" s="19" t="s">
        <v>8329</v>
      </c>
      <c r="B4724" s="20" t="s">
        <v>8330</v>
      </c>
      <c r="C4724" s="21" t="s">
        <v>345</v>
      </c>
      <c r="D4724" s="22">
        <v>67</v>
      </c>
      <c r="E4724" s="23"/>
    </row>
    <row r="4725" spans="1:5" ht="20" customHeight="1">
      <c r="A4725" s="19" t="s">
        <v>8331</v>
      </c>
      <c r="B4725" s="20" t="s">
        <v>8332</v>
      </c>
      <c r="C4725" s="21" t="s">
        <v>345</v>
      </c>
      <c r="D4725" s="22">
        <v>66</v>
      </c>
      <c r="E4725" s="23"/>
    </row>
    <row r="4726" spans="1:5" ht="20" customHeight="1">
      <c r="A4726" s="19" t="s">
        <v>8333</v>
      </c>
      <c r="B4726" s="20" t="s">
        <v>8334</v>
      </c>
      <c r="C4726" s="21" t="s">
        <v>345</v>
      </c>
      <c r="D4726" s="22">
        <v>66</v>
      </c>
      <c r="E4726" s="23"/>
    </row>
    <row r="4727" spans="1:5" ht="20" customHeight="1">
      <c r="A4727" s="19" t="s">
        <v>8335</v>
      </c>
      <c r="B4727" s="20" t="s">
        <v>8336</v>
      </c>
      <c r="C4727" s="21" t="s">
        <v>345</v>
      </c>
      <c r="D4727" s="22">
        <v>67</v>
      </c>
      <c r="E4727" s="23"/>
    </row>
    <row r="4728" spans="1:5" ht="20" customHeight="1">
      <c r="A4728" s="19" t="s">
        <v>8337</v>
      </c>
      <c r="B4728" s="20" t="s">
        <v>8338</v>
      </c>
      <c r="C4728" s="21" t="s">
        <v>345</v>
      </c>
      <c r="D4728" s="22">
        <v>65</v>
      </c>
      <c r="E4728" s="23"/>
    </row>
    <row r="4729" spans="1:5" ht="20" customHeight="1">
      <c r="A4729" s="19" t="s">
        <v>8339</v>
      </c>
      <c r="B4729" s="20" t="s">
        <v>8340</v>
      </c>
      <c r="C4729" s="21" t="s">
        <v>345</v>
      </c>
      <c r="D4729" s="22">
        <v>66</v>
      </c>
      <c r="E4729" s="23"/>
    </row>
    <row r="4730" spans="1:5" ht="20" customHeight="1">
      <c r="A4730" s="19" t="s">
        <v>8341</v>
      </c>
      <c r="B4730" s="20" t="s">
        <v>8340</v>
      </c>
      <c r="C4730" s="21" t="s">
        <v>345</v>
      </c>
      <c r="D4730" s="22">
        <v>66</v>
      </c>
      <c r="E4730" s="23"/>
    </row>
    <row r="4731" spans="1:5" ht="20" customHeight="1">
      <c r="A4731" s="19" t="s">
        <v>8342</v>
      </c>
      <c r="B4731" s="20" t="s">
        <v>8340</v>
      </c>
      <c r="C4731" s="21" t="s">
        <v>345</v>
      </c>
      <c r="D4731" s="22">
        <v>66</v>
      </c>
      <c r="E4731" s="23"/>
    </row>
    <row r="4732" spans="1:5" ht="20" customHeight="1">
      <c r="A4732" s="19" t="s">
        <v>8343</v>
      </c>
      <c r="B4732" s="20" t="s">
        <v>8340</v>
      </c>
      <c r="C4732" s="21" t="s">
        <v>345</v>
      </c>
      <c r="D4732" s="22">
        <v>66</v>
      </c>
      <c r="E4732" s="23"/>
    </row>
    <row r="4733" spans="1:5" ht="20" customHeight="1">
      <c r="A4733" s="19" t="s">
        <v>8344</v>
      </c>
      <c r="B4733" s="20" t="s">
        <v>8345</v>
      </c>
      <c r="C4733" s="21" t="s">
        <v>345</v>
      </c>
      <c r="D4733" s="22">
        <v>66</v>
      </c>
      <c r="E4733" s="23"/>
    </row>
    <row r="4734" spans="1:5" ht="20" customHeight="1">
      <c r="A4734" s="19" t="s">
        <v>8346</v>
      </c>
      <c r="B4734" s="20" t="s">
        <v>8347</v>
      </c>
      <c r="C4734" s="21" t="s">
        <v>345</v>
      </c>
      <c r="D4734" s="22">
        <v>66</v>
      </c>
      <c r="E4734" s="23"/>
    </row>
    <row r="4735" spans="1:5" ht="20" customHeight="1">
      <c r="A4735" s="19" t="s">
        <v>8348</v>
      </c>
      <c r="B4735" s="20" t="s">
        <v>8349</v>
      </c>
      <c r="C4735" s="21" t="s">
        <v>345</v>
      </c>
      <c r="D4735" s="22">
        <v>66</v>
      </c>
      <c r="E4735" s="23"/>
    </row>
    <row r="4736" spans="1:5" ht="20" customHeight="1">
      <c r="A4736" s="19" t="s">
        <v>8350</v>
      </c>
      <c r="B4736" s="20" t="s">
        <v>8351</v>
      </c>
      <c r="C4736" s="21" t="s">
        <v>345</v>
      </c>
      <c r="D4736" s="22">
        <v>65</v>
      </c>
      <c r="E4736" s="23"/>
    </row>
    <row r="4737" spans="1:5" ht="20" customHeight="1">
      <c r="A4737" s="19" t="s">
        <v>8352</v>
      </c>
      <c r="B4737" s="20" t="s">
        <v>8353</v>
      </c>
      <c r="C4737" s="21" t="s">
        <v>345</v>
      </c>
      <c r="D4737" s="22">
        <v>66</v>
      </c>
      <c r="E4737" s="23"/>
    </row>
    <row r="4738" spans="1:5" ht="20" customHeight="1">
      <c r="A4738" s="19" t="s">
        <v>8354</v>
      </c>
      <c r="B4738" s="20" t="s">
        <v>8355</v>
      </c>
      <c r="C4738" s="21" t="s">
        <v>345</v>
      </c>
      <c r="D4738" s="22">
        <v>66</v>
      </c>
      <c r="E4738" s="23"/>
    </row>
    <row r="4739" spans="1:5" ht="20" customHeight="1">
      <c r="A4739" s="19" t="s">
        <v>8356</v>
      </c>
      <c r="B4739" s="20" t="s">
        <v>8355</v>
      </c>
      <c r="C4739" s="21" t="s">
        <v>345</v>
      </c>
      <c r="D4739" s="22">
        <v>66</v>
      </c>
      <c r="E4739" s="23"/>
    </row>
    <row r="4740" spans="1:5" ht="20" customHeight="1">
      <c r="A4740" s="19" t="s">
        <v>8357</v>
      </c>
      <c r="B4740" s="20" t="s">
        <v>8358</v>
      </c>
      <c r="C4740" s="21" t="s">
        <v>345</v>
      </c>
      <c r="D4740" s="22">
        <v>66</v>
      </c>
      <c r="E4740" s="23"/>
    </row>
    <row r="4741" spans="1:5" ht="20" customHeight="1">
      <c r="A4741" s="19" t="s">
        <v>8359</v>
      </c>
      <c r="B4741" s="20" t="s">
        <v>8360</v>
      </c>
      <c r="C4741" s="21" t="s">
        <v>345</v>
      </c>
      <c r="D4741" s="22">
        <v>66</v>
      </c>
      <c r="E4741" s="23"/>
    </row>
    <row r="4742" spans="1:5" ht="20" customHeight="1">
      <c r="A4742" s="19" t="s">
        <v>8361</v>
      </c>
      <c r="B4742" s="20" t="s">
        <v>8362</v>
      </c>
      <c r="C4742" s="21" t="s">
        <v>345</v>
      </c>
      <c r="D4742" s="22">
        <v>65</v>
      </c>
      <c r="E4742" s="23"/>
    </row>
    <row r="4743" spans="1:5" ht="20" customHeight="1">
      <c r="A4743" s="19" t="s">
        <v>8363</v>
      </c>
      <c r="B4743" s="20" t="s">
        <v>8364</v>
      </c>
      <c r="C4743" s="21" t="s">
        <v>345</v>
      </c>
      <c r="D4743" s="22">
        <v>66</v>
      </c>
      <c r="E4743" s="23"/>
    </row>
    <row r="4744" spans="1:5" ht="20" customHeight="1">
      <c r="A4744" s="19" t="s">
        <v>8365</v>
      </c>
      <c r="B4744" s="20" t="s">
        <v>8366</v>
      </c>
      <c r="C4744" s="21" t="s">
        <v>345</v>
      </c>
      <c r="D4744" s="22">
        <v>66</v>
      </c>
      <c r="E4744" s="23"/>
    </row>
    <row r="4745" spans="1:5" ht="20" customHeight="1">
      <c r="A4745" s="19" t="s">
        <v>8367</v>
      </c>
      <c r="B4745" s="20" t="s">
        <v>8366</v>
      </c>
      <c r="C4745" s="21" t="s">
        <v>345</v>
      </c>
      <c r="D4745" s="22">
        <v>66</v>
      </c>
      <c r="E4745" s="23"/>
    </row>
    <row r="4746" spans="1:5" ht="20" customHeight="1">
      <c r="A4746" s="19" t="s">
        <v>8368</v>
      </c>
      <c r="B4746" s="20" t="s">
        <v>8369</v>
      </c>
      <c r="C4746" s="21" t="s">
        <v>345</v>
      </c>
      <c r="D4746" s="22">
        <v>66</v>
      </c>
      <c r="E4746" s="23"/>
    </row>
    <row r="4747" spans="1:5" ht="20" customHeight="1">
      <c r="A4747" s="19" t="s">
        <v>8370</v>
      </c>
      <c r="B4747" s="20" t="s">
        <v>8371</v>
      </c>
      <c r="C4747" s="21" t="s">
        <v>345</v>
      </c>
      <c r="D4747" s="22">
        <v>66</v>
      </c>
      <c r="E4747" s="23"/>
    </row>
    <row r="4748" spans="1:5" ht="20" customHeight="1">
      <c r="A4748" s="19" t="s">
        <v>8372</v>
      </c>
      <c r="B4748" s="20" t="s">
        <v>8373</v>
      </c>
      <c r="C4748" s="21" t="s">
        <v>139</v>
      </c>
      <c r="D4748" s="22">
        <v>63</v>
      </c>
      <c r="E4748" s="23"/>
    </row>
    <row r="4749" spans="1:5" ht="20" customHeight="1">
      <c r="A4749" s="19" t="s">
        <v>8374</v>
      </c>
      <c r="B4749" s="20" t="s">
        <v>8375</v>
      </c>
      <c r="C4749" s="21" t="s">
        <v>345</v>
      </c>
      <c r="D4749" s="22">
        <v>64</v>
      </c>
      <c r="E4749" s="23"/>
    </row>
    <row r="4750" spans="1:5" ht="20" customHeight="1">
      <c r="A4750" s="19" t="s">
        <v>8376</v>
      </c>
      <c r="B4750" s="20" t="s">
        <v>8375</v>
      </c>
      <c r="C4750" s="21" t="s">
        <v>345</v>
      </c>
      <c r="D4750" s="22">
        <v>64</v>
      </c>
      <c r="E4750" s="23"/>
    </row>
    <row r="4751" spans="1:5" ht="20" customHeight="1">
      <c r="A4751" s="19" t="s">
        <v>8377</v>
      </c>
      <c r="B4751" s="20" t="s">
        <v>8375</v>
      </c>
      <c r="C4751" s="21" t="s">
        <v>345</v>
      </c>
      <c r="D4751" s="22">
        <v>64</v>
      </c>
      <c r="E4751" s="23"/>
    </row>
    <row r="4752" spans="1:5" ht="20" customHeight="1">
      <c r="A4752" s="19" t="s">
        <v>8378</v>
      </c>
      <c r="B4752" s="20" t="s">
        <v>8375</v>
      </c>
      <c r="C4752" s="21" t="s">
        <v>345</v>
      </c>
      <c r="D4752" s="22">
        <v>64</v>
      </c>
      <c r="E4752" s="23"/>
    </row>
    <row r="4753" spans="1:5" ht="20" customHeight="1">
      <c r="A4753" s="19" t="s">
        <v>8379</v>
      </c>
      <c r="B4753" s="20" t="s">
        <v>8380</v>
      </c>
      <c r="C4753" s="21" t="s">
        <v>345</v>
      </c>
      <c r="D4753" s="22">
        <v>65</v>
      </c>
      <c r="E4753" s="23"/>
    </row>
    <row r="4754" spans="1:5" ht="20" customHeight="1">
      <c r="A4754" s="19" t="s">
        <v>8381</v>
      </c>
      <c r="B4754" s="20" t="s">
        <v>8382</v>
      </c>
      <c r="C4754" s="21" t="s">
        <v>345</v>
      </c>
      <c r="D4754" s="22">
        <v>66</v>
      </c>
      <c r="E4754" s="23"/>
    </row>
    <row r="4755" spans="1:5" ht="20" customHeight="1">
      <c r="A4755" s="19" t="s">
        <v>8383</v>
      </c>
      <c r="B4755" s="20" t="s">
        <v>8384</v>
      </c>
      <c r="C4755" s="21" t="s">
        <v>345</v>
      </c>
      <c r="D4755" s="22">
        <v>66</v>
      </c>
      <c r="E4755" s="23"/>
    </row>
    <row r="4756" spans="1:5" ht="20" customHeight="1">
      <c r="A4756" s="19" t="s">
        <v>8385</v>
      </c>
      <c r="B4756" s="20" t="s">
        <v>8384</v>
      </c>
      <c r="C4756" s="21" t="s">
        <v>345</v>
      </c>
      <c r="D4756" s="22">
        <v>66</v>
      </c>
      <c r="E4756" s="23"/>
    </row>
    <row r="4757" spans="1:5" ht="20" customHeight="1">
      <c r="A4757" s="19" t="s">
        <v>8386</v>
      </c>
      <c r="B4757" s="20" t="s">
        <v>8387</v>
      </c>
      <c r="C4757" s="21" t="s">
        <v>345</v>
      </c>
      <c r="D4757" s="22">
        <v>66</v>
      </c>
      <c r="E4757" s="23"/>
    </row>
    <row r="4758" spans="1:5" ht="20" customHeight="1">
      <c r="A4758" s="19" t="s">
        <v>8388</v>
      </c>
      <c r="B4758" s="20" t="s">
        <v>8389</v>
      </c>
      <c r="C4758" s="21" t="s">
        <v>345</v>
      </c>
      <c r="D4758" s="22">
        <v>66</v>
      </c>
      <c r="E4758" s="23"/>
    </row>
    <row r="4759" spans="1:5" ht="20" customHeight="1">
      <c r="A4759" s="19" t="s">
        <v>8390</v>
      </c>
      <c r="B4759" s="20" t="s">
        <v>8391</v>
      </c>
      <c r="C4759" s="21" t="s">
        <v>345</v>
      </c>
      <c r="D4759" s="22">
        <v>65</v>
      </c>
      <c r="E4759" s="23"/>
    </row>
    <row r="4760" spans="1:5" ht="20" customHeight="1">
      <c r="A4760" s="19" t="s">
        <v>8392</v>
      </c>
      <c r="B4760" s="20" t="s">
        <v>8391</v>
      </c>
      <c r="C4760" s="21" t="s">
        <v>345</v>
      </c>
      <c r="D4760" s="22">
        <v>65</v>
      </c>
      <c r="E4760" s="23"/>
    </row>
    <row r="4761" spans="1:5" ht="20" customHeight="1">
      <c r="A4761" s="19" t="s">
        <v>8393</v>
      </c>
      <c r="B4761" s="20" t="s">
        <v>8391</v>
      </c>
      <c r="C4761" s="21" t="s">
        <v>345</v>
      </c>
      <c r="D4761" s="22">
        <v>65</v>
      </c>
      <c r="E4761" s="23"/>
    </row>
    <row r="4762" spans="1:5" ht="20" customHeight="1">
      <c r="A4762" s="19" t="s">
        <v>8394</v>
      </c>
      <c r="B4762" s="20" t="s">
        <v>8391</v>
      </c>
      <c r="C4762" s="21" t="s">
        <v>345</v>
      </c>
      <c r="D4762" s="22">
        <v>65</v>
      </c>
      <c r="E4762" s="23"/>
    </row>
    <row r="4763" spans="1:5" ht="20" customHeight="1">
      <c r="A4763" s="19" t="s">
        <v>8395</v>
      </c>
      <c r="B4763" s="20" t="s">
        <v>8396</v>
      </c>
      <c r="C4763" s="21" t="s">
        <v>345</v>
      </c>
      <c r="D4763" s="22">
        <v>66</v>
      </c>
      <c r="E4763" s="23"/>
    </row>
    <row r="4764" spans="1:5" ht="20" customHeight="1">
      <c r="A4764" s="19" t="s">
        <v>8397</v>
      </c>
      <c r="B4764" s="20" t="s">
        <v>8398</v>
      </c>
      <c r="C4764" s="21" t="s">
        <v>345</v>
      </c>
      <c r="D4764" s="22">
        <v>66</v>
      </c>
      <c r="E4764" s="23"/>
    </row>
    <row r="4765" spans="1:5" ht="20" customHeight="1">
      <c r="A4765" s="19" t="s">
        <v>8399</v>
      </c>
      <c r="B4765" s="20" t="s">
        <v>8398</v>
      </c>
      <c r="C4765" s="21" t="s">
        <v>345</v>
      </c>
      <c r="D4765" s="22">
        <v>66</v>
      </c>
      <c r="E4765" s="23"/>
    </row>
    <row r="4766" spans="1:5" ht="20" customHeight="1">
      <c r="A4766" s="19" t="s">
        <v>8400</v>
      </c>
      <c r="B4766" s="20" t="s">
        <v>8398</v>
      </c>
      <c r="C4766" s="21" t="s">
        <v>345</v>
      </c>
      <c r="D4766" s="22">
        <v>66</v>
      </c>
      <c r="E4766" s="23"/>
    </row>
    <row r="4767" spans="1:5" ht="20" customHeight="1">
      <c r="A4767" s="19" t="s">
        <v>8401</v>
      </c>
      <c r="B4767" s="20" t="s">
        <v>8398</v>
      </c>
      <c r="C4767" s="21" t="s">
        <v>345</v>
      </c>
      <c r="D4767" s="22">
        <v>66</v>
      </c>
      <c r="E4767" s="23"/>
    </row>
    <row r="4768" spans="1:5" ht="20" customHeight="1">
      <c r="A4768" s="19" t="s">
        <v>8402</v>
      </c>
      <c r="B4768" s="20" t="s">
        <v>8403</v>
      </c>
      <c r="C4768" s="21" t="s">
        <v>345</v>
      </c>
      <c r="D4768" s="22">
        <v>67</v>
      </c>
      <c r="E4768" s="23"/>
    </row>
    <row r="4769" spans="1:5" ht="20" customHeight="1">
      <c r="A4769" s="19" t="s">
        <v>8404</v>
      </c>
      <c r="B4769" s="20" t="s">
        <v>8405</v>
      </c>
      <c r="C4769" s="21" t="s">
        <v>345</v>
      </c>
      <c r="D4769" s="22">
        <v>66</v>
      </c>
      <c r="E4769" s="23"/>
    </row>
    <row r="4770" spans="1:5" ht="20" customHeight="1">
      <c r="A4770" s="19" t="s">
        <v>8406</v>
      </c>
      <c r="B4770" s="20" t="s">
        <v>8407</v>
      </c>
      <c r="C4770" s="21" t="s">
        <v>345</v>
      </c>
      <c r="D4770" s="22">
        <v>66</v>
      </c>
      <c r="E4770" s="23"/>
    </row>
    <row r="4771" spans="1:5" ht="20" customHeight="1">
      <c r="A4771" s="19" t="s">
        <v>8408</v>
      </c>
      <c r="B4771" s="20" t="s">
        <v>8409</v>
      </c>
      <c r="C4771" s="21" t="s">
        <v>345</v>
      </c>
      <c r="D4771" s="22">
        <v>66</v>
      </c>
      <c r="E4771" s="23"/>
    </row>
    <row r="4772" spans="1:5" ht="20" customHeight="1">
      <c r="A4772" s="19" t="s">
        <v>8410</v>
      </c>
      <c r="B4772" s="20" t="s">
        <v>8411</v>
      </c>
      <c r="C4772" s="21" t="s">
        <v>345</v>
      </c>
      <c r="D4772" s="22">
        <v>65</v>
      </c>
      <c r="E4772" s="23"/>
    </row>
    <row r="4773" spans="1:5" ht="20" customHeight="1">
      <c r="A4773" s="19" t="s">
        <v>8412</v>
      </c>
      <c r="B4773" s="20" t="s">
        <v>8413</v>
      </c>
      <c r="C4773" s="21" t="s">
        <v>345</v>
      </c>
      <c r="D4773" s="22">
        <v>66</v>
      </c>
      <c r="E4773" s="23"/>
    </row>
    <row r="4774" spans="1:5" ht="20" customHeight="1">
      <c r="A4774" s="19" t="s">
        <v>8414</v>
      </c>
      <c r="B4774" s="20" t="s">
        <v>8413</v>
      </c>
      <c r="C4774" s="21" t="s">
        <v>345</v>
      </c>
      <c r="D4774" s="22">
        <v>66</v>
      </c>
      <c r="E4774" s="23"/>
    </row>
    <row r="4775" spans="1:5" ht="20" customHeight="1">
      <c r="A4775" s="19" t="s">
        <v>8415</v>
      </c>
      <c r="B4775" s="20" t="s">
        <v>8416</v>
      </c>
      <c r="C4775" s="21" t="s">
        <v>345</v>
      </c>
      <c r="D4775" s="22">
        <v>66</v>
      </c>
      <c r="E4775" s="23"/>
    </row>
    <row r="4776" spans="1:5" ht="20" customHeight="1">
      <c r="A4776" s="19" t="s">
        <v>8417</v>
      </c>
      <c r="B4776" s="20" t="s">
        <v>8418</v>
      </c>
      <c r="C4776" s="21" t="s">
        <v>345</v>
      </c>
      <c r="D4776" s="22">
        <v>66</v>
      </c>
      <c r="E4776" s="23"/>
    </row>
    <row r="4777" spans="1:5" ht="20" customHeight="1">
      <c r="A4777" s="19" t="s">
        <v>8419</v>
      </c>
      <c r="B4777" s="20" t="s">
        <v>8420</v>
      </c>
      <c r="C4777" s="21" t="s">
        <v>345</v>
      </c>
      <c r="D4777" s="22">
        <v>66</v>
      </c>
      <c r="E4777" s="23"/>
    </row>
    <row r="4778" spans="1:5" ht="20" customHeight="1">
      <c r="A4778" s="19" t="s">
        <v>8421</v>
      </c>
      <c r="B4778" s="20" t="s">
        <v>8422</v>
      </c>
      <c r="C4778" s="21" t="s">
        <v>345</v>
      </c>
      <c r="D4778" s="22">
        <v>65</v>
      </c>
      <c r="E4778" s="23"/>
    </row>
    <row r="4779" spans="1:5" ht="20" customHeight="1">
      <c r="A4779" s="19" t="s">
        <v>8423</v>
      </c>
      <c r="B4779" s="20" t="s">
        <v>8424</v>
      </c>
      <c r="C4779" s="21" t="s">
        <v>345</v>
      </c>
      <c r="D4779" s="22">
        <v>66</v>
      </c>
      <c r="E4779" s="23"/>
    </row>
    <row r="4780" spans="1:5" ht="20" customHeight="1">
      <c r="A4780" s="19" t="s">
        <v>8425</v>
      </c>
      <c r="B4780" s="20" t="s">
        <v>8424</v>
      </c>
      <c r="C4780" s="21" t="s">
        <v>345</v>
      </c>
      <c r="D4780" s="22">
        <v>66</v>
      </c>
      <c r="E4780" s="23"/>
    </row>
    <row r="4781" spans="1:5" ht="20" customHeight="1">
      <c r="A4781" s="19" t="s">
        <v>8426</v>
      </c>
      <c r="B4781" s="20" t="s">
        <v>8427</v>
      </c>
      <c r="C4781" s="21" t="s">
        <v>345</v>
      </c>
      <c r="D4781" s="22">
        <v>66</v>
      </c>
      <c r="E4781" s="23"/>
    </row>
    <row r="4782" spans="1:5" ht="20" customHeight="1">
      <c r="A4782" s="19" t="s">
        <v>8428</v>
      </c>
      <c r="B4782" s="20" t="s">
        <v>8429</v>
      </c>
      <c r="C4782" s="21" t="s">
        <v>345</v>
      </c>
      <c r="D4782" s="22">
        <v>67</v>
      </c>
      <c r="E4782" s="23"/>
    </row>
    <row r="4783" spans="1:5" ht="20" customHeight="1">
      <c r="A4783" s="19" t="s">
        <v>8430</v>
      </c>
      <c r="B4783" s="20" t="s">
        <v>8431</v>
      </c>
      <c r="C4783" s="21" t="s">
        <v>345</v>
      </c>
      <c r="D4783" s="22">
        <v>66</v>
      </c>
      <c r="E4783" s="23"/>
    </row>
    <row r="4784" spans="1:5" ht="20" customHeight="1">
      <c r="A4784" s="19" t="s">
        <v>8432</v>
      </c>
      <c r="B4784" s="20" t="s">
        <v>8433</v>
      </c>
      <c r="C4784" s="21" t="s">
        <v>296</v>
      </c>
      <c r="D4784" s="22">
        <v>60</v>
      </c>
      <c r="E4784" s="23"/>
    </row>
    <row r="4785" spans="1:5" ht="20" customHeight="1">
      <c r="A4785" s="19" t="s">
        <v>8434</v>
      </c>
      <c r="B4785" s="20" t="s">
        <v>8433</v>
      </c>
      <c r="C4785" s="21" t="s">
        <v>296</v>
      </c>
      <c r="D4785" s="22">
        <v>60</v>
      </c>
      <c r="E4785" s="23"/>
    </row>
    <row r="4786" spans="1:5" ht="20" customHeight="1">
      <c r="A4786" s="19" t="s">
        <v>8435</v>
      </c>
      <c r="B4786" s="20" t="s">
        <v>8433</v>
      </c>
      <c r="C4786" s="21" t="s">
        <v>296</v>
      </c>
      <c r="D4786" s="22">
        <v>60</v>
      </c>
      <c r="E4786" s="23"/>
    </row>
    <row r="4787" spans="1:5" ht="20" customHeight="1">
      <c r="A4787" s="19" t="s">
        <v>8436</v>
      </c>
      <c r="B4787" s="20" t="s">
        <v>8437</v>
      </c>
      <c r="C4787" s="21" t="s">
        <v>345</v>
      </c>
      <c r="D4787" s="22">
        <v>66</v>
      </c>
      <c r="E4787" s="23"/>
    </row>
    <row r="4788" spans="1:5" ht="20" customHeight="1">
      <c r="A4788" s="19" t="s">
        <v>8438</v>
      </c>
      <c r="B4788" s="20" t="s">
        <v>8439</v>
      </c>
      <c r="C4788" s="21" t="s">
        <v>345</v>
      </c>
      <c r="D4788" s="22">
        <v>65</v>
      </c>
      <c r="E4788" s="23"/>
    </row>
    <row r="4789" spans="1:5" ht="20" customHeight="1">
      <c r="A4789" s="19" t="s">
        <v>8440</v>
      </c>
      <c r="B4789" s="20" t="s">
        <v>8441</v>
      </c>
      <c r="C4789" s="21" t="s">
        <v>345</v>
      </c>
      <c r="D4789" s="22">
        <v>66</v>
      </c>
      <c r="E4789" s="23"/>
    </row>
    <row r="4790" spans="1:5" ht="20" customHeight="1">
      <c r="A4790" s="19" t="s">
        <v>8442</v>
      </c>
      <c r="B4790" s="20" t="s">
        <v>8441</v>
      </c>
      <c r="C4790" s="21" t="s">
        <v>345</v>
      </c>
      <c r="D4790" s="22">
        <v>66</v>
      </c>
      <c r="E4790" s="23"/>
    </row>
    <row r="4791" spans="1:5" ht="20" customHeight="1">
      <c r="A4791" s="19" t="s">
        <v>8443</v>
      </c>
      <c r="B4791" s="20" t="s">
        <v>8444</v>
      </c>
      <c r="C4791" s="21" t="s">
        <v>345</v>
      </c>
      <c r="D4791" s="22">
        <v>64</v>
      </c>
      <c r="E4791" s="23"/>
    </row>
    <row r="4792" spans="1:5" ht="20" customHeight="1">
      <c r="A4792" s="19" t="s">
        <v>8445</v>
      </c>
      <c r="B4792" s="20" t="s">
        <v>8444</v>
      </c>
      <c r="C4792" s="21" t="s">
        <v>345</v>
      </c>
      <c r="D4792" s="22">
        <v>64</v>
      </c>
      <c r="E4792" s="23"/>
    </row>
    <row r="4793" spans="1:5" ht="20" customHeight="1">
      <c r="A4793" s="19" t="s">
        <v>8446</v>
      </c>
      <c r="B4793" s="20" t="s">
        <v>8444</v>
      </c>
      <c r="C4793" s="21" t="s">
        <v>345</v>
      </c>
      <c r="D4793" s="22">
        <v>64</v>
      </c>
      <c r="E4793" s="23"/>
    </row>
    <row r="4794" spans="1:5" ht="20" customHeight="1">
      <c r="A4794" s="19" t="s">
        <v>8447</v>
      </c>
      <c r="B4794" s="20" t="s">
        <v>8448</v>
      </c>
      <c r="C4794" s="21" t="s">
        <v>345</v>
      </c>
      <c r="D4794" s="22">
        <v>66</v>
      </c>
      <c r="E4794" s="23"/>
    </row>
    <row r="4795" spans="1:5" ht="20" customHeight="1">
      <c r="A4795" s="19" t="s">
        <v>8449</v>
      </c>
      <c r="B4795" s="20" t="s">
        <v>8450</v>
      </c>
      <c r="C4795" s="21" t="s">
        <v>345</v>
      </c>
      <c r="D4795" s="22">
        <v>66</v>
      </c>
      <c r="E4795" s="23"/>
    </row>
    <row r="4796" spans="1:5" ht="20" customHeight="1">
      <c r="A4796" s="19" t="s">
        <v>8451</v>
      </c>
      <c r="B4796" s="20" t="s">
        <v>8452</v>
      </c>
      <c r="C4796" s="21" t="s">
        <v>296</v>
      </c>
      <c r="D4796" s="22">
        <v>61</v>
      </c>
      <c r="E4796" s="23"/>
    </row>
    <row r="4797" spans="1:5" ht="20" customHeight="1">
      <c r="A4797" s="19" t="s">
        <v>8453</v>
      </c>
      <c r="B4797" s="20" t="s">
        <v>8452</v>
      </c>
      <c r="C4797" s="21" t="s">
        <v>296</v>
      </c>
      <c r="D4797" s="22">
        <v>61</v>
      </c>
      <c r="E4797" s="23"/>
    </row>
    <row r="4798" spans="1:5" ht="20" customHeight="1">
      <c r="A4798" s="19" t="s">
        <v>8454</v>
      </c>
      <c r="B4798" s="20" t="s">
        <v>8455</v>
      </c>
      <c r="C4798" s="21" t="s">
        <v>345</v>
      </c>
      <c r="D4798" s="22">
        <v>66</v>
      </c>
      <c r="E4798" s="23"/>
    </row>
    <row r="4799" spans="1:5" ht="20" customHeight="1">
      <c r="A4799" s="19" t="s">
        <v>8456</v>
      </c>
      <c r="B4799" s="20" t="s">
        <v>8457</v>
      </c>
      <c r="C4799" s="21" t="s">
        <v>345</v>
      </c>
      <c r="D4799" s="22">
        <v>67</v>
      </c>
      <c r="E4799" s="23"/>
    </row>
    <row r="4800" spans="1:5" ht="20" customHeight="1">
      <c r="A4800" s="19" t="s">
        <v>8458</v>
      </c>
      <c r="B4800" s="20" t="s">
        <v>8457</v>
      </c>
      <c r="C4800" s="21" t="s">
        <v>345</v>
      </c>
      <c r="D4800" s="22">
        <v>67</v>
      </c>
      <c r="E4800" s="23"/>
    </row>
    <row r="4801" spans="1:5" ht="20" customHeight="1">
      <c r="A4801" s="19" t="s">
        <v>8459</v>
      </c>
      <c r="B4801" s="20" t="s">
        <v>8460</v>
      </c>
      <c r="C4801" s="21" t="s">
        <v>345</v>
      </c>
      <c r="D4801" s="22">
        <v>65</v>
      </c>
      <c r="E4801" s="23"/>
    </row>
    <row r="4802" spans="1:5" ht="20" customHeight="1">
      <c r="A4802" s="19" t="s">
        <v>8461</v>
      </c>
      <c r="B4802" s="20" t="s">
        <v>8460</v>
      </c>
      <c r="C4802" s="21" t="s">
        <v>345</v>
      </c>
      <c r="D4802" s="22">
        <v>65</v>
      </c>
      <c r="E4802" s="23"/>
    </row>
    <row r="4803" spans="1:5" ht="20" customHeight="1">
      <c r="A4803" s="19" t="s">
        <v>8462</v>
      </c>
      <c r="B4803" s="20" t="s">
        <v>8460</v>
      </c>
      <c r="C4803" s="21" t="s">
        <v>345</v>
      </c>
      <c r="D4803" s="22">
        <v>65</v>
      </c>
      <c r="E4803" s="23"/>
    </row>
    <row r="4804" spans="1:5" ht="20" customHeight="1">
      <c r="A4804" s="19" t="s">
        <v>8463</v>
      </c>
      <c r="B4804" s="20" t="s">
        <v>8464</v>
      </c>
      <c r="C4804" s="21" t="s">
        <v>296</v>
      </c>
      <c r="D4804" s="22">
        <v>62</v>
      </c>
      <c r="E4804" s="23"/>
    </row>
    <row r="4805" spans="1:5" ht="20" customHeight="1">
      <c r="A4805" s="19" t="s">
        <v>8465</v>
      </c>
      <c r="B4805" s="20" t="s">
        <v>8466</v>
      </c>
      <c r="C4805" s="21" t="s">
        <v>345</v>
      </c>
      <c r="D4805" s="22">
        <v>66</v>
      </c>
      <c r="E4805" s="23"/>
    </row>
    <row r="4806" spans="1:5" ht="20" customHeight="1">
      <c r="A4806" s="19" t="s">
        <v>8467</v>
      </c>
      <c r="B4806" s="20" t="s">
        <v>8466</v>
      </c>
      <c r="C4806" s="21" t="s">
        <v>345</v>
      </c>
      <c r="D4806" s="22">
        <v>66</v>
      </c>
      <c r="E4806" s="23"/>
    </row>
    <row r="4807" spans="1:5" ht="20" customHeight="1">
      <c r="A4807" s="19" t="s">
        <v>8468</v>
      </c>
      <c r="B4807" s="20" t="s">
        <v>8466</v>
      </c>
      <c r="C4807" s="21" t="s">
        <v>345</v>
      </c>
      <c r="D4807" s="22">
        <v>66</v>
      </c>
      <c r="E4807" s="23"/>
    </row>
    <row r="4808" spans="1:5" ht="20" customHeight="1">
      <c r="A4808" s="19" t="s">
        <v>8469</v>
      </c>
      <c r="B4808" s="20" t="s">
        <v>8470</v>
      </c>
      <c r="C4808" s="21" t="s">
        <v>139</v>
      </c>
      <c r="D4808" s="22">
        <v>63</v>
      </c>
      <c r="E4808" s="23"/>
    </row>
    <row r="4809" spans="1:5" ht="20" customHeight="1">
      <c r="A4809" s="19" t="s">
        <v>8471</v>
      </c>
      <c r="B4809" s="20" t="s">
        <v>8472</v>
      </c>
      <c r="C4809" s="21" t="s">
        <v>345</v>
      </c>
      <c r="D4809" s="22">
        <v>66</v>
      </c>
      <c r="E4809" s="23"/>
    </row>
    <row r="4810" spans="1:5" ht="20" customHeight="1">
      <c r="A4810" s="19" t="s">
        <v>8473</v>
      </c>
      <c r="B4810" s="20" t="s">
        <v>8472</v>
      </c>
      <c r="C4810" s="21" t="s">
        <v>345</v>
      </c>
      <c r="D4810" s="22">
        <v>66</v>
      </c>
      <c r="E4810" s="23"/>
    </row>
    <row r="4811" spans="1:5" ht="20" customHeight="1">
      <c r="A4811" s="19" t="s">
        <v>8474</v>
      </c>
      <c r="B4811" s="20" t="s">
        <v>8475</v>
      </c>
      <c r="C4811" s="21" t="s">
        <v>345</v>
      </c>
      <c r="D4811" s="22">
        <v>65</v>
      </c>
      <c r="E4811" s="23"/>
    </row>
    <row r="4812" spans="1:5" ht="20" customHeight="1">
      <c r="A4812" s="19" t="s">
        <v>8476</v>
      </c>
      <c r="B4812" s="20" t="s">
        <v>8475</v>
      </c>
      <c r="C4812" s="21" t="s">
        <v>345</v>
      </c>
      <c r="D4812" s="22">
        <v>65</v>
      </c>
      <c r="E4812" s="23"/>
    </row>
    <row r="4813" spans="1:5" ht="20" customHeight="1">
      <c r="A4813" s="19" t="s">
        <v>8477</v>
      </c>
      <c r="B4813" s="20" t="s">
        <v>8478</v>
      </c>
      <c r="C4813" s="21" t="s">
        <v>345</v>
      </c>
      <c r="D4813" s="22">
        <v>66</v>
      </c>
      <c r="E4813" s="23"/>
    </row>
    <row r="4814" spans="1:5" ht="20" customHeight="1">
      <c r="A4814" s="19" t="s">
        <v>8479</v>
      </c>
      <c r="B4814" s="20" t="s">
        <v>8480</v>
      </c>
      <c r="C4814" s="21" t="s">
        <v>345</v>
      </c>
      <c r="D4814" s="22">
        <v>66</v>
      </c>
      <c r="E4814" s="23"/>
    </row>
    <row r="4815" spans="1:5" ht="20" customHeight="1">
      <c r="A4815" s="19" t="s">
        <v>8481</v>
      </c>
      <c r="B4815" s="20" t="s">
        <v>8482</v>
      </c>
      <c r="C4815" s="21" t="s">
        <v>345</v>
      </c>
      <c r="D4815" s="22">
        <v>66</v>
      </c>
      <c r="E4815" s="23"/>
    </row>
    <row r="4816" spans="1:5" ht="20" customHeight="1">
      <c r="A4816" s="19" t="s">
        <v>8483</v>
      </c>
      <c r="B4816" s="20" t="s">
        <v>8484</v>
      </c>
      <c r="C4816" s="21" t="s">
        <v>345</v>
      </c>
      <c r="D4816" s="22">
        <v>64</v>
      </c>
      <c r="E4816" s="23"/>
    </row>
    <row r="4817" spans="1:5" ht="20" customHeight="1">
      <c r="A4817" s="19" t="s">
        <v>8485</v>
      </c>
      <c r="B4817" s="20" t="s">
        <v>8486</v>
      </c>
      <c r="C4817" s="21" t="s">
        <v>345</v>
      </c>
      <c r="D4817" s="22">
        <v>66</v>
      </c>
      <c r="E4817" s="23"/>
    </row>
    <row r="4818" spans="1:5" ht="20" customHeight="1">
      <c r="A4818" s="19" t="s">
        <v>8487</v>
      </c>
      <c r="B4818" s="20" t="s">
        <v>8486</v>
      </c>
      <c r="C4818" s="21" t="s">
        <v>345</v>
      </c>
      <c r="D4818" s="22">
        <v>66</v>
      </c>
      <c r="E4818" s="23"/>
    </row>
    <row r="4819" spans="1:5" ht="20" customHeight="1">
      <c r="A4819" s="19" t="s">
        <v>8488</v>
      </c>
      <c r="B4819" s="20" t="s">
        <v>8489</v>
      </c>
      <c r="C4819" s="21" t="s">
        <v>345</v>
      </c>
      <c r="D4819" s="22">
        <v>65</v>
      </c>
      <c r="E4819" s="23"/>
    </row>
    <row r="4820" spans="1:5" ht="20" customHeight="1">
      <c r="A4820" s="19" t="s">
        <v>8490</v>
      </c>
      <c r="B4820" s="20" t="s">
        <v>8491</v>
      </c>
      <c r="C4820" s="21" t="s">
        <v>345</v>
      </c>
      <c r="D4820" s="22">
        <v>66</v>
      </c>
      <c r="E4820" s="23"/>
    </row>
    <row r="4821" spans="1:5" ht="20" customHeight="1">
      <c r="A4821" s="19" t="s">
        <v>8492</v>
      </c>
      <c r="B4821" s="20" t="s">
        <v>8493</v>
      </c>
      <c r="C4821" s="21" t="s">
        <v>345</v>
      </c>
      <c r="D4821" s="22">
        <v>66</v>
      </c>
      <c r="E4821" s="23"/>
    </row>
    <row r="4822" spans="1:5" ht="20" customHeight="1">
      <c r="A4822" s="19" t="s">
        <v>8494</v>
      </c>
      <c r="B4822" s="20" t="s">
        <v>8495</v>
      </c>
      <c r="C4822" s="21" t="s">
        <v>345</v>
      </c>
      <c r="D4822" s="22">
        <v>66</v>
      </c>
      <c r="E4822" s="23"/>
    </row>
    <row r="4823" spans="1:5" ht="20" customHeight="1">
      <c r="A4823" s="19" t="s">
        <v>8496</v>
      </c>
      <c r="B4823" s="20" t="s">
        <v>8497</v>
      </c>
      <c r="C4823" s="21" t="s">
        <v>345</v>
      </c>
      <c r="D4823" s="22">
        <v>66</v>
      </c>
      <c r="E4823" s="23"/>
    </row>
    <row r="4824" spans="1:5" ht="20" customHeight="1">
      <c r="A4824" s="19" t="s">
        <v>8498</v>
      </c>
      <c r="B4824" s="20" t="s">
        <v>8497</v>
      </c>
      <c r="C4824" s="21" t="s">
        <v>345</v>
      </c>
      <c r="D4824" s="22">
        <v>66</v>
      </c>
      <c r="E4824" s="23"/>
    </row>
    <row r="4825" spans="1:5" ht="20" customHeight="1">
      <c r="A4825" s="19" t="s">
        <v>8499</v>
      </c>
      <c r="B4825" s="24">
        <v>100</v>
      </c>
      <c r="C4825" s="21" t="s">
        <v>345</v>
      </c>
      <c r="D4825" s="22">
        <v>65</v>
      </c>
      <c r="E4825" s="23"/>
    </row>
    <row r="4826" spans="1:5" ht="20" customHeight="1">
      <c r="A4826" s="19" t="s">
        <v>8500</v>
      </c>
      <c r="B4826" s="24">
        <v>100</v>
      </c>
      <c r="C4826" s="21" t="s">
        <v>345</v>
      </c>
      <c r="D4826" s="22">
        <v>66</v>
      </c>
      <c r="E4826" s="23"/>
    </row>
    <row r="4827" spans="1:5" ht="20" customHeight="1">
      <c r="A4827" s="19" t="s">
        <v>8501</v>
      </c>
      <c r="B4827" s="24">
        <v>100</v>
      </c>
      <c r="C4827" s="21" t="s">
        <v>345</v>
      </c>
      <c r="D4827" s="22">
        <v>66</v>
      </c>
      <c r="E4827" s="23"/>
    </row>
    <row r="4828" spans="1:5" ht="20" customHeight="1">
      <c r="A4828" s="19" t="s">
        <v>8502</v>
      </c>
      <c r="B4828" s="20" t="s">
        <v>8503</v>
      </c>
      <c r="C4828" s="21" t="s">
        <v>345</v>
      </c>
      <c r="D4828" s="22">
        <v>66</v>
      </c>
      <c r="E4828" s="23"/>
    </row>
    <row r="4829" spans="1:5" ht="20" customHeight="1">
      <c r="A4829" s="19" t="s">
        <v>8504</v>
      </c>
      <c r="B4829" s="20" t="s">
        <v>8505</v>
      </c>
      <c r="C4829" s="21" t="s">
        <v>345</v>
      </c>
      <c r="D4829" s="22">
        <v>66</v>
      </c>
      <c r="E4829" s="23"/>
    </row>
    <row r="4830" spans="1:5" ht="20" customHeight="1">
      <c r="A4830" s="19" t="s">
        <v>8506</v>
      </c>
      <c r="B4830" s="20" t="s">
        <v>8505</v>
      </c>
      <c r="C4830" s="21" t="s">
        <v>345</v>
      </c>
      <c r="D4830" s="22">
        <v>66</v>
      </c>
      <c r="E4830" s="23"/>
    </row>
    <row r="4831" spans="1:5" ht="20" customHeight="1">
      <c r="A4831" s="19" t="s">
        <v>8507</v>
      </c>
      <c r="B4831" s="20" t="s">
        <v>8505</v>
      </c>
      <c r="C4831" s="21" t="s">
        <v>345</v>
      </c>
      <c r="D4831" s="22">
        <v>66</v>
      </c>
      <c r="E4831" s="23"/>
    </row>
    <row r="4832" spans="1:5" ht="20" customHeight="1">
      <c r="A4832" s="19" t="s">
        <v>8508</v>
      </c>
      <c r="B4832" s="20" t="s">
        <v>8505</v>
      </c>
      <c r="C4832" s="21" t="s">
        <v>345</v>
      </c>
      <c r="D4832" s="22">
        <v>66</v>
      </c>
      <c r="E4832" s="23"/>
    </row>
    <row r="4833" spans="1:5" ht="20" customHeight="1">
      <c r="A4833" s="19" t="s">
        <v>8509</v>
      </c>
      <c r="B4833" s="20" t="s">
        <v>8505</v>
      </c>
      <c r="C4833" s="21" t="s">
        <v>345</v>
      </c>
      <c r="D4833" s="22">
        <v>66</v>
      </c>
      <c r="E4833" s="23"/>
    </row>
    <row r="4834" spans="1:5" ht="20" customHeight="1">
      <c r="A4834" s="19" t="s">
        <v>8510</v>
      </c>
      <c r="B4834" s="20" t="s">
        <v>8511</v>
      </c>
      <c r="C4834" s="21" t="s">
        <v>345</v>
      </c>
      <c r="D4834" s="22">
        <v>65</v>
      </c>
      <c r="E4834" s="23"/>
    </row>
    <row r="4835" spans="1:5" ht="20" customHeight="1">
      <c r="A4835" s="19" t="s">
        <v>8512</v>
      </c>
      <c r="B4835" s="20" t="s">
        <v>8513</v>
      </c>
      <c r="C4835" s="21" t="s">
        <v>345</v>
      </c>
      <c r="D4835" s="22">
        <v>66</v>
      </c>
      <c r="E4835" s="23"/>
    </row>
    <row r="4836" spans="1:5" ht="20" customHeight="1">
      <c r="A4836" s="19" t="s">
        <v>8514</v>
      </c>
      <c r="B4836" s="20" t="s">
        <v>8515</v>
      </c>
      <c r="C4836" s="21" t="s">
        <v>345</v>
      </c>
      <c r="D4836" s="22">
        <v>66</v>
      </c>
      <c r="E4836" s="23"/>
    </row>
    <row r="4837" spans="1:5" ht="20" customHeight="1">
      <c r="A4837" s="19" t="s">
        <v>8516</v>
      </c>
      <c r="B4837" s="20" t="s">
        <v>8517</v>
      </c>
      <c r="C4837" s="21" t="s">
        <v>345</v>
      </c>
      <c r="D4837" s="22">
        <v>66</v>
      </c>
      <c r="E4837" s="23"/>
    </row>
    <row r="4838" spans="1:5" ht="20" customHeight="1">
      <c r="A4838" s="19" t="s">
        <v>8518</v>
      </c>
      <c r="B4838" s="20" t="s">
        <v>8519</v>
      </c>
      <c r="C4838" s="21" t="s">
        <v>139</v>
      </c>
      <c r="D4838" s="22">
        <v>63</v>
      </c>
      <c r="E4838" s="23"/>
    </row>
    <row r="4839" spans="1:5" ht="20" customHeight="1">
      <c r="A4839" s="19" t="s">
        <v>8520</v>
      </c>
      <c r="B4839" s="20" t="s">
        <v>8521</v>
      </c>
      <c r="C4839" s="21" t="s">
        <v>296</v>
      </c>
      <c r="D4839" s="22">
        <v>54</v>
      </c>
      <c r="E4839" s="23"/>
    </row>
    <row r="4840" spans="1:5" ht="20" customHeight="1">
      <c r="A4840" s="19" t="s">
        <v>8522</v>
      </c>
      <c r="B4840" s="20" t="s">
        <v>8523</v>
      </c>
      <c r="C4840" s="21" t="s">
        <v>345</v>
      </c>
      <c r="D4840" s="22">
        <v>66</v>
      </c>
      <c r="E4840" s="23"/>
    </row>
    <row r="4841" spans="1:5" ht="20" customHeight="1">
      <c r="A4841" s="19" t="s">
        <v>8524</v>
      </c>
      <c r="B4841" s="20" t="s">
        <v>8523</v>
      </c>
      <c r="C4841" s="21" t="s">
        <v>345</v>
      </c>
      <c r="D4841" s="22">
        <v>66</v>
      </c>
      <c r="E4841" s="23"/>
    </row>
    <row r="4842" spans="1:5" ht="20" customHeight="1">
      <c r="A4842" s="19" t="s">
        <v>8525</v>
      </c>
      <c r="B4842" s="20" t="s">
        <v>8526</v>
      </c>
      <c r="C4842" s="21" t="s">
        <v>345</v>
      </c>
      <c r="D4842" s="22">
        <v>65</v>
      </c>
      <c r="E4842" s="23"/>
    </row>
    <row r="4843" spans="1:5" ht="20" customHeight="1">
      <c r="A4843" s="19" t="s">
        <v>8527</v>
      </c>
      <c r="B4843" s="20" t="s">
        <v>8526</v>
      </c>
      <c r="C4843" s="21" t="s">
        <v>345</v>
      </c>
      <c r="D4843" s="22">
        <v>65</v>
      </c>
      <c r="E4843" s="23"/>
    </row>
    <row r="4844" spans="1:5" ht="20" customHeight="1">
      <c r="A4844" s="19" t="s">
        <v>8528</v>
      </c>
      <c r="B4844" s="20" t="s">
        <v>8529</v>
      </c>
      <c r="C4844" s="21" t="s">
        <v>345</v>
      </c>
      <c r="D4844" s="22">
        <v>66</v>
      </c>
      <c r="E4844" s="23"/>
    </row>
    <row r="4845" spans="1:5" ht="20" customHeight="1">
      <c r="A4845" s="19" t="s">
        <v>8530</v>
      </c>
      <c r="B4845" s="20" t="s">
        <v>8531</v>
      </c>
      <c r="C4845" s="21" t="s">
        <v>345</v>
      </c>
      <c r="D4845" s="22">
        <v>66</v>
      </c>
      <c r="E4845" s="23"/>
    </row>
    <row r="4846" spans="1:5" ht="20" customHeight="1">
      <c r="A4846" s="19" t="s">
        <v>8532</v>
      </c>
      <c r="B4846" s="20" t="s">
        <v>8533</v>
      </c>
      <c r="C4846" s="21" t="s">
        <v>345</v>
      </c>
      <c r="D4846" s="22">
        <v>66</v>
      </c>
      <c r="E4846" s="23"/>
    </row>
    <row r="4847" spans="1:5" ht="20" customHeight="1">
      <c r="A4847" s="19" t="s">
        <v>8534</v>
      </c>
      <c r="B4847" s="20" t="s">
        <v>8535</v>
      </c>
      <c r="C4847" s="21" t="s">
        <v>345</v>
      </c>
      <c r="D4847" s="22">
        <v>64</v>
      </c>
      <c r="E4847" s="23"/>
    </row>
    <row r="4848" spans="1:5" ht="20" customHeight="1">
      <c r="A4848" s="19" t="s">
        <v>8536</v>
      </c>
      <c r="B4848" s="20" t="s">
        <v>8537</v>
      </c>
      <c r="C4848" s="21" t="s">
        <v>345</v>
      </c>
      <c r="D4848" s="22">
        <v>66</v>
      </c>
      <c r="E4848" s="23"/>
    </row>
    <row r="4849" spans="1:5" ht="20" customHeight="1">
      <c r="A4849" s="19" t="s">
        <v>8538</v>
      </c>
      <c r="B4849" s="20" t="s">
        <v>8537</v>
      </c>
      <c r="C4849" s="21" t="s">
        <v>345</v>
      </c>
      <c r="D4849" s="22">
        <v>66</v>
      </c>
      <c r="E4849" s="23"/>
    </row>
    <row r="4850" spans="1:5" ht="20" customHeight="1">
      <c r="A4850" s="19" t="s">
        <v>8539</v>
      </c>
      <c r="B4850" s="20" t="s">
        <v>8540</v>
      </c>
      <c r="C4850" s="21" t="s">
        <v>345</v>
      </c>
      <c r="D4850" s="22">
        <v>65</v>
      </c>
      <c r="E4850" s="23"/>
    </row>
    <row r="4851" spans="1:5" ht="20" customHeight="1">
      <c r="A4851" s="19" t="s">
        <v>8541</v>
      </c>
      <c r="B4851" s="20" t="s">
        <v>8542</v>
      </c>
      <c r="C4851" s="21" t="s">
        <v>345</v>
      </c>
      <c r="D4851" s="22">
        <v>66</v>
      </c>
      <c r="E4851" s="23"/>
    </row>
    <row r="4852" spans="1:5" ht="20" customHeight="1">
      <c r="A4852" s="19" t="s">
        <v>8543</v>
      </c>
      <c r="B4852" s="20" t="s">
        <v>8544</v>
      </c>
      <c r="C4852" s="21" t="s">
        <v>345</v>
      </c>
      <c r="D4852" s="22">
        <v>66</v>
      </c>
      <c r="E4852" s="23"/>
    </row>
    <row r="4853" spans="1:5" ht="20" customHeight="1">
      <c r="A4853" s="19" t="s">
        <v>8545</v>
      </c>
      <c r="B4853" s="20" t="s">
        <v>8546</v>
      </c>
      <c r="C4853" s="21" t="s">
        <v>345</v>
      </c>
      <c r="D4853" s="22">
        <v>67</v>
      </c>
      <c r="E4853" s="23"/>
    </row>
    <row r="4854" spans="1:5" ht="20" customHeight="1">
      <c r="A4854" s="19" t="s">
        <v>8547</v>
      </c>
      <c r="B4854" s="20" t="s">
        <v>8548</v>
      </c>
      <c r="C4854" s="21" t="s">
        <v>345</v>
      </c>
      <c r="D4854" s="22">
        <v>66</v>
      </c>
      <c r="E4854" s="23"/>
    </row>
    <row r="4855" spans="1:5" ht="20" customHeight="1">
      <c r="A4855" s="19" t="s">
        <v>8549</v>
      </c>
      <c r="B4855" s="20" t="s">
        <v>8550</v>
      </c>
      <c r="C4855" s="21" t="s">
        <v>296</v>
      </c>
      <c r="D4855" s="22">
        <v>55</v>
      </c>
      <c r="E4855" s="23"/>
    </row>
    <row r="4856" spans="1:5" ht="20" customHeight="1">
      <c r="A4856" s="19" t="s">
        <v>8551</v>
      </c>
      <c r="B4856" s="20" t="s">
        <v>8552</v>
      </c>
      <c r="C4856" s="21" t="s">
        <v>345</v>
      </c>
      <c r="D4856" s="22">
        <v>66</v>
      </c>
      <c r="E4856" s="23"/>
    </row>
    <row r="4857" spans="1:5" ht="20" customHeight="1">
      <c r="A4857" s="19" t="s">
        <v>8553</v>
      </c>
      <c r="B4857" s="20" t="s">
        <v>8552</v>
      </c>
      <c r="C4857" s="21" t="s">
        <v>345</v>
      </c>
      <c r="D4857" s="22">
        <v>66</v>
      </c>
      <c r="E4857" s="23"/>
    </row>
    <row r="4858" spans="1:5" ht="20" customHeight="1">
      <c r="A4858" s="19" t="s">
        <v>8554</v>
      </c>
      <c r="B4858" s="20" t="s">
        <v>8555</v>
      </c>
      <c r="C4858" s="21" t="s">
        <v>345</v>
      </c>
      <c r="D4858" s="22">
        <v>65</v>
      </c>
      <c r="E4858" s="23"/>
    </row>
    <row r="4859" spans="1:5" ht="20" customHeight="1">
      <c r="A4859" s="19" t="s">
        <v>8556</v>
      </c>
      <c r="B4859" s="20" t="s">
        <v>8557</v>
      </c>
      <c r="C4859" s="21" t="s">
        <v>345</v>
      </c>
      <c r="D4859" s="22">
        <v>66</v>
      </c>
      <c r="E4859" s="23"/>
    </row>
    <row r="4860" spans="1:5" ht="20" customHeight="1">
      <c r="A4860" s="19" t="s">
        <v>8558</v>
      </c>
      <c r="B4860" s="20" t="s">
        <v>8559</v>
      </c>
      <c r="C4860" s="21" t="s">
        <v>296</v>
      </c>
      <c r="D4860" s="22">
        <v>56</v>
      </c>
      <c r="E4860" s="23"/>
    </row>
    <row r="4861" spans="1:5" ht="20" customHeight="1">
      <c r="A4861" s="19" t="s">
        <v>8560</v>
      </c>
      <c r="B4861" s="20" t="s">
        <v>8561</v>
      </c>
      <c r="C4861" s="21" t="s">
        <v>345</v>
      </c>
      <c r="D4861" s="22">
        <v>66</v>
      </c>
      <c r="E4861" s="23"/>
    </row>
    <row r="4862" spans="1:5" ht="20" customHeight="1">
      <c r="A4862" s="19" t="s">
        <v>8562</v>
      </c>
      <c r="B4862" s="20" t="s">
        <v>8563</v>
      </c>
      <c r="C4862" s="21" t="s">
        <v>345</v>
      </c>
      <c r="D4862" s="22">
        <v>66</v>
      </c>
      <c r="E4862" s="23"/>
    </row>
    <row r="4863" spans="1:5" ht="20" customHeight="1">
      <c r="A4863" s="19" t="s">
        <v>8564</v>
      </c>
      <c r="B4863" s="20" t="s">
        <v>8565</v>
      </c>
      <c r="C4863" s="21" t="s">
        <v>345</v>
      </c>
      <c r="D4863" s="22">
        <v>66</v>
      </c>
      <c r="E4863" s="23"/>
    </row>
    <row r="4864" spans="1:5" ht="20" customHeight="1">
      <c r="A4864" s="19" t="s">
        <v>8566</v>
      </c>
      <c r="B4864" s="20" t="s">
        <v>8565</v>
      </c>
      <c r="C4864" s="21" t="s">
        <v>345</v>
      </c>
      <c r="D4864" s="22">
        <v>66</v>
      </c>
      <c r="E4864" s="23"/>
    </row>
    <row r="4865" spans="1:5" ht="20" customHeight="1">
      <c r="A4865" s="19" t="s">
        <v>8567</v>
      </c>
      <c r="B4865" s="20" t="s">
        <v>8565</v>
      </c>
      <c r="C4865" s="21" t="s">
        <v>345</v>
      </c>
      <c r="D4865" s="22">
        <v>66</v>
      </c>
      <c r="E4865" s="23"/>
    </row>
    <row r="4866" spans="1:5" ht="20" customHeight="1">
      <c r="A4866" s="19" t="s">
        <v>8568</v>
      </c>
      <c r="B4866" s="20" t="s">
        <v>8569</v>
      </c>
      <c r="C4866" s="21" t="s">
        <v>345</v>
      </c>
      <c r="D4866" s="22">
        <v>65</v>
      </c>
      <c r="E4866" s="23"/>
    </row>
    <row r="4867" spans="1:5" ht="20" customHeight="1">
      <c r="A4867" s="19" t="s">
        <v>8570</v>
      </c>
      <c r="B4867" s="20" t="s">
        <v>8571</v>
      </c>
      <c r="C4867" s="21" t="s">
        <v>345</v>
      </c>
      <c r="D4867" s="22">
        <v>66</v>
      </c>
      <c r="E4867" s="23"/>
    </row>
    <row r="4868" spans="1:5" ht="20" customHeight="1">
      <c r="A4868" s="19" t="s">
        <v>8572</v>
      </c>
      <c r="B4868" s="20" t="s">
        <v>8573</v>
      </c>
      <c r="C4868" s="21" t="s">
        <v>345</v>
      </c>
      <c r="D4868" s="22">
        <v>66</v>
      </c>
      <c r="E4868" s="23"/>
    </row>
    <row r="4869" spans="1:5" ht="20" customHeight="1">
      <c r="A4869" s="19" t="s">
        <v>8574</v>
      </c>
      <c r="B4869" s="20" t="s">
        <v>8575</v>
      </c>
      <c r="C4869" s="21" t="s">
        <v>345</v>
      </c>
      <c r="D4869" s="22">
        <v>67</v>
      </c>
      <c r="E4869" s="23"/>
    </row>
    <row r="4870" spans="1:5" ht="20" customHeight="1">
      <c r="A4870" s="19" t="s">
        <v>8576</v>
      </c>
      <c r="B4870" s="20" t="s">
        <v>8577</v>
      </c>
      <c r="C4870" s="21" t="s">
        <v>345</v>
      </c>
      <c r="D4870" s="22">
        <v>66</v>
      </c>
      <c r="E4870" s="23"/>
    </row>
    <row r="4871" spans="1:5" ht="20" customHeight="1">
      <c r="A4871" s="19" t="s">
        <v>8578</v>
      </c>
      <c r="B4871" s="20" t="s">
        <v>8579</v>
      </c>
      <c r="C4871" s="21" t="s">
        <v>345</v>
      </c>
      <c r="D4871" s="22">
        <v>67</v>
      </c>
      <c r="E4871" s="23"/>
    </row>
    <row r="4872" spans="1:5" ht="20" customHeight="1">
      <c r="A4872" s="19" t="s">
        <v>8580</v>
      </c>
      <c r="B4872" s="20" t="s">
        <v>8581</v>
      </c>
      <c r="C4872" s="21" t="s">
        <v>139</v>
      </c>
      <c r="D4872" s="22">
        <v>63</v>
      </c>
      <c r="E4872" s="23"/>
    </row>
    <row r="4873" spans="1:5" ht="20" customHeight="1">
      <c r="A4873" s="19" t="s">
        <v>8582</v>
      </c>
      <c r="B4873" s="20" t="s">
        <v>8583</v>
      </c>
      <c r="C4873" s="21" t="s">
        <v>296</v>
      </c>
      <c r="D4873" s="22">
        <v>60</v>
      </c>
      <c r="E4873" s="23"/>
    </row>
    <row r="4874" spans="1:5" ht="20" customHeight="1">
      <c r="A4874" s="19" t="s">
        <v>8584</v>
      </c>
      <c r="B4874" s="20" t="s">
        <v>8585</v>
      </c>
      <c r="C4874" s="21" t="s">
        <v>345</v>
      </c>
      <c r="D4874" s="22">
        <v>66</v>
      </c>
      <c r="E4874" s="23"/>
    </row>
    <row r="4875" spans="1:5" ht="20" customHeight="1">
      <c r="A4875" s="19" t="s">
        <v>8586</v>
      </c>
      <c r="B4875" s="20" t="s">
        <v>8585</v>
      </c>
      <c r="C4875" s="21" t="s">
        <v>345</v>
      </c>
      <c r="D4875" s="22">
        <v>66</v>
      </c>
      <c r="E4875" s="23"/>
    </row>
    <row r="4876" spans="1:5" ht="20" customHeight="1">
      <c r="A4876" s="19" t="s">
        <v>8587</v>
      </c>
      <c r="B4876" s="20" t="s">
        <v>8588</v>
      </c>
      <c r="C4876" s="21" t="s">
        <v>345</v>
      </c>
      <c r="D4876" s="22">
        <v>65</v>
      </c>
      <c r="E4876" s="23"/>
    </row>
    <row r="4877" spans="1:5" ht="20" customHeight="1">
      <c r="A4877" s="19" t="s">
        <v>8589</v>
      </c>
      <c r="B4877" s="20" t="s">
        <v>8588</v>
      </c>
      <c r="C4877" s="21" t="s">
        <v>345</v>
      </c>
      <c r="D4877" s="22">
        <v>65</v>
      </c>
      <c r="E4877" s="23"/>
    </row>
    <row r="4878" spans="1:5" ht="20" customHeight="1">
      <c r="A4878" s="19" t="s">
        <v>8590</v>
      </c>
      <c r="B4878" s="20" t="s">
        <v>8588</v>
      </c>
      <c r="C4878" s="21" t="s">
        <v>345</v>
      </c>
      <c r="D4878" s="22">
        <v>65</v>
      </c>
      <c r="E4878" s="23"/>
    </row>
    <row r="4879" spans="1:5" ht="20" customHeight="1">
      <c r="A4879" s="19" t="s">
        <v>8591</v>
      </c>
      <c r="B4879" s="20" t="s">
        <v>8592</v>
      </c>
      <c r="C4879" s="21" t="s">
        <v>345</v>
      </c>
      <c r="D4879" s="22">
        <v>66</v>
      </c>
      <c r="E4879" s="23"/>
    </row>
    <row r="4880" spans="1:5" ht="20" customHeight="1">
      <c r="A4880" s="19" t="s">
        <v>8593</v>
      </c>
      <c r="B4880" s="20" t="s">
        <v>8594</v>
      </c>
      <c r="C4880" s="21" t="s">
        <v>345</v>
      </c>
      <c r="D4880" s="22">
        <v>66</v>
      </c>
      <c r="E4880" s="23"/>
    </row>
    <row r="4881" spans="1:5" ht="20" customHeight="1">
      <c r="A4881" s="19" t="s">
        <v>8595</v>
      </c>
      <c r="B4881" s="20" t="s">
        <v>8596</v>
      </c>
      <c r="C4881" s="21" t="s">
        <v>345</v>
      </c>
      <c r="D4881" s="22">
        <v>66</v>
      </c>
      <c r="E4881" s="23"/>
    </row>
    <row r="4882" spans="1:5" ht="20" customHeight="1">
      <c r="A4882" s="19" t="s">
        <v>8597</v>
      </c>
      <c r="B4882" s="20" t="s">
        <v>8598</v>
      </c>
      <c r="C4882" s="21" t="s">
        <v>345</v>
      </c>
      <c r="D4882" s="22">
        <v>64</v>
      </c>
      <c r="E4882" s="23"/>
    </row>
    <row r="4883" spans="1:5" ht="20" customHeight="1">
      <c r="A4883" s="19" t="s">
        <v>8599</v>
      </c>
      <c r="B4883" s="20" t="s">
        <v>8600</v>
      </c>
      <c r="C4883" s="21" t="s">
        <v>345</v>
      </c>
      <c r="D4883" s="22">
        <v>66</v>
      </c>
      <c r="E4883" s="23"/>
    </row>
    <row r="4884" spans="1:5" ht="20" customHeight="1">
      <c r="A4884" s="19" t="s">
        <v>8601</v>
      </c>
      <c r="B4884" s="20" t="s">
        <v>8600</v>
      </c>
      <c r="C4884" s="21" t="s">
        <v>345</v>
      </c>
      <c r="D4884" s="22">
        <v>66</v>
      </c>
      <c r="E4884" s="23"/>
    </row>
    <row r="4885" spans="1:5" ht="20" customHeight="1">
      <c r="A4885" s="19" t="s">
        <v>8602</v>
      </c>
      <c r="B4885" s="20" t="s">
        <v>8603</v>
      </c>
      <c r="C4885" s="21" t="s">
        <v>345</v>
      </c>
      <c r="D4885" s="22">
        <v>65</v>
      </c>
      <c r="E4885" s="23"/>
    </row>
    <row r="4886" spans="1:5" ht="20" customHeight="1">
      <c r="A4886" s="19" t="s">
        <v>8604</v>
      </c>
      <c r="B4886" s="20" t="s">
        <v>8605</v>
      </c>
      <c r="C4886" s="21" t="s">
        <v>345</v>
      </c>
      <c r="D4886" s="22">
        <v>66</v>
      </c>
      <c r="E4886" s="23"/>
    </row>
    <row r="4887" spans="1:5" ht="20" customHeight="1">
      <c r="A4887" s="19" t="s">
        <v>8606</v>
      </c>
      <c r="B4887" s="20" t="s">
        <v>8607</v>
      </c>
      <c r="C4887" s="21" t="s">
        <v>345</v>
      </c>
      <c r="D4887" s="22">
        <v>66</v>
      </c>
      <c r="E4887" s="23"/>
    </row>
    <row r="4888" spans="1:5" ht="20" customHeight="1">
      <c r="A4888" s="19" t="s">
        <v>8608</v>
      </c>
      <c r="B4888" s="20" t="s">
        <v>8609</v>
      </c>
      <c r="C4888" s="21" t="s">
        <v>345</v>
      </c>
      <c r="D4888" s="22">
        <v>66</v>
      </c>
      <c r="E4888" s="23"/>
    </row>
    <row r="4889" spans="1:5" ht="20" customHeight="1">
      <c r="A4889" s="19" t="s">
        <v>8610</v>
      </c>
      <c r="B4889" s="20" t="s">
        <v>8611</v>
      </c>
      <c r="C4889" s="21" t="s">
        <v>345</v>
      </c>
      <c r="D4889" s="22">
        <v>66</v>
      </c>
      <c r="E4889" s="23"/>
    </row>
    <row r="4890" spans="1:5" ht="20" customHeight="1">
      <c r="A4890" s="19" t="s">
        <v>8612</v>
      </c>
      <c r="B4890" s="20" t="s">
        <v>8611</v>
      </c>
      <c r="C4890" s="21" t="s">
        <v>345</v>
      </c>
      <c r="D4890" s="22">
        <v>66</v>
      </c>
      <c r="E4890" s="23"/>
    </row>
    <row r="4891" spans="1:5" ht="20" customHeight="1">
      <c r="A4891" s="19" t="s">
        <v>8613</v>
      </c>
      <c r="B4891" s="20" t="s">
        <v>8614</v>
      </c>
      <c r="C4891" s="21" t="s">
        <v>345</v>
      </c>
      <c r="D4891" s="22">
        <v>65</v>
      </c>
      <c r="E4891" s="23"/>
    </row>
    <row r="4892" spans="1:5" ht="20" customHeight="1">
      <c r="A4892" s="19" t="s">
        <v>8615</v>
      </c>
      <c r="B4892" s="20" t="s">
        <v>8616</v>
      </c>
      <c r="C4892" s="21" t="s">
        <v>345</v>
      </c>
      <c r="D4892" s="22">
        <v>67</v>
      </c>
      <c r="E4892" s="23"/>
    </row>
    <row r="4893" spans="1:5" ht="20" customHeight="1">
      <c r="A4893" s="19" t="s">
        <v>8617</v>
      </c>
      <c r="B4893" s="20" t="s">
        <v>8616</v>
      </c>
      <c r="C4893" s="21" t="s">
        <v>345</v>
      </c>
      <c r="D4893" s="22">
        <v>67</v>
      </c>
      <c r="E4893" s="23"/>
    </row>
    <row r="4894" spans="1:5" ht="20" customHeight="1">
      <c r="A4894" s="19" t="s">
        <v>8618</v>
      </c>
      <c r="B4894" s="20" t="s">
        <v>8619</v>
      </c>
      <c r="C4894" s="21" t="s">
        <v>345</v>
      </c>
      <c r="D4894" s="22">
        <v>66</v>
      </c>
      <c r="E4894" s="23"/>
    </row>
    <row r="4895" spans="1:5" ht="20" customHeight="1">
      <c r="A4895" s="19" t="s">
        <v>8620</v>
      </c>
      <c r="B4895" s="20" t="s">
        <v>8621</v>
      </c>
      <c r="C4895" s="21" t="s">
        <v>345</v>
      </c>
      <c r="D4895" s="22">
        <v>66</v>
      </c>
      <c r="E4895" s="23"/>
    </row>
    <row r="4896" spans="1:5" ht="20" customHeight="1">
      <c r="A4896" s="19" t="s">
        <v>8622</v>
      </c>
      <c r="B4896" s="20" t="s">
        <v>8623</v>
      </c>
      <c r="C4896" s="21" t="s">
        <v>296</v>
      </c>
      <c r="D4896" s="22">
        <v>57</v>
      </c>
      <c r="E4896" s="23"/>
    </row>
    <row r="4897" spans="1:5" ht="20" customHeight="1">
      <c r="A4897" s="19" t="s">
        <v>8624</v>
      </c>
      <c r="B4897" s="20" t="s">
        <v>8625</v>
      </c>
      <c r="C4897" s="21" t="s">
        <v>345</v>
      </c>
      <c r="D4897" s="22">
        <v>67</v>
      </c>
      <c r="E4897" s="23"/>
    </row>
    <row r="4898" spans="1:5" ht="20" customHeight="1">
      <c r="A4898" s="19" t="s">
        <v>8626</v>
      </c>
      <c r="B4898" s="20" t="s">
        <v>8627</v>
      </c>
      <c r="C4898" s="21" t="s">
        <v>345</v>
      </c>
      <c r="D4898" s="22">
        <v>66</v>
      </c>
      <c r="E4898" s="23"/>
    </row>
    <row r="4899" spans="1:5" ht="20" customHeight="1">
      <c r="A4899" s="19" t="s">
        <v>8628</v>
      </c>
      <c r="B4899" s="20" t="s">
        <v>8629</v>
      </c>
      <c r="C4899" s="21" t="s">
        <v>296</v>
      </c>
      <c r="D4899" s="22">
        <v>61</v>
      </c>
      <c r="E4899" s="23"/>
    </row>
    <row r="4900" spans="1:5" ht="20" customHeight="1">
      <c r="A4900" s="19" t="s">
        <v>8630</v>
      </c>
      <c r="B4900" s="20" t="s">
        <v>8631</v>
      </c>
      <c r="C4900" s="21" t="s">
        <v>345</v>
      </c>
      <c r="D4900" s="22">
        <v>66</v>
      </c>
      <c r="E4900" s="23"/>
    </row>
    <row r="4901" spans="1:5" ht="20" customHeight="1">
      <c r="A4901" s="19" t="s">
        <v>8632</v>
      </c>
      <c r="B4901" s="20" t="s">
        <v>8631</v>
      </c>
      <c r="C4901" s="21" t="s">
        <v>345</v>
      </c>
      <c r="D4901" s="22">
        <v>66</v>
      </c>
      <c r="E4901" s="23"/>
    </row>
    <row r="4902" spans="1:5" ht="20" customHeight="1">
      <c r="A4902" s="19" t="s">
        <v>8633</v>
      </c>
      <c r="B4902" s="20" t="s">
        <v>8631</v>
      </c>
      <c r="C4902" s="21" t="s">
        <v>345</v>
      </c>
      <c r="D4902" s="22">
        <v>66</v>
      </c>
      <c r="E4902" s="23"/>
    </row>
    <row r="4903" spans="1:5" ht="20" customHeight="1">
      <c r="A4903" s="19" t="s">
        <v>8634</v>
      </c>
      <c r="B4903" s="20" t="s">
        <v>8635</v>
      </c>
      <c r="C4903" s="21" t="s">
        <v>345</v>
      </c>
      <c r="D4903" s="22">
        <v>65</v>
      </c>
      <c r="E4903" s="23"/>
    </row>
    <row r="4904" spans="1:5" ht="20" customHeight="1">
      <c r="A4904" s="19" t="s">
        <v>8636</v>
      </c>
      <c r="B4904" s="20" t="s">
        <v>8637</v>
      </c>
      <c r="C4904" s="21" t="s">
        <v>345</v>
      </c>
      <c r="D4904" s="22">
        <v>66</v>
      </c>
      <c r="E4904" s="23"/>
    </row>
    <row r="4905" spans="1:5" ht="20" customHeight="1">
      <c r="A4905" s="19" t="s">
        <v>8638</v>
      </c>
      <c r="B4905" s="20" t="s">
        <v>8639</v>
      </c>
      <c r="C4905" s="21" t="s">
        <v>345</v>
      </c>
      <c r="D4905" s="22">
        <v>66</v>
      </c>
      <c r="E4905" s="23"/>
    </row>
    <row r="4906" spans="1:5" ht="20" customHeight="1">
      <c r="A4906" s="19" t="s">
        <v>8640</v>
      </c>
      <c r="B4906" s="20" t="s">
        <v>8641</v>
      </c>
      <c r="C4906" s="21" t="s">
        <v>296</v>
      </c>
      <c r="D4906" s="22">
        <v>58</v>
      </c>
      <c r="E4906" s="23"/>
    </row>
    <row r="4907" spans="1:5" ht="20" customHeight="1">
      <c r="A4907" s="19" t="s">
        <v>8642</v>
      </c>
      <c r="B4907" s="20" t="s">
        <v>8643</v>
      </c>
      <c r="C4907" s="21" t="s">
        <v>296</v>
      </c>
      <c r="D4907" s="22">
        <v>62</v>
      </c>
      <c r="E4907" s="23"/>
    </row>
    <row r="4908" spans="1:5" ht="20" customHeight="1">
      <c r="A4908" s="19" t="s">
        <v>8644</v>
      </c>
      <c r="B4908" s="20" t="s">
        <v>8643</v>
      </c>
      <c r="C4908" s="21" t="s">
        <v>296</v>
      </c>
      <c r="D4908" s="22">
        <v>62</v>
      </c>
      <c r="E4908" s="23"/>
    </row>
    <row r="4909" spans="1:5" ht="20" customHeight="1">
      <c r="A4909" s="19" t="s">
        <v>8645</v>
      </c>
      <c r="B4909" s="20" t="s">
        <v>8646</v>
      </c>
      <c r="C4909" s="21" t="s">
        <v>345</v>
      </c>
      <c r="D4909" s="22">
        <v>66</v>
      </c>
      <c r="E4909" s="23"/>
    </row>
    <row r="4910" spans="1:5" ht="20" customHeight="1">
      <c r="A4910" s="19" t="s">
        <v>8647</v>
      </c>
      <c r="B4910" s="20" t="s">
        <v>8648</v>
      </c>
      <c r="C4910" s="21" t="s">
        <v>296</v>
      </c>
      <c r="D4910" s="22">
        <v>59</v>
      </c>
      <c r="E4910" s="23"/>
    </row>
    <row r="4911" spans="1:5" ht="20" customHeight="1">
      <c r="A4911" s="19" t="s">
        <v>8649</v>
      </c>
      <c r="B4911" s="20" t="s">
        <v>8650</v>
      </c>
      <c r="C4911" s="21" t="s">
        <v>139</v>
      </c>
      <c r="D4911" s="22">
        <v>63</v>
      </c>
      <c r="E4911" s="23"/>
    </row>
    <row r="4912" spans="1:5" ht="20" customHeight="1">
      <c r="A4912" s="19" t="s">
        <v>8651</v>
      </c>
      <c r="B4912" s="20" t="s">
        <v>8652</v>
      </c>
      <c r="C4912" s="21" t="s">
        <v>345</v>
      </c>
      <c r="D4912" s="22">
        <v>66</v>
      </c>
      <c r="E4912" s="23"/>
    </row>
    <row r="4913" spans="1:5" ht="20" customHeight="1">
      <c r="A4913" s="19" t="s">
        <v>8653</v>
      </c>
      <c r="B4913" s="20" t="s">
        <v>8654</v>
      </c>
      <c r="C4913" s="21" t="s">
        <v>345</v>
      </c>
      <c r="D4913" s="22">
        <v>65</v>
      </c>
      <c r="E4913" s="23"/>
    </row>
    <row r="4914" spans="1:5" ht="20" customHeight="1">
      <c r="A4914" s="19" t="s">
        <v>8655</v>
      </c>
      <c r="B4914" s="20" t="s">
        <v>8656</v>
      </c>
      <c r="C4914" s="21" t="s">
        <v>345</v>
      </c>
      <c r="D4914" s="22">
        <v>64</v>
      </c>
      <c r="E4914" s="23"/>
    </row>
    <row r="4915" spans="1:5" ht="20" customHeight="1">
      <c r="A4915" s="19" t="s">
        <v>8657</v>
      </c>
      <c r="B4915" s="20" t="s">
        <v>8658</v>
      </c>
      <c r="C4915" s="21" t="s">
        <v>345</v>
      </c>
      <c r="D4915" s="22">
        <v>66</v>
      </c>
      <c r="E4915" s="23"/>
    </row>
    <row r="4916" spans="1:5" ht="20" customHeight="1">
      <c r="A4916" s="19" t="s">
        <v>8659</v>
      </c>
      <c r="B4916" s="20" t="s">
        <v>8660</v>
      </c>
      <c r="C4916" s="21" t="s">
        <v>345</v>
      </c>
      <c r="D4916" s="22">
        <v>66</v>
      </c>
      <c r="E4916" s="23"/>
    </row>
    <row r="4917" spans="1:5" ht="20" customHeight="1">
      <c r="A4917" s="19" t="s">
        <v>8661</v>
      </c>
      <c r="B4917" s="20" t="s">
        <v>8662</v>
      </c>
      <c r="C4917" s="21" t="s">
        <v>345</v>
      </c>
      <c r="D4917" s="22">
        <v>66</v>
      </c>
      <c r="E4917" s="23"/>
    </row>
    <row r="4918" spans="1:5" ht="20" customHeight="1">
      <c r="A4918" s="19" t="s">
        <v>8663</v>
      </c>
      <c r="B4918" s="20" t="s">
        <v>8662</v>
      </c>
      <c r="C4918" s="21" t="s">
        <v>345</v>
      </c>
      <c r="D4918" s="22">
        <v>66</v>
      </c>
      <c r="E4918" s="23"/>
    </row>
    <row r="4919" spans="1:5" ht="20" customHeight="1">
      <c r="A4919" s="19" t="s">
        <v>8664</v>
      </c>
      <c r="B4919" s="20" t="s">
        <v>8665</v>
      </c>
      <c r="C4919" s="21" t="s">
        <v>139</v>
      </c>
      <c r="D4919" s="22">
        <v>63</v>
      </c>
      <c r="E4919" s="23"/>
    </row>
    <row r="4920" spans="1:5" ht="20" customHeight="1">
      <c r="A4920" s="19" t="s">
        <v>8666</v>
      </c>
      <c r="B4920" s="20" t="s">
        <v>8667</v>
      </c>
      <c r="C4920" s="21" t="s">
        <v>345</v>
      </c>
      <c r="D4920" s="22">
        <v>66</v>
      </c>
      <c r="E4920" s="23"/>
    </row>
    <row r="4921" spans="1:5" ht="20" customHeight="1">
      <c r="A4921" s="19" t="s">
        <v>8668</v>
      </c>
      <c r="B4921" s="20" t="s">
        <v>8669</v>
      </c>
      <c r="C4921" s="21" t="s">
        <v>345</v>
      </c>
      <c r="D4921" s="22">
        <v>65</v>
      </c>
      <c r="E4921" s="23"/>
    </row>
    <row r="4922" spans="1:5" ht="20" customHeight="1">
      <c r="A4922" s="19" t="s">
        <v>8670</v>
      </c>
      <c r="B4922" s="20" t="s">
        <v>8671</v>
      </c>
      <c r="C4922" s="21" t="s">
        <v>345</v>
      </c>
      <c r="D4922" s="22">
        <v>66</v>
      </c>
      <c r="E4922" s="23"/>
    </row>
    <row r="4923" spans="1:5" ht="20" customHeight="1">
      <c r="A4923" s="19" t="s">
        <v>8672</v>
      </c>
      <c r="B4923" s="20" t="s">
        <v>8673</v>
      </c>
      <c r="C4923" s="21" t="s">
        <v>345</v>
      </c>
      <c r="D4923" s="22">
        <v>66</v>
      </c>
      <c r="E4923" s="23"/>
    </row>
    <row r="4924" spans="1:5" ht="20" customHeight="1">
      <c r="A4924" s="19" t="s">
        <v>8674</v>
      </c>
      <c r="B4924" s="20" t="s">
        <v>8675</v>
      </c>
      <c r="C4924" s="21" t="s">
        <v>345</v>
      </c>
      <c r="D4924" s="22">
        <v>66</v>
      </c>
      <c r="E4924" s="23"/>
    </row>
    <row r="4925" spans="1:5" ht="20" customHeight="1">
      <c r="A4925" s="19" t="s">
        <v>8676</v>
      </c>
      <c r="B4925" s="20" t="s">
        <v>8675</v>
      </c>
      <c r="C4925" s="21" t="s">
        <v>345</v>
      </c>
      <c r="D4925" s="22">
        <v>66</v>
      </c>
      <c r="E4925" s="23"/>
    </row>
    <row r="4926" spans="1:5" ht="20" customHeight="1">
      <c r="A4926" s="19" t="s">
        <v>8677</v>
      </c>
      <c r="B4926" s="20" t="s">
        <v>8675</v>
      </c>
      <c r="C4926" s="21" t="s">
        <v>345</v>
      </c>
      <c r="D4926" s="22">
        <v>66</v>
      </c>
      <c r="E4926" s="23"/>
    </row>
    <row r="4927" spans="1:5" ht="20" customHeight="1">
      <c r="A4927" s="19" t="s">
        <v>8678</v>
      </c>
      <c r="B4927" s="20" t="s">
        <v>8679</v>
      </c>
      <c r="C4927" s="21" t="s">
        <v>345</v>
      </c>
      <c r="D4927" s="22">
        <v>66</v>
      </c>
      <c r="E4927" s="23"/>
    </row>
    <row r="4928" spans="1:5" ht="20" customHeight="1">
      <c r="A4928" s="19" t="s">
        <v>8680</v>
      </c>
      <c r="B4928" s="20" t="s">
        <v>8681</v>
      </c>
      <c r="C4928" s="21" t="s">
        <v>345</v>
      </c>
      <c r="D4928" s="22">
        <v>65</v>
      </c>
      <c r="E4928" s="23"/>
    </row>
    <row r="4929" spans="1:5" ht="20" customHeight="1">
      <c r="A4929" s="19" t="s">
        <v>8682</v>
      </c>
      <c r="B4929" s="20" t="s">
        <v>8683</v>
      </c>
      <c r="C4929" s="21" t="s">
        <v>345</v>
      </c>
      <c r="D4929" s="22">
        <v>66</v>
      </c>
      <c r="E4929" s="23"/>
    </row>
    <row r="4930" spans="1:5" ht="20" customHeight="1">
      <c r="A4930" s="19" t="s">
        <v>8684</v>
      </c>
      <c r="B4930" s="20" t="s">
        <v>8685</v>
      </c>
      <c r="C4930" s="21" t="s">
        <v>345</v>
      </c>
      <c r="D4930" s="22">
        <v>66</v>
      </c>
      <c r="E4930" s="23"/>
    </row>
    <row r="4931" spans="1:5" ht="20" customHeight="1">
      <c r="A4931" s="19" t="s">
        <v>8686</v>
      </c>
      <c r="B4931" s="20" t="s">
        <v>8687</v>
      </c>
      <c r="C4931" s="21" t="s">
        <v>345</v>
      </c>
      <c r="D4931" s="22">
        <v>66</v>
      </c>
      <c r="E4931" s="23"/>
    </row>
    <row r="4932" spans="1:5" ht="20" customHeight="1">
      <c r="A4932" s="19" t="s">
        <v>8688</v>
      </c>
      <c r="B4932" s="20" t="s">
        <v>8687</v>
      </c>
      <c r="C4932" s="21" t="s">
        <v>345</v>
      </c>
      <c r="D4932" s="22">
        <v>66</v>
      </c>
      <c r="E4932" s="23"/>
    </row>
    <row r="4933" spans="1:5" ht="20" customHeight="1">
      <c r="A4933" s="19" t="s">
        <v>8689</v>
      </c>
      <c r="B4933" s="20" t="s">
        <v>8690</v>
      </c>
      <c r="C4933" s="21" t="s">
        <v>345</v>
      </c>
      <c r="D4933" s="22">
        <v>66</v>
      </c>
      <c r="E4933" s="23"/>
    </row>
    <row r="4934" spans="1:5" ht="20" customHeight="1">
      <c r="A4934" s="19" t="s">
        <v>8691</v>
      </c>
      <c r="B4934" s="20" t="s">
        <v>8692</v>
      </c>
      <c r="C4934" s="21" t="s">
        <v>345</v>
      </c>
      <c r="D4934" s="22">
        <v>65</v>
      </c>
      <c r="E4934" s="23"/>
    </row>
    <row r="4935" spans="1:5" ht="20" customHeight="1">
      <c r="A4935" s="19" t="s">
        <v>8693</v>
      </c>
      <c r="B4935" s="20" t="s">
        <v>8692</v>
      </c>
      <c r="C4935" s="21" t="s">
        <v>345</v>
      </c>
      <c r="D4935" s="22">
        <v>65</v>
      </c>
      <c r="E4935" s="23"/>
    </row>
    <row r="4936" spans="1:5" ht="20" customHeight="1">
      <c r="A4936" s="19" t="s">
        <v>8694</v>
      </c>
      <c r="B4936" s="20" t="s">
        <v>8692</v>
      </c>
      <c r="C4936" s="21" t="s">
        <v>345</v>
      </c>
      <c r="D4936" s="22">
        <v>65</v>
      </c>
      <c r="E4936" s="23"/>
    </row>
    <row r="4937" spans="1:5" ht="20" customHeight="1">
      <c r="A4937" s="19" t="s">
        <v>8695</v>
      </c>
      <c r="B4937" s="20" t="s">
        <v>8696</v>
      </c>
      <c r="C4937" s="21" t="s">
        <v>345</v>
      </c>
      <c r="D4937" s="22">
        <v>66</v>
      </c>
      <c r="E4937" s="23"/>
    </row>
    <row r="4938" spans="1:5" ht="20" customHeight="1">
      <c r="A4938" s="19" t="s">
        <v>8697</v>
      </c>
      <c r="B4938" s="24">
        <v>100</v>
      </c>
      <c r="C4938" s="21" t="s">
        <v>345</v>
      </c>
      <c r="D4938" s="22">
        <v>67</v>
      </c>
      <c r="E4938" s="23"/>
    </row>
    <row r="4939" spans="1:5" ht="20" customHeight="1">
      <c r="A4939" s="19" t="s">
        <v>8698</v>
      </c>
      <c r="B4939" s="20" t="s">
        <v>8699</v>
      </c>
      <c r="C4939" s="21" t="s">
        <v>345</v>
      </c>
      <c r="D4939" s="22">
        <v>66</v>
      </c>
      <c r="E4939" s="23"/>
    </row>
    <row r="4940" spans="1:5" ht="20" customHeight="1">
      <c r="A4940" s="19" t="s">
        <v>8700</v>
      </c>
      <c r="B4940" s="20" t="s">
        <v>8701</v>
      </c>
      <c r="C4940" s="21" t="s">
        <v>345</v>
      </c>
      <c r="D4940" s="22">
        <v>66</v>
      </c>
      <c r="E4940" s="23"/>
    </row>
    <row r="4941" spans="1:5" ht="20" customHeight="1">
      <c r="A4941" s="19" t="s">
        <v>8702</v>
      </c>
      <c r="B4941" s="20" t="s">
        <v>8701</v>
      </c>
      <c r="C4941" s="21" t="s">
        <v>345</v>
      </c>
      <c r="D4941" s="22">
        <v>66</v>
      </c>
      <c r="E4941" s="23"/>
    </row>
    <row r="4942" spans="1:5" ht="20" customHeight="1">
      <c r="A4942" s="19" t="s">
        <v>8703</v>
      </c>
      <c r="B4942" s="20" t="s">
        <v>8704</v>
      </c>
      <c r="C4942" s="21" t="s">
        <v>296</v>
      </c>
      <c r="D4942" s="22">
        <v>53</v>
      </c>
      <c r="E4942" s="23"/>
    </row>
    <row r="4943" spans="1:5" ht="20" customHeight="1">
      <c r="A4943" s="19" t="s">
        <v>8705</v>
      </c>
      <c r="B4943" s="24">
        <v>100</v>
      </c>
      <c r="C4943" s="21" t="s">
        <v>345</v>
      </c>
      <c r="D4943" s="22">
        <v>66</v>
      </c>
      <c r="E4943" s="23"/>
    </row>
    <row r="4944" spans="1:5" ht="20" customHeight="1">
      <c r="A4944" s="19" t="s">
        <v>8706</v>
      </c>
      <c r="B4944" s="20" t="s">
        <v>8707</v>
      </c>
      <c r="C4944" s="21" t="s">
        <v>345</v>
      </c>
      <c r="D4944" s="22">
        <v>65</v>
      </c>
      <c r="E4944" s="23"/>
    </row>
    <row r="4945" spans="1:5" ht="20" customHeight="1">
      <c r="A4945" s="19" t="s">
        <v>8708</v>
      </c>
      <c r="B4945" s="20" t="s">
        <v>8709</v>
      </c>
      <c r="C4945" s="21" t="s">
        <v>345</v>
      </c>
      <c r="D4945" s="22">
        <v>64</v>
      </c>
      <c r="E4945" s="23"/>
    </row>
    <row r="4946" spans="1:5" ht="20" customHeight="1">
      <c r="A4946" s="19" t="s">
        <v>8710</v>
      </c>
      <c r="B4946" s="20" t="s">
        <v>8711</v>
      </c>
      <c r="C4946" s="21" t="s">
        <v>345</v>
      </c>
      <c r="D4946" s="22">
        <v>66</v>
      </c>
      <c r="E4946" s="23"/>
    </row>
    <row r="4947" spans="1:5" ht="20" customHeight="1">
      <c r="A4947" s="19" t="s">
        <v>8712</v>
      </c>
      <c r="B4947" s="20" t="s">
        <v>8713</v>
      </c>
      <c r="C4947" s="21" t="s">
        <v>345</v>
      </c>
      <c r="D4947" s="22">
        <v>67</v>
      </c>
      <c r="E4947" s="23"/>
    </row>
    <row r="4948" spans="1:5" ht="20" customHeight="1">
      <c r="A4948" s="19" t="s">
        <v>8714</v>
      </c>
      <c r="B4948" s="20" t="s">
        <v>8713</v>
      </c>
      <c r="C4948" s="21" t="s">
        <v>345</v>
      </c>
      <c r="D4948" s="22">
        <v>67</v>
      </c>
      <c r="E4948" s="23"/>
    </row>
    <row r="4949" spans="1:5" ht="20" customHeight="1">
      <c r="A4949" s="19" t="s">
        <v>8715</v>
      </c>
      <c r="B4949" s="20" t="s">
        <v>8713</v>
      </c>
      <c r="C4949" s="21" t="s">
        <v>345</v>
      </c>
      <c r="D4949" s="22">
        <v>67</v>
      </c>
      <c r="E4949" s="23"/>
    </row>
    <row r="4950" spans="1:5" ht="20" customHeight="1">
      <c r="A4950" s="19" t="s">
        <v>8716</v>
      </c>
      <c r="B4950" s="20" t="s">
        <v>8713</v>
      </c>
      <c r="C4950" s="21" t="s">
        <v>345</v>
      </c>
      <c r="D4950" s="22">
        <v>67</v>
      </c>
      <c r="E4950" s="23"/>
    </row>
    <row r="4951" spans="1:5" ht="20" customHeight="1">
      <c r="A4951" s="19" t="s">
        <v>8717</v>
      </c>
      <c r="B4951" s="20" t="s">
        <v>8718</v>
      </c>
      <c r="C4951" s="21" t="s">
        <v>345</v>
      </c>
      <c r="D4951" s="22">
        <v>66</v>
      </c>
      <c r="E4951" s="23"/>
    </row>
    <row r="4952" spans="1:5" ht="20" customHeight="1">
      <c r="A4952" s="19" t="s">
        <v>8719</v>
      </c>
      <c r="B4952" s="20" t="s">
        <v>8720</v>
      </c>
      <c r="C4952" s="21" t="s">
        <v>345</v>
      </c>
      <c r="D4952" s="22">
        <v>66</v>
      </c>
      <c r="E4952" s="23"/>
    </row>
    <row r="4953" spans="1:5" ht="20" customHeight="1">
      <c r="A4953" s="19" t="s">
        <v>8721</v>
      </c>
      <c r="B4953" s="20" t="s">
        <v>8720</v>
      </c>
      <c r="C4953" s="21" t="s">
        <v>345</v>
      </c>
      <c r="D4953" s="22">
        <v>66</v>
      </c>
      <c r="E4953" s="23"/>
    </row>
    <row r="4954" spans="1:5" ht="20" customHeight="1">
      <c r="A4954" s="19" t="s">
        <v>8722</v>
      </c>
      <c r="B4954" s="20" t="s">
        <v>8723</v>
      </c>
      <c r="C4954" s="21" t="s">
        <v>139</v>
      </c>
      <c r="D4954" s="22">
        <v>63</v>
      </c>
      <c r="E4954" s="23"/>
    </row>
    <row r="4955" spans="1:5" ht="20" customHeight="1">
      <c r="A4955" s="19" t="s">
        <v>8724</v>
      </c>
      <c r="B4955" s="24">
        <v>100</v>
      </c>
      <c r="C4955" s="21" t="s">
        <v>345</v>
      </c>
      <c r="D4955" s="22">
        <v>67</v>
      </c>
      <c r="E4955" s="23"/>
    </row>
    <row r="4956" spans="1:5" ht="20" customHeight="1">
      <c r="A4956" s="19" t="s">
        <v>8725</v>
      </c>
      <c r="B4956" s="20" t="s">
        <v>8726</v>
      </c>
      <c r="C4956" s="21" t="s">
        <v>345</v>
      </c>
      <c r="D4956" s="22">
        <v>66</v>
      </c>
      <c r="E4956" s="23"/>
    </row>
    <row r="4957" spans="1:5" ht="20" customHeight="1">
      <c r="A4957" s="19" t="s">
        <v>8727</v>
      </c>
      <c r="B4957" s="20" t="s">
        <v>8728</v>
      </c>
      <c r="C4957" s="21" t="s">
        <v>345</v>
      </c>
      <c r="D4957" s="22">
        <v>65</v>
      </c>
      <c r="E4957" s="23"/>
    </row>
    <row r="4958" spans="1:5" ht="20" customHeight="1">
      <c r="A4958" s="19" t="s">
        <v>8729</v>
      </c>
      <c r="B4958" s="20" t="s">
        <v>8730</v>
      </c>
      <c r="C4958" s="21" t="s">
        <v>345</v>
      </c>
      <c r="D4958" s="22">
        <v>66</v>
      </c>
      <c r="E4958" s="23"/>
    </row>
    <row r="4959" spans="1:5" ht="20" customHeight="1">
      <c r="A4959" s="19" t="s">
        <v>8731</v>
      </c>
      <c r="B4959" s="20" t="s">
        <v>8732</v>
      </c>
      <c r="C4959" s="21" t="s">
        <v>345</v>
      </c>
      <c r="D4959" s="22">
        <v>66</v>
      </c>
      <c r="E4959" s="23"/>
    </row>
    <row r="4960" spans="1:5" ht="20" customHeight="1">
      <c r="A4960" s="19" t="s">
        <v>8733</v>
      </c>
      <c r="B4960" s="20" t="s">
        <v>8734</v>
      </c>
      <c r="C4960" s="21" t="s">
        <v>345</v>
      </c>
      <c r="D4960" s="22">
        <v>66</v>
      </c>
      <c r="E4960" s="23"/>
    </row>
    <row r="4961" spans="1:5" ht="20" customHeight="1">
      <c r="A4961" s="19" t="s">
        <v>8735</v>
      </c>
      <c r="B4961" s="20" t="s">
        <v>8734</v>
      </c>
      <c r="C4961" s="21" t="s">
        <v>345</v>
      </c>
      <c r="D4961" s="22">
        <v>66</v>
      </c>
      <c r="E4961" s="23"/>
    </row>
    <row r="4962" spans="1:5" ht="20" customHeight="1">
      <c r="A4962" s="19" t="s">
        <v>8736</v>
      </c>
      <c r="B4962" s="20" t="s">
        <v>8734</v>
      </c>
      <c r="C4962" s="21" t="s">
        <v>345</v>
      </c>
      <c r="D4962" s="22">
        <v>66</v>
      </c>
      <c r="E4962" s="23"/>
    </row>
    <row r="4963" spans="1:5" ht="20" customHeight="1">
      <c r="A4963" s="19" t="s">
        <v>8737</v>
      </c>
      <c r="B4963" s="20" t="s">
        <v>8738</v>
      </c>
      <c r="C4963" s="21" t="s">
        <v>296</v>
      </c>
      <c r="D4963" s="22">
        <v>54</v>
      </c>
      <c r="E4963" s="23"/>
    </row>
    <row r="4964" spans="1:5" ht="20" customHeight="1">
      <c r="A4964" s="19" t="s">
        <v>8739</v>
      </c>
      <c r="B4964" s="24">
        <v>100</v>
      </c>
      <c r="C4964" s="21" t="s">
        <v>345</v>
      </c>
      <c r="D4964" s="22">
        <v>66</v>
      </c>
      <c r="E4964" s="23"/>
    </row>
    <row r="4965" spans="1:5" ht="20" customHeight="1">
      <c r="A4965" s="19" t="s">
        <v>8740</v>
      </c>
      <c r="B4965" s="24">
        <v>100</v>
      </c>
      <c r="C4965" s="21" t="s">
        <v>345</v>
      </c>
      <c r="D4965" s="22">
        <v>65</v>
      </c>
      <c r="E4965" s="23"/>
    </row>
    <row r="4966" spans="1:5" ht="20" customHeight="1">
      <c r="A4966" s="19" t="s">
        <v>8741</v>
      </c>
      <c r="B4966" s="20" t="s">
        <v>8742</v>
      </c>
      <c r="C4966" s="21" t="s">
        <v>345</v>
      </c>
      <c r="D4966" s="22">
        <v>66</v>
      </c>
      <c r="E4966" s="23"/>
    </row>
    <row r="4967" spans="1:5" ht="20" customHeight="1">
      <c r="A4967" s="19" t="s">
        <v>8743</v>
      </c>
      <c r="B4967" s="24">
        <v>100</v>
      </c>
      <c r="C4967" s="21" t="s">
        <v>345</v>
      </c>
      <c r="D4967" s="22">
        <v>67</v>
      </c>
      <c r="E4967" s="23"/>
    </row>
    <row r="4968" spans="1:5" ht="20" customHeight="1">
      <c r="A4968" s="19" t="s">
        <v>8744</v>
      </c>
      <c r="B4968" s="20" t="s">
        <v>8745</v>
      </c>
      <c r="C4968" s="21" t="s">
        <v>296</v>
      </c>
      <c r="D4968" s="22">
        <v>55</v>
      </c>
      <c r="E4968" s="23"/>
    </row>
    <row r="4969" spans="1:5" ht="20" customHeight="1">
      <c r="A4969" s="19" t="s">
        <v>8746</v>
      </c>
      <c r="B4969" s="20" t="s">
        <v>8745</v>
      </c>
      <c r="C4969" s="21" t="s">
        <v>296</v>
      </c>
      <c r="D4969" s="22">
        <v>55</v>
      </c>
      <c r="E4969" s="23"/>
    </row>
    <row r="4970" spans="1:5" ht="20" customHeight="1">
      <c r="A4970" s="19" t="s">
        <v>8747</v>
      </c>
      <c r="B4970" s="20" t="s">
        <v>8748</v>
      </c>
      <c r="C4970" s="21" t="s">
        <v>345</v>
      </c>
      <c r="D4970" s="22">
        <v>66</v>
      </c>
      <c r="E4970" s="23"/>
    </row>
    <row r="4971" spans="1:5" ht="20" customHeight="1">
      <c r="A4971" s="19" t="s">
        <v>8749</v>
      </c>
      <c r="B4971" s="20" t="s">
        <v>8750</v>
      </c>
      <c r="C4971" s="21" t="s">
        <v>345</v>
      </c>
      <c r="D4971" s="22">
        <v>66</v>
      </c>
      <c r="E4971" s="23"/>
    </row>
    <row r="4972" spans="1:5" ht="20" customHeight="1">
      <c r="A4972" s="19" t="s">
        <v>8751</v>
      </c>
      <c r="B4972" s="20" t="s">
        <v>8750</v>
      </c>
      <c r="C4972" s="21" t="s">
        <v>345</v>
      </c>
      <c r="D4972" s="22">
        <v>66</v>
      </c>
      <c r="E4972" s="23"/>
    </row>
    <row r="4973" spans="1:5" ht="20" customHeight="1">
      <c r="A4973" s="19" t="s">
        <v>8752</v>
      </c>
      <c r="B4973" s="20" t="s">
        <v>8753</v>
      </c>
      <c r="C4973" s="21" t="s">
        <v>345</v>
      </c>
      <c r="D4973" s="22">
        <v>66</v>
      </c>
      <c r="E4973" s="23"/>
    </row>
    <row r="4974" spans="1:5" ht="20" customHeight="1">
      <c r="A4974" s="19" t="s">
        <v>8754</v>
      </c>
      <c r="B4974" s="20" t="s">
        <v>8755</v>
      </c>
      <c r="C4974" s="21" t="s">
        <v>345</v>
      </c>
      <c r="D4974" s="22">
        <v>65</v>
      </c>
      <c r="E4974" s="23"/>
    </row>
    <row r="4975" spans="1:5" ht="20" customHeight="1">
      <c r="A4975" s="19" t="s">
        <v>8756</v>
      </c>
      <c r="B4975" s="20" t="s">
        <v>8755</v>
      </c>
      <c r="C4975" s="21" t="s">
        <v>345</v>
      </c>
      <c r="D4975" s="22">
        <v>65</v>
      </c>
      <c r="E4975" s="23"/>
    </row>
    <row r="4976" spans="1:5" ht="20" customHeight="1">
      <c r="A4976" s="19" t="s">
        <v>8757</v>
      </c>
      <c r="B4976" s="20" t="s">
        <v>8758</v>
      </c>
      <c r="C4976" s="21" t="s">
        <v>345</v>
      </c>
      <c r="D4976" s="22">
        <v>66</v>
      </c>
      <c r="E4976" s="23"/>
    </row>
    <row r="4977" spans="1:5" ht="20" customHeight="1">
      <c r="A4977" s="19" t="s">
        <v>8759</v>
      </c>
      <c r="B4977" s="20" t="s">
        <v>8760</v>
      </c>
      <c r="C4977" s="21" t="s">
        <v>345</v>
      </c>
      <c r="D4977" s="22">
        <v>66</v>
      </c>
      <c r="E4977" s="23"/>
    </row>
    <row r="4978" spans="1:5" ht="20" customHeight="1">
      <c r="A4978" s="19" t="s">
        <v>8761</v>
      </c>
      <c r="B4978" s="20" t="s">
        <v>8762</v>
      </c>
      <c r="C4978" s="21" t="s">
        <v>345</v>
      </c>
      <c r="D4978" s="22">
        <v>66</v>
      </c>
      <c r="E4978" s="23"/>
    </row>
    <row r="4979" spans="1:5" ht="20" customHeight="1">
      <c r="A4979" s="19" t="s">
        <v>8763</v>
      </c>
      <c r="B4979" s="20" t="s">
        <v>8762</v>
      </c>
      <c r="C4979" s="21" t="s">
        <v>345</v>
      </c>
      <c r="D4979" s="22">
        <v>66</v>
      </c>
      <c r="E4979" s="23"/>
    </row>
    <row r="4980" spans="1:5" ht="20" customHeight="1">
      <c r="A4980" s="19" t="s">
        <v>8764</v>
      </c>
      <c r="B4980" s="20" t="s">
        <v>8765</v>
      </c>
      <c r="C4980" s="21" t="s">
        <v>296</v>
      </c>
      <c r="D4980" s="22">
        <v>59</v>
      </c>
      <c r="E4980" s="23"/>
    </row>
    <row r="4981" spans="1:5" ht="20" customHeight="1">
      <c r="A4981" s="19" t="s">
        <v>8766</v>
      </c>
      <c r="B4981" s="20" t="s">
        <v>8765</v>
      </c>
      <c r="C4981" s="21" t="s">
        <v>296</v>
      </c>
      <c r="D4981" s="22">
        <v>59</v>
      </c>
      <c r="E4981" s="23"/>
    </row>
    <row r="4982" spans="1:5" ht="20" customHeight="1">
      <c r="A4982" s="19" t="s">
        <v>8767</v>
      </c>
      <c r="B4982" s="20" t="s">
        <v>8768</v>
      </c>
      <c r="C4982" s="21" t="s">
        <v>345</v>
      </c>
      <c r="D4982" s="22">
        <v>66</v>
      </c>
      <c r="E4982" s="23"/>
    </row>
    <row r="4983" spans="1:5" ht="20" customHeight="1">
      <c r="A4983" s="19" t="s">
        <v>8769</v>
      </c>
      <c r="B4983" s="20" t="s">
        <v>8770</v>
      </c>
      <c r="C4983" s="21" t="s">
        <v>345</v>
      </c>
      <c r="D4983" s="22">
        <v>65</v>
      </c>
      <c r="E4983" s="23"/>
    </row>
    <row r="4984" spans="1:5" ht="20" customHeight="1">
      <c r="A4984" s="19" t="s">
        <v>8771</v>
      </c>
      <c r="B4984" s="20" t="s">
        <v>8772</v>
      </c>
      <c r="C4984" s="21" t="s">
        <v>345</v>
      </c>
      <c r="D4984" s="22">
        <v>64</v>
      </c>
      <c r="E4984" s="23"/>
    </row>
    <row r="4985" spans="1:5" ht="20" customHeight="1">
      <c r="A4985" s="19" t="s">
        <v>8773</v>
      </c>
      <c r="B4985" s="20" t="s">
        <v>8772</v>
      </c>
      <c r="C4985" s="21" t="s">
        <v>345</v>
      </c>
      <c r="D4985" s="22">
        <v>64</v>
      </c>
      <c r="E4985" s="23"/>
    </row>
    <row r="4986" spans="1:5" ht="20" customHeight="1">
      <c r="A4986" s="19" t="s">
        <v>8774</v>
      </c>
      <c r="B4986" s="20" t="s">
        <v>8775</v>
      </c>
      <c r="C4986" s="21" t="s">
        <v>345</v>
      </c>
      <c r="D4986" s="22">
        <v>66</v>
      </c>
      <c r="E4986" s="23"/>
    </row>
    <row r="4987" spans="1:5" ht="20" customHeight="1">
      <c r="A4987" s="19" t="s">
        <v>8776</v>
      </c>
      <c r="B4987" s="20" t="s">
        <v>8777</v>
      </c>
      <c r="C4987" s="21" t="s">
        <v>345</v>
      </c>
      <c r="D4987" s="22">
        <v>66</v>
      </c>
      <c r="E4987" s="23"/>
    </row>
    <row r="4988" spans="1:5" ht="20" customHeight="1">
      <c r="A4988" s="19" t="s">
        <v>8778</v>
      </c>
      <c r="B4988" s="20" t="s">
        <v>8779</v>
      </c>
      <c r="C4988" s="21" t="s">
        <v>345</v>
      </c>
      <c r="D4988" s="22">
        <v>66</v>
      </c>
      <c r="E4988" s="23"/>
    </row>
    <row r="4989" spans="1:5" ht="20" customHeight="1">
      <c r="A4989" s="19" t="s">
        <v>8780</v>
      </c>
      <c r="B4989" s="20" t="s">
        <v>8779</v>
      </c>
      <c r="C4989" s="21" t="s">
        <v>345</v>
      </c>
      <c r="D4989" s="22">
        <v>66</v>
      </c>
      <c r="E4989" s="23"/>
    </row>
    <row r="4990" spans="1:5" ht="20" customHeight="1">
      <c r="A4990" s="19" t="s">
        <v>8781</v>
      </c>
      <c r="B4990" s="20" t="s">
        <v>8782</v>
      </c>
      <c r="C4990" s="21" t="s">
        <v>139</v>
      </c>
      <c r="D4990" s="22">
        <v>63</v>
      </c>
      <c r="E4990" s="23"/>
    </row>
    <row r="4991" spans="1:5" ht="20" customHeight="1">
      <c r="A4991" s="19" t="s">
        <v>8783</v>
      </c>
      <c r="B4991" s="20" t="s">
        <v>8784</v>
      </c>
      <c r="C4991" s="21" t="s">
        <v>345</v>
      </c>
      <c r="D4991" s="22">
        <v>66</v>
      </c>
      <c r="E4991" s="23"/>
    </row>
    <row r="4992" spans="1:5" ht="20" customHeight="1">
      <c r="A4992" s="19" t="s">
        <v>8785</v>
      </c>
      <c r="B4992" s="20" t="s">
        <v>8786</v>
      </c>
      <c r="C4992" s="21" t="s">
        <v>345</v>
      </c>
      <c r="D4992" s="22">
        <v>65</v>
      </c>
      <c r="E4992" s="23"/>
    </row>
    <row r="4993" spans="1:5" ht="20" customHeight="1">
      <c r="A4993" s="19" t="s">
        <v>8787</v>
      </c>
      <c r="B4993" s="20" t="s">
        <v>8788</v>
      </c>
      <c r="C4993" s="21" t="s">
        <v>345</v>
      </c>
      <c r="D4993" s="22">
        <v>67</v>
      </c>
      <c r="E4993" s="23"/>
    </row>
    <row r="4994" spans="1:5" ht="20" customHeight="1">
      <c r="A4994" s="19" t="s">
        <v>8789</v>
      </c>
      <c r="B4994" s="20" t="s">
        <v>8790</v>
      </c>
      <c r="C4994" s="21" t="s">
        <v>345</v>
      </c>
      <c r="D4994" s="22">
        <v>66</v>
      </c>
      <c r="E4994" s="23"/>
    </row>
    <row r="4995" spans="1:5" ht="20" customHeight="1">
      <c r="A4995" s="19" t="s">
        <v>8791</v>
      </c>
      <c r="B4995" s="20" t="s">
        <v>8792</v>
      </c>
      <c r="C4995" s="21" t="s">
        <v>345</v>
      </c>
      <c r="D4995" s="22">
        <v>66</v>
      </c>
      <c r="E4995" s="23"/>
    </row>
    <row r="4996" spans="1:5" ht="20" customHeight="1">
      <c r="A4996" s="19" t="s">
        <v>8793</v>
      </c>
      <c r="B4996" s="20" t="s">
        <v>8794</v>
      </c>
      <c r="C4996" s="21" t="s">
        <v>345</v>
      </c>
      <c r="D4996" s="22">
        <v>66</v>
      </c>
      <c r="E4996" s="23"/>
    </row>
    <row r="4997" spans="1:5" ht="20" customHeight="1">
      <c r="A4997" s="19" t="s">
        <v>8795</v>
      </c>
      <c r="B4997" s="20" t="s">
        <v>8794</v>
      </c>
      <c r="C4997" s="21" t="s">
        <v>345</v>
      </c>
      <c r="D4997" s="22">
        <v>66</v>
      </c>
      <c r="E4997" s="23"/>
    </row>
    <row r="4998" spans="1:5" ht="20" customHeight="1">
      <c r="A4998" s="19" t="s">
        <v>8796</v>
      </c>
      <c r="B4998" s="20" t="s">
        <v>8794</v>
      </c>
      <c r="C4998" s="21" t="s">
        <v>345</v>
      </c>
      <c r="D4998" s="22">
        <v>66</v>
      </c>
      <c r="E4998" s="23"/>
    </row>
    <row r="4999" spans="1:5" ht="20" customHeight="1">
      <c r="A4999" s="19" t="s">
        <v>8797</v>
      </c>
      <c r="B4999" s="20" t="s">
        <v>8798</v>
      </c>
      <c r="C4999" s="21" t="s">
        <v>345</v>
      </c>
      <c r="D4999" s="22">
        <v>66</v>
      </c>
      <c r="E4999" s="23"/>
    </row>
    <row r="5000" spans="1:5" ht="20" customHeight="1">
      <c r="A5000" s="19" t="s">
        <v>8799</v>
      </c>
      <c r="B5000" s="20" t="s">
        <v>8800</v>
      </c>
      <c r="C5000" s="21" t="s">
        <v>345</v>
      </c>
      <c r="D5000" s="22">
        <v>65</v>
      </c>
      <c r="E5000" s="23"/>
    </row>
    <row r="5001" spans="1:5" ht="20" customHeight="1">
      <c r="A5001" s="19" t="s">
        <v>8801</v>
      </c>
      <c r="B5001" s="20" t="s">
        <v>8802</v>
      </c>
      <c r="C5001" s="21" t="s">
        <v>345</v>
      </c>
      <c r="D5001" s="22">
        <v>66</v>
      </c>
      <c r="E5001" s="23"/>
    </row>
    <row r="5002" spans="1:5" ht="20" customHeight="1">
      <c r="A5002" s="19" t="s">
        <v>8803</v>
      </c>
      <c r="B5002" s="20" t="s">
        <v>8804</v>
      </c>
      <c r="C5002" s="21" t="s">
        <v>345</v>
      </c>
      <c r="D5002" s="22">
        <v>66</v>
      </c>
      <c r="E5002" s="23"/>
    </row>
    <row r="5003" spans="1:5" ht="20" customHeight="1">
      <c r="A5003" s="19" t="s">
        <v>8805</v>
      </c>
      <c r="B5003" s="20" t="s">
        <v>8806</v>
      </c>
      <c r="C5003" s="21" t="s">
        <v>296</v>
      </c>
      <c r="D5003" s="22">
        <v>56</v>
      </c>
      <c r="E5003" s="23"/>
    </row>
    <row r="5004" spans="1:5" ht="20" customHeight="1">
      <c r="A5004" s="19" t="s">
        <v>8807</v>
      </c>
      <c r="B5004" s="20" t="s">
        <v>8806</v>
      </c>
      <c r="C5004" s="21" t="s">
        <v>296</v>
      </c>
      <c r="D5004" s="22">
        <v>56</v>
      </c>
      <c r="E5004" s="23"/>
    </row>
    <row r="5005" spans="1:5" ht="20" customHeight="1">
      <c r="A5005" s="19" t="s">
        <v>8808</v>
      </c>
      <c r="B5005" s="20" t="s">
        <v>8809</v>
      </c>
      <c r="C5005" s="21" t="s">
        <v>345</v>
      </c>
      <c r="D5005" s="22">
        <v>66</v>
      </c>
      <c r="E5005" s="23"/>
    </row>
    <row r="5006" spans="1:5" ht="20" customHeight="1">
      <c r="A5006" s="19" t="s">
        <v>8810</v>
      </c>
      <c r="B5006" s="20" t="s">
        <v>8809</v>
      </c>
      <c r="C5006" s="21" t="s">
        <v>345</v>
      </c>
      <c r="D5006" s="22">
        <v>66</v>
      </c>
      <c r="E5006" s="23"/>
    </row>
    <row r="5007" spans="1:5" ht="20" customHeight="1">
      <c r="A5007" s="19" t="s">
        <v>8811</v>
      </c>
      <c r="B5007" s="20" t="s">
        <v>83</v>
      </c>
      <c r="C5007" s="21" t="s">
        <v>296</v>
      </c>
      <c r="D5007" s="22">
        <v>60</v>
      </c>
      <c r="E5007" s="23"/>
    </row>
    <row r="5008" spans="1:5" ht="20" customHeight="1">
      <c r="A5008" s="19" t="s">
        <v>8812</v>
      </c>
      <c r="B5008" s="20" t="s">
        <v>83</v>
      </c>
      <c r="C5008" s="21" t="s">
        <v>296</v>
      </c>
      <c r="D5008" s="22">
        <v>60</v>
      </c>
      <c r="E5008" s="23"/>
    </row>
    <row r="5009" spans="1:5" ht="20" customHeight="1">
      <c r="A5009" s="19" t="s">
        <v>8813</v>
      </c>
      <c r="B5009" s="20" t="s">
        <v>8814</v>
      </c>
      <c r="C5009" s="21" t="s">
        <v>345</v>
      </c>
      <c r="D5009" s="22">
        <v>66</v>
      </c>
      <c r="E5009" s="23"/>
    </row>
    <row r="5010" spans="1:5" ht="20" customHeight="1">
      <c r="A5010" s="19" t="s">
        <v>8815</v>
      </c>
      <c r="B5010" s="20" t="s">
        <v>8816</v>
      </c>
      <c r="C5010" s="21" t="s">
        <v>345</v>
      </c>
      <c r="D5010" s="22">
        <v>65</v>
      </c>
      <c r="E5010" s="23"/>
    </row>
    <row r="5011" spans="1:5" ht="20" customHeight="1">
      <c r="A5011" s="19" t="s">
        <v>8817</v>
      </c>
      <c r="B5011" s="20" t="s">
        <v>8816</v>
      </c>
      <c r="C5011" s="21" t="s">
        <v>345</v>
      </c>
      <c r="D5011" s="22">
        <v>65</v>
      </c>
      <c r="E5011" s="23"/>
    </row>
    <row r="5012" spans="1:5" ht="20" customHeight="1">
      <c r="A5012" s="19" t="s">
        <v>8818</v>
      </c>
      <c r="B5012" s="20" t="s">
        <v>8819</v>
      </c>
      <c r="C5012" s="21" t="s">
        <v>345</v>
      </c>
      <c r="D5012" s="22">
        <v>66</v>
      </c>
      <c r="E5012" s="23"/>
    </row>
    <row r="5013" spans="1:5" ht="20" customHeight="1">
      <c r="A5013" s="19" t="s">
        <v>8820</v>
      </c>
      <c r="B5013" s="20" t="s">
        <v>8821</v>
      </c>
      <c r="C5013" s="21" t="s">
        <v>345</v>
      </c>
      <c r="D5013" s="22">
        <v>66</v>
      </c>
      <c r="E5013" s="23"/>
    </row>
    <row r="5014" spans="1:5" ht="20" customHeight="1">
      <c r="A5014" s="19" t="s">
        <v>8822</v>
      </c>
      <c r="B5014" s="20" t="s">
        <v>8823</v>
      </c>
      <c r="C5014" s="21" t="s">
        <v>296</v>
      </c>
      <c r="D5014" s="22">
        <v>57</v>
      </c>
      <c r="E5014" s="23"/>
    </row>
    <row r="5015" spans="1:5" ht="20" customHeight="1">
      <c r="A5015" s="19" t="s">
        <v>8824</v>
      </c>
      <c r="B5015" s="20" t="s">
        <v>8823</v>
      </c>
      <c r="C5015" s="21" t="s">
        <v>296</v>
      </c>
      <c r="D5015" s="22">
        <v>57</v>
      </c>
      <c r="E5015" s="23"/>
    </row>
    <row r="5016" spans="1:5" ht="20" customHeight="1">
      <c r="A5016" s="19" t="s">
        <v>8825</v>
      </c>
      <c r="B5016" s="20" t="s">
        <v>8826</v>
      </c>
      <c r="C5016" s="21" t="s">
        <v>296</v>
      </c>
      <c r="D5016" s="22">
        <v>61</v>
      </c>
      <c r="E5016" s="23"/>
    </row>
    <row r="5017" spans="1:5" ht="20" customHeight="1">
      <c r="A5017" s="19" t="s">
        <v>8827</v>
      </c>
      <c r="B5017" s="20" t="s">
        <v>8828</v>
      </c>
      <c r="C5017" s="21" t="s">
        <v>345</v>
      </c>
      <c r="D5017" s="22">
        <v>66</v>
      </c>
      <c r="E5017" s="23"/>
    </row>
    <row r="5018" spans="1:5" ht="20" customHeight="1">
      <c r="A5018" s="19" t="s">
        <v>8829</v>
      </c>
      <c r="B5018" s="20" t="s">
        <v>8828</v>
      </c>
      <c r="C5018" s="21" t="s">
        <v>345</v>
      </c>
      <c r="D5018" s="22">
        <v>66</v>
      </c>
      <c r="E5018" s="23"/>
    </row>
    <row r="5019" spans="1:5" ht="20" customHeight="1">
      <c r="A5019" s="19" t="s">
        <v>8830</v>
      </c>
      <c r="B5019" s="20" t="s">
        <v>8831</v>
      </c>
      <c r="C5019" s="21" t="s">
        <v>345</v>
      </c>
      <c r="D5019" s="22">
        <v>67</v>
      </c>
      <c r="E5019" s="23"/>
    </row>
    <row r="5020" spans="1:5" ht="20" customHeight="1">
      <c r="A5020" s="19" t="s">
        <v>8832</v>
      </c>
      <c r="B5020" s="20" t="s">
        <v>8833</v>
      </c>
      <c r="C5020" s="21" t="s">
        <v>296</v>
      </c>
      <c r="D5020" s="22">
        <v>58</v>
      </c>
      <c r="E5020" s="23"/>
    </row>
    <row r="5021" spans="1:5" ht="20" customHeight="1">
      <c r="A5021" s="19" t="s">
        <v>8834</v>
      </c>
      <c r="B5021" s="20" t="s">
        <v>8835</v>
      </c>
      <c r="C5021" s="21" t="s">
        <v>296</v>
      </c>
      <c r="D5021" s="22">
        <v>51</v>
      </c>
      <c r="E5021" s="23"/>
    </row>
    <row r="5022" spans="1:5" ht="20" customHeight="1">
      <c r="A5022" s="19" t="s">
        <v>8836</v>
      </c>
      <c r="B5022" s="20" t="s">
        <v>8837</v>
      </c>
      <c r="C5022" s="21" t="s">
        <v>345</v>
      </c>
      <c r="D5022" s="22">
        <v>66</v>
      </c>
      <c r="E5022" s="23"/>
    </row>
    <row r="5023" spans="1:5" ht="20" customHeight="1">
      <c r="A5023" s="19" t="s">
        <v>8838</v>
      </c>
      <c r="B5023" s="20" t="s">
        <v>8837</v>
      </c>
      <c r="C5023" s="21" t="s">
        <v>345</v>
      </c>
      <c r="D5023" s="22">
        <v>66</v>
      </c>
      <c r="E5023" s="23"/>
    </row>
    <row r="5024" spans="1:5" ht="20" customHeight="1">
      <c r="A5024" s="19" t="s">
        <v>8839</v>
      </c>
      <c r="B5024" s="20" t="s">
        <v>8840</v>
      </c>
      <c r="C5024" s="21" t="s">
        <v>345</v>
      </c>
      <c r="D5024" s="22">
        <v>66</v>
      </c>
      <c r="E5024" s="23"/>
    </row>
    <row r="5025" spans="1:5" ht="20" customHeight="1">
      <c r="A5025" s="19" t="s">
        <v>8841</v>
      </c>
      <c r="B5025" s="20" t="s">
        <v>8842</v>
      </c>
      <c r="C5025" s="21" t="s">
        <v>345</v>
      </c>
      <c r="D5025" s="22">
        <v>65</v>
      </c>
      <c r="E5025" s="23"/>
    </row>
    <row r="5026" spans="1:5" ht="20" customHeight="1">
      <c r="A5026" s="19" t="s">
        <v>8843</v>
      </c>
      <c r="B5026" s="20" t="s">
        <v>8842</v>
      </c>
      <c r="C5026" s="21" t="s">
        <v>345</v>
      </c>
      <c r="D5026" s="22">
        <v>65</v>
      </c>
      <c r="E5026" s="23"/>
    </row>
    <row r="5027" spans="1:5" ht="20" customHeight="1">
      <c r="A5027" s="19" t="s">
        <v>8844</v>
      </c>
      <c r="B5027" s="20" t="s">
        <v>8845</v>
      </c>
      <c r="C5027" s="21" t="s">
        <v>345</v>
      </c>
      <c r="D5027" s="22">
        <v>66</v>
      </c>
      <c r="E5027" s="23"/>
    </row>
    <row r="5028" spans="1:5" ht="20" customHeight="1">
      <c r="A5028" s="19" t="s">
        <v>8846</v>
      </c>
      <c r="B5028" s="20" t="s">
        <v>8847</v>
      </c>
      <c r="C5028" s="21" t="s">
        <v>345</v>
      </c>
      <c r="D5028" s="22">
        <v>66</v>
      </c>
      <c r="E5028" s="23"/>
    </row>
    <row r="5029" spans="1:5" ht="20" customHeight="1">
      <c r="A5029" s="19" t="s">
        <v>8848</v>
      </c>
      <c r="B5029" s="20" t="s">
        <v>8849</v>
      </c>
      <c r="C5029" s="21" t="s">
        <v>345</v>
      </c>
      <c r="D5029" s="22">
        <v>66</v>
      </c>
      <c r="E5029" s="23"/>
    </row>
    <row r="5030" spans="1:5" ht="20" customHeight="1">
      <c r="A5030" s="19" t="s">
        <v>8850</v>
      </c>
      <c r="B5030" s="20" t="s">
        <v>8849</v>
      </c>
      <c r="C5030" s="21" t="s">
        <v>345</v>
      </c>
      <c r="D5030" s="22">
        <v>66</v>
      </c>
      <c r="E5030" s="23"/>
    </row>
    <row r="5031" spans="1:5" ht="20" customHeight="1">
      <c r="A5031" s="19" t="s">
        <v>8851</v>
      </c>
      <c r="B5031" s="20" t="s">
        <v>8849</v>
      </c>
      <c r="C5031" s="21" t="s">
        <v>345</v>
      </c>
      <c r="D5031" s="22">
        <v>66</v>
      </c>
      <c r="E5031" s="23"/>
    </row>
    <row r="5032" spans="1:5" ht="20" customHeight="1">
      <c r="A5032" s="19" t="s">
        <v>8852</v>
      </c>
      <c r="B5032" s="20" t="s">
        <v>8853</v>
      </c>
      <c r="C5032" s="21" t="s">
        <v>345</v>
      </c>
      <c r="D5032" s="22">
        <v>66</v>
      </c>
      <c r="E5032" s="23"/>
    </row>
    <row r="5033" spans="1:5" ht="20" customHeight="1">
      <c r="A5033" s="19" t="s">
        <v>8854</v>
      </c>
      <c r="B5033" s="20" t="s">
        <v>8855</v>
      </c>
      <c r="C5033" s="21" t="s">
        <v>345</v>
      </c>
      <c r="D5033" s="22">
        <v>65</v>
      </c>
      <c r="E5033" s="23"/>
    </row>
    <row r="5034" spans="1:5" ht="20" customHeight="1">
      <c r="A5034" s="19" t="s">
        <v>8856</v>
      </c>
      <c r="B5034" s="24">
        <v>100</v>
      </c>
      <c r="C5034" s="21" t="s">
        <v>345</v>
      </c>
      <c r="D5034" s="22">
        <v>66</v>
      </c>
      <c r="E5034" s="23"/>
    </row>
    <row r="5035" spans="1:5" ht="20" customHeight="1">
      <c r="A5035" s="19" t="s">
        <v>8857</v>
      </c>
      <c r="B5035" s="20" t="s">
        <v>8858</v>
      </c>
      <c r="C5035" s="21" t="s">
        <v>345</v>
      </c>
      <c r="D5035" s="22">
        <v>64</v>
      </c>
      <c r="E5035" s="23"/>
    </row>
    <row r="5036" spans="1:5" ht="20" customHeight="1">
      <c r="A5036" s="19" t="s">
        <v>8859</v>
      </c>
      <c r="B5036" s="20" t="s">
        <v>8860</v>
      </c>
      <c r="C5036" s="21" t="s">
        <v>345</v>
      </c>
      <c r="D5036" s="22">
        <v>66</v>
      </c>
      <c r="E5036" s="23"/>
    </row>
    <row r="5037" spans="1:5" ht="20" customHeight="1">
      <c r="A5037" s="19" t="s">
        <v>8861</v>
      </c>
      <c r="B5037" s="20" t="s">
        <v>8862</v>
      </c>
      <c r="C5037" s="21" t="s">
        <v>296</v>
      </c>
      <c r="D5037" s="22">
        <v>52</v>
      </c>
      <c r="E5037" s="23"/>
    </row>
    <row r="5038" spans="1:5" ht="20" customHeight="1">
      <c r="A5038" s="19" t="s">
        <v>8863</v>
      </c>
      <c r="B5038" s="20" t="s">
        <v>8864</v>
      </c>
      <c r="C5038" s="21" t="s">
        <v>345</v>
      </c>
      <c r="D5038" s="22">
        <v>66</v>
      </c>
      <c r="E5038" s="23"/>
    </row>
    <row r="5039" spans="1:5" ht="20" customHeight="1">
      <c r="A5039" s="19" t="s">
        <v>8865</v>
      </c>
      <c r="B5039" s="20" t="s">
        <v>8864</v>
      </c>
      <c r="C5039" s="21" t="s">
        <v>345</v>
      </c>
      <c r="D5039" s="22">
        <v>66</v>
      </c>
      <c r="E5039" s="23"/>
    </row>
    <row r="5040" spans="1:5" ht="20" customHeight="1">
      <c r="A5040" s="19" t="s">
        <v>8866</v>
      </c>
      <c r="B5040" s="20" t="s">
        <v>8867</v>
      </c>
      <c r="C5040" s="21" t="s">
        <v>345</v>
      </c>
      <c r="D5040" s="22">
        <v>66</v>
      </c>
      <c r="E5040" s="23"/>
    </row>
    <row r="5041" spans="1:5" ht="20" customHeight="1">
      <c r="A5041" s="19" t="s">
        <v>8868</v>
      </c>
      <c r="B5041" s="20" t="s">
        <v>8869</v>
      </c>
      <c r="C5041" s="21" t="s">
        <v>345</v>
      </c>
      <c r="D5041" s="22">
        <v>65</v>
      </c>
      <c r="E5041" s="23"/>
    </row>
    <row r="5042" spans="1:5" ht="20" customHeight="1">
      <c r="A5042" s="19" t="s">
        <v>8870</v>
      </c>
      <c r="B5042" s="20" t="s">
        <v>8871</v>
      </c>
      <c r="C5042" s="21" t="s">
        <v>296</v>
      </c>
      <c r="D5042" s="22">
        <v>53</v>
      </c>
      <c r="E5042" s="23"/>
    </row>
    <row r="5043" spans="1:5" ht="20" customHeight="1">
      <c r="A5043" s="19" t="s">
        <v>8872</v>
      </c>
      <c r="B5043" s="20" t="s">
        <v>8873</v>
      </c>
      <c r="C5043" s="21" t="s">
        <v>345</v>
      </c>
      <c r="D5043" s="22">
        <v>66</v>
      </c>
      <c r="E5043" s="23"/>
    </row>
    <row r="5044" spans="1:5" ht="20" customHeight="1">
      <c r="A5044" s="19" t="s">
        <v>8874</v>
      </c>
      <c r="B5044" s="20" t="s">
        <v>8875</v>
      </c>
      <c r="C5044" s="21" t="s">
        <v>345</v>
      </c>
      <c r="D5044" s="22">
        <v>66</v>
      </c>
      <c r="E5044" s="23"/>
    </row>
    <row r="5045" spans="1:5" ht="20" customHeight="1">
      <c r="A5045" s="19" t="s">
        <v>8876</v>
      </c>
      <c r="B5045" s="20" t="s">
        <v>8877</v>
      </c>
      <c r="C5045" s="21" t="s">
        <v>139</v>
      </c>
      <c r="D5045" s="22">
        <v>63</v>
      </c>
      <c r="E5045" s="23"/>
    </row>
    <row r="5046" spans="1:5" ht="20" customHeight="1">
      <c r="A5046" s="19" t="s">
        <v>8878</v>
      </c>
      <c r="B5046" s="20" t="s">
        <v>8879</v>
      </c>
      <c r="C5046" s="21" t="s">
        <v>345</v>
      </c>
      <c r="D5046" s="22">
        <v>66</v>
      </c>
      <c r="E5046" s="23"/>
    </row>
    <row r="5047" spans="1:5" ht="20" customHeight="1">
      <c r="A5047" s="19" t="s">
        <v>8880</v>
      </c>
      <c r="B5047" s="20" t="s">
        <v>8879</v>
      </c>
      <c r="C5047" s="21" t="s">
        <v>345</v>
      </c>
      <c r="D5047" s="22">
        <v>66</v>
      </c>
      <c r="E5047" s="23"/>
    </row>
    <row r="5048" spans="1:5" ht="20" customHeight="1">
      <c r="A5048" s="19" t="s">
        <v>8881</v>
      </c>
      <c r="B5048" s="20" t="s">
        <v>8882</v>
      </c>
      <c r="C5048" s="21" t="s">
        <v>345</v>
      </c>
      <c r="D5048" s="22">
        <v>66</v>
      </c>
      <c r="E5048" s="23"/>
    </row>
    <row r="5049" spans="1:5" ht="20" customHeight="1">
      <c r="A5049" s="19" t="s">
        <v>8883</v>
      </c>
      <c r="B5049" s="20" t="s">
        <v>8884</v>
      </c>
      <c r="C5049" s="21" t="s">
        <v>345</v>
      </c>
      <c r="D5049" s="22">
        <v>65</v>
      </c>
      <c r="E5049" s="23"/>
    </row>
    <row r="5050" spans="1:5" ht="20" customHeight="1">
      <c r="A5050" s="19" t="s">
        <v>8885</v>
      </c>
      <c r="B5050" s="20" t="s">
        <v>8886</v>
      </c>
      <c r="C5050" s="21" t="s">
        <v>345</v>
      </c>
      <c r="D5050" s="22">
        <v>66</v>
      </c>
      <c r="E5050" s="23"/>
    </row>
    <row r="5051" spans="1:5" ht="20" customHeight="1">
      <c r="A5051" s="19" t="s">
        <v>8887</v>
      </c>
      <c r="B5051" s="20" t="s">
        <v>8888</v>
      </c>
      <c r="C5051" s="21" t="s">
        <v>345</v>
      </c>
      <c r="D5051" s="22">
        <v>66</v>
      </c>
      <c r="E5051" s="23"/>
    </row>
    <row r="5052" spans="1:5" ht="20" customHeight="1">
      <c r="A5052" s="19" t="s">
        <v>8889</v>
      </c>
      <c r="B5052" s="20" t="s">
        <v>8890</v>
      </c>
      <c r="C5052" s="21" t="s">
        <v>296</v>
      </c>
      <c r="D5052" s="22">
        <v>57</v>
      </c>
      <c r="E5052" s="23"/>
    </row>
    <row r="5053" spans="1:5" ht="20" customHeight="1">
      <c r="A5053" s="19" t="s">
        <v>8891</v>
      </c>
      <c r="B5053" s="20" t="s">
        <v>8892</v>
      </c>
      <c r="C5053" s="21" t="s">
        <v>345</v>
      </c>
      <c r="D5053" s="22">
        <v>66</v>
      </c>
      <c r="E5053" s="23"/>
    </row>
    <row r="5054" spans="1:5" ht="20" customHeight="1">
      <c r="A5054" s="19" t="s">
        <v>8893</v>
      </c>
      <c r="B5054" s="20" t="s">
        <v>8892</v>
      </c>
      <c r="C5054" s="21" t="s">
        <v>345</v>
      </c>
      <c r="D5054" s="22">
        <v>66</v>
      </c>
      <c r="E5054" s="23"/>
    </row>
    <row r="5055" spans="1:5" ht="20" customHeight="1">
      <c r="A5055" s="19" t="s">
        <v>8894</v>
      </c>
      <c r="B5055" s="20" t="s">
        <v>8895</v>
      </c>
      <c r="C5055" s="21" t="s">
        <v>296</v>
      </c>
      <c r="D5055" s="22">
        <v>62</v>
      </c>
      <c r="E5055" s="23"/>
    </row>
    <row r="5056" spans="1:5" ht="20" customHeight="1">
      <c r="A5056" s="19" t="s">
        <v>8896</v>
      </c>
      <c r="B5056" s="20" t="s">
        <v>8897</v>
      </c>
      <c r="C5056" s="21" t="s">
        <v>345</v>
      </c>
      <c r="D5056" s="22">
        <v>66</v>
      </c>
      <c r="E5056" s="23"/>
    </row>
    <row r="5057" spans="1:5" ht="20" customHeight="1">
      <c r="A5057" s="19" t="s">
        <v>8898</v>
      </c>
      <c r="B5057" s="20" t="s">
        <v>8899</v>
      </c>
      <c r="C5057" s="21" t="s">
        <v>345</v>
      </c>
      <c r="D5057" s="22">
        <v>65</v>
      </c>
      <c r="E5057" s="23"/>
    </row>
    <row r="5058" spans="1:5" ht="20" customHeight="1">
      <c r="A5058" s="19" t="s">
        <v>8900</v>
      </c>
      <c r="B5058" s="20" t="s">
        <v>8899</v>
      </c>
      <c r="C5058" s="21" t="s">
        <v>345</v>
      </c>
      <c r="D5058" s="22">
        <v>65</v>
      </c>
      <c r="E5058" s="23"/>
    </row>
    <row r="5059" spans="1:5" ht="20" customHeight="1">
      <c r="A5059" s="19" t="s">
        <v>8901</v>
      </c>
      <c r="B5059" s="20" t="s">
        <v>8902</v>
      </c>
      <c r="C5059" s="21" t="s">
        <v>345</v>
      </c>
      <c r="D5059" s="22">
        <v>66</v>
      </c>
      <c r="E5059" s="23"/>
    </row>
    <row r="5060" spans="1:5" ht="20" customHeight="1">
      <c r="A5060" s="19" t="s">
        <v>8903</v>
      </c>
      <c r="B5060" s="20" t="s">
        <v>8904</v>
      </c>
      <c r="C5060" s="21" t="s">
        <v>345</v>
      </c>
      <c r="D5060" s="22">
        <v>66</v>
      </c>
      <c r="E5060" s="23"/>
    </row>
    <row r="5061" spans="1:5" ht="20" customHeight="1">
      <c r="A5061" s="19" t="s">
        <v>8905</v>
      </c>
      <c r="B5061" s="20" t="s">
        <v>8906</v>
      </c>
      <c r="C5061" s="21" t="s">
        <v>345</v>
      </c>
      <c r="D5061" s="22">
        <v>66</v>
      </c>
      <c r="E5061" s="23"/>
    </row>
    <row r="5062" spans="1:5" ht="20" customHeight="1">
      <c r="A5062" s="19" t="s">
        <v>8907</v>
      </c>
      <c r="B5062" s="20" t="s">
        <v>8906</v>
      </c>
      <c r="C5062" s="21" t="s">
        <v>345</v>
      </c>
      <c r="D5062" s="22">
        <v>66</v>
      </c>
      <c r="E5062" s="23"/>
    </row>
    <row r="5063" spans="1:5" ht="20" customHeight="1">
      <c r="A5063" s="19" t="s">
        <v>8908</v>
      </c>
      <c r="B5063" s="20" t="s">
        <v>8906</v>
      </c>
      <c r="C5063" s="21" t="s">
        <v>345</v>
      </c>
      <c r="D5063" s="22">
        <v>66</v>
      </c>
      <c r="E5063" s="23"/>
    </row>
    <row r="5064" spans="1:5" ht="20" customHeight="1">
      <c r="A5064" s="19" t="s">
        <v>8909</v>
      </c>
      <c r="B5064" s="20" t="s">
        <v>8910</v>
      </c>
      <c r="C5064" s="21" t="s">
        <v>345</v>
      </c>
      <c r="D5064" s="22">
        <v>66</v>
      </c>
      <c r="E5064" s="23"/>
    </row>
    <row r="5065" spans="1:5" ht="20" customHeight="1">
      <c r="A5065" s="19" t="s">
        <v>8911</v>
      </c>
      <c r="B5065" s="20" t="s">
        <v>8912</v>
      </c>
      <c r="C5065" s="21" t="s">
        <v>345</v>
      </c>
      <c r="D5065" s="22">
        <v>65</v>
      </c>
      <c r="E5065" s="23"/>
    </row>
    <row r="5066" spans="1:5" ht="20" customHeight="1">
      <c r="A5066" s="19" t="s">
        <v>8913</v>
      </c>
      <c r="B5066" s="20" t="s">
        <v>8914</v>
      </c>
      <c r="C5066" s="21" t="s">
        <v>345</v>
      </c>
      <c r="D5066" s="22">
        <v>66</v>
      </c>
      <c r="E5066" s="23"/>
    </row>
    <row r="5067" spans="1:5" ht="20" customHeight="1">
      <c r="A5067" s="19" t="s">
        <v>8915</v>
      </c>
      <c r="B5067" s="20" t="s">
        <v>8916</v>
      </c>
      <c r="C5067" s="21" t="s">
        <v>345</v>
      </c>
      <c r="D5067" s="22">
        <v>64</v>
      </c>
      <c r="E5067" s="23"/>
    </row>
    <row r="5068" spans="1:5" ht="20" customHeight="1">
      <c r="A5068" s="19" t="s">
        <v>8917</v>
      </c>
      <c r="B5068" s="20" t="s">
        <v>8918</v>
      </c>
      <c r="C5068" s="21" t="s">
        <v>345</v>
      </c>
      <c r="D5068" s="22">
        <v>67</v>
      </c>
      <c r="E5068" s="23"/>
    </row>
    <row r="5069" spans="1:5" ht="20" customHeight="1">
      <c r="A5069" s="19" t="s">
        <v>8919</v>
      </c>
      <c r="B5069" s="20" t="s">
        <v>8918</v>
      </c>
      <c r="C5069" s="21" t="s">
        <v>345</v>
      </c>
      <c r="D5069" s="22">
        <v>67</v>
      </c>
      <c r="E5069" s="23"/>
    </row>
    <row r="5070" spans="1:5" ht="20" customHeight="1">
      <c r="A5070" s="19" t="s">
        <v>8920</v>
      </c>
      <c r="B5070" s="20" t="s">
        <v>8921</v>
      </c>
      <c r="C5070" s="21" t="s">
        <v>345</v>
      </c>
      <c r="D5070" s="22">
        <v>66</v>
      </c>
      <c r="E5070" s="23"/>
    </row>
    <row r="5071" spans="1:5" ht="20" customHeight="1">
      <c r="A5071" s="19" t="s">
        <v>8922</v>
      </c>
      <c r="B5071" s="20" t="s">
        <v>8923</v>
      </c>
      <c r="C5071" s="21" t="s">
        <v>345</v>
      </c>
      <c r="D5071" s="22">
        <v>66</v>
      </c>
      <c r="E5071" s="23"/>
    </row>
    <row r="5072" spans="1:5" ht="20" customHeight="1">
      <c r="A5072" s="19" t="s">
        <v>8924</v>
      </c>
      <c r="B5072" s="20" t="s">
        <v>8923</v>
      </c>
      <c r="C5072" s="21" t="s">
        <v>345</v>
      </c>
      <c r="D5072" s="22">
        <v>66</v>
      </c>
      <c r="E5072" s="23"/>
    </row>
    <row r="5073" spans="1:5" ht="20" customHeight="1">
      <c r="A5073" s="19" t="s">
        <v>8925</v>
      </c>
      <c r="B5073" s="20" t="s">
        <v>8926</v>
      </c>
      <c r="C5073" s="21" t="s">
        <v>345</v>
      </c>
      <c r="D5073" s="22">
        <v>67</v>
      </c>
      <c r="E5073" s="23"/>
    </row>
    <row r="5074" spans="1:5" ht="20" customHeight="1">
      <c r="A5074" s="19" t="s">
        <v>8927</v>
      </c>
      <c r="B5074" s="20" t="s">
        <v>8928</v>
      </c>
      <c r="C5074" s="21" t="s">
        <v>345</v>
      </c>
      <c r="D5074" s="22">
        <v>66</v>
      </c>
      <c r="E5074" s="23"/>
    </row>
    <row r="5075" spans="1:5" ht="20" customHeight="1">
      <c r="A5075" s="19" t="s">
        <v>8929</v>
      </c>
      <c r="B5075" s="20" t="s">
        <v>8930</v>
      </c>
      <c r="C5075" s="21" t="s">
        <v>345</v>
      </c>
      <c r="D5075" s="22">
        <v>65</v>
      </c>
      <c r="E5075" s="23"/>
    </row>
    <row r="5076" spans="1:5" ht="20" customHeight="1">
      <c r="A5076" s="19" t="s">
        <v>8931</v>
      </c>
      <c r="B5076" s="20" t="s">
        <v>8932</v>
      </c>
      <c r="C5076" s="21" t="s">
        <v>345</v>
      </c>
      <c r="D5076" s="22">
        <v>67</v>
      </c>
      <c r="E5076" s="23"/>
    </row>
    <row r="5077" spans="1:5" ht="20" customHeight="1">
      <c r="A5077" s="19" t="s">
        <v>8933</v>
      </c>
      <c r="B5077" s="20" t="s">
        <v>8934</v>
      </c>
      <c r="C5077" s="21" t="s">
        <v>345</v>
      </c>
      <c r="D5077" s="22">
        <v>66</v>
      </c>
      <c r="E5077" s="23"/>
    </row>
    <row r="5078" spans="1:5" ht="20" customHeight="1">
      <c r="A5078" s="19" t="s">
        <v>8935</v>
      </c>
      <c r="B5078" s="20" t="s">
        <v>8936</v>
      </c>
      <c r="C5078" s="21" t="s">
        <v>296</v>
      </c>
      <c r="D5078" s="22">
        <v>54</v>
      </c>
      <c r="E5078" s="23"/>
    </row>
    <row r="5079" spans="1:5" ht="20" customHeight="1">
      <c r="A5079" s="19" t="s">
        <v>8937</v>
      </c>
      <c r="B5079" s="20" t="s">
        <v>8938</v>
      </c>
      <c r="C5079" s="21" t="s">
        <v>345</v>
      </c>
      <c r="D5079" s="22">
        <v>66</v>
      </c>
      <c r="E5079" s="23"/>
    </row>
    <row r="5080" spans="1:5" ht="20" customHeight="1">
      <c r="A5080" s="19" t="s">
        <v>8939</v>
      </c>
      <c r="B5080" s="20" t="s">
        <v>8940</v>
      </c>
      <c r="C5080" s="21" t="s">
        <v>296</v>
      </c>
      <c r="D5080" s="22">
        <v>58</v>
      </c>
      <c r="E5080" s="23"/>
    </row>
    <row r="5081" spans="1:5" ht="20" customHeight="1">
      <c r="A5081" s="19" t="s">
        <v>8941</v>
      </c>
      <c r="B5081" s="20" t="s">
        <v>8942</v>
      </c>
      <c r="C5081" s="21" t="s">
        <v>139</v>
      </c>
      <c r="D5081" s="22">
        <v>63</v>
      </c>
      <c r="E5081" s="23"/>
    </row>
    <row r="5082" spans="1:5" ht="20" customHeight="1">
      <c r="A5082" s="19" t="s">
        <v>8943</v>
      </c>
      <c r="B5082" s="20" t="s">
        <v>8944</v>
      </c>
      <c r="C5082" s="21" t="s">
        <v>345</v>
      </c>
      <c r="D5082" s="22">
        <v>66</v>
      </c>
      <c r="E5082" s="23"/>
    </row>
    <row r="5083" spans="1:5" ht="20" customHeight="1">
      <c r="A5083" s="19" t="s">
        <v>8945</v>
      </c>
      <c r="B5083" s="20" t="s">
        <v>8944</v>
      </c>
      <c r="C5083" s="21" t="s">
        <v>345</v>
      </c>
      <c r="D5083" s="22">
        <v>66</v>
      </c>
      <c r="E5083" s="23"/>
    </row>
    <row r="5084" spans="1:5" ht="20" customHeight="1">
      <c r="A5084" s="19" t="s">
        <v>8946</v>
      </c>
      <c r="B5084" s="20" t="s">
        <v>8947</v>
      </c>
      <c r="C5084" s="21" t="s">
        <v>345</v>
      </c>
      <c r="D5084" s="22">
        <v>66</v>
      </c>
      <c r="E5084" s="23"/>
    </row>
    <row r="5085" spans="1:5" ht="20" customHeight="1">
      <c r="A5085" s="19" t="s">
        <v>8948</v>
      </c>
      <c r="B5085" s="20" t="s">
        <v>8949</v>
      </c>
      <c r="C5085" s="21" t="s">
        <v>345</v>
      </c>
      <c r="D5085" s="22">
        <v>65</v>
      </c>
      <c r="E5085" s="23"/>
    </row>
    <row r="5086" spans="1:5" ht="20" customHeight="1">
      <c r="A5086" s="19" t="s">
        <v>8950</v>
      </c>
      <c r="B5086" s="20" t="s">
        <v>8951</v>
      </c>
      <c r="C5086" s="21" t="s">
        <v>345</v>
      </c>
      <c r="D5086" s="22">
        <v>66</v>
      </c>
      <c r="E5086" s="23"/>
    </row>
    <row r="5087" spans="1:5" ht="20" customHeight="1">
      <c r="A5087" s="19" t="s">
        <v>8952</v>
      </c>
      <c r="B5087" s="20" t="s">
        <v>8953</v>
      </c>
      <c r="C5087" s="21" t="s">
        <v>296</v>
      </c>
      <c r="D5087" s="22">
        <v>55</v>
      </c>
      <c r="E5087" s="23"/>
    </row>
    <row r="5088" spans="1:5" ht="20" customHeight="1">
      <c r="A5088" s="19" t="s">
        <v>8954</v>
      </c>
      <c r="B5088" s="20" t="s">
        <v>8955</v>
      </c>
      <c r="C5088" s="21" t="s">
        <v>296</v>
      </c>
      <c r="D5088" s="22">
        <v>59</v>
      </c>
      <c r="E5088" s="23"/>
    </row>
    <row r="5089" spans="1:5" ht="20" customHeight="1">
      <c r="A5089" s="19" t="s">
        <v>8956</v>
      </c>
      <c r="B5089" s="20" t="s">
        <v>8955</v>
      </c>
      <c r="C5089" s="21" t="s">
        <v>296</v>
      </c>
      <c r="D5089" s="22">
        <v>59</v>
      </c>
      <c r="E5089" s="23"/>
    </row>
    <row r="5090" spans="1:5" ht="20" customHeight="1">
      <c r="A5090" s="19" t="s">
        <v>8957</v>
      </c>
      <c r="B5090" s="20" t="s">
        <v>8958</v>
      </c>
      <c r="C5090" s="21" t="s">
        <v>345</v>
      </c>
      <c r="D5090" s="22">
        <v>66</v>
      </c>
      <c r="E5090" s="23"/>
    </row>
    <row r="5091" spans="1:5" ht="20" customHeight="1">
      <c r="A5091" s="19" t="s">
        <v>8959</v>
      </c>
      <c r="B5091" s="20" t="s">
        <v>8960</v>
      </c>
      <c r="C5091" s="21" t="s">
        <v>296</v>
      </c>
      <c r="D5091" s="22">
        <v>56</v>
      </c>
      <c r="E5091" s="23"/>
    </row>
    <row r="5092" spans="1:5" ht="20" customHeight="1">
      <c r="A5092" s="19" t="s">
        <v>8961</v>
      </c>
      <c r="B5092" s="20" t="s">
        <v>8962</v>
      </c>
      <c r="C5092" s="21" t="s">
        <v>345</v>
      </c>
      <c r="D5092" s="22">
        <v>66</v>
      </c>
      <c r="E5092" s="23"/>
    </row>
    <row r="5093" spans="1:5" ht="20" customHeight="1">
      <c r="A5093" s="19" t="s">
        <v>8963</v>
      </c>
      <c r="B5093" s="20" t="s">
        <v>8964</v>
      </c>
      <c r="C5093" s="21" t="s">
        <v>345</v>
      </c>
      <c r="D5093" s="22">
        <v>65</v>
      </c>
      <c r="E5093" s="23"/>
    </row>
    <row r="5094" spans="1:5" ht="20" customHeight="1">
      <c r="A5094" s="19" t="s">
        <v>8965</v>
      </c>
      <c r="B5094" s="20" t="s">
        <v>8966</v>
      </c>
      <c r="C5094" s="21" t="s">
        <v>345</v>
      </c>
      <c r="D5094" s="22">
        <v>66</v>
      </c>
      <c r="E5094" s="23"/>
    </row>
    <row r="5095" spans="1:5" ht="20" customHeight="1">
      <c r="A5095" s="19" t="s">
        <v>8967</v>
      </c>
      <c r="B5095" s="20" t="s">
        <v>8966</v>
      </c>
      <c r="C5095" s="21" t="s">
        <v>345</v>
      </c>
      <c r="D5095" s="22">
        <v>66</v>
      </c>
      <c r="E5095" s="23"/>
    </row>
    <row r="5096" spans="1:5" ht="20" customHeight="1">
      <c r="A5096" s="19" t="s">
        <v>8968</v>
      </c>
      <c r="B5096" s="20" t="s">
        <v>8969</v>
      </c>
      <c r="C5096" s="21" t="s">
        <v>345</v>
      </c>
      <c r="D5096" s="22">
        <v>64</v>
      </c>
      <c r="E5096" s="23"/>
    </row>
    <row r="5097" spans="1:5" ht="20" customHeight="1">
      <c r="A5097" s="19" t="s">
        <v>8970</v>
      </c>
      <c r="B5097" s="20" t="s">
        <v>8969</v>
      </c>
      <c r="C5097" s="21" t="s">
        <v>345</v>
      </c>
      <c r="D5097" s="22">
        <v>64</v>
      </c>
      <c r="E5097" s="23"/>
    </row>
    <row r="5098" spans="1:5" ht="20" customHeight="1">
      <c r="A5098" s="19" t="s">
        <v>8971</v>
      </c>
      <c r="B5098" s="20" t="s">
        <v>8969</v>
      </c>
      <c r="C5098" s="21" t="s">
        <v>345</v>
      </c>
      <c r="D5098" s="22">
        <v>64</v>
      </c>
      <c r="E5098" s="23"/>
    </row>
    <row r="5099" spans="1:5" ht="20" customHeight="1">
      <c r="A5099" s="19" t="s">
        <v>8972</v>
      </c>
      <c r="B5099" s="20" t="s">
        <v>8973</v>
      </c>
      <c r="C5099" s="21" t="s">
        <v>345</v>
      </c>
      <c r="D5099" s="22">
        <v>66</v>
      </c>
      <c r="E5099" s="23"/>
    </row>
    <row r="5100" spans="1:5" ht="20" customHeight="1">
      <c r="A5100" s="19" t="s">
        <v>8974</v>
      </c>
      <c r="B5100" s="20" t="s">
        <v>8975</v>
      </c>
      <c r="C5100" s="21" t="s">
        <v>345</v>
      </c>
      <c r="D5100" s="22">
        <v>66</v>
      </c>
      <c r="E5100" s="23"/>
    </row>
    <row r="5101" spans="1:5" ht="20" customHeight="1">
      <c r="A5101" s="19" t="s">
        <v>8976</v>
      </c>
      <c r="B5101" s="20" t="s">
        <v>8977</v>
      </c>
      <c r="C5101" s="21" t="s">
        <v>345</v>
      </c>
      <c r="D5101" s="22">
        <v>66</v>
      </c>
      <c r="E5101" s="23"/>
    </row>
    <row r="5102" spans="1:5" ht="20" customHeight="1">
      <c r="A5102" s="19" t="s">
        <v>8978</v>
      </c>
      <c r="B5102" s="20" t="s">
        <v>8979</v>
      </c>
      <c r="C5102" s="21" t="s">
        <v>345</v>
      </c>
      <c r="D5102" s="22">
        <v>65</v>
      </c>
      <c r="E5102" s="23"/>
    </row>
    <row r="5103" spans="1:5" ht="20" customHeight="1">
      <c r="A5103" s="19" t="s">
        <v>8980</v>
      </c>
      <c r="B5103" s="20" t="s">
        <v>8979</v>
      </c>
      <c r="C5103" s="21" t="s">
        <v>345</v>
      </c>
      <c r="D5103" s="22">
        <v>65</v>
      </c>
      <c r="E5103" s="23"/>
    </row>
    <row r="5104" spans="1:5" ht="20" customHeight="1">
      <c r="A5104" s="19" t="s">
        <v>8981</v>
      </c>
      <c r="B5104" s="20" t="s">
        <v>8979</v>
      </c>
      <c r="C5104" s="21" t="s">
        <v>345</v>
      </c>
      <c r="D5104" s="22">
        <v>65</v>
      </c>
      <c r="E5104" s="23"/>
    </row>
    <row r="5105" spans="1:5" ht="20" customHeight="1">
      <c r="A5105" s="19" t="s">
        <v>8982</v>
      </c>
      <c r="B5105" s="20" t="s">
        <v>8983</v>
      </c>
      <c r="C5105" s="21" t="s">
        <v>345</v>
      </c>
      <c r="D5105" s="22">
        <v>66</v>
      </c>
      <c r="E5105" s="23"/>
    </row>
    <row r="5106" spans="1:5" ht="20" customHeight="1">
      <c r="A5106" s="19" t="s">
        <v>8984</v>
      </c>
      <c r="B5106" s="20" t="s">
        <v>8983</v>
      </c>
      <c r="C5106" s="21" t="s">
        <v>345</v>
      </c>
      <c r="D5106" s="22">
        <v>66</v>
      </c>
      <c r="E5106" s="23"/>
    </row>
    <row r="5107" spans="1:5" ht="20" customHeight="1">
      <c r="A5107" s="19" t="s">
        <v>8985</v>
      </c>
      <c r="B5107" s="20" t="s">
        <v>8983</v>
      </c>
      <c r="C5107" s="21" t="s">
        <v>345</v>
      </c>
      <c r="D5107" s="22">
        <v>66</v>
      </c>
      <c r="E5107" s="23"/>
    </row>
    <row r="5108" spans="1:5" ht="20" customHeight="1">
      <c r="A5108" s="19" t="s">
        <v>8986</v>
      </c>
      <c r="B5108" s="20" t="s">
        <v>8987</v>
      </c>
      <c r="C5108" s="21" t="s">
        <v>345</v>
      </c>
      <c r="D5108" s="22">
        <v>66</v>
      </c>
      <c r="E5108" s="23"/>
    </row>
    <row r="5109" spans="1:5" ht="20" customHeight="1">
      <c r="A5109" s="19" t="s">
        <v>218</v>
      </c>
      <c r="B5109" s="20" t="s">
        <v>221</v>
      </c>
      <c r="C5109" s="21" t="s">
        <v>139</v>
      </c>
      <c r="D5109" s="22">
        <v>63</v>
      </c>
      <c r="E5109" s="23"/>
    </row>
    <row r="5110" spans="1:5" ht="20" customHeight="1">
      <c r="A5110" s="19" t="s">
        <v>8988</v>
      </c>
      <c r="B5110" s="20" t="s">
        <v>8989</v>
      </c>
      <c r="C5110" s="21" t="s">
        <v>345</v>
      </c>
      <c r="D5110" s="22">
        <v>66</v>
      </c>
      <c r="E5110" s="23"/>
    </row>
    <row r="5111" spans="1:5" ht="20" customHeight="1">
      <c r="A5111" s="19" t="s">
        <v>8990</v>
      </c>
      <c r="B5111" s="20" t="s">
        <v>8991</v>
      </c>
      <c r="C5111" s="21" t="s">
        <v>345</v>
      </c>
      <c r="D5111" s="22">
        <v>66</v>
      </c>
      <c r="E5111" s="23"/>
    </row>
    <row r="5112" spans="1:5" ht="20" customHeight="1">
      <c r="A5112" s="19" t="s">
        <v>8992</v>
      </c>
      <c r="B5112" s="20" t="s">
        <v>8993</v>
      </c>
      <c r="C5112" s="21" t="s">
        <v>345</v>
      </c>
      <c r="D5112" s="22">
        <v>67</v>
      </c>
      <c r="E5112" s="23"/>
    </row>
    <row r="5113" spans="1:5" ht="20" customHeight="1">
      <c r="A5113" s="19" t="s">
        <v>8994</v>
      </c>
      <c r="B5113" s="20" t="s">
        <v>8993</v>
      </c>
      <c r="C5113" s="21" t="s">
        <v>345</v>
      </c>
      <c r="D5113" s="22">
        <v>67</v>
      </c>
      <c r="E5113" s="23"/>
    </row>
    <row r="5114" spans="1:5" ht="20" customHeight="1">
      <c r="A5114" s="19" t="s">
        <v>8995</v>
      </c>
      <c r="B5114" s="20" t="s">
        <v>8996</v>
      </c>
      <c r="C5114" s="21" t="s">
        <v>345</v>
      </c>
      <c r="D5114" s="22">
        <v>65</v>
      </c>
      <c r="E5114" s="23"/>
    </row>
    <row r="5115" spans="1:5" ht="20" customHeight="1">
      <c r="A5115" s="19" t="s">
        <v>8997</v>
      </c>
      <c r="B5115" s="20" t="s">
        <v>8998</v>
      </c>
      <c r="C5115" s="21" t="s">
        <v>345</v>
      </c>
      <c r="D5115" s="22">
        <v>67</v>
      </c>
      <c r="E5115" s="23"/>
    </row>
    <row r="5116" spans="1:5" ht="20" customHeight="1">
      <c r="A5116" s="19" t="s">
        <v>8999</v>
      </c>
      <c r="B5116" s="20" t="s">
        <v>9000</v>
      </c>
      <c r="C5116" s="21" t="s">
        <v>345</v>
      </c>
      <c r="D5116" s="22">
        <v>66</v>
      </c>
      <c r="E5116" s="23"/>
    </row>
    <row r="5117" spans="1:5" ht="20" customHeight="1">
      <c r="A5117" s="19" t="s">
        <v>9001</v>
      </c>
      <c r="B5117" s="20" t="s">
        <v>9000</v>
      </c>
      <c r="C5117" s="21" t="s">
        <v>345</v>
      </c>
      <c r="D5117" s="22">
        <v>66</v>
      </c>
      <c r="E5117" s="23"/>
    </row>
    <row r="5118" spans="1:5" ht="20" customHeight="1">
      <c r="A5118" s="19" t="s">
        <v>9002</v>
      </c>
      <c r="B5118" s="20" t="s">
        <v>9003</v>
      </c>
      <c r="C5118" s="21" t="s">
        <v>345</v>
      </c>
      <c r="D5118" s="22">
        <v>66</v>
      </c>
      <c r="E5118" s="23"/>
    </row>
    <row r="5119" spans="1:5" ht="20" customHeight="1">
      <c r="A5119" s="19" t="s">
        <v>9004</v>
      </c>
      <c r="B5119" s="20" t="s">
        <v>9005</v>
      </c>
      <c r="C5119" s="21" t="s">
        <v>345</v>
      </c>
      <c r="D5119" s="22">
        <v>66</v>
      </c>
      <c r="E5119" s="23"/>
    </row>
    <row r="5120" spans="1:5" ht="20" customHeight="1">
      <c r="A5120" s="19" t="s">
        <v>9006</v>
      </c>
      <c r="B5120" s="20" t="s">
        <v>9007</v>
      </c>
      <c r="C5120" s="21" t="s">
        <v>345</v>
      </c>
      <c r="D5120" s="22">
        <v>66</v>
      </c>
      <c r="E5120" s="23"/>
    </row>
    <row r="5121" spans="1:5" ht="20" customHeight="1">
      <c r="A5121" s="19" t="s">
        <v>9008</v>
      </c>
      <c r="B5121" s="20" t="s">
        <v>9009</v>
      </c>
      <c r="C5121" s="21" t="s">
        <v>296</v>
      </c>
      <c r="D5121" s="22">
        <v>62</v>
      </c>
      <c r="E5121" s="23"/>
    </row>
    <row r="5122" spans="1:5" ht="20" customHeight="1">
      <c r="A5122" s="19" t="s">
        <v>9010</v>
      </c>
      <c r="B5122" s="20" t="s">
        <v>9011</v>
      </c>
      <c r="C5122" s="21" t="s">
        <v>345</v>
      </c>
      <c r="D5122" s="22">
        <v>65</v>
      </c>
      <c r="E5122" s="23"/>
    </row>
    <row r="5123" spans="1:5" ht="20" customHeight="1">
      <c r="A5123" s="19" t="s">
        <v>9012</v>
      </c>
      <c r="B5123" s="20" t="s">
        <v>9013</v>
      </c>
      <c r="C5123" s="21" t="s">
        <v>345</v>
      </c>
      <c r="D5123" s="22">
        <v>67</v>
      </c>
      <c r="E5123" s="23"/>
    </row>
    <row r="5124" spans="1:5" ht="20" customHeight="1">
      <c r="A5124" s="19" t="s">
        <v>9014</v>
      </c>
      <c r="B5124" s="20" t="s">
        <v>9015</v>
      </c>
      <c r="C5124" s="21" t="s">
        <v>345</v>
      </c>
      <c r="D5124" s="22">
        <v>66</v>
      </c>
      <c r="E5124" s="23"/>
    </row>
    <row r="5125" spans="1:5" ht="20" customHeight="1">
      <c r="A5125" s="19" t="s">
        <v>9016</v>
      </c>
      <c r="B5125" s="20" t="s">
        <v>9015</v>
      </c>
      <c r="C5125" s="21" t="s">
        <v>345</v>
      </c>
      <c r="D5125" s="22">
        <v>66</v>
      </c>
      <c r="E5125" s="23"/>
    </row>
    <row r="5126" spans="1:5" ht="20" customHeight="1">
      <c r="A5126" s="19" t="s">
        <v>31</v>
      </c>
      <c r="B5126" s="20" t="s">
        <v>36</v>
      </c>
      <c r="C5126" s="21" t="s">
        <v>345</v>
      </c>
      <c r="D5126" s="22">
        <v>66</v>
      </c>
      <c r="E5126" s="23"/>
    </row>
    <row r="5127" spans="1:5" ht="20" customHeight="1">
      <c r="A5127" s="19" t="s">
        <v>9017</v>
      </c>
      <c r="B5127" s="20" t="s">
        <v>9018</v>
      </c>
      <c r="C5127" s="21" t="s">
        <v>345</v>
      </c>
      <c r="D5127" s="22">
        <v>66</v>
      </c>
      <c r="E5127" s="23"/>
    </row>
    <row r="5128" spans="1:5" ht="20" customHeight="1">
      <c r="A5128" s="19" t="s">
        <v>9019</v>
      </c>
      <c r="B5128" s="20" t="s">
        <v>9020</v>
      </c>
      <c r="C5128" s="21" t="s">
        <v>296</v>
      </c>
      <c r="D5128" s="22">
        <v>50</v>
      </c>
      <c r="E5128" s="23"/>
    </row>
    <row r="5129" spans="1:5" ht="20" customHeight="1">
      <c r="A5129" s="19" t="s">
        <v>9021</v>
      </c>
      <c r="B5129" s="20" t="s">
        <v>9022</v>
      </c>
      <c r="C5129" s="21" t="s">
        <v>345</v>
      </c>
      <c r="D5129" s="22">
        <v>66</v>
      </c>
      <c r="E5129" s="23"/>
    </row>
    <row r="5130" spans="1:5" ht="20" customHeight="1">
      <c r="A5130" s="19" t="s">
        <v>9023</v>
      </c>
      <c r="B5130" s="20" t="s">
        <v>9024</v>
      </c>
      <c r="C5130" s="21" t="s">
        <v>345</v>
      </c>
      <c r="D5130" s="22">
        <v>65</v>
      </c>
      <c r="E5130" s="23"/>
    </row>
    <row r="5131" spans="1:5" ht="20" customHeight="1">
      <c r="A5131" s="19" t="s">
        <v>9025</v>
      </c>
      <c r="B5131" s="20" t="s">
        <v>9026</v>
      </c>
      <c r="C5131" s="21" t="s">
        <v>345</v>
      </c>
      <c r="D5131" s="22">
        <v>66</v>
      </c>
      <c r="E5131" s="23"/>
    </row>
    <row r="5132" spans="1:5" ht="20" customHeight="1">
      <c r="A5132" s="19" t="s">
        <v>9027</v>
      </c>
      <c r="B5132" s="20" t="s">
        <v>9026</v>
      </c>
      <c r="C5132" s="21" t="s">
        <v>345</v>
      </c>
      <c r="D5132" s="22">
        <v>66</v>
      </c>
      <c r="E5132" s="23"/>
    </row>
    <row r="5133" spans="1:5" ht="20" customHeight="1">
      <c r="A5133" s="19" t="s">
        <v>9028</v>
      </c>
      <c r="B5133" s="20" t="s">
        <v>9029</v>
      </c>
      <c r="C5133" s="21" t="s">
        <v>345</v>
      </c>
      <c r="D5133" s="22">
        <v>64</v>
      </c>
      <c r="E5133" s="23"/>
    </row>
    <row r="5134" spans="1:5" ht="20" customHeight="1">
      <c r="A5134" s="19" t="s">
        <v>9030</v>
      </c>
      <c r="B5134" s="20" t="s">
        <v>9031</v>
      </c>
      <c r="C5134" s="21" t="s">
        <v>345</v>
      </c>
      <c r="D5134" s="22">
        <v>66</v>
      </c>
      <c r="E5134" s="23"/>
    </row>
    <row r="5135" spans="1:5" ht="20" customHeight="1">
      <c r="A5135" s="19" t="s">
        <v>9032</v>
      </c>
      <c r="B5135" s="20" t="s">
        <v>9033</v>
      </c>
      <c r="C5135" s="21" t="s">
        <v>345</v>
      </c>
      <c r="D5135" s="22">
        <v>66</v>
      </c>
      <c r="E5135" s="23"/>
    </row>
    <row r="5136" spans="1:5" ht="20" customHeight="1">
      <c r="A5136" s="19" t="s">
        <v>9034</v>
      </c>
      <c r="B5136" s="20" t="s">
        <v>9035</v>
      </c>
      <c r="C5136" s="21" t="s">
        <v>345</v>
      </c>
      <c r="D5136" s="22">
        <v>66</v>
      </c>
      <c r="E5136" s="23"/>
    </row>
    <row r="5137" spans="1:5" ht="20" customHeight="1">
      <c r="A5137" s="19" t="s">
        <v>9036</v>
      </c>
      <c r="B5137" s="20" t="s">
        <v>9037</v>
      </c>
      <c r="C5137" s="21" t="s">
        <v>345</v>
      </c>
      <c r="D5137" s="22">
        <v>65</v>
      </c>
      <c r="E5137" s="23"/>
    </row>
    <row r="5138" spans="1:5" ht="20" customHeight="1">
      <c r="A5138" s="19" t="s">
        <v>9038</v>
      </c>
      <c r="B5138" s="20" t="s">
        <v>9037</v>
      </c>
      <c r="C5138" s="21" t="s">
        <v>345</v>
      </c>
      <c r="D5138" s="22">
        <v>65</v>
      </c>
      <c r="E5138" s="23"/>
    </row>
    <row r="5139" spans="1:5" ht="20" customHeight="1">
      <c r="A5139" s="19" t="s">
        <v>9039</v>
      </c>
      <c r="B5139" s="20" t="s">
        <v>9040</v>
      </c>
      <c r="C5139" s="21" t="s">
        <v>345</v>
      </c>
      <c r="D5139" s="22">
        <v>66</v>
      </c>
      <c r="E5139" s="23"/>
    </row>
    <row r="5140" spans="1:5" ht="20" customHeight="1">
      <c r="A5140" s="19" t="s">
        <v>9041</v>
      </c>
      <c r="B5140" s="20" t="s">
        <v>9040</v>
      </c>
      <c r="C5140" s="21" t="s">
        <v>345</v>
      </c>
      <c r="D5140" s="22">
        <v>66</v>
      </c>
      <c r="E5140" s="23"/>
    </row>
    <row r="5141" spans="1:5" ht="20" customHeight="1">
      <c r="A5141" s="19" t="s">
        <v>9042</v>
      </c>
      <c r="B5141" s="20" t="s">
        <v>9040</v>
      </c>
      <c r="C5141" s="21" t="s">
        <v>345</v>
      </c>
      <c r="D5141" s="22">
        <v>66</v>
      </c>
      <c r="E5141" s="23"/>
    </row>
    <row r="5142" spans="1:5" ht="20" customHeight="1">
      <c r="A5142" s="19" t="s">
        <v>9043</v>
      </c>
      <c r="B5142" s="20" t="s">
        <v>9044</v>
      </c>
      <c r="C5142" s="21" t="s">
        <v>345</v>
      </c>
      <c r="D5142" s="22">
        <v>66</v>
      </c>
      <c r="E5142" s="23"/>
    </row>
    <row r="5143" spans="1:5" ht="20" customHeight="1">
      <c r="A5143" s="19" t="s">
        <v>193</v>
      </c>
      <c r="B5143" s="20" t="s">
        <v>197</v>
      </c>
      <c r="C5143" s="21" t="s">
        <v>139</v>
      </c>
      <c r="D5143" s="22">
        <v>63</v>
      </c>
      <c r="E5143" s="23"/>
    </row>
    <row r="5144" spans="1:5" ht="20" customHeight="1">
      <c r="A5144" s="19" t="s">
        <v>9045</v>
      </c>
      <c r="B5144" s="20" t="s">
        <v>9046</v>
      </c>
      <c r="C5144" s="21" t="s">
        <v>345</v>
      </c>
      <c r="D5144" s="22">
        <v>66</v>
      </c>
      <c r="E5144" s="23"/>
    </row>
    <row r="5145" spans="1:5" ht="20" customHeight="1">
      <c r="A5145" s="19" t="s">
        <v>9047</v>
      </c>
      <c r="B5145" s="20" t="s">
        <v>9048</v>
      </c>
      <c r="C5145" s="21" t="s">
        <v>296</v>
      </c>
      <c r="D5145" s="22">
        <v>51</v>
      </c>
      <c r="E5145" s="23"/>
    </row>
    <row r="5146" spans="1:5" ht="20" customHeight="1">
      <c r="A5146" s="19" t="s">
        <v>9049</v>
      </c>
      <c r="B5146" s="20" t="s">
        <v>9050</v>
      </c>
      <c r="C5146" s="21" t="s">
        <v>345</v>
      </c>
      <c r="D5146" s="22">
        <v>66</v>
      </c>
      <c r="E5146" s="23"/>
    </row>
    <row r="5147" spans="1:5" ht="20" customHeight="1">
      <c r="A5147" s="19" t="s">
        <v>9051</v>
      </c>
      <c r="B5147" s="24">
        <v>100</v>
      </c>
      <c r="C5147" s="21" t="s">
        <v>345</v>
      </c>
      <c r="D5147" s="22">
        <v>65</v>
      </c>
      <c r="E5147" s="23"/>
    </row>
    <row r="5148" spans="1:5" ht="20" customHeight="1">
      <c r="A5148" s="19" t="s">
        <v>9052</v>
      </c>
      <c r="B5148" s="20" t="s">
        <v>9053</v>
      </c>
      <c r="C5148" s="21" t="s">
        <v>345</v>
      </c>
      <c r="D5148" s="22">
        <v>66</v>
      </c>
      <c r="E5148" s="23"/>
    </row>
    <row r="5149" spans="1:5" ht="20" customHeight="1">
      <c r="A5149" s="19" t="s">
        <v>9054</v>
      </c>
      <c r="B5149" s="20" t="s">
        <v>9053</v>
      </c>
      <c r="C5149" s="21" t="s">
        <v>345</v>
      </c>
      <c r="D5149" s="22">
        <v>66</v>
      </c>
      <c r="E5149" s="23"/>
    </row>
    <row r="5150" spans="1:5" ht="20" customHeight="1">
      <c r="A5150" s="19" t="s">
        <v>9055</v>
      </c>
      <c r="B5150" s="20" t="s">
        <v>9056</v>
      </c>
      <c r="C5150" s="21" t="s">
        <v>296</v>
      </c>
      <c r="D5150" s="22">
        <v>52</v>
      </c>
      <c r="E5150" s="23"/>
    </row>
    <row r="5151" spans="1:5" ht="20" customHeight="1">
      <c r="A5151" s="19" t="s">
        <v>9057</v>
      </c>
      <c r="B5151" s="24">
        <v>100</v>
      </c>
      <c r="C5151" s="21" t="s">
        <v>345</v>
      </c>
      <c r="D5151" s="22">
        <v>66</v>
      </c>
      <c r="E5151" s="23"/>
    </row>
    <row r="5152" spans="1:5" ht="20" customHeight="1">
      <c r="A5152" s="19" t="s">
        <v>9058</v>
      </c>
      <c r="B5152" s="20" t="s">
        <v>9059</v>
      </c>
      <c r="C5152" s="21" t="s">
        <v>345</v>
      </c>
      <c r="D5152" s="22">
        <v>66</v>
      </c>
      <c r="E5152" s="23"/>
    </row>
    <row r="5153" spans="1:5" ht="20" customHeight="1">
      <c r="A5153" s="19" t="s">
        <v>9060</v>
      </c>
      <c r="B5153" s="20" t="s">
        <v>9061</v>
      </c>
      <c r="C5153" s="21" t="s">
        <v>345</v>
      </c>
      <c r="D5153" s="22">
        <v>66</v>
      </c>
      <c r="E5153" s="23"/>
    </row>
    <row r="5154" spans="1:5" ht="20" customHeight="1">
      <c r="A5154" s="19" t="s">
        <v>9062</v>
      </c>
      <c r="B5154" s="20" t="s">
        <v>9063</v>
      </c>
      <c r="C5154" s="21" t="s">
        <v>345</v>
      </c>
      <c r="D5154" s="22">
        <v>65</v>
      </c>
      <c r="E5154" s="23"/>
    </row>
    <row r="5155" spans="1:5" ht="20" customHeight="1">
      <c r="A5155" s="19" t="s">
        <v>9064</v>
      </c>
      <c r="B5155" s="20" t="s">
        <v>9065</v>
      </c>
      <c r="C5155" s="21" t="s">
        <v>345</v>
      </c>
      <c r="D5155" s="22">
        <v>66</v>
      </c>
      <c r="E5155" s="23"/>
    </row>
    <row r="5156" spans="1:5" ht="20" customHeight="1">
      <c r="A5156" s="19" t="s">
        <v>9066</v>
      </c>
      <c r="B5156" s="20" t="s">
        <v>9065</v>
      </c>
      <c r="C5156" s="21" t="s">
        <v>345</v>
      </c>
      <c r="D5156" s="22">
        <v>66</v>
      </c>
      <c r="E5156" s="23"/>
    </row>
    <row r="5157" spans="1:5" ht="20" customHeight="1">
      <c r="A5157" s="19" t="s">
        <v>9067</v>
      </c>
      <c r="B5157" s="20" t="s">
        <v>9068</v>
      </c>
      <c r="C5157" s="21" t="s">
        <v>345</v>
      </c>
      <c r="D5157" s="22">
        <v>66</v>
      </c>
      <c r="E5157" s="23"/>
    </row>
    <row r="5158" spans="1:5" ht="20" customHeight="1">
      <c r="A5158" s="19" t="s">
        <v>9069</v>
      </c>
      <c r="B5158" s="20" t="s">
        <v>9070</v>
      </c>
      <c r="C5158" s="21" t="s">
        <v>345</v>
      </c>
      <c r="D5158" s="22">
        <v>66</v>
      </c>
      <c r="E5158" s="23"/>
    </row>
    <row r="5159" spans="1:5" ht="20" customHeight="1">
      <c r="A5159" s="19" t="s">
        <v>9071</v>
      </c>
      <c r="B5159" s="20" t="s">
        <v>9072</v>
      </c>
      <c r="C5159" s="21" t="s">
        <v>345</v>
      </c>
      <c r="D5159" s="22">
        <v>67</v>
      </c>
      <c r="E5159" s="23"/>
    </row>
    <row r="5160" spans="1:5" ht="20" customHeight="1">
      <c r="A5160" s="19" t="s">
        <v>9073</v>
      </c>
      <c r="B5160" s="20" t="s">
        <v>9074</v>
      </c>
      <c r="C5160" s="21" t="s">
        <v>296</v>
      </c>
      <c r="D5160" s="22">
        <v>56</v>
      </c>
      <c r="E5160" s="23"/>
    </row>
    <row r="5161" spans="1:5" ht="20" customHeight="1">
      <c r="A5161" s="19" t="s">
        <v>9075</v>
      </c>
      <c r="B5161" s="20" t="s">
        <v>9076</v>
      </c>
      <c r="C5161" s="21" t="s">
        <v>345</v>
      </c>
      <c r="D5161" s="22">
        <v>66</v>
      </c>
      <c r="E5161" s="23"/>
    </row>
    <row r="5162" spans="1:5" ht="20" customHeight="1">
      <c r="A5162" s="19" t="s">
        <v>9077</v>
      </c>
      <c r="B5162" s="20" t="s">
        <v>9078</v>
      </c>
      <c r="C5162" s="21" t="s">
        <v>345</v>
      </c>
      <c r="D5162" s="22">
        <v>65</v>
      </c>
      <c r="E5162" s="23"/>
    </row>
    <row r="5163" spans="1:5" ht="20" customHeight="1">
      <c r="A5163" s="19" t="s">
        <v>9079</v>
      </c>
      <c r="B5163" s="20" t="s">
        <v>9080</v>
      </c>
      <c r="C5163" s="21" t="s">
        <v>296</v>
      </c>
      <c r="D5163" s="22">
        <v>61</v>
      </c>
      <c r="E5163" s="23"/>
    </row>
    <row r="5164" spans="1:5" ht="20" customHeight="1">
      <c r="A5164" s="19" t="s">
        <v>9081</v>
      </c>
      <c r="B5164" s="20" t="s">
        <v>9080</v>
      </c>
      <c r="C5164" s="21" t="s">
        <v>296</v>
      </c>
      <c r="D5164" s="22">
        <v>61</v>
      </c>
      <c r="E5164" s="23"/>
    </row>
    <row r="5165" spans="1:5" ht="20" customHeight="1">
      <c r="A5165" s="19" t="s">
        <v>9082</v>
      </c>
      <c r="B5165" s="20" t="s">
        <v>9083</v>
      </c>
      <c r="C5165" s="21" t="s">
        <v>345</v>
      </c>
      <c r="D5165" s="22">
        <v>66</v>
      </c>
      <c r="E5165" s="23"/>
    </row>
    <row r="5166" spans="1:5" ht="20" customHeight="1">
      <c r="A5166" s="19" t="s">
        <v>9084</v>
      </c>
      <c r="B5166" s="20" t="s">
        <v>9083</v>
      </c>
      <c r="C5166" s="21" t="s">
        <v>345</v>
      </c>
      <c r="D5166" s="22">
        <v>66</v>
      </c>
      <c r="E5166" s="23"/>
    </row>
    <row r="5167" spans="1:5" ht="20" customHeight="1">
      <c r="A5167" s="19" t="s">
        <v>9085</v>
      </c>
      <c r="B5167" s="20" t="s">
        <v>9086</v>
      </c>
      <c r="C5167" s="21" t="s">
        <v>345</v>
      </c>
      <c r="D5167" s="22">
        <v>64</v>
      </c>
      <c r="E5167" s="23"/>
    </row>
    <row r="5168" spans="1:5" ht="20" customHeight="1">
      <c r="A5168" s="19" t="s">
        <v>9087</v>
      </c>
      <c r="B5168" s="20" t="s">
        <v>9088</v>
      </c>
      <c r="C5168" s="21" t="s">
        <v>345</v>
      </c>
      <c r="D5168" s="22">
        <v>66</v>
      </c>
      <c r="E5168" s="23"/>
    </row>
    <row r="5169" spans="1:5" ht="20" customHeight="1">
      <c r="A5169" s="19" t="s">
        <v>9089</v>
      </c>
      <c r="B5169" s="20" t="s">
        <v>9090</v>
      </c>
      <c r="C5169" s="21" t="s">
        <v>345</v>
      </c>
      <c r="D5169" s="22">
        <v>67</v>
      </c>
      <c r="E5169" s="23"/>
    </row>
    <row r="5170" spans="1:5" ht="20" customHeight="1">
      <c r="A5170" s="19" t="s">
        <v>9091</v>
      </c>
      <c r="B5170" s="20" t="s">
        <v>9092</v>
      </c>
      <c r="C5170" s="21" t="s">
        <v>345</v>
      </c>
      <c r="D5170" s="22">
        <v>66</v>
      </c>
      <c r="E5170" s="23"/>
    </row>
    <row r="5171" spans="1:5" ht="20" customHeight="1">
      <c r="A5171" s="19" t="s">
        <v>9093</v>
      </c>
      <c r="B5171" s="20" t="s">
        <v>9094</v>
      </c>
      <c r="C5171" s="21" t="s">
        <v>345</v>
      </c>
      <c r="D5171" s="22">
        <v>66</v>
      </c>
      <c r="E5171" s="23"/>
    </row>
    <row r="5172" spans="1:5" ht="20" customHeight="1">
      <c r="A5172" s="19" t="s">
        <v>9095</v>
      </c>
      <c r="B5172" s="20" t="s">
        <v>9096</v>
      </c>
      <c r="C5172" s="21" t="s">
        <v>345</v>
      </c>
      <c r="D5172" s="22">
        <v>65</v>
      </c>
      <c r="E5172" s="23"/>
    </row>
    <row r="5173" spans="1:5" ht="20" customHeight="1">
      <c r="A5173" s="19" t="s">
        <v>9097</v>
      </c>
      <c r="B5173" s="20" t="s">
        <v>9096</v>
      </c>
      <c r="C5173" s="21" t="s">
        <v>345</v>
      </c>
      <c r="D5173" s="22">
        <v>65</v>
      </c>
      <c r="E5173" s="23"/>
    </row>
    <row r="5174" spans="1:5" ht="20" customHeight="1">
      <c r="A5174" s="19" t="s">
        <v>9098</v>
      </c>
      <c r="B5174" s="20" t="s">
        <v>9099</v>
      </c>
      <c r="C5174" s="21" t="s">
        <v>345</v>
      </c>
      <c r="D5174" s="22">
        <v>66</v>
      </c>
      <c r="E5174" s="23"/>
    </row>
    <row r="5175" spans="1:5" ht="20" customHeight="1">
      <c r="A5175" s="19" t="s">
        <v>9100</v>
      </c>
      <c r="B5175" s="20" t="s">
        <v>9099</v>
      </c>
      <c r="C5175" s="21" t="s">
        <v>345</v>
      </c>
      <c r="D5175" s="22">
        <v>66</v>
      </c>
      <c r="E5175" s="23"/>
    </row>
    <row r="5176" spans="1:5" ht="20" customHeight="1">
      <c r="A5176" s="19" t="s">
        <v>9101</v>
      </c>
      <c r="B5176" s="20" t="s">
        <v>9099</v>
      </c>
      <c r="C5176" s="21" t="s">
        <v>345</v>
      </c>
      <c r="D5176" s="22">
        <v>66</v>
      </c>
      <c r="E5176" s="23"/>
    </row>
    <row r="5177" spans="1:5" ht="20" customHeight="1">
      <c r="A5177" s="19" t="s">
        <v>9102</v>
      </c>
      <c r="B5177" s="20" t="s">
        <v>9099</v>
      </c>
      <c r="C5177" s="21" t="s">
        <v>345</v>
      </c>
      <c r="D5177" s="22">
        <v>66</v>
      </c>
      <c r="E5177" s="23"/>
    </row>
    <row r="5178" spans="1:5" ht="20" customHeight="1">
      <c r="A5178" s="19" t="s">
        <v>9103</v>
      </c>
      <c r="B5178" s="24">
        <v>100</v>
      </c>
      <c r="C5178" s="21" t="s">
        <v>345</v>
      </c>
      <c r="D5178" s="22">
        <v>66</v>
      </c>
      <c r="E5178" s="23"/>
    </row>
    <row r="5179" spans="1:5" ht="20" customHeight="1">
      <c r="A5179" s="19" t="s">
        <v>9104</v>
      </c>
      <c r="B5179" s="20" t="s">
        <v>9105</v>
      </c>
      <c r="C5179" s="21" t="s">
        <v>139</v>
      </c>
      <c r="D5179" s="22">
        <v>63</v>
      </c>
      <c r="E5179" s="23"/>
    </row>
    <row r="5180" spans="1:5" ht="20" customHeight="1">
      <c r="A5180" s="19" t="s">
        <v>9106</v>
      </c>
      <c r="B5180" s="20" t="s">
        <v>9107</v>
      </c>
      <c r="C5180" s="21" t="s">
        <v>345</v>
      </c>
      <c r="D5180" s="22">
        <v>66</v>
      </c>
      <c r="E5180" s="23"/>
    </row>
    <row r="5181" spans="1:5" ht="20" customHeight="1">
      <c r="A5181" s="19" t="s">
        <v>9108</v>
      </c>
      <c r="B5181" s="20" t="s">
        <v>9109</v>
      </c>
      <c r="C5181" s="21" t="s">
        <v>345</v>
      </c>
      <c r="D5181" s="22">
        <v>66</v>
      </c>
      <c r="E5181" s="23"/>
    </row>
    <row r="5182" spans="1:5" ht="20" customHeight="1">
      <c r="A5182" s="19" t="s">
        <v>9110</v>
      </c>
      <c r="B5182" s="20" t="s">
        <v>9111</v>
      </c>
      <c r="C5182" s="21" t="s">
        <v>345</v>
      </c>
      <c r="D5182" s="22">
        <v>65</v>
      </c>
      <c r="E5182" s="23"/>
    </row>
    <row r="5183" spans="1:5" ht="20" customHeight="1">
      <c r="A5183" s="19" t="s">
        <v>9112</v>
      </c>
      <c r="B5183" s="20" t="s">
        <v>9113</v>
      </c>
      <c r="C5183" s="21" t="s">
        <v>345</v>
      </c>
      <c r="D5183" s="22">
        <v>66</v>
      </c>
      <c r="E5183" s="23"/>
    </row>
    <row r="5184" spans="1:5" ht="20" customHeight="1">
      <c r="A5184" s="19" t="s">
        <v>9114</v>
      </c>
      <c r="B5184" s="20" t="s">
        <v>9113</v>
      </c>
      <c r="C5184" s="21" t="s">
        <v>345</v>
      </c>
      <c r="D5184" s="22">
        <v>66</v>
      </c>
      <c r="E5184" s="23"/>
    </row>
    <row r="5185" spans="1:5" ht="20" customHeight="1">
      <c r="A5185" s="19" t="s">
        <v>9115</v>
      </c>
      <c r="B5185" s="24">
        <v>100</v>
      </c>
      <c r="C5185" s="21" t="s">
        <v>345</v>
      </c>
      <c r="D5185" s="22">
        <v>67</v>
      </c>
      <c r="E5185" s="23"/>
    </row>
    <row r="5186" spans="1:5" ht="20" customHeight="1">
      <c r="A5186" s="19" t="s">
        <v>9116</v>
      </c>
      <c r="B5186" s="24">
        <v>100</v>
      </c>
      <c r="C5186" s="21" t="s">
        <v>345</v>
      </c>
      <c r="D5186" s="22">
        <v>66</v>
      </c>
      <c r="E5186" s="23"/>
    </row>
    <row r="5187" spans="1:5" ht="20" customHeight="1">
      <c r="A5187" s="19" t="s">
        <v>9117</v>
      </c>
      <c r="B5187" s="20" t="s">
        <v>9118</v>
      </c>
      <c r="C5187" s="21" t="s">
        <v>296</v>
      </c>
      <c r="D5187" s="22">
        <v>53</v>
      </c>
      <c r="E5187" s="23"/>
    </row>
    <row r="5188" spans="1:5" ht="20" customHeight="1">
      <c r="A5188" s="19" t="s">
        <v>9119</v>
      </c>
      <c r="B5188" s="20" t="s">
        <v>9120</v>
      </c>
      <c r="C5188" s="21" t="s">
        <v>345</v>
      </c>
      <c r="D5188" s="22">
        <v>66</v>
      </c>
      <c r="E5188" s="23"/>
    </row>
    <row r="5189" spans="1:5" ht="20" customHeight="1">
      <c r="A5189" s="19" t="s">
        <v>9121</v>
      </c>
      <c r="B5189" s="20" t="s">
        <v>9122</v>
      </c>
      <c r="C5189" s="21" t="s">
        <v>296</v>
      </c>
      <c r="D5189" s="22">
        <v>57</v>
      </c>
      <c r="E5189" s="23"/>
    </row>
    <row r="5190" spans="1:5" ht="20" customHeight="1">
      <c r="A5190" s="19" t="s">
        <v>9123</v>
      </c>
      <c r="B5190" s="20" t="s">
        <v>9124</v>
      </c>
      <c r="C5190" s="21" t="s">
        <v>345</v>
      </c>
      <c r="D5190" s="22">
        <v>66</v>
      </c>
      <c r="E5190" s="23"/>
    </row>
    <row r="5191" spans="1:5" ht="20" customHeight="1">
      <c r="A5191" s="19" t="s">
        <v>9125</v>
      </c>
      <c r="B5191" s="20" t="s">
        <v>9126</v>
      </c>
      <c r="C5191" s="21" t="s">
        <v>345</v>
      </c>
      <c r="D5191" s="22">
        <v>65</v>
      </c>
      <c r="E5191" s="23"/>
    </row>
    <row r="5192" spans="1:5" ht="20" customHeight="1">
      <c r="A5192" s="19" t="s">
        <v>9127</v>
      </c>
      <c r="B5192" s="20" t="s">
        <v>9128</v>
      </c>
      <c r="C5192" s="21" t="s">
        <v>345</v>
      </c>
      <c r="D5192" s="22">
        <v>66</v>
      </c>
      <c r="E5192" s="23"/>
    </row>
    <row r="5193" spans="1:5" ht="20" customHeight="1">
      <c r="A5193" s="19" t="s">
        <v>9129</v>
      </c>
      <c r="B5193" s="20" t="s">
        <v>9128</v>
      </c>
      <c r="C5193" s="21" t="s">
        <v>345</v>
      </c>
      <c r="D5193" s="22">
        <v>66</v>
      </c>
      <c r="E5193" s="23"/>
    </row>
    <row r="5194" spans="1:5" ht="20" customHeight="1">
      <c r="A5194" s="19" t="s">
        <v>9130</v>
      </c>
      <c r="B5194" s="20" t="s">
        <v>9131</v>
      </c>
      <c r="C5194" s="21" t="s">
        <v>345</v>
      </c>
      <c r="D5194" s="22">
        <v>66</v>
      </c>
      <c r="E5194" s="23"/>
    </row>
    <row r="5195" spans="1:5" ht="20" customHeight="1">
      <c r="A5195" s="19" t="s">
        <v>9132</v>
      </c>
      <c r="B5195" s="20" t="s">
        <v>9133</v>
      </c>
      <c r="C5195" s="21" t="s">
        <v>296</v>
      </c>
      <c r="D5195" s="22">
        <v>54</v>
      </c>
      <c r="E5195" s="23"/>
    </row>
    <row r="5196" spans="1:5" ht="20" customHeight="1">
      <c r="A5196" s="19" t="s">
        <v>9134</v>
      </c>
      <c r="B5196" s="20" t="s">
        <v>9135</v>
      </c>
      <c r="C5196" s="21" t="s">
        <v>296</v>
      </c>
      <c r="D5196" s="22">
        <v>58</v>
      </c>
      <c r="E5196" s="23"/>
    </row>
    <row r="5197" spans="1:5" ht="20" customHeight="1">
      <c r="A5197" s="19" t="s">
        <v>9136</v>
      </c>
      <c r="B5197" s="20" t="s">
        <v>9137</v>
      </c>
      <c r="C5197" s="21" t="s">
        <v>345</v>
      </c>
      <c r="D5197" s="22">
        <v>66</v>
      </c>
      <c r="E5197" s="23"/>
    </row>
    <row r="5198" spans="1:5" ht="20" customHeight="1">
      <c r="A5198" s="19" t="s">
        <v>9138</v>
      </c>
      <c r="B5198" s="20" t="s">
        <v>9139</v>
      </c>
      <c r="C5198" s="21" t="s">
        <v>296</v>
      </c>
      <c r="D5198" s="22">
        <v>55</v>
      </c>
      <c r="E5198" s="23"/>
    </row>
    <row r="5199" spans="1:5" ht="20" customHeight="1">
      <c r="A5199" s="19" t="s">
        <v>9140</v>
      </c>
      <c r="B5199" s="20" t="s">
        <v>9141</v>
      </c>
      <c r="C5199" s="21" t="s">
        <v>296</v>
      </c>
      <c r="D5199" s="22">
        <v>49</v>
      </c>
      <c r="E5199" s="23"/>
    </row>
    <row r="5200" spans="1:5" ht="20" customHeight="1">
      <c r="A5200" s="19" t="s">
        <v>9142</v>
      </c>
      <c r="B5200" s="20" t="s">
        <v>9143</v>
      </c>
      <c r="C5200" s="21" t="s">
        <v>345</v>
      </c>
      <c r="D5200" s="22">
        <v>66</v>
      </c>
      <c r="E5200" s="23"/>
    </row>
    <row r="5201" spans="1:5" ht="20" customHeight="1">
      <c r="A5201" s="19" t="s">
        <v>9144</v>
      </c>
      <c r="B5201" s="20" t="s">
        <v>9145</v>
      </c>
      <c r="C5201" s="21" t="s">
        <v>345</v>
      </c>
      <c r="D5201" s="22">
        <v>65</v>
      </c>
      <c r="E5201" s="23"/>
    </row>
    <row r="5202" spans="1:5" ht="20" customHeight="1">
      <c r="A5202" s="19" t="s">
        <v>9146</v>
      </c>
      <c r="B5202" s="20" t="s">
        <v>9147</v>
      </c>
      <c r="C5202" s="21" t="s">
        <v>345</v>
      </c>
      <c r="D5202" s="22">
        <v>66</v>
      </c>
      <c r="E5202" s="23"/>
    </row>
    <row r="5203" spans="1:5" ht="20" customHeight="1">
      <c r="A5203" s="19" t="s">
        <v>9148</v>
      </c>
      <c r="B5203" s="20" t="s">
        <v>9147</v>
      </c>
      <c r="C5203" s="21" t="s">
        <v>345</v>
      </c>
      <c r="D5203" s="22">
        <v>66</v>
      </c>
      <c r="E5203" s="23"/>
    </row>
    <row r="5204" spans="1:5" ht="20" customHeight="1">
      <c r="A5204" s="19" t="s">
        <v>9149</v>
      </c>
      <c r="B5204" s="20" t="s">
        <v>9150</v>
      </c>
      <c r="C5204" s="21" t="s">
        <v>139</v>
      </c>
      <c r="D5204" s="22">
        <v>63</v>
      </c>
      <c r="E5204" s="23"/>
    </row>
    <row r="5205" spans="1:5" ht="20" customHeight="1">
      <c r="A5205" s="19" t="s">
        <v>9151</v>
      </c>
      <c r="B5205" s="20" t="s">
        <v>9152</v>
      </c>
      <c r="C5205" s="21" t="s">
        <v>345</v>
      </c>
      <c r="D5205" s="22">
        <v>66</v>
      </c>
      <c r="E5205" s="23"/>
    </row>
    <row r="5206" spans="1:5" ht="20" customHeight="1">
      <c r="A5206" s="19" t="s">
        <v>9153</v>
      </c>
      <c r="B5206" s="20" t="s">
        <v>9154</v>
      </c>
      <c r="C5206" s="21" t="s">
        <v>345</v>
      </c>
      <c r="D5206" s="22">
        <v>66</v>
      </c>
      <c r="E5206" s="23"/>
    </row>
    <row r="5207" spans="1:5" ht="20" customHeight="1">
      <c r="A5207" s="19" t="s">
        <v>9155</v>
      </c>
      <c r="B5207" s="20" t="s">
        <v>9156</v>
      </c>
      <c r="C5207" s="21" t="s">
        <v>345</v>
      </c>
      <c r="D5207" s="22">
        <v>67</v>
      </c>
      <c r="E5207" s="23"/>
    </row>
    <row r="5208" spans="1:5" ht="20" customHeight="1">
      <c r="A5208" s="19" t="s">
        <v>9157</v>
      </c>
      <c r="B5208" s="20" t="s">
        <v>9156</v>
      </c>
      <c r="C5208" s="21" t="s">
        <v>345</v>
      </c>
      <c r="D5208" s="22">
        <v>67</v>
      </c>
      <c r="E5208" s="23"/>
    </row>
    <row r="5209" spans="1:5" ht="20" customHeight="1">
      <c r="A5209" s="19" t="s">
        <v>9158</v>
      </c>
      <c r="B5209" s="20" t="s">
        <v>9156</v>
      </c>
      <c r="C5209" s="21" t="s">
        <v>345</v>
      </c>
      <c r="D5209" s="22">
        <v>67</v>
      </c>
      <c r="E5209" s="23"/>
    </row>
    <row r="5210" spans="1:5" ht="20" customHeight="1">
      <c r="A5210" s="19" t="s">
        <v>9159</v>
      </c>
      <c r="B5210" s="20" t="s">
        <v>9160</v>
      </c>
      <c r="C5210" s="21" t="s">
        <v>345</v>
      </c>
      <c r="D5210" s="22">
        <v>66</v>
      </c>
      <c r="E5210" s="23"/>
    </row>
    <row r="5211" spans="1:5" ht="20" customHeight="1">
      <c r="A5211" s="19" t="s">
        <v>9161</v>
      </c>
      <c r="B5211" s="20" t="s">
        <v>9162</v>
      </c>
      <c r="C5211" s="21" t="s">
        <v>345</v>
      </c>
      <c r="D5211" s="22">
        <v>64</v>
      </c>
      <c r="E5211" s="23"/>
    </row>
    <row r="5212" spans="1:5" ht="20" customHeight="1">
      <c r="A5212" s="19" t="s">
        <v>9163</v>
      </c>
      <c r="B5212" s="20" t="s">
        <v>9164</v>
      </c>
      <c r="C5212" s="21" t="s">
        <v>345</v>
      </c>
      <c r="D5212" s="22">
        <v>67</v>
      </c>
      <c r="E5212" s="23"/>
    </row>
    <row r="5213" spans="1:5" ht="20" customHeight="1">
      <c r="A5213" s="19" t="s">
        <v>9165</v>
      </c>
      <c r="B5213" s="20" t="s">
        <v>9166</v>
      </c>
      <c r="C5213" s="21" t="s">
        <v>345</v>
      </c>
      <c r="D5213" s="22">
        <v>65</v>
      </c>
      <c r="E5213" s="23"/>
    </row>
    <row r="5214" spans="1:5" ht="20" customHeight="1">
      <c r="A5214" s="19" t="s">
        <v>9167</v>
      </c>
      <c r="B5214" s="20" t="s">
        <v>9166</v>
      </c>
      <c r="C5214" s="21" t="s">
        <v>345</v>
      </c>
      <c r="D5214" s="22">
        <v>65</v>
      </c>
      <c r="E5214" s="23"/>
    </row>
    <row r="5215" spans="1:5" ht="20" customHeight="1">
      <c r="A5215" s="19" t="s">
        <v>9168</v>
      </c>
      <c r="B5215" s="20" t="s">
        <v>9169</v>
      </c>
      <c r="C5215" s="21" t="s">
        <v>345</v>
      </c>
      <c r="D5215" s="22">
        <v>66</v>
      </c>
      <c r="E5215" s="23"/>
    </row>
    <row r="5216" spans="1:5" ht="20" customHeight="1">
      <c r="A5216" s="19" t="s">
        <v>9170</v>
      </c>
      <c r="B5216" s="20" t="s">
        <v>9169</v>
      </c>
      <c r="C5216" s="21" t="s">
        <v>345</v>
      </c>
      <c r="D5216" s="22">
        <v>66</v>
      </c>
      <c r="E5216" s="23"/>
    </row>
    <row r="5217" spans="1:5" ht="20" customHeight="1">
      <c r="A5217" s="19" t="s">
        <v>9171</v>
      </c>
      <c r="B5217" s="20" t="s">
        <v>9172</v>
      </c>
      <c r="C5217" s="21" t="s">
        <v>345</v>
      </c>
      <c r="D5217" s="22">
        <v>67</v>
      </c>
      <c r="E5217" s="23"/>
    </row>
    <row r="5218" spans="1:5" ht="20" customHeight="1">
      <c r="A5218" s="19" t="s">
        <v>9173</v>
      </c>
      <c r="B5218" s="20" t="s">
        <v>9172</v>
      </c>
      <c r="C5218" s="21" t="s">
        <v>345</v>
      </c>
      <c r="D5218" s="22">
        <v>67</v>
      </c>
      <c r="E5218" s="23"/>
    </row>
    <row r="5219" spans="1:5" ht="20" customHeight="1">
      <c r="A5219" s="19" t="s">
        <v>9174</v>
      </c>
      <c r="B5219" s="20" t="s">
        <v>9175</v>
      </c>
      <c r="C5219" s="21" t="s">
        <v>345</v>
      </c>
      <c r="D5219" s="22">
        <v>66</v>
      </c>
      <c r="E5219" s="23"/>
    </row>
    <row r="5220" spans="1:5" ht="20" customHeight="1">
      <c r="A5220" s="19" t="s">
        <v>9176</v>
      </c>
      <c r="B5220" s="20" t="s">
        <v>9177</v>
      </c>
      <c r="C5220" s="21" t="s">
        <v>345</v>
      </c>
      <c r="D5220" s="22">
        <v>66</v>
      </c>
      <c r="E5220" s="23"/>
    </row>
    <row r="5221" spans="1:5" ht="20" customHeight="1">
      <c r="A5221" s="19" t="s">
        <v>9178</v>
      </c>
      <c r="B5221" s="20" t="s">
        <v>9179</v>
      </c>
      <c r="C5221" s="21" t="s">
        <v>296</v>
      </c>
      <c r="D5221" s="22">
        <v>50</v>
      </c>
      <c r="E5221" s="23"/>
    </row>
    <row r="5222" spans="1:5" ht="20" customHeight="1">
      <c r="A5222" s="19" t="s">
        <v>9180</v>
      </c>
      <c r="B5222" s="20" t="s">
        <v>9181</v>
      </c>
      <c r="C5222" s="21" t="s">
        <v>345</v>
      </c>
      <c r="D5222" s="22">
        <v>66</v>
      </c>
      <c r="E5222" s="23"/>
    </row>
    <row r="5223" spans="1:5" ht="20" customHeight="1">
      <c r="A5223" s="19" t="s">
        <v>9182</v>
      </c>
      <c r="B5223" s="20" t="s">
        <v>9183</v>
      </c>
      <c r="C5223" s="21" t="s">
        <v>345</v>
      </c>
      <c r="D5223" s="22">
        <v>65</v>
      </c>
      <c r="E5223" s="23"/>
    </row>
    <row r="5224" spans="1:5" ht="20" customHeight="1">
      <c r="A5224" s="19" t="s">
        <v>9184</v>
      </c>
      <c r="B5224" s="20" t="s">
        <v>9185</v>
      </c>
      <c r="C5224" s="21" t="s">
        <v>345</v>
      </c>
      <c r="D5224" s="22">
        <v>66</v>
      </c>
      <c r="E5224" s="23"/>
    </row>
    <row r="5225" spans="1:5" ht="20" customHeight="1">
      <c r="A5225" s="19" t="s">
        <v>9186</v>
      </c>
      <c r="B5225" s="20" t="s">
        <v>9185</v>
      </c>
      <c r="C5225" s="21" t="s">
        <v>345</v>
      </c>
      <c r="D5225" s="22">
        <v>66</v>
      </c>
      <c r="E5225" s="23"/>
    </row>
    <row r="5226" spans="1:5" ht="20" customHeight="1">
      <c r="A5226" s="19" t="s">
        <v>9187</v>
      </c>
      <c r="B5226" s="20" t="s">
        <v>9188</v>
      </c>
      <c r="C5226" s="21" t="s">
        <v>296</v>
      </c>
      <c r="D5226" s="22">
        <v>51</v>
      </c>
      <c r="E5226" s="23"/>
    </row>
    <row r="5227" spans="1:5" ht="20" customHeight="1">
      <c r="A5227" s="19" t="s">
        <v>9189</v>
      </c>
      <c r="B5227" s="20" t="s">
        <v>9190</v>
      </c>
      <c r="C5227" s="21" t="s">
        <v>345</v>
      </c>
      <c r="D5227" s="22">
        <v>66</v>
      </c>
      <c r="E5227" s="23"/>
    </row>
    <row r="5228" spans="1:5" ht="20" customHeight="1">
      <c r="A5228" s="19" t="s">
        <v>9191</v>
      </c>
      <c r="B5228" s="20" t="s">
        <v>9192</v>
      </c>
      <c r="C5228" s="21" t="s">
        <v>345</v>
      </c>
      <c r="D5228" s="22">
        <v>67</v>
      </c>
      <c r="E5228" s="23"/>
    </row>
    <row r="5229" spans="1:5" ht="20" customHeight="1">
      <c r="A5229" s="19" t="s">
        <v>9193</v>
      </c>
      <c r="B5229" s="20" t="s">
        <v>9192</v>
      </c>
      <c r="C5229" s="21" t="s">
        <v>345</v>
      </c>
      <c r="D5229" s="22">
        <v>67</v>
      </c>
      <c r="E5229" s="23"/>
    </row>
    <row r="5230" spans="1:5" ht="20" customHeight="1">
      <c r="A5230" s="19" t="s">
        <v>9194</v>
      </c>
      <c r="B5230" s="20" t="s">
        <v>9195</v>
      </c>
      <c r="C5230" s="21" t="s">
        <v>345</v>
      </c>
      <c r="D5230" s="22">
        <v>66</v>
      </c>
      <c r="E5230" s="23"/>
    </row>
    <row r="5231" spans="1:5" ht="20" customHeight="1">
      <c r="A5231" s="19" t="s">
        <v>9196</v>
      </c>
      <c r="B5231" s="20" t="s">
        <v>9197</v>
      </c>
      <c r="C5231" s="21" t="s">
        <v>345</v>
      </c>
      <c r="D5231" s="22">
        <v>66</v>
      </c>
      <c r="E5231" s="23"/>
    </row>
    <row r="5232" spans="1:5" ht="20" customHeight="1">
      <c r="A5232" s="19" t="s">
        <v>9198</v>
      </c>
      <c r="B5232" s="20" t="s">
        <v>9199</v>
      </c>
      <c r="C5232" s="21" t="s">
        <v>345</v>
      </c>
      <c r="D5232" s="22">
        <v>65</v>
      </c>
      <c r="E5232" s="23"/>
    </row>
    <row r="5233" spans="1:5" ht="20" customHeight="1">
      <c r="A5233" s="19" t="s">
        <v>9200</v>
      </c>
      <c r="B5233" s="20" t="s">
        <v>9201</v>
      </c>
      <c r="C5233" s="21" t="s">
        <v>345</v>
      </c>
      <c r="D5233" s="22">
        <v>66</v>
      </c>
      <c r="E5233" s="23"/>
    </row>
    <row r="5234" spans="1:5" ht="20" customHeight="1">
      <c r="A5234" s="19" t="s">
        <v>9202</v>
      </c>
      <c r="B5234" s="20" t="s">
        <v>9201</v>
      </c>
      <c r="C5234" s="21" t="s">
        <v>345</v>
      </c>
      <c r="D5234" s="22">
        <v>66</v>
      </c>
      <c r="E5234" s="23"/>
    </row>
    <row r="5235" spans="1:5" ht="20" customHeight="1">
      <c r="A5235" s="19" t="s">
        <v>9203</v>
      </c>
      <c r="B5235" s="20" t="s">
        <v>9201</v>
      </c>
      <c r="C5235" s="21" t="s">
        <v>345</v>
      </c>
      <c r="D5235" s="22">
        <v>66</v>
      </c>
      <c r="E5235" s="23"/>
    </row>
    <row r="5236" spans="1:5" ht="20" customHeight="1">
      <c r="A5236" s="19" t="s">
        <v>9204</v>
      </c>
      <c r="B5236" s="20" t="s">
        <v>9205</v>
      </c>
      <c r="C5236" s="21" t="s">
        <v>345</v>
      </c>
      <c r="D5236" s="22">
        <v>66</v>
      </c>
      <c r="E5236" s="23"/>
    </row>
    <row r="5237" spans="1:5" ht="20" customHeight="1">
      <c r="A5237" s="19" t="s">
        <v>9206</v>
      </c>
      <c r="B5237" s="20" t="s">
        <v>9207</v>
      </c>
      <c r="C5237" s="21" t="s">
        <v>345</v>
      </c>
      <c r="D5237" s="22">
        <v>67</v>
      </c>
      <c r="E5237" s="23"/>
    </row>
    <row r="5238" spans="1:5" ht="20" customHeight="1">
      <c r="A5238" s="19" t="s">
        <v>9208</v>
      </c>
      <c r="B5238" s="20" t="s">
        <v>9207</v>
      </c>
      <c r="C5238" s="21" t="s">
        <v>345</v>
      </c>
      <c r="D5238" s="22">
        <v>67</v>
      </c>
      <c r="E5238" s="23"/>
    </row>
    <row r="5239" spans="1:5" ht="20" customHeight="1">
      <c r="A5239" s="19" t="s">
        <v>9209</v>
      </c>
      <c r="B5239" s="20" t="s">
        <v>9210</v>
      </c>
      <c r="C5239" s="21" t="s">
        <v>345</v>
      </c>
      <c r="D5239" s="22">
        <v>66</v>
      </c>
      <c r="E5239" s="23"/>
    </row>
    <row r="5240" spans="1:5" ht="20" customHeight="1">
      <c r="A5240" s="19" t="s">
        <v>9211</v>
      </c>
      <c r="B5240" s="20" t="s">
        <v>9212</v>
      </c>
      <c r="C5240" s="21" t="s">
        <v>296</v>
      </c>
      <c r="D5240" s="22">
        <v>55</v>
      </c>
      <c r="E5240" s="23"/>
    </row>
    <row r="5241" spans="1:5" ht="20" customHeight="1">
      <c r="A5241" s="19" t="s">
        <v>9213</v>
      </c>
      <c r="B5241" s="20" t="s">
        <v>9214</v>
      </c>
      <c r="C5241" s="21" t="s">
        <v>345</v>
      </c>
      <c r="D5241" s="22">
        <v>66</v>
      </c>
      <c r="E5241" s="23"/>
    </row>
    <row r="5242" spans="1:5" ht="20" customHeight="1">
      <c r="A5242" s="19" t="s">
        <v>9215</v>
      </c>
      <c r="B5242" s="20" t="s">
        <v>9216</v>
      </c>
      <c r="C5242" s="21" t="s">
        <v>296</v>
      </c>
      <c r="D5242" s="22">
        <v>60</v>
      </c>
      <c r="E5242" s="23"/>
    </row>
    <row r="5243" spans="1:5" ht="20" customHeight="1">
      <c r="A5243" s="19" t="s">
        <v>9217</v>
      </c>
      <c r="B5243" s="20" t="s">
        <v>9216</v>
      </c>
      <c r="C5243" s="21" t="s">
        <v>296</v>
      </c>
      <c r="D5243" s="22">
        <v>60</v>
      </c>
      <c r="E5243" s="23"/>
    </row>
    <row r="5244" spans="1:5" ht="20" customHeight="1">
      <c r="A5244" s="19" t="s">
        <v>9218</v>
      </c>
      <c r="B5244" s="20" t="s">
        <v>9219</v>
      </c>
      <c r="C5244" s="21" t="s">
        <v>345</v>
      </c>
      <c r="D5244" s="22">
        <v>65</v>
      </c>
      <c r="E5244" s="23"/>
    </row>
    <row r="5245" spans="1:5" ht="20" customHeight="1">
      <c r="A5245" s="19" t="s">
        <v>9220</v>
      </c>
      <c r="B5245" s="20" t="s">
        <v>9221</v>
      </c>
      <c r="C5245" s="21" t="s">
        <v>345</v>
      </c>
      <c r="D5245" s="22">
        <v>66</v>
      </c>
      <c r="E5245" s="23"/>
    </row>
    <row r="5246" spans="1:5" ht="20" customHeight="1">
      <c r="A5246" s="19" t="s">
        <v>9222</v>
      </c>
      <c r="B5246" s="20" t="s">
        <v>9221</v>
      </c>
      <c r="C5246" s="21" t="s">
        <v>345</v>
      </c>
      <c r="D5246" s="22">
        <v>66</v>
      </c>
      <c r="E5246" s="23"/>
    </row>
    <row r="5247" spans="1:5" ht="20" customHeight="1">
      <c r="A5247" s="19" t="s">
        <v>9223</v>
      </c>
      <c r="B5247" s="20" t="s">
        <v>9224</v>
      </c>
      <c r="C5247" s="21" t="s">
        <v>139</v>
      </c>
      <c r="D5247" s="22">
        <v>63</v>
      </c>
      <c r="E5247" s="23"/>
    </row>
    <row r="5248" spans="1:5" ht="20" customHeight="1">
      <c r="A5248" s="19" t="s">
        <v>9225</v>
      </c>
      <c r="B5248" s="20" t="s">
        <v>9226</v>
      </c>
      <c r="C5248" s="21" t="s">
        <v>345</v>
      </c>
      <c r="D5248" s="22">
        <v>66</v>
      </c>
      <c r="E5248" s="23"/>
    </row>
    <row r="5249" spans="1:5" ht="20" customHeight="1">
      <c r="A5249" s="19" t="s">
        <v>9227</v>
      </c>
      <c r="B5249" s="20" t="s">
        <v>9228</v>
      </c>
      <c r="C5249" s="21" t="s">
        <v>345</v>
      </c>
      <c r="D5249" s="22">
        <v>66</v>
      </c>
      <c r="E5249" s="23"/>
    </row>
    <row r="5250" spans="1:5" ht="20" customHeight="1">
      <c r="A5250" s="19" t="s">
        <v>9229</v>
      </c>
      <c r="B5250" s="20" t="s">
        <v>9230</v>
      </c>
      <c r="C5250" s="21" t="s">
        <v>345</v>
      </c>
      <c r="D5250" s="22">
        <v>66</v>
      </c>
      <c r="E5250" s="23"/>
    </row>
    <row r="5251" spans="1:5" ht="20" customHeight="1">
      <c r="A5251" s="19" t="s">
        <v>9231</v>
      </c>
      <c r="B5251" s="20" t="s">
        <v>9232</v>
      </c>
      <c r="C5251" s="21" t="s">
        <v>345</v>
      </c>
      <c r="D5251" s="22">
        <v>64</v>
      </c>
      <c r="E5251" s="23"/>
    </row>
    <row r="5252" spans="1:5" ht="20" customHeight="1">
      <c r="A5252" s="19" t="s">
        <v>9233</v>
      </c>
      <c r="B5252" s="20" t="s">
        <v>9234</v>
      </c>
      <c r="C5252" s="21" t="s">
        <v>345</v>
      </c>
      <c r="D5252" s="22">
        <v>65</v>
      </c>
      <c r="E5252" s="23"/>
    </row>
    <row r="5253" spans="1:5" ht="20" customHeight="1">
      <c r="A5253" s="19" t="s">
        <v>9235</v>
      </c>
      <c r="B5253" s="20" t="s">
        <v>9234</v>
      </c>
      <c r="C5253" s="21" t="s">
        <v>345</v>
      </c>
      <c r="D5253" s="22">
        <v>65</v>
      </c>
      <c r="E5253" s="23"/>
    </row>
    <row r="5254" spans="1:5" ht="20" customHeight="1">
      <c r="A5254" s="19" t="s">
        <v>9236</v>
      </c>
      <c r="B5254" s="20" t="s">
        <v>9234</v>
      </c>
      <c r="C5254" s="21" t="s">
        <v>345</v>
      </c>
      <c r="D5254" s="22">
        <v>65</v>
      </c>
      <c r="E5254" s="23"/>
    </row>
    <row r="5255" spans="1:5" ht="20" customHeight="1">
      <c r="A5255" s="19" t="s">
        <v>9237</v>
      </c>
      <c r="B5255" s="20" t="s">
        <v>9238</v>
      </c>
      <c r="C5255" s="21" t="s">
        <v>345</v>
      </c>
      <c r="D5255" s="22">
        <v>66</v>
      </c>
      <c r="E5255" s="23"/>
    </row>
    <row r="5256" spans="1:5" ht="20" customHeight="1">
      <c r="A5256" s="19" t="s">
        <v>9239</v>
      </c>
      <c r="B5256" s="20" t="s">
        <v>9238</v>
      </c>
      <c r="C5256" s="21" t="s">
        <v>345</v>
      </c>
      <c r="D5256" s="22">
        <v>66</v>
      </c>
      <c r="E5256" s="23"/>
    </row>
    <row r="5257" spans="1:5" ht="20" customHeight="1">
      <c r="A5257" s="19" t="s">
        <v>9240</v>
      </c>
      <c r="B5257" s="20" t="s">
        <v>9241</v>
      </c>
      <c r="C5257" s="21" t="s">
        <v>345</v>
      </c>
      <c r="D5257" s="22">
        <v>66</v>
      </c>
      <c r="E5257" s="23"/>
    </row>
    <row r="5258" spans="1:5" ht="20" customHeight="1">
      <c r="A5258" s="19" t="s">
        <v>9242</v>
      </c>
      <c r="B5258" s="20" t="s">
        <v>9243</v>
      </c>
      <c r="C5258" s="21" t="s">
        <v>345</v>
      </c>
      <c r="D5258" s="22">
        <v>66</v>
      </c>
      <c r="E5258" s="23"/>
    </row>
    <row r="5259" spans="1:5" ht="20" customHeight="1">
      <c r="A5259" s="19" t="s">
        <v>9244</v>
      </c>
      <c r="B5259" s="20" t="s">
        <v>9245</v>
      </c>
      <c r="C5259" s="21" t="s">
        <v>345</v>
      </c>
      <c r="D5259" s="22">
        <v>66</v>
      </c>
      <c r="E5259" s="23"/>
    </row>
    <row r="5260" spans="1:5" ht="20" customHeight="1">
      <c r="A5260" s="19" t="s">
        <v>9246</v>
      </c>
      <c r="B5260" s="20" t="s">
        <v>9247</v>
      </c>
      <c r="C5260" s="21" t="s">
        <v>345</v>
      </c>
      <c r="D5260" s="22">
        <v>65</v>
      </c>
      <c r="E5260" s="23"/>
    </row>
    <row r="5261" spans="1:5" ht="20" customHeight="1">
      <c r="A5261" s="19" t="s">
        <v>9248</v>
      </c>
      <c r="B5261" s="20" t="s">
        <v>9249</v>
      </c>
      <c r="C5261" s="21" t="s">
        <v>345</v>
      </c>
      <c r="D5261" s="22">
        <v>66</v>
      </c>
      <c r="E5261" s="23"/>
    </row>
    <row r="5262" spans="1:5" ht="20" customHeight="1">
      <c r="A5262" s="19" t="s">
        <v>9250</v>
      </c>
      <c r="B5262" s="20" t="s">
        <v>9249</v>
      </c>
      <c r="C5262" s="21" t="s">
        <v>345</v>
      </c>
      <c r="D5262" s="22">
        <v>66</v>
      </c>
      <c r="E5262" s="23"/>
    </row>
    <row r="5263" spans="1:5" ht="20" customHeight="1">
      <c r="A5263" s="19" t="s">
        <v>9251</v>
      </c>
      <c r="B5263" s="20" t="s">
        <v>9252</v>
      </c>
      <c r="C5263" s="21" t="s">
        <v>345</v>
      </c>
      <c r="D5263" s="22">
        <v>66</v>
      </c>
      <c r="E5263" s="23"/>
    </row>
    <row r="5264" spans="1:5" ht="20" customHeight="1">
      <c r="A5264" s="19" t="s">
        <v>9253</v>
      </c>
      <c r="B5264" s="20" t="s">
        <v>9254</v>
      </c>
      <c r="C5264" s="21" t="s">
        <v>296</v>
      </c>
      <c r="D5264" s="22">
        <v>52</v>
      </c>
      <c r="E5264" s="23"/>
    </row>
    <row r="5265" spans="1:5" ht="20" customHeight="1">
      <c r="A5265" s="19" t="s">
        <v>9255</v>
      </c>
      <c r="B5265" s="20" t="s">
        <v>9256</v>
      </c>
      <c r="C5265" s="21" t="s">
        <v>345</v>
      </c>
      <c r="D5265" s="22">
        <v>66</v>
      </c>
      <c r="E5265" s="23"/>
    </row>
    <row r="5266" spans="1:5" ht="20" customHeight="1">
      <c r="A5266" s="19" t="s">
        <v>9257</v>
      </c>
      <c r="B5266" s="20" t="s">
        <v>9258</v>
      </c>
      <c r="C5266" s="21" t="s">
        <v>296</v>
      </c>
      <c r="D5266" s="22">
        <v>56</v>
      </c>
      <c r="E5266" s="23"/>
    </row>
    <row r="5267" spans="1:5" ht="20" customHeight="1">
      <c r="A5267" s="19" t="s">
        <v>9259</v>
      </c>
      <c r="B5267" s="20" t="s">
        <v>9260</v>
      </c>
      <c r="C5267" s="21" t="s">
        <v>345</v>
      </c>
      <c r="D5267" s="22">
        <v>66</v>
      </c>
      <c r="E5267" s="23"/>
    </row>
    <row r="5268" spans="1:5" ht="20" customHeight="1">
      <c r="A5268" s="19" t="s">
        <v>9261</v>
      </c>
      <c r="B5268" s="20" t="s">
        <v>9262</v>
      </c>
      <c r="C5268" s="21" t="s">
        <v>345</v>
      </c>
      <c r="D5268" s="22">
        <v>65</v>
      </c>
      <c r="E5268" s="23"/>
    </row>
    <row r="5269" spans="1:5" ht="20" customHeight="1">
      <c r="A5269" s="19" t="s">
        <v>9263</v>
      </c>
      <c r="B5269" s="20" t="s">
        <v>9264</v>
      </c>
      <c r="C5269" s="21" t="s">
        <v>345</v>
      </c>
      <c r="D5269" s="22">
        <v>66</v>
      </c>
      <c r="E5269" s="23"/>
    </row>
    <row r="5270" spans="1:5" ht="20" customHeight="1">
      <c r="A5270" s="19" t="s">
        <v>9265</v>
      </c>
      <c r="B5270" s="20" t="s">
        <v>9264</v>
      </c>
      <c r="C5270" s="21" t="s">
        <v>345</v>
      </c>
      <c r="D5270" s="22">
        <v>66</v>
      </c>
      <c r="E5270" s="23"/>
    </row>
    <row r="5271" spans="1:5" ht="20" customHeight="1">
      <c r="A5271" s="19" t="s">
        <v>9266</v>
      </c>
      <c r="B5271" s="20" t="s">
        <v>9264</v>
      </c>
      <c r="C5271" s="21" t="s">
        <v>345</v>
      </c>
      <c r="D5271" s="22">
        <v>66</v>
      </c>
      <c r="E5271" s="23"/>
    </row>
    <row r="5272" spans="1:5" ht="20" customHeight="1">
      <c r="A5272" s="19" t="s">
        <v>9267</v>
      </c>
      <c r="B5272" s="20" t="s">
        <v>9264</v>
      </c>
      <c r="C5272" s="21" t="s">
        <v>345</v>
      </c>
      <c r="D5272" s="22">
        <v>66</v>
      </c>
      <c r="E5272" s="23"/>
    </row>
    <row r="5273" spans="1:5" ht="20" customHeight="1">
      <c r="A5273" s="19" t="s">
        <v>9268</v>
      </c>
      <c r="B5273" s="20" t="s">
        <v>9269</v>
      </c>
      <c r="C5273" s="21" t="s">
        <v>345</v>
      </c>
      <c r="D5273" s="22">
        <v>66</v>
      </c>
      <c r="E5273" s="23"/>
    </row>
    <row r="5274" spans="1:5" ht="20" customHeight="1">
      <c r="A5274" s="19" t="s">
        <v>9270</v>
      </c>
      <c r="B5274" s="20" t="s">
        <v>9271</v>
      </c>
      <c r="C5274" s="21" t="s">
        <v>296</v>
      </c>
      <c r="D5274" s="22">
        <v>53</v>
      </c>
      <c r="E5274" s="23"/>
    </row>
    <row r="5275" spans="1:5" ht="20" customHeight="1">
      <c r="A5275" s="19" t="s">
        <v>9272</v>
      </c>
      <c r="B5275" s="20" t="s">
        <v>9273</v>
      </c>
      <c r="C5275" s="21" t="s">
        <v>296</v>
      </c>
      <c r="D5275" s="22">
        <v>57</v>
      </c>
      <c r="E5275" s="23"/>
    </row>
    <row r="5276" spans="1:5" ht="20" customHeight="1">
      <c r="A5276" s="19" t="s">
        <v>9274</v>
      </c>
      <c r="B5276" s="20" t="s">
        <v>9275</v>
      </c>
      <c r="C5276" s="21" t="s">
        <v>345</v>
      </c>
      <c r="D5276" s="22">
        <v>66</v>
      </c>
      <c r="E5276" s="23"/>
    </row>
    <row r="5277" spans="1:5" ht="20" customHeight="1">
      <c r="A5277" s="19" t="s">
        <v>9276</v>
      </c>
      <c r="B5277" s="20" t="s">
        <v>9277</v>
      </c>
      <c r="C5277" s="21" t="s">
        <v>296</v>
      </c>
      <c r="D5277" s="22">
        <v>54</v>
      </c>
      <c r="E5277" s="23"/>
    </row>
    <row r="5278" spans="1:5" ht="20" customHeight="1">
      <c r="A5278" s="19" t="s">
        <v>9278</v>
      </c>
      <c r="B5278" s="20" t="s">
        <v>9279</v>
      </c>
      <c r="C5278" s="21" t="s">
        <v>296</v>
      </c>
      <c r="D5278" s="22">
        <v>48</v>
      </c>
      <c r="E5278" s="23"/>
    </row>
    <row r="5279" spans="1:5" ht="20" customHeight="1">
      <c r="A5279" s="19" t="s">
        <v>9280</v>
      </c>
      <c r="B5279" s="20" t="s">
        <v>9281</v>
      </c>
      <c r="C5279" s="21" t="s">
        <v>345</v>
      </c>
      <c r="D5279" s="22">
        <v>66</v>
      </c>
      <c r="E5279" s="23"/>
    </row>
    <row r="5280" spans="1:5" ht="20" customHeight="1">
      <c r="A5280" s="19" t="s">
        <v>9282</v>
      </c>
      <c r="B5280" s="20" t="s">
        <v>9283</v>
      </c>
      <c r="C5280" s="21" t="s">
        <v>345</v>
      </c>
      <c r="D5280" s="22">
        <v>65</v>
      </c>
      <c r="E5280" s="23"/>
    </row>
    <row r="5281" spans="1:5" ht="20" customHeight="1">
      <c r="A5281" s="19" t="s">
        <v>9284</v>
      </c>
      <c r="B5281" s="20" t="s">
        <v>9285</v>
      </c>
      <c r="C5281" s="21" t="s">
        <v>345</v>
      </c>
      <c r="D5281" s="22">
        <v>66</v>
      </c>
      <c r="E5281" s="23"/>
    </row>
    <row r="5282" spans="1:5" ht="20" customHeight="1">
      <c r="A5282" s="19" t="s">
        <v>9286</v>
      </c>
      <c r="B5282" s="20" t="s">
        <v>9287</v>
      </c>
      <c r="C5282" s="21" t="s">
        <v>345</v>
      </c>
      <c r="D5282" s="22">
        <v>66</v>
      </c>
      <c r="E5282" s="23"/>
    </row>
    <row r="5283" spans="1:5" ht="20" customHeight="1">
      <c r="A5283" s="19" t="s">
        <v>9288</v>
      </c>
      <c r="B5283" s="20" t="s">
        <v>9289</v>
      </c>
      <c r="C5283" s="21" t="s">
        <v>345</v>
      </c>
      <c r="D5283" s="22">
        <v>66</v>
      </c>
      <c r="E5283" s="23"/>
    </row>
    <row r="5284" spans="1:5" ht="20" customHeight="1">
      <c r="A5284" s="19" t="s">
        <v>9290</v>
      </c>
      <c r="B5284" s="20" t="s">
        <v>9289</v>
      </c>
      <c r="C5284" s="21" t="s">
        <v>345</v>
      </c>
      <c r="D5284" s="22">
        <v>66</v>
      </c>
      <c r="E5284" s="23"/>
    </row>
    <row r="5285" spans="1:5" ht="20" customHeight="1">
      <c r="A5285" s="19" t="s">
        <v>9291</v>
      </c>
      <c r="B5285" s="20" t="s">
        <v>9292</v>
      </c>
      <c r="C5285" s="21" t="s">
        <v>345</v>
      </c>
      <c r="D5285" s="22">
        <v>66</v>
      </c>
      <c r="E5285" s="23"/>
    </row>
    <row r="5286" spans="1:5" ht="20" customHeight="1">
      <c r="A5286" s="19" t="s">
        <v>9293</v>
      </c>
      <c r="B5286" s="20" t="s">
        <v>9294</v>
      </c>
      <c r="C5286" s="21" t="s">
        <v>139</v>
      </c>
      <c r="D5286" s="22">
        <v>63</v>
      </c>
      <c r="E5286" s="23"/>
    </row>
    <row r="5287" spans="1:5" ht="20" customHeight="1">
      <c r="A5287" s="19" t="s">
        <v>9295</v>
      </c>
      <c r="B5287" s="20" t="s">
        <v>9296</v>
      </c>
      <c r="C5287" s="21" t="s">
        <v>345</v>
      </c>
      <c r="D5287" s="22">
        <v>64</v>
      </c>
      <c r="E5287" s="23"/>
    </row>
    <row r="5288" spans="1:5" ht="20" customHeight="1">
      <c r="A5288" s="19" t="s">
        <v>9297</v>
      </c>
      <c r="B5288" s="20" t="s">
        <v>9298</v>
      </c>
      <c r="C5288" s="21" t="s">
        <v>345</v>
      </c>
      <c r="D5288" s="22">
        <v>65</v>
      </c>
      <c r="E5288" s="23"/>
    </row>
    <row r="5289" spans="1:5" ht="20" customHeight="1">
      <c r="A5289" s="19" t="s">
        <v>9299</v>
      </c>
      <c r="B5289" s="20" t="s">
        <v>9300</v>
      </c>
      <c r="C5289" s="21" t="s">
        <v>345</v>
      </c>
      <c r="D5289" s="22">
        <v>66</v>
      </c>
      <c r="E5289" s="23"/>
    </row>
    <row r="5290" spans="1:5" ht="20" customHeight="1">
      <c r="A5290" s="19" t="s">
        <v>9301</v>
      </c>
      <c r="B5290" s="20" t="s">
        <v>9302</v>
      </c>
      <c r="C5290" s="21" t="s">
        <v>345</v>
      </c>
      <c r="D5290" s="22">
        <v>67</v>
      </c>
      <c r="E5290" s="23"/>
    </row>
    <row r="5291" spans="1:5" ht="20" customHeight="1">
      <c r="A5291" s="19" t="s">
        <v>9303</v>
      </c>
      <c r="B5291" s="20" t="s">
        <v>9304</v>
      </c>
      <c r="C5291" s="21" t="s">
        <v>345</v>
      </c>
      <c r="D5291" s="22">
        <v>66</v>
      </c>
      <c r="E5291" s="23"/>
    </row>
    <row r="5292" spans="1:5" ht="20" customHeight="1">
      <c r="A5292" s="19" t="s">
        <v>9305</v>
      </c>
      <c r="B5292" s="20" t="s">
        <v>9306</v>
      </c>
      <c r="C5292" s="21" t="s">
        <v>345</v>
      </c>
      <c r="D5292" s="22">
        <v>66</v>
      </c>
      <c r="E5292" s="23"/>
    </row>
    <row r="5293" spans="1:5" ht="20" customHeight="1">
      <c r="A5293" s="19" t="s">
        <v>9307</v>
      </c>
      <c r="B5293" s="20" t="s">
        <v>9306</v>
      </c>
      <c r="C5293" s="21" t="s">
        <v>345</v>
      </c>
      <c r="D5293" s="22">
        <v>66</v>
      </c>
      <c r="E5293" s="23"/>
    </row>
    <row r="5294" spans="1:5" ht="20" customHeight="1">
      <c r="A5294" s="19" t="s">
        <v>9308</v>
      </c>
      <c r="B5294" s="20" t="s">
        <v>9309</v>
      </c>
      <c r="C5294" s="21" t="s">
        <v>296</v>
      </c>
      <c r="D5294" s="22">
        <v>49</v>
      </c>
      <c r="E5294" s="23"/>
    </row>
    <row r="5295" spans="1:5" ht="20" customHeight="1">
      <c r="A5295" s="19" t="s">
        <v>9310</v>
      </c>
      <c r="B5295" s="20" t="s">
        <v>9311</v>
      </c>
      <c r="C5295" s="21" t="s">
        <v>345</v>
      </c>
      <c r="D5295" s="22">
        <v>66</v>
      </c>
      <c r="E5295" s="23"/>
    </row>
    <row r="5296" spans="1:5" ht="20" customHeight="1">
      <c r="A5296" s="19" t="s">
        <v>9312</v>
      </c>
      <c r="B5296" s="20" t="s">
        <v>9313</v>
      </c>
      <c r="C5296" s="21" t="s">
        <v>345</v>
      </c>
      <c r="D5296" s="22">
        <v>65</v>
      </c>
      <c r="E5296" s="23"/>
    </row>
    <row r="5297" spans="1:5" ht="20" customHeight="1">
      <c r="A5297" s="19" t="s">
        <v>9314</v>
      </c>
      <c r="B5297" s="20" t="s">
        <v>9315</v>
      </c>
      <c r="C5297" s="21" t="s">
        <v>345</v>
      </c>
      <c r="D5297" s="22">
        <v>66</v>
      </c>
      <c r="E5297" s="23"/>
    </row>
    <row r="5298" spans="1:5" ht="20" customHeight="1">
      <c r="A5298" s="19" t="s">
        <v>9316</v>
      </c>
      <c r="B5298" s="20" t="s">
        <v>9317</v>
      </c>
      <c r="C5298" s="21" t="s">
        <v>296</v>
      </c>
      <c r="D5298" s="22">
        <v>50</v>
      </c>
      <c r="E5298" s="23"/>
    </row>
    <row r="5299" spans="1:5" ht="20" customHeight="1">
      <c r="A5299" s="19" t="s">
        <v>9318</v>
      </c>
      <c r="B5299" s="20" t="s">
        <v>9317</v>
      </c>
      <c r="C5299" s="21" t="s">
        <v>296</v>
      </c>
      <c r="D5299" s="22">
        <v>50</v>
      </c>
      <c r="E5299" s="23"/>
    </row>
    <row r="5300" spans="1:5" ht="20" customHeight="1">
      <c r="A5300" s="19" t="s">
        <v>9319</v>
      </c>
      <c r="B5300" s="20" t="s">
        <v>9317</v>
      </c>
      <c r="C5300" s="21" t="s">
        <v>296</v>
      </c>
      <c r="D5300" s="22">
        <v>50</v>
      </c>
      <c r="E5300" s="23"/>
    </row>
    <row r="5301" spans="1:5" ht="20" customHeight="1">
      <c r="A5301" s="19" t="s">
        <v>9320</v>
      </c>
      <c r="B5301" s="20" t="s">
        <v>9321</v>
      </c>
      <c r="C5301" s="21" t="s">
        <v>345</v>
      </c>
      <c r="D5301" s="22">
        <v>66</v>
      </c>
      <c r="E5301" s="23"/>
    </row>
    <row r="5302" spans="1:5" ht="20" customHeight="1">
      <c r="A5302" s="19" t="s">
        <v>9322</v>
      </c>
      <c r="B5302" s="20" t="s">
        <v>9323</v>
      </c>
      <c r="C5302" s="21" t="s">
        <v>345</v>
      </c>
      <c r="D5302" s="22">
        <v>66</v>
      </c>
      <c r="E5302" s="23"/>
    </row>
    <row r="5303" spans="1:5" ht="20" customHeight="1">
      <c r="A5303" s="19" t="s">
        <v>9324</v>
      </c>
      <c r="B5303" s="20" t="s">
        <v>9323</v>
      </c>
      <c r="C5303" s="21" t="s">
        <v>345</v>
      </c>
      <c r="D5303" s="22">
        <v>66</v>
      </c>
      <c r="E5303" s="23"/>
    </row>
    <row r="5304" spans="1:5" ht="20" customHeight="1">
      <c r="A5304" s="19" t="s">
        <v>9325</v>
      </c>
      <c r="B5304" s="20" t="s">
        <v>9326</v>
      </c>
      <c r="C5304" s="21" t="s">
        <v>345</v>
      </c>
      <c r="D5304" s="22">
        <v>66</v>
      </c>
      <c r="E5304" s="23"/>
    </row>
    <row r="5305" spans="1:5" ht="20" customHeight="1">
      <c r="A5305" s="19" t="s">
        <v>9327</v>
      </c>
      <c r="B5305" s="20" t="s">
        <v>9328</v>
      </c>
      <c r="C5305" s="21" t="s">
        <v>345</v>
      </c>
      <c r="D5305" s="22">
        <v>65</v>
      </c>
      <c r="E5305" s="23"/>
    </row>
    <row r="5306" spans="1:5" ht="20" customHeight="1">
      <c r="A5306" s="19" t="s">
        <v>9329</v>
      </c>
      <c r="B5306" s="20" t="s">
        <v>9328</v>
      </c>
      <c r="C5306" s="21" t="s">
        <v>345</v>
      </c>
      <c r="D5306" s="22">
        <v>65</v>
      </c>
      <c r="E5306" s="23"/>
    </row>
    <row r="5307" spans="1:5" ht="20" customHeight="1">
      <c r="A5307" s="19" t="s">
        <v>9330</v>
      </c>
      <c r="B5307" s="20" t="s">
        <v>9331</v>
      </c>
      <c r="C5307" s="21" t="s">
        <v>345</v>
      </c>
      <c r="D5307" s="22">
        <v>66</v>
      </c>
      <c r="E5307" s="23"/>
    </row>
    <row r="5308" spans="1:5" ht="20" customHeight="1">
      <c r="A5308" s="19" t="s">
        <v>9332</v>
      </c>
      <c r="B5308" s="20" t="s">
        <v>9333</v>
      </c>
      <c r="C5308" s="21" t="s">
        <v>345</v>
      </c>
      <c r="D5308" s="22">
        <v>66</v>
      </c>
      <c r="E5308" s="23"/>
    </row>
    <row r="5309" spans="1:5" ht="20" customHeight="1">
      <c r="A5309" s="19" t="s">
        <v>9334</v>
      </c>
      <c r="B5309" s="20" t="s">
        <v>9335</v>
      </c>
      <c r="C5309" s="21" t="s">
        <v>345</v>
      </c>
      <c r="D5309" s="22">
        <v>66</v>
      </c>
      <c r="E5309" s="23"/>
    </row>
    <row r="5310" spans="1:5" ht="20" customHeight="1">
      <c r="A5310" s="19" t="s">
        <v>9336</v>
      </c>
      <c r="B5310" s="20" t="s">
        <v>9335</v>
      </c>
      <c r="C5310" s="21" t="s">
        <v>345</v>
      </c>
      <c r="D5310" s="22">
        <v>66</v>
      </c>
      <c r="E5310" s="23"/>
    </row>
    <row r="5311" spans="1:5" ht="20" customHeight="1">
      <c r="A5311" s="19" t="s">
        <v>9337</v>
      </c>
      <c r="B5311" s="20" t="s">
        <v>9335</v>
      </c>
      <c r="C5311" s="21" t="s">
        <v>345</v>
      </c>
      <c r="D5311" s="22">
        <v>66</v>
      </c>
      <c r="E5311" s="23"/>
    </row>
    <row r="5312" spans="1:5" ht="20" customHeight="1">
      <c r="A5312" s="19" t="s">
        <v>9338</v>
      </c>
      <c r="B5312" s="20" t="s">
        <v>9339</v>
      </c>
      <c r="C5312" s="21" t="s">
        <v>296</v>
      </c>
      <c r="D5312" s="22">
        <v>54</v>
      </c>
      <c r="E5312" s="23"/>
    </row>
    <row r="5313" spans="1:5" ht="20" customHeight="1">
      <c r="A5313" s="19" t="s">
        <v>9340</v>
      </c>
      <c r="B5313" s="20" t="s">
        <v>9339</v>
      </c>
      <c r="C5313" s="21" t="s">
        <v>296</v>
      </c>
      <c r="D5313" s="22">
        <v>54</v>
      </c>
      <c r="E5313" s="23"/>
    </row>
    <row r="5314" spans="1:5" ht="20" customHeight="1">
      <c r="A5314" s="19" t="s">
        <v>9341</v>
      </c>
      <c r="B5314" s="20" t="s">
        <v>9339</v>
      </c>
      <c r="C5314" s="21" t="s">
        <v>296</v>
      </c>
      <c r="D5314" s="22">
        <v>54</v>
      </c>
      <c r="E5314" s="23"/>
    </row>
    <row r="5315" spans="1:5" ht="20" customHeight="1">
      <c r="A5315" s="19" t="s">
        <v>9342</v>
      </c>
      <c r="B5315" s="20" t="s">
        <v>9339</v>
      </c>
      <c r="C5315" s="21" t="s">
        <v>296</v>
      </c>
      <c r="D5315" s="22">
        <v>54</v>
      </c>
      <c r="E5315" s="23"/>
    </row>
    <row r="5316" spans="1:5" ht="20" customHeight="1">
      <c r="A5316" s="19" t="s">
        <v>9343</v>
      </c>
      <c r="B5316" s="20" t="s">
        <v>9339</v>
      </c>
      <c r="C5316" s="21" t="s">
        <v>296</v>
      </c>
      <c r="D5316" s="22">
        <v>54</v>
      </c>
      <c r="E5316" s="23"/>
    </row>
    <row r="5317" spans="1:5" ht="20" customHeight="1">
      <c r="A5317" s="19" t="s">
        <v>9344</v>
      </c>
      <c r="B5317" s="20" t="s">
        <v>9345</v>
      </c>
      <c r="C5317" s="21" t="s">
        <v>345</v>
      </c>
      <c r="D5317" s="22">
        <v>66</v>
      </c>
      <c r="E5317" s="23"/>
    </row>
    <row r="5318" spans="1:5" ht="20" customHeight="1">
      <c r="A5318" s="19" t="s">
        <v>9346</v>
      </c>
      <c r="B5318" s="20" t="s">
        <v>9347</v>
      </c>
      <c r="C5318" s="21" t="s">
        <v>296</v>
      </c>
      <c r="D5318" s="22">
        <v>59</v>
      </c>
      <c r="E5318" s="23"/>
    </row>
    <row r="5319" spans="1:5" ht="20" customHeight="1">
      <c r="A5319" s="19" t="s">
        <v>9348</v>
      </c>
      <c r="B5319" s="20" t="s">
        <v>9349</v>
      </c>
      <c r="C5319" s="21" t="s">
        <v>345</v>
      </c>
      <c r="D5319" s="22">
        <v>65</v>
      </c>
      <c r="E5319" s="23"/>
    </row>
    <row r="5320" spans="1:5" ht="20" customHeight="1">
      <c r="A5320" s="19" t="s">
        <v>9350</v>
      </c>
      <c r="B5320" s="20" t="s">
        <v>9351</v>
      </c>
      <c r="C5320" s="21" t="s">
        <v>345</v>
      </c>
      <c r="D5320" s="22">
        <v>66</v>
      </c>
      <c r="E5320" s="23"/>
    </row>
    <row r="5321" spans="1:5" ht="20" customHeight="1">
      <c r="A5321" s="19" t="s">
        <v>9352</v>
      </c>
      <c r="B5321" s="20" t="s">
        <v>9353</v>
      </c>
      <c r="C5321" s="21" t="s">
        <v>345</v>
      </c>
      <c r="D5321" s="22">
        <v>66</v>
      </c>
      <c r="E5321" s="23"/>
    </row>
    <row r="5322" spans="1:5" ht="20" customHeight="1">
      <c r="A5322" s="19" t="s">
        <v>9354</v>
      </c>
      <c r="B5322" s="20" t="s">
        <v>9355</v>
      </c>
      <c r="C5322" s="21" t="s">
        <v>345</v>
      </c>
      <c r="D5322" s="22">
        <v>67</v>
      </c>
      <c r="E5322" s="23"/>
    </row>
    <row r="5323" spans="1:5" ht="20" customHeight="1">
      <c r="A5323" s="19" t="s">
        <v>9356</v>
      </c>
      <c r="B5323" s="20" t="s">
        <v>9357</v>
      </c>
      <c r="C5323" s="21" t="s">
        <v>345</v>
      </c>
      <c r="D5323" s="22">
        <v>66</v>
      </c>
      <c r="E5323" s="23"/>
    </row>
    <row r="5324" spans="1:5" ht="20" customHeight="1">
      <c r="A5324" s="19" t="s">
        <v>9358</v>
      </c>
      <c r="B5324" s="20" t="s">
        <v>9357</v>
      </c>
      <c r="C5324" s="21" t="s">
        <v>345</v>
      </c>
      <c r="D5324" s="22">
        <v>66</v>
      </c>
      <c r="E5324" s="23"/>
    </row>
    <row r="5325" spans="1:5" ht="20" customHeight="1">
      <c r="A5325" s="19" t="s">
        <v>9359</v>
      </c>
      <c r="B5325" s="20" t="s">
        <v>9360</v>
      </c>
      <c r="C5325" s="21" t="s">
        <v>345</v>
      </c>
      <c r="D5325" s="22">
        <v>66</v>
      </c>
      <c r="E5325" s="23"/>
    </row>
    <row r="5326" spans="1:5" ht="20" customHeight="1">
      <c r="A5326" s="19" t="s">
        <v>207</v>
      </c>
      <c r="B5326" s="20" t="s">
        <v>210</v>
      </c>
      <c r="C5326" s="21" t="s">
        <v>139</v>
      </c>
      <c r="D5326" s="22">
        <v>63</v>
      </c>
      <c r="E5326" s="23"/>
    </row>
    <row r="5327" spans="1:5" ht="20" customHeight="1">
      <c r="A5327" s="19" t="s">
        <v>9361</v>
      </c>
      <c r="B5327" s="20" t="s">
        <v>9362</v>
      </c>
      <c r="C5327" s="21" t="s">
        <v>345</v>
      </c>
      <c r="D5327" s="22">
        <v>64</v>
      </c>
      <c r="E5327" s="23"/>
    </row>
    <row r="5328" spans="1:5" ht="20" customHeight="1">
      <c r="A5328" s="19" t="s">
        <v>9363</v>
      </c>
      <c r="B5328" s="20" t="s">
        <v>9362</v>
      </c>
      <c r="C5328" s="21" t="s">
        <v>345</v>
      </c>
      <c r="D5328" s="22">
        <v>64</v>
      </c>
      <c r="E5328" s="23"/>
    </row>
    <row r="5329" spans="1:5" ht="20" customHeight="1">
      <c r="A5329" s="19" t="s">
        <v>9364</v>
      </c>
      <c r="B5329" s="20" t="s">
        <v>9362</v>
      </c>
      <c r="C5329" s="21" t="s">
        <v>345</v>
      </c>
      <c r="D5329" s="22">
        <v>64</v>
      </c>
      <c r="E5329" s="23"/>
    </row>
    <row r="5330" spans="1:5" ht="20" customHeight="1">
      <c r="A5330" s="19" t="s">
        <v>9365</v>
      </c>
      <c r="B5330" s="20" t="s">
        <v>9366</v>
      </c>
      <c r="C5330" s="21" t="s">
        <v>345</v>
      </c>
      <c r="D5330" s="22">
        <v>65</v>
      </c>
      <c r="E5330" s="23"/>
    </row>
    <row r="5331" spans="1:5" ht="20" customHeight="1">
      <c r="A5331" s="19" t="s">
        <v>9367</v>
      </c>
      <c r="B5331" s="20" t="s">
        <v>9368</v>
      </c>
      <c r="C5331" s="21" t="s">
        <v>345</v>
      </c>
      <c r="D5331" s="22">
        <v>66</v>
      </c>
      <c r="E5331" s="23"/>
    </row>
    <row r="5332" spans="1:5" ht="20" customHeight="1">
      <c r="A5332" s="19" t="s">
        <v>9369</v>
      </c>
      <c r="B5332" s="20" t="s">
        <v>9370</v>
      </c>
      <c r="C5332" s="21" t="s">
        <v>345</v>
      </c>
      <c r="D5332" s="22">
        <v>66</v>
      </c>
      <c r="E5332" s="23"/>
    </row>
    <row r="5333" spans="1:5" ht="20" customHeight="1">
      <c r="A5333" s="19" t="s">
        <v>9371</v>
      </c>
      <c r="B5333" s="20" t="s">
        <v>9372</v>
      </c>
      <c r="C5333" s="21" t="s">
        <v>345</v>
      </c>
      <c r="D5333" s="22">
        <v>66</v>
      </c>
      <c r="E5333" s="23"/>
    </row>
    <row r="5334" spans="1:5" ht="20" customHeight="1">
      <c r="A5334" s="19" t="s">
        <v>9373</v>
      </c>
      <c r="B5334" s="20" t="s">
        <v>9372</v>
      </c>
      <c r="C5334" s="21" t="s">
        <v>345</v>
      </c>
      <c r="D5334" s="22">
        <v>66</v>
      </c>
      <c r="E5334" s="23"/>
    </row>
    <row r="5335" spans="1:5" ht="20" customHeight="1">
      <c r="A5335" s="19" t="s">
        <v>9374</v>
      </c>
      <c r="B5335" s="20" t="s">
        <v>9375</v>
      </c>
      <c r="C5335" s="21" t="s">
        <v>345</v>
      </c>
      <c r="D5335" s="22">
        <v>66</v>
      </c>
      <c r="E5335" s="23"/>
    </row>
    <row r="5336" spans="1:5" ht="20" customHeight="1">
      <c r="A5336" s="19" t="s">
        <v>9376</v>
      </c>
      <c r="B5336" s="20" t="s">
        <v>9377</v>
      </c>
      <c r="C5336" s="21" t="s">
        <v>345</v>
      </c>
      <c r="D5336" s="22">
        <v>65</v>
      </c>
      <c r="E5336" s="23"/>
    </row>
    <row r="5337" spans="1:5" ht="20" customHeight="1">
      <c r="A5337" s="19" t="s">
        <v>9378</v>
      </c>
      <c r="B5337" s="20" t="s">
        <v>9379</v>
      </c>
      <c r="C5337" s="21" t="s">
        <v>345</v>
      </c>
      <c r="D5337" s="22">
        <v>66</v>
      </c>
      <c r="E5337" s="23"/>
    </row>
    <row r="5338" spans="1:5" ht="20" customHeight="1">
      <c r="A5338" s="19" t="s">
        <v>9380</v>
      </c>
      <c r="B5338" s="20" t="s">
        <v>9381</v>
      </c>
      <c r="C5338" s="21" t="s">
        <v>345</v>
      </c>
      <c r="D5338" s="22">
        <v>66</v>
      </c>
      <c r="E5338" s="23"/>
    </row>
    <row r="5339" spans="1:5" ht="20" customHeight="1">
      <c r="A5339" s="19" t="s">
        <v>9382</v>
      </c>
      <c r="B5339" s="20" t="s">
        <v>9383</v>
      </c>
      <c r="C5339" s="21" t="s">
        <v>296</v>
      </c>
      <c r="D5339" s="22">
        <v>51</v>
      </c>
      <c r="E5339" s="23"/>
    </row>
    <row r="5340" spans="1:5" ht="20" customHeight="1">
      <c r="A5340" s="19" t="s">
        <v>9384</v>
      </c>
      <c r="B5340" s="20" t="s">
        <v>9383</v>
      </c>
      <c r="C5340" s="21" t="s">
        <v>296</v>
      </c>
      <c r="D5340" s="22">
        <v>51</v>
      </c>
      <c r="E5340" s="23"/>
    </row>
    <row r="5341" spans="1:5" ht="20" customHeight="1">
      <c r="A5341" s="19" t="s">
        <v>9385</v>
      </c>
      <c r="B5341" s="20" t="s">
        <v>9383</v>
      </c>
      <c r="C5341" s="21" t="s">
        <v>296</v>
      </c>
      <c r="D5341" s="22">
        <v>51</v>
      </c>
      <c r="E5341" s="23"/>
    </row>
    <row r="5342" spans="1:5" ht="20" customHeight="1">
      <c r="A5342" s="19" t="s">
        <v>9386</v>
      </c>
      <c r="B5342" s="20" t="s">
        <v>9387</v>
      </c>
      <c r="C5342" s="21" t="s">
        <v>345</v>
      </c>
      <c r="D5342" s="22">
        <v>66</v>
      </c>
      <c r="E5342" s="23"/>
    </row>
    <row r="5343" spans="1:5" ht="20" customHeight="1">
      <c r="A5343" s="19" t="s">
        <v>9388</v>
      </c>
      <c r="B5343" s="20" t="s">
        <v>9387</v>
      </c>
      <c r="C5343" s="21" t="s">
        <v>345</v>
      </c>
      <c r="D5343" s="22">
        <v>66</v>
      </c>
      <c r="E5343" s="23"/>
    </row>
    <row r="5344" spans="1:5" ht="20" customHeight="1">
      <c r="A5344" s="19" t="s">
        <v>9389</v>
      </c>
      <c r="B5344" s="20" t="s">
        <v>9390</v>
      </c>
      <c r="C5344" s="21" t="s">
        <v>296</v>
      </c>
      <c r="D5344" s="22">
        <v>55</v>
      </c>
      <c r="E5344" s="23"/>
    </row>
    <row r="5345" spans="1:5" ht="20" customHeight="1">
      <c r="A5345" s="19" t="s">
        <v>9391</v>
      </c>
      <c r="B5345" s="20" t="s">
        <v>9390</v>
      </c>
      <c r="C5345" s="21" t="s">
        <v>296</v>
      </c>
      <c r="D5345" s="22">
        <v>55</v>
      </c>
      <c r="E5345" s="23"/>
    </row>
    <row r="5346" spans="1:5" ht="20" customHeight="1">
      <c r="A5346" s="19" t="s">
        <v>9392</v>
      </c>
      <c r="B5346" s="20" t="s">
        <v>9393</v>
      </c>
      <c r="C5346" s="21" t="s">
        <v>345</v>
      </c>
      <c r="D5346" s="22">
        <v>66</v>
      </c>
      <c r="E5346" s="23"/>
    </row>
    <row r="5347" spans="1:5" ht="20" customHeight="1">
      <c r="A5347" s="19" t="s">
        <v>9394</v>
      </c>
      <c r="B5347" s="20" t="s">
        <v>9395</v>
      </c>
      <c r="C5347" s="21" t="s">
        <v>345</v>
      </c>
      <c r="D5347" s="22">
        <v>65</v>
      </c>
      <c r="E5347" s="23"/>
    </row>
    <row r="5348" spans="1:5" ht="20" customHeight="1">
      <c r="A5348" s="19" t="s">
        <v>9396</v>
      </c>
      <c r="B5348" s="20" t="s">
        <v>9395</v>
      </c>
      <c r="C5348" s="21" t="s">
        <v>345</v>
      </c>
      <c r="D5348" s="22">
        <v>65</v>
      </c>
      <c r="E5348" s="23"/>
    </row>
    <row r="5349" spans="1:5" ht="20" customHeight="1">
      <c r="A5349" s="19" t="s">
        <v>9397</v>
      </c>
      <c r="B5349" s="20" t="s">
        <v>9395</v>
      </c>
      <c r="C5349" s="21" t="s">
        <v>345</v>
      </c>
      <c r="D5349" s="22">
        <v>65</v>
      </c>
      <c r="E5349" s="23"/>
    </row>
    <row r="5350" spans="1:5" ht="20" customHeight="1">
      <c r="A5350" s="19" t="s">
        <v>9398</v>
      </c>
      <c r="B5350" s="20" t="s">
        <v>9399</v>
      </c>
      <c r="C5350" s="21" t="s">
        <v>345</v>
      </c>
      <c r="D5350" s="22">
        <v>66</v>
      </c>
      <c r="E5350" s="23"/>
    </row>
    <row r="5351" spans="1:5" ht="20" customHeight="1">
      <c r="A5351" s="19" t="s">
        <v>9400</v>
      </c>
      <c r="B5351" s="20" t="s">
        <v>9401</v>
      </c>
      <c r="C5351" s="21" t="s">
        <v>345</v>
      </c>
      <c r="D5351" s="22">
        <v>66</v>
      </c>
      <c r="E5351" s="23"/>
    </row>
    <row r="5352" spans="1:5" ht="20" customHeight="1">
      <c r="A5352" s="19" t="s">
        <v>9402</v>
      </c>
      <c r="B5352" s="20" t="s">
        <v>9403</v>
      </c>
      <c r="C5352" s="21" t="s">
        <v>296</v>
      </c>
      <c r="D5352" s="22">
        <v>52</v>
      </c>
      <c r="E5352" s="23"/>
    </row>
    <row r="5353" spans="1:5" ht="20" customHeight="1">
      <c r="A5353" s="19" t="s">
        <v>9404</v>
      </c>
      <c r="B5353" s="20" t="s">
        <v>9403</v>
      </c>
      <c r="C5353" s="21" t="s">
        <v>296</v>
      </c>
      <c r="D5353" s="22">
        <v>52</v>
      </c>
      <c r="E5353" s="23"/>
    </row>
    <row r="5354" spans="1:5" ht="20" customHeight="1">
      <c r="A5354" s="19" t="s">
        <v>9405</v>
      </c>
      <c r="B5354" s="20" t="s">
        <v>9406</v>
      </c>
      <c r="C5354" s="21" t="s">
        <v>296</v>
      </c>
      <c r="D5354" s="22">
        <v>56</v>
      </c>
      <c r="E5354" s="23"/>
    </row>
    <row r="5355" spans="1:5" ht="20" customHeight="1">
      <c r="A5355" s="19" t="s">
        <v>9407</v>
      </c>
      <c r="B5355" s="20" t="s">
        <v>9408</v>
      </c>
      <c r="C5355" s="21" t="s">
        <v>345</v>
      </c>
      <c r="D5355" s="22">
        <v>66</v>
      </c>
      <c r="E5355" s="23"/>
    </row>
    <row r="5356" spans="1:5" ht="20" customHeight="1">
      <c r="A5356" s="19" t="s">
        <v>9409</v>
      </c>
      <c r="B5356" s="20" t="s">
        <v>9408</v>
      </c>
      <c r="C5356" s="21" t="s">
        <v>345</v>
      </c>
      <c r="D5356" s="22">
        <v>66</v>
      </c>
      <c r="E5356" s="23"/>
    </row>
    <row r="5357" spans="1:5" ht="20" customHeight="1">
      <c r="A5357" s="19" t="s">
        <v>9410</v>
      </c>
      <c r="B5357" s="20" t="s">
        <v>9408</v>
      </c>
      <c r="C5357" s="21" t="s">
        <v>345</v>
      </c>
      <c r="D5357" s="22">
        <v>66</v>
      </c>
      <c r="E5357" s="23"/>
    </row>
    <row r="5358" spans="1:5" ht="20" customHeight="1">
      <c r="A5358" s="19" t="s">
        <v>9411</v>
      </c>
      <c r="B5358" s="20" t="s">
        <v>9412</v>
      </c>
      <c r="C5358" s="21" t="s">
        <v>296</v>
      </c>
      <c r="D5358" s="22">
        <v>53</v>
      </c>
      <c r="E5358" s="23"/>
    </row>
    <row r="5359" spans="1:5" ht="20" customHeight="1">
      <c r="A5359" s="19" t="s">
        <v>9413</v>
      </c>
      <c r="B5359" s="20" t="s">
        <v>9414</v>
      </c>
      <c r="C5359" s="21" t="s">
        <v>345</v>
      </c>
      <c r="D5359" s="22">
        <v>66</v>
      </c>
      <c r="E5359" s="23"/>
    </row>
    <row r="5360" spans="1:5" ht="20" customHeight="1">
      <c r="A5360" s="19" t="s">
        <v>9415</v>
      </c>
      <c r="B5360" s="20" t="s">
        <v>9414</v>
      </c>
      <c r="C5360" s="21" t="s">
        <v>345</v>
      </c>
      <c r="D5360" s="22">
        <v>66</v>
      </c>
      <c r="E5360" s="23"/>
    </row>
    <row r="5361" spans="1:5" ht="20" customHeight="1">
      <c r="A5361" s="19" t="s">
        <v>9416</v>
      </c>
      <c r="B5361" s="20" t="s">
        <v>9417</v>
      </c>
      <c r="C5361" s="21" t="s">
        <v>345</v>
      </c>
      <c r="D5361" s="22">
        <v>65</v>
      </c>
      <c r="E5361" s="23"/>
    </row>
    <row r="5362" spans="1:5" ht="20" customHeight="1">
      <c r="A5362" s="19" t="s">
        <v>9418</v>
      </c>
      <c r="B5362" s="20" t="s">
        <v>9417</v>
      </c>
      <c r="C5362" s="21" t="s">
        <v>345</v>
      </c>
      <c r="D5362" s="22">
        <v>65</v>
      </c>
      <c r="E5362" s="23"/>
    </row>
    <row r="5363" spans="1:5" ht="20" customHeight="1">
      <c r="A5363" s="19" t="s">
        <v>9419</v>
      </c>
      <c r="B5363" s="20" t="s">
        <v>9417</v>
      </c>
      <c r="C5363" s="21" t="s">
        <v>345</v>
      </c>
      <c r="D5363" s="22">
        <v>65</v>
      </c>
      <c r="E5363" s="23"/>
    </row>
    <row r="5364" spans="1:5" ht="20" customHeight="1">
      <c r="A5364" s="19" t="s">
        <v>9420</v>
      </c>
      <c r="B5364" s="20" t="s">
        <v>9421</v>
      </c>
      <c r="C5364" s="21" t="s">
        <v>345</v>
      </c>
      <c r="D5364" s="22">
        <v>66</v>
      </c>
      <c r="E5364" s="23"/>
    </row>
    <row r="5365" spans="1:5" ht="20" customHeight="1">
      <c r="A5365" s="19" t="s">
        <v>9422</v>
      </c>
      <c r="B5365" s="20" t="s">
        <v>9423</v>
      </c>
      <c r="C5365" s="21" t="s">
        <v>296</v>
      </c>
      <c r="D5365" s="22">
        <v>59</v>
      </c>
      <c r="E5365" s="23"/>
    </row>
    <row r="5366" spans="1:5" ht="20" customHeight="1">
      <c r="A5366" s="19" t="s">
        <v>9424</v>
      </c>
      <c r="B5366" s="20" t="s">
        <v>9425</v>
      </c>
      <c r="C5366" s="21" t="s">
        <v>345</v>
      </c>
      <c r="D5366" s="22">
        <v>66</v>
      </c>
      <c r="E5366" s="23"/>
    </row>
    <row r="5367" spans="1:5" ht="20" customHeight="1">
      <c r="A5367" s="19" t="s">
        <v>9426</v>
      </c>
      <c r="B5367" s="20" t="s">
        <v>9427</v>
      </c>
      <c r="C5367" s="21" t="s">
        <v>345</v>
      </c>
      <c r="D5367" s="22">
        <v>66</v>
      </c>
      <c r="E5367" s="23"/>
    </row>
    <row r="5368" spans="1:5" ht="20" customHeight="1">
      <c r="A5368" s="19" t="s">
        <v>9428</v>
      </c>
      <c r="B5368" s="20" t="s">
        <v>9429</v>
      </c>
      <c r="C5368" s="21" t="s">
        <v>345</v>
      </c>
      <c r="D5368" s="22">
        <v>64</v>
      </c>
      <c r="E5368" s="23"/>
    </row>
    <row r="5369" spans="1:5" ht="20" customHeight="1">
      <c r="A5369" s="19" t="s">
        <v>9430</v>
      </c>
      <c r="B5369" s="20" t="s">
        <v>9431</v>
      </c>
      <c r="C5369" s="21" t="s">
        <v>345</v>
      </c>
      <c r="D5369" s="22">
        <v>66</v>
      </c>
      <c r="E5369" s="23"/>
    </row>
    <row r="5370" spans="1:5" ht="20" customHeight="1">
      <c r="A5370" s="19" t="s">
        <v>9432</v>
      </c>
      <c r="B5370" s="20" t="s">
        <v>9431</v>
      </c>
      <c r="C5370" s="21" t="s">
        <v>345</v>
      </c>
      <c r="D5370" s="22">
        <v>66</v>
      </c>
      <c r="E5370" s="23"/>
    </row>
    <row r="5371" spans="1:5" ht="20" customHeight="1">
      <c r="A5371" s="19" t="s">
        <v>9433</v>
      </c>
      <c r="B5371" s="20" t="s">
        <v>9431</v>
      </c>
      <c r="C5371" s="21" t="s">
        <v>345</v>
      </c>
      <c r="D5371" s="22">
        <v>66</v>
      </c>
      <c r="E5371" s="23"/>
    </row>
    <row r="5372" spans="1:5" ht="20" customHeight="1">
      <c r="A5372" s="19" t="s">
        <v>9434</v>
      </c>
      <c r="B5372" s="20" t="s">
        <v>9431</v>
      </c>
      <c r="C5372" s="21" t="s">
        <v>345</v>
      </c>
      <c r="D5372" s="22">
        <v>66</v>
      </c>
      <c r="E5372" s="23"/>
    </row>
    <row r="5373" spans="1:5" ht="20" customHeight="1">
      <c r="A5373" s="19" t="s">
        <v>9435</v>
      </c>
      <c r="B5373" s="20" t="s">
        <v>9436</v>
      </c>
      <c r="C5373" s="21" t="s">
        <v>296</v>
      </c>
      <c r="D5373" s="22">
        <v>60</v>
      </c>
      <c r="E5373" s="23"/>
    </row>
    <row r="5374" spans="1:5" ht="20" customHeight="1">
      <c r="A5374" s="19" t="s">
        <v>9437</v>
      </c>
      <c r="B5374" s="20" t="s">
        <v>9438</v>
      </c>
      <c r="C5374" s="21" t="s">
        <v>345</v>
      </c>
      <c r="D5374" s="22">
        <v>65</v>
      </c>
      <c r="E5374" s="23"/>
    </row>
    <row r="5375" spans="1:5" ht="20" customHeight="1">
      <c r="A5375" s="19" t="s">
        <v>9439</v>
      </c>
      <c r="B5375" s="20" t="s">
        <v>9440</v>
      </c>
      <c r="C5375" s="21" t="s">
        <v>345</v>
      </c>
      <c r="D5375" s="22">
        <v>66</v>
      </c>
      <c r="E5375" s="23"/>
    </row>
    <row r="5376" spans="1:5" ht="20" customHeight="1">
      <c r="A5376" s="19" t="s">
        <v>9441</v>
      </c>
      <c r="B5376" s="20" t="s">
        <v>9442</v>
      </c>
      <c r="C5376" s="21" t="s">
        <v>345</v>
      </c>
      <c r="D5376" s="22">
        <v>66</v>
      </c>
      <c r="E5376" s="23"/>
    </row>
    <row r="5377" spans="1:5" ht="20" customHeight="1">
      <c r="A5377" s="19" t="s">
        <v>9443</v>
      </c>
      <c r="B5377" s="20" t="s">
        <v>9444</v>
      </c>
      <c r="C5377" s="21" t="s">
        <v>345</v>
      </c>
      <c r="D5377" s="22">
        <v>66</v>
      </c>
      <c r="E5377" s="23"/>
    </row>
    <row r="5378" spans="1:5" ht="20" customHeight="1">
      <c r="A5378" s="19" t="s">
        <v>9445</v>
      </c>
      <c r="B5378" s="20" t="s">
        <v>9446</v>
      </c>
      <c r="C5378" s="21" t="s">
        <v>345</v>
      </c>
      <c r="D5378" s="22">
        <v>66</v>
      </c>
      <c r="E5378" s="23"/>
    </row>
    <row r="5379" spans="1:5" ht="20" customHeight="1">
      <c r="A5379" s="19" t="s">
        <v>9447</v>
      </c>
      <c r="B5379" s="20" t="s">
        <v>9446</v>
      </c>
      <c r="C5379" s="21" t="s">
        <v>345</v>
      </c>
      <c r="D5379" s="22">
        <v>66</v>
      </c>
      <c r="E5379" s="23"/>
    </row>
    <row r="5380" spans="1:5" ht="20" customHeight="1">
      <c r="A5380" s="19" t="s">
        <v>9448</v>
      </c>
      <c r="B5380" s="24">
        <v>100</v>
      </c>
      <c r="C5380" s="21" t="s">
        <v>345</v>
      </c>
      <c r="D5380" s="22">
        <v>65</v>
      </c>
      <c r="E5380" s="23"/>
    </row>
    <row r="5381" spans="1:5" ht="20" customHeight="1">
      <c r="A5381" s="19" t="s">
        <v>9449</v>
      </c>
      <c r="B5381" s="20" t="s">
        <v>9450</v>
      </c>
      <c r="C5381" s="21" t="s">
        <v>345</v>
      </c>
      <c r="D5381" s="22">
        <v>66</v>
      </c>
      <c r="E5381" s="23"/>
    </row>
    <row r="5382" spans="1:5" ht="20" customHeight="1">
      <c r="A5382" s="19" t="s">
        <v>9451</v>
      </c>
      <c r="B5382" s="24">
        <v>100</v>
      </c>
      <c r="C5382" s="21" t="s">
        <v>345</v>
      </c>
      <c r="D5382" s="22">
        <v>66</v>
      </c>
      <c r="E5382" s="23"/>
    </row>
    <row r="5383" spans="1:5" ht="20" customHeight="1">
      <c r="A5383" s="19" t="s">
        <v>9452</v>
      </c>
      <c r="B5383" s="20" t="s">
        <v>9453</v>
      </c>
      <c r="C5383" s="21" t="s">
        <v>345</v>
      </c>
      <c r="D5383" s="22">
        <v>66</v>
      </c>
      <c r="E5383" s="23"/>
    </row>
    <row r="5384" spans="1:5" ht="20" customHeight="1">
      <c r="A5384" s="19" t="s">
        <v>9454</v>
      </c>
      <c r="B5384" s="20" t="s">
        <v>9455</v>
      </c>
      <c r="C5384" s="21" t="s">
        <v>345</v>
      </c>
      <c r="D5384" s="22">
        <v>67</v>
      </c>
      <c r="E5384" s="23"/>
    </row>
    <row r="5385" spans="1:5" ht="20" customHeight="1">
      <c r="A5385" s="19" t="s">
        <v>9456</v>
      </c>
      <c r="B5385" s="20" t="s">
        <v>9457</v>
      </c>
      <c r="C5385" s="21" t="s">
        <v>345</v>
      </c>
      <c r="D5385" s="22">
        <v>66</v>
      </c>
      <c r="E5385" s="23"/>
    </row>
    <row r="5386" spans="1:5" ht="20" customHeight="1">
      <c r="A5386" s="19" t="s">
        <v>9458</v>
      </c>
      <c r="B5386" s="20" t="s">
        <v>9457</v>
      </c>
      <c r="C5386" s="21" t="s">
        <v>345</v>
      </c>
      <c r="D5386" s="22">
        <v>66</v>
      </c>
      <c r="E5386" s="23"/>
    </row>
    <row r="5387" spans="1:5" ht="20" customHeight="1">
      <c r="A5387" s="19" t="s">
        <v>9459</v>
      </c>
      <c r="B5387" s="20" t="s">
        <v>9460</v>
      </c>
      <c r="C5387" s="21" t="s">
        <v>296</v>
      </c>
      <c r="D5387" s="22">
        <v>57</v>
      </c>
      <c r="E5387" s="23"/>
    </row>
    <row r="5388" spans="1:5" ht="20" customHeight="1">
      <c r="A5388" s="19" t="s">
        <v>9461</v>
      </c>
      <c r="B5388" s="20" t="s">
        <v>9460</v>
      </c>
      <c r="C5388" s="21" t="s">
        <v>296</v>
      </c>
      <c r="D5388" s="22">
        <v>57</v>
      </c>
      <c r="E5388" s="23"/>
    </row>
    <row r="5389" spans="1:5" ht="20" customHeight="1">
      <c r="A5389" s="19" t="s">
        <v>9462</v>
      </c>
      <c r="B5389" s="20" t="s">
        <v>9460</v>
      </c>
      <c r="C5389" s="21" t="s">
        <v>296</v>
      </c>
      <c r="D5389" s="22">
        <v>57</v>
      </c>
      <c r="E5389" s="23"/>
    </row>
    <row r="5390" spans="1:5" ht="20" customHeight="1">
      <c r="A5390" s="19" t="s">
        <v>9463</v>
      </c>
      <c r="B5390" s="20" t="s">
        <v>9460</v>
      </c>
      <c r="C5390" s="21" t="s">
        <v>296</v>
      </c>
      <c r="D5390" s="22">
        <v>57</v>
      </c>
      <c r="E5390" s="23"/>
    </row>
    <row r="5391" spans="1:5" ht="20" customHeight="1">
      <c r="A5391" s="19" t="s">
        <v>9464</v>
      </c>
      <c r="B5391" s="20" t="s">
        <v>9465</v>
      </c>
      <c r="C5391" s="21" t="s">
        <v>345</v>
      </c>
      <c r="D5391" s="22">
        <v>65</v>
      </c>
      <c r="E5391" s="23"/>
    </row>
    <row r="5392" spans="1:5" ht="20" customHeight="1">
      <c r="A5392" s="19" t="s">
        <v>9466</v>
      </c>
      <c r="B5392" s="20" t="s">
        <v>9467</v>
      </c>
      <c r="C5392" s="21" t="s">
        <v>345</v>
      </c>
      <c r="D5392" s="22">
        <v>66</v>
      </c>
      <c r="E5392" s="23"/>
    </row>
    <row r="5393" spans="1:5" ht="20" customHeight="1">
      <c r="A5393" s="19" t="s">
        <v>9468</v>
      </c>
      <c r="B5393" s="20" t="s">
        <v>9469</v>
      </c>
      <c r="C5393" s="21" t="s">
        <v>345</v>
      </c>
      <c r="D5393" s="22">
        <v>66</v>
      </c>
      <c r="E5393" s="23"/>
    </row>
    <row r="5394" spans="1:5" ht="20" customHeight="1">
      <c r="A5394" s="19" t="s">
        <v>9470</v>
      </c>
      <c r="B5394" s="20" t="s">
        <v>9471</v>
      </c>
      <c r="C5394" s="21" t="s">
        <v>345</v>
      </c>
      <c r="D5394" s="22">
        <v>66</v>
      </c>
      <c r="E5394" s="23"/>
    </row>
    <row r="5395" spans="1:5" ht="20" customHeight="1">
      <c r="A5395" s="19" t="s">
        <v>260</v>
      </c>
      <c r="B5395" s="20" t="s">
        <v>262</v>
      </c>
      <c r="C5395" s="21" t="s">
        <v>139</v>
      </c>
      <c r="D5395" s="22">
        <v>63</v>
      </c>
      <c r="E5395" s="23"/>
    </row>
    <row r="5396" spans="1:5" ht="20" customHeight="1">
      <c r="A5396" s="19" t="s">
        <v>9472</v>
      </c>
      <c r="B5396" s="20" t="s">
        <v>9473</v>
      </c>
      <c r="C5396" s="21" t="s">
        <v>296</v>
      </c>
      <c r="D5396" s="22">
        <v>45</v>
      </c>
      <c r="E5396" s="23"/>
    </row>
    <row r="5397" spans="1:5" ht="20" customHeight="1">
      <c r="A5397" s="19" t="s">
        <v>9474</v>
      </c>
      <c r="B5397" s="20" t="s">
        <v>9475</v>
      </c>
      <c r="C5397" s="21" t="s">
        <v>345</v>
      </c>
      <c r="D5397" s="22">
        <v>66</v>
      </c>
      <c r="E5397" s="23"/>
    </row>
    <row r="5398" spans="1:5" ht="20" customHeight="1">
      <c r="A5398" s="19" t="s">
        <v>9476</v>
      </c>
      <c r="B5398" s="20" t="s">
        <v>9475</v>
      </c>
      <c r="C5398" s="21" t="s">
        <v>345</v>
      </c>
      <c r="D5398" s="22">
        <v>66</v>
      </c>
      <c r="E5398" s="23"/>
    </row>
    <row r="5399" spans="1:5" ht="20" customHeight="1">
      <c r="A5399" s="19" t="s">
        <v>9477</v>
      </c>
      <c r="B5399" s="20" t="s">
        <v>9478</v>
      </c>
      <c r="C5399" s="21" t="s">
        <v>345</v>
      </c>
      <c r="D5399" s="22">
        <v>65</v>
      </c>
      <c r="E5399" s="23"/>
    </row>
    <row r="5400" spans="1:5" ht="20" customHeight="1">
      <c r="A5400" s="19" t="s">
        <v>9479</v>
      </c>
      <c r="B5400" s="20" t="s">
        <v>9478</v>
      </c>
      <c r="C5400" s="21" t="s">
        <v>345</v>
      </c>
      <c r="D5400" s="22">
        <v>65</v>
      </c>
      <c r="E5400" s="23"/>
    </row>
    <row r="5401" spans="1:5" ht="20" customHeight="1">
      <c r="A5401" s="19" t="s">
        <v>9480</v>
      </c>
      <c r="B5401" s="20" t="s">
        <v>9481</v>
      </c>
      <c r="C5401" s="21" t="s">
        <v>345</v>
      </c>
      <c r="D5401" s="22">
        <v>66</v>
      </c>
      <c r="E5401" s="23"/>
    </row>
    <row r="5402" spans="1:5" ht="20" customHeight="1">
      <c r="A5402" s="19" t="s">
        <v>9482</v>
      </c>
      <c r="B5402" s="20" t="s">
        <v>9483</v>
      </c>
      <c r="C5402" s="21" t="s">
        <v>345</v>
      </c>
      <c r="D5402" s="22">
        <v>66</v>
      </c>
      <c r="E5402" s="23"/>
    </row>
    <row r="5403" spans="1:5" ht="20" customHeight="1">
      <c r="A5403" s="19" t="s">
        <v>9484</v>
      </c>
      <c r="B5403" s="20" t="s">
        <v>9485</v>
      </c>
      <c r="C5403" s="21" t="s">
        <v>345</v>
      </c>
      <c r="D5403" s="22">
        <v>66</v>
      </c>
      <c r="E5403" s="23"/>
    </row>
    <row r="5404" spans="1:5" ht="20" customHeight="1">
      <c r="A5404" s="19" t="s">
        <v>9486</v>
      </c>
      <c r="B5404" s="20" t="s">
        <v>9487</v>
      </c>
      <c r="C5404" s="21" t="s">
        <v>345</v>
      </c>
      <c r="D5404" s="22">
        <v>64</v>
      </c>
      <c r="E5404" s="23"/>
    </row>
    <row r="5405" spans="1:5" ht="20" customHeight="1">
      <c r="A5405" s="19" t="s">
        <v>9488</v>
      </c>
      <c r="B5405" s="20" t="s">
        <v>9489</v>
      </c>
      <c r="C5405" s="21" t="s">
        <v>345</v>
      </c>
      <c r="D5405" s="22">
        <v>66</v>
      </c>
      <c r="E5405" s="23"/>
    </row>
    <row r="5406" spans="1:5" ht="20" customHeight="1">
      <c r="A5406" s="19" t="s">
        <v>9490</v>
      </c>
      <c r="B5406" s="20" t="s">
        <v>9489</v>
      </c>
      <c r="C5406" s="21" t="s">
        <v>345</v>
      </c>
      <c r="D5406" s="22">
        <v>66</v>
      </c>
      <c r="E5406" s="23"/>
    </row>
    <row r="5407" spans="1:5" ht="20" customHeight="1">
      <c r="A5407" s="19" t="s">
        <v>9491</v>
      </c>
      <c r="B5407" s="20" t="s">
        <v>9489</v>
      </c>
      <c r="C5407" s="21" t="s">
        <v>345</v>
      </c>
      <c r="D5407" s="22">
        <v>66</v>
      </c>
      <c r="E5407" s="23"/>
    </row>
    <row r="5408" spans="1:5" ht="20" customHeight="1">
      <c r="A5408" s="19" t="s">
        <v>9492</v>
      </c>
      <c r="B5408" s="20" t="s">
        <v>9493</v>
      </c>
      <c r="C5408" s="21" t="s">
        <v>345</v>
      </c>
      <c r="D5408" s="22">
        <v>65</v>
      </c>
      <c r="E5408" s="23"/>
    </row>
    <row r="5409" spans="1:5" ht="20" customHeight="1">
      <c r="A5409" s="19" t="s">
        <v>9494</v>
      </c>
      <c r="B5409" s="20" t="s">
        <v>9495</v>
      </c>
      <c r="C5409" s="21" t="s">
        <v>345</v>
      </c>
      <c r="D5409" s="22">
        <v>66</v>
      </c>
      <c r="E5409" s="23"/>
    </row>
    <row r="5410" spans="1:5" ht="20" customHeight="1">
      <c r="A5410" s="19" t="s">
        <v>9496</v>
      </c>
      <c r="B5410" s="20" t="s">
        <v>9497</v>
      </c>
      <c r="C5410" s="21" t="s">
        <v>345</v>
      </c>
      <c r="D5410" s="22">
        <v>66</v>
      </c>
      <c r="E5410" s="23"/>
    </row>
    <row r="5411" spans="1:5" ht="20" customHeight="1">
      <c r="A5411" s="19" t="s">
        <v>9498</v>
      </c>
      <c r="B5411" s="20" t="s">
        <v>9499</v>
      </c>
      <c r="C5411" s="21" t="s">
        <v>345</v>
      </c>
      <c r="D5411" s="22">
        <v>66</v>
      </c>
      <c r="E5411" s="23"/>
    </row>
    <row r="5412" spans="1:5" ht="20" customHeight="1">
      <c r="A5412" s="19" t="s">
        <v>9500</v>
      </c>
      <c r="B5412" s="20" t="s">
        <v>9501</v>
      </c>
      <c r="C5412" s="21" t="s">
        <v>296</v>
      </c>
      <c r="D5412" s="22">
        <v>46</v>
      </c>
      <c r="E5412" s="23"/>
    </row>
    <row r="5413" spans="1:5" ht="20" customHeight="1">
      <c r="A5413" s="19" t="s">
        <v>9502</v>
      </c>
      <c r="B5413" s="20" t="s">
        <v>9503</v>
      </c>
      <c r="C5413" s="21" t="s">
        <v>345</v>
      </c>
      <c r="D5413" s="22">
        <v>66</v>
      </c>
      <c r="E5413" s="23"/>
    </row>
    <row r="5414" spans="1:5" ht="20" customHeight="1">
      <c r="A5414" s="19" t="s">
        <v>9504</v>
      </c>
      <c r="B5414" s="20" t="s">
        <v>9503</v>
      </c>
      <c r="C5414" s="21" t="s">
        <v>345</v>
      </c>
      <c r="D5414" s="22">
        <v>66</v>
      </c>
      <c r="E5414" s="23"/>
    </row>
    <row r="5415" spans="1:5" ht="20" customHeight="1">
      <c r="A5415" s="19" t="s">
        <v>9505</v>
      </c>
      <c r="B5415" s="20" t="s">
        <v>9506</v>
      </c>
      <c r="C5415" s="21" t="s">
        <v>345</v>
      </c>
      <c r="D5415" s="22">
        <v>65</v>
      </c>
      <c r="E5415" s="23"/>
    </row>
    <row r="5416" spans="1:5" ht="20" customHeight="1">
      <c r="A5416" s="19" t="s">
        <v>9507</v>
      </c>
      <c r="B5416" s="20" t="s">
        <v>9508</v>
      </c>
      <c r="C5416" s="21" t="s">
        <v>345</v>
      </c>
      <c r="D5416" s="22">
        <v>66</v>
      </c>
      <c r="E5416" s="23"/>
    </row>
    <row r="5417" spans="1:5" ht="20" customHeight="1">
      <c r="A5417" s="19" t="s">
        <v>9509</v>
      </c>
      <c r="B5417" s="20" t="s">
        <v>9510</v>
      </c>
      <c r="C5417" s="21" t="s">
        <v>296</v>
      </c>
      <c r="D5417" s="22">
        <v>47</v>
      </c>
      <c r="E5417" s="23"/>
    </row>
    <row r="5418" spans="1:5" ht="20" customHeight="1">
      <c r="A5418" s="19" t="s">
        <v>9511</v>
      </c>
      <c r="B5418" s="20" t="s">
        <v>9512</v>
      </c>
      <c r="C5418" s="21" t="s">
        <v>345</v>
      </c>
      <c r="D5418" s="22">
        <v>66</v>
      </c>
      <c r="E5418" s="23"/>
    </row>
    <row r="5419" spans="1:5" ht="20" customHeight="1">
      <c r="A5419" s="19" t="s">
        <v>9513</v>
      </c>
      <c r="B5419" s="20" t="s">
        <v>9514</v>
      </c>
      <c r="C5419" s="21" t="s">
        <v>345</v>
      </c>
      <c r="D5419" s="22">
        <v>67</v>
      </c>
      <c r="E5419" s="23"/>
    </row>
    <row r="5420" spans="1:5" ht="20" customHeight="1">
      <c r="A5420" s="19" t="s">
        <v>9515</v>
      </c>
      <c r="B5420" s="20" t="s">
        <v>9516</v>
      </c>
      <c r="C5420" s="21" t="s">
        <v>345</v>
      </c>
      <c r="D5420" s="22">
        <v>66</v>
      </c>
      <c r="E5420" s="23"/>
    </row>
    <row r="5421" spans="1:5" ht="20" customHeight="1">
      <c r="A5421" s="19" t="s">
        <v>9517</v>
      </c>
      <c r="B5421" s="20" t="s">
        <v>9518</v>
      </c>
      <c r="C5421" s="21" t="s">
        <v>345</v>
      </c>
      <c r="D5421" s="22">
        <v>66</v>
      </c>
      <c r="E5421" s="23"/>
    </row>
    <row r="5422" spans="1:5" ht="20" customHeight="1">
      <c r="A5422" s="19" t="s">
        <v>9519</v>
      </c>
      <c r="B5422" s="20" t="s">
        <v>9518</v>
      </c>
      <c r="C5422" s="21" t="s">
        <v>345</v>
      </c>
      <c r="D5422" s="22">
        <v>66</v>
      </c>
      <c r="E5422" s="23"/>
    </row>
    <row r="5423" spans="1:5" ht="20" customHeight="1">
      <c r="A5423" s="19" t="s">
        <v>9520</v>
      </c>
      <c r="B5423" s="20" t="s">
        <v>9521</v>
      </c>
      <c r="C5423" s="21" t="s">
        <v>345</v>
      </c>
      <c r="D5423" s="22">
        <v>65</v>
      </c>
      <c r="E5423" s="23"/>
    </row>
    <row r="5424" spans="1:5" ht="20" customHeight="1">
      <c r="A5424" s="19" t="s">
        <v>9522</v>
      </c>
      <c r="B5424" s="20" t="s">
        <v>9523</v>
      </c>
      <c r="C5424" s="21" t="s">
        <v>345</v>
      </c>
      <c r="D5424" s="22">
        <v>66</v>
      </c>
      <c r="E5424" s="23"/>
    </row>
    <row r="5425" spans="1:5" ht="20" customHeight="1">
      <c r="A5425" s="19" t="s">
        <v>9524</v>
      </c>
      <c r="B5425" s="20" t="s">
        <v>9525</v>
      </c>
      <c r="C5425" s="21" t="s">
        <v>345</v>
      </c>
      <c r="D5425" s="22">
        <v>66</v>
      </c>
      <c r="E5425" s="23"/>
    </row>
    <row r="5426" spans="1:5" ht="20" customHeight="1">
      <c r="A5426" s="19" t="s">
        <v>9526</v>
      </c>
      <c r="B5426" s="20" t="s">
        <v>9527</v>
      </c>
      <c r="C5426" s="21" t="s">
        <v>345</v>
      </c>
      <c r="D5426" s="22">
        <v>66</v>
      </c>
      <c r="E5426" s="23"/>
    </row>
    <row r="5427" spans="1:5" ht="20" customHeight="1">
      <c r="A5427" s="19" t="s">
        <v>9528</v>
      </c>
      <c r="B5427" s="20" t="s">
        <v>9529</v>
      </c>
      <c r="C5427" s="21" t="s">
        <v>345</v>
      </c>
      <c r="D5427" s="22">
        <v>67</v>
      </c>
      <c r="E5427" s="23"/>
    </row>
    <row r="5428" spans="1:5" ht="20" customHeight="1">
      <c r="A5428" s="19" t="s">
        <v>254</v>
      </c>
      <c r="B5428" s="20" t="s">
        <v>257</v>
      </c>
      <c r="C5428" s="21" t="s">
        <v>139</v>
      </c>
      <c r="D5428" s="22">
        <v>63</v>
      </c>
      <c r="E5428" s="23"/>
    </row>
    <row r="5429" spans="1:5" ht="20" customHeight="1">
      <c r="A5429" s="19" t="s">
        <v>9530</v>
      </c>
      <c r="B5429" s="20" t="s">
        <v>9531</v>
      </c>
      <c r="C5429" s="21" t="s">
        <v>296</v>
      </c>
      <c r="D5429" s="22">
        <v>51</v>
      </c>
      <c r="E5429" s="23"/>
    </row>
    <row r="5430" spans="1:5" ht="20" customHeight="1">
      <c r="A5430" s="19" t="s">
        <v>9532</v>
      </c>
      <c r="B5430" s="20" t="s">
        <v>9533</v>
      </c>
      <c r="C5430" s="21" t="s">
        <v>345</v>
      </c>
      <c r="D5430" s="22">
        <v>66</v>
      </c>
      <c r="E5430" s="23"/>
    </row>
    <row r="5431" spans="1:5" ht="20" customHeight="1">
      <c r="A5431" s="19" t="s">
        <v>9534</v>
      </c>
      <c r="B5431" s="20" t="s">
        <v>9533</v>
      </c>
      <c r="C5431" s="21" t="s">
        <v>345</v>
      </c>
      <c r="D5431" s="22">
        <v>66</v>
      </c>
      <c r="E5431" s="23"/>
    </row>
    <row r="5432" spans="1:5" ht="20" customHeight="1">
      <c r="A5432" s="19" t="s">
        <v>9535</v>
      </c>
      <c r="B5432" s="20" t="s">
        <v>9536</v>
      </c>
      <c r="C5432" s="21" t="s">
        <v>345</v>
      </c>
      <c r="D5432" s="22">
        <v>65</v>
      </c>
      <c r="E5432" s="23"/>
    </row>
    <row r="5433" spans="1:5" ht="20" customHeight="1">
      <c r="A5433" s="19" t="s">
        <v>9537</v>
      </c>
      <c r="B5433" s="20" t="s">
        <v>9536</v>
      </c>
      <c r="C5433" s="21" t="s">
        <v>345</v>
      </c>
      <c r="D5433" s="22">
        <v>65</v>
      </c>
      <c r="E5433" s="23"/>
    </row>
    <row r="5434" spans="1:5" ht="20" customHeight="1">
      <c r="A5434" s="19" t="s">
        <v>9538</v>
      </c>
      <c r="B5434" s="20" t="s">
        <v>9539</v>
      </c>
      <c r="C5434" s="21" t="s">
        <v>296</v>
      </c>
      <c r="D5434" s="22">
        <v>56</v>
      </c>
      <c r="E5434" s="23"/>
    </row>
    <row r="5435" spans="1:5" ht="20" customHeight="1">
      <c r="A5435" s="19" t="s">
        <v>9540</v>
      </c>
      <c r="B5435" s="20" t="s">
        <v>9541</v>
      </c>
      <c r="C5435" s="21" t="s">
        <v>345</v>
      </c>
      <c r="D5435" s="22">
        <v>66</v>
      </c>
      <c r="E5435" s="23"/>
    </row>
    <row r="5436" spans="1:5" ht="20" customHeight="1">
      <c r="A5436" s="19" t="s">
        <v>9542</v>
      </c>
      <c r="B5436" s="20" t="s">
        <v>9543</v>
      </c>
      <c r="C5436" s="21" t="s">
        <v>345</v>
      </c>
      <c r="D5436" s="22">
        <v>66</v>
      </c>
      <c r="E5436" s="23"/>
    </row>
    <row r="5437" spans="1:5" ht="20" customHeight="1">
      <c r="A5437" s="19" t="s">
        <v>9544</v>
      </c>
      <c r="B5437" s="20" t="s">
        <v>9545</v>
      </c>
      <c r="C5437" s="21" t="s">
        <v>345</v>
      </c>
      <c r="D5437" s="22">
        <v>66</v>
      </c>
      <c r="E5437" s="23"/>
    </row>
    <row r="5438" spans="1:5" ht="20" customHeight="1">
      <c r="A5438" s="19" t="s">
        <v>9546</v>
      </c>
      <c r="B5438" s="20" t="s">
        <v>9547</v>
      </c>
      <c r="C5438" s="21" t="s">
        <v>345</v>
      </c>
      <c r="D5438" s="22">
        <v>64</v>
      </c>
      <c r="E5438" s="23"/>
    </row>
    <row r="5439" spans="1:5" ht="20" customHeight="1">
      <c r="A5439" s="19" t="s">
        <v>9548</v>
      </c>
      <c r="B5439" s="20" t="s">
        <v>9549</v>
      </c>
      <c r="C5439" s="21" t="s">
        <v>345</v>
      </c>
      <c r="D5439" s="22">
        <v>66</v>
      </c>
      <c r="E5439" s="23"/>
    </row>
    <row r="5440" spans="1:5" ht="20" customHeight="1">
      <c r="A5440" s="19" t="s">
        <v>9550</v>
      </c>
      <c r="B5440" s="20" t="s">
        <v>9549</v>
      </c>
      <c r="C5440" s="21" t="s">
        <v>345</v>
      </c>
      <c r="D5440" s="22">
        <v>66</v>
      </c>
      <c r="E5440" s="23"/>
    </row>
    <row r="5441" spans="1:5" ht="20" customHeight="1">
      <c r="A5441" s="19" t="s">
        <v>9551</v>
      </c>
      <c r="B5441" s="20" t="s">
        <v>9549</v>
      </c>
      <c r="C5441" s="21" t="s">
        <v>345</v>
      </c>
      <c r="D5441" s="22">
        <v>66</v>
      </c>
      <c r="E5441" s="23"/>
    </row>
    <row r="5442" spans="1:5" ht="20" customHeight="1">
      <c r="A5442" s="19" t="s">
        <v>9552</v>
      </c>
      <c r="B5442" s="20" t="s">
        <v>9553</v>
      </c>
      <c r="C5442" s="21" t="s">
        <v>345</v>
      </c>
      <c r="D5442" s="22">
        <v>65</v>
      </c>
      <c r="E5442" s="23"/>
    </row>
    <row r="5443" spans="1:5" ht="20" customHeight="1">
      <c r="A5443" s="19" t="s">
        <v>9554</v>
      </c>
      <c r="B5443" s="20" t="s">
        <v>9555</v>
      </c>
      <c r="C5443" s="21" t="s">
        <v>296</v>
      </c>
      <c r="D5443" s="22">
        <v>61</v>
      </c>
      <c r="E5443" s="23"/>
    </row>
    <row r="5444" spans="1:5" ht="20" customHeight="1">
      <c r="A5444" s="19" t="s">
        <v>9556</v>
      </c>
      <c r="B5444" s="20" t="s">
        <v>9557</v>
      </c>
      <c r="C5444" s="21" t="s">
        <v>345</v>
      </c>
      <c r="D5444" s="22">
        <v>66</v>
      </c>
      <c r="E5444" s="23"/>
    </row>
    <row r="5445" spans="1:5" ht="20" customHeight="1">
      <c r="A5445" s="19" t="s">
        <v>9558</v>
      </c>
      <c r="B5445" s="24">
        <v>100</v>
      </c>
      <c r="C5445" s="21" t="s">
        <v>345</v>
      </c>
      <c r="D5445" s="22">
        <v>67</v>
      </c>
      <c r="E5445" s="23"/>
    </row>
    <row r="5446" spans="1:5" ht="20" customHeight="1">
      <c r="A5446" s="19" t="s">
        <v>9559</v>
      </c>
      <c r="B5446" s="24">
        <v>100</v>
      </c>
      <c r="C5446" s="21" t="s">
        <v>345</v>
      </c>
      <c r="D5446" s="22">
        <v>67</v>
      </c>
      <c r="E5446" s="23"/>
    </row>
    <row r="5447" spans="1:5" ht="20" customHeight="1">
      <c r="A5447" s="19" t="s">
        <v>9560</v>
      </c>
      <c r="B5447" s="20" t="s">
        <v>9561</v>
      </c>
      <c r="C5447" s="21" t="s">
        <v>345</v>
      </c>
      <c r="D5447" s="22">
        <v>66</v>
      </c>
      <c r="E5447" s="23"/>
    </row>
    <row r="5448" spans="1:5" ht="20" customHeight="1">
      <c r="A5448" s="19" t="s">
        <v>9562</v>
      </c>
      <c r="B5448" s="20" t="s">
        <v>9563</v>
      </c>
      <c r="C5448" s="21" t="s">
        <v>345</v>
      </c>
      <c r="D5448" s="22">
        <v>66</v>
      </c>
      <c r="E5448" s="23"/>
    </row>
    <row r="5449" spans="1:5" ht="20" customHeight="1">
      <c r="A5449" s="19" t="s">
        <v>9564</v>
      </c>
      <c r="B5449" s="20" t="s">
        <v>9565</v>
      </c>
      <c r="C5449" s="21" t="s">
        <v>345</v>
      </c>
      <c r="D5449" s="22">
        <v>66</v>
      </c>
      <c r="E5449" s="23"/>
    </row>
    <row r="5450" spans="1:5" ht="20" customHeight="1">
      <c r="A5450" s="19" t="s">
        <v>9566</v>
      </c>
      <c r="B5450" s="20" t="s">
        <v>9565</v>
      </c>
      <c r="C5450" s="21" t="s">
        <v>345</v>
      </c>
      <c r="D5450" s="22">
        <v>66</v>
      </c>
      <c r="E5450" s="23"/>
    </row>
    <row r="5451" spans="1:5" ht="20" customHeight="1">
      <c r="A5451" s="19" t="s">
        <v>9567</v>
      </c>
      <c r="B5451" s="20" t="s">
        <v>9568</v>
      </c>
      <c r="C5451" s="21" t="s">
        <v>345</v>
      </c>
      <c r="D5451" s="22">
        <v>65</v>
      </c>
      <c r="E5451" s="23"/>
    </row>
    <row r="5452" spans="1:5" ht="20" customHeight="1">
      <c r="A5452" s="19" t="s">
        <v>9569</v>
      </c>
      <c r="B5452" s="20" t="s">
        <v>9570</v>
      </c>
      <c r="C5452" s="21" t="s">
        <v>345</v>
      </c>
      <c r="D5452" s="22">
        <v>66</v>
      </c>
      <c r="E5452" s="23"/>
    </row>
    <row r="5453" spans="1:5" ht="20" customHeight="1">
      <c r="A5453" s="19" t="s">
        <v>9571</v>
      </c>
      <c r="B5453" s="20" t="s">
        <v>9572</v>
      </c>
      <c r="C5453" s="21" t="s">
        <v>345</v>
      </c>
      <c r="D5453" s="22">
        <v>67</v>
      </c>
      <c r="E5453" s="23"/>
    </row>
    <row r="5454" spans="1:5" ht="20" customHeight="1">
      <c r="A5454" s="19" t="s">
        <v>9573</v>
      </c>
      <c r="B5454" s="24">
        <v>100</v>
      </c>
      <c r="C5454" s="21" t="s">
        <v>345</v>
      </c>
      <c r="D5454" s="22">
        <v>66</v>
      </c>
      <c r="E5454" s="23"/>
    </row>
    <row r="5455" spans="1:5" ht="20" customHeight="1">
      <c r="A5455" s="19" t="s">
        <v>9574</v>
      </c>
      <c r="B5455" s="20" t="s">
        <v>9575</v>
      </c>
      <c r="C5455" s="21" t="s">
        <v>296</v>
      </c>
      <c r="D5455" s="22">
        <v>48</v>
      </c>
      <c r="E5455" s="23"/>
    </row>
    <row r="5456" spans="1:5" ht="20" customHeight="1">
      <c r="A5456" s="19" t="s">
        <v>9576</v>
      </c>
      <c r="B5456" s="20" t="s">
        <v>9577</v>
      </c>
      <c r="C5456" s="21" t="s">
        <v>345</v>
      </c>
      <c r="D5456" s="22">
        <v>66</v>
      </c>
      <c r="E5456" s="23"/>
    </row>
    <row r="5457" spans="1:5" ht="20" customHeight="1">
      <c r="A5457" s="19" t="s">
        <v>9578</v>
      </c>
      <c r="B5457" s="20" t="s">
        <v>9579</v>
      </c>
      <c r="C5457" s="21" t="s">
        <v>296</v>
      </c>
      <c r="D5457" s="22">
        <v>52</v>
      </c>
      <c r="E5457" s="23"/>
    </row>
    <row r="5458" spans="1:5" ht="20" customHeight="1">
      <c r="A5458" s="19" t="s">
        <v>9580</v>
      </c>
      <c r="B5458" s="20" t="s">
        <v>9581</v>
      </c>
      <c r="C5458" s="21" t="s">
        <v>345</v>
      </c>
      <c r="D5458" s="22">
        <v>66</v>
      </c>
      <c r="E5458" s="23"/>
    </row>
    <row r="5459" spans="1:5" ht="20" customHeight="1">
      <c r="A5459" s="19" t="s">
        <v>9582</v>
      </c>
      <c r="B5459" s="20" t="s">
        <v>9581</v>
      </c>
      <c r="C5459" s="21" t="s">
        <v>345</v>
      </c>
      <c r="D5459" s="22">
        <v>66</v>
      </c>
      <c r="E5459" s="23"/>
    </row>
    <row r="5460" spans="1:5" ht="20" customHeight="1">
      <c r="A5460" s="19" t="s">
        <v>9583</v>
      </c>
      <c r="B5460" s="20" t="s">
        <v>9584</v>
      </c>
      <c r="C5460" s="21" t="s">
        <v>345</v>
      </c>
      <c r="D5460" s="22">
        <v>65</v>
      </c>
      <c r="E5460" s="23"/>
    </row>
    <row r="5461" spans="1:5" ht="20" customHeight="1">
      <c r="A5461" s="19" t="s">
        <v>9585</v>
      </c>
      <c r="B5461" s="20" t="s">
        <v>9586</v>
      </c>
      <c r="C5461" s="21" t="s">
        <v>345</v>
      </c>
      <c r="D5461" s="22">
        <v>66</v>
      </c>
      <c r="E5461" s="23"/>
    </row>
    <row r="5462" spans="1:5" ht="20" customHeight="1">
      <c r="A5462" s="19" t="s">
        <v>9587</v>
      </c>
      <c r="B5462" s="20" t="s">
        <v>9588</v>
      </c>
      <c r="C5462" s="21" t="s">
        <v>296</v>
      </c>
      <c r="D5462" s="22">
        <v>62</v>
      </c>
      <c r="E5462" s="23"/>
    </row>
    <row r="5463" spans="1:5" ht="20" customHeight="1">
      <c r="A5463" s="19" t="s">
        <v>9589</v>
      </c>
      <c r="B5463" s="20" t="s">
        <v>9588</v>
      </c>
      <c r="C5463" s="21" t="s">
        <v>296</v>
      </c>
      <c r="D5463" s="22">
        <v>62</v>
      </c>
      <c r="E5463" s="23"/>
    </row>
    <row r="5464" spans="1:5" ht="20" customHeight="1">
      <c r="A5464" s="19" t="s">
        <v>9590</v>
      </c>
      <c r="B5464" s="20" t="s">
        <v>9591</v>
      </c>
      <c r="C5464" s="21" t="s">
        <v>345</v>
      </c>
      <c r="D5464" s="22">
        <v>66</v>
      </c>
      <c r="E5464" s="23"/>
    </row>
    <row r="5465" spans="1:5" ht="20" customHeight="1">
      <c r="A5465" s="19" t="s">
        <v>9592</v>
      </c>
      <c r="B5465" s="20" t="s">
        <v>9593</v>
      </c>
      <c r="C5465" s="21" t="s">
        <v>296</v>
      </c>
      <c r="D5465" s="22">
        <v>49</v>
      </c>
      <c r="E5465" s="23"/>
    </row>
    <row r="5466" spans="1:5" ht="20" customHeight="1">
      <c r="A5466" s="19" t="s">
        <v>9594</v>
      </c>
      <c r="B5466" s="20" t="s">
        <v>9595</v>
      </c>
      <c r="C5466" s="21" t="s">
        <v>345</v>
      </c>
      <c r="D5466" s="22">
        <v>67</v>
      </c>
      <c r="E5466" s="23"/>
    </row>
    <row r="5467" spans="1:5" ht="20" customHeight="1">
      <c r="A5467" s="19" t="s">
        <v>9596</v>
      </c>
      <c r="B5467" s="20" t="s">
        <v>9597</v>
      </c>
      <c r="C5467" s="21" t="s">
        <v>296</v>
      </c>
      <c r="D5467" s="22">
        <v>53</v>
      </c>
      <c r="E5467" s="23"/>
    </row>
    <row r="5468" spans="1:5" ht="20" customHeight="1">
      <c r="A5468" s="19" t="s">
        <v>9598</v>
      </c>
      <c r="B5468" s="20" t="s">
        <v>9597</v>
      </c>
      <c r="C5468" s="21" t="s">
        <v>296</v>
      </c>
      <c r="D5468" s="22">
        <v>53</v>
      </c>
      <c r="E5468" s="23"/>
    </row>
    <row r="5469" spans="1:5" ht="20" customHeight="1">
      <c r="A5469" s="19" t="s">
        <v>9599</v>
      </c>
      <c r="B5469" s="20" t="s">
        <v>9600</v>
      </c>
      <c r="C5469" s="21" t="s">
        <v>345</v>
      </c>
      <c r="D5469" s="22">
        <v>66</v>
      </c>
      <c r="E5469" s="23"/>
    </row>
    <row r="5470" spans="1:5" ht="20" customHeight="1">
      <c r="A5470" s="19" t="s">
        <v>9601</v>
      </c>
      <c r="B5470" s="20" t="s">
        <v>9602</v>
      </c>
      <c r="C5470" s="21" t="s">
        <v>139</v>
      </c>
      <c r="D5470" s="22">
        <v>63</v>
      </c>
      <c r="E5470" s="23"/>
    </row>
    <row r="5471" spans="1:5" ht="20" customHeight="1">
      <c r="A5471" s="19" t="s">
        <v>9603</v>
      </c>
      <c r="B5471" s="20" t="s">
        <v>9604</v>
      </c>
      <c r="C5471" s="21" t="s">
        <v>296</v>
      </c>
      <c r="D5471" s="22">
        <v>50</v>
      </c>
      <c r="E5471" s="23"/>
    </row>
    <row r="5472" spans="1:5" ht="20" customHeight="1">
      <c r="A5472" s="19" t="s">
        <v>9605</v>
      </c>
      <c r="B5472" s="20" t="s">
        <v>9606</v>
      </c>
      <c r="C5472" s="21" t="s">
        <v>345</v>
      </c>
      <c r="D5472" s="22">
        <v>66</v>
      </c>
      <c r="E5472" s="23"/>
    </row>
    <row r="5473" spans="1:5" ht="20" customHeight="1">
      <c r="A5473" s="19" t="s">
        <v>9607</v>
      </c>
      <c r="B5473" s="20" t="s">
        <v>9608</v>
      </c>
      <c r="C5473" s="21" t="s">
        <v>345</v>
      </c>
      <c r="D5473" s="22">
        <v>65</v>
      </c>
      <c r="E5473" s="23"/>
    </row>
    <row r="5474" spans="1:5" ht="20" customHeight="1">
      <c r="A5474" s="19" t="s">
        <v>9609</v>
      </c>
      <c r="B5474" s="20" t="s">
        <v>9610</v>
      </c>
      <c r="C5474" s="21" t="s">
        <v>345</v>
      </c>
      <c r="D5474" s="22">
        <v>64</v>
      </c>
      <c r="E5474" s="23"/>
    </row>
    <row r="5475" spans="1:5" ht="20" customHeight="1">
      <c r="A5475" s="19" t="s">
        <v>9611</v>
      </c>
      <c r="B5475" s="20" t="s">
        <v>9610</v>
      </c>
      <c r="C5475" s="21" t="s">
        <v>345</v>
      </c>
      <c r="D5475" s="22">
        <v>64</v>
      </c>
      <c r="E5475" s="23"/>
    </row>
    <row r="5476" spans="1:5" ht="20" customHeight="1">
      <c r="A5476" s="19" t="s">
        <v>9612</v>
      </c>
      <c r="B5476" s="20" t="s">
        <v>9610</v>
      </c>
      <c r="C5476" s="21" t="s">
        <v>345</v>
      </c>
      <c r="D5476" s="22">
        <v>64</v>
      </c>
      <c r="E5476" s="23"/>
    </row>
    <row r="5477" spans="1:5" ht="20" customHeight="1">
      <c r="A5477" s="19" t="s">
        <v>9613</v>
      </c>
      <c r="B5477" s="20" t="s">
        <v>9614</v>
      </c>
      <c r="C5477" s="21" t="s">
        <v>345</v>
      </c>
      <c r="D5477" s="22">
        <v>66</v>
      </c>
      <c r="E5477" s="23"/>
    </row>
    <row r="5478" spans="1:5" ht="20" customHeight="1">
      <c r="A5478" s="19" t="s">
        <v>9615</v>
      </c>
      <c r="B5478" s="20" t="s">
        <v>9614</v>
      </c>
      <c r="C5478" s="21" t="s">
        <v>345</v>
      </c>
      <c r="D5478" s="22">
        <v>66</v>
      </c>
      <c r="E5478" s="23"/>
    </row>
    <row r="5479" spans="1:5" ht="20" customHeight="1">
      <c r="A5479" s="19" t="s">
        <v>9616</v>
      </c>
      <c r="B5479" s="20" t="s">
        <v>9617</v>
      </c>
      <c r="C5479" s="21" t="s">
        <v>345</v>
      </c>
      <c r="D5479" s="22">
        <v>67</v>
      </c>
      <c r="E5479" s="23"/>
    </row>
    <row r="5480" spans="1:5" ht="20" customHeight="1">
      <c r="A5480" s="19" t="s">
        <v>9618</v>
      </c>
      <c r="B5480" s="20" t="s">
        <v>9617</v>
      </c>
      <c r="C5480" s="21" t="s">
        <v>345</v>
      </c>
      <c r="D5480" s="22">
        <v>67</v>
      </c>
      <c r="E5480" s="23"/>
    </row>
    <row r="5481" spans="1:5" ht="20" customHeight="1">
      <c r="A5481" s="19" t="s">
        <v>9619</v>
      </c>
      <c r="B5481" s="20" t="s">
        <v>9617</v>
      </c>
      <c r="C5481" s="21" t="s">
        <v>345</v>
      </c>
      <c r="D5481" s="22">
        <v>67</v>
      </c>
      <c r="E5481" s="23"/>
    </row>
    <row r="5482" spans="1:5" ht="20" customHeight="1">
      <c r="A5482" s="19" t="s">
        <v>9620</v>
      </c>
      <c r="B5482" s="20" t="s">
        <v>9621</v>
      </c>
      <c r="C5482" s="21" t="s">
        <v>296</v>
      </c>
      <c r="D5482" s="22">
        <v>58</v>
      </c>
      <c r="E5482" s="23"/>
    </row>
    <row r="5483" spans="1:5" ht="20" customHeight="1">
      <c r="A5483" s="19" t="s">
        <v>9622</v>
      </c>
      <c r="B5483" s="20" t="s">
        <v>9621</v>
      </c>
      <c r="C5483" s="21" t="s">
        <v>296</v>
      </c>
      <c r="D5483" s="22">
        <v>58</v>
      </c>
      <c r="E5483" s="23"/>
    </row>
    <row r="5484" spans="1:5" ht="20" customHeight="1">
      <c r="A5484" s="19" t="s">
        <v>9623</v>
      </c>
      <c r="B5484" s="20" t="s">
        <v>9624</v>
      </c>
      <c r="C5484" s="21" t="s">
        <v>345</v>
      </c>
      <c r="D5484" s="22">
        <v>66</v>
      </c>
      <c r="E5484" s="23"/>
    </row>
    <row r="5485" spans="1:5" ht="20" customHeight="1">
      <c r="A5485" s="19" t="s">
        <v>9625</v>
      </c>
      <c r="B5485" s="20" t="s">
        <v>9626</v>
      </c>
      <c r="C5485" s="21" t="s">
        <v>345</v>
      </c>
      <c r="D5485" s="22">
        <v>66</v>
      </c>
      <c r="E5485" s="23"/>
    </row>
    <row r="5486" spans="1:5" ht="20" customHeight="1">
      <c r="A5486" s="19" t="s">
        <v>9627</v>
      </c>
      <c r="B5486" s="20" t="s">
        <v>9628</v>
      </c>
      <c r="C5486" s="21" t="s">
        <v>139</v>
      </c>
      <c r="D5486" s="22">
        <v>63</v>
      </c>
      <c r="E5486" s="23"/>
    </row>
    <row r="5487" spans="1:5" ht="20" customHeight="1">
      <c r="A5487" s="19" t="s">
        <v>9629</v>
      </c>
      <c r="B5487" s="20" t="s">
        <v>9630</v>
      </c>
      <c r="C5487" s="21" t="s">
        <v>345</v>
      </c>
      <c r="D5487" s="22">
        <v>66</v>
      </c>
      <c r="E5487" s="23"/>
    </row>
    <row r="5488" spans="1:5" ht="20" customHeight="1">
      <c r="A5488" s="19" t="s">
        <v>9631</v>
      </c>
      <c r="B5488" s="20" t="s">
        <v>9632</v>
      </c>
      <c r="C5488" s="21" t="s">
        <v>345</v>
      </c>
      <c r="D5488" s="22">
        <v>65</v>
      </c>
      <c r="E5488" s="23"/>
    </row>
    <row r="5489" spans="1:5" ht="20" customHeight="1">
      <c r="A5489" s="19" t="s">
        <v>9633</v>
      </c>
      <c r="B5489" s="20" t="s">
        <v>9632</v>
      </c>
      <c r="C5489" s="21" t="s">
        <v>345</v>
      </c>
      <c r="D5489" s="22">
        <v>65</v>
      </c>
      <c r="E5489" s="23"/>
    </row>
    <row r="5490" spans="1:5" ht="20" customHeight="1">
      <c r="A5490" s="19" t="s">
        <v>9634</v>
      </c>
      <c r="B5490" s="20" t="s">
        <v>9632</v>
      </c>
      <c r="C5490" s="21" t="s">
        <v>345</v>
      </c>
      <c r="D5490" s="22">
        <v>65</v>
      </c>
      <c r="E5490" s="23"/>
    </row>
    <row r="5491" spans="1:5" ht="20" customHeight="1">
      <c r="A5491" s="19" t="s">
        <v>9635</v>
      </c>
      <c r="B5491" s="20" t="s">
        <v>9636</v>
      </c>
      <c r="C5491" s="21" t="s">
        <v>296</v>
      </c>
      <c r="D5491" s="22">
        <v>59</v>
      </c>
      <c r="E5491" s="23"/>
    </row>
    <row r="5492" spans="1:5" ht="20" customHeight="1">
      <c r="A5492" s="19" t="s">
        <v>9637</v>
      </c>
      <c r="B5492" s="20" t="s">
        <v>9638</v>
      </c>
      <c r="C5492" s="21" t="s">
        <v>345</v>
      </c>
      <c r="D5492" s="22">
        <v>66</v>
      </c>
      <c r="E5492" s="23"/>
    </row>
    <row r="5493" spans="1:5" ht="20" customHeight="1">
      <c r="A5493" s="19" t="s">
        <v>9639</v>
      </c>
      <c r="B5493" s="20" t="s">
        <v>9638</v>
      </c>
      <c r="C5493" s="21" t="s">
        <v>345</v>
      </c>
      <c r="D5493" s="22">
        <v>66</v>
      </c>
      <c r="E5493" s="23"/>
    </row>
    <row r="5494" spans="1:5" ht="20" customHeight="1">
      <c r="A5494" s="19" t="s">
        <v>9640</v>
      </c>
      <c r="B5494" s="20" t="s">
        <v>9638</v>
      </c>
      <c r="C5494" s="21" t="s">
        <v>345</v>
      </c>
      <c r="D5494" s="22">
        <v>66</v>
      </c>
      <c r="E5494" s="23"/>
    </row>
    <row r="5495" spans="1:5" ht="20" customHeight="1">
      <c r="A5495" s="19" t="s">
        <v>9641</v>
      </c>
      <c r="B5495" s="20" t="s">
        <v>9642</v>
      </c>
      <c r="C5495" s="21" t="s">
        <v>345</v>
      </c>
      <c r="D5495" s="22">
        <v>66</v>
      </c>
      <c r="E5495" s="23"/>
    </row>
    <row r="5496" spans="1:5" ht="20" customHeight="1">
      <c r="A5496" s="19" t="s">
        <v>9643</v>
      </c>
      <c r="B5496" s="20" t="s">
        <v>9644</v>
      </c>
      <c r="C5496" s="21" t="s">
        <v>345</v>
      </c>
      <c r="D5496" s="22">
        <v>67</v>
      </c>
      <c r="E5496" s="23"/>
    </row>
    <row r="5497" spans="1:5" ht="20" customHeight="1">
      <c r="A5497" s="19" t="s">
        <v>9645</v>
      </c>
      <c r="B5497" s="20" t="s">
        <v>9646</v>
      </c>
      <c r="C5497" s="21" t="s">
        <v>345</v>
      </c>
      <c r="D5497" s="22">
        <v>66</v>
      </c>
      <c r="E5497" s="23"/>
    </row>
    <row r="5498" spans="1:5" ht="20" customHeight="1">
      <c r="A5498" s="19" t="s">
        <v>9647</v>
      </c>
      <c r="B5498" s="20" t="s">
        <v>9648</v>
      </c>
      <c r="C5498" s="21" t="s">
        <v>345</v>
      </c>
      <c r="D5498" s="22">
        <v>66</v>
      </c>
      <c r="E5498" s="23"/>
    </row>
    <row r="5499" spans="1:5" ht="20" customHeight="1">
      <c r="A5499" s="19" t="s">
        <v>9649</v>
      </c>
      <c r="B5499" s="24">
        <v>100</v>
      </c>
      <c r="C5499" s="21" t="s">
        <v>345</v>
      </c>
      <c r="D5499" s="22">
        <v>65</v>
      </c>
      <c r="E5499" s="23"/>
    </row>
    <row r="5500" spans="1:5" ht="20" customHeight="1">
      <c r="A5500" s="19" t="s">
        <v>9650</v>
      </c>
      <c r="B5500" s="20" t="s">
        <v>9651</v>
      </c>
      <c r="C5500" s="21" t="s">
        <v>345</v>
      </c>
      <c r="D5500" s="22">
        <v>66</v>
      </c>
      <c r="E5500" s="23"/>
    </row>
    <row r="5501" spans="1:5" ht="20" customHeight="1">
      <c r="A5501" s="19" t="s">
        <v>9652</v>
      </c>
      <c r="B5501" s="20" t="s">
        <v>9651</v>
      </c>
      <c r="C5501" s="21" t="s">
        <v>345</v>
      </c>
      <c r="D5501" s="22">
        <v>66</v>
      </c>
      <c r="E5501" s="23"/>
    </row>
    <row r="5502" spans="1:5" ht="20" customHeight="1">
      <c r="A5502" s="19" t="s">
        <v>9653</v>
      </c>
      <c r="B5502" s="24">
        <v>100</v>
      </c>
      <c r="C5502" s="21" t="s">
        <v>345</v>
      </c>
      <c r="D5502" s="22">
        <v>66</v>
      </c>
      <c r="E5502" s="23"/>
    </row>
    <row r="5503" spans="1:5" ht="20" customHeight="1">
      <c r="A5503" s="19" t="s">
        <v>9654</v>
      </c>
      <c r="B5503" s="20" t="s">
        <v>9655</v>
      </c>
      <c r="C5503" s="21" t="s">
        <v>345</v>
      </c>
      <c r="D5503" s="22">
        <v>66</v>
      </c>
      <c r="E5503" s="23"/>
    </row>
    <row r="5504" spans="1:5" ht="20" customHeight="1">
      <c r="A5504" s="19" t="s">
        <v>9656</v>
      </c>
      <c r="B5504" s="20" t="s">
        <v>9657</v>
      </c>
      <c r="C5504" s="21" t="s">
        <v>345</v>
      </c>
      <c r="D5504" s="22">
        <v>66</v>
      </c>
      <c r="E5504" s="23"/>
    </row>
    <row r="5505" spans="1:5" ht="20" customHeight="1">
      <c r="A5505" s="19" t="s">
        <v>9658</v>
      </c>
      <c r="B5505" s="20" t="s">
        <v>9659</v>
      </c>
      <c r="C5505" s="21" t="s">
        <v>345</v>
      </c>
      <c r="D5505" s="22">
        <v>65</v>
      </c>
      <c r="E5505" s="23"/>
    </row>
    <row r="5506" spans="1:5" ht="20" customHeight="1">
      <c r="A5506" s="19" t="s">
        <v>9660</v>
      </c>
      <c r="B5506" s="20" t="s">
        <v>9661</v>
      </c>
      <c r="C5506" s="21" t="s">
        <v>296</v>
      </c>
      <c r="D5506" s="22">
        <v>56</v>
      </c>
      <c r="E5506" s="23"/>
    </row>
    <row r="5507" spans="1:5" ht="20" customHeight="1">
      <c r="A5507" s="19" t="s">
        <v>9662</v>
      </c>
      <c r="B5507" s="20" t="s">
        <v>9663</v>
      </c>
      <c r="C5507" s="21" t="s">
        <v>345</v>
      </c>
      <c r="D5507" s="22">
        <v>66</v>
      </c>
      <c r="E5507" s="23"/>
    </row>
    <row r="5508" spans="1:5" ht="20" customHeight="1">
      <c r="A5508" s="19" t="s">
        <v>9664</v>
      </c>
      <c r="B5508" s="20" t="s">
        <v>9663</v>
      </c>
      <c r="C5508" s="21" t="s">
        <v>345</v>
      </c>
      <c r="D5508" s="22">
        <v>66</v>
      </c>
      <c r="E5508" s="23"/>
    </row>
    <row r="5509" spans="1:5" ht="20" customHeight="1">
      <c r="A5509" s="19" t="s">
        <v>9665</v>
      </c>
      <c r="B5509" s="20" t="s">
        <v>9666</v>
      </c>
      <c r="C5509" s="21" t="s">
        <v>345</v>
      </c>
      <c r="D5509" s="22">
        <v>66</v>
      </c>
      <c r="E5509" s="23"/>
    </row>
    <row r="5510" spans="1:5" ht="20" customHeight="1">
      <c r="A5510" s="19" t="s">
        <v>9667</v>
      </c>
      <c r="B5510" s="20" t="s">
        <v>9668</v>
      </c>
      <c r="C5510" s="21" t="s">
        <v>345</v>
      </c>
      <c r="D5510" s="22">
        <v>66</v>
      </c>
      <c r="E5510" s="23"/>
    </row>
    <row r="5511" spans="1:5" ht="20" customHeight="1">
      <c r="A5511" s="19" t="s">
        <v>9669</v>
      </c>
      <c r="B5511" s="20" t="s">
        <v>9670</v>
      </c>
      <c r="C5511" s="21" t="s">
        <v>296</v>
      </c>
      <c r="D5511" s="22">
        <v>44</v>
      </c>
      <c r="E5511" s="23"/>
    </row>
    <row r="5512" spans="1:5" ht="20" customHeight="1">
      <c r="A5512" s="19" t="s">
        <v>9671</v>
      </c>
      <c r="B5512" s="24">
        <v>100</v>
      </c>
      <c r="C5512" s="21" t="s">
        <v>345</v>
      </c>
      <c r="D5512" s="22">
        <v>66</v>
      </c>
      <c r="E5512" s="23"/>
    </row>
    <row r="5513" spans="1:5" ht="20" customHeight="1">
      <c r="A5513" s="19" t="s">
        <v>9672</v>
      </c>
      <c r="B5513" s="24">
        <v>100</v>
      </c>
      <c r="C5513" s="21" t="s">
        <v>345</v>
      </c>
      <c r="D5513" s="22">
        <v>65</v>
      </c>
      <c r="E5513" s="23"/>
    </row>
    <row r="5514" spans="1:5" ht="20" customHeight="1">
      <c r="A5514" s="19" t="s">
        <v>9673</v>
      </c>
      <c r="B5514" s="24">
        <v>100</v>
      </c>
      <c r="C5514" s="21" t="s">
        <v>345</v>
      </c>
      <c r="D5514" s="22">
        <v>64</v>
      </c>
      <c r="E5514" s="23"/>
    </row>
    <row r="5515" spans="1:5" ht="20" customHeight="1">
      <c r="A5515" s="19" t="s">
        <v>9674</v>
      </c>
      <c r="B5515" s="20" t="s">
        <v>9675</v>
      </c>
      <c r="C5515" s="21" t="s">
        <v>345</v>
      </c>
      <c r="D5515" s="22">
        <v>66</v>
      </c>
      <c r="E5515" s="23"/>
    </row>
    <row r="5516" spans="1:5" ht="20" customHeight="1">
      <c r="A5516" s="19" t="s">
        <v>9676</v>
      </c>
      <c r="B5516" s="20" t="s">
        <v>9675</v>
      </c>
      <c r="C5516" s="21" t="s">
        <v>345</v>
      </c>
      <c r="D5516" s="22">
        <v>66</v>
      </c>
      <c r="E5516" s="23"/>
    </row>
    <row r="5517" spans="1:5" ht="20" customHeight="1">
      <c r="A5517" s="19" t="s">
        <v>9677</v>
      </c>
      <c r="B5517" s="24">
        <v>100</v>
      </c>
      <c r="C5517" s="21" t="s">
        <v>345</v>
      </c>
      <c r="D5517" s="22">
        <v>66</v>
      </c>
      <c r="E5517" s="23"/>
    </row>
    <row r="5518" spans="1:5" ht="20" customHeight="1">
      <c r="A5518" s="19" t="s">
        <v>9678</v>
      </c>
      <c r="B5518" s="20" t="s">
        <v>9679</v>
      </c>
      <c r="C5518" s="21" t="s">
        <v>345</v>
      </c>
      <c r="D5518" s="22">
        <v>66</v>
      </c>
      <c r="E5518" s="23"/>
    </row>
    <row r="5519" spans="1:5" ht="20" customHeight="1">
      <c r="A5519" s="19" t="s">
        <v>271</v>
      </c>
      <c r="B5519" s="20" t="s">
        <v>274</v>
      </c>
      <c r="C5519" s="21" t="s">
        <v>139</v>
      </c>
      <c r="D5519" s="22">
        <v>63</v>
      </c>
      <c r="E5519" s="23"/>
    </row>
    <row r="5520" spans="1:5" ht="20" customHeight="1">
      <c r="A5520" s="19" t="s">
        <v>9680</v>
      </c>
      <c r="B5520" s="24">
        <v>100</v>
      </c>
      <c r="C5520" s="21" t="s">
        <v>345</v>
      </c>
      <c r="D5520" s="22">
        <v>66</v>
      </c>
      <c r="E5520" s="23"/>
    </row>
    <row r="5521" spans="1:5" ht="20" customHeight="1">
      <c r="A5521" s="19" t="s">
        <v>9681</v>
      </c>
      <c r="B5521" s="20" t="s">
        <v>9682</v>
      </c>
      <c r="C5521" s="21" t="s">
        <v>345</v>
      </c>
      <c r="D5521" s="22">
        <v>65</v>
      </c>
      <c r="E5521" s="23"/>
    </row>
    <row r="5522" spans="1:5" ht="20" customHeight="1">
      <c r="A5522" s="19" t="s">
        <v>9683</v>
      </c>
      <c r="B5522" s="20" t="s">
        <v>9682</v>
      </c>
      <c r="C5522" s="21" t="s">
        <v>345</v>
      </c>
      <c r="D5522" s="22">
        <v>65</v>
      </c>
      <c r="E5522" s="23"/>
    </row>
    <row r="5523" spans="1:5" ht="20" customHeight="1">
      <c r="A5523" s="19" t="s">
        <v>9684</v>
      </c>
      <c r="B5523" s="24">
        <v>100</v>
      </c>
      <c r="C5523" s="21" t="s">
        <v>345</v>
      </c>
      <c r="D5523" s="22">
        <v>67</v>
      </c>
      <c r="E5523" s="23"/>
    </row>
    <row r="5524" spans="1:5" ht="20" customHeight="1">
      <c r="A5524" s="19" t="s">
        <v>9685</v>
      </c>
      <c r="B5524" s="20" t="s">
        <v>9686</v>
      </c>
      <c r="C5524" s="21" t="s">
        <v>345</v>
      </c>
      <c r="D5524" s="22">
        <v>66</v>
      </c>
      <c r="E5524" s="23"/>
    </row>
    <row r="5525" spans="1:5" ht="20" customHeight="1">
      <c r="A5525" s="19" t="s">
        <v>9687</v>
      </c>
      <c r="B5525" s="20" t="s">
        <v>9686</v>
      </c>
      <c r="C5525" s="21" t="s">
        <v>345</v>
      </c>
      <c r="D5525" s="22">
        <v>66</v>
      </c>
      <c r="E5525" s="23"/>
    </row>
    <row r="5526" spans="1:5" ht="20" customHeight="1">
      <c r="A5526" s="19" t="s">
        <v>9688</v>
      </c>
      <c r="B5526" s="20" t="s">
        <v>9686</v>
      </c>
      <c r="C5526" s="21" t="s">
        <v>345</v>
      </c>
      <c r="D5526" s="22">
        <v>66</v>
      </c>
      <c r="E5526" s="23"/>
    </row>
    <row r="5527" spans="1:5" ht="20" customHeight="1">
      <c r="A5527" s="19" t="s">
        <v>9689</v>
      </c>
      <c r="B5527" s="20" t="s">
        <v>9686</v>
      </c>
      <c r="C5527" s="21" t="s">
        <v>345</v>
      </c>
      <c r="D5527" s="22">
        <v>66</v>
      </c>
      <c r="E5527" s="23"/>
    </row>
    <row r="5528" spans="1:5" ht="20" customHeight="1">
      <c r="A5528" s="19" t="s">
        <v>9690</v>
      </c>
      <c r="B5528" s="24">
        <v>100</v>
      </c>
      <c r="C5528" s="21" t="s">
        <v>345</v>
      </c>
      <c r="D5528" s="22">
        <v>66</v>
      </c>
      <c r="E5528" s="23"/>
    </row>
    <row r="5529" spans="1:5" ht="20" customHeight="1">
      <c r="A5529" s="19" t="s">
        <v>9691</v>
      </c>
      <c r="B5529" s="24">
        <v>100</v>
      </c>
      <c r="C5529" s="21" t="s">
        <v>345</v>
      </c>
      <c r="D5529" s="22">
        <v>67</v>
      </c>
      <c r="E5529" s="23"/>
    </row>
    <row r="5530" spans="1:5" ht="20" customHeight="1">
      <c r="A5530" s="19" t="s">
        <v>9692</v>
      </c>
      <c r="B5530" s="20" t="s">
        <v>9693</v>
      </c>
      <c r="C5530" s="21" t="s">
        <v>345</v>
      </c>
      <c r="D5530" s="22">
        <v>66</v>
      </c>
      <c r="E5530" s="23"/>
    </row>
    <row r="5531" spans="1:5" ht="20" customHeight="1">
      <c r="A5531" s="19" t="s">
        <v>9694</v>
      </c>
      <c r="B5531" s="20" t="s">
        <v>9695</v>
      </c>
      <c r="C5531" s="21" t="s">
        <v>296</v>
      </c>
      <c r="D5531" s="22">
        <v>45</v>
      </c>
      <c r="E5531" s="23"/>
    </row>
    <row r="5532" spans="1:5" ht="20" customHeight="1">
      <c r="A5532" s="19" t="s">
        <v>9696</v>
      </c>
      <c r="B5532" s="24">
        <v>100</v>
      </c>
      <c r="C5532" s="21" t="s">
        <v>345</v>
      </c>
      <c r="D5532" s="22">
        <v>66</v>
      </c>
      <c r="E5532" s="23"/>
    </row>
    <row r="5533" spans="1:5" ht="20" customHeight="1">
      <c r="A5533" s="19" t="s">
        <v>9697</v>
      </c>
      <c r="B5533" s="24">
        <v>100</v>
      </c>
      <c r="C5533" s="21" t="s">
        <v>345</v>
      </c>
      <c r="D5533" s="22">
        <v>65</v>
      </c>
      <c r="E5533" s="23"/>
    </row>
    <row r="5534" spans="1:5" ht="20" customHeight="1">
      <c r="A5534" s="19" t="s">
        <v>9698</v>
      </c>
      <c r="B5534" s="20" t="s">
        <v>9699</v>
      </c>
      <c r="C5534" s="21" t="s">
        <v>345</v>
      </c>
      <c r="D5534" s="22">
        <v>66</v>
      </c>
      <c r="E5534" s="23"/>
    </row>
    <row r="5535" spans="1:5" ht="20" customHeight="1">
      <c r="A5535" s="19" t="s">
        <v>9700</v>
      </c>
      <c r="B5535" s="20" t="s">
        <v>9699</v>
      </c>
      <c r="C5535" s="21" t="s">
        <v>345</v>
      </c>
      <c r="D5535" s="22">
        <v>66</v>
      </c>
      <c r="E5535" s="23"/>
    </row>
    <row r="5536" spans="1:5" ht="20" customHeight="1">
      <c r="A5536" s="19" t="s">
        <v>9701</v>
      </c>
      <c r="B5536" s="20" t="s">
        <v>9702</v>
      </c>
      <c r="C5536" s="21" t="s">
        <v>296</v>
      </c>
      <c r="D5536" s="22">
        <v>46</v>
      </c>
      <c r="E5536" s="23"/>
    </row>
    <row r="5537" spans="1:5" ht="20" customHeight="1">
      <c r="A5537" s="19" t="s">
        <v>9703</v>
      </c>
      <c r="B5537" s="20" t="s">
        <v>9704</v>
      </c>
      <c r="C5537" s="21" t="s">
        <v>345</v>
      </c>
      <c r="D5537" s="22">
        <v>66</v>
      </c>
      <c r="E5537" s="23"/>
    </row>
    <row r="5538" spans="1:5" ht="20" customHeight="1">
      <c r="A5538" s="19" t="s">
        <v>9705</v>
      </c>
      <c r="B5538" s="20" t="s">
        <v>9706</v>
      </c>
      <c r="C5538" s="21" t="s">
        <v>345</v>
      </c>
      <c r="D5538" s="22">
        <v>66</v>
      </c>
      <c r="E5538" s="23"/>
    </row>
    <row r="5539" spans="1:5" ht="20" customHeight="1">
      <c r="A5539" s="19" t="s">
        <v>9707</v>
      </c>
      <c r="B5539" s="20" t="s">
        <v>9708</v>
      </c>
      <c r="C5539" s="21" t="s">
        <v>345</v>
      </c>
      <c r="D5539" s="22">
        <v>66</v>
      </c>
      <c r="E5539" s="23"/>
    </row>
    <row r="5540" spans="1:5" ht="20" customHeight="1">
      <c r="A5540" s="19" t="s">
        <v>9709</v>
      </c>
      <c r="B5540" s="20" t="s">
        <v>9710</v>
      </c>
      <c r="C5540" s="21" t="s">
        <v>345</v>
      </c>
      <c r="D5540" s="22">
        <v>65</v>
      </c>
      <c r="E5540" s="23"/>
    </row>
    <row r="5541" spans="1:5" ht="20" customHeight="1">
      <c r="A5541" s="19" t="s">
        <v>9711</v>
      </c>
      <c r="B5541" s="24">
        <v>100</v>
      </c>
      <c r="C5541" s="21" t="s">
        <v>345</v>
      </c>
      <c r="D5541" s="22">
        <v>66</v>
      </c>
      <c r="E5541" s="23"/>
    </row>
    <row r="5542" spans="1:5" ht="20" customHeight="1">
      <c r="A5542" s="19" t="s">
        <v>9712</v>
      </c>
      <c r="B5542" s="24">
        <v>100</v>
      </c>
      <c r="C5542" s="21" t="s">
        <v>345</v>
      </c>
      <c r="D5542" s="22">
        <v>66</v>
      </c>
      <c r="E5542" s="23"/>
    </row>
    <row r="5543" spans="1:5" ht="20" customHeight="1">
      <c r="A5543" s="19" t="s">
        <v>9713</v>
      </c>
      <c r="B5543" s="24">
        <v>100</v>
      </c>
      <c r="C5543" s="21" t="s">
        <v>345</v>
      </c>
      <c r="D5543" s="22">
        <v>66</v>
      </c>
      <c r="E5543" s="23"/>
    </row>
    <row r="5544" spans="1:5" ht="20" customHeight="1">
      <c r="A5544" s="19" t="s">
        <v>9714</v>
      </c>
      <c r="B5544" s="20" t="s">
        <v>9715</v>
      </c>
      <c r="C5544" s="21" t="s">
        <v>345</v>
      </c>
      <c r="D5544" s="22">
        <v>66</v>
      </c>
      <c r="E5544" s="23"/>
    </row>
    <row r="5545" spans="1:5" ht="20" customHeight="1">
      <c r="A5545" s="19" t="s">
        <v>9716</v>
      </c>
      <c r="B5545" s="20" t="s">
        <v>9717</v>
      </c>
      <c r="C5545" s="21" t="s">
        <v>296</v>
      </c>
      <c r="D5545" s="22">
        <v>50</v>
      </c>
      <c r="E5545" s="23"/>
    </row>
    <row r="5546" spans="1:5" ht="20" customHeight="1">
      <c r="A5546" s="19" t="s">
        <v>9718</v>
      </c>
      <c r="B5546" s="20" t="s">
        <v>9719</v>
      </c>
      <c r="C5546" s="21" t="s">
        <v>345</v>
      </c>
      <c r="D5546" s="22">
        <v>66</v>
      </c>
      <c r="E5546" s="23"/>
    </row>
    <row r="5547" spans="1:5" ht="20" customHeight="1">
      <c r="A5547" s="19" t="s">
        <v>9720</v>
      </c>
      <c r="B5547" s="20" t="s">
        <v>9721</v>
      </c>
      <c r="C5547" s="21" t="s">
        <v>345</v>
      </c>
      <c r="D5547" s="22">
        <v>65</v>
      </c>
      <c r="E5547" s="23"/>
    </row>
    <row r="5548" spans="1:5" ht="20" customHeight="1">
      <c r="A5548" s="19" t="s">
        <v>9722</v>
      </c>
      <c r="B5548" s="20" t="s">
        <v>9723</v>
      </c>
      <c r="C5548" s="21" t="s">
        <v>345</v>
      </c>
      <c r="D5548" s="22">
        <v>64</v>
      </c>
      <c r="E5548" s="23"/>
    </row>
    <row r="5549" spans="1:5" ht="20" customHeight="1">
      <c r="A5549" s="19" t="s">
        <v>9724</v>
      </c>
      <c r="B5549" s="20" t="s">
        <v>9725</v>
      </c>
      <c r="C5549" s="21" t="s">
        <v>296</v>
      </c>
      <c r="D5549" s="22">
        <v>55</v>
      </c>
      <c r="E5549" s="23"/>
    </row>
    <row r="5550" spans="1:5" ht="20" customHeight="1">
      <c r="A5550" s="19" t="s">
        <v>9726</v>
      </c>
      <c r="B5550" s="20" t="s">
        <v>9725</v>
      </c>
      <c r="C5550" s="21" t="s">
        <v>296</v>
      </c>
      <c r="D5550" s="22">
        <v>55</v>
      </c>
      <c r="E5550" s="23"/>
    </row>
    <row r="5551" spans="1:5" ht="20" customHeight="1">
      <c r="A5551" s="19" t="s">
        <v>9727</v>
      </c>
      <c r="B5551" s="20" t="s">
        <v>9728</v>
      </c>
      <c r="C5551" s="21" t="s">
        <v>345</v>
      </c>
      <c r="D5551" s="22">
        <v>66</v>
      </c>
      <c r="E5551" s="23"/>
    </row>
    <row r="5552" spans="1:5" ht="20" customHeight="1">
      <c r="A5552" s="19" t="s">
        <v>9729</v>
      </c>
      <c r="B5552" s="20" t="s">
        <v>9728</v>
      </c>
      <c r="C5552" s="21" t="s">
        <v>345</v>
      </c>
      <c r="D5552" s="22">
        <v>66</v>
      </c>
      <c r="E5552" s="23"/>
    </row>
    <row r="5553" spans="1:5" ht="20" customHeight="1">
      <c r="A5553" s="19" t="s">
        <v>9730</v>
      </c>
      <c r="B5553" s="24">
        <v>100</v>
      </c>
      <c r="C5553" s="21" t="s">
        <v>345</v>
      </c>
      <c r="D5553" s="22">
        <v>67</v>
      </c>
      <c r="E5553" s="23"/>
    </row>
    <row r="5554" spans="1:5" ht="20" customHeight="1">
      <c r="A5554" s="19" t="s">
        <v>9731</v>
      </c>
      <c r="B5554" s="20" t="s">
        <v>9732</v>
      </c>
      <c r="C5554" s="21" t="s">
        <v>345</v>
      </c>
      <c r="D5554" s="22">
        <v>66</v>
      </c>
      <c r="E5554" s="23"/>
    </row>
    <row r="5555" spans="1:5" ht="20" customHeight="1">
      <c r="A5555" s="19" t="s">
        <v>9733</v>
      </c>
      <c r="B5555" s="20" t="s">
        <v>9734</v>
      </c>
      <c r="C5555" s="21" t="s">
        <v>345</v>
      </c>
      <c r="D5555" s="22">
        <v>66</v>
      </c>
      <c r="E5555" s="23"/>
    </row>
    <row r="5556" spans="1:5" ht="20" customHeight="1">
      <c r="A5556" s="19" t="s">
        <v>265</v>
      </c>
      <c r="B5556" s="20" t="s">
        <v>268</v>
      </c>
      <c r="C5556" s="21" t="s">
        <v>139</v>
      </c>
      <c r="D5556" s="22">
        <v>63</v>
      </c>
      <c r="E5556" s="23"/>
    </row>
    <row r="5557" spans="1:5" ht="20" customHeight="1">
      <c r="A5557" s="19" t="s">
        <v>9735</v>
      </c>
      <c r="B5557" s="20" t="s">
        <v>9736</v>
      </c>
      <c r="C5557" s="21" t="s">
        <v>345</v>
      </c>
      <c r="D5557" s="22">
        <v>66</v>
      </c>
      <c r="E5557" s="23"/>
    </row>
    <row r="5558" spans="1:5" ht="20" customHeight="1">
      <c r="A5558" s="19" t="s">
        <v>9737</v>
      </c>
      <c r="B5558" s="20" t="s">
        <v>9738</v>
      </c>
      <c r="C5558" s="21" t="s">
        <v>345</v>
      </c>
      <c r="D5558" s="22">
        <v>65</v>
      </c>
      <c r="E5558" s="23"/>
    </row>
    <row r="5559" spans="1:5" ht="20" customHeight="1">
      <c r="A5559" s="19" t="s">
        <v>9739</v>
      </c>
      <c r="B5559" s="20" t="s">
        <v>9738</v>
      </c>
      <c r="C5559" s="21" t="s">
        <v>345</v>
      </c>
      <c r="D5559" s="22">
        <v>65</v>
      </c>
      <c r="E5559" s="23"/>
    </row>
    <row r="5560" spans="1:5" ht="20" customHeight="1">
      <c r="A5560" s="19" t="s">
        <v>9740</v>
      </c>
      <c r="B5560" s="20" t="s">
        <v>9741</v>
      </c>
      <c r="C5560" s="21" t="s">
        <v>345</v>
      </c>
      <c r="D5560" s="22">
        <v>66</v>
      </c>
      <c r="E5560" s="23"/>
    </row>
    <row r="5561" spans="1:5" ht="20" customHeight="1">
      <c r="A5561" s="19" t="s">
        <v>9742</v>
      </c>
      <c r="B5561" s="20" t="s">
        <v>9741</v>
      </c>
      <c r="C5561" s="21" t="s">
        <v>345</v>
      </c>
      <c r="D5561" s="22">
        <v>66</v>
      </c>
      <c r="E5561" s="23"/>
    </row>
    <row r="5562" spans="1:5" ht="20" customHeight="1">
      <c r="A5562" s="19" t="s">
        <v>9743</v>
      </c>
      <c r="B5562" s="20" t="s">
        <v>9741</v>
      </c>
      <c r="C5562" s="21" t="s">
        <v>345</v>
      </c>
      <c r="D5562" s="22">
        <v>66</v>
      </c>
      <c r="E5562" s="23"/>
    </row>
    <row r="5563" spans="1:5" ht="20" customHeight="1">
      <c r="A5563" s="19" t="s">
        <v>9744</v>
      </c>
      <c r="B5563" s="20" t="s">
        <v>9745</v>
      </c>
      <c r="C5563" s="21" t="s">
        <v>296</v>
      </c>
      <c r="D5563" s="22">
        <v>60</v>
      </c>
      <c r="E5563" s="23"/>
    </row>
    <row r="5564" spans="1:5" ht="20" customHeight="1">
      <c r="A5564" s="19" t="s">
        <v>9746</v>
      </c>
      <c r="B5564" s="20" t="s">
        <v>9747</v>
      </c>
      <c r="C5564" s="21" t="s">
        <v>345</v>
      </c>
      <c r="D5564" s="22">
        <v>66</v>
      </c>
      <c r="E5564" s="23"/>
    </row>
    <row r="5565" spans="1:5" ht="20" customHeight="1">
      <c r="A5565" s="19" t="s">
        <v>9748</v>
      </c>
      <c r="B5565" s="20" t="s">
        <v>9749</v>
      </c>
      <c r="C5565" s="21" t="s">
        <v>345</v>
      </c>
      <c r="D5565" s="22">
        <v>66</v>
      </c>
      <c r="E5565" s="23"/>
    </row>
    <row r="5566" spans="1:5" ht="20" customHeight="1">
      <c r="A5566" s="19" t="s">
        <v>9750</v>
      </c>
      <c r="B5566" s="20" t="s">
        <v>9751</v>
      </c>
      <c r="C5566" s="21" t="s">
        <v>345</v>
      </c>
      <c r="D5566" s="22">
        <v>66</v>
      </c>
      <c r="E5566" s="23"/>
    </row>
    <row r="5567" spans="1:5" ht="20" customHeight="1">
      <c r="A5567" s="19" t="s">
        <v>9752</v>
      </c>
      <c r="B5567" s="24">
        <v>100</v>
      </c>
      <c r="C5567" s="21" t="s">
        <v>345</v>
      </c>
      <c r="D5567" s="22">
        <v>65</v>
      </c>
      <c r="E5567" s="23"/>
    </row>
    <row r="5568" spans="1:5" ht="20" customHeight="1">
      <c r="A5568" s="19" t="s">
        <v>9753</v>
      </c>
      <c r="B5568" s="20" t="s">
        <v>9754</v>
      </c>
      <c r="C5568" s="21" t="s">
        <v>345</v>
      </c>
      <c r="D5568" s="22">
        <v>66</v>
      </c>
      <c r="E5568" s="23"/>
    </row>
    <row r="5569" spans="1:5" ht="20" customHeight="1">
      <c r="A5569" s="19" t="s">
        <v>9755</v>
      </c>
      <c r="B5569" s="20" t="s">
        <v>9754</v>
      </c>
      <c r="C5569" s="21" t="s">
        <v>345</v>
      </c>
      <c r="D5569" s="22">
        <v>66</v>
      </c>
      <c r="E5569" s="23"/>
    </row>
    <row r="5570" spans="1:5" ht="20" customHeight="1">
      <c r="A5570" s="19" t="s">
        <v>9756</v>
      </c>
      <c r="B5570" s="24">
        <v>100</v>
      </c>
      <c r="C5570" s="21" t="s">
        <v>345</v>
      </c>
      <c r="D5570" s="22">
        <v>66</v>
      </c>
      <c r="E5570" s="23"/>
    </row>
    <row r="5571" spans="1:5" ht="20" customHeight="1">
      <c r="A5571" s="19" t="s">
        <v>9757</v>
      </c>
      <c r="B5571" s="20" t="s">
        <v>9758</v>
      </c>
      <c r="C5571" s="21" t="s">
        <v>296</v>
      </c>
      <c r="D5571" s="22">
        <v>47</v>
      </c>
      <c r="E5571" s="23"/>
    </row>
    <row r="5572" spans="1:5" ht="20" customHeight="1">
      <c r="A5572" s="19" t="s">
        <v>9759</v>
      </c>
      <c r="B5572" s="20" t="s">
        <v>9760</v>
      </c>
      <c r="C5572" s="21" t="s">
        <v>345</v>
      </c>
      <c r="D5572" s="22">
        <v>66</v>
      </c>
      <c r="E5572" s="23"/>
    </row>
    <row r="5573" spans="1:5" ht="20" customHeight="1">
      <c r="A5573" s="19" t="s">
        <v>9761</v>
      </c>
      <c r="B5573" s="20" t="s">
        <v>9762</v>
      </c>
      <c r="C5573" s="21" t="s">
        <v>296</v>
      </c>
      <c r="D5573" s="22">
        <v>51</v>
      </c>
      <c r="E5573" s="23"/>
    </row>
    <row r="5574" spans="1:5" ht="20" customHeight="1">
      <c r="A5574" s="19" t="s">
        <v>9763</v>
      </c>
      <c r="B5574" s="20" t="s">
        <v>9764</v>
      </c>
      <c r="C5574" s="21" t="s">
        <v>345</v>
      </c>
      <c r="D5574" s="22">
        <v>66</v>
      </c>
      <c r="E5574" s="23"/>
    </row>
    <row r="5575" spans="1:5" ht="20" customHeight="1">
      <c r="A5575" s="19" t="s">
        <v>9765</v>
      </c>
      <c r="B5575" s="20" t="s">
        <v>9766</v>
      </c>
      <c r="C5575" s="21" t="s">
        <v>345</v>
      </c>
      <c r="D5575" s="22">
        <v>65</v>
      </c>
      <c r="E5575" s="23"/>
    </row>
    <row r="5576" spans="1:5" ht="20" customHeight="1">
      <c r="A5576" s="19" t="s">
        <v>9767</v>
      </c>
      <c r="B5576" s="20" t="s">
        <v>9768</v>
      </c>
      <c r="C5576" s="21" t="s">
        <v>345</v>
      </c>
      <c r="D5576" s="22">
        <v>66</v>
      </c>
      <c r="E5576" s="23"/>
    </row>
    <row r="5577" spans="1:5" ht="20" customHeight="1">
      <c r="A5577" s="19" t="s">
        <v>9769</v>
      </c>
      <c r="B5577" s="20" t="s">
        <v>9768</v>
      </c>
      <c r="C5577" s="21" t="s">
        <v>345</v>
      </c>
      <c r="D5577" s="22">
        <v>66</v>
      </c>
      <c r="E5577" s="23"/>
    </row>
    <row r="5578" spans="1:5" ht="20" customHeight="1">
      <c r="A5578" s="19" t="s">
        <v>9770</v>
      </c>
      <c r="B5578" s="20" t="s">
        <v>9771</v>
      </c>
      <c r="C5578" s="21" t="s">
        <v>296</v>
      </c>
      <c r="D5578" s="22">
        <v>61</v>
      </c>
      <c r="E5578" s="23"/>
    </row>
    <row r="5579" spans="1:5" ht="20" customHeight="1">
      <c r="A5579" s="19" t="s">
        <v>9772</v>
      </c>
      <c r="B5579" s="20" t="s">
        <v>9773</v>
      </c>
      <c r="C5579" s="21" t="s">
        <v>345</v>
      </c>
      <c r="D5579" s="22">
        <v>67</v>
      </c>
      <c r="E5579" s="23"/>
    </row>
    <row r="5580" spans="1:5" ht="20" customHeight="1">
      <c r="A5580" s="19" t="s">
        <v>9774</v>
      </c>
      <c r="B5580" s="20" t="s">
        <v>9775</v>
      </c>
      <c r="C5580" s="21" t="s">
        <v>345</v>
      </c>
      <c r="D5580" s="22">
        <v>66</v>
      </c>
      <c r="E5580" s="23"/>
    </row>
    <row r="5581" spans="1:5" ht="20" customHeight="1">
      <c r="A5581" s="19" t="s">
        <v>9776</v>
      </c>
      <c r="B5581" s="20" t="s">
        <v>9777</v>
      </c>
      <c r="C5581" s="21" t="s">
        <v>296</v>
      </c>
      <c r="D5581" s="22">
        <v>48</v>
      </c>
      <c r="E5581" s="23"/>
    </row>
    <row r="5582" spans="1:5" ht="20" customHeight="1">
      <c r="A5582" s="19" t="s">
        <v>9778</v>
      </c>
      <c r="B5582" s="20" t="s">
        <v>9779</v>
      </c>
      <c r="C5582" s="21" t="s">
        <v>296</v>
      </c>
      <c r="D5582" s="22">
        <v>52</v>
      </c>
      <c r="E5582" s="23"/>
    </row>
    <row r="5583" spans="1:5" ht="20" customHeight="1">
      <c r="A5583" s="19" t="s">
        <v>9780</v>
      </c>
      <c r="B5583" s="20" t="s">
        <v>9781</v>
      </c>
      <c r="C5583" s="21" t="s">
        <v>345</v>
      </c>
      <c r="D5583" s="22">
        <v>66</v>
      </c>
      <c r="E5583" s="23"/>
    </row>
    <row r="5584" spans="1:5" ht="20" customHeight="1">
      <c r="A5584" s="19" t="s">
        <v>9782</v>
      </c>
      <c r="B5584" s="20" t="s">
        <v>9783</v>
      </c>
      <c r="C5584" s="21" t="s">
        <v>296</v>
      </c>
      <c r="D5584" s="22">
        <v>49</v>
      </c>
      <c r="E5584" s="23"/>
    </row>
    <row r="5585" spans="1:5" ht="20" customHeight="1">
      <c r="A5585" s="19" t="s">
        <v>9784</v>
      </c>
      <c r="B5585" s="20" t="s">
        <v>9785</v>
      </c>
      <c r="C5585" s="21" t="s">
        <v>296</v>
      </c>
      <c r="D5585" s="22">
        <v>43</v>
      </c>
      <c r="E5585" s="23"/>
    </row>
    <row r="5586" spans="1:5" ht="20" customHeight="1">
      <c r="A5586" s="19" t="s">
        <v>9786</v>
      </c>
      <c r="B5586" s="20" t="s">
        <v>9787</v>
      </c>
      <c r="C5586" s="21" t="s">
        <v>345</v>
      </c>
      <c r="D5586" s="22">
        <v>66</v>
      </c>
      <c r="E5586" s="23"/>
    </row>
    <row r="5587" spans="1:5" ht="20" customHeight="1">
      <c r="A5587" s="19" t="s">
        <v>224</v>
      </c>
      <c r="B5587" s="20" t="s">
        <v>227</v>
      </c>
      <c r="C5587" s="21" t="s">
        <v>139</v>
      </c>
      <c r="D5587" s="22">
        <v>63</v>
      </c>
      <c r="E5587" s="23"/>
    </row>
    <row r="5588" spans="1:5" ht="20" customHeight="1">
      <c r="A5588" s="19" t="s">
        <v>9788</v>
      </c>
      <c r="B5588" s="24">
        <v>100</v>
      </c>
      <c r="C5588" s="21" t="s">
        <v>345</v>
      </c>
      <c r="D5588" s="22">
        <v>65</v>
      </c>
      <c r="E5588" s="23"/>
    </row>
    <row r="5589" spans="1:5" ht="20" customHeight="1">
      <c r="A5589" s="19" t="s">
        <v>9789</v>
      </c>
      <c r="B5589" s="20" t="s">
        <v>9790</v>
      </c>
      <c r="C5589" s="21" t="s">
        <v>345</v>
      </c>
      <c r="D5589" s="22">
        <v>66</v>
      </c>
      <c r="E5589" s="23"/>
    </row>
    <row r="5590" spans="1:5" ht="20" customHeight="1">
      <c r="A5590" s="19" t="s">
        <v>9791</v>
      </c>
      <c r="B5590" s="20" t="s">
        <v>9790</v>
      </c>
      <c r="C5590" s="21" t="s">
        <v>345</v>
      </c>
      <c r="D5590" s="22">
        <v>66</v>
      </c>
      <c r="E5590" s="23"/>
    </row>
    <row r="5591" spans="1:5" ht="20" customHeight="1">
      <c r="A5591" s="19" t="s">
        <v>9792</v>
      </c>
      <c r="B5591" s="20" t="s">
        <v>9793</v>
      </c>
      <c r="C5591" s="21" t="s">
        <v>345</v>
      </c>
      <c r="D5591" s="22">
        <v>66</v>
      </c>
      <c r="E5591" s="23"/>
    </row>
    <row r="5592" spans="1:5" ht="20" customHeight="1">
      <c r="A5592" s="19" t="s">
        <v>9794</v>
      </c>
      <c r="B5592" s="20" t="s">
        <v>9795</v>
      </c>
      <c r="C5592" s="21" t="s">
        <v>345</v>
      </c>
      <c r="D5592" s="22">
        <v>66</v>
      </c>
      <c r="E5592" s="23"/>
    </row>
    <row r="5593" spans="1:5" ht="20" customHeight="1">
      <c r="A5593" s="19" t="s">
        <v>9796</v>
      </c>
      <c r="B5593" s="20" t="s">
        <v>9797</v>
      </c>
      <c r="C5593" s="21" t="s">
        <v>345</v>
      </c>
      <c r="D5593" s="22">
        <v>64</v>
      </c>
      <c r="E5593" s="23"/>
    </row>
    <row r="5594" spans="1:5" ht="20" customHeight="1">
      <c r="A5594" s="19" t="s">
        <v>9798</v>
      </c>
      <c r="B5594" s="20" t="s">
        <v>9799</v>
      </c>
      <c r="C5594" s="21" t="s">
        <v>345</v>
      </c>
      <c r="D5594" s="22">
        <v>66</v>
      </c>
      <c r="E5594" s="23"/>
    </row>
    <row r="5595" spans="1:5" ht="20" customHeight="1">
      <c r="A5595" s="19" t="s">
        <v>9800</v>
      </c>
      <c r="B5595" s="20" t="s">
        <v>9801</v>
      </c>
      <c r="C5595" s="21" t="s">
        <v>345</v>
      </c>
      <c r="D5595" s="22">
        <v>65</v>
      </c>
      <c r="E5595" s="23"/>
    </row>
    <row r="5596" spans="1:5" ht="20" customHeight="1">
      <c r="A5596" s="19" t="s">
        <v>9802</v>
      </c>
      <c r="B5596" s="20" t="s">
        <v>9801</v>
      </c>
      <c r="C5596" s="21" t="s">
        <v>345</v>
      </c>
      <c r="D5596" s="22">
        <v>65</v>
      </c>
      <c r="E5596" s="23"/>
    </row>
    <row r="5597" spans="1:5" ht="20" customHeight="1">
      <c r="A5597" s="19" t="s">
        <v>9803</v>
      </c>
      <c r="B5597" s="20" t="s">
        <v>9801</v>
      </c>
      <c r="C5597" s="21" t="s">
        <v>345</v>
      </c>
      <c r="D5597" s="22">
        <v>65</v>
      </c>
      <c r="E5597" s="23"/>
    </row>
    <row r="5598" spans="1:5" ht="20" customHeight="1">
      <c r="A5598" s="19" t="s">
        <v>9804</v>
      </c>
      <c r="B5598" s="20" t="s">
        <v>9805</v>
      </c>
      <c r="C5598" s="21" t="s">
        <v>345</v>
      </c>
      <c r="D5598" s="22">
        <v>66</v>
      </c>
      <c r="E5598" s="23"/>
    </row>
    <row r="5599" spans="1:5" ht="20" customHeight="1">
      <c r="A5599" s="19" t="s">
        <v>9806</v>
      </c>
      <c r="B5599" s="20" t="s">
        <v>9805</v>
      </c>
      <c r="C5599" s="21" t="s">
        <v>345</v>
      </c>
      <c r="D5599" s="22">
        <v>66</v>
      </c>
      <c r="E5599" s="23"/>
    </row>
    <row r="5600" spans="1:5" ht="20" customHeight="1">
      <c r="A5600" s="19" t="s">
        <v>9807</v>
      </c>
      <c r="B5600" s="20" t="s">
        <v>9808</v>
      </c>
      <c r="C5600" s="21" t="s">
        <v>345</v>
      </c>
      <c r="D5600" s="22">
        <v>66</v>
      </c>
      <c r="E5600" s="23"/>
    </row>
    <row r="5601" spans="1:5" ht="20" customHeight="1">
      <c r="A5601" s="19" t="s">
        <v>9809</v>
      </c>
      <c r="B5601" s="20" t="s">
        <v>9810</v>
      </c>
      <c r="C5601" s="21" t="s">
        <v>345</v>
      </c>
      <c r="D5601" s="22">
        <v>66</v>
      </c>
      <c r="E5601" s="23"/>
    </row>
    <row r="5602" spans="1:5" ht="20" customHeight="1">
      <c r="A5602" s="19" t="s">
        <v>9811</v>
      </c>
      <c r="B5602" s="20" t="s">
        <v>9812</v>
      </c>
      <c r="C5602" s="21" t="s">
        <v>296</v>
      </c>
      <c r="D5602" s="22">
        <v>44</v>
      </c>
      <c r="E5602" s="23"/>
    </row>
    <row r="5603" spans="1:5" ht="20" customHeight="1">
      <c r="A5603" s="19" t="s">
        <v>9813</v>
      </c>
      <c r="B5603" s="20" t="s">
        <v>9814</v>
      </c>
      <c r="C5603" s="21" t="s">
        <v>345</v>
      </c>
      <c r="D5603" s="22">
        <v>66</v>
      </c>
      <c r="E5603" s="23"/>
    </row>
    <row r="5604" spans="1:5" ht="20" customHeight="1">
      <c r="A5604" s="19" t="s">
        <v>9815</v>
      </c>
      <c r="B5604" s="24">
        <v>100</v>
      </c>
      <c r="C5604" s="21" t="s">
        <v>345</v>
      </c>
      <c r="D5604" s="22">
        <v>65</v>
      </c>
      <c r="E5604" s="23"/>
    </row>
    <row r="5605" spans="1:5" ht="20" customHeight="1">
      <c r="A5605" s="19" t="s">
        <v>9816</v>
      </c>
      <c r="B5605" s="24">
        <v>100</v>
      </c>
      <c r="C5605" s="21" t="s">
        <v>345</v>
      </c>
      <c r="D5605" s="22">
        <v>66</v>
      </c>
      <c r="E5605" s="23"/>
    </row>
    <row r="5606" spans="1:5" ht="20" customHeight="1">
      <c r="A5606" s="19" t="s">
        <v>9817</v>
      </c>
      <c r="B5606" s="24">
        <v>100</v>
      </c>
      <c r="C5606" s="21" t="s">
        <v>345</v>
      </c>
      <c r="D5606" s="22">
        <v>66</v>
      </c>
      <c r="E5606" s="23"/>
    </row>
    <row r="5607" spans="1:5" ht="20" customHeight="1">
      <c r="A5607" s="19" t="s">
        <v>9818</v>
      </c>
      <c r="B5607" s="24">
        <v>100</v>
      </c>
      <c r="C5607" s="21" t="s">
        <v>345</v>
      </c>
      <c r="D5607" s="22">
        <v>66</v>
      </c>
      <c r="E5607" s="23"/>
    </row>
    <row r="5608" spans="1:5" ht="20" customHeight="1">
      <c r="A5608" s="19" t="s">
        <v>9819</v>
      </c>
      <c r="B5608" s="24">
        <v>100</v>
      </c>
      <c r="C5608" s="21" t="s">
        <v>345</v>
      </c>
      <c r="D5608" s="22">
        <v>67</v>
      </c>
      <c r="E5608" s="23"/>
    </row>
    <row r="5609" spans="1:5" ht="20" customHeight="1">
      <c r="A5609" s="19" t="s">
        <v>9820</v>
      </c>
      <c r="B5609" s="20" t="s">
        <v>9821</v>
      </c>
      <c r="C5609" s="21" t="s">
        <v>296</v>
      </c>
      <c r="D5609" s="22">
        <v>45</v>
      </c>
      <c r="E5609" s="23"/>
    </row>
    <row r="5610" spans="1:5" ht="20" customHeight="1">
      <c r="A5610" s="19" t="s">
        <v>9822</v>
      </c>
      <c r="B5610" s="20" t="s">
        <v>9823</v>
      </c>
      <c r="C5610" s="21" t="s">
        <v>345</v>
      </c>
      <c r="D5610" s="22">
        <v>66</v>
      </c>
      <c r="E5610" s="23"/>
    </row>
    <row r="5611" spans="1:5" ht="20" customHeight="1">
      <c r="A5611" s="19" t="s">
        <v>9824</v>
      </c>
      <c r="B5611" s="20" t="s">
        <v>9825</v>
      </c>
      <c r="C5611" s="21" t="s">
        <v>345</v>
      </c>
      <c r="D5611" s="22">
        <v>66</v>
      </c>
      <c r="E5611" s="23"/>
    </row>
    <row r="5612" spans="1:5" ht="20" customHeight="1">
      <c r="A5612" s="19" t="s">
        <v>9826</v>
      </c>
      <c r="B5612" s="20" t="s">
        <v>9827</v>
      </c>
      <c r="C5612" s="21" t="s">
        <v>345</v>
      </c>
      <c r="D5612" s="22">
        <v>66</v>
      </c>
      <c r="E5612" s="23"/>
    </row>
    <row r="5613" spans="1:5" ht="20" customHeight="1">
      <c r="A5613" s="19" t="s">
        <v>9828</v>
      </c>
      <c r="B5613" s="20" t="s">
        <v>9829</v>
      </c>
      <c r="C5613" s="21" t="s">
        <v>345</v>
      </c>
      <c r="D5613" s="22">
        <v>65</v>
      </c>
      <c r="E5613" s="23"/>
    </row>
    <row r="5614" spans="1:5" ht="20" customHeight="1">
      <c r="A5614" s="19" t="s">
        <v>9830</v>
      </c>
      <c r="B5614" s="20" t="s">
        <v>9831</v>
      </c>
      <c r="C5614" s="21" t="s">
        <v>345</v>
      </c>
      <c r="D5614" s="22">
        <v>66</v>
      </c>
      <c r="E5614" s="23"/>
    </row>
    <row r="5615" spans="1:5" ht="20" customHeight="1">
      <c r="A5615" s="19" t="s">
        <v>9832</v>
      </c>
      <c r="B5615" s="20" t="s">
        <v>9831</v>
      </c>
      <c r="C5615" s="21" t="s">
        <v>345</v>
      </c>
      <c r="D5615" s="22">
        <v>66</v>
      </c>
      <c r="E5615" s="23"/>
    </row>
    <row r="5616" spans="1:5" ht="20" customHeight="1">
      <c r="A5616" s="19" t="s">
        <v>9833</v>
      </c>
      <c r="B5616" s="20" t="s">
        <v>9834</v>
      </c>
      <c r="C5616" s="21" t="s">
        <v>345</v>
      </c>
      <c r="D5616" s="22">
        <v>66</v>
      </c>
      <c r="E5616" s="23"/>
    </row>
    <row r="5617" spans="1:5" ht="20" customHeight="1">
      <c r="A5617" s="19" t="s">
        <v>9835</v>
      </c>
      <c r="B5617" s="20" t="s">
        <v>9836</v>
      </c>
      <c r="C5617" s="21" t="s">
        <v>345</v>
      </c>
      <c r="D5617" s="22">
        <v>66</v>
      </c>
      <c r="E5617" s="23"/>
    </row>
    <row r="5618" spans="1:5" ht="20" customHeight="1">
      <c r="A5618" s="19" t="s">
        <v>9837</v>
      </c>
      <c r="B5618" s="20" t="s">
        <v>9838</v>
      </c>
      <c r="C5618" s="21" t="s">
        <v>296</v>
      </c>
      <c r="D5618" s="22">
        <v>49</v>
      </c>
      <c r="E5618" s="23"/>
    </row>
    <row r="5619" spans="1:5" ht="20" customHeight="1">
      <c r="A5619" s="19" t="s">
        <v>9839</v>
      </c>
      <c r="B5619" s="20" t="s">
        <v>9840</v>
      </c>
      <c r="C5619" s="21" t="s">
        <v>345</v>
      </c>
      <c r="D5619" s="22">
        <v>66</v>
      </c>
      <c r="E5619" s="23"/>
    </row>
    <row r="5620" spans="1:5" ht="20" customHeight="1">
      <c r="A5620" s="19" t="s">
        <v>9841</v>
      </c>
      <c r="B5620" s="20" t="s">
        <v>9842</v>
      </c>
      <c r="C5620" s="21" t="s">
        <v>345</v>
      </c>
      <c r="D5620" s="22">
        <v>67</v>
      </c>
      <c r="E5620" s="23"/>
    </row>
    <row r="5621" spans="1:5" ht="20" customHeight="1">
      <c r="A5621" s="19" t="s">
        <v>9843</v>
      </c>
      <c r="B5621" s="20" t="s">
        <v>9842</v>
      </c>
      <c r="C5621" s="21" t="s">
        <v>345</v>
      </c>
      <c r="D5621" s="22">
        <v>67</v>
      </c>
      <c r="E5621" s="23"/>
    </row>
    <row r="5622" spans="1:5" ht="20" customHeight="1">
      <c r="A5622" s="19" t="s">
        <v>9844</v>
      </c>
      <c r="B5622" s="20" t="s">
        <v>9845</v>
      </c>
      <c r="C5622" s="21" t="s">
        <v>139</v>
      </c>
      <c r="D5622" s="22">
        <v>63</v>
      </c>
      <c r="E5622" s="23"/>
    </row>
    <row r="5623" spans="1:5" ht="20" customHeight="1">
      <c r="A5623" s="19" t="s">
        <v>9846</v>
      </c>
      <c r="B5623" s="20" t="s">
        <v>9847</v>
      </c>
      <c r="C5623" s="21" t="s">
        <v>296</v>
      </c>
      <c r="D5623" s="22">
        <v>54</v>
      </c>
      <c r="E5623" s="23"/>
    </row>
    <row r="5624" spans="1:5" ht="20" customHeight="1">
      <c r="A5624" s="19" t="s">
        <v>9848</v>
      </c>
      <c r="B5624" s="20" t="s">
        <v>9847</v>
      </c>
      <c r="C5624" s="21" t="s">
        <v>296</v>
      </c>
      <c r="D5624" s="22">
        <v>54</v>
      </c>
      <c r="E5624" s="23"/>
    </row>
    <row r="5625" spans="1:5" ht="20" customHeight="1">
      <c r="A5625" s="19" t="s">
        <v>9849</v>
      </c>
      <c r="B5625" s="20" t="s">
        <v>9850</v>
      </c>
      <c r="C5625" s="21" t="s">
        <v>345</v>
      </c>
      <c r="D5625" s="22">
        <v>65</v>
      </c>
      <c r="E5625" s="23"/>
    </row>
    <row r="5626" spans="1:5" ht="20" customHeight="1">
      <c r="A5626" s="19" t="s">
        <v>9851</v>
      </c>
      <c r="B5626" s="24">
        <v>100</v>
      </c>
      <c r="C5626" s="21" t="s">
        <v>345</v>
      </c>
      <c r="D5626" s="22">
        <v>66</v>
      </c>
      <c r="E5626" s="23"/>
    </row>
    <row r="5627" spans="1:5" ht="20" customHeight="1">
      <c r="A5627" s="19" t="s">
        <v>9852</v>
      </c>
      <c r="B5627" s="24">
        <v>100</v>
      </c>
      <c r="C5627" s="21" t="s">
        <v>345</v>
      </c>
      <c r="D5627" s="22">
        <v>66</v>
      </c>
      <c r="E5627" s="23"/>
    </row>
    <row r="5628" spans="1:5" ht="20" customHeight="1">
      <c r="A5628" s="19" t="s">
        <v>9853</v>
      </c>
      <c r="B5628" s="20" t="s">
        <v>9854</v>
      </c>
      <c r="C5628" s="21" t="s">
        <v>345</v>
      </c>
      <c r="D5628" s="22">
        <v>66</v>
      </c>
      <c r="E5628" s="23"/>
    </row>
    <row r="5629" spans="1:5" ht="20" customHeight="1">
      <c r="A5629" s="19" t="s">
        <v>9855</v>
      </c>
      <c r="B5629" s="20" t="s">
        <v>9856</v>
      </c>
      <c r="C5629" s="21" t="s">
        <v>345</v>
      </c>
      <c r="D5629" s="22">
        <v>66</v>
      </c>
      <c r="E5629" s="23"/>
    </row>
    <row r="5630" spans="1:5" ht="20" customHeight="1">
      <c r="A5630" s="19" t="s">
        <v>9857</v>
      </c>
      <c r="B5630" s="20" t="s">
        <v>9858</v>
      </c>
      <c r="C5630" s="21" t="s">
        <v>345</v>
      </c>
      <c r="D5630" s="22">
        <v>64</v>
      </c>
      <c r="E5630" s="23"/>
    </row>
    <row r="5631" spans="1:5" ht="20" customHeight="1">
      <c r="A5631" s="19" t="s">
        <v>9859</v>
      </c>
      <c r="B5631" s="20" t="s">
        <v>9860</v>
      </c>
      <c r="C5631" s="21" t="s">
        <v>345</v>
      </c>
      <c r="D5631" s="22">
        <v>66</v>
      </c>
      <c r="E5631" s="23"/>
    </row>
    <row r="5632" spans="1:5" ht="20" customHeight="1">
      <c r="A5632" s="19" t="s">
        <v>9861</v>
      </c>
      <c r="B5632" s="20" t="s">
        <v>9862</v>
      </c>
      <c r="C5632" s="21" t="s">
        <v>345</v>
      </c>
      <c r="D5632" s="22">
        <v>67</v>
      </c>
      <c r="E5632" s="23"/>
    </row>
    <row r="5633" spans="1:5" ht="20" customHeight="1">
      <c r="A5633" s="19" t="s">
        <v>9863</v>
      </c>
      <c r="B5633" s="20" t="s">
        <v>9862</v>
      </c>
      <c r="C5633" s="21" t="s">
        <v>345</v>
      </c>
      <c r="D5633" s="22">
        <v>67</v>
      </c>
      <c r="E5633" s="23"/>
    </row>
    <row r="5634" spans="1:5" ht="20" customHeight="1">
      <c r="A5634" s="19" t="s">
        <v>9864</v>
      </c>
      <c r="B5634" s="20" t="s">
        <v>9865</v>
      </c>
      <c r="C5634" s="21" t="s">
        <v>345</v>
      </c>
      <c r="D5634" s="22">
        <v>65</v>
      </c>
      <c r="E5634" s="23"/>
    </row>
    <row r="5635" spans="1:5" ht="20" customHeight="1">
      <c r="A5635" s="19" t="s">
        <v>9866</v>
      </c>
      <c r="B5635" s="20" t="s">
        <v>9865</v>
      </c>
      <c r="C5635" s="21" t="s">
        <v>345</v>
      </c>
      <c r="D5635" s="22">
        <v>65</v>
      </c>
      <c r="E5635" s="23"/>
    </row>
    <row r="5636" spans="1:5" ht="20" customHeight="1">
      <c r="A5636" s="19" t="s">
        <v>9867</v>
      </c>
      <c r="B5636" s="20" t="s">
        <v>9868</v>
      </c>
      <c r="C5636" s="21" t="s">
        <v>296</v>
      </c>
      <c r="D5636" s="22">
        <v>59</v>
      </c>
      <c r="E5636" s="23"/>
    </row>
    <row r="5637" spans="1:5" ht="20" customHeight="1">
      <c r="A5637" s="19" t="s">
        <v>9869</v>
      </c>
      <c r="B5637" s="20" t="s">
        <v>9870</v>
      </c>
      <c r="C5637" s="21" t="s">
        <v>345</v>
      </c>
      <c r="D5637" s="22">
        <v>66</v>
      </c>
      <c r="E5637" s="23"/>
    </row>
    <row r="5638" spans="1:5" ht="20" customHeight="1">
      <c r="A5638" s="19" t="s">
        <v>9871</v>
      </c>
      <c r="B5638" s="20" t="s">
        <v>9870</v>
      </c>
      <c r="C5638" s="21" t="s">
        <v>345</v>
      </c>
      <c r="D5638" s="22">
        <v>66</v>
      </c>
      <c r="E5638" s="23"/>
    </row>
    <row r="5639" spans="1:5" ht="20" customHeight="1">
      <c r="A5639" s="19" t="s">
        <v>9872</v>
      </c>
      <c r="B5639" s="20" t="s">
        <v>9873</v>
      </c>
      <c r="C5639" s="21" t="s">
        <v>345</v>
      </c>
      <c r="D5639" s="22">
        <v>66</v>
      </c>
      <c r="E5639" s="23"/>
    </row>
    <row r="5640" spans="1:5" ht="20" customHeight="1">
      <c r="A5640" s="19" t="s">
        <v>9874</v>
      </c>
      <c r="B5640" s="20" t="s">
        <v>9875</v>
      </c>
      <c r="C5640" s="21" t="s">
        <v>345</v>
      </c>
      <c r="D5640" s="22">
        <v>67</v>
      </c>
      <c r="E5640" s="23"/>
    </row>
    <row r="5641" spans="1:5" ht="20" customHeight="1">
      <c r="A5641" s="19" t="s">
        <v>9876</v>
      </c>
      <c r="B5641" s="20" t="s">
        <v>9877</v>
      </c>
      <c r="C5641" s="21" t="s">
        <v>345</v>
      </c>
      <c r="D5641" s="22">
        <v>66</v>
      </c>
      <c r="E5641" s="23"/>
    </row>
    <row r="5642" spans="1:5" ht="20" customHeight="1">
      <c r="A5642" s="19" t="s">
        <v>9878</v>
      </c>
      <c r="B5642" s="20" t="s">
        <v>9879</v>
      </c>
      <c r="C5642" s="21" t="s">
        <v>345</v>
      </c>
      <c r="D5642" s="22">
        <v>66</v>
      </c>
      <c r="E5642" s="23"/>
    </row>
    <row r="5643" spans="1:5" ht="20" customHeight="1">
      <c r="A5643" s="19" t="s">
        <v>9880</v>
      </c>
      <c r="B5643" s="20" t="s">
        <v>9881</v>
      </c>
      <c r="C5643" s="21" t="s">
        <v>345</v>
      </c>
      <c r="D5643" s="22">
        <v>65</v>
      </c>
      <c r="E5643" s="23"/>
    </row>
    <row r="5644" spans="1:5" ht="20" customHeight="1">
      <c r="A5644" s="19" t="s">
        <v>9882</v>
      </c>
      <c r="B5644" s="20" t="s">
        <v>9883</v>
      </c>
      <c r="C5644" s="21" t="s">
        <v>345</v>
      </c>
      <c r="D5644" s="22">
        <v>66</v>
      </c>
      <c r="E5644" s="23"/>
    </row>
    <row r="5645" spans="1:5" ht="20" customHeight="1">
      <c r="A5645" s="19" t="s">
        <v>9884</v>
      </c>
      <c r="B5645" s="20" t="s">
        <v>9883</v>
      </c>
      <c r="C5645" s="21" t="s">
        <v>345</v>
      </c>
      <c r="D5645" s="22">
        <v>66</v>
      </c>
      <c r="E5645" s="23"/>
    </row>
    <row r="5646" spans="1:5" ht="20" customHeight="1">
      <c r="A5646" s="19" t="s">
        <v>9885</v>
      </c>
      <c r="B5646" s="20" t="s">
        <v>9883</v>
      </c>
      <c r="C5646" s="21" t="s">
        <v>345</v>
      </c>
      <c r="D5646" s="22">
        <v>66</v>
      </c>
      <c r="E5646" s="23"/>
    </row>
    <row r="5647" spans="1:5" ht="20" customHeight="1">
      <c r="A5647" s="19" t="s">
        <v>9886</v>
      </c>
      <c r="B5647" s="20" t="s">
        <v>9883</v>
      </c>
      <c r="C5647" s="21" t="s">
        <v>345</v>
      </c>
      <c r="D5647" s="22">
        <v>66</v>
      </c>
      <c r="E5647" s="23"/>
    </row>
    <row r="5648" spans="1:5" ht="20" customHeight="1">
      <c r="A5648" s="19" t="s">
        <v>9887</v>
      </c>
      <c r="B5648" s="20" t="s">
        <v>9888</v>
      </c>
      <c r="C5648" s="21" t="s">
        <v>345</v>
      </c>
      <c r="D5648" s="22">
        <v>66</v>
      </c>
      <c r="E5648" s="23"/>
    </row>
    <row r="5649" spans="1:5" ht="20" customHeight="1">
      <c r="A5649" s="19" t="s">
        <v>9889</v>
      </c>
      <c r="B5649" s="20" t="s">
        <v>9890</v>
      </c>
      <c r="C5649" s="21" t="s">
        <v>296</v>
      </c>
      <c r="D5649" s="22">
        <v>46</v>
      </c>
      <c r="E5649" s="23"/>
    </row>
    <row r="5650" spans="1:5" ht="20" customHeight="1">
      <c r="A5650" s="19" t="s">
        <v>9891</v>
      </c>
      <c r="B5650" s="20" t="s">
        <v>9892</v>
      </c>
      <c r="C5650" s="21" t="s">
        <v>345</v>
      </c>
      <c r="D5650" s="22">
        <v>67</v>
      </c>
      <c r="E5650" s="23"/>
    </row>
    <row r="5651" spans="1:5" ht="20" customHeight="1">
      <c r="A5651" s="19" t="s">
        <v>9893</v>
      </c>
      <c r="B5651" s="20" t="s">
        <v>9894</v>
      </c>
      <c r="C5651" s="21" t="s">
        <v>345</v>
      </c>
      <c r="D5651" s="22">
        <v>66</v>
      </c>
      <c r="E5651" s="23"/>
    </row>
    <row r="5652" spans="1:5" ht="20" customHeight="1">
      <c r="A5652" s="19" t="s">
        <v>9895</v>
      </c>
      <c r="B5652" s="20" t="s">
        <v>9896</v>
      </c>
      <c r="C5652" s="21" t="s">
        <v>296</v>
      </c>
      <c r="D5652" s="22">
        <v>50</v>
      </c>
      <c r="E5652" s="23"/>
    </row>
    <row r="5653" spans="1:5" ht="20" customHeight="1">
      <c r="A5653" s="19" t="s">
        <v>9897</v>
      </c>
      <c r="B5653" s="20" t="s">
        <v>9898</v>
      </c>
      <c r="C5653" s="21" t="s">
        <v>345</v>
      </c>
      <c r="D5653" s="22">
        <v>66</v>
      </c>
      <c r="E5653" s="23"/>
    </row>
    <row r="5654" spans="1:5" ht="20" customHeight="1">
      <c r="A5654" s="19" t="s">
        <v>9899</v>
      </c>
      <c r="B5654" s="20" t="s">
        <v>9900</v>
      </c>
      <c r="C5654" s="21" t="s">
        <v>345</v>
      </c>
      <c r="D5654" s="22">
        <v>65</v>
      </c>
      <c r="E5654" s="23"/>
    </row>
    <row r="5655" spans="1:5" ht="20" customHeight="1">
      <c r="A5655" s="19" t="s">
        <v>9901</v>
      </c>
      <c r="B5655" s="20" t="s">
        <v>9902</v>
      </c>
      <c r="C5655" s="21" t="s">
        <v>345</v>
      </c>
      <c r="D5655" s="22">
        <v>66</v>
      </c>
      <c r="E5655" s="23"/>
    </row>
    <row r="5656" spans="1:5" ht="20" customHeight="1">
      <c r="A5656" s="19" t="s">
        <v>9903</v>
      </c>
      <c r="B5656" s="20" t="s">
        <v>9902</v>
      </c>
      <c r="C5656" s="21" t="s">
        <v>345</v>
      </c>
      <c r="D5656" s="22">
        <v>66</v>
      </c>
      <c r="E5656" s="23"/>
    </row>
    <row r="5657" spans="1:5" ht="20" customHeight="1">
      <c r="A5657" s="19" t="s">
        <v>9904</v>
      </c>
      <c r="B5657" s="20" t="s">
        <v>9905</v>
      </c>
      <c r="C5657" s="21" t="s">
        <v>296</v>
      </c>
      <c r="D5657" s="22">
        <v>60</v>
      </c>
      <c r="E5657" s="23"/>
    </row>
    <row r="5658" spans="1:5" ht="20" customHeight="1">
      <c r="A5658" s="19" t="s">
        <v>9906</v>
      </c>
      <c r="B5658" s="20" t="s">
        <v>9907</v>
      </c>
      <c r="C5658" s="21" t="s">
        <v>345</v>
      </c>
      <c r="D5658" s="22">
        <v>66</v>
      </c>
      <c r="E5658" s="23"/>
    </row>
    <row r="5659" spans="1:5" ht="20" customHeight="1">
      <c r="A5659" s="19" t="s">
        <v>9908</v>
      </c>
      <c r="B5659" s="20" t="s">
        <v>9909</v>
      </c>
      <c r="C5659" s="21" t="s">
        <v>296</v>
      </c>
      <c r="D5659" s="22">
        <v>47</v>
      </c>
      <c r="E5659" s="23"/>
    </row>
    <row r="5660" spans="1:5" ht="20" customHeight="1">
      <c r="A5660" s="19" t="s">
        <v>9910</v>
      </c>
      <c r="B5660" s="20" t="s">
        <v>9911</v>
      </c>
      <c r="C5660" s="21" t="s">
        <v>296</v>
      </c>
      <c r="D5660" s="22">
        <v>51</v>
      </c>
      <c r="E5660" s="23"/>
    </row>
    <row r="5661" spans="1:5" ht="20" customHeight="1">
      <c r="A5661" s="19" t="s">
        <v>9912</v>
      </c>
      <c r="B5661" s="20" t="s">
        <v>9913</v>
      </c>
      <c r="C5661" s="21" t="s">
        <v>345</v>
      </c>
      <c r="D5661" s="22">
        <v>66</v>
      </c>
      <c r="E5661" s="23"/>
    </row>
    <row r="5662" spans="1:5" ht="20" customHeight="1">
      <c r="A5662" s="19" t="s">
        <v>9914</v>
      </c>
      <c r="B5662" s="20" t="s">
        <v>9915</v>
      </c>
      <c r="C5662" s="21" t="s">
        <v>296</v>
      </c>
      <c r="D5662" s="22">
        <v>48</v>
      </c>
      <c r="E5662" s="23"/>
    </row>
    <row r="5663" spans="1:5" ht="20" customHeight="1">
      <c r="A5663" s="19" t="s">
        <v>9916</v>
      </c>
      <c r="B5663" s="20" t="s">
        <v>9917</v>
      </c>
      <c r="C5663" s="21" t="s">
        <v>296</v>
      </c>
      <c r="D5663" s="22">
        <v>42</v>
      </c>
      <c r="E5663" s="23"/>
    </row>
    <row r="5664" spans="1:5" ht="20" customHeight="1">
      <c r="A5664" s="19" t="s">
        <v>9918</v>
      </c>
      <c r="B5664" s="20" t="s">
        <v>9917</v>
      </c>
      <c r="C5664" s="21" t="s">
        <v>296</v>
      </c>
      <c r="D5664" s="22">
        <v>42</v>
      </c>
      <c r="E5664" s="23"/>
    </row>
    <row r="5665" spans="1:5" ht="20" customHeight="1">
      <c r="A5665" s="19" t="s">
        <v>9919</v>
      </c>
      <c r="B5665" s="24">
        <v>100</v>
      </c>
      <c r="C5665" s="21" t="s">
        <v>345</v>
      </c>
      <c r="D5665" s="22">
        <v>66</v>
      </c>
      <c r="E5665" s="23"/>
    </row>
    <row r="5666" spans="1:5" ht="20" customHeight="1">
      <c r="A5666" s="19" t="s">
        <v>9920</v>
      </c>
      <c r="B5666" s="24">
        <v>100</v>
      </c>
      <c r="C5666" s="21" t="s">
        <v>345</v>
      </c>
      <c r="D5666" s="22">
        <v>65</v>
      </c>
      <c r="E5666" s="23"/>
    </row>
    <row r="5667" spans="1:5" ht="20" customHeight="1">
      <c r="A5667" s="19" t="s">
        <v>9921</v>
      </c>
      <c r="B5667" s="24">
        <v>100</v>
      </c>
      <c r="C5667" s="21" t="s">
        <v>345</v>
      </c>
      <c r="D5667" s="22">
        <v>66</v>
      </c>
      <c r="E5667" s="23"/>
    </row>
    <row r="5668" spans="1:5" ht="20" customHeight="1">
      <c r="A5668" s="19" t="s">
        <v>9922</v>
      </c>
      <c r="B5668" s="24">
        <v>100</v>
      </c>
      <c r="C5668" s="21" t="s">
        <v>345</v>
      </c>
      <c r="D5668" s="22">
        <v>67</v>
      </c>
      <c r="E5668" s="23"/>
    </row>
    <row r="5669" spans="1:5" ht="20" customHeight="1">
      <c r="A5669" s="19" t="s">
        <v>9923</v>
      </c>
      <c r="B5669" s="24">
        <v>100</v>
      </c>
      <c r="C5669" s="21" t="s">
        <v>345</v>
      </c>
      <c r="D5669" s="22">
        <v>67</v>
      </c>
      <c r="E5669" s="23"/>
    </row>
    <row r="5670" spans="1:5" ht="20" customHeight="1">
      <c r="A5670" s="19" t="s">
        <v>9924</v>
      </c>
      <c r="B5670" s="24">
        <v>100</v>
      </c>
      <c r="C5670" s="21" t="s">
        <v>345</v>
      </c>
      <c r="D5670" s="22">
        <v>66</v>
      </c>
      <c r="E5670" s="23"/>
    </row>
    <row r="5671" spans="1:5" ht="20" customHeight="1">
      <c r="A5671" s="19" t="s">
        <v>9925</v>
      </c>
      <c r="B5671" s="24">
        <v>100</v>
      </c>
      <c r="C5671" s="21" t="s">
        <v>345</v>
      </c>
      <c r="D5671" s="22">
        <v>66</v>
      </c>
      <c r="E5671" s="23"/>
    </row>
    <row r="5672" spans="1:5" ht="20" customHeight="1">
      <c r="A5672" s="19" t="s">
        <v>9926</v>
      </c>
      <c r="B5672" s="24">
        <v>100</v>
      </c>
      <c r="C5672" s="21" t="s">
        <v>345</v>
      </c>
      <c r="D5672" s="22">
        <v>66</v>
      </c>
      <c r="E5672" s="23"/>
    </row>
    <row r="5673" spans="1:5" ht="20" customHeight="1">
      <c r="A5673" s="19" t="s">
        <v>9927</v>
      </c>
      <c r="B5673" s="20" t="s">
        <v>9928</v>
      </c>
      <c r="C5673" s="21" t="s">
        <v>139</v>
      </c>
      <c r="D5673" s="22">
        <v>63</v>
      </c>
      <c r="E5673" s="23"/>
    </row>
    <row r="5674" spans="1:5" ht="20" customHeight="1">
      <c r="A5674" s="19" t="s">
        <v>9929</v>
      </c>
      <c r="B5674" s="20" t="s">
        <v>9930</v>
      </c>
      <c r="C5674" s="21" t="s">
        <v>345</v>
      </c>
      <c r="D5674" s="22">
        <v>66</v>
      </c>
      <c r="E5674" s="23"/>
    </row>
    <row r="5675" spans="1:5" ht="20" customHeight="1">
      <c r="A5675" s="19" t="s">
        <v>9931</v>
      </c>
      <c r="B5675" s="20" t="s">
        <v>9932</v>
      </c>
      <c r="C5675" s="21" t="s">
        <v>345</v>
      </c>
      <c r="D5675" s="22">
        <v>64</v>
      </c>
      <c r="E5675" s="23"/>
    </row>
    <row r="5676" spans="1:5" ht="20" customHeight="1">
      <c r="A5676" s="19" t="s">
        <v>9933</v>
      </c>
      <c r="B5676" s="20" t="s">
        <v>9932</v>
      </c>
      <c r="C5676" s="21" t="s">
        <v>345</v>
      </c>
      <c r="D5676" s="22">
        <v>64</v>
      </c>
      <c r="E5676" s="23"/>
    </row>
    <row r="5677" spans="1:5" ht="20" customHeight="1">
      <c r="A5677" s="19" t="s">
        <v>9934</v>
      </c>
      <c r="B5677" s="20" t="s">
        <v>9935</v>
      </c>
      <c r="C5677" s="21" t="s">
        <v>345</v>
      </c>
      <c r="D5677" s="22">
        <v>65</v>
      </c>
      <c r="E5677" s="23"/>
    </row>
    <row r="5678" spans="1:5" ht="20" customHeight="1">
      <c r="A5678" s="19" t="s">
        <v>9936</v>
      </c>
      <c r="B5678" s="20" t="s">
        <v>9937</v>
      </c>
      <c r="C5678" s="21" t="s">
        <v>345</v>
      </c>
      <c r="D5678" s="22">
        <v>66</v>
      </c>
      <c r="E5678" s="23"/>
    </row>
    <row r="5679" spans="1:5" ht="20" customHeight="1">
      <c r="A5679" s="19" t="s">
        <v>9938</v>
      </c>
      <c r="B5679" s="20" t="s">
        <v>9939</v>
      </c>
      <c r="C5679" s="21" t="s">
        <v>345</v>
      </c>
      <c r="D5679" s="22">
        <v>67</v>
      </c>
      <c r="E5679" s="23"/>
    </row>
    <row r="5680" spans="1:5" ht="20" customHeight="1">
      <c r="A5680" s="19" t="s">
        <v>9940</v>
      </c>
      <c r="B5680" s="20" t="s">
        <v>9939</v>
      </c>
      <c r="C5680" s="21" t="s">
        <v>345</v>
      </c>
      <c r="D5680" s="22">
        <v>67</v>
      </c>
      <c r="E5680" s="23"/>
    </row>
    <row r="5681" spans="1:5" ht="20" customHeight="1">
      <c r="A5681" s="19" t="s">
        <v>9941</v>
      </c>
      <c r="B5681" s="24">
        <v>100</v>
      </c>
      <c r="C5681" s="21" t="s">
        <v>345</v>
      </c>
      <c r="D5681" s="22">
        <v>66</v>
      </c>
      <c r="E5681" s="23"/>
    </row>
    <row r="5682" spans="1:5" ht="20" customHeight="1">
      <c r="A5682" s="19" t="s">
        <v>9942</v>
      </c>
      <c r="B5682" s="24">
        <v>100</v>
      </c>
      <c r="C5682" s="21" t="s">
        <v>345</v>
      </c>
      <c r="D5682" s="22">
        <v>66</v>
      </c>
      <c r="E5682" s="23"/>
    </row>
    <row r="5683" spans="1:5" ht="20" customHeight="1">
      <c r="A5683" s="19" t="s">
        <v>9943</v>
      </c>
      <c r="B5683" s="20" t="s">
        <v>9944</v>
      </c>
      <c r="C5683" s="21" t="s">
        <v>345</v>
      </c>
      <c r="D5683" s="22">
        <v>66</v>
      </c>
      <c r="E5683" s="23"/>
    </row>
    <row r="5684" spans="1:5" ht="20" customHeight="1">
      <c r="A5684" s="19" t="s">
        <v>9945</v>
      </c>
      <c r="B5684" s="20" t="s">
        <v>9946</v>
      </c>
      <c r="C5684" s="21" t="s">
        <v>296</v>
      </c>
      <c r="D5684" s="22">
        <v>43</v>
      </c>
      <c r="E5684" s="23"/>
    </row>
    <row r="5685" spans="1:5" ht="20" customHeight="1">
      <c r="A5685" s="19" t="s">
        <v>9947</v>
      </c>
      <c r="B5685" s="20" t="s">
        <v>9946</v>
      </c>
      <c r="C5685" s="21" t="s">
        <v>296</v>
      </c>
      <c r="D5685" s="22">
        <v>43</v>
      </c>
      <c r="E5685" s="23"/>
    </row>
    <row r="5686" spans="1:5" ht="20" customHeight="1">
      <c r="A5686" s="19" t="s">
        <v>9948</v>
      </c>
      <c r="B5686" s="20" t="s">
        <v>9946</v>
      </c>
      <c r="C5686" s="21" t="s">
        <v>296</v>
      </c>
      <c r="D5686" s="22">
        <v>43</v>
      </c>
      <c r="E5686" s="23"/>
    </row>
    <row r="5687" spans="1:5" ht="20" customHeight="1">
      <c r="A5687" s="19" t="s">
        <v>9949</v>
      </c>
      <c r="B5687" s="20" t="s">
        <v>9946</v>
      </c>
      <c r="C5687" s="21" t="s">
        <v>296</v>
      </c>
      <c r="D5687" s="22">
        <v>43</v>
      </c>
      <c r="E5687" s="23"/>
    </row>
    <row r="5688" spans="1:5" ht="20" customHeight="1">
      <c r="A5688" s="19" t="s">
        <v>9950</v>
      </c>
      <c r="B5688" s="20" t="s">
        <v>9946</v>
      </c>
      <c r="C5688" s="21" t="s">
        <v>296</v>
      </c>
      <c r="D5688" s="22">
        <v>43</v>
      </c>
      <c r="E5688" s="23"/>
    </row>
    <row r="5689" spans="1:5" ht="20" customHeight="1">
      <c r="A5689" s="19" t="s">
        <v>9951</v>
      </c>
      <c r="B5689" s="24">
        <v>100</v>
      </c>
      <c r="C5689" s="21" t="s">
        <v>345</v>
      </c>
      <c r="D5689" s="22">
        <v>66</v>
      </c>
      <c r="E5689" s="23"/>
    </row>
    <row r="5690" spans="1:5" ht="20" customHeight="1">
      <c r="A5690" s="19" t="s">
        <v>9952</v>
      </c>
      <c r="B5690" s="20" t="s">
        <v>9953</v>
      </c>
      <c r="C5690" s="21" t="s">
        <v>345</v>
      </c>
      <c r="D5690" s="22">
        <v>65</v>
      </c>
      <c r="E5690" s="23"/>
    </row>
    <row r="5691" spans="1:5" ht="20" customHeight="1">
      <c r="A5691" s="19" t="s">
        <v>9954</v>
      </c>
      <c r="B5691" s="20" t="s">
        <v>9953</v>
      </c>
      <c r="C5691" s="21" t="s">
        <v>345</v>
      </c>
      <c r="D5691" s="22">
        <v>65</v>
      </c>
      <c r="E5691" s="23"/>
    </row>
    <row r="5692" spans="1:5" ht="20" customHeight="1">
      <c r="A5692" s="19" t="s">
        <v>9955</v>
      </c>
      <c r="B5692" s="20" t="s">
        <v>9956</v>
      </c>
      <c r="C5692" s="21" t="s">
        <v>345</v>
      </c>
      <c r="D5692" s="22">
        <v>66</v>
      </c>
      <c r="E5692" s="23"/>
    </row>
    <row r="5693" spans="1:5" ht="20" customHeight="1">
      <c r="A5693" s="19" t="s">
        <v>9957</v>
      </c>
      <c r="B5693" s="20" t="s">
        <v>9958</v>
      </c>
      <c r="C5693" s="21" t="s">
        <v>345</v>
      </c>
      <c r="D5693" s="22">
        <v>67</v>
      </c>
      <c r="E5693" s="23"/>
    </row>
    <row r="5694" spans="1:5" ht="20" customHeight="1">
      <c r="A5694" s="19" t="s">
        <v>9959</v>
      </c>
      <c r="B5694" s="20" t="s">
        <v>9960</v>
      </c>
      <c r="C5694" s="21" t="s">
        <v>296</v>
      </c>
      <c r="D5694" s="22">
        <v>44</v>
      </c>
      <c r="E5694" s="23"/>
    </row>
    <row r="5695" spans="1:5" ht="20" customHeight="1">
      <c r="A5695" s="19" t="s">
        <v>9961</v>
      </c>
      <c r="B5695" s="20" t="s">
        <v>9962</v>
      </c>
      <c r="C5695" s="21" t="s">
        <v>345</v>
      </c>
      <c r="D5695" s="22">
        <v>66</v>
      </c>
      <c r="E5695" s="23"/>
    </row>
    <row r="5696" spans="1:5" ht="20" customHeight="1">
      <c r="A5696" s="19" t="s">
        <v>9963</v>
      </c>
      <c r="B5696" s="20" t="s">
        <v>9962</v>
      </c>
      <c r="C5696" s="21" t="s">
        <v>345</v>
      </c>
      <c r="D5696" s="22">
        <v>66</v>
      </c>
      <c r="E5696" s="23"/>
    </row>
    <row r="5697" spans="1:5" ht="20" customHeight="1">
      <c r="A5697" s="19" t="s">
        <v>9964</v>
      </c>
      <c r="B5697" s="20" t="s">
        <v>9965</v>
      </c>
      <c r="C5697" s="21" t="s">
        <v>345</v>
      </c>
      <c r="D5697" s="22">
        <v>66</v>
      </c>
      <c r="E5697" s="23"/>
    </row>
    <row r="5698" spans="1:5" ht="20" customHeight="1">
      <c r="A5698" s="19" t="s">
        <v>9966</v>
      </c>
      <c r="B5698" s="20" t="s">
        <v>9967</v>
      </c>
      <c r="C5698" s="21" t="s">
        <v>345</v>
      </c>
      <c r="D5698" s="22">
        <v>66</v>
      </c>
      <c r="E5698" s="23"/>
    </row>
    <row r="5699" spans="1:5" ht="20" customHeight="1">
      <c r="A5699" s="19" t="s">
        <v>9968</v>
      </c>
      <c r="B5699" s="20" t="s">
        <v>9969</v>
      </c>
      <c r="C5699" s="21" t="s">
        <v>345</v>
      </c>
      <c r="D5699" s="22">
        <v>65</v>
      </c>
      <c r="E5699" s="23"/>
    </row>
    <row r="5700" spans="1:5" ht="20" customHeight="1">
      <c r="A5700" s="19" t="s">
        <v>9970</v>
      </c>
      <c r="B5700" s="20" t="s">
        <v>9971</v>
      </c>
      <c r="C5700" s="21" t="s">
        <v>345</v>
      </c>
      <c r="D5700" s="22">
        <v>66</v>
      </c>
      <c r="E5700" s="23"/>
    </row>
    <row r="5701" spans="1:5" ht="20" customHeight="1">
      <c r="A5701" s="19" t="s">
        <v>9972</v>
      </c>
      <c r="B5701" s="24">
        <v>100</v>
      </c>
      <c r="C5701" s="21" t="s">
        <v>345</v>
      </c>
      <c r="D5701" s="22">
        <v>67</v>
      </c>
      <c r="E5701" s="23"/>
    </row>
    <row r="5702" spans="1:5" ht="20" customHeight="1">
      <c r="A5702" s="19" t="s">
        <v>9973</v>
      </c>
      <c r="B5702" s="20" t="s">
        <v>9974</v>
      </c>
      <c r="C5702" s="21" t="s">
        <v>345</v>
      </c>
      <c r="D5702" s="22">
        <v>66</v>
      </c>
      <c r="E5702" s="23"/>
    </row>
    <row r="5703" spans="1:5" ht="20" customHeight="1">
      <c r="A5703" s="19" t="s">
        <v>9975</v>
      </c>
      <c r="B5703" s="20" t="s">
        <v>9974</v>
      </c>
      <c r="C5703" s="21" t="s">
        <v>345</v>
      </c>
      <c r="D5703" s="22">
        <v>66</v>
      </c>
      <c r="E5703" s="23"/>
    </row>
    <row r="5704" spans="1:5" ht="20" customHeight="1">
      <c r="A5704" s="19" t="s">
        <v>9976</v>
      </c>
      <c r="B5704" s="20" t="s">
        <v>9974</v>
      </c>
      <c r="C5704" s="21" t="s">
        <v>345</v>
      </c>
      <c r="D5704" s="22">
        <v>66</v>
      </c>
      <c r="E5704" s="23"/>
    </row>
    <row r="5705" spans="1:5" ht="20" customHeight="1">
      <c r="A5705" s="19" t="s">
        <v>9977</v>
      </c>
      <c r="B5705" s="20" t="s">
        <v>9978</v>
      </c>
      <c r="C5705" s="21" t="s">
        <v>345</v>
      </c>
      <c r="D5705" s="22">
        <v>66</v>
      </c>
      <c r="E5705" s="23"/>
    </row>
    <row r="5706" spans="1:5" ht="20" customHeight="1">
      <c r="A5706" s="19" t="s">
        <v>9979</v>
      </c>
      <c r="B5706" s="20" t="s">
        <v>9980</v>
      </c>
      <c r="C5706" s="21" t="s">
        <v>296</v>
      </c>
      <c r="D5706" s="22">
        <v>48</v>
      </c>
      <c r="E5706" s="23"/>
    </row>
    <row r="5707" spans="1:5" ht="20" customHeight="1">
      <c r="A5707" s="19" t="s">
        <v>9981</v>
      </c>
      <c r="B5707" s="20" t="s">
        <v>9982</v>
      </c>
      <c r="C5707" s="21" t="s">
        <v>345</v>
      </c>
      <c r="D5707" s="22">
        <v>66</v>
      </c>
      <c r="E5707" s="23"/>
    </row>
    <row r="5708" spans="1:5" ht="20" customHeight="1">
      <c r="A5708" s="19" t="s">
        <v>9983</v>
      </c>
      <c r="B5708" s="20" t="s">
        <v>9984</v>
      </c>
      <c r="C5708" s="21" t="s">
        <v>296</v>
      </c>
      <c r="D5708" s="22">
        <v>53</v>
      </c>
      <c r="E5708" s="23"/>
    </row>
    <row r="5709" spans="1:5" ht="20" customHeight="1">
      <c r="A5709" s="19" t="s">
        <v>9985</v>
      </c>
      <c r="B5709" s="20" t="s">
        <v>9986</v>
      </c>
      <c r="C5709" s="21" t="s">
        <v>345</v>
      </c>
      <c r="D5709" s="22">
        <v>65</v>
      </c>
      <c r="E5709" s="23"/>
    </row>
    <row r="5710" spans="1:5" ht="20" customHeight="1">
      <c r="A5710" s="19" t="s">
        <v>9987</v>
      </c>
      <c r="B5710" s="20" t="s">
        <v>9988</v>
      </c>
      <c r="C5710" s="21" t="s">
        <v>345</v>
      </c>
      <c r="D5710" s="22">
        <v>66</v>
      </c>
      <c r="E5710" s="23"/>
    </row>
    <row r="5711" spans="1:5" ht="20" customHeight="1">
      <c r="A5711" s="19" t="s">
        <v>9989</v>
      </c>
      <c r="B5711" s="20" t="s">
        <v>9990</v>
      </c>
      <c r="C5711" s="21" t="s">
        <v>345</v>
      </c>
      <c r="D5711" s="22">
        <v>67</v>
      </c>
      <c r="E5711" s="23"/>
    </row>
    <row r="5712" spans="1:5" ht="20" customHeight="1">
      <c r="A5712" s="19" t="s">
        <v>9991</v>
      </c>
      <c r="B5712" s="20" t="s">
        <v>9992</v>
      </c>
      <c r="C5712" s="21" t="s">
        <v>345</v>
      </c>
      <c r="D5712" s="22">
        <v>66</v>
      </c>
      <c r="E5712" s="23"/>
    </row>
    <row r="5713" spans="1:5" ht="20" customHeight="1">
      <c r="A5713" s="19" t="s">
        <v>9993</v>
      </c>
      <c r="B5713" s="20" t="s">
        <v>9992</v>
      </c>
      <c r="C5713" s="21" t="s">
        <v>345</v>
      </c>
      <c r="D5713" s="22">
        <v>66</v>
      </c>
      <c r="E5713" s="23"/>
    </row>
    <row r="5714" spans="1:5" ht="20" customHeight="1">
      <c r="A5714" s="19" t="s">
        <v>9994</v>
      </c>
      <c r="B5714" s="20" t="s">
        <v>9995</v>
      </c>
      <c r="C5714" s="21" t="s">
        <v>345</v>
      </c>
      <c r="D5714" s="22">
        <v>66</v>
      </c>
      <c r="E5714" s="23"/>
    </row>
    <row r="5715" spans="1:5" ht="20" customHeight="1">
      <c r="A5715" s="19" t="s">
        <v>9996</v>
      </c>
      <c r="B5715" s="20" t="s">
        <v>9997</v>
      </c>
      <c r="C5715" s="21" t="s">
        <v>139</v>
      </c>
      <c r="D5715" s="22">
        <v>63</v>
      </c>
      <c r="E5715" s="23"/>
    </row>
    <row r="5716" spans="1:5" ht="20" customHeight="1">
      <c r="A5716" s="19" t="s">
        <v>9998</v>
      </c>
      <c r="B5716" s="20" t="s">
        <v>9999</v>
      </c>
      <c r="C5716" s="21" t="s">
        <v>345</v>
      </c>
      <c r="D5716" s="22">
        <v>66</v>
      </c>
      <c r="E5716" s="23"/>
    </row>
    <row r="5717" spans="1:5" ht="20" customHeight="1">
      <c r="A5717" s="19" t="s">
        <v>10000</v>
      </c>
      <c r="B5717" s="20" t="s">
        <v>10001</v>
      </c>
      <c r="C5717" s="21" t="s">
        <v>345</v>
      </c>
      <c r="D5717" s="22">
        <v>64</v>
      </c>
      <c r="E5717" s="23"/>
    </row>
    <row r="5718" spans="1:5" ht="20" customHeight="1">
      <c r="A5718" s="19" t="s">
        <v>10002</v>
      </c>
      <c r="B5718" s="20" t="s">
        <v>10003</v>
      </c>
      <c r="C5718" s="21" t="s">
        <v>296</v>
      </c>
      <c r="D5718" s="22">
        <v>58</v>
      </c>
      <c r="E5718" s="23"/>
    </row>
    <row r="5719" spans="1:5" ht="20" customHeight="1">
      <c r="A5719" s="19" t="s">
        <v>10004</v>
      </c>
      <c r="B5719" s="20" t="s">
        <v>10005</v>
      </c>
      <c r="C5719" s="21" t="s">
        <v>345</v>
      </c>
      <c r="D5719" s="22">
        <v>65</v>
      </c>
      <c r="E5719" s="23"/>
    </row>
    <row r="5720" spans="1:5" ht="20" customHeight="1">
      <c r="A5720" s="19" t="s">
        <v>10006</v>
      </c>
      <c r="B5720" s="20" t="s">
        <v>10007</v>
      </c>
      <c r="C5720" s="21" t="s">
        <v>345</v>
      </c>
      <c r="D5720" s="22">
        <v>66</v>
      </c>
      <c r="E5720" s="23"/>
    </row>
    <row r="5721" spans="1:5" ht="20" customHeight="1">
      <c r="A5721" s="19" t="s">
        <v>10008</v>
      </c>
      <c r="B5721" s="20" t="s">
        <v>10009</v>
      </c>
      <c r="C5721" s="21" t="s">
        <v>345</v>
      </c>
      <c r="D5721" s="22">
        <v>66</v>
      </c>
      <c r="E5721" s="23"/>
    </row>
    <row r="5722" spans="1:5" ht="20" customHeight="1">
      <c r="A5722" s="19" t="s">
        <v>10010</v>
      </c>
      <c r="B5722" s="20" t="s">
        <v>10009</v>
      </c>
      <c r="C5722" s="21" t="s">
        <v>345</v>
      </c>
      <c r="D5722" s="22">
        <v>66</v>
      </c>
      <c r="E5722" s="23"/>
    </row>
    <row r="5723" spans="1:5" ht="20" customHeight="1">
      <c r="A5723" s="19" t="s">
        <v>10011</v>
      </c>
      <c r="B5723" s="20" t="s">
        <v>10012</v>
      </c>
      <c r="C5723" s="21" t="s">
        <v>345</v>
      </c>
      <c r="D5723" s="22">
        <v>66</v>
      </c>
      <c r="E5723" s="23"/>
    </row>
    <row r="5724" spans="1:5" ht="20" customHeight="1">
      <c r="A5724" s="19" t="s">
        <v>10013</v>
      </c>
      <c r="B5724" s="20" t="s">
        <v>10014</v>
      </c>
      <c r="C5724" s="21" t="s">
        <v>345</v>
      </c>
      <c r="D5724" s="22">
        <v>66</v>
      </c>
      <c r="E5724" s="23"/>
    </row>
    <row r="5725" spans="1:5" ht="20" customHeight="1">
      <c r="A5725" s="19" t="s">
        <v>10015</v>
      </c>
      <c r="B5725" s="20" t="s">
        <v>10016</v>
      </c>
      <c r="C5725" s="21" t="s">
        <v>345</v>
      </c>
      <c r="D5725" s="22">
        <v>65</v>
      </c>
      <c r="E5725" s="23"/>
    </row>
    <row r="5726" spans="1:5" ht="20" customHeight="1">
      <c r="A5726" s="19" t="s">
        <v>10017</v>
      </c>
      <c r="B5726" s="20" t="s">
        <v>10016</v>
      </c>
      <c r="C5726" s="21" t="s">
        <v>345</v>
      </c>
      <c r="D5726" s="22">
        <v>65</v>
      </c>
      <c r="E5726" s="23"/>
    </row>
    <row r="5727" spans="1:5" ht="20" customHeight="1">
      <c r="A5727" s="19" t="s">
        <v>10018</v>
      </c>
      <c r="B5727" s="20" t="s">
        <v>10016</v>
      </c>
      <c r="C5727" s="21" t="s">
        <v>345</v>
      </c>
      <c r="D5727" s="22">
        <v>65</v>
      </c>
      <c r="E5727" s="23"/>
    </row>
    <row r="5728" spans="1:5" ht="20" customHeight="1">
      <c r="A5728" s="19" t="s">
        <v>10019</v>
      </c>
      <c r="B5728" s="20" t="s">
        <v>10020</v>
      </c>
      <c r="C5728" s="21" t="s">
        <v>345</v>
      </c>
      <c r="D5728" s="22">
        <v>66</v>
      </c>
      <c r="E5728" s="23"/>
    </row>
    <row r="5729" spans="1:5" ht="20" customHeight="1">
      <c r="A5729" s="19" t="s">
        <v>10021</v>
      </c>
      <c r="B5729" s="20" t="s">
        <v>10022</v>
      </c>
      <c r="C5729" s="21" t="s">
        <v>345</v>
      </c>
      <c r="D5729" s="22">
        <v>66</v>
      </c>
      <c r="E5729" s="23"/>
    </row>
    <row r="5730" spans="1:5" ht="20" customHeight="1">
      <c r="A5730" s="19" t="s">
        <v>10023</v>
      </c>
      <c r="B5730" s="20" t="s">
        <v>10022</v>
      </c>
      <c r="C5730" s="21" t="s">
        <v>345</v>
      </c>
      <c r="D5730" s="22">
        <v>66</v>
      </c>
      <c r="E5730" s="23"/>
    </row>
    <row r="5731" spans="1:5" ht="20" customHeight="1">
      <c r="A5731" s="19" t="s">
        <v>10024</v>
      </c>
      <c r="B5731" s="20" t="s">
        <v>10025</v>
      </c>
      <c r="C5731" s="21" t="s">
        <v>296</v>
      </c>
      <c r="D5731" s="22">
        <v>45</v>
      </c>
      <c r="E5731" s="23"/>
    </row>
    <row r="5732" spans="1:5" ht="20" customHeight="1">
      <c r="A5732" s="19" t="s">
        <v>10026</v>
      </c>
      <c r="B5732" s="20" t="s">
        <v>10027</v>
      </c>
      <c r="C5732" s="21" t="s">
        <v>345</v>
      </c>
      <c r="D5732" s="22">
        <v>67</v>
      </c>
      <c r="E5732" s="23"/>
    </row>
    <row r="5733" spans="1:5" ht="20" customHeight="1">
      <c r="A5733" s="19" t="s">
        <v>10028</v>
      </c>
      <c r="B5733" s="20" t="s">
        <v>10029</v>
      </c>
      <c r="C5733" s="21" t="s">
        <v>345</v>
      </c>
      <c r="D5733" s="22">
        <v>66</v>
      </c>
      <c r="E5733" s="23"/>
    </row>
    <row r="5734" spans="1:5" ht="20" customHeight="1">
      <c r="A5734" s="19" t="s">
        <v>10030</v>
      </c>
      <c r="B5734" s="20" t="s">
        <v>10031</v>
      </c>
      <c r="C5734" s="21" t="s">
        <v>296</v>
      </c>
      <c r="D5734" s="22">
        <v>49</v>
      </c>
      <c r="E5734" s="23"/>
    </row>
    <row r="5735" spans="1:5" ht="20" customHeight="1">
      <c r="A5735" s="19" t="s">
        <v>10032</v>
      </c>
      <c r="B5735" s="20" t="s">
        <v>10033</v>
      </c>
      <c r="C5735" s="21" t="s">
        <v>345</v>
      </c>
      <c r="D5735" s="22">
        <v>66</v>
      </c>
      <c r="E5735" s="23"/>
    </row>
    <row r="5736" spans="1:5" ht="20" customHeight="1">
      <c r="A5736" s="19" t="s">
        <v>10034</v>
      </c>
      <c r="B5736" s="20" t="s">
        <v>10035</v>
      </c>
      <c r="C5736" s="21" t="s">
        <v>345</v>
      </c>
      <c r="D5736" s="22">
        <v>67</v>
      </c>
      <c r="E5736" s="23"/>
    </row>
    <row r="5737" spans="1:5" ht="20" customHeight="1">
      <c r="A5737" s="19" t="s">
        <v>10036</v>
      </c>
      <c r="B5737" s="20" t="s">
        <v>10037</v>
      </c>
      <c r="C5737" s="21" t="s">
        <v>345</v>
      </c>
      <c r="D5737" s="22">
        <v>65</v>
      </c>
      <c r="E5737" s="23"/>
    </row>
    <row r="5738" spans="1:5" ht="20" customHeight="1">
      <c r="A5738" s="19" t="s">
        <v>10038</v>
      </c>
      <c r="B5738" s="20" t="s">
        <v>10039</v>
      </c>
      <c r="C5738" s="21" t="s">
        <v>296</v>
      </c>
      <c r="D5738" s="22">
        <v>59</v>
      </c>
      <c r="E5738" s="23"/>
    </row>
    <row r="5739" spans="1:5" ht="20" customHeight="1">
      <c r="A5739" s="19" t="s">
        <v>10040</v>
      </c>
      <c r="B5739" s="20" t="s">
        <v>10041</v>
      </c>
      <c r="C5739" s="21" t="s">
        <v>345</v>
      </c>
      <c r="D5739" s="22">
        <v>66</v>
      </c>
      <c r="E5739" s="23"/>
    </row>
    <row r="5740" spans="1:5" ht="20" customHeight="1">
      <c r="A5740" s="19" t="s">
        <v>10042</v>
      </c>
      <c r="B5740" s="20" t="s">
        <v>10043</v>
      </c>
      <c r="C5740" s="21" t="s">
        <v>345</v>
      </c>
      <c r="D5740" s="22">
        <v>66</v>
      </c>
      <c r="E5740" s="23"/>
    </row>
    <row r="5741" spans="1:5" ht="20" customHeight="1">
      <c r="A5741" s="19" t="s">
        <v>10044</v>
      </c>
      <c r="B5741" s="20" t="s">
        <v>10043</v>
      </c>
      <c r="C5741" s="21" t="s">
        <v>345</v>
      </c>
      <c r="D5741" s="22">
        <v>66</v>
      </c>
      <c r="E5741" s="23"/>
    </row>
    <row r="5742" spans="1:5" ht="20" customHeight="1">
      <c r="A5742" s="19" t="s">
        <v>10045</v>
      </c>
      <c r="B5742" s="20" t="s">
        <v>10043</v>
      </c>
      <c r="C5742" s="21" t="s">
        <v>345</v>
      </c>
      <c r="D5742" s="22">
        <v>66</v>
      </c>
      <c r="E5742" s="23"/>
    </row>
    <row r="5743" spans="1:5" ht="20" customHeight="1">
      <c r="A5743" s="19" t="s">
        <v>10046</v>
      </c>
      <c r="B5743" s="20" t="s">
        <v>10043</v>
      </c>
      <c r="C5743" s="21" t="s">
        <v>345</v>
      </c>
      <c r="D5743" s="22">
        <v>66</v>
      </c>
      <c r="E5743" s="23"/>
    </row>
    <row r="5744" spans="1:5" ht="20" customHeight="1">
      <c r="A5744" s="19" t="s">
        <v>10047</v>
      </c>
      <c r="B5744" s="20" t="s">
        <v>10048</v>
      </c>
      <c r="C5744" s="21" t="s">
        <v>296</v>
      </c>
      <c r="D5744" s="22">
        <v>46</v>
      </c>
      <c r="E5744" s="23"/>
    </row>
    <row r="5745" spans="1:5" ht="20" customHeight="1">
      <c r="A5745" s="19" t="s">
        <v>10049</v>
      </c>
      <c r="B5745" s="20" t="s">
        <v>10050</v>
      </c>
      <c r="C5745" s="21" t="s">
        <v>296</v>
      </c>
      <c r="D5745" s="22">
        <v>50</v>
      </c>
      <c r="E5745" s="23"/>
    </row>
    <row r="5746" spans="1:5" ht="20" customHeight="1">
      <c r="A5746" s="19" t="s">
        <v>10051</v>
      </c>
      <c r="B5746" s="20" t="s">
        <v>10052</v>
      </c>
      <c r="C5746" s="21" t="s">
        <v>345</v>
      </c>
      <c r="D5746" s="22">
        <v>66</v>
      </c>
      <c r="E5746" s="23"/>
    </row>
    <row r="5747" spans="1:5" ht="20" customHeight="1">
      <c r="A5747" s="19" t="s">
        <v>10053</v>
      </c>
      <c r="B5747" s="20" t="s">
        <v>10054</v>
      </c>
      <c r="C5747" s="21" t="s">
        <v>296</v>
      </c>
      <c r="D5747" s="22">
        <v>47</v>
      </c>
      <c r="E5747" s="23"/>
    </row>
    <row r="5748" spans="1:5" ht="20" customHeight="1">
      <c r="A5748" s="19" t="s">
        <v>10055</v>
      </c>
      <c r="B5748" s="20" t="s">
        <v>10054</v>
      </c>
      <c r="C5748" s="21" t="s">
        <v>296</v>
      </c>
      <c r="D5748" s="22">
        <v>47</v>
      </c>
      <c r="E5748" s="23"/>
    </row>
    <row r="5749" spans="1:5" ht="20" customHeight="1">
      <c r="A5749" s="19" t="s">
        <v>10056</v>
      </c>
      <c r="B5749" s="20" t="s">
        <v>10054</v>
      </c>
      <c r="C5749" s="21" t="s">
        <v>296</v>
      </c>
      <c r="D5749" s="22">
        <v>47</v>
      </c>
      <c r="E5749" s="23"/>
    </row>
    <row r="5750" spans="1:5" ht="20" customHeight="1">
      <c r="A5750" s="19" t="s">
        <v>10057</v>
      </c>
      <c r="B5750" s="20" t="s">
        <v>10054</v>
      </c>
      <c r="C5750" s="21" t="s">
        <v>296</v>
      </c>
      <c r="D5750" s="22">
        <v>47</v>
      </c>
      <c r="E5750" s="23"/>
    </row>
    <row r="5751" spans="1:5" ht="20" customHeight="1">
      <c r="A5751" s="19" t="s">
        <v>10058</v>
      </c>
      <c r="B5751" s="20" t="s">
        <v>10059</v>
      </c>
      <c r="C5751" s="21" t="s">
        <v>345</v>
      </c>
      <c r="D5751" s="22">
        <v>66</v>
      </c>
      <c r="E5751" s="23"/>
    </row>
    <row r="5752" spans="1:5" ht="20" customHeight="1">
      <c r="A5752" s="19" t="s">
        <v>10060</v>
      </c>
      <c r="B5752" s="20" t="s">
        <v>10061</v>
      </c>
      <c r="C5752" s="21" t="s">
        <v>296</v>
      </c>
      <c r="D5752" s="22">
        <v>52</v>
      </c>
      <c r="E5752" s="23"/>
    </row>
    <row r="5753" spans="1:5" ht="20" customHeight="1">
      <c r="A5753" s="19" t="s">
        <v>10062</v>
      </c>
      <c r="B5753" s="20" t="s">
        <v>10063</v>
      </c>
      <c r="C5753" s="21" t="s">
        <v>345</v>
      </c>
      <c r="D5753" s="22">
        <v>66</v>
      </c>
      <c r="E5753" s="23"/>
    </row>
    <row r="5754" spans="1:5" ht="20" customHeight="1">
      <c r="A5754" s="19" t="s">
        <v>10064</v>
      </c>
      <c r="B5754" s="20" t="s">
        <v>10065</v>
      </c>
      <c r="C5754" s="21" t="s">
        <v>345</v>
      </c>
      <c r="D5754" s="22">
        <v>65</v>
      </c>
      <c r="E5754" s="23"/>
    </row>
    <row r="5755" spans="1:5" ht="20" customHeight="1">
      <c r="A5755" s="19" t="s">
        <v>10066</v>
      </c>
      <c r="B5755" s="20" t="s">
        <v>10067</v>
      </c>
      <c r="C5755" s="21" t="s">
        <v>345</v>
      </c>
      <c r="D5755" s="22">
        <v>66</v>
      </c>
      <c r="E5755" s="23"/>
    </row>
    <row r="5756" spans="1:5" ht="20" customHeight="1">
      <c r="A5756" s="19" t="s">
        <v>10068</v>
      </c>
      <c r="B5756" s="20" t="s">
        <v>10069</v>
      </c>
      <c r="C5756" s="21" t="s">
        <v>345</v>
      </c>
      <c r="D5756" s="22">
        <v>66</v>
      </c>
      <c r="E5756" s="23"/>
    </row>
    <row r="5757" spans="1:5" ht="20" customHeight="1">
      <c r="A5757" s="19" t="s">
        <v>10070</v>
      </c>
      <c r="B5757" s="20" t="s">
        <v>10069</v>
      </c>
      <c r="C5757" s="21" t="s">
        <v>345</v>
      </c>
      <c r="D5757" s="22">
        <v>66</v>
      </c>
      <c r="E5757" s="23"/>
    </row>
    <row r="5758" spans="1:5" ht="20" customHeight="1">
      <c r="A5758" s="19" t="s">
        <v>10071</v>
      </c>
      <c r="B5758" s="20" t="s">
        <v>10072</v>
      </c>
      <c r="C5758" s="21" t="s">
        <v>345</v>
      </c>
      <c r="D5758" s="22">
        <v>66</v>
      </c>
      <c r="E5758" s="23"/>
    </row>
    <row r="5759" spans="1:5" ht="20" customHeight="1">
      <c r="A5759" s="19" t="s">
        <v>10073</v>
      </c>
      <c r="B5759" s="20" t="s">
        <v>10074</v>
      </c>
      <c r="C5759" s="21" t="s">
        <v>139</v>
      </c>
      <c r="D5759" s="22">
        <v>63</v>
      </c>
      <c r="E5759" s="23"/>
    </row>
    <row r="5760" spans="1:5" ht="20" customHeight="1">
      <c r="A5760" s="19" t="s">
        <v>10075</v>
      </c>
      <c r="B5760" s="20" t="s">
        <v>10076</v>
      </c>
      <c r="C5760" s="21" t="s">
        <v>296</v>
      </c>
      <c r="D5760" s="22">
        <v>57</v>
      </c>
      <c r="E5760" s="23"/>
    </row>
    <row r="5761" spans="1:5" ht="20" customHeight="1">
      <c r="A5761" s="19" t="s">
        <v>10077</v>
      </c>
      <c r="B5761" s="20" t="s">
        <v>10076</v>
      </c>
      <c r="C5761" s="21" t="s">
        <v>296</v>
      </c>
      <c r="D5761" s="22">
        <v>57</v>
      </c>
      <c r="E5761" s="23"/>
    </row>
    <row r="5762" spans="1:5" ht="20" customHeight="1">
      <c r="A5762" s="19" t="s">
        <v>10078</v>
      </c>
      <c r="B5762" s="20" t="s">
        <v>10079</v>
      </c>
      <c r="C5762" s="21" t="s">
        <v>345</v>
      </c>
      <c r="D5762" s="22">
        <v>66</v>
      </c>
      <c r="E5762" s="23"/>
    </row>
    <row r="5763" spans="1:5" ht="20" customHeight="1">
      <c r="A5763" s="19" t="s">
        <v>10080</v>
      </c>
      <c r="B5763" s="20" t="s">
        <v>10081</v>
      </c>
      <c r="C5763" s="21" t="s">
        <v>345</v>
      </c>
      <c r="D5763" s="22">
        <v>65</v>
      </c>
      <c r="E5763" s="23"/>
    </row>
    <row r="5764" spans="1:5" ht="20" customHeight="1">
      <c r="A5764" s="19" t="s">
        <v>10082</v>
      </c>
      <c r="B5764" s="24">
        <v>100</v>
      </c>
      <c r="C5764" s="21" t="s">
        <v>345</v>
      </c>
      <c r="D5764" s="22">
        <v>66</v>
      </c>
      <c r="E5764" s="23"/>
    </row>
    <row r="5765" spans="1:5" ht="20" customHeight="1">
      <c r="A5765" s="19" t="s">
        <v>10083</v>
      </c>
      <c r="B5765" s="20" t="s">
        <v>10084</v>
      </c>
      <c r="C5765" s="21" t="s">
        <v>345</v>
      </c>
      <c r="D5765" s="22">
        <v>66</v>
      </c>
      <c r="E5765" s="23"/>
    </row>
    <row r="5766" spans="1:5" ht="20" customHeight="1">
      <c r="A5766" s="19" t="s">
        <v>10085</v>
      </c>
      <c r="B5766" s="20" t="s">
        <v>10084</v>
      </c>
      <c r="C5766" s="21" t="s">
        <v>345</v>
      </c>
      <c r="D5766" s="22">
        <v>66</v>
      </c>
      <c r="E5766" s="23"/>
    </row>
    <row r="5767" spans="1:5" ht="20" customHeight="1">
      <c r="A5767" s="19" t="s">
        <v>10086</v>
      </c>
      <c r="B5767" s="20" t="s">
        <v>10087</v>
      </c>
      <c r="C5767" s="21" t="s">
        <v>345</v>
      </c>
      <c r="D5767" s="22">
        <v>66</v>
      </c>
      <c r="E5767" s="23"/>
    </row>
    <row r="5768" spans="1:5" ht="20" customHeight="1">
      <c r="A5768" s="19" t="s">
        <v>10088</v>
      </c>
      <c r="B5768" s="20" t="s">
        <v>10089</v>
      </c>
      <c r="C5768" s="21" t="s">
        <v>345</v>
      </c>
      <c r="D5768" s="22">
        <v>64</v>
      </c>
      <c r="E5768" s="23"/>
    </row>
    <row r="5769" spans="1:5" ht="20" customHeight="1">
      <c r="A5769" s="19" t="s">
        <v>10090</v>
      </c>
      <c r="B5769" s="20" t="s">
        <v>10089</v>
      </c>
      <c r="C5769" s="21" t="s">
        <v>345</v>
      </c>
      <c r="D5769" s="22">
        <v>64</v>
      </c>
      <c r="E5769" s="23"/>
    </row>
    <row r="5770" spans="1:5" ht="20" customHeight="1">
      <c r="A5770" s="19" t="s">
        <v>10091</v>
      </c>
      <c r="B5770" s="20" t="s">
        <v>10089</v>
      </c>
      <c r="C5770" s="21" t="s">
        <v>345</v>
      </c>
      <c r="D5770" s="22">
        <v>64</v>
      </c>
      <c r="E5770" s="23"/>
    </row>
    <row r="5771" spans="1:5" ht="20" customHeight="1">
      <c r="A5771" s="19" t="s">
        <v>10092</v>
      </c>
      <c r="B5771" s="20" t="s">
        <v>10089</v>
      </c>
      <c r="C5771" s="21" t="s">
        <v>345</v>
      </c>
      <c r="D5771" s="22">
        <v>64</v>
      </c>
      <c r="E5771" s="23"/>
    </row>
    <row r="5772" spans="1:5" ht="20" customHeight="1">
      <c r="A5772" s="19" t="s">
        <v>10093</v>
      </c>
      <c r="B5772" s="20" t="s">
        <v>10089</v>
      </c>
      <c r="C5772" s="21" t="s">
        <v>345</v>
      </c>
      <c r="D5772" s="22">
        <v>64</v>
      </c>
      <c r="E5772" s="23"/>
    </row>
    <row r="5773" spans="1:5" ht="20" customHeight="1">
      <c r="A5773" s="19" t="s">
        <v>10094</v>
      </c>
      <c r="B5773" s="20" t="s">
        <v>10095</v>
      </c>
      <c r="C5773" s="21" t="s">
        <v>345</v>
      </c>
      <c r="D5773" s="22">
        <v>66</v>
      </c>
      <c r="E5773" s="23"/>
    </row>
    <row r="5774" spans="1:5" ht="20" customHeight="1">
      <c r="A5774" s="19" t="s">
        <v>10096</v>
      </c>
      <c r="B5774" s="20" t="s">
        <v>10097</v>
      </c>
      <c r="C5774" s="21" t="s">
        <v>345</v>
      </c>
      <c r="D5774" s="22">
        <v>65</v>
      </c>
      <c r="E5774" s="23"/>
    </row>
    <row r="5775" spans="1:5" ht="20" customHeight="1">
      <c r="A5775" s="19" t="s">
        <v>10098</v>
      </c>
      <c r="B5775" s="20" t="s">
        <v>10099</v>
      </c>
      <c r="C5775" s="21" t="s">
        <v>296</v>
      </c>
      <c r="D5775" s="22">
        <v>44</v>
      </c>
      <c r="E5775" s="23"/>
    </row>
    <row r="5776" spans="1:5" ht="20" customHeight="1">
      <c r="A5776" s="19" t="s">
        <v>10100</v>
      </c>
      <c r="B5776" s="20" t="s">
        <v>10099</v>
      </c>
      <c r="C5776" s="21" t="s">
        <v>296</v>
      </c>
      <c r="D5776" s="22">
        <v>44</v>
      </c>
      <c r="E5776" s="23"/>
    </row>
    <row r="5777" spans="1:5" ht="20" customHeight="1">
      <c r="A5777" s="19" t="s">
        <v>10101</v>
      </c>
      <c r="B5777" s="20" t="s">
        <v>10099</v>
      </c>
      <c r="C5777" s="21" t="s">
        <v>296</v>
      </c>
      <c r="D5777" s="22">
        <v>44</v>
      </c>
      <c r="E5777" s="23"/>
    </row>
    <row r="5778" spans="1:5" ht="20" customHeight="1">
      <c r="A5778" s="19" t="s">
        <v>10102</v>
      </c>
      <c r="B5778" s="20" t="s">
        <v>10103</v>
      </c>
      <c r="C5778" s="21" t="s">
        <v>345</v>
      </c>
      <c r="D5778" s="22">
        <v>66</v>
      </c>
      <c r="E5778" s="23"/>
    </row>
    <row r="5779" spans="1:5" ht="20" customHeight="1">
      <c r="A5779" s="19" t="s">
        <v>10104</v>
      </c>
      <c r="B5779" s="20" t="s">
        <v>10105</v>
      </c>
      <c r="C5779" s="21" t="s">
        <v>345</v>
      </c>
      <c r="D5779" s="22">
        <v>66</v>
      </c>
      <c r="E5779" s="23"/>
    </row>
    <row r="5780" spans="1:5" ht="20" customHeight="1">
      <c r="A5780" s="19" t="s">
        <v>10106</v>
      </c>
      <c r="B5780" s="20" t="s">
        <v>10105</v>
      </c>
      <c r="C5780" s="21" t="s">
        <v>345</v>
      </c>
      <c r="D5780" s="22">
        <v>66</v>
      </c>
      <c r="E5780" s="23"/>
    </row>
    <row r="5781" spans="1:5" ht="20" customHeight="1">
      <c r="A5781" s="19" t="s">
        <v>10107</v>
      </c>
      <c r="B5781" s="20" t="s">
        <v>10108</v>
      </c>
      <c r="C5781" s="21" t="s">
        <v>296</v>
      </c>
      <c r="D5781" s="22">
        <v>48</v>
      </c>
      <c r="E5781" s="23"/>
    </row>
    <row r="5782" spans="1:5" ht="20" customHeight="1">
      <c r="A5782" s="19" t="s">
        <v>10109</v>
      </c>
      <c r="B5782" s="20" t="s">
        <v>10108</v>
      </c>
      <c r="C5782" s="21" t="s">
        <v>296</v>
      </c>
      <c r="D5782" s="22">
        <v>48</v>
      </c>
      <c r="E5782" s="23"/>
    </row>
    <row r="5783" spans="1:5" ht="20" customHeight="1">
      <c r="A5783" s="19" t="s">
        <v>10110</v>
      </c>
      <c r="B5783" s="20" t="s">
        <v>10111</v>
      </c>
      <c r="C5783" s="21" t="s">
        <v>345</v>
      </c>
      <c r="D5783" s="22">
        <v>66</v>
      </c>
      <c r="E5783" s="23"/>
    </row>
    <row r="5784" spans="1:5" ht="20" customHeight="1">
      <c r="A5784" s="19" t="s">
        <v>10112</v>
      </c>
      <c r="B5784" s="20" t="s">
        <v>10113</v>
      </c>
      <c r="C5784" s="21" t="s">
        <v>296</v>
      </c>
      <c r="D5784" s="22">
        <v>58</v>
      </c>
      <c r="E5784" s="23"/>
    </row>
    <row r="5785" spans="1:5" ht="20" customHeight="1">
      <c r="A5785" s="19" t="s">
        <v>10114</v>
      </c>
      <c r="B5785" s="20" t="s">
        <v>10115</v>
      </c>
      <c r="C5785" s="21" t="s">
        <v>345</v>
      </c>
      <c r="D5785" s="22">
        <v>66</v>
      </c>
      <c r="E5785" s="23"/>
    </row>
    <row r="5786" spans="1:5" ht="20" customHeight="1">
      <c r="A5786" s="19" t="s">
        <v>10116</v>
      </c>
      <c r="B5786" s="20" t="s">
        <v>10117</v>
      </c>
      <c r="C5786" s="21" t="s">
        <v>345</v>
      </c>
      <c r="D5786" s="22">
        <v>65</v>
      </c>
      <c r="E5786" s="23"/>
    </row>
    <row r="5787" spans="1:5" ht="20" customHeight="1">
      <c r="A5787" s="19" t="s">
        <v>10118</v>
      </c>
      <c r="B5787" s="20" t="s">
        <v>10117</v>
      </c>
      <c r="C5787" s="21" t="s">
        <v>345</v>
      </c>
      <c r="D5787" s="22">
        <v>65</v>
      </c>
      <c r="E5787" s="23"/>
    </row>
    <row r="5788" spans="1:5" ht="20" customHeight="1">
      <c r="A5788" s="19" t="s">
        <v>10119</v>
      </c>
      <c r="B5788" s="20" t="s">
        <v>10117</v>
      </c>
      <c r="C5788" s="21" t="s">
        <v>345</v>
      </c>
      <c r="D5788" s="22">
        <v>65</v>
      </c>
      <c r="E5788" s="23"/>
    </row>
    <row r="5789" spans="1:5" ht="20" customHeight="1">
      <c r="A5789" s="19" t="s">
        <v>10120</v>
      </c>
      <c r="B5789" s="20" t="s">
        <v>10117</v>
      </c>
      <c r="C5789" s="21" t="s">
        <v>345</v>
      </c>
      <c r="D5789" s="22">
        <v>65</v>
      </c>
      <c r="E5789" s="23"/>
    </row>
    <row r="5790" spans="1:5" ht="20" customHeight="1">
      <c r="A5790" s="19" t="s">
        <v>10121</v>
      </c>
      <c r="B5790" s="20" t="s">
        <v>10117</v>
      </c>
      <c r="C5790" s="21" t="s">
        <v>345</v>
      </c>
      <c r="D5790" s="22">
        <v>65</v>
      </c>
      <c r="E5790" s="23"/>
    </row>
    <row r="5791" spans="1:5" ht="20" customHeight="1">
      <c r="A5791" s="19" t="s">
        <v>10122</v>
      </c>
      <c r="B5791" s="20" t="s">
        <v>10123</v>
      </c>
      <c r="C5791" s="21" t="s">
        <v>345</v>
      </c>
      <c r="D5791" s="22">
        <v>66</v>
      </c>
      <c r="E5791" s="23"/>
    </row>
    <row r="5792" spans="1:5" ht="20" customHeight="1">
      <c r="A5792" s="19" t="s">
        <v>10124</v>
      </c>
      <c r="B5792" s="20" t="s">
        <v>10125</v>
      </c>
      <c r="C5792" s="21" t="s">
        <v>296</v>
      </c>
      <c r="D5792" s="22">
        <v>45</v>
      </c>
      <c r="E5792" s="23"/>
    </row>
    <row r="5793" spans="1:5" ht="20" customHeight="1">
      <c r="A5793" s="19" t="s">
        <v>10126</v>
      </c>
      <c r="B5793" s="20" t="s">
        <v>10125</v>
      </c>
      <c r="C5793" s="21" t="s">
        <v>296</v>
      </c>
      <c r="D5793" s="22">
        <v>45</v>
      </c>
      <c r="E5793" s="23"/>
    </row>
    <row r="5794" spans="1:5" ht="20" customHeight="1">
      <c r="A5794" s="19" t="s">
        <v>10127</v>
      </c>
      <c r="B5794" s="20" t="s">
        <v>10128</v>
      </c>
      <c r="C5794" s="21" t="s">
        <v>296</v>
      </c>
      <c r="D5794" s="22">
        <v>49</v>
      </c>
      <c r="E5794" s="23"/>
    </row>
    <row r="5795" spans="1:5" ht="20" customHeight="1">
      <c r="A5795" s="19" t="s">
        <v>10129</v>
      </c>
      <c r="B5795" s="20" t="s">
        <v>10130</v>
      </c>
      <c r="C5795" s="21" t="s">
        <v>345</v>
      </c>
      <c r="D5795" s="22">
        <v>66</v>
      </c>
      <c r="E5795" s="23"/>
    </row>
    <row r="5796" spans="1:5" ht="20" customHeight="1">
      <c r="A5796" s="19" t="s">
        <v>10131</v>
      </c>
      <c r="B5796" s="20" t="s">
        <v>10130</v>
      </c>
      <c r="C5796" s="21" t="s">
        <v>345</v>
      </c>
      <c r="D5796" s="22">
        <v>66</v>
      </c>
      <c r="E5796" s="23"/>
    </row>
    <row r="5797" spans="1:5" ht="20" customHeight="1">
      <c r="A5797" s="19" t="s">
        <v>10132</v>
      </c>
      <c r="B5797" s="20" t="s">
        <v>10130</v>
      </c>
      <c r="C5797" s="21" t="s">
        <v>345</v>
      </c>
      <c r="D5797" s="22">
        <v>66</v>
      </c>
      <c r="E5797" s="23"/>
    </row>
    <row r="5798" spans="1:5" ht="20" customHeight="1">
      <c r="A5798" s="19" t="s">
        <v>10133</v>
      </c>
      <c r="B5798" s="20" t="s">
        <v>10130</v>
      </c>
      <c r="C5798" s="21" t="s">
        <v>345</v>
      </c>
      <c r="D5798" s="22">
        <v>66</v>
      </c>
      <c r="E5798" s="23"/>
    </row>
    <row r="5799" spans="1:5" ht="20" customHeight="1">
      <c r="A5799" s="19" t="s">
        <v>10134</v>
      </c>
      <c r="B5799" s="20" t="s">
        <v>10130</v>
      </c>
      <c r="C5799" s="21" t="s">
        <v>345</v>
      </c>
      <c r="D5799" s="22">
        <v>66</v>
      </c>
      <c r="E5799" s="23"/>
    </row>
    <row r="5800" spans="1:5" ht="20" customHeight="1">
      <c r="A5800" s="19" t="s">
        <v>10135</v>
      </c>
      <c r="B5800" s="20" t="s">
        <v>10136</v>
      </c>
      <c r="C5800" s="21" t="s">
        <v>296</v>
      </c>
      <c r="D5800" s="22">
        <v>46</v>
      </c>
      <c r="E5800" s="23"/>
    </row>
    <row r="5801" spans="1:5" ht="20" customHeight="1">
      <c r="A5801" s="19" t="s">
        <v>10137</v>
      </c>
      <c r="B5801" s="20" t="s">
        <v>10138</v>
      </c>
      <c r="C5801" s="21" t="s">
        <v>296</v>
      </c>
      <c r="D5801" s="22">
        <v>36</v>
      </c>
      <c r="E5801" s="23"/>
    </row>
    <row r="5802" spans="1:5" ht="20" customHeight="1">
      <c r="A5802" s="19" t="s">
        <v>10139</v>
      </c>
      <c r="B5802" s="20" t="s">
        <v>10140</v>
      </c>
      <c r="C5802" s="21" t="s">
        <v>345</v>
      </c>
      <c r="D5802" s="22">
        <v>66</v>
      </c>
      <c r="E5802" s="23"/>
    </row>
    <row r="5803" spans="1:5" ht="20" customHeight="1">
      <c r="A5803" s="19" t="s">
        <v>10141</v>
      </c>
      <c r="B5803" s="20" t="s">
        <v>10142</v>
      </c>
      <c r="C5803" s="21" t="s">
        <v>345</v>
      </c>
      <c r="D5803" s="22">
        <v>66</v>
      </c>
      <c r="E5803" s="23"/>
    </row>
    <row r="5804" spans="1:5" ht="20" customHeight="1">
      <c r="A5804" s="19" t="s">
        <v>10143</v>
      </c>
      <c r="B5804" s="20" t="s">
        <v>10144</v>
      </c>
      <c r="C5804" s="21" t="s">
        <v>345</v>
      </c>
      <c r="D5804" s="22">
        <v>65</v>
      </c>
      <c r="E5804" s="23"/>
    </row>
    <row r="5805" spans="1:5" ht="20" customHeight="1">
      <c r="A5805" s="19" t="s">
        <v>10145</v>
      </c>
      <c r="B5805" s="20" t="s">
        <v>10146</v>
      </c>
      <c r="C5805" s="21" t="s">
        <v>345</v>
      </c>
      <c r="D5805" s="22">
        <v>66</v>
      </c>
      <c r="E5805" s="23"/>
    </row>
    <row r="5806" spans="1:5" ht="20" customHeight="1">
      <c r="A5806" s="19" t="s">
        <v>10147</v>
      </c>
      <c r="B5806" s="20" t="s">
        <v>10148</v>
      </c>
      <c r="C5806" s="21" t="s">
        <v>345</v>
      </c>
      <c r="D5806" s="22">
        <v>66</v>
      </c>
      <c r="E5806" s="23"/>
    </row>
    <row r="5807" spans="1:5" ht="20" customHeight="1">
      <c r="A5807" s="19" t="s">
        <v>10149</v>
      </c>
      <c r="B5807" s="20" t="s">
        <v>10148</v>
      </c>
      <c r="C5807" s="21" t="s">
        <v>345</v>
      </c>
      <c r="D5807" s="22">
        <v>66</v>
      </c>
      <c r="E5807" s="23"/>
    </row>
    <row r="5808" spans="1:5" ht="20" customHeight="1">
      <c r="A5808" s="19" t="s">
        <v>10150</v>
      </c>
      <c r="B5808" s="20" t="s">
        <v>10151</v>
      </c>
      <c r="C5808" s="21" t="s">
        <v>345</v>
      </c>
      <c r="D5808" s="22">
        <v>66</v>
      </c>
      <c r="E5808" s="23"/>
    </row>
    <row r="5809" spans="1:5" ht="20" customHeight="1">
      <c r="A5809" s="19" t="s">
        <v>10152</v>
      </c>
      <c r="B5809" s="20" t="s">
        <v>10153</v>
      </c>
      <c r="C5809" s="21" t="s">
        <v>296</v>
      </c>
      <c r="D5809" s="22">
        <v>58</v>
      </c>
      <c r="E5809" s="23"/>
    </row>
    <row r="5810" spans="1:5" ht="20" customHeight="1">
      <c r="A5810" s="19" t="s">
        <v>10154</v>
      </c>
      <c r="B5810" s="20" t="s">
        <v>10153</v>
      </c>
      <c r="C5810" s="21" t="s">
        <v>296</v>
      </c>
      <c r="D5810" s="22">
        <v>58</v>
      </c>
      <c r="E5810" s="23"/>
    </row>
    <row r="5811" spans="1:5" ht="20" customHeight="1">
      <c r="A5811" s="19" t="s">
        <v>10155</v>
      </c>
      <c r="B5811" s="20" t="s">
        <v>10153</v>
      </c>
      <c r="C5811" s="21" t="s">
        <v>296</v>
      </c>
      <c r="D5811" s="22">
        <v>58</v>
      </c>
      <c r="E5811" s="23"/>
    </row>
    <row r="5812" spans="1:5" ht="20" customHeight="1">
      <c r="A5812" s="19" t="s">
        <v>10156</v>
      </c>
      <c r="B5812" s="20" t="s">
        <v>10157</v>
      </c>
      <c r="C5812" s="21" t="s">
        <v>345</v>
      </c>
      <c r="D5812" s="22">
        <v>66</v>
      </c>
      <c r="E5812" s="23"/>
    </row>
    <row r="5813" spans="1:5" ht="20" customHeight="1">
      <c r="A5813" s="19" t="s">
        <v>10158</v>
      </c>
      <c r="B5813" s="20" t="s">
        <v>10159</v>
      </c>
      <c r="C5813" s="21" t="s">
        <v>345</v>
      </c>
      <c r="D5813" s="22">
        <v>65</v>
      </c>
      <c r="E5813" s="23"/>
    </row>
    <row r="5814" spans="1:5" ht="20" customHeight="1">
      <c r="A5814" s="19" t="s">
        <v>10160</v>
      </c>
      <c r="B5814" s="20" t="s">
        <v>10161</v>
      </c>
      <c r="C5814" s="21" t="s">
        <v>345</v>
      </c>
      <c r="D5814" s="22">
        <v>66</v>
      </c>
      <c r="E5814" s="23"/>
    </row>
    <row r="5815" spans="1:5" ht="20" customHeight="1">
      <c r="A5815" s="19" t="s">
        <v>10162</v>
      </c>
      <c r="B5815" s="20" t="s">
        <v>10163</v>
      </c>
      <c r="C5815" s="21" t="s">
        <v>345</v>
      </c>
      <c r="D5815" s="22">
        <v>66</v>
      </c>
      <c r="E5815" s="23"/>
    </row>
    <row r="5816" spans="1:5" ht="20" customHeight="1">
      <c r="A5816" s="19" t="s">
        <v>10164</v>
      </c>
      <c r="B5816" s="20" t="s">
        <v>10163</v>
      </c>
      <c r="C5816" s="21" t="s">
        <v>345</v>
      </c>
      <c r="D5816" s="22">
        <v>66</v>
      </c>
      <c r="E5816" s="23"/>
    </row>
    <row r="5817" spans="1:5" ht="20" customHeight="1">
      <c r="A5817" s="19" t="s">
        <v>10165</v>
      </c>
      <c r="B5817" s="20" t="s">
        <v>10166</v>
      </c>
      <c r="C5817" s="21" t="s">
        <v>345</v>
      </c>
      <c r="D5817" s="22">
        <v>64</v>
      </c>
      <c r="E5817" s="23"/>
    </row>
    <row r="5818" spans="1:5" ht="20" customHeight="1">
      <c r="A5818" s="19" t="s">
        <v>10167</v>
      </c>
      <c r="B5818" s="20" t="s">
        <v>10168</v>
      </c>
      <c r="C5818" s="21" t="s">
        <v>296</v>
      </c>
      <c r="D5818" s="22">
        <v>37</v>
      </c>
      <c r="E5818" s="23"/>
    </row>
    <row r="5819" spans="1:5" ht="20" customHeight="1">
      <c r="A5819" s="19" t="s">
        <v>10169</v>
      </c>
      <c r="B5819" s="20" t="s">
        <v>10170</v>
      </c>
      <c r="C5819" s="21" t="s">
        <v>345</v>
      </c>
      <c r="D5819" s="22">
        <v>66</v>
      </c>
      <c r="E5819" s="23"/>
    </row>
    <row r="5820" spans="1:5" ht="20" customHeight="1">
      <c r="A5820" s="19" t="s">
        <v>10171</v>
      </c>
      <c r="B5820" s="20" t="s">
        <v>10172</v>
      </c>
      <c r="C5820" s="21" t="s">
        <v>345</v>
      </c>
      <c r="D5820" s="22">
        <v>66</v>
      </c>
      <c r="E5820" s="23"/>
    </row>
    <row r="5821" spans="1:5" ht="20" customHeight="1">
      <c r="A5821" s="19" t="s">
        <v>10173</v>
      </c>
      <c r="B5821" s="20" t="s">
        <v>10174</v>
      </c>
      <c r="C5821" s="21" t="s">
        <v>345</v>
      </c>
      <c r="D5821" s="22">
        <v>65</v>
      </c>
      <c r="E5821" s="23"/>
    </row>
    <row r="5822" spans="1:5" ht="20" customHeight="1">
      <c r="A5822" s="19" t="s">
        <v>10175</v>
      </c>
      <c r="B5822" s="20" t="s">
        <v>10176</v>
      </c>
      <c r="C5822" s="21" t="s">
        <v>296</v>
      </c>
      <c r="D5822" s="22">
        <v>38</v>
      </c>
      <c r="E5822" s="23"/>
    </row>
    <row r="5823" spans="1:5" ht="20" customHeight="1">
      <c r="A5823" s="19" t="s">
        <v>10177</v>
      </c>
      <c r="B5823" s="20" t="s">
        <v>10176</v>
      </c>
      <c r="C5823" s="21" t="s">
        <v>296</v>
      </c>
      <c r="D5823" s="22">
        <v>38</v>
      </c>
      <c r="E5823" s="23"/>
    </row>
    <row r="5824" spans="1:5" ht="20" customHeight="1">
      <c r="A5824" s="19" t="s">
        <v>10178</v>
      </c>
      <c r="B5824" s="20" t="s">
        <v>10176</v>
      </c>
      <c r="C5824" s="21" t="s">
        <v>296</v>
      </c>
      <c r="D5824" s="22">
        <v>38</v>
      </c>
      <c r="E5824" s="23"/>
    </row>
    <row r="5825" spans="1:5" ht="20" customHeight="1">
      <c r="A5825" s="19" t="s">
        <v>10179</v>
      </c>
      <c r="B5825" s="20" t="s">
        <v>10180</v>
      </c>
      <c r="C5825" s="21" t="s">
        <v>345</v>
      </c>
      <c r="D5825" s="22">
        <v>66</v>
      </c>
      <c r="E5825" s="23"/>
    </row>
    <row r="5826" spans="1:5" ht="20" customHeight="1">
      <c r="A5826" s="19" t="s">
        <v>10181</v>
      </c>
      <c r="B5826" s="20" t="s">
        <v>10182</v>
      </c>
      <c r="C5826" s="21" t="s">
        <v>345</v>
      </c>
      <c r="D5826" s="22">
        <v>66</v>
      </c>
      <c r="E5826" s="23"/>
    </row>
    <row r="5827" spans="1:5" ht="20" customHeight="1">
      <c r="A5827" s="19" t="s">
        <v>10183</v>
      </c>
      <c r="B5827" s="20" t="s">
        <v>10182</v>
      </c>
      <c r="C5827" s="21" t="s">
        <v>345</v>
      </c>
      <c r="D5827" s="22">
        <v>66</v>
      </c>
      <c r="E5827" s="23"/>
    </row>
    <row r="5828" spans="1:5" ht="20" customHeight="1">
      <c r="A5828" s="19" t="s">
        <v>10184</v>
      </c>
      <c r="B5828" s="20" t="s">
        <v>10185</v>
      </c>
      <c r="C5828" s="21" t="s">
        <v>345</v>
      </c>
      <c r="D5828" s="22">
        <v>66</v>
      </c>
      <c r="E5828" s="23"/>
    </row>
    <row r="5829" spans="1:5" ht="20" customHeight="1">
      <c r="A5829" s="19" t="s">
        <v>10186</v>
      </c>
      <c r="B5829" s="20" t="s">
        <v>10187</v>
      </c>
      <c r="C5829" s="21" t="s">
        <v>345</v>
      </c>
      <c r="D5829" s="22">
        <v>67</v>
      </c>
      <c r="E5829" s="23"/>
    </row>
    <row r="5830" spans="1:5" ht="20" customHeight="1">
      <c r="A5830" s="19" t="s">
        <v>10188</v>
      </c>
      <c r="B5830" s="20" t="s">
        <v>10187</v>
      </c>
      <c r="C5830" s="21" t="s">
        <v>345</v>
      </c>
      <c r="D5830" s="22">
        <v>67</v>
      </c>
      <c r="E5830" s="23"/>
    </row>
    <row r="5831" spans="1:5" ht="20" customHeight="1">
      <c r="A5831" s="19" t="s">
        <v>10189</v>
      </c>
      <c r="B5831" s="20" t="s">
        <v>10190</v>
      </c>
      <c r="C5831" s="21" t="s">
        <v>345</v>
      </c>
      <c r="D5831" s="22">
        <v>66</v>
      </c>
      <c r="E5831" s="23"/>
    </row>
    <row r="5832" spans="1:5" ht="20" customHeight="1">
      <c r="A5832" s="19" t="s">
        <v>10191</v>
      </c>
      <c r="B5832" s="20" t="s">
        <v>10192</v>
      </c>
      <c r="C5832" s="21" t="s">
        <v>345</v>
      </c>
      <c r="D5832" s="22">
        <v>65</v>
      </c>
      <c r="E5832" s="23"/>
    </row>
    <row r="5833" spans="1:5" ht="20" customHeight="1">
      <c r="A5833" s="19" t="s">
        <v>10193</v>
      </c>
      <c r="B5833" s="20" t="s">
        <v>10192</v>
      </c>
      <c r="C5833" s="21" t="s">
        <v>345</v>
      </c>
      <c r="D5833" s="22">
        <v>65</v>
      </c>
      <c r="E5833" s="23"/>
    </row>
    <row r="5834" spans="1:5" ht="20" customHeight="1">
      <c r="A5834" s="19" t="s">
        <v>10194</v>
      </c>
      <c r="B5834" s="20" t="s">
        <v>10195</v>
      </c>
      <c r="C5834" s="21" t="s">
        <v>345</v>
      </c>
      <c r="D5834" s="22">
        <v>66</v>
      </c>
      <c r="E5834" s="23"/>
    </row>
    <row r="5835" spans="1:5" ht="20" customHeight="1">
      <c r="A5835" s="19" t="s">
        <v>10196</v>
      </c>
      <c r="B5835" s="20" t="s">
        <v>10197</v>
      </c>
      <c r="C5835" s="21" t="s">
        <v>345</v>
      </c>
      <c r="D5835" s="22">
        <v>66</v>
      </c>
      <c r="E5835" s="23"/>
    </row>
    <row r="5836" spans="1:5" ht="20" customHeight="1">
      <c r="A5836" s="19" t="s">
        <v>10198</v>
      </c>
      <c r="B5836" s="20" t="s">
        <v>10197</v>
      </c>
      <c r="C5836" s="21" t="s">
        <v>345</v>
      </c>
      <c r="D5836" s="22">
        <v>66</v>
      </c>
      <c r="E5836" s="23"/>
    </row>
    <row r="5837" spans="1:5" ht="20" customHeight="1">
      <c r="A5837" s="19" t="s">
        <v>10199</v>
      </c>
      <c r="B5837" s="20" t="s">
        <v>10197</v>
      </c>
      <c r="C5837" s="21" t="s">
        <v>345</v>
      </c>
      <c r="D5837" s="22">
        <v>66</v>
      </c>
      <c r="E5837" s="23"/>
    </row>
    <row r="5838" spans="1:5" ht="20" customHeight="1">
      <c r="A5838" s="19" t="s">
        <v>10200</v>
      </c>
      <c r="B5838" s="20" t="s">
        <v>10201</v>
      </c>
      <c r="C5838" s="21" t="s">
        <v>296</v>
      </c>
      <c r="D5838" s="22">
        <v>42</v>
      </c>
      <c r="E5838" s="23"/>
    </row>
    <row r="5839" spans="1:5" ht="20" customHeight="1">
      <c r="A5839" s="19" t="s">
        <v>10202</v>
      </c>
      <c r="B5839" s="20" t="s">
        <v>10201</v>
      </c>
      <c r="C5839" s="21" t="s">
        <v>296</v>
      </c>
      <c r="D5839" s="22">
        <v>42</v>
      </c>
      <c r="E5839" s="23"/>
    </row>
    <row r="5840" spans="1:5" ht="20" customHeight="1">
      <c r="A5840" s="19" t="s">
        <v>10203</v>
      </c>
      <c r="B5840" s="20" t="s">
        <v>10201</v>
      </c>
      <c r="C5840" s="21" t="s">
        <v>296</v>
      </c>
      <c r="D5840" s="22">
        <v>42</v>
      </c>
      <c r="E5840" s="23"/>
    </row>
    <row r="5841" spans="1:5" ht="20" customHeight="1">
      <c r="A5841" s="19" t="s">
        <v>10204</v>
      </c>
      <c r="B5841" s="20" t="s">
        <v>10205</v>
      </c>
      <c r="C5841" s="21" t="s">
        <v>139</v>
      </c>
      <c r="D5841" s="22">
        <v>63</v>
      </c>
      <c r="E5841" s="23"/>
    </row>
    <row r="5842" spans="1:5" ht="20" customHeight="1">
      <c r="A5842" s="19" t="s">
        <v>10206</v>
      </c>
      <c r="B5842" s="20" t="s">
        <v>10207</v>
      </c>
      <c r="C5842" s="21" t="s">
        <v>345</v>
      </c>
      <c r="D5842" s="22">
        <v>66</v>
      </c>
      <c r="E5842" s="23"/>
    </row>
    <row r="5843" spans="1:5" ht="20" customHeight="1">
      <c r="A5843" s="19" t="s">
        <v>10208</v>
      </c>
      <c r="B5843" s="20" t="s">
        <v>10209</v>
      </c>
      <c r="C5843" s="21" t="s">
        <v>296</v>
      </c>
      <c r="D5843" s="22">
        <v>47</v>
      </c>
      <c r="E5843" s="23"/>
    </row>
    <row r="5844" spans="1:5" ht="20" customHeight="1">
      <c r="A5844" s="19" t="s">
        <v>10210</v>
      </c>
      <c r="B5844" s="20" t="s">
        <v>10211</v>
      </c>
      <c r="C5844" s="21" t="s">
        <v>345</v>
      </c>
      <c r="D5844" s="22">
        <v>66</v>
      </c>
      <c r="E5844" s="23"/>
    </row>
    <row r="5845" spans="1:5" ht="20" customHeight="1">
      <c r="A5845" s="19" t="s">
        <v>10212</v>
      </c>
      <c r="B5845" s="20" t="s">
        <v>10213</v>
      </c>
      <c r="C5845" s="21" t="s">
        <v>345</v>
      </c>
      <c r="D5845" s="22">
        <v>65</v>
      </c>
      <c r="E5845" s="23"/>
    </row>
    <row r="5846" spans="1:5" ht="20" customHeight="1">
      <c r="A5846" s="19" t="s">
        <v>10214</v>
      </c>
      <c r="B5846" s="20" t="s">
        <v>10215</v>
      </c>
      <c r="C5846" s="21" t="s">
        <v>345</v>
      </c>
      <c r="D5846" s="22">
        <v>67</v>
      </c>
      <c r="E5846" s="23"/>
    </row>
    <row r="5847" spans="1:5" ht="20" customHeight="1">
      <c r="A5847" s="19" t="s">
        <v>10216</v>
      </c>
      <c r="B5847" s="20" t="s">
        <v>10217</v>
      </c>
      <c r="C5847" s="21" t="s">
        <v>345</v>
      </c>
      <c r="D5847" s="22">
        <v>66</v>
      </c>
      <c r="E5847" s="23"/>
    </row>
    <row r="5848" spans="1:5" ht="20" customHeight="1">
      <c r="A5848" s="19" t="s">
        <v>10218</v>
      </c>
      <c r="B5848" s="20" t="s">
        <v>10219</v>
      </c>
      <c r="C5848" s="21" t="s">
        <v>345</v>
      </c>
      <c r="D5848" s="22">
        <v>66</v>
      </c>
      <c r="E5848" s="23"/>
    </row>
    <row r="5849" spans="1:5" ht="20" customHeight="1">
      <c r="A5849" s="19" t="s">
        <v>10220</v>
      </c>
      <c r="B5849" s="20" t="s">
        <v>10219</v>
      </c>
      <c r="C5849" s="21" t="s">
        <v>345</v>
      </c>
      <c r="D5849" s="22">
        <v>66</v>
      </c>
      <c r="E5849" s="23"/>
    </row>
    <row r="5850" spans="1:5" ht="20" customHeight="1">
      <c r="A5850" s="19" t="s">
        <v>10221</v>
      </c>
      <c r="B5850" s="20" t="s">
        <v>10222</v>
      </c>
      <c r="C5850" s="21" t="s">
        <v>345</v>
      </c>
      <c r="D5850" s="22">
        <v>67</v>
      </c>
      <c r="E5850" s="23"/>
    </row>
    <row r="5851" spans="1:5" ht="20" customHeight="1">
      <c r="A5851" s="19" t="s">
        <v>10223</v>
      </c>
      <c r="B5851" s="20" t="s">
        <v>10224</v>
      </c>
      <c r="C5851" s="21" t="s">
        <v>345</v>
      </c>
      <c r="D5851" s="22">
        <v>66</v>
      </c>
      <c r="E5851" s="23"/>
    </row>
    <row r="5852" spans="1:5" ht="20" customHeight="1">
      <c r="A5852" s="19" t="s">
        <v>10225</v>
      </c>
      <c r="B5852" s="20" t="s">
        <v>10226</v>
      </c>
      <c r="C5852" s="21" t="s">
        <v>296</v>
      </c>
      <c r="D5852" s="22">
        <v>52</v>
      </c>
      <c r="E5852" s="23"/>
    </row>
    <row r="5853" spans="1:5" ht="20" customHeight="1">
      <c r="A5853" s="19" t="s">
        <v>10227</v>
      </c>
      <c r="B5853" s="20" t="s">
        <v>10226</v>
      </c>
      <c r="C5853" s="21" t="s">
        <v>296</v>
      </c>
      <c r="D5853" s="22">
        <v>52</v>
      </c>
      <c r="E5853" s="23"/>
    </row>
    <row r="5854" spans="1:5" ht="20" customHeight="1">
      <c r="A5854" s="19" t="s">
        <v>10228</v>
      </c>
      <c r="B5854" s="20" t="s">
        <v>10229</v>
      </c>
      <c r="C5854" s="21" t="s">
        <v>345</v>
      </c>
      <c r="D5854" s="22">
        <v>66</v>
      </c>
      <c r="E5854" s="23"/>
    </row>
    <row r="5855" spans="1:5" ht="20" customHeight="1">
      <c r="A5855" s="19" t="s">
        <v>10230</v>
      </c>
      <c r="B5855" s="20" t="s">
        <v>10231</v>
      </c>
      <c r="C5855" s="21" t="s">
        <v>345</v>
      </c>
      <c r="D5855" s="22">
        <v>65</v>
      </c>
      <c r="E5855" s="23"/>
    </row>
    <row r="5856" spans="1:5" ht="20" customHeight="1">
      <c r="A5856" s="19" t="s">
        <v>10232</v>
      </c>
      <c r="B5856" s="20" t="s">
        <v>10233</v>
      </c>
      <c r="C5856" s="21" t="s">
        <v>345</v>
      </c>
      <c r="D5856" s="22">
        <v>67</v>
      </c>
      <c r="E5856" s="23"/>
    </row>
    <row r="5857" spans="1:5" ht="20" customHeight="1">
      <c r="A5857" s="19" t="s">
        <v>10234</v>
      </c>
      <c r="B5857" s="20" t="s">
        <v>10235</v>
      </c>
      <c r="C5857" s="21" t="s">
        <v>345</v>
      </c>
      <c r="D5857" s="22">
        <v>66</v>
      </c>
      <c r="E5857" s="23"/>
    </row>
    <row r="5858" spans="1:5" ht="20" customHeight="1">
      <c r="A5858" s="19" t="s">
        <v>10236</v>
      </c>
      <c r="B5858" s="20" t="s">
        <v>10237</v>
      </c>
      <c r="C5858" s="21" t="s">
        <v>345</v>
      </c>
      <c r="D5858" s="22">
        <v>66</v>
      </c>
      <c r="E5858" s="23"/>
    </row>
    <row r="5859" spans="1:5" ht="20" customHeight="1">
      <c r="A5859" s="19" t="s">
        <v>10238</v>
      </c>
      <c r="B5859" s="20" t="s">
        <v>10237</v>
      </c>
      <c r="C5859" s="21" t="s">
        <v>345</v>
      </c>
      <c r="D5859" s="22">
        <v>66</v>
      </c>
      <c r="E5859" s="23"/>
    </row>
    <row r="5860" spans="1:5" ht="20" customHeight="1">
      <c r="A5860" s="19" t="s">
        <v>10239</v>
      </c>
      <c r="B5860" s="20" t="s">
        <v>10240</v>
      </c>
      <c r="C5860" s="21" t="s">
        <v>345</v>
      </c>
      <c r="D5860" s="22">
        <v>64</v>
      </c>
      <c r="E5860" s="23"/>
    </row>
    <row r="5861" spans="1:5" ht="20" customHeight="1">
      <c r="A5861" s="19" t="s">
        <v>10241</v>
      </c>
      <c r="B5861" s="20" t="s">
        <v>10240</v>
      </c>
      <c r="C5861" s="21" t="s">
        <v>345</v>
      </c>
      <c r="D5861" s="22">
        <v>64</v>
      </c>
      <c r="E5861" s="23"/>
    </row>
    <row r="5862" spans="1:5" ht="20" customHeight="1">
      <c r="A5862" s="19" t="s">
        <v>10242</v>
      </c>
      <c r="B5862" s="20" t="s">
        <v>10240</v>
      </c>
      <c r="C5862" s="21" t="s">
        <v>345</v>
      </c>
      <c r="D5862" s="22">
        <v>64</v>
      </c>
      <c r="E5862" s="23"/>
    </row>
    <row r="5863" spans="1:5" ht="20" customHeight="1">
      <c r="A5863" s="19" t="s">
        <v>10243</v>
      </c>
      <c r="B5863" s="20" t="s">
        <v>10244</v>
      </c>
      <c r="C5863" s="21" t="s">
        <v>345</v>
      </c>
      <c r="D5863" s="22">
        <v>66</v>
      </c>
      <c r="E5863" s="23"/>
    </row>
    <row r="5864" spans="1:5" ht="20" customHeight="1">
      <c r="A5864" s="19" t="s">
        <v>10245</v>
      </c>
      <c r="B5864" s="20" t="s">
        <v>10246</v>
      </c>
      <c r="C5864" s="21" t="s">
        <v>296</v>
      </c>
      <c r="D5864" s="22">
        <v>59</v>
      </c>
      <c r="E5864" s="23"/>
    </row>
    <row r="5865" spans="1:5" ht="20" customHeight="1">
      <c r="A5865" s="19" t="s">
        <v>10247</v>
      </c>
      <c r="B5865" s="20" t="s">
        <v>10246</v>
      </c>
      <c r="C5865" s="21" t="s">
        <v>296</v>
      </c>
      <c r="D5865" s="22">
        <v>59</v>
      </c>
      <c r="E5865" s="23"/>
    </row>
    <row r="5866" spans="1:5" ht="20" customHeight="1">
      <c r="A5866" s="19" t="s">
        <v>10248</v>
      </c>
      <c r="B5866" s="20" t="s">
        <v>10246</v>
      </c>
      <c r="C5866" s="21" t="s">
        <v>296</v>
      </c>
      <c r="D5866" s="22">
        <v>59</v>
      </c>
      <c r="E5866" s="23"/>
    </row>
    <row r="5867" spans="1:5" ht="20" customHeight="1">
      <c r="A5867" s="19" t="s">
        <v>10249</v>
      </c>
      <c r="B5867" s="20" t="s">
        <v>10250</v>
      </c>
      <c r="C5867" s="21" t="s">
        <v>345</v>
      </c>
      <c r="D5867" s="22">
        <v>66</v>
      </c>
      <c r="E5867" s="23"/>
    </row>
    <row r="5868" spans="1:5" ht="20" customHeight="1">
      <c r="A5868" s="19" t="s">
        <v>10251</v>
      </c>
      <c r="B5868" s="20" t="s">
        <v>10252</v>
      </c>
      <c r="C5868" s="21" t="s">
        <v>345</v>
      </c>
      <c r="D5868" s="22">
        <v>65</v>
      </c>
      <c r="E5868" s="23"/>
    </row>
    <row r="5869" spans="1:5" ht="20" customHeight="1">
      <c r="A5869" s="19" t="s">
        <v>10253</v>
      </c>
      <c r="B5869" s="20" t="s">
        <v>10254</v>
      </c>
      <c r="C5869" s="21" t="s">
        <v>345</v>
      </c>
      <c r="D5869" s="22">
        <v>66</v>
      </c>
      <c r="E5869" s="23"/>
    </row>
    <row r="5870" spans="1:5" ht="20" customHeight="1">
      <c r="A5870" s="19" t="s">
        <v>10255</v>
      </c>
      <c r="B5870" s="20" t="s">
        <v>10256</v>
      </c>
      <c r="C5870" s="21" t="s">
        <v>296</v>
      </c>
      <c r="D5870" s="22">
        <v>39</v>
      </c>
      <c r="E5870" s="23"/>
    </row>
    <row r="5871" spans="1:5" ht="20" customHeight="1">
      <c r="A5871" s="19" t="s">
        <v>10257</v>
      </c>
      <c r="B5871" s="20" t="s">
        <v>10256</v>
      </c>
      <c r="C5871" s="21" t="s">
        <v>296</v>
      </c>
      <c r="D5871" s="22">
        <v>39</v>
      </c>
      <c r="E5871" s="23"/>
    </row>
    <row r="5872" spans="1:5" ht="20" customHeight="1">
      <c r="A5872" s="19" t="s">
        <v>10258</v>
      </c>
      <c r="B5872" s="20" t="s">
        <v>10256</v>
      </c>
      <c r="C5872" s="21" t="s">
        <v>296</v>
      </c>
      <c r="D5872" s="22">
        <v>39</v>
      </c>
      <c r="E5872" s="23"/>
    </row>
    <row r="5873" spans="1:5" ht="20" customHeight="1">
      <c r="A5873" s="19" t="s">
        <v>10259</v>
      </c>
      <c r="B5873" s="20" t="s">
        <v>10260</v>
      </c>
      <c r="C5873" s="21" t="s">
        <v>345</v>
      </c>
      <c r="D5873" s="22">
        <v>66</v>
      </c>
      <c r="E5873" s="23"/>
    </row>
    <row r="5874" spans="1:5" ht="20" customHeight="1">
      <c r="A5874" s="19" t="s">
        <v>10261</v>
      </c>
      <c r="B5874" s="20" t="s">
        <v>10260</v>
      </c>
      <c r="C5874" s="21" t="s">
        <v>345</v>
      </c>
      <c r="D5874" s="22">
        <v>66</v>
      </c>
      <c r="E5874" s="23"/>
    </row>
    <row r="5875" spans="1:5" ht="20" customHeight="1">
      <c r="A5875" s="19" t="s">
        <v>10262</v>
      </c>
      <c r="B5875" s="20" t="s">
        <v>10263</v>
      </c>
      <c r="C5875" s="21" t="s">
        <v>296</v>
      </c>
      <c r="D5875" s="22">
        <v>43</v>
      </c>
      <c r="E5875" s="23"/>
    </row>
    <row r="5876" spans="1:5" ht="20" customHeight="1">
      <c r="A5876" s="19" t="s">
        <v>10264</v>
      </c>
      <c r="B5876" s="20" t="s">
        <v>10263</v>
      </c>
      <c r="C5876" s="21" t="s">
        <v>296</v>
      </c>
      <c r="D5876" s="22">
        <v>43</v>
      </c>
      <c r="E5876" s="23"/>
    </row>
    <row r="5877" spans="1:5" ht="20" customHeight="1">
      <c r="A5877" s="19" t="s">
        <v>10265</v>
      </c>
      <c r="B5877" s="20" t="s">
        <v>10266</v>
      </c>
      <c r="C5877" s="21" t="s">
        <v>345</v>
      </c>
      <c r="D5877" s="22">
        <v>66</v>
      </c>
      <c r="E5877" s="23"/>
    </row>
    <row r="5878" spans="1:5" ht="20" customHeight="1">
      <c r="A5878" s="19" t="s">
        <v>10267</v>
      </c>
      <c r="B5878" s="20" t="s">
        <v>10268</v>
      </c>
      <c r="C5878" s="21" t="s">
        <v>296</v>
      </c>
      <c r="D5878" s="22">
        <v>53</v>
      </c>
      <c r="E5878" s="23"/>
    </row>
    <row r="5879" spans="1:5" ht="20" customHeight="1">
      <c r="A5879" s="19" t="s">
        <v>10269</v>
      </c>
      <c r="B5879" s="20" t="s">
        <v>10270</v>
      </c>
      <c r="C5879" s="21" t="s">
        <v>345</v>
      </c>
      <c r="D5879" s="22">
        <v>66</v>
      </c>
      <c r="E5879" s="23"/>
    </row>
    <row r="5880" spans="1:5" ht="20" customHeight="1">
      <c r="A5880" s="19" t="s">
        <v>10271</v>
      </c>
      <c r="B5880" s="20" t="s">
        <v>10272</v>
      </c>
      <c r="C5880" s="21" t="s">
        <v>345</v>
      </c>
      <c r="D5880" s="22">
        <v>67</v>
      </c>
      <c r="E5880" s="23"/>
    </row>
    <row r="5881" spans="1:5" ht="20" customHeight="1">
      <c r="A5881" s="19" t="s">
        <v>10273</v>
      </c>
      <c r="B5881" s="20" t="s">
        <v>10274</v>
      </c>
      <c r="C5881" s="21" t="s">
        <v>345</v>
      </c>
      <c r="D5881" s="22">
        <v>65</v>
      </c>
      <c r="E5881" s="23"/>
    </row>
    <row r="5882" spans="1:5" ht="20" customHeight="1">
      <c r="A5882" s="19" t="s">
        <v>10275</v>
      </c>
      <c r="B5882" s="20" t="s">
        <v>10274</v>
      </c>
      <c r="C5882" s="21" t="s">
        <v>345</v>
      </c>
      <c r="D5882" s="22">
        <v>65</v>
      </c>
      <c r="E5882" s="23"/>
    </row>
    <row r="5883" spans="1:5" ht="20" customHeight="1">
      <c r="A5883" s="19" t="s">
        <v>10276</v>
      </c>
      <c r="B5883" s="20" t="s">
        <v>10274</v>
      </c>
      <c r="C5883" s="21" t="s">
        <v>345</v>
      </c>
      <c r="D5883" s="22">
        <v>65</v>
      </c>
      <c r="E5883" s="23"/>
    </row>
    <row r="5884" spans="1:5" ht="20" customHeight="1">
      <c r="A5884" s="19" t="s">
        <v>10277</v>
      </c>
      <c r="B5884" s="20" t="s">
        <v>10278</v>
      </c>
      <c r="C5884" s="21" t="s">
        <v>296</v>
      </c>
      <c r="D5884" s="22">
        <v>60</v>
      </c>
      <c r="E5884" s="23"/>
    </row>
    <row r="5885" spans="1:5" ht="20" customHeight="1">
      <c r="A5885" s="19" t="s">
        <v>10279</v>
      </c>
      <c r="B5885" s="20" t="s">
        <v>10278</v>
      </c>
      <c r="C5885" s="21" t="s">
        <v>296</v>
      </c>
      <c r="D5885" s="22">
        <v>60</v>
      </c>
      <c r="E5885" s="23"/>
    </row>
    <row r="5886" spans="1:5" ht="20" customHeight="1">
      <c r="A5886" s="19" t="s">
        <v>10280</v>
      </c>
      <c r="B5886" s="20" t="s">
        <v>10278</v>
      </c>
      <c r="C5886" s="21" t="s">
        <v>296</v>
      </c>
      <c r="D5886" s="22">
        <v>60</v>
      </c>
      <c r="E5886" s="23"/>
    </row>
    <row r="5887" spans="1:5" ht="20" customHeight="1">
      <c r="A5887" s="19" t="s">
        <v>10281</v>
      </c>
      <c r="B5887" s="20" t="s">
        <v>10278</v>
      </c>
      <c r="C5887" s="21" t="s">
        <v>296</v>
      </c>
      <c r="D5887" s="22">
        <v>60</v>
      </c>
      <c r="E5887" s="23"/>
    </row>
    <row r="5888" spans="1:5" ht="20" customHeight="1">
      <c r="A5888" s="19" t="s">
        <v>10282</v>
      </c>
      <c r="B5888" s="20" t="s">
        <v>10278</v>
      </c>
      <c r="C5888" s="21" t="s">
        <v>296</v>
      </c>
      <c r="D5888" s="22">
        <v>60</v>
      </c>
      <c r="E5888" s="23"/>
    </row>
    <row r="5889" spans="1:5" ht="20" customHeight="1">
      <c r="A5889" s="19" t="s">
        <v>10283</v>
      </c>
      <c r="B5889" s="20" t="s">
        <v>10278</v>
      </c>
      <c r="C5889" s="21" t="s">
        <v>296</v>
      </c>
      <c r="D5889" s="22">
        <v>60</v>
      </c>
      <c r="E5889" s="23"/>
    </row>
    <row r="5890" spans="1:5" ht="20" customHeight="1">
      <c r="A5890" s="19" t="s">
        <v>10284</v>
      </c>
      <c r="B5890" s="20" t="s">
        <v>10278</v>
      </c>
      <c r="C5890" s="21" t="s">
        <v>296</v>
      </c>
      <c r="D5890" s="22">
        <v>60</v>
      </c>
      <c r="E5890" s="23"/>
    </row>
    <row r="5891" spans="1:5" ht="20" customHeight="1">
      <c r="A5891" s="19" t="s">
        <v>10285</v>
      </c>
      <c r="B5891" s="20" t="s">
        <v>10278</v>
      </c>
      <c r="C5891" s="21" t="s">
        <v>296</v>
      </c>
      <c r="D5891" s="22">
        <v>60</v>
      </c>
      <c r="E5891" s="23"/>
    </row>
    <row r="5892" spans="1:5" ht="20" customHeight="1">
      <c r="A5892" s="19" t="s">
        <v>10286</v>
      </c>
      <c r="B5892" s="20" t="s">
        <v>10287</v>
      </c>
      <c r="C5892" s="21" t="s">
        <v>345</v>
      </c>
      <c r="D5892" s="22">
        <v>66</v>
      </c>
      <c r="E5892" s="23"/>
    </row>
    <row r="5893" spans="1:5" ht="20" customHeight="1">
      <c r="A5893" s="19" t="s">
        <v>10288</v>
      </c>
      <c r="B5893" s="20" t="s">
        <v>10289</v>
      </c>
      <c r="C5893" s="21" t="s">
        <v>296</v>
      </c>
      <c r="D5893" s="22">
        <v>40</v>
      </c>
      <c r="E5893" s="23"/>
    </row>
    <row r="5894" spans="1:5" ht="20" customHeight="1">
      <c r="A5894" s="19" t="s">
        <v>10290</v>
      </c>
      <c r="B5894" s="20" t="s">
        <v>10289</v>
      </c>
      <c r="C5894" s="21" t="s">
        <v>296</v>
      </c>
      <c r="D5894" s="22">
        <v>40</v>
      </c>
      <c r="E5894" s="23"/>
    </row>
    <row r="5895" spans="1:5" ht="20" customHeight="1">
      <c r="A5895" s="19" t="s">
        <v>10291</v>
      </c>
      <c r="B5895" s="20" t="s">
        <v>10292</v>
      </c>
      <c r="C5895" s="21" t="s">
        <v>296</v>
      </c>
      <c r="D5895" s="22">
        <v>44</v>
      </c>
      <c r="E5895" s="23"/>
    </row>
    <row r="5896" spans="1:5" ht="20" customHeight="1">
      <c r="A5896" s="19" t="s">
        <v>10293</v>
      </c>
      <c r="B5896" s="20" t="s">
        <v>10294</v>
      </c>
      <c r="C5896" s="21" t="s">
        <v>345</v>
      </c>
      <c r="D5896" s="22">
        <v>66</v>
      </c>
      <c r="E5896" s="23"/>
    </row>
    <row r="5897" spans="1:5" ht="20" customHeight="1">
      <c r="A5897" s="19" t="s">
        <v>10295</v>
      </c>
      <c r="B5897" s="20" t="s">
        <v>10294</v>
      </c>
      <c r="C5897" s="21" t="s">
        <v>345</v>
      </c>
      <c r="D5897" s="22">
        <v>66</v>
      </c>
      <c r="E5897" s="23"/>
    </row>
    <row r="5898" spans="1:5" ht="20" customHeight="1">
      <c r="A5898" s="19" t="s">
        <v>10296</v>
      </c>
      <c r="B5898" s="20" t="s">
        <v>10294</v>
      </c>
      <c r="C5898" s="21" t="s">
        <v>345</v>
      </c>
      <c r="D5898" s="22">
        <v>66</v>
      </c>
      <c r="E5898" s="23"/>
    </row>
    <row r="5899" spans="1:5" ht="20" customHeight="1">
      <c r="A5899" s="19" t="s">
        <v>10297</v>
      </c>
      <c r="B5899" s="20" t="s">
        <v>10298</v>
      </c>
      <c r="C5899" s="21" t="s">
        <v>296</v>
      </c>
      <c r="D5899" s="22">
        <v>61</v>
      </c>
      <c r="E5899" s="23"/>
    </row>
    <row r="5900" spans="1:5" ht="20" customHeight="1">
      <c r="A5900" s="19" t="s">
        <v>10299</v>
      </c>
      <c r="B5900" s="20" t="s">
        <v>10298</v>
      </c>
      <c r="C5900" s="21" t="s">
        <v>296</v>
      </c>
      <c r="D5900" s="22">
        <v>61</v>
      </c>
      <c r="E5900" s="23"/>
    </row>
    <row r="5901" spans="1:5" ht="20" customHeight="1">
      <c r="A5901" s="19" t="s">
        <v>10300</v>
      </c>
      <c r="B5901" s="20" t="s">
        <v>10301</v>
      </c>
      <c r="C5901" s="21" t="s">
        <v>296</v>
      </c>
      <c r="D5901" s="22">
        <v>41</v>
      </c>
      <c r="E5901" s="23"/>
    </row>
    <row r="5902" spans="1:5" ht="20" customHeight="1">
      <c r="A5902" s="19" t="s">
        <v>10302</v>
      </c>
      <c r="B5902" s="20" t="s">
        <v>10303</v>
      </c>
      <c r="C5902" s="21" t="s">
        <v>296</v>
      </c>
      <c r="D5902" s="22">
        <v>62</v>
      </c>
      <c r="E5902" s="23"/>
    </row>
    <row r="5903" spans="1:5" ht="20" customHeight="1">
      <c r="A5903" s="19" t="s">
        <v>159</v>
      </c>
      <c r="B5903" s="20" t="s">
        <v>160</v>
      </c>
      <c r="C5903" s="21" t="s">
        <v>139</v>
      </c>
      <c r="D5903" s="22">
        <v>63</v>
      </c>
      <c r="E5903" s="23"/>
    </row>
    <row r="5904" spans="1:5" ht="20" customHeight="1">
      <c r="A5904" s="19" t="s">
        <v>10304</v>
      </c>
      <c r="B5904" s="20" t="s">
        <v>10305</v>
      </c>
      <c r="C5904" s="21" t="s">
        <v>296</v>
      </c>
      <c r="D5904" s="22">
        <v>33</v>
      </c>
      <c r="E5904" s="23"/>
    </row>
    <row r="5905" spans="1:5" ht="20" customHeight="1">
      <c r="A5905" s="19" t="s">
        <v>10306</v>
      </c>
      <c r="B5905" s="20" t="s">
        <v>10307</v>
      </c>
      <c r="C5905" s="21" t="s">
        <v>345</v>
      </c>
      <c r="D5905" s="22">
        <v>66</v>
      </c>
      <c r="E5905" s="23"/>
    </row>
    <row r="5906" spans="1:5" ht="20" customHeight="1">
      <c r="A5906" s="19" t="s">
        <v>10308</v>
      </c>
      <c r="B5906" s="20" t="s">
        <v>10309</v>
      </c>
      <c r="C5906" s="21" t="s">
        <v>345</v>
      </c>
      <c r="D5906" s="22">
        <v>67</v>
      </c>
      <c r="E5906" s="23"/>
    </row>
    <row r="5907" spans="1:5" ht="20" customHeight="1">
      <c r="A5907" s="19" t="s">
        <v>10310</v>
      </c>
      <c r="B5907" s="20" t="s">
        <v>10311</v>
      </c>
      <c r="C5907" s="21" t="s">
        <v>345</v>
      </c>
      <c r="D5907" s="22">
        <v>66</v>
      </c>
      <c r="E5907" s="23"/>
    </row>
    <row r="5908" spans="1:5" ht="20" customHeight="1">
      <c r="A5908" s="19" t="s">
        <v>10312</v>
      </c>
      <c r="B5908" s="20" t="s">
        <v>10313</v>
      </c>
      <c r="C5908" s="21" t="s">
        <v>345</v>
      </c>
      <c r="D5908" s="22">
        <v>65</v>
      </c>
      <c r="E5908" s="23"/>
    </row>
    <row r="5909" spans="1:5" ht="20" customHeight="1">
      <c r="A5909" s="19" t="s">
        <v>10314</v>
      </c>
      <c r="B5909" s="20" t="s">
        <v>10315</v>
      </c>
      <c r="C5909" s="21" t="s">
        <v>345</v>
      </c>
      <c r="D5909" s="22">
        <v>66</v>
      </c>
      <c r="E5909" s="23"/>
    </row>
    <row r="5910" spans="1:5" ht="20" customHeight="1">
      <c r="A5910" s="19" t="s">
        <v>10316</v>
      </c>
      <c r="B5910" s="20" t="s">
        <v>10317</v>
      </c>
      <c r="C5910" s="21" t="s">
        <v>345</v>
      </c>
      <c r="D5910" s="22">
        <v>66</v>
      </c>
      <c r="E5910" s="23"/>
    </row>
    <row r="5911" spans="1:5" ht="20" customHeight="1">
      <c r="A5911" s="19" t="s">
        <v>10318</v>
      </c>
      <c r="B5911" s="20" t="s">
        <v>10317</v>
      </c>
      <c r="C5911" s="21" t="s">
        <v>345</v>
      </c>
      <c r="D5911" s="22">
        <v>66</v>
      </c>
      <c r="E5911" s="23"/>
    </row>
    <row r="5912" spans="1:5" ht="20" customHeight="1">
      <c r="A5912" s="19" t="s">
        <v>10319</v>
      </c>
      <c r="B5912" s="20" t="s">
        <v>10320</v>
      </c>
      <c r="C5912" s="21" t="s">
        <v>345</v>
      </c>
      <c r="D5912" s="22">
        <v>66</v>
      </c>
      <c r="E5912" s="23"/>
    </row>
    <row r="5913" spans="1:5" ht="20" customHeight="1">
      <c r="A5913" s="19" t="s">
        <v>10321</v>
      </c>
      <c r="B5913" s="20" t="s">
        <v>10322</v>
      </c>
      <c r="C5913" s="21" t="s">
        <v>296</v>
      </c>
      <c r="D5913" s="22">
        <v>55</v>
      </c>
      <c r="E5913" s="23"/>
    </row>
    <row r="5914" spans="1:5" ht="20" customHeight="1">
      <c r="A5914" s="19" t="s">
        <v>10323</v>
      </c>
      <c r="B5914" s="20" t="s">
        <v>10322</v>
      </c>
      <c r="C5914" s="21" t="s">
        <v>296</v>
      </c>
      <c r="D5914" s="22">
        <v>55</v>
      </c>
      <c r="E5914" s="23"/>
    </row>
    <row r="5915" spans="1:5" ht="20" customHeight="1">
      <c r="A5915" s="19" t="s">
        <v>10324</v>
      </c>
      <c r="B5915" s="20" t="s">
        <v>10322</v>
      </c>
      <c r="C5915" s="21" t="s">
        <v>296</v>
      </c>
      <c r="D5915" s="22">
        <v>55</v>
      </c>
      <c r="E5915" s="23"/>
    </row>
    <row r="5916" spans="1:5" ht="20" customHeight="1">
      <c r="A5916" s="19" t="s">
        <v>10325</v>
      </c>
      <c r="B5916" s="20" t="s">
        <v>10326</v>
      </c>
      <c r="C5916" s="21" t="s">
        <v>345</v>
      </c>
      <c r="D5916" s="22">
        <v>66</v>
      </c>
      <c r="E5916" s="23"/>
    </row>
    <row r="5917" spans="1:5" ht="20" customHeight="1">
      <c r="A5917" s="19" t="s">
        <v>10327</v>
      </c>
      <c r="B5917" s="20" t="s">
        <v>10328</v>
      </c>
      <c r="C5917" s="21" t="s">
        <v>345</v>
      </c>
      <c r="D5917" s="22">
        <v>65</v>
      </c>
      <c r="E5917" s="23"/>
    </row>
    <row r="5918" spans="1:5" ht="20" customHeight="1">
      <c r="A5918" s="19" t="s">
        <v>10329</v>
      </c>
      <c r="B5918" s="20" t="s">
        <v>10330</v>
      </c>
      <c r="C5918" s="21" t="s">
        <v>345</v>
      </c>
      <c r="D5918" s="22">
        <v>66</v>
      </c>
      <c r="E5918" s="23"/>
    </row>
    <row r="5919" spans="1:5" ht="20" customHeight="1">
      <c r="A5919" s="19" t="s">
        <v>10331</v>
      </c>
      <c r="B5919" s="20" t="s">
        <v>10332</v>
      </c>
      <c r="C5919" s="21" t="s">
        <v>345</v>
      </c>
      <c r="D5919" s="22">
        <v>66</v>
      </c>
      <c r="E5919" s="23"/>
    </row>
    <row r="5920" spans="1:5" ht="20" customHeight="1">
      <c r="A5920" s="19" t="s">
        <v>10333</v>
      </c>
      <c r="B5920" s="20" t="s">
        <v>10332</v>
      </c>
      <c r="C5920" s="21" t="s">
        <v>345</v>
      </c>
      <c r="D5920" s="22">
        <v>66</v>
      </c>
      <c r="E5920" s="23"/>
    </row>
    <row r="5921" spans="1:5" ht="20" customHeight="1">
      <c r="A5921" s="19" t="s">
        <v>10334</v>
      </c>
      <c r="B5921" s="20" t="s">
        <v>10335</v>
      </c>
      <c r="C5921" s="21" t="s">
        <v>345</v>
      </c>
      <c r="D5921" s="22">
        <v>64</v>
      </c>
      <c r="E5921" s="23"/>
    </row>
    <row r="5922" spans="1:5" ht="20" customHeight="1">
      <c r="A5922" s="19" t="s">
        <v>10336</v>
      </c>
      <c r="B5922" s="20" t="s">
        <v>10337</v>
      </c>
      <c r="C5922" s="21" t="s">
        <v>296</v>
      </c>
      <c r="D5922" s="22">
        <v>34</v>
      </c>
      <c r="E5922" s="23"/>
    </row>
    <row r="5923" spans="1:5" ht="20" customHeight="1">
      <c r="A5923" s="19" t="s">
        <v>10338</v>
      </c>
      <c r="B5923" s="20" t="s">
        <v>10339</v>
      </c>
      <c r="C5923" s="21" t="s">
        <v>345</v>
      </c>
      <c r="D5923" s="22">
        <v>66</v>
      </c>
      <c r="E5923" s="23"/>
    </row>
    <row r="5924" spans="1:5" ht="20" customHeight="1">
      <c r="A5924" s="19" t="s">
        <v>10340</v>
      </c>
      <c r="B5924" s="20" t="s">
        <v>10341</v>
      </c>
      <c r="C5924" s="21" t="s">
        <v>345</v>
      </c>
      <c r="D5924" s="22">
        <v>66</v>
      </c>
      <c r="E5924" s="23"/>
    </row>
    <row r="5925" spans="1:5" ht="20" customHeight="1">
      <c r="A5925" s="19" t="s">
        <v>10342</v>
      </c>
      <c r="B5925" s="20" t="s">
        <v>10343</v>
      </c>
      <c r="C5925" s="21" t="s">
        <v>345</v>
      </c>
      <c r="D5925" s="22">
        <v>65</v>
      </c>
      <c r="E5925" s="23"/>
    </row>
    <row r="5926" spans="1:5" ht="20" customHeight="1">
      <c r="A5926" s="19" t="s">
        <v>10344</v>
      </c>
      <c r="B5926" s="20" t="s">
        <v>10345</v>
      </c>
      <c r="C5926" s="21" t="s">
        <v>296</v>
      </c>
      <c r="D5926" s="22">
        <v>35</v>
      </c>
      <c r="E5926" s="23"/>
    </row>
    <row r="5927" spans="1:5" ht="20" customHeight="1">
      <c r="A5927" s="19" t="s">
        <v>10346</v>
      </c>
      <c r="B5927" s="20" t="s">
        <v>10345</v>
      </c>
      <c r="C5927" s="21" t="s">
        <v>296</v>
      </c>
      <c r="D5927" s="22">
        <v>35</v>
      </c>
      <c r="E5927" s="23"/>
    </row>
    <row r="5928" spans="1:5" ht="20" customHeight="1">
      <c r="A5928" s="19" t="s">
        <v>10347</v>
      </c>
      <c r="B5928" s="20" t="s">
        <v>10345</v>
      </c>
      <c r="C5928" s="21" t="s">
        <v>296</v>
      </c>
      <c r="D5928" s="22">
        <v>35</v>
      </c>
      <c r="E5928" s="23"/>
    </row>
    <row r="5929" spans="1:5" ht="20" customHeight="1">
      <c r="A5929" s="19" t="s">
        <v>10348</v>
      </c>
      <c r="B5929" s="20" t="s">
        <v>10349</v>
      </c>
      <c r="C5929" s="21" t="s">
        <v>345</v>
      </c>
      <c r="D5929" s="22">
        <v>66</v>
      </c>
      <c r="E5929" s="23"/>
    </row>
    <row r="5930" spans="1:5" ht="20" customHeight="1">
      <c r="A5930" s="19" t="s">
        <v>10350</v>
      </c>
      <c r="B5930" s="20" t="s">
        <v>10351</v>
      </c>
      <c r="C5930" s="21" t="s">
        <v>345</v>
      </c>
      <c r="D5930" s="22">
        <v>66</v>
      </c>
      <c r="E5930" s="23"/>
    </row>
    <row r="5931" spans="1:5" ht="20" customHeight="1">
      <c r="A5931" s="19" t="s">
        <v>10352</v>
      </c>
      <c r="B5931" s="20" t="s">
        <v>10351</v>
      </c>
      <c r="C5931" s="21" t="s">
        <v>345</v>
      </c>
      <c r="D5931" s="22">
        <v>66</v>
      </c>
      <c r="E5931" s="23"/>
    </row>
    <row r="5932" spans="1:5" ht="20" customHeight="1">
      <c r="A5932" s="19" t="s">
        <v>10353</v>
      </c>
      <c r="B5932" s="20" t="s">
        <v>10354</v>
      </c>
      <c r="C5932" s="21" t="s">
        <v>345</v>
      </c>
      <c r="D5932" s="22">
        <v>66</v>
      </c>
      <c r="E5932" s="23"/>
    </row>
    <row r="5933" spans="1:5" ht="20" customHeight="1">
      <c r="A5933" s="19" t="s">
        <v>10355</v>
      </c>
      <c r="B5933" s="20" t="s">
        <v>10356</v>
      </c>
      <c r="C5933" s="21" t="s">
        <v>345</v>
      </c>
      <c r="D5933" s="22">
        <v>66</v>
      </c>
      <c r="E5933" s="23"/>
    </row>
    <row r="5934" spans="1:5" ht="20" customHeight="1">
      <c r="A5934" s="19" t="s">
        <v>10357</v>
      </c>
      <c r="B5934" s="20" t="s">
        <v>10358</v>
      </c>
      <c r="C5934" s="21" t="s">
        <v>345</v>
      </c>
      <c r="D5934" s="22">
        <v>65</v>
      </c>
      <c r="E5934" s="23"/>
    </row>
    <row r="5935" spans="1:5" ht="20" customHeight="1">
      <c r="A5935" s="19" t="s">
        <v>10359</v>
      </c>
      <c r="B5935" s="20" t="s">
        <v>10358</v>
      </c>
      <c r="C5935" s="21" t="s">
        <v>345</v>
      </c>
      <c r="D5935" s="22">
        <v>65</v>
      </c>
      <c r="E5935" s="23"/>
    </row>
    <row r="5936" spans="1:5" ht="20" customHeight="1">
      <c r="A5936" s="19" t="s">
        <v>10360</v>
      </c>
      <c r="B5936" s="20" t="s">
        <v>10361</v>
      </c>
      <c r="C5936" s="21" t="s">
        <v>345</v>
      </c>
      <c r="D5936" s="22">
        <v>66</v>
      </c>
      <c r="E5936" s="23"/>
    </row>
    <row r="5937" spans="1:5" ht="20" customHeight="1">
      <c r="A5937" s="19" t="s">
        <v>10362</v>
      </c>
      <c r="B5937" s="20" t="s">
        <v>10363</v>
      </c>
      <c r="C5937" s="21" t="s">
        <v>345</v>
      </c>
      <c r="D5937" s="22">
        <v>66</v>
      </c>
      <c r="E5937" s="23"/>
    </row>
    <row r="5938" spans="1:5" ht="20" customHeight="1">
      <c r="A5938" s="19" t="s">
        <v>10364</v>
      </c>
      <c r="B5938" s="20" t="s">
        <v>10363</v>
      </c>
      <c r="C5938" s="21" t="s">
        <v>345</v>
      </c>
      <c r="D5938" s="22">
        <v>66</v>
      </c>
      <c r="E5938" s="23"/>
    </row>
    <row r="5939" spans="1:5" ht="20" customHeight="1">
      <c r="A5939" s="19" t="s">
        <v>10365</v>
      </c>
      <c r="B5939" s="20" t="s">
        <v>10363</v>
      </c>
      <c r="C5939" s="21" t="s">
        <v>345</v>
      </c>
      <c r="D5939" s="22">
        <v>66</v>
      </c>
      <c r="E5939" s="23"/>
    </row>
    <row r="5940" spans="1:5" ht="20" customHeight="1">
      <c r="A5940" s="19" t="s">
        <v>283</v>
      </c>
      <c r="B5940" s="20" t="s">
        <v>286</v>
      </c>
      <c r="C5940" s="21" t="s">
        <v>139</v>
      </c>
      <c r="D5940" s="22">
        <v>63</v>
      </c>
      <c r="E5940" s="23"/>
    </row>
    <row r="5941" spans="1:5" ht="20" customHeight="1">
      <c r="A5941" s="19" t="s">
        <v>10366</v>
      </c>
      <c r="B5941" s="20" t="s">
        <v>10367</v>
      </c>
      <c r="C5941" s="21" t="s">
        <v>296</v>
      </c>
      <c r="D5941" s="22">
        <v>39</v>
      </c>
      <c r="E5941" s="23"/>
    </row>
    <row r="5942" spans="1:5" ht="20" customHeight="1">
      <c r="A5942" s="19" t="s">
        <v>10368</v>
      </c>
      <c r="B5942" s="20" t="s">
        <v>10367</v>
      </c>
      <c r="C5942" s="21" t="s">
        <v>296</v>
      </c>
      <c r="D5942" s="22">
        <v>39</v>
      </c>
      <c r="E5942" s="23"/>
    </row>
    <row r="5943" spans="1:5" ht="20" customHeight="1">
      <c r="A5943" s="19" t="s">
        <v>10369</v>
      </c>
      <c r="B5943" s="20" t="s">
        <v>10367</v>
      </c>
      <c r="C5943" s="21" t="s">
        <v>296</v>
      </c>
      <c r="D5943" s="22">
        <v>39</v>
      </c>
      <c r="E5943" s="23"/>
    </row>
    <row r="5944" spans="1:5" ht="20" customHeight="1">
      <c r="A5944" s="19" t="s">
        <v>10370</v>
      </c>
      <c r="B5944" s="20" t="s">
        <v>10371</v>
      </c>
      <c r="C5944" s="21" t="s">
        <v>345</v>
      </c>
      <c r="D5944" s="22">
        <v>66</v>
      </c>
      <c r="E5944" s="23"/>
    </row>
    <row r="5945" spans="1:5" ht="20" customHeight="1">
      <c r="A5945" s="19" t="s">
        <v>10372</v>
      </c>
      <c r="B5945" s="20" t="s">
        <v>10373</v>
      </c>
      <c r="C5945" s="21" t="s">
        <v>296</v>
      </c>
      <c r="D5945" s="22">
        <v>44</v>
      </c>
      <c r="E5945" s="23"/>
    </row>
    <row r="5946" spans="1:5" ht="20" customHeight="1">
      <c r="A5946" s="19" t="s">
        <v>10374</v>
      </c>
      <c r="B5946" s="20" t="s">
        <v>10375</v>
      </c>
      <c r="C5946" s="21" t="s">
        <v>345</v>
      </c>
      <c r="D5946" s="22">
        <v>66</v>
      </c>
      <c r="E5946" s="23"/>
    </row>
    <row r="5947" spans="1:5" ht="20" customHeight="1">
      <c r="A5947" s="19" t="s">
        <v>10376</v>
      </c>
      <c r="B5947" s="20" t="s">
        <v>10377</v>
      </c>
      <c r="C5947" s="21" t="s">
        <v>345</v>
      </c>
      <c r="D5947" s="22">
        <v>65</v>
      </c>
      <c r="E5947" s="23"/>
    </row>
    <row r="5948" spans="1:5" ht="20" customHeight="1">
      <c r="A5948" s="19" t="s">
        <v>10378</v>
      </c>
      <c r="B5948" s="20" t="s">
        <v>10379</v>
      </c>
      <c r="C5948" s="21" t="s">
        <v>345</v>
      </c>
      <c r="D5948" s="22">
        <v>67</v>
      </c>
      <c r="E5948" s="23"/>
    </row>
    <row r="5949" spans="1:5" ht="20" customHeight="1">
      <c r="A5949" s="19" t="s">
        <v>10380</v>
      </c>
      <c r="B5949" s="20" t="s">
        <v>10381</v>
      </c>
      <c r="C5949" s="21" t="s">
        <v>345</v>
      </c>
      <c r="D5949" s="22">
        <v>66</v>
      </c>
      <c r="E5949" s="23"/>
    </row>
    <row r="5950" spans="1:5" ht="20" customHeight="1">
      <c r="A5950" s="19" t="s">
        <v>10382</v>
      </c>
      <c r="B5950" s="20" t="s">
        <v>10383</v>
      </c>
      <c r="C5950" s="21" t="s">
        <v>345</v>
      </c>
      <c r="D5950" s="22">
        <v>66</v>
      </c>
      <c r="E5950" s="23"/>
    </row>
    <row r="5951" spans="1:5" ht="20" customHeight="1">
      <c r="A5951" s="19" t="s">
        <v>10384</v>
      </c>
      <c r="B5951" s="20" t="s">
        <v>10383</v>
      </c>
      <c r="C5951" s="21" t="s">
        <v>345</v>
      </c>
      <c r="D5951" s="22">
        <v>66</v>
      </c>
      <c r="E5951" s="23"/>
    </row>
    <row r="5952" spans="1:5" ht="20" customHeight="1">
      <c r="A5952" s="19" t="s">
        <v>10385</v>
      </c>
      <c r="B5952" s="20" t="s">
        <v>10386</v>
      </c>
      <c r="C5952" s="21" t="s">
        <v>345</v>
      </c>
      <c r="D5952" s="22">
        <v>66</v>
      </c>
      <c r="E5952" s="23"/>
    </row>
    <row r="5953" spans="1:5" ht="20" customHeight="1">
      <c r="A5953" s="19" t="s">
        <v>10387</v>
      </c>
      <c r="B5953" s="20" t="s">
        <v>10388</v>
      </c>
      <c r="C5953" s="21" t="s">
        <v>296</v>
      </c>
      <c r="D5953" s="22">
        <v>49</v>
      </c>
      <c r="E5953" s="23"/>
    </row>
    <row r="5954" spans="1:5" ht="20" customHeight="1">
      <c r="A5954" s="19" t="s">
        <v>10389</v>
      </c>
      <c r="B5954" s="20" t="s">
        <v>10388</v>
      </c>
      <c r="C5954" s="21" t="s">
        <v>296</v>
      </c>
      <c r="D5954" s="22">
        <v>49</v>
      </c>
      <c r="E5954" s="23"/>
    </row>
    <row r="5955" spans="1:5" ht="20" customHeight="1">
      <c r="A5955" s="19" t="s">
        <v>10390</v>
      </c>
      <c r="B5955" s="20" t="s">
        <v>10391</v>
      </c>
      <c r="C5955" s="21" t="s">
        <v>345</v>
      </c>
      <c r="D5955" s="22">
        <v>66</v>
      </c>
      <c r="E5955" s="23"/>
    </row>
    <row r="5956" spans="1:5" ht="20" customHeight="1">
      <c r="A5956" s="19" t="s">
        <v>10392</v>
      </c>
      <c r="B5956" s="20" t="s">
        <v>10393</v>
      </c>
      <c r="C5956" s="21" t="s">
        <v>345</v>
      </c>
      <c r="D5956" s="22">
        <v>65</v>
      </c>
      <c r="E5956" s="23"/>
    </row>
    <row r="5957" spans="1:5" ht="20" customHeight="1">
      <c r="A5957" s="19" t="s">
        <v>10394</v>
      </c>
      <c r="B5957" s="20" t="s">
        <v>10395</v>
      </c>
      <c r="C5957" s="21" t="s">
        <v>345</v>
      </c>
      <c r="D5957" s="22">
        <v>66</v>
      </c>
      <c r="E5957" s="23"/>
    </row>
    <row r="5958" spans="1:5" ht="20" customHeight="1">
      <c r="A5958" s="19" t="s">
        <v>10396</v>
      </c>
      <c r="B5958" s="20" t="s">
        <v>10397</v>
      </c>
      <c r="C5958" s="21" t="s">
        <v>345</v>
      </c>
      <c r="D5958" s="22">
        <v>66</v>
      </c>
      <c r="E5958" s="23"/>
    </row>
    <row r="5959" spans="1:5" ht="20" customHeight="1">
      <c r="A5959" s="19" t="s">
        <v>10398</v>
      </c>
      <c r="B5959" s="20" t="s">
        <v>10397</v>
      </c>
      <c r="C5959" s="21" t="s">
        <v>345</v>
      </c>
      <c r="D5959" s="22">
        <v>66</v>
      </c>
      <c r="E5959" s="23"/>
    </row>
    <row r="5960" spans="1:5" ht="20" customHeight="1">
      <c r="A5960" s="19" t="s">
        <v>10399</v>
      </c>
      <c r="B5960" s="20" t="s">
        <v>10400</v>
      </c>
      <c r="C5960" s="21" t="s">
        <v>345</v>
      </c>
      <c r="D5960" s="22">
        <v>64</v>
      </c>
      <c r="E5960" s="23"/>
    </row>
    <row r="5961" spans="1:5" ht="20" customHeight="1">
      <c r="A5961" s="19" t="s">
        <v>10401</v>
      </c>
      <c r="B5961" s="20" t="s">
        <v>10400</v>
      </c>
      <c r="C5961" s="21" t="s">
        <v>345</v>
      </c>
      <c r="D5961" s="22">
        <v>64</v>
      </c>
      <c r="E5961" s="23"/>
    </row>
    <row r="5962" spans="1:5" ht="20" customHeight="1">
      <c r="A5962" s="19" t="s">
        <v>10402</v>
      </c>
      <c r="B5962" s="20" t="s">
        <v>10400</v>
      </c>
      <c r="C5962" s="21" t="s">
        <v>345</v>
      </c>
      <c r="D5962" s="22">
        <v>64</v>
      </c>
      <c r="E5962" s="23"/>
    </row>
    <row r="5963" spans="1:5" ht="20" customHeight="1">
      <c r="A5963" s="19" t="s">
        <v>10403</v>
      </c>
      <c r="B5963" s="20" t="s">
        <v>10404</v>
      </c>
      <c r="C5963" s="21" t="s">
        <v>296</v>
      </c>
      <c r="D5963" s="22">
        <v>61</v>
      </c>
      <c r="E5963" s="23"/>
    </row>
    <row r="5964" spans="1:5" ht="20" customHeight="1">
      <c r="A5964" s="19" t="s">
        <v>10405</v>
      </c>
      <c r="B5964" s="20" t="s">
        <v>10404</v>
      </c>
      <c r="C5964" s="21" t="s">
        <v>296</v>
      </c>
      <c r="D5964" s="22">
        <v>61</v>
      </c>
      <c r="E5964" s="23"/>
    </row>
    <row r="5965" spans="1:5" ht="20" customHeight="1">
      <c r="A5965" s="19" t="s">
        <v>10406</v>
      </c>
      <c r="B5965" s="20" t="s">
        <v>10407</v>
      </c>
      <c r="C5965" s="21" t="s">
        <v>345</v>
      </c>
      <c r="D5965" s="22">
        <v>66</v>
      </c>
      <c r="E5965" s="23"/>
    </row>
    <row r="5966" spans="1:5" ht="20" customHeight="1">
      <c r="A5966" s="19" t="s">
        <v>10408</v>
      </c>
      <c r="B5966" s="20" t="s">
        <v>10409</v>
      </c>
      <c r="C5966" s="21" t="s">
        <v>296</v>
      </c>
      <c r="D5966" s="22">
        <v>56</v>
      </c>
      <c r="E5966" s="23"/>
    </row>
    <row r="5967" spans="1:5" ht="20" customHeight="1">
      <c r="A5967" s="19" t="s">
        <v>10410</v>
      </c>
      <c r="B5967" s="20" t="s">
        <v>10409</v>
      </c>
      <c r="C5967" s="21" t="s">
        <v>296</v>
      </c>
      <c r="D5967" s="22">
        <v>56</v>
      </c>
      <c r="E5967" s="23"/>
    </row>
    <row r="5968" spans="1:5" ht="20" customHeight="1">
      <c r="A5968" s="19" t="s">
        <v>10411</v>
      </c>
      <c r="B5968" s="20" t="s">
        <v>10409</v>
      </c>
      <c r="C5968" s="21" t="s">
        <v>296</v>
      </c>
      <c r="D5968" s="22">
        <v>56</v>
      </c>
      <c r="E5968" s="23"/>
    </row>
    <row r="5969" spans="1:5" ht="20" customHeight="1">
      <c r="A5969" s="19" t="s">
        <v>10412</v>
      </c>
      <c r="B5969" s="20" t="s">
        <v>10413</v>
      </c>
      <c r="C5969" s="21" t="s">
        <v>345</v>
      </c>
      <c r="D5969" s="22">
        <v>67</v>
      </c>
      <c r="E5969" s="23"/>
    </row>
    <row r="5970" spans="1:5" ht="20" customHeight="1">
      <c r="A5970" s="19" t="s">
        <v>10414</v>
      </c>
      <c r="B5970" s="20" t="s">
        <v>10415</v>
      </c>
      <c r="C5970" s="21" t="s">
        <v>345</v>
      </c>
      <c r="D5970" s="22">
        <v>66</v>
      </c>
      <c r="E5970" s="23"/>
    </row>
    <row r="5971" spans="1:5" ht="20" customHeight="1">
      <c r="A5971" s="19" t="s">
        <v>10416</v>
      </c>
      <c r="B5971" s="20" t="s">
        <v>10417</v>
      </c>
      <c r="C5971" s="21" t="s">
        <v>345</v>
      </c>
      <c r="D5971" s="22">
        <v>65</v>
      </c>
      <c r="E5971" s="23"/>
    </row>
    <row r="5972" spans="1:5" ht="20" customHeight="1">
      <c r="A5972" s="19" t="s">
        <v>10418</v>
      </c>
      <c r="B5972" s="20" t="s">
        <v>10419</v>
      </c>
      <c r="C5972" s="21" t="s">
        <v>345</v>
      </c>
      <c r="D5972" s="22">
        <v>66</v>
      </c>
      <c r="E5972" s="23"/>
    </row>
    <row r="5973" spans="1:5" ht="20" customHeight="1">
      <c r="A5973" s="19" t="s">
        <v>10420</v>
      </c>
      <c r="B5973" s="20" t="s">
        <v>10421</v>
      </c>
      <c r="C5973" s="21" t="s">
        <v>296</v>
      </c>
      <c r="D5973" s="22">
        <v>36</v>
      </c>
      <c r="E5973" s="23"/>
    </row>
    <row r="5974" spans="1:5" ht="20" customHeight="1">
      <c r="A5974" s="19" t="s">
        <v>10422</v>
      </c>
      <c r="B5974" s="20" t="s">
        <v>10421</v>
      </c>
      <c r="C5974" s="21" t="s">
        <v>296</v>
      </c>
      <c r="D5974" s="22">
        <v>36</v>
      </c>
      <c r="E5974" s="23"/>
    </row>
    <row r="5975" spans="1:5" ht="20" customHeight="1">
      <c r="A5975" s="19" t="s">
        <v>10423</v>
      </c>
      <c r="B5975" s="20" t="s">
        <v>10421</v>
      </c>
      <c r="C5975" s="21" t="s">
        <v>296</v>
      </c>
      <c r="D5975" s="22">
        <v>36</v>
      </c>
      <c r="E5975" s="23"/>
    </row>
    <row r="5976" spans="1:5" ht="20" customHeight="1">
      <c r="A5976" s="19" t="s">
        <v>10424</v>
      </c>
      <c r="B5976" s="20" t="s">
        <v>10425</v>
      </c>
      <c r="C5976" s="21" t="s">
        <v>345</v>
      </c>
      <c r="D5976" s="22">
        <v>66</v>
      </c>
      <c r="E5976" s="23"/>
    </row>
    <row r="5977" spans="1:5" ht="20" customHeight="1">
      <c r="A5977" s="19" t="s">
        <v>10426</v>
      </c>
      <c r="B5977" s="20" t="s">
        <v>10425</v>
      </c>
      <c r="C5977" s="21" t="s">
        <v>345</v>
      </c>
      <c r="D5977" s="22">
        <v>66</v>
      </c>
      <c r="E5977" s="23"/>
    </row>
    <row r="5978" spans="1:5" ht="20" customHeight="1">
      <c r="A5978" s="19" t="s">
        <v>10427</v>
      </c>
      <c r="B5978" s="20" t="s">
        <v>10428</v>
      </c>
      <c r="C5978" s="21" t="s">
        <v>296</v>
      </c>
      <c r="D5978" s="22">
        <v>40</v>
      </c>
      <c r="E5978" s="23"/>
    </row>
    <row r="5979" spans="1:5" ht="20" customHeight="1">
      <c r="A5979" s="19" t="s">
        <v>10429</v>
      </c>
      <c r="B5979" s="20" t="s">
        <v>10428</v>
      </c>
      <c r="C5979" s="21" t="s">
        <v>296</v>
      </c>
      <c r="D5979" s="22">
        <v>40</v>
      </c>
      <c r="E5979" s="23"/>
    </row>
    <row r="5980" spans="1:5" ht="20" customHeight="1">
      <c r="A5980" s="19" t="s">
        <v>10430</v>
      </c>
      <c r="B5980" s="20" t="s">
        <v>10431</v>
      </c>
      <c r="C5980" s="21" t="s">
        <v>345</v>
      </c>
      <c r="D5980" s="22">
        <v>66</v>
      </c>
      <c r="E5980" s="23"/>
    </row>
    <row r="5981" spans="1:5" ht="20" customHeight="1">
      <c r="A5981" s="19" t="s">
        <v>10432</v>
      </c>
      <c r="B5981" s="20" t="s">
        <v>10433</v>
      </c>
      <c r="C5981" s="21" t="s">
        <v>296</v>
      </c>
      <c r="D5981" s="22">
        <v>50</v>
      </c>
      <c r="E5981" s="23"/>
    </row>
    <row r="5982" spans="1:5" ht="20" customHeight="1">
      <c r="A5982" s="19" t="s">
        <v>10434</v>
      </c>
      <c r="B5982" s="20" t="s">
        <v>10435</v>
      </c>
      <c r="C5982" s="21" t="s">
        <v>345</v>
      </c>
      <c r="D5982" s="22">
        <v>66</v>
      </c>
      <c r="E5982" s="23"/>
    </row>
    <row r="5983" spans="1:5" ht="20" customHeight="1">
      <c r="A5983" s="19" t="s">
        <v>10436</v>
      </c>
      <c r="B5983" s="20" t="s">
        <v>10437</v>
      </c>
      <c r="C5983" s="21" t="s">
        <v>345</v>
      </c>
      <c r="D5983" s="22">
        <v>65</v>
      </c>
      <c r="E5983" s="23"/>
    </row>
    <row r="5984" spans="1:5" ht="20" customHeight="1">
      <c r="A5984" s="19" t="s">
        <v>10438</v>
      </c>
      <c r="B5984" s="20" t="s">
        <v>10437</v>
      </c>
      <c r="C5984" s="21" t="s">
        <v>345</v>
      </c>
      <c r="D5984" s="22">
        <v>65</v>
      </c>
      <c r="E5984" s="23"/>
    </row>
    <row r="5985" spans="1:5" ht="20" customHeight="1">
      <c r="A5985" s="19" t="s">
        <v>10439</v>
      </c>
      <c r="B5985" s="20" t="s">
        <v>10437</v>
      </c>
      <c r="C5985" s="21" t="s">
        <v>345</v>
      </c>
      <c r="D5985" s="22">
        <v>65</v>
      </c>
      <c r="E5985" s="23"/>
    </row>
    <row r="5986" spans="1:5" ht="20" customHeight="1">
      <c r="A5986" s="19" t="s">
        <v>10440</v>
      </c>
      <c r="B5986" s="20" t="s">
        <v>10441</v>
      </c>
      <c r="C5986" s="21" t="s">
        <v>296</v>
      </c>
      <c r="D5986" s="22">
        <v>62</v>
      </c>
      <c r="E5986" s="23"/>
    </row>
    <row r="5987" spans="1:5" ht="20" customHeight="1">
      <c r="A5987" s="19" t="s">
        <v>10442</v>
      </c>
      <c r="B5987" s="20" t="s">
        <v>10443</v>
      </c>
      <c r="C5987" s="21" t="s">
        <v>296</v>
      </c>
      <c r="D5987" s="22">
        <v>57</v>
      </c>
      <c r="E5987" s="23"/>
    </row>
    <row r="5988" spans="1:5" ht="20" customHeight="1">
      <c r="A5988" s="19" t="s">
        <v>10444</v>
      </c>
      <c r="B5988" s="20" t="s">
        <v>10443</v>
      </c>
      <c r="C5988" s="21" t="s">
        <v>296</v>
      </c>
      <c r="D5988" s="22">
        <v>57</v>
      </c>
      <c r="E5988" s="23"/>
    </row>
    <row r="5989" spans="1:5" ht="20" customHeight="1">
      <c r="A5989" s="19" t="s">
        <v>10445</v>
      </c>
      <c r="B5989" s="20" t="s">
        <v>10443</v>
      </c>
      <c r="C5989" s="21" t="s">
        <v>296</v>
      </c>
      <c r="D5989" s="22">
        <v>57</v>
      </c>
      <c r="E5989" s="23"/>
    </row>
    <row r="5990" spans="1:5" ht="20" customHeight="1">
      <c r="A5990" s="19" t="s">
        <v>10446</v>
      </c>
      <c r="B5990" s="20" t="s">
        <v>10443</v>
      </c>
      <c r="C5990" s="21" t="s">
        <v>296</v>
      </c>
      <c r="D5990" s="22">
        <v>57</v>
      </c>
      <c r="E5990" s="23"/>
    </row>
    <row r="5991" spans="1:5" ht="20" customHeight="1">
      <c r="A5991" s="19" t="s">
        <v>10447</v>
      </c>
      <c r="B5991" s="20" t="s">
        <v>10443</v>
      </c>
      <c r="C5991" s="21" t="s">
        <v>296</v>
      </c>
      <c r="D5991" s="22">
        <v>57</v>
      </c>
      <c r="E5991" s="23"/>
    </row>
    <row r="5992" spans="1:5" ht="20" customHeight="1">
      <c r="A5992" s="19" t="s">
        <v>10448</v>
      </c>
      <c r="B5992" s="20" t="s">
        <v>10449</v>
      </c>
      <c r="C5992" s="21" t="s">
        <v>345</v>
      </c>
      <c r="D5992" s="22">
        <v>66</v>
      </c>
      <c r="E5992" s="23"/>
    </row>
    <row r="5993" spans="1:5" ht="20" customHeight="1">
      <c r="A5993" s="19" t="s">
        <v>10450</v>
      </c>
      <c r="B5993" s="20" t="s">
        <v>10451</v>
      </c>
      <c r="C5993" s="21" t="s">
        <v>296</v>
      </c>
      <c r="D5993" s="22">
        <v>37</v>
      </c>
      <c r="E5993" s="23"/>
    </row>
    <row r="5994" spans="1:5" ht="20" customHeight="1">
      <c r="A5994" s="19" t="s">
        <v>10452</v>
      </c>
      <c r="B5994" s="20" t="s">
        <v>10451</v>
      </c>
      <c r="C5994" s="21" t="s">
        <v>296</v>
      </c>
      <c r="D5994" s="22">
        <v>37</v>
      </c>
      <c r="E5994" s="23"/>
    </row>
    <row r="5995" spans="1:5" ht="20" customHeight="1">
      <c r="A5995" s="19" t="s">
        <v>10453</v>
      </c>
      <c r="B5995" s="20" t="s">
        <v>10454</v>
      </c>
      <c r="C5995" s="21" t="s">
        <v>296</v>
      </c>
      <c r="D5995" s="22">
        <v>41</v>
      </c>
      <c r="E5995" s="23"/>
    </row>
    <row r="5996" spans="1:5" ht="20" customHeight="1">
      <c r="A5996" s="19" t="s">
        <v>10455</v>
      </c>
      <c r="B5996" s="20" t="s">
        <v>10456</v>
      </c>
      <c r="C5996" s="21" t="s">
        <v>345</v>
      </c>
      <c r="D5996" s="22">
        <v>66</v>
      </c>
      <c r="E5996" s="23"/>
    </row>
    <row r="5997" spans="1:5" ht="20" customHeight="1">
      <c r="A5997" s="19" t="s">
        <v>10457</v>
      </c>
      <c r="B5997" s="20" t="s">
        <v>10456</v>
      </c>
      <c r="C5997" s="21" t="s">
        <v>345</v>
      </c>
      <c r="D5997" s="22">
        <v>66</v>
      </c>
      <c r="E5997" s="23"/>
    </row>
    <row r="5998" spans="1:5" ht="20" customHeight="1">
      <c r="A5998" s="19" t="s">
        <v>10458</v>
      </c>
      <c r="B5998" s="20" t="s">
        <v>10456</v>
      </c>
      <c r="C5998" s="21" t="s">
        <v>345</v>
      </c>
      <c r="D5998" s="22">
        <v>66</v>
      </c>
      <c r="E5998" s="23"/>
    </row>
    <row r="5999" spans="1:5" ht="20" customHeight="1">
      <c r="A5999" s="19" t="s">
        <v>163</v>
      </c>
      <c r="B5999" s="20" t="s">
        <v>166</v>
      </c>
      <c r="C5999" s="21" t="s">
        <v>139</v>
      </c>
      <c r="D5999" s="22">
        <v>63</v>
      </c>
      <c r="E5999" s="23"/>
    </row>
    <row r="6000" spans="1:5" ht="20" customHeight="1">
      <c r="A6000" s="19" t="s">
        <v>10459</v>
      </c>
      <c r="B6000" s="20" t="s">
        <v>10460</v>
      </c>
      <c r="C6000" s="21" t="s">
        <v>296</v>
      </c>
      <c r="D6000" s="22">
        <v>58</v>
      </c>
      <c r="E6000" s="23"/>
    </row>
    <row r="6001" spans="1:5" ht="20" customHeight="1">
      <c r="A6001" s="19" t="s">
        <v>10461</v>
      </c>
      <c r="B6001" s="20" t="s">
        <v>10460</v>
      </c>
      <c r="C6001" s="21" t="s">
        <v>296</v>
      </c>
      <c r="D6001" s="22">
        <v>58</v>
      </c>
      <c r="E6001" s="23"/>
    </row>
    <row r="6002" spans="1:5" ht="20" customHeight="1">
      <c r="A6002" s="19" t="s">
        <v>10462</v>
      </c>
      <c r="B6002" s="20" t="s">
        <v>10463</v>
      </c>
      <c r="C6002" s="21" t="s">
        <v>296</v>
      </c>
      <c r="D6002" s="22">
        <v>38</v>
      </c>
      <c r="E6002" s="23"/>
    </row>
    <row r="6003" spans="1:5" ht="20" customHeight="1">
      <c r="A6003" s="19" t="s">
        <v>10464</v>
      </c>
      <c r="B6003" s="20" t="s">
        <v>10465</v>
      </c>
      <c r="C6003" s="21" t="s">
        <v>296</v>
      </c>
      <c r="D6003" s="22">
        <v>59</v>
      </c>
      <c r="E6003" s="23"/>
    </row>
    <row r="6004" spans="1:5" ht="20" customHeight="1">
      <c r="A6004" s="19" t="s">
        <v>10466</v>
      </c>
      <c r="B6004" s="20" t="s">
        <v>10467</v>
      </c>
      <c r="C6004" s="21" t="s">
        <v>296</v>
      </c>
      <c r="D6004" s="22">
        <v>30</v>
      </c>
      <c r="E6004" s="23"/>
    </row>
    <row r="6005" spans="1:5" ht="20" customHeight="1">
      <c r="A6005" s="19" t="s">
        <v>10468</v>
      </c>
      <c r="B6005" s="20" t="s">
        <v>10469</v>
      </c>
      <c r="C6005" s="21" t="s">
        <v>345</v>
      </c>
      <c r="D6005" s="22">
        <v>66</v>
      </c>
      <c r="E6005" s="23"/>
    </row>
    <row r="6006" spans="1:5" ht="20" customHeight="1">
      <c r="A6006" s="19" t="s">
        <v>10470</v>
      </c>
      <c r="B6006" s="24">
        <v>100</v>
      </c>
      <c r="C6006" s="21" t="s">
        <v>345</v>
      </c>
      <c r="D6006" s="22">
        <v>67</v>
      </c>
      <c r="E6006" s="23"/>
    </row>
    <row r="6007" spans="1:5" ht="20" customHeight="1">
      <c r="A6007" s="19" t="s">
        <v>10471</v>
      </c>
      <c r="B6007" s="24">
        <v>100</v>
      </c>
      <c r="C6007" s="21" t="s">
        <v>345</v>
      </c>
      <c r="D6007" s="22">
        <v>67</v>
      </c>
      <c r="E6007" s="23"/>
    </row>
    <row r="6008" spans="1:5" ht="20" customHeight="1">
      <c r="A6008" s="19" t="s">
        <v>10472</v>
      </c>
      <c r="B6008" s="24">
        <v>100</v>
      </c>
      <c r="C6008" s="21" t="s">
        <v>345</v>
      </c>
      <c r="D6008" s="22">
        <v>67</v>
      </c>
      <c r="E6008" s="23"/>
    </row>
    <row r="6009" spans="1:5" ht="20" customHeight="1">
      <c r="A6009" s="19" t="s">
        <v>10473</v>
      </c>
      <c r="B6009" s="20" t="s">
        <v>10474</v>
      </c>
      <c r="C6009" s="21" t="s">
        <v>345</v>
      </c>
      <c r="D6009" s="22">
        <v>66</v>
      </c>
      <c r="E6009" s="23"/>
    </row>
    <row r="6010" spans="1:5" ht="20" customHeight="1">
      <c r="A6010" s="19" t="s">
        <v>10475</v>
      </c>
      <c r="B6010" s="24">
        <v>100</v>
      </c>
      <c r="C6010" s="21" t="s">
        <v>345</v>
      </c>
      <c r="D6010" s="22">
        <v>65</v>
      </c>
      <c r="E6010" s="23"/>
    </row>
    <row r="6011" spans="1:5" ht="20" customHeight="1">
      <c r="A6011" s="19" t="s">
        <v>10476</v>
      </c>
      <c r="B6011" s="20" t="s">
        <v>10477</v>
      </c>
      <c r="C6011" s="21" t="s">
        <v>345</v>
      </c>
      <c r="D6011" s="22">
        <v>66</v>
      </c>
      <c r="E6011" s="23"/>
    </row>
    <row r="6012" spans="1:5" ht="20" customHeight="1">
      <c r="A6012" s="19" t="s">
        <v>10478</v>
      </c>
      <c r="B6012" s="20" t="s">
        <v>10479</v>
      </c>
      <c r="C6012" s="21" t="s">
        <v>345</v>
      </c>
      <c r="D6012" s="22">
        <v>66</v>
      </c>
      <c r="E6012" s="23"/>
    </row>
    <row r="6013" spans="1:5" ht="20" customHeight="1">
      <c r="A6013" s="19" t="s">
        <v>10480</v>
      </c>
      <c r="B6013" s="20" t="s">
        <v>10479</v>
      </c>
      <c r="C6013" s="21" t="s">
        <v>345</v>
      </c>
      <c r="D6013" s="22">
        <v>66</v>
      </c>
      <c r="E6013" s="23"/>
    </row>
    <row r="6014" spans="1:5" ht="20" customHeight="1">
      <c r="A6014" s="19" t="s">
        <v>10481</v>
      </c>
      <c r="B6014" s="20" t="s">
        <v>10482</v>
      </c>
      <c r="C6014" s="21" t="s">
        <v>345</v>
      </c>
      <c r="D6014" s="22">
        <v>66</v>
      </c>
      <c r="E6014" s="23"/>
    </row>
    <row r="6015" spans="1:5" ht="20" customHeight="1">
      <c r="A6015" s="19" t="s">
        <v>10483</v>
      </c>
      <c r="B6015" s="20" t="s">
        <v>10484</v>
      </c>
      <c r="C6015" s="21" t="s">
        <v>296</v>
      </c>
      <c r="D6015" s="22">
        <v>52</v>
      </c>
      <c r="E6015" s="23"/>
    </row>
    <row r="6016" spans="1:5" ht="20" customHeight="1">
      <c r="A6016" s="19" t="s">
        <v>10485</v>
      </c>
      <c r="B6016" s="20" t="s">
        <v>10484</v>
      </c>
      <c r="C6016" s="21" t="s">
        <v>296</v>
      </c>
      <c r="D6016" s="22">
        <v>52</v>
      </c>
      <c r="E6016" s="23"/>
    </row>
    <row r="6017" spans="1:5" ht="20" customHeight="1">
      <c r="A6017" s="19" t="s">
        <v>10486</v>
      </c>
      <c r="B6017" s="20" t="s">
        <v>10487</v>
      </c>
      <c r="C6017" s="21" t="s">
        <v>345</v>
      </c>
      <c r="D6017" s="22">
        <v>66</v>
      </c>
      <c r="E6017" s="23"/>
    </row>
    <row r="6018" spans="1:5" ht="20" customHeight="1">
      <c r="A6018" s="19" t="s">
        <v>10488</v>
      </c>
      <c r="B6018" s="20" t="s">
        <v>10489</v>
      </c>
      <c r="C6018" s="21" t="s">
        <v>345</v>
      </c>
      <c r="D6018" s="22">
        <v>67</v>
      </c>
      <c r="E6018" s="23"/>
    </row>
    <row r="6019" spans="1:5" ht="20" customHeight="1">
      <c r="A6019" s="19" t="s">
        <v>10490</v>
      </c>
      <c r="B6019" s="20" t="s">
        <v>10489</v>
      </c>
      <c r="C6019" s="21" t="s">
        <v>345</v>
      </c>
      <c r="D6019" s="22">
        <v>67</v>
      </c>
      <c r="E6019" s="23"/>
    </row>
    <row r="6020" spans="1:5" ht="20" customHeight="1">
      <c r="A6020" s="19" t="s">
        <v>10491</v>
      </c>
      <c r="B6020" s="20" t="s">
        <v>10492</v>
      </c>
      <c r="C6020" s="21" t="s">
        <v>345</v>
      </c>
      <c r="D6020" s="22">
        <v>65</v>
      </c>
      <c r="E6020" s="23"/>
    </row>
    <row r="6021" spans="1:5" ht="20" customHeight="1">
      <c r="A6021" s="19" t="s">
        <v>10493</v>
      </c>
      <c r="B6021" s="24">
        <v>100</v>
      </c>
      <c r="C6021" s="21" t="s">
        <v>345</v>
      </c>
      <c r="D6021" s="22">
        <v>67</v>
      </c>
      <c r="E6021" s="23"/>
    </row>
    <row r="6022" spans="1:5" ht="20" customHeight="1">
      <c r="A6022" s="19" t="s">
        <v>10494</v>
      </c>
      <c r="B6022" s="20" t="s">
        <v>10495</v>
      </c>
      <c r="C6022" s="21" t="s">
        <v>345</v>
      </c>
      <c r="D6022" s="22">
        <v>66</v>
      </c>
      <c r="E6022" s="23"/>
    </row>
    <row r="6023" spans="1:5" ht="20" customHeight="1">
      <c r="A6023" s="19" t="s">
        <v>10496</v>
      </c>
      <c r="B6023" s="20" t="s">
        <v>10497</v>
      </c>
      <c r="C6023" s="21" t="s">
        <v>345</v>
      </c>
      <c r="D6023" s="22">
        <v>66</v>
      </c>
      <c r="E6023" s="23"/>
    </row>
    <row r="6024" spans="1:5" ht="20" customHeight="1">
      <c r="A6024" s="19" t="s">
        <v>10498</v>
      </c>
      <c r="B6024" s="20" t="s">
        <v>10497</v>
      </c>
      <c r="C6024" s="21" t="s">
        <v>345</v>
      </c>
      <c r="D6024" s="22">
        <v>66</v>
      </c>
      <c r="E6024" s="23"/>
    </row>
    <row r="6025" spans="1:5" ht="20" customHeight="1">
      <c r="A6025" s="19" t="s">
        <v>10499</v>
      </c>
      <c r="B6025" s="20" t="s">
        <v>10500</v>
      </c>
      <c r="C6025" s="21" t="s">
        <v>345</v>
      </c>
      <c r="D6025" s="22">
        <v>64</v>
      </c>
      <c r="E6025" s="23"/>
    </row>
    <row r="6026" spans="1:5" ht="20" customHeight="1">
      <c r="A6026" s="19" t="s">
        <v>10501</v>
      </c>
      <c r="B6026" s="20" t="s">
        <v>10502</v>
      </c>
      <c r="C6026" s="21" t="s">
        <v>296</v>
      </c>
      <c r="D6026" s="22">
        <v>31</v>
      </c>
      <c r="E6026" s="23"/>
    </row>
    <row r="6027" spans="1:5" ht="20" customHeight="1">
      <c r="A6027" s="19" t="s">
        <v>10503</v>
      </c>
      <c r="B6027" s="20" t="s">
        <v>10504</v>
      </c>
      <c r="C6027" s="21" t="s">
        <v>345</v>
      </c>
      <c r="D6027" s="22">
        <v>66</v>
      </c>
      <c r="E6027" s="23"/>
    </row>
    <row r="6028" spans="1:5" ht="20" customHeight="1">
      <c r="A6028" s="19" t="s">
        <v>10505</v>
      </c>
      <c r="B6028" s="20" t="s">
        <v>10506</v>
      </c>
      <c r="C6028" s="21" t="s">
        <v>345</v>
      </c>
      <c r="D6028" s="22">
        <v>66</v>
      </c>
      <c r="E6028" s="23"/>
    </row>
    <row r="6029" spans="1:5" ht="20" customHeight="1">
      <c r="A6029" s="19" t="s">
        <v>10507</v>
      </c>
      <c r="B6029" s="20" t="s">
        <v>10508</v>
      </c>
      <c r="C6029" s="21" t="s">
        <v>345</v>
      </c>
      <c r="D6029" s="22">
        <v>65</v>
      </c>
      <c r="E6029" s="23"/>
    </row>
    <row r="6030" spans="1:5" ht="20" customHeight="1">
      <c r="A6030" s="19" t="s">
        <v>10509</v>
      </c>
      <c r="B6030" s="20" t="s">
        <v>10510</v>
      </c>
      <c r="C6030" s="21" t="s">
        <v>296</v>
      </c>
      <c r="D6030" s="22">
        <v>32</v>
      </c>
      <c r="E6030" s="23"/>
    </row>
    <row r="6031" spans="1:5" ht="20" customHeight="1">
      <c r="A6031" s="19" t="s">
        <v>10511</v>
      </c>
      <c r="B6031" s="20" t="s">
        <v>10510</v>
      </c>
      <c r="C6031" s="21" t="s">
        <v>296</v>
      </c>
      <c r="D6031" s="22">
        <v>32</v>
      </c>
      <c r="E6031" s="23"/>
    </row>
    <row r="6032" spans="1:5" ht="20" customHeight="1">
      <c r="A6032" s="19" t="s">
        <v>10512</v>
      </c>
      <c r="B6032" s="20" t="s">
        <v>10513</v>
      </c>
      <c r="C6032" s="21" t="s">
        <v>345</v>
      </c>
      <c r="D6032" s="22">
        <v>66</v>
      </c>
      <c r="E6032" s="23"/>
    </row>
    <row r="6033" spans="1:5" ht="20" customHeight="1">
      <c r="A6033" s="19" t="s">
        <v>10514</v>
      </c>
      <c r="B6033" s="20" t="s">
        <v>10515</v>
      </c>
      <c r="C6033" s="21" t="s">
        <v>345</v>
      </c>
      <c r="D6033" s="22">
        <v>66</v>
      </c>
      <c r="E6033" s="23"/>
    </row>
    <row r="6034" spans="1:5" ht="20" customHeight="1">
      <c r="A6034" s="19" t="s">
        <v>10516</v>
      </c>
      <c r="B6034" s="20" t="s">
        <v>10515</v>
      </c>
      <c r="C6034" s="21" t="s">
        <v>345</v>
      </c>
      <c r="D6034" s="22">
        <v>66</v>
      </c>
      <c r="E6034" s="23"/>
    </row>
    <row r="6035" spans="1:5" ht="20" customHeight="1">
      <c r="A6035" s="19" t="s">
        <v>10517</v>
      </c>
      <c r="B6035" s="20" t="s">
        <v>10515</v>
      </c>
      <c r="C6035" s="21" t="s">
        <v>345</v>
      </c>
      <c r="D6035" s="22">
        <v>66</v>
      </c>
      <c r="E6035" s="23"/>
    </row>
    <row r="6036" spans="1:5" ht="20" customHeight="1">
      <c r="A6036" s="19" t="s">
        <v>10518</v>
      </c>
      <c r="B6036" s="20" t="s">
        <v>10519</v>
      </c>
      <c r="C6036" s="21" t="s">
        <v>345</v>
      </c>
      <c r="D6036" s="22">
        <v>66</v>
      </c>
      <c r="E6036" s="23"/>
    </row>
    <row r="6037" spans="1:5" ht="20" customHeight="1">
      <c r="A6037" s="19" t="s">
        <v>10520</v>
      </c>
      <c r="B6037" s="20" t="s">
        <v>10521</v>
      </c>
      <c r="C6037" s="21" t="s">
        <v>345</v>
      </c>
      <c r="D6037" s="22">
        <v>66</v>
      </c>
      <c r="E6037" s="23"/>
    </row>
    <row r="6038" spans="1:5" ht="20" customHeight="1">
      <c r="A6038" s="19" t="s">
        <v>10522</v>
      </c>
      <c r="B6038" s="20" t="s">
        <v>10523</v>
      </c>
      <c r="C6038" s="21" t="s">
        <v>345</v>
      </c>
      <c r="D6038" s="22">
        <v>65</v>
      </c>
      <c r="E6038" s="23"/>
    </row>
    <row r="6039" spans="1:5" ht="20" customHeight="1">
      <c r="A6039" s="19" t="s">
        <v>10524</v>
      </c>
      <c r="B6039" s="20" t="s">
        <v>10523</v>
      </c>
      <c r="C6039" s="21" t="s">
        <v>345</v>
      </c>
      <c r="D6039" s="22">
        <v>65</v>
      </c>
      <c r="E6039" s="23"/>
    </row>
    <row r="6040" spans="1:5" ht="20" customHeight="1">
      <c r="A6040" s="19" t="s">
        <v>10525</v>
      </c>
      <c r="B6040" s="20" t="s">
        <v>10523</v>
      </c>
      <c r="C6040" s="21" t="s">
        <v>345</v>
      </c>
      <c r="D6040" s="22">
        <v>65</v>
      </c>
      <c r="E6040" s="23"/>
    </row>
    <row r="6041" spans="1:5" ht="20" customHeight="1">
      <c r="A6041" s="19" t="s">
        <v>10526</v>
      </c>
      <c r="B6041" s="20" t="s">
        <v>10523</v>
      </c>
      <c r="C6041" s="21" t="s">
        <v>345</v>
      </c>
      <c r="D6041" s="22">
        <v>65</v>
      </c>
      <c r="E6041" s="23"/>
    </row>
    <row r="6042" spans="1:5" ht="20" customHeight="1">
      <c r="A6042" s="19" t="s">
        <v>10527</v>
      </c>
      <c r="B6042" s="20" t="s">
        <v>10528</v>
      </c>
      <c r="C6042" s="21" t="s">
        <v>345</v>
      </c>
      <c r="D6042" s="22">
        <v>66</v>
      </c>
      <c r="E6042" s="23"/>
    </row>
    <row r="6043" spans="1:5" ht="20" customHeight="1">
      <c r="A6043" s="19" t="s">
        <v>10529</v>
      </c>
      <c r="B6043" s="20" t="s">
        <v>10530</v>
      </c>
      <c r="C6043" s="21" t="s">
        <v>345</v>
      </c>
      <c r="D6043" s="22">
        <v>66</v>
      </c>
      <c r="E6043" s="23"/>
    </row>
    <row r="6044" spans="1:5" ht="20" customHeight="1">
      <c r="A6044" s="19" t="s">
        <v>10531</v>
      </c>
      <c r="B6044" s="20" t="s">
        <v>10530</v>
      </c>
      <c r="C6044" s="21" t="s">
        <v>345</v>
      </c>
      <c r="D6044" s="22">
        <v>66</v>
      </c>
      <c r="E6044" s="23"/>
    </row>
    <row r="6045" spans="1:5" ht="20" customHeight="1">
      <c r="A6045" s="19" t="s">
        <v>10532</v>
      </c>
      <c r="B6045" s="20" t="s">
        <v>10533</v>
      </c>
      <c r="C6045" s="21" t="s">
        <v>139</v>
      </c>
      <c r="D6045" s="22">
        <v>63</v>
      </c>
      <c r="E6045" s="23"/>
    </row>
    <row r="6046" spans="1:5" ht="20" customHeight="1">
      <c r="A6046" s="19" t="s">
        <v>10534</v>
      </c>
      <c r="B6046" s="20" t="s">
        <v>10535</v>
      </c>
      <c r="C6046" s="21" t="s">
        <v>296</v>
      </c>
      <c r="D6046" s="22">
        <v>36</v>
      </c>
      <c r="E6046" s="23"/>
    </row>
    <row r="6047" spans="1:5" ht="20" customHeight="1">
      <c r="A6047" s="19" t="s">
        <v>10536</v>
      </c>
      <c r="B6047" s="20" t="s">
        <v>10535</v>
      </c>
      <c r="C6047" s="21" t="s">
        <v>296</v>
      </c>
      <c r="D6047" s="22">
        <v>36</v>
      </c>
      <c r="E6047" s="23"/>
    </row>
    <row r="6048" spans="1:5" ht="20" customHeight="1">
      <c r="A6048" s="19" t="s">
        <v>10537</v>
      </c>
      <c r="B6048" s="20" t="s">
        <v>10538</v>
      </c>
      <c r="C6048" s="21" t="s">
        <v>345</v>
      </c>
      <c r="D6048" s="22">
        <v>66</v>
      </c>
      <c r="E6048" s="23"/>
    </row>
    <row r="6049" spans="1:5" ht="20" customHeight="1">
      <c r="A6049" s="19" t="s">
        <v>10539</v>
      </c>
      <c r="B6049" s="20" t="s">
        <v>10540</v>
      </c>
      <c r="C6049" s="21" t="s">
        <v>296</v>
      </c>
      <c r="D6049" s="22">
        <v>41</v>
      </c>
      <c r="E6049" s="23"/>
    </row>
    <row r="6050" spans="1:5" ht="20" customHeight="1">
      <c r="A6050" s="19" t="s">
        <v>10541</v>
      </c>
      <c r="B6050" s="20" t="s">
        <v>10542</v>
      </c>
      <c r="C6050" s="21" t="s">
        <v>345</v>
      </c>
      <c r="D6050" s="22">
        <v>66</v>
      </c>
      <c r="E6050" s="23"/>
    </row>
    <row r="6051" spans="1:5" ht="20" customHeight="1">
      <c r="A6051" s="19" t="s">
        <v>10543</v>
      </c>
      <c r="B6051" s="20" t="s">
        <v>10544</v>
      </c>
      <c r="C6051" s="21" t="s">
        <v>345</v>
      </c>
      <c r="D6051" s="22">
        <v>65</v>
      </c>
      <c r="E6051" s="23"/>
    </row>
    <row r="6052" spans="1:5" ht="20" customHeight="1">
      <c r="A6052" s="19" t="s">
        <v>10545</v>
      </c>
      <c r="B6052" s="20" t="s">
        <v>10546</v>
      </c>
      <c r="C6052" s="21" t="s">
        <v>345</v>
      </c>
      <c r="D6052" s="22">
        <v>66</v>
      </c>
      <c r="E6052" s="23"/>
    </row>
    <row r="6053" spans="1:5" ht="20" customHeight="1">
      <c r="A6053" s="19" t="s">
        <v>10547</v>
      </c>
      <c r="B6053" s="20" t="s">
        <v>10548</v>
      </c>
      <c r="C6053" s="21" t="s">
        <v>345</v>
      </c>
      <c r="D6053" s="22">
        <v>66</v>
      </c>
      <c r="E6053" s="23"/>
    </row>
    <row r="6054" spans="1:5" ht="20" customHeight="1">
      <c r="A6054" s="19" t="s">
        <v>10549</v>
      </c>
      <c r="B6054" s="20" t="s">
        <v>10548</v>
      </c>
      <c r="C6054" s="21" t="s">
        <v>345</v>
      </c>
      <c r="D6054" s="22">
        <v>66</v>
      </c>
      <c r="E6054" s="23"/>
    </row>
    <row r="6055" spans="1:5" ht="20" customHeight="1">
      <c r="A6055" s="19" t="s">
        <v>10550</v>
      </c>
      <c r="B6055" s="20" t="s">
        <v>10551</v>
      </c>
      <c r="C6055" s="21" t="s">
        <v>345</v>
      </c>
      <c r="D6055" s="22">
        <v>66</v>
      </c>
      <c r="E6055" s="23"/>
    </row>
    <row r="6056" spans="1:5" ht="20" customHeight="1">
      <c r="A6056" s="19" t="s">
        <v>10552</v>
      </c>
      <c r="B6056" s="20" t="s">
        <v>10553</v>
      </c>
      <c r="C6056" s="21" t="s">
        <v>296</v>
      </c>
      <c r="D6056" s="22">
        <v>46</v>
      </c>
      <c r="E6056" s="23"/>
    </row>
    <row r="6057" spans="1:5" ht="20" customHeight="1">
      <c r="A6057" s="19" t="s">
        <v>10554</v>
      </c>
      <c r="B6057" s="20" t="s">
        <v>10553</v>
      </c>
      <c r="C6057" s="21" t="s">
        <v>296</v>
      </c>
      <c r="D6057" s="22">
        <v>46</v>
      </c>
      <c r="E6057" s="23"/>
    </row>
    <row r="6058" spans="1:5" ht="20" customHeight="1">
      <c r="A6058" s="19" t="s">
        <v>10555</v>
      </c>
      <c r="B6058" s="20" t="s">
        <v>10556</v>
      </c>
      <c r="C6058" s="21" t="s">
        <v>345</v>
      </c>
      <c r="D6058" s="22">
        <v>66</v>
      </c>
      <c r="E6058" s="23"/>
    </row>
    <row r="6059" spans="1:5" ht="20" customHeight="1">
      <c r="A6059" s="19" t="s">
        <v>10557</v>
      </c>
      <c r="B6059" s="20" t="s">
        <v>10558</v>
      </c>
      <c r="C6059" s="21" t="s">
        <v>345</v>
      </c>
      <c r="D6059" s="22">
        <v>65</v>
      </c>
      <c r="E6059" s="23"/>
    </row>
    <row r="6060" spans="1:5" ht="20" customHeight="1">
      <c r="A6060" s="19" t="s">
        <v>10559</v>
      </c>
      <c r="B6060" s="20" t="s">
        <v>10560</v>
      </c>
      <c r="C6060" s="21" t="s">
        <v>345</v>
      </c>
      <c r="D6060" s="22">
        <v>66</v>
      </c>
      <c r="E6060" s="23"/>
    </row>
    <row r="6061" spans="1:5" ht="20" customHeight="1">
      <c r="A6061" s="19" t="s">
        <v>10561</v>
      </c>
      <c r="B6061" s="24">
        <v>100</v>
      </c>
      <c r="C6061" s="21" t="s">
        <v>345</v>
      </c>
      <c r="D6061" s="22">
        <v>67</v>
      </c>
      <c r="E6061" s="23"/>
    </row>
    <row r="6062" spans="1:5" ht="20" customHeight="1">
      <c r="A6062" s="19" t="s">
        <v>10562</v>
      </c>
      <c r="B6062" s="24">
        <v>100</v>
      </c>
      <c r="C6062" s="21" t="s">
        <v>345</v>
      </c>
      <c r="D6062" s="22">
        <v>67</v>
      </c>
      <c r="E6062" s="23"/>
    </row>
    <row r="6063" spans="1:5" ht="20" customHeight="1">
      <c r="A6063" s="19" t="s">
        <v>10563</v>
      </c>
      <c r="B6063" s="24">
        <v>100</v>
      </c>
      <c r="C6063" s="21" t="s">
        <v>345</v>
      </c>
      <c r="D6063" s="22">
        <v>67</v>
      </c>
      <c r="E6063" s="23"/>
    </row>
    <row r="6064" spans="1:5" ht="20" customHeight="1">
      <c r="A6064" s="19" t="s">
        <v>10564</v>
      </c>
      <c r="B6064" s="24">
        <v>100</v>
      </c>
      <c r="C6064" s="21" t="s">
        <v>345</v>
      </c>
      <c r="D6064" s="22">
        <v>67</v>
      </c>
      <c r="E6064" s="23"/>
    </row>
    <row r="6065" spans="1:5" ht="20" customHeight="1">
      <c r="A6065" s="19" t="s">
        <v>10565</v>
      </c>
      <c r="B6065" s="20" t="s">
        <v>10566</v>
      </c>
      <c r="C6065" s="21" t="s">
        <v>345</v>
      </c>
      <c r="D6065" s="22">
        <v>66</v>
      </c>
      <c r="E6065" s="23"/>
    </row>
    <row r="6066" spans="1:5" ht="20" customHeight="1">
      <c r="A6066" s="19" t="s">
        <v>10567</v>
      </c>
      <c r="B6066" s="20" t="s">
        <v>10566</v>
      </c>
      <c r="C6066" s="21" t="s">
        <v>345</v>
      </c>
      <c r="D6066" s="22">
        <v>66</v>
      </c>
      <c r="E6066" s="23"/>
    </row>
    <row r="6067" spans="1:5" ht="20" customHeight="1">
      <c r="A6067" s="19" t="s">
        <v>10568</v>
      </c>
      <c r="B6067" s="20" t="s">
        <v>10569</v>
      </c>
      <c r="C6067" s="21" t="s">
        <v>345</v>
      </c>
      <c r="D6067" s="22">
        <v>64</v>
      </c>
      <c r="E6067" s="23"/>
    </row>
    <row r="6068" spans="1:5" ht="20" customHeight="1">
      <c r="A6068" s="19" t="s">
        <v>10570</v>
      </c>
      <c r="B6068" s="20" t="s">
        <v>10569</v>
      </c>
      <c r="C6068" s="21" t="s">
        <v>345</v>
      </c>
      <c r="D6068" s="22">
        <v>64</v>
      </c>
      <c r="E6068" s="23"/>
    </row>
    <row r="6069" spans="1:5" ht="20" customHeight="1">
      <c r="A6069" s="19" t="s">
        <v>10571</v>
      </c>
      <c r="B6069" s="20" t="s">
        <v>10572</v>
      </c>
      <c r="C6069" s="21" t="s">
        <v>296</v>
      </c>
      <c r="D6069" s="22">
        <v>61</v>
      </c>
      <c r="E6069" s="23"/>
    </row>
    <row r="6070" spans="1:5" ht="20" customHeight="1">
      <c r="A6070" s="19" t="s">
        <v>10573</v>
      </c>
      <c r="B6070" s="20" t="s">
        <v>10572</v>
      </c>
      <c r="C6070" s="21" t="s">
        <v>296</v>
      </c>
      <c r="D6070" s="22">
        <v>61</v>
      </c>
      <c r="E6070" s="23"/>
    </row>
    <row r="6071" spans="1:5" ht="20" customHeight="1">
      <c r="A6071" s="19" t="s">
        <v>10574</v>
      </c>
      <c r="B6071" s="20" t="s">
        <v>10575</v>
      </c>
      <c r="C6071" s="21" t="s">
        <v>296</v>
      </c>
      <c r="D6071" s="22">
        <v>58</v>
      </c>
      <c r="E6071" s="23"/>
    </row>
    <row r="6072" spans="1:5" ht="20" customHeight="1">
      <c r="A6072" s="19" t="s">
        <v>10576</v>
      </c>
      <c r="B6072" s="20" t="s">
        <v>10575</v>
      </c>
      <c r="C6072" s="21" t="s">
        <v>296</v>
      </c>
      <c r="D6072" s="22">
        <v>58</v>
      </c>
      <c r="E6072" s="23"/>
    </row>
    <row r="6073" spans="1:5" ht="20" customHeight="1">
      <c r="A6073" s="19" t="s">
        <v>10577</v>
      </c>
      <c r="B6073" s="20" t="s">
        <v>10578</v>
      </c>
      <c r="C6073" s="21" t="s">
        <v>345</v>
      </c>
      <c r="D6073" s="22">
        <v>67</v>
      </c>
      <c r="E6073" s="23"/>
    </row>
    <row r="6074" spans="1:5" ht="20" customHeight="1">
      <c r="A6074" s="19" t="s">
        <v>10579</v>
      </c>
      <c r="B6074" s="20" t="s">
        <v>10580</v>
      </c>
      <c r="C6074" s="21" t="s">
        <v>345</v>
      </c>
      <c r="D6074" s="22">
        <v>66</v>
      </c>
      <c r="E6074" s="23"/>
    </row>
    <row r="6075" spans="1:5" ht="20" customHeight="1">
      <c r="A6075" s="19" t="s">
        <v>10581</v>
      </c>
      <c r="B6075" s="20" t="s">
        <v>10582</v>
      </c>
      <c r="C6075" s="21" t="s">
        <v>345</v>
      </c>
      <c r="D6075" s="22">
        <v>67</v>
      </c>
      <c r="E6075" s="23"/>
    </row>
    <row r="6076" spans="1:5" ht="20" customHeight="1">
      <c r="A6076" s="19" t="s">
        <v>10583</v>
      </c>
      <c r="B6076" s="20" t="s">
        <v>10584</v>
      </c>
      <c r="C6076" s="21" t="s">
        <v>296</v>
      </c>
      <c r="D6076" s="22">
        <v>53</v>
      </c>
      <c r="E6076" s="23"/>
    </row>
    <row r="6077" spans="1:5" ht="20" customHeight="1">
      <c r="A6077" s="19" t="s">
        <v>10585</v>
      </c>
      <c r="B6077" s="20" t="s">
        <v>10584</v>
      </c>
      <c r="C6077" s="21" t="s">
        <v>296</v>
      </c>
      <c r="D6077" s="22">
        <v>53</v>
      </c>
      <c r="E6077" s="23"/>
    </row>
    <row r="6078" spans="1:5" ht="20" customHeight="1">
      <c r="A6078" s="19" t="s">
        <v>10586</v>
      </c>
      <c r="B6078" s="20" t="s">
        <v>10587</v>
      </c>
      <c r="C6078" s="21" t="s">
        <v>345</v>
      </c>
      <c r="D6078" s="22">
        <v>66</v>
      </c>
      <c r="E6078" s="23"/>
    </row>
    <row r="6079" spans="1:5" ht="20" customHeight="1">
      <c r="A6079" s="19" t="s">
        <v>10588</v>
      </c>
      <c r="B6079" s="20" t="s">
        <v>10589</v>
      </c>
      <c r="C6079" s="21" t="s">
        <v>345</v>
      </c>
      <c r="D6079" s="22">
        <v>65</v>
      </c>
      <c r="E6079" s="23"/>
    </row>
    <row r="6080" spans="1:5" ht="20" customHeight="1">
      <c r="A6080" s="19" t="s">
        <v>10590</v>
      </c>
      <c r="B6080" s="20" t="s">
        <v>10591</v>
      </c>
      <c r="C6080" s="21" t="s">
        <v>345</v>
      </c>
      <c r="D6080" s="22">
        <v>66</v>
      </c>
      <c r="E6080" s="23"/>
    </row>
    <row r="6081" spans="1:5" ht="20" customHeight="1">
      <c r="A6081" s="19" t="s">
        <v>10592</v>
      </c>
      <c r="B6081" s="20" t="s">
        <v>10593</v>
      </c>
      <c r="C6081" s="21" t="s">
        <v>296</v>
      </c>
      <c r="D6081" s="22">
        <v>33</v>
      </c>
      <c r="E6081" s="23"/>
    </row>
    <row r="6082" spans="1:5" ht="20" customHeight="1">
      <c r="A6082" s="19" t="s">
        <v>10594</v>
      </c>
      <c r="B6082" s="20" t="s">
        <v>10593</v>
      </c>
      <c r="C6082" s="21" t="s">
        <v>296</v>
      </c>
      <c r="D6082" s="22">
        <v>33</v>
      </c>
      <c r="E6082" s="23"/>
    </row>
    <row r="6083" spans="1:5" ht="20" customHeight="1">
      <c r="A6083" s="19" t="s">
        <v>10595</v>
      </c>
      <c r="B6083" s="20" t="s">
        <v>10596</v>
      </c>
      <c r="C6083" s="21" t="s">
        <v>345</v>
      </c>
      <c r="D6083" s="22">
        <v>66</v>
      </c>
      <c r="E6083" s="23"/>
    </row>
    <row r="6084" spans="1:5" ht="20" customHeight="1">
      <c r="A6084" s="19" t="s">
        <v>10597</v>
      </c>
      <c r="B6084" s="20" t="s">
        <v>10596</v>
      </c>
      <c r="C6084" s="21" t="s">
        <v>345</v>
      </c>
      <c r="D6084" s="22">
        <v>66</v>
      </c>
      <c r="E6084" s="23"/>
    </row>
    <row r="6085" spans="1:5" ht="20" customHeight="1">
      <c r="A6085" s="19" t="s">
        <v>10598</v>
      </c>
      <c r="B6085" s="20" t="s">
        <v>10596</v>
      </c>
      <c r="C6085" s="21" t="s">
        <v>345</v>
      </c>
      <c r="D6085" s="22">
        <v>66</v>
      </c>
      <c r="E6085" s="23"/>
    </row>
    <row r="6086" spans="1:5" ht="20" customHeight="1">
      <c r="A6086" s="19" t="s">
        <v>10599</v>
      </c>
      <c r="B6086" s="20" t="s">
        <v>10596</v>
      </c>
      <c r="C6086" s="21" t="s">
        <v>345</v>
      </c>
      <c r="D6086" s="22">
        <v>66</v>
      </c>
      <c r="E6086" s="23"/>
    </row>
    <row r="6087" spans="1:5" ht="20" customHeight="1">
      <c r="A6087" s="19" t="s">
        <v>10600</v>
      </c>
      <c r="B6087" s="20" t="s">
        <v>10596</v>
      </c>
      <c r="C6087" s="21" t="s">
        <v>345</v>
      </c>
      <c r="D6087" s="22">
        <v>66</v>
      </c>
      <c r="E6087" s="23"/>
    </row>
    <row r="6088" spans="1:5" ht="20" customHeight="1">
      <c r="A6088" s="19" t="s">
        <v>10601</v>
      </c>
      <c r="B6088" s="20" t="s">
        <v>10602</v>
      </c>
      <c r="C6088" s="21" t="s">
        <v>296</v>
      </c>
      <c r="D6088" s="22">
        <v>37</v>
      </c>
      <c r="E6088" s="23"/>
    </row>
    <row r="6089" spans="1:5" ht="20" customHeight="1">
      <c r="A6089" s="19" t="s">
        <v>10603</v>
      </c>
      <c r="B6089" s="20" t="s">
        <v>10602</v>
      </c>
      <c r="C6089" s="21" t="s">
        <v>296</v>
      </c>
      <c r="D6089" s="22">
        <v>37</v>
      </c>
      <c r="E6089" s="23"/>
    </row>
    <row r="6090" spans="1:5" ht="20" customHeight="1">
      <c r="A6090" s="19" t="s">
        <v>10604</v>
      </c>
      <c r="B6090" s="20" t="s">
        <v>10605</v>
      </c>
      <c r="C6090" s="21" t="s">
        <v>345</v>
      </c>
      <c r="D6090" s="22">
        <v>66</v>
      </c>
      <c r="E6090" s="23"/>
    </row>
    <row r="6091" spans="1:5" ht="20" customHeight="1">
      <c r="A6091" s="19" t="s">
        <v>10606</v>
      </c>
      <c r="B6091" s="20" t="s">
        <v>10607</v>
      </c>
      <c r="C6091" s="21" t="s">
        <v>296</v>
      </c>
      <c r="D6091" s="22">
        <v>47</v>
      </c>
      <c r="E6091" s="23"/>
    </row>
    <row r="6092" spans="1:5" ht="20" customHeight="1">
      <c r="A6092" s="19" t="s">
        <v>10608</v>
      </c>
      <c r="B6092" s="20" t="s">
        <v>10609</v>
      </c>
      <c r="C6092" s="21" t="s">
        <v>345</v>
      </c>
      <c r="D6092" s="22">
        <v>66</v>
      </c>
      <c r="E6092" s="23"/>
    </row>
    <row r="6093" spans="1:5" ht="20" customHeight="1">
      <c r="A6093" s="19" t="s">
        <v>10610</v>
      </c>
      <c r="B6093" s="20" t="s">
        <v>10611</v>
      </c>
      <c r="C6093" s="21" t="s">
        <v>345</v>
      </c>
      <c r="D6093" s="22">
        <v>65</v>
      </c>
      <c r="E6093" s="23"/>
    </row>
    <row r="6094" spans="1:5" ht="20" customHeight="1">
      <c r="A6094" s="19" t="s">
        <v>10612</v>
      </c>
      <c r="B6094" s="20" t="s">
        <v>10611</v>
      </c>
      <c r="C6094" s="21" t="s">
        <v>345</v>
      </c>
      <c r="D6094" s="22">
        <v>65</v>
      </c>
      <c r="E6094" s="23"/>
    </row>
    <row r="6095" spans="1:5" ht="20" customHeight="1">
      <c r="A6095" s="19" t="s">
        <v>10613</v>
      </c>
      <c r="B6095" s="20" t="s">
        <v>10614</v>
      </c>
      <c r="C6095" s="21" t="s">
        <v>296</v>
      </c>
      <c r="D6095" s="22">
        <v>62</v>
      </c>
      <c r="E6095" s="23"/>
    </row>
    <row r="6096" spans="1:5" ht="20" customHeight="1">
      <c r="A6096" s="19" t="s">
        <v>10615</v>
      </c>
      <c r="B6096" s="20" t="s">
        <v>10616</v>
      </c>
      <c r="C6096" s="21" t="s">
        <v>296</v>
      </c>
      <c r="D6096" s="22">
        <v>59</v>
      </c>
      <c r="E6096" s="23"/>
    </row>
    <row r="6097" spans="1:5" ht="20" customHeight="1">
      <c r="A6097" s="19" t="s">
        <v>10617</v>
      </c>
      <c r="B6097" s="20" t="s">
        <v>10618</v>
      </c>
      <c r="C6097" s="21" t="s">
        <v>296</v>
      </c>
      <c r="D6097" s="22">
        <v>54</v>
      </c>
      <c r="E6097" s="23"/>
    </row>
    <row r="6098" spans="1:5" ht="20" customHeight="1">
      <c r="A6098" s="19" t="s">
        <v>10619</v>
      </c>
      <c r="B6098" s="20" t="s">
        <v>10618</v>
      </c>
      <c r="C6098" s="21" t="s">
        <v>296</v>
      </c>
      <c r="D6098" s="22">
        <v>54</v>
      </c>
      <c r="E6098" s="23"/>
    </row>
    <row r="6099" spans="1:5" ht="20" customHeight="1">
      <c r="A6099" s="19" t="s">
        <v>10620</v>
      </c>
      <c r="B6099" s="20" t="s">
        <v>10621</v>
      </c>
      <c r="C6099" s="21" t="s">
        <v>345</v>
      </c>
      <c r="D6099" s="22">
        <v>66</v>
      </c>
      <c r="E6099" s="23"/>
    </row>
    <row r="6100" spans="1:5" ht="20" customHeight="1">
      <c r="A6100" s="19" t="s">
        <v>10622</v>
      </c>
      <c r="B6100" s="20" t="s">
        <v>10623</v>
      </c>
      <c r="C6100" s="21" t="s">
        <v>296</v>
      </c>
      <c r="D6100" s="22">
        <v>34</v>
      </c>
      <c r="E6100" s="23"/>
    </row>
    <row r="6101" spans="1:5" ht="20" customHeight="1">
      <c r="A6101" s="19" t="s">
        <v>10624</v>
      </c>
      <c r="B6101" s="20" t="s">
        <v>10623</v>
      </c>
      <c r="C6101" s="21" t="s">
        <v>296</v>
      </c>
      <c r="D6101" s="22">
        <v>34</v>
      </c>
      <c r="E6101" s="23"/>
    </row>
    <row r="6102" spans="1:5" ht="20" customHeight="1">
      <c r="A6102" s="19" t="s">
        <v>10625</v>
      </c>
      <c r="B6102" s="20" t="s">
        <v>10623</v>
      </c>
      <c r="C6102" s="21" t="s">
        <v>296</v>
      </c>
      <c r="D6102" s="22">
        <v>34</v>
      </c>
      <c r="E6102" s="23"/>
    </row>
    <row r="6103" spans="1:5" ht="20" customHeight="1">
      <c r="A6103" s="19" t="s">
        <v>10626</v>
      </c>
      <c r="B6103" s="20" t="s">
        <v>10623</v>
      </c>
      <c r="C6103" s="21" t="s">
        <v>296</v>
      </c>
      <c r="D6103" s="22">
        <v>34</v>
      </c>
      <c r="E6103" s="23"/>
    </row>
    <row r="6104" spans="1:5" ht="20" customHeight="1">
      <c r="A6104" s="19" t="s">
        <v>10627</v>
      </c>
      <c r="B6104" s="20" t="s">
        <v>10623</v>
      </c>
      <c r="C6104" s="21" t="s">
        <v>296</v>
      </c>
      <c r="D6104" s="22">
        <v>34</v>
      </c>
      <c r="E6104" s="23"/>
    </row>
    <row r="6105" spans="1:5" ht="20" customHeight="1">
      <c r="A6105" s="19" t="s">
        <v>10628</v>
      </c>
      <c r="B6105" s="20" t="s">
        <v>10629</v>
      </c>
      <c r="C6105" s="21" t="s">
        <v>296</v>
      </c>
      <c r="D6105" s="22">
        <v>38</v>
      </c>
      <c r="E6105" s="23"/>
    </row>
    <row r="6106" spans="1:5" ht="20" customHeight="1">
      <c r="A6106" s="19" t="s">
        <v>10630</v>
      </c>
      <c r="B6106" s="20" t="s">
        <v>10631</v>
      </c>
      <c r="C6106" s="21" t="s">
        <v>345</v>
      </c>
      <c r="D6106" s="22">
        <v>66</v>
      </c>
      <c r="E6106" s="23"/>
    </row>
    <row r="6107" spans="1:5" ht="20" customHeight="1">
      <c r="A6107" s="19" t="s">
        <v>10632</v>
      </c>
      <c r="B6107" s="20" t="s">
        <v>10631</v>
      </c>
      <c r="C6107" s="21" t="s">
        <v>345</v>
      </c>
      <c r="D6107" s="22">
        <v>66</v>
      </c>
      <c r="E6107" s="23"/>
    </row>
    <row r="6108" spans="1:5" ht="20" customHeight="1">
      <c r="A6108" s="19" t="s">
        <v>153</v>
      </c>
      <c r="B6108" s="20" t="s">
        <v>156</v>
      </c>
      <c r="C6108" s="21" t="s">
        <v>139</v>
      </c>
      <c r="D6108" s="22">
        <v>63</v>
      </c>
      <c r="E6108" s="23"/>
    </row>
    <row r="6109" spans="1:5" ht="20" customHeight="1">
      <c r="A6109" s="19" t="s">
        <v>10633</v>
      </c>
      <c r="B6109" s="20" t="s">
        <v>10634</v>
      </c>
      <c r="C6109" s="21" t="s">
        <v>296</v>
      </c>
      <c r="D6109" s="22">
        <v>55</v>
      </c>
      <c r="E6109" s="23"/>
    </row>
    <row r="6110" spans="1:5" ht="20" customHeight="1">
      <c r="A6110" s="19" t="s">
        <v>10635</v>
      </c>
      <c r="B6110" s="20" t="s">
        <v>10634</v>
      </c>
      <c r="C6110" s="21" t="s">
        <v>296</v>
      </c>
      <c r="D6110" s="22">
        <v>55</v>
      </c>
      <c r="E6110" s="23"/>
    </row>
    <row r="6111" spans="1:5" ht="20" customHeight="1">
      <c r="A6111" s="19" t="s">
        <v>10636</v>
      </c>
      <c r="B6111" s="20" t="s">
        <v>10637</v>
      </c>
      <c r="C6111" s="21" t="s">
        <v>296</v>
      </c>
      <c r="D6111" s="22">
        <v>35</v>
      </c>
      <c r="E6111" s="23"/>
    </row>
    <row r="6112" spans="1:5" ht="20" customHeight="1">
      <c r="A6112" s="19" t="s">
        <v>10638</v>
      </c>
      <c r="B6112" s="20" t="s">
        <v>10639</v>
      </c>
      <c r="C6112" s="21" t="s">
        <v>296</v>
      </c>
      <c r="D6112" s="22">
        <v>56</v>
      </c>
      <c r="E6112" s="23"/>
    </row>
    <row r="6113" spans="1:5" ht="20" customHeight="1">
      <c r="A6113" s="19" t="s">
        <v>10640</v>
      </c>
      <c r="B6113" s="20" t="s">
        <v>10641</v>
      </c>
      <c r="C6113" s="21" t="s">
        <v>345</v>
      </c>
      <c r="D6113" s="22">
        <v>67</v>
      </c>
      <c r="E6113" s="23"/>
    </row>
    <row r="6114" spans="1:5" ht="20" customHeight="1">
      <c r="A6114" s="19" t="s">
        <v>10642</v>
      </c>
      <c r="B6114" s="20" t="s">
        <v>10643</v>
      </c>
      <c r="C6114" s="21" t="s">
        <v>345</v>
      </c>
      <c r="D6114" s="22">
        <v>66</v>
      </c>
      <c r="E6114" s="23"/>
    </row>
    <row r="6115" spans="1:5" ht="20" customHeight="1">
      <c r="A6115" s="19" t="s">
        <v>10644</v>
      </c>
      <c r="B6115" s="20" t="s">
        <v>10645</v>
      </c>
      <c r="C6115" s="21" t="s">
        <v>296</v>
      </c>
      <c r="D6115" s="22">
        <v>39</v>
      </c>
      <c r="E6115" s="23"/>
    </row>
    <row r="6116" spans="1:5" ht="20" customHeight="1">
      <c r="A6116" s="19" t="s">
        <v>10646</v>
      </c>
      <c r="B6116" s="20" t="s">
        <v>10647</v>
      </c>
      <c r="C6116" s="21" t="s">
        <v>345</v>
      </c>
      <c r="D6116" s="22">
        <v>66</v>
      </c>
      <c r="E6116" s="23"/>
    </row>
    <row r="6117" spans="1:5" ht="20" customHeight="1">
      <c r="A6117" s="19" t="s">
        <v>10648</v>
      </c>
      <c r="B6117" s="20" t="s">
        <v>10649</v>
      </c>
      <c r="C6117" s="21" t="s">
        <v>345</v>
      </c>
      <c r="D6117" s="22">
        <v>66</v>
      </c>
      <c r="E6117" s="23"/>
    </row>
    <row r="6118" spans="1:5" ht="20" customHeight="1">
      <c r="A6118" s="19" t="s">
        <v>10650</v>
      </c>
      <c r="B6118" s="20" t="s">
        <v>10651</v>
      </c>
      <c r="C6118" s="21" t="s">
        <v>345</v>
      </c>
      <c r="D6118" s="22">
        <v>65</v>
      </c>
      <c r="E6118" s="23"/>
    </row>
    <row r="6119" spans="1:5" ht="20" customHeight="1">
      <c r="A6119" s="19" t="s">
        <v>10652</v>
      </c>
      <c r="B6119" s="20" t="s">
        <v>10653</v>
      </c>
      <c r="C6119" s="21" t="s">
        <v>345</v>
      </c>
      <c r="D6119" s="22">
        <v>66</v>
      </c>
      <c r="E6119" s="23"/>
    </row>
    <row r="6120" spans="1:5" ht="20" customHeight="1">
      <c r="A6120" s="19" t="s">
        <v>10654</v>
      </c>
      <c r="B6120" s="20" t="s">
        <v>10653</v>
      </c>
      <c r="C6120" s="21" t="s">
        <v>345</v>
      </c>
      <c r="D6120" s="22">
        <v>66</v>
      </c>
      <c r="E6120" s="23"/>
    </row>
    <row r="6121" spans="1:5" ht="20" customHeight="1">
      <c r="A6121" s="19" t="s">
        <v>10655</v>
      </c>
      <c r="B6121" s="20" t="s">
        <v>10656</v>
      </c>
      <c r="C6121" s="21" t="s">
        <v>345</v>
      </c>
      <c r="D6121" s="22">
        <v>66</v>
      </c>
      <c r="E6121" s="23"/>
    </row>
    <row r="6122" spans="1:5" ht="20" customHeight="1">
      <c r="A6122" s="19" t="s">
        <v>10657</v>
      </c>
      <c r="B6122" s="20" t="s">
        <v>10658</v>
      </c>
      <c r="C6122" s="21" t="s">
        <v>296</v>
      </c>
      <c r="D6122" s="22">
        <v>44</v>
      </c>
      <c r="E6122" s="23"/>
    </row>
    <row r="6123" spans="1:5" ht="20" customHeight="1">
      <c r="A6123" s="19" t="s">
        <v>10659</v>
      </c>
      <c r="B6123" s="20" t="s">
        <v>10658</v>
      </c>
      <c r="C6123" s="21" t="s">
        <v>296</v>
      </c>
      <c r="D6123" s="22">
        <v>44</v>
      </c>
      <c r="E6123" s="23"/>
    </row>
    <row r="6124" spans="1:5" ht="20" customHeight="1">
      <c r="A6124" s="19" t="s">
        <v>10660</v>
      </c>
      <c r="B6124" s="20" t="s">
        <v>10661</v>
      </c>
      <c r="C6124" s="21" t="s">
        <v>345</v>
      </c>
      <c r="D6124" s="22">
        <v>66</v>
      </c>
      <c r="E6124" s="23"/>
    </row>
    <row r="6125" spans="1:5" ht="20" customHeight="1">
      <c r="A6125" s="19" t="s">
        <v>10662</v>
      </c>
      <c r="B6125" s="20" t="s">
        <v>10663</v>
      </c>
      <c r="C6125" s="21" t="s">
        <v>345</v>
      </c>
      <c r="D6125" s="22">
        <v>66</v>
      </c>
      <c r="E6125" s="23"/>
    </row>
    <row r="6126" spans="1:5" ht="20" customHeight="1">
      <c r="A6126" s="19" t="s">
        <v>10664</v>
      </c>
      <c r="B6126" s="20" t="s">
        <v>10665</v>
      </c>
      <c r="C6126" s="21" t="s">
        <v>345</v>
      </c>
      <c r="D6126" s="22">
        <v>65</v>
      </c>
      <c r="E6126" s="23"/>
    </row>
    <row r="6127" spans="1:5" ht="20" customHeight="1">
      <c r="A6127" s="19" t="s">
        <v>10666</v>
      </c>
      <c r="B6127" s="20" t="s">
        <v>10667</v>
      </c>
      <c r="C6127" s="21" t="s">
        <v>345</v>
      </c>
      <c r="D6127" s="22">
        <v>66</v>
      </c>
      <c r="E6127" s="23"/>
    </row>
    <row r="6128" spans="1:5" ht="20" customHeight="1">
      <c r="A6128" s="19" t="s">
        <v>10668</v>
      </c>
      <c r="B6128" s="20" t="s">
        <v>10667</v>
      </c>
      <c r="C6128" s="21" t="s">
        <v>345</v>
      </c>
      <c r="D6128" s="22">
        <v>66</v>
      </c>
      <c r="E6128" s="23"/>
    </row>
    <row r="6129" spans="1:5" ht="20" customHeight="1">
      <c r="A6129" s="19" t="s">
        <v>10669</v>
      </c>
      <c r="B6129" s="20" t="s">
        <v>10670</v>
      </c>
      <c r="C6129" s="21" t="s">
        <v>296</v>
      </c>
      <c r="D6129" s="22">
        <v>62</v>
      </c>
      <c r="E6129" s="23"/>
    </row>
    <row r="6130" spans="1:5" ht="20" customHeight="1">
      <c r="A6130" s="19" t="s">
        <v>10671</v>
      </c>
      <c r="B6130" s="20" t="s">
        <v>10672</v>
      </c>
      <c r="C6130" s="21" t="s">
        <v>296</v>
      </c>
      <c r="D6130" s="22">
        <v>59</v>
      </c>
      <c r="E6130" s="23"/>
    </row>
    <row r="6131" spans="1:5" ht="20" customHeight="1">
      <c r="A6131" s="19" t="s">
        <v>10673</v>
      </c>
      <c r="B6131" s="20" t="s">
        <v>10672</v>
      </c>
      <c r="C6131" s="21" t="s">
        <v>296</v>
      </c>
      <c r="D6131" s="22">
        <v>59</v>
      </c>
      <c r="E6131" s="23"/>
    </row>
    <row r="6132" spans="1:5" ht="20" customHeight="1">
      <c r="A6132" s="19" t="s">
        <v>10674</v>
      </c>
      <c r="B6132" s="20" t="s">
        <v>10675</v>
      </c>
      <c r="C6132" s="21" t="s">
        <v>296</v>
      </c>
      <c r="D6132" s="22">
        <v>56</v>
      </c>
      <c r="E6132" s="23"/>
    </row>
    <row r="6133" spans="1:5" ht="20" customHeight="1">
      <c r="A6133" s="19" t="s">
        <v>10676</v>
      </c>
      <c r="B6133" s="20" t="s">
        <v>10675</v>
      </c>
      <c r="C6133" s="21" t="s">
        <v>296</v>
      </c>
      <c r="D6133" s="22">
        <v>56</v>
      </c>
      <c r="E6133" s="23"/>
    </row>
    <row r="6134" spans="1:5" ht="20" customHeight="1">
      <c r="A6134" s="19" t="s">
        <v>10677</v>
      </c>
      <c r="B6134" s="20" t="s">
        <v>10678</v>
      </c>
      <c r="C6134" s="21" t="s">
        <v>345</v>
      </c>
      <c r="D6134" s="22">
        <v>66</v>
      </c>
      <c r="E6134" s="23"/>
    </row>
    <row r="6135" spans="1:5" ht="20" customHeight="1">
      <c r="A6135" s="19" t="s">
        <v>10679</v>
      </c>
      <c r="B6135" s="20" t="s">
        <v>10680</v>
      </c>
      <c r="C6135" s="21" t="s">
        <v>296</v>
      </c>
      <c r="D6135" s="22">
        <v>51</v>
      </c>
      <c r="E6135" s="23"/>
    </row>
    <row r="6136" spans="1:5" ht="20" customHeight="1">
      <c r="A6136" s="19" t="s">
        <v>10681</v>
      </c>
      <c r="B6136" s="20" t="s">
        <v>10680</v>
      </c>
      <c r="C6136" s="21" t="s">
        <v>296</v>
      </c>
      <c r="D6136" s="22">
        <v>51</v>
      </c>
      <c r="E6136" s="23"/>
    </row>
    <row r="6137" spans="1:5" ht="20" customHeight="1">
      <c r="A6137" s="19" t="s">
        <v>10682</v>
      </c>
      <c r="B6137" s="20" t="s">
        <v>10680</v>
      </c>
      <c r="C6137" s="21" t="s">
        <v>296</v>
      </c>
      <c r="D6137" s="22">
        <v>51</v>
      </c>
      <c r="E6137" s="23"/>
    </row>
    <row r="6138" spans="1:5" ht="20" customHeight="1">
      <c r="A6138" s="19" t="s">
        <v>10683</v>
      </c>
      <c r="B6138" s="20" t="s">
        <v>10680</v>
      </c>
      <c r="C6138" s="21" t="s">
        <v>296</v>
      </c>
      <c r="D6138" s="22">
        <v>51</v>
      </c>
      <c r="E6138" s="23"/>
    </row>
    <row r="6139" spans="1:5" ht="20" customHeight="1">
      <c r="A6139" s="19" t="s">
        <v>10684</v>
      </c>
      <c r="B6139" s="20" t="s">
        <v>10680</v>
      </c>
      <c r="C6139" s="21" t="s">
        <v>296</v>
      </c>
      <c r="D6139" s="22">
        <v>51</v>
      </c>
      <c r="E6139" s="23"/>
    </row>
    <row r="6140" spans="1:5" ht="20" customHeight="1">
      <c r="A6140" s="19" t="s">
        <v>10685</v>
      </c>
      <c r="B6140" s="20" t="s">
        <v>10686</v>
      </c>
      <c r="C6140" s="21" t="s">
        <v>345</v>
      </c>
      <c r="D6140" s="22">
        <v>66</v>
      </c>
      <c r="E6140" s="23"/>
    </row>
    <row r="6141" spans="1:5" ht="20" customHeight="1">
      <c r="A6141" s="19" t="s">
        <v>10687</v>
      </c>
      <c r="B6141" s="20" t="s">
        <v>10688</v>
      </c>
      <c r="C6141" s="21" t="s">
        <v>296</v>
      </c>
      <c r="D6141" s="22">
        <v>31</v>
      </c>
      <c r="E6141" s="23"/>
    </row>
    <row r="6142" spans="1:5" ht="20" customHeight="1">
      <c r="A6142" s="19" t="s">
        <v>10689</v>
      </c>
      <c r="B6142" s="20" t="s">
        <v>10688</v>
      </c>
      <c r="C6142" s="21" t="s">
        <v>296</v>
      </c>
      <c r="D6142" s="22">
        <v>31</v>
      </c>
      <c r="E6142" s="23"/>
    </row>
    <row r="6143" spans="1:5" ht="20" customHeight="1">
      <c r="A6143" s="19" t="s">
        <v>10690</v>
      </c>
      <c r="B6143" s="20" t="s">
        <v>10688</v>
      </c>
      <c r="C6143" s="21" t="s">
        <v>296</v>
      </c>
      <c r="D6143" s="22">
        <v>31</v>
      </c>
      <c r="E6143" s="23"/>
    </row>
    <row r="6144" spans="1:5" ht="20" customHeight="1">
      <c r="A6144" s="19" t="s">
        <v>10691</v>
      </c>
      <c r="B6144" s="20" t="s">
        <v>10692</v>
      </c>
      <c r="C6144" s="21" t="s">
        <v>345</v>
      </c>
      <c r="D6144" s="22">
        <v>66</v>
      </c>
      <c r="E6144" s="23"/>
    </row>
    <row r="6145" spans="1:5" ht="20" customHeight="1">
      <c r="A6145" s="19" t="s">
        <v>10693</v>
      </c>
      <c r="B6145" s="20" t="s">
        <v>10694</v>
      </c>
      <c r="C6145" s="21" t="s">
        <v>345</v>
      </c>
      <c r="D6145" s="22">
        <v>65</v>
      </c>
      <c r="E6145" s="23"/>
    </row>
    <row r="6146" spans="1:5" ht="20" customHeight="1">
      <c r="A6146" s="19" t="s">
        <v>10695</v>
      </c>
      <c r="B6146" s="20" t="s">
        <v>10696</v>
      </c>
      <c r="C6146" s="21" t="s">
        <v>345</v>
      </c>
      <c r="D6146" s="22">
        <v>67</v>
      </c>
      <c r="E6146" s="23"/>
    </row>
    <row r="6147" spans="1:5" ht="20" customHeight="1">
      <c r="A6147" s="19" t="s">
        <v>10697</v>
      </c>
      <c r="B6147" s="20" t="s">
        <v>10698</v>
      </c>
      <c r="C6147" s="21" t="s">
        <v>345</v>
      </c>
      <c r="D6147" s="22">
        <v>64</v>
      </c>
      <c r="E6147" s="23"/>
    </row>
    <row r="6148" spans="1:5" ht="20" customHeight="1">
      <c r="A6148" s="19" t="s">
        <v>10699</v>
      </c>
      <c r="B6148" s="20" t="s">
        <v>10698</v>
      </c>
      <c r="C6148" s="21" t="s">
        <v>345</v>
      </c>
      <c r="D6148" s="22">
        <v>64</v>
      </c>
      <c r="E6148" s="23"/>
    </row>
    <row r="6149" spans="1:5" ht="20" customHeight="1">
      <c r="A6149" s="19" t="s">
        <v>10700</v>
      </c>
      <c r="B6149" s="20" t="s">
        <v>10698</v>
      </c>
      <c r="C6149" s="21" t="s">
        <v>345</v>
      </c>
      <c r="D6149" s="22">
        <v>64</v>
      </c>
      <c r="E6149" s="23"/>
    </row>
    <row r="6150" spans="1:5" ht="20" customHeight="1">
      <c r="A6150" s="19" t="s">
        <v>10701</v>
      </c>
      <c r="B6150" s="20" t="s">
        <v>10698</v>
      </c>
      <c r="C6150" s="21" t="s">
        <v>345</v>
      </c>
      <c r="D6150" s="22">
        <v>64</v>
      </c>
      <c r="E6150" s="23"/>
    </row>
    <row r="6151" spans="1:5" ht="20" customHeight="1">
      <c r="A6151" s="19" t="s">
        <v>10702</v>
      </c>
      <c r="B6151" s="20" t="s">
        <v>10703</v>
      </c>
      <c r="C6151" s="21" t="s">
        <v>345</v>
      </c>
      <c r="D6151" s="22">
        <v>66</v>
      </c>
      <c r="E6151" s="23"/>
    </row>
    <row r="6152" spans="1:5" ht="20" customHeight="1">
      <c r="A6152" s="19" t="s">
        <v>10704</v>
      </c>
      <c r="B6152" s="20" t="s">
        <v>10703</v>
      </c>
      <c r="C6152" s="21" t="s">
        <v>345</v>
      </c>
      <c r="D6152" s="22">
        <v>66</v>
      </c>
      <c r="E6152" s="23"/>
    </row>
    <row r="6153" spans="1:5" ht="20" customHeight="1">
      <c r="A6153" s="19" t="s">
        <v>10705</v>
      </c>
      <c r="B6153" s="20" t="s">
        <v>10706</v>
      </c>
      <c r="C6153" s="21" t="s">
        <v>296</v>
      </c>
      <c r="D6153" s="22">
        <v>35</v>
      </c>
      <c r="E6153" s="23"/>
    </row>
    <row r="6154" spans="1:5" ht="20" customHeight="1">
      <c r="A6154" s="19" t="s">
        <v>10707</v>
      </c>
      <c r="B6154" s="20" t="s">
        <v>10706</v>
      </c>
      <c r="C6154" s="21" t="s">
        <v>296</v>
      </c>
      <c r="D6154" s="22">
        <v>35</v>
      </c>
      <c r="E6154" s="23"/>
    </row>
    <row r="6155" spans="1:5" ht="20" customHeight="1">
      <c r="A6155" s="19" t="s">
        <v>10708</v>
      </c>
      <c r="B6155" s="20" t="s">
        <v>10709</v>
      </c>
      <c r="C6155" s="21" t="s">
        <v>345</v>
      </c>
      <c r="D6155" s="22">
        <v>66</v>
      </c>
      <c r="E6155" s="23"/>
    </row>
    <row r="6156" spans="1:5" ht="20" customHeight="1">
      <c r="A6156" s="19" t="s">
        <v>10710</v>
      </c>
      <c r="B6156" s="20" t="s">
        <v>10711</v>
      </c>
      <c r="C6156" s="21" t="s">
        <v>296</v>
      </c>
      <c r="D6156" s="22">
        <v>45</v>
      </c>
      <c r="E6156" s="23"/>
    </row>
    <row r="6157" spans="1:5" ht="20" customHeight="1">
      <c r="A6157" s="19" t="s">
        <v>10712</v>
      </c>
      <c r="B6157" s="20" t="s">
        <v>10713</v>
      </c>
      <c r="C6157" s="21" t="s">
        <v>345</v>
      </c>
      <c r="D6157" s="22">
        <v>66</v>
      </c>
      <c r="E6157" s="23"/>
    </row>
    <row r="6158" spans="1:5" ht="20" customHeight="1">
      <c r="A6158" s="19" t="s">
        <v>10714</v>
      </c>
      <c r="B6158" s="20" t="s">
        <v>10715</v>
      </c>
      <c r="C6158" s="21" t="s">
        <v>139</v>
      </c>
      <c r="D6158" s="22">
        <v>63</v>
      </c>
      <c r="E6158" s="23"/>
    </row>
    <row r="6159" spans="1:5" ht="20" customHeight="1">
      <c r="A6159" s="19" t="s">
        <v>10716</v>
      </c>
      <c r="B6159" s="20" t="s">
        <v>10717</v>
      </c>
      <c r="C6159" s="21" t="s">
        <v>296</v>
      </c>
      <c r="D6159" s="22">
        <v>60</v>
      </c>
      <c r="E6159" s="23"/>
    </row>
    <row r="6160" spans="1:5" ht="20" customHeight="1">
      <c r="A6160" s="19" t="s">
        <v>10718</v>
      </c>
      <c r="B6160" s="20" t="s">
        <v>10719</v>
      </c>
      <c r="C6160" s="21" t="s">
        <v>296</v>
      </c>
      <c r="D6160" s="22">
        <v>57</v>
      </c>
      <c r="E6160" s="23"/>
    </row>
    <row r="6161" spans="1:5" ht="20" customHeight="1">
      <c r="A6161" s="19" t="s">
        <v>10720</v>
      </c>
      <c r="B6161" s="20" t="s">
        <v>10721</v>
      </c>
      <c r="C6161" s="21" t="s">
        <v>296</v>
      </c>
      <c r="D6161" s="22">
        <v>52</v>
      </c>
      <c r="E6161" s="23"/>
    </row>
    <row r="6162" spans="1:5" ht="20" customHeight="1">
      <c r="A6162" s="19" t="s">
        <v>10722</v>
      </c>
      <c r="B6162" s="20" t="s">
        <v>10721</v>
      </c>
      <c r="C6162" s="21" t="s">
        <v>296</v>
      </c>
      <c r="D6162" s="22">
        <v>52</v>
      </c>
      <c r="E6162" s="23"/>
    </row>
    <row r="6163" spans="1:5" ht="20" customHeight="1">
      <c r="A6163" s="19" t="s">
        <v>10723</v>
      </c>
      <c r="B6163" s="20" t="s">
        <v>10721</v>
      </c>
      <c r="C6163" s="21" t="s">
        <v>296</v>
      </c>
      <c r="D6163" s="22">
        <v>52</v>
      </c>
      <c r="E6163" s="23"/>
    </row>
    <row r="6164" spans="1:5" ht="20" customHeight="1">
      <c r="A6164" s="19" t="s">
        <v>10724</v>
      </c>
      <c r="B6164" s="20" t="s">
        <v>10725</v>
      </c>
      <c r="C6164" s="21" t="s">
        <v>296</v>
      </c>
      <c r="D6164" s="22">
        <v>32</v>
      </c>
      <c r="E6164" s="23"/>
    </row>
    <row r="6165" spans="1:5" ht="20" customHeight="1">
      <c r="A6165" s="19" t="s">
        <v>10726</v>
      </c>
      <c r="B6165" s="20" t="s">
        <v>10725</v>
      </c>
      <c r="C6165" s="21" t="s">
        <v>296</v>
      </c>
      <c r="D6165" s="22">
        <v>32</v>
      </c>
      <c r="E6165" s="23"/>
    </row>
    <row r="6166" spans="1:5" ht="20" customHeight="1">
      <c r="A6166" s="19" t="s">
        <v>10727</v>
      </c>
      <c r="B6166" s="20" t="s">
        <v>10728</v>
      </c>
      <c r="C6166" s="21" t="s">
        <v>345</v>
      </c>
      <c r="D6166" s="22">
        <v>66</v>
      </c>
      <c r="E6166" s="23"/>
    </row>
    <row r="6167" spans="1:5" ht="20" customHeight="1">
      <c r="A6167" s="19" t="s">
        <v>10729</v>
      </c>
      <c r="B6167" s="20" t="s">
        <v>10730</v>
      </c>
      <c r="C6167" s="21" t="s">
        <v>345</v>
      </c>
      <c r="D6167" s="22">
        <v>65</v>
      </c>
      <c r="E6167" s="23"/>
    </row>
    <row r="6168" spans="1:5" ht="20" customHeight="1">
      <c r="A6168" s="19" t="s">
        <v>10731</v>
      </c>
      <c r="B6168" s="20" t="s">
        <v>10730</v>
      </c>
      <c r="C6168" s="21" t="s">
        <v>345</v>
      </c>
      <c r="D6168" s="22">
        <v>65</v>
      </c>
      <c r="E6168" s="23"/>
    </row>
    <row r="6169" spans="1:5" ht="20" customHeight="1">
      <c r="A6169" s="19" t="s">
        <v>10732</v>
      </c>
      <c r="B6169" s="20" t="s">
        <v>10730</v>
      </c>
      <c r="C6169" s="21" t="s">
        <v>345</v>
      </c>
      <c r="D6169" s="22">
        <v>65</v>
      </c>
      <c r="E6169" s="23"/>
    </row>
    <row r="6170" spans="1:5" ht="20" customHeight="1">
      <c r="A6170" s="19" t="s">
        <v>10733</v>
      </c>
      <c r="B6170" s="20" t="s">
        <v>10730</v>
      </c>
      <c r="C6170" s="21" t="s">
        <v>345</v>
      </c>
      <c r="D6170" s="22">
        <v>65</v>
      </c>
      <c r="E6170" s="23"/>
    </row>
    <row r="6171" spans="1:5" ht="20" customHeight="1">
      <c r="A6171" s="19" t="s">
        <v>10734</v>
      </c>
      <c r="B6171" s="20" t="s">
        <v>10735</v>
      </c>
      <c r="C6171" s="21" t="s">
        <v>296</v>
      </c>
      <c r="D6171" s="22">
        <v>36</v>
      </c>
      <c r="E6171" s="23"/>
    </row>
    <row r="6172" spans="1:5" ht="20" customHeight="1">
      <c r="A6172" s="19" t="s">
        <v>10736</v>
      </c>
      <c r="B6172" s="20" t="s">
        <v>10737</v>
      </c>
      <c r="C6172" s="21" t="s">
        <v>296</v>
      </c>
      <c r="D6172" s="22">
        <v>53</v>
      </c>
      <c r="E6172" s="23"/>
    </row>
    <row r="6173" spans="1:5" ht="20" customHeight="1">
      <c r="A6173" s="19" t="s">
        <v>10738</v>
      </c>
      <c r="B6173" s="20" t="s">
        <v>10737</v>
      </c>
      <c r="C6173" s="21" t="s">
        <v>296</v>
      </c>
      <c r="D6173" s="22">
        <v>53</v>
      </c>
      <c r="E6173" s="23"/>
    </row>
    <row r="6174" spans="1:5" ht="20" customHeight="1">
      <c r="A6174" s="19" t="s">
        <v>10739</v>
      </c>
      <c r="B6174" s="20" t="s">
        <v>10740</v>
      </c>
      <c r="C6174" s="21" t="s">
        <v>296</v>
      </c>
      <c r="D6174" s="22">
        <v>33</v>
      </c>
      <c r="E6174" s="23"/>
    </row>
    <row r="6175" spans="1:5" ht="20" customHeight="1">
      <c r="A6175" s="19" t="s">
        <v>10741</v>
      </c>
      <c r="B6175" s="20" t="s">
        <v>10742</v>
      </c>
      <c r="C6175" s="21" t="s">
        <v>345</v>
      </c>
      <c r="D6175" s="22">
        <v>66</v>
      </c>
      <c r="E6175" s="23"/>
    </row>
    <row r="6176" spans="1:5" ht="20" customHeight="1">
      <c r="A6176" s="19" t="s">
        <v>10743</v>
      </c>
      <c r="B6176" s="20" t="s">
        <v>10742</v>
      </c>
      <c r="C6176" s="21" t="s">
        <v>345</v>
      </c>
      <c r="D6176" s="22">
        <v>66</v>
      </c>
      <c r="E6176" s="23"/>
    </row>
    <row r="6177" spans="1:5" ht="20" customHeight="1">
      <c r="A6177" s="19" t="s">
        <v>10744</v>
      </c>
      <c r="B6177" s="20" t="s">
        <v>10742</v>
      </c>
      <c r="C6177" s="21" t="s">
        <v>345</v>
      </c>
      <c r="D6177" s="22">
        <v>66</v>
      </c>
      <c r="E6177" s="23"/>
    </row>
    <row r="6178" spans="1:5" ht="20" customHeight="1">
      <c r="A6178" s="19" t="s">
        <v>10745</v>
      </c>
      <c r="B6178" s="20" t="s">
        <v>10742</v>
      </c>
      <c r="C6178" s="21" t="s">
        <v>345</v>
      </c>
      <c r="D6178" s="22">
        <v>66</v>
      </c>
      <c r="E6178" s="23"/>
    </row>
    <row r="6179" spans="1:5" ht="20" customHeight="1">
      <c r="A6179" s="19" t="s">
        <v>10746</v>
      </c>
      <c r="B6179" s="20" t="s">
        <v>10747</v>
      </c>
      <c r="C6179" s="21" t="s">
        <v>296</v>
      </c>
      <c r="D6179" s="22">
        <v>54</v>
      </c>
      <c r="E6179" s="23"/>
    </row>
    <row r="6180" spans="1:5" ht="20" customHeight="1">
      <c r="A6180" s="19" t="s">
        <v>10748</v>
      </c>
      <c r="B6180" s="20" t="s">
        <v>10749</v>
      </c>
      <c r="C6180" s="21" t="s">
        <v>296</v>
      </c>
      <c r="D6180" s="22">
        <v>24</v>
      </c>
      <c r="E6180" s="23"/>
    </row>
    <row r="6181" spans="1:5" ht="20" customHeight="1">
      <c r="A6181" s="19" t="s">
        <v>10750</v>
      </c>
      <c r="B6181" s="20" t="s">
        <v>10749</v>
      </c>
      <c r="C6181" s="21" t="s">
        <v>296</v>
      </c>
      <c r="D6181" s="22">
        <v>24</v>
      </c>
      <c r="E6181" s="23"/>
    </row>
    <row r="6182" spans="1:5" ht="20" customHeight="1">
      <c r="A6182" s="19" t="s">
        <v>10751</v>
      </c>
      <c r="B6182" s="20" t="s">
        <v>10749</v>
      </c>
      <c r="C6182" s="21" t="s">
        <v>296</v>
      </c>
      <c r="D6182" s="22">
        <v>24</v>
      </c>
      <c r="E6182" s="23"/>
    </row>
    <row r="6183" spans="1:5" ht="20" customHeight="1">
      <c r="A6183" s="19" t="s">
        <v>10752</v>
      </c>
      <c r="B6183" s="20" t="s">
        <v>10749</v>
      </c>
      <c r="C6183" s="21" t="s">
        <v>296</v>
      </c>
      <c r="D6183" s="22">
        <v>24</v>
      </c>
      <c r="E6183" s="23"/>
    </row>
    <row r="6184" spans="1:5" ht="20" customHeight="1">
      <c r="A6184" s="19" t="s">
        <v>10753</v>
      </c>
      <c r="B6184" s="20" t="s">
        <v>10754</v>
      </c>
      <c r="C6184" s="21" t="s">
        <v>345</v>
      </c>
      <c r="D6184" s="22">
        <v>66</v>
      </c>
      <c r="E6184" s="23"/>
    </row>
    <row r="6185" spans="1:5" ht="20" customHeight="1">
      <c r="A6185" s="19" t="s">
        <v>10755</v>
      </c>
      <c r="B6185" s="20" t="s">
        <v>10756</v>
      </c>
      <c r="C6185" s="21" t="s">
        <v>345</v>
      </c>
      <c r="D6185" s="22">
        <v>66</v>
      </c>
      <c r="E6185" s="23"/>
    </row>
    <row r="6186" spans="1:5" ht="20" customHeight="1">
      <c r="A6186" s="19" t="s">
        <v>10757</v>
      </c>
      <c r="B6186" s="20" t="s">
        <v>10758</v>
      </c>
      <c r="C6186" s="21" t="s">
        <v>345</v>
      </c>
      <c r="D6186" s="22">
        <v>67</v>
      </c>
      <c r="E6186" s="23"/>
    </row>
    <row r="6187" spans="1:5" ht="20" customHeight="1">
      <c r="A6187" s="19" t="s">
        <v>10759</v>
      </c>
      <c r="B6187" s="20" t="s">
        <v>10760</v>
      </c>
      <c r="C6187" s="21" t="s">
        <v>345</v>
      </c>
      <c r="D6187" s="22">
        <v>65</v>
      </c>
      <c r="E6187" s="23"/>
    </row>
    <row r="6188" spans="1:5" ht="20" customHeight="1">
      <c r="A6188" s="19" t="s">
        <v>10761</v>
      </c>
      <c r="B6188" s="20" t="s">
        <v>10762</v>
      </c>
      <c r="C6188" s="21" t="s">
        <v>345</v>
      </c>
      <c r="D6188" s="22">
        <v>66</v>
      </c>
      <c r="E6188" s="23"/>
    </row>
    <row r="6189" spans="1:5" ht="20" customHeight="1">
      <c r="A6189" s="19" t="s">
        <v>10763</v>
      </c>
      <c r="B6189" s="20" t="s">
        <v>10762</v>
      </c>
      <c r="C6189" s="21" t="s">
        <v>345</v>
      </c>
      <c r="D6189" s="22">
        <v>66</v>
      </c>
      <c r="E6189" s="23"/>
    </row>
    <row r="6190" spans="1:5" ht="20" customHeight="1">
      <c r="A6190" s="19" t="s">
        <v>10764</v>
      </c>
      <c r="B6190" s="20" t="s">
        <v>10765</v>
      </c>
      <c r="C6190" s="21" t="s">
        <v>345</v>
      </c>
      <c r="D6190" s="22">
        <v>66</v>
      </c>
      <c r="E6190" s="23"/>
    </row>
    <row r="6191" spans="1:5" ht="20" customHeight="1">
      <c r="A6191" s="19" t="s">
        <v>10766</v>
      </c>
      <c r="B6191" s="20" t="s">
        <v>10767</v>
      </c>
      <c r="C6191" s="21" t="s">
        <v>345</v>
      </c>
      <c r="D6191" s="22">
        <v>66</v>
      </c>
      <c r="E6191" s="23"/>
    </row>
    <row r="6192" spans="1:5" ht="20" customHeight="1">
      <c r="A6192" s="19" t="s">
        <v>10768</v>
      </c>
      <c r="B6192" s="20" t="s">
        <v>10769</v>
      </c>
      <c r="C6192" s="21" t="s">
        <v>345</v>
      </c>
      <c r="D6192" s="22">
        <v>67</v>
      </c>
      <c r="E6192" s="23"/>
    </row>
    <row r="6193" spans="1:5" ht="20" customHeight="1">
      <c r="A6193" s="19" t="s">
        <v>10770</v>
      </c>
      <c r="B6193" s="20" t="s">
        <v>10771</v>
      </c>
      <c r="C6193" s="21" t="s">
        <v>296</v>
      </c>
      <c r="D6193" s="22">
        <v>46</v>
      </c>
      <c r="E6193" s="23"/>
    </row>
    <row r="6194" spans="1:5" ht="20" customHeight="1">
      <c r="A6194" s="19" t="s">
        <v>10772</v>
      </c>
      <c r="B6194" s="20" t="s">
        <v>10773</v>
      </c>
      <c r="C6194" s="21" t="s">
        <v>345</v>
      </c>
      <c r="D6194" s="22">
        <v>66</v>
      </c>
      <c r="E6194" s="23"/>
    </row>
    <row r="6195" spans="1:5" ht="20" customHeight="1">
      <c r="A6195" s="19" t="s">
        <v>10774</v>
      </c>
      <c r="B6195" s="20" t="s">
        <v>10775</v>
      </c>
      <c r="C6195" s="21" t="s">
        <v>345</v>
      </c>
      <c r="D6195" s="22">
        <v>65</v>
      </c>
      <c r="E6195" s="23"/>
    </row>
    <row r="6196" spans="1:5" ht="20" customHeight="1">
      <c r="A6196" s="19" t="s">
        <v>10776</v>
      </c>
      <c r="B6196" s="20" t="s">
        <v>10777</v>
      </c>
      <c r="C6196" s="21" t="s">
        <v>345</v>
      </c>
      <c r="D6196" s="22">
        <v>66</v>
      </c>
      <c r="E6196" s="23"/>
    </row>
    <row r="6197" spans="1:5" ht="20" customHeight="1">
      <c r="A6197" s="19" t="s">
        <v>10778</v>
      </c>
      <c r="B6197" s="20" t="s">
        <v>10777</v>
      </c>
      <c r="C6197" s="21" t="s">
        <v>345</v>
      </c>
      <c r="D6197" s="22">
        <v>66</v>
      </c>
      <c r="E6197" s="23"/>
    </row>
    <row r="6198" spans="1:5" ht="20" customHeight="1">
      <c r="A6198" s="19" t="s">
        <v>10779</v>
      </c>
      <c r="B6198" s="20" t="s">
        <v>10780</v>
      </c>
      <c r="C6198" s="21" t="s">
        <v>345</v>
      </c>
      <c r="D6198" s="22">
        <v>66</v>
      </c>
      <c r="E6198" s="23"/>
    </row>
    <row r="6199" spans="1:5" ht="20" customHeight="1">
      <c r="A6199" s="19" t="s">
        <v>10781</v>
      </c>
      <c r="B6199" s="20" t="s">
        <v>10782</v>
      </c>
      <c r="C6199" s="21" t="s">
        <v>345</v>
      </c>
      <c r="D6199" s="22">
        <v>64</v>
      </c>
      <c r="E6199" s="23"/>
    </row>
    <row r="6200" spans="1:5" ht="20" customHeight="1">
      <c r="A6200" s="19" t="s">
        <v>10783</v>
      </c>
      <c r="B6200" s="20" t="s">
        <v>10782</v>
      </c>
      <c r="C6200" s="21" t="s">
        <v>345</v>
      </c>
      <c r="D6200" s="22">
        <v>64</v>
      </c>
      <c r="E6200" s="23"/>
    </row>
    <row r="6201" spans="1:5" ht="20" customHeight="1">
      <c r="A6201" s="19" t="s">
        <v>10784</v>
      </c>
      <c r="B6201" s="20" t="s">
        <v>10782</v>
      </c>
      <c r="C6201" s="21" t="s">
        <v>345</v>
      </c>
      <c r="D6201" s="22">
        <v>64</v>
      </c>
      <c r="E6201" s="23"/>
    </row>
    <row r="6202" spans="1:5" ht="20" customHeight="1">
      <c r="A6202" s="19" t="s">
        <v>10785</v>
      </c>
      <c r="B6202" s="20" t="s">
        <v>10786</v>
      </c>
      <c r="C6202" s="21" t="s">
        <v>345</v>
      </c>
      <c r="D6202" s="22">
        <v>66</v>
      </c>
      <c r="E6202" s="23"/>
    </row>
    <row r="6203" spans="1:5" ht="20" customHeight="1">
      <c r="A6203" s="19" t="s">
        <v>10787</v>
      </c>
      <c r="B6203" s="20" t="s">
        <v>10788</v>
      </c>
      <c r="C6203" s="21" t="s">
        <v>345</v>
      </c>
      <c r="D6203" s="22">
        <v>66</v>
      </c>
      <c r="E6203" s="23"/>
    </row>
    <row r="6204" spans="1:5" ht="20" customHeight="1">
      <c r="A6204" s="19" t="s">
        <v>10789</v>
      </c>
      <c r="B6204" s="20" t="s">
        <v>10790</v>
      </c>
      <c r="C6204" s="21" t="s">
        <v>345</v>
      </c>
      <c r="D6204" s="22">
        <v>65</v>
      </c>
      <c r="E6204" s="23"/>
    </row>
    <row r="6205" spans="1:5" ht="20" customHeight="1">
      <c r="A6205" s="19" t="s">
        <v>10791</v>
      </c>
      <c r="B6205" s="20" t="s">
        <v>10790</v>
      </c>
      <c r="C6205" s="21" t="s">
        <v>345</v>
      </c>
      <c r="D6205" s="22">
        <v>65</v>
      </c>
      <c r="E6205" s="23"/>
    </row>
    <row r="6206" spans="1:5" ht="20" customHeight="1">
      <c r="A6206" s="19" t="s">
        <v>10792</v>
      </c>
      <c r="B6206" s="20" t="s">
        <v>10790</v>
      </c>
      <c r="C6206" s="21" t="s">
        <v>345</v>
      </c>
      <c r="D6206" s="22">
        <v>65</v>
      </c>
      <c r="E6206" s="23"/>
    </row>
    <row r="6207" spans="1:5" ht="20" customHeight="1">
      <c r="A6207" s="19" t="s">
        <v>10793</v>
      </c>
      <c r="B6207" s="20" t="s">
        <v>10794</v>
      </c>
      <c r="C6207" s="21" t="s">
        <v>345</v>
      </c>
      <c r="D6207" s="22">
        <v>66</v>
      </c>
      <c r="E6207" s="23"/>
    </row>
    <row r="6208" spans="1:5" ht="20" customHeight="1">
      <c r="A6208" s="19" t="s">
        <v>10795</v>
      </c>
      <c r="B6208" s="20" t="s">
        <v>10794</v>
      </c>
      <c r="C6208" s="21" t="s">
        <v>345</v>
      </c>
      <c r="D6208" s="22">
        <v>66</v>
      </c>
      <c r="E6208" s="23"/>
    </row>
    <row r="6209" spans="1:5" ht="20" customHeight="1">
      <c r="A6209" s="19" t="s">
        <v>10796</v>
      </c>
      <c r="B6209" s="20" t="s">
        <v>10794</v>
      </c>
      <c r="C6209" s="21" t="s">
        <v>345</v>
      </c>
      <c r="D6209" s="22">
        <v>66</v>
      </c>
      <c r="E6209" s="23"/>
    </row>
    <row r="6210" spans="1:5" ht="20" customHeight="1">
      <c r="A6210" s="19" t="s">
        <v>10797</v>
      </c>
      <c r="B6210" s="20" t="s">
        <v>10798</v>
      </c>
      <c r="C6210" s="21" t="s">
        <v>345</v>
      </c>
      <c r="D6210" s="22">
        <v>66</v>
      </c>
      <c r="E6210" s="23"/>
    </row>
    <row r="6211" spans="1:5" ht="20" customHeight="1">
      <c r="A6211" s="19" t="s">
        <v>10799</v>
      </c>
      <c r="B6211" s="20" t="s">
        <v>10800</v>
      </c>
      <c r="C6211" s="21" t="s">
        <v>345</v>
      </c>
      <c r="D6211" s="22">
        <v>66</v>
      </c>
      <c r="E6211" s="23"/>
    </row>
    <row r="6212" spans="1:5" ht="20" customHeight="1">
      <c r="A6212" s="19" t="s">
        <v>10801</v>
      </c>
      <c r="B6212" s="20" t="s">
        <v>10802</v>
      </c>
      <c r="C6212" s="21" t="s">
        <v>345</v>
      </c>
      <c r="D6212" s="22">
        <v>67</v>
      </c>
      <c r="E6212" s="23"/>
    </row>
    <row r="6213" spans="1:5" ht="20" customHeight="1">
      <c r="A6213" s="19" t="s">
        <v>10803</v>
      </c>
      <c r="B6213" s="20" t="s">
        <v>10804</v>
      </c>
      <c r="C6213" s="21" t="s">
        <v>345</v>
      </c>
      <c r="D6213" s="22">
        <v>66</v>
      </c>
      <c r="E6213" s="23"/>
    </row>
    <row r="6214" spans="1:5" ht="20" customHeight="1">
      <c r="A6214" s="19" t="s">
        <v>10805</v>
      </c>
      <c r="B6214" s="20" t="s">
        <v>10806</v>
      </c>
      <c r="C6214" s="21" t="s">
        <v>296</v>
      </c>
      <c r="D6214" s="22">
        <v>59</v>
      </c>
      <c r="E6214" s="23"/>
    </row>
    <row r="6215" spans="1:5" ht="20" customHeight="1">
      <c r="A6215" s="19" t="s">
        <v>10807</v>
      </c>
      <c r="B6215" s="20" t="s">
        <v>10808</v>
      </c>
      <c r="C6215" s="21" t="s">
        <v>345</v>
      </c>
      <c r="D6215" s="22">
        <v>65</v>
      </c>
      <c r="E6215" s="23"/>
    </row>
    <row r="6216" spans="1:5" ht="20" customHeight="1">
      <c r="A6216" s="19" t="s">
        <v>10809</v>
      </c>
      <c r="B6216" s="20" t="s">
        <v>10810</v>
      </c>
      <c r="C6216" s="21" t="s">
        <v>345</v>
      </c>
      <c r="D6216" s="22">
        <v>66</v>
      </c>
      <c r="E6216" s="23"/>
    </row>
    <row r="6217" spans="1:5" ht="20" customHeight="1">
      <c r="A6217" s="19" t="s">
        <v>10811</v>
      </c>
      <c r="B6217" s="20" t="s">
        <v>10810</v>
      </c>
      <c r="C6217" s="21" t="s">
        <v>345</v>
      </c>
      <c r="D6217" s="22">
        <v>66</v>
      </c>
      <c r="E6217" s="23"/>
    </row>
    <row r="6218" spans="1:5" ht="20" customHeight="1">
      <c r="A6218" s="19" t="s">
        <v>10812</v>
      </c>
      <c r="B6218" s="20" t="s">
        <v>10813</v>
      </c>
      <c r="C6218" s="21" t="s">
        <v>345</v>
      </c>
      <c r="D6218" s="22">
        <v>66</v>
      </c>
      <c r="E6218" s="23"/>
    </row>
    <row r="6219" spans="1:5" ht="20" customHeight="1">
      <c r="A6219" s="19" t="s">
        <v>10814</v>
      </c>
      <c r="B6219" s="20" t="s">
        <v>10815</v>
      </c>
      <c r="C6219" s="21" t="s">
        <v>296</v>
      </c>
      <c r="D6219" s="22">
        <v>30</v>
      </c>
      <c r="E6219" s="23"/>
    </row>
    <row r="6220" spans="1:5" ht="20" customHeight="1">
      <c r="A6220" s="19" t="s">
        <v>169</v>
      </c>
      <c r="B6220" s="20" t="s">
        <v>170</v>
      </c>
      <c r="C6220" s="21" t="s">
        <v>139</v>
      </c>
      <c r="D6220" s="22">
        <v>63</v>
      </c>
      <c r="E6220" s="23"/>
    </row>
    <row r="6221" spans="1:5" ht="20" customHeight="1">
      <c r="A6221" s="19" t="s">
        <v>10816</v>
      </c>
      <c r="B6221" s="20" t="s">
        <v>10817</v>
      </c>
      <c r="C6221" s="21" t="s">
        <v>345</v>
      </c>
      <c r="D6221" s="22">
        <v>66</v>
      </c>
      <c r="E6221" s="23"/>
    </row>
    <row r="6222" spans="1:5" ht="20" customHeight="1">
      <c r="A6222" s="19" t="s">
        <v>10818</v>
      </c>
      <c r="B6222" s="20" t="s">
        <v>10819</v>
      </c>
      <c r="C6222" s="21" t="s">
        <v>296</v>
      </c>
      <c r="D6222" s="22">
        <v>35</v>
      </c>
      <c r="E6222" s="23"/>
    </row>
    <row r="6223" spans="1:5" ht="20" customHeight="1">
      <c r="A6223" s="19" t="s">
        <v>10820</v>
      </c>
      <c r="B6223" s="20" t="s">
        <v>10821</v>
      </c>
      <c r="C6223" s="21" t="s">
        <v>345</v>
      </c>
      <c r="D6223" s="22">
        <v>66</v>
      </c>
      <c r="E6223" s="23"/>
    </row>
    <row r="6224" spans="1:5" ht="20" customHeight="1">
      <c r="A6224" s="19" t="s">
        <v>10822</v>
      </c>
      <c r="B6224" s="20" t="s">
        <v>10823</v>
      </c>
      <c r="C6224" s="21" t="s">
        <v>345</v>
      </c>
      <c r="D6224" s="22">
        <v>65</v>
      </c>
      <c r="E6224" s="23"/>
    </row>
    <row r="6225" spans="1:5" ht="20" customHeight="1">
      <c r="A6225" s="19" t="s">
        <v>10824</v>
      </c>
      <c r="B6225" s="20" t="s">
        <v>10825</v>
      </c>
      <c r="C6225" s="21" t="s">
        <v>345</v>
      </c>
      <c r="D6225" s="22">
        <v>66</v>
      </c>
      <c r="E6225" s="23"/>
    </row>
    <row r="6226" spans="1:5" ht="20" customHeight="1">
      <c r="A6226" s="19" t="s">
        <v>10826</v>
      </c>
      <c r="B6226" s="20" t="s">
        <v>10825</v>
      </c>
      <c r="C6226" s="21" t="s">
        <v>345</v>
      </c>
      <c r="D6226" s="22">
        <v>66</v>
      </c>
      <c r="E6226" s="23"/>
    </row>
    <row r="6227" spans="1:5" ht="20" customHeight="1">
      <c r="A6227" s="19" t="s">
        <v>10827</v>
      </c>
      <c r="B6227" s="20" t="s">
        <v>10828</v>
      </c>
      <c r="C6227" s="21" t="s">
        <v>345</v>
      </c>
      <c r="D6227" s="22">
        <v>66</v>
      </c>
      <c r="E6227" s="23"/>
    </row>
    <row r="6228" spans="1:5" ht="20" customHeight="1">
      <c r="A6228" s="19" t="s">
        <v>10829</v>
      </c>
      <c r="B6228" s="20" t="s">
        <v>10830</v>
      </c>
      <c r="C6228" s="21" t="s">
        <v>345</v>
      </c>
      <c r="D6228" s="22">
        <v>66</v>
      </c>
      <c r="E6228" s="23"/>
    </row>
    <row r="6229" spans="1:5" ht="20" customHeight="1">
      <c r="A6229" s="19" t="s">
        <v>10831</v>
      </c>
      <c r="B6229" s="20" t="s">
        <v>10832</v>
      </c>
      <c r="C6229" s="21" t="s">
        <v>296</v>
      </c>
      <c r="D6229" s="22">
        <v>40</v>
      </c>
      <c r="E6229" s="23"/>
    </row>
    <row r="6230" spans="1:5" ht="20" customHeight="1">
      <c r="A6230" s="19" t="s">
        <v>10833</v>
      </c>
      <c r="B6230" s="20" t="s">
        <v>10834</v>
      </c>
      <c r="C6230" s="21" t="s">
        <v>345</v>
      </c>
      <c r="D6230" s="22">
        <v>66</v>
      </c>
      <c r="E6230" s="23"/>
    </row>
    <row r="6231" spans="1:5" ht="20" customHeight="1">
      <c r="A6231" s="19" t="s">
        <v>10835</v>
      </c>
      <c r="B6231" s="20" t="s">
        <v>10836</v>
      </c>
      <c r="C6231" s="21" t="s">
        <v>345</v>
      </c>
      <c r="D6231" s="22">
        <v>65</v>
      </c>
      <c r="E6231" s="23"/>
    </row>
    <row r="6232" spans="1:5" ht="20" customHeight="1">
      <c r="A6232" s="19" t="s">
        <v>10837</v>
      </c>
      <c r="B6232" s="20" t="s">
        <v>10838</v>
      </c>
      <c r="C6232" s="21" t="s">
        <v>345</v>
      </c>
      <c r="D6232" s="22">
        <v>66</v>
      </c>
      <c r="E6232" s="23"/>
    </row>
    <row r="6233" spans="1:5" ht="20" customHeight="1">
      <c r="A6233" s="19" t="s">
        <v>10839</v>
      </c>
      <c r="B6233" s="20" t="s">
        <v>10838</v>
      </c>
      <c r="C6233" s="21" t="s">
        <v>345</v>
      </c>
      <c r="D6233" s="22">
        <v>66</v>
      </c>
      <c r="E6233" s="23"/>
    </row>
    <row r="6234" spans="1:5" ht="20" customHeight="1">
      <c r="A6234" s="19" t="s">
        <v>10840</v>
      </c>
      <c r="B6234" s="20" t="s">
        <v>10841</v>
      </c>
      <c r="C6234" s="21" t="s">
        <v>345</v>
      </c>
      <c r="D6234" s="22">
        <v>66</v>
      </c>
      <c r="E6234" s="23"/>
    </row>
    <row r="6235" spans="1:5" ht="20" customHeight="1">
      <c r="A6235" s="19" t="s">
        <v>10842</v>
      </c>
      <c r="B6235" s="20" t="s">
        <v>10843</v>
      </c>
      <c r="C6235" s="21" t="s">
        <v>296</v>
      </c>
      <c r="D6235" s="22">
        <v>58</v>
      </c>
      <c r="E6235" s="23"/>
    </row>
    <row r="6236" spans="1:5" ht="20" customHeight="1">
      <c r="A6236" s="19" t="s">
        <v>10844</v>
      </c>
      <c r="B6236" s="20" t="s">
        <v>10843</v>
      </c>
      <c r="C6236" s="21" t="s">
        <v>296</v>
      </c>
      <c r="D6236" s="22">
        <v>58</v>
      </c>
      <c r="E6236" s="23"/>
    </row>
    <row r="6237" spans="1:5" ht="20" customHeight="1">
      <c r="A6237" s="19" t="s">
        <v>10845</v>
      </c>
      <c r="B6237" s="20" t="s">
        <v>10846</v>
      </c>
      <c r="C6237" s="21" t="s">
        <v>296</v>
      </c>
      <c r="D6237" s="22">
        <v>55</v>
      </c>
      <c r="E6237" s="23"/>
    </row>
    <row r="6238" spans="1:5" ht="20" customHeight="1">
      <c r="A6238" s="19" t="s">
        <v>10847</v>
      </c>
      <c r="B6238" s="20" t="s">
        <v>10848</v>
      </c>
      <c r="C6238" s="21" t="s">
        <v>345</v>
      </c>
      <c r="D6238" s="22">
        <v>64</v>
      </c>
      <c r="E6238" s="23"/>
    </row>
    <row r="6239" spans="1:5" ht="20" customHeight="1">
      <c r="A6239" s="19" t="s">
        <v>10849</v>
      </c>
      <c r="B6239" s="20" t="s">
        <v>10850</v>
      </c>
      <c r="C6239" s="21" t="s">
        <v>296</v>
      </c>
      <c r="D6239" s="22">
        <v>52</v>
      </c>
      <c r="E6239" s="23"/>
    </row>
    <row r="6240" spans="1:5" ht="20" customHeight="1">
      <c r="A6240" s="19" t="s">
        <v>10851</v>
      </c>
      <c r="B6240" s="20" t="s">
        <v>10852</v>
      </c>
      <c r="C6240" s="21" t="s">
        <v>345</v>
      </c>
      <c r="D6240" s="22">
        <v>66</v>
      </c>
      <c r="E6240" s="23"/>
    </row>
    <row r="6241" spans="1:5" ht="20" customHeight="1">
      <c r="A6241" s="19" t="s">
        <v>10853</v>
      </c>
      <c r="B6241" s="20" t="s">
        <v>10854</v>
      </c>
      <c r="C6241" s="21" t="s">
        <v>345</v>
      </c>
      <c r="D6241" s="22">
        <v>67</v>
      </c>
      <c r="E6241" s="23"/>
    </row>
    <row r="6242" spans="1:5" ht="20" customHeight="1">
      <c r="A6242" s="19" t="s">
        <v>10855</v>
      </c>
      <c r="B6242" s="20" t="s">
        <v>10856</v>
      </c>
      <c r="C6242" s="21" t="s">
        <v>296</v>
      </c>
      <c r="D6242" s="22">
        <v>47</v>
      </c>
      <c r="E6242" s="23"/>
    </row>
    <row r="6243" spans="1:5" ht="20" customHeight="1">
      <c r="A6243" s="19" t="s">
        <v>10857</v>
      </c>
      <c r="B6243" s="20" t="s">
        <v>10858</v>
      </c>
      <c r="C6243" s="21" t="s">
        <v>345</v>
      </c>
      <c r="D6243" s="22">
        <v>66</v>
      </c>
      <c r="E6243" s="23"/>
    </row>
    <row r="6244" spans="1:5" ht="20" customHeight="1">
      <c r="A6244" s="19" t="s">
        <v>10859</v>
      </c>
      <c r="B6244" s="20" t="s">
        <v>10860</v>
      </c>
      <c r="C6244" s="21" t="s">
        <v>345</v>
      </c>
      <c r="D6244" s="22">
        <v>65</v>
      </c>
      <c r="E6244" s="23"/>
    </row>
    <row r="6245" spans="1:5" ht="20" customHeight="1">
      <c r="A6245" s="19" t="s">
        <v>10861</v>
      </c>
      <c r="B6245" s="20" t="s">
        <v>10860</v>
      </c>
      <c r="C6245" s="21" t="s">
        <v>345</v>
      </c>
      <c r="D6245" s="22">
        <v>65</v>
      </c>
      <c r="E6245" s="23"/>
    </row>
    <row r="6246" spans="1:5" ht="20" customHeight="1">
      <c r="A6246" s="19" t="s">
        <v>10862</v>
      </c>
      <c r="B6246" s="20" t="s">
        <v>10863</v>
      </c>
      <c r="C6246" s="21" t="s">
        <v>345</v>
      </c>
      <c r="D6246" s="22">
        <v>66</v>
      </c>
      <c r="E6246" s="23"/>
    </row>
    <row r="6247" spans="1:5" ht="20" customHeight="1">
      <c r="A6247" s="19" t="s">
        <v>10864</v>
      </c>
      <c r="B6247" s="20" t="s">
        <v>10863</v>
      </c>
      <c r="C6247" s="21" t="s">
        <v>345</v>
      </c>
      <c r="D6247" s="22">
        <v>66</v>
      </c>
      <c r="E6247" s="23"/>
    </row>
    <row r="6248" spans="1:5" ht="20" customHeight="1">
      <c r="A6248" s="19" t="s">
        <v>10865</v>
      </c>
      <c r="B6248" s="20" t="s">
        <v>10863</v>
      </c>
      <c r="C6248" s="21" t="s">
        <v>345</v>
      </c>
      <c r="D6248" s="22">
        <v>66</v>
      </c>
      <c r="E6248" s="23"/>
    </row>
    <row r="6249" spans="1:5" ht="20" customHeight="1">
      <c r="A6249" s="19" t="s">
        <v>10866</v>
      </c>
      <c r="B6249" s="20" t="s">
        <v>10863</v>
      </c>
      <c r="C6249" s="21" t="s">
        <v>345</v>
      </c>
      <c r="D6249" s="22">
        <v>66</v>
      </c>
      <c r="E6249" s="23"/>
    </row>
    <row r="6250" spans="1:5" ht="20" customHeight="1">
      <c r="A6250" s="19" t="s">
        <v>10867</v>
      </c>
      <c r="B6250" s="20" t="s">
        <v>10863</v>
      </c>
      <c r="C6250" s="21" t="s">
        <v>345</v>
      </c>
      <c r="D6250" s="22">
        <v>66</v>
      </c>
      <c r="E6250" s="23"/>
    </row>
    <row r="6251" spans="1:5" ht="20" customHeight="1">
      <c r="A6251" s="19" t="s">
        <v>10868</v>
      </c>
      <c r="B6251" s="20" t="s">
        <v>10863</v>
      </c>
      <c r="C6251" s="21" t="s">
        <v>345</v>
      </c>
      <c r="D6251" s="22">
        <v>66</v>
      </c>
      <c r="E6251" s="23"/>
    </row>
    <row r="6252" spans="1:5" ht="20" customHeight="1">
      <c r="A6252" s="19" t="s">
        <v>10869</v>
      </c>
      <c r="B6252" s="20" t="s">
        <v>10870</v>
      </c>
      <c r="C6252" s="21" t="s">
        <v>296</v>
      </c>
      <c r="D6252" s="22">
        <v>60</v>
      </c>
      <c r="E6252" s="23"/>
    </row>
    <row r="6253" spans="1:5" ht="20" customHeight="1">
      <c r="A6253" s="19" t="s">
        <v>10871</v>
      </c>
      <c r="B6253" s="20" t="s">
        <v>10872</v>
      </c>
      <c r="C6253" s="21" t="s">
        <v>345</v>
      </c>
      <c r="D6253" s="22">
        <v>66</v>
      </c>
      <c r="E6253" s="23"/>
    </row>
    <row r="6254" spans="1:5" ht="20" customHeight="1">
      <c r="A6254" s="19" t="s">
        <v>10873</v>
      </c>
      <c r="B6254" s="20" t="s">
        <v>10874</v>
      </c>
      <c r="C6254" s="21" t="s">
        <v>296</v>
      </c>
      <c r="D6254" s="22">
        <v>31</v>
      </c>
      <c r="E6254" s="23"/>
    </row>
    <row r="6255" spans="1:5" ht="20" customHeight="1">
      <c r="A6255" s="19" t="s">
        <v>10875</v>
      </c>
      <c r="B6255" s="20" t="s">
        <v>10876</v>
      </c>
      <c r="C6255" s="21" t="s">
        <v>345</v>
      </c>
      <c r="D6255" s="22">
        <v>66</v>
      </c>
      <c r="E6255" s="23"/>
    </row>
    <row r="6256" spans="1:5" ht="20" customHeight="1">
      <c r="A6256" s="19" t="s">
        <v>10877</v>
      </c>
      <c r="B6256" s="20" t="s">
        <v>10878</v>
      </c>
      <c r="C6256" s="21" t="s">
        <v>296</v>
      </c>
      <c r="D6256" s="22">
        <v>41</v>
      </c>
      <c r="E6256" s="23"/>
    </row>
    <row r="6257" spans="1:5" ht="20" customHeight="1">
      <c r="A6257" s="19" t="s">
        <v>10879</v>
      </c>
      <c r="B6257" s="20" t="s">
        <v>10880</v>
      </c>
      <c r="C6257" s="21" t="s">
        <v>345</v>
      </c>
      <c r="D6257" s="22">
        <v>66</v>
      </c>
      <c r="E6257" s="23"/>
    </row>
    <row r="6258" spans="1:5" ht="20" customHeight="1">
      <c r="A6258" s="19" t="s">
        <v>10881</v>
      </c>
      <c r="B6258" s="20" t="s">
        <v>10882</v>
      </c>
      <c r="C6258" s="21" t="s">
        <v>296</v>
      </c>
      <c r="D6258" s="22">
        <v>56</v>
      </c>
      <c r="E6258" s="23"/>
    </row>
    <row r="6259" spans="1:5" ht="20" customHeight="1">
      <c r="A6259" s="19" t="s">
        <v>10883</v>
      </c>
      <c r="B6259" s="20" t="s">
        <v>10884</v>
      </c>
      <c r="C6259" s="21" t="s">
        <v>345</v>
      </c>
      <c r="D6259" s="22">
        <v>65</v>
      </c>
      <c r="E6259" s="23"/>
    </row>
    <row r="6260" spans="1:5" ht="20" customHeight="1">
      <c r="A6260" s="19" t="s">
        <v>10885</v>
      </c>
      <c r="B6260" s="20" t="s">
        <v>10886</v>
      </c>
      <c r="C6260" s="21" t="s">
        <v>296</v>
      </c>
      <c r="D6260" s="22">
        <v>53</v>
      </c>
      <c r="E6260" s="23"/>
    </row>
    <row r="6261" spans="1:5" ht="20" customHeight="1">
      <c r="A6261" s="19" t="s">
        <v>10887</v>
      </c>
      <c r="B6261" s="20" t="s">
        <v>10888</v>
      </c>
      <c r="C6261" s="21" t="s">
        <v>296</v>
      </c>
      <c r="D6261" s="22">
        <v>48</v>
      </c>
      <c r="E6261" s="23"/>
    </row>
    <row r="6262" spans="1:5" ht="20" customHeight="1">
      <c r="A6262" s="19" t="s">
        <v>10889</v>
      </c>
      <c r="B6262" s="20" t="s">
        <v>10890</v>
      </c>
      <c r="C6262" s="21" t="s">
        <v>345</v>
      </c>
      <c r="D6262" s="22">
        <v>66</v>
      </c>
      <c r="E6262" s="23"/>
    </row>
    <row r="6263" spans="1:5" ht="20" customHeight="1">
      <c r="A6263" s="19" t="s">
        <v>10891</v>
      </c>
      <c r="B6263" s="20" t="s">
        <v>10890</v>
      </c>
      <c r="C6263" s="21" t="s">
        <v>345</v>
      </c>
      <c r="D6263" s="22">
        <v>66</v>
      </c>
      <c r="E6263" s="23"/>
    </row>
    <row r="6264" spans="1:5" ht="20" customHeight="1">
      <c r="A6264" s="19" t="s">
        <v>10892</v>
      </c>
      <c r="B6264" s="20" t="s">
        <v>10893</v>
      </c>
      <c r="C6264" s="21" t="s">
        <v>296</v>
      </c>
      <c r="D6264" s="22">
        <v>28</v>
      </c>
      <c r="E6264" s="23"/>
    </row>
    <row r="6265" spans="1:5" ht="20" customHeight="1">
      <c r="A6265" s="19" t="s">
        <v>10894</v>
      </c>
      <c r="B6265" s="20" t="s">
        <v>10895</v>
      </c>
      <c r="C6265" s="21" t="s">
        <v>296</v>
      </c>
      <c r="D6265" s="22">
        <v>61</v>
      </c>
      <c r="E6265" s="23"/>
    </row>
    <row r="6266" spans="1:5" ht="20" customHeight="1">
      <c r="A6266" s="19" t="s">
        <v>10896</v>
      </c>
      <c r="B6266" s="20" t="s">
        <v>10897</v>
      </c>
      <c r="C6266" s="21" t="s">
        <v>296</v>
      </c>
      <c r="D6266" s="22">
        <v>32</v>
      </c>
      <c r="E6266" s="23"/>
    </row>
    <row r="6267" spans="1:5" ht="20" customHeight="1">
      <c r="A6267" s="19" t="s">
        <v>10898</v>
      </c>
      <c r="B6267" s="20" t="s">
        <v>10899</v>
      </c>
      <c r="C6267" s="21" t="s">
        <v>345</v>
      </c>
      <c r="D6267" s="22">
        <v>66</v>
      </c>
      <c r="E6267" s="23"/>
    </row>
    <row r="6268" spans="1:5" ht="20" customHeight="1">
      <c r="A6268" s="19" t="s">
        <v>10900</v>
      </c>
      <c r="B6268" s="20" t="s">
        <v>10901</v>
      </c>
      <c r="C6268" s="21" t="s">
        <v>296</v>
      </c>
      <c r="D6268" s="22">
        <v>49</v>
      </c>
      <c r="E6268" s="23"/>
    </row>
    <row r="6269" spans="1:5" ht="20" customHeight="1">
      <c r="A6269" s="19" t="s">
        <v>10902</v>
      </c>
      <c r="B6269" s="20" t="s">
        <v>10903</v>
      </c>
      <c r="C6269" s="21" t="s">
        <v>296</v>
      </c>
      <c r="D6269" s="22">
        <v>29</v>
      </c>
      <c r="E6269" s="23"/>
    </row>
    <row r="6270" spans="1:5" ht="20" customHeight="1">
      <c r="A6270" s="19" t="s">
        <v>10904</v>
      </c>
      <c r="B6270" s="20" t="s">
        <v>10903</v>
      </c>
      <c r="C6270" s="21" t="s">
        <v>296</v>
      </c>
      <c r="D6270" s="22">
        <v>29</v>
      </c>
      <c r="E6270" s="23"/>
    </row>
    <row r="6271" spans="1:5" ht="20" customHeight="1">
      <c r="A6271" s="19" t="s">
        <v>10905</v>
      </c>
      <c r="B6271" s="20" t="s">
        <v>10906</v>
      </c>
      <c r="C6271" s="21" t="s">
        <v>296</v>
      </c>
      <c r="D6271" s="22">
        <v>62</v>
      </c>
      <c r="E6271" s="23"/>
    </row>
    <row r="6272" spans="1:5" ht="20" customHeight="1">
      <c r="A6272" s="19" t="s">
        <v>10907</v>
      </c>
      <c r="B6272" s="20" t="s">
        <v>10908</v>
      </c>
      <c r="C6272" s="21" t="s">
        <v>296</v>
      </c>
      <c r="D6272" s="22">
        <v>50</v>
      </c>
      <c r="E6272" s="23"/>
    </row>
    <row r="6273" spans="1:5" ht="20" customHeight="1">
      <c r="A6273" s="19" t="s">
        <v>10909</v>
      </c>
      <c r="B6273" s="20" t="s">
        <v>10910</v>
      </c>
      <c r="C6273" s="21" t="s">
        <v>139</v>
      </c>
      <c r="D6273" s="22">
        <v>63</v>
      </c>
      <c r="E6273" s="23"/>
    </row>
    <row r="6274" spans="1:5" ht="20" customHeight="1">
      <c r="A6274" s="19" t="s">
        <v>10911</v>
      </c>
      <c r="B6274" s="20" t="s">
        <v>10912</v>
      </c>
      <c r="C6274" s="21" t="s">
        <v>345</v>
      </c>
      <c r="D6274" s="22">
        <v>66</v>
      </c>
      <c r="E6274" s="23"/>
    </row>
    <row r="6275" spans="1:5" ht="20" customHeight="1">
      <c r="A6275" s="19" t="s">
        <v>10913</v>
      </c>
      <c r="B6275" s="20" t="s">
        <v>10914</v>
      </c>
      <c r="C6275" s="21" t="s">
        <v>296</v>
      </c>
      <c r="D6275" s="22">
        <v>34</v>
      </c>
      <c r="E6275" s="23"/>
    </row>
    <row r="6276" spans="1:5" ht="20" customHeight="1">
      <c r="A6276" s="19" t="s">
        <v>10915</v>
      </c>
      <c r="B6276" s="20" t="s">
        <v>10916</v>
      </c>
      <c r="C6276" s="21" t="s">
        <v>345</v>
      </c>
      <c r="D6276" s="22">
        <v>66</v>
      </c>
      <c r="E6276" s="23"/>
    </row>
    <row r="6277" spans="1:5" ht="20" customHeight="1">
      <c r="A6277" s="19" t="s">
        <v>10917</v>
      </c>
      <c r="B6277" s="20" t="s">
        <v>10918</v>
      </c>
      <c r="C6277" s="21" t="s">
        <v>345</v>
      </c>
      <c r="D6277" s="22">
        <v>65</v>
      </c>
      <c r="E6277" s="23"/>
    </row>
    <row r="6278" spans="1:5" ht="20" customHeight="1">
      <c r="A6278" s="19" t="s">
        <v>10919</v>
      </c>
      <c r="B6278" s="20" t="s">
        <v>10920</v>
      </c>
      <c r="C6278" s="21" t="s">
        <v>345</v>
      </c>
      <c r="D6278" s="22">
        <v>66</v>
      </c>
      <c r="E6278" s="23"/>
    </row>
    <row r="6279" spans="1:5" ht="20" customHeight="1">
      <c r="A6279" s="19" t="s">
        <v>10921</v>
      </c>
      <c r="B6279" s="20" t="s">
        <v>10920</v>
      </c>
      <c r="C6279" s="21" t="s">
        <v>345</v>
      </c>
      <c r="D6279" s="22">
        <v>66</v>
      </c>
      <c r="E6279" s="23"/>
    </row>
    <row r="6280" spans="1:5" ht="20" customHeight="1">
      <c r="A6280" s="19" t="s">
        <v>10922</v>
      </c>
      <c r="B6280" s="20" t="s">
        <v>10923</v>
      </c>
      <c r="C6280" s="21" t="s">
        <v>345</v>
      </c>
      <c r="D6280" s="22">
        <v>66</v>
      </c>
      <c r="E6280" s="23"/>
    </row>
    <row r="6281" spans="1:5" ht="20" customHeight="1">
      <c r="A6281" s="19" t="s">
        <v>10924</v>
      </c>
      <c r="B6281" s="20" t="s">
        <v>10925</v>
      </c>
      <c r="C6281" s="21" t="s">
        <v>345</v>
      </c>
      <c r="D6281" s="22">
        <v>66</v>
      </c>
      <c r="E6281" s="23"/>
    </row>
    <row r="6282" spans="1:5" ht="20" customHeight="1">
      <c r="A6282" s="19" t="s">
        <v>10926</v>
      </c>
      <c r="B6282" s="20" t="s">
        <v>10927</v>
      </c>
      <c r="C6282" s="21" t="s">
        <v>296</v>
      </c>
      <c r="D6282" s="22">
        <v>39</v>
      </c>
      <c r="E6282" s="23"/>
    </row>
    <row r="6283" spans="1:5" ht="20" customHeight="1">
      <c r="A6283" s="19" t="s">
        <v>10928</v>
      </c>
      <c r="B6283" s="24">
        <v>100</v>
      </c>
      <c r="C6283" s="21" t="s">
        <v>345</v>
      </c>
      <c r="D6283" s="22">
        <v>66</v>
      </c>
      <c r="E6283" s="23"/>
    </row>
    <row r="6284" spans="1:5" ht="20" customHeight="1">
      <c r="A6284" s="19" t="s">
        <v>10929</v>
      </c>
      <c r="B6284" s="20" t="s">
        <v>10930</v>
      </c>
      <c r="C6284" s="21" t="s">
        <v>345</v>
      </c>
      <c r="D6284" s="22">
        <v>65</v>
      </c>
      <c r="E6284" s="23"/>
    </row>
    <row r="6285" spans="1:5" ht="20" customHeight="1">
      <c r="A6285" s="19" t="s">
        <v>10931</v>
      </c>
      <c r="B6285" s="20" t="s">
        <v>10932</v>
      </c>
      <c r="C6285" s="21" t="s">
        <v>345</v>
      </c>
      <c r="D6285" s="22">
        <v>66</v>
      </c>
      <c r="E6285" s="23"/>
    </row>
    <row r="6286" spans="1:5" ht="20" customHeight="1">
      <c r="A6286" s="19" t="s">
        <v>10933</v>
      </c>
      <c r="B6286" s="20" t="s">
        <v>10932</v>
      </c>
      <c r="C6286" s="21" t="s">
        <v>345</v>
      </c>
      <c r="D6286" s="22">
        <v>66</v>
      </c>
      <c r="E6286" s="23"/>
    </row>
    <row r="6287" spans="1:5" ht="20" customHeight="1">
      <c r="A6287" s="19" t="s">
        <v>10934</v>
      </c>
      <c r="B6287" s="20" t="s">
        <v>10935</v>
      </c>
      <c r="C6287" s="21" t="s">
        <v>345</v>
      </c>
      <c r="D6287" s="22">
        <v>66</v>
      </c>
      <c r="E6287" s="23"/>
    </row>
    <row r="6288" spans="1:5" ht="20" customHeight="1">
      <c r="A6288" s="19" t="s">
        <v>10936</v>
      </c>
      <c r="B6288" s="20" t="s">
        <v>10937</v>
      </c>
      <c r="C6288" s="21" t="s">
        <v>296</v>
      </c>
      <c r="D6288" s="22">
        <v>57</v>
      </c>
      <c r="E6288" s="23"/>
    </row>
    <row r="6289" spans="1:5" ht="20" customHeight="1">
      <c r="A6289" s="19" t="s">
        <v>10938</v>
      </c>
      <c r="B6289" s="20" t="s">
        <v>10937</v>
      </c>
      <c r="C6289" s="21" t="s">
        <v>296</v>
      </c>
      <c r="D6289" s="22">
        <v>57</v>
      </c>
      <c r="E6289" s="23"/>
    </row>
    <row r="6290" spans="1:5" ht="20" customHeight="1">
      <c r="A6290" s="19" t="s">
        <v>10939</v>
      </c>
      <c r="B6290" s="20" t="s">
        <v>10937</v>
      </c>
      <c r="C6290" s="21" t="s">
        <v>296</v>
      </c>
      <c r="D6290" s="22">
        <v>57</v>
      </c>
      <c r="E6290" s="23"/>
    </row>
    <row r="6291" spans="1:5" ht="20" customHeight="1">
      <c r="A6291" s="19" t="s">
        <v>10940</v>
      </c>
      <c r="B6291" s="20" t="s">
        <v>10941</v>
      </c>
      <c r="C6291" s="21" t="s">
        <v>296</v>
      </c>
      <c r="D6291" s="22">
        <v>54</v>
      </c>
      <c r="E6291" s="23"/>
    </row>
    <row r="6292" spans="1:5" ht="20" customHeight="1">
      <c r="A6292" s="19" t="s">
        <v>10942</v>
      </c>
      <c r="B6292" s="20" t="s">
        <v>10943</v>
      </c>
      <c r="C6292" s="21" t="s">
        <v>139</v>
      </c>
      <c r="D6292" s="22">
        <v>63</v>
      </c>
      <c r="E6292" s="23"/>
    </row>
    <row r="6293" spans="1:5" ht="20" customHeight="1">
      <c r="A6293" s="19" t="s">
        <v>10944</v>
      </c>
      <c r="B6293" s="20" t="s">
        <v>10945</v>
      </c>
      <c r="C6293" s="21" t="s">
        <v>296</v>
      </c>
      <c r="D6293" s="22">
        <v>51</v>
      </c>
      <c r="E6293" s="23"/>
    </row>
    <row r="6294" spans="1:5" ht="20" customHeight="1">
      <c r="A6294" s="19" t="s">
        <v>10946</v>
      </c>
      <c r="B6294" s="20" t="s">
        <v>10947</v>
      </c>
      <c r="C6294" s="21" t="s">
        <v>345</v>
      </c>
      <c r="D6294" s="22">
        <v>66</v>
      </c>
      <c r="E6294" s="23"/>
    </row>
    <row r="6295" spans="1:5" ht="20" customHeight="1">
      <c r="A6295" s="19" t="s">
        <v>10948</v>
      </c>
      <c r="B6295" s="20" t="s">
        <v>10949</v>
      </c>
      <c r="C6295" s="21" t="s">
        <v>296</v>
      </c>
      <c r="D6295" s="22">
        <v>46</v>
      </c>
      <c r="E6295" s="23"/>
    </row>
    <row r="6296" spans="1:5" ht="20" customHeight="1">
      <c r="A6296" s="19" t="s">
        <v>10950</v>
      </c>
      <c r="B6296" s="20" t="s">
        <v>10951</v>
      </c>
      <c r="C6296" s="21" t="s">
        <v>345</v>
      </c>
      <c r="D6296" s="22">
        <v>66</v>
      </c>
      <c r="E6296" s="23"/>
    </row>
    <row r="6297" spans="1:5" ht="20" customHeight="1">
      <c r="A6297" s="19" t="s">
        <v>10952</v>
      </c>
      <c r="B6297" s="20" t="s">
        <v>10953</v>
      </c>
      <c r="C6297" s="21" t="s">
        <v>345</v>
      </c>
      <c r="D6297" s="22">
        <v>64</v>
      </c>
      <c r="E6297" s="23"/>
    </row>
    <row r="6298" spans="1:5" ht="20" customHeight="1">
      <c r="A6298" s="19" t="s">
        <v>10954</v>
      </c>
      <c r="B6298" s="20" t="s">
        <v>10955</v>
      </c>
      <c r="C6298" s="21" t="s">
        <v>345</v>
      </c>
      <c r="D6298" s="22">
        <v>65</v>
      </c>
      <c r="E6298" s="23"/>
    </row>
    <row r="6299" spans="1:5" ht="20" customHeight="1">
      <c r="A6299" s="19" t="s">
        <v>10956</v>
      </c>
      <c r="B6299" s="20" t="s">
        <v>10955</v>
      </c>
      <c r="C6299" s="21" t="s">
        <v>345</v>
      </c>
      <c r="D6299" s="22">
        <v>65</v>
      </c>
      <c r="E6299" s="23"/>
    </row>
    <row r="6300" spans="1:5" ht="20" customHeight="1">
      <c r="A6300" s="19" t="s">
        <v>10957</v>
      </c>
      <c r="B6300" s="20" t="s">
        <v>10955</v>
      </c>
      <c r="C6300" s="21" t="s">
        <v>345</v>
      </c>
      <c r="D6300" s="22">
        <v>65</v>
      </c>
      <c r="E6300" s="23"/>
    </row>
    <row r="6301" spans="1:5" ht="20" customHeight="1">
      <c r="A6301" s="19" t="s">
        <v>10958</v>
      </c>
      <c r="B6301" s="20" t="s">
        <v>10955</v>
      </c>
      <c r="C6301" s="21" t="s">
        <v>345</v>
      </c>
      <c r="D6301" s="22">
        <v>65</v>
      </c>
      <c r="E6301" s="23"/>
    </row>
    <row r="6302" spans="1:5" ht="20" customHeight="1">
      <c r="A6302" s="19" t="s">
        <v>10959</v>
      </c>
      <c r="B6302" s="20" t="s">
        <v>10960</v>
      </c>
      <c r="C6302" s="21" t="s">
        <v>296</v>
      </c>
      <c r="D6302" s="22">
        <v>26</v>
      </c>
      <c r="E6302" s="23"/>
    </row>
    <row r="6303" spans="1:5" ht="20" customHeight="1">
      <c r="A6303" s="19" t="s">
        <v>10961</v>
      </c>
      <c r="B6303" s="20" t="s">
        <v>10962</v>
      </c>
      <c r="C6303" s="21" t="s">
        <v>345</v>
      </c>
      <c r="D6303" s="22">
        <v>66</v>
      </c>
      <c r="E6303" s="23"/>
    </row>
    <row r="6304" spans="1:5" ht="20" customHeight="1">
      <c r="A6304" s="19" t="s">
        <v>10963</v>
      </c>
      <c r="B6304" s="20" t="s">
        <v>10962</v>
      </c>
      <c r="C6304" s="21" t="s">
        <v>345</v>
      </c>
      <c r="D6304" s="22">
        <v>66</v>
      </c>
      <c r="E6304" s="23"/>
    </row>
    <row r="6305" spans="1:5" ht="20" customHeight="1">
      <c r="A6305" s="19" t="s">
        <v>10964</v>
      </c>
      <c r="B6305" s="20" t="s">
        <v>10965</v>
      </c>
      <c r="C6305" s="21" t="s">
        <v>296</v>
      </c>
      <c r="D6305" s="22">
        <v>59</v>
      </c>
      <c r="E6305" s="23"/>
    </row>
    <row r="6306" spans="1:5" ht="20" customHeight="1">
      <c r="A6306" s="19" t="s">
        <v>10966</v>
      </c>
      <c r="B6306" s="20" t="s">
        <v>10967</v>
      </c>
      <c r="C6306" s="21" t="s">
        <v>345</v>
      </c>
      <c r="D6306" s="22">
        <v>66</v>
      </c>
      <c r="E6306" s="23"/>
    </row>
    <row r="6307" spans="1:5" ht="20" customHeight="1">
      <c r="A6307" s="19" t="s">
        <v>10968</v>
      </c>
      <c r="B6307" s="20" t="s">
        <v>10969</v>
      </c>
      <c r="C6307" s="21" t="s">
        <v>296</v>
      </c>
      <c r="D6307" s="22">
        <v>30</v>
      </c>
      <c r="E6307" s="23"/>
    </row>
    <row r="6308" spans="1:5" ht="20" customHeight="1">
      <c r="A6308" s="19" t="s">
        <v>10970</v>
      </c>
      <c r="B6308" s="20" t="s">
        <v>10971</v>
      </c>
      <c r="C6308" s="21" t="s">
        <v>345</v>
      </c>
      <c r="D6308" s="22">
        <v>66</v>
      </c>
      <c r="E6308" s="23"/>
    </row>
    <row r="6309" spans="1:5" ht="20" customHeight="1">
      <c r="A6309" s="19" t="s">
        <v>10972</v>
      </c>
      <c r="B6309" s="20" t="s">
        <v>10973</v>
      </c>
      <c r="C6309" s="21" t="s">
        <v>296</v>
      </c>
      <c r="D6309" s="22">
        <v>40</v>
      </c>
      <c r="E6309" s="23"/>
    </row>
    <row r="6310" spans="1:5" ht="20" customHeight="1">
      <c r="A6310" s="19" t="s">
        <v>10974</v>
      </c>
      <c r="B6310" s="20" t="s">
        <v>10975</v>
      </c>
      <c r="C6310" s="21" t="s">
        <v>345</v>
      </c>
      <c r="D6310" s="22">
        <v>66</v>
      </c>
      <c r="E6310" s="23"/>
    </row>
    <row r="6311" spans="1:5" ht="20" customHeight="1">
      <c r="A6311" s="19" t="s">
        <v>10976</v>
      </c>
      <c r="B6311" s="20" t="s">
        <v>10977</v>
      </c>
      <c r="C6311" s="21" t="s">
        <v>296</v>
      </c>
      <c r="D6311" s="22">
        <v>55</v>
      </c>
      <c r="E6311" s="23"/>
    </row>
    <row r="6312" spans="1:5" ht="20" customHeight="1">
      <c r="A6312" s="19" t="s">
        <v>10978</v>
      </c>
      <c r="B6312" s="20" t="s">
        <v>10979</v>
      </c>
      <c r="C6312" s="21" t="s">
        <v>296</v>
      </c>
      <c r="D6312" s="22">
        <v>52</v>
      </c>
      <c r="E6312" s="23"/>
    </row>
    <row r="6313" spans="1:5" ht="20" customHeight="1">
      <c r="A6313" s="19" t="s">
        <v>10980</v>
      </c>
      <c r="B6313" s="20" t="s">
        <v>10981</v>
      </c>
      <c r="C6313" s="21" t="s">
        <v>345</v>
      </c>
      <c r="D6313" s="22">
        <v>67</v>
      </c>
      <c r="E6313" s="23"/>
    </row>
    <row r="6314" spans="1:5" ht="20" customHeight="1">
      <c r="A6314" s="19" t="s">
        <v>10982</v>
      </c>
      <c r="B6314" s="20" t="s">
        <v>10983</v>
      </c>
      <c r="C6314" s="21" t="s">
        <v>296</v>
      </c>
      <c r="D6314" s="22">
        <v>47</v>
      </c>
      <c r="E6314" s="23"/>
    </row>
    <row r="6315" spans="1:5" ht="20" customHeight="1">
      <c r="A6315" s="19" t="s">
        <v>10984</v>
      </c>
      <c r="B6315" s="20" t="s">
        <v>10985</v>
      </c>
      <c r="C6315" s="21" t="s">
        <v>345</v>
      </c>
      <c r="D6315" s="22">
        <v>65</v>
      </c>
      <c r="E6315" s="23"/>
    </row>
    <row r="6316" spans="1:5" ht="20" customHeight="1">
      <c r="A6316" s="19" t="s">
        <v>10986</v>
      </c>
      <c r="B6316" s="20" t="s">
        <v>10987</v>
      </c>
      <c r="C6316" s="21" t="s">
        <v>345</v>
      </c>
      <c r="D6316" s="22">
        <v>66</v>
      </c>
      <c r="E6316" s="23"/>
    </row>
    <row r="6317" spans="1:5" ht="20" customHeight="1">
      <c r="A6317" s="19" t="s">
        <v>10988</v>
      </c>
      <c r="B6317" s="20" t="s">
        <v>10987</v>
      </c>
      <c r="C6317" s="21" t="s">
        <v>345</v>
      </c>
      <c r="D6317" s="22">
        <v>66</v>
      </c>
      <c r="E6317" s="23"/>
    </row>
    <row r="6318" spans="1:5" ht="20" customHeight="1">
      <c r="A6318" s="19" t="s">
        <v>10989</v>
      </c>
      <c r="B6318" s="20" t="s">
        <v>10987</v>
      </c>
      <c r="C6318" s="21" t="s">
        <v>345</v>
      </c>
      <c r="D6318" s="22">
        <v>66</v>
      </c>
      <c r="E6318" s="23"/>
    </row>
    <row r="6319" spans="1:5" ht="20" customHeight="1">
      <c r="A6319" s="19" t="s">
        <v>10990</v>
      </c>
      <c r="B6319" s="20" t="s">
        <v>10991</v>
      </c>
      <c r="C6319" s="21" t="s">
        <v>296</v>
      </c>
      <c r="D6319" s="22">
        <v>27</v>
      </c>
      <c r="E6319" s="23"/>
    </row>
    <row r="6320" spans="1:5" ht="20" customHeight="1">
      <c r="A6320" s="19" t="s">
        <v>10992</v>
      </c>
      <c r="B6320" s="20" t="s">
        <v>10993</v>
      </c>
      <c r="C6320" s="21" t="s">
        <v>296</v>
      </c>
      <c r="D6320" s="22">
        <v>60</v>
      </c>
      <c r="E6320" s="23"/>
    </row>
    <row r="6321" spans="1:5" ht="20" customHeight="1">
      <c r="A6321" s="19" t="s">
        <v>10994</v>
      </c>
      <c r="B6321" s="20" t="s">
        <v>10995</v>
      </c>
      <c r="C6321" s="21" t="s">
        <v>296</v>
      </c>
      <c r="D6321" s="22">
        <v>31</v>
      </c>
      <c r="E6321" s="23"/>
    </row>
    <row r="6322" spans="1:5" ht="20" customHeight="1">
      <c r="A6322" s="19" t="s">
        <v>10996</v>
      </c>
      <c r="B6322" s="20" t="s">
        <v>10997</v>
      </c>
      <c r="C6322" s="21" t="s">
        <v>296</v>
      </c>
      <c r="D6322" s="22">
        <v>48</v>
      </c>
      <c r="E6322" s="23"/>
    </row>
    <row r="6323" spans="1:5" ht="20" customHeight="1">
      <c r="A6323" s="19" t="s">
        <v>10998</v>
      </c>
      <c r="B6323" s="20" t="s">
        <v>10999</v>
      </c>
      <c r="C6323" s="21" t="s">
        <v>345</v>
      </c>
      <c r="D6323" s="22">
        <v>66</v>
      </c>
      <c r="E6323" s="23"/>
    </row>
    <row r="6324" spans="1:5" ht="20" customHeight="1">
      <c r="A6324" s="19" t="s">
        <v>11000</v>
      </c>
      <c r="B6324" s="20" t="s">
        <v>11001</v>
      </c>
      <c r="C6324" s="21" t="s">
        <v>296</v>
      </c>
      <c r="D6324" s="22">
        <v>28</v>
      </c>
      <c r="E6324" s="23"/>
    </row>
    <row r="6325" spans="1:5" ht="20" customHeight="1">
      <c r="A6325" s="19" t="s">
        <v>11002</v>
      </c>
      <c r="B6325" s="20" t="s">
        <v>11001</v>
      </c>
      <c r="C6325" s="21" t="s">
        <v>296</v>
      </c>
      <c r="D6325" s="22">
        <v>28</v>
      </c>
      <c r="E6325" s="23"/>
    </row>
    <row r="6326" spans="1:5" ht="20" customHeight="1">
      <c r="A6326" s="19" t="s">
        <v>11003</v>
      </c>
      <c r="B6326" s="20" t="s">
        <v>11001</v>
      </c>
      <c r="C6326" s="21" t="s">
        <v>296</v>
      </c>
      <c r="D6326" s="22">
        <v>28</v>
      </c>
      <c r="E6326" s="23"/>
    </row>
    <row r="6327" spans="1:5" ht="20" customHeight="1">
      <c r="A6327" s="19" t="s">
        <v>11004</v>
      </c>
      <c r="B6327" s="20" t="s">
        <v>11005</v>
      </c>
      <c r="C6327" s="21" t="s">
        <v>296</v>
      </c>
      <c r="D6327" s="22">
        <v>61</v>
      </c>
      <c r="E6327" s="23"/>
    </row>
    <row r="6328" spans="1:5" ht="20" customHeight="1">
      <c r="A6328" s="19" t="s">
        <v>11006</v>
      </c>
      <c r="B6328" s="20" t="s">
        <v>11007</v>
      </c>
      <c r="C6328" s="21" t="s">
        <v>296</v>
      </c>
      <c r="D6328" s="22">
        <v>49</v>
      </c>
      <c r="E6328" s="23"/>
    </row>
    <row r="6329" spans="1:5" ht="20" customHeight="1">
      <c r="A6329" s="19" t="s">
        <v>11008</v>
      </c>
      <c r="B6329" s="20" t="s">
        <v>11009</v>
      </c>
      <c r="C6329" s="21" t="s">
        <v>345</v>
      </c>
      <c r="D6329" s="22">
        <v>66</v>
      </c>
      <c r="E6329" s="23"/>
    </row>
    <row r="6330" spans="1:5" ht="20" customHeight="1">
      <c r="A6330" s="19" t="s">
        <v>11010</v>
      </c>
      <c r="B6330" s="20" t="s">
        <v>11011</v>
      </c>
      <c r="C6330" s="21" t="s">
        <v>296</v>
      </c>
      <c r="D6330" s="22">
        <v>33</v>
      </c>
      <c r="E6330" s="23"/>
    </row>
    <row r="6331" spans="1:5" ht="20" customHeight="1">
      <c r="A6331" s="19" t="s">
        <v>11012</v>
      </c>
      <c r="B6331" s="20" t="s">
        <v>11013</v>
      </c>
      <c r="C6331" s="21" t="s">
        <v>345</v>
      </c>
      <c r="D6331" s="22">
        <v>66</v>
      </c>
      <c r="E6331" s="23"/>
    </row>
    <row r="6332" spans="1:5" ht="20" customHeight="1">
      <c r="A6332" s="19" t="s">
        <v>11014</v>
      </c>
      <c r="B6332" s="20" t="s">
        <v>11015</v>
      </c>
      <c r="C6332" s="21" t="s">
        <v>345</v>
      </c>
      <c r="D6332" s="22">
        <v>65</v>
      </c>
      <c r="E6332" s="23"/>
    </row>
    <row r="6333" spans="1:5" ht="20" customHeight="1">
      <c r="A6333" s="19" t="s">
        <v>11016</v>
      </c>
      <c r="B6333" s="20" t="s">
        <v>11017</v>
      </c>
      <c r="C6333" s="21" t="s">
        <v>345</v>
      </c>
      <c r="D6333" s="22">
        <v>66</v>
      </c>
      <c r="E6333" s="23"/>
    </row>
    <row r="6334" spans="1:5" ht="20" customHeight="1">
      <c r="A6334" s="19" t="s">
        <v>11018</v>
      </c>
      <c r="B6334" s="20" t="s">
        <v>11019</v>
      </c>
      <c r="C6334" s="21" t="s">
        <v>345</v>
      </c>
      <c r="D6334" s="22">
        <v>66</v>
      </c>
      <c r="E6334" s="23"/>
    </row>
    <row r="6335" spans="1:5" ht="20" customHeight="1">
      <c r="A6335" s="19" t="s">
        <v>11020</v>
      </c>
      <c r="B6335" s="20" t="s">
        <v>11019</v>
      </c>
      <c r="C6335" s="21" t="s">
        <v>345</v>
      </c>
      <c r="D6335" s="22">
        <v>66</v>
      </c>
      <c r="E6335" s="23"/>
    </row>
    <row r="6336" spans="1:5" ht="20" customHeight="1">
      <c r="A6336" s="19" t="s">
        <v>11021</v>
      </c>
      <c r="B6336" s="20" t="s">
        <v>11022</v>
      </c>
      <c r="C6336" s="21" t="s">
        <v>345</v>
      </c>
      <c r="D6336" s="22">
        <v>66</v>
      </c>
      <c r="E6336" s="23"/>
    </row>
    <row r="6337" spans="1:5" ht="20" customHeight="1">
      <c r="A6337" s="19" t="s">
        <v>11023</v>
      </c>
      <c r="B6337" s="20" t="s">
        <v>11024</v>
      </c>
      <c r="C6337" s="21" t="s">
        <v>296</v>
      </c>
      <c r="D6337" s="22">
        <v>38</v>
      </c>
      <c r="E6337" s="23"/>
    </row>
    <row r="6338" spans="1:5" ht="20" customHeight="1">
      <c r="A6338" s="19" t="s">
        <v>11025</v>
      </c>
      <c r="B6338" s="20" t="s">
        <v>11024</v>
      </c>
      <c r="C6338" s="21" t="s">
        <v>296</v>
      </c>
      <c r="D6338" s="22">
        <v>38</v>
      </c>
      <c r="E6338" s="23"/>
    </row>
    <row r="6339" spans="1:5" ht="20" customHeight="1">
      <c r="A6339" s="19" t="s">
        <v>11026</v>
      </c>
      <c r="B6339" s="24">
        <v>100</v>
      </c>
      <c r="C6339" s="21" t="s">
        <v>345</v>
      </c>
      <c r="D6339" s="22">
        <v>67</v>
      </c>
      <c r="E6339" s="23"/>
    </row>
    <row r="6340" spans="1:5" ht="20" customHeight="1">
      <c r="A6340" s="19" t="s">
        <v>11027</v>
      </c>
      <c r="B6340" s="24">
        <v>100</v>
      </c>
      <c r="C6340" s="21" t="s">
        <v>345</v>
      </c>
      <c r="D6340" s="22">
        <v>66</v>
      </c>
      <c r="E6340" s="23"/>
    </row>
    <row r="6341" spans="1:5" ht="20" customHeight="1">
      <c r="A6341" s="19" t="s">
        <v>11028</v>
      </c>
      <c r="B6341" s="20" t="s">
        <v>11029</v>
      </c>
      <c r="C6341" s="21" t="s">
        <v>345</v>
      </c>
      <c r="D6341" s="22">
        <v>65</v>
      </c>
      <c r="E6341" s="23"/>
    </row>
    <row r="6342" spans="1:5" ht="20" customHeight="1">
      <c r="A6342" s="19" t="s">
        <v>11030</v>
      </c>
      <c r="B6342" s="20" t="s">
        <v>11031</v>
      </c>
      <c r="C6342" s="21" t="s">
        <v>345</v>
      </c>
      <c r="D6342" s="22">
        <v>66</v>
      </c>
      <c r="E6342" s="23"/>
    </row>
    <row r="6343" spans="1:5" ht="20" customHeight="1">
      <c r="A6343" s="19" t="s">
        <v>11032</v>
      </c>
      <c r="B6343" s="20" t="s">
        <v>11033</v>
      </c>
      <c r="C6343" s="21" t="s">
        <v>345</v>
      </c>
      <c r="D6343" s="22">
        <v>66</v>
      </c>
      <c r="E6343" s="23"/>
    </row>
    <row r="6344" spans="1:5" ht="20" customHeight="1">
      <c r="A6344" s="19" t="s">
        <v>11034</v>
      </c>
      <c r="B6344" s="20" t="s">
        <v>11033</v>
      </c>
      <c r="C6344" s="21" t="s">
        <v>345</v>
      </c>
      <c r="D6344" s="22">
        <v>66</v>
      </c>
      <c r="E6344" s="23"/>
    </row>
    <row r="6345" spans="1:5" ht="20" customHeight="1">
      <c r="A6345" s="19" t="s">
        <v>11035</v>
      </c>
      <c r="B6345" s="20" t="s">
        <v>11036</v>
      </c>
      <c r="C6345" s="21" t="s">
        <v>296</v>
      </c>
      <c r="D6345" s="22">
        <v>56</v>
      </c>
      <c r="E6345" s="23"/>
    </row>
    <row r="6346" spans="1:5" ht="20" customHeight="1">
      <c r="A6346" s="19" t="s">
        <v>11037</v>
      </c>
      <c r="B6346" s="20" t="s">
        <v>11038</v>
      </c>
      <c r="C6346" s="21" t="s">
        <v>296</v>
      </c>
      <c r="D6346" s="22">
        <v>53</v>
      </c>
      <c r="E6346" s="23"/>
    </row>
    <row r="6347" spans="1:5" ht="20" customHeight="1">
      <c r="A6347" s="19" t="s">
        <v>11039</v>
      </c>
      <c r="B6347" s="20" t="s">
        <v>11038</v>
      </c>
      <c r="C6347" s="21" t="s">
        <v>296</v>
      </c>
      <c r="D6347" s="22">
        <v>53</v>
      </c>
      <c r="E6347" s="23"/>
    </row>
    <row r="6348" spans="1:5" ht="20" customHeight="1">
      <c r="A6348" s="19" t="s">
        <v>11040</v>
      </c>
      <c r="B6348" s="20" t="s">
        <v>11041</v>
      </c>
      <c r="C6348" s="21" t="s">
        <v>296</v>
      </c>
      <c r="D6348" s="22">
        <v>50</v>
      </c>
      <c r="E6348" s="23"/>
    </row>
    <row r="6349" spans="1:5" ht="20" customHeight="1">
      <c r="A6349" s="19" t="s">
        <v>11042</v>
      </c>
      <c r="B6349" s="20" t="s">
        <v>11041</v>
      </c>
      <c r="C6349" s="21" t="s">
        <v>296</v>
      </c>
      <c r="D6349" s="22">
        <v>50</v>
      </c>
      <c r="E6349" s="23"/>
    </row>
    <row r="6350" spans="1:5" ht="20" customHeight="1">
      <c r="A6350" s="19" t="s">
        <v>11043</v>
      </c>
      <c r="B6350" s="20" t="s">
        <v>11044</v>
      </c>
      <c r="C6350" s="21" t="s">
        <v>345</v>
      </c>
      <c r="D6350" s="22">
        <v>66</v>
      </c>
      <c r="E6350" s="23"/>
    </row>
    <row r="6351" spans="1:5" ht="20" customHeight="1">
      <c r="A6351" s="19" t="s">
        <v>11045</v>
      </c>
      <c r="B6351" s="20" t="s">
        <v>11046</v>
      </c>
      <c r="C6351" s="21" t="s">
        <v>296</v>
      </c>
      <c r="D6351" s="22">
        <v>45</v>
      </c>
      <c r="E6351" s="23"/>
    </row>
    <row r="6352" spans="1:5" ht="20" customHeight="1">
      <c r="A6352" s="19" t="s">
        <v>11047</v>
      </c>
      <c r="B6352" s="20" t="s">
        <v>11046</v>
      </c>
      <c r="C6352" s="21" t="s">
        <v>296</v>
      </c>
      <c r="D6352" s="22">
        <v>45</v>
      </c>
      <c r="E6352" s="23"/>
    </row>
    <row r="6353" spans="1:5" ht="20" customHeight="1">
      <c r="A6353" s="19" t="s">
        <v>11048</v>
      </c>
      <c r="B6353" s="20" t="s">
        <v>11049</v>
      </c>
      <c r="C6353" s="21" t="s">
        <v>345</v>
      </c>
      <c r="D6353" s="22">
        <v>66</v>
      </c>
      <c r="E6353" s="23"/>
    </row>
    <row r="6354" spans="1:5" ht="20" customHeight="1">
      <c r="A6354" s="19" t="s">
        <v>11050</v>
      </c>
      <c r="B6354" s="20" t="s">
        <v>11051</v>
      </c>
      <c r="C6354" s="21" t="s">
        <v>139</v>
      </c>
      <c r="D6354" s="22">
        <v>63</v>
      </c>
      <c r="E6354" s="23"/>
    </row>
    <row r="6355" spans="1:5" ht="20" customHeight="1">
      <c r="A6355" s="19" t="s">
        <v>11052</v>
      </c>
      <c r="B6355" s="20" t="s">
        <v>11053</v>
      </c>
      <c r="C6355" s="21" t="s">
        <v>345</v>
      </c>
      <c r="D6355" s="22">
        <v>67</v>
      </c>
      <c r="E6355" s="23"/>
    </row>
    <row r="6356" spans="1:5" ht="20" customHeight="1">
      <c r="A6356" s="19" t="s">
        <v>11054</v>
      </c>
      <c r="B6356" s="20" t="s">
        <v>11055</v>
      </c>
      <c r="C6356" s="21" t="s">
        <v>345</v>
      </c>
      <c r="D6356" s="22">
        <v>64</v>
      </c>
      <c r="E6356" s="23"/>
    </row>
    <row r="6357" spans="1:5" ht="20" customHeight="1">
      <c r="A6357" s="19" t="s">
        <v>11056</v>
      </c>
      <c r="B6357" s="20" t="s">
        <v>11055</v>
      </c>
      <c r="C6357" s="21" t="s">
        <v>345</v>
      </c>
      <c r="D6357" s="22">
        <v>64</v>
      </c>
      <c r="E6357" s="23"/>
    </row>
    <row r="6358" spans="1:5" ht="20" customHeight="1">
      <c r="A6358" s="19" t="s">
        <v>11057</v>
      </c>
      <c r="B6358" s="20" t="s">
        <v>11058</v>
      </c>
      <c r="C6358" s="21" t="s">
        <v>296</v>
      </c>
      <c r="D6358" s="22">
        <v>25</v>
      </c>
      <c r="E6358" s="23"/>
    </row>
    <row r="6359" spans="1:5" ht="20" customHeight="1">
      <c r="A6359" s="19" t="s">
        <v>11059</v>
      </c>
      <c r="B6359" s="20" t="s">
        <v>11058</v>
      </c>
      <c r="C6359" s="21" t="s">
        <v>296</v>
      </c>
      <c r="D6359" s="22">
        <v>25</v>
      </c>
      <c r="E6359" s="23"/>
    </row>
    <row r="6360" spans="1:5" ht="20" customHeight="1">
      <c r="A6360" s="19" t="s">
        <v>11060</v>
      </c>
      <c r="B6360" s="20" t="s">
        <v>11061</v>
      </c>
      <c r="C6360" s="21" t="s">
        <v>345</v>
      </c>
      <c r="D6360" s="22">
        <v>65</v>
      </c>
      <c r="E6360" s="23"/>
    </row>
    <row r="6361" spans="1:5" ht="20" customHeight="1">
      <c r="A6361" s="19" t="s">
        <v>11062</v>
      </c>
      <c r="B6361" s="20" t="s">
        <v>11063</v>
      </c>
      <c r="C6361" s="21" t="s">
        <v>345</v>
      </c>
      <c r="D6361" s="22">
        <v>66</v>
      </c>
      <c r="E6361" s="23"/>
    </row>
    <row r="6362" spans="1:5" ht="20" customHeight="1">
      <c r="A6362" s="19" t="s">
        <v>11064</v>
      </c>
      <c r="B6362" s="20" t="s">
        <v>11065</v>
      </c>
      <c r="C6362" s="21" t="s">
        <v>296</v>
      </c>
      <c r="D6362" s="22">
        <v>58</v>
      </c>
      <c r="E6362" s="23"/>
    </row>
    <row r="6363" spans="1:5" ht="20" customHeight="1">
      <c r="A6363" s="19" t="s">
        <v>11066</v>
      </c>
      <c r="B6363" s="20" t="s">
        <v>11065</v>
      </c>
      <c r="C6363" s="21" t="s">
        <v>296</v>
      </c>
      <c r="D6363" s="22">
        <v>58</v>
      </c>
      <c r="E6363" s="23"/>
    </row>
    <row r="6364" spans="1:5" ht="20" customHeight="1">
      <c r="A6364" s="19" t="s">
        <v>11067</v>
      </c>
      <c r="B6364" s="20" t="s">
        <v>11068</v>
      </c>
      <c r="C6364" s="21" t="s">
        <v>345</v>
      </c>
      <c r="D6364" s="22">
        <v>66</v>
      </c>
      <c r="E6364" s="23"/>
    </row>
    <row r="6365" spans="1:5" ht="20" customHeight="1">
      <c r="A6365" s="19" t="s">
        <v>11069</v>
      </c>
      <c r="B6365" s="20" t="s">
        <v>11068</v>
      </c>
      <c r="C6365" s="21" t="s">
        <v>345</v>
      </c>
      <c r="D6365" s="22">
        <v>66</v>
      </c>
      <c r="E6365" s="23"/>
    </row>
    <row r="6366" spans="1:5" ht="20" customHeight="1">
      <c r="A6366" s="19" t="s">
        <v>11070</v>
      </c>
      <c r="B6366" s="20" t="s">
        <v>11068</v>
      </c>
      <c r="C6366" s="21" t="s">
        <v>345</v>
      </c>
      <c r="D6366" s="22">
        <v>66</v>
      </c>
      <c r="E6366" s="23"/>
    </row>
    <row r="6367" spans="1:5" ht="20" customHeight="1">
      <c r="A6367" s="19" t="s">
        <v>11071</v>
      </c>
      <c r="B6367" s="20" t="s">
        <v>11072</v>
      </c>
      <c r="C6367" s="21" t="s">
        <v>296</v>
      </c>
      <c r="D6367" s="22">
        <v>29</v>
      </c>
      <c r="E6367" s="23"/>
    </row>
    <row r="6368" spans="1:5" ht="20" customHeight="1">
      <c r="A6368" s="19" t="s">
        <v>11073</v>
      </c>
      <c r="B6368" s="20" t="s">
        <v>11072</v>
      </c>
      <c r="C6368" s="21" t="s">
        <v>296</v>
      </c>
      <c r="D6368" s="22">
        <v>29</v>
      </c>
      <c r="E6368" s="23"/>
    </row>
    <row r="6369" spans="1:5" ht="20" customHeight="1">
      <c r="A6369" s="19" t="s">
        <v>11074</v>
      </c>
      <c r="B6369" s="20" t="s">
        <v>11075</v>
      </c>
      <c r="C6369" s="21" t="s">
        <v>345</v>
      </c>
      <c r="D6369" s="22">
        <v>66</v>
      </c>
      <c r="E6369" s="23"/>
    </row>
    <row r="6370" spans="1:5" ht="20" customHeight="1">
      <c r="A6370" s="19" t="s">
        <v>11076</v>
      </c>
      <c r="B6370" s="20" t="s">
        <v>11077</v>
      </c>
      <c r="C6370" s="21" t="s">
        <v>296</v>
      </c>
      <c r="D6370" s="22">
        <v>39</v>
      </c>
      <c r="E6370" s="23"/>
    </row>
    <row r="6371" spans="1:5" ht="20" customHeight="1">
      <c r="A6371" s="19" t="s">
        <v>11078</v>
      </c>
      <c r="B6371" s="20" t="s">
        <v>11079</v>
      </c>
      <c r="C6371" s="21" t="s">
        <v>345</v>
      </c>
      <c r="D6371" s="22">
        <v>66</v>
      </c>
      <c r="E6371" s="23"/>
    </row>
    <row r="6372" spans="1:5" ht="20" customHeight="1">
      <c r="A6372" s="19" t="s">
        <v>11080</v>
      </c>
      <c r="B6372" s="20" t="s">
        <v>11081</v>
      </c>
      <c r="C6372" s="21" t="s">
        <v>296</v>
      </c>
      <c r="D6372" s="22">
        <v>54</v>
      </c>
      <c r="E6372" s="23"/>
    </row>
    <row r="6373" spans="1:5" ht="20" customHeight="1">
      <c r="A6373" s="19" t="s">
        <v>11082</v>
      </c>
      <c r="B6373" s="20" t="s">
        <v>11083</v>
      </c>
      <c r="C6373" s="21" t="s">
        <v>296</v>
      </c>
      <c r="D6373" s="22">
        <v>51</v>
      </c>
      <c r="E6373" s="23"/>
    </row>
    <row r="6374" spans="1:5" ht="20" customHeight="1">
      <c r="A6374" s="19" t="s">
        <v>11084</v>
      </c>
      <c r="B6374" s="20" t="s">
        <v>11085</v>
      </c>
      <c r="C6374" s="21" t="s">
        <v>296</v>
      </c>
      <c r="D6374" s="22">
        <v>46</v>
      </c>
      <c r="E6374" s="23"/>
    </row>
    <row r="6375" spans="1:5" ht="20" customHeight="1">
      <c r="A6375" s="19" t="s">
        <v>11086</v>
      </c>
      <c r="B6375" s="20" t="s">
        <v>11085</v>
      </c>
      <c r="C6375" s="21" t="s">
        <v>296</v>
      </c>
      <c r="D6375" s="22">
        <v>46</v>
      </c>
      <c r="E6375" s="23"/>
    </row>
    <row r="6376" spans="1:5" ht="20" customHeight="1">
      <c r="A6376" s="19" t="s">
        <v>11087</v>
      </c>
      <c r="B6376" s="20" t="s">
        <v>11088</v>
      </c>
      <c r="C6376" s="21" t="s">
        <v>345</v>
      </c>
      <c r="D6376" s="22">
        <v>65</v>
      </c>
      <c r="E6376" s="23"/>
    </row>
    <row r="6377" spans="1:5" ht="20" customHeight="1">
      <c r="A6377" s="19" t="s">
        <v>11089</v>
      </c>
      <c r="B6377" s="20" t="s">
        <v>11088</v>
      </c>
      <c r="C6377" s="21" t="s">
        <v>345</v>
      </c>
      <c r="D6377" s="22">
        <v>65</v>
      </c>
      <c r="E6377" s="23"/>
    </row>
    <row r="6378" spans="1:5" ht="20" customHeight="1">
      <c r="A6378" s="19" t="s">
        <v>11090</v>
      </c>
      <c r="B6378" s="20" t="s">
        <v>11091</v>
      </c>
      <c r="C6378" s="21" t="s">
        <v>296</v>
      </c>
      <c r="D6378" s="22">
        <v>26</v>
      </c>
      <c r="E6378" s="23"/>
    </row>
    <row r="6379" spans="1:5" ht="20" customHeight="1">
      <c r="A6379" s="19" t="s">
        <v>11092</v>
      </c>
      <c r="B6379" s="20" t="s">
        <v>11091</v>
      </c>
      <c r="C6379" s="21" t="s">
        <v>296</v>
      </c>
      <c r="D6379" s="22">
        <v>26</v>
      </c>
      <c r="E6379" s="23"/>
    </row>
    <row r="6380" spans="1:5" ht="20" customHeight="1">
      <c r="A6380" s="19" t="s">
        <v>11093</v>
      </c>
      <c r="B6380" s="20" t="s">
        <v>11091</v>
      </c>
      <c r="C6380" s="21" t="s">
        <v>296</v>
      </c>
      <c r="D6380" s="22">
        <v>26</v>
      </c>
      <c r="E6380" s="23"/>
    </row>
    <row r="6381" spans="1:5" ht="20" customHeight="1">
      <c r="A6381" s="19" t="s">
        <v>11094</v>
      </c>
      <c r="B6381" s="20" t="s">
        <v>11095</v>
      </c>
      <c r="C6381" s="21" t="s">
        <v>345</v>
      </c>
      <c r="D6381" s="22">
        <v>66</v>
      </c>
      <c r="E6381" s="23"/>
    </row>
    <row r="6382" spans="1:5" ht="20" customHeight="1">
      <c r="A6382" s="19" t="s">
        <v>11096</v>
      </c>
      <c r="B6382" s="20" t="s">
        <v>11097</v>
      </c>
      <c r="C6382" s="21" t="s">
        <v>296</v>
      </c>
      <c r="D6382" s="22">
        <v>59</v>
      </c>
      <c r="E6382" s="23"/>
    </row>
    <row r="6383" spans="1:5" ht="20" customHeight="1">
      <c r="A6383" s="19" t="s">
        <v>11098</v>
      </c>
      <c r="B6383" s="20" t="s">
        <v>11097</v>
      </c>
      <c r="C6383" s="21" t="s">
        <v>296</v>
      </c>
      <c r="D6383" s="22">
        <v>59</v>
      </c>
      <c r="E6383" s="23"/>
    </row>
    <row r="6384" spans="1:5" ht="20" customHeight="1">
      <c r="A6384" s="19" t="s">
        <v>11099</v>
      </c>
      <c r="B6384" s="20" t="s">
        <v>11100</v>
      </c>
      <c r="C6384" s="21" t="s">
        <v>296</v>
      </c>
      <c r="D6384" s="22">
        <v>30</v>
      </c>
      <c r="E6384" s="23"/>
    </row>
    <row r="6385" spans="1:5" ht="20" customHeight="1">
      <c r="A6385" s="19" t="s">
        <v>11101</v>
      </c>
      <c r="B6385" s="20" t="s">
        <v>11102</v>
      </c>
      <c r="C6385" s="21" t="s">
        <v>296</v>
      </c>
      <c r="D6385" s="22">
        <v>47</v>
      </c>
      <c r="E6385" s="23"/>
    </row>
    <row r="6386" spans="1:5" ht="20" customHeight="1">
      <c r="A6386" s="19" t="s">
        <v>11103</v>
      </c>
      <c r="B6386" s="20" t="s">
        <v>11102</v>
      </c>
      <c r="C6386" s="21" t="s">
        <v>296</v>
      </c>
      <c r="D6386" s="22">
        <v>47</v>
      </c>
      <c r="E6386" s="23"/>
    </row>
    <row r="6387" spans="1:5" ht="20" customHeight="1">
      <c r="A6387" s="19" t="s">
        <v>11104</v>
      </c>
      <c r="B6387" s="20" t="s">
        <v>11105</v>
      </c>
      <c r="C6387" s="21" t="s">
        <v>345</v>
      </c>
      <c r="D6387" s="22">
        <v>66</v>
      </c>
      <c r="E6387" s="23"/>
    </row>
    <row r="6388" spans="1:5" ht="20" customHeight="1">
      <c r="A6388" s="19" t="s">
        <v>11106</v>
      </c>
      <c r="B6388" s="20" t="s">
        <v>11105</v>
      </c>
      <c r="C6388" s="21" t="s">
        <v>345</v>
      </c>
      <c r="D6388" s="22">
        <v>66</v>
      </c>
      <c r="E6388" s="23"/>
    </row>
    <row r="6389" spans="1:5" ht="20" customHeight="1">
      <c r="A6389" s="19" t="s">
        <v>11107</v>
      </c>
      <c r="B6389" s="20" t="s">
        <v>11108</v>
      </c>
      <c r="C6389" s="21" t="s">
        <v>296</v>
      </c>
      <c r="D6389" s="22">
        <v>27</v>
      </c>
      <c r="E6389" s="23"/>
    </row>
    <row r="6390" spans="1:5" ht="20" customHeight="1">
      <c r="A6390" s="19" t="s">
        <v>11109</v>
      </c>
      <c r="B6390" s="20" t="s">
        <v>11110</v>
      </c>
      <c r="C6390" s="21" t="s">
        <v>296</v>
      </c>
      <c r="D6390" s="22">
        <v>60</v>
      </c>
      <c r="E6390" s="23"/>
    </row>
    <row r="6391" spans="1:5" ht="20" customHeight="1">
      <c r="A6391" s="19" t="s">
        <v>11111</v>
      </c>
      <c r="B6391" s="20" t="s">
        <v>11112</v>
      </c>
      <c r="C6391" s="21" t="s">
        <v>296</v>
      </c>
      <c r="D6391" s="22">
        <v>48</v>
      </c>
      <c r="E6391" s="23"/>
    </row>
    <row r="6392" spans="1:5" ht="20" customHeight="1">
      <c r="A6392" s="19" t="s">
        <v>11113</v>
      </c>
      <c r="B6392" s="20" t="s">
        <v>11114</v>
      </c>
      <c r="C6392" s="21" t="s">
        <v>345</v>
      </c>
      <c r="D6392" s="22">
        <v>66</v>
      </c>
      <c r="E6392" s="23"/>
    </row>
    <row r="6393" spans="1:5" ht="20" customHeight="1">
      <c r="A6393" s="19" t="s">
        <v>11115</v>
      </c>
      <c r="B6393" s="20" t="s">
        <v>11116</v>
      </c>
      <c r="C6393" s="21" t="s">
        <v>296</v>
      </c>
      <c r="D6393" s="22">
        <v>31</v>
      </c>
      <c r="E6393" s="23"/>
    </row>
    <row r="6394" spans="1:5" ht="20" customHeight="1">
      <c r="A6394" s="19" t="s">
        <v>11117</v>
      </c>
      <c r="B6394" s="20" t="s">
        <v>11118</v>
      </c>
      <c r="C6394" s="21" t="s">
        <v>345</v>
      </c>
      <c r="D6394" s="22">
        <v>66</v>
      </c>
      <c r="E6394" s="23"/>
    </row>
    <row r="6395" spans="1:5" ht="20" customHeight="1">
      <c r="A6395" s="19" t="s">
        <v>11119</v>
      </c>
      <c r="B6395" s="20" t="s">
        <v>11120</v>
      </c>
      <c r="C6395" s="21" t="s">
        <v>345</v>
      </c>
      <c r="D6395" s="22">
        <v>66</v>
      </c>
      <c r="E6395" s="23"/>
    </row>
    <row r="6396" spans="1:5" ht="20" customHeight="1">
      <c r="A6396" s="19" t="s">
        <v>11121</v>
      </c>
      <c r="B6396" s="20" t="s">
        <v>11120</v>
      </c>
      <c r="C6396" s="21" t="s">
        <v>345</v>
      </c>
      <c r="D6396" s="22">
        <v>66</v>
      </c>
      <c r="E6396" s="23"/>
    </row>
    <row r="6397" spans="1:5" ht="20" customHeight="1">
      <c r="A6397" s="19" t="s">
        <v>11122</v>
      </c>
      <c r="B6397" s="20" t="s">
        <v>11123</v>
      </c>
      <c r="C6397" s="21" t="s">
        <v>345</v>
      </c>
      <c r="D6397" s="22">
        <v>65</v>
      </c>
      <c r="E6397" s="23"/>
    </row>
    <row r="6398" spans="1:5" ht="20" customHeight="1">
      <c r="A6398" s="19" t="s">
        <v>11124</v>
      </c>
      <c r="B6398" s="20" t="s">
        <v>11125</v>
      </c>
      <c r="C6398" s="21" t="s">
        <v>345</v>
      </c>
      <c r="D6398" s="22">
        <v>66</v>
      </c>
      <c r="E6398" s="23"/>
    </row>
    <row r="6399" spans="1:5" ht="20" customHeight="1">
      <c r="A6399" s="19" t="s">
        <v>11126</v>
      </c>
      <c r="B6399" s="20" t="s">
        <v>11127</v>
      </c>
      <c r="C6399" s="21" t="s">
        <v>345</v>
      </c>
      <c r="D6399" s="22">
        <v>66</v>
      </c>
      <c r="E6399" s="23"/>
    </row>
    <row r="6400" spans="1:5" ht="20" customHeight="1">
      <c r="A6400" s="19" t="s">
        <v>11128</v>
      </c>
      <c r="B6400" s="20" t="s">
        <v>11129</v>
      </c>
      <c r="C6400" s="21" t="s">
        <v>296</v>
      </c>
      <c r="D6400" s="22">
        <v>36</v>
      </c>
      <c r="E6400" s="23"/>
    </row>
    <row r="6401" spans="1:5" ht="20" customHeight="1">
      <c r="A6401" s="19" t="s">
        <v>11130</v>
      </c>
      <c r="B6401" s="20" t="s">
        <v>11131</v>
      </c>
      <c r="C6401" s="21" t="s">
        <v>345</v>
      </c>
      <c r="D6401" s="22">
        <v>66</v>
      </c>
      <c r="E6401" s="23"/>
    </row>
    <row r="6402" spans="1:5" ht="20" customHeight="1">
      <c r="A6402" s="19" t="s">
        <v>11132</v>
      </c>
      <c r="B6402" s="24">
        <v>100</v>
      </c>
      <c r="C6402" s="21" t="s">
        <v>345</v>
      </c>
      <c r="D6402" s="22">
        <v>67</v>
      </c>
      <c r="E6402" s="23"/>
    </row>
    <row r="6403" spans="1:5" ht="20" customHeight="1">
      <c r="A6403" s="19" t="s">
        <v>11133</v>
      </c>
      <c r="B6403" s="20" t="s">
        <v>11134</v>
      </c>
      <c r="C6403" s="21" t="s">
        <v>345</v>
      </c>
      <c r="D6403" s="22">
        <v>67</v>
      </c>
      <c r="E6403" s="23"/>
    </row>
    <row r="6404" spans="1:5" ht="20" customHeight="1">
      <c r="A6404" s="19" t="s">
        <v>11135</v>
      </c>
      <c r="B6404" s="20" t="s">
        <v>11134</v>
      </c>
      <c r="C6404" s="21" t="s">
        <v>345</v>
      </c>
      <c r="D6404" s="22">
        <v>67</v>
      </c>
      <c r="E6404" s="23"/>
    </row>
    <row r="6405" spans="1:5" ht="20" customHeight="1">
      <c r="A6405" s="19" t="s">
        <v>11136</v>
      </c>
      <c r="B6405" s="20" t="s">
        <v>11134</v>
      </c>
      <c r="C6405" s="21" t="s">
        <v>345</v>
      </c>
      <c r="D6405" s="22">
        <v>67</v>
      </c>
      <c r="E6405" s="23"/>
    </row>
    <row r="6406" spans="1:5" ht="20" customHeight="1">
      <c r="A6406" s="19" t="s">
        <v>11137</v>
      </c>
      <c r="B6406" s="20" t="s">
        <v>11138</v>
      </c>
      <c r="C6406" s="21" t="s">
        <v>345</v>
      </c>
      <c r="D6406" s="22">
        <v>66</v>
      </c>
      <c r="E6406" s="23"/>
    </row>
    <row r="6407" spans="1:5" ht="20" customHeight="1">
      <c r="A6407" s="19" t="s">
        <v>11139</v>
      </c>
      <c r="B6407" s="20" t="s">
        <v>11138</v>
      </c>
      <c r="C6407" s="21" t="s">
        <v>345</v>
      </c>
      <c r="D6407" s="22">
        <v>66</v>
      </c>
      <c r="E6407" s="23"/>
    </row>
    <row r="6408" spans="1:5" ht="20" customHeight="1">
      <c r="A6408" s="19" t="s">
        <v>11140</v>
      </c>
      <c r="B6408" s="24">
        <v>100</v>
      </c>
      <c r="C6408" s="21" t="s">
        <v>345</v>
      </c>
      <c r="D6408" s="22">
        <v>65</v>
      </c>
      <c r="E6408" s="23"/>
    </row>
    <row r="6409" spans="1:5" ht="20" customHeight="1">
      <c r="A6409" s="19" t="s">
        <v>11141</v>
      </c>
      <c r="B6409" s="20" t="s">
        <v>11142</v>
      </c>
      <c r="C6409" s="21" t="s">
        <v>345</v>
      </c>
      <c r="D6409" s="22">
        <v>67</v>
      </c>
      <c r="E6409" s="23"/>
    </row>
    <row r="6410" spans="1:5" ht="20" customHeight="1">
      <c r="A6410" s="19" t="s">
        <v>11143</v>
      </c>
      <c r="B6410" s="20" t="s">
        <v>11144</v>
      </c>
      <c r="C6410" s="21" t="s">
        <v>345</v>
      </c>
      <c r="D6410" s="22">
        <v>66</v>
      </c>
      <c r="E6410" s="23"/>
    </row>
    <row r="6411" spans="1:5" ht="20" customHeight="1">
      <c r="A6411" s="19" t="s">
        <v>11145</v>
      </c>
      <c r="B6411" s="20" t="s">
        <v>11146</v>
      </c>
      <c r="C6411" s="21" t="s">
        <v>296</v>
      </c>
      <c r="D6411" s="22">
        <v>54</v>
      </c>
      <c r="E6411" s="23"/>
    </row>
    <row r="6412" spans="1:5" ht="20" customHeight="1">
      <c r="A6412" s="19" t="s">
        <v>11147</v>
      </c>
      <c r="B6412" s="20" t="s">
        <v>11146</v>
      </c>
      <c r="C6412" s="21" t="s">
        <v>296</v>
      </c>
      <c r="D6412" s="22">
        <v>54</v>
      </c>
      <c r="E6412" s="23"/>
    </row>
    <row r="6413" spans="1:5" ht="20" customHeight="1">
      <c r="A6413" s="19" t="s">
        <v>11148</v>
      </c>
      <c r="B6413" s="20" t="s">
        <v>11149</v>
      </c>
      <c r="C6413" s="21" t="s">
        <v>296</v>
      </c>
      <c r="D6413" s="22">
        <v>51</v>
      </c>
      <c r="E6413" s="23"/>
    </row>
    <row r="6414" spans="1:5" ht="20" customHeight="1">
      <c r="A6414" s="19" t="s">
        <v>11150</v>
      </c>
      <c r="B6414" s="20" t="s">
        <v>11151</v>
      </c>
      <c r="C6414" s="21" t="s">
        <v>296</v>
      </c>
      <c r="D6414" s="22">
        <v>48</v>
      </c>
      <c r="E6414" s="23"/>
    </row>
    <row r="6415" spans="1:5" ht="20" customHeight="1">
      <c r="A6415" s="19" t="s">
        <v>11152</v>
      </c>
      <c r="B6415" s="20" t="s">
        <v>11153</v>
      </c>
      <c r="C6415" s="21" t="s">
        <v>345</v>
      </c>
      <c r="D6415" s="22">
        <v>66</v>
      </c>
      <c r="E6415" s="23"/>
    </row>
    <row r="6416" spans="1:5" ht="20" customHeight="1">
      <c r="A6416" s="19" t="s">
        <v>11154</v>
      </c>
      <c r="B6416" s="20" t="s">
        <v>11155</v>
      </c>
      <c r="C6416" s="21" t="s">
        <v>296</v>
      </c>
      <c r="D6416" s="22">
        <v>43</v>
      </c>
      <c r="E6416" s="23"/>
    </row>
    <row r="6417" spans="1:5" ht="20" customHeight="1">
      <c r="A6417" s="19" t="s">
        <v>11156</v>
      </c>
      <c r="B6417" s="20" t="s">
        <v>11157</v>
      </c>
      <c r="C6417" s="21" t="s">
        <v>345</v>
      </c>
      <c r="D6417" s="22">
        <v>66</v>
      </c>
      <c r="E6417" s="23"/>
    </row>
    <row r="6418" spans="1:5" ht="20" customHeight="1">
      <c r="A6418" s="19" t="s">
        <v>11158</v>
      </c>
      <c r="B6418" s="20" t="s">
        <v>11159</v>
      </c>
      <c r="C6418" s="21" t="s">
        <v>296</v>
      </c>
      <c r="D6418" s="22">
        <v>62</v>
      </c>
      <c r="E6418" s="23"/>
    </row>
    <row r="6419" spans="1:5" ht="20" customHeight="1">
      <c r="A6419" s="19" t="s">
        <v>11160</v>
      </c>
      <c r="B6419" s="20" t="s">
        <v>11159</v>
      </c>
      <c r="C6419" s="21" t="s">
        <v>296</v>
      </c>
      <c r="D6419" s="22">
        <v>62</v>
      </c>
      <c r="E6419" s="23"/>
    </row>
    <row r="6420" spans="1:5" ht="20" customHeight="1">
      <c r="A6420" s="19" t="s">
        <v>11161</v>
      </c>
      <c r="B6420" s="20" t="s">
        <v>11159</v>
      </c>
      <c r="C6420" s="21" t="s">
        <v>296</v>
      </c>
      <c r="D6420" s="22">
        <v>62</v>
      </c>
      <c r="E6420" s="23"/>
    </row>
    <row r="6421" spans="1:5" ht="20" customHeight="1">
      <c r="A6421" s="19" t="s">
        <v>11162</v>
      </c>
      <c r="B6421" s="20" t="s">
        <v>11159</v>
      </c>
      <c r="C6421" s="21" t="s">
        <v>296</v>
      </c>
      <c r="D6421" s="22">
        <v>62</v>
      </c>
      <c r="E6421" s="23"/>
    </row>
    <row r="6422" spans="1:5" ht="32" customHeight="1">
      <c r="A6422" s="19" t="s">
        <v>11163</v>
      </c>
      <c r="B6422" s="20" t="s">
        <v>11164</v>
      </c>
      <c r="C6422" s="21" t="s">
        <v>296</v>
      </c>
      <c r="D6422" s="22">
        <v>23</v>
      </c>
      <c r="E6422" s="23"/>
    </row>
    <row r="6423" spans="1:5" ht="20" customHeight="1">
      <c r="A6423" s="19" t="s">
        <v>11165</v>
      </c>
      <c r="B6423" s="20" t="s">
        <v>11166</v>
      </c>
      <c r="C6423" s="21" t="s">
        <v>345</v>
      </c>
      <c r="D6423" s="22">
        <v>66</v>
      </c>
      <c r="E6423" s="23"/>
    </row>
    <row r="6424" spans="1:5" ht="20" customHeight="1">
      <c r="A6424" s="19" t="s">
        <v>11167</v>
      </c>
      <c r="B6424" s="20" t="s">
        <v>11166</v>
      </c>
      <c r="C6424" s="21" t="s">
        <v>345</v>
      </c>
      <c r="D6424" s="22">
        <v>66</v>
      </c>
      <c r="E6424" s="23"/>
    </row>
    <row r="6425" spans="1:5" ht="20" customHeight="1">
      <c r="A6425" s="19" t="s">
        <v>11168</v>
      </c>
      <c r="B6425" s="20" t="s">
        <v>11166</v>
      </c>
      <c r="C6425" s="21" t="s">
        <v>345</v>
      </c>
      <c r="D6425" s="22">
        <v>66</v>
      </c>
      <c r="E6425" s="23"/>
    </row>
    <row r="6426" spans="1:5" ht="20" customHeight="1">
      <c r="A6426" s="19" t="s">
        <v>11169</v>
      </c>
      <c r="B6426" s="20" t="s">
        <v>11170</v>
      </c>
      <c r="C6426" s="21" t="s">
        <v>345</v>
      </c>
      <c r="D6426" s="22">
        <v>65</v>
      </c>
      <c r="E6426" s="23"/>
    </row>
    <row r="6427" spans="1:5" ht="20" customHeight="1">
      <c r="A6427" s="19" t="s">
        <v>11171</v>
      </c>
      <c r="B6427" s="20" t="s">
        <v>11170</v>
      </c>
      <c r="C6427" s="21" t="s">
        <v>345</v>
      </c>
      <c r="D6427" s="22">
        <v>65</v>
      </c>
      <c r="E6427" s="23"/>
    </row>
    <row r="6428" spans="1:5" ht="20" customHeight="1">
      <c r="A6428" s="19" t="s">
        <v>11172</v>
      </c>
      <c r="B6428" s="20" t="s">
        <v>11173</v>
      </c>
      <c r="C6428" s="21" t="s">
        <v>296</v>
      </c>
      <c r="D6428" s="22">
        <v>56</v>
      </c>
      <c r="E6428" s="23"/>
    </row>
    <row r="6429" spans="1:5" ht="20" customHeight="1">
      <c r="A6429" s="19" t="s">
        <v>11174</v>
      </c>
      <c r="B6429" s="20" t="s">
        <v>11175</v>
      </c>
      <c r="C6429" s="21" t="s">
        <v>345</v>
      </c>
      <c r="D6429" s="22">
        <v>64</v>
      </c>
      <c r="E6429" s="23"/>
    </row>
    <row r="6430" spans="1:5" ht="20" customHeight="1">
      <c r="A6430" s="19" t="s">
        <v>11176</v>
      </c>
      <c r="B6430" s="20" t="s">
        <v>11177</v>
      </c>
      <c r="C6430" s="21" t="s">
        <v>345</v>
      </c>
      <c r="D6430" s="22">
        <v>66</v>
      </c>
      <c r="E6430" s="23"/>
    </row>
    <row r="6431" spans="1:5" ht="20" customHeight="1">
      <c r="A6431" s="19" t="s">
        <v>11178</v>
      </c>
      <c r="B6431" s="20" t="s">
        <v>11179</v>
      </c>
      <c r="C6431" s="21" t="s">
        <v>296</v>
      </c>
      <c r="D6431" s="22">
        <v>27</v>
      </c>
      <c r="E6431" s="23"/>
    </row>
    <row r="6432" spans="1:5" ht="20" customHeight="1">
      <c r="A6432" s="19" t="s">
        <v>11180</v>
      </c>
      <c r="B6432" s="20" t="s">
        <v>11181</v>
      </c>
      <c r="C6432" s="21" t="s">
        <v>345</v>
      </c>
      <c r="D6432" s="22">
        <v>66</v>
      </c>
      <c r="E6432" s="23"/>
    </row>
    <row r="6433" spans="1:5" ht="20" customHeight="1">
      <c r="A6433" s="19" t="s">
        <v>11182</v>
      </c>
      <c r="B6433" s="20" t="s">
        <v>11183</v>
      </c>
      <c r="C6433" s="21" t="s">
        <v>296</v>
      </c>
      <c r="D6433" s="22">
        <v>37</v>
      </c>
      <c r="E6433" s="23"/>
    </row>
    <row r="6434" spans="1:5" ht="20" customHeight="1">
      <c r="A6434" s="19" t="s">
        <v>11184</v>
      </c>
      <c r="B6434" s="20" t="s">
        <v>11185</v>
      </c>
      <c r="C6434" s="21" t="s">
        <v>345</v>
      </c>
      <c r="D6434" s="22">
        <v>66</v>
      </c>
      <c r="E6434" s="23"/>
    </row>
    <row r="6435" spans="1:5" ht="20" customHeight="1">
      <c r="A6435" s="19" t="s">
        <v>11186</v>
      </c>
      <c r="B6435" s="20" t="s">
        <v>11187</v>
      </c>
      <c r="C6435" s="21" t="s">
        <v>296</v>
      </c>
      <c r="D6435" s="22">
        <v>52</v>
      </c>
      <c r="E6435" s="23"/>
    </row>
    <row r="6436" spans="1:5" ht="20" customHeight="1">
      <c r="A6436" s="19" t="s">
        <v>11188</v>
      </c>
      <c r="B6436" s="20" t="s">
        <v>11189</v>
      </c>
      <c r="C6436" s="21" t="s">
        <v>296</v>
      </c>
      <c r="D6436" s="22">
        <v>49</v>
      </c>
      <c r="E6436" s="23"/>
    </row>
    <row r="6437" spans="1:5" ht="20" customHeight="1">
      <c r="A6437" s="19" t="s">
        <v>11190</v>
      </c>
      <c r="B6437" s="20" t="s">
        <v>11191</v>
      </c>
      <c r="C6437" s="21" t="s">
        <v>296</v>
      </c>
      <c r="D6437" s="22">
        <v>44</v>
      </c>
      <c r="E6437" s="23"/>
    </row>
    <row r="6438" spans="1:5" ht="20" customHeight="1">
      <c r="A6438" s="19" t="s">
        <v>241</v>
      </c>
      <c r="B6438" s="20" t="s">
        <v>245</v>
      </c>
      <c r="C6438" s="21" t="s">
        <v>139</v>
      </c>
      <c r="D6438" s="22">
        <v>63</v>
      </c>
      <c r="E6438" s="23"/>
    </row>
    <row r="6439" spans="1:5" ht="20" customHeight="1">
      <c r="A6439" s="19" t="s">
        <v>11192</v>
      </c>
      <c r="B6439" s="20" t="s">
        <v>11193</v>
      </c>
      <c r="C6439" s="21" t="s">
        <v>296</v>
      </c>
      <c r="D6439" s="22">
        <v>24</v>
      </c>
      <c r="E6439" s="23"/>
    </row>
    <row r="6440" spans="1:5" ht="20" customHeight="1">
      <c r="A6440" s="19" t="s">
        <v>11194</v>
      </c>
      <c r="B6440" s="20" t="s">
        <v>11195</v>
      </c>
      <c r="C6440" s="21" t="s">
        <v>345</v>
      </c>
      <c r="D6440" s="22">
        <v>66</v>
      </c>
      <c r="E6440" s="23"/>
    </row>
    <row r="6441" spans="1:5" ht="20" customHeight="1">
      <c r="A6441" s="19" t="s">
        <v>11196</v>
      </c>
      <c r="B6441" s="20" t="s">
        <v>11195</v>
      </c>
      <c r="C6441" s="21" t="s">
        <v>345</v>
      </c>
      <c r="D6441" s="22">
        <v>66</v>
      </c>
      <c r="E6441" s="23"/>
    </row>
    <row r="6442" spans="1:5" ht="20" customHeight="1">
      <c r="A6442" s="19" t="s">
        <v>11197</v>
      </c>
      <c r="B6442" s="20" t="s">
        <v>11198</v>
      </c>
      <c r="C6442" s="21" t="s">
        <v>296</v>
      </c>
      <c r="D6442" s="22">
        <v>57</v>
      </c>
      <c r="E6442" s="23"/>
    </row>
    <row r="6443" spans="1:5" ht="20" customHeight="1">
      <c r="A6443" s="19" t="s">
        <v>11199</v>
      </c>
      <c r="B6443" s="20" t="s">
        <v>11200</v>
      </c>
      <c r="C6443" s="21" t="s">
        <v>345</v>
      </c>
      <c r="D6443" s="22">
        <v>65</v>
      </c>
      <c r="E6443" s="23"/>
    </row>
    <row r="6444" spans="1:5" ht="20" customHeight="1">
      <c r="A6444" s="19" t="s">
        <v>11201</v>
      </c>
      <c r="B6444" s="20" t="s">
        <v>11202</v>
      </c>
      <c r="C6444" s="21" t="s">
        <v>296</v>
      </c>
      <c r="D6444" s="22">
        <v>28</v>
      </c>
      <c r="E6444" s="23"/>
    </row>
    <row r="6445" spans="1:5" ht="20" customHeight="1">
      <c r="A6445" s="19" t="s">
        <v>11203</v>
      </c>
      <c r="B6445" s="20" t="s">
        <v>11204</v>
      </c>
      <c r="C6445" s="21" t="s">
        <v>296</v>
      </c>
      <c r="D6445" s="22">
        <v>45</v>
      </c>
      <c r="E6445" s="23"/>
    </row>
    <row r="6446" spans="1:5" ht="20" customHeight="1">
      <c r="A6446" s="19" t="s">
        <v>11205</v>
      </c>
      <c r="B6446" s="20" t="s">
        <v>11206</v>
      </c>
      <c r="C6446" s="21" t="s">
        <v>296</v>
      </c>
      <c r="D6446" s="22">
        <v>25</v>
      </c>
      <c r="E6446" s="23"/>
    </row>
    <row r="6447" spans="1:5" ht="20" customHeight="1">
      <c r="A6447" s="19" t="s">
        <v>11207</v>
      </c>
      <c r="B6447" s="20" t="s">
        <v>11206</v>
      </c>
      <c r="C6447" s="21" t="s">
        <v>296</v>
      </c>
      <c r="D6447" s="22">
        <v>25</v>
      </c>
      <c r="E6447" s="23"/>
    </row>
    <row r="6448" spans="1:5" ht="20" customHeight="1">
      <c r="A6448" s="19" t="s">
        <v>11208</v>
      </c>
      <c r="B6448" s="20" t="s">
        <v>11209</v>
      </c>
      <c r="C6448" s="21" t="s">
        <v>296</v>
      </c>
      <c r="D6448" s="22">
        <v>58</v>
      </c>
      <c r="E6448" s="23"/>
    </row>
    <row r="6449" spans="1:5" ht="20" customHeight="1">
      <c r="A6449" s="19" t="s">
        <v>11210</v>
      </c>
      <c r="B6449" s="20" t="s">
        <v>11211</v>
      </c>
      <c r="C6449" s="21" t="s">
        <v>345</v>
      </c>
      <c r="D6449" s="22">
        <v>66</v>
      </c>
      <c r="E6449" s="23"/>
    </row>
    <row r="6450" spans="1:5" ht="20" customHeight="1">
      <c r="A6450" s="19" t="s">
        <v>11212</v>
      </c>
      <c r="B6450" s="20" t="s">
        <v>11213</v>
      </c>
      <c r="C6450" s="21" t="s">
        <v>296</v>
      </c>
      <c r="D6450" s="22">
        <v>46</v>
      </c>
      <c r="E6450" s="23"/>
    </row>
    <row r="6451" spans="1:5" ht="20" customHeight="1">
      <c r="A6451" s="19" t="s">
        <v>11214</v>
      </c>
      <c r="B6451" s="20" t="s">
        <v>11215</v>
      </c>
      <c r="C6451" s="21" t="s">
        <v>345</v>
      </c>
      <c r="D6451" s="22">
        <v>67</v>
      </c>
      <c r="E6451" s="23"/>
    </row>
    <row r="6452" spans="1:5" ht="20" customHeight="1">
      <c r="A6452" s="19" t="s">
        <v>11216</v>
      </c>
      <c r="B6452" s="20" t="s">
        <v>11215</v>
      </c>
      <c r="C6452" s="21" t="s">
        <v>345</v>
      </c>
      <c r="D6452" s="22">
        <v>67</v>
      </c>
      <c r="E6452" s="23"/>
    </row>
    <row r="6453" spans="1:5" ht="20" customHeight="1">
      <c r="A6453" s="19" t="s">
        <v>11217</v>
      </c>
      <c r="B6453" s="20" t="s">
        <v>11218</v>
      </c>
      <c r="C6453" s="21" t="s">
        <v>345</v>
      </c>
      <c r="D6453" s="22">
        <v>66</v>
      </c>
      <c r="E6453" s="23"/>
    </row>
    <row r="6454" spans="1:5" ht="20" customHeight="1">
      <c r="A6454" s="19" t="s">
        <v>11219</v>
      </c>
      <c r="B6454" s="20" t="s">
        <v>11220</v>
      </c>
      <c r="C6454" s="21" t="s">
        <v>296</v>
      </c>
      <c r="D6454" s="22">
        <v>30</v>
      </c>
      <c r="E6454" s="23"/>
    </row>
    <row r="6455" spans="1:5" ht="20" customHeight="1">
      <c r="A6455" s="19" t="s">
        <v>11221</v>
      </c>
      <c r="B6455" s="20" t="s">
        <v>11222</v>
      </c>
      <c r="C6455" s="21" t="s">
        <v>345</v>
      </c>
      <c r="D6455" s="22">
        <v>66</v>
      </c>
      <c r="E6455" s="23"/>
    </row>
    <row r="6456" spans="1:5" ht="20" customHeight="1">
      <c r="A6456" s="19" t="s">
        <v>11223</v>
      </c>
      <c r="B6456" s="20" t="s">
        <v>11224</v>
      </c>
      <c r="C6456" s="21" t="s">
        <v>345</v>
      </c>
      <c r="D6456" s="22">
        <v>67</v>
      </c>
      <c r="E6456" s="23"/>
    </row>
    <row r="6457" spans="1:5" ht="20" customHeight="1">
      <c r="A6457" s="19" t="s">
        <v>11225</v>
      </c>
      <c r="B6457" s="20" t="s">
        <v>11226</v>
      </c>
      <c r="C6457" s="21" t="s">
        <v>345</v>
      </c>
      <c r="D6457" s="22">
        <v>66</v>
      </c>
      <c r="E6457" s="23"/>
    </row>
    <row r="6458" spans="1:5" ht="20" customHeight="1">
      <c r="A6458" s="19" t="s">
        <v>11227</v>
      </c>
      <c r="B6458" s="20" t="s">
        <v>11226</v>
      </c>
      <c r="C6458" s="21" t="s">
        <v>345</v>
      </c>
      <c r="D6458" s="22">
        <v>66</v>
      </c>
      <c r="E6458" s="23"/>
    </row>
    <row r="6459" spans="1:5" ht="20" customHeight="1">
      <c r="A6459" s="19" t="s">
        <v>11228</v>
      </c>
      <c r="B6459" s="20" t="s">
        <v>11229</v>
      </c>
      <c r="C6459" s="21" t="s">
        <v>345</v>
      </c>
      <c r="D6459" s="22">
        <v>65</v>
      </c>
      <c r="E6459" s="23"/>
    </row>
    <row r="6460" spans="1:5" ht="20" customHeight="1">
      <c r="A6460" s="19" t="s">
        <v>11230</v>
      </c>
      <c r="B6460" s="20" t="s">
        <v>11231</v>
      </c>
      <c r="C6460" s="21" t="s">
        <v>345</v>
      </c>
      <c r="D6460" s="22">
        <v>66</v>
      </c>
      <c r="E6460" s="23"/>
    </row>
    <row r="6461" spans="1:5" ht="20" customHeight="1">
      <c r="A6461" s="19" t="s">
        <v>11232</v>
      </c>
      <c r="B6461" s="20" t="s">
        <v>11233</v>
      </c>
      <c r="C6461" s="21" t="s">
        <v>345</v>
      </c>
      <c r="D6461" s="22">
        <v>66</v>
      </c>
      <c r="E6461" s="23"/>
    </row>
    <row r="6462" spans="1:5" ht="20" customHeight="1">
      <c r="A6462" s="19" t="s">
        <v>11234</v>
      </c>
      <c r="B6462" s="20" t="s">
        <v>11235</v>
      </c>
      <c r="C6462" s="21" t="s">
        <v>296</v>
      </c>
      <c r="D6462" s="22">
        <v>35</v>
      </c>
      <c r="E6462" s="23"/>
    </row>
    <row r="6463" spans="1:5" ht="20" customHeight="1">
      <c r="A6463" s="19" t="s">
        <v>11236</v>
      </c>
      <c r="B6463" s="20" t="s">
        <v>11237</v>
      </c>
      <c r="C6463" s="21" t="s">
        <v>345</v>
      </c>
      <c r="D6463" s="22">
        <v>66</v>
      </c>
      <c r="E6463" s="23"/>
    </row>
    <row r="6464" spans="1:5" ht="20" customHeight="1">
      <c r="A6464" s="19" t="s">
        <v>11238</v>
      </c>
      <c r="B6464" s="20" t="s">
        <v>11239</v>
      </c>
      <c r="C6464" s="21" t="s">
        <v>345</v>
      </c>
      <c r="D6464" s="22">
        <v>66</v>
      </c>
      <c r="E6464" s="23"/>
    </row>
    <row r="6465" spans="1:5" ht="20" customHeight="1">
      <c r="A6465" s="19" t="s">
        <v>11240</v>
      </c>
      <c r="B6465" s="20" t="s">
        <v>11239</v>
      </c>
      <c r="C6465" s="21" t="s">
        <v>345</v>
      </c>
      <c r="D6465" s="22">
        <v>66</v>
      </c>
      <c r="E6465" s="23"/>
    </row>
    <row r="6466" spans="1:5" ht="20" customHeight="1">
      <c r="A6466" s="19" t="s">
        <v>11241</v>
      </c>
      <c r="B6466" s="20" t="s">
        <v>11242</v>
      </c>
      <c r="C6466" s="21" t="s">
        <v>345</v>
      </c>
      <c r="D6466" s="22">
        <v>65</v>
      </c>
      <c r="E6466" s="23"/>
    </row>
    <row r="6467" spans="1:5" ht="20" customHeight="1">
      <c r="A6467" s="19" t="s">
        <v>11243</v>
      </c>
      <c r="B6467" s="20" t="s">
        <v>11244</v>
      </c>
      <c r="C6467" s="21" t="s">
        <v>345</v>
      </c>
      <c r="D6467" s="22">
        <v>66</v>
      </c>
      <c r="E6467" s="23"/>
    </row>
    <row r="6468" spans="1:5" ht="20" customHeight="1">
      <c r="A6468" s="19" t="s">
        <v>11245</v>
      </c>
      <c r="B6468" s="20" t="s">
        <v>11246</v>
      </c>
      <c r="C6468" s="21" t="s">
        <v>296</v>
      </c>
      <c r="D6468" s="22">
        <v>53</v>
      </c>
      <c r="E6468" s="23"/>
    </row>
    <row r="6469" spans="1:5" ht="20" customHeight="1">
      <c r="A6469" s="19" t="s">
        <v>11247</v>
      </c>
      <c r="B6469" s="20" t="s">
        <v>11246</v>
      </c>
      <c r="C6469" s="21" t="s">
        <v>296</v>
      </c>
      <c r="D6469" s="22">
        <v>53</v>
      </c>
      <c r="E6469" s="23"/>
    </row>
    <row r="6470" spans="1:5" ht="20" customHeight="1">
      <c r="A6470" s="19" t="s">
        <v>11248</v>
      </c>
      <c r="B6470" s="20" t="s">
        <v>11249</v>
      </c>
      <c r="C6470" s="21" t="s">
        <v>296</v>
      </c>
      <c r="D6470" s="22">
        <v>50</v>
      </c>
      <c r="E6470" s="23"/>
    </row>
    <row r="6471" spans="1:5" ht="20" customHeight="1">
      <c r="A6471" s="19" t="s">
        <v>11250</v>
      </c>
      <c r="B6471" s="20" t="s">
        <v>11251</v>
      </c>
      <c r="C6471" s="21" t="s">
        <v>296</v>
      </c>
      <c r="D6471" s="22">
        <v>47</v>
      </c>
      <c r="E6471" s="23"/>
    </row>
    <row r="6472" spans="1:5" ht="20" customHeight="1">
      <c r="A6472" s="19" t="s">
        <v>11252</v>
      </c>
      <c r="B6472" s="20" t="s">
        <v>11253</v>
      </c>
      <c r="C6472" s="21" t="s">
        <v>345</v>
      </c>
      <c r="D6472" s="22">
        <v>66</v>
      </c>
      <c r="E6472" s="23"/>
    </row>
    <row r="6473" spans="1:5" ht="20" customHeight="1">
      <c r="A6473" s="19" t="s">
        <v>11254</v>
      </c>
      <c r="B6473" s="20" t="s">
        <v>11255</v>
      </c>
      <c r="C6473" s="21" t="s">
        <v>296</v>
      </c>
      <c r="D6473" s="22">
        <v>42</v>
      </c>
      <c r="E6473" s="23"/>
    </row>
    <row r="6474" spans="1:5" ht="20" customHeight="1">
      <c r="A6474" s="19" t="s">
        <v>11256</v>
      </c>
      <c r="B6474" s="20" t="s">
        <v>11257</v>
      </c>
      <c r="C6474" s="21" t="s">
        <v>345</v>
      </c>
      <c r="D6474" s="22">
        <v>66</v>
      </c>
      <c r="E6474" s="23"/>
    </row>
    <row r="6475" spans="1:5" ht="20" customHeight="1">
      <c r="A6475" s="19" t="s">
        <v>11258</v>
      </c>
      <c r="B6475" s="20" t="s">
        <v>11259</v>
      </c>
      <c r="C6475" s="21" t="s">
        <v>296</v>
      </c>
      <c r="D6475" s="22">
        <v>61</v>
      </c>
      <c r="E6475" s="23"/>
    </row>
    <row r="6476" spans="1:5" ht="20" customHeight="1">
      <c r="A6476" s="19" t="s">
        <v>11260</v>
      </c>
      <c r="B6476" s="20" t="s">
        <v>11259</v>
      </c>
      <c r="C6476" s="21" t="s">
        <v>296</v>
      </c>
      <c r="D6476" s="22">
        <v>61</v>
      </c>
      <c r="E6476" s="23"/>
    </row>
    <row r="6477" spans="1:5" ht="20" customHeight="1">
      <c r="A6477" s="19" t="s">
        <v>11261</v>
      </c>
      <c r="B6477" s="20" t="s">
        <v>11259</v>
      </c>
      <c r="C6477" s="21" t="s">
        <v>296</v>
      </c>
      <c r="D6477" s="22">
        <v>61</v>
      </c>
      <c r="E6477" s="23"/>
    </row>
    <row r="6478" spans="1:5" ht="20" customHeight="1">
      <c r="A6478" s="19" t="s">
        <v>11262</v>
      </c>
      <c r="B6478" s="20" t="s">
        <v>11263</v>
      </c>
      <c r="C6478" s="21" t="s">
        <v>296</v>
      </c>
      <c r="D6478" s="22">
        <v>22</v>
      </c>
      <c r="E6478" s="23"/>
    </row>
    <row r="6479" spans="1:5" ht="20" customHeight="1">
      <c r="A6479" s="19" t="s">
        <v>11264</v>
      </c>
      <c r="B6479" s="20" t="s">
        <v>11265</v>
      </c>
      <c r="C6479" s="21" t="s">
        <v>345</v>
      </c>
      <c r="D6479" s="22">
        <v>66</v>
      </c>
      <c r="E6479" s="23"/>
    </row>
    <row r="6480" spans="1:5" ht="20" customHeight="1">
      <c r="A6480" s="19" t="s">
        <v>11266</v>
      </c>
      <c r="B6480" s="20" t="s">
        <v>11265</v>
      </c>
      <c r="C6480" s="21" t="s">
        <v>345</v>
      </c>
      <c r="D6480" s="22">
        <v>66</v>
      </c>
      <c r="E6480" s="23"/>
    </row>
    <row r="6481" spans="1:5" ht="20" customHeight="1">
      <c r="A6481" s="19" t="s">
        <v>11267</v>
      </c>
      <c r="B6481" s="20" t="s">
        <v>11265</v>
      </c>
      <c r="C6481" s="21" t="s">
        <v>345</v>
      </c>
      <c r="D6481" s="22">
        <v>66</v>
      </c>
      <c r="E6481" s="23"/>
    </row>
    <row r="6482" spans="1:5" ht="20" customHeight="1">
      <c r="A6482" s="19" t="s">
        <v>11268</v>
      </c>
      <c r="B6482" s="20" t="s">
        <v>11265</v>
      </c>
      <c r="C6482" s="21" t="s">
        <v>345</v>
      </c>
      <c r="D6482" s="22">
        <v>66</v>
      </c>
      <c r="E6482" s="23"/>
    </row>
    <row r="6483" spans="1:5" ht="20" customHeight="1">
      <c r="A6483" s="19" t="s">
        <v>11269</v>
      </c>
      <c r="B6483" s="20" t="s">
        <v>11270</v>
      </c>
      <c r="C6483" s="21" t="s">
        <v>345</v>
      </c>
      <c r="D6483" s="22">
        <v>65</v>
      </c>
      <c r="E6483" s="23"/>
    </row>
    <row r="6484" spans="1:5" ht="20" customHeight="1">
      <c r="A6484" s="19" t="s">
        <v>11271</v>
      </c>
      <c r="B6484" s="20" t="s">
        <v>11270</v>
      </c>
      <c r="C6484" s="21" t="s">
        <v>345</v>
      </c>
      <c r="D6484" s="22">
        <v>65</v>
      </c>
      <c r="E6484" s="23"/>
    </row>
    <row r="6485" spans="1:5" ht="20" customHeight="1">
      <c r="A6485" s="19" t="s">
        <v>11272</v>
      </c>
      <c r="B6485" s="20" t="s">
        <v>11273</v>
      </c>
      <c r="C6485" s="21" t="s">
        <v>345</v>
      </c>
      <c r="D6485" s="22">
        <v>64</v>
      </c>
      <c r="E6485" s="23"/>
    </row>
    <row r="6486" spans="1:5" ht="20" customHeight="1">
      <c r="A6486" s="19" t="s">
        <v>11274</v>
      </c>
      <c r="B6486" s="20" t="s">
        <v>11275</v>
      </c>
      <c r="C6486" s="21" t="s">
        <v>296</v>
      </c>
      <c r="D6486" s="22">
        <v>55</v>
      </c>
      <c r="E6486" s="23"/>
    </row>
    <row r="6487" spans="1:5" ht="20" customHeight="1">
      <c r="A6487" s="19" t="s">
        <v>11276</v>
      </c>
      <c r="B6487" s="20" t="s">
        <v>11277</v>
      </c>
      <c r="C6487" s="21" t="s">
        <v>139</v>
      </c>
      <c r="D6487" s="22">
        <v>63</v>
      </c>
      <c r="E6487" s="23"/>
    </row>
    <row r="6488" spans="1:5" ht="20" customHeight="1">
      <c r="A6488" s="19" t="s">
        <v>11278</v>
      </c>
      <c r="B6488" s="20" t="s">
        <v>11279</v>
      </c>
      <c r="C6488" s="21" t="s">
        <v>345</v>
      </c>
      <c r="D6488" s="22">
        <v>66</v>
      </c>
      <c r="E6488" s="23"/>
    </row>
    <row r="6489" spans="1:5" ht="20" customHeight="1">
      <c r="A6489" s="19" t="s">
        <v>11280</v>
      </c>
      <c r="B6489" s="20" t="s">
        <v>11281</v>
      </c>
      <c r="C6489" s="21" t="s">
        <v>296</v>
      </c>
      <c r="D6489" s="22">
        <v>26</v>
      </c>
      <c r="E6489" s="23"/>
    </row>
    <row r="6490" spans="1:5" ht="20" customHeight="1">
      <c r="A6490" s="19" t="s">
        <v>11282</v>
      </c>
      <c r="B6490" s="20" t="s">
        <v>11283</v>
      </c>
      <c r="C6490" s="21" t="s">
        <v>345</v>
      </c>
      <c r="D6490" s="22">
        <v>66</v>
      </c>
      <c r="E6490" s="23"/>
    </row>
    <row r="6491" spans="1:5" ht="20" customHeight="1">
      <c r="A6491" s="19" t="s">
        <v>11284</v>
      </c>
      <c r="B6491" s="20" t="s">
        <v>11285</v>
      </c>
      <c r="C6491" s="21" t="s">
        <v>296</v>
      </c>
      <c r="D6491" s="22">
        <v>36</v>
      </c>
      <c r="E6491" s="23"/>
    </row>
    <row r="6492" spans="1:5" ht="20" customHeight="1">
      <c r="A6492" s="19" t="s">
        <v>11286</v>
      </c>
      <c r="B6492" s="20" t="s">
        <v>11287</v>
      </c>
      <c r="C6492" s="21" t="s">
        <v>345</v>
      </c>
      <c r="D6492" s="22">
        <v>66</v>
      </c>
      <c r="E6492" s="23"/>
    </row>
    <row r="6493" spans="1:5" ht="20" customHeight="1">
      <c r="A6493" s="19" t="s">
        <v>11288</v>
      </c>
      <c r="B6493" s="20" t="s">
        <v>11289</v>
      </c>
      <c r="C6493" s="21" t="s">
        <v>296</v>
      </c>
      <c r="D6493" s="22">
        <v>51</v>
      </c>
      <c r="E6493" s="23"/>
    </row>
    <row r="6494" spans="1:5" ht="20" customHeight="1">
      <c r="A6494" s="19" t="s">
        <v>11290</v>
      </c>
      <c r="B6494" s="20" t="s">
        <v>11291</v>
      </c>
      <c r="C6494" s="21" t="s">
        <v>296</v>
      </c>
      <c r="D6494" s="22">
        <v>48</v>
      </c>
      <c r="E6494" s="23"/>
    </row>
    <row r="6495" spans="1:5" ht="20" customHeight="1">
      <c r="A6495" s="19" t="s">
        <v>11292</v>
      </c>
      <c r="B6495" s="20" t="s">
        <v>11293</v>
      </c>
      <c r="C6495" s="21" t="s">
        <v>296</v>
      </c>
      <c r="D6495" s="22">
        <v>43</v>
      </c>
      <c r="E6495" s="23"/>
    </row>
    <row r="6496" spans="1:5" ht="20" customHeight="1">
      <c r="A6496" s="19" t="s">
        <v>11294</v>
      </c>
      <c r="B6496" s="20" t="s">
        <v>11295</v>
      </c>
      <c r="C6496" s="21" t="s">
        <v>296</v>
      </c>
      <c r="D6496" s="22">
        <v>23</v>
      </c>
      <c r="E6496" s="23"/>
    </row>
    <row r="6497" spans="1:5" ht="20" customHeight="1">
      <c r="A6497" s="19" t="s">
        <v>11296</v>
      </c>
      <c r="B6497" s="20" t="s">
        <v>11297</v>
      </c>
      <c r="C6497" s="21" t="s">
        <v>345</v>
      </c>
      <c r="D6497" s="22">
        <v>66</v>
      </c>
      <c r="E6497" s="23"/>
    </row>
    <row r="6498" spans="1:5" ht="20" customHeight="1">
      <c r="A6498" s="19" t="s">
        <v>11298</v>
      </c>
      <c r="B6498" s="20" t="s">
        <v>11297</v>
      </c>
      <c r="C6498" s="21" t="s">
        <v>345</v>
      </c>
      <c r="D6498" s="22">
        <v>66</v>
      </c>
      <c r="E6498" s="23"/>
    </row>
    <row r="6499" spans="1:5" ht="20" customHeight="1">
      <c r="A6499" s="19" t="s">
        <v>11299</v>
      </c>
      <c r="B6499" s="20" t="s">
        <v>11300</v>
      </c>
      <c r="C6499" s="21" t="s">
        <v>345</v>
      </c>
      <c r="D6499" s="22">
        <v>65</v>
      </c>
      <c r="E6499" s="23"/>
    </row>
    <row r="6500" spans="1:5" ht="20" customHeight="1">
      <c r="A6500" s="19" t="s">
        <v>11301</v>
      </c>
      <c r="B6500" s="20" t="s">
        <v>11302</v>
      </c>
      <c r="C6500" s="21" t="s">
        <v>296</v>
      </c>
      <c r="D6500" s="22">
        <v>56</v>
      </c>
      <c r="E6500" s="23"/>
    </row>
    <row r="6501" spans="1:5" ht="20" customHeight="1">
      <c r="A6501" s="19" t="s">
        <v>11303</v>
      </c>
      <c r="B6501" s="20" t="s">
        <v>11304</v>
      </c>
      <c r="C6501" s="21" t="s">
        <v>296</v>
      </c>
      <c r="D6501" s="22">
        <v>27</v>
      </c>
      <c r="E6501" s="23"/>
    </row>
    <row r="6502" spans="1:5" ht="20" customHeight="1">
      <c r="A6502" s="19" t="s">
        <v>11305</v>
      </c>
      <c r="B6502" s="20" t="s">
        <v>11306</v>
      </c>
      <c r="C6502" s="21" t="s">
        <v>296</v>
      </c>
      <c r="D6502" s="22">
        <v>44</v>
      </c>
      <c r="E6502" s="23"/>
    </row>
    <row r="6503" spans="1:5" ht="20" customHeight="1">
      <c r="A6503" s="19" t="s">
        <v>11307</v>
      </c>
      <c r="B6503" s="20" t="s">
        <v>11308</v>
      </c>
      <c r="C6503" s="21" t="s">
        <v>296</v>
      </c>
      <c r="D6503" s="22">
        <v>24</v>
      </c>
      <c r="E6503" s="23"/>
    </row>
    <row r="6504" spans="1:5" ht="20" customHeight="1">
      <c r="A6504" s="19" t="s">
        <v>11309</v>
      </c>
      <c r="B6504" s="20" t="s">
        <v>11308</v>
      </c>
      <c r="C6504" s="21" t="s">
        <v>296</v>
      </c>
      <c r="D6504" s="22">
        <v>24</v>
      </c>
      <c r="E6504" s="23"/>
    </row>
    <row r="6505" spans="1:5" ht="20" customHeight="1">
      <c r="A6505" s="19" t="s">
        <v>11310</v>
      </c>
      <c r="B6505" s="20" t="s">
        <v>11311</v>
      </c>
      <c r="C6505" s="21" t="s">
        <v>345</v>
      </c>
      <c r="D6505" s="22">
        <v>66</v>
      </c>
      <c r="E6505" s="23"/>
    </row>
    <row r="6506" spans="1:5" ht="20" customHeight="1">
      <c r="A6506" s="19" t="s">
        <v>11312</v>
      </c>
      <c r="B6506" s="20" t="s">
        <v>11313</v>
      </c>
      <c r="C6506" s="21" t="s">
        <v>296</v>
      </c>
      <c r="D6506" s="22">
        <v>57</v>
      </c>
      <c r="E6506" s="23"/>
    </row>
    <row r="6507" spans="1:5" ht="20" customHeight="1">
      <c r="A6507" s="19" t="s">
        <v>11314</v>
      </c>
      <c r="B6507" s="20" t="s">
        <v>11315</v>
      </c>
      <c r="C6507" s="21" t="s">
        <v>296</v>
      </c>
      <c r="D6507" s="22">
        <v>45</v>
      </c>
      <c r="E6507" s="23"/>
    </row>
    <row r="6508" spans="1:5" ht="20" customHeight="1">
      <c r="A6508" s="19" t="s">
        <v>11316</v>
      </c>
      <c r="B6508" s="20" t="s">
        <v>11317</v>
      </c>
      <c r="C6508" s="21" t="s">
        <v>345</v>
      </c>
      <c r="D6508" s="22">
        <v>66</v>
      </c>
      <c r="E6508" s="23"/>
    </row>
    <row r="6509" spans="1:5" ht="20" customHeight="1">
      <c r="A6509" s="19" t="s">
        <v>11318</v>
      </c>
      <c r="B6509" s="20" t="s">
        <v>11319</v>
      </c>
      <c r="C6509" s="21" t="s">
        <v>296</v>
      </c>
      <c r="D6509" s="22">
        <v>29</v>
      </c>
      <c r="E6509" s="23"/>
    </row>
    <row r="6510" spans="1:5" ht="20" customHeight="1">
      <c r="A6510" s="19" t="s">
        <v>11320</v>
      </c>
      <c r="B6510" s="20" t="s">
        <v>11321</v>
      </c>
      <c r="C6510" s="21" t="s">
        <v>345</v>
      </c>
      <c r="D6510" s="22">
        <v>66</v>
      </c>
      <c r="E6510" s="23"/>
    </row>
    <row r="6511" spans="1:5" ht="20" customHeight="1">
      <c r="A6511" s="19" t="s">
        <v>11322</v>
      </c>
      <c r="B6511" s="20" t="s">
        <v>11323</v>
      </c>
      <c r="C6511" s="21" t="s">
        <v>345</v>
      </c>
      <c r="D6511" s="22">
        <v>66</v>
      </c>
      <c r="E6511" s="23"/>
    </row>
    <row r="6512" spans="1:5" ht="20" customHeight="1">
      <c r="A6512" s="19" t="s">
        <v>11324</v>
      </c>
      <c r="B6512" s="20" t="s">
        <v>11323</v>
      </c>
      <c r="C6512" s="21" t="s">
        <v>345</v>
      </c>
      <c r="D6512" s="22">
        <v>66</v>
      </c>
      <c r="E6512" s="23"/>
    </row>
    <row r="6513" spans="1:5" ht="20" customHeight="1">
      <c r="A6513" s="19" t="s">
        <v>11325</v>
      </c>
      <c r="B6513" s="20" t="s">
        <v>11326</v>
      </c>
      <c r="C6513" s="21" t="s">
        <v>345</v>
      </c>
      <c r="D6513" s="22">
        <v>65</v>
      </c>
      <c r="E6513" s="23"/>
    </row>
    <row r="6514" spans="1:5" ht="20" customHeight="1">
      <c r="A6514" s="19" t="s">
        <v>11327</v>
      </c>
      <c r="B6514" s="20" t="s">
        <v>11328</v>
      </c>
      <c r="C6514" s="21" t="s">
        <v>345</v>
      </c>
      <c r="D6514" s="22">
        <v>66</v>
      </c>
      <c r="E6514" s="23"/>
    </row>
    <row r="6515" spans="1:5" ht="20" customHeight="1">
      <c r="A6515" s="19" t="s">
        <v>11329</v>
      </c>
      <c r="B6515" s="20" t="s">
        <v>11330</v>
      </c>
      <c r="C6515" s="21" t="s">
        <v>345</v>
      </c>
      <c r="D6515" s="22">
        <v>66</v>
      </c>
      <c r="E6515" s="23"/>
    </row>
    <row r="6516" spans="1:5" ht="20" customHeight="1">
      <c r="A6516" s="19" t="s">
        <v>11331</v>
      </c>
      <c r="B6516" s="20" t="s">
        <v>11332</v>
      </c>
      <c r="C6516" s="21" t="s">
        <v>296</v>
      </c>
      <c r="D6516" s="22">
        <v>34</v>
      </c>
      <c r="E6516" s="23"/>
    </row>
    <row r="6517" spans="1:5" ht="20" customHeight="1">
      <c r="A6517" s="19" t="s">
        <v>11333</v>
      </c>
      <c r="B6517" s="20" t="s">
        <v>11334</v>
      </c>
      <c r="C6517" s="21" t="s">
        <v>345</v>
      </c>
      <c r="D6517" s="22">
        <v>66</v>
      </c>
      <c r="E6517" s="23"/>
    </row>
    <row r="6518" spans="1:5" ht="20" customHeight="1">
      <c r="A6518" s="19" t="s">
        <v>11335</v>
      </c>
      <c r="B6518" s="20" t="s">
        <v>11336</v>
      </c>
      <c r="C6518" s="21" t="s">
        <v>345</v>
      </c>
      <c r="D6518" s="22">
        <v>66</v>
      </c>
      <c r="E6518" s="23"/>
    </row>
    <row r="6519" spans="1:5" ht="20" customHeight="1">
      <c r="A6519" s="19" t="s">
        <v>11337</v>
      </c>
      <c r="B6519" s="20" t="s">
        <v>11336</v>
      </c>
      <c r="C6519" s="21" t="s">
        <v>345</v>
      </c>
      <c r="D6519" s="22">
        <v>66</v>
      </c>
      <c r="E6519" s="23"/>
    </row>
    <row r="6520" spans="1:5" ht="20" customHeight="1">
      <c r="A6520" s="19" t="s">
        <v>11338</v>
      </c>
      <c r="B6520" s="20" t="s">
        <v>11339</v>
      </c>
      <c r="C6520" s="21" t="s">
        <v>345</v>
      </c>
      <c r="D6520" s="22">
        <v>65</v>
      </c>
      <c r="E6520" s="23"/>
    </row>
    <row r="6521" spans="1:5" ht="20" customHeight="1">
      <c r="A6521" s="19" t="s">
        <v>11340</v>
      </c>
      <c r="B6521" s="20" t="s">
        <v>11341</v>
      </c>
      <c r="C6521" s="21" t="s">
        <v>345</v>
      </c>
      <c r="D6521" s="22">
        <v>66</v>
      </c>
      <c r="E6521" s="23"/>
    </row>
    <row r="6522" spans="1:5" ht="20" customHeight="1">
      <c r="A6522" s="19" t="s">
        <v>11342</v>
      </c>
      <c r="B6522" s="20" t="s">
        <v>11343</v>
      </c>
      <c r="C6522" s="21" t="s">
        <v>296</v>
      </c>
      <c r="D6522" s="22">
        <v>52</v>
      </c>
      <c r="E6522" s="23"/>
    </row>
    <row r="6523" spans="1:5" ht="20" customHeight="1">
      <c r="A6523" s="19" t="s">
        <v>11344</v>
      </c>
      <c r="B6523" s="20" t="s">
        <v>11343</v>
      </c>
      <c r="C6523" s="21" t="s">
        <v>296</v>
      </c>
      <c r="D6523" s="22">
        <v>52</v>
      </c>
      <c r="E6523" s="23"/>
    </row>
    <row r="6524" spans="1:5" ht="20" customHeight="1">
      <c r="A6524" s="19" t="s">
        <v>11345</v>
      </c>
      <c r="B6524" s="20" t="s">
        <v>11343</v>
      </c>
      <c r="C6524" s="21" t="s">
        <v>296</v>
      </c>
      <c r="D6524" s="22">
        <v>52</v>
      </c>
      <c r="E6524" s="23"/>
    </row>
    <row r="6525" spans="1:5" ht="20" customHeight="1">
      <c r="A6525" s="19" t="s">
        <v>11346</v>
      </c>
      <c r="B6525" s="20" t="s">
        <v>11343</v>
      </c>
      <c r="C6525" s="21" t="s">
        <v>296</v>
      </c>
      <c r="D6525" s="22">
        <v>52</v>
      </c>
      <c r="E6525" s="23"/>
    </row>
    <row r="6526" spans="1:5" ht="20" customHeight="1">
      <c r="A6526" s="19" t="s">
        <v>11347</v>
      </c>
      <c r="B6526" s="20" t="s">
        <v>11348</v>
      </c>
      <c r="C6526" s="21" t="s">
        <v>296</v>
      </c>
      <c r="D6526" s="22">
        <v>49</v>
      </c>
      <c r="E6526" s="23"/>
    </row>
    <row r="6527" spans="1:5" ht="20" customHeight="1">
      <c r="A6527" s="19" t="s">
        <v>11349</v>
      </c>
      <c r="B6527" s="20" t="s">
        <v>11350</v>
      </c>
      <c r="C6527" s="21" t="s">
        <v>296</v>
      </c>
      <c r="D6527" s="22">
        <v>46</v>
      </c>
      <c r="E6527" s="23"/>
    </row>
    <row r="6528" spans="1:5" ht="20" customHeight="1">
      <c r="A6528" s="19" t="s">
        <v>11351</v>
      </c>
      <c r="B6528" s="20" t="s">
        <v>11352</v>
      </c>
      <c r="C6528" s="21" t="s">
        <v>345</v>
      </c>
      <c r="D6528" s="22">
        <v>66</v>
      </c>
      <c r="E6528" s="23"/>
    </row>
    <row r="6529" spans="1:5" ht="20" customHeight="1">
      <c r="A6529" s="19" t="s">
        <v>11353</v>
      </c>
      <c r="B6529" s="20" t="s">
        <v>11354</v>
      </c>
      <c r="C6529" s="21" t="s">
        <v>296</v>
      </c>
      <c r="D6529" s="22">
        <v>41</v>
      </c>
      <c r="E6529" s="23"/>
    </row>
    <row r="6530" spans="1:5" ht="20" customHeight="1">
      <c r="A6530" s="19" t="s">
        <v>11355</v>
      </c>
      <c r="B6530" s="20" t="s">
        <v>11356</v>
      </c>
      <c r="C6530" s="21" t="s">
        <v>345</v>
      </c>
      <c r="D6530" s="22">
        <v>66</v>
      </c>
      <c r="E6530" s="23"/>
    </row>
    <row r="6531" spans="1:5" ht="20" customHeight="1">
      <c r="A6531" s="19" t="s">
        <v>11357</v>
      </c>
      <c r="B6531" s="20" t="s">
        <v>11358</v>
      </c>
      <c r="C6531" s="21" t="s">
        <v>296</v>
      </c>
      <c r="D6531" s="22">
        <v>60</v>
      </c>
      <c r="E6531" s="23"/>
    </row>
    <row r="6532" spans="1:5" ht="20" customHeight="1">
      <c r="A6532" s="19" t="s">
        <v>11359</v>
      </c>
      <c r="B6532" s="20" t="s">
        <v>11358</v>
      </c>
      <c r="C6532" s="21" t="s">
        <v>296</v>
      </c>
      <c r="D6532" s="22">
        <v>60</v>
      </c>
      <c r="E6532" s="23"/>
    </row>
    <row r="6533" spans="1:5" ht="20" customHeight="1">
      <c r="A6533" s="19" t="s">
        <v>11360</v>
      </c>
      <c r="B6533" s="20" t="s">
        <v>11361</v>
      </c>
      <c r="C6533" s="21" t="s">
        <v>296</v>
      </c>
      <c r="D6533" s="22">
        <v>21</v>
      </c>
      <c r="E6533" s="23"/>
    </row>
    <row r="6534" spans="1:5" ht="20" customHeight="1">
      <c r="A6534" s="19" t="s">
        <v>11362</v>
      </c>
      <c r="B6534" s="20" t="s">
        <v>11363</v>
      </c>
      <c r="C6534" s="21" t="s">
        <v>345</v>
      </c>
      <c r="D6534" s="22">
        <v>66</v>
      </c>
      <c r="E6534" s="23"/>
    </row>
    <row r="6535" spans="1:5" ht="20" customHeight="1">
      <c r="A6535" s="19" t="s">
        <v>11364</v>
      </c>
      <c r="B6535" s="20" t="s">
        <v>11363</v>
      </c>
      <c r="C6535" s="21" t="s">
        <v>345</v>
      </c>
      <c r="D6535" s="22">
        <v>66</v>
      </c>
      <c r="E6535" s="23"/>
    </row>
    <row r="6536" spans="1:5" ht="20" customHeight="1">
      <c r="A6536" s="19" t="s">
        <v>11365</v>
      </c>
      <c r="B6536" s="20" t="s">
        <v>11366</v>
      </c>
      <c r="C6536" s="21" t="s">
        <v>345</v>
      </c>
      <c r="D6536" s="22">
        <v>65</v>
      </c>
      <c r="E6536" s="23"/>
    </row>
    <row r="6537" spans="1:5" ht="20" customHeight="1">
      <c r="A6537" s="19" t="s">
        <v>11367</v>
      </c>
      <c r="B6537" s="20" t="s">
        <v>11366</v>
      </c>
      <c r="C6537" s="21" t="s">
        <v>345</v>
      </c>
      <c r="D6537" s="22">
        <v>65</v>
      </c>
      <c r="E6537" s="23"/>
    </row>
    <row r="6538" spans="1:5" ht="20" customHeight="1">
      <c r="A6538" s="19" t="s">
        <v>11368</v>
      </c>
      <c r="B6538" s="20" t="s">
        <v>11366</v>
      </c>
      <c r="C6538" s="21" t="s">
        <v>345</v>
      </c>
      <c r="D6538" s="22">
        <v>65</v>
      </c>
      <c r="E6538" s="23"/>
    </row>
    <row r="6539" spans="1:5" ht="20" customHeight="1">
      <c r="A6539" s="19" t="s">
        <v>11369</v>
      </c>
      <c r="B6539" s="20" t="s">
        <v>11370</v>
      </c>
      <c r="C6539" s="21" t="s">
        <v>345</v>
      </c>
      <c r="D6539" s="22">
        <v>64</v>
      </c>
      <c r="E6539" s="23"/>
    </row>
    <row r="6540" spans="1:5" ht="20" customHeight="1">
      <c r="A6540" s="19" t="s">
        <v>11371</v>
      </c>
      <c r="B6540" s="20" t="s">
        <v>11372</v>
      </c>
      <c r="C6540" s="21" t="s">
        <v>139</v>
      </c>
      <c r="D6540" s="22">
        <v>63</v>
      </c>
      <c r="E6540" s="23"/>
    </row>
    <row r="6541" spans="1:5" ht="20" customHeight="1">
      <c r="A6541" s="19" t="s">
        <v>11373</v>
      </c>
      <c r="B6541" s="20" t="s">
        <v>11374</v>
      </c>
      <c r="C6541" s="21" t="s">
        <v>296</v>
      </c>
      <c r="D6541" s="22">
        <v>54</v>
      </c>
      <c r="E6541" s="23"/>
    </row>
    <row r="6542" spans="1:5" ht="20" customHeight="1">
      <c r="A6542" s="19" t="s">
        <v>11375</v>
      </c>
      <c r="B6542" s="20" t="s">
        <v>11376</v>
      </c>
      <c r="C6542" s="21" t="s">
        <v>345</v>
      </c>
      <c r="D6542" s="22">
        <v>66</v>
      </c>
      <c r="E6542" s="23"/>
    </row>
    <row r="6543" spans="1:5" ht="20" customHeight="1">
      <c r="A6543" s="19" t="s">
        <v>11377</v>
      </c>
      <c r="B6543" s="20" t="s">
        <v>11378</v>
      </c>
      <c r="C6543" s="21" t="s">
        <v>296</v>
      </c>
      <c r="D6543" s="22">
        <v>25</v>
      </c>
      <c r="E6543" s="23"/>
    </row>
    <row r="6544" spans="1:5" ht="20" customHeight="1">
      <c r="A6544" s="19" t="s">
        <v>11379</v>
      </c>
      <c r="B6544" s="20" t="s">
        <v>11380</v>
      </c>
      <c r="C6544" s="21" t="s">
        <v>345</v>
      </c>
      <c r="D6544" s="22">
        <v>66</v>
      </c>
      <c r="E6544" s="23"/>
    </row>
    <row r="6545" spans="1:5" ht="20" customHeight="1">
      <c r="A6545" s="19" t="s">
        <v>11381</v>
      </c>
      <c r="B6545" s="20" t="s">
        <v>11382</v>
      </c>
      <c r="C6545" s="21" t="s">
        <v>345</v>
      </c>
      <c r="D6545" s="22">
        <v>67</v>
      </c>
      <c r="E6545" s="23"/>
    </row>
    <row r="6546" spans="1:5" ht="20" customHeight="1">
      <c r="A6546" s="19" t="s">
        <v>11383</v>
      </c>
      <c r="B6546" s="20" t="s">
        <v>11384</v>
      </c>
      <c r="C6546" s="21" t="s">
        <v>296</v>
      </c>
      <c r="D6546" s="22">
        <v>35</v>
      </c>
      <c r="E6546" s="23"/>
    </row>
    <row r="6547" spans="1:5" ht="20" customHeight="1">
      <c r="A6547" s="19" t="s">
        <v>11385</v>
      </c>
      <c r="B6547" s="20" t="s">
        <v>11386</v>
      </c>
      <c r="C6547" s="21" t="s">
        <v>345</v>
      </c>
      <c r="D6547" s="22">
        <v>66</v>
      </c>
      <c r="E6547" s="23"/>
    </row>
    <row r="6548" spans="1:5" ht="20" customHeight="1">
      <c r="A6548" s="19" t="s">
        <v>11387</v>
      </c>
      <c r="B6548" s="20" t="s">
        <v>11388</v>
      </c>
      <c r="C6548" s="21" t="s">
        <v>296</v>
      </c>
      <c r="D6548" s="22">
        <v>50</v>
      </c>
      <c r="E6548" s="23"/>
    </row>
    <row r="6549" spans="1:5" ht="20" customHeight="1">
      <c r="A6549" s="19" t="s">
        <v>11389</v>
      </c>
      <c r="B6549" s="20" t="s">
        <v>11390</v>
      </c>
      <c r="C6549" s="21" t="s">
        <v>296</v>
      </c>
      <c r="D6549" s="22">
        <v>47</v>
      </c>
      <c r="E6549" s="23"/>
    </row>
    <row r="6550" spans="1:5" ht="20" customHeight="1">
      <c r="A6550" s="19" t="s">
        <v>11391</v>
      </c>
      <c r="B6550" s="20" t="s">
        <v>11392</v>
      </c>
      <c r="C6550" s="21" t="s">
        <v>296</v>
      </c>
      <c r="D6550" s="22">
        <v>42</v>
      </c>
      <c r="E6550" s="23"/>
    </row>
    <row r="6551" spans="1:5" ht="20" customHeight="1">
      <c r="A6551" s="19" t="s">
        <v>11393</v>
      </c>
      <c r="B6551" s="20" t="s">
        <v>11394</v>
      </c>
      <c r="C6551" s="21" t="s">
        <v>296</v>
      </c>
      <c r="D6551" s="22">
        <v>22</v>
      </c>
      <c r="E6551" s="23"/>
    </row>
    <row r="6552" spans="1:5" ht="20" customHeight="1">
      <c r="A6552" s="19" t="s">
        <v>11395</v>
      </c>
      <c r="B6552" s="20" t="s">
        <v>11396</v>
      </c>
      <c r="C6552" s="21" t="s">
        <v>345</v>
      </c>
      <c r="D6552" s="22">
        <v>66</v>
      </c>
      <c r="E6552" s="23"/>
    </row>
    <row r="6553" spans="1:5" ht="20" customHeight="1">
      <c r="A6553" s="19" t="s">
        <v>11397</v>
      </c>
      <c r="B6553" s="20" t="s">
        <v>11396</v>
      </c>
      <c r="C6553" s="21" t="s">
        <v>345</v>
      </c>
      <c r="D6553" s="22">
        <v>66</v>
      </c>
      <c r="E6553" s="23"/>
    </row>
    <row r="6554" spans="1:5" ht="20" customHeight="1">
      <c r="A6554" s="19" t="s">
        <v>11398</v>
      </c>
      <c r="B6554" s="20" t="s">
        <v>11396</v>
      </c>
      <c r="C6554" s="21" t="s">
        <v>345</v>
      </c>
      <c r="D6554" s="22">
        <v>66</v>
      </c>
      <c r="E6554" s="23"/>
    </row>
    <row r="6555" spans="1:5" ht="20" customHeight="1">
      <c r="A6555" s="19" t="s">
        <v>11399</v>
      </c>
      <c r="B6555" s="20" t="s">
        <v>11396</v>
      </c>
      <c r="C6555" s="21" t="s">
        <v>345</v>
      </c>
      <c r="D6555" s="22">
        <v>66</v>
      </c>
      <c r="E6555" s="23"/>
    </row>
    <row r="6556" spans="1:5" ht="20" customHeight="1">
      <c r="A6556" s="19" t="s">
        <v>11400</v>
      </c>
      <c r="B6556" s="20" t="s">
        <v>11401</v>
      </c>
      <c r="C6556" s="21" t="s">
        <v>345</v>
      </c>
      <c r="D6556" s="22">
        <v>65</v>
      </c>
      <c r="E6556" s="23"/>
    </row>
    <row r="6557" spans="1:5" ht="20" customHeight="1">
      <c r="A6557" s="19" t="s">
        <v>11402</v>
      </c>
      <c r="B6557" s="20" t="s">
        <v>11403</v>
      </c>
      <c r="C6557" s="21" t="s">
        <v>296</v>
      </c>
      <c r="D6557" s="22">
        <v>55</v>
      </c>
      <c r="E6557" s="23"/>
    </row>
    <row r="6558" spans="1:5" ht="20" customHeight="1">
      <c r="A6558" s="19" t="s">
        <v>11404</v>
      </c>
      <c r="B6558" s="20" t="s">
        <v>11405</v>
      </c>
      <c r="C6558" s="21" t="s">
        <v>296</v>
      </c>
      <c r="D6558" s="22">
        <v>26</v>
      </c>
      <c r="E6558" s="23"/>
    </row>
    <row r="6559" spans="1:5" ht="20" customHeight="1">
      <c r="A6559" s="19" t="s">
        <v>11406</v>
      </c>
      <c r="B6559" s="20" t="s">
        <v>11407</v>
      </c>
      <c r="C6559" s="21" t="s">
        <v>296</v>
      </c>
      <c r="D6559" s="22">
        <v>43</v>
      </c>
      <c r="E6559" s="23"/>
    </row>
    <row r="6560" spans="1:5" ht="20" customHeight="1">
      <c r="A6560" s="19" t="s">
        <v>11408</v>
      </c>
      <c r="B6560" s="20" t="s">
        <v>11409</v>
      </c>
      <c r="C6560" s="21" t="s">
        <v>296</v>
      </c>
      <c r="D6560" s="22">
        <v>23</v>
      </c>
      <c r="E6560" s="23"/>
    </row>
    <row r="6561" spans="1:5" ht="20" customHeight="1">
      <c r="A6561" s="19" t="s">
        <v>11410</v>
      </c>
      <c r="B6561" s="20" t="s">
        <v>11409</v>
      </c>
      <c r="C6561" s="21" t="s">
        <v>296</v>
      </c>
      <c r="D6561" s="22">
        <v>23</v>
      </c>
      <c r="E6561" s="23"/>
    </row>
    <row r="6562" spans="1:5" ht="20" customHeight="1">
      <c r="A6562" s="19" t="s">
        <v>11411</v>
      </c>
      <c r="B6562" s="20" t="s">
        <v>11409</v>
      </c>
      <c r="C6562" s="21" t="s">
        <v>296</v>
      </c>
      <c r="D6562" s="22">
        <v>23</v>
      </c>
      <c r="E6562" s="23"/>
    </row>
    <row r="6563" spans="1:5" ht="20" customHeight="1">
      <c r="A6563" s="19" t="s">
        <v>11412</v>
      </c>
      <c r="B6563" s="20" t="s">
        <v>11409</v>
      </c>
      <c r="C6563" s="21" t="s">
        <v>296</v>
      </c>
      <c r="D6563" s="22">
        <v>23</v>
      </c>
      <c r="E6563" s="23"/>
    </row>
    <row r="6564" spans="1:5" ht="20" customHeight="1">
      <c r="A6564" s="19" t="s">
        <v>11413</v>
      </c>
      <c r="B6564" s="20" t="s">
        <v>11414</v>
      </c>
      <c r="C6564" s="21" t="s">
        <v>345</v>
      </c>
      <c r="D6564" s="22">
        <v>66</v>
      </c>
      <c r="E6564" s="23"/>
    </row>
    <row r="6565" spans="1:5" ht="20" customHeight="1">
      <c r="A6565" s="19" t="s">
        <v>11415</v>
      </c>
      <c r="B6565" s="20" t="s">
        <v>11416</v>
      </c>
      <c r="C6565" s="21" t="s">
        <v>296</v>
      </c>
      <c r="D6565" s="22">
        <v>56</v>
      </c>
      <c r="E6565" s="23"/>
    </row>
    <row r="6566" spans="1:5" ht="20" customHeight="1">
      <c r="A6566" s="19" t="s">
        <v>11417</v>
      </c>
      <c r="B6566" s="20" t="s">
        <v>11418</v>
      </c>
      <c r="C6566" s="21" t="s">
        <v>296</v>
      </c>
      <c r="D6566" s="22">
        <v>44</v>
      </c>
      <c r="E6566" s="23"/>
    </row>
    <row r="6567" spans="1:5" ht="20" customHeight="1">
      <c r="A6567" s="19" t="s">
        <v>11419</v>
      </c>
      <c r="B6567" s="20" t="s">
        <v>11420</v>
      </c>
      <c r="C6567" s="21" t="s">
        <v>345</v>
      </c>
      <c r="D6567" s="22">
        <v>66</v>
      </c>
      <c r="E6567" s="23"/>
    </row>
    <row r="6568" spans="1:5" ht="20" customHeight="1">
      <c r="A6568" s="19" t="s">
        <v>11421</v>
      </c>
      <c r="B6568" s="20" t="s">
        <v>11422</v>
      </c>
      <c r="C6568" s="21" t="s">
        <v>296</v>
      </c>
      <c r="D6568" s="22">
        <v>28</v>
      </c>
      <c r="E6568" s="23"/>
    </row>
    <row r="6569" spans="1:5" ht="20" customHeight="1">
      <c r="A6569" s="19" t="s">
        <v>11423</v>
      </c>
      <c r="B6569" s="20" t="s">
        <v>11424</v>
      </c>
      <c r="C6569" s="21" t="s">
        <v>345</v>
      </c>
      <c r="D6569" s="22">
        <v>66</v>
      </c>
      <c r="E6569" s="23"/>
    </row>
    <row r="6570" spans="1:5" ht="20" customHeight="1">
      <c r="A6570" s="19" t="s">
        <v>11425</v>
      </c>
      <c r="B6570" s="20" t="s">
        <v>11426</v>
      </c>
      <c r="C6570" s="21" t="s">
        <v>345</v>
      </c>
      <c r="D6570" s="22">
        <v>66</v>
      </c>
      <c r="E6570" s="23"/>
    </row>
    <row r="6571" spans="1:5" ht="20" customHeight="1">
      <c r="A6571" s="19" t="s">
        <v>11427</v>
      </c>
      <c r="B6571" s="20" t="s">
        <v>11428</v>
      </c>
      <c r="C6571" s="21" t="s">
        <v>345</v>
      </c>
      <c r="D6571" s="22">
        <v>65</v>
      </c>
      <c r="E6571" s="23"/>
    </row>
    <row r="6572" spans="1:5" ht="20" customHeight="1">
      <c r="A6572" s="19" t="s">
        <v>11429</v>
      </c>
      <c r="B6572" s="20" t="s">
        <v>11430</v>
      </c>
      <c r="C6572" s="21" t="s">
        <v>345</v>
      </c>
      <c r="D6572" s="22">
        <v>66</v>
      </c>
      <c r="E6572" s="23"/>
    </row>
    <row r="6573" spans="1:5" ht="20" customHeight="1">
      <c r="A6573" s="19" t="s">
        <v>11431</v>
      </c>
      <c r="B6573" s="20" t="s">
        <v>11430</v>
      </c>
      <c r="C6573" s="21" t="s">
        <v>345</v>
      </c>
      <c r="D6573" s="22">
        <v>66</v>
      </c>
      <c r="E6573" s="23"/>
    </row>
    <row r="6574" spans="1:5" ht="20" customHeight="1">
      <c r="A6574" s="19" t="s">
        <v>11432</v>
      </c>
      <c r="B6574" s="20" t="s">
        <v>11433</v>
      </c>
      <c r="C6574" s="21" t="s">
        <v>345</v>
      </c>
      <c r="D6574" s="22">
        <v>66</v>
      </c>
      <c r="E6574" s="23"/>
    </row>
    <row r="6575" spans="1:5" ht="20" customHeight="1">
      <c r="A6575" s="19" t="s">
        <v>11434</v>
      </c>
      <c r="B6575" s="20" t="s">
        <v>11435</v>
      </c>
      <c r="C6575" s="21" t="s">
        <v>296</v>
      </c>
      <c r="D6575" s="22">
        <v>33</v>
      </c>
      <c r="E6575" s="23"/>
    </row>
    <row r="6576" spans="1:5" ht="20" customHeight="1">
      <c r="A6576" s="19" t="s">
        <v>11436</v>
      </c>
      <c r="B6576" s="20" t="s">
        <v>11435</v>
      </c>
      <c r="C6576" s="21" t="s">
        <v>296</v>
      </c>
      <c r="D6576" s="22">
        <v>33</v>
      </c>
      <c r="E6576" s="23"/>
    </row>
    <row r="6577" spans="1:5" ht="20" customHeight="1">
      <c r="A6577" s="19" t="s">
        <v>11437</v>
      </c>
      <c r="B6577" s="20" t="s">
        <v>11438</v>
      </c>
      <c r="C6577" s="21" t="s">
        <v>345</v>
      </c>
      <c r="D6577" s="22">
        <v>66</v>
      </c>
      <c r="E6577" s="23"/>
    </row>
    <row r="6578" spans="1:5" ht="20" customHeight="1">
      <c r="A6578" s="19" t="s">
        <v>11439</v>
      </c>
      <c r="B6578" s="20" t="s">
        <v>11440</v>
      </c>
      <c r="C6578" s="21" t="s">
        <v>345</v>
      </c>
      <c r="D6578" s="22">
        <v>66</v>
      </c>
      <c r="E6578" s="23"/>
    </row>
    <row r="6579" spans="1:5" ht="20" customHeight="1">
      <c r="A6579" s="19" t="s">
        <v>11441</v>
      </c>
      <c r="B6579" s="24">
        <v>100</v>
      </c>
      <c r="C6579" s="21" t="s">
        <v>345</v>
      </c>
      <c r="D6579" s="22">
        <v>65</v>
      </c>
      <c r="E6579" s="23"/>
    </row>
    <row r="6580" spans="1:5" ht="20" customHeight="1">
      <c r="A6580" s="19" t="s">
        <v>11442</v>
      </c>
      <c r="B6580" s="20" t="s">
        <v>11443</v>
      </c>
      <c r="C6580" s="21" t="s">
        <v>345</v>
      </c>
      <c r="D6580" s="22">
        <v>66</v>
      </c>
      <c r="E6580" s="23"/>
    </row>
    <row r="6581" spans="1:5" ht="20" customHeight="1">
      <c r="A6581" s="19" t="s">
        <v>11444</v>
      </c>
      <c r="B6581" s="20" t="s">
        <v>11443</v>
      </c>
      <c r="C6581" s="21" t="s">
        <v>345</v>
      </c>
      <c r="D6581" s="22">
        <v>66</v>
      </c>
      <c r="E6581" s="23"/>
    </row>
    <row r="6582" spans="1:5" ht="20" customHeight="1">
      <c r="A6582" s="19" t="s">
        <v>11445</v>
      </c>
      <c r="B6582" s="20" t="s">
        <v>11446</v>
      </c>
      <c r="C6582" s="21" t="s">
        <v>296</v>
      </c>
      <c r="D6582" s="22">
        <v>51</v>
      </c>
      <c r="E6582" s="23"/>
    </row>
    <row r="6583" spans="1:5" ht="20" customHeight="1">
      <c r="A6583" s="19" t="s">
        <v>11447</v>
      </c>
      <c r="B6583" s="20" t="s">
        <v>11448</v>
      </c>
      <c r="C6583" s="21" t="s">
        <v>296</v>
      </c>
      <c r="D6583" s="22">
        <v>48</v>
      </c>
      <c r="E6583" s="23"/>
    </row>
    <row r="6584" spans="1:5" ht="20" customHeight="1">
      <c r="A6584" s="19" t="s">
        <v>11449</v>
      </c>
      <c r="B6584" s="20" t="s">
        <v>11448</v>
      </c>
      <c r="C6584" s="21" t="s">
        <v>296</v>
      </c>
      <c r="D6584" s="22">
        <v>48</v>
      </c>
      <c r="E6584" s="23"/>
    </row>
    <row r="6585" spans="1:5" ht="20" customHeight="1">
      <c r="A6585" s="19" t="s">
        <v>11450</v>
      </c>
      <c r="B6585" s="20" t="s">
        <v>11451</v>
      </c>
      <c r="C6585" s="21" t="s">
        <v>296</v>
      </c>
      <c r="D6585" s="22">
        <v>45</v>
      </c>
      <c r="E6585" s="23"/>
    </row>
    <row r="6586" spans="1:5" ht="20" customHeight="1">
      <c r="A6586" s="19" t="s">
        <v>11452</v>
      </c>
      <c r="B6586" s="20" t="s">
        <v>11451</v>
      </c>
      <c r="C6586" s="21" t="s">
        <v>296</v>
      </c>
      <c r="D6586" s="22">
        <v>45</v>
      </c>
      <c r="E6586" s="23"/>
    </row>
    <row r="6587" spans="1:5" ht="20" customHeight="1">
      <c r="A6587" s="19" t="s">
        <v>11453</v>
      </c>
      <c r="B6587" s="20" t="s">
        <v>11454</v>
      </c>
      <c r="C6587" s="21" t="s">
        <v>345</v>
      </c>
      <c r="D6587" s="22">
        <v>66</v>
      </c>
      <c r="E6587" s="23"/>
    </row>
    <row r="6588" spans="1:5" ht="20" customHeight="1">
      <c r="A6588" s="19" t="s">
        <v>11455</v>
      </c>
      <c r="B6588" s="20" t="s">
        <v>11456</v>
      </c>
      <c r="C6588" s="21" t="s">
        <v>296</v>
      </c>
      <c r="D6588" s="22">
        <v>40</v>
      </c>
      <c r="E6588" s="23"/>
    </row>
    <row r="6589" spans="1:5" ht="20" customHeight="1">
      <c r="A6589" s="19" t="s">
        <v>11457</v>
      </c>
      <c r="B6589" s="20" t="s">
        <v>11456</v>
      </c>
      <c r="C6589" s="21" t="s">
        <v>296</v>
      </c>
      <c r="D6589" s="22">
        <v>40</v>
      </c>
      <c r="E6589" s="23"/>
    </row>
    <row r="6590" spans="1:5" ht="20" customHeight="1">
      <c r="A6590" s="19" t="s">
        <v>11458</v>
      </c>
      <c r="B6590" s="20" t="s">
        <v>11456</v>
      </c>
      <c r="C6590" s="21" t="s">
        <v>296</v>
      </c>
      <c r="D6590" s="22">
        <v>40</v>
      </c>
      <c r="E6590" s="23"/>
    </row>
    <row r="6591" spans="1:5" ht="20" customHeight="1">
      <c r="A6591" s="19" t="s">
        <v>11459</v>
      </c>
      <c r="B6591" s="20" t="s">
        <v>11460</v>
      </c>
      <c r="C6591" s="21" t="s">
        <v>345</v>
      </c>
      <c r="D6591" s="22">
        <v>66</v>
      </c>
      <c r="E6591" s="23"/>
    </row>
    <row r="6592" spans="1:5" ht="20" customHeight="1">
      <c r="A6592" s="19" t="s">
        <v>11461</v>
      </c>
      <c r="B6592" s="20" t="s">
        <v>11462</v>
      </c>
      <c r="C6592" s="21" t="s">
        <v>296</v>
      </c>
      <c r="D6592" s="22">
        <v>59</v>
      </c>
      <c r="E6592" s="23"/>
    </row>
    <row r="6593" spans="1:5" ht="20" customHeight="1">
      <c r="A6593" s="19" t="s">
        <v>11463</v>
      </c>
      <c r="B6593" s="20" t="s">
        <v>11464</v>
      </c>
      <c r="C6593" s="21" t="s">
        <v>296</v>
      </c>
      <c r="D6593" s="22">
        <v>20</v>
      </c>
      <c r="E6593" s="23"/>
    </row>
    <row r="6594" spans="1:5" ht="20" customHeight="1">
      <c r="A6594" s="19" t="s">
        <v>11465</v>
      </c>
      <c r="B6594" s="20" t="s">
        <v>11464</v>
      </c>
      <c r="C6594" s="21" t="s">
        <v>296</v>
      </c>
      <c r="D6594" s="22">
        <v>20</v>
      </c>
      <c r="E6594" s="23"/>
    </row>
    <row r="6595" spans="1:5" ht="20" customHeight="1">
      <c r="A6595" s="19" t="s">
        <v>11466</v>
      </c>
      <c r="B6595" s="20" t="s">
        <v>11464</v>
      </c>
      <c r="C6595" s="21" t="s">
        <v>296</v>
      </c>
      <c r="D6595" s="22">
        <v>20</v>
      </c>
      <c r="E6595" s="23"/>
    </row>
    <row r="6596" spans="1:5" ht="20" customHeight="1">
      <c r="A6596" s="19" t="s">
        <v>11467</v>
      </c>
      <c r="B6596" s="20" t="s">
        <v>11468</v>
      </c>
      <c r="C6596" s="21" t="s">
        <v>345</v>
      </c>
      <c r="D6596" s="22">
        <v>66</v>
      </c>
      <c r="E6596" s="23"/>
    </row>
    <row r="6597" spans="1:5" ht="20" customHeight="1">
      <c r="A6597" s="19" t="s">
        <v>11469</v>
      </c>
      <c r="B6597" s="20" t="s">
        <v>11470</v>
      </c>
      <c r="C6597" s="21" t="s">
        <v>345</v>
      </c>
      <c r="D6597" s="22">
        <v>65</v>
      </c>
      <c r="E6597" s="23"/>
    </row>
    <row r="6598" spans="1:5" ht="20" customHeight="1">
      <c r="A6598" s="19" t="s">
        <v>11471</v>
      </c>
      <c r="B6598" s="20" t="s">
        <v>11472</v>
      </c>
      <c r="C6598" s="21" t="s">
        <v>345</v>
      </c>
      <c r="D6598" s="22">
        <v>64</v>
      </c>
      <c r="E6598" s="23"/>
    </row>
    <row r="6599" spans="1:5" ht="20" customHeight="1">
      <c r="A6599" s="19" t="s">
        <v>11473</v>
      </c>
      <c r="B6599" s="20" t="s">
        <v>11472</v>
      </c>
      <c r="C6599" s="21" t="s">
        <v>345</v>
      </c>
      <c r="D6599" s="22">
        <v>64</v>
      </c>
      <c r="E6599" s="23"/>
    </row>
    <row r="6600" spans="1:5" ht="20" customHeight="1">
      <c r="A6600" s="19" t="s">
        <v>11474</v>
      </c>
      <c r="B6600" s="20" t="s">
        <v>11472</v>
      </c>
      <c r="C6600" s="21" t="s">
        <v>345</v>
      </c>
      <c r="D6600" s="22">
        <v>64</v>
      </c>
      <c r="E6600" s="23"/>
    </row>
    <row r="6601" spans="1:5" ht="20" customHeight="1">
      <c r="A6601" s="19" t="s">
        <v>11475</v>
      </c>
      <c r="B6601" s="20" t="s">
        <v>11476</v>
      </c>
      <c r="C6601" s="21" t="s">
        <v>139</v>
      </c>
      <c r="D6601" s="22">
        <v>63</v>
      </c>
      <c r="E6601" s="23"/>
    </row>
    <row r="6602" spans="1:5" ht="20" customHeight="1">
      <c r="A6602" s="19" t="s">
        <v>11477</v>
      </c>
      <c r="B6602" s="20" t="s">
        <v>11478</v>
      </c>
      <c r="C6602" s="21" t="s">
        <v>345</v>
      </c>
      <c r="D6602" s="22">
        <v>67</v>
      </c>
      <c r="E6602" s="23"/>
    </row>
    <row r="6603" spans="1:5" ht="20" customHeight="1">
      <c r="A6603" s="19" t="s">
        <v>11479</v>
      </c>
      <c r="B6603" s="20" t="s">
        <v>11480</v>
      </c>
      <c r="C6603" s="21" t="s">
        <v>296</v>
      </c>
      <c r="D6603" s="22">
        <v>53</v>
      </c>
      <c r="E6603" s="23"/>
    </row>
    <row r="6604" spans="1:5" ht="20" customHeight="1">
      <c r="A6604" s="19" t="s">
        <v>11481</v>
      </c>
      <c r="B6604" s="20" t="s">
        <v>11480</v>
      </c>
      <c r="C6604" s="21" t="s">
        <v>296</v>
      </c>
      <c r="D6604" s="22">
        <v>53</v>
      </c>
      <c r="E6604" s="23"/>
    </row>
    <row r="6605" spans="1:5" ht="20" customHeight="1">
      <c r="A6605" s="19" t="s">
        <v>11482</v>
      </c>
      <c r="B6605" s="20" t="s">
        <v>11480</v>
      </c>
      <c r="C6605" s="21" t="s">
        <v>296</v>
      </c>
      <c r="D6605" s="22">
        <v>53</v>
      </c>
      <c r="E6605" s="23"/>
    </row>
    <row r="6606" spans="1:5" ht="20" customHeight="1">
      <c r="A6606" s="19" t="s">
        <v>11483</v>
      </c>
      <c r="B6606" s="20" t="s">
        <v>11480</v>
      </c>
      <c r="C6606" s="21" t="s">
        <v>296</v>
      </c>
      <c r="D6606" s="22">
        <v>53</v>
      </c>
      <c r="E6606" s="23"/>
    </row>
    <row r="6607" spans="1:5" ht="20" customHeight="1">
      <c r="A6607" s="19" t="s">
        <v>11484</v>
      </c>
      <c r="B6607" s="20" t="s">
        <v>11485</v>
      </c>
      <c r="C6607" s="21" t="s">
        <v>345</v>
      </c>
      <c r="D6607" s="22">
        <v>67</v>
      </c>
      <c r="E6607" s="23"/>
    </row>
    <row r="6608" spans="1:5" ht="20" customHeight="1">
      <c r="A6608" s="19" t="s">
        <v>11486</v>
      </c>
      <c r="B6608" s="20" t="s">
        <v>11487</v>
      </c>
      <c r="C6608" s="21" t="s">
        <v>345</v>
      </c>
      <c r="D6608" s="22">
        <v>66</v>
      </c>
      <c r="E6608" s="23"/>
    </row>
    <row r="6609" spans="1:5" ht="20" customHeight="1">
      <c r="A6609" s="19" t="s">
        <v>11488</v>
      </c>
      <c r="B6609" s="20" t="s">
        <v>11487</v>
      </c>
      <c r="C6609" s="21" t="s">
        <v>345</v>
      </c>
      <c r="D6609" s="22">
        <v>66</v>
      </c>
      <c r="E6609" s="23"/>
    </row>
    <row r="6610" spans="1:5" ht="20" customHeight="1">
      <c r="A6610" s="19" t="s">
        <v>11489</v>
      </c>
      <c r="B6610" s="20" t="s">
        <v>11490</v>
      </c>
      <c r="C6610" s="21" t="s">
        <v>296</v>
      </c>
      <c r="D6610" s="22">
        <v>24</v>
      </c>
      <c r="E6610" s="23"/>
    </row>
    <row r="6611" spans="1:5" ht="20" customHeight="1">
      <c r="A6611" s="19" t="s">
        <v>11491</v>
      </c>
      <c r="B6611" s="20" t="s">
        <v>11490</v>
      </c>
      <c r="C6611" s="21" t="s">
        <v>296</v>
      </c>
      <c r="D6611" s="22">
        <v>24</v>
      </c>
      <c r="E6611" s="23"/>
    </row>
    <row r="6612" spans="1:5" ht="20" customHeight="1">
      <c r="A6612" s="19" t="s">
        <v>11492</v>
      </c>
      <c r="B6612" s="20" t="s">
        <v>11493</v>
      </c>
      <c r="C6612" s="21" t="s">
        <v>345</v>
      </c>
      <c r="D6612" s="22">
        <v>66</v>
      </c>
      <c r="E6612" s="23"/>
    </row>
    <row r="6613" spans="1:5" ht="20" customHeight="1">
      <c r="A6613" s="19" t="s">
        <v>11494</v>
      </c>
      <c r="B6613" s="20" t="s">
        <v>11495</v>
      </c>
      <c r="C6613" s="21" t="s">
        <v>345</v>
      </c>
      <c r="D6613" s="22">
        <v>67</v>
      </c>
      <c r="E6613" s="23"/>
    </row>
    <row r="6614" spans="1:5" ht="20" customHeight="1">
      <c r="A6614" s="19" t="s">
        <v>11496</v>
      </c>
      <c r="B6614" s="20" t="s">
        <v>11495</v>
      </c>
      <c r="C6614" s="21" t="s">
        <v>345</v>
      </c>
      <c r="D6614" s="22">
        <v>67</v>
      </c>
      <c r="E6614" s="23"/>
    </row>
    <row r="6615" spans="1:5" ht="20" customHeight="1">
      <c r="A6615" s="19" t="s">
        <v>11497</v>
      </c>
      <c r="B6615" s="20" t="s">
        <v>11498</v>
      </c>
      <c r="C6615" s="21" t="s">
        <v>296</v>
      </c>
      <c r="D6615" s="22">
        <v>34</v>
      </c>
      <c r="E6615" s="23"/>
    </row>
    <row r="6616" spans="1:5" ht="20" customHeight="1">
      <c r="A6616" s="19" t="s">
        <v>11499</v>
      </c>
      <c r="B6616" s="20" t="s">
        <v>11500</v>
      </c>
      <c r="C6616" s="21" t="s">
        <v>345</v>
      </c>
      <c r="D6616" s="22">
        <v>66</v>
      </c>
      <c r="E6616" s="23"/>
    </row>
    <row r="6617" spans="1:5" ht="20" customHeight="1">
      <c r="A6617" s="19" t="s">
        <v>11501</v>
      </c>
      <c r="B6617" s="20" t="s">
        <v>11502</v>
      </c>
      <c r="C6617" s="21" t="s">
        <v>296</v>
      </c>
      <c r="D6617" s="22">
        <v>49</v>
      </c>
      <c r="E6617" s="23"/>
    </row>
    <row r="6618" spans="1:5" ht="20" customHeight="1">
      <c r="A6618" s="19" t="s">
        <v>11503</v>
      </c>
      <c r="B6618" s="20" t="s">
        <v>11504</v>
      </c>
      <c r="C6618" s="21" t="s">
        <v>296</v>
      </c>
      <c r="D6618" s="22">
        <v>46</v>
      </c>
      <c r="E6618" s="23"/>
    </row>
    <row r="6619" spans="1:5" ht="20" customHeight="1">
      <c r="A6619" s="19" t="s">
        <v>11505</v>
      </c>
      <c r="B6619" s="20" t="s">
        <v>11506</v>
      </c>
      <c r="C6619" s="21" t="s">
        <v>345</v>
      </c>
      <c r="D6619" s="22">
        <v>67</v>
      </c>
      <c r="E6619" s="23"/>
    </row>
    <row r="6620" spans="1:5" ht="20" customHeight="1">
      <c r="A6620" s="19" t="s">
        <v>11507</v>
      </c>
      <c r="B6620" s="20" t="s">
        <v>11508</v>
      </c>
      <c r="C6620" s="21" t="s">
        <v>296</v>
      </c>
      <c r="D6620" s="22">
        <v>41</v>
      </c>
      <c r="E6620" s="23"/>
    </row>
    <row r="6621" spans="1:5" ht="20" customHeight="1">
      <c r="A6621" s="19" t="s">
        <v>11509</v>
      </c>
      <c r="B6621" s="20" t="s">
        <v>11508</v>
      </c>
      <c r="C6621" s="21" t="s">
        <v>296</v>
      </c>
      <c r="D6621" s="22">
        <v>41</v>
      </c>
      <c r="E6621" s="23"/>
    </row>
    <row r="6622" spans="1:5" ht="20" customHeight="1">
      <c r="A6622" s="19" t="s">
        <v>11510</v>
      </c>
      <c r="B6622" s="20" t="s">
        <v>11508</v>
      </c>
      <c r="C6622" s="21" t="s">
        <v>296</v>
      </c>
      <c r="D6622" s="22">
        <v>41</v>
      </c>
      <c r="E6622" s="23"/>
    </row>
    <row r="6623" spans="1:5" ht="20" customHeight="1">
      <c r="A6623" s="19" t="s">
        <v>11511</v>
      </c>
      <c r="B6623" s="20" t="s">
        <v>11508</v>
      </c>
      <c r="C6623" s="21" t="s">
        <v>296</v>
      </c>
      <c r="D6623" s="22">
        <v>41</v>
      </c>
      <c r="E6623" s="23"/>
    </row>
    <row r="6624" spans="1:5" ht="20" customHeight="1">
      <c r="A6624" s="19" t="s">
        <v>11512</v>
      </c>
      <c r="B6624" s="20" t="s">
        <v>11513</v>
      </c>
      <c r="C6624" s="21" t="s">
        <v>296</v>
      </c>
      <c r="D6624" s="22">
        <v>21</v>
      </c>
      <c r="E6624" s="23"/>
    </row>
    <row r="6625" spans="1:5" ht="20" customHeight="1">
      <c r="A6625" s="19" t="s">
        <v>11514</v>
      </c>
      <c r="B6625" s="20" t="s">
        <v>11513</v>
      </c>
      <c r="C6625" s="21" t="s">
        <v>296</v>
      </c>
      <c r="D6625" s="22">
        <v>21</v>
      </c>
      <c r="E6625" s="23"/>
    </row>
    <row r="6626" spans="1:5" ht="20" customHeight="1">
      <c r="A6626" s="19" t="s">
        <v>11515</v>
      </c>
      <c r="B6626" s="20" t="s">
        <v>11516</v>
      </c>
      <c r="C6626" s="21" t="s">
        <v>345</v>
      </c>
      <c r="D6626" s="22">
        <v>66</v>
      </c>
      <c r="E6626" s="23"/>
    </row>
    <row r="6627" spans="1:5" ht="20" customHeight="1">
      <c r="A6627" s="19" t="s">
        <v>11517</v>
      </c>
      <c r="B6627" s="20" t="s">
        <v>11518</v>
      </c>
      <c r="C6627" s="21" t="s">
        <v>345</v>
      </c>
      <c r="D6627" s="22">
        <v>65</v>
      </c>
      <c r="E6627" s="23"/>
    </row>
    <row r="6628" spans="1:5" ht="20" customHeight="1">
      <c r="A6628" s="19" t="s">
        <v>11519</v>
      </c>
      <c r="B6628" s="20" t="s">
        <v>11518</v>
      </c>
      <c r="C6628" s="21" t="s">
        <v>345</v>
      </c>
      <c r="D6628" s="22">
        <v>65</v>
      </c>
      <c r="E6628" s="23"/>
    </row>
    <row r="6629" spans="1:5" ht="20" customHeight="1">
      <c r="A6629" s="19" t="s">
        <v>11520</v>
      </c>
      <c r="B6629" s="20" t="s">
        <v>11518</v>
      </c>
      <c r="C6629" s="21" t="s">
        <v>345</v>
      </c>
      <c r="D6629" s="22">
        <v>65</v>
      </c>
      <c r="E6629" s="23"/>
    </row>
    <row r="6630" spans="1:5" ht="20" customHeight="1">
      <c r="A6630" s="19" t="s">
        <v>11521</v>
      </c>
      <c r="B6630" s="20" t="s">
        <v>11522</v>
      </c>
      <c r="C6630" s="21" t="s">
        <v>296</v>
      </c>
      <c r="D6630" s="22">
        <v>54</v>
      </c>
      <c r="E6630" s="23"/>
    </row>
    <row r="6631" spans="1:5" ht="20" customHeight="1">
      <c r="A6631" s="19" t="s">
        <v>11523</v>
      </c>
      <c r="B6631" s="20" t="s">
        <v>11522</v>
      </c>
      <c r="C6631" s="21" t="s">
        <v>296</v>
      </c>
      <c r="D6631" s="22">
        <v>54</v>
      </c>
      <c r="E6631" s="23"/>
    </row>
    <row r="6632" spans="1:5" ht="20" customHeight="1">
      <c r="A6632" s="19" t="s">
        <v>11524</v>
      </c>
      <c r="B6632" s="20" t="s">
        <v>11525</v>
      </c>
      <c r="C6632" s="21" t="s">
        <v>296</v>
      </c>
      <c r="D6632" s="22">
        <v>25</v>
      </c>
      <c r="E6632" s="23"/>
    </row>
    <row r="6633" spans="1:5" ht="20" customHeight="1">
      <c r="A6633" s="19" t="s">
        <v>11526</v>
      </c>
      <c r="B6633" s="20" t="s">
        <v>11527</v>
      </c>
      <c r="C6633" s="21" t="s">
        <v>345</v>
      </c>
      <c r="D6633" s="22">
        <v>67</v>
      </c>
      <c r="E6633" s="23"/>
    </row>
    <row r="6634" spans="1:5" ht="20" customHeight="1">
      <c r="A6634" s="19" t="s">
        <v>11528</v>
      </c>
      <c r="B6634" s="20" t="s">
        <v>11529</v>
      </c>
      <c r="C6634" s="21" t="s">
        <v>296</v>
      </c>
      <c r="D6634" s="22">
        <v>42</v>
      </c>
      <c r="E6634" s="23"/>
    </row>
    <row r="6635" spans="1:5" ht="20" customHeight="1">
      <c r="A6635" s="19" t="s">
        <v>11530</v>
      </c>
      <c r="B6635" s="20" t="s">
        <v>11529</v>
      </c>
      <c r="C6635" s="21" t="s">
        <v>296</v>
      </c>
      <c r="D6635" s="22">
        <v>42</v>
      </c>
      <c r="E6635" s="23"/>
    </row>
    <row r="6636" spans="1:5" ht="20" customHeight="1">
      <c r="A6636" s="19" t="s">
        <v>11531</v>
      </c>
      <c r="B6636" s="20" t="s">
        <v>11532</v>
      </c>
      <c r="C6636" s="21" t="s">
        <v>296</v>
      </c>
      <c r="D6636" s="22">
        <v>22</v>
      </c>
      <c r="E6636" s="23"/>
    </row>
    <row r="6637" spans="1:5" ht="20" customHeight="1">
      <c r="A6637" s="19" t="s">
        <v>11533</v>
      </c>
      <c r="B6637" s="20" t="s">
        <v>11534</v>
      </c>
      <c r="C6637" s="21" t="s">
        <v>345</v>
      </c>
      <c r="D6637" s="22">
        <v>66</v>
      </c>
      <c r="E6637" s="23"/>
    </row>
    <row r="6638" spans="1:5" ht="20" customHeight="1">
      <c r="A6638" s="19" t="s">
        <v>11535</v>
      </c>
      <c r="B6638" s="20" t="s">
        <v>11534</v>
      </c>
      <c r="C6638" s="21" t="s">
        <v>345</v>
      </c>
      <c r="D6638" s="22">
        <v>66</v>
      </c>
      <c r="E6638" s="23"/>
    </row>
    <row r="6639" spans="1:5" ht="20" customHeight="1">
      <c r="A6639" s="19" t="s">
        <v>11536</v>
      </c>
      <c r="B6639" s="20" t="s">
        <v>11534</v>
      </c>
      <c r="C6639" s="21" t="s">
        <v>345</v>
      </c>
      <c r="D6639" s="22">
        <v>66</v>
      </c>
      <c r="E6639" s="23"/>
    </row>
    <row r="6640" spans="1:5" ht="20" customHeight="1">
      <c r="A6640" s="19" t="s">
        <v>11537</v>
      </c>
      <c r="B6640" s="20" t="s">
        <v>11538</v>
      </c>
      <c r="C6640" s="21" t="s">
        <v>296</v>
      </c>
      <c r="D6640" s="22">
        <v>55</v>
      </c>
      <c r="E6640" s="23"/>
    </row>
    <row r="6641" spans="1:5" ht="20" customHeight="1">
      <c r="A6641" s="19" t="s">
        <v>11539</v>
      </c>
      <c r="B6641" s="20" t="s">
        <v>11540</v>
      </c>
      <c r="C6641" s="21" t="s">
        <v>296</v>
      </c>
      <c r="D6641" s="22">
        <v>43</v>
      </c>
      <c r="E6641" s="23"/>
    </row>
    <row r="6642" spans="1:5" ht="20" customHeight="1">
      <c r="A6642" s="19" t="s">
        <v>11541</v>
      </c>
      <c r="B6642" s="20" t="s">
        <v>11542</v>
      </c>
      <c r="C6642" s="21" t="s">
        <v>296</v>
      </c>
      <c r="D6642" s="22">
        <v>14</v>
      </c>
      <c r="E6642" s="23"/>
    </row>
    <row r="6643" spans="1:5" ht="20" customHeight="1">
      <c r="A6643" s="19" t="s">
        <v>11543</v>
      </c>
      <c r="B6643" s="20" t="s">
        <v>11544</v>
      </c>
      <c r="C6643" s="21" t="s">
        <v>345</v>
      </c>
      <c r="D6643" s="22">
        <v>66</v>
      </c>
      <c r="E6643" s="23"/>
    </row>
    <row r="6644" spans="1:5" ht="20" customHeight="1">
      <c r="A6644" s="19" t="s">
        <v>11545</v>
      </c>
      <c r="B6644" s="20" t="s">
        <v>11544</v>
      </c>
      <c r="C6644" s="21" t="s">
        <v>345</v>
      </c>
      <c r="D6644" s="22">
        <v>66</v>
      </c>
      <c r="E6644" s="23"/>
    </row>
    <row r="6645" spans="1:5" ht="20" customHeight="1">
      <c r="A6645" s="19" t="s">
        <v>11546</v>
      </c>
      <c r="B6645" s="20" t="s">
        <v>11544</v>
      </c>
      <c r="C6645" s="21" t="s">
        <v>345</v>
      </c>
      <c r="D6645" s="22">
        <v>66</v>
      </c>
      <c r="E6645" s="23"/>
    </row>
    <row r="6646" spans="1:5" ht="20" customHeight="1">
      <c r="A6646" s="19" t="s">
        <v>11547</v>
      </c>
      <c r="B6646" s="20" t="s">
        <v>11548</v>
      </c>
      <c r="C6646" s="21" t="s">
        <v>345</v>
      </c>
      <c r="D6646" s="22">
        <v>66</v>
      </c>
      <c r="E6646" s="23"/>
    </row>
    <row r="6647" spans="1:5" ht="20" customHeight="1">
      <c r="A6647" s="19" t="s">
        <v>11549</v>
      </c>
      <c r="B6647" s="20" t="s">
        <v>11550</v>
      </c>
      <c r="C6647" s="21" t="s">
        <v>345</v>
      </c>
      <c r="D6647" s="22">
        <v>65</v>
      </c>
      <c r="E6647" s="23"/>
    </row>
    <row r="6648" spans="1:5" ht="20" customHeight="1">
      <c r="A6648" s="19" t="s">
        <v>11551</v>
      </c>
      <c r="B6648" s="20" t="s">
        <v>11550</v>
      </c>
      <c r="C6648" s="21" t="s">
        <v>345</v>
      </c>
      <c r="D6648" s="22">
        <v>65</v>
      </c>
      <c r="E6648" s="23"/>
    </row>
    <row r="6649" spans="1:5" ht="20" customHeight="1">
      <c r="A6649" s="19" t="s">
        <v>11552</v>
      </c>
      <c r="B6649" s="20" t="s">
        <v>11553</v>
      </c>
      <c r="C6649" s="21" t="s">
        <v>345</v>
      </c>
      <c r="D6649" s="22">
        <v>66</v>
      </c>
      <c r="E6649" s="23"/>
    </row>
    <row r="6650" spans="1:5" ht="20" customHeight="1">
      <c r="A6650" s="19" t="s">
        <v>11554</v>
      </c>
      <c r="B6650" s="20" t="s">
        <v>11555</v>
      </c>
      <c r="C6650" s="21" t="s">
        <v>345</v>
      </c>
      <c r="D6650" s="22">
        <v>66</v>
      </c>
      <c r="E6650" s="23"/>
    </row>
    <row r="6651" spans="1:5" ht="20" customHeight="1">
      <c r="A6651" s="19" t="s">
        <v>11556</v>
      </c>
      <c r="B6651" s="20" t="s">
        <v>11557</v>
      </c>
      <c r="C6651" s="21" t="s">
        <v>345</v>
      </c>
      <c r="D6651" s="22">
        <v>66</v>
      </c>
      <c r="E6651" s="23"/>
    </row>
    <row r="6652" spans="1:5" ht="20" customHeight="1">
      <c r="A6652" s="19" t="s">
        <v>11558</v>
      </c>
      <c r="B6652" s="20" t="s">
        <v>11557</v>
      </c>
      <c r="C6652" s="21" t="s">
        <v>345</v>
      </c>
      <c r="D6652" s="22">
        <v>66</v>
      </c>
      <c r="E6652" s="23"/>
    </row>
    <row r="6653" spans="1:5" ht="20" customHeight="1">
      <c r="A6653" s="19" t="s">
        <v>11559</v>
      </c>
      <c r="B6653" s="20" t="s">
        <v>11560</v>
      </c>
      <c r="C6653" s="21" t="s">
        <v>296</v>
      </c>
      <c r="D6653" s="22">
        <v>36</v>
      </c>
      <c r="E6653" s="23"/>
    </row>
    <row r="6654" spans="1:5" ht="20" customHeight="1">
      <c r="A6654" s="19" t="s">
        <v>11561</v>
      </c>
      <c r="B6654" s="20" t="s">
        <v>11562</v>
      </c>
      <c r="C6654" s="21" t="s">
        <v>345</v>
      </c>
      <c r="D6654" s="22">
        <v>66</v>
      </c>
      <c r="E6654" s="23"/>
    </row>
    <row r="6655" spans="1:5" ht="20" customHeight="1">
      <c r="A6655" s="19" t="s">
        <v>11563</v>
      </c>
      <c r="B6655" s="24">
        <v>100</v>
      </c>
      <c r="C6655" s="21" t="s">
        <v>345</v>
      </c>
      <c r="D6655" s="22">
        <v>65</v>
      </c>
      <c r="E6655" s="23"/>
    </row>
    <row r="6656" spans="1:5" ht="20" customHeight="1">
      <c r="A6656" s="19" t="s">
        <v>11564</v>
      </c>
      <c r="B6656" s="20" t="s">
        <v>11565</v>
      </c>
      <c r="C6656" s="21" t="s">
        <v>345</v>
      </c>
      <c r="D6656" s="22">
        <v>66</v>
      </c>
      <c r="E6656" s="23"/>
    </row>
    <row r="6657" spans="1:5" ht="20" customHeight="1">
      <c r="A6657" s="19" t="s">
        <v>11566</v>
      </c>
      <c r="B6657" s="20" t="s">
        <v>11567</v>
      </c>
      <c r="C6657" s="21" t="s">
        <v>345</v>
      </c>
      <c r="D6657" s="22">
        <v>66</v>
      </c>
      <c r="E6657" s="23"/>
    </row>
    <row r="6658" spans="1:5" ht="20" customHeight="1">
      <c r="A6658" s="19" t="s">
        <v>11568</v>
      </c>
      <c r="B6658" s="20" t="s">
        <v>11569</v>
      </c>
      <c r="C6658" s="21" t="s">
        <v>345</v>
      </c>
      <c r="D6658" s="22">
        <v>64</v>
      </c>
      <c r="E6658" s="23"/>
    </row>
    <row r="6659" spans="1:5" ht="20" customHeight="1">
      <c r="A6659" s="19" t="s">
        <v>11570</v>
      </c>
      <c r="B6659" s="20" t="s">
        <v>11571</v>
      </c>
      <c r="C6659" s="21" t="s">
        <v>296</v>
      </c>
      <c r="D6659" s="22">
        <v>54</v>
      </c>
      <c r="E6659" s="23"/>
    </row>
    <row r="6660" spans="1:5" ht="20" customHeight="1">
      <c r="A6660" s="19" t="s">
        <v>11572</v>
      </c>
      <c r="B6660" s="20" t="s">
        <v>11573</v>
      </c>
      <c r="C6660" s="21" t="s">
        <v>296</v>
      </c>
      <c r="D6660" s="22">
        <v>15</v>
      </c>
      <c r="E6660" s="23"/>
    </row>
    <row r="6661" spans="1:5" ht="20" customHeight="1">
      <c r="A6661" s="19" t="s">
        <v>11574</v>
      </c>
      <c r="B6661" s="20" t="s">
        <v>11575</v>
      </c>
      <c r="C6661" s="21" t="s">
        <v>345</v>
      </c>
      <c r="D6661" s="22">
        <v>66</v>
      </c>
      <c r="E6661" s="23"/>
    </row>
    <row r="6662" spans="1:5" ht="20" customHeight="1">
      <c r="A6662" s="19" t="s">
        <v>11576</v>
      </c>
      <c r="B6662" s="20" t="s">
        <v>11575</v>
      </c>
      <c r="C6662" s="21" t="s">
        <v>345</v>
      </c>
      <c r="D6662" s="22">
        <v>66</v>
      </c>
      <c r="E6662" s="23"/>
    </row>
    <row r="6663" spans="1:5" ht="20" customHeight="1">
      <c r="A6663" s="19" t="s">
        <v>11577</v>
      </c>
      <c r="B6663" s="20" t="s">
        <v>11578</v>
      </c>
      <c r="C6663" s="21" t="s">
        <v>345</v>
      </c>
      <c r="D6663" s="22">
        <v>66</v>
      </c>
      <c r="E6663" s="23"/>
    </row>
    <row r="6664" spans="1:5" ht="20" customHeight="1">
      <c r="A6664" s="19" t="s">
        <v>11579</v>
      </c>
      <c r="B6664" s="20" t="s">
        <v>11580</v>
      </c>
      <c r="C6664" s="21" t="s">
        <v>345</v>
      </c>
      <c r="D6664" s="22">
        <v>65</v>
      </c>
      <c r="E6664" s="23"/>
    </row>
    <row r="6665" spans="1:5" ht="20" customHeight="1">
      <c r="A6665" s="19" t="s">
        <v>11581</v>
      </c>
      <c r="B6665" s="20" t="s">
        <v>11582</v>
      </c>
      <c r="C6665" s="21" t="s">
        <v>296</v>
      </c>
      <c r="D6665" s="22">
        <v>55</v>
      </c>
      <c r="E6665" s="23"/>
    </row>
    <row r="6666" spans="1:5" ht="32" customHeight="1">
      <c r="A6666" s="19" t="s">
        <v>11583</v>
      </c>
      <c r="B6666" s="20" t="s">
        <v>11584</v>
      </c>
      <c r="C6666" s="21" t="s">
        <v>296</v>
      </c>
      <c r="D6666" s="22">
        <v>16</v>
      </c>
      <c r="E6666" s="23"/>
    </row>
    <row r="6667" spans="1:5" ht="20" customHeight="1">
      <c r="A6667" s="19" t="s">
        <v>11585</v>
      </c>
      <c r="B6667" s="20" t="s">
        <v>11586</v>
      </c>
      <c r="C6667" s="21" t="s">
        <v>345</v>
      </c>
      <c r="D6667" s="22">
        <v>66</v>
      </c>
      <c r="E6667" s="23"/>
    </row>
    <row r="6668" spans="1:5" ht="20" customHeight="1">
      <c r="A6668" s="19" t="s">
        <v>11587</v>
      </c>
      <c r="B6668" s="20" t="s">
        <v>11588</v>
      </c>
      <c r="C6668" s="21" t="s">
        <v>296</v>
      </c>
      <c r="D6668" s="22">
        <v>60</v>
      </c>
      <c r="E6668" s="23"/>
    </row>
    <row r="6669" spans="1:5" ht="20" customHeight="1">
      <c r="A6669" s="19" t="s">
        <v>11589</v>
      </c>
      <c r="B6669" s="20" t="s">
        <v>11590</v>
      </c>
      <c r="C6669" s="21" t="s">
        <v>296</v>
      </c>
      <c r="D6669" s="22">
        <v>59</v>
      </c>
      <c r="E6669" s="23"/>
    </row>
    <row r="6670" spans="1:5" ht="20" customHeight="1">
      <c r="A6670" s="19" t="s">
        <v>11591</v>
      </c>
      <c r="B6670" s="20" t="s">
        <v>11592</v>
      </c>
      <c r="C6670" s="21" t="s">
        <v>345</v>
      </c>
      <c r="D6670" s="22">
        <v>66</v>
      </c>
      <c r="E6670" s="23"/>
    </row>
    <row r="6671" spans="1:5" ht="20" customHeight="1">
      <c r="A6671" s="19" t="s">
        <v>11593</v>
      </c>
      <c r="B6671" s="20" t="s">
        <v>11594</v>
      </c>
      <c r="C6671" s="21" t="s">
        <v>296</v>
      </c>
      <c r="D6671" s="22">
        <v>58</v>
      </c>
      <c r="E6671" s="23"/>
    </row>
    <row r="6672" spans="1:5" ht="20" customHeight="1">
      <c r="A6672" s="19" t="s">
        <v>11595</v>
      </c>
      <c r="B6672" s="20" t="s">
        <v>11596</v>
      </c>
      <c r="C6672" s="21" t="s">
        <v>345</v>
      </c>
      <c r="D6672" s="22">
        <v>66</v>
      </c>
      <c r="E6672" s="23"/>
    </row>
    <row r="6673" spans="1:5" ht="20" customHeight="1">
      <c r="A6673" s="19" t="s">
        <v>11597</v>
      </c>
      <c r="B6673" s="20" t="s">
        <v>11596</v>
      </c>
      <c r="C6673" s="21" t="s">
        <v>345</v>
      </c>
      <c r="D6673" s="22">
        <v>66</v>
      </c>
      <c r="E6673" s="23"/>
    </row>
    <row r="6674" spans="1:5" ht="20" customHeight="1">
      <c r="A6674" s="19" t="s">
        <v>11598</v>
      </c>
      <c r="B6674" s="20" t="s">
        <v>11599</v>
      </c>
      <c r="C6674" s="21" t="s">
        <v>345</v>
      </c>
      <c r="D6674" s="22">
        <v>66</v>
      </c>
      <c r="E6674" s="23"/>
    </row>
    <row r="6675" spans="1:5" ht="20" customHeight="1">
      <c r="A6675" s="19" t="s">
        <v>11600</v>
      </c>
      <c r="B6675" s="20" t="s">
        <v>11601</v>
      </c>
      <c r="C6675" s="21" t="s">
        <v>296</v>
      </c>
      <c r="D6675" s="22">
        <v>49</v>
      </c>
      <c r="E6675" s="23"/>
    </row>
    <row r="6676" spans="1:5" ht="20" customHeight="1">
      <c r="A6676" s="19" t="s">
        <v>11602</v>
      </c>
      <c r="B6676" s="20" t="s">
        <v>11603</v>
      </c>
      <c r="C6676" s="21" t="s">
        <v>345</v>
      </c>
      <c r="D6676" s="22">
        <v>65</v>
      </c>
      <c r="E6676" s="23"/>
    </row>
    <row r="6677" spans="1:5" ht="20" customHeight="1">
      <c r="A6677" s="19" t="s">
        <v>11604</v>
      </c>
      <c r="B6677" s="20" t="s">
        <v>11605</v>
      </c>
      <c r="C6677" s="21" t="s">
        <v>345</v>
      </c>
      <c r="D6677" s="22">
        <v>66</v>
      </c>
      <c r="E6677" s="23"/>
    </row>
    <row r="6678" spans="1:5" ht="20" customHeight="1">
      <c r="A6678" s="19" t="s">
        <v>11606</v>
      </c>
      <c r="B6678" s="20" t="s">
        <v>11607</v>
      </c>
      <c r="C6678" s="21" t="s">
        <v>296</v>
      </c>
      <c r="D6678" s="22">
        <v>57</v>
      </c>
      <c r="E6678" s="23"/>
    </row>
    <row r="6679" spans="1:5" ht="20" customHeight="1">
      <c r="A6679" s="19" t="s">
        <v>11608</v>
      </c>
      <c r="B6679" s="20" t="s">
        <v>11609</v>
      </c>
      <c r="C6679" s="21" t="s">
        <v>345</v>
      </c>
      <c r="D6679" s="22">
        <v>66</v>
      </c>
      <c r="E6679" s="23"/>
    </row>
    <row r="6680" spans="1:5" ht="20" customHeight="1">
      <c r="A6680" s="19" t="s">
        <v>11610</v>
      </c>
      <c r="B6680" s="20" t="s">
        <v>11611</v>
      </c>
      <c r="C6680" s="21" t="s">
        <v>139</v>
      </c>
      <c r="D6680" s="22">
        <v>63</v>
      </c>
      <c r="E6680" s="23"/>
    </row>
    <row r="6681" spans="1:5" ht="20" customHeight="1">
      <c r="A6681" s="19" t="s">
        <v>11612</v>
      </c>
      <c r="B6681" s="20" t="s">
        <v>11613</v>
      </c>
      <c r="C6681" s="21" t="s">
        <v>296</v>
      </c>
      <c r="D6681" s="22">
        <v>20</v>
      </c>
      <c r="E6681" s="23"/>
    </row>
    <row r="6682" spans="1:5" ht="20" customHeight="1">
      <c r="A6682" s="19" t="s">
        <v>11614</v>
      </c>
      <c r="B6682" s="20" t="s">
        <v>11615</v>
      </c>
      <c r="C6682" s="21" t="s">
        <v>345</v>
      </c>
      <c r="D6682" s="22">
        <v>66</v>
      </c>
      <c r="E6682" s="23"/>
    </row>
    <row r="6683" spans="1:5" ht="20" customHeight="1">
      <c r="A6683" s="19" t="s">
        <v>11616</v>
      </c>
      <c r="B6683" s="20" t="s">
        <v>11615</v>
      </c>
      <c r="C6683" s="21" t="s">
        <v>345</v>
      </c>
      <c r="D6683" s="22">
        <v>66</v>
      </c>
      <c r="E6683" s="23"/>
    </row>
    <row r="6684" spans="1:5" ht="20" customHeight="1">
      <c r="A6684" s="19" t="s">
        <v>11617</v>
      </c>
      <c r="B6684" s="20" t="s">
        <v>11615</v>
      </c>
      <c r="C6684" s="21" t="s">
        <v>345</v>
      </c>
      <c r="D6684" s="22">
        <v>66</v>
      </c>
      <c r="E6684" s="23"/>
    </row>
    <row r="6685" spans="1:5" ht="20" customHeight="1">
      <c r="A6685" s="19" t="s">
        <v>11618</v>
      </c>
      <c r="B6685" s="20" t="s">
        <v>11615</v>
      </c>
      <c r="C6685" s="21" t="s">
        <v>345</v>
      </c>
      <c r="D6685" s="22">
        <v>66</v>
      </c>
      <c r="E6685" s="23"/>
    </row>
    <row r="6686" spans="1:5" ht="20" customHeight="1">
      <c r="A6686" s="19" t="s">
        <v>11619</v>
      </c>
      <c r="B6686" s="20" t="s">
        <v>11620</v>
      </c>
      <c r="C6686" s="21" t="s">
        <v>296</v>
      </c>
      <c r="D6686" s="22">
        <v>25</v>
      </c>
      <c r="E6686" s="23"/>
    </row>
    <row r="6687" spans="1:5" ht="20" customHeight="1">
      <c r="A6687" s="19" t="s">
        <v>11621</v>
      </c>
      <c r="B6687" s="20" t="s">
        <v>11622</v>
      </c>
      <c r="C6687" s="21" t="s">
        <v>345</v>
      </c>
      <c r="D6687" s="22">
        <v>66</v>
      </c>
      <c r="E6687" s="23"/>
    </row>
    <row r="6688" spans="1:5" ht="20" customHeight="1">
      <c r="A6688" s="19" t="s">
        <v>11623</v>
      </c>
      <c r="B6688" s="20" t="s">
        <v>11624</v>
      </c>
      <c r="C6688" s="21" t="s">
        <v>345</v>
      </c>
      <c r="D6688" s="22">
        <v>65</v>
      </c>
      <c r="E6688" s="23"/>
    </row>
    <row r="6689" spans="1:5" ht="20" customHeight="1">
      <c r="A6689" s="19" t="s">
        <v>11625</v>
      </c>
      <c r="B6689" s="20" t="s">
        <v>11624</v>
      </c>
      <c r="C6689" s="21" t="s">
        <v>345</v>
      </c>
      <c r="D6689" s="22">
        <v>65</v>
      </c>
      <c r="E6689" s="23"/>
    </row>
    <row r="6690" spans="1:5" ht="20" customHeight="1">
      <c r="A6690" s="19" t="s">
        <v>11626</v>
      </c>
      <c r="B6690" s="20" t="s">
        <v>11627</v>
      </c>
      <c r="C6690" s="21" t="s">
        <v>345</v>
      </c>
      <c r="D6690" s="22">
        <v>66</v>
      </c>
      <c r="E6690" s="23"/>
    </row>
    <row r="6691" spans="1:5" ht="20" customHeight="1">
      <c r="A6691" s="19" t="s">
        <v>11628</v>
      </c>
      <c r="B6691" s="20" t="s">
        <v>11629</v>
      </c>
      <c r="C6691" s="21" t="s">
        <v>345</v>
      </c>
      <c r="D6691" s="22">
        <v>66</v>
      </c>
      <c r="E6691" s="23"/>
    </row>
    <row r="6692" spans="1:5" ht="20" customHeight="1">
      <c r="A6692" s="19" t="s">
        <v>11630</v>
      </c>
      <c r="B6692" s="20" t="s">
        <v>11631</v>
      </c>
      <c r="C6692" s="21" t="s">
        <v>345</v>
      </c>
      <c r="D6692" s="22">
        <v>66</v>
      </c>
      <c r="E6692" s="23"/>
    </row>
    <row r="6693" spans="1:5" ht="20" customHeight="1">
      <c r="A6693" s="19" t="s">
        <v>11632</v>
      </c>
      <c r="B6693" s="20" t="s">
        <v>11631</v>
      </c>
      <c r="C6693" s="21" t="s">
        <v>345</v>
      </c>
      <c r="D6693" s="22">
        <v>66</v>
      </c>
      <c r="E6693" s="23"/>
    </row>
    <row r="6694" spans="1:5" ht="20" customHeight="1">
      <c r="A6694" s="19" t="s">
        <v>11633</v>
      </c>
      <c r="B6694" s="20" t="s">
        <v>11634</v>
      </c>
      <c r="C6694" s="21" t="s">
        <v>296</v>
      </c>
      <c r="D6694" s="22">
        <v>30</v>
      </c>
      <c r="E6694" s="23"/>
    </row>
    <row r="6695" spans="1:5" ht="20" customHeight="1">
      <c r="A6695" s="19" t="s">
        <v>11635</v>
      </c>
      <c r="B6695" s="20" t="s">
        <v>11636</v>
      </c>
      <c r="C6695" s="21" t="s">
        <v>345</v>
      </c>
      <c r="D6695" s="22">
        <v>66</v>
      </c>
      <c r="E6695" s="23"/>
    </row>
    <row r="6696" spans="1:5" ht="20" customHeight="1">
      <c r="A6696" s="19" t="s">
        <v>11637</v>
      </c>
      <c r="B6696" s="20" t="s">
        <v>11638</v>
      </c>
      <c r="C6696" s="21" t="s">
        <v>345</v>
      </c>
      <c r="D6696" s="22">
        <v>65</v>
      </c>
      <c r="E6696" s="23"/>
    </row>
    <row r="6697" spans="1:5" ht="20" customHeight="1">
      <c r="A6697" s="19" t="s">
        <v>11639</v>
      </c>
      <c r="B6697" s="24">
        <v>100</v>
      </c>
      <c r="C6697" s="21" t="s">
        <v>345</v>
      </c>
      <c r="D6697" s="22">
        <v>66</v>
      </c>
      <c r="E6697" s="23"/>
    </row>
    <row r="6698" spans="1:5" ht="20" customHeight="1">
      <c r="A6698" s="19" t="s">
        <v>11640</v>
      </c>
      <c r="B6698" s="20" t="s">
        <v>11641</v>
      </c>
      <c r="C6698" s="21" t="s">
        <v>345</v>
      </c>
      <c r="D6698" s="22">
        <v>66</v>
      </c>
      <c r="E6698" s="23"/>
    </row>
    <row r="6699" spans="1:5" ht="20" customHeight="1">
      <c r="A6699" s="19" t="s">
        <v>11642</v>
      </c>
      <c r="B6699" s="20" t="s">
        <v>11643</v>
      </c>
      <c r="C6699" s="21" t="s">
        <v>296</v>
      </c>
      <c r="D6699" s="22">
        <v>48</v>
      </c>
      <c r="E6699" s="23"/>
    </row>
    <row r="6700" spans="1:5" ht="20" customHeight="1">
      <c r="A6700" s="19" t="s">
        <v>11644</v>
      </c>
      <c r="B6700" s="20" t="s">
        <v>11645</v>
      </c>
      <c r="C6700" s="21" t="s">
        <v>296</v>
      </c>
      <c r="D6700" s="22">
        <v>45</v>
      </c>
      <c r="E6700" s="23"/>
    </row>
    <row r="6701" spans="1:5" ht="20" customHeight="1">
      <c r="A6701" s="19" t="s">
        <v>11646</v>
      </c>
      <c r="B6701" s="20" t="s">
        <v>11647</v>
      </c>
      <c r="C6701" s="21" t="s">
        <v>345</v>
      </c>
      <c r="D6701" s="22">
        <v>64</v>
      </c>
      <c r="E6701" s="23"/>
    </row>
    <row r="6702" spans="1:5" ht="20" customHeight="1">
      <c r="A6702" s="19" t="s">
        <v>11648</v>
      </c>
      <c r="B6702" s="20" t="s">
        <v>11649</v>
      </c>
      <c r="C6702" s="21" t="s">
        <v>296</v>
      </c>
      <c r="D6702" s="22">
        <v>42</v>
      </c>
      <c r="E6702" s="23"/>
    </row>
    <row r="6703" spans="1:5" ht="20" customHeight="1">
      <c r="A6703" s="19" t="s">
        <v>11650</v>
      </c>
      <c r="B6703" s="20" t="s">
        <v>11651</v>
      </c>
      <c r="C6703" s="21" t="s">
        <v>345</v>
      </c>
      <c r="D6703" s="22">
        <v>66</v>
      </c>
      <c r="E6703" s="23"/>
    </row>
    <row r="6704" spans="1:5" ht="20" customHeight="1">
      <c r="A6704" s="19" t="s">
        <v>11652</v>
      </c>
      <c r="B6704" s="20" t="s">
        <v>11651</v>
      </c>
      <c r="C6704" s="21" t="s">
        <v>345</v>
      </c>
      <c r="D6704" s="22">
        <v>66</v>
      </c>
      <c r="E6704" s="23"/>
    </row>
    <row r="6705" spans="1:5" ht="20" customHeight="1">
      <c r="A6705" s="19" t="s">
        <v>11653</v>
      </c>
      <c r="B6705" s="20" t="s">
        <v>11654</v>
      </c>
      <c r="C6705" s="21" t="s">
        <v>296</v>
      </c>
      <c r="D6705" s="22">
        <v>37</v>
      </c>
      <c r="E6705" s="23"/>
    </row>
    <row r="6706" spans="1:5" ht="20" customHeight="1">
      <c r="A6706" s="19" t="s">
        <v>11655</v>
      </c>
      <c r="B6706" s="20" t="s">
        <v>11656</v>
      </c>
      <c r="C6706" s="21" t="s">
        <v>345</v>
      </c>
      <c r="D6706" s="22">
        <v>66</v>
      </c>
      <c r="E6706" s="23"/>
    </row>
    <row r="6707" spans="1:5" ht="20" customHeight="1">
      <c r="A6707" s="19" t="s">
        <v>11657</v>
      </c>
      <c r="B6707" s="20" t="s">
        <v>11658</v>
      </c>
      <c r="C6707" s="21" t="s">
        <v>345</v>
      </c>
      <c r="D6707" s="22">
        <v>65</v>
      </c>
      <c r="E6707" s="23"/>
    </row>
    <row r="6708" spans="1:5" ht="20" customHeight="1">
      <c r="A6708" s="19" t="s">
        <v>11659</v>
      </c>
      <c r="B6708" s="24">
        <v>100</v>
      </c>
      <c r="C6708" s="21" t="s">
        <v>345</v>
      </c>
      <c r="D6708" s="22">
        <v>67</v>
      </c>
      <c r="E6708" s="23"/>
    </row>
    <row r="6709" spans="1:5" ht="20" customHeight="1">
      <c r="A6709" s="19" t="s">
        <v>11660</v>
      </c>
      <c r="B6709" s="20" t="s">
        <v>11661</v>
      </c>
      <c r="C6709" s="21" t="s">
        <v>345</v>
      </c>
      <c r="D6709" s="22">
        <v>66</v>
      </c>
      <c r="E6709" s="23"/>
    </row>
    <row r="6710" spans="1:5" ht="20" customHeight="1">
      <c r="A6710" s="19" t="s">
        <v>11662</v>
      </c>
      <c r="B6710" s="20" t="s">
        <v>11663</v>
      </c>
      <c r="C6710" s="21" t="s">
        <v>296</v>
      </c>
      <c r="D6710" s="22">
        <v>56</v>
      </c>
      <c r="E6710" s="23"/>
    </row>
    <row r="6711" spans="1:5" ht="20" customHeight="1">
      <c r="A6711" s="19" t="s">
        <v>11664</v>
      </c>
      <c r="B6711" s="20" t="s">
        <v>11665</v>
      </c>
      <c r="C6711" s="21" t="s">
        <v>296</v>
      </c>
      <c r="D6711" s="22">
        <v>17</v>
      </c>
      <c r="E6711" s="23"/>
    </row>
    <row r="6712" spans="1:5" ht="20" customHeight="1">
      <c r="A6712" s="19" t="s">
        <v>11666</v>
      </c>
      <c r="B6712" s="20" t="s">
        <v>11667</v>
      </c>
      <c r="C6712" s="21" t="s">
        <v>296</v>
      </c>
      <c r="D6712" s="22">
        <v>61</v>
      </c>
      <c r="E6712" s="23"/>
    </row>
    <row r="6713" spans="1:5" ht="20" customHeight="1">
      <c r="A6713" s="19" t="s">
        <v>11668</v>
      </c>
      <c r="B6713" s="20" t="s">
        <v>11669</v>
      </c>
      <c r="C6713" s="21" t="s">
        <v>296</v>
      </c>
      <c r="D6713" s="22">
        <v>50</v>
      </c>
      <c r="E6713" s="23"/>
    </row>
    <row r="6714" spans="1:5" ht="20" customHeight="1">
      <c r="A6714" s="19" t="s">
        <v>11670</v>
      </c>
      <c r="B6714" s="20" t="s">
        <v>11671</v>
      </c>
      <c r="C6714" s="21" t="s">
        <v>345</v>
      </c>
      <c r="D6714" s="22">
        <v>66</v>
      </c>
      <c r="E6714" s="23"/>
    </row>
    <row r="6715" spans="1:5" ht="20" customHeight="1">
      <c r="A6715" s="19" t="s">
        <v>11672</v>
      </c>
      <c r="B6715" s="20" t="s">
        <v>11673</v>
      </c>
      <c r="C6715" s="21" t="s">
        <v>296</v>
      </c>
      <c r="D6715" s="22">
        <v>21</v>
      </c>
      <c r="E6715" s="23"/>
    </row>
    <row r="6716" spans="1:5" ht="20" customHeight="1">
      <c r="A6716" s="19" t="s">
        <v>11674</v>
      </c>
      <c r="B6716" s="20" t="s">
        <v>11675</v>
      </c>
      <c r="C6716" s="21" t="s">
        <v>345</v>
      </c>
      <c r="D6716" s="22">
        <v>66</v>
      </c>
      <c r="E6716" s="23"/>
    </row>
    <row r="6717" spans="1:5" ht="20" customHeight="1">
      <c r="A6717" s="19" t="s">
        <v>11676</v>
      </c>
      <c r="B6717" s="20" t="s">
        <v>11675</v>
      </c>
      <c r="C6717" s="21" t="s">
        <v>345</v>
      </c>
      <c r="D6717" s="22">
        <v>66</v>
      </c>
      <c r="E6717" s="23"/>
    </row>
    <row r="6718" spans="1:5" ht="20" customHeight="1">
      <c r="A6718" s="19" t="s">
        <v>11677</v>
      </c>
      <c r="B6718" s="20" t="s">
        <v>11678</v>
      </c>
      <c r="C6718" s="21" t="s">
        <v>296</v>
      </c>
      <c r="D6718" s="22">
        <v>31</v>
      </c>
      <c r="E6718" s="23"/>
    </row>
    <row r="6719" spans="1:5" ht="20" customHeight="1">
      <c r="A6719" s="19" t="s">
        <v>11679</v>
      </c>
      <c r="B6719" s="20" t="s">
        <v>11678</v>
      </c>
      <c r="C6719" s="21" t="s">
        <v>296</v>
      </c>
      <c r="D6719" s="22">
        <v>31</v>
      </c>
      <c r="E6719" s="23"/>
    </row>
    <row r="6720" spans="1:5" ht="20" customHeight="1">
      <c r="A6720" s="19" t="s">
        <v>11680</v>
      </c>
      <c r="B6720" s="20" t="s">
        <v>11678</v>
      </c>
      <c r="C6720" s="21" t="s">
        <v>296</v>
      </c>
      <c r="D6720" s="22">
        <v>31</v>
      </c>
      <c r="E6720" s="23"/>
    </row>
    <row r="6721" spans="1:5" ht="20" customHeight="1">
      <c r="A6721" s="19" t="s">
        <v>11681</v>
      </c>
      <c r="B6721" s="20" t="s">
        <v>11682</v>
      </c>
      <c r="C6721" s="21" t="s">
        <v>345</v>
      </c>
      <c r="D6721" s="22">
        <v>66</v>
      </c>
      <c r="E6721" s="23"/>
    </row>
    <row r="6722" spans="1:5" ht="20" customHeight="1">
      <c r="A6722" s="19" t="s">
        <v>11683</v>
      </c>
      <c r="B6722" s="20" t="s">
        <v>11684</v>
      </c>
      <c r="C6722" s="21" t="s">
        <v>296</v>
      </c>
      <c r="D6722" s="22">
        <v>46</v>
      </c>
      <c r="E6722" s="23"/>
    </row>
    <row r="6723" spans="1:5" ht="20" customHeight="1">
      <c r="A6723" s="19" t="s">
        <v>11685</v>
      </c>
      <c r="B6723" s="20" t="s">
        <v>11686</v>
      </c>
      <c r="C6723" s="21" t="s">
        <v>345</v>
      </c>
      <c r="D6723" s="22">
        <v>65</v>
      </c>
      <c r="E6723" s="23"/>
    </row>
    <row r="6724" spans="1:5" ht="20" customHeight="1">
      <c r="A6724" s="19" t="s">
        <v>11687</v>
      </c>
      <c r="B6724" s="20" t="s">
        <v>11688</v>
      </c>
      <c r="C6724" s="21" t="s">
        <v>296</v>
      </c>
      <c r="D6724" s="22">
        <v>43</v>
      </c>
      <c r="E6724" s="23"/>
    </row>
    <row r="6725" spans="1:5" ht="20" customHeight="1">
      <c r="A6725" s="19" t="s">
        <v>11689</v>
      </c>
      <c r="B6725" s="20" t="s">
        <v>11690</v>
      </c>
      <c r="C6725" s="21" t="s">
        <v>296</v>
      </c>
      <c r="D6725" s="22">
        <v>38</v>
      </c>
      <c r="E6725" s="23"/>
    </row>
    <row r="6726" spans="1:5" ht="20" customHeight="1">
      <c r="A6726" s="19" t="s">
        <v>11691</v>
      </c>
      <c r="B6726" s="20" t="s">
        <v>11692</v>
      </c>
      <c r="C6726" s="21" t="s">
        <v>345</v>
      </c>
      <c r="D6726" s="22">
        <v>66</v>
      </c>
      <c r="E6726" s="23"/>
    </row>
    <row r="6727" spans="1:5" ht="20" customHeight="1">
      <c r="A6727" s="19" t="s">
        <v>11693</v>
      </c>
      <c r="B6727" s="20" t="s">
        <v>11694</v>
      </c>
      <c r="C6727" s="21" t="s">
        <v>296</v>
      </c>
      <c r="D6727" s="22">
        <v>18</v>
      </c>
      <c r="E6727" s="23"/>
    </row>
    <row r="6728" spans="1:5" ht="20" customHeight="1">
      <c r="A6728" s="19" t="s">
        <v>11695</v>
      </c>
      <c r="B6728" s="20" t="s">
        <v>11696</v>
      </c>
      <c r="C6728" s="21" t="s">
        <v>296</v>
      </c>
      <c r="D6728" s="22">
        <v>62</v>
      </c>
      <c r="E6728" s="23"/>
    </row>
    <row r="6729" spans="1:5" ht="20" customHeight="1">
      <c r="A6729" s="19" t="s">
        <v>11697</v>
      </c>
      <c r="B6729" s="20" t="s">
        <v>11698</v>
      </c>
      <c r="C6729" s="21" t="s">
        <v>296</v>
      </c>
      <c r="D6729" s="22">
        <v>51</v>
      </c>
      <c r="E6729" s="23"/>
    </row>
    <row r="6730" spans="1:5" ht="20" customHeight="1">
      <c r="A6730" s="19" t="s">
        <v>11699</v>
      </c>
      <c r="B6730" s="20" t="s">
        <v>11700</v>
      </c>
      <c r="C6730" s="21" t="s">
        <v>296</v>
      </c>
      <c r="D6730" s="22">
        <v>22</v>
      </c>
      <c r="E6730" s="23"/>
    </row>
    <row r="6731" spans="1:5" ht="20" customHeight="1">
      <c r="A6731" s="19" t="s">
        <v>11701</v>
      </c>
      <c r="B6731" s="20" t="s">
        <v>11700</v>
      </c>
      <c r="C6731" s="21" t="s">
        <v>296</v>
      </c>
      <c r="D6731" s="22">
        <v>22</v>
      </c>
      <c r="E6731" s="23"/>
    </row>
    <row r="6732" spans="1:5" ht="20" customHeight="1">
      <c r="A6732" s="19" t="s">
        <v>11702</v>
      </c>
      <c r="B6732" s="20" t="s">
        <v>11700</v>
      </c>
      <c r="C6732" s="21" t="s">
        <v>296</v>
      </c>
      <c r="D6732" s="22">
        <v>22</v>
      </c>
      <c r="E6732" s="23"/>
    </row>
    <row r="6733" spans="1:5" ht="20" customHeight="1">
      <c r="A6733" s="19" t="s">
        <v>11703</v>
      </c>
      <c r="B6733" s="20" t="s">
        <v>11700</v>
      </c>
      <c r="C6733" s="21" t="s">
        <v>296</v>
      </c>
      <c r="D6733" s="22">
        <v>22</v>
      </c>
      <c r="E6733" s="23"/>
    </row>
    <row r="6734" spans="1:5" ht="20" customHeight="1">
      <c r="A6734" s="19" t="s">
        <v>11704</v>
      </c>
      <c r="B6734" s="20" t="s">
        <v>11700</v>
      </c>
      <c r="C6734" s="21" t="s">
        <v>296</v>
      </c>
      <c r="D6734" s="22">
        <v>22</v>
      </c>
      <c r="E6734" s="23"/>
    </row>
    <row r="6735" spans="1:5" ht="20" customHeight="1">
      <c r="A6735" s="19" t="s">
        <v>11705</v>
      </c>
      <c r="B6735" s="20" t="s">
        <v>11706</v>
      </c>
      <c r="C6735" s="21" t="s">
        <v>345</v>
      </c>
      <c r="D6735" s="22">
        <v>66</v>
      </c>
      <c r="E6735" s="23"/>
    </row>
    <row r="6736" spans="1:5" ht="20" customHeight="1">
      <c r="A6736" s="19" t="s">
        <v>11707</v>
      </c>
      <c r="B6736" s="20" t="s">
        <v>11708</v>
      </c>
      <c r="C6736" s="21" t="s">
        <v>296</v>
      </c>
      <c r="D6736" s="22">
        <v>39</v>
      </c>
      <c r="E6736" s="23"/>
    </row>
    <row r="6737" spans="1:5" ht="20" customHeight="1">
      <c r="A6737" s="19" t="s">
        <v>11709</v>
      </c>
      <c r="B6737" s="20" t="s">
        <v>11710</v>
      </c>
      <c r="C6737" s="21" t="s">
        <v>296</v>
      </c>
      <c r="D6737" s="22">
        <v>19</v>
      </c>
      <c r="E6737" s="23"/>
    </row>
    <row r="6738" spans="1:5" ht="20" customHeight="1">
      <c r="A6738" s="19" t="s">
        <v>11711</v>
      </c>
      <c r="B6738" s="20" t="s">
        <v>11712</v>
      </c>
      <c r="C6738" s="21" t="s">
        <v>139</v>
      </c>
      <c r="D6738" s="22">
        <v>63</v>
      </c>
      <c r="E6738" s="23"/>
    </row>
    <row r="6739" spans="1:5" ht="20" customHeight="1">
      <c r="A6739" s="19" t="s">
        <v>11713</v>
      </c>
      <c r="B6739" s="20" t="s">
        <v>11714</v>
      </c>
      <c r="C6739" s="21" t="s">
        <v>296</v>
      </c>
      <c r="D6739" s="22">
        <v>52</v>
      </c>
      <c r="E6739" s="23"/>
    </row>
    <row r="6740" spans="1:5" ht="20" customHeight="1">
      <c r="A6740" s="19" t="s">
        <v>11715</v>
      </c>
      <c r="B6740" s="20" t="s">
        <v>11716</v>
      </c>
      <c r="C6740" s="21" t="s">
        <v>296</v>
      </c>
      <c r="D6740" s="22">
        <v>40</v>
      </c>
      <c r="E6740" s="23"/>
    </row>
    <row r="6741" spans="1:5" ht="20" customHeight="1">
      <c r="A6741" s="19" t="s">
        <v>11717</v>
      </c>
      <c r="B6741" s="20" t="s">
        <v>11718</v>
      </c>
      <c r="C6741" s="21" t="s">
        <v>345</v>
      </c>
      <c r="D6741" s="22">
        <v>66</v>
      </c>
      <c r="E6741" s="23"/>
    </row>
    <row r="6742" spans="1:5" ht="20" customHeight="1">
      <c r="A6742" s="19" t="s">
        <v>11719</v>
      </c>
      <c r="B6742" s="20" t="s">
        <v>11718</v>
      </c>
      <c r="C6742" s="21" t="s">
        <v>345</v>
      </c>
      <c r="D6742" s="22">
        <v>66</v>
      </c>
      <c r="E6742" s="23"/>
    </row>
    <row r="6743" spans="1:5" ht="20" customHeight="1">
      <c r="A6743" s="19" t="s">
        <v>11720</v>
      </c>
      <c r="B6743" s="20" t="s">
        <v>11721</v>
      </c>
      <c r="C6743" s="21" t="s">
        <v>345</v>
      </c>
      <c r="D6743" s="22">
        <v>65</v>
      </c>
      <c r="E6743" s="23"/>
    </row>
    <row r="6744" spans="1:5" ht="20" customHeight="1">
      <c r="A6744" s="19" t="s">
        <v>11722</v>
      </c>
      <c r="B6744" s="20" t="s">
        <v>11721</v>
      </c>
      <c r="C6744" s="21" t="s">
        <v>345</v>
      </c>
      <c r="D6744" s="22">
        <v>65</v>
      </c>
      <c r="E6744" s="23"/>
    </row>
    <row r="6745" spans="1:5" ht="20" customHeight="1">
      <c r="A6745" s="19" t="s">
        <v>11723</v>
      </c>
      <c r="B6745" s="20" t="s">
        <v>11724</v>
      </c>
      <c r="C6745" s="21" t="s">
        <v>296</v>
      </c>
      <c r="D6745" s="22">
        <v>33</v>
      </c>
      <c r="E6745" s="23"/>
    </row>
    <row r="6746" spans="1:5" ht="20" customHeight="1">
      <c r="A6746" s="19" t="s">
        <v>11725</v>
      </c>
      <c r="B6746" s="20" t="s">
        <v>11726</v>
      </c>
      <c r="C6746" s="21" t="s">
        <v>345</v>
      </c>
      <c r="D6746" s="22">
        <v>66</v>
      </c>
      <c r="E6746" s="23"/>
    </row>
    <row r="6747" spans="1:5" ht="20" customHeight="1">
      <c r="A6747" s="19" t="s">
        <v>11727</v>
      </c>
      <c r="B6747" s="24">
        <v>100</v>
      </c>
      <c r="C6747" s="21" t="s">
        <v>345</v>
      </c>
      <c r="D6747" s="22">
        <v>67</v>
      </c>
      <c r="E6747" s="23"/>
    </row>
    <row r="6748" spans="1:5" ht="20" customHeight="1">
      <c r="A6748" s="19" t="s">
        <v>11728</v>
      </c>
      <c r="B6748" s="20" t="s">
        <v>11729</v>
      </c>
      <c r="C6748" s="21" t="s">
        <v>296</v>
      </c>
      <c r="D6748" s="22">
        <v>27</v>
      </c>
      <c r="E6748" s="23"/>
    </row>
    <row r="6749" spans="1:5" ht="20" customHeight="1">
      <c r="A6749" s="19" t="s">
        <v>11730</v>
      </c>
      <c r="B6749" s="20" t="s">
        <v>11731</v>
      </c>
      <c r="C6749" s="21" t="s">
        <v>345</v>
      </c>
      <c r="D6749" s="22">
        <v>64</v>
      </c>
      <c r="E6749" s="23"/>
    </row>
    <row r="6750" spans="1:5" ht="20" customHeight="1">
      <c r="A6750" s="19" t="s">
        <v>11732</v>
      </c>
      <c r="B6750" s="20" t="s">
        <v>11733</v>
      </c>
      <c r="C6750" s="21" t="s">
        <v>345</v>
      </c>
      <c r="D6750" s="22">
        <v>66</v>
      </c>
      <c r="E6750" s="23"/>
    </row>
    <row r="6751" spans="1:5" ht="20" customHeight="1">
      <c r="A6751" s="19" t="s">
        <v>11734</v>
      </c>
      <c r="B6751" s="20" t="s">
        <v>11735</v>
      </c>
      <c r="C6751" s="21" t="s">
        <v>345</v>
      </c>
      <c r="D6751" s="22">
        <v>66</v>
      </c>
      <c r="E6751" s="23"/>
    </row>
    <row r="6752" spans="1:5" ht="20" customHeight="1">
      <c r="A6752" s="19" t="s">
        <v>11736</v>
      </c>
      <c r="B6752" s="20" t="s">
        <v>11737</v>
      </c>
      <c r="C6752" s="21" t="s">
        <v>345</v>
      </c>
      <c r="D6752" s="22">
        <v>66</v>
      </c>
      <c r="E6752" s="23"/>
    </row>
    <row r="6753" spans="1:5" ht="20" customHeight="1">
      <c r="A6753" s="19" t="s">
        <v>11738</v>
      </c>
      <c r="B6753" s="20" t="s">
        <v>11737</v>
      </c>
      <c r="C6753" s="21" t="s">
        <v>345</v>
      </c>
      <c r="D6753" s="22">
        <v>66</v>
      </c>
      <c r="E6753" s="23"/>
    </row>
    <row r="6754" spans="1:5" ht="20" customHeight="1">
      <c r="A6754" s="19" t="s">
        <v>11739</v>
      </c>
      <c r="B6754" s="20" t="s">
        <v>11740</v>
      </c>
      <c r="C6754" s="21" t="s">
        <v>296</v>
      </c>
      <c r="D6754" s="22">
        <v>34</v>
      </c>
      <c r="E6754" s="23"/>
    </row>
    <row r="6755" spans="1:5" ht="20" customHeight="1">
      <c r="A6755" s="19" t="s">
        <v>11741</v>
      </c>
      <c r="B6755" s="20" t="s">
        <v>11742</v>
      </c>
      <c r="C6755" s="21" t="s">
        <v>296</v>
      </c>
      <c r="D6755" s="22">
        <v>28</v>
      </c>
      <c r="E6755" s="23"/>
    </row>
    <row r="6756" spans="1:5" ht="20" customHeight="1">
      <c r="A6756" s="19" t="s">
        <v>11743</v>
      </c>
      <c r="B6756" s="24">
        <v>100</v>
      </c>
      <c r="C6756" s="21" t="s">
        <v>345</v>
      </c>
      <c r="D6756" s="22">
        <v>65</v>
      </c>
      <c r="E6756" s="23"/>
    </row>
    <row r="6757" spans="1:5" ht="20" customHeight="1">
      <c r="A6757" s="19" t="s">
        <v>11744</v>
      </c>
      <c r="B6757" s="20" t="s">
        <v>11745</v>
      </c>
      <c r="C6757" s="21" t="s">
        <v>345</v>
      </c>
      <c r="D6757" s="22">
        <v>67</v>
      </c>
      <c r="E6757" s="23"/>
    </row>
    <row r="6758" spans="1:5" ht="20" customHeight="1">
      <c r="A6758" s="19" t="s">
        <v>11746</v>
      </c>
      <c r="B6758" s="20" t="s">
        <v>11747</v>
      </c>
      <c r="C6758" s="21" t="s">
        <v>345</v>
      </c>
      <c r="D6758" s="22">
        <v>66</v>
      </c>
      <c r="E6758" s="23"/>
    </row>
    <row r="6759" spans="1:5" ht="20" customHeight="1">
      <c r="A6759" s="19" t="s">
        <v>11748</v>
      </c>
      <c r="B6759" s="24">
        <v>100</v>
      </c>
      <c r="C6759" s="21" t="s">
        <v>345</v>
      </c>
      <c r="D6759" s="22">
        <v>66</v>
      </c>
      <c r="E6759" s="23"/>
    </row>
    <row r="6760" spans="1:5" ht="20" customHeight="1">
      <c r="A6760" s="19" t="s">
        <v>11749</v>
      </c>
      <c r="B6760" s="24">
        <v>100</v>
      </c>
      <c r="C6760" s="21" t="s">
        <v>345</v>
      </c>
      <c r="D6760" s="22">
        <v>67</v>
      </c>
      <c r="E6760" s="23"/>
    </row>
    <row r="6761" spans="1:5" ht="20" customHeight="1">
      <c r="A6761" s="19" t="s">
        <v>11750</v>
      </c>
      <c r="B6761" s="20" t="s">
        <v>11751</v>
      </c>
      <c r="C6761" s="21" t="s">
        <v>345</v>
      </c>
      <c r="D6761" s="22">
        <v>66</v>
      </c>
      <c r="E6761" s="23"/>
    </row>
    <row r="6762" spans="1:5" ht="20" customHeight="1">
      <c r="A6762" s="19" t="s">
        <v>11752</v>
      </c>
      <c r="B6762" s="20" t="s">
        <v>11753</v>
      </c>
      <c r="C6762" s="21" t="s">
        <v>139</v>
      </c>
      <c r="D6762" s="22">
        <v>63</v>
      </c>
      <c r="E6762" s="23"/>
    </row>
    <row r="6763" spans="1:5" ht="20" customHeight="1">
      <c r="A6763" s="19" t="s">
        <v>11754</v>
      </c>
      <c r="B6763" s="24">
        <v>100</v>
      </c>
      <c r="C6763" s="21" t="s">
        <v>345</v>
      </c>
      <c r="D6763" s="22">
        <v>66</v>
      </c>
      <c r="E6763" s="23"/>
    </row>
    <row r="6764" spans="1:5" ht="20" customHeight="1">
      <c r="A6764" s="19" t="s">
        <v>11755</v>
      </c>
      <c r="B6764" s="24">
        <v>100</v>
      </c>
      <c r="C6764" s="21" t="s">
        <v>345</v>
      </c>
      <c r="D6764" s="22">
        <v>66</v>
      </c>
      <c r="E6764" s="23"/>
    </row>
    <row r="6765" spans="1:5" ht="20" customHeight="1">
      <c r="A6765" s="19" t="s">
        <v>11756</v>
      </c>
      <c r="B6765" s="24">
        <v>100</v>
      </c>
      <c r="C6765" s="21" t="s">
        <v>345</v>
      </c>
      <c r="D6765" s="22">
        <v>65</v>
      </c>
      <c r="E6765" s="23"/>
    </row>
    <row r="6766" spans="1:5" ht="20" customHeight="1">
      <c r="A6766" s="19" t="s">
        <v>11757</v>
      </c>
      <c r="B6766" s="24">
        <v>100</v>
      </c>
      <c r="C6766" s="21" t="s">
        <v>345</v>
      </c>
      <c r="D6766" s="22">
        <v>66</v>
      </c>
      <c r="E6766" s="23"/>
    </row>
    <row r="6767" spans="1:5" ht="20" customHeight="1">
      <c r="A6767" s="19" t="s">
        <v>11758</v>
      </c>
      <c r="B6767" s="24">
        <v>100</v>
      </c>
      <c r="C6767" s="21" t="s">
        <v>345</v>
      </c>
      <c r="D6767" s="22">
        <v>66</v>
      </c>
      <c r="E6767" s="23"/>
    </row>
    <row r="6768" spans="1:5" ht="20" customHeight="1">
      <c r="A6768" s="19" t="s">
        <v>11759</v>
      </c>
      <c r="B6768" s="24">
        <v>100</v>
      </c>
      <c r="C6768" s="21" t="s">
        <v>345</v>
      </c>
      <c r="D6768" s="22">
        <v>66</v>
      </c>
      <c r="E6768" s="23"/>
    </row>
    <row r="6769" spans="1:5" ht="20" customHeight="1">
      <c r="A6769" s="19" t="s">
        <v>11760</v>
      </c>
      <c r="B6769" s="20" t="s">
        <v>11761</v>
      </c>
      <c r="C6769" s="21" t="s">
        <v>345</v>
      </c>
      <c r="D6769" s="22">
        <v>66</v>
      </c>
      <c r="E6769" s="23"/>
    </row>
    <row r="6770" spans="1:5" ht="20" customHeight="1">
      <c r="A6770" s="19" t="s">
        <v>11762</v>
      </c>
      <c r="B6770" s="20" t="s">
        <v>11761</v>
      </c>
      <c r="C6770" s="21" t="s">
        <v>345</v>
      </c>
      <c r="D6770" s="22">
        <v>66</v>
      </c>
      <c r="E6770" s="23"/>
    </row>
    <row r="6771" spans="1:5" ht="20" customHeight="1">
      <c r="A6771" s="19" t="s">
        <v>11763</v>
      </c>
      <c r="B6771" s="20" t="s">
        <v>11761</v>
      </c>
      <c r="C6771" s="21" t="s">
        <v>345</v>
      </c>
      <c r="D6771" s="22">
        <v>66</v>
      </c>
      <c r="E6771" s="23"/>
    </row>
    <row r="6772" spans="1:5" ht="20" customHeight="1">
      <c r="A6772" s="19" t="s">
        <v>11764</v>
      </c>
      <c r="B6772" s="20" t="s">
        <v>11761</v>
      </c>
      <c r="C6772" s="21" t="s">
        <v>345</v>
      </c>
      <c r="D6772" s="22">
        <v>66</v>
      </c>
      <c r="E6772" s="23"/>
    </row>
    <row r="6773" spans="1:5" ht="20" customHeight="1">
      <c r="A6773" s="19" t="s">
        <v>11765</v>
      </c>
      <c r="B6773" s="20" t="s">
        <v>11766</v>
      </c>
      <c r="C6773" s="21" t="s">
        <v>296</v>
      </c>
      <c r="D6773" s="22">
        <v>25</v>
      </c>
      <c r="E6773" s="23"/>
    </row>
    <row r="6774" spans="1:5" ht="20" customHeight="1">
      <c r="A6774" s="19" t="s">
        <v>11767</v>
      </c>
      <c r="B6774" s="20" t="s">
        <v>11766</v>
      </c>
      <c r="C6774" s="21" t="s">
        <v>296</v>
      </c>
      <c r="D6774" s="22">
        <v>25</v>
      </c>
      <c r="E6774" s="23"/>
    </row>
    <row r="6775" spans="1:5" ht="20" customHeight="1">
      <c r="A6775" s="19" t="s">
        <v>11768</v>
      </c>
      <c r="B6775" s="20" t="s">
        <v>11769</v>
      </c>
      <c r="C6775" s="21" t="s">
        <v>345</v>
      </c>
      <c r="D6775" s="22">
        <v>65</v>
      </c>
      <c r="E6775" s="23"/>
    </row>
    <row r="6776" spans="1:5" ht="20" customHeight="1">
      <c r="A6776" s="19" t="s">
        <v>11770</v>
      </c>
      <c r="B6776" s="24">
        <v>100</v>
      </c>
      <c r="C6776" s="21" t="s">
        <v>345</v>
      </c>
      <c r="D6776" s="22">
        <v>67</v>
      </c>
      <c r="E6776" s="23"/>
    </row>
    <row r="6777" spans="1:5" ht="20" customHeight="1">
      <c r="A6777" s="19" t="s">
        <v>11771</v>
      </c>
      <c r="B6777" s="24">
        <v>100</v>
      </c>
      <c r="C6777" s="21" t="s">
        <v>345</v>
      </c>
      <c r="D6777" s="22">
        <v>67</v>
      </c>
      <c r="E6777" s="23"/>
    </row>
    <row r="6778" spans="1:5" ht="20" customHeight="1">
      <c r="A6778" s="19" t="s">
        <v>11772</v>
      </c>
      <c r="B6778" s="20" t="s">
        <v>11773</v>
      </c>
      <c r="C6778" s="21" t="s">
        <v>345</v>
      </c>
      <c r="D6778" s="22">
        <v>66</v>
      </c>
      <c r="E6778" s="23"/>
    </row>
    <row r="6779" spans="1:5" ht="20" customHeight="1">
      <c r="A6779" s="19" t="s">
        <v>11774</v>
      </c>
      <c r="B6779" s="20" t="s">
        <v>11775</v>
      </c>
      <c r="C6779" s="21" t="s">
        <v>345</v>
      </c>
      <c r="D6779" s="22">
        <v>66</v>
      </c>
      <c r="E6779" s="23"/>
    </row>
    <row r="6780" spans="1:5" ht="20" customHeight="1">
      <c r="A6780" s="19" t="s">
        <v>11776</v>
      </c>
      <c r="B6780" s="20" t="s">
        <v>11777</v>
      </c>
      <c r="C6780" s="21" t="s">
        <v>345</v>
      </c>
      <c r="D6780" s="22">
        <v>66</v>
      </c>
      <c r="E6780" s="23"/>
    </row>
    <row r="6781" spans="1:5" ht="20" customHeight="1">
      <c r="A6781" s="19" t="s">
        <v>11778</v>
      </c>
      <c r="B6781" s="20" t="s">
        <v>11779</v>
      </c>
      <c r="C6781" s="21" t="s">
        <v>296</v>
      </c>
      <c r="D6781" s="22">
        <v>46</v>
      </c>
      <c r="E6781" s="23"/>
    </row>
    <row r="6782" spans="1:5" ht="20" customHeight="1">
      <c r="A6782" s="19" t="s">
        <v>11780</v>
      </c>
      <c r="B6782" s="20" t="s">
        <v>11781</v>
      </c>
      <c r="C6782" s="21" t="s">
        <v>296</v>
      </c>
      <c r="D6782" s="22">
        <v>43</v>
      </c>
      <c r="E6782" s="23"/>
    </row>
    <row r="6783" spans="1:5" ht="20" customHeight="1">
      <c r="A6783" s="19" t="s">
        <v>11782</v>
      </c>
      <c r="B6783" s="20" t="s">
        <v>11783</v>
      </c>
      <c r="C6783" s="21" t="s">
        <v>296</v>
      </c>
      <c r="D6783" s="22">
        <v>62</v>
      </c>
      <c r="E6783" s="23"/>
    </row>
    <row r="6784" spans="1:5" ht="20" customHeight="1">
      <c r="A6784" s="19" t="s">
        <v>11784</v>
      </c>
      <c r="B6784" s="20" t="s">
        <v>11783</v>
      </c>
      <c r="C6784" s="21" t="s">
        <v>296</v>
      </c>
      <c r="D6784" s="22">
        <v>62</v>
      </c>
      <c r="E6784" s="23"/>
    </row>
    <row r="6785" spans="1:5" ht="20" customHeight="1">
      <c r="A6785" s="19" t="s">
        <v>11785</v>
      </c>
      <c r="B6785" s="20" t="s">
        <v>11786</v>
      </c>
      <c r="C6785" s="21" t="s">
        <v>296</v>
      </c>
      <c r="D6785" s="22">
        <v>52</v>
      </c>
      <c r="E6785" s="23"/>
    </row>
    <row r="6786" spans="1:5" ht="20" customHeight="1">
      <c r="A6786" s="19" t="s">
        <v>11787</v>
      </c>
      <c r="B6786" s="20" t="s">
        <v>11788</v>
      </c>
      <c r="C6786" s="21" t="s">
        <v>296</v>
      </c>
      <c r="D6786" s="22">
        <v>40</v>
      </c>
      <c r="E6786" s="23"/>
    </row>
    <row r="6787" spans="1:5" ht="20" customHeight="1">
      <c r="A6787" s="19" t="s">
        <v>11789</v>
      </c>
      <c r="B6787" s="20" t="s">
        <v>11790</v>
      </c>
      <c r="C6787" s="21" t="s">
        <v>296</v>
      </c>
      <c r="D6787" s="22">
        <v>13</v>
      </c>
      <c r="E6787" s="23"/>
    </row>
    <row r="6788" spans="1:5" ht="20" customHeight="1">
      <c r="A6788" s="19" t="s">
        <v>11791</v>
      </c>
      <c r="B6788" s="20" t="s">
        <v>11792</v>
      </c>
      <c r="C6788" s="21" t="s">
        <v>345</v>
      </c>
      <c r="D6788" s="22">
        <v>66</v>
      </c>
      <c r="E6788" s="23"/>
    </row>
    <row r="6789" spans="1:5" ht="20" customHeight="1">
      <c r="A6789" s="19" t="s">
        <v>11793</v>
      </c>
      <c r="B6789" s="20" t="s">
        <v>11792</v>
      </c>
      <c r="C6789" s="21" t="s">
        <v>345</v>
      </c>
      <c r="D6789" s="22">
        <v>66</v>
      </c>
      <c r="E6789" s="23"/>
    </row>
    <row r="6790" spans="1:5" ht="20" customHeight="1">
      <c r="A6790" s="19" t="s">
        <v>11794</v>
      </c>
      <c r="B6790" s="20" t="s">
        <v>11795</v>
      </c>
      <c r="C6790" s="21" t="s">
        <v>345</v>
      </c>
      <c r="D6790" s="22">
        <v>65</v>
      </c>
      <c r="E6790" s="23"/>
    </row>
    <row r="6791" spans="1:5" ht="20" customHeight="1">
      <c r="A6791" s="19" t="s">
        <v>11796</v>
      </c>
      <c r="B6791" s="20" t="s">
        <v>11795</v>
      </c>
      <c r="C6791" s="21" t="s">
        <v>345</v>
      </c>
      <c r="D6791" s="22">
        <v>65</v>
      </c>
      <c r="E6791" s="23"/>
    </row>
    <row r="6792" spans="1:5" ht="20" customHeight="1">
      <c r="A6792" s="19" t="s">
        <v>11797</v>
      </c>
      <c r="B6792" s="20" t="s">
        <v>11798</v>
      </c>
      <c r="C6792" s="21" t="s">
        <v>345</v>
      </c>
      <c r="D6792" s="22">
        <v>66</v>
      </c>
      <c r="E6792" s="23"/>
    </row>
    <row r="6793" spans="1:5" ht="20" customHeight="1">
      <c r="A6793" s="19" t="s">
        <v>11799</v>
      </c>
      <c r="B6793" s="20" t="s">
        <v>11800</v>
      </c>
      <c r="C6793" s="21" t="s">
        <v>345</v>
      </c>
      <c r="D6793" s="22">
        <v>64</v>
      </c>
      <c r="E6793" s="23"/>
    </row>
    <row r="6794" spans="1:5" ht="20" customHeight="1">
      <c r="A6794" s="19" t="s">
        <v>11801</v>
      </c>
      <c r="B6794" s="20" t="s">
        <v>11802</v>
      </c>
      <c r="C6794" s="21" t="s">
        <v>345</v>
      </c>
      <c r="D6794" s="22">
        <v>66</v>
      </c>
      <c r="E6794" s="23"/>
    </row>
    <row r="6795" spans="1:5" ht="20" customHeight="1">
      <c r="A6795" s="19" t="s">
        <v>11803</v>
      </c>
      <c r="B6795" s="20" t="s">
        <v>11804</v>
      </c>
      <c r="C6795" s="21" t="s">
        <v>345</v>
      </c>
      <c r="D6795" s="22">
        <v>66</v>
      </c>
      <c r="E6795" s="23"/>
    </row>
    <row r="6796" spans="1:5" ht="20" customHeight="1">
      <c r="A6796" s="19" t="s">
        <v>11805</v>
      </c>
      <c r="B6796" s="20" t="s">
        <v>11806</v>
      </c>
      <c r="C6796" s="21" t="s">
        <v>345</v>
      </c>
      <c r="D6796" s="22">
        <v>66</v>
      </c>
      <c r="E6796" s="23"/>
    </row>
    <row r="6797" spans="1:5" ht="20" customHeight="1">
      <c r="A6797" s="19" t="s">
        <v>11807</v>
      </c>
      <c r="B6797" s="20" t="s">
        <v>11806</v>
      </c>
      <c r="C6797" s="21" t="s">
        <v>345</v>
      </c>
      <c r="D6797" s="22">
        <v>66</v>
      </c>
      <c r="E6797" s="23"/>
    </row>
    <row r="6798" spans="1:5" ht="20" customHeight="1">
      <c r="A6798" s="19" t="s">
        <v>11808</v>
      </c>
      <c r="B6798" s="20" t="s">
        <v>11809</v>
      </c>
      <c r="C6798" s="21" t="s">
        <v>345</v>
      </c>
      <c r="D6798" s="22">
        <v>65</v>
      </c>
      <c r="E6798" s="23"/>
    </row>
    <row r="6799" spans="1:5" ht="20" customHeight="1">
      <c r="A6799" s="19" t="s">
        <v>11810</v>
      </c>
      <c r="B6799" s="20" t="s">
        <v>11811</v>
      </c>
      <c r="C6799" s="21" t="s">
        <v>296</v>
      </c>
      <c r="D6799" s="22">
        <v>35</v>
      </c>
      <c r="E6799" s="23"/>
    </row>
    <row r="6800" spans="1:5" ht="20" customHeight="1">
      <c r="A6800" s="19" t="s">
        <v>11812</v>
      </c>
      <c r="B6800" s="20" t="s">
        <v>11813</v>
      </c>
      <c r="C6800" s="21" t="s">
        <v>345</v>
      </c>
      <c r="D6800" s="22">
        <v>66</v>
      </c>
      <c r="E6800" s="23"/>
    </row>
    <row r="6801" spans="1:5" ht="20" customHeight="1">
      <c r="A6801" s="19" t="s">
        <v>11814</v>
      </c>
      <c r="B6801" s="20" t="s">
        <v>11815</v>
      </c>
      <c r="C6801" s="21" t="s">
        <v>345</v>
      </c>
      <c r="D6801" s="22">
        <v>67</v>
      </c>
      <c r="E6801" s="23"/>
    </row>
    <row r="6802" spans="1:5" ht="20" customHeight="1">
      <c r="A6802" s="19" t="s">
        <v>11816</v>
      </c>
      <c r="B6802" s="20" t="s">
        <v>11815</v>
      </c>
      <c r="C6802" s="21" t="s">
        <v>345</v>
      </c>
      <c r="D6802" s="22">
        <v>67</v>
      </c>
      <c r="E6802" s="23"/>
    </row>
    <row r="6803" spans="1:5" ht="20" customHeight="1">
      <c r="A6803" s="19" t="s">
        <v>11817</v>
      </c>
      <c r="B6803" s="20" t="s">
        <v>11818</v>
      </c>
      <c r="C6803" s="21" t="s">
        <v>345</v>
      </c>
      <c r="D6803" s="22">
        <v>66</v>
      </c>
      <c r="E6803" s="23"/>
    </row>
    <row r="6804" spans="1:5" ht="20" customHeight="1">
      <c r="A6804" s="19" t="s">
        <v>11819</v>
      </c>
      <c r="B6804" s="20" t="s">
        <v>11820</v>
      </c>
      <c r="C6804" s="21" t="s">
        <v>345</v>
      </c>
      <c r="D6804" s="22">
        <v>67</v>
      </c>
      <c r="E6804" s="23"/>
    </row>
    <row r="6805" spans="1:5" ht="20" customHeight="1">
      <c r="A6805" s="19" t="s">
        <v>11821</v>
      </c>
      <c r="B6805" s="20" t="s">
        <v>11820</v>
      </c>
      <c r="C6805" s="21" t="s">
        <v>345</v>
      </c>
      <c r="D6805" s="22">
        <v>67</v>
      </c>
      <c r="E6805" s="23"/>
    </row>
    <row r="6806" spans="1:5" ht="20" customHeight="1">
      <c r="A6806" s="19" t="s">
        <v>11822</v>
      </c>
      <c r="B6806" s="20" t="s">
        <v>11820</v>
      </c>
      <c r="C6806" s="21" t="s">
        <v>345</v>
      </c>
      <c r="D6806" s="22">
        <v>67</v>
      </c>
      <c r="E6806" s="23"/>
    </row>
    <row r="6807" spans="1:5" ht="20" customHeight="1">
      <c r="A6807" s="19" t="s">
        <v>11823</v>
      </c>
      <c r="B6807" s="20" t="s">
        <v>11820</v>
      </c>
      <c r="C6807" s="21" t="s">
        <v>345</v>
      </c>
      <c r="D6807" s="22">
        <v>67</v>
      </c>
      <c r="E6807" s="23"/>
    </row>
    <row r="6808" spans="1:5" ht="20" customHeight="1">
      <c r="A6808" s="19" t="s">
        <v>11824</v>
      </c>
      <c r="B6808" s="20" t="s">
        <v>11825</v>
      </c>
      <c r="C6808" s="21" t="s">
        <v>345</v>
      </c>
      <c r="D6808" s="22">
        <v>66</v>
      </c>
      <c r="E6808" s="23"/>
    </row>
    <row r="6809" spans="1:5" ht="20" customHeight="1">
      <c r="A6809" s="19" t="s">
        <v>11826</v>
      </c>
      <c r="B6809" s="20" t="s">
        <v>11827</v>
      </c>
      <c r="C6809" s="21" t="s">
        <v>139</v>
      </c>
      <c r="D6809" s="22">
        <v>63</v>
      </c>
      <c r="E6809" s="23"/>
    </row>
    <row r="6810" spans="1:5" ht="20" customHeight="1">
      <c r="A6810" s="19" t="s">
        <v>11828</v>
      </c>
      <c r="B6810" s="20" t="s">
        <v>11829</v>
      </c>
      <c r="C6810" s="21" t="s">
        <v>296</v>
      </c>
      <c r="D6810" s="22">
        <v>53</v>
      </c>
      <c r="E6810" s="23"/>
    </row>
    <row r="6811" spans="1:5" ht="20" customHeight="1">
      <c r="A6811" s="19" t="s">
        <v>11830</v>
      </c>
      <c r="B6811" s="20" t="s">
        <v>11831</v>
      </c>
      <c r="C6811" s="21" t="s">
        <v>296</v>
      </c>
      <c r="D6811" s="22">
        <v>14</v>
      </c>
      <c r="E6811" s="23"/>
    </row>
    <row r="6812" spans="1:5" ht="20" customHeight="1">
      <c r="A6812" s="19" t="s">
        <v>11832</v>
      </c>
      <c r="B6812" s="20" t="s">
        <v>11833</v>
      </c>
      <c r="C6812" s="21" t="s">
        <v>345</v>
      </c>
      <c r="D6812" s="22">
        <v>66</v>
      </c>
      <c r="E6812" s="23"/>
    </row>
    <row r="6813" spans="1:5" ht="20" customHeight="1">
      <c r="A6813" s="19" t="s">
        <v>11834</v>
      </c>
      <c r="B6813" s="20" t="s">
        <v>11833</v>
      </c>
      <c r="C6813" s="21" t="s">
        <v>345</v>
      </c>
      <c r="D6813" s="22">
        <v>66</v>
      </c>
      <c r="E6813" s="23"/>
    </row>
    <row r="6814" spans="1:5" ht="20" customHeight="1">
      <c r="A6814" s="19" t="s">
        <v>11835</v>
      </c>
      <c r="B6814" s="20" t="s">
        <v>11836</v>
      </c>
      <c r="C6814" s="21" t="s">
        <v>345</v>
      </c>
      <c r="D6814" s="22">
        <v>65</v>
      </c>
      <c r="E6814" s="23"/>
    </row>
    <row r="6815" spans="1:5" ht="20" customHeight="1">
      <c r="A6815" s="19" t="s">
        <v>11837</v>
      </c>
      <c r="B6815" s="20" t="s">
        <v>11838</v>
      </c>
      <c r="C6815" s="21" t="s">
        <v>345</v>
      </c>
      <c r="D6815" s="22">
        <v>66</v>
      </c>
      <c r="E6815" s="23"/>
    </row>
    <row r="6816" spans="1:5" ht="20" customHeight="1">
      <c r="A6816" s="19" t="s">
        <v>11839</v>
      </c>
      <c r="B6816" s="20" t="s">
        <v>11840</v>
      </c>
      <c r="C6816" s="21" t="s">
        <v>296</v>
      </c>
      <c r="D6816" s="22">
        <v>54</v>
      </c>
      <c r="E6816" s="23"/>
    </row>
    <row r="6817" spans="1:5" ht="20" customHeight="1">
      <c r="A6817" s="19" t="s">
        <v>11841</v>
      </c>
      <c r="B6817" s="20" t="s">
        <v>11842</v>
      </c>
      <c r="C6817" s="21" t="s">
        <v>296</v>
      </c>
      <c r="D6817" s="22">
        <v>15</v>
      </c>
      <c r="E6817" s="23"/>
    </row>
    <row r="6818" spans="1:5" ht="20" customHeight="1">
      <c r="A6818" s="19" t="s">
        <v>11843</v>
      </c>
      <c r="B6818" s="20" t="s">
        <v>11844</v>
      </c>
      <c r="C6818" s="21" t="s">
        <v>345</v>
      </c>
      <c r="D6818" s="22">
        <v>66</v>
      </c>
      <c r="E6818" s="23"/>
    </row>
    <row r="6819" spans="1:5" ht="20" customHeight="1">
      <c r="A6819" s="19" t="s">
        <v>11845</v>
      </c>
      <c r="B6819" s="20" t="s">
        <v>11846</v>
      </c>
      <c r="C6819" s="21" t="s">
        <v>296</v>
      </c>
      <c r="D6819" s="22">
        <v>59</v>
      </c>
      <c r="E6819" s="23"/>
    </row>
    <row r="6820" spans="1:5" ht="20" customHeight="1">
      <c r="A6820" s="19" t="s">
        <v>11847</v>
      </c>
      <c r="B6820" s="20" t="s">
        <v>11848</v>
      </c>
      <c r="C6820" s="21" t="s">
        <v>296</v>
      </c>
      <c r="D6820" s="22">
        <v>58</v>
      </c>
      <c r="E6820" s="23"/>
    </row>
    <row r="6821" spans="1:5" ht="20" customHeight="1">
      <c r="A6821" s="19" t="s">
        <v>11849</v>
      </c>
      <c r="B6821" s="20" t="s">
        <v>11850</v>
      </c>
      <c r="C6821" s="21" t="s">
        <v>345</v>
      </c>
      <c r="D6821" s="22">
        <v>66</v>
      </c>
      <c r="E6821" s="23"/>
    </row>
    <row r="6822" spans="1:5" ht="20" customHeight="1">
      <c r="A6822" s="19" t="s">
        <v>11851</v>
      </c>
      <c r="B6822" s="20" t="s">
        <v>11852</v>
      </c>
      <c r="C6822" s="21" t="s">
        <v>296</v>
      </c>
      <c r="D6822" s="22">
        <v>57</v>
      </c>
      <c r="E6822" s="23"/>
    </row>
    <row r="6823" spans="1:5" ht="20" customHeight="1">
      <c r="A6823" s="19" t="s">
        <v>11853</v>
      </c>
      <c r="B6823" s="20" t="s">
        <v>11854</v>
      </c>
      <c r="C6823" s="21" t="s">
        <v>345</v>
      </c>
      <c r="D6823" s="22">
        <v>66</v>
      </c>
      <c r="E6823" s="23"/>
    </row>
    <row r="6824" spans="1:5" ht="20" customHeight="1">
      <c r="A6824" s="19" t="s">
        <v>11855</v>
      </c>
      <c r="B6824" s="20" t="s">
        <v>11854</v>
      </c>
      <c r="C6824" s="21" t="s">
        <v>345</v>
      </c>
      <c r="D6824" s="22">
        <v>66</v>
      </c>
      <c r="E6824" s="23"/>
    </row>
    <row r="6825" spans="1:5" ht="20" customHeight="1">
      <c r="A6825" s="19" t="s">
        <v>11856</v>
      </c>
      <c r="B6825" s="20" t="s">
        <v>11854</v>
      </c>
      <c r="C6825" s="21" t="s">
        <v>345</v>
      </c>
      <c r="D6825" s="22">
        <v>66</v>
      </c>
      <c r="E6825" s="23"/>
    </row>
    <row r="6826" spans="1:5" ht="20" customHeight="1">
      <c r="A6826" s="19" t="s">
        <v>11857</v>
      </c>
      <c r="B6826" s="20" t="s">
        <v>11858</v>
      </c>
      <c r="C6826" s="21" t="s">
        <v>345</v>
      </c>
      <c r="D6826" s="22">
        <v>65</v>
      </c>
      <c r="E6826" s="23"/>
    </row>
    <row r="6827" spans="1:5" ht="20" customHeight="1">
      <c r="A6827" s="19" t="s">
        <v>11859</v>
      </c>
      <c r="B6827" s="20" t="s">
        <v>11860</v>
      </c>
      <c r="C6827" s="21" t="s">
        <v>345</v>
      </c>
      <c r="D6827" s="22">
        <v>66</v>
      </c>
      <c r="E6827" s="23"/>
    </row>
    <row r="6828" spans="1:5" ht="20" customHeight="1">
      <c r="A6828" s="19" t="s">
        <v>11861</v>
      </c>
      <c r="B6828" s="20" t="s">
        <v>11862</v>
      </c>
      <c r="C6828" s="21" t="s">
        <v>296</v>
      </c>
      <c r="D6828" s="22">
        <v>48</v>
      </c>
      <c r="E6828" s="23"/>
    </row>
    <row r="6829" spans="1:5" ht="20" customHeight="1">
      <c r="A6829" s="19" t="s">
        <v>11863</v>
      </c>
      <c r="B6829" s="20" t="s">
        <v>11864</v>
      </c>
      <c r="C6829" s="21" t="s">
        <v>345</v>
      </c>
      <c r="D6829" s="22">
        <v>66</v>
      </c>
      <c r="E6829" s="23"/>
    </row>
    <row r="6830" spans="1:5" ht="20" customHeight="1">
      <c r="A6830" s="19" t="s">
        <v>11865</v>
      </c>
      <c r="B6830" s="20" t="s">
        <v>11866</v>
      </c>
      <c r="C6830" s="21" t="s">
        <v>296</v>
      </c>
      <c r="D6830" s="22">
        <v>56</v>
      </c>
      <c r="E6830" s="23"/>
    </row>
    <row r="6831" spans="1:5" ht="20" customHeight="1">
      <c r="A6831" s="19" t="s">
        <v>11867</v>
      </c>
      <c r="B6831" s="20" t="s">
        <v>11868</v>
      </c>
      <c r="C6831" s="21" t="s">
        <v>345</v>
      </c>
      <c r="D6831" s="22">
        <v>66</v>
      </c>
      <c r="E6831" s="23"/>
    </row>
    <row r="6832" spans="1:5" ht="20" customHeight="1">
      <c r="A6832" s="19" t="s">
        <v>11869</v>
      </c>
      <c r="B6832" s="20" t="s">
        <v>11870</v>
      </c>
      <c r="C6832" s="21" t="s">
        <v>345</v>
      </c>
      <c r="D6832" s="22">
        <v>67</v>
      </c>
      <c r="E6832" s="23"/>
    </row>
    <row r="6833" spans="1:5" ht="20" customHeight="1">
      <c r="A6833" s="19" t="s">
        <v>11871</v>
      </c>
      <c r="B6833" s="20" t="s">
        <v>11872</v>
      </c>
      <c r="C6833" s="21" t="s">
        <v>296</v>
      </c>
      <c r="D6833" s="22">
        <v>19</v>
      </c>
      <c r="E6833" s="23"/>
    </row>
    <row r="6834" spans="1:5" ht="20" customHeight="1">
      <c r="A6834" s="19" t="s">
        <v>11873</v>
      </c>
      <c r="B6834" s="20" t="s">
        <v>11874</v>
      </c>
      <c r="C6834" s="21" t="s">
        <v>345</v>
      </c>
      <c r="D6834" s="22">
        <v>66</v>
      </c>
      <c r="E6834" s="23"/>
    </row>
    <row r="6835" spans="1:5" ht="20" customHeight="1">
      <c r="A6835" s="19" t="s">
        <v>11875</v>
      </c>
      <c r="B6835" s="20" t="s">
        <v>11874</v>
      </c>
      <c r="C6835" s="21" t="s">
        <v>345</v>
      </c>
      <c r="D6835" s="22">
        <v>66</v>
      </c>
      <c r="E6835" s="23"/>
    </row>
    <row r="6836" spans="1:5" ht="20" customHeight="1">
      <c r="A6836" s="19" t="s">
        <v>11876</v>
      </c>
      <c r="B6836" s="20" t="s">
        <v>11877</v>
      </c>
      <c r="C6836" s="21" t="s">
        <v>345</v>
      </c>
      <c r="D6836" s="22">
        <v>65</v>
      </c>
      <c r="E6836" s="23"/>
    </row>
    <row r="6837" spans="1:5" ht="20" customHeight="1">
      <c r="A6837" s="19" t="s">
        <v>11878</v>
      </c>
      <c r="B6837" s="20" t="s">
        <v>11877</v>
      </c>
      <c r="C6837" s="21" t="s">
        <v>345</v>
      </c>
      <c r="D6837" s="22">
        <v>65</v>
      </c>
      <c r="E6837" s="23"/>
    </row>
    <row r="6838" spans="1:5" ht="20" customHeight="1">
      <c r="A6838" s="19" t="s">
        <v>11879</v>
      </c>
      <c r="B6838" s="20" t="s">
        <v>11877</v>
      </c>
      <c r="C6838" s="21" t="s">
        <v>345</v>
      </c>
      <c r="D6838" s="22">
        <v>65</v>
      </c>
      <c r="E6838" s="23"/>
    </row>
    <row r="6839" spans="1:5" ht="20" customHeight="1">
      <c r="A6839" s="19" t="s">
        <v>11880</v>
      </c>
      <c r="B6839" s="20" t="s">
        <v>11881</v>
      </c>
      <c r="C6839" s="21" t="s">
        <v>296</v>
      </c>
      <c r="D6839" s="22">
        <v>24</v>
      </c>
      <c r="E6839" s="23"/>
    </row>
    <row r="6840" spans="1:5" ht="20" customHeight="1">
      <c r="A6840" s="19" t="s">
        <v>11882</v>
      </c>
      <c r="B6840" s="20" t="s">
        <v>11883</v>
      </c>
      <c r="C6840" s="21" t="s">
        <v>345</v>
      </c>
      <c r="D6840" s="22">
        <v>66</v>
      </c>
      <c r="E6840" s="23"/>
    </row>
    <row r="6841" spans="1:5" ht="20" customHeight="1">
      <c r="A6841" s="19" t="s">
        <v>11884</v>
      </c>
      <c r="B6841" s="20" t="s">
        <v>11885</v>
      </c>
      <c r="C6841" s="21" t="s">
        <v>345</v>
      </c>
      <c r="D6841" s="22">
        <v>64</v>
      </c>
      <c r="E6841" s="23"/>
    </row>
    <row r="6842" spans="1:5" ht="20" customHeight="1">
      <c r="A6842" s="19" t="s">
        <v>11886</v>
      </c>
      <c r="B6842" s="20" t="s">
        <v>11887</v>
      </c>
      <c r="C6842" s="21" t="s">
        <v>345</v>
      </c>
      <c r="D6842" s="22">
        <v>66</v>
      </c>
      <c r="E6842" s="23"/>
    </row>
    <row r="6843" spans="1:5" ht="20" customHeight="1">
      <c r="A6843" s="19" t="s">
        <v>11888</v>
      </c>
      <c r="B6843" s="20" t="s">
        <v>11889</v>
      </c>
      <c r="C6843" s="21" t="s">
        <v>345</v>
      </c>
      <c r="D6843" s="22">
        <v>66</v>
      </c>
      <c r="E6843" s="23"/>
    </row>
    <row r="6844" spans="1:5" ht="20" customHeight="1">
      <c r="A6844" s="19" t="s">
        <v>11890</v>
      </c>
      <c r="B6844" s="20" t="s">
        <v>11891</v>
      </c>
      <c r="C6844" s="21" t="s">
        <v>345</v>
      </c>
      <c r="D6844" s="22">
        <v>66</v>
      </c>
      <c r="E6844" s="23"/>
    </row>
    <row r="6845" spans="1:5" ht="20" customHeight="1">
      <c r="A6845" s="19" t="s">
        <v>11892</v>
      </c>
      <c r="B6845" s="20" t="s">
        <v>11891</v>
      </c>
      <c r="C6845" s="21" t="s">
        <v>345</v>
      </c>
      <c r="D6845" s="22">
        <v>66</v>
      </c>
      <c r="E6845" s="23"/>
    </row>
    <row r="6846" spans="1:5" ht="20" customHeight="1">
      <c r="A6846" s="19" t="s">
        <v>11893</v>
      </c>
      <c r="B6846" s="20" t="s">
        <v>11894</v>
      </c>
      <c r="C6846" s="21" t="s">
        <v>345</v>
      </c>
      <c r="D6846" s="22">
        <v>65</v>
      </c>
      <c r="E6846" s="23"/>
    </row>
    <row r="6847" spans="1:5" ht="20" customHeight="1">
      <c r="A6847" s="19" t="s">
        <v>11895</v>
      </c>
      <c r="B6847" s="20" t="s">
        <v>11896</v>
      </c>
      <c r="C6847" s="21" t="s">
        <v>345</v>
      </c>
      <c r="D6847" s="22">
        <v>67</v>
      </c>
      <c r="E6847" s="23"/>
    </row>
    <row r="6848" spans="1:5" ht="20" customHeight="1">
      <c r="A6848" s="19" t="s">
        <v>11897</v>
      </c>
      <c r="B6848" s="20" t="s">
        <v>11896</v>
      </c>
      <c r="C6848" s="21" t="s">
        <v>345</v>
      </c>
      <c r="D6848" s="22">
        <v>67</v>
      </c>
      <c r="E6848" s="23"/>
    </row>
    <row r="6849" spans="1:5" ht="20" customHeight="1">
      <c r="A6849" s="19" t="s">
        <v>11898</v>
      </c>
      <c r="B6849" s="20" t="s">
        <v>11899</v>
      </c>
      <c r="C6849" s="21" t="s">
        <v>296</v>
      </c>
      <c r="D6849" s="22">
        <v>29</v>
      </c>
      <c r="E6849" s="23"/>
    </row>
    <row r="6850" spans="1:5" ht="20" customHeight="1">
      <c r="A6850" s="19" t="s">
        <v>11900</v>
      </c>
      <c r="B6850" s="20" t="s">
        <v>11901</v>
      </c>
      <c r="C6850" s="21" t="s">
        <v>345</v>
      </c>
      <c r="D6850" s="22">
        <v>66</v>
      </c>
      <c r="E6850" s="23"/>
    </row>
    <row r="6851" spans="1:5" ht="20" customHeight="1">
      <c r="A6851" s="19" t="s">
        <v>11902</v>
      </c>
      <c r="B6851" s="20" t="s">
        <v>11903</v>
      </c>
      <c r="C6851" s="21" t="s">
        <v>345</v>
      </c>
      <c r="D6851" s="22">
        <v>66</v>
      </c>
      <c r="E6851" s="23"/>
    </row>
    <row r="6852" spans="1:5" ht="20" customHeight="1">
      <c r="A6852" s="19" t="s">
        <v>11904</v>
      </c>
      <c r="B6852" s="20" t="s">
        <v>11905</v>
      </c>
      <c r="C6852" s="21" t="s">
        <v>345</v>
      </c>
      <c r="D6852" s="22">
        <v>66</v>
      </c>
      <c r="E6852" s="23"/>
    </row>
    <row r="6853" spans="1:5" ht="20" customHeight="1">
      <c r="A6853" s="19" t="s">
        <v>11906</v>
      </c>
      <c r="B6853" s="20" t="s">
        <v>11907</v>
      </c>
      <c r="C6853" s="21" t="s">
        <v>296</v>
      </c>
      <c r="D6853" s="22">
        <v>47</v>
      </c>
      <c r="E6853" s="23"/>
    </row>
    <row r="6854" spans="1:5" ht="20" customHeight="1">
      <c r="A6854" s="19" t="s">
        <v>11908</v>
      </c>
      <c r="B6854" s="20" t="s">
        <v>11909</v>
      </c>
      <c r="C6854" s="21" t="s">
        <v>296</v>
      </c>
      <c r="D6854" s="22">
        <v>44</v>
      </c>
      <c r="E6854" s="23"/>
    </row>
    <row r="6855" spans="1:5" ht="20" customHeight="1">
      <c r="A6855" s="19" t="s">
        <v>11910</v>
      </c>
      <c r="B6855" s="20" t="s">
        <v>11911</v>
      </c>
      <c r="C6855" s="21" t="s">
        <v>139</v>
      </c>
      <c r="D6855" s="22">
        <v>63</v>
      </c>
      <c r="E6855" s="23"/>
    </row>
    <row r="6856" spans="1:5" ht="20" customHeight="1">
      <c r="A6856" s="19" t="s">
        <v>11912</v>
      </c>
      <c r="B6856" s="20" t="s">
        <v>11913</v>
      </c>
      <c r="C6856" s="21" t="s">
        <v>296</v>
      </c>
      <c r="D6856" s="22">
        <v>41</v>
      </c>
      <c r="E6856" s="23"/>
    </row>
    <row r="6857" spans="1:5" ht="20" customHeight="1">
      <c r="A6857" s="19" t="s">
        <v>11914</v>
      </c>
      <c r="B6857" s="20" t="s">
        <v>11915</v>
      </c>
      <c r="C6857" s="21" t="s">
        <v>345</v>
      </c>
      <c r="D6857" s="22">
        <v>66</v>
      </c>
      <c r="E6857" s="23"/>
    </row>
    <row r="6858" spans="1:5" ht="20" customHeight="1">
      <c r="A6858" s="19" t="s">
        <v>11916</v>
      </c>
      <c r="B6858" s="20" t="s">
        <v>11915</v>
      </c>
      <c r="C6858" s="21" t="s">
        <v>345</v>
      </c>
      <c r="D6858" s="22">
        <v>66</v>
      </c>
      <c r="E6858" s="23"/>
    </row>
    <row r="6859" spans="1:5" ht="20" customHeight="1">
      <c r="A6859" s="19" t="s">
        <v>11917</v>
      </c>
      <c r="B6859" s="20" t="s">
        <v>11918</v>
      </c>
      <c r="C6859" s="21" t="s">
        <v>345</v>
      </c>
      <c r="D6859" s="22">
        <v>65</v>
      </c>
      <c r="E6859" s="23"/>
    </row>
    <row r="6860" spans="1:5" ht="20" customHeight="1">
      <c r="A6860" s="19" t="s">
        <v>11919</v>
      </c>
      <c r="B6860" s="20" t="s">
        <v>11920</v>
      </c>
      <c r="C6860" s="21" t="s">
        <v>345</v>
      </c>
      <c r="D6860" s="22">
        <v>66</v>
      </c>
      <c r="E6860" s="23"/>
    </row>
    <row r="6861" spans="1:5" ht="20" customHeight="1">
      <c r="A6861" s="19" t="s">
        <v>11921</v>
      </c>
      <c r="B6861" s="20" t="s">
        <v>11922</v>
      </c>
      <c r="C6861" s="21" t="s">
        <v>296</v>
      </c>
      <c r="D6861" s="22">
        <v>36</v>
      </c>
      <c r="E6861" s="23"/>
    </row>
    <row r="6862" spans="1:5" ht="20" customHeight="1">
      <c r="A6862" s="19" t="s">
        <v>11923</v>
      </c>
      <c r="B6862" s="20" t="s">
        <v>11924</v>
      </c>
      <c r="C6862" s="21" t="s">
        <v>345</v>
      </c>
      <c r="D6862" s="22">
        <v>66</v>
      </c>
      <c r="E6862" s="23"/>
    </row>
    <row r="6863" spans="1:5" ht="20" customHeight="1">
      <c r="A6863" s="19" t="s">
        <v>11925</v>
      </c>
      <c r="B6863" s="20" t="s">
        <v>11926</v>
      </c>
      <c r="C6863" s="21" t="s">
        <v>296</v>
      </c>
      <c r="D6863" s="22">
        <v>55</v>
      </c>
      <c r="E6863" s="23"/>
    </row>
    <row r="6864" spans="1:5" ht="20" customHeight="1">
      <c r="A6864" s="19" t="s">
        <v>11927</v>
      </c>
      <c r="B6864" s="20" t="s">
        <v>11928</v>
      </c>
      <c r="C6864" s="21" t="s">
        <v>296</v>
      </c>
      <c r="D6864" s="22">
        <v>16</v>
      </c>
      <c r="E6864" s="23"/>
    </row>
    <row r="6865" spans="1:5" ht="20" customHeight="1">
      <c r="A6865" s="19" t="s">
        <v>11929</v>
      </c>
      <c r="B6865" s="20" t="s">
        <v>11930</v>
      </c>
      <c r="C6865" s="21" t="s">
        <v>296</v>
      </c>
      <c r="D6865" s="22">
        <v>60</v>
      </c>
      <c r="E6865" s="23"/>
    </row>
    <row r="6866" spans="1:5" ht="20" customHeight="1">
      <c r="A6866" s="19" t="s">
        <v>11931</v>
      </c>
      <c r="B6866" s="20" t="s">
        <v>11932</v>
      </c>
      <c r="C6866" s="21" t="s">
        <v>345</v>
      </c>
      <c r="D6866" s="22">
        <v>66</v>
      </c>
      <c r="E6866" s="23"/>
    </row>
    <row r="6867" spans="1:5" ht="20" customHeight="1">
      <c r="A6867" s="19" t="s">
        <v>11933</v>
      </c>
      <c r="B6867" s="20" t="s">
        <v>11934</v>
      </c>
      <c r="C6867" s="21" t="s">
        <v>296</v>
      </c>
      <c r="D6867" s="22">
        <v>49</v>
      </c>
      <c r="E6867" s="23"/>
    </row>
    <row r="6868" spans="1:5" ht="20" customHeight="1">
      <c r="A6868" s="19" t="s">
        <v>11935</v>
      </c>
      <c r="B6868" s="20" t="s">
        <v>11936</v>
      </c>
      <c r="C6868" s="21" t="s">
        <v>296</v>
      </c>
      <c r="D6868" s="22">
        <v>20</v>
      </c>
      <c r="E6868" s="23"/>
    </row>
    <row r="6869" spans="1:5" ht="20" customHeight="1">
      <c r="A6869" s="19" t="s">
        <v>11937</v>
      </c>
      <c r="B6869" s="20" t="s">
        <v>11938</v>
      </c>
      <c r="C6869" s="21" t="s">
        <v>345</v>
      </c>
      <c r="D6869" s="22">
        <v>66</v>
      </c>
      <c r="E6869" s="23"/>
    </row>
    <row r="6870" spans="1:5" ht="20" customHeight="1">
      <c r="A6870" s="19" t="s">
        <v>11939</v>
      </c>
      <c r="B6870" s="20" t="s">
        <v>11938</v>
      </c>
      <c r="C6870" s="21" t="s">
        <v>345</v>
      </c>
      <c r="D6870" s="22">
        <v>66</v>
      </c>
      <c r="E6870" s="23"/>
    </row>
    <row r="6871" spans="1:5" ht="20" customHeight="1">
      <c r="A6871" s="19" t="s">
        <v>11940</v>
      </c>
      <c r="B6871" s="20" t="s">
        <v>11938</v>
      </c>
      <c r="C6871" s="21" t="s">
        <v>345</v>
      </c>
      <c r="D6871" s="22">
        <v>66</v>
      </c>
      <c r="E6871" s="23"/>
    </row>
    <row r="6872" spans="1:5" ht="20" customHeight="1">
      <c r="A6872" s="19" t="s">
        <v>11941</v>
      </c>
      <c r="B6872" s="20" t="s">
        <v>11942</v>
      </c>
      <c r="C6872" s="21" t="s">
        <v>345</v>
      </c>
      <c r="D6872" s="22">
        <v>65</v>
      </c>
      <c r="E6872" s="23"/>
    </row>
    <row r="6873" spans="1:5" ht="20" customHeight="1">
      <c r="A6873" s="19" t="s">
        <v>11943</v>
      </c>
      <c r="B6873" s="20" t="s">
        <v>11944</v>
      </c>
      <c r="C6873" s="21" t="s">
        <v>345</v>
      </c>
      <c r="D6873" s="22">
        <v>66</v>
      </c>
      <c r="E6873" s="23"/>
    </row>
    <row r="6874" spans="1:5" ht="20" customHeight="1">
      <c r="A6874" s="19" t="s">
        <v>11945</v>
      </c>
      <c r="B6874" s="20" t="s">
        <v>11946</v>
      </c>
      <c r="C6874" s="21" t="s">
        <v>296</v>
      </c>
      <c r="D6874" s="22">
        <v>30</v>
      </c>
      <c r="E6874" s="23"/>
    </row>
    <row r="6875" spans="1:5" ht="20" customHeight="1">
      <c r="A6875" s="19" t="s">
        <v>11947</v>
      </c>
      <c r="B6875" s="20" t="s">
        <v>11946</v>
      </c>
      <c r="C6875" s="21" t="s">
        <v>296</v>
      </c>
      <c r="D6875" s="22">
        <v>30</v>
      </c>
      <c r="E6875" s="23"/>
    </row>
    <row r="6876" spans="1:5" ht="20" customHeight="1">
      <c r="A6876" s="19" t="s">
        <v>11948</v>
      </c>
      <c r="B6876" s="20" t="s">
        <v>11949</v>
      </c>
      <c r="C6876" s="21" t="s">
        <v>296</v>
      </c>
      <c r="D6876" s="22">
        <v>45</v>
      </c>
      <c r="E6876" s="23"/>
    </row>
    <row r="6877" spans="1:5" ht="20" customHeight="1">
      <c r="A6877" s="19" t="s">
        <v>11950</v>
      </c>
      <c r="B6877" s="20" t="s">
        <v>11951</v>
      </c>
      <c r="C6877" s="21" t="s">
        <v>296</v>
      </c>
      <c r="D6877" s="22">
        <v>42</v>
      </c>
      <c r="E6877" s="23"/>
    </row>
    <row r="6878" spans="1:5" ht="20" customHeight="1">
      <c r="A6878" s="19" t="s">
        <v>11952</v>
      </c>
      <c r="B6878" s="20" t="s">
        <v>11953</v>
      </c>
      <c r="C6878" s="21" t="s">
        <v>345</v>
      </c>
      <c r="D6878" s="22">
        <v>66</v>
      </c>
      <c r="E6878" s="23"/>
    </row>
    <row r="6879" spans="1:5" ht="20" customHeight="1">
      <c r="A6879" s="19" t="s">
        <v>11954</v>
      </c>
      <c r="B6879" s="20" t="s">
        <v>11955</v>
      </c>
      <c r="C6879" s="21" t="s">
        <v>296</v>
      </c>
      <c r="D6879" s="22">
        <v>37</v>
      </c>
      <c r="E6879" s="23"/>
    </row>
    <row r="6880" spans="1:5" ht="20" customHeight="1">
      <c r="A6880" s="19" t="s">
        <v>11956</v>
      </c>
      <c r="B6880" s="20" t="s">
        <v>11957</v>
      </c>
      <c r="C6880" s="21" t="s">
        <v>296</v>
      </c>
      <c r="D6880" s="22">
        <v>17</v>
      </c>
      <c r="E6880" s="23"/>
    </row>
    <row r="6881" spans="1:5" ht="20" customHeight="1">
      <c r="A6881" s="19" t="s">
        <v>11958</v>
      </c>
      <c r="B6881" s="20" t="s">
        <v>11959</v>
      </c>
      <c r="C6881" s="21" t="s">
        <v>296</v>
      </c>
      <c r="D6881" s="22">
        <v>61</v>
      </c>
      <c r="E6881" s="23"/>
    </row>
    <row r="6882" spans="1:5" ht="20" customHeight="1">
      <c r="A6882" s="19" t="s">
        <v>11960</v>
      </c>
      <c r="B6882" s="20" t="s">
        <v>11961</v>
      </c>
      <c r="C6882" s="21" t="s">
        <v>296</v>
      </c>
      <c r="D6882" s="22">
        <v>50</v>
      </c>
      <c r="E6882" s="23"/>
    </row>
    <row r="6883" spans="1:5" ht="20" customHeight="1">
      <c r="A6883" s="19" t="s">
        <v>11962</v>
      </c>
      <c r="B6883" s="20" t="s">
        <v>11963</v>
      </c>
      <c r="C6883" s="21" t="s">
        <v>296</v>
      </c>
      <c r="D6883" s="22">
        <v>21</v>
      </c>
      <c r="E6883" s="23"/>
    </row>
    <row r="6884" spans="1:5" ht="20" customHeight="1">
      <c r="A6884" s="19" t="s">
        <v>11964</v>
      </c>
      <c r="B6884" s="20" t="s">
        <v>11963</v>
      </c>
      <c r="C6884" s="21" t="s">
        <v>296</v>
      </c>
      <c r="D6884" s="22">
        <v>21</v>
      </c>
      <c r="E6884" s="23"/>
    </row>
    <row r="6885" spans="1:5" ht="20" customHeight="1">
      <c r="A6885" s="19" t="s">
        <v>11965</v>
      </c>
      <c r="B6885" s="20" t="s">
        <v>11966</v>
      </c>
      <c r="C6885" s="21" t="s">
        <v>345</v>
      </c>
      <c r="D6885" s="22">
        <v>66</v>
      </c>
      <c r="E6885" s="23"/>
    </row>
    <row r="6886" spans="1:5" ht="20" customHeight="1">
      <c r="A6886" s="19" t="s">
        <v>11967</v>
      </c>
      <c r="B6886" s="20" t="s">
        <v>11968</v>
      </c>
      <c r="C6886" s="21" t="s">
        <v>296</v>
      </c>
      <c r="D6886" s="22">
        <v>38</v>
      </c>
      <c r="E6886" s="23"/>
    </row>
    <row r="6887" spans="1:5" ht="20" customHeight="1">
      <c r="A6887" s="19" t="s">
        <v>11969</v>
      </c>
      <c r="B6887" s="20" t="s">
        <v>11970</v>
      </c>
      <c r="C6887" s="21" t="s">
        <v>296</v>
      </c>
      <c r="D6887" s="22">
        <v>18</v>
      </c>
      <c r="E6887" s="23"/>
    </row>
    <row r="6888" spans="1:5" ht="20" customHeight="1">
      <c r="A6888" s="19" t="s">
        <v>11971</v>
      </c>
      <c r="B6888" s="20" t="s">
        <v>11972</v>
      </c>
      <c r="C6888" s="21" t="s">
        <v>296</v>
      </c>
      <c r="D6888" s="22">
        <v>51</v>
      </c>
      <c r="E6888" s="23"/>
    </row>
    <row r="6889" spans="1:5" ht="20" customHeight="1">
      <c r="A6889" s="19" t="s">
        <v>11973</v>
      </c>
      <c r="B6889" s="20" t="s">
        <v>11974</v>
      </c>
      <c r="C6889" s="21" t="s">
        <v>296</v>
      </c>
      <c r="D6889" s="22">
        <v>39</v>
      </c>
      <c r="E6889" s="23"/>
    </row>
    <row r="6890" spans="1:5" ht="20" customHeight="1">
      <c r="A6890" s="19" t="s">
        <v>11975</v>
      </c>
      <c r="B6890" s="20" t="s">
        <v>11976</v>
      </c>
      <c r="C6890" s="21" t="s">
        <v>345</v>
      </c>
      <c r="D6890" s="22">
        <v>66</v>
      </c>
      <c r="E6890" s="23"/>
    </row>
    <row r="6891" spans="1:5" ht="20" customHeight="1">
      <c r="A6891" s="19" t="s">
        <v>11977</v>
      </c>
      <c r="B6891" s="20" t="s">
        <v>11978</v>
      </c>
      <c r="C6891" s="21" t="s">
        <v>345</v>
      </c>
      <c r="D6891" s="22">
        <v>65</v>
      </c>
      <c r="E6891" s="23"/>
    </row>
    <row r="6892" spans="1:5" ht="20" customHeight="1">
      <c r="A6892" s="19" t="s">
        <v>11979</v>
      </c>
      <c r="B6892" s="24">
        <v>100</v>
      </c>
      <c r="C6892" s="21" t="s">
        <v>345</v>
      </c>
      <c r="D6892" s="22">
        <v>64</v>
      </c>
      <c r="E6892" s="23"/>
    </row>
    <row r="6893" spans="1:5" ht="20" customHeight="1">
      <c r="A6893" s="19" t="s">
        <v>11980</v>
      </c>
      <c r="B6893" s="20" t="s">
        <v>11981</v>
      </c>
      <c r="C6893" s="21" t="s">
        <v>296</v>
      </c>
      <c r="D6893" s="22">
        <v>32</v>
      </c>
      <c r="E6893" s="23"/>
    </row>
    <row r="6894" spans="1:5" ht="20" customHeight="1">
      <c r="A6894" s="19" t="s">
        <v>11982</v>
      </c>
      <c r="B6894" s="20" t="s">
        <v>11983</v>
      </c>
      <c r="C6894" s="21" t="s">
        <v>345</v>
      </c>
      <c r="D6894" s="22">
        <v>66</v>
      </c>
      <c r="E6894" s="23"/>
    </row>
    <row r="6895" spans="1:5" ht="20" customHeight="1">
      <c r="A6895" s="19" t="s">
        <v>11984</v>
      </c>
      <c r="B6895" s="20" t="s">
        <v>11985</v>
      </c>
      <c r="C6895" s="21" t="s">
        <v>296</v>
      </c>
      <c r="D6895" s="22">
        <v>26</v>
      </c>
      <c r="E6895" s="23"/>
    </row>
    <row r="6896" spans="1:5" ht="20" customHeight="1">
      <c r="A6896" s="19" t="s">
        <v>236</v>
      </c>
      <c r="B6896" s="20" t="s">
        <v>238</v>
      </c>
      <c r="C6896" s="21" t="s">
        <v>139</v>
      </c>
      <c r="D6896" s="22">
        <v>63</v>
      </c>
      <c r="E6896" s="23"/>
    </row>
    <row r="6897" spans="1:5" ht="20" customHeight="1">
      <c r="A6897" s="19" t="s">
        <v>11986</v>
      </c>
      <c r="B6897" s="20" t="s">
        <v>11987</v>
      </c>
      <c r="C6897" s="21" t="s">
        <v>345</v>
      </c>
      <c r="D6897" s="22">
        <v>66</v>
      </c>
      <c r="E6897" s="23"/>
    </row>
    <row r="6898" spans="1:5" ht="20" customHeight="1">
      <c r="A6898" s="19" t="s">
        <v>11988</v>
      </c>
      <c r="B6898" s="20" t="s">
        <v>11989</v>
      </c>
      <c r="C6898" s="21" t="s">
        <v>345</v>
      </c>
      <c r="D6898" s="22">
        <v>66</v>
      </c>
      <c r="E6898" s="23"/>
    </row>
    <row r="6899" spans="1:5" ht="20" customHeight="1">
      <c r="A6899" s="19" t="s">
        <v>11990</v>
      </c>
      <c r="B6899" s="20" t="s">
        <v>11989</v>
      </c>
      <c r="C6899" s="21" t="s">
        <v>345</v>
      </c>
      <c r="D6899" s="22">
        <v>66</v>
      </c>
      <c r="E6899" s="23"/>
    </row>
    <row r="6900" spans="1:5" ht="20" customHeight="1">
      <c r="A6900" s="19" t="s">
        <v>11991</v>
      </c>
      <c r="B6900" s="20" t="s">
        <v>11992</v>
      </c>
      <c r="C6900" s="21" t="s">
        <v>345</v>
      </c>
      <c r="D6900" s="22">
        <v>66</v>
      </c>
      <c r="E6900" s="23"/>
    </row>
    <row r="6901" spans="1:5" ht="20" customHeight="1">
      <c r="A6901" s="19" t="s">
        <v>11993</v>
      </c>
      <c r="B6901" s="24">
        <v>100</v>
      </c>
      <c r="C6901" s="21" t="s">
        <v>345</v>
      </c>
      <c r="D6901" s="22">
        <v>65</v>
      </c>
      <c r="E6901" s="23"/>
    </row>
    <row r="6902" spans="1:5" ht="20" customHeight="1">
      <c r="A6902" s="19" t="s">
        <v>11994</v>
      </c>
      <c r="B6902" s="20" t="s">
        <v>11995</v>
      </c>
      <c r="C6902" s="21" t="s">
        <v>296</v>
      </c>
      <c r="D6902" s="22">
        <v>33</v>
      </c>
      <c r="E6902" s="23"/>
    </row>
    <row r="6903" spans="1:5" ht="20" customHeight="1">
      <c r="A6903" s="19" t="s">
        <v>11996</v>
      </c>
      <c r="B6903" s="20" t="s">
        <v>11997</v>
      </c>
      <c r="C6903" s="21" t="s">
        <v>296</v>
      </c>
      <c r="D6903" s="22">
        <v>27</v>
      </c>
      <c r="E6903" s="23"/>
    </row>
    <row r="6904" spans="1:5" ht="20" customHeight="1">
      <c r="A6904" s="19" t="s">
        <v>11998</v>
      </c>
      <c r="B6904" s="20" t="s">
        <v>11997</v>
      </c>
      <c r="C6904" s="21" t="s">
        <v>296</v>
      </c>
      <c r="D6904" s="22">
        <v>27</v>
      </c>
      <c r="E6904" s="23"/>
    </row>
    <row r="6905" spans="1:5" ht="20" customHeight="1">
      <c r="A6905" s="19" t="s">
        <v>11999</v>
      </c>
      <c r="B6905" s="20" t="s">
        <v>12000</v>
      </c>
      <c r="C6905" s="21" t="s">
        <v>345</v>
      </c>
      <c r="D6905" s="22">
        <v>66</v>
      </c>
      <c r="E6905" s="23"/>
    </row>
    <row r="6906" spans="1:5" ht="20" customHeight="1">
      <c r="A6906" s="19" t="s">
        <v>12001</v>
      </c>
      <c r="B6906" s="24">
        <v>100</v>
      </c>
      <c r="C6906" s="21" t="s">
        <v>345</v>
      </c>
      <c r="D6906" s="22">
        <v>66</v>
      </c>
      <c r="E6906" s="23"/>
    </row>
    <row r="6907" spans="1:5" ht="20" customHeight="1">
      <c r="A6907" s="19" t="s">
        <v>12002</v>
      </c>
      <c r="B6907" s="20" t="s">
        <v>12003</v>
      </c>
      <c r="C6907" s="21" t="s">
        <v>345</v>
      </c>
      <c r="D6907" s="22">
        <v>66</v>
      </c>
      <c r="E6907" s="23"/>
    </row>
    <row r="6908" spans="1:5" ht="20" customHeight="1">
      <c r="A6908" s="19" t="s">
        <v>12004</v>
      </c>
      <c r="B6908" s="20" t="s">
        <v>12003</v>
      </c>
      <c r="C6908" s="21" t="s">
        <v>345</v>
      </c>
      <c r="D6908" s="22">
        <v>66</v>
      </c>
      <c r="E6908" s="23"/>
    </row>
    <row r="6909" spans="1:5" ht="20" customHeight="1">
      <c r="A6909" s="19" t="s">
        <v>12005</v>
      </c>
      <c r="B6909" s="20" t="s">
        <v>12003</v>
      </c>
      <c r="C6909" s="21" t="s">
        <v>345</v>
      </c>
      <c r="D6909" s="22">
        <v>66</v>
      </c>
      <c r="E6909" s="23"/>
    </row>
    <row r="6910" spans="1:5" ht="20" customHeight="1">
      <c r="A6910" s="19" t="s">
        <v>12006</v>
      </c>
      <c r="B6910" s="24">
        <v>100</v>
      </c>
      <c r="C6910" s="21" t="s">
        <v>345</v>
      </c>
      <c r="D6910" s="22">
        <v>66</v>
      </c>
      <c r="E6910" s="23"/>
    </row>
    <row r="6911" spans="1:5" ht="20" customHeight="1">
      <c r="A6911" s="19" t="s">
        <v>12007</v>
      </c>
      <c r="B6911" s="20" t="s">
        <v>12008</v>
      </c>
      <c r="C6911" s="21" t="s">
        <v>345</v>
      </c>
      <c r="D6911" s="22">
        <v>65</v>
      </c>
      <c r="E6911" s="23"/>
    </row>
    <row r="6912" spans="1:5" ht="20" customHeight="1">
      <c r="A6912" s="19" t="s">
        <v>12009</v>
      </c>
      <c r="B6912" s="20" t="s">
        <v>12010</v>
      </c>
      <c r="C6912" s="21" t="s">
        <v>345</v>
      </c>
      <c r="D6912" s="22">
        <v>66</v>
      </c>
      <c r="E6912" s="23"/>
    </row>
    <row r="6913" spans="1:5" ht="20" customHeight="1">
      <c r="A6913" s="19" t="s">
        <v>12011</v>
      </c>
      <c r="B6913" s="24">
        <v>100</v>
      </c>
      <c r="C6913" s="21" t="s">
        <v>345</v>
      </c>
      <c r="D6913" s="22">
        <v>66</v>
      </c>
      <c r="E6913" s="23"/>
    </row>
    <row r="6914" spans="1:5" ht="20" customHeight="1">
      <c r="A6914" s="19" t="s">
        <v>12012</v>
      </c>
      <c r="B6914" s="20" t="s">
        <v>12013</v>
      </c>
      <c r="C6914" s="21" t="s">
        <v>345</v>
      </c>
      <c r="D6914" s="22">
        <v>66</v>
      </c>
      <c r="E6914" s="23"/>
    </row>
    <row r="6915" spans="1:5" ht="20" customHeight="1">
      <c r="A6915" s="19" t="s">
        <v>12014</v>
      </c>
      <c r="B6915" s="20" t="s">
        <v>12013</v>
      </c>
      <c r="C6915" s="21" t="s">
        <v>345</v>
      </c>
      <c r="D6915" s="22">
        <v>66</v>
      </c>
      <c r="E6915" s="23"/>
    </row>
    <row r="6916" spans="1:5" ht="20" customHeight="1">
      <c r="A6916" s="19" t="s">
        <v>12015</v>
      </c>
      <c r="B6916" s="20" t="s">
        <v>12016</v>
      </c>
      <c r="C6916" s="21" t="s">
        <v>345</v>
      </c>
      <c r="D6916" s="22">
        <v>66</v>
      </c>
      <c r="E6916" s="23"/>
    </row>
    <row r="6917" spans="1:5" ht="20" customHeight="1">
      <c r="A6917" s="19" t="s">
        <v>12017</v>
      </c>
      <c r="B6917" s="20" t="s">
        <v>12018</v>
      </c>
      <c r="C6917" s="21" t="s">
        <v>345</v>
      </c>
      <c r="D6917" s="22">
        <v>65</v>
      </c>
      <c r="E6917" s="23"/>
    </row>
    <row r="6918" spans="1:5" ht="20" customHeight="1">
      <c r="A6918" s="19" t="s">
        <v>12019</v>
      </c>
      <c r="B6918" s="20" t="s">
        <v>12018</v>
      </c>
      <c r="C6918" s="21" t="s">
        <v>345</v>
      </c>
      <c r="D6918" s="22">
        <v>65</v>
      </c>
      <c r="E6918" s="23"/>
    </row>
    <row r="6919" spans="1:5" ht="20" customHeight="1">
      <c r="A6919" s="19" t="s">
        <v>12020</v>
      </c>
      <c r="B6919" s="20" t="s">
        <v>12018</v>
      </c>
      <c r="C6919" s="21" t="s">
        <v>345</v>
      </c>
      <c r="D6919" s="22">
        <v>65</v>
      </c>
      <c r="E6919" s="23"/>
    </row>
    <row r="6920" spans="1:5" ht="20" customHeight="1">
      <c r="A6920" s="19" t="s">
        <v>12021</v>
      </c>
      <c r="B6920" s="20" t="s">
        <v>12018</v>
      </c>
      <c r="C6920" s="21" t="s">
        <v>345</v>
      </c>
      <c r="D6920" s="22">
        <v>65</v>
      </c>
      <c r="E6920" s="23"/>
    </row>
    <row r="6921" spans="1:5" ht="20" customHeight="1">
      <c r="A6921" s="19" t="s">
        <v>12022</v>
      </c>
      <c r="B6921" s="20" t="s">
        <v>12023</v>
      </c>
      <c r="C6921" s="21" t="s">
        <v>296</v>
      </c>
      <c r="D6921" s="22">
        <v>24</v>
      </c>
      <c r="E6921" s="23"/>
    </row>
    <row r="6922" spans="1:5" ht="20" customHeight="1">
      <c r="A6922" s="19" t="s">
        <v>12024</v>
      </c>
      <c r="B6922" s="20" t="s">
        <v>12025</v>
      </c>
      <c r="C6922" s="21" t="s">
        <v>345</v>
      </c>
      <c r="D6922" s="22">
        <v>66</v>
      </c>
      <c r="E6922" s="23"/>
    </row>
    <row r="6923" spans="1:5" ht="20" customHeight="1">
      <c r="A6923" s="19" t="s">
        <v>12026</v>
      </c>
      <c r="B6923" s="20" t="s">
        <v>12027</v>
      </c>
      <c r="C6923" s="21" t="s">
        <v>345</v>
      </c>
      <c r="D6923" s="22">
        <v>66</v>
      </c>
      <c r="E6923" s="23"/>
    </row>
    <row r="6924" spans="1:5" ht="20" customHeight="1">
      <c r="A6924" s="19" t="s">
        <v>12028</v>
      </c>
      <c r="B6924" s="20" t="s">
        <v>12029</v>
      </c>
      <c r="C6924" s="21" t="s">
        <v>345</v>
      </c>
      <c r="D6924" s="22">
        <v>66</v>
      </c>
      <c r="E6924" s="23"/>
    </row>
    <row r="6925" spans="1:5" ht="20" customHeight="1">
      <c r="A6925" s="19" t="s">
        <v>12030</v>
      </c>
      <c r="B6925" s="20" t="s">
        <v>12029</v>
      </c>
      <c r="C6925" s="21" t="s">
        <v>345</v>
      </c>
      <c r="D6925" s="22">
        <v>66</v>
      </c>
      <c r="E6925" s="23"/>
    </row>
    <row r="6926" spans="1:5" ht="20" customHeight="1">
      <c r="A6926" s="19" t="s">
        <v>12031</v>
      </c>
      <c r="B6926" s="20" t="s">
        <v>12032</v>
      </c>
      <c r="C6926" s="21" t="s">
        <v>296</v>
      </c>
      <c r="D6926" s="22">
        <v>45</v>
      </c>
      <c r="E6926" s="23"/>
    </row>
    <row r="6927" spans="1:5" ht="20" customHeight="1">
      <c r="A6927" s="19" t="s">
        <v>12033</v>
      </c>
      <c r="B6927" s="20" t="s">
        <v>12032</v>
      </c>
      <c r="C6927" s="21" t="s">
        <v>296</v>
      </c>
      <c r="D6927" s="22">
        <v>45</v>
      </c>
      <c r="E6927" s="23"/>
    </row>
    <row r="6928" spans="1:5" ht="20" customHeight="1">
      <c r="A6928" s="19" t="s">
        <v>12034</v>
      </c>
      <c r="B6928" s="20" t="s">
        <v>12035</v>
      </c>
      <c r="C6928" s="21" t="s">
        <v>296</v>
      </c>
      <c r="D6928" s="22">
        <v>42</v>
      </c>
      <c r="E6928" s="23"/>
    </row>
    <row r="6929" spans="1:5" ht="20" customHeight="1">
      <c r="A6929" s="19" t="s">
        <v>12036</v>
      </c>
      <c r="B6929" s="20" t="s">
        <v>12035</v>
      </c>
      <c r="C6929" s="21" t="s">
        <v>296</v>
      </c>
      <c r="D6929" s="22">
        <v>42</v>
      </c>
      <c r="E6929" s="23"/>
    </row>
    <row r="6930" spans="1:5" ht="20" customHeight="1">
      <c r="A6930" s="19" t="s">
        <v>12037</v>
      </c>
      <c r="B6930" s="20" t="s">
        <v>12038</v>
      </c>
      <c r="C6930" s="21" t="s">
        <v>345</v>
      </c>
      <c r="D6930" s="22">
        <v>67</v>
      </c>
      <c r="E6930" s="23"/>
    </row>
    <row r="6931" spans="1:5" ht="20" customHeight="1">
      <c r="A6931" s="19" t="s">
        <v>12039</v>
      </c>
      <c r="B6931" s="20" t="s">
        <v>12040</v>
      </c>
      <c r="C6931" s="21" t="s">
        <v>296</v>
      </c>
      <c r="D6931" s="22">
        <v>61</v>
      </c>
      <c r="E6931" s="23"/>
    </row>
    <row r="6932" spans="1:5" ht="20" customHeight="1">
      <c r="A6932" s="19" t="s">
        <v>12041</v>
      </c>
      <c r="B6932" s="20" t="s">
        <v>12042</v>
      </c>
      <c r="C6932" s="21" t="s">
        <v>296</v>
      </c>
      <c r="D6932" s="22">
        <v>51</v>
      </c>
      <c r="E6932" s="23"/>
    </row>
    <row r="6933" spans="1:5" ht="20" customHeight="1">
      <c r="A6933" s="19" t="s">
        <v>12043</v>
      </c>
      <c r="B6933" s="20" t="s">
        <v>12044</v>
      </c>
      <c r="C6933" s="21" t="s">
        <v>296</v>
      </c>
      <c r="D6933" s="22">
        <v>39</v>
      </c>
      <c r="E6933" s="23"/>
    </row>
    <row r="6934" spans="1:5" ht="20" customHeight="1">
      <c r="A6934" s="19" t="s">
        <v>12045</v>
      </c>
      <c r="B6934" s="20" t="s">
        <v>12044</v>
      </c>
      <c r="C6934" s="21" t="s">
        <v>296</v>
      </c>
      <c r="D6934" s="22">
        <v>39</v>
      </c>
      <c r="E6934" s="23"/>
    </row>
    <row r="6935" spans="1:5" ht="20" customHeight="1">
      <c r="A6935" s="19" t="s">
        <v>12046</v>
      </c>
      <c r="B6935" s="20" t="s">
        <v>12047</v>
      </c>
      <c r="C6935" s="21" t="s">
        <v>296</v>
      </c>
      <c r="D6935" s="22">
        <v>12</v>
      </c>
      <c r="E6935" s="23"/>
    </row>
    <row r="6936" spans="1:5" ht="20" customHeight="1">
      <c r="A6936" s="19" t="s">
        <v>12048</v>
      </c>
      <c r="B6936" s="20" t="s">
        <v>12049</v>
      </c>
      <c r="C6936" s="21" t="s">
        <v>345</v>
      </c>
      <c r="D6936" s="22">
        <v>66</v>
      </c>
      <c r="E6936" s="23"/>
    </row>
    <row r="6937" spans="1:5" ht="20" customHeight="1">
      <c r="A6937" s="19" t="s">
        <v>12050</v>
      </c>
      <c r="B6937" s="20" t="s">
        <v>12051</v>
      </c>
      <c r="C6937" s="21" t="s">
        <v>345</v>
      </c>
      <c r="D6937" s="22">
        <v>65</v>
      </c>
      <c r="E6937" s="23"/>
    </row>
    <row r="6938" spans="1:5" ht="20" customHeight="1">
      <c r="A6938" s="19" t="s">
        <v>12052</v>
      </c>
      <c r="B6938" s="20" t="s">
        <v>12053</v>
      </c>
      <c r="C6938" s="21" t="s">
        <v>345</v>
      </c>
      <c r="D6938" s="22">
        <v>64</v>
      </c>
      <c r="E6938" s="23"/>
    </row>
    <row r="6939" spans="1:5" ht="20" customHeight="1">
      <c r="A6939" s="19" t="s">
        <v>12054</v>
      </c>
      <c r="B6939" s="20" t="s">
        <v>12055</v>
      </c>
      <c r="C6939" s="21" t="s">
        <v>345</v>
      </c>
      <c r="D6939" s="22">
        <v>66</v>
      </c>
      <c r="E6939" s="23"/>
    </row>
    <row r="6940" spans="1:5" ht="20" customHeight="1">
      <c r="A6940" s="19" t="s">
        <v>12056</v>
      </c>
      <c r="B6940" s="20" t="s">
        <v>12057</v>
      </c>
      <c r="C6940" s="21" t="s">
        <v>139</v>
      </c>
      <c r="D6940" s="22">
        <v>63</v>
      </c>
      <c r="E6940" s="23"/>
    </row>
    <row r="6941" spans="1:5" ht="20" customHeight="1">
      <c r="A6941" s="19" t="s">
        <v>12058</v>
      </c>
      <c r="B6941" s="20" t="s">
        <v>12059</v>
      </c>
      <c r="C6941" s="21" t="s">
        <v>345</v>
      </c>
      <c r="D6941" s="22">
        <v>66</v>
      </c>
      <c r="E6941" s="23"/>
    </row>
    <row r="6942" spans="1:5" ht="20" customHeight="1">
      <c r="A6942" s="19" t="s">
        <v>12060</v>
      </c>
      <c r="B6942" s="20" t="s">
        <v>12061</v>
      </c>
      <c r="C6942" s="21" t="s">
        <v>345</v>
      </c>
      <c r="D6942" s="22">
        <v>66</v>
      </c>
      <c r="E6942" s="23"/>
    </row>
    <row r="6943" spans="1:5" ht="20" customHeight="1">
      <c r="A6943" s="19" t="s">
        <v>12062</v>
      </c>
      <c r="B6943" s="20" t="s">
        <v>12061</v>
      </c>
      <c r="C6943" s="21" t="s">
        <v>345</v>
      </c>
      <c r="D6943" s="22">
        <v>66</v>
      </c>
      <c r="E6943" s="23"/>
    </row>
    <row r="6944" spans="1:5" ht="20" customHeight="1">
      <c r="A6944" s="19" t="s">
        <v>12063</v>
      </c>
      <c r="B6944" s="24">
        <v>100</v>
      </c>
      <c r="C6944" s="21" t="s">
        <v>345</v>
      </c>
      <c r="D6944" s="22">
        <v>66</v>
      </c>
      <c r="E6944" s="23"/>
    </row>
    <row r="6945" spans="1:5" ht="20" customHeight="1">
      <c r="A6945" s="19" t="s">
        <v>12064</v>
      </c>
      <c r="B6945" s="24">
        <v>100</v>
      </c>
      <c r="C6945" s="21" t="s">
        <v>345</v>
      </c>
      <c r="D6945" s="22">
        <v>65</v>
      </c>
      <c r="E6945" s="23"/>
    </row>
    <row r="6946" spans="1:5" ht="20" customHeight="1">
      <c r="A6946" s="19" t="s">
        <v>12065</v>
      </c>
      <c r="B6946" s="20" t="s">
        <v>12066</v>
      </c>
      <c r="C6946" s="21" t="s">
        <v>345</v>
      </c>
      <c r="D6946" s="22">
        <v>66</v>
      </c>
      <c r="E6946" s="23"/>
    </row>
    <row r="6947" spans="1:5" ht="20" customHeight="1">
      <c r="A6947" s="19" t="s">
        <v>12067</v>
      </c>
      <c r="B6947" s="20" t="s">
        <v>12068</v>
      </c>
      <c r="C6947" s="21" t="s">
        <v>296</v>
      </c>
      <c r="D6947" s="22">
        <v>34</v>
      </c>
      <c r="E6947" s="23"/>
    </row>
    <row r="6948" spans="1:5" ht="20" customHeight="1">
      <c r="A6948" s="19" t="s">
        <v>12069</v>
      </c>
      <c r="B6948" s="20" t="s">
        <v>12068</v>
      </c>
      <c r="C6948" s="21" t="s">
        <v>296</v>
      </c>
      <c r="D6948" s="22">
        <v>34</v>
      </c>
      <c r="E6948" s="23"/>
    </row>
    <row r="6949" spans="1:5" ht="20" customHeight="1">
      <c r="A6949" s="19" t="s">
        <v>12070</v>
      </c>
      <c r="B6949" s="24">
        <v>100</v>
      </c>
      <c r="C6949" s="21" t="s">
        <v>345</v>
      </c>
      <c r="D6949" s="22">
        <v>66</v>
      </c>
      <c r="E6949" s="23"/>
    </row>
    <row r="6950" spans="1:5" ht="20" customHeight="1">
      <c r="A6950" s="19" t="s">
        <v>12071</v>
      </c>
      <c r="B6950" s="20" t="s">
        <v>12072</v>
      </c>
      <c r="C6950" s="21" t="s">
        <v>345</v>
      </c>
      <c r="D6950" s="22">
        <v>66</v>
      </c>
      <c r="E6950" s="23"/>
    </row>
    <row r="6951" spans="1:5" ht="20" customHeight="1">
      <c r="A6951" s="19" t="s">
        <v>12073</v>
      </c>
      <c r="B6951" s="20" t="s">
        <v>12072</v>
      </c>
      <c r="C6951" s="21" t="s">
        <v>345</v>
      </c>
      <c r="D6951" s="22">
        <v>66</v>
      </c>
      <c r="E6951" s="23"/>
    </row>
    <row r="6952" spans="1:5" ht="20" customHeight="1">
      <c r="A6952" s="19" t="s">
        <v>12074</v>
      </c>
      <c r="B6952" s="20" t="s">
        <v>12072</v>
      </c>
      <c r="C6952" s="21" t="s">
        <v>345</v>
      </c>
      <c r="D6952" s="22">
        <v>66</v>
      </c>
      <c r="E6952" s="23"/>
    </row>
    <row r="6953" spans="1:5" ht="20" customHeight="1">
      <c r="A6953" s="19" t="s">
        <v>12075</v>
      </c>
      <c r="B6953" s="20" t="s">
        <v>12076</v>
      </c>
      <c r="C6953" s="21" t="s">
        <v>296</v>
      </c>
      <c r="D6953" s="22">
        <v>52</v>
      </c>
      <c r="E6953" s="23"/>
    </row>
    <row r="6954" spans="1:5" ht="20" customHeight="1">
      <c r="A6954" s="19" t="s">
        <v>12077</v>
      </c>
      <c r="B6954" s="20" t="s">
        <v>12078</v>
      </c>
      <c r="C6954" s="21" t="s">
        <v>296</v>
      </c>
      <c r="D6954" s="22">
        <v>13</v>
      </c>
      <c r="E6954" s="23"/>
    </row>
    <row r="6955" spans="1:5" ht="20" customHeight="1">
      <c r="A6955" s="19" t="s">
        <v>12079</v>
      </c>
      <c r="B6955" s="24">
        <v>100</v>
      </c>
      <c r="C6955" s="21" t="s">
        <v>345</v>
      </c>
      <c r="D6955" s="22">
        <v>66</v>
      </c>
      <c r="E6955" s="23"/>
    </row>
    <row r="6956" spans="1:5" ht="20" customHeight="1">
      <c r="A6956" s="19" t="s">
        <v>12080</v>
      </c>
      <c r="B6956" s="24">
        <v>100</v>
      </c>
      <c r="C6956" s="21" t="s">
        <v>345</v>
      </c>
      <c r="D6956" s="22">
        <v>65</v>
      </c>
      <c r="E6956" s="23"/>
    </row>
    <row r="6957" spans="1:5" ht="20" customHeight="1">
      <c r="A6957" s="19" t="s">
        <v>12081</v>
      </c>
      <c r="B6957" s="20" t="s">
        <v>12082</v>
      </c>
      <c r="C6957" s="21" t="s">
        <v>345</v>
      </c>
      <c r="D6957" s="22">
        <v>66</v>
      </c>
      <c r="E6957" s="23"/>
    </row>
    <row r="6958" spans="1:5" ht="20" customHeight="1">
      <c r="A6958" s="19" t="s">
        <v>12083</v>
      </c>
      <c r="B6958" s="20" t="s">
        <v>12084</v>
      </c>
      <c r="C6958" s="21" t="s">
        <v>296</v>
      </c>
      <c r="D6958" s="22">
        <v>53</v>
      </c>
      <c r="E6958" s="23"/>
    </row>
    <row r="6959" spans="1:5" ht="20" customHeight="1">
      <c r="A6959" s="19" t="s">
        <v>12085</v>
      </c>
      <c r="B6959" s="20" t="s">
        <v>12084</v>
      </c>
      <c r="C6959" s="21" t="s">
        <v>296</v>
      </c>
      <c r="D6959" s="22">
        <v>53</v>
      </c>
      <c r="E6959" s="23"/>
    </row>
    <row r="6960" spans="1:5" ht="20" customHeight="1">
      <c r="A6960" s="19" t="s">
        <v>12086</v>
      </c>
      <c r="B6960" s="20" t="s">
        <v>12087</v>
      </c>
      <c r="C6960" s="21" t="s">
        <v>296</v>
      </c>
      <c r="D6960" s="22">
        <v>14</v>
      </c>
      <c r="E6960" s="23"/>
    </row>
    <row r="6961" spans="1:5" ht="20" customHeight="1">
      <c r="A6961" s="19" t="s">
        <v>12088</v>
      </c>
      <c r="B6961" s="20" t="s">
        <v>12087</v>
      </c>
      <c r="C6961" s="21" t="s">
        <v>296</v>
      </c>
      <c r="D6961" s="22">
        <v>14</v>
      </c>
      <c r="E6961" s="23"/>
    </row>
    <row r="6962" spans="1:5" ht="20" customHeight="1">
      <c r="A6962" s="19" t="s">
        <v>12089</v>
      </c>
      <c r="B6962" s="20" t="s">
        <v>12090</v>
      </c>
      <c r="C6962" s="21" t="s">
        <v>345</v>
      </c>
      <c r="D6962" s="22">
        <v>66</v>
      </c>
      <c r="E6962" s="23"/>
    </row>
    <row r="6963" spans="1:5" ht="20" customHeight="1">
      <c r="A6963" s="19" t="s">
        <v>12091</v>
      </c>
      <c r="B6963" s="20" t="s">
        <v>12092</v>
      </c>
      <c r="C6963" s="21" t="s">
        <v>296</v>
      </c>
      <c r="D6963" s="22">
        <v>58</v>
      </c>
      <c r="E6963" s="23"/>
    </row>
    <row r="6964" spans="1:5" ht="20" customHeight="1">
      <c r="A6964" s="19" t="s">
        <v>12093</v>
      </c>
      <c r="B6964" s="20" t="s">
        <v>12092</v>
      </c>
      <c r="C6964" s="21" t="s">
        <v>296</v>
      </c>
      <c r="D6964" s="22">
        <v>58</v>
      </c>
      <c r="E6964" s="23"/>
    </row>
    <row r="6965" spans="1:5" ht="20" customHeight="1">
      <c r="A6965" s="19" t="s">
        <v>12094</v>
      </c>
      <c r="B6965" s="20" t="s">
        <v>12095</v>
      </c>
      <c r="C6965" s="21" t="s">
        <v>296</v>
      </c>
      <c r="D6965" s="22">
        <v>57</v>
      </c>
      <c r="E6965" s="23"/>
    </row>
    <row r="6966" spans="1:5" ht="20" customHeight="1">
      <c r="A6966" s="19" t="s">
        <v>12096</v>
      </c>
      <c r="B6966" s="20" t="s">
        <v>12097</v>
      </c>
      <c r="C6966" s="21" t="s">
        <v>345</v>
      </c>
      <c r="D6966" s="22">
        <v>66</v>
      </c>
      <c r="E6966" s="23"/>
    </row>
    <row r="6967" spans="1:5" ht="20" customHeight="1">
      <c r="A6967" s="19" t="s">
        <v>12098</v>
      </c>
      <c r="B6967" s="20" t="s">
        <v>12097</v>
      </c>
      <c r="C6967" s="21" t="s">
        <v>345</v>
      </c>
      <c r="D6967" s="22">
        <v>66</v>
      </c>
      <c r="E6967" s="23"/>
    </row>
    <row r="6968" spans="1:5" ht="20" customHeight="1">
      <c r="A6968" s="19" t="s">
        <v>12099</v>
      </c>
      <c r="B6968" s="20" t="s">
        <v>12100</v>
      </c>
      <c r="C6968" s="21" t="s">
        <v>296</v>
      </c>
      <c r="D6968" s="22">
        <v>56</v>
      </c>
      <c r="E6968" s="23"/>
    </row>
    <row r="6969" spans="1:5" ht="20" customHeight="1">
      <c r="A6969" s="19" t="s">
        <v>12101</v>
      </c>
      <c r="B6969" s="20" t="s">
        <v>12102</v>
      </c>
      <c r="C6969" s="21" t="s">
        <v>345</v>
      </c>
      <c r="D6969" s="22">
        <v>67</v>
      </c>
      <c r="E6969" s="23"/>
    </row>
    <row r="6970" spans="1:5" ht="20" customHeight="1">
      <c r="A6970" s="19" t="s">
        <v>12103</v>
      </c>
      <c r="B6970" s="20" t="s">
        <v>12102</v>
      </c>
      <c r="C6970" s="21" t="s">
        <v>345</v>
      </c>
      <c r="D6970" s="22">
        <v>67</v>
      </c>
      <c r="E6970" s="23"/>
    </row>
    <row r="6971" spans="1:5" ht="20" customHeight="1">
      <c r="A6971" s="19" t="s">
        <v>12104</v>
      </c>
      <c r="B6971" s="20" t="s">
        <v>12105</v>
      </c>
      <c r="C6971" s="21" t="s">
        <v>345</v>
      </c>
      <c r="D6971" s="22">
        <v>66</v>
      </c>
      <c r="E6971" s="23"/>
    </row>
    <row r="6972" spans="1:5" ht="20" customHeight="1">
      <c r="A6972" s="19" t="s">
        <v>12106</v>
      </c>
      <c r="B6972" s="20" t="s">
        <v>12107</v>
      </c>
      <c r="C6972" s="21" t="s">
        <v>345</v>
      </c>
      <c r="D6972" s="22">
        <v>65</v>
      </c>
      <c r="E6972" s="23"/>
    </row>
    <row r="6973" spans="1:5" ht="20" customHeight="1">
      <c r="A6973" s="19" t="s">
        <v>12108</v>
      </c>
      <c r="B6973" s="20" t="s">
        <v>12107</v>
      </c>
      <c r="C6973" s="21" t="s">
        <v>345</v>
      </c>
      <c r="D6973" s="22">
        <v>65</v>
      </c>
      <c r="E6973" s="23"/>
    </row>
    <row r="6974" spans="1:5" ht="20" customHeight="1">
      <c r="A6974" s="19" t="s">
        <v>12109</v>
      </c>
      <c r="B6974" s="20" t="s">
        <v>12110</v>
      </c>
      <c r="C6974" s="21" t="s">
        <v>345</v>
      </c>
      <c r="D6974" s="22">
        <v>66</v>
      </c>
      <c r="E6974" s="23"/>
    </row>
    <row r="6975" spans="1:5" ht="20" customHeight="1">
      <c r="A6975" s="19" t="s">
        <v>12111</v>
      </c>
      <c r="B6975" s="20" t="s">
        <v>12112</v>
      </c>
      <c r="C6975" s="21" t="s">
        <v>296</v>
      </c>
      <c r="D6975" s="22">
        <v>47</v>
      </c>
      <c r="E6975" s="23"/>
    </row>
    <row r="6976" spans="1:5" ht="20" customHeight="1">
      <c r="A6976" s="19" t="s">
        <v>12113</v>
      </c>
      <c r="B6976" s="20" t="s">
        <v>12112</v>
      </c>
      <c r="C6976" s="21" t="s">
        <v>296</v>
      </c>
      <c r="D6976" s="22">
        <v>47</v>
      </c>
      <c r="E6976" s="23"/>
    </row>
    <row r="6977" spans="1:5" ht="20" customHeight="1">
      <c r="A6977" s="19" t="s">
        <v>12114</v>
      </c>
      <c r="B6977" s="20" t="s">
        <v>12115</v>
      </c>
      <c r="C6977" s="21" t="s">
        <v>345</v>
      </c>
      <c r="D6977" s="22">
        <v>66</v>
      </c>
      <c r="E6977" s="23"/>
    </row>
    <row r="6978" spans="1:5" ht="20" customHeight="1">
      <c r="A6978" s="19" t="s">
        <v>12116</v>
      </c>
      <c r="B6978" s="20" t="s">
        <v>12117</v>
      </c>
      <c r="C6978" s="21" t="s">
        <v>296</v>
      </c>
      <c r="D6978" s="22">
        <v>55</v>
      </c>
      <c r="E6978" s="23"/>
    </row>
    <row r="6979" spans="1:5" ht="20" customHeight="1">
      <c r="A6979" s="19" t="s">
        <v>12118</v>
      </c>
      <c r="B6979" s="20" t="s">
        <v>12119</v>
      </c>
      <c r="C6979" s="21" t="s">
        <v>345</v>
      </c>
      <c r="D6979" s="22">
        <v>66</v>
      </c>
      <c r="E6979" s="23"/>
    </row>
    <row r="6980" spans="1:5" ht="20" customHeight="1">
      <c r="A6980" s="19" t="s">
        <v>12120</v>
      </c>
      <c r="B6980" s="20" t="s">
        <v>12119</v>
      </c>
      <c r="C6980" s="21" t="s">
        <v>345</v>
      </c>
      <c r="D6980" s="22">
        <v>66</v>
      </c>
      <c r="E6980" s="23"/>
    </row>
    <row r="6981" spans="1:5" ht="20" customHeight="1">
      <c r="A6981" s="19" t="s">
        <v>12121</v>
      </c>
      <c r="B6981" s="20" t="s">
        <v>12122</v>
      </c>
      <c r="C6981" s="21" t="s">
        <v>296</v>
      </c>
      <c r="D6981" s="22">
        <v>18</v>
      </c>
      <c r="E6981" s="23"/>
    </row>
    <row r="6982" spans="1:5" ht="20" customHeight="1">
      <c r="A6982" s="19" t="s">
        <v>12123</v>
      </c>
      <c r="B6982" s="20" t="s">
        <v>12122</v>
      </c>
      <c r="C6982" s="21" t="s">
        <v>296</v>
      </c>
      <c r="D6982" s="22">
        <v>18</v>
      </c>
      <c r="E6982" s="23"/>
    </row>
    <row r="6983" spans="1:5" ht="20" customHeight="1">
      <c r="A6983" s="19" t="s">
        <v>12124</v>
      </c>
      <c r="B6983" s="20" t="s">
        <v>12125</v>
      </c>
      <c r="C6983" s="21" t="s">
        <v>345</v>
      </c>
      <c r="D6983" s="22">
        <v>66</v>
      </c>
      <c r="E6983" s="23"/>
    </row>
    <row r="6984" spans="1:5" ht="20" customHeight="1">
      <c r="A6984" s="19" t="s">
        <v>12126</v>
      </c>
      <c r="B6984" s="20" t="s">
        <v>12127</v>
      </c>
      <c r="C6984" s="21" t="s">
        <v>345</v>
      </c>
      <c r="D6984" s="22">
        <v>65</v>
      </c>
      <c r="E6984" s="23"/>
    </row>
    <row r="6985" spans="1:5" ht="20" customHeight="1">
      <c r="A6985" s="19" t="s">
        <v>12128</v>
      </c>
      <c r="B6985" s="20" t="s">
        <v>12129</v>
      </c>
      <c r="C6985" s="21" t="s">
        <v>345</v>
      </c>
      <c r="D6985" s="22">
        <v>64</v>
      </c>
      <c r="E6985" s="23"/>
    </row>
    <row r="6986" spans="1:5" ht="20" customHeight="1">
      <c r="A6986" s="19" t="s">
        <v>12130</v>
      </c>
      <c r="B6986" s="20" t="s">
        <v>12129</v>
      </c>
      <c r="C6986" s="21" t="s">
        <v>345</v>
      </c>
      <c r="D6986" s="22">
        <v>64</v>
      </c>
      <c r="E6986" s="23"/>
    </row>
    <row r="6987" spans="1:5" ht="20" customHeight="1">
      <c r="A6987" s="19" t="s">
        <v>12131</v>
      </c>
      <c r="B6987" s="20" t="s">
        <v>12132</v>
      </c>
      <c r="C6987" s="21" t="s">
        <v>296</v>
      </c>
      <c r="D6987" s="22">
        <v>23</v>
      </c>
      <c r="E6987" s="23"/>
    </row>
    <row r="6988" spans="1:5" ht="20" customHeight="1">
      <c r="A6988" s="19" t="s">
        <v>12133</v>
      </c>
      <c r="B6988" s="20" t="s">
        <v>12134</v>
      </c>
      <c r="C6988" s="21" t="s">
        <v>345</v>
      </c>
      <c r="D6988" s="22">
        <v>66</v>
      </c>
      <c r="E6988" s="23"/>
    </row>
    <row r="6989" spans="1:5" ht="20" customHeight="1">
      <c r="A6989" s="19" t="s">
        <v>12135</v>
      </c>
      <c r="B6989" s="20" t="s">
        <v>12136</v>
      </c>
      <c r="C6989" s="21" t="s">
        <v>139</v>
      </c>
      <c r="D6989" s="22">
        <v>63</v>
      </c>
      <c r="E6989" s="23"/>
    </row>
    <row r="6990" spans="1:5" ht="20" customHeight="1">
      <c r="A6990" s="19" t="s">
        <v>12137</v>
      </c>
      <c r="B6990" s="20" t="s">
        <v>12138</v>
      </c>
      <c r="C6990" s="21" t="s">
        <v>345</v>
      </c>
      <c r="D6990" s="22">
        <v>66</v>
      </c>
      <c r="E6990" s="23"/>
    </row>
    <row r="6991" spans="1:5" ht="20" customHeight="1">
      <c r="A6991" s="19" t="s">
        <v>12139</v>
      </c>
      <c r="B6991" s="20" t="s">
        <v>12140</v>
      </c>
      <c r="C6991" s="21" t="s">
        <v>345</v>
      </c>
      <c r="D6991" s="22">
        <v>66</v>
      </c>
      <c r="E6991" s="23"/>
    </row>
    <row r="6992" spans="1:5" ht="20" customHeight="1">
      <c r="A6992" s="19" t="s">
        <v>12141</v>
      </c>
      <c r="B6992" s="20" t="s">
        <v>12140</v>
      </c>
      <c r="C6992" s="21" t="s">
        <v>345</v>
      </c>
      <c r="D6992" s="22">
        <v>66</v>
      </c>
      <c r="E6992" s="23"/>
    </row>
    <row r="6993" spans="1:5" ht="20" customHeight="1">
      <c r="A6993" s="19" t="s">
        <v>12142</v>
      </c>
      <c r="B6993" s="20" t="s">
        <v>12143</v>
      </c>
      <c r="C6993" s="21" t="s">
        <v>345</v>
      </c>
      <c r="D6993" s="22">
        <v>66</v>
      </c>
      <c r="E6993" s="23"/>
    </row>
    <row r="6994" spans="1:5" ht="20" customHeight="1">
      <c r="A6994" s="19" t="s">
        <v>12144</v>
      </c>
      <c r="B6994" s="24">
        <v>100</v>
      </c>
      <c r="C6994" s="21" t="s">
        <v>345</v>
      </c>
      <c r="D6994" s="22">
        <v>65</v>
      </c>
      <c r="E6994" s="23"/>
    </row>
    <row r="6995" spans="1:5" ht="20" customHeight="1">
      <c r="A6995" s="19" t="s">
        <v>12145</v>
      </c>
      <c r="B6995" s="20" t="s">
        <v>12146</v>
      </c>
      <c r="C6995" s="21" t="s">
        <v>345</v>
      </c>
      <c r="D6995" s="22">
        <v>66</v>
      </c>
      <c r="E6995" s="23"/>
    </row>
    <row r="6996" spans="1:5" ht="20" customHeight="1">
      <c r="A6996" s="19" t="s">
        <v>12147</v>
      </c>
      <c r="B6996" s="20" t="s">
        <v>12148</v>
      </c>
      <c r="C6996" s="21" t="s">
        <v>296</v>
      </c>
      <c r="D6996" s="22">
        <v>28</v>
      </c>
      <c r="E6996" s="23"/>
    </row>
    <row r="6997" spans="1:5" ht="20" customHeight="1">
      <c r="A6997" s="19" t="s">
        <v>12149</v>
      </c>
      <c r="B6997" s="20" t="s">
        <v>12148</v>
      </c>
      <c r="C6997" s="21" t="s">
        <v>296</v>
      </c>
      <c r="D6997" s="22">
        <v>28</v>
      </c>
      <c r="E6997" s="23"/>
    </row>
    <row r="6998" spans="1:5" ht="20" customHeight="1">
      <c r="A6998" s="19" t="s">
        <v>12150</v>
      </c>
      <c r="B6998" s="24">
        <v>100</v>
      </c>
      <c r="C6998" s="21" t="s">
        <v>345</v>
      </c>
      <c r="D6998" s="22">
        <v>67</v>
      </c>
      <c r="E6998" s="23"/>
    </row>
    <row r="6999" spans="1:5" ht="20" customHeight="1">
      <c r="A6999" s="19" t="s">
        <v>12151</v>
      </c>
      <c r="B6999" s="24">
        <v>100</v>
      </c>
      <c r="C6999" s="21" t="s">
        <v>345</v>
      </c>
      <c r="D6999" s="22">
        <v>66</v>
      </c>
      <c r="E6999" s="23"/>
    </row>
    <row r="7000" spans="1:5" ht="20" customHeight="1">
      <c r="A7000" s="19" t="s">
        <v>12152</v>
      </c>
      <c r="B7000" s="20" t="s">
        <v>12153</v>
      </c>
      <c r="C7000" s="21" t="s">
        <v>345</v>
      </c>
      <c r="D7000" s="22">
        <v>66</v>
      </c>
      <c r="E7000" s="23"/>
    </row>
    <row r="7001" spans="1:5" ht="20" customHeight="1">
      <c r="A7001" s="19" t="s">
        <v>12154</v>
      </c>
      <c r="B7001" s="20" t="s">
        <v>12153</v>
      </c>
      <c r="C7001" s="21" t="s">
        <v>345</v>
      </c>
      <c r="D7001" s="22">
        <v>66</v>
      </c>
      <c r="E7001" s="23"/>
    </row>
    <row r="7002" spans="1:5" ht="20" customHeight="1">
      <c r="A7002" s="19" t="s">
        <v>12155</v>
      </c>
      <c r="B7002" s="20" t="s">
        <v>12153</v>
      </c>
      <c r="C7002" s="21" t="s">
        <v>345</v>
      </c>
      <c r="D7002" s="22">
        <v>66</v>
      </c>
      <c r="E7002" s="23"/>
    </row>
    <row r="7003" spans="1:5" ht="20" customHeight="1">
      <c r="A7003" s="19" t="s">
        <v>12156</v>
      </c>
      <c r="B7003" s="20" t="s">
        <v>12153</v>
      </c>
      <c r="C7003" s="21" t="s">
        <v>345</v>
      </c>
      <c r="D7003" s="22">
        <v>66</v>
      </c>
      <c r="E7003" s="23"/>
    </row>
    <row r="7004" spans="1:5" ht="20" customHeight="1">
      <c r="A7004" s="19" t="s">
        <v>12157</v>
      </c>
      <c r="B7004" s="20" t="s">
        <v>12158</v>
      </c>
      <c r="C7004" s="21" t="s">
        <v>296</v>
      </c>
      <c r="D7004" s="22">
        <v>46</v>
      </c>
      <c r="E7004" s="23"/>
    </row>
    <row r="7005" spans="1:5" ht="20" customHeight="1">
      <c r="A7005" s="19" t="s">
        <v>12159</v>
      </c>
      <c r="B7005" s="20" t="s">
        <v>12160</v>
      </c>
      <c r="C7005" s="21" t="s">
        <v>296</v>
      </c>
      <c r="D7005" s="22">
        <v>43</v>
      </c>
      <c r="E7005" s="23"/>
    </row>
    <row r="7006" spans="1:5" ht="20" customHeight="1">
      <c r="A7006" s="19" t="s">
        <v>12161</v>
      </c>
      <c r="B7006" s="20" t="s">
        <v>12160</v>
      </c>
      <c r="C7006" s="21" t="s">
        <v>296</v>
      </c>
      <c r="D7006" s="22">
        <v>43</v>
      </c>
      <c r="E7006" s="23"/>
    </row>
    <row r="7007" spans="1:5" ht="20" customHeight="1">
      <c r="A7007" s="19" t="s">
        <v>12162</v>
      </c>
      <c r="B7007" s="20" t="s">
        <v>12160</v>
      </c>
      <c r="C7007" s="21" t="s">
        <v>296</v>
      </c>
      <c r="D7007" s="22">
        <v>43</v>
      </c>
      <c r="E7007" s="23"/>
    </row>
    <row r="7008" spans="1:5" ht="20" customHeight="1">
      <c r="A7008" s="19" t="s">
        <v>12163</v>
      </c>
      <c r="B7008" s="20" t="s">
        <v>12160</v>
      </c>
      <c r="C7008" s="21" t="s">
        <v>296</v>
      </c>
      <c r="D7008" s="22">
        <v>43</v>
      </c>
      <c r="E7008" s="23"/>
    </row>
    <row r="7009" spans="1:5" ht="20" customHeight="1">
      <c r="A7009" s="19" t="s">
        <v>12164</v>
      </c>
      <c r="B7009" s="20" t="s">
        <v>12165</v>
      </c>
      <c r="C7009" s="21" t="s">
        <v>296</v>
      </c>
      <c r="D7009" s="22">
        <v>40</v>
      </c>
      <c r="E7009" s="23"/>
    </row>
    <row r="7010" spans="1:5" ht="20" customHeight="1">
      <c r="A7010" s="19" t="s">
        <v>12166</v>
      </c>
      <c r="B7010" s="20" t="s">
        <v>12165</v>
      </c>
      <c r="C7010" s="21" t="s">
        <v>296</v>
      </c>
      <c r="D7010" s="22">
        <v>40</v>
      </c>
      <c r="E7010" s="23"/>
    </row>
    <row r="7011" spans="1:5" ht="20" customHeight="1">
      <c r="A7011" s="19" t="s">
        <v>12167</v>
      </c>
      <c r="B7011" s="20" t="s">
        <v>12165</v>
      </c>
      <c r="C7011" s="21" t="s">
        <v>296</v>
      </c>
      <c r="D7011" s="22">
        <v>40</v>
      </c>
      <c r="E7011" s="23"/>
    </row>
    <row r="7012" spans="1:5" ht="20" customHeight="1">
      <c r="A7012" s="19" t="s">
        <v>12168</v>
      </c>
      <c r="B7012" s="20" t="s">
        <v>12165</v>
      </c>
      <c r="C7012" s="21" t="s">
        <v>296</v>
      </c>
      <c r="D7012" s="22">
        <v>40</v>
      </c>
      <c r="E7012" s="23"/>
    </row>
    <row r="7013" spans="1:5" ht="20" customHeight="1">
      <c r="A7013" s="19" t="s">
        <v>12169</v>
      </c>
      <c r="B7013" s="20" t="s">
        <v>12170</v>
      </c>
      <c r="C7013" s="21" t="s">
        <v>345</v>
      </c>
      <c r="D7013" s="22">
        <v>66</v>
      </c>
      <c r="E7013" s="23"/>
    </row>
    <row r="7014" spans="1:5" ht="20" customHeight="1">
      <c r="A7014" s="19" t="s">
        <v>12171</v>
      </c>
      <c r="B7014" s="20" t="s">
        <v>12172</v>
      </c>
      <c r="C7014" s="21" t="s">
        <v>345</v>
      </c>
      <c r="D7014" s="22">
        <v>65</v>
      </c>
      <c r="E7014" s="23"/>
    </row>
    <row r="7015" spans="1:5" ht="20" customHeight="1">
      <c r="A7015" s="19" t="s">
        <v>12173</v>
      </c>
      <c r="B7015" s="20" t="s">
        <v>12174</v>
      </c>
      <c r="C7015" s="21" t="s">
        <v>345</v>
      </c>
      <c r="D7015" s="22">
        <v>66</v>
      </c>
      <c r="E7015" s="23"/>
    </row>
    <row r="7016" spans="1:5" ht="20" customHeight="1">
      <c r="A7016" s="19" t="s">
        <v>12175</v>
      </c>
      <c r="B7016" s="20" t="s">
        <v>12176</v>
      </c>
      <c r="C7016" s="21" t="s">
        <v>296</v>
      </c>
      <c r="D7016" s="22">
        <v>35</v>
      </c>
      <c r="E7016" s="23"/>
    </row>
    <row r="7017" spans="1:5" ht="20" customHeight="1">
      <c r="A7017" s="19" t="s">
        <v>12177</v>
      </c>
      <c r="B7017" s="20" t="s">
        <v>12176</v>
      </c>
      <c r="C7017" s="21" t="s">
        <v>296</v>
      </c>
      <c r="D7017" s="22">
        <v>35</v>
      </c>
      <c r="E7017" s="23"/>
    </row>
    <row r="7018" spans="1:5" ht="20" customHeight="1">
      <c r="A7018" s="19" t="s">
        <v>12178</v>
      </c>
      <c r="B7018" s="20" t="s">
        <v>12179</v>
      </c>
      <c r="C7018" s="21" t="s">
        <v>345</v>
      </c>
      <c r="D7018" s="22">
        <v>66</v>
      </c>
      <c r="E7018" s="23"/>
    </row>
    <row r="7019" spans="1:5" ht="20" customHeight="1">
      <c r="A7019" s="19" t="s">
        <v>12180</v>
      </c>
      <c r="B7019" s="20" t="s">
        <v>12181</v>
      </c>
      <c r="C7019" s="21" t="s">
        <v>296</v>
      </c>
      <c r="D7019" s="22">
        <v>54</v>
      </c>
      <c r="E7019" s="23"/>
    </row>
    <row r="7020" spans="1:5" ht="20" customHeight="1">
      <c r="A7020" s="19" t="s">
        <v>12182</v>
      </c>
      <c r="B7020" s="20" t="s">
        <v>12183</v>
      </c>
      <c r="C7020" s="21" t="s">
        <v>296</v>
      </c>
      <c r="D7020" s="22">
        <v>15</v>
      </c>
      <c r="E7020" s="23"/>
    </row>
    <row r="7021" spans="1:5" ht="20" customHeight="1">
      <c r="A7021" s="19" t="s">
        <v>12184</v>
      </c>
      <c r="B7021" s="20" t="s">
        <v>12183</v>
      </c>
      <c r="C7021" s="21" t="s">
        <v>296</v>
      </c>
      <c r="D7021" s="22">
        <v>15</v>
      </c>
      <c r="E7021" s="23"/>
    </row>
    <row r="7022" spans="1:5" ht="20" customHeight="1">
      <c r="A7022" s="19" t="s">
        <v>12185</v>
      </c>
      <c r="B7022" s="20" t="s">
        <v>12186</v>
      </c>
      <c r="C7022" s="21" t="s">
        <v>296</v>
      </c>
      <c r="D7022" s="22">
        <v>59</v>
      </c>
      <c r="E7022" s="23"/>
    </row>
    <row r="7023" spans="1:5" ht="20" customHeight="1">
      <c r="A7023" s="19" t="s">
        <v>12187</v>
      </c>
      <c r="B7023" s="20" t="s">
        <v>12186</v>
      </c>
      <c r="C7023" s="21" t="s">
        <v>296</v>
      </c>
      <c r="D7023" s="22">
        <v>59</v>
      </c>
      <c r="E7023" s="23"/>
    </row>
    <row r="7024" spans="1:5" ht="20" customHeight="1">
      <c r="A7024" s="19" t="s">
        <v>12188</v>
      </c>
      <c r="B7024" s="20" t="s">
        <v>12186</v>
      </c>
      <c r="C7024" s="21" t="s">
        <v>296</v>
      </c>
      <c r="D7024" s="22">
        <v>59</v>
      </c>
      <c r="E7024" s="23"/>
    </row>
    <row r="7025" spans="1:5" ht="20" customHeight="1">
      <c r="A7025" s="19" t="s">
        <v>12189</v>
      </c>
      <c r="B7025" s="20" t="s">
        <v>12190</v>
      </c>
      <c r="C7025" s="21" t="s">
        <v>345</v>
      </c>
      <c r="D7025" s="22">
        <v>66</v>
      </c>
      <c r="E7025" s="23"/>
    </row>
    <row r="7026" spans="1:5" ht="20" customHeight="1">
      <c r="A7026" s="19" t="s">
        <v>12191</v>
      </c>
      <c r="B7026" s="20" t="s">
        <v>12190</v>
      </c>
      <c r="C7026" s="21" t="s">
        <v>345</v>
      </c>
      <c r="D7026" s="22">
        <v>66</v>
      </c>
      <c r="E7026" s="23"/>
    </row>
    <row r="7027" spans="1:5" ht="20" customHeight="1">
      <c r="A7027" s="19" t="s">
        <v>12192</v>
      </c>
      <c r="B7027" s="20" t="s">
        <v>12193</v>
      </c>
      <c r="C7027" s="21" t="s">
        <v>296</v>
      </c>
      <c r="D7027" s="22">
        <v>48</v>
      </c>
      <c r="E7027" s="23"/>
    </row>
    <row r="7028" spans="1:5" ht="20" customHeight="1">
      <c r="A7028" s="19" t="s">
        <v>12194</v>
      </c>
      <c r="B7028" s="20" t="s">
        <v>12193</v>
      </c>
      <c r="C7028" s="21" t="s">
        <v>296</v>
      </c>
      <c r="D7028" s="22">
        <v>48</v>
      </c>
      <c r="E7028" s="23"/>
    </row>
    <row r="7029" spans="1:5" ht="20" customHeight="1">
      <c r="A7029" s="19" t="s">
        <v>12195</v>
      </c>
      <c r="B7029" s="20" t="s">
        <v>12196</v>
      </c>
      <c r="C7029" s="21" t="s">
        <v>296</v>
      </c>
      <c r="D7029" s="22">
        <v>19</v>
      </c>
      <c r="E7029" s="23"/>
    </row>
    <row r="7030" spans="1:5" ht="20" customHeight="1">
      <c r="A7030" s="19" t="s">
        <v>12197</v>
      </c>
      <c r="B7030" s="20" t="s">
        <v>12196</v>
      </c>
      <c r="C7030" s="21" t="s">
        <v>296</v>
      </c>
      <c r="D7030" s="22">
        <v>19</v>
      </c>
      <c r="E7030" s="23"/>
    </row>
    <row r="7031" spans="1:5" ht="20" customHeight="1">
      <c r="A7031" s="19" t="s">
        <v>12198</v>
      </c>
      <c r="B7031" s="20" t="s">
        <v>12199</v>
      </c>
      <c r="C7031" s="21" t="s">
        <v>345</v>
      </c>
      <c r="D7031" s="22">
        <v>66</v>
      </c>
      <c r="E7031" s="23"/>
    </row>
    <row r="7032" spans="1:5" ht="20" customHeight="1">
      <c r="A7032" s="19" t="s">
        <v>12200</v>
      </c>
      <c r="B7032" s="20" t="s">
        <v>12201</v>
      </c>
      <c r="C7032" s="21" t="s">
        <v>345</v>
      </c>
      <c r="D7032" s="22">
        <v>65</v>
      </c>
      <c r="E7032" s="23"/>
    </row>
    <row r="7033" spans="1:5" ht="20" customHeight="1">
      <c r="A7033" s="19" t="s">
        <v>12202</v>
      </c>
      <c r="B7033" s="20" t="s">
        <v>12201</v>
      </c>
      <c r="C7033" s="21" t="s">
        <v>345</v>
      </c>
      <c r="D7033" s="22">
        <v>65</v>
      </c>
      <c r="E7033" s="23"/>
    </row>
    <row r="7034" spans="1:5" ht="20" customHeight="1">
      <c r="A7034" s="19" t="s">
        <v>12203</v>
      </c>
      <c r="B7034" s="20" t="s">
        <v>12204</v>
      </c>
      <c r="C7034" s="21" t="s">
        <v>345</v>
      </c>
      <c r="D7034" s="22">
        <v>66</v>
      </c>
      <c r="E7034" s="23"/>
    </row>
    <row r="7035" spans="1:5" ht="20" customHeight="1">
      <c r="A7035" s="19" t="s">
        <v>12205</v>
      </c>
      <c r="B7035" s="20" t="s">
        <v>12206</v>
      </c>
      <c r="C7035" s="21" t="s">
        <v>345</v>
      </c>
      <c r="D7035" s="22">
        <v>67</v>
      </c>
      <c r="E7035" s="23"/>
    </row>
    <row r="7036" spans="1:5" ht="20" customHeight="1">
      <c r="A7036" s="19" t="s">
        <v>12207</v>
      </c>
      <c r="B7036" s="20" t="s">
        <v>12208</v>
      </c>
      <c r="C7036" s="21" t="s">
        <v>296</v>
      </c>
      <c r="D7036" s="22">
        <v>29</v>
      </c>
      <c r="E7036" s="23"/>
    </row>
    <row r="7037" spans="1:5" ht="20" customHeight="1">
      <c r="A7037" s="19" t="s">
        <v>12209</v>
      </c>
      <c r="B7037" s="20" t="s">
        <v>12210</v>
      </c>
      <c r="C7037" s="21" t="s">
        <v>296</v>
      </c>
      <c r="D7037" s="22">
        <v>44</v>
      </c>
      <c r="E7037" s="23"/>
    </row>
    <row r="7038" spans="1:5" ht="20" customHeight="1">
      <c r="A7038" s="19" t="s">
        <v>12211</v>
      </c>
      <c r="B7038" s="20" t="s">
        <v>12212</v>
      </c>
      <c r="C7038" s="21" t="s">
        <v>296</v>
      </c>
      <c r="D7038" s="22">
        <v>41</v>
      </c>
      <c r="E7038" s="23"/>
    </row>
    <row r="7039" spans="1:5" ht="20" customHeight="1">
      <c r="A7039" s="19" t="s">
        <v>12213</v>
      </c>
      <c r="B7039" s="20" t="s">
        <v>12214</v>
      </c>
      <c r="C7039" s="21" t="s">
        <v>345</v>
      </c>
      <c r="D7039" s="22">
        <v>66</v>
      </c>
      <c r="E7039" s="23"/>
    </row>
    <row r="7040" spans="1:5" ht="20" customHeight="1">
      <c r="A7040" s="19" t="s">
        <v>12215</v>
      </c>
      <c r="B7040" s="20" t="s">
        <v>12216</v>
      </c>
      <c r="C7040" s="21" t="s">
        <v>296</v>
      </c>
      <c r="D7040" s="22">
        <v>36</v>
      </c>
      <c r="E7040" s="23"/>
    </row>
    <row r="7041" spans="1:5" ht="20" customHeight="1">
      <c r="A7041" s="19" t="s">
        <v>12217</v>
      </c>
      <c r="B7041" s="20" t="s">
        <v>12216</v>
      </c>
      <c r="C7041" s="21" t="s">
        <v>296</v>
      </c>
      <c r="D7041" s="22">
        <v>36</v>
      </c>
      <c r="E7041" s="23"/>
    </row>
    <row r="7042" spans="1:5" ht="20" customHeight="1">
      <c r="A7042" s="19" t="s">
        <v>12218</v>
      </c>
      <c r="B7042" s="20" t="s">
        <v>12219</v>
      </c>
      <c r="C7042" s="21" t="s">
        <v>296</v>
      </c>
      <c r="D7042" s="22">
        <v>16</v>
      </c>
      <c r="E7042" s="23"/>
    </row>
    <row r="7043" spans="1:5" ht="20" customHeight="1">
      <c r="A7043" s="19" t="s">
        <v>12220</v>
      </c>
      <c r="B7043" s="20" t="s">
        <v>12219</v>
      </c>
      <c r="C7043" s="21" t="s">
        <v>296</v>
      </c>
      <c r="D7043" s="22">
        <v>16</v>
      </c>
      <c r="E7043" s="23"/>
    </row>
    <row r="7044" spans="1:5" ht="20" customHeight="1">
      <c r="A7044" s="19" t="s">
        <v>12221</v>
      </c>
      <c r="B7044" s="20" t="s">
        <v>12222</v>
      </c>
      <c r="C7044" s="21" t="s">
        <v>296</v>
      </c>
      <c r="D7044" s="22">
        <v>60</v>
      </c>
      <c r="E7044" s="23"/>
    </row>
    <row r="7045" spans="1:5" ht="20" customHeight="1">
      <c r="A7045" s="19" t="s">
        <v>12223</v>
      </c>
      <c r="B7045" s="20" t="s">
        <v>12224</v>
      </c>
      <c r="C7045" s="21" t="s">
        <v>296</v>
      </c>
      <c r="D7045" s="22">
        <v>49</v>
      </c>
      <c r="E7045" s="23"/>
    </row>
    <row r="7046" spans="1:5" ht="20" customHeight="1">
      <c r="A7046" s="19" t="s">
        <v>12225</v>
      </c>
      <c r="B7046" s="20" t="s">
        <v>12224</v>
      </c>
      <c r="C7046" s="21" t="s">
        <v>296</v>
      </c>
      <c r="D7046" s="22">
        <v>49</v>
      </c>
      <c r="E7046" s="23"/>
    </row>
    <row r="7047" spans="1:5" ht="20" customHeight="1">
      <c r="A7047" s="19" t="s">
        <v>12226</v>
      </c>
      <c r="B7047" s="20" t="s">
        <v>12224</v>
      </c>
      <c r="C7047" s="21" t="s">
        <v>296</v>
      </c>
      <c r="D7047" s="22">
        <v>49</v>
      </c>
      <c r="E7047" s="23"/>
    </row>
    <row r="7048" spans="1:5" ht="20" customHeight="1">
      <c r="A7048" s="19" t="s">
        <v>12227</v>
      </c>
      <c r="B7048" s="20" t="s">
        <v>12228</v>
      </c>
      <c r="C7048" s="21" t="s">
        <v>296</v>
      </c>
      <c r="D7048" s="22">
        <v>20</v>
      </c>
      <c r="E7048" s="23"/>
    </row>
    <row r="7049" spans="1:5" ht="20" customHeight="1">
      <c r="A7049" s="19" t="s">
        <v>12229</v>
      </c>
      <c r="B7049" s="20" t="s">
        <v>12230</v>
      </c>
      <c r="C7049" s="21" t="s">
        <v>345</v>
      </c>
      <c r="D7049" s="22">
        <v>66</v>
      </c>
      <c r="E7049" s="23"/>
    </row>
    <row r="7050" spans="1:5" ht="20" customHeight="1">
      <c r="A7050" s="19" t="s">
        <v>12231</v>
      </c>
      <c r="B7050" s="20" t="s">
        <v>12230</v>
      </c>
      <c r="C7050" s="21" t="s">
        <v>345</v>
      </c>
      <c r="D7050" s="22">
        <v>66</v>
      </c>
      <c r="E7050" s="23"/>
    </row>
    <row r="7051" spans="1:5" ht="20" customHeight="1">
      <c r="A7051" s="19" t="s">
        <v>12232</v>
      </c>
      <c r="B7051" s="20" t="s">
        <v>12233</v>
      </c>
      <c r="C7051" s="21" t="s">
        <v>345</v>
      </c>
      <c r="D7051" s="22">
        <v>67</v>
      </c>
      <c r="E7051" s="23"/>
    </row>
    <row r="7052" spans="1:5" ht="20" customHeight="1">
      <c r="A7052" s="19" t="s">
        <v>12234</v>
      </c>
      <c r="B7052" s="20" t="s">
        <v>12235</v>
      </c>
      <c r="C7052" s="21" t="s">
        <v>296</v>
      </c>
      <c r="D7052" s="22">
        <v>37</v>
      </c>
      <c r="E7052" s="23"/>
    </row>
    <row r="7053" spans="1:5" ht="20" customHeight="1">
      <c r="A7053" s="19" t="s">
        <v>12236</v>
      </c>
      <c r="B7053" s="20" t="s">
        <v>12235</v>
      </c>
      <c r="C7053" s="21" t="s">
        <v>296</v>
      </c>
      <c r="D7053" s="22">
        <v>37</v>
      </c>
      <c r="E7053" s="23"/>
    </row>
    <row r="7054" spans="1:5" ht="20" customHeight="1">
      <c r="A7054" s="19" t="s">
        <v>12237</v>
      </c>
      <c r="B7054" s="20" t="s">
        <v>12235</v>
      </c>
      <c r="C7054" s="21" t="s">
        <v>296</v>
      </c>
      <c r="D7054" s="22">
        <v>37</v>
      </c>
      <c r="E7054" s="23"/>
    </row>
    <row r="7055" spans="1:5" ht="20" customHeight="1">
      <c r="A7055" s="19" t="s">
        <v>12238</v>
      </c>
      <c r="B7055" s="20" t="s">
        <v>12235</v>
      </c>
      <c r="C7055" s="21" t="s">
        <v>296</v>
      </c>
      <c r="D7055" s="22">
        <v>37</v>
      </c>
      <c r="E7055" s="23"/>
    </row>
    <row r="7056" spans="1:5" ht="20" customHeight="1">
      <c r="A7056" s="19" t="s">
        <v>12239</v>
      </c>
      <c r="B7056" s="20" t="s">
        <v>12240</v>
      </c>
      <c r="C7056" s="21" t="s">
        <v>296</v>
      </c>
      <c r="D7056" s="22">
        <v>17</v>
      </c>
      <c r="E7056" s="23"/>
    </row>
    <row r="7057" spans="1:5" ht="20" customHeight="1">
      <c r="A7057" s="19" t="s">
        <v>12241</v>
      </c>
      <c r="B7057" s="20" t="s">
        <v>12242</v>
      </c>
      <c r="C7057" s="21" t="s">
        <v>296</v>
      </c>
      <c r="D7057" s="22">
        <v>50</v>
      </c>
      <c r="E7057" s="23"/>
    </row>
    <row r="7058" spans="1:5" ht="20" customHeight="1">
      <c r="A7058" s="19" t="s">
        <v>12243</v>
      </c>
      <c r="B7058" s="20" t="s">
        <v>12244</v>
      </c>
      <c r="C7058" s="21" t="s">
        <v>296</v>
      </c>
      <c r="D7058" s="22">
        <v>38</v>
      </c>
      <c r="E7058" s="23"/>
    </row>
    <row r="7059" spans="1:5" ht="32" customHeight="1">
      <c r="A7059" s="19" t="s">
        <v>12245</v>
      </c>
      <c r="B7059" s="20" t="s">
        <v>12246</v>
      </c>
      <c r="C7059" s="21" t="s">
        <v>296</v>
      </c>
      <c r="D7059" s="22">
        <v>10</v>
      </c>
      <c r="E7059" s="23"/>
    </row>
    <row r="7060" spans="1:5" ht="20" customHeight="1">
      <c r="A7060" s="19" t="s">
        <v>12247</v>
      </c>
      <c r="B7060" s="20" t="s">
        <v>12248</v>
      </c>
      <c r="C7060" s="21" t="s">
        <v>345</v>
      </c>
      <c r="D7060" s="22">
        <v>66</v>
      </c>
      <c r="E7060" s="23"/>
    </row>
    <row r="7061" spans="1:5" ht="20" customHeight="1">
      <c r="A7061" s="19" t="s">
        <v>12249</v>
      </c>
      <c r="B7061" s="20" t="s">
        <v>12250</v>
      </c>
      <c r="C7061" s="21" t="s">
        <v>345</v>
      </c>
      <c r="D7061" s="22">
        <v>66</v>
      </c>
      <c r="E7061" s="23"/>
    </row>
    <row r="7062" spans="1:5" ht="20" customHeight="1">
      <c r="A7062" s="19" t="s">
        <v>12251</v>
      </c>
      <c r="B7062" s="20" t="s">
        <v>12252</v>
      </c>
      <c r="C7062" s="21" t="s">
        <v>345</v>
      </c>
      <c r="D7062" s="22">
        <v>65</v>
      </c>
      <c r="E7062" s="23"/>
    </row>
    <row r="7063" spans="1:5" ht="20" customHeight="1">
      <c r="A7063" s="19" t="s">
        <v>12253</v>
      </c>
      <c r="B7063" s="24">
        <v>100</v>
      </c>
      <c r="C7063" s="21" t="s">
        <v>345</v>
      </c>
      <c r="D7063" s="22">
        <v>67</v>
      </c>
      <c r="E7063" s="23"/>
    </row>
    <row r="7064" spans="1:5" ht="20" customHeight="1">
      <c r="A7064" s="19" t="s">
        <v>12254</v>
      </c>
      <c r="B7064" s="20" t="s">
        <v>12255</v>
      </c>
      <c r="C7064" s="21" t="s">
        <v>345</v>
      </c>
      <c r="D7064" s="22">
        <v>66</v>
      </c>
      <c r="E7064" s="23"/>
    </row>
    <row r="7065" spans="1:5" ht="20" customHeight="1">
      <c r="A7065" s="19" t="s">
        <v>12256</v>
      </c>
      <c r="B7065" s="20" t="s">
        <v>12257</v>
      </c>
      <c r="C7065" s="21" t="s">
        <v>345</v>
      </c>
      <c r="D7065" s="22">
        <v>66</v>
      </c>
      <c r="E7065" s="23"/>
    </row>
    <row r="7066" spans="1:5" ht="20" customHeight="1">
      <c r="A7066" s="19" t="s">
        <v>12258</v>
      </c>
      <c r="B7066" s="20" t="s">
        <v>12257</v>
      </c>
      <c r="C7066" s="21" t="s">
        <v>345</v>
      </c>
      <c r="D7066" s="22">
        <v>66</v>
      </c>
      <c r="E7066" s="23"/>
    </row>
    <row r="7067" spans="1:5" ht="20" customHeight="1">
      <c r="A7067" s="19" t="s">
        <v>12259</v>
      </c>
      <c r="B7067" s="20" t="s">
        <v>12257</v>
      </c>
      <c r="C7067" s="21" t="s">
        <v>345</v>
      </c>
      <c r="D7067" s="22">
        <v>66</v>
      </c>
      <c r="E7067" s="23"/>
    </row>
    <row r="7068" spans="1:5" ht="20" customHeight="1">
      <c r="A7068" s="19" t="s">
        <v>12260</v>
      </c>
      <c r="B7068" s="20" t="s">
        <v>12257</v>
      </c>
      <c r="C7068" s="21" t="s">
        <v>345</v>
      </c>
      <c r="D7068" s="22">
        <v>66</v>
      </c>
      <c r="E7068" s="23"/>
    </row>
    <row r="7069" spans="1:5" ht="20" customHeight="1">
      <c r="A7069" s="19" t="s">
        <v>12261</v>
      </c>
      <c r="B7069" s="20" t="s">
        <v>12262</v>
      </c>
      <c r="C7069" s="21" t="s">
        <v>345</v>
      </c>
      <c r="D7069" s="22">
        <v>66</v>
      </c>
      <c r="E7069" s="23"/>
    </row>
    <row r="7070" spans="1:5" ht="20" customHeight="1">
      <c r="A7070" s="19" t="s">
        <v>12263</v>
      </c>
      <c r="B7070" s="20" t="s">
        <v>12264</v>
      </c>
      <c r="C7070" s="21" t="s">
        <v>296</v>
      </c>
      <c r="D7070" s="22">
        <v>32</v>
      </c>
      <c r="E7070" s="23"/>
    </row>
    <row r="7071" spans="1:5" ht="20" customHeight="1">
      <c r="A7071" s="19" t="s">
        <v>12265</v>
      </c>
      <c r="B7071" s="20" t="s">
        <v>12264</v>
      </c>
      <c r="C7071" s="21" t="s">
        <v>296</v>
      </c>
      <c r="D7071" s="22">
        <v>32</v>
      </c>
      <c r="E7071" s="23"/>
    </row>
    <row r="7072" spans="1:5" ht="20" customHeight="1">
      <c r="A7072" s="19" t="s">
        <v>12266</v>
      </c>
      <c r="B7072" s="20" t="s">
        <v>12267</v>
      </c>
      <c r="C7072" s="21" t="s">
        <v>345</v>
      </c>
      <c r="D7072" s="22">
        <v>67</v>
      </c>
      <c r="E7072" s="23"/>
    </row>
    <row r="7073" spans="1:5" ht="20" customHeight="1">
      <c r="A7073" s="19" t="s">
        <v>12268</v>
      </c>
      <c r="B7073" s="20" t="s">
        <v>12269</v>
      </c>
      <c r="C7073" s="21" t="s">
        <v>345</v>
      </c>
      <c r="D7073" s="22">
        <v>66</v>
      </c>
      <c r="E7073" s="23"/>
    </row>
    <row r="7074" spans="1:5" ht="20" customHeight="1">
      <c r="A7074" s="19" t="s">
        <v>12270</v>
      </c>
      <c r="B7074" s="20" t="s">
        <v>12271</v>
      </c>
      <c r="C7074" s="21" t="s">
        <v>345</v>
      </c>
      <c r="D7074" s="22">
        <v>65</v>
      </c>
      <c r="E7074" s="23"/>
    </row>
    <row r="7075" spans="1:5" ht="20" customHeight="1">
      <c r="A7075" s="19" t="s">
        <v>12272</v>
      </c>
      <c r="B7075" s="20" t="s">
        <v>12273</v>
      </c>
      <c r="C7075" s="21" t="s">
        <v>345</v>
      </c>
      <c r="D7075" s="22">
        <v>66</v>
      </c>
      <c r="E7075" s="23"/>
    </row>
    <row r="7076" spans="1:5" ht="20" customHeight="1">
      <c r="A7076" s="19" t="s">
        <v>12274</v>
      </c>
      <c r="B7076" s="20" t="s">
        <v>12275</v>
      </c>
      <c r="C7076" s="21" t="s">
        <v>345</v>
      </c>
      <c r="D7076" s="22">
        <v>64</v>
      </c>
      <c r="E7076" s="23"/>
    </row>
    <row r="7077" spans="1:5" ht="20" customHeight="1">
      <c r="A7077" s="19" t="s">
        <v>12276</v>
      </c>
      <c r="B7077" s="20" t="s">
        <v>12277</v>
      </c>
      <c r="C7077" s="21" t="s">
        <v>345</v>
      </c>
      <c r="D7077" s="22">
        <v>66</v>
      </c>
      <c r="E7077" s="23"/>
    </row>
    <row r="7078" spans="1:5" ht="20" customHeight="1">
      <c r="A7078" s="19" t="s">
        <v>12278</v>
      </c>
      <c r="B7078" s="20" t="s">
        <v>12277</v>
      </c>
      <c r="C7078" s="21" t="s">
        <v>345</v>
      </c>
      <c r="D7078" s="22">
        <v>66</v>
      </c>
      <c r="E7078" s="23"/>
    </row>
    <row r="7079" spans="1:5" ht="20" customHeight="1">
      <c r="A7079" s="19" t="s">
        <v>12279</v>
      </c>
      <c r="B7079" s="20" t="s">
        <v>12280</v>
      </c>
      <c r="C7079" s="21" t="s">
        <v>296</v>
      </c>
      <c r="D7079" s="22">
        <v>50</v>
      </c>
      <c r="E7079" s="23"/>
    </row>
    <row r="7080" spans="1:5" ht="32" customHeight="1">
      <c r="A7080" s="19" t="s">
        <v>12281</v>
      </c>
      <c r="B7080" s="20" t="s">
        <v>12282</v>
      </c>
      <c r="C7080" s="21" t="s">
        <v>296</v>
      </c>
      <c r="D7080" s="22">
        <v>11</v>
      </c>
      <c r="E7080" s="23"/>
    </row>
    <row r="7081" spans="1:5" ht="20" customHeight="1">
      <c r="A7081" s="19" t="s">
        <v>12283</v>
      </c>
      <c r="B7081" s="20" t="s">
        <v>12284</v>
      </c>
      <c r="C7081" s="21" t="s">
        <v>345</v>
      </c>
      <c r="D7081" s="22">
        <v>66</v>
      </c>
      <c r="E7081" s="23"/>
    </row>
    <row r="7082" spans="1:5" ht="20" customHeight="1">
      <c r="A7082" s="19" t="s">
        <v>12285</v>
      </c>
      <c r="B7082" s="20" t="s">
        <v>12286</v>
      </c>
      <c r="C7082" s="21" t="s">
        <v>345</v>
      </c>
      <c r="D7082" s="22">
        <v>66</v>
      </c>
      <c r="E7082" s="23"/>
    </row>
    <row r="7083" spans="1:5" ht="20" customHeight="1">
      <c r="A7083" s="19" t="s">
        <v>12287</v>
      </c>
      <c r="B7083" s="20" t="s">
        <v>12288</v>
      </c>
      <c r="C7083" s="21" t="s">
        <v>345</v>
      </c>
      <c r="D7083" s="22">
        <v>65</v>
      </c>
      <c r="E7083" s="23"/>
    </row>
    <row r="7084" spans="1:5" ht="20" customHeight="1">
      <c r="A7084" s="19" t="s">
        <v>12289</v>
      </c>
      <c r="B7084" s="20" t="s">
        <v>12290</v>
      </c>
      <c r="C7084" s="21" t="s">
        <v>296</v>
      </c>
      <c r="D7084" s="22">
        <v>51</v>
      </c>
      <c r="E7084" s="23"/>
    </row>
    <row r="7085" spans="1:5" ht="20" customHeight="1">
      <c r="A7085" s="19" t="s">
        <v>12291</v>
      </c>
      <c r="B7085" s="20" t="s">
        <v>12290</v>
      </c>
      <c r="C7085" s="21" t="s">
        <v>296</v>
      </c>
      <c r="D7085" s="22">
        <v>51</v>
      </c>
      <c r="E7085" s="23"/>
    </row>
    <row r="7086" spans="1:5" ht="20" customHeight="1">
      <c r="A7086" s="19" t="s">
        <v>12292</v>
      </c>
      <c r="B7086" s="20" t="s">
        <v>12293</v>
      </c>
      <c r="C7086" s="21" t="s">
        <v>296</v>
      </c>
      <c r="D7086" s="22">
        <v>12</v>
      </c>
      <c r="E7086" s="23"/>
    </row>
    <row r="7087" spans="1:5" ht="20" customHeight="1">
      <c r="A7087" s="19" t="s">
        <v>12294</v>
      </c>
      <c r="B7087" s="20" t="s">
        <v>12293</v>
      </c>
      <c r="C7087" s="21" t="s">
        <v>296</v>
      </c>
      <c r="D7087" s="22">
        <v>12</v>
      </c>
      <c r="E7087" s="23"/>
    </row>
    <row r="7088" spans="1:5" ht="20" customHeight="1">
      <c r="A7088" s="19" t="s">
        <v>12295</v>
      </c>
      <c r="B7088" s="20" t="s">
        <v>12296</v>
      </c>
      <c r="C7088" s="21" t="s">
        <v>345</v>
      </c>
      <c r="D7088" s="22">
        <v>66</v>
      </c>
      <c r="E7088" s="23"/>
    </row>
    <row r="7089" spans="1:5" ht="20" customHeight="1">
      <c r="A7089" s="19" t="s">
        <v>12297</v>
      </c>
      <c r="B7089" s="20" t="s">
        <v>12298</v>
      </c>
      <c r="C7089" s="21" t="s">
        <v>296</v>
      </c>
      <c r="D7089" s="22">
        <v>56</v>
      </c>
      <c r="E7089" s="23"/>
    </row>
    <row r="7090" spans="1:5" ht="20" customHeight="1">
      <c r="A7090" s="19" t="s">
        <v>12299</v>
      </c>
      <c r="B7090" s="20" t="s">
        <v>12298</v>
      </c>
      <c r="C7090" s="21" t="s">
        <v>296</v>
      </c>
      <c r="D7090" s="22">
        <v>56</v>
      </c>
      <c r="E7090" s="23"/>
    </row>
    <row r="7091" spans="1:5" ht="20" customHeight="1">
      <c r="A7091" s="19" t="s">
        <v>12300</v>
      </c>
      <c r="B7091" s="20" t="s">
        <v>12301</v>
      </c>
      <c r="C7091" s="21" t="s">
        <v>296</v>
      </c>
      <c r="D7091" s="22">
        <v>55</v>
      </c>
      <c r="E7091" s="23"/>
    </row>
    <row r="7092" spans="1:5" ht="20" customHeight="1">
      <c r="A7092" s="19" t="s">
        <v>12302</v>
      </c>
      <c r="B7092" s="20" t="s">
        <v>12303</v>
      </c>
      <c r="C7092" s="21" t="s">
        <v>345</v>
      </c>
      <c r="D7092" s="22">
        <v>66</v>
      </c>
      <c r="E7092" s="23"/>
    </row>
    <row r="7093" spans="1:5" ht="20" customHeight="1">
      <c r="A7093" s="19" t="s">
        <v>12304</v>
      </c>
      <c r="B7093" s="20" t="s">
        <v>12303</v>
      </c>
      <c r="C7093" s="21" t="s">
        <v>345</v>
      </c>
      <c r="D7093" s="22">
        <v>66</v>
      </c>
      <c r="E7093" s="23"/>
    </row>
    <row r="7094" spans="1:5" ht="20" customHeight="1">
      <c r="A7094" s="19" t="s">
        <v>12305</v>
      </c>
      <c r="B7094" s="20" t="s">
        <v>12306</v>
      </c>
      <c r="C7094" s="21" t="s">
        <v>296</v>
      </c>
      <c r="D7094" s="22">
        <v>54</v>
      </c>
      <c r="E7094" s="23"/>
    </row>
    <row r="7095" spans="1:5" ht="20" customHeight="1">
      <c r="A7095" s="19" t="s">
        <v>12307</v>
      </c>
      <c r="B7095" s="20" t="s">
        <v>12308</v>
      </c>
      <c r="C7095" s="21" t="s">
        <v>139</v>
      </c>
      <c r="D7095" s="22">
        <v>63</v>
      </c>
      <c r="E7095" s="23"/>
    </row>
    <row r="7096" spans="1:5" ht="20" customHeight="1">
      <c r="A7096" s="19" t="s">
        <v>12309</v>
      </c>
      <c r="B7096" s="20" t="s">
        <v>12310</v>
      </c>
      <c r="C7096" s="21" t="s">
        <v>345</v>
      </c>
      <c r="D7096" s="22">
        <v>66</v>
      </c>
      <c r="E7096" s="23"/>
    </row>
    <row r="7097" spans="1:5" ht="20" customHeight="1">
      <c r="A7097" s="19" t="s">
        <v>12311</v>
      </c>
      <c r="B7097" s="20" t="s">
        <v>12312</v>
      </c>
      <c r="C7097" s="21" t="s">
        <v>345</v>
      </c>
      <c r="D7097" s="22">
        <v>66</v>
      </c>
      <c r="E7097" s="23"/>
    </row>
    <row r="7098" spans="1:5" ht="20" customHeight="1">
      <c r="A7098" s="19" t="s">
        <v>12313</v>
      </c>
      <c r="B7098" s="20" t="s">
        <v>12314</v>
      </c>
      <c r="C7098" s="21" t="s">
        <v>345</v>
      </c>
      <c r="D7098" s="22">
        <v>65</v>
      </c>
      <c r="E7098" s="23"/>
    </row>
    <row r="7099" spans="1:5" ht="20" customHeight="1">
      <c r="A7099" s="19" t="s">
        <v>12315</v>
      </c>
      <c r="B7099" s="20" t="s">
        <v>12314</v>
      </c>
      <c r="C7099" s="21" t="s">
        <v>345</v>
      </c>
      <c r="D7099" s="22">
        <v>65</v>
      </c>
      <c r="E7099" s="23"/>
    </row>
    <row r="7100" spans="1:5" ht="20" customHeight="1">
      <c r="A7100" s="19" t="s">
        <v>12316</v>
      </c>
      <c r="B7100" s="24">
        <v>100</v>
      </c>
      <c r="C7100" s="21" t="s">
        <v>345</v>
      </c>
      <c r="D7100" s="22">
        <v>67</v>
      </c>
      <c r="E7100" s="23"/>
    </row>
    <row r="7101" spans="1:5" ht="20" customHeight="1">
      <c r="A7101" s="19" t="s">
        <v>12317</v>
      </c>
      <c r="B7101" s="24">
        <v>100</v>
      </c>
      <c r="C7101" s="21" t="s">
        <v>345</v>
      </c>
      <c r="D7101" s="22">
        <v>67</v>
      </c>
      <c r="E7101" s="23"/>
    </row>
    <row r="7102" spans="1:5" ht="20" customHeight="1">
      <c r="A7102" s="19" t="s">
        <v>12318</v>
      </c>
      <c r="B7102" s="20" t="s">
        <v>12319</v>
      </c>
      <c r="C7102" s="21" t="s">
        <v>296</v>
      </c>
      <c r="D7102" s="22">
        <v>45</v>
      </c>
      <c r="E7102" s="23"/>
    </row>
    <row r="7103" spans="1:5" ht="20" customHeight="1">
      <c r="A7103" s="19" t="s">
        <v>12320</v>
      </c>
      <c r="B7103" s="20" t="s">
        <v>12319</v>
      </c>
      <c r="C7103" s="21" t="s">
        <v>296</v>
      </c>
      <c r="D7103" s="22">
        <v>45</v>
      </c>
      <c r="E7103" s="23"/>
    </row>
    <row r="7104" spans="1:5" ht="20" customHeight="1">
      <c r="A7104" s="19" t="s">
        <v>12321</v>
      </c>
      <c r="B7104" s="20" t="s">
        <v>12322</v>
      </c>
      <c r="C7104" s="21" t="s">
        <v>345</v>
      </c>
      <c r="D7104" s="22">
        <v>66</v>
      </c>
      <c r="E7104" s="23"/>
    </row>
    <row r="7105" spans="1:5" ht="20" customHeight="1">
      <c r="A7105" s="19" t="s">
        <v>12323</v>
      </c>
      <c r="B7105" s="20" t="s">
        <v>12324</v>
      </c>
      <c r="C7105" s="21" t="s">
        <v>296</v>
      </c>
      <c r="D7105" s="22">
        <v>53</v>
      </c>
      <c r="E7105" s="23"/>
    </row>
    <row r="7106" spans="1:5" ht="20" customHeight="1">
      <c r="A7106" s="19" t="s">
        <v>12325</v>
      </c>
      <c r="B7106" s="24">
        <v>100</v>
      </c>
      <c r="C7106" s="21" t="s">
        <v>345</v>
      </c>
      <c r="D7106" s="22">
        <v>67</v>
      </c>
      <c r="E7106" s="23"/>
    </row>
    <row r="7107" spans="1:5" ht="20" customHeight="1">
      <c r="A7107" s="19" t="s">
        <v>12326</v>
      </c>
      <c r="B7107" s="24">
        <v>100</v>
      </c>
      <c r="C7107" s="21" t="s">
        <v>345</v>
      </c>
      <c r="D7107" s="22">
        <v>67</v>
      </c>
      <c r="E7107" s="23"/>
    </row>
    <row r="7108" spans="1:5" ht="20" customHeight="1">
      <c r="A7108" s="19" t="s">
        <v>12327</v>
      </c>
      <c r="B7108" s="20" t="s">
        <v>12328</v>
      </c>
      <c r="C7108" s="21" t="s">
        <v>345</v>
      </c>
      <c r="D7108" s="22">
        <v>66</v>
      </c>
      <c r="E7108" s="23"/>
    </row>
    <row r="7109" spans="1:5" ht="20" customHeight="1">
      <c r="A7109" s="19" t="s">
        <v>12329</v>
      </c>
      <c r="B7109" s="20" t="s">
        <v>12328</v>
      </c>
      <c r="C7109" s="21" t="s">
        <v>345</v>
      </c>
      <c r="D7109" s="22">
        <v>66</v>
      </c>
      <c r="E7109" s="23"/>
    </row>
    <row r="7110" spans="1:5" ht="20" customHeight="1">
      <c r="A7110" s="19" t="s">
        <v>12330</v>
      </c>
      <c r="B7110" s="20" t="s">
        <v>12331</v>
      </c>
      <c r="C7110" s="21" t="s">
        <v>296</v>
      </c>
      <c r="D7110" s="22">
        <v>16</v>
      </c>
      <c r="E7110" s="23"/>
    </row>
    <row r="7111" spans="1:5" ht="20" customHeight="1">
      <c r="A7111" s="19" t="s">
        <v>12332</v>
      </c>
      <c r="B7111" s="20" t="s">
        <v>12331</v>
      </c>
      <c r="C7111" s="21" t="s">
        <v>296</v>
      </c>
      <c r="D7111" s="22">
        <v>16</v>
      </c>
      <c r="E7111" s="23"/>
    </row>
    <row r="7112" spans="1:5" ht="20" customHeight="1">
      <c r="A7112" s="19" t="s">
        <v>12333</v>
      </c>
      <c r="B7112" s="20" t="s">
        <v>12334</v>
      </c>
      <c r="C7112" s="21" t="s">
        <v>345</v>
      </c>
      <c r="D7112" s="22">
        <v>67</v>
      </c>
      <c r="E7112" s="23"/>
    </row>
    <row r="7113" spans="1:5" ht="20" customHeight="1">
      <c r="A7113" s="19" t="s">
        <v>12335</v>
      </c>
      <c r="B7113" s="20" t="s">
        <v>12336</v>
      </c>
      <c r="C7113" s="21" t="s">
        <v>345</v>
      </c>
      <c r="D7113" s="22">
        <v>66</v>
      </c>
      <c r="E7113" s="23"/>
    </row>
    <row r="7114" spans="1:5" ht="20" customHeight="1">
      <c r="A7114" s="19" t="s">
        <v>12337</v>
      </c>
      <c r="B7114" s="20" t="s">
        <v>12338</v>
      </c>
      <c r="C7114" s="21" t="s">
        <v>296</v>
      </c>
      <c r="D7114" s="22">
        <v>62</v>
      </c>
      <c r="E7114" s="23"/>
    </row>
    <row r="7115" spans="1:5" ht="20" customHeight="1">
      <c r="A7115" s="19" t="s">
        <v>12339</v>
      </c>
      <c r="B7115" s="20" t="s">
        <v>12340</v>
      </c>
      <c r="C7115" s="21" t="s">
        <v>296</v>
      </c>
      <c r="D7115" s="22">
        <v>21</v>
      </c>
      <c r="E7115" s="23"/>
    </row>
    <row r="7116" spans="1:5" ht="20" customHeight="1">
      <c r="A7116" s="19" t="s">
        <v>12341</v>
      </c>
      <c r="B7116" s="20" t="s">
        <v>12342</v>
      </c>
      <c r="C7116" s="21" t="s">
        <v>345</v>
      </c>
      <c r="D7116" s="22">
        <v>66</v>
      </c>
      <c r="E7116" s="23"/>
    </row>
    <row r="7117" spans="1:5" ht="20" customHeight="1">
      <c r="A7117" s="19" t="s">
        <v>12343</v>
      </c>
      <c r="B7117" s="20" t="s">
        <v>12344</v>
      </c>
      <c r="C7117" s="21" t="s">
        <v>345</v>
      </c>
      <c r="D7117" s="22">
        <v>65</v>
      </c>
      <c r="E7117" s="23"/>
    </row>
    <row r="7118" spans="1:5" ht="20" customHeight="1">
      <c r="A7118" s="19" t="s">
        <v>12345</v>
      </c>
      <c r="B7118" s="20" t="s">
        <v>12346</v>
      </c>
      <c r="C7118" s="21" t="s">
        <v>345</v>
      </c>
      <c r="D7118" s="22">
        <v>66</v>
      </c>
      <c r="E7118" s="23"/>
    </row>
    <row r="7119" spans="1:5" ht="20" customHeight="1">
      <c r="A7119" s="19" t="s">
        <v>12347</v>
      </c>
      <c r="B7119" s="20" t="s">
        <v>12348</v>
      </c>
      <c r="C7119" s="21" t="s">
        <v>345</v>
      </c>
      <c r="D7119" s="22">
        <v>66</v>
      </c>
      <c r="E7119" s="23"/>
    </row>
    <row r="7120" spans="1:5" ht="20" customHeight="1">
      <c r="A7120" s="19" t="s">
        <v>12349</v>
      </c>
      <c r="B7120" s="20" t="s">
        <v>12348</v>
      </c>
      <c r="C7120" s="21" t="s">
        <v>345</v>
      </c>
      <c r="D7120" s="22">
        <v>66</v>
      </c>
      <c r="E7120" s="23"/>
    </row>
    <row r="7121" spans="1:5" ht="20" customHeight="1">
      <c r="A7121" s="19" t="s">
        <v>12350</v>
      </c>
      <c r="B7121" s="20" t="s">
        <v>12348</v>
      </c>
      <c r="C7121" s="21" t="s">
        <v>345</v>
      </c>
      <c r="D7121" s="22">
        <v>66</v>
      </c>
      <c r="E7121" s="23"/>
    </row>
    <row r="7122" spans="1:5" ht="20" customHeight="1">
      <c r="A7122" s="19" t="s">
        <v>12351</v>
      </c>
      <c r="B7122" s="20" t="s">
        <v>12352</v>
      </c>
      <c r="C7122" s="21" t="s">
        <v>345</v>
      </c>
      <c r="D7122" s="22">
        <v>67</v>
      </c>
      <c r="E7122" s="23"/>
    </row>
    <row r="7123" spans="1:5" ht="20" customHeight="1">
      <c r="A7123" s="19" t="s">
        <v>12353</v>
      </c>
      <c r="B7123" s="20" t="s">
        <v>12354</v>
      </c>
      <c r="C7123" s="21" t="s">
        <v>345</v>
      </c>
      <c r="D7123" s="22">
        <v>66</v>
      </c>
      <c r="E7123" s="23"/>
    </row>
    <row r="7124" spans="1:5" ht="20" customHeight="1">
      <c r="A7124" s="19" t="s">
        <v>12355</v>
      </c>
      <c r="B7124" s="20" t="s">
        <v>12356</v>
      </c>
      <c r="C7124" s="21" t="s">
        <v>296</v>
      </c>
      <c r="D7124" s="22">
        <v>26</v>
      </c>
      <c r="E7124" s="23"/>
    </row>
    <row r="7125" spans="1:5" ht="20" customHeight="1">
      <c r="A7125" s="19" t="s">
        <v>12357</v>
      </c>
      <c r="B7125" s="20" t="s">
        <v>12356</v>
      </c>
      <c r="C7125" s="21" t="s">
        <v>296</v>
      </c>
      <c r="D7125" s="22">
        <v>26</v>
      </c>
      <c r="E7125" s="23"/>
    </row>
    <row r="7126" spans="1:5" ht="20" customHeight="1">
      <c r="A7126" s="19" t="s">
        <v>12358</v>
      </c>
      <c r="B7126" s="20" t="s">
        <v>12356</v>
      </c>
      <c r="C7126" s="21" t="s">
        <v>296</v>
      </c>
      <c r="D7126" s="22">
        <v>26</v>
      </c>
      <c r="E7126" s="23"/>
    </row>
    <row r="7127" spans="1:5" ht="20" customHeight="1">
      <c r="A7127" s="19" t="s">
        <v>12359</v>
      </c>
      <c r="B7127" s="20" t="s">
        <v>12360</v>
      </c>
      <c r="C7127" s="21" t="s">
        <v>345</v>
      </c>
      <c r="D7127" s="22">
        <v>66</v>
      </c>
      <c r="E7127" s="23"/>
    </row>
    <row r="7128" spans="1:5" ht="20" customHeight="1">
      <c r="A7128" s="19" t="s">
        <v>12361</v>
      </c>
      <c r="B7128" s="20" t="s">
        <v>12362</v>
      </c>
      <c r="C7128" s="21" t="s">
        <v>345</v>
      </c>
      <c r="D7128" s="22">
        <v>65</v>
      </c>
      <c r="E7128" s="23"/>
    </row>
    <row r="7129" spans="1:5" ht="20" customHeight="1">
      <c r="A7129" s="19" t="s">
        <v>12363</v>
      </c>
      <c r="B7129" s="20" t="s">
        <v>12364</v>
      </c>
      <c r="C7129" s="21" t="s">
        <v>345</v>
      </c>
      <c r="D7129" s="22">
        <v>66</v>
      </c>
      <c r="E7129" s="23"/>
    </row>
    <row r="7130" spans="1:5" ht="20" customHeight="1">
      <c r="A7130" s="19" t="s">
        <v>12365</v>
      </c>
      <c r="B7130" s="20" t="s">
        <v>12366</v>
      </c>
      <c r="C7130" s="21" t="s">
        <v>345</v>
      </c>
      <c r="D7130" s="22">
        <v>64</v>
      </c>
      <c r="E7130" s="23"/>
    </row>
    <row r="7131" spans="1:5" ht="20" customHeight="1">
      <c r="A7131" s="19" t="s">
        <v>12367</v>
      </c>
      <c r="B7131" s="20" t="s">
        <v>12366</v>
      </c>
      <c r="C7131" s="21" t="s">
        <v>345</v>
      </c>
      <c r="D7131" s="22">
        <v>64</v>
      </c>
      <c r="E7131" s="23"/>
    </row>
    <row r="7132" spans="1:5" ht="20" customHeight="1">
      <c r="A7132" s="19" t="s">
        <v>12368</v>
      </c>
      <c r="B7132" s="20" t="s">
        <v>12369</v>
      </c>
      <c r="C7132" s="21" t="s">
        <v>345</v>
      </c>
      <c r="D7132" s="22">
        <v>66</v>
      </c>
      <c r="E7132" s="23"/>
    </row>
    <row r="7133" spans="1:5" ht="20" customHeight="1">
      <c r="A7133" s="19" t="s">
        <v>12370</v>
      </c>
      <c r="B7133" s="20" t="s">
        <v>12369</v>
      </c>
      <c r="C7133" s="21" t="s">
        <v>345</v>
      </c>
      <c r="D7133" s="22">
        <v>66</v>
      </c>
      <c r="E7133" s="23"/>
    </row>
    <row r="7134" spans="1:5" ht="20" customHeight="1">
      <c r="A7134" s="19" t="s">
        <v>12371</v>
      </c>
      <c r="B7134" s="20" t="s">
        <v>12372</v>
      </c>
      <c r="C7134" s="21" t="s">
        <v>296</v>
      </c>
      <c r="D7134" s="22">
        <v>44</v>
      </c>
      <c r="E7134" s="23"/>
    </row>
    <row r="7135" spans="1:5" ht="20" customHeight="1">
      <c r="A7135" s="19" t="s">
        <v>12373</v>
      </c>
      <c r="B7135" s="20" t="s">
        <v>12374</v>
      </c>
      <c r="C7135" s="21" t="s">
        <v>296</v>
      </c>
      <c r="D7135" s="22">
        <v>41</v>
      </c>
      <c r="E7135" s="23"/>
    </row>
    <row r="7136" spans="1:5" ht="20" customHeight="1">
      <c r="A7136" s="19" t="s">
        <v>12375</v>
      </c>
      <c r="B7136" s="20" t="s">
        <v>12374</v>
      </c>
      <c r="C7136" s="21" t="s">
        <v>296</v>
      </c>
      <c r="D7136" s="22">
        <v>41</v>
      </c>
      <c r="E7136" s="23"/>
    </row>
    <row r="7137" spans="1:5" ht="20" customHeight="1">
      <c r="A7137" s="19" t="s">
        <v>12376</v>
      </c>
      <c r="B7137" s="20" t="s">
        <v>12377</v>
      </c>
      <c r="C7137" s="21" t="s">
        <v>296</v>
      </c>
      <c r="D7137" s="22">
        <v>38</v>
      </c>
      <c r="E7137" s="23"/>
    </row>
    <row r="7138" spans="1:5" ht="20" customHeight="1">
      <c r="A7138" s="19" t="s">
        <v>12378</v>
      </c>
      <c r="B7138" s="20" t="s">
        <v>12377</v>
      </c>
      <c r="C7138" s="21" t="s">
        <v>296</v>
      </c>
      <c r="D7138" s="22">
        <v>38</v>
      </c>
      <c r="E7138" s="23"/>
    </row>
    <row r="7139" spans="1:5" ht="20" customHeight="1">
      <c r="A7139" s="19" t="s">
        <v>12379</v>
      </c>
      <c r="B7139" s="20" t="s">
        <v>12380</v>
      </c>
      <c r="C7139" s="21" t="s">
        <v>345</v>
      </c>
      <c r="D7139" s="22">
        <v>66</v>
      </c>
      <c r="E7139" s="23"/>
    </row>
    <row r="7140" spans="1:5" ht="20" customHeight="1">
      <c r="A7140" s="19" t="s">
        <v>12381</v>
      </c>
      <c r="B7140" s="20" t="s">
        <v>12382</v>
      </c>
      <c r="C7140" s="21" t="s">
        <v>296</v>
      </c>
      <c r="D7140" s="22">
        <v>33</v>
      </c>
      <c r="E7140" s="23"/>
    </row>
    <row r="7141" spans="1:5" ht="20" customHeight="1">
      <c r="A7141" s="19" t="s">
        <v>12383</v>
      </c>
      <c r="B7141" s="20" t="s">
        <v>12382</v>
      </c>
      <c r="C7141" s="21" t="s">
        <v>296</v>
      </c>
      <c r="D7141" s="22">
        <v>33</v>
      </c>
      <c r="E7141" s="23"/>
    </row>
    <row r="7142" spans="1:5" ht="20" customHeight="1">
      <c r="A7142" s="19" t="s">
        <v>12384</v>
      </c>
      <c r="B7142" s="20" t="s">
        <v>12385</v>
      </c>
      <c r="C7142" s="21" t="s">
        <v>345</v>
      </c>
      <c r="D7142" s="22">
        <v>66</v>
      </c>
      <c r="E7142" s="23"/>
    </row>
    <row r="7143" spans="1:5" ht="20" customHeight="1">
      <c r="A7143" s="19" t="s">
        <v>12386</v>
      </c>
      <c r="B7143" s="20" t="s">
        <v>12387</v>
      </c>
      <c r="C7143" s="21" t="s">
        <v>345</v>
      </c>
      <c r="D7143" s="22">
        <v>65</v>
      </c>
      <c r="E7143" s="23"/>
    </row>
    <row r="7144" spans="1:5" ht="20" customHeight="1">
      <c r="A7144" s="19" t="s">
        <v>12388</v>
      </c>
      <c r="B7144" s="20" t="s">
        <v>12389</v>
      </c>
      <c r="C7144" s="21" t="s">
        <v>345</v>
      </c>
      <c r="D7144" s="22">
        <v>66</v>
      </c>
      <c r="E7144" s="23"/>
    </row>
    <row r="7145" spans="1:5" ht="20" customHeight="1">
      <c r="A7145" s="19" t="s">
        <v>12390</v>
      </c>
      <c r="B7145" s="20" t="s">
        <v>12391</v>
      </c>
      <c r="C7145" s="21" t="s">
        <v>296</v>
      </c>
      <c r="D7145" s="22">
        <v>52</v>
      </c>
      <c r="E7145" s="23"/>
    </row>
    <row r="7146" spans="1:5" ht="20" customHeight="1">
      <c r="A7146" s="19" t="s">
        <v>12392</v>
      </c>
      <c r="B7146" s="20" t="s">
        <v>12393</v>
      </c>
      <c r="C7146" s="21" t="s">
        <v>296</v>
      </c>
      <c r="D7146" s="22">
        <v>13</v>
      </c>
      <c r="E7146" s="23"/>
    </row>
    <row r="7147" spans="1:5" ht="20" customHeight="1">
      <c r="A7147" s="19" t="s">
        <v>12394</v>
      </c>
      <c r="B7147" s="20" t="s">
        <v>12393</v>
      </c>
      <c r="C7147" s="21" t="s">
        <v>296</v>
      </c>
      <c r="D7147" s="22">
        <v>13</v>
      </c>
      <c r="E7147" s="23"/>
    </row>
    <row r="7148" spans="1:5" ht="20" customHeight="1">
      <c r="A7148" s="19" t="s">
        <v>12395</v>
      </c>
      <c r="B7148" s="20" t="s">
        <v>12396</v>
      </c>
      <c r="C7148" s="21" t="s">
        <v>296</v>
      </c>
      <c r="D7148" s="22">
        <v>57</v>
      </c>
      <c r="E7148" s="23"/>
    </row>
    <row r="7149" spans="1:5" ht="20" customHeight="1">
      <c r="A7149" s="19" t="s">
        <v>12397</v>
      </c>
      <c r="B7149" s="20" t="s">
        <v>12396</v>
      </c>
      <c r="C7149" s="21" t="s">
        <v>296</v>
      </c>
      <c r="D7149" s="22">
        <v>57</v>
      </c>
      <c r="E7149" s="23"/>
    </row>
    <row r="7150" spans="1:5" ht="20" customHeight="1">
      <c r="A7150" s="19" t="s">
        <v>12398</v>
      </c>
      <c r="B7150" s="20" t="s">
        <v>12399</v>
      </c>
      <c r="C7150" s="21" t="s">
        <v>345</v>
      </c>
      <c r="D7150" s="22">
        <v>66</v>
      </c>
      <c r="E7150" s="23"/>
    </row>
    <row r="7151" spans="1:5" ht="20" customHeight="1">
      <c r="A7151" s="19" t="s">
        <v>12400</v>
      </c>
      <c r="B7151" s="20" t="s">
        <v>12399</v>
      </c>
      <c r="C7151" s="21" t="s">
        <v>345</v>
      </c>
      <c r="D7151" s="22">
        <v>66</v>
      </c>
      <c r="E7151" s="23"/>
    </row>
    <row r="7152" spans="1:5" ht="20" customHeight="1">
      <c r="A7152" s="19" t="s">
        <v>12401</v>
      </c>
      <c r="B7152" s="20" t="s">
        <v>12402</v>
      </c>
      <c r="C7152" s="21" t="s">
        <v>296</v>
      </c>
      <c r="D7152" s="22">
        <v>46</v>
      </c>
      <c r="E7152" s="23"/>
    </row>
    <row r="7153" spans="1:5" ht="20" customHeight="1">
      <c r="A7153" s="19" t="s">
        <v>12403</v>
      </c>
      <c r="B7153" s="20" t="s">
        <v>12402</v>
      </c>
      <c r="C7153" s="21" t="s">
        <v>296</v>
      </c>
      <c r="D7153" s="22">
        <v>46</v>
      </c>
      <c r="E7153" s="23"/>
    </row>
    <row r="7154" spans="1:5" ht="20" customHeight="1">
      <c r="A7154" s="19" t="s">
        <v>12404</v>
      </c>
      <c r="B7154" s="20" t="s">
        <v>12405</v>
      </c>
      <c r="C7154" s="21" t="s">
        <v>296</v>
      </c>
      <c r="D7154" s="22">
        <v>17</v>
      </c>
      <c r="E7154" s="23"/>
    </row>
    <row r="7155" spans="1:5" ht="20" customHeight="1">
      <c r="A7155" s="19" t="s">
        <v>12406</v>
      </c>
      <c r="B7155" s="20" t="s">
        <v>12405</v>
      </c>
      <c r="C7155" s="21" t="s">
        <v>296</v>
      </c>
      <c r="D7155" s="22">
        <v>17</v>
      </c>
      <c r="E7155" s="23"/>
    </row>
    <row r="7156" spans="1:5" ht="20" customHeight="1">
      <c r="A7156" s="19" t="s">
        <v>12407</v>
      </c>
      <c r="B7156" s="20" t="s">
        <v>12405</v>
      </c>
      <c r="C7156" s="21" t="s">
        <v>296</v>
      </c>
      <c r="D7156" s="22">
        <v>17</v>
      </c>
      <c r="E7156" s="23"/>
    </row>
    <row r="7157" spans="1:5" ht="20" customHeight="1">
      <c r="A7157" s="19" t="s">
        <v>12408</v>
      </c>
      <c r="B7157" s="20" t="s">
        <v>12409</v>
      </c>
      <c r="C7157" s="21" t="s">
        <v>139</v>
      </c>
      <c r="D7157" s="22">
        <v>63</v>
      </c>
      <c r="E7157" s="23"/>
    </row>
    <row r="7158" spans="1:5" ht="20" customHeight="1">
      <c r="A7158" s="19" t="s">
        <v>12410</v>
      </c>
      <c r="B7158" s="20" t="s">
        <v>12411</v>
      </c>
      <c r="C7158" s="21" t="s">
        <v>345</v>
      </c>
      <c r="D7158" s="22">
        <v>66</v>
      </c>
      <c r="E7158" s="23"/>
    </row>
    <row r="7159" spans="1:5" ht="20" customHeight="1">
      <c r="A7159" s="19" t="s">
        <v>12412</v>
      </c>
      <c r="B7159" s="20" t="s">
        <v>12413</v>
      </c>
      <c r="C7159" s="21" t="s">
        <v>296</v>
      </c>
      <c r="D7159" s="22">
        <v>27</v>
      </c>
      <c r="E7159" s="23"/>
    </row>
    <row r="7160" spans="1:5" ht="20" customHeight="1">
      <c r="A7160" s="19" t="s">
        <v>12414</v>
      </c>
      <c r="B7160" s="20" t="s">
        <v>12415</v>
      </c>
      <c r="C7160" s="21" t="s">
        <v>345</v>
      </c>
      <c r="D7160" s="22">
        <v>66</v>
      </c>
      <c r="E7160" s="23"/>
    </row>
    <row r="7161" spans="1:5" ht="20" customHeight="1">
      <c r="A7161" s="19" t="s">
        <v>12416</v>
      </c>
      <c r="B7161" s="20" t="s">
        <v>12417</v>
      </c>
      <c r="C7161" s="21" t="s">
        <v>345</v>
      </c>
      <c r="D7161" s="22">
        <v>65</v>
      </c>
      <c r="E7161" s="23"/>
    </row>
    <row r="7162" spans="1:5" ht="20" customHeight="1">
      <c r="A7162" s="19" t="s">
        <v>12418</v>
      </c>
      <c r="B7162" s="20" t="s">
        <v>12417</v>
      </c>
      <c r="C7162" s="21" t="s">
        <v>345</v>
      </c>
      <c r="D7162" s="22">
        <v>65</v>
      </c>
      <c r="E7162" s="23"/>
    </row>
    <row r="7163" spans="1:5" ht="20" customHeight="1">
      <c r="A7163" s="19" t="s">
        <v>12419</v>
      </c>
      <c r="B7163" s="20" t="s">
        <v>12420</v>
      </c>
      <c r="C7163" s="21" t="s">
        <v>296</v>
      </c>
      <c r="D7163" s="22">
        <v>42</v>
      </c>
      <c r="E7163" s="23"/>
    </row>
    <row r="7164" spans="1:5" ht="20" customHeight="1">
      <c r="A7164" s="19" t="s">
        <v>12421</v>
      </c>
      <c r="B7164" s="20" t="s">
        <v>12422</v>
      </c>
      <c r="C7164" s="21" t="s">
        <v>296</v>
      </c>
      <c r="D7164" s="22">
        <v>39</v>
      </c>
      <c r="E7164" s="23"/>
    </row>
    <row r="7165" spans="1:5" ht="20" customHeight="1">
      <c r="A7165" s="19" t="s">
        <v>12423</v>
      </c>
      <c r="B7165" s="20" t="s">
        <v>12424</v>
      </c>
      <c r="C7165" s="21" t="s">
        <v>296</v>
      </c>
      <c r="D7165" s="22">
        <v>34</v>
      </c>
      <c r="E7165" s="23"/>
    </row>
    <row r="7166" spans="1:5" ht="20" customHeight="1">
      <c r="A7166" s="19" t="s">
        <v>12425</v>
      </c>
      <c r="B7166" s="20" t="s">
        <v>12424</v>
      </c>
      <c r="C7166" s="21" t="s">
        <v>296</v>
      </c>
      <c r="D7166" s="22">
        <v>34</v>
      </c>
      <c r="E7166" s="23"/>
    </row>
    <row r="7167" spans="1:5" ht="20" customHeight="1">
      <c r="A7167" s="19" t="s">
        <v>12426</v>
      </c>
      <c r="B7167" s="20" t="s">
        <v>12427</v>
      </c>
      <c r="C7167" s="21" t="s">
        <v>345</v>
      </c>
      <c r="D7167" s="22">
        <v>66</v>
      </c>
      <c r="E7167" s="23"/>
    </row>
    <row r="7168" spans="1:5" ht="20" customHeight="1">
      <c r="A7168" s="19" t="s">
        <v>12428</v>
      </c>
      <c r="B7168" s="20" t="s">
        <v>12429</v>
      </c>
      <c r="C7168" s="21" t="s">
        <v>296</v>
      </c>
      <c r="D7168" s="22">
        <v>14</v>
      </c>
      <c r="E7168" s="23"/>
    </row>
    <row r="7169" spans="1:5" ht="20" customHeight="1">
      <c r="A7169" s="19" t="s">
        <v>12430</v>
      </c>
      <c r="B7169" s="20" t="s">
        <v>12429</v>
      </c>
      <c r="C7169" s="21" t="s">
        <v>296</v>
      </c>
      <c r="D7169" s="22">
        <v>14</v>
      </c>
      <c r="E7169" s="23"/>
    </row>
    <row r="7170" spans="1:5" ht="20" customHeight="1">
      <c r="A7170" s="19" t="s">
        <v>12431</v>
      </c>
      <c r="B7170" s="20" t="s">
        <v>12432</v>
      </c>
      <c r="C7170" s="21" t="s">
        <v>296</v>
      </c>
      <c r="D7170" s="22">
        <v>58</v>
      </c>
      <c r="E7170" s="23"/>
    </row>
    <row r="7171" spans="1:5" ht="20" customHeight="1">
      <c r="A7171" s="19" t="s">
        <v>12433</v>
      </c>
      <c r="B7171" s="20" t="s">
        <v>12434</v>
      </c>
      <c r="C7171" s="21" t="s">
        <v>296</v>
      </c>
      <c r="D7171" s="22">
        <v>47</v>
      </c>
      <c r="E7171" s="23"/>
    </row>
    <row r="7172" spans="1:5" ht="20" customHeight="1">
      <c r="A7172" s="19" t="s">
        <v>12435</v>
      </c>
      <c r="B7172" s="20" t="s">
        <v>12434</v>
      </c>
      <c r="C7172" s="21" t="s">
        <v>296</v>
      </c>
      <c r="D7172" s="22">
        <v>47</v>
      </c>
      <c r="E7172" s="23"/>
    </row>
    <row r="7173" spans="1:5" ht="20" customHeight="1">
      <c r="A7173" s="19" t="s">
        <v>12436</v>
      </c>
      <c r="B7173" s="20" t="s">
        <v>12437</v>
      </c>
      <c r="C7173" s="21" t="s">
        <v>296</v>
      </c>
      <c r="D7173" s="22">
        <v>18</v>
      </c>
      <c r="E7173" s="23"/>
    </row>
    <row r="7174" spans="1:5" ht="20" customHeight="1">
      <c r="A7174" s="19" t="s">
        <v>12438</v>
      </c>
      <c r="B7174" s="20" t="s">
        <v>12439</v>
      </c>
      <c r="C7174" s="21" t="s">
        <v>345</v>
      </c>
      <c r="D7174" s="22">
        <v>66</v>
      </c>
      <c r="E7174" s="23"/>
    </row>
    <row r="7175" spans="1:5" ht="20" customHeight="1">
      <c r="A7175" s="19" t="s">
        <v>12440</v>
      </c>
      <c r="B7175" s="20" t="s">
        <v>12439</v>
      </c>
      <c r="C7175" s="21" t="s">
        <v>345</v>
      </c>
      <c r="D7175" s="22">
        <v>66</v>
      </c>
      <c r="E7175" s="23"/>
    </row>
    <row r="7176" spans="1:5" ht="20" customHeight="1">
      <c r="A7176" s="19" t="s">
        <v>12441</v>
      </c>
      <c r="B7176" s="20" t="s">
        <v>12442</v>
      </c>
      <c r="C7176" s="21" t="s">
        <v>296</v>
      </c>
      <c r="D7176" s="22">
        <v>35</v>
      </c>
      <c r="E7176" s="23"/>
    </row>
    <row r="7177" spans="1:5" ht="20" customHeight="1">
      <c r="A7177" s="19" t="s">
        <v>12443</v>
      </c>
      <c r="B7177" s="20" t="s">
        <v>12442</v>
      </c>
      <c r="C7177" s="21" t="s">
        <v>296</v>
      </c>
      <c r="D7177" s="22">
        <v>35</v>
      </c>
      <c r="E7177" s="23"/>
    </row>
    <row r="7178" spans="1:5" ht="20" customHeight="1">
      <c r="A7178" s="19" t="s">
        <v>12444</v>
      </c>
      <c r="B7178" s="20" t="s">
        <v>12445</v>
      </c>
      <c r="C7178" s="21" t="s">
        <v>296</v>
      </c>
      <c r="D7178" s="22">
        <v>15</v>
      </c>
      <c r="E7178" s="23"/>
    </row>
    <row r="7179" spans="1:5" ht="20" customHeight="1">
      <c r="A7179" s="19" t="s">
        <v>12446</v>
      </c>
      <c r="B7179" s="20" t="s">
        <v>12447</v>
      </c>
      <c r="C7179" s="21" t="s">
        <v>296</v>
      </c>
      <c r="D7179" s="22">
        <v>48</v>
      </c>
      <c r="E7179" s="23"/>
    </row>
    <row r="7180" spans="1:5" ht="20" customHeight="1">
      <c r="A7180" s="19" t="s">
        <v>12448</v>
      </c>
      <c r="B7180" s="20" t="s">
        <v>12449</v>
      </c>
      <c r="C7180" s="21" t="s">
        <v>296</v>
      </c>
      <c r="D7180" s="22">
        <v>36</v>
      </c>
      <c r="E7180" s="23"/>
    </row>
    <row r="7181" spans="1:5" ht="20" customHeight="1">
      <c r="A7181" s="19" t="s">
        <v>12450</v>
      </c>
      <c r="B7181" s="20" t="s">
        <v>12451</v>
      </c>
      <c r="C7181" s="21" t="s">
        <v>345</v>
      </c>
      <c r="D7181" s="22">
        <v>66</v>
      </c>
      <c r="E7181" s="23"/>
    </row>
    <row r="7182" spans="1:5" ht="20" customHeight="1">
      <c r="A7182" s="19" t="s">
        <v>12452</v>
      </c>
      <c r="B7182" s="20" t="s">
        <v>12453</v>
      </c>
      <c r="C7182" s="21" t="s">
        <v>345</v>
      </c>
      <c r="D7182" s="22">
        <v>65</v>
      </c>
      <c r="E7182" s="23"/>
    </row>
    <row r="7183" spans="1:5" ht="20" customHeight="1">
      <c r="A7183" s="19" t="s">
        <v>12454</v>
      </c>
      <c r="B7183" s="20" t="s">
        <v>12455</v>
      </c>
      <c r="C7183" s="21" t="s">
        <v>296</v>
      </c>
      <c r="D7183" s="22">
        <v>28</v>
      </c>
      <c r="E7183" s="23"/>
    </row>
    <row r="7184" spans="1:5" ht="20" customHeight="1">
      <c r="A7184" s="19" t="s">
        <v>12456</v>
      </c>
      <c r="B7184" s="20" t="s">
        <v>12457</v>
      </c>
      <c r="C7184" s="21" t="s">
        <v>345</v>
      </c>
      <c r="D7184" s="22">
        <v>66</v>
      </c>
      <c r="E7184" s="23"/>
    </row>
    <row r="7185" spans="1:5" ht="20" customHeight="1">
      <c r="A7185" s="19" t="s">
        <v>12458</v>
      </c>
      <c r="B7185" s="20" t="s">
        <v>12459</v>
      </c>
      <c r="C7185" s="21" t="s">
        <v>296</v>
      </c>
      <c r="D7185" s="22">
        <v>22</v>
      </c>
      <c r="E7185" s="23"/>
    </row>
    <row r="7186" spans="1:5" ht="20" customHeight="1">
      <c r="A7186" s="19" t="s">
        <v>12460</v>
      </c>
      <c r="B7186" s="20" t="s">
        <v>12461</v>
      </c>
      <c r="C7186" s="21" t="s">
        <v>345</v>
      </c>
      <c r="D7186" s="22">
        <v>66</v>
      </c>
      <c r="E7186" s="23"/>
    </row>
    <row r="7187" spans="1:5" ht="20" customHeight="1">
      <c r="A7187" s="19" t="s">
        <v>12462</v>
      </c>
      <c r="B7187" s="20" t="s">
        <v>12461</v>
      </c>
      <c r="C7187" s="21" t="s">
        <v>345</v>
      </c>
      <c r="D7187" s="22">
        <v>66</v>
      </c>
      <c r="E7187" s="23"/>
    </row>
    <row r="7188" spans="1:5" ht="20" customHeight="1">
      <c r="A7188" s="19" t="s">
        <v>12463</v>
      </c>
      <c r="B7188" s="20" t="s">
        <v>12461</v>
      </c>
      <c r="C7188" s="21" t="s">
        <v>345</v>
      </c>
      <c r="D7188" s="22">
        <v>66</v>
      </c>
      <c r="E7188" s="23"/>
    </row>
    <row r="7189" spans="1:5" ht="20" customHeight="1">
      <c r="A7189" s="19" t="s">
        <v>12464</v>
      </c>
      <c r="B7189" s="20" t="s">
        <v>12461</v>
      </c>
      <c r="C7189" s="21" t="s">
        <v>345</v>
      </c>
      <c r="D7189" s="22">
        <v>66</v>
      </c>
      <c r="E7189" s="23"/>
    </row>
    <row r="7190" spans="1:5" ht="20" customHeight="1">
      <c r="A7190" s="19" t="s">
        <v>12465</v>
      </c>
      <c r="B7190" s="20" t="s">
        <v>12466</v>
      </c>
      <c r="C7190" s="21" t="s">
        <v>345</v>
      </c>
      <c r="D7190" s="22">
        <v>66</v>
      </c>
      <c r="E7190" s="23"/>
    </row>
    <row r="7191" spans="1:5" ht="20" customHeight="1">
      <c r="A7191" s="19" t="s">
        <v>12467</v>
      </c>
      <c r="B7191" s="20" t="s">
        <v>12468</v>
      </c>
      <c r="C7191" s="21" t="s">
        <v>345</v>
      </c>
      <c r="D7191" s="22">
        <v>64</v>
      </c>
      <c r="E7191" s="23"/>
    </row>
    <row r="7192" spans="1:5" ht="20" customHeight="1">
      <c r="A7192" s="19" t="s">
        <v>12469</v>
      </c>
      <c r="B7192" s="20" t="s">
        <v>12470</v>
      </c>
      <c r="C7192" s="21" t="s">
        <v>345</v>
      </c>
      <c r="D7192" s="22">
        <v>66</v>
      </c>
      <c r="E7192" s="23"/>
    </row>
    <row r="7193" spans="1:5" ht="20" customHeight="1">
      <c r="A7193" s="19" t="s">
        <v>12471</v>
      </c>
      <c r="B7193" s="20" t="s">
        <v>12472</v>
      </c>
      <c r="C7193" s="21" t="s">
        <v>296</v>
      </c>
      <c r="D7193" s="22">
        <v>29</v>
      </c>
      <c r="E7193" s="23"/>
    </row>
    <row r="7194" spans="1:5" ht="20" customHeight="1">
      <c r="A7194" s="19" t="s">
        <v>12473</v>
      </c>
      <c r="B7194" s="20" t="s">
        <v>12472</v>
      </c>
      <c r="C7194" s="21" t="s">
        <v>296</v>
      </c>
      <c r="D7194" s="22">
        <v>29</v>
      </c>
      <c r="E7194" s="23"/>
    </row>
    <row r="7195" spans="1:5" ht="20" customHeight="1">
      <c r="A7195" s="19" t="s">
        <v>12474</v>
      </c>
      <c r="B7195" s="20" t="s">
        <v>12475</v>
      </c>
      <c r="C7195" s="21" t="s">
        <v>296</v>
      </c>
      <c r="D7195" s="22">
        <v>23</v>
      </c>
      <c r="E7195" s="23"/>
    </row>
    <row r="7196" spans="1:5" ht="20" customHeight="1">
      <c r="A7196" s="19" t="s">
        <v>12476</v>
      </c>
      <c r="B7196" s="20" t="s">
        <v>12477</v>
      </c>
      <c r="C7196" s="21" t="s">
        <v>345</v>
      </c>
      <c r="D7196" s="22">
        <v>65</v>
      </c>
      <c r="E7196" s="23"/>
    </row>
    <row r="7197" spans="1:5" ht="20" customHeight="1">
      <c r="A7197" s="19" t="s">
        <v>12478</v>
      </c>
      <c r="B7197" s="20" t="s">
        <v>12479</v>
      </c>
      <c r="C7197" s="21" t="s">
        <v>345</v>
      </c>
      <c r="D7197" s="22">
        <v>66</v>
      </c>
      <c r="E7197" s="23"/>
    </row>
    <row r="7198" spans="1:5" ht="20" customHeight="1">
      <c r="A7198" s="19" t="s">
        <v>12480</v>
      </c>
      <c r="B7198" s="20" t="s">
        <v>12481</v>
      </c>
      <c r="C7198" s="21" t="s">
        <v>345</v>
      </c>
      <c r="D7198" s="22">
        <v>66</v>
      </c>
      <c r="E7198" s="23"/>
    </row>
    <row r="7199" spans="1:5" ht="20" customHeight="1">
      <c r="A7199" s="19" t="s">
        <v>12482</v>
      </c>
      <c r="B7199" s="20" t="s">
        <v>12481</v>
      </c>
      <c r="C7199" s="21" t="s">
        <v>345</v>
      </c>
      <c r="D7199" s="22">
        <v>66</v>
      </c>
      <c r="E7199" s="23"/>
    </row>
    <row r="7200" spans="1:5" ht="20" customHeight="1">
      <c r="A7200" s="19" t="s">
        <v>12483</v>
      </c>
      <c r="B7200" s="20" t="s">
        <v>12484</v>
      </c>
      <c r="C7200" s="21" t="s">
        <v>345</v>
      </c>
      <c r="D7200" s="22">
        <v>66</v>
      </c>
      <c r="E7200" s="23"/>
    </row>
    <row r="7201" spans="1:5" ht="20" customHeight="1">
      <c r="A7201" s="19" t="s">
        <v>12485</v>
      </c>
      <c r="B7201" s="20" t="s">
        <v>12486</v>
      </c>
      <c r="C7201" s="21" t="s">
        <v>345</v>
      </c>
      <c r="D7201" s="22">
        <v>66</v>
      </c>
      <c r="E7201" s="23"/>
    </row>
    <row r="7202" spans="1:5" ht="20" customHeight="1">
      <c r="A7202" s="19" t="s">
        <v>12487</v>
      </c>
      <c r="B7202" s="20" t="s">
        <v>12488</v>
      </c>
      <c r="C7202" s="21" t="s">
        <v>345</v>
      </c>
      <c r="D7202" s="22">
        <v>65</v>
      </c>
      <c r="E7202" s="23"/>
    </row>
    <row r="7203" spans="1:5" ht="20" customHeight="1">
      <c r="A7203" s="19" t="s">
        <v>12489</v>
      </c>
      <c r="B7203" s="20" t="s">
        <v>12488</v>
      </c>
      <c r="C7203" s="21" t="s">
        <v>345</v>
      </c>
      <c r="D7203" s="22">
        <v>65</v>
      </c>
      <c r="E7203" s="23"/>
    </row>
    <row r="7204" spans="1:5" ht="20" customHeight="1">
      <c r="A7204" s="19" t="s">
        <v>12490</v>
      </c>
      <c r="B7204" s="20" t="s">
        <v>12491</v>
      </c>
      <c r="C7204" s="21" t="s">
        <v>345</v>
      </c>
      <c r="D7204" s="22">
        <v>66</v>
      </c>
      <c r="E7204" s="23"/>
    </row>
    <row r="7205" spans="1:5" ht="20" customHeight="1">
      <c r="A7205" s="19" t="s">
        <v>12492</v>
      </c>
      <c r="B7205" s="24">
        <v>100</v>
      </c>
      <c r="C7205" s="21" t="s">
        <v>345</v>
      </c>
      <c r="D7205" s="22">
        <v>66</v>
      </c>
      <c r="E7205" s="23"/>
    </row>
    <row r="7206" spans="1:5" ht="20" customHeight="1">
      <c r="A7206" s="19" t="s">
        <v>12493</v>
      </c>
      <c r="B7206" s="24">
        <v>100</v>
      </c>
      <c r="C7206" s="21" t="s">
        <v>345</v>
      </c>
      <c r="D7206" s="22">
        <v>66</v>
      </c>
      <c r="E7206" s="23"/>
    </row>
    <row r="7207" spans="1:5" ht="20" customHeight="1">
      <c r="A7207" s="19" t="s">
        <v>12494</v>
      </c>
      <c r="B7207" s="20" t="s">
        <v>12495</v>
      </c>
      <c r="C7207" s="21" t="s">
        <v>345</v>
      </c>
      <c r="D7207" s="22">
        <v>66</v>
      </c>
      <c r="E7207" s="23"/>
    </row>
    <row r="7208" spans="1:5" ht="20" customHeight="1">
      <c r="A7208" s="19" t="s">
        <v>12496</v>
      </c>
      <c r="B7208" s="20" t="s">
        <v>12497</v>
      </c>
      <c r="C7208" s="21" t="s">
        <v>296</v>
      </c>
      <c r="D7208" s="22">
        <v>61</v>
      </c>
      <c r="E7208" s="23"/>
    </row>
    <row r="7209" spans="1:5" ht="20" customHeight="1">
      <c r="A7209" s="19" t="s">
        <v>12498</v>
      </c>
      <c r="B7209" s="20" t="s">
        <v>12499</v>
      </c>
      <c r="C7209" s="21" t="s">
        <v>345</v>
      </c>
      <c r="D7209" s="22">
        <v>66</v>
      </c>
      <c r="E7209" s="23"/>
    </row>
    <row r="7210" spans="1:5" ht="20" customHeight="1">
      <c r="A7210" s="19" t="s">
        <v>12500</v>
      </c>
      <c r="B7210" s="20" t="s">
        <v>12501</v>
      </c>
      <c r="C7210" s="21" t="s">
        <v>296</v>
      </c>
      <c r="D7210" s="22">
        <v>20</v>
      </c>
      <c r="E7210" s="23"/>
    </row>
    <row r="7211" spans="1:5" ht="20" customHeight="1">
      <c r="A7211" s="19" t="s">
        <v>12502</v>
      </c>
      <c r="B7211" s="20" t="s">
        <v>12503</v>
      </c>
      <c r="C7211" s="21" t="s">
        <v>345</v>
      </c>
      <c r="D7211" s="22">
        <v>65</v>
      </c>
      <c r="E7211" s="23"/>
    </row>
    <row r="7212" spans="1:5" ht="20" customHeight="1">
      <c r="A7212" s="19" t="s">
        <v>12504</v>
      </c>
      <c r="B7212" s="20" t="s">
        <v>12505</v>
      </c>
      <c r="C7212" s="21" t="s">
        <v>345</v>
      </c>
      <c r="D7212" s="22">
        <v>66</v>
      </c>
      <c r="E7212" s="23"/>
    </row>
    <row r="7213" spans="1:5" ht="20" customHeight="1">
      <c r="A7213" s="19" t="s">
        <v>12506</v>
      </c>
      <c r="B7213" s="20" t="s">
        <v>12507</v>
      </c>
      <c r="C7213" s="21" t="s">
        <v>139</v>
      </c>
      <c r="D7213" s="22">
        <v>63</v>
      </c>
      <c r="E7213" s="23"/>
    </row>
    <row r="7214" spans="1:5" ht="20" customHeight="1">
      <c r="A7214" s="19" t="s">
        <v>12508</v>
      </c>
      <c r="B7214" s="20" t="s">
        <v>12509</v>
      </c>
      <c r="C7214" s="21" t="s">
        <v>345</v>
      </c>
      <c r="D7214" s="22">
        <v>66</v>
      </c>
      <c r="E7214" s="23"/>
    </row>
    <row r="7215" spans="1:5" ht="20" customHeight="1">
      <c r="A7215" s="19" t="s">
        <v>12510</v>
      </c>
      <c r="B7215" s="20" t="s">
        <v>12509</v>
      </c>
      <c r="C7215" s="21" t="s">
        <v>345</v>
      </c>
      <c r="D7215" s="22">
        <v>66</v>
      </c>
      <c r="E7215" s="23"/>
    </row>
    <row r="7216" spans="1:5" ht="20" customHeight="1">
      <c r="A7216" s="19" t="s">
        <v>12511</v>
      </c>
      <c r="B7216" s="20" t="s">
        <v>12512</v>
      </c>
      <c r="C7216" s="21" t="s">
        <v>345</v>
      </c>
      <c r="D7216" s="22">
        <v>66</v>
      </c>
      <c r="E7216" s="23"/>
    </row>
    <row r="7217" spans="1:5" ht="20" customHeight="1">
      <c r="A7217" s="19" t="s">
        <v>12513</v>
      </c>
      <c r="B7217" s="20" t="s">
        <v>12514</v>
      </c>
      <c r="C7217" s="21" t="s">
        <v>296</v>
      </c>
      <c r="D7217" s="22">
        <v>41</v>
      </c>
      <c r="E7217" s="23"/>
    </row>
    <row r="7218" spans="1:5" ht="20" customHeight="1">
      <c r="A7218" s="19" t="s">
        <v>12515</v>
      </c>
      <c r="B7218" s="20" t="s">
        <v>12516</v>
      </c>
      <c r="C7218" s="21" t="s">
        <v>296</v>
      </c>
      <c r="D7218" s="22">
        <v>38</v>
      </c>
      <c r="E7218" s="23"/>
    </row>
    <row r="7219" spans="1:5" ht="20" customHeight="1">
      <c r="A7219" s="19" t="s">
        <v>12517</v>
      </c>
      <c r="B7219" s="20" t="s">
        <v>12518</v>
      </c>
      <c r="C7219" s="21" t="s">
        <v>296</v>
      </c>
      <c r="D7219" s="22">
        <v>57</v>
      </c>
      <c r="E7219" s="23"/>
    </row>
    <row r="7220" spans="1:5" ht="20" customHeight="1">
      <c r="A7220" s="19" t="s">
        <v>12519</v>
      </c>
      <c r="B7220" s="20" t="s">
        <v>12520</v>
      </c>
      <c r="C7220" s="21" t="s">
        <v>296</v>
      </c>
      <c r="D7220" s="22">
        <v>47</v>
      </c>
      <c r="E7220" s="23"/>
    </row>
    <row r="7221" spans="1:5" ht="20" customHeight="1">
      <c r="A7221" s="19" t="s">
        <v>12521</v>
      </c>
      <c r="B7221" s="20" t="s">
        <v>12520</v>
      </c>
      <c r="C7221" s="21" t="s">
        <v>296</v>
      </c>
      <c r="D7221" s="22">
        <v>47</v>
      </c>
      <c r="E7221" s="23"/>
    </row>
    <row r="7222" spans="1:5" ht="20" customHeight="1">
      <c r="A7222" s="19" t="s">
        <v>12522</v>
      </c>
      <c r="B7222" s="20" t="s">
        <v>12523</v>
      </c>
      <c r="C7222" s="21" t="s">
        <v>296</v>
      </c>
      <c r="D7222" s="22">
        <v>35</v>
      </c>
      <c r="E7222" s="23"/>
    </row>
    <row r="7223" spans="1:5" ht="20" customHeight="1">
      <c r="A7223" s="19" t="s">
        <v>12524</v>
      </c>
      <c r="B7223" s="20" t="s">
        <v>12525</v>
      </c>
      <c r="C7223" s="21" t="s">
        <v>296</v>
      </c>
      <c r="D7223" s="22">
        <v>8</v>
      </c>
      <c r="E7223" s="23"/>
    </row>
    <row r="7224" spans="1:5" ht="20" customHeight="1">
      <c r="A7224" s="19" t="s">
        <v>12526</v>
      </c>
      <c r="B7224" s="20" t="s">
        <v>12525</v>
      </c>
      <c r="C7224" s="21" t="s">
        <v>296</v>
      </c>
      <c r="D7224" s="22">
        <v>8</v>
      </c>
      <c r="E7224" s="23"/>
    </row>
    <row r="7225" spans="1:5" ht="20" customHeight="1">
      <c r="A7225" s="19" t="s">
        <v>12527</v>
      </c>
      <c r="B7225" s="20" t="s">
        <v>12528</v>
      </c>
      <c r="C7225" s="21" t="s">
        <v>345</v>
      </c>
      <c r="D7225" s="22">
        <v>67</v>
      </c>
      <c r="E7225" s="23"/>
    </row>
    <row r="7226" spans="1:5" ht="20" customHeight="1">
      <c r="A7226" s="19" t="s">
        <v>12529</v>
      </c>
      <c r="B7226" s="20" t="s">
        <v>12530</v>
      </c>
      <c r="C7226" s="21" t="s">
        <v>345</v>
      </c>
      <c r="D7226" s="22">
        <v>66</v>
      </c>
      <c r="E7226" s="23"/>
    </row>
    <row r="7227" spans="1:5" ht="20" customHeight="1">
      <c r="A7227" s="19" t="s">
        <v>12531</v>
      </c>
      <c r="B7227" s="20" t="s">
        <v>12532</v>
      </c>
      <c r="C7227" s="21" t="s">
        <v>345</v>
      </c>
      <c r="D7227" s="22">
        <v>65</v>
      </c>
      <c r="E7227" s="23"/>
    </row>
    <row r="7228" spans="1:5" ht="20" customHeight="1">
      <c r="A7228" s="19" t="s">
        <v>12533</v>
      </c>
      <c r="B7228" s="20" t="s">
        <v>12534</v>
      </c>
      <c r="C7228" s="21" t="s">
        <v>345</v>
      </c>
      <c r="D7228" s="22">
        <v>66</v>
      </c>
      <c r="E7228" s="23"/>
    </row>
    <row r="7229" spans="1:5" ht="20" customHeight="1">
      <c r="A7229" s="19" t="s">
        <v>12535</v>
      </c>
      <c r="B7229" s="20" t="s">
        <v>12536</v>
      </c>
      <c r="C7229" s="21" t="s">
        <v>345</v>
      </c>
      <c r="D7229" s="22">
        <v>66</v>
      </c>
      <c r="E7229" s="23"/>
    </row>
    <row r="7230" spans="1:5" ht="20" customHeight="1">
      <c r="A7230" s="19" t="s">
        <v>12537</v>
      </c>
      <c r="B7230" s="20" t="s">
        <v>12536</v>
      </c>
      <c r="C7230" s="21" t="s">
        <v>345</v>
      </c>
      <c r="D7230" s="22">
        <v>66</v>
      </c>
      <c r="E7230" s="23"/>
    </row>
    <row r="7231" spans="1:5" ht="20" customHeight="1">
      <c r="A7231" s="19" t="s">
        <v>12538</v>
      </c>
      <c r="B7231" s="20" t="s">
        <v>12536</v>
      </c>
      <c r="C7231" s="21" t="s">
        <v>345</v>
      </c>
      <c r="D7231" s="22">
        <v>66</v>
      </c>
      <c r="E7231" s="23"/>
    </row>
    <row r="7232" spans="1:5" ht="20" customHeight="1">
      <c r="A7232" s="19" t="s">
        <v>12539</v>
      </c>
      <c r="B7232" s="20" t="s">
        <v>12540</v>
      </c>
      <c r="C7232" s="21" t="s">
        <v>345</v>
      </c>
      <c r="D7232" s="22">
        <v>67</v>
      </c>
      <c r="E7232" s="23"/>
    </row>
    <row r="7233" spans="1:5" ht="20" customHeight="1">
      <c r="A7233" s="19" t="s">
        <v>12541</v>
      </c>
      <c r="B7233" s="20" t="s">
        <v>12542</v>
      </c>
      <c r="C7233" s="21" t="s">
        <v>345</v>
      </c>
      <c r="D7233" s="22">
        <v>66</v>
      </c>
      <c r="E7233" s="23"/>
    </row>
    <row r="7234" spans="1:5" ht="20" customHeight="1">
      <c r="A7234" s="19" t="s">
        <v>12543</v>
      </c>
      <c r="B7234" s="20" t="s">
        <v>12544</v>
      </c>
      <c r="C7234" s="21" t="s">
        <v>345</v>
      </c>
      <c r="D7234" s="22">
        <v>64</v>
      </c>
      <c r="E7234" s="23"/>
    </row>
    <row r="7235" spans="1:5" ht="20" customHeight="1">
      <c r="A7235" s="19" t="s">
        <v>12545</v>
      </c>
      <c r="B7235" s="20" t="s">
        <v>12544</v>
      </c>
      <c r="C7235" s="21" t="s">
        <v>345</v>
      </c>
      <c r="D7235" s="22">
        <v>64</v>
      </c>
      <c r="E7235" s="23"/>
    </row>
    <row r="7236" spans="1:5" ht="20" customHeight="1">
      <c r="A7236" s="19" t="s">
        <v>12546</v>
      </c>
      <c r="B7236" s="20" t="s">
        <v>12547</v>
      </c>
      <c r="C7236" s="21" t="s">
        <v>345</v>
      </c>
      <c r="D7236" s="22">
        <v>66</v>
      </c>
      <c r="E7236" s="23"/>
    </row>
    <row r="7237" spans="1:5" ht="20" customHeight="1">
      <c r="A7237" s="19" t="s">
        <v>12548</v>
      </c>
      <c r="B7237" s="20" t="s">
        <v>12549</v>
      </c>
      <c r="C7237" s="21" t="s">
        <v>345</v>
      </c>
      <c r="D7237" s="22">
        <v>65</v>
      </c>
      <c r="E7237" s="23"/>
    </row>
    <row r="7238" spans="1:5" ht="20" customHeight="1">
      <c r="A7238" s="19" t="s">
        <v>12550</v>
      </c>
      <c r="B7238" s="20" t="s">
        <v>12551</v>
      </c>
      <c r="C7238" s="21" t="s">
        <v>296</v>
      </c>
      <c r="D7238" s="22">
        <v>30</v>
      </c>
      <c r="E7238" s="23"/>
    </row>
    <row r="7239" spans="1:5" ht="20" customHeight="1">
      <c r="A7239" s="19" t="s">
        <v>12552</v>
      </c>
      <c r="B7239" s="20" t="s">
        <v>12553</v>
      </c>
      <c r="C7239" s="21" t="s">
        <v>345</v>
      </c>
      <c r="D7239" s="22">
        <v>66</v>
      </c>
      <c r="E7239" s="23"/>
    </row>
    <row r="7240" spans="1:5" ht="20" customHeight="1">
      <c r="A7240" s="19" t="s">
        <v>12554</v>
      </c>
      <c r="B7240" s="20" t="s">
        <v>12555</v>
      </c>
      <c r="C7240" s="21" t="s">
        <v>345</v>
      </c>
      <c r="D7240" s="22">
        <v>66</v>
      </c>
      <c r="E7240" s="23"/>
    </row>
    <row r="7241" spans="1:5" ht="20" customHeight="1">
      <c r="A7241" s="19" t="s">
        <v>12556</v>
      </c>
      <c r="B7241" s="20" t="s">
        <v>12555</v>
      </c>
      <c r="C7241" s="21" t="s">
        <v>345</v>
      </c>
      <c r="D7241" s="22">
        <v>66</v>
      </c>
      <c r="E7241" s="23"/>
    </row>
    <row r="7242" spans="1:5" ht="20" customHeight="1">
      <c r="A7242" s="19" t="s">
        <v>12557</v>
      </c>
      <c r="B7242" s="20" t="s">
        <v>12558</v>
      </c>
      <c r="C7242" s="21" t="s">
        <v>345</v>
      </c>
      <c r="D7242" s="22">
        <v>66</v>
      </c>
      <c r="E7242" s="23"/>
    </row>
    <row r="7243" spans="1:5" ht="20" customHeight="1">
      <c r="A7243" s="19" t="s">
        <v>12559</v>
      </c>
      <c r="B7243" s="20" t="s">
        <v>12560</v>
      </c>
      <c r="C7243" s="21" t="s">
        <v>296</v>
      </c>
      <c r="D7243" s="22">
        <v>48</v>
      </c>
      <c r="E7243" s="23"/>
    </row>
    <row r="7244" spans="1:5" ht="20" customHeight="1">
      <c r="A7244" s="19" t="s">
        <v>12561</v>
      </c>
      <c r="B7244" s="20" t="s">
        <v>12560</v>
      </c>
      <c r="C7244" s="21" t="s">
        <v>296</v>
      </c>
      <c r="D7244" s="22">
        <v>48</v>
      </c>
      <c r="E7244" s="23"/>
    </row>
    <row r="7245" spans="1:5" ht="20" customHeight="1">
      <c r="A7245" s="19" t="s">
        <v>12562</v>
      </c>
      <c r="B7245" s="20" t="s">
        <v>12563</v>
      </c>
      <c r="C7245" s="21" t="s">
        <v>296</v>
      </c>
      <c r="D7245" s="22">
        <v>9</v>
      </c>
      <c r="E7245" s="23"/>
    </row>
    <row r="7246" spans="1:5" ht="20" customHeight="1">
      <c r="A7246" s="19" t="s">
        <v>12564</v>
      </c>
      <c r="B7246" s="20" t="s">
        <v>12563</v>
      </c>
      <c r="C7246" s="21" t="s">
        <v>296</v>
      </c>
      <c r="D7246" s="22">
        <v>9</v>
      </c>
      <c r="E7246" s="23"/>
    </row>
    <row r="7247" spans="1:5" ht="20" customHeight="1">
      <c r="A7247" s="19" t="s">
        <v>12565</v>
      </c>
      <c r="B7247" s="20" t="s">
        <v>12566</v>
      </c>
      <c r="C7247" s="21" t="s">
        <v>345</v>
      </c>
      <c r="D7247" s="22">
        <v>66</v>
      </c>
      <c r="E7247" s="23"/>
    </row>
    <row r="7248" spans="1:5" ht="20" customHeight="1">
      <c r="A7248" s="19" t="s">
        <v>12567</v>
      </c>
      <c r="B7248" s="20" t="s">
        <v>12568</v>
      </c>
      <c r="C7248" s="21" t="s">
        <v>345</v>
      </c>
      <c r="D7248" s="22">
        <v>65</v>
      </c>
      <c r="E7248" s="23"/>
    </row>
    <row r="7249" spans="1:5" ht="20" customHeight="1">
      <c r="A7249" s="19" t="s">
        <v>12569</v>
      </c>
      <c r="B7249" s="20" t="s">
        <v>12568</v>
      </c>
      <c r="C7249" s="21" t="s">
        <v>345</v>
      </c>
      <c r="D7249" s="22">
        <v>65</v>
      </c>
      <c r="E7249" s="23"/>
    </row>
    <row r="7250" spans="1:5" ht="20" customHeight="1">
      <c r="A7250" s="19" t="s">
        <v>12570</v>
      </c>
      <c r="B7250" s="20" t="s">
        <v>12571</v>
      </c>
      <c r="C7250" s="21" t="s">
        <v>345</v>
      </c>
      <c r="D7250" s="22">
        <v>66</v>
      </c>
      <c r="E7250" s="23"/>
    </row>
    <row r="7251" spans="1:5" ht="20" customHeight="1">
      <c r="A7251" s="19" t="s">
        <v>12572</v>
      </c>
      <c r="B7251" s="20" t="s">
        <v>12573</v>
      </c>
      <c r="C7251" s="21" t="s">
        <v>296</v>
      </c>
      <c r="D7251" s="22">
        <v>49</v>
      </c>
      <c r="E7251" s="23"/>
    </row>
    <row r="7252" spans="1:5" ht="20" customHeight="1">
      <c r="A7252" s="19" t="s">
        <v>12574</v>
      </c>
      <c r="B7252" s="20" t="s">
        <v>12575</v>
      </c>
      <c r="C7252" s="21" t="s">
        <v>296</v>
      </c>
      <c r="D7252" s="22">
        <v>10</v>
      </c>
      <c r="E7252" s="23"/>
    </row>
    <row r="7253" spans="1:5" ht="20" customHeight="1">
      <c r="A7253" s="19" t="s">
        <v>12576</v>
      </c>
      <c r="B7253" s="20" t="s">
        <v>12577</v>
      </c>
      <c r="C7253" s="21" t="s">
        <v>345</v>
      </c>
      <c r="D7253" s="22">
        <v>66</v>
      </c>
      <c r="E7253" s="23"/>
    </row>
    <row r="7254" spans="1:5" ht="20" customHeight="1">
      <c r="A7254" s="19" t="s">
        <v>12578</v>
      </c>
      <c r="B7254" s="20" t="s">
        <v>12577</v>
      </c>
      <c r="C7254" s="21" t="s">
        <v>345</v>
      </c>
      <c r="D7254" s="22">
        <v>66</v>
      </c>
      <c r="E7254" s="23"/>
    </row>
    <row r="7255" spans="1:5" ht="20" customHeight="1">
      <c r="A7255" s="19" t="s">
        <v>12579</v>
      </c>
      <c r="B7255" s="20" t="s">
        <v>12580</v>
      </c>
      <c r="C7255" s="21" t="s">
        <v>296</v>
      </c>
      <c r="D7255" s="22">
        <v>54</v>
      </c>
      <c r="E7255" s="23"/>
    </row>
    <row r="7256" spans="1:5" ht="20" customHeight="1">
      <c r="A7256" s="19" t="s">
        <v>12581</v>
      </c>
      <c r="B7256" s="20" t="s">
        <v>12582</v>
      </c>
      <c r="C7256" s="21" t="s">
        <v>296</v>
      </c>
      <c r="D7256" s="22">
        <v>53</v>
      </c>
      <c r="E7256" s="23"/>
    </row>
    <row r="7257" spans="1:5" ht="20" customHeight="1">
      <c r="A7257" s="19" t="s">
        <v>12583</v>
      </c>
      <c r="B7257" s="20" t="s">
        <v>12582</v>
      </c>
      <c r="C7257" s="21" t="s">
        <v>296</v>
      </c>
      <c r="D7257" s="22">
        <v>53</v>
      </c>
      <c r="E7257" s="23"/>
    </row>
    <row r="7258" spans="1:5" ht="20" customHeight="1">
      <c r="A7258" s="19" t="s">
        <v>12584</v>
      </c>
      <c r="B7258" s="20" t="s">
        <v>12585</v>
      </c>
      <c r="C7258" s="21" t="s">
        <v>345</v>
      </c>
      <c r="D7258" s="22">
        <v>66</v>
      </c>
      <c r="E7258" s="23"/>
    </row>
    <row r="7259" spans="1:5" ht="20" customHeight="1">
      <c r="A7259" s="19" t="s">
        <v>12586</v>
      </c>
      <c r="B7259" s="20" t="s">
        <v>12587</v>
      </c>
      <c r="C7259" s="21" t="s">
        <v>296</v>
      </c>
      <c r="D7259" s="22">
        <v>52</v>
      </c>
      <c r="E7259" s="23"/>
    </row>
    <row r="7260" spans="1:5" ht="20" customHeight="1">
      <c r="A7260" s="19" t="s">
        <v>12588</v>
      </c>
      <c r="B7260" s="20" t="s">
        <v>12587</v>
      </c>
      <c r="C7260" s="21" t="s">
        <v>296</v>
      </c>
      <c r="D7260" s="22">
        <v>52</v>
      </c>
      <c r="E7260" s="23"/>
    </row>
    <row r="7261" spans="1:5" ht="20" customHeight="1">
      <c r="A7261" s="19" t="s">
        <v>12589</v>
      </c>
      <c r="B7261" s="20" t="s">
        <v>12590</v>
      </c>
      <c r="C7261" s="21" t="s">
        <v>345</v>
      </c>
      <c r="D7261" s="22">
        <v>66</v>
      </c>
      <c r="E7261" s="23"/>
    </row>
    <row r="7262" spans="1:5" ht="20" customHeight="1">
      <c r="A7262" s="19" t="s">
        <v>12591</v>
      </c>
      <c r="B7262" s="20" t="s">
        <v>12592</v>
      </c>
      <c r="C7262" s="21" t="s">
        <v>345</v>
      </c>
      <c r="D7262" s="22">
        <v>65</v>
      </c>
      <c r="E7262" s="23"/>
    </row>
    <row r="7263" spans="1:5" ht="20" customHeight="1">
      <c r="A7263" s="19" t="s">
        <v>12593</v>
      </c>
      <c r="B7263" s="20" t="s">
        <v>12594</v>
      </c>
      <c r="C7263" s="21" t="s">
        <v>345</v>
      </c>
      <c r="D7263" s="22">
        <v>66</v>
      </c>
      <c r="E7263" s="23"/>
    </row>
    <row r="7264" spans="1:5" ht="20" customHeight="1">
      <c r="A7264" s="19" t="s">
        <v>12595</v>
      </c>
      <c r="B7264" s="20" t="s">
        <v>12596</v>
      </c>
      <c r="C7264" s="21" t="s">
        <v>139</v>
      </c>
      <c r="D7264" s="22">
        <v>63</v>
      </c>
      <c r="E7264" s="23"/>
    </row>
    <row r="7265" spans="1:5" ht="20" customHeight="1">
      <c r="A7265" s="19" t="s">
        <v>12597</v>
      </c>
      <c r="B7265" s="20" t="s">
        <v>12598</v>
      </c>
      <c r="C7265" s="21" t="s">
        <v>296</v>
      </c>
      <c r="D7265" s="22">
        <v>43</v>
      </c>
      <c r="E7265" s="23"/>
    </row>
    <row r="7266" spans="1:5" ht="20" customHeight="1">
      <c r="A7266" s="19" t="s">
        <v>12599</v>
      </c>
      <c r="B7266" s="20" t="s">
        <v>12600</v>
      </c>
      <c r="C7266" s="21" t="s">
        <v>345</v>
      </c>
      <c r="D7266" s="22">
        <v>66</v>
      </c>
      <c r="E7266" s="23"/>
    </row>
    <row r="7267" spans="1:5" ht="20" customHeight="1">
      <c r="A7267" s="19" t="s">
        <v>12601</v>
      </c>
      <c r="B7267" s="20" t="s">
        <v>12600</v>
      </c>
      <c r="C7267" s="21" t="s">
        <v>345</v>
      </c>
      <c r="D7267" s="22">
        <v>66</v>
      </c>
      <c r="E7267" s="23"/>
    </row>
    <row r="7268" spans="1:5" ht="20" customHeight="1">
      <c r="A7268" s="19" t="s">
        <v>12602</v>
      </c>
      <c r="B7268" s="20" t="s">
        <v>12603</v>
      </c>
      <c r="C7268" s="21" t="s">
        <v>296</v>
      </c>
      <c r="D7268" s="22">
        <v>51</v>
      </c>
      <c r="E7268" s="23"/>
    </row>
    <row r="7269" spans="1:5" ht="20" customHeight="1">
      <c r="A7269" s="19" t="s">
        <v>12604</v>
      </c>
      <c r="B7269" s="20" t="s">
        <v>12603</v>
      </c>
      <c r="C7269" s="21" t="s">
        <v>296</v>
      </c>
      <c r="D7269" s="22">
        <v>51</v>
      </c>
      <c r="E7269" s="23"/>
    </row>
    <row r="7270" spans="1:5" ht="20" customHeight="1">
      <c r="A7270" s="19" t="s">
        <v>12605</v>
      </c>
      <c r="B7270" s="20" t="s">
        <v>12606</v>
      </c>
      <c r="C7270" s="21" t="s">
        <v>345</v>
      </c>
      <c r="D7270" s="22">
        <v>66</v>
      </c>
      <c r="E7270" s="23"/>
    </row>
    <row r="7271" spans="1:5" ht="20" customHeight="1">
      <c r="A7271" s="19" t="s">
        <v>12607</v>
      </c>
      <c r="B7271" s="20" t="s">
        <v>12608</v>
      </c>
      <c r="C7271" s="21" t="s">
        <v>345</v>
      </c>
      <c r="D7271" s="22">
        <v>67</v>
      </c>
      <c r="E7271" s="23"/>
    </row>
    <row r="7272" spans="1:5" ht="20" customHeight="1">
      <c r="A7272" s="19" t="s">
        <v>12609</v>
      </c>
      <c r="B7272" s="20" t="s">
        <v>12608</v>
      </c>
      <c r="C7272" s="21" t="s">
        <v>345</v>
      </c>
      <c r="D7272" s="22">
        <v>67</v>
      </c>
      <c r="E7272" s="23"/>
    </row>
    <row r="7273" spans="1:5" ht="32" customHeight="1">
      <c r="A7273" s="19" t="s">
        <v>12610</v>
      </c>
      <c r="B7273" s="20" t="s">
        <v>12611</v>
      </c>
      <c r="C7273" s="21" t="s">
        <v>296</v>
      </c>
      <c r="D7273" s="22">
        <v>14</v>
      </c>
      <c r="E7273" s="23"/>
    </row>
    <row r="7274" spans="1:5" ht="20" customHeight="1">
      <c r="A7274" s="19" t="s">
        <v>12612</v>
      </c>
      <c r="B7274" s="20" t="s">
        <v>12613</v>
      </c>
      <c r="C7274" s="21" t="s">
        <v>345</v>
      </c>
      <c r="D7274" s="22">
        <v>66</v>
      </c>
      <c r="E7274" s="23"/>
    </row>
    <row r="7275" spans="1:5" ht="20" customHeight="1">
      <c r="A7275" s="19" t="s">
        <v>12614</v>
      </c>
      <c r="B7275" s="20" t="s">
        <v>12615</v>
      </c>
      <c r="C7275" s="21" t="s">
        <v>296</v>
      </c>
      <c r="D7275" s="22">
        <v>60</v>
      </c>
      <c r="E7275" s="23"/>
    </row>
    <row r="7276" spans="1:5" ht="20" customHeight="1">
      <c r="A7276" s="19" t="s">
        <v>12616</v>
      </c>
      <c r="B7276" s="20" t="s">
        <v>12617</v>
      </c>
      <c r="C7276" s="21" t="s">
        <v>345</v>
      </c>
      <c r="D7276" s="22">
        <v>65</v>
      </c>
      <c r="E7276" s="23"/>
    </row>
    <row r="7277" spans="1:5" ht="20" customHeight="1">
      <c r="A7277" s="19" t="s">
        <v>12618</v>
      </c>
      <c r="B7277" s="20" t="s">
        <v>12619</v>
      </c>
      <c r="C7277" s="21" t="s">
        <v>296</v>
      </c>
      <c r="D7277" s="22">
        <v>19</v>
      </c>
      <c r="E7277" s="23"/>
    </row>
    <row r="7278" spans="1:5" ht="20" customHeight="1">
      <c r="A7278" s="19" t="s">
        <v>12620</v>
      </c>
      <c r="B7278" s="20" t="s">
        <v>12621</v>
      </c>
      <c r="C7278" s="21" t="s">
        <v>345</v>
      </c>
      <c r="D7278" s="22">
        <v>66</v>
      </c>
      <c r="E7278" s="23"/>
    </row>
    <row r="7279" spans="1:5" ht="20" customHeight="1">
      <c r="A7279" s="19" t="s">
        <v>12622</v>
      </c>
      <c r="B7279" s="20" t="s">
        <v>12623</v>
      </c>
      <c r="C7279" s="21" t="s">
        <v>345</v>
      </c>
      <c r="D7279" s="22">
        <v>67</v>
      </c>
      <c r="E7279" s="23"/>
    </row>
    <row r="7280" spans="1:5" ht="20" customHeight="1">
      <c r="A7280" s="19" t="s">
        <v>12624</v>
      </c>
      <c r="B7280" s="20" t="s">
        <v>12625</v>
      </c>
      <c r="C7280" s="21" t="s">
        <v>345</v>
      </c>
      <c r="D7280" s="22">
        <v>66</v>
      </c>
      <c r="E7280" s="23"/>
    </row>
    <row r="7281" spans="1:5" ht="20" customHeight="1">
      <c r="A7281" s="19" t="s">
        <v>12626</v>
      </c>
      <c r="B7281" s="20" t="s">
        <v>12625</v>
      </c>
      <c r="C7281" s="21" t="s">
        <v>345</v>
      </c>
      <c r="D7281" s="22">
        <v>66</v>
      </c>
      <c r="E7281" s="23"/>
    </row>
    <row r="7282" spans="1:5" ht="20" customHeight="1">
      <c r="A7282" s="19" t="s">
        <v>12627</v>
      </c>
      <c r="B7282" s="20" t="s">
        <v>12625</v>
      </c>
      <c r="C7282" s="21" t="s">
        <v>345</v>
      </c>
      <c r="D7282" s="22">
        <v>66</v>
      </c>
      <c r="E7282" s="23"/>
    </row>
    <row r="7283" spans="1:5" ht="20" customHeight="1">
      <c r="A7283" s="19" t="s">
        <v>12628</v>
      </c>
      <c r="B7283" s="20" t="s">
        <v>12629</v>
      </c>
      <c r="C7283" s="21" t="s">
        <v>345</v>
      </c>
      <c r="D7283" s="22">
        <v>66</v>
      </c>
      <c r="E7283" s="23"/>
    </row>
    <row r="7284" spans="1:5" ht="20" customHeight="1">
      <c r="A7284" s="19" t="s">
        <v>12630</v>
      </c>
      <c r="B7284" s="20" t="s">
        <v>12631</v>
      </c>
      <c r="C7284" s="21" t="s">
        <v>345</v>
      </c>
      <c r="D7284" s="22">
        <v>64</v>
      </c>
      <c r="E7284" s="23"/>
    </row>
    <row r="7285" spans="1:5" ht="20" customHeight="1">
      <c r="A7285" s="19" t="s">
        <v>12632</v>
      </c>
      <c r="B7285" s="20" t="s">
        <v>12633</v>
      </c>
      <c r="C7285" s="21" t="s">
        <v>345</v>
      </c>
      <c r="D7285" s="22">
        <v>66</v>
      </c>
      <c r="E7285" s="23"/>
    </row>
    <row r="7286" spans="1:5" ht="20" customHeight="1">
      <c r="A7286" s="19" t="s">
        <v>12634</v>
      </c>
      <c r="B7286" s="20" t="s">
        <v>12635</v>
      </c>
      <c r="C7286" s="21" t="s">
        <v>345</v>
      </c>
      <c r="D7286" s="22">
        <v>65</v>
      </c>
      <c r="E7286" s="23"/>
    </row>
    <row r="7287" spans="1:5" ht="20" customHeight="1">
      <c r="A7287" s="19" t="s">
        <v>12636</v>
      </c>
      <c r="B7287" s="20" t="s">
        <v>12637</v>
      </c>
      <c r="C7287" s="21" t="s">
        <v>296</v>
      </c>
      <c r="D7287" s="22">
        <v>24</v>
      </c>
      <c r="E7287" s="23"/>
    </row>
    <row r="7288" spans="1:5" ht="20" customHeight="1">
      <c r="A7288" s="19" t="s">
        <v>12638</v>
      </c>
      <c r="B7288" s="20" t="s">
        <v>12639</v>
      </c>
      <c r="C7288" s="21" t="s">
        <v>345</v>
      </c>
      <c r="D7288" s="22">
        <v>66</v>
      </c>
      <c r="E7288" s="23"/>
    </row>
    <row r="7289" spans="1:5" ht="20" customHeight="1">
      <c r="A7289" s="19" t="s">
        <v>12640</v>
      </c>
      <c r="B7289" s="20" t="s">
        <v>12641</v>
      </c>
      <c r="C7289" s="21" t="s">
        <v>345</v>
      </c>
      <c r="D7289" s="22">
        <v>66</v>
      </c>
      <c r="E7289" s="23"/>
    </row>
    <row r="7290" spans="1:5" ht="20" customHeight="1">
      <c r="A7290" s="19" t="s">
        <v>12642</v>
      </c>
      <c r="B7290" s="20" t="s">
        <v>12641</v>
      </c>
      <c r="C7290" s="21" t="s">
        <v>345</v>
      </c>
      <c r="D7290" s="22">
        <v>66</v>
      </c>
      <c r="E7290" s="23"/>
    </row>
    <row r="7291" spans="1:5" ht="20" customHeight="1">
      <c r="A7291" s="19" t="s">
        <v>12643</v>
      </c>
      <c r="B7291" s="20" t="s">
        <v>12644</v>
      </c>
      <c r="C7291" s="21" t="s">
        <v>296</v>
      </c>
      <c r="D7291" s="22">
        <v>62</v>
      </c>
      <c r="E7291" s="23"/>
    </row>
    <row r="7292" spans="1:5" ht="20" customHeight="1">
      <c r="A7292" s="19" t="s">
        <v>12645</v>
      </c>
      <c r="B7292" s="20" t="s">
        <v>12646</v>
      </c>
      <c r="C7292" s="21" t="s">
        <v>345</v>
      </c>
      <c r="D7292" s="22">
        <v>66</v>
      </c>
      <c r="E7292" s="23"/>
    </row>
    <row r="7293" spans="1:5" ht="20" customHeight="1">
      <c r="A7293" s="19" t="s">
        <v>12647</v>
      </c>
      <c r="B7293" s="20" t="s">
        <v>12648</v>
      </c>
      <c r="C7293" s="21" t="s">
        <v>296</v>
      </c>
      <c r="D7293" s="22">
        <v>42</v>
      </c>
      <c r="E7293" s="23"/>
    </row>
    <row r="7294" spans="1:5" ht="20" customHeight="1">
      <c r="A7294" s="19" t="s">
        <v>12649</v>
      </c>
      <c r="B7294" s="20" t="s">
        <v>12648</v>
      </c>
      <c r="C7294" s="21" t="s">
        <v>296</v>
      </c>
      <c r="D7294" s="22">
        <v>42</v>
      </c>
      <c r="E7294" s="23"/>
    </row>
    <row r="7295" spans="1:5" ht="20" customHeight="1">
      <c r="A7295" s="19" t="s">
        <v>12650</v>
      </c>
      <c r="B7295" s="20" t="s">
        <v>12651</v>
      </c>
      <c r="C7295" s="21" t="s">
        <v>296</v>
      </c>
      <c r="D7295" s="22">
        <v>39</v>
      </c>
      <c r="E7295" s="23"/>
    </row>
    <row r="7296" spans="1:5" ht="20" customHeight="1">
      <c r="A7296" s="19" t="s">
        <v>12652</v>
      </c>
      <c r="B7296" s="20" t="s">
        <v>12653</v>
      </c>
      <c r="C7296" s="21" t="s">
        <v>296</v>
      </c>
      <c r="D7296" s="22">
        <v>36</v>
      </c>
      <c r="E7296" s="23"/>
    </row>
    <row r="7297" spans="1:5" ht="20" customHeight="1">
      <c r="A7297" s="19" t="s">
        <v>12654</v>
      </c>
      <c r="B7297" s="20" t="s">
        <v>12655</v>
      </c>
      <c r="C7297" s="21" t="s">
        <v>345</v>
      </c>
      <c r="D7297" s="22">
        <v>66</v>
      </c>
      <c r="E7297" s="23"/>
    </row>
    <row r="7298" spans="1:5" ht="20" customHeight="1">
      <c r="A7298" s="19" t="s">
        <v>12656</v>
      </c>
      <c r="B7298" s="20" t="s">
        <v>12657</v>
      </c>
      <c r="C7298" s="21" t="s">
        <v>345</v>
      </c>
      <c r="D7298" s="22">
        <v>65</v>
      </c>
      <c r="E7298" s="23"/>
    </row>
    <row r="7299" spans="1:5" ht="20" customHeight="1">
      <c r="A7299" s="19" t="s">
        <v>12658</v>
      </c>
      <c r="B7299" s="20" t="s">
        <v>12657</v>
      </c>
      <c r="C7299" s="21" t="s">
        <v>345</v>
      </c>
      <c r="D7299" s="22">
        <v>65</v>
      </c>
      <c r="E7299" s="23"/>
    </row>
    <row r="7300" spans="1:5" ht="20" customHeight="1">
      <c r="A7300" s="19" t="s">
        <v>12659</v>
      </c>
      <c r="B7300" s="20" t="s">
        <v>12660</v>
      </c>
      <c r="C7300" s="21" t="s">
        <v>345</v>
      </c>
      <c r="D7300" s="22">
        <v>66</v>
      </c>
      <c r="E7300" s="23"/>
    </row>
    <row r="7301" spans="1:5" ht="20" customHeight="1">
      <c r="A7301" s="19" t="s">
        <v>12661</v>
      </c>
      <c r="B7301" s="20" t="s">
        <v>12662</v>
      </c>
      <c r="C7301" s="21" t="s">
        <v>296</v>
      </c>
      <c r="D7301" s="22">
        <v>31</v>
      </c>
      <c r="E7301" s="23"/>
    </row>
    <row r="7302" spans="1:5" ht="20" customHeight="1">
      <c r="A7302" s="19" t="s">
        <v>12663</v>
      </c>
      <c r="B7302" s="20" t="s">
        <v>12664</v>
      </c>
      <c r="C7302" s="21" t="s">
        <v>345</v>
      </c>
      <c r="D7302" s="22">
        <v>67</v>
      </c>
      <c r="E7302" s="23"/>
    </row>
    <row r="7303" spans="1:5" ht="20" customHeight="1">
      <c r="A7303" s="19" t="s">
        <v>12665</v>
      </c>
      <c r="B7303" s="20" t="s">
        <v>12666</v>
      </c>
      <c r="C7303" s="21" t="s">
        <v>345</v>
      </c>
      <c r="D7303" s="22">
        <v>66</v>
      </c>
      <c r="E7303" s="23"/>
    </row>
    <row r="7304" spans="1:5" ht="20" customHeight="1">
      <c r="A7304" s="19" t="s">
        <v>12667</v>
      </c>
      <c r="B7304" s="20" t="s">
        <v>12666</v>
      </c>
      <c r="C7304" s="21" t="s">
        <v>345</v>
      </c>
      <c r="D7304" s="22">
        <v>66</v>
      </c>
      <c r="E7304" s="23"/>
    </row>
    <row r="7305" spans="1:5" ht="20" customHeight="1">
      <c r="A7305" s="19" t="s">
        <v>12668</v>
      </c>
      <c r="B7305" s="20" t="s">
        <v>12669</v>
      </c>
      <c r="C7305" s="21" t="s">
        <v>296</v>
      </c>
      <c r="D7305" s="22">
        <v>50</v>
      </c>
      <c r="E7305" s="23"/>
    </row>
    <row r="7306" spans="1:5" ht="20" customHeight="1">
      <c r="A7306" s="19" t="s">
        <v>12670</v>
      </c>
      <c r="B7306" s="20" t="s">
        <v>12669</v>
      </c>
      <c r="C7306" s="21" t="s">
        <v>296</v>
      </c>
      <c r="D7306" s="22">
        <v>50</v>
      </c>
      <c r="E7306" s="23"/>
    </row>
    <row r="7307" spans="1:5" ht="20" customHeight="1">
      <c r="A7307" s="19" t="s">
        <v>12671</v>
      </c>
      <c r="B7307" s="20" t="s">
        <v>12672</v>
      </c>
      <c r="C7307" s="21" t="s">
        <v>296</v>
      </c>
      <c r="D7307" s="22">
        <v>11</v>
      </c>
      <c r="E7307" s="23"/>
    </row>
    <row r="7308" spans="1:5" ht="20" customHeight="1">
      <c r="A7308" s="19" t="s">
        <v>12673</v>
      </c>
      <c r="B7308" s="20" t="s">
        <v>12674</v>
      </c>
      <c r="C7308" s="21" t="s">
        <v>296</v>
      </c>
      <c r="D7308" s="22">
        <v>55</v>
      </c>
      <c r="E7308" s="23"/>
    </row>
    <row r="7309" spans="1:5" ht="20" customHeight="1">
      <c r="A7309" s="19" t="s">
        <v>12675</v>
      </c>
      <c r="B7309" s="20" t="s">
        <v>12676</v>
      </c>
      <c r="C7309" s="21" t="s">
        <v>345</v>
      </c>
      <c r="D7309" s="22">
        <v>66</v>
      </c>
      <c r="E7309" s="23"/>
    </row>
    <row r="7310" spans="1:5" ht="20" customHeight="1">
      <c r="A7310" s="19" t="s">
        <v>12677</v>
      </c>
      <c r="B7310" s="20" t="s">
        <v>12678</v>
      </c>
      <c r="C7310" s="21" t="s">
        <v>296</v>
      </c>
      <c r="D7310" s="22">
        <v>44</v>
      </c>
      <c r="E7310" s="23"/>
    </row>
    <row r="7311" spans="1:5" ht="20" customHeight="1">
      <c r="A7311" s="19" t="s">
        <v>12679</v>
      </c>
      <c r="B7311" s="20" t="s">
        <v>12680</v>
      </c>
      <c r="C7311" s="21" t="s">
        <v>296</v>
      </c>
      <c r="D7311" s="22">
        <v>15</v>
      </c>
      <c r="E7311" s="23"/>
    </row>
    <row r="7312" spans="1:5" ht="20" customHeight="1">
      <c r="A7312" s="19" t="s">
        <v>12681</v>
      </c>
      <c r="B7312" s="20" t="s">
        <v>12682</v>
      </c>
      <c r="C7312" s="21" t="s">
        <v>345</v>
      </c>
      <c r="D7312" s="22">
        <v>66</v>
      </c>
      <c r="E7312" s="23"/>
    </row>
    <row r="7313" spans="1:5" ht="20" customHeight="1">
      <c r="A7313" s="19" t="s">
        <v>12683</v>
      </c>
      <c r="B7313" s="20" t="s">
        <v>12684</v>
      </c>
      <c r="C7313" s="21" t="s">
        <v>345</v>
      </c>
      <c r="D7313" s="22">
        <v>65</v>
      </c>
      <c r="E7313" s="23"/>
    </row>
    <row r="7314" spans="1:5" ht="20" customHeight="1">
      <c r="A7314" s="19" t="s">
        <v>12685</v>
      </c>
      <c r="B7314" s="20" t="s">
        <v>12686</v>
      </c>
      <c r="C7314" s="21" t="s">
        <v>345</v>
      </c>
      <c r="D7314" s="22">
        <v>66</v>
      </c>
      <c r="E7314" s="23"/>
    </row>
    <row r="7315" spans="1:5" ht="20" customHeight="1">
      <c r="A7315" s="19" t="s">
        <v>12687</v>
      </c>
      <c r="B7315" s="20" t="s">
        <v>12688</v>
      </c>
      <c r="C7315" s="21" t="s">
        <v>296</v>
      </c>
      <c r="D7315" s="22">
        <v>25</v>
      </c>
      <c r="E7315" s="23"/>
    </row>
    <row r="7316" spans="1:5" ht="20" customHeight="1">
      <c r="A7316" s="19" t="s">
        <v>12689</v>
      </c>
      <c r="B7316" s="20" t="s">
        <v>12690</v>
      </c>
      <c r="C7316" s="21" t="s">
        <v>139</v>
      </c>
      <c r="D7316" s="22">
        <v>63</v>
      </c>
      <c r="E7316" s="23"/>
    </row>
    <row r="7317" spans="1:5" ht="20" customHeight="1">
      <c r="A7317" s="19" t="s">
        <v>12691</v>
      </c>
      <c r="B7317" s="20" t="s">
        <v>12692</v>
      </c>
      <c r="C7317" s="21" t="s">
        <v>296</v>
      </c>
      <c r="D7317" s="22">
        <v>40</v>
      </c>
      <c r="E7317" s="23"/>
    </row>
    <row r="7318" spans="1:5" ht="20" customHeight="1">
      <c r="A7318" s="19" t="s">
        <v>12693</v>
      </c>
      <c r="B7318" s="20" t="s">
        <v>12694</v>
      </c>
      <c r="C7318" s="21" t="s">
        <v>296</v>
      </c>
      <c r="D7318" s="22">
        <v>37</v>
      </c>
      <c r="E7318" s="23"/>
    </row>
    <row r="7319" spans="1:5" ht="20" customHeight="1">
      <c r="A7319" s="19" t="s">
        <v>12695</v>
      </c>
      <c r="B7319" s="20" t="s">
        <v>12696</v>
      </c>
      <c r="C7319" s="21" t="s">
        <v>345</v>
      </c>
      <c r="D7319" s="22">
        <v>66</v>
      </c>
      <c r="E7319" s="23"/>
    </row>
    <row r="7320" spans="1:5" ht="20" customHeight="1">
      <c r="A7320" s="19" t="s">
        <v>12697</v>
      </c>
      <c r="B7320" s="20" t="s">
        <v>12696</v>
      </c>
      <c r="C7320" s="21" t="s">
        <v>345</v>
      </c>
      <c r="D7320" s="22">
        <v>66</v>
      </c>
      <c r="E7320" s="23"/>
    </row>
    <row r="7321" spans="1:5" ht="20" customHeight="1">
      <c r="A7321" s="19" t="s">
        <v>12698</v>
      </c>
      <c r="B7321" s="20" t="s">
        <v>12699</v>
      </c>
      <c r="C7321" s="21" t="s">
        <v>296</v>
      </c>
      <c r="D7321" s="22">
        <v>32</v>
      </c>
      <c r="E7321" s="23"/>
    </row>
    <row r="7322" spans="1:5" ht="20" customHeight="1">
      <c r="A7322" s="19" t="s">
        <v>12700</v>
      </c>
      <c r="B7322" s="20" t="s">
        <v>12701</v>
      </c>
      <c r="C7322" s="21" t="s">
        <v>296</v>
      </c>
      <c r="D7322" s="22">
        <v>12</v>
      </c>
      <c r="E7322" s="23"/>
    </row>
    <row r="7323" spans="1:5" ht="20" customHeight="1">
      <c r="A7323" s="19" t="s">
        <v>12702</v>
      </c>
      <c r="B7323" s="20" t="s">
        <v>12703</v>
      </c>
      <c r="C7323" s="21" t="s">
        <v>296</v>
      </c>
      <c r="D7323" s="22">
        <v>56</v>
      </c>
      <c r="E7323" s="23"/>
    </row>
    <row r="7324" spans="1:5" ht="20" customHeight="1">
      <c r="A7324" s="19" t="s">
        <v>12704</v>
      </c>
      <c r="B7324" s="20" t="s">
        <v>12705</v>
      </c>
      <c r="C7324" s="21" t="s">
        <v>296</v>
      </c>
      <c r="D7324" s="22">
        <v>45</v>
      </c>
      <c r="E7324" s="23"/>
    </row>
    <row r="7325" spans="1:5" ht="20" customHeight="1">
      <c r="A7325" s="19" t="s">
        <v>12706</v>
      </c>
      <c r="B7325" s="20" t="s">
        <v>12707</v>
      </c>
      <c r="C7325" s="21" t="s">
        <v>296</v>
      </c>
      <c r="D7325" s="22">
        <v>16</v>
      </c>
      <c r="E7325" s="23"/>
    </row>
    <row r="7326" spans="1:5" ht="20" customHeight="1">
      <c r="A7326" s="19" t="s">
        <v>12708</v>
      </c>
      <c r="B7326" s="20" t="s">
        <v>12709</v>
      </c>
      <c r="C7326" s="21" t="s">
        <v>345</v>
      </c>
      <c r="D7326" s="22">
        <v>66</v>
      </c>
      <c r="E7326" s="23"/>
    </row>
    <row r="7327" spans="1:5" ht="20" customHeight="1">
      <c r="A7327" s="19" t="s">
        <v>110</v>
      </c>
      <c r="B7327" s="20" t="s">
        <v>115</v>
      </c>
      <c r="C7327" s="21" t="s">
        <v>296</v>
      </c>
      <c r="D7327" s="22">
        <v>33</v>
      </c>
      <c r="E7327" s="23"/>
    </row>
    <row r="7328" spans="1:5" ht="20" customHeight="1">
      <c r="A7328" s="19" t="s">
        <v>12710</v>
      </c>
      <c r="B7328" s="20" t="s">
        <v>12711</v>
      </c>
      <c r="C7328" s="21" t="s">
        <v>296</v>
      </c>
      <c r="D7328" s="22">
        <v>13</v>
      </c>
      <c r="E7328" s="23"/>
    </row>
    <row r="7329" spans="1:5" ht="20" customHeight="1">
      <c r="A7329" s="19" t="s">
        <v>12712</v>
      </c>
      <c r="B7329" s="20" t="s">
        <v>12711</v>
      </c>
      <c r="C7329" s="21" t="s">
        <v>296</v>
      </c>
      <c r="D7329" s="22">
        <v>13</v>
      </c>
      <c r="E7329" s="23"/>
    </row>
    <row r="7330" spans="1:5" ht="20" customHeight="1">
      <c r="A7330" s="19" t="s">
        <v>12713</v>
      </c>
      <c r="B7330" s="20" t="s">
        <v>12714</v>
      </c>
      <c r="C7330" s="21" t="s">
        <v>296</v>
      </c>
      <c r="D7330" s="22">
        <v>46</v>
      </c>
      <c r="E7330" s="23"/>
    </row>
    <row r="7331" spans="1:5" ht="20" customHeight="1">
      <c r="A7331" s="19" t="s">
        <v>12715</v>
      </c>
      <c r="B7331" s="20" t="s">
        <v>12716</v>
      </c>
      <c r="C7331" s="21" t="s">
        <v>296</v>
      </c>
      <c r="D7331" s="22">
        <v>34</v>
      </c>
      <c r="E7331" s="23"/>
    </row>
    <row r="7332" spans="1:5" ht="20" customHeight="1">
      <c r="A7332" s="19" t="s">
        <v>12717</v>
      </c>
      <c r="B7332" s="20" t="s">
        <v>12718</v>
      </c>
      <c r="C7332" s="21" t="s">
        <v>296</v>
      </c>
      <c r="D7332" s="22">
        <v>59</v>
      </c>
      <c r="E7332" s="23"/>
    </row>
    <row r="7333" spans="1:5" ht="20" customHeight="1">
      <c r="A7333" s="19" t="s">
        <v>12719</v>
      </c>
      <c r="B7333" s="20" t="s">
        <v>12720</v>
      </c>
      <c r="C7333" s="21" t="s">
        <v>345</v>
      </c>
      <c r="D7333" s="22">
        <v>66</v>
      </c>
      <c r="E7333" s="23"/>
    </row>
    <row r="7334" spans="1:5" ht="20" customHeight="1">
      <c r="A7334" s="19" t="s">
        <v>12721</v>
      </c>
      <c r="B7334" s="20" t="s">
        <v>12720</v>
      </c>
      <c r="C7334" s="21" t="s">
        <v>345</v>
      </c>
      <c r="D7334" s="22">
        <v>66</v>
      </c>
      <c r="E7334" s="23"/>
    </row>
    <row r="7335" spans="1:5" ht="20" customHeight="1">
      <c r="A7335" s="19" t="s">
        <v>12722</v>
      </c>
      <c r="B7335" s="20" t="s">
        <v>12723</v>
      </c>
      <c r="C7335" s="21" t="s">
        <v>345</v>
      </c>
      <c r="D7335" s="22">
        <v>67</v>
      </c>
      <c r="E7335" s="23"/>
    </row>
    <row r="7336" spans="1:5" ht="20" customHeight="1">
      <c r="A7336" s="19" t="s">
        <v>12724</v>
      </c>
      <c r="B7336" s="20" t="s">
        <v>12725</v>
      </c>
      <c r="C7336" s="21" t="s">
        <v>296</v>
      </c>
      <c r="D7336" s="22">
        <v>18</v>
      </c>
      <c r="E7336" s="23"/>
    </row>
    <row r="7337" spans="1:5" ht="20" customHeight="1">
      <c r="A7337" s="19" t="s">
        <v>12726</v>
      </c>
      <c r="B7337" s="20" t="s">
        <v>12727</v>
      </c>
      <c r="C7337" s="21" t="s">
        <v>345</v>
      </c>
      <c r="D7337" s="22">
        <v>66</v>
      </c>
      <c r="E7337" s="23"/>
    </row>
    <row r="7338" spans="1:5" ht="20" customHeight="1">
      <c r="A7338" s="19" t="s">
        <v>12728</v>
      </c>
      <c r="B7338" s="20" t="s">
        <v>12729</v>
      </c>
      <c r="C7338" s="21" t="s">
        <v>345</v>
      </c>
      <c r="D7338" s="22">
        <v>67</v>
      </c>
      <c r="E7338" s="23"/>
    </row>
    <row r="7339" spans="1:5" ht="20" customHeight="1">
      <c r="A7339" s="19" t="s">
        <v>12730</v>
      </c>
      <c r="B7339" s="20" t="s">
        <v>12729</v>
      </c>
      <c r="C7339" s="21" t="s">
        <v>345</v>
      </c>
      <c r="D7339" s="22">
        <v>67</v>
      </c>
      <c r="E7339" s="23"/>
    </row>
    <row r="7340" spans="1:5" ht="20" customHeight="1">
      <c r="A7340" s="19" t="s">
        <v>12731</v>
      </c>
      <c r="B7340" s="20" t="s">
        <v>12732</v>
      </c>
      <c r="C7340" s="21" t="s">
        <v>345</v>
      </c>
      <c r="D7340" s="22">
        <v>65</v>
      </c>
      <c r="E7340" s="23"/>
    </row>
    <row r="7341" spans="1:5" ht="20" customHeight="1">
      <c r="A7341" s="19" t="s">
        <v>12733</v>
      </c>
      <c r="B7341" s="20" t="s">
        <v>12732</v>
      </c>
      <c r="C7341" s="21" t="s">
        <v>345</v>
      </c>
      <c r="D7341" s="22">
        <v>65</v>
      </c>
      <c r="E7341" s="23"/>
    </row>
    <row r="7342" spans="1:5" ht="20" customHeight="1">
      <c r="A7342" s="19" t="s">
        <v>12734</v>
      </c>
      <c r="B7342" s="20" t="s">
        <v>12735</v>
      </c>
      <c r="C7342" s="21" t="s">
        <v>345</v>
      </c>
      <c r="D7342" s="22">
        <v>66</v>
      </c>
      <c r="E7342" s="23"/>
    </row>
    <row r="7343" spans="1:5" ht="20" customHeight="1">
      <c r="A7343" s="19" t="s">
        <v>12736</v>
      </c>
      <c r="B7343" s="20" t="s">
        <v>12737</v>
      </c>
      <c r="C7343" s="21" t="s">
        <v>345</v>
      </c>
      <c r="D7343" s="22">
        <v>67</v>
      </c>
      <c r="E7343" s="23"/>
    </row>
    <row r="7344" spans="1:5" ht="20" customHeight="1">
      <c r="A7344" s="19" t="s">
        <v>12738</v>
      </c>
      <c r="B7344" s="20" t="s">
        <v>12739</v>
      </c>
      <c r="C7344" s="21" t="s">
        <v>139</v>
      </c>
      <c r="D7344" s="22">
        <v>63</v>
      </c>
      <c r="E7344" s="23"/>
    </row>
    <row r="7345" spans="1:5" ht="20" customHeight="1">
      <c r="A7345" s="19" t="s">
        <v>12740</v>
      </c>
      <c r="B7345" s="20" t="s">
        <v>12741</v>
      </c>
      <c r="C7345" s="21" t="s">
        <v>345</v>
      </c>
      <c r="D7345" s="22">
        <v>66</v>
      </c>
      <c r="E7345" s="23"/>
    </row>
    <row r="7346" spans="1:5" ht="20" customHeight="1">
      <c r="A7346" s="19" t="s">
        <v>12742</v>
      </c>
      <c r="B7346" s="20" t="s">
        <v>12743</v>
      </c>
      <c r="C7346" s="21" t="s">
        <v>345</v>
      </c>
      <c r="D7346" s="22">
        <v>66</v>
      </c>
      <c r="E7346" s="23"/>
    </row>
    <row r="7347" spans="1:5" ht="20" customHeight="1">
      <c r="A7347" s="19" t="s">
        <v>12744</v>
      </c>
      <c r="B7347" s="20" t="s">
        <v>12743</v>
      </c>
      <c r="C7347" s="21" t="s">
        <v>345</v>
      </c>
      <c r="D7347" s="22">
        <v>66</v>
      </c>
      <c r="E7347" s="23"/>
    </row>
    <row r="7348" spans="1:5" ht="20" customHeight="1">
      <c r="A7348" s="19" t="s">
        <v>12745</v>
      </c>
      <c r="B7348" s="20" t="s">
        <v>12743</v>
      </c>
      <c r="C7348" s="21" t="s">
        <v>345</v>
      </c>
      <c r="D7348" s="22">
        <v>66</v>
      </c>
      <c r="E7348" s="23"/>
    </row>
    <row r="7349" spans="1:5" ht="20" customHeight="1">
      <c r="A7349" s="19" t="s">
        <v>12746</v>
      </c>
      <c r="B7349" s="20" t="s">
        <v>12747</v>
      </c>
      <c r="C7349" s="21" t="s">
        <v>296</v>
      </c>
      <c r="D7349" s="22">
        <v>23</v>
      </c>
      <c r="E7349" s="23"/>
    </row>
    <row r="7350" spans="1:5" ht="20" customHeight="1">
      <c r="A7350" s="19" t="s">
        <v>12748</v>
      </c>
      <c r="B7350" s="20" t="s">
        <v>12749</v>
      </c>
      <c r="C7350" s="21" t="s">
        <v>345</v>
      </c>
      <c r="D7350" s="22">
        <v>66</v>
      </c>
      <c r="E7350" s="23"/>
    </row>
    <row r="7351" spans="1:5" ht="20" customHeight="1">
      <c r="A7351" s="19" t="s">
        <v>12750</v>
      </c>
      <c r="B7351" s="20" t="s">
        <v>12751</v>
      </c>
      <c r="C7351" s="21" t="s">
        <v>345</v>
      </c>
      <c r="D7351" s="22">
        <v>65</v>
      </c>
      <c r="E7351" s="23"/>
    </row>
    <row r="7352" spans="1:5" ht="20" customHeight="1">
      <c r="A7352" s="19" t="s">
        <v>12752</v>
      </c>
      <c r="B7352" s="20" t="s">
        <v>12753</v>
      </c>
      <c r="C7352" s="21" t="s">
        <v>345</v>
      </c>
      <c r="D7352" s="22">
        <v>66</v>
      </c>
      <c r="E7352" s="23"/>
    </row>
    <row r="7353" spans="1:5" ht="20" customHeight="1">
      <c r="A7353" s="19" t="s">
        <v>12754</v>
      </c>
      <c r="B7353" s="20" t="s">
        <v>12755</v>
      </c>
      <c r="C7353" s="21" t="s">
        <v>296</v>
      </c>
      <c r="D7353" s="22">
        <v>61</v>
      </c>
      <c r="E7353" s="23"/>
    </row>
    <row r="7354" spans="1:5" ht="20" customHeight="1">
      <c r="A7354" s="19" t="s">
        <v>12756</v>
      </c>
      <c r="B7354" s="20" t="s">
        <v>12755</v>
      </c>
      <c r="C7354" s="21" t="s">
        <v>296</v>
      </c>
      <c r="D7354" s="22">
        <v>61</v>
      </c>
      <c r="E7354" s="23"/>
    </row>
    <row r="7355" spans="1:5" ht="20" customHeight="1">
      <c r="A7355" s="19" t="s">
        <v>12757</v>
      </c>
      <c r="B7355" s="20" t="s">
        <v>12758</v>
      </c>
      <c r="C7355" s="21" t="s">
        <v>345</v>
      </c>
      <c r="D7355" s="22">
        <v>66</v>
      </c>
      <c r="E7355" s="23"/>
    </row>
    <row r="7356" spans="1:5" ht="20" customHeight="1">
      <c r="A7356" s="19" t="s">
        <v>12759</v>
      </c>
      <c r="B7356" s="20" t="s">
        <v>12760</v>
      </c>
      <c r="C7356" s="21" t="s">
        <v>296</v>
      </c>
      <c r="D7356" s="22">
        <v>41</v>
      </c>
      <c r="E7356" s="23"/>
    </row>
    <row r="7357" spans="1:5" ht="20" customHeight="1">
      <c r="A7357" s="19" t="s">
        <v>12761</v>
      </c>
      <c r="B7357" s="20" t="s">
        <v>12762</v>
      </c>
      <c r="C7357" s="21" t="s">
        <v>296</v>
      </c>
      <c r="D7357" s="22">
        <v>38</v>
      </c>
      <c r="E7357" s="23"/>
    </row>
    <row r="7358" spans="1:5" ht="20" customHeight="1">
      <c r="A7358" s="19" t="s">
        <v>12763</v>
      </c>
      <c r="B7358" s="20" t="s">
        <v>12764</v>
      </c>
      <c r="C7358" s="21" t="s">
        <v>296</v>
      </c>
      <c r="D7358" s="22">
        <v>35</v>
      </c>
      <c r="E7358" s="23"/>
    </row>
    <row r="7359" spans="1:5" ht="20" customHeight="1">
      <c r="A7359" s="19" t="s">
        <v>12765</v>
      </c>
      <c r="B7359" s="20" t="s">
        <v>12766</v>
      </c>
      <c r="C7359" s="21" t="s">
        <v>345</v>
      </c>
      <c r="D7359" s="22">
        <v>66</v>
      </c>
      <c r="E7359" s="23"/>
    </row>
    <row r="7360" spans="1:5" ht="20" customHeight="1">
      <c r="A7360" s="19" t="s">
        <v>12767</v>
      </c>
      <c r="B7360" s="20" t="s">
        <v>12766</v>
      </c>
      <c r="C7360" s="21" t="s">
        <v>345</v>
      </c>
      <c r="D7360" s="22">
        <v>66</v>
      </c>
      <c r="E7360" s="23"/>
    </row>
    <row r="7361" spans="1:5" ht="20" customHeight="1">
      <c r="A7361" s="19" t="s">
        <v>12768</v>
      </c>
      <c r="B7361" s="20" t="s">
        <v>12769</v>
      </c>
      <c r="C7361" s="21" t="s">
        <v>345</v>
      </c>
      <c r="D7361" s="22">
        <v>64</v>
      </c>
      <c r="E7361" s="23"/>
    </row>
    <row r="7362" spans="1:5" ht="20" customHeight="1">
      <c r="A7362" s="19" t="s">
        <v>12770</v>
      </c>
      <c r="B7362" s="20" t="s">
        <v>12771</v>
      </c>
      <c r="C7362" s="21" t="s">
        <v>296</v>
      </c>
      <c r="D7362" s="22">
        <v>30</v>
      </c>
      <c r="E7362" s="23"/>
    </row>
    <row r="7363" spans="1:5" ht="20" customHeight="1">
      <c r="A7363" s="19" t="s">
        <v>12772</v>
      </c>
      <c r="B7363" s="20" t="s">
        <v>12773</v>
      </c>
      <c r="C7363" s="21" t="s">
        <v>345</v>
      </c>
      <c r="D7363" s="22">
        <v>66</v>
      </c>
      <c r="E7363" s="23"/>
    </row>
    <row r="7364" spans="1:5" ht="20" customHeight="1">
      <c r="A7364" s="19" t="s">
        <v>12774</v>
      </c>
      <c r="B7364" s="20" t="s">
        <v>12775</v>
      </c>
      <c r="C7364" s="21" t="s">
        <v>345</v>
      </c>
      <c r="D7364" s="22">
        <v>65</v>
      </c>
      <c r="E7364" s="23"/>
    </row>
    <row r="7365" spans="1:5" ht="20" customHeight="1">
      <c r="A7365" s="19" t="s">
        <v>12776</v>
      </c>
      <c r="B7365" s="20" t="s">
        <v>12777</v>
      </c>
      <c r="C7365" s="21" t="s">
        <v>296</v>
      </c>
      <c r="D7365" s="22">
        <v>49</v>
      </c>
      <c r="E7365" s="23"/>
    </row>
    <row r="7366" spans="1:5" ht="20" customHeight="1">
      <c r="A7366" s="19" t="s">
        <v>12778</v>
      </c>
      <c r="B7366" s="20" t="s">
        <v>12779</v>
      </c>
      <c r="C7366" s="21" t="s">
        <v>296</v>
      </c>
      <c r="D7366" s="22">
        <v>10</v>
      </c>
      <c r="E7366" s="23"/>
    </row>
    <row r="7367" spans="1:5" ht="20" customHeight="1">
      <c r="A7367" s="19" t="s">
        <v>12780</v>
      </c>
      <c r="B7367" s="20" t="s">
        <v>12781</v>
      </c>
      <c r="C7367" s="21" t="s">
        <v>345</v>
      </c>
      <c r="D7367" s="22">
        <v>66</v>
      </c>
      <c r="E7367" s="23"/>
    </row>
    <row r="7368" spans="1:5" ht="20" customHeight="1">
      <c r="A7368" s="19" t="s">
        <v>12782</v>
      </c>
      <c r="B7368" s="20" t="s">
        <v>12783</v>
      </c>
      <c r="C7368" s="21" t="s">
        <v>296</v>
      </c>
      <c r="D7368" s="22">
        <v>54</v>
      </c>
      <c r="E7368" s="23"/>
    </row>
    <row r="7369" spans="1:5" ht="20" customHeight="1">
      <c r="A7369" s="19" t="s">
        <v>12784</v>
      </c>
      <c r="B7369" s="20" t="s">
        <v>12785</v>
      </c>
      <c r="C7369" s="21" t="s">
        <v>296</v>
      </c>
      <c r="D7369" s="22">
        <v>43</v>
      </c>
      <c r="E7369" s="23"/>
    </row>
    <row r="7370" spans="1:5" ht="20" customHeight="1">
      <c r="A7370" s="19" t="s">
        <v>12786</v>
      </c>
      <c r="B7370" s="20" t="s">
        <v>12787</v>
      </c>
      <c r="C7370" s="21" t="s">
        <v>345</v>
      </c>
      <c r="D7370" s="22">
        <v>66</v>
      </c>
      <c r="E7370" s="23"/>
    </row>
    <row r="7371" spans="1:5" ht="20" customHeight="1">
      <c r="A7371" s="19" t="s">
        <v>12788</v>
      </c>
      <c r="B7371" s="20" t="s">
        <v>12789</v>
      </c>
      <c r="C7371" s="21" t="s">
        <v>296</v>
      </c>
      <c r="D7371" s="22">
        <v>14</v>
      </c>
      <c r="E7371" s="23"/>
    </row>
    <row r="7372" spans="1:5" ht="20" customHeight="1">
      <c r="A7372" s="19" t="s">
        <v>12790</v>
      </c>
      <c r="B7372" s="20" t="s">
        <v>12791</v>
      </c>
      <c r="C7372" s="21" t="s">
        <v>345</v>
      </c>
      <c r="D7372" s="22">
        <v>66</v>
      </c>
      <c r="E7372" s="23"/>
    </row>
    <row r="7373" spans="1:5" ht="20" customHeight="1">
      <c r="A7373" s="19" t="s">
        <v>12792</v>
      </c>
      <c r="B7373" s="20" t="s">
        <v>12791</v>
      </c>
      <c r="C7373" s="21" t="s">
        <v>345</v>
      </c>
      <c r="D7373" s="22">
        <v>66</v>
      </c>
      <c r="E7373" s="23"/>
    </row>
    <row r="7374" spans="1:5" ht="20" customHeight="1">
      <c r="A7374" s="19" t="s">
        <v>12793</v>
      </c>
      <c r="B7374" s="20" t="s">
        <v>12794</v>
      </c>
      <c r="C7374" s="21" t="s">
        <v>296</v>
      </c>
      <c r="D7374" s="22">
        <v>24</v>
      </c>
      <c r="E7374" s="23"/>
    </row>
    <row r="7375" spans="1:5" ht="20" customHeight="1">
      <c r="A7375" s="19" t="s">
        <v>12795</v>
      </c>
      <c r="B7375" s="20" t="s">
        <v>12794</v>
      </c>
      <c r="C7375" s="21" t="s">
        <v>296</v>
      </c>
      <c r="D7375" s="22">
        <v>24</v>
      </c>
      <c r="E7375" s="23"/>
    </row>
    <row r="7376" spans="1:5" ht="20" customHeight="1">
      <c r="A7376" s="19" t="s">
        <v>12796</v>
      </c>
      <c r="B7376" s="20" t="s">
        <v>12797</v>
      </c>
      <c r="C7376" s="21" t="s">
        <v>345</v>
      </c>
      <c r="D7376" s="22">
        <v>66</v>
      </c>
      <c r="E7376" s="23"/>
    </row>
    <row r="7377" spans="1:5" ht="20" customHeight="1">
      <c r="A7377" s="19" t="s">
        <v>12798</v>
      </c>
      <c r="B7377" s="20" t="s">
        <v>12799</v>
      </c>
      <c r="C7377" s="21" t="s">
        <v>345</v>
      </c>
      <c r="D7377" s="22">
        <v>67</v>
      </c>
      <c r="E7377" s="23"/>
    </row>
    <row r="7378" spans="1:5" ht="20" customHeight="1">
      <c r="A7378" s="19" t="s">
        <v>12800</v>
      </c>
      <c r="B7378" s="20" t="s">
        <v>12801</v>
      </c>
      <c r="C7378" s="21" t="s">
        <v>345</v>
      </c>
      <c r="D7378" s="22">
        <v>67</v>
      </c>
      <c r="E7378" s="23"/>
    </row>
    <row r="7379" spans="1:5" ht="20" customHeight="1">
      <c r="A7379" s="19" t="s">
        <v>12802</v>
      </c>
      <c r="B7379" s="20" t="s">
        <v>12803</v>
      </c>
      <c r="C7379" s="21" t="s">
        <v>296</v>
      </c>
      <c r="D7379" s="22">
        <v>39</v>
      </c>
      <c r="E7379" s="23"/>
    </row>
    <row r="7380" spans="1:5" ht="20" customHeight="1">
      <c r="A7380" s="19" t="s">
        <v>12804</v>
      </c>
      <c r="B7380" s="20" t="s">
        <v>12805</v>
      </c>
      <c r="C7380" s="21" t="s">
        <v>296</v>
      </c>
      <c r="D7380" s="22">
        <v>36</v>
      </c>
      <c r="E7380" s="23"/>
    </row>
    <row r="7381" spans="1:5" ht="20" customHeight="1">
      <c r="A7381" s="19" t="s">
        <v>12806</v>
      </c>
      <c r="B7381" s="20" t="s">
        <v>12807</v>
      </c>
      <c r="C7381" s="21" t="s">
        <v>345</v>
      </c>
      <c r="D7381" s="22">
        <v>65</v>
      </c>
      <c r="E7381" s="23"/>
    </row>
    <row r="7382" spans="1:5" ht="20" customHeight="1">
      <c r="A7382" s="19" t="s">
        <v>12808</v>
      </c>
      <c r="B7382" s="20" t="s">
        <v>12809</v>
      </c>
      <c r="C7382" s="21" t="s">
        <v>296</v>
      </c>
      <c r="D7382" s="22">
        <v>31</v>
      </c>
      <c r="E7382" s="23"/>
    </row>
    <row r="7383" spans="1:5" ht="20" customHeight="1">
      <c r="A7383" s="19" t="s">
        <v>12810</v>
      </c>
      <c r="B7383" s="20" t="s">
        <v>12811</v>
      </c>
      <c r="C7383" s="21" t="s">
        <v>345</v>
      </c>
      <c r="D7383" s="22">
        <v>66</v>
      </c>
      <c r="E7383" s="23"/>
    </row>
    <row r="7384" spans="1:5" ht="20" customHeight="1">
      <c r="A7384" s="19" t="s">
        <v>12812</v>
      </c>
      <c r="B7384" s="20" t="s">
        <v>12813</v>
      </c>
      <c r="C7384" s="21" t="s">
        <v>296</v>
      </c>
      <c r="D7384" s="22">
        <v>55</v>
      </c>
      <c r="E7384" s="23"/>
    </row>
    <row r="7385" spans="1:5" ht="20" customHeight="1">
      <c r="A7385" s="19" t="s">
        <v>12814</v>
      </c>
      <c r="B7385" s="20" t="s">
        <v>12815</v>
      </c>
      <c r="C7385" s="21" t="s">
        <v>296</v>
      </c>
      <c r="D7385" s="22">
        <v>44</v>
      </c>
      <c r="E7385" s="23"/>
    </row>
    <row r="7386" spans="1:5" ht="20" customHeight="1">
      <c r="A7386" s="19" t="s">
        <v>12816</v>
      </c>
      <c r="B7386" s="20" t="s">
        <v>12817</v>
      </c>
      <c r="C7386" s="21" t="s">
        <v>296</v>
      </c>
      <c r="D7386" s="22">
        <v>15</v>
      </c>
      <c r="E7386" s="23"/>
    </row>
    <row r="7387" spans="1:5" ht="20" customHeight="1">
      <c r="A7387" s="19" t="s">
        <v>12818</v>
      </c>
      <c r="B7387" s="20" t="s">
        <v>12817</v>
      </c>
      <c r="C7387" s="21" t="s">
        <v>296</v>
      </c>
      <c r="D7387" s="22">
        <v>15</v>
      </c>
      <c r="E7387" s="23"/>
    </row>
    <row r="7388" spans="1:5" ht="20" customHeight="1">
      <c r="A7388" s="19" t="s">
        <v>12819</v>
      </c>
      <c r="B7388" s="20" t="s">
        <v>12820</v>
      </c>
      <c r="C7388" s="21" t="s">
        <v>345</v>
      </c>
      <c r="D7388" s="22">
        <v>66</v>
      </c>
      <c r="E7388" s="23"/>
    </row>
    <row r="7389" spans="1:5" ht="20" customHeight="1">
      <c r="A7389" s="19" t="s">
        <v>12821</v>
      </c>
      <c r="B7389" s="20" t="s">
        <v>12822</v>
      </c>
      <c r="C7389" s="21" t="s">
        <v>296</v>
      </c>
      <c r="D7389" s="22">
        <v>32</v>
      </c>
      <c r="E7389" s="23"/>
    </row>
    <row r="7390" spans="1:5" ht="20" customHeight="1">
      <c r="A7390" s="19" t="s">
        <v>12823</v>
      </c>
      <c r="B7390" s="20" t="s">
        <v>12824</v>
      </c>
      <c r="C7390" s="21" t="s">
        <v>296</v>
      </c>
      <c r="D7390" s="22">
        <v>12</v>
      </c>
      <c r="E7390" s="23"/>
    </row>
    <row r="7391" spans="1:5" ht="20" customHeight="1">
      <c r="A7391" s="19" t="s">
        <v>12825</v>
      </c>
      <c r="B7391" s="20" t="s">
        <v>12826</v>
      </c>
      <c r="C7391" s="21" t="s">
        <v>296</v>
      </c>
      <c r="D7391" s="22">
        <v>45</v>
      </c>
      <c r="E7391" s="23"/>
    </row>
    <row r="7392" spans="1:5" ht="20" customHeight="1">
      <c r="A7392" s="19" t="s">
        <v>12827</v>
      </c>
      <c r="B7392" s="20" t="s">
        <v>12828</v>
      </c>
      <c r="C7392" s="21" t="s">
        <v>296</v>
      </c>
      <c r="D7392" s="22">
        <v>33</v>
      </c>
      <c r="E7392" s="23"/>
    </row>
    <row r="7393" spans="1:5" ht="20" customHeight="1">
      <c r="A7393" s="19" t="s">
        <v>12829</v>
      </c>
      <c r="B7393" s="20" t="s">
        <v>12830</v>
      </c>
      <c r="C7393" s="21" t="s">
        <v>345</v>
      </c>
      <c r="D7393" s="22">
        <v>66</v>
      </c>
      <c r="E7393" s="23"/>
    </row>
    <row r="7394" spans="1:5" ht="20" customHeight="1">
      <c r="A7394" s="19" t="s">
        <v>12831</v>
      </c>
      <c r="B7394" s="20" t="s">
        <v>12832</v>
      </c>
      <c r="C7394" s="21" t="s">
        <v>345</v>
      </c>
      <c r="D7394" s="22">
        <v>65</v>
      </c>
      <c r="E7394" s="23"/>
    </row>
    <row r="7395" spans="1:5" ht="20" customHeight="1">
      <c r="A7395" s="19" t="s">
        <v>12833</v>
      </c>
      <c r="B7395" s="20" t="s">
        <v>12834</v>
      </c>
      <c r="C7395" s="21" t="s">
        <v>296</v>
      </c>
      <c r="D7395" s="22">
        <v>26</v>
      </c>
      <c r="E7395" s="23"/>
    </row>
    <row r="7396" spans="1:5" ht="20" customHeight="1">
      <c r="A7396" s="19" t="s">
        <v>12835</v>
      </c>
      <c r="B7396" s="20" t="s">
        <v>12834</v>
      </c>
      <c r="C7396" s="21" t="s">
        <v>296</v>
      </c>
      <c r="D7396" s="22">
        <v>26</v>
      </c>
      <c r="E7396" s="23"/>
    </row>
    <row r="7397" spans="1:5" ht="20" customHeight="1">
      <c r="A7397" s="19" t="s">
        <v>12836</v>
      </c>
      <c r="B7397" s="20" t="s">
        <v>12837</v>
      </c>
      <c r="C7397" s="21" t="s">
        <v>345</v>
      </c>
      <c r="D7397" s="22">
        <v>66</v>
      </c>
      <c r="E7397" s="23"/>
    </row>
    <row r="7398" spans="1:5" ht="20" customHeight="1">
      <c r="A7398" s="19" t="s">
        <v>12838</v>
      </c>
      <c r="B7398" s="20" t="s">
        <v>12837</v>
      </c>
      <c r="C7398" s="21" t="s">
        <v>345</v>
      </c>
      <c r="D7398" s="22">
        <v>66</v>
      </c>
      <c r="E7398" s="23"/>
    </row>
    <row r="7399" spans="1:5" ht="20" customHeight="1">
      <c r="A7399" s="19" t="s">
        <v>12839</v>
      </c>
      <c r="B7399" s="20" t="s">
        <v>12840</v>
      </c>
      <c r="C7399" s="21" t="s">
        <v>296</v>
      </c>
      <c r="D7399" s="22">
        <v>20</v>
      </c>
      <c r="E7399" s="23"/>
    </row>
    <row r="7400" spans="1:5" ht="20" customHeight="1">
      <c r="A7400" s="19" t="s">
        <v>12841</v>
      </c>
      <c r="B7400" s="20" t="s">
        <v>12840</v>
      </c>
      <c r="C7400" s="21" t="s">
        <v>296</v>
      </c>
      <c r="D7400" s="22">
        <v>20</v>
      </c>
      <c r="E7400" s="23"/>
    </row>
    <row r="7401" spans="1:5" ht="20" customHeight="1">
      <c r="A7401" s="19" t="s">
        <v>12842</v>
      </c>
      <c r="B7401" s="20" t="s">
        <v>12843</v>
      </c>
      <c r="C7401" s="21" t="s">
        <v>345</v>
      </c>
      <c r="D7401" s="22">
        <v>66</v>
      </c>
      <c r="E7401" s="23"/>
    </row>
    <row r="7402" spans="1:5" ht="20" customHeight="1">
      <c r="A7402" s="19" t="s">
        <v>12844</v>
      </c>
      <c r="B7402" s="20" t="s">
        <v>12845</v>
      </c>
      <c r="C7402" s="21" t="s">
        <v>345</v>
      </c>
      <c r="D7402" s="22">
        <v>64</v>
      </c>
      <c r="E7402" s="23"/>
    </row>
    <row r="7403" spans="1:5" ht="20" customHeight="1">
      <c r="A7403" s="19" t="s">
        <v>12846</v>
      </c>
      <c r="B7403" s="20" t="s">
        <v>12845</v>
      </c>
      <c r="C7403" s="21" t="s">
        <v>345</v>
      </c>
      <c r="D7403" s="22">
        <v>64</v>
      </c>
      <c r="E7403" s="23"/>
    </row>
    <row r="7404" spans="1:5" ht="20" customHeight="1">
      <c r="A7404" s="19" t="s">
        <v>12847</v>
      </c>
      <c r="B7404" s="20" t="s">
        <v>12845</v>
      </c>
      <c r="C7404" s="21" t="s">
        <v>345</v>
      </c>
      <c r="D7404" s="22">
        <v>64</v>
      </c>
      <c r="E7404" s="23"/>
    </row>
    <row r="7405" spans="1:5" ht="20" customHeight="1">
      <c r="A7405" s="19" t="s">
        <v>12848</v>
      </c>
      <c r="B7405" s="20" t="s">
        <v>12849</v>
      </c>
      <c r="C7405" s="21" t="s">
        <v>345</v>
      </c>
      <c r="D7405" s="22">
        <v>66</v>
      </c>
      <c r="E7405" s="23"/>
    </row>
    <row r="7406" spans="1:5" ht="20" customHeight="1">
      <c r="A7406" s="19" t="s">
        <v>12850</v>
      </c>
      <c r="B7406" s="20" t="s">
        <v>12851</v>
      </c>
      <c r="C7406" s="21" t="s">
        <v>345</v>
      </c>
      <c r="D7406" s="22">
        <v>66</v>
      </c>
      <c r="E7406" s="23"/>
    </row>
    <row r="7407" spans="1:5" ht="20" customHeight="1">
      <c r="A7407" s="19" t="s">
        <v>12852</v>
      </c>
      <c r="B7407" s="20" t="s">
        <v>12853</v>
      </c>
      <c r="C7407" s="21" t="s">
        <v>296</v>
      </c>
      <c r="D7407" s="22">
        <v>27</v>
      </c>
      <c r="E7407" s="23"/>
    </row>
    <row r="7408" spans="1:5" ht="20" customHeight="1">
      <c r="A7408" s="19" t="s">
        <v>12854</v>
      </c>
      <c r="B7408" s="20" t="s">
        <v>12855</v>
      </c>
      <c r="C7408" s="21" t="s">
        <v>296</v>
      </c>
      <c r="D7408" s="22">
        <v>21</v>
      </c>
      <c r="E7408" s="23"/>
    </row>
    <row r="7409" spans="1:5" ht="20" customHeight="1">
      <c r="A7409" s="19" t="s">
        <v>12856</v>
      </c>
      <c r="B7409" s="20" t="s">
        <v>12857</v>
      </c>
      <c r="C7409" s="21" t="s">
        <v>345</v>
      </c>
      <c r="D7409" s="22">
        <v>65</v>
      </c>
      <c r="E7409" s="23"/>
    </row>
    <row r="7410" spans="1:5" ht="20" customHeight="1">
      <c r="A7410" s="19" t="s">
        <v>12858</v>
      </c>
      <c r="B7410" s="20" t="s">
        <v>12857</v>
      </c>
      <c r="C7410" s="21" t="s">
        <v>345</v>
      </c>
      <c r="D7410" s="22">
        <v>65</v>
      </c>
      <c r="E7410" s="23"/>
    </row>
    <row r="7411" spans="1:5" ht="20" customHeight="1">
      <c r="A7411" s="19" t="s">
        <v>12859</v>
      </c>
      <c r="B7411" s="20" t="s">
        <v>12857</v>
      </c>
      <c r="C7411" s="21" t="s">
        <v>345</v>
      </c>
      <c r="D7411" s="22">
        <v>65</v>
      </c>
      <c r="E7411" s="23"/>
    </row>
    <row r="7412" spans="1:5" ht="20" customHeight="1">
      <c r="A7412" s="19" t="s">
        <v>12860</v>
      </c>
      <c r="B7412" s="20" t="s">
        <v>12861</v>
      </c>
      <c r="C7412" s="21" t="s">
        <v>345</v>
      </c>
      <c r="D7412" s="22">
        <v>66</v>
      </c>
      <c r="E7412" s="23"/>
    </row>
    <row r="7413" spans="1:5" ht="20" customHeight="1">
      <c r="A7413" s="19" t="s">
        <v>12862</v>
      </c>
      <c r="B7413" s="20" t="s">
        <v>12861</v>
      </c>
      <c r="C7413" s="21" t="s">
        <v>345</v>
      </c>
      <c r="D7413" s="22">
        <v>66</v>
      </c>
      <c r="E7413" s="23"/>
    </row>
    <row r="7414" spans="1:5" ht="20" customHeight="1">
      <c r="A7414" s="19" t="s">
        <v>12863</v>
      </c>
      <c r="B7414" s="20" t="s">
        <v>12861</v>
      </c>
      <c r="C7414" s="21" t="s">
        <v>345</v>
      </c>
      <c r="D7414" s="22">
        <v>66</v>
      </c>
      <c r="E7414" s="23"/>
    </row>
    <row r="7415" spans="1:5" ht="20" customHeight="1">
      <c r="A7415" s="19" t="s">
        <v>12864</v>
      </c>
      <c r="B7415" s="20" t="s">
        <v>12865</v>
      </c>
      <c r="C7415" s="21" t="s">
        <v>345</v>
      </c>
      <c r="D7415" s="22">
        <v>66</v>
      </c>
      <c r="E7415" s="23"/>
    </row>
    <row r="7416" spans="1:5" ht="20" customHeight="1">
      <c r="A7416" s="19" t="s">
        <v>12866</v>
      </c>
      <c r="B7416" s="20" t="s">
        <v>12867</v>
      </c>
      <c r="C7416" s="21" t="s">
        <v>345</v>
      </c>
      <c r="D7416" s="22">
        <v>66</v>
      </c>
      <c r="E7416" s="23"/>
    </row>
    <row r="7417" spans="1:5" ht="20" customHeight="1">
      <c r="A7417" s="19" t="s">
        <v>12868</v>
      </c>
      <c r="B7417" s="24">
        <v>100</v>
      </c>
      <c r="C7417" s="21" t="s">
        <v>345</v>
      </c>
      <c r="D7417" s="22">
        <v>66</v>
      </c>
      <c r="E7417" s="23"/>
    </row>
    <row r="7418" spans="1:5" ht="20" customHeight="1">
      <c r="A7418" s="19" t="s">
        <v>12869</v>
      </c>
      <c r="B7418" s="20" t="s">
        <v>12870</v>
      </c>
      <c r="C7418" s="21" t="s">
        <v>345</v>
      </c>
      <c r="D7418" s="22">
        <v>65</v>
      </c>
      <c r="E7418" s="23"/>
    </row>
    <row r="7419" spans="1:5" ht="20" customHeight="1">
      <c r="A7419" s="19" t="s">
        <v>12871</v>
      </c>
      <c r="B7419" s="20" t="s">
        <v>12872</v>
      </c>
      <c r="C7419" s="21" t="s">
        <v>345</v>
      </c>
      <c r="D7419" s="22">
        <v>67</v>
      </c>
      <c r="E7419" s="23"/>
    </row>
    <row r="7420" spans="1:5" ht="20" customHeight="1">
      <c r="A7420" s="19" t="s">
        <v>12873</v>
      </c>
      <c r="B7420" s="20" t="s">
        <v>12874</v>
      </c>
      <c r="C7420" s="21" t="s">
        <v>139</v>
      </c>
      <c r="D7420" s="22">
        <v>63</v>
      </c>
      <c r="E7420" s="23"/>
    </row>
    <row r="7421" spans="1:5" ht="20" customHeight="1">
      <c r="A7421" s="19" t="s">
        <v>12875</v>
      </c>
      <c r="B7421" s="20" t="s">
        <v>12876</v>
      </c>
      <c r="C7421" s="21" t="s">
        <v>345</v>
      </c>
      <c r="D7421" s="22">
        <v>66</v>
      </c>
      <c r="E7421" s="23"/>
    </row>
    <row r="7422" spans="1:5" ht="20" customHeight="1">
      <c r="A7422" s="19" t="s">
        <v>12877</v>
      </c>
      <c r="B7422" s="20" t="s">
        <v>12876</v>
      </c>
      <c r="C7422" s="21" t="s">
        <v>345</v>
      </c>
      <c r="D7422" s="22">
        <v>66</v>
      </c>
      <c r="E7422" s="23"/>
    </row>
    <row r="7423" spans="1:5" ht="20" customHeight="1">
      <c r="A7423" s="19" t="s">
        <v>12878</v>
      </c>
      <c r="B7423" s="24">
        <v>100</v>
      </c>
      <c r="C7423" s="21" t="s">
        <v>345</v>
      </c>
      <c r="D7423" s="22">
        <v>66</v>
      </c>
      <c r="E7423" s="23"/>
    </row>
    <row r="7424" spans="1:5" ht="20" customHeight="1">
      <c r="A7424" s="19" t="s">
        <v>12879</v>
      </c>
      <c r="B7424" s="20" t="s">
        <v>12880</v>
      </c>
      <c r="C7424" s="21" t="s">
        <v>345</v>
      </c>
      <c r="D7424" s="22">
        <v>66</v>
      </c>
      <c r="E7424" s="23"/>
    </row>
    <row r="7425" spans="1:5" ht="20" customHeight="1">
      <c r="A7425" s="19" t="s">
        <v>12881</v>
      </c>
      <c r="B7425" s="20" t="s">
        <v>12882</v>
      </c>
      <c r="C7425" s="21" t="s">
        <v>296</v>
      </c>
      <c r="D7425" s="22">
        <v>59</v>
      </c>
      <c r="E7425" s="23"/>
    </row>
    <row r="7426" spans="1:5" ht="20" customHeight="1">
      <c r="A7426" s="19" t="s">
        <v>12883</v>
      </c>
      <c r="B7426" s="20" t="s">
        <v>12884</v>
      </c>
      <c r="C7426" s="21" t="s">
        <v>345</v>
      </c>
      <c r="D7426" s="22">
        <v>66</v>
      </c>
      <c r="E7426" s="23"/>
    </row>
    <row r="7427" spans="1:5" ht="20" customHeight="1">
      <c r="A7427" s="19" t="s">
        <v>12885</v>
      </c>
      <c r="B7427" s="20" t="s">
        <v>12886</v>
      </c>
      <c r="C7427" s="21" t="s">
        <v>296</v>
      </c>
      <c r="D7427" s="22">
        <v>18</v>
      </c>
      <c r="E7427" s="23"/>
    </row>
    <row r="7428" spans="1:5" ht="20" customHeight="1">
      <c r="A7428" s="19" t="s">
        <v>12887</v>
      </c>
      <c r="B7428" s="20" t="s">
        <v>12888</v>
      </c>
      <c r="C7428" s="21" t="s">
        <v>345</v>
      </c>
      <c r="D7428" s="22">
        <v>65</v>
      </c>
      <c r="E7428" s="23"/>
    </row>
    <row r="7429" spans="1:5" ht="20" customHeight="1">
      <c r="A7429" s="19" t="s">
        <v>12889</v>
      </c>
      <c r="B7429" s="20" t="s">
        <v>12890</v>
      </c>
      <c r="C7429" s="21" t="s">
        <v>345</v>
      </c>
      <c r="D7429" s="22">
        <v>66</v>
      </c>
      <c r="E7429" s="23"/>
    </row>
    <row r="7430" spans="1:5" ht="20" customHeight="1">
      <c r="A7430" s="19" t="s">
        <v>12891</v>
      </c>
      <c r="B7430" s="20" t="s">
        <v>12890</v>
      </c>
      <c r="C7430" s="21" t="s">
        <v>345</v>
      </c>
      <c r="D7430" s="22">
        <v>66</v>
      </c>
      <c r="E7430" s="23"/>
    </row>
    <row r="7431" spans="1:5" ht="20" customHeight="1">
      <c r="A7431" s="19" t="s">
        <v>12892</v>
      </c>
      <c r="B7431" s="20" t="s">
        <v>12893</v>
      </c>
      <c r="C7431" s="21" t="s">
        <v>345</v>
      </c>
      <c r="D7431" s="22">
        <v>66</v>
      </c>
      <c r="E7431" s="23"/>
    </row>
    <row r="7432" spans="1:5" ht="20" customHeight="1">
      <c r="A7432" s="19" t="s">
        <v>12894</v>
      </c>
      <c r="B7432" s="20" t="s">
        <v>12895</v>
      </c>
      <c r="C7432" s="21" t="s">
        <v>345</v>
      </c>
      <c r="D7432" s="22">
        <v>66</v>
      </c>
      <c r="E7432" s="23"/>
    </row>
    <row r="7433" spans="1:5" ht="20" customHeight="1">
      <c r="A7433" s="19" t="s">
        <v>12896</v>
      </c>
      <c r="B7433" s="20" t="s">
        <v>12897</v>
      </c>
      <c r="C7433" s="21" t="s">
        <v>296</v>
      </c>
      <c r="D7433" s="22">
        <v>39</v>
      </c>
      <c r="E7433" s="23"/>
    </row>
    <row r="7434" spans="1:5" ht="20" customHeight="1">
      <c r="A7434" s="19" t="s">
        <v>12898</v>
      </c>
      <c r="B7434" s="20" t="s">
        <v>12899</v>
      </c>
      <c r="C7434" s="21" t="s">
        <v>296</v>
      </c>
      <c r="D7434" s="22">
        <v>36</v>
      </c>
      <c r="E7434" s="23"/>
    </row>
    <row r="7435" spans="1:5" ht="20" customHeight="1">
      <c r="A7435" s="19" t="s">
        <v>12900</v>
      </c>
      <c r="B7435" s="20" t="s">
        <v>12901</v>
      </c>
      <c r="C7435" s="21" t="s">
        <v>296</v>
      </c>
      <c r="D7435" s="22">
        <v>55</v>
      </c>
      <c r="E7435" s="23"/>
    </row>
    <row r="7436" spans="1:5" ht="20" customHeight="1">
      <c r="A7436" s="19" t="s">
        <v>12902</v>
      </c>
      <c r="B7436" s="20" t="s">
        <v>12903</v>
      </c>
      <c r="C7436" s="21" t="s">
        <v>296</v>
      </c>
      <c r="D7436" s="22">
        <v>45</v>
      </c>
      <c r="E7436" s="23"/>
    </row>
    <row r="7437" spans="1:5" ht="20" customHeight="1">
      <c r="A7437" s="19" t="s">
        <v>12904</v>
      </c>
      <c r="B7437" s="20" t="s">
        <v>12905</v>
      </c>
      <c r="C7437" s="21" t="s">
        <v>296</v>
      </c>
      <c r="D7437" s="22">
        <v>33</v>
      </c>
      <c r="E7437" s="23"/>
    </row>
    <row r="7438" spans="1:5" ht="20" customHeight="1">
      <c r="A7438" s="19" t="s">
        <v>12906</v>
      </c>
      <c r="B7438" s="20" t="s">
        <v>12907</v>
      </c>
      <c r="C7438" s="21" t="s">
        <v>296</v>
      </c>
      <c r="D7438" s="22">
        <v>6</v>
      </c>
      <c r="E7438" s="23"/>
    </row>
    <row r="7439" spans="1:5" ht="20" customHeight="1">
      <c r="A7439" s="19" t="s">
        <v>12908</v>
      </c>
      <c r="B7439" s="20" t="s">
        <v>12909</v>
      </c>
      <c r="C7439" s="21" t="s">
        <v>345</v>
      </c>
      <c r="D7439" s="22">
        <v>66</v>
      </c>
      <c r="E7439" s="23"/>
    </row>
    <row r="7440" spans="1:5" ht="20" customHeight="1">
      <c r="A7440" s="19" t="s">
        <v>12910</v>
      </c>
      <c r="B7440" s="20" t="s">
        <v>12911</v>
      </c>
      <c r="C7440" s="21" t="s">
        <v>345</v>
      </c>
      <c r="D7440" s="22">
        <v>65</v>
      </c>
      <c r="E7440" s="23"/>
    </row>
    <row r="7441" spans="1:5" ht="20" customHeight="1">
      <c r="A7441" s="19" t="s">
        <v>12912</v>
      </c>
      <c r="B7441" s="20" t="s">
        <v>12913</v>
      </c>
      <c r="C7441" s="21" t="s">
        <v>345</v>
      </c>
      <c r="D7441" s="22">
        <v>66</v>
      </c>
      <c r="E7441" s="23"/>
    </row>
    <row r="7442" spans="1:5" ht="20" customHeight="1">
      <c r="A7442" s="19" t="s">
        <v>12914</v>
      </c>
      <c r="B7442" s="20" t="s">
        <v>12913</v>
      </c>
      <c r="C7442" s="21" t="s">
        <v>345</v>
      </c>
      <c r="D7442" s="22">
        <v>66</v>
      </c>
      <c r="E7442" s="23"/>
    </row>
    <row r="7443" spans="1:5" ht="20" customHeight="1">
      <c r="A7443" s="19" t="s">
        <v>12915</v>
      </c>
      <c r="B7443" s="20" t="s">
        <v>12916</v>
      </c>
      <c r="C7443" s="21" t="s">
        <v>345</v>
      </c>
      <c r="D7443" s="22">
        <v>66</v>
      </c>
      <c r="E7443" s="23"/>
    </row>
    <row r="7444" spans="1:5" ht="20" customHeight="1">
      <c r="A7444" s="19" t="s">
        <v>12917</v>
      </c>
      <c r="B7444" s="20" t="s">
        <v>12918</v>
      </c>
      <c r="C7444" s="21" t="s">
        <v>345</v>
      </c>
      <c r="D7444" s="22">
        <v>64</v>
      </c>
      <c r="E7444" s="23"/>
    </row>
    <row r="7445" spans="1:5" ht="20" customHeight="1">
      <c r="A7445" s="19" t="s">
        <v>12919</v>
      </c>
      <c r="B7445" s="20" t="s">
        <v>12920</v>
      </c>
      <c r="C7445" s="21" t="s">
        <v>345</v>
      </c>
      <c r="D7445" s="22">
        <v>66</v>
      </c>
      <c r="E7445" s="23"/>
    </row>
    <row r="7446" spans="1:5" ht="20" customHeight="1">
      <c r="A7446" s="19" t="s">
        <v>12921</v>
      </c>
      <c r="B7446" s="20" t="s">
        <v>12922</v>
      </c>
      <c r="C7446" s="21" t="s">
        <v>296</v>
      </c>
      <c r="D7446" s="22">
        <v>62</v>
      </c>
      <c r="E7446" s="23"/>
    </row>
    <row r="7447" spans="1:5" ht="20" customHeight="1">
      <c r="A7447" s="19" t="s">
        <v>12923</v>
      </c>
      <c r="B7447" s="20" t="s">
        <v>12924</v>
      </c>
      <c r="C7447" s="21" t="s">
        <v>345</v>
      </c>
      <c r="D7447" s="22">
        <v>66</v>
      </c>
      <c r="E7447" s="23"/>
    </row>
    <row r="7448" spans="1:5" ht="20" customHeight="1">
      <c r="A7448" s="19" t="s">
        <v>12925</v>
      </c>
      <c r="B7448" s="20" t="s">
        <v>12926</v>
      </c>
      <c r="C7448" s="21" t="s">
        <v>345</v>
      </c>
      <c r="D7448" s="22">
        <v>65</v>
      </c>
      <c r="E7448" s="23"/>
    </row>
    <row r="7449" spans="1:5" ht="20" customHeight="1">
      <c r="A7449" s="19" t="s">
        <v>12927</v>
      </c>
      <c r="B7449" s="20" t="s">
        <v>12926</v>
      </c>
      <c r="C7449" s="21" t="s">
        <v>345</v>
      </c>
      <c r="D7449" s="22">
        <v>65</v>
      </c>
      <c r="E7449" s="23"/>
    </row>
    <row r="7450" spans="1:5" ht="20" customHeight="1">
      <c r="A7450" s="19" t="s">
        <v>12928</v>
      </c>
      <c r="B7450" s="20" t="s">
        <v>12929</v>
      </c>
      <c r="C7450" s="21" t="s">
        <v>296</v>
      </c>
      <c r="D7450" s="22">
        <v>28</v>
      </c>
      <c r="E7450" s="23"/>
    </row>
    <row r="7451" spans="1:5" ht="20" customHeight="1">
      <c r="A7451" s="19" t="s">
        <v>12930</v>
      </c>
      <c r="B7451" s="20" t="s">
        <v>12931</v>
      </c>
      <c r="C7451" s="21" t="s">
        <v>345</v>
      </c>
      <c r="D7451" s="22">
        <v>66</v>
      </c>
      <c r="E7451" s="23"/>
    </row>
    <row r="7452" spans="1:5" ht="20" customHeight="1">
      <c r="A7452" s="19" t="s">
        <v>12932</v>
      </c>
      <c r="B7452" s="20" t="s">
        <v>12931</v>
      </c>
      <c r="C7452" s="21" t="s">
        <v>345</v>
      </c>
      <c r="D7452" s="22">
        <v>66</v>
      </c>
      <c r="E7452" s="23"/>
    </row>
    <row r="7453" spans="1:5" ht="20" customHeight="1">
      <c r="A7453" s="19" t="s">
        <v>12933</v>
      </c>
      <c r="B7453" s="20" t="s">
        <v>12931</v>
      </c>
      <c r="C7453" s="21" t="s">
        <v>345</v>
      </c>
      <c r="D7453" s="22">
        <v>66</v>
      </c>
      <c r="E7453" s="23"/>
    </row>
    <row r="7454" spans="1:5" ht="20" customHeight="1">
      <c r="A7454" s="19" t="s">
        <v>12934</v>
      </c>
      <c r="B7454" s="20" t="s">
        <v>12935</v>
      </c>
      <c r="C7454" s="21" t="s">
        <v>345</v>
      </c>
      <c r="D7454" s="22">
        <v>66</v>
      </c>
      <c r="E7454" s="23"/>
    </row>
    <row r="7455" spans="1:5" ht="20" customHeight="1">
      <c r="A7455" s="19" t="s">
        <v>12936</v>
      </c>
      <c r="B7455" s="20" t="s">
        <v>12937</v>
      </c>
      <c r="C7455" s="21" t="s">
        <v>345</v>
      </c>
      <c r="D7455" s="22">
        <v>66</v>
      </c>
      <c r="E7455" s="23"/>
    </row>
    <row r="7456" spans="1:5" ht="20" customHeight="1">
      <c r="A7456" s="19" t="s">
        <v>12938</v>
      </c>
      <c r="B7456" s="20" t="s">
        <v>12939</v>
      </c>
      <c r="C7456" s="21" t="s">
        <v>296</v>
      </c>
      <c r="D7456" s="22">
        <v>46</v>
      </c>
      <c r="E7456" s="23"/>
    </row>
    <row r="7457" spans="1:5" ht="20" customHeight="1">
      <c r="A7457" s="19" t="s">
        <v>12940</v>
      </c>
      <c r="B7457" s="20" t="s">
        <v>12941</v>
      </c>
      <c r="C7457" s="21" t="s">
        <v>296</v>
      </c>
      <c r="D7457" s="22">
        <v>7</v>
      </c>
      <c r="E7457" s="23"/>
    </row>
    <row r="7458" spans="1:5" ht="20" customHeight="1">
      <c r="A7458" s="19" t="s">
        <v>12942</v>
      </c>
      <c r="B7458" s="24">
        <v>100</v>
      </c>
      <c r="C7458" s="21" t="s">
        <v>345</v>
      </c>
      <c r="D7458" s="22">
        <v>66</v>
      </c>
      <c r="E7458" s="23"/>
    </row>
    <row r="7459" spans="1:5" ht="20" customHeight="1">
      <c r="A7459" s="19" t="s">
        <v>12943</v>
      </c>
      <c r="B7459" s="24">
        <v>100</v>
      </c>
      <c r="C7459" s="21" t="s">
        <v>345</v>
      </c>
      <c r="D7459" s="22">
        <v>67</v>
      </c>
      <c r="E7459" s="23"/>
    </row>
    <row r="7460" spans="1:5" ht="20" customHeight="1">
      <c r="A7460" s="19" t="s">
        <v>12944</v>
      </c>
      <c r="B7460" s="20" t="s">
        <v>12945</v>
      </c>
      <c r="C7460" s="21" t="s">
        <v>345</v>
      </c>
      <c r="D7460" s="22">
        <v>65</v>
      </c>
      <c r="E7460" s="23"/>
    </row>
    <row r="7461" spans="1:5" ht="20" customHeight="1">
      <c r="A7461" s="19" t="s">
        <v>12946</v>
      </c>
      <c r="B7461" s="20" t="s">
        <v>12947</v>
      </c>
      <c r="C7461" s="21" t="s">
        <v>139</v>
      </c>
      <c r="D7461" s="22">
        <v>63</v>
      </c>
      <c r="E7461" s="23"/>
    </row>
    <row r="7462" spans="1:5" ht="20" customHeight="1">
      <c r="A7462" s="19" t="s">
        <v>12948</v>
      </c>
      <c r="B7462" s="20" t="s">
        <v>12949</v>
      </c>
      <c r="C7462" s="21" t="s">
        <v>345</v>
      </c>
      <c r="D7462" s="22">
        <v>66</v>
      </c>
      <c r="E7462" s="23"/>
    </row>
    <row r="7463" spans="1:5" ht="20" customHeight="1">
      <c r="A7463" s="19" t="s">
        <v>12950</v>
      </c>
      <c r="B7463" s="20" t="s">
        <v>12949</v>
      </c>
      <c r="C7463" s="21" t="s">
        <v>345</v>
      </c>
      <c r="D7463" s="22">
        <v>66</v>
      </c>
      <c r="E7463" s="23"/>
    </row>
    <row r="7464" spans="1:5" ht="20" customHeight="1">
      <c r="A7464" s="19" t="s">
        <v>12951</v>
      </c>
      <c r="B7464" s="20" t="s">
        <v>12952</v>
      </c>
      <c r="C7464" s="21" t="s">
        <v>296</v>
      </c>
      <c r="D7464" s="22">
        <v>47</v>
      </c>
      <c r="E7464" s="23"/>
    </row>
    <row r="7465" spans="1:5" ht="32" customHeight="1">
      <c r="A7465" s="19" t="s">
        <v>12953</v>
      </c>
      <c r="B7465" s="20" t="s">
        <v>12954</v>
      </c>
      <c r="C7465" s="21" t="s">
        <v>296</v>
      </c>
      <c r="D7465" s="22">
        <v>8</v>
      </c>
      <c r="E7465" s="23"/>
    </row>
    <row r="7466" spans="1:5" ht="20" customHeight="1">
      <c r="A7466" s="19" t="s">
        <v>12955</v>
      </c>
      <c r="B7466" s="20" t="s">
        <v>12956</v>
      </c>
      <c r="C7466" s="21" t="s">
        <v>345</v>
      </c>
      <c r="D7466" s="22">
        <v>66</v>
      </c>
      <c r="E7466" s="23"/>
    </row>
    <row r="7467" spans="1:5" ht="20" customHeight="1">
      <c r="A7467" s="19" t="s">
        <v>12957</v>
      </c>
      <c r="B7467" s="20" t="s">
        <v>12958</v>
      </c>
      <c r="C7467" s="21" t="s">
        <v>345</v>
      </c>
      <c r="D7467" s="22">
        <v>67</v>
      </c>
      <c r="E7467" s="23"/>
    </row>
    <row r="7468" spans="1:5" ht="20" customHeight="1">
      <c r="A7468" s="19" t="s">
        <v>12959</v>
      </c>
      <c r="B7468" s="20" t="s">
        <v>12958</v>
      </c>
      <c r="C7468" s="21" t="s">
        <v>345</v>
      </c>
      <c r="D7468" s="22">
        <v>67</v>
      </c>
      <c r="E7468" s="23"/>
    </row>
    <row r="7469" spans="1:5" ht="20" customHeight="1">
      <c r="A7469" s="19" t="s">
        <v>12960</v>
      </c>
      <c r="B7469" s="20" t="s">
        <v>12961</v>
      </c>
      <c r="C7469" s="21" t="s">
        <v>296</v>
      </c>
      <c r="D7469" s="22">
        <v>52</v>
      </c>
      <c r="E7469" s="23"/>
    </row>
    <row r="7470" spans="1:5" ht="20" customHeight="1">
      <c r="A7470" s="19" t="s">
        <v>12962</v>
      </c>
      <c r="B7470" s="20" t="s">
        <v>12963</v>
      </c>
      <c r="C7470" s="21" t="s">
        <v>296</v>
      </c>
      <c r="D7470" s="22">
        <v>51</v>
      </c>
      <c r="E7470" s="23"/>
    </row>
    <row r="7471" spans="1:5" ht="20" customHeight="1">
      <c r="A7471" s="19" t="s">
        <v>12964</v>
      </c>
      <c r="B7471" s="20" t="s">
        <v>12965</v>
      </c>
      <c r="C7471" s="21" t="s">
        <v>345</v>
      </c>
      <c r="D7471" s="22">
        <v>66</v>
      </c>
      <c r="E7471" s="23"/>
    </row>
    <row r="7472" spans="1:5" ht="20" customHeight="1">
      <c r="A7472" s="19" t="s">
        <v>12966</v>
      </c>
      <c r="B7472" s="20" t="s">
        <v>12967</v>
      </c>
      <c r="C7472" s="21" t="s">
        <v>296</v>
      </c>
      <c r="D7472" s="22">
        <v>50</v>
      </c>
      <c r="E7472" s="23"/>
    </row>
    <row r="7473" spans="1:5" ht="20" customHeight="1">
      <c r="A7473" s="19" t="s">
        <v>12968</v>
      </c>
      <c r="B7473" s="20" t="s">
        <v>12969</v>
      </c>
      <c r="C7473" s="21" t="s">
        <v>345</v>
      </c>
      <c r="D7473" s="22">
        <v>66</v>
      </c>
      <c r="E7473" s="23"/>
    </row>
    <row r="7474" spans="1:5" ht="20" customHeight="1">
      <c r="A7474" s="19" t="s">
        <v>12970</v>
      </c>
      <c r="B7474" s="20" t="s">
        <v>12971</v>
      </c>
      <c r="C7474" s="21" t="s">
        <v>345</v>
      </c>
      <c r="D7474" s="22">
        <v>65</v>
      </c>
      <c r="E7474" s="23"/>
    </row>
    <row r="7475" spans="1:5" ht="20" customHeight="1">
      <c r="A7475" s="19" t="s">
        <v>12972</v>
      </c>
      <c r="B7475" s="20" t="s">
        <v>12973</v>
      </c>
      <c r="C7475" s="21" t="s">
        <v>345</v>
      </c>
      <c r="D7475" s="22">
        <v>66</v>
      </c>
      <c r="E7475" s="23"/>
    </row>
    <row r="7476" spans="1:5" ht="20" customHeight="1">
      <c r="A7476" s="19" t="s">
        <v>12974</v>
      </c>
      <c r="B7476" s="20" t="s">
        <v>12973</v>
      </c>
      <c r="C7476" s="21" t="s">
        <v>345</v>
      </c>
      <c r="D7476" s="22">
        <v>66</v>
      </c>
      <c r="E7476" s="23"/>
    </row>
    <row r="7477" spans="1:5" ht="20" customHeight="1">
      <c r="A7477" s="19" t="s">
        <v>12975</v>
      </c>
      <c r="B7477" s="20" t="s">
        <v>12976</v>
      </c>
      <c r="C7477" s="21" t="s">
        <v>296</v>
      </c>
      <c r="D7477" s="22">
        <v>41</v>
      </c>
      <c r="E7477" s="23"/>
    </row>
    <row r="7478" spans="1:5" ht="20" customHeight="1">
      <c r="A7478" s="19" t="s">
        <v>12977</v>
      </c>
      <c r="B7478" s="20" t="s">
        <v>12978</v>
      </c>
      <c r="C7478" s="21" t="s">
        <v>345</v>
      </c>
      <c r="D7478" s="22">
        <v>66</v>
      </c>
      <c r="E7478" s="23"/>
    </row>
    <row r="7479" spans="1:5" ht="20" customHeight="1">
      <c r="A7479" s="19" t="s">
        <v>12979</v>
      </c>
      <c r="B7479" s="20" t="s">
        <v>12980</v>
      </c>
      <c r="C7479" s="21" t="s">
        <v>296</v>
      </c>
      <c r="D7479" s="22">
        <v>49</v>
      </c>
      <c r="E7479" s="23"/>
    </row>
    <row r="7480" spans="1:5" ht="20" customHeight="1">
      <c r="A7480" s="19" t="s">
        <v>12981</v>
      </c>
      <c r="B7480" s="20" t="s">
        <v>12982</v>
      </c>
      <c r="C7480" s="21" t="s">
        <v>345</v>
      </c>
      <c r="D7480" s="22">
        <v>66</v>
      </c>
      <c r="E7480" s="23"/>
    </row>
    <row r="7481" spans="1:5" ht="20" customHeight="1">
      <c r="A7481" s="19" t="s">
        <v>12983</v>
      </c>
      <c r="B7481" s="20" t="s">
        <v>12984</v>
      </c>
      <c r="C7481" s="21" t="s">
        <v>296</v>
      </c>
      <c r="D7481" s="22">
        <v>12</v>
      </c>
      <c r="E7481" s="23"/>
    </row>
    <row r="7482" spans="1:5" ht="20" customHeight="1">
      <c r="A7482" s="19" t="s">
        <v>12985</v>
      </c>
      <c r="B7482" s="20" t="s">
        <v>12986</v>
      </c>
      <c r="C7482" s="21" t="s">
        <v>345</v>
      </c>
      <c r="D7482" s="22">
        <v>66</v>
      </c>
      <c r="E7482" s="23"/>
    </row>
    <row r="7483" spans="1:5" ht="20" customHeight="1">
      <c r="A7483" s="19" t="s">
        <v>12987</v>
      </c>
      <c r="B7483" s="20" t="s">
        <v>12988</v>
      </c>
      <c r="C7483" s="21" t="s">
        <v>296</v>
      </c>
      <c r="D7483" s="22">
        <v>58</v>
      </c>
      <c r="E7483" s="23"/>
    </row>
    <row r="7484" spans="1:5" ht="20" customHeight="1">
      <c r="A7484" s="19" t="s">
        <v>12989</v>
      </c>
      <c r="B7484" s="20" t="s">
        <v>12988</v>
      </c>
      <c r="C7484" s="21" t="s">
        <v>296</v>
      </c>
      <c r="D7484" s="22">
        <v>58</v>
      </c>
      <c r="E7484" s="23"/>
    </row>
    <row r="7485" spans="1:5" ht="20" customHeight="1">
      <c r="A7485" s="19" t="s">
        <v>12990</v>
      </c>
      <c r="B7485" s="20" t="s">
        <v>12991</v>
      </c>
      <c r="C7485" s="21" t="s">
        <v>345</v>
      </c>
      <c r="D7485" s="22">
        <v>65</v>
      </c>
      <c r="E7485" s="23"/>
    </row>
    <row r="7486" spans="1:5" ht="20" customHeight="1">
      <c r="A7486" s="19" t="s">
        <v>12992</v>
      </c>
      <c r="B7486" s="20" t="s">
        <v>12993</v>
      </c>
      <c r="C7486" s="21" t="s">
        <v>345</v>
      </c>
      <c r="D7486" s="22">
        <v>66</v>
      </c>
      <c r="E7486" s="23"/>
    </row>
    <row r="7487" spans="1:5" ht="20" customHeight="1">
      <c r="A7487" s="19" t="s">
        <v>12994</v>
      </c>
      <c r="B7487" s="20" t="s">
        <v>12993</v>
      </c>
      <c r="C7487" s="21" t="s">
        <v>345</v>
      </c>
      <c r="D7487" s="22">
        <v>66</v>
      </c>
      <c r="E7487" s="23"/>
    </row>
    <row r="7488" spans="1:5" ht="20" customHeight="1">
      <c r="A7488" s="19" t="s">
        <v>12995</v>
      </c>
      <c r="B7488" s="20" t="s">
        <v>12996</v>
      </c>
      <c r="C7488" s="21" t="s">
        <v>345</v>
      </c>
      <c r="D7488" s="22">
        <v>66</v>
      </c>
      <c r="E7488" s="23"/>
    </row>
    <row r="7489" spans="1:5" ht="20" customHeight="1">
      <c r="A7489" s="19" t="s">
        <v>12997</v>
      </c>
      <c r="B7489" s="20" t="s">
        <v>12998</v>
      </c>
      <c r="C7489" s="21" t="s">
        <v>345</v>
      </c>
      <c r="D7489" s="22">
        <v>64</v>
      </c>
      <c r="E7489" s="23"/>
    </row>
    <row r="7490" spans="1:5" ht="20" customHeight="1">
      <c r="A7490" s="19" t="s">
        <v>12999</v>
      </c>
      <c r="B7490" s="20" t="s">
        <v>13000</v>
      </c>
      <c r="C7490" s="21" t="s">
        <v>345</v>
      </c>
      <c r="D7490" s="22">
        <v>66</v>
      </c>
      <c r="E7490" s="23"/>
    </row>
    <row r="7491" spans="1:5" ht="20" customHeight="1">
      <c r="A7491" s="19" t="s">
        <v>13001</v>
      </c>
      <c r="B7491" s="20" t="s">
        <v>13002</v>
      </c>
      <c r="C7491" s="21" t="s">
        <v>345</v>
      </c>
      <c r="D7491" s="22">
        <v>66</v>
      </c>
      <c r="E7491" s="23"/>
    </row>
    <row r="7492" spans="1:5" ht="20" customHeight="1">
      <c r="A7492" s="19" t="s">
        <v>13003</v>
      </c>
      <c r="B7492" s="20" t="s">
        <v>13004</v>
      </c>
      <c r="C7492" s="21" t="s">
        <v>345</v>
      </c>
      <c r="D7492" s="22">
        <v>65</v>
      </c>
      <c r="E7492" s="23"/>
    </row>
    <row r="7493" spans="1:5" ht="20" customHeight="1">
      <c r="A7493" s="19" t="s">
        <v>13005</v>
      </c>
      <c r="B7493" s="20" t="s">
        <v>13004</v>
      </c>
      <c r="C7493" s="21" t="s">
        <v>345</v>
      </c>
      <c r="D7493" s="22">
        <v>65</v>
      </c>
      <c r="E7493" s="23"/>
    </row>
    <row r="7494" spans="1:5" ht="20" customHeight="1">
      <c r="A7494" s="19" t="s">
        <v>13006</v>
      </c>
      <c r="B7494" s="20" t="s">
        <v>13007</v>
      </c>
      <c r="C7494" s="21" t="s">
        <v>296</v>
      </c>
      <c r="D7494" s="22">
        <v>22</v>
      </c>
      <c r="E7494" s="23"/>
    </row>
    <row r="7495" spans="1:5" ht="20" customHeight="1">
      <c r="A7495" s="19" t="s">
        <v>13008</v>
      </c>
      <c r="B7495" s="20" t="s">
        <v>13009</v>
      </c>
      <c r="C7495" s="21" t="s">
        <v>345</v>
      </c>
      <c r="D7495" s="22">
        <v>66</v>
      </c>
      <c r="E7495" s="23"/>
    </row>
    <row r="7496" spans="1:5" ht="20" customHeight="1">
      <c r="A7496" s="19" t="s">
        <v>13010</v>
      </c>
      <c r="B7496" s="20" t="s">
        <v>13009</v>
      </c>
      <c r="C7496" s="21" t="s">
        <v>345</v>
      </c>
      <c r="D7496" s="22">
        <v>66</v>
      </c>
      <c r="E7496" s="23"/>
    </row>
    <row r="7497" spans="1:5" ht="20" customHeight="1">
      <c r="A7497" s="19" t="s">
        <v>13011</v>
      </c>
      <c r="B7497" s="20" t="s">
        <v>13009</v>
      </c>
      <c r="C7497" s="21" t="s">
        <v>345</v>
      </c>
      <c r="D7497" s="22">
        <v>66</v>
      </c>
      <c r="E7497" s="23"/>
    </row>
    <row r="7498" spans="1:5" ht="20" customHeight="1">
      <c r="A7498" s="19" t="s">
        <v>13012</v>
      </c>
      <c r="B7498" s="20" t="s">
        <v>13009</v>
      </c>
      <c r="C7498" s="21" t="s">
        <v>345</v>
      </c>
      <c r="D7498" s="22">
        <v>66</v>
      </c>
      <c r="E7498" s="23"/>
    </row>
    <row r="7499" spans="1:5" ht="20" customHeight="1">
      <c r="A7499" s="19" t="s">
        <v>13013</v>
      </c>
      <c r="B7499" s="20" t="s">
        <v>13014</v>
      </c>
      <c r="C7499" s="21" t="s">
        <v>345</v>
      </c>
      <c r="D7499" s="22">
        <v>66</v>
      </c>
      <c r="E7499" s="23"/>
    </row>
    <row r="7500" spans="1:5" ht="20" customHeight="1">
      <c r="A7500" s="19" t="s">
        <v>13015</v>
      </c>
      <c r="B7500" s="20" t="s">
        <v>13016</v>
      </c>
      <c r="C7500" s="21" t="s">
        <v>296</v>
      </c>
      <c r="D7500" s="22">
        <v>60</v>
      </c>
      <c r="E7500" s="23"/>
    </row>
    <row r="7501" spans="1:5" ht="20" customHeight="1">
      <c r="A7501" s="19" t="s">
        <v>13017</v>
      </c>
      <c r="B7501" s="20" t="s">
        <v>13018</v>
      </c>
      <c r="C7501" s="21" t="s">
        <v>345</v>
      </c>
      <c r="D7501" s="22">
        <v>66</v>
      </c>
      <c r="E7501" s="23"/>
    </row>
    <row r="7502" spans="1:5" ht="20" customHeight="1">
      <c r="A7502" s="19" t="s">
        <v>13019</v>
      </c>
      <c r="B7502" s="20" t="s">
        <v>13020</v>
      </c>
      <c r="C7502" s="21" t="s">
        <v>296</v>
      </c>
      <c r="D7502" s="22">
        <v>40</v>
      </c>
      <c r="E7502" s="23"/>
    </row>
    <row r="7503" spans="1:5" ht="20" customHeight="1">
      <c r="A7503" s="19" t="s">
        <v>13021</v>
      </c>
      <c r="B7503" s="20" t="s">
        <v>13022</v>
      </c>
      <c r="C7503" s="21" t="s">
        <v>296</v>
      </c>
      <c r="D7503" s="22">
        <v>37</v>
      </c>
      <c r="E7503" s="23"/>
    </row>
    <row r="7504" spans="1:5" ht="20" customHeight="1">
      <c r="A7504" s="19" t="s">
        <v>13023</v>
      </c>
      <c r="B7504" s="20" t="s">
        <v>13024</v>
      </c>
      <c r="C7504" s="21" t="s">
        <v>296</v>
      </c>
      <c r="D7504" s="22">
        <v>34</v>
      </c>
      <c r="E7504" s="23"/>
    </row>
    <row r="7505" spans="1:5" ht="20" customHeight="1">
      <c r="A7505" s="19" t="s">
        <v>13025</v>
      </c>
      <c r="B7505" s="24">
        <v>100</v>
      </c>
      <c r="C7505" s="21" t="s">
        <v>345</v>
      </c>
      <c r="D7505" s="22">
        <v>66</v>
      </c>
      <c r="E7505" s="23"/>
    </row>
    <row r="7506" spans="1:5" ht="20" customHeight="1">
      <c r="A7506" s="19" t="s">
        <v>13026</v>
      </c>
      <c r="B7506" s="20" t="s">
        <v>13027</v>
      </c>
      <c r="C7506" s="21" t="s">
        <v>345</v>
      </c>
      <c r="D7506" s="22">
        <v>65</v>
      </c>
      <c r="E7506" s="23"/>
    </row>
    <row r="7507" spans="1:5" ht="20" customHeight="1">
      <c r="A7507" s="19" t="s">
        <v>13028</v>
      </c>
      <c r="B7507" s="20" t="s">
        <v>13029</v>
      </c>
      <c r="C7507" s="21" t="s">
        <v>139</v>
      </c>
      <c r="D7507" s="22">
        <v>63</v>
      </c>
      <c r="E7507" s="23"/>
    </row>
    <row r="7508" spans="1:5" ht="20" customHeight="1">
      <c r="A7508" s="19" t="s">
        <v>13030</v>
      </c>
      <c r="B7508" s="20" t="s">
        <v>13031</v>
      </c>
      <c r="C7508" s="21" t="s">
        <v>345</v>
      </c>
      <c r="D7508" s="22">
        <v>66</v>
      </c>
      <c r="E7508" s="23"/>
    </row>
    <row r="7509" spans="1:5" ht="20" customHeight="1">
      <c r="A7509" s="19" t="s">
        <v>13032</v>
      </c>
      <c r="B7509" s="20" t="s">
        <v>13031</v>
      </c>
      <c r="C7509" s="21" t="s">
        <v>345</v>
      </c>
      <c r="D7509" s="22">
        <v>66</v>
      </c>
      <c r="E7509" s="23"/>
    </row>
    <row r="7510" spans="1:5" ht="20" customHeight="1">
      <c r="A7510" s="19" t="s">
        <v>13033</v>
      </c>
      <c r="B7510" s="20" t="s">
        <v>13034</v>
      </c>
      <c r="C7510" s="21" t="s">
        <v>296</v>
      </c>
      <c r="D7510" s="22">
        <v>29</v>
      </c>
      <c r="E7510" s="23"/>
    </row>
    <row r="7511" spans="1:5" ht="20" customHeight="1">
      <c r="A7511" s="19" t="s">
        <v>13035</v>
      </c>
      <c r="B7511" s="20" t="s">
        <v>13036</v>
      </c>
      <c r="C7511" s="21" t="s">
        <v>345</v>
      </c>
      <c r="D7511" s="22">
        <v>66</v>
      </c>
      <c r="E7511" s="23"/>
    </row>
    <row r="7512" spans="1:5" ht="20" customHeight="1">
      <c r="A7512" s="19" t="s">
        <v>13037</v>
      </c>
      <c r="B7512" s="20" t="s">
        <v>13038</v>
      </c>
      <c r="C7512" s="21" t="s">
        <v>296</v>
      </c>
      <c r="D7512" s="22">
        <v>48</v>
      </c>
      <c r="E7512" s="23"/>
    </row>
    <row r="7513" spans="1:5" ht="20" customHeight="1">
      <c r="A7513" s="19" t="s">
        <v>13039</v>
      </c>
      <c r="B7513" s="20" t="s">
        <v>13040</v>
      </c>
      <c r="C7513" s="21" t="s">
        <v>296</v>
      </c>
      <c r="D7513" s="22">
        <v>53</v>
      </c>
      <c r="E7513" s="23"/>
    </row>
    <row r="7514" spans="1:5" ht="20" customHeight="1">
      <c r="A7514" s="19" t="s">
        <v>13041</v>
      </c>
      <c r="B7514" s="20" t="s">
        <v>13042</v>
      </c>
      <c r="C7514" s="21" t="s">
        <v>345</v>
      </c>
      <c r="D7514" s="22">
        <v>66</v>
      </c>
      <c r="E7514" s="23"/>
    </row>
    <row r="7515" spans="1:5" ht="20" customHeight="1">
      <c r="A7515" s="19" t="s">
        <v>13043</v>
      </c>
      <c r="B7515" s="20" t="s">
        <v>13044</v>
      </c>
      <c r="C7515" s="21" t="s">
        <v>296</v>
      </c>
      <c r="D7515" s="22">
        <v>42</v>
      </c>
      <c r="E7515" s="23"/>
    </row>
    <row r="7516" spans="1:5" ht="20" customHeight="1">
      <c r="A7516" s="19" t="s">
        <v>13045</v>
      </c>
      <c r="B7516" s="20" t="s">
        <v>13046</v>
      </c>
      <c r="C7516" s="21" t="s">
        <v>296</v>
      </c>
      <c r="D7516" s="22">
        <v>13</v>
      </c>
      <c r="E7516" s="23"/>
    </row>
    <row r="7517" spans="1:5" ht="20" customHeight="1">
      <c r="A7517" s="19" t="s">
        <v>13047</v>
      </c>
      <c r="B7517" s="20" t="s">
        <v>13048</v>
      </c>
      <c r="C7517" s="21" t="s">
        <v>345</v>
      </c>
      <c r="D7517" s="22">
        <v>66</v>
      </c>
      <c r="E7517" s="23"/>
    </row>
    <row r="7518" spans="1:5" ht="20" customHeight="1">
      <c r="A7518" s="19" t="s">
        <v>13049</v>
      </c>
      <c r="B7518" s="20" t="s">
        <v>13050</v>
      </c>
      <c r="C7518" s="21" t="s">
        <v>345</v>
      </c>
      <c r="D7518" s="22">
        <v>65</v>
      </c>
      <c r="E7518" s="23"/>
    </row>
    <row r="7519" spans="1:5" ht="20" customHeight="1">
      <c r="A7519" s="19" t="s">
        <v>13051</v>
      </c>
      <c r="B7519" s="20" t="s">
        <v>13052</v>
      </c>
      <c r="C7519" s="21" t="s">
        <v>345</v>
      </c>
      <c r="D7519" s="22">
        <v>66</v>
      </c>
      <c r="E7519" s="23"/>
    </row>
    <row r="7520" spans="1:5" ht="20" customHeight="1">
      <c r="A7520" s="19" t="s">
        <v>13053</v>
      </c>
      <c r="B7520" s="20" t="s">
        <v>13052</v>
      </c>
      <c r="C7520" s="21" t="s">
        <v>345</v>
      </c>
      <c r="D7520" s="22">
        <v>66</v>
      </c>
      <c r="E7520" s="23"/>
    </row>
    <row r="7521" spans="1:5" ht="20" customHeight="1">
      <c r="A7521" s="19" t="s">
        <v>13054</v>
      </c>
      <c r="B7521" s="20" t="s">
        <v>13055</v>
      </c>
      <c r="C7521" s="21" t="s">
        <v>296</v>
      </c>
      <c r="D7521" s="22">
        <v>23</v>
      </c>
      <c r="E7521" s="23"/>
    </row>
    <row r="7522" spans="1:5" ht="20" customHeight="1">
      <c r="A7522" s="19" t="s">
        <v>13056</v>
      </c>
      <c r="B7522" s="20" t="s">
        <v>13057</v>
      </c>
      <c r="C7522" s="21" t="s">
        <v>296</v>
      </c>
      <c r="D7522" s="22">
        <v>38</v>
      </c>
      <c r="E7522" s="23"/>
    </row>
    <row r="7523" spans="1:5" ht="20" customHeight="1">
      <c r="A7523" s="19" t="s">
        <v>13058</v>
      </c>
      <c r="B7523" s="20" t="s">
        <v>13057</v>
      </c>
      <c r="C7523" s="21" t="s">
        <v>296</v>
      </c>
      <c r="D7523" s="22">
        <v>38</v>
      </c>
      <c r="E7523" s="23"/>
    </row>
    <row r="7524" spans="1:5" ht="20" customHeight="1">
      <c r="A7524" s="19" t="s">
        <v>13059</v>
      </c>
      <c r="B7524" s="20" t="s">
        <v>13060</v>
      </c>
      <c r="C7524" s="21" t="s">
        <v>296</v>
      </c>
      <c r="D7524" s="22">
        <v>35</v>
      </c>
      <c r="E7524" s="23"/>
    </row>
    <row r="7525" spans="1:5" ht="20" customHeight="1">
      <c r="A7525" s="19" t="s">
        <v>13061</v>
      </c>
      <c r="B7525" s="20" t="s">
        <v>13060</v>
      </c>
      <c r="C7525" s="21" t="s">
        <v>296</v>
      </c>
      <c r="D7525" s="22">
        <v>35</v>
      </c>
      <c r="E7525" s="23"/>
    </row>
    <row r="7526" spans="1:5" ht="20" customHeight="1">
      <c r="A7526" s="19" t="s">
        <v>13062</v>
      </c>
      <c r="B7526" s="20" t="s">
        <v>13063</v>
      </c>
      <c r="C7526" s="21" t="s">
        <v>345</v>
      </c>
      <c r="D7526" s="22">
        <v>66</v>
      </c>
      <c r="E7526" s="23"/>
    </row>
    <row r="7527" spans="1:5" ht="20" customHeight="1">
      <c r="A7527" s="19" t="s">
        <v>13064</v>
      </c>
      <c r="B7527" s="20" t="s">
        <v>13065</v>
      </c>
      <c r="C7527" s="21" t="s">
        <v>296</v>
      </c>
      <c r="D7527" s="22">
        <v>30</v>
      </c>
      <c r="E7527" s="23"/>
    </row>
    <row r="7528" spans="1:5" ht="20" customHeight="1">
      <c r="A7528" s="19" t="s">
        <v>13066</v>
      </c>
      <c r="B7528" s="20" t="s">
        <v>13067</v>
      </c>
      <c r="C7528" s="21" t="s">
        <v>296</v>
      </c>
      <c r="D7528" s="22">
        <v>10</v>
      </c>
      <c r="E7528" s="23"/>
    </row>
    <row r="7529" spans="1:5" ht="20" customHeight="1">
      <c r="A7529" s="19" t="s">
        <v>13068</v>
      </c>
      <c r="B7529" s="20" t="s">
        <v>13069</v>
      </c>
      <c r="C7529" s="21" t="s">
        <v>296</v>
      </c>
      <c r="D7529" s="22">
        <v>54</v>
      </c>
      <c r="E7529" s="23"/>
    </row>
    <row r="7530" spans="1:5" ht="20" customHeight="1">
      <c r="A7530" s="19" t="s">
        <v>13070</v>
      </c>
      <c r="B7530" s="20" t="s">
        <v>13069</v>
      </c>
      <c r="C7530" s="21" t="s">
        <v>296</v>
      </c>
      <c r="D7530" s="22">
        <v>54</v>
      </c>
      <c r="E7530" s="23"/>
    </row>
    <row r="7531" spans="1:5" ht="20" customHeight="1">
      <c r="A7531" s="19" t="s">
        <v>13071</v>
      </c>
      <c r="B7531" s="20" t="s">
        <v>13072</v>
      </c>
      <c r="C7531" s="21" t="s">
        <v>296</v>
      </c>
      <c r="D7531" s="22">
        <v>43</v>
      </c>
      <c r="E7531" s="23"/>
    </row>
    <row r="7532" spans="1:5" ht="20" customHeight="1">
      <c r="A7532" s="19" t="s">
        <v>13073</v>
      </c>
      <c r="B7532" s="20" t="s">
        <v>13074</v>
      </c>
      <c r="C7532" s="21" t="s">
        <v>296</v>
      </c>
      <c r="D7532" s="22">
        <v>14</v>
      </c>
      <c r="E7532" s="23"/>
    </row>
    <row r="7533" spans="1:5" ht="20" customHeight="1">
      <c r="A7533" s="19" t="s">
        <v>13075</v>
      </c>
      <c r="B7533" s="20" t="s">
        <v>13076</v>
      </c>
      <c r="C7533" s="21" t="s">
        <v>345</v>
      </c>
      <c r="D7533" s="22">
        <v>66</v>
      </c>
      <c r="E7533" s="23"/>
    </row>
    <row r="7534" spans="1:5" ht="20" customHeight="1">
      <c r="A7534" s="19" t="s">
        <v>13077</v>
      </c>
      <c r="B7534" s="20" t="s">
        <v>13078</v>
      </c>
      <c r="C7534" s="21" t="s">
        <v>296</v>
      </c>
      <c r="D7534" s="22">
        <v>31</v>
      </c>
      <c r="E7534" s="23"/>
    </row>
    <row r="7535" spans="1:5" ht="20" customHeight="1">
      <c r="A7535" s="19" t="s">
        <v>13079</v>
      </c>
      <c r="B7535" s="20" t="s">
        <v>13080</v>
      </c>
      <c r="C7535" s="21" t="s">
        <v>296</v>
      </c>
      <c r="D7535" s="22">
        <v>44</v>
      </c>
      <c r="E7535" s="23"/>
    </row>
    <row r="7536" spans="1:5" ht="20" customHeight="1">
      <c r="A7536" s="19" t="s">
        <v>13081</v>
      </c>
      <c r="B7536" s="20" t="s">
        <v>13080</v>
      </c>
      <c r="C7536" s="21" t="s">
        <v>296</v>
      </c>
      <c r="D7536" s="22">
        <v>44</v>
      </c>
      <c r="E7536" s="23"/>
    </row>
    <row r="7537" spans="1:5" ht="20" customHeight="1">
      <c r="A7537" s="19" t="s">
        <v>13082</v>
      </c>
      <c r="B7537" s="20" t="s">
        <v>13083</v>
      </c>
      <c r="C7537" s="21" t="s">
        <v>296</v>
      </c>
      <c r="D7537" s="22">
        <v>32</v>
      </c>
      <c r="E7537" s="23"/>
    </row>
    <row r="7538" spans="1:5" ht="20" customHeight="1">
      <c r="A7538" s="19" t="s">
        <v>13084</v>
      </c>
      <c r="B7538" s="20" t="s">
        <v>13083</v>
      </c>
      <c r="C7538" s="21" t="s">
        <v>296</v>
      </c>
      <c r="D7538" s="22">
        <v>32</v>
      </c>
      <c r="E7538" s="23"/>
    </row>
    <row r="7539" spans="1:5" ht="32" customHeight="1">
      <c r="A7539" s="19" t="s">
        <v>13085</v>
      </c>
      <c r="B7539" s="20" t="s">
        <v>13086</v>
      </c>
      <c r="C7539" s="21" t="s">
        <v>296</v>
      </c>
      <c r="D7539" s="22">
        <v>5</v>
      </c>
      <c r="E7539" s="23"/>
    </row>
    <row r="7540" spans="1:5" ht="20" customHeight="1">
      <c r="A7540" s="19" t="s">
        <v>13087</v>
      </c>
      <c r="B7540" s="20" t="s">
        <v>13088</v>
      </c>
      <c r="C7540" s="21" t="s">
        <v>345</v>
      </c>
      <c r="D7540" s="22">
        <v>66</v>
      </c>
      <c r="E7540" s="23"/>
    </row>
    <row r="7541" spans="1:5" ht="20" customHeight="1">
      <c r="A7541" s="19" t="s">
        <v>13089</v>
      </c>
      <c r="B7541" s="20" t="s">
        <v>13090</v>
      </c>
      <c r="C7541" s="21" t="s">
        <v>345</v>
      </c>
      <c r="D7541" s="22">
        <v>65</v>
      </c>
      <c r="E7541" s="23"/>
    </row>
    <row r="7542" spans="1:5" ht="20" customHeight="1">
      <c r="A7542" s="19" t="s">
        <v>13091</v>
      </c>
      <c r="B7542" s="20" t="s">
        <v>13092</v>
      </c>
      <c r="C7542" s="21" t="s">
        <v>345</v>
      </c>
      <c r="D7542" s="22">
        <v>66</v>
      </c>
      <c r="E7542" s="23"/>
    </row>
    <row r="7543" spans="1:5" ht="20" customHeight="1">
      <c r="A7543" s="19" t="s">
        <v>13093</v>
      </c>
      <c r="B7543" s="20" t="s">
        <v>13092</v>
      </c>
      <c r="C7543" s="21" t="s">
        <v>345</v>
      </c>
      <c r="D7543" s="22">
        <v>66</v>
      </c>
      <c r="E7543" s="23"/>
    </row>
    <row r="7544" spans="1:5" ht="20" customHeight="1">
      <c r="A7544" s="19" t="s">
        <v>13094</v>
      </c>
      <c r="B7544" s="20" t="s">
        <v>13095</v>
      </c>
      <c r="C7544" s="21" t="s">
        <v>139</v>
      </c>
      <c r="D7544" s="22">
        <v>63</v>
      </c>
      <c r="E7544" s="23"/>
    </row>
    <row r="7545" spans="1:5" ht="20" customHeight="1">
      <c r="A7545" s="19" t="s">
        <v>13096</v>
      </c>
      <c r="B7545" s="20" t="s">
        <v>13097</v>
      </c>
      <c r="C7545" s="21" t="s">
        <v>345</v>
      </c>
      <c r="D7545" s="22">
        <v>66</v>
      </c>
      <c r="E7545" s="23"/>
    </row>
    <row r="7546" spans="1:5" ht="20" customHeight="1">
      <c r="A7546" s="19" t="s">
        <v>13098</v>
      </c>
      <c r="B7546" s="20" t="s">
        <v>13099</v>
      </c>
      <c r="C7546" s="21" t="s">
        <v>345</v>
      </c>
      <c r="D7546" s="22">
        <v>66</v>
      </c>
      <c r="E7546" s="23"/>
    </row>
    <row r="7547" spans="1:5" ht="20" customHeight="1">
      <c r="A7547" s="19" t="s">
        <v>13100</v>
      </c>
      <c r="B7547" s="20" t="s">
        <v>13101</v>
      </c>
      <c r="C7547" s="21" t="s">
        <v>296</v>
      </c>
      <c r="D7547" s="22">
        <v>61</v>
      </c>
      <c r="E7547" s="23"/>
    </row>
    <row r="7548" spans="1:5" ht="20" customHeight="1">
      <c r="A7548" s="19" t="s">
        <v>13102</v>
      </c>
      <c r="B7548" s="20" t="s">
        <v>13103</v>
      </c>
      <c r="C7548" s="21" t="s">
        <v>345</v>
      </c>
      <c r="D7548" s="22">
        <v>66</v>
      </c>
      <c r="E7548" s="23"/>
    </row>
    <row r="7549" spans="1:5" ht="20" customHeight="1">
      <c r="A7549" s="19" t="s">
        <v>13104</v>
      </c>
      <c r="B7549" s="20" t="s">
        <v>13105</v>
      </c>
      <c r="C7549" s="21" t="s">
        <v>345</v>
      </c>
      <c r="D7549" s="22">
        <v>64</v>
      </c>
      <c r="E7549" s="23"/>
    </row>
    <row r="7550" spans="1:5" ht="20" customHeight="1">
      <c r="A7550" s="19" t="s">
        <v>13106</v>
      </c>
      <c r="B7550" s="20" t="s">
        <v>13107</v>
      </c>
      <c r="C7550" s="21" t="s">
        <v>296</v>
      </c>
      <c r="D7550" s="22">
        <v>27</v>
      </c>
      <c r="E7550" s="23"/>
    </row>
    <row r="7551" spans="1:5" ht="20" customHeight="1">
      <c r="A7551" s="19" t="s">
        <v>13108</v>
      </c>
      <c r="B7551" s="20" t="s">
        <v>13109</v>
      </c>
      <c r="C7551" s="21" t="s">
        <v>345</v>
      </c>
      <c r="D7551" s="22">
        <v>65</v>
      </c>
      <c r="E7551" s="23"/>
    </row>
    <row r="7552" spans="1:5" ht="20" customHeight="1">
      <c r="A7552" s="19" t="s">
        <v>13110</v>
      </c>
      <c r="B7552" s="20" t="s">
        <v>13109</v>
      </c>
      <c r="C7552" s="21" t="s">
        <v>345</v>
      </c>
      <c r="D7552" s="22">
        <v>65</v>
      </c>
      <c r="E7552" s="23"/>
    </row>
    <row r="7553" spans="1:5" ht="20" customHeight="1">
      <c r="A7553" s="19" t="s">
        <v>13111</v>
      </c>
      <c r="B7553" s="20" t="s">
        <v>13112</v>
      </c>
      <c r="C7553" s="21" t="s">
        <v>345</v>
      </c>
      <c r="D7553" s="22">
        <v>66</v>
      </c>
      <c r="E7553" s="23"/>
    </row>
    <row r="7554" spans="1:5" ht="20" customHeight="1">
      <c r="A7554" s="19" t="s">
        <v>13113</v>
      </c>
      <c r="B7554" s="20" t="s">
        <v>13112</v>
      </c>
      <c r="C7554" s="21" t="s">
        <v>345</v>
      </c>
      <c r="D7554" s="22">
        <v>66</v>
      </c>
      <c r="E7554" s="23"/>
    </row>
    <row r="7555" spans="1:5" ht="20" customHeight="1">
      <c r="A7555" s="19" t="s">
        <v>13114</v>
      </c>
      <c r="B7555" s="20" t="s">
        <v>13115</v>
      </c>
      <c r="C7555" s="21" t="s">
        <v>345</v>
      </c>
      <c r="D7555" s="22">
        <v>66</v>
      </c>
      <c r="E7555" s="23"/>
    </row>
    <row r="7556" spans="1:5" ht="20" customHeight="1">
      <c r="A7556" s="19" t="s">
        <v>13116</v>
      </c>
      <c r="B7556" s="20" t="s">
        <v>13117</v>
      </c>
      <c r="C7556" s="21" t="s">
        <v>345</v>
      </c>
      <c r="D7556" s="22">
        <v>66</v>
      </c>
      <c r="E7556" s="23"/>
    </row>
    <row r="7557" spans="1:5" ht="20" customHeight="1">
      <c r="A7557" s="19" t="s">
        <v>13118</v>
      </c>
      <c r="B7557" s="24">
        <v>100</v>
      </c>
      <c r="C7557" s="21" t="s">
        <v>345</v>
      </c>
      <c r="D7557" s="22">
        <v>67</v>
      </c>
      <c r="E7557" s="23"/>
    </row>
    <row r="7558" spans="1:5" ht="20" customHeight="1">
      <c r="A7558" s="19" t="s">
        <v>13119</v>
      </c>
      <c r="B7558" s="20" t="s">
        <v>13120</v>
      </c>
      <c r="C7558" s="21" t="s">
        <v>296</v>
      </c>
      <c r="D7558" s="22">
        <v>45</v>
      </c>
      <c r="E7558" s="23"/>
    </row>
    <row r="7559" spans="1:5" ht="20" customHeight="1">
      <c r="A7559" s="19" t="s">
        <v>13121</v>
      </c>
      <c r="B7559" s="20" t="s">
        <v>13122</v>
      </c>
      <c r="C7559" s="21" t="s">
        <v>345</v>
      </c>
      <c r="D7559" s="22">
        <v>66</v>
      </c>
      <c r="E7559" s="23"/>
    </row>
    <row r="7560" spans="1:5" ht="20" customHeight="1">
      <c r="A7560" s="19" t="s">
        <v>13123</v>
      </c>
      <c r="B7560" s="20" t="s">
        <v>13124</v>
      </c>
      <c r="C7560" s="21" t="s">
        <v>345</v>
      </c>
      <c r="D7560" s="22">
        <v>65</v>
      </c>
      <c r="E7560" s="23"/>
    </row>
    <row r="7561" spans="1:5" ht="20" customHeight="1">
      <c r="A7561" s="19" t="s">
        <v>13125</v>
      </c>
      <c r="B7561" s="24">
        <v>100</v>
      </c>
      <c r="C7561" s="21" t="s">
        <v>345</v>
      </c>
      <c r="D7561" s="22">
        <v>66</v>
      </c>
      <c r="E7561" s="23"/>
    </row>
    <row r="7562" spans="1:5" ht="20" customHeight="1">
      <c r="A7562" s="19" t="s">
        <v>13126</v>
      </c>
      <c r="B7562" s="24">
        <v>100</v>
      </c>
      <c r="C7562" s="21" t="s">
        <v>345</v>
      </c>
      <c r="D7562" s="22">
        <v>66</v>
      </c>
      <c r="E7562" s="23"/>
    </row>
    <row r="7563" spans="1:5" ht="20" customHeight="1">
      <c r="A7563" s="19" t="s">
        <v>13127</v>
      </c>
      <c r="B7563" s="20" t="s">
        <v>13128</v>
      </c>
      <c r="C7563" s="21" t="s">
        <v>296</v>
      </c>
      <c r="D7563" s="22">
        <v>46</v>
      </c>
      <c r="E7563" s="23"/>
    </row>
    <row r="7564" spans="1:5" ht="32" customHeight="1">
      <c r="A7564" s="19" t="s">
        <v>13129</v>
      </c>
      <c r="B7564" s="20" t="s">
        <v>13130</v>
      </c>
      <c r="C7564" s="21" t="s">
        <v>296</v>
      </c>
      <c r="D7564" s="22">
        <v>7</v>
      </c>
      <c r="E7564" s="23"/>
    </row>
    <row r="7565" spans="1:5" ht="20" customHeight="1">
      <c r="A7565" s="19" t="s">
        <v>13131</v>
      </c>
      <c r="B7565" s="20" t="s">
        <v>13132</v>
      </c>
      <c r="C7565" s="21" t="s">
        <v>345</v>
      </c>
      <c r="D7565" s="22">
        <v>66</v>
      </c>
      <c r="E7565" s="23"/>
    </row>
    <row r="7566" spans="1:5" ht="20" customHeight="1">
      <c r="A7566" s="19" t="s">
        <v>13133</v>
      </c>
      <c r="B7566" s="20" t="s">
        <v>13134</v>
      </c>
      <c r="C7566" s="21" t="s">
        <v>296</v>
      </c>
      <c r="D7566" s="22">
        <v>51</v>
      </c>
      <c r="E7566" s="23"/>
    </row>
    <row r="7567" spans="1:5" ht="20" customHeight="1">
      <c r="A7567" s="19" t="s">
        <v>13135</v>
      </c>
      <c r="B7567" s="20" t="s">
        <v>13136</v>
      </c>
      <c r="C7567" s="21" t="s">
        <v>296</v>
      </c>
      <c r="D7567" s="22">
        <v>50</v>
      </c>
      <c r="E7567" s="23"/>
    </row>
    <row r="7568" spans="1:5" ht="20" customHeight="1">
      <c r="A7568" s="19" t="s">
        <v>13137</v>
      </c>
      <c r="B7568" s="20" t="s">
        <v>13138</v>
      </c>
      <c r="C7568" s="21" t="s">
        <v>345</v>
      </c>
      <c r="D7568" s="22">
        <v>66</v>
      </c>
      <c r="E7568" s="23"/>
    </row>
    <row r="7569" spans="1:5" ht="20" customHeight="1">
      <c r="A7569" s="19" t="s">
        <v>13139</v>
      </c>
      <c r="B7569" s="20" t="s">
        <v>13140</v>
      </c>
      <c r="C7569" s="21" t="s">
        <v>296</v>
      </c>
      <c r="D7569" s="22">
        <v>49</v>
      </c>
      <c r="E7569" s="23"/>
    </row>
    <row r="7570" spans="1:5" ht="20" customHeight="1">
      <c r="A7570" s="19" t="s">
        <v>13141</v>
      </c>
      <c r="B7570" s="20" t="s">
        <v>13142</v>
      </c>
      <c r="C7570" s="21" t="s">
        <v>345</v>
      </c>
      <c r="D7570" s="22">
        <v>66</v>
      </c>
      <c r="E7570" s="23"/>
    </row>
    <row r="7571" spans="1:5" ht="20" customHeight="1">
      <c r="A7571" s="19" t="s">
        <v>13143</v>
      </c>
      <c r="B7571" s="20" t="s">
        <v>13144</v>
      </c>
      <c r="C7571" s="21" t="s">
        <v>345</v>
      </c>
      <c r="D7571" s="22">
        <v>65</v>
      </c>
      <c r="E7571" s="23"/>
    </row>
    <row r="7572" spans="1:5" ht="20" customHeight="1">
      <c r="A7572" s="19" t="s">
        <v>13145</v>
      </c>
      <c r="B7572" s="24">
        <v>100</v>
      </c>
      <c r="C7572" s="21" t="s">
        <v>345</v>
      </c>
      <c r="D7572" s="22">
        <v>66</v>
      </c>
      <c r="E7572" s="23"/>
    </row>
    <row r="7573" spans="1:5" ht="20" customHeight="1">
      <c r="A7573" s="19" t="s">
        <v>13146</v>
      </c>
      <c r="B7573" s="24">
        <v>100</v>
      </c>
      <c r="C7573" s="21" t="s">
        <v>345</v>
      </c>
      <c r="D7573" s="22">
        <v>66</v>
      </c>
      <c r="E7573" s="23"/>
    </row>
    <row r="7574" spans="1:5" ht="20" customHeight="1">
      <c r="A7574" s="19" t="s">
        <v>13147</v>
      </c>
      <c r="B7574" s="24">
        <v>100</v>
      </c>
      <c r="C7574" s="21" t="s">
        <v>345</v>
      </c>
      <c r="D7574" s="22">
        <v>66</v>
      </c>
      <c r="E7574" s="23"/>
    </row>
    <row r="7575" spans="1:5" ht="20" customHeight="1">
      <c r="A7575" s="19" t="s">
        <v>13148</v>
      </c>
      <c r="B7575" s="20" t="s">
        <v>13149</v>
      </c>
      <c r="C7575" s="21" t="s">
        <v>296</v>
      </c>
      <c r="D7575" s="22">
        <v>40</v>
      </c>
      <c r="E7575" s="23"/>
    </row>
    <row r="7576" spans="1:5" ht="20" customHeight="1">
      <c r="A7576" s="19" t="s">
        <v>13150</v>
      </c>
      <c r="B7576" s="20" t="s">
        <v>13151</v>
      </c>
      <c r="C7576" s="21" t="s">
        <v>345</v>
      </c>
      <c r="D7576" s="22">
        <v>66</v>
      </c>
      <c r="E7576" s="23"/>
    </row>
    <row r="7577" spans="1:5" ht="20" customHeight="1">
      <c r="A7577" s="19" t="s">
        <v>13152</v>
      </c>
      <c r="B7577" s="20" t="s">
        <v>13153</v>
      </c>
      <c r="C7577" s="21" t="s">
        <v>296</v>
      </c>
      <c r="D7577" s="22">
        <v>48</v>
      </c>
      <c r="E7577" s="23"/>
    </row>
    <row r="7578" spans="1:5" ht="20" customHeight="1">
      <c r="A7578" s="19" t="s">
        <v>13154</v>
      </c>
      <c r="B7578" s="20" t="s">
        <v>13155</v>
      </c>
      <c r="C7578" s="21" t="s">
        <v>345</v>
      </c>
      <c r="D7578" s="22">
        <v>66</v>
      </c>
      <c r="E7578" s="23"/>
    </row>
    <row r="7579" spans="1:5" ht="20" customHeight="1">
      <c r="A7579" s="19" t="s">
        <v>13156</v>
      </c>
      <c r="B7579" s="20" t="s">
        <v>13157</v>
      </c>
      <c r="C7579" s="21" t="s">
        <v>296</v>
      </c>
      <c r="D7579" s="22">
        <v>11</v>
      </c>
      <c r="E7579" s="23"/>
    </row>
    <row r="7580" spans="1:5" ht="20" customHeight="1">
      <c r="A7580" s="19" t="s">
        <v>13158</v>
      </c>
      <c r="B7580" s="20" t="s">
        <v>13159</v>
      </c>
      <c r="C7580" s="21" t="s">
        <v>345</v>
      </c>
      <c r="D7580" s="22">
        <v>66</v>
      </c>
      <c r="E7580" s="23"/>
    </row>
    <row r="7581" spans="1:5" ht="20" customHeight="1">
      <c r="A7581" s="19" t="s">
        <v>13160</v>
      </c>
      <c r="B7581" s="20" t="s">
        <v>13161</v>
      </c>
      <c r="C7581" s="21" t="s">
        <v>296</v>
      </c>
      <c r="D7581" s="22">
        <v>57</v>
      </c>
      <c r="E7581" s="23"/>
    </row>
    <row r="7582" spans="1:5" ht="20" customHeight="1">
      <c r="A7582" s="19" t="s">
        <v>13162</v>
      </c>
      <c r="B7582" s="20" t="s">
        <v>13161</v>
      </c>
      <c r="C7582" s="21" t="s">
        <v>296</v>
      </c>
      <c r="D7582" s="22">
        <v>57</v>
      </c>
      <c r="E7582" s="23"/>
    </row>
    <row r="7583" spans="1:5" ht="20" customHeight="1">
      <c r="A7583" s="19" t="s">
        <v>13163</v>
      </c>
      <c r="B7583" s="20" t="s">
        <v>13161</v>
      </c>
      <c r="C7583" s="21" t="s">
        <v>296</v>
      </c>
      <c r="D7583" s="22">
        <v>57</v>
      </c>
      <c r="E7583" s="23"/>
    </row>
    <row r="7584" spans="1:5" ht="20" customHeight="1">
      <c r="A7584" s="19" t="s">
        <v>13164</v>
      </c>
      <c r="B7584" s="20" t="s">
        <v>13161</v>
      </c>
      <c r="C7584" s="21" t="s">
        <v>296</v>
      </c>
      <c r="D7584" s="22">
        <v>57</v>
      </c>
      <c r="E7584" s="23"/>
    </row>
    <row r="7585" spans="1:5" ht="20" customHeight="1">
      <c r="A7585" s="19" t="s">
        <v>13165</v>
      </c>
      <c r="B7585" s="20" t="s">
        <v>13161</v>
      </c>
      <c r="C7585" s="21" t="s">
        <v>296</v>
      </c>
      <c r="D7585" s="22">
        <v>57</v>
      </c>
      <c r="E7585" s="23"/>
    </row>
    <row r="7586" spans="1:5" ht="20" customHeight="1">
      <c r="A7586" s="19" t="s">
        <v>13166</v>
      </c>
      <c r="B7586" s="20" t="s">
        <v>13167</v>
      </c>
      <c r="C7586" s="21" t="s">
        <v>296</v>
      </c>
      <c r="D7586" s="22">
        <v>16</v>
      </c>
      <c r="E7586" s="23"/>
    </row>
    <row r="7587" spans="1:5" ht="20" customHeight="1">
      <c r="A7587" s="19" t="s">
        <v>13168</v>
      </c>
      <c r="B7587" s="20" t="s">
        <v>13167</v>
      </c>
      <c r="C7587" s="21" t="s">
        <v>296</v>
      </c>
      <c r="D7587" s="22">
        <v>16</v>
      </c>
      <c r="E7587" s="23"/>
    </row>
    <row r="7588" spans="1:5" ht="20" customHeight="1">
      <c r="A7588" s="19" t="s">
        <v>13169</v>
      </c>
      <c r="B7588" s="20" t="s">
        <v>13170</v>
      </c>
      <c r="C7588" s="21" t="s">
        <v>345</v>
      </c>
      <c r="D7588" s="22">
        <v>65</v>
      </c>
      <c r="E7588" s="23"/>
    </row>
    <row r="7589" spans="1:5" ht="20" customHeight="1">
      <c r="A7589" s="19" t="s">
        <v>13171</v>
      </c>
      <c r="B7589" s="20" t="s">
        <v>13172</v>
      </c>
      <c r="C7589" s="21" t="s">
        <v>345</v>
      </c>
      <c r="D7589" s="22">
        <v>66</v>
      </c>
      <c r="E7589" s="23"/>
    </row>
    <row r="7590" spans="1:5" ht="20" customHeight="1">
      <c r="A7590" s="19" t="s">
        <v>13173</v>
      </c>
      <c r="B7590" s="20" t="s">
        <v>13172</v>
      </c>
      <c r="C7590" s="21" t="s">
        <v>345</v>
      </c>
      <c r="D7590" s="22">
        <v>66</v>
      </c>
      <c r="E7590" s="23"/>
    </row>
    <row r="7591" spans="1:5" ht="20" customHeight="1">
      <c r="A7591" s="19" t="s">
        <v>13174</v>
      </c>
      <c r="B7591" s="20" t="s">
        <v>13175</v>
      </c>
      <c r="C7591" s="21" t="s">
        <v>139</v>
      </c>
      <c r="D7591" s="22">
        <v>63</v>
      </c>
      <c r="E7591" s="23"/>
    </row>
    <row r="7592" spans="1:5" ht="20" customHeight="1">
      <c r="A7592" s="19" t="s">
        <v>13176</v>
      </c>
      <c r="B7592" s="20" t="s">
        <v>13177</v>
      </c>
      <c r="C7592" s="21" t="s">
        <v>345</v>
      </c>
      <c r="D7592" s="22">
        <v>66</v>
      </c>
      <c r="E7592" s="23"/>
    </row>
    <row r="7593" spans="1:5" ht="20" customHeight="1">
      <c r="A7593" s="19" t="s">
        <v>13178</v>
      </c>
      <c r="B7593" s="20" t="s">
        <v>13179</v>
      </c>
      <c r="C7593" s="21" t="s">
        <v>345</v>
      </c>
      <c r="D7593" s="22">
        <v>66</v>
      </c>
      <c r="E7593" s="23"/>
    </row>
    <row r="7594" spans="1:5" ht="20" customHeight="1">
      <c r="A7594" s="19" t="s">
        <v>13180</v>
      </c>
      <c r="B7594" s="20" t="s">
        <v>13181</v>
      </c>
      <c r="C7594" s="21" t="s">
        <v>345</v>
      </c>
      <c r="D7594" s="22">
        <v>66</v>
      </c>
      <c r="E7594" s="23"/>
    </row>
    <row r="7595" spans="1:5" ht="20" customHeight="1">
      <c r="A7595" s="19" t="s">
        <v>13182</v>
      </c>
      <c r="B7595" s="20" t="s">
        <v>13183</v>
      </c>
      <c r="C7595" s="21" t="s">
        <v>345</v>
      </c>
      <c r="D7595" s="22">
        <v>64</v>
      </c>
      <c r="E7595" s="23"/>
    </row>
    <row r="7596" spans="1:5" ht="20" customHeight="1">
      <c r="A7596" s="19" t="s">
        <v>13184</v>
      </c>
      <c r="B7596" s="20" t="s">
        <v>13185</v>
      </c>
      <c r="C7596" s="21" t="s">
        <v>296</v>
      </c>
      <c r="D7596" s="22">
        <v>21</v>
      </c>
      <c r="E7596" s="23"/>
    </row>
    <row r="7597" spans="1:5" ht="20" customHeight="1">
      <c r="A7597" s="19" t="s">
        <v>13186</v>
      </c>
      <c r="B7597" s="20" t="s">
        <v>13187</v>
      </c>
      <c r="C7597" s="21" t="s">
        <v>345</v>
      </c>
      <c r="D7597" s="22">
        <v>65</v>
      </c>
      <c r="E7597" s="23"/>
    </row>
    <row r="7598" spans="1:5" ht="20" customHeight="1">
      <c r="A7598" s="19" t="s">
        <v>13188</v>
      </c>
      <c r="B7598" s="20" t="s">
        <v>13187</v>
      </c>
      <c r="C7598" s="21" t="s">
        <v>345</v>
      </c>
      <c r="D7598" s="22">
        <v>65</v>
      </c>
      <c r="E7598" s="23"/>
    </row>
    <row r="7599" spans="1:5" ht="20" customHeight="1">
      <c r="A7599" s="19" t="s">
        <v>13189</v>
      </c>
      <c r="B7599" s="20" t="s">
        <v>13187</v>
      </c>
      <c r="C7599" s="21" t="s">
        <v>345</v>
      </c>
      <c r="D7599" s="22">
        <v>65</v>
      </c>
      <c r="E7599" s="23"/>
    </row>
    <row r="7600" spans="1:5" ht="20" customHeight="1">
      <c r="A7600" s="19" t="s">
        <v>13190</v>
      </c>
      <c r="B7600" s="20" t="s">
        <v>13191</v>
      </c>
      <c r="C7600" s="21" t="s">
        <v>345</v>
      </c>
      <c r="D7600" s="22">
        <v>66</v>
      </c>
      <c r="E7600" s="23"/>
    </row>
    <row r="7601" spans="1:5" ht="20" customHeight="1">
      <c r="A7601" s="19" t="s">
        <v>13192</v>
      </c>
      <c r="B7601" s="20" t="s">
        <v>13191</v>
      </c>
      <c r="C7601" s="21" t="s">
        <v>345</v>
      </c>
      <c r="D7601" s="22">
        <v>66</v>
      </c>
      <c r="E7601" s="23"/>
    </row>
    <row r="7602" spans="1:5" ht="20" customHeight="1">
      <c r="A7602" s="19" t="s">
        <v>13193</v>
      </c>
      <c r="B7602" s="20" t="s">
        <v>13194</v>
      </c>
      <c r="C7602" s="21" t="s">
        <v>345</v>
      </c>
      <c r="D7602" s="22">
        <v>66</v>
      </c>
      <c r="E7602" s="23"/>
    </row>
    <row r="7603" spans="1:5" ht="20" customHeight="1">
      <c r="A7603" s="19" t="s">
        <v>13195</v>
      </c>
      <c r="B7603" s="20" t="s">
        <v>13196</v>
      </c>
      <c r="C7603" s="21" t="s">
        <v>296</v>
      </c>
      <c r="D7603" s="22">
        <v>59</v>
      </c>
      <c r="E7603" s="23"/>
    </row>
    <row r="7604" spans="1:5" ht="20" customHeight="1">
      <c r="A7604" s="19" t="s">
        <v>13197</v>
      </c>
      <c r="B7604" s="20" t="s">
        <v>13198</v>
      </c>
      <c r="C7604" s="21" t="s">
        <v>345</v>
      </c>
      <c r="D7604" s="22">
        <v>66</v>
      </c>
      <c r="E7604" s="23"/>
    </row>
    <row r="7605" spans="1:5" ht="20" customHeight="1">
      <c r="A7605" s="19" t="s">
        <v>13199</v>
      </c>
      <c r="B7605" s="20" t="s">
        <v>13200</v>
      </c>
      <c r="C7605" s="21" t="s">
        <v>296</v>
      </c>
      <c r="D7605" s="22">
        <v>39</v>
      </c>
      <c r="E7605" s="23"/>
    </row>
    <row r="7606" spans="1:5" ht="20" customHeight="1">
      <c r="A7606" s="19" t="s">
        <v>13201</v>
      </c>
      <c r="B7606" s="20" t="s">
        <v>13202</v>
      </c>
      <c r="C7606" s="21" t="s">
        <v>296</v>
      </c>
      <c r="D7606" s="22">
        <v>36</v>
      </c>
      <c r="E7606" s="23"/>
    </row>
    <row r="7607" spans="1:5" ht="20" customHeight="1">
      <c r="A7607" s="19" t="s">
        <v>13203</v>
      </c>
      <c r="B7607" s="20" t="s">
        <v>13204</v>
      </c>
      <c r="C7607" s="21" t="s">
        <v>296</v>
      </c>
      <c r="D7607" s="22">
        <v>33</v>
      </c>
      <c r="E7607" s="23"/>
    </row>
    <row r="7608" spans="1:5" ht="20" customHeight="1">
      <c r="A7608" s="19" t="s">
        <v>13205</v>
      </c>
      <c r="B7608" s="20" t="s">
        <v>13206</v>
      </c>
      <c r="C7608" s="21" t="s">
        <v>345</v>
      </c>
      <c r="D7608" s="22">
        <v>66</v>
      </c>
      <c r="E7608" s="23"/>
    </row>
    <row r="7609" spans="1:5" ht="20" customHeight="1">
      <c r="A7609" s="19" t="s">
        <v>13207</v>
      </c>
      <c r="B7609" s="20" t="s">
        <v>13208</v>
      </c>
      <c r="C7609" s="21" t="s">
        <v>345</v>
      </c>
      <c r="D7609" s="22">
        <v>65</v>
      </c>
      <c r="E7609" s="23"/>
    </row>
    <row r="7610" spans="1:5" ht="20" customHeight="1">
      <c r="A7610" s="19" t="s">
        <v>13209</v>
      </c>
      <c r="B7610" s="20" t="s">
        <v>13210</v>
      </c>
      <c r="C7610" s="21" t="s">
        <v>296</v>
      </c>
      <c r="D7610" s="22">
        <v>28</v>
      </c>
      <c r="E7610" s="23"/>
    </row>
    <row r="7611" spans="1:5" ht="20" customHeight="1">
      <c r="A7611" s="19" t="s">
        <v>13211</v>
      </c>
      <c r="B7611" s="20" t="s">
        <v>13212</v>
      </c>
      <c r="C7611" s="21" t="s">
        <v>345</v>
      </c>
      <c r="D7611" s="22">
        <v>66</v>
      </c>
      <c r="E7611" s="23"/>
    </row>
    <row r="7612" spans="1:5" ht="20" customHeight="1">
      <c r="A7612" s="19" t="s">
        <v>13213</v>
      </c>
      <c r="B7612" s="20" t="s">
        <v>13212</v>
      </c>
      <c r="C7612" s="21" t="s">
        <v>345</v>
      </c>
      <c r="D7612" s="22">
        <v>66</v>
      </c>
      <c r="E7612" s="23"/>
    </row>
    <row r="7613" spans="1:5" ht="20" customHeight="1">
      <c r="A7613" s="19" t="s">
        <v>13214</v>
      </c>
      <c r="B7613" s="20" t="s">
        <v>13215</v>
      </c>
      <c r="C7613" s="21" t="s">
        <v>345</v>
      </c>
      <c r="D7613" s="22">
        <v>66</v>
      </c>
      <c r="E7613" s="23"/>
    </row>
    <row r="7614" spans="1:5" ht="20" customHeight="1">
      <c r="A7614" s="19" t="s">
        <v>13216</v>
      </c>
      <c r="B7614" s="20" t="s">
        <v>13217</v>
      </c>
      <c r="C7614" s="21" t="s">
        <v>296</v>
      </c>
      <c r="D7614" s="22">
        <v>47</v>
      </c>
      <c r="E7614" s="23"/>
    </row>
    <row r="7615" spans="1:5" ht="20" customHeight="1">
      <c r="A7615" s="19" t="s">
        <v>13218</v>
      </c>
      <c r="B7615" s="20" t="s">
        <v>13219</v>
      </c>
      <c r="C7615" s="21" t="s">
        <v>296</v>
      </c>
      <c r="D7615" s="22">
        <v>52</v>
      </c>
      <c r="E7615" s="23"/>
    </row>
    <row r="7616" spans="1:5" ht="20" customHeight="1">
      <c r="A7616" s="19" t="s">
        <v>13220</v>
      </c>
      <c r="B7616" s="20" t="s">
        <v>13221</v>
      </c>
      <c r="C7616" s="21" t="s">
        <v>345</v>
      </c>
      <c r="D7616" s="22">
        <v>66</v>
      </c>
      <c r="E7616" s="23"/>
    </row>
    <row r="7617" spans="1:5" ht="20" customHeight="1">
      <c r="A7617" s="19" t="s">
        <v>13222</v>
      </c>
      <c r="B7617" s="20" t="s">
        <v>13223</v>
      </c>
      <c r="C7617" s="21" t="s">
        <v>296</v>
      </c>
      <c r="D7617" s="22">
        <v>41</v>
      </c>
      <c r="E7617" s="23"/>
    </row>
    <row r="7618" spans="1:5" ht="20" customHeight="1">
      <c r="A7618" s="19" t="s">
        <v>13224</v>
      </c>
      <c r="B7618" s="20" t="s">
        <v>13225</v>
      </c>
      <c r="C7618" s="21" t="s">
        <v>296</v>
      </c>
      <c r="D7618" s="22">
        <v>12</v>
      </c>
      <c r="E7618" s="23"/>
    </row>
    <row r="7619" spans="1:5" ht="20" customHeight="1">
      <c r="A7619" s="19" t="s">
        <v>13226</v>
      </c>
      <c r="B7619" s="20" t="s">
        <v>13227</v>
      </c>
      <c r="C7619" s="21" t="s">
        <v>345</v>
      </c>
      <c r="D7619" s="22">
        <v>66</v>
      </c>
      <c r="E7619" s="23"/>
    </row>
    <row r="7620" spans="1:5" ht="20" customHeight="1">
      <c r="A7620" s="19" t="s">
        <v>13228</v>
      </c>
      <c r="B7620" s="20" t="s">
        <v>13229</v>
      </c>
      <c r="C7620" s="21" t="s">
        <v>345</v>
      </c>
      <c r="D7620" s="22">
        <v>65</v>
      </c>
      <c r="E7620" s="23"/>
    </row>
    <row r="7621" spans="1:5" ht="20" customHeight="1">
      <c r="A7621" s="19" t="s">
        <v>13230</v>
      </c>
      <c r="B7621" s="20" t="s">
        <v>13231</v>
      </c>
      <c r="C7621" s="21" t="s">
        <v>296</v>
      </c>
      <c r="D7621" s="22">
        <v>22</v>
      </c>
      <c r="E7621" s="23"/>
    </row>
    <row r="7622" spans="1:5" ht="20" customHeight="1">
      <c r="A7622" s="19" t="s">
        <v>13232</v>
      </c>
      <c r="B7622" s="20" t="s">
        <v>13233</v>
      </c>
      <c r="C7622" s="21" t="s">
        <v>345</v>
      </c>
      <c r="D7622" s="22">
        <v>66</v>
      </c>
      <c r="E7622" s="23"/>
    </row>
    <row r="7623" spans="1:5" ht="20" customHeight="1">
      <c r="A7623" s="19" t="s">
        <v>13234</v>
      </c>
      <c r="B7623" s="20" t="s">
        <v>13233</v>
      </c>
      <c r="C7623" s="21" t="s">
        <v>345</v>
      </c>
      <c r="D7623" s="22">
        <v>66</v>
      </c>
      <c r="E7623" s="23"/>
    </row>
    <row r="7624" spans="1:5" ht="20" customHeight="1">
      <c r="A7624" s="19" t="s">
        <v>13235</v>
      </c>
      <c r="B7624" s="20" t="s">
        <v>13233</v>
      </c>
      <c r="C7624" s="21" t="s">
        <v>345</v>
      </c>
      <c r="D7624" s="22">
        <v>66</v>
      </c>
      <c r="E7624" s="23"/>
    </row>
    <row r="7625" spans="1:5" ht="20" customHeight="1">
      <c r="A7625" s="19" t="s">
        <v>13236</v>
      </c>
      <c r="B7625" s="20" t="s">
        <v>13237</v>
      </c>
      <c r="C7625" s="21" t="s">
        <v>296</v>
      </c>
      <c r="D7625" s="22">
        <v>37</v>
      </c>
      <c r="E7625" s="23"/>
    </row>
    <row r="7626" spans="1:5" ht="20" customHeight="1">
      <c r="A7626" s="19" t="s">
        <v>13238</v>
      </c>
      <c r="B7626" s="20" t="s">
        <v>13237</v>
      </c>
      <c r="C7626" s="21" t="s">
        <v>296</v>
      </c>
      <c r="D7626" s="22">
        <v>37</v>
      </c>
      <c r="E7626" s="23"/>
    </row>
    <row r="7627" spans="1:5" ht="20" customHeight="1">
      <c r="A7627" s="19" t="s">
        <v>13239</v>
      </c>
      <c r="B7627" s="20" t="s">
        <v>13237</v>
      </c>
      <c r="C7627" s="21" t="s">
        <v>296</v>
      </c>
      <c r="D7627" s="22">
        <v>37</v>
      </c>
      <c r="E7627" s="23"/>
    </row>
    <row r="7628" spans="1:5" ht="20" customHeight="1">
      <c r="A7628" s="19" t="s">
        <v>13240</v>
      </c>
      <c r="B7628" s="20" t="s">
        <v>13241</v>
      </c>
      <c r="C7628" s="21" t="s">
        <v>296</v>
      </c>
      <c r="D7628" s="22">
        <v>34</v>
      </c>
      <c r="E7628" s="23"/>
    </row>
    <row r="7629" spans="1:5" ht="20" customHeight="1">
      <c r="A7629" s="19" t="s">
        <v>13242</v>
      </c>
      <c r="B7629" s="20" t="s">
        <v>13241</v>
      </c>
      <c r="C7629" s="21" t="s">
        <v>296</v>
      </c>
      <c r="D7629" s="22">
        <v>34</v>
      </c>
      <c r="E7629" s="23"/>
    </row>
    <row r="7630" spans="1:5" ht="20" customHeight="1">
      <c r="A7630" s="19" t="s">
        <v>13243</v>
      </c>
      <c r="B7630" s="20" t="s">
        <v>13241</v>
      </c>
      <c r="C7630" s="21" t="s">
        <v>296</v>
      </c>
      <c r="D7630" s="22">
        <v>34</v>
      </c>
      <c r="E7630" s="23"/>
    </row>
    <row r="7631" spans="1:5" ht="20" customHeight="1">
      <c r="A7631" s="19" t="s">
        <v>13244</v>
      </c>
      <c r="B7631" s="20" t="s">
        <v>13245</v>
      </c>
      <c r="C7631" s="21" t="s">
        <v>345</v>
      </c>
      <c r="D7631" s="22">
        <v>66</v>
      </c>
      <c r="E7631" s="23"/>
    </row>
    <row r="7632" spans="1:5" ht="20" customHeight="1">
      <c r="A7632" s="19" t="s">
        <v>13246</v>
      </c>
      <c r="B7632" s="20" t="s">
        <v>13247</v>
      </c>
      <c r="C7632" s="21" t="s">
        <v>296</v>
      </c>
      <c r="D7632" s="22">
        <v>29</v>
      </c>
      <c r="E7632" s="23"/>
    </row>
    <row r="7633" spans="1:5" ht="20" customHeight="1">
      <c r="A7633" s="19" t="s">
        <v>13248</v>
      </c>
      <c r="B7633" s="20" t="s">
        <v>13249</v>
      </c>
      <c r="C7633" s="21" t="s">
        <v>296</v>
      </c>
      <c r="D7633" s="22">
        <v>53</v>
      </c>
      <c r="E7633" s="23"/>
    </row>
    <row r="7634" spans="1:5" ht="20" customHeight="1">
      <c r="A7634" s="19" t="s">
        <v>13250</v>
      </c>
      <c r="B7634" s="20" t="s">
        <v>13249</v>
      </c>
      <c r="C7634" s="21" t="s">
        <v>296</v>
      </c>
      <c r="D7634" s="22">
        <v>53</v>
      </c>
      <c r="E7634" s="23"/>
    </row>
    <row r="7635" spans="1:5" ht="20" customHeight="1">
      <c r="A7635" s="19" t="s">
        <v>13251</v>
      </c>
      <c r="B7635" s="20" t="s">
        <v>13252</v>
      </c>
      <c r="C7635" s="21" t="s">
        <v>296</v>
      </c>
      <c r="D7635" s="22">
        <v>42</v>
      </c>
      <c r="E7635" s="23"/>
    </row>
    <row r="7636" spans="1:5" ht="32" customHeight="1">
      <c r="A7636" s="19" t="s">
        <v>13253</v>
      </c>
      <c r="B7636" s="20" t="s">
        <v>13254</v>
      </c>
      <c r="C7636" s="21" t="s">
        <v>296</v>
      </c>
      <c r="D7636" s="22">
        <v>13</v>
      </c>
      <c r="E7636" s="23"/>
    </row>
    <row r="7637" spans="1:5" ht="20" customHeight="1">
      <c r="A7637" s="19" t="s">
        <v>13255</v>
      </c>
      <c r="B7637" s="20" t="s">
        <v>13256</v>
      </c>
      <c r="C7637" s="21" t="s">
        <v>345</v>
      </c>
      <c r="D7637" s="22">
        <v>66</v>
      </c>
      <c r="E7637" s="23"/>
    </row>
    <row r="7638" spans="1:5" ht="20" customHeight="1">
      <c r="A7638" s="19" t="s">
        <v>13257</v>
      </c>
      <c r="B7638" s="20" t="s">
        <v>13258</v>
      </c>
      <c r="C7638" s="21" t="s">
        <v>296</v>
      </c>
      <c r="D7638" s="22">
        <v>30</v>
      </c>
      <c r="E7638" s="23"/>
    </row>
    <row r="7639" spans="1:5" ht="20" customHeight="1">
      <c r="A7639" s="19" t="s">
        <v>13259</v>
      </c>
      <c r="B7639" s="20" t="s">
        <v>13260</v>
      </c>
      <c r="C7639" s="21" t="s">
        <v>296</v>
      </c>
      <c r="D7639" s="22">
        <v>43</v>
      </c>
      <c r="E7639" s="23"/>
    </row>
    <row r="7640" spans="1:5" ht="20" customHeight="1">
      <c r="A7640" s="19" t="s">
        <v>13261</v>
      </c>
      <c r="B7640" s="20" t="s">
        <v>13260</v>
      </c>
      <c r="C7640" s="21" t="s">
        <v>296</v>
      </c>
      <c r="D7640" s="22">
        <v>43</v>
      </c>
      <c r="E7640" s="23"/>
    </row>
    <row r="7641" spans="1:5" ht="20" customHeight="1">
      <c r="A7641" s="19" t="s">
        <v>13262</v>
      </c>
      <c r="B7641" s="20" t="s">
        <v>13263</v>
      </c>
      <c r="C7641" s="21" t="s">
        <v>296</v>
      </c>
      <c r="D7641" s="22">
        <v>31</v>
      </c>
      <c r="E7641" s="23"/>
    </row>
    <row r="7642" spans="1:5" ht="20" customHeight="1">
      <c r="A7642" s="19" t="s">
        <v>13264</v>
      </c>
      <c r="B7642" s="20" t="s">
        <v>13263</v>
      </c>
      <c r="C7642" s="21" t="s">
        <v>296</v>
      </c>
      <c r="D7642" s="22">
        <v>31</v>
      </c>
      <c r="E7642" s="23"/>
    </row>
    <row r="7643" spans="1:5" ht="20" customHeight="1">
      <c r="A7643" s="19" t="s">
        <v>13265</v>
      </c>
      <c r="B7643" s="20" t="s">
        <v>13263</v>
      </c>
      <c r="C7643" s="21" t="s">
        <v>296</v>
      </c>
      <c r="D7643" s="22">
        <v>31</v>
      </c>
      <c r="E7643" s="23"/>
    </row>
    <row r="7644" spans="1:5" ht="20" customHeight="1">
      <c r="A7644" s="19" t="s">
        <v>13266</v>
      </c>
      <c r="B7644" s="24">
        <v>100</v>
      </c>
      <c r="C7644" s="21" t="s">
        <v>345</v>
      </c>
      <c r="D7644" s="22">
        <v>67</v>
      </c>
      <c r="E7644" s="23"/>
    </row>
    <row r="7645" spans="1:5" ht="20" customHeight="1">
      <c r="A7645" s="19" t="s">
        <v>13267</v>
      </c>
      <c r="B7645" s="20" t="s">
        <v>13268</v>
      </c>
      <c r="C7645" s="21" t="s">
        <v>345</v>
      </c>
      <c r="D7645" s="22">
        <v>66</v>
      </c>
      <c r="E7645" s="23"/>
    </row>
    <row r="7646" spans="1:5" ht="20" customHeight="1">
      <c r="A7646" s="19" t="s">
        <v>13269</v>
      </c>
      <c r="B7646" s="20" t="s">
        <v>13270</v>
      </c>
      <c r="C7646" s="21" t="s">
        <v>345</v>
      </c>
      <c r="D7646" s="22">
        <v>67</v>
      </c>
      <c r="E7646" s="23"/>
    </row>
    <row r="7647" spans="1:5" ht="20" customHeight="1">
      <c r="A7647" s="19" t="s">
        <v>13271</v>
      </c>
      <c r="B7647" s="20" t="s">
        <v>13272</v>
      </c>
      <c r="C7647" s="21" t="s">
        <v>345</v>
      </c>
      <c r="D7647" s="22">
        <v>65</v>
      </c>
      <c r="E7647" s="23"/>
    </row>
    <row r="7648" spans="1:5" ht="20" customHeight="1">
      <c r="A7648" s="19" t="s">
        <v>13273</v>
      </c>
      <c r="B7648" s="20" t="s">
        <v>13274</v>
      </c>
      <c r="C7648" s="21" t="s">
        <v>345</v>
      </c>
      <c r="D7648" s="22">
        <v>66</v>
      </c>
      <c r="E7648" s="23"/>
    </row>
    <row r="7649" spans="1:5" ht="20" customHeight="1">
      <c r="A7649" s="19" t="s">
        <v>13275</v>
      </c>
      <c r="B7649" s="20" t="s">
        <v>13276</v>
      </c>
      <c r="C7649" s="21" t="s">
        <v>345</v>
      </c>
      <c r="D7649" s="22">
        <v>66</v>
      </c>
      <c r="E7649" s="23"/>
    </row>
    <row r="7650" spans="1:5" ht="20" customHeight="1">
      <c r="A7650" s="19" t="s">
        <v>13277</v>
      </c>
      <c r="B7650" s="20" t="s">
        <v>13278</v>
      </c>
      <c r="C7650" s="21" t="s">
        <v>345</v>
      </c>
      <c r="D7650" s="22">
        <v>66</v>
      </c>
      <c r="E7650" s="23"/>
    </row>
    <row r="7651" spans="1:5" ht="20" customHeight="1">
      <c r="A7651" s="19" t="s">
        <v>13279</v>
      </c>
      <c r="B7651" s="20" t="s">
        <v>13278</v>
      </c>
      <c r="C7651" s="21" t="s">
        <v>345</v>
      </c>
      <c r="D7651" s="22">
        <v>66</v>
      </c>
      <c r="E7651" s="23"/>
    </row>
    <row r="7652" spans="1:5" ht="20" customHeight="1">
      <c r="A7652" s="19" t="s">
        <v>13280</v>
      </c>
      <c r="B7652" s="20" t="s">
        <v>13278</v>
      </c>
      <c r="C7652" s="21" t="s">
        <v>345</v>
      </c>
      <c r="D7652" s="22">
        <v>66</v>
      </c>
      <c r="E7652" s="23"/>
    </row>
    <row r="7653" spans="1:5" ht="20" customHeight="1">
      <c r="A7653" s="19" t="s">
        <v>13281</v>
      </c>
      <c r="B7653" s="20" t="s">
        <v>13282</v>
      </c>
      <c r="C7653" s="21" t="s">
        <v>296</v>
      </c>
      <c r="D7653" s="22">
        <v>60</v>
      </c>
      <c r="E7653" s="23"/>
    </row>
    <row r="7654" spans="1:5" ht="20" customHeight="1">
      <c r="A7654" s="19" t="s">
        <v>13283</v>
      </c>
      <c r="B7654" s="20" t="s">
        <v>13284</v>
      </c>
      <c r="C7654" s="21" t="s">
        <v>345</v>
      </c>
      <c r="D7654" s="22">
        <v>66</v>
      </c>
      <c r="E7654" s="23"/>
    </row>
    <row r="7655" spans="1:5" ht="20" customHeight="1">
      <c r="A7655" s="19" t="s">
        <v>13285</v>
      </c>
      <c r="B7655" s="20" t="s">
        <v>13286</v>
      </c>
      <c r="C7655" s="21" t="s">
        <v>139</v>
      </c>
      <c r="D7655" s="22">
        <v>63</v>
      </c>
      <c r="E7655" s="23"/>
    </row>
    <row r="7656" spans="1:5" ht="20" customHeight="1">
      <c r="A7656" s="19" t="s">
        <v>13287</v>
      </c>
      <c r="B7656" s="20" t="s">
        <v>13288</v>
      </c>
      <c r="C7656" s="21" t="s">
        <v>296</v>
      </c>
      <c r="D7656" s="22">
        <v>26</v>
      </c>
      <c r="E7656" s="23"/>
    </row>
    <row r="7657" spans="1:5" ht="20" customHeight="1">
      <c r="A7657" s="19" t="s">
        <v>13289</v>
      </c>
      <c r="B7657" s="20" t="s">
        <v>13288</v>
      </c>
      <c r="C7657" s="21" t="s">
        <v>296</v>
      </c>
      <c r="D7657" s="22">
        <v>26</v>
      </c>
      <c r="E7657" s="23"/>
    </row>
    <row r="7658" spans="1:5" ht="20" customHeight="1">
      <c r="A7658" s="19" t="s">
        <v>13290</v>
      </c>
      <c r="B7658" s="20" t="s">
        <v>13291</v>
      </c>
      <c r="C7658" s="21" t="s">
        <v>345</v>
      </c>
      <c r="D7658" s="22">
        <v>64</v>
      </c>
      <c r="E7658" s="23"/>
    </row>
    <row r="7659" spans="1:5" ht="20" customHeight="1">
      <c r="A7659" s="19" t="s">
        <v>13292</v>
      </c>
      <c r="B7659" s="20" t="s">
        <v>13293</v>
      </c>
      <c r="C7659" s="21" t="s">
        <v>345</v>
      </c>
      <c r="D7659" s="22">
        <v>65</v>
      </c>
      <c r="E7659" s="23"/>
    </row>
    <row r="7660" spans="1:5" ht="20" customHeight="1">
      <c r="A7660" s="19" t="s">
        <v>13294</v>
      </c>
      <c r="B7660" s="20" t="s">
        <v>13295</v>
      </c>
      <c r="C7660" s="21" t="s">
        <v>345</v>
      </c>
      <c r="D7660" s="22">
        <v>66</v>
      </c>
      <c r="E7660" s="23"/>
    </row>
    <row r="7661" spans="1:5" ht="20" customHeight="1">
      <c r="A7661" s="19" t="s">
        <v>13296</v>
      </c>
      <c r="B7661" s="20" t="s">
        <v>13297</v>
      </c>
      <c r="C7661" s="21" t="s">
        <v>345</v>
      </c>
      <c r="D7661" s="22">
        <v>67</v>
      </c>
      <c r="E7661" s="23"/>
    </row>
    <row r="7662" spans="1:5" ht="20" customHeight="1">
      <c r="A7662" s="19" t="s">
        <v>13298</v>
      </c>
      <c r="B7662" s="20" t="s">
        <v>13299</v>
      </c>
      <c r="C7662" s="21" t="s">
        <v>345</v>
      </c>
      <c r="D7662" s="22">
        <v>66</v>
      </c>
      <c r="E7662" s="23"/>
    </row>
    <row r="7663" spans="1:5" ht="20" customHeight="1">
      <c r="A7663" s="19" t="s">
        <v>13300</v>
      </c>
      <c r="B7663" s="20" t="s">
        <v>13301</v>
      </c>
      <c r="C7663" s="21" t="s">
        <v>345</v>
      </c>
      <c r="D7663" s="22">
        <v>66</v>
      </c>
      <c r="E7663" s="23"/>
    </row>
    <row r="7664" spans="1:5" ht="20" customHeight="1">
      <c r="A7664" s="19" t="s">
        <v>13302</v>
      </c>
      <c r="B7664" s="20" t="s">
        <v>13301</v>
      </c>
      <c r="C7664" s="21" t="s">
        <v>345</v>
      </c>
      <c r="D7664" s="22">
        <v>66</v>
      </c>
      <c r="E7664" s="23"/>
    </row>
    <row r="7665" spans="1:5" ht="20" customHeight="1">
      <c r="A7665" s="19" t="s">
        <v>13303</v>
      </c>
      <c r="B7665" s="20" t="s">
        <v>13304</v>
      </c>
      <c r="C7665" s="21" t="s">
        <v>296</v>
      </c>
      <c r="D7665" s="22">
        <v>44</v>
      </c>
      <c r="E7665" s="23"/>
    </row>
    <row r="7666" spans="1:5" ht="20" customHeight="1">
      <c r="A7666" s="19" t="s">
        <v>13305</v>
      </c>
      <c r="B7666" s="20" t="s">
        <v>13306</v>
      </c>
      <c r="C7666" s="21" t="s">
        <v>296</v>
      </c>
      <c r="D7666" s="22">
        <v>5</v>
      </c>
      <c r="E7666" s="23"/>
    </row>
    <row r="7667" spans="1:5" ht="20" customHeight="1">
      <c r="A7667" s="19" t="s">
        <v>13307</v>
      </c>
      <c r="B7667" s="20" t="s">
        <v>13308</v>
      </c>
      <c r="C7667" s="21" t="s">
        <v>345</v>
      </c>
      <c r="D7667" s="22">
        <v>66</v>
      </c>
      <c r="E7667" s="23"/>
    </row>
    <row r="7668" spans="1:5" ht="20" customHeight="1">
      <c r="A7668" s="19" t="s">
        <v>13309</v>
      </c>
      <c r="B7668" s="20" t="s">
        <v>13310</v>
      </c>
      <c r="C7668" s="21" t="s">
        <v>345</v>
      </c>
      <c r="D7668" s="22">
        <v>65</v>
      </c>
      <c r="E7668" s="23"/>
    </row>
    <row r="7669" spans="1:5" ht="20" customHeight="1">
      <c r="A7669" s="19" t="s">
        <v>13311</v>
      </c>
      <c r="B7669" s="20" t="s">
        <v>13312</v>
      </c>
      <c r="C7669" s="21" t="s">
        <v>345</v>
      </c>
      <c r="D7669" s="22">
        <v>66</v>
      </c>
      <c r="E7669" s="23"/>
    </row>
    <row r="7670" spans="1:5" ht="20" customHeight="1">
      <c r="A7670" s="19" t="s">
        <v>13313</v>
      </c>
      <c r="B7670" s="20" t="s">
        <v>13314</v>
      </c>
      <c r="C7670" s="21" t="s">
        <v>296</v>
      </c>
      <c r="D7670" s="22">
        <v>45</v>
      </c>
      <c r="E7670" s="23"/>
    </row>
    <row r="7671" spans="1:5" ht="20" customHeight="1">
      <c r="A7671" s="19" t="s">
        <v>13315</v>
      </c>
      <c r="B7671" s="20" t="s">
        <v>13314</v>
      </c>
      <c r="C7671" s="21" t="s">
        <v>296</v>
      </c>
      <c r="D7671" s="22">
        <v>45</v>
      </c>
      <c r="E7671" s="23"/>
    </row>
    <row r="7672" spans="1:5" ht="20" customHeight="1">
      <c r="A7672" s="19" t="s">
        <v>13316</v>
      </c>
      <c r="B7672" s="20" t="s">
        <v>13317</v>
      </c>
      <c r="C7672" s="21" t="s">
        <v>296</v>
      </c>
      <c r="D7672" s="22">
        <v>6</v>
      </c>
      <c r="E7672" s="23"/>
    </row>
    <row r="7673" spans="1:5" ht="20" customHeight="1">
      <c r="A7673" s="19" t="s">
        <v>13318</v>
      </c>
      <c r="B7673" s="20" t="s">
        <v>13317</v>
      </c>
      <c r="C7673" s="21" t="s">
        <v>296</v>
      </c>
      <c r="D7673" s="22">
        <v>6</v>
      </c>
      <c r="E7673" s="23"/>
    </row>
    <row r="7674" spans="1:5" ht="20" customHeight="1">
      <c r="A7674" s="19" t="s">
        <v>13319</v>
      </c>
      <c r="B7674" s="20" t="s">
        <v>13320</v>
      </c>
      <c r="C7674" s="21" t="s">
        <v>345</v>
      </c>
      <c r="D7674" s="22">
        <v>66</v>
      </c>
      <c r="E7674" s="23"/>
    </row>
    <row r="7675" spans="1:5" ht="20" customHeight="1">
      <c r="A7675" s="19" t="s">
        <v>13321</v>
      </c>
      <c r="B7675" s="20" t="s">
        <v>13322</v>
      </c>
      <c r="C7675" s="21" t="s">
        <v>296</v>
      </c>
      <c r="D7675" s="22">
        <v>50</v>
      </c>
      <c r="E7675" s="23"/>
    </row>
    <row r="7676" spans="1:5" ht="20" customHeight="1">
      <c r="A7676" s="19" t="s">
        <v>13323</v>
      </c>
      <c r="B7676" s="20" t="s">
        <v>13322</v>
      </c>
      <c r="C7676" s="21" t="s">
        <v>296</v>
      </c>
      <c r="D7676" s="22">
        <v>50</v>
      </c>
      <c r="E7676" s="23"/>
    </row>
    <row r="7677" spans="1:5" ht="20" customHeight="1">
      <c r="A7677" s="19" t="s">
        <v>13324</v>
      </c>
      <c r="B7677" s="20" t="s">
        <v>13325</v>
      </c>
      <c r="C7677" s="21" t="s">
        <v>296</v>
      </c>
      <c r="D7677" s="22">
        <v>49</v>
      </c>
      <c r="E7677" s="23"/>
    </row>
    <row r="7678" spans="1:5" ht="20" customHeight="1">
      <c r="A7678" s="19" t="s">
        <v>13326</v>
      </c>
      <c r="B7678" s="20" t="s">
        <v>13327</v>
      </c>
      <c r="C7678" s="21" t="s">
        <v>345</v>
      </c>
      <c r="D7678" s="22">
        <v>66</v>
      </c>
      <c r="E7678" s="23"/>
    </row>
    <row r="7679" spans="1:5" ht="20" customHeight="1">
      <c r="A7679" s="19" t="s">
        <v>13328</v>
      </c>
      <c r="B7679" s="20" t="s">
        <v>13327</v>
      </c>
      <c r="C7679" s="21" t="s">
        <v>345</v>
      </c>
      <c r="D7679" s="22">
        <v>66</v>
      </c>
      <c r="E7679" s="23"/>
    </row>
    <row r="7680" spans="1:5" ht="20" customHeight="1">
      <c r="A7680" s="19" t="s">
        <v>13329</v>
      </c>
      <c r="B7680" s="20" t="s">
        <v>13330</v>
      </c>
      <c r="C7680" s="21" t="s">
        <v>296</v>
      </c>
      <c r="D7680" s="22">
        <v>48</v>
      </c>
      <c r="E7680" s="23"/>
    </row>
    <row r="7681" spans="1:5" ht="20" customHeight="1">
      <c r="A7681" s="19" t="s">
        <v>13331</v>
      </c>
      <c r="B7681" s="20" t="s">
        <v>13332</v>
      </c>
      <c r="C7681" s="21" t="s">
        <v>345</v>
      </c>
      <c r="D7681" s="22">
        <v>66</v>
      </c>
      <c r="E7681" s="23"/>
    </row>
    <row r="7682" spans="1:5" ht="20" customHeight="1">
      <c r="A7682" s="19" t="s">
        <v>13333</v>
      </c>
      <c r="B7682" s="20" t="s">
        <v>13334</v>
      </c>
      <c r="C7682" s="21" t="s">
        <v>345</v>
      </c>
      <c r="D7682" s="22">
        <v>65</v>
      </c>
      <c r="E7682" s="23"/>
    </row>
    <row r="7683" spans="1:5" ht="20" customHeight="1">
      <c r="A7683" s="19" t="s">
        <v>13335</v>
      </c>
      <c r="B7683" s="20" t="s">
        <v>13334</v>
      </c>
      <c r="C7683" s="21" t="s">
        <v>345</v>
      </c>
      <c r="D7683" s="22">
        <v>65</v>
      </c>
      <c r="E7683" s="23"/>
    </row>
    <row r="7684" spans="1:5" ht="20" customHeight="1">
      <c r="A7684" s="19" t="s">
        <v>13336</v>
      </c>
      <c r="B7684" s="20" t="s">
        <v>13337</v>
      </c>
      <c r="C7684" s="21" t="s">
        <v>345</v>
      </c>
      <c r="D7684" s="22">
        <v>66</v>
      </c>
      <c r="E7684" s="23"/>
    </row>
    <row r="7685" spans="1:5" ht="20" customHeight="1">
      <c r="A7685" s="19" t="s">
        <v>13338</v>
      </c>
      <c r="B7685" s="20" t="s">
        <v>13339</v>
      </c>
      <c r="C7685" s="21" t="s">
        <v>296</v>
      </c>
      <c r="D7685" s="22">
        <v>39</v>
      </c>
      <c r="E7685" s="23"/>
    </row>
    <row r="7686" spans="1:5" ht="20" customHeight="1">
      <c r="A7686" s="19" t="s">
        <v>13340</v>
      </c>
      <c r="B7686" s="20" t="s">
        <v>13339</v>
      </c>
      <c r="C7686" s="21" t="s">
        <v>296</v>
      </c>
      <c r="D7686" s="22">
        <v>39</v>
      </c>
      <c r="E7686" s="23"/>
    </row>
    <row r="7687" spans="1:5" ht="20" customHeight="1">
      <c r="A7687" s="19" t="s">
        <v>13341</v>
      </c>
      <c r="B7687" s="20" t="s">
        <v>13342</v>
      </c>
      <c r="C7687" s="21" t="s">
        <v>345</v>
      </c>
      <c r="D7687" s="22">
        <v>66</v>
      </c>
      <c r="E7687" s="23"/>
    </row>
    <row r="7688" spans="1:5" ht="20" customHeight="1">
      <c r="A7688" s="19" t="s">
        <v>13343</v>
      </c>
      <c r="B7688" s="20" t="s">
        <v>13344</v>
      </c>
      <c r="C7688" s="21" t="s">
        <v>296</v>
      </c>
      <c r="D7688" s="22">
        <v>47</v>
      </c>
      <c r="E7688" s="23"/>
    </row>
    <row r="7689" spans="1:5" ht="20" customHeight="1">
      <c r="A7689" s="19" t="s">
        <v>13345</v>
      </c>
      <c r="B7689" s="20" t="s">
        <v>13346</v>
      </c>
      <c r="C7689" s="21" t="s">
        <v>345</v>
      </c>
      <c r="D7689" s="22">
        <v>66</v>
      </c>
      <c r="E7689" s="23"/>
    </row>
    <row r="7690" spans="1:5" ht="20" customHeight="1">
      <c r="A7690" s="19" t="s">
        <v>13347</v>
      </c>
      <c r="B7690" s="20" t="s">
        <v>13346</v>
      </c>
      <c r="C7690" s="21" t="s">
        <v>345</v>
      </c>
      <c r="D7690" s="22">
        <v>66</v>
      </c>
      <c r="E7690" s="23"/>
    </row>
    <row r="7691" spans="1:5" ht="20" customHeight="1">
      <c r="A7691" s="19" t="s">
        <v>13348</v>
      </c>
      <c r="B7691" s="20" t="s">
        <v>13349</v>
      </c>
      <c r="C7691" s="21" t="s">
        <v>296</v>
      </c>
      <c r="D7691" s="22">
        <v>10</v>
      </c>
      <c r="E7691" s="23"/>
    </row>
    <row r="7692" spans="1:5" ht="20" customHeight="1">
      <c r="A7692" s="19" t="s">
        <v>13350</v>
      </c>
      <c r="B7692" s="20" t="s">
        <v>13349</v>
      </c>
      <c r="C7692" s="21" t="s">
        <v>296</v>
      </c>
      <c r="D7692" s="22">
        <v>10</v>
      </c>
      <c r="E7692" s="23"/>
    </row>
    <row r="7693" spans="1:5" ht="20" customHeight="1">
      <c r="A7693" s="19" t="s">
        <v>13351</v>
      </c>
      <c r="B7693" s="20" t="s">
        <v>13352</v>
      </c>
      <c r="C7693" s="21" t="s">
        <v>345</v>
      </c>
      <c r="D7693" s="22">
        <v>66</v>
      </c>
      <c r="E7693" s="23"/>
    </row>
    <row r="7694" spans="1:5" ht="20" customHeight="1">
      <c r="A7694" s="19" t="s">
        <v>13353</v>
      </c>
      <c r="B7694" s="20" t="s">
        <v>13354</v>
      </c>
      <c r="C7694" s="21" t="s">
        <v>296</v>
      </c>
      <c r="D7694" s="22">
        <v>56</v>
      </c>
      <c r="E7694" s="23"/>
    </row>
    <row r="7695" spans="1:5" ht="32" customHeight="1">
      <c r="A7695" s="19" t="s">
        <v>13355</v>
      </c>
      <c r="B7695" s="20" t="s">
        <v>13356</v>
      </c>
      <c r="C7695" s="21" t="s">
        <v>296</v>
      </c>
      <c r="D7695" s="22">
        <v>15</v>
      </c>
      <c r="E7695" s="23"/>
    </row>
    <row r="7696" spans="1:5" ht="20" customHeight="1">
      <c r="A7696" s="19" t="s">
        <v>13357</v>
      </c>
      <c r="B7696" s="20" t="s">
        <v>13358</v>
      </c>
      <c r="C7696" s="21" t="s">
        <v>345</v>
      </c>
      <c r="D7696" s="22">
        <v>65</v>
      </c>
      <c r="E7696" s="23"/>
    </row>
    <row r="7697" spans="1:5" ht="20" customHeight="1">
      <c r="A7697" s="19" t="s">
        <v>13359</v>
      </c>
      <c r="B7697" s="20" t="s">
        <v>13360</v>
      </c>
      <c r="C7697" s="21" t="s">
        <v>345</v>
      </c>
      <c r="D7697" s="22">
        <v>66</v>
      </c>
      <c r="E7697" s="23"/>
    </row>
    <row r="7698" spans="1:5" ht="20" customHeight="1">
      <c r="A7698" s="19" t="s">
        <v>13361</v>
      </c>
      <c r="B7698" s="20" t="s">
        <v>13362</v>
      </c>
      <c r="C7698" s="21" t="s">
        <v>345</v>
      </c>
      <c r="D7698" s="22">
        <v>66</v>
      </c>
      <c r="E7698" s="23"/>
    </row>
    <row r="7699" spans="1:5" ht="20" customHeight="1">
      <c r="A7699" s="19" t="s">
        <v>13363</v>
      </c>
      <c r="B7699" s="20" t="s">
        <v>13364</v>
      </c>
      <c r="C7699" s="21" t="s">
        <v>345</v>
      </c>
      <c r="D7699" s="22">
        <v>66</v>
      </c>
      <c r="E7699" s="23"/>
    </row>
    <row r="7700" spans="1:5" ht="20" customHeight="1">
      <c r="A7700" s="19" t="s">
        <v>13365</v>
      </c>
      <c r="B7700" s="20" t="s">
        <v>13364</v>
      </c>
      <c r="C7700" s="21" t="s">
        <v>345</v>
      </c>
      <c r="D7700" s="22">
        <v>66</v>
      </c>
      <c r="E7700" s="23"/>
    </row>
    <row r="7701" spans="1:5" ht="20" customHeight="1">
      <c r="A7701" s="19" t="s">
        <v>13366</v>
      </c>
      <c r="B7701" s="20" t="s">
        <v>13364</v>
      </c>
      <c r="C7701" s="21" t="s">
        <v>345</v>
      </c>
      <c r="D7701" s="22">
        <v>66</v>
      </c>
      <c r="E7701" s="23"/>
    </row>
    <row r="7702" spans="1:5" ht="20" customHeight="1">
      <c r="A7702" s="19" t="s">
        <v>13367</v>
      </c>
      <c r="B7702" s="20" t="s">
        <v>13368</v>
      </c>
      <c r="C7702" s="21" t="s">
        <v>345</v>
      </c>
      <c r="D7702" s="22">
        <v>66</v>
      </c>
      <c r="E7702" s="23"/>
    </row>
    <row r="7703" spans="1:5" ht="20" customHeight="1">
      <c r="A7703" s="19" t="s">
        <v>13369</v>
      </c>
      <c r="B7703" s="20" t="s">
        <v>13370</v>
      </c>
      <c r="C7703" s="21" t="s">
        <v>139</v>
      </c>
      <c r="D7703" s="22">
        <v>63</v>
      </c>
      <c r="E7703" s="23"/>
    </row>
    <row r="7704" spans="1:5" ht="20" customHeight="1">
      <c r="A7704" s="19" t="s">
        <v>13371</v>
      </c>
      <c r="B7704" s="20" t="s">
        <v>13372</v>
      </c>
      <c r="C7704" s="21" t="s">
        <v>296</v>
      </c>
      <c r="D7704" s="22">
        <v>20</v>
      </c>
      <c r="E7704" s="23"/>
    </row>
    <row r="7705" spans="1:5" ht="20" customHeight="1">
      <c r="A7705" s="19" t="s">
        <v>13373</v>
      </c>
      <c r="B7705" s="20" t="s">
        <v>13372</v>
      </c>
      <c r="C7705" s="21" t="s">
        <v>296</v>
      </c>
      <c r="D7705" s="22">
        <v>20</v>
      </c>
      <c r="E7705" s="23"/>
    </row>
    <row r="7706" spans="1:5" ht="20" customHeight="1">
      <c r="A7706" s="19" t="s">
        <v>13374</v>
      </c>
      <c r="B7706" s="20" t="s">
        <v>13372</v>
      </c>
      <c r="C7706" s="21" t="s">
        <v>296</v>
      </c>
      <c r="D7706" s="22">
        <v>20</v>
      </c>
      <c r="E7706" s="23"/>
    </row>
    <row r="7707" spans="1:5" ht="20" customHeight="1">
      <c r="A7707" s="19" t="s">
        <v>13375</v>
      </c>
      <c r="B7707" s="20" t="s">
        <v>13376</v>
      </c>
      <c r="C7707" s="21" t="s">
        <v>345</v>
      </c>
      <c r="D7707" s="22">
        <v>64</v>
      </c>
      <c r="E7707" s="23"/>
    </row>
    <row r="7708" spans="1:5" ht="20" customHeight="1">
      <c r="A7708" s="19" t="s">
        <v>13377</v>
      </c>
      <c r="B7708" s="20" t="s">
        <v>13376</v>
      </c>
      <c r="C7708" s="21" t="s">
        <v>345</v>
      </c>
      <c r="D7708" s="22">
        <v>64</v>
      </c>
      <c r="E7708" s="23"/>
    </row>
    <row r="7709" spans="1:5" ht="20" customHeight="1">
      <c r="A7709" s="19" t="s">
        <v>13378</v>
      </c>
      <c r="B7709" s="20" t="s">
        <v>13379</v>
      </c>
      <c r="C7709" s="21" t="s">
        <v>345</v>
      </c>
      <c r="D7709" s="22">
        <v>65</v>
      </c>
      <c r="E7709" s="23"/>
    </row>
    <row r="7710" spans="1:5" ht="20" customHeight="1">
      <c r="A7710" s="19" t="s">
        <v>13380</v>
      </c>
      <c r="B7710" s="20" t="s">
        <v>13381</v>
      </c>
      <c r="C7710" s="21" t="s">
        <v>345</v>
      </c>
      <c r="D7710" s="22">
        <v>66</v>
      </c>
      <c r="E7710" s="23"/>
    </row>
    <row r="7711" spans="1:5" ht="20" customHeight="1">
      <c r="A7711" s="19" t="s">
        <v>13382</v>
      </c>
      <c r="B7711" s="20" t="s">
        <v>13383</v>
      </c>
      <c r="C7711" s="21" t="s">
        <v>345</v>
      </c>
      <c r="D7711" s="22">
        <v>66</v>
      </c>
      <c r="E7711" s="23"/>
    </row>
    <row r="7712" spans="1:5" ht="20" customHeight="1">
      <c r="A7712" s="19" t="s">
        <v>13384</v>
      </c>
      <c r="B7712" s="20" t="s">
        <v>13385</v>
      </c>
      <c r="C7712" s="21" t="s">
        <v>296</v>
      </c>
      <c r="D7712" s="22">
        <v>58</v>
      </c>
      <c r="E7712" s="23"/>
    </row>
    <row r="7713" spans="1:5" ht="20" customHeight="1">
      <c r="A7713" s="19" t="s">
        <v>13386</v>
      </c>
      <c r="B7713" s="20" t="s">
        <v>13387</v>
      </c>
      <c r="C7713" s="21" t="s">
        <v>345</v>
      </c>
      <c r="D7713" s="22">
        <v>66</v>
      </c>
      <c r="E7713" s="23"/>
    </row>
    <row r="7714" spans="1:5" ht="20" customHeight="1">
      <c r="A7714" s="19" t="s">
        <v>13388</v>
      </c>
      <c r="B7714" s="20" t="s">
        <v>13387</v>
      </c>
      <c r="C7714" s="21" t="s">
        <v>345</v>
      </c>
      <c r="D7714" s="22">
        <v>66</v>
      </c>
      <c r="E7714" s="23"/>
    </row>
    <row r="7715" spans="1:5" ht="20" customHeight="1">
      <c r="A7715" s="19" t="s">
        <v>13389</v>
      </c>
      <c r="B7715" s="20" t="s">
        <v>13390</v>
      </c>
      <c r="C7715" s="21" t="s">
        <v>296</v>
      </c>
      <c r="D7715" s="22">
        <v>38</v>
      </c>
      <c r="E7715" s="23"/>
    </row>
    <row r="7716" spans="1:5" ht="20" customHeight="1">
      <c r="A7716" s="19" t="s">
        <v>13391</v>
      </c>
      <c r="B7716" s="20" t="s">
        <v>13392</v>
      </c>
      <c r="C7716" s="21" t="s">
        <v>296</v>
      </c>
      <c r="D7716" s="22">
        <v>35</v>
      </c>
      <c r="E7716" s="23"/>
    </row>
    <row r="7717" spans="1:5" ht="20" customHeight="1">
      <c r="A7717" s="19" t="s">
        <v>13393</v>
      </c>
      <c r="B7717" s="20" t="s">
        <v>13392</v>
      </c>
      <c r="C7717" s="21" t="s">
        <v>296</v>
      </c>
      <c r="D7717" s="22">
        <v>35</v>
      </c>
      <c r="E7717" s="23"/>
    </row>
    <row r="7718" spans="1:5" ht="20" customHeight="1">
      <c r="A7718" s="19" t="s">
        <v>13394</v>
      </c>
      <c r="B7718" s="20" t="s">
        <v>13395</v>
      </c>
      <c r="C7718" s="21" t="s">
        <v>296</v>
      </c>
      <c r="D7718" s="22">
        <v>32</v>
      </c>
      <c r="E7718" s="23"/>
    </row>
    <row r="7719" spans="1:5" ht="20" customHeight="1">
      <c r="A7719" s="19" t="s">
        <v>13396</v>
      </c>
      <c r="B7719" s="20" t="s">
        <v>13395</v>
      </c>
      <c r="C7719" s="21" t="s">
        <v>296</v>
      </c>
      <c r="D7719" s="22">
        <v>32</v>
      </c>
      <c r="E7719" s="23"/>
    </row>
    <row r="7720" spans="1:5" ht="20" customHeight="1">
      <c r="A7720" s="19" t="s">
        <v>13397</v>
      </c>
      <c r="B7720" s="20" t="s">
        <v>13398</v>
      </c>
      <c r="C7720" s="21" t="s">
        <v>345</v>
      </c>
      <c r="D7720" s="22">
        <v>66</v>
      </c>
      <c r="E7720" s="23"/>
    </row>
    <row r="7721" spans="1:5" ht="20" customHeight="1">
      <c r="A7721" s="19" t="s">
        <v>13399</v>
      </c>
      <c r="B7721" s="20" t="s">
        <v>13400</v>
      </c>
      <c r="C7721" s="21" t="s">
        <v>296</v>
      </c>
      <c r="D7721" s="22">
        <v>27</v>
      </c>
      <c r="E7721" s="23"/>
    </row>
    <row r="7722" spans="1:5" ht="20" customHeight="1">
      <c r="A7722" s="19" t="s">
        <v>13401</v>
      </c>
      <c r="B7722" s="20" t="s">
        <v>13400</v>
      </c>
      <c r="C7722" s="21" t="s">
        <v>296</v>
      </c>
      <c r="D7722" s="22">
        <v>27</v>
      </c>
      <c r="E7722" s="23"/>
    </row>
    <row r="7723" spans="1:5" ht="20" customHeight="1">
      <c r="A7723" s="19" t="s">
        <v>13402</v>
      </c>
      <c r="B7723" s="20" t="s">
        <v>13403</v>
      </c>
      <c r="C7723" s="21" t="s">
        <v>345</v>
      </c>
      <c r="D7723" s="22">
        <v>65</v>
      </c>
      <c r="E7723" s="23"/>
    </row>
    <row r="7724" spans="1:5" ht="20" customHeight="1">
      <c r="A7724" s="19" t="s">
        <v>13404</v>
      </c>
      <c r="B7724" s="20" t="s">
        <v>13405</v>
      </c>
      <c r="C7724" s="21" t="s">
        <v>345</v>
      </c>
      <c r="D7724" s="22">
        <v>66</v>
      </c>
      <c r="E7724" s="23"/>
    </row>
    <row r="7725" spans="1:5" ht="20" customHeight="1">
      <c r="A7725" s="19" t="s">
        <v>13406</v>
      </c>
      <c r="B7725" s="20" t="s">
        <v>13407</v>
      </c>
      <c r="C7725" s="21" t="s">
        <v>345</v>
      </c>
      <c r="D7725" s="22">
        <v>67</v>
      </c>
      <c r="E7725" s="23"/>
    </row>
    <row r="7726" spans="1:5" ht="20" customHeight="1">
      <c r="A7726" s="19" t="s">
        <v>13408</v>
      </c>
      <c r="B7726" s="20" t="s">
        <v>13409</v>
      </c>
      <c r="C7726" s="21" t="s">
        <v>345</v>
      </c>
      <c r="D7726" s="22">
        <v>66</v>
      </c>
      <c r="E7726" s="23"/>
    </row>
    <row r="7727" spans="1:5" ht="20" customHeight="1">
      <c r="A7727" s="19" t="s">
        <v>13410</v>
      </c>
      <c r="B7727" s="20" t="s">
        <v>13411</v>
      </c>
      <c r="C7727" s="21" t="s">
        <v>296</v>
      </c>
      <c r="D7727" s="22">
        <v>46</v>
      </c>
      <c r="E7727" s="23"/>
    </row>
    <row r="7728" spans="1:5" ht="32" customHeight="1">
      <c r="A7728" s="19" t="s">
        <v>13412</v>
      </c>
      <c r="B7728" s="20" t="s">
        <v>13413</v>
      </c>
      <c r="C7728" s="21" t="s">
        <v>296</v>
      </c>
      <c r="D7728" s="22">
        <v>7</v>
      </c>
      <c r="E7728" s="23"/>
    </row>
    <row r="7729" spans="1:5" ht="32" customHeight="1">
      <c r="A7729" s="19" t="s">
        <v>13414</v>
      </c>
      <c r="B7729" s="20" t="s">
        <v>13413</v>
      </c>
      <c r="C7729" s="21" t="s">
        <v>296</v>
      </c>
      <c r="D7729" s="22">
        <v>7</v>
      </c>
      <c r="E7729" s="23"/>
    </row>
    <row r="7730" spans="1:5" ht="20" customHeight="1">
      <c r="A7730" s="19" t="s">
        <v>13415</v>
      </c>
      <c r="B7730" s="20" t="s">
        <v>13416</v>
      </c>
      <c r="C7730" s="21" t="s">
        <v>296</v>
      </c>
      <c r="D7730" s="22">
        <v>51</v>
      </c>
      <c r="E7730" s="23"/>
    </row>
    <row r="7731" spans="1:5" ht="20" customHeight="1">
      <c r="A7731" s="19" t="s">
        <v>13417</v>
      </c>
      <c r="B7731" s="20" t="s">
        <v>13416</v>
      </c>
      <c r="C7731" s="21" t="s">
        <v>296</v>
      </c>
      <c r="D7731" s="22">
        <v>51</v>
      </c>
      <c r="E7731" s="23"/>
    </row>
    <row r="7732" spans="1:5" ht="20" customHeight="1">
      <c r="A7732" s="19" t="s">
        <v>13418</v>
      </c>
      <c r="B7732" s="20" t="s">
        <v>13419</v>
      </c>
      <c r="C7732" s="21" t="s">
        <v>345</v>
      </c>
      <c r="D7732" s="22">
        <v>66</v>
      </c>
      <c r="E7732" s="23"/>
    </row>
    <row r="7733" spans="1:5" ht="20" customHeight="1">
      <c r="A7733" s="19" t="s">
        <v>13420</v>
      </c>
      <c r="B7733" s="20" t="s">
        <v>13419</v>
      </c>
      <c r="C7733" s="21" t="s">
        <v>345</v>
      </c>
      <c r="D7733" s="22">
        <v>66</v>
      </c>
      <c r="E7733" s="23"/>
    </row>
    <row r="7734" spans="1:5" ht="20" customHeight="1">
      <c r="A7734" s="19" t="s">
        <v>13421</v>
      </c>
      <c r="B7734" s="20" t="s">
        <v>13422</v>
      </c>
      <c r="C7734" s="21" t="s">
        <v>296</v>
      </c>
      <c r="D7734" s="22">
        <v>40</v>
      </c>
      <c r="E7734" s="23"/>
    </row>
    <row r="7735" spans="1:5" ht="20" customHeight="1">
      <c r="A7735" s="19" t="s">
        <v>13423</v>
      </c>
      <c r="B7735" s="20" t="s">
        <v>13422</v>
      </c>
      <c r="C7735" s="21" t="s">
        <v>296</v>
      </c>
      <c r="D7735" s="22">
        <v>40</v>
      </c>
      <c r="E7735" s="23"/>
    </row>
    <row r="7736" spans="1:5" ht="20" customHeight="1">
      <c r="A7736" s="19" t="s">
        <v>13424</v>
      </c>
      <c r="B7736" s="20" t="s">
        <v>13425</v>
      </c>
      <c r="C7736" s="21" t="s">
        <v>296</v>
      </c>
      <c r="D7736" s="22">
        <v>11</v>
      </c>
      <c r="E7736" s="23"/>
    </row>
    <row r="7737" spans="1:5" ht="20" customHeight="1">
      <c r="A7737" s="19" t="s">
        <v>13426</v>
      </c>
      <c r="B7737" s="20" t="s">
        <v>13425</v>
      </c>
      <c r="C7737" s="21" t="s">
        <v>296</v>
      </c>
      <c r="D7737" s="22">
        <v>11</v>
      </c>
      <c r="E7737" s="23"/>
    </row>
    <row r="7738" spans="1:5" ht="20" customHeight="1">
      <c r="A7738" s="19" t="s">
        <v>13427</v>
      </c>
      <c r="B7738" s="20" t="s">
        <v>13425</v>
      </c>
      <c r="C7738" s="21" t="s">
        <v>296</v>
      </c>
      <c r="D7738" s="22">
        <v>11</v>
      </c>
      <c r="E7738" s="23"/>
    </row>
    <row r="7739" spans="1:5" ht="20" customHeight="1">
      <c r="A7739" s="19" t="s">
        <v>13428</v>
      </c>
      <c r="B7739" s="20" t="s">
        <v>13429</v>
      </c>
      <c r="C7739" s="21" t="s">
        <v>345</v>
      </c>
      <c r="D7739" s="22">
        <v>66</v>
      </c>
      <c r="E7739" s="23"/>
    </row>
    <row r="7740" spans="1:5" ht="20" customHeight="1">
      <c r="A7740" s="19" t="s">
        <v>13430</v>
      </c>
      <c r="B7740" s="20" t="s">
        <v>13431</v>
      </c>
      <c r="C7740" s="21" t="s">
        <v>296</v>
      </c>
      <c r="D7740" s="22">
        <v>21</v>
      </c>
      <c r="E7740" s="23"/>
    </row>
    <row r="7741" spans="1:5" ht="20" customHeight="1">
      <c r="A7741" s="19" t="s">
        <v>13432</v>
      </c>
      <c r="B7741" s="20" t="s">
        <v>13433</v>
      </c>
      <c r="C7741" s="21" t="s">
        <v>345</v>
      </c>
      <c r="D7741" s="22">
        <v>65</v>
      </c>
      <c r="E7741" s="23"/>
    </row>
    <row r="7742" spans="1:5" ht="20" customHeight="1">
      <c r="A7742" s="19" t="s">
        <v>13434</v>
      </c>
      <c r="B7742" s="20" t="s">
        <v>13433</v>
      </c>
      <c r="C7742" s="21" t="s">
        <v>345</v>
      </c>
      <c r="D7742" s="22">
        <v>65</v>
      </c>
      <c r="E7742" s="23"/>
    </row>
    <row r="7743" spans="1:5" ht="20" customHeight="1">
      <c r="A7743" s="19" t="s">
        <v>13435</v>
      </c>
      <c r="B7743" s="20" t="s">
        <v>13436</v>
      </c>
      <c r="C7743" s="21" t="s">
        <v>345</v>
      </c>
      <c r="D7743" s="22">
        <v>66</v>
      </c>
      <c r="E7743" s="23"/>
    </row>
    <row r="7744" spans="1:5" ht="20" customHeight="1">
      <c r="A7744" s="19" t="s">
        <v>13437</v>
      </c>
      <c r="B7744" s="20" t="s">
        <v>13438</v>
      </c>
      <c r="C7744" s="21" t="s">
        <v>296</v>
      </c>
      <c r="D7744" s="22">
        <v>36</v>
      </c>
      <c r="E7744" s="23"/>
    </row>
    <row r="7745" spans="1:5" ht="20" customHeight="1">
      <c r="A7745" s="19" t="s">
        <v>13439</v>
      </c>
      <c r="B7745" s="20" t="s">
        <v>13440</v>
      </c>
      <c r="C7745" s="21" t="s">
        <v>296</v>
      </c>
      <c r="D7745" s="22">
        <v>33</v>
      </c>
      <c r="E7745" s="23"/>
    </row>
    <row r="7746" spans="1:5" ht="20" customHeight="1">
      <c r="A7746" s="19" t="s">
        <v>13441</v>
      </c>
      <c r="B7746" s="20" t="s">
        <v>13442</v>
      </c>
      <c r="C7746" s="21" t="s">
        <v>296</v>
      </c>
      <c r="D7746" s="22">
        <v>28</v>
      </c>
      <c r="E7746" s="23"/>
    </row>
    <row r="7747" spans="1:5" ht="20" customHeight="1">
      <c r="A7747" s="19" t="s">
        <v>13443</v>
      </c>
      <c r="B7747" s="20" t="s">
        <v>13442</v>
      </c>
      <c r="C7747" s="21" t="s">
        <v>296</v>
      </c>
      <c r="D7747" s="22">
        <v>28</v>
      </c>
      <c r="E7747" s="23"/>
    </row>
    <row r="7748" spans="1:5" ht="20" customHeight="1">
      <c r="A7748" s="19" t="s">
        <v>13444</v>
      </c>
      <c r="B7748" s="20" t="s">
        <v>13445</v>
      </c>
      <c r="C7748" s="21" t="s">
        <v>345</v>
      </c>
      <c r="D7748" s="22">
        <v>66</v>
      </c>
      <c r="E7748" s="23"/>
    </row>
    <row r="7749" spans="1:5" ht="20" customHeight="1">
      <c r="A7749" s="19" t="s">
        <v>13446</v>
      </c>
      <c r="B7749" s="20" t="s">
        <v>13447</v>
      </c>
      <c r="C7749" s="21" t="s">
        <v>296</v>
      </c>
      <c r="D7749" s="22">
        <v>8</v>
      </c>
      <c r="E7749" s="23"/>
    </row>
    <row r="7750" spans="1:5" ht="20" customHeight="1">
      <c r="A7750" s="19" t="s">
        <v>13448</v>
      </c>
      <c r="B7750" s="20" t="s">
        <v>13447</v>
      </c>
      <c r="C7750" s="21" t="s">
        <v>296</v>
      </c>
      <c r="D7750" s="22">
        <v>8</v>
      </c>
      <c r="E7750" s="23"/>
    </row>
    <row r="7751" spans="1:5" ht="20" customHeight="1">
      <c r="A7751" s="19" t="s">
        <v>13449</v>
      </c>
      <c r="B7751" s="20" t="s">
        <v>13450</v>
      </c>
      <c r="C7751" s="21" t="s">
        <v>296</v>
      </c>
      <c r="D7751" s="22">
        <v>52</v>
      </c>
      <c r="E7751" s="23"/>
    </row>
    <row r="7752" spans="1:5" ht="20" customHeight="1">
      <c r="A7752" s="19" t="s">
        <v>13451</v>
      </c>
      <c r="B7752" s="20" t="s">
        <v>13452</v>
      </c>
      <c r="C7752" s="21" t="s">
        <v>296</v>
      </c>
      <c r="D7752" s="22">
        <v>41</v>
      </c>
      <c r="E7752" s="23"/>
    </row>
    <row r="7753" spans="1:5" ht="20" customHeight="1">
      <c r="A7753" s="19" t="s">
        <v>13453</v>
      </c>
      <c r="B7753" s="20" t="s">
        <v>13452</v>
      </c>
      <c r="C7753" s="21" t="s">
        <v>296</v>
      </c>
      <c r="D7753" s="22">
        <v>41</v>
      </c>
      <c r="E7753" s="23"/>
    </row>
    <row r="7754" spans="1:5" ht="20" customHeight="1">
      <c r="A7754" s="19" t="s">
        <v>13454</v>
      </c>
      <c r="B7754" s="20" t="s">
        <v>13455</v>
      </c>
      <c r="C7754" s="21" t="s">
        <v>296</v>
      </c>
      <c r="D7754" s="22">
        <v>12</v>
      </c>
      <c r="E7754" s="23"/>
    </row>
    <row r="7755" spans="1:5" ht="20" customHeight="1">
      <c r="A7755" s="19" t="s">
        <v>13456</v>
      </c>
      <c r="B7755" s="20" t="s">
        <v>13457</v>
      </c>
      <c r="C7755" s="21" t="s">
        <v>345</v>
      </c>
      <c r="D7755" s="22">
        <v>66</v>
      </c>
      <c r="E7755" s="23"/>
    </row>
    <row r="7756" spans="1:5" ht="20" customHeight="1">
      <c r="A7756" s="19" t="s">
        <v>13458</v>
      </c>
      <c r="B7756" s="20" t="s">
        <v>13457</v>
      </c>
      <c r="C7756" s="21" t="s">
        <v>345</v>
      </c>
      <c r="D7756" s="22">
        <v>66</v>
      </c>
      <c r="E7756" s="23"/>
    </row>
    <row r="7757" spans="1:5" ht="20" customHeight="1">
      <c r="A7757" s="19" t="s">
        <v>13459</v>
      </c>
      <c r="B7757" s="20" t="s">
        <v>13460</v>
      </c>
      <c r="C7757" s="21" t="s">
        <v>345</v>
      </c>
      <c r="D7757" s="22">
        <v>67</v>
      </c>
      <c r="E7757" s="23"/>
    </row>
    <row r="7758" spans="1:5" ht="20" customHeight="1">
      <c r="A7758" s="19" t="s">
        <v>13461</v>
      </c>
      <c r="B7758" s="20" t="s">
        <v>13462</v>
      </c>
      <c r="C7758" s="21" t="s">
        <v>296</v>
      </c>
      <c r="D7758" s="22">
        <v>29</v>
      </c>
      <c r="E7758" s="23"/>
    </row>
    <row r="7759" spans="1:5" ht="20" customHeight="1">
      <c r="A7759" s="19" t="s">
        <v>13463</v>
      </c>
      <c r="B7759" s="20" t="s">
        <v>13462</v>
      </c>
      <c r="C7759" s="21" t="s">
        <v>296</v>
      </c>
      <c r="D7759" s="22">
        <v>29</v>
      </c>
      <c r="E7759" s="23"/>
    </row>
    <row r="7760" spans="1:5" ht="20" customHeight="1">
      <c r="A7760" s="19" t="s">
        <v>13464</v>
      </c>
      <c r="B7760" s="20" t="s">
        <v>13465</v>
      </c>
      <c r="C7760" s="21" t="s">
        <v>296</v>
      </c>
      <c r="D7760" s="22">
        <v>42</v>
      </c>
      <c r="E7760" s="23"/>
    </row>
    <row r="7761" spans="1:5" ht="20" customHeight="1">
      <c r="A7761" s="19" t="s">
        <v>13466</v>
      </c>
      <c r="B7761" s="20" t="s">
        <v>13467</v>
      </c>
      <c r="C7761" s="21" t="s">
        <v>296</v>
      </c>
      <c r="D7761" s="22">
        <v>30</v>
      </c>
      <c r="E7761" s="23"/>
    </row>
    <row r="7762" spans="1:5" ht="20" customHeight="1">
      <c r="A7762" s="19" t="s">
        <v>13468</v>
      </c>
      <c r="B7762" s="20" t="s">
        <v>13469</v>
      </c>
      <c r="C7762" s="21" t="s">
        <v>345</v>
      </c>
      <c r="D7762" s="22">
        <v>66</v>
      </c>
      <c r="E7762" s="23"/>
    </row>
    <row r="7763" spans="1:5" ht="20" customHeight="1">
      <c r="A7763" s="19" t="s">
        <v>13470</v>
      </c>
      <c r="B7763" s="20" t="s">
        <v>13471</v>
      </c>
      <c r="C7763" s="21" t="s">
        <v>345</v>
      </c>
      <c r="D7763" s="22">
        <v>65</v>
      </c>
      <c r="E7763" s="23"/>
    </row>
    <row r="7764" spans="1:5" ht="20" customHeight="1">
      <c r="A7764" s="19" t="s">
        <v>13472</v>
      </c>
      <c r="B7764" s="20" t="s">
        <v>13473</v>
      </c>
      <c r="C7764" s="21" t="s">
        <v>296</v>
      </c>
      <c r="D7764" s="22">
        <v>22</v>
      </c>
      <c r="E7764" s="23"/>
    </row>
    <row r="7765" spans="1:5" ht="20" customHeight="1">
      <c r="A7765" s="19" t="s">
        <v>13474</v>
      </c>
      <c r="B7765" s="20" t="s">
        <v>13475</v>
      </c>
      <c r="C7765" s="21" t="s">
        <v>345</v>
      </c>
      <c r="D7765" s="22">
        <v>66</v>
      </c>
      <c r="E7765" s="23"/>
    </row>
    <row r="7766" spans="1:5" ht="20" customHeight="1">
      <c r="A7766" s="19" t="s">
        <v>13476</v>
      </c>
      <c r="B7766" s="20" t="s">
        <v>13477</v>
      </c>
      <c r="C7766" s="21" t="s">
        <v>296</v>
      </c>
      <c r="D7766" s="22">
        <v>16</v>
      </c>
      <c r="E7766" s="23"/>
    </row>
    <row r="7767" spans="1:5" ht="20" customHeight="1">
      <c r="A7767" s="19" t="s">
        <v>13478</v>
      </c>
      <c r="B7767" s="20" t="s">
        <v>13479</v>
      </c>
      <c r="C7767" s="21" t="s">
        <v>345</v>
      </c>
      <c r="D7767" s="22">
        <v>66</v>
      </c>
      <c r="E7767" s="23"/>
    </row>
    <row r="7768" spans="1:5" ht="20" customHeight="1">
      <c r="A7768" s="19" t="s">
        <v>13480</v>
      </c>
      <c r="B7768" s="20" t="s">
        <v>13481</v>
      </c>
      <c r="C7768" s="21" t="s">
        <v>296</v>
      </c>
      <c r="D7768" s="22">
        <v>60</v>
      </c>
      <c r="E7768" s="23"/>
    </row>
    <row r="7769" spans="1:5" ht="20" customHeight="1">
      <c r="A7769" s="19" t="s">
        <v>13482</v>
      </c>
      <c r="B7769" s="20" t="s">
        <v>13483</v>
      </c>
      <c r="C7769" s="21" t="s">
        <v>345</v>
      </c>
      <c r="D7769" s="22">
        <v>67</v>
      </c>
      <c r="E7769" s="23"/>
    </row>
    <row r="7770" spans="1:5" ht="20" customHeight="1">
      <c r="A7770" s="19" t="s">
        <v>13484</v>
      </c>
      <c r="B7770" s="20" t="s">
        <v>13485</v>
      </c>
      <c r="C7770" s="21" t="s">
        <v>345</v>
      </c>
      <c r="D7770" s="22">
        <v>66</v>
      </c>
      <c r="E7770" s="23"/>
    </row>
    <row r="7771" spans="1:5" ht="20" customHeight="1">
      <c r="A7771" s="19" t="s">
        <v>13486</v>
      </c>
      <c r="B7771" s="20" t="s">
        <v>13487</v>
      </c>
      <c r="C7771" s="21" t="s">
        <v>345</v>
      </c>
      <c r="D7771" s="22">
        <v>64</v>
      </c>
      <c r="E7771" s="23"/>
    </row>
    <row r="7772" spans="1:5" ht="20" customHeight="1">
      <c r="A7772" s="19" t="s">
        <v>13488</v>
      </c>
      <c r="B7772" s="20" t="s">
        <v>13489</v>
      </c>
      <c r="C7772" s="21" t="s">
        <v>345</v>
      </c>
      <c r="D7772" s="22">
        <v>66</v>
      </c>
      <c r="E7772" s="23"/>
    </row>
    <row r="7773" spans="1:5" ht="20" customHeight="1">
      <c r="A7773" s="19" t="s">
        <v>13490</v>
      </c>
      <c r="B7773" s="20" t="s">
        <v>13491</v>
      </c>
      <c r="C7773" s="21" t="s">
        <v>296</v>
      </c>
      <c r="D7773" s="22">
        <v>23</v>
      </c>
      <c r="E7773" s="23"/>
    </row>
    <row r="7774" spans="1:5" ht="20" customHeight="1">
      <c r="A7774" s="19" t="s">
        <v>13492</v>
      </c>
      <c r="B7774" s="20" t="s">
        <v>13491</v>
      </c>
      <c r="C7774" s="21" t="s">
        <v>296</v>
      </c>
      <c r="D7774" s="22">
        <v>23</v>
      </c>
      <c r="E7774" s="23"/>
    </row>
    <row r="7775" spans="1:5" ht="20" customHeight="1">
      <c r="A7775" s="19" t="s">
        <v>13493</v>
      </c>
      <c r="B7775" s="20" t="s">
        <v>13494</v>
      </c>
      <c r="C7775" s="21" t="s">
        <v>296</v>
      </c>
      <c r="D7775" s="22">
        <v>17</v>
      </c>
      <c r="E7775" s="23"/>
    </row>
    <row r="7776" spans="1:5" ht="20" customHeight="1">
      <c r="A7776" s="19" t="s">
        <v>13495</v>
      </c>
      <c r="B7776" s="20" t="s">
        <v>13496</v>
      </c>
      <c r="C7776" s="21" t="s">
        <v>296</v>
      </c>
      <c r="D7776" s="22">
        <v>61</v>
      </c>
      <c r="E7776" s="23"/>
    </row>
    <row r="7777" spans="1:5" ht="20" customHeight="1">
      <c r="A7777" s="19" t="s">
        <v>13497</v>
      </c>
      <c r="B7777" s="20" t="s">
        <v>13498</v>
      </c>
      <c r="C7777" s="21" t="s">
        <v>345</v>
      </c>
      <c r="D7777" s="22">
        <v>65</v>
      </c>
      <c r="E7777" s="23"/>
    </row>
    <row r="7778" spans="1:5" ht="20" customHeight="1">
      <c r="A7778" s="19" t="s">
        <v>13499</v>
      </c>
      <c r="B7778" s="20" t="s">
        <v>13500</v>
      </c>
      <c r="C7778" s="21" t="s">
        <v>345</v>
      </c>
      <c r="D7778" s="22">
        <v>66</v>
      </c>
      <c r="E7778" s="23"/>
    </row>
    <row r="7779" spans="1:5" ht="20" customHeight="1">
      <c r="A7779" s="19" t="s">
        <v>13501</v>
      </c>
      <c r="B7779" s="20" t="s">
        <v>13502</v>
      </c>
      <c r="C7779" s="21" t="s">
        <v>345</v>
      </c>
      <c r="D7779" s="22">
        <v>66</v>
      </c>
      <c r="E7779" s="23"/>
    </row>
    <row r="7780" spans="1:5" ht="20" customHeight="1">
      <c r="A7780" s="19" t="s">
        <v>13503</v>
      </c>
      <c r="B7780" s="20" t="s">
        <v>13504</v>
      </c>
      <c r="C7780" s="21" t="s">
        <v>345</v>
      </c>
      <c r="D7780" s="22">
        <v>66</v>
      </c>
      <c r="E7780" s="23"/>
    </row>
    <row r="7781" spans="1:5" ht="20" customHeight="1">
      <c r="A7781" s="19" t="s">
        <v>13505</v>
      </c>
      <c r="B7781" s="20" t="s">
        <v>13506</v>
      </c>
      <c r="C7781" s="21" t="s">
        <v>345</v>
      </c>
      <c r="D7781" s="22">
        <v>67</v>
      </c>
      <c r="E7781" s="23"/>
    </row>
    <row r="7782" spans="1:5" ht="20" customHeight="1">
      <c r="A7782" s="19" t="s">
        <v>13507</v>
      </c>
      <c r="B7782" s="20" t="s">
        <v>13508</v>
      </c>
      <c r="C7782" s="21" t="s">
        <v>345</v>
      </c>
      <c r="D7782" s="22">
        <v>66</v>
      </c>
      <c r="E7782" s="23"/>
    </row>
    <row r="7783" spans="1:5" ht="20" customHeight="1">
      <c r="A7783" s="19" t="s">
        <v>13509</v>
      </c>
      <c r="B7783" s="20" t="s">
        <v>13510</v>
      </c>
      <c r="C7783" s="21" t="s">
        <v>345</v>
      </c>
      <c r="D7783" s="22">
        <v>65</v>
      </c>
      <c r="E7783" s="23"/>
    </row>
    <row r="7784" spans="1:5" ht="20" customHeight="1">
      <c r="A7784" s="19" t="s">
        <v>13511</v>
      </c>
      <c r="B7784" s="20" t="s">
        <v>13512</v>
      </c>
      <c r="C7784" s="21" t="s">
        <v>345</v>
      </c>
      <c r="D7784" s="22">
        <v>66</v>
      </c>
      <c r="E7784" s="23"/>
    </row>
    <row r="7785" spans="1:5" ht="20" customHeight="1">
      <c r="A7785" s="19" t="s">
        <v>13513</v>
      </c>
      <c r="B7785" s="20" t="s">
        <v>13514</v>
      </c>
      <c r="C7785" s="21" t="s">
        <v>345</v>
      </c>
      <c r="D7785" s="22">
        <v>66</v>
      </c>
      <c r="E7785" s="23"/>
    </row>
    <row r="7786" spans="1:5" ht="20" customHeight="1">
      <c r="A7786" s="19" t="s">
        <v>13515</v>
      </c>
      <c r="B7786" s="20" t="s">
        <v>13516</v>
      </c>
      <c r="C7786" s="21" t="s">
        <v>345</v>
      </c>
      <c r="D7786" s="22">
        <v>66</v>
      </c>
      <c r="E7786" s="23"/>
    </row>
    <row r="7787" spans="1:5" ht="20" customHeight="1">
      <c r="A7787" s="19" t="s">
        <v>13517</v>
      </c>
      <c r="B7787" s="20" t="s">
        <v>13518</v>
      </c>
      <c r="C7787" s="21" t="s">
        <v>345</v>
      </c>
      <c r="D7787" s="22">
        <v>67</v>
      </c>
      <c r="E7787" s="23"/>
    </row>
    <row r="7788" spans="1:5" ht="20" customHeight="1">
      <c r="A7788" s="19" t="s">
        <v>13519</v>
      </c>
      <c r="B7788" s="20" t="s">
        <v>13520</v>
      </c>
      <c r="C7788" s="21" t="s">
        <v>296</v>
      </c>
      <c r="D7788" s="22">
        <v>55</v>
      </c>
      <c r="E7788" s="23"/>
    </row>
    <row r="7789" spans="1:5" ht="20" customHeight="1">
      <c r="A7789" s="19" t="s">
        <v>13521</v>
      </c>
      <c r="B7789" s="20" t="s">
        <v>13522</v>
      </c>
      <c r="C7789" s="21" t="s">
        <v>345</v>
      </c>
      <c r="D7789" s="22">
        <v>66</v>
      </c>
      <c r="E7789" s="23"/>
    </row>
    <row r="7790" spans="1:5" ht="20" customHeight="1">
      <c r="A7790" s="19" t="s">
        <v>13523</v>
      </c>
      <c r="B7790" s="20" t="s">
        <v>13524</v>
      </c>
      <c r="C7790" s="21" t="s">
        <v>296</v>
      </c>
      <c r="D7790" s="22">
        <v>14</v>
      </c>
      <c r="E7790" s="23"/>
    </row>
    <row r="7791" spans="1:5" ht="20" customHeight="1">
      <c r="A7791" s="19" t="s">
        <v>13525</v>
      </c>
      <c r="B7791" s="20" t="s">
        <v>13526</v>
      </c>
      <c r="C7791" s="21" t="s">
        <v>345</v>
      </c>
      <c r="D7791" s="22">
        <v>65</v>
      </c>
      <c r="E7791" s="23"/>
    </row>
    <row r="7792" spans="1:5" ht="20" customHeight="1">
      <c r="A7792" s="19" t="s">
        <v>13527</v>
      </c>
      <c r="B7792" s="20" t="s">
        <v>13528</v>
      </c>
      <c r="C7792" s="21" t="s">
        <v>345</v>
      </c>
      <c r="D7792" s="22">
        <v>66</v>
      </c>
      <c r="E7792" s="23"/>
    </row>
    <row r="7793" spans="1:5" ht="20" customHeight="1">
      <c r="A7793" s="19" t="s">
        <v>13529</v>
      </c>
      <c r="B7793" s="20" t="s">
        <v>13530</v>
      </c>
      <c r="C7793" s="21" t="s">
        <v>139</v>
      </c>
      <c r="D7793" s="22">
        <v>63</v>
      </c>
      <c r="E7793" s="23"/>
    </row>
    <row r="7794" spans="1:5" ht="20" customHeight="1">
      <c r="A7794" s="19" t="s">
        <v>13531</v>
      </c>
      <c r="B7794" s="20" t="s">
        <v>13532</v>
      </c>
      <c r="C7794" s="21" t="s">
        <v>345</v>
      </c>
      <c r="D7794" s="22">
        <v>66</v>
      </c>
      <c r="E7794" s="23"/>
    </row>
    <row r="7795" spans="1:5" ht="20" customHeight="1">
      <c r="A7795" s="19" t="s">
        <v>13533</v>
      </c>
      <c r="B7795" s="24">
        <v>100</v>
      </c>
      <c r="C7795" s="21" t="s">
        <v>345</v>
      </c>
      <c r="D7795" s="22">
        <v>67</v>
      </c>
      <c r="E7795" s="23"/>
    </row>
    <row r="7796" spans="1:5" ht="20" customHeight="1">
      <c r="A7796" s="19" t="s">
        <v>13534</v>
      </c>
      <c r="B7796" s="20" t="s">
        <v>13535</v>
      </c>
      <c r="C7796" s="21" t="s">
        <v>345</v>
      </c>
      <c r="D7796" s="22">
        <v>66</v>
      </c>
      <c r="E7796" s="23"/>
    </row>
    <row r="7797" spans="1:5" ht="20" customHeight="1">
      <c r="A7797" s="19" t="s">
        <v>13536</v>
      </c>
      <c r="B7797" s="20" t="s">
        <v>13537</v>
      </c>
      <c r="C7797" s="21" t="s">
        <v>296</v>
      </c>
      <c r="D7797" s="22">
        <v>35</v>
      </c>
      <c r="E7797" s="23"/>
    </row>
    <row r="7798" spans="1:5" ht="20" customHeight="1">
      <c r="A7798" s="19" t="s">
        <v>13538</v>
      </c>
      <c r="B7798" s="20" t="s">
        <v>13539</v>
      </c>
      <c r="C7798" s="21" t="s">
        <v>296</v>
      </c>
      <c r="D7798" s="22">
        <v>32</v>
      </c>
      <c r="E7798" s="23"/>
    </row>
    <row r="7799" spans="1:5" ht="20" customHeight="1">
      <c r="A7799" s="19" t="s">
        <v>13540</v>
      </c>
      <c r="B7799" s="20" t="s">
        <v>13541</v>
      </c>
      <c r="C7799" s="21" t="s">
        <v>296</v>
      </c>
      <c r="D7799" s="22">
        <v>51</v>
      </c>
      <c r="E7799" s="23"/>
    </row>
    <row r="7800" spans="1:5" ht="20" customHeight="1">
      <c r="A7800" s="19" t="s">
        <v>13542</v>
      </c>
      <c r="B7800" s="20" t="s">
        <v>13543</v>
      </c>
      <c r="C7800" s="21" t="s">
        <v>296</v>
      </c>
      <c r="D7800" s="22">
        <v>41</v>
      </c>
      <c r="E7800" s="23"/>
    </row>
    <row r="7801" spans="1:5" ht="20" customHeight="1">
      <c r="A7801" s="19" t="s">
        <v>13544</v>
      </c>
      <c r="B7801" s="20" t="s">
        <v>13543</v>
      </c>
      <c r="C7801" s="21" t="s">
        <v>296</v>
      </c>
      <c r="D7801" s="22">
        <v>41</v>
      </c>
      <c r="E7801" s="23"/>
    </row>
    <row r="7802" spans="1:5" ht="20" customHeight="1">
      <c r="A7802" s="19" t="s">
        <v>13545</v>
      </c>
      <c r="B7802" s="20" t="s">
        <v>13546</v>
      </c>
      <c r="C7802" s="21" t="s">
        <v>296</v>
      </c>
      <c r="D7802" s="22">
        <v>29</v>
      </c>
      <c r="E7802" s="23"/>
    </row>
    <row r="7803" spans="1:5" ht="20" customHeight="1">
      <c r="A7803" s="19" t="s">
        <v>13547</v>
      </c>
      <c r="B7803" s="20" t="s">
        <v>13548</v>
      </c>
      <c r="C7803" s="21" t="s">
        <v>345</v>
      </c>
      <c r="D7803" s="22">
        <v>66</v>
      </c>
      <c r="E7803" s="23"/>
    </row>
    <row r="7804" spans="1:5" ht="20" customHeight="1">
      <c r="A7804" s="19" t="s">
        <v>13549</v>
      </c>
      <c r="B7804" s="20" t="s">
        <v>13550</v>
      </c>
      <c r="C7804" s="21" t="s">
        <v>345</v>
      </c>
      <c r="D7804" s="22">
        <v>65</v>
      </c>
      <c r="E7804" s="23"/>
    </row>
    <row r="7805" spans="1:5" ht="20" customHeight="1">
      <c r="A7805" s="19" t="s">
        <v>13551</v>
      </c>
      <c r="B7805" s="20" t="s">
        <v>13552</v>
      </c>
      <c r="C7805" s="21" t="s">
        <v>345</v>
      </c>
      <c r="D7805" s="22">
        <v>66</v>
      </c>
      <c r="E7805" s="23"/>
    </row>
    <row r="7806" spans="1:5" ht="20" customHeight="1">
      <c r="A7806" s="19" t="s">
        <v>13553</v>
      </c>
      <c r="B7806" s="20" t="s">
        <v>13554</v>
      </c>
      <c r="C7806" s="21" t="s">
        <v>345</v>
      </c>
      <c r="D7806" s="22">
        <v>66</v>
      </c>
      <c r="E7806" s="23"/>
    </row>
    <row r="7807" spans="1:5" ht="20" customHeight="1">
      <c r="A7807" s="19" t="s">
        <v>13555</v>
      </c>
      <c r="B7807" s="20" t="s">
        <v>13556</v>
      </c>
      <c r="C7807" s="21" t="s">
        <v>345</v>
      </c>
      <c r="D7807" s="22">
        <v>66</v>
      </c>
      <c r="E7807" s="23"/>
    </row>
    <row r="7808" spans="1:5" ht="20" customHeight="1">
      <c r="A7808" s="19" t="s">
        <v>13557</v>
      </c>
      <c r="B7808" s="20" t="s">
        <v>13558</v>
      </c>
      <c r="C7808" s="21" t="s">
        <v>345</v>
      </c>
      <c r="D7808" s="22">
        <v>64</v>
      </c>
      <c r="E7808" s="23"/>
    </row>
    <row r="7809" spans="1:5" ht="20" customHeight="1">
      <c r="A7809" s="19" t="s">
        <v>13559</v>
      </c>
      <c r="B7809" s="20" t="s">
        <v>13560</v>
      </c>
      <c r="C7809" s="21" t="s">
        <v>296</v>
      </c>
      <c r="D7809" s="22">
        <v>58</v>
      </c>
      <c r="E7809" s="23"/>
    </row>
    <row r="7810" spans="1:5" ht="20" customHeight="1">
      <c r="A7810" s="19" t="s">
        <v>13561</v>
      </c>
      <c r="B7810" s="20" t="s">
        <v>13562</v>
      </c>
      <c r="C7810" s="21" t="s">
        <v>345</v>
      </c>
      <c r="D7810" s="22">
        <v>66</v>
      </c>
      <c r="E7810" s="23"/>
    </row>
    <row r="7811" spans="1:5" ht="20" customHeight="1">
      <c r="A7811" s="19" t="s">
        <v>13563</v>
      </c>
      <c r="B7811" s="20" t="s">
        <v>13564</v>
      </c>
      <c r="C7811" s="21" t="s">
        <v>345</v>
      </c>
      <c r="D7811" s="22">
        <v>65</v>
      </c>
      <c r="E7811" s="23"/>
    </row>
    <row r="7812" spans="1:5" ht="20" customHeight="1">
      <c r="A7812" s="19" t="s">
        <v>13565</v>
      </c>
      <c r="B7812" s="20" t="s">
        <v>13566</v>
      </c>
      <c r="C7812" s="21" t="s">
        <v>296</v>
      </c>
      <c r="D7812" s="22">
        <v>24</v>
      </c>
      <c r="E7812" s="23"/>
    </row>
    <row r="7813" spans="1:5" ht="20" customHeight="1">
      <c r="A7813" s="19" t="s">
        <v>13567</v>
      </c>
      <c r="B7813" s="20" t="s">
        <v>13568</v>
      </c>
      <c r="C7813" s="21" t="s">
        <v>345</v>
      </c>
      <c r="D7813" s="22">
        <v>66</v>
      </c>
      <c r="E7813" s="23"/>
    </row>
    <row r="7814" spans="1:5" ht="20" customHeight="1">
      <c r="A7814" s="19" t="s">
        <v>13569</v>
      </c>
      <c r="B7814" s="20" t="s">
        <v>13570</v>
      </c>
      <c r="C7814" s="21" t="s">
        <v>345</v>
      </c>
      <c r="D7814" s="22">
        <v>66</v>
      </c>
      <c r="E7814" s="23"/>
    </row>
    <row r="7815" spans="1:5" ht="20" customHeight="1">
      <c r="A7815" s="19" t="s">
        <v>13571</v>
      </c>
      <c r="B7815" s="20" t="s">
        <v>13572</v>
      </c>
      <c r="C7815" s="21" t="s">
        <v>345</v>
      </c>
      <c r="D7815" s="22">
        <v>66</v>
      </c>
      <c r="E7815" s="23"/>
    </row>
    <row r="7816" spans="1:5" ht="20" customHeight="1">
      <c r="A7816" s="19" t="s">
        <v>13573</v>
      </c>
      <c r="B7816" s="20" t="s">
        <v>13574</v>
      </c>
      <c r="C7816" s="21" t="s">
        <v>296</v>
      </c>
      <c r="D7816" s="22">
        <v>42</v>
      </c>
      <c r="E7816" s="23"/>
    </row>
    <row r="7817" spans="1:5" ht="20" customHeight="1">
      <c r="A7817" s="19" t="s">
        <v>13575</v>
      </c>
      <c r="B7817" s="20" t="s">
        <v>13574</v>
      </c>
      <c r="C7817" s="21" t="s">
        <v>296</v>
      </c>
      <c r="D7817" s="22">
        <v>42</v>
      </c>
      <c r="E7817" s="23"/>
    </row>
    <row r="7818" spans="1:5" ht="20" customHeight="1">
      <c r="A7818" s="19" t="s">
        <v>13576</v>
      </c>
      <c r="B7818" s="20" t="s">
        <v>13577</v>
      </c>
      <c r="C7818" s="21" t="s">
        <v>296</v>
      </c>
      <c r="D7818" s="22">
        <v>3</v>
      </c>
      <c r="E7818" s="23"/>
    </row>
    <row r="7819" spans="1:5" ht="20" customHeight="1">
      <c r="A7819" s="19" t="s">
        <v>13578</v>
      </c>
      <c r="B7819" s="20" t="s">
        <v>13577</v>
      </c>
      <c r="C7819" s="21" t="s">
        <v>296</v>
      </c>
      <c r="D7819" s="22">
        <v>3</v>
      </c>
      <c r="E7819" s="23"/>
    </row>
    <row r="7820" spans="1:5" ht="20" customHeight="1">
      <c r="A7820" s="19" t="s">
        <v>13579</v>
      </c>
      <c r="B7820" s="20" t="s">
        <v>13580</v>
      </c>
      <c r="C7820" s="21" t="s">
        <v>345</v>
      </c>
      <c r="D7820" s="22">
        <v>66</v>
      </c>
      <c r="E7820" s="23"/>
    </row>
    <row r="7821" spans="1:5" ht="20" customHeight="1">
      <c r="A7821" s="19" t="s">
        <v>13581</v>
      </c>
      <c r="B7821" s="20" t="s">
        <v>13582</v>
      </c>
      <c r="C7821" s="21" t="s">
        <v>345</v>
      </c>
      <c r="D7821" s="22">
        <v>65</v>
      </c>
      <c r="E7821" s="23"/>
    </row>
    <row r="7822" spans="1:5" ht="20" customHeight="1">
      <c r="A7822" s="19" t="s">
        <v>13583</v>
      </c>
      <c r="B7822" s="20" t="s">
        <v>13584</v>
      </c>
      <c r="C7822" s="21" t="s">
        <v>345</v>
      </c>
      <c r="D7822" s="22">
        <v>66</v>
      </c>
      <c r="E7822" s="23"/>
    </row>
    <row r="7823" spans="1:5" ht="20" customHeight="1">
      <c r="A7823" s="19" t="s">
        <v>13585</v>
      </c>
      <c r="B7823" s="20" t="s">
        <v>13586</v>
      </c>
      <c r="C7823" s="21" t="s">
        <v>296</v>
      </c>
      <c r="D7823" s="22">
        <v>43</v>
      </c>
      <c r="E7823" s="23"/>
    </row>
    <row r="7824" spans="1:5" ht="20" customHeight="1">
      <c r="A7824" s="19" t="s">
        <v>13587</v>
      </c>
      <c r="B7824" s="20" t="s">
        <v>13588</v>
      </c>
      <c r="C7824" s="21" t="s">
        <v>296</v>
      </c>
      <c r="D7824" s="22">
        <v>4</v>
      </c>
      <c r="E7824" s="23"/>
    </row>
    <row r="7825" spans="1:5" ht="20" customHeight="1">
      <c r="A7825" s="19" t="s">
        <v>13589</v>
      </c>
      <c r="B7825" s="20" t="s">
        <v>13590</v>
      </c>
      <c r="C7825" s="21" t="s">
        <v>345</v>
      </c>
      <c r="D7825" s="22">
        <v>66</v>
      </c>
      <c r="E7825" s="23"/>
    </row>
    <row r="7826" spans="1:5" ht="20" customHeight="1">
      <c r="A7826" s="19" t="s">
        <v>13591</v>
      </c>
      <c r="B7826" s="20" t="s">
        <v>13592</v>
      </c>
      <c r="C7826" s="21" t="s">
        <v>296</v>
      </c>
      <c r="D7826" s="22">
        <v>48</v>
      </c>
      <c r="E7826" s="23"/>
    </row>
    <row r="7827" spans="1:5" ht="20" customHeight="1">
      <c r="A7827" s="19" t="s">
        <v>13593</v>
      </c>
      <c r="B7827" s="20" t="s">
        <v>13594</v>
      </c>
      <c r="C7827" s="21" t="s">
        <v>296</v>
      </c>
      <c r="D7827" s="22">
        <v>47</v>
      </c>
      <c r="E7827" s="23"/>
    </row>
    <row r="7828" spans="1:5" ht="20" customHeight="1">
      <c r="A7828" s="19" t="s">
        <v>13595</v>
      </c>
      <c r="B7828" s="20" t="s">
        <v>13594</v>
      </c>
      <c r="C7828" s="21" t="s">
        <v>296</v>
      </c>
      <c r="D7828" s="22">
        <v>47</v>
      </c>
      <c r="E7828" s="23"/>
    </row>
    <row r="7829" spans="1:5" ht="20" customHeight="1">
      <c r="A7829" s="19" t="s">
        <v>13596</v>
      </c>
      <c r="B7829" s="20" t="s">
        <v>13597</v>
      </c>
      <c r="C7829" s="21" t="s">
        <v>345</v>
      </c>
      <c r="D7829" s="22">
        <v>66</v>
      </c>
      <c r="E7829" s="23"/>
    </row>
    <row r="7830" spans="1:5" ht="20" customHeight="1">
      <c r="A7830" s="19" t="s">
        <v>13598</v>
      </c>
      <c r="B7830" s="20" t="s">
        <v>13599</v>
      </c>
      <c r="C7830" s="21" t="s">
        <v>296</v>
      </c>
      <c r="D7830" s="22">
        <v>46</v>
      </c>
      <c r="E7830" s="23"/>
    </row>
    <row r="7831" spans="1:5" ht="20" customHeight="1">
      <c r="A7831" s="19" t="s">
        <v>13600</v>
      </c>
      <c r="B7831" s="20" t="s">
        <v>13599</v>
      </c>
      <c r="C7831" s="21" t="s">
        <v>296</v>
      </c>
      <c r="D7831" s="22">
        <v>46</v>
      </c>
      <c r="E7831" s="23"/>
    </row>
    <row r="7832" spans="1:5" ht="20" customHeight="1">
      <c r="A7832" s="19" t="s">
        <v>13601</v>
      </c>
      <c r="B7832" s="20" t="s">
        <v>13602</v>
      </c>
      <c r="C7832" s="21" t="s">
        <v>345</v>
      </c>
      <c r="D7832" s="22">
        <v>66</v>
      </c>
      <c r="E7832" s="23"/>
    </row>
    <row r="7833" spans="1:5" ht="20" customHeight="1">
      <c r="A7833" s="19" t="s">
        <v>13603</v>
      </c>
      <c r="B7833" s="20" t="s">
        <v>13604</v>
      </c>
      <c r="C7833" s="21" t="s">
        <v>345</v>
      </c>
      <c r="D7833" s="22">
        <v>65</v>
      </c>
      <c r="E7833" s="23"/>
    </row>
    <row r="7834" spans="1:5" ht="20" customHeight="1">
      <c r="A7834" s="19" t="s">
        <v>13605</v>
      </c>
      <c r="B7834" s="20" t="s">
        <v>13606</v>
      </c>
      <c r="C7834" s="21" t="s">
        <v>345</v>
      </c>
      <c r="D7834" s="22">
        <v>66</v>
      </c>
      <c r="E7834" s="23"/>
    </row>
    <row r="7835" spans="1:5" ht="20" customHeight="1">
      <c r="A7835" s="19" t="s">
        <v>13607</v>
      </c>
      <c r="B7835" s="20" t="s">
        <v>13608</v>
      </c>
      <c r="C7835" s="21" t="s">
        <v>139</v>
      </c>
      <c r="D7835" s="22">
        <v>63</v>
      </c>
      <c r="E7835" s="23"/>
    </row>
    <row r="7836" spans="1:5" ht="20" customHeight="1">
      <c r="A7836" s="19" t="s">
        <v>13609</v>
      </c>
      <c r="B7836" s="20" t="s">
        <v>13610</v>
      </c>
      <c r="C7836" s="21" t="s">
        <v>296</v>
      </c>
      <c r="D7836" s="22">
        <v>37</v>
      </c>
      <c r="E7836" s="23"/>
    </row>
    <row r="7837" spans="1:5" ht="20" customHeight="1">
      <c r="A7837" s="19" t="s">
        <v>13611</v>
      </c>
      <c r="B7837" s="20" t="s">
        <v>13612</v>
      </c>
      <c r="C7837" s="21" t="s">
        <v>345</v>
      </c>
      <c r="D7837" s="22">
        <v>66</v>
      </c>
      <c r="E7837" s="23"/>
    </row>
    <row r="7838" spans="1:5" ht="20" customHeight="1">
      <c r="A7838" s="19" t="s">
        <v>13613</v>
      </c>
      <c r="B7838" s="20" t="s">
        <v>13614</v>
      </c>
      <c r="C7838" s="21" t="s">
        <v>296</v>
      </c>
      <c r="D7838" s="22">
        <v>45</v>
      </c>
      <c r="E7838" s="23"/>
    </row>
    <row r="7839" spans="1:5" ht="20" customHeight="1">
      <c r="A7839" s="19" t="s">
        <v>13615</v>
      </c>
      <c r="B7839" s="20" t="s">
        <v>13614</v>
      </c>
      <c r="C7839" s="21" t="s">
        <v>296</v>
      </c>
      <c r="D7839" s="22">
        <v>45</v>
      </c>
      <c r="E7839" s="23"/>
    </row>
    <row r="7840" spans="1:5" ht="20" customHeight="1">
      <c r="A7840" s="19" t="s">
        <v>13616</v>
      </c>
      <c r="B7840" s="20" t="s">
        <v>13617</v>
      </c>
      <c r="C7840" s="21" t="s">
        <v>345</v>
      </c>
      <c r="D7840" s="22">
        <v>66</v>
      </c>
      <c r="E7840" s="23"/>
    </row>
    <row r="7841" spans="1:5" ht="20" customHeight="1">
      <c r="A7841" s="19" t="s">
        <v>13618</v>
      </c>
      <c r="B7841" s="20" t="s">
        <v>13619</v>
      </c>
      <c r="C7841" s="21" t="s">
        <v>296</v>
      </c>
      <c r="D7841" s="22">
        <v>8</v>
      </c>
      <c r="E7841" s="23"/>
    </row>
    <row r="7842" spans="1:5" ht="20" customHeight="1">
      <c r="A7842" s="19" t="s">
        <v>13620</v>
      </c>
      <c r="B7842" s="20" t="s">
        <v>13621</v>
      </c>
      <c r="C7842" s="21" t="s">
        <v>345</v>
      </c>
      <c r="D7842" s="22">
        <v>66</v>
      </c>
      <c r="E7842" s="23"/>
    </row>
    <row r="7843" spans="1:5" ht="20" customHeight="1">
      <c r="A7843" s="19" t="s">
        <v>13622</v>
      </c>
      <c r="B7843" s="20" t="s">
        <v>13623</v>
      </c>
      <c r="C7843" s="21" t="s">
        <v>296</v>
      </c>
      <c r="D7843" s="22">
        <v>54</v>
      </c>
      <c r="E7843" s="23"/>
    </row>
    <row r="7844" spans="1:5" ht="20" customHeight="1">
      <c r="A7844" s="19" t="s">
        <v>13624</v>
      </c>
      <c r="B7844" s="20" t="s">
        <v>13625</v>
      </c>
      <c r="C7844" s="21" t="s">
        <v>345</v>
      </c>
      <c r="D7844" s="22">
        <v>65</v>
      </c>
      <c r="E7844" s="23"/>
    </row>
    <row r="7845" spans="1:5" ht="20" customHeight="1">
      <c r="A7845" s="19" t="s">
        <v>13626</v>
      </c>
      <c r="B7845" s="20" t="s">
        <v>13627</v>
      </c>
      <c r="C7845" s="21" t="s">
        <v>296</v>
      </c>
      <c r="D7845" s="22">
        <v>13</v>
      </c>
      <c r="E7845" s="23"/>
    </row>
    <row r="7846" spans="1:5" ht="20" customHeight="1">
      <c r="A7846" s="19" t="s">
        <v>13628</v>
      </c>
      <c r="B7846" s="20" t="s">
        <v>13629</v>
      </c>
      <c r="C7846" s="21" t="s">
        <v>345</v>
      </c>
      <c r="D7846" s="22">
        <v>66</v>
      </c>
      <c r="E7846" s="23"/>
    </row>
    <row r="7847" spans="1:5" ht="20" customHeight="1">
      <c r="A7847" s="19" t="s">
        <v>13630</v>
      </c>
      <c r="B7847" s="20" t="s">
        <v>13631</v>
      </c>
      <c r="C7847" s="21" t="s">
        <v>345</v>
      </c>
      <c r="D7847" s="22">
        <v>66</v>
      </c>
      <c r="E7847" s="23"/>
    </row>
    <row r="7848" spans="1:5" ht="20" customHeight="1">
      <c r="A7848" s="19" t="s">
        <v>13632</v>
      </c>
      <c r="B7848" s="20" t="s">
        <v>13633</v>
      </c>
      <c r="C7848" s="21" t="s">
        <v>345</v>
      </c>
      <c r="D7848" s="22">
        <v>66</v>
      </c>
      <c r="E7848" s="23"/>
    </row>
    <row r="7849" spans="1:5" ht="20" customHeight="1">
      <c r="A7849" s="19" t="s">
        <v>13634</v>
      </c>
      <c r="B7849" s="20" t="s">
        <v>13635</v>
      </c>
      <c r="C7849" s="21" t="s">
        <v>345</v>
      </c>
      <c r="D7849" s="22">
        <v>64</v>
      </c>
      <c r="E7849" s="23"/>
    </row>
    <row r="7850" spans="1:5" ht="20" customHeight="1">
      <c r="A7850" s="19" t="s">
        <v>13636</v>
      </c>
      <c r="B7850" s="20" t="s">
        <v>13637</v>
      </c>
      <c r="C7850" s="21" t="s">
        <v>345</v>
      </c>
      <c r="D7850" s="22">
        <v>67</v>
      </c>
      <c r="E7850" s="23"/>
    </row>
    <row r="7851" spans="1:5" ht="20" customHeight="1">
      <c r="A7851" s="19" t="s">
        <v>13638</v>
      </c>
      <c r="B7851" s="20" t="s">
        <v>13639</v>
      </c>
      <c r="C7851" s="21" t="s">
        <v>345</v>
      </c>
      <c r="D7851" s="22">
        <v>66</v>
      </c>
      <c r="E7851" s="23"/>
    </row>
    <row r="7852" spans="1:5" ht="20" customHeight="1">
      <c r="A7852" s="19" t="s">
        <v>13640</v>
      </c>
      <c r="B7852" s="20" t="s">
        <v>13641</v>
      </c>
      <c r="C7852" s="21" t="s">
        <v>345</v>
      </c>
      <c r="D7852" s="22">
        <v>65</v>
      </c>
      <c r="E7852" s="23"/>
    </row>
    <row r="7853" spans="1:5" ht="20" customHeight="1">
      <c r="A7853" s="19" t="s">
        <v>13642</v>
      </c>
      <c r="B7853" s="20" t="s">
        <v>13643</v>
      </c>
      <c r="C7853" s="21" t="s">
        <v>296</v>
      </c>
      <c r="D7853" s="22">
        <v>18</v>
      </c>
      <c r="E7853" s="23"/>
    </row>
    <row r="7854" spans="1:5" ht="20" customHeight="1">
      <c r="A7854" s="19" t="s">
        <v>13644</v>
      </c>
      <c r="B7854" s="20" t="s">
        <v>13645</v>
      </c>
      <c r="C7854" s="21" t="s">
        <v>296</v>
      </c>
      <c r="D7854" s="22">
        <v>62</v>
      </c>
      <c r="E7854" s="23"/>
    </row>
    <row r="7855" spans="1:5" ht="20" customHeight="1">
      <c r="A7855" s="19" t="s">
        <v>13646</v>
      </c>
      <c r="B7855" s="20" t="s">
        <v>13647</v>
      </c>
      <c r="C7855" s="21" t="s">
        <v>345</v>
      </c>
      <c r="D7855" s="22">
        <v>66</v>
      </c>
      <c r="E7855" s="23"/>
    </row>
    <row r="7856" spans="1:5" ht="20" customHeight="1">
      <c r="A7856" s="19" t="s">
        <v>13648</v>
      </c>
      <c r="B7856" s="24">
        <v>100</v>
      </c>
      <c r="C7856" s="21" t="s">
        <v>345</v>
      </c>
      <c r="D7856" s="22">
        <v>66</v>
      </c>
      <c r="E7856" s="23"/>
    </row>
    <row r="7857" spans="1:5" ht="20" customHeight="1">
      <c r="A7857" s="19" t="s">
        <v>13649</v>
      </c>
      <c r="B7857" s="20" t="s">
        <v>13650</v>
      </c>
      <c r="C7857" s="21" t="s">
        <v>296</v>
      </c>
      <c r="D7857" s="22">
        <v>56</v>
      </c>
      <c r="E7857" s="23"/>
    </row>
    <row r="7858" spans="1:5" ht="20" customHeight="1">
      <c r="A7858" s="19" t="s">
        <v>13651</v>
      </c>
      <c r="B7858" s="20" t="s">
        <v>13652</v>
      </c>
      <c r="C7858" s="21" t="s">
        <v>345</v>
      </c>
      <c r="D7858" s="22">
        <v>66</v>
      </c>
      <c r="E7858" s="23"/>
    </row>
    <row r="7859" spans="1:5" ht="20" customHeight="1">
      <c r="A7859" s="19" t="s">
        <v>13653</v>
      </c>
      <c r="B7859" s="20" t="s">
        <v>13654</v>
      </c>
      <c r="C7859" s="21" t="s">
        <v>296</v>
      </c>
      <c r="D7859" s="22">
        <v>36</v>
      </c>
      <c r="E7859" s="23"/>
    </row>
    <row r="7860" spans="1:5" ht="20" customHeight="1">
      <c r="A7860" s="19" t="s">
        <v>13655</v>
      </c>
      <c r="B7860" s="20" t="s">
        <v>13654</v>
      </c>
      <c r="C7860" s="21" t="s">
        <v>296</v>
      </c>
      <c r="D7860" s="22">
        <v>36</v>
      </c>
      <c r="E7860" s="23"/>
    </row>
    <row r="7861" spans="1:5" ht="20" customHeight="1">
      <c r="A7861" s="19" t="s">
        <v>13656</v>
      </c>
      <c r="B7861" s="20" t="s">
        <v>13657</v>
      </c>
      <c r="C7861" s="21" t="s">
        <v>296</v>
      </c>
      <c r="D7861" s="22">
        <v>33</v>
      </c>
      <c r="E7861" s="23"/>
    </row>
    <row r="7862" spans="1:5" ht="20" customHeight="1">
      <c r="A7862" s="19" t="s">
        <v>13658</v>
      </c>
      <c r="B7862" s="20" t="s">
        <v>13659</v>
      </c>
      <c r="C7862" s="21" t="s">
        <v>296</v>
      </c>
      <c r="D7862" s="22">
        <v>30</v>
      </c>
      <c r="E7862" s="23"/>
    </row>
    <row r="7863" spans="1:5" ht="20" customHeight="1">
      <c r="A7863" s="19" t="s">
        <v>13660</v>
      </c>
      <c r="B7863" s="24">
        <v>100</v>
      </c>
      <c r="C7863" s="21" t="s">
        <v>345</v>
      </c>
      <c r="D7863" s="22">
        <v>66</v>
      </c>
      <c r="E7863" s="23"/>
    </row>
    <row r="7864" spans="1:5" ht="20" customHeight="1">
      <c r="A7864" s="19" t="s">
        <v>13661</v>
      </c>
      <c r="B7864" s="20" t="s">
        <v>13662</v>
      </c>
      <c r="C7864" s="21" t="s">
        <v>345</v>
      </c>
      <c r="D7864" s="22">
        <v>65</v>
      </c>
      <c r="E7864" s="23"/>
    </row>
    <row r="7865" spans="1:5" ht="20" customHeight="1">
      <c r="A7865" s="19" t="s">
        <v>13663</v>
      </c>
      <c r="B7865" s="20" t="s">
        <v>13664</v>
      </c>
      <c r="C7865" s="21" t="s">
        <v>345</v>
      </c>
      <c r="D7865" s="22">
        <v>66</v>
      </c>
      <c r="E7865" s="23"/>
    </row>
    <row r="7866" spans="1:5" ht="20" customHeight="1">
      <c r="A7866" s="19" t="s">
        <v>13665</v>
      </c>
      <c r="B7866" s="20" t="s">
        <v>13666</v>
      </c>
      <c r="C7866" s="21" t="s">
        <v>296</v>
      </c>
      <c r="D7866" s="22">
        <v>25</v>
      </c>
      <c r="E7866" s="23"/>
    </row>
    <row r="7867" spans="1:5" ht="20" customHeight="1">
      <c r="A7867" s="19" t="s">
        <v>13667</v>
      </c>
      <c r="B7867" s="24">
        <v>100</v>
      </c>
      <c r="C7867" s="21" t="s">
        <v>345</v>
      </c>
      <c r="D7867" s="22">
        <v>66</v>
      </c>
      <c r="E7867" s="23"/>
    </row>
    <row r="7868" spans="1:5" ht="20" customHeight="1">
      <c r="A7868" s="19" t="s">
        <v>13668</v>
      </c>
      <c r="B7868" s="20" t="s">
        <v>13669</v>
      </c>
      <c r="C7868" s="21" t="s">
        <v>296</v>
      </c>
      <c r="D7868" s="22">
        <v>44</v>
      </c>
      <c r="E7868" s="23"/>
    </row>
    <row r="7869" spans="1:5" ht="20" customHeight="1">
      <c r="A7869" s="19" t="s">
        <v>13670</v>
      </c>
      <c r="B7869" s="20" t="s">
        <v>13669</v>
      </c>
      <c r="C7869" s="21" t="s">
        <v>296</v>
      </c>
      <c r="D7869" s="22">
        <v>44</v>
      </c>
      <c r="E7869" s="23"/>
    </row>
    <row r="7870" spans="1:5" ht="20" customHeight="1">
      <c r="A7870" s="19" t="s">
        <v>13671</v>
      </c>
      <c r="B7870" s="20" t="s">
        <v>13672</v>
      </c>
      <c r="C7870" s="21" t="s">
        <v>296</v>
      </c>
      <c r="D7870" s="22">
        <v>5</v>
      </c>
      <c r="E7870" s="23"/>
    </row>
    <row r="7871" spans="1:5" ht="20" customHeight="1">
      <c r="A7871" s="19" t="s">
        <v>13673</v>
      </c>
      <c r="B7871" s="20" t="s">
        <v>13674</v>
      </c>
      <c r="C7871" s="21" t="s">
        <v>345</v>
      </c>
      <c r="D7871" s="22">
        <v>67</v>
      </c>
      <c r="E7871" s="23"/>
    </row>
    <row r="7872" spans="1:5" ht="20" customHeight="1">
      <c r="A7872" s="19" t="s">
        <v>13675</v>
      </c>
      <c r="B7872" s="20" t="s">
        <v>13676</v>
      </c>
      <c r="C7872" s="21" t="s">
        <v>296</v>
      </c>
      <c r="D7872" s="22">
        <v>49</v>
      </c>
      <c r="E7872" s="23"/>
    </row>
    <row r="7873" spans="1:5" ht="20" customHeight="1">
      <c r="A7873" s="19" t="s">
        <v>13677</v>
      </c>
      <c r="B7873" s="20" t="s">
        <v>13678</v>
      </c>
      <c r="C7873" s="21" t="s">
        <v>345</v>
      </c>
      <c r="D7873" s="22">
        <v>66</v>
      </c>
      <c r="E7873" s="23"/>
    </row>
    <row r="7874" spans="1:5" ht="20" customHeight="1">
      <c r="A7874" s="19" t="s">
        <v>13679</v>
      </c>
      <c r="B7874" s="20" t="s">
        <v>13680</v>
      </c>
      <c r="C7874" s="21" t="s">
        <v>296</v>
      </c>
      <c r="D7874" s="22">
        <v>38</v>
      </c>
      <c r="E7874" s="23"/>
    </row>
    <row r="7875" spans="1:5" ht="20" customHeight="1">
      <c r="A7875" s="19" t="s">
        <v>13681</v>
      </c>
      <c r="B7875" s="20" t="s">
        <v>13682</v>
      </c>
      <c r="C7875" s="21" t="s">
        <v>296</v>
      </c>
      <c r="D7875" s="22">
        <v>9</v>
      </c>
      <c r="E7875" s="23"/>
    </row>
    <row r="7876" spans="1:5" ht="20" customHeight="1">
      <c r="A7876" s="19" t="s">
        <v>13683</v>
      </c>
      <c r="B7876" s="20" t="s">
        <v>13684</v>
      </c>
      <c r="C7876" s="21" t="s">
        <v>345</v>
      </c>
      <c r="D7876" s="22">
        <v>66</v>
      </c>
      <c r="E7876" s="23"/>
    </row>
    <row r="7877" spans="1:5" ht="20" customHeight="1">
      <c r="A7877" s="19" t="s">
        <v>13685</v>
      </c>
      <c r="B7877" s="20" t="s">
        <v>13686</v>
      </c>
      <c r="C7877" s="21" t="s">
        <v>345</v>
      </c>
      <c r="D7877" s="22">
        <v>65</v>
      </c>
      <c r="E7877" s="23"/>
    </row>
    <row r="7878" spans="1:5" ht="20" customHeight="1">
      <c r="A7878" s="19" t="s">
        <v>13687</v>
      </c>
      <c r="B7878" s="24">
        <v>100</v>
      </c>
      <c r="C7878" s="21" t="s">
        <v>345</v>
      </c>
      <c r="D7878" s="22">
        <v>66</v>
      </c>
      <c r="E7878" s="23"/>
    </row>
    <row r="7879" spans="1:5" ht="20" customHeight="1">
      <c r="A7879" s="19" t="s">
        <v>13688</v>
      </c>
      <c r="B7879" s="20" t="s">
        <v>13689</v>
      </c>
      <c r="C7879" s="21" t="s">
        <v>296</v>
      </c>
      <c r="D7879" s="22">
        <v>19</v>
      </c>
      <c r="E7879" s="23"/>
    </row>
    <row r="7880" spans="1:5" ht="20" customHeight="1">
      <c r="A7880" s="19" t="s">
        <v>13690</v>
      </c>
      <c r="B7880" s="20" t="s">
        <v>13691</v>
      </c>
      <c r="C7880" s="21" t="s">
        <v>139</v>
      </c>
      <c r="D7880" s="22">
        <v>63</v>
      </c>
      <c r="E7880" s="23"/>
    </row>
    <row r="7881" spans="1:5" ht="20" customHeight="1">
      <c r="A7881" s="19" t="s">
        <v>13692</v>
      </c>
      <c r="B7881" s="20" t="s">
        <v>13693</v>
      </c>
      <c r="C7881" s="21" t="s">
        <v>296</v>
      </c>
      <c r="D7881" s="22">
        <v>34</v>
      </c>
      <c r="E7881" s="23"/>
    </row>
    <row r="7882" spans="1:5" ht="20" customHeight="1">
      <c r="A7882" s="19" t="s">
        <v>13694</v>
      </c>
      <c r="B7882" s="20" t="s">
        <v>13695</v>
      </c>
      <c r="C7882" s="21" t="s">
        <v>296</v>
      </c>
      <c r="D7882" s="22">
        <v>31</v>
      </c>
      <c r="E7882" s="23"/>
    </row>
    <row r="7883" spans="1:5" ht="20" customHeight="1">
      <c r="A7883" s="19" t="s">
        <v>13696</v>
      </c>
      <c r="B7883" s="20" t="s">
        <v>13697</v>
      </c>
      <c r="C7883" s="21" t="s">
        <v>345</v>
      </c>
      <c r="D7883" s="22">
        <v>66</v>
      </c>
      <c r="E7883" s="23"/>
    </row>
    <row r="7884" spans="1:5" ht="20" customHeight="1">
      <c r="A7884" s="19" t="s">
        <v>13698</v>
      </c>
      <c r="B7884" s="20" t="s">
        <v>13699</v>
      </c>
      <c r="C7884" s="21" t="s">
        <v>296</v>
      </c>
      <c r="D7884" s="22">
        <v>26</v>
      </c>
      <c r="E7884" s="23"/>
    </row>
    <row r="7885" spans="1:5" ht="20" customHeight="1">
      <c r="A7885" s="19" t="s">
        <v>13700</v>
      </c>
      <c r="B7885" s="20" t="s">
        <v>13701</v>
      </c>
      <c r="C7885" s="21" t="s">
        <v>296</v>
      </c>
      <c r="D7885" s="22">
        <v>6</v>
      </c>
      <c r="E7885" s="23"/>
    </row>
    <row r="7886" spans="1:5" ht="20" customHeight="1">
      <c r="A7886" s="19" t="s">
        <v>13702</v>
      </c>
      <c r="B7886" s="20" t="s">
        <v>13703</v>
      </c>
      <c r="C7886" s="21" t="s">
        <v>296</v>
      </c>
      <c r="D7886" s="22">
        <v>50</v>
      </c>
      <c r="E7886" s="23"/>
    </row>
    <row r="7887" spans="1:5" ht="20" customHeight="1">
      <c r="A7887" s="19" t="s">
        <v>13704</v>
      </c>
      <c r="B7887" s="20" t="s">
        <v>13705</v>
      </c>
      <c r="C7887" s="21" t="s">
        <v>296</v>
      </c>
      <c r="D7887" s="22">
        <v>39</v>
      </c>
      <c r="E7887" s="23"/>
    </row>
    <row r="7888" spans="1:5" ht="20" customHeight="1">
      <c r="A7888" s="19" t="s">
        <v>13706</v>
      </c>
      <c r="B7888" s="20" t="s">
        <v>13707</v>
      </c>
      <c r="C7888" s="21" t="s">
        <v>296</v>
      </c>
      <c r="D7888" s="22">
        <v>10</v>
      </c>
      <c r="E7888" s="23"/>
    </row>
    <row r="7889" spans="1:5" ht="20" customHeight="1">
      <c r="A7889" s="19" t="s">
        <v>13708</v>
      </c>
      <c r="B7889" s="20" t="s">
        <v>13709</v>
      </c>
      <c r="C7889" s="21" t="s">
        <v>345</v>
      </c>
      <c r="D7889" s="22">
        <v>66</v>
      </c>
      <c r="E7889" s="23"/>
    </row>
    <row r="7890" spans="1:5" ht="20" customHeight="1">
      <c r="A7890" s="19" t="s">
        <v>13710</v>
      </c>
      <c r="B7890" s="20" t="s">
        <v>13711</v>
      </c>
      <c r="C7890" s="21" t="s">
        <v>296</v>
      </c>
      <c r="D7890" s="22">
        <v>27</v>
      </c>
      <c r="E7890" s="23"/>
    </row>
    <row r="7891" spans="1:5" ht="20" customHeight="1">
      <c r="A7891" s="19" t="s">
        <v>13712</v>
      </c>
      <c r="B7891" s="20" t="s">
        <v>13713</v>
      </c>
      <c r="C7891" s="21" t="s">
        <v>296</v>
      </c>
      <c r="D7891" s="22">
        <v>7</v>
      </c>
      <c r="E7891" s="23"/>
    </row>
    <row r="7892" spans="1:5" ht="20" customHeight="1">
      <c r="A7892" s="19" t="s">
        <v>13714</v>
      </c>
      <c r="B7892" s="20" t="s">
        <v>13713</v>
      </c>
      <c r="C7892" s="21" t="s">
        <v>296</v>
      </c>
      <c r="D7892" s="22">
        <v>7</v>
      </c>
      <c r="E7892" s="23"/>
    </row>
    <row r="7893" spans="1:5" ht="20" customHeight="1">
      <c r="A7893" s="19" t="s">
        <v>13715</v>
      </c>
      <c r="B7893" s="20" t="s">
        <v>13716</v>
      </c>
      <c r="C7893" s="21" t="s">
        <v>296</v>
      </c>
      <c r="D7893" s="22">
        <v>40</v>
      </c>
      <c r="E7893" s="23"/>
    </row>
    <row r="7894" spans="1:5" ht="20" customHeight="1">
      <c r="A7894" s="19" t="s">
        <v>13717</v>
      </c>
      <c r="B7894" s="20" t="s">
        <v>13718</v>
      </c>
      <c r="C7894" s="21" t="s">
        <v>296</v>
      </c>
      <c r="D7894" s="22">
        <v>28</v>
      </c>
      <c r="E7894" s="23"/>
    </row>
    <row r="7895" spans="1:5" ht="20" customHeight="1">
      <c r="A7895" s="19" t="s">
        <v>13719</v>
      </c>
      <c r="B7895" s="20" t="s">
        <v>13720</v>
      </c>
      <c r="C7895" s="21" t="s">
        <v>296</v>
      </c>
      <c r="D7895" s="22">
        <v>53</v>
      </c>
      <c r="E7895" s="23"/>
    </row>
    <row r="7896" spans="1:5" ht="20" customHeight="1">
      <c r="A7896" s="19" t="s">
        <v>13721</v>
      </c>
      <c r="B7896" s="20" t="s">
        <v>13722</v>
      </c>
      <c r="C7896" s="21" t="s">
        <v>296</v>
      </c>
      <c r="D7896" s="22">
        <v>12</v>
      </c>
      <c r="E7896" s="23"/>
    </row>
    <row r="7897" spans="1:5" ht="20" customHeight="1">
      <c r="A7897" s="19" t="s">
        <v>13723</v>
      </c>
      <c r="B7897" s="20" t="s">
        <v>13724</v>
      </c>
      <c r="C7897" s="21" t="s">
        <v>139</v>
      </c>
      <c r="D7897" s="22">
        <v>63</v>
      </c>
      <c r="E7897" s="23"/>
    </row>
    <row r="7898" spans="1:5" ht="32" customHeight="1">
      <c r="A7898" s="19" t="s">
        <v>13725</v>
      </c>
      <c r="B7898" s="20" t="s">
        <v>13726</v>
      </c>
      <c r="C7898" s="21" t="s">
        <v>296</v>
      </c>
      <c r="D7898" s="22">
        <v>17</v>
      </c>
      <c r="E7898" s="23"/>
    </row>
    <row r="7899" spans="1:5" ht="20" customHeight="1">
      <c r="A7899" s="19" t="s">
        <v>13727</v>
      </c>
      <c r="B7899" s="24">
        <v>100</v>
      </c>
      <c r="C7899" s="21" t="s">
        <v>296</v>
      </c>
      <c r="D7899" s="22">
        <v>61</v>
      </c>
      <c r="E7899" s="23"/>
    </row>
    <row r="7900" spans="1:5" ht="20" customHeight="1">
      <c r="A7900" s="19" t="s">
        <v>13728</v>
      </c>
      <c r="B7900" s="20" t="s">
        <v>13729</v>
      </c>
      <c r="C7900" s="21" t="s">
        <v>296</v>
      </c>
      <c r="D7900" s="22">
        <v>55</v>
      </c>
      <c r="E7900" s="23"/>
    </row>
    <row r="7901" spans="1:5" ht="20" customHeight="1">
      <c r="A7901" s="19" t="s">
        <v>13730</v>
      </c>
      <c r="B7901" s="20" t="s">
        <v>13731</v>
      </c>
      <c r="C7901" s="21" t="s">
        <v>296</v>
      </c>
      <c r="D7901" s="22">
        <v>35</v>
      </c>
      <c r="E7901" s="23"/>
    </row>
    <row r="7902" spans="1:5" ht="20" customHeight="1">
      <c r="A7902" s="19" t="s">
        <v>13732</v>
      </c>
      <c r="B7902" s="20" t="s">
        <v>13733</v>
      </c>
      <c r="C7902" s="21" t="s">
        <v>296</v>
      </c>
      <c r="D7902" s="22">
        <v>32</v>
      </c>
      <c r="E7902" s="23"/>
    </row>
    <row r="7903" spans="1:5" ht="20" customHeight="1">
      <c r="A7903" s="19" t="s">
        <v>13734</v>
      </c>
      <c r="B7903" s="20" t="s">
        <v>13735</v>
      </c>
      <c r="C7903" s="21" t="s">
        <v>296</v>
      </c>
      <c r="D7903" s="22">
        <v>29</v>
      </c>
      <c r="E7903" s="23"/>
    </row>
    <row r="7904" spans="1:5" ht="20" customHeight="1">
      <c r="A7904" s="19" t="s">
        <v>13736</v>
      </c>
      <c r="B7904" s="20" t="s">
        <v>13737</v>
      </c>
      <c r="C7904" s="21" t="s">
        <v>296</v>
      </c>
      <c r="D7904" s="22">
        <v>24</v>
      </c>
      <c r="E7904" s="23"/>
    </row>
    <row r="7905" spans="1:5" ht="20" customHeight="1">
      <c r="A7905" s="19" t="s">
        <v>13738</v>
      </c>
      <c r="B7905" s="20" t="s">
        <v>13739</v>
      </c>
      <c r="C7905" s="21" t="s">
        <v>296</v>
      </c>
      <c r="D7905" s="22">
        <v>43</v>
      </c>
      <c r="E7905" s="23"/>
    </row>
    <row r="7906" spans="1:5" ht="32" customHeight="1">
      <c r="A7906" s="19" t="s">
        <v>13740</v>
      </c>
      <c r="B7906" s="20" t="s">
        <v>13741</v>
      </c>
      <c r="C7906" s="21" t="s">
        <v>296</v>
      </c>
      <c r="D7906" s="22">
        <v>4</v>
      </c>
      <c r="E7906" s="23"/>
    </row>
    <row r="7907" spans="1:5" ht="20" customHeight="1">
      <c r="A7907" s="19" t="s">
        <v>13742</v>
      </c>
      <c r="B7907" s="20" t="s">
        <v>13743</v>
      </c>
      <c r="C7907" s="21" t="s">
        <v>296</v>
      </c>
      <c r="D7907" s="22">
        <v>37</v>
      </c>
      <c r="E7907" s="23"/>
    </row>
    <row r="7908" spans="1:5" ht="20" customHeight="1">
      <c r="A7908" s="19" t="s">
        <v>13744</v>
      </c>
      <c r="B7908" s="20" t="s">
        <v>13745</v>
      </c>
      <c r="C7908" s="21" t="s">
        <v>296</v>
      </c>
      <c r="D7908" s="22">
        <v>8</v>
      </c>
      <c r="E7908" s="23"/>
    </row>
    <row r="7909" spans="1:5" ht="20" customHeight="1">
      <c r="A7909" s="19" t="s">
        <v>13746</v>
      </c>
      <c r="B7909" s="20" t="s">
        <v>13747</v>
      </c>
      <c r="C7909" s="21" t="s">
        <v>296</v>
      </c>
      <c r="D7909" s="22">
        <v>18</v>
      </c>
      <c r="E7909" s="23"/>
    </row>
    <row r="7910" spans="1:5" ht="20" customHeight="1">
      <c r="A7910" s="19" t="s">
        <v>13748</v>
      </c>
      <c r="B7910" s="20" t="s">
        <v>13749</v>
      </c>
      <c r="C7910" s="21" t="s">
        <v>296</v>
      </c>
      <c r="D7910" s="22">
        <v>33</v>
      </c>
      <c r="E7910" s="23"/>
    </row>
    <row r="7911" spans="1:5" ht="20" customHeight="1">
      <c r="A7911" s="19" t="s">
        <v>13750</v>
      </c>
      <c r="B7911" s="20" t="s">
        <v>13751</v>
      </c>
      <c r="C7911" s="21" t="s">
        <v>296</v>
      </c>
      <c r="D7911" s="22">
        <v>30</v>
      </c>
      <c r="E7911" s="23"/>
    </row>
    <row r="7912" spans="1:5" ht="20" customHeight="1">
      <c r="A7912" s="19" t="s">
        <v>13752</v>
      </c>
      <c r="B7912" s="20" t="s">
        <v>13753</v>
      </c>
      <c r="C7912" s="21" t="s">
        <v>296</v>
      </c>
      <c r="D7912" s="22">
        <v>25</v>
      </c>
      <c r="E7912" s="23"/>
    </row>
    <row r="7913" spans="1:5" ht="20" customHeight="1">
      <c r="A7913" s="19" t="s">
        <v>13754</v>
      </c>
      <c r="B7913" s="20" t="s">
        <v>13755</v>
      </c>
      <c r="C7913" s="21" t="s">
        <v>296</v>
      </c>
      <c r="D7913" s="22">
        <v>5</v>
      </c>
      <c r="E7913" s="23"/>
    </row>
    <row r="7914" spans="1:5" ht="20" customHeight="1">
      <c r="A7914" s="19" t="s">
        <v>13756</v>
      </c>
      <c r="B7914" s="20" t="s">
        <v>13757</v>
      </c>
      <c r="C7914" s="21" t="s">
        <v>296</v>
      </c>
      <c r="D7914" s="22">
        <v>49</v>
      </c>
      <c r="E7914" s="23"/>
    </row>
    <row r="7915" spans="1:5" ht="20" customHeight="1">
      <c r="A7915" s="19" t="s">
        <v>13758</v>
      </c>
      <c r="B7915" s="20" t="s">
        <v>13759</v>
      </c>
      <c r="C7915" s="21" t="s">
        <v>296</v>
      </c>
      <c r="D7915" s="22">
        <v>38</v>
      </c>
      <c r="E7915" s="23"/>
    </row>
    <row r="7916" spans="1:5" ht="20" customHeight="1">
      <c r="A7916" s="19" t="s">
        <v>13760</v>
      </c>
      <c r="B7916" s="20" t="s">
        <v>13761</v>
      </c>
      <c r="C7916" s="21" t="s">
        <v>296</v>
      </c>
      <c r="D7916" s="22">
        <v>9</v>
      </c>
      <c r="E7916" s="23"/>
    </row>
    <row r="7917" spans="1:5" ht="20" customHeight="1">
      <c r="A7917" s="19" t="s">
        <v>39</v>
      </c>
      <c r="B7917" s="20" t="s">
        <v>43</v>
      </c>
      <c r="C7917" s="21" t="s">
        <v>296</v>
      </c>
      <c r="D7917" s="22">
        <v>26</v>
      </c>
      <c r="E7917" s="23"/>
    </row>
    <row r="7918" spans="1:5" ht="20" customHeight="1">
      <c r="A7918" s="19" t="s">
        <v>13762</v>
      </c>
      <c r="B7918" s="20" t="s">
        <v>13763</v>
      </c>
      <c r="C7918" s="21" t="s">
        <v>296</v>
      </c>
      <c r="D7918" s="22">
        <v>6</v>
      </c>
      <c r="E7918" s="23"/>
    </row>
    <row r="7919" spans="1:5" ht="20" customHeight="1">
      <c r="A7919" s="19" t="s">
        <v>13764</v>
      </c>
      <c r="B7919" s="20" t="s">
        <v>13765</v>
      </c>
      <c r="C7919" s="21" t="s">
        <v>296</v>
      </c>
      <c r="D7919" s="22">
        <v>39</v>
      </c>
      <c r="E7919" s="23"/>
    </row>
    <row r="7920" spans="1:5" ht="20" customHeight="1">
      <c r="A7920" s="19" t="s">
        <v>13766</v>
      </c>
      <c r="B7920" s="20" t="s">
        <v>13767</v>
      </c>
      <c r="C7920" s="21" t="s">
        <v>296</v>
      </c>
      <c r="D7920" s="22">
        <v>27</v>
      </c>
      <c r="E7920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200-000000000000}">
  <sheetPr>
    <pageSetUpPr fitToPage="1"/>
  </sheetPr>
  <dimension ref="A1:E254"/>
  <sheetViews>
    <sheetView showGridLines="0" workbookViewId="0">
      <pane xSplit="1" ySplit="2" topLeftCell="B220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2" width="16.33203125" style="11" customWidth="1"/>
    <col min="3" max="3" width="20" style="11" customWidth="1"/>
    <col min="4" max="6" width="16.33203125" style="11" customWidth="1"/>
    <col min="7" max="16384" width="16.33203125" style="11"/>
  </cols>
  <sheetData>
    <row r="1" spans="1:5" ht="27.75" customHeight="1">
      <c r="A1" s="41" t="s">
        <v>13768</v>
      </c>
      <c r="B1" s="41"/>
      <c r="C1" s="41"/>
      <c r="D1" s="41"/>
      <c r="E1" s="41"/>
    </row>
    <row r="2" spans="1:5" ht="20.25" customHeight="1">
      <c r="A2" s="12" t="s">
        <v>13769</v>
      </c>
      <c r="B2" s="12" t="s">
        <v>13770</v>
      </c>
      <c r="C2" s="12" t="s">
        <v>291</v>
      </c>
      <c r="D2" s="13"/>
      <c r="E2" s="13"/>
    </row>
    <row r="3" spans="1:5" ht="20.25" customHeight="1">
      <c r="A3" s="14" t="s">
        <v>13771</v>
      </c>
      <c r="B3" s="25">
        <v>1</v>
      </c>
      <c r="C3" s="16" t="s">
        <v>298</v>
      </c>
      <c r="D3" s="18"/>
      <c r="E3" s="18"/>
    </row>
    <row r="4" spans="1:5" ht="20" customHeight="1">
      <c r="A4" s="19" t="s">
        <v>13772</v>
      </c>
      <c r="B4" s="24">
        <v>1</v>
      </c>
      <c r="C4" s="21" t="s">
        <v>322</v>
      </c>
      <c r="D4" s="23"/>
      <c r="E4" s="23"/>
    </row>
    <row r="5" spans="1:5" ht="20" customHeight="1">
      <c r="A5" s="19" t="s">
        <v>13771</v>
      </c>
      <c r="B5" s="24">
        <v>3</v>
      </c>
      <c r="C5" s="21" t="s">
        <v>366</v>
      </c>
      <c r="D5" s="23"/>
      <c r="E5" s="23"/>
    </row>
    <row r="6" spans="1:5" ht="20" customHeight="1">
      <c r="A6" s="19" t="s">
        <v>13772</v>
      </c>
      <c r="B6" s="24">
        <v>3</v>
      </c>
      <c r="C6" s="21" t="s">
        <v>448</v>
      </c>
      <c r="D6" s="23"/>
      <c r="E6" s="23"/>
    </row>
    <row r="7" spans="1:5" ht="20" customHeight="1">
      <c r="A7" s="19" t="s">
        <v>13773</v>
      </c>
      <c r="B7" s="24">
        <v>3</v>
      </c>
      <c r="C7" s="21" t="s">
        <v>519</v>
      </c>
      <c r="D7" s="23"/>
      <c r="E7" s="23"/>
    </row>
    <row r="8" spans="1:5" ht="20" customHeight="1">
      <c r="A8" s="19" t="s">
        <v>13771</v>
      </c>
      <c r="B8" s="24">
        <v>4</v>
      </c>
      <c r="C8" s="21" t="s">
        <v>590</v>
      </c>
      <c r="D8" s="23"/>
      <c r="E8" s="23"/>
    </row>
    <row r="9" spans="1:5" ht="20" customHeight="1">
      <c r="A9" s="19" t="s">
        <v>13771</v>
      </c>
      <c r="B9" s="24">
        <v>5</v>
      </c>
      <c r="C9" s="21" t="s">
        <v>654</v>
      </c>
      <c r="D9" s="23"/>
      <c r="E9" s="23"/>
    </row>
    <row r="10" spans="1:5" ht="20" customHeight="1">
      <c r="A10" s="19" t="s">
        <v>13771</v>
      </c>
      <c r="B10" s="24">
        <v>7</v>
      </c>
      <c r="C10" s="21" t="s">
        <v>740</v>
      </c>
      <c r="D10" s="23"/>
      <c r="E10" s="23"/>
    </row>
    <row r="11" spans="1:5" ht="20" customHeight="1">
      <c r="A11" s="19" t="s">
        <v>13772</v>
      </c>
      <c r="B11" s="24">
        <v>7</v>
      </c>
      <c r="C11" s="21" t="s">
        <v>823</v>
      </c>
      <c r="D11" s="23"/>
      <c r="E11" s="23"/>
    </row>
    <row r="12" spans="1:5" ht="20" customHeight="1">
      <c r="A12" s="19" t="s">
        <v>13771</v>
      </c>
      <c r="B12" s="24">
        <v>9</v>
      </c>
      <c r="C12" s="21" t="s">
        <v>922</v>
      </c>
      <c r="D12" s="23"/>
      <c r="E12" s="23"/>
    </row>
    <row r="13" spans="1:5" ht="20" customHeight="1">
      <c r="A13" s="19" t="s">
        <v>13772</v>
      </c>
      <c r="B13" s="24">
        <v>9</v>
      </c>
      <c r="C13" s="21" t="s">
        <v>997</v>
      </c>
      <c r="D13" s="23"/>
      <c r="E13" s="23"/>
    </row>
    <row r="14" spans="1:5" ht="20" customHeight="1">
      <c r="A14" s="19" t="s">
        <v>13773</v>
      </c>
      <c r="B14" s="24">
        <v>9</v>
      </c>
      <c r="C14" s="21" t="s">
        <v>1069</v>
      </c>
      <c r="D14" s="23"/>
      <c r="E14" s="23"/>
    </row>
    <row r="15" spans="1:5" ht="20" customHeight="1">
      <c r="A15" s="19" t="s">
        <v>13771</v>
      </c>
      <c r="B15" s="24">
        <v>10</v>
      </c>
      <c r="C15" s="21" t="s">
        <v>1174</v>
      </c>
      <c r="D15" s="23"/>
      <c r="E15" s="23"/>
    </row>
    <row r="16" spans="1:5" ht="20" customHeight="1">
      <c r="A16" s="19" t="s">
        <v>13771</v>
      </c>
      <c r="B16" s="24">
        <v>11</v>
      </c>
      <c r="C16" s="21" t="s">
        <v>1195</v>
      </c>
      <c r="D16" s="23"/>
      <c r="E16" s="23"/>
    </row>
    <row r="17" spans="1:5" ht="20" customHeight="1">
      <c r="A17" s="19" t="s">
        <v>13772</v>
      </c>
      <c r="B17" s="24">
        <v>11</v>
      </c>
      <c r="C17" s="21" t="s">
        <v>1271</v>
      </c>
      <c r="D17" s="23"/>
      <c r="E17" s="23"/>
    </row>
    <row r="18" spans="1:5" ht="20" customHeight="1">
      <c r="A18" s="19" t="s">
        <v>13773</v>
      </c>
      <c r="B18" s="24">
        <v>11</v>
      </c>
      <c r="C18" s="21" t="s">
        <v>1350</v>
      </c>
      <c r="D18" s="23"/>
      <c r="E18" s="23"/>
    </row>
    <row r="19" spans="1:5" ht="20" customHeight="1">
      <c r="A19" s="19" t="s">
        <v>13771</v>
      </c>
      <c r="B19" s="24">
        <v>14</v>
      </c>
      <c r="C19" s="21" t="s">
        <v>1496</v>
      </c>
      <c r="D19" s="23"/>
      <c r="E19" s="23"/>
    </row>
    <row r="20" spans="1:5" ht="20" customHeight="1">
      <c r="A20" s="19" t="s">
        <v>13771</v>
      </c>
      <c r="B20" s="24">
        <v>15</v>
      </c>
      <c r="C20" s="21" t="s">
        <v>1563</v>
      </c>
      <c r="D20" s="23"/>
      <c r="E20" s="23"/>
    </row>
    <row r="21" spans="1:5" ht="20" customHeight="1">
      <c r="A21" s="19" t="s">
        <v>13772</v>
      </c>
      <c r="B21" s="24">
        <v>15</v>
      </c>
      <c r="C21" s="21" t="s">
        <v>1642</v>
      </c>
      <c r="D21" s="23"/>
      <c r="E21" s="23"/>
    </row>
    <row r="22" spans="1:5" ht="20" customHeight="1">
      <c r="A22" s="19" t="s">
        <v>13773</v>
      </c>
      <c r="B22" s="24">
        <v>15</v>
      </c>
      <c r="C22" s="21" t="s">
        <v>1721</v>
      </c>
      <c r="D22" s="23"/>
      <c r="E22" s="23"/>
    </row>
    <row r="23" spans="1:5" ht="20" customHeight="1">
      <c r="A23" s="19" t="s">
        <v>13771</v>
      </c>
      <c r="B23" s="24">
        <v>16</v>
      </c>
      <c r="C23" s="21" t="s">
        <v>1779</v>
      </c>
      <c r="D23" s="23"/>
      <c r="E23" s="23"/>
    </row>
    <row r="24" spans="1:5" ht="20" customHeight="1">
      <c r="A24" s="19" t="s">
        <v>13772</v>
      </c>
      <c r="B24" s="24">
        <v>16</v>
      </c>
      <c r="C24" s="21" t="s">
        <v>1845</v>
      </c>
      <c r="D24" s="23"/>
      <c r="E24" s="23"/>
    </row>
    <row r="25" spans="1:5" ht="20" customHeight="1">
      <c r="A25" s="19" t="s">
        <v>13773</v>
      </c>
      <c r="B25" s="24">
        <v>16</v>
      </c>
      <c r="C25" s="21" t="s">
        <v>1926</v>
      </c>
      <c r="D25" s="23"/>
      <c r="E25" s="23"/>
    </row>
    <row r="26" spans="1:5" ht="20" customHeight="1">
      <c r="A26" s="19" t="s">
        <v>13771</v>
      </c>
      <c r="B26" s="24">
        <v>17</v>
      </c>
      <c r="C26" s="21" t="s">
        <v>2014</v>
      </c>
      <c r="D26" s="23"/>
      <c r="E26" s="23"/>
    </row>
    <row r="27" spans="1:5" ht="20" customHeight="1">
      <c r="A27" s="19" t="s">
        <v>13772</v>
      </c>
      <c r="B27" s="24">
        <v>17</v>
      </c>
      <c r="C27" s="21" t="s">
        <v>2079</v>
      </c>
      <c r="D27" s="23"/>
      <c r="E27" s="23"/>
    </row>
    <row r="28" spans="1:5" ht="20" customHeight="1">
      <c r="A28" s="19" t="s">
        <v>13771</v>
      </c>
      <c r="B28" s="24">
        <v>18</v>
      </c>
      <c r="C28" s="21" t="s">
        <v>2158</v>
      </c>
      <c r="D28" s="23"/>
      <c r="E28" s="23"/>
    </row>
    <row r="29" spans="1:5" ht="20" customHeight="1">
      <c r="A29" s="19" t="s">
        <v>13772</v>
      </c>
      <c r="B29" s="24">
        <v>18</v>
      </c>
      <c r="C29" s="21" t="s">
        <v>2225</v>
      </c>
      <c r="D29" s="23"/>
      <c r="E29" s="23"/>
    </row>
    <row r="30" spans="1:5" ht="20" customHeight="1">
      <c r="A30" s="19" t="s">
        <v>13771</v>
      </c>
      <c r="B30" s="24">
        <v>19</v>
      </c>
      <c r="C30" s="21" t="s">
        <v>2298</v>
      </c>
      <c r="D30" s="23"/>
      <c r="E30" s="23"/>
    </row>
    <row r="31" spans="1:5" ht="20" customHeight="1">
      <c r="A31" s="19" t="s">
        <v>13772</v>
      </c>
      <c r="B31" s="24">
        <v>19</v>
      </c>
      <c r="C31" s="21" t="s">
        <v>2355</v>
      </c>
      <c r="D31" s="23"/>
      <c r="E31" s="23"/>
    </row>
    <row r="32" spans="1:5" ht="20" customHeight="1">
      <c r="A32" s="19" t="s">
        <v>13771</v>
      </c>
      <c r="B32" s="24">
        <v>20</v>
      </c>
      <c r="C32" s="21" t="s">
        <v>251</v>
      </c>
      <c r="D32" s="23"/>
      <c r="E32" s="23"/>
    </row>
    <row r="33" spans="1:5" ht="20" customHeight="1">
      <c r="A33" s="19" t="s">
        <v>13772</v>
      </c>
      <c r="B33" s="24">
        <v>20</v>
      </c>
      <c r="C33" s="21" t="s">
        <v>2492</v>
      </c>
      <c r="D33" s="23"/>
      <c r="E33" s="23"/>
    </row>
    <row r="34" spans="1:5" ht="20" customHeight="1">
      <c r="A34" s="19" t="s">
        <v>13771</v>
      </c>
      <c r="B34" s="24">
        <v>21</v>
      </c>
      <c r="C34" s="21" t="s">
        <v>2547</v>
      </c>
      <c r="D34" s="23"/>
      <c r="E34" s="23"/>
    </row>
    <row r="35" spans="1:5" ht="20" customHeight="1">
      <c r="A35" s="19" t="s">
        <v>13772</v>
      </c>
      <c r="B35" s="24">
        <v>21</v>
      </c>
      <c r="C35" s="21" t="s">
        <v>144</v>
      </c>
      <c r="D35" s="23"/>
      <c r="E35" s="23"/>
    </row>
    <row r="36" spans="1:5" ht="20" customHeight="1">
      <c r="A36" s="19" t="s">
        <v>13773</v>
      </c>
      <c r="B36" s="24">
        <v>21</v>
      </c>
      <c r="C36" s="21" t="s">
        <v>150</v>
      </c>
      <c r="D36" s="23"/>
      <c r="E36" s="23"/>
    </row>
    <row r="37" spans="1:5" ht="20" customHeight="1">
      <c r="A37" s="19" t="s">
        <v>13771</v>
      </c>
      <c r="B37" s="24">
        <v>22</v>
      </c>
      <c r="C37" s="21" t="s">
        <v>2759</v>
      </c>
      <c r="D37" s="23"/>
      <c r="E37" s="23"/>
    </row>
    <row r="38" spans="1:5" ht="20" customHeight="1">
      <c r="A38" s="19" t="s">
        <v>13772</v>
      </c>
      <c r="B38" s="24">
        <v>22</v>
      </c>
      <c r="C38" s="21" t="s">
        <v>2830</v>
      </c>
      <c r="D38" s="23"/>
      <c r="E38" s="23"/>
    </row>
    <row r="39" spans="1:5" ht="20" customHeight="1">
      <c r="A39" s="19" t="s">
        <v>13771</v>
      </c>
      <c r="B39" s="24">
        <v>23</v>
      </c>
      <c r="C39" s="21" t="s">
        <v>2893</v>
      </c>
      <c r="D39" s="23"/>
      <c r="E39" s="23"/>
    </row>
    <row r="40" spans="1:5" ht="20" customHeight="1">
      <c r="A40" s="19" t="s">
        <v>13772</v>
      </c>
      <c r="B40" s="24">
        <v>23</v>
      </c>
      <c r="C40" s="21" t="s">
        <v>2957</v>
      </c>
      <c r="D40" s="23"/>
      <c r="E40" s="23"/>
    </row>
    <row r="41" spans="1:5" ht="20" customHeight="1">
      <c r="A41" s="19" t="s">
        <v>13771</v>
      </c>
      <c r="B41" s="24">
        <v>24</v>
      </c>
      <c r="C41" s="21" t="s">
        <v>177</v>
      </c>
      <c r="D41" s="23"/>
      <c r="E41" s="23"/>
    </row>
    <row r="42" spans="1:5" ht="20" customHeight="1">
      <c r="A42" s="19" t="s">
        <v>13771</v>
      </c>
      <c r="B42" s="24">
        <v>25</v>
      </c>
      <c r="C42" s="21" t="s">
        <v>3112</v>
      </c>
      <c r="D42" s="23"/>
      <c r="E42" s="23"/>
    </row>
    <row r="43" spans="1:5" ht="20" customHeight="1">
      <c r="A43" s="19" t="s">
        <v>13772</v>
      </c>
      <c r="B43" s="24">
        <v>25</v>
      </c>
      <c r="C43" s="21" t="s">
        <v>3176</v>
      </c>
      <c r="D43" s="23"/>
      <c r="E43" s="23"/>
    </row>
    <row r="44" spans="1:5" ht="20" customHeight="1">
      <c r="A44" s="19" t="s">
        <v>13773</v>
      </c>
      <c r="B44" s="24">
        <v>25</v>
      </c>
      <c r="C44" s="21" t="s">
        <v>3231</v>
      </c>
      <c r="D44" s="23"/>
      <c r="E44" s="23"/>
    </row>
    <row r="45" spans="1:5" ht="20" customHeight="1">
      <c r="A45" s="19" t="s">
        <v>13771</v>
      </c>
      <c r="B45" s="24">
        <v>26</v>
      </c>
      <c r="C45" s="21" t="s">
        <v>3293</v>
      </c>
      <c r="D45" s="23"/>
      <c r="E45" s="23"/>
    </row>
    <row r="46" spans="1:5" ht="20" customHeight="1">
      <c r="A46" s="19" t="s">
        <v>13772</v>
      </c>
      <c r="B46" s="24">
        <v>26</v>
      </c>
      <c r="C46" s="21" t="s">
        <v>3367</v>
      </c>
      <c r="D46" s="23"/>
      <c r="E46" s="23"/>
    </row>
    <row r="47" spans="1:5" ht="20" customHeight="1">
      <c r="A47" s="19" t="s">
        <v>13773</v>
      </c>
      <c r="B47" s="24">
        <v>26</v>
      </c>
      <c r="C47" s="21" t="s">
        <v>3442</v>
      </c>
      <c r="D47" s="23"/>
      <c r="E47" s="23"/>
    </row>
    <row r="48" spans="1:5" ht="20" customHeight="1">
      <c r="A48" s="19" t="s">
        <v>13771</v>
      </c>
      <c r="B48" s="24">
        <v>27</v>
      </c>
      <c r="C48" s="21" t="s">
        <v>3504</v>
      </c>
      <c r="D48" s="23"/>
      <c r="E48" s="23"/>
    </row>
    <row r="49" spans="1:5" ht="20" customHeight="1">
      <c r="A49" s="19" t="s">
        <v>13772</v>
      </c>
      <c r="B49" s="24">
        <v>27</v>
      </c>
      <c r="C49" s="21" t="s">
        <v>3567</v>
      </c>
      <c r="D49" s="23"/>
      <c r="E49" s="23"/>
    </row>
    <row r="50" spans="1:5" ht="20" customHeight="1">
      <c r="A50" s="19" t="s">
        <v>13773</v>
      </c>
      <c r="B50" s="24">
        <v>27</v>
      </c>
      <c r="C50" s="21" t="s">
        <v>3649</v>
      </c>
      <c r="D50" s="23"/>
      <c r="E50" s="23"/>
    </row>
    <row r="51" spans="1:5" ht="20" customHeight="1">
      <c r="A51" s="19" t="s">
        <v>13771</v>
      </c>
      <c r="B51" s="24">
        <v>28</v>
      </c>
      <c r="C51" s="21" t="s">
        <v>3727</v>
      </c>
      <c r="D51" s="23"/>
      <c r="E51" s="23"/>
    </row>
    <row r="52" spans="1:5" ht="20" customHeight="1">
      <c r="A52" s="19" t="s">
        <v>13772</v>
      </c>
      <c r="B52" s="24">
        <v>28</v>
      </c>
      <c r="C52" s="21" t="s">
        <v>3793</v>
      </c>
      <c r="D52" s="23"/>
      <c r="E52" s="23"/>
    </row>
    <row r="53" spans="1:5" ht="20" customHeight="1">
      <c r="A53" s="19" t="s">
        <v>13771</v>
      </c>
      <c r="B53" s="24">
        <v>29</v>
      </c>
      <c r="C53" s="21" t="s">
        <v>3849</v>
      </c>
      <c r="D53" s="23"/>
      <c r="E53" s="23"/>
    </row>
    <row r="54" spans="1:5" ht="20" customHeight="1">
      <c r="A54" s="19" t="s">
        <v>13772</v>
      </c>
      <c r="B54" s="24">
        <v>29</v>
      </c>
      <c r="C54" s="21" t="s">
        <v>3918</v>
      </c>
      <c r="D54" s="23"/>
      <c r="E54" s="23"/>
    </row>
    <row r="55" spans="1:5" ht="20" customHeight="1">
      <c r="A55" s="19" t="s">
        <v>13773</v>
      </c>
      <c r="B55" s="24">
        <v>29</v>
      </c>
      <c r="C55" s="21" t="s">
        <v>3981</v>
      </c>
      <c r="D55" s="23"/>
      <c r="E55" s="23"/>
    </row>
    <row r="56" spans="1:5" ht="20" customHeight="1">
      <c r="A56" s="19" t="s">
        <v>13771</v>
      </c>
      <c r="B56" s="24">
        <v>30</v>
      </c>
      <c r="C56" s="21" t="s">
        <v>4082</v>
      </c>
      <c r="D56" s="23"/>
      <c r="E56" s="23"/>
    </row>
    <row r="57" spans="1:5" ht="20" customHeight="1">
      <c r="A57" s="19" t="s">
        <v>13771</v>
      </c>
      <c r="B57" s="24">
        <v>31</v>
      </c>
      <c r="C57" s="21" t="s">
        <v>4147</v>
      </c>
      <c r="D57" s="23"/>
      <c r="E57" s="23"/>
    </row>
    <row r="58" spans="1:5" ht="20" customHeight="1">
      <c r="A58" s="19" t="s">
        <v>13772</v>
      </c>
      <c r="B58" s="24">
        <v>31</v>
      </c>
      <c r="C58" s="21" t="s">
        <v>4215</v>
      </c>
      <c r="D58" s="23"/>
      <c r="E58" s="23"/>
    </row>
    <row r="59" spans="1:5" ht="20" customHeight="1">
      <c r="A59" s="19" t="s">
        <v>13773</v>
      </c>
      <c r="B59" s="24">
        <v>31</v>
      </c>
      <c r="C59" s="21" t="s">
        <v>4281</v>
      </c>
      <c r="D59" s="23"/>
      <c r="E59" s="23"/>
    </row>
    <row r="60" spans="1:5" ht="20" customHeight="1">
      <c r="A60" s="19" t="s">
        <v>13771</v>
      </c>
      <c r="B60" s="24">
        <v>32</v>
      </c>
      <c r="C60" s="21" t="s">
        <v>4326</v>
      </c>
      <c r="D60" s="23"/>
      <c r="E60" s="23"/>
    </row>
    <row r="61" spans="1:5" ht="20" customHeight="1">
      <c r="A61" s="19" t="s">
        <v>13772</v>
      </c>
      <c r="B61" s="24">
        <v>32</v>
      </c>
      <c r="C61" s="21" t="s">
        <v>4393</v>
      </c>
      <c r="D61" s="23"/>
      <c r="E61" s="23"/>
    </row>
    <row r="62" spans="1:5" ht="20" customHeight="1">
      <c r="A62" s="19" t="s">
        <v>13773</v>
      </c>
      <c r="B62" s="24">
        <v>32</v>
      </c>
      <c r="C62" s="21" t="s">
        <v>4462</v>
      </c>
      <c r="D62" s="23"/>
      <c r="E62" s="23"/>
    </row>
    <row r="63" spans="1:5" ht="20" customHeight="1">
      <c r="A63" s="19" t="s">
        <v>13771</v>
      </c>
      <c r="B63" s="24">
        <v>33</v>
      </c>
      <c r="C63" s="21" t="s">
        <v>280</v>
      </c>
      <c r="D63" s="23"/>
      <c r="E63" s="23"/>
    </row>
    <row r="64" spans="1:5" ht="20" customHeight="1">
      <c r="A64" s="19" t="s">
        <v>13771</v>
      </c>
      <c r="B64" s="24">
        <v>34</v>
      </c>
      <c r="C64" s="21" t="s">
        <v>4621</v>
      </c>
      <c r="D64" s="23"/>
      <c r="E64" s="23"/>
    </row>
    <row r="65" spans="1:5" ht="20" customHeight="1">
      <c r="A65" s="19" t="s">
        <v>13772</v>
      </c>
      <c r="B65" s="24">
        <v>34</v>
      </c>
      <c r="C65" s="21" t="s">
        <v>4692</v>
      </c>
      <c r="D65" s="23"/>
      <c r="E65" s="23"/>
    </row>
    <row r="66" spans="1:5" ht="20" customHeight="1">
      <c r="A66" s="19" t="s">
        <v>13773</v>
      </c>
      <c r="B66" s="24">
        <v>34</v>
      </c>
      <c r="C66" s="21" t="s">
        <v>4754</v>
      </c>
      <c r="D66" s="23"/>
      <c r="E66" s="23"/>
    </row>
    <row r="67" spans="1:5" ht="20" customHeight="1">
      <c r="A67" s="19" t="s">
        <v>13771</v>
      </c>
      <c r="B67" s="24">
        <v>35</v>
      </c>
      <c r="C67" s="21" t="s">
        <v>4801</v>
      </c>
      <c r="D67" s="23"/>
      <c r="E67" s="23"/>
    </row>
    <row r="68" spans="1:5" ht="20" customHeight="1">
      <c r="A68" s="19" t="s">
        <v>13772</v>
      </c>
      <c r="B68" s="24">
        <v>35</v>
      </c>
      <c r="C68" s="21" t="s">
        <v>4866</v>
      </c>
      <c r="D68" s="23"/>
      <c r="E68" s="23"/>
    </row>
    <row r="69" spans="1:5" ht="20" customHeight="1">
      <c r="A69" s="19" t="s">
        <v>13773</v>
      </c>
      <c r="B69" s="24">
        <v>35</v>
      </c>
      <c r="C69" s="21" t="s">
        <v>4932</v>
      </c>
      <c r="D69" s="23"/>
      <c r="E69" s="23"/>
    </row>
    <row r="70" spans="1:5" ht="20" customHeight="1">
      <c r="A70" s="19" t="s">
        <v>13771</v>
      </c>
      <c r="B70" s="24">
        <v>36</v>
      </c>
      <c r="C70" s="21" t="s">
        <v>5024</v>
      </c>
      <c r="D70" s="23"/>
      <c r="E70" s="23"/>
    </row>
    <row r="71" spans="1:5" ht="20" customHeight="1">
      <c r="A71" s="19" t="s">
        <v>13771</v>
      </c>
      <c r="B71" s="24">
        <v>37</v>
      </c>
      <c r="C71" s="21" t="s">
        <v>5085</v>
      </c>
      <c r="D71" s="23"/>
      <c r="E71" s="23"/>
    </row>
    <row r="72" spans="1:5" ht="20" customHeight="1">
      <c r="A72" s="19" t="s">
        <v>13772</v>
      </c>
      <c r="B72" s="24">
        <v>37</v>
      </c>
      <c r="C72" s="21" t="s">
        <v>5152</v>
      </c>
      <c r="D72" s="23"/>
      <c r="E72" s="23"/>
    </row>
    <row r="73" spans="1:5" ht="20" customHeight="1">
      <c r="A73" s="19" t="s">
        <v>13773</v>
      </c>
      <c r="B73" s="24">
        <v>37</v>
      </c>
      <c r="C73" s="21" t="s">
        <v>183</v>
      </c>
      <c r="D73" s="23"/>
      <c r="E73" s="23"/>
    </row>
    <row r="74" spans="1:5" ht="20" customHeight="1">
      <c r="A74" s="19" t="s">
        <v>13771</v>
      </c>
      <c r="B74" s="24">
        <v>38</v>
      </c>
      <c r="C74" s="21" t="s">
        <v>5272</v>
      </c>
      <c r="D74" s="23"/>
      <c r="E74" s="23"/>
    </row>
    <row r="75" spans="1:5" ht="20" customHeight="1">
      <c r="A75" s="19" t="s">
        <v>13772</v>
      </c>
      <c r="B75" s="24">
        <v>38</v>
      </c>
      <c r="C75" s="21" t="s">
        <v>5337</v>
      </c>
      <c r="D75" s="23"/>
      <c r="E75" s="23"/>
    </row>
    <row r="76" spans="1:5" ht="20" customHeight="1">
      <c r="A76" s="19" t="s">
        <v>13773</v>
      </c>
      <c r="B76" s="24">
        <v>38</v>
      </c>
      <c r="C76" s="21" t="s">
        <v>5406</v>
      </c>
      <c r="D76" s="23"/>
      <c r="E76" s="23"/>
    </row>
    <row r="77" spans="1:5" ht="20" customHeight="1">
      <c r="A77" s="19" t="s">
        <v>13771</v>
      </c>
      <c r="B77" s="24">
        <v>39</v>
      </c>
      <c r="C77" s="21" t="s">
        <v>190</v>
      </c>
      <c r="D77" s="23"/>
      <c r="E77" s="23"/>
    </row>
    <row r="78" spans="1:5" ht="20" customHeight="1">
      <c r="A78" s="19" t="s">
        <v>13772</v>
      </c>
      <c r="B78" s="24">
        <v>39</v>
      </c>
      <c r="C78" s="21" t="s">
        <v>5538</v>
      </c>
      <c r="D78" s="23"/>
      <c r="E78" s="23"/>
    </row>
    <row r="79" spans="1:5" ht="20" customHeight="1">
      <c r="A79" s="19" t="s">
        <v>13773</v>
      </c>
      <c r="B79" s="24">
        <v>39</v>
      </c>
      <c r="C79" s="21" t="s">
        <v>5614</v>
      </c>
      <c r="D79" s="23"/>
      <c r="E79" s="23"/>
    </row>
    <row r="80" spans="1:5" ht="20" customHeight="1">
      <c r="A80" s="19" t="s">
        <v>13771</v>
      </c>
      <c r="B80" s="24">
        <v>40</v>
      </c>
      <c r="C80" s="21" t="s">
        <v>5664</v>
      </c>
      <c r="D80" s="23"/>
      <c r="E80" s="23"/>
    </row>
    <row r="81" spans="1:5" ht="20" customHeight="1">
      <c r="A81" s="19" t="s">
        <v>13772</v>
      </c>
      <c r="B81" s="24">
        <v>40</v>
      </c>
      <c r="C81" s="21" t="s">
        <v>5734</v>
      </c>
      <c r="D81" s="23"/>
      <c r="E81" s="23"/>
    </row>
    <row r="82" spans="1:5" ht="20" customHeight="1">
      <c r="A82" s="19" t="s">
        <v>13773</v>
      </c>
      <c r="B82" s="24">
        <v>40</v>
      </c>
      <c r="C82" s="21" t="s">
        <v>5793</v>
      </c>
      <c r="D82" s="23"/>
      <c r="E82" s="23"/>
    </row>
    <row r="83" spans="1:5" ht="20" customHeight="1">
      <c r="A83" s="19" t="s">
        <v>13771</v>
      </c>
      <c r="B83" s="24">
        <v>41</v>
      </c>
      <c r="C83" s="21" t="s">
        <v>5850</v>
      </c>
      <c r="D83" s="23"/>
      <c r="E83" s="23"/>
    </row>
    <row r="84" spans="1:5" ht="20" customHeight="1">
      <c r="A84" s="19" t="s">
        <v>13772</v>
      </c>
      <c r="B84" s="24">
        <v>41</v>
      </c>
      <c r="C84" s="21" t="s">
        <v>5922</v>
      </c>
      <c r="D84" s="23"/>
      <c r="E84" s="23"/>
    </row>
    <row r="85" spans="1:5" ht="20" customHeight="1">
      <c r="A85" s="19" t="s">
        <v>13771</v>
      </c>
      <c r="B85" s="24">
        <v>42</v>
      </c>
      <c r="C85" s="21" t="s">
        <v>5978</v>
      </c>
      <c r="D85" s="23"/>
      <c r="E85" s="23"/>
    </row>
    <row r="86" spans="1:5" ht="20" customHeight="1">
      <c r="A86" s="19" t="s">
        <v>13771</v>
      </c>
      <c r="B86" s="24">
        <v>43</v>
      </c>
      <c r="C86" s="21" t="s">
        <v>6033</v>
      </c>
      <c r="D86" s="23"/>
      <c r="E86" s="23"/>
    </row>
    <row r="87" spans="1:5" ht="20" customHeight="1">
      <c r="A87" s="19" t="s">
        <v>13771</v>
      </c>
      <c r="B87" s="24">
        <v>46</v>
      </c>
      <c r="C87" s="21" t="s">
        <v>6152</v>
      </c>
      <c r="D87" s="23"/>
      <c r="E87" s="23"/>
    </row>
    <row r="88" spans="1:5" ht="20" customHeight="1">
      <c r="A88" s="19" t="s">
        <v>13772</v>
      </c>
      <c r="B88" s="24">
        <v>46</v>
      </c>
      <c r="C88" s="21" t="s">
        <v>6215</v>
      </c>
      <c r="D88" s="23"/>
      <c r="E88" s="23"/>
    </row>
    <row r="89" spans="1:5" ht="20" customHeight="1">
      <c r="A89" s="19" t="s">
        <v>13773</v>
      </c>
      <c r="B89" s="24">
        <v>46</v>
      </c>
      <c r="C89" s="21" t="s">
        <v>6269</v>
      </c>
      <c r="D89" s="23"/>
      <c r="E89" s="23"/>
    </row>
    <row r="90" spans="1:5" ht="20" customHeight="1">
      <c r="A90" s="19" t="s">
        <v>13771</v>
      </c>
      <c r="B90" s="24">
        <v>47</v>
      </c>
      <c r="C90" s="21" t="s">
        <v>6305</v>
      </c>
      <c r="D90" s="23"/>
      <c r="E90" s="23"/>
    </row>
    <row r="91" spans="1:5" ht="20" customHeight="1">
      <c r="A91" s="19" t="s">
        <v>13772</v>
      </c>
      <c r="B91" s="24">
        <v>47</v>
      </c>
      <c r="C91" s="21" t="s">
        <v>6369</v>
      </c>
      <c r="D91" s="23"/>
      <c r="E91" s="23"/>
    </row>
    <row r="92" spans="1:5" ht="20" customHeight="1">
      <c r="A92" s="19" t="s">
        <v>13773</v>
      </c>
      <c r="B92" s="24">
        <v>47</v>
      </c>
      <c r="C92" s="21" t="s">
        <v>6424</v>
      </c>
      <c r="D92" s="23"/>
      <c r="E92" s="23"/>
    </row>
    <row r="93" spans="1:5" ht="20" customHeight="1">
      <c r="A93" s="19" t="s">
        <v>13771</v>
      </c>
      <c r="B93" s="24">
        <v>48</v>
      </c>
      <c r="C93" s="21" t="s">
        <v>6486</v>
      </c>
      <c r="D93" s="23"/>
      <c r="E93" s="23"/>
    </row>
    <row r="94" spans="1:5" ht="20" customHeight="1">
      <c r="A94" s="19" t="s">
        <v>13771</v>
      </c>
      <c r="B94" s="24">
        <v>49</v>
      </c>
      <c r="C94" s="21" t="s">
        <v>215</v>
      </c>
      <c r="D94" s="23"/>
      <c r="E94" s="23"/>
    </row>
    <row r="95" spans="1:5" ht="20" customHeight="1">
      <c r="A95" s="19" t="s">
        <v>13771</v>
      </c>
      <c r="B95" s="24">
        <v>51</v>
      </c>
      <c r="C95" s="21" t="s">
        <v>6642</v>
      </c>
      <c r="D95" s="23"/>
      <c r="E95" s="23"/>
    </row>
    <row r="96" spans="1:5" ht="20" customHeight="1">
      <c r="A96" s="19" t="s">
        <v>13771</v>
      </c>
      <c r="B96" s="24">
        <v>52</v>
      </c>
      <c r="C96" s="21" t="s">
        <v>6662</v>
      </c>
      <c r="D96" s="23"/>
      <c r="E96" s="23"/>
    </row>
    <row r="97" spans="1:5" ht="20" customHeight="1">
      <c r="A97" s="19" t="s">
        <v>13772</v>
      </c>
      <c r="B97" s="24">
        <v>52</v>
      </c>
      <c r="C97" s="21" t="s">
        <v>204</v>
      </c>
      <c r="D97" s="23"/>
      <c r="E97" s="23"/>
    </row>
    <row r="98" spans="1:5" ht="20" customHeight="1">
      <c r="A98" s="19" t="s">
        <v>13773</v>
      </c>
      <c r="B98" s="24">
        <v>52</v>
      </c>
      <c r="C98" s="21" t="s">
        <v>6787</v>
      </c>
      <c r="D98" s="23"/>
      <c r="E98" s="23"/>
    </row>
    <row r="99" spans="1:5" ht="20" customHeight="1">
      <c r="A99" s="19" t="s">
        <v>13771</v>
      </c>
      <c r="B99" s="24">
        <v>55</v>
      </c>
      <c r="C99" s="21" t="s">
        <v>6885</v>
      </c>
      <c r="D99" s="23"/>
      <c r="E99" s="23"/>
    </row>
    <row r="100" spans="1:5" ht="20" customHeight="1">
      <c r="A100" s="19" t="s">
        <v>13772</v>
      </c>
      <c r="B100" s="24">
        <v>55</v>
      </c>
      <c r="C100" s="21" t="s">
        <v>6941</v>
      </c>
      <c r="D100" s="23"/>
      <c r="E100" s="23"/>
    </row>
    <row r="101" spans="1:5" ht="20" customHeight="1">
      <c r="A101" s="19" t="s">
        <v>13773</v>
      </c>
      <c r="B101" s="24">
        <v>55</v>
      </c>
      <c r="C101" s="21" t="s">
        <v>6999</v>
      </c>
      <c r="D101" s="23"/>
      <c r="E101" s="23"/>
    </row>
    <row r="102" spans="1:5" ht="20" customHeight="1">
      <c r="A102" s="19" t="s">
        <v>13771</v>
      </c>
      <c r="B102" s="24">
        <v>56</v>
      </c>
      <c r="C102" s="21" t="s">
        <v>7047</v>
      </c>
      <c r="D102" s="23"/>
      <c r="E102" s="23"/>
    </row>
    <row r="103" spans="1:5" ht="20" customHeight="1">
      <c r="A103" s="19" t="s">
        <v>13772</v>
      </c>
      <c r="B103" s="24">
        <v>56</v>
      </c>
      <c r="C103" s="21" t="s">
        <v>7099</v>
      </c>
      <c r="D103" s="23"/>
      <c r="E103" s="23"/>
    </row>
    <row r="104" spans="1:5" ht="20" customHeight="1">
      <c r="A104" s="19" t="s">
        <v>13773</v>
      </c>
      <c r="B104" s="24">
        <v>56</v>
      </c>
      <c r="C104" s="21" t="s">
        <v>7165</v>
      </c>
      <c r="D104" s="23"/>
      <c r="E104" s="23"/>
    </row>
    <row r="105" spans="1:5" ht="20" customHeight="1">
      <c r="A105" s="19" t="s">
        <v>13771</v>
      </c>
      <c r="B105" s="24">
        <v>57</v>
      </c>
      <c r="C105" s="21" t="s">
        <v>7246</v>
      </c>
      <c r="D105" s="23"/>
      <c r="E105" s="23"/>
    </row>
    <row r="106" spans="1:5" ht="20" customHeight="1">
      <c r="A106" s="19" t="s">
        <v>13772</v>
      </c>
      <c r="B106" s="24">
        <v>57</v>
      </c>
      <c r="C106" s="21" t="s">
        <v>7298</v>
      </c>
      <c r="D106" s="23"/>
      <c r="E106" s="23"/>
    </row>
    <row r="107" spans="1:5" ht="20" customHeight="1">
      <c r="A107" s="19" t="s">
        <v>13771</v>
      </c>
      <c r="B107" s="24">
        <v>58</v>
      </c>
      <c r="C107" s="21" t="s">
        <v>7347</v>
      </c>
      <c r="D107" s="23"/>
      <c r="E107" s="23"/>
    </row>
    <row r="108" spans="1:5" ht="20" customHeight="1">
      <c r="A108" s="19" t="s">
        <v>13772</v>
      </c>
      <c r="B108" s="24">
        <v>58</v>
      </c>
      <c r="C108" s="21" t="s">
        <v>7395</v>
      </c>
      <c r="D108" s="23"/>
      <c r="E108" s="23"/>
    </row>
    <row r="109" spans="1:5" ht="20" customHeight="1">
      <c r="A109" s="19" t="s">
        <v>13773</v>
      </c>
      <c r="B109" s="24">
        <v>58</v>
      </c>
      <c r="C109" s="21" t="s">
        <v>7460</v>
      </c>
      <c r="D109" s="23"/>
      <c r="E109" s="23"/>
    </row>
    <row r="110" spans="1:5" ht="20" customHeight="1">
      <c r="A110" s="19" t="s">
        <v>13771</v>
      </c>
      <c r="B110" s="24">
        <v>59</v>
      </c>
      <c r="C110" s="21" t="s">
        <v>7515</v>
      </c>
      <c r="D110" s="23"/>
      <c r="E110" s="23"/>
    </row>
    <row r="111" spans="1:5" ht="20" customHeight="1">
      <c r="A111" s="19" t="s">
        <v>13772</v>
      </c>
      <c r="B111" s="24">
        <v>59</v>
      </c>
      <c r="C111" s="21" t="s">
        <v>7567</v>
      </c>
      <c r="D111" s="23"/>
      <c r="E111" s="23"/>
    </row>
    <row r="112" spans="1:5" ht="20" customHeight="1">
      <c r="A112" s="19" t="s">
        <v>13773</v>
      </c>
      <c r="B112" s="24">
        <v>59</v>
      </c>
      <c r="C112" s="21" t="s">
        <v>233</v>
      </c>
      <c r="D112" s="23"/>
      <c r="E112" s="23"/>
    </row>
    <row r="113" spans="1:5" ht="20" customHeight="1">
      <c r="A113" s="19" t="s">
        <v>13771</v>
      </c>
      <c r="B113" s="24">
        <v>60</v>
      </c>
      <c r="C113" s="21" t="s">
        <v>7671</v>
      </c>
      <c r="D113" s="23"/>
      <c r="E113" s="23"/>
    </row>
    <row r="114" spans="1:5" ht="20" customHeight="1">
      <c r="A114" s="19" t="s">
        <v>13772</v>
      </c>
      <c r="B114" s="24">
        <v>60</v>
      </c>
      <c r="C114" s="21" t="s">
        <v>7729</v>
      </c>
      <c r="D114" s="23"/>
      <c r="E114" s="23"/>
    </row>
    <row r="115" spans="1:5" ht="20" customHeight="1">
      <c r="A115" s="19" t="s">
        <v>13773</v>
      </c>
      <c r="B115" s="24">
        <v>60</v>
      </c>
      <c r="C115" s="21" t="s">
        <v>7796</v>
      </c>
      <c r="D115" s="23"/>
      <c r="E115" s="23"/>
    </row>
    <row r="116" spans="1:5" ht="20" customHeight="1">
      <c r="A116" s="19" t="s">
        <v>13771</v>
      </c>
      <c r="B116" s="24">
        <v>61</v>
      </c>
      <c r="C116" s="21" t="s">
        <v>7857</v>
      </c>
      <c r="D116" s="23"/>
      <c r="E116" s="23"/>
    </row>
    <row r="117" spans="1:5" ht="20" customHeight="1">
      <c r="A117" s="19" t="s">
        <v>13772</v>
      </c>
      <c r="B117" s="24">
        <v>61</v>
      </c>
      <c r="C117" s="21" t="s">
        <v>7923</v>
      </c>
      <c r="D117" s="23"/>
      <c r="E117" s="23"/>
    </row>
    <row r="118" spans="1:5" ht="20" customHeight="1">
      <c r="A118" s="19" t="s">
        <v>13771</v>
      </c>
      <c r="B118" s="24">
        <v>62</v>
      </c>
      <c r="C118" s="21" t="s">
        <v>7976</v>
      </c>
      <c r="D118" s="23"/>
      <c r="E118" s="23"/>
    </row>
    <row r="119" spans="1:5" ht="20" customHeight="1">
      <c r="A119" s="19" t="s">
        <v>13772</v>
      </c>
      <c r="B119" s="24">
        <v>62</v>
      </c>
      <c r="C119" s="21" t="s">
        <v>8035</v>
      </c>
      <c r="D119" s="23"/>
      <c r="E119" s="23"/>
    </row>
    <row r="120" spans="1:5" ht="20" customHeight="1">
      <c r="A120" s="19" t="s">
        <v>13771</v>
      </c>
      <c r="B120" s="24">
        <v>63</v>
      </c>
      <c r="C120" s="21" t="s">
        <v>8069</v>
      </c>
      <c r="D120" s="23"/>
      <c r="E120" s="23"/>
    </row>
    <row r="121" spans="1:5" ht="20" customHeight="1">
      <c r="A121" s="19" t="s">
        <v>13772</v>
      </c>
      <c r="B121" s="24">
        <v>63</v>
      </c>
      <c r="C121" s="21" t="s">
        <v>8123</v>
      </c>
      <c r="D121" s="23"/>
      <c r="E121" s="23"/>
    </row>
    <row r="122" spans="1:5" ht="20" customHeight="1">
      <c r="A122" s="19" t="s">
        <v>13774</v>
      </c>
      <c r="B122" s="24">
        <v>63</v>
      </c>
      <c r="C122" s="21" t="s">
        <v>8237</v>
      </c>
      <c r="D122" s="23"/>
      <c r="E122" s="23"/>
    </row>
    <row r="123" spans="1:5" ht="20" customHeight="1">
      <c r="A123" s="19" t="s">
        <v>13774</v>
      </c>
      <c r="B123" s="24">
        <v>62</v>
      </c>
      <c r="C123" s="21" t="s">
        <v>8313</v>
      </c>
      <c r="D123" s="23"/>
      <c r="E123" s="23"/>
    </row>
    <row r="124" spans="1:5" ht="20" customHeight="1">
      <c r="A124" s="19" t="s">
        <v>13774</v>
      </c>
      <c r="B124" s="24">
        <v>61</v>
      </c>
      <c r="C124" s="21" t="s">
        <v>8373</v>
      </c>
      <c r="D124" s="23"/>
      <c r="E124" s="23"/>
    </row>
    <row r="125" spans="1:5" ht="20" customHeight="1">
      <c r="A125" s="19" t="s">
        <v>13774</v>
      </c>
      <c r="B125" s="24">
        <v>57</v>
      </c>
      <c r="C125" s="21" t="s">
        <v>8470</v>
      </c>
      <c r="D125" s="23"/>
      <c r="E125" s="23"/>
    </row>
    <row r="126" spans="1:5" ht="20" customHeight="1">
      <c r="A126" s="19" t="s">
        <v>13772</v>
      </c>
      <c r="B126" s="24">
        <v>54</v>
      </c>
      <c r="C126" s="21" t="s">
        <v>8519</v>
      </c>
      <c r="D126" s="23"/>
      <c r="E126" s="23"/>
    </row>
    <row r="127" spans="1:5" ht="20" customHeight="1">
      <c r="A127" s="19" t="s">
        <v>13773</v>
      </c>
      <c r="B127" s="24">
        <v>54</v>
      </c>
      <c r="C127" s="21" t="s">
        <v>8581</v>
      </c>
      <c r="D127" s="23"/>
      <c r="E127" s="23"/>
    </row>
    <row r="128" spans="1:5" ht="20" customHeight="1">
      <c r="A128" s="19" t="s">
        <v>13774</v>
      </c>
      <c r="B128" s="24">
        <v>54</v>
      </c>
      <c r="C128" s="21" t="s">
        <v>8650</v>
      </c>
      <c r="D128" s="23"/>
      <c r="E128" s="23"/>
    </row>
    <row r="129" spans="1:5" ht="20" customHeight="1">
      <c r="A129" s="19" t="s">
        <v>13772</v>
      </c>
      <c r="B129" s="24">
        <v>53</v>
      </c>
      <c r="C129" s="21" t="s">
        <v>8665</v>
      </c>
      <c r="D129" s="23"/>
      <c r="E129" s="23"/>
    </row>
    <row r="130" spans="1:5" ht="20" customHeight="1">
      <c r="A130" s="19" t="s">
        <v>13773</v>
      </c>
      <c r="B130" s="24">
        <v>53</v>
      </c>
      <c r="C130" s="21" t="s">
        <v>8723</v>
      </c>
      <c r="D130" s="23"/>
      <c r="E130" s="23"/>
    </row>
    <row r="131" spans="1:5" ht="20" customHeight="1">
      <c r="A131" s="19" t="s">
        <v>13774</v>
      </c>
      <c r="B131" s="24">
        <v>53</v>
      </c>
      <c r="C131" s="21" t="s">
        <v>8782</v>
      </c>
      <c r="D131" s="23"/>
      <c r="E131" s="23"/>
    </row>
    <row r="132" spans="1:5" ht="20" customHeight="1">
      <c r="A132" s="19" t="s">
        <v>13773</v>
      </c>
      <c r="B132" s="24">
        <v>51</v>
      </c>
      <c r="C132" s="21" t="s">
        <v>8877</v>
      </c>
      <c r="D132" s="23"/>
      <c r="E132" s="23"/>
    </row>
    <row r="133" spans="1:5" ht="20" customHeight="1">
      <c r="A133" s="19" t="s">
        <v>13774</v>
      </c>
      <c r="B133" s="24">
        <v>51</v>
      </c>
      <c r="C133" s="21" t="s">
        <v>8942</v>
      </c>
      <c r="D133" s="23"/>
      <c r="E133" s="23"/>
    </row>
    <row r="134" spans="1:5" ht="20" customHeight="1">
      <c r="A134" s="19" t="s">
        <v>13772</v>
      </c>
      <c r="B134" s="24">
        <v>50</v>
      </c>
      <c r="C134" s="21" t="s">
        <v>221</v>
      </c>
      <c r="D134" s="23"/>
      <c r="E134" s="23"/>
    </row>
    <row r="135" spans="1:5" ht="20" customHeight="1">
      <c r="A135" s="19" t="s">
        <v>13773</v>
      </c>
      <c r="B135" s="24">
        <v>50</v>
      </c>
      <c r="C135" s="21" t="s">
        <v>197</v>
      </c>
      <c r="D135" s="23"/>
      <c r="E135" s="23"/>
    </row>
    <row r="136" spans="1:5" ht="20" customHeight="1">
      <c r="A136" s="19" t="s">
        <v>13774</v>
      </c>
      <c r="B136" s="24">
        <v>50</v>
      </c>
      <c r="C136" s="21" t="s">
        <v>9105</v>
      </c>
      <c r="D136" s="23"/>
      <c r="E136" s="23"/>
    </row>
    <row r="137" spans="1:5" ht="20" customHeight="1">
      <c r="A137" s="19" t="s">
        <v>13773</v>
      </c>
      <c r="B137" s="24">
        <v>49</v>
      </c>
      <c r="C137" s="21" t="s">
        <v>9150</v>
      </c>
      <c r="D137" s="23"/>
      <c r="E137" s="23"/>
    </row>
    <row r="138" spans="1:5" ht="20" customHeight="1">
      <c r="A138" s="19" t="s">
        <v>13774</v>
      </c>
      <c r="B138" s="24">
        <v>49</v>
      </c>
      <c r="C138" s="21" t="s">
        <v>9224</v>
      </c>
      <c r="D138" s="23"/>
      <c r="E138" s="23"/>
    </row>
    <row r="139" spans="1:5" ht="20" customHeight="1">
      <c r="A139" s="19" t="s">
        <v>13773</v>
      </c>
      <c r="B139" s="24">
        <v>48</v>
      </c>
      <c r="C139" s="21" t="s">
        <v>9294</v>
      </c>
      <c r="D139" s="23"/>
      <c r="E139" s="23"/>
    </row>
    <row r="140" spans="1:5" ht="20" customHeight="1">
      <c r="A140" s="19" t="s">
        <v>13774</v>
      </c>
      <c r="B140" s="24">
        <v>48</v>
      </c>
      <c r="C140" s="21" t="s">
        <v>210</v>
      </c>
      <c r="D140" s="23"/>
      <c r="E140" s="23"/>
    </row>
    <row r="141" spans="1:5" ht="20" customHeight="1">
      <c r="A141" s="19" t="s">
        <v>13772</v>
      </c>
      <c r="B141" s="24">
        <v>45</v>
      </c>
      <c r="C141" s="21" t="s">
        <v>262</v>
      </c>
      <c r="D141" s="23"/>
      <c r="E141" s="23"/>
    </row>
    <row r="142" spans="1:5" ht="20" customHeight="1">
      <c r="A142" s="19" t="s">
        <v>13773</v>
      </c>
      <c r="B142" s="24">
        <v>45</v>
      </c>
      <c r="C142" s="21" t="s">
        <v>257</v>
      </c>
      <c r="D142" s="23"/>
      <c r="E142" s="23"/>
    </row>
    <row r="143" spans="1:5" ht="20" customHeight="1">
      <c r="A143" s="19" t="s">
        <v>13774</v>
      </c>
      <c r="B143" s="24">
        <v>45</v>
      </c>
      <c r="C143" s="21" t="s">
        <v>9602</v>
      </c>
      <c r="D143" s="23"/>
      <c r="E143" s="23"/>
    </row>
    <row r="144" spans="1:5" ht="20" customHeight="1">
      <c r="A144" s="19" t="s">
        <v>13772</v>
      </c>
      <c r="B144" s="24">
        <v>44</v>
      </c>
      <c r="C144" s="21" t="s">
        <v>9628</v>
      </c>
      <c r="D144" s="23"/>
      <c r="E144" s="23"/>
    </row>
    <row r="145" spans="1:5" ht="20" customHeight="1">
      <c r="A145" s="19" t="s">
        <v>13773</v>
      </c>
      <c r="B145" s="24">
        <v>44</v>
      </c>
      <c r="C145" s="21" t="s">
        <v>274</v>
      </c>
      <c r="D145" s="23"/>
      <c r="E145" s="23"/>
    </row>
    <row r="146" spans="1:5" ht="20" customHeight="1">
      <c r="A146" s="19" t="s">
        <v>13774</v>
      </c>
      <c r="B146" s="24">
        <v>44</v>
      </c>
      <c r="C146" s="21" t="s">
        <v>268</v>
      </c>
      <c r="D146" s="23"/>
      <c r="E146" s="23"/>
    </row>
    <row r="147" spans="1:5" ht="20" customHeight="1">
      <c r="A147" s="19" t="s">
        <v>13773</v>
      </c>
      <c r="B147" s="24">
        <v>43</v>
      </c>
      <c r="C147" s="21" t="s">
        <v>227</v>
      </c>
      <c r="D147" s="23"/>
      <c r="E147" s="23"/>
    </row>
    <row r="148" spans="1:5" ht="20" customHeight="1">
      <c r="A148" s="19" t="s">
        <v>13774</v>
      </c>
      <c r="B148" s="24">
        <v>43</v>
      </c>
      <c r="C148" s="21" t="s">
        <v>9845</v>
      </c>
      <c r="D148" s="23"/>
      <c r="E148" s="23"/>
    </row>
    <row r="149" spans="1:5" ht="20" customHeight="1">
      <c r="A149" s="19" t="s">
        <v>13773</v>
      </c>
      <c r="B149" s="24">
        <v>42</v>
      </c>
      <c r="C149" s="21" t="s">
        <v>9928</v>
      </c>
      <c r="D149" s="23"/>
      <c r="E149" s="23"/>
    </row>
    <row r="150" spans="1:5" ht="20" customHeight="1">
      <c r="A150" s="19" t="s">
        <v>13774</v>
      </c>
      <c r="B150" s="24">
        <v>42</v>
      </c>
      <c r="C150" s="21" t="s">
        <v>9997</v>
      </c>
      <c r="D150" s="23"/>
      <c r="E150" s="23"/>
    </row>
    <row r="151" spans="1:5" ht="20" customHeight="1">
      <c r="A151" s="19" t="s">
        <v>13774</v>
      </c>
      <c r="B151" s="24">
        <v>41</v>
      </c>
      <c r="C151" s="21" t="s">
        <v>10074</v>
      </c>
      <c r="D151" s="23"/>
      <c r="E151" s="23"/>
    </row>
    <row r="152" spans="1:5" ht="20" customHeight="1">
      <c r="A152" s="19" t="s">
        <v>13773</v>
      </c>
      <c r="B152" s="24">
        <v>36</v>
      </c>
      <c r="C152" s="21" t="s">
        <v>10205</v>
      </c>
      <c r="D152" s="23"/>
      <c r="E152" s="23"/>
    </row>
    <row r="153" spans="1:5" ht="20" customHeight="1">
      <c r="A153" s="19" t="s">
        <v>13774</v>
      </c>
      <c r="B153" s="24">
        <v>36</v>
      </c>
      <c r="C153" s="21" t="s">
        <v>160</v>
      </c>
      <c r="D153" s="23"/>
      <c r="E153" s="23"/>
    </row>
    <row r="154" spans="1:5" ht="20" customHeight="1">
      <c r="A154" s="19" t="s">
        <v>13773</v>
      </c>
      <c r="B154" s="24">
        <v>33</v>
      </c>
      <c r="C154" s="21" t="s">
        <v>286</v>
      </c>
      <c r="D154" s="23"/>
      <c r="E154" s="23"/>
    </row>
    <row r="155" spans="1:5" ht="20" customHeight="1">
      <c r="A155" s="19" t="s">
        <v>13774</v>
      </c>
      <c r="B155" s="24">
        <v>33</v>
      </c>
      <c r="C155" s="21" t="s">
        <v>166</v>
      </c>
      <c r="D155" s="23"/>
      <c r="E155" s="23"/>
    </row>
    <row r="156" spans="1:5" ht="20" customHeight="1">
      <c r="A156" s="19" t="s">
        <v>13773</v>
      </c>
      <c r="B156" s="24">
        <v>30</v>
      </c>
      <c r="C156" s="21" t="s">
        <v>10533</v>
      </c>
      <c r="D156" s="23"/>
      <c r="E156" s="23"/>
    </row>
    <row r="157" spans="1:5" ht="20" customHeight="1">
      <c r="A157" s="19" t="s">
        <v>13774</v>
      </c>
      <c r="B157" s="24">
        <v>30</v>
      </c>
      <c r="C157" s="21" t="s">
        <v>156</v>
      </c>
      <c r="D157" s="23"/>
      <c r="E157" s="23"/>
    </row>
    <row r="158" spans="1:5" ht="20" customHeight="1">
      <c r="A158" s="19" t="s">
        <v>13774</v>
      </c>
      <c r="B158" s="24">
        <v>28</v>
      </c>
      <c r="C158" s="21" t="s">
        <v>10715</v>
      </c>
      <c r="D158" s="23"/>
      <c r="E158" s="23"/>
    </row>
    <row r="159" spans="1:5" ht="20" customHeight="1">
      <c r="A159" s="19" t="s">
        <v>13773</v>
      </c>
      <c r="B159" s="24">
        <v>24</v>
      </c>
      <c r="C159" s="21" t="s">
        <v>170</v>
      </c>
      <c r="D159" s="23"/>
      <c r="E159" s="23"/>
    </row>
    <row r="160" spans="1:5" ht="20" customHeight="1">
      <c r="A160" s="19" t="s">
        <v>13774</v>
      </c>
      <c r="B160" s="24">
        <v>24</v>
      </c>
      <c r="C160" s="21" t="s">
        <v>10910</v>
      </c>
      <c r="D160" s="23"/>
      <c r="E160" s="23"/>
    </row>
    <row r="161" spans="1:5" ht="20" customHeight="1">
      <c r="A161" s="19" t="s">
        <v>13774</v>
      </c>
      <c r="B161" s="24">
        <v>23</v>
      </c>
      <c r="C161" s="21" t="s">
        <v>10943</v>
      </c>
      <c r="D161" s="23"/>
      <c r="E161" s="23"/>
    </row>
    <row r="162" spans="1:5" ht="20" customHeight="1">
      <c r="A162" s="19" t="s">
        <v>13774</v>
      </c>
      <c r="B162" s="24">
        <v>22</v>
      </c>
      <c r="C162" s="21" t="s">
        <v>11051</v>
      </c>
      <c r="D162" s="23"/>
      <c r="E162" s="23"/>
    </row>
    <row r="163" spans="1:5" ht="20" customHeight="1">
      <c r="A163" s="19" t="s">
        <v>13774</v>
      </c>
      <c r="B163" s="24">
        <v>20</v>
      </c>
      <c r="C163" s="21" t="s">
        <v>245</v>
      </c>
      <c r="D163" s="23"/>
      <c r="E163" s="23"/>
    </row>
    <row r="164" spans="1:5" ht="20" customHeight="1">
      <c r="A164" s="19" t="s">
        <v>13774</v>
      </c>
      <c r="B164" s="24">
        <v>19</v>
      </c>
      <c r="C164" s="21" t="s">
        <v>11277</v>
      </c>
      <c r="D164" s="23"/>
      <c r="E164" s="23"/>
    </row>
    <row r="165" spans="1:5" ht="20" customHeight="1">
      <c r="A165" s="19" t="s">
        <v>13774</v>
      </c>
      <c r="B165" s="24">
        <v>18</v>
      </c>
      <c r="C165" s="21" t="s">
        <v>11372</v>
      </c>
      <c r="D165" s="23"/>
      <c r="E165" s="23"/>
    </row>
    <row r="166" spans="1:5" ht="20" customHeight="1">
      <c r="A166" s="19" t="s">
        <v>13774</v>
      </c>
      <c r="B166" s="24">
        <v>17</v>
      </c>
      <c r="C166" s="21" t="s">
        <v>11476</v>
      </c>
      <c r="D166" s="23"/>
      <c r="E166" s="23"/>
    </row>
    <row r="167" spans="1:5" ht="20" customHeight="1">
      <c r="A167" s="19" t="s">
        <v>13773</v>
      </c>
      <c r="B167" s="24">
        <v>14</v>
      </c>
      <c r="C167" s="21" t="s">
        <v>11611</v>
      </c>
      <c r="D167" s="23"/>
      <c r="E167" s="23"/>
    </row>
    <row r="168" spans="1:5" ht="20" customHeight="1">
      <c r="A168" s="19" t="s">
        <v>13774</v>
      </c>
      <c r="B168" s="24">
        <v>14</v>
      </c>
      <c r="C168" s="21" t="s">
        <v>11712</v>
      </c>
      <c r="D168" s="23"/>
      <c r="E168" s="23"/>
    </row>
    <row r="169" spans="1:5" ht="20" customHeight="1">
      <c r="A169" s="19" t="s">
        <v>13772</v>
      </c>
      <c r="B169" s="24">
        <v>13</v>
      </c>
      <c r="C169" s="21" t="s">
        <v>11753</v>
      </c>
      <c r="D169" s="23"/>
      <c r="E169" s="23"/>
    </row>
    <row r="170" spans="1:5" ht="20" customHeight="1">
      <c r="A170" s="19" t="s">
        <v>13773</v>
      </c>
      <c r="B170" s="24">
        <v>13</v>
      </c>
      <c r="C170" s="21" t="s">
        <v>11827</v>
      </c>
      <c r="D170" s="23"/>
      <c r="E170" s="23"/>
    </row>
    <row r="171" spans="1:5" ht="20" customHeight="1">
      <c r="A171" s="19" t="s">
        <v>13774</v>
      </c>
      <c r="B171" s="24">
        <v>13</v>
      </c>
      <c r="C171" s="21" t="s">
        <v>11911</v>
      </c>
      <c r="D171" s="23"/>
      <c r="E171" s="23"/>
    </row>
    <row r="172" spans="1:5" ht="20" customHeight="1">
      <c r="A172" s="19" t="s">
        <v>13772</v>
      </c>
      <c r="B172" s="24">
        <v>12</v>
      </c>
      <c r="C172" s="21" t="s">
        <v>238</v>
      </c>
      <c r="D172" s="23"/>
      <c r="E172" s="23"/>
    </row>
    <row r="173" spans="1:5" ht="20" customHeight="1">
      <c r="A173" s="19" t="s">
        <v>13773</v>
      </c>
      <c r="B173" s="24">
        <v>12</v>
      </c>
      <c r="C173" s="21" t="s">
        <v>12057</v>
      </c>
      <c r="D173" s="23"/>
      <c r="E173" s="23"/>
    </row>
    <row r="174" spans="1:5" ht="20" customHeight="1">
      <c r="A174" s="19" t="s">
        <v>13774</v>
      </c>
      <c r="B174" s="24">
        <v>12</v>
      </c>
      <c r="C174" s="21" t="s">
        <v>12136</v>
      </c>
      <c r="D174" s="23"/>
      <c r="E174" s="23"/>
    </row>
    <row r="175" spans="1:5" ht="20" customHeight="1">
      <c r="A175" s="19" t="s">
        <v>13773</v>
      </c>
      <c r="B175" s="24">
        <v>10</v>
      </c>
      <c r="C175" s="21" t="s">
        <v>12308</v>
      </c>
      <c r="D175" s="23"/>
      <c r="E175" s="23"/>
    </row>
    <row r="176" spans="1:5" ht="20" customHeight="1">
      <c r="A176" s="19" t="s">
        <v>13774</v>
      </c>
      <c r="B176" s="24">
        <v>10</v>
      </c>
      <c r="C176" s="21" t="s">
        <v>12409</v>
      </c>
      <c r="D176" s="23"/>
      <c r="E176" s="23"/>
    </row>
    <row r="177" spans="1:5" ht="20" customHeight="1">
      <c r="A177" s="19" t="s">
        <v>13772</v>
      </c>
      <c r="B177" s="24">
        <v>8</v>
      </c>
      <c r="C177" s="21" t="s">
        <v>12507</v>
      </c>
      <c r="D177" s="23"/>
      <c r="E177" s="23"/>
    </row>
    <row r="178" spans="1:5" ht="20" customHeight="1">
      <c r="A178" s="19" t="s">
        <v>13773</v>
      </c>
      <c r="B178" s="24">
        <v>8</v>
      </c>
      <c r="C178" s="21" t="s">
        <v>12596</v>
      </c>
      <c r="D178" s="23"/>
      <c r="E178" s="23"/>
    </row>
    <row r="179" spans="1:5" ht="20" customHeight="1">
      <c r="A179" s="19" t="s">
        <v>13774</v>
      </c>
      <c r="B179" s="24">
        <v>8</v>
      </c>
      <c r="C179" s="21" t="s">
        <v>12690</v>
      </c>
      <c r="D179" s="23"/>
      <c r="E179" s="23"/>
    </row>
    <row r="180" spans="1:5" ht="20" customHeight="1">
      <c r="A180" s="19" t="s">
        <v>13774</v>
      </c>
      <c r="B180" s="24">
        <v>7</v>
      </c>
      <c r="C180" s="21" t="s">
        <v>12739</v>
      </c>
      <c r="D180" s="23"/>
      <c r="E180" s="23"/>
    </row>
    <row r="181" spans="1:5" ht="20" customHeight="1">
      <c r="A181" s="19" t="s">
        <v>13772</v>
      </c>
      <c r="B181" s="24">
        <v>6</v>
      </c>
      <c r="C181" s="21" t="s">
        <v>12874</v>
      </c>
      <c r="D181" s="23"/>
      <c r="E181" s="23"/>
    </row>
    <row r="182" spans="1:5" ht="20" customHeight="1">
      <c r="A182" s="19" t="s">
        <v>13773</v>
      </c>
      <c r="B182" s="24">
        <v>6</v>
      </c>
      <c r="C182" s="21" t="s">
        <v>12947</v>
      </c>
      <c r="D182" s="23"/>
      <c r="E182" s="23"/>
    </row>
    <row r="183" spans="1:5" ht="20" customHeight="1">
      <c r="A183" s="19" t="s">
        <v>13774</v>
      </c>
      <c r="B183" s="24">
        <v>6</v>
      </c>
      <c r="C183" s="21" t="s">
        <v>13029</v>
      </c>
      <c r="D183" s="23"/>
      <c r="E183" s="23"/>
    </row>
    <row r="184" spans="1:5" ht="20" customHeight="1">
      <c r="A184" s="19" t="s">
        <v>13773</v>
      </c>
      <c r="B184" s="24">
        <v>5</v>
      </c>
      <c r="C184" s="21" t="s">
        <v>13095</v>
      </c>
      <c r="D184" s="23"/>
      <c r="E184" s="23"/>
    </row>
    <row r="185" spans="1:5" ht="20" customHeight="1">
      <c r="A185" s="19" t="s">
        <v>13774</v>
      </c>
      <c r="B185" s="24">
        <v>5</v>
      </c>
      <c r="C185" s="21" t="s">
        <v>13175</v>
      </c>
      <c r="D185" s="23"/>
      <c r="E185" s="23"/>
    </row>
    <row r="186" spans="1:5" ht="20" customHeight="1">
      <c r="A186" s="19" t="s">
        <v>13773</v>
      </c>
      <c r="B186" s="24">
        <v>4</v>
      </c>
      <c r="C186" s="21" t="s">
        <v>13286</v>
      </c>
      <c r="D186" s="23"/>
      <c r="E186" s="23"/>
    </row>
    <row r="187" spans="1:5" ht="20" customHeight="1">
      <c r="A187" s="19" t="s">
        <v>13774</v>
      </c>
      <c r="B187" s="24">
        <v>4</v>
      </c>
      <c r="C187" s="21" t="s">
        <v>13370</v>
      </c>
      <c r="D187" s="23"/>
      <c r="E187" s="23"/>
    </row>
    <row r="188" spans="1:5" ht="20" customHeight="1">
      <c r="A188" s="19" t="s">
        <v>13772</v>
      </c>
      <c r="B188" s="24">
        <v>2</v>
      </c>
      <c r="C188" s="21" t="s">
        <v>13530</v>
      </c>
      <c r="D188" s="23"/>
      <c r="E188" s="23"/>
    </row>
    <row r="189" spans="1:5" ht="20" customHeight="1">
      <c r="A189" s="19" t="s">
        <v>13773</v>
      </c>
      <c r="B189" s="24">
        <v>2</v>
      </c>
      <c r="C189" s="21" t="s">
        <v>13608</v>
      </c>
      <c r="D189" s="23"/>
      <c r="E189" s="23"/>
    </row>
    <row r="190" spans="1:5" ht="20" customHeight="1">
      <c r="A190" s="19" t="s">
        <v>13774</v>
      </c>
      <c r="B190" s="24">
        <v>2</v>
      </c>
      <c r="C190" s="21" t="s">
        <v>13691</v>
      </c>
      <c r="D190" s="23"/>
      <c r="E190" s="23"/>
    </row>
    <row r="191" spans="1:5" ht="20" customHeight="1">
      <c r="A191" s="19" t="s">
        <v>13774</v>
      </c>
      <c r="B191" s="24">
        <v>1</v>
      </c>
      <c r="C191" s="21" t="s">
        <v>13724</v>
      </c>
      <c r="D191" s="23"/>
      <c r="E191" s="23"/>
    </row>
    <row r="192" spans="1:5" ht="20" customHeight="1">
      <c r="A192" s="19" t="s">
        <v>13773</v>
      </c>
      <c r="B192" s="24">
        <v>1</v>
      </c>
      <c r="C192" s="21" t="s">
        <v>135</v>
      </c>
      <c r="D192" s="23"/>
      <c r="E192" s="23"/>
    </row>
    <row r="193" spans="1:5" ht="20" customHeight="1">
      <c r="A193" s="19" t="s">
        <v>13771</v>
      </c>
      <c r="B193" s="24">
        <v>2</v>
      </c>
      <c r="C193" s="21" t="s">
        <v>135</v>
      </c>
      <c r="D193" s="23"/>
      <c r="E193" s="23"/>
    </row>
    <row r="194" spans="1:5" ht="20" customHeight="1">
      <c r="A194" s="19" t="s">
        <v>13774</v>
      </c>
      <c r="B194" s="24">
        <v>3</v>
      </c>
      <c r="C194" s="21" t="s">
        <v>135</v>
      </c>
      <c r="D194" s="23"/>
      <c r="E194" s="23"/>
    </row>
    <row r="195" spans="1:5" ht="20" customHeight="1">
      <c r="A195" s="19" t="s">
        <v>13772</v>
      </c>
      <c r="B195" s="24">
        <v>4</v>
      </c>
      <c r="C195" s="21" t="s">
        <v>135</v>
      </c>
      <c r="D195" s="23"/>
      <c r="E195" s="23"/>
    </row>
    <row r="196" spans="1:5" ht="20" customHeight="1">
      <c r="A196" s="19" t="s">
        <v>13772</v>
      </c>
      <c r="B196" s="24">
        <v>5</v>
      </c>
      <c r="C196" s="21" t="s">
        <v>135</v>
      </c>
      <c r="D196" s="23"/>
      <c r="E196" s="23"/>
    </row>
    <row r="197" spans="1:5" ht="20" customHeight="1">
      <c r="A197" s="19" t="s">
        <v>13771</v>
      </c>
      <c r="B197" s="24">
        <v>6</v>
      </c>
      <c r="C197" s="21" t="s">
        <v>135</v>
      </c>
      <c r="D197" s="23"/>
      <c r="E197" s="23"/>
    </row>
    <row r="198" spans="1:5" ht="20" customHeight="1">
      <c r="A198" s="19" t="s">
        <v>13773</v>
      </c>
      <c r="B198" s="24">
        <v>7</v>
      </c>
      <c r="C198" s="21" t="s">
        <v>135</v>
      </c>
      <c r="D198" s="23"/>
      <c r="E198" s="23"/>
    </row>
    <row r="199" spans="1:5" ht="20" customHeight="1">
      <c r="A199" s="19" t="s">
        <v>13771</v>
      </c>
      <c r="B199" s="24">
        <v>8</v>
      </c>
      <c r="C199" s="21" t="s">
        <v>135</v>
      </c>
      <c r="D199" s="23"/>
      <c r="E199" s="23"/>
    </row>
    <row r="200" spans="1:5" ht="20" customHeight="1">
      <c r="A200" s="19" t="s">
        <v>13774</v>
      </c>
      <c r="B200" s="24">
        <v>9</v>
      </c>
      <c r="C200" s="21" t="s">
        <v>135</v>
      </c>
      <c r="D200" s="23"/>
      <c r="E200" s="23"/>
    </row>
    <row r="201" spans="1:5" ht="20" customHeight="1">
      <c r="A201" s="19" t="s">
        <v>13772</v>
      </c>
      <c r="B201" s="24">
        <v>10</v>
      </c>
      <c r="C201" s="21" t="s">
        <v>135</v>
      </c>
      <c r="D201" s="23"/>
      <c r="E201" s="23"/>
    </row>
    <row r="202" spans="1:5" ht="20" customHeight="1">
      <c r="A202" s="19" t="s">
        <v>13774</v>
      </c>
      <c r="B202" s="24">
        <v>11</v>
      </c>
      <c r="C202" s="21" t="s">
        <v>135</v>
      </c>
      <c r="D202" s="23"/>
      <c r="E202" s="23"/>
    </row>
    <row r="203" spans="1:5" ht="20" customHeight="1">
      <c r="A203" s="19" t="s">
        <v>13771</v>
      </c>
      <c r="B203" s="24">
        <v>12</v>
      </c>
      <c r="C203" s="21" t="s">
        <v>135</v>
      </c>
      <c r="D203" s="23"/>
      <c r="E203" s="23"/>
    </row>
    <row r="204" spans="1:5" ht="20" customHeight="1">
      <c r="A204" s="19" t="s">
        <v>13771</v>
      </c>
      <c r="B204" s="24">
        <v>13</v>
      </c>
      <c r="C204" s="21" t="s">
        <v>135</v>
      </c>
      <c r="D204" s="23"/>
      <c r="E204" s="23"/>
    </row>
    <row r="205" spans="1:5" ht="20" customHeight="1">
      <c r="A205" s="19" t="s">
        <v>13772</v>
      </c>
      <c r="B205" s="24">
        <v>14</v>
      </c>
      <c r="C205" s="21" t="s">
        <v>135</v>
      </c>
      <c r="D205" s="23"/>
      <c r="E205" s="23"/>
    </row>
    <row r="206" spans="1:5" ht="20" customHeight="1">
      <c r="A206" s="19" t="s">
        <v>13774</v>
      </c>
      <c r="B206" s="24">
        <v>15</v>
      </c>
      <c r="C206" s="21" t="s">
        <v>135</v>
      </c>
      <c r="D206" s="23"/>
      <c r="E206" s="23"/>
    </row>
    <row r="207" spans="1:5" ht="20" customHeight="1">
      <c r="A207" s="19" t="s">
        <v>13774</v>
      </c>
      <c r="B207" s="24">
        <v>16</v>
      </c>
      <c r="C207" s="21" t="s">
        <v>135</v>
      </c>
      <c r="D207" s="23"/>
      <c r="E207" s="23"/>
    </row>
    <row r="208" spans="1:5" ht="20" customHeight="1">
      <c r="A208" s="19" t="s">
        <v>13773</v>
      </c>
      <c r="B208" s="24">
        <v>17</v>
      </c>
      <c r="C208" s="21" t="s">
        <v>135</v>
      </c>
      <c r="D208" s="23"/>
      <c r="E208" s="23"/>
    </row>
    <row r="209" spans="1:5" ht="20" customHeight="1">
      <c r="A209" s="19" t="s">
        <v>13773</v>
      </c>
      <c r="B209" s="24">
        <v>18</v>
      </c>
      <c r="C209" s="21" t="s">
        <v>135</v>
      </c>
      <c r="D209" s="23"/>
      <c r="E209" s="23"/>
    </row>
    <row r="210" spans="1:5" ht="20" customHeight="1">
      <c r="A210" s="19" t="s">
        <v>13773</v>
      </c>
      <c r="B210" s="24">
        <v>19</v>
      </c>
      <c r="C210" s="21" t="s">
        <v>135</v>
      </c>
      <c r="D210" s="23"/>
      <c r="E210" s="23"/>
    </row>
    <row r="211" spans="1:5" ht="20" customHeight="1">
      <c r="A211" s="19" t="s">
        <v>13773</v>
      </c>
      <c r="B211" s="24">
        <v>20</v>
      </c>
      <c r="C211" s="21" t="s">
        <v>135</v>
      </c>
      <c r="D211" s="23"/>
      <c r="E211" s="23"/>
    </row>
    <row r="212" spans="1:5" ht="20" customHeight="1">
      <c r="A212" s="19" t="s">
        <v>13774</v>
      </c>
      <c r="B212" s="24">
        <v>21</v>
      </c>
      <c r="C212" s="21" t="s">
        <v>135</v>
      </c>
      <c r="D212" s="23"/>
      <c r="E212" s="23"/>
    </row>
    <row r="213" spans="1:5" ht="20" customHeight="1">
      <c r="A213" s="19" t="s">
        <v>13773</v>
      </c>
      <c r="B213" s="24">
        <v>22</v>
      </c>
      <c r="C213" s="21" t="s">
        <v>135</v>
      </c>
      <c r="D213" s="23"/>
      <c r="E213" s="23"/>
    </row>
    <row r="214" spans="1:5" ht="20" customHeight="1">
      <c r="A214" s="19" t="s">
        <v>13773</v>
      </c>
      <c r="B214" s="24">
        <v>23</v>
      </c>
      <c r="C214" s="21" t="s">
        <v>135</v>
      </c>
      <c r="D214" s="23"/>
      <c r="E214" s="23"/>
    </row>
    <row r="215" spans="1:5" ht="20" customHeight="1">
      <c r="A215" s="19" t="s">
        <v>13772</v>
      </c>
      <c r="B215" s="24">
        <v>24</v>
      </c>
      <c r="C215" s="21" t="s">
        <v>135</v>
      </c>
      <c r="D215" s="23"/>
      <c r="E215" s="23"/>
    </row>
    <row r="216" spans="1:5" ht="20" customHeight="1">
      <c r="A216" s="19" t="s">
        <v>13774</v>
      </c>
      <c r="B216" s="24">
        <v>25</v>
      </c>
      <c r="C216" s="21" t="s">
        <v>135</v>
      </c>
      <c r="D216" s="23"/>
      <c r="E216" s="23"/>
    </row>
    <row r="217" spans="1:5" ht="20" customHeight="1">
      <c r="A217" s="19" t="s">
        <v>13774</v>
      </c>
      <c r="B217" s="24">
        <v>26</v>
      </c>
      <c r="C217" s="21" t="s">
        <v>135</v>
      </c>
      <c r="D217" s="23"/>
      <c r="E217" s="23"/>
    </row>
    <row r="218" spans="1:5" ht="20" customHeight="1">
      <c r="A218" s="19" t="s">
        <v>13774</v>
      </c>
      <c r="B218" s="24">
        <v>27</v>
      </c>
      <c r="C218" s="21" t="s">
        <v>135</v>
      </c>
      <c r="D218" s="23"/>
      <c r="E218" s="23"/>
    </row>
    <row r="219" spans="1:5" ht="20" customHeight="1">
      <c r="A219" s="19" t="s">
        <v>13773</v>
      </c>
      <c r="B219" s="24">
        <v>28</v>
      </c>
      <c r="C219" s="21" t="s">
        <v>135</v>
      </c>
      <c r="D219" s="23"/>
      <c r="E219" s="23"/>
    </row>
    <row r="220" spans="1:5" ht="20" customHeight="1">
      <c r="A220" s="19" t="s">
        <v>13774</v>
      </c>
      <c r="B220" s="24">
        <v>29</v>
      </c>
      <c r="C220" s="21" t="s">
        <v>135</v>
      </c>
      <c r="D220" s="23"/>
      <c r="E220" s="23"/>
    </row>
    <row r="221" spans="1:5" ht="20" customHeight="1">
      <c r="A221" s="19" t="s">
        <v>13772</v>
      </c>
      <c r="B221" s="24">
        <v>30</v>
      </c>
      <c r="C221" s="21" t="s">
        <v>135</v>
      </c>
      <c r="D221" s="23"/>
      <c r="E221" s="23"/>
    </row>
    <row r="222" spans="1:5" ht="20" customHeight="1">
      <c r="A222" s="19" t="s">
        <v>13774</v>
      </c>
      <c r="B222" s="24">
        <v>31</v>
      </c>
      <c r="C222" s="21" t="s">
        <v>135</v>
      </c>
      <c r="D222" s="23"/>
      <c r="E222" s="23"/>
    </row>
    <row r="223" spans="1:5" ht="20" customHeight="1">
      <c r="A223" s="19" t="s">
        <v>13774</v>
      </c>
      <c r="B223" s="24">
        <v>32</v>
      </c>
      <c r="C223" s="21" t="s">
        <v>135</v>
      </c>
      <c r="D223" s="23"/>
      <c r="E223" s="23"/>
    </row>
    <row r="224" spans="1:5" ht="20" customHeight="1">
      <c r="A224" s="19" t="s">
        <v>13772</v>
      </c>
      <c r="B224" s="24">
        <v>33</v>
      </c>
      <c r="C224" s="21" t="s">
        <v>135</v>
      </c>
      <c r="D224" s="23"/>
      <c r="E224" s="23"/>
    </row>
    <row r="225" spans="1:5" ht="20" customHeight="1">
      <c r="A225" s="19" t="s">
        <v>13774</v>
      </c>
      <c r="B225" s="24">
        <v>34</v>
      </c>
      <c r="C225" s="21" t="s">
        <v>135</v>
      </c>
      <c r="D225" s="23"/>
      <c r="E225" s="23"/>
    </row>
    <row r="226" spans="1:5" ht="20" customHeight="1">
      <c r="A226" s="19" t="s">
        <v>13774</v>
      </c>
      <c r="B226" s="24">
        <v>35</v>
      </c>
      <c r="C226" s="21" t="s">
        <v>135</v>
      </c>
      <c r="D226" s="23"/>
      <c r="E226" s="23"/>
    </row>
    <row r="227" spans="1:5" ht="20" customHeight="1">
      <c r="A227" s="19" t="s">
        <v>13772</v>
      </c>
      <c r="B227" s="24">
        <v>36</v>
      </c>
      <c r="C227" s="21" t="s">
        <v>135</v>
      </c>
      <c r="D227" s="23"/>
      <c r="E227" s="23"/>
    </row>
    <row r="228" spans="1:5" ht="20" customHeight="1">
      <c r="A228" s="19" t="s">
        <v>13774</v>
      </c>
      <c r="B228" s="24">
        <v>37</v>
      </c>
      <c r="C228" s="21" t="s">
        <v>135</v>
      </c>
      <c r="D228" s="23"/>
      <c r="E228" s="23"/>
    </row>
    <row r="229" spans="1:5" ht="20" customHeight="1">
      <c r="A229" s="19" t="s">
        <v>13774</v>
      </c>
      <c r="B229" s="24">
        <v>38</v>
      </c>
      <c r="C229" s="21" t="s">
        <v>135</v>
      </c>
      <c r="D229" s="23"/>
      <c r="E229" s="23"/>
    </row>
    <row r="230" spans="1:5" ht="20" customHeight="1">
      <c r="A230" s="19" t="s">
        <v>13774</v>
      </c>
      <c r="B230" s="24">
        <v>39</v>
      </c>
      <c r="C230" s="21" t="s">
        <v>135</v>
      </c>
      <c r="D230" s="23"/>
      <c r="E230" s="23"/>
    </row>
    <row r="231" spans="1:5" ht="20" customHeight="1">
      <c r="A231" s="19" t="s">
        <v>13774</v>
      </c>
      <c r="B231" s="24">
        <v>40</v>
      </c>
      <c r="C231" s="21" t="s">
        <v>135</v>
      </c>
      <c r="D231" s="23"/>
      <c r="E231" s="23"/>
    </row>
    <row r="232" spans="1:5" ht="20" customHeight="1">
      <c r="A232" s="19" t="s">
        <v>13773</v>
      </c>
      <c r="B232" s="24">
        <v>41</v>
      </c>
      <c r="C232" s="21" t="s">
        <v>135</v>
      </c>
      <c r="D232" s="23"/>
      <c r="E232" s="23"/>
    </row>
    <row r="233" spans="1:5" ht="20" customHeight="1">
      <c r="A233" s="19" t="s">
        <v>13772</v>
      </c>
      <c r="B233" s="24">
        <v>42</v>
      </c>
      <c r="C233" s="21" t="s">
        <v>135</v>
      </c>
      <c r="D233" s="23"/>
      <c r="E233" s="23"/>
    </row>
    <row r="234" spans="1:5" ht="20" customHeight="1">
      <c r="A234" s="19" t="s">
        <v>13772</v>
      </c>
      <c r="B234" s="24">
        <v>43</v>
      </c>
      <c r="C234" s="21" t="s">
        <v>135</v>
      </c>
      <c r="D234" s="23"/>
      <c r="E234" s="23"/>
    </row>
    <row r="235" spans="1:5" ht="20" customHeight="1">
      <c r="A235" s="19" t="s">
        <v>13771</v>
      </c>
      <c r="B235" s="24">
        <v>44</v>
      </c>
      <c r="C235" s="21" t="s">
        <v>135</v>
      </c>
      <c r="D235" s="23"/>
      <c r="E235" s="23"/>
    </row>
    <row r="236" spans="1:5" ht="20" customHeight="1">
      <c r="A236" s="19" t="s">
        <v>13771</v>
      </c>
      <c r="B236" s="24">
        <v>45</v>
      </c>
      <c r="C236" s="21" t="s">
        <v>135</v>
      </c>
      <c r="D236" s="23"/>
      <c r="E236" s="23"/>
    </row>
    <row r="237" spans="1:5" ht="20" customHeight="1">
      <c r="A237" s="19" t="s">
        <v>13774</v>
      </c>
      <c r="B237" s="24">
        <v>46</v>
      </c>
      <c r="C237" s="21" t="s">
        <v>135</v>
      </c>
      <c r="D237" s="23"/>
      <c r="E237" s="23"/>
    </row>
    <row r="238" spans="1:5" ht="20" customHeight="1">
      <c r="A238" s="19" t="s">
        <v>13774</v>
      </c>
      <c r="B238" s="24">
        <v>47</v>
      </c>
      <c r="C238" s="21" t="s">
        <v>135</v>
      </c>
      <c r="D238" s="23"/>
      <c r="E238" s="23"/>
    </row>
    <row r="239" spans="1:5" ht="20" customHeight="1">
      <c r="A239" s="19" t="s">
        <v>13772</v>
      </c>
      <c r="B239" s="24">
        <v>48</v>
      </c>
      <c r="C239" s="21" t="s">
        <v>135</v>
      </c>
      <c r="D239" s="23"/>
      <c r="E239" s="23"/>
    </row>
    <row r="240" spans="1:5" ht="20" customHeight="1">
      <c r="A240" s="19" t="s">
        <v>13772</v>
      </c>
      <c r="B240" s="24">
        <v>49</v>
      </c>
      <c r="C240" s="21" t="s">
        <v>135</v>
      </c>
      <c r="D240" s="23"/>
      <c r="E240" s="23"/>
    </row>
    <row r="241" spans="1:5" ht="20" customHeight="1">
      <c r="A241" s="19" t="s">
        <v>13771</v>
      </c>
      <c r="B241" s="24">
        <v>50</v>
      </c>
      <c r="C241" s="21" t="s">
        <v>135</v>
      </c>
      <c r="D241" s="23"/>
      <c r="E241" s="23"/>
    </row>
    <row r="242" spans="1:5" ht="20" customHeight="1">
      <c r="A242" s="19" t="s">
        <v>13772</v>
      </c>
      <c r="B242" s="24">
        <v>51</v>
      </c>
      <c r="C242" s="21" t="s">
        <v>135</v>
      </c>
      <c r="D242" s="23"/>
      <c r="E242" s="23"/>
    </row>
    <row r="243" spans="1:5" ht="20" customHeight="1">
      <c r="A243" s="19" t="s">
        <v>13774</v>
      </c>
      <c r="B243" s="24">
        <v>52</v>
      </c>
      <c r="C243" s="21" t="s">
        <v>135</v>
      </c>
      <c r="D243" s="23"/>
      <c r="E243" s="23"/>
    </row>
    <row r="244" spans="1:5" ht="20" customHeight="1">
      <c r="A244" s="19" t="s">
        <v>13771</v>
      </c>
      <c r="B244" s="24">
        <v>53</v>
      </c>
      <c r="C244" s="21" t="s">
        <v>135</v>
      </c>
      <c r="D244" s="23"/>
      <c r="E244" s="23"/>
    </row>
    <row r="245" spans="1:5" ht="20" customHeight="1">
      <c r="A245" s="19" t="s">
        <v>13771</v>
      </c>
      <c r="B245" s="24">
        <v>54</v>
      </c>
      <c r="C245" s="21" t="s">
        <v>135</v>
      </c>
      <c r="D245" s="23"/>
      <c r="E245" s="23"/>
    </row>
    <row r="246" spans="1:5" ht="20" customHeight="1">
      <c r="A246" s="19" t="s">
        <v>13774</v>
      </c>
      <c r="B246" s="24">
        <v>55</v>
      </c>
      <c r="C246" s="21" t="s">
        <v>135</v>
      </c>
      <c r="D246" s="23"/>
      <c r="E246" s="23"/>
    </row>
    <row r="247" spans="1:5" ht="20" customHeight="1">
      <c r="A247" s="19" t="s">
        <v>13774</v>
      </c>
      <c r="B247" s="24">
        <v>56</v>
      </c>
      <c r="C247" s="21" t="s">
        <v>135</v>
      </c>
      <c r="D247" s="23"/>
      <c r="E247" s="23"/>
    </row>
    <row r="248" spans="1:5" ht="20" customHeight="1">
      <c r="A248" s="19" t="s">
        <v>13773</v>
      </c>
      <c r="B248" s="24">
        <v>57</v>
      </c>
      <c r="C248" s="21" t="s">
        <v>135</v>
      </c>
      <c r="D248" s="23"/>
      <c r="E248" s="23"/>
    </row>
    <row r="249" spans="1:5" ht="20" customHeight="1">
      <c r="A249" s="19" t="s">
        <v>13774</v>
      </c>
      <c r="B249" s="24">
        <v>58</v>
      </c>
      <c r="C249" s="21" t="s">
        <v>135</v>
      </c>
      <c r="D249" s="23"/>
      <c r="E249" s="23"/>
    </row>
    <row r="250" spans="1:5" ht="20" customHeight="1">
      <c r="A250" s="19" t="s">
        <v>13774</v>
      </c>
      <c r="B250" s="24">
        <v>59</v>
      </c>
      <c r="C250" s="21" t="s">
        <v>135</v>
      </c>
      <c r="D250" s="23"/>
      <c r="E250" s="23"/>
    </row>
    <row r="251" spans="1:5" ht="20" customHeight="1">
      <c r="A251" s="19" t="s">
        <v>13774</v>
      </c>
      <c r="B251" s="24">
        <v>60</v>
      </c>
      <c r="C251" s="21" t="s">
        <v>135</v>
      </c>
      <c r="D251" s="23"/>
      <c r="E251" s="23"/>
    </row>
    <row r="252" spans="1:5" ht="20" customHeight="1">
      <c r="A252" s="19" t="s">
        <v>13773</v>
      </c>
      <c r="B252" s="24">
        <v>61</v>
      </c>
      <c r="C252" s="21" t="s">
        <v>135</v>
      </c>
      <c r="D252" s="23"/>
      <c r="E252" s="23"/>
    </row>
    <row r="253" spans="1:5" ht="20" customHeight="1">
      <c r="A253" s="19" t="s">
        <v>13773</v>
      </c>
      <c r="B253" s="24">
        <v>62</v>
      </c>
      <c r="C253" s="21" t="s">
        <v>135</v>
      </c>
      <c r="D253" s="23"/>
      <c r="E253" s="23"/>
    </row>
    <row r="254" spans="1:5" ht="20" customHeight="1">
      <c r="A254" s="19" t="s">
        <v>13773</v>
      </c>
      <c r="B254" s="24">
        <v>63</v>
      </c>
      <c r="C254" s="21" t="s">
        <v>135</v>
      </c>
      <c r="D254" s="23"/>
      <c r="E254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300-000000000000}">
  <sheetPr>
    <pageSetUpPr fitToPage="1"/>
  </sheetPr>
  <dimension ref="A1:E250"/>
  <sheetViews>
    <sheetView showGridLines="0" workbookViewId="0">
      <pane xSplit="1" ySplit="2" topLeftCell="B230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6" width="16.33203125" style="11" customWidth="1"/>
    <col min="7" max="16384" width="16.33203125" style="11"/>
  </cols>
  <sheetData>
    <row r="1" spans="1:5" ht="27.75" customHeight="1">
      <c r="A1" s="41" t="s">
        <v>13775</v>
      </c>
      <c r="B1" s="41"/>
      <c r="C1" s="41"/>
      <c r="D1" s="41"/>
      <c r="E1" s="41"/>
    </row>
    <row r="2" spans="1:5" ht="20.25" customHeight="1">
      <c r="A2" s="12" t="s">
        <v>345</v>
      </c>
      <c r="B2" s="12" t="s">
        <v>13770</v>
      </c>
      <c r="C2" s="12" t="s">
        <v>291</v>
      </c>
      <c r="D2" s="13"/>
      <c r="E2" s="13"/>
    </row>
    <row r="3" spans="1:5" ht="20.25" customHeight="1">
      <c r="A3" s="14" t="s">
        <v>13771</v>
      </c>
      <c r="B3" s="25">
        <v>1</v>
      </c>
      <c r="C3" s="16" t="s">
        <v>402</v>
      </c>
      <c r="D3" s="18"/>
      <c r="E3" s="18"/>
    </row>
    <row r="4" spans="1:5" ht="20" customHeight="1">
      <c r="A4" s="19" t="s">
        <v>13771</v>
      </c>
      <c r="B4" s="24">
        <v>2</v>
      </c>
      <c r="C4" s="21" t="s">
        <v>402</v>
      </c>
      <c r="D4" s="23"/>
      <c r="E4" s="23"/>
    </row>
    <row r="5" spans="1:5" ht="32" customHeight="1">
      <c r="A5" s="19" t="s">
        <v>13771</v>
      </c>
      <c r="B5" s="24">
        <v>3</v>
      </c>
      <c r="C5" s="21" t="s">
        <v>592</v>
      </c>
      <c r="D5" s="23"/>
      <c r="E5" s="23"/>
    </row>
    <row r="6" spans="1:5" ht="32" customHeight="1">
      <c r="A6" s="19" t="s">
        <v>13771</v>
      </c>
      <c r="B6" s="24">
        <v>4</v>
      </c>
      <c r="C6" s="21" t="s">
        <v>667</v>
      </c>
      <c r="D6" s="23"/>
      <c r="E6" s="23"/>
    </row>
    <row r="7" spans="1:5" ht="32" customHeight="1">
      <c r="A7" s="19" t="s">
        <v>13771</v>
      </c>
      <c r="B7" s="24">
        <v>5</v>
      </c>
      <c r="C7" s="21" t="s">
        <v>768</v>
      </c>
      <c r="D7" s="23"/>
      <c r="E7" s="23"/>
    </row>
    <row r="8" spans="1:5" ht="32" customHeight="1">
      <c r="A8" s="19" t="s">
        <v>13771</v>
      </c>
      <c r="B8" s="24">
        <v>6</v>
      </c>
      <c r="C8" s="21" t="s">
        <v>768</v>
      </c>
      <c r="D8" s="23"/>
      <c r="E8" s="23"/>
    </row>
    <row r="9" spans="1:5" ht="32" customHeight="1">
      <c r="A9" s="19" t="s">
        <v>13771</v>
      </c>
      <c r="B9" s="24">
        <v>7</v>
      </c>
      <c r="C9" s="21" t="s">
        <v>949</v>
      </c>
      <c r="D9" s="23"/>
      <c r="E9" s="23"/>
    </row>
    <row r="10" spans="1:5" ht="32" customHeight="1">
      <c r="A10" s="19" t="s">
        <v>13771</v>
      </c>
      <c r="B10" s="24">
        <v>8</v>
      </c>
      <c r="C10" s="21" t="s">
        <v>949</v>
      </c>
      <c r="D10" s="23"/>
      <c r="E10" s="23"/>
    </row>
    <row r="11" spans="1:5" ht="32" customHeight="1">
      <c r="A11" s="19" t="s">
        <v>13771</v>
      </c>
      <c r="B11" s="24">
        <v>9</v>
      </c>
      <c r="C11" s="21" t="s">
        <v>1154</v>
      </c>
      <c r="D11" s="23"/>
      <c r="E11" s="23"/>
    </row>
    <row r="12" spans="1:5" ht="32" customHeight="1">
      <c r="A12" s="19" t="s">
        <v>13771</v>
      </c>
      <c r="B12" s="24">
        <v>10</v>
      </c>
      <c r="C12" s="21" t="s">
        <v>1252</v>
      </c>
      <c r="D12" s="23"/>
      <c r="E12" s="23"/>
    </row>
    <row r="13" spans="1:5" ht="32" customHeight="1">
      <c r="A13" s="19" t="s">
        <v>13771</v>
      </c>
      <c r="B13" s="24">
        <v>11</v>
      </c>
      <c r="C13" s="21" t="s">
        <v>1467</v>
      </c>
      <c r="D13" s="23"/>
      <c r="E13" s="23"/>
    </row>
    <row r="14" spans="1:5" ht="32" customHeight="1">
      <c r="A14" s="19" t="s">
        <v>13771</v>
      </c>
      <c r="B14" s="24">
        <v>12</v>
      </c>
      <c r="C14" s="21" t="s">
        <v>1467</v>
      </c>
      <c r="D14" s="23"/>
      <c r="E14" s="23"/>
    </row>
    <row r="15" spans="1:5" ht="32" customHeight="1">
      <c r="A15" s="19" t="s">
        <v>13771</v>
      </c>
      <c r="B15" s="24">
        <v>13</v>
      </c>
      <c r="C15" s="21" t="s">
        <v>1467</v>
      </c>
      <c r="D15" s="23"/>
      <c r="E15" s="23"/>
    </row>
    <row r="16" spans="1:5" ht="32" customHeight="1">
      <c r="A16" s="19" t="s">
        <v>13771</v>
      </c>
      <c r="B16" s="24">
        <v>14</v>
      </c>
      <c r="C16" s="21" t="s">
        <v>1571</v>
      </c>
      <c r="D16" s="23"/>
      <c r="E16" s="23"/>
    </row>
    <row r="17" spans="1:5" ht="32" customHeight="1">
      <c r="A17" s="19" t="s">
        <v>13771</v>
      </c>
      <c r="B17" s="24">
        <v>15</v>
      </c>
      <c r="C17" s="21" t="s">
        <v>1792</v>
      </c>
      <c r="D17" s="23"/>
      <c r="E17" s="23"/>
    </row>
    <row r="18" spans="1:5" ht="32" customHeight="1">
      <c r="A18" s="19" t="s">
        <v>13771</v>
      </c>
      <c r="B18" s="24">
        <v>16</v>
      </c>
      <c r="C18" s="21" t="s">
        <v>2012</v>
      </c>
      <c r="D18" s="23"/>
      <c r="E18" s="23"/>
    </row>
    <row r="19" spans="1:5" ht="32" customHeight="1">
      <c r="A19" s="19" t="s">
        <v>13771</v>
      </c>
      <c r="B19" s="24">
        <v>17</v>
      </c>
      <c r="C19" s="21" t="s">
        <v>2156</v>
      </c>
      <c r="D19" s="23"/>
      <c r="E19" s="23"/>
    </row>
    <row r="20" spans="1:5" ht="32" customHeight="1">
      <c r="A20" s="19" t="s">
        <v>13771</v>
      </c>
      <c r="B20" s="24">
        <v>18</v>
      </c>
      <c r="C20" s="21" t="s">
        <v>2296</v>
      </c>
      <c r="D20" s="23"/>
      <c r="E20" s="23"/>
    </row>
    <row r="21" spans="1:5" ht="32" customHeight="1">
      <c r="A21" s="19" t="s">
        <v>13771</v>
      </c>
      <c r="B21" s="24">
        <v>19</v>
      </c>
      <c r="C21" s="21" t="s">
        <v>2425</v>
      </c>
      <c r="D21" s="23"/>
      <c r="E21" s="23"/>
    </row>
    <row r="22" spans="1:5" ht="32" customHeight="1">
      <c r="A22" s="19" t="s">
        <v>13771</v>
      </c>
      <c r="B22" s="24">
        <v>20</v>
      </c>
      <c r="C22" s="21" t="s">
        <v>2563</v>
      </c>
      <c r="D22" s="23"/>
      <c r="E22" s="23"/>
    </row>
    <row r="23" spans="1:5" ht="32" customHeight="1">
      <c r="A23" s="19" t="s">
        <v>13771</v>
      </c>
      <c r="B23" s="24">
        <v>21</v>
      </c>
      <c r="C23" s="21" t="s">
        <v>2763</v>
      </c>
      <c r="D23" s="23"/>
      <c r="E23" s="23"/>
    </row>
    <row r="24" spans="1:5" ht="32" customHeight="1">
      <c r="A24" s="19" t="s">
        <v>13771</v>
      </c>
      <c r="B24" s="24">
        <v>22</v>
      </c>
      <c r="C24" s="21" t="s">
        <v>2901</v>
      </c>
      <c r="D24" s="23"/>
      <c r="E24" s="23"/>
    </row>
    <row r="25" spans="1:5" ht="32" customHeight="1">
      <c r="A25" s="19" t="s">
        <v>13771</v>
      </c>
      <c r="B25" s="24">
        <v>23</v>
      </c>
      <c r="C25" s="21" t="s">
        <v>13776</v>
      </c>
      <c r="D25" s="23"/>
      <c r="E25" s="23"/>
    </row>
    <row r="26" spans="1:5" ht="32" customHeight="1">
      <c r="A26" s="19" t="s">
        <v>13771</v>
      </c>
      <c r="B26" s="24">
        <v>24</v>
      </c>
      <c r="C26" s="21" t="s">
        <v>3116</v>
      </c>
      <c r="D26" s="23"/>
      <c r="E26" s="23"/>
    </row>
    <row r="27" spans="1:5" ht="32" customHeight="1">
      <c r="A27" s="19" t="s">
        <v>13771</v>
      </c>
      <c r="B27" s="24">
        <v>25</v>
      </c>
      <c r="C27" s="21" t="s">
        <v>3302</v>
      </c>
      <c r="D27" s="23"/>
      <c r="E27" s="23"/>
    </row>
    <row r="28" spans="1:5" ht="20" customHeight="1">
      <c r="A28" s="19" t="s">
        <v>13771</v>
      </c>
      <c r="B28" s="24">
        <v>26</v>
      </c>
      <c r="C28" s="21" t="s">
        <v>3515</v>
      </c>
      <c r="D28" s="23"/>
      <c r="E28" s="23"/>
    </row>
    <row r="29" spans="1:5" ht="32" customHeight="1">
      <c r="A29" s="19" t="s">
        <v>13771</v>
      </c>
      <c r="B29" s="24">
        <v>27</v>
      </c>
      <c r="C29" s="21" t="s">
        <v>3718</v>
      </c>
      <c r="D29" s="23"/>
      <c r="E29" s="23"/>
    </row>
    <row r="30" spans="1:5" ht="20" customHeight="1">
      <c r="A30" s="19" t="s">
        <v>13771</v>
      </c>
      <c r="B30" s="24">
        <v>28</v>
      </c>
      <c r="C30" s="21" t="s">
        <v>3869</v>
      </c>
      <c r="D30" s="23"/>
      <c r="E30" s="23"/>
    </row>
    <row r="31" spans="1:5" ht="32" customHeight="1">
      <c r="A31" s="19" t="s">
        <v>13771</v>
      </c>
      <c r="B31" s="24">
        <v>29</v>
      </c>
      <c r="C31" s="21" t="s">
        <v>4054</v>
      </c>
      <c r="D31" s="23"/>
      <c r="E31" s="23"/>
    </row>
    <row r="32" spans="1:5" ht="32" customHeight="1">
      <c r="A32" s="19" t="s">
        <v>13771</v>
      </c>
      <c r="B32" s="24">
        <v>30</v>
      </c>
      <c r="C32" s="21" t="s">
        <v>4153</v>
      </c>
      <c r="D32" s="23"/>
      <c r="E32" s="23"/>
    </row>
    <row r="33" spans="1:5" ht="32" customHeight="1">
      <c r="A33" s="19" t="s">
        <v>13771</v>
      </c>
      <c r="B33" s="24">
        <v>31</v>
      </c>
      <c r="C33" s="21" t="s">
        <v>4343</v>
      </c>
      <c r="D33" s="23"/>
      <c r="E33" s="23"/>
    </row>
    <row r="34" spans="1:5" ht="32" customHeight="1">
      <c r="A34" s="19" t="s">
        <v>13771</v>
      </c>
      <c r="B34" s="24">
        <v>32</v>
      </c>
      <c r="C34" s="21" t="s">
        <v>4528</v>
      </c>
      <c r="D34" s="23"/>
      <c r="E34" s="23"/>
    </row>
    <row r="35" spans="1:5" ht="32" customHeight="1">
      <c r="A35" s="19" t="s">
        <v>13771</v>
      </c>
      <c r="B35" s="24">
        <v>33</v>
      </c>
      <c r="C35" s="21" t="s">
        <v>4627</v>
      </c>
      <c r="D35" s="23"/>
      <c r="E35" s="23"/>
    </row>
    <row r="36" spans="1:5" ht="32" customHeight="1">
      <c r="A36" s="19" t="s">
        <v>13771</v>
      </c>
      <c r="B36" s="24">
        <v>34</v>
      </c>
      <c r="C36" s="21" t="s">
        <v>4821</v>
      </c>
      <c r="D36" s="23"/>
      <c r="E36" s="23"/>
    </row>
    <row r="37" spans="1:5" ht="32" customHeight="1">
      <c r="A37" s="19" t="s">
        <v>13771</v>
      </c>
      <c r="B37" s="24">
        <v>35</v>
      </c>
      <c r="C37" s="21" t="s">
        <v>13777</v>
      </c>
      <c r="D37" s="23"/>
      <c r="E37" s="23"/>
    </row>
    <row r="38" spans="1:5" ht="32" customHeight="1">
      <c r="A38" s="19" t="s">
        <v>13771</v>
      </c>
      <c r="B38" s="24">
        <v>36</v>
      </c>
      <c r="C38" s="21" t="s">
        <v>5087</v>
      </c>
      <c r="D38" s="23"/>
      <c r="E38" s="23"/>
    </row>
    <row r="39" spans="1:5" ht="20" customHeight="1">
      <c r="A39" s="19" t="s">
        <v>13771</v>
      </c>
      <c r="B39" s="24">
        <v>37</v>
      </c>
      <c r="C39" s="21" t="s">
        <v>5276</v>
      </c>
      <c r="D39" s="23"/>
      <c r="E39" s="23"/>
    </row>
    <row r="40" spans="1:5" ht="32" customHeight="1">
      <c r="A40" s="19" t="s">
        <v>13771</v>
      </c>
      <c r="B40" s="24">
        <v>38</v>
      </c>
      <c r="C40" s="21" t="s">
        <v>5474</v>
      </c>
      <c r="D40" s="23"/>
      <c r="E40" s="23"/>
    </row>
    <row r="41" spans="1:5" ht="32" customHeight="1">
      <c r="A41" s="19" t="s">
        <v>13771</v>
      </c>
      <c r="B41" s="24">
        <v>39</v>
      </c>
      <c r="C41" s="21" t="s">
        <v>5679</v>
      </c>
      <c r="D41" s="23"/>
      <c r="E41" s="23"/>
    </row>
    <row r="42" spans="1:5" ht="32" customHeight="1">
      <c r="A42" s="19" t="s">
        <v>13771</v>
      </c>
      <c r="B42" s="24">
        <v>40</v>
      </c>
      <c r="C42" s="21" t="s">
        <v>5869</v>
      </c>
      <c r="D42" s="23"/>
      <c r="E42" s="23"/>
    </row>
    <row r="43" spans="1:5" ht="32" customHeight="1">
      <c r="A43" s="19" t="s">
        <v>13771</v>
      </c>
      <c r="B43" s="24">
        <v>41</v>
      </c>
      <c r="C43" s="21" t="s">
        <v>5985</v>
      </c>
      <c r="D43" s="23"/>
      <c r="E43" s="23"/>
    </row>
    <row r="44" spans="1:5" ht="32" customHeight="1">
      <c r="A44" s="19" t="s">
        <v>13771</v>
      </c>
      <c r="B44" s="24">
        <v>42</v>
      </c>
      <c r="C44" s="21" t="s">
        <v>6051</v>
      </c>
      <c r="D44" s="23"/>
      <c r="E44" s="23"/>
    </row>
    <row r="45" spans="1:5" ht="32" customHeight="1">
      <c r="A45" s="19" t="s">
        <v>13771</v>
      </c>
      <c r="B45" s="24">
        <v>43</v>
      </c>
      <c r="C45" s="21" t="s">
        <v>6160</v>
      </c>
      <c r="D45" s="23"/>
      <c r="E45" s="23"/>
    </row>
    <row r="46" spans="1:5" ht="32" customHeight="1">
      <c r="A46" s="19" t="s">
        <v>13771</v>
      </c>
      <c r="B46" s="24">
        <v>44</v>
      </c>
      <c r="C46" s="21" t="s">
        <v>6160</v>
      </c>
      <c r="D46" s="23"/>
      <c r="E46" s="23"/>
    </row>
    <row r="47" spans="1:5" ht="32" customHeight="1">
      <c r="A47" s="19" t="s">
        <v>13771</v>
      </c>
      <c r="B47" s="24">
        <v>45</v>
      </c>
      <c r="C47" s="21" t="s">
        <v>6160</v>
      </c>
      <c r="D47" s="23"/>
      <c r="E47" s="23"/>
    </row>
    <row r="48" spans="1:5" ht="20" customHeight="1">
      <c r="A48" s="19" t="s">
        <v>13771</v>
      </c>
      <c r="B48" s="24">
        <v>46</v>
      </c>
      <c r="C48" s="21" t="s">
        <v>6335</v>
      </c>
      <c r="D48" s="23"/>
      <c r="E48" s="23"/>
    </row>
    <row r="49" spans="1:5" ht="32" customHeight="1">
      <c r="A49" s="19" t="s">
        <v>13771</v>
      </c>
      <c r="B49" s="24">
        <v>47</v>
      </c>
      <c r="C49" s="21" t="s">
        <v>6490</v>
      </c>
      <c r="D49" s="23"/>
      <c r="E49" s="23"/>
    </row>
    <row r="50" spans="1:5" ht="32" customHeight="1">
      <c r="A50" s="19" t="s">
        <v>13771</v>
      </c>
      <c r="B50" s="24">
        <v>48</v>
      </c>
      <c r="C50" s="21" t="s">
        <v>6553</v>
      </c>
      <c r="D50" s="23"/>
      <c r="E50" s="23"/>
    </row>
    <row r="51" spans="1:5" ht="32" customHeight="1">
      <c r="A51" s="19" t="s">
        <v>13771</v>
      </c>
      <c r="B51" s="24">
        <v>49</v>
      </c>
      <c r="C51" s="21" t="s">
        <v>6621</v>
      </c>
      <c r="D51" s="23"/>
      <c r="E51" s="23"/>
    </row>
    <row r="52" spans="1:5" ht="32" customHeight="1">
      <c r="A52" s="19" t="s">
        <v>13771</v>
      </c>
      <c r="B52" s="24">
        <v>50</v>
      </c>
      <c r="C52" s="21" t="s">
        <v>6621</v>
      </c>
      <c r="D52" s="23"/>
      <c r="E52" s="23"/>
    </row>
    <row r="53" spans="1:5" ht="32" customHeight="1">
      <c r="A53" s="19" t="s">
        <v>13771</v>
      </c>
      <c r="B53" s="24">
        <v>51</v>
      </c>
      <c r="C53" s="21" t="s">
        <v>6707</v>
      </c>
      <c r="D53" s="23"/>
      <c r="E53" s="23"/>
    </row>
    <row r="54" spans="1:5" ht="20" customHeight="1">
      <c r="A54" s="19" t="s">
        <v>13771</v>
      </c>
      <c r="B54" s="24">
        <v>52</v>
      </c>
      <c r="C54" s="21" t="s">
        <v>6887</v>
      </c>
      <c r="D54" s="23"/>
      <c r="E54" s="23"/>
    </row>
    <row r="55" spans="1:5" ht="20" customHeight="1">
      <c r="A55" s="19" t="s">
        <v>13771</v>
      </c>
      <c r="B55" s="24">
        <v>53</v>
      </c>
      <c r="C55" s="21" t="s">
        <v>6887</v>
      </c>
      <c r="D55" s="23"/>
      <c r="E55" s="23"/>
    </row>
    <row r="56" spans="1:5" ht="20" customHeight="1">
      <c r="A56" s="19" t="s">
        <v>13771</v>
      </c>
      <c r="B56" s="24">
        <v>54</v>
      </c>
      <c r="C56" s="21" t="s">
        <v>6887</v>
      </c>
      <c r="D56" s="23"/>
      <c r="E56" s="23"/>
    </row>
    <row r="57" spans="1:5" ht="32" customHeight="1">
      <c r="A57" s="19" t="s">
        <v>13771</v>
      </c>
      <c r="B57" s="24">
        <v>55</v>
      </c>
      <c r="C57" s="21" t="s">
        <v>7057</v>
      </c>
      <c r="D57" s="23"/>
      <c r="E57" s="23"/>
    </row>
    <row r="58" spans="1:5" ht="32" customHeight="1">
      <c r="A58" s="19" t="s">
        <v>13771</v>
      </c>
      <c r="B58" s="24">
        <v>56</v>
      </c>
      <c r="C58" s="21" t="s">
        <v>7227</v>
      </c>
      <c r="D58" s="23"/>
      <c r="E58" s="23"/>
    </row>
    <row r="59" spans="1:5" ht="32" customHeight="1">
      <c r="A59" s="19" t="s">
        <v>13771</v>
      </c>
      <c r="B59" s="24">
        <v>57</v>
      </c>
      <c r="C59" s="21" t="s">
        <v>7349</v>
      </c>
      <c r="D59" s="23"/>
      <c r="E59" s="23"/>
    </row>
    <row r="60" spans="1:5" ht="32" customHeight="1">
      <c r="A60" s="19" t="s">
        <v>13771</v>
      </c>
      <c r="B60" s="24">
        <v>58</v>
      </c>
      <c r="C60" s="21" t="s">
        <v>7519</v>
      </c>
      <c r="D60" s="23"/>
      <c r="E60" s="23"/>
    </row>
    <row r="61" spans="1:5" ht="20" customHeight="1">
      <c r="A61" s="19" t="s">
        <v>13771</v>
      </c>
      <c r="B61" s="24">
        <v>59</v>
      </c>
      <c r="C61" s="21" t="s">
        <v>7688</v>
      </c>
      <c r="D61" s="23"/>
      <c r="E61" s="23"/>
    </row>
    <row r="62" spans="1:5" ht="32" customHeight="1">
      <c r="A62" s="19" t="s">
        <v>13771</v>
      </c>
      <c r="B62" s="24">
        <v>60</v>
      </c>
      <c r="C62" s="21" t="s">
        <v>7859</v>
      </c>
      <c r="D62" s="23"/>
      <c r="E62" s="23"/>
    </row>
    <row r="63" spans="1:5" ht="32" customHeight="1">
      <c r="A63" s="19" t="s">
        <v>13771</v>
      </c>
      <c r="B63" s="24">
        <v>61</v>
      </c>
      <c r="C63" s="21" t="s">
        <v>7982</v>
      </c>
      <c r="D63" s="23"/>
      <c r="E63" s="23"/>
    </row>
    <row r="64" spans="1:5" ht="20" customHeight="1">
      <c r="A64" s="19" t="s">
        <v>13771</v>
      </c>
      <c r="B64" s="24">
        <v>62</v>
      </c>
      <c r="C64" s="21" t="s">
        <v>8097</v>
      </c>
      <c r="D64" s="23"/>
      <c r="E64" s="23"/>
    </row>
    <row r="65" spans="1:5" ht="32" customHeight="1">
      <c r="A65" s="19" t="s">
        <v>13772</v>
      </c>
      <c r="B65" s="24">
        <v>1</v>
      </c>
      <c r="C65" s="21" t="s">
        <v>13487</v>
      </c>
      <c r="D65" s="23"/>
      <c r="E65" s="23"/>
    </row>
    <row r="66" spans="1:5" ht="32" customHeight="1">
      <c r="A66" s="19" t="s">
        <v>13772</v>
      </c>
      <c r="B66" s="24">
        <v>2</v>
      </c>
      <c r="C66" s="21" t="s">
        <v>476</v>
      </c>
      <c r="D66" s="23"/>
      <c r="E66" s="23"/>
    </row>
    <row r="67" spans="1:5" ht="32" customHeight="1">
      <c r="A67" s="19" t="s">
        <v>13772</v>
      </c>
      <c r="B67" s="24">
        <v>3</v>
      </c>
      <c r="C67" s="21" t="s">
        <v>12845</v>
      </c>
      <c r="D67" s="23"/>
      <c r="E67" s="23"/>
    </row>
    <row r="68" spans="1:5" ht="32" customHeight="1">
      <c r="A68" s="19" t="s">
        <v>13772</v>
      </c>
      <c r="B68" s="24">
        <v>4</v>
      </c>
      <c r="C68" s="21" t="s">
        <v>12845</v>
      </c>
      <c r="D68" s="23"/>
      <c r="E68" s="23"/>
    </row>
    <row r="69" spans="1:5" ht="32" customHeight="1">
      <c r="A69" s="19" t="s">
        <v>13772</v>
      </c>
      <c r="B69" s="24">
        <v>5</v>
      </c>
      <c r="C69" s="21" t="s">
        <v>12845</v>
      </c>
      <c r="D69" s="23"/>
      <c r="E69" s="23"/>
    </row>
    <row r="70" spans="1:5" ht="32" customHeight="1">
      <c r="A70" s="19" t="s">
        <v>13772</v>
      </c>
      <c r="B70" s="24">
        <v>6</v>
      </c>
      <c r="C70" s="21" t="s">
        <v>847</v>
      </c>
      <c r="D70" s="23"/>
      <c r="E70" s="23"/>
    </row>
    <row r="71" spans="1:5" ht="20" customHeight="1">
      <c r="A71" s="19" t="s">
        <v>13772</v>
      </c>
      <c r="B71" s="24">
        <v>7</v>
      </c>
      <c r="C71" s="21" t="s">
        <v>12468</v>
      </c>
      <c r="D71" s="23"/>
      <c r="E71" s="23"/>
    </row>
    <row r="72" spans="1:5" ht="32" customHeight="1">
      <c r="A72" s="19" t="s">
        <v>13772</v>
      </c>
      <c r="B72" s="24">
        <v>8</v>
      </c>
      <c r="C72" s="21" t="s">
        <v>1021</v>
      </c>
      <c r="D72" s="23"/>
      <c r="E72" s="23"/>
    </row>
    <row r="73" spans="1:5" ht="32" customHeight="1">
      <c r="A73" s="19" t="s">
        <v>13772</v>
      </c>
      <c r="B73" s="24">
        <v>9</v>
      </c>
      <c r="C73" s="21" t="s">
        <v>1318</v>
      </c>
      <c r="D73" s="23"/>
      <c r="E73" s="23"/>
    </row>
    <row r="74" spans="1:5" ht="32" customHeight="1">
      <c r="A74" s="19" t="s">
        <v>13772</v>
      </c>
      <c r="B74" s="24">
        <v>10</v>
      </c>
      <c r="C74" s="21" t="s">
        <v>1318</v>
      </c>
      <c r="D74" s="23"/>
      <c r="E74" s="23"/>
    </row>
    <row r="75" spans="1:5" ht="32" customHeight="1">
      <c r="A75" s="19" t="s">
        <v>13772</v>
      </c>
      <c r="B75" s="24">
        <v>11</v>
      </c>
      <c r="C75" s="21" t="s">
        <v>13778</v>
      </c>
      <c r="D75" s="23"/>
      <c r="E75" s="23"/>
    </row>
    <row r="76" spans="1:5" ht="32" customHeight="1">
      <c r="A76" s="19" t="s">
        <v>13772</v>
      </c>
      <c r="B76" s="24">
        <v>12</v>
      </c>
      <c r="C76" s="21" t="s">
        <v>11731</v>
      </c>
      <c r="D76" s="23"/>
      <c r="E76" s="23"/>
    </row>
    <row r="77" spans="1:5" ht="32" customHeight="1">
      <c r="A77" s="19" t="s">
        <v>13772</v>
      </c>
      <c r="B77" s="24">
        <v>13</v>
      </c>
      <c r="C77" s="21" t="s">
        <v>1650</v>
      </c>
      <c r="D77" s="23"/>
      <c r="E77" s="23"/>
    </row>
    <row r="78" spans="1:5" ht="32" customHeight="1">
      <c r="A78" s="19" t="s">
        <v>13772</v>
      </c>
      <c r="B78" s="24">
        <v>14</v>
      </c>
      <c r="C78" s="21" t="s">
        <v>1650</v>
      </c>
      <c r="D78" s="23"/>
      <c r="E78" s="23"/>
    </row>
    <row r="79" spans="1:5" ht="32" customHeight="1">
      <c r="A79" s="19" t="s">
        <v>13772</v>
      </c>
      <c r="B79" s="24">
        <v>15</v>
      </c>
      <c r="C79" s="21" t="s">
        <v>1860</v>
      </c>
      <c r="D79" s="23"/>
      <c r="E79" s="23"/>
    </row>
    <row r="80" spans="1:5" ht="32" customHeight="1">
      <c r="A80" s="19" t="s">
        <v>13772</v>
      </c>
      <c r="B80" s="24">
        <v>16</v>
      </c>
      <c r="C80" s="21" t="s">
        <v>13779</v>
      </c>
      <c r="D80" s="23"/>
      <c r="E80" s="23"/>
    </row>
    <row r="81" spans="1:5" ht="32" customHeight="1">
      <c r="A81" s="19" t="s">
        <v>13772</v>
      </c>
      <c r="B81" s="24">
        <v>17</v>
      </c>
      <c r="C81" s="21" t="s">
        <v>13780</v>
      </c>
      <c r="D81" s="23"/>
      <c r="E81" s="23"/>
    </row>
    <row r="82" spans="1:5" ht="32" customHeight="1">
      <c r="A82" s="19" t="s">
        <v>13772</v>
      </c>
      <c r="B82" s="24">
        <v>18</v>
      </c>
      <c r="C82" s="21" t="s">
        <v>13781</v>
      </c>
      <c r="D82" s="23"/>
      <c r="E82" s="23"/>
    </row>
    <row r="83" spans="1:5" ht="32" customHeight="1">
      <c r="A83" s="19" t="s">
        <v>13772</v>
      </c>
      <c r="B83" s="24">
        <v>19</v>
      </c>
      <c r="C83" s="21" t="s">
        <v>13782</v>
      </c>
      <c r="D83" s="23"/>
      <c r="E83" s="23"/>
    </row>
    <row r="84" spans="1:5" ht="20" customHeight="1">
      <c r="A84" s="19" t="s">
        <v>13772</v>
      </c>
      <c r="B84" s="24">
        <v>20</v>
      </c>
      <c r="C84" s="21" t="s">
        <v>2626</v>
      </c>
      <c r="D84" s="23"/>
      <c r="E84" s="23"/>
    </row>
    <row r="85" spans="1:5" ht="32" customHeight="1">
      <c r="A85" s="19" t="s">
        <v>13772</v>
      </c>
      <c r="B85" s="24">
        <v>21</v>
      </c>
      <c r="C85" s="21" t="s">
        <v>13783</v>
      </c>
      <c r="D85" s="23"/>
      <c r="E85" s="23"/>
    </row>
    <row r="86" spans="1:5" ht="32" customHeight="1">
      <c r="A86" s="19" t="s">
        <v>13772</v>
      </c>
      <c r="B86" s="24">
        <v>22</v>
      </c>
      <c r="C86" s="21" t="s">
        <v>2963</v>
      </c>
      <c r="D86" s="23"/>
      <c r="E86" s="23"/>
    </row>
    <row r="87" spans="1:5" ht="32" customHeight="1">
      <c r="A87" s="19" t="s">
        <v>13772</v>
      </c>
      <c r="B87" s="24">
        <v>23</v>
      </c>
      <c r="C87" s="21" t="s">
        <v>3178</v>
      </c>
      <c r="D87" s="23"/>
      <c r="E87" s="23"/>
    </row>
    <row r="88" spans="1:5" ht="32" customHeight="1">
      <c r="A88" s="19" t="s">
        <v>13772</v>
      </c>
      <c r="B88" s="24">
        <v>24</v>
      </c>
      <c r="C88" s="21" t="s">
        <v>3178</v>
      </c>
      <c r="D88" s="23"/>
      <c r="E88" s="23"/>
    </row>
    <row r="89" spans="1:5" ht="20" customHeight="1">
      <c r="A89" s="19" t="s">
        <v>13772</v>
      </c>
      <c r="B89" s="24">
        <v>25</v>
      </c>
      <c r="C89" s="21" t="s">
        <v>3377</v>
      </c>
      <c r="D89" s="23"/>
      <c r="E89" s="23"/>
    </row>
    <row r="90" spans="1:5" ht="32" customHeight="1">
      <c r="A90" s="19" t="s">
        <v>13772</v>
      </c>
      <c r="B90" s="24">
        <v>26</v>
      </c>
      <c r="C90" s="21" t="s">
        <v>3578</v>
      </c>
      <c r="D90" s="23"/>
      <c r="E90" s="23"/>
    </row>
    <row r="91" spans="1:5" ht="20" customHeight="1">
      <c r="A91" s="19" t="s">
        <v>13772</v>
      </c>
      <c r="B91" s="24">
        <v>27</v>
      </c>
      <c r="C91" s="21" t="s">
        <v>3782</v>
      </c>
      <c r="D91" s="23"/>
      <c r="E91" s="23"/>
    </row>
    <row r="92" spans="1:5" ht="32" customHeight="1">
      <c r="A92" s="19" t="s">
        <v>13772</v>
      </c>
      <c r="B92" s="24">
        <v>28</v>
      </c>
      <c r="C92" s="21" t="s">
        <v>3938</v>
      </c>
      <c r="D92" s="23"/>
      <c r="E92" s="23"/>
    </row>
    <row r="93" spans="1:5" ht="32" customHeight="1">
      <c r="A93" s="19" t="s">
        <v>13772</v>
      </c>
      <c r="B93" s="24">
        <v>29</v>
      </c>
      <c r="C93" s="21" t="s">
        <v>4219</v>
      </c>
      <c r="D93" s="23"/>
      <c r="E93" s="23"/>
    </row>
    <row r="94" spans="1:5" ht="32" customHeight="1">
      <c r="A94" s="19" t="s">
        <v>13772</v>
      </c>
      <c r="B94" s="24">
        <v>30</v>
      </c>
      <c r="C94" s="21" t="s">
        <v>4219</v>
      </c>
      <c r="D94" s="23"/>
      <c r="E94" s="23"/>
    </row>
    <row r="95" spans="1:5" ht="32" customHeight="1">
      <c r="A95" s="19" t="s">
        <v>13772</v>
      </c>
      <c r="B95" s="24">
        <v>31</v>
      </c>
      <c r="C95" s="21" t="s">
        <v>4415</v>
      </c>
      <c r="D95" s="23"/>
      <c r="E95" s="23"/>
    </row>
    <row r="96" spans="1:5" ht="32" customHeight="1">
      <c r="A96" s="19" t="s">
        <v>13772</v>
      </c>
      <c r="B96" s="24">
        <v>32</v>
      </c>
      <c r="C96" s="21" t="s">
        <v>4698</v>
      </c>
      <c r="D96" s="23"/>
      <c r="E96" s="23"/>
    </row>
    <row r="97" spans="1:5" ht="32" customHeight="1">
      <c r="A97" s="19" t="s">
        <v>13772</v>
      </c>
      <c r="B97" s="24">
        <v>33</v>
      </c>
      <c r="C97" s="21" t="s">
        <v>4698</v>
      </c>
      <c r="D97" s="23"/>
      <c r="E97" s="23"/>
    </row>
    <row r="98" spans="1:5" ht="32" customHeight="1">
      <c r="A98" s="19" t="s">
        <v>13772</v>
      </c>
      <c r="B98" s="24">
        <v>34</v>
      </c>
      <c r="C98" s="21" t="s">
        <v>4885</v>
      </c>
      <c r="D98" s="23"/>
      <c r="E98" s="23"/>
    </row>
    <row r="99" spans="1:5" ht="32" customHeight="1">
      <c r="A99" s="19" t="s">
        <v>13772</v>
      </c>
      <c r="B99" s="24">
        <v>35</v>
      </c>
      <c r="C99" s="21" t="s">
        <v>5154</v>
      </c>
      <c r="D99" s="23"/>
      <c r="E99" s="23"/>
    </row>
    <row r="100" spans="1:5" ht="32" customHeight="1">
      <c r="A100" s="19" t="s">
        <v>13772</v>
      </c>
      <c r="B100" s="24">
        <v>36</v>
      </c>
      <c r="C100" s="21" t="s">
        <v>5154</v>
      </c>
      <c r="D100" s="23"/>
      <c r="E100" s="23"/>
    </row>
    <row r="101" spans="1:5" ht="32" customHeight="1">
      <c r="A101" s="19" t="s">
        <v>13772</v>
      </c>
      <c r="B101" s="24">
        <v>37</v>
      </c>
      <c r="C101" s="21" t="s">
        <v>5339</v>
      </c>
      <c r="D101" s="23"/>
      <c r="E101" s="23"/>
    </row>
    <row r="102" spans="1:5" ht="32" customHeight="1">
      <c r="A102" s="19" t="s">
        <v>13772</v>
      </c>
      <c r="B102" s="24">
        <v>38</v>
      </c>
      <c r="C102" s="21" t="s">
        <v>5542</v>
      </c>
      <c r="D102" s="23"/>
      <c r="E102" s="23"/>
    </row>
    <row r="103" spans="1:5" ht="32" customHeight="1">
      <c r="A103" s="19" t="s">
        <v>13772</v>
      </c>
      <c r="B103" s="24">
        <v>39</v>
      </c>
      <c r="C103" s="21" t="s">
        <v>5750</v>
      </c>
      <c r="D103" s="23"/>
      <c r="E103" s="23"/>
    </row>
    <row r="104" spans="1:5" ht="32" customHeight="1">
      <c r="A104" s="19" t="s">
        <v>13772</v>
      </c>
      <c r="B104" s="24">
        <v>40</v>
      </c>
      <c r="C104" s="21" t="s">
        <v>5934</v>
      </c>
      <c r="D104" s="23"/>
      <c r="E104" s="23"/>
    </row>
    <row r="105" spans="1:5" ht="32" customHeight="1">
      <c r="A105" s="19" t="s">
        <v>13772</v>
      </c>
      <c r="B105" s="24">
        <v>41</v>
      </c>
      <c r="C105" s="21" t="s">
        <v>9610</v>
      </c>
      <c r="D105" s="23"/>
      <c r="E105" s="23"/>
    </row>
    <row r="106" spans="1:5" ht="32" customHeight="1">
      <c r="A106" s="19" t="s">
        <v>13772</v>
      </c>
      <c r="B106" s="24">
        <v>42</v>
      </c>
      <c r="C106" s="21" t="s">
        <v>9610</v>
      </c>
      <c r="D106" s="23"/>
      <c r="E106" s="23"/>
    </row>
    <row r="107" spans="1:5" ht="32" customHeight="1">
      <c r="A107" s="19" t="s">
        <v>13772</v>
      </c>
      <c r="B107" s="24">
        <v>43</v>
      </c>
      <c r="C107" s="21" t="s">
        <v>9610</v>
      </c>
      <c r="D107" s="23"/>
      <c r="E107" s="23"/>
    </row>
    <row r="108" spans="1:5" ht="32" customHeight="1">
      <c r="A108" s="19" t="s">
        <v>13772</v>
      </c>
      <c r="B108" s="24">
        <v>44</v>
      </c>
      <c r="C108" s="21" t="s">
        <v>9429</v>
      </c>
      <c r="D108" s="23"/>
      <c r="E108" s="23"/>
    </row>
    <row r="109" spans="1:5" ht="32" customHeight="1">
      <c r="A109" s="19" t="s">
        <v>13772</v>
      </c>
      <c r="B109" s="24">
        <v>45</v>
      </c>
      <c r="C109" s="21" t="s">
        <v>6221</v>
      </c>
      <c r="D109" s="23"/>
      <c r="E109" s="23"/>
    </row>
    <row r="110" spans="1:5" ht="32" customHeight="1">
      <c r="A110" s="19" t="s">
        <v>13772</v>
      </c>
      <c r="B110" s="24">
        <v>46</v>
      </c>
      <c r="C110" s="21" t="s">
        <v>6395</v>
      </c>
      <c r="D110" s="23"/>
      <c r="E110" s="23"/>
    </row>
    <row r="111" spans="1:5" ht="32" customHeight="1">
      <c r="A111" s="19" t="s">
        <v>13772</v>
      </c>
      <c r="B111" s="24">
        <v>47</v>
      </c>
      <c r="C111" s="21" t="s">
        <v>8969</v>
      </c>
      <c r="D111" s="23"/>
      <c r="E111" s="23"/>
    </row>
    <row r="112" spans="1:5" ht="32" customHeight="1">
      <c r="A112" s="19" t="s">
        <v>13772</v>
      </c>
      <c r="B112" s="24">
        <v>48</v>
      </c>
      <c r="C112" s="21" t="s">
        <v>8969</v>
      </c>
      <c r="D112" s="23"/>
      <c r="E112" s="23"/>
    </row>
    <row r="113" spans="1:5" ht="32" customHeight="1">
      <c r="A113" s="19" t="s">
        <v>13772</v>
      </c>
      <c r="B113" s="24">
        <v>49</v>
      </c>
      <c r="C113" s="21" t="s">
        <v>8969</v>
      </c>
      <c r="D113" s="23"/>
      <c r="E113" s="23"/>
    </row>
    <row r="114" spans="1:5" ht="32" customHeight="1">
      <c r="A114" s="19" t="s">
        <v>13772</v>
      </c>
      <c r="B114" s="24">
        <v>50</v>
      </c>
      <c r="C114" s="21" t="s">
        <v>6767</v>
      </c>
      <c r="D114" s="23"/>
      <c r="E114" s="23"/>
    </row>
    <row r="115" spans="1:5" ht="32" customHeight="1">
      <c r="A115" s="19" t="s">
        <v>13772</v>
      </c>
      <c r="B115" s="24">
        <v>51</v>
      </c>
      <c r="C115" s="21" t="s">
        <v>6767</v>
      </c>
      <c r="D115" s="23"/>
      <c r="E115" s="23"/>
    </row>
    <row r="116" spans="1:5" ht="32" customHeight="1">
      <c r="A116" s="19" t="s">
        <v>13772</v>
      </c>
      <c r="B116" s="24">
        <v>52</v>
      </c>
      <c r="C116" s="21" t="s">
        <v>8656</v>
      </c>
      <c r="D116" s="23"/>
      <c r="E116" s="23"/>
    </row>
    <row r="117" spans="1:5" ht="32" customHeight="1">
      <c r="A117" s="19" t="s">
        <v>13772</v>
      </c>
      <c r="B117" s="24">
        <v>53</v>
      </c>
      <c r="C117" s="21" t="s">
        <v>8484</v>
      </c>
      <c r="D117" s="23"/>
      <c r="E117" s="23"/>
    </row>
    <row r="118" spans="1:5" ht="32" customHeight="1">
      <c r="A118" s="19" t="s">
        <v>13772</v>
      </c>
      <c r="B118" s="24">
        <v>54</v>
      </c>
      <c r="C118" s="21" t="s">
        <v>6943</v>
      </c>
      <c r="D118" s="23"/>
      <c r="E118" s="23"/>
    </row>
    <row r="119" spans="1:5" ht="32" customHeight="1">
      <c r="A119" s="19" t="s">
        <v>13772</v>
      </c>
      <c r="B119" s="24">
        <v>55</v>
      </c>
      <c r="C119" s="21" t="s">
        <v>7107</v>
      </c>
      <c r="D119" s="23"/>
      <c r="E119" s="23"/>
    </row>
    <row r="120" spans="1:5" ht="20" customHeight="1">
      <c r="A120" s="19" t="s">
        <v>13772</v>
      </c>
      <c r="B120" s="24">
        <v>56</v>
      </c>
      <c r="C120" s="21" t="s">
        <v>7283</v>
      </c>
      <c r="D120" s="23"/>
      <c r="E120" s="23"/>
    </row>
    <row r="121" spans="1:5" ht="32" customHeight="1">
      <c r="A121" s="19" t="s">
        <v>13772</v>
      </c>
      <c r="B121" s="24">
        <v>57</v>
      </c>
      <c r="C121" s="21" t="s">
        <v>7397</v>
      </c>
      <c r="D121" s="23"/>
      <c r="E121" s="23"/>
    </row>
    <row r="122" spans="1:5" ht="32" customHeight="1">
      <c r="A122" s="19" t="s">
        <v>13772</v>
      </c>
      <c r="B122" s="24">
        <v>58</v>
      </c>
      <c r="C122" s="21" t="s">
        <v>7576</v>
      </c>
      <c r="D122" s="23"/>
      <c r="E122" s="23"/>
    </row>
    <row r="123" spans="1:5" ht="32" customHeight="1">
      <c r="A123" s="19" t="s">
        <v>13772</v>
      </c>
      <c r="B123" s="24">
        <v>59</v>
      </c>
      <c r="C123" s="21" t="s">
        <v>7745</v>
      </c>
      <c r="D123" s="23"/>
      <c r="E123" s="23"/>
    </row>
    <row r="124" spans="1:5" ht="32" customHeight="1">
      <c r="A124" s="19" t="s">
        <v>13772</v>
      </c>
      <c r="B124" s="24">
        <v>60</v>
      </c>
      <c r="C124" s="21" t="s">
        <v>7925</v>
      </c>
      <c r="D124" s="23"/>
      <c r="E124" s="23"/>
    </row>
    <row r="125" spans="1:5" ht="32" customHeight="1">
      <c r="A125" s="19" t="s">
        <v>13772</v>
      </c>
      <c r="B125" s="24">
        <v>61</v>
      </c>
      <c r="C125" s="21" t="s">
        <v>8043</v>
      </c>
      <c r="D125" s="23"/>
      <c r="E125" s="23"/>
    </row>
    <row r="126" spans="1:5" ht="32" customHeight="1">
      <c r="A126" s="19" t="s">
        <v>13772</v>
      </c>
      <c r="B126" s="24">
        <v>62</v>
      </c>
      <c r="C126" s="21" t="s">
        <v>8151</v>
      </c>
      <c r="D126" s="23"/>
      <c r="E126" s="23"/>
    </row>
    <row r="127" spans="1:5" ht="32" customHeight="1">
      <c r="A127" s="19" t="s">
        <v>13773</v>
      </c>
      <c r="B127" s="24">
        <v>1</v>
      </c>
      <c r="C127" s="21" t="s">
        <v>13558</v>
      </c>
      <c r="D127" s="23"/>
      <c r="E127" s="23"/>
    </row>
    <row r="128" spans="1:5" ht="32" customHeight="1">
      <c r="A128" s="19" t="s">
        <v>13773</v>
      </c>
      <c r="B128" s="24">
        <v>2</v>
      </c>
      <c r="C128" s="21" t="s">
        <v>553</v>
      </c>
      <c r="D128" s="23"/>
      <c r="E128" s="23"/>
    </row>
    <row r="129" spans="1:5" ht="32" customHeight="1">
      <c r="A129" s="19" t="s">
        <v>13773</v>
      </c>
      <c r="B129" s="24">
        <v>3</v>
      </c>
      <c r="C129" s="21" t="s">
        <v>13291</v>
      </c>
      <c r="D129" s="23"/>
      <c r="E129" s="23"/>
    </row>
    <row r="130" spans="1:5" ht="32" customHeight="1">
      <c r="A130" s="19" t="s">
        <v>13773</v>
      </c>
      <c r="B130" s="24">
        <v>4</v>
      </c>
      <c r="C130" s="21" t="s">
        <v>13105</v>
      </c>
      <c r="D130" s="23"/>
      <c r="E130" s="23"/>
    </row>
    <row r="131" spans="1:5" ht="32" customHeight="1">
      <c r="A131" s="19" t="s">
        <v>13773</v>
      </c>
      <c r="B131" s="24">
        <v>5</v>
      </c>
      <c r="C131" s="21" t="s">
        <v>12918</v>
      </c>
      <c r="D131" s="23"/>
      <c r="E131" s="23"/>
    </row>
    <row r="132" spans="1:5" ht="32" customHeight="1">
      <c r="A132" s="19" t="s">
        <v>13773</v>
      </c>
      <c r="B132" s="24">
        <v>6</v>
      </c>
      <c r="C132" s="21" t="s">
        <v>12544</v>
      </c>
      <c r="D132" s="23"/>
      <c r="E132" s="23"/>
    </row>
    <row r="133" spans="1:5" ht="32" customHeight="1">
      <c r="A133" s="19" t="s">
        <v>13773</v>
      </c>
      <c r="B133" s="24">
        <v>7</v>
      </c>
      <c r="C133" s="21" t="s">
        <v>12544</v>
      </c>
      <c r="D133" s="23"/>
      <c r="E133" s="23"/>
    </row>
    <row r="134" spans="1:5" ht="32" customHeight="1">
      <c r="A134" s="19" t="s">
        <v>13773</v>
      </c>
      <c r="B134" s="24">
        <v>8</v>
      </c>
      <c r="C134" s="21" t="s">
        <v>1104</v>
      </c>
      <c r="D134" s="23"/>
      <c r="E134" s="23"/>
    </row>
    <row r="135" spans="1:5" ht="32" customHeight="1">
      <c r="A135" s="19" t="s">
        <v>13773</v>
      </c>
      <c r="B135" s="24">
        <v>9</v>
      </c>
      <c r="C135" s="21" t="s">
        <v>12275</v>
      </c>
      <c r="D135" s="23"/>
      <c r="E135" s="23"/>
    </row>
    <row r="136" spans="1:5" ht="32" customHeight="1">
      <c r="A136" s="19" t="s">
        <v>13773</v>
      </c>
      <c r="B136" s="24">
        <v>10</v>
      </c>
      <c r="C136" s="21" t="s">
        <v>1413</v>
      </c>
      <c r="D136" s="23"/>
      <c r="E136" s="23"/>
    </row>
    <row r="137" spans="1:5" ht="32" customHeight="1">
      <c r="A137" s="19" t="s">
        <v>13773</v>
      </c>
      <c r="B137" s="24">
        <v>11</v>
      </c>
      <c r="C137" s="21" t="s">
        <v>12053</v>
      </c>
      <c r="D137" s="23"/>
      <c r="E137" s="23"/>
    </row>
    <row r="138" spans="1:5" ht="32" customHeight="1">
      <c r="A138" s="19" t="s">
        <v>13773</v>
      </c>
      <c r="B138" s="24">
        <v>12</v>
      </c>
      <c r="C138" s="21" t="s">
        <v>11800</v>
      </c>
      <c r="D138" s="23"/>
      <c r="E138" s="23"/>
    </row>
    <row r="139" spans="1:5" ht="32" customHeight="1">
      <c r="A139" s="19" t="s">
        <v>13773</v>
      </c>
      <c r="B139" s="24">
        <v>13</v>
      </c>
      <c r="C139" s="21" t="s">
        <v>11569</v>
      </c>
      <c r="D139" s="23"/>
      <c r="E139" s="23"/>
    </row>
    <row r="140" spans="1:5" ht="32" customHeight="1">
      <c r="A140" s="19" t="s">
        <v>13773</v>
      </c>
      <c r="B140" s="24">
        <v>14</v>
      </c>
      <c r="C140" s="21" t="s">
        <v>1725</v>
      </c>
      <c r="D140" s="23"/>
      <c r="E140" s="23"/>
    </row>
    <row r="141" spans="1:5" ht="32" customHeight="1">
      <c r="A141" s="19" t="s">
        <v>13773</v>
      </c>
      <c r="B141" s="24">
        <v>15</v>
      </c>
      <c r="C141" s="21" t="s">
        <v>1955</v>
      </c>
      <c r="D141" s="23"/>
      <c r="E141" s="23"/>
    </row>
    <row r="142" spans="1:5" ht="32" customHeight="1">
      <c r="A142" s="19" t="s">
        <v>13773</v>
      </c>
      <c r="B142" s="24">
        <v>16</v>
      </c>
      <c r="C142" s="21" t="s">
        <v>2706</v>
      </c>
      <c r="D142" s="23"/>
      <c r="E142" s="23"/>
    </row>
    <row r="143" spans="1:5" ht="32" customHeight="1">
      <c r="A143" s="19" t="s">
        <v>13773</v>
      </c>
      <c r="B143" s="24">
        <v>17</v>
      </c>
      <c r="C143" s="21" t="s">
        <v>2706</v>
      </c>
      <c r="D143" s="23"/>
      <c r="E143" s="23"/>
    </row>
    <row r="144" spans="1:5" ht="32" customHeight="1">
      <c r="A144" s="19" t="s">
        <v>13773</v>
      </c>
      <c r="B144" s="24">
        <v>18</v>
      </c>
      <c r="C144" s="21" t="s">
        <v>2706</v>
      </c>
      <c r="D144" s="23"/>
      <c r="E144" s="23"/>
    </row>
    <row r="145" spans="1:5" ht="32" customHeight="1">
      <c r="A145" s="19" t="s">
        <v>13773</v>
      </c>
      <c r="B145" s="24">
        <v>19</v>
      </c>
      <c r="C145" s="21" t="s">
        <v>2706</v>
      </c>
      <c r="D145" s="23"/>
      <c r="E145" s="23"/>
    </row>
    <row r="146" spans="1:5" ht="32" customHeight="1">
      <c r="A146" s="19" t="s">
        <v>13773</v>
      </c>
      <c r="B146" s="24">
        <v>20</v>
      </c>
      <c r="C146" s="21" t="s">
        <v>2706</v>
      </c>
      <c r="D146" s="23"/>
      <c r="E146" s="23"/>
    </row>
    <row r="147" spans="1:5" ht="32" customHeight="1">
      <c r="A147" s="19" t="s">
        <v>13773</v>
      </c>
      <c r="B147" s="24">
        <v>21</v>
      </c>
      <c r="C147" s="21" t="s">
        <v>10782</v>
      </c>
      <c r="D147" s="23"/>
      <c r="E147" s="23"/>
    </row>
    <row r="148" spans="1:5" ht="32" customHeight="1">
      <c r="A148" s="19" t="s">
        <v>13773</v>
      </c>
      <c r="B148" s="24">
        <v>22</v>
      </c>
      <c r="C148" s="21" t="s">
        <v>10782</v>
      </c>
      <c r="D148" s="23"/>
      <c r="E148" s="23"/>
    </row>
    <row r="149" spans="1:5" ht="32" customHeight="1">
      <c r="A149" s="19" t="s">
        <v>13773</v>
      </c>
      <c r="B149" s="24">
        <v>23</v>
      </c>
      <c r="C149" s="21" t="s">
        <v>10782</v>
      </c>
      <c r="D149" s="23"/>
      <c r="E149" s="23"/>
    </row>
    <row r="150" spans="1:5" ht="32" customHeight="1">
      <c r="A150" s="19" t="s">
        <v>13773</v>
      </c>
      <c r="B150" s="24">
        <v>24</v>
      </c>
      <c r="C150" s="21" t="s">
        <v>13784</v>
      </c>
      <c r="D150" s="23"/>
      <c r="E150" s="23"/>
    </row>
    <row r="151" spans="1:5" ht="32" customHeight="1">
      <c r="A151" s="19" t="s">
        <v>13773</v>
      </c>
      <c r="B151" s="24">
        <v>25</v>
      </c>
      <c r="C151" s="21" t="s">
        <v>13785</v>
      </c>
      <c r="D151" s="23"/>
      <c r="E151" s="23"/>
    </row>
    <row r="152" spans="1:5" ht="32" customHeight="1">
      <c r="A152" s="19" t="s">
        <v>13773</v>
      </c>
      <c r="B152" s="24">
        <v>26</v>
      </c>
      <c r="C152" s="21" t="s">
        <v>3664</v>
      </c>
      <c r="D152" s="23"/>
      <c r="E152" s="23"/>
    </row>
    <row r="153" spans="1:5" ht="32" customHeight="1">
      <c r="A153" s="19" t="s">
        <v>13773</v>
      </c>
      <c r="B153" s="24">
        <v>27</v>
      </c>
      <c r="C153" s="21" t="s">
        <v>4007</v>
      </c>
      <c r="D153" s="23"/>
      <c r="E153" s="23"/>
    </row>
    <row r="154" spans="1:5" ht="32" customHeight="1">
      <c r="A154" s="19" t="s">
        <v>13773</v>
      </c>
      <c r="B154" s="24">
        <v>28</v>
      </c>
      <c r="C154" s="21" t="s">
        <v>4007</v>
      </c>
      <c r="D154" s="23"/>
      <c r="E154" s="23"/>
    </row>
    <row r="155" spans="1:5" ht="20" customHeight="1">
      <c r="A155" s="19" t="s">
        <v>13773</v>
      </c>
      <c r="B155" s="24">
        <v>29</v>
      </c>
      <c r="C155" s="21" t="s">
        <v>10500</v>
      </c>
      <c r="D155" s="23"/>
      <c r="E155" s="23"/>
    </row>
    <row r="156" spans="1:5" ht="32" customHeight="1">
      <c r="A156" s="19" t="s">
        <v>13773</v>
      </c>
      <c r="B156" s="24">
        <v>30</v>
      </c>
      <c r="C156" s="21" t="s">
        <v>4285</v>
      </c>
      <c r="D156" s="23"/>
      <c r="E156" s="23"/>
    </row>
    <row r="157" spans="1:5" ht="32" customHeight="1">
      <c r="A157" s="19" t="s">
        <v>13773</v>
      </c>
      <c r="B157" s="24">
        <v>31</v>
      </c>
      <c r="C157" s="21" t="s">
        <v>4484</v>
      </c>
      <c r="D157" s="23"/>
      <c r="E157" s="23"/>
    </row>
    <row r="158" spans="1:5" ht="32" customHeight="1">
      <c r="A158" s="19" t="s">
        <v>13773</v>
      </c>
      <c r="B158" s="24">
        <v>32</v>
      </c>
      <c r="C158" s="21" t="s">
        <v>10335</v>
      </c>
      <c r="D158" s="23"/>
      <c r="E158" s="23"/>
    </row>
    <row r="159" spans="1:5" ht="32" customHeight="1">
      <c r="A159" s="19" t="s">
        <v>13773</v>
      </c>
      <c r="B159" s="24">
        <v>33</v>
      </c>
      <c r="C159" s="21" t="s">
        <v>4758</v>
      </c>
      <c r="D159" s="23"/>
      <c r="E159" s="23"/>
    </row>
    <row r="160" spans="1:5" ht="32" customHeight="1">
      <c r="A160" s="19" t="s">
        <v>13773</v>
      </c>
      <c r="B160" s="24">
        <v>34</v>
      </c>
      <c r="C160" s="21" t="s">
        <v>4953</v>
      </c>
      <c r="D160" s="23"/>
      <c r="E160" s="23"/>
    </row>
    <row r="161" spans="1:5" ht="20" customHeight="1">
      <c r="A161" s="19" t="s">
        <v>13773</v>
      </c>
      <c r="B161" s="24">
        <v>35</v>
      </c>
      <c r="C161" s="21" t="s">
        <v>10166</v>
      </c>
      <c r="D161" s="23"/>
      <c r="E161" s="23"/>
    </row>
    <row r="162" spans="1:5" ht="32" customHeight="1">
      <c r="A162" s="19" t="s">
        <v>13773</v>
      </c>
      <c r="B162" s="24">
        <v>36</v>
      </c>
      <c r="C162" s="21" t="s">
        <v>5210</v>
      </c>
      <c r="D162" s="23"/>
      <c r="E162" s="23"/>
    </row>
    <row r="163" spans="1:5" ht="20" customHeight="1">
      <c r="A163" s="19" t="s">
        <v>13773</v>
      </c>
      <c r="B163" s="24">
        <v>37</v>
      </c>
      <c r="C163" s="21" t="s">
        <v>5408</v>
      </c>
      <c r="D163" s="23"/>
      <c r="E163" s="23"/>
    </row>
    <row r="164" spans="1:5" ht="20" customHeight="1">
      <c r="A164" s="19" t="s">
        <v>13773</v>
      </c>
      <c r="B164" s="24">
        <v>38</v>
      </c>
      <c r="C164" s="21" t="s">
        <v>5618</v>
      </c>
      <c r="D164" s="23"/>
      <c r="E164" s="23"/>
    </row>
    <row r="165" spans="1:5" ht="20" customHeight="1">
      <c r="A165" s="19" t="s">
        <v>13773</v>
      </c>
      <c r="B165" s="24">
        <v>39</v>
      </c>
      <c r="C165" s="21" t="s">
        <v>5815</v>
      </c>
      <c r="D165" s="23"/>
      <c r="E165" s="23"/>
    </row>
    <row r="166" spans="1:5" ht="32" customHeight="1">
      <c r="A166" s="19" t="s">
        <v>13773</v>
      </c>
      <c r="B166" s="24">
        <v>40</v>
      </c>
      <c r="C166" s="21" t="s">
        <v>9932</v>
      </c>
      <c r="D166" s="23"/>
      <c r="E166" s="23"/>
    </row>
    <row r="167" spans="1:5" ht="32" customHeight="1">
      <c r="A167" s="19" t="s">
        <v>13773</v>
      </c>
      <c r="B167" s="24">
        <v>41</v>
      </c>
      <c r="C167" s="21" t="s">
        <v>9932</v>
      </c>
      <c r="D167" s="23"/>
      <c r="E167" s="23"/>
    </row>
    <row r="168" spans="1:5" ht="32" customHeight="1">
      <c r="A168" s="19" t="s">
        <v>13773</v>
      </c>
      <c r="B168" s="24">
        <v>42</v>
      </c>
      <c r="C168" s="21" t="s">
        <v>9797</v>
      </c>
      <c r="D168" s="23"/>
      <c r="E168" s="23"/>
    </row>
    <row r="169" spans="1:5" ht="32" customHeight="1">
      <c r="A169" s="19" t="s">
        <v>13773</v>
      </c>
      <c r="B169" s="24">
        <v>43</v>
      </c>
      <c r="C169" s="21" t="s">
        <v>13786</v>
      </c>
      <c r="D169" s="23"/>
      <c r="E169" s="23"/>
    </row>
    <row r="170" spans="1:5" ht="32" customHeight="1">
      <c r="A170" s="19" t="s">
        <v>13773</v>
      </c>
      <c r="B170" s="24">
        <v>44</v>
      </c>
      <c r="C170" s="21" t="s">
        <v>9487</v>
      </c>
      <c r="D170" s="23"/>
      <c r="E170" s="23"/>
    </row>
    <row r="171" spans="1:5" ht="32" customHeight="1">
      <c r="A171" s="19" t="s">
        <v>13773</v>
      </c>
      <c r="B171" s="24">
        <v>45</v>
      </c>
      <c r="C171" s="21" t="s">
        <v>6275</v>
      </c>
      <c r="D171" s="23"/>
      <c r="E171" s="23"/>
    </row>
    <row r="172" spans="1:5" ht="32" customHeight="1">
      <c r="A172" s="19" t="s">
        <v>13773</v>
      </c>
      <c r="B172" s="24">
        <v>46</v>
      </c>
      <c r="C172" s="21" t="s">
        <v>6453</v>
      </c>
      <c r="D172" s="23"/>
      <c r="E172" s="23"/>
    </row>
    <row r="173" spans="1:5" ht="20" customHeight="1">
      <c r="A173" s="19" t="s">
        <v>13773</v>
      </c>
      <c r="B173" s="24">
        <v>47</v>
      </c>
      <c r="C173" s="21" t="s">
        <v>9296</v>
      </c>
      <c r="D173" s="23"/>
      <c r="E173" s="23"/>
    </row>
    <row r="174" spans="1:5" ht="32" customHeight="1">
      <c r="A174" s="19" t="s">
        <v>13773</v>
      </c>
      <c r="B174" s="24">
        <v>48</v>
      </c>
      <c r="C174" s="21" t="s">
        <v>9162</v>
      </c>
      <c r="D174" s="23"/>
      <c r="E174" s="23"/>
    </row>
    <row r="175" spans="1:5" ht="32" customHeight="1">
      <c r="A175" s="19" t="s">
        <v>13773</v>
      </c>
      <c r="B175" s="24">
        <v>49</v>
      </c>
      <c r="C175" s="21" t="s">
        <v>9029</v>
      </c>
      <c r="D175" s="23"/>
      <c r="E175" s="23"/>
    </row>
    <row r="176" spans="1:5" ht="20" customHeight="1">
      <c r="A176" s="19" t="s">
        <v>13773</v>
      </c>
      <c r="B176" s="24">
        <v>50</v>
      </c>
      <c r="C176" s="21" t="s">
        <v>8858</v>
      </c>
      <c r="D176" s="23"/>
      <c r="E176" s="23"/>
    </row>
    <row r="177" spans="1:5" ht="32" customHeight="1">
      <c r="A177" s="19" t="s">
        <v>13773</v>
      </c>
      <c r="B177" s="24">
        <v>51</v>
      </c>
      <c r="C177" s="21" t="s">
        <v>6820</v>
      </c>
      <c r="D177" s="23"/>
      <c r="E177" s="23"/>
    </row>
    <row r="178" spans="1:5" ht="32" customHeight="1">
      <c r="A178" s="19" t="s">
        <v>13773</v>
      </c>
      <c r="B178" s="24">
        <v>52</v>
      </c>
      <c r="C178" s="21" t="s">
        <v>8709</v>
      </c>
      <c r="D178" s="23"/>
      <c r="E178" s="23"/>
    </row>
    <row r="179" spans="1:5" ht="32" customHeight="1">
      <c r="A179" s="19" t="s">
        <v>13773</v>
      </c>
      <c r="B179" s="24">
        <v>53</v>
      </c>
      <c r="C179" s="21" t="s">
        <v>8535</v>
      </c>
      <c r="D179" s="23"/>
      <c r="E179" s="23"/>
    </row>
    <row r="180" spans="1:5" ht="32" customHeight="1">
      <c r="A180" s="19" t="s">
        <v>13773</v>
      </c>
      <c r="B180" s="24">
        <v>54</v>
      </c>
      <c r="C180" s="21" t="s">
        <v>7001</v>
      </c>
      <c r="D180" s="23"/>
      <c r="E180" s="23"/>
    </row>
    <row r="181" spans="1:5" ht="32" customHeight="1">
      <c r="A181" s="19" t="s">
        <v>13773</v>
      </c>
      <c r="B181" s="24">
        <v>55</v>
      </c>
      <c r="C181" s="21" t="s">
        <v>7175</v>
      </c>
      <c r="D181" s="23"/>
      <c r="E181" s="23"/>
    </row>
    <row r="182" spans="1:5" ht="32" customHeight="1">
      <c r="A182" s="19" t="s">
        <v>13773</v>
      </c>
      <c r="B182" s="24">
        <v>56</v>
      </c>
      <c r="C182" s="21" t="s">
        <v>7462</v>
      </c>
      <c r="D182" s="23"/>
      <c r="E182" s="23"/>
    </row>
    <row r="183" spans="1:5" ht="32" customHeight="1">
      <c r="A183" s="19" t="s">
        <v>13773</v>
      </c>
      <c r="B183" s="24">
        <v>57</v>
      </c>
      <c r="C183" s="21" t="s">
        <v>7462</v>
      </c>
      <c r="D183" s="23"/>
      <c r="E183" s="23"/>
    </row>
    <row r="184" spans="1:5" ht="32" customHeight="1">
      <c r="A184" s="19" t="s">
        <v>13773</v>
      </c>
      <c r="B184" s="24">
        <v>58</v>
      </c>
      <c r="C184" s="21" t="s">
        <v>7633</v>
      </c>
      <c r="D184" s="23"/>
      <c r="E184" s="23"/>
    </row>
    <row r="185" spans="1:5" ht="32" customHeight="1">
      <c r="A185" s="19" t="s">
        <v>13773</v>
      </c>
      <c r="B185" s="24">
        <v>59</v>
      </c>
      <c r="C185" s="21" t="s">
        <v>7811</v>
      </c>
      <c r="D185" s="23"/>
      <c r="E185" s="23"/>
    </row>
    <row r="186" spans="1:5" ht="32" customHeight="1">
      <c r="A186" s="19" t="s">
        <v>13773</v>
      </c>
      <c r="B186" s="24">
        <v>60</v>
      </c>
      <c r="C186" s="21" t="s">
        <v>8208</v>
      </c>
      <c r="D186" s="23"/>
      <c r="E186" s="23"/>
    </row>
    <row r="187" spans="1:5" ht="32" customHeight="1">
      <c r="A187" s="19" t="s">
        <v>13773</v>
      </c>
      <c r="B187" s="24">
        <v>61</v>
      </c>
      <c r="C187" s="21" t="s">
        <v>8208</v>
      </c>
      <c r="D187" s="23"/>
      <c r="E187" s="23"/>
    </row>
    <row r="188" spans="1:5" ht="32" customHeight="1">
      <c r="A188" s="19" t="s">
        <v>13773</v>
      </c>
      <c r="B188" s="24">
        <v>62</v>
      </c>
      <c r="C188" s="21" t="s">
        <v>8208</v>
      </c>
      <c r="D188" s="23"/>
      <c r="E188" s="23"/>
    </row>
    <row r="189" spans="1:5" ht="32" customHeight="1">
      <c r="A189" s="19" t="s">
        <v>13774</v>
      </c>
      <c r="B189" s="24">
        <v>1</v>
      </c>
      <c r="C189" s="21" t="s">
        <v>13635</v>
      </c>
      <c r="D189" s="23"/>
      <c r="E189" s="23"/>
    </row>
    <row r="190" spans="1:5" ht="32" customHeight="1">
      <c r="A190" s="19" t="s">
        <v>13774</v>
      </c>
      <c r="B190" s="24">
        <v>2</v>
      </c>
      <c r="C190" s="21" t="s">
        <v>13376</v>
      </c>
      <c r="D190" s="23"/>
      <c r="E190" s="23"/>
    </row>
    <row r="191" spans="1:5" ht="32" customHeight="1">
      <c r="A191" s="19" t="s">
        <v>13774</v>
      </c>
      <c r="B191" s="24">
        <v>3</v>
      </c>
      <c r="C191" s="21" t="s">
        <v>13376</v>
      </c>
      <c r="D191" s="23"/>
      <c r="E191" s="23"/>
    </row>
    <row r="192" spans="1:5" ht="32" customHeight="1">
      <c r="A192" s="19" t="s">
        <v>13774</v>
      </c>
      <c r="B192" s="24">
        <v>4</v>
      </c>
      <c r="C192" s="21" t="s">
        <v>13183</v>
      </c>
      <c r="D192" s="23"/>
      <c r="E192" s="23"/>
    </row>
    <row r="193" spans="1:5" ht="32" customHeight="1">
      <c r="A193" s="19" t="s">
        <v>13774</v>
      </c>
      <c r="B193" s="24">
        <v>5</v>
      </c>
      <c r="C193" s="21" t="s">
        <v>12998</v>
      </c>
      <c r="D193" s="23"/>
      <c r="E193" s="23"/>
    </row>
    <row r="194" spans="1:5" ht="32" customHeight="1">
      <c r="A194" s="19" t="s">
        <v>13774</v>
      </c>
      <c r="B194" s="24">
        <v>6</v>
      </c>
      <c r="C194" s="21" t="s">
        <v>12769</v>
      </c>
      <c r="D194" s="23"/>
      <c r="E194" s="23"/>
    </row>
    <row r="195" spans="1:5" ht="32" customHeight="1">
      <c r="A195" s="19" t="s">
        <v>13774</v>
      </c>
      <c r="B195" s="24">
        <v>7</v>
      </c>
      <c r="C195" s="21" t="s">
        <v>12631</v>
      </c>
      <c r="D195" s="23"/>
      <c r="E195" s="23"/>
    </row>
    <row r="196" spans="1:5" ht="32" customHeight="1">
      <c r="A196" s="19" t="s">
        <v>13774</v>
      </c>
      <c r="B196" s="24">
        <v>8</v>
      </c>
      <c r="C196" s="21" t="s">
        <v>12366</v>
      </c>
      <c r="D196" s="23"/>
      <c r="E196" s="23"/>
    </row>
    <row r="197" spans="1:5" ht="32" customHeight="1">
      <c r="A197" s="19" t="s">
        <v>13774</v>
      </c>
      <c r="B197" s="24">
        <v>9</v>
      </c>
      <c r="C197" s="21" t="s">
        <v>12366</v>
      </c>
      <c r="D197" s="23"/>
      <c r="E197" s="23"/>
    </row>
    <row r="198" spans="1:5" ht="32" customHeight="1">
      <c r="A198" s="19" t="s">
        <v>13774</v>
      </c>
      <c r="B198" s="24">
        <v>10</v>
      </c>
      <c r="C198" s="21" t="s">
        <v>12129</v>
      </c>
      <c r="D198" s="23"/>
      <c r="E198" s="23"/>
    </row>
    <row r="199" spans="1:5" ht="32" customHeight="1">
      <c r="A199" s="19" t="s">
        <v>13774</v>
      </c>
      <c r="B199" s="24">
        <v>11</v>
      </c>
      <c r="C199" s="21" t="s">
        <v>12129</v>
      </c>
      <c r="D199" s="23"/>
      <c r="E199" s="23"/>
    </row>
    <row r="200" spans="1:5" ht="32" customHeight="1">
      <c r="A200" s="19" t="s">
        <v>13774</v>
      </c>
      <c r="B200" s="24">
        <v>12</v>
      </c>
      <c r="C200" s="21" t="s">
        <v>11885</v>
      </c>
      <c r="D200" s="23"/>
      <c r="E200" s="23"/>
    </row>
    <row r="201" spans="1:5" ht="32" customHeight="1">
      <c r="A201" s="19" t="s">
        <v>13774</v>
      </c>
      <c r="B201" s="24">
        <v>13</v>
      </c>
      <c r="C201" s="21" t="s">
        <v>11647</v>
      </c>
      <c r="D201" s="23"/>
      <c r="E201" s="23"/>
    </row>
    <row r="202" spans="1:5" ht="32" customHeight="1">
      <c r="A202" s="19" t="s">
        <v>13774</v>
      </c>
      <c r="B202" s="24">
        <v>14</v>
      </c>
      <c r="C202" s="21" t="s">
        <v>11472</v>
      </c>
      <c r="D202" s="23"/>
      <c r="E202" s="23"/>
    </row>
    <row r="203" spans="1:5" ht="32" customHeight="1">
      <c r="A203" s="19" t="s">
        <v>13774</v>
      </c>
      <c r="B203" s="24">
        <v>15</v>
      </c>
      <c r="C203" s="21" t="s">
        <v>11472</v>
      </c>
      <c r="D203" s="23"/>
      <c r="E203" s="23"/>
    </row>
    <row r="204" spans="1:5" ht="32" customHeight="1">
      <c r="A204" s="19" t="s">
        <v>13774</v>
      </c>
      <c r="B204" s="24">
        <v>16</v>
      </c>
      <c r="C204" s="21" t="s">
        <v>11472</v>
      </c>
      <c r="D204" s="23"/>
      <c r="E204" s="23"/>
    </row>
    <row r="205" spans="1:5" ht="32" customHeight="1">
      <c r="A205" s="19" t="s">
        <v>13774</v>
      </c>
      <c r="B205" s="24">
        <v>17</v>
      </c>
      <c r="C205" s="21" t="s">
        <v>11370</v>
      </c>
      <c r="D205" s="23"/>
      <c r="E205" s="23"/>
    </row>
    <row r="206" spans="1:5" ht="32" customHeight="1">
      <c r="A206" s="19" t="s">
        <v>13774</v>
      </c>
      <c r="B206" s="24">
        <v>18</v>
      </c>
      <c r="C206" s="21" t="s">
        <v>11273</v>
      </c>
      <c r="D206" s="23"/>
      <c r="E206" s="23"/>
    </row>
    <row r="207" spans="1:5" ht="32" customHeight="1">
      <c r="A207" s="19" t="s">
        <v>13774</v>
      </c>
      <c r="B207" s="24">
        <v>19</v>
      </c>
      <c r="C207" s="21" t="s">
        <v>11175</v>
      </c>
      <c r="D207" s="23"/>
      <c r="E207" s="23"/>
    </row>
    <row r="208" spans="1:5" ht="32" customHeight="1">
      <c r="A208" s="19" t="s">
        <v>13774</v>
      </c>
      <c r="B208" s="24">
        <v>20</v>
      </c>
      <c r="C208" s="21" t="s">
        <v>11055</v>
      </c>
      <c r="D208" s="23"/>
      <c r="E208" s="23"/>
    </row>
    <row r="209" spans="1:5" ht="32" customHeight="1">
      <c r="A209" s="19" t="s">
        <v>13774</v>
      </c>
      <c r="B209" s="24">
        <v>21</v>
      </c>
      <c r="C209" s="21" t="s">
        <v>11055</v>
      </c>
      <c r="D209" s="23"/>
      <c r="E209" s="23"/>
    </row>
    <row r="210" spans="1:5" ht="32" customHeight="1">
      <c r="A210" s="19" t="s">
        <v>13774</v>
      </c>
      <c r="B210" s="24">
        <v>22</v>
      </c>
      <c r="C210" s="21" t="s">
        <v>10953</v>
      </c>
      <c r="D210" s="23"/>
      <c r="E210" s="23"/>
    </row>
    <row r="211" spans="1:5" ht="32" customHeight="1">
      <c r="A211" s="19" t="s">
        <v>13774</v>
      </c>
      <c r="B211" s="24">
        <v>23</v>
      </c>
      <c r="C211" s="21" t="s">
        <v>10848</v>
      </c>
      <c r="D211" s="23"/>
      <c r="E211" s="23"/>
    </row>
    <row r="212" spans="1:5" ht="32" customHeight="1">
      <c r="A212" s="19" t="s">
        <v>13774</v>
      </c>
      <c r="B212" s="24">
        <v>24</v>
      </c>
      <c r="C212" s="21" t="s">
        <v>10698</v>
      </c>
      <c r="D212" s="23"/>
      <c r="E212" s="23"/>
    </row>
    <row r="213" spans="1:5" ht="32" customHeight="1">
      <c r="A213" s="19" t="s">
        <v>13774</v>
      </c>
      <c r="B213" s="24">
        <v>25</v>
      </c>
      <c r="C213" s="21" t="s">
        <v>10698</v>
      </c>
      <c r="D213" s="23"/>
      <c r="E213" s="23"/>
    </row>
    <row r="214" spans="1:5" ht="32" customHeight="1">
      <c r="A214" s="19" t="s">
        <v>13774</v>
      </c>
      <c r="B214" s="24">
        <v>26</v>
      </c>
      <c r="C214" s="21" t="s">
        <v>10698</v>
      </c>
      <c r="D214" s="23"/>
      <c r="E214" s="23"/>
    </row>
    <row r="215" spans="1:5" ht="32" customHeight="1">
      <c r="A215" s="19" t="s">
        <v>13774</v>
      </c>
      <c r="B215" s="24">
        <v>27</v>
      </c>
      <c r="C215" s="21" t="s">
        <v>10698</v>
      </c>
      <c r="D215" s="23"/>
      <c r="E215" s="23"/>
    </row>
    <row r="216" spans="1:5" ht="32" customHeight="1">
      <c r="A216" s="19" t="s">
        <v>13774</v>
      </c>
      <c r="B216" s="24">
        <v>28</v>
      </c>
      <c r="C216" s="21" t="s">
        <v>10569</v>
      </c>
      <c r="D216" s="23"/>
      <c r="E216" s="23"/>
    </row>
    <row r="217" spans="1:5" ht="32" customHeight="1">
      <c r="A217" s="19" t="s">
        <v>13774</v>
      </c>
      <c r="B217" s="24">
        <v>29</v>
      </c>
      <c r="C217" s="21" t="s">
        <v>10569</v>
      </c>
      <c r="D217" s="23"/>
      <c r="E217" s="23"/>
    </row>
    <row r="218" spans="1:5" ht="32" customHeight="1">
      <c r="A218" s="19" t="s">
        <v>13774</v>
      </c>
      <c r="B218" s="24">
        <v>30</v>
      </c>
      <c r="C218" s="21" t="s">
        <v>10400</v>
      </c>
      <c r="D218" s="23"/>
      <c r="E218" s="23"/>
    </row>
    <row r="219" spans="1:5" ht="32" customHeight="1">
      <c r="A219" s="19" t="s">
        <v>13774</v>
      </c>
      <c r="B219" s="24">
        <v>31</v>
      </c>
      <c r="C219" s="21" t="s">
        <v>10400</v>
      </c>
      <c r="D219" s="23"/>
      <c r="E219" s="23"/>
    </row>
    <row r="220" spans="1:5" ht="32" customHeight="1">
      <c r="A220" s="19" t="s">
        <v>13774</v>
      </c>
      <c r="B220" s="24">
        <v>32</v>
      </c>
      <c r="C220" s="21" t="s">
        <v>10400</v>
      </c>
      <c r="D220" s="23"/>
      <c r="E220" s="23"/>
    </row>
    <row r="221" spans="1:5" ht="32" customHeight="1">
      <c r="A221" s="19" t="s">
        <v>13774</v>
      </c>
      <c r="B221" s="24">
        <v>33</v>
      </c>
      <c r="C221" s="21" t="s">
        <v>10240</v>
      </c>
      <c r="D221" s="23"/>
      <c r="E221" s="23"/>
    </row>
    <row r="222" spans="1:5" ht="32" customHeight="1">
      <c r="A222" s="19" t="s">
        <v>13774</v>
      </c>
      <c r="B222" s="24">
        <v>34</v>
      </c>
      <c r="C222" s="21" t="s">
        <v>10240</v>
      </c>
      <c r="D222" s="23"/>
      <c r="E222" s="23"/>
    </row>
    <row r="223" spans="1:5" ht="32" customHeight="1">
      <c r="A223" s="19" t="s">
        <v>13774</v>
      </c>
      <c r="B223" s="24">
        <v>35</v>
      </c>
      <c r="C223" s="21" t="s">
        <v>10240</v>
      </c>
      <c r="D223" s="23"/>
      <c r="E223" s="23"/>
    </row>
    <row r="224" spans="1:5" ht="32" customHeight="1">
      <c r="A224" s="19" t="s">
        <v>13774</v>
      </c>
      <c r="B224" s="24">
        <v>36</v>
      </c>
      <c r="C224" s="21" t="s">
        <v>10089</v>
      </c>
      <c r="D224" s="23"/>
      <c r="E224" s="23"/>
    </row>
    <row r="225" spans="1:5" ht="32" customHeight="1">
      <c r="A225" s="19" t="s">
        <v>13774</v>
      </c>
      <c r="B225" s="24">
        <v>37</v>
      </c>
      <c r="C225" s="21" t="s">
        <v>10089</v>
      </c>
      <c r="D225" s="23"/>
      <c r="E225" s="23"/>
    </row>
    <row r="226" spans="1:5" ht="32" customHeight="1">
      <c r="A226" s="19" t="s">
        <v>13774</v>
      </c>
      <c r="B226" s="24">
        <v>38</v>
      </c>
      <c r="C226" s="21" t="s">
        <v>10089</v>
      </c>
      <c r="D226" s="23"/>
      <c r="E226" s="23"/>
    </row>
    <row r="227" spans="1:5" ht="32" customHeight="1">
      <c r="A227" s="19" t="s">
        <v>13774</v>
      </c>
      <c r="B227" s="24">
        <v>39</v>
      </c>
      <c r="C227" s="21" t="s">
        <v>10089</v>
      </c>
      <c r="D227" s="23"/>
      <c r="E227" s="23"/>
    </row>
    <row r="228" spans="1:5" ht="32" customHeight="1">
      <c r="A228" s="19" t="s">
        <v>13774</v>
      </c>
      <c r="B228" s="24">
        <v>40</v>
      </c>
      <c r="C228" s="21" t="s">
        <v>10089</v>
      </c>
      <c r="D228" s="23"/>
      <c r="E228" s="23"/>
    </row>
    <row r="229" spans="1:5" ht="32" customHeight="1">
      <c r="A229" s="19" t="s">
        <v>13774</v>
      </c>
      <c r="B229" s="24">
        <v>41</v>
      </c>
      <c r="C229" s="21" t="s">
        <v>10001</v>
      </c>
      <c r="D229" s="23"/>
      <c r="E229" s="23"/>
    </row>
    <row r="230" spans="1:5" ht="20" customHeight="1">
      <c r="A230" s="19" t="s">
        <v>13774</v>
      </c>
      <c r="B230" s="24">
        <v>42</v>
      </c>
      <c r="C230" s="21" t="s">
        <v>9858</v>
      </c>
      <c r="D230" s="23"/>
      <c r="E230" s="23"/>
    </row>
    <row r="231" spans="1:5" ht="32" customHeight="1">
      <c r="A231" s="19" t="s">
        <v>13774</v>
      </c>
      <c r="B231" s="24">
        <v>43</v>
      </c>
      <c r="C231" s="21" t="s">
        <v>9723</v>
      </c>
      <c r="D231" s="23"/>
      <c r="E231" s="23"/>
    </row>
    <row r="232" spans="1:5" ht="32" customHeight="1">
      <c r="A232" s="19" t="s">
        <v>13774</v>
      </c>
      <c r="B232" s="24">
        <v>44</v>
      </c>
      <c r="C232" s="21" t="s">
        <v>9547</v>
      </c>
      <c r="D232" s="23"/>
      <c r="E232" s="23"/>
    </row>
    <row r="233" spans="1:5" ht="32" customHeight="1">
      <c r="A233" s="19" t="s">
        <v>13774</v>
      </c>
      <c r="B233" s="24">
        <v>45</v>
      </c>
      <c r="C233" s="21" t="s">
        <v>9362</v>
      </c>
      <c r="D233" s="23"/>
      <c r="E233" s="23"/>
    </row>
    <row r="234" spans="1:5" ht="32" customHeight="1">
      <c r="A234" s="19" t="s">
        <v>13774</v>
      </c>
      <c r="B234" s="24">
        <v>46</v>
      </c>
      <c r="C234" s="21" t="s">
        <v>9362</v>
      </c>
      <c r="D234" s="23"/>
      <c r="E234" s="23"/>
    </row>
    <row r="235" spans="1:5" ht="32" customHeight="1">
      <c r="A235" s="19" t="s">
        <v>13774</v>
      </c>
      <c r="B235" s="24">
        <v>47</v>
      </c>
      <c r="C235" s="21" t="s">
        <v>9362</v>
      </c>
      <c r="D235" s="23"/>
      <c r="E235" s="23"/>
    </row>
    <row r="236" spans="1:5" ht="32" customHeight="1">
      <c r="A236" s="19" t="s">
        <v>13774</v>
      </c>
      <c r="B236" s="24">
        <v>48</v>
      </c>
      <c r="C236" s="21" t="s">
        <v>9232</v>
      </c>
      <c r="D236" s="23"/>
      <c r="E236" s="23"/>
    </row>
    <row r="237" spans="1:5" ht="32" customHeight="1">
      <c r="A237" s="19" t="s">
        <v>13774</v>
      </c>
      <c r="B237" s="24">
        <v>49</v>
      </c>
      <c r="C237" s="21" t="s">
        <v>9086</v>
      </c>
      <c r="D237" s="23"/>
      <c r="E237" s="23"/>
    </row>
    <row r="238" spans="1:5" ht="20" customHeight="1">
      <c r="A238" s="19" t="s">
        <v>13774</v>
      </c>
      <c r="B238" s="24">
        <v>50</v>
      </c>
      <c r="C238" s="21" t="s">
        <v>8916</v>
      </c>
      <c r="D238" s="23"/>
      <c r="E238" s="23"/>
    </row>
    <row r="239" spans="1:5" ht="32" customHeight="1">
      <c r="A239" s="19" t="s">
        <v>13774</v>
      </c>
      <c r="B239" s="24">
        <v>51</v>
      </c>
      <c r="C239" s="21" t="s">
        <v>8772</v>
      </c>
      <c r="D239" s="23"/>
      <c r="E239" s="23"/>
    </row>
    <row r="240" spans="1:5" ht="32" customHeight="1">
      <c r="A240" s="19" t="s">
        <v>13774</v>
      </c>
      <c r="B240" s="24">
        <v>52</v>
      </c>
      <c r="C240" s="21" t="s">
        <v>8772</v>
      </c>
      <c r="D240" s="23"/>
      <c r="E240" s="23"/>
    </row>
    <row r="241" spans="1:5" ht="32" customHeight="1">
      <c r="A241" s="19" t="s">
        <v>13774</v>
      </c>
      <c r="B241" s="24">
        <v>53</v>
      </c>
      <c r="C241" s="21" t="s">
        <v>8598</v>
      </c>
      <c r="D241" s="23"/>
      <c r="E241" s="23"/>
    </row>
    <row r="242" spans="1:5" ht="32" customHeight="1">
      <c r="A242" s="19" t="s">
        <v>13774</v>
      </c>
      <c r="B242" s="24">
        <v>54</v>
      </c>
      <c r="C242" s="21" t="s">
        <v>8444</v>
      </c>
      <c r="D242" s="23"/>
      <c r="E242" s="23"/>
    </row>
    <row r="243" spans="1:5" ht="32" customHeight="1">
      <c r="A243" s="19" t="s">
        <v>13774</v>
      </c>
      <c r="B243" s="24">
        <v>55</v>
      </c>
      <c r="C243" s="21" t="s">
        <v>8444</v>
      </c>
      <c r="D243" s="23"/>
      <c r="E243" s="23"/>
    </row>
    <row r="244" spans="1:5" ht="32" customHeight="1">
      <c r="A244" s="19" t="s">
        <v>13774</v>
      </c>
      <c r="B244" s="24">
        <v>56</v>
      </c>
      <c r="C244" s="21" t="s">
        <v>8444</v>
      </c>
      <c r="D244" s="23"/>
      <c r="E244" s="23"/>
    </row>
    <row r="245" spans="1:5" ht="32" customHeight="1">
      <c r="A245" s="19" t="s">
        <v>13774</v>
      </c>
      <c r="B245" s="24">
        <v>57</v>
      </c>
      <c r="C245" s="21" t="s">
        <v>8375</v>
      </c>
      <c r="D245" s="23"/>
      <c r="E245" s="23"/>
    </row>
    <row r="246" spans="1:5" ht="32" customHeight="1">
      <c r="A246" s="19" t="s">
        <v>13774</v>
      </c>
      <c r="B246" s="24">
        <v>58</v>
      </c>
      <c r="C246" s="21" t="s">
        <v>8375</v>
      </c>
      <c r="D246" s="23"/>
      <c r="E246" s="23"/>
    </row>
    <row r="247" spans="1:5" ht="32" customHeight="1">
      <c r="A247" s="19" t="s">
        <v>13774</v>
      </c>
      <c r="B247" s="24">
        <v>59</v>
      </c>
      <c r="C247" s="21" t="s">
        <v>8375</v>
      </c>
      <c r="D247" s="23"/>
      <c r="E247" s="23"/>
    </row>
    <row r="248" spans="1:5" ht="32" customHeight="1">
      <c r="A248" s="19" t="s">
        <v>13774</v>
      </c>
      <c r="B248" s="24">
        <v>60</v>
      </c>
      <c r="C248" s="21" t="s">
        <v>8375</v>
      </c>
      <c r="D248" s="23"/>
      <c r="E248" s="23"/>
    </row>
    <row r="249" spans="1:5" ht="32" customHeight="1">
      <c r="A249" s="19" t="s">
        <v>13774</v>
      </c>
      <c r="B249" s="24">
        <v>61</v>
      </c>
      <c r="C249" s="21" t="s">
        <v>8319</v>
      </c>
      <c r="D249" s="23"/>
      <c r="E249" s="23"/>
    </row>
    <row r="250" spans="1:5" ht="32" customHeight="1">
      <c r="A250" s="19" t="s">
        <v>13774</v>
      </c>
      <c r="B250" s="24">
        <v>62</v>
      </c>
      <c r="C250" s="21" t="s">
        <v>8261</v>
      </c>
      <c r="D250" s="23"/>
      <c r="E250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400-000000000000}">
  <sheetPr>
    <pageSetUpPr fitToPage="1"/>
  </sheetPr>
  <dimension ref="A1:E65"/>
  <sheetViews>
    <sheetView showGridLines="0" workbookViewId="0">
      <pane xSplit="1" ySplit="2" topLeftCell="B29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3" width="16.33203125" style="11" customWidth="1"/>
    <col min="4" max="4" width="21.1640625" style="11" customWidth="1"/>
    <col min="5" max="6" width="16.33203125" style="11" customWidth="1"/>
    <col min="7" max="16384" width="16.33203125" style="11"/>
  </cols>
  <sheetData>
    <row r="1" spans="1:5" ht="27.75" customHeight="1">
      <c r="A1" s="41" t="s">
        <v>13787</v>
      </c>
      <c r="B1" s="41"/>
      <c r="C1" s="41"/>
      <c r="D1" s="41"/>
      <c r="E1" s="41"/>
    </row>
    <row r="2" spans="1:5" ht="20.25" customHeight="1">
      <c r="A2" s="12" t="s">
        <v>13788</v>
      </c>
      <c r="B2" s="12" t="s">
        <v>13789</v>
      </c>
      <c r="C2" s="12" t="s">
        <v>13790</v>
      </c>
      <c r="D2" s="12" t="s">
        <v>291</v>
      </c>
      <c r="E2" s="13"/>
    </row>
    <row r="3" spans="1:5" ht="20.25" customHeight="1">
      <c r="A3" s="26">
        <v>1</v>
      </c>
      <c r="B3" s="25">
        <v>1</v>
      </c>
      <c r="C3" s="17">
        <v>1</v>
      </c>
      <c r="D3" s="16" t="s">
        <v>15</v>
      </c>
      <c r="E3" s="18"/>
    </row>
    <row r="4" spans="1:5" ht="20" customHeight="1">
      <c r="A4" s="27">
        <v>1</v>
      </c>
      <c r="B4" s="24">
        <v>2</v>
      </c>
      <c r="C4" s="22">
        <v>1</v>
      </c>
      <c r="D4" s="21" t="s">
        <v>13645</v>
      </c>
      <c r="E4" s="23"/>
    </row>
    <row r="5" spans="1:5" ht="20" customHeight="1">
      <c r="A5" s="27">
        <v>1</v>
      </c>
      <c r="B5" s="24">
        <v>3</v>
      </c>
      <c r="C5" s="22">
        <v>1</v>
      </c>
      <c r="D5" s="21" t="s">
        <v>443</v>
      </c>
      <c r="E5" s="23"/>
    </row>
    <row r="6" spans="1:5" ht="20" customHeight="1">
      <c r="A6" s="27">
        <v>1</v>
      </c>
      <c r="B6" s="24">
        <v>4</v>
      </c>
      <c r="C6" s="22">
        <v>1</v>
      </c>
      <c r="D6" s="21" t="s">
        <v>689</v>
      </c>
      <c r="E6" s="23"/>
    </row>
    <row r="7" spans="1:5" ht="20" customHeight="1">
      <c r="A7" s="27">
        <v>1</v>
      </c>
      <c r="B7" s="24">
        <v>5</v>
      </c>
      <c r="C7" s="22">
        <v>1</v>
      </c>
      <c r="D7" s="21" t="s">
        <v>689</v>
      </c>
      <c r="E7" s="23"/>
    </row>
    <row r="8" spans="1:5" ht="20" customHeight="1">
      <c r="A8" s="27">
        <v>1</v>
      </c>
      <c r="B8" s="24">
        <v>6</v>
      </c>
      <c r="C8" s="22">
        <v>1</v>
      </c>
      <c r="D8" s="21" t="s">
        <v>12922</v>
      </c>
      <c r="E8" s="23"/>
    </row>
    <row r="9" spans="1:5" ht="20" customHeight="1">
      <c r="A9" s="27">
        <v>1</v>
      </c>
      <c r="B9" s="24">
        <v>7</v>
      </c>
      <c r="C9" s="22">
        <v>1</v>
      </c>
      <c r="D9" s="21" t="s">
        <v>787</v>
      </c>
      <c r="E9" s="23"/>
    </row>
    <row r="10" spans="1:5" ht="20" customHeight="1">
      <c r="A10" s="27">
        <v>1</v>
      </c>
      <c r="B10" s="24">
        <v>8</v>
      </c>
      <c r="C10" s="22">
        <v>1</v>
      </c>
      <c r="D10" s="21" t="s">
        <v>12644</v>
      </c>
      <c r="E10" s="23"/>
    </row>
    <row r="11" spans="1:5" ht="20" customHeight="1">
      <c r="A11" s="27">
        <v>1</v>
      </c>
      <c r="B11" s="24">
        <v>9</v>
      </c>
      <c r="C11" s="22">
        <v>1</v>
      </c>
      <c r="D11" s="21" t="s">
        <v>1013</v>
      </c>
      <c r="E11" s="23"/>
    </row>
    <row r="12" spans="1:5" ht="20" customHeight="1">
      <c r="A12" s="27">
        <v>1</v>
      </c>
      <c r="B12" s="24">
        <v>10</v>
      </c>
      <c r="C12" s="22">
        <v>1</v>
      </c>
      <c r="D12" s="21" t="s">
        <v>12338</v>
      </c>
      <c r="E12" s="23"/>
    </row>
    <row r="13" spans="1:5" ht="20" customHeight="1">
      <c r="A13" s="27">
        <v>1</v>
      </c>
      <c r="B13" s="24">
        <v>11</v>
      </c>
      <c r="C13" s="22">
        <v>1</v>
      </c>
      <c r="D13" s="21" t="s">
        <v>1204</v>
      </c>
      <c r="E13" s="23"/>
    </row>
    <row r="14" spans="1:5" ht="20" customHeight="1">
      <c r="A14" s="27">
        <v>1</v>
      </c>
      <c r="B14" s="24">
        <v>12</v>
      </c>
      <c r="C14" s="22">
        <v>1</v>
      </c>
      <c r="D14" s="21" t="s">
        <v>11783</v>
      </c>
      <c r="E14" s="23"/>
    </row>
    <row r="15" spans="1:5" ht="20" customHeight="1">
      <c r="A15" s="27">
        <v>1</v>
      </c>
      <c r="B15" s="24">
        <v>13</v>
      </c>
      <c r="C15" s="22">
        <v>1</v>
      </c>
      <c r="D15" s="21" t="s">
        <v>11783</v>
      </c>
      <c r="E15" s="23"/>
    </row>
    <row r="16" spans="1:5" ht="20" customHeight="1">
      <c r="A16" s="27">
        <v>1</v>
      </c>
      <c r="B16" s="24">
        <v>14</v>
      </c>
      <c r="C16" s="22">
        <v>1</v>
      </c>
      <c r="D16" s="21" t="s">
        <v>11696</v>
      </c>
      <c r="E16" s="23"/>
    </row>
    <row r="17" spans="1:5" ht="20" customHeight="1">
      <c r="A17" s="27">
        <v>1</v>
      </c>
      <c r="B17" s="24">
        <v>15</v>
      </c>
      <c r="C17" s="22">
        <v>1</v>
      </c>
      <c r="D17" s="21" t="s">
        <v>1928</v>
      </c>
      <c r="E17" s="23"/>
    </row>
    <row r="18" spans="1:5" ht="20" customHeight="1">
      <c r="A18" s="27">
        <v>1</v>
      </c>
      <c r="B18" s="24">
        <v>16</v>
      </c>
      <c r="C18" s="22">
        <v>1</v>
      </c>
      <c r="D18" s="21" t="s">
        <v>1928</v>
      </c>
      <c r="E18" s="23"/>
    </row>
    <row r="19" spans="1:5" ht="20" customHeight="1">
      <c r="A19" s="27">
        <v>1</v>
      </c>
      <c r="B19" s="24">
        <v>17</v>
      </c>
      <c r="C19" s="22">
        <v>1</v>
      </c>
      <c r="D19" s="21" t="s">
        <v>11159</v>
      </c>
      <c r="E19" s="23"/>
    </row>
    <row r="20" spans="1:5" ht="20" customHeight="1">
      <c r="A20" s="27">
        <v>1</v>
      </c>
      <c r="B20" s="24">
        <v>18</v>
      </c>
      <c r="C20" s="22">
        <v>1</v>
      </c>
      <c r="D20" s="21" t="s">
        <v>11159</v>
      </c>
      <c r="E20" s="23"/>
    </row>
    <row r="21" spans="1:5" ht="20" customHeight="1">
      <c r="A21" s="27">
        <v>1</v>
      </c>
      <c r="B21" s="24">
        <v>19</v>
      </c>
      <c r="C21" s="22">
        <v>1</v>
      </c>
      <c r="D21" s="21" t="s">
        <v>11159</v>
      </c>
      <c r="E21" s="23"/>
    </row>
    <row r="22" spans="1:5" ht="20" customHeight="1">
      <c r="A22" s="27">
        <v>1</v>
      </c>
      <c r="B22" s="24">
        <v>20</v>
      </c>
      <c r="C22" s="22">
        <v>1</v>
      </c>
      <c r="D22" s="21" t="s">
        <v>11159</v>
      </c>
      <c r="E22" s="23"/>
    </row>
    <row r="23" spans="1:5" ht="20" customHeight="1">
      <c r="A23" s="27">
        <v>1</v>
      </c>
      <c r="B23" s="24">
        <v>21</v>
      </c>
      <c r="C23" s="22">
        <v>1</v>
      </c>
      <c r="D23" s="21" t="s">
        <v>2684</v>
      </c>
      <c r="E23" s="23"/>
    </row>
    <row r="24" spans="1:5" ht="20" customHeight="1">
      <c r="A24" s="27">
        <v>1</v>
      </c>
      <c r="B24" s="24">
        <v>22</v>
      </c>
      <c r="C24" s="22">
        <v>1</v>
      </c>
      <c r="D24" s="21" t="s">
        <v>2991</v>
      </c>
      <c r="E24" s="23"/>
    </row>
    <row r="25" spans="1:5" ht="20" customHeight="1">
      <c r="A25" s="27">
        <v>1</v>
      </c>
      <c r="B25" s="24">
        <v>23</v>
      </c>
      <c r="C25" s="22">
        <v>1</v>
      </c>
      <c r="D25" s="21" t="s">
        <v>2991</v>
      </c>
      <c r="E25" s="23"/>
    </row>
    <row r="26" spans="1:5" ht="20" customHeight="1">
      <c r="A26" s="27">
        <v>1</v>
      </c>
      <c r="B26" s="24">
        <v>24</v>
      </c>
      <c r="C26" s="22">
        <v>1</v>
      </c>
      <c r="D26" s="21" t="s">
        <v>10906</v>
      </c>
      <c r="E26" s="23"/>
    </row>
    <row r="27" spans="1:5" ht="20" customHeight="1">
      <c r="A27" s="27">
        <v>1</v>
      </c>
      <c r="B27" s="24">
        <v>25</v>
      </c>
      <c r="C27" s="22">
        <v>1</v>
      </c>
      <c r="D27" s="21" t="s">
        <v>3660</v>
      </c>
      <c r="E27" s="23"/>
    </row>
    <row r="28" spans="1:5" ht="20" customHeight="1">
      <c r="A28" s="27">
        <v>1</v>
      </c>
      <c r="B28" s="24">
        <v>26</v>
      </c>
      <c r="C28" s="22">
        <v>1</v>
      </c>
      <c r="D28" s="21" t="s">
        <v>3660</v>
      </c>
      <c r="E28" s="23"/>
    </row>
    <row r="29" spans="1:5" ht="20" customHeight="1">
      <c r="A29" s="27">
        <v>1</v>
      </c>
      <c r="B29" s="24">
        <v>27</v>
      </c>
      <c r="C29" s="22">
        <v>1</v>
      </c>
      <c r="D29" s="21" t="s">
        <v>3660</v>
      </c>
      <c r="E29" s="23"/>
    </row>
    <row r="30" spans="1:5" ht="20" customHeight="1">
      <c r="A30" s="27">
        <v>1</v>
      </c>
      <c r="B30" s="24">
        <v>28</v>
      </c>
      <c r="C30" s="22">
        <v>1</v>
      </c>
      <c r="D30" s="21" t="s">
        <v>10670</v>
      </c>
      <c r="E30" s="23"/>
    </row>
    <row r="31" spans="1:5" ht="20" customHeight="1">
      <c r="A31" s="27">
        <v>1</v>
      </c>
      <c r="B31" s="24">
        <v>29</v>
      </c>
      <c r="C31" s="22">
        <v>1</v>
      </c>
      <c r="D31" s="21" t="s">
        <v>3947</v>
      </c>
      <c r="E31" s="23"/>
    </row>
    <row r="32" spans="1:5" ht="20" customHeight="1">
      <c r="A32" s="27">
        <v>1</v>
      </c>
      <c r="B32" s="24">
        <v>30</v>
      </c>
      <c r="C32" s="22">
        <v>1</v>
      </c>
      <c r="D32" s="21" t="s">
        <v>10614</v>
      </c>
      <c r="E32" s="23"/>
    </row>
    <row r="33" spans="1:5" ht="20" customHeight="1">
      <c r="A33" s="27">
        <v>1</v>
      </c>
      <c r="B33" s="24">
        <v>31</v>
      </c>
      <c r="C33" s="22">
        <v>1</v>
      </c>
      <c r="D33" s="21" t="s">
        <v>4424</v>
      </c>
      <c r="E33" s="23"/>
    </row>
    <row r="34" spans="1:5" ht="20" customHeight="1">
      <c r="A34" s="27">
        <v>1</v>
      </c>
      <c r="B34" s="24">
        <v>32</v>
      </c>
      <c r="C34" s="22">
        <v>1</v>
      </c>
      <c r="D34" s="21" t="s">
        <v>4424</v>
      </c>
      <c r="E34" s="23"/>
    </row>
    <row r="35" spans="1:5" ht="20" customHeight="1">
      <c r="A35" s="27">
        <v>1</v>
      </c>
      <c r="B35" s="24">
        <v>33</v>
      </c>
      <c r="C35" s="22">
        <v>1</v>
      </c>
      <c r="D35" s="21" t="s">
        <v>10441</v>
      </c>
      <c r="E35" s="23"/>
    </row>
    <row r="36" spans="1:5" ht="20" customHeight="1">
      <c r="A36" s="27">
        <v>1</v>
      </c>
      <c r="B36" s="24">
        <v>34</v>
      </c>
      <c r="C36" s="22">
        <v>1</v>
      </c>
      <c r="D36" s="21" t="s">
        <v>4897</v>
      </c>
      <c r="E36" s="23"/>
    </row>
    <row r="37" spans="1:5" ht="20" customHeight="1">
      <c r="A37" s="27">
        <v>1</v>
      </c>
      <c r="B37" s="24">
        <v>35</v>
      </c>
      <c r="C37" s="22">
        <v>1</v>
      </c>
      <c r="D37" s="21" t="s">
        <v>4897</v>
      </c>
      <c r="E37" s="23"/>
    </row>
    <row r="38" spans="1:5" ht="20" customHeight="1">
      <c r="A38" s="27">
        <v>1</v>
      </c>
      <c r="B38" s="24">
        <v>36</v>
      </c>
      <c r="C38" s="22">
        <v>1</v>
      </c>
      <c r="D38" s="21" t="s">
        <v>10303</v>
      </c>
      <c r="E38" s="23"/>
    </row>
    <row r="39" spans="1:5" ht="20" customHeight="1">
      <c r="A39" s="27">
        <v>1</v>
      </c>
      <c r="B39" s="24">
        <v>37</v>
      </c>
      <c r="C39" s="22">
        <v>1</v>
      </c>
      <c r="D39" s="21" t="s">
        <v>5776</v>
      </c>
      <c r="E39" s="23"/>
    </row>
    <row r="40" spans="1:5" ht="20" customHeight="1">
      <c r="A40" s="27">
        <v>1</v>
      </c>
      <c r="B40" s="24">
        <v>38</v>
      </c>
      <c r="C40" s="22">
        <v>1</v>
      </c>
      <c r="D40" s="21" t="s">
        <v>5776</v>
      </c>
      <c r="E40" s="23"/>
    </row>
    <row r="41" spans="1:5" ht="20" customHeight="1">
      <c r="A41" s="27">
        <v>1</v>
      </c>
      <c r="B41" s="24">
        <v>39</v>
      </c>
      <c r="C41" s="22">
        <v>1</v>
      </c>
      <c r="D41" s="21" t="s">
        <v>5776</v>
      </c>
      <c r="E41" s="23"/>
    </row>
    <row r="42" spans="1:5" ht="20" customHeight="1">
      <c r="A42" s="27">
        <v>1</v>
      </c>
      <c r="B42" s="24">
        <v>40</v>
      </c>
      <c r="C42" s="22">
        <v>1</v>
      </c>
      <c r="D42" s="21" t="s">
        <v>5776</v>
      </c>
      <c r="E42" s="23"/>
    </row>
    <row r="43" spans="1:5" ht="20" customHeight="1">
      <c r="A43" s="27">
        <v>1</v>
      </c>
      <c r="B43" s="24">
        <v>41</v>
      </c>
      <c r="C43" s="22">
        <v>1</v>
      </c>
      <c r="D43" s="21" t="s">
        <v>5914</v>
      </c>
      <c r="E43" s="23"/>
    </row>
    <row r="44" spans="1:5" ht="20" customHeight="1">
      <c r="A44" s="27">
        <v>1</v>
      </c>
      <c r="B44" s="24">
        <v>42</v>
      </c>
      <c r="C44" s="22">
        <v>1</v>
      </c>
      <c r="D44" s="21" t="s">
        <v>6046</v>
      </c>
      <c r="E44" s="23"/>
    </row>
    <row r="45" spans="1:5" ht="20" customHeight="1">
      <c r="A45" s="27">
        <v>1</v>
      </c>
      <c r="B45" s="24">
        <v>43</v>
      </c>
      <c r="C45" s="22">
        <v>1</v>
      </c>
      <c r="D45" s="21" t="s">
        <v>6046</v>
      </c>
      <c r="E45" s="23"/>
    </row>
    <row r="46" spans="1:5" ht="20" customHeight="1">
      <c r="A46" s="27">
        <v>1</v>
      </c>
      <c r="B46" s="24">
        <v>44</v>
      </c>
      <c r="C46" s="22">
        <v>1</v>
      </c>
      <c r="D46" s="21" t="s">
        <v>9588</v>
      </c>
      <c r="E46" s="23"/>
    </row>
    <row r="47" spans="1:5" ht="20" customHeight="1">
      <c r="A47" s="27">
        <v>1</v>
      </c>
      <c r="B47" s="24">
        <v>45</v>
      </c>
      <c r="C47" s="22">
        <v>1</v>
      </c>
      <c r="D47" s="21" t="s">
        <v>9588</v>
      </c>
      <c r="E47" s="23"/>
    </row>
    <row r="48" spans="1:5" ht="20" customHeight="1">
      <c r="A48" s="27">
        <v>1</v>
      </c>
      <c r="B48" s="24">
        <v>46</v>
      </c>
      <c r="C48" s="22">
        <v>1</v>
      </c>
      <c r="D48" s="21" t="s">
        <v>6364</v>
      </c>
      <c r="E48" s="23"/>
    </row>
    <row r="49" spans="1:5" ht="20" customHeight="1">
      <c r="A49" s="27">
        <v>1</v>
      </c>
      <c r="B49" s="24">
        <v>47</v>
      </c>
      <c r="C49" s="22">
        <v>1</v>
      </c>
      <c r="D49" s="21" t="s">
        <v>6364</v>
      </c>
      <c r="E49" s="23"/>
    </row>
    <row r="50" spans="1:5" ht="20" customHeight="1">
      <c r="A50" s="27">
        <v>1</v>
      </c>
      <c r="B50" s="24">
        <v>48</v>
      </c>
      <c r="C50" s="22">
        <v>1</v>
      </c>
      <c r="D50" s="21" t="s">
        <v>6563</v>
      </c>
      <c r="E50" s="23"/>
    </row>
    <row r="51" spans="1:5" ht="20" customHeight="1">
      <c r="A51" s="27">
        <v>1</v>
      </c>
      <c r="B51" s="24">
        <v>49</v>
      </c>
      <c r="C51" s="22">
        <v>1</v>
      </c>
      <c r="D51" s="21" t="s">
        <v>6563</v>
      </c>
      <c r="E51" s="23"/>
    </row>
    <row r="52" spans="1:5" ht="20" customHeight="1">
      <c r="A52" s="27">
        <v>1</v>
      </c>
      <c r="B52" s="24">
        <v>50</v>
      </c>
      <c r="C52" s="22">
        <v>1</v>
      </c>
      <c r="D52" s="21" t="s">
        <v>9009</v>
      </c>
      <c r="E52" s="23"/>
    </row>
    <row r="53" spans="1:5" ht="20" customHeight="1">
      <c r="A53" s="27">
        <v>1</v>
      </c>
      <c r="B53" s="24">
        <v>51</v>
      </c>
      <c r="C53" s="22">
        <v>1</v>
      </c>
      <c r="D53" s="21" t="s">
        <v>8895</v>
      </c>
      <c r="E53" s="23"/>
    </row>
    <row r="54" spans="1:5" ht="20" customHeight="1">
      <c r="A54" s="27">
        <v>1</v>
      </c>
      <c r="B54" s="24">
        <v>52</v>
      </c>
      <c r="C54" s="22">
        <v>1</v>
      </c>
      <c r="D54" s="21" t="s">
        <v>6676</v>
      </c>
      <c r="E54" s="23"/>
    </row>
    <row r="55" spans="1:5" ht="20" customHeight="1">
      <c r="A55" s="27">
        <v>1</v>
      </c>
      <c r="B55" s="24">
        <v>53</v>
      </c>
      <c r="C55" s="22">
        <v>1</v>
      </c>
      <c r="D55" s="21" t="s">
        <v>8643</v>
      </c>
      <c r="E55" s="23"/>
    </row>
    <row r="56" spans="1:5" ht="20" customHeight="1">
      <c r="A56" s="27">
        <v>1</v>
      </c>
      <c r="B56" s="24">
        <v>54</v>
      </c>
      <c r="C56" s="22">
        <v>1</v>
      </c>
      <c r="D56" s="21" t="s">
        <v>8643</v>
      </c>
      <c r="E56" s="23"/>
    </row>
    <row r="57" spans="1:5" ht="20" customHeight="1">
      <c r="A57" s="27">
        <v>1</v>
      </c>
      <c r="B57" s="24">
        <v>55</v>
      </c>
      <c r="C57" s="22">
        <v>1</v>
      </c>
      <c r="D57" s="21" t="s">
        <v>7180</v>
      </c>
      <c r="E57" s="23"/>
    </row>
    <row r="58" spans="1:5" ht="20" customHeight="1">
      <c r="A58" s="27">
        <v>1</v>
      </c>
      <c r="B58" s="24">
        <v>56</v>
      </c>
      <c r="C58" s="22">
        <v>1</v>
      </c>
      <c r="D58" s="21" t="s">
        <v>7180</v>
      </c>
      <c r="E58" s="23"/>
    </row>
    <row r="59" spans="1:5" ht="20" customHeight="1">
      <c r="A59" s="27">
        <v>1</v>
      </c>
      <c r="B59" s="24">
        <v>57</v>
      </c>
      <c r="C59" s="22">
        <v>1</v>
      </c>
      <c r="D59" s="21" t="s">
        <v>8464</v>
      </c>
      <c r="E59" s="23"/>
    </row>
    <row r="60" spans="1:5" ht="20" customHeight="1">
      <c r="A60" s="27">
        <v>1</v>
      </c>
      <c r="B60" s="24">
        <v>58</v>
      </c>
      <c r="C60" s="22">
        <v>1</v>
      </c>
      <c r="D60" s="21" t="s">
        <v>7792</v>
      </c>
      <c r="E60" s="23"/>
    </row>
    <row r="61" spans="1:5" ht="20" customHeight="1">
      <c r="A61" s="27">
        <v>1</v>
      </c>
      <c r="B61" s="24">
        <v>59</v>
      </c>
      <c r="C61" s="22">
        <v>1</v>
      </c>
      <c r="D61" s="21" t="s">
        <v>7792</v>
      </c>
      <c r="E61" s="23"/>
    </row>
    <row r="62" spans="1:5" ht="20" customHeight="1">
      <c r="A62" s="27">
        <v>1</v>
      </c>
      <c r="B62" s="24">
        <v>60</v>
      </c>
      <c r="C62" s="22">
        <v>1</v>
      </c>
      <c r="D62" s="21" t="s">
        <v>7792</v>
      </c>
      <c r="E62" s="23"/>
    </row>
    <row r="63" spans="1:5" ht="20" customHeight="1">
      <c r="A63" s="27">
        <v>1</v>
      </c>
      <c r="B63" s="24">
        <v>61</v>
      </c>
      <c r="C63" s="22">
        <v>1</v>
      </c>
      <c r="D63" s="21" t="s">
        <v>8065</v>
      </c>
      <c r="E63" s="23"/>
    </row>
    <row r="64" spans="1:5" ht="20" customHeight="1">
      <c r="A64" s="27">
        <v>1</v>
      </c>
      <c r="B64" s="24">
        <v>62</v>
      </c>
      <c r="C64" s="22">
        <v>1</v>
      </c>
      <c r="D64" s="21" t="s">
        <v>8065</v>
      </c>
      <c r="E64" s="23"/>
    </row>
    <row r="65" spans="1:5" ht="20" customHeight="1">
      <c r="A65" s="27">
        <v>1</v>
      </c>
      <c r="B65" s="24">
        <v>63</v>
      </c>
      <c r="C65" s="22">
        <v>1</v>
      </c>
      <c r="D65" s="21" t="s">
        <v>8065</v>
      </c>
      <c r="E65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500-000000000000}">
  <sheetPr>
    <pageSetUpPr fitToPage="1"/>
  </sheetPr>
  <dimension ref="A1:G188"/>
  <sheetViews>
    <sheetView showGridLines="0" workbookViewId="0">
      <pane xSplit="1" ySplit="2" topLeftCell="B171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18" style="11" customWidth="1"/>
    <col min="2" max="3" width="18.6640625" style="11" customWidth="1"/>
    <col min="4" max="4" width="17.83203125" style="11" customWidth="1"/>
    <col min="5" max="6" width="18.5" style="11" customWidth="1"/>
    <col min="7" max="8" width="16.33203125" style="11" customWidth="1"/>
    <col min="9" max="16384" width="16.33203125" style="11"/>
  </cols>
  <sheetData>
    <row r="1" spans="1:7" ht="27.75" customHeight="1">
      <c r="A1" s="41" t="s">
        <v>13791</v>
      </c>
      <c r="B1" s="41"/>
      <c r="C1" s="41"/>
      <c r="D1" s="41"/>
      <c r="E1" s="41"/>
      <c r="F1" s="41"/>
      <c r="G1" s="41"/>
    </row>
    <row r="2" spans="1:7" ht="20.25" customHeight="1">
      <c r="A2" s="12" t="s">
        <v>13792</v>
      </c>
      <c r="B2" s="12" t="s">
        <v>13793</v>
      </c>
      <c r="C2" s="12" t="s">
        <v>13794</v>
      </c>
      <c r="D2" s="12" t="s">
        <v>13795</v>
      </c>
      <c r="E2" s="12" t="s">
        <v>13796</v>
      </c>
      <c r="F2" s="12" t="s">
        <v>13797</v>
      </c>
      <c r="G2" s="12" t="s">
        <v>13770</v>
      </c>
    </row>
    <row r="3" spans="1:7" ht="20.25" customHeight="1">
      <c r="A3" s="14" t="s">
        <v>322</v>
      </c>
      <c r="B3" s="15" t="s">
        <v>13798</v>
      </c>
      <c r="C3" s="16" t="s">
        <v>13799</v>
      </c>
      <c r="D3" s="16" t="s">
        <v>15</v>
      </c>
      <c r="E3" s="16" t="s">
        <v>16</v>
      </c>
      <c r="F3" s="16" t="s">
        <v>17</v>
      </c>
      <c r="G3" s="17">
        <v>1</v>
      </c>
    </row>
    <row r="4" spans="1:7" ht="20" customHeight="1">
      <c r="A4" s="19" t="s">
        <v>13724</v>
      </c>
      <c r="B4" s="20" t="s">
        <v>13800</v>
      </c>
      <c r="C4" s="21" t="s">
        <v>13801</v>
      </c>
      <c r="D4" s="21" t="s">
        <v>15</v>
      </c>
      <c r="E4" s="21" t="s">
        <v>16</v>
      </c>
      <c r="F4" s="21" t="s">
        <v>17</v>
      </c>
      <c r="G4" s="22">
        <v>1</v>
      </c>
    </row>
    <row r="5" spans="1:7" ht="20" customHeight="1">
      <c r="A5" s="19" t="s">
        <v>298</v>
      </c>
      <c r="B5" s="20" t="s">
        <v>13802</v>
      </c>
      <c r="C5" s="21" t="s">
        <v>13803</v>
      </c>
      <c r="D5" s="21" t="s">
        <v>15</v>
      </c>
      <c r="E5" s="21" t="s">
        <v>16</v>
      </c>
      <c r="F5" s="21" t="s">
        <v>17</v>
      </c>
      <c r="G5" s="22">
        <v>1</v>
      </c>
    </row>
    <row r="6" spans="1:7" ht="20" customHeight="1">
      <c r="A6" s="19" t="s">
        <v>13691</v>
      </c>
      <c r="B6" s="20" t="s">
        <v>13804</v>
      </c>
      <c r="C6" s="21" t="s">
        <v>13805</v>
      </c>
      <c r="D6" s="21" t="s">
        <v>13645</v>
      </c>
      <c r="E6" s="21" t="s">
        <v>13806</v>
      </c>
      <c r="F6" s="21" t="s">
        <v>13807</v>
      </c>
      <c r="G6" s="22">
        <v>2</v>
      </c>
    </row>
    <row r="7" spans="1:7" ht="20" customHeight="1">
      <c r="A7" s="19" t="s">
        <v>13530</v>
      </c>
      <c r="B7" s="20" t="s">
        <v>13808</v>
      </c>
      <c r="C7" s="21" t="s">
        <v>13809</v>
      </c>
      <c r="D7" s="21" t="s">
        <v>13645</v>
      </c>
      <c r="E7" s="21" t="s">
        <v>13806</v>
      </c>
      <c r="F7" s="21" t="s">
        <v>13807</v>
      </c>
      <c r="G7" s="22">
        <v>2</v>
      </c>
    </row>
    <row r="8" spans="1:7" ht="20" customHeight="1">
      <c r="A8" s="19" t="s">
        <v>13608</v>
      </c>
      <c r="B8" s="20" t="s">
        <v>13810</v>
      </c>
      <c r="C8" s="21" t="s">
        <v>13811</v>
      </c>
      <c r="D8" s="21" t="s">
        <v>13645</v>
      </c>
      <c r="E8" s="21" t="s">
        <v>13806</v>
      </c>
      <c r="F8" s="21" t="s">
        <v>13807</v>
      </c>
      <c r="G8" s="22">
        <v>2</v>
      </c>
    </row>
    <row r="9" spans="1:7" ht="20" customHeight="1">
      <c r="A9" s="19" t="s">
        <v>448</v>
      </c>
      <c r="B9" s="20" t="s">
        <v>13812</v>
      </c>
      <c r="C9" s="21" t="s">
        <v>13813</v>
      </c>
      <c r="D9" s="21" t="s">
        <v>443</v>
      </c>
      <c r="E9" s="21" t="s">
        <v>13814</v>
      </c>
      <c r="F9" s="21" t="s">
        <v>13815</v>
      </c>
      <c r="G9" s="22">
        <v>3</v>
      </c>
    </row>
    <row r="10" spans="1:7" ht="20" customHeight="1">
      <c r="A10" s="19" t="s">
        <v>519</v>
      </c>
      <c r="B10" s="20" t="s">
        <v>13816</v>
      </c>
      <c r="C10" s="21" t="s">
        <v>13817</v>
      </c>
      <c r="D10" s="21" t="s">
        <v>443</v>
      </c>
      <c r="E10" s="21" t="s">
        <v>13814</v>
      </c>
      <c r="F10" s="21" t="s">
        <v>13815</v>
      </c>
      <c r="G10" s="22">
        <v>3</v>
      </c>
    </row>
    <row r="11" spans="1:7" ht="20" customHeight="1">
      <c r="A11" s="19" t="s">
        <v>366</v>
      </c>
      <c r="B11" s="20" t="s">
        <v>13818</v>
      </c>
      <c r="C11" s="21" t="s">
        <v>13819</v>
      </c>
      <c r="D11" s="21" t="s">
        <v>443</v>
      </c>
      <c r="E11" s="21" t="s">
        <v>13814</v>
      </c>
      <c r="F11" s="21" t="s">
        <v>13815</v>
      </c>
      <c r="G11" s="22">
        <v>3</v>
      </c>
    </row>
    <row r="12" spans="1:7" ht="20" customHeight="1">
      <c r="A12" s="19" t="s">
        <v>13370</v>
      </c>
      <c r="B12" s="20" t="s">
        <v>13820</v>
      </c>
      <c r="C12" s="21" t="s">
        <v>13821</v>
      </c>
      <c r="D12" s="21" t="s">
        <v>689</v>
      </c>
      <c r="E12" s="21" t="s">
        <v>13822</v>
      </c>
      <c r="F12" s="21" t="s">
        <v>13823</v>
      </c>
      <c r="G12" s="22">
        <v>4</v>
      </c>
    </row>
    <row r="13" spans="1:7" ht="20" customHeight="1">
      <c r="A13" s="19" t="s">
        <v>590</v>
      </c>
      <c r="B13" s="20" t="s">
        <v>13824</v>
      </c>
      <c r="C13" s="21" t="s">
        <v>13825</v>
      </c>
      <c r="D13" s="21" t="s">
        <v>689</v>
      </c>
      <c r="E13" s="21" t="s">
        <v>13822</v>
      </c>
      <c r="F13" s="21" t="s">
        <v>13823</v>
      </c>
      <c r="G13" s="22">
        <v>4</v>
      </c>
    </row>
    <row r="14" spans="1:7" ht="20" customHeight="1">
      <c r="A14" s="19" t="s">
        <v>13286</v>
      </c>
      <c r="B14" s="20" t="s">
        <v>13826</v>
      </c>
      <c r="C14" s="21" t="s">
        <v>13827</v>
      </c>
      <c r="D14" s="21" t="s">
        <v>689</v>
      </c>
      <c r="E14" s="21" t="s">
        <v>13822</v>
      </c>
      <c r="F14" s="21" t="s">
        <v>13823</v>
      </c>
      <c r="G14" s="22">
        <v>4</v>
      </c>
    </row>
    <row r="15" spans="1:7" ht="20" customHeight="1">
      <c r="A15" s="19" t="s">
        <v>13095</v>
      </c>
      <c r="B15" s="20" t="s">
        <v>13828</v>
      </c>
      <c r="C15" s="21" t="s">
        <v>13829</v>
      </c>
      <c r="D15" s="21" t="s">
        <v>689</v>
      </c>
      <c r="E15" s="21" t="s">
        <v>13822</v>
      </c>
      <c r="F15" s="21" t="s">
        <v>13823</v>
      </c>
      <c r="G15" s="22">
        <v>5</v>
      </c>
    </row>
    <row r="16" spans="1:7" ht="20" customHeight="1">
      <c r="A16" s="19" t="s">
        <v>13175</v>
      </c>
      <c r="B16" s="20" t="s">
        <v>13830</v>
      </c>
      <c r="C16" s="21" t="s">
        <v>13831</v>
      </c>
      <c r="D16" s="21" t="s">
        <v>689</v>
      </c>
      <c r="E16" s="21" t="s">
        <v>13822</v>
      </c>
      <c r="F16" s="21" t="s">
        <v>13823</v>
      </c>
      <c r="G16" s="22">
        <v>5</v>
      </c>
    </row>
    <row r="17" spans="1:7" ht="20" customHeight="1">
      <c r="A17" s="19" t="s">
        <v>654</v>
      </c>
      <c r="B17" s="20" t="s">
        <v>13832</v>
      </c>
      <c r="C17" s="21" t="s">
        <v>13833</v>
      </c>
      <c r="D17" s="21" t="s">
        <v>689</v>
      </c>
      <c r="E17" s="21" t="s">
        <v>13822</v>
      </c>
      <c r="F17" s="21" t="s">
        <v>13823</v>
      </c>
      <c r="G17" s="22">
        <v>5</v>
      </c>
    </row>
    <row r="18" spans="1:7" ht="20" customHeight="1">
      <c r="A18" s="19" t="s">
        <v>13029</v>
      </c>
      <c r="B18" s="20" t="s">
        <v>13834</v>
      </c>
      <c r="C18" s="21" t="s">
        <v>13835</v>
      </c>
      <c r="D18" s="21" t="s">
        <v>12922</v>
      </c>
      <c r="E18" s="21" t="s">
        <v>13836</v>
      </c>
      <c r="F18" s="21" t="s">
        <v>13837</v>
      </c>
      <c r="G18" s="22">
        <v>6</v>
      </c>
    </row>
    <row r="19" spans="1:7" ht="20" customHeight="1">
      <c r="A19" s="19" t="s">
        <v>12947</v>
      </c>
      <c r="B19" s="20" t="s">
        <v>13838</v>
      </c>
      <c r="C19" s="21" t="s">
        <v>13839</v>
      </c>
      <c r="D19" s="21" t="s">
        <v>12922</v>
      </c>
      <c r="E19" s="21" t="s">
        <v>13836</v>
      </c>
      <c r="F19" s="21" t="s">
        <v>13837</v>
      </c>
      <c r="G19" s="22">
        <v>6</v>
      </c>
    </row>
    <row r="20" spans="1:7" ht="20" customHeight="1">
      <c r="A20" s="19" t="s">
        <v>12874</v>
      </c>
      <c r="B20" s="20" t="s">
        <v>13840</v>
      </c>
      <c r="C20" s="21" t="s">
        <v>13841</v>
      </c>
      <c r="D20" s="21" t="s">
        <v>12922</v>
      </c>
      <c r="E20" s="21" t="s">
        <v>13836</v>
      </c>
      <c r="F20" s="21" t="s">
        <v>13837</v>
      </c>
      <c r="G20" s="22">
        <v>6</v>
      </c>
    </row>
    <row r="21" spans="1:7" ht="20" customHeight="1">
      <c r="A21" s="19" t="s">
        <v>740</v>
      </c>
      <c r="B21" s="20" t="s">
        <v>13842</v>
      </c>
      <c r="C21" s="21" t="s">
        <v>13843</v>
      </c>
      <c r="D21" s="21" t="s">
        <v>787</v>
      </c>
      <c r="E21" s="21" t="s">
        <v>13844</v>
      </c>
      <c r="F21" s="21" t="s">
        <v>13845</v>
      </c>
      <c r="G21" s="22">
        <v>7</v>
      </c>
    </row>
    <row r="22" spans="1:7" ht="20" customHeight="1">
      <c r="A22" s="19" t="s">
        <v>12739</v>
      </c>
      <c r="B22" s="20" t="s">
        <v>13846</v>
      </c>
      <c r="C22" s="21" t="s">
        <v>13847</v>
      </c>
      <c r="D22" s="21" t="s">
        <v>787</v>
      </c>
      <c r="E22" s="21" t="s">
        <v>13844</v>
      </c>
      <c r="F22" s="21" t="s">
        <v>13845</v>
      </c>
      <c r="G22" s="22">
        <v>7</v>
      </c>
    </row>
    <row r="23" spans="1:7" ht="20" customHeight="1">
      <c r="A23" s="19" t="s">
        <v>823</v>
      </c>
      <c r="B23" s="20" t="s">
        <v>13848</v>
      </c>
      <c r="C23" s="21" t="s">
        <v>13849</v>
      </c>
      <c r="D23" s="21" t="s">
        <v>787</v>
      </c>
      <c r="E23" s="21" t="s">
        <v>13844</v>
      </c>
      <c r="F23" s="21" t="s">
        <v>13845</v>
      </c>
      <c r="G23" s="22">
        <v>7</v>
      </c>
    </row>
    <row r="24" spans="1:7" ht="20" customHeight="1">
      <c r="A24" s="19" t="s">
        <v>12507</v>
      </c>
      <c r="B24" s="20" t="s">
        <v>13850</v>
      </c>
      <c r="C24" s="21" t="s">
        <v>13851</v>
      </c>
      <c r="D24" s="21" t="s">
        <v>12644</v>
      </c>
      <c r="E24" s="21" t="s">
        <v>13852</v>
      </c>
      <c r="F24" s="21" t="s">
        <v>13853</v>
      </c>
      <c r="G24" s="22">
        <v>8</v>
      </c>
    </row>
    <row r="25" spans="1:7" ht="20" customHeight="1">
      <c r="A25" s="19" t="s">
        <v>12690</v>
      </c>
      <c r="B25" s="20" t="s">
        <v>13854</v>
      </c>
      <c r="C25" s="21" t="s">
        <v>13855</v>
      </c>
      <c r="D25" s="21" t="s">
        <v>12644</v>
      </c>
      <c r="E25" s="21" t="s">
        <v>13852</v>
      </c>
      <c r="F25" s="21" t="s">
        <v>13853</v>
      </c>
      <c r="G25" s="22">
        <v>8</v>
      </c>
    </row>
    <row r="26" spans="1:7" ht="20" customHeight="1">
      <c r="A26" s="19" t="s">
        <v>12596</v>
      </c>
      <c r="B26" s="20" t="s">
        <v>13856</v>
      </c>
      <c r="C26" s="21" t="s">
        <v>13857</v>
      </c>
      <c r="D26" s="21" t="s">
        <v>12644</v>
      </c>
      <c r="E26" s="21" t="s">
        <v>13852</v>
      </c>
      <c r="F26" s="21" t="s">
        <v>13853</v>
      </c>
      <c r="G26" s="22">
        <v>8</v>
      </c>
    </row>
    <row r="27" spans="1:7" ht="20" customHeight="1">
      <c r="A27" s="19" t="s">
        <v>922</v>
      </c>
      <c r="B27" s="20" t="s">
        <v>13858</v>
      </c>
      <c r="C27" s="21" t="s">
        <v>13859</v>
      </c>
      <c r="D27" s="21" t="s">
        <v>1013</v>
      </c>
      <c r="E27" s="21" t="s">
        <v>13860</v>
      </c>
      <c r="F27" s="21" t="s">
        <v>13861</v>
      </c>
      <c r="G27" s="22">
        <v>9</v>
      </c>
    </row>
    <row r="28" spans="1:7" ht="20" customHeight="1">
      <c r="A28" s="19" t="s">
        <v>997</v>
      </c>
      <c r="B28" s="20" t="s">
        <v>13862</v>
      </c>
      <c r="C28" s="21" t="s">
        <v>13863</v>
      </c>
      <c r="D28" s="21" t="s">
        <v>1013</v>
      </c>
      <c r="E28" s="21" t="s">
        <v>13860</v>
      </c>
      <c r="F28" s="21" t="s">
        <v>13861</v>
      </c>
      <c r="G28" s="22">
        <v>9</v>
      </c>
    </row>
    <row r="29" spans="1:7" ht="20" customHeight="1">
      <c r="A29" s="19" t="s">
        <v>1069</v>
      </c>
      <c r="B29" s="20" t="s">
        <v>13864</v>
      </c>
      <c r="C29" s="21" t="s">
        <v>13865</v>
      </c>
      <c r="D29" s="21" t="s">
        <v>1013</v>
      </c>
      <c r="E29" s="21" t="s">
        <v>13860</v>
      </c>
      <c r="F29" s="21" t="s">
        <v>13861</v>
      </c>
      <c r="G29" s="22">
        <v>9</v>
      </c>
    </row>
    <row r="30" spans="1:7" ht="20" customHeight="1">
      <c r="A30" s="19" t="s">
        <v>1174</v>
      </c>
      <c r="B30" s="20" t="s">
        <v>13866</v>
      </c>
      <c r="C30" s="21" t="s">
        <v>13867</v>
      </c>
      <c r="D30" s="21" t="s">
        <v>12338</v>
      </c>
      <c r="E30" s="21" t="s">
        <v>13868</v>
      </c>
      <c r="F30" s="21" t="s">
        <v>13869</v>
      </c>
      <c r="G30" s="22">
        <v>10</v>
      </c>
    </row>
    <row r="31" spans="1:7" ht="20" customHeight="1">
      <c r="A31" s="19" t="s">
        <v>12409</v>
      </c>
      <c r="B31" s="20" t="s">
        <v>13870</v>
      </c>
      <c r="C31" s="21" t="s">
        <v>13871</v>
      </c>
      <c r="D31" s="21" t="s">
        <v>12338</v>
      </c>
      <c r="E31" s="21" t="s">
        <v>13868</v>
      </c>
      <c r="F31" s="21" t="s">
        <v>13869</v>
      </c>
      <c r="G31" s="22">
        <v>10</v>
      </c>
    </row>
    <row r="32" spans="1:7" ht="20" customHeight="1">
      <c r="A32" s="19" t="s">
        <v>12308</v>
      </c>
      <c r="B32" s="20" t="s">
        <v>13872</v>
      </c>
      <c r="C32" s="21" t="s">
        <v>13873</v>
      </c>
      <c r="D32" s="21" t="s">
        <v>12338</v>
      </c>
      <c r="E32" s="21" t="s">
        <v>13868</v>
      </c>
      <c r="F32" s="21" t="s">
        <v>13869</v>
      </c>
      <c r="G32" s="22">
        <v>10</v>
      </c>
    </row>
    <row r="33" spans="1:7" ht="20" customHeight="1">
      <c r="A33" s="19" t="s">
        <v>1350</v>
      </c>
      <c r="B33" s="20" t="s">
        <v>13874</v>
      </c>
      <c r="C33" s="21" t="s">
        <v>13875</v>
      </c>
      <c r="D33" s="21" t="s">
        <v>1204</v>
      </c>
      <c r="E33" s="21" t="s">
        <v>13876</v>
      </c>
      <c r="F33" s="21" t="s">
        <v>13877</v>
      </c>
      <c r="G33" s="22">
        <v>11</v>
      </c>
    </row>
    <row r="34" spans="1:7" ht="20" customHeight="1">
      <c r="A34" s="19" t="s">
        <v>1195</v>
      </c>
      <c r="B34" s="20" t="s">
        <v>13878</v>
      </c>
      <c r="C34" s="21" t="s">
        <v>13879</v>
      </c>
      <c r="D34" s="21" t="s">
        <v>1204</v>
      </c>
      <c r="E34" s="21" t="s">
        <v>13876</v>
      </c>
      <c r="F34" s="21" t="s">
        <v>13877</v>
      </c>
      <c r="G34" s="22">
        <v>11</v>
      </c>
    </row>
    <row r="35" spans="1:7" ht="20" customHeight="1">
      <c r="A35" s="19" t="s">
        <v>1271</v>
      </c>
      <c r="B35" s="20" t="s">
        <v>13880</v>
      </c>
      <c r="C35" s="21" t="s">
        <v>13881</v>
      </c>
      <c r="D35" s="21" t="s">
        <v>1204</v>
      </c>
      <c r="E35" s="21" t="s">
        <v>13876</v>
      </c>
      <c r="F35" s="21" t="s">
        <v>13877</v>
      </c>
      <c r="G35" s="22">
        <v>11</v>
      </c>
    </row>
    <row r="36" spans="1:7" ht="20" customHeight="1">
      <c r="A36" s="19" t="s">
        <v>12057</v>
      </c>
      <c r="B36" s="20" t="s">
        <v>13882</v>
      </c>
      <c r="C36" s="21" t="s">
        <v>13883</v>
      </c>
      <c r="D36" s="21" t="s">
        <v>11783</v>
      </c>
      <c r="E36" s="21" t="s">
        <v>13884</v>
      </c>
      <c r="F36" s="21" t="s">
        <v>13885</v>
      </c>
      <c r="G36" s="22">
        <v>12</v>
      </c>
    </row>
    <row r="37" spans="1:7" ht="20" customHeight="1">
      <c r="A37" s="19" t="s">
        <v>12136</v>
      </c>
      <c r="B37" s="20" t="s">
        <v>13886</v>
      </c>
      <c r="C37" s="21" t="s">
        <v>13887</v>
      </c>
      <c r="D37" s="21" t="s">
        <v>11783</v>
      </c>
      <c r="E37" s="21" t="s">
        <v>13884</v>
      </c>
      <c r="F37" s="21" t="s">
        <v>13885</v>
      </c>
      <c r="G37" s="22">
        <v>12</v>
      </c>
    </row>
    <row r="38" spans="1:7" ht="20" customHeight="1">
      <c r="A38" s="19" t="s">
        <v>238</v>
      </c>
      <c r="B38" s="20" t="s">
        <v>239</v>
      </c>
      <c r="C38" s="21" t="s">
        <v>240</v>
      </c>
      <c r="D38" s="21" t="s">
        <v>11783</v>
      </c>
      <c r="E38" s="21" t="s">
        <v>13884</v>
      </c>
      <c r="F38" s="21" t="s">
        <v>13885</v>
      </c>
      <c r="G38" s="22">
        <v>12</v>
      </c>
    </row>
    <row r="39" spans="1:7" ht="20" customHeight="1">
      <c r="A39" s="19" t="s">
        <v>11827</v>
      </c>
      <c r="B39" s="20" t="s">
        <v>13888</v>
      </c>
      <c r="C39" s="21" t="s">
        <v>13889</v>
      </c>
      <c r="D39" s="21" t="s">
        <v>11783</v>
      </c>
      <c r="E39" s="21" t="s">
        <v>13884</v>
      </c>
      <c r="F39" s="21" t="s">
        <v>13885</v>
      </c>
      <c r="G39" s="22">
        <v>13</v>
      </c>
    </row>
    <row r="40" spans="1:7" ht="20" customHeight="1">
      <c r="A40" s="19" t="s">
        <v>11911</v>
      </c>
      <c r="B40" s="20" t="s">
        <v>13890</v>
      </c>
      <c r="C40" s="21" t="s">
        <v>13891</v>
      </c>
      <c r="D40" s="21" t="s">
        <v>11783</v>
      </c>
      <c r="E40" s="21" t="s">
        <v>13884</v>
      </c>
      <c r="F40" s="21" t="s">
        <v>13885</v>
      </c>
      <c r="G40" s="22">
        <v>13</v>
      </c>
    </row>
    <row r="41" spans="1:7" ht="20" customHeight="1">
      <c r="A41" s="19" t="s">
        <v>11753</v>
      </c>
      <c r="B41" s="20" t="s">
        <v>13892</v>
      </c>
      <c r="C41" s="21" t="s">
        <v>13893</v>
      </c>
      <c r="D41" s="21" t="s">
        <v>11783</v>
      </c>
      <c r="E41" s="21" t="s">
        <v>13884</v>
      </c>
      <c r="F41" s="21" t="s">
        <v>13885</v>
      </c>
      <c r="G41" s="22">
        <v>13</v>
      </c>
    </row>
    <row r="42" spans="1:7" ht="20" customHeight="1">
      <c r="A42" s="19" t="s">
        <v>1496</v>
      </c>
      <c r="B42" s="20" t="s">
        <v>13894</v>
      </c>
      <c r="C42" s="21" t="s">
        <v>13895</v>
      </c>
      <c r="D42" s="21" t="s">
        <v>11696</v>
      </c>
      <c r="E42" s="21" t="s">
        <v>13896</v>
      </c>
      <c r="F42" s="21" t="s">
        <v>13897</v>
      </c>
      <c r="G42" s="22">
        <v>14</v>
      </c>
    </row>
    <row r="43" spans="1:7" ht="20" customHeight="1">
      <c r="A43" s="19" t="s">
        <v>11611</v>
      </c>
      <c r="B43" s="20" t="s">
        <v>13898</v>
      </c>
      <c r="C43" s="21" t="s">
        <v>13899</v>
      </c>
      <c r="D43" s="21" t="s">
        <v>11696</v>
      </c>
      <c r="E43" s="21" t="s">
        <v>13896</v>
      </c>
      <c r="F43" s="21" t="s">
        <v>13897</v>
      </c>
      <c r="G43" s="22">
        <v>14</v>
      </c>
    </row>
    <row r="44" spans="1:7" ht="20" customHeight="1">
      <c r="A44" s="19" t="s">
        <v>11712</v>
      </c>
      <c r="B44" s="20" t="s">
        <v>13900</v>
      </c>
      <c r="C44" s="21" t="s">
        <v>13901</v>
      </c>
      <c r="D44" s="21" t="s">
        <v>11696</v>
      </c>
      <c r="E44" s="21" t="s">
        <v>13896</v>
      </c>
      <c r="F44" s="21" t="s">
        <v>13897</v>
      </c>
      <c r="G44" s="22">
        <v>14</v>
      </c>
    </row>
    <row r="45" spans="1:7" ht="20" customHeight="1">
      <c r="A45" s="19" t="s">
        <v>1642</v>
      </c>
      <c r="B45" s="20" t="s">
        <v>13902</v>
      </c>
      <c r="C45" s="21" t="s">
        <v>13903</v>
      </c>
      <c r="D45" s="21" t="s">
        <v>1928</v>
      </c>
      <c r="E45" s="21" t="s">
        <v>13904</v>
      </c>
      <c r="F45" s="21" t="s">
        <v>13905</v>
      </c>
      <c r="G45" s="22">
        <v>15</v>
      </c>
    </row>
    <row r="46" spans="1:7" ht="20" customHeight="1">
      <c r="A46" s="19" t="s">
        <v>1721</v>
      </c>
      <c r="B46" s="20" t="s">
        <v>13906</v>
      </c>
      <c r="C46" s="21" t="s">
        <v>13907</v>
      </c>
      <c r="D46" s="21" t="s">
        <v>1928</v>
      </c>
      <c r="E46" s="21" t="s">
        <v>13904</v>
      </c>
      <c r="F46" s="21" t="s">
        <v>13905</v>
      </c>
      <c r="G46" s="22">
        <v>15</v>
      </c>
    </row>
    <row r="47" spans="1:7" ht="20" customHeight="1">
      <c r="A47" s="19" t="s">
        <v>1563</v>
      </c>
      <c r="B47" s="20" t="s">
        <v>13908</v>
      </c>
      <c r="C47" s="21" t="s">
        <v>13909</v>
      </c>
      <c r="D47" s="21" t="s">
        <v>1928</v>
      </c>
      <c r="E47" s="21" t="s">
        <v>13904</v>
      </c>
      <c r="F47" s="21" t="s">
        <v>13905</v>
      </c>
      <c r="G47" s="22">
        <v>15</v>
      </c>
    </row>
    <row r="48" spans="1:7" ht="20" customHeight="1">
      <c r="A48" s="19" t="s">
        <v>1779</v>
      </c>
      <c r="B48" s="20" t="s">
        <v>13910</v>
      </c>
      <c r="C48" s="21" t="s">
        <v>13911</v>
      </c>
      <c r="D48" s="21" t="s">
        <v>1928</v>
      </c>
      <c r="E48" s="21" t="s">
        <v>13904</v>
      </c>
      <c r="F48" s="21" t="s">
        <v>13905</v>
      </c>
      <c r="G48" s="22">
        <v>16</v>
      </c>
    </row>
    <row r="49" spans="1:7" ht="20" customHeight="1">
      <c r="A49" s="19" t="s">
        <v>1926</v>
      </c>
      <c r="B49" s="20" t="s">
        <v>13912</v>
      </c>
      <c r="C49" s="21" t="s">
        <v>13913</v>
      </c>
      <c r="D49" s="21" t="s">
        <v>1928</v>
      </c>
      <c r="E49" s="21" t="s">
        <v>13904</v>
      </c>
      <c r="F49" s="21" t="s">
        <v>13905</v>
      </c>
      <c r="G49" s="22">
        <v>16</v>
      </c>
    </row>
    <row r="50" spans="1:7" ht="20" customHeight="1">
      <c r="A50" s="19" t="s">
        <v>1845</v>
      </c>
      <c r="B50" s="20" t="s">
        <v>13914</v>
      </c>
      <c r="C50" s="21" t="s">
        <v>13915</v>
      </c>
      <c r="D50" s="21" t="s">
        <v>1928</v>
      </c>
      <c r="E50" s="21" t="s">
        <v>13904</v>
      </c>
      <c r="F50" s="21" t="s">
        <v>13905</v>
      </c>
      <c r="G50" s="22">
        <v>16</v>
      </c>
    </row>
    <row r="51" spans="1:7" ht="20" customHeight="1">
      <c r="A51" s="19" t="s">
        <v>11476</v>
      </c>
      <c r="B51" s="20" t="s">
        <v>13916</v>
      </c>
      <c r="C51" s="21" t="s">
        <v>13917</v>
      </c>
      <c r="D51" s="21" t="s">
        <v>11159</v>
      </c>
      <c r="E51" s="21" t="s">
        <v>13918</v>
      </c>
      <c r="F51" s="21" t="s">
        <v>13919</v>
      </c>
      <c r="G51" s="22">
        <v>17</v>
      </c>
    </row>
    <row r="52" spans="1:7" ht="20" customHeight="1">
      <c r="A52" s="19" t="s">
        <v>2014</v>
      </c>
      <c r="B52" s="20" t="s">
        <v>13920</v>
      </c>
      <c r="C52" s="21" t="s">
        <v>13921</v>
      </c>
      <c r="D52" s="21" t="s">
        <v>11159</v>
      </c>
      <c r="E52" s="21" t="s">
        <v>13918</v>
      </c>
      <c r="F52" s="21" t="s">
        <v>13919</v>
      </c>
      <c r="G52" s="22">
        <v>17</v>
      </c>
    </row>
    <row r="53" spans="1:7" ht="20" customHeight="1">
      <c r="A53" s="19" t="s">
        <v>2079</v>
      </c>
      <c r="B53" s="20" t="s">
        <v>13922</v>
      </c>
      <c r="C53" s="21" t="s">
        <v>13923</v>
      </c>
      <c r="D53" s="21" t="s">
        <v>11159</v>
      </c>
      <c r="E53" s="21" t="s">
        <v>13918</v>
      </c>
      <c r="F53" s="21" t="s">
        <v>13919</v>
      </c>
      <c r="G53" s="22">
        <v>17</v>
      </c>
    </row>
    <row r="54" spans="1:7" ht="20" customHeight="1">
      <c r="A54" s="19" t="s">
        <v>11372</v>
      </c>
      <c r="B54" s="20" t="s">
        <v>13924</v>
      </c>
      <c r="C54" s="21" t="s">
        <v>13925</v>
      </c>
      <c r="D54" s="21" t="s">
        <v>11159</v>
      </c>
      <c r="E54" s="21" t="s">
        <v>13918</v>
      </c>
      <c r="F54" s="21" t="s">
        <v>13919</v>
      </c>
      <c r="G54" s="22">
        <v>18</v>
      </c>
    </row>
    <row r="55" spans="1:7" ht="20" customHeight="1">
      <c r="A55" s="19" t="s">
        <v>2225</v>
      </c>
      <c r="B55" s="20" t="s">
        <v>13926</v>
      </c>
      <c r="C55" s="21" t="s">
        <v>13927</v>
      </c>
      <c r="D55" s="21" t="s">
        <v>11159</v>
      </c>
      <c r="E55" s="21" t="s">
        <v>13918</v>
      </c>
      <c r="F55" s="21" t="s">
        <v>13919</v>
      </c>
      <c r="G55" s="22">
        <v>18</v>
      </c>
    </row>
    <row r="56" spans="1:7" ht="20" customHeight="1">
      <c r="A56" s="19" t="s">
        <v>2158</v>
      </c>
      <c r="B56" s="20" t="s">
        <v>13928</v>
      </c>
      <c r="C56" s="21" t="s">
        <v>13929</v>
      </c>
      <c r="D56" s="21" t="s">
        <v>11159</v>
      </c>
      <c r="E56" s="21" t="s">
        <v>13918</v>
      </c>
      <c r="F56" s="21" t="s">
        <v>13919</v>
      </c>
      <c r="G56" s="22">
        <v>18</v>
      </c>
    </row>
    <row r="57" spans="1:7" ht="20" customHeight="1">
      <c r="A57" s="19" t="s">
        <v>11277</v>
      </c>
      <c r="B57" s="20" t="s">
        <v>13930</v>
      </c>
      <c r="C57" s="21" t="s">
        <v>13931</v>
      </c>
      <c r="D57" s="21" t="s">
        <v>11159</v>
      </c>
      <c r="E57" s="21" t="s">
        <v>13918</v>
      </c>
      <c r="F57" s="21" t="s">
        <v>13919</v>
      </c>
      <c r="G57" s="22">
        <v>19</v>
      </c>
    </row>
    <row r="58" spans="1:7" ht="20" customHeight="1">
      <c r="A58" s="19" t="s">
        <v>2355</v>
      </c>
      <c r="B58" s="20" t="s">
        <v>13932</v>
      </c>
      <c r="C58" s="21" t="s">
        <v>13933</v>
      </c>
      <c r="D58" s="21" t="s">
        <v>11159</v>
      </c>
      <c r="E58" s="21" t="s">
        <v>13918</v>
      </c>
      <c r="F58" s="21" t="s">
        <v>13919</v>
      </c>
      <c r="G58" s="22">
        <v>19</v>
      </c>
    </row>
    <row r="59" spans="1:7" ht="20" customHeight="1">
      <c r="A59" s="19" t="s">
        <v>2298</v>
      </c>
      <c r="B59" s="20" t="s">
        <v>13934</v>
      </c>
      <c r="C59" s="21" t="s">
        <v>13935</v>
      </c>
      <c r="D59" s="21" t="s">
        <v>11159</v>
      </c>
      <c r="E59" s="21" t="s">
        <v>13918</v>
      </c>
      <c r="F59" s="21" t="s">
        <v>13919</v>
      </c>
      <c r="G59" s="22">
        <v>19</v>
      </c>
    </row>
    <row r="60" spans="1:7" ht="20" customHeight="1">
      <c r="A60" s="19" t="s">
        <v>245</v>
      </c>
      <c r="B60" s="20" t="s">
        <v>246</v>
      </c>
      <c r="C60" s="21" t="s">
        <v>247</v>
      </c>
      <c r="D60" s="21" t="s">
        <v>11159</v>
      </c>
      <c r="E60" s="21" t="s">
        <v>13918</v>
      </c>
      <c r="F60" s="21" t="s">
        <v>13919</v>
      </c>
      <c r="G60" s="22">
        <v>20</v>
      </c>
    </row>
    <row r="61" spans="1:7" ht="20" customHeight="1">
      <c r="A61" s="19" t="s">
        <v>2492</v>
      </c>
      <c r="B61" s="20" t="s">
        <v>13936</v>
      </c>
      <c r="C61" s="21" t="s">
        <v>13937</v>
      </c>
      <c r="D61" s="21" t="s">
        <v>11159</v>
      </c>
      <c r="E61" s="21" t="s">
        <v>13918</v>
      </c>
      <c r="F61" s="21" t="s">
        <v>13919</v>
      </c>
      <c r="G61" s="22">
        <v>20</v>
      </c>
    </row>
    <row r="62" spans="1:7" ht="20" customHeight="1">
      <c r="A62" s="19" t="s">
        <v>251</v>
      </c>
      <c r="B62" s="20" t="s">
        <v>252</v>
      </c>
      <c r="C62" s="21" t="s">
        <v>253</v>
      </c>
      <c r="D62" s="21" t="s">
        <v>11159</v>
      </c>
      <c r="E62" s="21" t="s">
        <v>13918</v>
      </c>
      <c r="F62" s="21" t="s">
        <v>13919</v>
      </c>
      <c r="G62" s="22">
        <v>20</v>
      </c>
    </row>
    <row r="63" spans="1:7" ht="20" customHeight="1">
      <c r="A63" s="19" t="s">
        <v>2547</v>
      </c>
      <c r="B63" s="20" t="s">
        <v>13938</v>
      </c>
      <c r="C63" s="21" t="s">
        <v>13939</v>
      </c>
      <c r="D63" s="21" t="s">
        <v>2684</v>
      </c>
      <c r="E63" s="21" t="s">
        <v>13940</v>
      </c>
      <c r="F63" s="21" t="s">
        <v>13941</v>
      </c>
      <c r="G63" s="22">
        <v>21</v>
      </c>
    </row>
    <row r="64" spans="1:7" ht="20" customHeight="1">
      <c r="A64" s="19" t="s">
        <v>144</v>
      </c>
      <c r="B64" s="20" t="s">
        <v>145</v>
      </c>
      <c r="C64" s="21" t="s">
        <v>146</v>
      </c>
      <c r="D64" s="21" t="s">
        <v>2684</v>
      </c>
      <c r="E64" s="21" t="s">
        <v>13940</v>
      </c>
      <c r="F64" s="21" t="s">
        <v>13941</v>
      </c>
      <c r="G64" s="22">
        <v>21</v>
      </c>
    </row>
    <row r="65" spans="1:7" ht="20" customHeight="1">
      <c r="A65" s="19" t="s">
        <v>150</v>
      </c>
      <c r="B65" s="20" t="s">
        <v>151</v>
      </c>
      <c r="C65" s="21" t="s">
        <v>152</v>
      </c>
      <c r="D65" s="21" t="s">
        <v>2684</v>
      </c>
      <c r="E65" s="21" t="s">
        <v>13940</v>
      </c>
      <c r="F65" s="21" t="s">
        <v>13941</v>
      </c>
      <c r="G65" s="22">
        <v>21</v>
      </c>
    </row>
    <row r="66" spans="1:7" ht="20" customHeight="1">
      <c r="A66" s="19" t="s">
        <v>2830</v>
      </c>
      <c r="B66" s="20" t="s">
        <v>13942</v>
      </c>
      <c r="C66" s="21" t="s">
        <v>13943</v>
      </c>
      <c r="D66" s="21" t="s">
        <v>2991</v>
      </c>
      <c r="E66" s="21" t="s">
        <v>13944</v>
      </c>
      <c r="F66" s="21" t="s">
        <v>13945</v>
      </c>
      <c r="G66" s="22">
        <v>22</v>
      </c>
    </row>
    <row r="67" spans="1:7" ht="20" customHeight="1">
      <c r="A67" s="19" t="s">
        <v>2759</v>
      </c>
      <c r="B67" s="20" t="s">
        <v>13946</v>
      </c>
      <c r="C67" s="21" t="s">
        <v>13947</v>
      </c>
      <c r="D67" s="21" t="s">
        <v>2991</v>
      </c>
      <c r="E67" s="21" t="s">
        <v>13944</v>
      </c>
      <c r="F67" s="21" t="s">
        <v>13945</v>
      </c>
      <c r="G67" s="22">
        <v>22</v>
      </c>
    </row>
    <row r="68" spans="1:7" ht="20" customHeight="1">
      <c r="A68" s="19" t="s">
        <v>11051</v>
      </c>
      <c r="B68" s="20" t="s">
        <v>13948</v>
      </c>
      <c r="C68" s="21" t="s">
        <v>13949</v>
      </c>
      <c r="D68" s="21" t="s">
        <v>2991</v>
      </c>
      <c r="E68" s="21" t="s">
        <v>13944</v>
      </c>
      <c r="F68" s="21" t="s">
        <v>13945</v>
      </c>
      <c r="G68" s="22">
        <v>22</v>
      </c>
    </row>
    <row r="69" spans="1:7" ht="20" customHeight="1">
      <c r="A69" s="19" t="s">
        <v>2893</v>
      </c>
      <c r="B69" s="20" t="s">
        <v>13950</v>
      </c>
      <c r="C69" s="21" t="s">
        <v>13951</v>
      </c>
      <c r="D69" s="21" t="s">
        <v>2991</v>
      </c>
      <c r="E69" s="21" t="s">
        <v>13944</v>
      </c>
      <c r="F69" s="21" t="s">
        <v>13945</v>
      </c>
      <c r="G69" s="22">
        <v>23</v>
      </c>
    </row>
    <row r="70" spans="1:7" ht="20" customHeight="1">
      <c r="A70" s="19" t="s">
        <v>2957</v>
      </c>
      <c r="B70" s="20" t="s">
        <v>13952</v>
      </c>
      <c r="C70" s="21" t="s">
        <v>13953</v>
      </c>
      <c r="D70" s="21" t="s">
        <v>2991</v>
      </c>
      <c r="E70" s="21" t="s">
        <v>13944</v>
      </c>
      <c r="F70" s="21" t="s">
        <v>13945</v>
      </c>
      <c r="G70" s="22">
        <v>23</v>
      </c>
    </row>
    <row r="71" spans="1:7" ht="20" customHeight="1">
      <c r="A71" s="19" t="s">
        <v>10943</v>
      </c>
      <c r="B71" s="20" t="s">
        <v>13954</v>
      </c>
      <c r="C71" s="21" t="s">
        <v>13955</v>
      </c>
      <c r="D71" s="21" t="s">
        <v>2991</v>
      </c>
      <c r="E71" s="21" t="s">
        <v>13944</v>
      </c>
      <c r="F71" s="21" t="s">
        <v>13945</v>
      </c>
      <c r="G71" s="22">
        <v>23</v>
      </c>
    </row>
    <row r="72" spans="1:7" ht="20" customHeight="1">
      <c r="A72" s="19" t="s">
        <v>170</v>
      </c>
      <c r="B72" s="20" t="s">
        <v>171</v>
      </c>
      <c r="C72" s="21" t="s">
        <v>172</v>
      </c>
      <c r="D72" s="21" t="s">
        <v>10906</v>
      </c>
      <c r="E72" s="21" t="s">
        <v>13956</v>
      </c>
      <c r="F72" s="21" t="s">
        <v>13957</v>
      </c>
      <c r="G72" s="22">
        <v>24</v>
      </c>
    </row>
    <row r="73" spans="1:7" ht="20" customHeight="1">
      <c r="A73" s="19" t="s">
        <v>10910</v>
      </c>
      <c r="B73" s="20" t="s">
        <v>13958</v>
      </c>
      <c r="C73" s="21" t="s">
        <v>13959</v>
      </c>
      <c r="D73" s="21" t="s">
        <v>10906</v>
      </c>
      <c r="E73" s="21" t="s">
        <v>13956</v>
      </c>
      <c r="F73" s="21" t="s">
        <v>13957</v>
      </c>
      <c r="G73" s="22">
        <v>24</v>
      </c>
    </row>
    <row r="74" spans="1:7" ht="20" customHeight="1">
      <c r="A74" s="19" t="s">
        <v>177</v>
      </c>
      <c r="B74" s="20" t="s">
        <v>178</v>
      </c>
      <c r="C74" s="21" t="s">
        <v>179</v>
      </c>
      <c r="D74" s="21" t="s">
        <v>10906</v>
      </c>
      <c r="E74" s="21" t="s">
        <v>13956</v>
      </c>
      <c r="F74" s="21" t="s">
        <v>13957</v>
      </c>
      <c r="G74" s="22">
        <v>24</v>
      </c>
    </row>
    <row r="75" spans="1:7" ht="20" customHeight="1">
      <c r="A75" s="19" t="s">
        <v>3231</v>
      </c>
      <c r="B75" s="20" t="s">
        <v>13960</v>
      </c>
      <c r="C75" s="21" t="s">
        <v>13961</v>
      </c>
      <c r="D75" s="21" t="s">
        <v>3660</v>
      </c>
      <c r="E75" s="21" t="s">
        <v>13962</v>
      </c>
      <c r="F75" s="21" t="s">
        <v>13963</v>
      </c>
      <c r="G75" s="22">
        <v>25</v>
      </c>
    </row>
    <row r="76" spans="1:7" ht="20" customHeight="1">
      <c r="A76" s="19" t="s">
        <v>3112</v>
      </c>
      <c r="B76" s="20" t="s">
        <v>13964</v>
      </c>
      <c r="C76" s="21" t="s">
        <v>13965</v>
      </c>
      <c r="D76" s="21" t="s">
        <v>3660</v>
      </c>
      <c r="E76" s="21" t="s">
        <v>13962</v>
      </c>
      <c r="F76" s="21" t="s">
        <v>13963</v>
      </c>
      <c r="G76" s="22">
        <v>25</v>
      </c>
    </row>
    <row r="77" spans="1:7" ht="20" customHeight="1">
      <c r="A77" s="19" t="s">
        <v>3176</v>
      </c>
      <c r="B77" s="20" t="s">
        <v>13966</v>
      </c>
      <c r="C77" s="21" t="s">
        <v>13967</v>
      </c>
      <c r="D77" s="21" t="s">
        <v>3660</v>
      </c>
      <c r="E77" s="21" t="s">
        <v>13962</v>
      </c>
      <c r="F77" s="21" t="s">
        <v>13963</v>
      </c>
      <c r="G77" s="22">
        <v>25</v>
      </c>
    </row>
    <row r="78" spans="1:7" ht="20" customHeight="1">
      <c r="A78" s="19" t="s">
        <v>3367</v>
      </c>
      <c r="B78" s="20" t="s">
        <v>13968</v>
      </c>
      <c r="C78" s="21" t="s">
        <v>13969</v>
      </c>
      <c r="D78" s="21" t="s">
        <v>3660</v>
      </c>
      <c r="E78" s="21" t="s">
        <v>13962</v>
      </c>
      <c r="F78" s="21" t="s">
        <v>13963</v>
      </c>
      <c r="G78" s="22">
        <v>26</v>
      </c>
    </row>
    <row r="79" spans="1:7" ht="20" customHeight="1">
      <c r="A79" s="19" t="s">
        <v>3442</v>
      </c>
      <c r="B79" s="20" t="s">
        <v>13970</v>
      </c>
      <c r="C79" s="21" t="s">
        <v>13971</v>
      </c>
      <c r="D79" s="21" t="s">
        <v>3660</v>
      </c>
      <c r="E79" s="21" t="s">
        <v>13962</v>
      </c>
      <c r="F79" s="21" t="s">
        <v>13963</v>
      </c>
      <c r="G79" s="22">
        <v>26</v>
      </c>
    </row>
    <row r="80" spans="1:7" ht="20" customHeight="1">
      <c r="A80" s="19" t="s">
        <v>3293</v>
      </c>
      <c r="B80" s="20" t="s">
        <v>13972</v>
      </c>
      <c r="C80" s="21" t="s">
        <v>13973</v>
      </c>
      <c r="D80" s="21" t="s">
        <v>3660</v>
      </c>
      <c r="E80" s="21" t="s">
        <v>13962</v>
      </c>
      <c r="F80" s="21" t="s">
        <v>13963</v>
      </c>
      <c r="G80" s="22">
        <v>26</v>
      </c>
    </row>
    <row r="81" spans="1:7" ht="20" customHeight="1">
      <c r="A81" s="19" t="s">
        <v>3649</v>
      </c>
      <c r="B81" s="20" t="s">
        <v>13974</v>
      </c>
      <c r="C81" s="21" t="s">
        <v>13975</v>
      </c>
      <c r="D81" s="21" t="s">
        <v>3660</v>
      </c>
      <c r="E81" s="21" t="s">
        <v>13962</v>
      </c>
      <c r="F81" s="21" t="s">
        <v>13963</v>
      </c>
      <c r="G81" s="22">
        <v>27</v>
      </c>
    </row>
    <row r="82" spans="1:7" ht="20" customHeight="1">
      <c r="A82" s="19" t="s">
        <v>3504</v>
      </c>
      <c r="B82" s="20" t="s">
        <v>13976</v>
      </c>
      <c r="C82" s="21" t="s">
        <v>13977</v>
      </c>
      <c r="D82" s="21" t="s">
        <v>3660</v>
      </c>
      <c r="E82" s="21" t="s">
        <v>13962</v>
      </c>
      <c r="F82" s="21" t="s">
        <v>13963</v>
      </c>
      <c r="G82" s="22">
        <v>27</v>
      </c>
    </row>
    <row r="83" spans="1:7" ht="20" customHeight="1">
      <c r="A83" s="19" t="s">
        <v>3567</v>
      </c>
      <c r="B83" s="20" t="s">
        <v>13978</v>
      </c>
      <c r="C83" s="21" t="s">
        <v>13979</v>
      </c>
      <c r="D83" s="21" t="s">
        <v>3660</v>
      </c>
      <c r="E83" s="21" t="s">
        <v>13962</v>
      </c>
      <c r="F83" s="21" t="s">
        <v>13963</v>
      </c>
      <c r="G83" s="22">
        <v>27</v>
      </c>
    </row>
    <row r="84" spans="1:7" ht="20" customHeight="1">
      <c r="A84" s="19" t="s">
        <v>10715</v>
      </c>
      <c r="B84" s="20" t="s">
        <v>13980</v>
      </c>
      <c r="C84" s="21" t="s">
        <v>13981</v>
      </c>
      <c r="D84" s="21" t="s">
        <v>10670</v>
      </c>
      <c r="E84" s="21" t="s">
        <v>13982</v>
      </c>
      <c r="F84" s="21" t="s">
        <v>13983</v>
      </c>
      <c r="G84" s="22">
        <v>28</v>
      </c>
    </row>
    <row r="85" spans="1:7" ht="20" customHeight="1">
      <c r="A85" s="19" t="s">
        <v>3727</v>
      </c>
      <c r="B85" s="20" t="s">
        <v>13984</v>
      </c>
      <c r="C85" s="21" t="s">
        <v>13985</v>
      </c>
      <c r="D85" s="21" t="s">
        <v>10670</v>
      </c>
      <c r="E85" s="21" t="s">
        <v>13982</v>
      </c>
      <c r="F85" s="21" t="s">
        <v>13983</v>
      </c>
      <c r="G85" s="22">
        <v>28</v>
      </c>
    </row>
    <row r="86" spans="1:7" ht="20" customHeight="1">
      <c r="A86" s="19" t="s">
        <v>3793</v>
      </c>
      <c r="B86" s="20" t="s">
        <v>13986</v>
      </c>
      <c r="C86" s="21" t="s">
        <v>13987</v>
      </c>
      <c r="D86" s="21" t="s">
        <v>10670</v>
      </c>
      <c r="E86" s="21" t="s">
        <v>13982</v>
      </c>
      <c r="F86" s="21" t="s">
        <v>13983</v>
      </c>
      <c r="G86" s="22">
        <v>28</v>
      </c>
    </row>
    <row r="87" spans="1:7" ht="20" customHeight="1">
      <c r="A87" s="19" t="s">
        <v>3849</v>
      </c>
      <c r="B87" s="20" t="s">
        <v>13988</v>
      </c>
      <c r="C87" s="21" t="s">
        <v>13989</v>
      </c>
      <c r="D87" s="21" t="s">
        <v>3947</v>
      </c>
      <c r="E87" s="21" t="s">
        <v>13990</v>
      </c>
      <c r="F87" s="21" t="s">
        <v>13991</v>
      </c>
      <c r="G87" s="22">
        <v>29</v>
      </c>
    </row>
    <row r="88" spans="1:7" ht="20" customHeight="1">
      <c r="A88" s="19" t="s">
        <v>3918</v>
      </c>
      <c r="B88" s="20" t="s">
        <v>13992</v>
      </c>
      <c r="C88" s="21" t="s">
        <v>13993</v>
      </c>
      <c r="D88" s="21" t="s">
        <v>3947</v>
      </c>
      <c r="E88" s="21" t="s">
        <v>13990</v>
      </c>
      <c r="F88" s="21" t="s">
        <v>13991</v>
      </c>
      <c r="G88" s="22">
        <v>29</v>
      </c>
    </row>
    <row r="89" spans="1:7" ht="20" customHeight="1">
      <c r="A89" s="19" t="s">
        <v>3981</v>
      </c>
      <c r="B89" s="20" t="s">
        <v>13994</v>
      </c>
      <c r="C89" s="21" t="s">
        <v>13995</v>
      </c>
      <c r="D89" s="21" t="s">
        <v>3947</v>
      </c>
      <c r="E89" s="21" t="s">
        <v>13990</v>
      </c>
      <c r="F89" s="21" t="s">
        <v>13991</v>
      </c>
      <c r="G89" s="22">
        <v>29</v>
      </c>
    </row>
    <row r="90" spans="1:7" ht="20" customHeight="1">
      <c r="A90" s="19" t="s">
        <v>10533</v>
      </c>
      <c r="B90" s="20" t="s">
        <v>13996</v>
      </c>
      <c r="C90" s="21" t="s">
        <v>13997</v>
      </c>
      <c r="D90" s="21" t="s">
        <v>10614</v>
      </c>
      <c r="E90" s="21" t="s">
        <v>13998</v>
      </c>
      <c r="F90" s="21" t="s">
        <v>13999</v>
      </c>
      <c r="G90" s="22">
        <v>30</v>
      </c>
    </row>
    <row r="91" spans="1:7" ht="20" customHeight="1">
      <c r="A91" s="19" t="s">
        <v>156</v>
      </c>
      <c r="B91" s="20" t="s">
        <v>157</v>
      </c>
      <c r="C91" s="21" t="s">
        <v>158</v>
      </c>
      <c r="D91" s="21" t="s">
        <v>10614</v>
      </c>
      <c r="E91" s="21" t="s">
        <v>13998</v>
      </c>
      <c r="F91" s="21" t="s">
        <v>13999</v>
      </c>
      <c r="G91" s="22">
        <v>30</v>
      </c>
    </row>
    <row r="92" spans="1:7" ht="20" customHeight="1">
      <c r="A92" s="19" t="s">
        <v>4082</v>
      </c>
      <c r="B92" s="20" t="s">
        <v>14000</v>
      </c>
      <c r="C92" s="21" t="s">
        <v>14001</v>
      </c>
      <c r="D92" s="21" t="s">
        <v>10614</v>
      </c>
      <c r="E92" s="21" t="s">
        <v>13998</v>
      </c>
      <c r="F92" s="21" t="s">
        <v>13999</v>
      </c>
      <c r="G92" s="22">
        <v>30</v>
      </c>
    </row>
    <row r="93" spans="1:7" ht="20" customHeight="1">
      <c r="A93" s="19" t="s">
        <v>4281</v>
      </c>
      <c r="B93" s="20" t="s">
        <v>14002</v>
      </c>
      <c r="C93" s="21" t="s">
        <v>14003</v>
      </c>
      <c r="D93" s="21" t="s">
        <v>4424</v>
      </c>
      <c r="E93" s="21" t="s">
        <v>14004</v>
      </c>
      <c r="F93" s="21" t="s">
        <v>14005</v>
      </c>
      <c r="G93" s="22">
        <v>31</v>
      </c>
    </row>
    <row r="94" spans="1:7" ht="20" customHeight="1">
      <c r="A94" s="19" t="s">
        <v>4215</v>
      </c>
      <c r="B94" s="20" t="s">
        <v>14006</v>
      </c>
      <c r="C94" s="21" t="s">
        <v>14007</v>
      </c>
      <c r="D94" s="21" t="s">
        <v>4424</v>
      </c>
      <c r="E94" s="21" t="s">
        <v>14004</v>
      </c>
      <c r="F94" s="21" t="s">
        <v>14005</v>
      </c>
      <c r="G94" s="22">
        <v>31</v>
      </c>
    </row>
    <row r="95" spans="1:7" ht="20" customHeight="1">
      <c r="A95" s="19" t="s">
        <v>4147</v>
      </c>
      <c r="B95" s="20" t="s">
        <v>14008</v>
      </c>
      <c r="C95" s="21" t="s">
        <v>14009</v>
      </c>
      <c r="D95" s="21" t="s">
        <v>4424</v>
      </c>
      <c r="E95" s="21" t="s">
        <v>14004</v>
      </c>
      <c r="F95" s="21" t="s">
        <v>14005</v>
      </c>
      <c r="G95" s="22">
        <v>31</v>
      </c>
    </row>
    <row r="96" spans="1:7" ht="20" customHeight="1">
      <c r="A96" s="19" t="s">
        <v>4462</v>
      </c>
      <c r="B96" s="20" t="s">
        <v>14010</v>
      </c>
      <c r="C96" s="21" t="s">
        <v>14011</v>
      </c>
      <c r="D96" s="21" t="s">
        <v>4424</v>
      </c>
      <c r="E96" s="21" t="s">
        <v>14004</v>
      </c>
      <c r="F96" s="21" t="s">
        <v>14005</v>
      </c>
      <c r="G96" s="22">
        <v>32</v>
      </c>
    </row>
    <row r="97" spans="1:7" ht="20" customHeight="1">
      <c r="A97" s="19" t="s">
        <v>4326</v>
      </c>
      <c r="B97" s="20" t="s">
        <v>14012</v>
      </c>
      <c r="C97" s="21" t="s">
        <v>14013</v>
      </c>
      <c r="D97" s="21" t="s">
        <v>4424</v>
      </c>
      <c r="E97" s="21" t="s">
        <v>14004</v>
      </c>
      <c r="F97" s="21" t="s">
        <v>14005</v>
      </c>
      <c r="G97" s="22">
        <v>32</v>
      </c>
    </row>
    <row r="98" spans="1:7" ht="20" customHeight="1">
      <c r="A98" s="19" t="s">
        <v>4393</v>
      </c>
      <c r="B98" s="20" t="s">
        <v>14014</v>
      </c>
      <c r="C98" s="21" t="s">
        <v>14015</v>
      </c>
      <c r="D98" s="21" t="s">
        <v>4424</v>
      </c>
      <c r="E98" s="21" t="s">
        <v>14004</v>
      </c>
      <c r="F98" s="21" t="s">
        <v>14005</v>
      </c>
      <c r="G98" s="22">
        <v>32</v>
      </c>
    </row>
    <row r="99" spans="1:7" ht="20" customHeight="1">
      <c r="A99" s="19" t="s">
        <v>280</v>
      </c>
      <c r="B99" s="20" t="s">
        <v>281</v>
      </c>
      <c r="C99" s="21" t="s">
        <v>282</v>
      </c>
      <c r="D99" s="21" t="s">
        <v>10441</v>
      </c>
      <c r="E99" s="21" t="s">
        <v>14016</v>
      </c>
      <c r="F99" s="21" t="s">
        <v>14017</v>
      </c>
      <c r="G99" s="22">
        <v>33</v>
      </c>
    </row>
    <row r="100" spans="1:7" ht="20" customHeight="1">
      <c r="A100" s="19" t="s">
        <v>286</v>
      </c>
      <c r="B100" s="20" t="s">
        <v>287</v>
      </c>
      <c r="C100" s="21" t="s">
        <v>288</v>
      </c>
      <c r="D100" s="21" t="s">
        <v>10441</v>
      </c>
      <c r="E100" s="21" t="s">
        <v>14016</v>
      </c>
      <c r="F100" s="21" t="s">
        <v>14017</v>
      </c>
      <c r="G100" s="22">
        <v>33</v>
      </c>
    </row>
    <row r="101" spans="1:7" ht="20" customHeight="1">
      <c r="A101" s="19" t="s">
        <v>166</v>
      </c>
      <c r="B101" s="20" t="s">
        <v>167</v>
      </c>
      <c r="C101" s="21" t="s">
        <v>168</v>
      </c>
      <c r="D101" s="21" t="s">
        <v>10441</v>
      </c>
      <c r="E101" s="21" t="s">
        <v>14016</v>
      </c>
      <c r="F101" s="21" t="s">
        <v>14017</v>
      </c>
      <c r="G101" s="22">
        <v>33</v>
      </c>
    </row>
    <row r="102" spans="1:7" ht="20" customHeight="1">
      <c r="A102" s="19" t="s">
        <v>4754</v>
      </c>
      <c r="B102" s="20" t="s">
        <v>14018</v>
      </c>
      <c r="C102" s="21" t="s">
        <v>14019</v>
      </c>
      <c r="D102" s="21" t="s">
        <v>4897</v>
      </c>
      <c r="E102" s="21" t="s">
        <v>14020</v>
      </c>
      <c r="F102" s="21" t="s">
        <v>14021</v>
      </c>
      <c r="G102" s="22">
        <v>34</v>
      </c>
    </row>
    <row r="103" spans="1:7" ht="20" customHeight="1">
      <c r="A103" s="19" t="s">
        <v>4621</v>
      </c>
      <c r="B103" s="20" t="s">
        <v>14022</v>
      </c>
      <c r="C103" s="21" t="s">
        <v>14023</v>
      </c>
      <c r="D103" s="21" t="s">
        <v>4897</v>
      </c>
      <c r="E103" s="21" t="s">
        <v>14020</v>
      </c>
      <c r="F103" s="21" t="s">
        <v>14021</v>
      </c>
      <c r="G103" s="22">
        <v>34</v>
      </c>
    </row>
    <row r="104" spans="1:7" ht="20" customHeight="1">
      <c r="A104" s="19" t="s">
        <v>4692</v>
      </c>
      <c r="B104" s="20" t="s">
        <v>14024</v>
      </c>
      <c r="C104" s="21" t="s">
        <v>14025</v>
      </c>
      <c r="D104" s="21" t="s">
        <v>4897</v>
      </c>
      <c r="E104" s="21" t="s">
        <v>14020</v>
      </c>
      <c r="F104" s="21" t="s">
        <v>14021</v>
      </c>
      <c r="G104" s="22">
        <v>34</v>
      </c>
    </row>
    <row r="105" spans="1:7" ht="20" customHeight="1">
      <c r="A105" s="19" t="s">
        <v>4932</v>
      </c>
      <c r="B105" s="20" t="s">
        <v>14026</v>
      </c>
      <c r="C105" s="21" t="s">
        <v>14027</v>
      </c>
      <c r="D105" s="21" t="s">
        <v>4897</v>
      </c>
      <c r="E105" s="21" t="s">
        <v>14020</v>
      </c>
      <c r="F105" s="21" t="s">
        <v>14021</v>
      </c>
      <c r="G105" s="22">
        <v>35</v>
      </c>
    </row>
    <row r="106" spans="1:7" ht="20" customHeight="1">
      <c r="A106" s="19" t="s">
        <v>4801</v>
      </c>
      <c r="B106" s="20" t="s">
        <v>14028</v>
      </c>
      <c r="C106" s="21" t="s">
        <v>14029</v>
      </c>
      <c r="D106" s="21" t="s">
        <v>4897</v>
      </c>
      <c r="E106" s="21" t="s">
        <v>14020</v>
      </c>
      <c r="F106" s="21" t="s">
        <v>14021</v>
      </c>
      <c r="G106" s="22">
        <v>35</v>
      </c>
    </row>
    <row r="107" spans="1:7" ht="20" customHeight="1">
      <c r="A107" s="19" t="s">
        <v>4866</v>
      </c>
      <c r="B107" s="20" t="s">
        <v>14030</v>
      </c>
      <c r="C107" s="21" t="s">
        <v>14031</v>
      </c>
      <c r="D107" s="21" t="s">
        <v>4897</v>
      </c>
      <c r="E107" s="21" t="s">
        <v>14020</v>
      </c>
      <c r="F107" s="21" t="s">
        <v>14021</v>
      </c>
      <c r="G107" s="22">
        <v>35</v>
      </c>
    </row>
    <row r="108" spans="1:7" ht="20" customHeight="1">
      <c r="A108" s="19" t="s">
        <v>160</v>
      </c>
      <c r="B108" s="20" t="s">
        <v>161</v>
      </c>
      <c r="C108" s="21" t="s">
        <v>162</v>
      </c>
      <c r="D108" s="21" t="s">
        <v>10303</v>
      </c>
      <c r="E108" s="21" t="s">
        <v>14032</v>
      </c>
      <c r="F108" s="21" t="s">
        <v>14033</v>
      </c>
      <c r="G108" s="22">
        <v>36</v>
      </c>
    </row>
    <row r="109" spans="1:7" ht="20" customHeight="1">
      <c r="A109" s="19" t="s">
        <v>10205</v>
      </c>
      <c r="B109" s="20" t="s">
        <v>14034</v>
      </c>
      <c r="C109" s="21" t="s">
        <v>14035</v>
      </c>
      <c r="D109" s="21" t="s">
        <v>10303</v>
      </c>
      <c r="E109" s="21" t="s">
        <v>14032</v>
      </c>
      <c r="F109" s="21" t="s">
        <v>14033</v>
      </c>
      <c r="G109" s="22">
        <v>36</v>
      </c>
    </row>
    <row r="110" spans="1:7" ht="20" customHeight="1">
      <c r="A110" s="19" t="s">
        <v>5024</v>
      </c>
      <c r="B110" s="20" t="s">
        <v>14036</v>
      </c>
      <c r="C110" s="21" t="s">
        <v>14037</v>
      </c>
      <c r="D110" s="21" t="s">
        <v>10303</v>
      </c>
      <c r="E110" s="21" t="s">
        <v>14032</v>
      </c>
      <c r="F110" s="21" t="s">
        <v>14033</v>
      </c>
      <c r="G110" s="22">
        <v>36</v>
      </c>
    </row>
    <row r="111" spans="1:7" ht="20" customHeight="1">
      <c r="A111" s="19" t="s">
        <v>5085</v>
      </c>
      <c r="B111" s="20" t="s">
        <v>14038</v>
      </c>
      <c r="C111" s="21" t="s">
        <v>14039</v>
      </c>
      <c r="D111" s="21" t="s">
        <v>5776</v>
      </c>
      <c r="E111" s="21" t="s">
        <v>14040</v>
      </c>
      <c r="F111" s="21" t="s">
        <v>14041</v>
      </c>
      <c r="G111" s="22">
        <v>37</v>
      </c>
    </row>
    <row r="112" spans="1:7" ht="20" customHeight="1">
      <c r="A112" s="19" t="s">
        <v>5152</v>
      </c>
      <c r="B112" s="20" t="s">
        <v>14042</v>
      </c>
      <c r="C112" s="21" t="s">
        <v>14043</v>
      </c>
      <c r="D112" s="21" t="s">
        <v>5776</v>
      </c>
      <c r="E112" s="21" t="s">
        <v>14040</v>
      </c>
      <c r="F112" s="21" t="s">
        <v>14041</v>
      </c>
      <c r="G112" s="22">
        <v>37</v>
      </c>
    </row>
    <row r="113" spans="1:7" ht="20" customHeight="1">
      <c r="A113" s="19" t="s">
        <v>183</v>
      </c>
      <c r="B113" s="20" t="s">
        <v>184</v>
      </c>
      <c r="C113" s="21" t="s">
        <v>185</v>
      </c>
      <c r="D113" s="21" t="s">
        <v>5776</v>
      </c>
      <c r="E113" s="21" t="s">
        <v>14040</v>
      </c>
      <c r="F113" s="21" t="s">
        <v>14041</v>
      </c>
      <c r="G113" s="22">
        <v>37</v>
      </c>
    </row>
    <row r="114" spans="1:7" ht="20" customHeight="1">
      <c r="A114" s="19" t="s">
        <v>5337</v>
      </c>
      <c r="B114" s="20" t="s">
        <v>14044</v>
      </c>
      <c r="C114" s="21" t="s">
        <v>14045</v>
      </c>
      <c r="D114" s="21" t="s">
        <v>5776</v>
      </c>
      <c r="E114" s="21" t="s">
        <v>14040</v>
      </c>
      <c r="F114" s="21" t="s">
        <v>14041</v>
      </c>
      <c r="G114" s="22">
        <v>38</v>
      </c>
    </row>
    <row r="115" spans="1:7" ht="20" customHeight="1">
      <c r="A115" s="19" t="s">
        <v>5272</v>
      </c>
      <c r="B115" s="20" t="s">
        <v>14046</v>
      </c>
      <c r="C115" s="21" t="s">
        <v>14047</v>
      </c>
      <c r="D115" s="21" t="s">
        <v>5776</v>
      </c>
      <c r="E115" s="21" t="s">
        <v>14040</v>
      </c>
      <c r="F115" s="21" t="s">
        <v>14041</v>
      </c>
      <c r="G115" s="22">
        <v>38</v>
      </c>
    </row>
    <row r="116" spans="1:7" ht="20" customHeight="1">
      <c r="A116" s="19" t="s">
        <v>5406</v>
      </c>
      <c r="B116" s="20" t="s">
        <v>14048</v>
      </c>
      <c r="C116" s="21" t="s">
        <v>14049</v>
      </c>
      <c r="D116" s="21" t="s">
        <v>5776</v>
      </c>
      <c r="E116" s="21" t="s">
        <v>14040</v>
      </c>
      <c r="F116" s="21" t="s">
        <v>14041</v>
      </c>
      <c r="G116" s="22">
        <v>38</v>
      </c>
    </row>
    <row r="117" spans="1:7" ht="20" customHeight="1">
      <c r="A117" s="19" t="s">
        <v>5614</v>
      </c>
      <c r="B117" s="20" t="s">
        <v>14050</v>
      </c>
      <c r="C117" s="21" t="s">
        <v>14051</v>
      </c>
      <c r="D117" s="21" t="s">
        <v>5776</v>
      </c>
      <c r="E117" s="21" t="s">
        <v>14040</v>
      </c>
      <c r="F117" s="21" t="s">
        <v>14041</v>
      </c>
      <c r="G117" s="22">
        <v>39</v>
      </c>
    </row>
    <row r="118" spans="1:7" ht="20" customHeight="1">
      <c r="A118" s="19" t="s">
        <v>190</v>
      </c>
      <c r="B118" s="20" t="s">
        <v>191</v>
      </c>
      <c r="C118" s="21" t="s">
        <v>192</v>
      </c>
      <c r="D118" s="21" t="s">
        <v>5776</v>
      </c>
      <c r="E118" s="21" t="s">
        <v>14040</v>
      </c>
      <c r="F118" s="21" t="s">
        <v>14041</v>
      </c>
      <c r="G118" s="22">
        <v>39</v>
      </c>
    </row>
    <row r="119" spans="1:7" ht="20" customHeight="1">
      <c r="A119" s="19" t="s">
        <v>5538</v>
      </c>
      <c r="B119" s="20" t="s">
        <v>14052</v>
      </c>
      <c r="C119" s="21" t="s">
        <v>14053</v>
      </c>
      <c r="D119" s="21" t="s">
        <v>5776</v>
      </c>
      <c r="E119" s="21" t="s">
        <v>14040</v>
      </c>
      <c r="F119" s="21" t="s">
        <v>14041</v>
      </c>
      <c r="G119" s="22">
        <v>39</v>
      </c>
    </row>
    <row r="120" spans="1:7" ht="20" customHeight="1">
      <c r="A120" s="19" t="s">
        <v>5793</v>
      </c>
      <c r="B120" s="20" t="s">
        <v>14054</v>
      </c>
      <c r="C120" s="21" t="s">
        <v>14055</v>
      </c>
      <c r="D120" s="21" t="s">
        <v>5776</v>
      </c>
      <c r="E120" s="21" t="s">
        <v>14040</v>
      </c>
      <c r="F120" s="21" t="s">
        <v>14041</v>
      </c>
      <c r="G120" s="22">
        <v>40</v>
      </c>
    </row>
    <row r="121" spans="1:7" ht="20" customHeight="1">
      <c r="A121" s="19" t="s">
        <v>5664</v>
      </c>
      <c r="B121" s="20" t="s">
        <v>14056</v>
      </c>
      <c r="C121" s="21" t="s">
        <v>14057</v>
      </c>
      <c r="D121" s="21" t="s">
        <v>5776</v>
      </c>
      <c r="E121" s="21" t="s">
        <v>14040</v>
      </c>
      <c r="F121" s="21" t="s">
        <v>14041</v>
      </c>
      <c r="G121" s="22">
        <v>40</v>
      </c>
    </row>
    <row r="122" spans="1:7" ht="20" customHeight="1">
      <c r="A122" s="19" t="s">
        <v>5734</v>
      </c>
      <c r="B122" s="20" t="s">
        <v>14058</v>
      </c>
      <c r="C122" s="21" t="s">
        <v>14059</v>
      </c>
      <c r="D122" s="21" t="s">
        <v>5776</v>
      </c>
      <c r="E122" s="21" t="s">
        <v>14040</v>
      </c>
      <c r="F122" s="21" t="s">
        <v>14041</v>
      </c>
      <c r="G122" s="22">
        <v>40</v>
      </c>
    </row>
    <row r="123" spans="1:7" ht="20" customHeight="1">
      <c r="A123" s="19" t="s">
        <v>5922</v>
      </c>
      <c r="B123" s="20" t="s">
        <v>14060</v>
      </c>
      <c r="C123" s="21" t="s">
        <v>14061</v>
      </c>
      <c r="D123" s="21" t="s">
        <v>5914</v>
      </c>
      <c r="E123" s="21" t="s">
        <v>14062</v>
      </c>
      <c r="F123" s="21" t="s">
        <v>14063</v>
      </c>
      <c r="G123" s="22">
        <v>41</v>
      </c>
    </row>
    <row r="124" spans="1:7" ht="20" customHeight="1">
      <c r="A124" s="19" t="s">
        <v>10074</v>
      </c>
      <c r="B124" s="20" t="s">
        <v>14064</v>
      </c>
      <c r="C124" s="21" t="s">
        <v>14065</v>
      </c>
      <c r="D124" s="21" t="s">
        <v>5914</v>
      </c>
      <c r="E124" s="21" t="s">
        <v>14062</v>
      </c>
      <c r="F124" s="21" t="s">
        <v>14063</v>
      </c>
      <c r="G124" s="22">
        <v>41</v>
      </c>
    </row>
    <row r="125" spans="1:7" ht="20" customHeight="1">
      <c r="A125" s="19" t="s">
        <v>5850</v>
      </c>
      <c r="B125" s="20" t="s">
        <v>14066</v>
      </c>
      <c r="C125" s="21" t="s">
        <v>14067</v>
      </c>
      <c r="D125" s="21" t="s">
        <v>5914</v>
      </c>
      <c r="E125" s="21" t="s">
        <v>14062</v>
      </c>
      <c r="F125" s="21" t="s">
        <v>14063</v>
      </c>
      <c r="G125" s="22">
        <v>41</v>
      </c>
    </row>
    <row r="126" spans="1:7" ht="20" customHeight="1">
      <c r="A126" s="19" t="s">
        <v>9997</v>
      </c>
      <c r="B126" s="20" t="s">
        <v>14068</v>
      </c>
      <c r="C126" s="21" t="s">
        <v>14069</v>
      </c>
      <c r="D126" s="21" t="s">
        <v>6046</v>
      </c>
      <c r="E126" s="21" t="s">
        <v>14070</v>
      </c>
      <c r="F126" s="21" t="s">
        <v>14071</v>
      </c>
      <c r="G126" s="22">
        <v>42</v>
      </c>
    </row>
    <row r="127" spans="1:7" ht="20" customHeight="1">
      <c r="A127" s="19" t="s">
        <v>5978</v>
      </c>
      <c r="B127" s="20" t="s">
        <v>14072</v>
      </c>
      <c r="C127" s="21" t="s">
        <v>14073</v>
      </c>
      <c r="D127" s="21" t="s">
        <v>6046</v>
      </c>
      <c r="E127" s="21" t="s">
        <v>14070</v>
      </c>
      <c r="F127" s="21" t="s">
        <v>14071</v>
      </c>
      <c r="G127" s="22">
        <v>42</v>
      </c>
    </row>
    <row r="128" spans="1:7" ht="20" customHeight="1">
      <c r="A128" s="19" t="s">
        <v>9928</v>
      </c>
      <c r="B128" s="20" t="s">
        <v>14074</v>
      </c>
      <c r="C128" s="21" t="s">
        <v>14075</v>
      </c>
      <c r="D128" s="21" t="s">
        <v>6046</v>
      </c>
      <c r="E128" s="21" t="s">
        <v>14070</v>
      </c>
      <c r="F128" s="21" t="s">
        <v>14071</v>
      </c>
      <c r="G128" s="22">
        <v>42</v>
      </c>
    </row>
    <row r="129" spans="1:7" ht="20" customHeight="1">
      <c r="A129" s="19" t="s">
        <v>227</v>
      </c>
      <c r="B129" s="20" t="s">
        <v>228</v>
      </c>
      <c r="C129" s="21" t="s">
        <v>229</v>
      </c>
      <c r="D129" s="21" t="s">
        <v>6046</v>
      </c>
      <c r="E129" s="21" t="s">
        <v>14070</v>
      </c>
      <c r="F129" s="21" t="s">
        <v>14071</v>
      </c>
      <c r="G129" s="22">
        <v>43</v>
      </c>
    </row>
    <row r="130" spans="1:7" ht="20" customHeight="1">
      <c r="A130" s="19" t="s">
        <v>9845</v>
      </c>
      <c r="B130" s="20" t="s">
        <v>14076</v>
      </c>
      <c r="C130" s="21" t="s">
        <v>14077</v>
      </c>
      <c r="D130" s="21" t="s">
        <v>6046</v>
      </c>
      <c r="E130" s="21" t="s">
        <v>14070</v>
      </c>
      <c r="F130" s="21" t="s">
        <v>14071</v>
      </c>
      <c r="G130" s="22">
        <v>43</v>
      </c>
    </row>
    <row r="131" spans="1:7" ht="20" customHeight="1">
      <c r="A131" s="19" t="s">
        <v>6033</v>
      </c>
      <c r="B131" s="20" t="s">
        <v>14078</v>
      </c>
      <c r="C131" s="21" t="s">
        <v>14079</v>
      </c>
      <c r="D131" s="21" t="s">
        <v>6046</v>
      </c>
      <c r="E131" s="21" t="s">
        <v>14070</v>
      </c>
      <c r="F131" s="21" t="s">
        <v>14071</v>
      </c>
      <c r="G131" s="22">
        <v>43</v>
      </c>
    </row>
    <row r="132" spans="1:7" ht="20" customHeight="1">
      <c r="A132" s="19" t="s">
        <v>9628</v>
      </c>
      <c r="B132" s="20" t="s">
        <v>14080</v>
      </c>
      <c r="C132" s="21" t="s">
        <v>14081</v>
      </c>
      <c r="D132" s="21" t="s">
        <v>9588</v>
      </c>
      <c r="E132" s="21" t="s">
        <v>14082</v>
      </c>
      <c r="F132" s="21" t="s">
        <v>14083</v>
      </c>
      <c r="G132" s="22">
        <v>44</v>
      </c>
    </row>
    <row r="133" spans="1:7" ht="20" customHeight="1">
      <c r="A133" s="19" t="s">
        <v>274</v>
      </c>
      <c r="B133" s="20" t="s">
        <v>275</v>
      </c>
      <c r="C133" s="21" t="s">
        <v>276</v>
      </c>
      <c r="D133" s="21" t="s">
        <v>9588</v>
      </c>
      <c r="E133" s="21" t="s">
        <v>14082</v>
      </c>
      <c r="F133" s="21" t="s">
        <v>14083</v>
      </c>
      <c r="G133" s="22">
        <v>44</v>
      </c>
    </row>
    <row r="134" spans="1:7" ht="20" customHeight="1">
      <c r="A134" s="19" t="s">
        <v>268</v>
      </c>
      <c r="B134" s="20" t="s">
        <v>269</v>
      </c>
      <c r="C134" s="21" t="s">
        <v>270</v>
      </c>
      <c r="D134" s="21" t="s">
        <v>9588</v>
      </c>
      <c r="E134" s="21" t="s">
        <v>14082</v>
      </c>
      <c r="F134" s="21" t="s">
        <v>14083</v>
      </c>
      <c r="G134" s="22">
        <v>44</v>
      </c>
    </row>
    <row r="135" spans="1:7" ht="20" customHeight="1">
      <c r="A135" s="19" t="s">
        <v>9602</v>
      </c>
      <c r="B135" s="20" t="s">
        <v>14084</v>
      </c>
      <c r="C135" s="21" t="s">
        <v>14085</v>
      </c>
      <c r="D135" s="21" t="s">
        <v>9588</v>
      </c>
      <c r="E135" s="21" t="s">
        <v>14082</v>
      </c>
      <c r="F135" s="21" t="s">
        <v>14083</v>
      </c>
      <c r="G135" s="22">
        <v>45</v>
      </c>
    </row>
    <row r="136" spans="1:7" ht="20" customHeight="1">
      <c r="A136" s="19" t="s">
        <v>262</v>
      </c>
      <c r="B136" s="20" t="s">
        <v>263</v>
      </c>
      <c r="C136" s="21" t="s">
        <v>264</v>
      </c>
      <c r="D136" s="21" t="s">
        <v>9588</v>
      </c>
      <c r="E136" s="21" t="s">
        <v>14082</v>
      </c>
      <c r="F136" s="21" t="s">
        <v>14083</v>
      </c>
      <c r="G136" s="22">
        <v>45</v>
      </c>
    </row>
    <row r="137" spans="1:7" ht="20" customHeight="1">
      <c r="A137" s="19" t="s">
        <v>257</v>
      </c>
      <c r="B137" s="20" t="s">
        <v>258</v>
      </c>
      <c r="C137" s="21" t="s">
        <v>259</v>
      </c>
      <c r="D137" s="21" t="s">
        <v>9588</v>
      </c>
      <c r="E137" s="21" t="s">
        <v>14082</v>
      </c>
      <c r="F137" s="21" t="s">
        <v>14083</v>
      </c>
      <c r="G137" s="22">
        <v>45</v>
      </c>
    </row>
    <row r="138" spans="1:7" ht="20" customHeight="1">
      <c r="A138" s="19" t="s">
        <v>6152</v>
      </c>
      <c r="B138" s="20" t="s">
        <v>14086</v>
      </c>
      <c r="C138" s="21" t="s">
        <v>14087</v>
      </c>
      <c r="D138" s="21" t="s">
        <v>6364</v>
      </c>
      <c r="E138" s="21" t="s">
        <v>14088</v>
      </c>
      <c r="F138" s="21" t="s">
        <v>14089</v>
      </c>
      <c r="G138" s="22">
        <v>46</v>
      </c>
    </row>
    <row r="139" spans="1:7" ht="20" customHeight="1">
      <c r="A139" s="19" t="s">
        <v>6269</v>
      </c>
      <c r="B139" s="20" t="s">
        <v>14090</v>
      </c>
      <c r="C139" s="21" t="s">
        <v>14091</v>
      </c>
      <c r="D139" s="21" t="s">
        <v>6364</v>
      </c>
      <c r="E139" s="21" t="s">
        <v>14088</v>
      </c>
      <c r="F139" s="21" t="s">
        <v>14089</v>
      </c>
      <c r="G139" s="22">
        <v>46</v>
      </c>
    </row>
    <row r="140" spans="1:7" ht="20" customHeight="1">
      <c r="A140" s="19" t="s">
        <v>6215</v>
      </c>
      <c r="B140" s="20" t="s">
        <v>14092</v>
      </c>
      <c r="C140" s="21" t="s">
        <v>14093</v>
      </c>
      <c r="D140" s="21" t="s">
        <v>6364</v>
      </c>
      <c r="E140" s="21" t="s">
        <v>14088</v>
      </c>
      <c r="F140" s="21" t="s">
        <v>14089</v>
      </c>
      <c r="G140" s="22">
        <v>46</v>
      </c>
    </row>
    <row r="141" spans="1:7" ht="20" customHeight="1">
      <c r="A141" s="19" t="s">
        <v>6305</v>
      </c>
      <c r="B141" s="20" t="s">
        <v>14094</v>
      </c>
      <c r="C141" s="21" t="s">
        <v>14095</v>
      </c>
      <c r="D141" s="21" t="s">
        <v>6364</v>
      </c>
      <c r="E141" s="21" t="s">
        <v>14088</v>
      </c>
      <c r="F141" s="21" t="s">
        <v>14089</v>
      </c>
      <c r="G141" s="22">
        <v>47</v>
      </c>
    </row>
    <row r="142" spans="1:7" ht="20" customHeight="1">
      <c r="A142" s="19" t="s">
        <v>6369</v>
      </c>
      <c r="B142" s="20" t="s">
        <v>14096</v>
      </c>
      <c r="C142" s="21" t="s">
        <v>14097</v>
      </c>
      <c r="D142" s="21" t="s">
        <v>6364</v>
      </c>
      <c r="E142" s="21" t="s">
        <v>14088</v>
      </c>
      <c r="F142" s="21" t="s">
        <v>14089</v>
      </c>
      <c r="G142" s="22">
        <v>47</v>
      </c>
    </row>
    <row r="143" spans="1:7" ht="20" customHeight="1">
      <c r="A143" s="19" t="s">
        <v>6424</v>
      </c>
      <c r="B143" s="20" t="s">
        <v>14098</v>
      </c>
      <c r="C143" s="21" t="s">
        <v>14099</v>
      </c>
      <c r="D143" s="21" t="s">
        <v>6364</v>
      </c>
      <c r="E143" s="21" t="s">
        <v>14088</v>
      </c>
      <c r="F143" s="21" t="s">
        <v>14089</v>
      </c>
      <c r="G143" s="22">
        <v>47</v>
      </c>
    </row>
    <row r="144" spans="1:7" ht="20" customHeight="1">
      <c r="A144" s="19" t="s">
        <v>6486</v>
      </c>
      <c r="B144" s="20" t="s">
        <v>14100</v>
      </c>
      <c r="C144" s="21" t="s">
        <v>14101</v>
      </c>
      <c r="D144" s="21" t="s">
        <v>6563</v>
      </c>
      <c r="E144" s="21" t="s">
        <v>14102</v>
      </c>
      <c r="F144" s="21" t="s">
        <v>14103</v>
      </c>
      <c r="G144" s="22">
        <v>48</v>
      </c>
    </row>
    <row r="145" spans="1:7" ht="20" customHeight="1">
      <c r="A145" s="19" t="s">
        <v>9294</v>
      </c>
      <c r="B145" s="20" t="s">
        <v>14104</v>
      </c>
      <c r="C145" s="21" t="s">
        <v>14105</v>
      </c>
      <c r="D145" s="21" t="s">
        <v>6563</v>
      </c>
      <c r="E145" s="21" t="s">
        <v>14102</v>
      </c>
      <c r="F145" s="21" t="s">
        <v>14103</v>
      </c>
      <c r="G145" s="22">
        <v>48</v>
      </c>
    </row>
    <row r="146" spans="1:7" ht="20" customHeight="1">
      <c r="A146" s="19" t="s">
        <v>210</v>
      </c>
      <c r="B146" s="20" t="s">
        <v>211</v>
      </c>
      <c r="C146" s="21" t="s">
        <v>212</v>
      </c>
      <c r="D146" s="21" t="s">
        <v>6563</v>
      </c>
      <c r="E146" s="21" t="s">
        <v>14102</v>
      </c>
      <c r="F146" s="21" t="s">
        <v>14103</v>
      </c>
      <c r="G146" s="22">
        <v>48</v>
      </c>
    </row>
    <row r="147" spans="1:7" ht="20" customHeight="1">
      <c r="A147" s="19" t="s">
        <v>9150</v>
      </c>
      <c r="B147" s="20" t="s">
        <v>14106</v>
      </c>
      <c r="C147" s="21" t="s">
        <v>14107</v>
      </c>
      <c r="D147" s="21" t="s">
        <v>6563</v>
      </c>
      <c r="E147" s="21" t="s">
        <v>14102</v>
      </c>
      <c r="F147" s="21" t="s">
        <v>14103</v>
      </c>
      <c r="G147" s="22">
        <v>49</v>
      </c>
    </row>
    <row r="148" spans="1:7" ht="20" customHeight="1">
      <c r="A148" s="19" t="s">
        <v>9224</v>
      </c>
      <c r="B148" s="20" t="s">
        <v>14108</v>
      </c>
      <c r="C148" s="21" t="s">
        <v>14109</v>
      </c>
      <c r="D148" s="21" t="s">
        <v>6563</v>
      </c>
      <c r="E148" s="21" t="s">
        <v>14102</v>
      </c>
      <c r="F148" s="21" t="s">
        <v>14103</v>
      </c>
      <c r="G148" s="22">
        <v>49</v>
      </c>
    </row>
    <row r="149" spans="1:7" ht="20" customHeight="1">
      <c r="A149" s="19" t="s">
        <v>215</v>
      </c>
      <c r="B149" s="20" t="s">
        <v>216</v>
      </c>
      <c r="C149" s="21" t="s">
        <v>217</v>
      </c>
      <c r="D149" s="21" t="s">
        <v>6563</v>
      </c>
      <c r="E149" s="21" t="s">
        <v>14102</v>
      </c>
      <c r="F149" s="21" t="s">
        <v>14103</v>
      </c>
      <c r="G149" s="22">
        <v>49</v>
      </c>
    </row>
    <row r="150" spans="1:7" ht="20" customHeight="1">
      <c r="A150" s="19" t="s">
        <v>197</v>
      </c>
      <c r="B150" s="20" t="s">
        <v>198</v>
      </c>
      <c r="C150" s="21" t="s">
        <v>199</v>
      </c>
      <c r="D150" s="21" t="s">
        <v>9009</v>
      </c>
      <c r="E150" s="21" t="s">
        <v>14110</v>
      </c>
      <c r="F150" s="21" t="s">
        <v>14111</v>
      </c>
      <c r="G150" s="22">
        <v>50</v>
      </c>
    </row>
    <row r="151" spans="1:7" ht="20" customHeight="1">
      <c r="A151" s="19" t="s">
        <v>9105</v>
      </c>
      <c r="B151" s="20" t="s">
        <v>14112</v>
      </c>
      <c r="C151" s="21" t="s">
        <v>14113</v>
      </c>
      <c r="D151" s="21" t="s">
        <v>9009</v>
      </c>
      <c r="E151" s="21" t="s">
        <v>14110</v>
      </c>
      <c r="F151" s="21" t="s">
        <v>14111</v>
      </c>
      <c r="G151" s="22">
        <v>50</v>
      </c>
    </row>
    <row r="152" spans="1:7" ht="20" customHeight="1">
      <c r="A152" s="19" t="s">
        <v>221</v>
      </c>
      <c r="B152" s="20" t="s">
        <v>222</v>
      </c>
      <c r="C152" s="21" t="s">
        <v>223</v>
      </c>
      <c r="D152" s="21" t="s">
        <v>9009</v>
      </c>
      <c r="E152" s="21" t="s">
        <v>14110</v>
      </c>
      <c r="F152" s="21" t="s">
        <v>14111</v>
      </c>
      <c r="G152" s="22">
        <v>50</v>
      </c>
    </row>
    <row r="153" spans="1:7" ht="20" customHeight="1">
      <c r="A153" s="19" t="s">
        <v>8877</v>
      </c>
      <c r="B153" s="20" t="s">
        <v>14114</v>
      </c>
      <c r="C153" s="21" t="s">
        <v>14115</v>
      </c>
      <c r="D153" s="21" t="s">
        <v>8895</v>
      </c>
      <c r="E153" s="21" t="s">
        <v>14116</v>
      </c>
      <c r="F153" s="21" t="s">
        <v>14117</v>
      </c>
      <c r="G153" s="22">
        <v>51</v>
      </c>
    </row>
    <row r="154" spans="1:7" ht="20" customHeight="1">
      <c r="A154" s="19" t="s">
        <v>8942</v>
      </c>
      <c r="B154" s="20" t="s">
        <v>14118</v>
      </c>
      <c r="C154" s="21" t="s">
        <v>14119</v>
      </c>
      <c r="D154" s="21" t="s">
        <v>8895</v>
      </c>
      <c r="E154" s="21" t="s">
        <v>14116</v>
      </c>
      <c r="F154" s="21" t="s">
        <v>14117</v>
      </c>
      <c r="G154" s="22">
        <v>51</v>
      </c>
    </row>
    <row r="155" spans="1:7" ht="20" customHeight="1">
      <c r="A155" s="19" t="s">
        <v>6642</v>
      </c>
      <c r="B155" s="20" t="s">
        <v>14120</v>
      </c>
      <c r="C155" s="21" t="s">
        <v>14121</v>
      </c>
      <c r="D155" s="21" t="s">
        <v>8895</v>
      </c>
      <c r="E155" s="21" t="s">
        <v>14116</v>
      </c>
      <c r="F155" s="21" t="s">
        <v>14117</v>
      </c>
      <c r="G155" s="22">
        <v>51</v>
      </c>
    </row>
    <row r="156" spans="1:7" ht="20" customHeight="1">
      <c r="A156" s="19" t="s">
        <v>6787</v>
      </c>
      <c r="B156" s="20" t="s">
        <v>14122</v>
      </c>
      <c r="C156" s="21" t="s">
        <v>14123</v>
      </c>
      <c r="D156" s="21" t="s">
        <v>6676</v>
      </c>
      <c r="E156" s="21" t="s">
        <v>14124</v>
      </c>
      <c r="F156" s="21" t="s">
        <v>14125</v>
      </c>
      <c r="G156" s="22">
        <v>52</v>
      </c>
    </row>
    <row r="157" spans="1:7" ht="20" customHeight="1">
      <c r="A157" s="19" t="s">
        <v>204</v>
      </c>
      <c r="B157" s="20" t="s">
        <v>205</v>
      </c>
      <c r="C157" s="21" t="s">
        <v>206</v>
      </c>
      <c r="D157" s="21" t="s">
        <v>6676</v>
      </c>
      <c r="E157" s="21" t="s">
        <v>14124</v>
      </c>
      <c r="F157" s="21" t="s">
        <v>14125</v>
      </c>
      <c r="G157" s="22">
        <v>52</v>
      </c>
    </row>
    <row r="158" spans="1:7" ht="20" customHeight="1">
      <c r="A158" s="19" t="s">
        <v>6662</v>
      </c>
      <c r="B158" s="20" t="s">
        <v>14126</v>
      </c>
      <c r="C158" s="21" t="s">
        <v>14127</v>
      </c>
      <c r="D158" s="21" t="s">
        <v>6676</v>
      </c>
      <c r="E158" s="21" t="s">
        <v>14124</v>
      </c>
      <c r="F158" s="21" t="s">
        <v>14125</v>
      </c>
      <c r="G158" s="22">
        <v>52</v>
      </c>
    </row>
    <row r="159" spans="1:7" ht="20" customHeight="1">
      <c r="A159" s="19" t="s">
        <v>8723</v>
      </c>
      <c r="B159" s="20" t="s">
        <v>14128</v>
      </c>
      <c r="C159" s="21" t="s">
        <v>14129</v>
      </c>
      <c r="D159" s="21" t="s">
        <v>8643</v>
      </c>
      <c r="E159" s="21" t="s">
        <v>14130</v>
      </c>
      <c r="F159" s="21" t="s">
        <v>14131</v>
      </c>
      <c r="G159" s="22">
        <v>53</v>
      </c>
    </row>
    <row r="160" spans="1:7" ht="20" customHeight="1">
      <c r="A160" s="19" t="s">
        <v>8782</v>
      </c>
      <c r="B160" s="20" t="s">
        <v>14132</v>
      </c>
      <c r="C160" s="21" t="s">
        <v>14133</v>
      </c>
      <c r="D160" s="21" t="s">
        <v>8643</v>
      </c>
      <c r="E160" s="21" t="s">
        <v>14130</v>
      </c>
      <c r="F160" s="21" t="s">
        <v>14131</v>
      </c>
      <c r="G160" s="22">
        <v>53</v>
      </c>
    </row>
    <row r="161" spans="1:7" ht="20" customHeight="1">
      <c r="A161" s="19" t="s">
        <v>8665</v>
      </c>
      <c r="B161" s="20" t="s">
        <v>14134</v>
      </c>
      <c r="C161" s="21" t="s">
        <v>14135</v>
      </c>
      <c r="D161" s="21" t="s">
        <v>8643</v>
      </c>
      <c r="E161" s="21" t="s">
        <v>14130</v>
      </c>
      <c r="F161" s="21" t="s">
        <v>14131</v>
      </c>
      <c r="G161" s="22">
        <v>53</v>
      </c>
    </row>
    <row r="162" spans="1:7" ht="20" customHeight="1">
      <c r="A162" s="19" t="s">
        <v>8519</v>
      </c>
      <c r="B162" s="20" t="s">
        <v>14136</v>
      </c>
      <c r="C162" s="21" t="s">
        <v>14137</v>
      </c>
      <c r="D162" s="21" t="s">
        <v>8643</v>
      </c>
      <c r="E162" s="21" t="s">
        <v>14130</v>
      </c>
      <c r="F162" s="21" t="s">
        <v>14131</v>
      </c>
      <c r="G162" s="22">
        <v>54</v>
      </c>
    </row>
    <row r="163" spans="1:7" ht="20" customHeight="1">
      <c r="A163" s="19" t="s">
        <v>8581</v>
      </c>
      <c r="B163" s="20" t="s">
        <v>14138</v>
      </c>
      <c r="C163" s="21" t="s">
        <v>14139</v>
      </c>
      <c r="D163" s="21" t="s">
        <v>8643</v>
      </c>
      <c r="E163" s="21" t="s">
        <v>14130</v>
      </c>
      <c r="F163" s="21" t="s">
        <v>14131</v>
      </c>
      <c r="G163" s="22">
        <v>54</v>
      </c>
    </row>
    <row r="164" spans="1:7" ht="20" customHeight="1">
      <c r="A164" s="19" t="s">
        <v>8650</v>
      </c>
      <c r="B164" s="20" t="s">
        <v>14140</v>
      </c>
      <c r="C164" s="21" t="s">
        <v>14141</v>
      </c>
      <c r="D164" s="21" t="s">
        <v>8643</v>
      </c>
      <c r="E164" s="21" t="s">
        <v>14130</v>
      </c>
      <c r="F164" s="21" t="s">
        <v>14131</v>
      </c>
      <c r="G164" s="22">
        <v>54</v>
      </c>
    </row>
    <row r="165" spans="1:7" ht="20" customHeight="1">
      <c r="A165" s="19" t="s">
        <v>6999</v>
      </c>
      <c r="B165" s="20" t="s">
        <v>14142</v>
      </c>
      <c r="C165" s="21" t="s">
        <v>14143</v>
      </c>
      <c r="D165" s="21" t="s">
        <v>7180</v>
      </c>
      <c r="E165" s="21" t="s">
        <v>14144</v>
      </c>
      <c r="F165" s="21" t="s">
        <v>14145</v>
      </c>
      <c r="G165" s="22">
        <v>55</v>
      </c>
    </row>
    <row r="166" spans="1:7" ht="20" customHeight="1">
      <c r="A166" s="19" t="s">
        <v>6885</v>
      </c>
      <c r="B166" s="20" t="s">
        <v>14146</v>
      </c>
      <c r="C166" s="21" t="s">
        <v>14147</v>
      </c>
      <c r="D166" s="21" t="s">
        <v>7180</v>
      </c>
      <c r="E166" s="21" t="s">
        <v>14144</v>
      </c>
      <c r="F166" s="21" t="s">
        <v>14145</v>
      </c>
      <c r="G166" s="22">
        <v>55</v>
      </c>
    </row>
    <row r="167" spans="1:7" ht="20" customHeight="1">
      <c r="A167" s="19" t="s">
        <v>6941</v>
      </c>
      <c r="B167" s="20" t="s">
        <v>14148</v>
      </c>
      <c r="C167" s="21" t="s">
        <v>14149</v>
      </c>
      <c r="D167" s="21" t="s">
        <v>7180</v>
      </c>
      <c r="E167" s="21" t="s">
        <v>14144</v>
      </c>
      <c r="F167" s="21" t="s">
        <v>14145</v>
      </c>
      <c r="G167" s="22">
        <v>55</v>
      </c>
    </row>
    <row r="168" spans="1:7" ht="20" customHeight="1">
      <c r="A168" s="19" t="s">
        <v>7047</v>
      </c>
      <c r="B168" s="20" t="s">
        <v>14150</v>
      </c>
      <c r="C168" s="21" t="s">
        <v>14151</v>
      </c>
      <c r="D168" s="21" t="s">
        <v>7180</v>
      </c>
      <c r="E168" s="21" t="s">
        <v>14144</v>
      </c>
      <c r="F168" s="21" t="s">
        <v>14145</v>
      </c>
      <c r="G168" s="22">
        <v>56</v>
      </c>
    </row>
    <row r="169" spans="1:7" ht="20" customHeight="1">
      <c r="A169" s="19" t="s">
        <v>7099</v>
      </c>
      <c r="B169" s="20" t="s">
        <v>14152</v>
      </c>
      <c r="C169" s="21" t="s">
        <v>14153</v>
      </c>
      <c r="D169" s="21" t="s">
        <v>7180</v>
      </c>
      <c r="E169" s="21" t="s">
        <v>14144</v>
      </c>
      <c r="F169" s="21" t="s">
        <v>14145</v>
      </c>
      <c r="G169" s="22">
        <v>56</v>
      </c>
    </row>
    <row r="170" spans="1:7" ht="20" customHeight="1">
      <c r="A170" s="19" t="s">
        <v>7165</v>
      </c>
      <c r="B170" s="20" t="s">
        <v>14154</v>
      </c>
      <c r="C170" s="21" t="s">
        <v>14155</v>
      </c>
      <c r="D170" s="21" t="s">
        <v>7180</v>
      </c>
      <c r="E170" s="21" t="s">
        <v>14144</v>
      </c>
      <c r="F170" s="21" t="s">
        <v>14145</v>
      </c>
      <c r="G170" s="22">
        <v>56</v>
      </c>
    </row>
    <row r="171" spans="1:7" ht="20" customHeight="1">
      <c r="A171" s="19" t="s">
        <v>7246</v>
      </c>
      <c r="B171" s="20" t="s">
        <v>14156</v>
      </c>
      <c r="C171" s="21" t="s">
        <v>14157</v>
      </c>
      <c r="D171" s="21" t="s">
        <v>8464</v>
      </c>
      <c r="E171" s="21" t="s">
        <v>14158</v>
      </c>
      <c r="F171" s="21" t="s">
        <v>14159</v>
      </c>
      <c r="G171" s="22">
        <v>57</v>
      </c>
    </row>
    <row r="172" spans="1:7" ht="20" customHeight="1">
      <c r="A172" s="19" t="s">
        <v>8470</v>
      </c>
      <c r="B172" s="20" t="s">
        <v>14160</v>
      </c>
      <c r="C172" s="21" t="s">
        <v>14161</v>
      </c>
      <c r="D172" s="21" t="s">
        <v>8464</v>
      </c>
      <c r="E172" s="21" t="s">
        <v>14158</v>
      </c>
      <c r="F172" s="21" t="s">
        <v>14159</v>
      </c>
      <c r="G172" s="22">
        <v>57</v>
      </c>
    </row>
    <row r="173" spans="1:7" ht="20" customHeight="1">
      <c r="A173" s="19" t="s">
        <v>7298</v>
      </c>
      <c r="B173" s="20" t="s">
        <v>14162</v>
      </c>
      <c r="C173" s="21" t="s">
        <v>14163</v>
      </c>
      <c r="D173" s="21" t="s">
        <v>8464</v>
      </c>
      <c r="E173" s="21" t="s">
        <v>14158</v>
      </c>
      <c r="F173" s="21" t="s">
        <v>14159</v>
      </c>
      <c r="G173" s="22">
        <v>57</v>
      </c>
    </row>
    <row r="174" spans="1:7" ht="20" customHeight="1">
      <c r="A174" s="19" t="s">
        <v>7460</v>
      </c>
      <c r="B174" s="20" t="s">
        <v>14164</v>
      </c>
      <c r="C174" s="21" t="s">
        <v>14165</v>
      </c>
      <c r="D174" s="21" t="s">
        <v>7792</v>
      </c>
      <c r="E174" s="21" t="s">
        <v>14166</v>
      </c>
      <c r="F174" s="21" t="s">
        <v>14167</v>
      </c>
      <c r="G174" s="22">
        <v>58</v>
      </c>
    </row>
    <row r="175" spans="1:7" ht="20" customHeight="1">
      <c r="A175" s="19" t="s">
        <v>7347</v>
      </c>
      <c r="B175" s="20" t="s">
        <v>14168</v>
      </c>
      <c r="C175" s="21" t="s">
        <v>14169</v>
      </c>
      <c r="D175" s="21" t="s">
        <v>7792</v>
      </c>
      <c r="E175" s="21" t="s">
        <v>14166</v>
      </c>
      <c r="F175" s="21" t="s">
        <v>14167</v>
      </c>
      <c r="G175" s="22">
        <v>58</v>
      </c>
    </row>
    <row r="176" spans="1:7" ht="20" customHeight="1">
      <c r="A176" s="19" t="s">
        <v>7395</v>
      </c>
      <c r="B176" s="20" t="s">
        <v>14170</v>
      </c>
      <c r="C176" s="21" t="s">
        <v>14171</v>
      </c>
      <c r="D176" s="21" t="s">
        <v>7792</v>
      </c>
      <c r="E176" s="21" t="s">
        <v>14166</v>
      </c>
      <c r="F176" s="21" t="s">
        <v>14167</v>
      </c>
      <c r="G176" s="22">
        <v>58</v>
      </c>
    </row>
    <row r="177" spans="1:7" ht="20" customHeight="1">
      <c r="A177" s="19" t="s">
        <v>7515</v>
      </c>
      <c r="B177" s="20" t="s">
        <v>14172</v>
      </c>
      <c r="C177" s="21" t="s">
        <v>14173</v>
      </c>
      <c r="D177" s="21" t="s">
        <v>7792</v>
      </c>
      <c r="E177" s="21" t="s">
        <v>14166</v>
      </c>
      <c r="F177" s="21" t="s">
        <v>14167</v>
      </c>
      <c r="G177" s="22">
        <v>59</v>
      </c>
    </row>
    <row r="178" spans="1:7" ht="20" customHeight="1">
      <c r="A178" s="19" t="s">
        <v>233</v>
      </c>
      <c r="B178" s="20" t="s">
        <v>234</v>
      </c>
      <c r="C178" s="21" t="s">
        <v>235</v>
      </c>
      <c r="D178" s="21" t="s">
        <v>7792</v>
      </c>
      <c r="E178" s="21" t="s">
        <v>14166</v>
      </c>
      <c r="F178" s="21" t="s">
        <v>14167</v>
      </c>
      <c r="G178" s="22">
        <v>59</v>
      </c>
    </row>
    <row r="179" spans="1:7" ht="20" customHeight="1">
      <c r="A179" s="19" t="s">
        <v>7567</v>
      </c>
      <c r="B179" s="20" t="s">
        <v>14174</v>
      </c>
      <c r="C179" s="21" t="s">
        <v>14175</v>
      </c>
      <c r="D179" s="21" t="s">
        <v>7792</v>
      </c>
      <c r="E179" s="21" t="s">
        <v>14166</v>
      </c>
      <c r="F179" s="21" t="s">
        <v>14167</v>
      </c>
      <c r="G179" s="22">
        <v>59</v>
      </c>
    </row>
    <row r="180" spans="1:7" ht="20" customHeight="1">
      <c r="A180" s="19" t="s">
        <v>7796</v>
      </c>
      <c r="B180" s="20" t="s">
        <v>14176</v>
      </c>
      <c r="C180" s="21" t="s">
        <v>14177</v>
      </c>
      <c r="D180" s="21" t="s">
        <v>7792</v>
      </c>
      <c r="E180" s="21" t="s">
        <v>14166</v>
      </c>
      <c r="F180" s="21" t="s">
        <v>14167</v>
      </c>
      <c r="G180" s="22">
        <v>60</v>
      </c>
    </row>
    <row r="181" spans="1:7" ht="20" customHeight="1">
      <c r="A181" s="19" t="s">
        <v>7729</v>
      </c>
      <c r="B181" s="20" t="s">
        <v>14178</v>
      </c>
      <c r="C181" s="21" t="s">
        <v>14179</v>
      </c>
      <c r="D181" s="21" t="s">
        <v>7792</v>
      </c>
      <c r="E181" s="21" t="s">
        <v>14166</v>
      </c>
      <c r="F181" s="21" t="s">
        <v>14167</v>
      </c>
      <c r="G181" s="22">
        <v>60</v>
      </c>
    </row>
    <row r="182" spans="1:7" ht="20" customHeight="1">
      <c r="A182" s="19" t="s">
        <v>7671</v>
      </c>
      <c r="B182" s="20" t="s">
        <v>14180</v>
      </c>
      <c r="C182" s="21" t="s">
        <v>14181</v>
      </c>
      <c r="D182" s="21" t="s">
        <v>7792</v>
      </c>
      <c r="E182" s="21" t="s">
        <v>14166</v>
      </c>
      <c r="F182" s="21" t="s">
        <v>14167</v>
      </c>
      <c r="G182" s="22">
        <v>60</v>
      </c>
    </row>
    <row r="183" spans="1:7" ht="20" customHeight="1">
      <c r="A183" s="19" t="s">
        <v>7857</v>
      </c>
      <c r="B183" s="20" t="s">
        <v>14182</v>
      </c>
      <c r="C183" s="21" t="s">
        <v>14183</v>
      </c>
      <c r="D183" s="21" t="s">
        <v>8065</v>
      </c>
      <c r="E183" s="21" t="s">
        <v>14184</v>
      </c>
      <c r="F183" s="21" t="s">
        <v>14185</v>
      </c>
      <c r="G183" s="22">
        <v>61</v>
      </c>
    </row>
    <row r="184" spans="1:7" ht="20" customHeight="1">
      <c r="A184" s="19" t="s">
        <v>8373</v>
      </c>
      <c r="B184" s="20" t="s">
        <v>14186</v>
      </c>
      <c r="C184" s="21" t="s">
        <v>14187</v>
      </c>
      <c r="D184" s="21" t="s">
        <v>8065</v>
      </c>
      <c r="E184" s="21" t="s">
        <v>14184</v>
      </c>
      <c r="F184" s="21" t="s">
        <v>14185</v>
      </c>
      <c r="G184" s="22">
        <v>61</v>
      </c>
    </row>
    <row r="185" spans="1:7" ht="20" customHeight="1">
      <c r="A185" s="19" t="s">
        <v>7923</v>
      </c>
      <c r="B185" s="20" t="s">
        <v>14188</v>
      </c>
      <c r="C185" s="21" t="s">
        <v>14189</v>
      </c>
      <c r="D185" s="21" t="s">
        <v>8065</v>
      </c>
      <c r="E185" s="21" t="s">
        <v>14184</v>
      </c>
      <c r="F185" s="21" t="s">
        <v>14185</v>
      </c>
      <c r="G185" s="22">
        <v>61</v>
      </c>
    </row>
    <row r="186" spans="1:7" ht="20" customHeight="1">
      <c r="A186" s="19" t="s">
        <v>8035</v>
      </c>
      <c r="B186" s="20" t="s">
        <v>14190</v>
      </c>
      <c r="C186" s="21" t="s">
        <v>14191</v>
      </c>
      <c r="D186" s="21" t="s">
        <v>8065</v>
      </c>
      <c r="E186" s="21" t="s">
        <v>14184</v>
      </c>
      <c r="F186" s="21" t="s">
        <v>14185</v>
      </c>
      <c r="G186" s="22">
        <v>62</v>
      </c>
    </row>
    <row r="187" spans="1:7" ht="20" customHeight="1">
      <c r="A187" s="19" t="s">
        <v>7976</v>
      </c>
      <c r="B187" s="20" t="s">
        <v>14192</v>
      </c>
      <c r="C187" s="21" t="s">
        <v>14193</v>
      </c>
      <c r="D187" s="21" t="s">
        <v>8065</v>
      </c>
      <c r="E187" s="21" t="s">
        <v>14184</v>
      </c>
      <c r="F187" s="21" t="s">
        <v>14185</v>
      </c>
      <c r="G187" s="22">
        <v>62</v>
      </c>
    </row>
    <row r="188" spans="1:7" ht="20" customHeight="1">
      <c r="A188" s="19" t="s">
        <v>8313</v>
      </c>
      <c r="B188" s="20" t="s">
        <v>14194</v>
      </c>
      <c r="C188" s="21" t="s">
        <v>14195</v>
      </c>
      <c r="D188" s="21" t="s">
        <v>8065</v>
      </c>
      <c r="E188" s="21" t="s">
        <v>14184</v>
      </c>
      <c r="F188" s="21" t="s">
        <v>14185</v>
      </c>
      <c r="G188" s="22">
        <v>62</v>
      </c>
    </row>
  </sheetData>
  <mergeCells count="1">
    <mergeCell ref="A1:G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7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600-000000000000}">
  <sheetPr>
    <pageSetUpPr fitToPage="1"/>
  </sheetPr>
  <dimension ref="A1:G746"/>
  <sheetViews>
    <sheetView showGridLines="0" workbookViewId="0">
      <pane xSplit="1" ySplit="2" topLeftCell="B721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16.33203125" style="11" customWidth="1"/>
    <col min="2" max="2" width="18.5" style="11" customWidth="1"/>
    <col min="3" max="3" width="18.33203125" style="11" customWidth="1"/>
    <col min="4" max="4" width="19.33203125" style="11" customWidth="1"/>
    <col min="5" max="5" width="18.83203125" style="11" customWidth="1"/>
    <col min="6" max="6" width="18.33203125" style="11" customWidth="1"/>
    <col min="7" max="8" width="16.33203125" style="11" customWidth="1"/>
    <col min="9" max="16384" width="16.33203125" style="11"/>
  </cols>
  <sheetData>
    <row r="1" spans="1:7" ht="27.75" customHeight="1">
      <c r="A1" s="41" t="s">
        <v>14196</v>
      </c>
      <c r="B1" s="41"/>
      <c r="C1" s="41"/>
      <c r="D1" s="41"/>
      <c r="E1" s="41"/>
      <c r="F1" s="41"/>
      <c r="G1" s="41"/>
    </row>
    <row r="2" spans="1:7" ht="20.25" customHeight="1">
      <c r="A2" s="12" t="s">
        <v>291</v>
      </c>
      <c r="B2" s="12" t="s">
        <v>14197</v>
      </c>
      <c r="C2" s="12" t="s">
        <v>14198</v>
      </c>
      <c r="D2" s="12" t="s">
        <v>13792</v>
      </c>
      <c r="E2" s="12" t="s">
        <v>13793</v>
      </c>
      <c r="F2" s="12" t="s">
        <v>13794</v>
      </c>
      <c r="G2" s="12" t="s">
        <v>14199</v>
      </c>
    </row>
    <row r="3" spans="1:7" ht="20.25" customHeight="1">
      <c r="A3" s="14" t="s">
        <v>402</v>
      </c>
      <c r="B3" s="15" t="s">
        <v>14200</v>
      </c>
      <c r="C3" s="16" t="s">
        <v>14201</v>
      </c>
      <c r="D3" s="16" t="s">
        <v>322</v>
      </c>
      <c r="E3" s="16" t="s">
        <v>13798</v>
      </c>
      <c r="F3" s="16" t="s">
        <v>13799</v>
      </c>
      <c r="G3" s="16" t="s">
        <v>14202</v>
      </c>
    </row>
    <row r="4" spans="1:7" ht="20" customHeight="1">
      <c r="A4" s="19" t="s">
        <v>402</v>
      </c>
      <c r="B4" s="20" t="s">
        <v>14200</v>
      </c>
      <c r="C4" s="21" t="s">
        <v>14201</v>
      </c>
      <c r="D4" s="21" t="s">
        <v>13724</v>
      </c>
      <c r="E4" s="21" t="s">
        <v>13800</v>
      </c>
      <c r="F4" s="21" t="s">
        <v>13801</v>
      </c>
      <c r="G4" s="21" t="s">
        <v>14202</v>
      </c>
    </row>
    <row r="5" spans="1:7" ht="20" customHeight="1">
      <c r="A5" s="19" t="s">
        <v>402</v>
      </c>
      <c r="B5" s="20" t="s">
        <v>14200</v>
      </c>
      <c r="C5" s="21" t="s">
        <v>14201</v>
      </c>
      <c r="D5" s="21" t="s">
        <v>298</v>
      </c>
      <c r="E5" s="21" t="s">
        <v>13802</v>
      </c>
      <c r="F5" s="21" t="s">
        <v>13803</v>
      </c>
      <c r="G5" s="21" t="s">
        <v>14202</v>
      </c>
    </row>
    <row r="6" spans="1:7" ht="32" customHeight="1">
      <c r="A6" s="19" t="s">
        <v>13558</v>
      </c>
      <c r="B6" s="20" t="s">
        <v>14203</v>
      </c>
      <c r="C6" s="21" t="s">
        <v>14204</v>
      </c>
      <c r="D6" s="21" t="s">
        <v>322</v>
      </c>
      <c r="E6" s="21" t="s">
        <v>13798</v>
      </c>
      <c r="F6" s="21" t="s">
        <v>13799</v>
      </c>
      <c r="G6" s="21" t="s">
        <v>14202</v>
      </c>
    </row>
    <row r="7" spans="1:7" ht="32" customHeight="1">
      <c r="A7" s="19" t="s">
        <v>13558</v>
      </c>
      <c r="B7" s="20" t="s">
        <v>14203</v>
      </c>
      <c r="C7" s="21" t="s">
        <v>14204</v>
      </c>
      <c r="D7" s="21" t="s">
        <v>13724</v>
      </c>
      <c r="E7" s="21" t="s">
        <v>13800</v>
      </c>
      <c r="F7" s="21" t="s">
        <v>13801</v>
      </c>
      <c r="G7" s="21" t="s">
        <v>14202</v>
      </c>
    </row>
    <row r="8" spans="1:7" ht="32" customHeight="1">
      <c r="A8" s="19" t="s">
        <v>13558</v>
      </c>
      <c r="B8" s="20" t="s">
        <v>14203</v>
      </c>
      <c r="C8" s="21" t="s">
        <v>14204</v>
      </c>
      <c r="D8" s="21" t="s">
        <v>298</v>
      </c>
      <c r="E8" s="21" t="s">
        <v>13802</v>
      </c>
      <c r="F8" s="21" t="s">
        <v>13803</v>
      </c>
      <c r="G8" s="21" t="s">
        <v>14202</v>
      </c>
    </row>
    <row r="9" spans="1:7" ht="32" customHeight="1">
      <c r="A9" s="19" t="s">
        <v>13635</v>
      </c>
      <c r="B9" s="20" t="s">
        <v>14205</v>
      </c>
      <c r="C9" s="21" t="s">
        <v>14206</v>
      </c>
      <c r="D9" s="21" t="s">
        <v>322</v>
      </c>
      <c r="E9" s="21" t="s">
        <v>13798</v>
      </c>
      <c r="F9" s="21" t="s">
        <v>13799</v>
      </c>
      <c r="G9" s="21" t="s">
        <v>14202</v>
      </c>
    </row>
    <row r="10" spans="1:7" ht="32" customHeight="1">
      <c r="A10" s="19" t="s">
        <v>13635</v>
      </c>
      <c r="B10" s="20" t="s">
        <v>14205</v>
      </c>
      <c r="C10" s="21" t="s">
        <v>14206</v>
      </c>
      <c r="D10" s="21" t="s">
        <v>13724</v>
      </c>
      <c r="E10" s="21" t="s">
        <v>13800</v>
      </c>
      <c r="F10" s="21" t="s">
        <v>13801</v>
      </c>
      <c r="G10" s="21" t="s">
        <v>14202</v>
      </c>
    </row>
    <row r="11" spans="1:7" ht="32" customHeight="1">
      <c r="A11" s="19" t="s">
        <v>13635</v>
      </c>
      <c r="B11" s="20" t="s">
        <v>14205</v>
      </c>
      <c r="C11" s="21" t="s">
        <v>14206</v>
      </c>
      <c r="D11" s="21" t="s">
        <v>298</v>
      </c>
      <c r="E11" s="21" t="s">
        <v>13802</v>
      </c>
      <c r="F11" s="21" t="s">
        <v>13803</v>
      </c>
      <c r="G11" s="21" t="s">
        <v>14202</v>
      </c>
    </row>
    <row r="12" spans="1:7" ht="32" customHeight="1">
      <c r="A12" s="19" t="s">
        <v>13487</v>
      </c>
      <c r="B12" s="20" t="s">
        <v>14207</v>
      </c>
      <c r="C12" s="21" t="s">
        <v>14208</v>
      </c>
      <c r="D12" s="21" t="s">
        <v>322</v>
      </c>
      <c r="E12" s="21" t="s">
        <v>13798</v>
      </c>
      <c r="F12" s="21" t="s">
        <v>13799</v>
      </c>
      <c r="G12" s="21" t="s">
        <v>14202</v>
      </c>
    </row>
    <row r="13" spans="1:7" ht="32" customHeight="1">
      <c r="A13" s="19" t="s">
        <v>13487</v>
      </c>
      <c r="B13" s="20" t="s">
        <v>14207</v>
      </c>
      <c r="C13" s="21" t="s">
        <v>14208</v>
      </c>
      <c r="D13" s="21" t="s">
        <v>13724</v>
      </c>
      <c r="E13" s="21" t="s">
        <v>13800</v>
      </c>
      <c r="F13" s="21" t="s">
        <v>13801</v>
      </c>
      <c r="G13" s="21" t="s">
        <v>14202</v>
      </c>
    </row>
    <row r="14" spans="1:7" ht="32" customHeight="1">
      <c r="A14" s="19" t="s">
        <v>13487</v>
      </c>
      <c r="B14" s="20" t="s">
        <v>14207</v>
      </c>
      <c r="C14" s="21" t="s">
        <v>14208</v>
      </c>
      <c r="D14" s="21" t="s">
        <v>298</v>
      </c>
      <c r="E14" s="21" t="s">
        <v>13802</v>
      </c>
      <c r="F14" s="21" t="s">
        <v>13803</v>
      </c>
      <c r="G14" s="21" t="s">
        <v>14202</v>
      </c>
    </row>
    <row r="15" spans="1:7" ht="20" customHeight="1">
      <c r="A15" s="19" t="s">
        <v>402</v>
      </c>
      <c r="B15" s="20" t="s">
        <v>14200</v>
      </c>
      <c r="C15" s="21" t="s">
        <v>14201</v>
      </c>
      <c r="D15" s="21" t="s">
        <v>13691</v>
      </c>
      <c r="E15" s="21" t="s">
        <v>13804</v>
      </c>
      <c r="F15" s="21" t="s">
        <v>13805</v>
      </c>
      <c r="G15" s="21" t="s">
        <v>14202</v>
      </c>
    </row>
    <row r="16" spans="1:7" ht="20" customHeight="1">
      <c r="A16" s="19" t="s">
        <v>402</v>
      </c>
      <c r="B16" s="20" t="s">
        <v>14200</v>
      </c>
      <c r="C16" s="21" t="s">
        <v>14201</v>
      </c>
      <c r="D16" s="21" t="s">
        <v>13530</v>
      </c>
      <c r="E16" s="21" t="s">
        <v>13808</v>
      </c>
      <c r="F16" s="21" t="s">
        <v>13809</v>
      </c>
      <c r="G16" s="21" t="s">
        <v>14202</v>
      </c>
    </row>
    <row r="17" spans="1:7" ht="20" customHeight="1">
      <c r="A17" s="19" t="s">
        <v>402</v>
      </c>
      <c r="B17" s="20" t="s">
        <v>14200</v>
      </c>
      <c r="C17" s="21" t="s">
        <v>14201</v>
      </c>
      <c r="D17" s="21" t="s">
        <v>13608</v>
      </c>
      <c r="E17" s="21" t="s">
        <v>13810</v>
      </c>
      <c r="F17" s="21" t="s">
        <v>13811</v>
      </c>
      <c r="G17" s="21" t="s">
        <v>14202</v>
      </c>
    </row>
    <row r="18" spans="1:7" ht="32" customHeight="1">
      <c r="A18" s="19" t="s">
        <v>476</v>
      </c>
      <c r="B18" s="20" t="s">
        <v>14209</v>
      </c>
      <c r="C18" s="21" t="s">
        <v>14210</v>
      </c>
      <c r="D18" s="21" t="s">
        <v>13691</v>
      </c>
      <c r="E18" s="21" t="s">
        <v>13804</v>
      </c>
      <c r="F18" s="21" t="s">
        <v>13805</v>
      </c>
      <c r="G18" s="21" t="s">
        <v>14202</v>
      </c>
    </row>
    <row r="19" spans="1:7" ht="32" customHeight="1">
      <c r="A19" s="19" t="s">
        <v>476</v>
      </c>
      <c r="B19" s="20" t="s">
        <v>14209</v>
      </c>
      <c r="C19" s="21" t="s">
        <v>14210</v>
      </c>
      <c r="D19" s="21" t="s">
        <v>13530</v>
      </c>
      <c r="E19" s="21" t="s">
        <v>13808</v>
      </c>
      <c r="F19" s="21" t="s">
        <v>13809</v>
      </c>
      <c r="G19" s="21" t="s">
        <v>14202</v>
      </c>
    </row>
    <row r="20" spans="1:7" ht="32" customHeight="1">
      <c r="A20" s="19" t="s">
        <v>476</v>
      </c>
      <c r="B20" s="20" t="s">
        <v>14209</v>
      </c>
      <c r="C20" s="21" t="s">
        <v>14210</v>
      </c>
      <c r="D20" s="21" t="s">
        <v>13608</v>
      </c>
      <c r="E20" s="21" t="s">
        <v>13810</v>
      </c>
      <c r="F20" s="21" t="s">
        <v>13811</v>
      </c>
      <c r="G20" s="21" t="s">
        <v>14202</v>
      </c>
    </row>
    <row r="21" spans="1:7" ht="32" customHeight="1">
      <c r="A21" s="19" t="s">
        <v>13376</v>
      </c>
      <c r="B21" s="20" t="s">
        <v>14211</v>
      </c>
      <c r="C21" s="21" t="s">
        <v>14212</v>
      </c>
      <c r="D21" s="21" t="s">
        <v>13691</v>
      </c>
      <c r="E21" s="21" t="s">
        <v>13804</v>
      </c>
      <c r="F21" s="21" t="s">
        <v>13805</v>
      </c>
      <c r="G21" s="21" t="s">
        <v>14202</v>
      </c>
    </row>
    <row r="22" spans="1:7" ht="32" customHeight="1">
      <c r="A22" s="19" t="s">
        <v>13376</v>
      </c>
      <c r="B22" s="20" t="s">
        <v>14211</v>
      </c>
      <c r="C22" s="21" t="s">
        <v>14212</v>
      </c>
      <c r="D22" s="21" t="s">
        <v>13530</v>
      </c>
      <c r="E22" s="21" t="s">
        <v>13808</v>
      </c>
      <c r="F22" s="21" t="s">
        <v>13809</v>
      </c>
      <c r="G22" s="21" t="s">
        <v>14202</v>
      </c>
    </row>
    <row r="23" spans="1:7" ht="32" customHeight="1">
      <c r="A23" s="19" t="s">
        <v>13376</v>
      </c>
      <c r="B23" s="20" t="s">
        <v>14211</v>
      </c>
      <c r="C23" s="21" t="s">
        <v>14212</v>
      </c>
      <c r="D23" s="21" t="s">
        <v>13608</v>
      </c>
      <c r="E23" s="21" t="s">
        <v>13810</v>
      </c>
      <c r="F23" s="21" t="s">
        <v>13811</v>
      </c>
      <c r="G23" s="21" t="s">
        <v>14202</v>
      </c>
    </row>
    <row r="24" spans="1:7" ht="32" customHeight="1">
      <c r="A24" s="19" t="s">
        <v>553</v>
      </c>
      <c r="B24" s="20" t="s">
        <v>14213</v>
      </c>
      <c r="C24" s="21" t="s">
        <v>14214</v>
      </c>
      <c r="D24" s="21" t="s">
        <v>13691</v>
      </c>
      <c r="E24" s="21" t="s">
        <v>13804</v>
      </c>
      <c r="F24" s="21" t="s">
        <v>13805</v>
      </c>
      <c r="G24" s="21" t="s">
        <v>14202</v>
      </c>
    </row>
    <row r="25" spans="1:7" ht="32" customHeight="1">
      <c r="A25" s="19" t="s">
        <v>553</v>
      </c>
      <c r="B25" s="20" t="s">
        <v>14213</v>
      </c>
      <c r="C25" s="21" t="s">
        <v>14214</v>
      </c>
      <c r="D25" s="21" t="s">
        <v>13530</v>
      </c>
      <c r="E25" s="21" t="s">
        <v>13808</v>
      </c>
      <c r="F25" s="21" t="s">
        <v>13809</v>
      </c>
      <c r="G25" s="21" t="s">
        <v>14202</v>
      </c>
    </row>
    <row r="26" spans="1:7" ht="32" customHeight="1">
      <c r="A26" s="19" t="s">
        <v>553</v>
      </c>
      <c r="B26" s="20" t="s">
        <v>14213</v>
      </c>
      <c r="C26" s="21" t="s">
        <v>14214</v>
      </c>
      <c r="D26" s="21" t="s">
        <v>13608</v>
      </c>
      <c r="E26" s="21" t="s">
        <v>13810</v>
      </c>
      <c r="F26" s="21" t="s">
        <v>13811</v>
      </c>
      <c r="G26" s="21" t="s">
        <v>14202</v>
      </c>
    </row>
    <row r="27" spans="1:7" ht="32" customHeight="1">
      <c r="A27" s="19" t="s">
        <v>13376</v>
      </c>
      <c r="B27" s="20" t="s">
        <v>14211</v>
      </c>
      <c r="C27" s="21" t="s">
        <v>14212</v>
      </c>
      <c r="D27" s="21" t="s">
        <v>448</v>
      </c>
      <c r="E27" s="21" t="s">
        <v>13812</v>
      </c>
      <c r="F27" s="21" t="s">
        <v>13813</v>
      </c>
      <c r="G27" s="21" t="s">
        <v>14202</v>
      </c>
    </row>
    <row r="28" spans="1:7" ht="32" customHeight="1">
      <c r="A28" s="19" t="s">
        <v>13376</v>
      </c>
      <c r="B28" s="20" t="s">
        <v>14211</v>
      </c>
      <c r="C28" s="21" t="s">
        <v>14212</v>
      </c>
      <c r="D28" s="21" t="s">
        <v>519</v>
      </c>
      <c r="E28" s="21" t="s">
        <v>13816</v>
      </c>
      <c r="F28" s="21" t="s">
        <v>13817</v>
      </c>
      <c r="G28" s="21" t="s">
        <v>14202</v>
      </c>
    </row>
    <row r="29" spans="1:7" ht="32" customHeight="1">
      <c r="A29" s="19" t="s">
        <v>13376</v>
      </c>
      <c r="B29" s="20" t="s">
        <v>14211</v>
      </c>
      <c r="C29" s="21" t="s">
        <v>14212</v>
      </c>
      <c r="D29" s="21" t="s">
        <v>366</v>
      </c>
      <c r="E29" s="21" t="s">
        <v>13818</v>
      </c>
      <c r="F29" s="21" t="s">
        <v>13819</v>
      </c>
      <c r="G29" s="21" t="s">
        <v>14202</v>
      </c>
    </row>
    <row r="30" spans="1:7" ht="32" customHeight="1">
      <c r="A30" s="19" t="s">
        <v>13291</v>
      </c>
      <c r="B30" s="20" t="s">
        <v>14215</v>
      </c>
      <c r="C30" s="21" t="s">
        <v>14216</v>
      </c>
      <c r="D30" s="21" t="s">
        <v>448</v>
      </c>
      <c r="E30" s="21" t="s">
        <v>13812</v>
      </c>
      <c r="F30" s="21" t="s">
        <v>13813</v>
      </c>
      <c r="G30" s="21" t="s">
        <v>14202</v>
      </c>
    </row>
    <row r="31" spans="1:7" ht="32" customHeight="1">
      <c r="A31" s="19" t="s">
        <v>13291</v>
      </c>
      <c r="B31" s="20" t="s">
        <v>14215</v>
      </c>
      <c r="C31" s="21" t="s">
        <v>14216</v>
      </c>
      <c r="D31" s="21" t="s">
        <v>519</v>
      </c>
      <c r="E31" s="21" t="s">
        <v>13816</v>
      </c>
      <c r="F31" s="21" t="s">
        <v>13817</v>
      </c>
      <c r="G31" s="21" t="s">
        <v>14202</v>
      </c>
    </row>
    <row r="32" spans="1:7" ht="32" customHeight="1">
      <c r="A32" s="19" t="s">
        <v>13291</v>
      </c>
      <c r="B32" s="20" t="s">
        <v>14215</v>
      </c>
      <c r="C32" s="21" t="s">
        <v>14216</v>
      </c>
      <c r="D32" s="21" t="s">
        <v>366</v>
      </c>
      <c r="E32" s="21" t="s">
        <v>13818</v>
      </c>
      <c r="F32" s="21" t="s">
        <v>13819</v>
      </c>
      <c r="G32" s="21" t="s">
        <v>14202</v>
      </c>
    </row>
    <row r="33" spans="1:7" ht="32" customHeight="1">
      <c r="A33" s="19" t="s">
        <v>592</v>
      </c>
      <c r="B33" s="20" t="s">
        <v>14217</v>
      </c>
      <c r="C33" s="21" t="s">
        <v>14218</v>
      </c>
      <c r="D33" s="21" t="s">
        <v>448</v>
      </c>
      <c r="E33" s="21" t="s">
        <v>13812</v>
      </c>
      <c r="F33" s="21" t="s">
        <v>13813</v>
      </c>
      <c r="G33" s="21" t="s">
        <v>14202</v>
      </c>
    </row>
    <row r="34" spans="1:7" ht="32" customHeight="1">
      <c r="A34" s="19" t="s">
        <v>592</v>
      </c>
      <c r="B34" s="20" t="s">
        <v>14217</v>
      </c>
      <c r="C34" s="21" t="s">
        <v>14218</v>
      </c>
      <c r="D34" s="21" t="s">
        <v>519</v>
      </c>
      <c r="E34" s="21" t="s">
        <v>13816</v>
      </c>
      <c r="F34" s="21" t="s">
        <v>13817</v>
      </c>
      <c r="G34" s="21" t="s">
        <v>14202</v>
      </c>
    </row>
    <row r="35" spans="1:7" ht="32" customHeight="1">
      <c r="A35" s="19" t="s">
        <v>592</v>
      </c>
      <c r="B35" s="20" t="s">
        <v>14217</v>
      </c>
      <c r="C35" s="21" t="s">
        <v>14218</v>
      </c>
      <c r="D35" s="21" t="s">
        <v>366</v>
      </c>
      <c r="E35" s="21" t="s">
        <v>13818</v>
      </c>
      <c r="F35" s="21" t="s">
        <v>13819</v>
      </c>
      <c r="G35" s="21" t="s">
        <v>14202</v>
      </c>
    </row>
    <row r="36" spans="1:7" ht="32" customHeight="1">
      <c r="A36" s="19" t="s">
        <v>12845</v>
      </c>
      <c r="B36" s="20" t="s">
        <v>14219</v>
      </c>
      <c r="C36" s="21" t="s">
        <v>14220</v>
      </c>
      <c r="D36" s="21" t="s">
        <v>448</v>
      </c>
      <c r="E36" s="21" t="s">
        <v>13812</v>
      </c>
      <c r="F36" s="21" t="s">
        <v>13813</v>
      </c>
      <c r="G36" s="21" t="s">
        <v>14202</v>
      </c>
    </row>
    <row r="37" spans="1:7" ht="32" customHeight="1">
      <c r="A37" s="19" t="s">
        <v>12845</v>
      </c>
      <c r="B37" s="20" t="s">
        <v>14219</v>
      </c>
      <c r="C37" s="21" t="s">
        <v>14220</v>
      </c>
      <c r="D37" s="21" t="s">
        <v>519</v>
      </c>
      <c r="E37" s="21" t="s">
        <v>13816</v>
      </c>
      <c r="F37" s="21" t="s">
        <v>13817</v>
      </c>
      <c r="G37" s="21" t="s">
        <v>14202</v>
      </c>
    </row>
    <row r="38" spans="1:7" ht="32" customHeight="1">
      <c r="A38" s="19" t="s">
        <v>12845</v>
      </c>
      <c r="B38" s="20" t="s">
        <v>14219</v>
      </c>
      <c r="C38" s="21" t="s">
        <v>14220</v>
      </c>
      <c r="D38" s="21" t="s">
        <v>366</v>
      </c>
      <c r="E38" s="21" t="s">
        <v>13818</v>
      </c>
      <c r="F38" s="21" t="s">
        <v>13819</v>
      </c>
      <c r="G38" s="21" t="s">
        <v>14202</v>
      </c>
    </row>
    <row r="39" spans="1:7" ht="32" customHeight="1">
      <c r="A39" s="19" t="s">
        <v>13105</v>
      </c>
      <c r="B39" s="20" t="s">
        <v>14221</v>
      </c>
      <c r="C39" s="21" t="s">
        <v>14222</v>
      </c>
      <c r="D39" s="21" t="s">
        <v>13370</v>
      </c>
      <c r="E39" s="21" t="s">
        <v>13820</v>
      </c>
      <c r="F39" s="21" t="s">
        <v>13821</v>
      </c>
      <c r="G39" s="21" t="s">
        <v>14202</v>
      </c>
    </row>
    <row r="40" spans="1:7" ht="32" customHeight="1">
      <c r="A40" s="19" t="s">
        <v>13105</v>
      </c>
      <c r="B40" s="20" t="s">
        <v>14221</v>
      </c>
      <c r="C40" s="21" t="s">
        <v>14222</v>
      </c>
      <c r="D40" s="21" t="s">
        <v>590</v>
      </c>
      <c r="E40" s="21" t="s">
        <v>13824</v>
      </c>
      <c r="F40" s="21" t="s">
        <v>13825</v>
      </c>
      <c r="G40" s="21" t="s">
        <v>14202</v>
      </c>
    </row>
    <row r="41" spans="1:7" ht="32" customHeight="1">
      <c r="A41" s="19" t="s">
        <v>13105</v>
      </c>
      <c r="B41" s="20" t="s">
        <v>14221</v>
      </c>
      <c r="C41" s="21" t="s">
        <v>14222</v>
      </c>
      <c r="D41" s="21" t="s">
        <v>13286</v>
      </c>
      <c r="E41" s="21" t="s">
        <v>13826</v>
      </c>
      <c r="F41" s="21" t="s">
        <v>13827</v>
      </c>
      <c r="G41" s="21" t="s">
        <v>14202</v>
      </c>
    </row>
    <row r="42" spans="1:7" ht="32" customHeight="1">
      <c r="A42" s="19" t="s">
        <v>13183</v>
      </c>
      <c r="B42" s="20" t="s">
        <v>14223</v>
      </c>
      <c r="C42" s="21" t="s">
        <v>14224</v>
      </c>
      <c r="D42" s="21" t="s">
        <v>13370</v>
      </c>
      <c r="E42" s="21" t="s">
        <v>13820</v>
      </c>
      <c r="F42" s="21" t="s">
        <v>13821</v>
      </c>
      <c r="G42" s="21" t="s">
        <v>14202</v>
      </c>
    </row>
    <row r="43" spans="1:7" ht="32" customHeight="1">
      <c r="A43" s="19" t="s">
        <v>13183</v>
      </c>
      <c r="B43" s="20" t="s">
        <v>14223</v>
      </c>
      <c r="C43" s="21" t="s">
        <v>14224</v>
      </c>
      <c r="D43" s="21" t="s">
        <v>590</v>
      </c>
      <c r="E43" s="21" t="s">
        <v>13824</v>
      </c>
      <c r="F43" s="21" t="s">
        <v>13825</v>
      </c>
      <c r="G43" s="21" t="s">
        <v>14202</v>
      </c>
    </row>
    <row r="44" spans="1:7" ht="32" customHeight="1">
      <c r="A44" s="19" t="s">
        <v>13183</v>
      </c>
      <c r="B44" s="20" t="s">
        <v>14223</v>
      </c>
      <c r="C44" s="21" t="s">
        <v>14224</v>
      </c>
      <c r="D44" s="21" t="s">
        <v>13286</v>
      </c>
      <c r="E44" s="21" t="s">
        <v>13826</v>
      </c>
      <c r="F44" s="21" t="s">
        <v>13827</v>
      </c>
      <c r="G44" s="21" t="s">
        <v>14202</v>
      </c>
    </row>
    <row r="45" spans="1:7" ht="32" customHeight="1">
      <c r="A45" s="19" t="s">
        <v>667</v>
      </c>
      <c r="B45" s="20" t="s">
        <v>14225</v>
      </c>
      <c r="C45" s="21" t="s">
        <v>14226</v>
      </c>
      <c r="D45" s="21" t="s">
        <v>13370</v>
      </c>
      <c r="E45" s="21" t="s">
        <v>13820</v>
      </c>
      <c r="F45" s="21" t="s">
        <v>13821</v>
      </c>
      <c r="G45" s="21" t="s">
        <v>14202</v>
      </c>
    </row>
    <row r="46" spans="1:7" ht="32" customHeight="1">
      <c r="A46" s="19" t="s">
        <v>667</v>
      </c>
      <c r="B46" s="20" t="s">
        <v>14225</v>
      </c>
      <c r="C46" s="21" t="s">
        <v>14226</v>
      </c>
      <c r="D46" s="21" t="s">
        <v>590</v>
      </c>
      <c r="E46" s="21" t="s">
        <v>13824</v>
      </c>
      <c r="F46" s="21" t="s">
        <v>13825</v>
      </c>
      <c r="G46" s="21" t="s">
        <v>14202</v>
      </c>
    </row>
    <row r="47" spans="1:7" ht="32" customHeight="1">
      <c r="A47" s="19" t="s">
        <v>667</v>
      </c>
      <c r="B47" s="20" t="s">
        <v>14225</v>
      </c>
      <c r="C47" s="21" t="s">
        <v>14226</v>
      </c>
      <c r="D47" s="21" t="s">
        <v>13286</v>
      </c>
      <c r="E47" s="21" t="s">
        <v>13826</v>
      </c>
      <c r="F47" s="21" t="s">
        <v>13827</v>
      </c>
      <c r="G47" s="21" t="s">
        <v>14202</v>
      </c>
    </row>
    <row r="48" spans="1:7" ht="32" customHeight="1">
      <c r="A48" s="19" t="s">
        <v>12845</v>
      </c>
      <c r="B48" s="20" t="s">
        <v>14219</v>
      </c>
      <c r="C48" s="21" t="s">
        <v>14220</v>
      </c>
      <c r="D48" s="21" t="s">
        <v>13370</v>
      </c>
      <c r="E48" s="21" t="s">
        <v>13820</v>
      </c>
      <c r="F48" s="21" t="s">
        <v>13821</v>
      </c>
      <c r="G48" s="21" t="s">
        <v>14202</v>
      </c>
    </row>
    <row r="49" spans="1:7" ht="32" customHeight="1">
      <c r="A49" s="19" t="s">
        <v>12845</v>
      </c>
      <c r="B49" s="20" t="s">
        <v>14219</v>
      </c>
      <c r="C49" s="21" t="s">
        <v>14220</v>
      </c>
      <c r="D49" s="21" t="s">
        <v>590</v>
      </c>
      <c r="E49" s="21" t="s">
        <v>13824</v>
      </c>
      <c r="F49" s="21" t="s">
        <v>13825</v>
      </c>
      <c r="G49" s="21" t="s">
        <v>14202</v>
      </c>
    </row>
    <row r="50" spans="1:7" ht="32" customHeight="1">
      <c r="A50" s="19" t="s">
        <v>12845</v>
      </c>
      <c r="B50" s="20" t="s">
        <v>14219</v>
      </c>
      <c r="C50" s="21" t="s">
        <v>14220</v>
      </c>
      <c r="D50" s="21" t="s">
        <v>13286</v>
      </c>
      <c r="E50" s="21" t="s">
        <v>13826</v>
      </c>
      <c r="F50" s="21" t="s">
        <v>13827</v>
      </c>
      <c r="G50" s="21" t="s">
        <v>14202</v>
      </c>
    </row>
    <row r="51" spans="1:7" ht="32" customHeight="1">
      <c r="A51" s="19" t="s">
        <v>12918</v>
      </c>
      <c r="B51" s="20" t="s">
        <v>14227</v>
      </c>
      <c r="C51" s="21" t="s">
        <v>14228</v>
      </c>
      <c r="D51" s="21" t="s">
        <v>13095</v>
      </c>
      <c r="E51" s="21" t="s">
        <v>13828</v>
      </c>
      <c r="F51" s="21" t="s">
        <v>13829</v>
      </c>
      <c r="G51" s="21" t="s">
        <v>14202</v>
      </c>
    </row>
    <row r="52" spans="1:7" ht="32" customHeight="1">
      <c r="A52" s="19" t="s">
        <v>12918</v>
      </c>
      <c r="B52" s="20" t="s">
        <v>14227</v>
      </c>
      <c r="C52" s="21" t="s">
        <v>14228</v>
      </c>
      <c r="D52" s="21" t="s">
        <v>13175</v>
      </c>
      <c r="E52" s="21" t="s">
        <v>13830</v>
      </c>
      <c r="F52" s="21" t="s">
        <v>13831</v>
      </c>
      <c r="G52" s="21" t="s">
        <v>14202</v>
      </c>
    </row>
    <row r="53" spans="1:7" ht="32" customHeight="1">
      <c r="A53" s="19" t="s">
        <v>12918</v>
      </c>
      <c r="B53" s="20" t="s">
        <v>14227</v>
      </c>
      <c r="C53" s="21" t="s">
        <v>14228</v>
      </c>
      <c r="D53" s="21" t="s">
        <v>654</v>
      </c>
      <c r="E53" s="21" t="s">
        <v>13832</v>
      </c>
      <c r="F53" s="21" t="s">
        <v>13833</v>
      </c>
      <c r="G53" s="21" t="s">
        <v>14202</v>
      </c>
    </row>
    <row r="54" spans="1:7" ht="32" customHeight="1">
      <c r="A54" s="19" t="s">
        <v>12998</v>
      </c>
      <c r="B54" s="20" t="s">
        <v>14229</v>
      </c>
      <c r="C54" s="21" t="s">
        <v>14230</v>
      </c>
      <c r="D54" s="21" t="s">
        <v>13095</v>
      </c>
      <c r="E54" s="21" t="s">
        <v>13828</v>
      </c>
      <c r="F54" s="21" t="s">
        <v>13829</v>
      </c>
      <c r="G54" s="21" t="s">
        <v>14202</v>
      </c>
    </row>
    <row r="55" spans="1:7" ht="32" customHeight="1">
      <c r="A55" s="19" t="s">
        <v>12998</v>
      </c>
      <c r="B55" s="20" t="s">
        <v>14229</v>
      </c>
      <c r="C55" s="21" t="s">
        <v>14230</v>
      </c>
      <c r="D55" s="21" t="s">
        <v>13175</v>
      </c>
      <c r="E55" s="21" t="s">
        <v>13830</v>
      </c>
      <c r="F55" s="21" t="s">
        <v>13831</v>
      </c>
      <c r="G55" s="21" t="s">
        <v>14202</v>
      </c>
    </row>
    <row r="56" spans="1:7" ht="32" customHeight="1">
      <c r="A56" s="19" t="s">
        <v>12998</v>
      </c>
      <c r="B56" s="20" t="s">
        <v>14229</v>
      </c>
      <c r="C56" s="21" t="s">
        <v>14230</v>
      </c>
      <c r="D56" s="21" t="s">
        <v>654</v>
      </c>
      <c r="E56" s="21" t="s">
        <v>13832</v>
      </c>
      <c r="F56" s="21" t="s">
        <v>13833</v>
      </c>
      <c r="G56" s="21" t="s">
        <v>14202</v>
      </c>
    </row>
    <row r="57" spans="1:7" ht="32" customHeight="1">
      <c r="A57" s="19" t="s">
        <v>12845</v>
      </c>
      <c r="B57" s="20" t="s">
        <v>14219</v>
      </c>
      <c r="C57" s="21" t="s">
        <v>14220</v>
      </c>
      <c r="D57" s="21" t="s">
        <v>13095</v>
      </c>
      <c r="E57" s="21" t="s">
        <v>13828</v>
      </c>
      <c r="F57" s="21" t="s">
        <v>13829</v>
      </c>
      <c r="G57" s="21" t="s">
        <v>14202</v>
      </c>
    </row>
    <row r="58" spans="1:7" ht="32" customHeight="1">
      <c r="A58" s="19" t="s">
        <v>12845</v>
      </c>
      <c r="B58" s="20" t="s">
        <v>14219</v>
      </c>
      <c r="C58" s="21" t="s">
        <v>14220</v>
      </c>
      <c r="D58" s="21" t="s">
        <v>13175</v>
      </c>
      <c r="E58" s="21" t="s">
        <v>13830</v>
      </c>
      <c r="F58" s="21" t="s">
        <v>13831</v>
      </c>
      <c r="G58" s="21" t="s">
        <v>14202</v>
      </c>
    </row>
    <row r="59" spans="1:7" ht="32" customHeight="1">
      <c r="A59" s="19" t="s">
        <v>12845</v>
      </c>
      <c r="B59" s="20" t="s">
        <v>14219</v>
      </c>
      <c r="C59" s="21" t="s">
        <v>14220</v>
      </c>
      <c r="D59" s="21" t="s">
        <v>654</v>
      </c>
      <c r="E59" s="21" t="s">
        <v>13832</v>
      </c>
      <c r="F59" s="21" t="s">
        <v>13833</v>
      </c>
      <c r="G59" s="21" t="s">
        <v>14202</v>
      </c>
    </row>
    <row r="60" spans="1:7" ht="32" customHeight="1">
      <c r="A60" s="19" t="s">
        <v>768</v>
      </c>
      <c r="B60" s="20" t="s">
        <v>14231</v>
      </c>
      <c r="C60" s="21" t="s">
        <v>14232</v>
      </c>
      <c r="D60" s="21" t="s">
        <v>13095</v>
      </c>
      <c r="E60" s="21" t="s">
        <v>13828</v>
      </c>
      <c r="F60" s="21" t="s">
        <v>13829</v>
      </c>
      <c r="G60" s="21" t="s">
        <v>14202</v>
      </c>
    </row>
    <row r="61" spans="1:7" ht="32" customHeight="1">
      <c r="A61" s="19" t="s">
        <v>768</v>
      </c>
      <c r="B61" s="20" t="s">
        <v>14231</v>
      </c>
      <c r="C61" s="21" t="s">
        <v>14232</v>
      </c>
      <c r="D61" s="21" t="s">
        <v>13175</v>
      </c>
      <c r="E61" s="21" t="s">
        <v>13830</v>
      </c>
      <c r="F61" s="21" t="s">
        <v>13831</v>
      </c>
      <c r="G61" s="21" t="s">
        <v>14202</v>
      </c>
    </row>
    <row r="62" spans="1:7" ht="32" customHeight="1">
      <c r="A62" s="19" t="s">
        <v>768</v>
      </c>
      <c r="B62" s="20" t="s">
        <v>14231</v>
      </c>
      <c r="C62" s="21" t="s">
        <v>14232</v>
      </c>
      <c r="D62" s="21" t="s">
        <v>654</v>
      </c>
      <c r="E62" s="21" t="s">
        <v>13832</v>
      </c>
      <c r="F62" s="21" t="s">
        <v>13833</v>
      </c>
      <c r="G62" s="21" t="s">
        <v>14202</v>
      </c>
    </row>
    <row r="63" spans="1:7" ht="32" customHeight="1">
      <c r="A63" s="19" t="s">
        <v>12769</v>
      </c>
      <c r="B63" s="20" t="s">
        <v>14233</v>
      </c>
      <c r="C63" s="21" t="s">
        <v>14234</v>
      </c>
      <c r="D63" s="21" t="s">
        <v>13029</v>
      </c>
      <c r="E63" s="21" t="s">
        <v>13834</v>
      </c>
      <c r="F63" s="21" t="s">
        <v>13835</v>
      </c>
      <c r="G63" s="21" t="s">
        <v>14202</v>
      </c>
    </row>
    <row r="64" spans="1:7" ht="32" customHeight="1">
      <c r="A64" s="19" t="s">
        <v>12769</v>
      </c>
      <c r="B64" s="20" t="s">
        <v>14233</v>
      </c>
      <c r="C64" s="21" t="s">
        <v>14234</v>
      </c>
      <c r="D64" s="21" t="s">
        <v>12947</v>
      </c>
      <c r="E64" s="21" t="s">
        <v>13838</v>
      </c>
      <c r="F64" s="21" t="s">
        <v>13839</v>
      </c>
      <c r="G64" s="21" t="s">
        <v>14202</v>
      </c>
    </row>
    <row r="65" spans="1:7" ht="32" customHeight="1">
      <c r="A65" s="19" t="s">
        <v>12769</v>
      </c>
      <c r="B65" s="20" t="s">
        <v>14233</v>
      </c>
      <c r="C65" s="21" t="s">
        <v>14234</v>
      </c>
      <c r="D65" s="21" t="s">
        <v>12874</v>
      </c>
      <c r="E65" s="21" t="s">
        <v>13840</v>
      </c>
      <c r="F65" s="21" t="s">
        <v>13841</v>
      </c>
      <c r="G65" s="21" t="s">
        <v>14202</v>
      </c>
    </row>
    <row r="66" spans="1:7" ht="32" customHeight="1">
      <c r="A66" s="19" t="s">
        <v>12544</v>
      </c>
      <c r="B66" s="20" t="s">
        <v>14235</v>
      </c>
      <c r="C66" s="21" t="s">
        <v>14236</v>
      </c>
      <c r="D66" s="21" t="s">
        <v>13029</v>
      </c>
      <c r="E66" s="21" t="s">
        <v>13834</v>
      </c>
      <c r="F66" s="21" t="s">
        <v>13835</v>
      </c>
      <c r="G66" s="21" t="s">
        <v>14202</v>
      </c>
    </row>
    <row r="67" spans="1:7" ht="32" customHeight="1">
      <c r="A67" s="19" t="s">
        <v>12544</v>
      </c>
      <c r="B67" s="20" t="s">
        <v>14235</v>
      </c>
      <c r="C67" s="21" t="s">
        <v>14236</v>
      </c>
      <c r="D67" s="21" t="s">
        <v>12947</v>
      </c>
      <c r="E67" s="21" t="s">
        <v>13838</v>
      </c>
      <c r="F67" s="21" t="s">
        <v>13839</v>
      </c>
      <c r="G67" s="21" t="s">
        <v>14202</v>
      </c>
    </row>
    <row r="68" spans="1:7" ht="32" customHeight="1">
      <c r="A68" s="19" t="s">
        <v>12544</v>
      </c>
      <c r="B68" s="20" t="s">
        <v>14235</v>
      </c>
      <c r="C68" s="21" t="s">
        <v>14236</v>
      </c>
      <c r="D68" s="21" t="s">
        <v>12874</v>
      </c>
      <c r="E68" s="21" t="s">
        <v>13840</v>
      </c>
      <c r="F68" s="21" t="s">
        <v>13841</v>
      </c>
      <c r="G68" s="21" t="s">
        <v>14202</v>
      </c>
    </row>
    <row r="69" spans="1:7" ht="32" customHeight="1">
      <c r="A69" s="19" t="s">
        <v>847</v>
      </c>
      <c r="B69" s="20" t="s">
        <v>14237</v>
      </c>
      <c r="C69" s="21" t="s">
        <v>14238</v>
      </c>
      <c r="D69" s="21" t="s">
        <v>13029</v>
      </c>
      <c r="E69" s="21" t="s">
        <v>13834</v>
      </c>
      <c r="F69" s="21" t="s">
        <v>13835</v>
      </c>
      <c r="G69" s="21" t="s">
        <v>14202</v>
      </c>
    </row>
    <row r="70" spans="1:7" ht="32" customHeight="1">
      <c r="A70" s="19" t="s">
        <v>847</v>
      </c>
      <c r="B70" s="20" t="s">
        <v>14237</v>
      </c>
      <c r="C70" s="21" t="s">
        <v>14238</v>
      </c>
      <c r="D70" s="21" t="s">
        <v>12947</v>
      </c>
      <c r="E70" s="21" t="s">
        <v>13838</v>
      </c>
      <c r="F70" s="21" t="s">
        <v>13839</v>
      </c>
      <c r="G70" s="21" t="s">
        <v>14202</v>
      </c>
    </row>
    <row r="71" spans="1:7" ht="32" customHeight="1">
      <c r="A71" s="19" t="s">
        <v>847</v>
      </c>
      <c r="B71" s="20" t="s">
        <v>14237</v>
      </c>
      <c r="C71" s="21" t="s">
        <v>14238</v>
      </c>
      <c r="D71" s="21" t="s">
        <v>12874</v>
      </c>
      <c r="E71" s="21" t="s">
        <v>13840</v>
      </c>
      <c r="F71" s="21" t="s">
        <v>13841</v>
      </c>
      <c r="G71" s="21" t="s">
        <v>14202</v>
      </c>
    </row>
    <row r="72" spans="1:7" ht="32" customHeight="1">
      <c r="A72" s="19" t="s">
        <v>768</v>
      </c>
      <c r="B72" s="20" t="s">
        <v>14231</v>
      </c>
      <c r="C72" s="21" t="s">
        <v>14232</v>
      </c>
      <c r="D72" s="21" t="s">
        <v>13029</v>
      </c>
      <c r="E72" s="21" t="s">
        <v>13834</v>
      </c>
      <c r="F72" s="21" t="s">
        <v>13835</v>
      </c>
      <c r="G72" s="21" t="s">
        <v>14202</v>
      </c>
    </row>
    <row r="73" spans="1:7" ht="32" customHeight="1">
      <c r="A73" s="19" t="s">
        <v>768</v>
      </c>
      <c r="B73" s="20" t="s">
        <v>14231</v>
      </c>
      <c r="C73" s="21" t="s">
        <v>14232</v>
      </c>
      <c r="D73" s="21" t="s">
        <v>12947</v>
      </c>
      <c r="E73" s="21" t="s">
        <v>13838</v>
      </c>
      <c r="F73" s="21" t="s">
        <v>13839</v>
      </c>
      <c r="G73" s="21" t="s">
        <v>14202</v>
      </c>
    </row>
    <row r="74" spans="1:7" ht="32" customHeight="1">
      <c r="A74" s="19" t="s">
        <v>768</v>
      </c>
      <c r="B74" s="20" t="s">
        <v>14231</v>
      </c>
      <c r="C74" s="21" t="s">
        <v>14232</v>
      </c>
      <c r="D74" s="21" t="s">
        <v>12874</v>
      </c>
      <c r="E74" s="21" t="s">
        <v>13840</v>
      </c>
      <c r="F74" s="21" t="s">
        <v>13841</v>
      </c>
      <c r="G74" s="21" t="s">
        <v>14202</v>
      </c>
    </row>
    <row r="75" spans="1:7" ht="32" customHeight="1">
      <c r="A75" s="19" t="s">
        <v>12631</v>
      </c>
      <c r="B75" s="20" t="s">
        <v>14239</v>
      </c>
      <c r="C75" s="21" t="s">
        <v>14240</v>
      </c>
      <c r="D75" s="21" t="s">
        <v>740</v>
      </c>
      <c r="E75" s="21" t="s">
        <v>13842</v>
      </c>
      <c r="F75" s="21" t="s">
        <v>13843</v>
      </c>
      <c r="G75" s="21" t="s">
        <v>14202</v>
      </c>
    </row>
    <row r="76" spans="1:7" ht="32" customHeight="1">
      <c r="A76" s="19" t="s">
        <v>12631</v>
      </c>
      <c r="B76" s="20" t="s">
        <v>14239</v>
      </c>
      <c r="C76" s="21" t="s">
        <v>14240</v>
      </c>
      <c r="D76" s="21" t="s">
        <v>12739</v>
      </c>
      <c r="E76" s="21" t="s">
        <v>13846</v>
      </c>
      <c r="F76" s="21" t="s">
        <v>13847</v>
      </c>
      <c r="G76" s="21" t="s">
        <v>14202</v>
      </c>
    </row>
    <row r="77" spans="1:7" ht="32" customHeight="1">
      <c r="A77" s="19" t="s">
        <v>12631</v>
      </c>
      <c r="B77" s="20" t="s">
        <v>14239</v>
      </c>
      <c r="C77" s="21" t="s">
        <v>14240</v>
      </c>
      <c r="D77" s="21" t="s">
        <v>823</v>
      </c>
      <c r="E77" s="21" t="s">
        <v>13848</v>
      </c>
      <c r="F77" s="21" t="s">
        <v>13849</v>
      </c>
      <c r="G77" s="21" t="s">
        <v>14202</v>
      </c>
    </row>
    <row r="78" spans="1:7" ht="32" customHeight="1">
      <c r="A78" s="19" t="s">
        <v>12544</v>
      </c>
      <c r="B78" s="20" t="s">
        <v>14235</v>
      </c>
      <c r="C78" s="21" t="s">
        <v>14236</v>
      </c>
      <c r="D78" s="21" t="s">
        <v>740</v>
      </c>
      <c r="E78" s="21" t="s">
        <v>13842</v>
      </c>
      <c r="F78" s="21" t="s">
        <v>13843</v>
      </c>
      <c r="G78" s="21" t="s">
        <v>14202</v>
      </c>
    </row>
    <row r="79" spans="1:7" ht="32" customHeight="1">
      <c r="A79" s="19" t="s">
        <v>12544</v>
      </c>
      <c r="B79" s="20" t="s">
        <v>14235</v>
      </c>
      <c r="C79" s="21" t="s">
        <v>14236</v>
      </c>
      <c r="D79" s="21" t="s">
        <v>12739</v>
      </c>
      <c r="E79" s="21" t="s">
        <v>13846</v>
      </c>
      <c r="F79" s="21" t="s">
        <v>13847</v>
      </c>
      <c r="G79" s="21" t="s">
        <v>14202</v>
      </c>
    </row>
    <row r="80" spans="1:7" ht="32" customHeight="1">
      <c r="A80" s="19" t="s">
        <v>12544</v>
      </c>
      <c r="B80" s="20" t="s">
        <v>14235</v>
      </c>
      <c r="C80" s="21" t="s">
        <v>14236</v>
      </c>
      <c r="D80" s="21" t="s">
        <v>823</v>
      </c>
      <c r="E80" s="21" t="s">
        <v>13848</v>
      </c>
      <c r="F80" s="21" t="s">
        <v>13849</v>
      </c>
      <c r="G80" s="21" t="s">
        <v>14202</v>
      </c>
    </row>
    <row r="81" spans="1:7" ht="20" customHeight="1">
      <c r="A81" s="19" t="s">
        <v>12468</v>
      </c>
      <c r="B81" s="20" t="s">
        <v>14241</v>
      </c>
      <c r="C81" s="21" t="s">
        <v>14242</v>
      </c>
      <c r="D81" s="21" t="s">
        <v>740</v>
      </c>
      <c r="E81" s="21" t="s">
        <v>13842</v>
      </c>
      <c r="F81" s="21" t="s">
        <v>13843</v>
      </c>
      <c r="G81" s="21" t="s">
        <v>14202</v>
      </c>
    </row>
    <row r="82" spans="1:7" ht="20" customHeight="1">
      <c r="A82" s="19" t="s">
        <v>12468</v>
      </c>
      <c r="B82" s="20" t="s">
        <v>14241</v>
      </c>
      <c r="C82" s="21" t="s">
        <v>14242</v>
      </c>
      <c r="D82" s="21" t="s">
        <v>12739</v>
      </c>
      <c r="E82" s="21" t="s">
        <v>13846</v>
      </c>
      <c r="F82" s="21" t="s">
        <v>13847</v>
      </c>
      <c r="G82" s="21" t="s">
        <v>14202</v>
      </c>
    </row>
    <row r="83" spans="1:7" ht="20" customHeight="1">
      <c r="A83" s="19" t="s">
        <v>12468</v>
      </c>
      <c r="B83" s="20" t="s">
        <v>14241</v>
      </c>
      <c r="C83" s="21" t="s">
        <v>14242</v>
      </c>
      <c r="D83" s="21" t="s">
        <v>823</v>
      </c>
      <c r="E83" s="21" t="s">
        <v>13848</v>
      </c>
      <c r="F83" s="21" t="s">
        <v>13849</v>
      </c>
      <c r="G83" s="21" t="s">
        <v>14202</v>
      </c>
    </row>
    <row r="84" spans="1:7" ht="32" customHeight="1">
      <c r="A84" s="19" t="s">
        <v>949</v>
      </c>
      <c r="B84" s="20" t="s">
        <v>14243</v>
      </c>
      <c r="C84" s="21" t="s">
        <v>14244</v>
      </c>
      <c r="D84" s="21" t="s">
        <v>740</v>
      </c>
      <c r="E84" s="21" t="s">
        <v>13842</v>
      </c>
      <c r="F84" s="21" t="s">
        <v>13843</v>
      </c>
      <c r="G84" s="21" t="s">
        <v>14202</v>
      </c>
    </row>
    <row r="85" spans="1:7" ht="32" customHeight="1">
      <c r="A85" s="19" t="s">
        <v>949</v>
      </c>
      <c r="B85" s="20" t="s">
        <v>14243</v>
      </c>
      <c r="C85" s="21" t="s">
        <v>14244</v>
      </c>
      <c r="D85" s="21" t="s">
        <v>12739</v>
      </c>
      <c r="E85" s="21" t="s">
        <v>13846</v>
      </c>
      <c r="F85" s="21" t="s">
        <v>13847</v>
      </c>
      <c r="G85" s="21" t="s">
        <v>14202</v>
      </c>
    </row>
    <row r="86" spans="1:7" ht="32" customHeight="1">
      <c r="A86" s="19" t="s">
        <v>949</v>
      </c>
      <c r="B86" s="20" t="s">
        <v>14243</v>
      </c>
      <c r="C86" s="21" t="s">
        <v>14244</v>
      </c>
      <c r="D86" s="21" t="s">
        <v>823</v>
      </c>
      <c r="E86" s="21" t="s">
        <v>13848</v>
      </c>
      <c r="F86" s="21" t="s">
        <v>13849</v>
      </c>
      <c r="G86" s="21" t="s">
        <v>14202</v>
      </c>
    </row>
    <row r="87" spans="1:7" ht="32" customHeight="1">
      <c r="A87" s="19" t="s">
        <v>1021</v>
      </c>
      <c r="B87" s="20" t="s">
        <v>14245</v>
      </c>
      <c r="C87" s="21" t="s">
        <v>14246</v>
      </c>
      <c r="D87" s="21" t="s">
        <v>12507</v>
      </c>
      <c r="E87" s="21" t="s">
        <v>13850</v>
      </c>
      <c r="F87" s="21" t="s">
        <v>13851</v>
      </c>
      <c r="G87" s="21" t="s">
        <v>14202</v>
      </c>
    </row>
    <row r="88" spans="1:7" ht="32" customHeight="1">
      <c r="A88" s="19" t="s">
        <v>1021</v>
      </c>
      <c r="B88" s="20" t="s">
        <v>14245</v>
      </c>
      <c r="C88" s="21" t="s">
        <v>14246</v>
      </c>
      <c r="D88" s="21" t="s">
        <v>12690</v>
      </c>
      <c r="E88" s="21" t="s">
        <v>13854</v>
      </c>
      <c r="F88" s="21" t="s">
        <v>13855</v>
      </c>
      <c r="G88" s="21" t="s">
        <v>14202</v>
      </c>
    </row>
    <row r="89" spans="1:7" ht="32" customHeight="1">
      <c r="A89" s="19" t="s">
        <v>1021</v>
      </c>
      <c r="B89" s="20" t="s">
        <v>14245</v>
      </c>
      <c r="C89" s="21" t="s">
        <v>14246</v>
      </c>
      <c r="D89" s="21" t="s">
        <v>12596</v>
      </c>
      <c r="E89" s="21" t="s">
        <v>13856</v>
      </c>
      <c r="F89" s="21" t="s">
        <v>13857</v>
      </c>
      <c r="G89" s="21" t="s">
        <v>14202</v>
      </c>
    </row>
    <row r="90" spans="1:7" ht="32" customHeight="1">
      <c r="A90" s="19" t="s">
        <v>949</v>
      </c>
      <c r="B90" s="20" t="s">
        <v>14243</v>
      </c>
      <c r="C90" s="21" t="s">
        <v>14244</v>
      </c>
      <c r="D90" s="21" t="s">
        <v>12507</v>
      </c>
      <c r="E90" s="21" t="s">
        <v>13850</v>
      </c>
      <c r="F90" s="21" t="s">
        <v>13851</v>
      </c>
      <c r="G90" s="21" t="s">
        <v>14202</v>
      </c>
    </row>
    <row r="91" spans="1:7" ht="32" customHeight="1">
      <c r="A91" s="19" t="s">
        <v>949</v>
      </c>
      <c r="B91" s="20" t="s">
        <v>14243</v>
      </c>
      <c r="C91" s="21" t="s">
        <v>14244</v>
      </c>
      <c r="D91" s="21" t="s">
        <v>12690</v>
      </c>
      <c r="E91" s="21" t="s">
        <v>13854</v>
      </c>
      <c r="F91" s="21" t="s">
        <v>13855</v>
      </c>
      <c r="G91" s="21" t="s">
        <v>14202</v>
      </c>
    </row>
    <row r="92" spans="1:7" ht="32" customHeight="1">
      <c r="A92" s="19" t="s">
        <v>949</v>
      </c>
      <c r="B92" s="20" t="s">
        <v>14243</v>
      </c>
      <c r="C92" s="21" t="s">
        <v>14244</v>
      </c>
      <c r="D92" s="21" t="s">
        <v>12596</v>
      </c>
      <c r="E92" s="21" t="s">
        <v>13856</v>
      </c>
      <c r="F92" s="21" t="s">
        <v>13857</v>
      </c>
      <c r="G92" s="21" t="s">
        <v>14202</v>
      </c>
    </row>
    <row r="93" spans="1:7" ht="32" customHeight="1">
      <c r="A93" s="19" t="s">
        <v>12366</v>
      </c>
      <c r="B93" s="20" t="s">
        <v>14247</v>
      </c>
      <c r="C93" s="21" t="s">
        <v>14248</v>
      </c>
      <c r="D93" s="21" t="s">
        <v>12507</v>
      </c>
      <c r="E93" s="21" t="s">
        <v>13850</v>
      </c>
      <c r="F93" s="21" t="s">
        <v>13851</v>
      </c>
      <c r="G93" s="21" t="s">
        <v>14202</v>
      </c>
    </row>
    <row r="94" spans="1:7" ht="32" customHeight="1">
      <c r="A94" s="19" t="s">
        <v>12366</v>
      </c>
      <c r="B94" s="20" t="s">
        <v>14247</v>
      </c>
      <c r="C94" s="21" t="s">
        <v>14248</v>
      </c>
      <c r="D94" s="21" t="s">
        <v>12690</v>
      </c>
      <c r="E94" s="21" t="s">
        <v>13854</v>
      </c>
      <c r="F94" s="21" t="s">
        <v>13855</v>
      </c>
      <c r="G94" s="21" t="s">
        <v>14202</v>
      </c>
    </row>
    <row r="95" spans="1:7" ht="32" customHeight="1">
      <c r="A95" s="19" t="s">
        <v>12366</v>
      </c>
      <c r="B95" s="20" t="s">
        <v>14247</v>
      </c>
      <c r="C95" s="21" t="s">
        <v>14248</v>
      </c>
      <c r="D95" s="21" t="s">
        <v>12596</v>
      </c>
      <c r="E95" s="21" t="s">
        <v>13856</v>
      </c>
      <c r="F95" s="21" t="s">
        <v>13857</v>
      </c>
      <c r="G95" s="21" t="s">
        <v>14202</v>
      </c>
    </row>
    <row r="96" spans="1:7" ht="32" customHeight="1">
      <c r="A96" s="19" t="s">
        <v>1104</v>
      </c>
      <c r="B96" s="20" t="s">
        <v>14249</v>
      </c>
      <c r="C96" s="21" t="s">
        <v>14250</v>
      </c>
      <c r="D96" s="21" t="s">
        <v>12507</v>
      </c>
      <c r="E96" s="21" t="s">
        <v>13850</v>
      </c>
      <c r="F96" s="21" t="s">
        <v>13851</v>
      </c>
      <c r="G96" s="21" t="s">
        <v>14202</v>
      </c>
    </row>
    <row r="97" spans="1:7" ht="32" customHeight="1">
      <c r="A97" s="19" t="s">
        <v>1104</v>
      </c>
      <c r="B97" s="20" t="s">
        <v>14249</v>
      </c>
      <c r="C97" s="21" t="s">
        <v>14250</v>
      </c>
      <c r="D97" s="21" t="s">
        <v>12690</v>
      </c>
      <c r="E97" s="21" t="s">
        <v>13854</v>
      </c>
      <c r="F97" s="21" t="s">
        <v>13855</v>
      </c>
      <c r="G97" s="21" t="s">
        <v>14202</v>
      </c>
    </row>
    <row r="98" spans="1:7" ht="32" customHeight="1">
      <c r="A98" s="19" t="s">
        <v>1104</v>
      </c>
      <c r="B98" s="20" t="s">
        <v>14249</v>
      </c>
      <c r="C98" s="21" t="s">
        <v>14250</v>
      </c>
      <c r="D98" s="21" t="s">
        <v>12596</v>
      </c>
      <c r="E98" s="21" t="s">
        <v>13856</v>
      </c>
      <c r="F98" s="21" t="s">
        <v>13857</v>
      </c>
      <c r="G98" s="21" t="s">
        <v>14202</v>
      </c>
    </row>
    <row r="99" spans="1:7" ht="32" customHeight="1">
      <c r="A99" s="19" t="s">
        <v>1154</v>
      </c>
      <c r="B99" s="20" t="s">
        <v>14251</v>
      </c>
      <c r="C99" s="21" t="s">
        <v>14252</v>
      </c>
      <c r="D99" s="21" t="s">
        <v>922</v>
      </c>
      <c r="E99" s="21" t="s">
        <v>13858</v>
      </c>
      <c r="F99" s="21" t="s">
        <v>13859</v>
      </c>
      <c r="G99" s="21" t="s">
        <v>14202</v>
      </c>
    </row>
    <row r="100" spans="1:7" ht="32" customHeight="1">
      <c r="A100" s="19" t="s">
        <v>1154</v>
      </c>
      <c r="B100" s="20" t="s">
        <v>14251</v>
      </c>
      <c r="C100" s="21" t="s">
        <v>14252</v>
      </c>
      <c r="D100" s="21" t="s">
        <v>997</v>
      </c>
      <c r="E100" s="21" t="s">
        <v>13862</v>
      </c>
      <c r="F100" s="21" t="s">
        <v>13863</v>
      </c>
      <c r="G100" s="21" t="s">
        <v>14202</v>
      </c>
    </row>
    <row r="101" spans="1:7" ht="32" customHeight="1">
      <c r="A101" s="19" t="s">
        <v>1154</v>
      </c>
      <c r="B101" s="20" t="s">
        <v>14251</v>
      </c>
      <c r="C101" s="21" t="s">
        <v>14252</v>
      </c>
      <c r="D101" s="21" t="s">
        <v>1069</v>
      </c>
      <c r="E101" s="21" t="s">
        <v>13864</v>
      </c>
      <c r="F101" s="21" t="s">
        <v>13865</v>
      </c>
      <c r="G101" s="21" t="s">
        <v>14202</v>
      </c>
    </row>
    <row r="102" spans="1:7" ht="32" customHeight="1">
      <c r="A102" s="19" t="s">
        <v>12366</v>
      </c>
      <c r="B102" s="20" t="s">
        <v>14247</v>
      </c>
      <c r="C102" s="21" t="s">
        <v>14248</v>
      </c>
      <c r="D102" s="21" t="s">
        <v>922</v>
      </c>
      <c r="E102" s="21" t="s">
        <v>13858</v>
      </c>
      <c r="F102" s="21" t="s">
        <v>13859</v>
      </c>
      <c r="G102" s="21" t="s">
        <v>14202</v>
      </c>
    </row>
    <row r="103" spans="1:7" ht="32" customHeight="1">
      <c r="A103" s="19" t="s">
        <v>12366</v>
      </c>
      <c r="B103" s="20" t="s">
        <v>14247</v>
      </c>
      <c r="C103" s="21" t="s">
        <v>14248</v>
      </c>
      <c r="D103" s="21" t="s">
        <v>997</v>
      </c>
      <c r="E103" s="21" t="s">
        <v>13862</v>
      </c>
      <c r="F103" s="21" t="s">
        <v>13863</v>
      </c>
      <c r="G103" s="21" t="s">
        <v>14202</v>
      </c>
    </row>
    <row r="104" spans="1:7" ht="32" customHeight="1">
      <c r="A104" s="19" t="s">
        <v>12366</v>
      </c>
      <c r="B104" s="20" t="s">
        <v>14247</v>
      </c>
      <c r="C104" s="21" t="s">
        <v>14248</v>
      </c>
      <c r="D104" s="21" t="s">
        <v>1069</v>
      </c>
      <c r="E104" s="21" t="s">
        <v>13864</v>
      </c>
      <c r="F104" s="21" t="s">
        <v>13865</v>
      </c>
      <c r="G104" s="21" t="s">
        <v>14202</v>
      </c>
    </row>
    <row r="105" spans="1:7" ht="32" customHeight="1">
      <c r="A105" s="19" t="s">
        <v>1318</v>
      </c>
      <c r="B105" s="20" t="s">
        <v>14253</v>
      </c>
      <c r="C105" s="21" t="s">
        <v>14254</v>
      </c>
      <c r="D105" s="21" t="s">
        <v>922</v>
      </c>
      <c r="E105" s="21" t="s">
        <v>13858</v>
      </c>
      <c r="F105" s="21" t="s">
        <v>13859</v>
      </c>
      <c r="G105" s="21" t="s">
        <v>14202</v>
      </c>
    </row>
    <row r="106" spans="1:7" ht="32" customHeight="1">
      <c r="A106" s="19" t="s">
        <v>1318</v>
      </c>
      <c r="B106" s="20" t="s">
        <v>14253</v>
      </c>
      <c r="C106" s="21" t="s">
        <v>14254</v>
      </c>
      <c r="D106" s="21" t="s">
        <v>997</v>
      </c>
      <c r="E106" s="21" t="s">
        <v>13862</v>
      </c>
      <c r="F106" s="21" t="s">
        <v>13863</v>
      </c>
      <c r="G106" s="21" t="s">
        <v>14202</v>
      </c>
    </row>
    <row r="107" spans="1:7" ht="32" customHeight="1">
      <c r="A107" s="19" t="s">
        <v>1318</v>
      </c>
      <c r="B107" s="20" t="s">
        <v>14253</v>
      </c>
      <c r="C107" s="21" t="s">
        <v>14254</v>
      </c>
      <c r="D107" s="21" t="s">
        <v>1069</v>
      </c>
      <c r="E107" s="21" t="s">
        <v>13864</v>
      </c>
      <c r="F107" s="21" t="s">
        <v>13865</v>
      </c>
      <c r="G107" s="21" t="s">
        <v>14202</v>
      </c>
    </row>
    <row r="108" spans="1:7" ht="32" customHeight="1">
      <c r="A108" s="19" t="s">
        <v>12275</v>
      </c>
      <c r="B108" s="20" t="s">
        <v>14255</v>
      </c>
      <c r="C108" s="21" t="s">
        <v>14256</v>
      </c>
      <c r="D108" s="21" t="s">
        <v>922</v>
      </c>
      <c r="E108" s="21" t="s">
        <v>13858</v>
      </c>
      <c r="F108" s="21" t="s">
        <v>13859</v>
      </c>
      <c r="G108" s="21" t="s">
        <v>14202</v>
      </c>
    </row>
    <row r="109" spans="1:7" ht="32" customHeight="1">
      <c r="A109" s="19" t="s">
        <v>12275</v>
      </c>
      <c r="B109" s="20" t="s">
        <v>14255</v>
      </c>
      <c r="C109" s="21" t="s">
        <v>14256</v>
      </c>
      <c r="D109" s="21" t="s">
        <v>997</v>
      </c>
      <c r="E109" s="21" t="s">
        <v>13862</v>
      </c>
      <c r="F109" s="21" t="s">
        <v>13863</v>
      </c>
      <c r="G109" s="21" t="s">
        <v>14202</v>
      </c>
    </row>
    <row r="110" spans="1:7" ht="32" customHeight="1">
      <c r="A110" s="19" t="s">
        <v>12275</v>
      </c>
      <c r="B110" s="20" t="s">
        <v>14255</v>
      </c>
      <c r="C110" s="21" t="s">
        <v>14256</v>
      </c>
      <c r="D110" s="21" t="s">
        <v>1069</v>
      </c>
      <c r="E110" s="21" t="s">
        <v>13864</v>
      </c>
      <c r="F110" s="21" t="s">
        <v>13865</v>
      </c>
      <c r="G110" s="21" t="s">
        <v>14202</v>
      </c>
    </row>
    <row r="111" spans="1:7" ht="32" customHeight="1">
      <c r="A111" s="19" t="s">
        <v>1252</v>
      </c>
      <c r="B111" s="20" t="s">
        <v>14257</v>
      </c>
      <c r="C111" s="21" t="s">
        <v>14258</v>
      </c>
      <c r="D111" s="21" t="s">
        <v>1174</v>
      </c>
      <c r="E111" s="21" t="s">
        <v>13866</v>
      </c>
      <c r="F111" s="21" t="s">
        <v>13867</v>
      </c>
      <c r="G111" s="21" t="s">
        <v>14202</v>
      </c>
    </row>
    <row r="112" spans="1:7" ht="32" customHeight="1">
      <c r="A112" s="19" t="s">
        <v>1252</v>
      </c>
      <c r="B112" s="20" t="s">
        <v>14257</v>
      </c>
      <c r="C112" s="21" t="s">
        <v>14258</v>
      </c>
      <c r="D112" s="21" t="s">
        <v>12409</v>
      </c>
      <c r="E112" s="21" t="s">
        <v>13870</v>
      </c>
      <c r="F112" s="21" t="s">
        <v>13871</v>
      </c>
      <c r="G112" s="21" t="s">
        <v>14202</v>
      </c>
    </row>
    <row r="113" spans="1:7" ht="32" customHeight="1">
      <c r="A113" s="19" t="s">
        <v>1252</v>
      </c>
      <c r="B113" s="20" t="s">
        <v>14257</v>
      </c>
      <c r="C113" s="21" t="s">
        <v>14258</v>
      </c>
      <c r="D113" s="21" t="s">
        <v>12308</v>
      </c>
      <c r="E113" s="21" t="s">
        <v>13872</v>
      </c>
      <c r="F113" s="21" t="s">
        <v>13873</v>
      </c>
      <c r="G113" s="21" t="s">
        <v>14202</v>
      </c>
    </row>
    <row r="114" spans="1:7" ht="32" customHeight="1">
      <c r="A114" s="19" t="s">
        <v>12129</v>
      </c>
      <c r="B114" s="20" t="s">
        <v>14259</v>
      </c>
      <c r="C114" s="21" t="s">
        <v>14260</v>
      </c>
      <c r="D114" s="21" t="s">
        <v>1174</v>
      </c>
      <c r="E114" s="21" t="s">
        <v>13866</v>
      </c>
      <c r="F114" s="21" t="s">
        <v>13867</v>
      </c>
      <c r="G114" s="21" t="s">
        <v>14202</v>
      </c>
    </row>
    <row r="115" spans="1:7" ht="32" customHeight="1">
      <c r="A115" s="19" t="s">
        <v>12129</v>
      </c>
      <c r="B115" s="20" t="s">
        <v>14259</v>
      </c>
      <c r="C115" s="21" t="s">
        <v>14260</v>
      </c>
      <c r="D115" s="21" t="s">
        <v>12409</v>
      </c>
      <c r="E115" s="21" t="s">
        <v>13870</v>
      </c>
      <c r="F115" s="21" t="s">
        <v>13871</v>
      </c>
      <c r="G115" s="21" t="s">
        <v>14202</v>
      </c>
    </row>
    <row r="116" spans="1:7" ht="32" customHeight="1">
      <c r="A116" s="19" t="s">
        <v>12129</v>
      </c>
      <c r="B116" s="20" t="s">
        <v>14259</v>
      </c>
      <c r="C116" s="21" t="s">
        <v>14260</v>
      </c>
      <c r="D116" s="21" t="s">
        <v>12308</v>
      </c>
      <c r="E116" s="21" t="s">
        <v>13872</v>
      </c>
      <c r="F116" s="21" t="s">
        <v>13873</v>
      </c>
      <c r="G116" s="21" t="s">
        <v>14202</v>
      </c>
    </row>
    <row r="117" spans="1:7" ht="32" customHeight="1">
      <c r="A117" s="19" t="s">
        <v>1318</v>
      </c>
      <c r="B117" s="20" t="s">
        <v>14253</v>
      </c>
      <c r="C117" s="21" t="s">
        <v>14254</v>
      </c>
      <c r="D117" s="21" t="s">
        <v>1174</v>
      </c>
      <c r="E117" s="21" t="s">
        <v>13866</v>
      </c>
      <c r="F117" s="21" t="s">
        <v>13867</v>
      </c>
      <c r="G117" s="21" t="s">
        <v>14202</v>
      </c>
    </row>
    <row r="118" spans="1:7" ht="32" customHeight="1">
      <c r="A118" s="19" t="s">
        <v>1318</v>
      </c>
      <c r="B118" s="20" t="s">
        <v>14253</v>
      </c>
      <c r="C118" s="21" t="s">
        <v>14254</v>
      </c>
      <c r="D118" s="21" t="s">
        <v>12409</v>
      </c>
      <c r="E118" s="21" t="s">
        <v>13870</v>
      </c>
      <c r="F118" s="21" t="s">
        <v>13871</v>
      </c>
      <c r="G118" s="21" t="s">
        <v>14202</v>
      </c>
    </row>
    <row r="119" spans="1:7" ht="32" customHeight="1">
      <c r="A119" s="19" t="s">
        <v>1318</v>
      </c>
      <c r="B119" s="20" t="s">
        <v>14253</v>
      </c>
      <c r="C119" s="21" t="s">
        <v>14254</v>
      </c>
      <c r="D119" s="21" t="s">
        <v>12308</v>
      </c>
      <c r="E119" s="21" t="s">
        <v>13872</v>
      </c>
      <c r="F119" s="21" t="s">
        <v>13873</v>
      </c>
      <c r="G119" s="21" t="s">
        <v>14202</v>
      </c>
    </row>
    <row r="120" spans="1:7" ht="32" customHeight="1">
      <c r="A120" s="19" t="s">
        <v>1413</v>
      </c>
      <c r="B120" s="20" t="s">
        <v>14261</v>
      </c>
      <c r="C120" s="21" t="s">
        <v>14262</v>
      </c>
      <c r="D120" s="21" t="s">
        <v>1174</v>
      </c>
      <c r="E120" s="21" t="s">
        <v>13866</v>
      </c>
      <c r="F120" s="21" t="s">
        <v>13867</v>
      </c>
      <c r="G120" s="21" t="s">
        <v>14202</v>
      </c>
    </row>
    <row r="121" spans="1:7" ht="32" customHeight="1">
      <c r="A121" s="19" t="s">
        <v>1413</v>
      </c>
      <c r="B121" s="20" t="s">
        <v>14261</v>
      </c>
      <c r="C121" s="21" t="s">
        <v>14262</v>
      </c>
      <c r="D121" s="21" t="s">
        <v>12409</v>
      </c>
      <c r="E121" s="21" t="s">
        <v>13870</v>
      </c>
      <c r="F121" s="21" t="s">
        <v>13871</v>
      </c>
      <c r="G121" s="21" t="s">
        <v>14202</v>
      </c>
    </row>
    <row r="122" spans="1:7" ht="32" customHeight="1">
      <c r="A122" s="19" t="s">
        <v>1413</v>
      </c>
      <c r="B122" s="20" t="s">
        <v>14261</v>
      </c>
      <c r="C122" s="21" t="s">
        <v>14262</v>
      </c>
      <c r="D122" s="21" t="s">
        <v>12308</v>
      </c>
      <c r="E122" s="21" t="s">
        <v>13872</v>
      </c>
      <c r="F122" s="21" t="s">
        <v>13873</v>
      </c>
      <c r="G122" s="21" t="s">
        <v>14202</v>
      </c>
    </row>
    <row r="123" spans="1:7" ht="32" customHeight="1">
      <c r="A123" s="19" t="s">
        <v>1467</v>
      </c>
      <c r="B123" s="20" t="s">
        <v>14263</v>
      </c>
      <c r="C123" s="21" t="s">
        <v>14264</v>
      </c>
      <c r="D123" s="21" t="s">
        <v>1350</v>
      </c>
      <c r="E123" s="21" t="s">
        <v>13874</v>
      </c>
      <c r="F123" s="21" t="s">
        <v>13875</v>
      </c>
      <c r="G123" s="21" t="s">
        <v>14202</v>
      </c>
    </row>
    <row r="124" spans="1:7" ht="32" customHeight="1">
      <c r="A124" s="19" t="s">
        <v>1467</v>
      </c>
      <c r="B124" s="20" t="s">
        <v>14263</v>
      </c>
      <c r="C124" s="21" t="s">
        <v>14264</v>
      </c>
      <c r="D124" s="21" t="s">
        <v>1195</v>
      </c>
      <c r="E124" s="21" t="s">
        <v>13878</v>
      </c>
      <c r="F124" s="21" t="s">
        <v>13879</v>
      </c>
      <c r="G124" s="21" t="s">
        <v>14202</v>
      </c>
    </row>
    <row r="125" spans="1:7" ht="32" customHeight="1">
      <c r="A125" s="19" t="s">
        <v>1467</v>
      </c>
      <c r="B125" s="20" t="s">
        <v>14263</v>
      </c>
      <c r="C125" s="21" t="s">
        <v>14264</v>
      </c>
      <c r="D125" s="21" t="s">
        <v>1271</v>
      </c>
      <c r="E125" s="21" t="s">
        <v>13880</v>
      </c>
      <c r="F125" s="21" t="s">
        <v>13881</v>
      </c>
      <c r="G125" s="21" t="s">
        <v>14202</v>
      </c>
    </row>
    <row r="126" spans="1:7" ht="32" customHeight="1">
      <c r="A126" s="19" t="s">
        <v>12129</v>
      </c>
      <c r="B126" s="20" t="s">
        <v>14259</v>
      </c>
      <c r="C126" s="21" t="s">
        <v>14260</v>
      </c>
      <c r="D126" s="21" t="s">
        <v>1350</v>
      </c>
      <c r="E126" s="21" t="s">
        <v>13874</v>
      </c>
      <c r="F126" s="21" t="s">
        <v>13875</v>
      </c>
      <c r="G126" s="21" t="s">
        <v>14202</v>
      </c>
    </row>
    <row r="127" spans="1:7" ht="32" customHeight="1">
      <c r="A127" s="19" t="s">
        <v>12129</v>
      </c>
      <c r="B127" s="20" t="s">
        <v>14259</v>
      </c>
      <c r="C127" s="21" t="s">
        <v>14260</v>
      </c>
      <c r="D127" s="21" t="s">
        <v>1195</v>
      </c>
      <c r="E127" s="21" t="s">
        <v>13878</v>
      </c>
      <c r="F127" s="21" t="s">
        <v>13879</v>
      </c>
      <c r="G127" s="21" t="s">
        <v>14202</v>
      </c>
    </row>
    <row r="128" spans="1:7" ht="32" customHeight="1">
      <c r="A128" s="19" t="s">
        <v>12129</v>
      </c>
      <c r="B128" s="20" t="s">
        <v>14259</v>
      </c>
      <c r="C128" s="21" t="s">
        <v>14260</v>
      </c>
      <c r="D128" s="21" t="s">
        <v>1271</v>
      </c>
      <c r="E128" s="21" t="s">
        <v>13880</v>
      </c>
      <c r="F128" s="21" t="s">
        <v>13881</v>
      </c>
      <c r="G128" s="21" t="s">
        <v>14202</v>
      </c>
    </row>
    <row r="129" spans="1:7" ht="20" customHeight="1">
      <c r="A129" s="27">
        <v>100</v>
      </c>
      <c r="B129" s="20" t="s">
        <v>14265</v>
      </c>
      <c r="C129" s="21" t="s">
        <v>14266</v>
      </c>
      <c r="D129" s="21" t="s">
        <v>1350</v>
      </c>
      <c r="E129" s="21" t="s">
        <v>13874</v>
      </c>
      <c r="F129" s="21" t="s">
        <v>13875</v>
      </c>
      <c r="G129" s="21" t="s">
        <v>14202</v>
      </c>
    </row>
    <row r="130" spans="1:7" ht="20" customHeight="1">
      <c r="A130" s="27">
        <v>100</v>
      </c>
      <c r="B130" s="20" t="s">
        <v>14265</v>
      </c>
      <c r="C130" s="21" t="s">
        <v>14266</v>
      </c>
      <c r="D130" s="21" t="s">
        <v>1195</v>
      </c>
      <c r="E130" s="21" t="s">
        <v>13878</v>
      </c>
      <c r="F130" s="21" t="s">
        <v>13879</v>
      </c>
      <c r="G130" s="21" t="s">
        <v>14202</v>
      </c>
    </row>
    <row r="131" spans="1:7" ht="20" customHeight="1">
      <c r="A131" s="27">
        <v>100</v>
      </c>
      <c r="B131" s="20" t="s">
        <v>14265</v>
      </c>
      <c r="C131" s="21" t="s">
        <v>14266</v>
      </c>
      <c r="D131" s="21" t="s">
        <v>1271</v>
      </c>
      <c r="E131" s="21" t="s">
        <v>13880</v>
      </c>
      <c r="F131" s="21" t="s">
        <v>13881</v>
      </c>
      <c r="G131" s="21" t="s">
        <v>14202</v>
      </c>
    </row>
    <row r="132" spans="1:7" ht="32" customHeight="1">
      <c r="A132" s="19" t="s">
        <v>12053</v>
      </c>
      <c r="B132" s="20" t="s">
        <v>14267</v>
      </c>
      <c r="C132" s="21" t="s">
        <v>14268</v>
      </c>
      <c r="D132" s="21" t="s">
        <v>1350</v>
      </c>
      <c r="E132" s="21" t="s">
        <v>13874</v>
      </c>
      <c r="F132" s="21" t="s">
        <v>13875</v>
      </c>
      <c r="G132" s="21" t="s">
        <v>14202</v>
      </c>
    </row>
    <row r="133" spans="1:7" ht="32" customHeight="1">
      <c r="A133" s="19" t="s">
        <v>12053</v>
      </c>
      <c r="B133" s="20" t="s">
        <v>14267</v>
      </c>
      <c r="C133" s="21" t="s">
        <v>14268</v>
      </c>
      <c r="D133" s="21" t="s">
        <v>1195</v>
      </c>
      <c r="E133" s="21" t="s">
        <v>13878</v>
      </c>
      <c r="F133" s="21" t="s">
        <v>13879</v>
      </c>
      <c r="G133" s="21" t="s">
        <v>14202</v>
      </c>
    </row>
    <row r="134" spans="1:7" ht="32" customHeight="1">
      <c r="A134" s="19" t="s">
        <v>12053</v>
      </c>
      <c r="B134" s="20" t="s">
        <v>14267</v>
      </c>
      <c r="C134" s="21" t="s">
        <v>14268</v>
      </c>
      <c r="D134" s="21" t="s">
        <v>1271</v>
      </c>
      <c r="E134" s="21" t="s">
        <v>13880</v>
      </c>
      <c r="F134" s="21" t="s">
        <v>13881</v>
      </c>
      <c r="G134" s="21" t="s">
        <v>14202</v>
      </c>
    </row>
    <row r="135" spans="1:7" ht="32" customHeight="1">
      <c r="A135" s="19" t="s">
        <v>11800</v>
      </c>
      <c r="B135" s="20" t="s">
        <v>14269</v>
      </c>
      <c r="C135" s="21" t="s">
        <v>14270</v>
      </c>
      <c r="D135" s="21" t="s">
        <v>12057</v>
      </c>
      <c r="E135" s="21" t="s">
        <v>13882</v>
      </c>
      <c r="F135" s="21" t="s">
        <v>13883</v>
      </c>
      <c r="G135" s="21" t="s">
        <v>14202</v>
      </c>
    </row>
    <row r="136" spans="1:7" ht="32" customHeight="1">
      <c r="A136" s="19" t="s">
        <v>11800</v>
      </c>
      <c r="B136" s="20" t="s">
        <v>14269</v>
      </c>
      <c r="C136" s="21" t="s">
        <v>14270</v>
      </c>
      <c r="D136" s="21" t="s">
        <v>12136</v>
      </c>
      <c r="E136" s="21" t="s">
        <v>13886</v>
      </c>
      <c r="F136" s="21" t="s">
        <v>13887</v>
      </c>
      <c r="G136" s="21" t="s">
        <v>14202</v>
      </c>
    </row>
    <row r="137" spans="1:7" ht="32" customHeight="1">
      <c r="A137" s="19" t="s">
        <v>11800</v>
      </c>
      <c r="B137" s="20" t="s">
        <v>14269</v>
      </c>
      <c r="C137" s="21" t="s">
        <v>14270</v>
      </c>
      <c r="D137" s="21" t="s">
        <v>238</v>
      </c>
      <c r="E137" s="21" t="s">
        <v>239</v>
      </c>
      <c r="F137" s="21" t="s">
        <v>240</v>
      </c>
      <c r="G137" s="21" t="s">
        <v>14202</v>
      </c>
    </row>
    <row r="138" spans="1:7" ht="32" customHeight="1">
      <c r="A138" s="19" t="s">
        <v>11885</v>
      </c>
      <c r="B138" s="20" t="s">
        <v>14271</v>
      </c>
      <c r="C138" s="21" t="s">
        <v>14272</v>
      </c>
      <c r="D138" s="21" t="s">
        <v>12057</v>
      </c>
      <c r="E138" s="21" t="s">
        <v>13882</v>
      </c>
      <c r="F138" s="21" t="s">
        <v>13883</v>
      </c>
      <c r="G138" s="21" t="s">
        <v>14202</v>
      </c>
    </row>
    <row r="139" spans="1:7" ht="32" customHeight="1">
      <c r="A139" s="19" t="s">
        <v>11885</v>
      </c>
      <c r="B139" s="20" t="s">
        <v>14271</v>
      </c>
      <c r="C139" s="21" t="s">
        <v>14272</v>
      </c>
      <c r="D139" s="21" t="s">
        <v>12136</v>
      </c>
      <c r="E139" s="21" t="s">
        <v>13886</v>
      </c>
      <c r="F139" s="21" t="s">
        <v>13887</v>
      </c>
      <c r="G139" s="21" t="s">
        <v>14202</v>
      </c>
    </row>
    <row r="140" spans="1:7" ht="32" customHeight="1">
      <c r="A140" s="19" t="s">
        <v>11885</v>
      </c>
      <c r="B140" s="20" t="s">
        <v>14271</v>
      </c>
      <c r="C140" s="21" t="s">
        <v>14272</v>
      </c>
      <c r="D140" s="21" t="s">
        <v>238</v>
      </c>
      <c r="E140" s="21" t="s">
        <v>239</v>
      </c>
      <c r="F140" s="21" t="s">
        <v>240</v>
      </c>
      <c r="G140" s="21" t="s">
        <v>14202</v>
      </c>
    </row>
    <row r="141" spans="1:7" ht="32" customHeight="1">
      <c r="A141" s="19" t="s">
        <v>1467</v>
      </c>
      <c r="B141" s="20" t="s">
        <v>14263</v>
      </c>
      <c r="C141" s="21" t="s">
        <v>14264</v>
      </c>
      <c r="D141" s="21" t="s">
        <v>12057</v>
      </c>
      <c r="E141" s="21" t="s">
        <v>13882</v>
      </c>
      <c r="F141" s="21" t="s">
        <v>13883</v>
      </c>
      <c r="G141" s="21" t="s">
        <v>14202</v>
      </c>
    </row>
    <row r="142" spans="1:7" ht="32" customHeight="1">
      <c r="A142" s="19" t="s">
        <v>1467</v>
      </c>
      <c r="B142" s="20" t="s">
        <v>14263</v>
      </c>
      <c r="C142" s="21" t="s">
        <v>14264</v>
      </c>
      <c r="D142" s="21" t="s">
        <v>12136</v>
      </c>
      <c r="E142" s="21" t="s">
        <v>13886</v>
      </c>
      <c r="F142" s="21" t="s">
        <v>13887</v>
      </c>
      <c r="G142" s="21" t="s">
        <v>14202</v>
      </c>
    </row>
    <row r="143" spans="1:7" ht="32" customHeight="1">
      <c r="A143" s="19" t="s">
        <v>1467</v>
      </c>
      <c r="B143" s="20" t="s">
        <v>14263</v>
      </c>
      <c r="C143" s="21" t="s">
        <v>14264</v>
      </c>
      <c r="D143" s="21" t="s">
        <v>238</v>
      </c>
      <c r="E143" s="21" t="s">
        <v>239</v>
      </c>
      <c r="F143" s="21" t="s">
        <v>240</v>
      </c>
      <c r="G143" s="21" t="s">
        <v>14202</v>
      </c>
    </row>
    <row r="144" spans="1:7" ht="32" customHeight="1">
      <c r="A144" s="19" t="s">
        <v>11731</v>
      </c>
      <c r="B144" s="20" t="s">
        <v>14273</v>
      </c>
      <c r="C144" s="21" t="s">
        <v>14274</v>
      </c>
      <c r="D144" s="21" t="s">
        <v>12057</v>
      </c>
      <c r="E144" s="21" t="s">
        <v>13882</v>
      </c>
      <c r="F144" s="21" t="s">
        <v>13883</v>
      </c>
      <c r="G144" s="21" t="s">
        <v>14202</v>
      </c>
    </row>
    <row r="145" spans="1:7" ht="32" customHeight="1">
      <c r="A145" s="19" t="s">
        <v>11731</v>
      </c>
      <c r="B145" s="20" t="s">
        <v>14273</v>
      </c>
      <c r="C145" s="21" t="s">
        <v>14274</v>
      </c>
      <c r="D145" s="21" t="s">
        <v>12136</v>
      </c>
      <c r="E145" s="21" t="s">
        <v>13886</v>
      </c>
      <c r="F145" s="21" t="s">
        <v>13887</v>
      </c>
      <c r="G145" s="21" t="s">
        <v>14202</v>
      </c>
    </row>
    <row r="146" spans="1:7" ht="32" customHeight="1">
      <c r="A146" s="19" t="s">
        <v>11731</v>
      </c>
      <c r="B146" s="20" t="s">
        <v>14273</v>
      </c>
      <c r="C146" s="21" t="s">
        <v>14274</v>
      </c>
      <c r="D146" s="21" t="s">
        <v>238</v>
      </c>
      <c r="E146" s="21" t="s">
        <v>239</v>
      </c>
      <c r="F146" s="21" t="s">
        <v>240</v>
      </c>
      <c r="G146" s="21" t="s">
        <v>14202</v>
      </c>
    </row>
    <row r="147" spans="1:7" ht="32" customHeight="1">
      <c r="A147" s="19" t="s">
        <v>11569</v>
      </c>
      <c r="B147" s="20" t="s">
        <v>14275</v>
      </c>
      <c r="C147" s="21" t="s">
        <v>14276</v>
      </c>
      <c r="D147" s="21" t="s">
        <v>11827</v>
      </c>
      <c r="E147" s="21" t="s">
        <v>13888</v>
      </c>
      <c r="F147" s="21" t="s">
        <v>13889</v>
      </c>
      <c r="G147" s="21" t="s">
        <v>14202</v>
      </c>
    </row>
    <row r="148" spans="1:7" ht="32" customHeight="1">
      <c r="A148" s="19" t="s">
        <v>11569</v>
      </c>
      <c r="B148" s="20" t="s">
        <v>14275</v>
      </c>
      <c r="C148" s="21" t="s">
        <v>14276</v>
      </c>
      <c r="D148" s="21" t="s">
        <v>11911</v>
      </c>
      <c r="E148" s="21" t="s">
        <v>13890</v>
      </c>
      <c r="F148" s="21" t="s">
        <v>13891</v>
      </c>
      <c r="G148" s="21" t="s">
        <v>14202</v>
      </c>
    </row>
    <row r="149" spans="1:7" ht="32" customHeight="1">
      <c r="A149" s="19" t="s">
        <v>11569</v>
      </c>
      <c r="B149" s="20" t="s">
        <v>14275</v>
      </c>
      <c r="C149" s="21" t="s">
        <v>14276</v>
      </c>
      <c r="D149" s="21" t="s">
        <v>11753</v>
      </c>
      <c r="E149" s="21" t="s">
        <v>13892</v>
      </c>
      <c r="F149" s="21" t="s">
        <v>13893</v>
      </c>
      <c r="G149" s="21" t="s">
        <v>14202</v>
      </c>
    </row>
    <row r="150" spans="1:7" ht="32" customHeight="1">
      <c r="A150" s="19" t="s">
        <v>11647</v>
      </c>
      <c r="B150" s="20" t="s">
        <v>14277</v>
      </c>
      <c r="C150" s="21" t="s">
        <v>14278</v>
      </c>
      <c r="D150" s="21" t="s">
        <v>11827</v>
      </c>
      <c r="E150" s="21" t="s">
        <v>13888</v>
      </c>
      <c r="F150" s="21" t="s">
        <v>13889</v>
      </c>
      <c r="G150" s="21" t="s">
        <v>14202</v>
      </c>
    </row>
    <row r="151" spans="1:7" ht="32" customHeight="1">
      <c r="A151" s="19" t="s">
        <v>11647</v>
      </c>
      <c r="B151" s="20" t="s">
        <v>14277</v>
      </c>
      <c r="C151" s="21" t="s">
        <v>14278</v>
      </c>
      <c r="D151" s="21" t="s">
        <v>11911</v>
      </c>
      <c r="E151" s="21" t="s">
        <v>13890</v>
      </c>
      <c r="F151" s="21" t="s">
        <v>13891</v>
      </c>
      <c r="G151" s="21" t="s">
        <v>14202</v>
      </c>
    </row>
    <row r="152" spans="1:7" ht="32" customHeight="1">
      <c r="A152" s="19" t="s">
        <v>11647</v>
      </c>
      <c r="B152" s="20" t="s">
        <v>14277</v>
      </c>
      <c r="C152" s="21" t="s">
        <v>14278</v>
      </c>
      <c r="D152" s="21" t="s">
        <v>11753</v>
      </c>
      <c r="E152" s="21" t="s">
        <v>13892</v>
      </c>
      <c r="F152" s="21" t="s">
        <v>13893</v>
      </c>
      <c r="G152" s="21" t="s">
        <v>14202</v>
      </c>
    </row>
    <row r="153" spans="1:7" ht="32" customHeight="1">
      <c r="A153" s="19" t="s">
        <v>1650</v>
      </c>
      <c r="B153" s="20" t="s">
        <v>14279</v>
      </c>
      <c r="C153" s="21" t="s">
        <v>14280</v>
      </c>
      <c r="D153" s="21" t="s">
        <v>11827</v>
      </c>
      <c r="E153" s="21" t="s">
        <v>13888</v>
      </c>
      <c r="F153" s="21" t="s">
        <v>13889</v>
      </c>
      <c r="G153" s="21" t="s">
        <v>14202</v>
      </c>
    </row>
    <row r="154" spans="1:7" ht="32" customHeight="1">
      <c r="A154" s="19" t="s">
        <v>1650</v>
      </c>
      <c r="B154" s="20" t="s">
        <v>14279</v>
      </c>
      <c r="C154" s="21" t="s">
        <v>14280</v>
      </c>
      <c r="D154" s="21" t="s">
        <v>11911</v>
      </c>
      <c r="E154" s="21" t="s">
        <v>13890</v>
      </c>
      <c r="F154" s="21" t="s">
        <v>13891</v>
      </c>
      <c r="G154" s="21" t="s">
        <v>14202</v>
      </c>
    </row>
    <row r="155" spans="1:7" ht="32" customHeight="1">
      <c r="A155" s="19" t="s">
        <v>1650</v>
      </c>
      <c r="B155" s="20" t="s">
        <v>14279</v>
      </c>
      <c r="C155" s="21" t="s">
        <v>14280</v>
      </c>
      <c r="D155" s="21" t="s">
        <v>11753</v>
      </c>
      <c r="E155" s="21" t="s">
        <v>13892</v>
      </c>
      <c r="F155" s="21" t="s">
        <v>13893</v>
      </c>
      <c r="G155" s="21" t="s">
        <v>14202</v>
      </c>
    </row>
    <row r="156" spans="1:7" ht="32" customHeight="1">
      <c r="A156" s="19" t="s">
        <v>1467</v>
      </c>
      <c r="B156" s="20" t="s">
        <v>14263</v>
      </c>
      <c r="C156" s="21" t="s">
        <v>14264</v>
      </c>
      <c r="D156" s="21" t="s">
        <v>11827</v>
      </c>
      <c r="E156" s="21" t="s">
        <v>13888</v>
      </c>
      <c r="F156" s="21" t="s">
        <v>13889</v>
      </c>
      <c r="G156" s="21" t="s">
        <v>14202</v>
      </c>
    </row>
    <row r="157" spans="1:7" ht="32" customHeight="1">
      <c r="A157" s="19" t="s">
        <v>1467</v>
      </c>
      <c r="B157" s="20" t="s">
        <v>14263</v>
      </c>
      <c r="C157" s="21" t="s">
        <v>14264</v>
      </c>
      <c r="D157" s="21" t="s">
        <v>11911</v>
      </c>
      <c r="E157" s="21" t="s">
        <v>13890</v>
      </c>
      <c r="F157" s="21" t="s">
        <v>13891</v>
      </c>
      <c r="G157" s="21" t="s">
        <v>14202</v>
      </c>
    </row>
    <row r="158" spans="1:7" ht="32" customHeight="1">
      <c r="A158" s="19" t="s">
        <v>1467</v>
      </c>
      <c r="B158" s="20" t="s">
        <v>14263</v>
      </c>
      <c r="C158" s="21" t="s">
        <v>14264</v>
      </c>
      <c r="D158" s="21" t="s">
        <v>11753</v>
      </c>
      <c r="E158" s="21" t="s">
        <v>13892</v>
      </c>
      <c r="F158" s="21" t="s">
        <v>13893</v>
      </c>
      <c r="G158" s="21" t="s">
        <v>14202</v>
      </c>
    </row>
    <row r="159" spans="1:7" ht="32" customHeight="1">
      <c r="A159" s="19" t="s">
        <v>11472</v>
      </c>
      <c r="B159" s="20" t="s">
        <v>14281</v>
      </c>
      <c r="C159" s="21" t="s">
        <v>14282</v>
      </c>
      <c r="D159" s="21" t="s">
        <v>1496</v>
      </c>
      <c r="E159" s="21" t="s">
        <v>13894</v>
      </c>
      <c r="F159" s="21" t="s">
        <v>13895</v>
      </c>
      <c r="G159" s="21" t="s">
        <v>14202</v>
      </c>
    </row>
    <row r="160" spans="1:7" ht="32" customHeight="1">
      <c r="A160" s="19" t="s">
        <v>11472</v>
      </c>
      <c r="B160" s="20" t="s">
        <v>14281</v>
      </c>
      <c r="C160" s="21" t="s">
        <v>14282</v>
      </c>
      <c r="D160" s="21" t="s">
        <v>11611</v>
      </c>
      <c r="E160" s="21" t="s">
        <v>13898</v>
      </c>
      <c r="F160" s="21" t="s">
        <v>13899</v>
      </c>
      <c r="G160" s="21" t="s">
        <v>14202</v>
      </c>
    </row>
    <row r="161" spans="1:7" ht="32" customHeight="1">
      <c r="A161" s="19" t="s">
        <v>11472</v>
      </c>
      <c r="B161" s="20" t="s">
        <v>14281</v>
      </c>
      <c r="C161" s="21" t="s">
        <v>14282</v>
      </c>
      <c r="D161" s="21" t="s">
        <v>11712</v>
      </c>
      <c r="E161" s="21" t="s">
        <v>13900</v>
      </c>
      <c r="F161" s="21" t="s">
        <v>13901</v>
      </c>
      <c r="G161" s="21" t="s">
        <v>14202</v>
      </c>
    </row>
    <row r="162" spans="1:7" ht="32" customHeight="1">
      <c r="A162" s="19" t="s">
        <v>1650</v>
      </c>
      <c r="B162" s="20" t="s">
        <v>14279</v>
      </c>
      <c r="C162" s="21" t="s">
        <v>14280</v>
      </c>
      <c r="D162" s="21" t="s">
        <v>1496</v>
      </c>
      <c r="E162" s="21" t="s">
        <v>13894</v>
      </c>
      <c r="F162" s="21" t="s">
        <v>13895</v>
      </c>
      <c r="G162" s="21" t="s">
        <v>14202</v>
      </c>
    </row>
    <row r="163" spans="1:7" ht="32" customHeight="1">
      <c r="A163" s="19" t="s">
        <v>1650</v>
      </c>
      <c r="B163" s="20" t="s">
        <v>14279</v>
      </c>
      <c r="C163" s="21" t="s">
        <v>14280</v>
      </c>
      <c r="D163" s="21" t="s">
        <v>11611</v>
      </c>
      <c r="E163" s="21" t="s">
        <v>13898</v>
      </c>
      <c r="F163" s="21" t="s">
        <v>13899</v>
      </c>
      <c r="G163" s="21" t="s">
        <v>14202</v>
      </c>
    </row>
    <row r="164" spans="1:7" ht="32" customHeight="1">
      <c r="A164" s="19" t="s">
        <v>1650</v>
      </c>
      <c r="B164" s="20" t="s">
        <v>14279</v>
      </c>
      <c r="C164" s="21" t="s">
        <v>14280</v>
      </c>
      <c r="D164" s="21" t="s">
        <v>11712</v>
      </c>
      <c r="E164" s="21" t="s">
        <v>13900</v>
      </c>
      <c r="F164" s="21" t="s">
        <v>13901</v>
      </c>
      <c r="G164" s="21" t="s">
        <v>14202</v>
      </c>
    </row>
    <row r="165" spans="1:7" ht="32" customHeight="1">
      <c r="A165" s="19" t="s">
        <v>1571</v>
      </c>
      <c r="B165" s="20" t="s">
        <v>14283</v>
      </c>
      <c r="C165" s="21" t="s">
        <v>14284</v>
      </c>
      <c r="D165" s="21" t="s">
        <v>1496</v>
      </c>
      <c r="E165" s="21" t="s">
        <v>13894</v>
      </c>
      <c r="F165" s="21" t="s">
        <v>13895</v>
      </c>
      <c r="G165" s="21" t="s">
        <v>14202</v>
      </c>
    </row>
    <row r="166" spans="1:7" ht="32" customHeight="1">
      <c r="A166" s="19" t="s">
        <v>1571</v>
      </c>
      <c r="B166" s="20" t="s">
        <v>14283</v>
      </c>
      <c r="C166" s="21" t="s">
        <v>14284</v>
      </c>
      <c r="D166" s="21" t="s">
        <v>11611</v>
      </c>
      <c r="E166" s="21" t="s">
        <v>13898</v>
      </c>
      <c r="F166" s="21" t="s">
        <v>13899</v>
      </c>
      <c r="G166" s="21" t="s">
        <v>14202</v>
      </c>
    </row>
    <row r="167" spans="1:7" ht="32" customHeight="1">
      <c r="A167" s="19" t="s">
        <v>1571</v>
      </c>
      <c r="B167" s="20" t="s">
        <v>14283</v>
      </c>
      <c r="C167" s="21" t="s">
        <v>14284</v>
      </c>
      <c r="D167" s="21" t="s">
        <v>11712</v>
      </c>
      <c r="E167" s="21" t="s">
        <v>13900</v>
      </c>
      <c r="F167" s="21" t="s">
        <v>13901</v>
      </c>
      <c r="G167" s="21" t="s">
        <v>14202</v>
      </c>
    </row>
    <row r="168" spans="1:7" ht="32" customHeight="1">
      <c r="A168" s="19" t="s">
        <v>1725</v>
      </c>
      <c r="B168" s="20" t="s">
        <v>14285</v>
      </c>
      <c r="C168" s="21" t="s">
        <v>14286</v>
      </c>
      <c r="D168" s="21" t="s">
        <v>1496</v>
      </c>
      <c r="E168" s="21" t="s">
        <v>13894</v>
      </c>
      <c r="F168" s="21" t="s">
        <v>13895</v>
      </c>
      <c r="G168" s="21" t="s">
        <v>14202</v>
      </c>
    </row>
    <row r="169" spans="1:7" ht="32" customHeight="1">
      <c r="A169" s="19" t="s">
        <v>1725</v>
      </c>
      <c r="B169" s="20" t="s">
        <v>14285</v>
      </c>
      <c r="C169" s="21" t="s">
        <v>14286</v>
      </c>
      <c r="D169" s="21" t="s">
        <v>11611</v>
      </c>
      <c r="E169" s="21" t="s">
        <v>13898</v>
      </c>
      <c r="F169" s="21" t="s">
        <v>13899</v>
      </c>
      <c r="G169" s="21" t="s">
        <v>14202</v>
      </c>
    </row>
    <row r="170" spans="1:7" ht="32" customHeight="1">
      <c r="A170" s="19" t="s">
        <v>1725</v>
      </c>
      <c r="B170" s="20" t="s">
        <v>14285</v>
      </c>
      <c r="C170" s="21" t="s">
        <v>14286</v>
      </c>
      <c r="D170" s="21" t="s">
        <v>11712</v>
      </c>
      <c r="E170" s="21" t="s">
        <v>13900</v>
      </c>
      <c r="F170" s="21" t="s">
        <v>13901</v>
      </c>
      <c r="G170" s="21" t="s">
        <v>14202</v>
      </c>
    </row>
    <row r="171" spans="1:7" ht="32" customHeight="1">
      <c r="A171" s="19" t="s">
        <v>1955</v>
      </c>
      <c r="B171" s="20" t="s">
        <v>14287</v>
      </c>
      <c r="C171" s="21" t="s">
        <v>14288</v>
      </c>
      <c r="D171" s="21" t="s">
        <v>1642</v>
      </c>
      <c r="E171" s="21" t="s">
        <v>13902</v>
      </c>
      <c r="F171" s="21" t="s">
        <v>13903</v>
      </c>
      <c r="G171" s="21" t="s">
        <v>14202</v>
      </c>
    </row>
    <row r="172" spans="1:7" ht="32" customHeight="1">
      <c r="A172" s="19" t="s">
        <v>1955</v>
      </c>
      <c r="B172" s="20" t="s">
        <v>14287</v>
      </c>
      <c r="C172" s="21" t="s">
        <v>14288</v>
      </c>
      <c r="D172" s="21" t="s">
        <v>1721</v>
      </c>
      <c r="E172" s="21" t="s">
        <v>13906</v>
      </c>
      <c r="F172" s="21" t="s">
        <v>13907</v>
      </c>
      <c r="G172" s="21" t="s">
        <v>14202</v>
      </c>
    </row>
    <row r="173" spans="1:7" ht="32" customHeight="1">
      <c r="A173" s="19" t="s">
        <v>1955</v>
      </c>
      <c r="B173" s="20" t="s">
        <v>14287</v>
      </c>
      <c r="C173" s="21" t="s">
        <v>14288</v>
      </c>
      <c r="D173" s="21" t="s">
        <v>1563</v>
      </c>
      <c r="E173" s="21" t="s">
        <v>13908</v>
      </c>
      <c r="F173" s="21" t="s">
        <v>13909</v>
      </c>
      <c r="G173" s="21" t="s">
        <v>14202</v>
      </c>
    </row>
    <row r="174" spans="1:7" ht="32" customHeight="1">
      <c r="A174" s="19" t="s">
        <v>11472</v>
      </c>
      <c r="B174" s="20" t="s">
        <v>14281</v>
      </c>
      <c r="C174" s="21" t="s">
        <v>14282</v>
      </c>
      <c r="D174" s="21" t="s">
        <v>1642</v>
      </c>
      <c r="E174" s="21" t="s">
        <v>13902</v>
      </c>
      <c r="F174" s="21" t="s">
        <v>13903</v>
      </c>
      <c r="G174" s="21" t="s">
        <v>14202</v>
      </c>
    </row>
    <row r="175" spans="1:7" ht="32" customHeight="1">
      <c r="A175" s="19" t="s">
        <v>11472</v>
      </c>
      <c r="B175" s="20" t="s">
        <v>14281</v>
      </c>
      <c r="C175" s="21" t="s">
        <v>14282</v>
      </c>
      <c r="D175" s="21" t="s">
        <v>1721</v>
      </c>
      <c r="E175" s="21" t="s">
        <v>13906</v>
      </c>
      <c r="F175" s="21" t="s">
        <v>13907</v>
      </c>
      <c r="G175" s="21" t="s">
        <v>14202</v>
      </c>
    </row>
    <row r="176" spans="1:7" ht="32" customHeight="1">
      <c r="A176" s="19" t="s">
        <v>11472</v>
      </c>
      <c r="B176" s="20" t="s">
        <v>14281</v>
      </c>
      <c r="C176" s="21" t="s">
        <v>14282</v>
      </c>
      <c r="D176" s="21" t="s">
        <v>1563</v>
      </c>
      <c r="E176" s="21" t="s">
        <v>13908</v>
      </c>
      <c r="F176" s="21" t="s">
        <v>13909</v>
      </c>
      <c r="G176" s="21" t="s">
        <v>14202</v>
      </c>
    </row>
    <row r="177" spans="1:7" ht="32" customHeight="1">
      <c r="A177" s="19" t="s">
        <v>1792</v>
      </c>
      <c r="B177" s="20" t="s">
        <v>14289</v>
      </c>
      <c r="C177" s="21" t="s">
        <v>14290</v>
      </c>
      <c r="D177" s="21" t="s">
        <v>1642</v>
      </c>
      <c r="E177" s="21" t="s">
        <v>13902</v>
      </c>
      <c r="F177" s="21" t="s">
        <v>13903</v>
      </c>
      <c r="G177" s="21" t="s">
        <v>14202</v>
      </c>
    </row>
    <row r="178" spans="1:7" ht="32" customHeight="1">
      <c r="A178" s="19" t="s">
        <v>1792</v>
      </c>
      <c r="B178" s="20" t="s">
        <v>14289</v>
      </c>
      <c r="C178" s="21" t="s">
        <v>14290</v>
      </c>
      <c r="D178" s="21" t="s">
        <v>1721</v>
      </c>
      <c r="E178" s="21" t="s">
        <v>13906</v>
      </c>
      <c r="F178" s="21" t="s">
        <v>13907</v>
      </c>
      <c r="G178" s="21" t="s">
        <v>14202</v>
      </c>
    </row>
    <row r="179" spans="1:7" ht="32" customHeight="1">
      <c r="A179" s="19" t="s">
        <v>1792</v>
      </c>
      <c r="B179" s="20" t="s">
        <v>14289</v>
      </c>
      <c r="C179" s="21" t="s">
        <v>14290</v>
      </c>
      <c r="D179" s="21" t="s">
        <v>1563</v>
      </c>
      <c r="E179" s="21" t="s">
        <v>13908</v>
      </c>
      <c r="F179" s="21" t="s">
        <v>13909</v>
      </c>
      <c r="G179" s="21" t="s">
        <v>14202</v>
      </c>
    </row>
    <row r="180" spans="1:7" ht="32" customHeight="1">
      <c r="A180" s="19" t="s">
        <v>1860</v>
      </c>
      <c r="B180" s="20" t="s">
        <v>14291</v>
      </c>
      <c r="C180" s="21" t="s">
        <v>14292</v>
      </c>
      <c r="D180" s="21" t="s">
        <v>1642</v>
      </c>
      <c r="E180" s="21" t="s">
        <v>13902</v>
      </c>
      <c r="F180" s="21" t="s">
        <v>13903</v>
      </c>
      <c r="G180" s="21" t="s">
        <v>14202</v>
      </c>
    </row>
    <row r="181" spans="1:7" ht="32" customHeight="1">
      <c r="A181" s="19" t="s">
        <v>1860</v>
      </c>
      <c r="B181" s="20" t="s">
        <v>14291</v>
      </c>
      <c r="C181" s="21" t="s">
        <v>14292</v>
      </c>
      <c r="D181" s="21" t="s">
        <v>1721</v>
      </c>
      <c r="E181" s="21" t="s">
        <v>13906</v>
      </c>
      <c r="F181" s="21" t="s">
        <v>13907</v>
      </c>
      <c r="G181" s="21" t="s">
        <v>14202</v>
      </c>
    </row>
    <row r="182" spans="1:7" ht="32" customHeight="1">
      <c r="A182" s="19" t="s">
        <v>1860</v>
      </c>
      <c r="B182" s="20" t="s">
        <v>14291</v>
      </c>
      <c r="C182" s="21" t="s">
        <v>14292</v>
      </c>
      <c r="D182" s="21" t="s">
        <v>1563</v>
      </c>
      <c r="E182" s="21" t="s">
        <v>13908</v>
      </c>
      <c r="F182" s="21" t="s">
        <v>13909</v>
      </c>
      <c r="G182" s="21" t="s">
        <v>14202</v>
      </c>
    </row>
    <row r="183" spans="1:7" ht="32" customHeight="1">
      <c r="A183" s="19" t="s">
        <v>11472</v>
      </c>
      <c r="B183" s="20" t="s">
        <v>14281</v>
      </c>
      <c r="C183" s="21" t="s">
        <v>14282</v>
      </c>
      <c r="D183" s="21" t="s">
        <v>1779</v>
      </c>
      <c r="E183" s="21" t="s">
        <v>13910</v>
      </c>
      <c r="F183" s="21" t="s">
        <v>13911</v>
      </c>
      <c r="G183" s="21" t="s">
        <v>14202</v>
      </c>
    </row>
    <row r="184" spans="1:7" ht="32" customHeight="1">
      <c r="A184" s="19" t="s">
        <v>11472</v>
      </c>
      <c r="B184" s="20" t="s">
        <v>14281</v>
      </c>
      <c r="C184" s="21" t="s">
        <v>14282</v>
      </c>
      <c r="D184" s="21" t="s">
        <v>1926</v>
      </c>
      <c r="E184" s="21" t="s">
        <v>13912</v>
      </c>
      <c r="F184" s="21" t="s">
        <v>13913</v>
      </c>
      <c r="G184" s="21" t="s">
        <v>14202</v>
      </c>
    </row>
    <row r="185" spans="1:7" ht="32" customHeight="1">
      <c r="A185" s="19" t="s">
        <v>11472</v>
      </c>
      <c r="B185" s="20" t="s">
        <v>14281</v>
      </c>
      <c r="C185" s="21" t="s">
        <v>14282</v>
      </c>
      <c r="D185" s="21" t="s">
        <v>1845</v>
      </c>
      <c r="E185" s="21" t="s">
        <v>13914</v>
      </c>
      <c r="F185" s="21" t="s">
        <v>13915</v>
      </c>
      <c r="G185" s="21" t="s">
        <v>14202</v>
      </c>
    </row>
    <row r="186" spans="1:7" ht="32" customHeight="1">
      <c r="A186" s="19" t="s">
        <v>2012</v>
      </c>
      <c r="B186" s="20" t="s">
        <v>14293</v>
      </c>
      <c r="C186" s="21" t="s">
        <v>14294</v>
      </c>
      <c r="D186" s="21" t="s">
        <v>1779</v>
      </c>
      <c r="E186" s="21" t="s">
        <v>13910</v>
      </c>
      <c r="F186" s="21" t="s">
        <v>13911</v>
      </c>
      <c r="G186" s="21" t="s">
        <v>14202</v>
      </c>
    </row>
    <row r="187" spans="1:7" ht="32" customHeight="1">
      <c r="A187" s="19" t="s">
        <v>2012</v>
      </c>
      <c r="B187" s="20" t="s">
        <v>14293</v>
      </c>
      <c r="C187" s="21" t="s">
        <v>14294</v>
      </c>
      <c r="D187" s="21" t="s">
        <v>1926</v>
      </c>
      <c r="E187" s="21" t="s">
        <v>13912</v>
      </c>
      <c r="F187" s="21" t="s">
        <v>13913</v>
      </c>
      <c r="G187" s="21" t="s">
        <v>14202</v>
      </c>
    </row>
    <row r="188" spans="1:7" ht="32" customHeight="1">
      <c r="A188" s="19" t="s">
        <v>2012</v>
      </c>
      <c r="B188" s="20" t="s">
        <v>14293</v>
      </c>
      <c r="C188" s="21" t="s">
        <v>14294</v>
      </c>
      <c r="D188" s="21" t="s">
        <v>1845</v>
      </c>
      <c r="E188" s="21" t="s">
        <v>13914</v>
      </c>
      <c r="F188" s="21" t="s">
        <v>13915</v>
      </c>
      <c r="G188" s="21" t="s">
        <v>14202</v>
      </c>
    </row>
    <row r="189" spans="1:7" ht="32" customHeight="1">
      <c r="A189" s="19" t="s">
        <v>2706</v>
      </c>
      <c r="B189" s="20" t="s">
        <v>14295</v>
      </c>
      <c r="C189" s="21" t="s">
        <v>14296</v>
      </c>
      <c r="D189" s="21" t="s">
        <v>1779</v>
      </c>
      <c r="E189" s="21" t="s">
        <v>13910</v>
      </c>
      <c r="F189" s="21" t="s">
        <v>13911</v>
      </c>
      <c r="G189" s="21" t="s">
        <v>14202</v>
      </c>
    </row>
    <row r="190" spans="1:7" ht="32" customHeight="1">
      <c r="A190" s="19" t="s">
        <v>2706</v>
      </c>
      <c r="B190" s="20" t="s">
        <v>14295</v>
      </c>
      <c r="C190" s="21" t="s">
        <v>14296</v>
      </c>
      <c r="D190" s="21" t="s">
        <v>1926</v>
      </c>
      <c r="E190" s="21" t="s">
        <v>13912</v>
      </c>
      <c r="F190" s="21" t="s">
        <v>13913</v>
      </c>
      <c r="G190" s="21" t="s">
        <v>14202</v>
      </c>
    </row>
    <row r="191" spans="1:7" ht="32" customHeight="1">
      <c r="A191" s="19" t="s">
        <v>2706</v>
      </c>
      <c r="B191" s="20" t="s">
        <v>14295</v>
      </c>
      <c r="C191" s="21" t="s">
        <v>14296</v>
      </c>
      <c r="D191" s="21" t="s">
        <v>1845</v>
      </c>
      <c r="E191" s="21" t="s">
        <v>13914</v>
      </c>
      <c r="F191" s="21" t="s">
        <v>13915</v>
      </c>
      <c r="G191" s="21" t="s">
        <v>14202</v>
      </c>
    </row>
    <row r="192" spans="1:7" ht="20" customHeight="1">
      <c r="A192" s="27">
        <v>100</v>
      </c>
      <c r="B192" s="20" t="s">
        <v>14297</v>
      </c>
      <c r="C192" s="21" t="s">
        <v>14298</v>
      </c>
      <c r="D192" s="21" t="s">
        <v>1779</v>
      </c>
      <c r="E192" s="21" t="s">
        <v>13910</v>
      </c>
      <c r="F192" s="21" t="s">
        <v>13911</v>
      </c>
      <c r="G192" s="21" t="s">
        <v>14202</v>
      </c>
    </row>
    <row r="193" spans="1:7" ht="20" customHeight="1">
      <c r="A193" s="27">
        <v>100</v>
      </c>
      <c r="B193" s="20" t="s">
        <v>14297</v>
      </c>
      <c r="C193" s="21" t="s">
        <v>14298</v>
      </c>
      <c r="D193" s="21" t="s">
        <v>1926</v>
      </c>
      <c r="E193" s="21" t="s">
        <v>13912</v>
      </c>
      <c r="F193" s="21" t="s">
        <v>13913</v>
      </c>
      <c r="G193" s="21" t="s">
        <v>14202</v>
      </c>
    </row>
    <row r="194" spans="1:7" ht="20" customHeight="1">
      <c r="A194" s="27">
        <v>100</v>
      </c>
      <c r="B194" s="20" t="s">
        <v>14297</v>
      </c>
      <c r="C194" s="21" t="s">
        <v>14298</v>
      </c>
      <c r="D194" s="21" t="s">
        <v>1845</v>
      </c>
      <c r="E194" s="21" t="s">
        <v>13914</v>
      </c>
      <c r="F194" s="21" t="s">
        <v>13915</v>
      </c>
      <c r="G194" s="21" t="s">
        <v>14202</v>
      </c>
    </row>
    <row r="195" spans="1:7" ht="32" customHeight="1">
      <c r="A195" s="19" t="s">
        <v>2706</v>
      </c>
      <c r="B195" s="20" t="s">
        <v>14295</v>
      </c>
      <c r="C195" s="21" t="s">
        <v>14296</v>
      </c>
      <c r="D195" s="21" t="s">
        <v>11476</v>
      </c>
      <c r="E195" s="21" t="s">
        <v>13916</v>
      </c>
      <c r="F195" s="21" t="s">
        <v>13917</v>
      </c>
      <c r="G195" s="21" t="s">
        <v>14202</v>
      </c>
    </row>
    <row r="196" spans="1:7" ht="32" customHeight="1">
      <c r="A196" s="19" t="s">
        <v>2706</v>
      </c>
      <c r="B196" s="20" t="s">
        <v>14295</v>
      </c>
      <c r="C196" s="21" t="s">
        <v>14296</v>
      </c>
      <c r="D196" s="21" t="s">
        <v>2014</v>
      </c>
      <c r="E196" s="21" t="s">
        <v>13920</v>
      </c>
      <c r="F196" s="21" t="s">
        <v>13921</v>
      </c>
      <c r="G196" s="21" t="s">
        <v>14202</v>
      </c>
    </row>
    <row r="197" spans="1:7" ht="32" customHeight="1">
      <c r="A197" s="19" t="s">
        <v>2706</v>
      </c>
      <c r="B197" s="20" t="s">
        <v>14295</v>
      </c>
      <c r="C197" s="21" t="s">
        <v>14296</v>
      </c>
      <c r="D197" s="21" t="s">
        <v>2079</v>
      </c>
      <c r="E197" s="21" t="s">
        <v>13922</v>
      </c>
      <c r="F197" s="21" t="s">
        <v>13923</v>
      </c>
      <c r="G197" s="21" t="s">
        <v>14202</v>
      </c>
    </row>
    <row r="198" spans="1:7" ht="32" customHeight="1">
      <c r="A198" s="19" t="s">
        <v>2156</v>
      </c>
      <c r="B198" s="20" t="s">
        <v>14299</v>
      </c>
      <c r="C198" s="21" t="s">
        <v>14300</v>
      </c>
      <c r="D198" s="21" t="s">
        <v>11476</v>
      </c>
      <c r="E198" s="21" t="s">
        <v>13916</v>
      </c>
      <c r="F198" s="21" t="s">
        <v>13917</v>
      </c>
      <c r="G198" s="21" t="s">
        <v>14202</v>
      </c>
    </row>
    <row r="199" spans="1:7" ht="32" customHeight="1">
      <c r="A199" s="19" t="s">
        <v>2156</v>
      </c>
      <c r="B199" s="20" t="s">
        <v>14299</v>
      </c>
      <c r="C199" s="21" t="s">
        <v>14300</v>
      </c>
      <c r="D199" s="21" t="s">
        <v>2014</v>
      </c>
      <c r="E199" s="21" t="s">
        <v>13920</v>
      </c>
      <c r="F199" s="21" t="s">
        <v>13921</v>
      </c>
      <c r="G199" s="21" t="s">
        <v>14202</v>
      </c>
    </row>
    <row r="200" spans="1:7" ht="32" customHeight="1">
      <c r="A200" s="19" t="s">
        <v>2156</v>
      </c>
      <c r="B200" s="20" t="s">
        <v>14299</v>
      </c>
      <c r="C200" s="21" t="s">
        <v>14300</v>
      </c>
      <c r="D200" s="21" t="s">
        <v>2079</v>
      </c>
      <c r="E200" s="21" t="s">
        <v>13922</v>
      </c>
      <c r="F200" s="21" t="s">
        <v>13923</v>
      </c>
      <c r="G200" s="21" t="s">
        <v>14202</v>
      </c>
    </row>
    <row r="201" spans="1:7" ht="20" customHeight="1">
      <c r="A201" s="27">
        <v>100</v>
      </c>
      <c r="B201" s="20" t="s">
        <v>14301</v>
      </c>
      <c r="C201" s="21" t="s">
        <v>14302</v>
      </c>
      <c r="D201" s="21" t="s">
        <v>11476</v>
      </c>
      <c r="E201" s="21" t="s">
        <v>13916</v>
      </c>
      <c r="F201" s="21" t="s">
        <v>13917</v>
      </c>
      <c r="G201" s="21" t="s">
        <v>14202</v>
      </c>
    </row>
    <row r="202" spans="1:7" ht="20" customHeight="1">
      <c r="A202" s="27">
        <v>100</v>
      </c>
      <c r="B202" s="20" t="s">
        <v>14301</v>
      </c>
      <c r="C202" s="21" t="s">
        <v>14302</v>
      </c>
      <c r="D202" s="21" t="s">
        <v>2014</v>
      </c>
      <c r="E202" s="21" t="s">
        <v>13920</v>
      </c>
      <c r="F202" s="21" t="s">
        <v>13921</v>
      </c>
      <c r="G202" s="21" t="s">
        <v>14202</v>
      </c>
    </row>
    <row r="203" spans="1:7" ht="20" customHeight="1">
      <c r="A203" s="27">
        <v>100</v>
      </c>
      <c r="B203" s="20" t="s">
        <v>14301</v>
      </c>
      <c r="C203" s="21" t="s">
        <v>14302</v>
      </c>
      <c r="D203" s="21" t="s">
        <v>2079</v>
      </c>
      <c r="E203" s="21" t="s">
        <v>13922</v>
      </c>
      <c r="F203" s="21" t="s">
        <v>13923</v>
      </c>
      <c r="G203" s="21" t="s">
        <v>14202</v>
      </c>
    </row>
    <row r="204" spans="1:7" ht="32" customHeight="1">
      <c r="A204" s="19" t="s">
        <v>11370</v>
      </c>
      <c r="B204" s="20" t="s">
        <v>14303</v>
      </c>
      <c r="C204" s="21" t="s">
        <v>14304</v>
      </c>
      <c r="D204" s="21" t="s">
        <v>11476</v>
      </c>
      <c r="E204" s="21" t="s">
        <v>13916</v>
      </c>
      <c r="F204" s="21" t="s">
        <v>13917</v>
      </c>
      <c r="G204" s="21" t="s">
        <v>14202</v>
      </c>
    </row>
    <row r="205" spans="1:7" ht="32" customHeight="1">
      <c r="A205" s="19" t="s">
        <v>11370</v>
      </c>
      <c r="B205" s="20" t="s">
        <v>14303</v>
      </c>
      <c r="C205" s="21" t="s">
        <v>14304</v>
      </c>
      <c r="D205" s="21" t="s">
        <v>2014</v>
      </c>
      <c r="E205" s="21" t="s">
        <v>13920</v>
      </c>
      <c r="F205" s="21" t="s">
        <v>13921</v>
      </c>
      <c r="G205" s="21" t="s">
        <v>14202</v>
      </c>
    </row>
    <row r="206" spans="1:7" ht="32" customHeight="1">
      <c r="A206" s="19" t="s">
        <v>11370</v>
      </c>
      <c r="B206" s="20" t="s">
        <v>14303</v>
      </c>
      <c r="C206" s="21" t="s">
        <v>14304</v>
      </c>
      <c r="D206" s="21" t="s">
        <v>2079</v>
      </c>
      <c r="E206" s="21" t="s">
        <v>13922</v>
      </c>
      <c r="F206" s="21" t="s">
        <v>13923</v>
      </c>
      <c r="G206" s="21" t="s">
        <v>14202</v>
      </c>
    </row>
    <row r="207" spans="1:7" ht="20" customHeight="1">
      <c r="A207" s="27">
        <v>100</v>
      </c>
      <c r="B207" s="20" t="s">
        <v>14305</v>
      </c>
      <c r="C207" s="21" t="s">
        <v>14306</v>
      </c>
      <c r="D207" s="21" t="s">
        <v>11372</v>
      </c>
      <c r="E207" s="21" t="s">
        <v>13924</v>
      </c>
      <c r="F207" s="21" t="s">
        <v>13925</v>
      </c>
      <c r="G207" s="21" t="s">
        <v>14202</v>
      </c>
    </row>
    <row r="208" spans="1:7" ht="20" customHeight="1">
      <c r="A208" s="27">
        <v>100</v>
      </c>
      <c r="B208" s="20" t="s">
        <v>14305</v>
      </c>
      <c r="C208" s="21" t="s">
        <v>14306</v>
      </c>
      <c r="D208" s="21" t="s">
        <v>2225</v>
      </c>
      <c r="E208" s="21" t="s">
        <v>13926</v>
      </c>
      <c r="F208" s="21" t="s">
        <v>13927</v>
      </c>
      <c r="G208" s="21" t="s">
        <v>14202</v>
      </c>
    </row>
    <row r="209" spans="1:7" ht="20" customHeight="1">
      <c r="A209" s="27">
        <v>100</v>
      </c>
      <c r="B209" s="20" t="s">
        <v>14305</v>
      </c>
      <c r="C209" s="21" t="s">
        <v>14306</v>
      </c>
      <c r="D209" s="21" t="s">
        <v>2158</v>
      </c>
      <c r="E209" s="21" t="s">
        <v>13928</v>
      </c>
      <c r="F209" s="21" t="s">
        <v>13929</v>
      </c>
      <c r="G209" s="21" t="s">
        <v>14202</v>
      </c>
    </row>
    <row r="210" spans="1:7" ht="32" customHeight="1">
      <c r="A210" s="19" t="s">
        <v>11273</v>
      </c>
      <c r="B210" s="20" t="s">
        <v>14307</v>
      </c>
      <c r="C210" s="21" t="s">
        <v>14308</v>
      </c>
      <c r="D210" s="21" t="s">
        <v>11372</v>
      </c>
      <c r="E210" s="21" t="s">
        <v>13924</v>
      </c>
      <c r="F210" s="21" t="s">
        <v>13925</v>
      </c>
      <c r="G210" s="21" t="s">
        <v>14202</v>
      </c>
    </row>
    <row r="211" spans="1:7" ht="32" customHeight="1">
      <c r="A211" s="19" t="s">
        <v>11273</v>
      </c>
      <c r="B211" s="20" t="s">
        <v>14307</v>
      </c>
      <c r="C211" s="21" t="s">
        <v>14308</v>
      </c>
      <c r="D211" s="21" t="s">
        <v>2225</v>
      </c>
      <c r="E211" s="21" t="s">
        <v>13926</v>
      </c>
      <c r="F211" s="21" t="s">
        <v>13927</v>
      </c>
      <c r="G211" s="21" t="s">
        <v>14202</v>
      </c>
    </row>
    <row r="212" spans="1:7" ht="32" customHeight="1">
      <c r="A212" s="19" t="s">
        <v>11273</v>
      </c>
      <c r="B212" s="20" t="s">
        <v>14307</v>
      </c>
      <c r="C212" s="21" t="s">
        <v>14308</v>
      </c>
      <c r="D212" s="21" t="s">
        <v>2158</v>
      </c>
      <c r="E212" s="21" t="s">
        <v>13928</v>
      </c>
      <c r="F212" s="21" t="s">
        <v>13929</v>
      </c>
      <c r="G212" s="21" t="s">
        <v>14202</v>
      </c>
    </row>
    <row r="213" spans="1:7" ht="32" customHeight="1">
      <c r="A213" s="19" t="s">
        <v>2706</v>
      </c>
      <c r="B213" s="20" t="s">
        <v>14295</v>
      </c>
      <c r="C213" s="21" t="s">
        <v>14296</v>
      </c>
      <c r="D213" s="21" t="s">
        <v>11372</v>
      </c>
      <c r="E213" s="21" t="s">
        <v>13924</v>
      </c>
      <c r="F213" s="21" t="s">
        <v>13925</v>
      </c>
      <c r="G213" s="21" t="s">
        <v>14202</v>
      </c>
    </row>
    <row r="214" spans="1:7" ht="32" customHeight="1">
      <c r="A214" s="19" t="s">
        <v>2706</v>
      </c>
      <c r="B214" s="20" t="s">
        <v>14295</v>
      </c>
      <c r="C214" s="21" t="s">
        <v>14296</v>
      </c>
      <c r="D214" s="21" t="s">
        <v>2225</v>
      </c>
      <c r="E214" s="21" t="s">
        <v>13926</v>
      </c>
      <c r="F214" s="21" t="s">
        <v>13927</v>
      </c>
      <c r="G214" s="21" t="s">
        <v>14202</v>
      </c>
    </row>
    <row r="215" spans="1:7" ht="32" customHeight="1">
      <c r="A215" s="19" t="s">
        <v>2706</v>
      </c>
      <c r="B215" s="20" t="s">
        <v>14295</v>
      </c>
      <c r="C215" s="21" t="s">
        <v>14296</v>
      </c>
      <c r="D215" s="21" t="s">
        <v>2158</v>
      </c>
      <c r="E215" s="21" t="s">
        <v>13928</v>
      </c>
      <c r="F215" s="21" t="s">
        <v>13929</v>
      </c>
      <c r="G215" s="21" t="s">
        <v>14202</v>
      </c>
    </row>
    <row r="216" spans="1:7" ht="32" customHeight="1">
      <c r="A216" s="19" t="s">
        <v>2296</v>
      </c>
      <c r="B216" s="20" t="s">
        <v>14309</v>
      </c>
      <c r="C216" s="21" t="s">
        <v>14310</v>
      </c>
      <c r="D216" s="21" t="s">
        <v>11372</v>
      </c>
      <c r="E216" s="21" t="s">
        <v>13924</v>
      </c>
      <c r="F216" s="21" t="s">
        <v>13925</v>
      </c>
      <c r="G216" s="21" t="s">
        <v>14202</v>
      </c>
    </row>
    <row r="217" spans="1:7" ht="32" customHeight="1">
      <c r="A217" s="19" t="s">
        <v>2296</v>
      </c>
      <c r="B217" s="20" t="s">
        <v>14309</v>
      </c>
      <c r="C217" s="21" t="s">
        <v>14310</v>
      </c>
      <c r="D217" s="21" t="s">
        <v>2225</v>
      </c>
      <c r="E217" s="21" t="s">
        <v>13926</v>
      </c>
      <c r="F217" s="21" t="s">
        <v>13927</v>
      </c>
      <c r="G217" s="21" t="s">
        <v>14202</v>
      </c>
    </row>
    <row r="218" spans="1:7" ht="32" customHeight="1">
      <c r="A218" s="19" t="s">
        <v>2296</v>
      </c>
      <c r="B218" s="20" t="s">
        <v>14309</v>
      </c>
      <c r="C218" s="21" t="s">
        <v>14310</v>
      </c>
      <c r="D218" s="21" t="s">
        <v>2158</v>
      </c>
      <c r="E218" s="21" t="s">
        <v>13928</v>
      </c>
      <c r="F218" s="21" t="s">
        <v>13929</v>
      </c>
      <c r="G218" s="21" t="s">
        <v>14202</v>
      </c>
    </row>
    <row r="219" spans="1:7" ht="32" customHeight="1">
      <c r="A219" s="19" t="s">
        <v>2425</v>
      </c>
      <c r="B219" s="20" t="s">
        <v>14311</v>
      </c>
      <c r="C219" s="21" t="s">
        <v>14312</v>
      </c>
      <c r="D219" s="21" t="s">
        <v>11277</v>
      </c>
      <c r="E219" s="21" t="s">
        <v>13930</v>
      </c>
      <c r="F219" s="21" t="s">
        <v>13931</v>
      </c>
      <c r="G219" s="21" t="s">
        <v>14202</v>
      </c>
    </row>
    <row r="220" spans="1:7" ht="32" customHeight="1">
      <c r="A220" s="19" t="s">
        <v>2425</v>
      </c>
      <c r="B220" s="20" t="s">
        <v>14311</v>
      </c>
      <c r="C220" s="21" t="s">
        <v>14312</v>
      </c>
      <c r="D220" s="21" t="s">
        <v>2355</v>
      </c>
      <c r="E220" s="21" t="s">
        <v>13932</v>
      </c>
      <c r="F220" s="21" t="s">
        <v>13933</v>
      </c>
      <c r="G220" s="21" t="s">
        <v>14202</v>
      </c>
    </row>
    <row r="221" spans="1:7" ht="32" customHeight="1">
      <c r="A221" s="19" t="s">
        <v>2425</v>
      </c>
      <c r="B221" s="20" t="s">
        <v>14311</v>
      </c>
      <c r="C221" s="21" t="s">
        <v>14312</v>
      </c>
      <c r="D221" s="21" t="s">
        <v>2298</v>
      </c>
      <c r="E221" s="21" t="s">
        <v>13934</v>
      </c>
      <c r="F221" s="21" t="s">
        <v>13935</v>
      </c>
      <c r="G221" s="21" t="s">
        <v>14202</v>
      </c>
    </row>
    <row r="222" spans="1:7" ht="32" customHeight="1">
      <c r="A222" s="19" t="s">
        <v>11175</v>
      </c>
      <c r="B222" s="20" t="s">
        <v>14313</v>
      </c>
      <c r="C222" s="21" t="s">
        <v>14314</v>
      </c>
      <c r="D222" s="21" t="s">
        <v>11277</v>
      </c>
      <c r="E222" s="21" t="s">
        <v>13930</v>
      </c>
      <c r="F222" s="21" t="s">
        <v>13931</v>
      </c>
      <c r="G222" s="21" t="s">
        <v>14202</v>
      </c>
    </row>
    <row r="223" spans="1:7" ht="32" customHeight="1">
      <c r="A223" s="19" t="s">
        <v>11175</v>
      </c>
      <c r="B223" s="20" t="s">
        <v>14313</v>
      </c>
      <c r="C223" s="21" t="s">
        <v>14314</v>
      </c>
      <c r="D223" s="21" t="s">
        <v>2355</v>
      </c>
      <c r="E223" s="21" t="s">
        <v>13932</v>
      </c>
      <c r="F223" s="21" t="s">
        <v>13933</v>
      </c>
      <c r="G223" s="21" t="s">
        <v>14202</v>
      </c>
    </row>
    <row r="224" spans="1:7" ht="32" customHeight="1">
      <c r="A224" s="19" t="s">
        <v>11175</v>
      </c>
      <c r="B224" s="20" t="s">
        <v>14313</v>
      </c>
      <c r="C224" s="21" t="s">
        <v>14314</v>
      </c>
      <c r="D224" s="21" t="s">
        <v>2298</v>
      </c>
      <c r="E224" s="21" t="s">
        <v>13934</v>
      </c>
      <c r="F224" s="21" t="s">
        <v>13935</v>
      </c>
      <c r="G224" s="21" t="s">
        <v>14202</v>
      </c>
    </row>
    <row r="225" spans="1:7" ht="32" customHeight="1">
      <c r="A225" s="19" t="s">
        <v>2706</v>
      </c>
      <c r="B225" s="20" t="s">
        <v>14295</v>
      </c>
      <c r="C225" s="21" t="s">
        <v>14296</v>
      </c>
      <c r="D225" s="21" t="s">
        <v>11277</v>
      </c>
      <c r="E225" s="21" t="s">
        <v>13930</v>
      </c>
      <c r="F225" s="21" t="s">
        <v>13931</v>
      </c>
      <c r="G225" s="21" t="s">
        <v>14202</v>
      </c>
    </row>
    <row r="226" spans="1:7" ht="32" customHeight="1">
      <c r="A226" s="19" t="s">
        <v>2706</v>
      </c>
      <c r="B226" s="20" t="s">
        <v>14295</v>
      </c>
      <c r="C226" s="21" t="s">
        <v>14296</v>
      </c>
      <c r="D226" s="21" t="s">
        <v>2355</v>
      </c>
      <c r="E226" s="21" t="s">
        <v>13932</v>
      </c>
      <c r="F226" s="21" t="s">
        <v>13933</v>
      </c>
      <c r="G226" s="21" t="s">
        <v>14202</v>
      </c>
    </row>
    <row r="227" spans="1:7" ht="32" customHeight="1">
      <c r="A227" s="19" t="s">
        <v>2706</v>
      </c>
      <c r="B227" s="20" t="s">
        <v>14295</v>
      </c>
      <c r="C227" s="21" t="s">
        <v>14296</v>
      </c>
      <c r="D227" s="21" t="s">
        <v>2298</v>
      </c>
      <c r="E227" s="21" t="s">
        <v>13934</v>
      </c>
      <c r="F227" s="21" t="s">
        <v>13935</v>
      </c>
      <c r="G227" s="21" t="s">
        <v>14202</v>
      </c>
    </row>
    <row r="228" spans="1:7" ht="20" customHeight="1">
      <c r="A228" s="27">
        <v>100</v>
      </c>
      <c r="B228" s="20" t="s">
        <v>14315</v>
      </c>
      <c r="C228" s="21" t="s">
        <v>14316</v>
      </c>
      <c r="D228" s="21" t="s">
        <v>11277</v>
      </c>
      <c r="E228" s="21" t="s">
        <v>13930</v>
      </c>
      <c r="F228" s="21" t="s">
        <v>13931</v>
      </c>
      <c r="G228" s="21" t="s">
        <v>14202</v>
      </c>
    </row>
    <row r="229" spans="1:7" ht="20" customHeight="1">
      <c r="A229" s="27">
        <v>100</v>
      </c>
      <c r="B229" s="20" t="s">
        <v>14315</v>
      </c>
      <c r="C229" s="21" t="s">
        <v>14316</v>
      </c>
      <c r="D229" s="21" t="s">
        <v>2355</v>
      </c>
      <c r="E229" s="21" t="s">
        <v>13932</v>
      </c>
      <c r="F229" s="21" t="s">
        <v>13933</v>
      </c>
      <c r="G229" s="21" t="s">
        <v>14202</v>
      </c>
    </row>
    <row r="230" spans="1:7" ht="20" customHeight="1">
      <c r="A230" s="27">
        <v>100</v>
      </c>
      <c r="B230" s="20" t="s">
        <v>14315</v>
      </c>
      <c r="C230" s="21" t="s">
        <v>14316</v>
      </c>
      <c r="D230" s="21" t="s">
        <v>2298</v>
      </c>
      <c r="E230" s="21" t="s">
        <v>13934</v>
      </c>
      <c r="F230" s="21" t="s">
        <v>13935</v>
      </c>
      <c r="G230" s="21" t="s">
        <v>14202</v>
      </c>
    </row>
    <row r="231" spans="1:7" ht="32" customHeight="1">
      <c r="A231" s="19" t="s">
        <v>2563</v>
      </c>
      <c r="B231" s="20" t="s">
        <v>14317</v>
      </c>
      <c r="C231" s="21" t="s">
        <v>14318</v>
      </c>
      <c r="D231" s="21" t="s">
        <v>245</v>
      </c>
      <c r="E231" s="21" t="s">
        <v>246</v>
      </c>
      <c r="F231" s="21" t="s">
        <v>247</v>
      </c>
      <c r="G231" s="21" t="s">
        <v>14202</v>
      </c>
    </row>
    <row r="232" spans="1:7" ht="32" customHeight="1">
      <c r="A232" s="19" t="s">
        <v>2563</v>
      </c>
      <c r="B232" s="20" t="s">
        <v>14317</v>
      </c>
      <c r="C232" s="21" t="s">
        <v>14318</v>
      </c>
      <c r="D232" s="21" t="s">
        <v>2492</v>
      </c>
      <c r="E232" s="21" t="s">
        <v>13936</v>
      </c>
      <c r="F232" s="21" t="s">
        <v>13937</v>
      </c>
      <c r="G232" s="21" t="s">
        <v>14202</v>
      </c>
    </row>
    <row r="233" spans="1:7" ht="32" customHeight="1">
      <c r="A233" s="19" t="s">
        <v>2563</v>
      </c>
      <c r="B233" s="20" t="s">
        <v>14317</v>
      </c>
      <c r="C233" s="21" t="s">
        <v>14318</v>
      </c>
      <c r="D233" s="21" t="s">
        <v>251</v>
      </c>
      <c r="E233" s="21" t="s">
        <v>252</v>
      </c>
      <c r="F233" s="21" t="s">
        <v>253</v>
      </c>
      <c r="G233" s="21" t="s">
        <v>14202</v>
      </c>
    </row>
    <row r="234" spans="1:7" ht="32" customHeight="1">
      <c r="A234" s="19" t="s">
        <v>11055</v>
      </c>
      <c r="B234" s="20" t="s">
        <v>14319</v>
      </c>
      <c r="C234" s="21" t="s">
        <v>14320</v>
      </c>
      <c r="D234" s="21" t="s">
        <v>245</v>
      </c>
      <c r="E234" s="21" t="s">
        <v>246</v>
      </c>
      <c r="F234" s="21" t="s">
        <v>247</v>
      </c>
      <c r="G234" s="21" t="s">
        <v>14202</v>
      </c>
    </row>
    <row r="235" spans="1:7" ht="32" customHeight="1">
      <c r="A235" s="19" t="s">
        <v>11055</v>
      </c>
      <c r="B235" s="20" t="s">
        <v>14319</v>
      </c>
      <c r="C235" s="21" t="s">
        <v>14320</v>
      </c>
      <c r="D235" s="21" t="s">
        <v>2492</v>
      </c>
      <c r="E235" s="21" t="s">
        <v>13936</v>
      </c>
      <c r="F235" s="21" t="s">
        <v>13937</v>
      </c>
      <c r="G235" s="21" t="s">
        <v>14202</v>
      </c>
    </row>
    <row r="236" spans="1:7" ht="32" customHeight="1">
      <c r="A236" s="19" t="s">
        <v>11055</v>
      </c>
      <c r="B236" s="20" t="s">
        <v>14319</v>
      </c>
      <c r="C236" s="21" t="s">
        <v>14320</v>
      </c>
      <c r="D236" s="21" t="s">
        <v>251</v>
      </c>
      <c r="E236" s="21" t="s">
        <v>252</v>
      </c>
      <c r="F236" s="21" t="s">
        <v>253</v>
      </c>
      <c r="G236" s="21" t="s">
        <v>14202</v>
      </c>
    </row>
    <row r="237" spans="1:7" ht="20" customHeight="1">
      <c r="A237" s="19" t="s">
        <v>2626</v>
      </c>
      <c r="B237" s="20" t="s">
        <v>14321</v>
      </c>
      <c r="C237" s="21" t="s">
        <v>14322</v>
      </c>
      <c r="D237" s="21" t="s">
        <v>245</v>
      </c>
      <c r="E237" s="21" t="s">
        <v>246</v>
      </c>
      <c r="F237" s="21" t="s">
        <v>247</v>
      </c>
      <c r="G237" s="21" t="s">
        <v>14202</v>
      </c>
    </row>
    <row r="238" spans="1:7" ht="20" customHeight="1">
      <c r="A238" s="19" t="s">
        <v>2626</v>
      </c>
      <c r="B238" s="20" t="s">
        <v>14321</v>
      </c>
      <c r="C238" s="21" t="s">
        <v>14322</v>
      </c>
      <c r="D238" s="21" t="s">
        <v>2492</v>
      </c>
      <c r="E238" s="21" t="s">
        <v>13936</v>
      </c>
      <c r="F238" s="21" t="s">
        <v>13937</v>
      </c>
      <c r="G238" s="21" t="s">
        <v>14202</v>
      </c>
    </row>
    <row r="239" spans="1:7" ht="20" customHeight="1">
      <c r="A239" s="19" t="s">
        <v>2626</v>
      </c>
      <c r="B239" s="20" t="s">
        <v>14321</v>
      </c>
      <c r="C239" s="21" t="s">
        <v>14322</v>
      </c>
      <c r="D239" s="21" t="s">
        <v>251</v>
      </c>
      <c r="E239" s="21" t="s">
        <v>252</v>
      </c>
      <c r="F239" s="21" t="s">
        <v>253</v>
      </c>
      <c r="G239" s="21" t="s">
        <v>14202</v>
      </c>
    </row>
    <row r="240" spans="1:7" ht="32" customHeight="1">
      <c r="A240" s="19" t="s">
        <v>2706</v>
      </c>
      <c r="B240" s="20" t="s">
        <v>14295</v>
      </c>
      <c r="C240" s="21" t="s">
        <v>14296</v>
      </c>
      <c r="D240" s="21" t="s">
        <v>245</v>
      </c>
      <c r="E240" s="21" t="s">
        <v>246</v>
      </c>
      <c r="F240" s="21" t="s">
        <v>247</v>
      </c>
      <c r="G240" s="21" t="s">
        <v>14202</v>
      </c>
    </row>
    <row r="241" spans="1:7" ht="32" customHeight="1">
      <c r="A241" s="19" t="s">
        <v>2706</v>
      </c>
      <c r="B241" s="20" t="s">
        <v>14295</v>
      </c>
      <c r="C241" s="21" t="s">
        <v>14296</v>
      </c>
      <c r="D241" s="21" t="s">
        <v>2492</v>
      </c>
      <c r="E241" s="21" t="s">
        <v>13936</v>
      </c>
      <c r="F241" s="21" t="s">
        <v>13937</v>
      </c>
      <c r="G241" s="21" t="s">
        <v>14202</v>
      </c>
    </row>
    <row r="242" spans="1:7" ht="32" customHeight="1">
      <c r="A242" s="19" t="s">
        <v>2706</v>
      </c>
      <c r="B242" s="20" t="s">
        <v>14295</v>
      </c>
      <c r="C242" s="21" t="s">
        <v>14296</v>
      </c>
      <c r="D242" s="21" t="s">
        <v>251</v>
      </c>
      <c r="E242" s="21" t="s">
        <v>252</v>
      </c>
      <c r="F242" s="21" t="s">
        <v>253</v>
      </c>
      <c r="G242" s="21" t="s">
        <v>14202</v>
      </c>
    </row>
    <row r="243" spans="1:7" ht="32" customHeight="1">
      <c r="A243" s="19" t="s">
        <v>10782</v>
      </c>
      <c r="B243" s="20" t="s">
        <v>14323</v>
      </c>
      <c r="C243" s="21" t="s">
        <v>14324</v>
      </c>
      <c r="D243" s="21" t="s">
        <v>2547</v>
      </c>
      <c r="E243" s="21" t="s">
        <v>13938</v>
      </c>
      <c r="F243" s="21" t="s">
        <v>13939</v>
      </c>
      <c r="G243" s="21" t="s">
        <v>14202</v>
      </c>
    </row>
    <row r="244" spans="1:7" ht="32" customHeight="1">
      <c r="A244" s="19" t="s">
        <v>10782</v>
      </c>
      <c r="B244" s="20" t="s">
        <v>14323</v>
      </c>
      <c r="C244" s="21" t="s">
        <v>14324</v>
      </c>
      <c r="D244" s="21" t="s">
        <v>144</v>
      </c>
      <c r="E244" s="21" t="s">
        <v>145</v>
      </c>
      <c r="F244" s="21" t="s">
        <v>146</v>
      </c>
      <c r="G244" s="21" t="s">
        <v>14202</v>
      </c>
    </row>
    <row r="245" spans="1:7" ht="32" customHeight="1">
      <c r="A245" s="19" t="s">
        <v>10782</v>
      </c>
      <c r="B245" s="20" t="s">
        <v>14323</v>
      </c>
      <c r="C245" s="21" t="s">
        <v>14324</v>
      </c>
      <c r="D245" s="21" t="s">
        <v>150</v>
      </c>
      <c r="E245" s="21" t="s">
        <v>151</v>
      </c>
      <c r="F245" s="21" t="s">
        <v>152</v>
      </c>
      <c r="G245" s="21" t="s">
        <v>14202</v>
      </c>
    </row>
    <row r="246" spans="1:7" ht="20" customHeight="1">
      <c r="A246" s="27">
        <v>100</v>
      </c>
      <c r="B246" s="20" t="s">
        <v>14325</v>
      </c>
      <c r="C246" s="21" t="s">
        <v>14326</v>
      </c>
      <c r="D246" s="21" t="s">
        <v>2547</v>
      </c>
      <c r="E246" s="21" t="s">
        <v>13938</v>
      </c>
      <c r="F246" s="21" t="s">
        <v>13939</v>
      </c>
      <c r="G246" s="21" t="s">
        <v>14202</v>
      </c>
    </row>
    <row r="247" spans="1:7" ht="20" customHeight="1">
      <c r="A247" s="27">
        <v>100</v>
      </c>
      <c r="B247" s="20" t="s">
        <v>14325</v>
      </c>
      <c r="C247" s="21" t="s">
        <v>14326</v>
      </c>
      <c r="D247" s="21" t="s">
        <v>144</v>
      </c>
      <c r="E247" s="21" t="s">
        <v>145</v>
      </c>
      <c r="F247" s="21" t="s">
        <v>146</v>
      </c>
      <c r="G247" s="21" t="s">
        <v>14202</v>
      </c>
    </row>
    <row r="248" spans="1:7" ht="20" customHeight="1">
      <c r="A248" s="27">
        <v>100</v>
      </c>
      <c r="B248" s="20" t="s">
        <v>14325</v>
      </c>
      <c r="C248" s="21" t="s">
        <v>14326</v>
      </c>
      <c r="D248" s="21" t="s">
        <v>150</v>
      </c>
      <c r="E248" s="21" t="s">
        <v>151</v>
      </c>
      <c r="F248" s="21" t="s">
        <v>152</v>
      </c>
      <c r="G248" s="21" t="s">
        <v>14202</v>
      </c>
    </row>
    <row r="249" spans="1:7" ht="32" customHeight="1">
      <c r="A249" s="19" t="s">
        <v>2763</v>
      </c>
      <c r="B249" s="20" t="s">
        <v>14327</v>
      </c>
      <c r="C249" s="21" t="s">
        <v>14328</v>
      </c>
      <c r="D249" s="21" t="s">
        <v>2547</v>
      </c>
      <c r="E249" s="21" t="s">
        <v>13938</v>
      </c>
      <c r="F249" s="21" t="s">
        <v>13939</v>
      </c>
      <c r="G249" s="21" t="s">
        <v>14202</v>
      </c>
    </row>
    <row r="250" spans="1:7" ht="32" customHeight="1">
      <c r="A250" s="19" t="s">
        <v>2763</v>
      </c>
      <c r="B250" s="20" t="s">
        <v>14327</v>
      </c>
      <c r="C250" s="21" t="s">
        <v>14328</v>
      </c>
      <c r="D250" s="21" t="s">
        <v>144</v>
      </c>
      <c r="E250" s="21" t="s">
        <v>145</v>
      </c>
      <c r="F250" s="21" t="s">
        <v>146</v>
      </c>
      <c r="G250" s="21" t="s">
        <v>14202</v>
      </c>
    </row>
    <row r="251" spans="1:7" ht="32" customHeight="1">
      <c r="A251" s="19" t="s">
        <v>2763</v>
      </c>
      <c r="B251" s="20" t="s">
        <v>14327</v>
      </c>
      <c r="C251" s="21" t="s">
        <v>14328</v>
      </c>
      <c r="D251" s="21" t="s">
        <v>150</v>
      </c>
      <c r="E251" s="21" t="s">
        <v>151</v>
      </c>
      <c r="F251" s="21" t="s">
        <v>152</v>
      </c>
      <c r="G251" s="21" t="s">
        <v>14202</v>
      </c>
    </row>
    <row r="252" spans="1:7" ht="32" customHeight="1">
      <c r="A252" s="19" t="s">
        <v>11055</v>
      </c>
      <c r="B252" s="20" t="s">
        <v>14319</v>
      </c>
      <c r="C252" s="21" t="s">
        <v>14320</v>
      </c>
      <c r="D252" s="21" t="s">
        <v>2547</v>
      </c>
      <c r="E252" s="21" t="s">
        <v>13938</v>
      </c>
      <c r="F252" s="21" t="s">
        <v>13939</v>
      </c>
      <c r="G252" s="21" t="s">
        <v>14202</v>
      </c>
    </row>
    <row r="253" spans="1:7" ht="32" customHeight="1">
      <c r="A253" s="19" t="s">
        <v>11055</v>
      </c>
      <c r="B253" s="20" t="s">
        <v>14319</v>
      </c>
      <c r="C253" s="21" t="s">
        <v>14320</v>
      </c>
      <c r="D253" s="21" t="s">
        <v>144</v>
      </c>
      <c r="E253" s="21" t="s">
        <v>145</v>
      </c>
      <c r="F253" s="21" t="s">
        <v>146</v>
      </c>
      <c r="G253" s="21" t="s">
        <v>14202</v>
      </c>
    </row>
    <row r="254" spans="1:7" ht="32" customHeight="1">
      <c r="A254" s="19" t="s">
        <v>11055</v>
      </c>
      <c r="B254" s="20" t="s">
        <v>14319</v>
      </c>
      <c r="C254" s="21" t="s">
        <v>14320</v>
      </c>
      <c r="D254" s="21" t="s">
        <v>150</v>
      </c>
      <c r="E254" s="21" t="s">
        <v>151</v>
      </c>
      <c r="F254" s="21" t="s">
        <v>152</v>
      </c>
      <c r="G254" s="21" t="s">
        <v>14202</v>
      </c>
    </row>
    <row r="255" spans="1:7" ht="32" customHeight="1">
      <c r="A255" s="19" t="s">
        <v>2963</v>
      </c>
      <c r="B255" s="20" t="s">
        <v>14329</v>
      </c>
      <c r="C255" s="21" t="s">
        <v>14330</v>
      </c>
      <c r="D255" s="21" t="s">
        <v>2830</v>
      </c>
      <c r="E255" s="21" t="s">
        <v>13942</v>
      </c>
      <c r="F255" s="21" t="s">
        <v>13943</v>
      </c>
      <c r="G255" s="21" t="s">
        <v>14202</v>
      </c>
    </row>
    <row r="256" spans="1:7" ht="32" customHeight="1">
      <c r="A256" s="19" t="s">
        <v>2963</v>
      </c>
      <c r="B256" s="20" t="s">
        <v>14329</v>
      </c>
      <c r="C256" s="21" t="s">
        <v>14330</v>
      </c>
      <c r="D256" s="21" t="s">
        <v>2759</v>
      </c>
      <c r="E256" s="21" t="s">
        <v>13946</v>
      </c>
      <c r="F256" s="21" t="s">
        <v>13947</v>
      </c>
      <c r="G256" s="21" t="s">
        <v>14202</v>
      </c>
    </row>
    <row r="257" spans="1:7" ht="32" customHeight="1">
      <c r="A257" s="19" t="s">
        <v>2963</v>
      </c>
      <c r="B257" s="20" t="s">
        <v>14329</v>
      </c>
      <c r="C257" s="21" t="s">
        <v>14330</v>
      </c>
      <c r="D257" s="21" t="s">
        <v>11051</v>
      </c>
      <c r="E257" s="21" t="s">
        <v>13948</v>
      </c>
      <c r="F257" s="21" t="s">
        <v>13949</v>
      </c>
      <c r="G257" s="21" t="s">
        <v>14202</v>
      </c>
    </row>
    <row r="258" spans="1:7" ht="32" customHeight="1">
      <c r="A258" s="19" t="s">
        <v>10953</v>
      </c>
      <c r="B258" s="20" t="s">
        <v>14331</v>
      </c>
      <c r="C258" s="21" t="s">
        <v>14332</v>
      </c>
      <c r="D258" s="21" t="s">
        <v>2830</v>
      </c>
      <c r="E258" s="21" t="s">
        <v>13942</v>
      </c>
      <c r="F258" s="21" t="s">
        <v>13943</v>
      </c>
      <c r="G258" s="21" t="s">
        <v>14202</v>
      </c>
    </row>
    <row r="259" spans="1:7" ht="32" customHeight="1">
      <c r="A259" s="19" t="s">
        <v>10953</v>
      </c>
      <c r="B259" s="20" t="s">
        <v>14331</v>
      </c>
      <c r="C259" s="21" t="s">
        <v>14332</v>
      </c>
      <c r="D259" s="21" t="s">
        <v>2759</v>
      </c>
      <c r="E259" s="21" t="s">
        <v>13946</v>
      </c>
      <c r="F259" s="21" t="s">
        <v>13947</v>
      </c>
      <c r="G259" s="21" t="s">
        <v>14202</v>
      </c>
    </row>
    <row r="260" spans="1:7" ht="32" customHeight="1">
      <c r="A260" s="19" t="s">
        <v>10953</v>
      </c>
      <c r="B260" s="20" t="s">
        <v>14331</v>
      </c>
      <c r="C260" s="21" t="s">
        <v>14332</v>
      </c>
      <c r="D260" s="21" t="s">
        <v>11051</v>
      </c>
      <c r="E260" s="21" t="s">
        <v>13948</v>
      </c>
      <c r="F260" s="21" t="s">
        <v>13949</v>
      </c>
      <c r="G260" s="21" t="s">
        <v>14202</v>
      </c>
    </row>
    <row r="261" spans="1:7" ht="32" customHeight="1">
      <c r="A261" s="19" t="s">
        <v>2901</v>
      </c>
      <c r="B261" s="20" t="s">
        <v>14333</v>
      </c>
      <c r="C261" s="21" t="s">
        <v>14334</v>
      </c>
      <c r="D261" s="21" t="s">
        <v>2830</v>
      </c>
      <c r="E261" s="21" t="s">
        <v>13942</v>
      </c>
      <c r="F261" s="21" t="s">
        <v>13943</v>
      </c>
      <c r="G261" s="21" t="s">
        <v>14202</v>
      </c>
    </row>
    <row r="262" spans="1:7" ht="32" customHeight="1">
      <c r="A262" s="19" t="s">
        <v>2901</v>
      </c>
      <c r="B262" s="20" t="s">
        <v>14333</v>
      </c>
      <c r="C262" s="21" t="s">
        <v>14334</v>
      </c>
      <c r="D262" s="21" t="s">
        <v>2759</v>
      </c>
      <c r="E262" s="21" t="s">
        <v>13946</v>
      </c>
      <c r="F262" s="21" t="s">
        <v>13947</v>
      </c>
      <c r="G262" s="21" t="s">
        <v>14202</v>
      </c>
    </row>
    <row r="263" spans="1:7" ht="32" customHeight="1">
      <c r="A263" s="19" t="s">
        <v>2901</v>
      </c>
      <c r="B263" s="20" t="s">
        <v>14333</v>
      </c>
      <c r="C263" s="21" t="s">
        <v>14334</v>
      </c>
      <c r="D263" s="21" t="s">
        <v>11051</v>
      </c>
      <c r="E263" s="21" t="s">
        <v>13948</v>
      </c>
      <c r="F263" s="21" t="s">
        <v>13949</v>
      </c>
      <c r="G263" s="21" t="s">
        <v>14202</v>
      </c>
    </row>
    <row r="264" spans="1:7" ht="32" customHeight="1">
      <c r="A264" s="19" t="s">
        <v>10782</v>
      </c>
      <c r="B264" s="20" t="s">
        <v>14323</v>
      </c>
      <c r="C264" s="21" t="s">
        <v>14324</v>
      </c>
      <c r="D264" s="21" t="s">
        <v>2830</v>
      </c>
      <c r="E264" s="21" t="s">
        <v>13942</v>
      </c>
      <c r="F264" s="21" t="s">
        <v>13943</v>
      </c>
      <c r="G264" s="21" t="s">
        <v>14202</v>
      </c>
    </row>
    <row r="265" spans="1:7" ht="32" customHeight="1">
      <c r="A265" s="19" t="s">
        <v>10782</v>
      </c>
      <c r="B265" s="20" t="s">
        <v>14323</v>
      </c>
      <c r="C265" s="21" t="s">
        <v>14324</v>
      </c>
      <c r="D265" s="21" t="s">
        <v>2759</v>
      </c>
      <c r="E265" s="21" t="s">
        <v>13946</v>
      </c>
      <c r="F265" s="21" t="s">
        <v>13947</v>
      </c>
      <c r="G265" s="21" t="s">
        <v>14202</v>
      </c>
    </row>
    <row r="266" spans="1:7" ht="32" customHeight="1">
      <c r="A266" s="19" t="s">
        <v>10782</v>
      </c>
      <c r="B266" s="20" t="s">
        <v>14323</v>
      </c>
      <c r="C266" s="21" t="s">
        <v>14324</v>
      </c>
      <c r="D266" s="21" t="s">
        <v>11051</v>
      </c>
      <c r="E266" s="21" t="s">
        <v>13948</v>
      </c>
      <c r="F266" s="21" t="s">
        <v>13949</v>
      </c>
      <c r="G266" s="21" t="s">
        <v>14202</v>
      </c>
    </row>
    <row r="267" spans="1:7" ht="32" customHeight="1">
      <c r="A267" s="19" t="s">
        <v>10782</v>
      </c>
      <c r="B267" s="20" t="s">
        <v>14323</v>
      </c>
      <c r="C267" s="21" t="s">
        <v>14324</v>
      </c>
      <c r="D267" s="21" t="s">
        <v>2893</v>
      </c>
      <c r="E267" s="21" t="s">
        <v>13950</v>
      </c>
      <c r="F267" s="21" t="s">
        <v>13951</v>
      </c>
      <c r="G267" s="21" t="s">
        <v>14202</v>
      </c>
    </row>
    <row r="268" spans="1:7" ht="32" customHeight="1">
      <c r="A268" s="19" t="s">
        <v>10782</v>
      </c>
      <c r="B268" s="20" t="s">
        <v>14323</v>
      </c>
      <c r="C268" s="21" t="s">
        <v>14324</v>
      </c>
      <c r="D268" s="21" t="s">
        <v>2957</v>
      </c>
      <c r="E268" s="21" t="s">
        <v>13952</v>
      </c>
      <c r="F268" s="21" t="s">
        <v>13953</v>
      </c>
      <c r="G268" s="21" t="s">
        <v>14202</v>
      </c>
    </row>
    <row r="269" spans="1:7" ht="32" customHeight="1">
      <c r="A269" s="19" t="s">
        <v>10782</v>
      </c>
      <c r="B269" s="20" t="s">
        <v>14323</v>
      </c>
      <c r="C269" s="21" t="s">
        <v>14324</v>
      </c>
      <c r="D269" s="21" t="s">
        <v>10943</v>
      </c>
      <c r="E269" s="21" t="s">
        <v>13954</v>
      </c>
      <c r="F269" s="21" t="s">
        <v>13955</v>
      </c>
      <c r="G269" s="21" t="s">
        <v>14202</v>
      </c>
    </row>
    <row r="270" spans="1:7" ht="32" customHeight="1">
      <c r="A270" s="19" t="s">
        <v>3178</v>
      </c>
      <c r="B270" s="20" t="s">
        <v>14335</v>
      </c>
      <c r="C270" s="21" t="s">
        <v>14336</v>
      </c>
      <c r="D270" s="21" t="s">
        <v>2893</v>
      </c>
      <c r="E270" s="21" t="s">
        <v>13950</v>
      </c>
      <c r="F270" s="21" t="s">
        <v>13951</v>
      </c>
      <c r="G270" s="21" t="s">
        <v>14202</v>
      </c>
    </row>
    <row r="271" spans="1:7" ht="32" customHeight="1">
      <c r="A271" s="19" t="s">
        <v>3178</v>
      </c>
      <c r="B271" s="20" t="s">
        <v>14335</v>
      </c>
      <c r="C271" s="21" t="s">
        <v>14336</v>
      </c>
      <c r="D271" s="21" t="s">
        <v>2957</v>
      </c>
      <c r="E271" s="21" t="s">
        <v>13952</v>
      </c>
      <c r="F271" s="21" t="s">
        <v>13953</v>
      </c>
      <c r="G271" s="21" t="s">
        <v>14202</v>
      </c>
    </row>
    <row r="272" spans="1:7" ht="32" customHeight="1">
      <c r="A272" s="19" t="s">
        <v>3178</v>
      </c>
      <c r="B272" s="20" t="s">
        <v>14335</v>
      </c>
      <c r="C272" s="21" t="s">
        <v>14336</v>
      </c>
      <c r="D272" s="21" t="s">
        <v>10943</v>
      </c>
      <c r="E272" s="21" t="s">
        <v>13954</v>
      </c>
      <c r="F272" s="21" t="s">
        <v>13955</v>
      </c>
      <c r="G272" s="21" t="s">
        <v>14202</v>
      </c>
    </row>
    <row r="273" spans="1:7" ht="32" customHeight="1">
      <c r="A273" s="19" t="s">
        <v>10848</v>
      </c>
      <c r="B273" s="20" t="s">
        <v>14337</v>
      </c>
      <c r="C273" s="21" t="s">
        <v>14338</v>
      </c>
      <c r="D273" s="21" t="s">
        <v>2893</v>
      </c>
      <c r="E273" s="21" t="s">
        <v>13950</v>
      </c>
      <c r="F273" s="21" t="s">
        <v>13951</v>
      </c>
      <c r="G273" s="21" t="s">
        <v>14202</v>
      </c>
    </row>
    <row r="274" spans="1:7" ht="32" customHeight="1">
      <c r="A274" s="19" t="s">
        <v>10848</v>
      </c>
      <c r="B274" s="20" t="s">
        <v>14337</v>
      </c>
      <c r="C274" s="21" t="s">
        <v>14338</v>
      </c>
      <c r="D274" s="21" t="s">
        <v>2957</v>
      </c>
      <c r="E274" s="21" t="s">
        <v>13952</v>
      </c>
      <c r="F274" s="21" t="s">
        <v>13953</v>
      </c>
      <c r="G274" s="21" t="s">
        <v>14202</v>
      </c>
    </row>
    <row r="275" spans="1:7" ht="32" customHeight="1">
      <c r="A275" s="19" t="s">
        <v>10848</v>
      </c>
      <c r="B275" s="20" t="s">
        <v>14337</v>
      </c>
      <c r="C275" s="21" t="s">
        <v>14338</v>
      </c>
      <c r="D275" s="21" t="s">
        <v>10943</v>
      </c>
      <c r="E275" s="21" t="s">
        <v>13954</v>
      </c>
      <c r="F275" s="21" t="s">
        <v>13955</v>
      </c>
      <c r="G275" s="21" t="s">
        <v>14202</v>
      </c>
    </row>
    <row r="276" spans="1:7" ht="20" customHeight="1">
      <c r="A276" s="27">
        <v>100</v>
      </c>
      <c r="B276" s="20" t="s">
        <v>14339</v>
      </c>
      <c r="C276" s="21" t="s">
        <v>14340</v>
      </c>
      <c r="D276" s="21" t="s">
        <v>2893</v>
      </c>
      <c r="E276" s="21" t="s">
        <v>13950</v>
      </c>
      <c r="F276" s="21" t="s">
        <v>13951</v>
      </c>
      <c r="G276" s="21" t="s">
        <v>14202</v>
      </c>
    </row>
    <row r="277" spans="1:7" ht="20" customHeight="1">
      <c r="A277" s="27">
        <v>100</v>
      </c>
      <c r="B277" s="20" t="s">
        <v>14339</v>
      </c>
      <c r="C277" s="21" t="s">
        <v>14340</v>
      </c>
      <c r="D277" s="21" t="s">
        <v>2957</v>
      </c>
      <c r="E277" s="21" t="s">
        <v>13952</v>
      </c>
      <c r="F277" s="21" t="s">
        <v>13953</v>
      </c>
      <c r="G277" s="21" t="s">
        <v>14202</v>
      </c>
    </row>
    <row r="278" spans="1:7" ht="20" customHeight="1">
      <c r="A278" s="27">
        <v>100</v>
      </c>
      <c r="B278" s="20" t="s">
        <v>14339</v>
      </c>
      <c r="C278" s="21" t="s">
        <v>14340</v>
      </c>
      <c r="D278" s="21" t="s">
        <v>10943</v>
      </c>
      <c r="E278" s="21" t="s">
        <v>13954</v>
      </c>
      <c r="F278" s="21" t="s">
        <v>13955</v>
      </c>
      <c r="G278" s="21" t="s">
        <v>14202</v>
      </c>
    </row>
    <row r="279" spans="1:7" ht="32" customHeight="1">
      <c r="A279" s="19" t="s">
        <v>3116</v>
      </c>
      <c r="B279" s="20" t="s">
        <v>14341</v>
      </c>
      <c r="C279" s="21" t="s">
        <v>14342</v>
      </c>
      <c r="D279" s="21" t="s">
        <v>170</v>
      </c>
      <c r="E279" s="21" t="s">
        <v>171</v>
      </c>
      <c r="F279" s="21" t="s">
        <v>172</v>
      </c>
      <c r="G279" s="21" t="s">
        <v>14202</v>
      </c>
    </row>
    <row r="280" spans="1:7" ht="32" customHeight="1">
      <c r="A280" s="19" t="s">
        <v>3116</v>
      </c>
      <c r="B280" s="20" t="s">
        <v>14341</v>
      </c>
      <c r="C280" s="21" t="s">
        <v>14342</v>
      </c>
      <c r="D280" s="21" t="s">
        <v>10910</v>
      </c>
      <c r="E280" s="21" t="s">
        <v>13958</v>
      </c>
      <c r="F280" s="21" t="s">
        <v>13959</v>
      </c>
      <c r="G280" s="21" t="s">
        <v>14202</v>
      </c>
    </row>
    <row r="281" spans="1:7" ht="32" customHeight="1">
      <c r="A281" s="19" t="s">
        <v>3116</v>
      </c>
      <c r="B281" s="20" t="s">
        <v>14341</v>
      </c>
      <c r="C281" s="21" t="s">
        <v>14342</v>
      </c>
      <c r="D281" s="21" t="s">
        <v>177</v>
      </c>
      <c r="E281" s="21" t="s">
        <v>178</v>
      </c>
      <c r="F281" s="21" t="s">
        <v>179</v>
      </c>
      <c r="G281" s="21" t="s">
        <v>14202</v>
      </c>
    </row>
    <row r="282" spans="1:7" ht="20" customHeight="1">
      <c r="A282" s="27">
        <v>100</v>
      </c>
      <c r="B282" s="20" t="s">
        <v>14343</v>
      </c>
      <c r="C282" s="21" t="s">
        <v>14344</v>
      </c>
      <c r="D282" s="21" t="s">
        <v>170</v>
      </c>
      <c r="E282" s="21" t="s">
        <v>171</v>
      </c>
      <c r="F282" s="21" t="s">
        <v>172</v>
      </c>
      <c r="G282" s="21" t="s">
        <v>14202</v>
      </c>
    </row>
    <row r="283" spans="1:7" ht="20" customHeight="1">
      <c r="A283" s="27">
        <v>100</v>
      </c>
      <c r="B283" s="20" t="s">
        <v>14343</v>
      </c>
      <c r="C283" s="21" t="s">
        <v>14344</v>
      </c>
      <c r="D283" s="21" t="s">
        <v>10910</v>
      </c>
      <c r="E283" s="21" t="s">
        <v>13958</v>
      </c>
      <c r="F283" s="21" t="s">
        <v>13959</v>
      </c>
      <c r="G283" s="21" t="s">
        <v>14202</v>
      </c>
    </row>
    <row r="284" spans="1:7" ht="20" customHeight="1">
      <c r="A284" s="27">
        <v>100</v>
      </c>
      <c r="B284" s="20" t="s">
        <v>14343</v>
      </c>
      <c r="C284" s="21" t="s">
        <v>14344</v>
      </c>
      <c r="D284" s="21" t="s">
        <v>177</v>
      </c>
      <c r="E284" s="21" t="s">
        <v>178</v>
      </c>
      <c r="F284" s="21" t="s">
        <v>179</v>
      </c>
      <c r="G284" s="21" t="s">
        <v>14202</v>
      </c>
    </row>
    <row r="285" spans="1:7" ht="32" customHeight="1">
      <c r="A285" s="19" t="s">
        <v>10698</v>
      </c>
      <c r="B285" s="20" t="s">
        <v>14345</v>
      </c>
      <c r="C285" s="21" t="s">
        <v>14346</v>
      </c>
      <c r="D285" s="21" t="s">
        <v>170</v>
      </c>
      <c r="E285" s="21" t="s">
        <v>171</v>
      </c>
      <c r="F285" s="21" t="s">
        <v>172</v>
      </c>
      <c r="G285" s="21" t="s">
        <v>14202</v>
      </c>
    </row>
    <row r="286" spans="1:7" ht="32" customHeight="1">
      <c r="A286" s="19" t="s">
        <v>10698</v>
      </c>
      <c r="B286" s="20" t="s">
        <v>14345</v>
      </c>
      <c r="C286" s="21" t="s">
        <v>14346</v>
      </c>
      <c r="D286" s="21" t="s">
        <v>10910</v>
      </c>
      <c r="E286" s="21" t="s">
        <v>13958</v>
      </c>
      <c r="F286" s="21" t="s">
        <v>13959</v>
      </c>
      <c r="G286" s="21" t="s">
        <v>14202</v>
      </c>
    </row>
    <row r="287" spans="1:7" ht="32" customHeight="1">
      <c r="A287" s="19" t="s">
        <v>10698</v>
      </c>
      <c r="B287" s="20" t="s">
        <v>14345</v>
      </c>
      <c r="C287" s="21" t="s">
        <v>14346</v>
      </c>
      <c r="D287" s="21" t="s">
        <v>177</v>
      </c>
      <c r="E287" s="21" t="s">
        <v>178</v>
      </c>
      <c r="F287" s="21" t="s">
        <v>179</v>
      </c>
      <c r="G287" s="21" t="s">
        <v>14202</v>
      </c>
    </row>
    <row r="288" spans="1:7" ht="32" customHeight="1">
      <c r="A288" s="19" t="s">
        <v>3178</v>
      </c>
      <c r="B288" s="20" t="s">
        <v>14335</v>
      </c>
      <c r="C288" s="21" t="s">
        <v>14336</v>
      </c>
      <c r="D288" s="21" t="s">
        <v>170</v>
      </c>
      <c r="E288" s="21" t="s">
        <v>171</v>
      </c>
      <c r="F288" s="21" t="s">
        <v>172</v>
      </c>
      <c r="G288" s="21" t="s">
        <v>14202</v>
      </c>
    </row>
    <row r="289" spans="1:7" ht="32" customHeight="1">
      <c r="A289" s="19" t="s">
        <v>3178</v>
      </c>
      <c r="B289" s="20" t="s">
        <v>14335</v>
      </c>
      <c r="C289" s="21" t="s">
        <v>14336</v>
      </c>
      <c r="D289" s="21" t="s">
        <v>10910</v>
      </c>
      <c r="E289" s="21" t="s">
        <v>13958</v>
      </c>
      <c r="F289" s="21" t="s">
        <v>13959</v>
      </c>
      <c r="G289" s="21" t="s">
        <v>14202</v>
      </c>
    </row>
    <row r="290" spans="1:7" ht="32" customHeight="1">
      <c r="A290" s="19" t="s">
        <v>3178</v>
      </c>
      <c r="B290" s="20" t="s">
        <v>14335</v>
      </c>
      <c r="C290" s="21" t="s">
        <v>14336</v>
      </c>
      <c r="D290" s="21" t="s">
        <v>177</v>
      </c>
      <c r="E290" s="21" t="s">
        <v>178</v>
      </c>
      <c r="F290" s="21" t="s">
        <v>179</v>
      </c>
      <c r="G290" s="21" t="s">
        <v>14202</v>
      </c>
    </row>
    <row r="291" spans="1:7" ht="32" customHeight="1">
      <c r="A291" s="19" t="s">
        <v>3302</v>
      </c>
      <c r="B291" s="20" t="s">
        <v>14347</v>
      </c>
      <c r="C291" s="21" t="s">
        <v>14348</v>
      </c>
      <c r="D291" s="21" t="s">
        <v>3231</v>
      </c>
      <c r="E291" s="21" t="s">
        <v>13960</v>
      </c>
      <c r="F291" s="21" t="s">
        <v>13961</v>
      </c>
      <c r="G291" s="21" t="s">
        <v>14202</v>
      </c>
    </row>
    <row r="292" spans="1:7" ht="32" customHeight="1">
      <c r="A292" s="19" t="s">
        <v>3302</v>
      </c>
      <c r="B292" s="20" t="s">
        <v>14347</v>
      </c>
      <c r="C292" s="21" t="s">
        <v>14348</v>
      </c>
      <c r="D292" s="21" t="s">
        <v>3112</v>
      </c>
      <c r="E292" s="21" t="s">
        <v>13964</v>
      </c>
      <c r="F292" s="21" t="s">
        <v>13965</v>
      </c>
      <c r="G292" s="21" t="s">
        <v>14202</v>
      </c>
    </row>
    <row r="293" spans="1:7" ht="32" customHeight="1">
      <c r="A293" s="19" t="s">
        <v>3302</v>
      </c>
      <c r="B293" s="20" t="s">
        <v>14347</v>
      </c>
      <c r="C293" s="21" t="s">
        <v>14348</v>
      </c>
      <c r="D293" s="21" t="s">
        <v>3176</v>
      </c>
      <c r="E293" s="21" t="s">
        <v>13966</v>
      </c>
      <c r="F293" s="21" t="s">
        <v>13967</v>
      </c>
      <c r="G293" s="21" t="s">
        <v>14202</v>
      </c>
    </row>
    <row r="294" spans="1:7" ht="20" customHeight="1">
      <c r="A294" s="27">
        <v>100</v>
      </c>
      <c r="B294" s="20" t="s">
        <v>14349</v>
      </c>
      <c r="C294" s="21" t="s">
        <v>14350</v>
      </c>
      <c r="D294" s="21" t="s">
        <v>3231</v>
      </c>
      <c r="E294" s="21" t="s">
        <v>13960</v>
      </c>
      <c r="F294" s="21" t="s">
        <v>13961</v>
      </c>
      <c r="G294" s="21" t="s">
        <v>14202</v>
      </c>
    </row>
    <row r="295" spans="1:7" ht="20" customHeight="1">
      <c r="A295" s="27">
        <v>100</v>
      </c>
      <c r="B295" s="20" t="s">
        <v>14349</v>
      </c>
      <c r="C295" s="21" t="s">
        <v>14350</v>
      </c>
      <c r="D295" s="21" t="s">
        <v>3112</v>
      </c>
      <c r="E295" s="21" t="s">
        <v>13964</v>
      </c>
      <c r="F295" s="21" t="s">
        <v>13965</v>
      </c>
      <c r="G295" s="21" t="s">
        <v>14202</v>
      </c>
    </row>
    <row r="296" spans="1:7" ht="20" customHeight="1">
      <c r="A296" s="27">
        <v>100</v>
      </c>
      <c r="B296" s="20" t="s">
        <v>14349</v>
      </c>
      <c r="C296" s="21" t="s">
        <v>14350</v>
      </c>
      <c r="D296" s="21" t="s">
        <v>3176</v>
      </c>
      <c r="E296" s="21" t="s">
        <v>13966</v>
      </c>
      <c r="F296" s="21" t="s">
        <v>13967</v>
      </c>
      <c r="G296" s="21" t="s">
        <v>14202</v>
      </c>
    </row>
    <row r="297" spans="1:7" ht="32" customHeight="1">
      <c r="A297" s="19" t="s">
        <v>10698</v>
      </c>
      <c r="B297" s="20" t="s">
        <v>14345</v>
      </c>
      <c r="C297" s="21" t="s">
        <v>14346</v>
      </c>
      <c r="D297" s="21" t="s">
        <v>3231</v>
      </c>
      <c r="E297" s="21" t="s">
        <v>13960</v>
      </c>
      <c r="F297" s="21" t="s">
        <v>13961</v>
      </c>
      <c r="G297" s="21" t="s">
        <v>14202</v>
      </c>
    </row>
    <row r="298" spans="1:7" ht="32" customHeight="1">
      <c r="A298" s="19" t="s">
        <v>10698</v>
      </c>
      <c r="B298" s="20" t="s">
        <v>14345</v>
      </c>
      <c r="C298" s="21" t="s">
        <v>14346</v>
      </c>
      <c r="D298" s="21" t="s">
        <v>3112</v>
      </c>
      <c r="E298" s="21" t="s">
        <v>13964</v>
      </c>
      <c r="F298" s="21" t="s">
        <v>13965</v>
      </c>
      <c r="G298" s="21" t="s">
        <v>14202</v>
      </c>
    </row>
    <row r="299" spans="1:7" ht="32" customHeight="1">
      <c r="A299" s="19" t="s">
        <v>10698</v>
      </c>
      <c r="B299" s="20" t="s">
        <v>14345</v>
      </c>
      <c r="C299" s="21" t="s">
        <v>14346</v>
      </c>
      <c r="D299" s="21" t="s">
        <v>3176</v>
      </c>
      <c r="E299" s="21" t="s">
        <v>13966</v>
      </c>
      <c r="F299" s="21" t="s">
        <v>13967</v>
      </c>
      <c r="G299" s="21" t="s">
        <v>14202</v>
      </c>
    </row>
    <row r="300" spans="1:7" ht="20" customHeight="1">
      <c r="A300" s="19" t="s">
        <v>3377</v>
      </c>
      <c r="B300" s="20" t="s">
        <v>14351</v>
      </c>
      <c r="C300" s="21" t="s">
        <v>14352</v>
      </c>
      <c r="D300" s="21" t="s">
        <v>3231</v>
      </c>
      <c r="E300" s="21" t="s">
        <v>13960</v>
      </c>
      <c r="F300" s="21" t="s">
        <v>13961</v>
      </c>
      <c r="G300" s="21" t="s">
        <v>14202</v>
      </c>
    </row>
    <row r="301" spans="1:7" ht="20" customHeight="1">
      <c r="A301" s="19" t="s">
        <v>3377</v>
      </c>
      <c r="B301" s="20" t="s">
        <v>14351</v>
      </c>
      <c r="C301" s="21" t="s">
        <v>14352</v>
      </c>
      <c r="D301" s="21" t="s">
        <v>3112</v>
      </c>
      <c r="E301" s="21" t="s">
        <v>13964</v>
      </c>
      <c r="F301" s="21" t="s">
        <v>13965</v>
      </c>
      <c r="G301" s="21" t="s">
        <v>14202</v>
      </c>
    </row>
    <row r="302" spans="1:7" ht="20" customHeight="1">
      <c r="A302" s="19" t="s">
        <v>3377</v>
      </c>
      <c r="B302" s="20" t="s">
        <v>14351</v>
      </c>
      <c r="C302" s="21" t="s">
        <v>14352</v>
      </c>
      <c r="D302" s="21" t="s">
        <v>3176</v>
      </c>
      <c r="E302" s="21" t="s">
        <v>13966</v>
      </c>
      <c r="F302" s="21" t="s">
        <v>13967</v>
      </c>
      <c r="G302" s="21" t="s">
        <v>14202</v>
      </c>
    </row>
    <row r="303" spans="1:7" ht="20" customHeight="1">
      <c r="A303" s="19" t="s">
        <v>3515</v>
      </c>
      <c r="B303" s="20" t="s">
        <v>14353</v>
      </c>
      <c r="C303" s="21" t="s">
        <v>14354</v>
      </c>
      <c r="D303" s="21" t="s">
        <v>3367</v>
      </c>
      <c r="E303" s="21" t="s">
        <v>13968</v>
      </c>
      <c r="F303" s="21" t="s">
        <v>13969</v>
      </c>
      <c r="G303" s="21" t="s">
        <v>14202</v>
      </c>
    </row>
    <row r="304" spans="1:7" ht="20" customHeight="1">
      <c r="A304" s="19" t="s">
        <v>3515</v>
      </c>
      <c r="B304" s="20" t="s">
        <v>14353</v>
      </c>
      <c r="C304" s="21" t="s">
        <v>14354</v>
      </c>
      <c r="D304" s="21" t="s">
        <v>3442</v>
      </c>
      <c r="E304" s="21" t="s">
        <v>13970</v>
      </c>
      <c r="F304" s="21" t="s">
        <v>13971</v>
      </c>
      <c r="G304" s="21" t="s">
        <v>14202</v>
      </c>
    </row>
    <row r="305" spans="1:7" ht="20" customHeight="1">
      <c r="A305" s="19" t="s">
        <v>3515</v>
      </c>
      <c r="B305" s="20" t="s">
        <v>14353</v>
      </c>
      <c r="C305" s="21" t="s">
        <v>14354</v>
      </c>
      <c r="D305" s="21" t="s">
        <v>3293</v>
      </c>
      <c r="E305" s="21" t="s">
        <v>13972</v>
      </c>
      <c r="F305" s="21" t="s">
        <v>13973</v>
      </c>
      <c r="G305" s="21" t="s">
        <v>14202</v>
      </c>
    </row>
    <row r="306" spans="1:7" ht="32" customHeight="1">
      <c r="A306" s="19" t="s">
        <v>10698</v>
      </c>
      <c r="B306" s="20" t="s">
        <v>14345</v>
      </c>
      <c r="C306" s="21" t="s">
        <v>14346</v>
      </c>
      <c r="D306" s="21" t="s">
        <v>3367</v>
      </c>
      <c r="E306" s="21" t="s">
        <v>13968</v>
      </c>
      <c r="F306" s="21" t="s">
        <v>13969</v>
      </c>
      <c r="G306" s="21" t="s">
        <v>14202</v>
      </c>
    </row>
    <row r="307" spans="1:7" ht="32" customHeight="1">
      <c r="A307" s="19" t="s">
        <v>10698</v>
      </c>
      <c r="B307" s="20" t="s">
        <v>14345</v>
      </c>
      <c r="C307" s="21" t="s">
        <v>14346</v>
      </c>
      <c r="D307" s="21" t="s">
        <v>3442</v>
      </c>
      <c r="E307" s="21" t="s">
        <v>13970</v>
      </c>
      <c r="F307" s="21" t="s">
        <v>13971</v>
      </c>
      <c r="G307" s="21" t="s">
        <v>14202</v>
      </c>
    </row>
    <row r="308" spans="1:7" ht="32" customHeight="1">
      <c r="A308" s="19" t="s">
        <v>10698</v>
      </c>
      <c r="B308" s="20" t="s">
        <v>14345</v>
      </c>
      <c r="C308" s="21" t="s">
        <v>14346</v>
      </c>
      <c r="D308" s="21" t="s">
        <v>3293</v>
      </c>
      <c r="E308" s="21" t="s">
        <v>13972</v>
      </c>
      <c r="F308" s="21" t="s">
        <v>13973</v>
      </c>
      <c r="G308" s="21" t="s">
        <v>14202</v>
      </c>
    </row>
    <row r="309" spans="1:7" ht="32" customHeight="1">
      <c r="A309" s="19" t="s">
        <v>3578</v>
      </c>
      <c r="B309" s="20" t="s">
        <v>14355</v>
      </c>
      <c r="C309" s="21" t="s">
        <v>14356</v>
      </c>
      <c r="D309" s="21" t="s">
        <v>3367</v>
      </c>
      <c r="E309" s="21" t="s">
        <v>13968</v>
      </c>
      <c r="F309" s="21" t="s">
        <v>13969</v>
      </c>
      <c r="G309" s="21" t="s">
        <v>14202</v>
      </c>
    </row>
    <row r="310" spans="1:7" ht="32" customHeight="1">
      <c r="A310" s="19" t="s">
        <v>3578</v>
      </c>
      <c r="B310" s="20" t="s">
        <v>14355</v>
      </c>
      <c r="C310" s="21" t="s">
        <v>14356</v>
      </c>
      <c r="D310" s="21" t="s">
        <v>3442</v>
      </c>
      <c r="E310" s="21" t="s">
        <v>13970</v>
      </c>
      <c r="F310" s="21" t="s">
        <v>13971</v>
      </c>
      <c r="G310" s="21" t="s">
        <v>14202</v>
      </c>
    </row>
    <row r="311" spans="1:7" ht="32" customHeight="1">
      <c r="A311" s="19" t="s">
        <v>3578</v>
      </c>
      <c r="B311" s="20" t="s">
        <v>14355</v>
      </c>
      <c r="C311" s="21" t="s">
        <v>14356</v>
      </c>
      <c r="D311" s="21" t="s">
        <v>3293</v>
      </c>
      <c r="E311" s="21" t="s">
        <v>13972</v>
      </c>
      <c r="F311" s="21" t="s">
        <v>13973</v>
      </c>
      <c r="G311" s="21" t="s">
        <v>14202</v>
      </c>
    </row>
    <row r="312" spans="1:7" ht="32" customHeight="1">
      <c r="A312" s="19" t="s">
        <v>3664</v>
      </c>
      <c r="B312" s="20" t="s">
        <v>14357</v>
      </c>
      <c r="C312" s="21" t="s">
        <v>14358</v>
      </c>
      <c r="D312" s="21" t="s">
        <v>3367</v>
      </c>
      <c r="E312" s="21" t="s">
        <v>13968</v>
      </c>
      <c r="F312" s="21" t="s">
        <v>13969</v>
      </c>
      <c r="G312" s="21" t="s">
        <v>14202</v>
      </c>
    </row>
    <row r="313" spans="1:7" ht="32" customHeight="1">
      <c r="A313" s="19" t="s">
        <v>3664</v>
      </c>
      <c r="B313" s="20" t="s">
        <v>14357</v>
      </c>
      <c r="C313" s="21" t="s">
        <v>14358</v>
      </c>
      <c r="D313" s="21" t="s">
        <v>3442</v>
      </c>
      <c r="E313" s="21" t="s">
        <v>13970</v>
      </c>
      <c r="F313" s="21" t="s">
        <v>13971</v>
      </c>
      <c r="G313" s="21" t="s">
        <v>14202</v>
      </c>
    </row>
    <row r="314" spans="1:7" ht="32" customHeight="1">
      <c r="A314" s="19" t="s">
        <v>3664</v>
      </c>
      <c r="B314" s="20" t="s">
        <v>14357</v>
      </c>
      <c r="C314" s="21" t="s">
        <v>14358</v>
      </c>
      <c r="D314" s="21" t="s">
        <v>3293</v>
      </c>
      <c r="E314" s="21" t="s">
        <v>13972</v>
      </c>
      <c r="F314" s="21" t="s">
        <v>13973</v>
      </c>
      <c r="G314" s="21" t="s">
        <v>14202</v>
      </c>
    </row>
    <row r="315" spans="1:7" ht="32" customHeight="1">
      <c r="A315" s="19" t="s">
        <v>10698</v>
      </c>
      <c r="B315" s="20" t="s">
        <v>14345</v>
      </c>
      <c r="C315" s="21" t="s">
        <v>14346</v>
      </c>
      <c r="D315" s="21" t="s">
        <v>3649</v>
      </c>
      <c r="E315" s="21" t="s">
        <v>13974</v>
      </c>
      <c r="F315" s="21" t="s">
        <v>13975</v>
      </c>
      <c r="G315" s="21" t="s">
        <v>14202</v>
      </c>
    </row>
    <row r="316" spans="1:7" ht="32" customHeight="1">
      <c r="A316" s="19" t="s">
        <v>10698</v>
      </c>
      <c r="B316" s="20" t="s">
        <v>14345</v>
      </c>
      <c r="C316" s="21" t="s">
        <v>14346</v>
      </c>
      <c r="D316" s="21" t="s">
        <v>3504</v>
      </c>
      <c r="E316" s="21" t="s">
        <v>13976</v>
      </c>
      <c r="F316" s="21" t="s">
        <v>13977</v>
      </c>
      <c r="G316" s="21" t="s">
        <v>14202</v>
      </c>
    </row>
    <row r="317" spans="1:7" ht="32" customHeight="1">
      <c r="A317" s="19" t="s">
        <v>10698</v>
      </c>
      <c r="B317" s="20" t="s">
        <v>14345</v>
      </c>
      <c r="C317" s="21" t="s">
        <v>14346</v>
      </c>
      <c r="D317" s="21" t="s">
        <v>3567</v>
      </c>
      <c r="E317" s="21" t="s">
        <v>13978</v>
      </c>
      <c r="F317" s="21" t="s">
        <v>13979</v>
      </c>
      <c r="G317" s="21" t="s">
        <v>14202</v>
      </c>
    </row>
    <row r="318" spans="1:7" ht="32" customHeight="1">
      <c r="A318" s="19" t="s">
        <v>3718</v>
      </c>
      <c r="B318" s="20" t="s">
        <v>14359</v>
      </c>
      <c r="C318" s="21" t="s">
        <v>14360</v>
      </c>
      <c r="D318" s="21" t="s">
        <v>3649</v>
      </c>
      <c r="E318" s="21" t="s">
        <v>13974</v>
      </c>
      <c r="F318" s="21" t="s">
        <v>13975</v>
      </c>
      <c r="G318" s="21" t="s">
        <v>14202</v>
      </c>
    </row>
    <row r="319" spans="1:7" ht="32" customHeight="1">
      <c r="A319" s="19" t="s">
        <v>3718</v>
      </c>
      <c r="B319" s="20" t="s">
        <v>14359</v>
      </c>
      <c r="C319" s="21" t="s">
        <v>14360</v>
      </c>
      <c r="D319" s="21" t="s">
        <v>3504</v>
      </c>
      <c r="E319" s="21" t="s">
        <v>13976</v>
      </c>
      <c r="F319" s="21" t="s">
        <v>13977</v>
      </c>
      <c r="G319" s="21" t="s">
        <v>14202</v>
      </c>
    </row>
    <row r="320" spans="1:7" ht="32" customHeight="1">
      <c r="A320" s="19" t="s">
        <v>3718</v>
      </c>
      <c r="B320" s="20" t="s">
        <v>14359</v>
      </c>
      <c r="C320" s="21" t="s">
        <v>14360</v>
      </c>
      <c r="D320" s="21" t="s">
        <v>3567</v>
      </c>
      <c r="E320" s="21" t="s">
        <v>13978</v>
      </c>
      <c r="F320" s="21" t="s">
        <v>13979</v>
      </c>
      <c r="G320" s="21" t="s">
        <v>14202</v>
      </c>
    </row>
    <row r="321" spans="1:7" ht="20" customHeight="1">
      <c r="A321" s="19" t="s">
        <v>3782</v>
      </c>
      <c r="B321" s="20" t="s">
        <v>14361</v>
      </c>
      <c r="C321" s="21" t="s">
        <v>14362</v>
      </c>
      <c r="D321" s="21" t="s">
        <v>3649</v>
      </c>
      <c r="E321" s="21" t="s">
        <v>13974</v>
      </c>
      <c r="F321" s="21" t="s">
        <v>13975</v>
      </c>
      <c r="G321" s="21" t="s">
        <v>14202</v>
      </c>
    </row>
    <row r="322" spans="1:7" ht="20" customHeight="1">
      <c r="A322" s="19" t="s">
        <v>3782</v>
      </c>
      <c r="B322" s="20" t="s">
        <v>14361</v>
      </c>
      <c r="C322" s="21" t="s">
        <v>14362</v>
      </c>
      <c r="D322" s="21" t="s">
        <v>3504</v>
      </c>
      <c r="E322" s="21" t="s">
        <v>13976</v>
      </c>
      <c r="F322" s="21" t="s">
        <v>13977</v>
      </c>
      <c r="G322" s="21" t="s">
        <v>14202</v>
      </c>
    </row>
    <row r="323" spans="1:7" ht="20" customHeight="1">
      <c r="A323" s="19" t="s">
        <v>3782</v>
      </c>
      <c r="B323" s="20" t="s">
        <v>14361</v>
      </c>
      <c r="C323" s="21" t="s">
        <v>14362</v>
      </c>
      <c r="D323" s="21" t="s">
        <v>3567</v>
      </c>
      <c r="E323" s="21" t="s">
        <v>13978</v>
      </c>
      <c r="F323" s="21" t="s">
        <v>13979</v>
      </c>
      <c r="G323" s="21" t="s">
        <v>14202</v>
      </c>
    </row>
    <row r="324" spans="1:7" ht="32" customHeight="1">
      <c r="A324" s="19" t="s">
        <v>4007</v>
      </c>
      <c r="B324" s="20" t="s">
        <v>14363</v>
      </c>
      <c r="C324" s="21" t="s">
        <v>14364</v>
      </c>
      <c r="D324" s="21" t="s">
        <v>3649</v>
      </c>
      <c r="E324" s="21" t="s">
        <v>13974</v>
      </c>
      <c r="F324" s="21" t="s">
        <v>13975</v>
      </c>
      <c r="G324" s="21" t="s">
        <v>14202</v>
      </c>
    </row>
    <row r="325" spans="1:7" ht="32" customHeight="1">
      <c r="A325" s="19" t="s">
        <v>4007</v>
      </c>
      <c r="B325" s="20" t="s">
        <v>14363</v>
      </c>
      <c r="C325" s="21" t="s">
        <v>14364</v>
      </c>
      <c r="D325" s="21" t="s">
        <v>3504</v>
      </c>
      <c r="E325" s="21" t="s">
        <v>13976</v>
      </c>
      <c r="F325" s="21" t="s">
        <v>13977</v>
      </c>
      <c r="G325" s="21" t="s">
        <v>14202</v>
      </c>
    </row>
    <row r="326" spans="1:7" ht="32" customHeight="1">
      <c r="A326" s="19" t="s">
        <v>4007</v>
      </c>
      <c r="B326" s="20" t="s">
        <v>14363</v>
      </c>
      <c r="C326" s="21" t="s">
        <v>14364</v>
      </c>
      <c r="D326" s="21" t="s">
        <v>3567</v>
      </c>
      <c r="E326" s="21" t="s">
        <v>13978</v>
      </c>
      <c r="F326" s="21" t="s">
        <v>13979</v>
      </c>
      <c r="G326" s="21" t="s">
        <v>14202</v>
      </c>
    </row>
    <row r="327" spans="1:7" ht="20" customHeight="1">
      <c r="A327" s="19" t="s">
        <v>3869</v>
      </c>
      <c r="B327" s="20" t="s">
        <v>14365</v>
      </c>
      <c r="C327" s="21" t="s">
        <v>14366</v>
      </c>
      <c r="D327" s="21" t="s">
        <v>10715</v>
      </c>
      <c r="E327" s="21" t="s">
        <v>13980</v>
      </c>
      <c r="F327" s="21" t="s">
        <v>13981</v>
      </c>
      <c r="G327" s="21" t="s">
        <v>14202</v>
      </c>
    </row>
    <row r="328" spans="1:7" ht="20" customHeight="1">
      <c r="A328" s="19" t="s">
        <v>3869</v>
      </c>
      <c r="B328" s="20" t="s">
        <v>14365</v>
      </c>
      <c r="C328" s="21" t="s">
        <v>14366</v>
      </c>
      <c r="D328" s="21" t="s">
        <v>3727</v>
      </c>
      <c r="E328" s="21" t="s">
        <v>13984</v>
      </c>
      <c r="F328" s="21" t="s">
        <v>13985</v>
      </c>
      <c r="G328" s="21" t="s">
        <v>14202</v>
      </c>
    </row>
    <row r="329" spans="1:7" ht="20" customHeight="1">
      <c r="A329" s="19" t="s">
        <v>3869</v>
      </c>
      <c r="B329" s="20" t="s">
        <v>14365</v>
      </c>
      <c r="C329" s="21" t="s">
        <v>14366</v>
      </c>
      <c r="D329" s="21" t="s">
        <v>3793</v>
      </c>
      <c r="E329" s="21" t="s">
        <v>13986</v>
      </c>
      <c r="F329" s="21" t="s">
        <v>13987</v>
      </c>
      <c r="G329" s="21" t="s">
        <v>14202</v>
      </c>
    </row>
    <row r="330" spans="1:7" ht="32" customHeight="1">
      <c r="A330" s="19" t="s">
        <v>4007</v>
      </c>
      <c r="B330" s="20" t="s">
        <v>14363</v>
      </c>
      <c r="C330" s="21" t="s">
        <v>14364</v>
      </c>
      <c r="D330" s="21" t="s">
        <v>10715</v>
      </c>
      <c r="E330" s="21" t="s">
        <v>13980</v>
      </c>
      <c r="F330" s="21" t="s">
        <v>13981</v>
      </c>
      <c r="G330" s="21" t="s">
        <v>14202</v>
      </c>
    </row>
    <row r="331" spans="1:7" ht="32" customHeight="1">
      <c r="A331" s="19" t="s">
        <v>4007</v>
      </c>
      <c r="B331" s="20" t="s">
        <v>14363</v>
      </c>
      <c r="C331" s="21" t="s">
        <v>14364</v>
      </c>
      <c r="D331" s="21" t="s">
        <v>3727</v>
      </c>
      <c r="E331" s="21" t="s">
        <v>13984</v>
      </c>
      <c r="F331" s="21" t="s">
        <v>13985</v>
      </c>
      <c r="G331" s="21" t="s">
        <v>14202</v>
      </c>
    </row>
    <row r="332" spans="1:7" ht="32" customHeight="1">
      <c r="A332" s="19" t="s">
        <v>4007</v>
      </c>
      <c r="B332" s="20" t="s">
        <v>14363</v>
      </c>
      <c r="C332" s="21" t="s">
        <v>14364</v>
      </c>
      <c r="D332" s="21" t="s">
        <v>3793</v>
      </c>
      <c r="E332" s="21" t="s">
        <v>13986</v>
      </c>
      <c r="F332" s="21" t="s">
        <v>13987</v>
      </c>
      <c r="G332" s="21" t="s">
        <v>14202</v>
      </c>
    </row>
    <row r="333" spans="1:7" ht="32" customHeight="1">
      <c r="A333" s="19" t="s">
        <v>10569</v>
      </c>
      <c r="B333" s="20" t="s">
        <v>14367</v>
      </c>
      <c r="C333" s="21" t="s">
        <v>14368</v>
      </c>
      <c r="D333" s="21" t="s">
        <v>10715</v>
      </c>
      <c r="E333" s="21" t="s">
        <v>13980</v>
      </c>
      <c r="F333" s="21" t="s">
        <v>13981</v>
      </c>
      <c r="G333" s="21" t="s">
        <v>14202</v>
      </c>
    </row>
    <row r="334" spans="1:7" ht="32" customHeight="1">
      <c r="A334" s="19" t="s">
        <v>10569</v>
      </c>
      <c r="B334" s="20" t="s">
        <v>14367</v>
      </c>
      <c r="C334" s="21" t="s">
        <v>14368</v>
      </c>
      <c r="D334" s="21" t="s">
        <v>3727</v>
      </c>
      <c r="E334" s="21" t="s">
        <v>13984</v>
      </c>
      <c r="F334" s="21" t="s">
        <v>13985</v>
      </c>
      <c r="G334" s="21" t="s">
        <v>14202</v>
      </c>
    </row>
    <row r="335" spans="1:7" ht="32" customHeight="1">
      <c r="A335" s="19" t="s">
        <v>10569</v>
      </c>
      <c r="B335" s="20" t="s">
        <v>14367</v>
      </c>
      <c r="C335" s="21" t="s">
        <v>14368</v>
      </c>
      <c r="D335" s="21" t="s">
        <v>3793</v>
      </c>
      <c r="E335" s="21" t="s">
        <v>13986</v>
      </c>
      <c r="F335" s="21" t="s">
        <v>13987</v>
      </c>
      <c r="G335" s="21" t="s">
        <v>14202</v>
      </c>
    </row>
    <row r="336" spans="1:7" ht="32" customHeight="1">
      <c r="A336" s="19" t="s">
        <v>3938</v>
      </c>
      <c r="B336" s="20" t="s">
        <v>14369</v>
      </c>
      <c r="C336" s="21" t="s">
        <v>14370</v>
      </c>
      <c r="D336" s="21" t="s">
        <v>10715</v>
      </c>
      <c r="E336" s="21" t="s">
        <v>13980</v>
      </c>
      <c r="F336" s="21" t="s">
        <v>13981</v>
      </c>
      <c r="G336" s="21" t="s">
        <v>14202</v>
      </c>
    </row>
    <row r="337" spans="1:7" ht="32" customHeight="1">
      <c r="A337" s="19" t="s">
        <v>3938</v>
      </c>
      <c r="B337" s="20" t="s">
        <v>14369</v>
      </c>
      <c r="C337" s="21" t="s">
        <v>14370</v>
      </c>
      <c r="D337" s="21" t="s">
        <v>3727</v>
      </c>
      <c r="E337" s="21" t="s">
        <v>13984</v>
      </c>
      <c r="F337" s="21" t="s">
        <v>13985</v>
      </c>
      <c r="G337" s="21" t="s">
        <v>14202</v>
      </c>
    </row>
    <row r="338" spans="1:7" ht="32" customHeight="1">
      <c r="A338" s="19" t="s">
        <v>3938</v>
      </c>
      <c r="B338" s="20" t="s">
        <v>14369</v>
      </c>
      <c r="C338" s="21" t="s">
        <v>14370</v>
      </c>
      <c r="D338" s="21" t="s">
        <v>3793</v>
      </c>
      <c r="E338" s="21" t="s">
        <v>13986</v>
      </c>
      <c r="F338" s="21" t="s">
        <v>13987</v>
      </c>
      <c r="G338" s="21" t="s">
        <v>14202</v>
      </c>
    </row>
    <row r="339" spans="1:7" ht="32" customHeight="1">
      <c r="A339" s="19" t="s">
        <v>10569</v>
      </c>
      <c r="B339" s="20" t="s">
        <v>14367</v>
      </c>
      <c r="C339" s="21" t="s">
        <v>14368</v>
      </c>
      <c r="D339" s="21" t="s">
        <v>3849</v>
      </c>
      <c r="E339" s="21" t="s">
        <v>13988</v>
      </c>
      <c r="F339" s="21" t="s">
        <v>13989</v>
      </c>
      <c r="G339" s="21" t="s">
        <v>14202</v>
      </c>
    </row>
    <row r="340" spans="1:7" ht="32" customHeight="1">
      <c r="A340" s="19" t="s">
        <v>10569</v>
      </c>
      <c r="B340" s="20" t="s">
        <v>14367</v>
      </c>
      <c r="C340" s="21" t="s">
        <v>14368</v>
      </c>
      <c r="D340" s="21" t="s">
        <v>3918</v>
      </c>
      <c r="E340" s="21" t="s">
        <v>13992</v>
      </c>
      <c r="F340" s="21" t="s">
        <v>13993</v>
      </c>
      <c r="G340" s="21" t="s">
        <v>14202</v>
      </c>
    </row>
    <row r="341" spans="1:7" ht="32" customHeight="1">
      <c r="A341" s="19" t="s">
        <v>10569</v>
      </c>
      <c r="B341" s="20" t="s">
        <v>14367</v>
      </c>
      <c r="C341" s="21" t="s">
        <v>14368</v>
      </c>
      <c r="D341" s="21" t="s">
        <v>3981</v>
      </c>
      <c r="E341" s="21" t="s">
        <v>13994</v>
      </c>
      <c r="F341" s="21" t="s">
        <v>13995</v>
      </c>
      <c r="G341" s="21" t="s">
        <v>14202</v>
      </c>
    </row>
    <row r="342" spans="1:7" ht="32" customHeight="1">
      <c r="A342" s="19" t="s">
        <v>4054</v>
      </c>
      <c r="B342" s="20" t="s">
        <v>14371</v>
      </c>
      <c r="C342" s="21" t="s">
        <v>14372</v>
      </c>
      <c r="D342" s="21" t="s">
        <v>3849</v>
      </c>
      <c r="E342" s="21" t="s">
        <v>13988</v>
      </c>
      <c r="F342" s="21" t="s">
        <v>13989</v>
      </c>
      <c r="G342" s="21" t="s">
        <v>14202</v>
      </c>
    </row>
    <row r="343" spans="1:7" ht="32" customHeight="1">
      <c r="A343" s="19" t="s">
        <v>4054</v>
      </c>
      <c r="B343" s="20" t="s">
        <v>14371</v>
      </c>
      <c r="C343" s="21" t="s">
        <v>14372</v>
      </c>
      <c r="D343" s="21" t="s">
        <v>3918</v>
      </c>
      <c r="E343" s="21" t="s">
        <v>13992</v>
      </c>
      <c r="F343" s="21" t="s">
        <v>13993</v>
      </c>
      <c r="G343" s="21" t="s">
        <v>14202</v>
      </c>
    </row>
    <row r="344" spans="1:7" ht="32" customHeight="1">
      <c r="A344" s="19" t="s">
        <v>4054</v>
      </c>
      <c r="B344" s="20" t="s">
        <v>14371</v>
      </c>
      <c r="C344" s="21" t="s">
        <v>14372</v>
      </c>
      <c r="D344" s="21" t="s">
        <v>3981</v>
      </c>
      <c r="E344" s="21" t="s">
        <v>13994</v>
      </c>
      <c r="F344" s="21" t="s">
        <v>13995</v>
      </c>
      <c r="G344" s="21" t="s">
        <v>14202</v>
      </c>
    </row>
    <row r="345" spans="1:7" ht="20" customHeight="1">
      <c r="A345" s="19" t="s">
        <v>10500</v>
      </c>
      <c r="B345" s="20" t="s">
        <v>14373</v>
      </c>
      <c r="C345" s="21" t="s">
        <v>14374</v>
      </c>
      <c r="D345" s="21" t="s">
        <v>3849</v>
      </c>
      <c r="E345" s="21" t="s">
        <v>13988</v>
      </c>
      <c r="F345" s="21" t="s">
        <v>13989</v>
      </c>
      <c r="G345" s="21" t="s">
        <v>14202</v>
      </c>
    </row>
    <row r="346" spans="1:7" ht="20" customHeight="1">
      <c r="A346" s="19" t="s">
        <v>10500</v>
      </c>
      <c r="B346" s="20" t="s">
        <v>14373</v>
      </c>
      <c r="C346" s="21" t="s">
        <v>14374</v>
      </c>
      <c r="D346" s="21" t="s">
        <v>3918</v>
      </c>
      <c r="E346" s="21" t="s">
        <v>13992</v>
      </c>
      <c r="F346" s="21" t="s">
        <v>13993</v>
      </c>
      <c r="G346" s="21" t="s">
        <v>14202</v>
      </c>
    </row>
    <row r="347" spans="1:7" ht="20" customHeight="1">
      <c r="A347" s="19" t="s">
        <v>10500</v>
      </c>
      <c r="B347" s="20" t="s">
        <v>14373</v>
      </c>
      <c r="C347" s="21" t="s">
        <v>14374</v>
      </c>
      <c r="D347" s="21" t="s">
        <v>3981</v>
      </c>
      <c r="E347" s="21" t="s">
        <v>13994</v>
      </c>
      <c r="F347" s="21" t="s">
        <v>13995</v>
      </c>
      <c r="G347" s="21" t="s">
        <v>14202</v>
      </c>
    </row>
    <row r="348" spans="1:7" ht="32" customHeight="1">
      <c r="A348" s="19" t="s">
        <v>4219</v>
      </c>
      <c r="B348" s="20" t="s">
        <v>14375</v>
      </c>
      <c r="C348" s="21" t="s">
        <v>14376</v>
      </c>
      <c r="D348" s="21" t="s">
        <v>3849</v>
      </c>
      <c r="E348" s="21" t="s">
        <v>13988</v>
      </c>
      <c r="F348" s="21" t="s">
        <v>13989</v>
      </c>
      <c r="G348" s="21" t="s">
        <v>14202</v>
      </c>
    </row>
    <row r="349" spans="1:7" ht="32" customHeight="1">
      <c r="A349" s="19" t="s">
        <v>4219</v>
      </c>
      <c r="B349" s="20" t="s">
        <v>14375</v>
      </c>
      <c r="C349" s="21" t="s">
        <v>14376</v>
      </c>
      <c r="D349" s="21" t="s">
        <v>3918</v>
      </c>
      <c r="E349" s="21" t="s">
        <v>13992</v>
      </c>
      <c r="F349" s="21" t="s">
        <v>13993</v>
      </c>
      <c r="G349" s="21" t="s">
        <v>14202</v>
      </c>
    </row>
    <row r="350" spans="1:7" ht="32" customHeight="1">
      <c r="A350" s="19" t="s">
        <v>4219</v>
      </c>
      <c r="B350" s="20" t="s">
        <v>14375</v>
      </c>
      <c r="C350" s="21" t="s">
        <v>14376</v>
      </c>
      <c r="D350" s="21" t="s">
        <v>3981</v>
      </c>
      <c r="E350" s="21" t="s">
        <v>13994</v>
      </c>
      <c r="F350" s="21" t="s">
        <v>13995</v>
      </c>
      <c r="G350" s="21" t="s">
        <v>14202</v>
      </c>
    </row>
    <row r="351" spans="1:7" ht="32" customHeight="1">
      <c r="A351" s="19" t="s">
        <v>4285</v>
      </c>
      <c r="B351" s="20" t="s">
        <v>14377</v>
      </c>
      <c r="C351" s="21" t="s">
        <v>14378</v>
      </c>
      <c r="D351" s="21" t="s">
        <v>10533</v>
      </c>
      <c r="E351" s="21" t="s">
        <v>13996</v>
      </c>
      <c r="F351" s="21" t="s">
        <v>13997</v>
      </c>
      <c r="G351" s="21" t="s">
        <v>14202</v>
      </c>
    </row>
    <row r="352" spans="1:7" ht="32" customHeight="1">
      <c r="A352" s="19" t="s">
        <v>4285</v>
      </c>
      <c r="B352" s="20" t="s">
        <v>14377</v>
      </c>
      <c r="C352" s="21" t="s">
        <v>14378</v>
      </c>
      <c r="D352" s="21" t="s">
        <v>156</v>
      </c>
      <c r="E352" s="21" t="s">
        <v>157</v>
      </c>
      <c r="F352" s="21" t="s">
        <v>158</v>
      </c>
      <c r="G352" s="21" t="s">
        <v>14202</v>
      </c>
    </row>
    <row r="353" spans="1:7" ht="32" customHeight="1">
      <c r="A353" s="19" t="s">
        <v>4285</v>
      </c>
      <c r="B353" s="20" t="s">
        <v>14377</v>
      </c>
      <c r="C353" s="21" t="s">
        <v>14378</v>
      </c>
      <c r="D353" s="21" t="s">
        <v>4082</v>
      </c>
      <c r="E353" s="21" t="s">
        <v>14000</v>
      </c>
      <c r="F353" s="21" t="s">
        <v>14001</v>
      </c>
      <c r="G353" s="21" t="s">
        <v>14202</v>
      </c>
    </row>
    <row r="354" spans="1:7" ht="32" customHeight="1">
      <c r="A354" s="19" t="s">
        <v>4153</v>
      </c>
      <c r="B354" s="20" t="s">
        <v>14379</v>
      </c>
      <c r="C354" s="21" t="s">
        <v>14380</v>
      </c>
      <c r="D354" s="21" t="s">
        <v>10533</v>
      </c>
      <c r="E354" s="21" t="s">
        <v>13996</v>
      </c>
      <c r="F354" s="21" t="s">
        <v>13997</v>
      </c>
      <c r="G354" s="21" t="s">
        <v>14202</v>
      </c>
    </row>
    <row r="355" spans="1:7" ht="32" customHeight="1">
      <c r="A355" s="19" t="s">
        <v>4153</v>
      </c>
      <c r="B355" s="20" t="s">
        <v>14379</v>
      </c>
      <c r="C355" s="21" t="s">
        <v>14380</v>
      </c>
      <c r="D355" s="21" t="s">
        <v>156</v>
      </c>
      <c r="E355" s="21" t="s">
        <v>157</v>
      </c>
      <c r="F355" s="21" t="s">
        <v>158</v>
      </c>
      <c r="G355" s="21" t="s">
        <v>14202</v>
      </c>
    </row>
    <row r="356" spans="1:7" ht="32" customHeight="1">
      <c r="A356" s="19" t="s">
        <v>4153</v>
      </c>
      <c r="B356" s="20" t="s">
        <v>14379</v>
      </c>
      <c r="C356" s="21" t="s">
        <v>14380</v>
      </c>
      <c r="D356" s="21" t="s">
        <v>4082</v>
      </c>
      <c r="E356" s="21" t="s">
        <v>14000</v>
      </c>
      <c r="F356" s="21" t="s">
        <v>14001</v>
      </c>
      <c r="G356" s="21" t="s">
        <v>14202</v>
      </c>
    </row>
    <row r="357" spans="1:7" ht="32" customHeight="1">
      <c r="A357" s="19" t="s">
        <v>4219</v>
      </c>
      <c r="B357" s="20" t="s">
        <v>14375</v>
      </c>
      <c r="C357" s="21" t="s">
        <v>14376</v>
      </c>
      <c r="D357" s="21" t="s">
        <v>10533</v>
      </c>
      <c r="E357" s="21" t="s">
        <v>13996</v>
      </c>
      <c r="F357" s="21" t="s">
        <v>13997</v>
      </c>
      <c r="G357" s="21" t="s">
        <v>14202</v>
      </c>
    </row>
    <row r="358" spans="1:7" ht="32" customHeight="1">
      <c r="A358" s="19" t="s">
        <v>4219</v>
      </c>
      <c r="B358" s="20" t="s">
        <v>14375</v>
      </c>
      <c r="C358" s="21" t="s">
        <v>14376</v>
      </c>
      <c r="D358" s="21" t="s">
        <v>156</v>
      </c>
      <c r="E358" s="21" t="s">
        <v>157</v>
      </c>
      <c r="F358" s="21" t="s">
        <v>158</v>
      </c>
      <c r="G358" s="21" t="s">
        <v>14202</v>
      </c>
    </row>
    <row r="359" spans="1:7" ht="32" customHeight="1">
      <c r="A359" s="19" t="s">
        <v>4219</v>
      </c>
      <c r="B359" s="20" t="s">
        <v>14375</v>
      </c>
      <c r="C359" s="21" t="s">
        <v>14376</v>
      </c>
      <c r="D359" s="21" t="s">
        <v>4082</v>
      </c>
      <c r="E359" s="21" t="s">
        <v>14000</v>
      </c>
      <c r="F359" s="21" t="s">
        <v>14001</v>
      </c>
      <c r="G359" s="21" t="s">
        <v>14202</v>
      </c>
    </row>
    <row r="360" spans="1:7" ht="32" customHeight="1">
      <c r="A360" s="19" t="s">
        <v>10400</v>
      </c>
      <c r="B360" s="20" t="s">
        <v>14381</v>
      </c>
      <c r="C360" s="21" t="s">
        <v>14382</v>
      </c>
      <c r="D360" s="21" t="s">
        <v>10533</v>
      </c>
      <c r="E360" s="21" t="s">
        <v>13996</v>
      </c>
      <c r="F360" s="21" t="s">
        <v>13997</v>
      </c>
      <c r="G360" s="21" t="s">
        <v>14202</v>
      </c>
    </row>
    <row r="361" spans="1:7" ht="32" customHeight="1">
      <c r="A361" s="19" t="s">
        <v>10400</v>
      </c>
      <c r="B361" s="20" t="s">
        <v>14381</v>
      </c>
      <c r="C361" s="21" t="s">
        <v>14382</v>
      </c>
      <c r="D361" s="21" t="s">
        <v>156</v>
      </c>
      <c r="E361" s="21" t="s">
        <v>157</v>
      </c>
      <c r="F361" s="21" t="s">
        <v>158</v>
      </c>
      <c r="G361" s="21" t="s">
        <v>14202</v>
      </c>
    </row>
    <row r="362" spans="1:7" ht="32" customHeight="1">
      <c r="A362" s="19" t="s">
        <v>10400</v>
      </c>
      <c r="B362" s="20" t="s">
        <v>14381</v>
      </c>
      <c r="C362" s="21" t="s">
        <v>14382</v>
      </c>
      <c r="D362" s="21" t="s">
        <v>4082</v>
      </c>
      <c r="E362" s="21" t="s">
        <v>14000</v>
      </c>
      <c r="F362" s="21" t="s">
        <v>14001</v>
      </c>
      <c r="G362" s="21" t="s">
        <v>14202</v>
      </c>
    </row>
    <row r="363" spans="1:7" ht="32" customHeight="1">
      <c r="A363" s="19" t="s">
        <v>4343</v>
      </c>
      <c r="B363" s="20" t="s">
        <v>14383</v>
      </c>
      <c r="C363" s="21" t="s">
        <v>14384</v>
      </c>
      <c r="D363" s="21" t="s">
        <v>4281</v>
      </c>
      <c r="E363" s="21" t="s">
        <v>14002</v>
      </c>
      <c r="F363" s="21" t="s">
        <v>14003</v>
      </c>
      <c r="G363" s="21" t="s">
        <v>14202</v>
      </c>
    </row>
    <row r="364" spans="1:7" ht="32" customHeight="1">
      <c r="A364" s="19" t="s">
        <v>4343</v>
      </c>
      <c r="B364" s="20" t="s">
        <v>14383</v>
      </c>
      <c r="C364" s="21" t="s">
        <v>14384</v>
      </c>
      <c r="D364" s="21" t="s">
        <v>4215</v>
      </c>
      <c r="E364" s="21" t="s">
        <v>14006</v>
      </c>
      <c r="F364" s="21" t="s">
        <v>14007</v>
      </c>
      <c r="G364" s="21" t="s">
        <v>14202</v>
      </c>
    </row>
    <row r="365" spans="1:7" ht="32" customHeight="1">
      <c r="A365" s="19" t="s">
        <v>4343</v>
      </c>
      <c r="B365" s="20" t="s">
        <v>14383</v>
      </c>
      <c r="C365" s="21" t="s">
        <v>14384</v>
      </c>
      <c r="D365" s="21" t="s">
        <v>4147</v>
      </c>
      <c r="E365" s="21" t="s">
        <v>14008</v>
      </c>
      <c r="F365" s="21" t="s">
        <v>14009</v>
      </c>
      <c r="G365" s="21" t="s">
        <v>14202</v>
      </c>
    </row>
    <row r="366" spans="1:7" ht="32" customHeight="1">
      <c r="A366" s="19" t="s">
        <v>4484</v>
      </c>
      <c r="B366" s="20" t="s">
        <v>14385</v>
      </c>
      <c r="C366" s="21" t="s">
        <v>14386</v>
      </c>
      <c r="D366" s="21" t="s">
        <v>4281</v>
      </c>
      <c r="E366" s="21" t="s">
        <v>14002</v>
      </c>
      <c r="F366" s="21" t="s">
        <v>14003</v>
      </c>
      <c r="G366" s="21" t="s">
        <v>14202</v>
      </c>
    </row>
    <row r="367" spans="1:7" ht="32" customHeight="1">
      <c r="A367" s="19" t="s">
        <v>4484</v>
      </c>
      <c r="B367" s="20" t="s">
        <v>14385</v>
      </c>
      <c r="C367" s="21" t="s">
        <v>14386</v>
      </c>
      <c r="D367" s="21" t="s">
        <v>4215</v>
      </c>
      <c r="E367" s="21" t="s">
        <v>14006</v>
      </c>
      <c r="F367" s="21" t="s">
        <v>14007</v>
      </c>
      <c r="G367" s="21" t="s">
        <v>14202</v>
      </c>
    </row>
    <row r="368" spans="1:7" ht="32" customHeight="1">
      <c r="A368" s="19" t="s">
        <v>4484</v>
      </c>
      <c r="B368" s="20" t="s">
        <v>14385</v>
      </c>
      <c r="C368" s="21" t="s">
        <v>14386</v>
      </c>
      <c r="D368" s="21" t="s">
        <v>4147</v>
      </c>
      <c r="E368" s="21" t="s">
        <v>14008</v>
      </c>
      <c r="F368" s="21" t="s">
        <v>14009</v>
      </c>
      <c r="G368" s="21" t="s">
        <v>14202</v>
      </c>
    </row>
    <row r="369" spans="1:7" ht="32" customHeight="1">
      <c r="A369" s="19" t="s">
        <v>4415</v>
      </c>
      <c r="B369" s="20" t="s">
        <v>14387</v>
      </c>
      <c r="C369" s="21" t="s">
        <v>14388</v>
      </c>
      <c r="D369" s="21" t="s">
        <v>4281</v>
      </c>
      <c r="E369" s="21" t="s">
        <v>14002</v>
      </c>
      <c r="F369" s="21" t="s">
        <v>14003</v>
      </c>
      <c r="G369" s="21" t="s">
        <v>14202</v>
      </c>
    </row>
    <row r="370" spans="1:7" ht="32" customHeight="1">
      <c r="A370" s="19" t="s">
        <v>4415</v>
      </c>
      <c r="B370" s="20" t="s">
        <v>14387</v>
      </c>
      <c r="C370" s="21" t="s">
        <v>14388</v>
      </c>
      <c r="D370" s="21" t="s">
        <v>4215</v>
      </c>
      <c r="E370" s="21" t="s">
        <v>14006</v>
      </c>
      <c r="F370" s="21" t="s">
        <v>14007</v>
      </c>
      <c r="G370" s="21" t="s">
        <v>14202</v>
      </c>
    </row>
    <row r="371" spans="1:7" ht="32" customHeight="1">
      <c r="A371" s="19" t="s">
        <v>4415</v>
      </c>
      <c r="B371" s="20" t="s">
        <v>14387</v>
      </c>
      <c r="C371" s="21" t="s">
        <v>14388</v>
      </c>
      <c r="D371" s="21" t="s">
        <v>4147</v>
      </c>
      <c r="E371" s="21" t="s">
        <v>14008</v>
      </c>
      <c r="F371" s="21" t="s">
        <v>14009</v>
      </c>
      <c r="G371" s="21" t="s">
        <v>14202</v>
      </c>
    </row>
    <row r="372" spans="1:7" ht="32" customHeight="1">
      <c r="A372" s="19" t="s">
        <v>10400</v>
      </c>
      <c r="B372" s="20" t="s">
        <v>14381</v>
      </c>
      <c r="C372" s="21" t="s">
        <v>14382</v>
      </c>
      <c r="D372" s="21" t="s">
        <v>4281</v>
      </c>
      <c r="E372" s="21" t="s">
        <v>14002</v>
      </c>
      <c r="F372" s="21" t="s">
        <v>14003</v>
      </c>
      <c r="G372" s="21" t="s">
        <v>14202</v>
      </c>
    </row>
    <row r="373" spans="1:7" ht="32" customHeight="1">
      <c r="A373" s="19" t="s">
        <v>10400</v>
      </c>
      <c r="B373" s="20" t="s">
        <v>14381</v>
      </c>
      <c r="C373" s="21" t="s">
        <v>14382</v>
      </c>
      <c r="D373" s="21" t="s">
        <v>4215</v>
      </c>
      <c r="E373" s="21" t="s">
        <v>14006</v>
      </c>
      <c r="F373" s="21" t="s">
        <v>14007</v>
      </c>
      <c r="G373" s="21" t="s">
        <v>14202</v>
      </c>
    </row>
    <row r="374" spans="1:7" ht="32" customHeight="1">
      <c r="A374" s="19" t="s">
        <v>10400</v>
      </c>
      <c r="B374" s="20" t="s">
        <v>14381</v>
      </c>
      <c r="C374" s="21" t="s">
        <v>14382</v>
      </c>
      <c r="D374" s="21" t="s">
        <v>4147</v>
      </c>
      <c r="E374" s="21" t="s">
        <v>14008</v>
      </c>
      <c r="F374" s="21" t="s">
        <v>14009</v>
      </c>
      <c r="G374" s="21" t="s">
        <v>14202</v>
      </c>
    </row>
    <row r="375" spans="1:7" ht="32" customHeight="1">
      <c r="A375" s="19" t="s">
        <v>4528</v>
      </c>
      <c r="B375" s="20" t="s">
        <v>14389</v>
      </c>
      <c r="C375" s="21" t="s">
        <v>14390</v>
      </c>
      <c r="D375" s="21" t="s">
        <v>4462</v>
      </c>
      <c r="E375" s="21" t="s">
        <v>14010</v>
      </c>
      <c r="F375" s="21" t="s">
        <v>14011</v>
      </c>
      <c r="G375" s="21" t="s">
        <v>14202</v>
      </c>
    </row>
    <row r="376" spans="1:7" ht="32" customHeight="1">
      <c r="A376" s="19" t="s">
        <v>4528</v>
      </c>
      <c r="B376" s="20" t="s">
        <v>14389</v>
      </c>
      <c r="C376" s="21" t="s">
        <v>14390</v>
      </c>
      <c r="D376" s="21" t="s">
        <v>4326</v>
      </c>
      <c r="E376" s="21" t="s">
        <v>14012</v>
      </c>
      <c r="F376" s="21" t="s">
        <v>14013</v>
      </c>
      <c r="G376" s="21" t="s">
        <v>14202</v>
      </c>
    </row>
    <row r="377" spans="1:7" ht="32" customHeight="1">
      <c r="A377" s="19" t="s">
        <v>4528</v>
      </c>
      <c r="B377" s="20" t="s">
        <v>14389</v>
      </c>
      <c r="C377" s="21" t="s">
        <v>14390</v>
      </c>
      <c r="D377" s="21" t="s">
        <v>4393</v>
      </c>
      <c r="E377" s="21" t="s">
        <v>14014</v>
      </c>
      <c r="F377" s="21" t="s">
        <v>14015</v>
      </c>
      <c r="G377" s="21" t="s">
        <v>14202</v>
      </c>
    </row>
    <row r="378" spans="1:7" ht="32" customHeight="1">
      <c r="A378" s="19" t="s">
        <v>10400</v>
      </c>
      <c r="B378" s="20" t="s">
        <v>14381</v>
      </c>
      <c r="C378" s="21" t="s">
        <v>14382</v>
      </c>
      <c r="D378" s="21" t="s">
        <v>4462</v>
      </c>
      <c r="E378" s="21" t="s">
        <v>14010</v>
      </c>
      <c r="F378" s="21" t="s">
        <v>14011</v>
      </c>
      <c r="G378" s="21" t="s">
        <v>14202</v>
      </c>
    </row>
    <row r="379" spans="1:7" ht="32" customHeight="1">
      <c r="A379" s="19" t="s">
        <v>10400</v>
      </c>
      <c r="B379" s="20" t="s">
        <v>14381</v>
      </c>
      <c r="C379" s="21" t="s">
        <v>14382</v>
      </c>
      <c r="D379" s="21" t="s">
        <v>4326</v>
      </c>
      <c r="E379" s="21" t="s">
        <v>14012</v>
      </c>
      <c r="F379" s="21" t="s">
        <v>14013</v>
      </c>
      <c r="G379" s="21" t="s">
        <v>14202</v>
      </c>
    </row>
    <row r="380" spans="1:7" ht="32" customHeight="1">
      <c r="A380" s="19" t="s">
        <v>10400</v>
      </c>
      <c r="B380" s="20" t="s">
        <v>14381</v>
      </c>
      <c r="C380" s="21" t="s">
        <v>14382</v>
      </c>
      <c r="D380" s="21" t="s">
        <v>4393</v>
      </c>
      <c r="E380" s="21" t="s">
        <v>14014</v>
      </c>
      <c r="F380" s="21" t="s">
        <v>14015</v>
      </c>
      <c r="G380" s="21" t="s">
        <v>14202</v>
      </c>
    </row>
    <row r="381" spans="1:7" ht="32" customHeight="1">
      <c r="A381" s="19" t="s">
        <v>10335</v>
      </c>
      <c r="B381" s="20" t="s">
        <v>14391</v>
      </c>
      <c r="C381" s="21" t="s">
        <v>14392</v>
      </c>
      <c r="D381" s="21" t="s">
        <v>4462</v>
      </c>
      <c r="E381" s="21" t="s">
        <v>14010</v>
      </c>
      <c r="F381" s="21" t="s">
        <v>14011</v>
      </c>
      <c r="G381" s="21" t="s">
        <v>14202</v>
      </c>
    </row>
    <row r="382" spans="1:7" ht="32" customHeight="1">
      <c r="A382" s="19" t="s">
        <v>10335</v>
      </c>
      <c r="B382" s="20" t="s">
        <v>14391</v>
      </c>
      <c r="C382" s="21" t="s">
        <v>14392</v>
      </c>
      <c r="D382" s="21" t="s">
        <v>4326</v>
      </c>
      <c r="E382" s="21" t="s">
        <v>14012</v>
      </c>
      <c r="F382" s="21" t="s">
        <v>14013</v>
      </c>
      <c r="G382" s="21" t="s">
        <v>14202</v>
      </c>
    </row>
    <row r="383" spans="1:7" ht="32" customHeight="1">
      <c r="A383" s="19" t="s">
        <v>10335</v>
      </c>
      <c r="B383" s="20" t="s">
        <v>14391</v>
      </c>
      <c r="C383" s="21" t="s">
        <v>14392</v>
      </c>
      <c r="D383" s="21" t="s">
        <v>4393</v>
      </c>
      <c r="E383" s="21" t="s">
        <v>14014</v>
      </c>
      <c r="F383" s="21" t="s">
        <v>14015</v>
      </c>
      <c r="G383" s="21" t="s">
        <v>14202</v>
      </c>
    </row>
    <row r="384" spans="1:7" ht="32" customHeight="1">
      <c r="A384" s="19" t="s">
        <v>4698</v>
      </c>
      <c r="B384" s="20" t="s">
        <v>14393</v>
      </c>
      <c r="C384" s="21" t="s">
        <v>14394</v>
      </c>
      <c r="D384" s="21" t="s">
        <v>4462</v>
      </c>
      <c r="E384" s="21" t="s">
        <v>14010</v>
      </c>
      <c r="F384" s="21" t="s">
        <v>14011</v>
      </c>
      <c r="G384" s="21" t="s">
        <v>14202</v>
      </c>
    </row>
    <row r="385" spans="1:7" ht="32" customHeight="1">
      <c r="A385" s="19" t="s">
        <v>4698</v>
      </c>
      <c r="B385" s="20" t="s">
        <v>14393</v>
      </c>
      <c r="C385" s="21" t="s">
        <v>14394</v>
      </c>
      <c r="D385" s="21" t="s">
        <v>4326</v>
      </c>
      <c r="E385" s="21" t="s">
        <v>14012</v>
      </c>
      <c r="F385" s="21" t="s">
        <v>14013</v>
      </c>
      <c r="G385" s="21" t="s">
        <v>14202</v>
      </c>
    </row>
    <row r="386" spans="1:7" ht="32" customHeight="1">
      <c r="A386" s="19" t="s">
        <v>4698</v>
      </c>
      <c r="B386" s="20" t="s">
        <v>14393</v>
      </c>
      <c r="C386" s="21" t="s">
        <v>14394</v>
      </c>
      <c r="D386" s="21" t="s">
        <v>4393</v>
      </c>
      <c r="E386" s="21" t="s">
        <v>14014</v>
      </c>
      <c r="F386" s="21" t="s">
        <v>14015</v>
      </c>
      <c r="G386" s="21" t="s">
        <v>14202</v>
      </c>
    </row>
    <row r="387" spans="1:7" ht="32" customHeight="1">
      <c r="A387" s="19" t="s">
        <v>4758</v>
      </c>
      <c r="B387" s="20" t="s">
        <v>14395</v>
      </c>
      <c r="C387" s="21" t="s">
        <v>14396</v>
      </c>
      <c r="D387" s="21" t="s">
        <v>280</v>
      </c>
      <c r="E387" s="21" t="s">
        <v>281</v>
      </c>
      <c r="F387" s="21" t="s">
        <v>282</v>
      </c>
      <c r="G387" s="21" t="s">
        <v>14202</v>
      </c>
    </row>
    <row r="388" spans="1:7" ht="32" customHeight="1">
      <c r="A388" s="19" t="s">
        <v>4758</v>
      </c>
      <c r="B388" s="20" t="s">
        <v>14395</v>
      </c>
      <c r="C388" s="21" t="s">
        <v>14396</v>
      </c>
      <c r="D388" s="21" t="s">
        <v>286</v>
      </c>
      <c r="E388" s="21" t="s">
        <v>287</v>
      </c>
      <c r="F388" s="21" t="s">
        <v>288</v>
      </c>
      <c r="G388" s="21" t="s">
        <v>14202</v>
      </c>
    </row>
    <row r="389" spans="1:7" ht="32" customHeight="1">
      <c r="A389" s="19" t="s">
        <v>4758</v>
      </c>
      <c r="B389" s="20" t="s">
        <v>14395</v>
      </c>
      <c r="C389" s="21" t="s">
        <v>14396</v>
      </c>
      <c r="D389" s="21" t="s">
        <v>166</v>
      </c>
      <c r="E389" s="21" t="s">
        <v>167</v>
      </c>
      <c r="F389" s="21" t="s">
        <v>168</v>
      </c>
      <c r="G389" s="21" t="s">
        <v>14202</v>
      </c>
    </row>
    <row r="390" spans="1:7" ht="32" customHeight="1">
      <c r="A390" s="19" t="s">
        <v>4627</v>
      </c>
      <c r="B390" s="20" t="s">
        <v>14397</v>
      </c>
      <c r="C390" s="21" t="s">
        <v>14398</v>
      </c>
      <c r="D390" s="21" t="s">
        <v>280</v>
      </c>
      <c r="E390" s="21" t="s">
        <v>281</v>
      </c>
      <c r="F390" s="21" t="s">
        <v>282</v>
      </c>
      <c r="G390" s="21" t="s">
        <v>14202</v>
      </c>
    </row>
    <row r="391" spans="1:7" ht="32" customHeight="1">
      <c r="A391" s="19" t="s">
        <v>4627</v>
      </c>
      <c r="B391" s="20" t="s">
        <v>14397</v>
      </c>
      <c r="C391" s="21" t="s">
        <v>14398</v>
      </c>
      <c r="D391" s="21" t="s">
        <v>286</v>
      </c>
      <c r="E391" s="21" t="s">
        <v>287</v>
      </c>
      <c r="F391" s="21" t="s">
        <v>288</v>
      </c>
      <c r="G391" s="21" t="s">
        <v>14202</v>
      </c>
    </row>
    <row r="392" spans="1:7" ht="32" customHeight="1">
      <c r="A392" s="19" t="s">
        <v>4627</v>
      </c>
      <c r="B392" s="20" t="s">
        <v>14397</v>
      </c>
      <c r="C392" s="21" t="s">
        <v>14398</v>
      </c>
      <c r="D392" s="21" t="s">
        <v>166</v>
      </c>
      <c r="E392" s="21" t="s">
        <v>167</v>
      </c>
      <c r="F392" s="21" t="s">
        <v>168</v>
      </c>
      <c r="G392" s="21" t="s">
        <v>14202</v>
      </c>
    </row>
    <row r="393" spans="1:7" ht="32" customHeight="1">
      <c r="A393" s="19" t="s">
        <v>10240</v>
      </c>
      <c r="B393" s="20" t="s">
        <v>14399</v>
      </c>
      <c r="C393" s="21" t="s">
        <v>14400</v>
      </c>
      <c r="D393" s="21" t="s">
        <v>280</v>
      </c>
      <c r="E393" s="21" t="s">
        <v>281</v>
      </c>
      <c r="F393" s="21" t="s">
        <v>282</v>
      </c>
      <c r="G393" s="21" t="s">
        <v>14202</v>
      </c>
    </row>
    <row r="394" spans="1:7" ht="32" customHeight="1">
      <c r="A394" s="19" t="s">
        <v>10240</v>
      </c>
      <c r="B394" s="20" t="s">
        <v>14399</v>
      </c>
      <c r="C394" s="21" t="s">
        <v>14400</v>
      </c>
      <c r="D394" s="21" t="s">
        <v>286</v>
      </c>
      <c r="E394" s="21" t="s">
        <v>287</v>
      </c>
      <c r="F394" s="21" t="s">
        <v>288</v>
      </c>
      <c r="G394" s="21" t="s">
        <v>14202</v>
      </c>
    </row>
    <row r="395" spans="1:7" ht="32" customHeight="1">
      <c r="A395" s="19" t="s">
        <v>10240</v>
      </c>
      <c r="B395" s="20" t="s">
        <v>14399</v>
      </c>
      <c r="C395" s="21" t="s">
        <v>14400</v>
      </c>
      <c r="D395" s="21" t="s">
        <v>166</v>
      </c>
      <c r="E395" s="21" t="s">
        <v>167</v>
      </c>
      <c r="F395" s="21" t="s">
        <v>168</v>
      </c>
      <c r="G395" s="21" t="s">
        <v>14202</v>
      </c>
    </row>
    <row r="396" spans="1:7" ht="32" customHeight="1">
      <c r="A396" s="19" t="s">
        <v>4698</v>
      </c>
      <c r="B396" s="20" t="s">
        <v>14393</v>
      </c>
      <c r="C396" s="21" t="s">
        <v>14394</v>
      </c>
      <c r="D396" s="21" t="s">
        <v>280</v>
      </c>
      <c r="E396" s="21" t="s">
        <v>281</v>
      </c>
      <c r="F396" s="21" t="s">
        <v>282</v>
      </c>
      <c r="G396" s="21" t="s">
        <v>14202</v>
      </c>
    </row>
    <row r="397" spans="1:7" ht="32" customHeight="1">
      <c r="A397" s="19" t="s">
        <v>4698</v>
      </c>
      <c r="B397" s="20" t="s">
        <v>14393</v>
      </c>
      <c r="C397" s="21" t="s">
        <v>14394</v>
      </c>
      <c r="D397" s="21" t="s">
        <v>286</v>
      </c>
      <c r="E397" s="21" t="s">
        <v>287</v>
      </c>
      <c r="F397" s="21" t="s">
        <v>288</v>
      </c>
      <c r="G397" s="21" t="s">
        <v>14202</v>
      </c>
    </row>
    <row r="398" spans="1:7" ht="32" customHeight="1">
      <c r="A398" s="19" t="s">
        <v>4698</v>
      </c>
      <c r="B398" s="20" t="s">
        <v>14393</v>
      </c>
      <c r="C398" s="21" t="s">
        <v>14394</v>
      </c>
      <c r="D398" s="21" t="s">
        <v>166</v>
      </c>
      <c r="E398" s="21" t="s">
        <v>167</v>
      </c>
      <c r="F398" s="21" t="s">
        <v>168</v>
      </c>
      <c r="G398" s="21" t="s">
        <v>14202</v>
      </c>
    </row>
    <row r="399" spans="1:7" ht="32" customHeight="1">
      <c r="A399" s="19" t="s">
        <v>4885</v>
      </c>
      <c r="B399" s="20" t="s">
        <v>14401</v>
      </c>
      <c r="C399" s="21" t="s">
        <v>14402</v>
      </c>
      <c r="D399" s="21" t="s">
        <v>4754</v>
      </c>
      <c r="E399" s="21" t="s">
        <v>14018</v>
      </c>
      <c r="F399" s="21" t="s">
        <v>14019</v>
      </c>
      <c r="G399" s="21" t="s">
        <v>14202</v>
      </c>
    </row>
    <row r="400" spans="1:7" ht="32" customHeight="1">
      <c r="A400" s="19" t="s">
        <v>4885</v>
      </c>
      <c r="B400" s="20" t="s">
        <v>14401</v>
      </c>
      <c r="C400" s="21" t="s">
        <v>14402</v>
      </c>
      <c r="D400" s="21" t="s">
        <v>4621</v>
      </c>
      <c r="E400" s="21" t="s">
        <v>14022</v>
      </c>
      <c r="F400" s="21" t="s">
        <v>14023</v>
      </c>
      <c r="G400" s="21" t="s">
        <v>14202</v>
      </c>
    </row>
    <row r="401" spans="1:7" ht="32" customHeight="1">
      <c r="A401" s="19" t="s">
        <v>4885</v>
      </c>
      <c r="B401" s="20" t="s">
        <v>14401</v>
      </c>
      <c r="C401" s="21" t="s">
        <v>14402</v>
      </c>
      <c r="D401" s="21" t="s">
        <v>4692</v>
      </c>
      <c r="E401" s="21" t="s">
        <v>14024</v>
      </c>
      <c r="F401" s="21" t="s">
        <v>14025</v>
      </c>
      <c r="G401" s="21" t="s">
        <v>14202</v>
      </c>
    </row>
    <row r="402" spans="1:7" ht="32" customHeight="1">
      <c r="A402" s="19" t="s">
        <v>4953</v>
      </c>
      <c r="B402" s="20" t="s">
        <v>14403</v>
      </c>
      <c r="C402" s="21" t="s">
        <v>14404</v>
      </c>
      <c r="D402" s="21" t="s">
        <v>4754</v>
      </c>
      <c r="E402" s="21" t="s">
        <v>14018</v>
      </c>
      <c r="F402" s="21" t="s">
        <v>14019</v>
      </c>
      <c r="G402" s="21" t="s">
        <v>14202</v>
      </c>
    </row>
    <row r="403" spans="1:7" ht="32" customHeight="1">
      <c r="A403" s="19" t="s">
        <v>4953</v>
      </c>
      <c r="B403" s="20" t="s">
        <v>14403</v>
      </c>
      <c r="C403" s="21" t="s">
        <v>14404</v>
      </c>
      <c r="D403" s="21" t="s">
        <v>4621</v>
      </c>
      <c r="E403" s="21" t="s">
        <v>14022</v>
      </c>
      <c r="F403" s="21" t="s">
        <v>14023</v>
      </c>
      <c r="G403" s="21" t="s">
        <v>14202</v>
      </c>
    </row>
    <row r="404" spans="1:7" ht="32" customHeight="1">
      <c r="A404" s="19" t="s">
        <v>4953</v>
      </c>
      <c r="B404" s="20" t="s">
        <v>14403</v>
      </c>
      <c r="C404" s="21" t="s">
        <v>14404</v>
      </c>
      <c r="D404" s="21" t="s">
        <v>4692</v>
      </c>
      <c r="E404" s="21" t="s">
        <v>14024</v>
      </c>
      <c r="F404" s="21" t="s">
        <v>14025</v>
      </c>
      <c r="G404" s="21" t="s">
        <v>14202</v>
      </c>
    </row>
    <row r="405" spans="1:7" ht="32" customHeight="1">
      <c r="A405" s="19" t="s">
        <v>4821</v>
      </c>
      <c r="B405" s="20" t="s">
        <v>14405</v>
      </c>
      <c r="C405" s="21" t="s">
        <v>14406</v>
      </c>
      <c r="D405" s="21" t="s">
        <v>4754</v>
      </c>
      <c r="E405" s="21" t="s">
        <v>14018</v>
      </c>
      <c r="F405" s="21" t="s">
        <v>14019</v>
      </c>
      <c r="G405" s="21" t="s">
        <v>14202</v>
      </c>
    </row>
    <row r="406" spans="1:7" ht="32" customHeight="1">
      <c r="A406" s="19" t="s">
        <v>4821</v>
      </c>
      <c r="B406" s="20" t="s">
        <v>14405</v>
      </c>
      <c r="C406" s="21" t="s">
        <v>14406</v>
      </c>
      <c r="D406" s="21" t="s">
        <v>4621</v>
      </c>
      <c r="E406" s="21" t="s">
        <v>14022</v>
      </c>
      <c r="F406" s="21" t="s">
        <v>14023</v>
      </c>
      <c r="G406" s="21" t="s">
        <v>14202</v>
      </c>
    </row>
    <row r="407" spans="1:7" ht="32" customHeight="1">
      <c r="A407" s="19" t="s">
        <v>4821</v>
      </c>
      <c r="B407" s="20" t="s">
        <v>14405</v>
      </c>
      <c r="C407" s="21" t="s">
        <v>14406</v>
      </c>
      <c r="D407" s="21" t="s">
        <v>4692</v>
      </c>
      <c r="E407" s="21" t="s">
        <v>14024</v>
      </c>
      <c r="F407" s="21" t="s">
        <v>14025</v>
      </c>
      <c r="G407" s="21" t="s">
        <v>14202</v>
      </c>
    </row>
    <row r="408" spans="1:7" ht="32" customHeight="1">
      <c r="A408" s="19" t="s">
        <v>10240</v>
      </c>
      <c r="B408" s="20" t="s">
        <v>14399</v>
      </c>
      <c r="C408" s="21" t="s">
        <v>14400</v>
      </c>
      <c r="D408" s="21" t="s">
        <v>4754</v>
      </c>
      <c r="E408" s="21" t="s">
        <v>14018</v>
      </c>
      <c r="F408" s="21" t="s">
        <v>14019</v>
      </c>
      <c r="G408" s="21" t="s">
        <v>14202</v>
      </c>
    </row>
    <row r="409" spans="1:7" ht="32" customHeight="1">
      <c r="A409" s="19" t="s">
        <v>10240</v>
      </c>
      <c r="B409" s="20" t="s">
        <v>14399</v>
      </c>
      <c r="C409" s="21" t="s">
        <v>14400</v>
      </c>
      <c r="D409" s="21" t="s">
        <v>4621</v>
      </c>
      <c r="E409" s="21" t="s">
        <v>14022</v>
      </c>
      <c r="F409" s="21" t="s">
        <v>14023</v>
      </c>
      <c r="G409" s="21" t="s">
        <v>14202</v>
      </c>
    </row>
    <row r="410" spans="1:7" ht="32" customHeight="1">
      <c r="A410" s="19" t="s">
        <v>10240</v>
      </c>
      <c r="B410" s="20" t="s">
        <v>14399</v>
      </c>
      <c r="C410" s="21" t="s">
        <v>14400</v>
      </c>
      <c r="D410" s="21" t="s">
        <v>4692</v>
      </c>
      <c r="E410" s="21" t="s">
        <v>14024</v>
      </c>
      <c r="F410" s="21" t="s">
        <v>14025</v>
      </c>
      <c r="G410" s="21" t="s">
        <v>14202</v>
      </c>
    </row>
    <row r="411" spans="1:7" ht="32" customHeight="1">
      <c r="A411" s="19" t="s">
        <v>10240</v>
      </c>
      <c r="B411" s="20" t="s">
        <v>14399</v>
      </c>
      <c r="C411" s="21" t="s">
        <v>14400</v>
      </c>
      <c r="D411" s="21" t="s">
        <v>4932</v>
      </c>
      <c r="E411" s="21" t="s">
        <v>14026</v>
      </c>
      <c r="F411" s="21" t="s">
        <v>14027</v>
      </c>
      <c r="G411" s="21" t="s">
        <v>14202</v>
      </c>
    </row>
    <row r="412" spans="1:7" ht="32" customHeight="1">
      <c r="A412" s="19" t="s">
        <v>10240</v>
      </c>
      <c r="B412" s="20" t="s">
        <v>14399</v>
      </c>
      <c r="C412" s="21" t="s">
        <v>14400</v>
      </c>
      <c r="D412" s="21" t="s">
        <v>4801</v>
      </c>
      <c r="E412" s="21" t="s">
        <v>14028</v>
      </c>
      <c r="F412" s="21" t="s">
        <v>14029</v>
      </c>
      <c r="G412" s="21" t="s">
        <v>14202</v>
      </c>
    </row>
    <row r="413" spans="1:7" ht="32" customHeight="1">
      <c r="A413" s="19" t="s">
        <v>10240</v>
      </c>
      <c r="B413" s="20" t="s">
        <v>14399</v>
      </c>
      <c r="C413" s="21" t="s">
        <v>14400</v>
      </c>
      <c r="D413" s="21" t="s">
        <v>4866</v>
      </c>
      <c r="E413" s="21" t="s">
        <v>14030</v>
      </c>
      <c r="F413" s="21" t="s">
        <v>14031</v>
      </c>
      <c r="G413" s="21" t="s">
        <v>14202</v>
      </c>
    </row>
    <row r="414" spans="1:7" ht="20" customHeight="1">
      <c r="A414" s="19" t="s">
        <v>10166</v>
      </c>
      <c r="B414" s="20" t="s">
        <v>14407</v>
      </c>
      <c r="C414" s="21" t="s">
        <v>14408</v>
      </c>
      <c r="D414" s="21" t="s">
        <v>4932</v>
      </c>
      <c r="E414" s="21" t="s">
        <v>14026</v>
      </c>
      <c r="F414" s="21" t="s">
        <v>14027</v>
      </c>
      <c r="G414" s="21" t="s">
        <v>14202</v>
      </c>
    </row>
    <row r="415" spans="1:7" ht="20" customHeight="1">
      <c r="A415" s="19" t="s">
        <v>10166</v>
      </c>
      <c r="B415" s="20" t="s">
        <v>14407</v>
      </c>
      <c r="C415" s="21" t="s">
        <v>14408</v>
      </c>
      <c r="D415" s="21" t="s">
        <v>4801</v>
      </c>
      <c r="E415" s="21" t="s">
        <v>14028</v>
      </c>
      <c r="F415" s="21" t="s">
        <v>14029</v>
      </c>
      <c r="G415" s="21" t="s">
        <v>14202</v>
      </c>
    </row>
    <row r="416" spans="1:7" ht="20" customHeight="1">
      <c r="A416" s="19" t="s">
        <v>10166</v>
      </c>
      <c r="B416" s="20" t="s">
        <v>14407</v>
      </c>
      <c r="C416" s="21" t="s">
        <v>14408</v>
      </c>
      <c r="D416" s="21" t="s">
        <v>4866</v>
      </c>
      <c r="E416" s="21" t="s">
        <v>14030</v>
      </c>
      <c r="F416" s="21" t="s">
        <v>14031</v>
      </c>
      <c r="G416" s="21" t="s">
        <v>14202</v>
      </c>
    </row>
    <row r="417" spans="1:7" ht="20" customHeight="1">
      <c r="A417" s="27">
        <v>100</v>
      </c>
      <c r="B417" s="20" t="s">
        <v>14409</v>
      </c>
      <c r="C417" s="21" t="s">
        <v>14410</v>
      </c>
      <c r="D417" s="21" t="s">
        <v>4932</v>
      </c>
      <c r="E417" s="21" t="s">
        <v>14026</v>
      </c>
      <c r="F417" s="21" t="s">
        <v>14027</v>
      </c>
      <c r="G417" s="21" t="s">
        <v>14202</v>
      </c>
    </row>
    <row r="418" spans="1:7" ht="20" customHeight="1">
      <c r="A418" s="27">
        <v>100</v>
      </c>
      <c r="B418" s="20" t="s">
        <v>14409</v>
      </c>
      <c r="C418" s="21" t="s">
        <v>14410</v>
      </c>
      <c r="D418" s="21" t="s">
        <v>4801</v>
      </c>
      <c r="E418" s="21" t="s">
        <v>14028</v>
      </c>
      <c r="F418" s="21" t="s">
        <v>14029</v>
      </c>
      <c r="G418" s="21" t="s">
        <v>14202</v>
      </c>
    </row>
    <row r="419" spans="1:7" ht="20" customHeight="1">
      <c r="A419" s="27">
        <v>100</v>
      </c>
      <c r="B419" s="20" t="s">
        <v>14409</v>
      </c>
      <c r="C419" s="21" t="s">
        <v>14410</v>
      </c>
      <c r="D419" s="21" t="s">
        <v>4866</v>
      </c>
      <c r="E419" s="21" t="s">
        <v>14030</v>
      </c>
      <c r="F419" s="21" t="s">
        <v>14031</v>
      </c>
      <c r="G419" s="21" t="s">
        <v>14202</v>
      </c>
    </row>
    <row r="420" spans="1:7" ht="32" customHeight="1">
      <c r="A420" s="19" t="s">
        <v>5154</v>
      </c>
      <c r="B420" s="20" t="s">
        <v>14411</v>
      </c>
      <c r="C420" s="21" t="s">
        <v>14412</v>
      </c>
      <c r="D420" s="21" t="s">
        <v>4932</v>
      </c>
      <c r="E420" s="21" t="s">
        <v>14026</v>
      </c>
      <c r="F420" s="21" t="s">
        <v>14027</v>
      </c>
      <c r="G420" s="21" t="s">
        <v>14202</v>
      </c>
    </row>
    <row r="421" spans="1:7" ht="32" customHeight="1">
      <c r="A421" s="19" t="s">
        <v>5154</v>
      </c>
      <c r="B421" s="20" t="s">
        <v>14411</v>
      </c>
      <c r="C421" s="21" t="s">
        <v>14412</v>
      </c>
      <c r="D421" s="21" t="s">
        <v>4801</v>
      </c>
      <c r="E421" s="21" t="s">
        <v>14028</v>
      </c>
      <c r="F421" s="21" t="s">
        <v>14029</v>
      </c>
      <c r="G421" s="21" t="s">
        <v>14202</v>
      </c>
    </row>
    <row r="422" spans="1:7" ht="32" customHeight="1">
      <c r="A422" s="19" t="s">
        <v>5154</v>
      </c>
      <c r="B422" s="20" t="s">
        <v>14411</v>
      </c>
      <c r="C422" s="21" t="s">
        <v>14412</v>
      </c>
      <c r="D422" s="21" t="s">
        <v>4866</v>
      </c>
      <c r="E422" s="21" t="s">
        <v>14030</v>
      </c>
      <c r="F422" s="21" t="s">
        <v>14031</v>
      </c>
      <c r="G422" s="21" t="s">
        <v>14202</v>
      </c>
    </row>
    <row r="423" spans="1:7" ht="32" customHeight="1">
      <c r="A423" s="19" t="s">
        <v>5087</v>
      </c>
      <c r="B423" s="20" t="s">
        <v>14413</v>
      </c>
      <c r="C423" s="21" t="s">
        <v>14414</v>
      </c>
      <c r="D423" s="21" t="s">
        <v>160</v>
      </c>
      <c r="E423" s="21" t="s">
        <v>161</v>
      </c>
      <c r="F423" s="21" t="s">
        <v>162</v>
      </c>
      <c r="G423" s="21" t="s">
        <v>14202</v>
      </c>
    </row>
    <row r="424" spans="1:7" ht="32" customHeight="1">
      <c r="A424" s="19" t="s">
        <v>5087</v>
      </c>
      <c r="B424" s="20" t="s">
        <v>14413</v>
      </c>
      <c r="C424" s="21" t="s">
        <v>14414</v>
      </c>
      <c r="D424" s="21" t="s">
        <v>10205</v>
      </c>
      <c r="E424" s="21" t="s">
        <v>14034</v>
      </c>
      <c r="F424" s="21" t="s">
        <v>14035</v>
      </c>
      <c r="G424" s="21" t="s">
        <v>14202</v>
      </c>
    </row>
    <row r="425" spans="1:7" ht="32" customHeight="1">
      <c r="A425" s="19" t="s">
        <v>5087</v>
      </c>
      <c r="B425" s="20" t="s">
        <v>14413</v>
      </c>
      <c r="C425" s="21" t="s">
        <v>14414</v>
      </c>
      <c r="D425" s="21" t="s">
        <v>5024</v>
      </c>
      <c r="E425" s="21" t="s">
        <v>14036</v>
      </c>
      <c r="F425" s="21" t="s">
        <v>14037</v>
      </c>
      <c r="G425" s="21" t="s">
        <v>14202</v>
      </c>
    </row>
    <row r="426" spans="1:7" ht="32" customHeight="1">
      <c r="A426" s="19" t="s">
        <v>5210</v>
      </c>
      <c r="B426" s="20" t="s">
        <v>14415</v>
      </c>
      <c r="C426" s="21" t="s">
        <v>14416</v>
      </c>
      <c r="D426" s="21" t="s">
        <v>160</v>
      </c>
      <c r="E426" s="21" t="s">
        <v>161</v>
      </c>
      <c r="F426" s="21" t="s">
        <v>162</v>
      </c>
      <c r="G426" s="21" t="s">
        <v>14202</v>
      </c>
    </row>
    <row r="427" spans="1:7" ht="32" customHeight="1">
      <c r="A427" s="19" t="s">
        <v>5210</v>
      </c>
      <c r="B427" s="20" t="s">
        <v>14415</v>
      </c>
      <c r="C427" s="21" t="s">
        <v>14416</v>
      </c>
      <c r="D427" s="21" t="s">
        <v>10205</v>
      </c>
      <c r="E427" s="21" t="s">
        <v>14034</v>
      </c>
      <c r="F427" s="21" t="s">
        <v>14035</v>
      </c>
      <c r="G427" s="21" t="s">
        <v>14202</v>
      </c>
    </row>
    <row r="428" spans="1:7" ht="32" customHeight="1">
      <c r="A428" s="19" t="s">
        <v>5210</v>
      </c>
      <c r="B428" s="20" t="s">
        <v>14415</v>
      </c>
      <c r="C428" s="21" t="s">
        <v>14416</v>
      </c>
      <c r="D428" s="21" t="s">
        <v>5024</v>
      </c>
      <c r="E428" s="21" t="s">
        <v>14036</v>
      </c>
      <c r="F428" s="21" t="s">
        <v>14037</v>
      </c>
      <c r="G428" s="21" t="s">
        <v>14202</v>
      </c>
    </row>
    <row r="429" spans="1:7" ht="32" customHeight="1">
      <c r="A429" s="19" t="s">
        <v>5154</v>
      </c>
      <c r="B429" s="20" t="s">
        <v>14411</v>
      </c>
      <c r="C429" s="21" t="s">
        <v>14412</v>
      </c>
      <c r="D429" s="21" t="s">
        <v>160</v>
      </c>
      <c r="E429" s="21" t="s">
        <v>161</v>
      </c>
      <c r="F429" s="21" t="s">
        <v>162</v>
      </c>
      <c r="G429" s="21" t="s">
        <v>14202</v>
      </c>
    </row>
    <row r="430" spans="1:7" ht="32" customHeight="1">
      <c r="A430" s="19" t="s">
        <v>5154</v>
      </c>
      <c r="B430" s="20" t="s">
        <v>14411</v>
      </c>
      <c r="C430" s="21" t="s">
        <v>14412</v>
      </c>
      <c r="D430" s="21" t="s">
        <v>10205</v>
      </c>
      <c r="E430" s="21" t="s">
        <v>14034</v>
      </c>
      <c r="F430" s="21" t="s">
        <v>14035</v>
      </c>
      <c r="G430" s="21" t="s">
        <v>14202</v>
      </c>
    </row>
    <row r="431" spans="1:7" ht="32" customHeight="1">
      <c r="A431" s="19" t="s">
        <v>5154</v>
      </c>
      <c r="B431" s="20" t="s">
        <v>14411</v>
      </c>
      <c r="C431" s="21" t="s">
        <v>14412</v>
      </c>
      <c r="D431" s="21" t="s">
        <v>5024</v>
      </c>
      <c r="E431" s="21" t="s">
        <v>14036</v>
      </c>
      <c r="F431" s="21" t="s">
        <v>14037</v>
      </c>
      <c r="G431" s="21" t="s">
        <v>14202</v>
      </c>
    </row>
    <row r="432" spans="1:7" ht="32" customHeight="1">
      <c r="A432" s="19" t="s">
        <v>10089</v>
      </c>
      <c r="B432" s="20" t="s">
        <v>14417</v>
      </c>
      <c r="C432" s="21" t="s">
        <v>14418</v>
      </c>
      <c r="D432" s="21" t="s">
        <v>160</v>
      </c>
      <c r="E432" s="21" t="s">
        <v>161</v>
      </c>
      <c r="F432" s="21" t="s">
        <v>162</v>
      </c>
      <c r="G432" s="21" t="s">
        <v>14202</v>
      </c>
    </row>
    <row r="433" spans="1:7" ht="32" customHeight="1">
      <c r="A433" s="19" t="s">
        <v>10089</v>
      </c>
      <c r="B433" s="20" t="s">
        <v>14417</v>
      </c>
      <c r="C433" s="21" t="s">
        <v>14418</v>
      </c>
      <c r="D433" s="21" t="s">
        <v>10205</v>
      </c>
      <c r="E433" s="21" t="s">
        <v>14034</v>
      </c>
      <c r="F433" s="21" t="s">
        <v>14035</v>
      </c>
      <c r="G433" s="21" t="s">
        <v>14202</v>
      </c>
    </row>
    <row r="434" spans="1:7" ht="32" customHeight="1">
      <c r="A434" s="19" t="s">
        <v>10089</v>
      </c>
      <c r="B434" s="20" t="s">
        <v>14417</v>
      </c>
      <c r="C434" s="21" t="s">
        <v>14418</v>
      </c>
      <c r="D434" s="21" t="s">
        <v>5024</v>
      </c>
      <c r="E434" s="21" t="s">
        <v>14036</v>
      </c>
      <c r="F434" s="21" t="s">
        <v>14037</v>
      </c>
      <c r="G434" s="21" t="s">
        <v>14202</v>
      </c>
    </row>
    <row r="435" spans="1:7" ht="32" customHeight="1">
      <c r="A435" s="19" t="s">
        <v>5339</v>
      </c>
      <c r="B435" s="20" t="s">
        <v>14419</v>
      </c>
      <c r="C435" s="21" t="s">
        <v>14420</v>
      </c>
      <c r="D435" s="21" t="s">
        <v>5085</v>
      </c>
      <c r="E435" s="21" t="s">
        <v>14038</v>
      </c>
      <c r="F435" s="21" t="s">
        <v>14039</v>
      </c>
      <c r="G435" s="21" t="s">
        <v>14202</v>
      </c>
    </row>
    <row r="436" spans="1:7" ht="32" customHeight="1">
      <c r="A436" s="19" t="s">
        <v>5339</v>
      </c>
      <c r="B436" s="20" t="s">
        <v>14419</v>
      </c>
      <c r="C436" s="21" t="s">
        <v>14420</v>
      </c>
      <c r="D436" s="21" t="s">
        <v>5152</v>
      </c>
      <c r="E436" s="21" t="s">
        <v>14042</v>
      </c>
      <c r="F436" s="21" t="s">
        <v>14043</v>
      </c>
      <c r="G436" s="21" t="s">
        <v>14202</v>
      </c>
    </row>
    <row r="437" spans="1:7" ht="32" customHeight="1">
      <c r="A437" s="19" t="s">
        <v>5339</v>
      </c>
      <c r="B437" s="20" t="s">
        <v>14419</v>
      </c>
      <c r="C437" s="21" t="s">
        <v>14420</v>
      </c>
      <c r="D437" s="21" t="s">
        <v>183</v>
      </c>
      <c r="E437" s="21" t="s">
        <v>184</v>
      </c>
      <c r="F437" s="21" t="s">
        <v>185</v>
      </c>
      <c r="G437" s="21" t="s">
        <v>14202</v>
      </c>
    </row>
    <row r="438" spans="1:7" ht="20" customHeight="1">
      <c r="A438" s="19" t="s">
        <v>5408</v>
      </c>
      <c r="B438" s="20" t="s">
        <v>14421</v>
      </c>
      <c r="C438" s="21" t="s">
        <v>14422</v>
      </c>
      <c r="D438" s="21" t="s">
        <v>5085</v>
      </c>
      <c r="E438" s="21" t="s">
        <v>14038</v>
      </c>
      <c r="F438" s="21" t="s">
        <v>14039</v>
      </c>
      <c r="G438" s="21" t="s">
        <v>14202</v>
      </c>
    </row>
    <row r="439" spans="1:7" ht="20" customHeight="1">
      <c r="A439" s="19" t="s">
        <v>5408</v>
      </c>
      <c r="B439" s="20" t="s">
        <v>14421</v>
      </c>
      <c r="C439" s="21" t="s">
        <v>14422</v>
      </c>
      <c r="D439" s="21" t="s">
        <v>5152</v>
      </c>
      <c r="E439" s="21" t="s">
        <v>14042</v>
      </c>
      <c r="F439" s="21" t="s">
        <v>14043</v>
      </c>
      <c r="G439" s="21" t="s">
        <v>14202</v>
      </c>
    </row>
    <row r="440" spans="1:7" ht="20" customHeight="1">
      <c r="A440" s="19" t="s">
        <v>5408</v>
      </c>
      <c r="B440" s="20" t="s">
        <v>14421</v>
      </c>
      <c r="C440" s="21" t="s">
        <v>14422</v>
      </c>
      <c r="D440" s="21" t="s">
        <v>183</v>
      </c>
      <c r="E440" s="21" t="s">
        <v>184</v>
      </c>
      <c r="F440" s="21" t="s">
        <v>185</v>
      </c>
      <c r="G440" s="21" t="s">
        <v>14202</v>
      </c>
    </row>
    <row r="441" spans="1:7" ht="20" customHeight="1">
      <c r="A441" s="19" t="s">
        <v>5276</v>
      </c>
      <c r="B441" s="20" t="s">
        <v>14423</v>
      </c>
      <c r="C441" s="21" t="s">
        <v>14424</v>
      </c>
      <c r="D441" s="21" t="s">
        <v>5085</v>
      </c>
      <c r="E441" s="21" t="s">
        <v>14038</v>
      </c>
      <c r="F441" s="21" t="s">
        <v>14039</v>
      </c>
      <c r="G441" s="21" t="s">
        <v>14202</v>
      </c>
    </row>
    <row r="442" spans="1:7" ht="20" customHeight="1">
      <c r="A442" s="19" t="s">
        <v>5276</v>
      </c>
      <c r="B442" s="20" t="s">
        <v>14423</v>
      </c>
      <c r="C442" s="21" t="s">
        <v>14424</v>
      </c>
      <c r="D442" s="21" t="s">
        <v>5152</v>
      </c>
      <c r="E442" s="21" t="s">
        <v>14042</v>
      </c>
      <c r="F442" s="21" t="s">
        <v>14043</v>
      </c>
      <c r="G442" s="21" t="s">
        <v>14202</v>
      </c>
    </row>
    <row r="443" spans="1:7" ht="20" customHeight="1">
      <c r="A443" s="19" t="s">
        <v>5276</v>
      </c>
      <c r="B443" s="20" t="s">
        <v>14423</v>
      </c>
      <c r="C443" s="21" t="s">
        <v>14424</v>
      </c>
      <c r="D443" s="21" t="s">
        <v>183</v>
      </c>
      <c r="E443" s="21" t="s">
        <v>184</v>
      </c>
      <c r="F443" s="21" t="s">
        <v>185</v>
      </c>
      <c r="G443" s="21" t="s">
        <v>14202</v>
      </c>
    </row>
    <row r="444" spans="1:7" ht="32" customHeight="1">
      <c r="A444" s="19" t="s">
        <v>10089</v>
      </c>
      <c r="B444" s="20" t="s">
        <v>14417</v>
      </c>
      <c r="C444" s="21" t="s">
        <v>14418</v>
      </c>
      <c r="D444" s="21" t="s">
        <v>5085</v>
      </c>
      <c r="E444" s="21" t="s">
        <v>14038</v>
      </c>
      <c r="F444" s="21" t="s">
        <v>14039</v>
      </c>
      <c r="G444" s="21" t="s">
        <v>14202</v>
      </c>
    </row>
    <row r="445" spans="1:7" ht="32" customHeight="1">
      <c r="A445" s="19" t="s">
        <v>10089</v>
      </c>
      <c r="B445" s="20" t="s">
        <v>14417</v>
      </c>
      <c r="C445" s="21" t="s">
        <v>14418</v>
      </c>
      <c r="D445" s="21" t="s">
        <v>5152</v>
      </c>
      <c r="E445" s="21" t="s">
        <v>14042</v>
      </c>
      <c r="F445" s="21" t="s">
        <v>14043</v>
      </c>
      <c r="G445" s="21" t="s">
        <v>14202</v>
      </c>
    </row>
    <row r="446" spans="1:7" ht="32" customHeight="1">
      <c r="A446" s="19" t="s">
        <v>10089</v>
      </c>
      <c r="B446" s="20" t="s">
        <v>14417</v>
      </c>
      <c r="C446" s="21" t="s">
        <v>14418</v>
      </c>
      <c r="D446" s="21" t="s">
        <v>183</v>
      </c>
      <c r="E446" s="21" t="s">
        <v>184</v>
      </c>
      <c r="F446" s="21" t="s">
        <v>185</v>
      </c>
      <c r="G446" s="21" t="s">
        <v>14202</v>
      </c>
    </row>
    <row r="447" spans="1:7" ht="32" customHeight="1">
      <c r="A447" s="19" t="s">
        <v>10089</v>
      </c>
      <c r="B447" s="20" t="s">
        <v>14417</v>
      </c>
      <c r="C447" s="21" t="s">
        <v>14418</v>
      </c>
      <c r="D447" s="21" t="s">
        <v>5337</v>
      </c>
      <c r="E447" s="21" t="s">
        <v>14044</v>
      </c>
      <c r="F447" s="21" t="s">
        <v>14045</v>
      </c>
      <c r="G447" s="21" t="s">
        <v>14202</v>
      </c>
    </row>
    <row r="448" spans="1:7" ht="32" customHeight="1">
      <c r="A448" s="19" t="s">
        <v>10089</v>
      </c>
      <c r="B448" s="20" t="s">
        <v>14417</v>
      </c>
      <c r="C448" s="21" t="s">
        <v>14418</v>
      </c>
      <c r="D448" s="21" t="s">
        <v>5272</v>
      </c>
      <c r="E448" s="21" t="s">
        <v>14046</v>
      </c>
      <c r="F448" s="21" t="s">
        <v>14047</v>
      </c>
      <c r="G448" s="21" t="s">
        <v>14202</v>
      </c>
    </row>
    <row r="449" spans="1:7" ht="32" customHeight="1">
      <c r="A449" s="19" t="s">
        <v>10089</v>
      </c>
      <c r="B449" s="20" t="s">
        <v>14417</v>
      </c>
      <c r="C449" s="21" t="s">
        <v>14418</v>
      </c>
      <c r="D449" s="21" t="s">
        <v>5406</v>
      </c>
      <c r="E449" s="21" t="s">
        <v>14048</v>
      </c>
      <c r="F449" s="21" t="s">
        <v>14049</v>
      </c>
      <c r="G449" s="21" t="s">
        <v>14202</v>
      </c>
    </row>
    <row r="450" spans="1:7" ht="20" customHeight="1">
      <c r="A450" s="19" t="s">
        <v>5618</v>
      </c>
      <c r="B450" s="20" t="s">
        <v>14425</v>
      </c>
      <c r="C450" s="21" t="s">
        <v>14426</v>
      </c>
      <c r="D450" s="21" t="s">
        <v>5337</v>
      </c>
      <c r="E450" s="21" t="s">
        <v>14044</v>
      </c>
      <c r="F450" s="21" t="s">
        <v>14045</v>
      </c>
      <c r="G450" s="21" t="s">
        <v>14202</v>
      </c>
    </row>
    <row r="451" spans="1:7" ht="20" customHeight="1">
      <c r="A451" s="19" t="s">
        <v>5618</v>
      </c>
      <c r="B451" s="20" t="s">
        <v>14425</v>
      </c>
      <c r="C451" s="21" t="s">
        <v>14426</v>
      </c>
      <c r="D451" s="21" t="s">
        <v>5272</v>
      </c>
      <c r="E451" s="21" t="s">
        <v>14046</v>
      </c>
      <c r="F451" s="21" t="s">
        <v>14047</v>
      </c>
      <c r="G451" s="21" t="s">
        <v>14202</v>
      </c>
    </row>
    <row r="452" spans="1:7" ht="20" customHeight="1">
      <c r="A452" s="19" t="s">
        <v>5618</v>
      </c>
      <c r="B452" s="20" t="s">
        <v>14425</v>
      </c>
      <c r="C452" s="21" t="s">
        <v>14426</v>
      </c>
      <c r="D452" s="21" t="s">
        <v>5406</v>
      </c>
      <c r="E452" s="21" t="s">
        <v>14048</v>
      </c>
      <c r="F452" s="21" t="s">
        <v>14049</v>
      </c>
      <c r="G452" s="21" t="s">
        <v>14202</v>
      </c>
    </row>
    <row r="453" spans="1:7" ht="32" customHeight="1">
      <c r="A453" s="19" t="s">
        <v>5542</v>
      </c>
      <c r="B453" s="20" t="s">
        <v>14427</v>
      </c>
      <c r="C453" s="21" t="s">
        <v>14428</v>
      </c>
      <c r="D453" s="21" t="s">
        <v>5337</v>
      </c>
      <c r="E453" s="21" t="s">
        <v>14044</v>
      </c>
      <c r="F453" s="21" t="s">
        <v>14045</v>
      </c>
      <c r="G453" s="21" t="s">
        <v>14202</v>
      </c>
    </row>
    <row r="454" spans="1:7" ht="32" customHeight="1">
      <c r="A454" s="19" t="s">
        <v>5542</v>
      </c>
      <c r="B454" s="20" t="s">
        <v>14427</v>
      </c>
      <c r="C454" s="21" t="s">
        <v>14428</v>
      </c>
      <c r="D454" s="21" t="s">
        <v>5272</v>
      </c>
      <c r="E454" s="21" t="s">
        <v>14046</v>
      </c>
      <c r="F454" s="21" t="s">
        <v>14047</v>
      </c>
      <c r="G454" s="21" t="s">
        <v>14202</v>
      </c>
    </row>
    <row r="455" spans="1:7" ht="32" customHeight="1">
      <c r="A455" s="19" t="s">
        <v>5542</v>
      </c>
      <c r="B455" s="20" t="s">
        <v>14427</v>
      </c>
      <c r="C455" s="21" t="s">
        <v>14428</v>
      </c>
      <c r="D455" s="21" t="s">
        <v>5406</v>
      </c>
      <c r="E455" s="21" t="s">
        <v>14048</v>
      </c>
      <c r="F455" s="21" t="s">
        <v>14049</v>
      </c>
      <c r="G455" s="21" t="s">
        <v>14202</v>
      </c>
    </row>
    <row r="456" spans="1:7" ht="32" customHeight="1">
      <c r="A456" s="19" t="s">
        <v>5474</v>
      </c>
      <c r="B456" s="20" t="s">
        <v>14429</v>
      </c>
      <c r="C456" s="21" t="s">
        <v>14430</v>
      </c>
      <c r="D456" s="21" t="s">
        <v>5337</v>
      </c>
      <c r="E456" s="21" t="s">
        <v>14044</v>
      </c>
      <c r="F456" s="21" t="s">
        <v>14045</v>
      </c>
      <c r="G456" s="21" t="s">
        <v>14202</v>
      </c>
    </row>
    <row r="457" spans="1:7" ht="32" customHeight="1">
      <c r="A457" s="19" t="s">
        <v>5474</v>
      </c>
      <c r="B457" s="20" t="s">
        <v>14429</v>
      </c>
      <c r="C457" s="21" t="s">
        <v>14430</v>
      </c>
      <c r="D457" s="21" t="s">
        <v>5272</v>
      </c>
      <c r="E457" s="21" t="s">
        <v>14046</v>
      </c>
      <c r="F457" s="21" t="s">
        <v>14047</v>
      </c>
      <c r="G457" s="21" t="s">
        <v>14202</v>
      </c>
    </row>
    <row r="458" spans="1:7" ht="32" customHeight="1">
      <c r="A458" s="19" t="s">
        <v>5474</v>
      </c>
      <c r="B458" s="20" t="s">
        <v>14429</v>
      </c>
      <c r="C458" s="21" t="s">
        <v>14430</v>
      </c>
      <c r="D458" s="21" t="s">
        <v>5406</v>
      </c>
      <c r="E458" s="21" t="s">
        <v>14048</v>
      </c>
      <c r="F458" s="21" t="s">
        <v>14049</v>
      </c>
      <c r="G458" s="21" t="s">
        <v>14202</v>
      </c>
    </row>
    <row r="459" spans="1:7" ht="32" customHeight="1">
      <c r="A459" s="19" t="s">
        <v>5750</v>
      </c>
      <c r="B459" s="20" t="s">
        <v>14431</v>
      </c>
      <c r="C459" s="21" t="s">
        <v>14432</v>
      </c>
      <c r="D459" s="21" t="s">
        <v>5614</v>
      </c>
      <c r="E459" s="21" t="s">
        <v>14050</v>
      </c>
      <c r="F459" s="21" t="s">
        <v>14051</v>
      </c>
      <c r="G459" s="21" t="s">
        <v>14202</v>
      </c>
    </row>
    <row r="460" spans="1:7" ht="32" customHeight="1">
      <c r="A460" s="19" t="s">
        <v>5750</v>
      </c>
      <c r="B460" s="20" t="s">
        <v>14431</v>
      </c>
      <c r="C460" s="21" t="s">
        <v>14432</v>
      </c>
      <c r="D460" s="21" t="s">
        <v>190</v>
      </c>
      <c r="E460" s="21" t="s">
        <v>191</v>
      </c>
      <c r="F460" s="21" t="s">
        <v>192</v>
      </c>
      <c r="G460" s="21" t="s">
        <v>14202</v>
      </c>
    </row>
    <row r="461" spans="1:7" ht="32" customHeight="1">
      <c r="A461" s="19" t="s">
        <v>5750</v>
      </c>
      <c r="B461" s="20" t="s">
        <v>14431</v>
      </c>
      <c r="C461" s="21" t="s">
        <v>14432</v>
      </c>
      <c r="D461" s="21" t="s">
        <v>5538</v>
      </c>
      <c r="E461" s="21" t="s">
        <v>14052</v>
      </c>
      <c r="F461" s="21" t="s">
        <v>14053</v>
      </c>
      <c r="G461" s="21" t="s">
        <v>14202</v>
      </c>
    </row>
    <row r="462" spans="1:7" ht="32" customHeight="1">
      <c r="A462" s="19" t="s">
        <v>10089</v>
      </c>
      <c r="B462" s="20" t="s">
        <v>14417</v>
      </c>
      <c r="C462" s="21" t="s">
        <v>14418</v>
      </c>
      <c r="D462" s="21" t="s">
        <v>5614</v>
      </c>
      <c r="E462" s="21" t="s">
        <v>14050</v>
      </c>
      <c r="F462" s="21" t="s">
        <v>14051</v>
      </c>
      <c r="G462" s="21" t="s">
        <v>14202</v>
      </c>
    </row>
    <row r="463" spans="1:7" ht="32" customHeight="1">
      <c r="A463" s="19" t="s">
        <v>10089</v>
      </c>
      <c r="B463" s="20" t="s">
        <v>14417</v>
      </c>
      <c r="C463" s="21" t="s">
        <v>14418</v>
      </c>
      <c r="D463" s="21" t="s">
        <v>190</v>
      </c>
      <c r="E463" s="21" t="s">
        <v>191</v>
      </c>
      <c r="F463" s="21" t="s">
        <v>192</v>
      </c>
      <c r="G463" s="21" t="s">
        <v>14202</v>
      </c>
    </row>
    <row r="464" spans="1:7" ht="32" customHeight="1">
      <c r="A464" s="19" t="s">
        <v>10089</v>
      </c>
      <c r="B464" s="20" t="s">
        <v>14417</v>
      </c>
      <c r="C464" s="21" t="s">
        <v>14418</v>
      </c>
      <c r="D464" s="21" t="s">
        <v>5538</v>
      </c>
      <c r="E464" s="21" t="s">
        <v>14052</v>
      </c>
      <c r="F464" s="21" t="s">
        <v>14053</v>
      </c>
      <c r="G464" s="21" t="s">
        <v>14202</v>
      </c>
    </row>
    <row r="465" spans="1:7" ht="32" customHeight="1">
      <c r="A465" s="19" t="s">
        <v>5679</v>
      </c>
      <c r="B465" s="20" t="s">
        <v>14433</v>
      </c>
      <c r="C465" s="21" t="s">
        <v>14434</v>
      </c>
      <c r="D465" s="21" t="s">
        <v>5614</v>
      </c>
      <c r="E465" s="21" t="s">
        <v>14050</v>
      </c>
      <c r="F465" s="21" t="s">
        <v>14051</v>
      </c>
      <c r="G465" s="21" t="s">
        <v>14202</v>
      </c>
    </row>
    <row r="466" spans="1:7" ht="32" customHeight="1">
      <c r="A466" s="19" t="s">
        <v>5679</v>
      </c>
      <c r="B466" s="20" t="s">
        <v>14433</v>
      </c>
      <c r="C466" s="21" t="s">
        <v>14434</v>
      </c>
      <c r="D466" s="21" t="s">
        <v>190</v>
      </c>
      <c r="E466" s="21" t="s">
        <v>191</v>
      </c>
      <c r="F466" s="21" t="s">
        <v>192</v>
      </c>
      <c r="G466" s="21" t="s">
        <v>14202</v>
      </c>
    </row>
    <row r="467" spans="1:7" ht="32" customHeight="1">
      <c r="A467" s="19" t="s">
        <v>5679</v>
      </c>
      <c r="B467" s="20" t="s">
        <v>14433</v>
      </c>
      <c r="C467" s="21" t="s">
        <v>14434</v>
      </c>
      <c r="D467" s="21" t="s">
        <v>5538</v>
      </c>
      <c r="E467" s="21" t="s">
        <v>14052</v>
      </c>
      <c r="F467" s="21" t="s">
        <v>14053</v>
      </c>
      <c r="G467" s="21" t="s">
        <v>14202</v>
      </c>
    </row>
    <row r="468" spans="1:7" ht="20" customHeight="1">
      <c r="A468" s="19" t="s">
        <v>5815</v>
      </c>
      <c r="B468" s="20" t="s">
        <v>14435</v>
      </c>
      <c r="C468" s="21" t="s">
        <v>14436</v>
      </c>
      <c r="D468" s="21" t="s">
        <v>5614</v>
      </c>
      <c r="E468" s="21" t="s">
        <v>14050</v>
      </c>
      <c r="F468" s="21" t="s">
        <v>14051</v>
      </c>
      <c r="G468" s="21" t="s">
        <v>14202</v>
      </c>
    </row>
    <row r="469" spans="1:7" ht="20" customHeight="1">
      <c r="A469" s="19" t="s">
        <v>5815</v>
      </c>
      <c r="B469" s="20" t="s">
        <v>14435</v>
      </c>
      <c r="C469" s="21" t="s">
        <v>14436</v>
      </c>
      <c r="D469" s="21" t="s">
        <v>190</v>
      </c>
      <c r="E469" s="21" t="s">
        <v>191</v>
      </c>
      <c r="F469" s="21" t="s">
        <v>192</v>
      </c>
      <c r="G469" s="21" t="s">
        <v>14202</v>
      </c>
    </row>
    <row r="470" spans="1:7" ht="20" customHeight="1">
      <c r="A470" s="19" t="s">
        <v>5815</v>
      </c>
      <c r="B470" s="20" t="s">
        <v>14435</v>
      </c>
      <c r="C470" s="21" t="s">
        <v>14436</v>
      </c>
      <c r="D470" s="21" t="s">
        <v>5538</v>
      </c>
      <c r="E470" s="21" t="s">
        <v>14052</v>
      </c>
      <c r="F470" s="21" t="s">
        <v>14053</v>
      </c>
      <c r="G470" s="21" t="s">
        <v>14202</v>
      </c>
    </row>
    <row r="471" spans="1:7" ht="32" customHeight="1">
      <c r="A471" s="19" t="s">
        <v>9932</v>
      </c>
      <c r="B471" s="20" t="s">
        <v>14437</v>
      </c>
      <c r="C471" s="21" t="s">
        <v>14438</v>
      </c>
      <c r="D471" s="21" t="s">
        <v>5793</v>
      </c>
      <c r="E471" s="21" t="s">
        <v>14054</v>
      </c>
      <c r="F471" s="21" t="s">
        <v>14055</v>
      </c>
      <c r="G471" s="21" t="s">
        <v>14202</v>
      </c>
    </row>
    <row r="472" spans="1:7" ht="32" customHeight="1">
      <c r="A472" s="19" t="s">
        <v>9932</v>
      </c>
      <c r="B472" s="20" t="s">
        <v>14437</v>
      </c>
      <c r="C472" s="21" t="s">
        <v>14438</v>
      </c>
      <c r="D472" s="21" t="s">
        <v>5664</v>
      </c>
      <c r="E472" s="21" t="s">
        <v>14056</v>
      </c>
      <c r="F472" s="21" t="s">
        <v>14057</v>
      </c>
      <c r="G472" s="21" t="s">
        <v>14202</v>
      </c>
    </row>
    <row r="473" spans="1:7" ht="32" customHeight="1">
      <c r="A473" s="19" t="s">
        <v>9932</v>
      </c>
      <c r="B473" s="20" t="s">
        <v>14437</v>
      </c>
      <c r="C473" s="21" t="s">
        <v>14438</v>
      </c>
      <c r="D473" s="21" t="s">
        <v>5734</v>
      </c>
      <c r="E473" s="21" t="s">
        <v>14058</v>
      </c>
      <c r="F473" s="21" t="s">
        <v>14059</v>
      </c>
      <c r="G473" s="21" t="s">
        <v>14202</v>
      </c>
    </row>
    <row r="474" spans="1:7" ht="32" customHeight="1">
      <c r="A474" s="19" t="s">
        <v>5869</v>
      </c>
      <c r="B474" s="20" t="s">
        <v>14439</v>
      </c>
      <c r="C474" s="21" t="s">
        <v>14440</v>
      </c>
      <c r="D474" s="21" t="s">
        <v>5793</v>
      </c>
      <c r="E474" s="21" t="s">
        <v>14054</v>
      </c>
      <c r="F474" s="21" t="s">
        <v>14055</v>
      </c>
      <c r="G474" s="21" t="s">
        <v>14202</v>
      </c>
    </row>
    <row r="475" spans="1:7" ht="32" customHeight="1">
      <c r="A475" s="19" t="s">
        <v>5869</v>
      </c>
      <c r="B475" s="20" t="s">
        <v>14439</v>
      </c>
      <c r="C475" s="21" t="s">
        <v>14440</v>
      </c>
      <c r="D475" s="21" t="s">
        <v>5664</v>
      </c>
      <c r="E475" s="21" t="s">
        <v>14056</v>
      </c>
      <c r="F475" s="21" t="s">
        <v>14057</v>
      </c>
      <c r="G475" s="21" t="s">
        <v>14202</v>
      </c>
    </row>
    <row r="476" spans="1:7" ht="32" customHeight="1">
      <c r="A476" s="19" t="s">
        <v>5869</v>
      </c>
      <c r="B476" s="20" t="s">
        <v>14439</v>
      </c>
      <c r="C476" s="21" t="s">
        <v>14440</v>
      </c>
      <c r="D476" s="21" t="s">
        <v>5734</v>
      </c>
      <c r="E476" s="21" t="s">
        <v>14058</v>
      </c>
      <c r="F476" s="21" t="s">
        <v>14059</v>
      </c>
      <c r="G476" s="21" t="s">
        <v>14202</v>
      </c>
    </row>
    <row r="477" spans="1:7" ht="32" customHeight="1">
      <c r="A477" s="19" t="s">
        <v>5934</v>
      </c>
      <c r="B477" s="20" t="s">
        <v>14441</v>
      </c>
      <c r="C477" s="21" t="s">
        <v>14442</v>
      </c>
      <c r="D477" s="21" t="s">
        <v>5793</v>
      </c>
      <c r="E477" s="21" t="s">
        <v>14054</v>
      </c>
      <c r="F477" s="21" t="s">
        <v>14055</v>
      </c>
      <c r="G477" s="21" t="s">
        <v>14202</v>
      </c>
    </row>
    <row r="478" spans="1:7" ht="32" customHeight="1">
      <c r="A478" s="19" t="s">
        <v>5934</v>
      </c>
      <c r="B478" s="20" t="s">
        <v>14441</v>
      </c>
      <c r="C478" s="21" t="s">
        <v>14442</v>
      </c>
      <c r="D478" s="21" t="s">
        <v>5664</v>
      </c>
      <c r="E478" s="21" t="s">
        <v>14056</v>
      </c>
      <c r="F478" s="21" t="s">
        <v>14057</v>
      </c>
      <c r="G478" s="21" t="s">
        <v>14202</v>
      </c>
    </row>
    <row r="479" spans="1:7" ht="32" customHeight="1">
      <c r="A479" s="19" t="s">
        <v>5934</v>
      </c>
      <c r="B479" s="20" t="s">
        <v>14441</v>
      </c>
      <c r="C479" s="21" t="s">
        <v>14442</v>
      </c>
      <c r="D479" s="21" t="s">
        <v>5734</v>
      </c>
      <c r="E479" s="21" t="s">
        <v>14058</v>
      </c>
      <c r="F479" s="21" t="s">
        <v>14059</v>
      </c>
      <c r="G479" s="21" t="s">
        <v>14202</v>
      </c>
    </row>
    <row r="480" spans="1:7" ht="32" customHeight="1">
      <c r="A480" s="19" t="s">
        <v>10089</v>
      </c>
      <c r="B480" s="20" t="s">
        <v>14417</v>
      </c>
      <c r="C480" s="21" t="s">
        <v>14418</v>
      </c>
      <c r="D480" s="21" t="s">
        <v>5793</v>
      </c>
      <c r="E480" s="21" t="s">
        <v>14054</v>
      </c>
      <c r="F480" s="21" t="s">
        <v>14055</v>
      </c>
      <c r="G480" s="21" t="s">
        <v>14202</v>
      </c>
    </row>
    <row r="481" spans="1:7" ht="32" customHeight="1">
      <c r="A481" s="19" t="s">
        <v>10089</v>
      </c>
      <c r="B481" s="20" t="s">
        <v>14417</v>
      </c>
      <c r="C481" s="21" t="s">
        <v>14418</v>
      </c>
      <c r="D481" s="21" t="s">
        <v>5664</v>
      </c>
      <c r="E481" s="21" t="s">
        <v>14056</v>
      </c>
      <c r="F481" s="21" t="s">
        <v>14057</v>
      </c>
      <c r="G481" s="21" t="s">
        <v>14202</v>
      </c>
    </row>
    <row r="482" spans="1:7" ht="32" customHeight="1">
      <c r="A482" s="19" t="s">
        <v>10089</v>
      </c>
      <c r="B482" s="20" t="s">
        <v>14417</v>
      </c>
      <c r="C482" s="21" t="s">
        <v>14418</v>
      </c>
      <c r="D482" s="21" t="s">
        <v>5734</v>
      </c>
      <c r="E482" s="21" t="s">
        <v>14058</v>
      </c>
      <c r="F482" s="21" t="s">
        <v>14059</v>
      </c>
      <c r="G482" s="21" t="s">
        <v>14202</v>
      </c>
    </row>
    <row r="483" spans="1:7" ht="32" customHeight="1">
      <c r="A483" s="19" t="s">
        <v>10001</v>
      </c>
      <c r="B483" s="20" t="s">
        <v>14443</v>
      </c>
      <c r="C483" s="21" t="s">
        <v>14444</v>
      </c>
      <c r="D483" s="21" t="s">
        <v>5922</v>
      </c>
      <c r="E483" s="21" t="s">
        <v>14060</v>
      </c>
      <c r="F483" s="21" t="s">
        <v>14061</v>
      </c>
      <c r="G483" s="21" t="s">
        <v>14202</v>
      </c>
    </row>
    <row r="484" spans="1:7" ht="32" customHeight="1">
      <c r="A484" s="19" t="s">
        <v>10001</v>
      </c>
      <c r="B484" s="20" t="s">
        <v>14443</v>
      </c>
      <c r="C484" s="21" t="s">
        <v>14444</v>
      </c>
      <c r="D484" s="21" t="s">
        <v>10074</v>
      </c>
      <c r="E484" s="21" t="s">
        <v>14064</v>
      </c>
      <c r="F484" s="21" t="s">
        <v>14065</v>
      </c>
      <c r="G484" s="21" t="s">
        <v>14202</v>
      </c>
    </row>
    <row r="485" spans="1:7" ht="32" customHeight="1">
      <c r="A485" s="19" t="s">
        <v>10001</v>
      </c>
      <c r="B485" s="20" t="s">
        <v>14443</v>
      </c>
      <c r="C485" s="21" t="s">
        <v>14444</v>
      </c>
      <c r="D485" s="21" t="s">
        <v>5850</v>
      </c>
      <c r="E485" s="21" t="s">
        <v>14066</v>
      </c>
      <c r="F485" s="21" t="s">
        <v>14067</v>
      </c>
      <c r="G485" s="21" t="s">
        <v>14202</v>
      </c>
    </row>
    <row r="486" spans="1:7" ht="32" customHeight="1">
      <c r="A486" s="19" t="s">
        <v>9932</v>
      </c>
      <c r="B486" s="20" t="s">
        <v>14437</v>
      </c>
      <c r="C486" s="21" t="s">
        <v>14438</v>
      </c>
      <c r="D486" s="21" t="s">
        <v>5922</v>
      </c>
      <c r="E486" s="21" t="s">
        <v>14060</v>
      </c>
      <c r="F486" s="21" t="s">
        <v>14061</v>
      </c>
      <c r="G486" s="21" t="s">
        <v>14202</v>
      </c>
    </row>
    <row r="487" spans="1:7" ht="32" customHeight="1">
      <c r="A487" s="19" t="s">
        <v>9932</v>
      </c>
      <c r="B487" s="20" t="s">
        <v>14437</v>
      </c>
      <c r="C487" s="21" t="s">
        <v>14438</v>
      </c>
      <c r="D487" s="21" t="s">
        <v>10074</v>
      </c>
      <c r="E487" s="21" t="s">
        <v>14064</v>
      </c>
      <c r="F487" s="21" t="s">
        <v>14065</v>
      </c>
      <c r="G487" s="21" t="s">
        <v>14202</v>
      </c>
    </row>
    <row r="488" spans="1:7" ht="32" customHeight="1">
      <c r="A488" s="19" t="s">
        <v>9932</v>
      </c>
      <c r="B488" s="20" t="s">
        <v>14437</v>
      </c>
      <c r="C488" s="21" t="s">
        <v>14438</v>
      </c>
      <c r="D488" s="21" t="s">
        <v>5850</v>
      </c>
      <c r="E488" s="21" t="s">
        <v>14066</v>
      </c>
      <c r="F488" s="21" t="s">
        <v>14067</v>
      </c>
      <c r="G488" s="21" t="s">
        <v>14202</v>
      </c>
    </row>
    <row r="489" spans="1:7" ht="32" customHeight="1">
      <c r="A489" s="19" t="s">
        <v>5985</v>
      </c>
      <c r="B489" s="20" t="s">
        <v>14445</v>
      </c>
      <c r="C489" s="21" t="s">
        <v>14446</v>
      </c>
      <c r="D489" s="21" t="s">
        <v>5922</v>
      </c>
      <c r="E489" s="21" t="s">
        <v>14060</v>
      </c>
      <c r="F489" s="21" t="s">
        <v>14061</v>
      </c>
      <c r="G489" s="21" t="s">
        <v>14202</v>
      </c>
    </row>
    <row r="490" spans="1:7" ht="32" customHeight="1">
      <c r="A490" s="19" t="s">
        <v>5985</v>
      </c>
      <c r="B490" s="20" t="s">
        <v>14445</v>
      </c>
      <c r="C490" s="21" t="s">
        <v>14446</v>
      </c>
      <c r="D490" s="21" t="s">
        <v>10074</v>
      </c>
      <c r="E490" s="21" t="s">
        <v>14064</v>
      </c>
      <c r="F490" s="21" t="s">
        <v>14065</v>
      </c>
      <c r="G490" s="21" t="s">
        <v>14202</v>
      </c>
    </row>
    <row r="491" spans="1:7" ht="32" customHeight="1">
      <c r="A491" s="19" t="s">
        <v>5985</v>
      </c>
      <c r="B491" s="20" t="s">
        <v>14445</v>
      </c>
      <c r="C491" s="21" t="s">
        <v>14446</v>
      </c>
      <c r="D491" s="21" t="s">
        <v>5850</v>
      </c>
      <c r="E491" s="21" t="s">
        <v>14066</v>
      </c>
      <c r="F491" s="21" t="s">
        <v>14067</v>
      </c>
      <c r="G491" s="21" t="s">
        <v>14202</v>
      </c>
    </row>
    <row r="492" spans="1:7" ht="32" customHeight="1">
      <c r="A492" s="19" t="s">
        <v>9610</v>
      </c>
      <c r="B492" s="20" t="s">
        <v>14447</v>
      </c>
      <c r="C492" s="21" t="s">
        <v>14448</v>
      </c>
      <c r="D492" s="21" t="s">
        <v>5922</v>
      </c>
      <c r="E492" s="21" t="s">
        <v>14060</v>
      </c>
      <c r="F492" s="21" t="s">
        <v>14061</v>
      </c>
      <c r="G492" s="21" t="s">
        <v>14202</v>
      </c>
    </row>
    <row r="493" spans="1:7" ht="32" customHeight="1">
      <c r="A493" s="19" t="s">
        <v>9610</v>
      </c>
      <c r="B493" s="20" t="s">
        <v>14447</v>
      </c>
      <c r="C493" s="21" t="s">
        <v>14448</v>
      </c>
      <c r="D493" s="21" t="s">
        <v>10074</v>
      </c>
      <c r="E493" s="21" t="s">
        <v>14064</v>
      </c>
      <c r="F493" s="21" t="s">
        <v>14065</v>
      </c>
      <c r="G493" s="21" t="s">
        <v>14202</v>
      </c>
    </row>
    <row r="494" spans="1:7" ht="32" customHeight="1">
      <c r="A494" s="19" t="s">
        <v>9610</v>
      </c>
      <c r="B494" s="20" t="s">
        <v>14447</v>
      </c>
      <c r="C494" s="21" t="s">
        <v>14448</v>
      </c>
      <c r="D494" s="21" t="s">
        <v>5850</v>
      </c>
      <c r="E494" s="21" t="s">
        <v>14066</v>
      </c>
      <c r="F494" s="21" t="s">
        <v>14067</v>
      </c>
      <c r="G494" s="21" t="s">
        <v>14202</v>
      </c>
    </row>
    <row r="495" spans="1:7" ht="32" customHeight="1">
      <c r="A495" s="19" t="s">
        <v>6051</v>
      </c>
      <c r="B495" s="20" t="s">
        <v>14449</v>
      </c>
      <c r="C495" s="21" t="s">
        <v>14450</v>
      </c>
      <c r="D495" s="21" t="s">
        <v>9997</v>
      </c>
      <c r="E495" s="21" t="s">
        <v>14068</v>
      </c>
      <c r="F495" s="21" t="s">
        <v>14069</v>
      </c>
      <c r="G495" s="21" t="s">
        <v>14202</v>
      </c>
    </row>
    <row r="496" spans="1:7" ht="32" customHeight="1">
      <c r="A496" s="19" t="s">
        <v>6051</v>
      </c>
      <c r="B496" s="20" t="s">
        <v>14449</v>
      </c>
      <c r="C496" s="21" t="s">
        <v>14450</v>
      </c>
      <c r="D496" s="21" t="s">
        <v>5978</v>
      </c>
      <c r="E496" s="21" t="s">
        <v>14072</v>
      </c>
      <c r="F496" s="21" t="s">
        <v>14073</v>
      </c>
      <c r="G496" s="21" t="s">
        <v>14202</v>
      </c>
    </row>
    <row r="497" spans="1:7" ht="32" customHeight="1">
      <c r="A497" s="19" t="s">
        <v>6051</v>
      </c>
      <c r="B497" s="20" t="s">
        <v>14449</v>
      </c>
      <c r="C497" s="21" t="s">
        <v>14450</v>
      </c>
      <c r="D497" s="21" t="s">
        <v>9928</v>
      </c>
      <c r="E497" s="21" t="s">
        <v>14074</v>
      </c>
      <c r="F497" s="21" t="s">
        <v>14075</v>
      </c>
      <c r="G497" s="21" t="s">
        <v>14202</v>
      </c>
    </row>
    <row r="498" spans="1:7" ht="32" customHeight="1">
      <c r="A498" s="19" t="s">
        <v>9797</v>
      </c>
      <c r="B498" s="20" t="s">
        <v>14451</v>
      </c>
      <c r="C498" s="21" t="s">
        <v>14452</v>
      </c>
      <c r="D498" s="21" t="s">
        <v>9997</v>
      </c>
      <c r="E498" s="21" t="s">
        <v>14068</v>
      </c>
      <c r="F498" s="21" t="s">
        <v>14069</v>
      </c>
      <c r="G498" s="21" t="s">
        <v>14202</v>
      </c>
    </row>
    <row r="499" spans="1:7" ht="32" customHeight="1">
      <c r="A499" s="19" t="s">
        <v>9797</v>
      </c>
      <c r="B499" s="20" t="s">
        <v>14451</v>
      </c>
      <c r="C499" s="21" t="s">
        <v>14452</v>
      </c>
      <c r="D499" s="21" t="s">
        <v>5978</v>
      </c>
      <c r="E499" s="21" t="s">
        <v>14072</v>
      </c>
      <c r="F499" s="21" t="s">
        <v>14073</v>
      </c>
      <c r="G499" s="21" t="s">
        <v>14202</v>
      </c>
    </row>
    <row r="500" spans="1:7" ht="32" customHeight="1">
      <c r="A500" s="19" t="s">
        <v>9797</v>
      </c>
      <c r="B500" s="20" t="s">
        <v>14451</v>
      </c>
      <c r="C500" s="21" t="s">
        <v>14452</v>
      </c>
      <c r="D500" s="21" t="s">
        <v>9928</v>
      </c>
      <c r="E500" s="21" t="s">
        <v>14074</v>
      </c>
      <c r="F500" s="21" t="s">
        <v>14075</v>
      </c>
      <c r="G500" s="21" t="s">
        <v>14202</v>
      </c>
    </row>
    <row r="501" spans="1:7" ht="20" customHeight="1">
      <c r="A501" s="19" t="s">
        <v>9858</v>
      </c>
      <c r="B501" s="20" t="s">
        <v>14453</v>
      </c>
      <c r="C501" s="21" t="s">
        <v>14454</v>
      </c>
      <c r="D501" s="21" t="s">
        <v>9997</v>
      </c>
      <c r="E501" s="21" t="s">
        <v>14068</v>
      </c>
      <c r="F501" s="21" t="s">
        <v>14069</v>
      </c>
      <c r="G501" s="21" t="s">
        <v>14202</v>
      </c>
    </row>
    <row r="502" spans="1:7" ht="20" customHeight="1">
      <c r="A502" s="19" t="s">
        <v>9858</v>
      </c>
      <c r="B502" s="20" t="s">
        <v>14453</v>
      </c>
      <c r="C502" s="21" t="s">
        <v>14454</v>
      </c>
      <c r="D502" s="21" t="s">
        <v>5978</v>
      </c>
      <c r="E502" s="21" t="s">
        <v>14072</v>
      </c>
      <c r="F502" s="21" t="s">
        <v>14073</v>
      </c>
      <c r="G502" s="21" t="s">
        <v>14202</v>
      </c>
    </row>
    <row r="503" spans="1:7" ht="20" customHeight="1">
      <c r="A503" s="19" t="s">
        <v>9858</v>
      </c>
      <c r="B503" s="20" t="s">
        <v>14453</v>
      </c>
      <c r="C503" s="21" t="s">
        <v>14454</v>
      </c>
      <c r="D503" s="21" t="s">
        <v>9928</v>
      </c>
      <c r="E503" s="21" t="s">
        <v>14074</v>
      </c>
      <c r="F503" s="21" t="s">
        <v>14075</v>
      </c>
      <c r="G503" s="21" t="s">
        <v>14202</v>
      </c>
    </row>
    <row r="504" spans="1:7" ht="32" customHeight="1">
      <c r="A504" s="19" t="s">
        <v>9610</v>
      </c>
      <c r="B504" s="20" t="s">
        <v>14447</v>
      </c>
      <c r="C504" s="21" t="s">
        <v>14448</v>
      </c>
      <c r="D504" s="21" t="s">
        <v>9997</v>
      </c>
      <c r="E504" s="21" t="s">
        <v>14068</v>
      </c>
      <c r="F504" s="21" t="s">
        <v>14069</v>
      </c>
      <c r="G504" s="21" t="s">
        <v>14202</v>
      </c>
    </row>
    <row r="505" spans="1:7" ht="32" customHeight="1">
      <c r="A505" s="19" t="s">
        <v>9610</v>
      </c>
      <c r="B505" s="20" t="s">
        <v>14447</v>
      </c>
      <c r="C505" s="21" t="s">
        <v>14448</v>
      </c>
      <c r="D505" s="21" t="s">
        <v>5978</v>
      </c>
      <c r="E505" s="21" t="s">
        <v>14072</v>
      </c>
      <c r="F505" s="21" t="s">
        <v>14073</v>
      </c>
      <c r="G505" s="21" t="s">
        <v>14202</v>
      </c>
    </row>
    <row r="506" spans="1:7" ht="32" customHeight="1">
      <c r="A506" s="19" t="s">
        <v>9610</v>
      </c>
      <c r="B506" s="20" t="s">
        <v>14447</v>
      </c>
      <c r="C506" s="21" t="s">
        <v>14448</v>
      </c>
      <c r="D506" s="21" t="s">
        <v>9928</v>
      </c>
      <c r="E506" s="21" t="s">
        <v>14074</v>
      </c>
      <c r="F506" s="21" t="s">
        <v>14075</v>
      </c>
      <c r="G506" s="21" t="s">
        <v>14202</v>
      </c>
    </row>
    <row r="507" spans="1:7" ht="20" customHeight="1">
      <c r="A507" s="27">
        <v>100</v>
      </c>
      <c r="B507" s="20" t="s">
        <v>14455</v>
      </c>
      <c r="C507" s="21" t="s">
        <v>14456</v>
      </c>
      <c r="D507" s="21" t="s">
        <v>227</v>
      </c>
      <c r="E507" s="21" t="s">
        <v>228</v>
      </c>
      <c r="F507" s="21" t="s">
        <v>229</v>
      </c>
      <c r="G507" s="21" t="s">
        <v>14202</v>
      </c>
    </row>
    <row r="508" spans="1:7" ht="20" customHeight="1">
      <c r="A508" s="27">
        <v>100</v>
      </c>
      <c r="B508" s="20" t="s">
        <v>14455</v>
      </c>
      <c r="C508" s="21" t="s">
        <v>14456</v>
      </c>
      <c r="D508" s="21" t="s">
        <v>9845</v>
      </c>
      <c r="E508" s="21" t="s">
        <v>14076</v>
      </c>
      <c r="F508" s="21" t="s">
        <v>14077</v>
      </c>
      <c r="G508" s="21" t="s">
        <v>14202</v>
      </c>
    </row>
    <row r="509" spans="1:7" ht="20" customHeight="1">
      <c r="A509" s="27">
        <v>100</v>
      </c>
      <c r="B509" s="20" t="s">
        <v>14455</v>
      </c>
      <c r="C509" s="21" t="s">
        <v>14456</v>
      </c>
      <c r="D509" s="21" t="s">
        <v>6033</v>
      </c>
      <c r="E509" s="21" t="s">
        <v>14078</v>
      </c>
      <c r="F509" s="21" t="s">
        <v>14079</v>
      </c>
      <c r="G509" s="21" t="s">
        <v>14202</v>
      </c>
    </row>
    <row r="510" spans="1:7" ht="32" customHeight="1">
      <c r="A510" s="19" t="s">
        <v>9610</v>
      </c>
      <c r="B510" s="20" t="s">
        <v>14447</v>
      </c>
      <c r="C510" s="21" t="s">
        <v>14448</v>
      </c>
      <c r="D510" s="21" t="s">
        <v>227</v>
      </c>
      <c r="E510" s="21" t="s">
        <v>228</v>
      </c>
      <c r="F510" s="21" t="s">
        <v>229</v>
      </c>
      <c r="G510" s="21" t="s">
        <v>14202</v>
      </c>
    </row>
    <row r="511" spans="1:7" ht="32" customHeight="1">
      <c r="A511" s="19" t="s">
        <v>9610</v>
      </c>
      <c r="B511" s="20" t="s">
        <v>14447</v>
      </c>
      <c r="C511" s="21" t="s">
        <v>14448</v>
      </c>
      <c r="D511" s="21" t="s">
        <v>9845</v>
      </c>
      <c r="E511" s="21" t="s">
        <v>14076</v>
      </c>
      <c r="F511" s="21" t="s">
        <v>14077</v>
      </c>
      <c r="G511" s="21" t="s">
        <v>14202</v>
      </c>
    </row>
    <row r="512" spans="1:7" ht="32" customHeight="1">
      <c r="A512" s="19" t="s">
        <v>9610</v>
      </c>
      <c r="B512" s="20" t="s">
        <v>14447</v>
      </c>
      <c r="C512" s="21" t="s">
        <v>14448</v>
      </c>
      <c r="D512" s="21" t="s">
        <v>6033</v>
      </c>
      <c r="E512" s="21" t="s">
        <v>14078</v>
      </c>
      <c r="F512" s="21" t="s">
        <v>14079</v>
      </c>
      <c r="G512" s="21" t="s">
        <v>14202</v>
      </c>
    </row>
    <row r="513" spans="1:7" ht="32" customHeight="1">
      <c r="A513" s="19" t="s">
        <v>6160</v>
      </c>
      <c r="B513" s="20" t="s">
        <v>14457</v>
      </c>
      <c r="C513" s="21" t="s">
        <v>14458</v>
      </c>
      <c r="D513" s="21" t="s">
        <v>227</v>
      </c>
      <c r="E513" s="21" t="s">
        <v>228</v>
      </c>
      <c r="F513" s="21" t="s">
        <v>229</v>
      </c>
      <c r="G513" s="21" t="s">
        <v>14202</v>
      </c>
    </row>
    <row r="514" spans="1:7" ht="32" customHeight="1">
      <c r="A514" s="19" t="s">
        <v>6160</v>
      </c>
      <c r="B514" s="20" t="s">
        <v>14457</v>
      </c>
      <c r="C514" s="21" t="s">
        <v>14458</v>
      </c>
      <c r="D514" s="21" t="s">
        <v>9845</v>
      </c>
      <c r="E514" s="21" t="s">
        <v>14076</v>
      </c>
      <c r="F514" s="21" t="s">
        <v>14077</v>
      </c>
      <c r="G514" s="21" t="s">
        <v>14202</v>
      </c>
    </row>
    <row r="515" spans="1:7" ht="32" customHeight="1">
      <c r="A515" s="19" t="s">
        <v>6160</v>
      </c>
      <c r="B515" s="20" t="s">
        <v>14457</v>
      </c>
      <c r="C515" s="21" t="s">
        <v>14458</v>
      </c>
      <c r="D515" s="21" t="s">
        <v>6033</v>
      </c>
      <c r="E515" s="21" t="s">
        <v>14078</v>
      </c>
      <c r="F515" s="21" t="s">
        <v>14079</v>
      </c>
      <c r="G515" s="21" t="s">
        <v>14202</v>
      </c>
    </row>
    <row r="516" spans="1:7" ht="32" customHeight="1">
      <c r="A516" s="19" t="s">
        <v>9723</v>
      </c>
      <c r="B516" s="20" t="s">
        <v>14459</v>
      </c>
      <c r="C516" s="21" t="s">
        <v>14460</v>
      </c>
      <c r="D516" s="21" t="s">
        <v>227</v>
      </c>
      <c r="E516" s="21" t="s">
        <v>228</v>
      </c>
      <c r="F516" s="21" t="s">
        <v>229</v>
      </c>
      <c r="G516" s="21" t="s">
        <v>14202</v>
      </c>
    </row>
    <row r="517" spans="1:7" ht="32" customHeight="1">
      <c r="A517" s="19" t="s">
        <v>9723</v>
      </c>
      <c r="B517" s="20" t="s">
        <v>14459</v>
      </c>
      <c r="C517" s="21" t="s">
        <v>14460</v>
      </c>
      <c r="D517" s="21" t="s">
        <v>9845</v>
      </c>
      <c r="E517" s="21" t="s">
        <v>14076</v>
      </c>
      <c r="F517" s="21" t="s">
        <v>14077</v>
      </c>
      <c r="G517" s="21" t="s">
        <v>14202</v>
      </c>
    </row>
    <row r="518" spans="1:7" ht="32" customHeight="1">
      <c r="A518" s="19" t="s">
        <v>9723</v>
      </c>
      <c r="B518" s="20" t="s">
        <v>14459</v>
      </c>
      <c r="C518" s="21" t="s">
        <v>14460</v>
      </c>
      <c r="D518" s="21" t="s">
        <v>6033</v>
      </c>
      <c r="E518" s="21" t="s">
        <v>14078</v>
      </c>
      <c r="F518" s="21" t="s">
        <v>14079</v>
      </c>
      <c r="G518" s="21" t="s">
        <v>14202</v>
      </c>
    </row>
    <row r="519" spans="1:7" ht="32" customHeight="1">
      <c r="A519" s="19" t="s">
        <v>9547</v>
      </c>
      <c r="B519" s="20" t="s">
        <v>14461</v>
      </c>
      <c r="C519" s="21" t="s">
        <v>14462</v>
      </c>
      <c r="D519" s="21" t="s">
        <v>9628</v>
      </c>
      <c r="E519" s="21" t="s">
        <v>14080</v>
      </c>
      <c r="F519" s="21" t="s">
        <v>14081</v>
      </c>
      <c r="G519" s="21" t="s">
        <v>14202</v>
      </c>
    </row>
    <row r="520" spans="1:7" ht="32" customHeight="1">
      <c r="A520" s="19" t="s">
        <v>9547</v>
      </c>
      <c r="B520" s="20" t="s">
        <v>14461</v>
      </c>
      <c r="C520" s="21" t="s">
        <v>14462</v>
      </c>
      <c r="D520" s="21" t="s">
        <v>274</v>
      </c>
      <c r="E520" s="21" t="s">
        <v>275</v>
      </c>
      <c r="F520" s="21" t="s">
        <v>276</v>
      </c>
      <c r="G520" s="21" t="s">
        <v>14202</v>
      </c>
    </row>
    <row r="521" spans="1:7" ht="32" customHeight="1">
      <c r="A521" s="19" t="s">
        <v>9547</v>
      </c>
      <c r="B521" s="20" t="s">
        <v>14461</v>
      </c>
      <c r="C521" s="21" t="s">
        <v>14462</v>
      </c>
      <c r="D521" s="21" t="s">
        <v>268</v>
      </c>
      <c r="E521" s="21" t="s">
        <v>269</v>
      </c>
      <c r="F521" s="21" t="s">
        <v>270</v>
      </c>
      <c r="G521" s="21" t="s">
        <v>14202</v>
      </c>
    </row>
    <row r="522" spans="1:7" ht="32" customHeight="1">
      <c r="A522" s="19" t="s">
        <v>9487</v>
      </c>
      <c r="B522" s="20" t="s">
        <v>14463</v>
      </c>
      <c r="C522" s="21" t="s">
        <v>14464</v>
      </c>
      <c r="D522" s="21" t="s">
        <v>9628</v>
      </c>
      <c r="E522" s="21" t="s">
        <v>14080</v>
      </c>
      <c r="F522" s="21" t="s">
        <v>14081</v>
      </c>
      <c r="G522" s="21" t="s">
        <v>14202</v>
      </c>
    </row>
    <row r="523" spans="1:7" ht="32" customHeight="1">
      <c r="A523" s="19" t="s">
        <v>9487</v>
      </c>
      <c r="B523" s="20" t="s">
        <v>14463</v>
      </c>
      <c r="C523" s="21" t="s">
        <v>14464</v>
      </c>
      <c r="D523" s="21" t="s">
        <v>274</v>
      </c>
      <c r="E523" s="21" t="s">
        <v>275</v>
      </c>
      <c r="F523" s="21" t="s">
        <v>276</v>
      </c>
      <c r="G523" s="21" t="s">
        <v>14202</v>
      </c>
    </row>
    <row r="524" spans="1:7" ht="32" customHeight="1">
      <c r="A524" s="19" t="s">
        <v>9487</v>
      </c>
      <c r="B524" s="20" t="s">
        <v>14463</v>
      </c>
      <c r="C524" s="21" t="s">
        <v>14464</v>
      </c>
      <c r="D524" s="21" t="s">
        <v>268</v>
      </c>
      <c r="E524" s="21" t="s">
        <v>269</v>
      </c>
      <c r="F524" s="21" t="s">
        <v>270</v>
      </c>
      <c r="G524" s="21" t="s">
        <v>14202</v>
      </c>
    </row>
    <row r="525" spans="1:7" ht="32" customHeight="1">
      <c r="A525" s="19" t="s">
        <v>6160</v>
      </c>
      <c r="B525" s="20" t="s">
        <v>14457</v>
      </c>
      <c r="C525" s="21" t="s">
        <v>14458</v>
      </c>
      <c r="D525" s="21" t="s">
        <v>9628</v>
      </c>
      <c r="E525" s="21" t="s">
        <v>14080</v>
      </c>
      <c r="F525" s="21" t="s">
        <v>14081</v>
      </c>
      <c r="G525" s="21" t="s">
        <v>14202</v>
      </c>
    </row>
    <row r="526" spans="1:7" ht="32" customHeight="1">
      <c r="A526" s="19" t="s">
        <v>6160</v>
      </c>
      <c r="B526" s="20" t="s">
        <v>14457</v>
      </c>
      <c r="C526" s="21" t="s">
        <v>14458</v>
      </c>
      <c r="D526" s="21" t="s">
        <v>274</v>
      </c>
      <c r="E526" s="21" t="s">
        <v>275</v>
      </c>
      <c r="F526" s="21" t="s">
        <v>276</v>
      </c>
      <c r="G526" s="21" t="s">
        <v>14202</v>
      </c>
    </row>
    <row r="527" spans="1:7" ht="32" customHeight="1">
      <c r="A527" s="19" t="s">
        <v>6160</v>
      </c>
      <c r="B527" s="20" t="s">
        <v>14457</v>
      </c>
      <c r="C527" s="21" t="s">
        <v>14458</v>
      </c>
      <c r="D527" s="21" t="s">
        <v>268</v>
      </c>
      <c r="E527" s="21" t="s">
        <v>269</v>
      </c>
      <c r="F527" s="21" t="s">
        <v>270</v>
      </c>
      <c r="G527" s="21" t="s">
        <v>14202</v>
      </c>
    </row>
    <row r="528" spans="1:7" ht="32" customHeight="1">
      <c r="A528" s="19" t="s">
        <v>9429</v>
      </c>
      <c r="B528" s="20" t="s">
        <v>14465</v>
      </c>
      <c r="C528" s="21" t="s">
        <v>14466</v>
      </c>
      <c r="D528" s="21" t="s">
        <v>9628</v>
      </c>
      <c r="E528" s="21" t="s">
        <v>14080</v>
      </c>
      <c r="F528" s="21" t="s">
        <v>14081</v>
      </c>
      <c r="G528" s="21" t="s">
        <v>14202</v>
      </c>
    </row>
    <row r="529" spans="1:7" ht="32" customHeight="1">
      <c r="A529" s="19" t="s">
        <v>9429</v>
      </c>
      <c r="B529" s="20" t="s">
        <v>14465</v>
      </c>
      <c r="C529" s="21" t="s">
        <v>14466</v>
      </c>
      <c r="D529" s="21" t="s">
        <v>274</v>
      </c>
      <c r="E529" s="21" t="s">
        <v>275</v>
      </c>
      <c r="F529" s="21" t="s">
        <v>276</v>
      </c>
      <c r="G529" s="21" t="s">
        <v>14202</v>
      </c>
    </row>
    <row r="530" spans="1:7" ht="32" customHeight="1">
      <c r="A530" s="19" t="s">
        <v>9429</v>
      </c>
      <c r="B530" s="20" t="s">
        <v>14465</v>
      </c>
      <c r="C530" s="21" t="s">
        <v>14466</v>
      </c>
      <c r="D530" s="21" t="s">
        <v>268</v>
      </c>
      <c r="E530" s="21" t="s">
        <v>269</v>
      </c>
      <c r="F530" s="21" t="s">
        <v>270</v>
      </c>
      <c r="G530" s="21" t="s">
        <v>14202</v>
      </c>
    </row>
    <row r="531" spans="1:7" ht="32" customHeight="1">
      <c r="A531" s="19" t="s">
        <v>9362</v>
      </c>
      <c r="B531" s="20" t="s">
        <v>14467</v>
      </c>
      <c r="C531" s="21" t="s">
        <v>14468</v>
      </c>
      <c r="D531" s="21" t="s">
        <v>9602</v>
      </c>
      <c r="E531" s="21" t="s">
        <v>14084</v>
      </c>
      <c r="F531" s="21" t="s">
        <v>14085</v>
      </c>
      <c r="G531" s="21" t="s">
        <v>14202</v>
      </c>
    </row>
    <row r="532" spans="1:7" ht="32" customHeight="1">
      <c r="A532" s="19" t="s">
        <v>9362</v>
      </c>
      <c r="B532" s="20" t="s">
        <v>14467</v>
      </c>
      <c r="C532" s="21" t="s">
        <v>14468</v>
      </c>
      <c r="D532" s="21" t="s">
        <v>262</v>
      </c>
      <c r="E532" s="21" t="s">
        <v>263</v>
      </c>
      <c r="F532" s="21" t="s">
        <v>264</v>
      </c>
      <c r="G532" s="21" t="s">
        <v>14202</v>
      </c>
    </row>
    <row r="533" spans="1:7" ht="32" customHeight="1">
      <c r="A533" s="19" t="s">
        <v>9362</v>
      </c>
      <c r="B533" s="20" t="s">
        <v>14467</v>
      </c>
      <c r="C533" s="21" t="s">
        <v>14468</v>
      </c>
      <c r="D533" s="21" t="s">
        <v>257</v>
      </c>
      <c r="E533" s="21" t="s">
        <v>258</v>
      </c>
      <c r="F533" s="21" t="s">
        <v>259</v>
      </c>
      <c r="G533" s="21" t="s">
        <v>14202</v>
      </c>
    </row>
    <row r="534" spans="1:7" ht="32" customHeight="1">
      <c r="A534" s="19" t="s">
        <v>6221</v>
      </c>
      <c r="B534" s="20" t="s">
        <v>14469</v>
      </c>
      <c r="C534" s="21" t="s">
        <v>14470</v>
      </c>
      <c r="D534" s="21" t="s">
        <v>9602</v>
      </c>
      <c r="E534" s="21" t="s">
        <v>14084</v>
      </c>
      <c r="F534" s="21" t="s">
        <v>14085</v>
      </c>
      <c r="G534" s="21" t="s">
        <v>14202</v>
      </c>
    </row>
    <row r="535" spans="1:7" ht="32" customHeight="1">
      <c r="A535" s="19" t="s">
        <v>6221</v>
      </c>
      <c r="B535" s="20" t="s">
        <v>14469</v>
      </c>
      <c r="C535" s="21" t="s">
        <v>14470</v>
      </c>
      <c r="D535" s="21" t="s">
        <v>262</v>
      </c>
      <c r="E535" s="21" t="s">
        <v>263</v>
      </c>
      <c r="F535" s="21" t="s">
        <v>264</v>
      </c>
      <c r="G535" s="21" t="s">
        <v>14202</v>
      </c>
    </row>
    <row r="536" spans="1:7" ht="32" customHeight="1">
      <c r="A536" s="19" t="s">
        <v>6221</v>
      </c>
      <c r="B536" s="20" t="s">
        <v>14469</v>
      </c>
      <c r="C536" s="21" t="s">
        <v>14470</v>
      </c>
      <c r="D536" s="21" t="s">
        <v>257</v>
      </c>
      <c r="E536" s="21" t="s">
        <v>258</v>
      </c>
      <c r="F536" s="21" t="s">
        <v>259</v>
      </c>
      <c r="G536" s="21" t="s">
        <v>14202</v>
      </c>
    </row>
    <row r="537" spans="1:7" ht="32" customHeight="1">
      <c r="A537" s="19" t="s">
        <v>6275</v>
      </c>
      <c r="B537" s="20" t="s">
        <v>14471</v>
      </c>
      <c r="C537" s="21" t="s">
        <v>14472</v>
      </c>
      <c r="D537" s="21" t="s">
        <v>9602</v>
      </c>
      <c r="E537" s="21" t="s">
        <v>14084</v>
      </c>
      <c r="F537" s="21" t="s">
        <v>14085</v>
      </c>
      <c r="G537" s="21" t="s">
        <v>14202</v>
      </c>
    </row>
    <row r="538" spans="1:7" ht="32" customHeight="1">
      <c r="A538" s="19" t="s">
        <v>6275</v>
      </c>
      <c r="B538" s="20" t="s">
        <v>14471</v>
      </c>
      <c r="C538" s="21" t="s">
        <v>14472</v>
      </c>
      <c r="D538" s="21" t="s">
        <v>262</v>
      </c>
      <c r="E538" s="21" t="s">
        <v>263</v>
      </c>
      <c r="F538" s="21" t="s">
        <v>264</v>
      </c>
      <c r="G538" s="21" t="s">
        <v>14202</v>
      </c>
    </row>
    <row r="539" spans="1:7" ht="32" customHeight="1">
      <c r="A539" s="19" t="s">
        <v>6275</v>
      </c>
      <c r="B539" s="20" t="s">
        <v>14471</v>
      </c>
      <c r="C539" s="21" t="s">
        <v>14472</v>
      </c>
      <c r="D539" s="21" t="s">
        <v>257</v>
      </c>
      <c r="E539" s="21" t="s">
        <v>258</v>
      </c>
      <c r="F539" s="21" t="s">
        <v>259</v>
      </c>
      <c r="G539" s="21" t="s">
        <v>14202</v>
      </c>
    </row>
    <row r="540" spans="1:7" ht="32" customHeight="1">
      <c r="A540" s="19" t="s">
        <v>6160</v>
      </c>
      <c r="B540" s="20" t="s">
        <v>14457</v>
      </c>
      <c r="C540" s="21" t="s">
        <v>14458</v>
      </c>
      <c r="D540" s="21" t="s">
        <v>9602</v>
      </c>
      <c r="E540" s="21" t="s">
        <v>14084</v>
      </c>
      <c r="F540" s="21" t="s">
        <v>14085</v>
      </c>
      <c r="G540" s="21" t="s">
        <v>14202</v>
      </c>
    </row>
    <row r="541" spans="1:7" ht="32" customHeight="1">
      <c r="A541" s="19" t="s">
        <v>6160</v>
      </c>
      <c r="B541" s="20" t="s">
        <v>14457</v>
      </c>
      <c r="C541" s="21" t="s">
        <v>14458</v>
      </c>
      <c r="D541" s="21" t="s">
        <v>262</v>
      </c>
      <c r="E541" s="21" t="s">
        <v>263</v>
      </c>
      <c r="F541" s="21" t="s">
        <v>264</v>
      </c>
      <c r="G541" s="21" t="s">
        <v>14202</v>
      </c>
    </row>
    <row r="542" spans="1:7" ht="32" customHeight="1">
      <c r="A542" s="19" t="s">
        <v>6160</v>
      </c>
      <c r="B542" s="20" t="s">
        <v>14457</v>
      </c>
      <c r="C542" s="21" t="s">
        <v>14458</v>
      </c>
      <c r="D542" s="21" t="s">
        <v>257</v>
      </c>
      <c r="E542" s="21" t="s">
        <v>258</v>
      </c>
      <c r="F542" s="21" t="s">
        <v>259</v>
      </c>
      <c r="G542" s="21" t="s">
        <v>14202</v>
      </c>
    </row>
    <row r="543" spans="1:7" ht="32" customHeight="1">
      <c r="A543" s="19" t="s">
        <v>6395</v>
      </c>
      <c r="B543" s="20" t="s">
        <v>14473</v>
      </c>
      <c r="C543" s="21" t="s">
        <v>14474</v>
      </c>
      <c r="D543" s="21" t="s">
        <v>6152</v>
      </c>
      <c r="E543" s="21" t="s">
        <v>14086</v>
      </c>
      <c r="F543" s="21" t="s">
        <v>14087</v>
      </c>
      <c r="G543" s="21" t="s">
        <v>14202</v>
      </c>
    </row>
    <row r="544" spans="1:7" ht="32" customHeight="1">
      <c r="A544" s="19" t="s">
        <v>6395</v>
      </c>
      <c r="B544" s="20" t="s">
        <v>14473</v>
      </c>
      <c r="C544" s="21" t="s">
        <v>14474</v>
      </c>
      <c r="D544" s="21" t="s">
        <v>6269</v>
      </c>
      <c r="E544" s="21" t="s">
        <v>14090</v>
      </c>
      <c r="F544" s="21" t="s">
        <v>14091</v>
      </c>
      <c r="G544" s="21" t="s">
        <v>14202</v>
      </c>
    </row>
    <row r="545" spans="1:7" ht="32" customHeight="1">
      <c r="A545" s="19" t="s">
        <v>6395</v>
      </c>
      <c r="B545" s="20" t="s">
        <v>14473</v>
      </c>
      <c r="C545" s="21" t="s">
        <v>14474</v>
      </c>
      <c r="D545" s="21" t="s">
        <v>6215</v>
      </c>
      <c r="E545" s="21" t="s">
        <v>14092</v>
      </c>
      <c r="F545" s="21" t="s">
        <v>14093</v>
      </c>
      <c r="G545" s="21" t="s">
        <v>14202</v>
      </c>
    </row>
    <row r="546" spans="1:7" ht="32" customHeight="1">
      <c r="A546" s="19" t="s">
        <v>6453</v>
      </c>
      <c r="B546" s="20" t="s">
        <v>14475</v>
      </c>
      <c r="C546" s="21" t="s">
        <v>14476</v>
      </c>
      <c r="D546" s="21" t="s">
        <v>6152</v>
      </c>
      <c r="E546" s="21" t="s">
        <v>14086</v>
      </c>
      <c r="F546" s="21" t="s">
        <v>14087</v>
      </c>
      <c r="G546" s="21" t="s">
        <v>14202</v>
      </c>
    </row>
    <row r="547" spans="1:7" ht="32" customHeight="1">
      <c r="A547" s="19" t="s">
        <v>6453</v>
      </c>
      <c r="B547" s="20" t="s">
        <v>14475</v>
      </c>
      <c r="C547" s="21" t="s">
        <v>14476</v>
      </c>
      <c r="D547" s="21" t="s">
        <v>6269</v>
      </c>
      <c r="E547" s="21" t="s">
        <v>14090</v>
      </c>
      <c r="F547" s="21" t="s">
        <v>14091</v>
      </c>
      <c r="G547" s="21" t="s">
        <v>14202</v>
      </c>
    </row>
    <row r="548" spans="1:7" ht="32" customHeight="1">
      <c r="A548" s="19" t="s">
        <v>6453</v>
      </c>
      <c r="B548" s="20" t="s">
        <v>14475</v>
      </c>
      <c r="C548" s="21" t="s">
        <v>14476</v>
      </c>
      <c r="D548" s="21" t="s">
        <v>6215</v>
      </c>
      <c r="E548" s="21" t="s">
        <v>14092</v>
      </c>
      <c r="F548" s="21" t="s">
        <v>14093</v>
      </c>
      <c r="G548" s="21" t="s">
        <v>14202</v>
      </c>
    </row>
    <row r="549" spans="1:7" ht="20" customHeight="1">
      <c r="A549" s="19" t="s">
        <v>6335</v>
      </c>
      <c r="B549" s="20" t="s">
        <v>14477</v>
      </c>
      <c r="C549" s="21" t="s">
        <v>14478</v>
      </c>
      <c r="D549" s="21" t="s">
        <v>6152</v>
      </c>
      <c r="E549" s="21" t="s">
        <v>14086</v>
      </c>
      <c r="F549" s="21" t="s">
        <v>14087</v>
      </c>
      <c r="G549" s="21" t="s">
        <v>14202</v>
      </c>
    </row>
    <row r="550" spans="1:7" ht="20" customHeight="1">
      <c r="A550" s="19" t="s">
        <v>6335</v>
      </c>
      <c r="B550" s="20" t="s">
        <v>14477</v>
      </c>
      <c r="C550" s="21" t="s">
        <v>14478</v>
      </c>
      <c r="D550" s="21" t="s">
        <v>6269</v>
      </c>
      <c r="E550" s="21" t="s">
        <v>14090</v>
      </c>
      <c r="F550" s="21" t="s">
        <v>14091</v>
      </c>
      <c r="G550" s="21" t="s">
        <v>14202</v>
      </c>
    </row>
    <row r="551" spans="1:7" ht="20" customHeight="1">
      <c r="A551" s="19" t="s">
        <v>6335</v>
      </c>
      <c r="B551" s="20" t="s">
        <v>14477</v>
      </c>
      <c r="C551" s="21" t="s">
        <v>14478</v>
      </c>
      <c r="D551" s="21" t="s">
        <v>6215</v>
      </c>
      <c r="E551" s="21" t="s">
        <v>14092</v>
      </c>
      <c r="F551" s="21" t="s">
        <v>14093</v>
      </c>
      <c r="G551" s="21" t="s">
        <v>14202</v>
      </c>
    </row>
    <row r="552" spans="1:7" ht="32" customHeight="1">
      <c r="A552" s="19" t="s">
        <v>9362</v>
      </c>
      <c r="B552" s="20" t="s">
        <v>14467</v>
      </c>
      <c r="C552" s="21" t="s">
        <v>14468</v>
      </c>
      <c r="D552" s="21" t="s">
        <v>6152</v>
      </c>
      <c r="E552" s="21" t="s">
        <v>14086</v>
      </c>
      <c r="F552" s="21" t="s">
        <v>14087</v>
      </c>
      <c r="G552" s="21" t="s">
        <v>14202</v>
      </c>
    </row>
    <row r="553" spans="1:7" ht="32" customHeight="1">
      <c r="A553" s="19" t="s">
        <v>9362</v>
      </c>
      <c r="B553" s="20" t="s">
        <v>14467</v>
      </c>
      <c r="C553" s="21" t="s">
        <v>14468</v>
      </c>
      <c r="D553" s="21" t="s">
        <v>6269</v>
      </c>
      <c r="E553" s="21" t="s">
        <v>14090</v>
      </c>
      <c r="F553" s="21" t="s">
        <v>14091</v>
      </c>
      <c r="G553" s="21" t="s">
        <v>14202</v>
      </c>
    </row>
    <row r="554" spans="1:7" ht="32" customHeight="1">
      <c r="A554" s="19" t="s">
        <v>9362</v>
      </c>
      <c r="B554" s="20" t="s">
        <v>14467</v>
      </c>
      <c r="C554" s="21" t="s">
        <v>14468</v>
      </c>
      <c r="D554" s="21" t="s">
        <v>6215</v>
      </c>
      <c r="E554" s="21" t="s">
        <v>14092</v>
      </c>
      <c r="F554" s="21" t="s">
        <v>14093</v>
      </c>
      <c r="G554" s="21" t="s">
        <v>14202</v>
      </c>
    </row>
    <row r="555" spans="1:7" ht="32" customHeight="1">
      <c r="A555" s="19" t="s">
        <v>9362</v>
      </c>
      <c r="B555" s="20" t="s">
        <v>14467</v>
      </c>
      <c r="C555" s="21" t="s">
        <v>14468</v>
      </c>
      <c r="D555" s="21" t="s">
        <v>6305</v>
      </c>
      <c r="E555" s="21" t="s">
        <v>14094</v>
      </c>
      <c r="F555" s="21" t="s">
        <v>14095</v>
      </c>
      <c r="G555" s="21" t="s">
        <v>14202</v>
      </c>
    </row>
    <row r="556" spans="1:7" ht="32" customHeight="1">
      <c r="A556" s="19" t="s">
        <v>9362</v>
      </c>
      <c r="B556" s="20" t="s">
        <v>14467</v>
      </c>
      <c r="C556" s="21" t="s">
        <v>14468</v>
      </c>
      <c r="D556" s="21" t="s">
        <v>6369</v>
      </c>
      <c r="E556" s="21" t="s">
        <v>14096</v>
      </c>
      <c r="F556" s="21" t="s">
        <v>14097</v>
      </c>
      <c r="G556" s="21" t="s">
        <v>14202</v>
      </c>
    </row>
    <row r="557" spans="1:7" ht="32" customHeight="1">
      <c r="A557" s="19" t="s">
        <v>9362</v>
      </c>
      <c r="B557" s="20" t="s">
        <v>14467</v>
      </c>
      <c r="C557" s="21" t="s">
        <v>14468</v>
      </c>
      <c r="D557" s="21" t="s">
        <v>6424</v>
      </c>
      <c r="E557" s="21" t="s">
        <v>14098</v>
      </c>
      <c r="F557" s="21" t="s">
        <v>14099</v>
      </c>
      <c r="G557" s="21" t="s">
        <v>14202</v>
      </c>
    </row>
    <row r="558" spans="1:7" ht="20" customHeight="1">
      <c r="A558" s="19" t="s">
        <v>9296</v>
      </c>
      <c r="B558" s="20" t="s">
        <v>14479</v>
      </c>
      <c r="C558" s="21" t="s">
        <v>14480</v>
      </c>
      <c r="D558" s="21" t="s">
        <v>6305</v>
      </c>
      <c r="E558" s="21" t="s">
        <v>14094</v>
      </c>
      <c r="F558" s="21" t="s">
        <v>14095</v>
      </c>
      <c r="G558" s="21" t="s">
        <v>14202</v>
      </c>
    </row>
    <row r="559" spans="1:7" ht="20" customHeight="1">
      <c r="A559" s="19" t="s">
        <v>9296</v>
      </c>
      <c r="B559" s="20" t="s">
        <v>14479</v>
      </c>
      <c r="C559" s="21" t="s">
        <v>14480</v>
      </c>
      <c r="D559" s="21" t="s">
        <v>6369</v>
      </c>
      <c r="E559" s="21" t="s">
        <v>14096</v>
      </c>
      <c r="F559" s="21" t="s">
        <v>14097</v>
      </c>
      <c r="G559" s="21" t="s">
        <v>14202</v>
      </c>
    </row>
    <row r="560" spans="1:7" ht="20" customHeight="1">
      <c r="A560" s="19" t="s">
        <v>9296</v>
      </c>
      <c r="B560" s="20" t="s">
        <v>14479</v>
      </c>
      <c r="C560" s="21" t="s">
        <v>14480</v>
      </c>
      <c r="D560" s="21" t="s">
        <v>6424</v>
      </c>
      <c r="E560" s="21" t="s">
        <v>14098</v>
      </c>
      <c r="F560" s="21" t="s">
        <v>14099</v>
      </c>
      <c r="G560" s="21" t="s">
        <v>14202</v>
      </c>
    </row>
    <row r="561" spans="1:7" ht="32" customHeight="1">
      <c r="A561" s="19" t="s">
        <v>8969</v>
      </c>
      <c r="B561" s="20" t="s">
        <v>14481</v>
      </c>
      <c r="C561" s="21" t="s">
        <v>14482</v>
      </c>
      <c r="D561" s="21" t="s">
        <v>6305</v>
      </c>
      <c r="E561" s="21" t="s">
        <v>14094</v>
      </c>
      <c r="F561" s="21" t="s">
        <v>14095</v>
      </c>
      <c r="G561" s="21" t="s">
        <v>14202</v>
      </c>
    </row>
    <row r="562" spans="1:7" ht="32" customHeight="1">
      <c r="A562" s="19" t="s">
        <v>8969</v>
      </c>
      <c r="B562" s="20" t="s">
        <v>14481</v>
      </c>
      <c r="C562" s="21" t="s">
        <v>14482</v>
      </c>
      <c r="D562" s="21" t="s">
        <v>6369</v>
      </c>
      <c r="E562" s="21" t="s">
        <v>14096</v>
      </c>
      <c r="F562" s="21" t="s">
        <v>14097</v>
      </c>
      <c r="G562" s="21" t="s">
        <v>14202</v>
      </c>
    </row>
    <row r="563" spans="1:7" ht="32" customHeight="1">
      <c r="A563" s="19" t="s">
        <v>8969</v>
      </c>
      <c r="B563" s="20" t="s">
        <v>14481</v>
      </c>
      <c r="C563" s="21" t="s">
        <v>14482</v>
      </c>
      <c r="D563" s="21" t="s">
        <v>6424</v>
      </c>
      <c r="E563" s="21" t="s">
        <v>14098</v>
      </c>
      <c r="F563" s="21" t="s">
        <v>14099</v>
      </c>
      <c r="G563" s="21" t="s">
        <v>14202</v>
      </c>
    </row>
    <row r="564" spans="1:7" ht="32" customHeight="1">
      <c r="A564" s="19" t="s">
        <v>6490</v>
      </c>
      <c r="B564" s="20" t="s">
        <v>14483</v>
      </c>
      <c r="C564" s="21" t="s">
        <v>14484</v>
      </c>
      <c r="D564" s="21" t="s">
        <v>6305</v>
      </c>
      <c r="E564" s="21" t="s">
        <v>14094</v>
      </c>
      <c r="F564" s="21" t="s">
        <v>14095</v>
      </c>
      <c r="G564" s="21" t="s">
        <v>14202</v>
      </c>
    </row>
    <row r="565" spans="1:7" ht="32" customHeight="1">
      <c r="A565" s="19" t="s">
        <v>6490</v>
      </c>
      <c r="B565" s="20" t="s">
        <v>14483</v>
      </c>
      <c r="C565" s="21" t="s">
        <v>14484</v>
      </c>
      <c r="D565" s="21" t="s">
        <v>6369</v>
      </c>
      <c r="E565" s="21" t="s">
        <v>14096</v>
      </c>
      <c r="F565" s="21" t="s">
        <v>14097</v>
      </c>
      <c r="G565" s="21" t="s">
        <v>14202</v>
      </c>
    </row>
    <row r="566" spans="1:7" ht="32" customHeight="1">
      <c r="A566" s="19" t="s">
        <v>6490</v>
      </c>
      <c r="B566" s="20" t="s">
        <v>14483</v>
      </c>
      <c r="C566" s="21" t="s">
        <v>14484</v>
      </c>
      <c r="D566" s="21" t="s">
        <v>6424</v>
      </c>
      <c r="E566" s="21" t="s">
        <v>14098</v>
      </c>
      <c r="F566" s="21" t="s">
        <v>14099</v>
      </c>
      <c r="G566" s="21" t="s">
        <v>14202</v>
      </c>
    </row>
    <row r="567" spans="1:7" ht="32" customHeight="1">
      <c r="A567" s="19" t="s">
        <v>9232</v>
      </c>
      <c r="B567" s="20" t="s">
        <v>14485</v>
      </c>
      <c r="C567" s="21" t="s">
        <v>14486</v>
      </c>
      <c r="D567" s="21" t="s">
        <v>6486</v>
      </c>
      <c r="E567" s="21" t="s">
        <v>14100</v>
      </c>
      <c r="F567" s="21" t="s">
        <v>14101</v>
      </c>
      <c r="G567" s="21" t="s">
        <v>14202</v>
      </c>
    </row>
    <row r="568" spans="1:7" ht="32" customHeight="1">
      <c r="A568" s="19" t="s">
        <v>9232</v>
      </c>
      <c r="B568" s="20" t="s">
        <v>14485</v>
      </c>
      <c r="C568" s="21" t="s">
        <v>14486</v>
      </c>
      <c r="D568" s="21" t="s">
        <v>9294</v>
      </c>
      <c r="E568" s="21" t="s">
        <v>14104</v>
      </c>
      <c r="F568" s="21" t="s">
        <v>14105</v>
      </c>
      <c r="G568" s="21" t="s">
        <v>14202</v>
      </c>
    </row>
    <row r="569" spans="1:7" ht="32" customHeight="1">
      <c r="A569" s="19" t="s">
        <v>9232</v>
      </c>
      <c r="B569" s="20" t="s">
        <v>14485</v>
      </c>
      <c r="C569" s="21" t="s">
        <v>14486</v>
      </c>
      <c r="D569" s="21" t="s">
        <v>210</v>
      </c>
      <c r="E569" s="21" t="s">
        <v>211</v>
      </c>
      <c r="F569" s="21" t="s">
        <v>212</v>
      </c>
      <c r="G569" s="21" t="s">
        <v>14202</v>
      </c>
    </row>
    <row r="570" spans="1:7" ht="32" customHeight="1">
      <c r="A570" s="19" t="s">
        <v>6553</v>
      </c>
      <c r="B570" s="20" t="s">
        <v>14487</v>
      </c>
      <c r="C570" s="21" t="s">
        <v>14488</v>
      </c>
      <c r="D570" s="21" t="s">
        <v>6486</v>
      </c>
      <c r="E570" s="21" t="s">
        <v>14100</v>
      </c>
      <c r="F570" s="21" t="s">
        <v>14101</v>
      </c>
      <c r="G570" s="21" t="s">
        <v>14202</v>
      </c>
    </row>
    <row r="571" spans="1:7" ht="32" customHeight="1">
      <c r="A571" s="19" t="s">
        <v>6553</v>
      </c>
      <c r="B571" s="20" t="s">
        <v>14487</v>
      </c>
      <c r="C571" s="21" t="s">
        <v>14488</v>
      </c>
      <c r="D571" s="21" t="s">
        <v>9294</v>
      </c>
      <c r="E571" s="21" t="s">
        <v>14104</v>
      </c>
      <c r="F571" s="21" t="s">
        <v>14105</v>
      </c>
      <c r="G571" s="21" t="s">
        <v>14202</v>
      </c>
    </row>
    <row r="572" spans="1:7" ht="32" customHeight="1">
      <c r="A572" s="19" t="s">
        <v>6553</v>
      </c>
      <c r="B572" s="20" t="s">
        <v>14487</v>
      </c>
      <c r="C572" s="21" t="s">
        <v>14488</v>
      </c>
      <c r="D572" s="21" t="s">
        <v>210</v>
      </c>
      <c r="E572" s="21" t="s">
        <v>211</v>
      </c>
      <c r="F572" s="21" t="s">
        <v>212</v>
      </c>
      <c r="G572" s="21" t="s">
        <v>14202</v>
      </c>
    </row>
    <row r="573" spans="1:7" ht="32" customHeight="1">
      <c r="A573" s="19" t="s">
        <v>9162</v>
      </c>
      <c r="B573" s="20" t="s">
        <v>14489</v>
      </c>
      <c r="C573" s="21" t="s">
        <v>14490</v>
      </c>
      <c r="D573" s="21" t="s">
        <v>6486</v>
      </c>
      <c r="E573" s="21" t="s">
        <v>14100</v>
      </c>
      <c r="F573" s="21" t="s">
        <v>14101</v>
      </c>
      <c r="G573" s="21" t="s">
        <v>14202</v>
      </c>
    </row>
    <row r="574" spans="1:7" ht="32" customHeight="1">
      <c r="A574" s="19" t="s">
        <v>9162</v>
      </c>
      <c r="B574" s="20" t="s">
        <v>14489</v>
      </c>
      <c r="C574" s="21" t="s">
        <v>14490</v>
      </c>
      <c r="D574" s="21" t="s">
        <v>9294</v>
      </c>
      <c r="E574" s="21" t="s">
        <v>14104</v>
      </c>
      <c r="F574" s="21" t="s">
        <v>14105</v>
      </c>
      <c r="G574" s="21" t="s">
        <v>14202</v>
      </c>
    </row>
    <row r="575" spans="1:7" ht="32" customHeight="1">
      <c r="A575" s="19" t="s">
        <v>9162</v>
      </c>
      <c r="B575" s="20" t="s">
        <v>14489</v>
      </c>
      <c r="C575" s="21" t="s">
        <v>14490</v>
      </c>
      <c r="D575" s="21" t="s">
        <v>210</v>
      </c>
      <c r="E575" s="21" t="s">
        <v>211</v>
      </c>
      <c r="F575" s="21" t="s">
        <v>212</v>
      </c>
      <c r="G575" s="21" t="s">
        <v>14202</v>
      </c>
    </row>
    <row r="576" spans="1:7" ht="32" customHeight="1">
      <c r="A576" s="19" t="s">
        <v>8969</v>
      </c>
      <c r="B576" s="20" t="s">
        <v>14481</v>
      </c>
      <c r="C576" s="21" t="s">
        <v>14482</v>
      </c>
      <c r="D576" s="21" t="s">
        <v>6486</v>
      </c>
      <c r="E576" s="21" t="s">
        <v>14100</v>
      </c>
      <c r="F576" s="21" t="s">
        <v>14101</v>
      </c>
      <c r="G576" s="21" t="s">
        <v>14202</v>
      </c>
    </row>
    <row r="577" spans="1:7" ht="32" customHeight="1">
      <c r="A577" s="19" t="s">
        <v>8969</v>
      </c>
      <c r="B577" s="20" t="s">
        <v>14481</v>
      </c>
      <c r="C577" s="21" t="s">
        <v>14482</v>
      </c>
      <c r="D577" s="21" t="s">
        <v>9294</v>
      </c>
      <c r="E577" s="21" t="s">
        <v>14104</v>
      </c>
      <c r="F577" s="21" t="s">
        <v>14105</v>
      </c>
      <c r="G577" s="21" t="s">
        <v>14202</v>
      </c>
    </row>
    <row r="578" spans="1:7" ht="32" customHeight="1">
      <c r="A578" s="19" t="s">
        <v>8969</v>
      </c>
      <c r="B578" s="20" t="s">
        <v>14481</v>
      </c>
      <c r="C578" s="21" t="s">
        <v>14482</v>
      </c>
      <c r="D578" s="21" t="s">
        <v>210</v>
      </c>
      <c r="E578" s="21" t="s">
        <v>211</v>
      </c>
      <c r="F578" s="21" t="s">
        <v>212</v>
      </c>
      <c r="G578" s="21" t="s">
        <v>14202</v>
      </c>
    </row>
    <row r="579" spans="1:7" ht="32" customHeight="1">
      <c r="A579" s="19" t="s">
        <v>9029</v>
      </c>
      <c r="B579" s="20" t="s">
        <v>14491</v>
      </c>
      <c r="C579" s="21" t="s">
        <v>14492</v>
      </c>
      <c r="D579" s="21" t="s">
        <v>9150</v>
      </c>
      <c r="E579" s="21" t="s">
        <v>14106</v>
      </c>
      <c r="F579" s="21" t="s">
        <v>14107</v>
      </c>
      <c r="G579" s="21" t="s">
        <v>14202</v>
      </c>
    </row>
    <row r="580" spans="1:7" ht="32" customHeight="1">
      <c r="A580" s="19" t="s">
        <v>9029</v>
      </c>
      <c r="B580" s="20" t="s">
        <v>14491</v>
      </c>
      <c r="C580" s="21" t="s">
        <v>14492</v>
      </c>
      <c r="D580" s="21" t="s">
        <v>9224</v>
      </c>
      <c r="E580" s="21" t="s">
        <v>14108</v>
      </c>
      <c r="F580" s="21" t="s">
        <v>14109</v>
      </c>
      <c r="G580" s="21" t="s">
        <v>14202</v>
      </c>
    </row>
    <row r="581" spans="1:7" ht="32" customHeight="1">
      <c r="A581" s="19" t="s">
        <v>9029</v>
      </c>
      <c r="B581" s="20" t="s">
        <v>14491</v>
      </c>
      <c r="C581" s="21" t="s">
        <v>14492</v>
      </c>
      <c r="D581" s="21" t="s">
        <v>215</v>
      </c>
      <c r="E581" s="21" t="s">
        <v>216</v>
      </c>
      <c r="F581" s="21" t="s">
        <v>217</v>
      </c>
      <c r="G581" s="21" t="s">
        <v>14202</v>
      </c>
    </row>
    <row r="582" spans="1:7" ht="32" customHeight="1">
      <c r="A582" s="19" t="s">
        <v>9086</v>
      </c>
      <c r="B582" s="20" t="s">
        <v>14493</v>
      </c>
      <c r="C582" s="21" t="s">
        <v>14494</v>
      </c>
      <c r="D582" s="21" t="s">
        <v>9150</v>
      </c>
      <c r="E582" s="21" t="s">
        <v>14106</v>
      </c>
      <c r="F582" s="21" t="s">
        <v>14107</v>
      </c>
      <c r="G582" s="21" t="s">
        <v>14202</v>
      </c>
    </row>
    <row r="583" spans="1:7" ht="32" customHeight="1">
      <c r="A583" s="19" t="s">
        <v>9086</v>
      </c>
      <c r="B583" s="20" t="s">
        <v>14493</v>
      </c>
      <c r="C583" s="21" t="s">
        <v>14494</v>
      </c>
      <c r="D583" s="21" t="s">
        <v>9224</v>
      </c>
      <c r="E583" s="21" t="s">
        <v>14108</v>
      </c>
      <c r="F583" s="21" t="s">
        <v>14109</v>
      </c>
      <c r="G583" s="21" t="s">
        <v>14202</v>
      </c>
    </row>
    <row r="584" spans="1:7" ht="32" customHeight="1">
      <c r="A584" s="19" t="s">
        <v>9086</v>
      </c>
      <c r="B584" s="20" t="s">
        <v>14493</v>
      </c>
      <c r="C584" s="21" t="s">
        <v>14494</v>
      </c>
      <c r="D584" s="21" t="s">
        <v>215</v>
      </c>
      <c r="E584" s="21" t="s">
        <v>216</v>
      </c>
      <c r="F584" s="21" t="s">
        <v>217</v>
      </c>
      <c r="G584" s="21" t="s">
        <v>14202</v>
      </c>
    </row>
    <row r="585" spans="1:7" ht="32" customHeight="1">
      <c r="A585" s="19" t="s">
        <v>8969</v>
      </c>
      <c r="B585" s="20" t="s">
        <v>14481</v>
      </c>
      <c r="C585" s="21" t="s">
        <v>14482</v>
      </c>
      <c r="D585" s="21" t="s">
        <v>9150</v>
      </c>
      <c r="E585" s="21" t="s">
        <v>14106</v>
      </c>
      <c r="F585" s="21" t="s">
        <v>14107</v>
      </c>
      <c r="G585" s="21" t="s">
        <v>14202</v>
      </c>
    </row>
    <row r="586" spans="1:7" ht="32" customHeight="1">
      <c r="A586" s="19" t="s">
        <v>8969</v>
      </c>
      <c r="B586" s="20" t="s">
        <v>14481</v>
      </c>
      <c r="C586" s="21" t="s">
        <v>14482</v>
      </c>
      <c r="D586" s="21" t="s">
        <v>9224</v>
      </c>
      <c r="E586" s="21" t="s">
        <v>14108</v>
      </c>
      <c r="F586" s="21" t="s">
        <v>14109</v>
      </c>
      <c r="G586" s="21" t="s">
        <v>14202</v>
      </c>
    </row>
    <row r="587" spans="1:7" ht="32" customHeight="1">
      <c r="A587" s="19" t="s">
        <v>8969</v>
      </c>
      <c r="B587" s="20" t="s">
        <v>14481</v>
      </c>
      <c r="C587" s="21" t="s">
        <v>14482</v>
      </c>
      <c r="D587" s="21" t="s">
        <v>215</v>
      </c>
      <c r="E587" s="21" t="s">
        <v>216</v>
      </c>
      <c r="F587" s="21" t="s">
        <v>217</v>
      </c>
      <c r="G587" s="21" t="s">
        <v>14202</v>
      </c>
    </row>
    <row r="588" spans="1:7" ht="32" customHeight="1">
      <c r="A588" s="19" t="s">
        <v>6621</v>
      </c>
      <c r="B588" s="20" t="s">
        <v>14495</v>
      </c>
      <c r="C588" s="21" t="s">
        <v>14496</v>
      </c>
      <c r="D588" s="21" t="s">
        <v>9150</v>
      </c>
      <c r="E588" s="21" t="s">
        <v>14106</v>
      </c>
      <c r="F588" s="21" t="s">
        <v>14107</v>
      </c>
      <c r="G588" s="21" t="s">
        <v>14202</v>
      </c>
    </row>
    <row r="589" spans="1:7" ht="32" customHeight="1">
      <c r="A589" s="19" t="s">
        <v>6621</v>
      </c>
      <c r="B589" s="20" t="s">
        <v>14495</v>
      </c>
      <c r="C589" s="21" t="s">
        <v>14496</v>
      </c>
      <c r="D589" s="21" t="s">
        <v>9224</v>
      </c>
      <c r="E589" s="21" t="s">
        <v>14108</v>
      </c>
      <c r="F589" s="21" t="s">
        <v>14109</v>
      </c>
      <c r="G589" s="21" t="s">
        <v>14202</v>
      </c>
    </row>
    <row r="590" spans="1:7" ht="32" customHeight="1">
      <c r="A590" s="19" t="s">
        <v>6621</v>
      </c>
      <c r="B590" s="20" t="s">
        <v>14495</v>
      </c>
      <c r="C590" s="21" t="s">
        <v>14496</v>
      </c>
      <c r="D590" s="21" t="s">
        <v>215</v>
      </c>
      <c r="E590" s="21" t="s">
        <v>216</v>
      </c>
      <c r="F590" s="21" t="s">
        <v>217</v>
      </c>
      <c r="G590" s="21" t="s">
        <v>14202</v>
      </c>
    </row>
    <row r="591" spans="1:7" ht="32" customHeight="1">
      <c r="A591" s="19" t="s">
        <v>6621</v>
      </c>
      <c r="B591" s="20" t="s">
        <v>14495</v>
      </c>
      <c r="C591" s="21" t="s">
        <v>14496</v>
      </c>
      <c r="D591" s="21" t="s">
        <v>197</v>
      </c>
      <c r="E591" s="21" t="s">
        <v>198</v>
      </c>
      <c r="F591" s="21" t="s">
        <v>199</v>
      </c>
      <c r="G591" s="21" t="s">
        <v>14202</v>
      </c>
    </row>
    <row r="592" spans="1:7" ht="32" customHeight="1">
      <c r="A592" s="19" t="s">
        <v>6621</v>
      </c>
      <c r="B592" s="20" t="s">
        <v>14495</v>
      </c>
      <c r="C592" s="21" t="s">
        <v>14496</v>
      </c>
      <c r="D592" s="21" t="s">
        <v>9105</v>
      </c>
      <c r="E592" s="21" t="s">
        <v>14112</v>
      </c>
      <c r="F592" s="21" t="s">
        <v>14113</v>
      </c>
      <c r="G592" s="21" t="s">
        <v>14202</v>
      </c>
    </row>
    <row r="593" spans="1:7" ht="32" customHeight="1">
      <c r="A593" s="19" t="s">
        <v>6621</v>
      </c>
      <c r="B593" s="20" t="s">
        <v>14495</v>
      </c>
      <c r="C593" s="21" t="s">
        <v>14496</v>
      </c>
      <c r="D593" s="21" t="s">
        <v>221</v>
      </c>
      <c r="E593" s="21" t="s">
        <v>222</v>
      </c>
      <c r="F593" s="21" t="s">
        <v>223</v>
      </c>
      <c r="G593" s="21" t="s">
        <v>14202</v>
      </c>
    </row>
    <row r="594" spans="1:7" ht="20" customHeight="1">
      <c r="A594" s="19" t="s">
        <v>8858</v>
      </c>
      <c r="B594" s="20" t="s">
        <v>14497</v>
      </c>
      <c r="C594" s="21" t="s">
        <v>14498</v>
      </c>
      <c r="D594" s="21" t="s">
        <v>197</v>
      </c>
      <c r="E594" s="21" t="s">
        <v>198</v>
      </c>
      <c r="F594" s="21" t="s">
        <v>199</v>
      </c>
      <c r="G594" s="21" t="s">
        <v>14202</v>
      </c>
    </row>
    <row r="595" spans="1:7" ht="20" customHeight="1">
      <c r="A595" s="19" t="s">
        <v>8858</v>
      </c>
      <c r="B595" s="20" t="s">
        <v>14497</v>
      </c>
      <c r="C595" s="21" t="s">
        <v>14498</v>
      </c>
      <c r="D595" s="21" t="s">
        <v>9105</v>
      </c>
      <c r="E595" s="21" t="s">
        <v>14112</v>
      </c>
      <c r="F595" s="21" t="s">
        <v>14113</v>
      </c>
      <c r="G595" s="21" t="s">
        <v>14202</v>
      </c>
    </row>
    <row r="596" spans="1:7" ht="20" customHeight="1">
      <c r="A596" s="19" t="s">
        <v>8858</v>
      </c>
      <c r="B596" s="20" t="s">
        <v>14497</v>
      </c>
      <c r="C596" s="21" t="s">
        <v>14498</v>
      </c>
      <c r="D596" s="21" t="s">
        <v>221</v>
      </c>
      <c r="E596" s="21" t="s">
        <v>222</v>
      </c>
      <c r="F596" s="21" t="s">
        <v>223</v>
      </c>
      <c r="G596" s="21" t="s">
        <v>14202</v>
      </c>
    </row>
    <row r="597" spans="1:7" ht="20" customHeight="1">
      <c r="A597" s="19" t="s">
        <v>8916</v>
      </c>
      <c r="B597" s="20" t="s">
        <v>14499</v>
      </c>
      <c r="C597" s="21" t="s">
        <v>14500</v>
      </c>
      <c r="D597" s="21" t="s">
        <v>197</v>
      </c>
      <c r="E597" s="21" t="s">
        <v>198</v>
      </c>
      <c r="F597" s="21" t="s">
        <v>199</v>
      </c>
      <c r="G597" s="21" t="s">
        <v>14202</v>
      </c>
    </row>
    <row r="598" spans="1:7" ht="20" customHeight="1">
      <c r="A598" s="19" t="s">
        <v>8916</v>
      </c>
      <c r="B598" s="20" t="s">
        <v>14499</v>
      </c>
      <c r="C598" s="21" t="s">
        <v>14500</v>
      </c>
      <c r="D598" s="21" t="s">
        <v>9105</v>
      </c>
      <c r="E598" s="21" t="s">
        <v>14112</v>
      </c>
      <c r="F598" s="21" t="s">
        <v>14113</v>
      </c>
      <c r="G598" s="21" t="s">
        <v>14202</v>
      </c>
    </row>
    <row r="599" spans="1:7" ht="20" customHeight="1">
      <c r="A599" s="19" t="s">
        <v>8916</v>
      </c>
      <c r="B599" s="20" t="s">
        <v>14499</v>
      </c>
      <c r="C599" s="21" t="s">
        <v>14500</v>
      </c>
      <c r="D599" s="21" t="s">
        <v>221</v>
      </c>
      <c r="E599" s="21" t="s">
        <v>222</v>
      </c>
      <c r="F599" s="21" t="s">
        <v>223</v>
      </c>
      <c r="G599" s="21" t="s">
        <v>14202</v>
      </c>
    </row>
    <row r="600" spans="1:7" ht="32" customHeight="1">
      <c r="A600" s="19" t="s">
        <v>6767</v>
      </c>
      <c r="B600" s="20" t="s">
        <v>14501</v>
      </c>
      <c r="C600" s="21" t="s">
        <v>14502</v>
      </c>
      <c r="D600" s="21" t="s">
        <v>197</v>
      </c>
      <c r="E600" s="21" t="s">
        <v>198</v>
      </c>
      <c r="F600" s="21" t="s">
        <v>199</v>
      </c>
      <c r="G600" s="21" t="s">
        <v>14202</v>
      </c>
    </row>
    <row r="601" spans="1:7" ht="32" customHeight="1">
      <c r="A601" s="19" t="s">
        <v>6767</v>
      </c>
      <c r="B601" s="20" t="s">
        <v>14501</v>
      </c>
      <c r="C601" s="21" t="s">
        <v>14502</v>
      </c>
      <c r="D601" s="21" t="s">
        <v>9105</v>
      </c>
      <c r="E601" s="21" t="s">
        <v>14112</v>
      </c>
      <c r="F601" s="21" t="s">
        <v>14113</v>
      </c>
      <c r="G601" s="21" t="s">
        <v>14202</v>
      </c>
    </row>
    <row r="602" spans="1:7" ht="32" customHeight="1">
      <c r="A602" s="19" t="s">
        <v>6767</v>
      </c>
      <c r="B602" s="20" t="s">
        <v>14501</v>
      </c>
      <c r="C602" s="21" t="s">
        <v>14502</v>
      </c>
      <c r="D602" s="21" t="s">
        <v>221</v>
      </c>
      <c r="E602" s="21" t="s">
        <v>222</v>
      </c>
      <c r="F602" s="21" t="s">
        <v>223</v>
      </c>
      <c r="G602" s="21" t="s">
        <v>14202</v>
      </c>
    </row>
    <row r="603" spans="1:7" ht="32" customHeight="1">
      <c r="A603" s="19" t="s">
        <v>6767</v>
      </c>
      <c r="B603" s="20" t="s">
        <v>14501</v>
      </c>
      <c r="C603" s="21" t="s">
        <v>14502</v>
      </c>
      <c r="D603" s="21" t="s">
        <v>8877</v>
      </c>
      <c r="E603" s="21" t="s">
        <v>14114</v>
      </c>
      <c r="F603" s="21" t="s">
        <v>14115</v>
      </c>
      <c r="G603" s="21" t="s">
        <v>14202</v>
      </c>
    </row>
    <row r="604" spans="1:7" ht="32" customHeight="1">
      <c r="A604" s="19" t="s">
        <v>6767</v>
      </c>
      <c r="B604" s="20" t="s">
        <v>14501</v>
      </c>
      <c r="C604" s="21" t="s">
        <v>14502</v>
      </c>
      <c r="D604" s="21" t="s">
        <v>8942</v>
      </c>
      <c r="E604" s="21" t="s">
        <v>14118</v>
      </c>
      <c r="F604" s="21" t="s">
        <v>14119</v>
      </c>
      <c r="G604" s="21" t="s">
        <v>14202</v>
      </c>
    </row>
    <row r="605" spans="1:7" ht="32" customHeight="1">
      <c r="A605" s="19" t="s">
        <v>6767</v>
      </c>
      <c r="B605" s="20" t="s">
        <v>14501</v>
      </c>
      <c r="C605" s="21" t="s">
        <v>14502</v>
      </c>
      <c r="D605" s="21" t="s">
        <v>6642</v>
      </c>
      <c r="E605" s="21" t="s">
        <v>14120</v>
      </c>
      <c r="F605" s="21" t="s">
        <v>14121</v>
      </c>
      <c r="G605" s="21" t="s">
        <v>14202</v>
      </c>
    </row>
    <row r="606" spans="1:7" ht="32" customHeight="1">
      <c r="A606" s="19" t="s">
        <v>6707</v>
      </c>
      <c r="B606" s="20" t="s">
        <v>14503</v>
      </c>
      <c r="C606" s="21" t="s">
        <v>14504</v>
      </c>
      <c r="D606" s="21" t="s">
        <v>8877</v>
      </c>
      <c r="E606" s="21" t="s">
        <v>14114</v>
      </c>
      <c r="F606" s="21" t="s">
        <v>14115</v>
      </c>
      <c r="G606" s="21" t="s">
        <v>14202</v>
      </c>
    </row>
    <row r="607" spans="1:7" ht="32" customHeight="1">
      <c r="A607" s="19" t="s">
        <v>6707</v>
      </c>
      <c r="B607" s="20" t="s">
        <v>14503</v>
      </c>
      <c r="C607" s="21" t="s">
        <v>14504</v>
      </c>
      <c r="D607" s="21" t="s">
        <v>8942</v>
      </c>
      <c r="E607" s="21" t="s">
        <v>14118</v>
      </c>
      <c r="F607" s="21" t="s">
        <v>14119</v>
      </c>
      <c r="G607" s="21" t="s">
        <v>14202</v>
      </c>
    </row>
    <row r="608" spans="1:7" ht="32" customHeight="1">
      <c r="A608" s="19" t="s">
        <v>6707</v>
      </c>
      <c r="B608" s="20" t="s">
        <v>14503</v>
      </c>
      <c r="C608" s="21" t="s">
        <v>14504</v>
      </c>
      <c r="D608" s="21" t="s">
        <v>6642</v>
      </c>
      <c r="E608" s="21" t="s">
        <v>14120</v>
      </c>
      <c r="F608" s="21" t="s">
        <v>14121</v>
      </c>
      <c r="G608" s="21" t="s">
        <v>14202</v>
      </c>
    </row>
    <row r="609" spans="1:7" ht="32" customHeight="1">
      <c r="A609" s="19" t="s">
        <v>8772</v>
      </c>
      <c r="B609" s="20" t="s">
        <v>14505</v>
      </c>
      <c r="C609" s="21" t="s">
        <v>14506</v>
      </c>
      <c r="D609" s="21" t="s">
        <v>8877</v>
      </c>
      <c r="E609" s="21" t="s">
        <v>14114</v>
      </c>
      <c r="F609" s="21" t="s">
        <v>14115</v>
      </c>
      <c r="G609" s="21" t="s">
        <v>14202</v>
      </c>
    </row>
    <row r="610" spans="1:7" ht="32" customHeight="1">
      <c r="A610" s="19" t="s">
        <v>8772</v>
      </c>
      <c r="B610" s="20" t="s">
        <v>14505</v>
      </c>
      <c r="C610" s="21" t="s">
        <v>14506</v>
      </c>
      <c r="D610" s="21" t="s">
        <v>8942</v>
      </c>
      <c r="E610" s="21" t="s">
        <v>14118</v>
      </c>
      <c r="F610" s="21" t="s">
        <v>14119</v>
      </c>
      <c r="G610" s="21" t="s">
        <v>14202</v>
      </c>
    </row>
    <row r="611" spans="1:7" ht="32" customHeight="1">
      <c r="A611" s="19" t="s">
        <v>8772</v>
      </c>
      <c r="B611" s="20" t="s">
        <v>14505</v>
      </c>
      <c r="C611" s="21" t="s">
        <v>14506</v>
      </c>
      <c r="D611" s="21" t="s">
        <v>6642</v>
      </c>
      <c r="E611" s="21" t="s">
        <v>14120</v>
      </c>
      <c r="F611" s="21" t="s">
        <v>14121</v>
      </c>
      <c r="G611" s="21" t="s">
        <v>14202</v>
      </c>
    </row>
    <row r="612" spans="1:7" ht="32" customHeight="1">
      <c r="A612" s="19" t="s">
        <v>6820</v>
      </c>
      <c r="B612" s="20" t="s">
        <v>14507</v>
      </c>
      <c r="C612" s="21" t="s">
        <v>14508</v>
      </c>
      <c r="D612" s="21" t="s">
        <v>8877</v>
      </c>
      <c r="E612" s="21" t="s">
        <v>14114</v>
      </c>
      <c r="F612" s="21" t="s">
        <v>14115</v>
      </c>
      <c r="G612" s="21" t="s">
        <v>14202</v>
      </c>
    </row>
    <row r="613" spans="1:7" ht="32" customHeight="1">
      <c r="A613" s="19" t="s">
        <v>6820</v>
      </c>
      <c r="B613" s="20" t="s">
        <v>14507</v>
      </c>
      <c r="C613" s="21" t="s">
        <v>14508</v>
      </c>
      <c r="D613" s="21" t="s">
        <v>8942</v>
      </c>
      <c r="E613" s="21" t="s">
        <v>14118</v>
      </c>
      <c r="F613" s="21" t="s">
        <v>14119</v>
      </c>
      <c r="G613" s="21" t="s">
        <v>14202</v>
      </c>
    </row>
    <row r="614" spans="1:7" ht="32" customHeight="1">
      <c r="A614" s="19" t="s">
        <v>6820</v>
      </c>
      <c r="B614" s="20" t="s">
        <v>14507</v>
      </c>
      <c r="C614" s="21" t="s">
        <v>14508</v>
      </c>
      <c r="D614" s="21" t="s">
        <v>6642</v>
      </c>
      <c r="E614" s="21" t="s">
        <v>14120</v>
      </c>
      <c r="F614" s="21" t="s">
        <v>14121</v>
      </c>
      <c r="G614" s="21" t="s">
        <v>14202</v>
      </c>
    </row>
    <row r="615" spans="1:7" ht="32" customHeight="1">
      <c r="A615" s="19" t="s">
        <v>8709</v>
      </c>
      <c r="B615" s="20" t="s">
        <v>14509</v>
      </c>
      <c r="C615" s="21" t="s">
        <v>14510</v>
      </c>
      <c r="D615" s="21" t="s">
        <v>6787</v>
      </c>
      <c r="E615" s="21" t="s">
        <v>14122</v>
      </c>
      <c r="F615" s="21" t="s">
        <v>14123</v>
      </c>
      <c r="G615" s="21" t="s">
        <v>14202</v>
      </c>
    </row>
    <row r="616" spans="1:7" ht="32" customHeight="1">
      <c r="A616" s="19" t="s">
        <v>8709</v>
      </c>
      <c r="B616" s="20" t="s">
        <v>14509</v>
      </c>
      <c r="C616" s="21" t="s">
        <v>14510</v>
      </c>
      <c r="D616" s="21" t="s">
        <v>204</v>
      </c>
      <c r="E616" s="21" t="s">
        <v>205</v>
      </c>
      <c r="F616" s="21" t="s">
        <v>206</v>
      </c>
      <c r="G616" s="21" t="s">
        <v>14202</v>
      </c>
    </row>
    <row r="617" spans="1:7" ht="32" customHeight="1">
      <c r="A617" s="19" t="s">
        <v>8709</v>
      </c>
      <c r="B617" s="20" t="s">
        <v>14509</v>
      </c>
      <c r="C617" s="21" t="s">
        <v>14510</v>
      </c>
      <c r="D617" s="21" t="s">
        <v>6662</v>
      </c>
      <c r="E617" s="21" t="s">
        <v>14126</v>
      </c>
      <c r="F617" s="21" t="s">
        <v>14127</v>
      </c>
      <c r="G617" s="21" t="s">
        <v>14202</v>
      </c>
    </row>
    <row r="618" spans="1:7" ht="32" customHeight="1">
      <c r="A618" s="19" t="s">
        <v>8772</v>
      </c>
      <c r="B618" s="20" t="s">
        <v>14505</v>
      </c>
      <c r="C618" s="21" t="s">
        <v>14506</v>
      </c>
      <c r="D618" s="21" t="s">
        <v>6787</v>
      </c>
      <c r="E618" s="21" t="s">
        <v>14122</v>
      </c>
      <c r="F618" s="21" t="s">
        <v>14123</v>
      </c>
      <c r="G618" s="21" t="s">
        <v>14202</v>
      </c>
    </row>
    <row r="619" spans="1:7" ht="32" customHeight="1">
      <c r="A619" s="19" t="s">
        <v>8772</v>
      </c>
      <c r="B619" s="20" t="s">
        <v>14505</v>
      </c>
      <c r="C619" s="21" t="s">
        <v>14506</v>
      </c>
      <c r="D619" s="21" t="s">
        <v>204</v>
      </c>
      <c r="E619" s="21" t="s">
        <v>205</v>
      </c>
      <c r="F619" s="21" t="s">
        <v>206</v>
      </c>
      <c r="G619" s="21" t="s">
        <v>14202</v>
      </c>
    </row>
    <row r="620" spans="1:7" ht="32" customHeight="1">
      <c r="A620" s="19" t="s">
        <v>8772</v>
      </c>
      <c r="B620" s="20" t="s">
        <v>14505</v>
      </c>
      <c r="C620" s="21" t="s">
        <v>14506</v>
      </c>
      <c r="D620" s="21" t="s">
        <v>6662</v>
      </c>
      <c r="E620" s="21" t="s">
        <v>14126</v>
      </c>
      <c r="F620" s="21" t="s">
        <v>14127</v>
      </c>
      <c r="G620" s="21" t="s">
        <v>14202</v>
      </c>
    </row>
    <row r="621" spans="1:7" ht="32" customHeight="1">
      <c r="A621" s="19" t="s">
        <v>8656</v>
      </c>
      <c r="B621" s="20" t="s">
        <v>14511</v>
      </c>
      <c r="C621" s="21" t="s">
        <v>14512</v>
      </c>
      <c r="D621" s="21" t="s">
        <v>6787</v>
      </c>
      <c r="E621" s="21" t="s">
        <v>14122</v>
      </c>
      <c r="F621" s="21" t="s">
        <v>14123</v>
      </c>
      <c r="G621" s="21" t="s">
        <v>14202</v>
      </c>
    </row>
    <row r="622" spans="1:7" ht="32" customHeight="1">
      <c r="A622" s="19" t="s">
        <v>8656</v>
      </c>
      <c r="B622" s="20" t="s">
        <v>14511</v>
      </c>
      <c r="C622" s="21" t="s">
        <v>14512</v>
      </c>
      <c r="D622" s="21" t="s">
        <v>204</v>
      </c>
      <c r="E622" s="21" t="s">
        <v>205</v>
      </c>
      <c r="F622" s="21" t="s">
        <v>206</v>
      </c>
      <c r="G622" s="21" t="s">
        <v>14202</v>
      </c>
    </row>
    <row r="623" spans="1:7" ht="32" customHeight="1">
      <c r="A623" s="19" t="s">
        <v>8656</v>
      </c>
      <c r="B623" s="20" t="s">
        <v>14511</v>
      </c>
      <c r="C623" s="21" t="s">
        <v>14512</v>
      </c>
      <c r="D623" s="21" t="s">
        <v>6662</v>
      </c>
      <c r="E623" s="21" t="s">
        <v>14126</v>
      </c>
      <c r="F623" s="21" t="s">
        <v>14127</v>
      </c>
      <c r="G623" s="21" t="s">
        <v>14202</v>
      </c>
    </row>
    <row r="624" spans="1:7" ht="20" customHeight="1">
      <c r="A624" s="19" t="s">
        <v>6887</v>
      </c>
      <c r="B624" s="20" t="s">
        <v>14513</v>
      </c>
      <c r="C624" s="21" t="s">
        <v>14514</v>
      </c>
      <c r="D624" s="21" t="s">
        <v>6787</v>
      </c>
      <c r="E624" s="21" t="s">
        <v>14122</v>
      </c>
      <c r="F624" s="21" t="s">
        <v>14123</v>
      </c>
      <c r="G624" s="21" t="s">
        <v>14202</v>
      </c>
    </row>
    <row r="625" spans="1:7" ht="20" customHeight="1">
      <c r="A625" s="19" t="s">
        <v>6887</v>
      </c>
      <c r="B625" s="20" t="s">
        <v>14513</v>
      </c>
      <c r="C625" s="21" t="s">
        <v>14514</v>
      </c>
      <c r="D625" s="21" t="s">
        <v>204</v>
      </c>
      <c r="E625" s="21" t="s">
        <v>205</v>
      </c>
      <c r="F625" s="21" t="s">
        <v>206</v>
      </c>
      <c r="G625" s="21" t="s">
        <v>14202</v>
      </c>
    </row>
    <row r="626" spans="1:7" ht="20" customHeight="1">
      <c r="A626" s="19" t="s">
        <v>6887</v>
      </c>
      <c r="B626" s="20" t="s">
        <v>14513</v>
      </c>
      <c r="C626" s="21" t="s">
        <v>14514</v>
      </c>
      <c r="D626" s="21" t="s">
        <v>6662</v>
      </c>
      <c r="E626" s="21" t="s">
        <v>14126</v>
      </c>
      <c r="F626" s="21" t="s">
        <v>14127</v>
      </c>
      <c r="G626" s="21" t="s">
        <v>14202</v>
      </c>
    </row>
    <row r="627" spans="1:7" ht="32" customHeight="1">
      <c r="A627" s="19" t="s">
        <v>8535</v>
      </c>
      <c r="B627" s="20" t="s">
        <v>14515</v>
      </c>
      <c r="C627" s="21" t="s">
        <v>14516</v>
      </c>
      <c r="D627" s="21" t="s">
        <v>8723</v>
      </c>
      <c r="E627" s="21" t="s">
        <v>14128</v>
      </c>
      <c r="F627" s="21" t="s">
        <v>14129</v>
      </c>
      <c r="G627" s="21" t="s">
        <v>14202</v>
      </c>
    </row>
    <row r="628" spans="1:7" ht="32" customHeight="1">
      <c r="A628" s="19" t="s">
        <v>8535</v>
      </c>
      <c r="B628" s="20" t="s">
        <v>14515</v>
      </c>
      <c r="C628" s="21" t="s">
        <v>14516</v>
      </c>
      <c r="D628" s="21" t="s">
        <v>8782</v>
      </c>
      <c r="E628" s="21" t="s">
        <v>14132</v>
      </c>
      <c r="F628" s="21" t="s">
        <v>14133</v>
      </c>
      <c r="G628" s="21" t="s">
        <v>14202</v>
      </c>
    </row>
    <row r="629" spans="1:7" ht="32" customHeight="1">
      <c r="A629" s="19" t="s">
        <v>8535</v>
      </c>
      <c r="B629" s="20" t="s">
        <v>14515</v>
      </c>
      <c r="C629" s="21" t="s">
        <v>14516</v>
      </c>
      <c r="D629" s="21" t="s">
        <v>8665</v>
      </c>
      <c r="E629" s="21" t="s">
        <v>14134</v>
      </c>
      <c r="F629" s="21" t="s">
        <v>14135</v>
      </c>
      <c r="G629" s="21" t="s">
        <v>14202</v>
      </c>
    </row>
    <row r="630" spans="1:7" ht="32" customHeight="1">
      <c r="A630" s="19" t="s">
        <v>8598</v>
      </c>
      <c r="B630" s="20" t="s">
        <v>14517</v>
      </c>
      <c r="C630" s="21" t="s">
        <v>14518</v>
      </c>
      <c r="D630" s="21" t="s">
        <v>8723</v>
      </c>
      <c r="E630" s="21" t="s">
        <v>14128</v>
      </c>
      <c r="F630" s="21" t="s">
        <v>14129</v>
      </c>
      <c r="G630" s="21" t="s">
        <v>14202</v>
      </c>
    </row>
    <row r="631" spans="1:7" ht="32" customHeight="1">
      <c r="A631" s="19" t="s">
        <v>8598</v>
      </c>
      <c r="B631" s="20" t="s">
        <v>14517</v>
      </c>
      <c r="C631" s="21" t="s">
        <v>14518</v>
      </c>
      <c r="D631" s="21" t="s">
        <v>8782</v>
      </c>
      <c r="E631" s="21" t="s">
        <v>14132</v>
      </c>
      <c r="F631" s="21" t="s">
        <v>14133</v>
      </c>
      <c r="G631" s="21" t="s">
        <v>14202</v>
      </c>
    </row>
    <row r="632" spans="1:7" ht="32" customHeight="1">
      <c r="A632" s="19" t="s">
        <v>8598</v>
      </c>
      <c r="B632" s="20" t="s">
        <v>14517</v>
      </c>
      <c r="C632" s="21" t="s">
        <v>14518</v>
      </c>
      <c r="D632" s="21" t="s">
        <v>8665</v>
      </c>
      <c r="E632" s="21" t="s">
        <v>14134</v>
      </c>
      <c r="F632" s="21" t="s">
        <v>14135</v>
      </c>
      <c r="G632" s="21" t="s">
        <v>14202</v>
      </c>
    </row>
    <row r="633" spans="1:7" ht="32" customHeight="1">
      <c r="A633" s="19" t="s">
        <v>8484</v>
      </c>
      <c r="B633" s="20" t="s">
        <v>14519</v>
      </c>
      <c r="C633" s="21" t="s">
        <v>14520</v>
      </c>
      <c r="D633" s="21" t="s">
        <v>8723</v>
      </c>
      <c r="E633" s="21" t="s">
        <v>14128</v>
      </c>
      <c r="F633" s="21" t="s">
        <v>14129</v>
      </c>
      <c r="G633" s="21" t="s">
        <v>14202</v>
      </c>
    </row>
    <row r="634" spans="1:7" ht="32" customHeight="1">
      <c r="A634" s="19" t="s">
        <v>8484</v>
      </c>
      <c r="B634" s="20" t="s">
        <v>14519</v>
      </c>
      <c r="C634" s="21" t="s">
        <v>14520</v>
      </c>
      <c r="D634" s="21" t="s">
        <v>8782</v>
      </c>
      <c r="E634" s="21" t="s">
        <v>14132</v>
      </c>
      <c r="F634" s="21" t="s">
        <v>14133</v>
      </c>
      <c r="G634" s="21" t="s">
        <v>14202</v>
      </c>
    </row>
    <row r="635" spans="1:7" ht="32" customHeight="1">
      <c r="A635" s="19" t="s">
        <v>8484</v>
      </c>
      <c r="B635" s="20" t="s">
        <v>14519</v>
      </c>
      <c r="C635" s="21" t="s">
        <v>14520</v>
      </c>
      <c r="D635" s="21" t="s">
        <v>8665</v>
      </c>
      <c r="E635" s="21" t="s">
        <v>14134</v>
      </c>
      <c r="F635" s="21" t="s">
        <v>14135</v>
      </c>
      <c r="G635" s="21" t="s">
        <v>14202</v>
      </c>
    </row>
    <row r="636" spans="1:7" ht="20" customHeight="1">
      <c r="A636" s="19" t="s">
        <v>6887</v>
      </c>
      <c r="B636" s="20" t="s">
        <v>14513</v>
      </c>
      <c r="C636" s="21" t="s">
        <v>14514</v>
      </c>
      <c r="D636" s="21" t="s">
        <v>8723</v>
      </c>
      <c r="E636" s="21" t="s">
        <v>14128</v>
      </c>
      <c r="F636" s="21" t="s">
        <v>14129</v>
      </c>
      <c r="G636" s="21" t="s">
        <v>14202</v>
      </c>
    </row>
    <row r="637" spans="1:7" ht="20" customHeight="1">
      <c r="A637" s="19" t="s">
        <v>6887</v>
      </c>
      <c r="B637" s="20" t="s">
        <v>14513</v>
      </c>
      <c r="C637" s="21" t="s">
        <v>14514</v>
      </c>
      <c r="D637" s="21" t="s">
        <v>8782</v>
      </c>
      <c r="E637" s="21" t="s">
        <v>14132</v>
      </c>
      <c r="F637" s="21" t="s">
        <v>14133</v>
      </c>
      <c r="G637" s="21" t="s">
        <v>14202</v>
      </c>
    </row>
    <row r="638" spans="1:7" ht="20" customHeight="1">
      <c r="A638" s="19" t="s">
        <v>6887</v>
      </c>
      <c r="B638" s="20" t="s">
        <v>14513</v>
      </c>
      <c r="C638" s="21" t="s">
        <v>14514</v>
      </c>
      <c r="D638" s="21" t="s">
        <v>8665</v>
      </c>
      <c r="E638" s="21" t="s">
        <v>14134</v>
      </c>
      <c r="F638" s="21" t="s">
        <v>14135</v>
      </c>
      <c r="G638" s="21" t="s">
        <v>14202</v>
      </c>
    </row>
    <row r="639" spans="1:7" ht="32" customHeight="1">
      <c r="A639" s="19" t="s">
        <v>6943</v>
      </c>
      <c r="B639" s="20" t="s">
        <v>14521</v>
      </c>
      <c r="C639" s="21" t="s">
        <v>14522</v>
      </c>
      <c r="D639" s="21" t="s">
        <v>8519</v>
      </c>
      <c r="E639" s="21" t="s">
        <v>14136</v>
      </c>
      <c r="F639" s="21" t="s">
        <v>14137</v>
      </c>
      <c r="G639" s="21" t="s">
        <v>14202</v>
      </c>
    </row>
    <row r="640" spans="1:7" ht="32" customHeight="1">
      <c r="A640" s="19" t="s">
        <v>6943</v>
      </c>
      <c r="B640" s="20" t="s">
        <v>14521</v>
      </c>
      <c r="C640" s="21" t="s">
        <v>14522</v>
      </c>
      <c r="D640" s="21" t="s">
        <v>8581</v>
      </c>
      <c r="E640" s="21" t="s">
        <v>14138</v>
      </c>
      <c r="F640" s="21" t="s">
        <v>14139</v>
      </c>
      <c r="G640" s="21" t="s">
        <v>14202</v>
      </c>
    </row>
    <row r="641" spans="1:7" ht="32" customHeight="1">
      <c r="A641" s="19" t="s">
        <v>6943</v>
      </c>
      <c r="B641" s="20" t="s">
        <v>14521</v>
      </c>
      <c r="C641" s="21" t="s">
        <v>14522</v>
      </c>
      <c r="D641" s="21" t="s">
        <v>8650</v>
      </c>
      <c r="E641" s="21" t="s">
        <v>14140</v>
      </c>
      <c r="F641" s="21" t="s">
        <v>14141</v>
      </c>
      <c r="G641" s="21" t="s">
        <v>14202</v>
      </c>
    </row>
    <row r="642" spans="1:7" ht="20" customHeight="1">
      <c r="A642" s="19" t="s">
        <v>6887</v>
      </c>
      <c r="B642" s="20" t="s">
        <v>14513</v>
      </c>
      <c r="C642" s="21" t="s">
        <v>14514</v>
      </c>
      <c r="D642" s="21" t="s">
        <v>8519</v>
      </c>
      <c r="E642" s="21" t="s">
        <v>14136</v>
      </c>
      <c r="F642" s="21" t="s">
        <v>14137</v>
      </c>
      <c r="G642" s="21" t="s">
        <v>14202</v>
      </c>
    </row>
    <row r="643" spans="1:7" ht="20" customHeight="1">
      <c r="A643" s="19" t="s">
        <v>6887</v>
      </c>
      <c r="B643" s="20" t="s">
        <v>14513</v>
      </c>
      <c r="C643" s="21" t="s">
        <v>14514</v>
      </c>
      <c r="D643" s="21" t="s">
        <v>8581</v>
      </c>
      <c r="E643" s="21" t="s">
        <v>14138</v>
      </c>
      <c r="F643" s="21" t="s">
        <v>14139</v>
      </c>
      <c r="G643" s="21" t="s">
        <v>14202</v>
      </c>
    </row>
    <row r="644" spans="1:7" ht="20" customHeight="1">
      <c r="A644" s="19" t="s">
        <v>6887</v>
      </c>
      <c r="B644" s="20" t="s">
        <v>14513</v>
      </c>
      <c r="C644" s="21" t="s">
        <v>14514</v>
      </c>
      <c r="D644" s="21" t="s">
        <v>8650</v>
      </c>
      <c r="E644" s="21" t="s">
        <v>14140</v>
      </c>
      <c r="F644" s="21" t="s">
        <v>14141</v>
      </c>
      <c r="G644" s="21" t="s">
        <v>14202</v>
      </c>
    </row>
    <row r="645" spans="1:7" ht="32" customHeight="1">
      <c r="A645" s="19" t="s">
        <v>7001</v>
      </c>
      <c r="B645" s="20" t="s">
        <v>14523</v>
      </c>
      <c r="C645" s="21" t="s">
        <v>14524</v>
      </c>
      <c r="D645" s="21" t="s">
        <v>8519</v>
      </c>
      <c r="E645" s="21" t="s">
        <v>14136</v>
      </c>
      <c r="F645" s="21" t="s">
        <v>14137</v>
      </c>
      <c r="G645" s="21" t="s">
        <v>14202</v>
      </c>
    </row>
    <row r="646" spans="1:7" ht="32" customHeight="1">
      <c r="A646" s="19" t="s">
        <v>7001</v>
      </c>
      <c r="B646" s="20" t="s">
        <v>14523</v>
      </c>
      <c r="C646" s="21" t="s">
        <v>14524</v>
      </c>
      <c r="D646" s="21" t="s">
        <v>8581</v>
      </c>
      <c r="E646" s="21" t="s">
        <v>14138</v>
      </c>
      <c r="F646" s="21" t="s">
        <v>14139</v>
      </c>
      <c r="G646" s="21" t="s">
        <v>14202</v>
      </c>
    </row>
    <row r="647" spans="1:7" ht="32" customHeight="1">
      <c r="A647" s="19" t="s">
        <v>7001</v>
      </c>
      <c r="B647" s="20" t="s">
        <v>14523</v>
      </c>
      <c r="C647" s="21" t="s">
        <v>14524</v>
      </c>
      <c r="D647" s="21" t="s">
        <v>8650</v>
      </c>
      <c r="E647" s="21" t="s">
        <v>14140</v>
      </c>
      <c r="F647" s="21" t="s">
        <v>14141</v>
      </c>
      <c r="G647" s="21" t="s">
        <v>14202</v>
      </c>
    </row>
    <row r="648" spans="1:7" ht="32" customHeight="1">
      <c r="A648" s="19" t="s">
        <v>8444</v>
      </c>
      <c r="B648" s="20" t="s">
        <v>14525</v>
      </c>
      <c r="C648" s="21" t="s">
        <v>14526</v>
      </c>
      <c r="D648" s="21" t="s">
        <v>8519</v>
      </c>
      <c r="E648" s="21" t="s">
        <v>14136</v>
      </c>
      <c r="F648" s="21" t="s">
        <v>14137</v>
      </c>
      <c r="G648" s="21" t="s">
        <v>14202</v>
      </c>
    </row>
    <row r="649" spans="1:7" ht="32" customHeight="1">
      <c r="A649" s="19" t="s">
        <v>8444</v>
      </c>
      <c r="B649" s="20" t="s">
        <v>14525</v>
      </c>
      <c r="C649" s="21" t="s">
        <v>14526</v>
      </c>
      <c r="D649" s="21" t="s">
        <v>8581</v>
      </c>
      <c r="E649" s="21" t="s">
        <v>14138</v>
      </c>
      <c r="F649" s="21" t="s">
        <v>14139</v>
      </c>
      <c r="G649" s="21" t="s">
        <v>14202</v>
      </c>
    </row>
    <row r="650" spans="1:7" ht="32" customHeight="1">
      <c r="A650" s="19" t="s">
        <v>8444</v>
      </c>
      <c r="B650" s="20" t="s">
        <v>14525</v>
      </c>
      <c r="C650" s="21" t="s">
        <v>14526</v>
      </c>
      <c r="D650" s="21" t="s">
        <v>8650</v>
      </c>
      <c r="E650" s="21" t="s">
        <v>14140</v>
      </c>
      <c r="F650" s="21" t="s">
        <v>14141</v>
      </c>
      <c r="G650" s="21" t="s">
        <v>14202</v>
      </c>
    </row>
    <row r="651" spans="1:7" ht="32" customHeight="1">
      <c r="A651" s="19" t="s">
        <v>7175</v>
      </c>
      <c r="B651" s="20" t="s">
        <v>14527</v>
      </c>
      <c r="C651" s="21" t="s">
        <v>14528</v>
      </c>
      <c r="D651" s="21" t="s">
        <v>6999</v>
      </c>
      <c r="E651" s="21" t="s">
        <v>14142</v>
      </c>
      <c r="F651" s="21" t="s">
        <v>14143</v>
      </c>
      <c r="G651" s="21" t="s">
        <v>14202</v>
      </c>
    </row>
    <row r="652" spans="1:7" ht="32" customHeight="1">
      <c r="A652" s="19" t="s">
        <v>7175</v>
      </c>
      <c r="B652" s="20" t="s">
        <v>14527</v>
      </c>
      <c r="C652" s="21" t="s">
        <v>14528</v>
      </c>
      <c r="D652" s="21" t="s">
        <v>6885</v>
      </c>
      <c r="E652" s="21" t="s">
        <v>14146</v>
      </c>
      <c r="F652" s="21" t="s">
        <v>14147</v>
      </c>
      <c r="G652" s="21" t="s">
        <v>14202</v>
      </c>
    </row>
    <row r="653" spans="1:7" ht="32" customHeight="1">
      <c r="A653" s="19" t="s">
        <v>7175</v>
      </c>
      <c r="B653" s="20" t="s">
        <v>14527</v>
      </c>
      <c r="C653" s="21" t="s">
        <v>14528</v>
      </c>
      <c r="D653" s="21" t="s">
        <v>6941</v>
      </c>
      <c r="E653" s="21" t="s">
        <v>14148</v>
      </c>
      <c r="F653" s="21" t="s">
        <v>14149</v>
      </c>
      <c r="G653" s="21" t="s">
        <v>14202</v>
      </c>
    </row>
    <row r="654" spans="1:7" ht="32" customHeight="1">
      <c r="A654" s="19" t="s">
        <v>8444</v>
      </c>
      <c r="B654" s="20" t="s">
        <v>14525</v>
      </c>
      <c r="C654" s="21" t="s">
        <v>14526</v>
      </c>
      <c r="D654" s="21" t="s">
        <v>6999</v>
      </c>
      <c r="E654" s="21" t="s">
        <v>14142</v>
      </c>
      <c r="F654" s="21" t="s">
        <v>14143</v>
      </c>
      <c r="G654" s="21" t="s">
        <v>14202</v>
      </c>
    </row>
    <row r="655" spans="1:7" ht="32" customHeight="1">
      <c r="A655" s="19" t="s">
        <v>8444</v>
      </c>
      <c r="B655" s="20" t="s">
        <v>14525</v>
      </c>
      <c r="C655" s="21" t="s">
        <v>14526</v>
      </c>
      <c r="D655" s="21" t="s">
        <v>6885</v>
      </c>
      <c r="E655" s="21" t="s">
        <v>14146</v>
      </c>
      <c r="F655" s="21" t="s">
        <v>14147</v>
      </c>
      <c r="G655" s="21" t="s">
        <v>14202</v>
      </c>
    </row>
    <row r="656" spans="1:7" ht="32" customHeight="1">
      <c r="A656" s="19" t="s">
        <v>8444</v>
      </c>
      <c r="B656" s="20" t="s">
        <v>14525</v>
      </c>
      <c r="C656" s="21" t="s">
        <v>14526</v>
      </c>
      <c r="D656" s="21" t="s">
        <v>6941</v>
      </c>
      <c r="E656" s="21" t="s">
        <v>14148</v>
      </c>
      <c r="F656" s="21" t="s">
        <v>14149</v>
      </c>
      <c r="G656" s="21" t="s">
        <v>14202</v>
      </c>
    </row>
    <row r="657" spans="1:7" ht="32" customHeight="1">
      <c r="A657" s="19" t="s">
        <v>7057</v>
      </c>
      <c r="B657" s="20" t="s">
        <v>14529</v>
      </c>
      <c r="C657" s="21" t="s">
        <v>14530</v>
      </c>
      <c r="D657" s="21" t="s">
        <v>6999</v>
      </c>
      <c r="E657" s="21" t="s">
        <v>14142</v>
      </c>
      <c r="F657" s="21" t="s">
        <v>14143</v>
      </c>
      <c r="G657" s="21" t="s">
        <v>14202</v>
      </c>
    </row>
    <row r="658" spans="1:7" ht="32" customHeight="1">
      <c r="A658" s="19" t="s">
        <v>7057</v>
      </c>
      <c r="B658" s="20" t="s">
        <v>14529</v>
      </c>
      <c r="C658" s="21" t="s">
        <v>14530</v>
      </c>
      <c r="D658" s="21" t="s">
        <v>6885</v>
      </c>
      <c r="E658" s="21" t="s">
        <v>14146</v>
      </c>
      <c r="F658" s="21" t="s">
        <v>14147</v>
      </c>
      <c r="G658" s="21" t="s">
        <v>14202</v>
      </c>
    </row>
    <row r="659" spans="1:7" ht="32" customHeight="1">
      <c r="A659" s="19" t="s">
        <v>7057</v>
      </c>
      <c r="B659" s="20" t="s">
        <v>14529</v>
      </c>
      <c r="C659" s="21" t="s">
        <v>14530</v>
      </c>
      <c r="D659" s="21" t="s">
        <v>6941</v>
      </c>
      <c r="E659" s="21" t="s">
        <v>14148</v>
      </c>
      <c r="F659" s="21" t="s">
        <v>14149</v>
      </c>
      <c r="G659" s="21" t="s">
        <v>14202</v>
      </c>
    </row>
    <row r="660" spans="1:7" ht="32" customHeight="1">
      <c r="A660" s="19" t="s">
        <v>7107</v>
      </c>
      <c r="B660" s="20" t="s">
        <v>14531</v>
      </c>
      <c r="C660" s="21" t="s">
        <v>14532</v>
      </c>
      <c r="D660" s="21" t="s">
        <v>6999</v>
      </c>
      <c r="E660" s="21" t="s">
        <v>14142</v>
      </c>
      <c r="F660" s="21" t="s">
        <v>14143</v>
      </c>
      <c r="G660" s="21" t="s">
        <v>14202</v>
      </c>
    </row>
    <row r="661" spans="1:7" ht="32" customHeight="1">
      <c r="A661" s="19" t="s">
        <v>7107</v>
      </c>
      <c r="B661" s="20" t="s">
        <v>14531</v>
      </c>
      <c r="C661" s="21" t="s">
        <v>14532</v>
      </c>
      <c r="D661" s="21" t="s">
        <v>6885</v>
      </c>
      <c r="E661" s="21" t="s">
        <v>14146</v>
      </c>
      <c r="F661" s="21" t="s">
        <v>14147</v>
      </c>
      <c r="G661" s="21" t="s">
        <v>14202</v>
      </c>
    </row>
    <row r="662" spans="1:7" ht="32" customHeight="1">
      <c r="A662" s="19" t="s">
        <v>7107</v>
      </c>
      <c r="B662" s="20" t="s">
        <v>14531</v>
      </c>
      <c r="C662" s="21" t="s">
        <v>14532</v>
      </c>
      <c r="D662" s="21" t="s">
        <v>6941</v>
      </c>
      <c r="E662" s="21" t="s">
        <v>14148</v>
      </c>
      <c r="F662" s="21" t="s">
        <v>14149</v>
      </c>
      <c r="G662" s="21" t="s">
        <v>14202</v>
      </c>
    </row>
    <row r="663" spans="1:7" ht="32" customHeight="1">
      <c r="A663" s="19" t="s">
        <v>7227</v>
      </c>
      <c r="B663" s="20" t="s">
        <v>14533</v>
      </c>
      <c r="C663" s="21" t="s">
        <v>14534</v>
      </c>
      <c r="D663" s="21" t="s">
        <v>7047</v>
      </c>
      <c r="E663" s="21" t="s">
        <v>14150</v>
      </c>
      <c r="F663" s="21" t="s">
        <v>14151</v>
      </c>
      <c r="G663" s="21" t="s">
        <v>14202</v>
      </c>
    </row>
    <row r="664" spans="1:7" ht="32" customHeight="1">
      <c r="A664" s="19" t="s">
        <v>7227</v>
      </c>
      <c r="B664" s="20" t="s">
        <v>14533</v>
      </c>
      <c r="C664" s="21" t="s">
        <v>14534</v>
      </c>
      <c r="D664" s="21" t="s">
        <v>7099</v>
      </c>
      <c r="E664" s="21" t="s">
        <v>14152</v>
      </c>
      <c r="F664" s="21" t="s">
        <v>14153</v>
      </c>
      <c r="G664" s="21" t="s">
        <v>14202</v>
      </c>
    </row>
    <row r="665" spans="1:7" ht="32" customHeight="1">
      <c r="A665" s="19" t="s">
        <v>7227</v>
      </c>
      <c r="B665" s="20" t="s">
        <v>14533</v>
      </c>
      <c r="C665" s="21" t="s">
        <v>14534</v>
      </c>
      <c r="D665" s="21" t="s">
        <v>7165</v>
      </c>
      <c r="E665" s="21" t="s">
        <v>14154</v>
      </c>
      <c r="F665" s="21" t="s">
        <v>14155</v>
      </c>
      <c r="G665" s="21" t="s">
        <v>14202</v>
      </c>
    </row>
    <row r="666" spans="1:7" ht="32" customHeight="1">
      <c r="A666" s="19" t="s">
        <v>8444</v>
      </c>
      <c r="B666" s="20" t="s">
        <v>14525</v>
      </c>
      <c r="C666" s="21" t="s">
        <v>14526</v>
      </c>
      <c r="D666" s="21" t="s">
        <v>7047</v>
      </c>
      <c r="E666" s="21" t="s">
        <v>14150</v>
      </c>
      <c r="F666" s="21" t="s">
        <v>14151</v>
      </c>
      <c r="G666" s="21" t="s">
        <v>14202</v>
      </c>
    </row>
    <row r="667" spans="1:7" ht="32" customHeight="1">
      <c r="A667" s="19" t="s">
        <v>8444</v>
      </c>
      <c r="B667" s="20" t="s">
        <v>14525</v>
      </c>
      <c r="C667" s="21" t="s">
        <v>14526</v>
      </c>
      <c r="D667" s="21" t="s">
        <v>7099</v>
      </c>
      <c r="E667" s="21" t="s">
        <v>14152</v>
      </c>
      <c r="F667" s="21" t="s">
        <v>14153</v>
      </c>
      <c r="G667" s="21" t="s">
        <v>14202</v>
      </c>
    </row>
    <row r="668" spans="1:7" ht="32" customHeight="1">
      <c r="A668" s="19" t="s">
        <v>8444</v>
      </c>
      <c r="B668" s="20" t="s">
        <v>14525</v>
      </c>
      <c r="C668" s="21" t="s">
        <v>14526</v>
      </c>
      <c r="D668" s="21" t="s">
        <v>7165</v>
      </c>
      <c r="E668" s="21" t="s">
        <v>14154</v>
      </c>
      <c r="F668" s="21" t="s">
        <v>14155</v>
      </c>
      <c r="G668" s="21" t="s">
        <v>14202</v>
      </c>
    </row>
    <row r="669" spans="1:7" ht="32" customHeight="1">
      <c r="A669" s="19" t="s">
        <v>7462</v>
      </c>
      <c r="B669" s="20" t="s">
        <v>14535</v>
      </c>
      <c r="C669" s="21" t="s">
        <v>14536</v>
      </c>
      <c r="D669" s="21" t="s">
        <v>7047</v>
      </c>
      <c r="E669" s="21" t="s">
        <v>14150</v>
      </c>
      <c r="F669" s="21" t="s">
        <v>14151</v>
      </c>
      <c r="G669" s="21" t="s">
        <v>14202</v>
      </c>
    </row>
    <row r="670" spans="1:7" ht="32" customHeight="1">
      <c r="A670" s="19" t="s">
        <v>7462</v>
      </c>
      <c r="B670" s="20" t="s">
        <v>14535</v>
      </c>
      <c r="C670" s="21" t="s">
        <v>14536</v>
      </c>
      <c r="D670" s="21" t="s">
        <v>7099</v>
      </c>
      <c r="E670" s="21" t="s">
        <v>14152</v>
      </c>
      <c r="F670" s="21" t="s">
        <v>14153</v>
      </c>
      <c r="G670" s="21" t="s">
        <v>14202</v>
      </c>
    </row>
    <row r="671" spans="1:7" ht="32" customHeight="1">
      <c r="A671" s="19" t="s">
        <v>7462</v>
      </c>
      <c r="B671" s="20" t="s">
        <v>14535</v>
      </c>
      <c r="C671" s="21" t="s">
        <v>14536</v>
      </c>
      <c r="D671" s="21" t="s">
        <v>7165</v>
      </c>
      <c r="E671" s="21" t="s">
        <v>14154</v>
      </c>
      <c r="F671" s="21" t="s">
        <v>14155</v>
      </c>
      <c r="G671" s="21" t="s">
        <v>14202</v>
      </c>
    </row>
    <row r="672" spans="1:7" ht="20" customHeight="1">
      <c r="A672" s="19" t="s">
        <v>7283</v>
      </c>
      <c r="B672" s="20" t="s">
        <v>14537</v>
      </c>
      <c r="C672" s="21" t="s">
        <v>14538</v>
      </c>
      <c r="D672" s="21" t="s">
        <v>7047</v>
      </c>
      <c r="E672" s="21" t="s">
        <v>14150</v>
      </c>
      <c r="F672" s="21" t="s">
        <v>14151</v>
      </c>
      <c r="G672" s="21" t="s">
        <v>14202</v>
      </c>
    </row>
    <row r="673" spans="1:7" ht="20" customHeight="1">
      <c r="A673" s="19" t="s">
        <v>7283</v>
      </c>
      <c r="B673" s="20" t="s">
        <v>14537</v>
      </c>
      <c r="C673" s="21" t="s">
        <v>14538</v>
      </c>
      <c r="D673" s="21" t="s">
        <v>7099</v>
      </c>
      <c r="E673" s="21" t="s">
        <v>14152</v>
      </c>
      <c r="F673" s="21" t="s">
        <v>14153</v>
      </c>
      <c r="G673" s="21" t="s">
        <v>14202</v>
      </c>
    </row>
    <row r="674" spans="1:7" ht="20" customHeight="1">
      <c r="A674" s="19" t="s">
        <v>7283</v>
      </c>
      <c r="B674" s="20" t="s">
        <v>14537</v>
      </c>
      <c r="C674" s="21" t="s">
        <v>14538</v>
      </c>
      <c r="D674" s="21" t="s">
        <v>7165</v>
      </c>
      <c r="E674" s="21" t="s">
        <v>14154</v>
      </c>
      <c r="F674" s="21" t="s">
        <v>14155</v>
      </c>
      <c r="G674" s="21" t="s">
        <v>14202</v>
      </c>
    </row>
    <row r="675" spans="1:7" ht="32" customHeight="1">
      <c r="A675" s="19" t="s">
        <v>7397</v>
      </c>
      <c r="B675" s="20" t="s">
        <v>14539</v>
      </c>
      <c r="C675" s="21" t="s">
        <v>14540</v>
      </c>
      <c r="D675" s="21" t="s">
        <v>7246</v>
      </c>
      <c r="E675" s="21" t="s">
        <v>14156</v>
      </c>
      <c r="F675" s="21" t="s">
        <v>14157</v>
      </c>
      <c r="G675" s="21" t="s">
        <v>14202</v>
      </c>
    </row>
    <row r="676" spans="1:7" ht="32" customHeight="1">
      <c r="A676" s="19" t="s">
        <v>7397</v>
      </c>
      <c r="B676" s="20" t="s">
        <v>14539</v>
      </c>
      <c r="C676" s="21" t="s">
        <v>14540</v>
      </c>
      <c r="D676" s="21" t="s">
        <v>8470</v>
      </c>
      <c r="E676" s="21" t="s">
        <v>14160</v>
      </c>
      <c r="F676" s="21" t="s">
        <v>14161</v>
      </c>
      <c r="G676" s="21" t="s">
        <v>14202</v>
      </c>
    </row>
    <row r="677" spans="1:7" ht="32" customHeight="1">
      <c r="A677" s="19" t="s">
        <v>7397</v>
      </c>
      <c r="B677" s="20" t="s">
        <v>14539</v>
      </c>
      <c r="C677" s="21" t="s">
        <v>14540</v>
      </c>
      <c r="D677" s="21" t="s">
        <v>7298</v>
      </c>
      <c r="E677" s="21" t="s">
        <v>14162</v>
      </c>
      <c r="F677" s="21" t="s">
        <v>14163</v>
      </c>
      <c r="G677" s="21" t="s">
        <v>14202</v>
      </c>
    </row>
    <row r="678" spans="1:7" ht="32" customHeight="1">
      <c r="A678" s="19" t="s">
        <v>7349</v>
      </c>
      <c r="B678" s="20" t="s">
        <v>14541</v>
      </c>
      <c r="C678" s="21" t="s">
        <v>14542</v>
      </c>
      <c r="D678" s="21" t="s">
        <v>7246</v>
      </c>
      <c r="E678" s="21" t="s">
        <v>14156</v>
      </c>
      <c r="F678" s="21" t="s">
        <v>14157</v>
      </c>
      <c r="G678" s="21" t="s">
        <v>14202</v>
      </c>
    </row>
    <row r="679" spans="1:7" ht="32" customHeight="1">
      <c r="A679" s="19" t="s">
        <v>7349</v>
      </c>
      <c r="B679" s="20" t="s">
        <v>14541</v>
      </c>
      <c r="C679" s="21" t="s">
        <v>14542</v>
      </c>
      <c r="D679" s="21" t="s">
        <v>8470</v>
      </c>
      <c r="E679" s="21" t="s">
        <v>14160</v>
      </c>
      <c r="F679" s="21" t="s">
        <v>14161</v>
      </c>
      <c r="G679" s="21" t="s">
        <v>14202</v>
      </c>
    </row>
    <row r="680" spans="1:7" ht="32" customHeight="1">
      <c r="A680" s="19" t="s">
        <v>7349</v>
      </c>
      <c r="B680" s="20" t="s">
        <v>14541</v>
      </c>
      <c r="C680" s="21" t="s">
        <v>14542</v>
      </c>
      <c r="D680" s="21" t="s">
        <v>7298</v>
      </c>
      <c r="E680" s="21" t="s">
        <v>14162</v>
      </c>
      <c r="F680" s="21" t="s">
        <v>14163</v>
      </c>
      <c r="G680" s="21" t="s">
        <v>14202</v>
      </c>
    </row>
    <row r="681" spans="1:7" ht="32" customHeight="1">
      <c r="A681" s="19" t="s">
        <v>8375</v>
      </c>
      <c r="B681" s="20" t="s">
        <v>14543</v>
      </c>
      <c r="C681" s="21" t="s">
        <v>14544</v>
      </c>
      <c r="D681" s="21" t="s">
        <v>7246</v>
      </c>
      <c r="E681" s="21" t="s">
        <v>14156</v>
      </c>
      <c r="F681" s="21" t="s">
        <v>14157</v>
      </c>
      <c r="G681" s="21" t="s">
        <v>14202</v>
      </c>
    </row>
    <row r="682" spans="1:7" ht="32" customHeight="1">
      <c r="A682" s="19" t="s">
        <v>8375</v>
      </c>
      <c r="B682" s="20" t="s">
        <v>14543</v>
      </c>
      <c r="C682" s="21" t="s">
        <v>14544</v>
      </c>
      <c r="D682" s="21" t="s">
        <v>8470</v>
      </c>
      <c r="E682" s="21" t="s">
        <v>14160</v>
      </c>
      <c r="F682" s="21" t="s">
        <v>14161</v>
      </c>
      <c r="G682" s="21" t="s">
        <v>14202</v>
      </c>
    </row>
    <row r="683" spans="1:7" ht="32" customHeight="1">
      <c r="A683" s="19" t="s">
        <v>8375</v>
      </c>
      <c r="B683" s="20" t="s">
        <v>14543</v>
      </c>
      <c r="C683" s="21" t="s">
        <v>14544</v>
      </c>
      <c r="D683" s="21" t="s">
        <v>7298</v>
      </c>
      <c r="E683" s="21" t="s">
        <v>14162</v>
      </c>
      <c r="F683" s="21" t="s">
        <v>14163</v>
      </c>
      <c r="G683" s="21" t="s">
        <v>14202</v>
      </c>
    </row>
    <row r="684" spans="1:7" ht="32" customHeight="1">
      <c r="A684" s="19" t="s">
        <v>7462</v>
      </c>
      <c r="B684" s="20" t="s">
        <v>14535</v>
      </c>
      <c r="C684" s="21" t="s">
        <v>14536</v>
      </c>
      <c r="D684" s="21" t="s">
        <v>7246</v>
      </c>
      <c r="E684" s="21" t="s">
        <v>14156</v>
      </c>
      <c r="F684" s="21" t="s">
        <v>14157</v>
      </c>
      <c r="G684" s="21" t="s">
        <v>14202</v>
      </c>
    </row>
    <row r="685" spans="1:7" ht="32" customHeight="1">
      <c r="A685" s="19" t="s">
        <v>7462</v>
      </c>
      <c r="B685" s="20" t="s">
        <v>14535</v>
      </c>
      <c r="C685" s="21" t="s">
        <v>14536</v>
      </c>
      <c r="D685" s="21" t="s">
        <v>8470</v>
      </c>
      <c r="E685" s="21" t="s">
        <v>14160</v>
      </c>
      <c r="F685" s="21" t="s">
        <v>14161</v>
      </c>
      <c r="G685" s="21" t="s">
        <v>14202</v>
      </c>
    </row>
    <row r="686" spans="1:7" ht="32" customHeight="1">
      <c r="A686" s="19" t="s">
        <v>7462</v>
      </c>
      <c r="B686" s="20" t="s">
        <v>14535</v>
      </c>
      <c r="C686" s="21" t="s">
        <v>14536</v>
      </c>
      <c r="D686" s="21" t="s">
        <v>7298</v>
      </c>
      <c r="E686" s="21" t="s">
        <v>14162</v>
      </c>
      <c r="F686" s="21" t="s">
        <v>14163</v>
      </c>
      <c r="G686" s="21" t="s">
        <v>14202</v>
      </c>
    </row>
    <row r="687" spans="1:7" ht="32" customHeight="1">
      <c r="A687" s="19" t="s">
        <v>7633</v>
      </c>
      <c r="B687" s="20" t="s">
        <v>14545</v>
      </c>
      <c r="C687" s="21" t="s">
        <v>14546</v>
      </c>
      <c r="D687" s="21" t="s">
        <v>7460</v>
      </c>
      <c r="E687" s="21" t="s">
        <v>14164</v>
      </c>
      <c r="F687" s="21" t="s">
        <v>14165</v>
      </c>
      <c r="G687" s="21" t="s">
        <v>14202</v>
      </c>
    </row>
    <row r="688" spans="1:7" ht="32" customHeight="1">
      <c r="A688" s="19" t="s">
        <v>7633</v>
      </c>
      <c r="B688" s="20" t="s">
        <v>14545</v>
      </c>
      <c r="C688" s="21" t="s">
        <v>14546</v>
      </c>
      <c r="D688" s="21" t="s">
        <v>7347</v>
      </c>
      <c r="E688" s="21" t="s">
        <v>14168</v>
      </c>
      <c r="F688" s="21" t="s">
        <v>14169</v>
      </c>
      <c r="G688" s="21" t="s">
        <v>14202</v>
      </c>
    </row>
    <row r="689" spans="1:7" ht="32" customHeight="1">
      <c r="A689" s="19" t="s">
        <v>7633</v>
      </c>
      <c r="B689" s="20" t="s">
        <v>14545</v>
      </c>
      <c r="C689" s="21" t="s">
        <v>14546</v>
      </c>
      <c r="D689" s="21" t="s">
        <v>7395</v>
      </c>
      <c r="E689" s="21" t="s">
        <v>14170</v>
      </c>
      <c r="F689" s="21" t="s">
        <v>14171</v>
      </c>
      <c r="G689" s="21" t="s">
        <v>14202</v>
      </c>
    </row>
    <row r="690" spans="1:7" ht="32" customHeight="1">
      <c r="A690" s="19" t="s">
        <v>7576</v>
      </c>
      <c r="B690" s="20" t="s">
        <v>14547</v>
      </c>
      <c r="C690" s="21" t="s">
        <v>14548</v>
      </c>
      <c r="D690" s="21" t="s">
        <v>7460</v>
      </c>
      <c r="E690" s="21" t="s">
        <v>14164</v>
      </c>
      <c r="F690" s="21" t="s">
        <v>14165</v>
      </c>
      <c r="G690" s="21" t="s">
        <v>14202</v>
      </c>
    </row>
    <row r="691" spans="1:7" ht="32" customHeight="1">
      <c r="A691" s="19" t="s">
        <v>7576</v>
      </c>
      <c r="B691" s="20" t="s">
        <v>14547</v>
      </c>
      <c r="C691" s="21" t="s">
        <v>14548</v>
      </c>
      <c r="D691" s="21" t="s">
        <v>7347</v>
      </c>
      <c r="E691" s="21" t="s">
        <v>14168</v>
      </c>
      <c r="F691" s="21" t="s">
        <v>14169</v>
      </c>
      <c r="G691" s="21" t="s">
        <v>14202</v>
      </c>
    </row>
    <row r="692" spans="1:7" ht="32" customHeight="1">
      <c r="A692" s="19" t="s">
        <v>7576</v>
      </c>
      <c r="B692" s="20" t="s">
        <v>14547</v>
      </c>
      <c r="C692" s="21" t="s">
        <v>14548</v>
      </c>
      <c r="D692" s="21" t="s">
        <v>7395</v>
      </c>
      <c r="E692" s="21" t="s">
        <v>14170</v>
      </c>
      <c r="F692" s="21" t="s">
        <v>14171</v>
      </c>
      <c r="G692" s="21" t="s">
        <v>14202</v>
      </c>
    </row>
    <row r="693" spans="1:7" ht="32" customHeight="1">
      <c r="A693" s="19" t="s">
        <v>8375</v>
      </c>
      <c r="B693" s="20" t="s">
        <v>14543</v>
      </c>
      <c r="C693" s="21" t="s">
        <v>14544</v>
      </c>
      <c r="D693" s="21" t="s">
        <v>7460</v>
      </c>
      <c r="E693" s="21" t="s">
        <v>14164</v>
      </c>
      <c r="F693" s="21" t="s">
        <v>14165</v>
      </c>
      <c r="G693" s="21" t="s">
        <v>14202</v>
      </c>
    </row>
    <row r="694" spans="1:7" ht="32" customHeight="1">
      <c r="A694" s="19" t="s">
        <v>8375</v>
      </c>
      <c r="B694" s="20" t="s">
        <v>14543</v>
      </c>
      <c r="C694" s="21" t="s">
        <v>14544</v>
      </c>
      <c r="D694" s="21" t="s">
        <v>7347</v>
      </c>
      <c r="E694" s="21" t="s">
        <v>14168</v>
      </c>
      <c r="F694" s="21" t="s">
        <v>14169</v>
      </c>
      <c r="G694" s="21" t="s">
        <v>14202</v>
      </c>
    </row>
    <row r="695" spans="1:7" ht="32" customHeight="1">
      <c r="A695" s="19" t="s">
        <v>8375</v>
      </c>
      <c r="B695" s="20" t="s">
        <v>14543</v>
      </c>
      <c r="C695" s="21" t="s">
        <v>14544</v>
      </c>
      <c r="D695" s="21" t="s">
        <v>7395</v>
      </c>
      <c r="E695" s="21" t="s">
        <v>14170</v>
      </c>
      <c r="F695" s="21" t="s">
        <v>14171</v>
      </c>
      <c r="G695" s="21" t="s">
        <v>14202</v>
      </c>
    </row>
    <row r="696" spans="1:7" ht="32" customHeight="1">
      <c r="A696" s="19" t="s">
        <v>7519</v>
      </c>
      <c r="B696" s="20" t="s">
        <v>14549</v>
      </c>
      <c r="C696" s="21" t="s">
        <v>14550</v>
      </c>
      <c r="D696" s="21" t="s">
        <v>7460</v>
      </c>
      <c r="E696" s="21" t="s">
        <v>14164</v>
      </c>
      <c r="F696" s="21" t="s">
        <v>14165</v>
      </c>
      <c r="G696" s="21" t="s">
        <v>14202</v>
      </c>
    </row>
    <row r="697" spans="1:7" ht="32" customHeight="1">
      <c r="A697" s="19" t="s">
        <v>7519</v>
      </c>
      <c r="B697" s="20" t="s">
        <v>14549</v>
      </c>
      <c r="C697" s="21" t="s">
        <v>14550</v>
      </c>
      <c r="D697" s="21" t="s">
        <v>7347</v>
      </c>
      <c r="E697" s="21" t="s">
        <v>14168</v>
      </c>
      <c r="F697" s="21" t="s">
        <v>14169</v>
      </c>
      <c r="G697" s="21" t="s">
        <v>14202</v>
      </c>
    </row>
    <row r="698" spans="1:7" ht="32" customHeight="1">
      <c r="A698" s="19" t="s">
        <v>7519</v>
      </c>
      <c r="B698" s="20" t="s">
        <v>14549</v>
      </c>
      <c r="C698" s="21" t="s">
        <v>14550</v>
      </c>
      <c r="D698" s="21" t="s">
        <v>7395</v>
      </c>
      <c r="E698" s="21" t="s">
        <v>14170</v>
      </c>
      <c r="F698" s="21" t="s">
        <v>14171</v>
      </c>
      <c r="G698" s="21" t="s">
        <v>14202</v>
      </c>
    </row>
    <row r="699" spans="1:7" ht="32" customHeight="1">
      <c r="A699" s="19" t="s">
        <v>7811</v>
      </c>
      <c r="B699" s="20" t="s">
        <v>14551</v>
      </c>
      <c r="C699" s="21" t="s">
        <v>14552</v>
      </c>
      <c r="D699" s="21" t="s">
        <v>7515</v>
      </c>
      <c r="E699" s="21" t="s">
        <v>14172</v>
      </c>
      <c r="F699" s="21" t="s">
        <v>14173</v>
      </c>
      <c r="G699" s="21" t="s">
        <v>14202</v>
      </c>
    </row>
    <row r="700" spans="1:7" ht="32" customHeight="1">
      <c r="A700" s="19" t="s">
        <v>7811</v>
      </c>
      <c r="B700" s="20" t="s">
        <v>14551</v>
      </c>
      <c r="C700" s="21" t="s">
        <v>14552</v>
      </c>
      <c r="D700" s="21" t="s">
        <v>233</v>
      </c>
      <c r="E700" s="21" t="s">
        <v>234</v>
      </c>
      <c r="F700" s="21" t="s">
        <v>235</v>
      </c>
      <c r="G700" s="21" t="s">
        <v>14202</v>
      </c>
    </row>
    <row r="701" spans="1:7" ht="32" customHeight="1">
      <c r="A701" s="19" t="s">
        <v>7811</v>
      </c>
      <c r="B701" s="20" t="s">
        <v>14551</v>
      </c>
      <c r="C701" s="21" t="s">
        <v>14552</v>
      </c>
      <c r="D701" s="21" t="s">
        <v>7567</v>
      </c>
      <c r="E701" s="21" t="s">
        <v>14174</v>
      </c>
      <c r="F701" s="21" t="s">
        <v>14175</v>
      </c>
      <c r="G701" s="21" t="s">
        <v>14202</v>
      </c>
    </row>
    <row r="702" spans="1:7" ht="32" customHeight="1">
      <c r="A702" s="19" t="s">
        <v>7745</v>
      </c>
      <c r="B702" s="20" t="s">
        <v>14553</v>
      </c>
      <c r="C702" s="21" t="s">
        <v>14554</v>
      </c>
      <c r="D702" s="21" t="s">
        <v>7515</v>
      </c>
      <c r="E702" s="21" t="s">
        <v>14172</v>
      </c>
      <c r="F702" s="21" t="s">
        <v>14173</v>
      </c>
      <c r="G702" s="21" t="s">
        <v>14202</v>
      </c>
    </row>
    <row r="703" spans="1:7" ht="32" customHeight="1">
      <c r="A703" s="19" t="s">
        <v>7745</v>
      </c>
      <c r="B703" s="20" t="s">
        <v>14553</v>
      </c>
      <c r="C703" s="21" t="s">
        <v>14554</v>
      </c>
      <c r="D703" s="21" t="s">
        <v>233</v>
      </c>
      <c r="E703" s="21" t="s">
        <v>234</v>
      </c>
      <c r="F703" s="21" t="s">
        <v>235</v>
      </c>
      <c r="G703" s="21" t="s">
        <v>14202</v>
      </c>
    </row>
    <row r="704" spans="1:7" ht="32" customHeight="1">
      <c r="A704" s="19" t="s">
        <v>7745</v>
      </c>
      <c r="B704" s="20" t="s">
        <v>14553</v>
      </c>
      <c r="C704" s="21" t="s">
        <v>14554</v>
      </c>
      <c r="D704" s="21" t="s">
        <v>7567</v>
      </c>
      <c r="E704" s="21" t="s">
        <v>14174</v>
      </c>
      <c r="F704" s="21" t="s">
        <v>14175</v>
      </c>
      <c r="G704" s="21" t="s">
        <v>14202</v>
      </c>
    </row>
    <row r="705" spans="1:7" ht="32" customHeight="1">
      <c r="A705" s="19" t="s">
        <v>8375</v>
      </c>
      <c r="B705" s="20" t="s">
        <v>14543</v>
      </c>
      <c r="C705" s="21" t="s">
        <v>14544</v>
      </c>
      <c r="D705" s="21" t="s">
        <v>7515</v>
      </c>
      <c r="E705" s="21" t="s">
        <v>14172</v>
      </c>
      <c r="F705" s="21" t="s">
        <v>14173</v>
      </c>
      <c r="G705" s="21" t="s">
        <v>14202</v>
      </c>
    </row>
    <row r="706" spans="1:7" ht="32" customHeight="1">
      <c r="A706" s="19" t="s">
        <v>8375</v>
      </c>
      <c r="B706" s="20" t="s">
        <v>14543</v>
      </c>
      <c r="C706" s="21" t="s">
        <v>14544</v>
      </c>
      <c r="D706" s="21" t="s">
        <v>233</v>
      </c>
      <c r="E706" s="21" t="s">
        <v>234</v>
      </c>
      <c r="F706" s="21" t="s">
        <v>235</v>
      </c>
      <c r="G706" s="21" t="s">
        <v>14202</v>
      </c>
    </row>
    <row r="707" spans="1:7" ht="32" customHeight="1">
      <c r="A707" s="19" t="s">
        <v>8375</v>
      </c>
      <c r="B707" s="20" t="s">
        <v>14543</v>
      </c>
      <c r="C707" s="21" t="s">
        <v>14544</v>
      </c>
      <c r="D707" s="21" t="s">
        <v>7567</v>
      </c>
      <c r="E707" s="21" t="s">
        <v>14174</v>
      </c>
      <c r="F707" s="21" t="s">
        <v>14175</v>
      </c>
      <c r="G707" s="21" t="s">
        <v>14202</v>
      </c>
    </row>
    <row r="708" spans="1:7" ht="20" customHeight="1">
      <c r="A708" s="19" t="s">
        <v>7688</v>
      </c>
      <c r="B708" s="20" t="s">
        <v>14555</v>
      </c>
      <c r="C708" s="21" t="s">
        <v>14556</v>
      </c>
      <c r="D708" s="21" t="s">
        <v>7515</v>
      </c>
      <c r="E708" s="21" t="s">
        <v>14172</v>
      </c>
      <c r="F708" s="21" t="s">
        <v>14173</v>
      </c>
      <c r="G708" s="21" t="s">
        <v>14202</v>
      </c>
    </row>
    <row r="709" spans="1:7" ht="20" customHeight="1">
      <c r="A709" s="19" t="s">
        <v>7688</v>
      </c>
      <c r="B709" s="20" t="s">
        <v>14555</v>
      </c>
      <c r="C709" s="21" t="s">
        <v>14556</v>
      </c>
      <c r="D709" s="21" t="s">
        <v>233</v>
      </c>
      <c r="E709" s="21" t="s">
        <v>234</v>
      </c>
      <c r="F709" s="21" t="s">
        <v>235</v>
      </c>
      <c r="G709" s="21" t="s">
        <v>14202</v>
      </c>
    </row>
    <row r="710" spans="1:7" ht="20" customHeight="1">
      <c r="A710" s="19" t="s">
        <v>7688</v>
      </c>
      <c r="B710" s="20" t="s">
        <v>14555</v>
      </c>
      <c r="C710" s="21" t="s">
        <v>14556</v>
      </c>
      <c r="D710" s="21" t="s">
        <v>7567</v>
      </c>
      <c r="E710" s="21" t="s">
        <v>14174</v>
      </c>
      <c r="F710" s="21" t="s">
        <v>14175</v>
      </c>
      <c r="G710" s="21" t="s">
        <v>14202</v>
      </c>
    </row>
    <row r="711" spans="1:7" ht="32" customHeight="1">
      <c r="A711" s="19" t="s">
        <v>7925</v>
      </c>
      <c r="B711" s="20" t="s">
        <v>14557</v>
      </c>
      <c r="C711" s="21" t="s">
        <v>14558</v>
      </c>
      <c r="D711" s="21" t="s">
        <v>7796</v>
      </c>
      <c r="E711" s="21" t="s">
        <v>14176</v>
      </c>
      <c r="F711" s="21" t="s">
        <v>14177</v>
      </c>
      <c r="G711" s="21" t="s">
        <v>14202</v>
      </c>
    </row>
    <row r="712" spans="1:7" ht="32" customHeight="1">
      <c r="A712" s="19" t="s">
        <v>7925</v>
      </c>
      <c r="B712" s="20" t="s">
        <v>14557</v>
      </c>
      <c r="C712" s="21" t="s">
        <v>14558</v>
      </c>
      <c r="D712" s="21" t="s">
        <v>7729</v>
      </c>
      <c r="E712" s="21" t="s">
        <v>14178</v>
      </c>
      <c r="F712" s="21" t="s">
        <v>14179</v>
      </c>
      <c r="G712" s="21" t="s">
        <v>14202</v>
      </c>
    </row>
    <row r="713" spans="1:7" ht="32" customHeight="1">
      <c r="A713" s="19" t="s">
        <v>7925</v>
      </c>
      <c r="B713" s="20" t="s">
        <v>14557</v>
      </c>
      <c r="C713" s="21" t="s">
        <v>14558</v>
      </c>
      <c r="D713" s="21" t="s">
        <v>7671</v>
      </c>
      <c r="E713" s="21" t="s">
        <v>14180</v>
      </c>
      <c r="F713" s="21" t="s">
        <v>14181</v>
      </c>
      <c r="G713" s="21" t="s">
        <v>14202</v>
      </c>
    </row>
    <row r="714" spans="1:7" ht="32" customHeight="1">
      <c r="A714" s="19" t="s">
        <v>7859</v>
      </c>
      <c r="B714" s="20" t="s">
        <v>14559</v>
      </c>
      <c r="C714" s="21" t="s">
        <v>14560</v>
      </c>
      <c r="D714" s="21" t="s">
        <v>7796</v>
      </c>
      <c r="E714" s="21" t="s">
        <v>14176</v>
      </c>
      <c r="F714" s="21" t="s">
        <v>14177</v>
      </c>
      <c r="G714" s="21" t="s">
        <v>14202</v>
      </c>
    </row>
    <row r="715" spans="1:7" ht="32" customHeight="1">
      <c r="A715" s="19" t="s">
        <v>7859</v>
      </c>
      <c r="B715" s="20" t="s">
        <v>14559</v>
      </c>
      <c r="C715" s="21" t="s">
        <v>14560</v>
      </c>
      <c r="D715" s="21" t="s">
        <v>7729</v>
      </c>
      <c r="E715" s="21" t="s">
        <v>14178</v>
      </c>
      <c r="F715" s="21" t="s">
        <v>14179</v>
      </c>
      <c r="G715" s="21" t="s">
        <v>14202</v>
      </c>
    </row>
    <row r="716" spans="1:7" ht="32" customHeight="1">
      <c r="A716" s="19" t="s">
        <v>7859</v>
      </c>
      <c r="B716" s="20" t="s">
        <v>14559</v>
      </c>
      <c r="C716" s="21" t="s">
        <v>14560</v>
      </c>
      <c r="D716" s="21" t="s">
        <v>7671</v>
      </c>
      <c r="E716" s="21" t="s">
        <v>14180</v>
      </c>
      <c r="F716" s="21" t="s">
        <v>14181</v>
      </c>
      <c r="G716" s="21" t="s">
        <v>14202</v>
      </c>
    </row>
    <row r="717" spans="1:7" ht="32" customHeight="1">
      <c r="A717" s="19" t="s">
        <v>8208</v>
      </c>
      <c r="B717" s="20" t="s">
        <v>14561</v>
      </c>
      <c r="C717" s="21" t="s">
        <v>14562</v>
      </c>
      <c r="D717" s="21" t="s">
        <v>7796</v>
      </c>
      <c r="E717" s="21" t="s">
        <v>14176</v>
      </c>
      <c r="F717" s="21" t="s">
        <v>14177</v>
      </c>
      <c r="G717" s="21" t="s">
        <v>14202</v>
      </c>
    </row>
    <row r="718" spans="1:7" ht="32" customHeight="1">
      <c r="A718" s="19" t="s">
        <v>8208</v>
      </c>
      <c r="B718" s="20" t="s">
        <v>14561</v>
      </c>
      <c r="C718" s="21" t="s">
        <v>14562</v>
      </c>
      <c r="D718" s="21" t="s">
        <v>7729</v>
      </c>
      <c r="E718" s="21" t="s">
        <v>14178</v>
      </c>
      <c r="F718" s="21" t="s">
        <v>14179</v>
      </c>
      <c r="G718" s="21" t="s">
        <v>14202</v>
      </c>
    </row>
    <row r="719" spans="1:7" ht="32" customHeight="1">
      <c r="A719" s="19" t="s">
        <v>8208</v>
      </c>
      <c r="B719" s="20" t="s">
        <v>14561</v>
      </c>
      <c r="C719" s="21" t="s">
        <v>14562</v>
      </c>
      <c r="D719" s="21" t="s">
        <v>7671</v>
      </c>
      <c r="E719" s="21" t="s">
        <v>14180</v>
      </c>
      <c r="F719" s="21" t="s">
        <v>14181</v>
      </c>
      <c r="G719" s="21" t="s">
        <v>14202</v>
      </c>
    </row>
    <row r="720" spans="1:7" ht="32" customHeight="1">
      <c r="A720" s="19" t="s">
        <v>8375</v>
      </c>
      <c r="B720" s="20" t="s">
        <v>14543</v>
      </c>
      <c r="C720" s="21" t="s">
        <v>14544</v>
      </c>
      <c r="D720" s="21" t="s">
        <v>7796</v>
      </c>
      <c r="E720" s="21" t="s">
        <v>14176</v>
      </c>
      <c r="F720" s="21" t="s">
        <v>14177</v>
      </c>
      <c r="G720" s="21" t="s">
        <v>14202</v>
      </c>
    </row>
    <row r="721" spans="1:7" ht="32" customHeight="1">
      <c r="A721" s="19" t="s">
        <v>8375</v>
      </c>
      <c r="B721" s="20" t="s">
        <v>14543</v>
      </c>
      <c r="C721" s="21" t="s">
        <v>14544</v>
      </c>
      <c r="D721" s="21" t="s">
        <v>7729</v>
      </c>
      <c r="E721" s="21" t="s">
        <v>14178</v>
      </c>
      <c r="F721" s="21" t="s">
        <v>14179</v>
      </c>
      <c r="G721" s="21" t="s">
        <v>14202</v>
      </c>
    </row>
    <row r="722" spans="1:7" ht="32" customHeight="1">
      <c r="A722" s="19" t="s">
        <v>8375</v>
      </c>
      <c r="B722" s="20" t="s">
        <v>14543</v>
      </c>
      <c r="C722" s="21" t="s">
        <v>14544</v>
      </c>
      <c r="D722" s="21" t="s">
        <v>7671</v>
      </c>
      <c r="E722" s="21" t="s">
        <v>14180</v>
      </c>
      <c r="F722" s="21" t="s">
        <v>14181</v>
      </c>
      <c r="G722" s="21" t="s">
        <v>14202</v>
      </c>
    </row>
    <row r="723" spans="1:7" ht="32" customHeight="1">
      <c r="A723" s="19" t="s">
        <v>8319</v>
      </c>
      <c r="B723" s="20" t="s">
        <v>14563</v>
      </c>
      <c r="C723" s="21" t="s">
        <v>14564</v>
      </c>
      <c r="D723" s="21" t="s">
        <v>7857</v>
      </c>
      <c r="E723" s="21" t="s">
        <v>14182</v>
      </c>
      <c r="F723" s="21" t="s">
        <v>14183</v>
      </c>
      <c r="G723" s="21" t="s">
        <v>14202</v>
      </c>
    </row>
    <row r="724" spans="1:7" ht="32" customHeight="1">
      <c r="A724" s="19" t="s">
        <v>8319</v>
      </c>
      <c r="B724" s="20" t="s">
        <v>14563</v>
      </c>
      <c r="C724" s="21" t="s">
        <v>14564</v>
      </c>
      <c r="D724" s="21" t="s">
        <v>8373</v>
      </c>
      <c r="E724" s="21" t="s">
        <v>14186</v>
      </c>
      <c r="F724" s="21" t="s">
        <v>14187</v>
      </c>
      <c r="G724" s="21" t="s">
        <v>14202</v>
      </c>
    </row>
    <row r="725" spans="1:7" ht="32" customHeight="1">
      <c r="A725" s="19" t="s">
        <v>8319</v>
      </c>
      <c r="B725" s="20" t="s">
        <v>14563</v>
      </c>
      <c r="C725" s="21" t="s">
        <v>14564</v>
      </c>
      <c r="D725" s="21" t="s">
        <v>7923</v>
      </c>
      <c r="E725" s="21" t="s">
        <v>14188</v>
      </c>
      <c r="F725" s="21" t="s">
        <v>14189</v>
      </c>
      <c r="G725" s="21" t="s">
        <v>14202</v>
      </c>
    </row>
    <row r="726" spans="1:7" ht="32" customHeight="1">
      <c r="A726" s="19" t="s">
        <v>7982</v>
      </c>
      <c r="B726" s="20" t="s">
        <v>14565</v>
      </c>
      <c r="C726" s="21" t="s">
        <v>14566</v>
      </c>
      <c r="D726" s="21" t="s">
        <v>7857</v>
      </c>
      <c r="E726" s="21" t="s">
        <v>14182</v>
      </c>
      <c r="F726" s="21" t="s">
        <v>14183</v>
      </c>
      <c r="G726" s="21" t="s">
        <v>14202</v>
      </c>
    </row>
    <row r="727" spans="1:7" ht="32" customHeight="1">
      <c r="A727" s="19" t="s">
        <v>7982</v>
      </c>
      <c r="B727" s="20" t="s">
        <v>14565</v>
      </c>
      <c r="C727" s="21" t="s">
        <v>14566</v>
      </c>
      <c r="D727" s="21" t="s">
        <v>8373</v>
      </c>
      <c r="E727" s="21" t="s">
        <v>14186</v>
      </c>
      <c r="F727" s="21" t="s">
        <v>14187</v>
      </c>
      <c r="G727" s="21" t="s">
        <v>14202</v>
      </c>
    </row>
    <row r="728" spans="1:7" ht="32" customHeight="1">
      <c r="A728" s="19" t="s">
        <v>7982</v>
      </c>
      <c r="B728" s="20" t="s">
        <v>14565</v>
      </c>
      <c r="C728" s="21" t="s">
        <v>14566</v>
      </c>
      <c r="D728" s="21" t="s">
        <v>7923</v>
      </c>
      <c r="E728" s="21" t="s">
        <v>14188</v>
      </c>
      <c r="F728" s="21" t="s">
        <v>14189</v>
      </c>
      <c r="G728" s="21" t="s">
        <v>14202</v>
      </c>
    </row>
    <row r="729" spans="1:7" ht="32" customHeight="1">
      <c r="A729" s="19" t="s">
        <v>8043</v>
      </c>
      <c r="B729" s="20" t="s">
        <v>14567</v>
      </c>
      <c r="C729" s="21" t="s">
        <v>14568</v>
      </c>
      <c r="D729" s="21" t="s">
        <v>7857</v>
      </c>
      <c r="E729" s="21" t="s">
        <v>14182</v>
      </c>
      <c r="F729" s="21" t="s">
        <v>14183</v>
      </c>
      <c r="G729" s="21" t="s">
        <v>14202</v>
      </c>
    </row>
    <row r="730" spans="1:7" ht="32" customHeight="1">
      <c r="A730" s="19" t="s">
        <v>8043</v>
      </c>
      <c r="B730" s="20" t="s">
        <v>14567</v>
      </c>
      <c r="C730" s="21" t="s">
        <v>14568</v>
      </c>
      <c r="D730" s="21" t="s">
        <v>8373</v>
      </c>
      <c r="E730" s="21" t="s">
        <v>14186</v>
      </c>
      <c r="F730" s="21" t="s">
        <v>14187</v>
      </c>
      <c r="G730" s="21" t="s">
        <v>14202</v>
      </c>
    </row>
    <row r="731" spans="1:7" ht="32" customHeight="1">
      <c r="A731" s="19" t="s">
        <v>8043</v>
      </c>
      <c r="B731" s="20" t="s">
        <v>14567</v>
      </c>
      <c r="C731" s="21" t="s">
        <v>14568</v>
      </c>
      <c r="D731" s="21" t="s">
        <v>7923</v>
      </c>
      <c r="E731" s="21" t="s">
        <v>14188</v>
      </c>
      <c r="F731" s="21" t="s">
        <v>14189</v>
      </c>
      <c r="G731" s="21" t="s">
        <v>14202</v>
      </c>
    </row>
    <row r="732" spans="1:7" ht="32" customHeight="1">
      <c r="A732" s="19" t="s">
        <v>8208</v>
      </c>
      <c r="B732" s="20" t="s">
        <v>14561</v>
      </c>
      <c r="C732" s="21" t="s">
        <v>14562</v>
      </c>
      <c r="D732" s="21" t="s">
        <v>7857</v>
      </c>
      <c r="E732" s="21" t="s">
        <v>14182</v>
      </c>
      <c r="F732" s="21" t="s">
        <v>14183</v>
      </c>
      <c r="G732" s="21" t="s">
        <v>14202</v>
      </c>
    </row>
    <row r="733" spans="1:7" ht="32" customHeight="1">
      <c r="A733" s="19" t="s">
        <v>8208</v>
      </c>
      <c r="B733" s="20" t="s">
        <v>14561</v>
      </c>
      <c r="C733" s="21" t="s">
        <v>14562</v>
      </c>
      <c r="D733" s="21" t="s">
        <v>8373</v>
      </c>
      <c r="E733" s="21" t="s">
        <v>14186</v>
      </c>
      <c r="F733" s="21" t="s">
        <v>14187</v>
      </c>
      <c r="G733" s="21" t="s">
        <v>14202</v>
      </c>
    </row>
    <row r="734" spans="1:7" ht="32" customHeight="1">
      <c r="A734" s="19" t="s">
        <v>8208</v>
      </c>
      <c r="B734" s="20" t="s">
        <v>14561</v>
      </c>
      <c r="C734" s="21" t="s">
        <v>14562</v>
      </c>
      <c r="D734" s="21" t="s">
        <v>7923</v>
      </c>
      <c r="E734" s="21" t="s">
        <v>14188</v>
      </c>
      <c r="F734" s="21" t="s">
        <v>14189</v>
      </c>
      <c r="G734" s="21" t="s">
        <v>14202</v>
      </c>
    </row>
    <row r="735" spans="1:7" ht="20" customHeight="1">
      <c r="A735" s="19" t="s">
        <v>8097</v>
      </c>
      <c r="B735" s="20" t="s">
        <v>14569</v>
      </c>
      <c r="C735" s="21" t="s">
        <v>14570</v>
      </c>
      <c r="D735" s="21" t="s">
        <v>8035</v>
      </c>
      <c r="E735" s="21" t="s">
        <v>14190</v>
      </c>
      <c r="F735" s="21" t="s">
        <v>14191</v>
      </c>
      <c r="G735" s="21" t="s">
        <v>14202</v>
      </c>
    </row>
    <row r="736" spans="1:7" ht="20" customHeight="1">
      <c r="A736" s="19" t="s">
        <v>8097</v>
      </c>
      <c r="B736" s="20" t="s">
        <v>14569</v>
      </c>
      <c r="C736" s="21" t="s">
        <v>14570</v>
      </c>
      <c r="D736" s="21" t="s">
        <v>7976</v>
      </c>
      <c r="E736" s="21" t="s">
        <v>14192</v>
      </c>
      <c r="F736" s="21" t="s">
        <v>14193</v>
      </c>
      <c r="G736" s="21" t="s">
        <v>14202</v>
      </c>
    </row>
    <row r="737" spans="1:7" ht="20" customHeight="1">
      <c r="A737" s="19" t="s">
        <v>8097</v>
      </c>
      <c r="B737" s="20" t="s">
        <v>14569</v>
      </c>
      <c r="C737" s="21" t="s">
        <v>14570</v>
      </c>
      <c r="D737" s="21" t="s">
        <v>8313</v>
      </c>
      <c r="E737" s="21" t="s">
        <v>14194</v>
      </c>
      <c r="F737" s="21" t="s">
        <v>14195</v>
      </c>
      <c r="G737" s="21" t="s">
        <v>14202</v>
      </c>
    </row>
    <row r="738" spans="1:7" ht="32" customHeight="1">
      <c r="A738" s="19" t="s">
        <v>8151</v>
      </c>
      <c r="B738" s="20" t="s">
        <v>14571</v>
      </c>
      <c r="C738" s="21" t="s">
        <v>14572</v>
      </c>
      <c r="D738" s="21" t="s">
        <v>8035</v>
      </c>
      <c r="E738" s="21" t="s">
        <v>14190</v>
      </c>
      <c r="F738" s="21" t="s">
        <v>14191</v>
      </c>
      <c r="G738" s="21" t="s">
        <v>14202</v>
      </c>
    </row>
    <row r="739" spans="1:7" ht="32" customHeight="1">
      <c r="A739" s="19" t="s">
        <v>8151</v>
      </c>
      <c r="B739" s="20" t="s">
        <v>14571</v>
      </c>
      <c r="C739" s="21" t="s">
        <v>14572</v>
      </c>
      <c r="D739" s="21" t="s">
        <v>7976</v>
      </c>
      <c r="E739" s="21" t="s">
        <v>14192</v>
      </c>
      <c r="F739" s="21" t="s">
        <v>14193</v>
      </c>
      <c r="G739" s="21" t="s">
        <v>14202</v>
      </c>
    </row>
    <row r="740" spans="1:7" ht="32" customHeight="1">
      <c r="A740" s="19" t="s">
        <v>8151</v>
      </c>
      <c r="B740" s="20" t="s">
        <v>14571</v>
      </c>
      <c r="C740" s="21" t="s">
        <v>14572</v>
      </c>
      <c r="D740" s="21" t="s">
        <v>8313</v>
      </c>
      <c r="E740" s="21" t="s">
        <v>14194</v>
      </c>
      <c r="F740" s="21" t="s">
        <v>14195</v>
      </c>
      <c r="G740" s="21" t="s">
        <v>14202</v>
      </c>
    </row>
    <row r="741" spans="1:7" ht="32" customHeight="1">
      <c r="A741" s="19" t="s">
        <v>8208</v>
      </c>
      <c r="B741" s="20" t="s">
        <v>14561</v>
      </c>
      <c r="C741" s="21" t="s">
        <v>14562</v>
      </c>
      <c r="D741" s="21" t="s">
        <v>8035</v>
      </c>
      <c r="E741" s="21" t="s">
        <v>14190</v>
      </c>
      <c r="F741" s="21" t="s">
        <v>14191</v>
      </c>
      <c r="G741" s="21" t="s">
        <v>14202</v>
      </c>
    </row>
    <row r="742" spans="1:7" ht="32" customHeight="1">
      <c r="A742" s="19" t="s">
        <v>8208</v>
      </c>
      <c r="B742" s="20" t="s">
        <v>14561</v>
      </c>
      <c r="C742" s="21" t="s">
        <v>14562</v>
      </c>
      <c r="D742" s="21" t="s">
        <v>7976</v>
      </c>
      <c r="E742" s="21" t="s">
        <v>14192</v>
      </c>
      <c r="F742" s="21" t="s">
        <v>14193</v>
      </c>
      <c r="G742" s="21" t="s">
        <v>14202</v>
      </c>
    </row>
    <row r="743" spans="1:7" ht="32" customHeight="1">
      <c r="A743" s="19" t="s">
        <v>8208</v>
      </c>
      <c r="B743" s="20" t="s">
        <v>14561</v>
      </c>
      <c r="C743" s="21" t="s">
        <v>14562</v>
      </c>
      <c r="D743" s="21" t="s">
        <v>8313</v>
      </c>
      <c r="E743" s="21" t="s">
        <v>14194</v>
      </c>
      <c r="F743" s="21" t="s">
        <v>14195</v>
      </c>
      <c r="G743" s="21" t="s">
        <v>14202</v>
      </c>
    </row>
    <row r="744" spans="1:7" ht="32" customHeight="1">
      <c r="A744" s="19" t="s">
        <v>8261</v>
      </c>
      <c r="B744" s="20" t="s">
        <v>14573</v>
      </c>
      <c r="C744" s="21" t="s">
        <v>14574</v>
      </c>
      <c r="D744" s="21" t="s">
        <v>8035</v>
      </c>
      <c r="E744" s="21" t="s">
        <v>14190</v>
      </c>
      <c r="F744" s="21" t="s">
        <v>14191</v>
      </c>
      <c r="G744" s="21" t="s">
        <v>14202</v>
      </c>
    </row>
    <row r="745" spans="1:7" ht="32" customHeight="1">
      <c r="A745" s="19" t="s">
        <v>8261</v>
      </c>
      <c r="B745" s="20" t="s">
        <v>14573</v>
      </c>
      <c r="C745" s="21" t="s">
        <v>14574</v>
      </c>
      <c r="D745" s="21" t="s">
        <v>7976</v>
      </c>
      <c r="E745" s="21" t="s">
        <v>14192</v>
      </c>
      <c r="F745" s="21" t="s">
        <v>14193</v>
      </c>
      <c r="G745" s="21" t="s">
        <v>14202</v>
      </c>
    </row>
    <row r="746" spans="1:7" ht="32" customHeight="1">
      <c r="A746" s="19" t="s">
        <v>8261</v>
      </c>
      <c r="B746" s="20" t="s">
        <v>14573</v>
      </c>
      <c r="C746" s="21" t="s">
        <v>14574</v>
      </c>
      <c r="D746" s="21" t="s">
        <v>8313</v>
      </c>
      <c r="E746" s="21" t="s">
        <v>14194</v>
      </c>
      <c r="F746" s="21" t="s">
        <v>14195</v>
      </c>
      <c r="G746" s="21" t="s">
        <v>14202</v>
      </c>
    </row>
  </sheetData>
  <mergeCells count="1">
    <mergeCell ref="A1:G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8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700-000000000000}">
  <sheetPr>
    <pageSetUpPr fitToPage="1"/>
  </sheetPr>
  <dimension ref="A1:G227"/>
  <sheetViews>
    <sheetView showGridLines="0" workbookViewId="0">
      <pane xSplit="1" ySplit="2" topLeftCell="B199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22" style="11" customWidth="1"/>
    <col min="2" max="4" width="18.5" style="11" customWidth="1"/>
    <col min="5" max="5" width="19" style="11" customWidth="1"/>
    <col min="6" max="6" width="18.83203125" style="11" customWidth="1"/>
    <col min="7" max="8" width="16.33203125" style="11" customWidth="1"/>
    <col min="9" max="16384" width="16.33203125" style="11"/>
  </cols>
  <sheetData>
    <row r="1" spans="1:7" ht="27.75" customHeight="1">
      <c r="A1" s="41" t="s">
        <v>14575</v>
      </c>
      <c r="B1" s="41"/>
      <c r="C1" s="41"/>
      <c r="D1" s="41"/>
      <c r="E1" s="41"/>
      <c r="F1" s="41"/>
      <c r="G1" s="41"/>
    </row>
    <row r="2" spans="1:7" ht="20.25" customHeight="1">
      <c r="A2" s="12" t="s">
        <v>291</v>
      </c>
      <c r="B2" s="12" t="s">
        <v>14197</v>
      </c>
      <c r="C2" s="12" t="s">
        <v>14198</v>
      </c>
      <c r="D2" s="12" t="s">
        <v>13795</v>
      </c>
      <c r="E2" s="12" t="s">
        <v>13796</v>
      </c>
      <c r="F2" s="12" t="s">
        <v>13797</v>
      </c>
      <c r="G2" s="12" t="s">
        <v>14199</v>
      </c>
    </row>
    <row r="3" spans="1:7" ht="20.25" customHeight="1">
      <c r="A3" s="14" t="s">
        <v>402</v>
      </c>
      <c r="B3" s="15" t="s">
        <v>14200</v>
      </c>
      <c r="C3" s="16" t="s">
        <v>14201</v>
      </c>
      <c r="D3" s="16" t="s">
        <v>15</v>
      </c>
      <c r="E3" s="16" t="s">
        <v>16</v>
      </c>
      <c r="F3" s="16" t="s">
        <v>17</v>
      </c>
      <c r="G3" s="16" t="s">
        <v>14202</v>
      </c>
    </row>
    <row r="4" spans="1:7" ht="20" customHeight="1">
      <c r="A4" s="19" t="s">
        <v>13558</v>
      </c>
      <c r="B4" s="20" t="s">
        <v>14203</v>
      </c>
      <c r="C4" s="21" t="s">
        <v>14204</v>
      </c>
      <c r="D4" s="21" t="s">
        <v>15</v>
      </c>
      <c r="E4" s="21" t="s">
        <v>16</v>
      </c>
      <c r="F4" s="21" t="s">
        <v>17</v>
      </c>
      <c r="G4" s="21" t="s">
        <v>14202</v>
      </c>
    </row>
    <row r="5" spans="1:7" ht="20" customHeight="1">
      <c r="A5" s="19" t="s">
        <v>13635</v>
      </c>
      <c r="B5" s="20" t="s">
        <v>14205</v>
      </c>
      <c r="C5" s="21" t="s">
        <v>14206</v>
      </c>
      <c r="D5" s="21" t="s">
        <v>15</v>
      </c>
      <c r="E5" s="21" t="s">
        <v>16</v>
      </c>
      <c r="F5" s="21" t="s">
        <v>17</v>
      </c>
      <c r="G5" s="21" t="s">
        <v>14202</v>
      </c>
    </row>
    <row r="6" spans="1:7" ht="20" customHeight="1">
      <c r="A6" s="19" t="s">
        <v>13487</v>
      </c>
      <c r="B6" s="20" t="s">
        <v>14207</v>
      </c>
      <c r="C6" s="21" t="s">
        <v>14208</v>
      </c>
      <c r="D6" s="21" t="s">
        <v>15</v>
      </c>
      <c r="E6" s="21" t="s">
        <v>16</v>
      </c>
      <c r="F6" s="21" t="s">
        <v>17</v>
      </c>
      <c r="G6" s="21" t="s">
        <v>14202</v>
      </c>
    </row>
    <row r="7" spans="1:7" ht="20" customHeight="1">
      <c r="A7" s="19" t="s">
        <v>402</v>
      </c>
      <c r="B7" s="20" t="s">
        <v>14200</v>
      </c>
      <c r="C7" s="21" t="s">
        <v>14201</v>
      </c>
      <c r="D7" s="21" t="s">
        <v>13645</v>
      </c>
      <c r="E7" s="21" t="s">
        <v>13806</v>
      </c>
      <c r="F7" s="21" t="s">
        <v>13807</v>
      </c>
      <c r="G7" s="21" t="s">
        <v>14202</v>
      </c>
    </row>
    <row r="8" spans="1:7" ht="20" customHeight="1">
      <c r="A8" s="19" t="s">
        <v>476</v>
      </c>
      <c r="B8" s="20" t="s">
        <v>14209</v>
      </c>
      <c r="C8" s="21" t="s">
        <v>14210</v>
      </c>
      <c r="D8" s="21" t="s">
        <v>13645</v>
      </c>
      <c r="E8" s="21" t="s">
        <v>13806</v>
      </c>
      <c r="F8" s="21" t="s">
        <v>13807</v>
      </c>
      <c r="G8" s="21" t="s">
        <v>14202</v>
      </c>
    </row>
    <row r="9" spans="1:7" ht="20" customHeight="1">
      <c r="A9" s="19" t="s">
        <v>13376</v>
      </c>
      <c r="B9" s="20" t="s">
        <v>14211</v>
      </c>
      <c r="C9" s="21" t="s">
        <v>14212</v>
      </c>
      <c r="D9" s="21" t="s">
        <v>13645</v>
      </c>
      <c r="E9" s="21" t="s">
        <v>13806</v>
      </c>
      <c r="F9" s="21" t="s">
        <v>13807</v>
      </c>
      <c r="G9" s="21" t="s">
        <v>14202</v>
      </c>
    </row>
    <row r="10" spans="1:7" ht="20" customHeight="1">
      <c r="A10" s="19" t="s">
        <v>553</v>
      </c>
      <c r="B10" s="20" t="s">
        <v>14213</v>
      </c>
      <c r="C10" s="21" t="s">
        <v>14214</v>
      </c>
      <c r="D10" s="21" t="s">
        <v>13645</v>
      </c>
      <c r="E10" s="21" t="s">
        <v>13806</v>
      </c>
      <c r="F10" s="21" t="s">
        <v>13807</v>
      </c>
      <c r="G10" s="21" t="s">
        <v>14202</v>
      </c>
    </row>
    <row r="11" spans="1:7" ht="20" customHeight="1">
      <c r="A11" s="19" t="s">
        <v>13376</v>
      </c>
      <c r="B11" s="20" t="s">
        <v>14211</v>
      </c>
      <c r="C11" s="21" t="s">
        <v>14212</v>
      </c>
      <c r="D11" s="21" t="s">
        <v>443</v>
      </c>
      <c r="E11" s="21" t="s">
        <v>13814</v>
      </c>
      <c r="F11" s="21" t="s">
        <v>13815</v>
      </c>
      <c r="G11" s="21" t="s">
        <v>14202</v>
      </c>
    </row>
    <row r="12" spans="1:7" ht="20" customHeight="1">
      <c r="A12" s="19" t="s">
        <v>13291</v>
      </c>
      <c r="B12" s="20" t="s">
        <v>14215</v>
      </c>
      <c r="C12" s="21" t="s">
        <v>14216</v>
      </c>
      <c r="D12" s="21" t="s">
        <v>443</v>
      </c>
      <c r="E12" s="21" t="s">
        <v>13814</v>
      </c>
      <c r="F12" s="21" t="s">
        <v>13815</v>
      </c>
      <c r="G12" s="21" t="s">
        <v>14202</v>
      </c>
    </row>
    <row r="13" spans="1:7" ht="20" customHeight="1">
      <c r="A13" s="19" t="s">
        <v>592</v>
      </c>
      <c r="B13" s="20" t="s">
        <v>14217</v>
      </c>
      <c r="C13" s="21" t="s">
        <v>14218</v>
      </c>
      <c r="D13" s="21" t="s">
        <v>443</v>
      </c>
      <c r="E13" s="21" t="s">
        <v>13814</v>
      </c>
      <c r="F13" s="21" t="s">
        <v>13815</v>
      </c>
      <c r="G13" s="21" t="s">
        <v>14202</v>
      </c>
    </row>
    <row r="14" spans="1:7" ht="20" customHeight="1">
      <c r="A14" s="19" t="s">
        <v>12845</v>
      </c>
      <c r="B14" s="20" t="s">
        <v>14219</v>
      </c>
      <c r="C14" s="21" t="s">
        <v>14220</v>
      </c>
      <c r="D14" s="21" t="s">
        <v>443</v>
      </c>
      <c r="E14" s="21" t="s">
        <v>13814</v>
      </c>
      <c r="F14" s="21" t="s">
        <v>13815</v>
      </c>
      <c r="G14" s="21" t="s">
        <v>14202</v>
      </c>
    </row>
    <row r="15" spans="1:7" ht="20" customHeight="1">
      <c r="A15" s="19" t="s">
        <v>13105</v>
      </c>
      <c r="B15" s="20" t="s">
        <v>14221</v>
      </c>
      <c r="C15" s="21" t="s">
        <v>14222</v>
      </c>
      <c r="D15" s="21" t="s">
        <v>689</v>
      </c>
      <c r="E15" s="21" t="s">
        <v>13822</v>
      </c>
      <c r="F15" s="21" t="s">
        <v>13823</v>
      </c>
      <c r="G15" s="21" t="s">
        <v>14202</v>
      </c>
    </row>
    <row r="16" spans="1:7" ht="20" customHeight="1">
      <c r="A16" s="19" t="s">
        <v>13183</v>
      </c>
      <c r="B16" s="20" t="s">
        <v>14223</v>
      </c>
      <c r="C16" s="21" t="s">
        <v>14224</v>
      </c>
      <c r="D16" s="21" t="s">
        <v>689</v>
      </c>
      <c r="E16" s="21" t="s">
        <v>13822</v>
      </c>
      <c r="F16" s="21" t="s">
        <v>13823</v>
      </c>
      <c r="G16" s="21" t="s">
        <v>14202</v>
      </c>
    </row>
    <row r="17" spans="1:7" ht="20" customHeight="1">
      <c r="A17" s="19" t="s">
        <v>667</v>
      </c>
      <c r="B17" s="20" t="s">
        <v>14225</v>
      </c>
      <c r="C17" s="21" t="s">
        <v>14226</v>
      </c>
      <c r="D17" s="21" t="s">
        <v>689</v>
      </c>
      <c r="E17" s="21" t="s">
        <v>13822</v>
      </c>
      <c r="F17" s="21" t="s">
        <v>13823</v>
      </c>
      <c r="G17" s="21" t="s">
        <v>14202</v>
      </c>
    </row>
    <row r="18" spans="1:7" ht="20" customHeight="1">
      <c r="A18" s="19" t="s">
        <v>12845</v>
      </c>
      <c r="B18" s="20" t="s">
        <v>14219</v>
      </c>
      <c r="C18" s="21" t="s">
        <v>14220</v>
      </c>
      <c r="D18" s="21" t="s">
        <v>689</v>
      </c>
      <c r="E18" s="21" t="s">
        <v>13822</v>
      </c>
      <c r="F18" s="21" t="s">
        <v>13823</v>
      </c>
      <c r="G18" s="21" t="s">
        <v>14202</v>
      </c>
    </row>
    <row r="19" spans="1:7" ht="20" customHeight="1">
      <c r="A19" s="19" t="s">
        <v>12918</v>
      </c>
      <c r="B19" s="20" t="s">
        <v>14227</v>
      </c>
      <c r="C19" s="21" t="s">
        <v>14228</v>
      </c>
      <c r="D19" s="21" t="s">
        <v>689</v>
      </c>
      <c r="E19" s="21" t="s">
        <v>13822</v>
      </c>
      <c r="F19" s="21" t="s">
        <v>13823</v>
      </c>
      <c r="G19" s="21" t="s">
        <v>14202</v>
      </c>
    </row>
    <row r="20" spans="1:7" ht="20" customHeight="1">
      <c r="A20" s="19" t="s">
        <v>12998</v>
      </c>
      <c r="B20" s="20" t="s">
        <v>14229</v>
      </c>
      <c r="C20" s="21" t="s">
        <v>14230</v>
      </c>
      <c r="D20" s="21" t="s">
        <v>689</v>
      </c>
      <c r="E20" s="21" t="s">
        <v>13822</v>
      </c>
      <c r="F20" s="21" t="s">
        <v>13823</v>
      </c>
      <c r="G20" s="21" t="s">
        <v>14202</v>
      </c>
    </row>
    <row r="21" spans="1:7" ht="20" customHeight="1">
      <c r="A21" s="19" t="s">
        <v>768</v>
      </c>
      <c r="B21" s="20" t="s">
        <v>14231</v>
      </c>
      <c r="C21" s="21" t="s">
        <v>14232</v>
      </c>
      <c r="D21" s="21" t="s">
        <v>689</v>
      </c>
      <c r="E21" s="21" t="s">
        <v>13822</v>
      </c>
      <c r="F21" s="21" t="s">
        <v>13823</v>
      </c>
      <c r="G21" s="21" t="s">
        <v>14202</v>
      </c>
    </row>
    <row r="22" spans="1:7" ht="20" customHeight="1">
      <c r="A22" s="19" t="s">
        <v>12769</v>
      </c>
      <c r="B22" s="20" t="s">
        <v>14233</v>
      </c>
      <c r="C22" s="21" t="s">
        <v>14234</v>
      </c>
      <c r="D22" s="21" t="s">
        <v>12922</v>
      </c>
      <c r="E22" s="21" t="s">
        <v>13836</v>
      </c>
      <c r="F22" s="21" t="s">
        <v>13837</v>
      </c>
      <c r="G22" s="21" t="s">
        <v>14202</v>
      </c>
    </row>
    <row r="23" spans="1:7" ht="20" customHeight="1">
      <c r="A23" s="19" t="s">
        <v>12544</v>
      </c>
      <c r="B23" s="20" t="s">
        <v>14235</v>
      </c>
      <c r="C23" s="21" t="s">
        <v>14236</v>
      </c>
      <c r="D23" s="21" t="s">
        <v>12922</v>
      </c>
      <c r="E23" s="21" t="s">
        <v>13836</v>
      </c>
      <c r="F23" s="21" t="s">
        <v>13837</v>
      </c>
      <c r="G23" s="21" t="s">
        <v>14202</v>
      </c>
    </row>
    <row r="24" spans="1:7" ht="20" customHeight="1">
      <c r="A24" s="19" t="s">
        <v>847</v>
      </c>
      <c r="B24" s="20" t="s">
        <v>14237</v>
      </c>
      <c r="C24" s="21" t="s">
        <v>14238</v>
      </c>
      <c r="D24" s="21" t="s">
        <v>12922</v>
      </c>
      <c r="E24" s="21" t="s">
        <v>13836</v>
      </c>
      <c r="F24" s="21" t="s">
        <v>13837</v>
      </c>
      <c r="G24" s="21" t="s">
        <v>14202</v>
      </c>
    </row>
    <row r="25" spans="1:7" ht="20" customHeight="1">
      <c r="A25" s="19" t="s">
        <v>768</v>
      </c>
      <c r="B25" s="20" t="s">
        <v>14231</v>
      </c>
      <c r="C25" s="21" t="s">
        <v>14232</v>
      </c>
      <c r="D25" s="21" t="s">
        <v>12922</v>
      </c>
      <c r="E25" s="21" t="s">
        <v>13836</v>
      </c>
      <c r="F25" s="21" t="s">
        <v>13837</v>
      </c>
      <c r="G25" s="21" t="s">
        <v>14202</v>
      </c>
    </row>
    <row r="26" spans="1:7" ht="20" customHeight="1">
      <c r="A26" s="19" t="s">
        <v>12631</v>
      </c>
      <c r="B26" s="20" t="s">
        <v>14239</v>
      </c>
      <c r="C26" s="21" t="s">
        <v>14240</v>
      </c>
      <c r="D26" s="21" t="s">
        <v>787</v>
      </c>
      <c r="E26" s="21" t="s">
        <v>13844</v>
      </c>
      <c r="F26" s="21" t="s">
        <v>13845</v>
      </c>
      <c r="G26" s="21" t="s">
        <v>14202</v>
      </c>
    </row>
    <row r="27" spans="1:7" ht="20" customHeight="1">
      <c r="A27" s="19" t="s">
        <v>12544</v>
      </c>
      <c r="B27" s="20" t="s">
        <v>14235</v>
      </c>
      <c r="C27" s="21" t="s">
        <v>14236</v>
      </c>
      <c r="D27" s="21" t="s">
        <v>787</v>
      </c>
      <c r="E27" s="21" t="s">
        <v>13844</v>
      </c>
      <c r="F27" s="21" t="s">
        <v>13845</v>
      </c>
      <c r="G27" s="21" t="s">
        <v>14202</v>
      </c>
    </row>
    <row r="28" spans="1:7" ht="20" customHeight="1">
      <c r="A28" s="19" t="s">
        <v>12468</v>
      </c>
      <c r="B28" s="20" t="s">
        <v>14241</v>
      </c>
      <c r="C28" s="21" t="s">
        <v>14242</v>
      </c>
      <c r="D28" s="21" t="s">
        <v>787</v>
      </c>
      <c r="E28" s="21" t="s">
        <v>13844</v>
      </c>
      <c r="F28" s="21" t="s">
        <v>13845</v>
      </c>
      <c r="G28" s="21" t="s">
        <v>14202</v>
      </c>
    </row>
    <row r="29" spans="1:7" ht="20" customHeight="1">
      <c r="A29" s="19" t="s">
        <v>949</v>
      </c>
      <c r="B29" s="20" t="s">
        <v>14243</v>
      </c>
      <c r="C29" s="21" t="s">
        <v>14244</v>
      </c>
      <c r="D29" s="21" t="s">
        <v>787</v>
      </c>
      <c r="E29" s="21" t="s">
        <v>13844</v>
      </c>
      <c r="F29" s="21" t="s">
        <v>13845</v>
      </c>
      <c r="G29" s="21" t="s">
        <v>14202</v>
      </c>
    </row>
    <row r="30" spans="1:7" ht="20" customHeight="1">
      <c r="A30" s="19" t="s">
        <v>1021</v>
      </c>
      <c r="B30" s="20" t="s">
        <v>14245</v>
      </c>
      <c r="C30" s="21" t="s">
        <v>14246</v>
      </c>
      <c r="D30" s="21" t="s">
        <v>12644</v>
      </c>
      <c r="E30" s="21" t="s">
        <v>13852</v>
      </c>
      <c r="F30" s="21" t="s">
        <v>13853</v>
      </c>
      <c r="G30" s="21" t="s">
        <v>14202</v>
      </c>
    </row>
    <row r="31" spans="1:7" ht="20" customHeight="1">
      <c r="A31" s="19" t="s">
        <v>949</v>
      </c>
      <c r="B31" s="20" t="s">
        <v>14243</v>
      </c>
      <c r="C31" s="21" t="s">
        <v>14244</v>
      </c>
      <c r="D31" s="21" t="s">
        <v>12644</v>
      </c>
      <c r="E31" s="21" t="s">
        <v>13852</v>
      </c>
      <c r="F31" s="21" t="s">
        <v>13853</v>
      </c>
      <c r="G31" s="21" t="s">
        <v>14202</v>
      </c>
    </row>
    <row r="32" spans="1:7" ht="20" customHeight="1">
      <c r="A32" s="19" t="s">
        <v>12366</v>
      </c>
      <c r="B32" s="20" t="s">
        <v>14247</v>
      </c>
      <c r="C32" s="21" t="s">
        <v>14248</v>
      </c>
      <c r="D32" s="21" t="s">
        <v>12644</v>
      </c>
      <c r="E32" s="21" t="s">
        <v>13852</v>
      </c>
      <c r="F32" s="21" t="s">
        <v>13853</v>
      </c>
      <c r="G32" s="21" t="s">
        <v>14202</v>
      </c>
    </row>
    <row r="33" spans="1:7" ht="20" customHeight="1">
      <c r="A33" s="19" t="s">
        <v>1104</v>
      </c>
      <c r="B33" s="20" t="s">
        <v>14249</v>
      </c>
      <c r="C33" s="21" t="s">
        <v>14250</v>
      </c>
      <c r="D33" s="21" t="s">
        <v>12644</v>
      </c>
      <c r="E33" s="21" t="s">
        <v>13852</v>
      </c>
      <c r="F33" s="21" t="s">
        <v>13853</v>
      </c>
      <c r="G33" s="21" t="s">
        <v>14202</v>
      </c>
    </row>
    <row r="34" spans="1:7" ht="20" customHeight="1">
      <c r="A34" s="19" t="s">
        <v>1154</v>
      </c>
      <c r="B34" s="20" t="s">
        <v>14251</v>
      </c>
      <c r="C34" s="21" t="s">
        <v>14252</v>
      </c>
      <c r="D34" s="21" t="s">
        <v>1013</v>
      </c>
      <c r="E34" s="21" t="s">
        <v>13860</v>
      </c>
      <c r="F34" s="21" t="s">
        <v>13861</v>
      </c>
      <c r="G34" s="21" t="s">
        <v>14202</v>
      </c>
    </row>
    <row r="35" spans="1:7" ht="20" customHeight="1">
      <c r="A35" s="19" t="s">
        <v>12366</v>
      </c>
      <c r="B35" s="20" t="s">
        <v>14247</v>
      </c>
      <c r="C35" s="21" t="s">
        <v>14248</v>
      </c>
      <c r="D35" s="21" t="s">
        <v>1013</v>
      </c>
      <c r="E35" s="21" t="s">
        <v>13860</v>
      </c>
      <c r="F35" s="21" t="s">
        <v>13861</v>
      </c>
      <c r="G35" s="21" t="s">
        <v>14202</v>
      </c>
    </row>
    <row r="36" spans="1:7" ht="20" customHeight="1">
      <c r="A36" s="19" t="s">
        <v>1318</v>
      </c>
      <c r="B36" s="20" t="s">
        <v>14253</v>
      </c>
      <c r="C36" s="21" t="s">
        <v>14254</v>
      </c>
      <c r="D36" s="21" t="s">
        <v>1013</v>
      </c>
      <c r="E36" s="21" t="s">
        <v>13860</v>
      </c>
      <c r="F36" s="21" t="s">
        <v>13861</v>
      </c>
      <c r="G36" s="21" t="s">
        <v>14202</v>
      </c>
    </row>
    <row r="37" spans="1:7" ht="20" customHeight="1">
      <c r="A37" s="19" t="s">
        <v>12275</v>
      </c>
      <c r="B37" s="20" t="s">
        <v>14255</v>
      </c>
      <c r="C37" s="21" t="s">
        <v>14256</v>
      </c>
      <c r="D37" s="21" t="s">
        <v>1013</v>
      </c>
      <c r="E37" s="21" t="s">
        <v>13860</v>
      </c>
      <c r="F37" s="21" t="s">
        <v>13861</v>
      </c>
      <c r="G37" s="21" t="s">
        <v>14202</v>
      </c>
    </row>
    <row r="38" spans="1:7" ht="20" customHeight="1">
      <c r="A38" s="19" t="s">
        <v>1252</v>
      </c>
      <c r="B38" s="20" t="s">
        <v>14257</v>
      </c>
      <c r="C38" s="21" t="s">
        <v>14258</v>
      </c>
      <c r="D38" s="21" t="s">
        <v>12338</v>
      </c>
      <c r="E38" s="21" t="s">
        <v>13868</v>
      </c>
      <c r="F38" s="21" t="s">
        <v>13869</v>
      </c>
      <c r="G38" s="21" t="s">
        <v>14202</v>
      </c>
    </row>
    <row r="39" spans="1:7" ht="20" customHeight="1">
      <c r="A39" s="19" t="s">
        <v>12129</v>
      </c>
      <c r="B39" s="20" t="s">
        <v>14259</v>
      </c>
      <c r="C39" s="21" t="s">
        <v>14260</v>
      </c>
      <c r="D39" s="21" t="s">
        <v>12338</v>
      </c>
      <c r="E39" s="21" t="s">
        <v>13868</v>
      </c>
      <c r="F39" s="21" t="s">
        <v>13869</v>
      </c>
      <c r="G39" s="21" t="s">
        <v>14202</v>
      </c>
    </row>
    <row r="40" spans="1:7" ht="20" customHeight="1">
      <c r="A40" s="19" t="s">
        <v>1318</v>
      </c>
      <c r="B40" s="20" t="s">
        <v>14253</v>
      </c>
      <c r="C40" s="21" t="s">
        <v>14254</v>
      </c>
      <c r="D40" s="21" t="s">
        <v>12338</v>
      </c>
      <c r="E40" s="21" t="s">
        <v>13868</v>
      </c>
      <c r="F40" s="21" t="s">
        <v>13869</v>
      </c>
      <c r="G40" s="21" t="s">
        <v>14202</v>
      </c>
    </row>
    <row r="41" spans="1:7" ht="20" customHeight="1">
      <c r="A41" s="19" t="s">
        <v>1413</v>
      </c>
      <c r="B41" s="20" t="s">
        <v>14261</v>
      </c>
      <c r="C41" s="21" t="s">
        <v>14262</v>
      </c>
      <c r="D41" s="21" t="s">
        <v>12338</v>
      </c>
      <c r="E41" s="21" t="s">
        <v>13868</v>
      </c>
      <c r="F41" s="21" t="s">
        <v>13869</v>
      </c>
      <c r="G41" s="21" t="s">
        <v>14202</v>
      </c>
    </row>
    <row r="42" spans="1:7" ht="20" customHeight="1">
      <c r="A42" s="19" t="s">
        <v>1467</v>
      </c>
      <c r="B42" s="20" t="s">
        <v>14263</v>
      </c>
      <c r="C42" s="21" t="s">
        <v>14264</v>
      </c>
      <c r="D42" s="21" t="s">
        <v>1204</v>
      </c>
      <c r="E42" s="21" t="s">
        <v>13876</v>
      </c>
      <c r="F42" s="21" t="s">
        <v>13877</v>
      </c>
      <c r="G42" s="21" t="s">
        <v>14202</v>
      </c>
    </row>
    <row r="43" spans="1:7" ht="20" customHeight="1">
      <c r="A43" s="19" t="s">
        <v>12129</v>
      </c>
      <c r="B43" s="20" t="s">
        <v>14259</v>
      </c>
      <c r="C43" s="21" t="s">
        <v>14260</v>
      </c>
      <c r="D43" s="21" t="s">
        <v>1204</v>
      </c>
      <c r="E43" s="21" t="s">
        <v>13876</v>
      </c>
      <c r="F43" s="21" t="s">
        <v>13877</v>
      </c>
      <c r="G43" s="21" t="s">
        <v>14202</v>
      </c>
    </row>
    <row r="44" spans="1:7" ht="20" customHeight="1">
      <c r="A44" s="27">
        <v>100</v>
      </c>
      <c r="B44" s="20" t="s">
        <v>14265</v>
      </c>
      <c r="C44" s="21" t="s">
        <v>14266</v>
      </c>
      <c r="D44" s="21" t="s">
        <v>1204</v>
      </c>
      <c r="E44" s="21" t="s">
        <v>13876</v>
      </c>
      <c r="F44" s="21" t="s">
        <v>13877</v>
      </c>
      <c r="G44" s="21" t="s">
        <v>14202</v>
      </c>
    </row>
    <row r="45" spans="1:7" ht="20" customHeight="1">
      <c r="A45" s="19" t="s">
        <v>12053</v>
      </c>
      <c r="B45" s="20" t="s">
        <v>14267</v>
      </c>
      <c r="C45" s="21" t="s">
        <v>14268</v>
      </c>
      <c r="D45" s="21" t="s">
        <v>1204</v>
      </c>
      <c r="E45" s="21" t="s">
        <v>13876</v>
      </c>
      <c r="F45" s="21" t="s">
        <v>13877</v>
      </c>
      <c r="G45" s="21" t="s">
        <v>14202</v>
      </c>
    </row>
    <row r="46" spans="1:7" ht="20" customHeight="1">
      <c r="A46" s="19" t="s">
        <v>11800</v>
      </c>
      <c r="B46" s="20" t="s">
        <v>14269</v>
      </c>
      <c r="C46" s="21" t="s">
        <v>14270</v>
      </c>
      <c r="D46" s="21" t="s">
        <v>11783</v>
      </c>
      <c r="E46" s="21" t="s">
        <v>13884</v>
      </c>
      <c r="F46" s="21" t="s">
        <v>13885</v>
      </c>
      <c r="G46" s="21" t="s">
        <v>14202</v>
      </c>
    </row>
    <row r="47" spans="1:7" ht="20" customHeight="1">
      <c r="A47" s="19" t="s">
        <v>11885</v>
      </c>
      <c r="B47" s="20" t="s">
        <v>14271</v>
      </c>
      <c r="C47" s="21" t="s">
        <v>14272</v>
      </c>
      <c r="D47" s="21" t="s">
        <v>11783</v>
      </c>
      <c r="E47" s="21" t="s">
        <v>13884</v>
      </c>
      <c r="F47" s="21" t="s">
        <v>13885</v>
      </c>
      <c r="G47" s="21" t="s">
        <v>14202</v>
      </c>
    </row>
    <row r="48" spans="1:7" ht="20" customHeight="1">
      <c r="A48" s="19" t="s">
        <v>1467</v>
      </c>
      <c r="B48" s="20" t="s">
        <v>14263</v>
      </c>
      <c r="C48" s="21" t="s">
        <v>14264</v>
      </c>
      <c r="D48" s="21" t="s">
        <v>11783</v>
      </c>
      <c r="E48" s="21" t="s">
        <v>13884</v>
      </c>
      <c r="F48" s="21" t="s">
        <v>13885</v>
      </c>
      <c r="G48" s="21" t="s">
        <v>14202</v>
      </c>
    </row>
    <row r="49" spans="1:7" ht="20" customHeight="1">
      <c r="A49" s="19" t="s">
        <v>11731</v>
      </c>
      <c r="B49" s="20" t="s">
        <v>14273</v>
      </c>
      <c r="C49" s="21" t="s">
        <v>14274</v>
      </c>
      <c r="D49" s="21" t="s">
        <v>11783</v>
      </c>
      <c r="E49" s="21" t="s">
        <v>13884</v>
      </c>
      <c r="F49" s="21" t="s">
        <v>13885</v>
      </c>
      <c r="G49" s="21" t="s">
        <v>14202</v>
      </c>
    </row>
    <row r="50" spans="1:7" ht="20" customHeight="1">
      <c r="A50" s="19" t="s">
        <v>11569</v>
      </c>
      <c r="B50" s="20" t="s">
        <v>14275</v>
      </c>
      <c r="C50" s="21" t="s">
        <v>14276</v>
      </c>
      <c r="D50" s="21" t="s">
        <v>11783</v>
      </c>
      <c r="E50" s="21" t="s">
        <v>13884</v>
      </c>
      <c r="F50" s="21" t="s">
        <v>13885</v>
      </c>
      <c r="G50" s="21" t="s">
        <v>14202</v>
      </c>
    </row>
    <row r="51" spans="1:7" ht="20" customHeight="1">
      <c r="A51" s="19" t="s">
        <v>11647</v>
      </c>
      <c r="B51" s="20" t="s">
        <v>14277</v>
      </c>
      <c r="C51" s="21" t="s">
        <v>14278</v>
      </c>
      <c r="D51" s="21" t="s">
        <v>11783</v>
      </c>
      <c r="E51" s="21" t="s">
        <v>13884</v>
      </c>
      <c r="F51" s="21" t="s">
        <v>13885</v>
      </c>
      <c r="G51" s="21" t="s">
        <v>14202</v>
      </c>
    </row>
    <row r="52" spans="1:7" ht="20" customHeight="1">
      <c r="A52" s="19" t="s">
        <v>1650</v>
      </c>
      <c r="B52" s="20" t="s">
        <v>14279</v>
      </c>
      <c r="C52" s="21" t="s">
        <v>14280</v>
      </c>
      <c r="D52" s="21" t="s">
        <v>11783</v>
      </c>
      <c r="E52" s="21" t="s">
        <v>13884</v>
      </c>
      <c r="F52" s="21" t="s">
        <v>13885</v>
      </c>
      <c r="G52" s="21" t="s">
        <v>14202</v>
      </c>
    </row>
    <row r="53" spans="1:7" ht="20" customHeight="1">
      <c r="A53" s="19" t="s">
        <v>11472</v>
      </c>
      <c r="B53" s="20" t="s">
        <v>14281</v>
      </c>
      <c r="C53" s="21" t="s">
        <v>14282</v>
      </c>
      <c r="D53" s="21" t="s">
        <v>11696</v>
      </c>
      <c r="E53" s="21" t="s">
        <v>13896</v>
      </c>
      <c r="F53" s="21" t="s">
        <v>13897</v>
      </c>
      <c r="G53" s="21" t="s">
        <v>14202</v>
      </c>
    </row>
    <row r="54" spans="1:7" ht="20" customHeight="1">
      <c r="A54" s="19" t="s">
        <v>1650</v>
      </c>
      <c r="B54" s="20" t="s">
        <v>14279</v>
      </c>
      <c r="C54" s="21" t="s">
        <v>14280</v>
      </c>
      <c r="D54" s="21" t="s">
        <v>11696</v>
      </c>
      <c r="E54" s="21" t="s">
        <v>13896</v>
      </c>
      <c r="F54" s="21" t="s">
        <v>13897</v>
      </c>
      <c r="G54" s="21" t="s">
        <v>14202</v>
      </c>
    </row>
    <row r="55" spans="1:7" ht="20" customHeight="1">
      <c r="A55" s="19" t="s">
        <v>1571</v>
      </c>
      <c r="B55" s="20" t="s">
        <v>14283</v>
      </c>
      <c r="C55" s="21" t="s">
        <v>14284</v>
      </c>
      <c r="D55" s="21" t="s">
        <v>11696</v>
      </c>
      <c r="E55" s="21" t="s">
        <v>13896</v>
      </c>
      <c r="F55" s="21" t="s">
        <v>13897</v>
      </c>
      <c r="G55" s="21" t="s">
        <v>14202</v>
      </c>
    </row>
    <row r="56" spans="1:7" ht="20" customHeight="1">
      <c r="A56" s="19" t="s">
        <v>1725</v>
      </c>
      <c r="B56" s="20" t="s">
        <v>14285</v>
      </c>
      <c r="C56" s="21" t="s">
        <v>14286</v>
      </c>
      <c r="D56" s="21" t="s">
        <v>11696</v>
      </c>
      <c r="E56" s="21" t="s">
        <v>13896</v>
      </c>
      <c r="F56" s="21" t="s">
        <v>13897</v>
      </c>
      <c r="G56" s="21" t="s">
        <v>14202</v>
      </c>
    </row>
    <row r="57" spans="1:7" ht="20" customHeight="1">
      <c r="A57" s="19" t="s">
        <v>1955</v>
      </c>
      <c r="B57" s="20" t="s">
        <v>14287</v>
      </c>
      <c r="C57" s="21" t="s">
        <v>14288</v>
      </c>
      <c r="D57" s="21" t="s">
        <v>1928</v>
      </c>
      <c r="E57" s="21" t="s">
        <v>13904</v>
      </c>
      <c r="F57" s="21" t="s">
        <v>13905</v>
      </c>
      <c r="G57" s="21" t="s">
        <v>14202</v>
      </c>
    </row>
    <row r="58" spans="1:7" ht="20" customHeight="1">
      <c r="A58" s="19" t="s">
        <v>11472</v>
      </c>
      <c r="B58" s="20" t="s">
        <v>14281</v>
      </c>
      <c r="C58" s="21" t="s">
        <v>14282</v>
      </c>
      <c r="D58" s="21" t="s">
        <v>1928</v>
      </c>
      <c r="E58" s="21" t="s">
        <v>13904</v>
      </c>
      <c r="F58" s="21" t="s">
        <v>13905</v>
      </c>
      <c r="G58" s="21" t="s">
        <v>14202</v>
      </c>
    </row>
    <row r="59" spans="1:7" ht="20" customHeight="1">
      <c r="A59" s="19" t="s">
        <v>1792</v>
      </c>
      <c r="B59" s="20" t="s">
        <v>14289</v>
      </c>
      <c r="C59" s="21" t="s">
        <v>14290</v>
      </c>
      <c r="D59" s="21" t="s">
        <v>1928</v>
      </c>
      <c r="E59" s="21" t="s">
        <v>13904</v>
      </c>
      <c r="F59" s="21" t="s">
        <v>13905</v>
      </c>
      <c r="G59" s="21" t="s">
        <v>14202</v>
      </c>
    </row>
    <row r="60" spans="1:7" ht="20" customHeight="1">
      <c r="A60" s="19" t="s">
        <v>1860</v>
      </c>
      <c r="B60" s="20" t="s">
        <v>14291</v>
      </c>
      <c r="C60" s="21" t="s">
        <v>14292</v>
      </c>
      <c r="D60" s="21" t="s">
        <v>1928</v>
      </c>
      <c r="E60" s="21" t="s">
        <v>13904</v>
      </c>
      <c r="F60" s="21" t="s">
        <v>13905</v>
      </c>
      <c r="G60" s="21" t="s">
        <v>14202</v>
      </c>
    </row>
    <row r="61" spans="1:7" ht="20" customHeight="1">
      <c r="A61" s="19" t="s">
        <v>2012</v>
      </c>
      <c r="B61" s="20" t="s">
        <v>14293</v>
      </c>
      <c r="C61" s="21" t="s">
        <v>14294</v>
      </c>
      <c r="D61" s="21" t="s">
        <v>1928</v>
      </c>
      <c r="E61" s="21" t="s">
        <v>13904</v>
      </c>
      <c r="F61" s="21" t="s">
        <v>13905</v>
      </c>
      <c r="G61" s="21" t="s">
        <v>14202</v>
      </c>
    </row>
    <row r="62" spans="1:7" ht="20" customHeight="1">
      <c r="A62" s="19" t="s">
        <v>2706</v>
      </c>
      <c r="B62" s="20" t="s">
        <v>14295</v>
      </c>
      <c r="C62" s="21" t="s">
        <v>14296</v>
      </c>
      <c r="D62" s="21" t="s">
        <v>1928</v>
      </c>
      <c r="E62" s="21" t="s">
        <v>13904</v>
      </c>
      <c r="F62" s="21" t="s">
        <v>13905</v>
      </c>
      <c r="G62" s="21" t="s">
        <v>14202</v>
      </c>
    </row>
    <row r="63" spans="1:7" ht="20" customHeight="1">
      <c r="A63" s="27">
        <v>100</v>
      </c>
      <c r="B63" s="20" t="s">
        <v>14297</v>
      </c>
      <c r="C63" s="21" t="s">
        <v>14298</v>
      </c>
      <c r="D63" s="21" t="s">
        <v>1928</v>
      </c>
      <c r="E63" s="21" t="s">
        <v>13904</v>
      </c>
      <c r="F63" s="21" t="s">
        <v>13905</v>
      </c>
      <c r="G63" s="21" t="s">
        <v>14202</v>
      </c>
    </row>
    <row r="64" spans="1:7" ht="20" customHeight="1">
      <c r="A64" s="19" t="s">
        <v>2706</v>
      </c>
      <c r="B64" s="20" t="s">
        <v>14295</v>
      </c>
      <c r="C64" s="21" t="s">
        <v>14296</v>
      </c>
      <c r="D64" s="21" t="s">
        <v>11159</v>
      </c>
      <c r="E64" s="21" t="s">
        <v>13918</v>
      </c>
      <c r="F64" s="21" t="s">
        <v>13919</v>
      </c>
      <c r="G64" s="21" t="s">
        <v>14202</v>
      </c>
    </row>
    <row r="65" spans="1:7" ht="20" customHeight="1">
      <c r="A65" s="19" t="s">
        <v>2156</v>
      </c>
      <c r="B65" s="20" t="s">
        <v>14299</v>
      </c>
      <c r="C65" s="21" t="s">
        <v>14300</v>
      </c>
      <c r="D65" s="21" t="s">
        <v>11159</v>
      </c>
      <c r="E65" s="21" t="s">
        <v>13918</v>
      </c>
      <c r="F65" s="21" t="s">
        <v>13919</v>
      </c>
      <c r="G65" s="21" t="s">
        <v>14202</v>
      </c>
    </row>
    <row r="66" spans="1:7" ht="20" customHeight="1">
      <c r="A66" s="27">
        <v>100</v>
      </c>
      <c r="B66" s="20" t="s">
        <v>14301</v>
      </c>
      <c r="C66" s="21" t="s">
        <v>14302</v>
      </c>
      <c r="D66" s="21" t="s">
        <v>11159</v>
      </c>
      <c r="E66" s="21" t="s">
        <v>13918</v>
      </c>
      <c r="F66" s="21" t="s">
        <v>13919</v>
      </c>
      <c r="G66" s="21" t="s">
        <v>14202</v>
      </c>
    </row>
    <row r="67" spans="1:7" ht="20" customHeight="1">
      <c r="A67" s="19" t="s">
        <v>11370</v>
      </c>
      <c r="B67" s="20" t="s">
        <v>14303</v>
      </c>
      <c r="C67" s="21" t="s">
        <v>14304</v>
      </c>
      <c r="D67" s="21" t="s">
        <v>11159</v>
      </c>
      <c r="E67" s="21" t="s">
        <v>13918</v>
      </c>
      <c r="F67" s="21" t="s">
        <v>13919</v>
      </c>
      <c r="G67" s="21" t="s">
        <v>14202</v>
      </c>
    </row>
    <row r="68" spans="1:7" ht="20" customHeight="1">
      <c r="A68" s="27">
        <v>100</v>
      </c>
      <c r="B68" s="20" t="s">
        <v>14305</v>
      </c>
      <c r="C68" s="21" t="s">
        <v>14306</v>
      </c>
      <c r="D68" s="21" t="s">
        <v>11159</v>
      </c>
      <c r="E68" s="21" t="s">
        <v>13918</v>
      </c>
      <c r="F68" s="21" t="s">
        <v>13919</v>
      </c>
      <c r="G68" s="21" t="s">
        <v>14202</v>
      </c>
    </row>
    <row r="69" spans="1:7" ht="20" customHeight="1">
      <c r="A69" s="19" t="s">
        <v>11273</v>
      </c>
      <c r="B69" s="20" t="s">
        <v>14307</v>
      </c>
      <c r="C69" s="21" t="s">
        <v>14308</v>
      </c>
      <c r="D69" s="21" t="s">
        <v>11159</v>
      </c>
      <c r="E69" s="21" t="s">
        <v>13918</v>
      </c>
      <c r="F69" s="21" t="s">
        <v>13919</v>
      </c>
      <c r="G69" s="21" t="s">
        <v>14202</v>
      </c>
    </row>
    <row r="70" spans="1:7" ht="20" customHeight="1">
      <c r="A70" s="19" t="s">
        <v>2296</v>
      </c>
      <c r="B70" s="20" t="s">
        <v>14309</v>
      </c>
      <c r="C70" s="21" t="s">
        <v>14310</v>
      </c>
      <c r="D70" s="21" t="s">
        <v>11159</v>
      </c>
      <c r="E70" s="21" t="s">
        <v>13918</v>
      </c>
      <c r="F70" s="21" t="s">
        <v>13919</v>
      </c>
      <c r="G70" s="21" t="s">
        <v>14202</v>
      </c>
    </row>
    <row r="71" spans="1:7" ht="20" customHeight="1">
      <c r="A71" s="19" t="s">
        <v>2425</v>
      </c>
      <c r="B71" s="20" t="s">
        <v>14311</v>
      </c>
      <c r="C71" s="21" t="s">
        <v>14312</v>
      </c>
      <c r="D71" s="21" t="s">
        <v>11159</v>
      </c>
      <c r="E71" s="21" t="s">
        <v>13918</v>
      </c>
      <c r="F71" s="21" t="s">
        <v>13919</v>
      </c>
      <c r="G71" s="21" t="s">
        <v>14202</v>
      </c>
    </row>
    <row r="72" spans="1:7" ht="20" customHeight="1">
      <c r="A72" s="19" t="s">
        <v>11175</v>
      </c>
      <c r="B72" s="20" t="s">
        <v>14313</v>
      </c>
      <c r="C72" s="21" t="s">
        <v>14314</v>
      </c>
      <c r="D72" s="21" t="s">
        <v>11159</v>
      </c>
      <c r="E72" s="21" t="s">
        <v>13918</v>
      </c>
      <c r="F72" s="21" t="s">
        <v>13919</v>
      </c>
      <c r="G72" s="21" t="s">
        <v>14202</v>
      </c>
    </row>
    <row r="73" spans="1:7" ht="20" customHeight="1">
      <c r="A73" s="27">
        <v>100</v>
      </c>
      <c r="B73" s="20" t="s">
        <v>14315</v>
      </c>
      <c r="C73" s="21" t="s">
        <v>14316</v>
      </c>
      <c r="D73" s="21" t="s">
        <v>11159</v>
      </c>
      <c r="E73" s="21" t="s">
        <v>13918</v>
      </c>
      <c r="F73" s="21" t="s">
        <v>13919</v>
      </c>
      <c r="G73" s="21" t="s">
        <v>14202</v>
      </c>
    </row>
    <row r="74" spans="1:7" ht="20" customHeight="1">
      <c r="A74" s="19" t="s">
        <v>2563</v>
      </c>
      <c r="B74" s="20" t="s">
        <v>14317</v>
      </c>
      <c r="C74" s="21" t="s">
        <v>14318</v>
      </c>
      <c r="D74" s="21" t="s">
        <v>11159</v>
      </c>
      <c r="E74" s="21" t="s">
        <v>13918</v>
      </c>
      <c r="F74" s="21" t="s">
        <v>13919</v>
      </c>
      <c r="G74" s="21" t="s">
        <v>14202</v>
      </c>
    </row>
    <row r="75" spans="1:7" ht="20" customHeight="1">
      <c r="A75" s="19" t="s">
        <v>11055</v>
      </c>
      <c r="B75" s="20" t="s">
        <v>14319</v>
      </c>
      <c r="C75" s="21" t="s">
        <v>14320</v>
      </c>
      <c r="D75" s="21" t="s">
        <v>11159</v>
      </c>
      <c r="E75" s="21" t="s">
        <v>13918</v>
      </c>
      <c r="F75" s="21" t="s">
        <v>13919</v>
      </c>
      <c r="G75" s="21" t="s">
        <v>14202</v>
      </c>
    </row>
    <row r="76" spans="1:7" ht="20" customHeight="1">
      <c r="A76" s="19" t="s">
        <v>2626</v>
      </c>
      <c r="B76" s="20" t="s">
        <v>14321</v>
      </c>
      <c r="C76" s="21" t="s">
        <v>14322</v>
      </c>
      <c r="D76" s="21" t="s">
        <v>11159</v>
      </c>
      <c r="E76" s="21" t="s">
        <v>13918</v>
      </c>
      <c r="F76" s="21" t="s">
        <v>13919</v>
      </c>
      <c r="G76" s="21" t="s">
        <v>14202</v>
      </c>
    </row>
    <row r="77" spans="1:7" ht="20" customHeight="1">
      <c r="A77" s="19" t="s">
        <v>10782</v>
      </c>
      <c r="B77" s="20" t="s">
        <v>14323</v>
      </c>
      <c r="C77" s="21" t="s">
        <v>14324</v>
      </c>
      <c r="D77" s="21" t="s">
        <v>2684</v>
      </c>
      <c r="E77" s="21" t="s">
        <v>13940</v>
      </c>
      <c r="F77" s="21" t="s">
        <v>13941</v>
      </c>
      <c r="G77" s="21" t="s">
        <v>14202</v>
      </c>
    </row>
    <row r="78" spans="1:7" ht="20" customHeight="1">
      <c r="A78" s="27">
        <v>100</v>
      </c>
      <c r="B78" s="20" t="s">
        <v>14325</v>
      </c>
      <c r="C78" s="21" t="s">
        <v>14326</v>
      </c>
      <c r="D78" s="21" t="s">
        <v>2684</v>
      </c>
      <c r="E78" s="21" t="s">
        <v>13940</v>
      </c>
      <c r="F78" s="21" t="s">
        <v>13941</v>
      </c>
      <c r="G78" s="21" t="s">
        <v>14202</v>
      </c>
    </row>
    <row r="79" spans="1:7" ht="20" customHeight="1">
      <c r="A79" s="19" t="s">
        <v>2763</v>
      </c>
      <c r="B79" s="20" t="s">
        <v>14327</v>
      </c>
      <c r="C79" s="21" t="s">
        <v>14328</v>
      </c>
      <c r="D79" s="21" t="s">
        <v>2684</v>
      </c>
      <c r="E79" s="21" t="s">
        <v>13940</v>
      </c>
      <c r="F79" s="21" t="s">
        <v>13941</v>
      </c>
      <c r="G79" s="21" t="s">
        <v>14202</v>
      </c>
    </row>
    <row r="80" spans="1:7" ht="20" customHeight="1">
      <c r="A80" s="19" t="s">
        <v>11055</v>
      </c>
      <c r="B80" s="20" t="s">
        <v>14319</v>
      </c>
      <c r="C80" s="21" t="s">
        <v>14320</v>
      </c>
      <c r="D80" s="21" t="s">
        <v>2684</v>
      </c>
      <c r="E80" s="21" t="s">
        <v>13940</v>
      </c>
      <c r="F80" s="21" t="s">
        <v>13941</v>
      </c>
      <c r="G80" s="21" t="s">
        <v>14202</v>
      </c>
    </row>
    <row r="81" spans="1:7" ht="20" customHeight="1">
      <c r="A81" s="19" t="s">
        <v>2963</v>
      </c>
      <c r="B81" s="20" t="s">
        <v>14329</v>
      </c>
      <c r="C81" s="21" t="s">
        <v>14330</v>
      </c>
      <c r="D81" s="21" t="s">
        <v>2991</v>
      </c>
      <c r="E81" s="21" t="s">
        <v>13944</v>
      </c>
      <c r="F81" s="21" t="s">
        <v>13945</v>
      </c>
      <c r="G81" s="21" t="s">
        <v>14202</v>
      </c>
    </row>
    <row r="82" spans="1:7" ht="20" customHeight="1">
      <c r="A82" s="19" t="s">
        <v>10953</v>
      </c>
      <c r="B82" s="20" t="s">
        <v>14331</v>
      </c>
      <c r="C82" s="21" t="s">
        <v>14332</v>
      </c>
      <c r="D82" s="21" t="s">
        <v>2991</v>
      </c>
      <c r="E82" s="21" t="s">
        <v>13944</v>
      </c>
      <c r="F82" s="21" t="s">
        <v>13945</v>
      </c>
      <c r="G82" s="21" t="s">
        <v>14202</v>
      </c>
    </row>
    <row r="83" spans="1:7" ht="20" customHeight="1">
      <c r="A83" s="19" t="s">
        <v>2901</v>
      </c>
      <c r="B83" s="20" t="s">
        <v>14333</v>
      </c>
      <c r="C83" s="21" t="s">
        <v>14334</v>
      </c>
      <c r="D83" s="21" t="s">
        <v>2991</v>
      </c>
      <c r="E83" s="21" t="s">
        <v>13944</v>
      </c>
      <c r="F83" s="21" t="s">
        <v>13945</v>
      </c>
      <c r="G83" s="21" t="s">
        <v>14202</v>
      </c>
    </row>
    <row r="84" spans="1:7" ht="20" customHeight="1">
      <c r="A84" s="19" t="s">
        <v>10782</v>
      </c>
      <c r="B84" s="20" t="s">
        <v>14323</v>
      </c>
      <c r="C84" s="21" t="s">
        <v>14324</v>
      </c>
      <c r="D84" s="21" t="s">
        <v>2991</v>
      </c>
      <c r="E84" s="21" t="s">
        <v>13944</v>
      </c>
      <c r="F84" s="21" t="s">
        <v>13945</v>
      </c>
      <c r="G84" s="21" t="s">
        <v>14202</v>
      </c>
    </row>
    <row r="85" spans="1:7" ht="20" customHeight="1">
      <c r="A85" s="19" t="s">
        <v>3178</v>
      </c>
      <c r="B85" s="20" t="s">
        <v>14335</v>
      </c>
      <c r="C85" s="21" t="s">
        <v>14336</v>
      </c>
      <c r="D85" s="21" t="s">
        <v>2991</v>
      </c>
      <c r="E85" s="21" t="s">
        <v>13944</v>
      </c>
      <c r="F85" s="21" t="s">
        <v>13945</v>
      </c>
      <c r="G85" s="21" t="s">
        <v>14202</v>
      </c>
    </row>
    <row r="86" spans="1:7" ht="20" customHeight="1">
      <c r="A86" s="19" t="s">
        <v>10848</v>
      </c>
      <c r="B86" s="20" t="s">
        <v>14337</v>
      </c>
      <c r="C86" s="21" t="s">
        <v>14338</v>
      </c>
      <c r="D86" s="21" t="s">
        <v>2991</v>
      </c>
      <c r="E86" s="21" t="s">
        <v>13944</v>
      </c>
      <c r="F86" s="21" t="s">
        <v>13945</v>
      </c>
      <c r="G86" s="21" t="s">
        <v>14202</v>
      </c>
    </row>
    <row r="87" spans="1:7" ht="20" customHeight="1">
      <c r="A87" s="27">
        <v>100</v>
      </c>
      <c r="B87" s="20" t="s">
        <v>14339</v>
      </c>
      <c r="C87" s="21" t="s">
        <v>14340</v>
      </c>
      <c r="D87" s="21" t="s">
        <v>2991</v>
      </c>
      <c r="E87" s="21" t="s">
        <v>13944</v>
      </c>
      <c r="F87" s="21" t="s">
        <v>13945</v>
      </c>
      <c r="G87" s="21" t="s">
        <v>14202</v>
      </c>
    </row>
    <row r="88" spans="1:7" ht="20" customHeight="1">
      <c r="A88" s="19" t="s">
        <v>3116</v>
      </c>
      <c r="B88" s="20" t="s">
        <v>14341</v>
      </c>
      <c r="C88" s="21" t="s">
        <v>14342</v>
      </c>
      <c r="D88" s="21" t="s">
        <v>10906</v>
      </c>
      <c r="E88" s="21" t="s">
        <v>13956</v>
      </c>
      <c r="F88" s="21" t="s">
        <v>13957</v>
      </c>
      <c r="G88" s="21" t="s">
        <v>14202</v>
      </c>
    </row>
    <row r="89" spans="1:7" ht="20" customHeight="1">
      <c r="A89" s="27">
        <v>100</v>
      </c>
      <c r="B89" s="20" t="s">
        <v>14343</v>
      </c>
      <c r="C89" s="21" t="s">
        <v>14344</v>
      </c>
      <c r="D89" s="21" t="s">
        <v>10906</v>
      </c>
      <c r="E89" s="21" t="s">
        <v>13956</v>
      </c>
      <c r="F89" s="21" t="s">
        <v>13957</v>
      </c>
      <c r="G89" s="21" t="s">
        <v>14202</v>
      </c>
    </row>
    <row r="90" spans="1:7" ht="20" customHeight="1">
      <c r="A90" s="19" t="s">
        <v>10698</v>
      </c>
      <c r="B90" s="20" t="s">
        <v>14345</v>
      </c>
      <c r="C90" s="21" t="s">
        <v>14346</v>
      </c>
      <c r="D90" s="21" t="s">
        <v>10906</v>
      </c>
      <c r="E90" s="21" t="s">
        <v>13956</v>
      </c>
      <c r="F90" s="21" t="s">
        <v>13957</v>
      </c>
      <c r="G90" s="21" t="s">
        <v>14202</v>
      </c>
    </row>
    <row r="91" spans="1:7" ht="20" customHeight="1">
      <c r="A91" s="19" t="s">
        <v>3178</v>
      </c>
      <c r="B91" s="20" t="s">
        <v>14335</v>
      </c>
      <c r="C91" s="21" t="s">
        <v>14336</v>
      </c>
      <c r="D91" s="21" t="s">
        <v>10906</v>
      </c>
      <c r="E91" s="21" t="s">
        <v>13956</v>
      </c>
      <c r="F91" s="21" t="s">
        <v>13957</v>
      </c>
      <c r="G91" s="21" t="s">
        <v>14202</v>
      </c>
    </row>
    <row r="92" spans="1:7" ht="20" customHeight="1">
      <c r="A92" s="19" t="s">
        <v>3302</v>
      </c>
      <c r="B92" s="20" t="s">
        <v>14347</v>
      </c>
      <c r="C92" s="21" t="s">
        <v>14348</v>
      </c>
      <c r="D92" s="21" t="s">
        <v>3660</v>
      </c>
      <c r="E92" s="21" t="s">
        <v>13962</v>
      </c>
      <c r="F92" s="21" t="s">
        <v>13963</v>
      </c>
      <c r="G92" s="21" t="s">
        <v>14202</v>
      </c>
    </row>
    <row r="93" spans="1:7" ht="20" customHeight="1">
      <c r="A93" s="27">
        <v>100</v>
      </c>
      <c r="B93" s="20" t="s">
        <v>14349</v>
      </c>
      <c r="C93" s="21" t="s">
        <v>14350</v>
      </c>
      <c r="D93" s="21" t="s">
        <v>3660</v>
      </c>
      <c r="E93" s="21" t="s">
        <v>13962</v>
      </c>
      <c r="F93" s="21" t="s">
        <v>13963</v>
      </c>
      <c r="G93" s="21" t="s">
        <v>14202</v>
      </c>
    </row>
    <row r="94" spans="1:7" ht="20" customHeight="1">
      <c r="A94" s="19" t="s">
        <v>10698</v>
      </c>
      <c r="B94" s="20" t="s">
        <v>14345</v>
      </c>
      <c r="C94" s="21" t="s">
        <v>14346</v>
      </c>
      <c r="D94" s="21" t="s">
        <v>3660</v>
      </c>
      <c r="E94" s="21" t="s">
        <v>13962</v>
      </c>
      <c r="F94" s="21" t="s">
        <v>13963</v>
      </c>
      <c r="G94" s="21" t="s">
        <v>14202</v>
      </c>
    </row>
    <row r="95" spans="1:7" ht="20" customHeight="1">
      <c r="A95" s="19" t="s">
        <v>3377</v>
      </c>
      <c r="B95" s="20" t="s">
        <v>14351</v>
      </c>
      <c r="C95" s="21" t="s">
        <v>14352</v>
      </c>
      <c r="D95" s="21" t="s">
        <v>3660</v>
      </c>
      <c r="E95" s="21" t="s">
        <v>13962</v>
      </c>
      <c r="F95" s="21" t="s">
        <v>13963</v>
      </c>
      <c r="G95" s="21" t="s">
        <v>14202</v>
      </c>
    </row>
    <row r="96" spans="1:7" ht="20" customHeight="1">
      <c r="A96" s="19" t="s">
        <v>3515</v>
      </c>
      <c r="B96" s="20" t="s">
        <v>14353</v>
      </c>
      <c r="C96" s="21" t="s">
        <v>14354</v>
      </c>
      <c r="D96" s="21" t="s">
        <v>3660</v>
      </c>
      <c r="E96" s="21" t="s">
        <v>13962</v>
      </c>
      <c r="F96" s="21" t="s">
        <v>13963</v>
      </c>
      <c r="G96" s="21" t="s">
        <v>14202</v>
      </c>
    </row>
    <row r="97" spans="1:7" ht="20" customHeight="1">
      <c r="A97" s="19" t="s">
        <v>3578</v>
      </c>
      <c r="B97" s="20" t="s">
        <v>14355</v>
      </c>
      <c r="C97" s="21" t="s">
        <v>14356</v>
      </c>
      <c r="D97" s="21" t="s">
        <v>3660</v>
      </c>
      <c r="E97" s="21" t="s">
        <v>13962</v>
      </c>
      <c r="F97" s="21" t="s">
        <v>13963</v>
      </c>
      <c r="G97" s="21" t="s">
        <v>14202</v>
      </c>
    </row>
    <row r="98" spans="1:7" ht="20" customHeight="1">
      <c r="A98" s="19" t="s">
        <v>3664</v>
      </c>
      <c r="B98" s="20" t="s">
        <v>14357</v>
      </c>
      <c r="C98" s="21" t="s">
        <v>14358</v>
      </c>
      <c r="D98" s="21" t="s">
        <v>3660</v>
      </c>
      <c r="E98" s="21" t="s">
        <v>13962</v>
      </c>
      <c r="F98" s="21" t="s">
        <v>13963</v>
      </c>
      <c r="G98" s="21" t="s">
        <v>14202</v>
      </c>
    </row>
    <row r="99" spans="1:7" ht="20" customHeight="1">
      <c r="A99" s="19" t="s">
        <v>3718</v>
      </c>
      <c r="B99" s="20" t="s">
        <v>14359</v>
      </c>
      <c r="C99" s="21" t="s">
        <v>14360</v>
      </c>
      <c r="D99" s="21" t="s">
        <v>3660</v>
      </c>
      <c r="E99" s="21" t="s">
        <v>13962</v>
      </c>
      <c r="F99" s="21" t="s">
        <v>13963</v>
      </c>
      <c r="G99" s="21" t="s">
        <v>14202</v>
      </c>
    </row>
    <row r="100" spans="1:7" ht="20" customHeight="1">
      <c r="A100" s="19" t="s">
        <v>3782</v>
      </c>
      <c r="B100" s="20" t="s">
        <v>14361</v>
      </c>
      <c r="C100" s="21" t="s">
        <v>14362</v>
      </c>
      <c r="D100" s="21" t="s">
        <v>3660</v>
      </c>
      <c r="E100" s="21" t="s">
        <v>13962</v>
      </c>
      <c r="F100" s="21" t="s">
        <v>13963</v>
      </c>
      <c r="G100" s="21" t="s">
        <v>14202</v>
      </c>
    </row>
    <row r="101" spans="1:7" ht="20" customHeight="1">
      <c r="A101" s="19" t="s">
        <v>4007</v>
      </c>
      <c r="B101" s="20" t="s">
        <v>14363</v>
      </c>
      <c r="C101" s="21" t="s">
        <v>14364</v>
      </c>
      <c r="D101" s="21" t="s">
        <v>3660</v>
      </c>
      <c r="E101" s="21" t="s">
        <v>13962</v>
      </c>
      <c r="F101" s="21" t="s">
        <v>13963</v>
      </c>
      <c r="G101" s="21" t="s">
        <v>14202</v>
      </c>
    </row>
    <row r="102" spans="1:7" ht="20" customHeight="1">
      <c r="A102" s="19" t="s">
        <v>3869</v>
      </c>
      <c r="B102" s="20" t="s">
        <v>14365</v>
      </c>
      <c r="C102" s="21" t="s">
        <v>14366</v>
      </c>
      <c r="D102" s="21" t="s">
        <v>10670</v>
      </c>
      <c r="E102" s="21" t="s">
        <v>13982</v>
      </c>
      <c r="F102" s="21" t="s">
        <v>13983</v>
      </c>
      <c r="G102" s="21" t="s">
        <v>14202</v>
      </c>
    </row>
    <row r="103" spans="1:7" ht="20" customHeight="1">
      <c r="A103" s="19" t="s">
        <v>4007</v>
      </c>
      <c r="B103" s="20" t="s">
        <v>14363</v>
      </c>
      <c r="C103" s="21" t="s">
        <v>14364</v>
      </c>
      <c r="D103" s="21" t="s">
        <v>10670</v>
      </c>
      <c r="E103" s="21" t="s">
        <v>13982</v>
      </c>
      <c r="F103" s="21" t="s">
        <v>13983</v>
      </c>
      <c r="G103" s="21" t="s">
        <v>14202</v>
      </c>
    </row>
    <row r="104" spans="1:7" ht="20" customHeight="1">
      <c r="A104" s="19" t="s">
        <v>10569</v>
      </c>
      <c r="B104" s="20" t="s">
        <v>14367</v>
      </c>
      <c r="C104" s="21" t="s">
        <v>14368</v>
      </c>
      <c r="D104" s="21" t="s">
        <v>10670</v>
      </c>
      <c r="E104" s="21" t="s">
        <v>13982</v>
      </c>
      <c r="F104" s="21" t="s">
        <v>13983</v>
      </c>
      <c r="G104" s="21" t="s">
        <v>14202</v>
      </c>
    </row>
    <row r="105" spans="1:7" ht="20" customHeight="1">
      <c r="A105" s="19" t="s">
        <v>3938</v>
      </c>
      <c r="B105" s="20" t="s">
        <v>14369</v>
      </c>
      <c r="C105" s="21" t="s">
        <v>14370</v>
      </c>
      <c r="D105" s="21" t="s">
        <v>10670</v>
      </c>
      <c r="E105" s="21" t="s">
        <v>13982</v>
      </c>
      <c r="F105" s="21" t="s">
        <v>13983</v>
      </c>
      <c r="G105" s="21" t="s">
        <v>14202</v>
      </c>
    </row>
    <row r="106" spans="1:7" ht="20" customHeight="1">
      <c r="A106" s="19" t="s">
        <v>10569</v>
      </c>
      <c r="B106" s="20" t="s">
        <v>14367</v>
      </c>
      <c r="C106" s="21" t="s">
        <v>14368</v>
      </c>
      <c r="D106" s="21" t="s">
        <v>3947</v>
      </c>
      <c r="E106" s="21" t="s">
        <v>13990</v>
      </c>
      <c r="F106" s="21" t="s">
        <v>13991</v>
      </c>
      <c r="G106" s="21" t="s">
        <v>14202</v>
      </c>
    </row>
    <row r="107" spans="1:7" ht="20" customHeight="1">
      <c r="A107" s="19" t="s">
        <v>4054</v>
      </c>
      <c r="B107" s="20" t="s">
        <v>14371</v>
      </c>
      <c r="C107" s="21" t="s">
        <v>14372</v>
      </c>
      <c r="D107" s="21" t="s">
        <v>3947</v>
      </c>
      <c r="E107" s="21" t="s">
        <v>13990</v>
      </c>
      <c r="F107" s="21" t="s">
        <v>13991</v>
      </c>
      <c r="G107" s="21" t="s">
        <v>14202</v>
      </c>
    </row>
    <row r="108" spans="1:7" ht="20" customHeight="1">
      <c r="A108" s="19" t="s">
        <v>10500</v>
      </c>
      <c r="B108" s="20" t="s">
        <v>14373</v>
      </c>
      <c r="C108" s="21" t="s">
        <v>14374</v>
      </c>
      <c r="D108" s="21" t="s">
        <v>3947</v>
      </c>
      <c r="E108" s="21" t="s">
        <v>13990</v>
      </c>
      <c r="F108" s="21" t="s">
        <v>13991</v>
      </c>
      <c r="G108" s="21" t="s">
        <v>14202</v>
      </c>
    </row>
    <row r="109" spans="1:7" ht="20" customHeight="1">
      <c r="A109" s="19" t="s">
        <v>4219</v>
      </c>
      <c r="B109" s="20" t="s">
        <v>14375</v>
      </c>
      <c r="C109" s="21" t="s">
        <v>14376</v>
      </c>
      <c r="D109" s="21" t="s">
        <v>3947</v>
      </c>
      <c r="E109" s="21" t="s">
        <v>13990</v>
      </c>
      <c r="F109" s="21" t="s">
        <v>13991</v>
      </c>
      <c r="G109" s="21" t="s">
        <v>14202</v>
      </c>
    </row>
    <row r="110" spans="1:7" ht="20" customHeight="1">
      <c r="A110" s="19" t="s">
        <v>4285</v>
      </c>
      <c r="B110" s="20" t="s">
        <v>14377</v>
      </c>
      <c r="C110" s="21" t="s">
        <v>14378</v>
      </c>
      <c r="D110" s="21" t="s">
        <v>10614</v>
      </c>
      <c r="E110" s="21" t="s">
        <v>13998</v>
      </c>
      <c r="F110" s="21" t="s">
        <v>13999</v>
      </c>
      <c r="G110" s="21" t="s">
        <v>14202</v>
      </c>
    </row>
    <row r="111" spans="1:7" ht="20" customHeight="1">
      <c r="A111" s="19" t="s">
        <v>4153</v>
      </c>
      <c r="B111" s="20" t="s">
        <v>14379</v>
      </c>
      <c r="C111" s="21" t="s">
        <v>14380</v>
      </c>
      <c r="D111" s="21" t="s">
        <v>10614</v>
      </c>
      <c r="E111" s="21" t="s">
        <v>13998</v>
      </c>
      <c r="F111" s="21" t="s">
        <v>13999</v>
      </c>
      <c r="G111" s="21" t="s">
        <v>14202</v>
      </c>
    </row>
    <row r="112" spans="1:7" ht="20" customHeight="1">
      <c r="A112" s="19" t="s">
        <v>4219</v>
      </c>
      <c r="B112" s="20" t="s">
        <v>14375</v>
      </c>
      <c r="C112" s="21" t="s">
        <v>14376</v>
      </c>
      <c r="D112" s="21" t="s">
        <v>10614</v>
      </c>
      <c r="E112" s="21" t="s">
        <v>13998</v>
      </c>
      <c r="F112" s="21" t="s">
        <v>13999</v>
      </c>
      <c r="G112" s="21" t="s">
        <v>14202</v>
      </c>
    </row>
    <row r="113" spans="1:7" ht="20" customHeight="1">
      <c r="A113" s="19" t="s">
        <v>10400</v>
      </c>
      <c r="B113" s="20" t="s">
        <v>14381</v>
      </c>
      <c r="C113" s="21" t="s">
        <v>14382</v>
      </c>
      <c r="D113" s="21" t="s">
        <v>10614</v>
      </c>
      <c r="E113" s="21" t="s">
        <v>13998</v>
      </c>
      <c r="F113" s="21" t="s">
        <v>13999</v>
      </c>
      <c r="G113" s="21" t="s">
        <v>14202</v>
      </c>
    </row>
    <row r="114" spans="1:7" ht="20" customHeight="1">
      <c r="A114" s="19" t="s">
        <v>4343</v>
      </c>
      <c r="B114" s="20" t="s">
        <v>14383</v>
      </c>
      <c r="C114" s="21" t="s">
        <v>14384</v>
      </c>
      <c r="D114" s="21" t="s">
        <v>4424</v>
      </c>
      <c r="E114" s="21" t="s">
        <v>14004</v>
      </c>
      <c r="F114" s="21" t="s">
        <v>14005</v>
      </c>
      <c r="G114" s="21" t="s">
        <v>14202</v>
      </c>
    </row>
    <row r="115" spans="1:7" ht="20" customHeight="1">
      <c r="A115" s="19" t="s">
        <v>4484</v>
      </c>
      <c r="B115" s="20" t="s">
        <v>14385</v>
      </c>
      <c r="C115" s="21" t="s">
        <v>14386</v>
      </c>
      <c r="D115" s="21" t="s">
        <v>4424</v>
      </c>
      <c r="E115" s="21" t="s">
        <v>14004</v>
      </c>
      <c r="F115" s="21" t="s">
        <v>14005</v>
      </c>
      <c r="G115" s="21" t="s">
        <v>14202</v>
      </c>
    </row>
    <row r="116" spans="1:7" ht="20" customHeight="1">
      <c r="A116" s="19" t="s">
        <v>4415</v>
      </c>
      <c r="B116" s="20" t="s">
        <v>14387</v>
      </c>
      <c r="C116" s="21" t="s">
        <v>14388</v>
      </c>
      <c r="D116" s="21" t="s">
        <v>4424</v>
      </c>
      <c r="E116" s="21" t="s">
        <v>14004</v>
      </c>
      <c r="F116" s="21" t="s">
        <v>14005</v>
      </c>
      <c r="G116" s="21" t="s">
        <v>14202</v>
      </c>
    </row>
    <row r="117" spans="1:7" ht="20" customHeight="1">
      <c r="A117" s="19" t="s">
        <v>10400</v>
      </c>
      <c r="B117" s="20" t="s">
        <v>14381</v>
      </c>
      <c r="C117" s="21" t="s">
        <v>14382</v>
      </c>
      <c r="D117" s="21" t="s">
        <v>4424</v>
      </c>
      <c r="E117" s="21" t="s">
        <v>14004</v>
      </c>
      <c r="F117" s="21" t="s">
        <v>14005</v>
      </c>
      <c r="G117" s="21" t="s">
        <v>14202</v>
      </c>
    </row>
    <row r="118" spans="1:7" ht="20" customHeight="1">
      <c r="A118" s="19" t="s">
        <v>4528</v>
      </c>
      <c r="B118" s="20" t="s">
        <v>14389</v>
      </c>
      <c r="C118" s="21" t="s">
        <v>14390</v>
      </c>
      <c r="D118" s="21" t="s">
        <v>4424</v>
      </c>
      <c r="E118" s="21" t="s">
        <v>14004</v>
      </c>
      <c r="F118" s="21" t="s">
        <v>14005</v>
      </c>
      <c r="G118" s="21" t="s">
        <v>14202</v>
      </c>
    </row>
    <row r="119" spans="1:7" ht="20" customHeight="1">
      <c r="A119" s="19" t="s">
        <v>10335</v>
      </c>
      <c r="B119" s="20" t="s">
        <v>14391</v>
      </c>
      <c r="C119" s="21" t="s">
        <v>14392</v>
      </c>
      <c r="D119" s="21" t="s">
        <v>4424</v>
      </c>
      <c r="E119" s="21" t="s">
        <v>14004</v>
      </c>
      <c r="F119" s="21" t="s">
        <v>14005</v>
      </c>
      <c r="G119" s="21" t="s">
        <v>14202</v>
      </c>
    </row>
    <row r="120" spans="1:7" ht="20" customHeight="1">
      <c r="A120" s="19" t="s">
        <v>4698</v>
      </c>
      <c r="B120" s="20" t="s">
        <v>14393</v>
      </c>
      <c r="C120" s="21" t="s">
        <v>14394</v>
      </c>
      <c r="D120" s="21" t="s">
        <v>4424</v>
      </c>
      <c r="E120" s="21" t="s">
        <v>14004</v>
      </c>
      <c r="F120" s="21" t="s">
        <v>14005</v>
      </c>
      <c r="G120" s="21" t="s">
        <v>14202</v>
      </c>
    </row>
    <row r="121" spans="1:7" ht="20" customHeight="1">
      <c r="A121" s="19" t="s">
        <v>4758</v>
      </c>
      <c r="B121" s="20" t="s">
        <v>14395</v>
      </c>
      <c r="C121" s="21" t="s">
        <v>14396</v>
      </c>
      <c r="D121" s="21" t="s">
        <v>10441</v>
      </c>
      <c r="E121" s="21" t="s">
        <v>14016</v>
      </c>
      <c r="F121" s="21" t="s">
        <v>14017</v>
      </c>
      <c r="G121" s="21" t="s">
        <v>14202</v>
      </c>
    </row>
    <row r="122" spans="1:7" ht="20" customHeight="1">
      <c r="A122" s="19" t="s">
        <v>4627</v>
      </c>
      <c r="B122" s="20" t="s">
        <v>14397</v>
      </c>
      <c r="C122" s="21" t="s">
        <v>14398</v>
      </c>
      <c r="D122" s="21" t="s">
        <v>10441</v>
      </c>
      <c r="E122" s="21" t="s">
        <v>14016</v>
      </c>
      <c r="F122" s="21" t="s">
        <v>14017</v>
      </c>
      <c r="G122" s="21" t="s">
        <v>14202</v>
      </c>
    </row>
    <row r="123" spans="1:7" ht="20" customHeight="1">
      <c r="A123" s="19" t="s">
        <v>10240</v>
      </c>
      <c r="B123" s="20" t="s">
        <v>14399</v>
      </c>
      <c r="C123" s="21" t="s">
        <v>14400</v>
      </c>
      <c r="D123" s="21" t="s">
        <v>10441</v>
      </c>
      <c r="E123" s="21" t="s">
        <v>14016</v>
      </c>
      <c r="F123" s="21" t="s">
        <v>14017</v>
      </c>
      <c r="G123" s="21" t="s">
        <v>14202</v>
      </c>
    </row>
    <row r="124" spans="1:7" ht="20" customHeight="1">
      <c r="A124" s="19" t="s">
        <v>4698</v>
      </c>
      <c r="B124" s="20" t="s">
        <v>14393</v>
      </c>
      <c r="C124" s="21" t="s">
        <v>14394</v>
      </c>
      <c r="D124" s="21" t="s">
        <v>10441</v>
      </c>
      <c r="E124" s="21" t="s">
        <v>14016</v>
      </c>
      <c r="F124" s="21" t="s">
        <v>14017</v>
      </c>
      <c r="G124" s="21" t="s">
        <v>14202</v>
      </c>
    </row>
    <row r="125" spans="1:7" ht="20" customHeight="1">
      <c r="A125" s="19" t="s">
        <v>4885</v>
      </c>
      <c r="B125" s="20" t="s">
        <v>14401</v>
      </c>
      <c r="C125" s="21" t="s">
        <v>14402</v>
      </c>
      <c r="D125" s="21" t="s">
        <v>4897</v>
      </c>
      <c r="E125" s="21" t="s">
        <v>14020</v>
      </c>
      <c r="F125" s="21" t="s">
        <v>14021</v>
      </c>
      <c r="G125" s="21" t="s">
        <v>14202</v>
      </c>
    </row>
    <row r="126" spans="1:7" ht="20" customHeight="1">
      <c r="A126" s="19" t="s">
        <v>4953</v>
      </c>
      <c r="B126" s="20" t="s">
        <v>14403</v>
      </c>
      <c r="C126" s="21" t="s">
        <v>14404</v>
      </c>
      <c r="D126" s="21" t="s">
        <v>4897</v>
      </c>
      <c r="E126" s="21" t="s">
        <v>14020</v>
      </c>
      <c r="F126" s="21" t="s">
        <v>14021</v>
      </c>
      <c r="G126" s="21" t="s">
        <v>14202</v>
      </c>
    </row>
    <row r="127" spans="1:7" ht="20" customHeight="1">
      <c r="A127" s="19" t="s">
        <v>4821</v>
      </c>
      <c r="B127" s="20" t="s">
        <v>14405</v>
      </c>
      <c r="C127" s="21" t="s">
        <v>14406</v>
      </c>
      <c r="D127" s="21" t="s">
        <v>4897</v>
      </c>
      <c r="E127" s="21" t="s">
        <v>14020</v>
      </c>
      <c r="F127" s="21" t="s">
        <v>14021</v>
      </c>
      <c r="G127" s="21" t="s">
        <v>14202</v>
      </c>
    </row>
    <row r="128" spans="1:7" ht="20" customHeight="1">
      <c r="A128" s="19" t="s">
        <v>10240</v>
      </c>
      <c r="B128" s="20" t="s">
        <v>14399</v>
      </c>
      <c r="C128" s="21" t="s">
        <v>14400</v>
      </c>
      <c r="D128" s="21" t="s">
        <v>4897</v>
      </c>
      <c r="E128" s="21" t="s">
        <v>14020</v>
      </c>
      <c r="F128" s="21" t="s">
        <v>14021</v>
      </c>
      <c r="G128" s="21" t="s">
        <v>14202</v>
      </c>
    </row>
    <row r="129" spans="1:7" ht="20" customHeight="1">
      <c r="A129" s="19" t="s">
        <v>10166</v>
      </c>
      <c r="B129" s="20" t="s">
        <v>14407</v>
      </c>
      <c r="C129" s="21" t="s">
        <v>14408</v>
      </c>
      <c r="D129" s="21" t="s">
        <v>4897</v>
      </c>
      <c r="E129" s="21" t="s">
        <v>14020</v>
      </c>
      <c r="F129" s="21" t="s">
        <v>14021</v>
      </c>
      <c r="G129" s="21" t="s">
        <v>14202</v>
      </c>
    </row>
    <row r="130" spans="1:7" ht="20" customHeight="1">
      <c r="A130" s="27">
        <v>100</v>
      </c>
      <c r="B130" s="20" t="s">
        <v>14409</v>
      </c>
      <c r="C130" s="21" t="s">
        <v>14410</v>
      </c>
      <c r="D130" s="21" t="s">
        <v>4897</v>
      </c>
      <c r="E130" s="21" t="s">
        <v>14020</v>
      </c>
      <c r="F130" s="21" t="s">
        <v>14021</v>
      </c>
      <c r="G130" s="21" t="s">
        <v>14202</v>
      </c>
    </row>
    <row r="131" spans="1:7" ht="20" customHeight="1">
      <c r="A131" s="19" t="s">
        <v>5154</v>
      </c>
      <c r="B131" s="20" t="s">
        <v>14411</v>
      </c>
      <c r="C131" s="21" t="s">
        <v>14412</v>
      </c>
      <c r="D131" s="21" t="s">
        <v>4897</v>
      </c>
      <c r="E131" s="21" t="s">
        <v>14020</v>
      </c>
      <c r="F131" s="21" t="s">
        <v>14021</v>
      </c>
      <c r="G131" s="21" t="s">
        <v>14202</v>
      </c>
    </row>
    <row r="132" spans="1:7" ht="20" customHeight="1">
      <c r="A132" s="19" t="s">
        <v>5087</v>
      </c>
      <c r="B132" s="20" t="s">
        <v>14413</v>
      </c>
      <c r="C132" s="21" t="s">
        <v>14414</v>
      </c>
      <c r="D132" s="21" t="s">
        <v>10303</v>
      </c>
      <c r="E132" s="21" t="s">
        <v>14032</v>
      </c>
      <c r="F132" s="21" t="s">
        <v>14033</v>
      </c>
      <c r="G132" s="21" t="s">
        <v>14202</v>
      </c>
    </row>
    <row r="133" spans="1:7" ht="20" customHeight="1">
      <c r="A133" s="19" t="s">
        <v>5210</v>
      </c>
      <c r="B133" s="20" t="s">
        <v>14415</v>
      </c>
      <c r="C133" s="21" t="s">
        <v>14416</v>
      </c>
      <c r="D133" s="21" t="s">
        <v>10303</v>
      </c>
      <c r="E133" s="21" t="s">
        <v>14032</v>
      </c>
      <c r="F133" s="21" t="s">
        <v>14033</v>
      </c>
      <c r="G133" s="21" t="s">
        <v>14202</v>
      </c>
    </row>
    <row r="134" spans="1:7" ht="20" customHeight="1">
      <c r="A134" s="19" t="s">
        <v>5154</v>
      </c>
      <c r="B134" s="20" t="s">
        <v>14411</v>
      </c>
      <c r="C134" s="21" t="s">
        <v>14412</v>
      </c>
      <c r="D134" s="21" t="s">
        <v>10303</v>
      </c>
      <c r="E134" s="21" t="s">
        <v>14032</v>
      </c>
      <c r="F134" s="21" t="s">
        <v>14033</v>
      </c>
      <c r="G134" s="21" t="s">
        <v>14202</v>
      </c>
    </row>
    <row r="135" spans="1:7" ht="20" customHeight="1">
      <c r="A135" s="19" t="s">
        <v>10089</v>
      </c>
      <c r="B135" s="20" t="s">
        <v>14417</v>
      </c>
      <c r="C135" s="21" t="s">
        <v>14418</v>
      </c>
      <c r="D135" s="21" t="s">
        <v>10303</v>
      </c>
      <c r="E135" s="21" t="s">
        <v>14032</v>
      </c>
      <c r="F135" s="21" t="s">
        <v>14033</v>
      </c>
      <c r="G135" s="21" t="s">
        <v>14202</v>
      </c>
    </row>
    <row r="136" spans="1:7" ht="20" customHeight="1">
      <c r="A136" s="19" t="s">
        <v>5339</v>
      </c>
      <c r="B136" s="20" t="s">
        <v>14419</v>
      </c>
      <c r="C136" s="21" t="s">
        <v>14420</v>
      </c>
      <c r="D136" s="21" t="s">
        <v>5776</v>
      </c>
      <c r="E136" s="21" t="s">
        <v>14040</v>
      </c>
      <c r="F136" s="21" t="s">
        <v>14041</v>
      </c>
      <c r="G136" s="21" t="s">
        <v>14202</v>
      </c>
    </row>
    <row r="137" spans="1:7" ht="20" customHeight="1">
      <c r="A137" s="19" t="s">
        <v>5408</v>
      </c>
      <c r="B137" s="20" t="s">
        <v>14421</v>
      </c>
      <c r="C137" s="21" t="s">
        <v>14422</v>
      </c>
      <c r="D137" s="21" t="s">
        <v>5776</v>
      </c>
      <c r="E137" s="21" t="s">
        <v>14040</v>
      </c>
      <c r="F137" s="21" t="s">
        <v>14041</v>
      </c>
      <c r="G137" s="21" t="s">
        <v>14202</v>
      </c>
    </row>
    <row r="138" spans="1:7" ht="20" customHeight="1">
      <c r="A138" s="19" t="s">
        <v>5276</v>
      </c>
      <c r="B138" s="20" t="s">
        <v>14423</v>
      </c>
      <c r="C138" s="21" t="s">
        <v>14424</v>
      </c>
      <c r="D138" s="21" t="s">
        <v>5776</v>
      </c>
      <c r="E138" s="21" t="s">
        <v>14040</v>
      </c>
      <c r="F138" s="21" t="s">
        <v>14041</v>
      </c>
      <c r="G138" s="21" t="s">
        <v>14202</v>
      </c>
    </row>
    <row r="139" spans="1:7" ht="20" customHeight="1">
      <c r="A139" s="19" t="s">
        <v>10089</v>
      </c>
      <c r="B139" s="20" t="s">
        <v>14417</v>
      </c>
      <c r="C139" s="21" t="s">
        <v>14418</v>
      </c>
      <c r="D139" s="21" t="s">
        <v>5776</v>
      </c>
      <c r="E139" s="21" t="s">
        <v>14040</v>
      </c>
      <c r="F139" s="21" t="s">
        <v>14041</v>
      </c>
      <c r="G139" s="21" t="s">
        <v>14202</v>
      </c>
    </row>
    <row r="140" spans="1:7" ht="20" customHeight="1">
      <c r="A140" s="19" t="s">
        <v>5618</v>
      </c>
      <c r="B140" s="20" t="s">
        <v>14425</v>
      </c>
      <c r="C140" s="21" t="s">
        <v>14426</v>
      </c>
      <c r="D140" s="21" t="s">
        <v>5776</v>
      </c>
      <c r="E140" s="21" t="s">
        <v>14040</v>
      </c>
      <c r="F140" s="21" t="s">
        <v>14041</v>
      </c>
      <c r="G140" s="21" t="s">
        <v>14202</v>
      </c>
    </row>
    <row r="141" spans="1:7" ht="20" customHeight="1">
      <c r="A141" s="19" t="s">
        <v>5542</v>
      </c>
      <c r="B141" s="20" t="s">
        <v>14427</v>
      </c>
      <c r="C141" s="21" t="s">
        <v>14428</v>
      </c>
      <c r="D141" s="21" t="s">
        <v>5776</v>
      </c>
      <c r="E141" s="21" t="s">
        <v>14040</v>
      </c>
      <c r="F141" s="21" t="s">
        <v>14041</v>
      </c>
      <c r="G141" s="21" t="s">
        <v>14202</v>
      </c>
    </row>
    <row r="142" spans="1:7" ht="20" customHeight="1">
      <c r="A142" s="19" t="s">
        <v>5474</v>
      </c>
      <c r="B142" s="20" t="s">
        <v>14429</v>
      </c>
      <c r="C142" s="21" t="s">
        <v>14430</v>
      </c>
      <c r="D142" s="21" t="s">
        <v>5776</v>
      </c>
      <c r="E142" s="21" t="s">
        <v>14040</v>
      </c>
      <c r="F142" s="21" t="s">
        <v>14041</v>
      </c>
      <c r="G142" s="21" t="s">
        <v>14202</v>
      </c>
    </row>
    <row r="143" spans="1:7" ht="20" customHeight="1">
      <c r="A143" s="19" t="s">
        <v>5750</v>
      </c>
      <c r="B143" s="20" t="s">
        <v>14431</v>
      </c>
      <c r="C143" s="21" t="s">
        <v>14432</v>
      </c>
      <c r="D143" s="21" t="s">
        <v>5776</v>
      </c>
      <c r="E143" s="21" t="s">
        <v>14040</v>
      </c>
      <c r="F143" s="21" t="s">
        <v>14041</v>
      </c>
      <c r="G143" s="21" t="s">
        <v>14202</v>
      </c>
    </row>
    <row r="144" spans="1:7" ht="20" customHeight="1">
      <c r="A144" s="19" t="s">
        <v>5679</v>
      </c>
      <c r="B144" s="20" t="s">
        <v>14433</v>
      </c>
      <c r="C144" s="21" t="s">
        <v>14434</v>
      </c>
      <c r="D144" s="21" t="s">
        <v>5776</v>
      </c>
      <c r="E144" s="21" t="s">
        <v>14040</v>
      </c>
      <c r="F144" s="21" t="s">
        <v>14041</v>
      </c>
      <c r="G144" s="21" t="s">
        <v>14202</v>
      </c>
    </row>
    <row r="145" spans="1:7" ht="20" customHeight="1">
      <c r="A145" s="19" t="s">
        <v>5815</v>
      </c>
      <c r="B145" s="20" t="s">
        <v>14435</v>
      </c>
      <c r="C145" s="21" t="s">
        <v>14436</v>
      </c>
      <c r="D145" s="21" t="s">
        <v>5776</v>
      </c>
      <c r="E145" s="21" t="s">
        <v>14040</v>
      </c>
      <c r="F145" s="21" t="s">
        <v>14041</v>
      </c>
      <c r="G145" s="21" t="s">
        <v>14202</v>
      </c>
    </row>
    <row r="146" spans="1:7" ht="20" customHeight="1">
      <c r="A146" s="19" t="s">
        <v>9932</v>
      </c>
      <c r="B146" s="20" t="s">
        <v>14437</v>
      </c>
      <c r="C146" s="21" t="s">
        <v>14438</v>
      </c>
      <c r="D146" s="21" t="s">
        <v>5776</v>
      </c>
      <c r="E146" s="21" t="s">
        <v>14040</v>
      </c>
      <c r="F146" s="21" t="s">
        <v>14041</v>
      </c>
      <c r="G146" s="21" t="s">
        <v>14202</v>
      </c>
    </row>
    <row r="147" spans="1:7" ht="20" customHeight="1">
      <c r="A147" s="19" t="s">
        <v>5869</v>
      </c>
      <c r="B147" s="20" t="s">
        <v>14439</v>
      </c>
      <c r="C147" s="21" t="s">
        <v>14440</v>
      </c>
      <c r="D147" s="21" t="s">
        <v>5776</v>
      </c>
      <c r="E147" s="21" t="s">
        <v>14040</v>
      </c>
      <c r="F147" s="21" t="s">
        <v>14041</v>
      </c>
      <c r="G147" s="21" t="s">
        <v>14202</v>
      </c>
    </row>
    <row r="148" spans="1:7" ht="20" customHeight="1">
      <c r="A148" s="19" t="s">
        <v>5934</v>
      </c>
      <c r="B148" s="20" t="s">
        <v>14441</v>
      </c>
      <c r="C148" s="21" t="s">
        <v>14442</v>
      </c>
      <c r="D148" s="21" t="s">
        <v>5776</v>
      </c>
      <c r="E148" s="21" t="s">
        <v>14040</v>
      </c>
      <c r="F148" s="21" t="s">
        <v>14041</v>
      </c>
      <c r="G148" s="21" t="s">
        <v>14202</v>
      </c>
    </row>
    <row r="149" spans="1:7" ht="20" customHeight="1">
      <c r="A149" s="19" t="s">
        <v>10001</v>
      </c>
      <c r="B149" s="20" t="s">
        <v>14443</v>
      </c>
      <c r="C149" s="21" t="s">
        <v>14444</v>
      </c>
      <c r="D149" s="21" t="s">
        <v>5914</v>
      </c>
      <c r="E149" s="21" t="s">
        <v>14062</v>
      </c>
      <c r="F149" s="21" t="s">
        <v>14063</v>
      </c>
      <c r="G149" s="21" t="s">
        <v>14202</v>
      </c>
    </row>
    <row r="150" spans="1:7" ht="20" customHeight="1">
      <c r="A150" s="19" t="s">
        <v>9932</v>
      </c>
      <c r="B150" s="20" t="s">
        <v>14437</v>
      </c>
      <c r="C150" s="21" t="s">
        <v>14438</v>
      </c>
      <c r="D150" s="21" t="s">
        <v>5914</v>
      </c>
      <c r="E150" s="21" t="s">
        <v>14062</v>
      </c>
      <c r="F150" s="21" t="s">
        <v>14063</v>
      </c>
      <c r="G150" s="21" t="s">
        <v>14202</v>
      </c>
    </row>
    <row r="151" spans="1:7" ht="20" customHeight="1">
      <c r="A151" s="19" t="s">
        <v>5985</v>
      </c>
      <c r="B151" s="20" t="s">
        <v>14445</v>
      </c>
      <c r="C151" s="21" t="s">
        <v>14446</v>
      </c>
      <c r="D151" s="21" t="s">
        <v>5914</v>
      </c>
      <c r="E151" s="21" t="s">
        <v>14062</v>
      </c>
      <c r="F151" s="21" t="s">
        <v>14063</v>
      </c>
      <c r="G151" s="21" t="s">
        <v>14202</v>
      </c>
    </row>
    <row r="152" spans="1:7" ht="20" customHeight="1">
      <c r="A152" s="19" t="s">
        <v>9610</v>
      </c>
      <c r="B152" s="20" t="s">
        <v>14447</v>
      </c>
      <c r="C152" s="21" t="s">
        <v>14448</v>
      </c>
      <c r="D152" s="21" t="s">
        <v>5914</v>
      </c>
      <c r="E152" s="21" t="s">
        <v>14062</v>
      </c>
      <c r="F152" s="21" t="s">
        <v>14063</v>
      </c>
      <c r="G152" s="21" t="s">
        <v>14202</v>
      </c>
    </row>
    <row r="153" spans="1:7" ht="20" customHeight="1">
      <c r="A153" s="19" t="s">
        <v>6051</v>
      </c>
      <c r="B153" s="20" t="s">
        <v>14449</v>
      </c>
      <c r="C153" s="21" t="s">
        <v>14450</v>
      </c>
      <c r="D153" s="21" t="s">
        <v>6046</v>
      </c>
      <c r="E153" s="21" t="s">
        <v>14070</v>
      </c>
      <c r="F153" s="21" t="s">
        <v>14071</v>
      </c>
      <c r="G153" s="21" t="s">
        <v>14202</v>
      </c>
    </row>
    <row r="154" spans="1:7" ht="20" customHeight="1">
      <c r="A154" s="19" t="s">
        <v>9797</v>
      </c>
      <c r="B154" s="20" t="s">
        <v>14451</v>
      </c>
      <c r="C154" s="21" t="s">
        <v>14452</v>
      </c>
      <c r="D154" s="21" t="s">
        <v>6046</v>
      </c>
      <c r="E154" s="21" t="s">
        <v>14070</v>
      </c>
      <c r="F154" s="21" t="s">
        <v>14071</v>
      </c>
      <c r="G154" s="21" t="s">
        <v>14202</v>
      </c>
    </row>
    <row r="155" spans="1:7" ht="20" customHeight="1">
      <c r="A155" s="19" t="s">
        <v>9858</v>
      </c>
      <c r="B155" s="20" t="s">
        <v>14453</v>
      </c>
      <c r="C155" s="21" t="s">
        <v>14454</v>
      </c>
      <c r="D155" s="21" t="s">
        <v>6046</v>
      </c>
      <c r="E155" s="21" t="s">
        <v>14070</v>
      </c>
      <c r="F155" s="21" t="s">
        <v>14071</v>
      </c>
      <c r="G155" s="21" t="s">
        <v>14202</v>
      </c>
    </row>
    <row r="156" spans="1:7" ht="20" customHeight="1">
      <c r="A156" s="19" t="s">
        <v>9610</v>
      </c>
      <c r="B156" s="20" t="s">
        <v>14447</v>
      </c>
      <c r="C156" s="21" t="s">
        <v>14448</v>
      </c>
      <c r="D156" s="21" t="s">
        <v>6046</v>
      </c>
      <c r="E156" s="21" t="s">
        <v>14070</v>
      </c>
      <c r="F156" s="21" t="s">
        <v>14071</v>
      </c>
      <c r="G156" s="21" t="s">
        <v>14202</v>
      </c>
    </row>
    <row r="157" spans="1:7" ht="20" customHeight="1">
      <c r="A157" s="27">
        <v>100</v>
      </c>
      <c r="B157" s="20" t="s">
        <v>14455</v>
      </c>
      <c r="C157" s="21" t="s">
        <v>14456</v>
      </c>
      <c r="D157" s="21" t="s">
        <v>6046</v>
      </c>
      <c r="E157" s="21" t="s">
        <v>14070</v>
      </c>
      <c r="F157" s="21" t="s">
        <v>14071</v>
      </c>
      <c r="G157" s="21" t="s">
        <v>14202</v>
      </c>
    </row>
    <row r="158" spans="1:7" ht="20" customHeight="1">
      <c r="A158" s="19" t="s">
        <v>6160</v>
      </c>
      <c r="B158" s="20" t="s">
        <v>14457</v>
      </c>
      <c r="C158" s="21" t="s">
        <v>14458</v>
      </c>
      <c r="D158" s="21" t="s">
        <v>6046</v>
      </c>
      <c r="E158" s="21" t="s">
        <v>14070</v>
      </c>
      <c r="F158" s="21" t="s">
        <v>14071</v>
      </c>
      <c r="G158" s="21" t="s">
        <v>14202</v>
      </c>
    </row>
    <row r="159" spans="1:7" ht="20" customHeight="1">
      <c r="A159" s="19" t="s">
        <v>9723</v>
      </c>
      <c r="B159" s="20" t="s">
        <v>14459</v>
      </c>
      <c r="C159" s="21" t="s">
        <v>14460</v>
      </c>
      <c r="D159" s="21" t="s">
        <v>6046</v>
      </c>
      <c r="E159" s="21" t="s">
        <v>14070</v>
      </c>
      <c r="F159" s="21" t="s">
        <v>14071</v>
      </c>
      <c r="G159" s="21" t="s">
        <v>14202</v>
      </c>
    </row>
    <row r="160" spans="1:7" ht="20" customHeight="1">
      <c r="A160" s="19" t="s">
        <v>9547</v>
      </c>
      <c r="B160" s="20" t="s">
        <v>14461</v>
      </c>
      <c r="C160" s="21" t="s">
        <v>14462</v>
      </c>
      <c r="D160" s="21" t="s">
        <v>9588</v>
      </c>
      <c r="E160" s="21" t="s">
        <v>14082</v>
      </c>
      <c r="F160" s="21" t="s">
        <v>14083</v>
      </c>
      <c r="G160" s="21" t="s">
        <v>14202</v>
      </c>
    </row>
    <row r="161" spans="1:7" ht="20" customHeight="1">
      <c r="A161" s="19" t="s">
        <v>9487</v>
      </c>
      <c r="B161" s="20" t="s">
        <v>14463</v>
      </c>
      <c r="C161" s="21" t="s">
        <v>14464</v>
      </c>
      <c r="D161" s="21" t="s">
        <v>9588</v>
      </c>
      <c r="E161" s="21" t="s">
        <v>14082</v>
      </c>
      <c r="F161" s="21" t="s">
        <v>14083</v>
      </c>
      <c r="G161" s="21" t="s">
        <v>14202</v>
      </c>
    </row>
    <row r="162" spans="1:7" ht="20" customHeight="1">
      <c r="A162" s="19" t="s">
        <v>6160</v>
      </c>
      <c r="B162" s="20" t="s">
        <v>14457</v>
      </c>
      <c r="C162" s="21" t="s">
        <v>14458</v>
      </c>
      <c r="D162" s="21" t="s">
        <v>9588</v>
      </c>
      <c r="E162" s="21" t="s">
        <v>14082</v>
      </c>
      <c r="F162" s="21" t="s">
        <v>14083</v>
      </c>
      <c r="G162" s="21" t="s">
        <v>14202</v>
      </c>
    </row>
    <row r="163" spans="1:7" ht="20" customHeight="1">
      <c r="A163" s="19" t="s">
        <v>9429</v>
      </c>
      <c r="B163" s="20" t="s">
        <v>14465</v>
      </c>
      <c r="C163" s="21" t="s">
        <v>14466</v>
      </c>
      <c r="D163" s="21" t="s">
        <v>9588</v>
      </c>
      <c r="E163" s="21" t="s">
        <v>14082</v>
      </c>
      <c r="F163" s="21" t="s">
        <v>14083</v>
      </c>
      <c r="G163" s="21" t="s">
        <v>14202</v>
      </c>
    </row>
    <row r="164" spans="1:7" ht="20" customHeight="1">
      <c r="A164" s="19" t="s">
        <v>9362</v>
      </c>
      <c r="B164" s="20" t="s">
        <v>14467</v>
      </c>
      <c r="C164" s="21" t="s">
        <v>14468</v>
      </c>
      <c r="D164" s="21" t="s">
        <v>9588</v>
      </c>
      <c r="E164" s="21" t="s">
        <v>14082</v>
      </c>
      <c r="F164" s="21" t="s">
        <v>14083</v>
      </c>
      <c r="G164" s="21" t="s">
        <v>14202</v>
      </c>
    </row>
    <row r="165" spans="1:7" ht="20" customHeight="1">
      <c r="A165" s="19" t="s">
        <v>6221</v>
      </c>
      <c r="B165" s="20" t="s">
        <v>14469</v>
      </c>
      <c r="C165" s="21" t="s">
        <v>14470</v>
      </c>
      <c r="D165" s="21" t="s">
        <v>9588</v>
      </c>
      <c r="E165" s="21" t="s">
        <v>14082</v>
      </c>
      <c r="F165" s="21" t="s">
        <v>14083</v>
      </c>
      <c r="G165" s="21" t="s">
        <v>14202</v>
      </c>
    </row>
    <row r="166" spans="1:7" ht="20" customHeight="1">
      <c r="A166" s="19" t="s">
        <v>6275</v>
      </c>
      <c r="B166" s="20" t="s">
        <v>14471</v>
      </c>
      <c r="C166" s="21" t="s">
        <v>14472</v>
      </c>
      <c r="D166" s="21" t="s">
        <v>9588</v>
      </c>
      <c r="E166" s="21" t="s">
        <v>14082</v>
      </c>
      <c r="F166" s="21" t="s">
        <v>14083</v>
      </c>
      <c r="G166" s="21" t="s">
        <v>14202</v>
      </c>
    </row>
    <row r="167" spans="1:7" ht="20" customHeight="1">
      <c r="A167" s="19" t="s">
        <v>6395</v>
      </c>
      <c r="B167" s="20" t="s">
        <v>14473</v>
      </c>
      <c r="C167" s="21" t="s">
        <v>14474</v>
      </c>
      <c r="D167" s="21" t="s">
        <v>6364</v>
      </c>
      <c r="E167" s="21" t="s">
        <v>14088</v>
      </c>
      <c r="F167" s="21" t="s">
        <v>14089</v>
      </c>
      <c r="G167" s="21" t="s">
        <v>14202</v>
      </c>
    </row>
    <row r="168" spans="1:7" ht="20" customHeight="1">
      <c r="A168" s="19" t="s">
        <v>6453</v>
      </c>
      <c r="B168" s="20" t="s">
        <v>14475</v>
      </c>
      <c r="C168" s="21" t="s">
        <v>14476</v>
      </c>
      <c r="D168" s="21" t="s">
        <v>6364</v>
      </c>
      <c r="E168" s="21" t="s">
        <v>14088</v>
      </c>
      <c r="F168" s="21" t="s">
        <v>14089</v>
      </c>
      <c r="G168" s="21" t="s">
        <v>14202</v>
      </c>
    </row>
    <row r="169" spans="1:7" ht="20" customHeight="1">
      <c r="A169" s="19" t="s">
        <v>6335</v>
      </c>
      <c r="B169" s="20" t="s">
        <v>14477</v>
      </c>
      <c r="C169" s="21" t="s">
        <v>14478</v>
      </c>
      <c r="D169" s="21" t="s">
        <v>6364</v>
      </c>
      <c r="E169" s="21" t="s">
        <v>14088</v>
      </c>
      <c r="F169" s="21" t="s">
        <v>14089</v>
      </c>
      <c r="G169" s="21" t="s">
        <v>14202</v>
      </c>
    </row>
    <row r="170" spans="1:7" ht="20" customHeight="1">
      <c r="A170" s="19" t="s">
        <v>9362</v>
      </c>
      <c r="B170" s="20" t="s">
        <v>14467</v>
      </c>
      <c r="C170" s="21" t="s">
        <v>14468</v>
      </c>
      <c r="D170" s="21" t="s">
        <v>6364</v>
      </c>
      <c r="E170" s="21" t="s">
        <v>14088</v>
      </c>
      <c r="F170" s="21" t="s">
        <v>14089</v>
      </c>
      <c r="G170" s="21" t="s">
        <v>14202</v>
      </c>
    </row>
    <row r="171" spans="1:7" ht="20" customHeight="1">
      <c r="A171" s="19" t="s">
        <v>9296</v>
      </c>
      <c r="B171" s="20" t="s">
        <v>14479</v>
      </c>
      <c r="C171" s="21" t="s">
        <v>14480</v>
      </c>
      <c r="D171" s="21" t="s">
        <v>6364</v>
      </c>
      <c r="E171" s="21" t="s">
        <v>14088</v>
      </c>
      <c r="F171" s="21" t="s">
        <v>14089</v>
      </c>
      <c r="G171" s="21" t="s">
        <v>14202</v>
      </c>
    </row>
    <row r="172" spans="1:7" ht="20" customHeight="1">
      <c r="A172" s="19" t="s">
        <v>8969</v>
      </c>
      <c r="B172" s="20" t="s">
        <v>14481</v>
      </c>
      <c r="C172" s="21" t="s">
        <v>14482</v>
      </c>
      <c r="D172" s="21" t="s">
        <v>6364</v>
      </c>
      <c r="E172" s="21" t="s">
        <v>14088</v>
      </c>
      <c r="F172" s="21" t="s">
        <v>14089</v>
      </c>
      <c r="G172" s="21" t="s">
        <v>14202</v>
      </c>
    </row>
    <row r="173" spans="1:7" ht="20" customHeight="1">
      <c r="A173" s="19" t="s">
        <v>6490</v>
      </c>
      <c r="B173" s="20" t="s">
        <v>14483</v>
      </c>
      <c r="C173" s="21" t="s">
        <v>14484</v>
      </c>
      <c r="D173" s="21" t="s">
        <v>6364</v>
      </c>
      <c r="E173" s="21" t="s">
        <v>14088</v>
      </c>
      <c r="F173" s="21" t="s">
        <v>14089</v>
      </c>
      <c r="G173" s="21" t="s">
        <v>14202</v>
      </c>
    </row>
    <row r="174" spans="1:7" ht="20" customHeight="1">
      <c r="A174" s="19" t="s">
        <v>9232</v>
      </c>
      <c r="B174" s="20" t="s">
        <v>14485</v>
      </c>
      <c r="C174" s="21" t="s">
        <v>14486</v>
      </c>
      <c r="D174" s="21" t="s">
        <v>6563</v>
      </c>
      <c r="E174" s="21" t="s">
        <v>14102</v>
      </c>
      <c r="F174" s="21" t="s">
        <v>14103</v>
      </c>
      <c r="G174" s="21" t="s">
        <v>14202</v>
      </c>
    </row>
    <row r="175" spans="1:7" ht="20" customHeight="1">
      <c r="A175" s="19" t="s">
        <v>6553</v>
      </c>
      <c r="B175" s="20" t="s">
        <v>14487</v>
      </c>
      <c r="C175" s="21" t="s">
        <v>14488</v>
      </c>
      <c r="D175" s="21" t="s">
        <v>6563</v>
      </c>
      <c r="E175" s="21" t="s">
        <v>14102</v>
      </c>
      <c r="F175" s="21" t="s">
        <v>14103</v>
      </c>
      <c r="G175" s="21" t="s">
        <v>14202</v>
      </c>
    </row>
    <row r="176" spans="1:7" ht="20" customHeight="1">
      <c r="A176" s="19" t="s">
        <v>9162</v>
      </c>
      <c r="B176" s="20" t="s">
        <v>14489</v>
      </c>
      <c r="C176" s="21" t="s">
        <v>14490</v>
      </c>
      <c r="D176" s="21" t="s">
        <v>6563</v>
      </c>
      <c r="E176" s="21" t="s">
        <v>14102</v>
      </c>
      <c r="F176" s="21" t="s">
        <v>14103</v>
      </c>
      <c r="G176" s="21" t="s">
        <v>14202</v>
      </c>
    </row>
    <row r="177" spans="1:7" ht="20" customHeight="1">
      <c r="A177" s="19" t="s">
        <v>8969</v>
      </c>
      <c r="B177" s="20" t="s">
        <v>14481</v>
      </c>
      <c r="C177" s="21" t="s">
        <v>14482</v>
      </c>
      <c r="D177" s="21" t="s">
        <v>6563</v>
      </c>
      <c r="E177" s="21" t="s">
        <v>14102</v>
      </c>
      <c r="F177" s="21" t="s">
        <v>14103</v>
      </c>
      <c r="G177" s="21" t="s">
        <v>14202</v>
      </c>
    </row>
    <row r="178" spans="1:7" ht="20" customHeight="1">
      <c r="A178" s="19" t="s">
        <v>9029</v>
      </c>
      <c r="B178" s="20" t="s">
        <v>14491</v>
      </c>
      <c r="C178" s="21" t="s">
        <v>14492</v>
      </c>
      <c r="D178" s="21" t="s">
        <v>6563</v>
      </c>
      <c r="E178" s="21" t="s">
        <v>14102</v>
      </c>
      <c r="F178" s="21" t="s">
        <v>14103</v>
      </c>
      <c r="G178" s="21" t="s">
        <v>14202</v>
      </c>
    </row>
    <row r="179" spans="1:7" ht="20" customHeight="1">
      <c r="A179" s="19" t="s">
        <v>9086</v>
      </c>
      <c r="B179" s="20" t="s">
        <v>14493</v>
      </c>
      <c r="C179" s="21" t="s">
        <v>14494</v>
      </c>
      <c r="D179" s="21" t="s">
        <v>6563</v>
      </c>
      <c r="E179" s="21" t="s">
        <v>14102</v>
      </c>
      <c r="F179" s="21" t="s">
        <v>14103</v>
      </c>
      <c r="G179" s="21" t="s">
        <v>14202</v>
      </c>
    </row>
    <row r="180" spans="1:7" ht="20" customHeight="1">
      <c r="A180" s="19" t="s">
        <v>6621</v>
      </c>
      <c r="B180" s="20" t="s">
        <v>14495</v>
      </c>
      <c r="C180" s="21" t="s">
        <v>14496</v>
      </c>
      <c r="D180" s="21" t="s">
        <v>6563</v>
      </c>
      <c r="E180" s="21" t="s">
        <v>14102</v>
      </c>
      <c r="F180" s="21" t="s">
        <v>14103</v>
      </c>
      <c r="G180" s="21" t="s">
        <v>14202</v>
      </c>
    </row>
    <row r="181" spans="1:7" ht="20" customHeight="1">
      <c r="A181" s="19" t="s">
        <v>6621</v>
      </c>
      <c r="B181" s="20" t="s">
        <v>14495</v>
      </c>
      <c r="C181" s="21" t="s">
        <v>14496</v>
      </c>
      <c r="D181" s="21" t="s">
        <v>9009</v>
      </c>
      <c r="E181" s="21" t="s">
        <v>14110</v>
      </c>
      <c r="F181" s="21" t="s">
        <v>14111</v>
      </c>
      <c r="G181" s="21" t="s">
        <v>14202</v>
      </c>
    </row>
    <row r="182" spans="1:7" ht="20" customHeight="1">
      <c r="A182" s="19" t="s">
        <v>8858</v>
      </c>
      <c r="B182" s="20" t="s">
        <v>14497</v>
      </c>
      <c r="C182" s="21" t="s">
        <v>14498</v>
      </c>
      <c r="D182" s="21" t="s">
        <v>9009</v>
      </c>
      <c r="E182" s="21" t="s">
        <v>14110</v>
      </c>
      <c r="F182" s="21" t="s">
        <v>14111</v>
      </c>
      <c r="G182" s="21" t="s">
        <v>14202</v>
      </c>
    </row>
    <row r="183" spans="1:7" ht="20" customHeight="1">
      <c r="A183" s="19" t="s">
        <v>8916</v>
      </c>
      <c r="B183" s="20" t="s">
        <v>14499</v>
      </c>
      <c r="C183" s="21" t="s">
        <v>14500</v>
      </c>
      <c r="D183" s="21" t="s">
        <v>9009</v>
      </c>
      <c r="E183" s="21" t="s">
        <v>14110</v>
      </c>
      <c r="F183" s="21" t="s">
        <v>14111</v>
      </c>
      <c r="G183" s="21" t="s">
        <v>14202</v>
      </c>
    </row>
    <row r="184" spans="1:7" ht="20" customHeight="1">
      <c r="A184" s="19" t="s">
        <v>6767</v>
      </c>
      <c r="B184" s="20" t="s">
        <v>14501</v>
      </c>
      <c r="C184" s="21" t="s">
        <v>14502</v>
      </c>
      <c r="D184" s="21" t="s">
        <v>9009</v>
      </c>
      <c r="E184" s="21" t="s">
        <v>14110</v>
      </c>
      <c r="F184" s="21" t="s">
        <v>14111</v>
      </c>
      <c r="G184" s="21" t="s">
        <v>14202</v>
      </c>
    </row>
    <row r="185" spans="1:7" ht="20" customHeight="1">
      <c r="A185" s="19" t="s">
        <v>6767</v>
      </c>
      <c r="B185" s="20" t="s">
        <v>14501</v>
      </c>
      <c r="C185" s="21" t="s">
        <v>14502</v>
      </c>
      <c r="D185" s="21" t="s">
        <v>8895</v>
      </c>
      <c r="E185" s="21" t="s">
        <v>14116</v>
      </c>
      <c r="F185" s="21" t="s">
        <v>14117</v>
      </c>
      <c r="G185" s="21" t="s">
        <v>14202</v>
      </c>
    </row>
    <row r="186" spans="1:7" ht="20" customHeight="1">
      <c r="A186" s="19" t="s">
        <v>6707</v>
      </c>
      <c r="B186" s="20" t="s">
        <v>14503</v>
      </c>
      <c r="C186" s="21" t="s">
        <v>14504</v>
      </c>
      <c r="D186" s="21" t="s">
        <v>8895</v>
      </c>
      <c r="E186" s="21" t="s">
        <v>14116</v>
      </c>
      <c r="F186" s="21" t="s">
        <v>14117</v>
      </c>
      <c r="G186" s="21" t="s">
        <v>14202</v>
      </c>
    </row>
    <row r="187" spans="1:7" ht="20" customHeight="1">
      <c r="A187" s="19" t="s">
        <v>8772</v>
      </c>
      <c r="B187" s="20" t="s">
        <v>14505</v>
      </c>
      <c r="C187" s="21" t="s">
        <v>14506</v>
      </c>
      <c r="D187" s="21" t="s">
        <v>8895</v>
      </c>
      <c r="E187" s="21" t="s">
        <v>14116</v>
      </c>
      <c r="F187" s="21" t="s">
        <v>14117</v>
      </c>
      <c r="G187" s="21" t="s">
        <v>14202</v>
      </c>
    </row>
    <row r="188" spans="1:7" ht="20" customHeight="1">
      <c r="A188" s="19" t="s">
        <v>6820</v>
      </c>
      <c r="B188" s="20" t="s">
        <v>14507</v>
      </c>
      <c r="C188" s="21" t="s">
        <v>14508</v>
      </c>
      <c r="D188" s="21" t="s">
        <v>8895</v>
      </c>
      <c r="E188" s="21" t="s">
        <v>14116</v>
      </c>
      <c r="F188" s="21" t="s">
        <v>14117</v>
      </c>
      <c r="G188" s="21" t="s">
        <v>14202</v>
      </c>
    </row>
    <row r="189" spans="1:7" ht="20" customHeight="1">
      <c r="A189" s="19" t="s">
        <v>8709</v>
      </c>
      <c r="B189" s="20" t="s">
        <v>14509</v>
      </c>
      <c r="C189" s="21" t="s">
        <v>14510</v>
      </c>
      <c r="D189" s="21" t="s">
        <v>6676</v>
      </c>
      <c r="E189" s="21" t="s">
        <v>14124</v>
      </c>
      <c r="F189" s="21" t="s">
        <v>14125</v>
      </c>
      <c r="G189" s="21" t="s">
        <v>14202</v>
      </c>
    </row>
    <row r="190" spans="1:7" ht="20" customHeight="1">
      <c r="A190" s="19" t="s">
        <v>8772</v>
      </c>
      <c r="B190" s="20" t="s">
        <v>14505</v>
      </c>
      <c r="C190" s="21" t="s">
        <v>14506</v>
      </c>
      <c r="D190" s="21" t="s">
        <v>6676</v>
      </c>
      <c r="E190" s="21" t="s">
        <v>14124</v>
      </c>
      <c r="F190" s="21" t="s">
        <v>14125</v>
      </c>
      <c r="G190" s="21" t="s">
        <v>14202</v>
      </c>
    </row>
    <row r="191" spans="1:7" ht="20" customHeight="1">
      <c r="A191" s="19" t="s">
        <v>8656</v>
      </c>
      <c r="B191" s="20" t="s">
        <v>14511</v>
      </c>
      <c r="C191" s="21" t="s">
        <v>14512</v>
      </c>
      <c r="D191" s="21" t="s">
        <v>6676</v>
      </c>
      <c r="E191" s="21" t="s">
        <v>14124</v>
      </c>
      <c r="F191" s="21" t="s">
        <v>14125</v>
      </c>
      <c r="G191" s="21" t="s">
        <v>14202</v>
      </c>
    </row>
    <row r="192" spans="1:7" ht="20" customHeight="1">
      <c r="A192" s="19" t="s">
        <v>6887</v>
      </c>
      <c r="B192" s="20" t="s">
        <v>14513</v>
      </c>
      <c r="C192" s="21" t="s">
        <v>14514</v>
      </c>
      <c r="D192" s="21" t="s">
        <v>6676</v>
      </c>
      <c r="E192" s="21" t="s">
        <v>14124</v>
      </c>
      <c r="F192" s="21" t="s">
        <v>14125</v>
      </c>
      <c r="G192" s="21" t="s">
        <v>14202</v>
      </c>
    </row>
    <row r="193" spans="1:7" ht="20" customHeight="1">
      <c r="A193" s="19" t="s">
        <v>8535</v>
      </c>
      <c r="B193" s="20" t="s">
        <v>14515</v>
      </c>
      <c r="C193" s="21" t="s">
        <v>14516</v>
      </c>
      <c r="D193" s="21" t="s">
        <v>8643</v>
      </c>
      <c r="E193" s="21" t="s">
        <v>14130</v>
      </c>
      <c r="F193" s="21" t="s">
        <v>14131</v>
      </c>
      <c r="G193" s="21" t="s">
        <v>14202</v>
      </c>
    </row>
    <row r="194" spans="1:7" ht="20" customHeight="1">
      <c r="A194" s="19" t="s">
        <v>8598</v>
      </c>
      <c r="B194" s="20" t="s">
        <v>14517</v>
      </c>
      <c r="C194" s="21" t="s">
        <v>14518</v>
      </c>
      <c r="D194" s="21" t="s">
        <v>8643</v>
      </c>
      <c r="E194" s="21" t="s">
        <v>14130</v>
      </c>
      <c r="F194" s="21" t="s">
        <v>14131</v>
      </c>
      <c r="G194" s="21" t="s">
        <v>14202</v>
      </c>
    </row>
    <row r="195" spans="1:7" ht="20" customHeight="1">
      <c r="A195" s="19" t="s">
        <v>8484</v>
      </c>
      <c r="B195" s="20" t="s">
        <v>14519</v>
      </c>
      <c r="C195" s="21" t="s">
        <v>14520</v>
      </c>
      <c r="D195" s="21" t="s">
        <v>8643</v>
      </c>
      <c r="E195" s="21" t="s">
        <v>14130</v>
      </c>
      <c r="F195" s="21" t="s">
        <v>14131</v>
      </c>
      <c r="G195" s="21" t="s">
        <v>14202</v>
      </c>
    </row>
    <row r="196" spans="1:7" ht="20" customHeight="1">
      <c r="A196" s="19" t="s">
        <v>6887</v>
      </c>
      <c r="B196" s="20" t="s">
        <v>14513</v>
      </c>
      <c r="C196" s="21" t="s">
        <v>14514</v>
      </c>
      <c r="D196" s="21" t="s">
        <v>8643</v>
      </c>
      <c r="E196" s="21" t="s">
        <v>14130</v>
      </c>
      <c r="F196" s="21" t="s">
        <v>14131</v>
      </c>
      <c r="G196" s="21" t="s">
        <v>14202</v>
      </c>
    </row>
    <row r="197" spans="1:7" ht="20" customHeight="1">
      <c r="A197" s="19" t="s">
        <v>6943</v>
      </c>
      <c r="B197" s="20" t="s">
        <v>14521</v>
      </c>
      <c r="C197" s="21" t="s">
        <v>14522</v>
      </c>
      <c r="D197" s="21" t="s">
        <v>8643</v>
      </c>
      <c r="E197" s="21" t="s">
        <v>14130</v>
      </c>
      <c r="F197" s="21" t="s">
        <v>14131</v>
      </c>
      <c r="G197" s="21" t="s">
        <v>14202</v>
      </c>
    </row>
    <row r="198" spans="1:7" ht="20" customHeight="1">
      <c r="A198" s="19" t="s">
        <v>7001</v>
      </c>
      <c r="B198" s="20" t="s">
        <v>14523</v>
      </c>
      <c r="C198" s="21" t="s">
        <v>14524</v>
      </c>
      <c r="D198" s="21" t="s">
        <v>8643</v>
      </c>
      <c r="E198" s="21" t="s">
        <v>14130</v>
      </c>
      <c r="F198" s="21" t="s">
        <v>14131</v>
      </c>
      <c r="G198" s="21" t="s">
        <v>14202</v>
      </c>
    </row>
    <row r="199" spans="1:7" ht="20" customHeight="1">
      <c r="A199" s="19" t="s">
        <v>8444</v>
      </c>
      <c r="B199" s="20" t="s">
        <v>14525</v>
      </c>
      <c r="C199" s="21" t="s">
        <v>14526</v>
      </c>
      <c r="D199" s="21" t="s">
        <v>8643</v>
      </c>
      <c r="E199" s="21" t="s">
        <v>14130</v>
      </c>
      <c r="F199" s="21" t="s">
        <v>14131</v>
      </c>
      <c r="G199" s="21" t="s">
        <v>14202</v>
      </c>
    </row>
    <row r="200" spans="1:7" ht="20" customHeight="1">
      <c r="A200" s="19" t="s">
        <v>7175</v>
      </c>
      <c r="B200" s="20" t="s">
        <v>14527</v>
      </c>
      <c r="C200" s="21" t="s">
        <v>14528</v>
      </c>
      <c r="D200" s="21" t="s">
        <v>7180</v>
      </c>
      <c r="E200" s="21" t="s">
        <v>14144</v>
      </c>
      <c r="F200" s="21" t="s">
        <v>14145</v>
      </c>
      <c r="G200" s="21" t="s">
        <v>14202</v>
      </c>
    </row>
    <row r="201" spans="1:7" ht="20" customHeight="1">
      <c r="A201" s="19" t="s">
        <v>8444</v>
      </c>
      <c r="B201" s="20" t="s">
        <v>14525</v>
      </c>
      <c r="C201" s="21" t="s">
        <v>14526</v>
      </c>
      <c r="D201" s="21" t="s">
        <v>7180</v>
      </c>
      <c r="E201" s="21" t="s">
        <v>14144</v>
      </c>
      <c r="F201" s="21" t="s">
        <v>14145</v>
      </c>
      <c r="G201" s="21" t="s">
        <v>14202</v>
      </c>
    </row>
    <row r="202" spans="1:7" ht="20" customHeight="1">
      <c r="A202" s="19" t="s">
        <v>7057</v>
      </c>
      <c r="B202" s="20" t="s">
        <v>14529</v>
      </c>
      <c r="C202" s="21" t="s">
        <v>14530</v>
      </c>
      <c r="D202" s="21" t="s">
        <v>7180</v>
      </c>
      <c r="E202" s="21" t="s">
        <v>14144</v>
      </c>
      <c r="F202" s="21" t="s">
        <v>14145</v>
      </c>
      <c r="G202" s="21" t="s">
        <v>14202</v>
      </c>
    </row>
    <row r="203" spans="1:7" ht="20" customHeight="1">
      <c r="A203" s="19" t="s">
        <v>7107</v>
      </c>
      <c r="B203" s="20" t="s">
        <v>14531</v>
      </c>
      <c r="C203" s="21" t="s">
        <v>14532</v>
      </c>
      <c r="D203" s="21" t="s">
        <v>7180</v>
      </c>
      <c r="E203" s="21" t="s">
        <v>14144</v>
      </c>
      <c r="F203" s="21" t="s">
        <v>14145</v>
      </c>
      <c r="G203" s="21" t="s">
        <v>14202</v>
      </c>
    </row>
    <row r="204" spans="1:7" ht="20" customHeight="1">
      <c r="A204" s="19" t="s">
        <v>7227</v>
      </c>
      <c r="B204" s="20" t="s">
        <v>14533</v>
      </c>
      <c r="C204" s="21" t="s">
        <v>14534</v>
      </c>
      <c r="D204" s="21" t="s">
        <v>7180</v>
      </c>
      <c r="E204" s="21" t="s">
        <v>14144</v>
      </c>
      <c r="F204" s="21" t="s">
        <v>14145</v>
      </c>
      <c r="G204" s="21" t="s">
        <v>14202</v>
      </c>
    </row>
    <row r="205" spans="1:7" ht="20" customHeight="1">
      <c r="A205" s="19" t="s">
        <v>7462</v>
      </c>
      <c r="B205" s="20" t="s">
        <v>14535</v>
      </c>
      <c r="C205" s="21" t="s">
        <v>14536</v>
      </c>
      <c r="D205" s="21" t="s">
        <v>7180</v>
      </c>
      <c r="E205" s="21" t="s">
        <v>14144</v>
      </c>
      <c r="F205" s="21" t="s">
        <v>14145</v>
      </c>
      <c r="G205" s="21" t="s">
        <v>14202</v>
      </c>
    </row>
    <row r="206" spans="1:7" ht="20" customHeight="1">
      <c r="A206" s="19" t="s">
        <v>7283</v>
      </c>
      <c r="B206" s="20" t="s">
        <v>14537</v>
      </c>
      <c r="C206" s="21" t="s">
        <v>14538</v>
      </c>
      <c r="D206" s="21" t="s">
        <v>7180</v>
      </c>
      <c r="E206" s="21" t="s">
        <v>14144</v>
      </c>
      <c r="F206" s="21" t="s">
        <v>14145</v>
      </c>
      <c r="G206" s="21" t="s">
        <v>14202</v>
      </c>
    </row>
    <row r="207" spans="1:7" ht="20" customHeight="1">
      <c r="A207" s="19" t="s">
        <v>7397</v>
      </c>
      <c r="B207" s="20" t="s">
        <v>14539</v>
      </c>
      <c r="C207" s="21" t="s">
        <v>14540</v>
      </c>
      <c r="D207" s="21" t="s">
        <v>8464</v>
      </c>
      <c r="E207" s="21" t="s">
        <v>14158</v>
      </c>
      <c r="F207" s="21" t="s">
        <v>14159</v>
      </c>
      <c r="G207" s="21" t="s">
        <v>14202</v>
      </c>
    </row>
    <row r="208" spans="1:7" ht="20" customHeight="1">
      <c r="A208" s="19" t="s">
        <v>7349</v>
      </c>
      <c r="B208" s="20" t="s">
        <v>14541</v>
      </c>
      <c r="C208" s="21" t="s">
        <v>14542</v>
      </c>
      <c r="D208" s="21" t="s">
        <v>8464</v>
      </c>
      <c r="E208" s="21" t="s">
        <v>14158</v>
      </c>
      <c r="F208" s="21" t="s">
        <v>14159</v>
      </c>
      <c r="G208" s="21" t="s">
        <v>14202</v>
      </c>
    </row>
    <row r="209" spans="1:7" ht="20" customHeight="1">
      <c r="A209" s="19" t="s">
        <v>8375</v>
      </c>
      <c r="B209" s="20" t="s">
        <v>14543</v>
      </c>
      <c r="C209" s="21" t="s">
        <v>14544</v>
      </c>
      <c r="D209" s="21" t="s">
        <v>8464</v>
      </c>
      <c r="E209" s="21" t="s">
        <v>14158</v>
      </c>
      <c r="F209" s="21" t="s">
        <v>14159</v>
      </c>
      <c r="G209" s="21" t="s">
        <v>14202</v>
      </c>
    </row>
    <row r="210" spans="1:7" ht="20" customHeight="1">
      <c r="A210" s="19" t="s">
        <v>7462</v>
      </c>
      <c r="B210" s="20" t="s">
        <v>14535</v>
      </c>
      <c r="C210" s="21" t="s">
        <v>14536</v>
      </c>
      <c r="D210" s="21" t="s">
        <v>8464</v>
      </c>
      <c r="E210" s="21" t="s">
        <v>14158</v>
      </c>
      <c r="F210" s="21" t="s">
        <v>14159</v>
      </c>
      <c r="G210" s="21" t="s">
        <v>14202</v>
      </c>
    </row>
    <row r="211" spans="1:7" ht="20" customHeight="1">
      <c r="A211" s="19" t="s">
        <v>7633</v>
      </c>
      <c r="B211" s="20" t="s">
        <v>14545</v>
      </c>
      <c r="C211" s="21" t="s">
        <v>14546</v>
      </c>
      <c r="D211" s="21" t="s">
        <v>7792</v>
      </c>
      <c r="E211" s="21" t="s">
        <v>14166</v>
      </c>
      <c r="F211" s="21" t="s">
        <v>14167</v>
      </c>
      <c r="G211" s="21" t="s">
        <v>14202</v>
      </c>
    </row>
    <row r="212" spans="1:7" ht="20" customHeight="1">
      <c r="A212" s="19" t="s">
        <v>7576</v>
      </c>
      <c r="B212" s="20" t="s">
        <v>14547</v>
      </c>
      <c r="C212" s="21" t="s">
        <v>14548</v>
      </c>
      <c r="D212" s="21" t="s">
        <v>7792</v>
      </c>
      <c r="E212" s="21" t="s">
        <v>14166</v>
      </c>
      <c r="F212" s="21" t="s">
        <v>14167</v>
      </c>
      <c r="G212" s="21" t="s">
        <v>14202</v>
      </c>
    </row>
    <row r="213" spans="1:7" ht="20" customHeight="1">
      <c r="A213" s="19" t="s">
        <v>8375</v>
      </c>
      <c r="B213" s="20" t="s">
        <v>14543</v>
      </c>
      <c r="C213" s="21" t="s">
        <v>14544</v>
      </c>
      <c r="D213" s="21" t="s">
        <v>7792</v>
      </c>
      <c r="E213" s="21" t="s">
        <v>14166</v>
      </c>
      <c r="F213" s="21" t="s">
        <v>14167</v>
      </c>
      <c r="G213" s="21" t="s">
        <v>14202</v>
      </c>
    </row>
    <row r="214" spans="1:7" ht="20" customHeight="1">
      <c r="A214" s="19" t="s">
        <v>7519</v>
      </c>
      <c r="B214" s="20" t="s">
        <v>14549</v>
      </c>
      <c r="C214" s="21" t="s">
        <v>14550</v>
      </c>
      <c r="D214" s="21" t="s">
        <v>7792</v>
      </c>
      <c r="E214" s="21" t="s">
        <v>14166</v>
      </c>
      <c r="F214" s="21" t="s">
        <v>14167</v>
      </c>
      <c r="G214" s="21" t="s">
        <v>14202</v>
      </c>
    </row>
    <row r="215" spans="1:7" ht="20" customHeight="1">
      <c r="A215" s="19" t="s">
        <v>7811</v>
      </c>
      <c r="B215" s="20" t="s">
        <v>14551</v>
      </c>
      <c r="C215" s="21" t="s">
        <v>14552</v>
      </c>
      <c r="D215" s="21" t="s">
        <v>7792</v>
      </c>
      <c r="E215" s="21" t="s">
        <v>14166</v>
      </c>
      <c r="F215" s="21" t="s">
        <v>14167</v>
      </c>
      <c r="G215" s="21" t="s">
        <v>14202</v>
      </c>
    </row>
    <row r="216" spans="1:7" ht="20" customHeight="1">
      <c r="A216" s="19" t="s">
        <v>7745</v>
      </c>
      <c r="B216" s="20" t="s">
        <v>14553</v>
      </c>
      <c r="C216" s="21" t="s">
        <v>14554</v>
      </c>
      <c r="D216" s="21" t="s">
        <v>7792</v>
      </c>
      <c r="E216" s="21" t="s">
        <v>14166</v>
      </c>
      <c r="F216" s="21" t="s">
        <v>14167</v>
      </c>
      <c r="G216" s="21" t="s">
        <v>14202</v>
      </c>
    </row>
    <row r="217" spans="1:7" ht="20" customHeight="1">
      <c r="A217" s="19" t="s">
        <v>7688</v>
      </c>
      <c r="B217" s="20" t="s">
        <v>14555</v>
      </c>
      <c r="C217" s="21" t="s">
        <v>14556</v>
      </c>
      <c r="D217" s="21" t="s">
        <v>7792</v>
      </c>
      <c r="E217" s="21" t="s">
        <v>14166</v>
      </c>
      <c r="F217" s="21" t="s">
        <v>14167</v>
      </c>
      <c r="G217" s="21" t="s">
        <v>14202</v>
      </c>
    </row>
    <row r="218" spans="1:7" ht="20" customHeight="1">
      <c r="A218" s="19" t="s">
        <v>7925</v>
      </c>
      <c r="B218" s="20" t="s">
        <v>14557</v>
      </c>
      <c r="C218" s="21" t="s">
        <v>14558</v>
      </c>
      <c r="D218" s="21" t="s">
        <v>7792</v>
      </c>
      <c r="E218" s="21" t="s">
        <v>14166</v>
      </c>
      <c r="F218" s="21" t="s">
        <v>14167</v>
      </c>
      <c r="G218" s="21" t="s">
        <v>14202</v>
      </c>
    </row>
    <row r="219" spans="1:7" ht="20" customHeight="1">
      <c r="A219" s="19" t="s">
        <v>7859</v>
      </c>
      <c r="B219" s="20" t="s">
        <v>14559</v>
      </c>
      <c r="C219" s="21" t="s">
        <v>14560</v>
      </c>
      <c r="D219" s="21" t="s">
        <v>7792</v>
      </c>
      <c r="E219" s="21" t="s">
        <v>14166</v>
      </c>
      <c r="F219" s="21" t="s">
        <v>14167</v>
      </c>
      <c r="G219" s="21" t="s">
        <v>14202</v>
      </c>
    </row>
    <row r="220" spans="1:7" ht="20" customHeight="1">
      <c r="A220" s="19" t="s">
        <v>8208</v>
      </c>
      <c r="B220" s="20" t="s">
        <v>14561</v>
      </c>
      <c r="C220" s="21" t="s">
        <v>14562</v>
      </c>
      <c r="D220" s="21" t="s">
        <v>7792</v>
      </c>
      <c r="E220" s="21" t="s">
        <v>14166</v>
      </c>
      <c r="F220" s="21" t="s">
        <v>14167</v>
      </c>
      <c r="G220" s="21" t="s">
        <v>14202</v>
      </c>
    </row>
    <row r="221" spans="1:7" ht="20" customHeight="1">
      <c r="A221" s="19" t="s">
        <v>8319</v>
      </c>
      <c r="B221" s="20" t="s">
        <v>14563</v>
      </c>
      <c r="C221" s="21" t="s">
        <v>14564</v>
      </c>
      <c r="D221" s="21" t="s">
        <v>8065</v>
      </c>
      <c r="E221" s="21" t="s">
        <v>14184</v>
      </c>
      <c r="F221" s="21" t="s">
        <v>14185</v>
      </c>
      <c r="G221" s="21" t="s">
        <v>14202</v>
      </c>
    </row>
    <row r="222" spans="1:7" ht="20" customHeight="1">
      <c r="A222" s="19" t="s">
        <v>7982</v>
      </c>
      <c r="B222" s="20" t="s">
        <v>14565</v>
      </c>
      <c r="C222" s="21" t="s">
        <v>14566</v>
      </c>
      <c r="D222" s="21" t="s">
        <v>8065</v>
      </c>
      <c r="E222" s="21" t="s">
        <v>14184</v>
      </c>
      <c r="F222" s="21" t="s">
        <v>14185</v>
      </c>
      <c r="G222" s="21" t="s">
        <v>14202</v>
      </c>
    </row>
    <row r="223" spans="1:7" ht="20" customHeight="1">
      <c r="A223" s="19" t="s">
        <v>8043</v>
      </c>
      <c r="B223" s="20" t="s">
        <v>14567</v>
      </c>
      <c r="C223" s="21" t="s">
        <v>14568</v>
      </c>
      <c r="D223" s="21" t="s">
        <v>8065</v>
      </c>
      <c r="E223" s="21" t="s">
        <v>14184</v>
      </c>
      <c r="F223" s="21" t="s">
        <v>14185</v>
      </c>
      <c r="G223" s="21" t="s">
        <v>14202</v>
      </c>
    </row>
    <row r="224" spans="1:7" ht="20" customHeight="1">
      <c r="A224" s="19" t="s">
        <v>8208</v>
      </c>
      <c r="B224" s="20" t="s">
        <v>14561</v>
      </c>
      <c r="C224" s="21" t="s">
        <v>14562</v>
      </c>
      <c r="D224" s="21" t="s">
        <v>8065</v>
      </c>
      <c r="E224" s="21" t="s">
        <v>14184</v>
      </c>
      <c r="F224" s="21" t="s">
        <v>14185</v>
      </c>
      <c r="G224" s="21" t="s">
        <v>14202</v>
      </c>
    </row>
    <row r="225" spans="1:7" ht="20" customHeight="1">
      <c r="A225" s="19" t="s">
        <v>8097</v>
      </c>
      <c r="B225" s="20" t="s">
        <v>14569</v>
      </c>
      <c r="C225" s="21" t="s">
        <v>14570</v>
      </c>
      <c r="D225" s="21" t="s">
        <v>8065</v>
      </c>
      <c r="E225" s="21" t="s">
        <v>14184</v>
      </c>
      <c r="F225" s="21" t="s">
        <v>14185</v>
      </c>
      <c r="G225" s="21" t="s">
        <v>14202</v>
      </c>
    </row>
    <row r="226" spans="1:7" ht="20" customHeight="1">
      <c r="A226" s="19" t="s">
        <v>8151</v>
      </c>
      <c r="B226" s="20" t="s">
        <v>14571</v>
      </c>
      <c r="C226" s="21" t="s">
        <v>14572</v>
      </c>
      <c r="D226" s="21" t="s">
        <v>8065</v>
      </c>
      <c r="E226" s="21" t="s">
        <v>14184</v>
      </c>
      <c r="F226" s="21" t="s">
        <v>14185</v>
      </c>
      <c r="G226" s="21" t="s">
        <v>14202</v>
      </c>
    </row>
    <row r="227" spans="1:7" ht="20" customHeight="1">
      <c r="A227" s="19" t="s">
        <v>8261</v>
      </c>
      <c r="B227" s="20" t="s">
        <v>14573</v>
      </c>
      <c r="C227" s="21" t="s">
        <v>14574</v>
      </c>
      <c r="D227" s="21" t="s">
        <v>8065</v>
      </c>
      <c r="E227" s="21" t="s">
        <v>14184</v>
      </c>
      <c r="F227" s="21" t="s">
        <v>14185</v>
      </c>
      <c r="G227" s="21" t="s">
        <v>14202</v>
      </c>
    </row>
  </sheetData>
  <mergeCells count="1">
    <mergeCell ref="A1:G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9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800-000000000000}">
  <sheetPr>
    <pageSetUpPr fitToPage="1"/>
  </sheetPr>
  <dimension ref="A1:E65"/>
  <sheetViews>
    <sheetView showGridLines="0" workbookViewId="0">
      <pane xSplit="1" ySplit="2" topLeftCell="B39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3" width="16.33203125" style="11" customWidth="1"/>
    <col min="4" max="4" width="21.1640625" style="11" customWidth="1"/>
    <col min="5" max="6" width="16.33203125" style="11" customWidth="1"/>
    <col min="7" max="16384" width="16.33203125" style="11"/>
  </cols>
  <sheetData>
    <row r="1" spans="1:5" ht="27.75" customHeight="1">
      <c r="A1" s="41" t="s">
        <v>14576</v>
      </c>
      <c r="B1" s="41"/>
      <c r="C1" s="41"/>
      <c r="D1" s="41"/>
      <c r="E1" s="41"/>
    </row>
    <row r="2" spans="1:5" ht="20.25" customHeight="1">
      <c r="A2" s="12" t="s">
        <v>13788</v>
      </c>
      <c r="B2" s="12" t="s">
        <v>13789</v>
      </c>
      <c r="C2" s="12" t="s">
        <v>13790</v>
      </c>
      <c r="D2" s="12" t="s">
        <v>291</v>
      </c>
      <c r="E2" s="13"/>
    </row>
    <row r="3" spans="1:5" ht="20.25" customHeight="1">
      <c r="A3" s="26">
        <v>1</v>
      </c>
      <c r="B3" s="25">
        <v>1</v>
      </c>
      <c r="C3" s="17">
        <v>1</v>
      </c>
      <c r="D3" s="16" t="s">
        <v>15</v>
      </c>
      <c r="E3" s="18"/>
    </row>
    <row r="4" spans="1:5" ht="20" customHeight="1">
      <c r="A4" s="27">
        <v>1</v>
      </c>
      <c r="B4" s="24">
        <v>2</v>
      </c>
      <c r="C4" s="22">
        <v>1</v>
      </c>
      <c r="D4" s="21" t="s">
        <v>13645</v>
      </c>
      <c r="E4" s="23"/>
    </row>
    <row r="5" spans="1:5" ht="20" customHeight="1">
      <c r="A5" s="27">
        <v>1</v>
      </c>
      <c r="B5" s="24">
        <v>3</v>
      </c>
      <c r="C5" s="22">
        <v>1</v>
      </c>
      <c r="D5" s="21" t="s">
        <v>443</v>
      </c>
      <c r="E5" s="23"/>
    </row>
    <row r="6" spans="1:5" ht="20" customHeight="1">
      <c r="A6" s="27">
        <v>1</v>
      </c>
      <c r="B6" s="24">
        <v>4</v>
      </c>
      <c r="C6" s="22">
        <v>1</v>
      </c>
      <c r="D6" s="21" t="s">
        <v>689</v>
      </c>
      <c r="E6" s="23"/>
    </row>
    <row r="7" spans="1:5" ht="20" customHeight="1">
      <c r="A7" s="27">
        <v>1</v>
      </c>
      <c r="B7" s="24">
        <v>5</v>
      </c>
      <c r="C7" s="22">
        <v>1</v>
      </c>
      <c r="D7" s="21" t="s">
        <v>689</v>
      </c>
      <c r="E7" s="23"/>
    </row>
    <row r="8" spans="1:5" ht="20" customHeight="1">
      <c r="A8" s="27">
        <v>1</v>
      </c>
      <c r="B8" s="24">
        <v>6</v>
      </c>
      <c r="C8" s="22">
        <v>1</v>
      </c>
      <c r="D8" s="21" t="s">
        <v>12922</v>
      </c>
      <c r="E8" s="23"/>
    </row>
    <row r="9" spans="1:5" ht="20" customHeight="1">
      <c r="A9" s="27">
        <v>1</v>
      </c>
      <c r="B9" s="24">
        <v>7</v>
      </c>
      <c r="C9" s="22">
        <v>1</v>
      </c>
      <c r="D9" s="21" t="s">
        <v>787</v>
      </c>
      <c r="E9" s="23"/>
    </row>
    <row r="10" spans="1:5" ht="20" customHeight="1">
      <c r="A10" s="27">
        <v>1</v>
      </c>
      <c r="B10" s="24">
        <v>8</v>
      </c>
      <c r="C10" s="22">
        <v>1</v>
      </c>
      <c r="D10" s="21" t="s">
        <v>12644</v>
      </c>
      <c r="E10" s="23"/>
    </row>
    <row r="11" spans="1:5" ht="20" customHeight="1">
      <c r="A11" s="27">
        <v>1</v>
      </c>
      <c r="B11" s="24">
        <v>9</v>
      </c>
      <c r="C11" s="22">
        <v>1</v>
      </c>
      <c r="D11" s="21" t="s">
        <v>1013</v>
      </c>
      <c r="E11" s="23"/>
    </row>
    <row r="12" spans="1:5" ht="20" customHeight="1">
      <c r="A12" s="27">
        <v>1</v>
      </c>
      <c r="B12" s="24">
        <v>10</v>
      </c>
      <c r="C12" s="22">
        <v>1</v>
      </c>
      <c r="D12" s="21" t="s">
        <v>12338</v>
      </c>
      <c r="E12" s="23"/>
    </row>
    <row r="13" spans="1:5" ht="20" customHeight="1">
      <c r="A13" s="27">
        <v>1</v>
      </c>
      <c r="B13" s="24">
        <v>11</v>
      </c>
      <c r="C13" s="22">
        <v>1</v>
      </c>
      <c r="D13" s="21" t="s">
        <v>1204</v>
      </c>
      <c r="E13" s="23"/>
    </row>
    <row r="14" spans="1:5" ht="20" customHeight="1">
      <c r="A14" s="27">
        <v>1</v>
      </c>
      <c r="B14" s="24">
        <v>12</v>
      </c>
      <c r="C14" s="22">
        <v>1</v>
      </c>
      <c r="D14" s="21" t="s">
        <v>11783</v>
      </c>
      <c r="E14" s="23"/>
    </row>
    <row r="15" spans="1:5" ht="20" customHeight="1">
      <c r="A15" s="27">
        <v>1</v>
      </c>
      <c r="B15" s="24">
        <v>13</v>
      </c>
      <c r="C15" s="22">
        <v>1</v>
      </c>
      <c r="D15" s="21" t="s">
        <v>11783</v>
      </c>
      <c r="E15" s="23"/>
    </row>
    <row r="16" spans="1:5" ht="20" customHeight="1">
      <c r="A16" s="27">
        <v>1</v>
      </c>
      <c r="B16" s="24">
        <v>14</v>
      </c>
      <c r="C16" s="22">
        <v>1</v>
      </c>
      <c r="D16" s="21" t="s">
        <v>11696</v>
      </c>
      <c r="E16" s="23"/>
    </row>
    <row r="17" spans="1:5" ht="20" customHeight="1">
      <c r="A17" s="27">
        <v>1</v>
      </c>
      <c r="B17" s="24">
        <v>15</v>
      </c>
      <c r="C17" s="22">
        <v>1</v>
      </c>
      <c r="D17" s="21" t="s">
        <v>1928</v>
      </c>
      <c r="E17" s="23"/>
    </row>
    <row r="18" spans="1:5" ht="20" customHeight="1">
      <c r="A18" s="27">
        <v>1</v>
      </c>
      <c r="B18" s="24">
        <v>16</v>
      </c>
      <c r="C18" s="22">
        <v>1</v>
      </c>
      <c r="D18" s="21" t="s">
        <v>1928</v>
      </c>
      <c r="E18" s="23"/>
    </row>
    <row r="19" spans="1:5" ht="20" customHeight="1">
      <c r="A19" s="27">
        <v>1</v>
      </c>
      <c r="B19" s="24">
        <v>17</v>
      </c>
      <c r="C19" s="22">
        <v>1</v>
      </c>
      <c r="D19" s="21" t="s">
        <v>11159</v>
      </c>
      <c r="E19" s="23"/>
    </row>
    <row r="20" spans="1:5" ht="20" customHeight="1">
      <c r="A20" s="27">
        <v>1</v>
      </c>
      <c r="B20" s="24">
        <v>18</v>
      </c>
      <c r="C20" s="22">
        <v>1</v>
      </c>
      <c r="D20" s="21" t="s">
        <v>11159</v>
      </c>
      <c r="E20" s="23"/>
    </row>
    <row r="21" spans="1:5" ht="20" customHeight="1">
      <c r="A21" s="27">
        <v>1</v>
      </c>
      <c r="B21" s="24">
        <v>19</v>
      </c>
      <c r="C21" s="22">
        <v>1</v>
      </c>
      <c r="D21" s="21" t="s">
        <v>11159</v>
      </c>
      <c r="E21" s="23"/>
    </row>
    <row r="22" spans="1:5" ht="20" customHeight="1">
      <c r="A22" s="27">
        <v>1</v>
      </c>
      <c r="B22" s="24">
        <v>20</v>
      </c>
      <c r="C22" s="22">
        <v>1</v>
      </c>
      <c r="D22" s="21" t="s">
        <v>11159</v>
      </c>
      <c r="E22" s="23"/>
    </row>
    <row r="23" spans="1:5" ht="20" customHeight="1">
      <c r="A23" s="27">
        <v>1</v>
      </c>
      <c r="B23" s="24">
        <v>21</v>
      </c>
      <c r="C23" s="22">
        <v>1</v>
      </c>
      <c r="D23" s="21" t="s">
        <v>2684</v>
      </c>
      <c r="E23" s="23"/>
    </row>
    <row r="24" spans="1:5" ht="20" customHeight="1">
      <c r="A24" s="27">
        <v>1</v>
      </c>
      <c r="B24" s="24">
        <v>22</v>
      </c>
      <c r="C24" s="22">
        <v>1</v>
      </c>
      <c r="D24" s="21" t="s">
        <v>2991</v>
      </c>
      <c r="E24" s="23"/>
    </row>
    <row r="25" spans="1:5" ht="20" customHeight="1">
      <c r="A25" s="27">
        <v>1</v>
      </c>
      <c r="B25" s="24">
        <v>23</v>
      </c>
      <c r="C25" s="22">
        <v>1</v>
      </c>
      <c r="D25" s="21" t="s">
        <v>2991</v>
      </c>
      <c r="E25" s="23"/>
    </row>
    <row r="26" spans="1:5" ht="20" customHeight="1">
      <c r="A26" s="27">
        <v>1</v>
      </c>
      <c r="B26" s="24">
        <v>24</v>
      </c>
      <c r="C26" s="22">
        <v>1</v>
      </c>
      <c r="D26" s="21" t="s">
        <v>10906</v>
      </c>
      <c r="E26" s="23"/>
    </row>
    <row r="27" spans="1:5" ht="20" customHeight="1">
      <c r="A27" s="27">
        <v>1</v>
      </c>
      <c r="B27" s="24">
        <v>25</v>
      </c>
      <c r="C27" s="22">
        <v>1</v>
      </c>
      <c r="D27" s="21" t="s">
        <v>3660</v>
      </c>
      <c r="E27" s="23"/>
    </row>
    <row r="28" spans="1:5" ht="20" customHeight="1">
      <c r="A28" s="27">
        <v>1</v>
      </c>
      <c r="B28" s="24">
        <v>26</v>
      </c>
      <c r="C28" s="22">
        <v>1</v>
      </c>
      <c r="D28" s="21" t="s">
        <v>3660</v>
      </c>
      <c r="E28" s="23"/>
    </row>
    <row r="29" spans="1:5" ht="20" customHeight="1">
      <c r="A29" s="27">
        <v>1</v>
      </c>
      <c r="B29" s="24">
        <v>27</v>
      </c>
      <c r="C29" s="22">
        <v>1</v>
      </c>
      <c r="D29" s="21" t="s">
        <v>3660</v>
      </c>
      <c r="E29" s="23"/>
    </row>
    <row r="30" spans="1:5" ht="20" customHeight="1">
      <c r="A30" s="27">
        <v>1</v>
      </c>
      <c r="B30" s="24">
        <v>28</v>
      </c>
      <c r="C30" s="22">
        <v>1</v>
      </c>
      <c r="D30" s="21" t="s">
        <v>10670</v>
      </c>
      <c r="E30" s="23"/>
    </row>
    <row r="31" spans="1:5" ht="20" customHeight="1">
      <c r="A31" s="27">
        <v>1</v>
      </c>
      <c r="B31" s="24">
        <v>29</v>
      </c>
      <c r="C31" s="22">
        <v>1</v>
      </c>
      <c r="D31" s="21" t="s">
        <v>3947</v>
      </c>
      <c r="E31" s="23"/>
    </row>
    <row r="32" spans="1:5" ht="20" customHeight="1">
      <c r="A32" s="27">
        <v>1</v>
      </c>
      <c r="B32" s="24">
        <v>30</v>
      </c>
      <c r="C32" s="22">
        <v>1</v>
      </c>
      <c r="D32" s="21" t="s">
        <v>10614</v>
      </c>
      <c r="E32" s="23"/>
    </row>
    <row r="33" spans="1:5" ht="20" customHeight="1">
      <c r="A33" s="27">
        <v>1</v>
      </c>
      <c r="B33" s="24">
        <v>31</v>
      </c>
      <c r="C33" s="22">
        <v>1</v>
      </c>
      <c r="D33" s="21" t="s">
        <v>4424</v>
      </c>
      <c r="E33" s="23"/>
    </row>
    <row r="34" spans="1:5" ht="20" customHeight="1">
      <c r="A34" s="27">
        <v>1</v>
      </c>
      <c r="B34" s="24">
        <v>32</v>
      </c>
      <c r="C34" s="22">
        <v>1</v>
      </c>
      <c r="D34" s="21" t="s">
        <v>4424</v>
      </c>
      <c r="E34" s="23"/>
    </row>
    <row r="35" spans="1:5" ht="20" customHeight="1">
      <c r="A35" s="27">
        <v>1</v>
      </c>
      <c r="B35" s="24">
        <v>33</v>
      </c>
      <c r="C35" s="22">
        <v>1</v>
      </c>
      <c r="D35" s="21" t="s">
        <v>10441</v>
      </c>
      <c r="E35" s="23"/>
    </row>
    <row r="36" spans="1:5" ht="20" customHeight="1">
      <c r="A36" s="27">
        <v>1</v>
      </c>
      <c r="B36" s="24">
        <v>34</v>
      </c>
      <c r="C36" s="22">
        <v>1</v>
      </c>
      <c r="D36" s="21" t="s">
        <v>4897</v>
      </c>
      <c r="E36" s="23"/>
    </row>
    <row r="37" spans="1:5" ht="20" customHeight="1">
      <c r="A37" s="27">
        <v>1</v>
      </c>
      <c r="B37" s="24">
        <v>35</v>
      </c>
      <c r="C37" s="22">
        <v>1</v>
      </c>
      <c r="D37" s="21" t="s">
        <v>4897</v>
      </c>
      <c r="E37" s="23"/>
    </row>
    <row r="38" spans="1:5" ht="20" customHeight="1">
      <c r="A38" s="27">
        <v>1</v>
      </c>
      <c r="B38" s="24">
        <v>36</v>
      </c>
      <c r="C38" s="22">
        <v>1</v>
      </c>
      <c r="D38" s="21" t="s">
        <v>10303</v>
      </c>
      <c r="E38" s="23"/>
    </row>
    <row r="39" spans="1:5" ht="20" customHeight="1">
      <c r="A39" s="27">
        <v>1</v>
      </c>
      <c r="B39" s="24">
        <v>37</v>
      </c>
      <c r="C39" s="22">
        <v>1</v>
      </c>
      <c r="D39" s="21" t="s">
        <v>5776</v>
      </c>
      <c r="E39" s="23"/>
    </row>
    <row r="40" spans="1:5" ht="20" customHeight="1">
      <c r="A40" s="27">
        <v>1</v>
      </c>
      <c r="B40" s="24">
        <v>38</v>
      </c>
      <c r="C40" s="22">
        <v>1</v>
      </c>
      <c r="D40" s="21" t="s">
        <v>5776</v>
      </c>
      <c r="E40" s="23"/>
    </row>
    <row r="41" spans="1:5" ht="20" customHeight="1">
      <c r="A41" s="27">
        <v>1</v>
      </c>
      <c r="B41" s="24">
        <v>39</v>
      </c>
      <c r="C41" s="22">
        <v>1</v>
      </c>
      <c r="D41" s="21" t="s">
        <v>5776</v>
      </c>
      <c r="E41" s="23"/>
    </row>
    <row r="42" spans="1:5" ht="20" customHeight="1">
      <c r="A42" s="27">
        <v>1</v>
      </c>
      <c r="B42" s="24">
        <v>40</v>
      </c>
      <c r="C42" s="22">
        <v>1</v>
      </c>
      <c r="D42" s="21" t="s">
        <v>5776</v>
      </c>
      <c r="E42" s="23"/>
    </row>
    <row r="43" spans="1:5" ht="20" customHeight="1">
      <c r="A43" s="27">
        <v>1</v>
      </c>
      <c r="B43" s="24">
        <v>41</v>
      </c>
      <c r="C43" s="22">
        <v>1</v>
      </c>
      <c r="D43" s="21" t="s">
        <v>5914</v>
      </c>
      <c r="E43" s="23"/>
    </row>
    <row r="44" spans="1:5" ht="20" customHeight="1">
      <c r="A44" s="27">
        <v>1</v>
      </c>
      <c r="B44" s="24">
        <v>42</v>
      </c>
      <c r="C44" s="22">
        <v>1</v>
      </c>
      <c r="D44" s="21" t="s">
        <v>6046</v>
      </c>
      <c r="E44" s="23"/>
    </row>
    <row r="45" spans="1:5" ht="20" customHeight="1">
      <c r="A45" s="27">
        <v>1</v>
      </c>
      <c r="B45" s="24">
        <v>43</v>
      </c>
      <c r="C45" s="22">
        <v>1</v>
      </c>
      <c r="D45" s="21" t="s">
        <v>6046</v>
      </c>
      <c r="E45" s="23"/>
    </row>
    <row r="46" spans="1:5" ht="20" customHeight="1">
      <c r="A46" s="27">
        <v>1</v>
      </c>
      <c r="B46" s="24">
        <v>44</v>
      </c>
      <c r="C46" s="22">
        <v>1</v>
      </c>
      <c r="D46" s="21" t="s">
        <v>9588</v>
      </c>
      <c r="E46" s="23"/>
    </row>
    <row r="47" spans="1:5" ht="20" customHeight="1">
      <c r="A47" s="27">
        <v>1</v>
      </c>
      <c r="B47" s="24">
        <v>45</v>
      </c>
      <c r="C47" s="22">
        <v>1</v>
      </c>
      <c r="D47" s="21" t="s">
        <v>9588</v>
      </c>
      <c r="E47" s="23"/>
    </row>
    <row r="48" spans="1:5" ht="20" customHeight="1">
      <c r="A48" s="27">
        <v>1</v>
      </c>
      <c r="B48" s="24">
        <v>46</v>
      </c>
      <c r="C48" s="22">
        <v>1</v>
      </c>
      <c r="D48" s="21" t="s">
        <v>6364</v>
      </c>
      <c r="E48" s="23"/>
    </row>
    <row r="49" spans="1:5" ht="20" customHeight="1">
      <c r="A49" s="27">
        <v>1</v>
      </c>
      <c r="B49" s="24">
        <v>47</v>
      </c>
      <c r="C49" s="22">
        <v>1</v>
      </c>
      <c r="D49" s="21" t="s">
        <v>6364</v>
      </c>
      <c r="E49" s="23"/>
    </row>
    <row r="50" spans="1:5" ht="20" customHeight="1">
      <c r="A50" s="27">
        <v>1</v>
      </c>
      <c r="B50" s="24">
        <v>48</v>
      </c>
      <c r="C50" s="22">
        <v>1</v>
      </c>
      <c r="D50" s="21" t="s">
        <v>6563</v>
      </c>
      <c r="E50" s="23"/>
    </row>
    <row r="51" spans="1:5" ht="20" customHeight="1">
      <c r="A51" s="27">
        <v>1</v>
      </c>
      <c r="B51" s="24">
        <v>49</v>
      </c>
      <c r="C51" s="22">
        <v>1</v>
      </c>
      <c r="D51" s="21" t="s">
        <v>6563</v>
      </c>
      <c r="E51" s="23"/>
    </row>
    <row r="52" spans="1:5" ht="20" customHeight="1">
      <c r="A52" s="27">
        <v>1</v>
      </c>
      <c r="B52" s="24">
        <v>50</v>
      </c>
      <c r="C52" s="22">
        <v>1</v>
      </c>
      <c r="D52" s="21" t="s">
        <v>9009</v>
      </c>
      <c r="E52" s="23"/>
    </row>
    <row r="53" spans="1:5" ht="20" customHeight="1">
      <c r="A53" s="27">
        <v>1</v>
      </c>
      <c r="B53" s="24">
        <v>51</v>
      </c>
      <c r="C53" s="22">
        <v>1</v>
      </c>
      <c r="D53" s="21" t="s">
        <v>8895</v>
      </c>
      <c r="E53" s="23"/>
    </row>
    <row r="54" spans="1:5" ht="20" customHeight="1">
      <c r="A54" s="27">
        <v>1</v>
      </c>
      <c r="B54" s="24">
        <v>52</v>
      </c>
      <c r="C54" s="22">
        <v>1</v>
      </c>
      <c r="D54" s="21" t="s">
        <v>6676</v>
      </c>
      <c r="E54" s="23"/>
    </row>
    <row r="55" spans="1:5" ht="20" customHeight="1">
      <c r="A55" s="27">
        <v>1</v>
      </c>
      <c r="B55" s="24">
        <v>53</v>
      </c>
      <c r="C55" s="22">
        <v>1</v>
      </c>
      <c r="D55" s="21" t="s">
        <v>8643</v>
      </c>
      <c r="E55" s="23"/>
    </row>
    <row r="56" spans="1:5" ht="20" customHeight="1">
      <c r="A56" s="27">
        <v>1</v>
      </c>
      <c r="B56" s="24">
        <v>54</v>
      </c>
      <c r="C56" s="22">
        <v>1</v>
      </c>
      <c r="D56" s="21" t="s">
        <v>8643</v>
      </c>
      <c r="E56" s="23"/>
    </row>
    <row r="57" spans="1:5" ht="20" customHeight="1">
      <c r="A57" s="27">
        <v>1</v>
      </c>
      <c r="B57" s="24">
        <v>55</v>
      </c>
      <c r="C57" s="22">
        <v>1</v>
      </c>
      <c r="D57" s="21" t="s">
        <v>7180</v>
      </c>
      <c r="E57" s="23"/>
    </row>
    <row r="58" spans="1:5" ht="20" customHeight="1">
      <c r="A58" s="27">
        <v>1</v>
      </c>
      <c r="B58" s="24">
        <v>56</v>
      </c>
      <c r="C58" s="22">
        <v>1</v>
      </c>
      <c r="D58" s="21" t="s">
        <v>7180</v>
      </c>
      <c r="E58" s="23"/>
    </row>
    <row r="59" spans="1:5" ht="20" customHeight="1">
      <c r="A59" s="27">
        <v>1</v>
      </c>
      <c r="B59" s="24">
        <v>57</v>
      </c>
      <c r="C59" s="22">
        <v>1</v>
      </c>
      <c r="D59" s="21" t="s">
        <v>8464</v>
      </c>
      <c r="E59" s="23"/>
    </row>
    <row r="60" spans="1:5" ht="20" customHeight="1">
      <c r="A60" s="27">
        <v>1</v>
      </c>
      <c r="B60" s="24">
        <v>58</v>
      </c>
      <c r="C60" s="22">
        <v>1</v>
      </c>
      <c r="D60" s="21" t="s">
        <v>7792</v>
      </c>
      <c r="E60" s="23"/>
    </row>
    <row r="61" spans="1:5" ht="20" customHeight="1">
      <c r="A61" s="27">
        <v>1</v>
      </c>
      <c r="B61" s="24">
        <v>59</v>
      </c>
      <c r="C61" s="22">
        <v>1</v>
      </c>
      <c r="D61" s="21" t="s">
        <v>7792</v>
      </c>
      <c r="E61" s="23"/>
    </row>
    <row r="62" spans="1:5" ht="20" customHeight="1">
      <c r="A62" s="27">
        <v>1</v>
      </c>
      <c r="B62" s="24">
        <v>60</v>
      </c>
      <c r="C62" s="22">
        <v>1</v>
      </c>
      <c r="D62" s="21" t="s">
        <v>7792</v>
      </c>
      <c r="E62" s="23"/>
    </row>
    <row r="63" spans="1:5" ht="20" customHeight="1">
      <c r="A63" s="27">
        <v>1</v>
      </c>
      <c r="B63" s="24">
        <v>61</v>
      </c>
      <c r="C63" s="22">
        <v>1</v>
      </c>
      <c r="D63" s="21" t="s">
        <v>8065</v>
      </c>
      <c r="E63" s="23"/>
    </row>
    <row r="64" spans="1:5" ht="20" customHeight="1">
      <c r="A64" s="27">
        <v>1</v>
      </c>
      <c r="B64" s="24">
        <v>62</v>
      </c>
      <c r="C64" s="22">
        <v>1</v>
      </c>
      <c r="D64" s="21" t="s">
        <v>8065</v>
      </c>
      <c r="E64" s="23"/>
    </row>
    <row r="65" spans="1:5" ht="20" customHeight="1">
      <c r="A65" s="27">
        <v>1</v>
      </c>
      <c r="B65" s="24">
        <v>63</v>
      </c>
      <c r="C65" s="22">
        <v>1</v>
      </c>
      <c r="D65" s="21" t="s">
        <v>8065</v>
      </c>
      <c r="E65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10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900-000000000000}">
  <sheetPr>
    <pageSetUpPr fitToPage="1"/>
  </sheetPr>
  <dimension ref="A1:E64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3" width="16.33203125" style="11" customWidth="1"/>
    <col min="4" max="4" width="22.33203125" style="11" customWidth="1"/>
    <col min="5" max="6" width="16.33203125" style="11" customWidth="1"/>
    <col min="7" max="16384" width="16.33203125" style="11"/>
  </cols>
  <sheetData>
    <row r="1" spans="1:5" ht="27.75" customHeight="1">
      <c r="A1" s="41" t="s">
        <v>14577</v>
      </c>
      <c r="B1" s="41"/>
      <c r="C1" s="41"/>
      <c r="D1" s="41"/>
      <c r="E1" s="41"/>
    </row>
    <row r="2" spans="1:5" ht="20.25" customHeight="1">
      <c r="A2" s="12" t="s">
        <v>13788</v>
      </c>
      <c r="B2" s="12" t="s">
        <v>13789</v>
      </c>
      <c r="C2" s="12" t="s">
        <v>13790</v>
      </c>
      <c r="D2" s="12" t="s">
        <v>291</v>
      </c>
      <c r="E2" s="13"/>
    </row>
    <row r="3" spans="1:5" ht="20.25" customHeight="1">
      <c r="A3" s="26">
        <v>2</v>
      </c>
      <c r="B3" s="15" t="s">
        <v>14578</v>
      </c>
      <c r="C3" s="17">
        <v>2</v>
      </c>
      <c r="D3" s="17">
        <v>100</v>
      </c>
      <c r="E3" s="18"/>
    </row>
    <row r="4" spans="1:5" ht="20" customHeight="1">
      <c r="A4" s="27">
        <v>1</v>
      </c>
      <c r="B4" s="20" t="s">
        <v>14579</v>
      </c>
      <c r="C4" s="22">
        <v>2</v>
      </c>
      <c r="D4" s="21" t="s">
        <v>13496</v>
      </c>
      <c r="E4" s="23"/>
    </row>
    <row r="5" spans="1:5" ht="20" customHeight="1">
      <c r="A5" s="27">
        <v>2</v>
      </c>
      <c r="B5" s="20" t="s">
        <v>14580</v>
      </c>
      <c r="C5" s="22">
        <v>2</v>
      </c>
      <c r="D5" s="21" t="s">
        <v>430</v>
      </c>
      <c r="E5" s="23"/>
    </row>
    <row r="6" spans="1:5" ht="20" customHeight="1">
      <c r="A6" s="27">
        <v>1</v>
      </c>
      <c r="B6" s="20" t="s">
        <v>14581</v>
      </c>
      <c r="C6" s="22">
        <v>2</v>
      </c>
      <c r="D6" s="21" t="s">
        <v>612</v>
      </c>
      <c r="E6" s="23"/>
    </row>
    <row r="7" spans="1:5" ht="20" customHeight="1">
      <c r="A7" s="27">
        <v>2</v>
      </c>
      <c r="B7" s="20" t="s">
        <v>14582</v>
      </c>
      <c r="C7" s="22">
        <v>2</v>
      </c>
      <c r="D7" s="21" t="s">
        <v>13101</v>
      </c>
      <c r="E7" s="23"/>
    </row>
    <row r="8" spans="1:5" ht="20" customHeight="1">
      <c r="A8" s="27">
        <v>1</v>
      </c>
      <c r="B8" s="20" t="s">
        <v>14583</v>
      </c>
      <c r="C8" s="22">
        <v>2</v>
      </c>
      <c r="D8" s="21" t="s">
        <v>12755</v>
      </c>
      <c r="E8" s="23"/>
    </row>
    <row r="9" spans="1:5" ht="20" customHeight="1">
      <c r="A9" s="27">
        <v>2</v>
      </c>
      <c r="B9" s="20" t="s">
        <v>261</v>
      </c>
      <c r="C9" s="22">
        <v>2</v>
      </c>
      <c r="D9" s="21" t="s">
        <v>12755</v>
      </c>
      <c r="E9" s="23"/>
    </row>
    <row r="10" spans="1:5" ht="20" customHeight="1">
      <c r="A10" s="27">
        <v>1</v>
      </c>
      <c r="B10" s="20" t="s">
        <v>14584</v>
      </c>
      <c r="C10" s="22">
        <v>2</v>
      </c>
      <c r="D10" s="21" t="s">
        <v>12497</v>
      </c>
      <c r="E10" s="23"/>
    </row>
    <row r="11" spans="1:5" ht="20" customHeight="1">
      <c r="A11" s="27">
        <v>2</v>
      </c>
      <c r="B11" s="20" t="s">
        <v>14585</v>
      </c>
      <c r="C11" s="22">
        <v>2</v>
      </c>
      <c r="D11" s="21" t="s">
        <v>1132</v>
      </c>
      <c r="E11" s="23"/>
    </row>
    <row r="12" spans="1:5" ht="20" customHeight="1">
      <c r="A12" s="27">
        <v>1</v>
      </c>
      <c r="B12" s="20" t="s">
        <v>14586</v>
      </c>
      <c r="C12" s="22">
        <v>2</v>
      </c>
      <c r="D12" s="21" t="s">
        <v>1132</v>
      </c>
      <c r="E12" s="23"/>
    </row>
    <row r="13" spans="1:5" ht="20" customHeight="1">
      <c r="A13" s="27">
        <v>2</v>
      </c>
      <c r="B13" s="20" t="s">
        <v>14587</v>
      </c>
      <c r="C13" s="22">
        <v>2</v>
      </c>
      <c r="D13" s="21" t="s">
        <v>1232</v>
      </c>
      <c r="E13" s="23"/>
    </row>
    <row r="14" spans="1:5" ht="20" customHeight="1">
      <c r="A14" s="27">
        <v>1</v>
      </c>
      <c r="B14" s="20" t="s">
        <v>14588</v>
      </c>
      <c r="C14" s="22">
        <v>2</v>
      </c>
      <c r="D14" s="21" t="s">
        <v>12040</v>
      </c>
      <c r="E14" s="23"/>
    </row>
    <row r="15" spans="1:5" ht="20" customHeight="1">
      <c r="A15" s="27">
        <v>2</v>
      </c>
      <c r="B15" s="20" t="s">
        <v>14589</v>
      </c>
      <c r="C15" s="22">
        <v>2</v>
      </c>
      <c r="D15" s="21" t="s">
        <v>11959</v>
      </c>
      <c r="E15" s="23"/>
    </row>
    <row r="16" spans="1:5" ht="20" customHeight="1">
      <c r="A16" s="27">
        <v>1</v>
      </c>
      <c r="B16" s="20" t="s">
        <v>14590</v>
      </c>
      <c r="C16" s="22">
        <v>2</v>
      </c>
      <c r="D16" s="21" t="s">
        <v>11667</v>
      </c>
      <c r="E16" s="23"/>
    </row>
    <row r="17" spans="1:5" ht="20" customHeight="1">
      <c r="A17" s="27">
        <v>2</v>
      </c>
      <c r="B17" s="20" t="s">
        <v>14591</v>
      </c>
      <c r="C17" s="22">
        <v>2</v>
      </c>
      <c r="D17" s="21" t="s">
        <v>1700</v>
      </c>
      <c r="E17" s="23"/>
    </row>
    <row r="18" spans="1:5" ht="20" customHeight="1">
      <c r="A18" s="27">
        <v>1</v>
      </c>
      <c r="B18" s="20" t="s">
        <v>14592</v>
      </c>
      <c r="C18" s="22">
        <v>2</v>
      </c>
      <c r="D18" s="21" t="s">
        <v>1931</v>
      </c>
      <c r="E18" s="23"/>
    </row>
    <row r="19" spans="1:5" ht="20" customHeight="1">
      <c r="A19" s="27">
        <v>2</v>
      </c>
      <c r="B19" s="20" t="s">
        <v>14593</v>
      </c>
      <c r="C19" s="22">
        <v>2</v>
      </c>
      <c r="D19" s="21" t="s">
        <v>11259</v>
      </c>
      <c r="E19" s="23"/>
    </row>
    <row r="20" spans="1:5" ht="20" customHeight="1">
      <c r="A20" s="27">
        <v>1</v>
      </c>
      <c r="B20" s="20" t="s">
        <v>14594</v>
      </c>
      <c r="C20" s="22">
        <v>2</v>
      </c>
      <c r="D20" s="21" t="s">
        <v>11259</v>
      </c>
      <c r="E20" s="23"/>
    </row>
    <row r="21" spans="1:5" ht="20" customHeight="1">
      <c r="A21" s="27">
        <v>2</v>
      </c>
      <c r="B21" s="20" t="s">
        <v>14595</v>
      </c>
      <c r="C21" s="22">
        <v>2</v>
      </c>
      <c r="D21" s="21" t="s">
        <v>11259</v>
      </c>
      <c r="E21" s="23"/>
    </row>
    <row r="22" spans="1:5" ht="20" customHeight="1">
      <c r="A22" s="27">
        <v>1</v>
      </c>
      <c r="B22" s="20" t="s">
        <v>14596</v>
      </c>
      <c r="C22" s="22">
        <v>2</v>
      </c>
      <c r="D22" s="21" t="s">
        <v>2677</v>
      </c>
      <c r="E22" s="23"/>
    </row>
    <row r="23" spans="1:5" ht="20" customHeight="1">
      <c r="A23" s="27">
        <v>2</v>
      </c>
      <c r="B23" s="20" t="s">
        <v>14597</v>
      </c>
      <c r="C23" s="22">
        <v>2</v>
      </c>
      <c r="D23" s="21" t="s">
        <v>2677</v>
      </c>
      <c r="E23" s="23"/>
    </row>
    <row r="24" spans="1:5" ht="20" customHeight="1">
      <c r="A24" s="27">
        <v>1</v>
      </c>
      <c r="B24" s="20" t="s">
        <v>14598</v>
      </c>
      <c r="C24" s="22">
        <v>2</v>
      </c>
      <c r="D24" s="21" t="s">
        <v>2861</v>
      </c>
      <c r="E24" s="23"/>
    </row>
    <row r="25" spans="1:5" ht="20" customHeight="1">
      <c r="A25" s="27">
        <v>2</v>
      </c>
      <c r="B25" s="20" t="s">
        <v>14599</v>
      </c>
      <c r="C25" s="22">
        <v>2</v>
      </c>
      <c r="D25" s="21" t="s">
        <v>11005</v>
      </c>
      <c r="E25" s="23"/>
    </row>
    <row r="26" spans="1:5" ht="20" customHeight="1">
      <c r="A26" s="27">
        <v>1</v>
      </c>
      <c r="B26" s="20" t="s">
        <v>14600</v>
      </c>
      <c r="C26" s="22">
        <v>2</v>
      </c>
      <c r="D26" s="21" t="s">
        <v>10895</v>
      </c>
      <c r="E26" s="23"/>
    </row>
    <row r="27" spans="1:5" ht="20" customHeight="1">
      <c r="A27" s="27">
        <v>2</v>
      </c>
      <c r="B27" s="20" t="s">
        <v>14601</v>
      </c>
      <c r="C27" s="22">
        <v>2</v>
      </c>
      <c r="D27" s="21" t="s">
        <v>3437</v>
      </c>
      <c r="E27" s="23"/>
    </row>
    <row r="28" spans="1:5" ht="20" customHeight="1">
      <c r="A28" s="27">
        <v>1</v>
      </c>
      <c r="B28" s="20" t="s">
        <v>14602</v>
      </c>
      <c r="C28" s="22">
        <v>2</v>
      </c>
      <c r="D28" s="21" t="s">
        <v>3437</v>
      </c>
      <c r="E28" s="23"/>
    </row>
    <row r="29" spans="1:5" ht="20" customHeight="1">
      <c r="A29" s="27">
        <v>2</v>
      </c>
      <c r="B29" s="20" t="s">
        <v>14603</v>
      </c>
      <c r="C29" s="22">
        <v>2</v>
      </c>
      <c r="D29" s="21" t="s">
        <v>3800</v>
      </c>
      <c r="E29" s="23"/>
    </row>
    <row r="30" spans="1:5" ht="20" customHeight="1">
      <c r="A30" s="27">
        <v>1</v>
      </c>
      <c r="B30" s="20" t="s">
        <v>14604</v>
      </c>
      <c r="C30" s="22">
        <v>2</v>
      </c>
      <c r="D30" s="21" t="s">
        <v>3800</v>
      </c>
      <c r="E30" s="23"/>
    </row>
    <row r="31" spans="1:5" ht="20" customHeight="1">
      <c r="A31" s="27">
        <v>2</v>
      </c>
      <c r="B31" s="20" t="s">
        <v>14605</v>
      </c>
      <c r="C31" s="22">
        <v>2</v>
      </c>
      <c r="D31" s="21" t="s">
        <v>10572</v>
      </c>
      <c r="E31" s="23"/>
    </row>
    <row r="32" spans="1:5" ht="20" customHeight="1">
      <c r="A32" s="27">
        <v>1</v>
      </c>
      <c r="B32" s="20" t="s">
        <v>14606</v>
      </c>
      <c r="C32" s="22">
        <v>2</v>
      </c>
      <c r="D32" s="21" t="s">
        <v>10572</v>
      </c>
      <c r="E32" s="23"/>
    </row>
    <row r="33" spans="1:5" ht="20" customHeight="1">
      <c r="A33" s="27">
        <v>2</v>
      </c>
      <c r="B33" s="20" t="s">
        <v>14607</v>
      </c>
      <c r="C33" s="22">
        <v>2</v>
      </c>
      <c r="D33" s="21" t="s">
        <v>4222</v>
      </c>
      <c r="E33" s="23"/>
    </row>
    <row r="34" spans="1:5" ht="20" customHeight="1">
      <c r="A34" s="27">
        <v>1</v>
      </c>
      <c r="B34" s="20" t="s">
        <v>14608</v>
      </c>
      <c r="C34" s="22">
        <v>2</v>
      </c>
      <c r="D34" s="21" t="s">
        <v>10404</v>
      </c>
      <c r="E34" s="23"/>
    </row>
    <row r="35" spans="1:5" ht="20" customHeight="1">
      <c r="A35" s="27">
        <v>2</v>
      </c>
      <c r="B35" s="20" t="s">
        <v>14609</v>
      </c>
      <c r="C35" s="22">
        <v>2</v>
      </c>
      <c r="D35" s="21" t="s">
        <v>10404</v>
      </c>
      <c r="E35" s="23"/>
    </row>
    <row r="36" spans="1:5" ht="20" customHeight="1">
      <c r="A36" s="27">
        <v>1</v>
      </c>
      <c r="B36" s="20" t="s">
        <v>14610</v>
      </c>
      <c r="C36" s="22">
        <v>2</v>
      </c>
      <c r="D36" s="21" t="s">
        <v>4705</v>
      </c>
      <c r="E36" s="23"/>
    </row>
    <row r="37" spans="1:5" ht="20" customHeight="1">
      <c r="A37" s="27">
        <v>2</v>
      </c>
      <c r="B37" s="20" t="s">
        <v>14611</v>
      </c>
      <c r="C37" s="22">
        <v>2</v>
      </c>
      <c r="D37" s="21" t="s">
        <v>10298</v>
      </c>
      <c r="E37" s="23"/>
    </row>
    <row r="38" spans="1:5" ht="20" customHeight="1">
      <c r="A38" s="27">
        <v>1</v>
      </c>
      <c r="B38" s="20" t="s">
        <v>14612</v>
      </c>
      <c r="C38" s="22">
        <v>2</v>
      </c>
      <c r="D38" s="21" t="s">
        <v>10298</v>
      </c>
      <c r="E38" s="23"/>
    </row>
    <row r="39" spans="1:5" ht="20" customHeight="1">
      <c r="A39" s="27">
        <v>2</v>
      </c>
      <c r="B39" s="20" t="s">
        <v>14613</v>
      </c>
      <c r="C39" s="22">
        <v>2</v>
      </c>
      <c r="D39" s="21" t="s">
        <v>5574</v>
      </c>
      <c r="E39" s="23"/>
    </row>
    <row r="40" spans="1:5" ht="20" customHeight="1">
      <c r="A40" s="27">
        <v>1</v>
      </c>
      <c r="B40" s="20" t="s">
        <v>14614</v>
      </c>
      <c r="C40" s="22">
        <v>2</v>
      </c>
      <c r="D40" s="21" t="s">
        <v>5574</v>
      </c>
      <c r="E40" s="23"/>
    </row>
    <row r="41" spans="1:5" ht="20" customHeight="1">
      <c r="A41" s="27">
        <v>2</v>
      </c>
      <c r="B41" s="20" t="s">
        <v>14615</v>
      </c>
      <c r="C41" s="22">
        <v>2</v>
      </c>
      <c r="D41" s="21" t="s">
        <v>5574</v>
      </c>
      <c r="E41" s="23"/>
    </row>
    <row r="42" spans="1:5" ht="20" customHeight="1">
      <c r="A42" s="27">
        <v>1</v>
      </c>
      <c r="B42" s="20" t="s">
        <v>14616</v>
      </c>
      <c r="C42" s="22">
        <v>2</v>
      </c>
      <c r="D42" s="21" t="s">
        <v>5709</v>
      </c>
      <c r="E42" s="23"/>
    </row>
    <row r="43" spans="1:5" ht="20" customHeight="1">
      <c r="A43" s="27">
        <v>2</v>
      </c>
      <c r="B43" s="20" t="s">
        <v>14617</v>
      </c>
      <c r="C43" s="22">
        <v>2</v>
      </c>
      <c r="D43" s="21" t="s">
        <v>5901</v>
      </c>
      <c r="E43" s="23"/>
    </row>
    <row r="44" spans="1:5" ht="20" customHeight="1">
      <c r="A44" s="27">
        <v>1</v>
      </c>
      <c r="B44" s="20" t="s">
        <v>14618</v>
      </c>
      <c r="C44" s="22">
        <v>2</v>
      </c>
      <c r="D44" s="21" t="s">
        <v>5972</v>
      </c>
      <c r="E44" s="23"/>
    </row>
    <row r="45" spans="1:5" ht="20" customHeight="1">
      <c r="A45" s="27">
        <v>2</v>
      </c>
      <c r="B45" s="20" t="s">
        <v>14619</v>
      </c>
      <c r="C45" s="22">
        <v>2</v>
      </c>
      <c r="D45" s="21" t="s">
        <v>6096</v>
      </c>
      <c r="E45" s="23"/>
    </row>
    <row r="46" spans="1:5" ht="20" customHeight="1">
      <c r="A46" s="27">
        <v>1</v>
      </c>
      <c r="B46" s="20" t="s">
        <v>14620</v>
      </c>
      <c r="C46" s="22">
        <v>2</v>
      </c>
      <c r="D46" s="21" t="s">
        <v>9771</v>
      </c>
      <c r="E46" s="23"/>
    </row>
    <row r="47" spans="1:5" ht="20" customHeight="1">
      <c r="A47" s="27">
        <v>2</v>
      </c>
      <c r="B47" s="20" t="s">
        <v>14621</v>
      </c>
      <c r="C47" s="22">
        <v>2</v>
      </c>
      <c r="D47" s="21" t="s">
        <v>9555</v>
      </c>
      <c r="E47" s="23"/>
    </row>
    <row r="48" spans="1:5" ht="20" customHeight="1">
      <c r="A48" s="27">
        <v>1</v>
      </c>
      <c r="B48" s="20" t="s">
        <v>14622</v>
      </c>
      <c r="C48" s="22">
        <v>2</v>
      </c>
      <c r="D48" s="21" t="s">
        <v>6187</v>
      </c>
      <c r="E48" s="23"/>
    </row>
    <row r="49" spans="1:5" ht="20" customHeight="1">
      <c r="A49" s="27">
        <v>2</v>
      </c>
      <c r="B49" s="20" t="s">
        <v>14623</v>
      </c>
      <c r="C49" s="22">
        <v>2</v>
      </c>
      <c r="D49" s="21" t="s">
        <v>6352</v>
      </c>
      <c r="E49" s="23"/>
    </row>
    <row r="50" spans="1:5" ht="20" customHeight="1">
      <c r="A50" s="27">
        <v>1</v>
      </c>
      <c r="B50" s="20" t="s">
        <v>14624</v>
      </c>
      <c r="C50" s="22">
        <v>2</v>
      </c>
      <c r="D50" s="21" t="s">
        <v>6498</v>
      </c>
      <c r="E50" s="23"/>
    </row>
    <row r="51" spans="1:5" ht="20" customHeight="1">
      <c r="A51" s="27">
        <v>2</v>
      </c>
      <c r="B51" s="20" t="s">
        <v>14625</v>
      </c>
      <c r="C51" s="22">
        <v>2</v>
      </c>
      <c r="D51" s="21" t="s">
        <v>9080</v>
      </c>
      <c r="E51" s="23"/>
    </row>
    <row r="52" spans="1:5" ht="20" customHeight="1">
      <c r="A52" s="27">
        <v>1</v>
      </c>
      <c r="B52" s="20" t="s">
        <v>14626</v>
      </c>
      <c r="C52" s="22">
        <v>2</v>
      </c>
      <c r="D52" s="21" t="s">
        <v>9080</v>
      </c>
      <c r="E52" s="23"/>
    </row>
    <row r="53" spans="1:5" ht="20" customHeight="1">
      <c r="A53" s="27">
        <v>2</v>
      </c>
      <c r="B53" s="20" t="s">
        <v>14627</v>
      </c>
      <c r="C53" s="22">
        <v>2</v>
      </c>
      <c r="D53" s="21" t="s">
        <v>6609</v>
      </c>
      <c r="E53" s="23"/>
    </row>
    <row r="54" spans="1:5" ht="20" customHeight="1">
      <c r="A54" s="27">
        <v>1</v>
      </c>
      <c r="B54" s="20" t="s">
        <v>14628</v>
      </c>
      <c r="C54" s="22">
        <v>2</v>
      </c>
      <c r="D54" s="21" t="s">
        <v>6720</v>
      </c>
      <c r="E54" s="23"/>
    </row>
    <row r="55" spans="1:5" ht="20" customHeight="1">
      <c r="A55" s="27">
        <v>2</v>
      </c>
      <c r="B55" s="20" t="s">
        <v>14629</v>
      </c>
      <c r="C55" s="22">
        <v>2</v>
      </c>
      <c r="D55" s="21" t="s">
        <v>8826</v>
      </c>
      <c r="E55" s="23"/>
    </row>
    <row r="56" spans="1:5" ht="20" customHeight="1">
      <c r="A56" s="27">
        <v>1</v>
      </c>
      <c r="B56" s="20" t="s">
        <v>14630</v>
      </c>
      <c r="C56" s="22">
        <v>2</v>
      </c>
      <c r="D56" s="21" t="s">
        <v>8629</v>
      </c>
      <c r="E56" s="23"/>
    </row>
    <row r="57" spans="1:5" ht="20" customHeight="1">
      <c r="A57" s="27">
        <v>2</v>
      </c>
      <c r="B57" s="20" t="s">
        <v>14631</v>
      </c>
      <c r="C57" s="22">
        <v>2</v>
      </c>
      <c r="D57" s="21" t="s">
        <v>7003</v>
      </c>
      <c r="E57" s="23"/>
    </row>
    <row r="58" spans="1:5" ht="20" customHeight="1">
      <c r="A58" s="27">
        <v>1</v>
      </c>
      <c r="B58" s="20" t="s">
        <v>14632</v>
      </c>
      <c r="C58" s="22">
        <v>2</v>
      </c>
      <c r="D58" s="21" t="s">
        <v>8452</v>
      </c>
      <c r="E58" s="23"/>
    </row>
    <row r="59" spans="1:5" ht="20" customHeight="1">
      <c r="A59" s="27">
        <v>2</v>
      </c>
      <c r="B59" s="20" t="s">
        <v>14633</v>
      </c>
      <c r="C59" s="22">
        <v>2</v>
      </c>
      <c r="D59" s="21" t="s">
        <v>8452</v>
      </c>
      <c r="E59" s="23"/>
    </row>
    <row r="60" spans="1:5" ht="20" customHeight="1">
      <c r="A60" s="27">
        <v>1</v>
      </c>
      <c r="B60" s="20" t="s">
        <v>14634</v>
      </c>
      <c r="C60" s="22">
        <v>2</v>
      </c>
      <c r="D60" s="21" t="s">
        <v>7616</v>
      </c>
      <c r="E60" s="23"/>
    </row>
    <row r="61" spans="1:5" ht="20" customHeight="1">
      <c r="A61" s="27">
        <v>2</v>
      </c>
      <c r="B61" s="20" t="s">
        <v>14635</v>
      </c>
      <c r="C61" s="22">
        <v>2</v>
      </c>
      <c r="D61" s="21" t="s">
        <v>7616</v>
      </c>
      <c r="E61" s="23"/>
    </row>
    <row r="62" spans="1:5" ht="20" customHeight="1">
      <c r="A62" s="27">
        <v>1</v>
      </c>
      <c r="B62" s="20" t="s">
        <v>14636</v>
      </c>
      <c r="C62" s="22">
        <v>2</v>
      </c>
      <c r="D62" s="21" t="s">
        <v>7784</v>
      </c>
      <c r="E62" s="23"/>
    </row>
    <row r="63" spans="1:5" ht="20" customHeight="1">
      <c r="A63" s="27">
        <v>2</v>
      </c>
      <c r="B63" s="20" t="s">
        <v>14637</v>
      </c>
      <c r="C63" s="22">
        <v>2</v>
      </c>
      <c r="D63" s="21" t="s">
        <v>7947</v>
      </c>
      <c r="E63" s="23"/>
    </row>
    <row r="64" spans="1:5" ht="20" customHeight="1">
      <c r="A64" s="27">
        <v>1</v>
      </c>
      <c r="B64" s="20" t="s">
        <v>14638</v>
      </c>
      <c r="C64" s="22">
        <v>2</v>
      </c>
      <c r="D64" s="21" t="s">
        <v>7947</v>
      </c>
      <c r="E64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1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A00-000000000000}">
  <sheetPr>
    <pageSetUpPr fitToPage="1"/>
  </sheetPr>
  <dimension ref="A1:E63"/>
  <sheetViews>
    <sheetView showGridLines="0" workbookViewId="0">
      <pane xSplit="1" ySplit="2" topLeftCell="B56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3" width="16.33203125" style="11" customWidth="1"/>
    <col min="4" max="4" width="21.33203125" style="11" customWidth="1"/>
    <col min="5" max="6" width="16.33203125" style="11" customWidth="1"/>
    <col min="7" max="16384" width="16.33203125" style="11"/>
  </cols>
  <sheetData>
    <row r="1" spans="1:5" ht="27.75" customHeight="1">
      <c r="A1" s="41" t="s">
        <v>14639</v>
      </c>
      <c r="B1" s="41"/>
      <c r="C1" s="41"/>
      <c r="D1" s="41"/>
      <c r="E1" s="41"/>
    </row>
    <row r="2" spans="1:5" ht="20.25" customHeight="1">
      <c r="A2" s="12" t="s">
        <v>13788</v>
      </c>
      <c r="B2" s="12" t="s">
        <v>13789</v>
      </c>
      <c r="C2" s="12" t="s">
        <v>13790</v>
      </c>
      <c r="D2" s="12" t="s">
        <v>291</v>
      </c>
      <c r="E2" s="13"/>
    </row>
    <row r="3" spans="1:5" ht="20.25" customHeight="1">
      <c r="A3" s="26">
        <v>3</v>
      </c>
      <c r="B3" s="25">
        <v>2</v>
      </c>
      <c r="C3" s="17">
        <v>3</v>
      </c>
      <c r="D3" s="16" t="s">
        <v>328</v>
      </c>
      <c r="E3" s="18"/>
    </row>
    <row r="4" spans="1:5" ht="20" customHeight="1">
      <c r="A4" s="27">
        <v>2</v>
      </c>
      <c r="B4" s="24">
        <v>3</v>
      </c>
      <c r="C4" s="22">
        <v>3</v>
      </c>
      <c r="D4" s="21" t="s">
        <v>13481</v>
      </c>
      <c r="E4" s="23"/>
    </row>
    <row r="5" spans="1:5" ht="20" customHeight="1">
      <c r="A5" s="27">
        <v>1</v>
      </c>
      <c r="B5" s="24">
        <v>4</v>
      </c>
      <c r="C5" s="22">
        <v>3</v>
      </c>
      <c r="D5" s="21" t="s">
        <v>387</v>
      </c>
      <c r="E5" s="23"/>
    </row>
    <row r="6" spans="1:5" ht="20" customHeight="1">
      <c r="A6" s="27">
        <v>3</v>
      </c>
      <c r="B6" s="24">
        <v>5</v>
      </c>
      <c r="C6" s="22">
        <v>3</v>
      </c>
      <c r="D6" s="21" t="s">
        <v>13282</v>
      </c>
      <c r="E6" s="23"/>
    </row>
    <row r="7" spans="1:5" ht="20" customHeight="1">
      <c r="A7" s="27">
        <v>2</v>
      </c>
      <c r="B7" s="24">
        <v>6</v>
      </c>
      <c r="C7" s="22">
        <v>3</v>
      </c>
      <c r="D7" s="21" t="s">
        <v>712</v>
      </c>
      <c r="E7" s="23"/>
    </row>
    <row r="8" spans="1:5" ht="20" customHeight="1">
      <c r="A8" s="27">
        <v>1</v>
      </c>
      <c r="B8" s="24">
        <v>7</v>
      </c>
      <c r="C8" s="22">
        <v>3</v>
      </c>
      <c r="D8" s="21" t="s">
        <v>13016</v>
      </c>
      <c r="E8" s="23"/>
    </row>
    <row r="9" spans="1:5" ht="20" customHeight="1">
      <c r="A9" s="27">
        <v>3</v>
      </c>
      <c r="B9" s="24">
        <v>8</v>
      </c>
      <c r="C9" s="22">
        <v>3</v>
      </c>
      <c r="D9" s="21" t="s">
        <v>858</v>
      </c>
      <c r="E9" s="23"/>
    </row>
    <row r="10" spans="1:5" ht="20" customHeight="1">
      <c r="A10" s="27">
        <v>2</v>
      </c>
      <c r="B10" s="24">
        <v>9</v>
      </c>
      <c r="C10" s="22">
        <v>3</v>
      </c>
      <c r="D10" s="21" t="s">
        <v>12615</v>
      </c>
      <c r="E10" s="23"/>
    </row>
    <row r="11" spans="1:5" ht="20" customHeight="1">
      <c r="A11" s="27">
        <v>1</v>
      </c>
      <c r="B11" s="24">
        <v>10</v>
      </c>
      <c r="C11" s="22">
        <v>3</v>
      </c>
      <c r="D11" s="21" t="s">
        <v>900</v>
      </c>
      <c r="E11" s="23"/>
    </row>
    <row r="12" spans="1:5" ht="20" customHeight="1">
      <c r="A12" s="27">
        <v>3</v>
      </c>
      <c r="B12" s="24">
        <v>11</v>
      </c>
      <c r="C12" s="22">
        <v>3</v>
      </c>
      <c r="D12" s="21" t="s">
        <v>1161</v>
      </c>
      <c r="E12" s="23"/>
    </row>
    <row r="13" spans="1:5" ht="20" customHeight="1">
      <c r="A13" s="27">
        <v>2</v>
      </c>
      <c r="B13" s="24">
        <v>12</v>
      </c>
      <c r="C13" s="22">
        <v>3</v>
      </c>
      <c r="D13" s="21" t="s">
        <v>1340</v>
      </c>
      <c r="E13" s="23"/>
    </row>
    <row r="14" spans="1:5" ht="20" customHeight="1">
      <c r="A14" s="27">
        <v>1</v>
      </c>
      <c r="B14" s="24">
        <v>13</v>
      </c>
      <c r="C14" s="22">
        <v>3</v>
      </c>
      <c r="D14" s="21" t="s">
        <v>12222</v>
      </c>
      <c r="E14" s="23"/>
    </row>
    <row r="15" spans="1:5" ht="20" customHeight="1">
      <c r="A15" s="27">
        <v>3</v>
      </c>
      <c r="B15" s="24">
        <v>14</v>
      </c>
      <c r="C15" s="22">
        <v>3</v>
      </c>
      <c r="D15" s="21" t="s">
        <v>11930</v>
      </c>
      <c r="E15" s="23"/>
    </row>
    <row r="16" spans="1:5" ht="20" customHeight="1">
      <c r="A16" s="27">
        <v>2</v>
      </c>
      <c r="B16" s="24">
        <v>15</v>
      </c>
      <c r="C16" s="22">
        <v>3</v>
      </c>
      <c r="D16" s="21" t="s">
        <v>11588</v>
      </c>
      <c r="E16" s="23"/>
    </row>
    <row r="17" spans="1:5" ht="20" customHeight="1">
      <c r="A17" s="27">
        <v>1</v>
      </c>
      <c r="B17" s="24">
        <v>16</v>
      </c>
      <c r="C17" s="22">
        <v>3</v>
      </c>
      <c r="D17" s="21" t="s">
        <v>1702</v>
      </c>
      <c r="E17" s="23"/>
    </row>
    <row r="18" spans="1:5" ht="20" customHeight="1">
      <c r="A18" s="27">
        <v>3</v>
      </c>
      <c r="B18" s="24">
        <v>17</v>
      </c>
      <c r="C18" s="22">
        <v>3</v>
      </c>
      <c r="D18" s="21" t="s">
        <v>1935</v>
      </c>
      <c r="E18" s="23"/>
    </row>
    <row r="19" spans="1:5" ht="20" customHeight="1">
      <c r="A19" s="27">
        <v>2</v>
      </c>
      <c r="B19" s="24">
        <v>18</v>
      </c>
      <c r="C19" s="22">
        <v>3</v>
      </c>
      <c r="D19" s="21" t="s">
        <v>11358</v>
      </c>
      <c r="E19" s="23"/>
    </row>
    <row r="20" spans="1:5" ht="20" customHeight="1">
      <c r="A20" s="27">
        <v>1</v>
      </c>
      <c r="B20" s="24">
        <v>19</v>
      </c>
      <c r="C20" s="22">
        <v>3</v>
      </c>
      <c r="D20" s="21" t="s">
        <v>11358</v>
      </c>
      <c r="E20" s="23"/>
    </row>
    <row r="21" spans="1:5" ht="20" customHeight="1">
      <c r="A21" s="27">
        <v>3</v>
      </c>
      <c r="B21" s="24">
        <v>20</v>
      </c>
      <c r="C21" s="22">
        <v>3</v>
      </c>
      <c r="D21" s="21" t="s">
        <v>2640</v>
      </c>
      <c r="E21" s="23"/>
    </row>
    <row r="22" spans="1:5" ht="20" customHeight="1">
      <c r="A22" s="27">
        <v>2</v>
      </c>
      <c r="B22" s="24">
        <v>21</v>
      </c>
      <c r="C22" s="22">
        <v>3</v>
      </c>
      <c r="D22" s="21" t="s">
        <v>2640</v>
      </c>
      <c r="E22" s="23"/>
    </row>
    <row r="23" spans="1:5" ht="20" customHeight="1">
      <c r="A23" s="27">
        <v>1</v>
      </c>
      <c r="B23" s="24">
        <v>22</v>
      </c>
      <c r="C23" s="22">
        <v>3</v>
      </c>
      <c r="D23" s="21" t="s">
        <v>2640</v>
      </c>
      <c r="E23" s="23"/>
    </row>
    <row r="24" spans="1:5" ht="20" customHeight="1">
      <c r="A24" s="27">
        <v>3</v>
      </c>
      <c r="B24" s="24">
        <v>23</v>
      </c>
      <c r="C24" s="22">
        <v>3</v>
      </c>
      <c r="D24" s="21" t="s">
        <v>11110</v>
      </c>
      <c r="E24" s="23"/>
    </row>
    <row r="25" spans="1:5" ht="20" customHeight="1">
      <c r="A25" s="27">
        <v>2</v>
      </c>
      <c r="B25" s="24">
        <v>24</v>
      </c>
      <c r="C25" s="22">
        <v>3</v>
      </c>
      <c r="D25" s="21" t="s">
        <v>10993</v>
      </c>
      <c r="E25" s="23"/>
    </row>
    <row r="26" spans="1:5" ht="20" customHeight="1">
      <c r="A26" s="27">
        <v>1</v>
      </c>
      <c r="B26" s="24">
        <v>25</v>
      </c>
      <c r="C26" s="22">
        <v>3</v>
      </c>
      <c r="D26" s="21" t="s">
        <v>10870</v>
      </c>
      <c r="E26" s="23"/>
    </row>
    <row r="27" spans="1:5" ht="20" customHeight="1">
      <c r="A27" s="27">
        <v>3</v>
      </c>
      <c r="B27" s="24">
        <v>26</v>
      </c>
      <c r="C27" s="22">
        <v>3</v>
      </c>
      <c r="D27" s="21" t="s">
        <v>3226</v>
      </c>
      <c r="E27" s="23"/>
    </row>
    <row r="28" spans="1:5" ht="20" customHeight="1">
      <c r="A28" s="27">
        <v>2</v>
      </c>
      <c r="B28" s="24">
        <v>27</v>
      </c>
      <c r="C28" s="22">
        <v>3</v>
      </c>
      <c r="D28" s="21" t="s">
        <v>3582</v>
      </c>
      <c r="E28" s="23"/>
    </row>
    <row r="29" spans="1:5" ht="20" customHeight="1">
      <c r="A29" s="27">
        <v>1</v>
      </c>
      <c r="B29" s="24">
        <v>28</v>
      </c>
      <c r="C29" s="22">
        <v>3</v>
      </c>
      <c r="D29" s="21" t="s">
        <v>3582</v>
      </c>
      <c r="E29" s="23"/>
    </row>
    <row r="30" spans="1:5" ht="20" customHeight="1">
      <c r="A30" s="27">
        <v>3</v>
      </c>
      <c r="B30" s="24">
        <v>29</v>
      </c>
      <c r="C30" s="22">
        <v>3</v>
      </c>
      <c r="D30" s="21" t="s">
        <v>10717</v>
      </c>
      <c r="E30" s="23"/>
    </row>
    <row r="31" spans="1:5" ht="20" customHeight="1">
      <c r="A31" s="27">
        <v>2</v>
      </c>
      <c r="B31" s="24">
        <v>30</v>
      </c>
      <c r="C31" s="22">
        <v>3</v>
      </c>
      <c r="D31" s="21" t="s">
        <v>10278</v>
      </c>
      <c r="E31" s="23"/>
    </row>
    <row r="32" spans="1:5" ht="20" customHeight="1">
      <c r="A32" s="27">
        <v>1</v>
      </c>
      <c r="B32" s="24">
        <v>31</v>
      </c>
      <c r="C32" s="22">
        <v>3</v>
      </c>
      <c r="D32" s="21" t="s">
        <v>10278</v>
      </c>
      <c r="E32" s="23"/>
    </row>
    <row r="33" spans="1:5" ht="20" customHeight="1">
      <c r="A33" s="27">
        <v>3</v>
      </c>
      <c r="B33" s="24">
        <v>32</v>
      </c>
      <c r="C33" s="22">
        <v>3</v>
      </c>
      <c r="D33" s="21" t="s">
        <v>10278</v>
      </c>
      <c r="E33" s="23"/>
    </row>
    <row r="34" spans="1:5" ht="20" customHeight="1">
      <c r="A34" s="27">
        <v>2</v>
      </c>
      <c r="B34" s="24">
        <v>33</v>
      </c>
      <c r="C34" s="22">
        <v>3</v>
      </c>
      <c r="D34" s="21" t="s">
        <v>10278</v>
      </c>
      <c r="E34" s="23"/>
    </row>
    <row r="35" spans="1:5" ht="20" customHeight="1">
      <c r="A35" s="27">
        <v>1</v>
      </c>
      <c r="B35" s="24">
        <v>34</v>
      </c>
      <c r="C35" s="22">
        <v>3</v>
      </c>
      <c r="D35" s="21" t="s">
        <v>10278</v>
      </c>
      <c r="E35" s="23"/>
    </row>
    <row r="36" spans="1:5" ht="20" customHeight="1">
      <c r="A36" s="27">
        <v>3</v>
      </c>
      <c r="B36" s="24">
        <v>35</v>
      </c>
      <c r="C36" s="22">
        <v>3</v>
      </c>
      <c r="D36" s="21" t="s">
        <v>10278</v>
      </c>
      <c r="E36" s="23"/>
    </row>
    <row r="37" spans="1:5" ht="20" customHeight="1">
      <c r="A37" s="27">
        <v>2</v>
      </c>
      <c r="B37" s="24">
        <v>36</v>
      </c>
      <c r="C37" s="22">
        <v>3</v>
      </c>
      <c r="D37" s="21" t="s">
        <v>10278</v>
      </c>
      <c r="E37" s="23"/>
    </row>
    <row r="38" spans="1:5" ht="20" customHeight="1">
      <c r="A38" s="27">
        <v>1</v>
      </c>
      <c r="B38" s="24">
        <v>37</v>
      </c>
      <c r="C38" s="22">
        <v>3</v>
      </c>
      <c r="D38" s="21" t="s">
        <v>10278</v>
      </c>
      <c r="E38" s="23"/>
    </row>
    <row r="39" spans="1:5" ht="20" customHeight="1">
      <c r="A39" s="27">
        <v>3</v>
      </c>
      <c r="B39" s="24">
        <v>38</v>
      </c>
      <c r="C39" s="22">
        <v>3</v>
      </c>
      <c r="D39" s="21" t="s">
        <v>5366</v>
      </c>
      <c r="E39" s="23"/>
    </row>
    <row r="40" spans="1:5" ht="20" customHeight="1">
      <c r="A40" s="27">
        <v>2</v>
      </c>
      <c r="B40" s="24">
        <v>39</v>
      </c>
      <c r="C40" s="22">
        <v>3</v>
      </c>
      <c r="D40" s="21" t="s">
        <v>5366</v>
      </c>
      <c r="E40" s="23"/>
    </row>
    <row r="41" spans="1:5" ht="20" customHeight="1">
      <c r="A41" s="27">
        <v>1</v>
      </c>
      <c r="B41" s="24">
        <v>40</v>
      </c>
      <c r="C41" s="22">
        <v>3</v>
      </c>
      <c r="D41" s="21" t="s">
        <v>5503</v>
      </c>
      <c r="E41" s="23"/>
    </row>
    <row r="42" spans="1:5" ht="20" customHeight="1">
      <c r="A42" s="27">
        <v>3</v>
      </c>
      <c r="B42" s="24">
        <v>41</v>
      </c>
      <c r="C42" s="22">
        <v>3</v>
      </c>
      <c r="D42" s="21" t="s">
        <v>5696</v>
      </c>
      <c r="E42" s="23"/>
    </row>
    <row r="43" spans="1:5" ht="20" customHeight="1">
      <c r="A43" s="27">
        <v>2</v>
      </c>
      <c r="B43" s="24">
        <v>42</v>
      </c>
      <c r="C43" s="22">
        <v>3</v>
      </c>
      <c r="D43" s="21" t="s">
        <v>5843</v>
      </c>
      <c r="E43" s="23"/>
    </row>
    <row r="44" spans="1:5" ht="20" customHeight="1">
      <c r="A44" s="27">
        <v>1</v>
      </c>
      <c r="B44" s="24">
        <v>43</v>
      </c>
      <c r="C44" s="22">
        <v>3</v>
      </c>
      <c r="D44" s="21" t="s">
        <v>6025</v>
      </c>
      <c r="E44" s="23"/>
    </row>
    <row r="45" spans="1:5" ht="20" customHeight="1">
      <c r="A45" s="27">
        <v>3</v>
      </c>
      <c r="B45" s="24">
        <v>44</v>
      </c>
      <c r="C45" s="22">
        <v>3</v>
      </c>
      <c r="D45" s="21" t="s">
        <v>9905</v>
      </c>
      <c r="E45" s="23"/>
    </row>
    <row r="46" spans="1:5" ht="20" customHeight="1">
      <c r="A46" s="27">
        <v>2</v>
      </c>
      <c r="B46" s="24">
        <v>45</v>
      </c>
      <c r="C46" s="22">
        <v>3</v>
      </c>
      <c r="D46" s="21" t="s">
        <v>9745</v>
      </c>
      <c r="E46" s="23"/>
    </row>
    <row r="47" spans="1:5" ht="20" customHeight="1">
      <c r="A47" s="27">
        <v>1</v>
      </c>
      <c r="B47" s="24">
        <v>46</v>
      </c>
      <c r="C47" s="22">
        <v>3</v>
      </c>
      <c r="D47" s="21" t="s">
        <v>9436</v>
      </c>
      <c r="E47" s="23"/>
    </row>
    <row r="48" spans="1:5" ht="20" customHeight="1">
      <c r="A48" s="27">
        <v>3</v>
      </c>
      <c r="B48" s="24">
        <v>47</v>
      </c>
      <c r="C48" s="22">
        <v>3</v>
      </c>
      <c r="D48" s="21" t="s">
        <v>6176</v>
      </c>
      <c r="E48" s="23"/>
    </row>
    <row r="49" spans="1:5" ht="20" customHeight="1">
      <c r="A49" s="27">
        <v>2</v>
      </c>
      <c r="B49" s="24">
        <v>48</v>
      </c>
      <c r="C49" s="22">
        <v>3</v>
      </c>
      <c r="D49" s="21" t="s">
        <v>6313</v>
      </c>
      <c r="E49" s="23"/>
    </row>
    <row r="50" spans="1:5" ht="20" customHeight="1">
      <c r="A50" s="27">
        <v>1</v>
      </c>
      <c r="B50" s="24">
        <v>49</v>
      </c>
      <c r="C50" s="22">
        <v>3</v>
      </c>
      <c r="D50" s="21" t="s">
        <v>9216</v>
      </c>
      <c r="E50" s="23"/>
    </row>
    <row r="51" spans="1:5" ht="20" customHeight="1">
      <c r="A51" s="27">
        <v>3</v>
      </c>
      <c r="B51" s="24">
        <v>50</v>
      </c>
      <c r="C51" s="22">
        <v>3</v>
      </c>
      <c r="D51" s="21" t="s">
        <v>9216</v>
      </c>
      <c r="E51" s="23"/>
    </row>
    <row r="52" spans="1:5" ht="20" customHeight="1">
      <c r="A52" s="27">
        <v>2</v>
      </c>
      <c r="B52" s="24">
        <v>51</v>
      </c>
      <c r="C52" s="22">
        <v>3</v>
      </c>
      <c r="D52" s="21" t="s">
        <v>6655</v>
      </c>
      <c r="E52" s="23"/>
    </row>
    <row r="53" spans="1:5" ht="20" customHeight="1">
      <c r="A53" s="27">
        <v>1</v>
      </c>
      <c r="B53" s="24">
        <v>52</v>
      </c>
      <c r="C53" s="22">
        <v>3</v>
      </c>
      <c r="D53" s="21" t="s">
        <v>6655</v>
      </c>
      <c r="E53" s="23"/>
    </row>
    <row r="54" spans="1:5" ht="20" customHeight="1">
      <c r="A54" s="27">
        <v>3</v>
      </c>
      <c r="B54" s="24">
        <v>53</v>
      </c>
      <c r="C54" s="22">
        <v>3</v>
      </c>
      <c r="D54" s="21" t="s">
        <v>83</v>
      </c>
      <c r="E54" s="23"/>
    </row>
    <row r="55" spans="1:5" ht="20" customHeight="1">
      <c r="A55" s="27">
        <v>2</v>
      </c>
      <c r="B55" s="24">
        <v>54</v>
      </c>
      <c r="C55" s="22">
        <v>3</v>
      </c>
      <c r="D55" s="21" t="s">
        <v>83</v>
      </c>
      <c r="E55" s="23"/>
    </row>
    <row r="56" spans="1:5" ht="20" customHeight="1">
      <c r="A56" s="27">
        <v>1</v>
      </c>
      <c r="B56" s="24">
        <v>55</v>
      </c>
      <c r="C56" s="22">
        <v>3</v>
      </c>
      <c r="D56" s="21" t="s">
        <v>8583</v>
      </c>
      <c r="E56" s="23"/>
    </row>
    <row r="57" spans="1:5" ht="20" customHeight="1">
      <c r="A57" s="27">
        <v>3</v>
      </c>
      <c r="B57" s="24">
        <v>56</v>
      </c>
      <c r="C57" s="22">
        <v>3</v>
      </c>
      <c r="D57" s="21" t="s">
        <v>8433</v>
      </c>
      <c r="E57" s="23"/>
    </row>
    <row r="58" spans="1:5" ht="20" customHeight="1">
      <c r="A58" s="27">
        <v>2</v>
      </c>
      <c r="B58" s="24">
        <v>57</v>
      </c>
      <c r="C58" s="22">
        <v>3</v>
      </c>
      <c r="D58" s="21" t="s">
        <v>8433</v>
      </c>
      <c r="E58" s="23"/>
    </row>
    <row r="59" spans="1:5" ht="20" customHeight="1">
      <c r="A59" s="27">
        <v>1</v>
      </c>
      <c r="B59" s="24">
        <v>58</v>
      </c>
      <c r="C59" s="22">
        <v>3</v>
      </c>
      <c r="D59" s="21" t="s">
        <v>8433</v>
      </c>
      <c r="E59" s="23"/>
    </row>
    <row r="60" spans="1:5" ht="20" customHeight="1">
      <c r="A60" s="27">
        <v>3</v>
      </c>
      <c r="B60" s="24">
        <v>59</v>
      </c>
      <c r="C60" s="22">
        <v>3</v>
      </c>
      <c r="D60" s="21" t="s">
        <v>7439</v>
      </c>
      <c r="E60" s="23"/>
    </row>
    <row r="61" spans="1:5" ht="20" customHeight="1">
      <c r="A61" s="27">
        <v>2</v>
      </c>
      <c r="B61" s="24">
        <v>60</v>
      </c>
      <c r="C61" s="22">
        <v>3</v>
      </c>
      <c r="D61" s="21" t="s">
        <v>7610</v>
      </c>
      <c r="E61" s="23"/>
    </row>
    <row r="62" spans="1:5" ht="20" customHeight="1">
      <c r="A62" s="27">
        <v>1</v>
      </c>
      <c r="B62" s="24">
        <v>61</v>
      </c>
      <c r="C62" s="22">
        <v>3</v>
      </c>
      <c r="D62" s="21" t="s">
        <v>7756</v>
      </c>
      <c r="E62" s="23"/>
    </row>
    <row r="63" spans="1:5" ht="20" customHeight="1">
      <c r="A63" s="27">
        <v>3</v>
      </c>
      <c r="B63" s="24">
        <v>62</v>
      </c>
      <c r="C63" s="22">
        <v>3</v>
      </c>
      <c r="D63" s="21" t="s">
        <v>7825</v>
      </c>
      <c r="E63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1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B00-000000000000}">
  <sheetPr>
    <pageSetUpPr fitToPage="1"/>
  </sheetPr>
  <dimension ref="A1:E62"/>
  <sheetViews>
    <sheetView showGridLines="0" workbookViewId="0">
      <pane xSplit="1" ySplit="2" topLeftCell="B44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3" width="16.33203125" style="11" customWidth="1"/>
    <col min="4" max="4" width="19.83203125" style="11" customWidth="1"/>
    <col min="5" max="6" width="16.33203125" style="11" customWidth="1"/>
    <col min="7" max="16384" width="16.33203125" style="11"/>
  </cols>
  <sheetData>
    <row r="1" spans="1:5" ht="27.75" customHeight="1">
      <c r="A1" s="41" t="s">
        <v>14640</v>
      </c>
      <c r="B1" s="41"/>
      <c r="C1" s="41"/>
      <c r="D1" s="41"/>
      <c r="E1" s="41"/>
    </row>
    <row r="2" spans="1:5" ht="20.25" customHeight="1">
      <c r="A2" s="12" t="s">
        <v>13788</v>
      </c>
      <c r="B2" s="12" t="s">
        <v>13789</v>
      </c>
      <c r="C2" s="12" t="s">
        <v>13790</v>
      </c>
      <c r="D2" s="12" t="s">
        <v>291</v>
      </c>
      <c r="E2" s="13"/>
    </row>
    <row r="3" spans="1:5" ht="20.25" customHeight="1">
      <c r="A3" s="26">
        <v>4</v>
      </c>
      <c r="B3" s="15" t="s">
        <v>14579</v>
      </c>
      <c r="C3" s="17">
        <v>4</v>
      </c>
      <c r="D3" s="16" t="s">
        <v>320</v>
      </c>
      <c r="E3" s="18"/>
    </row>
    <row r="4" spans="1:5" ht="20" customHeight="1">
      <c r="A4" s="27">
        <v>3</v>
      </c>
      <c r="B4" s="20" t="s">
        <v>14580</v>
      </c>
      <c r="C4" s="22">
        <v>4</v>
      </c>
      <c r="D4" s="21" t="s">
        <v>509</v>
      </c>
      <c r="E4" s="23"/>
    </row>
    <row r="5" spans="1:5" ht="20" customHeight="1">
      <c r="A5" s="27">
        <v>2</v>
      </c>
      <c r="B5" s="20" t="s">
        <v>14581</v>
      </c>
      <c r="C5" s="22">
        <v>4</v>
      </c>
      <c r="D5" s="21" t="s">
        <v>509</v>
      </c>
      <c r="E5" s="23"/>
    </row>
    <row r="6" spans="1:5" ht="20" customHeight="1">
      <c r="A6" s="27">
        <v>1</v>
      </c>
      <c r="B6" s="20" t="s">
        <v>14582</v>
      </c>
      <c r="C6" s="22">
        <v>4</v>
      </c>
      <c r="D6" s="21" t="s">
        <v>631</v>
      </c>
      <c r="E6" s="23"/>
    </row>
    <row r="7" spans="1:5" ht="20" customHeight="1">
      <c r="A7" s="27">
        <v>4</v>
      </c>
      <c r="B7" s="20" t="s">
        <v>14583</v>
      </c>
      <c r="C7" s="22">
        <v>4</v>
      </c>
      <c r="D7" s="21" t="s">
        <v>13196</v>
      </c>
      <c r="E7" s="23"/>
    </row>
    <row r="8" spans="1:5" ht="20" customHeight="1">
      <c r="A8" s="27">
        <v>3</v>
      </c>
      <c r="B8" s="20" t="s">
        <v>261</v>
      </c>
      <c r="C8" s="22">
        <v>4</v>
      </c>
      <c r="D8" s="21" t="s">
        <v>12882</v>
      </c>
      <c r="E8" s="23"/>
    </row>
    <row r="9" spans="1:5" ht="20" customHeight="1">
      <c r="A9" s="27">
        <v>2</v>
      </c>
      <c r="B9" s="20" t="s">
        <v>14584</v>
      </c>
      <c r="C9" s="22">
        <v>4</v>
      </c>
      <c r="D9" s="21" t="s">
        <v>12718</v>
      </c>
      <c r="E9" s="23"/>
    </row>
    <row r="10" spans="1:5" ht="20" customHeight="1">
      <c r="A10" s="27">
        <v>1</v>
      </c>
      <c r="B10" s="20" t="s">
        <v>14585</v>
      </c>
      <c r="C10" s="22">
        <v>4</v>
      </c>
      <c r="D10" s="21" t="s">
        <v>930</v>
      </c>
      <c r="E10" s="23"/>
    </row>
    <row r="11" spans="1:5" ht="20" customHeight="1">
      <c r="A11" s="27">
        <v>4</v>
      </c>
      <c r="B11" s="20" t="s">
        <v>14586</v>
      </c>
      <c r="C11" s="22">
        <v>4</v>
      </c>
      <c r="D11" s="21" t="s">
        <v>930</v>
      </c>
      <c r="E11" s="23"/>
    </row>
    <row r="12" spans="1:5" ht="20" customHeight="1">
      <c r="A12" s="27">
        <v>3</v>
      </c>
      <c r="B12" s="20" t="s">
        <v>14587</v>
      </c>
      <c r="C12" s="22">
        <v>4</v>
      </c>
      <c r="D12" s="21" t="s">
        <v>12186</v>
      </c>
      <c r="E12" s="23"/>
    </row>
    <row r="13" spans="1:5" ht="20" customHeight="1">
      <c r="A13" s="27">
        <v>2</v>
      </c>
      <c r="B13" s="20" t="s">
        <v>14588</v>
      </c>
      <c r="C13" s="22">
        <v>4</v>
      </c>
      <c r="D13" s="21" t="s">
        <v>12186</v>
      </c>
      <c r="E13" s="23"/>
    </row>
    <row r="14" spans="1:5" ht="20" customHeight="1">
      <c r="A14" s="27">
        <v>1</v>
      </c>
      <c r="B14" s="20" t="s">
        <v>14589</v>
      </c>
      <c r="C14" s="22">
        <v>4</v>
      </c>
      <c r="D14" s="21" t="s">
        <v>12186</v>
      </c>
      <c r="E14" s="23"/>
    </row>
    <row r="15" spans="1:5" ht="20" customHeight="1">
      <c r="A15" s="27">
        <v>4</v>
      </c>
      <c r="B15" s="20" t="s">
        <v>14590</v>
      </c>
      <c r="C15" s="22">
        <v>4</v>
      </c>
      <c r="D15" s="21" t="s">
        <v>11846</v>
      </c>
      <c r="E15" s="23"/>
    </row>
    <row r="16" spans="1:5" ht="20" customHeight="1">
      <c r="A16" s="27">
        <v>3</v>
      </c>
      <c r="B16" s="20" t="s">
        <v>14591</v>
      </c>
      <c r="C16" s="22">
        <v>4</v>
      </c>
      <c r="D16" s="21" t="s">
        <v>11590</v>
      </c>
      <c r="E16" s="23"/>
    </row>
    <row r="17" spans="1:5" ht="20" customHeight="1">
      <c r="A17" s="27">
        <v>2</v>
      </c>
      <c r="B17" s="20" t="s">
        <v>14592</v>
      </c>
      <c r="C17" s="22">
        <v>4</v>
      </c>
      <c r="D17" s="21" t="s">
        <v>1706</v>
      </c>
      <c r="E17" s="23"/>
    </row>
    <row r="18" spans="1:5" ht="20" customHeight="1">
      <c r="A18" s="27">
        <v>1</v>
      </c>
      <c r="B18" s="20" t="s">
        <v>14593</v>
      </c>
      <c r="C18" s="22">
        <v>4</v>
      </c>
      <c r="D18" s="21" t="s">
        <v>1953</v>
      </c>
      <c r="E18" s="23"/>
    </row>
    <row r="19" spans="1:5" ht="20" customHeight="1">
      <c r="A19" s="27">
        <v>4</v>
      </c>
      <c r="B19" s="20" t="s">
        <v>14594</v>
      </c>
      <c r="C19" s="22">
        <v>4</v>
      </c>
      <c r="D19" s="21" t="s">
        <v>11462</v>
      </c>
      <c r="E19" s="23"/>
    </row>
    <row r="20" spans="1:5" ht="20" customHeight="1">
      <c r="A20" s="27">
        <v>3</v>
      </c>
      <c r="B20" s="20" t="s">
        <v>14595</v>
      </c>
      <c r="C20" s="22">
        <v>4</v>
      </c>
      <c r="D20" s="21" t="s">
        <v>2505</v>
      </c>
      <c r="E20" s="23"/>
    </row>
    <row r="21" spans="1:5" ht="20" customHeight="1">
      <c r="A21" s="27">
        <v>2</v>
      </c>
      <c r="B21" s="20" t="s">
        <v>14596</v>
      </c>
      <c r="C21" s="22">
        <v>4</v>
      </c>
      <c r="D21" s="21" t="s">
        <v>2505</v>
      </c>
      <c r="E21" s="23"/>
    </row>
    <row r="22" spans="1:5" ht="20" customHeight="1">
      <c r="A22" s="27">
        <v>1</v>
      </c>
      <c r="B22" s="20" t="s">
        <v>14597</v>
      </c>
      <c r="C22" s="22">
        <v>4</v>
      </c>
      <c r="D22" s="21" t="s">
        <v>2505</v>
      </c>
      <c r="E22" s="23"/>
    </row>
    <row r="23" spans="1:5" ht="20" customHeight="1">
      <c r="A23" s="27">
        <v>4</v>
      </c>
      <c r="B23" s="20" t="s">
        <v>14598</v>
      </c>
      <c r="C23" s="22">
        <v>4</v>
      </c>
      <c r="D23" s="21" t="s">
        <v>11097</v>
      </c>
      <c r="E23" s="23"/>
    </row>
    <row r="24" spans="1:5" ht="20" customHeight="1">
      <c r="A24" s="27">
        <v>3</v>
      </c>
      <c r="B24" s="20" t="s">
        <v>14599</v>
      </c>
      <c r="C24" s="22">
        <v>4</v>
      </c>
      <c r="D24" s="21" t="s">
        <v>11097</v>
      </c>
      <c r="E24" s="23"/>
    </row>
    <row r="25" spans="1:5" ht="20" customHeight="1">
      <c r="A25" s="27">
        <v>2</v>
      </c>
      <c r="B25" s="20" t="s">
        <v>14600</v>
      </c>
      <c r="C25" s="22">
        <v>4</v>
      </c>
      <c r="D25" s="21" t="s">
        <v>10965</v>
      </c>
      <c r="E25" s="23"/>
    </row>
    <row r="26" spans="1:5" ht="20" customHeight="1">
      <c r="A26" s="27">
        <v>1</v>
      </c>
      <c r="B26" s="20" t="s">
        <v>14601</v>
      </c>
      <c r="C26" s="22">
        <v>4</v>
      </c>
      <c r="D26" s="21" t="s">
        <v>10806</v>
      </c>
      <c r="E26" s="23"/>
    </row>
    <row r="27" spans="1:5" ht="20" customHeight="1">
      <c r="A27" s="27">
        <v>4</v>
      </c>
      <c r="B27" s="20" t="s">
        <v>14602</v>
      </c>
      <c r="C27" s="22">
        <v>4</v>
      </c>
      <c r="D27" s="21" t="s">
        <v>3371</v>
      </c>
      <c r="E27" s="23"/>
    </row>
    <row r="28" spans="1:5" ht="20" customHeight="1">
      <c r="A28" s="27">
        <v>3</v>
      </c>
      <c r="B28" s="20" t="s">
        <v>14603</v>
      </c>
      <c r="C28" s="22">
        <v>4</v>
      </c>
      <c r="D28" s="21" t="s">
        <v>3371</v>
      </c>
      <c r="E28" s="23"/>
    </row>
    <row r="29" spans="1:5" ht="20" customHeight="1">
      <c r="A29" s="27">
        <v>2</v>
      </c>
      <c r="B29" s="20" t="s">
        <v>14604</v>
      </c>
      <c r="C29" s="22">
        <v>4</v>
      </c>
      <c r="D29" s="21" t="s">
        <v>10672</v>
      </c>
      <c r="E29" s="23"/>
    </row>
    <row r="30" spans="1:5" ht="20" customHeight="1">
      <c r="A30" s="27">
        <v>1</v>
      </c>
      <c r="B30" s="20" t="s">
        <v>14605</v>
      </c>
      <c r="C30" s="22">
        <v>4</v>
      </c>
      <c r="D30" s="21" t="s">
        <v>10672</v>
      </c>
      <c r="E30" s="23"/>
    </row>
    <row r="31" spans="1:5" ht="20" customHeight="1">
      <c r="A31" s="27">
        <v>4</v>
      </c>
      <c r="B31" s="20" t="s">
        <v>14606</v>
      </c>
      <c r="C31" s="22">
        <v>4</v>
      </c>
      <c r="D31" s="21" t="s">
        <v>3949</v>
      </c>
      <c r="E31" s="23"/>
    </row>
    <row r="32" spans="1:5" ht="20" customHeight="1">
      <c r="A32" s="27">
        <v>3</v>
      </c>
      <c r="B32" s="20" t="s">
        <v>14607</v>
      </c>
      <c r="C32" s="22">
        <v>4</v>
      </c>
      <c r="D32" s="21" t="s">
        <v>10616</v>
      </c>
      <c r="E32" s="23"/>
    </row>
    <row r="33" spans="1:5" ht="20" customHeight="1">
      <c r="A33" s="27">
        <v>2</v>
      </c>
      <c r="B33" s="20" t="s">
        <v>14608</v>
      </c>
      <c r="C33" s="22">
        <v>4</v>
      </c>
      <c r="D33" s="21" t="s">
        <v>4430</v>
      </c>
      <c r="E33" s="23"/>
    </row>
    <row r="34" spans="1:5" ht="20" customHeight="1">
      <c r="A34" s="27">
        <v>1</v>
      </c>
      <c r="B34" s="20" t="s">
        <v>14609</v>
      </c>
      <c r="C34" s="22">
        <v>4</v>
      </c>
      <c r="D34" s="21" t="s">
        <v>4430</v>
      </c>
      <c r="E34" s="23"/>
    </row>
    <row r="35" spans="1:5" ht="20" customHeight="1">
      <c r="A35" s="27">
        <v>4</v>
      </c>
      <c r="B35" s="20" t="s">
        <v>14610</v>
      </c>
      <c r="C35" s="22">
        <v>4</v>
      </c>
      <c r="D35" s="21" t="s">
        <v>10465</v>
      </c>
      <c r="E35" s="23"/>
    </row>
    <row r="36" spans="1:5" ht="20" customHeight="1">
      <c r="A36" s="27">
        <v>3</v>
      </c>
      <c r="B36" s="20" t="s">
        <v>14611</v>
      </c>
      <c r="C36" s="22">
        <v>4</v>
      </c>
      <c r="D36" s="21" t="s">
        <v>10246</v>
      </c>
      <c r="E36" s="23"/>
    </row>
    <row r="37" spans="1:5" ht="20" customHeight="1">
      <c r="A37" s="27">
        <v>2</v>
      </c>
      <c r="B37" s="20" t="s">
        <v>14612</v>
      </c>
      <c r="C37" s="22">
        <v>4</v>
      </c>
      <c r="D37" s="21" t="s">
        <v>10246</v>
      </c>
      <c r="E37" s="23"/>
    </row>
    <row r="38" spans="1:5" ht="20" customHeight="1">
      <c r="A38" s="27">
        <v>1</v>
      </c>
      <c r="B38" s="20" t="s">
        <v>14613</v>
      </c>
      <c r="C38" s="22">
        <v>4</v>
      </c>
      <c r="D38" s="21" t="s">
        <v>10246</v>
      </c>
      <c r="E38" s="23"/>
    </row>
    <row r="39" spans="1:5" ht="20" customHeight="1">
      <c r="A39" s="27">
        <v>4</v>
      </c>
      <c r="B39" s="20" t="s">
        <v>14614</v>
      </c>
      <c r="C39" s="22">
        <v>4</v>
      </c>
      <c r="D39" s="21" t="s">
        <v>5177</v>
      </c>
      <c r="E39" s="23"/>
    </row>
    <row r="40" spans="1:5" ht="20" customHeight="1">
      <c r="A40" s="27">
        <v>3</v>
      </c>
      <c r="B40" s="20" t="s">
        <v>14615</v>
      </c>
      <c r="C40" s="22">
        <v>4</v>
      </c>
      <c r="D40" s="21" t="s">
        <v>5299</v>
      </c>
      <c r="E40" s="23"/>
    </row>
    <row r="41" spans="1:5" ht="20" customHeight="1">
      <c r="A41" s="27">
        <v>2</v>
      </c>
      <c r="B41" s="20" t="s">
        <v>14616</v>
      </c>
      <c r="C41" s="22">
        <v>4</v>
      </c>
      <c r="D41" s="21" t="s">
        <v>5485</v>
      </c>
      <c r="E41" s="23"/>
    </row>
    <row r="42" spans="1:5" ht="20" customHeight="1">
      <c r="A42" s="27">
        <v>1</v>
      </c>
      <c r="B42" s="20" t="s">
        <v>14617</v>
      </c>
      <c r="C42" s="22">
        <v>4</v>
      </c>
      <c r="D42" s="21" t="s">
        <v>5641</v>
      </c>
      <c r="E42" s="23"/>
    </row>
    <row r="43" spans="1:5" ht="20" customHeight="1">
      <c r="A43" s="27">
        <v>4</v>
      </c>
      <c r="B43" s="20" t="s">
        <v>14618</v>
      </c>
      <c r="C43" s="22">
        <v>4</v>
      </c>
      <c r="D43" s="21" t="s">
        <v>5891</v>
      </c>
      <c r="E43" s="23"/>
    </row>
    <row r="44" spans="1:5" ht="20" customHeight="1">
      <c r="A44" s="27">
        <v>3</v>
      </c>
      <c r="B44" s="20" t="s">
        <v>14619</v>
      </c>
      <c r="C44" s="22">
        <v>4</v>
      </c>
      <c r="D44" s="21" t="s">
        <v>10039</v>
      </c>
      <c r="E44" s="23"/>
    </row>
    <row r="45" spans="1:5" ht="20" customHeight="1">
      <c r="A45" s="27">
        <v>2</v>
      </c>
      <c r="B45" s="20" t="s">
        <v>14620</v>
      </c>
      <c r="C45" s="22">
        <v>4</v>
      </c>
      <c r="D45" s="21" t="s">
        <v>9868</v>
      </c>
      <c r="E45" s="23"/>
    </row>
    <row r="46" spans="1:5" ht="20" customHeight="1">
      <c r="A46" s="27">
        <v>1</v>
      </c>
      <c r="B46" s="20" t="s">
        <v>14621</v>
      </c>
      <c r="C46" s="22">
        <v>4</v>
      </c>
      <c r="D46" s="21" t="s">
        <v>9636</v>
      </c>
      <c r="E46" s="23"/>
    </row>
    <row r="47" spans="1:5" ht="20" customHeight="1">
      <c r="A47" s="27">
        <v>4</v>
      </c>
      <c r="B47" s="20" t="s">
        <v>14622</v>
      </c>
      <c r="C47" s="22">
        <v>4</v>
      </c>
      <c r="D47" s="21" t="s">
        <v>9423</v>
      </c>
      <c r="E47" s="23"/>
    </row>
    <row r="48" spans="1:5" ht="20" customHeight="1">
      <c r="A48" s="27">
        <v>3</v>
      </c>
      <c r="B48" s="20" t="s">
        <v>14623</v>
      </c>
      <c r="C48" s="22">
        <v>4</v>
      </c>
      <c r="D48" s="21" t="s">
        <v>6130</v>
      </c>
      <c r="E48" s="23"/>
    </row>
    <row r="49" spans="1:5" ht="20" customHeight="1">
      <c r="A49" s="27">
        <v>2</v>
      </c>
      <c r="B49" s="20" t="s">
        <v>14624</v>
      </c>
      <c r="C49" s="22">
        <v>4</v>
      </c>
      <c r="D49" s="21" t="s">
        <v>6391</v>
      </c>
      <c r="E49" s="23"/>
    </row>
    <row r="50" spans="1:5" ht="20" customHeight="1">
      <c r="A50" s="27">
        <v>1</v>
      </c>
      <c r="B50" s="20" t="s">
        <v>14625</v>
      </c>
      <c r="C50" s="22">
        <v>4</v>
      </c>
      <c r="D50" s="21" t="s">
        <v>9347</v>
      </c>
      <c r="E50" s="23"/>
    </row>
    <row r="51" spans="1:5" ht="20" customHeight="1">
      <c r="A51" s="27">
        <v>4</v>
      </c>
      <c r="B51" s="20" t="s">
        <v>14626</v>
      </c>
      <c r="C51" s="22">
        <v>4</v>
      </c>
      <c r="D51" s="21" t="s">
        <v>6549</v>
      </c>
      <c r="E51" s="23"/>
    </row>
    <row r="52" spans="1:5" ht="20" customHeight="1">
      <c r="A52" s="27">
        <v>3</v>
      </c>
      <c r="B52" s="20" t="s">
        <v>14627</v>
      </c>
      <c r="C52" s="22">
        <v>4</v>
      </c>
      <c r="D52" s="21" t="s">
        <v>8955</v>
      </c>
      <c r="E52" s="23"/>
    </row>
    <row r="53" spans="1:5" ht="20" customHeight="1">
      <c r="A53" s="27">
        <v>2</v>
      </c>
      <c r="B53" s="20" t="s">
        <v>14628</v>
      </c>
      <c r="C53" s="22">
        <v>4</v>
      </c>
      <c r="D53" s="21" t="s">
        <v>8955</v>
      </c>
      <c r="E53" s="23"/>
    </row>
    <row r="54" spans="1:5" ht="20" customHeight="1">
      <c r="A54" s="27">
        <v>1</v>
      </c>
      <c r="B54" s="20" t="s">
        <v>14629</v>
      </c>
      <c r="C54" s="22">
        <v>4</v>
      </c>
      <c r="D54" s="21" t="s">
        <v>8765</v>
      </c>
      <c r="E54" s="23"/>
    </row>
    <row r="55" spans="1:5" ht="20" customHeight="1">
      <c r="A55" s="27">
        <v>4</v>
      </c>
      <c r="B55" s="20" t="s">
        <v>14630</v>
      </c>
      <c r="C55" s="22">
        <v>4</v>
      </c>
      <c r="D55" s="21" t="s">
        <v>8765</v>
      </c>
      <c r="E55" s="23"/>
    </row>
    <row r="56" spans="1:5" ht="20" customHeight="1">
      <c r="A56" s="27">
        <v>3</v>
      </c>
      <c r="B56" s="20" t="s">
        <v>14631</v>
      </c>
      <c r="C56" s="22">
        <v>4</v>
      </c>
      <c r="D56" s="21" t="s">
        <v>8648</v>
      </c>
      <c r="E56" s="23"/>
    </row>
    <row r="57" spans="1:5" ht="20" customHeight="1">
      <c r="A57" s="27">
        <v>2</v>
      </c>
      <c r="B57" s="20" t="s">
        <v>14632</v>
      </c>
      <c r="C57" s="22">
        <v>4</v>
      </c>
      <c r="D57" s="21" t="s">
        <v>7430</v>
      </c>
      <c r="E57" s="23"/>
    </row>
    <row r="58" spans="1:5" ht="20" customHeight="1">
      <c r="A58" s="27">
        <v>1</v>
      </c>
      <c r="B58" s="20" t="s">
        <v>14633</v>
      </c>
      <c r="C58" s="22">
        <v>4</v>
      </c>
      <c r="D58" s="21" t="s">
        <v>7430</v>
      </c>
      <c r="E58" s="23"/>
    </row>
    <row r="59" spans="1:5" ht="20" customHeight="1">
      <c r="A59" s="27">
        <v>4</v>
      </c>
      <c r="B59" s="20" t="s">
        <v>14634</v>
      </c>
      <c r="C59" s="22">
        <v>4</v>
      </c>
      <c r="D59" s="21" t="s">
        <v>7430</v>
      </c>
      <c r="E59" s="23"/>
    </row>
    <row r="60" spans="1:5" ht="20" customHeight="1">
      <c r="A60" s="27">
        <v>3</v>
      </c>
      <c r="B60" s="20" t="s">
        <v>14635</v>
      </c>
      <c r="C60" s="22">
        <v>4</v>
      </c>
      <c r="D60" s="21" t="s">
        <v>7430</v>
      </c>
      <c r="E60" s="23"/>
    </row>
    <row r="61" spans="1:5" ht="20" customHeight="1">
      <c r="A61" s="27">
        <v>2</v>
      </c>
      <c r="B61" s="20" t="s">
        <v>14636</v>
      </c>
      <c r="C61" s="22">
        <v>4</v>
      </c>
      <c r="D61" s="21" t="s">
        <v>7584</v>
      </c>
      <c r="E61" s="23"/>
    </row>
    <row r="62" spans="1:5" ht="20" customHeight="1">
      <c r="A62" s="27">
        <v>1</v>
      </c>
      <c r="B62" s="20" t="s">
        <v>14637</v>
      </c>
      <c r="C62" s="22">
        <v>4</v>
      </c>
      <c r="D62" s="21" t="s">
        <v>7643</v>
      </c>
      <c r="E62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1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C00-000000000000}">
  <sheetPr>
    <pageSetUpPr fitToPage="1"/>
  </sheetPr>
  <dimension ref="A1:E61"/>
  <sheetViews>
    <sheetView showGridLines="0" workbookViewId="0">
      <pane xSplit="1" ySplit="2" topLeftCell="B56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3" width="16.33203125" style="11" customWidth="1"/>
    <col min="4" max="4" width="19.5" style="11" customWidth="1"/>
    <col min="5" max="6" width="16.33203125" style="11" customWidth="1"/>
    <col min="7" max="16384" width="16.33203125" style="11"/>
  </cols>
  <sheetData>
    <row r="1" spans="1:5" ht="27.75" customHeight="1">
      <c r="A1" s="41" t="s">
        <v>14641</v>
      </c>
      <c r="B1" s="41"/>
      <c r="C1" s="41"/>
      <c r="D1" s="41"/>
      <c r="E1" s="41"/>
    </row>
    <row r="2" spans="1:5" ht="20.25" customHeight="1">
      <c r="A2" s="12" t="s">
        <v>13788</v>
      </c>
      <c r="B2" s="12" t="s">
        <v>13789</v>
      </c>
      <c r="C2" s="12" t="s">
        <v>13790</v>
      </c>
      <c r="D2" s="12" t="s">
        <v>291</v>
      </c>
      <c r="E2" s="13"/>
    </row>
    <row r="3" spans="1:5" ht="20.25" customHeight="1">
      <c r="A3" s="26">
        <v>5</v>
      </c>
      <c r="B3" s="25">
        <v>3</v>
      </c>
      <c r="C3" s="17">
        <v>5</v>
      </c>
      <c r="D3" s="16" t="s">
        <v>308</v>
      </c>
      <c r="E3" s="18"/>
    </row>
    <row r="4" spans="1:5" ht="20" customHeight="1">
      <c r="A4" s="27">
        <v>4</v>
      </c>
      <c r="B4" s="24">
        <v>4</v>
      </c>
      <c r="C4" s="22">
        <v>5</v>
      </c>
      <c r="D4" s="21" t="s">
        <v>13560</v>
      </c>
      <c r="E4" s="23"/>
    </row>
    <row r="5" spans="1:5" ht="20" customHeight="1">
      <c r="A5" s="27">
        <v>3</v>
      </c>
      <c r="B5" s="24">
        <v>5</v>
      </c>
      <c r="C5" s="22">
        <v>5</v>
      </c>
      <c r="D5" s="21" t="s">
        <v>405</v>
      </c>
      <c r="E5" s="23"/>
    </row>
    <row r="6" spans="1:5" ht="20" customHeight="1">
      <c r="A6" s="27">
        <v>2</v>
      </c>
      <c r="B6" s="24">
        <v>6</v>
      </c>
      <c r="C6" s="22">
        <v>5</v>
      </c>
      <c r="D6" s="21" t="s">
        <v>13385</v>
      </c>
      <c r="E6" s="23"/>
    </row>
    <row r="7" spans="1:5" ht="20" customHeight="1">
      <c r="A7" s="27">
        <v>1</v>
      </c>
      <c r="B7" s="24">
        <v>7</v>
      </c>
      <c r="C7" s="22">
        <v>5</v>
      </c>
      <c r="D7" s="21" t="s">
        <v>12988</v>
      </c>
      <c r="E7" s="23"/>
    </row>
    <row r="8" spans="1:5" ht="20" customHeight="1">
      <c r="A8" s="27">
        <v>5</v>
      </c>
      <c r="B8" s="24">
        <v>8</v>
      </c>
      <c r="C8" s="22">
        <v>5</v>
      </c>
      <c r="D8" s="21" t="s">
        <v>12988</v>
      </c>
      <c r="E8" s="23"/>
    </row>
    <row r="9" spans="1:5" ht="20" customHeight="1">
      <c r="A9" s="27">
        <v>4</v>
      </c>
      <c r="B9" s="24">
        <v>9</v>
      </c>
      <c r="C9" s="22">
        <v>5</v>
      </c>
      <c r="D9" s="21" t="s">
        <v>733</v>
      </c>
      <c r="E9" s="23"/>
    </row>
    <row r="10" spans="1:5" ht="20" customHeight="1">
      <c r="A10" s="27">
        <v>3</v>
      </c>
      <c r="B10" s="24">
        <v>10</v>
      </c>
      <c r="C10" s="22">
        <v>5</v>
      </c>
      <c r="D10" s="21" t="s">
        <v>1033</v>
      </c>
      <c r="E10" s="23"/>
    </row>
    <row r="11" spans="1:5" ht="20" customHeight="1">
      <c r="A11" s="27">
        <v>2</v>
      </c>
      <c r="B11" s="24">
        <v>11</v>
      </c>
      <c r="C11" s="22">
        <v>5</v>
      </c>
      <c r="D11" s="21" t="s">
        <v>1033</v>
      </c>
      <c r="E11" s="23"/>
    </row>
    <row r="12" spans="1:5" ht="20" customHeight="1">
      <c r="A12" s="27">
        <v>1</v>
      </c>
      <c r="B12" s="24">
        <v>12</v>
      </c>
      <c r="C12" s="22">
        <v>5</v>
      </c>
      <c r="D12" s="21" t="s">
        <v>12432</v>
      </c>
      <c r="E12" s="23"/>
    </row>
    <row r="13" spans="1:5" ht="20" customHeight="1">
      <c r="A13" s="27">
        <v>5</v>
      </c>
      <c r="B13" s="24">
        <v>13</v>
      </c>
      <c r="C13" s="22">
        <v>5</v>
      </c>
      <c r="D13" s="21" t="s">
        <v>12092</v>
      </c>
      <c r="E13" s="23"/>
    </row>
    <row r="14" spans="1:5" ht="20" customHeight="1">
      <c r="A14" s="27">
        <v>4</v>
      </c>
      <c r="B14" s="24">
        <v>14</v>
      </c>
      <c r="C14" s="22">
        <v>5</v>
      </c>
      <c r="D14" s="21" t="s">
        <v>12092</v>
      </c>
      <c r="E14" s="23"/>
    </row>
    <row r="15" spans="1:5" ht="20" customHeight="1">
      <c r="A15" s="27">
        <v>3</v>
      </c>
      <c r="B15" s="24">
        <v>15</v>
      </c>
      <c r="C15" s="22">
        <v>5</v>
      </c>
      <c r="D15" s="21" t="s">
        <v>11848</v>
      </c>
      <c r="E15" s="23"/>
    </row>
    <row r="16" spans="1:5" ht="20" customHeight="1">
      <c r="A16" s="27">
        <v>2</v>
      </c>
      <c r="B16" s="24">
        <v>16</v>
      </c>
      <c r="C16" s="22">
        <v>5</v>
      </c>
      <c r="D16" s="21" t="s">
        <v>11594</v>
      </c>
      <c r="E16" s="23"/>
    </row>
    <row r="17" spans="1:5" ht="20" customHeight="1">
      <c r="A17" s="27">
        <v>1</v>
      </c>
      <c r="B17" s="24">
        <v>17</v>
      </c>
      <c r="C17" s="22">
        <v>5</v>
      </c>
      <c r="D17" s="21" t="s">
        <v>1719</v>
      </c>
      <c r="E17" s="23"/>
    </row>
    <row r="18" spans="1:5" ht="20" customHeight="1">
      <c r="A18" s="27">
        <v>5</v>
      </c>
      <c r="B18" s="24">
        <v>18</v>
      </c>
      <c r="C18" s="22">
        <v>5</v>
      </c>
      <c r="D18" s="21" t="s">
        <v>2375</v>
      </c>
      <c r="E18" s="23"/>
    </row>
    <row r="19" spans="1:5" ht="20" customHeight="1">
      <c r="A19" s="27">
        <v>4</v>
      </c>
      <c r="B19" s="24">
        <v>19</v>
      </c>
      <c r="C19" s="22">
        <v>5</v>
      </c>
      <c r="D19" s="21" t="s">
        <v>2375</v>
      </c>
      <c r="E19" s="23"/>
    </row>
    <row r="20" spans="1:5" ht="20" customHeight="1">
      <c r="A20" s="27">
        <v>3</v>
      </c>
      <c r="B20" s="24">
        <v>20</v>
      </c>
      <c r="C20" s="22">
        <v>5</v>
      </c>
      <c r="D20" s="21" t="s">
        <v>2375</v>
      </c>
      <c r="E20" s="23"/>
    </row>
    <row r="21" spans="1:5" ht="20" customHeight="1">
      <c r="A21" s="27">
        <v>2</v>
      </c>
      <c r="B21" s="24">
        <v>21</v>
      </c>
      <c r="C21" s="22">
        <v>5</v>
      </c>
      <c r="D21" s="21" t="s">
        <v>2375</v>
      </c>
      <c r="E21" s="23"/>
    </row>
    <row r="22" spans="1:5" ht="20" customHeight="1">
      <c r="A22" s="27">
        <v>1</v>
      </c>
      <c r="B22" s="24">
        <v>22</v>
      </c>
      <c r="C22" s="22">
        <v>5</v>
      </c>
      <c r="D22" s="21" t="s">
        <v>11209</v>
      </c>
      <c r="E22" s="23"/>
    </row>
    <row r="23" spans="1:5" ht="20" customHeight="1">
      <c r="A23" s="27">
        <v>5</v>
      </c>
      <c r="B23" s="24">
        <v>23</v>
      </c>
      <c r="C23" s="22">
        <v>5</v>
      </c>
      <c r="D23" s="21" t="s">
        <v>11065</v>
      </c>
      <c r="E23" s="23"/>
    </row>
    <row r="24" spans="1:5" ht="20" customHeight="1">
      <c r="A24" s="27">
        <v>4</v>
      </c>
      <c r="B24" s="24">
        <v>24</v>
      </c>
      <c r="C24" s="22">
        <v>5</v>
      </c>
      <c r="D24" s="21" t="s">
        <v>11065</v>
      </c>
      <c r="E24" s="23"/>
    </row>
    <row r="25" spans="1:5" ht="20" customHeight="1">
      <c r="A25" s="27">
        <v>3</v>
      </c>
      <c r="B25" s="24">
        <v>25</v>
      </c>
      <c r="C25" s="22">
        <v>5</v>
      </c>
      <c r="D25" s="21" t="s">
        <v>10843</v>
      </c>
      <c r="E25" s="23"/>
    </row>
    <row r="26" spans="1:5" ht="20" customHeight="1">
      <c r="A26" s="27">
        <v>2</v>
      </c>
      <c r="B26" s="24">
        <v>26</v>
      </c>
      <c r="C26" s="22">
        <v>5</v>
      </c>
      <c r="D26" s="21" t="s">
        <v>10843</v>
      </c>
      <c r="E26" s="23"/>
    </row>
    <row r="27" spans="1:5" ht="20" customHeight="1">
      <c r="A27" s="27">
        <v>1</v>
      </c>
      <c r="B27" s="24">
        <v>27</v>
      </c>
      <c r="C27" s="22">
        <v>5</v>
      </c>
      <c r="D27" s="21" t="s">
        <v>3172</v>
      </c>
      <c r="E27" s="23"/>
    </row>
    <row r="28" spans="1:5" ht="20" customHeight="1">
      <c r="A28" s="27">
        <v>5</v>
      </c>
      <c r="B28" s="24">
        <v>28</v>
      </c>
      <c r="C28" s="22">
        <v>5</v>
      </c>
      <c r="D28" s="21" t="s">
        <v>3803</v>
      </c>
      <c r="E28" s="23"/>
    </row>
    <row r="29" spans="1:5" ht="20" customHeight="1">
      <c r="A29" s="27">
        <v>4</v>
      </c>
      <c r="B29" s="24">
        <v>29</v>
      </c>
      <c r="C29" s="22">
        <v>5</v>
      </c>
      <c r="D29" s="21" t="s">
        <v>3803</v>
      </c>
      <c r="E29" s="23"/>
    </row>
    <row r="30" spans="1:5" ht="20" customHeight="1">
      <c r="A30" s="27">
        <v>3</v>
      </c>
      <c r="B30" s="24">
        <v>30</v>
      </c>
      <c r="C30" s="22">
        <v>5</v>
      </c>
      <c r="D30" s="21" t="s">
        <v>3803</v>
      </c>
      <c r="E30" s="23"/>
    </row>
    <row r="31" spans="1:5" ht="20" customHeight="1">
      <c r="A31" s="27">
        <v>2</v>
      </c>
      <c r="B31" s="24">
        <v>31</v>
      </c>
      <c r="C31" s="22">
        <v>5</v>
      </c>
      <c r="D31" s="21" t="s">
        <v>10575</v>
      </c>
      <c r="E31" s="23"/>
    </row>
    <row r="32" spans="1:5" ht="20" customHeight="1">
      <c r="A32" s="27">
        <v>1</v>
      </c>
      <c r="B32" s="24">
        <v>32</v>
      </c>
      <c r="C32" s="22">
        <v>5</v>
      </c>
      <c r="D32" s="21" t="s">
        <v>10575</v>
      </c>
      <c r="E32" s="23"/>
    </row>
    <row r="33" spans="1:5" ht="20" customHeight="1">
      <c r="A33" s="27">
        <v>5</v>
      </c>
      <c r="B33" s="24">
        <v>33</v>
      </c>
      <c r="C33" s="22">
        <v>5</v>
      </c>
      <c r="D33" s="21" t="s">
        <v>4228</v>
      </c>
      <c r="E33" s="23"/>
    </row>
    <row r="34" spans="1:5" ht="20" customHeight="1">
      <c r="A34" s="27">
        <v>4</v>
      </c>
      <c r="B34" s="24">
        <v>34</v>
      </c>
      <c r="C34" s="22">
        <v>5</v>
      </c>
      <c r="D34" s="21" t="s">
        <v>10460</v>
      </c>
      <c r="E34" s="23"/>
    </row>
    <row r="35" spans="1:5" ht="20" customHeight="1">
      <c r="A35" s="27">
        <v>3</v>
      </c>
      <c r="B35" s="24">
        <v>35</v>
      </c>
      <c r="C35" s="22">
        <v>5</v>
      </c>
      <c r="D35" s="21" t="s">
        <v>10460</v>
      </c>
      <c r="E35" s="23"/>
    </row>
    <row r="36" spans="1:5" ht="20" customHeight="1">
      <c r="A36" s="27">
        <v>2</v>
      </c>
      <c r="B36" s="24">
        <v>36</v>
      </c>
      <c r="C36" s="22">
        <v>5</v>
      </c>
      <c r="D36" s="21" t="s">
        <v>10153</v>
      </c>
      <c r="E36" s="23"/>
    </row>
    <row r="37" spans="1:5" ht="20" customHeight="1">
      <c r="A37" s="27">
        <v>1</v>
      </c>
      <c r="B37" s="24">
        <v>37</v>
      </c>
      <c r="C37" s="22">
        <v>5</v>
      </c>
      <c r="D37" s="21" t="s">
        <v>10153</v>
      </c>
      <c r="E37" s="23"/>
    </row>
    <row r="38" spans="1:5" ht="20" customHeight="1">
      <c r="A38" s="27">
        <v>5</v>
      </c>
      <c r="B38" s="24">
        <v>38</v>
      </c>
      <c r="C38" s="22">
        <v>5</v>
      </c>
      <c r="D38" s="21" t="s">
        <v>10153</v>
      </c>
      <c r="E38" s="23"/>
    </row>
    <row r="39" spans="1:5" ht="20" customHeight="1">
      <c r="A39" s="27">
        <v>4</v>
      </c>
      <c r="B39" s="24">
        <v>39</v>
      </c>
      <c r="C39" s="22">
        <v>5</v>
      </c>
      <c r="D39" s="21" t="s">
        <v>5112</v>
      </c>
      <c r="E39" s="23"/>
    </row>
    <row r="40" spans="1:5" ht="20" customHeight="1">
      <c r="A40" s="27">
        <v>3</v>
      </c>
      <c r="B40" s="24">
        <v>40</v>
      </c>
      <c r="C40" s="22">
        <v>5</v>
      </c>
      <c r="D40" s="21" t="s">
        <v>5284</v>
      </c>
      <c r="E40" s="23"/>
    </row>
    <row r="41" spans="1:5" ht="20" customHeight="1">
      <c r="A41" s="27">
        <v>2</v>
      </c>
      <c r="B41" s="24">
        <v>41</v>
      </c>
      <c r="C41" s="22">
        <v>5</v>
      </c>
      <c r="D41" s="21" t="s">
        <v>5430</v>
      </c>
      <c r="E41" s="23"/>
    </row>
    <row r="42" spans="1:5" ht="20" customHeight="1">
      <c r="A42" s="27">
        <v>1</v>
      </c>
      <c r="B42" s="24">
        <v>42</v>
      </c>
      <c r="C42" s="22">
        <v>5</v>
      </c>
      <c r="D42" s="21" t="s">
        <v>5683</v>
      </c>
      <c r="E42" s="23"/>
    </row>
    <row r="43" spans="1:5" ht="20" customHeight="1">
      <c r="A43" s="27">
        <v>5</v>
      </c>
      <c r="B43" s="24">
        <v>43</v>
      </c>
      <c r="C43" s="22">
        <v>5</v>
      </c>
      <c r="D43" s="21" t="s">
        <v>10113</v>
      </c>
      <c r="E43" s="23"/>
    </row>
    <row r="44" spans="1:5" ht="20" customHeight="1">
      <c r="A44" s="27">
        <v>4</v>
      </c>
      <c r="B44" s="24">
        <v>44</v>
      </c>
      <c r="C44" s="22">
        <v>5</v>
      </c>
      <c r="D44" s="21" t="s">
        <v>10003</v>
      </c>
      <c r="E44" s="23"/>
    </row>
    <row r="45" spans="1:5" ht="20" customHeight="1">
      <c r="A45" s="27">
        <v>3</v>
      </c>
      <c r="B45" s="24">
        <v>45</v>
      </c>
      <c r="C45" s="22">
        <v>5</v>
      </c>
      <c r="D45" s="21" t="s">
        <v>9621</v>
      </c>
      <c r="E45" s="23"/>
    </row>
    <row r="46" spans="1:5" ht="20" customHeight="1">
      <c r="A46" s="27">
        <v>2</v>
      </c>
      <c r="B46" s="24">
        <v>46</v>
      </c>
      <c r="C46" s="22">
        <v>5</v>
      </c>
      <c r="D46" s="21" t="s">
        <v>9621</v>
      </c>
      <c r="E46" s="23"/>
    </row>
    <row r="47" spans="1:5" ht="20" customHeight="1">
      <c r="A47" s="27">
        <v>1</v>
      </c>
      <c r="B47" s="24">
        <v>47</v>
      </c>
      <c r="C47" s="22">
        <v>5</v>
      </c>
      <c r="D47" s="21" t="s">
        <v>6207</v>
      </c>
      <c r="E47" s="23"/>
    </row>
    <row r="48" spans="1:5" ht="20" customHeight="1">
      <c r="A48" s="27">
        <v>5</v>
      </c>
      <c r="B48" s="24">
        <v>48</v>
      </c>
      <c r="C48" s="22">
        <v>5</v>
      </c>
      <c r="D48" s="21" t="s">
        <v>6207</v>
      </c>
      <c r="E48" s="23"/>
    </row>
    <row r="49" spans="1:5" ht="20" customHeight="1">
      <c r="A49" s="27">
        <v>4</v>
      </c>
      <c r="B49" s="24">
        <v>49</v>
      </c>
      <c r="C49" s="22">
        <v>5</v>
      </c>
      <c r="D49" s="21" t="s">
        <v>6481</v>
      </c>
      <c r="E49" s="23"/>
    </row>
    <row r="50" spans="1:5" ht="20" customHeight="1">
      <c r="A50" s="27">
        <v>3</v>
      </c>
      <c r="B50" s="24">
        <v>50</v>
      </c>
      <c r="C50" s="22">
        <v>5</v>
      </c>
      <c r="D50" s="21" t="s">
        <v>6481</v>
      </c>
      <c r="E50" s="23"/>
    </row>
    <row r="51" spans="1:5" ht="20" customHeight="1">
      <c r="A51" s="27">
        <v>2</v>
      </c>
      <c r="B51" s="24">
        <v>51</v>
      </c>
      <c r="C51" s="22">
        <v>5</v>
      </c>
      <c r="D51" s="21" t="s">
        <v>6591</v>
      </c>
      <c r="E51" s="23"/>
    </row>
    <row r="52" spans="1:5" ht="20" customHeight="1">
      <c r="A52" s="27">
        <v>1</v>
      </c>
      <c r="B52" s="24">
        <v>52</v>
      </c>
      <c r="C52" s="22">
        <v>5</v>
      </c>
      <c r="D52" s="21" t="s">
        <v>9135</v>
      </c>
      <c r="E52" s="23"/>
    </row>
    <row r="53" spans="1:5" ht="20" customHeight="1">
      <c r="A53" s="27">
        <v>5</v>
      </c>
      <c r="B53" s="24">
        <v>53</v>
      </c>
      <c r="C53" s="22">
        <v>5</v>
      </c>
      <c r="D53" s="21" t="s">
        <v>8940</v>
      </c>
      <c r="E53" s="23"/>
    </row>
    <row r="54" spans="1:5" ht="20" customHeight="1">
      <c r="A54" s="27">
        <v>4</v>
      </c>
      <c r="B54" s="24">
        <v>54</v>
      </c>
      <c r="C54" s="22">
        <v>5</v>
      </c>
      <c r="D54" s="21" t="s">
        <v>6832</v>
      </c>
      <c r="E54" s="23"/>
    </row>
    <row r="55" spans="1:5" ht="20" customHeight="1">
      <c r="A55" s="27">
        <v>3</v>
      </c>
      <c r="B55" s="24">
        <v>55</v>
      </c>
      <c r="C55" s="22">
        <v>5</v>
      </c>
      <c r="D55" s="21" t="s">
        <v>8833</v>
      </c>
      <c r="E55" s="23"/>
    </row>
    <row r="56" spans="1:5" ht="20" customHeight="1">
      <c r="A56" s="27">
        <v>2</v>
      </c>
      <c r="B56" s="24">
        <v>56</v>
      </c>
      <c r="C56" s="22">
        <v>5</v>
      </c>
      <c r="D56" s="21" t="s">
        <v>8641</v>
      </c>
      <c r="E56" s="23"/>
    </row>
    <row r="57" spans="1:5" ht="20" customHeight="1">
      <c r="A57" s="27">
        <v>1</v>
      </c>
      <c r="B57" s="24">
        <v>57</v>
      </c>
      <c r="C57" s="22">
        <v>5</v>
      </c>
      <c r="D57" s="21" t="s">
        <v>7153</v>
      </c>
      <c r="E57" s="23"/>
    </row>
    <row r="58" spans="1:5" ht="20" customHeight="1">
      <c r="A58" s="27">
        <v>5</v>
      </c>
      <c r="B58" s="24">
        <v>58</v>
      </c>
      <c r="C58" s="22">
        <v>5</v>
      </c>
      <c r="D58" s="21" t="s">
        <v>7153</v>
      </c>
      <c r="E58" s="23"/>
    </row>
    <row r="59" spans="1:5" ht="20" customHeight="1">
      <c r="A59" s="27">
        <v>4</v>
      </c>
      <c r="B59" s="24">
        <v>59</v>
      </c>
      <c r="C59" s="22">
        <v>5</v>
      </c>
      <c r="D59" s="21" t="s">
        <v>7403</v>
      </c>
      <c r="E59" s="23"/>
    </row>
    <row r="60" spans="1:5" ht="20" customHeight="1">
      <c r="A60" s="27">
        <v>3</v>
      </c>
      <c r="B60" s="24">
        <v>60</v>
      </c>
      <c r="C60" s="22">
        <v>5</v>
      </c>
      <c r="D60" s="21" t="s">
        <v>7403</v>
      </c>
      <c r="E60" s="23"/>
    </row>
    <row r="61" spans="1:5" ht="20" customHeight="1">
      <c r="A61" s="27">
        <v>2</v>
      </c>
      <c r="B61" s="24">
        <v>61</v>
      </c>
      <c r="C61" s="22">
        <v>5</v>
      </c>
      <c r="D61" s="21" t="s">
        <v>7469</v>
      </c>
      <c r="E61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1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D00-000000000000}">
  <sheetPr>
    <pageSetUpPr fitToPage="1"/>
  </sheetPr>
  <dimension ref="A1:E60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3" width="16.33203125" style="11" customWidth="1"/>
    <col min="4" max="4" width="21.1640625" style="11" customWidth="1"/>
    <col min="5" max="6" width="16.33203125" style="11" customWidth="1"/>
    <col min="7" max="16384" width="16.33203125" style="11"/>
  </cols>
  <sheetData>
    <row r="1" spans="1:5" ht="27.75" customHeight="1">
      <c r="A1" s="41" t="s">
        <v>14642</v>
      </c>
      <c r="B1" s="41"/>
      <c r="C1" s="41"/>
      <c r="D1" s="41"/>
      <c r="E1" s="41"/>
    </row>
    <row r="2" spans="1:5" ht="20.25" customHeight="1">
      <c r="A2" s="12" t="s">
        <v>13788</v>
      </c>
      <c r="B2" s="12" t="s">
        <v>13789</v>
      </c>
      <c r="C2" s="12" t="s">
        <v>13790</v>
      </c>
      <c r="D2" s="12" t="s">
        <v>291</v>
      </c>
      <c r="E2" s="13"/>
    </row>
    <row r="3" spans="1:5" ht="20.25" customHeight="1">
      <c r="A3" s="26">
        <v>6</v>
      </c>
      <c r="B3" s="15" t="s">
        <v>14580</v>
      </c>
      <c r="C3" s="17">
        <v>6</v>
      </c>
      <c r="D3" s="16" t="s">
        <v>13161</v>
      </c>
      <c r="E3" s="18"/>
    </row>
    <row r="4" spans="1:5" ht="20" customHeight="1">
      <c r="A4" s="27">
        <v>5</v>
      </c>
      <c r="B4" s="20" t="s">
        <v>14581</v>
      </c>
      <c r="C4" s="22">
        <v>6</v>
      </c>
      <c r="D4" s="21" t="s">
        <v>13161</v>
      </c>
      <c r="E4" s="23"/>
    </row>
    <row r="5" spans="1:5" ht="20" customHeight="1">
      <c r="A5" s="27">
        <v>4</v>
      </c>
      <c r="B5" s="20" t="s">
        <v>14582</v>
      </c>
      <c r="C5" s="22">
        <v>6</v>
      </c>
      <c r="D5" s="21" t="s">
        <v>13161</v>
      </c>
      <c r="E5" s="23"/>
    </row>
    <row r="6" spans="1:5" ht="20" customHeight="1">
      <c r="A6" s="27">
        <v>3</v>
      </c>
      <c r="B6" s="20" t="s">
        <v>14583</v>
      </c>
      <c r="C6" s="22">
        <v>6</v>
      </c>
      <c r="D6" s="21" t="s">
        <v>13161</v>
      </c>
      <c r="E6" s="23"/>
    </row>
    <row r="7" spans="1:5" ht="20" customHeight="1">
      <c r="A7" s="27">
        <v>2</v>
      </c>
      <c r="B7" s="20" t="s">
        <v>261</v>
      </c>
      <c r="C7" s="22">
        <v>6</v>
      </c>
      <c r="D7" s="21" t="s">
        <v>13161</v>
      </c>
      <c r="E7" s="23"/>
    </row>
    <row r="8" spans="1:5" ht="20" customHeight="1">
      <c r="A8" s="27">
        <v>1</v>
      </c>
      <c r="B8" s="20" t="s">
        <v>14584</v>
      </c>
      <c r="C8" s="22">
        <v>6</v>
      </c>
      <c r="D8" s="21" t="s">
        <v>762</v>
      </c>
      <c r="E8" s="23"/>
    </row>
    <row r="9" spans="1:5" ht="20" customHeight="1">
      <c r="A9" s="27">
        <v>6</v>
      </c>
      <c r="B9" s="20" t="s">
        <v>14585</v>
      </c>
      <c r="C9" s="22">
        <v>6</v>
      </c>
      <c r="D9" s="21" t="s">
        <v>762</v>
      </c>
      <c r="E9" s="23"/>
    </row>
    <row r="10" spans="1:5" ht="20" customHeight="1">
      <c r="A10" s="27">
        <v>5</v>
      </c>
      <c r="B10" s="20" t="s">
        <v>14586</v>
      </c>
      <c r="C10" s="22">
        <v>6</v>
      </c>
      <c r="D10" s="21" t="s">
        <v>12518</v>
      </c>
      <c r="E10" s="23"/>
    </row>
    <row r="11" spans="1:5" ht="20" customHeight="1">
      <c r="A11" s="27">
        <v>4</v>
      </c>
      <c r="B11" s="20" t="s">
        <v>14587</v>
      </c>
      <c r="C11" s="22">
        <v>6</v>
      </c>
      <c r="D11" s="21" t="s">
        <v>12396</v>
      </c>
      <c r="E11" s="23"/>
    </row>
    <row r="12" spans="1:5" ht="20" customHeight="1">
      <c r="A12" s="27">
        <v>3</v>
      </c>
      <c r="B12" s="20" t="s">
        <v>14588</v>
      </c>
      <c r="C12" s="22">
        <v>6</v>
      </c>
      <c r="D12" s="21" t="s">
        <v>12396</v>
      </c>
      <c r="E12" s="23"/>
    </row>
    <row r="13" spans="1:5" ht="20" customHeight="1">
      <c r="A13" s="27">
        <v>2</v>
      </c>
      <c r="B13" s="20" t="s">
        <v>14589</v>
      </c>
      <c r="C13" s="22">
        <v>6</v>
      </c>
      <c r="D13" s="21" t="s">
        <v>1400</v>
      </c>
      <c r="E13" s="23"/>
    </row>
    <row r="14" spans="1:5" ht="20" customHeight="1">
      <c r="A14" s="27">
        <v>1</v>
      </c>
      <c r="B14" s="20" t="s">
        <v>14590</v>
      </c>
      <c r="C14" s="22">
        <v>6</v>
      </c>
      <c r="D14" s="21" t="s">
        <v>12095</v>
      </c>
      <c r="E14" s="23"/>
    </row>
    <row r="15" spans="1:5" ht="20" customHeight="1">
      <c r="A15" s="27">
        <v>6</v>
      </c>
      <c r="B15" s="20" t="s">
        <v>14591</v>
      </c>
      <c r="C15" s="22">
        <v>6</v>
      </c>
      <c r="D15" s="21" t="s">
        <v>11852</v>
      </c>
      <c r="E15" s="23"/>
    </row>
    <row r="16" spans="1:5" ht="20" customHeight="1">
      <c r="A16" s="27">
        <v>5</v>
      </c>
      <c r="B16" s="20" t="s">
        <v>14592</v>
      </c>
      <c r="C16" s="22">
        <v>6</v>
      </c>
      <c r="D16" s="21" t="s">
        <v>11607</v>
      </c>
      <c r="E16" s="23"/>
    </row>
    <row r="17" spans="1:5" ht="20" customHeight="1">
      <c r="A17" s="27">
        <v>4</v>
      </c>
      <c r="B17" s="20" t="s">
        <v>14593</v>
      </c>
      <c r="C17" s="22">
        <v>6</v>
      </c>
      <c r="D17" s="21" t="s">
        <v>1920</v>
      </c>
      <c r="E17" s="23"/>
    </row>
    <row r="18" spans="1:5" ht="20" customHeight="1">
      <c r="A18" s="27">
        <v>3</v>
      </c>
      <c r="B18" s="20" t="s">
        <v>14594</v>
      </c>
      <c r="C18" s="22">
        <v>6</v>
      </c>
      <c r="D18" s="21" t="s">
        <v>1920</v>
      </c>
      <c r="E18" s="23"/>
    </row>
    <row r="19" spans="1:5" ht="20" customHeight="1">
      <c r="A19" s="27">
        <v>2</v>
      </c>
      <c r="B19" s="20" t="s">
        <v>14595</v>
      </c>
      <c r="C19" s="22">
        <v>6</v>
      </c>
      <c r="D19" s="21" t="s">
        <v>2249</v>
      </c>
      <c r="E19" s="23"/>
    </row>
    <row r="20" spans="1:5" ht="20" customHeight="1">
      <c r="A20" s="27">
        <v>1</v>
      </c>
      <c r="B20" s="20" t="s">
        <v>14596</v>
      </c>
      <c r="C20" s="22">
        <v>6</v>
      </c>
      <c r="D20" s="21" t="s">
        <v>2249</v>
      </c>
      <c r="E20" s="23"/>
    </row>
    <row r="21" spans="1:5" ht="20" customHeight="1">
      <c r="A21" s="27">
        <v>6</v>
      </c>
      <c r="B21" s="20" t="s">
        <v>14597</v>
      </c>
      <c r="C21" s="22">
        <v>6</v>
      </c>
      <c r="D21" s="21" t="s">
        <v>11313</v>
      </c>
      <c r="E21" s="23"/>
    </row>
    <row r="22" spans="1:5" ht="20" customHeight="1">
      <c r="A22" s="27">
        <v>5</v>
      </c>
      <c r="B22" s="20" t="s">
        <v>14598</v>
      </c>
      <c r="C22" s="22">
        <v>6</v>
      </c>
      <c r="D22" s="21" t="s">
        <v>11198</v>
      </c>
      <c r="E22" s="23"/>
    </row>
    <row r="23" spans="1:5" ht="20" customHeight="1">
      <c r="A23" s="27">
        <v>4</v>
      </c>
      <c r="B23" s="20" t="s">
        <v>14599</v>
      </c>
      <c r="C23" s="22">
        <v>6</v>
      </c>
      <c r="D23" s="21" t="s">
        <v>10937</v>
      </c>
      <c r="E23" s="23"/>
    </row>
    <row r="24" spans="1:5" ht="20" customHeight="1">
      <c r="A24" s="27">
        <v>3</v>
      </c>
      <c r="B24" s="20" t="s">
        <v>14600</v>
      </c>
      <c r="C24" s="22">
        <v>6</v>
      </c>
      <c r="D24" s="21" t="s">
        <v>10937</v>
      </c>
      <c r="E24" s="23"/>
    </row>
    <row r="25" spans="1:5" ht="20" customHeight="1">
      <c r="A25" s="27">
        <v>2</v>
      </c>
      <c r="B25" s="20" t="s">
        <v>14601</v>
      </c>
      <c r="C25" s="22">
        <v>6</v>
      </c>
      <c r="D25" s="21" t="s">
        <v>10937</v>
      </c>
      <c r="E25" s="23"/>
    </row>
    <row r="26" spans="1:5" ht="20" customHeight="1">
      <c r="A26" s="27">
        <v>1</v>
      </c>
      <c r="B26" s="20" t="s">
        <v>14602</v>
      </c>
      <c r="C26" s="22">
        <v>6</v>
      </c>
      <c r="D26" s="21" t="s">
        <v>3585</v>
      </c>
      <c r="E26" s="23"/>
    </row>
    <row r="27" spans="1:5" ht="20" customHeight="1">
      <c r="A27" s="27">
        <v>6</v>
      </c>
      <c r="B27" s="20" t="s">
        <v>14603</v>
      </c>
      <c r="C27" s="22">
        <v>6</v>
      </c>
      <c r="D27" s="21" t="s">
        <v>3585</v>
      </c>
      <c r="E27" s="23"/>
    </row>
    <row r="28" spans="1:5" ht="20" customHeight="1">
      <c r="A28" s="27">
        <v>5</v>
      </c>
      <c r="B28" s="20" t="s">
        <v>14604</v>
      </c>
      <c r="C28" s="22">
        <v>6</v>
      </c>
      <c r="D28" s="21" t="s">
        <v>3585</v>
      </c>
      <c r="E28" s="23"/>
    </row>
    <row r="29" spans="1:5" ht="20" customHeight="1">
      <c r="A29" s="27">
        <v>4</v>
      </c>
      <c r="B29" s="20" t="s">
        <v>14605</v>
      </c>
      <c r="C29" s="22">
        <v>6</v>
      </c>
      <c r="D29" s="21" t="s">
        <v>3585</v>
      </c>
      <c r="E29" s="23"/>
    </row>
    <row r="30" spans="1:5" ht="20" customHeight="1">
      <c r="A30" s="27">
        <v>3</v>
      </c>
      <c r="B30" s="20" t="s">
        <v>14606</v>
      </c>
      <c r="C30" s="22">
        <v>6</v>
      </c>
      <c r="D30" s="21" t="s">
        <v>10719</v>
      </c>
      <c r="E30" s="23"/>
    </row>
    <row r="31" spans="1:5" ht="20" customHeight="1">
      <c r="A31" s="27">
        <v>2</v>
      </c>
      <c r="B31" s="20" t="s">
        <v>14607</v>
      </c>
      <c r="C31" s="22">
        <v>6</v>
      </c>
      <c r="D31" s="21" t="s">
        <v>10443</v>
      </c>
      <c r="E31" s="23"/>
    </row>
    <row r="32" spans="1:5" ht="20" customHeight="1">
      <c r="A32" s="27">
        <v>1</v>
      </c>
      <c r="B32" s="20" t="s">
        <v>14608</v>
      </c>
      <c r="C32" s="22">
        <v>6</v>
      </c>
      <c r="D32" s="21" t="s">
        <v>10443</v>
      </c>
      <c r="E32" s="23"/>
    </row>
    <row r="33" spans="1:5" ht="20" customHeight="1">
      <c r="A33" s="27">
        <v>6</v>
      </c>
      <c r="B33" s="20" t="s">
        <v>14609</v>
      </c>
      <c r="C33" s="22">
        <v>6</v>
      </c>
      <c r="D33" s="21" t="s">
        <v>10443</v>
      </c>
      <c r="E33" s="23"/>
    </row>
    <row r="34" spans="1:5" ht="20" customHeight="1">
      <c r="A34" s="27">
        <v>5</v>
      </c>
      <c r="B34" s="20" t="s">
        <v>14610</v>
      </c>
      <c r="C34" s="22">
        <v>6</v>
      </c>
      <c r="D34" s="21" t="s">
        <v>10443</v>
      </c>
      <c r="E34" s="23"/>
    </row>
    <row r="35" spans="1:5" ht="20" customHeight="1">
      <c r="A35" s="27">
        <v>4</v>
      </c>
      <c r="B35" s="20" t="s">
        <v>14611</v>
      </c>
      <c r="C35" s="22">
        <v>6</v>
      </c>
      <c r="D35" s="21" t="s">
        <v>10443</v>
      </c>
      <c r="E35" s="23"/>
    </row>
    <row r="36" spans="1:5" ht="20" customHeight="1">
      <c r="A36" s="27">
        <v>3</v>
      </c>
      <c r="B36" s="20" t="s">
        <v>14612</v>
      </c>
      <c r="C36" s="22">
        <v>6</v>
      </c>
      <c r="D36" s="21" t="s">
        <v>4919</v>
      </c>
      <c r="E36" s="23"/>
    </row>
    <row r="37" spans="1:5" ht="20" customHeight="1">
      <c r="A37" s="27">
        <v>2</v>
      </c>
      <c r="B37" s="20" t="s">
        <v>14613</v>
      </c>
      <c r="C37" s="22">
        <v>6</v>
      </c>
      <c r="D37" s="21" t="s">
        <v>4919</v>
      </c>
      <c r="E37" s="23"/>
    </row>
    <row r="38" spans="1:5" ht="20" customHeight="1">
      <c r="A38" s="27">
        <v>1</v>
      </c>
      <c r="B38" s="20" t="s">
        <v>14614</v>
      </c>
      <c r="C38" s="22">
        <v>6</v>
      </c>
      <c r="D38" s="21" t="s">
        <v>5093</v>
      </c>
      <c r="E38" s="23"/>
    </row>
    <row r="39" spans="1:5" ht="20" customHeight="1">
      <c r="A39" s="27">
        <v>6</v>
      </c>
      <c r="B39" s="20" t="s">
        <v>14615</v>
      </c>
      <c r="C39" s="22">
        <v>6</v>
      </c>
      <c r="D39" s="21" t="s">
        <v>5093</v>
      </c>
      <c r="E39" s="23"/>
    </row>
    <row r="40" spans="1:5" ht="20" customHeight="1">
      <c r="A40" s="27">
        <v>5</v>
      </c>
      <c r="B40" s="20" t="s">
        <v>14616</v>
      </c>
      <c r="C40" s="22">
        <v>6</v>
      </c>
      <c r="D40" s="21" t="s">
        <v>5224</v>
      </c>
      <c r="E40" s="23"/>
    </row>
    <row r="41" spans="1:5" ht="20" customHeight="1">
      <c r="A41" s="27">
        <v>4</v>
      </c>
      <c r="B41" s="20" t="s">
        <v>14617</v>
      </c>
      <c r="C41" s="22">
        <v>6</v>
      </c>
      <c r="D41" s="21" t="s">
        <v>5472</v>
      </c>
      <c r="E41" s="23"/>
    </row>
    <row r="42" spans="1:5" ht="20" customHeight="1">
      <c r="A42" s="27">
        <v>3</v>
      </c>
      <c r="B42" s="20" t="s">
        <v>14618</v>
      </c>
      <c r="C42" s="22">
        <v>6</v>
      </c>
      <c r="D42" s="21" t="s">
        <v>10076</v>
      </c>
      <c r="E42" s="23"/>
    </row>
    <row r="43" spans="1:5" ht="20" customHeight="1">
      <c r="A43" s="27">
        <v>2</v>
      </c>
      <c r="B43" s="20" t="s">
        <v>14619</v>
      </c>
      <c r="C43" s="22">
        <v>6</v>
      </c>
      <c r="D43" s="21" t="s">
        <v>10076</v>
      </c>
      <c r="E43" s="23"/>
    </row>
    <row r="44" spans="1:5" ht="20" customHeight="1">
      <c r="A44" s="27">
        <v>1</v>
      </c>
      <c r="B44" s="20" t="s">
        <v>14620</v>
      </c>
      <c r="C44" s="22">
        <v>6</v>
      </c>
      <c r="D44" s="21" t="s">
        <v>9460</v>
      </c>
      <c r="E44" s="23"/>
    </row>
    <row r="45" spans="1:5" ht="20" customHeight="1">
      <c r="A45" s="27">
        <v>6</v>
      </c>
      <c r="B45" s="20" t="s">
        <v>14621</v>
      </c>
      <c r="C45" s="22">
        <v>6</v>
      </c>
      <c r="D45" s="21" t="s">
        <v>9460</v>
      </c>
      <c r="E45" s="23"/>
    </row>
    <row r="46" spans="1:5" ht="20" customHeight="1">
      <c r="A46" s="27">
        <v>5</v>
      </c>
      <c r="B46" s="20" t="s">
        <v>14622</v>
      </c>
      <c r="C46" s="22">
        <v>6</v>
      </c>
      <c r="D46" s="21" t="s">
        <v>9460</v>
      </c>
      <c r="E46" s="23"/>
    </row>
    <row r="47" spans="1:5" ht="20" customHeight="1">
      <c r="A47" s="27">
        <v>4</v>
      </c>
      <c r="B47" s="20" t="s">
        <v>14623</v>
      </c>
      <c r="C47" s="22">
        <v>6</v>
      </c>
      <c r="D47" s="21" t="s">
        <v>9460</v>
      </c>
      <c r="E47" s="23"/>
    </row>
    <row r="48" spans="1:5" ht="20" customHeight="1">
      <c r="A48" s="27">
        <v>3</v>
      </c>
      <c r="B48" s="20" t="s">
        <v>14624</v>
      </c>
      <c r="C48" s="22">
        <v>6</v>
      </c>
      <c r="D48" s="21" t="s">
        <v>6300</v>
      </c>
      <c r="E48" s="23"/>
    </row>
    <row r="49" spans="1:5" ht="20" customHeight="1">
      <c r="A49" s="27">
        <v>2</v>
      </c>
      <c r="B49" s="20" t="s">
        <v>14625</v>
      </c>
      <c r="C49" s="22">
        <v>6</v>
      </c>
      <c r="D49" s="21" t="s">
        <v>6300</v>
      </c>
      <c r="E49" s="23"/>
    </row>
    <row r="50" spans="1:5" ht="20" customHeight="1">
      <c r="A50" s="27">
        <v>1</v>
      </c>
      <c r="B50" s="20" t="s">
        <v>14626</v>
      </c>
      <c r="C50" s="22">
        <v>6</v>
      </c>
      <c r="D50" s="21" t="s">
        <v>6528</v>
      </c>
      <c r="E50" s="23"/>
    </row>
    <row r="51" spans="1:5" ht="20" customHeight="1">
      <c r="A51" s="27">
        <v>6</v>
      </c>
      <c r="B51" s="20" t="s">
        <v>14627</v>
      </c>
      <c r="C51" s="22">
        <v>6</v>
      </c>
      <c r="D51" s="21" t="s">
        <v>9273</v>
      </c>
      <c r="E51" s="23"/>
    </row>
    <row r="52" spans="1:5" ht="20" customHeight="1">
      <c r="A52" s="27">
        <v>5</v>
      </c>
      <c r="B52" s="20" t="s">
        <v>14628</v>
      </c>
      <c r="C52" s="22">
        <v>6</v>
      </c>
      <c r="D52" s="21" t="s">
        <v>9122</v>
      </c>
      <c r="E52" s="23"/>
    </row>
    <row r="53" spans="1:5" ht="20" customHeight="1">
      <c r="A53" s="27">
        <v>4</v>
      </c>
      <c r="B53" s="20" t="s">
        <v>14629</v>
      </c>
      <c r="C53" s="22">
        <v>6</v>
      </c>
      <c r="D53" s="21" t="s">
        <v>8890</v>
      </c>
      <c r="E53" s="23"/>
    </row>
    <row r="54" spans="1:5" ht="20" customHeight="1">
      <c r="A54" s="27">
        <v>3</v>
      </c>
      <c r="B54" s="20" t="s">
        <v>14630</v>
      </c>
      <c r="C54" s="22">
        <v>6</v>
      </c>
      <c r="D54" s="21" t="s">
        <v>8823</v>
      </c>
      <c r="E54" s="23"/>
    </row>
    <row r="55" spans="1:5" ht="20" customHeight="1">
      <c r="A55" s="27">
        <v>2</v>
      </c>
      <c r="B55" s="20" t="s">
        <v>14631</v>
      </c>
      <c r="C55" s="22">
        <v>6</v>
      </c>
      <c r="D55" s="21" t="s">
        <v>8823</v>
      </c>
      <c r="E55" s="23"/>
    </row>
    <row r="56" spans="1:5" ht="20" customHeight="1">
      <c r="A56" s="27">
        <v>1</v>
      </c>
      <c r="B56" s="20" t="s">
        <v>14632</v>
      </c>
      <c r="C56" s="22">
        <v>6</v>
      </c>
      <c r="D56" s="21" t="s">
        <v>8623</v>
      </c>
      <c r="E56" s="23"/>
    </row>
    <row r="57" spans="1:5" ht="20" customHeight="1">
      <c r="A57" s="27">
        <v>6</v>
      </c>
      <c r="B57" s="20" t="s">
        <v>14633</v>
      </c>
      <c r="C57" s="22">
        <v>6</v>
      </c>
      <c r="D57" s="21" t="s">
        <v>6984</v>
      </c>
      <c r="E57" s="23"/>
    </row>
    <row r="58" spans="1:5" ht="20" customHeight="1">
      <c r="A58" s="27">
        <v>5</v>
      </c>
      <c r="B58" s="20" t="s">
        <v>14634</v>
      </c>
      <c r="C58" s="22">
        <v>6</v>
      </c>
      <c r="D58" s="21" t="s">
        <v>7147</v>
      </c>
      <c r="E58" s="23"/>
    </row>
    <row r="59" spans="1:5" ht="20" customHeight="1">
      <c r="A59" s="27">
        <v>4</v>
      </c>
      <c r="B59" s="20" t="s">
        <v>14635</v>
      </c>
      <c r="C59" s="22">
        <v>6</v>
      </c>
      <c r="D59" s="21" t="s">
        <v>7300</v>
      </c>
      <c r="E59" s="23"/>
    </row>
    <row r="60" spans="1:5" ht="20" customHeight="1">
      <c r="A60" s="27">
        <v>3</v>
      </c>
      <c r="B60" s="20" t="s">
        <v>14636</v>
      </c>
      <c r="C60" s="22">
        <v>6</v>
      </c>
      <c r="D60" s="21" t="s">
        <v>7300</v>
      </c>
      <c r="E60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1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E00-000000000000}">
  <sheetPr>
    <pageSetUpPr fitToPage="1"/>
  </sheetPr>
  <dimension ref="A1:E59"/>
  <sheetViews>
    <sheetView showGridLines="0" workbookViewId="0">
      <pane xSplit="1" ySplit="2" topLeftCell="B50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3" width="16.33203125" style="11" customWidth="1"/>
    <col min="4" max="4" width="23.33203125" style="11" customWidth="1"/>
    <col min="5" max="6" width="16.33203125" style="11" customWidth="1"/>
    <col min="7" max="16384" width="16.33203125" style="11"/>
  </cols>
  <sheetData>
    <row r="1" spans="1:5" ht="27.75" customHeight="1">
      <c r="A1" s="41" t="s">
        <v>14643</v>
      </c>
      <c r="B1" s="41"/>
      <c r="C1" s="41"/>
      <c r="D1" s="41"/>
      <c r="E1" s="41"/>
    </row>
    <row r="2" spans="1:5" ht="20.25" customHeight="1">
      <c r="A2" s="12" t="s">
        <v>13788</v>
      </c>
      <c r="B2" s="12" t="s">
        <v>13789</v>
      </c>
      <c r="C2" s="12" t="s">
        <v>13790</v>
      </c>
      <c r="D2" s="12" t="s">
        <v>291</v>
      </c>
      <c r="E2" s="13"/>
    </row>
    <row r="3" spans="1:5" ht="20.25" customHeight="1">
      <c r="A3" s="26">
        <v>7</v>
      </c>
      <c r="B3" s="25">
        <v>4</v>
      </c>
      <c r="C3" s="17">
        <v>7</v>
      </c>
      <c r="D3" s="16" t="s">
        <v>310</v>
      </c>
      <c r="E3" s="18"/>
    </row>
    <row r="4" spans="1:5" ht="20" customHeight="1">
      <c r="A4" s="27">
        <v>6</v>
      </c>
      <c r="B4" s="24">
        <v>5</v>
      </c>
      <c r="C4" s="22">
        <v>7</v>
      </c>
      <c r="D4" s="21" t="s">
        <v>13650</v>
      </c>
      <c r="E4" s="23"/>
    </row>
    <row r="5" spans="1:5" ht="20" customHeight="1">
      <c r="A5" s="27">
        <v>5</v>
      </c>
      <c r="B5" s="24">
        <v>6</v>
      </c>
      <c r="C5" s="22">
        <v>7</v>
      </c>
      <c r="D5" s="21" t="s">
        <v>468</v>
      </c>
      <c r="E5" s="23"/>
    </row>
    <row r="6" spans="1:5" ht="20" customHeight="1">
      <c r="A6" s="27">
        <v>4</v>
      </c>
      <c r="B6" s="24">
        <v>7</v>
      </c>
      <c r="C6" s="22">
        <v>7</v>
      </c>
      <c r="D6" s="21" t="s">
        <v>13354</v>
      </c>
      <c r="E6" s="23"/>
    </row>
    <row r="7" spans="1:5" ht="20" customHeight="1">
      <c r="A7" s="27">
        <v>3</v>
      </c>
      <c r="B7" s="24">
        <v>8</v>
      </c>
      <c r="C7" s="22">
        <v>7</v>
      </c>
      <c r="D7" s="21" t="s">
        <v>652</v>
      </c>
      <c r="E7" s="23"/>
    </row>
    <row r="8" spans="1:5" ht="20" customHeight="1">
      <c r="A8" s="27">
        <v>2</v>
      </c>
      <c r="B8" s="24">
        <v>9</v>
      </c>
      <c r="C8" s="22">
        <v>7</v>
      </c>
      <c r="D8" s="21" t="s">
        <v>883</v>
      </c>
      <c r="E8" s="23"/>
    </row>
    <row r="9" spans="1:5" ht="20" customHeight="1">
      <c r="A9" s="27">
        <v>1</v>
      </c>
      <c r="B9" s="24">
        <v>10</v>
      </c>
      <c r="C9" s="22">
        <v>7</v>
      </c>
      <c r="D9" s="21" t="s">
        <v>883</v>
      </c>
      <c r="E9" s="23"/>
    </row>
    <row r="10" spans="1:5" ht="20" customHeight="1">
      <c r="A10" s="27">
        <v>7</v>
      </c>
      <c r="B10" s="24">
        <v>11</v>
      </c>
      <c r="C10" s="22">
        <v>7</v>
      </c>
      <c r="D10" s="21" t="s">
        <v>12703</v>
      </c>
      <c r="E10" s="23"/>
    </row>
    <row r="11" spans="1:5" ht="20" customHeight="1">
      <c r="A11" s="27">
        <v>6</v>
      </c>
      <c r="B11" s="24">
        <v>12</v>
      </c>
      <c r="C11" s="22">
        <v>7</v>
      </c>
      <c r="D11" s="21" t="s">
        <v>12298</v>
      </c>
      <c r="E11" s="23"/>
    </row>
    <row r="12" spans="1:5" ht="20" customHeight="1">
      <c r="A12" s="27">
        <v>5</v>
      </c>
      <c r="B12" s="24">
        <v>13</v>
      </c>
      <c r="C12" s="22">
        <v>7</v>
      </c>
      <c r="D12" s="21" t="s">
        <v>12298</v>
      </c>
      <c r="E12" s="23"/>
    </row>
    <row r="13" spans="1:5" ht="20" customHeight="1">
      <c r="A13" s="27">
        <v>4</v>
      </c>
      <c r="B13" s="24">
        <v>14</v>
      </c>
      <c r="C13" s="22">
        <v>7</v>
      </c>
      <c r="D13" s="22">
        <v>100</v>
      </c>
      <c r="E13" s="23"/>
    </row>
    <row r="14" spans="1:5" ht="20" customHeight="1">
      <c r="A14" s="27">
        <v>3</v>
      </c>
      <c r="B14" s="24">
        <v>15</v>
      </c>
      <c r="C14" s="22">
        <v>7</v>
      </c>
      <c r="D14" s="21" t="s">
        <v>12100</v>
      </c>
      <c r="E14" s="23"/>
    </row>
    <row r="15" spans="1:5" ht="20" customHeight="1">
      <c r="A15" s="27">
        <v>2</v>
      </c>
      <c r="B15" s="24">
        <v>16</v>
      </c>
      <c r="C15" s="22">
        <v>7</v>
      </c>
      <c r="D15" s="21" t="s">
        <v>11866</v>
      </c>
      <c r="E15" s="23"/>
    </row>
    <row r="16" spans="1:5" ht="20" customHeight="1">
      <c r="A16" s="27">
        <v>1</v>
      </c>
      <c r="B16" s="24">
        <v>17</v>
      </c>
      <c r="C16" s="22">
        <v>7</v>
      </c>
      <c r="D16" s="21" t="s">
        <v>11663</v>
      </c>
      <c r="E16" s="23"/>
    </row>
    <row r="17" spans="1:5" ht="20" customHeight="1">
      <c r="A17" s="27">
        <v>7</v>
      </c>
      <c r="B17" s="24">
        <v>18</v>
      </c>
      <c r="C17" s="22">
        <v>7</v>
      </c>
      <c r="D17" s="21" t="s">
        <v>1696</v>
      </c>
      <c r="E17" s="23"/>
    </row>
    <row r="18" spans="1:5" ht="20" customHeight="1">
      <c r="A18" s="27">
        <v>6</v>
      </c>
      <c r="B18" s="24">
        <v>19</v>
      </c>
      <c r="C18" s="22">
        <v>7</v>
      </c>
      <c r="D18" s="21" t="s">
        <v>1912</v>
      </c>
      <c r="E18" s="23"/>
    </row>
    <row r="19" spans="1:5" ht="20" customHeight="1">
      <c r="A19" s="27">
        <v>5</v>
      </c>
      <c r="B19" s="24">
        <v>20</v>
      </c>
      <c r="C19" s="22">
        <v>7</v>
      </c>
      <c r="D19" s="21" t="s">
        <v>2108</v>
      </c>
      <c r="E19" s="23"/>
    </row>
    <row r="20" spans="1:5" ht="20" customHeight="1">
      <c r="A20" s="27">
        <v>4</v>
      </c>
      <c r="B20" s="24">
        <v>21</v>
      </c>
      <c r="C20" s="22">
        <v>7</v>
      </c>
      <c r="D20" s="21" t="s">
        <v>11416</v>
      </c>
      <c r="E20" s="23"/>
    </row>
    <row r="21" spans="1:5" ht="20" customHeight="1">
      <c r="A21" s="27">
        <v>3</v>
      </c>
      <c r="B21" s="24">
        <v>22</v>
      </c>
      <c r="C21" s="22">
        <v>7</v>
      </c>
      <c r="D21" s="21" t="s">
        <v>11302</v>
      </c>
      <c r="E21" s="23"/>
    </row>
    <row r="22" spans="1:5" ht="20" customHeight="1">
      <c r="A22" s="27">
        <v>2</v>
      </c>
      <c r="B22" s="24">
        <v>23</v>
      </c>
      <c r="C22" s="22">
        <v>7</v>
      </c>
      <c r="D22" s="21" t="s">
        <v>11173</v>
      </c>
      <c r="E22" s="23"/>
    </row>
    <row r="23" spans="1:5" ht="20" customHeight="1">
      <c r="A23" s="27">
        <v>1</v>
      </c>
      <c r="B23" s="24">
        <v>24</v>
      </c>
      <c r="C23" s="22">
        <v>7</v>
      </c>
      <c r="D23" s="21" t="s">
        <v>2704</v>
      </c>
      <c r="E23" s="23"/>
    </row>
    <row r="24" spans="1:5" ht="20" customHeight="1">
      <c r="A24" s="27">
        <v>7</v>
      </c>
      <c r="B24" s="24">
        <v>25</v>
      </c>
      <c r="C24" s="22">
        <v>7</v>
      </c>
      <c r="D24" s="21" t="s">
        <v>11036</v>
      </c>
      <c r="E24" s="23"/>
    </row>
    <row r="25" spans="1:5" ht="20" customHeight="1">
      <c r="A25" s="27">
        <v>6</v>
      </c>
      <c r="B25" s="24">
        <v>26</v>
      </c>
      <c r="C25" s="22">
        <v>7</v>
      </c>
      <c r="D25" s="21" t="s">
        <v>2985</v>
      </c>
      <c r="E25" s="23"/>
    </row>
    <row r="26" spans="1:5" ht="20" customHeight="1">
      <c r="A26" s="27">
        <v>5</v>
      </c>
      <c r="B26" s="24">
        <v>27</v>
      </c>
      <c r="C26" s="22">
        <v>7</v>
      </c>
      <c r="D26" s="21" t="s">
        <v>10882</v>
      </c>
      <c r="E26" s="23"/>
    </row>
    <row r="27" spans="1:5" ht="20" customHeight="1">
      <c r="A27" s="27">
        <v>4</v>
      </c>
      <c r="B27" s="24">
        <v>28</v>
      </c>
      <c r="C27" s="22">
        <v>7</v>
      </c>
      <c r="D27" s="21" t="s">
        <v>3374</v>
      </c>
      <c r="E27" s="23"/>
    </row>
    <row r="28" spans="1:5" ht="20" customHeight="1">
      <c r="A28" s="27">
        <v>3</v>
      </c>
      <c r="B28" s="24">
        <v>29</v>
      </c>
      <c r="C28" s="22">
        <v>7</v>
      </c>
      <c r="D28" s="21" t="s">
        <v>3374</v>
      </c>
      <c r="E28" s="23"/>
    </row>
    <row r="29" spans="1:5" ht="20" customHeight="1">
      <c r="A29" s="27">
        <v>2</v>
      </c>
      <c r="B29" s="24">
        <v>30</v>
      </c>
      <c r="C29" s="22">
        <v>7</v>
      </c>
      <c r="D29" s="21" t="s">
        <v>10675</v>
      </c>
      <c r="E29" s="23"/>
    </row>
    <row r="30" spans="1:5" ht="20" customHeight="1">
      <c r="A30" s="27">
        <v>1</v>
      </c>
      <c r="B30" s="24">
        <v>31</v>
      </c>
      <c r="C30" s="22">
        <v>7</v>
      </c>
      <c r="D30" s="21" t="s">
        <v>10675</v>
      </c>
      <c r="E30" s="23"/>
    </row>
    <row r="31" spans="1:5" ht="20" customHeight="1">
      <c r="A31" s="27">
        <v>7</v>
      </c>
      <c r="B31" s="24">
        <v>32</v>
      </c>
      <c r="C31" s="22">
        <v>7</v>
      </c>
      <c r="D31" s="21" t="s">
        <v>3953</v>
      </c>
      <c r="E31" s="23"/>
    </row>
    <row r="32" spans="1:5" ht="20" customHeight="1">
      <c r="A32" s="27">
        <v>6</v>
      </c>
      <c r="B32" s="24">
        <v>33</v>
      </c>
      <c r="C32" s="22">
        <v>7</v>
      </c>
      <c r="D32" s="21" t="s">
        <v>10639</v>
      </c>
      <c r="E32" s="23"/>
    </row>
    <row r="33" spans="1:5" ht="20" customHeight="1">
      <c r="A33" s="27">
        <v>5</v>
      </c>
      <c r="B33" s="24">
        <v>34</v>
      </c>
      <c r="C33" s="22">
        <v>7</v>
      </c>
      <c r="D33" s="21" t="s">
        <v>10409</v>
      </c>
      <c r="E33" s="23"/>
    </row>
    <row r="34" spans="1:5" ht="20" customHeight="1">
      <c r="A34" s="27">
        <v>4</v>
      </c>
      <c r="B34" s="24">
        <v>35</v>
      </c>
      <c r="C34" s="22">
        <v>7</v>
      </c>
      <c r="D34" s="21" t="s">
        <v>10409</v>
      </c>
      <c r="E34" s="23"/>
    </row>
    <row r="35" spans="1:5" ht="20" customHeight="1">
      <c r="A35" s="27">
        <v>3</v>
      </c>
      <c r="B35" s="24">
        <v>36</v>
      </c>
      <c r="C35" s="22">
        <v>7</v>
      </c>
      <c r="D35" s="21" t="s">
        <v>10409</v>
      </c>
      <c r="E35" s="23"/>
    </row>
    <row r="36" spans="1:5" ht="20" customHeight="1">
      <c r="A36" s="27">
        <v>2</v>
      </c>
      <c r="B36" s="24">
        <v>37</v>
      </c>
      <c r="C36" s="22">
        <v>7</v>
      </c>
      <c r="D36" s="21" t="s">
        <v>4723</v>
      </c>
      <c r="E36" s="23"/>
    </row>
    <row r="37" spans="1:5" ht="20" customHeight="1">
      <c r="A37" s="27">
        <v>1</v>
      </c>
      <c r="B37" s="24">
        <v>38</v>
      </c>
      <c r="C37" s="22">
        <v>7</v>
      </c>
      <c r="D37" s="21" t="s">
        <v>4849</v>
      </c>
      <c r="E37" s="23"/>
    </row>
    <row r="38" spans="1:5" ht="20" customHeight="1">
      <c r="A38" s="27">
        <v>7</v>
      </c>
      <c r="B38" s="24">
        <v>39</v>
      </c>
      <c r="C38" s="22">
        <v>7</v>
      </c>
      <c r="D38" s="21" t="s">
        <v>5035</v>
      </c>
      <c r="E38" s="23"/>
    </row>
    <row r="39" spans="1:5" ht="20" customHeight="1">
      <c r="A39" s="27">
        <v>6</v>
      </c>
      <c r="B39" s="24">
        <v>40</v>
      </c>
      <c r="C39" s="22">
        <v>7</v>
      </c>
      <c r="D39" s="21" t="s">
        <v>5035</v>
      </c>
      <c r="E39" s="23"/>
    </row>
    <row r="40" spans="1:5" ht="20" customHeight="1">
      <c r="A40" s="27">
        <v>5</v>
      </c>
      <c r="B40" s="24">
        <v>41</v>
      </c>
      <c r="C40" s="22">
        <v>7</v>
      </c>
      <c r="D40" s="21" t="s">
        <v>5270</v>
      </c>
      <c r="E40" s="23"/>
    </row>
    <row r="41" spans="1:5" ht="20" customHeight="1">
      <c r="A41" s="27">
        <v>4</v>
      </c>
      <c r="B41" s="24">
        <v>42</v>
      </c>
      <c r="C41" s="22">
        <v>7</v>
      </c>
      <c r="D41" s="21" t="s">
        <v>5916</v>
      </c>
      <c r="E41" s="23"/>
    </row>
    <row r="42" spans="1:5" ht="20" customHeight="1">
      <c r="A42" s="27">
        <v>3</v>
      </c>
      <c r="B42" s="24">
        <v>43</v>
      </c>
      <c r="C42" s="22">
        <v>7</v>
      </c>
      <c r="D42" s="21" t="s">
        <v>5916</v>
      </c>
      <c r="E42" s="23"/>
    </row>
    <row r="43" spans="1:5" ht="20" customHeight="1">
      <c r="A43" s="27">
        <v>2</v>
      </c>
      <c r="B43" s="24">
        <v>44</v>
      </c>
      <c r="C43" s="22">
        <v>7</v>
      </c>
      <c r="D43" s="21" t="s">
        <v>5916</v>
      </c>
      <c r="E43" s="23"/>
    </row>
    <row r="44" spans="1:5" ht="20" customHeight="1">
      <c r="A44" s="27">
        <v>1</v>
      </c>
      <c r="B44" s="24">
        <v>45</v>
      </c>
      <c r="C44" s="22">
        <v>7</v>
      </c>
      <c r="D44" s="21" t="s">
        <v>6063</v>
      </c>
      <c r="E44" s="23"/>
    </row>
    <row r="45" spans="1:5" ht="20" customHeight="1">
      <c r="A45" s="27">
        <v>7</v>
      </c>
      <c r="B45" s="24">
        <v>46</v>
      </c>
      <c r="C45" s="22">
        <v>7</v>
      </c>
      <c r="D45" s="21" t="s">
        <v>6063</v>
      </c>
      <c r="E45" s="23"/>
    </row>
    <row r="46" spans="1:5" ht="20" customHeight="1">
      <c r="A46" s="27">
        <v>6</v>
      </c>
      <c r="B46" s="24">
        <v>47</v>
      </c>
      <c r="C46" s="22">
        <v>7</v>
      </c>
      <c r="D46" s="21" t="s">
        <v>9661</v>
      </c>
      <c r="E46" s="23"/>
    </row>
    <row r="47" spans="1:5" ht="20" customHeight="1">
      <c r="A47" s="27">
        <v>5</v>
      </c>
      <c r="B47" s="24">
        <v>48</v>
      </c>
      <c r="C47" s="22">
        <v>7</v>
      </c>
      <c r="D47" s="21" t="s">
        <v>9539</v>
      </c>
      <c r="E47" s="23"/>
    </row>
    <row r="48" spans="1:5" ht="20" customHeight="1">
      <c r="A48" s="27">
        <v>4</v>
      </c>
      <c r="B48" s="24">
        <v>49</v>
      </c>
      <c r="C48" s="22">
        <v>7</v>
      </c>
      <c r="D48" s="21" t="s">
        <v>6119</v>
      </c>
      <c r="E48" s="23"/>
    </row>
    <row r="49" spans="1:5" ht="20" customHeight="1">
      <c r="A49" s="27">
        <v>3</v>
      </c>
      <c r="B49" s="24">
        <v>50</v>
      </c>
      <c r="C49" s="22">
        <v>7</v>
      </c>
      <c r="D49" s="21" t="s">
        <v>6345</v>
      </c>
      <c r="E49" s="23"/>
    </row>
    <row r="50" spans="1:5" ht="20" customHeight="1">
      <c r="A50" s="27">
        <v>2</v>
      </c>
      <c r="B50" s="24">
        <v>51</v>
      </c>
      <c r="C50" s="22">
        <v>7</v>
      </c>
      <c r="D50" s="21" t="s">
        <v>9406</v>
      </c>
      <c r="E50" s="23"/>
    </row>
    <row r="51" spans="1:5" ht="20" customHeight="1">
      <c r="A51" s="27">
        <v>1</v>
      </c>
      <c r="B51" s="24">
        <v>52</v>
      </c>
      <c r="C51" s="22">
        <v>7</v>
      </c>
      <c r="D51" s="21" t="s">
        <v>9258</v>
      </c>
      <c r="E51" s="23"/>
    </row>
    <row r="52" spans="1:5" ht="20" customHeight="1">
      <c r="A52" s="27">
        <v>7</v>
      </c>
      <c r="B52" s="24">
        <v>53</v>
      </c>
      <c r="C52" s="22">
        <v>7</v>
      </c>
      <c r="D52" s="21" t="s">
        <v>9074</v>
      </c>
      <c r="E52" s="23"/>
    </row>
    <row r="53" spans="1:5" ht="20" customHeight="1">
      <c r="A53" s="27">
        <v>6</v>
      </c>
      <c r="B53" s="24">
        <v>54</v>
      </c>
      <c r="C53" s="22">
        <v>7</v>
      </c>
      <c r="D53" s="21" t="s">
        <v>8960</v>
      </c>
      <c r="E53" s="23"/>
    </row>
    <row r="54" spans="1:5" ht="20" customHeight="1">
      <c r="A54" s="27">
        <v>5</v>
      </c>
      <c r="B54" s="24">
        <v>55</v>
      </c>
      <c r="C54" s="22">
        <v>7</v>
      </c>
      <c r="D54" s="21" t="s">
        <v>8806</v>
      </c>
      <c r="E54" s="23"/>
    </row>
    <row r="55" spans="1:5" ht="20" customHeight="1">
      <c r="A55" s="27">
        <v>4</v>
      </c>
      <c r="B55" s="24">
        <v>56</v>
      </c>
      <c r="C55" s="22">
        <v>7</v>
      </c>
      <c r="D55" s="21" t="s">
        <v>8806</v>
      </c>
      <c r="E55" s="23"/>
    </row>
    <row r="56" spans="1:5" ht="20" customHeight="1">
      <c r="A56" s="27">
        <v>3</v>
      </c>
      <c r="B56" s="24">
        <v>57</v>
      </c>
      <c r="C56" s="22">
        <v>7</v>
      </c>
      <c r="D56" s="21" t="s">
        <v>8559</v>
      </c>
      <c r="E56" s="23"/>
    </row>
    <row r="57" spans="1:5" ht="20" customHeight="1">
      <c r="A57" s="27">
        <v>2</v>
      </c>
      <c r="B57" s="24">
        <v>58</v>
      </c>
      <c r="C57" s="22">
        <v>7</v>
      </c>
      <c r="D57" s="21" t="s">
        <v>6977</v>
      </c>
      <c r="E57" s="23"/>
    </row>
    <row r="58" spans="1:5" ht="20" customHeight="1">
      <c r="A58" s="27">
        <v>1</v>
      </c>
      <c r="B58" s="24">
        <v>59</v>
      </c>
      <c r="C58" s="22">
        <v>7</v>
      </c>
      <c r="D58" s="21" t="s">
        <v>7118</v>
      </c>
      <c r="E58" s="23"/>
    </row>
    <row r="59" spans="1:5" ht="20" customHeight="1">
      <c r="A59" s="27">
        <v>7</v>
      </c>
      <c r="B59" s="24">
        <v>60</v>
      </c>
      <c r="C59" s="22">
        <v>7</v>
      </c>
      <c r="D59" s="21" t="s">
        <v>7186</v>
      </c>
      <c r="E59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1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F00-000000000000}">
  <sheetPr>
    <pageSetUpPr fitToPage="1"/>
  </sheetPr>
  <dimension ref="A1:E58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3" width="16.33203125" style="11" customWidth="1"/>
    <col min="4" max="4" width="21.33203125" style="11" customWidth="1"/>
    <col min="5" max="6" width="16.33203125" style="11" customWidth="1"/>
    <col min="7" max="16384" width="16.33203125" style="11"/>
  </cols>
  <sheetData>
    <row r="1" spans="1:5" ht="27.75" customHeight="1">
      <c r="A1" s="41" t="s">
        <v>14644</v>
      </c>
      <c r="B1" s="41"/>
      <c r="C1" s="41"/>
      <c r="D1" s="41"/>
      <c r="E1" s="41"/>
    </row>
    <row r="2" spans="1:5" ht="20.25" customHeight="1">
      <c r="A2" s="12" t="s">
        <v>13788</v>
      </c>
      <c r="B2" s="12" t="s">
        <v>13789</v>
      </c>
      <c r="C2" s="12" t="s">
        <v>13790</v>
      </c>
      <c r="D2" s="12" t="s">
        <v>291</v>
      </c>
      <c r="E2" s="13"/>
    </row>
    <row r="3" spans="1:5" ht="20.25" customHeight="1">
      <c r="A3" s="26">
        <v>8</v>
      </c>
      <c r="B3" s="15" t="s">
        <v>14581</v>
      </c>
      <c r="C3" s="17">
        <v>8</v>
      </c>
      <c r="D3" s="16" t="s">
        <v>13729</v>
      </c>
      <c r="E3" s="18"/>
    </row>
    <row r="4" spans="1:5" ht="20" customHeight="1">
      <c r="A4" s="27">
        <v>7</v>
      </c>
      <c r="B4" s="20" t="s">
        <v>14582</v>
      </c>
      <c r="C4" s="22">
        <v>8</v>
      </c>
      <c r="D4" s="21" t="s">
        <v>13520</v>
      </c>
      <c r="E4" s="23"/>
    </row>
    <row r="5" spans="1:5" ht="20" customHeight="1">
      <c r="A5" s="27">
        <v>6</v>
      </c>
      <c r="B5" s="20" t="s">
        <v>14583</v>
      </c>
      <c r="C5" s="22">
        <v>8</v>
      </c>
      <c r="D5" s="21" t="s">
        <v>574</v>
      </c>
      <c r="E5" s="23"/>
    </row>
    <row r="6" spans="1:5" ht="20" customHeight="1">
      <c r="A6" s="27">
        <v>5</v>
      </c>
      <c r="B6" s="20" t="s">
        <v>261</v>
      </c>
      <c r="C6" s="22">
        <v>8</v>
      </c>
      <c r="D6" s="21" t="s">
        <v>574</v>
      </c>
      <c r="E6" s="23"/>
    </row>
    <row r="7" spans="1:5" ht="20" customHeight="1">
      <c r="A7" s="27">
        <v>4</v>
      </c>
      <c r="B7" s="20" t="s">
        <v>14584</v>
      </c>
      <c r="C7" s="22">
        <v>8</v>
      </c>
      <c r="D7" s="21" t="s">
        <v>682</v>
      </c>
      <c r="E7" s="23"/>
    </row>
    <row r="8" spans="1:5" ht="20" customHeight="1">
      <c r="A8" s="27">
        <v>3</v>
      </c>
      <c r="B8" s="20" t="s">
        <v>14585</v>
      </c>
      <c r="C8" s="22">
        <v>8</v>
      </c>
      <c r="D8" s="21" t="s">
        <v>12901</v>
      </c>
      <c r="E8" s="23"/>
    </row>
    <row r="9" spans="1:5" ht="20" customHeight="1">
      <c r="A9" s="27">
        <v>2</v>
      </c>
      <c r="B9" s="20" t="s">
        <v>14586</v>
      </c>
      <c r="C9" s="22">
        <v>8</v>
      </c>
      <c r="D9" s="21" t="s">
        <v>12813</v>
      </c>
      <c r="E9" s="23"/>
    </row>
    <row r="10" spans="1:5" ht="20" customHeight="1">
      <c r="A10" s="27">
        <v>1</v>
      </c>
      <c r="B10" s="20" t="s">
        <v>14587</v>
      </c>
      <c r="C10" s="22">
        <v>8</v>
      </c>
      <c r="D10" s="21" t="s">
        <v>12674</v>
      </c>
      <c r="E10" s="23"/>
    </row>
    <row r="11" spans="1:5" ht="20" customHeight="1">
      <c r="A11" s="27">
        <v>8</v>
      </c>
      <c r="B11" s="20" t="s">
        <v>14588</v>
      </c>
      <c r="C11" s="22">
        <v>8</v>
      </c>
      <c r="D11" s="21" t="s">
        <v>1089</v>
      </c>
      <c r="E11" s="23"/>
    </row>
    <row r="12" spans="1:5" ht="20" customHeight="1">
      <c r="A12" s="27">
        <v>7</v>
      </c>
      <c r="B12" s="20" t="s">
        <v>14589</v>
      </c>
      <c r="C12" s="22">
        <v>8</v>
      </c>
      <c r="D12" s="21" t="s">
        <v>12301</v>
      </c>
      <c r="E12" s="23"/>
    </row>
    <row r="13" spans="1:5" ht="20" customHeight="1">
      <c r="A13" s="27">
        <v>6</v>
      </c>
      <c r="B13" s="20" t="s">
        <v>14590</v>
      </c>
      <c r="C13" s="22">
        <v>8</v>
      </c>
      <c r="D13" s="21" t="s">
        <v>1409</v>
      </c>
      <c r="E13" s="23"/>
    </row>
    <row r="14" spans="1:5" ht="20" customHeight="1">
      <c r="A14" s="27">
        <v>5</v>
      </c>
      <c r="B14" s="20" t="s">
        <v>14591</v>
      </c>
      <c r="C14" s="22">
        <v>8</v>
      </c>
      <c r="D14" s="21" t="s">
        <v>12117</v>
      </c>
      <c r="E14" s="23"/>
    </row>
    <row r="15" spans="1:5" ht="20" customHeight="1">
      <c r="A15" s="27">
        <v>4</v>
      </c>
      <c r="B15" s="20" t="s">
        <v>14592</v>
      </c>
      <c r="C15" s="22">
        <v>8</v>
      </c>
      <c r="D15" s="21" t="s">
        <v>11926</v>
      </c>
      <c r="E15" s="23"/>
    </row>
    <row r="16" spans="1:5" ht="20" customHeight="1">
      <c r="A16" s="27">
        <v>3</v>
      </c>
      <c r="B16" s="20" t="s">
        <v>14593</v>
      </c>
      <c r="C16" s="22">
        <v>8</v>
      </c>
      <c r="D16" s="21" t="s">
        <v>11582</v>
      </c>
      <c r="E16" s="23"/>
    </row>
    <row r="17" spans="1:5" ht="20" customHeight="1">
      <c r="A17" s="27">
        <v>2</v>
      </c>
      <c r="B17" s="20" t="s">
        <v>14594</v>
      </c>
      <c r="C17" s="22">
        <v>8</v>
      </c>
      <c r="D17" s="21" t="s">
        <v>1690</v>
      </c>
      <c r="E17" s="23"/>
    </row>
    <row r="18" spans="1:5" ht="20" customHeight="1">
      <c r="A18" s="27">
        <v>1</v>
      </c>
      <c r="B18" s="20" t="s">
        <v>14595</v>
      </c>
      <c r="C18" s="22">
        <v>8</v>
      </c>
      <c r="D18" s="21" t="s">
        <v>1877</v>
      </c>
      <c r="E18" s="23"/>
    </row>
    <row r="19" spans="1:5" ht="20" customHeight="1">
      <c r="A19" s="27">
        <v>8</v>
      </c>
      <c r="B19" s="20" t="s">
        <v>14596</v>
      </c>
      <c r="C19" s="22">
        <v>8</v>
      </c>
      <c r="D19" s="21" t="s">
        <v>11538</v>
      </c>
      <c r="E19" s="23"/>
    </row>
    <row r="20" spans="1:5" ht="20" customHeight="1">
      <c r="A20" s="27">
        <v>7</v>
      </c>
      <c r="B20" s="20" t="s">
        <v>14597</v>
      </c>
      <c r="C20" s="22">
        <v>8</v>
      </c>
      <c r="D20" s="21" t="s">
        <v>11403</v>
      </c>
      <c r="E20" s="23"/>
    </row>
    <row r="21" spans="1:5" ht="20" customHeight="1">
      <c r="A21" s="27">
        <v>6</v>
      </c>
      <c r="B21" s="20" t="s">
        <v>14598</v>
      </c>
      <c r="C21" s="22">
        <v>8</v>
      </c>
      <c r="D21" s="21" t="s">
        <v>11275</v>
      </c>
      <c r="E21" s="23"/>
    </row>
    <row r="22" spans="1:5" ht="20" customHeight="1">
      <c r="A22" s="27">
        <v>5</v>
      </c>
      <c r="B22" s="20" t="s">
        <v>14599</v>
      </c>
      <c r="C22" s="22">
        <v>8</v>
      </c>
      <c r="D22" s="21" t="s">
        <v>2851</v>
      </c>
      <c r="E22" s="23"/>
    </row>
    <row r="23" spans="1:5" ht="20" customHeight="1">
      <c r="A23" s="27">
        <v>4</v>
      </c>
      <c r="B23" s="20" t="s">
        <v>14600</v>
      </c>
      <c r="C23" s="22">
        <v>8</v>
      </c>
      <c r="D23" s="21" t="s">
        <v>2851</v>
      </c>
      <c r="E23" s="23"/>
    </row>
    <row r="24" spans="1:5" ht="20" customHeight="1">
      <c r="A24" s="27">
        <v>3</v>
      </c>
      <c r="B24" s="20" t="s">
        <v>14601</v>
      </c>
      <c r="C24" s="22">
        <v>8</v>
      </c>
      <c r="D24" s="21" t="s">
        <v>2851</v>
      </c>
      <c r="E24" s="23"/>
    </row>
    <row r="25" spans="1:5" ht="20" customHeight="1">
      <c r="A25" s="27">
        <v>2</v>
      </c>
      <c r="B25" s="20" t="s">
        <v>14602</v>
      </c>
      <c r="C25" s="22">
        <v>8</v>
      </c>
      <c r="D25" s="21" t="s">
        <v>10977</v>
      </c>
      <c r="E25" s="23"/>
    </row>
    <row r="26" spans="1:5" ht="20" customHeight="1">
      <c r="A26" s="27">
        <v>1</v>
      </c>
      <c r="B26" s="20" t="s">
        <v>14603</v>
      </c>
      <c r="C26" s="22">
        <v>8</v>
      </c>
      <c r="D26" s="21" t="s">
        <v>10846</v>
      </c>
      <c r="E26" s="23"/>
    </row>
    <row r="27" spans="1:5" ht="20" customHeight="1">
      <c r="A27" s="27">
        <v>8</v>
      </c>
      <c r="B27" s="20" t="s">
        <v>14604</v>
      </c>
      <c r="C27" s="22">
        <v>8</v>
      </c>
      <c r="D27" s="21" t="s">
        <v>3174</v>
      </c>
      <c r="E27" s="23"/>
    </row>
    <row r="28" spans="1:5" ht="20" customHeight="1">
      <c r="A28" s="27">
        <v>7</v>
      </c>
      <c r="B28" s="20" t="s">
        <v>14605</v>
      </c>
      <c r="C28" s="22">
        <v>8</v>
      </c>
      <c r="D28" s="21" t="s">
        <v>3811</v>
      </c>
      <c r="E28" s="23"/>
    </row>
    <row r="29" spans="1:5" ht="20" customHeight="1">
      <c r="A29" s="27">
        <v>6</v>
      </c>
      <c r="B29" s="20" t="s">
        <v>14606</v>
      </c>
      <c r="C29" s="22">
        <v>8</v>
      </c>
      <c r="D29" s="21" t="s">
        <v>3811</v>
      </c>
      <c r="E29" s="23"/>
    </row>
    <row r="30" spans="1:5" ht="20" customHeight="1">
      <c r="A30" s="27">
        <v>5</v>
      </c>
      <c r="B30" s="20" t="s">
        <v>14607</v>
      </c>
      <c r="C30" s="22">
        <v>8</v>
      </c>
      <c r="D30" s="21" t="s">
        <v>3811</v>
      </c>
      <c r="E30" s="23"/>
    </row>
    <row r="31" spans="1:5" ht="20" customHeight="1">
      <c r="A31" s="27">
        <v>4</v>
      </c>
      <c r="B31" s="20" t="s">
        <v>14608</v>
      </c>
      <c r="C31" s="22">
        <v>8</v>
      </c>
      <c r="D31" s="21" t="s">
        <v>10634</v>
      </c>
      <c r="E31" s="23"/>
    </row>
    <row r="32" spans="1:5" ht="20" customHeight="1">
      <c r="A32" s="27">
        <v>3</v>
      </c>
      <c r="B32" s="20" t="s">
        <v>14609</v>
      </c>
      <c r="C32" s="22">
        <v>8</v>
      </c>
      <c r="D32" s="21" t="s">
        <v>10634</v>
      </c>
      <c r="E32" s="23"/>
    </row>
    <row r="33" spans="1:5" ht="20" customHeight="1">
      <c r="A33" s="27">
        <v>2</v>
      </c>
      <c r="B33" s="20" t="s">
        <v>14610</v>
      </c>
      <c r="C33" s="22">
        <v>8</v>
      </c>
      <c r="D33" s="21" t="s">
        <v>10322</v>
      </c>
      <c r="E33" s="23"/>
    </row>
    <row r="34" spans="1:5" ht="20" customHeight="1">
      <c r="A34" s="27">
        <v>1</v>
      </c>
      <c r="B34" s="20" t="s">
        <v>14611</v>
      </c>
      <c r="C34" s="22">
        <v>8</v>
      </c>
      <c r="D34" s="21" t="s">
        <v>10322</v>
      </c>
      <c r="E34" s="23"/>
    </row>
    <row r="35" spans="1:5" ht="20" customHeight="1">
      <c r="A35" s="27">
        <v>8</v>
      </c>
      <c r="B35" s="20" t="s">
        <v>14612</v>
      </c>
      <c r="C35" s="22">
        <v>8</v>
      </c>
      <c r="D35" s="21" t="s">
        <v>10322</v>
      </c>
      <c r="E35" s="23"/>
    </row>
    <row r="36" spans="1:5" ht="20" customHeight="1">
      <c r="A36" s="27">
        <v>7</v>
      </c>
      <c r="B36" s="20" t="s">
        <v>14613</v>
      </c>
      <c r="C36" s="22">
        <v>8</v>
      </c>
      <c r="D36" s="21" t="s">
        <v>4658</v>
      </c>
      <c r="E36" s="23"/>
    </row>
    <row r="37" spans="1:5" ht="20" customHeight="1">
      <c r="A37" s="27">
        <v>6</v>
      </c>
      <c r="B37" s="20" t="s">
        <v>14614</v>
      </c>
      <c r="C37" s="22">
        <v>8</v>
      </c>
      <c r="D37" s="21" t="s">
        <v>4837</v>
      </c>
      <c r="E37" s="23"/>
    </row>
    <row r="38" spans="1:5" ht="20" customHeight="1">
      <c r="A38" s="27">
        <v>5</v>
      </c>
      <c r="B38" s="20" t="s">
        <v>14615</v>
      </c>
      <c r="C38" s="22">
        <v>8</v>
      </c>
      <c r="D38" s="21" t="s">
        <v>4979</v>
      </c>
      <c r="E38" s="23"/>
    </row>
    <row r="39" spans="1:5" ht="20" customHeight="1">
      <c r="A39" s="27">
        <v>4</v>
      </c>
      <c r="B39" s="20" t="s">
        <v>14616</v>
      </c>
      <c r="C39" s="22">
        <v>8</v>
      </c>
      <c r="D39" s="21" t="s">
        <v>5081</v>
      </c>
      <c r="E39" s="23"/>
    </row>
    <row r="40" spans="1:5" ht="20" customHeight="1">
      <c r="A40" s="27">
        <v>3</v>
      </c>
      <c r="B40" s="20" t="s">
        <v>14617</v>
      </c>
      <c r="C40" s="22">
        <v>8</v>
      </c>
      <c r="D40" s="21" t="s">
        <v>5711</v>
      </c>
      <c r="E40" s="23"/>
    </row>
    <row r="41" spans="1:5" ht="20" customHeight="1">
      <c r="A41" s="27">
        <v>2</v>
      </c>
      <c r="B41" s="20" t="s">
        <v>14618</v>
      </c>
      <c r="C41" s="22">
        <v>8</v>
      </c>
      <c r="D41" s="21" t="s">
        <v>5711</v>
      </c>
      <c r="E41" s="23"/>
    </row>
    <row r="42" spans="1:5" ht="20" customHeight="1">
      <c r="A42" s="27">
        <v>1</v>
      </c>
      <c r="B42" s="20" t="s">
        <v>14619</v>
      </c>
      <c r="C42" s="22">
        <v>8</v>
      </c>
      <c r="D42" s="21" t="s">
        <v>5711</v>
      </c>
      <c r="E42" s="23"/>
    </row>
    <row r="43" spans="1:5" ht="20" customHeight="1">
      <c r="A43" s="27">
        <v>8</v>
      </c>
      <c r="B43" s="20" t="s">
        <v>14620</v>
      </c>
      <c r="C43" s="22">
        <v>8</v>
      </c>
      <c r="D43" s="21" t="s">
        <v>5905</v>
      </c>
      <c r="E43" s="23"/>
    </row>
    <row r="44" spans="1:5" ht="20" customHeight="1">
      <c r="A44" s="27">
        <v>7</v>
      </c>
      <c r="B44" s="20" t="s">
        <v>14621</v>
      </c>
      <c r="C44" s="22">
        <v>8</v>
      </c>
      <c r="D44" s="21" t="s">
        <v>5994</v>
      </c>
      <c r="E44" s="23"/>
    </row>
    <row r="45" spans="1:5" ht="20" customHeight="1">
      <c r="A45" s="27">
        <v>6</v>
      </c>
      <c r="B45" s="20" t="s">
        <v>14622</v>
      </c>
      <c r="C45" s="22">
        <v>8</v>
      </c>
      <c r="D45" s="21" t="s">
        <v>9725</v>
      </c>
      <c r="E45" s="23"/>
    </row>
    <row r="46" spans="1:5" ht="20" customHeight="1">
      <c r="A46" s="27">
        <v>5</v>
      </c>
      <c r="B46" s="20" t="s">
        <v>14623</v>
      </c>
      <c r="C46" s="22">
        <v>8</v>
      </c>
      <c r="D46" s="21" t="s">
        <v>9725</v>
      </c>
      <c r="E46" s="23"/>
    </row>
    <row r="47" spans="1:5" ht="20" customHeight="1">
      <c r="A47" s="27">
        <v>4</v>
      </c>
      <c r="B47" s="20" t="s">
        <v>14624</v>
      </c>
      <c r="C47" s="22">
        <v>8</v>
      </c>
      <c r="D47" s="21" t="s">
        <v>6164</v>
      </c>
      <c r="E47" s="23"/>
    </row>
    <row r="48" spans="1:5" ht="20" customHeight="1">
      <c r="A48" s="27">
        <v>3</v>
      </c>
      <c r="B48" s="20" t="s">
        <v>14625</v>
      </c>
      <c r="C48" s="22">
        <v>8</v>
      </c>
      <c r="D48" s="21" t="s">
        <v>6164</v>
      </c>
      <c r="E48" s="23"/>
    </row>
    <row r="49" spans="1:5" ht="20" customHeight="1">
      <c r="A49" s="27">
        <v>2</v>
      </c>
      <c r="B49" s="20" t="s">
        <v>14626</v>
      </c>
      <c r="C49" s="22">
        <v>8</v>
      </c>
      <c r="D49" s="21" t="s">
        <v>9390</v>
      </c>
      <c r="E49" s="23"/>
    </row>
    <row r="50" spans="1:5" ht="20" customHeight="1">
      <c r="A50" s="27">
        <v>1</v>
      </c>
      <c r="B50" s="20" t="s">
        <v>14627</v>
      </c>
      <c r="C50" s="22">
        <v>8</v>
      </c>
      <c r="D50" s="21" t="s">
        <v>9390</v>
      </c>
      <c r="E50" s="23"/>
    </row>
    <row r="51" spans="1:5" ht="20" customHeight="1">
      <c r="A51" s="27">
        <v>8</v>
      </c>
      <c r="B51" s="20" t="s">
        <v>14628</v>
      </c>
      <c r="C51" s="22">
        <v>8</v>
      </c>
      <c r="D51" s="21" t="s">
        <v>9212</v>
      </c>
      <c r="E51" s="23"/>
    </row>
    <row r="52" spans="1:5" ht="20" customHeight="1">
      <c r="A52" s="27">
        <v>7</v>
      </c>
      <c r="B52" s="20" t="s">
        <v>14629</v>
      </c>
      <c r="C52" s="22">
        <v>8</v>
      </c>
      <c r="D52" s="21" t="s">
        <v>9139</v>
      </c>
      <c r="E52" s="23"/>
    </row>
    <row r="53" spans="1:5" ht="20" customHeight="1">
      <c r="A53" s="27">
        <v>6</v>
      </c>
      <c r="B53" s="20" t="s">
        <v>14630</v>
      </c>
      <c r="C53" s="22">
        <v>8</v>
      </c>
      <c r="D53" s="21" t="s">
        <v>8953</v>
      </c>
      <c r="E53" s="23"/>
    </row>
    <row r="54" spans="1:5" ht="20" customHeight="1">
      <c r="A54" s="27">
        <v>5</v>
      </c>
      <c r="B54" s="20" t="s">
        <v>14631</v>
      </c>
      <c r="C54" s="22">
        <v>8</v>
      </c>
      <c r="D54" s="21" t="s">
        <v>8745</v>
      </c>
      <c r="E54" s="23"/>
    </row>
    <row r="55" spans="1:5" ht="20" customHeight="1">
      <c r="A55" s="27">
        <v>4</v>
      </c>
      <c r="B55" s="20" t="s">
        <v>14632</v>
      </c>
      <c r="C55" s="22">
        <v>8</v>
      </c>
      <c r="D55" s="21" t="s">
        <v>8745</v>
      </c>
      <c r="E55" s="23"/>
    </row>
    <row r="56" spans="1:5" ht="20" customHeight="1">
      <c r="A56" s="27">
        <v>3</v>
      </c>
      <c r="B56" s="20" t="s">
        <v>14633</v>
      </c>
      <c r="C56" s="22">
        <v>8</v>
      </c>
      <c r="D56" s="21" t="s">
        <v>8550</v>
      </c>
      <c r="E56" s="23"/>
    </row>
    <row r="57" spans="1:5" ht="20" customHeight="1">
      <c r="A57" s="27">
        <v>2</v>
      </c>
      <c r="B57" s="20" t="s">
        <v>14634</v>
      </c>
      <c r="C57" s="22">
        <v>8</v>
      </c>
      <c r="D57" s="21" t="s">
        <v>6949</v>
      </c>
      <c r="E57" s="23"/>
    </row>
    <row r="58" spans="1:5" ht="20" customHeight="1">
      <c r="A58" s="27">
        <v>1</v>
      </c>
      <c r="B58" s="20" t="s">
        <v>14635</v>
      </c>
      <c r="C58" s="22">
        <v>8</v>
      </c>
      <c r="D58" s="21" t="s">
        <v>7009</v>
      </c>
      <c r="E58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17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1000-000000000000}">
  <sheetPr>
    <pageSetUpPr fitToPage="1"/>
  </sheetPr>
  <dimension ref="A1:E57"/>
  <sheetViews>
    <sheetView showGridLines="0" workbookViewId="0">
      <pane xSplit="1" ySplit="2" topLeftCell="B39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3" width="16.33203125" style="11" customWidth="1"/>
    <col min="4" max="4" width="21.5" style="11" customWidth="1"/>
    <col min="5" max="6" width="16.33203125" style="11" customWidth="1"/>
    <col min="7" max="16384" width="16.33203125" style="11"/>
  </cols>
  <sheetData>
    <row r="1" spans="1:5" ht="27.75" customHeight="1">
      <c r="A1" s="41" t="s">
        <v>14645</v>
      </c>
      <c r="B1" s="41"/>
      <c r="C1" s="41"/>
      <c r="D1" s="41"/>
      <c r="E1" s="41"/>
    </row>
    <row r="2" spans="1:5" ht="20.25" customHeight="1">
      <c r="A2" s="12" t="s">
        <v>13788</v>
      </c>
      <c r="B2" s="12" t="s">
        <v>13789</v>
      </c>
      <c r="C2" s="12" t="s">
        <v>13790</v>
      </c>
      <c r="D2" s="12" t="s">
        <v>291</v>
      </c>
      <c r="E2" s="13"/>
    </row>
    <row r="3" spans="1:5" ht="20.25" customHeight="1">
      <c r="A3" s="26">
        <v>9</v>
      </c>
      <c r="B3" s="25">
        <v>5</v>
      </c>
      <c r="C3" s="17">
        <v>9</v>
      </c>
      <c r="D3" s="16" t="s">
        <v>330</v>
      </c>
      <c r="E3" s="18"/>
    </row>
    <row r="4" spans="1:5" ht="20" customHeight="1">
      <c r="A4" s="27">
        <v>8</v>
      </c>
      <c r="B4" s="24">
        <v>6</v>
      </c>
      <c r="C4" s="22">
        <v>9</v>
      </c>
      <c r="D4" s="21" t="s">
        <v>13623</v>
      </c>
      <c r="E4" s="23"/>
    </row>
    <row r="5" spans="1:5" ht="20" customHeight="1">
      <c r="A5" s="27">
        <v>7</v>
      </c>
      <c r="B5" s="24">
        <v>7</v>
      </c>
      <c r="C5" s="22">
        <v>9</v>
      </c>
      <c r="D5" s="21" t="s">
        <v>350</v>
      </c>
      <c r="E5" s="23"/>
    </row>
    <row r="6" spans="1:5" ht="20" customHeight="1">
      <c r="A6" s="27">
        <v>6</v>
      </c>
      <c r="B6" s="24">
        <v>8</v>
      </c>
      <c r="C6" s="22">
        <v>9</v>
      </c>
      <c r="D6" s="21" t="s">
        <v>608</v>
      </c>
      <c r="E6" s="23"/>
    </row>
    <row r="7" spans="1:5" ht="20" customHeight="1">
      <c r="A7" s="27">
        <v>5</v>
      </c>
      <c r="B7" s="24">
        <v>9</v>
      </c>
      <c r="C7" s="22">
        <v>9</v>
      </c>
      <c r="D7" s="21" t="s">
        <v>13069</v>
      </c>
      <c r="E7" s="23"/>
    </row>
    <row r="8" spans="1:5" ht="20" customHeight="1">
      <c r="A8" s="27">
        <v>4</v>
      </c>
      <c r="B8" s="24">
        <v>10</v>
      </c>
      <c r="C8" s="22">
        <v>9</v>
      </c>
      <c r="D8" s="21" t="s">
        <v>13069</v>
      </c>
      <c r="E8" s="23"/>
    </row>
    <row r="9" spans="1:5" ht="20" customHeight="1">
      <c r="A9" s="27">
        <v>3</v>
      </c>
      <c r="B9" s="24">
        <v>11</v>
      </c>
      <c r="C9" s="22">
        <v>9</v>
      </c>
      <c r="D9" s="21" t="s">
        <v>12783</v>
      </c>
      <c r="E9" s="23"/>
    </row>
    <row r="10" spans="1:5" ht="20" customHeight="1">
      <c r="A10" s="27">
        <v>2</v>
      </c>
      <c r="B10" s="24">
        <v>12</v>
      </c>
      <c r="C10" s="22">
        <v>9</v>
      </c>
      <c r="D10" s="21" t="s">
        <v>12580</v>
      </c>
      <c r="E10" s="23"/>
    </row>
    <row r="11" spans="1:5" ht="20" customHeight="1">
      <c r="A11" s="27">
        <v>1</v>
      </c>
      <c r="B11" s="24">
        <v>13</v>
      </c>
      <c r="C11" s="22">
        <v>9</v>
      </c>
      <c r="D11" s="21" t="s">
        <v>1093</v>
      </c>
      <c r="E11" s="23"/>
    </row>
    <row r="12" spans="1:5" ht="20" customHeight="1">
      <c r="A12" s="27">
        <v>9</v>
      </c>
      <c r="B12" s="24">
        <v>14</v>
      </c>
      <c r="C12" s="22">
        <v>9</v>
      </c>
      <c r="D12" s="21" t="s">
        <v>12306</v>
      </c>
      <c r="E12" s="23"/>
    </row>
    <row r="13" spans="1:5" ht="20" customHeight="1">
      <c r="A13" s="27">
        <v>8</v>
      </c>
      <c r="B13" s="24">
        <v>15</v>
      </c>
      <c r="C13" s="22">
        <v>9</v>
      </c>
      <c r="D13" s="21" t="s">
        <v>1422</v>
      </c>
      <c r="E13" s="23"/>
    </row>
    <row r="14" spans="1:5" ht="20" customHeight="1">
      <c r="A14" s="27">
        <v>7</v>
      </c>
      <c r="B14" s="24">
        <v>16</v>
      </c>
      <c r="C14" s="22">
        <v>9</v>
      </c>
      <c r="D14" s="21" t="s">
        <v>12181</v>
      </c>
      <c r="E14" s="23"/>
    </row>
    <row r="15" spans="1:5" ht="20" customHeight="1">
      <c r="A15" s="27">
        <v>6</v>
      </c>
      <c r="B15" s="24">
        <v>17</v>
      </c>
      <c r="C15" s="22">
        <v>9</v>
      </c>
      <c r="D15" s="21" t="s">
        <v>11840</v>
      </c>
      <c r="E15" s="23"/>
    </row>
    <row r="16" spans="1:5" ht="20" customHeight="1">
      <c r="A16" s="27">
        <v>5</v>
      </c>
      <c r="B16" s="24">
        <v>18</v>
      </c>
      <c r="C16" s="22">
        <v>9</v>
      </c>
      <c r="D16" s="21" t="s">
        <v>11571</v>
      </c>
      <c r="E16" s="23"/>
    </row>
    <row r="17" spans="1:5" ht="20" customHeight="1">
      <c r="A17" s="27">
        <v>4</v>
      </c>
      <c r="B17" s="24">
        <v>19</v>
      </c>
      <c r="C17" s="22">
        <v>9</v>
      </c>
      <c r="D17" s="21" t="s">
        <v>1655</v>
      </c>
      <c r="E17" s="23"/>
    </row>
    <row r="18" spans="1:5" ht="20" customHeight="1">
      <c r="A18" s="27">
        <v>3</v>
      </c>
      <c r="B18" s="24">
        <v>20</v>
      </c>
      <c r="C18" s="22">
        <v>9</v>
      </c>
      <c r="D18" s="21" t="s">
        <v>11522</v>
      </c>
      <c r="E18" s="23"/>
    </row>
    <row r="19" spans="1:5" ht="20" customHeight="1">
      <c r="A19" s="27">
        <v>2</v>
      </c>
      <c r="B19" s="24">
        <v>21</v>
      </c>
      <c r="C19" s="22">
        <v>9</v>
      </c>
      <c r="D19" s="21" t="s">
        <v>11522</v>
      </c>
      <c r="E19" s="23"/>
    </row>
    <row r="20" spans="1:5" ht="20" customHeight="1">
      <c r="A20" s="27">
        <v>1</v>
      </c>
      <c r="B20" s="24">
        <v>22</v>
      </c>
      <c r="C20" s="22">
        <v>9</v>
      </c>
      <c r="D20" s="21" t="s">
        <v>11374</v>
      </c>
      <c r="E20" s="23"/>
    </row>
    <row r="21" spans="1:5" ht="20" customHeight="1">
      <c r="A21" s="27">
        <v>9</v>
      </c>
      <c r="B21" s="24">
        <v>23</v>
      </c>
      <c r="C21" s="22">
        <v>9</v>
      </c>
      <c r="D21" s="21" t="s">
        <v>11146</v>
      </c>
      <c r="E21" s="23"/>
    </row>
    <row r="22" spans="1:5" ht="20" customHeight="1">
      <c r="A22" s="27">
        <v>8</v>
      </c>
      <c r="B22" s="24">
        <v>24</v>
      </c>
      <c r="C22" s="22">
        <v>9</v>
      </c>
      <c r="D22" s="21" t="s">
        <v>11146</v>
      </c>
      <c r="E22" s="23"/>
    </row>
    <row r="23" spans="1:5" ht="20" customHeight="1">
      <c r="A23" s="27">
        <v>7</v>
      </c>
      <c r="B23" s="24">
        <v>25</v>
      </c>
      <c r="C23" s="22">
        <v>9</v>
      </c>
      <c r="D23" s="21" t="s">
        <v>2632</v>
      </c>
      <c r="E23" s="23"/>
    </row>
    <row r="24" spans="1:5" ht="20" customHeight="1">
      <c r="A24" s="27">
        <v>6</v>
      </c>
      <c r="B24" s="24">
        <v>26</v>
      </c>
      <c r="C24" s="22">
        <v>9</v>
      </c>
      <c r="D24" s="21" t="s">
        <v>11081</v>
      </c>
      <c r="E24" s="23"/>
    </row>
    <row r="25" spans="1:5" ht="20" customHeight="1">
      <c r="A25" s="27">
        <v>5</v>
      </c>
      <c r="B25" s="24">
        <v>27</v>
      </c>
      <c r="C25" s="22">
        <v>9</v>
      </c>
      <c r="D25" s="21" t="s">
        <v>10941</v>
      </c>
      <c r="E25" s="23"/>
    </row>
    <row r="26" spans="1:5" ht="20" customHeight="1">
      <c r="A26" s="27">
        <v>4</v>
      </c>
      <c r="B26" s="24">
        <v>28</v>
      </c>
      <c r="C26" s="22">
        <v>9</v>
      </c>
      <c r="D26" s="21" t="s">
        <v>3598</v>
      </c>
      <c r="E26" s="23"/>
    </row>
    <row r="27" spans="1:5" ht="20" customHeight="1">
      <c r="A27" s="27">
        <v>3</v>
      </c>
      <c r="B27" s="24">
        <v>29</v>
      </c>
      <c r="C27" s="22">
        <v>9</v>
      </c>
      <c r="D27" s="21" t="s">
        <v>3598</v>
      </c>
      <c r="E27" s="23"/>
    </row>
    <row r="28" spans="1:5" ht="20" customHeight="1">
      <c r="A28" s="27">
        <v>2</v>
      </c>
      <c r="B28" s="24">
        <v>30</v>
      </c>
      <c r="C28" s="22">
        <v>9</v>
      </c>
      <c r="D28" s="21" t="s">
        <v>3598</v>
      </c>
      <c r="E28" s="23"/>
    </row>
    <row r="29" spans="1:5" ht="20" customHeight="1">
      <c r="A29" s="27">
        <v>1</v>
      </c>
      <c r="B29" s="24">
        <v>31</v>
      </c>
      <c r="C29" s="22">
        <v>9</v>
      </c>
      <c r="D29" s="21" t="s">
        <v>3598</v>
      </c>
      <c r="E29" s="23"/>
    </row>
    <row r="30" spans="1:5" ht="20" customHeight="1">
      <c r="A30" s="27">
        <v>9</v>
      </c>
      <c r="B30" s="24">
        <v>32</v>
      </c>
      <c r="C30" s="22">
        <v>9</v>
      </c>
      <c r="D30" s="21" t="s">
        <v>10747</v>
      </c>
      <c r="E30" s="23"/>
    </row>
    <row r="31" spans="1:5" ht="20" customHeight="1">
      <c r="A31" s="27">
        <v>8</v>
      </c>
      <c r="B31" s="24">
        <v>33</v>
      </c>
      <c r="C31" s="22">
        <v>9</v>
      </c>
      <c r="D31" s="21" t="s">
        <v>10618</v>
      </c>
      <c r="E31" s="23"/>
    </row>
    <row r="32" spans="1:5" ht="20" customHeight="1">
      <c r="A32" s="27">
        <v>7</v>
      </c>
      <c r="B32" s="24">
        <v>34</v>
      </c>
      <c r="C32" s="22">
        <v>9</v>
      </c>
      <c r="D32" s="21" t="s">
        <v>10618</v>
      </c>
      <c r="E32" s="23"/>
    </row>
    <row r="33" spans="1:5" ht="20" customHeight="1">
      <c r="A33" s="27">
        <v>6</v>
      </c>
      <c r="B33" s="24">
        <v>35</v>
      </c>
      <c r="C33" s="22">
        <v>9</v>
      </c>
      <c r="D33" s="21" t="s">
        <v>4450</v>
      </c>
      <c r="E33" s="23"/>
    </row>
    <row r="34" spans="1:5" ht="20" customHeight="1">
      <c r="A34" s="27">
        <v>5</v>
      </c>
      <c r="B34" s="24">
        <v>36</v>
      </c>
      <c r="C34" s="22">
        <v>9</v>
      </c>
      <c r="D34" s="21" t="s">
        <v>4450</v>
      </c>
      <c r="E34" s="23"/>
    </row>
    <row r="35" spans="1:5" ht="20" customHeight="1">
      <c r="A35" s="27">
        <v>4</v>
      </c>
      <c r="B35" s="24">
        <v>37</v>
      </c>
      <c r="C35" s="22">
        <v>9</v>
      </c>
      <c r="D35" s="21" t="s">
        <v>4635</v>
      </c>
      <c r="E35" s="23"/>
    </row>
    <row r="36" spans="1:5" ht="20" customHeight="1">
      <c r="A36" s="27">
        <v>3</v>
      </c>
      <c r="B36" s="24">
        <v>38</v>
      </c>
      <c r="C36" s="22">
        <v>9</v>
      </c>
      <c r="D36" s="21" t="s">
        <v>4635</v>
      </c>
      <c r="E36" s="23"/>
    </row>
    <row r="37" spans="1:5" ht="20" customHeight="1">
      <c r="A37" s="27">
        <v>2</v>
      </c>
      <c r="B37" s="24">
        <v>39</v>
      </c>
      <c r="C37" s="22">
        <v>9</v>
      </c>
      <c r="D37" s="21" t="s">
        <v>4776</v>
      </c>
      <c r="E37" s="23"/>
    </row>
    <row r="38" spans="1:5" ht="20" customHeight="1">
      <c r="A38" s="27">
        <v>1</v>
      </c>
      <c r="B38" s="24">
        <v>40</v>
      </c>
      <c r="C38" s="22">
        <v>9</v>
      </c>
      <c r="D38" s="21" t="s">
        <v>5016</v>
      </c>
      <c r="E38" s="23"/>
    </row>
    <row r="39" spans="1:5" ht="20" customHeight="1">
      <c r="A39" s="27">
        <v>9</v>
      </c>
      <c r="B39" s="24">
        <v>41</v>
      </c>
      <c r="C39" s="22">
        <v>9</v>
      </c>
      <c r="D39" s="21" t="s">
        <v>5505</v>
      </c>
      <c r="E39" s="23"/>
    </row>
    <row r="40" spans="1:5" ht="20" customHeight="1">
      <c r="A40" s="27">
        <v>8</v>
      </c>
      <c r="B40" s="24">
        <v>42</v>
      </c>
      <c r="C40" s="22">
        <v>9</v>
      </c>
      <c r="D40" s="21" t="s">
        <v>5505</v>
      </c>
      <c r="E40" s="23"/>
    </row>
    <row r="41" spans="1:5" ht="20" customHeight="1">
      <c r="A41" s="27">
        <v>7</v>
      </c>
      <c r="B41" s="24">
        <v>43</v>
      </c>
      <c r="C41" s="22">
        <v>9</v>
      </c>
      <c r="D41" s="21" t="s">
        <v>5505</v>
      </c>
      <c r="E41" s="23"/>
    </row>
    <row r="42" spans="1:5" ht="20" customHeight="1">
      <c r="A42" s="27">
        <v>6</v>
      </c>
      <c r="B42" s="24">
        <v>44</v>
      </c>
      <c r="C42" s="22">
        <v>9</v>
      </c>
      <c r="D42" s="21" t="s">
        <v>5698</v>
      </c>
      <c r="E42" s="23"/>
    </row>
    <row r="43" spans="1:5" ht="20" customHeight="1">
      <c r="A43" s="27">
        <v>5</v>
      </c>
      <c r="B43" s="24">
        <v>45</v>
      </c>
      <c r="C43" s="22">
        <v>9</v>
      </c>
      <c r="D43" s="21" t="s">
        <v>5858</v>
      </c>
      <c r="E43" s="23"/>
    </row>
    <row r="44" spans="1:5" ht="20" customHeight="1">
      <c r="A44" s="27">
        <v>4</v>
      </c>
      <c r="B44" s="24">
        <v>46</v>
      </c>
      <c r="C44" s="22">
        <v>9</v>
      </c>
      <c r="D44" s="21" t="s">
        <v>9847</v>
      </c>
      <c r="E44" s="23"/>
    </row>
    <row r="45" spans="1:5" ht="20" customHeight="1">
      <c r="A45" s="27">
        <v>3</v>
      </c>
      <c r="B45" s="24">
        <v>47</v>
      </c>
      <c r="C45" s="22">
        <v>9</v>
      </c>
      <c r="D45" s="21" t="s">
        <v>9847</v>
      </c>
      <c r="E45" s="23"/>
    </row>
    <row r="46" spans="1:5" ht="20" customHeight="1">
      <c r="A46" s="27">
        <v>2</v>
      </c>
      <c r="B46" s="24">
        <v>48</v>
      </c>
      <c r="C46" s="22">
        <v>9</v>
      </c>
      <c r="D46" s="21" t="s">
        <v>9339</v>
      </c>
      <c r="E46" s="23"/>
    </row>
    <row r="47" spans="1:5" ht="20" customHeight="1">
      <c r="A47" s="27">
        <v>1</v>
      </c>
      <c r="B47" s="24">
        <v>49</v>
      </c>
      <c r="C47" s="22">
        <v>9</v>
      </c>
      <c r="D47" s="21" t="s">
        <v>9339</v>
      </c>
      <c r="E47" s="23"/>
    </row>
    <row r="48" spans="1:5" ht="20" customHeight="1">
      <c r="A48" s="27">
        <v>9</v>
      </c>
      <c r="B48" s="24">
        <v>50</v>
      </c>
      <c r="C48" s="22">
        <v>9</v>
      </c>
      <c r="D48" s="21" t="s">
        <v>9339</v>
      </c>
      <c r="E48" s="23"/>
    </row>
    <row r="49" spans="1:5" ht="20" customHeight="1">
      <c r="A49" s="27">
        <v>8</v>
      </c>
      <c r="B49" s="24">
        <v>51</v>
      </c>
      <c r="C49" s="22">
        <v>9</v>
      </c>
      <c r="D49" s="21" t="s">
        <v>9339</v>
      </c>
      <c r="E49" s="23"/>
    </row>
    <row r="50" spans="1:5" ht="20" customHeight="1">
      <c r="A50" s="27">
        <v>7</v>
      </c>
      <c r="B50" s="24">
        <v>52</v>
      </c>
      <c r="C50" s="22">
        <v>9</v>
      </c>
      <c r="D50" s="21" t="s">
        <v>9339</v>
      </c>
      <c r="E50" s="23"/>
    </row>
    <row r="51" spans="1:5" ht="20" customHeight="1">
      <c r="A51" s="27">
        <v>6</v>
      </c>
      <c r="B51" s="24">
        <v>53</v>
      </c>
      <c r="C51" s="22">
        <v>9</v>
      </c>
      <c r="D51" s="21" t="s">
        <v>9277</v>
      </c>
      <c r="E51" s="23"/>
    </row>
    <row r="52" spans="1:5" ht="20" customHeight="1">
      <c r="A52" s="27">
        <v>5</v>
      </c>
      <c r="B52" s="24">
        <v>54</v>
      </c>
      <c r="C52" s="22">
        <v>9</v>
      </c>
      <c r="D52" s="21" t="s">
        <v>9133</v>
      </c>
      <c r="E52" s="23"/>
    </row>
    <row r="53" spans="1:5" ht="20" customHeight="1">
      <c r="A53" s="27">
        <v>4</v>
      </c>
      <c r="B53" s="24">
        <v>55</v>
      </c>
      <c r="C53" s="22">
        <v>9</v>
      </c>
      <c r="D53" s="21" t="s">
        <v>8936</v>
      </c>
      <c r="E53" s="23"/>
    </row>
    <row r="54" spans="1:5" ht="20" customHeight="1">
      <c r="A54" s="27">
        <v>3</v>
      </c>
      <c r="B54" s="24">
        <v>56</v>
      </c>
      <c r="C54" s="22">
        <v>9</v>
      </c>
      <c r="D54" s="21" t="s">
        <v>6812</v>
      </c>
      <c r="E54" s="23"/>
    </row>
    <row r="55" spans="1:5" ht="20" customHeight="1">
      <c r="A55" s="27">
        <v>2</v>
      </c>
      <c r="B55" s="24">
        <v>57</v>
      </c>
      <c r="C55" s="22">
        <v>9</v>
      </c>
      <c r="D55" s="21" t="s">
        <v>8738</v>
      </c>
      <c r="E55" s="23"/>
    </row>
    <row r="56" spans="1:5" ht="20" customHeight="1">
      <c r="A56" s="27">
        <v>1</v>
      </c>
      <c r="B56" s="24">
        <v>58</v>
      </c>
      <c r="C56" s="22">
        <v>9</v>
      </c>
      <c r="D56" s="21" t="s">
        <v>8521</v>
      </c>
      <c r="E56" s="23"/>
    </row>
    <row r="57" spans="1:5" ht="20" customHeight="1">
      <c r="A57" s="27">
        <v>9</v>
      </c>
      <c r="B57" s="24">
        <v>59</v>
      </c>
      <c r="C57" s="22">
        <v>9</v>
      </c>
      <c r="D57" s="21" t="s">
        <v>6838</v>
      </c>
      <c r="E57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18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1100-000000000000}">
  <sheetPr>
    <pageSetUpPr fitToPage="1"/>
  </sheetPr>
  <dimension ref="A1:E56"/>
  <sheetViews>
    <sheetView showGridLines="0" workbookViewId="0">
      <pane xSplit="1" ySplit="2" topLeftCell="B45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3" width="16.33203125" style="11" customWidth="1"/>
    <col min="4" max="4" width="21.1640625" style="11" customWidth="1"/>
    <col min="5" max="6" width="16.33203125" style="11" customWidth="1"/>
    <col min="7" max="16384" width="16.33203125" style="11"/>
  </cols>
  <sheetData>
    <row r="1" spans="1:5" ht="27.75" customHeight="1">
      <c r="A1" s="41" t="s">
        <v>14646</v>
      </c>
      <c r="B1" s="41"/>
      <c r="C1" s="41"/>
      <c r="D1" s="41"/>
      <c r="E1" s="41"/>
    </row>
    <row r="2" spans="1:5" ht="20.25" customHeight="1">
      <c r="A2" s="12" t="s">
        <v>13788</v>
      </c>
      <c r="B2" s="12" t="s">
        <v>13789</v>
      </c>
      <c r="C2" s="12" t="s">
        <v>13790</v>
      </c>
      <c r="D2" s="12" t="s">
        <v>291</v>
      </c>
      <c r="E2" s="13"/>
    </row>
    <row r="3" spans="1:5" ht="20.25" customHeight="1">
      <c r="A3" s="26">
        <v>10</v>
      </c>
      <c r="B3" s="15" t="s">
        <v>14582</v>
      </c>
      <c r="C3" s="17">
        <v>10</v>
      </c>
      <c r="D3" s="16" t="s">
        <v>13720</v>
      </c>
      <c r="E3" s="18"/>
    </row>
    <row r="4" spans="1:5" ht="20" customHeight="1">
      <c r="A4" s="27">
        <v>9</v>
      </c>
      <c r="B4" s="20" t="s">
        <v>14583</v>
      </c>
      <c r="C4" s="22">
        <v>10</v>
      </c>
      <c r="D4" s="21" t="s">
        <v>381</v>
      </c>
      <c r="E4" s="23"/>
    </row>
    <row r="5" spans="1:5" ht="20" customHeight="1">
      <c r="A5" s="27">
        <v>8</v>
      </c>
      <c r="B5" s="20" t="s">
        <v>261</v>
      </c>
      <c r="C5" s="22">
        <v>10</v>
      </c>
      <c r="D5" s="21" t="s">
        <v>381</v>
      </c>
      <c r="E5" s="23"/>
    </row>
    <row r="6" spans="1:5" ht="20" customHeight="1">
      <c r="A6" s="27">
        <v>7</v>
      </c>
      <c r="B6" s="20" t="s">
        <v>14584</v>
      </c>
      <c r="C6" s="22">
        <v>10</v>
      </c>
      <c r="D6" s="21" t="s">
        <v>13249</v>
      </c>
      <c r="E6" s="23"/>
    </row>
    <row r="7" spans="1:5" ht="20" customHeight="1">
      <c r="A7" s="27">
        <v>6</v>
      </c>
      <c r="B7" s="20" t="s">
        <v>14585</v>
      </c>
      <c r="C7" s="22">
        <v>10</v>
      </c>
      <c r="D7" s="21" t="s">
        <v>13249</v>
      </c>
      <c r="E7" s="23"/>
    </row>
    <row r="8" spans="1:5" ht="20" customHeight="1">
      <c r="A8" s="27">
        <v>5</v>
      </c>
      <c r="B8" s="20" t="s">
        <v>14586</v>
      </c>
      <c r="C8" s="22">
        <v>10</v>
      </c>
      <c r="D8" s="21" t="s">
        <v>13040</v>
      </c>
      <c r="E8" s="23"/>
    </row>
    <row r="9" spans="1:5" ht="20" customHeight="1">
      <c r="A9" s="27">
        <v>4</v>
      </c>
      <c r="B9" s="20" t="s">
        <v>14587</v>
      </c>
      <c r="C9" s="22">
        <v>10</v>
      </c>
      <c r="D9" s="21" t="s">
        <v>12582</v>
      </c>
      <c r="E9" s="23"/>
    </row>
    <row r="10" spans="1:5" ht="20" customHeight="1">
      <c r="A10" s="27">
        <v>3</v>
      </c>
      <c r="B10" s="20" t="s">
        <v>14588</v>
      </c>
      <c r="C10" s="22">
        <v>10</v>
      </c>
      <c r="D10" s="21" t="s">
        <v>12582</v>
      </c>
      <c r="E10" s="23"/>
    </row>
    <row r="11" spans="1:5" ht="20" customHeight="1">
      <c r="A11" s="27">
        <v>2</v>
      </c>
      <c r="B11" s="20" t="s">
        <v>14589</v>
      </c>
      <c r="C11" s="22">
        <v>10</v>
      </c>
      <c r="D11" s="21" t="s">
        <v>1097</v>
      </c>
      <c r="E11" s="23"/>
    </row>
    <row r="12" spans="1:5" ht="20" customHeight="1">
      <c r="A12" s="27">
        <v>1</v>
      </c>
      <c r="B12" s="20" t="s">
        <v>14590</v>
      </c>
      <c r="C12" s="22">
        <v>10</v>
      </c>
      <c r="D12" s="21" t="s">
        <v>12324</v>
      </c>
      <c r="E12" s="23"/>
    </row>
    <row r="13" spans="1:5" ht="20" customHeight="1">
      <c r="A13" s="27">
        <v>10</v>
      </c>
      <c r="B13" s="20" t="s">
        <v>14591</v>
      </c>
      <c r="C13" s="22">
        <v>10</v>
      </c>
      <c r="D13" s="21" t="s">
        <v>12084</v>
      </c>
      <c r="E13" s="23"/>
    </row>
    <row r="14" spans="1:5" ht="20" customHeight="1">
      <c r="A14" s="27">
        <v>9</v>
      </c>
      <c r="B14" s="20" t="s">
        <v>14592</v>
      </c>
      <c r="C14" s="22">
        <v>10</v>
      </c>
      <c r="D14" s="21" t="s">
        <v>12084</v>
      </c>
      <c r="E14" s="23"/>
    </row>
    <row r="15" spans="1:5" ht="20" customHeight="1">
      <c r="A15" s="27">
        <v>8</v>
      </c>
      <c r="B15" s="20" t="s">
        <v>14593</v>
      </c>
      <c r="C15" s="22">
        <v>10</v>
      </c>
      <c r="D15" s="21" t="s">
        <v>11829</v>
      </c>
      <c r="E15" s="23"/>
    </row>
    <row r="16" spans="1:5" ht="20" customHeight="1">
      <c r="A16" s="27">
        <v>7</v>
      </c>
      <c r="B16" s="20" t="s">
        <v>14594</v>
      </c>
      <c r="C16" s="22">
        <v>10</v>
      </c>
      <c r="D16" s="21" t="s">
        <v>11480</v>
      </c>
      <c r="E16" s="23"/>
    </row>
    <row r="17" spans="1:5" ht="20" customHeight="1">
      <c r="A17" s="27">
        <v>6</v>
      </c>
      <c r="B17" s="20" t="s">
        <v>14595</v>
      </c>
      <c r="C17" s="22">
        <v>10</v>
      </c>
      <c r="D17" s="21" t="s">
        <v>11480</v>
      </c>
      <c r="E17" s="23"/>
    </row>
    <row r="18" spans="1:5" ht="20" customHeight="1">
      <c r="A18" s="27">
        <v>5</v>
      </c>
      <c r="B18" s="20" t="s">
        <v>14596</v>
      </c>
      <c r="C18" s="22">
        <v>10</v>
      </c>
      <c r="D18" s="21" t="s">
        <v>11480</v>
      </c>
      <c r="E18" s="23"/>
    </row>
    <row r="19" spans="1:5" ht="20" customHeight="1">
      <c r="A19" s="27">
        <v>4</v>
      </c>
      <c r="B19" s="20" t="s">
        <v>14597</v>
      </c>
      <c r="C19" s="22">
        <v>10</v>
      </c>
      <c r="D19" s="21" t="s">
        <v>11480</v>
      </c>
      <c r="E19" s="23"/>
    </row>
    <row r="20" spans="1:5" ht="20" customHeight="1">
      <c r="A20" s="27">
        <v>3</v>
      </c>
      <c r="B20" s="20" t="s">
        <v>14598</v>
      </c>
      <c r="C20" s="22">
        <v>10</v>
      </c>
      <c r="D20" s="21" t="s">
        <v>11246</v>
      </c>
      <c r="E20" s="23"/>
    </row>
    <row r="21" spans="1:5" ht="20" customHeight="1">
      <c r="A21" s="27">
        <v>2</v>
      </c>
      <c r="B21" s="20" t="s">
        <v>14599</v>
      </c>
      <c r="C21" s="22">
        <v>10</v>
      </c>
      <c r="D21" s="21" t="s">
        <v>11246</v>
      </c>
      <c r="E21" s="23"/>
    </row>
    <row r="22" spans="1:5" ht="20" customHeight="1">
      <c r="A22" s="27">
        <v>1</v>
      </c>
      <c r="B22" s="20" t="s">
        <v>14600</v>
      </c>
      <c r="C22" s="22">
        <v>10</v>
      </c>
      <c r="D22" s="21" t="s">
        <v>2499</v>
      </c>
      <c r="E22" s="23"/>
    </row>
    <row r="23" spans="1:5" ht="20" customHeight="1">
      <c r="A23" s="27">
        <v>10</v>
      </c>
      <c r="B23" s="20" t="s">
        <v>14601</v>
      </c>
      <c r="C23" s="22">
        <v>10</v>
      </c>
      <c r="D23" s="21" t="s">
        <v>11038</v>
      </c>
      <c r="E23" s="23"/>
    </row>
    <row r="24" spans="1:5" ht="20" customHeight="1">
      <c r="A24" s="27">
        <v>9</v>
      </c>
      <c r="B24" s="20" t="s">
        <v>14602</v>
      </c>
      <c r="C24" s="22">
        <v>10</v>
      </c>
      <c r="D24" s="21" t="s">
        <v>11038</v>
      </c>
      <c r="E24" s="23"/>
    </row>
    <row r="25" spans="1:5" ht="20" customHeight="1">
      <c r="A25" s="27">
        <v>8</v>
      </c>
      <c r="B25" s="20" t="s">
        <v>14603</v>
      </c>
      <c r="C25" s="22">
        <v>10</v>
      </c>
      <c r="D25" s="21" t="s">
        <v>2987</v>
      </c>
      <c r="E25" s="23"/>
    </row>
    <row r="26" spans="1:5" ht="20" customHeight="1">
      <c r="A26" s="27">
        <v>7</v>
      </c>
      <c r="B26" s="20" t="s">
        <v>14604</v>
      </c>
      <c r="C26" s="22">
        <v>10</v>
      </c>
      <c r="D26" s="21" t="s">
        <v>10886</v>
      </c>
      <c r="E26" s="23"/>
    </row>
    <row r="27" spans="1:5" ht="20" customHeight="1">
      <c r="A27" s="27">
        <v>6</v>
      </c>
      <c r="B27" s="20" t="s">
        <v>14605</v>
      </c>
      <c r="C27" s="22">
        <v>10</v>
      </c>
      <c r="D27" s="21" t="s">
        <v>3383</v>
      </c>
      <c r="E27" s="23"/>
    </row>
    <row r="28" spans="1:5" ht="20" customHeight="1">
      <c r="A28" s="27">
        <v>5</v>
      </c>
      <c r="B28" s="20" t="s">
        <v>14606</v>
      </c>
      <c r="C28" s="22">
        <v>10</v>
      </c>
      <c r="D28" s="21" t="s">
        <v>3383</v>
      </c>
      <c r="E28" s="23"/>
    </row>
    <row r="29" spans="1:5" ht="20" customHeight="1">
      <c r="A29" s="27">
        <v>4</v>
      </c>
      <c r="B29" s="20" t="s">
        <v>14607</v>
      </c>
      <c r="C29" s="22">
        <v>10</v>
      </c>
      <c r="D29" s="21" t="s">
        <v>10737</v>
      </c>
      <c r="E29" s="23"/>
    </row>
    <row r="30" spans="1:5" ht="20" customHeight="1">
      <c r="A30" s="27">
        <v>3</v>
      </c>
      <c r="B30" s="20" t="s">
        <v>14608</v>
      </c>
      <c r="C30" s="22">
        <v>10</v>
      </c>
      <c r="D30" s="21" t="s">
        <v>10737</v>
      </c>
      <c r="E30" s="23"/>
    </row>
    <row r="31" spans="1:5" ht="20" customHeight="1">
      <c r="A31" s="27">
        <v>2</v>
      </c>
      <c r="B31" s="20" t="s">
        <v>14609</v>
      </c>
      <c r="C31" s="22">
        <v>10</v>
      </c>
      <c r="D31" s="21" t="s">
        <v>10584</v>
      </c>
      <c r="E31" s="23"/>
    </row>
    <row r="32" spans="1:5" ht="20" customHeight="1">
      <c r="A32" s="27">
        <v>1</v>
      </c>
      <c r="B32" s="20" t="s">
        <v>14610</v>
      </c>
      <c r="C32" s="22">
        <v>10</v>
      </c>
      <c r="D32" s="21" t="s">
        <v>10584</v>
      </c>
      <c r="E32" s="23"/>
    </row>
    <row r="33" spans="1:5" ht="20" customHeight="1">
      <c r="A33" s="27">
        <v>10</v>
      </c>
      <c r="B33" s="20" t="s">
        <v>14611</v>
      </c>
      <c r="C33" s="22">
        <v>10</v>
      </c>
      <c r="D33" s="21" t="s">
        <v>4247</v>
      </c>
      <c r="E33" s="23"/>
    </row>
    <row r="34" spans="1:5" ht="20" customHeight="1">
      <c r="A34" s="27">
        <v>9</v>
      </c>
      <c r="B34" s="20" t="s">
        <v>14612</v>
      </c>
      <c r="C34" s="22">
        <v>10</v>
      </c>
      <c r="D34" s="21" t="s">
        <v>4376</v>
      </c>
      <c r="E34" s="23"/>
    </row>
    <row r="35" spans="1:5" ht="20" customHeight="1">
      <c r="A35" s="27">
        <v>8</v>
      </c>
      <c r="B35" s="20" t="s">
        <v>14613</v>
      </c>
      <c r="C35" s="22">
        <v>10</v>
      </c>
      <c r="D35" s="21" t="s">
        <v>4571</v>
      </c>
      <c r="E35" s="23"/>
    </row>
    <row r="36" spans="1:5" ht="20" customHeight="1">
      <c r="A36" s="27">
        <v>7</v>
      </c>
      <c r="B36" s="20" t="s">
        <v>14614</v>
      </c>
      <c r="C36" s="22">
        <v>10</v>
      </c>
      <c r="D36" s="21" t="s">
        <v>4571</v>
      </c>
      <c r="E36" s="23"/>
    </row>
    <row r="37" spans="1:5" ht="20" customHeight="1">
      <c r="A37" s="27">
        <v>6</v>
      </c>
      <c r="B37" s="20" t="s">
        <v>14615</v>
      </c>
      <c r="C37" s="22">
        <v>10</v>
      </c>
      <c r="D37" s="21" t="s">
        <v>4825</v>
      </c>
      <c r="E37" s="23"/>
    </row>
    <row r="38" spans="1:5" ht="20" customHeight="1">
      <c r="A38" s="27">
        <v>5</v>
      </c>
      <c r="B38" s="20" t="s">
        <v>14616</v>
      </c>
      <c r="C38" s="22">
        <v>10</v>
      </c>
      <c r="D38" s="21" t="s">
        <v>10268</v>
      </c>
      <c r="E38" s="23"/>
    </row>
    <row r="39" spans="1:5" ht="20" customHeight="1">
      <c r="A39" s="27">
        <v>4</v>
      </c>
      <c r="B39" s="20" t="s">
        <v>14617</v>
      </c>
      <c r="C39" s="22">
        <v>10</v>
      </c>
      <c r="D39" s="21" t="s">
        <v>5301</v>
      </c>
      <c r="E39" s="23"/>
    </row>
    <row r="40" spans="1:5" ht="20" customHeight="1">
      <c r="A40" s="27">
        <v>3</v>
      </c>
      <c r="B40" s="20" t="s">
        <v>14618</v>
      </c>
      <c r="C40" s="22">
        <v>10</v>
      </c>
      <c r="D40" s="21" t="s">
        <v>5301</v>
      </c>
      <c r="E40" s="23"/>
    </row>
    <row r="41" spans="1:5" ht="20" customHeight="1">
      <c r="A41" s="27">
        <v>2</v>
      </c>
      <c r="B41" s="20" t="s">
        <v>14619</v>
      </c>
      <c r="C41" s="22">
        <v>10</v>
      </c>
      <c r="D41" s="21" t="s">
        <v>5490</v>
      </c>
      <c r="E41" s="23"/>
    </row>
    <row r="42" spans="1:5" ht="20" customHeight="1">
      <c r="A42" s="27">
        <v>1</v>
      </c>
      <c r="B42" s="20" t="s">
        <v>14620</v>
      </c>
      <c r="C42" s="22">
        <v>10</v>
      </c>
      <c r="D42" s="21" t="s">
        <v>5655</v>
      </c>
      <c r="E42" s="23"/>
    </row>
    <row r="43" spans="1:5" ht="20" customHeight="1">
      <c r="A43" s="27">
        <v>10</v>
      </c>
      <c r="B43" s="20" t="s">
        <v>14621</v>
      </c>
      <c r="C43" s="22">
        <v>10</v>
      </c>
      <c r="D43" s="21" t="s">
        <v>5944</v>
      </c>
      <c r="E43" s="23"/>
    </row>
    <row r="44" spans="1:5" ht="20" customHeight="1">
      <c r="A44" s="27">
        <v>9</v>
      </c>
      <c r="B44" s="20" t="s">
        <v>14622</v>
      </c>
      <c r="C44" s="22">
        <v>10</v>
      </c>
      <c r="D44" s="21" t="s">
        <v>9984</v>
      </c>
      <c r="E44" s="23"/>
    </row>
    <row r="45" spans="1:5" ht="20" customHeight="1">
      <c r="A45" s="27">
        <v>8</v>
      </c>
      <c r="B45" s="20" t="s">
        <v>14623</v>
      </c>
      <c r="C45" s="22">
        <v>10</v>
      </c>
      <c r="D45" s="21" t="s">
        <v>6049</v>
      </c>
      <c r="E45" s="23"/>
    </row>
    <row r="46" spans="1:5" ht="20" customHeight="1">
      <c r="A46" s="27">
        <v>7</v>
      </c>
      <c r="B46" s="20" t="s">
        <v>14624</v>
      </c>
      <c r="C46" s="22">
        <v>10</v>
      </c>
      <c r="D46" s="21" t="s">
        <v>9597</v>
      </c>
      <c r="E46" s="23"/>
    </row>
    <row r="47" spans="1:5" ht="20" customHeight="1">
      <c r="A47" s="27">
        <v>6</v>
      </c>
      <c r="B47" s="20" t="s">
        <v>14625</v>
      </c>
      <c r="C47" s="22">
        <v>10</v>
      </c>
      <c r="D47" s="21" t="s">
        <v>9597</v>
      </c>
      <c r="E47" s="23"/>
    </row>
    <row r="48" spans="1:5" ht="20" customHeight="1">
      <c r="A48" s="27">
        <v>5</v>
      </c>
      <c r="B48" s="20" t="s">
        <v>14626</v>
      </c>
      <c r="C48" s="22">
        <v>10</v>
      </c>
      <c r="D48" s="21" t="s">
        <v>6465</v>
      </c>
      <c r="E48" s="23"/>
    </row>
    <row r="49" spans="1:5" ht="20" customHeight="1">
      <c r="A49" s="27">
        <v>4</v>
      </c>
      <c r="B49" s="20" t="s">
        <v>14627</v>
      </c>
      <c r="C49" s="22">
        <v>10</v>
      </c>
      <c r="D49" s="21" t="s">
        <v>6465</v>
      </c>
      <c r="E49" s="23"/>
    </row>
    <row r="50" spans="1:5" ht="20" customHeight="1">
      <c r="A50" s="27">
        <v>3</v>
      </c>
      <c r="B50" s="20" t="s">
        <v>14628</v>
      </c>
      <c r="C50" s="22">
        <v>10</v>
      </c>
      <c r="D50" s="21" t="s">
        <v>9412</v>
      </c>
      <c r="E50" s="23"/>
    </row>
    <row r="51" spans="1:5" ht="20" customHeight="1">
      <c r="A51" s="27">
        <v>2</v>
      </c>
      <c r="B51" s="20" t="s">
        <v>14629</v>
      </c>
      <c r="C51" s="22">
        <v>10</v>
      </c>
      <c r="D51" s="21" t="s">
        <v>9271</v>
      </c>
      <c r="E51" s="23"/>
    </row>
    <row r="52" spans="1:5" ht="20" customHeight="1">
      <c r="A52" s="27">
        <v>1</v>
      </c>
      <c r="B52" s="20" t="s">
        <v>14630</v>
      </c>
      <c r="C52" s="22">
        <v>10</v>
      </c>
      <c r="D52" s="21" t="s">
        <v>9118</v>
      </c>
      <c r="E52" s="23"/>
    </row>
    <row r="53" spans="1:5" ht="20" customHeight="1">
      <c r="A53" s="27">
        <v>10</v>
      </c>
      <c r="B53" s="20" t="s">
        <v>14631</v>
      </c>
      <c r="C53" s="22">
        <v>10</v>
      </c>
      <c r="D53" s="21" t="s">
        <v>8871</v>
      </c>
      <c r="E53" s="23"/>
    </row>
    <row r="54" spans="1:5" ht="20" customHeight="1">
      <c r="A54" s="27">
        <v>9</v>
      </c>
      <c r="B54" s="20" t="s">
        <v>14632</v>
      </c>
      <c r="C54" s="22">
        <v>10</v>
      </c>
      <c r="D54" s="21" t="s">
        <v>6806</v>
      </c>
      <c r="E54" s="23"/>
    </row>
    <row r="55" spans="1:5" ht="20" customHeight="1">
      <c r="A55" s="27">
        <v>8</v>
      </c>
      <c r="B55" s="20" t="s">
        <v>14633</v>
      </c>
      <c r="C55" s="22">
        <v>10</v>
      </c>
      <c r="D55" s="21" t="s">
        <v>8704</v>
      </c>
      <c r="E55" s="23"/>
    </row>
    <row r="56" spans="1:5" ht="20" customHeight="1">
      <c r="A56" s="27">
        <v>7</v>
      </c>
      <c r="B56" s="20" t="s">
        <v>14634</v>
      </c>
      <c r="C56" s="22">
        <v>10</v>
      </c>
      <c r="D56" s="21" t="s">
        <v>6836</v>
      </c>
      <c r="E56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19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1200-000000000000}">
  <sheetPr>
    <pageSetUpPr fitToPage="1"/>
  </sheetPr>
  <dimension ref="A1:E994"/>
  <sheetViews>
    <sheetView showGridLines="0" workbookViewId="0">
      <pane xSplit="1" ySplit="2" topLeftCell="B965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2" width="16.33203125" style="11" customWidth="1"/>
    <col min="3" max="3" width="23.6640625" style="11" customWidth="1"/>
    <col min="4" max="6" width="16.33203125" style="11" customWidth="1"/>
    <col min="7" max="16384" width="16.33203125" style="11"/>
  </cols>
  <sheetData>
    <row r="1" spans="1:5" ht="27.75" customHeight="1">
      <c r="A1" s="41" t="s">
        <v>14647</v>
      </c>
      <c r="B1" s="41"/>
      <c r="C1" s="41"/>
      <c r="D1" s="41"/>
      <c r="E1" s="41"/>
    </row>
    <row r="2" spans="1:5" ht="20.25" customHeight="1">
      <c r="A2" s="12" t="s">
        <v>345</v>
      </c>
      <c r="B2" s="12" t="s">
        <v>13770</v>
      </c>
      <c r="C2" s="12" t="s">
        <v>291</v>
      </c>
      <c r="D2" s="13"/>
      <c r="E2" s="13"/>
    </row>
    <row r="3" spans="1:5" ht="20.25" customHeight="1">
      <c r="A3" s="14" t="s">
        <v>14648</v>
      </c>
      <c r="B3" s="25">
        <v>1</v>
      </c>
      <c r="C3" s="16" t="s">
        <v>354</v>
      </c>
      <c r="D3" s="18"/>
      <c r="E3" s="18"/>
    </row>
    <row r="4" spans="1:5" ht="20" customHeight="1">
      <c r="A4" s="19" t="s">
        <v>14648</v>
      </c>
      <c r="B4" s="24">
        <v>2</v>
      </c>
      <c r="C4" s="21" t="s">
        <v>354</v>
      </c>
      <c r="D4" s="23"/>
      <c r="E4" s="23"/>
    </row>
    <row r="5" spans="1:5" ht="20" customHeight="1">
      <c r="A5" s="19" t="s">
        <v>14648</v>
      </c>
      <c r="B5" s="24">
        <v>3</v>
      </c>
      <c r="C5" s="21" t="s">
        <v>570</v>
      </c>
      <c r="D5" s="23"/>
      <c r="E5" s="23"/>
    </row>
    <row r="6" spans="1:5" ht="20" customHeight="1">
      <c r="A6" s="19" t="s">
        <v>14648</v>
      </c>
      <c r="B6" s="24">
        <v>4</v>
      </c>
      <c r="C6" s="21" t="s">
        <v>646</v>
      </c>
      <c r="D6" s="23"/>
      <c r="E6" s="23"/>
    </row>
    <row r="7" spans="1:5" ht="20" customHeight="1">
      <c r="A7" s="19" t="s">
        <v>14648</v>
      </c>
      <c r="B7" s="24">
        <v>5</v>
      </c>
      <c r="C7" s="21" t="s">
        <v>735</v>
      </c>
      <c r="D7" s="23"/>
      <c r="E7" s="23"/>
    </row>
    <row r="8" spans="1:5" ht="20" customHeight="1">
      <c r="A8" s="19" t="s">
        <v>14648</v>
      </c>
      <c r="B8" s="24">
        <v>6</v>
      </c>
      <c r="C8" s="21" t="s">
        <v>735</v>
      </c>
      <c r="D8" s="23"/>
      <c r="E8" s="23"/>
    </row>
    <row r="9" spans="1:5" ht="20" customHeight="1">
      <c r="A9" s="19" t="s">
        <v>14648</v>
      </c>
      <c r="B9" s="24">
        <v>7</v>
      </c>
      <c r="C9" s="21" t="s">
        <v>904</v>
      </c>
      <c r="D9" s="23"/>
      <c r="E9" s="23"/>
    </row>
    <row r="10" spans="1:5" ht="20" customHeight="1">
      <c r="A10" s="19" t="s">
        <v>14648</v>
      </c>
      <c r="B10" s="24">
        <v>8</v>
      </c>
      <c r="C10" s="21" t="s">
        <v>904</v>
      </c>
      <c r="D10" s="23"/>
      <c r="E10" s="23"/>
    </row>
    <row r="11" spans="1:5" ht="20" customHeight="1">
      <c r="A11" s="19" t="s">
        <v>14648</v>
      </c>
      <c r="B11" s="24">
        <v>9</v>
      </c>
      <c r="C11" s="21" t="s">
        <v>1127</v>
      </c>
      <c r="D11" s="23"/>
      <c r="E11" s="23"/>
    </row>
    <row r="12" spans="1:5" ht="20" customHeight="1">
      <c r="A12" s="19" t="s">
        <v>14648</v>
      </c>
      <c r="B12" s="24">
        <v>10</v>
      </c>
      <c r="C12" s="21" t="s">
        <v>1208</v>
      </c>
      <c r="D12" s="23"/>
      <c r="E12" s="23"/>
    </row>
    <row r="13" spans="1:5" ht="20" customHeight="1">
      <c r="A13" s="19" t="s">
        <v>14648</v>
      </c>
      <c r="B13" s="24">
        <v>11</v>
      </c>
      <c r="C13" s="21" t="s">
        <v>1442</v>
      </c>
      <c r="D13" s="23"/>
      <c r="E13" s="23"/>
    </row>
    <row r="14" spans="1:5" ht="20" customHeight="1">
      <c r="A14" s="19" t="s">
        <v>14648</v>
      </c>
      <c r="B14" s="24">
        <v>12</v>
      </c>
      <c r="C14" s="21" t="s">
        <v>1442</v>
      </c>
      <c r="D14" s="23"/>
      <c r="E14" s="23"/>
    </row>
    <row r="15" spans="1:5" ht="20" customHeight="1">
      <c r="A15" s="19" t="s">
        <v>14648</v>
      </c>
      <c r="B15" s="24">
        <v>13</v>
      </c>
      <c r="C15" s="21" t="s">
        <v>1442</v>
      </c>
      <c r="D15" s="23"/>
      <c r="E15" s="23"/>
    </row>
    <row r="16" spans="1:5" ht="20" customHeight="1">
      <c r="A16" s="19" t="s">
        <v>14648</v>
      </c>
      <c r="B16" s="24">
        <v>14</v>
      </c>
      <c r="C16" s="21" t="s">
        <v>1516</v>
      </c>
      <c r="D16" s="23"/>
      <c r="E16" s="23"/>
    </row>
    <row r="17" spans="1:5" ht="20" customHeight="1">
      <c r="A17" s="19" t="s">
        <v>14648</v>
      </c>
      <c r="B17" s="24">
        <v>15</v>
      </c>
      <c r="C17" s="21" t="s">
        <v>1741</v>
      </c>
      <c r="D17" s="23"/>
      <c r="E17" s="23"/>
    </row>
    <row r="18" spans="1:5" ht="20" customHeight="1">
      <c r="A18" s="19" t="s">
        <v>14648</v>
      </c>
      <c r="B18" s="24">
        <v>16</v>
      </c>
      <c r="C18" s="21" t="s">
        <v>1979</v>
      </c>
      <c r="D18" s="23"/>
      <c r="E18" s="23"/>
    </row>
    <row r="19" spans="1:5" ht="20" customHeight="1">
      <c r="A19" s="19" t="s">
        <v>14648</v>
      </c>
      <c r="B19" s="24">
        <v>17</v>
      </c>
      <c r="C19" s="21" t="s">
        <v>2125</v>
      </c>
      <c r="D19" s="23"/>
      <c r="E19" s="23"/>
    </row>
    <row r="20" spans="1:5" ht="20" customHeight="1">
      <c r="A20" s="19" t="s">
        <v>14648</v>
      </c>
      <c r="B20" s="24">
        <v>18</v>
      </c>
      <c r="C20" s="21" t="s">
        <v>2267</v>
      </c>
      <c r="D20" s="23"/>
      <c r="E20" s="23"/>
    </row>
    <row r="21" spans="1:5" ht="20" customHeight="1">
      <c r="A21" s="19" t="s">
        <v>14648</v>
      </c>
      <c r="B21" s="24">
        <v>19</v>
      </c>
      <c r="C21" s="21" t="s">
        <v>2395</v>
      </c>
      <c r="D21" s="23"/>
      <c r="E21" s="23"/>
    </row>
    <row r="22" spans="1:5" ht="20" customHeight="1">
      <c r="A22" s="19" t="s">
        <v>14648</v>
      </c>
      <c r="B22" s="24">
        <v>20</v>
      </c>
      <c r="C22" s="21" t="s">
        <v>2523</v>
      </c>
      <c r="D22" s="23"/>
      <c r="E22" s="23"/>
    </row>
    <row r="23" spans="1:5" ht="20" customHeight="1">
      <c r="A23" s="19" t="s">
        <v>14648</v>
      </c>
      <c r="B23" s="24">
        <v>21</v>
      </c>
      <c r="C23" s="21" t="s">
        <v>2727</v>
      </c>
      <c r="D23" s="23"/>
      <c r="E23" s="23"/>
    </row>
    <row r="24" spans="1:5" ht="20" customHeight="1">
      <c r="A24" s="19" t="s">
        <v>14648</v>
      </c>
      <c r="B24" s="24">
        <v>22</v>
      </c>
      <c r="C24" s="22">
        <v>100</v>
      </c>
      <c r="D24" s="23"/>
      <c r="E24" s="23"/>
    </row>
    <row r="25" spans="1:5" ht="20" customHeight="1">
      <c r="A25" s="19" t="s">
        <v>14648</v>
      </c>
      <c r="B25" s="24">
        <v>23</v>
      </c>
      <c r="C25" s="21" t="s">
        <v>3003</v>
      </c>
      <c r="D25" s="23"/>
      <c r="E25" s="23"/>
    </row>
    <row r="26" spans="1:5" ht="20" customHeight="1">
      <c r="A26" s="19" t="s">
        <v>14648</v>
      </c>
      <c r="B26" s="24">
        <v>24</v>
      </c>
      <c r="C26" s="21" t="s">
        <v>3069</v>
      </c>
      <c r="D26" s="23"/>
      <c r="E26" s="23"/>
    </row>
    <row r="27" spans="1:5" ht="20" customHeight="1">
      <c r="A27" s="19" t="s">
        <v>14648</v>
      </c>
      <c r="B27" s="24">
        <v>25</v>
      </c>
      <c r="C27" s="21" t="s">
        <v>3253</v>
      </c>
      <c r="D27" s="23"/>
      <c r="E27" s="23"/>
    </row>
    <row r="28" spans="1:5" ht="20" customHeight="1">
      <c r="A28" s="19" t="s">
        <v>14648</v>
      </c>
      <c r="B28" s="24">
        <v>26</v>
      </c>
      <c r="C28" s="21" t="s">
        <v>3468</v>
      </c>
      <c r="D28" s="23"/>
      <c r="E28" s="23"/>
    </row>
    <row r="29" spans="1:5" ht="20" customHeight="1">
      <c r="A29" s="19" t="s">
        <v>14648</v>
      </c>
      <c r="B29" s="24">
        <v>27</v>
      </c>
      <c r="C29" s="21" t="s">
        <v>3687</v>
      </c>
      <c r="D29" s="23"/>
      <c r="E29" s="23"/>
    </row>
    <row r="30" spans="1:5" ht="20" customHeight="1">
      <c r="A30" s="19" t="s">
        <v>14648</v>
      </c>
      <c r="B30" s="24">
        <v>28</v>
      </c>
      <c r="C30" s="21" t="s">
        <v>3827</v>
      </c>
      <c r="D30" s="23"/>
      <c r="E30" s="23"/>
    </row>
    <row r="31" spans="1:5" ht="20" customHeight="1">
      <c r="A31" s="19" t="s">
        <v>14648</v>
      </c>
      <c r="B31" s="24">
        <v>29</v>
      </c>
      <c r="C31" s="21" t="s">
        <v>4026</v>
      </c>
      <c r="D31" s="23"/>
      <c r="E31" s="23"/>
    </row>
    <row r="32" spans="1:5" ht="20" customHeight="1">
      <c r="A32" s="19" t="s">
        <v>14648</v>
      </c>
      <c r="B32" s="24">
        <v>30</v>
      </c>
      <c r="C32" s="21" t="s">
        <v>4098</v>
      </c>
      <c r="D32" s="23"/>
      <c r="E32" s="23"/>
    </row>
    <row r="33" spans="1:5" ht="20" customHeight="1">
      <c r="A33" s="19" t="s">
        <v>14648</v>
      </c>
      <c r="B33" s="24">
        <v>31</v>
      </c>
      <c r="C33" s="21" t="s">
        <v>4301</v>
      </c>
      <c r="D33" s="23"/>
      <c r="E33" s="23"/>
    </row>
    <row r="34" spans="1:5" ht="20" customHeight="1">
      <c r="A34" s="19" t="s">
        <v>14648</v>
      </c>
      <c r="B34" s="24">
        <v>32</v>
      </c>
      <c r="C34" s="21" t="s">
        <v>4503</v>
      </c>
      <c r="D34" s="23"/>
      <c r="E34" s="23"/>
    </row>
    <row r="35" spans="1:5" ht="20" customHeight="1">
      <c r="A35" s="19" t="s">
        <v>14648</v>
      </c>
      <c r="B35" s="24">
        <v>33</v>
      </c>
      <c r="C35" s="21" t="s">
        <v>4574</v>
      </c>
      <c r="D35" s="23"/>
      <c r="E35" s="23"/>
    </row>
    <row r="36" spans="1:5" ht="20" customHeight="1">
      <c r="A36" s="19" t="s">
        <v>14648</v>
      </c>
      <c r="B36" s="24">
        <v>34</v>
      </c>
      <c r="C36" s="21" t="s">
        <v>4774</v>
      </c>
      <c r="D36" s="23"/>
      <c r="E36" s="23"/>
    </row>
    <row r="37" spans="1:5" ht="20" customHeight="1">
      <c r="A37" s="19" t="s">
        <v>14648</v>
      </c>
      <c r="B37" s="24">
        <v>35</v>
      </c>
      <c r="C37" s="21" t="s">
        <v>4972</v>
      </c>
      <c r="D37" s="23"/>
      <c r="E37" s="23"/>
    </row>
    <row r="38" spans="1:5" ht="20" customHeight="1">
      <c r="A38" s="19" t="s">
        <v>14648</v>
      </c>
      <c r="B38" s="24">
        <v>36</v>
      </c>
      <c r="C38" s="21" t="s">
        <v>5040</v>
      </c>
      <c r="D38" s="23"/>
      <c r="E38" s="23"/>
    </row>
    <row r="39" spans="1:5" ht="20" customHeight="1">
      <c r="A39" s="19" t="s">
        <v>14648</v>
      </c>
      <c r="B39" s="24">
        <v>37</v>
      </c>
      <c r="C39" s="22">
        <v>100</v>
      </c>
      <c r="D39" s="23"/>
      <c r="E39" s="23"/>
    </row>
    <row r="40" spans="1:5" ht="20" customHeight="1">
      <c r="A40" s="19" t="s">
        <v>14648</v>
      </c>
      <c r="B40" s="24">
        <v>38</v>
      </c>
      <c r="C40" s="21" t="s">
        <v>5432</v>
      </c>
      <c r="D40" s="23"/>
      <c r="E40" s="23"/>
    </row>
    <row r="41" spans="1:5" ht="20" customHeight="1">
      <c r="A41" s="19" t="s">
        <v>14648</v>
      </c>
      <c r="B41" s="24">
        <v>39</v>
      </c>
      <c r="C41" s="21" t="s">
        <v>5639</v>
      </c>
      <c r="D41" s="23"/>
      <c r="E41" s="23"/>
    </row>
    <row r="42" spans="1:5" ht="20" customHeight="1">
      <c r="A42" s="19" t="s">
        <v>14648</v>
      </c>
      <c r="B42" s="24">
        <v>40</v>
      </c>
      <c r="C42" s="21" t="s">
        <v>5836</v>
      </c>
      <c r="D42" s="23"/>
      <c r="E42" s="23"/>
    </row>
    <row r="43" spans="1:5" ht="20" customHeight="1">
      <c r="A43" s="19" t="s">
        <v>14648</v>
      </c>
      <c r="B43" s="24">
        <v>41</v>
      </c>
      <c r="C43" s="22">
        <v>100</v>
      </c>
      <c r="D43" s="23"/>
      <c r="E43" s="23"/>
    </row>
    <row r="44" spans="1:5" ht="20" customHeight="1">
      <c r="A44" s="19" t="s">
        <v>14648</v>
      </c>
      <c r="B44" s="24">
        <v>42</v>
      </c>
      <c r="C44" s="21" t="s">
        <v>6035</v>
      </c>
      <c r="D44" s="23"/>
      <c r="E44" s="23"/>
    </row>
    <row r="45" spans="1:5" ht="20" customHeight="1">
      <c r="A45" s="19" t="s">
        <v>14648</v>
      </c>
      <c r="B45" s="24">
        <v>43</v>
      </c>
      <c r="C45" s="21" t="s">
        <v>6115</v>
      </c>
      <c r="D45" s="23"/>
      <c r="E45" s="23"/>
    </row>
    <row r="46" spans="1:5" ht="20" customHeight="1">
      <c r="A46" s="19" t="s">
        <v>14648</v>
      </c>
      <c r="B46" s="24">
        <v>44</v>
      </c>
      <c r="C46" s="21" t="s">
        <v>6115</v>
      </c>
      <c r="D46" s="23"/>
      <c r="E46" s="23"/>
    </row>
    <row r="47" spans="1:5" ht="20" customHeight="1">
      <c r="A47" s="19" t="s">
        <v>14648</v>
      </c>
      <c r="B47" s="24">
        <v>45</v>
      </c>
      <c r="C47" s="21" t="s">
        <v>6115</v>
      </c>
      <c r="D47" s="23"/>
      <c r="E47" s="23"/>
    </row>
    <row r="48" spans="1:5" ht="20" customHeight="1">
      <c r="A48" s="19" t="s">
        <v>14648</v>
      </c>
      <c r="B48" s="24">
        <v>46</v>
      </c>
      <c r="C48" s="21" t="s">
        <v>6293</v>
      </c>
      <c r="D48" s="23"/>
      <c r="E48" s="23"/>
    </row>
    <row r="49" spans="1:5" ht="20" customHeight="1">
      <c r="A49" s="19" t="s">
        <v>14648</v>
      </c>
      <c r="B49" s="24">
        <v>47</v>
      </c>
      <c r="C49" s="21" t="s">
        <v>6472</v>
      </c>
      <c r="D49" s="23"/>
      <c r="E49" s="23"/>
    </row>
    <row r="50" spans="1:5" ht="20" customHeight="1">
      <c r="A50" s="19" t="s">
        <v>14648</v>
      </c>
      <c r="B50" s="24">
        <v>48</v>
      </c>
      <c r="C50" s="21" t="s">
        <v>6536</v>
      </c>
      <c r="D50" s="23"/>
      <c r="E50" s="23"/>
    </row>
    <row r="51" spans="1:5" ht="20" customHeight="1">
      <c r="A51" s="19" t="s">
        <v>14648</v>
      </c>
      <c r="B51" s="24">
        <v>49</v>
      </c>
      <c r="C51" s="21" t="s">
        <v>6602</v>
      </c>
      <c r="D51" s="23"/>
      <c r="E51" s="23"/>
    </row>
    <row r="52" spans="1:5" ht="20" customHeight="1">
      <c r="A52" s="19" t="s">
        <v>14648</v>
      </c>
      <c r="B52" s="24">
        <v>50</v>
      </c>
      <c r="C52" s="21" t="s">
        <v>6602</v>
      </c>
      <c r="D52" s="23"/>
      <c r="E52" s="23"/>
    </row>
    <row r="53" spans="1:5" ht="20" customHeight="1">
      <c r="A53" s="19" t="s">
        <v>14648</v>
      </c>
      <c r="B53" s="24">
        <v>51</v>
      </c>
      <c r="C53" s="21" t="s">
        <v>6672</v>
      </c>
      <c r="D53" s="23"/>
      <c r="E53" s="23"/>
    </row>
    <row r="54" spans="1:5" ht="20" customHeight="1">
      <c r="A54" s="19" t="s">
        <v>14648</v>
      </c>
      <c r="B54" s="24">
        <v>52</v>
      </c>
      <c r="C54" s="21" t="s">
        <v>6848</v>
      </c>
      <c r="D54" s="23"/>
      <c r="E54" s="23"/>
    </row>
    <row r="55" spans="1:5" ht="20" customHeight="1">
      <c r="A55" s="19" t="s">
        <v>14648</v>
      </c>
      <c r="B55" s="24">
        <v>53</v>
      </c>
      <c r="C55" s="21" t="s">
        <v>6848</v>
      </c>
      <c r="D55" s="23"/>
      <c r="E55" s="23"/>
    </row>
    <row r="56" spans="1:5" ht="20" customHeight="1">
      <c r="A56" s="19" t="s">
        <v>14648</v>
      </c>
      <c r="B56" s="24">
        <v>54</v>
      </c>
      <c r="C56" s="21" t="s">
        <v>6848</v>
      </c>
      <c r="D56" s="23"/>
      <c r="E56" s="23"/>
    </row>
    <row r="57" spans="1:5" ht="20" customHeight="1">
      <c r="A57" s="19" t="s">
        <v>14648</v>
      </c>
      <c r="B57" s="24">
        <v>55</v>
      </c>
      <c r="C57" s="21" t="s">
        <v>7017</v>
      </c>
      <c r="D57" s="23"/>
      <c r="E57" s="23"/>
    </row>
    <row r="58" spans="1:5" ht="20" customHeight="1">
      <c r="A58" s="19" t="s">
        <v>14648</v>
      </c>
      <c r="B58" s="24">
        <v>56</v>
      </c>
      <c r="C58" s="21" t="s">
        <v>7196</v>
      </c>
      <c r="D58" s="23"/>
      <c r="E58" s="23"/>
    </row>
    <row r="59" spans="1:5" ht="20" customHeight="1">
      <c r="A59" s="19" t="s">
        <v>14648</v>
      </c>
      <c r="B59" s="24">
        <v>57</v>
      </c>
      <c r="C59" s="21" t="s">
        <v>7310</v>
      </c>
      <c r="D59" s="23"/>
      <c r="E59" s="23"/>
    </row>
    <row r="60" spans="1:5" ht="20" customHeight="1">
      <c r="A60" s="19" t="s">
        <v>14648</v>
      </c>
      <c r="B60" s="24">
        <v>58</v>
      </c>
      <c r="C60" s="21" t="s">
        <v>7477</v>
      </c>
      <c r="D60" s="23"/>
      <c r="E60" s="23"/>
    </row>
    <row r="61" spans="1:5" ht="20" customHeight="1">
      <c r="A61" s="19" t="s">
        <v>14648</v>
      </c>
      <c r="B61" s="24">
        <v>59</v>
      </c>
      <c r="C61" s="21" t="s">
        <v>7651</v>
      </c>
      <c r="D61" s="23"/>
      <c r="E61" s="23"/>
    </row>
    <row r="62" spans="1:5" ht="20" customHeight="1">
      <c r="A62" s="19" t="s">
        <v>14648</v>
      </c>
      <c r="B62" s="24">
        <v>60</v>
      </c>
      <c r="C62" s="21" t="s">
        <v>7831</v>
      </c>
      <c r="D62" s="23"/>
      <c r="E62" s="23"/>
    </row>
    <row r="63" spans="1:5" ht="20" customHeight="1">
      <c r="A63" s="19" t="s">
        <v>14648</v>
      </c>
      <c r="B63" s="24">
        <v>61</v>
      </c>
      <c r="C63" s="21" t="s">
        <v>7956</v>
      </c>
      <c r="D63" s="23"/>
      <c r="E63" s="23"/>
    </row>
    <row r="64" spans="1:5" ht="20" customHeight="1">
      <c r="A64" s="19" t="s">
        <v>14648</v>
      </c>
      <c r="B64" s="24">
        <v>62</v>
      </c>
      <c r="C64" s="21" t="s">
        <v>8075</v>
      </c>
      <c r="D64" s="23"/>
      <c r="E64" s="23"/>
    </row>
    <row r="65" spans="1:5" ht="20" customHeight="1">
      <c r="A65" s="19" t="s">
        <v>14649</v>
      </c>
      <c r="B65" s="24">
        <v>1</v>
      </c>
      <c r="C65" s="21" t="s">
        <v>434</v>
      </c>
      <c r="D65" s="23"/>
      <c r="E65" s="23"/>
    </row>
    <row r="66" spans="1:5" ht="20" customHeight="1">
      <c r="A66" s="19" t="s">
        <v>14649</v>
      </c>
      <c r="B66" s="24">
        <v>2</v>
      </c>
      <c r="C66" s="21" t="s">
        <v>377</v>
      </c>
      <c r="D66" s="23"/>
      <c r="E66" s="23"/>
    </row>
    <row r="67" spans="1:5" ht="20" customHeight="1">
      <c r="A67" s="19" t="s">
        <v>14649</v>
      </c>
      <c r="B67" s="24">
        <v>3</v>
      </c>
      <c r="C67" s="21" t="s">
        <v>594</v>
      </c>
      <c r="D67" s="23"/>
      <c r="E67" s="23"/>
    </row>
    <row r="68" spans="1:5" ht="20" customHeight="1">
      <c r="A68" s="19" t="s">
        <v>14649</v>
      </c>
      <c r="B68" s="24">
        <v>4</v>
      </c>
      <c r="C68" s="21" t="s">
        <v>669</v>
      </c>
      <c r="D68" s="23"/>
      <c r="E68" s="23"/>
    </row>
    <row r="69" spans="1:5" ht="20" customHeight="1">
      <c r="A69" s="19" t="s">
        <v>14649</v>
      </c>
      <c r="B69" s="24">
        <v>5</v>
      </c>
      <c r="C69" s="21" t="s">
        <v>815</v>
      </c>
      <c r="D69" s="23"/>
      <c r="E69" s="23"/>
    </row>
    <row r="70" spans="1:5" ht="20" customHeight="1">
      <c r="A70" s="19" t="s">
        <v>14649</v>
      </c>
      <c r="B70" s="24">
        <v>6</v>
      </c>
      <c r="C70" s="21" t="s">
        <v>754</v>
      </c>
      <c r="D70" s="23"/>
      <c r="E70" s="23"/>
    </row>
    <row r="71" spans="1:5" ht="20" customHeight="1">
      <c r="A71" s="19" t="s">
        <v>14649</v>
      </c>
      <c r="B71" s="24">
        <v>7</v>
      </c>
      <c r="C71" s="21" t="s">
        <v>982</v>
      </c>
      <c r="D71" s="23"/>
      <c r="E71" s="23"/>
    </row>
    <row r="72" spans="1:5" ht="20" customHeight="1">
      <c r="A72" s="19" t="s">
        <v>14649</v>
      </c>
      <c r="B72" s="24">
        <v>8</v>
      </c>
      <c r="C72" s="21" t="s">
        <v>926</v>
      </c>
      <c r="D72" s="23"/>
      <c r="E72" s="23"/>
    </row>
    <row r="73" spans="1:5" ht="20" customHeight="1">
      <c r="A73" s="19" t="s">
        <v>14649</v>
      </c>
      <c r="B73" s="24">
        <v>9</v>
      </c>
      <c r="C73" s="21" t="s">
        <v>1150</v>
      </c>
      <c r="D73" s="23"/>
      <c r="E73" s="23"/>
    </row>
    <row r="74" spans="1:5" ht="20" customHeight="1">
      <c r="A74" s="19" t="s">
        <v>14649</v>
      </c>
      <c r="B74" s="24">
        <v>10</v>
      </c>
      <c r="C74" s="21" t="s">
        <v>1224</v>
      </c>
      <c r="D74" s="23"/>
      <c r="E74" s="23"/>
    </row>
    <row r="75" spans="1:5" ht="20" customHeight="1">
      <c r="A75" s="19" t="s">
        <v>14649</v>
      </c>
      <c r="B75" s="24">
        <v>11</v>
      </c>
      <c r="C75" s="21" t="s">
        <v>11721</v>
      </c>
      <c r="D75" s="23"/>
      <c r="E75" s="23"/>
    </row>
    <row r="76" spans="1:5" ht="20" customHeight="1">
      <c r="A76" s="19" t="s">
        <v>14649</v>
      </c>
      <c r="B76" s="24">
        <v>12</v>
      </c>
      <c r="C76" s="21" t="s">
        <v>1539</v>
      </c>
      <c r="D76" s="23"/>
      <c r="E76" s="23"/>
    </row>
    <row r="77" spans="1:5" ht="20" customHeight="1">
      <c r="A77" s="19" t="s">
        <v>14649</v>
      </c>
      <c r="B77" s="24">
        <v>13</v>
      </c>
      <c r="C77" s="21" t="s">
        <v>1459</v>
      </c>
      <c r="D77" s="23"/>
      <c r="E77" s="23"/>
    </row>
    <row r="78" spans="1:5" ht="20" customHeight="1">
      <c r="A78" s="19" t="s">
        <v>14649</v>
      </c>
      <c r="B78" s="24">
        <v>14</v>
      </c>
      <c r="C78" s="21" t="s">
        <v>1539</v>
      </c>
      <c r="D78" s="23"/>
      <c r="E78" s="23"/>
    </row>
    <row r="79" spans="1:5" ht="20" customHeight="1">
      <c r="A79" s="19" t="s">
        <v>14649</v>
      </c>
      <c r="B79" s="24">
        <v>15</v>
      </c>
      <c r="C79" s="21" t="s">
        <v>1766</v>
      </c>
      <c r="D79" s="23"/>
      <c r="E79" s="23"/>
    </row>
    <row r="80" spans="1:5" ht="20" customHeight="1">
      <c r="A80" s="19" t="s">
        <v>14649</v>
      </c>
      <c r="B80" s="24">
        <v>16</v>
      </c>
      <c r="C80" s="21" t="s">
        <v>1995</v>
      </c>
      <c r="D80" s="23"/>
      <c r="E80" s="23"/>
    </row>
    <row r="81" spans="1:5" ht="20" customHeight="1">
      <c r="A81" s="19" t="s">
        <v>14649</v>
      </c>
      <c r="B81" s="24">
        <v>17</v>
      </c>
      <c r="C81" s="21" t="s">
        <v>2140</v>
      </c>
      <c r="D81" s="23"/>
      <c r="E81" s="23"/>
    </row>
    <row r="82" spans="1:5" ht="20" customHeight="1">
      <c r="A82" s="19" t="s">
        <v>14649</v>
      </c>
      <c r="B82" s="24">
        <v>18</v>
      </c>
      <c r="C82" s="22">
        <v>100</v>
      </c>
      <c r="D82" s="23"/>
      <c r="E82" s="23"/>
    </row>
    <row r="83" spans="1:5" ht="20" customHeight="1">
      <c r="A83" s="19" t="s">
        <v>14649</v>
      </c>
      <c r="B83" s="24">
        <v>19</v>
      </c>
      <c r="C83" s="22">
        <v>100</v>
      </c>
      <c r="D83" s="23"/>
      <c r="E83" s="23"/>
    </row>
    <row r="84" spans="1:5" ht="20" customHeight="1">
      <c r="A84" s="19" t="s">
        <v>14649</v>
      </c>
      <c r="B84" s="24">
        <v>20</v>
      </c>
      <c r="C84" s="21" t="s">
        <v>2539</v>
      </c>
      <c r="D84" s="23"/>
      <c r="E84" s="23"/>
    </row>
    <row r="85" spans="1:5" ht="20" customHeight="1">
      <c r="A85" s="19" t="s">
        <v>14649</v>
      </c>
      <c r="B85" s="24">
        <v>21</v>
      </c>
      <c r="C85" s="21" t="s">
        <v>2746</v>
      </c>
      <c r="D85" s="23"/>
      <c r="E85" s="23"/>
    </row>
    <row r="86" spans="1:5" ht="20" customHeight="1">
      <c r="A86" s="19" t="s">
        <v>14649</v>
      </c>
      <c r="B86" s="24">
        <v>22</v>
      </c>
      <c r="C86" s="22">
        <v>100</v>
      </c>
      <c r="D86" s="23"/>
      <c r="E86" s="23"/>
    </row>
    <row r="87" spans="1:5" ht="20" customHeight="1">
      <c r="A87" s="19" t="s">
        <v>14649</v>
      </c>
      <c r="B87" s="24">
        <v>23</v>
      </c>
      <c r="C87" s="22">
        <v>100</v>
      </c>
      <c r="D87" s="23"/>
      <c r="E87" s="23"/>
    </row>
    <row r="88" spans="1:5" ht="20" customHeight="1">
      <c r="A88" s="19" t="s">
        <v>14649</v>
      </c>
      <c r="B88" s="24">
        <v>24</v>
      </c>
      <c r="C88" s="21" t="s">
        <v>3083</v>
      </c>
      <c r="D88" s="23"/>
      <c r="E88" s="23"/>
    </row>
    <row r="89" spans="1:5" ht="20" customHeight="1">
      <c r="A89" s="19" t="s">
        <v>14649</v>
      </c>
      <c r="B89" s="24">
        <v>25</v>
      </c>
      <c r="C89" s="21" t="s">
        <v>3270</v>
      </c>
      <c r="D89" s="23"/>
      <c r="E89" s="23"/>
    </row>
    <row r="90" spans="1:5" ht="20" customHeight="1">
      <c r="A90" s="19" t="s">
        <v>14649</v>
      </c>
      <c r="B90" s="24">
        <v>26</v>
      </c>
      <c r="C90" s="21" t="s">
        <v>3486</v>
      </c>
      <c r="D90" s="23"/>
      <c r="E90" s="23"/>
    </row>
    <row r="91" spans="1:5" ht="20" customHeight="1">
      <c r="A91" s="19" t="s">
        <v>14649</v>
      </c>
      <c r="B91" s="24">
        <v>27</v>
      </c>
      <c r="C91" s="21" t="s">
        <v>3703</v>
      </c>
      <c r="D91" s="23"/>
      <c r="E91" s="23"/>
    </row>
    <row r="92" spans="1:5" ht="20" customHeight="1">
      <c r="A92" s="19" t="s">
        <v>14649</v>
      </c>
      <c r="B92" s="24">
        <v>28</v>
      </c>
      <c r="C92" s="21" t="s">
        <v>3845</v>
      </c>
      <c r="D92" s="23"/>
      <c r="E92" s="23"/>
    </row>
    <row r="93" spans="1:5" ht="20" customHeight="1">
      <c r="A93" s="19" t="s">
        <v>14649</v>
      </c>
      <c r="B93" s="24">
        <v>29</v>
      </c>
      <c r="C93" s="21" t="s">
        <v>4044</v>
      </c>
      <c r="D93" s="23"/>
      <c r="E93" s="23"/>
    </row>
    <row r="94" spans="1:5" ht="20" customHeight="1">
      <c r="A94" s="19" t="s">
        <v>14649</v>
      </c>
      <c r="B94" s="24">
        <v>30</v>
      </c>
      <c r="C94" s="21" t="s">
        <v>4121</v>
      </c>
      <c r="D94" s="23"/>
      <c r="E94" s="23"/>
    </row>
    <row r="95" spans="1:5" ht="20" customHeight="1">
      <c r="A95" s="19" t="s">
        <v>14649</v>
      </c>
      <c r="B95" s="24">
        <v>31</v>
      </c>
      <c r="C95" s="21" t="s">
        <v>4320</v>
      </c>
      <c r="D95" s="23"/>
      <c r="E95" s="23"/>
    </row>
    <row r="96" spans="1:5" ht="20" customHeight="1">
      <c r="A96" s="19" t="s">
        <v>14649</v>
      </c>
      <c r="B96" s="24">
        <v>32</v>
      </c>
      <c r="C96" s="21" t="s">
        <v>4519</v>
      </c>
      <c r="D96" s="23"/>
      <c r="E96" s="23"/>
    </row>
    <row r="97" spans="1:5" ht="20" customHeight="1">
      <c r="A97" s="19" t="s">
        <v>14649</v>
      </c>
      <c r="B97" s="24">
        <v>33</v>
      </c>
      <c r="C97" s="21" t="s">
        <v>4594</v>
      </c>
      <c r="D97" s="23"/>
      <c r="E97" s="23"/>
    </row>
    <row r="98" spans="1:5" ht="20" customHeight="1">
      <c r="A98" s="19" t="s">
        <v>14649</v>
      </c>
      <c r="B98" s="24">
        <v>34</v>
      </c>
      <c r="C98" s="21" t="s">
        <v>4795</v>
      </c>
      <c r="D98" s="23"/>
      <c r="E98" s="23"/>
    </row>
    <row r="99" spans="1:5" ht="20" customHeight="1">
      <c r="A99" s="19" t="s">
        <v>14649</v>
      </c>
      <c r="B99" s="24">
        <v>35</v>
      </c>
      <c r="C99" s="21" t="s">
        <v>4988</v>
      </c>
      <c r="D99" s="23"/>
      <c r="E99" s="23"/>
    </row>
    <row r="100" spans="1:5" ht="20" customHeight="1">
      <c r="A100" s="19" t="s">
        <v>14649</v>
      </c>
      <c r="B100" s="24">
        <v>36</v>
      </c>
      <c r="C100" s="21" t="s">
        <v>5054</v>
      </c>
      <c r="D100" s="23"/>
      <c r="E100" s="23"/>
    </row>
    <row r="101" spans="1:5" ht="20" customHeight="1">
      <c r="A101" s="19" t="s">
        <v>14649</v>
      </c>
      <c r="B101" s="24">
        <v>37</v>
      </c>
      <c r="C101" s="21" t="s">
        <v>5242</v>
      </c>
      <c r="D101" s="23"/>
      <c r="E101" s="23"/>
    </row>
    <row r="102" spans="1:5" ht="20" customHeight="1">
      <c r="A102" s="19" t="s">
        <v>14649</v>
      </c>
      <c r="B102" s="24">
        <v>38</v>
      </c>
      <c r="C102" s="21" t="s">
        <v>5450</v>
      </c>
      <c r="D102" s="23"/>
      <c r="E102" s="23"/>
    </row>
    <row r="103" spans="1:5" ht="20" customHeight="1">
      <c r="A103" s="19" t="s">
        <v>14649</v>
      </c>
      <c r="B103" s="24">
        <v>39</v>
      </c>
      <c r="C103" s="21" t="s">
        <v>5657</v>
      </c>
      <c r="D103" s="23"/>
      <c r="E103" s="23"/>
    </row>
    <row r="104" spans="1:5" ht="20" customHeight="1">
      <c r="A104" s="19" t="s">
        <v>14649</v>
      </c>
      <c r="B104" s="24">
        <v>40</v>
      </c>
      <c r="C104" s="21" t="s">
        <v>5854</v>
      </c>
      <c r="D104" s="23"/>
      <c r="E104" s="23"/>
    </row>
    <row r="105" spans="1:5" ht="20" customHeight="1">
      <c r="A105" s="19" t="s">
        <v>14649</v>
      </c>
      <c r="B105" s="24">
        <v>41</v>
      </c>
      <c r="C105" s="21" t="s">
        <v>5988</v>
      </c>
      <c r="D105" s="23"/>
      <c r="E105" s="23"/>
    </row>
    <row r="106" spans="1:5" ht="20" customHeight="1">
      <c r="A106" s="19" t="s">
        <v>14649</v>
      </c>
      <c r="B106" s="24">
        <v>42</v>
      </c>
      <c r="C106" s="21" t="s">
        <v>6055</v>
      </c>
      <c r="D106" s="23"/>
      <c r="E106" s="23"/>
    </row>
    <row r="107" spans="1:5" ht="20" customHeight="1">
      <c r="A107" s="19" t="s">
        <v>14649</v>
      </c>
      <c r="B107" s="24">
        <v>43</v>
      </c>
      <c r="C107" s="21" t="s">
        <v>9417</v>
      </c>
      <c r="D107" s="23"/>
      <c r="E107" s="23"/>
    </row>
    <row r="108" spans="1:5" ht="20" customHeight="1">
      <c r="A108" s="19" t="s">
        <v>14649</v>
      </c>
      <c r="B108" s="24">
        <v>44</v>
      </c>
      <c r="C108" s="21" t="s">
        <v>6182</v>
      </c>
      <c r="D108" s="23"/>
      <c r="E108" s="23"/>
    </row>
    <row r="109" spans="1:5" ht="20" customHeight="1">
      <c r="A109" s="19" t="s">
        <v>14649</v>
      </c>
      <c r="B109" s="24">
        <v>45</v>
      </c>
      <c r="C109" s="21" t="s">
        <v>6132</v>
      </c>
      <c r="D109" s="23"/>
      <c r="E109" s="23"/>
    </row>
    <row r="110" spans="1:5" ht="20" customHeight="1">
      <c r="A110" s="19" t="s">
        <v>14649</v>
      </c>
      <c r="B110" s="24">
        <v>46</v>
      </c>
      <c r="C110" s="21" t="s">
        <v>6315</v>
      </c>
      <c r="D110" s="23"/>
      <c r="E110" s="23"/>
    </row>
    <row r="111" spans="1:5" ht="20" customHeight="1">
      <c r="A111" s="19" t="s">
        <v>14649</v>
      </c>
      <c r="B111" s="24">
        <v>47</v>
      </c>
      <c r="C111" s="21" t="s">
        <v>6492</v>
      </c>
      <c r="D111" s="23"/>
      <c r="E111" s="23"/>
    </row>
    <row r="112" spans="1:5" ht="20" customHeight="1">
      <c r="A112" s="19" t="s">
        <v>14649</v>
      </c>
      <c r="B112" s="24">
        <v>48</v>
      </c>
      <c r="C112" s="21" t="s">
        <v>6555</v>
      </c>
      <c r="D112" s="23"/>
      <c r="E112" s="23"/>
    </row>
    <row r="113" spans="1:5" ht="20" customHeight="1">
      <c r="A113" s="19" t="s">
        <v>14649</v>
      </c>
      <c r="B113" s="24">
        <v>49</v>
      </c>
      <c r="C113" s="21" t="s">
        <v>6685</v>
      </c>
      <c r="D113" s="23"/>
      <c r="E113" s="23"/>
    </row>
    <row r="114" spans="1:5" ht="20" customHeight="1">
      <c r="A114" s="19" t="s">
        <v>14649</v>
      </c>
      <c r="B114" s="24">
        <v>50</v>
      </c>
      <c r="C114" s="21" t="s">
        <v>6617</v>
      </c>
      <c r="D114" s="23"/>
      <c r="E114" s="23"/>
    </row>
    <row r="115" spans="1:5" ht="20" customHeight="1">
      <c r="A115" s="19" t="s">
        <v>14649</v>
      </c>
      <c r="B115" s="24">
        <v>51</v>
      </c>
      <c r="C115" s="21" t="s">
        <v>6685</v>
      </c>
      <c r="D115" s="23"/>
      <c r="E115" s="23"/>
    </row>
    <row r="116" spans="1:5" ht="20" customHeight="1">
      <c r="A116" s="19" t="s">
        <v>14649</v>
      </c>
      <c r="B116" s="24">
        <v>52</v>
      </c>
      <c r="C116" s="21" t="s">
        <v>8475</v>
      </c>
      <c r="D116" s="23"/>
      <c r="E116" s="23"/>
    </row>
    <row r="117" spans="1:5" ht="20" customHeight="1">
      <c r="A117" s="19" t="s">
        <v>14649</v>
      </c>
      <c r="B117" s="24">
        <v>53</v>
      </c>
      <c r="C117" s="21" t="s">
        <v>6903</v>
      </c>
      <c r="D117" s="23"/>
      <c r="E117" s="23"/>
    </row>
    <row r="118" spans="1:5" ht="20" customHeight="1">
      <c r="A118" s="19" t="s">
        <v>14649</v>
      </c>
      <c r="B118" s="24">
        <v>54</v>
      </c>
      <c r="C118" s="21" t="s">
        <v>6861</v>
      </c>
      <c r="D118" s="23"/>
      <c r="E118" s="23"/>
    </row>
    <row r="119" spans="1:5" ht="20" customHeight="1">
      <c r="A119" s="19" t="s">
        <v>14649</v>
      </c>
      <c r="B119" s="24">
        <v>55</v>
      </c>
      <c r="C119" s="21" t="s">
        <v>7031</v>
      </c>
      <c r="D119" s="23"/>
      <c r="E119" s="23"/>
    </row>
    <row r="120" spans="1:5" ht="20" customHeight="1">
      <c r="A120" s="19" t="s">
        <v>14649</v>
      </c>
      <c r="B120" s="24">
        <v>56</v>
      </c>
      <c r="C120" s="21" t="s">
        <v>7207</v>
      </c>
      <c r="D120" s="23"/>
      <c r="E120" s="23"/>
    </row>
    <row r="121" spans="1:5" ht="20" customHeight="1">
      <c r="A121" s="19" t="s">
        <v>14649</v>
      </c>
      <c r="B121" s="24">
        <v>57</v>
      </c>
      <c r="C121" s="21" t="s">
        <v>7323</v>
      </c>
      <c r="D121" s="23"/>
      <c r="E121" s="23"/>
    </row>
    <row r="122" spans="1:5" ht="20" customHeight="1">
      <c r="A122" s="19" t="s">
        <v>14649</v>
      </c>
      <c r="B122" s="24">
        <v>58</v>
      </c>
      <c r="C122" s="21" t="s">
        <v>7492</v>
      </c>
      <c r="D122" s="23"/>
      <c r="E122" s="23"/>
    </row>
    <row r="123" spans="1:5" ht="20" customHeight="1">
      <c r="A123" s="19" t="s">
        <v>14649</v>
      </c>
      <c r="B123" s="24">
        <v>59</v>
      </c>
      <c r="C123" s="21" t="s">
        <v>7662</v>
      </c>
      <c r="D123" s="23"/>
      <c r="E123" s="23"/>
    </row>
    <row r="124" spans="1:5" ht="20" customHeight="1">
      <c r="A124" s="19" t="s">
        <v>14649</v>
      </c>
      <c r="B124" s="24">
        <v>60</v>
      </c>
      <c r="C124" s="21" t="s">
        <v>7846</v>
      </c>
      <c r="D124" s="23"/>
      <c r="E124" s="23"/>
    </row>
    <row r="125" spans="1:5" ht="20" customHeight="1">
      <c r="A125" s="19" t="s">
        <v>14649</v>
      </c>
      <c r="B125" s="24">
        <v>61</v>
      </c>
      <c r="C125" s="21" t="s">
        <v>7967</v>
      </c>
      <c r="D125" s="23"/>
      <c r="E125" s="23"/>
    </row>
    <row r="126" spans="1:5" ht="20" customHeight="1">
      <c r="A126" s="19" t="s">
        <v>14649</v>
      </c>
      <c r="B126" s="24">
        <v>62</v>
      </c>
      <c r="C126" s="21" t="s">
        <v>8086</v>
      </c>
      <c r="D126" s="23"/>
      <c r="E126" s="23"/>
    </row>
    <row r="127" spans="1:5" ht="20" customHeight="1">
      <c r="A127" s="19" t="s">
        <v>14650</v>
      </c>
      <c r="B127" s="24">
        <v>1</v>
      </c>
      <c r="C127" s="21" t="s">
        <v>506</v>
      </c>
      <c r="D127" s="23"/>
      <c r="E127" s="23"/>
    </row>
    <row r="128" spans="1:5" ht="20" customHeight="1">
      <c r="A128" s="19" t="s">
        <v>14650</v>
      </c>
      <c r="B128" s="24">
        <v>2</v>
      </c>
      <c r="C128" s="21" t="s">
        <v>393</v>
      </c>
      <c r="D128" s="23"/>
      <c r="E128" s="23"/>
    </row>
    <row r="129" spans="1:5" ht="20" customHeight="1">
      <c r="A129" s="19" t="s">
        <v>14650</v>
      </c>
      <c r="B129" s="24">
        <v>3</v>
      </c>
      <c r="C129" s="21" t="s">
        <v>614</v>
      </c>
      <c r="D129" s="23"/>
      <c r="E129" s="23"/>
    </row>
    <row r="130" spans="1:5" ht="20" customHeight="1">
      <c r="A130" s="19" t="s">
        <v>14650</v>
      </c>
      <c r="B130" s="24">
        <v>4</v>
      </c>
      <c r="C130" s="21" t="s">
        <v>692</v>
      </c>
      <c r="D130" s="23"/>
      <c r="E130" s="23"/>
    </row>
    <row r="131" spans="1:5" ht="20" customHeight="1">
      <c r="A131" s="19" t="s">
        <v>14650</v>
      </c>
      <c r="B131" s="24">
        <v>5</v>
      </c>
      <c r="C131" s="21" t="s">
        <v>1051</v>
      </c>
      <c r="D131" s="23"/>
      <c r="E131" s="23"/>
    </row>
    <row r="132" spans="1:5" ht="20" customHeight="1">
      <c r="A132" s="19" t="s">
        <v>14650</v>
      </c>
      <c r="B132" s="24">
        <v>6</v>
      </c>
      <c r="C132" s="21" t="s">
        <v>776</v>
      </c>
      <c r="D132" s="23"/>
      <c r="E132" s="23"/>
    </row>
    <row r="133" spans="1:5" ht="20" customHeight="1">
      <c r="A133" s="19" t="s">
        <v>14650</v>
      </c>
      <c r="B133" s="24">
        <v>7</v>
      </c>
      <c r="C133" s="21" t="s">
        <v>1051</v>
      </c>
      <c r="D133" s="23"/>
      <c r="E133" s="23"/>
    </row>
    <row r="134" spans="1:5" ht="20" customHeight="1">
      <c r="A134" s="19" t="s">
        <v>14650</v>
      </c>
      <c r="B134" s="24">
        <v>8</v>
      </c>
      <c r="C134" s="21" t="s">
        <v>943</v>
      </c>
      <c r="D134" s="23"/>
      <c r="E134" s="23"/>
    </row>
    <row r="135" spans="1:5" ht="20" customHeight="1">
      <c r="A135" s="19" t="s">
        <v>14650</v>
      </c>
      <c r="B135" s="24">
        <v>9</v>
      </c>
      <c r="C135" s="21" t="s">
        <v>1167</v>
      </c>
      <c r="D135" s="23"/>
      <c r="E135" s="23"/>
    </row>
    <row r="136" spans="1:5" ht="20" customHeight="1">
      <c r="A136" s="19" t="s">
        <v>14650</v>
      </c>
      <c r="B136" s="24">
        <v>10</v>
      </c>
      <c r="C136" s="21" t="s">
        <v>1246</v>
      </c>
      <c r="D136" s="23"/>
      <c r="E136" s="23"/>
    </row>
    <row r="137" spans="1:5" ht="20" customHeight="1">
      <c r="A137" s="19" t="s">
        <v>14650</v>
      </c>
      <c r="B137" s="24">
        <v>11</v>
      </c>
      <c r="C137" s="21" t="s">
        <v>11795</v>
      </c>
      <c r="D137" s="23"/>
      <c r="E137" s="23"/>
    </row>
    <row r="138" spans="1:5" ht="20" customHeight="1">
      <c r="A138" s="19" t="s">
        <v>14650</v>
      </c>
      <c r="B138" s="24">
        <v>12</v>
      </c>
      <c r="C138" s="21" t="s">
        <v>11550</v>
      </c>
      <c r="D138" s="23"/>
      <c r="E138" s="23"/>
    </row>
    <row r="139" spans="1:5" ht="20" customHeight="1">
      <c r="A139" s="19" t="s">
        <v>14650</v>
      </c>
      <c r="B139" s="24">
        <v>13</v>
      </c>
      <c r="C139" s="21" t="s">
        <v>1476</v>
      </c>
      <c r="D139" s="23"/>
      <c r="E139" s="23"/>
    </row>
    <row r="140" spans="1:5" ht="20" customHeight="1">
      <c r="A140" s="19" t="s">
        <v>14650</v>
      </c>
      <c r="B140" s="24">
        <v>14</v>
      </c>
      <c r="C140" s="21" t="s">
        <v>1552</v>
      </c>
      <c r="D140" s="23"/>
      <c r="E140" s="23"/>
    </row>
    <row r="141" spans="1:5" ht="20" customHeight="1">
      <c r="A141" s="19" t="s">
        <v>14650</v>
      </c>
      <c r="B141" s="24">
        <v>15</v>
      </c>
      <c r="C141" s="21" t="s">
        <v>1783</v>
      </c>
      <c r="D141" s="23"/>
      <c r="E141" s="23"/>
    </row>
    <row r="142" spans="1:5" ht="20" customHeight="1">
      <c r="A142" s="19" t="s">
        <v>14650</v>
      </c>
      <c r="B142" s="24">
        <v>16</v>
      </c>
      <c r="C142" s="21" t="s">
        <v>2010</v>
      </c>
      <c r="D142" s="23"/>
      <c r="E142" s="23"/>
    </row>
    <row r="143" spans="1:5" ht="20" customHeight="1">
      <c r="A143" s="19" t="s">
        <v>14650</v>
      </c>
      <c r="B143" s="24">
        <v>17</v>
      </c>
      <c r="C143" s="21" t="s">
        <v>2153</v>
      </c>
      <c r="D143" s="23"/>
      <c r="E143" s="23"/>
    </row>
    <row r="144" spans="1:5" ht="20" customHeight="1">
      <c r="A144" s="19" t="s">
        <v>14650</v>
      </c>
      <c r="B144" s="24">
        <v>18</v>
      </c>
      <c r="C144" s="21" t="s">
        <v>2293</v>
      </c>
      <c r="D144" s="23"/>
      <c r="E144" s="23"/>
    </row>
    <row r="145" spans="1:5" ht="20" customHeight="1">
      <c r="A145" s="19" t="s">
        <v>14650</v>
      </c>
      <c r="B145" s="24">
        <v>19</v>
      </c>
      <c r="C145" s="21" t="s">
        <v>2422</v>
      </c>
      <c r="D145" s="23"/>
      <c r="E145" s="23"/>
    </row>
    <row r="146" spans="1:5" ht="20" customHeight="1">
      <c r="A146" s="19" t="s">
        <v>14650</v>
      </c>
      <c r="B146" s="24">
        <v>20</v>
      </c>
      <c r="C146" s="22">
        <v>100</v>
      </c>
      <c r="D146" s="23"/>
      <c r="E146" s="23"/>
    </row>
    <row r="147" spans="1:5" ht="20" customHeight="1">
      <c r="A147" s="19" t="s">
        <v>14650</v>
      </c>
      <c r="B147" s="24">
        <v>21</v>
      </c>
      <c r="C147" s="21" t="s">
        <v>2765</v>
      </c>
      <c r="D147" s="23"/>
      <c r="E147" s="23"/>
    </row>
    <row r="148" spans="1:5" ht="20" customHeight="1">
      <c r="A148" s="19" t="s">
        <v>14650</v>
      </c>
      <c r="B148" s="24">
        <v>22</v>
      </c>
      <c r="C148" s="21" t="s">
        <v>2903</v>
      </c>
      <c r="D148" s="23"/>
      <c r="E148" s="23"/>
    </row>
    <row r="149" spans="1:5" ht="20" customHeight="1">
      <c r="A149" s="19" t="s">
        <v>14650</v>
      </c>
      <c r="B149" s="24">
        <v>23</v>
      </c>
      <c r="C149" s="21" t="s">
        <v>3031</v>
      </c>
      <c r="D149" s="23"/>
      <c r="E149" s="23"/>
    </row>
    <row r="150" spans="1:5" ht="20" customHeight="1">
      <c r="A150" s="19" t="s">
        <v>14650</v>
      </c>
      <c r="B150" s="24">
        <v>24</v>
      </c>
      <c r="C150" s="22">
        <v>100</v>
      </c>
      <c r="D150" s="23"/>
      <c r="E150" s="23"/>
    </row>
    <row r="151" spans="1:5" ht="20" customHeight="1">
      <c r="A151" s="19" t="s">
        <v>14650</v>
      </c>
      <c r="B151" s="24">
        <v>25</v>
      </c>
      <c r="C151" s="21" t="s">
        <v>3282</v>
      </c>
      <c r="D151" s="23"/>
      <c r="E151" s="23"/>
    </row>
    <row r="152" spans="1:5" ht="20" customHeight="1">
      <c r="A152" s="19" t="s">
        <v>14650</v>
      </c>
      <c r="B152" s="24">
        <v>26</v>
      </c>
      <c r="C152" s="21" t="s">
        <v>3506</v>
      </c>
      <c r="D152" s="23"/>
      <c r="E152" s="23"/>
    </row>
    <row r="153" spans="1:5" ht="20" customHeight="1">
      <c r="A153" s="19" t="s">
        <v>14650</v>
      </c>
      <c r="B153" s="24">
        <v>27</v>
      </c>
      <c r="C153" s="21" t="s">
        <v>3716</v>
      </c>
      <c r="D153" s="23"/>
      <c r="E153" s="23"/>
    </row>
    <row r="154" spans="1:5" ht="20" customHeight="1">
      <c r="A154" s="19" t="s">
        <v>14650</v>
      </c>
      <c r="B154" s="24">
        <v>28</v>
      </c>
      <c r="C154" s="21" t="s">
        <v>3860</v>
      </c>
      <c r="D154" s="23"/>
      <c r="E154" s="23"/>
    </row>
    <row r="155" spans="1:5" ht="20" customHeight="1">
      <c r="A155" s="19" t="s">
        <v>14650</v>
      </c>
      <c r="B155" s="24">
        <v>29</v>
      </c>
      <c r="C155" s="21" t="s">
        <v>4060</v>
      </c>
      <c r="D155" s="23"/>
      <c r="E155" s="23"/>
    </row>
    <row r="156" spans="1:5" ht="20" customHeight="1">
      <c r="A156" s="19" t="s">
        <v>14650</v>
      </c>
      <c r="B156" s="24">
        <v>30</v>
      </c>
      <c r="C156" s="21" t="s">
        <v>4133</v>
      </c>
      <c r="D156" s="23"/>
      <c r="E156" s="23"/>
    </row>
    <row r="157" spans="1:5" ht="20" customHeight="1">
      <c r="A157" s="19" t="s">
        <v>14650</v>
      </c>
      <c r="B157" s="24">
        <v>31</v>
      </c>
      <c r="C157" s="21" t="s">
        <v>4334</v>
      </c>
      <c r="D157" s="23"/>
      <c r="E157" s="23"/>
    </row>
    <row r="158" spans="1:5" ht="20" customHeight="1">
      <c r="A158" s="19" t="s">
        <v>14650</v>
      </c>
      <c r="B158" s="24">
        <v>32</v>
      </c>
      <c r="C158" s="21" t="s">
        <v>4536</v>
      </c>
      <c r="D158" s="23"/>
      <c r="E158" s="23"/>
    </row>
    <row r="159" spans="1:5" ht="20" customHeight="1">
      <c r="A159" s="19" t="s">
        <v>14650</v>
      </c>
      <c r="B159" s="24">
        <v>33</v>
      </c>
      <c r="C159" s="21" t="s">
        <v>4609</v>
      </c>
      <c r="D159" s="23"/>
      <c r="E159" s="23"/>
    </row>
    <row r="160" spans="1:5" ht="20" customHeight="1">
      <c r="A160" s="19" t="s">
        <v>14650</v>
      </c>
      <c r="B160" s="24">
        <v>34</v>
      </c>
      <c r="C160" s="21" t="s">
        <v>4809</v>
      </c>
      <c r="D160" s="23"/>
      <c r="E160" s="23"/>
    </row>
    <row r="161" spans="1:5" ht="20" customHeight="1">
      <c r="A161" s="19" t="s">
        <v>14650</v>
      </c>
      <c r="B161" s="24">
        <v>35</v>
      </c>
      <c r="C161" s="21" t="s">
        <v>5002</v>
      </c>
      <c r="D161" s="23"/>
      <c r="E161" s="23"/>
    </row>
    <row r="162" spans="1:5" ht="20" customHeight="1">
      <c r="A162" s="19" t="s">
        <v>14650</v>
      </c>
      <c r="B162" s="24">
        <v>36</v>
      </c>
      <c r="C162" s="21" t="s">
        <v>5066</v>
      </c>
      <c r="D162" s="23"/>
      <c r="E162" s="23"/>
    </row>
    <row r="163" spans="1:5" ht="20" customHeight="1">
      <c r="A163" s="19" t="s">
        <v>14650</v>
      </c>
      <c r="B163" s="24">
        <v>37</v>
      </c>
      <c r="C163" s="21" t="s">
        <v>5256</v>
      </c>
      <c r="D163" s="23"/>
      <c r="E163" s="23"/>
    </row>
    <row r="164" spans="1:5" ht="20" customHeight="1">
      <c r="A164" s="19" t="s">
        <v>14650</v>
      </c>
      <c r="B164" s="24">
        <v>38</v>
      </c>
      <c r="C164" s="21" t="s">
        <v>5461</v>
      </c>
      <c r="D164" s="23"/>
      <c r="E164" s="23"/>
    </row>
    <row r="165" spans="1:5" ht="20" customHeight="1">
      <c r="A165" s="19" t="s">
        <v>14650</v>
      </c>
      <c r="B165" s="24">
        <v>39</v>
      </c>
      <c r="C165" s="21" t="s">
        <v>5670</v>
      </c>
      <c r="D165" s="23"/>
      <c r="E165" s="23"/>
    </row>
    <row r="166" spans="1:5" ht="20" customHeight="1">
      <c r="A166" s="19" t="s">
        <v>14650</v>
      </c>
      <c r="B166" s="24">
        <v>40</v>
      </c>
      <c r="C166" s="21" t="s">
        <v>5873</v>
      </c>
      <c r="D166" s="23"/>
      <c r="E166" s="23"/>
    </row>
    <row r="167" spans="1:5" ht="20" customHeight="1">
      <c r="A167" s="19" t="s">
        <v>14650</v>
      </c>
      <c r="B167" s="24">
        <v>41</v>
      </c>
      <c r="C167" s="21" t="s">
        <v>6003</v>
      </c>
      <c r="D167" s="23"/>
      <c r="E167" s="23"/>
    </row>
    <row r="168" spans="1:5" ht="20" customHeight="1">
      <c r="A168" s="19" t="s">
        <v>14650</v>
      </c>
      <c r="B168" s="24">
        <v>42</v>
      </c>
      <c r="C168" s="21" t="s">
        <v>6070</v>
      </c>
      <c r="D168" s="23"/>
      <c r="E168" s="23"/>
    </row>
    <row r="169" spans="1:5" ht="20" customHeight="1">
      <c r="A169" s="19" t="s">
        <v>14650</v>
      </c>
      <c r="B169" s="24">
        <v>43</v>
      </c>
      <c r="C169" s="21" t="s">
        <v>9478</v>
      </c>
      <c r="D169" s="23"/>
      <c r="E169" s="23"/>
    </row>
    <row r="170" spans="1:5" ht="20" customHeight="1">
      <c r="A170" s="19" t="s">
        <v>14650</v>
      </c>
      <c r="B170" s="24">
        <v>44</v>
      </c>
      <c r="C170" s="21" t="s">
        <v>6235</v>
      </c>
      <c r="D170" s="23"/>
      <c r="E170" s="23"/>
    </row>
    <row r="171" spans="1:5" ht="20" customHeight="1">
      <c r="A171" s="19" t="s">
        <v>14650</v>
      </c>
      <c r="B171" s="24">
        <v>45</v>
      </c>
      <c r="C171" s="21" t="s">
        <v>6145</v>
      </c>
      <c r="D171" s="23"/>
      <c r="E171" s="23"/>
    </row>
    <row r="172" spans="1:5" ht="20" customHeight="1">
      <c r="A172" s="19" t="s">
        <v>14650</v>
      </c>
      <c r="B172" s="24">
        <v>46</v>
      </c>
      <c r="C172" s="21" t="s">
        <v>6328</v>
      </c>
      <c r="D172" s="23"/>
      <c r="E172" s="23"/>
    </row>
    <row r="173" spans="1:5" ht="20" customHeight="1">
      <c r="A173" s="19" t="s">
        <v>14650</v>
      </c>
      <c r="B173" s="24">
        <v>47</v>
      </c>
      <c r="C173" s="21" t="s">
        <v>6505</v>
      </c>
      <c r="D173" s="23"/>
      <c r="E173" s="23"/>
    </row>
    <row r="174" spans="1:5" ht="20" customHeight="1">
      <c r="A174" s="19" t="s">
        <v>14650</v>
      </c>
      <c r="B174" s="24">
        <v>48</v>
      </c>
      <c r="C174" s="21" t="s">
        <v>6570</v>
      </c>
      <c r="D174" s="23"/>
      <c r="E174" s="23"/>
    </row>
    <row r="175" spans="1:5" ht="20" customHeight="1">
      <c r="A175" s="19" t="s">
        <v>14650</v>
      </c>
      <c r="B175" s="24">
        <v>49</v>
      </c>
      <c r="C175" s="21" t="s">
        <v>8842</v>
      </c>
      <c r="D175" s="23"/>
      <c r="E175" s="23"/>
    </row>
    <row r="176" spans="1:5" ht="20" customHeight="1">
      <c r="A176" s="19" t="s">
        <v>14650</v>
      </c>
      <c r="B176" s="24">
        <v>50</v>
      </c>
      <c r="C176" s="21" t="s">
        <v>6633</v>
      </c>
      <c r="D176" s="23"/>
      <c r="E176" s="23"/>
    </row>
    <row r="177" spans="1:5" ht="20" customHeight="1">
      <c r="A177" s="19" t="s">
        <v>14650</v>
      </c>
      <c r="B177" s="24">
        <v>51</v>
      </c>
      <c r="C177" s="21" t="s">
        <v>6701</v>
      </c>
      <c r="D177" s="23"/>
      <c r="E177" s="23"/>
    </row>
    <row r="178" spans="1:5" ht="20" customHeight="1">
      <c r="A178" s="19" t="s">
        <v>14650</v>
      </c>
      <c r="B178" s="24">
        <v>52</v>
      </c>
      <c r="C178" s="21" t="s">
        <v>8526</v>
      </c>
      <c r="D178" s="23"/>
      <c r="E178" s="23"/>
    </row>
    <row r="179" spans="1:5" ht="20" customHeight="1">
      <c r="A179" s="19" t="s">
        <v>14650</v>
      </c>
      <c r="B179" s="24">
        <v>53</v>
      </c>
      <c r="C179" s="21" t="s">
        <v>6959</v>
      </c>
      <c r="D179" s="23"/>
      <c r="E179" s="23"/>
    </row>
    <row r="180" spans="1:5" ht="20" customHeight="1">
      <c r="A180" s="19" t="s">
        <v>14650</v>
      </c>
      <c r="B180" s="24">
        <v>54</v>
      </c>
      <c r="C180" s="21" t="s">
        <v>6872</v>
      </c>
      <c r="D180" s="23"/>
      <c r="E180" s="23"/>
    </row>
    <row r="181" spans="1:5" ht="20" customHeight="1">
      <c r="A181" s="19" t="s">
        <v>14650</v>
      </c>
      <c r="B181" s="24">
        <v>55</v>
      </c>
      <c r="C181" s="21" t="s">
        <v>7042</v>
      </c>
      <c r="D181" s="23"/>
      <c r="E181" s="23"/>
    </row>
    <row r="182" spans="1:5" ht="20" customHeight="1">
      <c r="A182" s="19" t="s">
        <v>14650</v>
      </c>
      <c r="B182" s="24">
        <v>56</v>
      </c>
      <c r="C182" s="21" t="s">
        <v>7220</v>
      </c>
      <c r="D182" s="23"/>
      <c r="E182" s="23"/>
    </row>
    <row r="183" spans="1:5" ht="20" customHeight="1">
      <c r="A183" s="19" t="s">
        <v>14650</v>
      </c>
      <c r="B183" s="24">
        <v>57</v>
      </c>
      <c r="C183" s="21" t="s">
        <v>7334</v>
      </c>
      <c r="D183" s="23"/>
      <c r="E183" s="23"/>
    </row>
    <row r="184" spans="1:5" ht="20" customHeight="1">
      <c r="A184" s="19" t="s">
        <v>14650</v>
      </c>
      <c r="B184" s="24">
        <v>58</v>
      </c>
      <c r="C184" s="21" t="s">
        <v>7505</v>
      </c>
      <c r="D184" s="23"/>
      <c r="E184" s="23"/>
    </row>
    <row r="185" spans="1:5" ht="20" customHeight="1">
      <c r="A185" s="19" t="s">
        <v>14650</v>
      </c>
      <c r="B185" s="24">
        <v>59</v>
      </c>
      <c r="C185" s="21" t="s">
        <v>7675</v>
      </c>
      <c r="D185" s="23"/>
      <c r="E185" s="23"/>
    </row>
    <row r="186" spans="1:5" ht="20" customHeight="1">
      <c r="A186" s="19" t="s">
        <v>14650</v>
      </c>
      <c r="B186" s="24">
        <v>60</v>
      </c>
      <c r="C186" s="21" t="s">
        <v>7861</v>
      </c>
      <c r="D186" s="23"/>
      <c r="E186" s="23"/>
    </row>
    <row r="187" spans="1:5" ht="20" customHeight="1">
      <c r="A187" s="19" t="s">
        <v>14650</v>
      </c>
      <c r="B187" s="24">
        <v>61</v>
      </c>
      <c r="C187" s="21" t="s">
        <v>7984</v>
      </c>
      <c r="D187" s="23"/>
      <c r="E187" s="23"/>
    </row>
    <row r="188" spans="1:5" ht="20" customHeight="1">
      <c r="A188" s="19" t="s">
        <v>14650</v>
      </c>
      <c r="B188" s="24">
        <v>62</v>
      </c>
      <c r="C188" s="21" t="s">
        <v>8103</v>
      </c>
      <c r="D188" s="23"/>
      <c r="E188" s="23"/>
    </row>
    <row r="189" spans="1:5" ht="20" customHeight="1">
      <c r="A189" s="19" t="s">
        <v>14651</v>
      </c>
      <c r="B189" s="24">
        <v>1</v>
      </c>
      <c r="C189" s="21" t="s">
        <v>625</v>
      </c>
      <c r="D189" s="23"/>
      <c r="E189" s="23"/>
    </row>
    <row r="190" spans="1:5" ht="20" customHeight="1">
      <c r="A190" s="19" t="s">
        <v>14651</v>
      </c>
      <c r="B190" s="24">
        <v>2</v>
      </c>
      <c r="C190" s="21" t="s">
        <v>414</v>
      </c>
      <c r="D190" s="23"/>
      <c r="E190" s="23"/>
    </row>
    <row r="191" spans="1:5" ht="20" customHeight="1">
      <c r="A191" s="19" t="s">
        <v>14651</v>
      </c>
      <c r="B191" s="24">
        <v>3</v>
      </c>
      <c r="C191" s="21" t="s">
        <v>625</v>
      </c>
      <c r="D191" s="23"/>
      <c r="E191" s="23"/>
    </row>
    <row r="192" spans="1:5" ht="20" customHeight="1">
      <c r="A192" s="19" t="s">
        <v>14651</v>
      </c>
      <c r="B192" s="24">
        <v>4</v>
      </c>
      <c r="C192" s="21" t="s">
        <v>705</v>
      </c>
      <c r="D192" s="23"/>
      <c r="E192" s="23"/>
    </row>
    <row r="193" spans="1:5" ht="20" customHeight="1">
      <c r="A193" s="19" t="s">
        <v>14651</v>
      </c>
      <c r="B193" s="24">
        <v>5</v>
      </c>
      <c r="C193" s="21" t="s">
        <v>12732</v>
      </c>
      <c r="D193" s="23"/>
      <c r="E193" s="23"/>
    </row>
    <row r="194" spans="1:5" ht="20" customHeight="1">
      <c r="A194" s="19" t="s">
        <v>14651</v>
      </c>
      <c r="B194" s="24">
        <v>6</v>
      </c>
      <c r="C194" s="21" t="s">
        <v>792</v>
      </c>
      <c r="D194" s="23"/>
      <c r="E194" s="23"/>
    </row>
    <row r="195" spans="1:5" ht="20" customHeight="1">
      <c r="A195" s="19" t="s">
        <v>14651</v>
      </c>
      <c r="B195" s="24">
        <v>7</v>
      </c>
      <c r="C195" s="21" t="s">
        <v>1180</v>
      </c>
      <c r="D195" s="23"/>
      <c r="E195" s="23"/>
    </row>
    <row r="196" spans="1:5" ht="20" customHeight="1">
      <c r="A196" s="19" t="s">
        <v>14651</v>
      </c>
      <c r="B196" s="24">
        <v>8</v>
      </c>
      <c r="C196" s="21" t="s">
        <v>961</v>
      </c>
      <c r="D196" s="23"/>
      <c r="E196" s="23"/>
    </row>
    <row r="197" spans="1:5" ht="20" customHeight="1">
      <c r="A197" s="19" t="s">
        <v>14651</v>
      </c>
      <c r="B197" s="24">
        <v>9</v>
      </c>
      <c r="C197" s="21" t="s">
        <v>1180</v>
      </c>
      <c r="D197" s="23"/>
      <c r="E197" s="23"/>
    </row>
    <row r="198" spans="1:5" ht="20" customHeight="1">
      <c r="A198" s="19" t="s">
        <v>14651</v>
      </c>
      <c r="B198" s="24">
        <v>10</v>
      </c>
      <c r="C198" s="21" t="s">
        <v>1263</v>
      </c>
      <c r="D198" s="23"/>
      <c r="E198" s="23"/>
    </row>
    <row r="199" spans="1:5" ht="20" customHeight="1">
      <c r="A199" s="19" t="s">
        <v>14651</v>
      </c>
      <c r="B199" s="24">
        <v>11</v>
      </c>
      <c r="C199" s="21" t="s">
        <v>11877</v>
      </c>
      <c r="D199" s="23"/>
      <c r="E199" s="23"/>
    </row>
    <row r="200" spans="1:5" ht="20" customHeight="1">
      <c r="A200" s="19" t="s">
        <v>14651</v>
      </c>
      <c r="B200" s="24">
        <v>12</v>
      </c>
      <c r="C200" s="21" t="s">
        <v>11624</v>
      </c>
      <c r="D200" s="23"/>
      <c r="E200" s="23"/>
    </row>
    <row r="201" spans="1:5" ht="20" customHeight="1">
      <c r="A201" s="19" t="s">
        <v>14651</v>
      </c>
      <c r="B201" s="24">
        <v>13</v>
      </c>
      <c r="C201" s="21" t="s">
        <v>1487</v>
      </c>
      <c r="D201" s="23"/>
      <c r="E201" s="23"/>
    </row>
    <row r="202" spans="1:5" ht="20" customHeight="1">
      <c r="A202" s="19" t="s">
        <v>14651</v>
      </c>
      <c r="B202" s="24">
        <v>14</v>
      </c>
      <c r="C202" s="21" t="s">
        <v>1575</v>
      </c>
      <c r="D202" s="23"/>
      <c r="E202" s="23"/>
    </row>
    <row r="203" spans="1:5" ht="20" customHeight="1">
      <c r="A203" s="19" t="s">
        <v>14651</v>
      </c>
      <c r="B203" s="24">
        <v>15</v>
      </c>
      <c r="C203" s="21" t="s">
        <v>1798</v>
      </c>
      <c r="D203" s="23"/>
      <c r="E203" s="23"/>
    </row>
    <row r="204" spans="1:5" ht="20" customHeight="1">
      <c r="A204" s="19" t="s">
        <v>14651</v>
      </c>
      <c r="B204" s="24">
        <v>16</v>
      </c>
      <c r="C204" s="21" t="s">
        <v>2028</v>
      </c>
      <c r="D204" s="23"/>
      <c r="E204" s="23"/>
    </row>
    <row r="205" spans="1:5" ht="20" customHeight="1">
      <c r="A205" s="19" t="s">
        <v>14651</v>
      </c>
      <c r="B205" s="24">
        <v>17</v>
      </c>
      <c r="C205" s="21" t="s">
        <v>2172</v>
      </c>
      <c r="D205" s="23"/>
      <c r="E205" s="23"/>
    </row>
    <row r="206" spans="1:5" ht="20" customHeight="1">
      <c r="A206" s="19" t="s">
        <v>14651</v>
      </c>
      <c r="B206" s="24">
        <v>18</v>
      </c>
      <c r="C206" s="22">
        <v>100</v>
      </c>
      <c r="D206" s="23"/>
      <c r="E206" s="23"/>
    </row>
    <row r="207" spans="1:5" ht="20" customHeight="1">
      <c r="A207" s="19" t="s">
        <v>14651</v>
      </c>
      <c r="B207" s="24">
        <v>19</v>
      </c>
      <c r="C207" s="21" t="s">
        <v>2435</v>
      </c>
      <c r="D207" s="23"/>
      <c r="E207" s="23"/>
    </row>
    <row r="208" spans="1:5" ht="20" customHeight="1">
      <c r="A208" s="19" t="s">
        <v>14651</v>
      </c>
      <c r="B208" s="24">
        <v>20</v>
      </c>
      <c r="C208" s="21" t="s">
        <v>2570</v>
      </c>
      <c r="D208" s="23"/>
      <c r="E208" s="23"/>
    </row>
    <row r="209" spans="1:5" ht="20" customHeight="1">
      <c r="A209" s="19" t="s">
        <v>14651</v>
      </c>
      <c r="B209" s="24">
        <v>21</v>
      </c>
      <c r="C209" s="21" t="s">
        <v>2779</v>
      </c>
      <c r="D209" s="23"/>
      <c r="E209" s="23"/>
    </row>
    <row r="210" spans="1:5" ht="20" customHeight="1">
      <c r="A210" s="19" t="s">
        <v>14651</v>
      </c>
      <c r="B210" s="24">
        <v>22</v>
      </c>
      <c r="C210" s="21" t="s">
        <v>2918</v>
      </c>
      <c r="D210" s="23"/>
      <c r="E210" s="23"/>
    </row>
    <row r="211" spans="1:5" ht="20" customHeight="1">
      <c r="A211" s="19" t="s">
        <v>14651</v>
      </c>
      <c r="B211" s="24">
        <v>23</v>
      </c>
      <c r="C211" s="21" t="s">
        <v>3044</v>
      </c>
      <c r="D211" s="23"/>
      <c r="E211" s="23"/>
    </row>
    <row r="212" spans="1:5" ht="20" customHeight="1">
      <c r="A212" s="19" t="s">
        <v>14651</v>
      </c>
      <c r="B212" s="24">
        <v>24</v>
      </c>
      <c r="C212" s="21" t="s">
        <v>3118</v>
      </c>
      <c r="D212" s="23"/>
      <c r="E212" s="23"/>
    </row>
    <row r="213" spans="1:5" ht="20" customHeight="1">
      <c r="A213" s="19" t="s">
        <v>14651</v>
      </c>
      <c r="B213" s="24">
        <v>25</v>
      </c>
      <c r="C213" s="21" t="s">
        <v>3306</v>
      </c>
      <c r="D213" s="23"/>
      <c r="E213" s="23"/>
    </row>
    <row r="214" spans="1:5" ht="20" customHeight="1">
      <c r="A214" s="19" t="s">
        <v>14651</v>
      </c>
      <c r="B214" s="24">
        <v>26</v>
      </c>
      <c r="C214" s="21" t="s">
        <v>3521</v>
      </c>
      <c r="D214" s="23"/>
      <c r="E214" s="23"/>
    </row>
    <row r="215" spans="1:5" ht="20" customHeight="1">
      <c r="A215" s="19" t="s">
        <v>14651</v>
      </c>
      <c r="B215" s="24">
        <v>27</v>
      </c>
      <c r="C215" s="21" t="s">
        <v>3731</v>
      </c>
      <c r="D215" s="23"/>
      <c r="E215" s="23"/>
    </row>
    <row r="216" spans="1:5" ht="20" customHeight="1">
      <c r="A216" s="19" t="s">
        <v>14651</v>
      </c>
      <c r="B216" s="24">
        <v>28</v>
      </c>
      <c r="C216" s="21" t="s">
        <v>3877</v>
      </c>
      <c r="D216" s="23"/>
      <c r="E216" s="23"/>
    </row>
    <row r="217" spans="1:5" ht="20" customHeight="1">
      <c r="A217" s="19" t="s">
        <v>14651</v>
      </c>
      <c r="B217" s="24">
        <v>29</v>
      </c>
      <c r="C217" s="21" t="s">
        <v>4072</v>
      </c>
      <c r="D217" s="23"/>
      <c r="E217" s="23"/>
    </row>
    <row r="218" spans="1:5" ht="20" customHeight="1">
      <c r="A218" s="19" t="s">
        <v>14651</v>
      </c>
      <c r="B218" s="24">
        <v>30</v>
      </c>
      <c r="C218" s="21" t="s">
        <v>4157</v>
      </c>
      <c r="D218" s="23"/>
      <c r="E218" s="23"/>
    </row>
    <row r="219" spans="1:5" ht="20" customHeight="1">
      <c r="A219" s="19" t="s">
        <v>14651</v>
      </c>
      <c r="B219" s="24">
        <v>31</v>
      </c>
      <c r="C219" s="21" t="s">
        <v>4349</v>
      </c>
      <c r="D219" s="23"/>
      <c r="E219" s="23"/>
    </row>
    <row r="220" spans="1:5" ht="20" customHeight="1">
      <c r="A220" s="19" t="s">
        <v>14651</v>
      </c>
      <c r="B220" s="24">
        <v>32</v>
      </c>
      <c r="C220" s="21" t="s">
        <v>4547</v>
      </c>
      <c r="D220" s="23"/>
      <c r="E220" s="23"/>
    </row>
    <row r="221" spans="1:5" ht="20" customHeight="1">
      <c r="A221" s="19" t="s">
        <v>14651</v>
      </c>
      <c r="B221" s="24">
        <v>33</v>
      </c>
      <c r="C221" s="21" t="s">
        <v>4631</v>
      </c>
      <c r="D221" s="23"/>
      <c r="E221" s="23"/>
    </row>
    <row r="222" spans="1:5" ht="20" customHeight="1">
      <c r="A222" s="19" t="s">
        <v>14651</v>
      </c>
      <c r="B222" s="24">
        <v>34</v>
      </c>
      <c r="C222" s="21" t="s">
        <v>4827</v>
      </c>
      <c r="D222" s="23"/>
      <c r="E222" s="23"/>
    </row>
    <row r="223" spans="1:5" ht="20" customHeight="1">
      <c r="A223" s="19" t="s">
        <v>14651</v>
      </c>
      <c r="B223" s="24">
        <v>35</v>
      </c>
      <c r="C223" s="21" t="s">
        <v>5011</v>
      </c>
      <c r="D223" s="23"/>
      <c r="E223" s="23"/>
    </row>
    <row r="224" spans="1:5" ht="20" customHeight="1">
      <c r="A224" s="19" t="s">
        <v>14651</v>
      </c>
      <c r="B224" s="24">
        <v>36</v>
      </c>
      <c r="C224" s="21" t="s">
        <v>5089</v>
      </c>
      <c r="D224" s="23"/>
      <c r="E224" s="23"/>
    </row>
    <row r="225" spans="1:5" ht="20" customHeight="1">
      <c r="A225" s="19" t="s">
        <v>14651</v>
      </c>
      <c r="B225" s="24">
        <v>37</v>
      </c>
      <c r="C225" s="21" t="s">
        <v>5278</v>
      </c>
      <c r="D225" s="23"/>
      <c r="E225" s="23"/>
    </row>
    <row r="226" spans="1:5" ht="20" customHeight="1">
      <c r="A226" s="19" t="s">
        <v>14651</v>
      </c>
      <c r="B226" s="24">
        <v>38</v>
      </c>
      <c r="C226" s="21" t="s">
        <v>5478</v>
      </c>
      <c r="D226" s="23"/>
      <c r="E226" s="23"/>
    </row>
    <row r="227" spans="1:5" ht="20" customHeight="1">
      <c r="A227" s="19" t="s">
        <v>14651</v>
      </c>
      <c r="B227" s="24">
        <v>39</v>
      </c>
      <c r="C227" s="21" t="s">
        <v>5685</v>
      </c>
      <c r="D227" s="23"/>
      <c r="E227" s="23"/>
    </row>
    <row r="228" spans="1:5" ht="20" customHeight="1">
      <c r="A228" s="19" t="s">
        <v>14651</v>
      </c>
      <c r="B228" s="24">
        <v>40</v>
      </c>
      <c r="C228" s="21" t="s">
        <v>5886</v>
      </c>
      <c r="D228" s="23"/>
      <c r="E228" s="23"/>
    </row>
    <row r="229" spans="1:5" ht="20" customHeight="1">
      <c r="A229" s="19" t="s">
        <v>14651</v>
      </c>
      <c r="B229" s="24">
        <v>41</v>
      </c>
      <c r="C229" s="21" t="s">
        <v>6015</v>
      </c>
      <c r="D229" s="23"/>
      <c r="E229" s="23"/>
    </row>
    <row r="230" spans="1:5" ht="20" customHeight="1">
      <c r="A230" s="19" t="s">
        <v>14651</v>
      </c>
      <c r="B230" s="24">
        <v>42</v>
      </c>
      <c r="C230" s="21" t="s">
        <v>6087</v>
      </c>
      <c r="D230" s="23"/>
      <c r="E230" s="23"/>
    </row>
    <row r="231" spans="1:5" ht="20" customHeight="1">
      <c r="A231" s="19" t="s">
        <v>14651</v>
      </c>
      <c r="B231" s="24">
        <v>43</v>
      </c>
      <c r="C231" s="21" t="s">
        <v>9536</v>
      </c>
      <c r="D231" s="23"/>
      <c r="E231" s="23"/>
    </row>
    <row r="232" spans="1:5" ht="20" customHeight="1">
      <c r="A232" s="19" t="s">
        <v>14651</v>
      </c>
      <c r="B232" s="24">
        <v>44</v>
      </c>
      <c r="C232" s="21" t="s">
        <v>6341</v>
      </c>
      <c r="D232" s="23"/>
      <c r="E232" s="23"/>
    </row>
    <row r="233" spans="1:5" ht="20" customHeight="1">
      <c r="A233" s="19" t="s">
        <v>14651</v>
      </c>
      <c r="B233" s="24">
        <v>45</v>
      </c>
      <c r="C233" s="21" t="s">
        <v>6167</v>
      </c>
      <c r="D233" s="23"/>
      <c r="E233" s="23"/>
    </row>
    <row r="234" spans="1:5" ht="20" customHeight="1">
      <c r="A234" s="19" t="s">
        <v>14651</v>
      </c>
      <c r="B234" s="24">
        <v>46</v>
      </c>
      <c r="C234" s="21" t="s">
        <v>6341</v>
      </c>
      <c r="D234" s="23"/>
      <c r="E234" s="23"/>
    </row>
    <row r="235" spans="1:5" ht="20" customHeight="1">
      <c r="A235" s="19" t="s">
        <v>14651</v>
      </c>
      <c r="B235" s="24">
        <v>47</v>
      </c>
      <c r="C235" s="21" t="s">
        <v>6516</v>
      </c>
      <c r="D235" s="23"/>
      <c r="E235" s="23"/>
    </row>
    <row r="236" spans="1:5" ht="20" customHeight="1">
      <c r="A236" s="19" t="s">
        <v>14651</v>
      </c>
      <c r="B236" s="24">
        <v>48</v>
      </c>
      <c r="C236" s="21" t="s">
        <v>6581</v>
      </c>
      <c r="D236" s="23"/>
      <c r="E236" s="23"/>
    </row>
    <row r="237" spans="1:5" ht="20" customHeight="1">
      <c r="A237" s="19" t="s">
        <v>14651</v>
      </c>
      <c r="B237" s="24">
        <v>49</v>
      </c>
      <c r="C237" s="21" t="s">
        <v>8899</v>
      </c>
      <c r="D237" s="23"/>
      <c r="E237" s="23"/>
    </row>
    <row r="238" spans="1:5" ht="20" customHeight="1">
      <c r="A238" s="19" t="s">
        <v>14651</v>
      </c>
      <c r="B238" s="24">
        <v>50</v>
      </c>
      <c r="C238" s="21" t="s">
        <v>6649</v>
      </c>
      <c r="D238" s="23"/>
      <c r="E238" s="23"/>
    </row>
    <row r="239" spans="1:5" ht="20" customHeight="1">
      <c r="A239" s="19" t="s">
        <v>14651</v>
      </c>
      <c r="B239" s="24">
        <v>51</v>
      </c>
      <c r="C239" s="21" t="s">
        <v>6718</v>
      </c>
      <c r="D239" s="23"/>
      <c r="E239" s="23"/>
    </row>
    <row r="240" spans="1:5" ht="20" customHeight="1">
      <c r="A240" s="19" t="s">
        <v>14651</v>
      </c>
      <c r="B240" s="24">
        <v>52</v>
      </c>
      <c r="C240" s="21" t="s">
        <v>8588</v>
      </c>
      <c r="D240" s="23"/>
      <c r="E240" s="23"/>
    </row>
    <row r="241" spans="1:5" ht="20" customHeight="1">
      <c r="A241" s="19" t="s">
        <v>14651</v>
      </c>
      <c r="B241" s="24">
        <v>53</v>
      </c>
      <c r="C241" s="21" t="s">
        <v>7059</v>
      </c>
      <c r="D241" s="23"/>
      <c r="E241" s="23"/>
    </row>
    <row r="242" spans="1:5" ht="20" customHeight="1">
      <c r="A242" s="19" t="s">
        <v>14651</v>
      </c>
      <c r="B242" s="24">
        <v>54</v>
      </c>
      <c r="C242" s="21" t="s">
        <v>6891</v>
      </c>
      <c r="D242" s="23"/>
      <c r="E242" s="23"/>
    </row>
    <row r="243" spans="1:5" ht="20" customHeight="1">
      <c r="A243" s="19" t="s">
        <v>14651</v>
      </c>
      <c r="B243" s="24">
        <v>55</v>
      </c>
      <c r="C243" s="21" t="s">
        <v>7059</v>
      </c>
      <c r="D243" s="23"/>
      <c r="E243" s="23"/>
    </row>
    <row r="244" spans="1:5" ht="20" customHeight="1">
      <c r="A244" s="19" t="s">
        <v>14651</v>
      </c>
      <c r="B244" s="24">
        <v>56</v>
      </c>
      <c r="C244" s="21" t="s">
        <v>7238</v>
      </c>
      <c r="D244" s="23"/>
      <c r="E244" s="23"/>
    </row>
    <row r="245" spans="1:5" ht="20" customHeight="1">
      <c r="A245" s="19" t="s">
        <v>14651</v>
      </c>
      <c r="B245" s="24">
        <v>57</v>
      </c>
      <c r="C245" s="21" t="s">
        <v>7351</v>
      </c>
      <c r="D245" s="23"/>
      <c r="E245" s="23"/>
    </row>
    <row r="246" spans="1:5" ht="20" customHeight="1">
      <c r="A246" s="19" t="s">
        <v>14651</v>
      </c>
      <c r="B246" s="24">
        <v>58</v>
      </c>
      <c r="C246" s="21" t="s">
        <v>7521</v>
      </c>
      <c r="D246" s="23"/>
      <c r="E246" s="23"/>
    </row>
    <row r="247" spans="1:5" ht="20" customHeight="1">
      <c r="A247" s="19" t="s">
        <v>14651</v>
      </c>
      <c r="B247" s="24">
        <v>59</v>
      </c>
      <c r="C247" s="21" t="s">
        <v>7692</v>
      </c>
      <c r="D247" s="23"/>
      <c r="E247" s="23"/>
    </row>
    <row r="248" spans="1:5" ht="20" customHeight="1">
      <c r="A248" s="19" t="s">
        <v>14651</v>
      </c>
      <c r="B248" s="24">
        <v>60</v>
      </c>
      <c r="C248" s="21" t="s">
        <v>7874</v>
      </c>
      <c r="D248" s="23"/>
      <c r="E248" s="23"/>
    </row>
    <row r="249" spans="1:5" ht="20" customHeight="1">
      <c r="A249" s="19" t="s">
        <v>14651</v>
      </c>
      <c r="B249" s="24">
        <v>61</v>
      </c>
      <c r="C249" s="21" t="s">
        <v>7999</v>
      </c>
      <c r="D249" s="23"/>
      <c r="E249" s="23"/>
    </row>
    <row r="250" spans="1:5" ht="20" customHeight="1">
      <c r="A250" s="19" t="s">
        <v>14651</v>
      </c>
      <c r="B250" s="24">
        <v>62</v>
      </c>
      <c r="C250" s="21" t="s">
        <v>8116</v>
      </c>
      <c r="D250" s="23"/>
      <c r="E250" s="23"/>
    </row>
    <row r="251" spans="1:5" ht="20" customHeight="1">
      <c r="A251" s="19" t="s">
        <v>14652</v>
      </c>
      <c r="B251" s="24">
        <v>1</v>
      </c>
      <c r="C251" s="21" t="s">
        <v>13471</v>
      </c>
      <c r="D251" s="23"/>
      <c r="E251" s="23"/>
    </row>
    <row r="252" spans="1:5" ht="20" customHeight="1">
      <c r="A252" s="19" t="s">
        <v>14652</v>
      </c>
      <c r="B252" s="24">
        <v>2</v>
      </c>
      <c r="C252" s="21" t="s">
        <v>434</v>
      </c>
      <c r="D252" s="23"/>
      <c r="E252" s="23"/>
    </row>
    <row r="253" spans="1:5" ht="20" customHeight="1">
      <c r="A253" s="19" t="s">
        <v>14652</v>
      </c>
      <c r="B253" s="24">
        <v>3</v>
      </c>
      <c r="C253" s="21" t="s">
        <v>669</v>
      </c>
      <c r="D253" s="23"/>
      <c r="E253" s="23"/>
    </row>
    <row r="254" spans="1:5" ht="20" customHeight="1">
      <c r="A254" s="19" t="s">
        <v>14652</v>
      </c>
      <c r="B254" s="24">
        <v>4</v>
      </c>
      <c r="C254" s="21" t="s">
        <v>815</v>
      </c>
      <c r="D254" s="23"/>
      <c r="E254" s="23"/>
    </row>
    <row r="255" spans="1:5" ht="20" customHeight="1">
      <c r="A255" s="19" t="s">
        <v>14652</v>
      </c>
      <c r="B255" s="24">
        <v>5</v>
      </c>
      <c r="C255" s="21" t="s">
        <v>12832</v>
      </c>
      <c r="D255" s="23"/>
      <c r="E255" s="23"/>
    </row>
    <row r="256" spans="1:5" ht="20" customHeight="1">
      <c r="A256" s="19" t="s">
        <v>14652</v>
      </c>
      <c r="B256" s="24">
        <v>6</v>
      </c>
      <c r="C256" s="21" t="s">
        <v>815</v>
      </c>
      <c r="D256" s="23"/>
      <c r="E256" s="23"/>
    </row>
    <row r="257" spans="1:5" ht="20" customHeight="1">
      <c r="A257" s="19" t="s">
        <v>14652</v>
      </c>
      <c r="B257" s="24">
        <v>7</v>
      </c>
      <c r="C257" s="21" t="s">
        <v>12453</v>
      </c>
      <c r="D257" s="23"/>
      <c r="E257" s="23"/>
    </row>
    <row r="258" spans="1:5" ht="20" customHeight="1">
      <c r="A258" s="19" t="s">
        <v>14652</v>
      </c>
      <c r="B258" s="24">
        <v>8</v>
      </c>
      <c r="C258" s="21" t="s">
        <v>982</v>
      </c>
      <c r="D258" s="23"/>
      <c r="E258" s="23"/>
    </row>
    <row r="259" spans="1:5" ht="20" customHeight="1">
      <c r="A259" s="19" t="s">
        <v>14652</v>
      </c>
      <c r="B259" s="24">
        <v>9</v>
      </c>
      <c r="C259" s="21" t="s">
        <v>1224</v>
      </c>
      <c r="D259" s="23"/>
      <c r="E259" s="23"/>
    </row>
    <row r="260" spans="1:5" ht="20" customHeight="1">
      <c r="A260" s="19" t="s">
        <v>14652</v>
      </c>
      <c r="B260" s="24">
        <v>10</v>
      </c>
      <c r="C260" s="21" t="s">
        <v>1287</v>
      </c>
      <c r="D260" s="23"/>
      <c r="E260" s="23"/>
    </row>
    <row r="261" spans="1:5" ht="20" customHeight="1">
      <c r="A261" s="19" t="s">
        <v>14652</v>
      </c>
      <c r="B261" s="24">
        <v>11</v>
      </c>
      <c r="C261" s="21" t="s">
        <v>11978</v>
      </c>
      <c r="D261" s="23"/>
      <c r="E261" s="23"/>
    </row>
    <row r="262" spans="1:5" ht="20" customHeight="1">
      <c r="A262" s="19" t="s">
        <v>14652</v>
      </c>
      <c r="B262" s="24">
        <v>12</v>
      </c>
      <c r="C262" s="21" t="s">
        <v>11721</v>
      </c>
      <c r="D262" s="23"/>
      <c r="E262" s="23"/>
    </row>
    <row r="263" spans="1:5" ht="20" customHeight="1">
      <c r="A263" s="19" t="s">
        <v>14652</v>
      </c>
      <c r="B263" s="24">
        <v>13</v>
      </c>
      <c r="C263" s="21" t="s">
        <v>1539</v>
      </c>
      <c r="D263" s="23"/>
      <c r="E263" s="23"/>
    </row>
    <row r="264" spans="1:5" ht="20" customHeight="1">
      <c r="A264" s="19" t="s">
        <v>14652</v>
      </c>
      <c r="B264" s="24">
        <v>14</v>
      </c>
      <c r="C264" s="21" t="s">
        <v>1599</v>
      </c>
      <c r="D264" s="23"/>
      <c r="E264" s="23"/>
    </row>
    <row r="265" spans="1:5" ht="20" customHeight="1">
      <c r="A265" s="19" t="s">
        <v>14652</v>
      </c>
      <c r="B265" s="24">
        <v>15</v>
      </c>
      <c r="C265" s="21" t="s">
        <v>1818</v>
      </c>
      <c r="D265" s="23"/>
      <c r="E265" s="23"/>
    </row>
    <row r="266" spans="1:5" ht="20" customHeight="1">
      <c r="A266" s="19" t="s">
        <v>14652</v>
      </c>
      <c r="B266" s="24">
        <v>16</v>
      </c>
      <c r="C266" s="21" t="s">
        <v>2049</v>
      </c>
      <c r="D266" s="23"/>
      <c r="E266" s="23"/>
    </row>
    <row r="267" spans="1:5" ht="20" customHeight="1">
      <c r="A267" s="19" t="s">
        <v>14652</v>
      </c>
      <c r="B267" s="24">
        <v>17</v>
      </c>
      <c r="C267" s="21" t="s">
        <v>2191</v>
      </c>
      <c r="D267" s="23"/>
      <c r="E267" s="23"/>
    </row>
    <row r="268" spans="1:5" ht="20" customHeight="1">
      <c r="A268" s="19" t="s">
        <v>14652</v>
      </c>
      <c r="B268" s="24">
        <v>18</v>
      </c>
      <c r="C268" s="21" t="s">
        <v>2327</v>
      </c>
      <c r="D268" s="23"/>
      <c r="E268" s="23"/>
    </row>
    <row r="269" spans="1:5" ht="20" customHeight="1">
      <c r="A269" s="19" t="s">
        <v>14652</v>
      </c>
      <c r="B269" s="24">
        <v>19</v>
      </c>
      <c r="C269" s="21" t="s">
        <v>2456</v>
      </c>
      <c r="D269" s="23"/>
      <c r="E269" s="23"/>
    </row>
    <row r="270" spans="1:5" ht="20" customHeight="1">
      <c r="A270" s="19" t="s">
        <v>14652</v>
      </c>
      <c r="B270" s="24">
        <v>20</v>
      </c>
      <c r="C270" s="21" t="s">
        <v>2587</v>
      </c>
      <c r="D270" s="23"/>
      <c r="E270" s="23"/>
    </row>
    <row r="271" spans="1:5" ht="20" customHeight="1">
      <c r="A271" s="19" t="s">
        <v>14652</v>
      </c>
      <c r="B271" s="24">
        <v>21</v>
      </c>
      <c r="C271" s="21" t="s">
        <v>2801</v>
      </c>
      <c r="D271" s="23"/>
      <c r="E271" s="23"/>
    </row>
    <row r="272" spans="1:5" ht="20" customHeight="1">
      <c r="A272" s="19" t="s">
        <v>14652</v>
      </c>
      <c r="B272" s="24">
        <v>22</v>
      </c>
      <c r="C272" s="22">
        <v>100</v>
      </c>
      <c r="D272" s="23"/>
      <c r="E272" s="23"/>
    </row>
    <row r="273" spans="1:5" ht="20" customHeight="1">
      <c r="A273" s="19" t="s">
        <v>14652</v>
      </c>
      <c r="B273" s="24">
        <v>23</v>
      </c>
      <c r="C273" s="21" t="s">
        <v>3083</v>
      </c>
      <c r="D273" s="23"/>
      <c r="E273" s="23"/>
    </row>
    <row r="274" spans="1:5" ht="20" customHeight="1">
      <c r="A274" s="19" t="s">
        <v>14652</v>
      </c>
      <c r="B274" s="24">
        <v>24</v>
      </c>
      <c r="C274" s="21" t="s">
        <v>3135</v>
      </c>
      <c r="D274" s="23"/>
      <c r="E274" s="23"/>
    </row>
    <row r="275" spans="1:5" ht="20" customHeight="1">
      <c r="A275" s="19" t="s">
        <v>14652</v>
      </c>
      <c r="B275" s="24">
        <v>25</v>
      </c>
      <c r="C275" s="21" t="s">
        <v>3322</v>
      </c>
      <c r="D275" s="23"/>
      <c r="E275" s="23"/>
    </row>
    <row r="276" spans="1:5" ht="20" customHeight="1">
      <c r="A276" s="19" t="s">
        <v>14652</v>
      </c>
      <c r="B276" s="24">
        <v>26</v>
      </c>
      <c r="C276" s="21" t="s">
        <v>3540</v>
      </c>
      <c r="D276" s="23"/>
      <c r="E276" s="23"/>
    </row>
    <row r="277" spans="1:5" ht="20" customHeight="1">
      <c r="A277" s="19" t="s">
        <v>14652</v>
      </c>
      <c r="B277" s="24">
        <v>27</v>
      </c>
      <c r="C277" s="21" t="s">
        <v>3752</v>
      </c>
      <c r="D277" s="23"/>
      <c r="E277" s="23"/>
    </row>
    <row r="278" spans="1:5" ht="20" customHeight="1">
      <c r="A278" s="19" t="s">
        <v>14652</v>
      </c>
      <c r="B278" s="24">
        <v>28</v>
      </c>
      <c r="C278" s="21" t="s">
        <v>3894</v>
      </c>
      <c r="D278" s="23"/>
      <c r="E278" s="23"/>
    </row>
    <row r="279" spans="1:5" ht="20" customHeight="1">
      <c r="A279" s="19" t="s">
        <v>14652</v>
      </c>
      <c r="B279" s="24">
        <v>29</v>
      </c>
      <c r="C279" s="21" t="s">
        <v>4121</v>
      </c>
      <c r="D279" s="23"/>
      <c r="E279" s="23"/>
    </row>
    <row r="280" spans="1:5" ht="20" customHeight="1">
      <c r="A280" s="19" t="s">
        <v>14652</v>
      </c>
      <c r="B280" s="24">
        <v>30</v>
      </c>
      <c r="C280" s="21" t="s">
        <v>4175</v>
      </c>
      <c r="D280" s="23"/>
      <c r="E280" s="23"/>
    </row>
    <row r="281" spans="1:5" ht="20" customHeight="1">
      <c r="A281" s="19" t="s">
        <v>14652</v>
      </c>
      <c r="B281" s="24">
        <v>31</v>
      </c>
      <c r="C281" s="21" t="s">
        <v>4371</v>
      </c>
      <c r="D281" s="23"/>
      <c r="E281" s="23"/>
    </row>
    <row r="282" spans="1:5" ht="20" customHeight="1">
      <c r="A282" s="19" t="s">
        <v>14652</v>
      </c>
      <c r="B282" s="24">
        <v>32</v>
      </c>
      <c r="C282" s="21" t="s">
        <v>4594</v>
      </c>
      <c r="D282" s="23"/>
      <c r="E282" s="23"/>
    </row>
    <row r="283" spans="1:5" ht="20" customHeight="1">
      <c r="A283" s="19" t="s">
        <v>14652</v>
      </c>
      <c r="B283" s="24">
        <v>33</v>
      </c>
      <c r="C283" s="21" t="s">
        <v>4654</v>
      </c>
      <c r="D283" s="23"/>
      <c r="E283" s="23"/>
    </row>
    <row r="284" spans="1:5" ht="20" customHeight="1">
      <c r="A284" s="19" t="s">
        <v>14652</v>
      </c>
      <c r="B284" s="24">
        <v>34</v>
      </c>
      <c r="C284" s="22">
        <v>100</v>
      </c>
      <c r="D284" s="23"/>
      <c r="E284" s="23"/>
    </row>
    <row r="285" spans="1:5" ht="20" customHeight="1">
      <c r="A285" s="19" t="s">
        <v>14652</v>
      </c>
      <c r="B285" s="24">
        <v>35</v>
      </c>
      <c r="C285" s="21" t="s">
        <v>5054</v>
      </c>
      <c r="D285" s="23"/>
      <c r="E285" s="23"/>
    </row>
    <row r="286" spans="1:5" ht="20" customHeight="1">
      <c r="A286" s="19" t="s">
        <v>14652</v>
      </c>
      <c r="B286" s="24">
        <v>36</v>
      </c>
      <c r="C286" s="21" t="s">
        <v>5108</v>
      </c>
      <c r="D286" s="23"/>
      <c r="E286" s="23"/>
    </row>
    <row r="287" spans="1:5" ht="20" customHeight="1">
      <c r="A287" s="19" t="s">
        <v>14652</v>
      </c>
      <c r="B287" s="24">
        <v>37</v>
      </c>
      <c r="C287" s="21" t="s">
        <v>5294</v>
      </c>
      <c r="D287" s="23"/>
      <c r="E287" s="23"/>
    </row>
    <row r="288" spans="1:5" ht="20" customHeight="1">
      <c r="A288" s="19" t="s">
        <v>14652</v>
      </c>
      <c r="B288" s="24">
        <v>38</v>
      </c>
      <c r="C288" s="21" t="s">
        <v>5498</v>
      </c>
      <c r="D288" s="23"/>
      <c r="E288" s="23"/>
    </row>
    <row r="289" spans="1:5" ht="20" customHeight="1">
      <c r="A289" s="19" t="s">
        <v>14652</v>
      </c>
      <c r="B289" s="24">
        <v>39</v>
      </c>
      <c r="C289" s="21" t="s">
        <v>5704</v>
      </c>
      <c r="D289" s="23"/>
      <c r="E289" s="23"/>
    </row>
    <row r="290" spans="1:5" ht="20" customHeight="1">
      <c r="A290" s="19" t="s">
        <v>14652</v>
      </c>
      <c r="B290" s="24">
        <v>40</v>
      </c>
      <c r="C290" s="21" t="s">
        <v>5907</v>
      </c>
      <c r="D290" s="23"/>
      <c r="E290" s="23"/>
    </row>
    <row r="291" spans="1:5" ht="20" customHeight="1">
      <c r="A291" s="19" t="s">
        <v>14652</v>
      </c>
      <c r="B291" s="24">
        <v>41</v>
      </c>
      <c r="C291" s="21" t="s">
        <v>6055</v>
      </c>
      <c r="D291" s="23"/>
      <c r="E291" s="23"/>
    </row>
    <row r="292" spans="1:5" ht="20" customHeight="1">
      <c r="A292" s="19" t="s">
        <v>14652</v>
      </c>
      <c r="B292" s="24">
        <v>42</v>
      </c>
      <c r="C292" s="21" t="s">
        <v>9417</v>
      </c>
      <c r="D292" s="23"/>
      <c r="E292" s="23"/>
    </row>
    <row r="293" spans="1:5" ht="20" customHeight="1">
      <c r="A293" s="19" t="s">
        <v>14652</v>
      </c>
      <c r="B293" s="24">
        <v>43</v>
      </c>
      <c r="C293" s="21" t="s">
        <v>9608</v>
      </c>
      <c r="D293" s="23"/>
      <c r="E293" s="23"/>
    </row>
    <row r="294" spans="1:5" ht="20" customHeight="1">
      <c r="A294" s="19" t="s">
        <v>14652</v>
      </c>
      <c r="B294" s="24">
        <v>44</v>
      </c>
      <c r="C294" s="21" t="s">
        <v>9417</v>
      </c>
      <c r="D294" s="23"/>
      <c r="E294" s="23"/>
    </row>
    <row r="295" spans="1:5" ht="20" customHeight="1">
      <c r="A295" s="19" t="s">
        <v>14652</v>
      </c>
      <c r="B295" s="24">
        <v>45</v>
      </c>
      <c r="C295" s="21" t="s">
        <v>6182</v>
      </c>
      <c r="D295" s="23"/>
      <c r="E295" s="23"/>
    </row>
    <row r="296" spans="1:5" ht="20" customHeight="1">
      <c r="A296" s="19" t="s">
        <v>14652</v>
      </c>
      <c r="B296" s="24">
        <v>46</v>
      </c>
      <c r="C296" s="21" t="s">
        <v>6358</v>
      </c>
      <c r="D296" s="23"/>
      <c r="E296" s="23"/>
    </row>
    <row r="297" spans="1:5" ht="20" customHeight="1">
      <c r="A297" s="19" t="s">
        <v>14652</v>
      </c>
      <c r="B297" s="24">
        <v>47</v>
      </c>
      <c r="C297" s="21" t="s">
        <v>6555</v>
      </c>
      <c r="D297" s="23"/>
      <c r="E297" s="23"/>
    </row>
    <row r="298" spans="1:5" ht="20" customHeight="1">
      <c r="A298" s="19" t="s">
        <v>14652</v>
      </c>
      <c r="B298" s="24">
        <v>48</v>
      </c>
      <c r="C298" s="21" t="s">
        <v>6685</v>
      </c>
      <c r="D298" s="23"/>
      <c r="E298" s="23"/>
    </row>
    <row r="299" spans="1:5" ht="20" customHeight="1">
      <c r="A299" s="19" t="s">
        <v>14652</v>
      </c>
      <c r="B299" s="24">
        <v>49</v>
      </c>
      <c r="C299" s="21" t="s">
        <v>8964</v>
      </c>
      <c r="D299" s="23"/>
      <c r="E299" s="23"/>
    </row>
    <row r="300" spans="1:5" ht="20" customHeight="1">
      <c r="A300" s="19" t="s">
        <v>14652</v>
      </c>
      <c r="B300" s="24">
        <v>50</v>
      </c>
      <c r="C300" s="21" t="s">
        <v>6685</v>
      </c>
      <c r="D300" s="23"/>
      <c r="E300" s="23"/>
    </row>
    <row r="301" spans="1:5" ht="20" customHeight="1">
      <c r="A301" s="19" t="s">
        <v>14652</v>
      </c>
      <c r="B301" s="24">
        <v>51</v>
      </c>
      <c r="C301" s="21" t="s">
        <v>6737</v>
      </c>
      <c r="D301" s="23"/>
      <c r="E301" s="23"/>
    </row>
    <row r="302" spans="1:5" ht="20" customHeight="1">
      <c r="A302" s="19" t="s">
        <v>14652</v>
      </c>
      <c r="B302" s="24">
        <v>52</v>
      </c>
      <c r="C302" s="21" t="s">
        <v>8654</v>
      </c>
      <c r="D302" s="23"/>
      <c r="E302" s="23"/>
    </row>
    <row r="303" spans="1:5" ht="20" customHeight="1">
      <c r="A303" s="19" t="s">
        <v>14652</v>
      </c>
      <c r="B303" s="24">
        <v>53</v>
      </c>
      <c r="C303" s="21" t="s">
        <v>8475</v>
      </c>
      <c r="D303" s="23"/>
      <c r="E303" s="23"/>
    </row>
    <row r="304" spans="1:5" ht="20" customHeight="1">
      <c r="A304" s="19" t="s">
        <v>14652</v>
      </c>
      <c r="B304" s="24">
        <v>54</v>
      </c>
      <c r="C304" s="21" t="s">
        <v>6903</v>
      </c>
      <c r="D304" s="23"/>
      <c r="E304" s="23"/>
    </row>
    <row r="305" spans="1:5" ht="20" customHeight="1">
      <c r="A305" s="19" t="s">
        <v>14652</v>
      </c>
      <c r="B305" s="24">
        <v>55</v>
      </c>
      <c r="C305" s="21" t="s">
        <v>7072</v>
      </c>
      <c r="D305" s="23"/>
      <c r="E305" s="23"/>
    </row>
    <row r="306" spans="1:5" ht="20" customHeight="1">
      <c r="A306" s="19" t="s">
        <v>14652</v>
      </c>
      <c r="B306" s="24">
        <v>56</v>
      </c>
      <c r="C306" s="21" t="s">
        <v>7256</v>
      </c>
      <c r="D306" s="23"/>
      <c r="E306" s="23"/>
    </row>
    <row r="307" spans="1:5" ht="20" customHeight="1">
      <c r="A307" s="19" t="s">
        <v>14652</v>
      </c>
      <c r="B307" s="24">
        <v>57</v>
      </c>
      <c r="C307" s="21" t="s">
        <v>7362</v>
      </c>
      <c r="D307" s="23"/>
      <c r="E307" s="23"/>
    </row>
    <row r="308" spans="1:5" ht="20" customHeight="1">
      <c r="A308" s="19" t="s">
        <v>14652</v>
      </c>
      <c r="B308" s="24">
        <v>58</v>
      </c>
      <c r="C308" s="21" t="s">
        <v>7533</v>
      </c>
      <c r="D308" s="23"/>
      <c r="E308" s="23"/>
    </row>
    <row r="309" spans="1:5" ht="20" customHeight="1">
      <c r="A309" s="19" t="s">
        <v>14652</v>
      </c>
      <c r="B309" s="24">
        <v>59</v>
      </c>
      <c r="C309" s="21" t="s">
        <v>7709</v>
      </c>
      <c r="D309" s="23"/>
      <c r="E309" s="23"/>
    </row>
    <row r="310" spans="1:5" ht="20" customHeight="1">
      <c r="A310" s="19" t="s">
        <v>14652</v>
      </c>
      <c r="B310" s="24">
        <v>60</v>
      </c>
      <c r="C310" s="21" t="s">
        <v>7889</v>
      </c>
      <c r="D310" s="23"/>
      <c r="E310" s="23"/>
    </row>
    <row r="311" spans="1:5" ht="20" customHeight="1">
      <c r="A311" s="19" t="s">
        <v>14652</v>
      </c>
      <c r="B311" s="24">
        <v>61</v>
      </c>
      <c r="C311" s="21" t="s">
        <v>8013</v>
      </c>
      <c r="D311" s="23"/>
      <c r="E311" s="23"/>
    </row>
    <row r="312" spans="1:5" ht="20" customHeight="1">
      <c r="A312" s="19" t="s">
        <v>14652</v>
      </c>
      <c r="B312" s="24">
        <v>62</v>
      </c>
      <c r="C312" s="21" t="s">
        <v>8129</v>
      </c>
      <c r="D312" s="23"/>
      <c r="E312" s="23"/>
    </row>
    <row r="313" spans="1:5" ht="20" customHeight="1">
      <c r="A313" s="19" t="s">
        <v>14653</v>
      </c>
      <c r="B313" s="24">
        <v>1</v>
      </c>
      <c r="C313" s="21" t="s">
        <v>13498</v>
      </c>
      <c r="D313" s="23"/>
      <c r="E313" s="23"/>
    </row>
    <row r="314" spans="1:5" ht="20" customHeight="1">
      <c r="A314" s="19" t="s">
        <v>14653</v>
      </c>
      <c r="B314" s="24">
        <v>2</v>
      </c>
      <c r="C314" s="21" t="s">
        <v>453</v>
      </c>
      <c r="D314" s="23"/>
      <c r="E314" s="23"/>
    </row>
    <row r="315" spans="1:5" ht="20" customHeight="1">
      <c r="A315" s="19" t="s">
        <v>14653</v>
      </c>
      <c r="B315" s="24">
        <v>3</v>
      </c>
      <c r="C315" s="21" t="s">
        <v>12857</v>
      </c>
      <c r="D315" s="23"/>
      <c r="E315" s="23"/>
    </row>
    <row r="316" spans="1:5" ht="20" customHeight="1">
      <c r="A316" s="19" t="s">
        <v>14653</v>
      </c>
      <c r="B316" s="24">
        <v>4</v>
      </c>
      <c r="C316" s="21" t="s">
        <v>12857</v>
      </c>
      <c r="D316" s="23"/>
      <c r="E316" s="23"/>
    </row>
    <row r="317" spans="1:5" ht="20" customHeight="1">
      <c r="A317" s="19" t="s">
        <v>14653</v>
      </c>
      <c r="B317" s="24">
        <v>5</v>
      </c>
      <c r="C317" s="21" t="s">
        <v>12857</v>
      </c>
      <c r="D317" s="23"/>
      <c r="E317" s="23"/>
    </row>
    <row r="318" spans="1:5" ht="20" customHeight="1">
      <c r="A318" s="19" t="s">
        <v>14653</v>
      </c>
      <c r="B318" s="24">
        <v>6</v>
      </c>
      <c r="C318" s="21" t="s">
        <v>838</v>
      </c>
      <c r="D318" s="23"/>
      <c r="E318" s="23"/>
    </row>
    <row r="319" spans="1:5" ht="20" customHeight="1">
      <c r="A319" s="19" t="s">
        <v>14653</v>
      </c>
      <c r="B319" s="24">
        <v>7</v>
      </c>
      <c r="C319" s="21" t="s">
        <v>12477</v>
      </c>
      <c r="D319" s="23"/>
      <c r="E319" s="23"/>
    </row>
    <row r="320" spans="1:5" ht="20" customHeight="1">
      <c r="A320" s="19" t="s">
        <v>14653</v>
      </c>
      <c r="B320" s="24">
        <v>8</v>
      </c>
      <c r="C320" s="21" t="s">
        <v>999</v>
      </c>
      <c r="D320" s="23"/>
      <c r="E320" s="23"/>
    </row>
    <row r="321" spans="1:5" ht="20" customHeight="1">
      <c r="A321" s="19" t="s">
        <v>14653</v>
      </c>
      <c r="B321" s="24">
        <v>9</v>
      </c>
      <c r="C321" s="21" t="s">
        <v>1302</v>
      </c>
      <c r="D321" s="23"/>
      <c r="E321" s="23"/>
    </row>
    <row r="322" spans="1:5" ht="20" customHeight="1">
      <c r="A322" s="19" t="s">
        <v>14653</v>
      </c>
      <c r="B322" s="24">
        <v>10</v>
      </c>
      <c r="C322" s="21" t="s">
        <v>1302</v>
      </c>
      <c r="D322" s="23"/>
      <c r="E322" s="23"/>
    </row>
    <row r="323" spans="1:5" ht="20" customHeight="1">
      <c r="A323" s="19" t="s">
        <v>14653</v>
      </c>
      <c r="B323" s="24">
        <v>11</v>
      </c>
      <c r="C323" s="22">
        <v>100</v>
      </c>
      <c r="D323" s="23"/>
      <c r="E323" s="23"/>
    </row>
    <row r="324" spans="1:5" ht="20" customHeight="1">
      <c r="A324" s="19" t="s">
        <v>14653</v>
      </c>
      <c r="B324" s="24">
        <v>12</v>
      </c>
      <c r="C324" s="22">
        <v>100</v>
      </c>
      <c r="D324" s="23"/>
      <c r="E324" s="23"/>
    </row>
    <row r="325" spans="1:5" ht="20" customHeight="1">
      <c r="A325" s="19" t="s">
        <v>14653</v>
      </c>
      <c r="B325" s="24">
        <v>13</v>
      </c>
      <c r="C325" s="21" t="s">
        <v>1616</v>
      </c>
      <c r="D325" s="23"/>
      <c r="E325" s="23"/>
    </row>
    <row r="326" spans="1:5" ht="20" customHeight="1">
      <c r="A326" s="19" t="s">
        <v>14653</v>
      </c>
      <c r="B326" s="24">
        <v>14</v>
      </c>
      <c r="C326" s="21" t="s">
        <v>1616</v>
      </c>
      <c r="D326" s="23"/>
      <c r="E326" s="23"/>
    </row>
    <row r="327" spans="1:5" ht="20" customHeight="1">
      <c r="A327" s="19" t="s">
        <v>14653</v>
      </c>
      <c r="B327" s="24">
        <v>15</v>
      </c>
      <c r="C327" s="21" t="s">
        <v>1834</v>
      </c>
      <c r="D327" s="23"/>
      <c r="E327" s="23"/>
    </row>
    <row r="328" spans="1:5" ht="20" customHeight="1">
      <c r="A328" s="19" t="s">
        <v>14653</v>
      </c>
      <c r="B328" s="24">
        <v>16</v>
      </c>
      <c r="C328" s="22">
        <v>100</v>
      </c>
      <c r="D328" s="23"/>
      <c r="E328" s="23"/>
    </row>
    <row r="329" spans="1:5" ht="20" customHeight="1">
      <c r="A329" s="19" t="s">
        <v>14653</v>
      </c>
      <c r="B329" s="24">
        <v>17</v>
      </c>
      <c r="C329" s="22">
        <v>100</v>
      </c>
      <c r="D329" s="23"/>
      <c r="E329" s="23"/>
    </row>
    <row r="330" spans="1:5" ht="20" customHeight="1">
      <c r="A330" s="19" t="s">
        <v>14653</v>
      </c>
      <c r="B330" s="24">
        <v>18</v>
      </c>
      <c r="C330" s="22">
        <v>100</v>
      </c>
      <c r="D330" s="23"/>
      <c r="E330" s="23"/>
    </row>
    <row r="331" spans="1:5" ht="20" customHeight="1">
      <c r="A331" s="19" t="s">
        <v>14653</v>
      </c>
      <c r="B331" s="24">
        <v>19</v>
      </c>
      <c r="C331" s="22">
        <v>100</v>
      </c>
      <c r="D331" s="23"/>
      <c r="E331" s="23"/>
    </row>
    <row r="332" spans="1:5" ht="20" customHeight="1">
      <c r="A332" s="19" t="s">
        <v>14653</v>
      </c>
      <c r="B332" s="24">
        <v>20</v>
      </c>
      <c r="C332" s="22">
        <v>100</v>
      </c>
      <c r="D332" s="23"/>
      <c r="E332" s="23"/>
    </row>
    <row r="333" spans="1:5" ht="20" customHeight="1">
      <c r="A333" s="19" t="s">
        <v>14653</v>
      </c>
      <c r="B333" s="24">
        <v>21</v>
      </c>
      <c r="C333" s="22">
        <v>100</v>
      </c>
      <c r="D333" s="23"/>
      <c r="E333" s="23"/>
    </row>
    <row r="334" spans="1:5" ht="20" customHeight="1">
      <c r="A334" s="19" t="s">
        <v>14653</v>
      </c>
      <c r="B334" s="24">
        <v>22</v>
      </c>
      <c r="C334" s="22">
        <v>100</v>
      </c>
      <c r="D334" s="23"/>
      <c r="E334" s="23"/>
    </row>
    <row r="335" spans="1:5" ht="20" customHeight="1">
      <c r="A335" s="19" t="s">
        <v>14653</v>
      </c>
      <c r="B335" s="24">
        <v>23</v>
      </c>
      <c r="C335" s="21" t="s">
        <v>3149</v>
      </c>
      <c r="D335" s="23"/>
      <c r="E335" s="23"/>
    </row>
    <row r="336" spans="1:5" ht="20" customHeight="1">
      <c r="A336" s="19" t="s">
        <v>14653</v>
      </c>
      <c r="B336" s="24">
        <v>24</v>
      </c>
      <c r="C336" s="21" t="s">
        <v>3149</v>
      </c>
      <c r="D336" s="23"/>
      <c r="E336" s="23"/>
    </row>
    <row r="337" spans="1:5" ht="20" customHeight="1">
      <c r="A337" s="19" t="s">
        <v>14653</v>
      </c>
      <c r="B337" s="24">
        <v>25</v>
      </c>
      <c r="C337" s="21" t="s">
        <v>3343</v>
      </c>
      <c r="D337" s="23"/>
      <c r="E337" s="23"/>
    </row>
    <row r="338" spans="1:5" ht="20" customHeight="1">
      <c r="A338" s="19" t="s">
        <v>14653</v>
      </c>
      <c r="B338" s="24">
        <v>26</v>
      </c>
      <c r="C338" s="22">
        <v>100</v>
      </c>
      <c r="D338" s="23"/>
      <c r="E338" s="23"/>
    </row>
    <row r="339" spans="1:5" ht="20" customHeight="1">
      <c r="A339" s="19" t="s">
        <v>14653</v>
      </c>
      <c r="B339" s="24">
        <v>27</v>
      </c>
      <c r="C339" s="21" t="s">
        <v>3768</v>
      </c>
      <c r="D339" s="23"/>
      <c r="E339" s="23"/>
    </row>
    <row r="340" spans="1:5" ht="20" customHeight="1">
      <c r="A340" s="19" t="s">
        <v>14653</v>
      </c>
      <c r="B340" s="24">
        <v>28</v>
      </c>
      <c r="C340" s="21" t="s">
        <v>3914</v>
      </c>
      <c r="D340" s="23"/>
      <c r="E340" s="23"/>
    </row>
    <row r="341" spans="1:5" ht="20" customHeight="1">
      <c r="A341" s="19" t="s">
        <v>14653</v>
      </c>
      <c r="B341" s="24">
        <v>29</v>
      </c>
      <c r="C341" s="21" t="s">
        <v>4192</v>
      </c>
      <c r="D341" s="23"/>
      <c r="E341" s="23"/>
    </row>
    <row r="342" spans="1:5" ht="20" customHeight="1">
      <c r="A342" s="19" t="s">
        <v>14653</v>
      </c>
      <c r="B342" s="24">
        <v>30</v>
      </c>
      <c r="C342" s="21" t="s">
        <v>4192</v>
      </c>
      <c r="D342" s="23"/>
      <c r="E342" s="23"/>
    </row>
    <row r="343" spans="1:5" ht="20" customHeight="1">
      <c r="A343" s="19" t="s">
        <v>14653</v>
      </c>
      <c r="B343" s="24">
        <v>31</v>
      </c>
      <c r="C343" s="21" t="s">
        <v>4387</v>
      </c>
      <c r="D343" s="23"/>
      <c r="E343" s="23"/>
    </row>
    <row r="344" spans="1:5" ht="20" customHeight="1">
      <c r="A344" s="19" t="s">
        <v>14653</v>
      </c>
      <c r="B344" s="24">
        <v>32</v>
      </c>
      <c r="C344" s="21" t="s">
        <v>4669</v>
      </c>
      <c r="D344" s="23"/>
      <c r="E344" s="23"/>
    </row>
    <row r="345" spans="1:5" ht="20" customHeight="1">
      <c r="A345" s="19" t="s">
        <v>14653</v>
      </c>
      <c r="B345" s="24">
        <v>33</v>
      </c>
      <c r="C345" s="21" t="s">
        <v>4669</v>
      </c>
      <c r="D345" s="23"/>
      <c r="E345" s="23"/>
    </row>
    <row r="346" spans="1:5" ht="20" customHeight="1">
      <c r="A346" s="19" t="s">
        <v>14653</v>
      </c>
      <c r="B346" s="24">
        <v>34</v>
      </c>
      <c r="C346" s="21" t="s">
        <v>4860</v>
      </c>
      <c r="D346" s="23"/>
      <c r="E346" s="23"/>
    </row>
    <row r="347" spans="1:5" ht="20" customHeight="1">
      <c r="A347" s="19" t="s">
        <v>14653</v>
      </c>
      <c r="B347" s="24">
        <v>35</v>
      </c>
      <c r="C347" s="21" t="s">
        <v>5125</v>
      </c>
      <c r="D347" s="23"/>
      <c r="E347" s="23"/>
    </row>
    <row r="348" spans="1:5" ht="20" customHeight="1">
      <c r="A348" s="19" t="s">
        <v>14653</v>
      </c>
      <c r="B348" s="24">
        <v>36</v>
      </c>
      <c r="C348" s="21" t="s">
        <v>5125</v>
      </c>
      <c r="D348" s="23"/>
      <c r="E348" s="23"/>
    </row>
    <row r="349" spans="1:5" ht="20" customHeight="1">
      <c r="A349" s="19" t="s">
        <v>14653</v>
      </c>
      <c r="B349" s="24">
        <v>37</v>
      </c>
      <c r="C349" s="21" t="s">
        <v>5310</v>
      </c>
      <c r="D349" s="23"/>
      <c r="E349" s="23"/>
    </row>
    <row r="350" spans="1:5" ht="20" customHeight="1">
      <c r="A350" s="19" t="s">
        <v>14653</v>
      </c>
      <c r="B350" s="24">
        <v>38</v>
      </c>
      <c r="C350" s="21" t="s">
        <v>5515</v>
      </c>
      <c r="D350" s="23"/>
      <c r="E350" s="23"/>
    </row>
    <row r="351" spans="1:5" ht="20" customHeight="1">
      <c r="A351" s="19" t="s">
        <v>14653</v>
      </c>
      <c r="B351" s="24">
        <v>39</v>
      </c>
      <c r="C351" s="21" t="s">
        <v>5723</v>
      </c>
      <c r="D351" s="23"/>
      <c r="E351" s="23"/>
    </row>
    <row r="352" spans="1:5" ht="20" customHeight="1">
      <c r="A352" s="19" t="s">
        <v>14653</v>
      </c>
      <c r="B352" s="24">
        <v>40</v>
      </c>
      <c r="C352" s="21" t="s">
        <v>5926</v>
      </c>
      <c r="D352" s="23"/>
      <c r="E352" s="23"/>
    </row>
    <row r="353" spans="1:5" ht="20" customHeight="1">
      <c r="A353" s="19" t="s">
        <v>14653</v>
      </c>
      <c r="B353" s="24">
        <v>41</v>
      </c>
      <c r="C353" s="21" t="s">
        <v>9632</v>
      </c>
      <c r="D353" s="23"/>
      <c r="E353" s="23"/>
    </row>
    <row r="354" spans="1:5" ht="20" customHeight="1">
      <c r="A354" s="19" t="s">
        <v>14653</v>
      </c>
      <c r="B354" s="24">
        <v>42</v>
      </c>
      <c r="C354" s="21" t="s">
        <v>9632</v>
      </c>
      <c r="D354" s="23"/>
      <c r="E354" s="23"/>
    </row>
    <row r="355" spans="1:5" ht="20" customHeight="1">
      <c r="A355" s="19" t="s">
        <v>14653</v>
      </c>
      <c r="B355" s="24">
        <v>43</v>
      </c>
      <c r="C355" s="21" t="s">
        <v>9632</v>
      </c>
      <c r="D355" s="23"/>
      <c r="E355" s="23"/>
    </row>
    <row r="356" spans="1:5" ht="20" customHeight="1">
      <c r="A356" s="19" t="s">
        <v>14653</v>
      </c>
      <c r="B356" s="24">
        <v>44</v>
      </c>
      <c r="C356" s="21" t="s">
        <v>9438</v>
      </c>
      <c r="D356" s="23"/>
      <c r="E356" s="23"/>
    </row>
    <row r="357" spans="1:5" ht="20" customHeight="1">
      <c r="A357" s="19" t="s">
        <v>14653</v>
      </c>
      <c r="B357" s="24">
        <v>45</v>
      </c>
      <c r="C357" s="21" t="s">
        <v>6195</v>
      </c>
      <c r="D357" s="23"/>
      <c r="E357" s="23"/>
    </row>
    <row r="358" spans="1:5" ht="20" customHeight="1">
      <c r="A358" s="19" t="s">
        <v>14653</v>
      </c>
      <c r="B358" s="24">
        <v>46</v>
      </c>
      <c r="C358" s="21" t="s">
        <v>6375</v>
      </c>
      <c r="D358" s="23"/>
      <c r="E358" s="23"/>
    </row>
    <row r="359" spans="1:5" ht="20" customHeight="1">
      <c r="A359" s="19" t="s">
        <v>14653</v>
      </c>
      <c r="B359" s="24">
        <v>47</v>
      </c>
      <c r="C359" s="21" t="s">
        <v>8979</v>
      </c>
      <c r="D359" s="23"/>
      <c r="E359" s="23"/>
    </row>
    <row r="360" spans="1:5" ht="20" customHeight="1">
      <c r="A360" s="19" t="s">
        <v>14653</v>
      </c>
      <c r="B360" s="24">
        <v>48</v>
      </c>
      <c r="C360" s="21" t="s">
        <v>8979</v>
      </c>
      <c r="D360" s="23"/>
      <c r="E360" s="23"/>
    </row>
    <row r="361" spans="1:5" ht="20" customHeight="1">
      <c r="A361" s="19" t="s">
        <v>14653</v>
      </c>
      <c r="B361" s="24">
        <v>49</v>
      </c>
      <c r="C361" s="21" t="s">
        <v>8979</v>
      </c>
      <c r="D361" s="23"/>
      <c r="E361" s="23"/>
    </row>
    <row r="362" spans="1:5" ht="20" customHeight="1">
      <c r="A362" s="19" t="s">
        <v>14653</v>
      </c>
      <c r="B362" s="24">
        <v>50</v>
      </c>
      <c r="C362" s="21" t="s">
        <v>6750</v>
      </c>
      <c r="D362" s="23"/>
      <c r="E362" s="23"/>
    </row>
    <row r="363" spans="1:5" ht="20" customHeight="1">
      <c r="A363" s="19" t="s">
        <v>14653</v>
      </c>
      <c r="B363" s="24">
        <v>51</v>
      </c>
      <c r="C363" s="21" t="s">
        <v>6750</v>
      </c>
      <c r="D363" s="23"/>
      <c r="E363" s="23"/>
    </row>
    <row r="364" spans="1:5" ht="20" customHeight="1">
      <c r="A364" s="19" t="s">
        <v>14653</v>
      </c>
      <c r="B364" s="24">
        <v>52</v>
      </c>
      <c r="C364" s="21" t="s">
        <v>8669</v>
      </c>
      <c r="D364" s="23"/>
      <c r="E364" s="23"/>
    </row>
    <row r="365" spans="1:5" ht="20" customHeight="1">
      <c r="A365" s="19" t="s">
        <v>14653</v>
      </c>
      <c r="B365" s="24">
        <v>53</v>
      </c>
      <c r="C365" s="21" t="s">
        <v>8489</v>
      </c>
      <c r="D365" s="23"/>
      <c r="E365" s="23"/>
    </row>
    <row r="366" spans="1:5" ht="20" customHeight="1">
      <c r="A366" s="19" t="s">
        <v>14653</v>
      </c>
      <c r="B366" s="24">
        <v>54</v>
      </c>
      <c r="C366" s="21" t="s">
        <v>6915</v>
      </c>
      <c r="D366" s="23"/>
      <c r="E366" s="23"/>
    </row>
    <row r="367" spans="1:5" ht="20" customHeight="1">
      <c r="A367" s="19" t="s">
        <v>14653</v>
      </c>
      <c r="B367" s="24">
        <v>55</v>
      </c>
      <c r="C367" s="21" t="s">
        <v>7084</v>
      </c>
      <c r="D367" s="23"/>
      <c r="E367" s="23"/>
    </row>
    <row r="368" spans="1:5" ht="20" customHeight="1">
      <c r="A368" s="19" t="s">
        <v>14653</v>
      </c>
      <c r="B368" s="24">
        <v>56</v>
      </c>
      <c r="C368" s="21" t="s">
        <v>7267</v>
      </c>
      <c r="D368" s="23"/>
      <c r="E368" s="23"/>
    </row>
    <row r="369" spans="1:5" ht="20" customHeight="1">
      <c r="A369" s="19" t="s">
        <v>14653</v>
      </c>
      <c r="B369" s="24">
        <v>57</v>
      </c>
      <c r="C369" s="21" t="s">
        <v>7373</v>
      </c>
      <c r="D369" s="23"/>
      <c r="E369" s="23"/>
    </row>
    <row r="370" spans="1:5" ht="20" customHeight="1">
      <c r="A370" s="19" t="s">
        <v>14653</v>
      </c>
      <c r="B370" s="24">
        <v>58</v>
      </c>
      <c r="C370" s="21" t="s">
        <v>7544</v>
      </c>
      <c r="D370" s="23"/>
      <c r="E370" s="23"/>
    </row>
    <row r="371" spans="1:5" ht="20" customHeight="1">
      <c r="A371" s="19" t="s">
        <v>14653</v>
      </c>
      <c r="B371" s="24">
        <v>59</v>
      </c>
      <c r="C371" s="21" t="s">
        <v>7720</v>
      </c>
      <c r="D371" s="23"/>
      <c r="E371" s="23"/>
    </row>
    <row r="372" spans="1:5" ht="20" customHeight="1">
      <c r="A372" s="19" t="s">
        <v>14653</v>
      </c>
      <c r="B372" s="24">
        <v>60</v>
      </c>
      <c r="C372" s="21" t="s">
        <v>7902</v>
      </c>
      <c r="D372" s="23"/>
      <c r="E372" s="23"/>
    </row>
    <row r="373" spans="1:5" ht="20" customHeight="1">
      <c r="A373" s="19" t="s">
        <v>14653</v>
      </c>
      <c r="B373" s="24">
        <v>61</v>
      </c>
      <c r="C373" s="21" t="s">
        <v>8028</v>
      </c>
      <c r="D373" s="23"/>
      <c r="E373" s="23"/>
    </row>
    <row r="374" spans="1:5" ht="20" customHeight="1">
      <c r="A374" s="19" t="s">
        <v>14653</v>
      </c>
      <c r="B374" s="24">
        <v>62</v>
      </c>
      <c r="C374" s="21" t="s">
        <v>8144</v>
      </c>
      <c r="D374" s="23"/>
      <c r="E374" s="23"/>
    </row>
    <row r="375" spans="1:5" ht="20" customHeight="1">
      <c r="A375" s="19" t="s">
        <v>14654</v>
      </c>
      <c r="B375" s="24">
        <v>1</v>
      </c>
      <c r="C375" s="21" t="s">
        <v>13510</v>
      </c>
      <c r="D375" s="23"/>
      <c r="E375" s="23"/>
    </row>
    <row r="376" spans="1:5" ht="20" customHeight="1">
      <c r="A376" s="19" t="s">
        <v>14654</v>
      </c>
      <c r="B376" s="24">
        <v>2</v>
      </c>
      <c r="C376" s="21" t="s">
        <v>464</v>
      </c>
      <c r="D376" s="23"/>
      <c r="E376" s="23"/>
    </row>
    <row r="377" spans="1:5" ht="20" customHeight="1">
      <c r="A377" s="19" t="s">
        <v>14654</v>
      </c>
      <c r="B377" s="24">
        <v>3</v>
      </c>
      <c r="C377" s="21" t="s">
        <v>13109</v>
      </c>
      <c r="D377" s="23"/>
      <c r="E377" s="23"/>
    </row>
    <row r="378" spans="1:5" ht="20" customHeight="1">
      <c r="A378" s="19" t="s">
        <v>14654</v>
      </c>
      <c r="B378" s="24">
        <v>4</v>
      </c>
      <c r="C378" s="21" t="s">
        <v>12926</v>
      </c>
      <c r="D378" s="23"/>
      <c r="E378" s="23"/>
    </row>
    <row r="379" spans="1:5" ht="20" customHeight="1">
      <c r="A379" s="19" t="s">
        <v>14654</v>
      </c>
      <c r="B379" s="24">
        <v>5</v>
      </c>
      <c r="C379" s="21" t="s">
        <v>12870</v>
      </c>
      <c r="D379" s="23"/>
      <c r="E379" s="23"/>
    </row>
    <row r="380" spans="1:5" ht="20" customHeight="1">
      <c r="A380" s="19" t="s">
        <v>14654</v>
      </c>
      <c r="B380" s="24">
        <v>6</v>
      </c>
      <c r="C380" s="21" t="s">
        <v>852</v>
      </c>
      <c r="D380" s="23"/>
      <c r="E380" s="23"/>
    </row>
    <row r="381" spans="1:5" ht="20" customHeight="1">
      <c r="A381" s="19" t="s">
        <v>14654</v>
      </c>
      <c r="B381" s="24">
        <v>7</v>
      </c>
      <c r="C381" s="21" t="s">
        <v>12488</v>
      </c>
      <c r="D381" s="23"/>
      <c r="E381" s="23"/>
    </row>
    <row r="382" spans="1:5" ht="20" customHeight="1">
      <c r="A382" s="19" t="s">
        <v>14654</v>
      </c>
      <c r="B382" s="24">
        <v>8</v>
      </c>
      <c r="C382" s="22">
        <v>100</v>
      </c>
      <c r="D382" s="23"/>
      <c r="E382" s="23"/>
    </row>
    <row r="383" spans="1:5" ht="20" customHeight="1">
      <c r="A383" s="19" t="s">
        <v>14654</v>
      </c>
      <c r="B383" s="24">
        <v>9</v>
      </c>
      <c r="C383" s="21" t="s">
        <v>1379</v>
      </c>
      <c r="D383" s="23"/>
      <c r="E383" s="23"/>
    </row>
    <row r="384" spans="1:5" ht="20" customHeight="1">
      <c r="A384" s="19" t="s">
        <v>14654</v>
      </c>
      <c r="B384" s="24">
        <v>10</v>
      </c>
      <c r="C384" s="21" t="s">
        <v>1314</v>
      </c>
      <c r="D384" s="23"/>
      <c r="E384" s="23"/>
    </row>
    <row r="385" spans="1:5" ht="20" customHeight="1">
      <c r="A385" s="19" t="s">
        <v>14654</v>
      </c>
      <c r="B385" s="24">
        <v>11</v>
      </c>
      <c r="C385" s="21" t="s">
        <v>12008</v>
      </c>
      <c r="D385" s="23"/>
      <c r="E385" s="23"/>
    </row>
    <row r="386" spans="1:5" ht="20" customHeight="1">
      <c r="A386" s="19" t="s">
        <v>14654</v>
      </c>
      <c r="B386" s="24">
        <v>12</v>
      </c>
      <c r="C386" s="22">
        <v>100</v>
      </c>
      <c r="D386" s="23"/>
      <c r="E386" s="23"/>
    </row>
    <row r="387" spans="1:5" ht="20" customHeight="1">
      <c r="A387" s="19" t="s">
        <v>14654</v>
      </c>
      <c r="B387" s="24">
        <v>13</v>
      </c>
      <c r="C387" s="21" t="s">
        <v>1685</v>
      </c>
      <c r="D387" s="23"/>
      <c r="E387" s="23"/>
    </row>
    <row r="388" spans="1:5" ht="20" customHeight="1">
      <c r="A388" s="19" t="s">
        <v>14654</v>
      </c>
      <c r="B388" s="24">
        <v>14</v>
      </c>
      <c r="C388" s="21" t="s">
        <v>1628</v>
      </c>
      <c r="D388" s="23"/>
      <c r="E388" s="23"/>
    </row>
    <row r="389" spans="1:5" ht="20" customHeight="1">
      <c r="A389" s="19" t="s">
        <v>14654</v>
      </c>
      <c r="B389" s="24">
        <v>15</v>
      </c>
      <c r="C389" s="21" t="s">
        <v>1849</v>
      </c>
      <c r="D389" s="23"/>
      <c r="E389" s="23"/>
    </row>
    <row r="390" spans="1:5" ht="20" customHeight="1">
      <c r="A390" s="19" t="s">
        <v>14654</v>
      </c>
      <c r="B390" s="24">
        <v>16</v>
      </c>
      <c r="C390" s="22">
        <v>100</v>
      </c>
      <c r="D390" s="23"/>
      <c r="E390" s="23"/>
    </row>
    <row r="391" spans="1:5" ht="20" customHeight="1">
      <c r="A391" s="19" t="s">
        <v>14654</v>
      </c>
      <c r="B391" s="24">
        <v>17</v>
      </c>
      <c r="C391" s="21" t="s">
        <v>2221</v>
      </c>
      <c r="D391" s="23"/>
      <c r="E391" s="23"/>
    </row>
    <row r="392" spans="1:5" ht="20" customHeight="1">
      <c r="A392" s="19" t="s">
        <v>14654</v>
      </c>
      <c r="B392" s="24">
        <v>18</v>
      </c>
      <c r="C392" s="22">
        <v>100</v>
      </c>
      <c r="D392" s="23"/>
      <c r="E392" s="23"/>
    </row>
    <row r="393" spans="1:5" ht="20" customHeight="1">
      <c r="A393" s="19" t="s">
        <v>14654</v>
      </c>
      <c r="B393" s="24">
        <v>19</v>
      </c>
      <c r="C393" s="22">
        <v>100</v>
      </c>
      <c r="D393" s="23"/>
      <c r="E393" s="23"/>
    </row>
    <row r="394" spans="1:5" ht="20" customHeight="1">
      <c r="A394" s="19" t="s">
        <v>14654</v>
      </c>
      <c r="B394" s="24">
        <v>20</v>
      </c>
      <c r="C394" s="22">
        <v>100</v>
      </c>
      <c r="D394" s="23"/>
      <c r="E394" s="23"/>
    </row>
    <row r="395" spans="1:5" ht="20" customHeight="1">
      <c r="A395" s="19" t="s">
        <v>14654</v>
      </c>
      <c r="B395" s="24">
        <v>21</v>
      </c>
      <c r="C395" s="21" t="s">
        <v>2833</v>
      </c>
      <c r="D395" s="23"/>
      <c r="E395" s="23"/>
    </row>
    <row r="396" spans="1:5" ht="20" customHeight="1">
      <c r="A396" s="19" t="s">
        <v>14654</v>
      </c>
      <c r="B396" s="24">
        <v>22</v>
      </c>
      <c r="C396" s="22">
        <v>100</v>
      </c>
      <c r="D396" s="23"/>
      <c r="E396" s="23"/>
    </row>
    <row r="397" spans="1:5" ht="20" customHeight="1">
      <c r="A397" s="19" t="s">
        <v>14654</v>
      </c>
      <c r="B397" s="24">
        <v>23</v>
      </c>
      <c r="C397" s="22">
        <v>100</v>
      </c>
      <c r="D397" s="23"/>
      <c r="E397" s="23"/>
    </row>
    <row r="398" spans="1:5" ht="20" customHeight="1">
      <c r="A398" s="19" t="s">
        <v>14654</v>
      </c>
      <c r="B398" s="24">
        <v>24</v>
      </c>
      <c r="C398" s="22">
        <v>100</v>
      </c>
      <c r="D398" s="23"/>
      <c r="E398" s="23"/>
    </row>
    <row r="399" spans="1:5" ht="20" customHeight="1">
      <c r="A399" s="19" t="s">
        <v>14654</v>
      </c>
      <c r="B399" s="24">
        <v>25</v>
      </c>
      <c r="C399" s="22">
        <v>100</v>
      </c>
      <c r="D399" s="23"/>
      <c r="E399" s="23"/>
    </row>
    <row r="400" spans="1:5" ht="20" customHeight="1">
      <c r="A400" s="19" t="s">
        <v>14654</v>
      </c>
      <c r="B400" s="24">
        <v>26</v>
      </c>
      <c r="C400" s="22">
        <v>100</v>
      </c>
      <c r="D400" s="23"/>
      <c r="E400" s="23"/>
    </row>
    <row r="401" spans="1:5" ht="20" customHeight="1">
      <c r="A401" s="19" t="s">
        <v>14654</v>
      </c>
      <c r="B401" s="24">
        <v>27</v>
      </c>
      <c r="C401" s="21" t="s">
        <v>3778</v>
      </c>
      <c r="D401" s="23"/>
      <c r="E401" s="23"/>
    </row>
    <row r="402" spans="1:5" ht="20" customHeight="1">
      <c r="A402" s="19" t="s">
        <v>14654</v>
      </c>
      <c r="B402" s="24">
        <v>28</v>
      </c>
      <c r="C402" s="21" t="s">
        <v>3927</v>
      </c>
      <c r="D402" s="23"/>
      <c r="E402" s="23"/>
    </row>
    <row r="403" spans="1:5" ht="20" customHeight="1">
      <c r="A403" s="19" t="s">
        <v>14654</v>
      </c>
      <c r="B403" s="24">
        <v>29</v>
      </c>
      <c r="C403" s="21" t="s">
        <v>4253</v>
      </c>
      <c r="D403" s="23"/>
      <c r="E403" s="23"/>
    </row>
    <row r="404" spans="1:5" ht="20" customHeight="1">
      <c r="A404" s="19" t="s">
        <v>14654</v>
      </c>
      <c r="B404" s="24">
        <v>30</v>
      </c>
      <c r="C404" s="21" t="s">
        <v>4203</v>
      </c>
      <c r="D404" s="23"/>
      <c r="E404" s="23"/>
    </row>
    <row r="405" spans="1:5" ht="20" customHeight="1">
      <c r="A405" s="19" t="s">
        <v>14654</v>
      </c>
      <c r="B405" s="24">
        <v>31</v>
      </c>
      <c r="C405" s="21" t="s">
        <v>4401</v>
      </c>
      <c r="D405" s="23"/>
      <c r="E405" s="23"/>
    </row>
    <row r="406" spans="1:5" ht="20" customHeight="1">
      <c r="A406" s="19" t="s">
        <v>14654</v>
      </c>
      <c r="B406" s="24">
        <v>32</v>
      </c>
      <c r="C406" s="22">
        <v>100</v>
      </c>
      <c r="D406" s="23"/>
      <c r="E406" s="23"/>
    </row>
    <row r="407" spans="1:5" ht="20" customHeight="1">
      <c r="A407" s="19" t="s">
        <v>14654</v>
      </c>
      <c r="B407" s="24">
        <v>33</v>
      </c>
      <c r="C407" s="21" t="s">
        <v>4680</v>
      </c>
      <c r="D407" s="23"/>
      <c r="E407" s="23"/>
    </row>
    <row r="408" spans="1:5" ht="20" customHeight="1">
      <c r="A408" s="19" t="s">
        <v>14654</v>
      </c>
      <c r="B408" s="24">
        <v>34</v>
      </c>
      <c r="C408" s="21" t="s">
        <v>4874</v>
      </c>
      <c r="D408" s="23"/>
      <c r="E408" s="23"/>
    </row>
    <row r="409" spans="1:5" ht="20" customHeight="1">
      <c r="A409" s="19" t="s">
        <v>14654</v>
      </c>
      <c r="B409" s="24">
        <v>35</v>
      </c>
      <c r="C409" s="21" t="s">
        <v>5183</v>
      </c>
      <c r="D409" s="23"/>
      <c r="E409" s="23"/>
    </row>
    <row r="410" spans="1:5" ht="20" customHeight="1">
      <c r="A410" s="19" t="s">
        <v>14654</v>
      </c>
      <c r="B410" s="24">
        <v>36</v>
      </c>
      <c r="C410" s="21" t="s">
        <v>5138</v>
      </c>
      <c r="D410" s="23"/>
      <c r="E410" s="23"/>
    </row>
    <row r="411" spans="1:5" ht="20" customHeight="1">
      <c r="A411" s="19" t="s">
        <v>14654</v>
      </c>
      <c r="B411" s="24">
        <v>37</v>
      </c>
      <c r="C411" s="21" t="s">
        <v>5321</v>
      </c>
      <c r="D411" s="23"/>
      <c r="E411" s="23"/>
    </row>
    <row r="412" spans="1:5" ht="20" customHeight="1">
      <c r="A412" s="19" t="s">
        <v>14654</v>
      </c>
      <c r="B412" s="24">
        <v>38</v>
      </c>
      <c r="C412" s="22">
        <v>100</v>
      </c>
      <c r="D412" s="23"/>
      <c r="E412" s="23"/>
    </row>
    <row r="413" spans="1:5" ht="20" customHeight="1">
      <c r="A413" s="19" t="s">
        <v>14654</v>
      </c>
      <c r="B413" s="24">
        <v>39</v>
      </c>
      <c r="C413" s="21" t="s">
        <v>5739</v>
      </c>
      <c r="D413" s="23"/>
      <c r="E413" s="23"/>
    </row>
    <row r="414" spans="1:5" ht="20" customHeight="1">
      <c r="A414" s="19" t="s">
        <v>14654</v>
      </c>
      <c r="B414" s="24">
        <v>40</v>
      </c>
      <c r="C414" s="22">
        <v>100</v>
      </c>
      <c r="D414" s="23"/>
      <c r="E414" s="23"/>
    </row>
    <row r="415" spans="1:5" ht="20" customHeight="1">
      <c r="A415" s="19" t="s">
        <v>14654</v>
      </c>
      <c r="B415" s="24">
        <v>41</v>
      </c>
      <c r="C415" s="21" t="s">
        <v>9801</v>
      </c>
      <c r="D415" s="23"/>
      <c r="E415" s="23"/>
    </row>
    <row r="416" spans="1:5" ht="20" customHeight="1">
      <c r="A416" s="19" t="s">
        <v>14654</v>
      </c>
      <c r="B416" s="24">
        <v>42</v>
      </c>
      <c r="C416" s="21" t="s">
        <v>9682</v>
      </c>
      <c r="D416" s="23"/>
      <c r="E416" s="23"/>
    </row>
    <row r="417" spans="1:5" ht="20" customHeight="1">
      <c r="A417" s="19" t="s">
        <v>14654</v>
      </c>
      <c r="B417" s="24">
        <v>43</v>
      </c>
      <c r="C417" s="22">
        <v>100</v>
      </c>
      <c r="D417" s="23"/>
      <c r="E417" s="23"/>
    </row>
    <row r="418" spans="1:5" ht="20" customHeight="1">
      <c r="A418" s="19" t="s">
        <v>14654</v>
      </c>
      <c r="B418" s="24">
        <v>44</v>
      </c>
      <c r="C418" s="22">
        <v>100</v>
      </c>
      <c r="D418" s="23"/>
      <c r="E418" s="23"/>
    </row>
    <row r="419" spans="1:5" ht="20" customHeight="1">
      <c r="A419" s="19" t="s">
        <v>14654</v>
      </c>
      <c r="B419" s="24">
        <v>45</v>
      </c>
      <c r="C419" s="22">
        <v>100</v>
      </c>
      <c r="D419" s="23"/>
      <c r="E419" s="23"/>
    </row>
    <row r="420" spans="1:5" ht="20" customHeight="1">
      <c r="A420" s="19" t="s">
        <v>14654</v>
      </c>
      <c r="B420" s="24">
        <v>46</v>
      </c>
      <c r="C420" s="21" t="s">
        <v>6386</v>
      </c>
      <c r="D420" s="23"/>
      <c r="E420" s="23"/>
    </row>
    <row r="421" spans="1:5" ht="20" customHeight="1">
      <c r="A421" s="19" t="s">
        <v>14654</v>
      </c>
      <c r="B421" s="24">
        <v>47</v>
      </c>
      <c r="C421" s="21" t="s">
        <v>9166</v>
      </c>
      <c r="D421" s="23"/>
      <c r="E421" s="23"/>
    </row>
    <row r="422" spans="1:5" ht="20" customHeight="1">
      <c r="A422" s="19" t="s">
        <v>14654</v>
      </c>
      <c r="B422" s="24">
        <v>48</v>
      </c>
      <c r="C422" s="21" t="s">
        <v>9037</v>
      </c>
      <c r="D422" s="23"/>
      <c r="E422" s="23"/>
    </row>
    <row r="423" spans="1:5" ht="20" customHeight="1">
      <c r="A423" s="19" t="s">
        <v>14654</v>
      </c>
      <c r="B423" s="24">
        <v>49</v>
      </c>
      <c r="C423" s="21" t="s">
        <v>8996</v>
      </c>
      <c r="D423" s="23"/>
      <c r="E423" s="23"/>
    </row>
    <row r="424" spans="1:5" ht="20" customHeight="1">
      <c r="A424" s="19" t="s">
        <v>14654</v>
      </c>
      <c r="B424" s="24">
        <v>50</v>
      </c>
      <c r="C424" s="21" t="s">
        <v>6801</v>
      </c>
      <c r="D424" s="23"/>
      <c r="E424" s="23"/>
    </row>
    <row r="425" spans="1:5" ht="20" customHeight="1">
      <c r="A425" s="19" t="s">
        <v>14654</v>
      </c>
      <c r="B425" s="24">
        <v>51</v>
      </c>
      <c r="C425" s="21" t="s">
        <v>6763</v>
      </c>
      <c r="D425" s="23"/>
      <c r="E425" s="23"/>
    </row>
    <row r="426" spans="1:5" ht="20" customHeight="1">
      <c r="A426" s="19" t="s">
        <v>14654</v>
      </c>
      <c r="B426" s="24">
        <v>52</v>
      </c>
      <c r="C426" s="21" t="s">
        <v>8681</v>
      </c>
      <c r="D426" s="23"/>
      <c r="E426" s="23"/>
    </row>
    <row r="427" spans="1:5" ht="20" customHeight="1">
      <c r="A427" s="19" t="s">
        <v>14654</v>
      </c>
      <c r="B427" s="24">
        <v>53</v>
      </c>
      <c r="C427" s="22">
        <v>100</v>
      </c>
      <c r="D427" s="23"/>
      <c r="E427" s="23"/>
    </row>
    <row r="428" spans="1:5" ht="20" customHeight="1">
      <c r="A428" s="19" t="s">
        <v>14654</v>
      </c>
      <c r="B428" s="24">
        <v>54</v>
      </c>
      <c r="C428" s="21" t="s">
        <v>6928</v>
      </c>
      <c r="D428" s="23"/>
      <c r="E428" s="23"/>
    </row>
    <row r="429" spans="1:5" ht="20" customHeight="1">
      <c r="A429" s="19" t="s">
        <v>14654</v>
      </c>
      <c r="B429" s="24">
        <v>55</v>
      </c>
      <c r="C429" s="21" t="s">
        <v>7094</v>
      </c>
      <c r="D429" s="23"/>
      <c r="E429" s="23"/>
    </row>
    <row r="430" spans="1:5" ht="20" customHeight="1">
      <c r="A430" s="19" t="s">
        <v>14654</v>
      </c>
      <c r="B430" s="24">
        <v>56</v>
      </c>
      <c r="C430" s="21" t="s">
        <v>7278</v>
      </c>
      <c r="D430" s="23"/>
      <c r="E430" s="23"/>
    </row>
    <row r="431" spans="1:5" ht="20" customHeight="1">
      <c r="A431" s="19" t="s">
        <v>14654</v>
      </c>
      <c r="B431" s="24">
        <v>57</v>
      </c>
      <c r="C431" s="21" t="s">
        <v>7384</v>
      </c>
      <c r="D431" s="23"/>
      <c r="E431" s="23"/>
    </row>
    <row r="432" spans="1:5" ht="20" customHeight="1">
      <c r="A432" s="19" t="s">
        <v>14654</v>
      </c>
      <c r="B432" s="24">
        <v>58</v>
      </c>
      <c r="C432" s="21" t="s">
        <v>7557</v>
      </c>
      <c r="D432" s="23"/>
      <c r="E432" s="23"/>
    </row>
    <row r="433" spans="1:5" ht="20" customHeight="1">
      <c r="A433" s="19" t="s">
        <v>14654</v>
      </c>
      <c r="B433" s="24">
        <v>59</v>
      </c>
      <c r="C433" s="21" t="s">
        <v>7733</v>
      </c>
      <c r="D433" s="23"/>
      <c r="E433" s="23"/>
    </row>
    <row r="434" spans="1:5" ht="20" customHeight="1">
      <c r="A434" s="19" t="s">
        <v>14654</v>
      </c>
      <c r="B434" s="24">
        <v>60</v>
      </c>
      <c r="C434" s="21" t="s">
        <v>7927</v>
      </c>
      <c r="D434" s="23"/>
      <c r="E434" s="23"/>
    </row>
    <row r="435" spans="1:5" ht="20" customHeight="1">
      <c r="A435" s="19" t="s">
        <v>14654</v>
      </c>
      <c r="B435" s="24">
        <v>61</v>
      </c>
      <c r="C435" s="21" t="s">
        <v>8045</v>
      </c>
      <c r="D435" s="23"/>
      <c r="E435" s="23"/>
    </row>
    <row r="436" spans="1:5" ht="20" customHeight="1">
      <c r="A436" s="19" t="s">
        <v>14654</v>
      </c>
      <c r="B436" s="24">
        <v>62</v>
      </c>
      <c r="C436" s="21" t="s">
        <v>8157</v>
      </c>
      <c r="D436" s="23"/>
      <c r="E436" s="23"/>
    </row>
    <row r="437" spans="1:5" ht="20" customHeight="1">
      <c r="A437" s="19" t="s">
        <v>14655</v>
      </c>
      <c r="B437" s="24">
        <v>1</v>
      </c>
      <c r="C437" s="21" t="s">
        <v>13526</v>
      </c>
      <c r="D437" s="23"/>
      <c r="E437" s="23"/>
    </row>
    <row r="438" spans="1:5" ht="20" customHeight="1">
      <c r="A438" s="19" t="s">
        <v>14655</v>
      </c>
      <c r="B438" s="24">
        <v>2</v>
      </c>
      <c r="C438" s="21" t="s">
        <v>482</v>
      </c>
      <c r="D438" s="23"/>
      <c r="E438" s="23"/>
    </row>
    <row r="439" spans="1:5" ht="20" customHeight="1">
      <c r="A439" s="19" t="s">
        <v>14655</v>
      </c>
      <c r="B439" s="24">
        <v>3</v>
      </c>
      <c r="C439" s="21" t="s">
        <v>13187</v>
      </c>
      <c r="D439" s="23"/>
      <c r="E439" s="23"/>
    </row>
    <row r="440" spans="1:5" ht="20" customHeight="1">
      <c r="A440" s="19" t="s">
        <v>14655</v>
      </c>
      <c r="B440" s="24">
        <v>4</v>
      </c>
      <c r="C440" s="21" t="s">
        <v>13004</v>
      </c>
      <c r="D440" s="23"/>
      <c r="E440" s="23"/>
    </row>
    <row r="441" spans="1:5" ht="20" customHeight="1">
      <c r="A441" s="19" t="s">
        <v>14655</v>
      </c>
      <c r="B441" s="24">
        <v>5</v>
      </c>
      <c r="C441" s="21" t="s">
        <v>12888</v>
      </c>
      <c r="D441" s="23"/>
      <c r="E441" s="23"/>
    </row>
    <row r="442" spans="1:5" ht="20" customHeight="1">
      <c r="A442" s="19" t="s">
        <v>14655</v>
      </c>
      <c r="B442" s="24">
        <v>6</v>
      </c>
      <c r="C442" s="21" t="s">
        <v>873</v>
      </c>
      <c r="D442" s="23"/>
      <c r="E442" s="23"/>
    </row>
    <row r="443" spans="1:5" ht="20" customHeight="1">
      <c r="A443" s="19" t="s">
        <v>14655</v>
      </c>
      <c r="B443" s="24">
        <v>7</v>
      </c>
      <c r="C443" s="21" t="s">
        <v>12503</v>
      </c>
      <c r="D443" s="23"/>
      <c r="E443" s="23"/>
    </row>
    <row r="444" spans="1:5" ht="20" customHeight="1">
      <c r="A444" s="19" t="s">
        <v>14655</v>
      </c>
      <c r="B444" s="24">
        <v>8</v>
      </c>
      <c r="C444" s="21" t="s">
        <v>1027</v>
      </c>
      <c r="D444" s="23"/>
      <c r="E444" s="23"/>
    </row>
    <row r="445" spans="1:5" ht="20" customHeight="1">
      <c r="A445" s="19" t="s">
        <v>14655</v>
      </c>
      <c r="B445" s="24">
        <v>9</v>
      </c>
      <c r="C445" s="21" t="s">
        <v>12018</v>
      </c>
      <c r="D445" s="23"/>
      <c r="E445" s="23"/>
    </row>
    <row r="446" spans="1:5" ht="20" customHeight="1">
      <c r="A446" s="19" t="s">
        <v>14655</v>
      </c>
      <c r="B446" s="24">
        <v>10</v>
      </c>
      <c r="C446" s="21" t="s">
        <v>1334</v>
      </c>
      <c r="D446" s="23"/>
      <c r="E446" s="23"/>
    </row>
    <row r="447" spans="1:5" ht="20" customHeight="1">
      <c r="A447" s="19" t="s">
        <v>14655</v>
      </c>
      <c r="B447" s="24">
        <v>11</v>
      </c>
      <c r="C447" s="21" t="s">
        <v>12018</v>
      </c>
      <c r="D447" s="23"/>
      <c r="E447" s="23"/>
    </row>
    <row r="448" spans="1:5" ht="20" customHeight="1">
      <c r="A448" s="19" t="s">
        <v>14655</v>
      </c>
      <c r="B448" s="24">
        <v>12</v>
      </c>
      <c r="C448" s="21" t="s">
        <v>11769</v>
      </c>
      <c r="D448" s="23"/>
      <c r="E448" s="23"/>
    </row>
    <row r="449" spans="1:5" ht="20" customHeight="1">
      <c r="A449" s="19" t="s">
        <v>14655</v>
      </c>
      <c r="B449" s="24">
        <v>13</v>
      </c>
      <c r="C449" s="21" t="s">
        <v>1870</v>
      </c>
      <c r="D449" s="23"/>
      <c r="E449" s="23"/>
    </row>
    <row r="450" spans="1:5" ht="20" customHeight="1">
      <c r="A450" s="19" t="s">
        <v>14655</v>
      </c>
      <c r="B450" s="24">
        <v>14</v>
      </c>
      <c r="C450" s="21" t="s">
        <v>1653</v>
      </c>
      <c r="D450" s="23"/>
      <c r="E450" s="23"/>
    </row>
    <row r="451" spans="1:5" ht="20" customHeight="1">
      <c r="A451" s="19" t="s">
        <v>14655</v>
      </c>
      <c r="B451" s="24">
        <v>15</v>
      </c>
      <c r="C451" s="21" t="s">
        <v>1870</v>
      </c>
      <c r="D451" s="23"/>
      <c r="E451" s="23"/>
    </row>
    <row r="452" spans="1:5" ht="20" customHeight="1">
      <c r="A452" s="19" t="s">
        <v>14655</v>
      </c>
      <c r="B452" s="24">
        <v>16</v>
      </c>
      <c r="C452" s="21" t="s">
        <v>2092</v>
      </c>
      <c r="D452" s="23"/>
      <c r="E452" s="23"/>
    </row>
    <row r="453" spans="1:5" ht="20" customHeight="1">
      <c r="A453" s="19" t="s">
        <v>14655</v>
      </c>
      <c r="B453" s="24">
        <v>17</v>
      </c>
      <c r="C453" s="21" t="s">
        <v>2239</v>
      </c>
      <c r="D453" s="23"/>
      <c r="E453" s="23"/>
    </row>
    <row r="454" spans="1:5" ht="20" customHeight="1">
      <c r="A454" s="19" t="s">
        <v>14655</v>
      </c>
      <c r="B454" s="24">
        <v>18</v>
      </c>
      <c r="C454" s="22">
        <v>100</v>
      </c>
      <c r="D454" s="23"/>
      <c r="E454" s="23"/>
    </row>
    <row r="455" spans="1:5" ht="20" customHeight="1">
      <c r="A455" s="19" t="s">
        <v>14655</v>
      </c>
      <c r="B455" s="24">
        <v>19</v>
      </c>
      <c r="C455" s="21" t="s">
        <v>2497</v>
      </c>
      <c r="D455" s="23"/>
      <c r="E455" s="23"/>
    </row>
    <row r="456" spans="1:5" ht="20" customHeight="1">
      <c r="A456" s="19" t="s">
        <v>14655</v>
      </c>
      <c r="B456" s="24">
        <v>20</v>
      </c>
      <c r="C456" s="21" t="s">
        <v>2636</v>
      </c>
      <c r="D456" s="23"/>
      <c r="E456" s="23"/>
    </row>
    <row r="457" spans="1:5" ht="20" customHeight="1">
      <c r="A457" s="19" t="s">
        <v>14655</v>
      </c>
      <c r="B457" s="24">
        <v>21</v>
      </c>
      <c r="C457" s="21" t="s">
        <v>2846</v>
      </c>
      <c r="D457" s="23"/>
      <c r="E457" s="23"/>
    </row>
    <row r="458" spans="1:5" ht="20" customHeight="1">
      <c r="A458" s="19" t="s">
        <v>14655</v>
      </c>
      <c r="B458" s="24">
        <v>22</v>
      </c>
      <c r="C458" s="22">
        <v>100</v>
      </c>
      <c r="D458" s="23"/>
      <c r="E458" s="23"/>
    </row>
    <row r="459" spans="1:5" ht="20" customHeight="1">
      <c r="A459" s="19" t="s">
        <v>14655</v>
      </c>
      <c r="B459" s="24">
        <v>23</v>
      </c>
      <c r="C459" s="21" t="s">
        <v>3379</v>
      </c>
      <c r="D459" s="23"/>
      <c r="E459" s="23"/>
    </row>
    <row r="460" spans="1:5" ht="20" customHeight="1">
      <c r="A460" s="19" t="s">
        <v>14655</v>
      </c>
      <c r="B460" s="24">
        <v>24</v>
      </c>
      <c r="C460" s="21" t="s">
        <v>3183</v>
      </c>
      <c r="D460" s="23"/>
      <c r="E460" s="23"/>
    </row>
    <row r="461" spans="1:5" ht="20" customHeight="1">
      <c r="A461" s="19" t="s">
        <v>14655</v>
      </c>
      <c r="B461" s="24">
        <v>25</v>
      </c>
      <c r="C461" s="21" t="s">
        <v>3379</v>
      </c>
      <c r="D461" s="23"/>
      <c r="E461" s="23"/>
    </row>
    <row r="462" spans="1:5" ht="20" customHeight="1">
      <c r="A462" s="19" t="s">
        <v>14655</v>
      </c>
      <c r="B462" s="24">
        <v>26</v>
      </c>
      <c r="C462" s="21" t="s">
        <v>3590</v>
      </c>
      <c r="D462" s="23"/>
      <c r="E462" s="23"/>
    </row>
    <row r="463" spans="1:5" ht="20" customHeight="1">
      <c r="A463" s="19" t="s">
        <v>14655</v>
      </c>
      <c r="B463" s="24">
        <v>27</v>
      </c>
      <c r="C463" s="21" t="s">
        <v>3797</v>
      </c>
      <c r="D463" s="23"/>
      <c r="E463" s="23"/>
    </row>
    <row r="464" spans="1:5" ht="20" customHeight="1">
      <c r="A464" s="19" t="s">
        <v>14655</v>
      </c>
      <c r="B464" s="24">
        <v>28</v>
      </c>
      <c r="C464" s="21" t="s">
        <v>3945</v>
      </c>
      <c r="D464" s="23"/>
      <c r="E464" s="23"/>
    </row>
    <row r="465" spans="1:5" ht="20" customHeight="1">
      <c r="A465" s="19" t="s">
        <v>14655</v>
      </c>
      <c r="B465" s="24">
        <v>29</v>
      </c>
      <c r="C465" s="21" t="s">
        <v>4419</v>
      </c>
      <c r="D465" s="23"/>
      <c r="E465" s="23"/>
    </row>
    <row r="466" spans="1:5" ht="20" customHeight="1">
      <c r="A466" s="19" t="s">
        <v>14655</v>
      </c>
      <c r="B466" s="24">
        <v>30</v>
      </c>
      <c r="C466" s="21" t="s">
        <v>4224</v>
      </c>
      <c r="D466" s="23"/>
      <c r="E466" s="23"/>
    </row>
    <row r="467" spans="1:5" ht="20" customHeight="1">
      <c r="A467" s="19" t="s">
        <v>14655</v>
      </c>
      <c r="B467" s="24">
        <v>31</v>
      </c>
      <c r="C467" s="21" t="s">
        <v>4419</v>
      </c>
      <c r="D467" s="23"/>
      <c r="E467" s="23"/>
    </row>
    <row r="468" spans="1:5" ht="20" customHeight="1">
      <c r="A468" s="19" t="s">
        <v>14655</v>
      </c>
      <c r="B468" s="24">
        <v>32</v>
      </c>
      <c r="C468" s="21" t="s">
        <v>4889</v>
      </c>
      <c r="D468" s="23"/>
      <c r="E468" s="23"/>
    </row>
    <row r="469" spans="1:5" ht="20" customHeight="1">
      <c r="A469" s="19" t="s">
        <v>14655</v>
      </c>
      <c r="B469" s="24">
        <v>33</v>
      </c>
      <c r="C469" s="21" t="s">
        <v>4701</v>
      </c>
      <c r="D469" s="23"/>
      <c r="E469" s="23"/>
    </row>
    <row r="470" spans="1:5" ht="20" customHeight="1">
      <c r="A470" s="19" t="s">
        <v>14655</v>
      </c>
      <c r="B470" s="24">
        <v>34</v>
      </c>
      <c r="C470" s="21" t="s">
        <v>4889</v>
      </c>
      <c r="D470" s="23"/>
      <c r="E470" s="23"/>
    </row>
    <row r="471" spans="1:5" ht="20" customHeight="1">
      <c r="A471" s="19" t="s">
        <v>14655</v>
      </c>
      <c r="B471" s="24">
        <v>35</v>
      </c>
      <c r="C471" s="21" t="s">
        <v>5341</v>
      </c>
      <c r="D471" s="23"/>
      <c r="E471" s="23"/>
    </row>
    <row r="472" spans="1:5" ht="20" customHeight="1">
      <c r="A472" s="19" t="s">
        <v>14655</v>
      </c>
      <c r="B472" s="24">
        <v>36</v>
      </c>
      <c r="C472" s="21" t="s">
        <v>5157</v>
      </c>
      <c r="D472" s="23"/>
      <c r="E472" s="23"/>
    </row>
    <row r="473" spans="1:5" ht="20" customHeight="1">
      <c r="A473" s="19" t="s">
        <v>14655</v>
      </c>
      <c r="B473" s="24">
        <v>37</v>
      </c>
      <c r="C473" s="21" t="s">
        <v>5341</v>
      </c>
      <c r="D473" s="23"/>
      <c r="E473" s="23"/>
    </row>
    <row r="474" spans="1:5" ht="20" customHeight="1">
      <c r="A474" s="19" t="s">
        <v>14655</v>
      </c>
      <c r="B474" s="24">
        <v>38</v>
      </c>
      <c r="C474" s="21" t="s">
        <v>5544</v>
      </c>
      <c r="D474" s="23"/>
      <c r="E474" s="23"/>
    </row>
    <row r="475" spans="1:5" ht="20" customHeight="1">
      <c r="A475" s="19" t="s">
        <v>14655</v>
      </c>
      <c r="B475" s="24">
        <v>39</v>
      </c>
      <c r="C475" s="21" t="s">
        <v>5754</v>
      </c>
      <c r="D475" s="23"/>
      <c r="E475" s="23"/>
    </row>
    <row r="476" spans="1:5" ht="20" customHeight="1">
      <c r="A476" s="19" t="s">
        <v>14655</v>
      </c>
      <c r="B476" s="24">
        <v>40</v>
      </c>
      <c r="C476" s="21" t="s">
        <v>5950</v>
      </c>
      <c r="D476" s="23"/>
      <c r="E476" s="23"/>
    </row>
    <row r="477" spans="1:5" ht="20" customHeight="1">
      <c r="A477" s="19" t="s">
        <v>14655</v>
      </c>
      <c r="B477" s="24">
        <v>41</v>
      </c>
      <c r="C477" s="21" t="s">
        <v>9865</v>
      </c>
      <c r="D477" s="23"/>
      <c r="E477" s="23"/>
    </row>
    <row r="478" spans="1:5" ht="20" customHeight="1">
      <c r="A478" s="19" t="s">
        <v>14655</v>
      </c>
      <c r="B478" s="24">
        <v>42</v>
      </c>
      <c r="C478" s="21" t="s">
        <v>9738</v>
      </c>
      <c r="D478" s="23"/>
      <c r="E478" s="23"/>
    </row>
    <row r="479" spans="1:5" ht="20" customHeight="1">
      <c r="A479" s="19" t="s">
        <v>14655</v>
      </c>
      <c r="B479" s="24">
        <v>43</v>
      </c>
      <c r="C479" s="21" t="s">
        <v>9659</v>
      </c>
      <c r="D479" s="23"/>
      <c r="E479" s="23"/>
    </row>
    <row r="480" spans="1:5" ht="20" customHeight="1">
      <c r="A480" s="19" t="s">
        <v>14655</v>
      </c>
      <c r="B480" s="24">
        <v>44</v>
      </c>
      <c r="C480" s="21" t="s">
        <v>9465</v>
      </c>
      <c r="D480" s="23"/>
      <c r="E480" s="23"/>
    </row>
    <row r="481" spans="1:5" ht="20" customHeight="1">
      <c r="A481" s="19" t="s">
        <v>14655</v>
      </c>
      <c r="B481" s="24">
        <v>45</v>
      </c>
      <c r="C481" s="21" t="s">
        <v>6223</v>
      </c>
      <c r="D481" s="23"/>
      <c r="E481" s="23"/>
    </row>
    <row r="482" spans="1:5" ht="20" customHeight="1">
      <c r="A482" s="19" t="s">
        <v>14655</v>
      </c>
      <c r="B482" s="24">
        <v>46</v>
      </c>
      <c r="C482" s="21" t="s">
        <v>6401</v>
      </c>
      <c r="D482" s="23"/>
      <c r="E482" s="23"/>
    </row>
    <row r="483" spans="1:5" ht="20" customHeight="1">
      <c r="A483" s="19" t="s">
        <v>14655</v>
      </c>
      <c r="B483" s="24">
        <v>47</v>
      </c>
      <c r="C483" s="21" t="s">
        <v>9234</v>
      </c>
      <c r="D483" s="23"/>
      <c r="E483" s="23"/>
    </row>
    <row r="484" spans="1:5" ht="20" customHeight="1">
      <c r="A484" s="19" t="s">
        <v>14655</v>
      </c>
      <c r="B484" s="24">
        <v>48</v>
      </c>
      <c r="C484" s="21" t="s">
        <v>9096</v>
      </c>
      <c r="D484" s="23"/>
      <c r="E484" s="23"/>
    </row>
    <row r="485" spans="1:5" ht="20" customHeight="1">
      <c r="A485" s="19" t="s">
        <v>14655</v>
      </c>
      <c r="B485" s="24">
        <v>49</v>
      </c>
      <c r="C485" s="21" t="s">
        <v>9011</v>
      </c>
      <c r="D485" s="23"/>
      <c r="E485" s="23"/>
    </row>
    <row r="486" spans="1:5" ht="20" customHeight="1">
      <c r="A486" s="19" t="s">
        <v>14655</v>
      </c>
      <c r="B486" s="24">
        <v>50</v>
      </c>
      <c r="C486" s="21" t="s">
        <v>8692</v>
      </c>
      <c r="D486" s="23"/>
      <c r="E486" s="23"/>
    </row>
    <row r="487" spans="1:5" ht="20" customHeight="1">
      <c r="A487" s="19" t="s">
        <v>14655</v>
      </c>
      <c r="B487" s="24">
        <v>51</v>
      </c>
      <c r="C487" s="21" t="s">
        <v>6777</v>
      </c>
      <c r="D487" s="23"/>
      <c r="E487" s="23"/>
    </row>
    <row r="488" spans="1:5" ht="20" customHeight="1">
      <c r="A488" s="19" t="s">
        <v>14655</v>
      </c>
      <c r="B488" s="24">
        <v>52</v>
      </c>
      <c r="C488" s="21" t="s">
        <v>8692</v>
      </c>
      <c r="D488" s="23"/>
      <c r="E488" s="23"/>
    </row>
    <row r="489" spans="1:5" ht="20" customHeight="1">
      <c r="A489" s="19" t="s">
        <v>14655</v>
      </c>
      <c r="B489" s="24">
        <v>53</v>
      </c>
      <c r="C489" s="21" t="s">
        <v>8511</v>
      </c>
      <c r="D489" s="23"/>
      <c r="E489" s="23"/>
    </row>
    <row r="490" spans="1:5" ht="20" customHeight="1">
      <c r="A490" s="19" t="s">
        <v>14655</v>
      </c>
      <c r="B490" s="24">
        <v>54</v>
      </c>
      <c r="C490" s="21" t="s">
        <v>6945</v>
      </c>
      <c r="D490" s="23"/>
      <c r="E490" s="23"/>
    </row>
    <row r="491" spans="1:5" ht="20" customHeight="1">
      <c r="A491" s="19" t="s">
        <v>14655</v>
      </c>
      <c r="B491" s="24">
        <v>55</v>
      </c>
      <c r="C491" s="21" t="s">
        <v>7109</v>
      </c>
      <c r="D491" s="23"/>
      <c r="E491" s="23"/>
    </row>
    <row r="492" spans="1:5" ht="20" customHeight="1">
      <c r="A492" s="19" t="s">
        <v>14655</v>
      </c>
      <c r="B492" s="24">
        <v>56</v>
      </c>
      <c r="C492" s="21" t="s">
        <v>7291</v>
      </c>
      <c r="D492" s="23"/>
      <c r="E492" s="23"/>
    </row>
    <row r="493" spans="1:5" ht="20" customHeight="1">
      <c r="A493" s="19" t="s">
        <v>14655</v>
      </c>
      <c r="B493" s="24">
        <v>57</v>
      </c>
      <c r="C493" s="21" t="s">
        <v>7399</v>
      </c>
      <c r="D493" s="23"/>
      <c r="E493" s="23"/>
    </row>
    <row r="494" spans="1:5" ht="20" customHeight="1">
      <c r="A494" s="19" t="s">
        <v>14655</v>
      </c>
      <c r="B494" s="24">
        <v>58</v>
      </c>
      <c r="C494" s="21" t="s">
        <v>7578</v>
      </c>
      <c r="D494" s="23"/>
      <c r="E494" s="23"/>
    </row>
    <row r="495" spans="1:5" ht="20" customHeight="1">
      <c r="A495" s="19" t="s">
        <v>14655</v>
      </c>
      <c r="B495" s="24">
        <v>59</v>
      </c>
      <c r="C495" s="21" t="s">
        <v>7749</v>
      </c>
      <c r="D495" s="23"/>
      <c r="E495" s="23"/>
    </row>
    <row r="496" spans="1:5" ht="20" customHeight="1">
      <c r="A496" s="19" t="s">
        <v>14655</v>
      </c>
      <c r="B496" s="24">
        <v>60</v>
      </c>
      <c r="C496" s="21" t="s">
        <v>7938</v>
      </c>
      <c r="D496" s="23"/>
      <c r="E496" s="23"/>
    </row>
    <row r="497" spans="1:5" ht="20" customHeight="1">
      <c r="A497" s="19" t="s">
        <v>14655</v>
      </c>
      <c r="B497" s="24">
        <v>61</v>
      </c>
      <c r="C497" s="21" t="s">
        <v>8057</v>
      </c>
      <c r="D497" s="23"/>
      <c r="E497" s="23"/>
    </row>
    <row r="498" spans="1:5" ht="20" customHeight="1">
      <c r="A498" s="19" t="s">
        <v>14655</v>
      </c>
      <c r="B498" s="24">
        <v>62</v>
      </c>
      <c r="C498" s="21" t="s">
        <v>8174</v>
      </c>
      <c r="D498" s="23"/>
      <c r="E498" s="23"/>
    </row>
    <row r="499" spans="1:5" ht="20" customHeight="1">
      <c r="A499" s="19" t="s">
        <v>14656</v>
      </c>
      <c r="B499" s="24">
        <v>1</v>
      </c>
      <c r="C499" s="21" t="s">
        <v>13550</v>
      </c>
      <c r="D499" s="23"/>
      <c r="E499" s="23"/>
    </row>
    <row r="500" spans="1:5" ht="20" customHeight="1">
      <c r="A500" s="19" t="s">
        <v>14656</v>
      </c>
      <c r="B500" s="24">
        <v>2</v>
      </c>
      <c r="C500" s="21" t="s">
        <v>506</v>
      </c>
      <c r="D500" s="23"/>
      <c r="E500" s="23"/>
    </row>
    <row r="501" spans="1:5" ht="20" customHeight="1">
      <c r="A501" s="19" t="s">
        <v>14656</v>
      </c>
      <c r="B501" s="24">
        <v>3</v>
      </c>
      <c r="C501" s="21" t="s">
        <v>13272</v>
      </c>
      <c r="D501" s="23"/>
      <c r="E501" s="23"/>
    </row>
    <row r="502" spans="1:5" ht="20" customHeight="1">
      <c r="A502" s="19" t="s">
        <v>14656</v>
      </c>
      <c r="B502" s="24">
        <v>4</v>
      </c>
      <c r="C502" s="21" t="s">
        <v>13090</v>
      </c>
      <c r="D502" s="23"/>
      <c r="E502" s="23"/>
    </row>
    <row r="503" spans="1:5" ht="20" customHeight="1">
      <c r="A503" s="19" t="s">
        <v>14656</v>
      </c>
      <c r="B503" s="24">
        <v>5</v>
      </c>
      <c r="C503" s="21" t="s">
        <v>12911</v>
      </c>
      <c r="D503" s="23"/>
      <c r="E503" s="23"/>
    </row>
    <row r="504" spans="1:5" ht="20" customHeight="1">
      <c r="A504" s="19" t="s">
        <v>14656</v>
      </c>
      <c r="B504" s="24">
        <v>6</v>
      </c>
      <c r="C504" s="21" t="s">
        <v>1051</v>
      </c>
      <c r="D504" s="23"/>
      <c r="E504" s="23"/>
    </row>
    <row r="505" spans="1:5" ht="20" customHeight="1">
      <c r="A505" s="19" t="s">
        <v>14656</v>
      </c>
      <c r="B505" s="24">
        <v>7</v>
      </c>
      <c r="C505" s="21" t="s">
        <v>12532</v>
      </c>
      <c r="D505" s="23"/>
      <c r="E505" s="23"/>
    </row>
    <row r="506" spans="1:5" ht="20" customHeight="1">
      <c r="A506" s="19" t="s">
        <v>14656</v>
      </c>
      <c r="B506" s="24">
        <v>8</v>
      </c>
      <c r="C506" s="21" t="s">
        <v>1051</v>
      </c>
      <c r="D506" s="23"/>
      <c r="E506" s="23"/>
    </row>
    <row r="507" spans="1:5" ht="20" customHeight="1">
      <c r="A507" s="19" t="s">
        <v>14656</v>
      </c>
      <c r="B507" s="24">
        <v>9</v>
      </c>
      <c r="C507" s="21" t="s">
        <v>12252</v>
      </c>
      <c r="D507" s="23"/>
      <c r="E507" s="23"/>
    </row>
    <row r="508" spans="1:5" ht="20" customHeight="1">
      <c r="A508" s="19" t="s">
        <v>14656</v>
      </c>
      <c r="B508" s="24">
        <v>10</v>
      </c>
      <c r="C508" s="21" t="s">
        <v>1360</v>
      </c>
      <c r="D508" s="23"/>
      <c r="E508" s="23"/>
    </row>
    <row r="509" spans="1:5" ht="20" customHeight="1">
      <c r="A509" s="19" t="s">
        <v>14656</v>
      </c>
      <c r="B509" s="24">
        <v>11</v>
      </c>
      <c r="C509" s="21" t="s">
        <v>12051</v>
      </c>
      <c r="D509" s="23"/>
      <c r="E509" s="23"/>
    </row>
    <row r="510" spans="1:5" ht="20" customHeight="1">
      <c r="A510" s="19" t="s">
        <v>14656</v>
      </c>
      <c r="B510" s="24">
        <v>12</v>
      </c>
      <c r="C510" s="21" t="s">
        <v>11795</v>
      </c>
      <c r="D510" s="23"/>
      <c r="E510" s="23"/>
    </row>
    <row r="511" spans="1:5" ht="20" customHeight="1">
      <c r="A511" s="19" t="s">
        <v>14656</v>
      </c>
      <c r="B511" s="24">
        <v>13</v>
      </c>
      <c r="C511" s="21" t="s">
        <v>11550</v>
      </c>
      <c r="D511" s="23"/>
      <c r="E511" s="23"/>
    </row>
    <row r="512" spans="1:5" ht="20" customHeight="1">
      <c r="A512" s="19" t="s">
        <v>14656</v>
      </c>
      <c r="B512" s="24">
        <v>14</v>
      </c>
      <c r="C512" s="21" t="s">
        <v>1673</v>
      </c>
      <c r="D512" s="23"/>
      <c r="E512" s="23"/>
    </row>
    <row r="513" spans="1:5" ht="20" customHeight="1">
      <c r="A513" s="19" t="s">
        <v>14656</v>
      </c>
      <c r="B513" s="24">
        <v>15</v>
      </c>
      <c r="C513" s="21" t="s">
        <v>1890</v>
      </c>
      <c r="D513" s="23"/>
      <c r="E513" s="23"/>
    </row>
    <row r="514" spans="1:5" ht="20" customHeight="1">
      <c r="A514" s="19" t="s">
        <v>14656</v>
      </c>
      <c r="B514" s="24">
        <v>16</v>
      </c>
      <c r="C514" s="21" t="s">
        <v>2153</v>
      </c>
      <c r="D514" s="23"/>
      <c r="E514" s="23"/>
    </row>
    <row r="515" spans="1:5" ht="20" customHeight="1">
      <c r="A515" s="19" t="s">
        <v>14656</v>
      </c>
      <c r="B515" s="24">
        <v>17</v>
      </c>
      <c r="C515" s="21" t="s">
        <v>2293</v>
      </c>
      <c r="D515" s="23"/>
      <c r="E515" s="23"/>
    </row>
    <row r="516" spans="1:5" ht="20" customHeight="1">
      <c r="A516" s="19" t="s">
        <v>14656</v>
      </c>
      <c r="B516" s="24">
        <v>18</v>
      </c>
      <c r="C516" s="21" t="s">
        <v>2422</v>
      </c>
      <c r="D516" s="23"/>
      <c r="E516" s="23"/>
    </row>
    <row r="517" spans="1:5" ht="20" customHeight="1">
      <c r="A517" s="19" t="s">
        <v>14656</v>
      </c>
      <c r="B517" s="24">
        <v>19</v>
      </c>
      <c r="C517" s="22">
        <v>100</v>
      </c>
      <c r="D517" s="23"/>
      <c r="E517" s="23"/>
    </row>
    <row r="518" spans="1:5" ht="20" customHeight="1">
      <c r="A518" s="19" t="s">
        <v>14656</v>
      </c>
      <c r="B518" s="24">
        <v>20</v>
      </c>
      <c r="C518" s="21" t="s">
        <v>2657</v>
      </c>
      <c r="D518" s="23"/>
      <c r="E518" s="23"/>
    </row>
    <row r="519" spans="1:5" ht="20" customHeight="1">
      <c r="A519" s="19" t="s">
        <v>14656</v>
      </c>
      <c r="B519" s="24">
        <v>21</v>
      </c>
      <c r="C519" s="21" t="s">
        <v>2903</v>
      </c>
      <c r="D519" s="23"/>
      <c r="E519" s="23"/>
    </row>
    <row r="520" spans="1:5" ht="20" customHeight="1">
      <c r="A520" s="19" t="s">
        <v>14656</v>
      </c>
      <c r="B520" s="24">
        <v>22</v>
      </c>
      <c r="C520" s="21" t="s">
        <v>3031</v>
      </c>
      <c r="D520" s="23"/>
      <c r="E520" s="23"/>
    </row>
    <row r="521" spans="1:5" ht="20" customHeight="1">
      <c r="A521" s="19" t="s">
        <v>14656</v>
      </c>
      <c r="B521" s="24">
        <v>23</v>
      </c>
      <c r="C521" s="21" t="s">
        <v>10760</v>
      </c>
      <c r="D521" s="23"/>
      <c r="E521" s="23"/>
    </row>
    <row r="522" spans="1:5" ht="20" customHeight="1">
      <c r="A522" s="19" t="s">
        <v>14656</v>
      </c>
      <c r="B522" s="24">
        <v>24</v>
      </c>
      <c r="C522" s="22">
        <v>100</v>
      </c>
      <c r="D522" s="23"/>
      <c r="E522" s="23"/>
    </row>
    <row r="523" spans="1:5" ht="20" customHeight="1">
      <c r="A523" s="19" t="s">
        <v>14656</v>
      </c>
      <c r="B523" s="24">
        <v>25</v>
      </c>
      <c r="C523" s="21" t="s">
        <v>3397</v>
      </c>
      <c r="D523" s="23"/>
      <c r="E523" s="23"/>
    </row>
    <row r="524" spans="1:5" ht="20" customHeight="1">
      <c r="A524" s="19" t="s">
        <v>14656</v>
      </c>
      <c r="B524" s="24">
        <v>26</v>
      </c>
      <c r="C524" s="22">
        <v>100</v>
      </c>
      <c r="D524" s="23"/>
      <c r="E524" s="23"/>
    </row>
    <row r="525" spans="1:5" ht="20" customHeight="1">
      <c r="A525" s="19" t="s">
        <v>14656</v>
      </c>
      <c r="B525" s="24">
        <v>27</v>
      </c>
      <c r="C525" s="21" t="s">
        <v>3860</v>
      </c>
      <c r="D525" s="23"/>
      <c r="E525" s="23"/>
    </row>
    <row r="526" spans="1:5" ht="20" customHeight="1">
      <c r="A526" s="19" t="s">
        <v>14656</v>
      </c>
      <c r="B526" s="24">
        <v>28</v>
      </c>
      <c r="C526" s="22">
        <v>100</v>
      </c>
      <c r="D526" s="23"/>
      <c r="E526" s="23"/>
    </row>
    <row r="527" spans="1:5" ht="20" customHeight="1">
      <c r="A527" s="19" t="s">
        <v>14656</v>
      </c>
      <c r="B527" s="24">
        <v>29</v>
      </c>
      <c r="C527" s="22">
        <v>100</v>
      </c>
      <c r="D527" s="23"/>
      <c r="E527" s="23"/>
    </row>
    <row r="528" spans="1:5" ht="20" customHeight="1">
      <c r="A528" s="19" t="s">
        <v>14656</v>
      </c>
      <c r="B528" s="24">
        <v>30</v>
      </c>
      <c r="C528" s="21" t="s">
        <v>4240</v>
      </c>
      <c r="D528" s="23"/>
      <c r="E528" s="23"/>
    </row>
    <row r="529" spans="1:5" ht="20" customHeight="1">
      <c r="A529" s="19" t="s">
        <v>14656</v>
      </c>
      <c r="B529" s="24">
        <v>31</v>
      </c>
      <c r="C529" s="21" t="s">
        <v>4441</v>
      </c>
      <c r="D529" s="23"/>
      <c r="E529" s="23"/>
    </row>
    <row r="530" spans="1:5" ht="20" customHeight="1">
      <c r="A530" s="19" t="s">
        <v>14656</v>
      </c>
      <c r="B530" s="24">
        <v>32</v>
      </c>
      <c r="C530" s="21" t="s">
        <v>10313</v>
      </c>
      <c r="D530" s="23"/>
      <c r="E530" s="23"/>
    </row>
    <row r="531" spans="1:5" ht="20" customHeight="1">
      <c r="A531" s="19" t="s">
        <v>14656</v>
      </c>
      <c r="B531" s="24">
        <v>33</v>
      </c>
      <c r="C531" s="22">
        <v>100</v>
      </c>
      <c r="D531" s="23"/>
      <c r="E531" s="23"/>
    </row>
    <row r="532" spans="1:5" ht="20" customHeight="1">
      <c r="A532" s="19" t="s">
        <v>14656</v>
      </c>
      <c r="B532" s="24">
        <v>34</v>
      </c>
      <c r="C532" s="21" t="s">
        <v>4910</v>
      </c>
      <c r="D532" s="23"/>
      <c r="E532" s="23"/>
    </row>
    <row r="533" spans="1:5" ht="20" customHeight="1">
      <c r="A533" s="19" t="s">
        <v>14656</v>
      </c>
      <c r="B533" s="24">
        <v>35</v>
      </c>
      <c r="C533" s="21" t="s">
        <v>10144</v>
      </c>
      <c r="D533" s="23"/>
      <c r="E533" s="23"/>
    </row>
    <row r="534" spans="1:5" ht="20" customHeight="1">
      <c r="A534" s="19" t="s">
        <v>14656</v>
      </c>
      <c r="B534" s="24">
        <v>36</v>
      </c>
      <c r="C534" s="21" t="s">
        <v>5171</v>
      </c>
      <c r="D534" s="23"/>
      <c r="E534" s="23"/>
    </row>
    <row r="535" spans="1:5" ht="20" customHeight="1">
      <c r="A535" s="19" t="s">
        <v>14656</v>
      </c>
      <c r="B535" s="24">
        <v>37</v>
      </c>
      <c r="C535" s="21" t="s">
        <v>5359</v>
      </c>
      <c r="D535" s="23"/>
      <c r="E535" s="23"/>
    </row>
    <row r="536" spans="1:5" ht="20" customHeight="1">
      <c r="A536" s="19" t="s">
        <v>14656</v>
      </c>
      <c r="B536" s="24">
        <v>38</v>
      </c>
      <c r="C536" s="21" t="s">
        <v>5567</v>
      </c>
      <c r="D536" s="23"/>
      <c r="E536" s="23"/>
    </row>
    <row r="537" spans="1:5" ht="20" customHeight="1">
      <c r="A537" s="19" t="s">
        <v>14656</v>
      </c>
      <c r="B537" s="24">
        <v>39</v>
      </c>
      <c r="C537" s="22">
        <v>100</v>
      </c>
      <c r="D537" s="23"/>
      <c r="E537" s="23"/>
    </row>
    <row r="538" spans="1:5" ht="20" customHeight="1">
      <c r="A538" s="19" t="s">
        <v>14656</v>
      </c>
      <c r="B538" s="24">
        <v>40</v>
      </c>
      <c r="C538" s="21" t="s">
        <v>6003</v>
      </c>
      <c r="D538" s="23"/>
      <c r="E538" s="23"/>
    </row>
    <row r="539" spans="1:5" ht="20" customHeight="1">
      <c r="A539" s="19" t="s">
        <v>14656</v>
      </c>
      <c r="B539" s="24">
        <v>41</v>
      </c>
      <c r="C539" s="22">
        <v>100</v>
      </c>
      <c r="D539" s="23"/>
      <c r="E539" s="23"/>
    </row>
    <row r="540" spans="1:5" ht="20" customHeight="1">
      <c r="A540" s="19" t="s">
        <v>14656</v>
      </c>
      <c r="B540" s="24">
        <v>42</v>
      </c>
      <c r="C540" s="22">
        <v>100</v>
      </c>
      <c r="D540" s="23"/>
      <c r="E540" s="23"/>
    </row>
    <row r="541" spans="1:5" ht="20" customHeight="1">
      <c r="A541" s="19" t="s">
        <v>14656</v>
      </c>
      <c r="B541" s="24">
        <v>43</v>
      </c>
      <c r="C541" s="22">
        <v>100</v>
      </c>
      <c r="D541" s="23"/>
      <c r="E541" s="23"/>
    </row>
    <row r="542" spans="1:5" ht="20" customHeight="1">
      <c r="A542" s="19" t="s">
        <v>14656</v>
      </c>
      <c r="B542" s="24">
        <v>44</v>
      </c>
      <c r="C542" s="21" t="s">
        <v>9478</v>
      </c>
      <c r="D542" s="23"/>
      <c r="E542" s="23"/>
    </row>
    <row r="543" spans="1:5" ht="20" customHeight="1">
      <c r="A543" s="19" t="s">
        <v>14656</v>
      </c>
      <c r="B543" s="24">
        <v>45</v>
      </c>
      <c r="C543" s="21" t="s">
        <v>6235</v>
      </c>
      <c r="D543" s="23"/>
      <c r="E543" s="23"/>
    </row>
    <row r="544" spans="1:5" ht="20" customHeight="1">
      <c r="A544" s="19" t="s">
        <v>14656</v>
      </c>
      <c r="B544" s="24">
        <v>46</v>
      </c>
      <c r="C544" s="21" t="s">
        <v>6416</v>
      </c>
      <c r="D544" s="23"/>
      <c r="E544" s="23"/>
    </row>
    <row r="545" spans="1:5" ht="20" customHeight="1">
      <c r="A545" s="19" t="s">
        <v>14656</v>
      </c>
      <c r="B545" s="24">
        <v>47</v>
      </c>
      <c r="C545" s="21" t="s">
        <v>9283</v>
      </c>
      <c r="D545" s="23"/>
      <c r="E545" s="23"/>
    </row>
    <row r="546" spans="1:5" ht="20" customHeight="1">
      <c r="A546" s="19" t="s">
        <v>14656</v>
      </c>
      <c r="B546" s="24">
        <v>48</v>
      </c>
      <c r="C546" s="21" t="s">
        <v>9145</v>
      </c>
      <c r="D546" s="23"/>
      <c r="E546" s="23"/>
    </row>
    <row r="547" spans="1:5" ht="20" customHeight="1">
      <c r="A547" s="19" t="s">
        <v>14656</v>
      </c>
      <c r="B547" s="24">
        <v>49</v>
      </c>
      <c r="C547" s="21" t="s">
        <v>9024</v>
      </c>
      <c r="D547" s="23"/>
      <c r="E547" s="23"/>
    </row>
    <row r="548" spans="1:5" ht="20" customHeight="1">
      <c r="A548" s="19" t="s">
        <v>14656</v>
      </c>
      <c r="B548" s="24">
        <v>50</v>
      </c>
      <c r="C548" s="21" t="s">
        <v>8842</v>
      </c>
      <c r="D548" s="23"/>
      <c r="E548" s="23"/>
    </row>
    <row r="549" spans="1:5" ht="20" customHeight="1">
      <c r="A549" s="19" t="s">
        <v>14656</v>
      </c>
      <c r="B549" s="24">
        <v>51</v>
      </c>
      <c r="C549" s="22">
        <v>100</v>
      </c>
      <c r="D549" s="23"/>
      <c r="E549" s="23"/>
    </row>
    <row r="550" spans="1:5" ht="20" customHeight="1">
      <c r="A550" s="19" t="s">
        <v>14656</v>
      </c>
      <c r="B550" s="24">
        <v>52</v>
      </c>
      <c r="C550" s="21" t="s">
        <v>8707</v>
      </c>
      <c r="D550" s="23"/>
      <c r="E550" s="23"/>
    </row>
    <row r="551" spans="1:5" ht="20" customHeight="1">
      <c r="A551" s="19" t="s">
        <v>14656</v>
      </c>
      <c r="B551" s="24">
        <v>53</v>
      </c>
      <c r="C551" s="21" t="s">
        <v>8526</v>
      </c>
      <c r="D551" s="23"/>
      <c r="E551" s="23"/>
    </row>
    <row r="552" spans="1:5" ht="20" customHeight="1">
      <c r="A552" s="19" t="s">
        <v>14656</v>
      </c>
      <c r="B552" s="24">
        <v>54</v>
      </c>
      <c r="C552" s="21" t="s">
        <v>6959</v>
      </c>
      <c r="D552" s="23"/>
      <c r="E552" s="23"/>
    </row>
    <row r="553" spans="1:5" ht="20" customHeight="1">
      <c r="A553" s="19" t="s">
        <v>14656</v>
      </c>
      <c r="B553" s="24">
        <v>55</v>
      </c>
      <c r="C553" s="21" t="s">
        <v>7128</v>
      </c>
      <c r="D553" s="23"/>
      <c r="E553" s="23"/>
    </row>
    <row r="554" spans="1:5" ht="20" customHeight="1">
      <c r="A554" s="19" t="s">
        <v>14656</v>
      </c>
      <c r="B554" s="24">
        <v>56</v>
      </c>
      <c r="C554" s="21" t="s">
        <v>7334</v>
      </c>
      <c r="D554" s="23"/>
      <c r="E554" s="23"/>
    </row>
    <row r="555" spans="1:5" ht="20" customHeight="1">
      <c r="A555" s="19" t="s">
        <v>14656</v>
      </c>
      <c r="B555" s="24">
        <v>57</v>
      </c>
      <c r="C555" s="21" t="s">
        <v>7412</v>
      </c>
      <c r="D555" s="23"/>
      <c r="E555" s="23"/>
    </row>
    <row r="556" spans="1:5" ht="20" customHeight="1">
      <c r="A556" s="19" t="s">
        <v>14656</v>
      </c>
      <c r="B556" s="24">
        <v>58</v>
      </c>
      <c r="C556" s="21" t="s">
        <v>7592</v>
      </c>
      <c r="D556" s="23"/>
      <c r="E556" s="23"/>
    </row>
    <row r="557" spans="1:5" ht="20" customHeight="1">
      <c r="A557" s="19" t="s">
        <v>14656</v>
      </c>
      <c r="B557" s="24">
        <v>59</v>
      </c>
      <c r="C557" s="21" t="s">
        <v>7766</v>
      </c>
      <c r="D557" s="23"/>
      <c r="E557" s="23"/>
    </row>
    <row r="558" spans="1:5" ht="20" customHeight="1">
      <c r="A558" s="19" t="s">
        <v>14656</v>
      </c>
      <c r="B558" s="24">
        <v>60</v>
      </c>
      <c r="C558" s="21" t="s">
        <v>7984</v>
      </c>
      <c r="D558" s="23"/>
      <c r="E558" s="23"/>
    </row>
    <row r="559" spans="1:5" ht="20" customHeight="1">
      <c r="A559" s="19" t="s">
        <v>14656</v>
      </c>
      <c r="B559" s="24">
        <v>61</v>
      </c>
      <c r="C559" s="21" t="s">
        <v>8103</v>
      </c>
      <c r="D559" s="23"/>
      <c r="E559" s="23"/>
    </row>
    <row r="560" spans="1:5" ht="20" customHeight="1">
      <c r="A560" s="19" t="s">
        <v>14656</v>
      </c>
      <c r="B560" s="24">
        <v>62</v>
      </c>
      <c r="C560" s="21" t="s">
        <v>8190</v>
      </c>
      <c r="D560" s="23"/>
      <c r="E560" s="23"/>
    </row>
    <row r="561" spans="1:5" ht="20" customHeight="1">
      <c r="A561" s="19" t="s">
        <v>14657</v>
      </c>
      <c r="B561" s="24">
        <v>1</v>
      </c>
      <c r="C561" s="21" t="s">
        <v>13564</v>
      </c>
      <c r="D561" s="23"/>
      <c r="E561" s="23"/>
    </row>
    <row r="562" spans="1:5" ht="20" customHeight="1">
      <c r="A562" s="19" t="s">
        <v>14657</v>
      </c>
      <c r="B562" s="24">
        <v>2</v>
      </c>
      <c r="C562" s="21" t="s">
        <v>525</v>
      </c>
      <c r="D562" s="23"/>
      <c r="E562" s="23"/>
    </row>
    <row r="563" spans="1:5" ht="20" customHeight="1">
      <c r="A563" s="19" t="s">
        <v>14657</v>
      </c>
      <c r="B563" s="24">
        <v>3</v>
      </c>
      <c r="C563" s="21" t="s">
        <v>13293</v>
      </c>
      <c r="D563" s="23"/>
      <c r="E563" s="23"/>
    </row>
    <row r="564" spans="1:5" ht="20" customHeight="1">
      <c r="A564" s="19" t="s">
        <v>14657</v>
      </c>
      <c r="B564" s="24">
        <v>4</v>
      </c>
      <c r="C564" s="21" t="s">
        <v>13109</v>
      </c>
      <c r="D564" s="23"/>
      <c r="E564" s="23"/>
    </row>
    <row r="565" spans="1:5" ht="20" customHeight="1">
      <c r="A565" s="19" t="s">
        <v>14657</v>
      </c>
      <c r="B565" s="24">
        <v>5</v>
      </c>
      <c r="C565" s="21" t="s">
        <v>12926</v>
      </c>
      <c r="D565" s="23"/>
      <c r="E565" s="23"/>
    </row>
    <row r="566" spans="1:5" ht="20" customHeight="1">
      <c r="A566" s="19" t="s">
        <v>14657</v>
      </c>
      <c r="B566" s="24">
        <v>6</v>
      </c>
      <c r="C566" s="21" t="s">
        <v>12488</v>
      </c>
      <c r="D566" s="23"/>
      <c r="E566" s="23"/>
    </row>
    <row r="567" spans="1:5" ht="20" customHeight="1">
      <c r="A567" s="19" t="s">
        <v>14657</v>
      </c>
      <c r="B567" s="24">
        <v>7</v>
      </c>
      <c r="C567" s="21" t="s">
        <v>12549</v>
      </c>
      <c r="D567" s="23"/>
      <c r="E567" s="23"/>
    </row>
    <row r="568" spans="1:5" ht="20" customHeight="1">
      <c r="A568" s="19" t="s">
        <v>14657</v>
      </c>
      <c r="B568" s="24">
        <v>8</v>
      </c>
      <c r="C568" s="21" t="s">
        <v>1071</v>
      </c>
      <c r="D568" s="23"/>
      <c r="E568" s="23"/>
    </row>
    <row r="569" spans="1:5" ht="20" customHeight="1">
      <c r="A569" s="19" t="s">
        <v>14657</v>
      </c>
      <c r="B569" s="24">
        <v>9</v>
      </c>
      <c r="C569" s="21" t="s">
        <v>12271</v>
      </c>
      <c r="D569" s="23"/>
      <c r="E569" s="23"/>
    </row>
    <row r="570" spans="1:5" ht="20" customHeight="1">
      <c r="A570" s="19" t="s">
        <v>14657</v>
      </c>
      <c r="B570" s="24">
        <v>10</v>
      </c>
      <c r="C570" s="21" t="s">
        <v>1379</v>
      </c>
      <c r="D570" s="23"/>
      <c r="E570" s="23"/>
    </row>
    <row r="571" spans="1:5" ht="20" customHeight="1">
      <c r="A571" s="19" t="s">
        <v>14657</v>
      </c>
      <c r="B571" s="24">
        <v>11</v>
      </c>
      <c r="C571" s="22">
        <v>100</v>
      </c>
      <c r="D571" s="23"/>
      <c r="E571" s="23"/>
    </row>
    <row r="572" spans="1:5" ht="20" customHeight="1">
      <c r="A572" s="19" t="s">
        <v>14657</v>
      </c>
      <c r="B572" s="24">
        <v>12</v>
      </c>
      <c r="C572" s="21" t="s">
        <v>11809</v>
      </c>
      <c r="D572" s="23"/>
      <c r="E572" s="23"/>
    </row>
    <row r="573" spans="1:5" ht="20" customHeight="1">
      <c r="A573" s="19" t="s">
        <v>14657</v>
      </c>
      <c r="B573" s="24">
        <v>13</v>
      </c>
      <c r="C573" s="22">
        <v>100</v>
      </c>
      <c r="D573" s="23"/>
      <c r="E573" s="23"/>
    </row>
    <row r="574" spans="1:5" ht="20" customHeight="1">
      <c r="A574" s="19" t="s">
        <v>14657</v>
      </c>
      <c r="B574" s="24">
        <v>14</v>
      </c>
      <c r="C574" s="21" t="s">
        <v>1685</v>
      </c>
      <c r="D574" s="23"/>
      <c r="E574" s="23"/>
    </row>
    <row r="575" spans="1:5" ht="20" customHeight="1">
      <c r="A575" s="19" t="s">
        <v>14657</v>
      </c>
      <c r="B575" s="24">
        <v>15</v>
      </c>
      <c r="C575" s="22">
        <v>100</v>
      </c>
      <c r="D575" s="23"/>
      <c r="E575" s="23"/>
    </row>
    <row r="576" spans="1:5" ht="20" customHeight="1">
      <c r="A576" s="19" t="s">
        <v>14657</v>
      </c>
      <c r="B576" s="24">
        <v>16</v>
      </c>
      <c r="C576" s="21" t="s">
        <v>2221</v>
      </c>
      <c r="D576" s="23"/>
      <c r="E576" s="23"/>
    </row>
    <row r="577" spans="1:5" ht="20" customHeight="1">
      <c r="A577" s="19" t="s">
        <v>14657</v>
      </c>
      <c r="B577" s="24">
        <v>17</v>
      </c>
      <c r="C577" s="22">
        <v>100</v>
      </c>
      <c r="D577" s="23"/>
      <c r="E577" s="23"/>
    </row>
    <row r="578" spans="1:5" ht="20" customHeight="1">
      <c r="A578" s="19" t="s">
        <v>14657</v>
      </c>
      <c r="B578" s="24">
        <v>18</v>
      </c>
      <c r="C578" s="22">
        <v>100</v>
      </c>
      <c r="D578" s="23"/>
      <c r="E578" s="23"/>
    </row>
    <row r="579" spans="1:5" ht="20" customHeight="1">
      <c r="A579" s="19" t="s">
        <v>14657</v>
      </c>
      <c r="B579" s="24">
        <v>19</v>
      </c>
      <c r="C579" s="22">
        <v>100</v>
      </c>
      <c r="D579" s="23"/>
      <c r="E579" s="23"/>
    </row>
    <row r="580" spans="1:5" ht="20" customHeight="1">
      <c r="A580" s="19" t="s">
        <v>14657</v>
      </c>
      <c r="B580" s="24">
        <v>20</v>
      </c>
      <c r="C580" s="21" t="s">
        <v>2670</v>
      </c>
      <c r="D580" s="23"/>
      <c r="E580" s="23"/>
    </row>
    <row r="581" spans="1:5" ht="20" customHeight="1">
      <c r="A581" s="19" t="s">
        <v>14657</v>
      </c>
      <c r="B581" s="24">
        <v>21</v>
      </c>
      <c r="C581" s="22">
        <v>100</v>
      </c>
      <c r="D581" s="23"/>
      <c r="E581" s="23"/>
    </row>
    <row r="582" spans="1:5" ht="20" customHeight="1">
      <c r="A582" s="19" t="s">
        <v>14657</v>
      </c>
      <c r="B582" s="24">
        <v>22</v>
      </c>
      <c r="C582" s="22">
        <v>100</v>
      </c>
      <c r="D582" s="23"/>
      <c r="E582" s="23"/>
    </row>
    <row r="583" spans="1:5" ht="20" customHeight="1">
      <c r="A583" s="19" t="s">
        <v>14657</v>
      </c>
      <c r="B583" s="24">
        <v>23</v>
      </c>
      <c r="C583" s="21" t="s">
        <v>10775</v>
      </c>
      <c r="D583" s="23"/>
      <c r="E583" s="23"/>
    </row>
    <row r="584" spans="1:5" ht="20" customHeight="1">
      <c r="A584" s="19" t="s">
        <v>14657</v>
      </c>
      <c r="B584" s="24">
        <v>24</v>
      </c>
      <c r="C584" s="22">
        <v>100</v>
      </c>
      <c r="D584" s="23"/>
      <c r="E584" s="23"/>
    </row>
    <row r="585" spans="1:5" ht="20" customHeight="1">
      <c r="A585" s="19" t="s">
        <v>14657</v>
      </c>
      <c r="B585" s="24">
        <v>25</v>
      </c>
      <c r="C585" s="22">
        <v>100</v>
      </c>
      <c r="D585" s="23"/>
      <c r="E585" s="23"/>
    </row>
    <row r="586" spans="1:5" ht="20" customHeight="1">
      <c r="A586" s="19" t="s">
        <v>14657</v>
      </c>
      <c r="B586" s="24">
        <v>26</v>
      </c>
      <c r="C586" s="22">
        <v>100</v>
      </c>
      <c r="D586" s="23"/>
      <c r="E586" s="23"/>
    </row>
    <row r="587" spans="1:5" ht="20" customHeight="1">
      <c r="A587" s="19" t="s">
        <v>14657</v>
      </c>
      <c r="B587" s="24">
        <v>27</v>
      </c>
      <c r="C587" s="21" t="s">
        <v>3927</v>
      </c>
      <c r="D587" s="23"/>
      <c r="E587" s="23"/>
    </row>
    <row r="588" spans="1:5" ht="20" customHeight="1">
      <c r="A588" s="19" t="s">
        <v>14657</v>
      </c>
      <c r="B588" s="24">
        <v>28</v>
      </c>
      <c r="C588" s="21" t="s">
        <v>3977</v>
      </c>
      <c r="D588" s="23"/>
      <c r="E588" s="23"/>
    </row>
    <row r="589" spans="1:5" ht="20" customHeight="1">
      <c r="A589" s="19" t="s">
        <v>14657</v>
      </c>
      <c r="B589" s="24">
        <v>29</v>
      </c>
      <c r="C589" s="21" t="s">
        <v>10492</v>
      </c>
      <c r="D589" s="23"/>
      <c r="E589" s="23"/>
    </row>
    <row r="590" spans="1:5" ht="20" customHeight="1">
      <c r="A590" s="19" t="s">
        <v>14657</v>
      </c>
      <c r="B590" s="24">
        <v>30</v>
      </c>
      <c r="C590" s="21" t="s">
        <v>4253</v>
      </c>
      <c r="D590" s="23"/>
      <c r="E590" s="23"/>
    </row>
    <row r="591" spans="1:5" ht="20" customHeight="1">
      <c r="A591" s="19" t="s">
        <v>14657</v>
      </c>
      <c r="B591" s="24">
        <v>31</v>
      </c>
      <c r="C591" s="21" t="s">
        <v>4456</v>
      </c>
      <c r="D591" s="23"/>
      <c r="E591" s="23"/>
    </row>
    <row r="592" spans="1:5" ht="20" customHeight="1">
      <c r="A592" s="19" t="s">
        <v>14657</v>
      </c>
      <c r="B592" s="24">
        <v>32</v>
      </c>
      <c r="C592" s="21" t="s">
        <v>10328</v>
      </c>
      <c r="D592" s="23"/>
      <c r="E592" s="23"/>
    </row>
    <row r="593" spans="1:5" ht="20" customHeight="1">
      <c r="A593" s="19" t="s">
        <v>14657</v>
      </c>
      <c r="B593" s="24">
        <v>33</v>
      </c>
      <c r="C593" s="22">
        <v>100</v>
      </c>
      <c r="D593" s="23"/>
      <c r="E593" s="23"/>
    </row>
    <row r="594" spans="1:5" ht="20" customHeight="1">
      <c r="A594" s="19" t="s">
        <v>14657</v>
      </c>
      <c r="B594" s="24">
        <v>34</v>
      </c>
      <c r="C594" s="21" t="s">
        <v>4926</v>
      </c>
      <c r="D594" s="23"/>
      <c r="E594" s="23"/>
    </row>
    <row r="595" spans="1:5" ht="20" customHeight="1">
      <c r="A595" s="19" t="s">
        <v>14657</v>
      </c>
      <c r="B595" s="24">
        <v>35</v>
      </c>
      <c r="C595" s="21" t="s">
        <v>10159</v>
      </c>
      <c r="D595" s="23"/>
      <c r="E595" s="23"/>
    </row>
    <row r="596" spans="1:5" ht="20" customHeight="1">
      <c r="A596" s="19" t="s">
        <v>14657</v>
      </c>
      <c r="B596" s="24">
        <v>36</v>
      </c>
      <c r="C596" s="21" t="s">
        <v>5183</v>
      </c>
      <c r="D596" s="23"/>
      <c r="E596" s="23"/>
    </row>
    <row r="597" spans="1:5" ht="20" customHeight="1">
      <c r="A597" s="19" t="s">
        <v>14657</v>
      </c>
      <c r="B597" s="24">
        <v>37</v>
      </c>
      <c r="C597" s="21" t="s">
        <v>5379</v>
      </c>
      <c r="D597" s="23"/>
      <c r="E597" s="23"/>
    </row>
    <row r="598" spans="1:5" ht="20" customHeight="1">
      <c r="A598" s="19" t="s">
        <v>14657</v>
      </c>
      <c r="B598" s="24">
        <v>38</v>
      </c>
      <c r="C598" s="21" t="s">
        <v>5584</v>
      </c>
      <c r="D598" s="23"/>
      <c r="E598" s="23"/>
    </row>
    <row r="599" spans="1:5" ht="20" customHeight="1">
      <c r="A599" s="19" t="s">
        <v>14657</v>
      </c>
      <c r="B599" s="24">
        <v>39</v>
      </c>
      <c r="C599" s="22">
        <v>100</v>
      </c>
      <c r="D599" s="23"/>
      <c r="E599" s="23"/>
    </row>
    <row r="600" spans="1:5" ht="20" customHeight="1">
      <c r="A600" s="19" t="s">
        <v>14657</v>
      </c>
      <c r="B600" s="24">
        <v>40</v>
      </c>
      <c r="C600" s="21" t="s">
        <v>9801</v>
      </c>
      <c r="D600" s="23"/>
      <c r="E600" s="23"/>
    </row>
    <row r="601" spans="1:5" ht="20" customHeight="1">
      <c r="A601" s="19" t="s">
        <v>14657</v>
      </c>
      <c r="B601" s="24">
        <v>41</v>
      </c>
      <c r="C601" s="21" t="s">
        <v>9935</v>
      </c>
      <c r="D601" s="23"/>
      <c r="E601" s="23"/>
    </row>
    <row r="602" spans="1:5" ht="20" customHeight="1">
      <c r="A602" s="19" t="s">
        <v>14657</v>
      </c>
      <c r="B602" s="24">
        <v>42</v>
      </c>
      <c r="C602" s="21" t="s">
        <v>9801</v>
      </c>
      <c r="D602" s="23"/>
      <c r="E602" s="23"/>
    </row>
    <row r="603" spans="1:5" ht="20" customHeight="1">
      <c r="A603" s="19" t="s">
        <v>14657</v>
      </c>
      <c r="B603" s="24">
        <v>43</v>
      </c>
      <c r="C603" s="21" t="s">
        <v>9682</v>
      </c>
      <c r="D603" s="23"/>
      <c r="E603" s="23"/>
    </row>
    <row r="604" spans="1:5" ht="20" customHeight="1">
      <c r="A604" s="19" t="s">
        <v>14657</v>
      </c>
      <c r="B604" s="24">
        <v>44</v>
      </c>
      <c r="C604" s="21" t="s">
        <v>9493</v>
      </c>
      <c r="D604" s="23"/>
      <c r="E604" s="23"/>
    </row>
    <row r="605" spans="1:5" ht="20" customHeight="1">
      <c r="A605" s="19" t="s">
        <v>14657</v>
      </c>
      <c r="B605" s="24">
        <v>45</v>
      </c>
      <c r="C605" s="22">
        <v>100</v>
      </c>
      <c r="D605" s="23"/>
      <c r="E605" s="23"/>
    </row>
    <row r="606" spans="1:5" ht="20" customHeight="1">
      <c r="A606" s="19" t="s">
        <v>14657</v>
      </c>
      <c r="B606" s="24">
        <v>46</v>
      </c>
      <c r="C606" s="21" t="s">
        <v>6432</v>
      </c>
      <c r="D606" s="23"/>
      <c r="E606" s="23"/>
    </row>
    <row r="607" spans="1:5" ht="20" customHeight="1">
      <c r="A607" s="19" t="s">
        <v>14657</v>
      </c>
      <c r="B607" s="24">
        <v>47</v>
      </c>
      <c r="C607" s="21" t="s">
        <v>9298</v>
      </c>
      <c r="D607" s="23"/>
      <c r="E607" s="23"/>
    </row>
    <row r="608" spans="1:5" ht="20" customHeight="1">
      <c r="A608" s="19" t="s">
        <v>14657</v>
      </c>
      <c r="B608" s="24">
        <v>48</v>
      </c>
      <c r="C608" s="21" t="s">
        <v>9166</v>
      </c>
      <c r="D608" s="23"/>
      <c r="E608" s="23"/>
    </row>
    <row r="609" spans="1:5" ht="20" customHeight="1">
      <c r="A609" s="19" t="s">
        <v>14657</v>
      </c>
      <c r="B609" s="24">
        <v>49</v>
      </c>
      <c r="C609" s="21" t="s">
        <v>9037</v>
      </c>
      <c r="D609" s="23"/>
      <c r="E609" s="23"/>
    </row>
    <row r="610" spans="1:5" ht="20" customHeight="1">
      <c r="A610" s="19" t="s">
        <v>14657</v>
      </c>
      <c r="B610" s="24">
        <v>50</v>
      </c>
      <c r="C610" s="21" t="s">
        <v>8855</v>
      </c>
      <c r="D610" s="23"/>
      <c r="E610" s="23"/>
    </row>
    <row r="611" spans="1:5" ht="20" customHeight="1">
      <c r="A611" s="19" t="s">
        <v>14657</v>
      </c>
      <c r="B611" s="24">
        <v>51</v>
      </c>
      <c r="C611" s="21" t="s">
        <v>6801</v>
      </c>
      <c r="D611" s="23"/>
      <c r="E611" s="23"/>
    </row>
    <row r="612" spans="1:5" ht="20" customHeight="1">
      <c r="A612" s="19" t="s">
        <v>14657</v>
      </c>
      <c r="B612" s="24">
        <v>52</v>
      </c>
      <c r="C612" s="21" t="s">
        <v>8728</v>
      </c>
      <c r="D612" s="23"/>
      <c r="E612" s="23"/>
    </row>
    <row r="613" spans="1:5" ht="20" customHeight="1">
      <c r="A613" s="19" t="s">
        <v>14657</v>
      </c>
      <c r="B613" s="24">
        <v>53</v>
      </c>
      <c r="C613" s="21" t="s">
        <v>8540</v>
      </c>
      <c r="D613" s="23"/>
      <c r="E613" s="23"/>
    </row>
    <row r="614" spans="1:5" ht="20" customHeight="1">
      <c r="A614" s="19" t="s">
        <v>14657</v>
      </c>
      <c r="B614" s="24">
        <v>54</v>
      </c>
      <c r="C614" s="21" t="s">
        <v>6973</v>
      </c>
      <c r="D614" s="23"/>
      <c r="E614" s="23"/>
    </row>
    <row r="615" spans="1:5" ht="20" customHeight="1">
      <c r="A615" s="19" t="s">
        <v>14657</v>
      </c>
      <c r="B615" s="24">
        <v>55</v>
      </c>
      <c r="C615" s="21" t="s">
        <v>7142</v>
      </c>
      <c r="D615" s="23"/>
      <c r="E615" s="23"/>
    </row>
    <row r="616" spans="1:5" ht="20" customHeight="1">
      <c r="A616" s="19" t="s">
        <v>14657</v>
      </c>
      <c r="B616" s="24">
        <v>56</v>
      </c>
      <c r="C616" s="21" t="s">
        <v>7384</v>
      </c>
      <c r="D616" s="23"/>
      <c r="E616" s="23"/>
    </row>
    <row r="617" spans="1:5" ht="20" customHeight="1">
      <c r="A617" s="19" t="s">
        <v>14657</v>
      </c>
      <c r="B617" s="24">
        <v>57</v>
      </c>
      <c r="C617" s="21" t="s">
        <v>7426</v>
      </c>
      <c r="D617" s="23"/>
      <c r="E617" s="23"/>
    </row>
    <row r="618" spans="1:5" ht="20" customHeight="1">
      <c r="A618" s="19" t="s">
        <v>14657</v>
      </c>
      <c r="B618" s="24">
        <v>58</v>
      </c>
      <c r="C618" s="21" t="s">
        <v>7605</v>
      </c>
      <c r="D618" s="23"/>
      <c r="E618" s="23"/>
    </row>
    <row r="619" spans="1:5" ht="20" customHeight="1">
      <c r="A619" s="19" t="s">
        <v>14657</v>
      </c>
      <c r="B619" s="24">
        <v>59</v>
      </c>
      <c r="C619" s="21" t="s">
        <v>7779</v>
      </c>
      <c r="D619" s="23"/>
      <c r="E619" s="23"/>
    </row>
    <row r="620" spans="1:5" ht="20" customHeight="1">
      <c r="A620" s="19" t="s">
        <v>14657</v>
      </c>
      <c r="B620" s="24">
        <v>60</v>
      </c>
      <c r="C620" s="21" t="s">
        <v>8045</v>
      </c>
      <c r="D620" s="23"/>
      <c r="E620" s="23"/>
    </row>
    <row r="621" spans="1:5" ht="20" customHeight="1">
      <c r="A621" s="19" t="s">
        <v>14657</v>
      </c>
      <c r="B621" s="24">
        <v>61</v>
      </c>
      <c r="C621" s="21" t="s">
        <v>8157</v>
      </c>
      <c r="D621" s="23"/>
      <c r="E621" s="23"/>
    </row>
    <row r="622" spans="1:5" ht="20" customHeight="1">
      <c r="A622" s="19" t="s">
        <v>14657</v>
      </c>
      <c r="B622" s="24">
        <v>62</v>
      </c>
      <c r="C622" s="21" t="s">
        <v>8201</v>
      </c>
      <c r="D622" s="23"/>
      <c r="E622" s="23"/>
    </row>
    <row r="623" spans="1:5" ht="20" customHeight="1">
      <c r="A623" s="19" t="s">
        <v>14658</v>
      </c>
      <c r="B623" s="24">
        <v>1</v>
      </c>
      <c r="C623" s="21" t="s">
        <v>13582</v>
      </c>
      <c r="D623" s="23"/>
      <c r="E623" s="23"/>
    </row>
    <row r="624" spans="1:5" ht="20" customHeight="1">
      <c r="A624" s="19" t="s">
        <v>14658</v>
      </c>
      <c r="B624" s="24">
        <v>2</v>
      </c>
      <c r="C624" s="21" t="s">
        <v>544</v>
      </c>
      <c r="D624" s="23"/>
      <c r="E624" s="23"/>
    </row>
    <row r="625" spans="1:5" ht="20" customHeight="1">
      <c r="A625" s="19" t="s">
        <v>14658</v>
      </c>
      <c r="B625" s="24">
        <v>3</v>
      </c>
      <c r="C625" s="21" t="s">
        <v>13310</v>
      </c>
      <c r="D625" s="23"/>
      <c r="E625" s="23"/>
    </row>
    <row r="626" spans="1:5" ht="20" customHeight="1">
      <c r="A626" s="19" t="s">
        <v>14658</v>
      </c>
      <c r="B626" s="24">
        <v>4</v>
      </c>
      <c r="C626" s="21" t="s">
        <v>13124</v>
      </c>
      <c r="D626" s="23"/>
      <c r="E626" s="23"/>
    </row>
    <row r="627" spans="1:5" ht="20" customHeight="1">
      <c r="A627" s="19" t="s">
        <v>14658</v>
      </c>
      <c r="B627" s="24">
        <v>5</v>
      </c>
      <c r="C627" s="21" t="s">
        <v>12945</v>
      </c>
      <c r="D627" s="23"/>
      <c r="E627" s="23"/>
    </row>
    <row r="628" spans="1:5" ht="20" customHeight="1">
      <c r="A628" s="19" t="s">
        <v>14658</v>
      </c>
      <c r="B628" s="24">
        <v>6</v>
      </c>
      <c r="C628" s="21" t="s">
        <v>12568</v>
      </c>
      <c r="D628" s="23"/>
      <c r="E628" s="23"/>
    </row>
    <row r="629" spans="1:5" ht="20" customHeight="1">
      <c r="A629" s="19" t="s">
        <v>14658</v>
      </c>
      <c r="B629" s="24">
        <v>7</v>
      </c>
      <c r="C629" s="21" t="s">
        <v>12568</v>
      </c>
      <c r="D629" s="23"/>
      <c r="E629" s="23"/>
    </row>
    <row r="630" spans="1:5" ht="20" customHeight="1">
      <c r="A630" s="19" t="s">
        <v>14658</v>
      </c>
      <c r="B630" s="24">
        <v>8</v>
      </c>
      <c r="C630" s="21" t="s">
        <v>1095</v>
      </c>
      <c r="D630" s="23"/>
      <c r="E630" s="23"/>
    </row>
    <row r="631" spans="1:5" ht="20" customHeight="1">
      <c r="A631" s="19" t="s">
        <v>14658</v>
      </c>
      <c r="B631" s="24">
        <v>9</v>
      </c>
      <c r="C631" s="21" t="s">
        <v>12288</v>
      </c>
      <c r="D631" s="23"/>
      <c r="E631" s="23"/>
    </row>
    <row r="632" spans="1:5" ht="20" customHeight="1">
      <c r="A632" s="19" t="s">
        <v>14658</v>
      </c>
      <c r="B632" s="24">
        <v>10</v>
      </c>
      <c r="C632" s="21" t="s">
        <v>1407</v>
      </c>
      <c r="D632" s="23"/>
      <c r="E632" s="23"/>
    </row>
    <row r="633" spans="1:5" ht="20" customHeight="1">
      <c r="A633" s="19" t="s">
        <v>14658</v>
      </c>
      <c r="B633" s="24">
        <v>11</v>
      </c>
      <c r="C633" s="22">
        <v>100</v>
      </c>
      <c r="D633" s="23"/>
      <c r="E633" s="23"/>
    </row>
    <row r="634" spans="1:5" ht="20" customHeight="1">
      <c r="A634" s="19" t="s">
        <v>14658</v>
      </c>
      <c r="B634" s="24">
        <v>12</v>
      </c>
      <c r="C634" s="21" t="s">
        <v>11836</v>
      </c>
      <c r="D634" s="23"/>
      <c r="E634" s="23"/>
    </row>
    <row r="635" spans="1:5" ht="20" customHeight="1">
      <c r="A635" s="19" t="s">
        <v>14658</v>
      </c>
      <c r="B635" s="24">
        <v>13</v>
      </c>
      <c r="C635" s="21" t="s">
        <v>11580</v>
      </c>
      <c r="D635" s="23"/>
      <c r="E635" s="23"/>
    </row>
    <row r="636" spans="1:5" ht="20" customHeight="1">
      <c r="A636" s="19" t="s">
        <v>14658</v>
      </c>
      <c r="B636" s="24">
        <v>14</v>
      </c>
      <c r="C636" s="21" t="s">
        <v>1708</v>
      </c>
      <c r="D636" s="23"/>
      <c r="E636" s="23"/>
    </row>
    <row r="637" spans="1:5" ht="20" customHeight="1">
      <c r="A637" s="19" t="s">
        <v>14658</v>
      </c>
      <c r="B637" s="24">
        <v>15</v>
      </c>
      <c r="C637" s="21" t="s">
        <v>1937</v>
      </c>
      <c r="D637" s="23"/>
      <c r="E637" s="23"/>
    </row>
    <row r="638" spans="1:5" ht="20" customHeight="1">
      <c r="A638" s="19" t="s">
        <v>14658</v>
      </c>
      <c r="B638" s="24">
        <v>16</v>
      </c>
      <c r="C638" s="21" t="s">
        <v>2692</v>
      </c>
      <c r="D638" s="23"/>
      <c r="E638" s="23"/>
    </row>
    <row r="639" spans="1:5" ht="20" customHeight="1">
      <c r="A639" s="19" t="s">
        <v>14658</v>
      </c>
      <c r="B639" s="24">
        <v>17</v>
      </c>
      <c r="C639" s="21" t="s">
        <v>2692</v>
      </c>
      <c r="D639" s="23"/>
      <c r="E639" s="23"/>
    </row>
    <row r="640" spans="1:5" ht="20" customHeight="1">
      <c r="A640" s="19" t="s">
        <v>14658</v>
      </c>
      <c r="B640" s="24">
        <v>18</v>
      </c>
      <c r="C640" s="21" t="s">
        <v>2692</v>
      </c>
      <c r="D640" s="23"/>
      <c r="E640" s="23"/>
    </row>
    <row r="641" spans="1:5" ht="20" customHeight="1">
      <c r="A641" s="19" t="s">
        <v>14658</v>
      </c>
      <c r="B641" s="24">
        <v>19</v>
      </c>
      <c r="C641" s="21" t="s">
        <v>2692</v>
      </c>
      <c r="D641" s="23"/>
      <c r="E641" s="23"/>
    </row>
    <row r="642" spans="1:5" ht="20" customHeight="1">
      <c r="A642" s="19" t="s">
        <v>14658</v>
      </c>
      <c r="B642" s="24">
        <v>20</v>
      </c>
      <c r="C642" s="21" t="s">
        <v>2692</v>
      </c>
      <c r="D642" s="23"/>
      <c r="E642" s="23"/>
    </row>
    <row r="643" spans="1:5" ht="20" customHeight="1">
      <c r="A643" s="19" t="s">
        <v>14658</v>
      </c>
      <c r="B643" s="24">
        <v>21</v>
      </c>
      <c r="C643" s="21" t="s">
        <v>10790</v>
      </c>
      <c r="D643" s="23"/>
      <c r="E643" s="23"/>
    </row>
    <row r="644" spans="1:5" ht="20" customHeight="1">
      <c r="A644" s="19" t="s">
        <v>14658</v>
      </c>
      <c r="B644" s="24">
        <v>22</v>
      </c>
      <c r="C644" s="21" t="s">
        <v>10790</v>
      </c>
      <c r="D644" s="23"/>
      <c r="E644" s="23"/>
    </row>
    <row r="645" spans="1:5" ht="20" customHeight="1">
      <c r="A645" s="19" t="s">
        <v>14658</v>
      </c>
      <c r="B645" s="24">
        <v>23</v>
      </c>
      <c r="C645" s="21" t="s">
        <v>10790</v>
      </c>
      <c r="D645" s="23"/>
      <c r="E645" s="23"/>
    </row>
    <row r="646" spans="1:5" ht="20" customHeight="1">
      <c r="A646" s="19" t="s">
        <v>14658</v>
      </c>
      <c r="B646" s="24">
        <v>24</v>
      </c>
      <c r="C646" s="22">
        <v>100</v>
      </c>
      <c r="D646" s="23"/>
      <c r="E646" s="23"/>
    </row>
    <row r="647" spans="1:5" ht="20" customHeight="1">
      <c r="A647" s="19" t="s">
        <v>14658</v>
      </c>
      <c r="B647" s="24">
        <v>25</v>
      </c>
      <c r="C647" s="21" t="s">
        <v>3428</v>
      </c>
      <c r="D647" s="23"/>
      <c r="E647" s="23"/>
    </row>
    <row r="648" spans="1:5" ht="20" customHeight="1">
      <c r="A648" s="19" t="s">
        <v>14658</v>
      </c>
      <c r="B648" s="24">
        <v>26</v>
      </c>
      <c r="C648" s="21" t="s">
        <v>3651</v>
      </c>
      <c r="D648" s="23"/>
      <c r="E648" s="23"/>
    </row>
    <row r="649" spans="1:5" ht="20" customHeight="1">
      <c r="A649" s="19" t="s">
        <v>14658</v>
      </c>
      <c r="B649" s="24">
        <v>27</v>
      </c>
      <c r="C649" s="21" t="s">
        <v>3998</v>
      </c>
      <c r="D649" s="23"/>
      <c r="E649" s="23"/>
    </row>
    <row r="650" spans="1:5" ht="20" customHeight="1">
      <c r="A650" s="19" t="s">
        <v>14658</v>
      </c>
      <c r="B650" s="24">
        <v>28</v>
      </c>
      <c r="C650" s="21" t="s">
        <v>3998</v>
      </c>
      <c r="D650" s="23"/>
      <c r="E650" s="23"/>
    </row>
    <row r="651" spans="1:5" ht="20" customHeight="1">
      <c r="A651" s="19" t="s">
        <v>14658</v>
      </c>
      <c r="B651" s="24">
        <v>29</v>
      </c>
      <c r="C651" s="21" t="s">
        <v>10508</v>
      </c>
      <c r="D651" s="23"/>
      <c r="E651" s="23"/>
    </row>
    <row r="652" spans="1:5" ht="20" customHeight="1">
      <c r="A652" s="19" t="s">
        <v>14658</v>
      </c>
      <c r="B652" s="24">
        <v>30</v>
      </c>
      <c r="C652" s="21" t="s">
        <v>4268</v>
      </c>
      <c r="D652" s="23"/>
      <c r="E652" s="23"/>
    </row>
    <row r="653" spans="1:5" ht="20" customHeight="1">
      <c r="A653" s="19" t="s">
        <v>14658</v>
      </c>
      <c r="B653" s="24">
        <v>31</v>
      </c>
      <c r="C653" s="21" t="s">
        <v>4475</v>
      </c>
      <c r="D653" s="23"/>
      <c r="E653" s="23"/>
    </row>
    <row r="654" spans="1:5" ht="20" customHeight="1">
      <c r="A654" s="19" t="s">
        <v>14658</v>
      </c>
      <c r="B654" s="24">
        <v>32</v>
      </c>
      <c r="C654" s="21" t="s">
        <v>10343</v>
      </c>
      <c r="D654" s="23"/>
      <c r="E654" s="23"/>
    </row>
    <row r="655" spans="1:5" ht="20" customHeight="1">
      <c r="A655" s="19" t="s">
        <v>14658</v>
      </c>
      <c r="B655" s="24">
        <v>33</v>
      </c>
      <c r="C655" s="21" t="s">
        <v>4745</v>
      </c>
      <c r="D655" s="23"/>
      <c r="E655" s="23"/>
    </row>
    <row r="656" spans="1:5" ht="20" customHeight="1">
      <c r="A656" s="19" t="s">
        <v>14658</v>
      </c>
      <c r="B656" s="24">
        <v>34</v>
      </c>
      <c r="C656" s="21" t="s">
        <v>4944</v>
      </c>
      <c r="D656" s="23"/>
      <c r="E656" s="23"/>
    </row>
    <row r="657" spans="1:5" ht="20" customHeight="1">
      <c r="A657" s="19" t="s">
        <v>14658</v>
      </c>
      <c r="B657" s="24">
        <v>35</v>
      </c>
      <c r="C657" s="21" t="s">
        <v>10174</v>
      </c>
      <c r="D657" s="23"/>
      <c r="E657" s="23"/>
    </row>
    <row r="658" spans="1:5" ht="20" customHeight="1">
      <c r="A658" s="19" t="s">
        <v>14658</v>
      </c>
      <c r="B658" s="24">
        <v>36</v>
      </c>
      <c r="C658" s="22">
        <v>100</v>
      </c>
      <c r="D658" s="23"/>
      <c r="E658" s="23"/>
    </row>
    <row r="659" spans="1:5" ht="20" customHeight="1">
      <c r="A659" s="19" t="s">
        <v>14658</v>
      </c>
      <c r="B659" s="24">
        <v>37</v>
      </c>
      <c r="C659" s="21" t="s">
        <v>5395</v>
      </c>
      <c r="D659" s="23"/>
      <c r="E659" s="23"/>
    </row>
    <row r="660" spans="1:5" ht="20" customHeight="1">
      <c r="A660" s="19" t="s">
        <v>14658</v>
      </c>
      <c r="B660" s="24">
        <v>38</v>
      </c>
      <c r="C660" s="21" t="s">
        <v>5603</v>
      </c>
      <c r="D660" s="23"/>
      <c r="E660" s="23"/>
    </row>
    <row r="661" spans="1:5" ht="20" customHeight="1">
      <c r="A661" s="19" t="s">
        <v>14658</v>
      </c>
      <c r="B661" s="24">
        <v>39</v>
      </c>
      <c r="C661" s="22">
        <v>100</v>
      </c>
      <c r="D661" s="23"/>
      <c r="E661" s="23"/>
    </row>
    <row r="662" spans="1:5" ht="20" customHeight="1">
      <c r="A662" s="19" t="s">
        <v>14658</v>
      </c>
      <c r="B662" s="24">
        <v>40</v>
      </c>
      <c r="C662" s="21" t="s">
        <v>9953</v>
      </c>
      <c r="D662" s="23"/>
      <c r="E662" s="23"/>
    </row>
    <row r="663" spans="1:5" ht="20" customHeight="1">
      <c r="A663" s="19" t="s">
        <v>14658</v>
      </c>
      <c r="B663" s="24">
        <v>41</v>
      </c>
      <c r="C663" s="21" t="s">
        <v>9953</v>
      </c>
      <c r="D663" s="23"/>
      <c r="E663" s="23"/>
    </row>
    <row r="664" spans="1:5" ht="20" customHeight="1">
      <c r="A664" s="19" t="s">
        <v>14658</v>
      </c>
      <c r="B664" s="24">
        <v>42</v>
      </c>
      <c r="C664" s="22">
        <v>100</v>
      </c>
      <c r="D664" s="23"/>
      <c r="E664" s="23"/>
    </row>
    <row r="665" spans="1:5" ht="20" customHeight="1">
      <c r="A665" s="19" t="s">
        <v>14658</v>
      </c>
      <c r="B665" s="24">
        <v>43</v>
      </c>
      <c r="C665" s="22">
        <v>100</v>
      </c>
      <c r="D665" s="23"/>
      <c r="E665" s="23"/>
    </row>
    <row r="666" spans="1:5" ht="20" customHeight="1">
      <c r="A666" s="19" t="s">
        <v>14658</v>
      </c>
      <c r="B666" s="24">
        <v>44</v>
      </c>
      <c r="C666" s="21" t="s">
        <v>9506</v>
      </c>
      <c r="D666" s="23"/>
      <c r="E666" s="23"/>
    </row>
    <row r="667" spans="1:5" ht="20" customHeight="1">
      <c r="A667" s="19" t="s">
        <v>14658</v>
      </c>
      <c r="B667" s="24">
        <v>45</v>
      </c>
      <c r="C667" s="21" t="s">
        <v>6262</v>
      </c>
      <c r="D667" s="23"/>
      <c r="E667" s="23"/>
    </row>
    <row r="668" spans="1:5" ht="20" customHeight="1">
      <c r="A668" s="19" t="s">
        <v>14658</v>
      </c>
      <c r="B668" s="24">
        <v>46</v>
      </c>
      <c r="C668" s="22">
        <v>100</v>
      </c>
      <c r="D668" s="23"/>
      <c r="E668" s="23"/>
    </row>
    <row r="669" spans="1:5" ht="20" customHeight="1">
      <c r="A669" s="19" t="s">
        <v>14658</v>
      </c>
      <c r="B669" s="24">
        <v>47</v>
      </c>
      <c r="C669" s="21" t="s">
        <v>9313</v>
      </c>
      <c r="D669" s="23"/>
      <c r="E669" s="23"/>
    </row>
    <row r="670" spans="1:5" ht="20" customHeight="1">
      <c r="A670" s="19" t="s">
        <v>14658</v>
      </c>
      <c r="B670" s="24">
        <v>48</v>
      </c>
      <c r="C670" s="21" t="s">
        <v>9183</v>
      </c>
      <c r="D670" s="23"/>
      <c r="E670" s="23"/>
    </row>
    <row r="671" spans="1:5" ht="20" customHeight="1">
      <c r="A671" s="19" t="s">
        <v>14658</v>
      </c>
      <c r="B671" s="24">
        <v>49</v>
      </c>
      <c r="C671" s="22">
        <v>100</v>
      </c>
      <c r="D671" s="23"/>
      <c r="E671" s="23"/>
    </row>
    <row r="672" spans="1:5" ht="20" customHeight="1">
      <c r="A672" s="19" t="s">
        <v>14658</v>
      </c>
      <c r="B672" s="24">
        <v>50</v>
      </c>
      <c r="C672" s="21" t="s">
        <v>8869</v>
      </c>
      <c r="D672" s="23"/>
      <c r="E672" s="23"/>
    </row>
    <row r="673" spans="1:5" ht="20" customHeight="1">
      <c r="A673" s="19" t="s">
        <v>14658</v>
      </c>
      <c r="B673" s="24">
        <v>51</v>
      </c>
      <c r="C673" s="21" t="s">
        <v>6816</v>
      </c>
      <c r="D673" s="23"/>
      <c r="E673" s="23"/>
    </row>
    <row r="674" spans="1:5" ht="20" customHeight="1">
      <c r="A674" s="19" t="s">
        <v>14658</v>
      </c>
      <c r="B674" s="24">
        <v>52</v>
      </c>
      <c r="C674" s="22">
        <v>100</v>
      </c>
      <c r="D674" s="23"/>
      <c r="E674" s="23"/>
    </row>
    <row r="675" spans="1:5" ht="20" customHeight="1">
      <c r="A675" s="19" t="s">
        <v>14658</v>
      </c>
      <c r="B675" s="24">
        <v>53</v>
      </c>
      <c r="C675" s="21" t="s">
        <v>8555</v>
      </c>
      <c r="D675" s="23"/>
      <c r="E675" s="23"/>
    </row>
    <row r="676" spans="1:5" ht="20" customHeight="1">
      <c r="A676" s="19" t="s">
        <v>14658</v>
      </c>
      <c r="B676" s="24">
        <v>54</v>
      </c>
      <c r="C676" s="21" t="s">
        <v>6988</v>
      </c>
      <c r="D676" s="23"/>
      <c r="E676" s="23"/>
    </row>
    <row r="677" spans="1:5" ht="20" customHeight="1">
      <c r="A677" s="19" t="s">
        <v>14658</v>
      </c>
      <c r="B677" s="24">
        <v>55</v>
      </c>
      <c r="C677" s="21" t="s">
        <v>7160</v>
      </c>
      <c r="D677" s="23"/>
      <c r="E677" s="23"/>
    </row>
    <row r="678" spans="1:5" ht="20" customHeight="1">
      <c r="A678" s="19" t="s">
        <v>14658</v>
      </c>
      <c r="B678" s="24">
        <v>56</v>
      </c>
      <c r="C678" s="21" t="s">
        <v>7444</v>
      </c>
      <c r="D678" s="23"/>
      <c r="E678" s="23"/>
    </row>
    <row r="679" spans="1:5" ht="20" customHeight="1">
      <c r="A679" s="19" t="s">
        <v>14658</v>
      </c>
      <c r="B679" s="24">
        <v>57</v>
      </c>
      <c r="C679" s="21" t="s">
        <v>7444</v>
      </c>
      <c r="D679" s="23"/>
      <c r="E679" s="23"/>
    </row>
    <row r="680" spans="1:5" ht="20" customHeight="1">
      <c r="A680" s="19" t="s">
        <v>14658</v>
      </c>
      <c r="B680" s="24">
        <v>58</v>
      </c>
      <c r="C680" s="21" t="s">
        <v>7621</v>
      </c>
      <c r="D680" s="23"/>
      <c r="E680" s="23"/>
    </row>
    <row r="681" spans="1:5" ht="20" customHeight="1">
      <c r="A681" s="19" t="s">
        <v>14658</v>
      </c>
      <c r="B681" s="24">
        <v>59</v>
      </c>
      <c r="C681" s="21" t="s">
        <v>7800</v>
      </c>
      <c r="D681" s="23"/>
      <c r="E681" s="23"/>
    </row>
    <row r="682" spans="1:5" ht="20" customHeight="1">
      <c r="A682" s="19" t="s">
        <v>14658</v>
      </c>
      <c r="B682" s="24">
        <v>60</v>
      </c>
      <c r="C682" s="21" t="s">
        <v>8216</v>
      </c>
      <c r="D682" s="23"/>
      <c r="E682" s="23"/>
    </row>
    <row r="683" spans="1:5" ht="20" customHeight="1">
      <c r="A683" s="19" t="s">
        <v>14658</v>
      </c>
      <c r="B683" s="24">
        <v>61</v>
      </c>
      <c r="C683" s="21" t="s">
        <v>8216</v>
      </c>
      <c r="D683" s="23"/>
      <c r="E683" s="23"/>
    </row>
    <row r="684" spans="1:5" ht="20" customHeight="1">
      <c r="A684" s="19" t="s">
        <v>14658</v>
      </c>
      <c r="B684" s="24">
        <v>62</v>
      </c>
      <c r="C684" s="21" t="s">
        <v>8216</v>
      </c>
      <c r="D684" s="23"/>
      <c r="E684" s="23"/>
    </row>
    <row r="685" spans="1:5" ht="20" customHeight="1">
      <c r="A685" s="19" t="s">
        <v>14659</v>
      </c>
      <c r="B685" s="24">
        <v>1</v>
      </c>
      <c r="C685" s="21" t="s">
        <v>13604</v>
      </c>
      <c r="D685" s="23"/>
      <c r="E685" s="23"/>
    </row>
    <row r="686" spans="1:5" ht="20" customHeight="1">
      <c r="A686" s="19" t="s">
        <v>14659</v>
      </c>
      <c r="B686" s="24">
        <v>2</v>
      </c>
      <c r="C686" s="21" t="s">
        <v>564</v>
      </c>
      <c r="D686" s="23"/>
      <c r="E686" s="23"/>
    </row>
    <row r="687" spans="1:5" ht="20" customHeight="1">
      <c r="A687" s="19" t="s">
        <v>14659</v>
      </c>
      <c r="B687" s="24">
        <v>3</v>
      </c>
      <c r="C687" s="21" t="s">
        <v>13334</v>
      </c>
      <c r="D687" s="23"/>
      <c r="E687" s="23"/>
    </row>
    <row r="688" spans="1:5" ht="20" customHeight="1">
      <c r="A688" s="19" t="s">
        <v>14659</v>
      </c>
      <c r="B688" s="24">
        <v>4</v>
      </c>
      <c r="C688" s="21" t="s">
        <v>13144</v>
      </c>
      <c r="D688" s="23"/>
      <c r="E688" s="23"/>
    </row>
    <row r="689" spans="1:5" ht="20" customHeight="1">
      <c r="A689" s="19" t="s">
        <v>14659</v>
      </c>
      <c r="B689" s="24">
        <v>5</v>
      </c>
      <c r="C689" s="21" t="s">
        <v>12971</v>
      </c>
      <c r="D689" s="23"/>
      <c r="E689" s="23"/>
    </row>
    <row r="690" spans="1:5" ht="20" customHeight="1">
      <c r="A690" s="19" t="s">
        <v>14659</v>
      </c>
      <c r="B690" s="24">
        <v>6</v>
      </c>
      <c r="C690" s="21" t="s">
        <v>12657</v>
      </c>
      <c r="D690" s="23"/>
      <c r="E690" s="23"/>
    </row>
    <row r="691" spans="1:5" ht="20" customHeight="1">
      <c r="A691" s="19" t="s">
        <v>14659</v>
      </c>
      <c r="B691" s="24">
        <v>7</v>
      </c>
      <c r="C691" s="21" t="s">
        <v>12592</v>
      </c>
      <c r="D691" s="23"/>
      <c r="E691" s="23"/>
    </row>
    <row r="692" spans="1:5" ht="20" customHeight="1">
      <c r="A692" s="19" t="s">
        <v>14659</v>
      </c>
      <c r="B692" s="24">
        <v>8</v>
      </c>
      <c r="C692" s="21" t="s">
        <v>1113</v>
      </c>
      <c r="D692" s="23"/>
      <c r="E692" s="23"/>
    </row>
    <row r="693" spans="1:5" ht="20" customHeight="1">
      <c r="A693" s="19" t="s">
        <v>14659</v>
      </c>
      <c r="B693" s="24">
        <v>9</v>
      </c>
      <c r="C693" s="21" t="s">
        <v>12314</v>
      </c>
      <c r="D693" s="23"/>
      <c r="E693" s="23"/>
    </row>
    <row r="694" spans="1:5" ht="20" customHeight="1">
      <c r="A694" s="19" t="s">
        <v>14659</v>
      </c>
      <c r="B694" s="24">
        <v>10</v>
      </c>
      <c r="C694" s="21" t="s">
        <v>1426</v>
      </c>
      <c r="D694" s="23"/>
      <c r="E694" s="23"/>
    </row>
    <row r="695" spans="1:5" ht="20" customHeight="1">
      <c r="A695" s="19" t="s">
        <v>14659</v>
      </c>
      <c r="B695" s="24">
        <v>11</v>
      </c>
      <c r="C695" s="21" t="s">
        <v>12107</v>
      </c>
      <c r="D695" s="23"/>
      <c r="E695" s="23"/>
    </row>
    <row r="696" spans="1:5" ht="20" customHeight="1">
      <c r="A696" s="19" t="s">
        <v>14659</v>
      </c>
      <c r="B696" s="24">
        <v>12</v>
      </c>
      <c r="C696" s="21" t="s">
        <v>11858</v>
      </c>
      <c r="D696" s="23"/>
      <c r="E696" s="23"/>
    </row>
    <row r="697" spans="1:5" ht="20" customHeight="1">
      <c r="A697" s="19" t="s">
        <v>14659</v>
      </c>
      <c r="B697" s="24">
        <v>13</v>
      </c>
      <c r="C697" s="21" t="s">
        <v>11603</v>
      </c>
      <c r="D697" s="23"/>
      <c r="E697" s="23"/>
    </row>
    <row r="698" spans="1:5" ht="20" customHeight="1">
      <c r="A698" s="19" t="s">
        <v>14659</v>
      </c>
      <c r="B698" s="24">
        <v>14</v>
      </c>
      <c r="C698" s="21" t="s">
        <v>1729</v>
      </c>
      <c r="D698" s="23"/>
      <c r="E698" s="23"/>
    </row>
    <row r="699" spans="1:5" ht="20" customHeight="1">
      <c r="A699" s="19" t="s">
        <v>14659</v>
      </c>
      <c r="B699" s="24">
        <v>15</v>
      </c>
      <c r="C699" s="21" t="s">
        <v>1959</v>
      </c>
      <c r="D699" s="23"/>
      <c r="E699" s="23"/>
    </row>
    <row r="700" spans="1:5" ht="20" customHeight="1">
      <c r="A700" s="19" t="s">
        <v>14659</v>
      </c>
      <c r="B700" s="24">
        <v>16</v>
      </c>
      <c r="C700" s="21" t="s">
        <v>11366</v>
      </c>
      <c r="D700" s="23"/>
      <c r="E700" s="23"/>
    </row>
    <row r="701" spans="1:5" ht="20" customHeight="1">
      <c r="A701" s="19" t="s">
        <v>14659</v>
      </c>
      <c r="B701" s="24">
        <v>17</v>
      </c>
      <c r="C701" s="21" t="s">
        <v>11270</v>
      </c>
      <c r="D701" s="23"/>
      <c r="E701" s="23"/>
    </row>
    <row r="702" spans="1:5" ht="20" customHeight="1">
      <c r="A702" s="19" t="s">
        <v>14659</v>
      </c>
      <c r="B702" s="24">
        <v>18</v>
      </c>
      <c r="C702" s="21" t="s">
        <v>11170</v>
      </c>
      <c r="D702" s="23"/>
      <c r="E702" s="23"/>
    </row>
    <row r="703" spans="1:5" ht="20" customHeight="1">
      <c r="A703" s="19" t="s">
        <v>14659</v>
      </c>
      <c r="B703" s="24">
        <v>19</v>
      </c>
      <c r="C703" s="21" t="s">
        <v>10955</v>
      </c>
      <c r="D703" s="23"/>
      <c r="E703" s="23"/>
    </row>
    <row r="704" spans="1:5" ht="20" customHeight="1">
      <c r="A704" s="19" t="s">
        <v>14659</v>
      </c>
      <c r="B704" s="24">
        <v>20</v>
      </c>
      <c r="C704" s="21" t="s">
        <v>2715</v>
      </c>
      <c r="D704" s="23"/>
      <c r="E704" s="23"/>
    </row>
    <row r="705" spans="1:5" ht="20" customHeight="1">
      <c r="A705" s="19" t="s">
        <v>14659</v>
      </c>
      <c r="B705" s="24">
        <v>21</v>
      </c>
      <c r="C705" s="21" t="s">
        <v>10955</v>
      </c>
      <c r="D705" s="23"/>
      <c r="E705" s="23"/>
    </row>
    <row r="706" spans="1:5" ht="20" customHeight="1">
      <c r="A706" s="19" t="s">
        <v>14659</v>
      </c>
      <c r="B706" s="24">
        <v>22</v>
      </c>
      <c r="C706" s="21" t="s">
        <v>10860</v>
      </c>
      <c r="D706" s="23"/>
      <c r="E706" s="23"/>
    </row>
    <row r="707" spans="1:5" ht="20" customHeight="1">
      <c r="A707" s="19" t="s">
        <v>14659</v>
      </c>
      <c r="B707" s="24">
        <v>23</v>
      </c>
      <c r="C707" s="21" t="s">
        <v>10808</v>
      </c>
      <c r="D707" s="23"/>
      <c r="E707" s="23"/>
    </row>
    <row r="708" spans="1:5" ht="20" customHeight="1">
      <c r="A708" s="19" t="s">
        <v>14659</v>
      </c>
      <c r="B708" s="24">
        <v>24</v>
      </c>
      <c r="C708" s="22">
        <v>100</v>
      </c>
      <c r="D708" s="23"/>
      <c r="E708" s="23"/>
    </row>
    <row r="709" spans="1:5" ht="20" customHeight="1">
      <c r="A709" s="19" t="s">
        <v>14659</v>
      </c>
      <c r="B709" s="24">
        <v>25</v>
      </c>
      <c r="C709" s="22">
        <v>100</v>
      </c>
      <c r="D709" s="23"/>
      <c r="E709" s="23"/>
    </row>
    <row r="710" spans="1:5" ht="20" customHeight="1">
      <c r="A710" s="19" t="s">
        <v>14659</v>
      </c>
      <c r="B710" s="24">
        <v>26</v>
      </c>
      <c r="C710" s="21" t="s">
        <v>3668</v>
      </c>
      <c r="D710" s="23"/>
      <c r="E710" s="23"/>
    </row>
    <row r="711" spans="1:5" ht="20" customHeight="1">
      <c r="A711" s="19" t="s">
        <v>14659</v>
      </c>
      <c r="B711" s="24">
        <v>27</v>
      </c>
      <c r="C711" s="21" t="s">
        <v>10523</v>
      </c>
      <c r="D711" s="23"/>
      <c r="E711" s="23"/>
    </row>
    <row r="712" spans="1:5" ht="20" customHeight="1">
      <c r="A712" s="19" t="s">
        <v>14659</v>
      </c>
      <c r="B712" s="24">
        <v>28</v>
      </c>
      <c r="C712" s="21" t="s">
        <v>4014</v>
      </c>
      <c r="D712" s="23"/>
      <c r="E712" s="23"/>
    </row>
    <row r="713" spans="1:5" ht="20" customHeight="1">
      <c r="A713" s="19" t="s">
        <v>14659</v>
      </c>
      <c r="B713" s="24">
        <v>29</v>
      </c>
      <c r="C713" s="21" t="s">
        <v>10523</v>
      </c>
      <c r="D713" s="23"/>
      <c r="E713" s="23"/>
    </row>
    <row r="714" spans="1:5" ht="20" customHeight="1">
      <c r="A714" s="19" t="s">
        <v>14659</v>
      </c>
      <c r="B714" s="24">
        <v>30</v>
      </c>
      <c r="C714" s="21" t="s">
        <v>4287</v>
      </c>
      <c r="D714" s="23"/>
      <c r="E714" s="23"/>
    </row>
    <row r="715" spans="1:5" ht="20" customHeight="1">
      <c r="A715" s="19" t="s">
        <v>14659</v>
      </c>
      <c r="B715" s="24">
        <v>31</v>
      </c>
      <c r="C715" s="21" t="s">
        <v>4488</v>
      </c>
      <c r="D715" s="23"/>
      <c r="E715" s="23"/>
    </row>
    <row r="716" spans="1:5" ht="20" customHeight="1">
      <c r="A716" s="19" t="s">
        <v>14659</v>
      </c>
      <c r="B716" s="24">
        <v>32</v>
      </c>
      <c r="C716" s="21" t="s">
        <v>10358</v>
      </c>
      <c r="D716" s="23"/>
      <c r="E716" s="23"/>
    </row>
    <row r="717" spans="1:5" ht="20" customHeight="1">
      <c r="A717" s="19" t="s">
        <v>14659</v>
      </c>
      <c r="B717" s="24">
        <v>33</v>
      </c>
      <c r="C717" s="21" t="s">
        <v>4760</v>
      </c>
      <c r="D717" s="23"/>
      <c r="E717" s="23"/>
    </row>
    <row r="718" spans="1:5" ht="20" customHeight="1">
      <c r="A718" s="19" t="s">
        <v>14659</v>
      </c>
      <c r="B718" s="24">
        <v>34</v>
      </c>
      <c r="C718" s="21" t="s">
        <v>4957</v>
      </c>
      <c r="D718" s="23"/>
      <c r="E718" s="23"/>
    </row>
    <row r="719" spans="1:5" ht="20" customHeight="1">
      <c r="A719" s="19" t="s">
        <v>14659</v>
      </c>
      <c r="B719" s="24">
        <v>35</v>
      </c>
      <c r="C719" s="21" t="s">
        <v>10192</v>
      </c>
      <c r="D719" s="23"/>
      <c r="E719" s="23"/>
    </row>
    <row r="720" spans="1:5" ht="20" customHeight="1">
      <c r="A720" s="19" t="s">
        <v>14659</v>
      </c>
      <c r="B720" s="24">
        <v>36</v>
      </c>
      <c r="C720" s="21" t="s">
        <v>5212</v>
      </c>
      <c r="D720" s="23"/>
      <c r="E720" s="23"/>
    </row>
    <row r="721" spans="1:5" ht="20" customHeight="1">
      <c r="A721" s="19" t="s">
        <v>14659</v>
      </c>
      <c r="B721" s="24">
        <v>37</v>
      </c>
      <c r="C721" s="21" t="s">
        <v>5413</v>
      </c>
      <c r="D721" s="23"/>
      <c r="E721" s="23"/>
    </row>
    <row r="722" spans="1:5" ht="20" customHeight="1">
      <c r="A722" s="19" t="s">
        <v>14659</v>
      </c>
      <c r="B722" s="24">
        <v>38</v>
      </c>
      <c r="C722" s="21" t="s">
        <v>5620</v>
      </c>
      <c r="D722" s="23"/>
      <c r="E722" s="23"/>
    </row>
    <row r="723" spans="1:5" ht="20" customHeight="1">
      <c r="A723" s="19" t="s">
        <v>14659</v>
      </c>
      <c r="B723" s="24">
        <v>39</v>
      </c>
      <c r="C723" s="21" t="s">
        <v>5819</v>
      </c>
      <c r="D723" s="23"/>
      <c r="E723" s="23"/>
    </row>
    <row r="724" spans="1:5" ht="20" customHeight="1">
      <c r="A724" s="19" t="s">
        <v>14659</v>
      </c>
      <c r="B724" s="24">
        <v>40</v>
      </c>
      <c r="C724" s="21" t="s">
        <v>10016</v>
      </c>
      <c r="D724" s="23"/>
      <c r="E724" s="23"/>
    </row>
    <row r="725" spans="1:5" ht="20" customHeight="1">
      <c r="A725" s="19" t="s">
        <v>14659</v>
      </c>
      <c r="B725" s="24">
        <v>41</v>
      </c>
      <c r="C725" s="21" t="s">
        <v>9969</v>
      </c>
      <c r="D725" s="23"/>
      <c r="E725" s="23"/>
    </row>
    <row r="726" spans="1:5" ht="20" customHeight="1">
      <c r="A726" s="19" t="s">
        <v>14659</v>
      </c>
      <c r="B726" s="24">
        <v>42</v>
      </c>
      <c r="C726" s="21" t="s">
        <v>9829</v>
      </c>
      <c r="D726" s="23"/>
      <c r="E726" s="23"/>
    </row>
    <row r="727" spans="1:5" ht="20" customHeight="1">
      <c r="A727" s="19" t="s">
        <v>14659</v>
      </c>
      <c r="B727" s="24">
        <v>43</v>
      </c>
      <c r="C727" s="21" t="s">
        <v>9710</v>
      </c>
      <c r="D727" s="23"/>
      <c r="E727" s="23"/>
    </row>
    <row r="728" spans="1:5" ht="20" customHeight="1">
      <c r="A728" s="19" t="s">
        <v>14659</v>
      </c>
      <c r="B728" s="24">
        <v>44</v>
      </c>
      <c r="C728" s="21" t="s">
        <v>9521</v>
      </c>
      <c r="D728" s="23"/>
      <c r="E728" s="23"/>
    </row>
    <row r="729" spans="1:5" ht="20" customHeight="1">
      <c r="A729" s="19" t="s">
        <v>14659</v>
      </c>
      <c r="B729" s="24">
        <v>45</v>
      </c>
      <c r="C729" s="21" t="s">
        <v>6279</v>
      </c>
      <c r="D729" s="23"/>
      <c r="E729" s="23"/>
    </row>
    <row r="730" spans="1:5" ht="20" customHeight="1">
      <c r="A730" s="19" t="s">
        <v>14659</v>
      </c>
      <c r="B730" s="24">
        <v>46</v>
      </c>
      <c r="C730" s="21" t="s">
        <v>6459</v>
      </c>
      <c r="D730" s="23"/>
      <c r="E730" s="23"/>
    </row>
    <row r="731" spans="1:5" ht="20" customHeight="1">
      <c r="A731" s="19" t="s">
        <v>14659</v>
      </c>
      <c r="B731" s="24">
        <v>47</v>
      </c>
      <c r="C731" s="21" t="s">
        <v>9328</v>
      </c>
      <c r="D731" s="23"/>
      <c r="E731" s="23"/>
    </row>
    <row r="732" spans="1:5" ht="20" customHeight="1">
      <c r="A732" s="19" t="s">
        <v>14659</v>
      </c>
      <c r="B732" s="24">
        <v>48</v>
      </c>
      <c r="C732" s="21" t="s">
        <v>9199</v>
      </c>
      <c r="D732" s="23"/>
      <c r="E732" s="23"/>
    </row>
    <row r="733" spans="1:5" ht="20" customHeight="1">
      <c r="A733" s="19" t="s">
        <v>14659</v>
      </c>
      <c r="B733" s="24">
        <v>49</v>
      </c>
      <c r="C733" s="21" t="s">
        <v>9063</v>
      </c>
      <c r="D733" s="23"/>
      <c r="E733" s="23"/>
    </row>
    <row r="734" spans="1:5" ht="20" customHeight="1">
      <c r="A734" s="19" t="s">
        <v>14659</v>
      </c>
      <c r="B734" s="24">
        <v>50</v>
      </c>
      <c r="C734" s="21" t="s">
        <v>8884</v>
      </c>
      <c r="D734" s="23"/>
      <c r="E734" s="23"/>
    </row>
    <row r="735" spans="1:5" ht="20" customHeight="1">
      <c r="A735" s="19" t="s">
        <v>14659</v>
      </c>
      <c r="B735" s="24">
        <v>51</v>
      </c>
      <c r="C735" s="21" t="s">
        <v>6828</v>
      </c>
      <c r="D735" s="23"/>
      <c r="E735" s="23"/>
    </row>
    <row r="736" spans="1:5" ht="20" customHeight="1">
      <c r="A736" s="19" t="s">
        <v>14659</v>
      </c>
      <c r="B736" s="24">
        <v>52</v>
      </c>
      <c r="C736" s="21" t="s">
        <v>8755</v>
      </c>
      <c r="D736" s="23"/>
      <c r="E736" s="23"/>
    </row>
    <row r="737" spans="1:5" ht="20" customHeight="1">
      <c r="A737" s="19" t="s">
        <v>14659</v>
      </c>
      <c r="B737" s="24">
        <v>53</v>
      </c>
      <c r="C737" s="21" t="s">
        <v>8569</v>
      </c>
      <c r="D737" s="23"/>
      <c r="E737" s="23"/>
    </row>
    <row r="738" spans="1:5" ht="20" customHeight="1">
      <c r="A738" s="19" t="s">
        <v>14659</v>
      </c>
      <c r="B738" s="24">
        <v>54</v>
      </c>
      <c r="C738" s="21" t="s">
        <v>7005</v>
      </c>
      <c r="D738" s="23"/>
      <c r="E738" s="23"/>
    </row>
    <row r="739" spans="1:5" ht="20" customHeight="1">
      <c r="A739" s="19" t="s">
        <v>14659</v>
      </c>
      <c r="B739" s="24">
        <v>55</v>
      </c>
      <c r="C739" s="21" t="s">
        <v>7177</v>
      </c>
      <c r="D739" s="23"/>
      <c r="E739" s="23"/>
    </row>
    <row r="740" spans="1:5" ht="20" customHeight="1">
      <c r="A740" s="19" t="s">
        <v>14659</v>
      </c>
      <c r="B740" s="24">
        <v>56</v>
      </c>
      <c r="C740" s="21" t="s">
        <v>7635</v>
      </c>
      <c r="D740" s="23"/>
      <c r="E740" s="23"/>
    </row>
    <row r="741" spans="1:5" ht="20" customHeight="1">
      <c r="A741" s="19" t="s">
        <v>14659</v>
      </c>
      <c r="B741" s="24">
        <v>57</v>
      </c>
      <c r="C741" s="21" t="s">
        <v>7465</v>
      </c>
      <c r="D741" s="23"/>
      <c r="E741" s="23"/>
    </row>
    <row r="742" spans="1:5" ht="20" customHeight="1">
      <c r="A742" s="19" t="s">
        <v>14659</v>
      </c>
      <c r="B742" s="24">
        <v>58</v>
      </c>
      <c r="C742" s="21" t="s">
        <v>7635</v>
      </c>
      <c r="D742" s="23"/>
      <c r="E742" s="23"/>
    </row>
    <row r="743" spans="1:5" ht="20" customHeight="1">
      <c r="A743" s="19" t="s">
        <v>14659</v>
      </c>
      <c r="B743" s="24">
        <v>59</v>
      </c>
      <c r="C743" s="21" t="s">
        <v>7815</v>
      </c>
      <c r="D743" s="23"/>
      <c r="E743" s="23"/>
    </row>
    <row r="744" spans="1:5" ht="20" customHeight="1">
      <c r="A744" s="19" t="s">
        <v>14659</v>
      </c>
      <c r="B744" s="24">
        <v>60</v>
      </c>
      <c r="C744" s="21" t="s">
        <v>8321</v>
      </c>
      <c r="D744" s="23"/>
      <c r="E744" s="23"/>
    </row>
    <row r="745" spans="1:5" ht="20" customHeight="1">
      <c r="A745" s="19" t="s">
        <v>14659</v>
      </c>
      <c r="B745" s="24">
        <v>61</v>
      </c>
      <c r="C745" s="21" t="s">
        <v>8270</v>
      </c>
      <c r="D745" s="23"/>
      <c r="E745" s="23"/>
    </row>
    <row r="746" spans="1:5" ht="20" customHeight="1">
      <c r="A746" s="19" t="s">
        <v>14659</v>
      </c>
      <c r="B746" s="24">
        <v>62</v>
      </c>
      <c r="C746" s="21" t="s">
        <v>8230</v>
      </c>
      <c r="D746" s="23"/>
      <c r="E746" s="23"/>
    </row>
    <row r="747" spans="1:5" ht="20" customHeight="1">
      <c r="A747" s="19" t="s">
        <v>14660</v>
      </c>
      <c r="B747" s="24">
        <v>1</v>
      </c>
      <c r="C747" s="21" t="s">
        <v>13625</v>
      </c>
      <c r="D747" s="23"/>
      <c r="E747" s="23"/>
    </row>
    <row r="748" spans="1:5" ht="20" customHeight="1">
      <c r="A748" s="19" t="s">
        <v>14660</v>
      </c>
      <c r="B748" s="24">
        <v>2</v>
      </c>
      <c r="C748" s="21" t="s">
        <v>625</v>
      </c>
      <c r="D748" s="23"/>
      <c r="E748" s="23"/>
    </row>
    <row r="749" spans="1:5" ht="20" customHeight="1">
      <c r="A749" s="19" t="s">
        <v>14660</v>
      </c>
      <c r="B749" s="24">
        <v>3</v>
      </c>
      <c r="C749" s="21" t="s">
        <v>13358</v>
      </c>
      <c r="D749" s="23"/>
      <c r="E749" s="23"/>
    </row>
    <row r="750" spans="1:5" ht="20" customHeight="1">
      <c r="A750" s="19" t="s">
        <v>14660</v>
      </c>
      <c r="B750" s="24">
        <v>4</v>
      </c>
      <c r="C750" s="21" t="s">
        <v>13170</v>
      </c>
      <c r="D750" s="23"/>
      <c r="E750" s="23"/>
    </row>
    <row r="751" spans="1:5" ht="20" customHeight="1">
      <c r="A751" s="19" t="s">
        <v>14660</v>
      </c>
      <c r="B751" s="24">
        <v>5</v>
      </c>
      <c r="C751" s="21" t="s">
        <v>12991</v>
      </c>
      <c r="D751" s="23"/>
      <c r="E751" s="23"/>
    </row>
    <row r="752" spans="1:5" ht="20" customHeight="1">
      <c r="A752" s="19" t="s">
        <v>14660</v>
      </c>
      <c r="B752" s="24">
        <v>6</v>
      </c>
      <c r="C752" s="21" t="s">
        <v>12732</v>
      </c>
      <c r="D752" s="23"/>
      <c r="E752" s="23"/>
    </row>
    <row r="753" spans="1:5" ht="20" customHeight="1">
      <c r="A753" s="19" t="s">
        <v>14660</v>
      </c>
      <c r="B753" s="24">
        <v>7</v>
      </c>
      <c r="C753" s="21" t="s">
        <v>12617</v>
      </c>
      <c r="D753" s="23"/>
      <c r="E753" s="23"/>
    </row>
    <row r="754" spans="1:5" ht="20" customHeight="1">
      <c r="A754" s="19" t="s">
        <v>14660</v>
      </c>
      <c r="B754" s="24">
        <v>8</v>
      </c>
      <c r="C754" s="21" t="s">
        <v>1180</v>
      </c>
      <c r="D754" s="23"/>
      <c r="E754" s="23"/>
    </row>
    <row r="755" spans="1:5" ht="20" customHeight="1">
      <c r="A755" s="19" t="s">
        <v>14660</v>
      </c>
      <c r="B755" s="24">
        <v>9</v>
      </c>
      <c r="C755" s="21" t="s">
        <v>12344</v>
      </c>
      <c r="D755" s="23"/>
      <c r="E755" s="23"/>
    </row>
    <row r="756" spans="1:5" ht="20" customHeight="1">
      <c r="A756" s="19" t="s">
        <v>14660</v>
      </c>
      <c r="B756" s="24">
        <v>10</v>
      </c>
      <c r="C756" s="21" t="s">
        <v>11877</v>
      </c>
      <c r="D756" s="23"/>
      <c r="E756" s="23"/>
    </row>
    <row r="757" spans="1:5" ht="20" customHeight="1">
      <c r="A757" s="19" t="s">
        <v>14660</v>
      </c>
      <c r="B757" s="24">
        <v>11</v>
      </c>
      <c r="C757" s="21" t="s">
        <v>12127</v>
      </c>
      <c r="D757" s="23"/>
      <c r="E757" s="23"/>
    </row>
    <row r="758" spans="1:5" ht="20" customHeight="1">
      <c r="A758" s="19" t="s">
        <v>14660</v>
      </c>
      <c r="B758" s="24">
        <v>12</v>
      </c>
      <c r="C758" s="21" t="s">
        <v>11877</v>
      </c>
      <c r="D758" s="23"/>
      <c r="E758" s="23"/>
    </row>
    <row r="759" spans="1:5" ht="20" customHeight="1">
      <c r="A759" s="19" t="s">
        <v>14660</v>
      </c>
      <c r="B759" s="24">
        <v>13</v>
      </c>
      <c r="C759" s="21" t="s">
        <v>11624</v>
      </c>
      <c r="D759" s="23"/>
      <c r="E759" s="23"/>
    </row>
    <row r="760" spans="1:5" ht="20" customHeight="1">
      <c r="A760" s="19" t="s">
        <v>14660</v>
      </c>
      <c r="B760" s="24">
        <v>14</v>
      </c>
      <c r="C760" s="21" t="s">
        <v>1798</v>
      </c>
      <c r="D760" s="23"/>
      <c r="E760" s="23"/>
    </row>
    <row r="761" spans="1:5" ht="20" customHeight="1">
      <c r="A761" s="19" t="s">
        <v>14660</v>
      </c>
      <c r="B761" s="24">
        <v>15</v>
      </c>
      <c r="C761" s="21" t="s">
        <v>2028</v>
      </c>
      <c r="D761" s="23"/>
      <c r="E761" s="23"/>
    </row>
    <row r="762" spans="1:5" ht="20" customHeight="1">
      <c r="A762" s="19" t="s">
        <v>14660</v>
      </c>
      <c r="B762" s="24">
        <v>16</v>
      </c>
      <c r="C762" s="21" t="s">
        <v>11428</v>
      </c>
      <c r="D762" s="23"/>
      <c r="E762" s="23"/>
    </row>
    <row r="763" spans="1:5" ht="20" customHeight="1">
      <c r="A763" s="19" t="s">
        <v>14660</v>
      </c>
      <c r="B763" s="24">
        <v>17</v>
      </c>
      <c r="C763" s="21" t="s">
        <v>11326</v>
      </c>
      <c r="D763" s="23"/>
      <c r="E763" s="23"/>
    </row>
    <row r="764" spans="1:5" ht="20" customHeight="1">
      <c r="A764" s="19" t="s">
        <v>14660</v>
      </c>
      <c r="B764" s="24">
        <v>18</v>
      </c>
      <c r="C764" s="21" t="s">
        <v>11229</v>
      </c>
      <c r="D764" s="23"/>
      <c r="E764" s="23"/>
    </row>
    <row r="765" spans="1:5" ht="20" customHeight="1">
      <c r="A765" s="19" t="s">
        <v>14660</v>
      </c>
      <c r="B765" s="24">
        <v>19</v>
      </c>
      <c r="C765" s="21" t="s">
        <v>11123</v>
      </c>
      <c r="D765" s="23"/>
      <c r="E765" s="23"/>
    </row>
    <row r="766" spans="1:5" ht="20" customHeight="1">
      <c r="A766" s="19" t="s">
        <v>14660</v>
      </c>
      <c r="B766" s="24">
        <v>20</v>
      </c>
      <c r="C766" s="21" t="s">
        <v>2779</v>
      </c>
      <c r="D766" s="23"/>
      <c r="E766" s="23"/>
    </row>
    <row r="767" spans="1:5" ht="20" customHeight="1">
      <c r="A767" s="19" t="s">
        <v>14660</v>
      </c>
      <c r="B767" s="24">
        <v>21</v>
      </c>
      <c r="C767" s="21" t="s">
        <v>11015</v>
      </c>
      <c r="D767" s="23"/>
      <c r="E767" s="23"/>
    </row>
    <row r="768" spans="1:5" ht="20" customHeight="1">
      <c r="A768" s="19" t="s">
        <v>14660</v>
      </c>
      <c r="B768" s="24">
        <v>22</v>
      </c>
      <c r="C768" s="21" t="s">
        <v>10918</v>
      </c>
      <c r="D768" s="23"/>
      <c r="E768" s="23"/>
    </row>
    <row r="769" spans="1:5" ht="20" customHeight="1">
      <c r="A769" s="19" t="s">
        <v>14660</v>
      </c>
      <c r="B769" s="24">
        <v>23</v>
      </c>
      <c r="C769" s="21" t="s">
        <v>10823</v>
      </c>
      <c r="D769" s="23"/>
      <c r="E769" s="23"/>
    </row>
    <row r="770" spans="1:5" ht="20" customHeight="1">
      <c r="A770" s="19" t="s">
        <v>14660</v>
      </c>
      <c r="B770" s="24">
        <v>24</v>
      </c>
      <c r="C770" s="21" t="s">
        <v>3306</v>
      </c>
      <c r="D770" s="23"/>
      <c r="E770" s="23"/>
    </row>
    <row r="771" spans="1:5" ht="20" customHeight="1">
      <c r="A771" s="19" t="s">
        <v>14660</v>
      </c>
      <c r="B771" s="24">
        <v>25</v>
      </c>
      <c r="C771" s="21" t="s">
        <v>3521</v>
      </c>
      <c r="D771" s="23"/>
      <c r="E771" s="23"/>
    </row>
    <row r="772" spans="1:5" ht="20" customHeight="1">
      <c r="A772" s="19" t="s">
        <v>14660</v>
      </c>
      <c r="B772" s="24">
        <v>26</v>
      </c>
      <c r="C772" s="21" t="s">
        <v>3731</v>
      </c>
      <c r="D772" s="23"/>
      <c r="E772" s="23"/>
    </row>
    <row r="773" spans="1:5" ht="20" customHeight="1">
      <c r="A773" s="19" t="s">
        <v>14660</v>
      </c>
      <c r="B773" s="24">
        <v>27</v>
      </c>
      <c r="C773" s="21" t="s">
        <v>10651</v>
      </c>
      <c r="D773" s="23"/>
      <c r="E773" s="23"/>
    </row>
    <row r="774" spans="1:5" ht="20" customHeight="1">
      <c r="A774" s="19" t="s">
        <v>14660</v>
      </c>
      <c r="B774" s="24">
        <v>28</v>
      </c>
      <c r="C774" s="21" t="s">
        <v>4072</v>
      </c>
      <c r="D774" s="23"/>
      <c r="E774" s="23"/>
    </row>
    <row r="775" spans="1:5" ht="20" customHeight="1">
      <c r="A775" s="19" t="s">
        <v>14660</v>
      </c>
      <c r="B775" s="24">
        <v>29</v>
      </c>
      <c r="C775" s="21" t="s">
        <v>10544</v>
      </c>
      <c r="D775" s="23"/>
      <c r="E775" s="23"/>
    </row>
    <row r="776" spans="1:5" ht="20" customHeight="1">
      <c r="A776" s="19" t="s">
        <v>14660</v>
      </c>
      <c r="B776" s="24">
        <v>30</v>
      </c>
      <c r="C776" s="21" t="s">
        <v>4349</v>
      </c>
      <c r="D776" s="23"/>
      <c r="E776" s="23"/>
    </row>
    <row r="777" spans="1:5" ht="20" customHeight="1">
      <c r="A777" s="19" t="s">
        <v>14660</v>
      </c>
      <c r="B777" s="24">
        <v>31</v>
      </c>
      <c r="C777" s="21" t="s">
        <v>4547</v>
      </c>
      <c r="D777" s="23"/>
      <c r="E777" s="23"/>
    </row>
    <row r="778" spans="1:5" ht="20" customHeight="1">
      <c r="A778" s="19" t="s">
        <v>14660</v>
      </c>
      <c r="B778" s="24">
        <v>32</v>
      </c>
      <c r="C778" s="21" t="s">
        <v>10377</v>
      </c>
      <c r="D778" s="23"/>
      <c r="E778" s="23"/>
    </row>
    <row r="779" spans="1:5" ht="20" customHeight="1">
      <c r="A779" s="19" t="s">
        <v>14660</v>
      </c>
      <c r="B779" s="24">
        <v>33</v>
      </c>
      <c r="C779" s="21" t="s">
        <v>4827</v>
      </c>
      <c r="D779" s="23"/>
      <c r="E779" s="23"/>
    </row>
    <row r="780" spans="1:5" ht="20" customHeight="1">
      <c r="A780" s="19" t="s">
        <v>14660</v>
      </c>
      <c r="B780" s="24">
        <v>34</v>
      </c>
      <c r="C780" s="21" t="s">
        <v>5011</v>
      </c>
      <c r="D780" s="23"/>
      <c r="E780" s="23"/>
    </row>
    <row r="781" spans="1:5" ht="20" customHeight="1">
      <c r="A781" s="19" t="s">
        <v>14660</v>
      </c>
      <c r="B781" s="24">
        <v>35</v>
      </c>
      <c r="C781" s="21" t="s">
        <v>10213</v>
      </c>
      <c r="D781" s="23"/>
      <c r="E781" s="23"/>
    </row>
    <row r="782" spans="1:5" ht="20" customHeight="1">
      <c r="A782" s="19" t="s">
        <v>14660</v>
      </c>
      <c r="B782" s="24">
        <v>36</v>
      </c>
      <c r="C782" s="21" t="s">
        <v>5278</v>
      </c>
      <c r="D782" s="23"/>
      <c r="E782" s="23"/>
    </row>
    <row r="783" spans="1:5" ht="20" customHeight="1">
      <c r="A783" s="19" t="s">
        <v>14660</v>
      </c>
      <c r="B783" s="24">
        <v>37</v>
      </c>
      <c r="C783" s="21" t="s">
        <v>5478</v>
      </c>
      <c r="D783" s="23"/>
      <c r="E783" s="23"/>
    </row>
    <row r="784" spans="1:5" ht="20" customHeight="1">
      <c r="A784" s="19" t="s">
        <v>14660</v>
      </c>
      <c r="B784" s="24">
        <v>38</v>
      </c>
      <c r="C784" s="21" t="s">
        <v>5685</v>
      </c>
      <c r="D784" s="23"/>
      <c r="E784" s="23"/>
    </row>
    <row r="785" spans="1:5" ht="20" customHeight="1">
      <c r="A785" s="19" t="s">
        <v>14660</v>
      </c>
      <c r="B785" s="24">
        <v>39</v>
      </c>
      <c r="C785" s="21" t="s">
        <v>5886</v>
      </c>
      <c r="D785" s="23"/>
      <c r="E785" s="23"/>
    </row>
    <row r="786" spans="1:5" ht="20" customHeight="1">
      <c r="A786" s="19" t="s">
        <v>14660</v>
      </c>
      <c r="B786" s="24">
        <v>40</v>
      </c>
      <c r="C786" s="21" t="s">
        <v>10065</v>
      </c>
      <c r="D786" s="23"/>
      <c r="E786" s="23"/>
    </row>
    <row r="787" spans="1:5" ht="20" customHeight="1">
      <c r="A787" s="19" t="s">
        <v>14660</v>
      </c>
      <c r="B787" s="24">
        <v>41</v>
      </c>
      <c r="C787" s="21" t="s">
        <v>9986</v>
      </c>
      <c r="D787" s="23"/>
      <c r="E787" s="23"/>
    </row>
    <row r="788" spans="1:5" ht="20" customHeight="1">
      <c r="A788" s="19" t="s">
        <v>14660</v>
      </c>
      <c r="B788" s="24">
        <v>42</v>
      </c>
      <c r="C788" s="21" t="s">
        <v>9850</v>
      </c>
      <c r="D788" s="23"/>
      <c r="E788" s="23"/>
    </row>
    <row r="789" spans="1:5" ht="20" customHeight="1">
      <c r="A789" s="19" t="s">
        <v>14660</v>
      </c>
      <c r="B789" s="24">
        <v>43</v>
      </c>
      <c r="C789" s="21" t="s">
        <v>9721</v>
      </c>
      <c r="D789" s="23"/>
      <c r="E789" s="23"/>
    </row>
    <row r="790" spans="1:5" ht="20" customHeight="1">
      <c r="A790" s="19" t="s">
        <v>14660</v>
      </c>
      <c r="B790" s="24">
        <v>44</v>
      </c>
      <c r="C790" s="21" t="s">
        <v>9536</v>
      </c>
      <c r="D790" s="23"/>
      <c r="E790" s="23"/>
    </row>
    <row r="791" spans="1:5" ht="20" customHeight="1">
      <c r="A791" s="19" t="s">
        <v>14660</v>
      </c>
      <c r="B791" s="24">
        <v>45</v>
      </c>
      <c r="C791" s="21" t="s">
        <v>6341</v>
      </c>
      <c r="D791" s="23"/>
      <c r="E791" s="23"/>
    </row>
    <row r="792" spans="1:5" ht="20" customHeight="1">
      <c r="A792" s="19" t="s">
        <v>14660</v>
      </c>
      <c r="B792" s="24">
        <v>46</v>
      </c>
      <c r="C792" s="21" t="s">
        <v>6516</v>
      </c>
      <c r="D792" s="23"/>
      <c r="E792" s="23"/>
    </row>
    <row r="793" spans="1:5" ht="20" customHeight="1">
      <c r="A793" s="19" t="s">
        <v>14660</v>
      </c>
      <c r="B793" s="24">
        <v>47</v>
      </c>
      <c r="C793" s="21" t="s">
        <v>9349</v>
      </c>
      <c r="D793" s="23"/>
      <c r="E793" s="23"/>
    </row>
    <row r="794" spans="1:5" ht="20" customHeight="1">
      <c r="A794" s="19" t="s">
        <v>14660</v>
      </c>
      <c r="B794" s="24">
        <v>48</v>
      </c>
      <c r="C794" s="21" t="s">
        <v>9219</v>
      </c>
      <c r="D794" s="23"/>
      <c r="E794" s="23"/>
    </row>
    <row r="795" spans="1:5" ht="20" customHeight="1">
      <c r="A795" s="19" t="s">
        <v>14660</v>
      </c>
      <c r="B795" s="24">
        <v>49</v>
      </c>
      <c r="C795" s="21" t="s">
        <v>9078</v>
      </c>
      <c r="D795" s="23"/>
      <c r="E795" s="23"/>
    </row>
    <row r="796" spans="1:5" ht="20" customHeight="1">
      <c r="A796" s="19" t="s">
        <v>14660</v>
      </c>
      <c r="B796" s="24">
        <v>50</v>
      </c>
      <c r="C796" s="21" t="s">
        <v>8899</v>
      </c>
      <c r="D796" s="23"/>
      <c r="E796" s="23"/>
    </row>
    <row r="797" spans="1:5" ht="20" customHeight="1">
      <c r="A797" s="19" t="s">
        <v>14660</v>
      </c>
      <c r="B797" s="24">
        <v>51</v>
      </c>
      <c r="C797" s="21" t="s">
        <v>8588</v>
      </c>
      <c r="D797" s="23"/>
      <c r="E797" s="23"/>
    </row>
    <row r="798" spans="1:5" ht="20" customHeight="1">
      <c r="A798" s="19" t="s">
        <v>14660</v>
      </c>
      <c r="B798" s="24">
        <v>52</v>
      </c>
      <c r="C798" s="21" t="s">
        <v>8770</v>
      </c>
      <c r="D798" s="23"/>
      <c r="E798" s="23"/>
    </row>
    <row r="799" spans="1:5" ht="20" customHeight="1">
      <c r="A799" s="19" t="s">
        <v>14660</v>
      </c>
      <c r="B799" s="24">
        <v>53</v>
      </c>
      <c r="C799" s="21" t="s">
        <v>8588</v>
      </c>
      <c r="D799" s="23"/>
      <c r="E799" s="23"/>
    </row>
    <row r="800" spans="1:5" ht="20" customHeight="1">
      <c r="A800" s="19" t="s">
        <v>14660</v>
      </c>
      <c r="B800" s="24">
        <v>54</v>
      </c>
      <c r="C800" s="21" t="s">
        <v>7059</v>
      </c>
      <c r="D800" s="23"/>
      <c r="E800" s="23"/>
    </row>
    <row r="801" spans="1:5" ht="20" customHeight="1">
      <c r="A801" s="19" t="s">
        <v>14660</v>
      </c>
      <c r="B801" s="24">
        <v>55</v>
      </c>
      <c r="C801" s="21" t="s">
        <v>7238</v>
      </c>
      <c r="D801" s="23"/>
      <c r="E801" s="23"/>
    </row>
    <row r="802" spans="1:5" ht="20" customHeight="1">
      <c r="A802" s="19" t="s">
        <v>14660</v>
      </c>
      <c r="B802" s="24">
        <v>56</v>
      </c>
      <c r="C802" s="21" t="s">
        <v>8411</v>
      </c>
      <c r="D802" s="23"/>
      <c r="E802" s="23"/>
    </row>
    <row r="803" spans="1:5" ht="20" customHeight="1">
      <c r="A803" s="19" t="s">
        <v>14660</v>
      </c>
      <c r="B803" s="24">
        <v>57</v>
      </c>
      <c r="C803" s="21" t="s">
        <v>7521</v>
      </c>
      <c r="D803" s="23"/>
      <c r="E803" s="23"/>
    </row>
    <row r="804" spans="1:5" ht="20" customHeight="1">
      <c r="A804" s="19" t="s">
        <v>14660</v>
      </c>
      <c r="B804" s="24">
        <v>58</v>
      </c>
      <c r="C804" s="21" t="s">
        <v>7692</v>
      </c>
      <c r="D804" s="23"/>
      <c r="E804" s="23"/>
    </row>
    <row r="805" spans="1:5" ht="20" customHeight="1">
      <c r="A805" s="19" t="s">
        <v>14660</v>
      </c>
      <c r="B805" s="24">
        <v>59</v>
      </c>
      <c r="C805" s="21" t="s">
        <v>7874</v>
      </c>
      <c r="D805" s="23"/>
      <c r="E805" s="23"/>
    </row>
    <row r="806" spans="1:5" ht="20" customHeight="1">
      <c r="A806" s="19" t="s">
        <v>14660</v>
      </c>
      <c r="B806" s="24">
        <v>60</v>
      </c>
      <c r="C806" s="21" t="s">
        <v>8351</v>
      </c>
      <c r="D806" s="23"/>
      <c r="E806" s="23"/>
    </row>
    <row r="807" spans="1:5" ht="20" customHeight="1">
      <c r="A807" s="19" t="s">
        <v>14660</v>
      </c>
      <c r="B807" s="24">
        <v>61</v>
      </c>
      <c r="C807" s="21" t="s">
        <v>8293</v>
      </c>
      <c r="D807" s="23"/>
      <c r="E807" s="23"/>
    </row>
    <row r="808" spans="1:5" ht="20" customHeight="1">
      <c r="A808" s="19" t="s">
        <v>14660</v>
      </c>
      <c r="B808" s="24">
        <v>62</v>
      </c>
      <c r="C808" s="21" t="s">
        <v>8243</v>
      </c>
      <c r="D808" s="23"/>
      <c r="E808" s="23"/>
    </row>
    <row r="809" spans="1:5" ht="20" customHeight="1">
      <c r="A809" s="19" t="s">
        <v>14661</v>
      </c>
      <c r="B809" s="24">
        <v>1</v>
      </c>
      <c r="C809" s="21" t="s">
        <v>13641</v>
      </c>
      <c r="D809" s="23"/>
      <c r="E809" s="23"/>
    </row>
    <row r="810" spans="1:5" ht="20" customHeight="1">
      <c r="A810" s="19" t="s">
        <v>14661</v>
      </c>
      <c r="B810" s="24">
        <v>2</v>
      </c>
      <c r="C810" s="21" t="s">
        <v>13187</v>
      </c>
      <c r="D810" s="23"/>
      <c r="E810" s="23"/>
    </row>
    <row r="811" spans="1:5" ht="20" customHeight="1">
      <c r="A811" s="19" t="s">
        <v>14661</v>
      </c>
      <c r="B811" s="24">
        <v>3</v>
      </c>
      <c r="C811" s="21" t="s">
        <v>13379</v>
      </c>
      <c r="D811" s="23"/>
      <c r="E811" s="23"/>
    </row>
    <row r="812" spans="1:5" ht="20" customHeight="1">
      <c r="A812" s="19" t="s">
        <v>14661</v>
      </c>
      <c r="B812" s="24">
        <v>4</v>
      </c>
      <c r="C812" s="21" t="s">
        <v>13187</v>
      </c>
      <c r="D812" s="23"/>
      <c r="E812" s="23"/>
    </row>
    <row r="813" spans="1:5" ht="20" customHeight="1">
      <c r="A813" s="19" t="s">
        <v>14661</v>
      </c>
      <c r="B813" s="24">
        <v>5</v>
      </c>
      <c r="C813" s="21" t="s">
        <v>13004</v>
      </c>
      <c r="D813" s="23"/>
      <c r="E813" s="23"/>
    </row>
    <row r="814" spans="1:5" ht="20" customHeight="1">
      <c r="A814" s="19" t="s">
        <v>14661</v>
      </c>
      <c r="B814" s="24">
        <v>6</v>
      </c>
      <c r="C814" s="21" t="s">
        <v>12751</v>
      </c>
      <c r="D814" s="23"/>
      <c r="E814" s="23"/>
    </row>
    <row r="815" spans="1:5" ht="20" customHeight="1">
      <c r="A815" s="19" t="s">
        <v>14661</v>
      </c>
      <c r="B815" s="24">
        <v>7</v>
      </c>
      <c r="C815" s="21" t="s">
        <v>12635</v>
      </c>
      <c r="D815" s="23"/>
      <c r="E815" s="23"/>
    </row>
    <row r="816" spans="1:5" ht="20" customHeight="1">
      <c r="A816" s="19" t="s">
        <v>14661</v>
      </c>
      <c r="B816" s="24">
        <v>8</v>
      </c>
      <c r="C816" s="21" t="s">
        <v>12018</v>
      </c>
      <c r="D816" s="23"/>
      <c r="E816" s="23"/>
    </row>
    <row r="817" spans="1:5" ht="20" customHeight="1">
      <c r="A817" s="19" t="s">
        <v>14661</v>
      </c>
      <c r="B817" s="24">
        <v>9</v>
      </c>
      <c r="C817" s="21" t="s">
        <v>12362</v>
      </c>
      <c r="D817" s="23"/>
      <c r="E817" s="23"/>
    </row>
    <row r="818" spans="1:5" ht="20" customHeight="1">
      <c r="A818" s="19" t="s">
        <v>14661</v>
      </c>
      <c r="B818" s="24">
        <v>10</v>
      </c>
      <c r="C818" s="21" t="s">
        <v>12018</v>
      </c>
      <c r="D818" s="23"/>
      <c r="E818" s="23"/>
    </row>
    <row r="819" spans="1:5" ht="20" customHeight="1">
      <c r="A819" s="19" t="s">
        <v>14661</v>
      </c>
      <c r="B819" s="24">
        <v>11</v>
      </c>
      <c r="C819" s="22">
        <v>100</v>
      </c>
      <c r="D819" s="23"/>
      <c r="E819" s="23"/>
    </row>
    <row r="820" spans="1:5" ht="20" customHeight="1">
      <c r="A820" s="19" t="s">
        <v>14661</v>
      </c>
      <c r="B820" s="24">
        <v>12</v>
      </c>
      <c r="C820" s="21" t="s">
        <v>11894</v>
      </c>
      <c r="D820" s="23"/>
      <c r="E820" s="23"/>
    </row>
    <row r="821" spans="1:5" ht="20" customHeight="1">
      <c r="A821" s="19" t="s">
        <v>14661</v>
      </c>
      <c r="B821" s="24">
        <v>13</v>
      </c>
      <c r="C821" s="21" t="s">
        <v>11638</v>
      </c>
      <c r="D821" s="23"/>
      <c r="E821" s="23"/>
    </row>
    <row r="822" spans="1:5" ht="20" customHeight="1">
      <c r="A822" s="19" t="s">
        <v>14661</v>
      </c>
      <c r="B822" s="24">
        <v>14</v>
      </c>
      <c r="C822" s="21" t="s">
        <v>1870</v>
      </c>
      <c r="D822" s="23"/>
      <c r="E822" s="23"/>
    </row>
    <row r="823" spans="1:5" ht="20" customHeight="1">
      <c r="A823" s="19" t="s">
        <v>14661</v>
      </c>
      <c r="B823" s="24">
        <v>15</v>
      </c>
      <c r="C823" s="21" t="s">
        <v>2092</v>
      </c>
      <c r="D823" s="23"/>
      <c r="E823" s="23"/>
    </row>
    <row r="824" spans="1:5" ht="20" customHeight="1">
      <c r="A824" s="19" t="s">
        <v>14661</v>
      </c>
      <c r="B824" s="24">
        <v>16</v>
      </c>
      <c r="C824" s="22">
        <v>100</v>
      </c>
      <c r="D824" s="23"/>
      <c r="E824" s="23"/>
    </row>
    <row r="825" spans="1:5" ht="20" customHeight="1">
      <c r="A825" s="19" t="s">
        <v>14661</v>
      </c>
      <c r="B825" s="24">
        <v>17</v>
      </c>
      <c r="C825" s="21" t="s">
        <v>11339</v>
      </c>
      <c r="D825" s="23"/>
      <c r="E825" s="23"/>
    </row>
    <row r="826" spans="1:5" ht="20" customHeight="1">
      <c r="A826" s="19" t="s">
        <v>14661</v>
      </c>
      <c r="B826" s="24">
        <v>18</v>
      </c>
      <c r="C826" s="21" t="s">
        <v>11242</v>
      </c>
      <c r="D826" s="23"/>
      <c r="E826" s="23"/>
    </row>
    <row r="827" spans="1:5" ht="20" customHeight="1">
      <c r="A827" s="19" t="s">
        <v>14661</v>
      </c>
      <c r="B827" s="24">
        <v>19</v>
      </c>
      <c r="C827" s="22">
        <v>100</v>
      </c>
      <c r="D827" s="23"/>
      <c r="E827" s="23"/>
    </row>
    <row r="828" spans="1:5" ht="20" customHeight="1">
      <c r="A828" s="19" t="s">
        <v>14661</v>
      </c>
      <c r="B828" s="24">
        <v>20</v>
      </c>
      <c r="C828" s="21" t="s">
        <v>2846</v>
      </c>
      <c r="D828" s="23"/>
      <c r="E828" s="23"/>
    </row>
    <row r="829" spans="1:5" ht="20" customHeight="1">
      <c r="A829" s="19" t="s">
        <v>14661</v>
      </c>
      <c r="B829" s="24">
        <v>21</v>
      </c>
      <c r="C829" s="21" t="s">
        <v>11029</v>
      </c>
      <c r="D829" s="23"/>
      <c r="E829" s="23"/>
    </row>
    <row r="830" spans="1:5" ht="20" customHeight="1">
      <c r="A830" s="19" t="s">
        <v>14661</v>
      </c>
      <c r="B830" s="24">
        <v>22</v>
      </c>
      <c r="C830" s="21" t="s">
        <v>10930</v>
      </c>
      <c r="D830" s="23"/>
      <c r="E830" s="23"/>
    </row>
    <row r="831" spans="1:5" ht="20" customHeight="1">
      <c r="A831" s="19" t="s">
        <v>14661</v>
      </c>
      <c r="B831" s="24">
        <v>23</v>
      </c>
      <c r="C831" s="21" t="s">
        <v>10836</v>
      </c>
      <c r="D831" s="23"/>
      <c r="E831" s="23"/>
    </row>
    <row r="832" spans="1:5" ht="20" customHeight="1">
      <c r="A832" s="19" t="s">
        <v>14661</v>
      </c>
      <c r="B832" s="24">
        <v>24</v>
      </c>
      <c r="C832" s="21" t="s">
        <v>3379</v>
      </c>
      <c r="D832" s="23"/>
      <c r="E832" s="23"/>
    </row>
    <row r="833" spans="1:5" ht="20" customHeight="1">
      <c r="A833" s="19" t="s">
        <v>14661</v>
      </c>
      <c r="B833" s="24">
        <v>25</v>
      </c>
      <c r="C833" s="21" t="s">
        <v>3590</v>
      </c>
      <c r="D833" s="23"/>
      <c r="E833" s="23"/>
    </row>
    <row r="834" spans="1:5" ht="20" customHeight="1">
      <c r="A834" s="19" t="s">
        <v>14661</v>
      </c>
      <c r="B834" s="24">
        <v>26</v>
      </c>
      <c r="C834" s="21" t="s">
        <v>3797</v>
      </c>
      <c r="D834" s="23"/>
      <c r="E834" s="23"/>
    </row>
    <row r="835" spans="1:5" ht="20" customHeight="1">
      <c r="A835" s="19" t="s">
        <v>14661</v>
      </c>
      <c r="B835" s="24">
        <v>27</v>
      </c>
      <c r="C835" s="21" t="s">
        <v>10665</v>
      </c>
      <c r="D835" s="23"/>
      <c r="E835" s="23"/>
    </row>
    <row r="836" spans="1:5" ht="20" customHeight="1">
      <c r="A836" s="19" t="s">
        <v>14661</v>
      </c>
      <c r="B836" s="24">
        <v>28</v>
      </c>
      <c r="C836" s="21" t="s">
        <v>4419</v>
      </c>
      <c r="D836" s="23"/>
      <c r="E836" s="23"/>
    </row>
    <row r="837" spans="1:5" ht="20" customHeight="1">
      <c r="A837" s="19" t="s">
        <v>14661</v>
      </c>
      <c r="B837" s="24">
        <v>29</v>
      </c>
      <c r="C837" s="21" t="s">
        <v>10558</v>
      </c>
      <c r="D837" s="23"/>
      <c r="E837" s="23"/>
    </row>
    <row r="838" spans="1:5" ht="20" customHeight="1">
      <c r="A838" s="19" t="s">
        <v>14661</v>
      </c>
      <c r="B838" s="24">
        <v>30</v>
      </c>
      <c r="C838" s="21" t="s">
        <v>4419</v>
      </c>
      <c r="D838" s="23"/>
      <c r="E838" s="23"/>
    </row>
    <row r="839" spans="1:5" ht="20" customHeight="1">
      <c r="A839" s="19" t="s">
        <v>14661</v>
      </c>
      <c r="B839" s="24">
        <v>31</v>
      </c>
      <c r="C839" s="21" t="s">
        <v>4889</v>
      </c>
      <c r="D839" s="23"/>
      <c r="E839" s="23"/>
    </row>
    <row r="840" spans="1:5" ht="20" customHeight="1">
      <c r="A840" s="19" t="s">
        <v>14661</v>
      </c>
      <c r="B840" s="24">
        <v>32</v>
      </c>
      <c r="C840" s="21" t="s">
        <v>10393</v>
      </c>
      <c r="D840" s="23"/>
      <c r="E840" s="23"/>
    </row>
    <row r="841" spans="1:5" ht="20" customHeight="1">
      <c r="A841" s="19" t="s">
        <v>14661</v>
      </c>
      <c r="B841" s="24">
        <v>33</v>
      </c>
      <c r="C841" s="21" t="s">
        <v>4889</v>
      </c>
      <c r="D841" s="23"/>
      <c r="E841" s="23"/>
    </row>
    <row r="842" spans="1:5" ht="20" customHeight="1">
      <c r="A842" s="19" t="s">
        <v>14661</v>
      </c>
      <c r="B842" s="24">
        <v>34</v>
      </c>
      <c r="C842" s="21" t="s">
        <v>5341</v>
      </c>
      <c r="D842" s="23"/>
      <c r="E842" s="23"/>
    </row>
    <row r="843" spans="1:5" ht="20" customHeight="1">
      <c r="A843" s="19" t="s">
        <v>14661</v>
      </c>
      <c r="B843" s="24">
        <v>35</v>
      </c>
      <c r="C843" s="21" t="s">
        <v>10231</v>
      </c>
      <c r="D843" s="23"/>
      <c r="E843" s="23"/>
    </row>
    <row r="844" spans="1:5" ht="20" customHeight="1">
      <c r="A844" s="19" t="s">
        <v>14661</v>
      </c>
      <c r="B844" s="24">
        <v>36</v>
      </c>
      <c r="C844" s="21" t="s">
        <v>5341</v>
      </c>
      <c r="D844" s="23"/>
      <c r="E844" s="23"/>
    </row>
    <row r="845" spans="1:5" ht="20" customHeight="1">
      <c r="A845" s="19" t="s">
        <v>14661</v>
      </c>
      <c r="B845" s="24">
        <v>37</v>
      </c>
      <c r="C845" s="21" t="s">
        <v>5544</v>
      </c>
      <c r="D845" s="23"/>
      <c r="E845" s="23"/>
    </row>
    <row r="846" spans="1:5" ht="20" customHeight="1">
      <c r="A846" s="19" t="s">
        <v>14661</v>
      </c>
      <c r="B846" s="24">
        <v>38</v>
      </c>
      <c r="C846" s="21" t="s">
        <v>5754</v>
      </c>
      <c r="D846" s="23"/>
      <c r="E846" s="23"/>
    </row>
    <row r="847" spans="1:5" ht="20" customHeight="1">
      <c r="A847" s="19" t="s">
        <v>14661</v>
      </c>
      <c r="B847" s="24">
        <v>39</v>
      </c>
      <c r="C847" s="21" t="s">
        <v>5950</v>
      </c>
      <c r="D847" s="23"/>
      <c r="E847" s="23"/>
    </row>
    <row r="848" spans="1:5" ht="20" customHeight="1">
      <c r="A848" s="19" t="s">
        <v>14661</v>
      </c>
      <c r="B848" s="24">
        <v>40</v>
      </c>
      <c r="C848" s="21" t="s">
        <v>10081</v>
      </c>
      <c r="D848" s="23"/>
      <c r="E848" s="23"/>
    </row>
    <row r="849" spans="1:5" ht="20" customHeight="1">
      <c r="A849" s="19" t="s">
        <v>14661</v>
      </c>
      <c r="B849" s="24">
        <v>41</v>
      </c>
      <c r="C849" s="21" t="s">
        <v>10005</v>
      </c>
      <c r="D849" s="23"/>
      <c r="E849" s="23"/>
    </row>
    <row r="850" spans="1:5" ht="20" customHeight="1">
      <c r="A850" s="19" t="s">
        <v>14661</v>
      </c>
      <c r="B850" s="24">
        <v>42</v>
      </c>
      <c r="C850" s="21" t="s">
        <v>9865</v>
      </c>
      <c r="D850" s="23"/>
      <c r="E850" s="23"/>
    </row>
    <row r="851" spans="1:5" ht="20" customHeight="1">
      <c r="A851" s="19" t="s">
        <v>14661</v>
      </c>
      <c r="B851" s="24">
        <v>43</v>
      </c>
      <c r="C851" s="21" t="s">
        <v>9738</v>
      </c>
      <c r="D851" s="23"/>
      <c r="E851" s="23"/>
    </row>
    <row r="852" spans="1:5" ht="20" customHeight="1">
      <c r="A852" s="19" t="s">
        <v>14661</v>
      </c>
      <c r="B852" s="24">
        <v>44</v>
      </c>
      <c r="C852" s="21" t="s">
        <v>9553</v>
      </c>
      <c r="D852" s="23"/>
      <c r="E852" s="23"/>
    </row>
    <row r="853" spans="1:5" ht="20" customHeight="1">
      <c r="A853" s="19" t="s">
        <v>14661</v>
      </c>
      <c r="B853" s="24">
        <v>45</v>
      </c>
      <c r="C853" s="21" t="s">
        <v>6401</v>
      </c>
      <c r="D853" s="23"/>
      <c r="E853" s="23"/>
    </row>
    <row r="854" spans="1:5" ht="20" customHeight="1">
      <c r="A854" s="19" t="s">
        <v>14661</v>
      </c>
      <c r="B854" s="24">
        <v>46</v>
      </c>
      <c r="C854" s="21" t="s">
        <v>9234</v>
      </c>
      <c r="D854" s="23"/>
      <c r="E854" s="23"/>
    </row>
    <row r="855" spans="1:5" ht="20" customHeight="1">
      <c r="A855" s="19" t="s">
        <v>14661</v>
      </c>
      <c r="B855" s="24">
        <v>47</v>
      </c>
      <c r="C855" s="21" t="s">
        <v>9366</v>
      </c>
      <c r="D855" s="23"/>
      <c r="E855" s="23"/>
    </row>
    <row r="856" spans="1:5" ht="20" customHeight="1">
      <c r="A856" s="19" t="s">
        <v>14661</v>
      </c>
      <c r="B856" s="24">
        <v>48</v>
      </c>
      <c r="C856" s="21" t="s">
        <v>9234</v>
      </c>
      <c r="D856" s="23"/>
      <c r="E856" s="23"/>
    </row>
    <row r="857" spans="1:5" ht="20" customHeight="1">
      <c r="A857" s="19" t="s">
        <v>14661</v>
      </c>
      <c r="B857" s="24">
        <v>49</v>
      </c>
      <c r="C857" s="21" t="s">
        <v>9096</v>
      </c>
      <c r="D857" s="23"/>
      <c r="E857" s="23"/>
    </row>
    <row r="858" spans="1:5" ht="20" customHeight="1">
      <c r="A858" s="19" t="s">
        <v>14661</v>
      </c>
      <c r="B858" s="24">
        <v>50</v>
      </c>
      <c r="C858" s="21" t="s">
        <v>8912</v>
      </c>
      <c r="D858" s="23"/>
      <c r="E858" s="23"/>
    </row>
    <row r="859" spans="1:5" ht="20" customHeight="1">
      <c r="A859" s="19" t="s">
        <v>14661</v>
      </c>
      <c r="B859" s="24">
        <v>51</v>
      </c>
      <c r="C859" s="21" t="s">
        <v>8692</v>
      </c>
      <c r="D859" s="23"/>
      <c r="E859" s="23"/>
    </row>
    <row r="860" spans="1:5" ht="20" customHeight="1">
      <c r="A860" s="19" t="s">
        <v>14661</v>
      </c>
      <c r="B860" s="24">
        <v>52</v>
      </c>
      <c r="C860" s="21" t="s">
        <v>8786</v>
      </c>
      <c r="D860" s="23"/>
      <c r="E860" s="23"/>
    </row>
    <row r="861" spans="1:5" ht="20" customHeight="1">
      <c r="A861" s="19" t="s">
        <v>14661</v>
      </c>
      <c r="B861" s="24">
        <v>53</v>
      </c>
      <c r="C861" s="21" t="s">
        <v>8603</v>
      </c>
      <c r="D861" s="23"/>
      <c r="E861" s="23"/>
    </row>
    <row r="862" spans="1:5" ht="20" customHeight="1">
      <c r="A862" s="19" t="s">
        <v>14661</v>
      </c>
      <c r="B862" s="24">
        <v>54</v>
      </c>
      <c r="C862" s="21" t="s">
        <v>7109</v>
      </c>
      <c r="D862" s="23"/>
      <c r="E862" s="23"/>
    </row>
    <row r="863" spans="1:5" ht="20" customHeight="1">
      <c r="A863" s="19" t="s">
        <v>14661</v>
      </c>
      <c r="B863" s="24">
        <v>55</v>
      </c>
      <c r="C863" s="21" t="s">
        <v>7291</v>
      </c>
      <c r="D863" s="23"/>
      <c r="E863" s="23"/>
    </row>
    <row r="864" spans="1:5" ht="20" customHeight="1">
      <c r="A864" s="19" t="s">
        <v>14661</v>
      </c>
      <c r="B864" s="24">
        <v>56</v>
      </c>
      <c r="C864" s="21" t="s">
        <v>8422</v>
      </c>
      <c r="D864" s="23"/>
      <c r="E864" s="23"/>
    </row>
    <row r="865" spans="1:5" ht="20" customHeight="1">
      <c r="A865" s="19" t="s">
        <v>14661</v>
      </c>
      <c r="B865" s="24">
        <v>57</v>
      </c>
      <c r="C865" s="21" t="s">
        <v>7578</v>
      </c>
      <c r="D865" s="23"/>
      <c r="E865" s="23"/>
    </row>
    <row r="866" spans="1:5" ht="20" customHeight="1">
      <c r="A866" s="19" t="s">
        <v>14661</v>
      </c>
      <c r="B866" s="24">
        <v>58</v>
      </c>
      <c r="C866" s="21" t="s">
        <v>7749</v>
      </c>
      <c r="D866" s="23"/>
      <c r="E866" s="23"/>
    </row>
    <row r="867" spans="1:5" ht="20" customHeight="1">
      <c r="A867" s="19" t="s">
        <v>14661</v>
      </c>
      <c r="B867" s="24">
        <v>59</v>
      </c>
      <c r="C867" s="21" t="s">
        <v>7938</v>
      </c>
      <c r="D867" s="23"/>
      <c r="E867" s="23"/>
    </row>
    <row r="868" spans="1:5" ht="20" customHeight="1">
      <c r="A868" s="19" t="s">
        <v>14661</v>
      </c>
      <c r="B868" s="24">
        <v>60</v>
      </c>
      <c r="C868" s="21" t="s">
        <v>8362</v>
      </c>
      <c r="D868" s="23"/>
      <c r="E868" s="23"/>
    </row>
    <row r="869" spans="1:5" ht="20" customHeight="1">
      <c r="A869" s="19" t="s">
        <v>14661</v>
      </c>
      <c r="B869" s="24">
        <v>61</v>
      </c>
      <c r="C869" s="21" t="s">
        <v>8306</v>
      </c>
      <c r="D869" s="23"/>
      <c r="E869" s="23"/>
    </row>
    <row r="870" spans="1:5" ht="20" customHeight="1">
      <c r="A870" s="19" t="s">
        <v>14661</v>
      </c>
      <c r="B870" s="24">
        <v>62</v>
      </c>
      <c r="C870" s="21" t="s">
        <v>8254</v>
      </c>
      <c r="D870" s="23"/>
      <c r="E870" s="23"/>
    </row>
    <row r="871" spans="1:5" ht="20" customHeight="1">
      <c r="A871" s="19" t="s">
        <v>14662</v>
      </c>
      <c r="B871" s="24">
        <v>1</v>
      </c>
      <c r="C871" s="21" t="s">
        <v>13662</v>
      </c>
      <c r="D871" s="23"/>
      <c r="E871" s="23"/>
    </row>
    <row r="872" spans="1:5" ht="20" customHeight="1">
      <c r="A872" s="19" t="s">
        <v>14662</v>
      </c>
      <c r="B872" s="24">
        <v>2</v>
      </c>
      <c r="C872" s="21" t="s">
        <v>13334</v>
      </c>
      <c r="D872" s="23"/>
      <c r="E872" s="23"/>
    </row>
    <row r="873" spans="1:5" ht="20" customHeight="1">
      <c r="A873" s="19" t="s">
        <v>14662</v>
      </c>
      <c r="B873" s="24">
        <v>3</v>
      </c>
      <c r="C873" s="21" t="s">
        <v>13403</v>
      </c>
      <c r="D873" s="23"/>
      <c r="E873" s="23"/>
    </row>
    <row r="874" spans="1:5" ht="20" customHeight="1">
      <c r="A874" s="19" t="s">
        <v>14662</v>
      </c>
      <c r="B874" s="24">
        <v>4</v>
      </c>
      <c r="C874" s="21" t="s">
        <v>13208</v>
      </c>
      <c r="D874" s="23"/>
      <c r="E874" s="23"/>
    </row>
    <row r="875" spans="1:5" ht="20" customHeight="1">
      <c r="A875" s="19" t="s">
        <v>14662</v>
      </c>
      <c r="B875" s="24">
        <v>5</v>
      </c>
      <c r="C875" s="21" t="s">
        <v>13027</v>
      </c>
      <c r="D875" s="23"/>
      <c r="E875" s="23"/>
    </row>
    <row r="876" spans="1:5" ht="20" customHeight="1">
      <c r="A876" s="19" t="s">
        <v>14662</v>
      </c>
      <c r="B876" s="24">
        <v>6</v>
      </c>
      <c r="C876" s="21" t="s">
        <v>12775</v>
      </c>
      <c r="D876" s="23"/>
      <c r="E876" s="23"/>
    </row>
    <row r="877" spans="1:5" ht="20" customHeight="1">
      <c r="A877" s="19" t="s">
        <v>14662</v>
      </c>
      <c r="B877" s="24">
        <v>7</v>
      </c>
      <c r="C877" s="21" t="s">
        <v>12657</v>
      </c>
      <c r="D877" s="23"/>
      <c r="E877" s="23"/>
    </row>
    <row r="878" spans="1:5" ht="20" customHeight="1">
      <c r="A878" s="19" t="s">
        <v>14662</v>
      </c>
      <c r="B878" s="24">
        <v>8</v>
      </c>
      <c r="C878" s="21" t="s">
        <v>12314</v>
      </c>
      <c r="D878" s="23"/>
      <c r="E878" s="23"/>
    </row>
    <row r="879" spans="1:5" ht="20" customHeight="1">
      <c r="A879" s="19" t="s">
        <v>14662</v>
      </c>
      <c r="B879" s="24">
        <v>9</v>
      </c>
      <c r="C879" s="21" t="s">
        <v>12387</v>
      </c>
      <c r="D879" s="23"/>
      <c r="E879" s="23"/>
    </row>
    <row r="880" spans="1:5" ht="20" customHeight="1">
      <c r="A880" s="19" t="s">
        <v>14662</v>
      </c>
      <c r="B880" s="24">
        <v>10</v>
      </c>
      <c r="C880" s="21" t="s">
        <v>12107</v>
      </c>
      <c r="D880" s="23"/>
      <c r="E880" s="23"/>
    </row>
    <row r="881" spans="1:5" ht="20" customHeight="1">
      <c r="A881" s="19" t="s">
        <v>14662</v>
      </c>
      <c r="B881" s="24">
        <v>11</v>
      </c>
      <c r="C881" s="21" t="s">
        <v>12172</v>
      </c>
      <c r="D881" s="23"/>
      <c r="E881" s="23"/>
    </row>
    <row r="882" spans="1:5" ht="20" customHeight="1">
      <c r="A882" s="19" t="s">
        <v>14662</v>
      </c>
      <c r="B882" s="24">
        <v>12</v>
      </c>
      <c r="C882" s="21" t="s">
        <v>11918</v>
      </c>
      <c r="D882" s="23"/>
      <c r="E882" s="23"/>
    </row>
    <row r="883" spans="1:5" ht="20" customHeight="1">
      <c r="A883" s="19" t="s">
        <v>14662</v>
      </c>
      <c r="B883" s="24">
        <v>13</v>
      </c>
      <c r="C883" s="21" t="s">
        <v>11658</v>
      </c>
      <c r="D883" s="23"/>
      <c r="E883" s="23"/>
    </row>
    <row r="884" spans="1:5" ht="20" customHeight="1">
      <c r="A884" s="19" t="s">
        <v>14662</v>
      </c>
      <c r="B884" s="24">
        <v>14</v>
      </c>
      <c r="C884" s="21" t="s">
        <v>1959</v>
      </c>
      <c r="D884" s="23"/>
      <c r="E884" s="23"/>
    </row>
    <row r="885" spans="1:5" ht="20" customHeight="1">
      <c r="A885" s="19" t="s">
        <v>14662</v>
      </c>
      <c r="B885" s="24">
        <v>15</v>
      </c>
      <c r="C885" s="21" t="s">
        <v>11366</v>
      </c>
      <c r="D885" s="23"/>
      <c r="E885" s="23"/>
    </row>
    <row r="886" spans="1:5" ht="20" customHeight="1">
      <c r="A886" s="19" t="s">
        <v>14662</v>
      </c>
      <c r="B886" s="24">
        <v>16</v>
      </c>
      <c r="C886" s="21" t="s">
        <v>11470</v>
      </c>
      <c r="D886" s="23"/>
      <c r="E886" s="23"/>
    </row>
    <row r="887" spans="1:5" ht="20" customHeight="1">
      <c r="A887" s="19" t="s">
        <v>14662</v>
      </c>
      <c r="B887" s="24">
        <v>17</v>
      </c>
      <c r="C887" s="21" t="s">
        <v>11366</v>
      </c>
      <c r="D887" s="23"/>
      <c r="E887" s="23"/>
    </row>
    <row r="888" spans="1:5" ht="20" customHeight="1">
      <c r="A888" s="19" t="s">
        <v>14662</v>
      </c>
      <c r="B888" s="24">
        <v>18</v>
      </c>
      <c r="C888" s="21" t="s">
        <v>11270</v>
      </c>
      <c r="D888" s="23"/>
      <c r="E888" s="23"/>
    </row>
    <row r="889" spans="1:5" ht="20" customHeight="1">
      <c r="A889" s="19" t="s">
        <v>14662</v>
      </c>
      <c r="B889" s="24">
        <v>19</v>
      </c>
      <c r="C889" s="21" t="s">
        <v>11170</v>
      </c>
      <c r="D889" s="23"/>
      <c r="E889" s="23"/>
    </row>
    <row r="890" spans="1:5" ht="20" customHeight="1">
      <c r="A890" s="19" t="s">
        <v>14662</v>
      </c>
      <c r="B890" s="24">
        <v>20</v>
      </c>
      <c r="C890" s="21" t="s">
        <v>10955</v>
      </c>
      <c r="D890" s="23"/>
      <c r="E890" s="23"/>
    </row>
    <row r="891" spans="1:5" ht="20" customHeight="1">
      <c r="A891" s="19" t="s">
        <v>14662</v>
      </c>
      <c r="B891" s="24">
        <v>21</v>
      </c>
      <c r="C891" s="21" t="s">
        <v>11061</v>
      </c>
      <c r="D891" s="23"/>
      <c r="E891" s="23"/>
    </row>
    <row r="892" spans="1:5" ht="20" customHeight="1">
      <c r="A892" s="19" t="s">
        <v>14662</v>
      </c>
      <c r="B892" s="24">
        <v>22</v>
      </c>
      <c r="C892" s="21" t="s">
        <v>10955</v>
      </c>
      <c r="D892" s="23"/>
      <c r="E892" s="23"/>
    </row>
    <row r="893" spans="1:5" ht="20" customHeight="1">
      <c r="A893" s="19" t="s">
        <v>14662</v>
      </c>
      <c r="B893" s="24">
        <v>23</v>
      </c>
      <c r="C893" s="21" t="s">
        <v>10860</v>
      </c>
      <c r="D893" s="23"/>
      <c r="E893" s="23"/>
    </row>
    <row r="894" spans="1:5" ht="20" customHeight="1">
      <c r="A894" s="19" t="s">
        <v>14662</v>
      </c>
      <c r="B894" s="24">
        <v>24</v>
      </c>
      <c r="C894" s="22">
        <v>100</v>
      </c>
      <c r="D894" s="23"/>
      <c r="E894" s="23"/>
    </row>
    <row r="895" spans="1:5" ht="20" customHeight="1">
      <c r="A895" s="19" t="s">
        <v>14662</v>
      </c>
      <c r="B895" s="24">
        <v>25</v>
      </c>
      <c r="C895" s="21" t="s">
        <v>3668</v>
      </c>
      <c r="D895" s="23"/>
      <c r="E895" s="23"/>
    </row>
    <row r="896" spans="1:5" ht="20" customHeight="1">
      <c r="A896" s="19" t="s">
        <v>14662</v>
      </c>
      <c r="B896" s="24">
        <v>26</v>
      </c>
      <c r="C896" s="21" t="s">
        <v>10523</v>
      </c>
      <c r="D896" s="23"/>
      <c r="E896" s="23"/>
    </row>
    <row r="897" spans="1:5" ht="20" customHeight="1">
      <c r="A897" s="19" t="s">
        <v>14662</v>
      </c>
      <c r="B897" s="24">
        <v>27</v>
      </c>
      <c r="C897" s="21" t="s">
        <v>10694</v>
      </c>
      <c r="D897" s="23"/>
      <c r="E897" s="23"/>
    </row>
    <row r="898" spans="1:5" ht="20" customHeight="1">
      <c r="A898" s="19" t="s">
        <v>14662</v>
      </c>
      <c r="B898" s="24">
        <v>28</v>
      </c>
      <c r="C898" s="21" t="s">
        <v>10523</v>
      </c>
      <c r="D898" s="23"/>
      <c r="E898" s="23"/>
    </row>
    <row r="899" spans="1:5" ht="20" customHeight="1">
      <c r="A899" s="19" t="s">
        <v>14662</v>
      </c>
      <c r="B899" s="24">
        <v>29</v>
      </c>
      <c r="C899" s="21" t="s">
        <v>10589</v>
      </c>
      <c r="D899" s="23"/>
      <c r="E899" s="23"/>
    </row>
    <row r="900" spans="1:5" ht="20" customHeight="1">
      <c r="A900" s="19" t="s">
        <v>14662</v>
      </c>
      <c r="B900" s="24">
        <v>30</v>
      </c>
      <c r="C900" s="21" t="s">
        <v>4488</v>
      </c>
      <c r="D900" s="23"/>
      <c r="E900" s="23"/>
    </row>
    <row r="901" spans="1:5" ht="20" customHeight="1">
      <c r="A901" s="19" t="s">
        <v>14662</v>
      </c>
      <c r="B901" s="24">
        <v>31</v>
      </c>
      <c r="C901" s="21" t="s">
        <v>10358</v>
      </c>
      <c r="D901" s="23"/>
      <c r="E901" s="23"/>
    </row>
    <row r="902" spans="1:5" ht="20" customHeight="1">
      <c r="A902" s="19" t="s">
        <v>14662</v>
      </c>
      <c r="B902" s="24">
        <v>32</v>
      </c>
      <c r="C902" s="21" t="s">
        <v>10417</v>
      </c>
      <c r="D902" s="23"/>
      <c r="E902" s="23"/>
    </row>
    <row r="903" spans="1:5" ht="20" customHeight="1">
      <c r="A903" s="19" t="s">
        <v>14662</v>
      </c>
      <c r="B903" s="24">
        <v>33</v>
      </c>
      <c r="C903" s="21" t="s">
        <v>4957</v>
      </c>
      <c r="D903" s="23"/>
      <c r="E903" s="23"/>
    </row>
    <row r="904" spans="1:5" ht="20" customHeight="1">
      <c r="A904" s="19" t="s">
        <v>14662</v>
      </c>
      <c r="B904" s="24">
        <v>34</v>
      </c>
      <c r="C904" s="21" t="s">
        <v>10192</v>
      </c>
      <c r="D904" s="23"/>
      <c r="E904" s="23"/>
    </row>
    <row r="905" spans="1:5" ht="20" customHeight="1">
      <c r="A905" s="19" t="s">
        <v>14662</v>
      </c>
      <c r="B905" s="24">
        <v>35</v>
      </c>
      <c r="C905" s="21" t="s">
        <v>10252</v>
      </c>
      <c r="D905" s="23"/>
      <c r="E905" s="23"/>
    </row>
    <row r="906" spans="1:5" ht="20" customHeight="1">
      <c r="A906" s="19" t="s">
        <v>14662</v>
      </c>
      <c r="B906" s="24">
        <v>36</v>
      </c>
      <c r="C906" s="21" t="s">
        <v>5413</v>
      </c>
      <c r="D906" s="23"/>
      <c r="E906" s="23"/>
    </row>
    <row r="907" spans="1:5" ht="20" customHeight="1">
      <c r="A907" s="19" t="s">
        <v>14662</v>
      </c>
      <c r="B907" s="24">
        <v>37</v>
      </c>
      <c r="C907" s="21" t="s">
        <v>5620</v>
      </c>
      <c r="D907" s="23"/>
      <c r="E907" s="23"/>
    </row>
    <row r="908" spans="1:5" ht="20" customHeight="1">
      <c r="A908" s="19" t="s">
        <v>14662</v>
      </c>
      <c r="B908" s="24">
        <v>38</v>
      </c>
      <c r="C908" s="21" t="s">
        <v>5819</v>
      </c>
      <c r="D908" s="23"/>
      <c r="E908" s="23"/>
    </row>
    <row r="909" spans="1:5" ht="20" customHeight="1">
      <c r="A909" s="19" t="s">
        <v>14662</v>
      </c>
      <c r="B909" s="24">
        <v>39</v>
      </c>
      <c r="C909" s="21" t="s">
        <v>10016</v>
      </c>
      <c r="D909" s="23"/>
      <c r="E909" s="23"/>
    </row>
    <row r="910" spans="1:5" ht="20" customHeight="1">
      <c r="A910" s="19" t="s">
        <v>14662</v>
      </c>
      <c r="B910" s="24">
        <v>40</v>
      </c>
      <c r="C910" s="21" t="s">
        <v>10097</v>
      </c>
      <c r="D910" s="23"/>
      <c r="E910" s="23"/>
    </row>
    <row r="911" spans="1:5" ht="20" customHeight="1">
      <c r="A911" s="19" t="s">
        <v>14662</v>
      </c>
      <c r="B911" s="24">
        <v>41</v>
      </c>
      <c r="C911" s="21" t="s">
        <v>10016</v>
      </c>
      <c r="D911" s="23"/>
      <c r="E911" s="23"/>
    </row>
    <row r="912" spans="1:5" ht="20" customHeight="1">
      <c r="A912" s="19" t="s">
        <v>14662</v>
      </c>
      <c r="B912" s="24">
        <v>42</v>
      </c>
      <c r="C912" s="21" t="s">
        <v>9881</v>
      </c>
      <c r="D912" s="23"/>
      <c r="E912" s="23"/>
    </row>
    <row r="913" spans="1:5" ht="20" customHeight="1">
      <c r="A913" s="19" t="s">
        <v>14662</v>
      </c>
      <c r="B913" s="24">
        <v>43</v>
      </c>
      <c r="C913" s="22">
        <v>100</v>
      </c>
      <c r="D913" s="23"/>
      <c r="E913" s="23"/>
    </row>
    <row r="914" spans="1:5" ht="20" customHeight="1">
      <c r="A914" s="19" t="s">
        <v>14662</v>
      </c>
      <c r="B914" s="24">
        <v>44</v>
      </c>
      <c r="C914" s="21" t="s">
        <v>9568</v>
      </c>
      <c r="D914" s="23"/>
      <c r="E914" s="23"/>
    </row>
    <row r="915" spans="1:5" ht="20" customHeight="1">
      <c r="A915" s="19" t="s">
        <v>14662</v>
      </c>
      <c r="B915" s="24">
        <v>45</v>
      </c>
      <c r="C915" s="21" t="s">
        <v>6459</v>
      </c>
      <c r="D915" s="23"/>
      <c r="E915" s="23"/>
    </row>
    <row r="916" spans="1:5" ht="20" customHeight="1">
      <c r="A916" s="19" t="s">
        <v>14662</v>
      </c>
      <c r="B916" s="24">
        <v>46</v>
      </c>
      <c r="C916" s="21" t="s">
        <v>9328</v>
      </c>
      <c r="D916" s="23"/>
      <c r="E916" s="23"/>
    </row>
    <row r="917" spans="1:5" ht="20" customHeight="1">
      <c r="A917" s="19" t="s">
        <v>14662</v>
      </c>
      <c r="B917" s="24">
        <v>47</v>
      </c>
      <c r="C917" s="21" t="s">
        <v>9377</v>
      </c>
      <c r="D917" s="23"/>
      <c r="E917" s="23"/>
    </row>
    <row r="918" spans="1:5" ht="20" customHeight="1">
      <c r="A918" s="19" t="s">
        <v>14662</v>
      </c>
      <c r="B918" s="24">
        <v>48</v>
      </c>
      <c r="C918" s="21" t="s">
        <v>9247</v>
      </c>
      <c r="D918" s="23"/>
      <c r="E918" s="23"/>
    </row>
    <row r="919" spans="1:5" ht="20" customHeight="1">
      <c r="A919" s="19" t="s">
        <v>14662</v>
      </c>
      <c r="B919" s="24">
        <v>49</v>
      </c>
      <c r="C919" s="21" t="s">
        <v>9111</v>
      </c>
      <c r="D919" s="23"/>
      <c r="E919" s="23"/>
    </row>
    <row r="920" spans="1:5" ht="20" customHeight="1">
      <c r="A920" s="19" t="s">
        <v>14662</v>
      </c>
      <c r="B920" s="24">
        <v>50</v>
      </c>
      <c r="C920" s="21" t="s">
        <v>8930</v>
      </c>
      <c r="D920" s="23"/>
      <c r="E920" s="23"/>
    </row>
    <row r="921" spans="1:5" ht="20" customHeight="1">
      <c r="A921" s="19" t="s">
        <v>14662</v>
      </c>
      <c r="B921" s="24">
        <v>51</v>
      </c>
      <c r="C921" s="21" t="s">
        <v>8755</v>
      </c>
      <c r="D921" s="23"/>
      <c r="E921" s="23"/>
    </row>
    <row r="922" spans="1:5" ht="20" customHeight="1">
      <c r="A922" s="19" t="s">
        <v>14662</v>
      </c>
      <c r="B922" s="24">
        <v>52</v>
      </c>
      <c r="C922" s="21" t="s">
        <v>8800</v>
      </c>
      <c r="D922" s="23"/>
      <c r="E922" s="23"/>
    </row>
    <row r="923" spans="1:5" ht="20" customHeight="1">
      <c r="A923" s="19" t="s">
        <v>14662</v>
      </c>
      <c r="B923" s="24">
        <v>53</v>
      </c>
      <c r="C923" s="21" t="s">
        <v>8614</v>
      </c>
      <c r="D923" s="23"/>
      <c r="E923" s="23"/>
    </row>
    <row r="924" spans="1:5" ht="20" customHeight="1">
      <c r="A924" s="19" t="s">
        <v>14662</v>
      </c>
      <c r="B924" s="24">
        <v>54</v>
      </c>
      <c r="C924" s="21" t="s">
        <v>7177</v>
      </c>
      <c r="D924" s="23"/>
      <c r="E924" s="23"/>
    </row>
    <row r="925" spans="1:5" ht="20" customHeight="1">
      <c r="A925" s="19" t="s">
        <v>14662</v>
      </c>
      <c r="B925" s="24">
        <v>55</v>
      </c>
      <c r="C925" s="21" t="s">
        <v>7635</v>
      </c>
      <c r="D925" s="23"/>
      <c r="E925" s="23"/>
    </row>
    <row r="926" spans="1:5" ht="20" customHeight="1">
      <c r="A926" s="19" t="s">
        <v>14662</v>
      </c>
      <c r="B926" s="24">
        <v>56</v>
      </c>
      <c r="C926" s="21" t="s">
        <v>8439</v>
      </c>
      <c r="D926" s="23"/>
      <c r="E926" s="23"/>
    </row>
    <row r="927" spans="1:5" ht="20" customHeight="1">
      <c r="A927" s="19" t="s">
        <v>14662</v>
      </c>
      <c r="B927" s="24">
        <v>57</v>
      </c>
      <c r="C927" s="21" t="s">
        <v>7635</v>
      </c>
      <c r="D927" s="23"/>
      <c r="E927" s="23"/>
    </row>
    <row r="928" spans="1:5" ht="20" customHeight="1">
      <c r="A928" s="19" t="s">
        <v>14662</v>
      </c>
      <c r="B928" s="24">
        <v>58</v>
      </c>
      <c r="C928" s="21" t="s">
        <v>7815</v>
      </c>
      <c r="D928" s="23"/>
      <c r="E928" s="23"/>
    </row>
    <row r="929" spans="1:5" ht="20" customHeight="1">
      <c r="A929" s="19" t="s">
        <v>14662</v>
      </c>
      <c r="B929" s="24">
        <v>59</v>
      </c>
      <c r="C929" s="21" t="s">
        <v>8321</v>
      </c>
      <c r="D929" s="23"/>
      <c r="E929" s="23"/>
    </row>
    <row r="930" spans="1:5" ht="20" customHeight="1">
      <c r="A930" s="19" t="s">
        <v>14662</v>
      </c>
      <c r="B930" s="24">
        <v>60</v>
      </c>
      <c r="C930" s="21" t="s">
        <v>8380</v>
      </c>
      <c r="D930" s="23"/>
      <c r="E930" s="23"/>
    </row>
    <row r="931" spans="1:5" ht="20" customHeight="1">
      <c r="A931" s="19" t="s">
        <v>14662</v>
      </c>
      <c r="B931" s="24">
        <v>61</v>
      </c>
      <c r="C931" s="21" t="s">
        <v>8321</v>
      </c>
      <c r="D931" s="23"/>
      <c r="E931" s="23"/>
    </row>
    <row r="932" spans="1:5" ht="20" customHeight="1">
      <c r="A932" s="19" t="s">
        <v>14662</v>
      </c>
      <c r="B932" s="24">
        <v>62</v>
      </c>
      <c r="C932" s="21" t="s">
        <v>8270</v>
      </c>
      <c r="D932" s="23"/>
      <c r="E932" s="23"/>
    </row>
    <row r="933" spans="1:5" ht="20" customHeight="1">
      <c r="A933" s="19" t="s">
        <v>14663</v>
      </c>
      <c r="B933" s="24">
        <v>1</v>
      </c>
      <c r="C933" s="21" t="s">
        <v>13686</v>
      </c>
      <c r="D933" s="23"/>
      <c r="E933" s="23"/>
    </row>
    <row r="934" spans="1:5" ht="20" customHeight="1">
      <c r="A934" s="19" t="s">
        <v>14663</v>
      </c>
      <c r="B934" s="24">
        <v>2</v>
      </c>
      <c r="C934" s="21" t="s">
        <v>13433</v>
      </c>
      <c r="D934" s="23"/>
      <c r="E934" s="23"/>
    </row>
    <row r="935" spans="1:5" ht="20" customHeight="1">
      <c r="A935" s="19" t="s">
        <v>14663</v>
      </c>
      <c r="B935" s="24">
        <v>3</v>
      </c>
      <c r="C935" s="21" t="s">
        <v>13433</v>
      </c>
      <c r="D935" s="23"/>
      <c r="E935" s="23"/>
    </row>
    <row r="936" spans="1:5" ht="20" customHeight="1">
      <c r="A936" s="19" t="s">
        <v>14663</v>
      </c>
      <c r="B936" s="24">
        <v>4</v>
      </c>
      <c r="C936" s="21" t="s">
        <v>13229</v>
      </c>
      <c r="D936" s="23"/>
      <c r="E936" s="23"/>
    </row>
    <row r="937" spans="1:5" ht="20" customHeight="1">
      <c r="A937" s="19" t="s">
        <v>14663</v>
      </c>
      <c r="B937" s="24">
        <v>5</v>
      </c>
      <c r="C937" s="21" t="s">
        <v>13050</v>
      </c>
      <c r="D937" s="23"/>
      <c r="E937" s="23"/>
    </row>
    <row r="938" spans="1:5" ht="20" customHeight="1">
      <c r="A938" s="19" t="s">
        <v>14663</v>
      </c>
      <c r="B938" s="24">
        <v>6</v>
      </c>
      <c r="C938" s="21" t="s">
        <v>12807</v>
      </c>
      <c r="D938" s="23"/>
      <c r="E938" s="23"/>
    </row>
    <row r="939" spans="1:5" ht="20" customHeight="1">
      <c r="A939" s="19" t="s">
        <v>14663</v>
      </c>
      <c r="B939" s="24">
        <v>7</v>
      </c>
      <c r="C939" s="21" t="s">
        <v>12684</v>
      </c>
      <c r="D939" s="23"/>
      <c r="E939" s="23"/>
    </row>
    <row r="940" spans="1:5" ht="20" customHeight="1">
      <c r="A940" s="19" t="s">
        <v>14663</v>
      </c>
      <c r="B940" s="24">
        <v>8</v>
      </c>
      <c r="C940" s="21" t="s">
        <v>12417</v>
      </c>
      <c r="D940" s="23"/>
      <c r="E940" s="23"/>
    </row>
    <row r="941" spans="1:5" ht="20" customHeight="1">
      <c r="A941" s="19" t="s">
        <v>14663</v>
      </c>
      <c r="B941" s="24">
        <v>9</v>
      </c>
      <c r="C941" s="21" t="s">
        <v>12417</v>
      </c>
      <c r="D941" s="23"/>
      <c r="E941" s="23"/>
    </row>
    <row r="942" spans="1:5" ht="20" customHeight="1">
      <c r="A942" s="19" t="s">
        <v>14663</v>
      </c>
      <c r="B942" s="24">
        <v>10</v>
      </c>
      <c r="C942" s="21" t="s">
        <v>12201</v>
      </c>
      <c r="D942" s="23"/>
      <c r="E942" s="23"/>
    </row>
    <row r="943" spans="1:5" ht="20" customHeight="1">
      <c r="A943" s="19" t="s">
        <v>14663</v>
      </c>
      <c r="B943" s="24">
        <v>11</v>
      </c>
      <c r="C943" s="21" t="s">
        <v>12201</v>
      </c>
      <c r="D943" s="23"/>
      <c r="E943" s="23"/>
    </row>
    <row r="944" spans="1:5" ht="20" customHeight="1">
      <c r="A944" s="19" t="s">
        <v>14663</v>
      </c>
      <c r="B944" s="24">
        <v>12</v>
      </c>
      <c r="C944" s="21" t="s">
        <v>11942</v>
      </c>
      <c r="D944" s="23"/>
      <c r="E944" s="23"/>
    </row>
    <row r="945" spans="1:5" ht="20" customHeight="1">
      <c r="A945" s="19" t="s">
        <v>14663</v>
      </c>
      <c r="B945" s="24">
        <v>13</v>
      </c>
      <c r="C945" s="21" t="s">
        <v>11686</v>
      </c>
      <c r="D945" s="23"/>
      <c r="E945" s="23"/>
    </row>
    <row r="946" spans="1:5" ht="20" customHeight="1">
      <c r="A946" s="19" t="s">
        <v>14663</v>
      </c>
      <c r="B946" s="24">
        <v>14</v>
      </c>
      <c r="C946" s="21" t="s">
        <v>11518</v>
      </c>
      <c r="D946" s="23"/>
      <c r="E946" s="23"/>
    </row>
    <row r="947" spans="1:5" ht="20" customHeight="1">
      <c r="A947" s="19" t="s">
        <v>14663</v>
      </c>
      <c r="B947" s="24">
        <v>15</v>
      </c>
      <c r="C947" s="21" t="s">
        <v>11518</v>
      </c>
      <c r="D947" s="23"/>
      <c r="E947" s="23"/>
    </row>
    <row r="948" spans="1:5" ht="20" customHeight="1">
      <c r="A948" s="19" t="s">
        <v>14663</v>
      </c>
      <c r="B948" s="24">
        <v>16</v>
      </c>
      <c r="C948" s="21" t="s">
        <v>11518</v>
      </c>
      <c r="D948" s="23"/>
      <c r="E948" s="23"/>
    </row>
    <row r="949" spans="1:5" ht="20" customHeight="1">
      <c r="A949" s="19" t="s">
        <v>14663</v>
      </c>
      <c r="B949" s="24">
        <v>17</v>
      </c>
      <c r="C949" s="21" t="s">
        <v>11401</v>
      </c>
      <c r="D949" s="23"/>
      <c r="E949" s="23"/>
    </row>
    <row r="950" spans="1:5" ht="20" customHeight="1">
      <c r="A950" s="19" t="s">
        <v>14663</v>
      </c>
      <c r="B950" s="24">
        <v>18</v>
      </c>
      <c r="C950" s="21" t="s">
        <v>11300</v>
      </c>
      <c r="D950" s="23"/>
      <c r="E950" s="23"/>
    </row>
    <row r="951" spans="1:5" ht="20" customHeight="1">
      <c r="A951" s="19" t="s">
        <v>14663</v>
      </c>
      <c r="B951" s="24">
        <v>19</v>
      </c>
      <c r="C951" s="21" t="s">
        <v>11200</v>
      </c>
      <c r="D951" s="23"/>
      <c r="E951" s="23"/>
    </row>
    <row r="952" spans="1:5" ht="20" customHeight="1">
      <c r="A952" s="19" t="s">
        <v>14663</v>
      </c>
      <c r="B952" s="24">
        <v>20</v>
      </c>
      <c r="C952" s="21" t="s">
        <v>11088</v>
      </c>
      <c r="D952" s="23"/>
      <c r="E952" s="23"/>
    </row>
    <row r="953" spans="1:5" ht="20" customHeight="1">
      <c r="A953" s="19" t="s">
        <v>14663</v>
      </c>
      <c r="B953" s="24">
        <v>21</v>
      </c>
      <c r="C953" s="21" t="s">
        <v>11088</v>
      </c>
      <c r="D953" s="23"/>
      <c r="E953" s="23"/>
    </row>
    <row r="954" spans="1:5" ht="20" customHeight="1">
      <c r="A954" s="19" t="s">
        <v>14663</v>
      </c>
      <c r="B954" s="24">
        <v>22</v>
      </c>
      <c r="C954" s="21" t="s">
        <v>10985</v>
      </c>
      <c r="D954" s="23"/>
      <c r="E954" s="23"/>
    </row>
    <row r="955" spans="1:5" ht="20" customHeight="1">
      <c r="A955" s="19" t="s">
        <v>14663</v>
      </c>
      <c r="B955" s="24">
        <v>23</v>
      </c>
      <c r="C955" s="21" t="s">
        <v>10884</v>
      </c>
      <c r="D955" s="23"/>
      <c r="E955" s="23"/>
    </row>
    <row r="956" spans="1:5" ht="20" customHeight="1">
      <c r="A956" s="19" t="s">
        <v>14663</v>
      </c>
      <c r="B956" s="24">
        <v>24</v>
      </c>
      <c r="C956" s="21" t="s">
        <v>10730</v>
      </c>
      <c r="D956" s="23"/>
      <c r="E956" s="23"/>
    </row>
    <row r="957" spans="1:5" ht="20" customHeight="1">
      <c r="A957" s="19" t="s">
        <v>14663</v>
      </c>
      <c r="B957" s="24">
        <v>25</v>
      </c>
      <c r="C957" s="21" t="s">
        <v>10730</v>
      </c>
      <c r="D957" s="23"/>
      <c r="E957" s="23"/>
    </row>
    <row r="958" spans="1:5" ht="20" customHeight="1">
      <c r="A958" s="19" t="s">
        <v>14663</v>
      </c>
      <c r="B958" s="24">
        <v>26</v>
      </c>
      <c r="C958" s="21" t="s">
        <v>10730</v>
      </c>
      <c r="D958" s="23"/>
      <c r="E958" s="23"/>
    </row>
    <row r="959" spans="1:5" ht="20" customHeight="1">
      <c r="A959" s="19" t="s">
        <v>14663</v>
      </c>
      <c r="B959" s="24">
        <v>27</v>
      </c>
      <c r="C959" s="21" t="s">
        <v>10730</v>
      </c>
      <c r="D959" s="23"/>
      <c r="E959" s="23"/>
    </row>
    <row r="960" spans="1:5" ht="20" customHeight="1">
      <c r="A960" s="19" t="s">
        <v>14663</v>
      </c>
      <c r="B960" s="24">
        <v>28</v>
      </c>
      <c r="C960" s="21" t="s">
        <v>10611</v>
      </c>
      <c r="D960" s="23"/>
      <c r="E960" s="23"/>
    </row>
    <row r="961" spans="1:5" ht="20" customHeight="1">
      <c r="A961" s="19" t="s">
        <v>14663</v>
      </c>
      <c r="B961" s="24">
        <v>29</v>
      </c>
      <c r="C961" s="21" t="s">
        <v>10611</v>
      </c>
      <c r="D961" s="23"/>
      <c r="E961" s="23"/>
    </row>
    <row r="962" spans="1:5" ht="20" customHeight="1">
      <c r="A962" s="19" t="s">
        <v>14663</v>
      </c>
      <c r="B962" s="24">
        <v>30</v>
      </c>
      <c r="C962" s="21" t="s">
        <v>10437</v>
      </c>
      <c r="D962" s="23"/>
      <c r="E962" s="23"/>
    </row>
    <row r="963" spans="1:5" ht="20" customHeight="1">
      <c r="A963" s="19" t="s">
        <v>14663</v>
      </c>
      <c r="B963" s="24">
        <v>31</v>
      </c>
      <c r="C963" s="21" t="s">
        <v>10437</v>
      </c>
      <c r="D963" s="23"/>
      <c r="E963" s="23"/>
    </row>
    <row r="964" spans="1:5" ht="20" customHeight="1">
      <c r="A964" s="19" t="s">
        <v>14663</v>
      </c>
      <c r="B964" s="24">
        <v>32</v>
      </c>
      <c r="C964" s="21" t="s">
        <v>10437</v>
      </c>
      <c r="D964" s="23"/>
      <c r="E964" s="23"/>
    </row>
    <row r="965" spans="1:5" ht="20" customHeight="1">
      <c r="A965" s="19" t="s">
        <v>14663</v>
      </c>
      <c r="B965" s="24">
        <v>33</v>
      </c>
      <c r="C965" s="21" t="s">
        <v>10274</v>
      </c>
      <c r="D965" s="23"/>
      <c r="E965" s="23"/>
    </row>
    <row r="966" spans="1:5" ht="20" customHeight="1">
      <c r="A966" s="19" t="s">
        <v>14663</v>
      </c>
      <c r="B966" s="24">
        <v>34</v>
      </c>
      <c r="C966" s="21" t="s">
        <v>10274</v>
      </c>
      <c r="D966" s="23"/>
      <c r="E966" s="23"/>
    </row>
    <row r="967" spans="1:5" ht="20" customHeight="1">
      <c r="A967" s="19" t="s">
        <v>14663</v>
      </c>
      <c r="B967" s="24">
        <v>35</v>
      </c>
      <c r="C967" s="21" t="s">
        <v>10274</v>
      </c>
      <c r="D967" s="23"/>
      <c r="E967" s="23"/>
    </row>
    <row r="968" spans="1:5" ht="20" customHeight="1">
      <c r="A968" s="19" t="s">
        <v>14663</v>
      </c>
      <c r="B968" s="24">
        <v>36</v>
      </c>
      <c r="C968" s="21" t="s">
        <v>10117</v>
      </c>
      <c r="D968" s="23"/>
      <c r="E968" s="23"/>
    </row>
    <row r="969" spans="1:5" ht="20" customHeight="1">
      <c r="A969" s="19" t="s">
        <v>14663</v>
      </c>
      <c r="B969" s="24">
        <v>37</v>
      </c>
      <c r="C969" s="21" t="s">
        <v>10117</v>
      </c>
      <c r="D969" s="23"/>
      <c r="E969" s="23"/>
    </row>
    <row r="970" spans="1:5" ht="20" customHeight="1">
      <c r="A970" s="19" t="s">
        <v>14663</v>
      </c>
      <c r="B970" s="24">
        <v>38</v>
      </c>
      <c r="C970" s="21" t="s">
        <v>10117</v>
      </c>
      <c r="D970" s="23"/>
      <c r="E970" s="23"/>
    </row>
    <row r="971" spans="1:5" ht="20" customHeight="1">
      <c r="A971" s="19" t="s">
        <v>14663</v>
      </c>
      <c r="B971" s="24">
        <v>39</v>
      </c>
      <c r="C971" s="21" t="s">
        <v>10117</v>
      </c>
      <c r="D971" s="23"/>
      <c r="E971" s="23"/>
    </row>
    <row r="972" spans="1:5" ht="20" customHeight="1">
      <c r="A972" s="19" t="s">
        <v>14663</v>
      </c>
      <c r="B972" s="24">
        <v>40</v>
      </c>
      <c r="C972" s="21" t="s">
        <v>10117</v>
      </c>
      <c r="D972" s="23"/>
      <c r="E972" s="23"/>
    </row>
    <row r="973" spans="1:5" ht="20" customHeight="1">
      <c r="A973" s="19" t="s">
        <v>14663</v>
      </c>
      <c r="B973" s="24">
        <v>41</v>
      </c>
      <c r="C973" s="21" t="s">
        <v>10037</v>
      </c>
      <c r="D973" s="23"/>
      <c r="E973" s="23"/>
    </row>
    <row r="974" spans="1:5" ht="20" customHeight="1">
      <c r="A974" s="19" t="s">
        <v>14663</v>
      </c>
      <c r="B974" s="24">
        <v>42</v>
      </c>
      <c r="C974" s="21" t="s">
        <v>9900</v>
      </c>
      <c r="D974" s="23"/>
      <c r="E974" s="23"/>
    </row>
    <row r="975" spans="1:5" ht="20" customHeight="1">
      <c r="A975" s="19" t="s">
        <v>14663</v>
      </c>
      <c r="B975" s="24">
        <v>43</v>
      </c>
      <c r="C975" s="21" t="s">
        <v>9766</v>
      </c>
      <c r="D975" s="23"/>
      <c r="E975" s="23"/>
    </row>
    <row r="976" spans="1:5" ht="20" customHeight="1">
      <c r="A976" s="19" t="s">
        <v>14663</v>
      </c>
      <c r="B976" s="24">
        <v>44</v>
      </c>
      <c r="C976" s="21" t="s">
        <v>9584</v>
      </c>
      <c r="D976" s="23"/>
      <c r="E976" s="23"/>
    </row>
    <row r="977" spans="1:5" ht="20" customHeight="1">
      <c r="A977" s="19" t="s">
        <v>14663</v>
      </c>
      <c r="B977" s="24">
        <v>45</v>
      </c>
      <c r="C977" s="21" t="s">
        <v>9395</v>
      </c>
      <c r="D977" s="23"/>
      <c r="E977" s="23"/>
    </row>
    <row r="978" spans="1:5" ht="20" customHeight="1">
      <c r="A978" s="19" t="s">
        <v>14663</v>
      </c>
      <c r="B978" s="24">
        <v>46</v>
      </c>
      <c r="C978" s="21" t="s">
        <v>9395</v>
      </c>
      <c r="D978" s="23"/>
      <c r="E978" s="23"/>
    </row>
    <row r="979" spans="1:5" ht="20" customHeight="1">
      <c r="A979" s="19" t="s">
        <v>14663</v>
      </c>
      <c r="B979" s="24">
        <v>47</v>
      </c>
      <c r="C979" s="21" t="s">
        <v>9395</v>
      </c>
      <c r="D979" s="23"/>
      <c r="E979" s="23"/>
    </row>
    <row r="980" spans="1:5" ht="20" customHeight="1">
      <c r="A980" s="19" t="s">
        <v>14663</v>
      </c>
      <c r="B980" s="24">
        <v>48</v>
      </c>
      <c r="C980" s="21" t="s">
        <v>9262</v>
      </c>
      <c r="D980" s="23"/>
      <c r="E980" s="23"/>
    </row>
    <row r="981" spans="1:5" ht="20" customHeight="1">
      <c r="A981" s="19" t="s">
        <v>14663</v>
      </c>
      <c r="B981" s="24">
        <v>49</v>
      </c>
      <c r="C981" s="21" t="s">
        <v>9126</v>
      </c>
      <c r="D981" s="23"/>
      <c r="E981" s="23"/>
    </row>
    <row r="982" spans="1:5" ht="20" customHeight="1">
      <c r="A982" s="19" t="s">
        <v>14663</v>
      </c>
      <c r="B982" s="24">
        <v>50</v>
      </c>
      <c r="C982" s="21" t="s">
        <v>8949</v>
      </c>
      <c r="D982" s="23"/>
      <c r="E982" s="23"/>
    </row>
    <row r="983" spans="1:5" ht="20" customHeight="1">
      <c r="A983" s="19" t="s">
        <v>14663</v>
      </c>
      <c r="B983" s="24">
        <v>51</v>
      </c>
      <c r="C983" s="21" t="s">
        <v>8816</v>
      </c>
      <c r="D983" s="23"/>
      <c r="E983" s="23"/>
    </row>
    <row r="984" spans="1:5" ht="20" customHeight="1">
      <c r="A984" s="19" t="s">
        <v>14663</v>
      </c>
      <c r="B984" s="24">
        <v>52</v>
      </c>
      <c r="C984" s="21" t="s">
        <v>8816</v>
      </c>
      <c r="D984" s="23"/>
      <c r="E984" s="23"/>
    </row>
    <row r="985" spans="1:5" ht="20" customHeight="1">
      <c r="A985" s="19" t="s">
        <v>14663</v>
      </c>
      <c r="B985" s="24">
        <v>53</v>
      </c>
      <c r="C985" s="21" t="s">
        <v>8635</v>
      </c>
      <c r="D985" s="23"/>
      <c r="E985" s="23"/>
    </row>
    <row r="986" spans="1:5" ht="20" customHeight="1">
      <c r="A986" s="19" t="s">
        <v>14663</v>
      </c>
      <c r="B986" s="24">
        <v>54</v>
      </c>
      <c r="C986" s="21" t="s">
        <v>8460</v>
      </c>
      <c r="D986" s="23"/>
      <c r="E986" s="23"/>
    </row>
    <row r="987" spans="1:5" ht="20" customHeight="1">
      <c r="A987" s="19" t="s">
        <v>14663</v>
      </c>
      <c r="B987" s="24">
        <v>55</v>
      </c>
      <c r="C987" s="21" t="s">
        <v>8460</v>
      </c>
      <c r="D987" s="23"/>
      <c r="E987" s="23"/>
    </row>
    <row r="988" spans="1:5" ht="20" customHeight="1">
      <c r="A988" s="19" t="s">
        <v>14663</v>
      </c>
      <c r="B988" s="24">
        <v>56</v>
      </c>
      <c r="C988" s="21" t="s">
        <v>8460</v>
      </c>
      <c r="D988" s="23"/>
      <c r="E988" s="23"/>
    </row>
    <row r="989" spans="1:5" ht="20" customHeight="1">
      <c r="A989" s="19" t="s">
        <v>14663</v>
      </c>
      <c r="B989" s="24">
        <v>57</v>
      </c>
      <c r="C989" s="21" t="s">
        <v>8391</v>
      </c>
      <c r="D989" s="23"/>
      <c r="E989" s="23"/>
    </row>
    <row r="990" spans="1:5" ht="20" customHeight="1">
      <c r="A990" s="19" t="s">
        <v>14663</v>
      </c>
      <c r="B990" s="24">
        <v>58</v>
      </c>
      <c r="C990" s="21" t="s">
        <v>8391</v>
      </c>
      <c r="D990" s="23"/>
      <c r="E990" s="23"/>
    </row>
    <row r="991" spans="1:5" ht="20" customHeight="1">
      <c r="A991" s="19" t="s">
        <v>14663</v>
      </c>
      <c r="B991" s="24">
        <v>59</v>
      </c>
      <c r="C991" s="21" t="s">
        <v>8391</v>
      </c>
      <c r="D991" s="23"/>
      <c r="E991" s="23"/>
    </row>
    <row r="992" spans="1:5" ht="20" customHeight="1">
      <c r="A992" s="19" t="s">
        <v>14663</v>
      </c>
      <c r="B992" s="24">
        <v>60</v>
      </c>
      <c r="C992" s="21" t="s">
        <v>8391</v>
      </c>
      <c r="D992" s="23"/>
      <c r="E992" s="23"/>
    </row>
    <row r="993" spans="1:5" ht="20" customHeight="1">
      <c r="A993" s="19" t="s">
        <v>14663</v>
      </c>
      <c r="B993" s="24">
        <v>61</v>
      </c>
      <c r="C993" s="21" t="s">
        <v>8338</v>
      </c>
      <c r="D993" s="23"/>
      <c r="E993" s="23"/>
    </row>
    <row r="994" spans="1:5" ht="20" customHeight="1">
      <c r="A994" s="19" t="s">
        <v>14663</v>
      </c>
      <c r="B994" s="24">
        <v>62</v>
      </c>
      <c r="C994" s="21" t="s">
        <v>8284</v>
      </c>
      <c r="D994" s="23"/>
      <c r="E994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20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1300-000000000000}">
  <sheetPr>
    <pageSetUpPr fitToPage="1"/>
  </sheetPr>
  <dimension ref="A1:E3970"/>
  <sheetViews>
    <sheetView showGridLines="0" workbookViewId="0">
      <pane xSplit="1" ySplit="2" topLeftCell="B3962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2" width="16.33203125" style="11" customWidth="1"/>
    <col min="3" max="3" width="22" style="11" customWidth="1"/>
    <col min="4" max="6" width="16.33203125" style="11" customWidth="1"/>
    <col min="7" max="16384" width="16.33203125" style="11"/>
  </cols>
  <sheetData>
    <row r="1" spans="1:5" ht="27.75" customHeight="1">
      <c r="A1" s="41" t="s">
        <v>14664</v>
      </c>
      <c r="B1" s="41"/>
      <c r="C1" s="41"/>
      <c r="D1" s="41"/>
      <c r="E1" s="41"/>
    </row>
    <row r="2" spans="1:5" ht="20.25" customHeight="1">
      <c r="A2" s="12" t="s">
        <v>345</v>
      </c>
      <c r="B2" s="12" t="s">
        <v>13770</v>
      </c>
      <c r="C2" s="12" t="s">
        <v>291</v>
      </c>
      <c r="D2" s="13"/>
      <c r="E2" s="13"/>
    </row>
    <row r="3" spans="1:5" ht="20.25" customHeight="1">
      <c r="A3" s="14" t="s">
        <v>14665</v>
      </c>
      <c r="B3" s="25">
        <v>1</v>
      </c>
      <c r="C3" s="16" t="s">
        <v>344</v>
      </c>
      <c r="D3" s="18"/>
      <c r="E3" s="18"/>
    </row>
    <row r="4" spans="1:5" ht="20" customHeight="1">
      <c r="A4" s="19" t="s">
        <v>14665</v>
      </c>
      <c r="B4" s="24">
        <v>2</v>
      </c>
      <c r="C4" s="21" t="s">
        <v>344</v>
      </c>
      <c r="D4" s="23"/>
      <c r="E4" s="23"/>
    </row>
    <row r="5" spans="1:5" ht="20" customHeight="1">
      <c r="A5" s="19" t="s">
        <v>14665</v>
      </c>
      <c r="B5" s="24">
        <v>3</v>
      </c>
      <c r="C5" s="21" t="s">
        <v>568</v>
      </c>
      <c r="D5" s="23"/>
      <c r="E5" s="23"/>
    </row>
    <row r="6" spans="1:5" ht="20" customHeight="1">
      <c r="A6" s="19" t="s">
        <v>14665</v>
      </c>
      <c r="B6" s="24">
        <v>4</v>
      </c>
      <c r="C6" s="21" t="s">
        <v>644</v>
      </c>
      <c r="D6" s="23"/>
      <c r="E6" s="23"/>
    </row>
    <row r="7" spans="1:5" ht="20" customHeight="1">
      <c r="A7" s="19" t="s">
        <v>14665</v>
      </c>
      <c r="B7" s="24">
        <v>5</v>
      </c>
      <c r="C7" s="21" t="s">
        <v>728</v>
      </c>
      <c r="D7" s="23"/>
      <c r="E7" s="23"/>
    </row>
    <row r="8" spans="1:5" ht="20" customHeight="1">
      <c r="A8" s="19" t="s">
        <v>14665</v>
      </c>
      <c r="B8" s="24">
        <v>6</v>
      </c>
      <c r="C8" s="21" t="s">
        <v>728</v>
      </c>
      <c r="D8" s="23"/>
      <c r="E8" s="23"/>
    </row>
    <row r="9" spans="1:5" ht="20" customHeight="1">
      <c r="A9" s="19" t="s">
        <v>14665</v>
      </c>
      <c r="B9" s="24">
        <v>7</v>
      </c>
      <c r="C9" s="21" t="s">
        <v>895</v>
      </c>
      <c r="D9" s="23"/>
      <c r="E9" s="23"/>
    </row>
    <row r="10" spans="1:5" ht="20" customHeight="1">
      <c r="A10" s="19" t="s">
        <v>14665</v>
      </c>
      <c r="B10" s="24">
        <v>8</v>
      </c>
      <c r="C10" s="21" t="s">
        <v>895</v>
      </c>
      <c r="D10" s="23"/>
      <c r="E10" s="23"/>
    </row>
    <row r="11" spans="1:5" ht="20" customHeight="1">
      <c r="A11" s="19" t="s">
        <v>14665</v>
      </c>
      <c r="B11" s="24">
        <v>9</v>
      </c>
      <c r="C11" s="21" t="s">
        <v>1121</v>
      </c>
      <c r="D11" s="23"/>
      <c r="E11" s="23"/>
    </row>
    <row r="12" spans="1:5" ht="20" customHeight="1">
      <c r="A12" s="19" t="s">
        <v>14665</v>
      </c>
      <c r="B12" s="24">
        <v>10</v>
      </c>
      <c r="C12" s="21" t="s">
        <v>1199</v>
      </c>
      <c r="D12" s="23"/>
      <c r="E12" s="23"/>
    </row>
    <row r="13" spans="1:5" ht="20" customHeight="1">
      <c r="A13" s="19" t="s">
        <v>14665</v>
      </c>
      <c r="B13" s="24">
        <v>11</v>
      </c>
      <c r="C13" s="21" t="s">
        <v>1436</v>
      </c>
      <c r="D13" s="23"/>
      <c r="E13" s="23"/>
    </row>
    <row r="14" spans="1:5" ht="20" customHeight="1">
      <c r="A14" s="19" t="s">
        <v>14665</v>
      </c>
      <c r="B14" s="24">
        <v>12</v>
      </c>
      <c r="C14" s="21" t="s">
        <v>1436</v>
      </c>
      <c r="D14" s="23"/>
      <c r="E14" s="23"/>
    </row>
    <row r="15" spans="1:5" ht="20" customHeight="1">
      <c r="A15" s="19" t="s">
        <v>14665</v>
      </c>
      <c r="B15" s="24">
        <v>13</v>
      </c>
      <c r="C15" s="21" t="s">
        <v>1436</v>
      </c>
      <c r="D15" s="23"/>
      <c r="E15" s="23"/>
    </row>
    <row r="16" spans="1:5" ht="20" customHeight="1">
      <c r="A16" s="19" t="s">
        <v>14665</v>
      </c>
      <c r="B16" s="24">
        <v>14</v>
      </c>
      <c r="C16" s="21" t="s">
        <v>1505</v>
      </c>
      <c r="D16" s="23"/>
      <c r="E16" s="23"/>
    </row>
    <row r="17" spans="1:5" ht="20" customHeight="1">
      <c r="A17" s="19" t="s">
        <v>14665</v>
      </c>
      <c r="B17" s="24">
        <v>15</v>
      </c>
      <c r="C17" s="21" t="s">
        <v>1735</v>
      </c>
      <c r="D17" s="23"/>
      <c r="E17" s="23"/>
    </row>
    <row r="18" spans="1:5" ht="20" customHeight="1">
      <c r="A18" s="19" t="s">
        <v>14665</v>
      </c>
      <c r="B18" s="24">
        <v>16</v>
      </c>
      <c r="C18" s="21" t="s">
        <v>1970</v>
      </c>
      <c r="D18" s="23"/>
      <c r="E18" s="23"/>
    </row>
    <row r="19" spans="1:5" ht="20" customHeight="1">
      <c r="A19" s="19" t="s">
        <v>14665</v>
      </c>
      <c r="B19" s="24">
        <v>17</v>
      </c>
      <c r="C19" s="21" t="s">
        <v>2118</v>
      </c>
      <c r="D19" s="23"/>
      <c r="E19" s="23"/>
    </row>
    <row r="20" spans="1:5" ht="20" customHeight="1">
      <c r="A20" s="19" t="s">
        <v>14665</v>
      </c>
      <c r="B20" s="24">
        <v>18</v>
      </c>
      <c r="C20" s="21" t="s">
        <v>2258</v>
      </c>
      <c r="D20" s="23"/>
      <c r="E20" s="23"/>
    </row>
    <row r="21" spans="1:5" ht="20" customHeight="1">
      <c r="A21" s="19" t="s">
        <v>14665</v>
      </c>
      <c r="B21" s="24">
        <v>19</v>
      </c>
      <c r="C21" s="21" t="s">
        <v>2389</v>
      </c>
      <c r="D21" s="23"/>
      <c r="E21" s="23"/>
    </row>
    <row r="22" spans="1:5" ht="20" customHeight="1">
      <c r="A22" s="19" t="s">
        <v>14665</v>
      </c>
      <c r="B22" s="24">
        <v>20</v>
      </c>
      <c r="C22" s="21" t="s">
        <v>2516</v>
      </c>
      <c r="D22" s="23"/>
      <c r="E22" s="23"/>
    </row>
    <row r="23" spans="1:5" ht="20" customHeight="1">
      <c r="A23" s="19" t="s">
        <v>14665</v>
      </c>
      <c r="B23" s="24">
        <v>21</v>
      </c>
      <c r="C23" s="21" t="s">
        <v>2723</v>
      </c>
      <c r="D23" s="23"/>
      <c r="E23" s="23"/>
    </row>
    <row r="24" spans="1:5" ht="20" customHeight="1">
      <c r="A24" s="19" t="s">
        <v>14665</v>
      </c>
      <c r="B24" s="24">
        <v>22</v>
      </c>
      <c r="C24" s="21" t="s">
        <v>2869</v>
      </c>
      <c r="D24" s="23"/>
      <c r="E24" s="23"/>
    </row>
    <row r="25" spans="1:5" ht="20" customHeight="1">
      <c r="A25" s="19" t="s">
        <v>14665</v>
      </c>
      <c r="B25" s="24">
        <v>23</v>
      </c>
      <c r="C25" s="21" t="s">
        <v>3000</v>
      </c>
      <c r="D25" s="23"/>
      <c r="E25" s="23"/>
    </row>
    <row r="26" spans="1:5" ht="20" customHeight="1">
      <c r="A26" s="19" t="s">
        <v>14665</v>
      </c>
      <c r="B26" s="24">
        <v>24</v>
      </c>
      <c r="C26" s="21" t="s">
        <v>3057</v>
      </c>
      <c r="D26" s="23"/>
      <c r="E26" s="23"/>
    </row>
    <row r="27" spans="1:5" ht="20" customHeight="1">
      <c r="A27" s="19" t="s">
        <v>14665</v>
      </c>
      <c r="B27" s="24">
        <v>25</v>
      </c>
      <c r="C27" s="21" t="s">
        <v>3240</v>
      </c>
      <c r="D27" s="23"/>
      <c r="E27" s="23"/>
    </row>
    <row r="28" spans="1:5" ht="20" customHeight="1">
      <c r="A28" s="19" t="s">
        <v>14665</v>
      </c>
      <c r="B28" s="24">
        <v>26</v>
      </c>
      <c r="C28" s="21" t="s">
        <v>3460</v>
      </c>
      <c r="D28" s="23"/>
      <c r="E28" s="23"/>
    </row>
    <row r="29" spans="1:5" ht="20" customHeight="1">
      <c r="A29" s="19" t="s">
        <v>14665</v>
      </c>
      <c r="B29" s="24">
        <v>27</v>
      </c>
      <c r="C29" s="21" t="s">
        <v>3681</v>
      </c>
      <c r="D29" s="23"/>
      <c r="E29" s="23"/>
    </row>
    <row r="30" spans="1:5" ht="20" customHeight="1">
      <c r="A30" s="19" t="s">
        <v>14665</v>
      </c>
      <c r="B30" s="24">
        <v>28</v>
      </c>
      <c r="C30" s="21" t="s">
        <v>3818</v>
      </c>
      <c r="D30" s="23"/>
      <c r="E30" s="23"/>
    </row>
    <row r="31" spans="1:5" ht="20" customHeight="1">
      <c r="A31" s="19" t="s">
        <v>14665</v>
      </c>
      <c r="B31" s="24">
        <v>29</v>
      </c>
      <c r="C31" s="21" t="s">
        <v>4022</v>
      </c>
      <c r="D31" s="23"/>
      <c r="E31" s="23"/>
    </row>
    <row r="32" spans="1:5" ht="20" customHeight="1">
      <c r="A32" s="19" t="s">
        <v>14665</v>
      </c>
      <c r="B32" s="24">
        <v>30</v>
      </c>
      <c r="C32" s="21" t="s">
        <v>4088</v>
      </c>
      <c r="D32" s="23"/>
      <c r="E32" s="23"/>
    </row>
    <row r="33" spans="1:5" ht="20" customHeight="1">
      <c r="A33" s="19" t="s">
        <v>14665</v>
      </c>
      <c r="B33" s="24">
        <v>31</v>
      </c>
      <c r="C33" s="21" t="s">
        <v>4295</v>
      </c>
      <c r="D33" s="23"/>
      <c r="E33" s="23"/>
    </row>
    <row r="34" spans="1:5" ht="20" customHeight="1">
      <c r="A34" s="19" t="s">
        <v>14665</v>
      </c>
      <c r="B34" s="24">
        <v>32</v>
      </c>
      <c r="C34" s="21" t="s">
        <v>4499</v>
      </c>
      <c r="D34" s="23"/>
      <c r="E34" s="23"/>
    </row>
    <row r="35" spans="1:5" ht="20" customHeight="1">
      <c r="A35" s="19" t="s">
        <v>14665</v>
      </c>
      <c r="B35" s="24">
        <v>33</v>
      </c>
      <c r="C35" s="21" t="s">
        <v>4564</v>
      </c>
      <c r="D35" s="23"/>
      <c r="E35" s="23"/>
    </row>
    <row r="36" spans="1:5" ht="20" customHeight="1">
      <c r="A36" s="19" t="s">
        <v>14665</v>
      </c>
      <c r="B36" s="24">
        <v>34</v>
      </c>
      <c r="C36" s="21" t="s">
        <v>4768</v>
      </c>
      <c r="D36" s="23"/>
      <c r="E36" s="23"/>
    </row>
    <row r="37" spans="1:5" ht="20" customHeight="1">
      <c r="A37" s="19" t="s">
        <v>14665</v>
      </c>
      <c r="B37" s="24">
        <v>35</v>
      </c>
      <c r="C37" s="21" t="s">
        <v>4966</v>
      </c>
      <c r="D37" s="23"/>
      <c r="E37" s="23"/>
    </row>
    <row r="38" spans="1:5" ht="20" customHeight="1">
      <c r="A38" s="19" t="s">
        <v>14665</v>
      </c>
      <c r="B38" s="24">
        <v>36</v>
      </c>
      <c r="C38" s="21" t="s">
        <v>5028</v>
      </c>
      <c r="D38" s="23"/>
      <c r="E38" s="23"/>
    </row>
    <row r="39" spans="1:5" ht="20" customHeight="1">
      <c r="A39" s="19" t="s">
        <v>14665</v>
      </c>
      <c r="B39" s="24">
        <v>37</v>
      </c>
      <c r="C39" s="21" t="s">
        <v>5218</v>
      </c>
      <c r="D39" s="23"/>
      <c r="E39" s="23"/>
    </row>
    <row r="40" spans="1:5" ht="20" customHeight="1">
      <c r="A40" s="19" t="s">
        <v>14665</v>
      </c>
      <c r="B40" s="24">
        <v>38</v>
      </c>
      <c r="C40" s="21" t="s">
        <v>5421</v>
      </c>
      <c r="D40" s="23"/>
      <c r="E40" s="23"/>
    </row>
    <row r="41" spans="1:5" ht="20" customHeight="1">
      <c r="A41" s="19" t="s">
        <v>14665</v>
      </c>
      <c r="B41" s="24">
        <v>39</v>
      </c>
      <c r="C41" s="21" t="s">
        <v>5633</v>
      </c>
      <c r="D41" s="23"/>
      <c r="E41" s="23"/>
    </row>
    <row r="42" spans="1:5" ht="20" customHeight="1">
      <c r="A42" s="19" t="s">
        <v>14665</v>
      </c>
      <c r="B42" s="24">
        <v>40</v>
      </c>
      <c r="C42" s="21" t="s">
        <v>5832</v>
      </c>
      <c r="D42" s="23"/>
      <c r="E42" s="23"/>
    </row>
    <row r="43" spans="1:5" ht="20" customHeight="1">
      <c r="A43" s="19" t="s">
        <v>14665</v>
      </c>
      <c r="B43" s="24">
        <v>41</v>
      </c>
      <c r="C43" s="21" t="s">
        <v>5962</v>
      </c>
      <c r="D43" s="23"/>
      <c r="E43" s="23"/>
    </row>
    <row r="44" spans="1:5" ht="20" customHeight="1">
      <c r="A44" s="19" t="s">
        <v>14665</v>
      </c>
      <c r="B44" s="24">
        <v>42</v>
      </c>
      <c r="C44" s="21" t="s">
        <v>6031</v>
      </c>
      <c r="D44" s="23"/>
      <c r="E44" s="23"/>
    </row>
    <row r="45" spans="1:5" ht="20" customHeight="1">
      <c r="A45" s="19" t="s">
        <v>14665</v>
      </c>
      <c r="B45" s="24">
        <v>43</v>
      </c>
      <c r="C45" s="21" t="s">
        <v>6106</v>
      </c>
      <c r="D45" s="23"/>
      <c r="E45" s="23"/>
    </row>
    <row r="46" spans="1:5" ht="20" customHeight="1">
      <c r="A46" s="19" t="s">
        <v>14665</v>
      </c>
      <c r="B46" s="24">
        <v>44</v>
      </c>
      <c r="C46" s="21" t="s">
        <v>6106</v>
      </c>
      <c r="D46" s="23"/>
      <c r="E46" s="23"/>
    </row>
    <row r="47" spans="1:5" ht="20" customHeight="1">
      <c r="A47" s="19" t="s">
        <v>14665</v>
      </c>
      <c r="B47" s="24">
        <v>45</v>
      </c>
      <c r="C47" s="21" t="s">
        <v>6106</v>
      </c>
      <c r="D47" s="23"/>
      <c r="E47" s="23"/>
    </row>
    <row r="48" spans="1:5" ht="20" customHeight="1">
      <c r="A48" s="19" t="s">
        <v>14665</v>
      </c>
      <c r="B48" s="24">
        <v>46</v>
      </c>
      <c r="C48" s="21" t="s">
        <v>6287</v>
      </c>
      <c r="D48" s="23"/>
      <c r="E48" s="23"/>
    </row>
    <row r="49" spans="1:5" ht="20" customHeight="1">
      <c r="A49" s="19" t="s">
        <v>14665</v>
      </c>
      <c r="B49" s="24">
        <v>47</v>
      </c>
      <c r="C49" s="21" t="s">
        <v>6470</v>
      </c>
      <c r="D49" s="23"/>
      <c r="E49" s="23"/>
    </row>
    <row r="50" spans="1:5" ht="20" customHeight="1">
      <c r="A50" s="19" t="s">
        <v>14665</v>
      </c>
      <c r="B50" s="24">
        <v>48</v>
      </c>
      <c r="C50" s="21" t="s">
        <v>6534</v>
      </c>
      <c r="D50" s="23"/>
      <c r="E50" s="23"/>
    </row>
    <row r="51" spans="1:5" ht="20" customHeight="1">
      <c r="A51" s="19" t="s">
        <v>14665</v>
      </c>
      <c r="B51" s="24">
        <v>49</v>
      </c>
      <c r="C51" s="21" t="s">
        <v>6597</v>
      </c>
      <c r="D51" s="23"/>
      <c r="E51" s="23"/>
    </row>
    <row r="52" spans="1:5" ht="20" customHeight="1">
      <c r="A52" s="19" t="s">
        <v>14665</v>
      </c>
      <c r="B52" s="24">
        <v>50</v>
      </c>
      <c r="C52" s="21" t="s">
        <v>6597</v>
      </c>
      <c r="D52" s="23"/>
      <c r="E52" s="23"/>
    </row>
    <row r="53" spans="1:5" ht="20" customHeight="1">
      <c r="A53" s="19" t="s">
        <v>14665</v>
      </c>
      <c r="B53" s="24">
        <v>51</v>
      </c>
      <c r="C53" s="21" t="s">
        <v>6660</v>
      </c>
      <c r="D53" s="23"/>
      <c r="E53" s="23"/>
    </row>
    <row r="54" spans="1:5" ht="20" customHeight="1">
      <c r="A54" s="19" t="s">
        <v>14665</v>
      </c>
      <c r="B54" s="24">
        <v>52</v>
      </c>
      <c r="C54" s="21" t="s">
        <v>6840</v>
      </c>
      <c r="D54" s="23"/>
      <c r="E54" s="23"/>
    </row>
    <row r="55" spans="1:5" ht="20" customHeight="1">
      <c r="A55" s="19" t="s">
        <v>14665</v>
      </c>
      <c r="B55" s="24">
        <v>53</v>
      </c>
      <c r="C55" s="21" t="s">
        <v>6840</v>
      </c>
      <c r="D55" s="23"/>
      <c r="E55" s="23"/>
    </row>
    <row r="56" spans="1:5" ht="20" customHeight="1">
      <c r="A56" s="19" t="s">
        <v>14665</v>
      </c>
      <c r="B56" s="24">
        <v>54</v>
      </c>
      <c r="C56" s="21" t="s">
        <v>6840</v>
      </c>
      <c r="D56" s="23"/>
      <c r="E56" s="23"/>
    </row>
    <row r="57" spans="1:5" ht="20" customHeight="1">
      <c r="A57" s="19" t="s">
        <v>14665</v>
      </c>
      <c r="B57" s="24">
        <v>55</v>
      </c>
      <c r="C57" s="21" t="s">
        <v>7011</v>
      </c>
      <c r="D57" s="23"/>
      <c r="E57" s="23"/>
    </row>
    <row r="58" spans="1:5" ht="20" customHeight="1">
      <c r="A58" s="19" t="s">
        <v>14665</v>
      </c>
      <c r="B58" s="24">
        <v>56</v>
      </c>
      <c r="C58" s="21" t="s">
        <v>7188</v>
      </c>
      <c r="D58" s="23"/>
      <c r="E58" s="23"/>
    </row>
    <row r="59" spans="1:5" ht="20" customHeight="1">
      <c r="A59" s="19" t="s">
        <v>14665</v>
      </c>
      <c r="B59" s="24">
        <v>57</v>
      </c>
      <c r="C59" s="21" t="s">
        <v>7303</v>
      </c>
      <c r="D59" s="23"/>
      <c r="E59" s="23"/>
    </row>
    <row r="60" spans="1:5" ht="20" customHeight="1">
      <c r="A60" s="19" t="s">
        <v>14665</v>
      </c>
      <c r="B60" s="24">
        <v>58</v>
      </c>
      <c r="C60" s="21" t="s">
        <v>7471</v>
      </c>
      <c r="D60" s="23"/>
      <c r="E60" s="23"/>
    </row>
    <row r="61" spans="1:5" ht="20" customHeight="1">
      <c r="A61" s="19" t="s">
        <v>14665</v>
      </c>
      <c r="B61" s="24">
        <v>59</v>
      </c>
      <c r="C61" s="21" t="s">
        <v>7645</v>
      </c>
      <c r="D61" s="23"/>
      <c r="E61" s="23"/>
    </row>
    <row r="62" spans="1:5" ht="20" customHeight="1">
      <c r="A62" s="19" t="s">
        <v>14665</v>
      </c>
      <c r="B62" s="24">
        <v>60</v>
      </c>
      <c r="C62" s="21" t="s">
        <v>7827</v>
      </c>
      <c r="D62" s="23"/>
      <c r="E62" s="23"/>
    </row>
    <row r="63" spans="1:5" ht="20" customHeight="1">
      <c r="A63" s="19" t="s">
        <v>14665</v>
      </c>
      <c r="B63" s="24">
        <v>61</v>
      </c>
      <c r="C63" s="21" t="s">
        <v>7950</v>
      </c>
      <c r="D63" s="23"/>
      <c r="E63" s="23"/>
    </row>
    <row r="64" spans="1:5" ht="20" customHeight="1">
      <c r="A64" s="19" t="s">
        <v>14665</v>
      </c>
      <c r="B64" s="24">
        <v>62</v>
      </c>
      <c r="C64" s="21" t="s">
        <v>8071</v>
      </c>
      <c r="D64" s="23"/>
      <c r="E64" s="23"/>
    </row>
    <row r="65" spans="1:5" ht="20" customHeight="1">
      <c r="A65" s="19" t="s">
        <v>14666</v>
      </c>
      <c r="B65" s="24">
        <v>1</v>
      </c>
      <c r="C65" s="21" t="s">
        <v>363</v>
      </c>
      <c r="D65" s="23"/>
      <c r="E65" s="23"/>
    </row>
    <row r="66" spans="1:5" ht="20" customHeight="1">
      <c r="A66" s="19" t="s">
        <v>14666</v>
      </c>
      <c r="B66" s="24">
        <v>2</v>
      </c>
      <c r="C66" s="21" t="s">
        <v>348</v>
      </c>
      <c r="D66" s="23"/>
      <c r="E66" s="23"/>
    </row>
    <row r="67" spans="1:5" ht="20" customHeight="1">
      <c r="A67" s="19" t="s">
        <v>14666</v>
      </c>
      <c r="B67" s="24">
        <v>3</v>
      </c>
      <c r="C67" s="21" t="s">
        <v>572</v>
      </c>
      <c r="D67" s="23"/>
      <c r="E67" s="23"/>
    </row>
    <row r="68" spans="1:5" ht="20" customHeight="1">
      <c r="A68" s="19" t="s">
        <v>14666</v>
      </c>
      <c r="B68" s="24">
        <v>4</v>
      </c>
      <c r="C68" s="21" t="s">
        <v>648</v>
      </c>
      <c r="D68" s="23"/>
      <c r="E68" s="23"/>
    </row>
    <row r="69" spans="1:5" ht="20" customHeight="1">
      <c r="A69" s="19" t="s">
        <v>14666</v>
      </c>
      <c r="B69" s="24">
        <v>5</v>
      </c>
      <c r="C69" s="21" t="s">
        <v>748</v>
      </c>
      <c r="D69" s="23"/>
      <c r="E69" s="23"/>
    </row>
    <row r="70" spans="1:5" ht="20" customHeight="1">
      <c r="A70" s="19" t="s">
        <v>14666</v>
      </c>
      <c r="B70" s="24">
        <v>6</v>
      </c>
      <c r="C70" s="21" t="s">
        <v>731</v>
      </c>
      <c r="D70" s="23"/>
      <c r="E70" s="23"/>
    </row>
    <row r="71" spans="1:5" ht="20" customHeight="1">
      <c r="A71" s="19" t="s">
        <v>14666</v>
      </c>
      <c r="B71" s="24">
        <v>7</v>
      </c>
      <c r="C71" s="21" t="s">
        <v>913</v>
      </c>
      <c r="D71" s="23"/>
      <c r="E71" s="23"/>
    </row>
    <row r="72" spans="1:5" ht="20" customHeight="1">
      <c r="A72" s="19" t="s">
        <v>14666</v>
      </c>
      <c r="B72" s="24">
        <v>8</v>
      </c>
      <c r="C72" s="21" t="s">
        <v>898</v>
      </c>
      <c r="D72" s="23"/>
      <c r="E72" s="23"/>
    </row>
    <row r="73" spans="1:5" ht="20" customHeight="1">
      <c r="A73" s="19" t="s">
        <v>14666</v>
      </c>
      <c r="B73" s="24">
        <v>9</v>
      </c>
      <c r="C73" s="21" t="s">
        <v>1125</v>
      </c>
      <c r="D73" s="23"/>
      <c r="E73" s="23"/>
    </row>
    <row r="74" spans="1:5" ht="20" customHeight="1">
      <c r="A74" s="19" t="s">
        <v>14666</v>
      </c>
      <c r="B74" s="24">
        <v>10</v>
      </c>
      <c r="C74" s="21" t="s">
        <v>1201</v>
      </c>
      <c r="D74" s="23"/>
      <c r="E74" s="23"/>
    </row>
    <row r="75" spans="1:5" ht="20" customHeight="1">
      <c r="A75" s="19" t="s">
        <v>14666</v>
      </c>
      <c r="B75" s="24">
        <v>11</v>
      </c>
      <c r="C75" s="21" t="s">
        <v>1507</v>
      </c>
      <c r="D75" s="23"/>
      <c r="E75" s="23"/>
    </row>
    <row r="76" spans="1:5" ht="20" customHeight="1">
      <c r="A76" s="19" t="s">
        <v>14666</v>
      </c>
      <c r="B76" s="24">
        <v>12</v>
      </c>
      <c r="C76" s="21" t="s">
        <v>1454</v>
      </c>
      <c r="D76" s="23"/>
      <c r="E76" s="23"/>
    </row>
    <row r="77" spans="1:5" ht="20" customHeight="1">
      <c r="A77" s="19" t="s">
        <v>14666</v>
      </c>
      <c r="B77" s="24">
        <v>13</v>
      </c>
      <c r="C77" s="21" t="s">
        <v>1440</v>
      </c>
      <c r="D77" s="23"/>
      <c r="E77" s="23"/>
    </row>
    <row r="78" spans="1:5" ht="20" customHeight="1">
      <c r="A78" s="19" t="s">
        <v>14666</v>
      </c>
      <c r="B78" s="24">
        <v>14</v>
      </c>
      <c r="C78" s="21" t="s">
        <v>1507</v>
      </c>
      <c r="D78" s="23"/>
      <c r="E78" s="23"/>
    </row>
    <row r="79" spans="1:5" ht="20" customHeight="1">
      <c r="A79" s="19" t="s">
        <v>14666</v>
      </c>
      <c r="B79" s="24">
        <v>15</v>
      </c>
      <c r="C79" s="21" t="s">
        <v>1737</v>
      </c>
      <c r="D79" s="23"/>
      <c r="E79" s="23"/>
    </row>
    <row r="80" spans="1:5" ht="20" customHeight="1">
      <c r="A80" s="19" t="s">
        <v>14666</v>
      </c>
      <c r="B80" s="24">
        <v>16</v>
      </c>
      <c r="C80" s="21" t="s">
        <v>1975</v>
      </c>
      <c r="D80" s="23"/>
      <c r="E80" s="23"/>
    </row>
    <row r="81" spans="1:5" ht="20" customHeight="1">
      <c r="A81" s="19" t="s">
        <v>14666</v>
      </c>
      <c r="B81" s="24">
        <v>17</v>
      </c>
      <c r="C81" s="21" t="s">
        <v>2120</v>
      </c>
      <c r="D81" s="23"/>
      <c r="E81" s="23"/>
    </row>
    <row r="82" spans="1:5" ht="20" customHeight="1">
      <c r="A82" s="19" t="s">
        <v>14666</v>
      </c>
      <c r="B82" s="24">
        <v>18</v>
      </c>
      <c r="C82" s="21" t="s">
        <v>2262</v>
      </c>
      <c r="D82" s="23"/>
      <c r="E82" s="23"/>
    </row>
    <row r="83" spans="1:5" ht="20" customHeight="1">
      <c r="A83" s="19" t="s">
        <v>14666</v>
      </c>
      <c r="B83" s="24">
        <v>19</v>
      </c>
      <c r="C83" s="22">
        <v>100</v>
      </c>
      <c r="D83" s="23"/>
      <c r="E83" s="23"/>
    </row>
    <row r="84" spans="1:5" ht="20" customHeight="1">
      <c r="A84" s="19" t="s">
        <v>14666</v>
      </c>
      <c r="B84" s="24">
        <v>20</v>
      </c>
      <c r="C84" s="21" t="s">
        <v>2518</v>
      </c>
      <c r="D84" s="23"/>
      <c r="E84" s="23"/>
    </row>
    <row r="85" spans="1:5" ht="20" customHeight="1">
      <c r="A85" s="19" t="s">
        <v>14666</v>
      </c>
      <c r="B85" s="24">
        <v>21</v>
      </c>
      <c r="C85" s="21" t="s">
        <v>2725</v>
      </c>
      <c r="D85" s="23"/>
      <c r="E85" s="23"/>
    </row>
    <row r="86" spans="1:5" ht="20" customHeight="1">
      <c r="A86" s="19" t="s">
        <v>14666</v>
      </c>
      <c r="B86" s="24">
        <v>22</v>
      </c>
      <c r="C86" s="21" t="s">
        <v>2871</v>
      </c>
      <c r="D86" s="23"/>
      <c r="E86" s="23"/>
    </row>
    <row r="87" spans="1:5" ht="20" customHeight="1">
      <c r="A87" s="19" t="s">
        <v>14666</v>
      </c>
      <c r="B87" s="24">
        <v>23</v>
      </c>
      <c r="C87" s="22">
        <v>100</v>
      </c>
      <c r="D87" s="23"/>
      <c r="E87" s="23"/>
    </row>
    <row r="88" spans="1:5" ht="20" customHeight="1">
      <c r="A88" s="19" t="s">
        <v>14666</v>
      </c>
      <c r="B88" s="24">
        <v>24</v>
      </c>
      <c r="C88" s="21" t="s">
        <v>3059</v>
      </c>
      <c r="D88" s="23"/>
      <c r="E88" s="23"/>
    </row>
    <row r="89" spans="1:5" ht="20" customHeight="1">
      <c r="A89" s="19" t="s">
        <v>14666</v>
      </c>
      <c r="B89" s="24">
        <v>25</v>
      </c>
      <c r="C89" s="21" t="s">
        <v>3244</v>
      </c>
      <c r="D89" s="23"/>
      <c r="E89" s="23"/>
    </row>
    <row r="90" spans="1:5" ht="20" customHeight="1">
      <c r="A90" s="19" t="s">
        <v>14666</v>
      </c>
      <c r="B90" s="24">
        <v>26</v>
      </c>
      <c r="C90" s="21" t="s">
        <v>3462</v>
      </c>
      <c r="D90" s="23"/>
      <c r="E90" s="23"/>
    </row>
    <row r="91" spans="1:5" ht="20" customHeight="1">
      <c r="A91" s="19" t="s">
        <v>14666</v>
      </c>
      <c r="B91" s="24">
        <v>27</v>
      </c>
      <c r="C91" s="21" t="s">
        <v>3683</v>
      </c>
      <c r="D91" s="23"/>
      <c r="E91" s="23"/>
    </row>
    <row r="92" spans="1:5" ht="20" customHeight="1">
      <c r="A92" s="19" t="s">
        <v>14666</v>
      </c>
      <c r="B92" s="24">
        <v>28</v>
      </c>
      <c r="C92" s="21" t="s">
        <v>3822</v>
      </c>
      <c r="D92" s="23"/>
      <c r="E92" s="23"/>
    </row>
    <row r="93" spans="1:5" ht="20" customHeight="1">
      <c r="A93" s="19" t="s">
        <v>14666</v>
      </c>
      <c r="B93" s="24">
        <v>29</v>
      </c>
      <c r="C93" s="21" t="s">
        <v>4024</v>
      </c>
      <c r="D93" s="23"/>
      <c r="E93" s="23"/>
    </row>
    <row r="94" spans="1:5" ht="20" customHeight="1">
      <c r="A94" s="19" t="s">
        <v>14666</v>
      </c>
      <c r="B94" s="24">
        <v>30</v>
      </c>
      <c r="C94" s="21" t="s">
        <v>4090</v>
      </c>
      <c r="D94" s="23"/>
      <c r="E94" s="23"/>
    </row>
    <row r="95" spans="1:5" ht="20" customHeight="1">
      <c r="A95" s="19" t="s">
        <v>14666</v>
      </c>
      <c r="B95" s="24">
        <v>31</v>
      </c>
      <c r="C95" s="21" t="s">
        <v>4297</v>
      </c>
      <c r="D95" s="23"/>
      <c r="E95" s="23"/>
    </row>
    <row r="96" spans="1:5" ht="20" customHeight="1">
      <c r="A96" s="19" t="s">
        <v>14666</v>
      </c>
      <c r="B96" s="24">
        <v>32</v>
      </c>
      <c r="C96" s="21" t="s">
        <v>4501</v>
      </c>
      <c r="D96" s="23"/>
      <c r="E96" s="23"/>
    </row>
    <row r="97" spans="1:5" ht="20" customHeight="1">
      <c r="A97" s="19" t="s">
        <v>14666</v>
      </c>
      <c r="B97" s="24">
        <v>33</v>
      </c>
      <c r="C97" s="21" t="s">
        <v>4566</v>
      </c>
      <c r="D97" s="23"/>
      <c r="E97" s="23"/>
    </row>
    <row r="98" spans="1:5" ht="20" customHeight="1">
      <c r="A98" s="19" t="s">
        <v>14666</v>
      </c>
      <c r="B98" s="24">
        <v>34</v>
      </c>
      <c r="C98" s="21" t="s">
        <v>4770</v>
      </c>
      <c r="D98" s="23"/>
      <c r="E98" s="23"/>
    </row>
    <row r="99" spans="1:5" ht="20" customHeight="1">
      <c r="A99" s="19" t="s">
        <v>14666</v>
      </c>
      <c r="B99" s="24">
        <v>35</v>
      </c>
      <c r="C99" s="21" t="s">
        <v>4970</v>
      </c>
      <c r="D99" s="23"/>
      <c r="E99" s="23"/>
    </row>
    <row r="100" spans="1:5" ht="20" customHeight="1">
      <c r="A100" s="19" t="s">
        <v>14666</v>
      </c>
      <c r="B100" s="24">
        <v>36</v>
      </c>
      <c r="C100" s="21" t="s">
        <v>5030</v>
      </c>
      <c r="D100" s="23"/>
      <c r="E100" s="23"/>
    </row>
    <row r="101" spans="1:5" ht="20" customHeight="1">
      <c r="A101" s="19" t="s">
        <v>14666</v>
      </c>
      <c r="B101" s="24">
        <v>37</v>
      </c>
      <c r="C101" s="21" t="s">
        <v>5220</v>
      </c>
      <c r="D101" s="23"/>
      <c r="E101" s="23"/>
    </row>
    <row r="102" spans="1:5" ht="20" customHeight="1">
      <c r="A102" s="19" t="s">
        <v>14666</v>
      </c>
      <c r="B102" s="24">
        <v>38</v>
      </c>
      <c r="C102" s="21" t="s">
        <v>5426</v>
      </c>
      <c r="D102" s="23"/>
      <c r="E102" s="23"/>
    </row>
    <row r="103" spans="1:5" ht="20" customHeight="1">
      <c r="A103" s="19" t="s">
        <v>14666</v>
      </c>
      <c r="B103" s="24">
        <v>39</v>
      </c>
      <c r="C103" s="21" t="s">
        <v>5635</v>
      </c>
      <c r="D103" s="23"/>
      <c r="E103" s="23"/>
    </row>
    <row r="104" spans="1:5" ht="20" customHeight="1">
      <c r="A104" s="19" t="s">
        <v>14666</v>
      </c>
      <c r="B104" s="24">
        <v>40</v>
      </c>
      <c r="C104" s="21" t="s">
        <v>5834</v>
      </c>
      <c r="D104" s="23"/>
      <c r="E104" s="23"/>
    </row>
    <row r="105" spans="1:5" ht="20" customHeight="1">
      <c r="A105" s="19" t="s">
        <v>14666</v>
      </c>
      <c r="B105" s="24">
        <v>41</v>
      </c>
      <c r="C105" s="21" t="s">
        <v>5965</v>
      </c>
      <c r="D105" s="23"/>
      <c r="E105" s="23"/>
    </row>
    <row r="106" spans="1:5" ht="20" customHeight="1">
      <c r="A106" s="19" t="s">
        <v>14666</v>
      </c>
      <c r="B106" s="24">
        <v>42</v>
      </c>
      <c r="C106" s="21" t="s">
        <v>6037</v>
      </c>
      <c r="D106" s="23"/>
      <c r="E106" s="23"/>
    </row>
    <row r="107" spans="1:5" ht="20" customHeight="1">
      <c r="A107" s="19" t="s">
        <v>14666</v>
      </c>
      <c r="B107" s="24">
        <v>43</v>
      </c>
      <c r="C107" s="21" t="s">
        <v>6171</v>
      </c>
      <c r="D107" s="23"/>
      <c r="E107" s="23"/>
    </row>
    <row r="108" spans="1:5" ht="20" customHeight="1">
      <c r="A108" s="19" t="s">
        <v>14666</v>
      </c>
      <c r="B108" s="24">
        <v>44</v>
      </c>
      <c r="C108" s="21" t="s">
        <v>6123</v>
      </c>
      <c r="D108" s="23"/>
      <c r="E108" s="23"/>
    </row>
    <row r="109" spans="1:5" ht="20" customHeight="1">
      <c r="A109" s="19" t="s">
        <v>14666</v>
      </c>
      <c r="B109" s="24">
        <v>45</v>
      </c>
      <c r="C109" s="21" t="s">
        <v>6112</v>
      </c>
      <c r="D109" s="23"/>
      <c r="E109" s="23"/>
    </row>
    <row r="110" spans="1:5" ht="20" customHeight="1">
      <c r="A110" s="19" t="s">
        <v>14666</v>
      </c>
      <c r="B110" s="24">
        <v>46</v>
      </c>
      <c r="C110" s="21" t="s">
        <v>6289</v>
      </c>
      <c r="D110" s="23"/>
      <c r="E110" s="23"/>
    </row>
    <row r="111" spans="1:5" ht="20" customHeight="1">
      <c r="A111" s="19" t="s">
        <v>14666</v>
      </c>
      <c r="B111" s="24">
        <v>47</v>
      </c>
      <c r="C111" s="21" t="s">
        <v>6474</v>
      </c>
      <c r="D111" s="23"/>
      <c r="E111" s="23"/>
    </row>
    <row r="112" spans="1:5" ht="20" customHeight="1">
      <c r="A112" s="19" t="s">
        <v>14666</v>
      </c>
      <c r="B112" s="24">
        <v>48</v>
      </c>
      <c r="C112" s="21" t="s">
        <v>6538</v>
      </c>
      <c r="D112" s="23"/>
      <c r="E112" s="23"/>
    </row>
    <row r="113" spans="1:5" ht="20" customHeight="1">
      <c r="A113" s="19" t="s">
        <v>14666</v>
      </c>
      <c r="B113" s="24">
        <v>49</v>
      </c>
      <c r="C113" s="21" t="s">
        <v>6611</v>
      </c>
      <c r="D113" s="23"/>
      <c r="E113" s="23"/>
    </row>
    <row r="114" spans="1:5" ht="20" customHeight="1">
      <c r="A114" s="19" t="s">
        <v>14666</v>
      </c>
      <c r="B114" s="24">
        <v>50</v>
      </c>
      <c r="C114" s="21" t="s">
        <v>6600</v>
      </c>
      <c r="D114" s="23"/>
      <c r="E114" s="23"/>
    </row>
    <row r="115" spans="1:5" ht="20" customHeight="1">
      <c r="A115" s="19" t="s">
        <v>14666</v>
      </c>
      <c r="B115" s="24">
        <v>51</v>
      </c>
      <c r="C115" s="21" t="s">
        <v>6666</v>
      </c>
      <c r="D115" s="23"/>
      <c r="E115" s="23"/>
    </row>
    <row r="116" spans="1:5" ht="20" customHeight="1">
      <c r="A116" s="19" t="s">
        <v>14666</v>
      </c>
      <c r="B116" s="24">
        <v>52</v>
      </c>
      <c r="C116" s="21" t="s">
        <v>6895</v>
      </c>
      <c r="D116" s="23"/>
      <c r="E116" s="23"/>
    </row>
    <row r="117" spans="1:5" ht="20" customHeight="1">
      <c r="A117" s="19" t="s">
        <v>14666</v>
      </c>
      <c r="B117" s="24">
        <v>53</v>
      </c>
      <c r="C117" s="21" t="s">
        <v>6854</v>
      </c>
      <c r="D117" s="23"/>
      <c r="E117" s="23"/>
    </row>
    <row r="118" spans="1:5" ht="20" customHeight="1">
      <c r="A118" s="19" t="s">
        <v>14666</v>
      </c>
      <c r="B118" s="24">
        <v>54</v>
      </c>
      <c r="C118" s="21" t="s">
        <v>6844</v>
      </c>
      <c r="D118" s="23"/>
      <c r="E118" s="23"/>
    </row>
    <row r="119" spans="1:5" ht="20" customHeight="1">
      <c r="A119" s="19" t="s">
        <v>14666</v>
      </c>
      <c r="B119" s="24">
        <v>55</v>
      </c>
      <c r="C119" s="21" t="s">
        <v>7013</v>
      </c>
      <c r="D119" s="23"/>
      <c r="E119" s="23"/>
    </row>
    <row r="120" spans="1:5" ht="20" customHeight="1">
      <c r="A120" s="19" t="s">
        <v>14666</v>
      </c>
      <c r="B120" s="24">
        <v>56</v>
      </c>
      <c r="C120" s="21" t="s">
        <v>7192</v>
      </c>
      <c r="D120" s="23"/>
      <c r="E120" s="23"/>
    </row>
    <row r="121" spans="1:5" ht="20" customHeight="1">
      <c r="A121" s="19" t="s">
        <v>14666</v>
      </c>
      <c r="B121" s="24">
        <v>57</v>
      </c>
      <c r="C121" s="21" t="s">
        <v>7305</v>
      </c>
      <c r="D121" s="23"/>
      <c r="E121" s="23"/>
    </row>
    <row r="122" spans="1:5" ht="20" customHeight="1">
      <c r="A122" s="19" t="s">
        <v>14666</v>
      </c>
      <c r="B122" s="24">
        <v>58</v>
      </c>
      <c r="C122" s="21" t="s">
        <v>7473</v>
      </c>
      <c r="D122" s="23"/>
      <c r="E122" s="23"/>
    </row>
    <row r="123" spans="1:5" ht="20" customHeight="1">
      <c r="A123" s="19" t="s">
        <v>14666</v>
      </c>
      <c r="B123" s="24">
        <v>59</v>
      </c>
      <c r="C123" s="21" t="s">
        <v>7647</v>
      </c>
      <c r="D123" s="23"/>
      <c r="E123" s="23"/>
    </row>
    <row r="124" spans="1:5" ht="20" customHeight="1">
      <c r="A124" s="19" t="s">
        <v>14666</v>
      </c>
      <c r="B124" s="24">
        <v>60</v>
      </c>
      <c r="C124" s="21" t="s">
        <v>7829</v>
      </c>
      <c r="D124" s="23"/>
      <c r="E124" s="23"/>
    </row>
    <row r="125" spans="1:5" ht="20" customHeight="1">
      <c r="A125" s="19" t="s">
        <v>14666</v>
      </c>
      <c r="B125" s="24">
        <v>61</v>
      </c>
      <c r="C125" s="21" t="s">
        <v>7952</v>
      </c>
      <c r="D125" s="23"/>
      <c r="E125" s="23"/>
    </row>
    <row r="126" spans="1:5" ht="20" customHeight="1">
      <c r="A126" s="19" t="s">
        <v>14666</v>
      </c>
      <c r="B126" s="24">
        <v>62</v>
      </c>
      <c r="C126" s="21" t="s">
        <v>8073</v>
      </c>
      <c r="D126" s="23"/>
      <c r="E126" s="23"/>
    </row>
    <row r="127" spans="1:5" ht="20" customHeight="1">
      <c r="A127" s="19" t="s">
        <v>14667</v>
      </c>
      <c r="B127" s="24">
        <v>1</v>
      </c>
      <c r="C127" s="21" t="s">
        <v>384</v>
      </c>
      <c r="D127" s="23"/>
      <c r="E127" s="23"/>
    </row>
    <row r="128" spans="1:5" ht="20" customHeight="1">
      <c r="A128" s="19" t="s">
        <v>14667</v>
      </c>
      <c r="B128" s="24">
        <v>2</v>
      </c>
      <c r="C128" s="21" t="s">
        <v>352</v>
      </c>
      <c r="D128" s="23"/>
      <c r="E128" s="23"/>
    </row>
    <row r="129" spans="1:5" ht="20" customHeight="1">
      <c r="A129" s="19" t="s">
        <v>14667</v>
      </c>
      <c r="B129" s="24">
        <v>3</v>
      </c>
      <c r="C129" s="21" t="s">
        <v>577</v>
      </c>
      <c r="D129" s="23"/>
      <c r="E129" s="23"/>
    </row>
    <row r="130" spans="1:5" ht="20" customHeight="1">
      <c r="A130" s="19" t="s">
        <v>14667</v>
      </c>
      <c r="B130" s="24">
        <v>4</v>
      </c>
      <c r="C130" s="21" t="s">
        <v>656</v>
      </c>
      <c r="D130" s="23"/>
      <c r="E130" s="23"/>
    </row>
    <row r="131" spans="1:5" ht="20" customHeight="1">
      <c r="A131" s="19" t="s">
        <v>14667</v>
      </c>
      <c r="B131" s="24">
        <v>5</v>
      </c>
      <c r="C131" s="21" t="s">
        <v>765</v>
      </c>
      <c r="D131" s="23"/>
      <c r="E131" s="23"/>
    </row>
    <row r="132" spans="1:5" ht="20" customHeight="1">
      <c r="A132" s="19" t="s">
        <v>14667</v>
      </c>
      <c r="B132" s="24">
        <v>6</v>
      </c>
      <c r="C132" s="21" t="s">
        <v>738</v>
      </c>
      <c r="D132" s="23"/>
      <c r="E132" s="23"/>
    </row>
    <row r="133" spans="1:5" ht="20" customHeight="1">
      <c r="A133" s="19" t="s">
        <v>14667</v>
      </c>
      <c r="B133" s="24">
        <v>7</v>
      </c>
      <c r="C133" s="22">
        <v>100</v>
      </c>
      <c r="D133" s="23"/>
      <c r="E133" s="23"/>
    </row>
    <row r="134" spans="1:5" ht="20" customHeight="1">
      <c r="A134" s="19" t="s">
        <v>14667</v>
      </c>
      <c r="B134" s="24">
        <v>8</v>
      </c>
      <c r="C134" s="21" t="s">
        <v>902</v>
      </c>
      <c r="D134" s="23"/>
      <c r="E134" s="23"/>
    </row>
    <row r="135" spans="1:5" ht="20" customHeight="1">
      <c r="A135" s="19" t="s">
        <v>14667</v>
      </c>
      <c r="B135" s="24">
        <v>9</v>
      </c>
      <c r="C135" s="21" t="s">
        <v>1135</v>
      </c>
      <c r="D135" s="23"/>
      <c r="E135" s="23"/>
    </row>
    <row r="136" spans="1:5" ht="20" customHeight="1">
      <c r="A136" s="19" t="s">
        <v>14667</v>
      </c>
      <c r="B136" s="24">
        <v>10</v>
      </c>
      <c r="C136" s="21" t="s">
        <v>1206</v>
      </c>
      <c r="D136" s="23"/>
      <c r="E136" s="23"/>
    </row>
    <row r="137" spans="1:5" ht="20" customHeight="1">
      <c r="A137" s="19" t="s">
        <v>14667</v>
      </c>
      <c r="B137" s="24">
        <v>11</v>
      </c>
      <c r="C137" s="21" t="s">
        <v>11544</v>
      </c>
      <c r="D137" s="23"/>
      <c r="E137" s="23"/>
    </row>
    <row r="138" spans="1:5" ht="20" customHeight="1">
      <c r="A138" s="19" t="s">
        <v>14667</v>
      </c>
      <c r="B138" s="24">
        <v>12</v>
      </c>
      <c r="C138" s="21" t="s">
        <v>1471</v>
      </c>
      <c r="D138" s="23"/>
      <c r="E138" s="23"/>
    </row>
    <row r="139" spans="1:5" ht="20" customHeight="1">
      <c r="A139" s="19" t="s">
        <v>14667</v>
      </c>
      <c r="B139" s="24">
        <v>13</v>
      </c>
      <c r="C139" s="21" t="s">
        <v>1446</v>
      </c>
      <c r="D139" s="23"/>
      <c r="E139" s="23"/>
    </row>
    <row r="140" spans="1:5" ht="20" customHeight="1">
      <c r="A140" s="19" t="s">
        <v>14667</v>
      </c>
      <c r="B140" s="24">
        <v>14</v>
      </c>
      <c r="C140" s="21" t="s">
        <v>1512</v>
      </c>
      <c r="D140" s="23"/>
      <c r="E140" s="23"/>
    </row>
    <row r="141" spans="1:5" ht="20" customHeight="1">
      <c r="A141" s="19" t="s">
        <v>14667</v>
      </c>
      <c r="B141" s="24">
        <v>15</v>
      </c>
      <c r="C141" s="21" t="s">
        <v>1739</v>
      </c>
      <c r="D141" s="23"/>
      <c r="E141" s="23"/>
    </row>
    <row r="142" spans="1:5" ht="20" customHeight="1">
      <c r="A142" s="19" t="s">
        <v>14667</v>
      </c>
      <c r="B142" s="24">
        <v>16</v>
      </c>
      <c r="C142" s="21" t="s">
        <v>1977</v>
      </c>
      <c r="D142" s="23"/>
      <c r="E142" s="23"/>
    </row>
    <row r="143" spans="1:5" ht="20" customHeight="1">
      <c r="A143" s="19" t="s">
        <v>14667</v>
      </c>
      <c r="B143" s="24">
        <v>17</v>
      </c>
      <c r="C143" s="21" t="s">
        <v>2122</v>
      </c>
      <c r="D143" s="23"/>
      <c r="E143" s="23"/>
    </row>
    <row r="144" spans="1:5" ht="20" customHeight="1">
      <c r="A144" s="19" t="s">
        <v>14667</v>
      </c>
      <c r="B144" s="24">
        <v>18</v>
      </c>
      <c r="C144" s="21" t="s">
        <v>2264</v>
      </c>
      <c r="D144" s="23"/>
      <c r="E144" s="23"/>
    </row>
    <row r="145" spans="1:5" ht="20" customHeight="1">
      <c r="A145" s="19" t="s">
        <v>14667</v>
      </c>
      <c r="B145" s="24">
        <v>19</v>
      </c>
      <c r="C145" s="21" t="s">
        <v>2392</v>
      </c>
      <c r="D145" s="23"/>
      <c r="E145" s="23"/>
    </row>
    <row r="146" spans="1:5" ht="20" customHeight="1">
      <c r="A146" s="19" t="s">
        <v>14667</v>
      </c>
      <c r="B146" s="24">
        <v>20</v>
      </c>
      <c r="C146" s="21" t="s">
        <v>2520</v>
      </c>
      <c r="D146" s="23"/>
      <c r="E146" s="23"/>
    </row>
    <row r="147" spans="1:5" ht="20" customHeight="1">
      <c r="A147" s="19" t="s">
        <v>14667</v>
      </c>
      <c r="B147" s="24">
        <v>21</v>
      </c>
      <c r="C147" s="21" t="s">
        <v>2729</v>
      </c>
      <c r="D147" s="23"/>
      <c r="E147" s="23"/>
    </row>
    <row r="148" spans="1:5" ht="20" customHeight="1">
      <c r="A148" s="19" t="s">
        <v>14667</v>
      </c>
      <c r="B148" s="24">
        <v>22</v>
      </c>
      <c r="C148" s="21" t="s">
        <v>2874</v>
      </c>
      <c r="D148" s="23"/>
      <c r="E148" s="23"/>
    </row>
    <row r="149" spans="1:5" ht="20" customHeight="1">
      <c r="A149" s="19" t="s">
        <v>14667</v>
      </c>
      <c r="B149" s="24">
        <v>23</v>
      </c>
      <c r="C149" s="21" t="s">
        <v>3005</v>
      </c>
      <c r="D149" s="23"/>
      <c r="E149" s="23"/>
    </row>
    <row r="150" spans="1:5" ht="20" customHeight="1">
      <c r="A150" s="19" t="s">
        <v>14667</v>
      </c>
      <c r="B150" s="24">
        <v>24</v>
      </c>
      <c r="C150" s="21" t="s">
        <v>3062</v>
      </c>
      <c r="D150" s="23"/>
      <c r="E150" s="23"/>
    </row>
    <row r="151" spans="1:5" ht="20" customHeight="1">
      <c r="A151" s="19" t="s">
        <v>14667</v>
      </c>
      <c r="B151" s="24">
        <v>25</v>
      </c>
      <c r="C151" s="21" t="s">
        <v>3246</v>
      </c>
      <c r="D151" s="23"/>
      <c r="E151" s="23"/>
    </row>
    <row r="152" spans="1:5" ht="20" customHeight="1">
      <c r="A152" s="19" t="s">
        <v>14667</v>
      </c>
      <c r="B152" s="24">
        <v>26</v>
      </c>
      <c r="C152" s="21" t="s">
        <v>3466</v>
      </c>
      <c r="D152" s="23"/>
      <c r="E152" s="23"/>
    </row>
    <row r="153" spans="1:5" ht="20" customHeight="1">
      <c r="A153" s="19" t="s">
        <v>14667</v>
      </c>
      <c r="B153" s="24">
        <v>27</v>
      </c>
      <c r="C153" s="21" t="s">
        <v>3685</v>
      </c>
      <c r="D153" s="23"/>
      <c r="E153" s="23"/>
    </row>
    <row r="154" spans="1:5" ht="20" customHeight="1">
      <c r="A154" s="19" t="s">
        <v>14667</v>
      </c>
      <c r="B154" s="24">
        <v>28</v>
      </c>
      <c r="C154" s="21" t="s">
        <v>3824</v>
      </c>
      <c r="D154" s="23"/>
      <c r="E154" s="23"/>
    </row>
    <row r="155" spans="1:5" ht="20" customHeight="1">
      <c r="A155" s="19" t="s">
        <v>14667</v>
      </c>
      <c r="B155" s="24">
        <v>29</v>
      </c>
      <c r="C155" s="21" t="s">
        <v>4028</v>
      </c>
      <c r="D155" s="23"/>
      <c r="E155" s="23"/>
    </row>
    <row r="156" spans="1:5" ht="20" customHeight="1">
      <c r="A156" s="19" t="s">
        <v>14667</v>
      </c>
      <c r="B156" s="24">
        <v>30</v>
      </c>
      <c r="C156" s="21" t="s">
        <v>4093</v>
      </c>
      <c r="D156" s="23"/>
      <c r="E156" s="23"/>
    </row>
    <row r="157" spans="1:5" ht="20" customHeight="1">
      <c r="A157" s="19" t="s">
        <v>14667</v>
      </c>
      <c r="B157" s="24">
        <v>31</v>
      </c>
      <c r="C157" s="21" t="s">
        <v>4299</v>
      </c>
      <c r="D157" s="23"/>
      <c r="E157" s="23"/>
    </row>
    <row r="158" spans="1:5" ht="20" customHeight="1">
      <c r="A158" s="19" t="s">
        <v>14667</v>
      </c>
      <c r="B158" s="24">
        <v>32</v>
      </c>
      <c r="C158" s="21" t="s">
        <v>4505</v>
      </c>
      <c r="D158" s="23"/>
      <c r="E158" s="23"/>
    </row>
    <row r="159" spans="1:5" ht="20" customHeight="1">
      <c r="A159" s="19" t="s">
        <v>14667</v>
      </c>
      <c r="B159" s="24">
        <v>33</v>
      </c>
      <c r="C159" s="21" t="s">
        <v>4569</v>
      </c>
      <c r="D159" s="23"/>
      <c r="E159" s="23"/>
    </row>
    <row r="160" spans="1:5" ht="20" customHeight="1">
      <c r="A160" s="19" t="s">
        <v>14667</v>
      </c>
      <c r="B160" s="24">
        <v>34</v>
      </c>
      <c r="C160" s="21" t="s">
        <v>4772</v>
      </c>
      <c r="D160" s="23"/>
      <c r="E160" s="23"/>
    </row>
    <row r="161" spans="1:5" ht="20" customHeight="1">
      <c r="A161" s="19" t="s">
        <v>14667</v>
      </c>
      <c r="B161" s="24">
        <v>35</v>
      </c>
      <c r="C161" s="21" t="s">
        <v>4974</v>
      </c>
      <c r="D161" s="23"/>
      <c r="E161" s="23"/>
    </row>
    <row r="162" spans="1:5" ht="20" customHeight="1">
      <c r="A162" s="19" t="s">
        <v>14667</v>
      </c>
      <c r="B162" s="24">
        <v>36</v>
      </c>
      <c r="C162" s="21" t="s">
        <v>5033</v>
      </c>
      <c r="D162" s="23"/>
      <c r="E162" s="23"/>
    </row>
    <row r="163" spans="1:5" ht="20" customHeight="1">
      <c r="A163" s="19" t="s">
        <v>14667</v>
      </c>
      <c r="B163" s="24">
        <v>37</v>
      </c>
      <c r="C163" s="21" t="s">
        <v>5222</v>
      </c>
      <c r="D163" s="23"/>
      <c r="E163" s="23"/>
    </row>
    <row r="164" spans="1:5" ht="20" customHeight="1">
      <c r="A164" s="19" t="s">
        <v>14667</v>
      </c>
      <c r="B164" s="24">
        <v>38</v>
      </c>
      <c r="C164" s="21" t="s">
        <v>5428</v>
      </c>
      <c r="D164" s="23"/>
      <c r="E164" s="23"/>
    </row>
    <row r="165" spans="1:5" ht="20" customHeight="1">
      <c r="A165" s="19" t="s">
        <v>14667</v>
      </c>
      <c r="B165" s="24">
        <v>39</v>
      </c>
      <c r="C165" s="21" t="s">
        <v>5637</v>
      </c>
      <c r="D165" s="23"/>
      <c r="E165" s="23"/>
    </row>
    <row r="166" spans="1:5" ht="20" customHeight="1">
      <c r="A166" s="19" t="s">
        <v>14667</v>
      </c>
      <c r="B166" s="24">
        <v>40</v>
      </c>
      <c r="C166" s="21" t="s">
        <v>5838</v>
      </c>
      <c r="D166" s="23"/>
      <c r="E166" s="23"/>
    </row>
    <row r="167" spans="1:5" ht="20" customHeight="1">
      <c r="A167" s="19" t="s">
        <v>14667</v>
      </c>
      <c r="B167" s="24">
        <v>41</v>
      </c>
      <c r="C167" s="21" t="s">
        <v>5967</v>
      </c>
      <c r="D167" s="23"/>
      <c r="E167" s="23"/>
    </row>
    <row r="168" spans="1:5" ht="20" customHeight="1">
      <c r="A168" s="19" t="s">
        <v>14667</v>
      </c>
      <c r="B168" s="24">
        <v>42</v>
      </c>
      <c r="C168" s="21" t="s">
        <v>6042</v>
      </c>
      <c r="D168" s="23"/>
      <c r="E168" s="23"/>
    </row>
    <row r="169" spans="1:5" ht="20" customHeight="1">
      <c r="A169" s="19" t="s">
        <v>14667</v>
      </c>
      <c r="B169" s="24">
        <v>43</v>
      </c>
      <c r="C169" s="21" t="s">
        <v>6229</v>
      </c>
      <c r="D169" s="23"/>
      <c r="E169" s="23"/>
    </row>
    <row r="170" spans="1:5" ht="20" customHeight="1">
      <c r="A170" s="19" t="s">
        <v>14667</v>
      </c>
      <c r="B170" s="24">
        <v>44</v>
      </c>
      <c r="C170" s="21" t="s">
        <v>6136</v>
      </c>
      <c r="D170" s="23"/>
      <c r="E170" s="23"/>
    </row>
    <row r="171" spans="1:5" ht="20" customHeight="1">
      <c r="A171" s="19" t="s">
        <v>14667</v>
      </c>
      <c r="B171" s="24">
        <v>45</v>
      </c>
      <c r="C171" s="22">
        <v>100</v>
      </c>
      <c r="D171" s="23"/>
      <c r="E171" s="23"/>
    </row>
    <row r="172" spans="1:5" ht="20" customHeight="1">
      <c r="A172" s="19" t="s">
        <v>14667</v>
      </c>
      <c r="B172" s="24">
        <v>46</v>
      </c>
      <c r="C172" s="21" t="s">
        <v>6291</v>
      </c>
      <c r="D172" s="23"/>
      <c r="E172" s="23"/>
    </row>
    <row r="173" spans="1:5" ht="20" customHeight="1">
      <c r="A173" s="19" t="s">
        <v>14667</v>
      </c>
      <c r="B173" s="24">
        <v>47</v>
      </c>
      <c r="C173" s="21" t="s">
        <v>6476</v>
      </c>
      <c r="D173" s="23"/>
      <c r="E173" s="23"/>
    </row>
    <row r="174" spans="1:5" ht="20" customHeight="1">
      <c r="A174" s="19" t="s">
        <v>14667</v>
      </c>
      <c r="B174" s="24">
        <v>48</v>
      </c>
      <c r="C174" s="21" t="s">
        <v>6543</v>
      </c>
      <c r="D174" s="23"/>
      <c r="E174" s="23"/>
    </row>
    <row r="175" spans="1:5" ht="20" customHeight="1">
      <c r="A175" s="19" t="s">
        <v>14667</v>
      </c>
      <c r="B175" s="24">
        <v>49</v>
      </c>
      <c r="C175" s="21" t="s">
        <v>6628</v>
      </c>
      <c r="D175" s="23"/>
      <c r="E175" s="23"/>
    </row>
    <row r="176" spans="1:5" ht="20" customHeight="1">
      <c r="A176" s="19" t="s">
        <v>14667</v>
      </c>
      <c r="B176" s="24">
        <v>50</v>
      </c>
      <c r="C176" s="21" t="s">
        <v>6605</v>
      </c>
      <c r="D176" s="23"/>
      <c r="E176" s="23"/>
    </row>
    <row r="177" spans="1:5" ht="20" customHeight="1">
      <c r="A177" s="19" t="s">
        <v>14667</v>
      </c>
      <c r="B177" s="24">
        <v>51</v>
      </c>
      <c r="C177" s="21" t="s">
        <v>6670</v>
      </c>
      <c r="D177" s="23"/>
      <c r="E177" s="23"/>
    </row>
    <row r="178" spans="1:5" ht="20" customHeight="1">
      <c r="A178" s="19" t="s">
        <v>14667</v>
      </c>
      <c r="B178" s="24">
        <v>52</v>
      </c>
      <c r="C178" s="21" t="s">
        <v>6951</v>
      </c>
      <c r="D178" s="23"/>
      <c r="E178" s="23"/>
    </row>
    <row r="179" spans="1:5" ht="20" customHeight="1">
      <c r="A179" s="19" t="s">
        <v>14667</v>
      </c>
      <c r="B179" s="24">
        <v>53</v>
      </c>
      <c r="C179" s="21" t="s">
        <v>6865</v>
      </c>
      <c r="D179" s="23"/>
      <c r="E179" s="23"/>
    </row>
    <row r="180" spans="1:5" ht="20" customHeight="1">
      <c r="A180" s="19" t="s">
        <v>14667</v>
      </c>
      <c r="B180" s="24">
        <v>54</v>
      </c>
      <c r="C180" s="21" t="s">
        <v>6846</v>
      </c>
      <c r="D180" s="23"/>
      <c r="E180" s="23"/>
    </row>
    <row r="181" spans="1:5" ht="20" customHeight="1">
      <c r="A181" s="19" t="s">
        <v>14667</v>
      </c>
      <c r="B181" s="24">
        <v>55</v>
      </c>
      <c r="C181" s="21" t="s">
        <v>7015</v>
      </c>
      <c r="D181" s="23"/>
      <c r="E181" s="23"/>
    </row>
    <row r="182" spans="1:5" ht="20" customHeight="1">
      <c r="A182" s="19" t="s">
        <v>14667</v>
      </c>
      <c r="B182" s="24">
        <v>56</v>
      </c>
      <c r="C182" s="21" t="s">
        <v>7194</v>
      </c>
      <c r="D182" s="23"/>
      <c r="E182" s="23"/>
    </row>
    <row r="183" spans="1:5" ht="20" customHeight="1">
      <c r="A183" s="19" t="s">
        <v>14667</v>
      </c>
      <c r="B183" s="24">
        <v>57</v>
      </c>
      <c r="C183" s="21" t="s">
        <v>7307</v>
      </c>
      <c r="D183" s="23"/>
      <c r="E183" s="23"/>
    </row>
    <row r="184" spans="1:5" ht="20" customHeight="1">
      <c r="A184" s="19" t="s">
        <v>14667</v>
      </c>
      <c r="B184" s="24">
        <v>58</v>
      </c>
      <c r="C184" s="21" t="s">
        <v>7475</v>
      </c>
      <c r="D184" s="23"/>
      <c r="E184" s="23"/>
    </row>
    <row r="185" spans="1:5" ht="20" customHeight="1">
      <c r="A185" s="19" t="s">
        <v>14667</v>
      </c>
      <c r="B185" s="24">
        <v>59</v>
      </c>
      <c r="C185" s="21" t="s">
        <v>7649</v>
      </c>
      <c r="D185" s="23"/>
      <c r="E185" s="23"/>
    </row>
    <row r="186" spans="1:5" ht="20" customHeight="1">
      <c r="A186" s="19" t="s">
        <v>14667</v>
      </c>
      <c r="B186" s="24">
        <v>60</v>
      </c>
      <c r="C186" s="21" t="s">
        <v>7833</v>
      </c>
      <c r="D186" s="23"/>
      <c r="E186" s="23"/>
    </row>
    <row r="187" spans="1:5" ht="20" customHeight="1">
      <c r="A187" s="19" t="s">
        <v>14667</v>
      </c>
      <c r="B187" s="24">
        <v>61</v>
      </c>
      <c r="C187" s="21" t="s">
        <v>7958</v>
      </c>
      <c r="D187" s="23"/>
      <c r="E187" s="23"/>
    </row>
    <row r="188" spans="1:5" ht="20" customHeight="1">
      <c r="A188" s="19" t="s">
        <v>14667</v>
      </c>
      <c r="B188" s="24">
        <v>62</v>
      </c>
      <c r="C188" s="21" t="s">
        <v>8077</v>
      </c>
      <c r="D188" s="23"/>
      <c r="E188" s="23"/>
    </row>
    <row r="189" spans="1:5" ht="20" customHeight="1">
      <c r="A189" s="19" t="s">
        <v>14668</v>
      </c>
      <c r="B189" s="24">
        <v>1</v>
      </c>
      <c r="C189" s="21" t="s">
        <v>399</v>
      </c>
      <c r="D189" s="23"/>
      <c r="E189" s="23"/>
    </row>
    <row r="190" spans="1:5" ht="20" customHeight="1">
      <c r="A190" s="19" t="s">
        <v>14668</v>
      </c>
      <c r="B190" s="24">
        <v>2</v>
      </c>
      <c r="C190" s="21" t="s">
        <v>359</v>
      </c>
      <c r="D190" s="23"/>
      <c r="E190" s="23"/>
    </row>
    <row r="191" spans="1:5" ht="20" customHeight="1">
      <c r="A191" s="19" t="s">
        <v>14668</v>
      </c>
      <c r="B191" s="24">
        <v>3</v>
      </c>
      <c r="C191" s="21" t="s">
        <v>579</v>
      </c>
      <c r="D191" s="23"/>
      <c r="E191" s="23"/>
    </row>
    <row r="192" spans="1:5" ht="20" customHeight="1">
      <c r="A192" s="19" t="s">
        <v>14668</v>
      </c>
      <c r="B192" s="24">
        <v>4</v>
      </c>
      <c r="C192" s="21" t="s">
        <v>658</v>
      </c>
      <c r="D192" s="23"/>
      <c r="E192" s="23"/>
    </row>
    <row r="193" spans="1:5" ht="20" customHeight="1">
      <c r="A193" s="19" t="s">
        <v>14668</v>
      </c>
      <c r="B193" s="24">
        <v>5</v>
      </c>
      <c r="C193" s="21" t="s">
        <v>782</v>
      </c>
      <c r="D193" s="23"/>
      <c r="E193" s="23"/>
    </row>
    <row r="194" spans="1:5" ht="20" customHeight="1">
      <c r="A194" s="19" t="s">
        <v>14668</v>
      </c>
      <c r="B194" s="24">
        <v>6</v>
      </c>
      <c r="C194" s="21" t="s">
        <v>742</v>
      </c>
      <c r="D194" s="23"/>
      <c r="E194" s="23"/>
    </row>
    <row r="195" spans="1:5" ht="20" customHeight="1">
      <c r="A195" s="19" t="s">
        <v>14668</v>
      </c>
      <c r="B195" s="24">
        <v>7</v>
      </c>
      <c r="C195" s="21" t="s">
        <v>946</v>
      </c>
      <c r="D195" s="23"/>
      <c r="E195" s="23"/>
    </row>
    <row r="196" spans="1:5" ht="20" customHeight="1">
      <c r="A196" s="19" t="s">
        <v>14668</v>
      </c>
      <c r="B196" s="24">
        <v>8</v>
      </c>
      <c r="C196" s="21" t="s">
        <v>909</v>
      </c>
      <c r="D196" s="23"/>
      <c r="E196" s="23"/>
    </row>
    <row r="197" spans="1:5" ht="20" customHeight="1">
      <c r="A197" s="19" t="s">
        <v>14668</v>
      </c>
      <c r="B197" s="24">
        <v>9</v>
      </c>
      <c r="C197" s="21" t="s">
        <v>1137</v>
      </c>
      <c r="D197" s="23"/>
      <c r="E197" s="23"/>
    </row>
    <row r="198" spans="1:5" ht="20" customHeight="1">
      <c r="A198" s="19" t="s">
        <v>14668</v>
      </c>
      <c r="B198" s="24">
        <v>10</v>
      </c>
      <c r="C198" s="21" t="s">
        <v>1210</v>
      </c>
      <c r="D198" s="23"/>
      <c r="E198" s="23"/>
    </row>
    <row r="199" spans="1:5" ht="20" customHeight="1">
      <c r="A199" s="19" t="s">
        <v>14668</v>
      </c>
      <c r="B199" s="24">
        <v>11</v>
      </c>
      <c r="C199" s="21" t="s">
        <v>11615</v>
      </c>
      <c r="D199" s="23"/>
      <c r="E199" s="23"/>
    </row>
    <row r="200" spans="1:5" ht="20" customHeight="1">
      <c r="A200" s="19" t="s">
        <v>14668</v>
      </c>
      <c r="B200" s="24">
        <v>12</v>
      </c>
      <c r="C200" s="21" t="s">
        <v>1482</v>
      </c>
      <c r="D200" s="23"/>
      <c r="E200" s="23"/>
    </row>
    <row r="201" spans="1:5" ht="20" customHeight="1">
      <c r="A201" s="19" t="s">
        <v>14668</v>
      </c>
      <c r="B201" s="24">
        <v>13</v>
      </c>
      <c r="C201" s="21" t="s">
        <v>1448</v>
      </c>
      <c r="D201" s="23"/>
      <c r="E201" s="23"/>
    </row>
    <row r="202" spans="1:5" ht="20" customHeight="1">
      <c r="A202" s="19" t="s">
        <v>14668</v>
      </c>
      <c r="B202" s="24">
        <v>14</v>
      </c>
      <c r="C202" s="21" t="s">
        <v>1520</v>
      </c>
      <c r="D202" s="23"/>
      <c r="E202" s="23"/>
    </row>
    <row r="203" spans="1:5" ht="20" customHeight="1">
      <c r="A203" s="19" t="s">
        <v>14668</v>
      </c>
      <c r="B203" s="24">
        <v>15</v>
      </c>
      <c r="C203" s="21" t="s">
        <v>1747</v>
      </c>
      <c r="D203" s="23"/>
      <c r="E203" s="23"/>
    </row>
    <row r="204" spans="1:5" ht="20" customHeight="1">
      <c r="A204" s="19" t="s">
        <v>14668</v>
      </c>
      <c r="B204" s="24">
        <v>16</v>
      </c>
      <c r="C204" s="21" t="s">
        <v>1981</v>
      </c>
      <c r="D204" s="23"/>
      <c r="E204" s="23"/>
    </row>
    <row r="205" spans="1:5" ht="20" customHeight="1">
      <c r="A205" s="19" t="s">
        <v>14668</v>
      </c>
      <c r="B205" s="24">
        <v>17</v>
      </c>
      <c r="C205" s="21" t="s">
        <v>2127</v>
      </c>
      <c r="D205" s="23"/>
      <c r="E205" s="23"/>
    </row>
    <row r="206" spans="1:5" ht="20" customHeight="1">
      <c r="A206" s="19" t="s">
        <v>14668</v>
      </c>
      <c r="B206" s="24">
        <v>18</v>
      </c>
      <c r="C206" s="21" t="s">
        <v>2269</v>
      </c>
      <c r="D206" s="23"/>
      <c r="E206" s="23"/>
    </row>
    <row r="207" spans="1:5" ht="20" customHeight="1">
      <c r="A207" s="19" t="s">
        <v>14668</v>
      </c>
      <c r="B207" s="24">
        <v>19</v>
      </c>
      <c r="C207" s="21" t="s">
        <v>2397</v>
      </c>
      <c r="D207" s="23"/>
      <c r="E207" s="23"/>
    </row>
    <row r="208" spans="1:5" ht="20" customHeight="1">
      <c r="A208" s="19" t="s">
        <v>14668</v>
      </c>
      <c r="B208" s="24">
        <v>20</v>
      </c>
      <c r="C208" s="21" t="s">
        <v>2527</v>
      </c>
      <c r="D208" s="23"/>
      <c r="E208" s="23"/>
    </row>
    <row r="209" spans="1:5" ht="20" customHeight="1">
      <c r="A209" s="19" t="s">
        <v>14668</v>
      </c>
      <c r="B209" s="24">
        <v>21</v>
      </c>
      <c r="C209" s="21" t="s">
        <v>2731</v>
      </c>
      <c r="D209" s="23"/>
      <c r="E209" s="23"/>
    </row>
    <row r="210" spans="1:5" ht="20" customHeight="1">
      <c r="A210" s="19" t="s">
        <v>14668</v>
      </c>
      <c r="B210" s="24">
        <v>22</v>
      </c>
      <c r="C210" s="21" t="s">
        <v>2877</v>
      </c>
      <c r="D210" s="23"/>
      <c r="E210" s="23"/>
    </row>
    <row r="211" spans="1:5" ht="20" customHeight="1">
      <c r="A211" s="19" t="s">
        <v>14668</v>
      </c>
      <c r="B211" s="24">
        <v>23</v>
      </c>
      <c r="C211" s="21" t="s">
        <v>3008</v>
      </c>
      <c r="D211" s="23"/>
      <c r="E211" s="23"/>
    </row>
    <row r="212" spans="1:5" ht="20" customHeight="1">
      <c r="A212" s="19" t="s">
        <v>14668</v>
      </c>
      <c r="B212" s="24">
        <v>24</v>
      </c>
      <c r="C212" s="21" t="s">
        <v>3071</v>
      </c>
      <c r="D212" s="23"/>
      <c r="E212" s="23"/>
    </row>
    <row r="213" spans="1:5" ht="20" customHeight="1">
      <c r="A213" s="19" t="s">
        <v>14668</v>
      </c>
      <c r="B213" s="24">
        <v>25</v>
      </c>
      <c r="C213" s="21" t="s">
        <v>3259</v>
      </c>
      <c r="D213" s="23"/>
      <c r="E213" s="23"/>
    </row>
    <row r="214" spans="1:5" ht="20" customHeight="1">
      <c r="A214" s="19" t="s">
        <v>14668</v>
      </c>
      <c r="B214" s="24">
        <v>26</v>
      </c>
      <c r="C214" s="21" t="s">
        <v>3472</v>
      </c>
      <c r="D214" s="23"/>
      <c r="E214" s="23"/>
    </row>
    <row r="215" spans="1:5" ht="20" customHeight="1">
      <c r="A215" s="19" t="s">
        <v>14668</v>
      </c>
      <c r="B215" s="24">
        <v>27</v>
      </c>
      <c r="C215" s="21" t="s">
        <v>3689</v>
      </c>
      <c r="D215" s="23"/>
      <c r="E215" s="23"/>
    </row>
    <row r="216" spans="1:5" ht="20" customHeight="1">
      <c r="A216" s="19" t="s">
        <v>14668</v>
      </c>
      <c r="B216" s="24">
        <v>28</v>
      </c>
      <c r="C216" s="21" t="s">
        <v>3831</v>
      </c>
      <c r="D216" s="23"/>
      <c r="E216" s="23"/>
    </row>
    <row r="217" spans="1:5" ht="20" customHeight="1">
      <c r="A217" s="19" t="s">
        <v>14668</v>
      </c>
      <c r="B217" s="24">
        <v>29</v>
      </c>
      <c r="C217" s="21" t="s">
        <v>4030</v>
      </c>
      <c r="D217" s="23"/>
      <c r="E217" s="23"/>
    </row>
    <row r="218" spans="1:5" ht="20" customHeight="1">
      <c r="A218" s="19" t="s">
        <v>14668</v>
      </c>
      <c r="B218" s="24">
        <v>30</v>
      </c>
      <c r="C218" s="21" t="s">
        <v>4102</v>
      </c>
      <c r="D218" s="23"/>
      <c r="E218" s="23"/>
    </row>
    <row r="219" spans="1:5" ht="20" customHeight="1">
      <c r="A219" s="19" t="s">
        <v>14668</v>
      </c>
      <c r="B219" s="24">
        <v>31</v>
      </c>
      <c r="C219" s="21" t="s">
        <v>4305</v>
      </c>
      <c r="D219" s="23"/>
      <c r="E219" s="23"/>
    </row>
    <row r="220" spans="1:5" ht="20" customHeight="1">
      <c r="A220" s="19" t="s">
        <v>14668</v>
      </c>
      <c r="B220" s="24">
        <v>32</v>
      </c>
      <c r="C220" s="21" t="s">
        <v>4507</v>
      </c>
      <c r="D220" s="23"/>
      <c r="E220" s="23"/>
    </row>
    <row r="221" spans="1:5" ht="20" customHeight="1">
      <c r="A221" s="19" t="s">
        <v>14668</v>
      </c>
      <c r="B221" s="24">
        <v>33</v>
      </c>
      <c r="C221" s="21" t="s">
        <v>4578</v>
      </c>
      <c r="D221" s="23"/>
      <c r="E221" s="23"/>
    </row>
    <row r="222" spans="1:5" ht="20" customHeight="1">
      <c r="A222" s="19" t="s">
        <v>14668</v>
      </c>
      <c r="B222" s="24">
        <v>34</v>
      </c>
      <c r="C222" s="21" t="s">
        <v>4778</v>
      </c>
      <c r="D222" s="23"/>
      <c r="E222" s="23"/>
    </row>
    <row r="223" spans="1:5" ht="20" customHeight="1">
      <c r="A223" s="19" t="s">
        <v>14668</v>
      </c>
      <c r="B223" s="24">
        <v>35</v>
      </c>
      <c r="C223" s="21" t="s">
        <v>4976</v>
      </c>
      <c r="D223" s="23"/>
      <c r="E223" s="23"/>
    </row>
    <row r="224" spans="1:5" ht="20" customHeight="1">
      <c r="A224" s="19" t="s">
        <v>14668</v>
      </c>
      <c r="B224" s="24">
        <v>36</v>
      </c>
      <c r="C224" s="21" t="s">
        <v>5042</v>
      </c>
      <c r="D224" s="23"/>
      <c r="E224" s="23"/>
    </row>
    <row r="225" spans="1:5" ht="20" customHeight="1">
      <c r="A225" s="19" t="s">
        <v>14668</v>
      </c>
      <c r="B225" s="24">
        <v>37</v>
      </c>
      <c r="C225" s="21" t="s">
        <v>5231</v>
      </c>
      <c r="D225" s="23"/>
      <c r="E225" s="23"/>
    </row>
    <row r="226" spans="1:5" ht="20" customHeight="1">
      <c r="A226" s="19" t="s">
        <v>14668</v>
      </c>
      <c r="B226" s="24">
        <v>38</v>
      </c>
      <c r="C226" s="21" t="s">
        <v>5437</v>
      </c>
      <c r="D226" s="23"/>
      <c r="E226" s="23"/>
    </row>
    <row r="227" spans="1:5" ht="20" customHeight="1">
      <c r="A227" s="19" t="s">
        <v>14668</v>
      </c>
      <c r="B227" s="24">
        <v>39</v>
      </c>
      <c r="C227" s="21" t="s">
        <v>5643</v>
      </c>
      <c r="D227" s="23"/>
      <c r="E227" s="23"/>
    </row>
    <row r="228" spans="1:5" ht="20" customHeight="1">
      <c r="A228" s="19" t="s">
        <v>14668</v>
      </c>
      <c r="B228" s="24">
        <v>40</v>
      </c>
      <c r="C228" s="21" t="s">
        <v>5840</v>
      </c>
      <c r="D228" s="23"/>
      <c r="E228" s="23"/>
    </row>
    <row r="229" spans="1:5" ht="20" customHeight="1">
      <c r="A229" s="19" t="s">
        <v>14668</v>
      </c>
      <c r="B229" s="24">
        <v>41</v>
      </c>
      <c r="C229" s="21" t="s">
        <v>5970</v>
      </c>
      <c r="D229" s="23"/>
      <c r="E229" s="23"/>
    </row>
    <row r="230" spans="1:5" ht="20" customHeight="1">
      <c r="A230" s="19" t="s">
        <v>14668</v>
      </c>
      <c r="B230" s="24">
        <v>42</v>
      </c>
      <c r="C230" s="21" t="s">
        <v>6044</v>
      </c>
      <c r="D230" s="23"/>
      <c r="E230" s="23"/>
    </row>
    <row r="231" spans="1:5" ht="20" customHeight="1">
      <c r="A231" s="19" t="s">
        <v>14668</v>
      </c>
      <c r="B231" s="24">
        <v>43</v>
      </c>
      <c r="C231" s="21" t="s">
        <v>6295</v>
      </c>
      <c r="D231" s="23"/>
      <c r="E231" s="23"/>
    </row>
    <row r="232" spans="1:5" ht="20" customHeight="1">
      <c r="A232" s="19" t="s">
        <v>14668</v>
      </c>
      <c r="B232" s="24">
        <v>44</v>
      </c>
      <c r="C232" s="21" t="s">
        <v>6149</v>
      </c>
      <c r="D232" s="23"/>
      <c r="E232" s="23"/>
    </row>
    <row r="233" spans="1:5" ht="20" customHeight="1">
      <c r="A233" s="19" t="s">
        <v>14668</v>
      </c>
      <c r="B233" s="24">
        <v>45</v>
      </c>
      <c r="C233" s="21" t="s">
        <v>6121</v>
      </c>
      <c r="D233" s="23"/>
      <c r="E233" s="23"/>
    </row>
    <row r="234" spans="1:5" ht="20" customHeight="1">
      <c r="A234" s="19" t="s">
        <v>14668</v>
      </c>
      <c r="B234" s="24">
        <v>46</v>
      </c>
      <c r="C234" s="21" t="s">
        <v>6295</v>
      </c>
      <c r="D234" s="23"/>
      <c r="E234" s="23"/>
    </row>
    <row r="235" spans="1:5" ht="20" customHeight="1">
      <c r="A235" s="19" t="s">
        <v>14668</v>
      </c>
      <c r="B235" s="24">
        <v>47</v>
      </c>
      <c r="C235" s="21" t="s">
        <v>6478</v>
      </c>
      <c r="D235" s="23"/>
      <c r="E235" s="23"/>
    </row>
    <row r="236" spans="1:5" ht="20" customHeight="1">
      <c r="A236" s="19" t="s">
        <v>14668</v>
      </c>
      <c r="B236" s="24">
        <v>48</v>
      </c>
      <c r="C236" s="21" t="s">
        <v>6547</v>
      </c>
      <c r="D236" s="23"/>
      <c r="E236" s="23"/>
    </row>
    <row r="237" spans="1:5" ht="20" customHeight="1">
      <c r="A237" s="19" t="s">
        <v>14668</v>
      </c>
      <c r="B237" s="24">
        <v>49</v>
      </c>
      <c r="C237" s="21" t="s">
        <v>6644</v>
      </c>
      <c r="D237" s="23"/>
      <c r="E237" s="23"/>
    </row>
    <row r="238" spans="1:5" ht="20" customHeight="1">
      <c r="A238" s="19" t="s">
        <v>14668</v>
      </c>
      <c r="B238" s="24">
        <v>50</v>
      </c>
      <c r="C238" s="21" t="s">
        <v>6607</v>
      </c>
      <c r="D238" s="23"/>
      <c r="E238" s="23"/>
    </row>
    <row r="239" spans="1:5" ht="20" customHeight="1">
      <c r="A239" s="19" t="s">
        <v>14668</v>
      </c>
      <c r="B239" s="24">
        <v>51</v>
      </c>
      <c r="C239" s="21" t="s">
        <v>6674</v>
      </c>
      <c r="D239" s="23"/>
      <c r="E239" s="23"/>
    </row>
    <row r="240" spans="1:5" ht="20" customHeight="1">
      <c r="A240" s="19" t="s">
        <v>14668</v>
      </c>
      <c r="B240" s="24">
        <v>52</v>
      </c>
      <c r="C240" s="21" t="s">
        <v>7019</v>
      </c>
      <c r="D240" s="23"/>
      <c r="E240" s="23"/>
    </row>
    <row r="241" spans="1:5" ht="20" customHeight="1">
      <c r="A241" s="19" t="s">
        <v>14668</v>
      </c>
      <c r="B241" s="24">
        <v>53</v>
      </c>
      <c r="C241" s="21" t="s">
        <v>6876</v>
      </c>
      <c r="D241" s="23"/>
      <c r="E241" s="23"/>
    </row>
    <row r="242" spans="1:5" ht="20" customHeight="1">
      <c r="A242" s="19" t="s">
        <v>14668</v>
      </c>
      <c r="B242" s="24">
        <v>54</v>
      </c>
      <c r="C242" s="21" t="s">
        <v>6852</v>
      </c>
      <c r="D242" s="23"/>
      <c r="E242" s="23"/>
    </row>
    <row r="243" spans="1:5" ht="20" customHeight="1">
      <c r="A243" s="19" t="s">
        <v>14668</v>
      </c>
      <c r="B243" s="24">
        <v>55</v>
      </c>
      <c r="C243" s="21" t="s">
        <v>7019</v>
      </c>
      <c r="D243" s="23"/>
      <c r="E243" s="23"/>
    </row>
    <row r="244" spans="1:5" ht="20" customHeight="1">
      <c r="A244" s="19" t="s">
        <v>14668</v>
      </c>
      <c r="B244" s="24">
        <v>56</v>
      </c>
      <c r="C244" s="21" t="s">
        <v>7198</v>
      </c>
      <c r="D244" s="23"/>
      <c r="E244" s="23"/>
    </row>
    <row r="245" spans="1:5" ht="20" customHeight="1">
      <c r="A245" s="19" t="s">
        <v>14668</v>
      </c>
      <c r="B245" s="24">
        <v>57</v>
      </c>
      <c r="C245" s="21" t="s">
        <v>7312</v>
      </c>
      <c r="D245" s="23"/>
      <c r="E245" s="23"/>
    </row>
    <row r="246" spans="1:5" ht="20" customHeight="1">
      <c r="A246" s="19" t="s">
        <v>14668</v>
      </c>
      <c r="B246" s="24">
        <v>58</v>
      </c>
      <c r="C246" s="21" t="s">
        <v>7479</v>
      </c>
      <c r="D246" s="23"/>
      <c r="E246" s="23"/>
    </row>
    <row r="247" spans="1:5" ht="20" customHeight="1">
      <c r="A247" s="19" t="s">
        <v>14668</v>
      </c>
      <c r="B247" s="24">
        <v>59</v>
      </c>
      <c r="C247" s="21" t="s">
        <v>7653</v>
      </c>
      <c r="D247" s="23"/>
      <c r="E247" s="23"/>
    </row>
    <row r="248" spans="1:5" ht="20" customHeight="1">
      <c r="A248" s="19" t="s">
        <v>14668</v>
      </c>
      <c r="B248" s="24">
        <v>60</v>
      </c>
      <c r="C248" s="21" t="s">
        <v>7835</v>
      </c>
      <c r="D248" s="23"/>
      <c r="E248" s="23"/>
    </row>
    <row r="249" spans="1:5" ht="20" customHeight="1">
      <c r="A249" s="19" t="s">
        <v>14668</v>
      </c>
      <c r="B249" s="24">
        <v>61</v>
      </c>
      <c r="C249" s="21" t="s">
        <v>7961</v>
      </c>
      <c r="D249" s="23"/>
      <c r="E249" s="23"/>
    </row>
    <row r="250" spans="1:5" ht="20" customHeight="1">
      <c r="A250" s="19" t="s">
        <v>14668</v>
      </c>
      <c r="B250" s="24">
        <v>62</v>
      </c>
      <c r="C250" s="21" t="s">
        <v>8080</v>
      </c>
      <c r="D250" s="23"/>
      <c r="E250" s="23"/>
    </row>
    <row r="251" spans="1:5" ht="20" customHeight="1">
      <c r="A251" s="19" t="s">
        <v>14669</v>
      </c>
      <c r="B251" s="24">
        <v>1</v>
      </c>
      <c r="C251" s="21" t="s">
        <v>421</v>
      </c>
      <c r="D251" s="23"/>
      <c r="E251" s="23"/>
    </row>
    <row r="252" spans="1:5" ht="20" customHeight="1">
      <c r="A252" s="19" t="s">
        <v>14669</v>
      </c>
      <c r="B252" s="24">
        <v>2</v>
      </c>
      <c r="C252" s="21" t="s">
        <v>363</v>
      </c>
      <c r="D252" s="23"/>
      <c r="E252" s="23"/>
    </row>
    <row r="253" spans="1:5" ht="20" customHeight="1">
      <c r="A253" s="19" t="s">
        <v>14669</v>
      </c>
      <c r="B253" s="24">
        <v>3</v>
      </c>
      <c r="C253" s="21" t="s">
        <v>588</v>
      </c>
      <c r="D253" s="23"/>
      <c r="E253" s="23"/>
    </row>
    <row r="254" spans="1:5" ht="20" customHeight="1">
      <c r="A254" s="19" t="s">
        <v>14669</v>
      </c>
      <c r="B254" s="24">
        <v>4</v>
      </c>
      <c r="C254" s="21" t="s">
        <v>665</v>
      </c>
      <c r="D254" s="23"/>
      <c r="E254" s="23"/>
    </row>
    <row r="255" spans="1:5" ht="20" customHeight="1">
      <c r="A255" s="19" t="s">
        <v>14669</v>
      </c>
      <c r="B255" s="24">
        <v>5</v>
      </c>
      <c r="C255" s="21" t="s">
        <v>806</v>
      </c>
      <c r="D255" s="23"/>
      <c r="E255" s="23"/>
    </row>
    <row r="256" spans="1:5" ht="20" customHeight="1">
      <c r="A256" s="19" t="s">
        <v>14669</v>
      </c>
      <c r="B256" s="24">
        <v>6</v>
      </c>
      <c r="C256" s="21" t="s">
        <v>748</v>
      </c>
      <c r="D256" s="23"/>
      <c r="E256" s="23"/>
    </row>
    <row r="257" spans="1:5" ht="20" customHeight="1">
      <c r="A257" s="19" t="s">
        <v>14669</v>
      </c>
      <c r="B257" s="24">
        <v>7</v>
      </c>
      <c r="C257" s="21" t="s">
        <v>968</v>
      </c>
      <c r="D257" s="23"/>
      <c r="E257" s="23"/>
    </row>
    <row r="258" spans="1:5" ht="20" customHeight="1">
      <c r="A258" s="19" t="s">
        <v>14669</v>
      </c>
      <c r="B258" s="24">
        <v>8</v>
      </c>
      <c r="C258" s="21" t="s">
        <v>913</v>
      </c>
      <c r="D258" s="23"/>
      <c r="E258" s="23"/>
    </row>
    <row r="259" spans="1:5" ht="20" customHeight="1">
      <c r="A259" s="19" t="s">
        <v>14669</v>
      </c>
      <c r="B259" s="24">
        <v>9</v>
      </c>
      <c r="C259" s="21" t="s">
        <v>1146</v>
      </c>
      <c r="D259" s="23"/>
      <c r="E259" s="23"/>
    </row>
    <row r="260" spans="1:5" ht="20" customHeight="1">
      <c r="A260" s="19" t="s">
        <v>14669</v>
      </c>
      <c r="B260" s="24">
        <v>10</v>
      </c>
      <c r="C260" s="21" t="s">
        <v>1217</v>
      </c>
      <c r="D260" s="23"/>
      <c r="E260" s="23"/>
    </row>
    <row r="261" spans="1:5" ht="20" customHeight="1">
      <c r="A261" s="19" t="s">
        <v>14669</v>
      </c>
      <c r="B261" s="24">
        <v>11</v>
      </c>
      <c r="C261" s="21" t="s">
        <v>11718</v>
      </c>
      <c r="D261" s="23"/>
      <c r="E261" s="23"/>
    </row>
    <row r="262" spans="1:5" ht="20" customHeight="1">
      <c r="A262" s="19" t="s">
        <v>14669</v>
      </c>
      <c r="B262" s="24">
        <v>12</v>
      </c>
      <c r="C262" s="21" t="s">
        <v>1507</v>
      </c>
      <c r="D262" s="23"/>
      <c r="E262" s="23"/>
    </row>
    <row r="263" spans="1:5" ht="20" customHeight="1">
      <c r="A263" s="19" t="s">
        <v>14669</v>
      </c>
      <c r="B263" s="24">
        <v>13</v>
      </c>
      <c r="C263" s="21" t="s">
        <v>1454</v>
      </c>
      <c r="D263" s="23"/>
      <c r="E263" s="23"/>
    </row>
    <row r="264" spans="1:5" ht="20" customHeight="1">
      <c r="A264" s="19" t="s">
        <v>14669</v>
      </c>
      <c r="B264" s="24">
        <v>14</v>
      </c>
      <c r="C264" s="21" t="s">
        <v>1522</v>
      </c>
      <c r="D264" s="23"/>
      <c r="E264" s="23"/>
    </row>
    <row r="265" spans="1:5" ht="20" customHeight="1">
      <c r="A265" s="19" t="s">
        <v>14669</v>
      </c>
      <c r="B265" s="24">
        <v>15</v>
      </c>
      <c r="C265" s="21" t="s">
        <v>1755</v>
      </c>
      <c r="D265" s="23"/>
      <c r="E265" s="23"/>
    </row>
    <row r="266" spans="1:5" ht="20" customHeight="1">
      <c r="A266" s="19" t="s">
        <v>14669</v>
      </c>
      <c r="B266" s="24">
        <v>16</v>
      </c>
      <c r="C266" s="21" t="s">
        <v>1989</v>
      </c>
      <c r="D266" s="23"/>
      <c r="E266" s="23"/>
    </row>
    <row r="267" spans="1:5" ht="20" customHeight="1">
      <c r="A267" s="19" t="s">
        <v>14669</v>
      </c>
      <c r="B267" s="24">
        <v>17</v>
      </c>
      <c r="C267" s="21" t="s">
        <v>2133</v>
      </c>
      <c r="D267" s="23"/>
      <c r="E267" s="23"/>
    </row>
    <row r="268" spans="1:5" ht="20" customHeight="1">
      <c r="A268" s="19" t="s">
        <v>14669</v>
      </c>
      <c r="B268" s="24">
        <v>18</v>
      </c>
      <c r="C268" s="21" t="s">
        <v>2275</v>
      </c>
      <c r="D268" s="23"/>
      <c r="E268" s="23"/>
    </row>
    <row r="269" spans="1:5" ht="20" customHeight="1">
      <c r="A269" s="19" t="s">
        <v>14669</v>
      </c>
      <c r="B269" s="24">
        <v>19</v>
      </c>
      <c r="C269" s="21" t="s">
        <v>2403</v>
      </c>
      <c r="D269" s="23"/>
      <c r="E269" s="23"/>
    </row>
    <row r="270" spans="1:5" ht="20" customHeight="1">
      <c r="A270" s="19" t="s">
        <v>14669</v>
      </c>
      <c r="B270" s="24">
        <v>20</v>
      </c>
      <c r="C270" s="21" t="s">
        <v>2531</v>
      </c>
      <c r="D270" s="23"/>
      <c r="E270" s="23"/>
    </row>
    <row r="271" spans="1:5" ht="20" customHeight="1">
      <c r="A271" s="19" t="s">
        <v>14669</v>
      </c>
      <c r="B271" s="24">
        <v>21</v>
      </c>
      <c r="C271" s="21" t="s">
        <v>2739</v>
      </c>
      <c r="D271" s="23"/>
      <c r="E271" s="23"/>
    </row>
    <row r="272" spans="1:5" ht="20" customHeight="1">
      <c r="A272" s="19" t="s">
        <v>14669</v>
      </c>
      <c r="B272" s="24">
        <v>22</v>
      </c>
      <c r="C272" s="21" t="s">
        <v>2883</v>
      </c>
      <c r="D272" s="23"/>
      <c r="E272" s="23"/>
    </row>
    <row r="273" spans="1:5" ht="20" customHeight="1">
      <c r="A273" s="19" t="s">
        <v>14669</v>
      </c>
      <c r="B273" s="24">
        <v>23</v>
      </c>
      <c r="C273" s="21" t="s">
        <v>3014</v>
      </c>
      <c r="D273" s="23"/>
      <c r="E273" s="23"/>
    </row>
    <row r="274" spans="1:5" ht="20" customHeight="1">
      <c r="A274" s="19" t="s">
        <v>14669</v>
      </c>
      <c r="B274" s="24">
        <v>24</v>
      </c>
      <c r="C274" s="21" t="s">
        <v>3073</v>
      </c>
      <c r="D274" s="23"/>
      <c r="E274" s="23"/>
    </row>
    <row r="275" spans="1:5" ht="20" customHeight="1">
      <c r="A275" s="19" t="s">
        <v>14669</v>
      </c>
      <c r="B275" s="24">
        <v>25</v>
      </c>
      <c r="C275" s="21" t="s">
        <v>3262</v>
      </c>
      <c r="D275" s="23"/>
      <c r="E275" s="23"/>
    </row>
    <row r="276" spans="1:5" ht="20" customHeight="1">
      <c r="A276" s="19" t="s">
        <v>14669</v>
      </c>
      <c r="B276" s="24">
        <v>26</v>
      </c>
      <c r="C276" s="21" t="s">
        <v>3478</v>
      </c>
      <c r="D276" s="23"/>
      <c r="E276" s="23"/>
    </row>
    <row r="277" spans="1:5" ht="20" customHeight="1">
      <c r="A277" s="19" t="s">
        <v>14669</v>
      </c>
      <c r="B277" s="24">
        <v>27</v>
      </c>
      <c r="C277" s="21" t="s">
        <v>3697</v>
      </c>
      <c r="D277" s="23"/>
      <c r="E277" s="23"/>
    </row>
    <row r="278" spans="1:5" ht="20" customHeight="1">
      <c r="A278" s="19" t="s">
        <v>14669</v>
      </c>
      <c r="B278" s="24">
        <v>28</v>
      </c>
      <c r="C278" s="21" t="s">
        <v>3835</v>
      </c>
      <c r="D278" s="23"/>
      <c r="E278" s="23"/>
    </row>
    <row r="279" spans="1:5" ht="20" customHeight="1">
      <c r="A279" s="19" t="s">
        <v>14669</v>
      </c>
      <c r="B279" s="24">
        <v>29</v>
      </c>
      <c r="C279" s="21" t="s">
        <v>4040</v>
      </c>
      <c r="D279" s="23"/>
      <c r="E279" s="23"/>
    </row>
    <row r="280" spans="1:5" ht="20" customHeight="1">
      <c r="A280" s="19" t="s">
        <v>14669</v>
      </c>
      <c r="B280" s="24">
        <v>30</v>
      </c>
      <c r="C280" s="21" t="s">
        <v>4104</v>
      </c>
      <c r="D280" s="23"/>
      <c r="E280" s="23"/>
    </row>
    <row r="281" spans="1:5" ht="20" customHeight="1">
      <c r="A281" s="19" t="s">
        <v>14669</v>
      </c>
      <c r="B281" s="24">
        <v>31</v>
      </c>
      <c r="C281" s="21" t="s">
        <v>4312</v>
      </c>
      <c r="D281" s="23"/>
      <c r="E281" s="23"/>
    </row>
    <row r="282" spans="1:5" ht="20" customHeight="1">
      <c r="A282" s="19" t="s">
        <v>14669</v>
      </c>
      <c r="B282" s="24">
        <v>32</v>
      </c>
      <c r="C282" s="21" t="s">
        <v>4515</v>
      </c>
      <c r="D282" s="23"/>
      <c r="E282" s="23"/>
    </row>
    <row r="283" spans="1:5" ht="20" customHeight="1">
      <c r="A283" s="19" t="s">
        <v>14669</v>
      </c>
      <c r="B283" s="24">
        <v>33</v>
      </c>
      <c r="C283" s="21" t="s">
        <v>4582</v>
      </c>
      <c r="D283" s="23"/>
      <c r="E283" s="23"/>
    </row>
    <row r="284" spans="1:5" ht="20" customHeight="1">
      <c r="A284" s="19" t="s">
        <v>14669</v>
      </c>
      <c r="B284" s="24">
        <v>34</v>
      </c>
      <c r="C284" s="21" t="s">
        <v>4787</v>
      </c>
      <c r="D284" s="23"/>
      <c r="E284" s="23"/>
    </row>
    <row r="285" spans="1:5" ht="20" customHeight="1">
      <c r="A285" s="19" t="s">
        <v>14669</v>
      </c>
      <c r="B285" s="24">
        <v>35</v>
      </c>
      <c r="C285" s="21" t="s">
        <v>4984</v>
      </c>
      <c r="D285" s="23"/>
      <c r="E285" s="23"/>
    </row>
    <row r="286" spans="1:5" ht="20" customHeight="1">
      <c r="A286" s="19" t="s">
        <v>14669</v>
      </c>
      <c r="B286" s="24">
        <v>36</v>
      </c>
      <c r="C286" s="21" t="s">
        <v>5044</v>
      </c>
      <c r="D286" s="23"/>
      <c r="E286" s="23"/>
    </row>
    <row r="287" spans="1:5" ht="20" customHeight="1">
      <c r="A287" s="19" t="s">
        <v>14669</v>
      </c>
      <c r="B287" s="24">
        <v>37</v>
      </c>
      <c r="C287" s="21" t="s">
        <v>5234</v>
      </c>
      <c r="D287" s="23"/>
      <c r="E287" s="23"/>
    </row>
    <row r="288" spans="1:5" ht="20" customHeight="1">
      <c r="A288" s="19" t="s">
        <v>14669</v>
      </c>
      <c r="B288" s="24">
        <v>38</v>
      </c>
      <c r="C288" s="21" t="s">
        <v>5440</v>
      </c>
      <c r="D288" s="23"/>
      <c r="E288" s="23"/>
    </row>
    <row r="289" spans="1:5" ht="20" customHeight="1">
      <c r="A289" s="19" t="s">
        <v>14669</v>
      </c>
      <c r="B289" s="24">
        <v>39</v>
      </c>
      <c r="C289" s="21" t="s">
        <v>5649</v>
      </c>
      <c r="D289" s="23"/>
      <c r="E289" s="23"/>
    </row>
    <row r="290" spans="1:5" ht="20" customHeight="1">
      <c r="A290" s="19" t="s">
        <v>14669</v>
      </c>
      <c r="B290" s="24">
        <v>40</v>
      </c>
      <c r="C290" s="21" t="s">
        <v>5848</v>
      </c>
      <c r="D290" s="23"/>
      <c r="E290" s="23"/>
    </row>
    <row r="291" spans="1:5" ht="20" customHeight="1">
      <c r="A291" s="19" t="s">
        <v>14669</v>
      </c>
      <c r="B291" s="24">
        <v>41</v>
      </c>
      <c r="C291" s="21" t="s">
        <v>5980</v>
      </c>
      <c r="D291" s="23"/>
      <c r="E291" s="23"/>
    </row>
    <row r="292" spans="1:5" ht="20" customHeight="1">
      <c r="A292" s="19" t="s">
        <v>14669</v>
      </c>
      <c r="B292" s="24">
        <v>42</v>
      </c>
      <c r="C292" s="21" t="s">
        <v>6053</v>
      </c>
      <c r="D292" s="23"/>
      <c r="E292" s="23"/>
    </row>
    <row r="293" spans="1:5" ht="20" customHeight="1">
      <c r="A293" s="19" t="s">
        <v>14669</v>
      </c>
      <c r="B293" s="24">
        <v>43</v>
      </c>
      <c r="C293" s="21" t="s">
        <v>9414</v>
      </c>
      <c r="D293" s="23"/>
      <c r="E293" s="23"/>
    </row>
    <row r="294" spans="1:5" ht="20" customHeight="1">
      <c r="A294" s="19" t="s">
        <v>14669</v>
      </c>
      <c r="B294" s="24">
        <v>44</v>
      </c>
      <c r="C294" s="21" t="s">
        <v>6171</v>
      </c>
      <c r="D294" s="23"/>
      <c r="E294" s="23"/>
    </row>
    <row r="295" spans="1:5" ht="20" customHeight="1">
      <c r="A295" s="19" t="s">
        <v>14669</v>
      </c>
      <c r="B295" s="24">
        <v>45</v>
      </c>
      <c r="C295" s="21" t="s">
        <v>6123</v>
      </c>
      <c r="D295" s="23"/>
      <c r="E295" s="23"/>
    </row>
    <row r="296" spans="1:5" ht="20" customHeight="1">
      <c r="A296" s="19" t="s">
        <v>14669</v>
      </c>
      <c r="B296" s="24">
        <v>46</v>
      </c>
      <c r="C296" s="21" t="s">
        <v>6303</v>
      </c>
      <c r="D296" s="23"/>
      <c r="E296" s="23"/>
    </row>
    <row r="297" spans="1:5" ht="20" customHeight="1">
      <c r="A297" s="19" t="s">
        <v>14669</v>
      </c>
      <c r="B297" s="24">
        <v>47</v>
      </c>
      <c r="C297" s="21" t="s">
        <v>6484</v>
      </c>
      <c r="D297" s="23"/>
      <c r="E297" s="23"/>
    </row>
    <row r="298" spans="1:5" ht="20" customHeight="1">
      <c r="A298" s="19" t="s">
        <v>14669</v>
      </c>
      <c r="B298" s="24">
        <v>48</v>
      </c>
      <c r="C298" s="21" t="s">
        <v>6551</v>
      </c>
      <c r="D298" s="23"/>
      <c r="E298" s="23"/>
    </row>
    <row r="299" spans="1:5" ht="20" customHeight="1">
      <c r="A299" s="19" t="s">
        <v>14669</v>
      </c>
      <c r="B299" s="24">
        <v>49</v>
      </c>
      <c r="C299" s="21" t="s">
        <v>6666</v>
      </c>
      <c r="D299" s="23"/>
      <c r="E299" s="23"/>
    </row>
    <row r="300" spans="1:5" ht="20" customHeight="1">
      <c r="A300" s="19" t="s">
        <v>14669</v>
      </c>
      <c r="B300" s="24">
        <v>50</v>
      </c>
      <c r="C300" s="21" t="s">
        <v>6611</v>
      </c>
      <c r="D300" s="23"/>
      <c r="E300" s="23"/>
    </row>
    <row r="301" spans="1:5" ht="20" customHeight="1">
      <c r="A301" s="19" t="s">
        <v>14669</v>
      </c>
      <c r="B301" s="24">
        <v>51</v>
      </c>
      <c r="C301" s="21" t="s">
        <v>6678</v>
      </c>
      <c r="D301" s="23"/>
      <c r="E301" s="23"/>
    </row>
    <row r="302" spans="1:5" ht="20" customHeight="1">
      <c r="A302" s="19" t="s">
        <v>14669</v>
      </c>
      <c r="B302" s="24">
        <v>52</v>
      </c>
      <c r="C302" s="21" t="s">
        <v>8472</v>
      </c>
      <c r="D302" s="23"/>
      <c r="E302" s="23"/>
    </row>
    <row r="303" spans="1:5" ht="20" customHeight="1">
      <c r="A303" s="19" t="s">
        <v>14669</v>
      </c>
      <c r="B303" s="24">
        <v>53</v>
      </c>
      <c r="C303" s="21" t="s">
        <v>6895</v>
      </c>
      <c r="D303" s="23"/>
      <c r="E303" s="23"/>
    </row>
    <row r="304" spans="1:5" ht="20" customHeight="1">
      <c r="A304" s="19" t="s">
        <v>14669</v>
      </c>
      <c r="B304" s="24">
        <v>54</v>
      </c>
      <c r="C304" s="21" t="s">
        <v>6854</v>
      </c>
      <c r="D304" s="23"/>
      <c r="E304" s="23"/>
    </row>
    <row r="305" spans="1:5" ht="20" customHeight="1">
      <c r="A305" s="19" t="s">
        <v>14669</v>
      </c>
      <c r="B305" s="24">
        <v>55</v>
      </c>
      <c r="C305" s="21" t="s">
        <v>7025</v>
      </c>
      <c r="D305" s="23"/>
      <c r="E305" s="23"/>
    </row>
    <row r="306" spans="1:5" ht="20" customHeight="1">
      <c r="A306" s="19" t="s">
        <v>14669</v>
      </c>
      <c r="B306" s="24">
        <v>56</v>
      </c>
      <c r="C306" s="21" t="s">
        <v>7201</v>
      </c>
      <c r="D306" s="23"/>
      <c r="E306" s="23"/>
    </row>
    <row r="307" spans="1:5" ht="20" customHeight="1">
      <c r="A307" s="19" t="s">
        <v>14669</v>
      </c>
      <c r="B307" s="24">
        <v>57</v>
      </c>
      <c r="C307" s="21" t="s">
        <v>7314</v>
      </c>
      <c r="D307" s="23"/>
      <c r="E307" s="23"/>
    </row>
    <row r="308" spans="1:5" ht="20" customHeight="1">
      <c r="A308" s="19" t="s">
        <v>14669</v>
      </c>
      <c r="B308" s="24">
        <v>58</v>
      </c>
      <c r="C308" s="21" t="s">
        <v>7482</v>
      </c>
      <c r="D308" s="23"/>
      <c r="E308" s="23"/>
    </row>
    <row r="309" spans="1:5" ht="20" customHeight="1">
      <c r="A309" s="19" t="s">
        <v>14669</v>
      </c>
      <c r="B309" s="24">
        <v>59</v>
      </c>
      <c r="C309" s="21" t="s">
        <v>7656</v>
      </c>
      <c r="D309" s="23"/>
      <c r="E309" s="23"/>
    </row>
    <row r="310" spans="1:5" ht="20" customHeight="1">
      <c r="A310" s="19" t="s">
        <v>14669</v>
      </c>
      <c r="B310" s="24">
        <v>60</v>
      </c>
      <c r="C310" s="21" t="s">
        <v>7840</v>
      </c>
      <c r="D310" s="23"/>
      <c r="E310" s="23"/>
    </row>
    <row r="311" spans="1:5" ht="20" customHeight="1">
      <c r="A311" s="19" t="s">
        <v>14669</v>
      </c>
      <c r="B311" s="24">
        <v>61</v>
      </c>
      <c r="C311" s="21" t="s">
        <v>7963</v>
      </c>
      <c r="D311" s="23"/>
      <c r="E311" s="23"/>
    </row>
    <row r="312" spans="1:5" ht="20" customHeight="1">
      <c r="A312" s="19" t="s">
        <v>14669</v>
      </c>
      <c r="B312" s="24">
        <v>62</v>
      </c>
      <c r="C312" s="21" t="s">
        <v>8082</v>
      </c>
      <c r="D312" s="23"/>
      <c r="E312" s="23"/>
    </row>
    <row r="313" spans="1:5" ht="20" customHeight="1">
      <c r="A313" s="19" t="s">
        <v>14670</v>
      </c>
      <c r="B313" s="24">
        <v>1</v>
      </c>
      <c r="C313" s="21" t="s">
        <v>445</v>
      </c>
      <c r="D313" s="23"/>
      <c r="E313" s="23"/>
    </row>
    <row r="314" spans="1:5" ht="20" customHeight="1">
      <c r="A314" s="19" t="s">
        <v>14670</v>
      </c>
      <c r="B314" s="24">
        <v>2</v>
      </c>
      <c r="C314" s="21" t="s">
        <v>368</v>
      </c>
      <c r="D314" s="23"/>
      <c r="E314" s="23"/>
    </row>
    <row r="315" spans="1:5" ht="20" customHeight="1">
      <c r="A315" s="19" t="s">
        <v>14670</v>
      </c>
      <c r="B315" s="24">
        <v>3</v>
      </c>
      <c r="C315" s="21" t="s">
        <v>596</v>
      </c>
      <c r="D315" s="23"/>
      <c r="E315" s="23"/>
    </row>
    <row r="316" spans="1:5" ht="20" customHeight="1">
      <c r="A316" s="19" t="s">
        <v>14670</v>
      </c>
      <c r="B316" s="24">
        <v>4</v>
      </c>
      <c r="C316" s="21" t="s">
        <v>672</v>
      </c>
      <c r="D316" s="23"/>
      <c r="E316" s="23"/>
    </row>
    <row r="317" spans="1:5" ht="20" customHeight="1">
      <c r="A317" s="19" t="s">
        <v>14670</v>
      </c>
      <c r="B317" s="24">
        <v>5</v>
      </c>
      <c r="C317" s="21" t="s">
        <v>831</v>
      </c>
      <c r="D317" s="23"/>
      <c r="E317" s="23"/>
    </row>
    <row r="318" spans="1:5" ht="20" customHeight="1">
      <c r="A318" s="19" t="s">
        <v>14670</v>
      </c>
      <c r="B318" s="24">
        <v>6</v>
      </c>
      <c r="C318" s="21" t="s">
        <v>752</v>
      </c>
      <c r="D318" s="23"/>
      <c r="E318" s="23"/>
    </row>
    <row r="319" spans="1:5" ht="20" customHeight="1">
      <c r="A319" s="19" t="s">
        <v>14670</v>
      </c>
      <c r="B319" s="24">
        <v>7</v>
      </c>
      <c r="C319" s="21" t="s">
        <v>991</v>
      </c>
      <c r="D319" s="23"/>
      <c r="E319" s="23"/>
    </row>
    <row r="320" spans="1:5" ht="20" customHeight="1">
      <c r="A320" s="19" t="s">
        <v>14670</v>
      </c>
      <c r="B320" s="24">
        <v>8</v>
      </c>
      <c r="C320" s="21" t="s">
        <v>918</v>
      </c>
      <c r="D320" s="23"/>
      <c r="E320" s="23"/>
    </row>
    <row r="321" spans="1:5" ht="20" customHeight="1">
      <c r="A321" s="19" t="s">
        <v>14670</v>
      </c>
      <c r="B321" s="24">
        <v>9</v>
      </c>
      <c r="C321" s="21" t="s">
        <v>1148</v>
      </c>
      <c r="D321" s="23"/>
      <c r="E321" s="23"/>
    </row>
    <row r="322" spans="1:5" ht="20" customHeight="1">
      <c r="A322" s="19" t="s">
        <v>14670</v>
      </c>
      <c r="B322" s="24">
        <v>10</v>
      </c>
      <c r="C322" s="21" t="s">
        <v>1219</v>
      </c>
      <c r="D322" s="23"/>
      <c r="E322" s="23"/>
    </row>
    <row r="323" spans="1:5" ht="20" customHeight="1">
      <c r="A323" s="19" t="s">
        <v>14670</v>
      </c>
      <c r="B323" s="24">
        <v>11</v>
      </c>
      <c r="C323" s="21" t="s">
        <v>11737</v>
      </c>
      <c r="D323" s="23"/>
      <c r="E323" s="23"/>
    </row>
    <row r="324" spans="1:5" ht="20" customHeight="1">
      <c r="A324" s="19" t="s">
        <v>14670</v>
      </c>
      <c r="B324" s="24">
        <v>12</v>
      </c>
      <c r="C324" s="21" t="s">
        <v>1589</v>
      </c>
      <c r="D324" s="23"/>
      <c r="E324" s="23"/>
    </row>
    <row r="325" spans="1:5" ht="20" customHeight="1">
      <c r="A325" s="19" t="s">
        <v>14670</v>
      </c>
      <c r="B325" s="24">
        <v>13</v>
      </c>
      <c r="C325" s="21" t="s">
        <v>1457</v>
      </c>
      <c r="D325" s="23"/>
      <c r="E325" s="23"/>
    </row>
    <row r="326" spans="1:5" ht="20" customHeight="1">
      <c r="A326" s="19" t="s">
        <v>14670</v>
      </c>
      <c r="B326" s="24">
        <v>14</v>
      </c>
      <c r="C326" s="21" t="s">
        <v>1526</v>
      </c>
      <c r="D326" s="23"/>
      <c r="E326" s="23"/>
    </row>
    <row r="327" spans="1:5" ht="20" customHeight="1">
      <c r="A327" s="19" t="s">
        <v>14670</v>
      </c>
      <c r="B327" s="24">
        <v>15</v>
      </c>
      <c r="C327" s="21" t="s">
        <v>1757</v>
      </c>
      <c r="D327" s="23"/>
      <c r="E327" s="23"/>
    </row>
    <row r="328" spans="1:5" ht="20" customHeight="1">
      <c r="A328" s="19" t="s">
        <v>14670</v>
      </c>
      <c r="B328" s="24">
        <v>16</v>
      </c>
      <c r="C328" s="21" t="s">
        <v>1991</v>
      </c>
      <c r="D328" s="23"/>
      <c r="E328" s="23"/>
    </row>
    <row r="329" spans="1:5" ht="20" customHeight="1">
      <c r="A329" s="19" t="s">
        <v>14670</v>
      </c>
      <c r="B329" s="24">
        <v>17</v>
      </c>
      <c r="C329" s="21" t="s">
        <v>2135</v>
      </c>
      <c r="D329" s="23"/>
      <c r="E329" s="23"/>
    </row>
    <row r="330" spans="1:5" ht="20" customHeight="1">
      <c r="A330" s="19" t="s">
        <v>14670</v>
      </c>
      <c r="B330" s="24">
        <v>18</v>
      </c>
      <c r="C330" s="22">
        <v>100</v>
      </c>
      <c r="D330" s="23"/>
      <c r="E330" s="23"/>
    </row>
    <row r="331" spans="1:5" ht="20" customHeight="1">
      <c r="A331" s="19" t="s">
        <v>14670</v>
      </c>
      <c r="B331" s="24">
        <v>19</v>
      </c>
      <c r="C331" s="21" t="s">
        <v>2405</v>
      </c>
      <c r="D331" s="23"/>
      <c r="E331" s="23"/>
    </row>
    <row r="332" spans="1:5" ht="20" customHeight="1">
      <c r="A332" s="19" t="s">
        <v>14670</v>
      </c>
      <c r="B332" s="24">
        <v>20</v>
      </c>
      <c r="C332" s="22">
        <v>100</v>
      </c>
      <c r="D332" s="23"/>
      <c r="E332" s="23"/>
    </row>
    <row r="333" spans="1:5" ht="20" customHeight="1">
      <c r="A333" s="19" t="s">
        <v>14670</v>
      </c>
      <c r="B333" s="24">
        <v>21</v>
      </c>
      <c r="C333" s="22">
        <v>100</v>
      </c>
      <c r="D333" s="23"/>
      <c r="E333" s="23"/>
    </row>
    <row r="334" spans="1:5" ht="20" customHeight="1">
      <c r="A334" s="19" t="s">
        <v>14670</v>
      </c>
      <c r="B334" s="24">
        <v>22</v>
      </c>
      <c r="C334" s="22">
        <v>100</v>
      </c>
      <c r="D334" s="23"/>
      <c r="E334" s="23"/>
    </row>
    <row r="335" spans="1:5" ht="20" customHeight="1">
      <c r="A335" s="19" t="s">
        <v>14670</v>
      </c>
      <c r="B335" s="24">
        <v>23</v>
      </c>
      <c r="C335" s="22">
        <v>100</v>
      </c>
      <c r="D335" s="23"/>
      <c r="E335" s="23"/>
    </row>
    <row r="336" spans="1:5" ht="20" customHeight="1">
      <c r="A336" s="19" t="s">
        <v>14670</v>
      </c>
      <c r="B336" s="24">
        <v>24</v>
      </c>
      <c r="C336" s="21" t="s">
        <v>3075</v>
      </c>
      <c r="D336" s="23"/>
      <c r="E336" s="23"/>
    </row>
    <row r="337" spans="1:5" ht="20" customHeight="1">
      <c r="A337" s="19" t="s">
        <v>14670</v>
      </c>
      <c r="B337" s="24">
        <v>25</v>
      </c>
      <c r="C337" s="21" t="s">
        <v>3264</v>
      </c>
      <c r="D337" s="23"/>
      <c r="E337" s="23"/>
    </row>
    <row r="338" spans="1:5" ht="20" customHeight="1">
      <c r="A338" s="19" t="s">
        <v>14670</v>
      </c>
      <c r="B338" s="24">
        <v>26</v>
      </c>
      <c r="C338" s="21" t="s">
        <v>3480</v>
      </c>
      <c r="D338" s="23"/>
      <c r="E338" s="23"/>
    </row>
    <row r="339" spans="1:5" ht="20" customHeight="1">
      <c r="A339" s="19" t="s">
        <v>14670</v>
      </c>
      <c r="B339" s="24">
        <v>27</v>
      </c>
      <c r="C339" s="21" t="s">
        <v>3699</v>
      </c>
      <c r="D339" s="23"/>
      <c r="E339" s="23"/>
    </row>
    <row r="340" spans="1:5" ht="20" customHeight="1">
      <c r="A340" s="19" t="s">
        <v>14670</v>
      </c>
      <c r="B340" s="24">
        <v>28</v>
      </c>
      <c r="C340" s="21" t="s">
        <v>3837</v>
      </c>
      <c r="D340" s="23"/>
      <c r="E340" s="23"/>
    </row>
    <row r="341" spans="1:5" ht="20" customHeight="1">
      <c r="A341" s="19" t="s">
        <v>14670</v>
      </c>
      <c r="B341" s="24">
        <v>29</v>
      </c>
      <c r="C341" s="21" t="s">
        <v>4042</v>
      </c>
      <c r="D341" s="23"/>
      <c r="E341" s="23"/>
    </row>
    <row r="342" spans="1:5" ht="20" customHeight="1">
      <c r="A342" s="19" t="s">
        <v>14670</v>
      </c>
      <c r="B342" s="24">
        <v>30</v>
      </c>
      <c r="C342" s="21" t="s">
        <v>4109</v>
      </c>
      <c r="D342" s="23"/>
      <c r="E342" s="23"/>
    </row>
    <row r="343" spans="1:5" ht="20" customHeight="1">
      <c r="A343" s="19" t="s">
        <v>14670</v>
      </c>
      <c r="B343" s="24">
        <v>31</v>
      </c>
      <c r="C343" s="21" t="s">
        <v>4314</v>
      </c>
      <c r="D343" s="23"/>
      <c r="E343" s="23"/>
    </row>
    <row r="344" spans="1:5" ht="20" customHeight="1">
      <c r="A344" s="19" t="s">
        <v>14670</v>
      </c>
      <c r="B344" s="24">
        <v>32</v>
      </c>
      <c r="C344" s="21" t="s">
        <v>4517</v>
      </c>
      <c r="D344" s="23"/>
      <c r="E344" s="23"/>
    </row>
    <row r="345" spans="1:5" ht="20" customHeight="1">
      <c r="A345" s="19" t="s">
        <v>14670</v>
      </c>
      <c r="B345" s="24">
        <v>33</v>
      </c>
      <c r="C345" s="21" t="s">
        <v>4584</v>
      </c>
      <c r="D345" s="23"/>
      <c r="E345" s="23"/>
    </row>
    <row r="346" spans="1:5" ht="20" customHeight="1">
      <c r="A346" s="19" t="s">
        <v>14670</v>
      </c>
      <c r="B346" s="24">
        <v>34</v>
      </c>
      <c r="C346" s="21" t="s">
        <v>4789</v>
      </c>
      <c r="D346" s="23"/>
      <c r="E346" s="23"/>
    </row>
    <row r="347" spans="1:5" ht="20" customHeight="1">
      <c r="A347" s="19" t="s">
        <v>14670</v>
      </c>
      <c r="B347" s="24">
        <v>35</v>
      </c>
      <c r="C347" s="21" t="s">
        <v>4986</v>
      </c>
      <c r="D347" s="23"/>
      <c r="E347" s="23"/>
    </row>
    <row r="348" spans="1:5" ht="20" customHeight="1">
      <c r="A348" s="19" t="s">
        <v>14670</v>
      </c>
      <c r="B348" s="24">
        <v>36</v>
      </c>
      <c r="C348" s="21" t="s">
        <v>5046</v>
      </c>
      <c r="D348" s="23"/>
      <c r="E348" s="23"/>
    </row>
    <row r="349" spans="1:5" ht="20" customHeight="1">
      <c r="A349" s="19" t="s">
        <v>14670</v>
      </c>
      <c r="B349" s="24">
        <v>37</v>
      </c>
      <c r="C349" s="21" t="s">
        <v>5236</v>
      </c>
      <c r="D349" s="23"/>
      <c r="E349" s="23"/>
    </row>
    <row r="350" spans="1:5" ht="20" customHeight="1">
      <c r="A350" s="19" t="s">
        <v>14670</v>
      </c>
      <c r="B350" s="24">
        <v>38</v>
      </c>
      <c r="C350" s="21" t="s">
        <v>5444</v>
      </c>
      <c r="D350" s="23"/>
      <c r="E350" s="23"/>
    </row>
    <row r="351" spans="1:5" ht="20" customHeight="1">
      <c r="A351" s="19" t="s">
        <v>14670</v>
      </c>
      <c r="B351" s="24">
        <v>39</v>
      </c>
      <c r="C351" s="21" t="s">
        <v>5651</v>
      </c>
      <c r="D351" s="23"/>
      <c r="E351" s="23"/>
    </row>
    <row r="352" spans="1:5" ht="20" customHeight="1">
      <c r="A352" s="19" t="s">
        <v>14670</v>
      </c>
      <c r="B352" s="24">
        <v>40</v>
      </c>
      <c r="C352" s="21" t="s">
        <v>5852</v>
      </c>
      <c r="D352" s="23"/>
      <c r="E352" s="23"/>
    </row>
    <row r="353" spans="1:5" ht="20" customHeight="1">
      <c r="A353" s="19" t="s">
        <v>14670</v>
      </c>
      <c r="B353" s="24">
        <v>41</v>
      </c>
      <c r="C353" s="21" t="s">
        <v>5990</v>
      </c>
      <c r="D353" s="23"/>
      <c r="E353" s="23"/>
    </row>
    <row r="354" spans="1:5" ht="20" customHeight="1">
      <c r="A354" s="19" t="s">
        <v>14670</v>
      </c>
      <c r="B354" s="24">
        <v>42</v>
      </c>
      <c r="C354" s="21" t="s">
        <v>6058</v>
      </c>
      <c r="D354" s="23"/>
      <c r="E354" s="23"/>
    </row>
    <row r="355" spans="1:5" ht="20" customHeight="1">
      <c r="A355" s="19" t="s">
        <v>14670</v>
      </c>
      <c r="B355" s="24">
        <v>43</v>
      </c>
      <c r="C355" s="21" t="s">
        <v>9431</v>
      </c>
      <c r="D355" s="23"/>
      <c r="E355" s="23"/>
    </row>
    <row r="356" spans="1:5" ht="20" customHeight="1">
      <c r="A356" s="19" t="s">
        <v>14670</v>
      </c>
      <c r="B356" s="24">
        <v>44</v>
      </c>
      <c r="C356" s="21" t="s">
        <v>6189</v>
      </c>
      <c r="D356" s="23"/>
      <c r="E356" s="23"/>
    </row>
    <row r="357" spans="1:5" ht="20" customHeight="1">
      <c r="A357" s="19" t="s">
        <v>14670</v>
      </c>
      <c r="B357" s="24">
        <v>45</v>
      </c>
      <c r="C357" s="21" t="s">
        <v>6126</v>
      </c>
      <c r="D357" s="23"/>
      <c r="E357" s="23"/>
    </row>
    <row r="358" spans="1:5" ht="20" customHeight="1">
      <c r="A358" s="19" t="s">
        <v>14670</v>
      </c>
      <c r="B358" s="24">
        <v>46</v>
      </c>
      <c r="C358" s="21" t="s">
        <v>6307</v>
      </c>
      <c r="D358" s="23"/>
      <c r="E358" s="23"/>
    </row>
    <row r="359" spans="1:5" ht="20" customHeight="1">
      <c r="A359" s="19" t="s">
        <v>14670</v>
      </c>
      <c r="B359" s="24">
        <v>47</v>
      </c>
      <c r="C359" s="21" t="s">
        <v>6494</v>
      </c>
      <c r="D359" s="23"/>
      <c r="E359" s="23"/>
    </row>
    <row r="360" spans="1:5" ht="20" customHeight="1">
      <c r="A360" s="19" t="s">
        <v>14670</v>
      </c>
      <c r="B360" s="24">
        <v>48</v>
      </c>
      <c r="C360" s="21" t="s">
        <v>6558</v>
      </c>
      <c r="D360" s="23"/>
      <c r="E360" s="23"/>
    </row>
    <row r="361" spans="1:5" ht="20" customHeight="1">
      <c r="A361" s="19" t="s">
        <v>14670</v>
      </c>
      <c r="B361" s="24">
        <v>49</v>
      </c>
      <c r="C361" s="21" t="s">
        <v>6729</v>
      </c>
      <c r="D361" s="23"/>
      <c r="E361" s="23"/>
    </row>
    <row r="362" spans="1:5" ht="20" customHeight="1">
      <c r="A362" s="19" t="s">
        <v>14670</v>
      </c>
      <c r="B362" s="24">
        <v>50</v>
      </c>
      <c r="C362" s="21" t="s">
        <v>6615</v>
      </c>
      <c r="D362" s="23"/>
      <c r="E362" s="23"/>
    </row>
    <row r="363" spans="1:5" ht="20" customHeight="1">
      <c r="A363" s="19" t="s">
        <v>14670</v>
      </c>
      <c r="B363" s="24">
        <v>51</v>
      </c>
      <c r="C363" s="21" t="s">
        <v>6680</v>
      </c>
      <c r="D363" s="23"/>
      <c r="E363" s="23"/>
    </row>
    <row r="364" spans="1:5" ht="20" customHeight="1">
      <c r="A364" s="19" t="s">
        <v>14670</v>
      </c>
      <c r="B364" s="24">
        <v>52</v>
      </c>
      <c r="C364" s="21" t="s">
        <v>8486</v>
      </c>
      <c r="D364" s="23"/>
      <c r="E364" s="23"/>
    </row>
    <row r="365" spans="1:5" ht="20" customHeight="1">
      <c r="A365" s="19" t="s">
        <v>14670</v>
      </c>
      <c r="B365" s="24">
        <v>53</v>
      </c>
      <c r="C365" s="21" t="s">
        <v>6908</v>
      </c>
      <c r="D365" s="23"/>
      <c r="E365" s="23"/>
    </row>
    <row r="366" spans="1:5" ht="20" customHeight="1">
      <c r="A366" s="19" t="s">
        <v>14670</v>
      </c>
      <c r="B366" s="24">
        <v>54</v>
      </c>
      <c r="C366" s="21" t="s">
        <v>6857</v>
      </c>
      <c r="D366" s="23"/>
      <c r="E366" s="23"/>
    </row>
    <row r="367" spans="1:5" ht="20" customHeight="1">
      <c r="A367" s="19" t="s">
        <v>14670</v>
      </c>
      <c r="B367" s="24">
        <v>55</v>
      </c>
      <c r="C367" s="21" t="s">
        <v>7027</v>
      </c>
      <c r="D367" s="23"/>
      <c r="E367" s="23"/>
    </row>
    <row r="368" spans="1:5" ht="20" customHeight="1">
      <c r="A368" s="19" t="s">
        <v>14670</v>
      </c>
      <c r="B368" s="24">
        <v>56</v>
      </c>
      <c r="C368" s="21" t="s">
        <v>7203</v>
      </c>
      <c r="D368" s="23"/>
      <c r="E368" s="23"/>
    </row>
    <row r="369" spans="1:5" ht="20" customHeight="1">
      <c r="A369" s="19" t="s">
        <v>14670</v>
      </c>
      <c r="B369" s="24">
        <v>57</v>
      </c>
      <c r="C369" s="21" t="s">
        <v>7316</v>
      </c>
      <c r="D369" s="23"/>
      <c r="E369" s="23"/>
    </row>
    <row r="370" spans="1:5" ht="20" customHeight="1">
      <c r="A370" s="19" t="s">
        <v>14670</v>
      </c>
      <c r="B370" s="24">
        <v>58</v>
      </c>
      <c r="C370" s="21" t="s">
        <v>7484</v>
      </c>
      <c r="D370" s="23"/>
      <c r="E370" s="23"/>
    </row>
    <row r="371" spans="1:5" ht="20" customHeight="1">
      <c r="A371" s="19" t="s">
        <v>14670</v>
      </c>
      <c r="B371" s="24">
        <v>59</v>
      </c>
      <c r="C371" s="21" t="s">
        <v>7658</v>
      </c>
      <c r="D371" s="23"/>
      <c r="E371" s="23"/>
    </row>
    <row r="372" spans="1:5" ht="20" customHeight="1">
      <c r="A372" s="19" t="s">
        <v>14670</v>
      </c>
      <c r="B372" s="24">
        <v>60</v>
      </c>
      <c r="C372" s="21" t="s">
        <v>7844</v>
      </c>
      <c r="D372" s="23"/>
      <c r="E372" s="23"/>
    </row>
    <row r="373" spans="1:5" ht="20" customHeight="1">
      <c r="A373" s="19" t="s">
        <v>14670</v>
      </c>
      <c r="B373" s="24">
        <v>61</v>
      </c>
      <c r="C373" s="21" t="s">
        <v>7965</v>
      </c>
      <c r="D373" s="23"/>
      <c r="E373" s="23"/>
    </row>
    <row r="374" spans="1:5" ht="20" customHeight="1">
      <c r="A374" s="19" t="s">
        <v>14670</v>
      </c>
      <c r="B374" s="24">
        <v>62</v>
      </c>
      <c r="C374" s="21" t="s">
        <v>8084</v>
      </c>
      <c r="D374" s="23"/>
      <c r="E374" s="23"/>
    </row>
    <row r="375" spans="1:5" ht="20" customHeight="1">
      <c r="A375" s="19" t="s">
        <v>14671</v>
      </c>
      <c r="B375" s="24">
        <v>1</v>
      </c>
      <c r="C375" s="21" t="s">
        <v>457</v>
      </c>
      <c r="D375" s="23"/>
      <c r="E375" s="23"/>
    </row>
    <row r="376" spans="1:5" ht="20" customHeight="1">
      <c r="A376" s="19" t="s">
        <v>14671</v>
      </c>
      <c r="B376" s="24">
        <v>2</v>
      </c>
      <c r="C376" s="21" t="s">
        <v>370</v>
      </c>
      <c r="D376" s="23"/>
      <c r="E376" s="23"/>
    </row>
    <row r="377" spans="1:5" ht="20" customHeight="1">
      <c r="A377" s="19" t="s">
        <v>14671</v>
      </c>
      <c r="B377" s="24">
        <v>3</v>
      </c>
      <c r="C377" s="21" t="s">
        <v>598</v>
      </c>
      <c r="D377" s="23"/>
      <c r="E377" s="23"/>
    </row>
    <row r="378" spans="1:5" ht="20" customHeight="1">
      <c r="A378" s="19" t="s">
        <v>14671</v>
      </c>
      <c r="B378" s="24">
        <v>4</v>
      </c>
      <c r="C378" s="21" t="s">
        <v>675</v>
      </c>
      <c r="D378" s="23"/>
      <c r="E378" s="23"/>
    </row>
    <row r="379" spans="1:5" ht="20" customHeight="1">
      <c r="A379" s="19" t="s">
        <v>14671</v>
      </c>
      <c r="B379" s="24">
        <v>5</v>
      </c>
      <c r="C379" s="21" t="s">
        <v>844</v>
      </c>
      <c r="D379" s="23"/>
      <c r="E379" s="23"/>
    </row>
    <row r="380" spans="1:5" ht="20" customHeight="1">
      <c r="A380" s="19" t="s">
        <v>14671</v>
      </c>
      <c r="B380" s="24">
        <v>6</v>
      </c>
      <c r="C380" s="21" t="s">
        <v>756</v>
      </c>
      <c r="D380" s="23"/>
      <c r="E380" s="23"/>
    </row>
    <row r="381" spans="1:5" ht="20" customHeight="1">
      <c r="A381" s="19" t="s">
        <v>14671</v>
      </c>
      <c r="B381" s="24">
        <v>7</v>
      </c>
      <c r="C381" s="21" t="s">
        <v>1003</v>
      </c>
      <c r="D381" s="23"/>
      <c r="E381" s="23"/>
    </row>
    <row r="382" spans="1:5" ht="20" customHeight="1">
      <c r="A382" s="19" t="s">
        <v>14671</v>
      </c>
      <c r="B382" s="24">
        <v>8</v>
      </c>
      <c r="C382" s="21" t="s">
        <v>920</v>
      </c>
      <c r="D382" s="23"/>
      <c r="E382" s="23"/>
    </row>
    <row r="383" spans="1:5" ht="20" customHeight="1">
      <c r="A383" s="19" t="s">
        <v>14671</v>
      </c>
      <c r="B383" s="24">
        <v>9</v>
      </c>
      <c r="C383" s="21" t="s">
        <v>1152</v>
      </c>
      <c r="D383" s="23"/>
      <c r="E383" s="23"/>
    </row>
    <row r="384" spans="1:5" ht="20" customHeight="1">
      <c r="A384" s="19" t="s">
        <v>14671</v>
      </c>
      <c r="B384" s="24">
        <v>10</v>
      </c>
      <c r="C384" s="21" t="s">
        <v>1222</v>
      </c>
      <c r="D384" s="23"/>
      <c r="E384" s="23"/>
    </row>
    <row r="385" spans="1:5" ht="20" customHeight="1">
      <c r="A385" s="19" t="s">
        <v>14671</v>
      </c>
      <c r="B385" s="24">
        <v>11</v>
      </c>
      <c r="C385" s="22">
        <v>100</v>
      </c>
      <c r="D385" s="23"/>
      <c r="E385" s="23"/>
    </row>
    <row r="386" spans="1:5" ht="20" customHeight="1">
      <c r="A386" s="19" t="s">
        <v>14671</v>
      </c>
      <c r="B386" s="24">
        <v>12</v>
      </c>
      <c r="C386" s="21" t="s">
        <v>1665</v>
      </c>
      <c r="D386" s="23"/>
      <c r="E386" s="23"/>
    </row>
    <row r="387" spans="1:5" ht="20" customHeight="1">
      <c r="A387" s="19" t="s">
        <v>14671</v>
      </c>
      <c r="B387" s="24">
        <v>13</v>
      </c>
      <c r="C387" s="21" t="s">
        <v>1461</v>
      </c>
      <c r="D387" s="23"/>
      <c r="E387" s="23"/>
    </row>
    <row r="388" spans="1:5" ht="20" customHeight="1">
      <c r="A388" s="19" t="s">
        <v>14671</v>
      </c>
      <c r="B388" s="24">
        <v>14</v>
      </c>
      <c r="C388" s="21" t="s">
        <v>1529</v>
      </c>
      <c r="D388" s="23"/>
      <c r="E388" s="23"/>
    </row>
    <row r="389" spans="1:5" ht="20" customHeight="1">
      <c r="A389" s="19" t="s">
        <v>14671</v>
      </c>
      <c r="B389" s="24">
        <v>15</v>
      </c>
      <c r="C389" s="21" t="s">
        <v>1762</v>
      </c>
      <c r="D389" s="23"/>
      <c r="E389" s="23"/>
    </row>
    <row r="390" spans="1:5" ht="20" customHeight="1">
      <c r="A390" s="19" t="s">
        <v>14671</v>
      </c>
      <c r="B390" s="24">
        <v>16</v>
      </c>
      <c r="C390" s="21" t="s">
        <v>1993</v>
      </c>
      <c r="D390" s="23"/>
      <c r="E390" s="23"/>
    </row>
    <row r="391" spans="1:5" ht="20" customHeight="1">
      <c r="A391" s="19" t="s">
        <v>14671</v>
      </c>
      <c r="B391" s="24">
        <v>17</v>
      </c>
      <c r="C391" s="21" t="s">
        <v>2137</v>
      </c>
      <c r="D391" s="23"/>
      <c r="E391" s="23"/>
    </row>
    <row r="392" spans="1:5" ht="20" customHeight="1">
      <c r="A392" s="19" t="s">
        <v>14671</v>
      </c>
      <c r="B392" s="24">
        <v>18</v>
      </c>
      <c r="C392" s="21" t="s">
        <v>2278</v>
      </c>
      <c r="D392" s="23"/>
      <c r="E392" s="23"/>
    </row>
    <row r="393" spans="1:5" ht="20" customHeight="1">
      <c r="A393" s="19" t="s">
        <v>14671</v>
      </c>
      <c r="B393" s="24">
        <v>19</v>
      </c>
      <c r="C393" s="22">
        <v>100</v>
      </c>
      <c r="D393" s="23"/>
      <c r="E393" s="23"/>
    </row>
    <row r="394" spans="1:5" ht="20" customHeight="1">
      <c r="A394" s="19" t="s">
        <v>14671</v>
      </c>
      <c r="B394" s="24">
        <v>20</v>
      </c>
      <c r="C394" s="21" t="s">
        <v>2534</v>
      </c>
      <c r="D394" s="23"/>
      <c r="E394" s="23"/>
    </row>
    <row r="395" spans="1:5" ht="20" customHeight="1">
      <c r="A395" s="19" t="s">
        <v>14671</v>
      </c>
      <c r="B395" s="24">
        <v>21</v>
      </c>
      <c r="C395" s="21" t="s">
        <v>2748</v>
      </c>
      <c r="D395" s="23"/>
      <c r="E395" s="23"/>
    </row>
    <row r="396" spans="1:5" ht="20" customHeight="1">
      <c r="A396" s="19" t="s">
        <v>14671</v>
      </c>
      <c r="B396" s="24">
        <v>22</v>
      </c>
      <c r="C396" s="22">
        <v>100</v>
      </c>
      <c r="D396" s="23"/>
      <c r="E396" s="23"/>
    </row>
    <row r="397" spans="1:5" ht="20" customHeight="1">
      <c r="A397" s="19" t="s">
        <v>14671</v>
      </c>
      <c r="B397" s="24">
        <v>23</v>
      </c>
      <c r="C397" s="22">
        <v>100</v>
      </c>
      <c r="D397" s="23"/>
      <c r="E397" s="23"/>
    </row>
    <row r="398" spans="1:5" ht="20" customHeight="1">
      <c r="A398" s="19" t="s">
        <v>14671</v>
      </c>
      <c r="B398" s="24">
        <v>24</v>
      </c>
      <c r="C398" s="21" t="s">
        <v>3078</v>
      </c>
      <c r="D398" s="23"/>
      <c r="E398" s="23"/>
    </row>
    <row r="399" spans="1:5" ht="20" customHeight="1">
      <c r="A399" s="19" t="s">
        <v>14671</v>
      </c>
      <c r="B399" s="24">
        <v>25</v>
      </c>
      <c r="C399" s="21" t="s">
        <v>3266</v>
      </c>
      <c r="D399" s="23"/>
      <c r="E399" s="23"/>
    </row>
    <row r="400" spans="1:5" ht="20" customHeight="1">
      <c r="A400" s="19" t="s">
        <v>14671</v>
      </c>
      <c r="B400" s="24">
        <v>26</v>
      </c>
      <c r="C400" s="21" t="s">
        <v>3482</v>
      </c>
      <c r="D400" s="23"/>
      <c r="E400" s="23"/>
    </row>
    <row r="401" spans="1:5" ht="20" customHeight="1">
      <c r="A401" s="19" t="s">
        <v>14671</v>
      </c>
      <c r="B401" s="24">
        <v>27</v>
      </c>
      <c r="C401" s="21" t="s">
        <v>3701</v>
      </c>
      <c r="D401" s="23"/>
      <c r="E401" s="23"/>
    </row>
    <row r="402" spans="1:5" ht="20" customHeight="1">
      <c r="A402" s="19" t="s">
        <v>14671</v>
      </c>
      <c r="B402" s="24">
        <v>28</v>
      </c>
      <c r="C402" s="22">
        <v>100</v>
      </c>
      <c r="D402" s="23"/>
      <c r="E402" s="23"/>
    </row>
    <row r="403" spans="1:5" ht="20" customHeight="1">
      <c r="A403" s="19" t="s">
        <v>14671</v>
      </c>
      <c r="B403" s="24">
        <v>29</v>
      </c>
      <c r="C403" s="21" t="s">
        <v>4046</v>
      </c>
      <c r="D403" s="23"/>
      <c r="E403" s="23"/>
    </row>
    <row r="404" spans="1:5" ht="20" customHeight="1">
      <c r="A404" s="19" t="s">
        <v>14671</v>
      </c>
      <c r="B404" s="24">
        <v>30</v>
      </c>
      <c r="C404" s="21" t="s">
        <v>4112</v>
      </c>
      <c r="D404" s="23"/>
      <c r="E404" s="23"/>
    </row>
    <row r="405" spans="1:5" ht="20" customHeight="1">
      <c r="A405" s="19" t="s">
        <v>14671</v>
      </c>
      <c r="B405" s="24">
        <v>31</v>
      </c>
      <c r="C405" s="21" t="s">
        <v>4316</v>
      </c>
      <c r="D405" s="23"/>
      <c r="E405" s="23"/>
    </row>
    <row r="406" spans="1:5" ht="20" customHeight="1">
      <c r="A406" s="19" t="s">
        <v>14671</v>
      </c>
      <c r="B406" s="24">
        <v>32</v>
      </c>
      <c r="C406" s="21" t="s">
        <v>4521</v>
      </c>
      <c r="D406" s="23"/>
      <c r="E406" s="23"/>
    </row>
    <row r="407" spans="1:5" ht="20" customHeight="1">
      <c r="A407" s="19" t="s">
        <v>14671</v>
      </c>
      <c r="B407" s="24">
        <v>33</v>
      </c>
      <c r="C407" s="21" t="s">
        <v>4587</v>
      </c>
      <c r="D407" s="23"/>
      <c r="E407" s="23"/>
    </row>
    <row r="408" spans="1:5" ht="20" customHeight="1">
      <c r="A408" s="19" t="s">
        <v>14671</v>
      </c>
      <c r="B408" s="24">
        <v>34</v>
      </c>
      <c r="C408" s="21" t="s">
        <v>4791</v>
      </c>
      <c r="D408" s="23"/>
      <c r="E408" s="23"/>
    </row>
    <row r="409" spans="1:5" ht="20" customHeight="1">
      <c r="A409" s="19" t="s">
        <v>14671</v>
      </c>
      <c r="B409" s="24">
        <v>35</v>
      </c>
      <c r="C409" s="21" t="s">
        <v>4990</v>
      </c>
      <c r="D409" s="23"/>
      <c r="E409" s="23"/>
    </row>
    <row r="410" spans="1:5" ht="20" customHeight="1">
      <c r="A410" s="19" t="s">
        <v>14671</v>
      </c>
      <c r="B410" s="24">
        <v>36</v>
      </c>
      <c r="C410" s="21" t="s">
        <v>5049</v>
      </c>
      <c r="D410" s="23"/>
      <c r="E410" s="23"/>
    </row>
    <row r="411" spans="1:5" ht="20" customHeight="1">
      <c r="A411" s="19" t="s">
        <v>14671</v>
      </c>
      <c r="B411" s="24">
        <v>37</v>
      </c>
      <c r="C411" s="21" t="s">
        <v>5238</v>
      </c>
      <c r="D411" s="23"/>
      <c r="E411" s="23"/>
    </row>
    <row r="412" spans="1:5" ht="20" customHeight="1">
      <c r="A412" s="19" t="s">
        <v>14671</v>
      </c>
      <c r="B412" s="24">
        <v>38</v>
      </c>
      <c r="C412" s="21" t="s">
        <v>5446</v>
      </c>
      <c r="D412" s="23"/>
      <c r="E412" s="23"/>
    </row>
    <row r="413" spans="1:5" ht="20" customHeight="1">
      <c r="A413" s="19" t="s">
        <v>14671</v>
      </c>
      <c r="B413" s="24">
        <v>39</v>
      </c>
      <c r="C413" s="21" t="s">
        <v>5653</v>
      </c>
      <c r="D413" s="23"/>
      <c r="E413" s="23"/>
    </row>
    <row r="414" spans="1:5" ht="20" customHeight="1">
      <c r="A414" s="19" t="s">
        <v>14671</v>
      </c>
      <c r="B414" s="24">
        <v>40</v>
      </c>
      <c r="C414" s="21" t="s">
        <v>5856</v>
      </c>
      <c r="D414" s="23"/>
      <c r="E414" s="23"/>
    </row>
    <row r="415" spans="1:5" ht="20" customHeight="1">
      <c r="A415" s="19" t="s">
        <v>14671</v>
      </c>
      <c r="B415" s="24">
        <v>41</v>
      </c>
      <c r="C415" s="22">
        <v>100</v>
      </c>
      <c r="D415" s="23"/>
      <c r="E415" s="23"/>
    </row>
    <row r="416" spans="1:5" ht="20" customHeight="1">
      <c r="A416" s="19" t="s">
        <v>14671</v>
      </c>
      <c r="B416" s="24">
        <v>42</v>
      </c>
      <c r="C416" s="21" t="s">
        <v>6061</v>
      </c>
      <c r="D416" s="23"/>
      <c r="E416" s="23"/>
    </row>
    <row r="417" spans="1:5" ht="20" customHeight="1">
      <c r="A417" s="19" t="s">
        <v>14671</v>
      </c>
      <c r="B417" s="24">
        <v>43</v>
      </c>
      <c r="C417" s="21" t="s">
        <v>9446</v>
      </c>
      <c r="D417" s="23"/>
      <c r="E417" s="23"/>
    </row>
    <row r="418" spans="1:5" ht="20" customHeight="1">
      <c r="A418" s="19" t="s">
        <v>14671</v>
      </c>
      <c r="B418" s="24">
        <v>44</v>
      </c>
      <c r="C418" s="22">
        <v>100</v>
      </c>
      <c r="D418" s="23"/>
      <c r="E418" s="23"/>
    </row>
    <row r="419" spans="1:5" ht="20" customHeight="1">
      <c r="A419" s="19" t="s">
        <v>14671</v>
      </c>
      <c r="B419" s="24">
        <v>45</v>
      </c>
      <c r="C419" s="21" t="s">
        <v>6128</v>
      </c>
      <c r="D419" s="23"/>
      <c r="E419" s="23"/>
    </row>
    <row r="420" spans="1:5" ht="20" customHeight="1">
      <c r="A420" s="19" t="s">
        <v>14671</v>
      </c>
      <c r="B420" s="24">
        <v>46</v>
      </c>
      <c r="C420" s="21" t="s">
        <v>6311</v>
      </c>
      <c r="D420" s="23"/>
      <c r="E420" s="23"/>
    </row>
    <row r="421" spans="1:5" ht="20" customHeight="1">
      <c r="A421" s="19" t="s">
        <v>14671</v>
      </c>
      <c r="B421" s="24">
        <v>47</v>
      </c>
      <c r="C421" s="21" t="s">
        <v>6496</v>
      </c>
      <c r="D421" s="23"/>
      <c r="E421" s="23"/>
    </row>
    <row r="422" spans="1:5" ht="20" customHeight="1">
      <c r="A422" s="19" t="s">
        <v>14671</v>
      </c>
      <c r="B422" s="24">
        <v>48</v>
      </c>
      <c r="C422" s="21" t="s">
        <v>6561</v>
      </c>
      <c r="D422" s="23"/>
      <c r="E422" s="23"/>
    </row>
    <row r="423" spans="1:5" ht="20" customHeight="1">
      <c r="A423" s="19" t="s">
        <v>14671</v>
      </c>
      <c r="B423" s="24">
        <v>49</v>
      </c>
      <c r="C423" s="22">
        <v>100</v>
      </c>
      <c r="D423" s="23"/>
      <c r="E423" s="23"/>
    </row>
    <row r="424" spans="1:5" ht="20" customHeight="1">
      <c r="A424" s="19" t="s">
        <v>14671</v>
      </c>
      <c r="B424" s="24">
        <v>50</v>
      </c>
      <c r="C424" s="21" t="s">
        <v>6619</v>
      </c>
      <c r="D424" s="23"/>
      <c r="E424" s="23"/>
    </row>
    <row r="425" spans="1:5" ht="20" customHeight="1">
      <c r="A425" s="19" t="s">
        <v>14671</v>
      </c>
      <c r="B425" s="24">
        <v>51</v>
      </c>
      <c r="C425" s="21" t="s">
        <v>6683</v>
      </c>
      <c r="D425" s="23"/>
      <c r="E425" s="23"/>
    </row>
    <row r="426" spans="1:5" ht="20" customHeight="1">
      <c r="A426" s="19" t="s">
        <v>14671</v>
      </c>
      <c r="B426" s="24">
        <v>52</v>
      </c>
      <c r="C426" s="21" t="s">
        <v>8497</v>
      </c>
      <c r="D426" s="23"/>
      <c r="E426" s="23"/>
    </row>
    <row r="427" spans="1:5" ht="20" customHeight="1">
      <c r="A427" s="19" t="s">
        <v>14671</v>
      </c>
      <c r="B427" s="24">
        <v>53</v>
      </c>
      <c r="C427" s="21" t="s">
        <v>6921</v>
      </c>
      <c r="D427" s="23"/>
      <c r="E427" s="23"/>
    </row>
    <row r="428" spans="1:5" ht="20" customHeight="1">
      <c r="A428" s="19" t="s">
        <v>14671</v>
      </c>
      <c r="B428" s="24">
        <v>54</v>
      </c>
      <c r="C428" s="21" t="s">
        <v>6859</v>
      </c>
      <c r="D428" s="23"/>
      <c r="E428" s="23"/>
    </row>
    <row r="429" spans="1:5" ht="20" customHeight="1">
      <c r="A429" s="19" t="s">
        <v>14671</v>
      </c>
      <c r="B429" s="24">
        <v>55</v>
      </c>
      <c r="C429" s="21" t="s">
        <v>7029</v>
      </c>
      <c r="D429" s="23"/>
      <c r="E429" s="23"/>
    </row>
    <row r="430" spans="1:5" ht="20" customHeight="1">
      <c r="A430" s="19" t="s">
        <v>14671</v>
      </c>
      <c r="B430" s="24">
        <v>56</v>
      </c>
      <c r="C430" s="21" t="s">
        <v>7205</v>
      </c>
      <c r="D430" s="23"/>
      <c r="E430" s="23"/>
    </row>
    <row r="431" spans="1:5" ht="20" customHeight="1">
      <c r="A431" s="19" t="s">
        <v>14671</v>
      </c>
      <c r="B431" s="24">
        <v>57</v>
      </c>
      <c r="C431" s="21" t="s">
        <v>7318</v>
      </c>
      <c r="D431" s="23"/>
      <c r="E431" s="23"/>
    </row>
    <row r="432" spans="1:5" ht="20" customHeight="1">
      <c r="A432" s="19" t="s">
        <v>14671</v>
      </c>
      <c r="B432" s="24">
        <v>58</v>
      </c>
      <c r="C432" s="21" t="s">
        <v>7486</v>
      </c>
      <c r="D432" s="23"/>
      <c r="E432" s="23"/>
    </row>
    <row r="433" spans="1:5" ht="20" customHeight="1">
      <c r="A433" s="19" t="s">
        <v>14671</v>
      </c>
      <c r="B433" s="24">
        <v>59</v>
      </c>
      <c r="C433" s="21" t="s">
        <v>7660</v>
      </c>
      <c r="D433" s="23"/>
      <c r="E433" s="23"/>
    </row>
    <row r="434" spans="1:5" ht="20" customHeight="1">
      <c r="A434" s="19" t="s">
        <v>14671</v>
      </c>
      <c r="B434" s="24">
        <v>60</v>
      </c>
      <c r="C434" s="21" t="s">
        <v>7848</v>
      </c>
      <c r="D434" s="23"/>
      <c r="E434" s="23"/>
    </row>
    <row r="435" spans="1:5" ht="20" customHeight="1">
      <c r="A435" s="19" t="s">
        <v>14671</v>
      </c>
      <c r="B435" s="24">
        <v>61</v>
      </c>
      <c r="C435" s="21" t="s">
        <v>7969</v>
      </c>
      <c r="D435" s="23"/>
      <c r="E435" s="23"/>
    </row>
    <row r="436" spans="1:5" ht="20" customHeight="1">
      <c r="A436" s="19" t="s">
        <v>14671</v>
      </c>
      <c r="B436" s="24">
        <v>62</v>
      </c>
      <c r="C436" s="21" t="s">
        <v>8090</v>
      </c>
      <c r="D436" s="23"/>
      <c r="E436" s="23"/>
    </row>
    <row r="437" spans="1:5" ht="20" customHeight="1">
      <c r="A437" s="19" t="s">
        <v>14672</v>
      </c>
      <c r="B437" s="24">
        <v>1</v>
      </c>
      <c r="C437" s="21" t="s">
        <v>473</v>
      </c>
      <c r="D437" s="23"/>
      <c r="E437" s="23"/>
    </row>
    <row r="438" spans="1:5" ht="20" customHeight="1">
      <c r="A438" s="19" t="s">
        <v>14672</v>
      </c>
      <c r="B438" s="24">
        <v>2</v>
      </c>
      <c r="C438" s="21" t="s">
        <v>379</v>
      </c>
      <c r="D438" s="23"/>
      <c r="E438" s="23"/>
    </row>
    <row r="439" spans="1:5" ht="20" customHeight="1">
      <c r="A439" s="19" t="s">
        <v>14672</v>
      </c>
      <c r="B439" s="24">
        <v>3</v>
      </c>
      <c r="C439" s="21" t="s">
        <v>602</v>
      </c>
      <c r="D439" s="23"/>
      <c r="E439" s="23"/>
    </row>
    <row r="440" spans="1:5" ht="20" customHeight="1">
      <c r="A440" s="19" t="s">
        <v>14672</v>
      </c>
      <c r="B440" s="24">
        <v>4</v>
      </c>
      <c r="C440" s="21" t="s">
        <v>680</v>
      </c>
      <c r="D440" s="23"/>
      <c r="E440" s="23"/>
    </row>
    <row r="441" spans="1:5" ht="20" customHeight="1">
      <c r="A441" s="19" t="s">
        <v>14672</v>
      </c>
      <c r="B441" s="24">
        <v>5</v>
      </c>
      <c r="C441" s="21" t="s">
        <v>866</v>
      </c>
      <c r="D441" s="23"/>
      <c r="E441" s="23"/>
    </row>
    <row r="442" spans="1:5" ht="20" customHeight="1">
      <c r="A442" s="19" t="s">
        <v>14672</v>
      </c>
      <c r="B442" s="24">
        <v>6</v>
      </c>
      <c r="C442" s="21" t="s">
        <v>760</v>
      </c>
      <c r="D442" s="23"/>
      <c r="E442" s="23"/>
    </row>
    <row r="443" spans="1:5" ht="20" customHeight="1">
      <c r="A443" s="19" t="s">
        <v>14672</v>
      </c>
      <c r="B443" s="24">
        <v>7</v>
      </c>
      <c r="C443" s="21" t="s">
        <v>1018</v>
      </c>
      <c r="D443" s="23"/>
      <c r="E443" s="23"/>
    </row>
    <row r="444" spans="1:5" ht="20" customHeight="1">
      <c r="A444" s="19" t="s">
        <v>14672</v>
      </c>
      <c r="B444" s="24">
        <v>8</v>
      </c>
      <c r="C444" s="21" t="s">
        <v>928</v>
      </c>
      <c r="D444" s="23"/>
      <c r="E444" s="23"/>
    </row>
    <row r="445" spans="1:5" ht="20" customHeight="1">
      <c r="A445" s="19" t="s">
        <v>14672</v>
      </c>
      <c r="B445" s="24">
        <v>9</v>
      </c>
      <c r="C445" s="21" t="s">
        <v>1158</v>
      </c>
      <c r="D445" s="23"/>
      <c r="E445" s="23"/>
    </row>
    <row r="446" spans="1:5" ht="20" customHeight="1">
      <c r="A446" s="19" t="s">
        <v>14672</v>
      </c>
      <c r="B446" s="24">
        <v>10</v>
      </c>
      <c r="C446" s="21" t="s">
        <v>1230</v>
      </c>
      <c r="D446" s="23"/>
      <c r="E446" s="23"/>
    </row>
    <row r="447" spans="1:5" ht="20" customHeight="1">
      <c r="A447" s="19" t="s">
        <v>14672</v>
      </c>
      <c r="B447" s="24">
        <v>11</v>
      </c>
      <c r="C447" s="21" t="s">
        <v>11761</v>
      </c>
      <c r="D447" s="23"/>
      <c r="E447" s="23"/>
    </row>
    <row r="448" spans="1:5" ht="20" customHeight="1">
      <c r="A448" s="19" t="s">
        <v>14672</v>
      </c>
      <c r="B448" s="24">
        <v>12</v>
      </c>
      <c r="C448" s="21" t="s">
        <v>1768</v>
      </c>
      <c r="D448" s="23"/>
      <c r="E448" s="23"/>
    </row>
    <row r="449" spans="1:5" ht="20" customHeight="1">
      <c r="A449" s="19" t="s">
        <v>14672</v>
      </c>
      <c r="B449" s="24">
        <v>13</v>
      </c>
      <c r="C449" s="21" t="s">
        <v>1465</v>
      </c>
      <c r="D449" s="23"/>
      <c r="E449" s="23"/>
    </row>
    <row r="450" spans="1:5" ht="20" customHeight="1">
      <c r="A450" s="19" t="s">
        <v>14672</v>
      </c>
      <c r="B450" s="24">
        <v>14</v>
      </c>
      <c r="C450" s="21" t="s">
        <v>1543</v>
      </c>
      <c r="D450" s="23"/>
      <c r="E450" s="23"/>
    </row>
    <row r="451" spans="1:5" ht="20" customHeight="1">
      <c r="A451" s="19" t="s">
        <v>14672</v>
      </c>
      <c r="B451" s="24">
        <v>15</v>
      </c>
      <c r="C451" s="21" t="s">
        <v>1768</v>
      </c>
      <c r="D451" s="23"/>
      <c r="E451" s="23"/>
    </row>
    <row r="452" spans="1:5" ht="20" customHeight="1">
      <c r="A452" s="19" t="s">
        <v>14672</v>
      </c>
      <c r="B452" s="24">
        <v>16</v>
      </c>
      <c r="C452" s="21" t="s">
        <v>1999</v>
      </c>
      <c r="D452" s="23"/>
      <c r="E452" s="23"/>
    </row>
    <row r="453" spans="1:5" ht="20" customHeight="1">
      <c r="A453" s="19" t="s">
        <v>14672</v>
      </c>
      <c r="B453" s="24">
        <v>17</v>
      </c>
      <c r="C453" s="21" t="s">
        <v>2144</v>
      </c>
      <c r="D453" s="23"/>
      <c r="E453" s="23"/>
    </row>
    <row r="454" spans="1:5" ht="20" customHeight="1">
      <c r="A454" s="19" t="s">
        <v>14672</v>
      </c>
      <c r="B454" s="24">
        <v>18</v>
      </c>
      <c r="C454" s="21" t="s">
        <v>2284</v>
      </c>
      <c r="D454" s="23"/>
      <c r="E454" s="23"/>
    </row>
    <row r="455" spans="1:5" ht="20" customHeight="1">
      <c r="A455" s="19" t="s">
        <v>14672</v>
      </c>
      <c r="B455" s="24">
        <v>19</v>
      </c>
      <c r="C455" s="21" t="s">
        <v>2412</v>
      </c>
      <c r="D455" s="23"/>
      <c r="E455" s="23"/>
    </row>
    <row r="456" spans="1:5" ht="20" customHeight="1">
      <c r="A456" s="19" t="s">
        <v>14672</v>
      </c>
      <c r="B456" s="24">
        <v>20</v>
      </c>
      <c r="C456" s="21" t="s">
        <v>2541</v>
      </c>
      <c r="D456" s="23"/>
      <c r="E456" s="23"/>
    </row>
    <row r="457" spans="1:5" ht="20" customHeight="1">
      <c r="A457" s="19" t="s">
        <v>14672</v>
      </c>
      <c r="B457" s="24">
        <v>21</v>
      </c>
      <c r="C457" s="21" t="s">
        <v>2752</v>
      </c>
      <c r="D457" s="23"/>
      <c r="E457" s="23"/>
    </row>
    <row r="458" spans="1:5" ht="20" customHeight="1">
      <c r="A458" s="19" t="s">
        <v>14672</v>
      </c>
      <c r="B458" s="24">
        <v>22</v>
      </c>
      <c r="C458" s="21" t="s">
        <v>2891</v>
      </c>
      <c r="D458" s="23"/>
      <c r="E458" s="23"/>
    </row>
    <row r="459" spans="1:5" ht="20" customHeight="1">
      <c r="A459" s="19" t="s">
        <v>14672</v>
      </c>
      <c r="B459" s="24">
        <v>23</v>
      </c>
      <c r="C459" s="21" t="s">
        <v>3025</v>
      </c>
      <c r="D459" s="23"/>
      <c r="E459" s="23"/>
    </row>
    <row r="460" spans="1:5" ht="20" customHeight="1">
      <c r="A460" s="19" t="s">
        <v>14672</v>
      </c>
      <c r="B460" s="24">
        <v>24</v>
      </c>
      <c r="C460" s="21" t="s">
        <v>3086</v>
      </c>
      <c r="D460" s="23"/>
      <c r="E460" s="23"/>
    </row>
    <row r="461" spans="1:5" ht="20" customHeight="1">
      <c r="A461" s="19" t="s">
        <v>14672</v>
      </c>
      <c r="B461" s="24">
        <v>25</v>
      </c>
      <c r="C461" s="21" t="s">
        <v>3272</v>
      </c>
      <c r="D461" s="23"/>
      <c r="E461" s="23"/>
    </row>
    <row r="462" spans="1:5" ht="20" customHeight="1">
      <c r="A462" s="19" t="s">
        <v>14672</v>
      </c>
      <c r="B462" s="24">
        <v>26</v>
      </c>
      <c r="C462" s="21" t="s">
        <v>3488</v>
      </c>
      <c r="D462" s="23"/>
      <c r="E462" s="23"/>
    </row>
    <row r="463" spans="1:5" ht="20" customHeight="1">
      <c r="A463" s="19" t="s">
        <v>14672</v>
      </c>
      <c r="B463" s="24">
        <v>27</v>
      </c>
      <c r="C463" s="21" t="s">
        <v>3707</v>
      </c>
      <c r="D463" s="23"/>
      <c r="E463" s="23"/>
    </row>
    <row r="464" spans="1:5" ht="20" customHeight="1">
      <c r="A464" s="19" t="s">
        <v>14672</v>
      </c>
      <c r="B464" s="24">
        <v>28</v>
      </c>
      <c r="C464" s="21" t="s">
        <v>3847</v>
      </c>
      <c r="D464" s="23"/>
      <c r="E464" s="23"/>
    </row>
    <row r="465" spans="1:5" ht="20" customHeight="1">
      <c r="A465" s="19" t="s">
        <v>14672</v>
      </c>
      <c r="B465" s="24">
        <v>29</v>
      </c>
      <c r="C465" s="21" t="s">
        <v>4051</v>
      </c>
      <c r="D465" s="23"/>
      <c r="E465" s="23"/>
    </row>
    <row r="466" spans="1:5" ht="20" customHeight="1">
      <c r="A466" s="19" t="s">
        <v>14672</v>
      </c>
      <c r="B466" s="24">
        <v>30</v>
      </c>
      <c r="C466" s="21" t="s">
        <v>4124</v>
      </c>
      <c r="D466" s="23"/>
      <c r="E466" s="23"/>
    </row>
    <row r="467" spans="1:5" ht="20" customHeight="1">
      <c r="A467" s="19" t="s">
        <v>14672</v>
      </c>
      <c r="B467" s="24">
        <v>31</v>
      </c>
      <c r="C467" s="21" t="s">
        <v>4322</v>
      </c>
      <c r="D467" s="23"/>
      <c r="E467" s="23"/>
    </row>
    <row r="468" spans="1:5" ht="20" customHeight="1">
      <c r="A468" s="19" t="s">
        <v>14672</v>
      </c>
      <c r="B468" s="24">
        <v>32</v>
      </c>
      <c r="C468" s="21" t="s">
        <v>4525</v>
      </c>
      <c r="D468" s="23"/>
      <c r="E468" s="23"/>
    </row>
    <row r="469" spans="1:5" ht="20" customHeight="1">
      <c r="A469" s="19" t="s">
        <v>14672</v>
      </c>
      <c r="B469" s="24">
        <v>33</v>
      </c>
      <c r="C469" s="21" t="s">
        <v>4597</v>
      </c>
      <c r="D469" s="23"/>
      <c r="E469" s="23"/>
    </row>
    <row r="470" spans="1:5" ht="20" customHeight="1">
      <c r="A470" s="19" t="s">
        <v>14672</v>
      </c>
      <c r="B470" s="24">
        <v>34</v>
      </c>
      <c r="C470" s="21" t="s">
        <v>4797</v>
      </c>
      <c r="D470" s="23"/>
      <c r="E470" s="23"/>
    </row>
    <row r="471" spans="1:5" ht="20" customHeight="1">
      <c r="A471" s="19" t="s">
        <v>14672</v>
      </c>
      <c r="B471" s="24">
        <v>35</v>
      </c>
      <c r="C471" s="21" t="s">
        <v>4994</v>
      </c>
      <c r="D471" s="23"/>
      <c r="E471" s="23"/>
    </row>
    <row r="472" spans="1:5" ht="20" customHeight="1">
      <c r="A472" s="19" t="s">
        <v>14672</v>
      </c>
      <c r="B472" s="24">
        <v>36</v>
      </c>
      <c r="C472" s="21" t="s">
        <v>5057</v>
      </c>
      <c r="D472" s="23"/>
      <c r="E472" s="23"/>
    </row>
    <row r="473" spans="1:5" ht="20" customHeight="1">
      <c r="A473" s="19" t="s">
        <v>14672</v>
      </c>
      <c r="B473" s="24">
        <v>37</v>
      </c>
      <c r="C473" s="21" t="s">
        <v>5244</v>
      </c>
      <c r="D473" s="23"/>
      <c r="E473" s="23"/>
    </row>
    <row r="474" spans="1:5" ht="20" customHeight="1">
      <c r="A474" s="19" t="s">
        <v>14672</v>
      </c>
      <c r="B474" s="24">
        <v>38</v>
      </c>
      <c r="C474" s="21" t="s">
        <v>5452</v>
      </c>
      <c r="D474" s="23"/>
      <c r="E474" s="23"/>
    </row>
    <row r="475" spans="1:5" ht="20" customHeight="1">
      <c r="A475" s="19" t="s">
        <v>14672</v>
      </c>
      <c r="B475" s="24">
        <v>39</v>
      </c>
      <c r="C475" s="21" t="s">
        <v>5659</v>
      </c>
      <c r="D475" s="23"/>
      <c r="E475" s="23"/>
    </row>
    <row r="476" spans="1:5" ht="20" customHeight="1">
      <c r="A476" s="19" t="s">
        <v>14672</v>
      </c>
      <c r="B476" s="24">
        <v>40</v>
      </c>
      <c r="C476" s="21" t="s">
        <v>5860</v>
      </c>
      <c r="D476" s="23"/>
      <c r="E476" s="23"/>
    </row>
    <row r="477" spans="1:5" ht="20" customHeight="1">
      <c r="A477" s="19" t="s">
        <v>14672</v>
      </c>
      <c r="B477" s="24">
        <v>41</v>
      </c>
      <c r="C477" s="21" t="s">
        <v>5998</v>
      </c>
      <c r="D477" s="23"/>
      <c r="E477" s="23"/>
    </row>
    <row r="478" spans="1:5" ht="20" customHeight="1">
      <c r="A478" s="19" t="s">
        <v>14672</v>
      </c>
      <c r="B478" s="24">
        <v>42</v>
      </c>
      <c r="C478" s="21" t="s">
        <v>6066</v>
      </c>
      <c r="D478" s="23"/>
      <c r="E478" s="23"/>
    </row>
    <row r="479" spans="1:5" ht="20" customHeight="1">
      <c r="A479" s="19" t="s">
        <v>14672</v>
      </c>
      <c r="B479" s="24">
        <v>43</v>
      </c>
      <c r="C479" s="21" t="s">
        <v>9457</v>
      </c>
      <c r="D479" s="23"/>
      <c r="E479" s="23"/>
    </row>
    <row r="480" spans="1:5" ht="20" customHeight="1">
      <c r="A480" s="19" t="s">
        <v>14672</v>
      </c>
      <c r="B480" s="24">
        <v>44</v>
      </c>
      <c r="C480" s="21" t="s">
        <v>6212</v>
      </c>
      <c r="D480" s="23"/>
      <c r="E480" s="23"/>
    </row>
    <row r="481" spans="1:5" ht="20" customHeight="1">
      <c r="A481" s="19" t="s">
        <v>14672</v>
      </c>
      <c r="B481" s="24">
        <v>45</v>
      </c>
      <c r="C481" s="21" t="s">
        <v>6134</v>
      </c>
      <c r="D481" s="23"/>
      <c r="E481" s="23"/>
    </row>
    <row r="482" spans="1:5" ht="20" customHeight="1">
      <c r="A482" s="19" t="s">
        <v>14672</v>
      </c>
      <c r="B482" s="24">
        <v>46</v>
      </c>
      <c r="C482" s="21" t="s">
        <v>6317</v>
      </c>
      <c r="D482" s="23"/>
      <c r="E482" s="23"/>
    </row>
    <row r="483" spans="1:5" ht="20" customHeight="1">
      <c r="A483" s="19" t="s">
        <v>14672</v>
      </c>
      <c r="B483" s="24">
        <v>47</v>
      </c>
      <c r="C483" s="21" t="s">
        <v>6500</v>
      </c>
      <c r="D483" s="23"/>
      <c r="E483" s="23"/>
    </row>
    <row r="484" spans="1:5" ht="20" customHeight="1">
      <c r="A484" s="19" t="s">
        <v>14672</v>
      </c>
      <c r="B484" s="24">
        <v>48</v>
      </c>
      <c r="C484" s="21" t="s">
        <v>6566</v>
      </c>
      <c r="D484" s="23"/>
      <c r="E484" s="23"/>
    </row>
    <row r="485" spans="1:5" ht="20" customHeight="1">
      <c r="A485" s="19" t="s">
        <v>14672</v>
      </c>
      <c r="B485" s="24">
        <v>49</v>
      </c>
      <c r="C485" s="21" t="s">
        <v>8505</v>
      </c>
      <c r="D485" s="23"/>
      <c r="E485" s="23"/>
    </row>
    <row r="486" spans="1:5" ht="20" customHeight="1">
      <c r="A486" s="19" t="s">
        <v>14672</v>
      </c>
      <c r="B486" s="24">
        <v>50</v>
      </c>
      <c r="C486" s="21" t="s">
        <v>6626</v>
      </c>
      <c r="D486" s="23"/>
      <c r="E486" s="23"/>
    </row>
    <row r="487" spans="1:5" ht="20" customHeight="1">
      <c r="A487" s="19" t="s">
        <v>14672</v>
      </c>
      <c r="B487" s="24">
        <v>51</v>
      </c>
      <c r="C487" s="21" t="s">
        <v>6690</v>
      </c>
      <c r="D487" s="23"/>
      <c r="E487" s="23"/>
    </row>
    <row r="488" spans="1:5" ht="20" customHeight="1">
      <c r="A488" s="19" t="s">
        <v>14672</v>
      </c>
      <c r="B488" s="24">
        <v>52</v>
      </c>
      <c r="C488" s="21" t="s">
        <v>8505</v>
      </c>
      <c r="D488" s="23"/>
      <c r="E488" s="23"/>
    </row>
    <row r="489" spans="1:5" ht="20" customHeight="1">
      <c r="A489" s="19" t="s">
        <v>14672</v>
      </c>
      <c r="B489" s="24">
        <v>53</v>
      </c>
      <c r="C489" s="21" t="s">
        <v>6934</v>
      </c>
      <c r="D489" s="23"/>
      <c r="E489" s="23"/>
    </row>
    <row r="490" spans="1:5" ht="20" customHeight="1">
      <c r="A490" s="19" t="s">
        <v>14672</v>
      </c>
      <c r="B490" s="24">
        <v>54</v>
      </c>
      <c r="C490" s="21" t="s">
        <v>6863</v>
      </c>
      <c r="D490" s="23"/>
      <c r="E490" s="23"/>
    </row>
    <row r="491" spans="1:5" ht="20" customHeight="1">
      <c r="A491" s="19" t="s">
        <v>14672</v>
      </c>
      <c r="B491" s="24">
        <v>55</v>
      </c>
      <c r="C491" s="21" t="s">
        <v>7033</v>
      </c>
      <c r="D491" s="23"/>
      <c r="E491" s="23"/>
    </row>
    <row r="492" spans="1:5" ht="20" customHeight="1">
      <c r="A492" s="19" t="s">
        <v>14672</v>
      </c>
      <c r="B492" s="24">
        <v>56</v>
      </c>
      <c r="C492" s="21" t="s">
        <v>7209</v>
      </c>
      <c r="D492" s="23"/>
      <c r="E492" s="23"/>
    </row>
    <row r="493" spans="1:5" ht="20" customHeight="1">
      <c r="A493" s="19" t="s">
        <v>14672</v>
      </c>
      <c r="B493" s="24">
        <v>57</v>
      </c>
      <c r="C493" s="21" t="s">
        <v>7325</v>
      </c>
      <c r="D493" s="23"/>
      <c r="E493" s="23"/>
    </row>
    <row r="494" spans="1:5" ht="20" customHeight="1">
      <c r="A494" s="19" t="s">
        <v>14672</v>
      </c>
      <c r="B494" s="24">
        <v>58</v>
      </c>
      <c r="C494" s="21" t="s">
        <v>7494</v>
      </c>
      <c r="D494" s="23"/>
      <c r="E494" s="23"/>
    </row>
    <row r="495" spans="1:5" ht="20" customHeight="1">
      <c r="A495" s="19" t="s">
        <v>14672</v>
      </c>
      <c r="B495" s="24">
        <v>59</v>
      </c>
      <c r="C495" s="21" t="s">
        <v>7664</v>
      </c>
      <c r="D495" s="23"/>
      <c r="E495" s="23"/>
    </row>
    <row r="496" spans="1:5" ht="20" customHeight="1">
      <c r="A496" s="19" t="s">
        <v>14672</v>
      </c>
      <c r="B496" s="24">
        <v>60</v>
      </c>
      <c r="C496" s="21" t="s">
        <v>7850</v>
      </c>
      <c r="D496" s="23"/>
      <c r="E496" s="23"/>
    </row>
    <row r="497" spans="1:5" ht="20" customHeight="1">
      <c r="A497" s="19" t="s">
        <v>14672</v>
      </c>
      <c r="B497" s="24">
        <v>61</v>
      </c>
      <c r="C497" s="21" t="s">
        <v>7974</v>
      </c>
      <c r="D497" s="23"/>
      <c r="E497" s="23"/>
    </row>
    <row r="498" spans="1:5" ht="20" customHeight="1">
      <c r="A498" s="19" t="s">
        <v>14672</v>
      </c>
      <c r="B498" s="24">
        <v>62</v>
      </c>
      <c r="C498" s="21" t="s">
        <v>8095</v>
      </c>
      <c r="D498" s="23"/>
      <c r="E498" s="23"/>
    </row>
    <row r="499" spans="1:5" ht="20" customHeight="1">
      <c r="A499" s="19" t="s">
        <v>14673</v>
      </c>
      <c r="B499" s="24">
        <v>1</v>
      </c>
      <c r="C499" s="21" t="s">
        <v>499</v>
      </c>
      <c r="D499" s="23"/>
      <c r="E499" s="23"/>
    </row>
    <row r="500" spans="1:5" ht="20" customHeight="1">
      <c r="A500" s="19" t="s">
        <v>14673</v>
      </c>
      <c r="B500" s="24">
        <v>2</v>
      </c>
      <c r="C500" s="21" t="s">
        <v>384</v>
      </c>
      <c r="D500" s="23"/>
      <c r="E500" s="23"/>
    </row>
    <row r="501" spans="1:5" ht="20" customHeight="1">
      <c r="A501" s="19" t="s">
        <v>14673</v>
      </c>
      <c r="B501" s="24">
        <v>3</v>
      </c>
      <c r="C501" s="21" t="s">
        <v>610</v>
      </c>
      <c r="D501" s="23"/>
      <c r="E501" s="23"/>
    </row>
    <row r="502" spans="1:5" ht="20" customHeight="1">
      <c r="A502" s="19" t="s">
        <v>14673</v>
      </c>
      <c r="B502" s="24">
        <v>4</v>
      </c>
      <c r="C502" s="21" t="s">
        <v>684</v>
      </c>
      <c r="D502" s="23"/>
      <c r="E502" s="23"/>
    </row>
    <row r="503" spans="1:5" ht="20" customHeight="1">
      <c r="A503" s="19" t="s">
        <v>14673</v>
      </c>
      <c r="B503" s="24">
        <v>5</v>
      </c>
      <c r="C503" s="22">
        <v>100</v>
      </c>
      <c r="D503" s="23"/>
      <c r="E503" s="23"/>
    </row>
    <row r="504" spans="1:5" ht="20" customHeight="1">
      <c r="A504" s="19" t="s">
        <v>14673</v>
      </c>
      <c r="B504" s="24">
        <v>6</v>
      </c>
      <c r="C504" s="21" t="s">
        <v>765</v>
      </c>
      <c r="D504" s="23"/>
      <c r="E504" s="23"/>
    </row>
    <row r="505" spans="1:5" ht="20" customHeight="1">
      <c r="A505" s="19" t="s">
        <v>14673</v>
      </c>
      <c r="B505" s="24">
        <v>7</v>
      </c>
      <c r="C505" s="21" t="s">
        <v>1044</v>
      </c>
      <c r="D505" s="23"/>
      <c r="E505" s="23"/>
    </row>
    <row r="506" spans="1:5" ht="20" customHeight="1">
      <c r="A506" s="19" t="s">
        <v>14673</v>
      </c>
      <c r="B506" s="24">
        <v>8</v>
      </c>
      <c r="C506" s="22">
        <v>100</v>
      </c>
      <c r="D506" s="23"/>
      <c r="E506" s="23"/>
    </row>
    <row r="507" spans="1:5" ht="20" customHeight="1">
      <c r="A507" s="19" t="s">
        <v>14673</v>
      </c>
      <c r="B507" s="24">
        <v>9</v>
      </c>
      <c r="C507" s="21" t="s">
        <v>1163</v>
      </c>
      <c r="D507" s="23"/>
      <c r="E507" s="23"/>
    </row>
    <row r="508" spans="1:5" ht="20" customHeight="1">
      <c r="A508" s="19" t="s">
        <v>14673</v>
      </c>
      <c r="B508" s="24">
        <v>10</v>
      </c>
      <c r="C508" s="21" t="s">
        <v>1239</v>
      </c>
      <c r="D508" s="23"/>
      <c r="E508" s="23"/>
    </row>
    <row r="509" spans="1:5" ht="20" customHeight="1">
      <c r="A509" s="19" t="s">
        <v>14673</v>
      </c>
      <c r="B509" s="24">
        <v>11</v>
      </c>
      <c r="C509" s="21" t="s">
        <v>11792</v>
      </c>
      <c r="D509" s="23"/>
      <c r="E509" s="23"/>
    </row>
    <row r="510" spans="1:5" ht="20" customHeight="1">
      <c r="A510" s="19" t="s">
        <v>14673</v>
      </c>
      <c r="B510" s="24">
        <v>12</v>
      </c>
      <c r="C510" s="21" t="s">
        <v>11544</v>
      </c>
      <c r="D510" s="23"/>
      <c r="E510" s="23"/>
    </row>
    <row r="511" spans="1:5" ht="20" customHeight="1">
      <c r="A511" s="19" t="s">
        <v>14673</v>
      </c>
      <c r="B511" s="24">
        <v>13</v>
      </c>
      <c r="C511" s="21" t="s">
        <v>1471</v>
      </c>
      <c r="D511" s="23"/>
      <c r="E511" s="23"/>
    </row>
    <row r="512" spans="1:5" ht="20" customHeight="1">
      <c r="A512" s="19" t="s">
        <v>14673</v>
      </c>
      <c r="B512" s="24">
        <v>14</v>
      </c>
      <c r="C512" s="21" t="s">
        <v>1545</v>
      </c>
      <c r="D512" s="23"/>
      <c r="E512" s="23"/>
    </row>
    <row r="513" spans="1:5" ht="20" customHeight="1">
      <c r="A513" s="19" t="s">
        <v>14673</v>
      </c>
      <c r="B513" s="24">
        <v>15</v>
      </c>
      <c r="C513" s="21" t="s">
        <v>1775</v>
      </c>
      <c r="D513" s="23"/>
      <c r="E513" s="23"/>
    </row>
    <row r="514" spans="1:5" ht="20" customHeight="1">
      <c r="A514" s="19" t="s">
        <v>14673</v>
      </c>
      <c r="B514" s="24">
        <v>16</v>
      </c>
      <c r="C514" s="21" t="s">
        <v>2002</v>
      </c>
      <c r="D514" s="23"/>
      <c r="E514" s="23"/>
    </row>
    <row r="515" spans="1:5" ht="20" customHeight="1">
      <c r="A515" s="19" t="s">
        <v>14673</v>
      </c>
      <c r="B515" s="24">
        <v>17</v>
      </c>
      <c r="C515" s="21" t="s">
        <v>2146</v>
      </c>
      <c r="D515" s="23"/>
      <c r="E515" s="23"/>
    </row>
    <row r="516" spans="1:5" ht="20" customHeight="1">
      <c r="A516" s="19" t="s">
        <v>14673</v>
      </c>
      <c r="B516" s="24">
        <v>18</v>
      </c>
      <c r="C516" s="21" t="s">
        <v>2286</v>
      </c>
      <c r="D516" s="23"/>
      <c r="E516" s="23"/>
    </row>
    <row r="517" spans="1:5" ht="20" customHeight="1">
      <c r="A517" s="19" t="s">
        <v>14673</v>
      </c>
      <c r="B517" s="24">
        <v>19</v>
      </c>
      <c r="C517" s="22">
        <v>100</v>
      </c>
      <c r="D517" s="23"/>
      <c r="E517" s="23"/>
    </row>
    <row r="518" spans="1:5" ht="20" customHeight="1">
      <c r="A518" s="19" t="s">
        <v>14673</v>
      </c>
      <c r="B518" s="24">
        <v>20</v>
      </c>
      <c r="C518" s="21" t="s">
        <v>2543</v>
      </c>
      <c r="D518" s="23"/>
      <c r="E518" s="23"/>
    </row>
    <row r="519" spans="1:5" ht="20" customHeight="1">
      <c r="A519" s="19" t="s">
        <v>14673</v>
      </c>
      <c r="B519" s="24">
        <v>21</v>
      </c>
      <c r="C519" s="21" t="s">
        <v>2755</v>
      </c>
      <c r="D519" s="23"/>
      <c r="E519" s="23"/>
    </row>
    <row r="520" spans="1:5" ht="20" customHeight="1">
      <c r="A520" s="19" t="s">
        <v>14673</v>
      </c>
      <c r="B520" s="24">
        <v>22</v>
      </c>
      <c r="C520" s="21" t="s">
        <v>2895</v>
      </c>
      <c r="D520" s="23"/>
      <c r="E520" s="23"/>
    </row>
    <row r="521" spans="1:5" ht="20" customHeight="1">
      <c r="A521" s="19" t="s">
        <v>14673</v>
      </c>
      <c r="B521" s="24">
        <v>23</v>
      </c>
      <c r="C521" s="21" t="s">
        <v>3028</v>
      </c>
      <c r="D521" s="23"/>
      <c r="E521" s="23"/>
    </row>
    <row r="522" spans="1:5" ht="20" customHeight="1">
      <c r="A522" s="19" t="s">
        <v>14673</v>
      </c>
      <c r="B522" s="24">
        <v>24</v>
      </c>
      <c r="C522" s="21" t="s">
        <v>3088</v>
      </c>
      <c r="D522" s="23"/>
      <c r="E522" s="23"/>
    </row>
    <row r="523" spans="1:5" ht="20" customHeight="1">
      <c r="A523" s="19" t="s">
        <v>14673</v>
      </c>
      <c r="B523" s="24">
        <v>25</v>
      </c>
      <c r="C523" s="21" t="s">
        <v>3276</v>
      </c>
      <c r="D523" s="23"/>
      <c r="E523" s="23"/>
    </row>
    <row r="524" spans="1:5" ht="20" customHeight="1">
      <c r="A524" s="19" t="s">
        <v>14673</v>
      </c>
      <c r="B524" s="24">
        <v>26</v>
      </c>
      <c r="C524" s="21" t="s">
        <v>3491</v>
      </c>
      <c r="D524" s="23"/>
      <c r="E524" s="23"/>
    </row>
    <row r="525" spans="1:5" ht="20" customHeight="1">
      <c r="A525" s="19" t="s">
        <v>14673</v>
      </c>
      <c r="B525" s="24">
        <v>27</v>
      </c>
      <c r="C525" s="21" t="s">
        <v>3710</v>
      </c>
      <c r="D525" s="23"/>
      <c r="E525" s="23"/>
    </row>
    <row r="526" spans="1:5" ht="20" customHeight="1">
      <c r="A526" s="19" t="s">
        <v>14673</v>
      </c>
      <c r="B526" s="24">
        <v>28</v>
      </c>
      <c r="C526" s="21" t="s">
        <v>3851</v>
      </c>
      <c r="D526" s="23"/>
      <c r="E526" s="23"/>
    </row>
    <row r="527" spans="1:5" ht="20" customHeight="1">
      <c r="A527" s="19" t="s">
        <v>14673</v>
      </c>
      <c r="B527" s="24">
        <v>29</v>
      </c>
      <c r="C527" s="21" t="s">
        <v>4056</v>
      </c>
      <c r="D527" s="23"/>
      <c r="E527" s="23"/>
    </row>
    <row r="528" spans="1:5" ht="20" customHeight="1">
      <c r="A528" s="19" t="s">
        <v>14673</v>
      </c>
      <c r="B528" s="24">
        <v>30</v>
      </c>
      <c r="C528" s="21" t="s">
        <v>4126</v>
      </c>
      <c r="D528" s="23"/>
      <c r="E528" s="23"/>
    </row>
    <row r="529" spans="1:5" ht="20" customHeight="1">
      <c r="A529" s="19" t="s">
        <v>14673</v>
      </c>
      <c r="B529" s="24">
        <v>31</v>
      </c>
      <c r="C529" s="21" t="s">
        <v>4328</v>
      </c>
      <c r="D529" s="23"/>
      <c r="E529" s="23"/>
    </row>
    <row r="530" spans="1:5" ht="20" customHeight="1">
      <c r="A530" s="19" t="s">
        <v>14673</v>
      </c>
      <c r="B530" s="24">
        <v>32</v>
      </c>
      <c r="C530" s="21" t="s">
        <v>4530</v>
      </c>
      <c r="D530" s="23"/>
      <c r="E530" s="23"/>
    </row>
    <row r="531" spans="1:5" ht="20" customHeight="1">
      <c r="A531" s="19" t="s">
        <v>14673</v>
      </c>
      <c r="B531" s="24">
        <v>33</v>
      </c>
      <c r="C531" s="21" t="s">
        <v>4599</v>
      </c>
      <c r="D531" s="23"/>
      <c r="E531" s="23"/>
    </row>
    <row r="532" spans="1:5" ht="20" customHeight="1">
      <c r="A532" s="19" t="s">
        <v>14673</v>
      </c>
      <c r="B532" s="24">
        <v>34</v>
      </c>
      <c r="C532" s="21" t="s">
        <v>4803</v>
      </c>
      <c r="D532" s="23"/>
      <c r="E532" s="23"/>
    </row>
    <row r="533" spans="1:5" ht="20" customHeight="1">
      <c r="A533" s="19" t="s">
        <v>14673</v>
      </c>
      <c r="B533" s="24">
        <v>35</v>
      </c>
      <c r="C533" s="21" t="s">
        <v>4998</v>
      </c>
      <c r="D533" s="23"/>
      <c r="E533" s="23"/>
    </row>
    <row r="534" spans="1:5" ht="20" customHeight="1">
      <c r="A534" s="19" t="s">
        <v>14673</v>
      </c>
      <c r="B534" s="24">
        <v>36</v>
      </c>
      <c r="C534" s="21" t="s">
        <v>5059</v>
      </c>
      <c r="D534" s="23"/>
      <c r="E534" s="23"/>
    </row>
    <row r="535" spans="1:5" ht="20" customHeight="1">
      <c r="A535" s="19" t="s">
        <v>14673</v>
      </c>
      <c r="B535" s="24">
        <v>37</v>
      </c>
      <c r="C535" s="21" t="s">
        <v>5248</v>
      </c>
      <c r="D535" s="23"/>
      <c r="E535" s="23"/>
    </row>
    <row r="536" spans="1:5" ht="20" customHeight="1">
      <c r="A536" s="19" t="s">
        <v>14673</v>
      </c>
      <c r="B536" s="24">
        <v>38</v>
      </c>
      <c r="C536" s="21" t="s">
        <v>5455</v>
      </c>
      <c r="D536" s="23"/>
      <c r="E536" s="23"/>
    </row>
    <row r="537" spans="1:5" ht="20" customHeight="1">
      <c r="A537" s="19" t="s">
        <v>14673</v>
      </c>
      <c r="B537" s="24">
        <v>39</v>
      </c>
      <c r="C537" s="21" t="s">
        <v>5662</v>
      </c>
      <c r="D537" s="23"/>
      <c r="E537" s="23"/>
    </row>
    <row r="538" spans="1:5" ht="20" customHeight="1">
      <c r="A538" s="19" t="s">
        <v>14673</v>
      </c>
      <c r="B538" s="24">
        <v>40</v>
      </c>
      <c r="C538" s="21" t="s">
        <v>5867</v>
      </c>
      <c r="D538" s="23"/>
      <c r="E538" s="23"/>
    </row>
    <row r="539" spans="1:5" ht="20" customHeight="1">
      <c r="A539" s="19" t="s">
        <v>14673</v>
      </c>
      <c r="B539" s="24">
        <v>41</v>
      </c>
      <c r="C539" s="22">
        <v>100</v>
      </c>
      <c r="D539" s="23"/>
      <c r="E539" s="23"/>
    </row>
    <row r="540" spans="1:5" ht="20" customHeight="1">
      <c r="A540" s="19" t="s">
        <v>14673</v>
      </c>
      <c r="B540" s="24">
        <v>42</v>
      </c>
      <c r="C540" s="21" t="s">
        <v>6068</v>
      </c>
      <c r="D540" s="23"/>
      <c r="E540" s="23"/>
    </row>
    <row r="541" spans="1:5" ht="20" customHeight="1">
      <c r="A541" s="19" t="s">
        <v>14673</v>
      </c>
      <c r="B541" s="24">
        <v>43</v>
      </c>
      <c r="C541" s="21" t="s">
        <v>9475</v>
      </c>
      <c r="D541" s="23"/>
      <c r="E541" s="23"/>
    </row>
    <row r="542" spans="1:5" ht="20" customHeight="1">
      <c r="A542" s="19" t="s">
        <v>14673</v>
      </c>
      <c r="B542" s="24">
        <v>44</v>
      </c>
      <c r="C542" s="21" t="s">
        <v>6229</v>
      </c>
      <c r="D542" s="23"/>
      <c r="E542" s="23"/>
    </row>
    <row r="543" spans="1:5" ht="20" customHeight="1">
      <c r="A543" s="19" t="s">
        <v>14673</v>
      </c>
      <c r="B543" s="24">
        <v>45</v>
      </c>
      <c r="C543" s="21" t="s">
        <v>6136</v>
      </c>
      <c r="D543" s="23"/>
      <c r="E543" s="23"/>
    </row>
    <row r="544" spans="1:5" ht="20" customHeight="1">
      <c r="A544" s="19" t="s">
        <v>14673</v>
      </c>
      <c r="B544" s="24">
        <v>46</v>
      </c>
      <c r="C544" s="21" t="s">
        <v>6320</v>
      </c>
      <c r="D544" s="23"/>
      <c r="E544" s="23"/>
    </row>
    <row r="545" spans="1:5" ht="20" customHeight="1">
      <c r="A545" s="19" t="s">
        <v>14673</v>
      </c>
      <c r="B545" s="24">
        <v>47</v>
      </c>
      <c r="C545" s="21" t="s">
        <v>6503</v>
      </c>
      <c r="D545" s="23"/>
      <c r="E545" s="23"/>
    </row>
    <row r="546" spans="1:5" ht="20" customHeight="1">
      <c r="A546" s="19" t="s">
        <v>14673</v>
      </c>
      <c r="B546" s="24">
        <v>48</v>
      </c>
      <c r="C546" s="21" t="s">
        <v>6568</v>
      </c>
      <c r="D546" s="23"/>
      <c r="E546" s="23"/>
    </row>
    <row r="547" spans="1:5" ht="20" customHeight="1">
      <c r="A547" s="19" t="s">
        <v>14673</v>
      </c>
      <c r="B547" s="24">
        <v>49</v>
      </c>
      <c r="C547" s="21" t="s">
        <v>8837</v>
      </c>
      <c r="D547" s="23"/>
      <c r="E547" s="23"/>
    </row>
    <row r="548" spans="1:5" ht="20" customHeight="1">
      <c r="A548" s="19" t="s">
        <v>14673</v>
      </c>
      <c r="B548" s="24">
        <v>50</v>
      </c>
      <c r="C548" s="21" t="s">
        <v>6628</v>
      </c>
      <c r="D548" s="23"/>
      <c r="E548" s="23"/>
    </row>
    <row r="549" spans="1:5" ht="20" customHeight="1">
      <c r="A549" s="19" t="s">
        <v>14673</v>
      </c>
      <c r="B549" s="24">
        <v>51</v>
      </c>
      <c r="C549" s="21" t="s">
        <v>6692</v>
      </c>
      <c r="D549" s="23"/>
      <c r="E549" s="23"/>
    </row>
    <row r="550" spans="1:5" ht="20" customHeight="1">
      <c r="A550" s="19" t="s">
        <v>14673</v>
      </c>
      <c r="B550" s="24">
        <v>52</v>
      </c>
      <c r="C550" s="21" t="s">
        <v>8523</v>
      </c>
      <c r="D550" s="23"/>
      <c r="E550" s="23"/>
    </row>
    <row r="551" spans="1:5" ht="20" customHeight="1">
      <c r="A551" s="19" t="s">
        <v>14673</v>
      </c>
      <c r="B551" s="24">
        <v>53</v>
      </c>
      <c r="C551" s="21" t="s">
        <v>6951</v>
      </c>
      <c r="D551" s="23"/>
      <c r="E551" s="23"/>
    </row>
    <row r="552" spans="1:5" ht="20" customHeight="1">
      <c r="A552" s="19" t="s">
        <v>14673</v>
      </c>
      <c r="B552" s="24">
        <v>54</v>
      </c>
      <c r="C552" s="21" t="s">
        <v>6865</v>
      </c>
      <c r="D552" s="23"/>
      <c r="E552" s="23"/>
    </row>
    <row r="553" spans="1:5" ht="20" customHeight="1">
      <c r="A553" s="19" t="s">
        <v>14673</v>
      </c>
      <c r="B553" s="24">
        <v>55</v>
      </c>
      <c r="C553" s="21" t="s">
        <v>7036</v>
      </c>
      <c r="D553" s="23"/>
      <c r="E553" s="23"/>
    </row>
    <row r="554" spans="1:5" ht="20" customHeight="1">
      <c r="A554" s="19" t="s">
        <v>14673</v>
      </c>
      <c r="B554" s="24">
        <v>56</v>
      </c>
      <c r="C554" s="21" t="s">
        <v>7214</v>
      </c>
      <c r="D554" s="23"/>
      <c r="E554" s="23"/>
    </row>
    <row r="555" spans="1:5" ht="20" customHeight="1">
      <c r="A555" s="19" t="s">
        <v>14673</v>
      </c>
      <c r="B555" s="24">
        <v>57</v>
      </c>
      <c r="C555" s="21" t="s">
        <v>24</v>
      </c>
      <c r="D555" s="23"/>
      <c r="E555" s="23"/>
    </row>
    <row r="556" spans="1:5" ht="20" customHeight="1">
      <c r="A556" s="19" t="s">
        <v>14673</v>
      </c>
      <c r="B556" s="24">
        <v>58</v>
      </c>
      <c r="C556" s="21" t="s">
        <v>7497</v>
      </c>
      <c r="D556" s="23"/>
      <c r="E556" s="23"/>
    </row>
    <row r="557" spans="1:5" ht="20" customHeight="1">
      <c r="A557" s="19" t="s">
        <v>14673</v>
      </c>
      <c r="B557" s="24">
        <v>59</v>
      </c>
      <c r="C557" s="21" t="s">
        <v>7667</v>
      </c>
      <c r="D557" s="23"/>
      <c r="E557" s="23"/>
    </row>
    <row r="558" spans="1:5" ht="20" customHeight="1">
      <c r="A558" s="19" t="s">
        <v>14673</v>
      </c>
      <c r="B558" s="24">
        <v>60</v>
      </c>
      <c r="C558" s="21" t="s">
        <v>7853</v>
      </c>
      <c r="D558" s="23"/>
      <c r="E558" s="23"/>
    </row>
    <row r="559" spans="1:5" ht="20" customHeight="1">
      <c r="A559" s="19" t="s">
        <v>14673</v>
      </c>
      <c r="B559" s="24">
        <v>61</v>
      </c>
      <c r="C559" s="21" t="s">
        <v>7978</v>
      </c>
      <c r="D559" s="23"/>
      <c r="E559" s="23"/>
    </row>
    <row r="560" spans="1:5" ht="20" customHeight="1">
      <c r="A560" s="19" t="s">
        <v>14673</v>
      </c>
      <c r="B560" s="24">
        <v>62</v>
      </c>
      <c r="C560" s="21" t="s">
        <v>8099</v>
      </c>
      <c r="D560" s="23"/>
      <c r="E560" s="23"/>
    </row>
    <row r="561" spans="1:5" ht="20" customHeight="1">
      <c r="A561" s="19" t="s">
        <v>14674</v>
      </c>
      <c r="B561" s="24">
        <v>1</v>
      </c>
      <c r="C561" s="21" t="s">
        <v>514</v>
      </c>
      <c r="D561" s="23"/>
      <c r="E561" s="23"/>
    </row>
    <row r="562" spans="1:5" ht="20" customHeight="1">
      <c r="A562" s="19" t="s">
        <v>14674</v>
      </c>
      <c r="B562" s="24">
        <v>2</v>
      </c>
      <c r="C562" s="21" t="s">
        <v>389</v>
      </c>
      <c r="D562" s="23"/>
      <c r="E562" s="23"/>
    </row>
    <row r="563" spans="1:5" ht="20" customHeight="1">
      <c r="A563" s="19" t="s">
        <v>14674</v>
      </c>
      <c r="B563" s="24">
        <v>3</v>
      </c>
      <c r="C563" s="21" t="s">
        <v>616</v>
      </c>
      <c r="D563" s="23"/>
      <c r="E563" s="23"/>
    </row>
    <row r="564" spans="1:5" ht="20" customHeight="1">
      <c r="A564" s="19" t="s">
        <v>14674</v>
      </c>
      <c r="B564" s="24">
        <v>4</v>
      </c>
      <c r="C564" s="21" t="s">
        <v>694</v>
      </c>
      <c r="D564" s="23"/>
      <c r="E564" s="23"/>
    </row>
    <row r="565" spans="1:5" ht="20" customHeight="1">
      <c r="A565" s="19" t="s">
        <v>14674</v>
      </c>
      <c r="B565" s="24">
        <v>5</v>
      </c>
      <c r="C565" s="21" t="s">
        <v>12461</v>
      </c>
      <c r="D565" s="23"/>
      <c r="E565" s="23"/>
    </row>
    <row r="566" spans="1:5" ht="20" customHeight="1">
      <c r="A566" s="19" t="s">
        <v>14674</v>
      </c>
      <c r="B566" s="24">
        <v>6</v>
      </c>
      <c r="C566" s="21" t="s">
        <v>771</v>
      </c>
      <c r="D566" s="23"/>
      <c r="E566" s="23"/>
    </row>
    <row r="567" spans="1:5" ht="20" customHeight="1">
      <c r="A567" s="19" t="s">
        <v>14674</v>
      </c>
      <c r="B567" s="24">
        <v>7</v>
      </c>
      <c r="C567" s="21" t="s">
        <v>1058</v>
      </c>
      <c r="D567" s="23"/>
      <c r="E567" s="23"/>
    </row>
    <row r="568" spans="1:5" ht="20" customHeight="1">
      <c r="A568" s="19" t="s">
        <v>14674</v>
      </c>
      <c r="B568" s="24">
        <v>8</v>
      </c>
      <c r="C568" s="21" t="s">
        <v>939</v>
      </c>
      <c r="D568" s="23"/>
      <c r="E568" s="23"/>
    </row>
    <row r="569" spans="1:5" ht="20" customHeight="1">
      <c r="A569" s="19" t="s">
        <v>14674</v>
      </c>
      <c r="B569" s="24">
        <v>9</v>
      </c>
      <c r="C569" s="21" t="s">
        <v>1165</v>
      </c>
      <c r="D569" s="23"/>
      <c r="E569" s="23"/>
    </row>
    <row r="570" spans="1:5" ht="20" customHeight="1">
      <c r="A570" s="19" t="s">
        <v>14674</v>
      </c>
      <c r="B570" s="24">
        <v>10</v>
      </c>
      <c r="C570" s="21" t="s">
        <v>1241</v>
      </c>
      <c r="D570" s="23"/>
      <c r="E570" s="23"/>
    </row>
    <row r="571" spans="1:5" ht="20" customHeight="1">
      <c r="A571" s="19" t="s">
        <v>14674</v>
      </c>
      <c r="B571" s="24">
        <v>11</v>
      </c>
      <c r="C571" s="21" t="s">
        <v>11806</v>
      </c>
      <c r="D571" s="23"/>
      <c r="E571" s="23"/>
    </row>
    <row r="572" spans="1:5" ht="20" customHeight="1">
      <c r="A572" s="19" t="s">
        <v>14674</v>
      </c>
      <c r="B572" s="24">
        <v>12</v>
      </c>
      <c r="C572" s="21" t="s">
        <v>11557</v>
      </c>
      <c r="D572" s="23"/>
      <c r="E572" s="23"/>
    </row>
    <row r="573" spans="1:5" ht="20" customHeight="1">
      <c r="A573" s="19" t="s">
        <v>14674</v>
      </c>
      <c r="B573" s="24">
        <v>13</v>
      </c>
      <c r="C573" s="21" t="s">
        <v>1474</v>
      </c>
      <c r="D573" s="23"/>
      <c r="E573" s="23"/>
    </row>
    <row r="574" spans="1:5" ht="20" customHeight="1">
      <c r="A574" s="19" t="s">
        <v>14674</v>
      </c>
      <c r="B574" s="24">
        <v>14</v>
      </c>
      <c r="C574" s="21" t="s">
        <v>1547</v>
      </c>
      <c r="D574" s="23"/>
      <c r="E574" s="23"/>
    </row>
    <row r="575" spans="1:5" ht="20" customHeight="1">
      <c r="A575" s="19" t="s">
        <v>14674</v>
      </c>
      <c r="B575" s="24">
        <v>15</v>
      </c>
      <c r="C575" s="21" t="s">
        <v>1777</v>
      </c>
      <c r="D575" s="23"/>
      <c r="E575" s="23"/>
    </row>
    <row r="576" spans="1:5" ht="20" customHeight="1">
      <c r="A576" s="19" t="s">
        <v>14674</v>
      </c>
      <c r="B576" s="24">
        <v>16</v>
      </c>
      <c r="C576" s="21" t="s">
        <v>2004</v>
      </c>
      <c r="D576" s="23"/>
      <c r="E576" s="23"/>
    </row>
    <row r="577" spans="1:5" ht="20" customHeight="1">
      <c r="A577" s="19" t="s">
        <v>14674</v>
      </c>
      <c r="B577" s="24">
        <v>17</v>
      </c>
      <c r="C577" s="21" t="s">
        <v>2148</v>
      </c>
      <c r="D577" s="23"/>
      <c r="E577" s="23"/>
    </row>
    <row r="578" spans="1:5" ht="20" customHeight="1">
      <c r="A578" s="19" t="s">
        <v>14674</v>
      </c>
      <c r="B578" s="24">
        <v>18</v>
      </c>
      <c r="C578" s="22">
        <v>100</v>
      </c>
      <c r="D578" s="23"/>
      <c r="E578" s="23"/>
    </row>
    <row r="579" spans="1:5" ht="20" customHeight="1">
      <c r="A579" s="19" t="s">
        <v>14674</v>
      </c>
      <c r="B579" s="24">
        <v>19</v>
      </c>
      <c r="C579" s="22">
        <v>100</v>
      </c>
      <c r="D579" s="23"/>
      <c r="E579" s="23"/>
    </row>
    <row r="580" spans="1:5" ht="20" customHeight="1">
      <c r="A580" s="19" t="s">
        <v>14674</v>
      </c>
      <c r="B580" s="24">
        <v>20</v>
      </c>
      <c r="C580" s="21" t="s">
        <v>2545</v>
      </c>
      <c r="D580" s="23"/>
      <c r="E580" s="23"/>
    </row>
    <row r="581" spans="1:5" ht="20" customHeight="1">
      <c r="A581" s="19" t="s">
        <v>14674</v>
      </c>
      <c r="B581" s="24">
        <v>21</v>
      </c>
      <c r="C581" s="21" t="s">
        <v>2757</v>
      </c>
      <c r="D581" s="23"/>
      <c r="E581" s="23"/>
    </row>
    <row r="582" spans="1:5" ht="20" customHeight="1">
      <c r="A582" s="19" t="s">
        <v>14674</v>
      </c>
      <c r="B582" s="24">
        <v>22</v>
      </c>
      <c r="C582" s="21" t="s">
        <v>2899</v>
      </c>
      <c r="D582" s="23"/>
      <c r="E582" s="23"/>
    </row>
    <row r="583" spans="1:5" ht="20" customHeight="1">
      <c r="A583" s="19" t="s">
        <v>14674</v>
      </c>
      <c r="B583" s="24">
        <v>23</v>
      </c>
      <c r="C583" s="22">
        <v>100</v>
      </c>
      <c r="D583" s="23"/>
      <c r="E583" s="23"/>
    </row>
    <row r="584" spans="1:5" ht="20" customHeight="1">
      <c r="A584" s="19" t="s">
        <v>14674</v>
      </c>
      <c r="B584" s="24">
        <v>24</v>
      </c>
      <c r="C584" s="21" t="s">
        <v>3090</v>
      </c>
      <c r="D584" s="23"/>
      <c r="E584" s="23"/>
    </row>
    <row r="585" spans="1:5" ht="20" customHeight="1">
      <c r="A585" s="19" t="s">
        <v>14674</v>
      </c>
      <c r="B585" s="24">
        <v>25</v>
      </c>
      <c r="C585" s="21" t="s">
        <v>3278</v>
      </c>
      <c r="D585" s="23"/>
      <c r="E585" s="23"/>
    </row>
    <row r="586" spans="1:5" ht="20" customHeight="1">
      <c r="A586" s="19" t="s">
        <v>14674</v>
      </c>
      <c r="B586" s="24">
        <v>26</v>
      </c>
      <c r="C586" s="21" t="s">
        <v>3500</v>
      </c>
      <c r="D586" s="23"/>
      <c r="E586" s="23"/>
    </row>
    <row r="587" spans="1:5" ht="20" customHeight="1">
      <c r="A587" s="19" t="s">
        <v>14674</v>
      </c>
      <c r="B587" s="24">
        <v>27</v>
      </c>
      <c r="C587" s="21" t="s">
        <v>3712</v>
      </c>
      <c r="D587" s="23"/>
      <c r="E587" s="23"/>
    </row>
    <row r="588" spans="1:5" ht="20" customHeight="1">
      <c r="A588" s="19" t="s">
        <v>14674</v>
      </c>
      <c r="B588" s="24">
        <v>28</v>
      </c>
      <c r="C588" s="21" t="s">
        <v>3855</v>
      </c>
      <c r="D588" s="23"/>
      <c r="E588" s="23"/>
    </row>
    <row r="589" spans="1:5" ht="20" customHeight="1">
      <c r="A589" s="19" t="s">
        <v>14674</v>
      </c>
      <c r="B589" s="24">
        <v>29</v>
      </c>
      <c r="C589" s="21" t="s">
        <v>4058</v>
      </c>
      <c r="D589" s="23"/>
      <c r="E589" s="23"/>
    </row>
    <row r="590" spans="1:5" ht="20" customHeight="1">
      <c r="A590" s="19" t="s">
        <v>14674</v>
      </c>
      <c r="B590" s="24">
        <v>30</v>
      </c>
      <c r="C590" s="21" t="s">
        <v>4128</v>
      </c>
      <c r="D590" s="23"/>
      <c r="E590" s="23"/>
    </row>
    <row r="591" spans="1:5" ht="20" customHeight="1">
      <c r="A591" s="19" t="s">
        <v>14674</v>
      </c>
      <c r="B591" s="24">
        <v>31</v>
      </c>
      <c r="C591" s="21" t="s">
        <v>4330</v>
      </c>
      <c r="D591" s="23"/>
      <c r="E591" s="23"/>
    </row>
    <row r="592" spans="1:5" ht="20" customHeight="1">
      <c r="A592" s="19" t="s">
        <v>14674</v>
      </c>
      <c r="B592" s="24">
        <v>32</v>
      </c>
      <c r="C592" s="21" t="s">
        <v>4534</v>
      </c>
      <c r="D592" s="23"/>
      <c r="E592" s="23"/>
    </row>
    <row r="593" spans="1:5" ht="20" customHeight="1">
      <c r="A593" s="19" t="s">
        <v>14674</v>
      </c>
      <c r="B593" s="24">
        <v>33</v>
      </c>
      <c r="C593" s="21" t="s">
        <v>4604</v>
      </c>
      <c r="D593" s="23"/>
      <c r="E593" s="23"/>
    </row>
    <row r="594" spans="1:5" ht="20" customHeight="1">
      <c r="A594" s="19" t="s">
        <v>14674</v>
      </c>
      <c r="B594" s="24">
        <v>34</v>
      </c>
      <c r="C594" s="21" t="s">
        <v>4805</v>
      </c>
      <c r="D594" s="23"/>
      <c r="E594" s="23"/>
    </row>
    <row r="595" spans="1:5" ht="20" customHeight="1">
      <c r="A595" s="19" t="s">
        <v>14674</v>
      </c>
      <c r="B595" s="24">
        <v>35</v>
      </c>
      <c r="C595" s="21" t="s">
        <v>5000</v>
      </c>
      <c r="D595" s="23"/>
      <c r="E595" s="23"/>
    </row>
    <row r="596" spans="1:5" ht="20" customHeight="1">
      <c r="A596" s="19" t="s">
        <v>14674</v>
      </c>
      <c r="B596" s="24">
        <v>36</v>
      </c>
      <c r="C596" s="21" t="s">
        <v>5061</v>
      </c>
      <c r="D596" s="23"/>
      <c r="E596" s="23"/>
    </row>
    <row r="597" spans="1:5" ht="20" customHeight="1">
      <c r="A597" s="19" t="s">
        <v>14674</v>
      </c>
      <c r="B597" s="24">
        <v>37</v>
      </c>
      <c r="C597" s="21" t="s">
        <v>5252</v>
      </c>
      <c r="D597" s="23"/>
      <c r="E597" s="23"/>
    </row>
    <row r="598" spans="1:5" ht="20" customHeight="1">
      <c r="A598" s="19" t="s">
        <v>14674</v>
      </c>
      <c r="B598" s="24">
        <v>38</v>
      </c>
      <c r="C598" s="21" t="s">
        <v>5457</v>
      </c>
      <c r="D598" s="23"/>
      <c r="E598" s="23"/>
    </row>
    <row r="599" spans="1:5" ht="20" customHeight="1">
      <c r="A599" s="19" t="s">
        <v>14674</v>
      </c>
      <c r="B599" s="24">
        <v>39</v>
      </c>
      <c r="C599" s="21" t="s">
        <v>5666</v>
      </c>
      <c r="D599" s="23"/>
      <c r="E599" s="23"/>
    </row>
    <row r="600" spans="1:5" ht="20" customHeight="1">
      <c r="A600" s="19" t="s">
        <v>14674</v>
      </c>
      <c r="B600" s="24">
        <v>40</v>
      </c>
      <c r="C600" s="21" t="s">
        <v>5871</v>
      </c>
      <c r="D600" s="23"/>
      <c r="E600" s="23"/>
    </row>
    <row r="601" spans="1:5" ht="20" customHeight="1">
      <c r="A601" s="19" t="s">
        <v>14674</v>
      </c>
      <c r="B601" s="24">
        <v>41</v>
      </c>
      <c r="C601" s="21" t="s">
        <v>6006</v>
      </c>
      <c r="D601" s="23"/>
      <c r="E601" s="23"/>
    </row>
    <row r="602" spans="1:5" ht="20" customHeight="1">
      <c r="A602" s="19" t="s">
        <v>14674</v>
      </c>
      <c r="B602" s="24">
        <v>42</v>
      </c>
      <c r="C602" s="21" t="s">
        <v>6072</v>
      </c>
      <c r="D602" s="23"/>
      <c r="E602" s="23"/>
    </row>
    <row r="603" spans="1:5" ht="20" customHeight="1">
      <c r="A603" s="19" t="s">
        <v>14674</v>
      </c>
      <c r="B603" s="24">
        <v>43</v>
      </c>
      <c r="C603" s="21" t="s">
        <v>9489</v>
      </c>
      <c r="D603" s="23"/>
      <c r="E603" s="23"/>
    </row>
    <row r="604" spans="1:5" ht="20" customHeight="1">
      <c r="A604" s="19" t="s">
        <v>14674</v>
      </c>
      <c r="B604" s="24">
        <v>44</v>
      </c>
      <c r="C604" s="21" t="s">
        <v>6239</v>
      </c>
      <c r="D604" s="23"/>
      <c r="E604" s="23"/>
    </row>
    <row r="605" spans="1:5" ht="20" customHeight="1">
      <c r="A605" s="19" t="s">
        <v>14674</v>
      </c>
      <c r="B605" s="24">
        <v>45</v>
      </c>
      <c r="C605" s="21" t="s">
        <v>6139</v>
      </c>
      <c r="D605" s="23"/>
      <c r="E605" s="23"/>
    </row>
    <row r="606" spans="1:5" ht="20" customHeight="1">
      <c r="A606" s="19" t="s">
        <v>14674</v>
      </c>
      <c r="B606" s="24">
        <v>46</v>
      </c>
      <c r="C606" s="21" t="s">
        <v>6322</v>
      </c>
      <c r="D606" s="23"/>
      <c r="E606" s="23"/>
    </row>
    <row r="607" spans="1:5" ht="20" customHeight="1">
      <c r="A607" s="19" t="s">
        <v>14674</v>
      </c>
      <c r="B607" s="24">
        <v>47</v>
      </c>
      <c r="C607" s="21" t="s">
        <v>6507</v>
      </c>
      <c r="D607" s="23"/>
      <c r="E607" s="23"/>
    </row>
    <row r="608" spans="1:5" ht="20" customHeight="1">
      <c r="A608" s="19" t="s">
        <v>14674</v>
      </c>
      <c r="B608" s="24">
        <v>48</v>
      </c>
      <c r="C608" s="21" t="s">
        <v>6572</v>
      </c>
      <c r="D608" s="23"/>
      <c r="E608" s="23"/>
    </row>
    <row r="609" spans="1:5" ht="20" customHeight="1">
      <c r="A609" s="19" t="s">
        <v>14674</v>
      </c>
      <c r="B609" s="24">
        <v>49</v>
      </c>
      <c r="C609" s="21" t="s">
        <v>8849</v>
      </c>
      <c r="D609" s="23"/>
      <c r="E609" s="23"/>
    </row>
    <row r="610" spans="1:5" ht="20" customHeight="1">
      <c r="A610" s="19" t="s">
        <v>14674</v>
      </c>
      <c r="B610" s="24">
        <v>50</v>
      </c>
      <c r="C610" s="21" t="s">
        <v>6631</v>
      </c>
      <c r="D610" s="23"/>
      <c r="E610" s="23"/>
    </row>
    <row r="611" spans="1:5" ht="20" customHeight="1">
      <c r="A611" s="19" t="s">
        <v>14674</v>
      </c>
      <c r="B611" s="24">
        <v>51</v>
      </c>
      <c r="C611" s="21" t="s">
        <v>6694</v>
      </c>
      <c r="D611" s="23"/>
      <c r="E611" s="23"/>
    </row>
    <row r="612" spans="1:5" ht="20" customHeight="1">
      <c r="A612" s="19" t="s">
        <v>14674</v>
      </c>
      <c r="B612" s="24">
        <v>52</v>
      </c>
      <c r="C612" s="21" t="s">
        <v>8537</v>
      </c>
      <c r="D612" s="23"/>
      <c r="E612" s="23"/>
    </row>
    <row r="613" spans="1:5" ht="20" customHeight="1">
      <c r="A613" s="19" t="s">
        <v>14674</v>
      </c>
      <c r="B613" s="24">
        <v>53</v>
      </c>
      <c r="C613" s="21" t="s">
        <v>6964</v>
      </c>
      <c r="D613" s="23"/>
      <c r="E613" s="23"/>
    </row>
    <row r="614" spans="1:5" ht="20" customHeight="1">
      <c r="A614" s="19" t="s">
        <v>14674</v>
      </c>
      <c r="B614" s="24">
        <v>54</v>
      </c>
      <c r="C614" s="21" t="s">
        <v>6868</v>
      </c>
      <c r="D614" s="23"/>
      <c r="E614" s="23"/>
    </row>
    <row r="615" spans="1:5" ht="20" customHeight="1">
      <c r="A615" s="19" t="s">
        <v>14674</v>
      </c>
      <c r="B615" s="24">
        <v>55</v>
      </c>
      <c r="C615" s="21" t="s">
        <v>7038</v>
      </c>
      <c r="D615" s="23"/>
      <c r="E615" s="23"/>
    </row>
    <row r="616" spans="1:5" ht="20" customHeight="1">
      <c r="A616" s="19" t="s">
        <v>14674</v>
      </c>
      <c r="B616" s="24">
        <v>56</v>
      </c>
      <c r="C616" s="21" t="s">
        <v>7216</v>
      </c>
      <c r="D616" s="23"/>
      <c r="E616" s="23"/>
    </row>
    <row r="617" spans="1:5" ht="20" customHeight="1">
      <c r="A617" s="19" t="s">
        <v>14674</v>
      </c>
      <c r="B617" s="24">
        <v>57</v>
      </c>
      <c r="C617" s="21" t="s">
        <v>7327</v>
      </c>
      <c r="D617" s="23"/>
      <c r="E617" s="23"/>
    </row>
    <row r="618" spans="1:5" ht="20" customHeight="1">
      <c r="A618" s="19" t="s">
        <v>14674</v>
      </c>
      <c r="B618" s="24">
        <v>58</v>
      </c>
      <c r="C618" s="21" t="s">
        <v>7501</v>
      </c>
      <c r="D618" s="23"/>
      <c r="E618" s="23"/>
    </row>
    <row r="619" spans="1:5" ht="20" customHeight="1">
      <c r="A619" s="19" t="s">
        <v>14674</v>
      </c>
      <c r="B619" s="24">
        <v>59</v>
      </c>
      <c r="C619" s="21" t="s">
        <v>7669</v>
      </c>
      <c r="D619" s="23"/>
      <c r="E619" s="23"/>
    </row>
    <row r="620" spans="1:5" ht="20" customHeight="1">
      <c r="A620" s="19" t="s">
        <v>14674</v>
      </c>
      <c r="B620" s="24">
        <v>60</v>
      </c>
      <c r="C620" s="21" t="s">
        <v>7855</v>
      </c>
      <c r="D620" s="23"/>
      <c r="E620" s="23"/>
    </row>
    <row r="621" spans="1:5" ht="20" customHeight="1">
      <c r="A621" s="19" t="s">
        <v>14674</v>
      </c>
      <c r="B621" s="24">
        <v>61</v>
      </c>
      <c r="C621" s="21" t="s">
        <v>7980</v>
      </c>
      <c r="D621" s="23"/>
      <c r="E621" s="23"/>
    </row>
    <row r="622" spans="1:5" ht="20" customHeight="1">
      <c r="A622" s="19" t="s">
        <v>14674</v>
      </c>
      <c r="B622" s="24">
        <v>62</v>
      </c>
      <c r="C622" s="21" t="s">
        <v>8101</v>
      </c>
      <c r="D622" s="23"/>
      <c r="E622" s="23"/>
    </row>
    <row r="623" spans="1:5" ht="20" customHeight="1">
      <c r="A623" s="19" t="s">
        <v>14675</v>
      </c>
      <c r="B623" s="24">
        <v>1</v>
      </c>
      <c r="C623" s="21" t="s">
        <v>531</v>
      </c>
      <c r="D623" s="23"/>
      <c r="E623" s="23"/>
    </row>
    <row r="624" spans="1:5" ht="20" customHeight="1">
      <c r="A624" s="19" t="s">
        <v>14675</v>
      </c>
      <c r="B624" s="24">
        <v>2</v>
      </c>
      <c r="C624" s="21" t="s">
        <v>391</v>
      </c>
      <c r="D624" s="23"/>
      <c r="E624" s="23"/>
    </row>
    <row r="625" spans="1:5" ht="20" customHeight="1">
      <c r="A625" s="19" t="s">
        <v>14675</v>
      </c>
      <c r="B625" s="24">
        <v>3</v>
      </c>
      <c r="C625" s="21" t="s">
        <v>618</v>
      </c>
      <c r="D625" s="23"/>
      <c r="E625" s="23"/>
    </row>
    <row r="626" spans="1:5" ht="20" customHeight="1">
      <c r="A626" s="19" t="s">
        <v>14675</v>
      </c>
      <c r="B626" s="24">
        <v>4</v>
      </c>
      <c r="C626" s="21" t="s">
        <v>697</v>
      </c>
      <c r="D626" s="23"/>
      <c r="E626" s="23"/>
    </row>
    <row r="627" spans="1:5" ht="20" customHeight="1">
      <c r="A627" s="19" t="s">
        <v>14675</v>
      </c>
      <c r="B627" s="24">
        <v>5</v>
      </c>
      <c r="C627" s="21" t="s">
        <v>12536</v>
      </c>
      <c r="D627" s="23"/>
      <c r="E627" s="23"/>
    </row>
    <row r="628" spans="1:5" ht="20" customHeight="1">
      <c r="A628" s="19" t="s">
        <v>14675</v>
      </c>
      <c r="B628" s="24">
        <v>6</v>
      </c>
      <c r="C628" s="21" t="s">
        <v>778</v>
      </c>
      <c r="D628" s="23"/>
      <c r="E628" s="23"/>
    </row>
    <row r="629" spans="1:5" ht="20" customHeight="1">
      <c r="A629" s="19" t="s">
        <v>14675</v>
      </c>
      <c r="B629" s="24">
        <v>7</v>
      </c>
      <c r="C629" s="21" t="s">
        <v>1079</v>
      </c>
      <c r="D629" s="23"/>
      <c r="E629" s="23"/>
    </row>
    <row r="630" spans="1:5" ht="20" customHeight="1">
      <c r="A630" s="19" t="s">
        <v>14675</v>
      </c>
      <c r="B630" s="24">
        <v>8</v>
      </c>
      <c r="C630" s="21" t="s">
        <v>941</v>
      </c>
      <c r="D630" s="23"/>
      <c r="E630" s="23"/>
    </row>
    <row r="631" spans="1:5" ht="20" customHeight="1">
      <c r="A631" s="19" t="s">
        <v>14675</v>
      </c>
      <c r="B631" s="24">
        <v>9</v>
      </c>
      <c r="C631" s="21" t="s">
        <v>1169</v>
      </c>
      <c r="D631" s="23"/>
      <c r="E631" s="23"/>
    </row>
    <row r="632" spans="1:5" ht="20" customHeight="1">
      <c r="A632" s="19" t="s">
        <v>14675</v>
      </c>
      <c r="B632" s="24">
        <v>10</v>
      </c>
      <c r="C632" s="21" t="s">
        <v>1244</v>
      </c>
      <c r="D632" s="23"/>
      <c r="E632" s="23"/>
    </row>
    <row r="633" spans="1:5" ht="20" customHeight="1">
      <c r="A633" s="19" t="s">
        <v>14675</v>
      </c>
      <c r="B633" s="24">
        <v>11</v>
      </c>
      <c r="C633" s="21" t="s">
        <v>11833</v>
      </c>
      <c r="D633" s="23"/>
      <c r="E633" s="23"/>
    </row>
    <row r="634" spans="1:5" ht="20" customHeight="1">
      <c r="A634" s="19" t="s">
        <v>14675</v>
      </c>
      <c r="B634" s="24">
        <v>12</v>
      </c>
      <c r="C634" s="21" t="s">
        <v>11575</v>
      </c>
      <c r="D634" s="23"/>
      <c r="E634" s="23"/>
    </row>
    <row r="635" spans="1:5" ht="20" customHeight="1">
      <c r="A635" s="19" t="s">
        <v>14675</v>
      </c>
      <c r="B635" s="24">
        <v>13</v>
      </c>
      <c r="C635" s="21" t="s">
        <v>1478</v>
      </c>
      <c r="D635" s="23"/>
      <c r="E635" s="23"/>
    </row>
    <row r="636" spans="1:5" ht="20" customHeight="1">
      <c r="A636" s="19" t="s">
        <v>14675</v>
      </c>
      <c r="B636" s="24">
        <v>14</v>
      </c>
      <c r="C636" s="21" t="s">
        <v>1550</v>
      </c>
      <c r="D636" s="23"/>
      <c r="E636" s="23"/>
    </row>
    <row r="637" spans="1:5" ht="20" customHeight="1">
      <c r="A637" s="19" t="s">
        <v>14675</v>
      </c>
      <c r="B637" s="24">
        <v>15</v>
      </c>
      <c r="C637" s="21" t="s">
        <v>1781</v>
      </c>
      <c r="D637" s="23"/>
      <c r="E637" s="23"/>
    </row>
    <row r="638" spans="1:5" ht="20" customHeight="1">
      <c r="A638" s="19" t="s">
        <v>14675</v>
      </c>
      <c r="B638" s="24">
        <v>16</v>
      </c>
      <c r="C638" s="21" t="s">
        <v>2008</v>
      </c>
      <c r="D638" s="23"/>
      <c r="E638" s="23"/>
    </row>
    <row r="639" spans="1:5" ht="20" customHeight="1">
      <c r="A639" s="19" t="s">
        <v>14675</v>
      </c>
      <c r="B639" s="24">
        <v>17</v>
      </c>
      <c r="C639" s="21" t="s">
        <v>2150</v>
      </c>
      <c r="D639" s="23"/>
      <c r="E639" s="23"/>
    </row>
    <row r="640" spans="1:5" ht="20" customHeight="1">
      <c r="A640" s="19" t="s">
        <v>14675</v>
      </c>
      <c r="B640" s="24">
        <v>18</v>
      </c>
      <c r="C640" s="21" t="s">
        <v>2289</v>
      </c>
      <c r="D640" s="23"/>
      <c r="E640" s="23"/>
    </row>
    <row r="641" spans="1:5" ht="20" customHeight="1">
      <c r="A641" s="19" t="s">
        <v>14675</v>
      </c>
      <c r="B641" s="24">
        <v>19</v>
      </c>
      <c r="C641" s="21" t="s">
        <v>2418</v>
      </c>
      <c r="D641" s="23"/>
      <c r="E641" s="23"/>
    </row>
    <row r="642" spans="1:5" ht="20" customHeight="1">
      <c r="A642" s="19" t="s">
        <v>14675</v>
      </c>
      <c r="B642" s="24">
        <v>20</v>
      </c>
      <c r="C642" s="21" t="s">
        <v>2549</v>
      </c>
      <c r="D642" s="23"/>
      <c r="E642" s="23"/>
    </row>
    <row r="643" spans="1:5" ht="20" customHeight="1">
      <c r="A643" s="19" t="s">
        <v>14675</v>
      </c>
      <c r="B643" s="24">
        <v>21</v>
      </c>
      <c r="C643" s="21" t="s">
        <v>2767</v>
      </c>
      <c r="D643" s="23"/>
      <c r="E643" s="23"/>
    </row>
    <row r="644" spans="1:5" ht="20" customHeight="1">
      <c r="A644" s="19" t="s">
        <v>14675</v>
      </c>
      <c r="B644" s="24">
        <v>22</v>
      </c>
      <c r="C644" s="21" t="s">
        <v>2906</v>
      </c>
      <c r="D644" s="23"/>
      <c r="E644" s="23"/>
    </row>
    <row r="645" spans="1:5" ht="20" customHeight="1">
      <c r="A645" s="19" t="s">
        <v>14675</v>
      </c>
      <c r="B645" s="24">
        <v>23</v>
      </c>
      <c r="C645" s="21" t="s">
        <v>3035</v>
      </c>
      <c r="D645" s="23"/>
      <c r="E645" s="23"/>
    </row>
    <row r="646" spans="1:5" ht="20" customHeight="1">
      <c r="A646" s="19" t="s">
        <v>14675</v>
      </c>
      <c r="B646" s="24">
        <v>24</v>
      </c>
      <c r="C646" s="21" t="s">
        <v>3094</v>
      </c>
      <c r="D646" s="23"/>
      <c r="E646" s="23"/>
    </row>
    <row r="647" spans="1:5" ht="20" customHeight="1">
      <c r="A647" s="19" t="s">
        <v>14675</v>
      </c>
      <c r="B647" s="24">
        <v>25</v>
      </c>
      <c r="C647" s="21" t="s">
        <v>3280</v>
      </c>
      <c r="D647" s="23"/>
      <c r="E647" s="23"/>
    </row>
    <row r="648" spans="1:5" ht="20" customHeight="1">
      <c r="A648" s="19" t="s">
        <v>14675</v>
      </c>
      <c r="B648" s="24">
        <v>26</v>
      </c>
      <c r="C648" s="21" t="s">
        <v>3502</v>
      </c>
      <c r="D648" s="23"/>
      <c r="E648" s="23"/>
    </row>
    <row r="649" spans="1:5" ht="20" customHeight="1">
      <c r="A649" s="19" t="s">
        <v>14675</v>
      </c>
      <c r="B649" s="24">
        <v>27</v>
      </c>
      <c r="C649" s="21" t="s">
        <v>3714</v>
      </c>
      <c r="D649" s="23"/>
      <c r="E649" s="23"/>
    </row>
    <row r="650" spans="1:5" ht="20" customHeight="1">
      <c r="A650" s="19" t="s">
        <v>14675</v>
      </c>
      <c r="B650" s="24">
        <v>28</v>
      </c>
      <c r="C650" s="21" t="s">
        <v>3857</v>
      </c>
      <c r="D650" s="23"/>
      <c r="E650" s="23"/>
    </row>
    <row r="651" spans="1:5" ht="20" customHeight="1">
      <c r="A651" s="19" t="s">
        <v>14675</v>
      </c>
      <c r="B651" s="24">
        <v>29</v>
      </c>
      <c r="C651" s="21" t="s">
        <v>4062</v>
      </c>
      <c r="D651" s="23"/>
      <c r="E651" s="23"/>
    </row>
    <row r="652" spans="1:5" ht="20" customHeight="1">
      <c r="A652" s="19" t="s">
        <v>14675</v>
      </c>
      <c r="B652" s="24">
        <v>30</v>
      </c>
      <c r="C652" s="21" t="s">
        <v>4131</v>
      </c>
      <c r="D652" s="23"/>
      <c r="E652" s="23"/>
    </row>
    <row r="653" spans="1:5" ht="20" customHeight="1">
      <c r="A653" s="19" t="s">
        <v>14675</v>
      </c>
      <c r="B653" s="24">
        <v>31</v>
      </c>
      <c r="C653" s="21" t="s">
        <v>4332</v>
      </c>
      <c r="D653" s="23"/>
      <c r="E653" s="23"/>
    </row>
    <row r="654" spans="1:5" ht="20" customHeight="1">
      <c r="A654" s="19" t="s">
        <v>14675</v>
      </c>
      <c r="B654" s="24">
        <v>32</v>
      </c>
      <c r="C654" s="21" t="s">
        <v>4538</v>
      </c>
      <c r="D654" s="23"/>
      <c r="E654" s="23"/>
    </row>
    <row r="655" spans="1:5" ht="20" customHeight="1">
      <c r="A655" s="19" t="s">
        <v>14675</v>
      </c>
      <c r="B655" s="24">
        <v>33</v>
      </c>
      <c r="C655" s="21" t="s">
        <v>4607</v>
      </c>
      <c r="D655" s="23"/>
      <c r="E655" s="23"/>
    </row>
    <row r="656" spans="1:5" ht="20" customHeight="1">
      <c r="A656" s="19" t="s">
        <v>14675</v>
      </c>
      <c r="B656" s="24">
        <v>34</v>
      </c>
      <c r="C656" s="21" t="s">
        <v>4807</v>
      </c>
      <c r="D656" s="23"/>
      <c r="E656" s="23"/>
    </row>
    <row r="657" spans="1:5" ht="20" customHeight="1">
      <c r="A657" s="19" t="s">
        <v>14675</v>
      </c>
      <c r="B657" s="24">
        <v>35</v>
      </c>
      <c r="C657" s="21" t="s">
        <v>5004</v>
      </c>
      <c r="D657" s="23"/>
      <c r="E657" s="23"/>
    </row>
    <row r="658" spans="1:5" ht="20" customHeight="1">
      <c r="A658" s="19" t="s">
        <v>14675</v>
      </c>
      <c r="B658" s="24">
        <v>36</v>
      </c>
      <c r="C658" s="21" t="s">
        <v>5064</v>
      </c>
      <c r="D658" s="23"/>
      <c r="E658" s="23"/>
    </row>
    <row r="659" spans="1:5" ht="20" customHeight="1">
      <c r="A659" s="19" t="s">
        <v>14675</v>
      </c>
      <c r="B659" s="24">
        <v>37</v>
      </c>
      <c r="C659" s="21" t="s">
        <v>5254</v>
      </c>
      <c r="D659" s="23"/>
      <c r="E659" s="23"/>
    </row>
    <row r="660" spans="1:5" ht="20" customHeight="1">
      <c r="A660" s="19" t="s">
        <v>14675</v>
      </c>
      <c r="B660" s="24">
        <v>38</v>
      </c>
      <c r="C660" s="21" t="s">
        <v>5459</v>
      </c>
      <c r="D660" s="23"/>
      <c r="E660" s="23"/>
    </row>
    <row r="661" spans="1:5" ht="20" customHeight="1">
      <c r="A661" s="19" t="s">
        <v>14675</v>
      </c>
      <c r="B661" s="24">
        <v>39</v>
      </c>
      <c r="C661" s="21" t="s">
        <v>5668</v>
      </c>
      <c r="D661" s="23"/>
      <c r="E661" s="23"/>
    </row>
    <row r="662" spans="1:5" ht="20" customHeight="1">
      <c r="A662" s="19" t="s">
        <v>14675</v>
      </c>
      <c r="B662" s="24">
        <v>40</v>
      </c>
      <c r="C662" s="21" t="s">
        <v>5875</v>
      </c>
      <c r="D662" s="23"/>
      <c r="E662" s="23"/>
    </row>
    <row r="663" spans="1:5" ht="20" customHeight="1">
      <c r="A663" s="19" t="s">
        <v>14675</v>
      </c>
      <c r="B663" s="24">
        <v>41</v>
      </c>
      <c r="C663" s="21" t="s">
        <v>6008</v>
      </c>
      <c r="D663" s="23"/>
      <c r="E663" s="23"/>
    </row>
    <row r="664" spans="1:5" ht="20" customHeight="1">
      <c r="A664" s="19" t="s">
        <v>14675</v>
      </c>
      <c r="B664" s="24">
        <v>42</v>
      </c>
      <c r="C664" s="21" t="s">
        <v>6081</v>
      </c>
      <c r="D664" s="23"/>
      <c r="E664" s="23"/>
    </row>
    <row r="665" spans="1:5" ht="20" customHeight="1">
      <c r="A665" s="19" t="s">
        <v>14675</v>
      </c>
      <c r="B665" s="24">
        <v>43</v>
      </c>
      <c r="C665" s="21" t="s">
        <v>9503</v>
      </c>
      <c r="D665" s="23"/>
      <c r="E665" s="23"/>
    </row>
    <row r="666" spans="1:5" ht="20" customHeight="1">
      <c r="A666" s="19" t="s">
        <v>14675</v>
      </c>
      <c r="B666" s="24">
        <v>44</v>
      </c>
      <c r="C666" s="22">
        <v>100</v>
      </c>
      <c r="D666" s="23"/>
      <c r="E666" s="23"/>
    </row>
    <row r="667" spans="1:5" ht="20" customHeight="1">
      <c r="A667" s="19" t="s">
        <v>14675</v>
      </c>
      <c r="B667" s="24">
        <v>45</v>
      </c>
      <c r="C667" s="21" t="s">
        <v>6143</v>
      </c>
      <c r="D667" s="23"/>
      <c r="E667" s="23"/>
    </row>
    <row r="668" spans="1:5" ht="20" customHeight="1">
      <c r="A668" s="19" t="s">
        <v>14675</v>
      </c>
      <c r="B668" s="24">
        <v>46</v>
      </c>
      <c r="C668" s="21" t="s">
        <v>6324</v>
      </c>
      <c r="D668" s="23"/>
      <c r="E668" s="23"/>
    </row>
    <row r="669" spans="1:5" ht="20" customHeight="1">
      <c r="A669" s="19" t="s">
        <v>14675</v>
      </c>
      <c r="B669" s="24">
        <v>47</v>
      </c>
      <c r="C669" s="21" t="s">
        <v>6509</v>
      </c>
      <c r="D669" s="23"/>
      <c r="E669" s="23"/>
    </row>
    <row r="670" spans="1:5" ht="20" customHeight="1">
      <c r="A670" s="19" t="s">
        <v>14675</v>
      </c>
      <c r="B670" s="24">
        <v>48</v>
      </c>
      <c r="C670" s="21" t="s">
        <v>6575</v>
      </c>
      <c r="D670" s="23"/>
      <c r="E670" s="23"/>
    </row>
    <row r="671" spans="1:5" ht="20" customHeight="1">
      <c r="A671" s="19" t="s">
        <v>14675</v>
      </c>
      <c r="B671" s="24">
        <v>49</v>
      </c>
      <c r="C671" s="21" t="s">
        <v>8864</v>
      </c>
      <c r="D671" s="23"/>
      <c r="E671" s="23"/>
    </row>
    <row r="672" spans="1:5" ht="20" customHeight="1">
      <c r="A672" s="19" t="s">
        <v>14675</v>
      </c>
      <c r="B672" s="24">
        <v>50</v>
      </c>
      <c r="C672" s="21" t="s">
        <v>6638</v>
      </c>
      <c r="D672" s="23"/>
      <c r="E672" s="23"/>
    </row>
    <row r="673" spans="1:5" ht="20" customHeight="1">
      <c r="A673" s="19" t="s">
        <v>14675</v>
      </c>
      <c r="B673" s="24">
        <v>51</v>
      </c>
      <c r="C673" s="21" t="s">
        <v>6697</v>
      </c>
      <c r="D673" s="23"/>
      <c r="E673" s="23"/>
    </row>
    <row r="674" spans="1:5" ht="20" customHeight="1">
      <c r="A674" s="19" t="s">
        <v>14675</v>
      </c>
      <c r="B674" s="24">
        <v>52</v>
      </c>
      <c r="C674" s="21" t="s">
        <v>8552</v>
      </c>
      <c r="D674" s="23"/>
      <c r="E674" s="23"/>
    </row>
    <row r="675" spans="1:5" ht="20" customHeight="1">
      <c r="A675" s="19" t="s">
        <v>14675</v>
      </c>
      <c r="B675" s="24">
        <v>53</v>
      </c>
      <c r="C675" s="21" t="s">
        <v>6979</v>
      </c>
      <c r="D675" s="23"/>
      <c r="E675" s="23"/>
    </row>
    <row r="676" spans="1:5" ht="20" customHeight="1">
      <c r="A676" s="19" t="s">
        <v>14675</v>
      </c>
      <c r="B676" s="24">
        <v>54</v>
      </c>
      <c r="C676" s="21" t="s">
        <v>6870</v>
      </c>
      <c r="D676" s="23"/>
      <c r="E676" s="23"/>
    </row>
    <row r="677" spans="1:5" ht="20" customHeight="1">
      <c r="A677" s="19" t="s">
        <v>14675</v>
      </c>
      <c r="B677" s="24">
        <v>55</v>
      </c>
      <c r="C677" s="21" t="s">
        <v>7040</v>
      </c>
      <c r="D677" s="23"/>
      <c r="E677" s="23"/>
    </row>
    <row r="678" spans="1:5" ht="20" customHeight="1">
      <c r="A678" s="19" t="s">
        <v>14675</v>
      </c>
      <c r="B678" s="24">
        <v>56</v>
      </c>
      <c r="C678" s="21" t="s">
        <v>7218</v>
      </c>
      <c r="D678" s="23"/>
      <c r="E678" s="23"/>
    </row>
    <row r="679" spans="1:5" ht="20" customHeight="1">
      <c r="A679" s="19" t="s">
        <v>14675</v>
      </c>
      <c r="B679" s="24">
        <v>57</v>
      </c>
      <c r="C679" s="21" t="s">
        <v>7331</v>
      </c>
      <c r="D679" s="23"/>
      <c r="E679" s="23"/>
    </row>
    <row r="680" spans="1:5" ht="20" customHeight="1">
      <c r="A680" s="19" t="s">
        <v>14675</v>
      </c>
      <c r="B680" s="24">
        <v>58</v>
      </c>
      <c r="C680" s="21" t="s">
        <v>7503</v>
      </c>
      <c r="D680" s="23"/>
      <c r="E680" s="23"/>
    </row>
    <row r="681" spans="1:5" ht="20" customHeight="1">
      <c r="A681" s="19" t="s">
        <v>14675</v>
      </c>
      <c r="B681" s="24">
        <v>59</v>
      </c>
      <c r="C681" s="21" t="s">
        <v>7673</v>
      </c>
      <c r="D681" s="23"/>
      <c r="E681" s="23"/>
    </row>
    <row r="682" spans="1:5" ht="20" customHeight="1">
      <c r="A682" s="19" t="s">
        <v>14675</v>
      </c>
      <c r="B682" s="24">
        <v>60</v>
      </c>
      <c r="C682" s="21" t="s">
        <v>7863</v>
      </c>
      <c r="D682" s="23"/>
      <c r="E682" s="23"/>
    </row>
    <row r="683" spans="1:5" ht="20" customHeight="1">
      <c r="A683" s="19" t="s">
        <v>14675</v>
      </c>
      <c r="B683" s="24">
        <v>61</v>
      </c>
      <c r="C683" s="21" t="s">
        <v>7987</v>
      </c>
      <c r="D683" s="23"/>
      <c r="E683" s="23"/>
    </row>
    <row r="684" spans="1:5" ht="20" customHeight="1">
      <c r="A684" s="19" t="s">
        <v>14675</v>
      </c>
      <c r="B684" s="24">
        <v>62</v>
      </c>
      <c r="C684" s="21" t="s">
        <v>8106</v>
      </c>
      <c r="D684" s="23"/>
      <c r="E684" s="23"/>
    </row>
    <row r="685" spans="1:5" ht="20" customHeight="1">
      <c r="A685" s="19" t="s">
        <v>14676</v>
      </c>
      <c r="B685" s="24">
        <v>1</v>
      </c>
      <c r="C685" s="21" t="s">
        <v>550</v>
      </c>
      <c r="D685" s="23"/>
      <c r="E685" s="23"/>
    </row>
    <row r="686" spans="1:5" ht="20" customHeight="1">
      <c r="A686" s="19" t="s">
        <v>14676</v>
      </c>
      <c r="B686" s="24">
        <v>2</v>
      </c>
      <c r="C686" s="21" t="s">
        <v>395</v>
      </c>
      <c r="D686" s="23"/>
      <c r="E686" s="23"/>
    </row>
    <row r="687" spans="1:5" ht="20" customHeight="1">
      <c r="A687" s="19" t="s">
        <v>14676</v>
      </c>
      <c r="B687" s="24">
        <v>3</v>
      </c>
      <c r="C687" s="21" t="s">
        <v>620</v>
      </c>
      <c r="D687" s="23"/>
      <c r="E687" s="23"/>
    </row>
    <row r="688" spans="1:5" ht="20" customHeight="1">
      <c r="A688" s="19" t="s">
        <v>14676</v>
      </c>
      <c r="B688" s="24">
        <v>4</v>
      </c>
      <c r="C688" s="21" t="s">
        <v>699</v>
      </c>
      <c r="D688" s="23"/>
      <c r="E688" s="23"/>
    </row>
    <row r="689" spans="1:5" ht="20" customHeight="1">
      <c r="A689" s="19" t="s">
        <v>14676</v>
      </c>
      <c r="B689" s="24">
        <v>5</v>
      </c>
      <c r="C689" s="21" t="s">
        <v>12625</v>
      </c>
      <c r="D689" s="23"/>
      <c r="E689" s="23"/>
    </row>
    <row r="690" spans="1:5" ht="20" customHeight="1">
      <c r="A690" s="19" t="s">
        <v>14676</v>
      </c>
      <c r="B690" s="24">
        <v>6</v>
      </c>
      <c r="C690" s="21" t="s">
        <v>780</v>
      </c>
      <c r="D690" s="23"/>
      <c r="E690" s="23"/>
    </row>
    <row r="691" spans="1:5" ht="20" customHeight="1">
      <c r="A691" s="19" t="s">
        <v>14676</v>
      </c>
      <c r="B691" s="24">
        <v>7</v>
      </c>
      <c r="C691" s="21" t="s">
        <v>1101</v>
      </c>
      <c r="D691" s="23"/>
      <c r="E691" s="23"/>
    </row>
    <row r="692" spans="1:5" ht="20" customHeight="1">
      <c r="A692" s="19" t="s">
        <v>14676</v>
      </c>
      <c r="B692" s="24">
        <v>8</v>
      </c>
      <c r="C692" s="22">
        <v>100</v>
      </c>
      <c r="D692" s="23"/>
      <c r="E692" s="23"/>
    </row>
    <row r="693" spans="1:5" ht="20" customHeight="1">
      <c r="A693" s="19" t="s">
        <v>14676</v>
      </c>
      <c r="B693" s="24">
        <v>9</v>
      </c>
      <c r="C693" s="21" t="s">
        <v>1171</v>
      </c>
      <c r="D693" s="23"/>
      <c r="E693" s="23"/>
    </row>
    <row r="694" spans="1:5" ht="20" customHeight="1">
      <c r="A694" s="19" t="s">
        <v>14676</v>
      </c>
      <c r="B694" s="24">
        <v>10</v>
      </c>
      <c r="C694" s="21" t="s">
        <v>1250</v>
      </c>
      <c r="D694" s="23"/>
      <c r="E694" s="23"/>
    </row>
    <row r="695" spans="1:5" ht="20" customHeight="1">
      <c r="A695" s="19" t="s">
        <v>14676</v>
      </c>
      <c r="B695" s="24">
        <v>11</v>
      </c>
      <c r="C695" s="21" t="s">
        <v>11854</v>
      </c>
      <c r="D695" s="23"/>
      <c r="E695" s="23"/>
    </row>
    <row r="696" spans="1:5" ht="20" customHeight="1">
      <c r="A696" s="19" t="s">
        <v>14676</v>
      </c>
      <c r="B696" s="24">
        <v>12</v>
      </c>
      <c r="C696" s="21" t="s">
        <v>11596</v>
      </c>
      <c r="D696" s="23"/>
      <c r="E696" s="23"/>
    </row>
    <row r="697" spans="1:5" ht="20" customHeight="1">
      <c r="A697" s="19" t="s">
        <v>14676</v>
      </c>
      <c r="B697" s="24">
        <v>13</v>
      </c>
      <c r="C697" s="21" t="s">
        <v>1480</v>
      </c>
      <c r="D697" s="23"/>
      <c r="E697" s="23"/>
    </row>
    <row r="698" spans="1:5" ht="20" customHeight="1">
      <c r="A698" s="19" t="s">
        <v>14676</v>
      </c>
      <c r="B698" s="24">
        <v>14</v>
      </c>
      <c r="C698" s="21" t="s">
        <v>1554</v>
      </c>
      <c r="D698" s="23"/>
      <c r="E698" s="23"/>
    </row>
    <row r="699" spans="1:5" ht="20" customHeight="1">
      <c r="A699" s="19" t="s">
        <v>14676</v>
      </c>
      <c r="B699" s="24">
        <v>15</v>
      </c>
      <c r="C699" s="21" t="s">
        <v>1785</v>
      </c>
      <c r="D699" s="23"/>
      <c r="E699" s="23"/>
    </row>
    <row r="700" spans="1:5" ht="20" customHeight="1">
      <c r="A700" s="19" t="s">
        <v>14676</v>
      </c>
      <c r="B700" s="24">
        <v>16</v>
      </c>
      <c r="C700" s="21" t="s">
        <v>2019</v>
      </c>
      <c r="D700" s="23"/>
      <c r="E700" s="23"/>
    </row>
    <row r="701" spans="1:5" ht="20" customHeight="1">
      <c r="A701" s="19" t="s">
        <v>14676</v>
      </c>
      <c r="B701" s="24">
        <v>17</v>
      </c>
      <c r="C701" s="21" t="s">
        <v>2162</v>
      </c>
      <c r="D701" s="23"/>
      <c r="E701" s="23"/>
    </row>
    <row r="702" spans="1:5" ht="20" customHeight="1">
      <c r="A702" s="19" t="s">
        <v>14676</v>
      </c>
      <c r="B702" s="24">
        <v>18</v>
      </c>
      <c r="C702" s="21" t="s">
        <v>2300</v>
      </c>
      <c r="D702" s="23"/>
      <c r="E702" s="23"/>
    </row>
    <row r="703" spans="1:5" ht="20" customHeight="1">
      <c r="A703" s="19" t="s">
        <v>14676</v>
      </c>
      <c r="B703" s="24">
        <v>19</v>
      </c>
      <c r="C703" s="21" t="s">
        <v>2427</v>
      </c>
      <c r="D703" s="23"/>
      <c r="E703" s="23"/>
    </row>
    <row r="704" spans="1:5" ht="20" customHeight="1">
      <c r="A704" s="19" t="s">
        <v>14676</v>
      </c>
      <c r="B704" s="24">
        <v>20</v>
      </c>
      <c r="C704" s="21" t="s">
        <v>2555</v>
      </c>
      <c r="D704" s="23"/>
      <c r="E704" s="23"/>
    </row>
    <row r="705" spans="1:5" ht="20" customHeight="1">
      <c r="A705" s="19" t="s">
        <v>14676</v>
      </c>
      <c r="B705" s="24">
        <v>21</v>
      </c>
      <c r="C705" s="21" t="s">
        <v>2771</v>
      </c>
      <c r="D705" s="23"/>
      <c r="E705" s="23"/>
    </row>
    <row r="706" spans="1:5" ht="20" customHeight="1">
      <c r="A706" s="19" t="s">
        <v>14676</v>
      </c>
      <c r="B706" s="24">
        <v>22</v>
      </c>
      <c r="C706" s="21" t="s">
        <v>2909</v>
      </c>
      <c r="D706" s="23"/>
      <c r="E706" s="23"/>
    </row>
    <row r="707" spans="1:5" ht="20" customHeight="1">
      <c r="A707" s="19" t="s">
        <v>14676</v>
      </c>
      <c r="B707" s="24">
        <v>23</v>
      </c>
      <c r="C707" s="22">
        <v>100</v>
      </c>
      <c r="D707" s="23"/>
      <c r="E707" s="23"/>
    </row>
    <row r="708" spans="1:5" ht="20" customHeight="1">
      <c r="A708" s="19" t="s">
        <v>14676</v>
      </c>
      <c r="B708" s="24">
        <v>24</v>
      </c>
      <c r="C708" s="21" t="s">
        <v>3099</v>
      </c>
      <c r="D708" s="23"/>
      <c r="E708" s="23"/>
    </row>
    <row r="709" spans="1:5" ht="20" customHeight="1">
      <c r="A709" s="19" t="s">
        <v>14676</v>
      </c>
      <c r="B709" s="24">
        <v>25</v>
      </c>
      <c r="C709" s="21" t="s">
        <v>3284</v>
      </c>
      <c r="D709" s="23"/>
      <c r="E709" s="23"/>
    </row>
    <row r="710" spans="1:5" ht="20" customHeight="1">
      <c r="A710" s="19" t="s">
        <v>14676</v>
      </c>
      <c r="B710" s="24">
        <v>26</v>
      </c>
      <c r="C710" s="21" t="s">
        <v>3508</v>
      </c>
      <c r="D710" s="23"/>
      <c r="E710" s="23"/>
    </row>
    <row r="711" spans="1:5" ht="20" customHeight="1">
      <c r="A711" s="19" t="s">
        <v>14676</v>
      </c>
      <c r="B711" s="24">
        <v>27</v>
      </c>
      <c r="C711" s="21" t="s">
        <v>3720</v>
      </c>
      <c r="D711" s="23"/>
      <c r="E711" s="23"/>
    </row>
    <row r="712" spans="1:5" ht="20" customHeight="1">
      <c r="A712" s="19" t="s">
        <v>14676</v>
      </c>
      <c r="B712" s="24">
        <v>28</v>
      </c>
      <c r="C712" s="21" t="s">
        <v>3863</v>
      </c>
      <c r="D712" s="23"/>
      <c r="E712" s="23"/>
    </row>
    <row r="713" spans="1:5" ht="20" customHeight="1">
      <c r="A713" s="19" t="s">
        <v>14676</v>
      </c>
      <c r="B713" s="24">
        <v>29</v>
      </c>
      <c r="C713" s="21" t="s">
        <v>4064</v>
      </c>
      <c r="D713" s="23"/>
      <c r="E713" s="23"/>
    </row>
    <row r="714" spans="1:5" ht="20" customHeight="1">
      <c r="A714" s="19" t="s">
        <v>14676</v>
      </c>
      <c r="B714" s="24">
        <v>30</v>
      </c>
      <c r="C714" s="21" t="s">
        <v>4135</v>
      </c>
      <c r="D714" s="23"/>
      <c r="E714" s="23"/>
    </row>
    <row r="715" spans="1:5" ht="20" customHeight="1">
      <c r="A715" s="19" t="s">
        <v>14676</v>
      </c>
      <c r="B715" s="24">
        <v>31</v>
      </c>
      <c r="C715" s="21" t="s">
        <v>4336</v>
      </c>
      <c r="D715" s="23"/>
      <c r="E715" s="23"/>
    </row>
    <row r="716" spans="1:5" ht="20" customHeight="1">
      <c r="A716" s="19" t="s">
        <v>14676</v>
      </c>
      <c r="B716" s="24">
        <v>32</v>
      </c>
      <c r="C716" s="21" t="s">
        <v>4540</v>
      </c>
      <c r="D716" s="23"/>
      <c r="E716" s="23"/>
    </row>
    <row r="717" spans="1:5" ht="20" customHeight="1">
      <c r="A717" s="19" t="s">
        <v>14676</v>
      </c>
      <c r="B717" s="24">
        <v>33</v>
      </c>
      <c r="C717" s="21" t="s">
        <v>4611</v>
      </c>
      <c r="D717" s="23"/>
      <c r="E717" s="23"/>
    </row>
    <row r="718" spans="1:5" ht="20" customHeight="1">
      <c r="A718" s="19" t="s">
        <v>14676</v>
      </c>
      <c r="B718" s="24">
        <v>34</v>
      </c>
      <c r="C718" s="21" t="s">
        <v>4811</v>
      </c>
      <c r="D718" s="23"/>
      <c r="E718" s="23"/>
    </row>
    <row r="719" spans="1:5" ht="20" customHeight="1">
      <c r="A719" s="19" t="s">
        <v>14676</v>
      </c>
      <c r="B719" s="24">
        <v>35</v>
      </c>
      <c r="C719" s="21" t="s">
        <v>5006</v>
      </c>
      <c r="D719" s="23"/>
      <c r="E719" s="23"/>
    </row>
    <row r="720" spans="1:5" ht="20" customHeight="1">
      <c r="A720" s="19" t="s">
        <v>14676</v>
      </c>
      <c r="B720" s="24">
        <v>36</v>
      </c>
      <c r="C720" s="21" t="s">
        <v>5068</v>
      </c>
      <c r="D720" s="23"/>
      <c r="E720" s="23"/>
    </row>
    <row r="721" spans="1:5" ht="20" customHeight="1">
      <c r="A721" s="19" t="s">
        <v>14676</v>
      </c>
      <c r="B721" s="24">
        <v>37</v>
      </c>
      <c r="C721" s="21" t="s">
        <v>5258</v>
      </c>
      <c r="D721" s="23"/>
      <c r="E721" s="23"/>
    </row>
    <row r="722" spans="1:5" ht="20" customHeight="1">
      <c r="A722" s="19" t="s">
        <v>14676</v>
      </c>
      <c r="B722" s="24">
        <v>38</v>
      </c>
      <c r="C722" s="21" t="s">
        <v>5463</v>
      </c>
      <c r="D722" s="23"/>
      <c r="E722" s="23"/>
    </row>
    <row r="723" spans="1:5" ht="20" customHeight="1">
      <c r="A723" s="19" t="s">
        <v>14676</v>
      </c>
      <c r="B723" s="24">
        <v>39</v>
      </c>
      <c r="C723" s="21" t="s">
        <v>5672</v>
      </c>
      <c r="D723" s="23"/>
      <c r="E723" s="23"/>
    </row>
    <row r="724" spans="1:5" ht="20" customHeight="1">
      <c r="A724" s="19" t="s">
        <v>14676</v>
      </c>
      <c r="B724" s="24">
        <v>40</v>
      </c>
      <c r="C724" s="21" t="s">
        <v>5879</v>
      </c>
      <c r="D724" s="23"/>
      <c r="E724" s="23"/>
    </row>
    <row r="725" spans="1:5" ht="20" customHeight="1">
      <c r="A725" s="19" t="s">
        <v>14676</v>
      </c>
      <c r="B725" s="24">
        <v>41</v>
      </c>
      <c r="C725" s="21" t="s">
        <v>6011</v>
      </c>
      <c r="D725" s="23"/>
      <c r="E725" s="23"/>
    </row>
    <row r="726" spans="1:5" ht="20" customHeight="1">
      <c r="A726" s="19" t="s">
        <v>14676</v>
      </c>
      <c r="B726" s="24">
        <v>42</v>
      </c>
      <c r="C726" s="21" t="s">
        <v>6083</v>
      </c>
      <c r="D726" s="23"/>
      <c r="E726" s="23"/>
    </row>
    <row r="727" spans="1:5" ht="20" customHeight="1">
      <c r="A727" s="19" t="s">
        <v>14676</v>
      </c>
      <c r="B727" s="24">
        <v>43</v>
      </c>
      <c r="C727" s="21" t="s">
        <v>9518</v>
      </c>
      <c r="D727" s="23"/>
      <c r="E727" s="23"/>
    </row>
    <row r="728" spans="1:5" ht="20" customHeight="1">
      <c r="A728" s="19" t="s">
        <v>14676</v>
      </c>
      <c r="B728" s="24">
        <v>44</v>
      </c>
      <c r="C728" s="21" t="s">
        <v>6266</v>
      </c>
      <c r="D728" s="23"/>
      <c r="E728" s="23"/>
    </row>
    <row r="729" spans="1:5" ht="20" customHeight="1">
      <c r="A729" s="19" t="s">
        <v>14676</v>
      </c>
      <c r="B729" s="24">
        <v>45</v>
      </c>
      <c r="C729" s="21" t="s">
        <v>6147</v>
      </c>
      <c r="D729" s="23"/>
      <c r="E729" s="23"/>
    </row>
    <row r="730" spans="1:5" ht="20" customHeight="1">
      <c r="A730" s="19" t="s">
        <v>14676</v>
      </c>
      <c r="B730" s="24">
        <v>46</v>
      </c>
      <c r="C730" s="21" t="s">
        <v>6330</v>
      </c>
      <c r="D730" s="23"/>
      <c r="E730" s="23"/>
    </row>
    <row r="731" spans="1:5" ht="20" customHeight="1">
      <c r="A731" s="19" t="s">
        <v>14676</v>
      </c>
      <c r="B731" s="24">
        <v>47</v>
      </c>
      <c r="C731" s="21" t="s">
        <v>6511</v>
      </c>
      <c r="D731" s="23"/>
      <c r="E731" s="23"/>
    </row>
    <row r="732" spans="1:5" ht="20" customHeight="1">
      <c r="A732" s="19" t="s">
        <v>14676</v>
      </c>
      <c r="B732" s="24">
        <v>48</v>
      </c>
      <c r="C732" s="21" t="s">
        <v>6577</v>
      </c>
      <c r="D732" s="23"/>
      <c r="E732" s="23"/>
    </row>
    <row r="733" spans="1:5" ht="20" customHeight="1">
      <c r="A733" s="19" t="s">
        <v>14676</v>
      </c>
      <c r="B733" s="24">
        <v>49</v>
      </c>
      <c r="C733" s="21" t="s">
        <v>8879</v>
      </c>
      <c r="D733" s="23"/>
      <c r="E733" s="23"/>
    </row>
    <row r="734" spans="1:5" ht="20" customHeight="1">
      <c r="A734" s="19" t="s">
        <v>14676</v>
      </c>
      <c r="B734" s="24">
        <v>50</v>
      </c>
      <c r="C734" s="21" t="s">
        <v>6640</v>
      </c>
      <c r="D734" s="23"/>
      <c r="E734" s="23"/>
    </row>
    <row r="735" spans="1:5" ht="20" customHeight="1">
      <c r="A735" s="19" t="s">
        <v>14676</v>
      </c>
      <c r="B735" s="24">
        <v>51</v>
      </c>
      <c r="C735" s="21" t="s">
        <v>6705</v>
      </c>
      <c r="D735" s="23"/>
      <c r="E735" s="23"/>
    </row>
    <row r="736" spans="1:5" ht="20" customHeight="1">
      <c r="A736" s="19" t="s">
        <v>14676</v>
      </c>
      <c r="B736" s="24">
        <v>52</v>
      </c>
      <c r="C736" s="21" t="s">
        <v>8565</v>
      </c>
      <c r="D736" s="23"/>
      <c r="E736" s="23"/>
    </row>
    <row r="737" spans="1:5" ht="20" customHeight="1">
      <c r="A737" s="19" t="s">
        <v>14676</v>
      </c>
      <c r="B737" s="24">
        <v>53</v>
      </c>
      <c r="C737" s="21" t="s">
        <v>6992</v>
      </c>
      <c r="D737" s="23"/>
      <c r="E737" s="23"/>
    </row>
    <row r="738" spans="1:5" ht="20" customHeight="1">
      <c r="A738" s="19" t="s">
        <v>14676</v>
      </c>
      <c r="B738" s="24">
        <v>54</v>
      </c>
      <c r="C738" s="21" t="s">
        <v>6874</v>
      </c>
      <c r="D738" s="23"/>
      <c r="E738" s="23"/>
    </row>
    <row r="739" spans="1:5" ht="20" customHeight="1">
      <c r="A739" s="19" t="s">
        <v>14676</v>
      </c>
      <c r="B739" s="24">
        <v>55</v>
      </c>
      <c r="C739" s="21" t="s">
        <v>7044</v>
      </c>
      <c r="D739" s="23"/>
      <c r="E739" s="23"/>
    </row>
    <row r="740" spans="1:5" ht="20" customHeight="1">
      <c r="A740" s="19" t="s">
        <v>14676</v>
      </c>
      <c r="B740" s="24">
        <v>56</v>
      </c>
      <c r="C740" s="21" t="s">
        <v>7224</v>
      </c>
      <c r="D740" s="23"/>
      <c r="E740" s="23"/>
    </row>
    <row r="741" spans="1:5" ht="20" customHeight="1">
      <c r="A741" s="19" t="s">
        <v>14676</v>
      </c>
      <c r="B741" s="24">
        <v>57</v>
      </c>
      <c r="C741" s="21" t="s">
        <v>7337</v>
      </c>
      <c r="D741" s="23"/>
      <c r="E741" s="23"/>
    </row>
    <row r="742" spans="1:5" ht="20" customHeight="1">
      <c r="A742" s="19" t="s">
        <v>14676</v>
      </c>
      <c r="B742" s="24">
        <v>58</v>
      </c>
      <c r="C742" s="21" t="s">
        <v>7507</v>
      </c>
      <c r="D742" s="23"/>
      <c r="E742" s="23"/>
    </row>
    <row r="743" spans="1:5" ht="20" customHeight="1">
      <c r="A743" s="19" t="s">
        <v>14676</v>
      </c>
      <c r="B743" s="24">
        <v>59</v>
      </c>
      <c r="C743" s="21" t="s">
        <v>7679</v>
      </c>
      <c r="D743" s="23"/>
      <c r="E743" s="23"/>
    </row>
    <row r="744" spans="1:5" ht="20" customHeight="1">
      <c r="A744" s="19" t="s">
        <v>14676</v>
      </c>
      <c r="B744" s="24">
        <v>60</v>
      </c>
      <c r="C744" s="21" t="s">
        <v>7865</v>
      </c>
      <c r="D744" s="23"/>
      <c r="E744" s="23"/>
    </row>
    <row r="745" spans="1:5" ht="20" customHeight="1">
      <c r="A745" s="19" t="s">
        <v>14676</v>
      </c>
      <c r="B745" s="24">
        <v>61</v>
      </c>
      <c r="C745" s="21" t="s">
        <v>7993</v>
      </c>
      <c r="D745" s="23"/>
      <c r="E745" s="23"/>
    </row>
    <row r="746" spans="1:5" ht="20" customHeight="1">
      <c r="A746" s="19" t="s">
        <v>14676</v>
      </c>
      <c r="B746" s="24">
        <v>62</v>
      </c>
      <c r="C746" s="21" t="s">
        <v>8110</v>
      </c>
      <c r="D746" s="23"/>
      <c r="E746" s="23"/>
    </row>
    <row r="747" spans="1:5" ht="20" customHeight="1">
      <c r="A747" s="19" t="s">
        <v>14677</v>
      </c>
      <c r="B747" s="24">
        <v>1</v>
      </c>
      <c r="C747" s="21" t="s">
        <v>579</v>
      </c>
      <c r="D747" s="23"/>
      <c r="E747" s="23"/>
    </row>
    <row r="748" spans="1:5" ht="20" customHeight="1">
      <c r="A748" s="19" t="s">
        <v>14677</v>
      </c>
      <c r="B748" s="24">
        <v>2</v>
      </c>
      <c r="C748" s="21" t="s">
        <v>399</v>
      </c>
      <c r="D748" s="23"/>
      <c r="E748" s="23"/>
    </row>
    <row r="749" spans="1:5" ht="20" customHeight="1">
      <c r="A749" s="19" t="s">
        <v>14677</v>
      </c>
      <c r="B749" s="24">
        <v>3</v>
      </c>
      <c r="C749" s="21" t="s">
        <v>623</v>
      </c>
      <c r="D749" s="23"/>
      <c r="E749" s="23"/>
    </row>
    <row r="750" spans="1:5" ht="20" customHeight="1">
      <c r="A750" s="19" t="s">
        <v>14677</v>
      </c>
      <c r="B750" s="24">
        <v>4</v>
      </c>
      <c r="C750" s="21" t="s">
        <v>701</v>
      </c>
      <c r="D750" s="23"/>
      <c r="E750" s="23"/>
    </row>
    <row r="751" spans="1:5" ht="20" customHeight="1">
      <c r="A751" s="19" t="s">
        <v>14677</v>
      </c>
      <c r="B751" s="24">
        <v>5</v>
      </c>
      <c r="C751" s="21" t="s">
        <v>12720</v>
      </c>
      <c r="D751" s="23"/>
      <c r="E751" s="23"/>
    </row>
    <row r="752" spans="1:5" ht="20" customHeight="1">
      <c r="A752" s="19" t="s">
        <v>14677</v>
      </c>
      <c r="B752" s="24">
        <v>6</v>
      </c>
      <c r="C752" s="21" t="s">
        <v>782</v>
      </c>
      <c r="D752" s="23"/>
      <c r="E752" s="23"/>
    </row>
    <row r="753" spans="1:5" ht="20" customHeight="1">
      <c r="A753" s="19" t="s">
        <v>14677</v>
      </c>
      <c r="B753" s="24">
        <v>7</v>
      </c>
      <c r="C753" s="21" t="s">
        <v>1137</v>
      </c>
      <c r="D753" s="23"/>
      <c r="E753" s="23"/>
    </row>
    <row r="754" spans="1:5" ht="20" customHeight="1">
      <c r="A754" s="19" t="s">
        <v>14677</v>
      </c>
      <c r="B754" s="24">
        <v>8</v>
      </c>
      <c r="C754" s="21" t="s">
        <v>946</v>
      </c>
      <c r="D754" s="23"/>
      <c r="E754" s="23"/>
    </row>
    <row r="755" spans="1:5" ht="20" customHeight="1">
      <c r="A755" s="19" t="s">
        <v>14677</v>
      </c>
      <c r="B755" s="24">
        <v>9</v>
      </c>
      <c r="C755" s="21" t="s">
        <v>1176</v>
      </c>
      <c r="D755" s="23"/>
      <c r="E755" s="23"/>
    </row>
    <row r="756" spans="1:5" ht="20" customHeight="1">
      <c r="A756" s="19" t="s">
        <v>14677</v>
      </c>
      <c r="B756" s="24">
        <v>10</v>
      </c>
      <c r="C756" s="21" t="s">
        <v>1254</v>
      </c>
      <c r="D756" s="23"/>
      <c r="E756" s="23"/>
    </row>
    <row r="757" spans="1:5" ht="20" customHeight="1">
      <c r="A757" s="19" t="s">
        <v>14677</v>
      </c>
      <c r="B757" s="24">
        <v>11</v>
      </c>
      <c r="C757" s="21" t="s">
        <v>11874</v>
      </c>
      <c r="D757" s="23"/>
      <c r="E757" s="23"/>
    </row>
    <row r="758" spans="1:5" ht="20" customHeight="1">
      <c r="A758" s="19" t="s">
        <v>14677</v>
      </c>
      <c r="B758" s="24">
        <v>12</v>
      </c>
      <c r="C758" s="21" t="s">
        <v>11615</v>
      </c>
      <c r="D758" s="23"/>
      <c r="E758" s="23"/>
    </row>
    <row r="759" spans="1:5" ht="20" customHeight="1">
      <c r="A759" s="19" t="s">
        <v>14677</v>
      </c>
      <c r="B759" s="24">
        <v>13</v>
      </c>
      <c r="C759" s="21" t="s">
        <v>1482</v>
      </c>
      <c r="D759" s="23"/>
      <c r="E759" s="23"/>
    </row>
    <row r="760" spans="1:5" ht="20" customHeight="1">
      <c r="A760" s="19" t="s">
        <v>14677</v>
      </c>
      <c r="B760" s="24">
        <v>14</v>
      </c>
      <c r="C760" s="21" t="s">
        <v>1556</v>
      </c>
      <c r="D760" s="23"/>
      <c r="E760" s="23"/>
    </row>
    <row r="761" spans="1:5" ht="20" customHeight="1">
      <c r="A761" s="19" t="s">
        <v>14677</v>
      </c>
      <c r="B761" s="24">
        <v>15</v>
      </c>
      <c r="C761" s="21" t="s">
        <v>1788</v>
      </c>
      <c r="D761" s="23"/>
      <c r="E761" s="23"/>
    </row>
    <row r="762" spans="1:5" ht="20" customHeight="1">
      <c r="A762" s="19" t="s">
        <v>14677</v>
      </c>
      <c r="B762" s="24">
        <v>16</v>
      </c>
      <c r="C762" s="21" t="s">
        <v>2022</v>
      </c>
      <c r="D762" s="23"/>
      <c r="E762" s="23"/>
    </row>
    <row r="763" spans="1:5" ht="20" customHeight="1">
      <c r="A763" s="19" t="s">
        <v>14677</v>
      </c>
      <c r="B763" s="24">
        <v>17</v>
      </c>
      <c r="C763" s="21" t="s">
        <v>2164</v>
      </c>
      <c r="D763" s="23"/>
      <c r="E763" s="23"/>
    </row>
    <row r="764" spans="1:5" ht="20" customHeight="1">
      <c r="A764" s="19" t="s">
        <v>14677</v>
      </c>
      <c r="B764" s="24">
        <v>18</v>
      </c>
      <c r="C764" s="21" t="s">
        <v>2302</v>
      </c>
      <c r="D764" s="23"/>
      <c r="E764" s="23"/>
    </row>
    <row r="765" spans="1:5" ht="20" customHeight="1">
      <c r="A765" s="19" t="s">
        <v>14677</v>
      </c>
      <c r="B765" s="24">
        <v>19</v>
      </c>
      <c r="C765" s="21" t="s">
        <v>2429</v>
      </c>
      <c r="D765" s="23"/>
      <c r="E765" s="23"/>
    </row>
    <row r="766" spans="1:5" ht="20" customHeight="1">
      <c r="A766" s="19" t="s">
        <v>14677</v>
      </c>
      <c r="B766" s="24">
        <v>20</v>
      </c>
      <c r="C766" s="21" t="s">
        <v>2557</v>
      </c>
      <c r="D766" s="23"/>
      <c r="E766" s="23"/>
    </row>
    <row r="767" spans="1:5" ht="20" customHeight="1">
      <c r="A767" s="19" t="s">
        <v>14677</v>
      </c>
      <c r="B767" s="24">
        <v>21</v>
      </c>
      <c r="C767" s="21" t="s">
        <v>2775</v>
      </c>
      <c r="D767" s="23"/>
      <c r="E767" s="23"/>
    </row>
    <row r="768" spans="1:5" ht="20" customHeight="1">
      <c r="A768" s="19" t="s">
        <v>14677</v>
      </c>
      <c r="B768" s="24">
        <v>22</v>
      </c>
      <c r="C768" s="21" t="s">
        <v>2911</v>
      </c>
      <c r="D768" s="23"/>
      <c r="E768" s="23"/>
    </row>
    <row r="769" spans="1:5" ht="20" customHeight="1">
      <c r="A769" s="19" t="s">
        <v>14677</v>
      </c>
      <c r="B769" s="24">
        <v>23</v>
      </c>
      <c r="C769" s="21" t="s">
        <v>3040</v>
      </c>
      <c r="D769" s="23"/>
      <c r="E769" s="23"/>
    </row>
    <row r="770" spans="1:5" ht="20" customHeight="1">
      <c r="A770" s="19" t="s">
        <v>14677</v>
      </c>
      <c r="B770" s="24">
        <v>24</v>
      </c>
      <c r="C770" s="21" t="s">
        <v>3103</v>
      </c>
      <c r="D770" s="23"/>
      <c r="E770" s="23"/>
    </row>
    <row r="771" spans="1:5" ht="20" customHeight="1">
      <c r="A771" s="19" t="s">
        <v>14677</v>
      </c>
      <c r="B771" s="24">
        <v>25</v>
      </c>
      <c r="C771" s="21" t="s">
        <v>3287</v>
      </c>
      <c r="D771" s="23"/>
      <c r="E771" s="23"/>
    </row>
    <row r="772" spans="1:5" ht="20" customHeight="1">
      <c r="A772" s="19" t="s">
        <v>14677</v>
      </c>
      <c r="B772" s="24">
        <v>26</v>
      </c>
      <c r="C772" s="21" t="s">
        <v>3511</v>
      </c>
      <c r="D772" s="23"/>
      <c r="E772" s="23"/>
    </row>
    <row r="773" spans="1:5" ht="20" customHeight="1">
      <c r="A773" s="19" t="s">
        <v>14677</v>
      </c>
      <c r="B773" s="24">
        <v>27</v>
      </c>
      <c r="C773" s="21" t="s">
        <v>3723</v>
      </c>
      <c r="D773" s="23"/>
      <c r="E773" s="23"/>
    </row>
    <row r="774" spans="1:5" ht="20" customHeight="1">
      <c r="A774" s="19" t="s">
        <v>14677</v>
      </c>
      <c r="B774" s="24">
        <v>28</v>
      </c>
      <c r="C774" s="21" t="s">
        <v>3865</v>
      </c>
      <c r="D774" s="23"/>
      <c r="E774" s="23"/>
    </row>
    <row r="775" spans="1:5" ht="20" customHeight="1">
      <c r="A775" s="19" t="s">
        <v>14677</v>
      </c>
      <c r="B775" s="24">
        <v>29</v>
      </c>
      <c r="C775" s="21" t="s">
        <v>4068</v>
      </c>
      <c r="D775" s="23"/>
      <c r="E775" s="23"/>
    </row>
    <row r="776" spans="1:5" ht="20" customHeight="1">
      <c r="A776" s="19" t="s">
        <v>14677</v>
      </c>
      <c r="B776" s="24">
        <v>30</v>
      </c>
      <c r="C776" s="21" t="s">
        <v>4139</v>
      </c>
      <c r="D776" s="23"/>
      <c r="E776" s="23"/>
    </row>
    <row r="777" spans="1:5" ht="20" customHeight="1">
      <c r="A777" s="19" t="s">
        <v>14677</v>
      </c>
      <c r="B777" s="24">
        <v>31</v>
      </c>
      <c r="C777" s="21" t="s">
        <v>4339</v>
      </c>
      <c r="D777" s="23"/>
      <c r="E777" s="23"/>
    </row>
    <row r="778" spans="1:5" ht="20" customHeight="1">
      <c r="A778" s="19" t="s">
        <v>14677</v>
      </c>
      <c r="B778" s="24">
        <v>32</v>
      </c>
      <c r="C778" s="21" t="s">
        <v>4543</v>
      </c>
      <c r="D778" s="23"/>
      <c r="E778" s="23"/>
    </row>
    <row r="779" spans="1:5" ht="20" customHeight="1">
      <c r="A779" s="19" t="s">
        <v>14677</v>
      </c>
      <c r="B779" s="24">
        <v>33</v>
      </c>
      <c r="C779" s="21" t="s">
        <v>4613</v>
      </c>
      <c r="D779" s="23"/>
      <c r="E779" s="23"/>
    </row>
    <row r="780" spans="1:5" ht="20" customHeight="1">
      <c r="A780" s="19" t="s">
        <v>14677</v>
      </c>
      <c r="B780" s="24">
        <v>34</v>
      </c>
      <c r="C780" s="21" t="s">
        <v>4814</v>
      </c>
      <c r="D780" s="23"/>
      <c r="E780" s="23"/>
    </row>
    <row r="781" spans="1:5" ht="20" customHeight="1">
      <c r="A781" s="19" t="s">
        <v>14677</v>
      </c>
      <c r="B781" s="24">
        <v>35</v>
      </c>
      <c r="C781" s="21" t="s">
        <v>5009</v>
      </c>
      <c r="D781" s="23"/>
      <c r="E781" s="23"/>
    </row>
    <row r="782" spans="1:5" ht="20" customHeight="1">
      <c r="A782" s="19" t="s">
        <v>14677</v>
      </c>
      <c r="B782" s="24">
        <v>36</v>
      </c>
      <c r="C782" s="21" t="s">
        <v>5070</v>
      </c>
      <c r="D782" s="23"/>
      <c r="E782" s="23"/>
    </row>
    <row r="783" spans="1:5" ht="20" customHeight="1">
      <c r="A783" s="19" t="s">
        <v>14677</v>
      </c>
      <c r="B783" s="24">
        <v>37</v>
      </c>
      <c r="C783" s="21" t="s">
        <v>5261</v>
      </c>
      <c r="D783" s="23"/>
      <c r="E783" s="23"/>
    </row>
    <row r="784" spans="1:5" ht="20" customHeight="1">
      <c r="A784" s="19" t="s">
        <v>14677</v>
      </c>
      <c r="B784" s="24">
        <v>38</v>
      </c>
      <c r="C784" s="21" t="s">
        <v>5466</v>
      </c>
      <c r="D784" s="23"/>
      <c r="E784" s="23"/>
    </row>
    <row r="785" spans="1:5" ht="20" customHeight="1">
      <c r="A785" s="19" t="s">
        <v>14677</v>
      </c>
      <c r="B785" s="24">
        <v>39</v>
      </c>
      <c r="C785" s="21" t="s">
        <v>5675</v>
      </c>
      <c r="D785" s="23"/>
      <c r="E785" s="23"/>
    </row>
    <row r="786" spans="1:5" ht="20" customHeight="1">
      <c r="A786" s="19" t="s">
        <v>14677</v>
      </c>
      <c r="B786" s="24">
        <v>40</v>
      </c>
      <c r="C786" s="21" t="s">
        <v>5882</v>
      </c>
      <c r="D786" s="23"/>
      <c r="E786" s="23"/>
    </row>
    <row r="787" spans="1:5" ht="20" customHeight="1">
      <c r="A787" s="19" t="s">
        <v>14677</v>
      </c>
      <c r="B787" s="24">
        <v>41</v>
      </c>
      <c r="C787" s="21" t="s">
        <v>6013</v>
      </c>
      <c r="D787" s="23"/>
      <c r="E787" s="23"/>
    </row>
    <row r="788" spans="1:5" ht="20" customHeight="1">
      <c r="A788" s="19" t="s">
        <v>14677</v>
      </c>
      <c r="B788" s="24">
        <v>42</v>
      </c>
      <c r="C788" s="21" t="s">
        <v>6085</v>
      </c>
      <c r="D788" s="23"/>
      <c r="E788" s="23"/>
    </row>
    <row r="789" spans="1:5" ht="20" customHeight="1">
      <c r="A789" s="19" t="s">
        <v>14677</v>
      </c>
      <c r="B789" s="24">
        <v>43</v>
      </c>
      <c r="C789" s="21" t="s">
        <v>9533</v>
      </c>
      <c r="D789" s="23"/>
      <c r="E789" s="23"/>
    </row>
    <row r="790" spans="1:5" ht="20" customHeight="1">
      <c r="A790" s="19" t="s">
        <v>14677</v>
      </c>
      <c r="B790" s="24">
        <v>44</v>
      </c>
      <c r="C790" s="21" t="s">
        <v>6295</v>
      </c>
      <c r="D790" s="23"/>
      <c r="E790" s="23"/>
    </row>
    <row r="791" spans="1:5" ht="20" customHeight="1">
      <c r="A791" s="19" t="s">
        <v>14677</v>
      </c>
      <c r="B791" s="24">
        <v>45</v>
      </c>
      <c r="C791" s="21" t="s">
        <v>6149</v>
      </c>
      <c r="D791" s="23"/>
      <c r="E791" s="23"/>
    </row>
    <row r="792" spans="1:5" ht="20" customHeight="1">
      <c r="A792" s="19" t="s">
        <v>14677</v>
      </c>
      <c r="B792" s="24">
        <v>46</v>
      </c>
      <c r="C792" s="21" t="s">
        <v>6333</v>
      </c>
      <c r="D792" s="23"/>
      <c r="E792" s="23"/>
    </row>
    <row r="793" spans="1:5" ht="20" customHeight="1">
      <c r="A793" s="19" t="s">
        <v>14677</v>
      </c>
      <c r="B793" s="24">
        <v>47</v>
      </c>
      <c r="C793" s="21" t="s">
        <v>6514</v>
      </c>
      <c r="D793" s="23"/>
      <c r="E793" s="23"/>
    </row>
    <row r="794" spans="1:5" ht="20" customHeight="1">
      <c r="A794" s="19" t="s">
        <v>14677</v>
      </c>
      <c r="B794" s="24">
        <v>48</v>
      </c>
      <c r="C794" s="21" t="s">
        <v>6579</v>
      </c>
      <c r="D794" s="23"/>
      <c r="E794" s="23"/>
    </row>
    <row r="795" spans="1:5" ht="20" customHeight="1">
      <c r="A795" s="19" t="s">
        <v>14677</v>
      </c>
      <c r="B795" s="24">
        <v>49</v>
      </c>
      <c r="C795" s="21" t="s">
        <v>8892</v>
      </c>
      <c r="D795" s="23"/>
      <c r="E795" s="23"/>
    </row>
    <row r="796" spans="1:5" ht="20" customHeight="1">
      <c r="A796" s="19" t="s">
        <v>14677</v>
      </c>
      <c r="B796" s="24">
        <v>50</v>
      </c>
      <c r="C796" s="21" t="s">
        <v>6644</v>
      </c>
      <c r="D796" s="23"/>
      <c r="E796" s="23"/>
    </row>
    <row r="797" spans="1:5" ht="20" customHeight="1">
      <c r="A797" s="19" t="s">
        <v>14677</v>
      </c>
      <c r="B797" s="24">
        <v>51</v>
      </c>
      <c r="C797" s="21" t="s">
        <v>6709</v>
      </c>
      <c r="D797" s="23"/>
      <c r="E797" s="23"/>
    </row>
    <row r="798" spans="1:5" ht="20" customHeight="1">
      <c r="A798" s="19" t="s">
        <v>14677</v>
      </c>
      <c r="B798" s="24">
        <v>52</v>
      </c>
      <c r="C798" s="21" t="s">
        <v>8585</v>
      </c>
      <c r="D798" s="23"/>
      <c r="E798" s="23"/>
    </row>
    <row r="799" spans="1:5" ht="20" customHeight="1">
      <c r="A799" s="19" t="s">
        <v>14677</v>
      </c>
      <c r="B799" s="24">
        <v>53</v>
      </c>
      <c r="C799" s="21" t="s">
        <v>7019</v>
      </c>
      <c r="D799" s="23"/>
      <c r="E799" s="23"/>
    </row>
    <row r="800" spans="1:5" ht="20" customHeight="1">
      <c r="A800" s="19" t="s">
        <v>14677</v>
      </c>
      <c r="B800" s="24">
        <v>54</v>
      </c>
      <c r="C800" s="21" t="s">
        <v>6876</v>
      </c>
      <c r="D800" s="23"/>
      <c r="E800" s="23"/>
    </row>
    <row r="801" spans="1:5" ht="20" customHeight="1">
      <c r="A801" s="19" t="s">
        <v>14677</v>
      </c>
      <c r="B801" s="24">
        <v>55</v>
      </c>
      <c r="C801" s="21" t="s">
        <v>7051</v>
      </c>
      <c r="D801" s="23"/>
      <c r="E801" s="23"/>
    </row>
    <row r="802" spans="1:5" ht="20" customHeight="1">
      <c r="A802" s="19" t="s">
        <v>14677</v>
      </c>
      <c r="B802" s="24">
        <v>56</v>
      </c>
      <c r="C802" s="21" t="s">
        <v>7229</v>
      </c>
      <c r="D802" s="23"/>
      <c r="E802" s="23"/>
    </row>
    <row r="803" spans="1:5" ht="20" customHeight="1">
      <c r="A803" s="19" t="s">
        <v>14677</v>
      </c>
      <c r="B803" s="24">
        <v>57</v>
      </c>
      <c r="C803" s="21" t="s">
        <v>7339</v>
      </c>
      <c r="D803" s="23"/>
      <c r="E803" s="23"/>
    </row>
    <row r="804" spans="1:5" ht="20" customHeight="1">
      <c r="A804" s="19" t="s">
        <v>14677</v>
      </c>
      <c r="B804" s="24">
        <v>58</v>
      </c>
      <c r="C804" s="21" t="s">
        <v>7511</v>
      </c>
      <c r="D804" s="23"/>
      <c r="E804" s="23"/>
    </row>
    <row r="805" spans="1:5" ht="20" customHeight="1">
      <c r="A805" s="19" t="s">
        <v>14677</v>
      </c>
      <c r="B805" s="24">
        <v>59</v>
      </c>
      <c r="C805" s="21" t="s">
        <v>7682</v>
      </c>
      <c r="D805" s="23"/>
      <c r="E805" s="23"/>
    </row>
    <row r="806" spans="1:5" ht="20" customHeight="1">
      <c r="A806" s="19" t="s">
        <v>14677</v>
      </c>
      <c r="B806" s="24">
        <v>60</v>
      </c>
      <c r="C806" s="21" t="s">
        <v>7870</v>
      </c>
      <c r="D806" s="23"/>
      <c r="E806" s="23"/>
    </row>
    <row r="807" spans="1:5" ht="20" customHeight="1">
      <c r="A807" s="19" t="s">
        <v>14677</v>
      </c>
      <c r="B807" s="24">
        <v>61</v>
      </c>
      <c r="C807" s="21" t="s">
        <v>7995</v>
      </c>
      <c r="D807" s="23"/>
      <c r="E807" s="23"/>
    </row>
    <row r="808" spans="1:5" ht="20" customHeight="1">
      <c r="A808" s="19" t="s">
        <v>14677</v>
      </c>
      <c r="B808" s="24">
        <v>62</v>
      </c>
      <c r="C808" s="21" t="s">
        <v>8112</v>
      </c>
      <c r="D808" s="23"/>
      <c r="E808" s="23"/>
    </row>
    <row r="809" spans="1:5" ht="20" customHeight="1">
      <c r="A809" s="19" t="s">
        <v>14678</v>
      </c>
      <c r="B809" s="24">
        <v>1</v>
      </c>
      <c r="C809" s="21" t="s">
        <v>707</v>
      </c>
      <c r="D809" s="23"/>
      <c r="E809" s="23"/>
    </row>
    <row r="810" spans="1:5" ht="20" customHeight="1">
      <c r="A810" s="19" t="s">
        <v>14678</v>
      </c>
      <c r="B810" s="24">
        <v>2</v>
      </c>
      <c r="C810" s="21" t="s">
        <v>407</v>
      </c>
      <c r="D810" s="23"/>
      <c r="E810" s="23"/>
    </row>
    <row r="811" spans="1:5" ht="20" customHeight="1">
      <c r="A811" s="19" t="s">
        <v>14678</v>
      </c>
      <c r="B811" s="24">
        <v>3</v>
      </c>
      <c r="C811" s="21" t="s">
        <v>629</v>
      </c>
      <c r="D811" s="23"/>
      <c r="E811" s="23"/>
    </row>
    <row r="812" spans="1:5" ht="20" customHeight="1">
      <c r="A812" s="19" t="s">
        <v>14678</v>
      </c>
      <c r="B812" s="24">
        <v>4</v>
      </c>
      <c r="C812" s="21" t="s">
        <v>707</v>
      </c>
      <c r="D812" s="23"/>
      <c r="E812" s="23"/>
    </row>
    <row r="813" spans="1:5" ht="20" customHeight="1">
      <c r="A813" s="19" t="s">
        <v>14678</v>
      </c>
      <c r="B813" s="24">
        <v>5</v>
      </c>
      <c r="C813" s="21" t="s">
        <v>12743</v>
      </c>
      <c r="D813" s="23"/>
      <c r="E813" s="23"/>
    </row>
    <row r="814" spans="1:5" ht="20" customHeight="1">
      <c r="A814" s="19" t="s">
        <v>14678</v>
      </c>
      <c r="B814" s="24">
        <v>6</v>
      </c>
      <c r="C814" s="21" t="s">
        <v>785</v>
      </c>
      <c r="D814" s="23"/>
      <c r="E814" s="23"/>
    </row>
    <row r="815" spans="1:5" ht="20" customHeight="1">
      <c r="A815" s="19" t="s">
        <v>14678</v>
      </c>
      <c r="B815" s="24">
        <v>7</v>
      </c>
      <c r="C815" s="21" t="s">
        <v>1256</v>
      </c>
      <c r="D815" s="23"/>
      <c r="E815" s="23"/>
    </row>
    <row r="816" spans="1:5" ht="20" customHeight="1">
      <c r="A816" s="19" t="s">
        <v>14678</v>
      </c>
      <c r="B816" s="24">
        <v>8</v>
      </c>
      <c r="C816" s="21" t="s">
        <v>952</v>
      </c>
      <c r="D816" s="23"/>
      <c r="E816" s="23"/>
    </row>
    <row r="817" spans="1:5" ht="20" customHeight="1">
      <c r="A817" s="19" t="s">
        <v>14678</v>
      </c>
      <c r="B817" s="24">
        <v>9</v>
      </c>
      <c r="C817" s="21" t="s">
        <v>1178</v>
      </c>
      <c r="D817" s="23"/>
      <c r="E817" s="23"/>
    </row>
    <row r="818" spans="1:5" ht="20" customHeight="1">
      <c r="A818" s="19" t="s">
        <v>14678</v>
      </c>
      <c r="B818" s="24">
        <v>10</v>
      </c>
      <c r="C818" s="21" t="s">
        <v>1256</v>
      </c>
      <c r="D818" s="23"/>
      <c r="E818" s="23"/>
    </row>
    <row r="819" spans="1:5" ht="20" customHeight="1">
      <c r="A819" s="19" t="s">
        <v>14678</v>
      </c>
      <c r="B819" s="24">
        <v>11</v>
      </c>
      <c r="C819" s="21" t="s">
        <v>11891</v>
      </c>
      <c r="D819" s="23"/>
      <c r="E819" s="23"/>
    </row>
    <row r="820" spans="1:5" ht="20" customHeight="1">
      <c r="A820" s="19" t="s">
        <v>14678</v>
      </c>
      <c r="B820" s="24">
        <v>12</v>
      </c>
      <c r="C820" s="21" t="s">
        <v>11631</v>
      </c>
      <c r="D820" s="23"/>
      <c r="E820" s="23"/>
    </row>
    <row r="821" spans="1:5" ht="20" customHeight="1">
      <c r="A821" s="19" t="s">
        <v>14678</v>
      </c>
      <c r="B821" s="24">
        <v>13</v>
      </c>
      <c r="C821" s="21" t="s">
        <v>1485</v>
      </c>
      <c r="D821" s="23"/>
      <c r="E821" s="23"/>
    </row>
    <row r="822" spans="1:5" ht="20" customHeight="1">
      <c r="A822" s="19" t="s">
        <v>14678</v>
      </c>
      <c r="B822" s="24">
        <v>14</v>
      </c>
      <c r="C822" s="21" t="s">
        <v>1560</v>
      </c>
      <c r="D822" s="23"/>
      <c r="E822" s="23"/>
    </row>
    <row r="823" spans="1:5" ht="20" customHeight="1">
      <c r="A823" s="19" t="s">
        <v>14678</v>
      </c>
      <c r="B823" s="24">
        <v>15</v>
      </c>
      <c r="C823" s="21" t="s">
        <v>1790</v>
      </c>
      <c r="D823" s="23"/>
      <c r="E823" s="23"/>
    </row>
    <row r="824" spans="1:5" ht="20" customHeight="1">
      <c r="A824" s="19" t="s">
        <v>14678</v>
      </c>
      <c r="B824" s="24">
        <v>16</v>
      </c>
      <c r="C824" s="21" t="s">
        <v>2024</v>
      </c>
      <c r="D824" s="23"/>
      <c r="E824" s="23"/>
    </row>
    <row r="825" spans="1:5" ht="20" customHeight="1">
      <c r="A825" s="19" t="s">
        <v>14678</v>
      </c>
      <c r="B825" s="24">
        <v>17</v>
      </c>
      <c r="C825" s="21" t="s">
        <v>2166</v>
      </c>
      <c r="D825" s="23"/>
      <c r="E825" s="23"/>
    </row>
    <row r="826" spans="1:5" ht="20" customHeight="1">
      <c r="A826" s="19" t="s">
        <v>14678</v>
      </c>
      <c r="B826" s="24">
        <v>18</v>
      </c>
      <c r="C826" s="21" t="s">
        <v>2304</v>
      </c>
      <c r="D826" s="23"/>
      <c r="E826" s="23"/>
    </row>
    <row r="827" spans="1:5" ht="20" customHeight="1">
      <c r="A827" s="19" t="s">
        <v>14678</v>
      </c>
      <c r="B827" s="24">
        <v>19</v>
      </c>
      <c r="C827" s="22">
        <v>100</v>
      </c>
      <c r="D827" s="23"/>
      <c r="E827" s="23"/>
    </row>
    <row r="828" spans="1:5" ht="20" customHeight="1">
      <c r="A828" s="19" t="s">
        <v>14678</v>
      </c>
      <c r="B828" s="24">
        <v>20</v>
      </c>
      <c r="C828" s="21" t="s">
        <v>2559</v>
      </c>
      <c r="D828" s="23"/>
      <c r="E828" s="23"/>
    </row>
    <row r="829" spans="1:5" ht="20" customHeight="1">
      <c r="A829" s="19" t="s">
        <v>14678</v>
      </c>
      <c r="B829" s="24">
        <v>21</v>
      </c>
      <c r="C829" s="21" t="s">
        <v>2777</v>
      </c>
      <c r="D829" s="23"/>
      <c r="E829" s="23"/>
    </row>
    <row r="830" spans="1:5" ht="20" customHeight="1">
      <c r="A830" s="19" t="s">
        <v>14678</v>
      </c>
      <c r="B830" s="24">
        <v>22</v>
      </c>
      <c r="C830" s="21" t="s">
        <v>2916</v>
      </c>
      <c r="D830" s="23"/>
      <c r="E830" s="23"/>
    </row>
    <row r="831" spans="1:5" ht="20" customHeight="1">
      <c r="A831" s="19" t="s">
        <v>14678</v>
      </c>
      <c r="B831" s="24">
        <v>23</v>
      </c>
      <c r="C831" s="21" t="s">
        <v>3042</v>
      </c>
      <c r="D831" s="23"/>
      <c r="E831" s="23"/>
    </row>
    <row r="832" spans="1:5" ht="20" customHeight="1">
      <c r="A832" s="19" t="s">
        <v>14678</v>
      </c>
      <c r="B832" s="24">
        <v>24</v>
      </c>
      <c r="C832" s="21" t="s">
        <v>3105</v>
      </c>
      <c r="D832" s="23"/>
      <c r="E832" s="23"/>
    </row>
    <row r="833" spans="1:5" ht="20" customHeight="1">
      <c r="A833" s="19" t="s">
        <v>14678</v>
      </c>
      <c r="B833" s="24">
        <v>25</v>
      </c>
      <c r="C833" s="21" t="s">
        <v>3289</v>
      </c>
      <c r="D833" s="23"/>
      <c r="E833" s="23"/>
    </row>
    <row r="834" spans="1:5" ht="20" customHeight="1">
      <c r="A834" s="19" t="s">
        <v>14678</v>
      </c>
      <c r="B834" s="24">
        <v>26</v>
      </c>
      <c r="C834" s="21" t="s">
        <v>3513</v>
      </c>
      <c r="D834" s="23"/>
      <c r="E834" s="23"/>
    </row>
    <row r="835" spans="1:5" ht="20" customHeight="1">
      <c r="A835" s="19" t="s">
        <v>14678</v>
      </c>
      <c r="B835" s="24">
        <v>27</v>
      </c>
      <c r="C835" s="21" t="s">
        <v>3725</v>
      </c>
      <c r="D835" s="23"/>
      <c r="E835" s="23"/>
    </row>
    <row r="836" spans="1:5" ht="20" customHeight="1">
      <c r="A836" s="19" t="s">
        <v>14678</v>
      </c>
      <c r="B836" s="24">
        <v>28</v>
      </c>
      <c r="C836" s="21" t="s">
        <v>3867</v>
      </c>
      <c r="D836" s="23"/>
      <c r="E836" s="23"/>
    </row>
    <row r="837" spans="1:5" ht="20" customHeight="1">
      <c r="A837" s="19" t="s">
        <v>14678</v>
      </c>
      <c r="B837" s="24">
        <v>29</v>
      </c>
      <c r="C837" s="21" t="s">
        <v>4070</v>
      </c>
      <c r="D837" s="23"/>
      <c r="E837" s="23"/>
    </row>
    <row r="838" spans="1:5" ht="20" customHeight="1">
      <c r="A838" s="19" t="s">
        <v>14678</v>
      </c>
      <c r="B838" s="24">
        <v>30</v>
      </c>
      <c r="C838" s="21" t="s">
        <v>4143</v>
      </c>
      <c r="D838" s="23"/>
      <c r="E838" s="23"/>
    </row>
    <row r="839" spans="1:5" ht="20" customHeight="1">
      <c r="A839" s="19" t="s">
        <v>14678</v>
      </c>
      <c r="B839" s="24">
        <v>31</v>
      </c>
      <c r="C839" s="21" t="s">
        <v>4341</v>
      </c>
      <c r="D839" s="23"/>
      <c r="E839" s="23"/>
    </row>
    <row r="840" spans="1:5" ht="20" customHeight="1">
      <c r="A840" s="19" t="s">
        <v>14678</v>
      </c>
      <c r="B840" s="24">
        <v>32</v>
      </c>
      <c r="C840" s="21" t="s">
        <v>4545</v>
      </c>
      <c r="D840" s="23"/>
      <c r="E840" s="23"/>
    </row>
    <row r="841" spans="1:5" ht="20" customHeight="1">
      <c r="A841" s="19" t="s">
        <v>14678</v>
      </c>
      <c r="B841" s="24">
        <v>33</v>
      </c>
      <c r="C841" s="21" t="s">
        <v>4617</v>
      </c>
      <c r="D841" s="23"/>
      <c r="E841" s="23"/>
    </row>
    <row r="842" spans="1:5" ht="20" customHeight="1">
      <c r="A842" s="19" t="s">
        <v>14678</v>
      </c>
      <c r="B842" s="24">
        <v>34</v>
      </c>
      <c r="C842" s="21" t="s">
        <v>4819</v>
      </c>
      <c r="D842" s="23"/>
      <c r="E842" s="23"/>
    </row>
    <row r="843" spans="1:5" ht="20" customHeight="1">
      <c r="A843" s="19" t="s">
        <v>14678</v>
      </c>
      <c r="B843" s="24">
        <v>35</v>
      </c>
      <c r="C843" s="21" t="s">
        <v>75</v>
      </c>
      <c r="D843" s="23"/>
      <c r="E843" s="23"/>
    </row>
    <row r="844" spans="1:5" ht="20" customHeight="1">
      <c r="A844" s="19" t="s">
        <v>14678</v>
      </c>
      <c r="B844" s="24">
        <v>36</v>
      </c>
      <c r="C844" s="21" t="s">
        <v>5072</v>
      </c>
      <c r="D844" s="23"/>
      <c r="E844" s="23"/>
    </row>
    <row r="845" spans="1:5" ht="20" customHeight="1">
      <c r="A845" s="19" t="s">
        <v>14678</v>
      </c>
      <c r="B845" s="24">
        <v>37</v>
      </c>
      <c r="C845" s="21" t="s">
        <v>5266</v>
      </c>
      <c r="D845" s="23"/>
      <c r="E845" s="23"/>
    </row>
    <row r="846" spans="1:5" ht="20" customHeight="1">
      <c r="A846" s="19" t="s">
        <v>14678</v>
      </c>
      <c r="B846" s="24">
        <v>38</v>
      </c>
      <c r="C846" s="21" t="s">
        <v>5468</v>
      </c>
      <c r="D846" s="23"/>
      <c r="E846" s="23"/>
    </row>
    <row r="847" spans="1:5" ht="20" customHeight="1">
      <c r="A847" s="19" t="s">
        <v>14678</v>
      </c>
      <c r="B847" s="24">
        <v>39</v>
      </c>
      <c r="C847" s="21" t="s">
        <v>5677</v>
      </c>
      <c r="D847" s="23"/>
      <c r="E847" s="23"/>
    </row>
    <row r="848" spans="1:5" ht="20" customHeight="1">
      <c r="A848" s="19" t="s">
        <v>14678</v>
      </c>
      <c r="B848" s="24">
        <v>40</v>
      </c>
      <c r="C848" s="21" t="s">
        <v>5884</v>
      </c>
      <c r="D848" s="23"/>
      <c r="E848" s="23"/>
    </row>
    <row r="849" spans="1:5" ht="20" customHeight="1">
      <c r="A849" s="19" t="s">
        <v>14678</v>
      </c>
      <c r="B849" s="24">
        <v>41</v>
      </c>
      <c r="C849" s="21" t="s">
        <v>6017</v>
      </c>
      <c r="D849" s="23"/>
      <c r="E849" s="23"/>
    </row>
    <row r="850" spans="1:5" ht="20" customHeight="1">
      <c r="A850" s="19" t="s">
        <v>14678</v>
      </c>
      <c r="B850" s="24">
        <v>42</v>
      </c>
      <c r="C850" s="21" t="s">
        <v>6089</v>
      </c>
      <c r="D850" s="23"/>
      <c r="E850" s="23"/>
    </row>
    <row r="851" spans="1:5" ht="20" customHeight="1">
      <c r="A851" s="19" t="s">
        <v>14678</v>
      </c>
      <c r="B851" s="24">
        <v>43</v>
      </c>
      <c r="C851" s="21" t="s">
        <v>9549</v>
      </c>
      <c r="D851" s="23"/>
      <c r="E851" s="23"/>
    </row>
    <row r="852" spans="1:5" ht="20" customHeight="1">
      <c r="A852" s="19" t="s">
        <v>14678</v>
      </c>
      <c r="B852" s="24">
        <v>44</v>
      </c>
      <c r="C852" s="21" t="s">
        <v>6360</v>
      </c>
      <c r="D852" s="23"/>
      <c r="E852" s="23"/>
    </row>
    <row r="853" spans="1:5" ht="20" customHeight="1">
      <c r="A853" s="19" t="s">
        <v>14678</v>
      </c>
      <c r="B853" s="24">
        <v>45</v>
      </c>
      <c r="C853" s="21" t="s">
        <v>6154</v>
      </c>
      <c r="D853" s="23"/>
      <c r="E853" s="23"/>
    </row>
    <row r="854" spans="1:5" ht="20" customHeight="1">
      <c r="A854" s="19" t="s">
        <v>14678</v>
      </c>
      <c r="B854" s="24">
        <v>46</v>
      </c>
      <c r="C854" s="21" t="s">
        <v>6337</v>
      </c>
      <c r="D854" s="23"/>
      <c r="E854" s="23"/>
    </row>
    <row r="855" spans="1:5" ht="20" customHeight="1">
      <c r="A855" s="19" t="s">
        <v>14678</v>
      </c>
      <c r="B855" s="24">
        <v>47</v>
      </c>
      <c r="C855" s="21" t="s">
        <v>6519</v>
      </c>
      <c r="D855" s="23"/>
      <c r="E855" s="23"/>
    </row>
    <row r="856" spans="1:5" ht="20" customHeight="1">
      <c r="A856" s="19" t="s">
        <v>14678</v>
      </c>
      <c r="B856" s="24">
        <v>48</v>
      </c>
      <c r="C856" s="21" t="s">
        <v>6583</v>
      </c>
      <c r="D856" s="23"/>
      <c r="E856" s="23"/>
    </row>
    <row r="857" spans="1:5" ht="20" customHeight="1">
      <c r="A857" s="19" t="s">
        <v>14678</v>
      </c>
      <c r="B857" s="24">
        <v>49</v>
      </c>
      <c r="C857" s="21" t="s">
        <v>8906</v>
      </c>
      <c r="D857" s="23"/>
      <c r="E857" s="23"/>
    </row>
    <row r="858" spans="1:5" ht="20" customHeight="1">
      <c r="A858" s="19" t="s">
        <v>14678</v>
      </c>
      <c r="B858" s="24">
        <v>50</v>
      </c>
      <c r="C858" s="21" t="s">
        <v>6647</v>
      </c>
      <c r="D858" s="23"/>
      <c r="E858" s="23"/>
    </row>
    <row r="859" spans="1:5" ht="20" customHeight="1">
      <c r="A859" s="19" t="s">
        <v>14678</v>
      </c>
      <c r="B859" s="24">
        <v>51</v>
      </c>
      <c r="C859" s="21" t="s">
        <v>6713</v>
      </c>
      <c r="D859" s="23"/>
      <c r="E859" s="23"/>
    </row>
    <row r="860" spans="1:5" ht="20" customHeight="1">
      <c r="A860" s="19" t="s">
        <v>14678</v>
      </c>
      <c r="B860" s="24">
        <v>52</v>
      </c>
      <c r="C860" s="21" t="s">
        <v>8600</v>
      </c>
      <c r="D860" s="23"/>
      <c r="E860" s="23"/>
    </row>
    <row r="861" spans="1:5" ht="20" customHeight="1">
      <c r="A861" s="19" t="s">
        <v>14678</v>
      </c>
      <c r="B861" s="24">
        <v>53</v>
      </c>
      <c r="C861" s="21" t="s">
        <v>7074</v>
      </c>
      <c r="D861" s="23"/>
      <c r="E861" s="23"/>
    </row>
    <row r="862" spans="1:5" ht="20" customHeight="1">
      <c r="A862" s="19" t="s">
        <v>14678</v>
      </c>
      <c r="B862" s="24">
        <v>54</v>
      </c>
      <c r="C862" s="21" t="s">
        <v>6881</v>
      </c>
      <c r="D862" s="23"/>
      <c r="E862" s="23"/>
    </row>
    <row r="863" spans="1:5" ht="20" customHeight="1">
      <c r="A863" s="19" t="s">
        <v>14678</v>
      </c>
      <c r="B863" s="24">
        <v>55</v>
      </c>
      <c r="C863" s="21" t="s">
        <v>7053</v>
      </c>
      <c r="D863" s="23"/>
      <c r="E863" s="23"/>
    </row>
    <row r="864" spans="1:5" ht="20" customHeight="1">
      <c r="A864" s="19" t="s">
        <v>14678</v>
      </c>
      <c r="B864" s="24">
        <v>56</v>
      </c>
      <c r="C864" s="21" t="s">
        <v>7231</v>
      </c>
      <c r="D864" s="23"/>
      <c r="E864" s="23"/>
    </row>
    <row r="865" spans="1:5" ht="20" customHeight="1">
      <c r="A865" s="19" t="s">
        <v>14678</v>
      </c>
      <c r="B865" s="24">
        <v>57</v>
      </c>
      <c r="C865" s="21" t="s">
        <v>7341</v>
      </c>
      <c r="D865" s="23"/>
      <c r="E865" s="23"/>
    </row>
    <row r="866" spans="1:5" ht="20" customHeight="1">
      <c r="A866" s="19" t="s">
        <v>14678</v>
      </c>
      <c r="B866" s="24">
        <v>58</v>
      </c>
      <c r="C866" s="21" t="s">
        <v>7513</v>
      </c>
      <c r="D866" s="23"/>
      <c r="E866" s="23"/>
    </row>
    <row r="867" spans="1:5" ht="20" customHeight="1">
      <c r="A867" s="19" t="s">
        <v>14678</v>
      </c>
      <c r="B867" s="24">
        <v>59</v>
      </c>
      <c r="C867" s="21" t="s">
        <v>7686</v>
      </c>
      <c r="D867" s="23"/>
      <c r="E867" s="23"/>
    </row>
    <row r="868" spans="1:5" ht="20" customHeight="1">
      <c r="A868" s="19" t="s">
        <v>14678</v>
      </c>
      <c r="B868" s="24">
        <v>60</v>
      </c>
      <c r="C868" s="21" t="s">
        <v>7872</v>
      </c>
      <c r="D868" s="23"/>
      <c r="E868" s="23"/>
    </row>
    <row r="869" spans="1:5" ht="20" customHeight="1">
      <c r="A869" s="19" t="s">
        <v>14678</v>
      </c>
      <c r="B869" s="24">
        <v>61</v>
      </c>
      <c r="C869" s="21" t="s">
        <v>7997</v>
      </c>
      <c r="D869" s="23"/>
      <c r="E869" s="23"/>
    </row>
    <row r="870" spans="1:5" ht="20" customHeight="1">
      <c r="A870" s="19" t="s">
        <v>14678</v>
      </c>
      <c r="B870" s="24">
        <v>62</v>
      </c>
      <c r="C870" s="21" t="s">
        <v>8114</v>
      </c>
      <c r="D870" s="23"/>
      <c r="E870" s="23"/>
    </row>
    <row r="871" spans="1:5" ht="20" customHeight="1">
      <c r="A871" s="19" t="s">
        <v>14679</v>
      </c>
      <c r="B871" s="24">
        <v>1</v>
      </c>
      <c r="C871" s="21" t="s">
        <v>13278</v>
      </c>
      <c r="D871" s="23"/>
      <c r="E871" s="23"/>
    </row>
    <row r="872" spans="1:5" ht="20" customHeight="1">
      <c r="A872" s="19" t="s">
        <v>14679</v>
      </c>
      <c r="B872" s="24">
        <v>2</v>
      </c>
      <c r="C872" s="21" t="s">
        <v>409</v>
      </c>
      <c r="D872" s="23"/>
      <c r="E872" s="23"/>
    </row>
    <row r="873" spans="1:5" ht="20" customHeight="1">
      <c r="A873" s="19" t="s">
        <v>14679</v>
      </c>
      <c r="B873" s="24">
        <v>3</v>
      </c>
      <c r="C873" s="21" t="s">
        <v>633</v>
      </c>
      <c r="D873" s="23"/>
      <c r="E873" s="23"/>
    </row>
    <row r="874" spans="1:5" ht="20" customHeight="1">
      <c r="A874" s="19" t="s">
        <v>14679</v>
      </c>
      <c r="B874" s="24">
        <v>4</v>
      </c>
      <c r="C874" s="21" t="s">
        <v>714</v>
      </c>
      <c r="D874" s="23"/>
      <c r="E874" s="23"/>
    </row>
    <row r="875" spans="1:5" ht="20" customHeight="1">
      <c r="A875" s="19" t="s">
        <v>14679</v>
      </c>
      <c r="B875" s="24">
        <v>5</v>
      </c>
      <c r="C875" s="21" t="s">
        <v>12766</v>
      </c>
      <c r="D875" s="23"/>
      <c r="E875" s="23"/>
    </row>
    <row r="876" spans="1:5" ht="20" customHeight="1">
      <c r="A876" s="19" t="s">
        <v>14679</v>
      </c>
      <c r="B876" s="24">
        <v>6</v>
      </c>
      <c r="C876" s="21" t="s">
        <v>794</v>
      </c>
      <c r="D876" s="23"/>
      <c r="E876" s="23"/>
    </row>
    <row r="877" spans="1:5" ht="20" customHeight="1">
      <c r="A877" s="19" t="s">
        <v>14679</v>
      </c>
      <c r="B877" s="24">
        <v>7</v>
      </c>
      <c r="C877" s="21" t="s">
        <v>12257</v>
      </c>
      <c r="D877" s="23"/>
      <c r="E877" s="23"/>
    </row>
    <row r="878" spans="1:5" ht="20" customHeight="1">
      <c r="A878" s="19" t="s">
        <v>14679</v>
      </c>
      <c r="B878" s="24">
        <v>8</v>
      </c>
      <c r="C878" s="21" t="s">
        <v>954</v>
      </c>
      <c r="D878" s="23"/>
      <c r="E878" s="23"/>
    </row>
    <row r="879" spans="1:5" ht="20" customHeight="1">
      <c r="A879" s="19" t="s">
        <v>14679</v>
      </c>
      <c r="B879" s="24">
        <v>9</v>
      </c>
      <c r="C879" s="21" t="s">
        <v>1184</v>
      </c>
      <c r="D879" s="23"/>
      <c r="E879" s="23"/>
    </row>
    <row r="880" spans="1:5" ht="20" customHeight="1">
      <c r="A880" s="19" t="s">
        <v>14679</v>
      </c>
      <c r="B880" s="24">
        <v>10</v>
      </c>
      <c r="C880" s="21" t="s">
        <v>1261</v>
      </c>
      <c r="D880" s="23"/>
      <c r="E880" s="23"/>
    </row>
    <row r="881" spans="1:5" ht="20" customHeight="1">
      <c r="A881" s="19" t="s">
        <v>14679</v>
      </c>
      <c r="B881" s="24">
        <v>11</v>
      </c>
      <c r="C881" s="21" t="s">
        <v>11915</v>
      </c>
      <c r="D881" s="23"/>
      <c r="E881" s="23"/>
    </row>
    <row r="882" spans="1:5" ht="20" customHeight="1">
      <c r="A882" s="19" t="s">
        <v>14679</v>
      </c>
      <c r="B882" s="24">
        <v>12</v>
      </c>
      <c r="C882" s="21" t="s">
        <v>11651</v>
      </c>
      <c r="D882" s="23"/>
      <c r="E882" s="23"/>
    </row>
    <row r="883" spans="1:5" ht="20" customHeight="1">
      <c r="A883" s="19" t="s">
        <v>14679</v>
      </c>
      <c r="B883" s="24">
        <v>13</v>
      </c>
      <c r="C883" s="21" t="s">
        <v>1489</v>
      </c>
      <c r="D883" s="23"/>
      <c r="E883" s="23"/>
    </row>
    <row r="884" spans="1:5" ht="20" customHeight="1">
      <c r="A884" s="19" t="s">
        <v>14679</v>
      </c>
      <c r="B884" s="24">
        <v>14</v>
      </c>
      <c r="C884" s="21" t="s">
        <v>1567</v>
      </c>
      <c r="D884" s="23"/>
      <c r="E884" s="23"/>
    </row>
    <row r="885" spans="1:5" ht="20" customHeight="1">
      <c r="A885" s="19" t="s">
        <v>14679</v>
      </c>
      <c r="B885" s="24">
        <v>15</v>
      </c>
      <c r="C885" s="21" t="s">
        <v>1794</v>
      </c>
      <c r="D885" s="23"/>
      <c r="E885" s="23"/>
    </row>
    <row r="886" spans="1:5" ht="20" customHeight="1">
      <c r="A886" s="19" t="s">
        <v>14679</v>
      </c>
      <c r="B886" s="24">
        <v>16</v>
      </c>
      <c r="C886" s="21" t="s">
        <v>2026</v>
      </c>
      <c r="D886" s="23"/>
      <c r="E886" s="23"/>
    </row>
    <row r="887" spans="1:5" ht="20" customHeight="1">
      <c r="A887" s="19" t="s">
        <v>14679</v>
      </c>
      <c r="B887" s="24">
        <v>17</v>
      </c>
      <c r="C887" s="21" t="s">
        <v>2168</v>
      </c>
      <c r="D887" s="23"/>
      <c r="E887" s="23"/>
    </row>
    <row r="888" spans="1:5" ht="20" customHeight="1">
      <c r="A888" s="19" t="s">
        <v>14679</v>
      </c>
      <c r="B888" s="24">
        <v>18</v>
      </c>
      <c r="C888" s="21" t="s">
        <v>2306</v>
      </c>
      <c r="D888" s="23"/>
      <c r="E888" s="23"/>
    </row>
    <row r="889" spans="1:5" ht="20" customHeight="1">
      <c r="A889" s="19" t="s">
        <v>14679</v>
      </c>
      <c r="B889" s="24">
        <v>19</v>
      </c>
      <c r="C889" s="21" t="s">
        <v>2432</v>
      </c>
      <c r="D889" s="23"/>
      <c r="E889" s="23"/>
    </row>
    <row r="890" spans="1:5" ht="20" customHeight="1">
      <c r="A890" s="19" t="s">
        <v>14679</v>
      </c>
      <c r="B890" s="24">
        <v>20</v>
      </c>
      <c r="C890" s="21" t="s">
        <v>2565</v>
      </c>
      <c r="D890" s="23"/>
      <c r="E890" s="23"/>
    </row>
    <row r="891" spans="1:5" ht="20" customHeight="1">
      <c r="A891" s="19" t="s">
        <v>14679</v>
      </c>
      <c r="B891" s="24">
        <v>21</v>
      </c>
      <c r="C891" s="21" t="s">
        <v>2782</v>
      </c>
      <c r="D891" s="23"/>
      <c r="E891" s="23"/>
    </row>
    <row r="892" spans="1:5" ht="20" customHeight="1">
      <c r="A892" s="19" t="s">
        <v>14679</v>
      </c>
      <c r="B892" s="24">
        <v>22</v>
      </c>
      <c r="C892" s="21" t="s">
        <v>2920</v>
      </c>
      <c r="D892" s="23"/>
      <c r="E892" s="23"/>
    </row>
    <row r="893" spans="1:5" ht="20" customHeight="1">
      <c r="A893" s="19" t="s">
        <v>14679</v>
      </c>
      <c r="B893" s="24">
        <v>23</v>
      </c>
      <c r="C893" s="21" t="s">
        <v>3046</v>
      </c>
      <c r="D893" s="23"/>
      <c r="E893" s="23"/>
    </row>
    <row r="894" spans="1:5" ht="20" customHeight="1">
      <c r="A894" s="19" t="s">
        <v>14679</v>
      </c>
      <c r="B894" s="24">
        <v>24</v>
      </c>
      <c r="C894" s="21" t="s">
        <v>3108</v>
      </c>
      <c r="D894" s="23"/>
      <c r="E894" s="23"/>
    </row>
    <row r="895" spans="1:5" ht="20" customHeight="1">
      <c r="A895" s="19" t="s">
        <v>14679</v>
      </c>
      <c r="B895" s="24">
        <v>25</v>
      </c>
      <c r="C895" s="21" t="s">
        <v>3295</v>
      </c>
      <c r="D895" s="23"/>
      <c r="E895" s="23"/>
    </row>
    <row r="896" spans="1:5" ht="20" customHeight="1">
      <c r="A896" s="19" t="s">
        <v>14679</v>
      </c>
      <c r="B896" s="24">
        <v>26</v>
      </c>
      <c r="C896" s="21" t="s">
        <v>3517</v>
      </c>
      <c r="D896" s="23"/>
      <c r="E896" s="23"/>
    </row>
    <row r="897" spans="1:5" ht="20" customHeight="1">
      <c r="A897" s="19" t="s">
        <v>14679</v>
      </c>
      <c r="B897" s="24">
        <v>27</v>
      </c>
      <c r="C897" s="21" t="s">
        <v>3729</v>
      </c>
      <c r="D897" s="23"/>
      <c r="E897" s="23"/>
    </row>
    <row r="898" spans="1:5" ht="20" customHeight="1">
      <c r="A898" s="19" t="s">
        <v>14679</v>
      </c>
      <c r="B898" s="24">
        <v>28</v>
      </c>
      <c r="C898" s="21" t="s">
        <v>3871</v>
      </c>
      <c r="D898" s="23"/>
      <c r="E898" s="23"/>
    </row>
    <row r="899" spans="1:5" ht="20" customHeight="1">
      <c r="A899" s="19" t="s">
        <v>14679</v>
      </c>
      <c r="B899" s="24">
        <v>29</v>
      </c>
      <c r="C899" s="21" t="s">
        <v>4075</v>
      </c>
      <c r="D899" s="23"/>
      <c r="E899" s="23"/>
    </row>
    <row r="900" spans="1:5" ht="20" customHeight="1">
      <c r="A900" s="19" t="s">
        <v>14679</v>
      </c>
      <c r="B900" s="24">
        <v>30</v>
      </c>
      <c r="C900" s="21" t="s">
        <v>4149</v>
      </c>
      <c r="D900" s="23"/>
      <c r="E900" s="23"/>
    </row>
    <row r="901" spans="1:5" ht="20" customHeight="1">
      <c r="A901" s="19" t="s">
        <v>14679</v>
      </c>
      <c r="B901" s="24">
        <v>31</v>
      </c>
      <c r="C901" s="21" t="s">
        <v>4345</v>
      </c>
      <c r="D901" s="23"/>
      <c r="E901" s="23"/>
    </row>
    <row r="902" spans="1:5" ht="20" customHeight="1">
      <c r="A902" s="19" t="s">
        <v>14679</v>
      </c>
      <c r="B902" s="24">
        <v>32</v>
      </c>
      <c r="C902" s="21" t="s">
        <v>4552</v>
      </c>
      <c r="D902" s="23"/>
      <c r="E902" s="23"/>
    </row>
    <row r="903" spans="1:5" ht="20" customHeight="1">
      <c r="A903" s="19" t="s">
        <v>14679</v>
      </c>
      <c r="B903" s="24">
        <v>33</v>
      </c>
      <c r="C903" s="21" t="s">
        <v>4623</v>
      </c>
      <c r="D903" s="23"/>
      <c r="E903" s="23"/>
    </row>
    <row r="904" spans="1:5" ht="20" customHeight="1">
      <c r="A904" s="19" t="s">
        <v>14679</v>
      </c>
      <c r="B904" s="24">
        <v>34</v>
      </c>
      <c r="C904" s="21" t="s">
        <v>4823</v>
      </c>
      <c r="D904" s="23"/>
      <c r="E904" s="23"/>
    </row>
    <row r="905" spans="1:5" ht="20" customHeight="1">
      <c r="A905" s="19" t="s">
        <v>14679</v>
      </c>
      <c r="B905" s="24">
        <v>35</v>
      </c>
      <c r="C905" s="21" t="s">
        <v>5014</v>
      </c>
      <c r="D905" s="23"/>
      <c r="E905" s="23"/>
    </row>
    <row r="906" spans="1:5" ht="20" customHeight="1">
      <c r="A906" s="19" t="s">
        <v>14679</v>
      </c>
      <c r="B906" s="24">
        <v>36</v>
      </c>
      <c r="C906" s="21" t="s">
        <v>5079</v>
      </c>
      <c r="D906" s="23"/>
      <c r="E906" s="23"/>
    </row>
    <row r="907" spans="1:5" ht="20" customHeight="1">
      <c r="A907" s="19" t="s">
        <v>14679</v>
      </c>
      <c r="B907" s="24">
        <v>37</v>
      </c>
      <c r="C907" s="21" t="s">
        <v>5268</v>
      </c>
      <c r="D907" s="23"/>
      <c r="E907" s="23"/>
    </row>
    <row r="908" spans="1:5" ht="20" customHeight="1">
      <c r="A908" s="19" t="s">
        <v>14679</v>
      </c>
      <c r="B908" s="24">
        <v>38</v>
      </c>
      <c r="C908" s="21" t="s">
        <v>5470</v>
      </c>
      <c r="D908" s="23"/>
      <c r="E908" s="23"/>
    </row>
    <row r="909" spans="1:5" ht="20" customHeight="1">
      <c r="A909" s="19" t="s">
        <v>14679</v>
      </c>
      <c r="B909" s="24">
        <v>39</v>
      </c>
      <c r="C909" s="21" t="s">
        <v>5681</v>
      </c>
      <c r="D909" s="23"/>
      <c r="E909" s="23"/>
    </row>
    <row r="910" spans="1:5" ht="20" customHeight="1">
      <c r="A910" s="19" t="s">
        <v>14679</v>
      </c>
      <c r="B910" s="24">
        <v>40</v>
      </c>
      <c r="C910" s="21" t="s">
        <v>5889</v>
      </c>
      <c r="D910" s="23"/>
      <c r="E910" s="23"/>
    </row>
    <row r="911" spans="1:5" ht="20" customHeight="1">
      <c r="A911" s="19" t="s">
        <v>14679</v>
      </c>
      <c r="B911" s="24">
        <v>41</v>
      </c>
      <c r="C911" s="21" t="s">
        <v>6019</v>
      </c>
      <c r="D911" s="23"/>
      <c r="E911" s="23"/>
    </row>
    <row r="912" spans="1:5" ht="20" customHeight="1">
      <c r="A912" s="19" t="s">
        <v>14679</v>
      </c>
      <c r="B912" s="24">
        <v>42</v>
      </c>
      <c r="C912" s="21" t="s">
        <v>6092</v>
      </c>
      <c r="D912" s="23"/>
      <c r="E912" s="23"/>
    </row>
    <row r="913" spans="1:5" ht="20" customHeight="1">
      <c r="A913" s="19" t="s">
        <v>14679</v>
      </c>
      <c r="B913" s="24">
        <v>43</v>
      </c>
      <c r="C913" s="21" t="s">
        <v>9565</v>
      </c>
      <c r="D913" s="23"/>
      <c r="E913" s="23"/>
    </row>
    <row r="914" spans="1:5" ht="20" customHeight="1">
      <c r="A914" s="19" t="s">
        <v>14679</v>
      </c>
      <c r="B914" s="24">
        <v>44</v>
      </c>
      <c r="C914" s="21" t="s">
        <v>6418</v>
      </c>
      <c r="D914" s="23"/>
      <c r="E914" s="23"/>
    </row>
    <row r="915" spans="1:5" ht="20" customHeight="1">
      <c r="A915" s="19" t="s">
        <v>14679</v>
      </c>
      <c r="B915" s="24">
        <v>45</v>
      </c>
      <c r="C915" s="21" t="s">
        <v>6158</v>
      </c>
      <c r="D915" s="23"/>
      <c r="E915" s="23"/>
    </row>
    <row r="916" spans="1:5" ht="20" customHeight="1">
      <c r="A916" s="19" t="s">
        <v>14679</v>
      </c>
      <c r="B916" s="24">
        <v>46</v>
      </c>
      <c r="C916" s="21" t="s">
        <v>6339</v>
      </c>
      <c r="D916" s="23"/>
      <c r="E916" s="23"/>
    </row>
    <row r="917" spans="1:5" ht="20" customHeight="1">
      <c r="A917" s="19" t="s">
        <v>14679</v>
      </c>
      <c r="B917" s="24">
        <v>47</v>
      </c>
      <c r="C917" s="21" t="s">
        <v>6521</v>
      </c>
      <c r="D917" s="23"/>
      <c r="E917" s="23"/>
    </row>
    <row r="918" spans="1:5" ht="20" customHeight="1">
      <c r="A918" s="19" t="s">
        <v>14679</v>
      </c>
      <c r="B918" s="24">
        <v>48</v>
      </c>
      <c r="C918" s="21" t="s">
        <v>6587</v>
      </c>
      <c r="D918" s="23"/>
      <c r="E918" s="23"/>
    </row>
    <row r="919" spans="1:5" ht="20" customHeight="1">
      <c r="A919" s="19" t="s">
        <v>14679</v>
      </c>
      <c r="B919" s="24">
        <v>49</v>
      </c>
      <c r="C919" s="21" t="s">
        <v>8923</v>
      </c>
      <c r="D919" s="23"/>
      <c r="E919" s="23"/>
    </row>
    <row r="920" spans="1:5" ht="20" customHeight="1">
      <c r="A920" s="19" t="s">
        <v>14679</v>
      </c>
      <c r="B920" s="24">
        <v>50</v>
      </c>
      <c r="C920" s="21" t="s">
        <v>6651</v>
      </c>
      <c r="D920" s="23"/>
      <c r="E920" s="23"/>
    </row>
    <row r="921" spans="1:5" ht="20" customHeight="1">
      <c r="A921" s="19" t="s">
        <v>14679</v>
      </c>
      <c r="B921" s="24">
        <v>51</v>
      </c>
      <c r="C921" s="21" t="s">
        <v>6716</v>
      </c>
      <c r="D921" s="23"/>
      <c r="E921" s="23"/>
    </row>
    <row r="922" spans="1:5" ht="20" customHeight="1">
      <c r="A922" s="19" t="s">
        <v>14679</v>
      </c>
      <c r="B922" s="24">
        <v>52</v>
      </c>
      <c r="C922" s="21" t="s">
        <v>8611</v>
      </c>
      <c r="D922" s="23"/>
      <c r="E922" s="23"/>
    </row>
    <row r="923" spans="1:5" ht="20" customHeight="1">
      <c r="A923" s="19" t="s">
        <v>14679</v>
      </c>
      <c r="B923" s="24">
        <v>53</v>
      </c>
      <c r="C923" s="21" t="s">
        <v>7130</v>
      </c>
      <c r="D923" s="23"/>
      <c r="E923" s="23"/>
    </row>
    <row r="924" spans="1:5" ht="20" customHeight="1">
      <c r="A924" s="19" t="s">
        <v>14679</v>
      </c>
      <c r="B924" s="24">
        <v>54</v>
      </c>
      <c r="C924" s="21" t="s">
        <v>6883</v>
      </c>
      <c r="D924" s="23"/>
      <c r="E924" s="23"/>
    </row>
    <row r="925" spans="1:5" ht="20" customHeight="1">
      <c r="A925" s="19" t="s">
        <v>14679</v>
      </c>
      <c r="B925" s="24">
        <v>55</v>
      </c>
      <c r="C925" s="21" t="s">
        <v>7055</v>
      </c>
      <c r="D925" s="23"/>
      <c r="E925" s="23"/>
    </row>
    <row r="926" spans="1:5" ht="20" customHeight="1">
      <c r="A926" s="19" t="s">
        <v>14679</v>
      </c>
      <c r="B926" s="24">
        <v>56</v>
      </c>
      <c r="C926" s="21" t="s">
        <v>7236</v>
      </c>
      <c r="D926" s="23"/>
      <c r="E926" s="23"/>
    </row>
    <row r="927" spans="1:5" ht="20" customHeight="1">
      <c r="A927" s="19" t="s">
        <v>14679</v>
      </c>
      <c r="B927" s="24">
        <v>57</v>
      </c>
      <c r="C927" s="21" t="s">
        <v>7343</v>
      </c>
      <c r="D927" s="23"/>
      <c r="E927" s="23"/>
    </row>
    <row r="928" spans="1:5" ht="20" customHeight="1">
      <c r="A928" s="19" t="s">
        <v>14679</v>
      </c>
      <c r="B928" s="24">
        <v>58</v>
      </c>
      <c r="C928" s="21" t="s">
        <v>7517</v>
      </c>
      <c r="D928" s="23"/>
      <c r="E928" s="23"/>
    </row>
    <row r="929" spans="1:5" ht="20" customHeight="1">
      <c r="A929" s="19" t="s">
        <v>14679</v>
      </c>
      <c r="B929" s="24">
        <v>59</v>
      </c>
      <c r="C929" s="21" t="s">
        <v>7690</v>
      </c>
      <c r="D929" s="23"/>
      <c r="E929" s="23"/>
    </row>
    <row r="930" spans="1:5" ht="20" customHeight="1">
      <c r="A930" s="19" t="s">
        <v>14679</v>
      </c>
      <c r="B930" s="24">
        <v>60</v>
      </c>
      <c r="C930" s="21" t="s">
        <v>7877</v>
      </c>
      <c r="D930" s="23"/>
      <c r="E930" s="23"/>
    </row>
    <row r="931" spans="1:5" ht="20" customHeight="1">
      <c r="A931" s="19" t="s">
        <v>14679</v>
      </c>
      <c r="B931" s="24">
        <v>61</v>
      </c>
      <c r="C931" s="21" t="s">
        <v>8001</v>
      </c>
      <c r="D931" s="23"/>
      <c r="E931" s="23"/>
    </row>
    <row r="932" spans="1:5" ht="20" customHeight="1">
      <c r="A932" s="19" t="s">
        <v>14679</v>
      </c>
      <c r="B932" s="24">
        <v>62</v>
      </c>
      <c r="C932" s="21" t="s">
        <v>8118</v>
      </c>
      <c r="D932" s="23"/>
      <c r="E932" s="23"/>
    </row>
    <row r="933" spans="1:5" ht="20" customHeight="1">
      <c r="A933" s="19" t="s">
        <v>14680</v>
      </c>
      <c r="B933" s="24">
        <v>1</v>
      </c>
      <c r="C933" s="21" t="s">
        <v>13364</v>
      </c>
      <c r="D933" s="23"/>
      <c r="E933" s="23"/>
    </row>
    <row r="934" spans="1:5" ht="20" customHeight="1">
      <c r="A934" s="19" t="s">
        <v>14680</v>
      </c>
      <c r="B934" s="24">
        <v>2</v>
      </c>
      <c r="C934" s="21" t="s">
        <v>419</v>
      </c>
      <c r="D934" s="23"/>
      <c r="E934" s="23"/>
    </row>
    <row r="935" spans="1:5" ht="20" customHeight="1">
      <c r="A935" s="19" t="s">
        <v>14680</v>
      </c>
      <c r="B935" s="24">
        <v>3</v>
      </c>
      <c r="C935" s="21" t="s">
        <v>637</v>
      </c>
      <c r="D935" s="23"/>
      <c r="E935" s="23"/>
    </row>
    <row r="936" spans="1:5" ht="20" customHeight="1">
      <c r="A936" s="19" t="s">
        <v>14680</v>
      </c>
      <c r="B936" s="24">
        <v>4</v>
      </c>
      <c r="C936" s="21" t="s">
        <v>716</v>
      </c>
      <c r="D936" s="23"/>
      <c r="E936" s="23"/>
    </row>
    <row r="937" spans="1:5" ht="20" customHeight="1">
      <c r="A937" s="19" t="s">
        <v>14680</v>
      </c>
      <c r="B937" s="24">
        <v>5</v>
      </c>
      <c r="C937" s="21" t="s">
        <v>12791</v>
      </c>
      <c r="D937" s="23"/>
      <c r="E937" s="23"/>
    </row>
    <row r="938" spans="1:5" ht="20" customHeight="1">
      <c r="A938" s="19" t="s">
        <v>14680</v>
      </c>
      <c r="B938" s="24">
        <v>6</v>
      </c>
      <c r="C938" s="21" t="s">
        <v>801</v>
      </c>
      <c r="D938" s="23"/>
      <c r="E938" s="23"/>
    </row>
    <row r="939" spans="1:5" ht="20" customHeight="1">
      <c r="A939" s="19" t="s">
        <v>14680</v>
      </c>
      <c r="B939" s="24">
        <v>7</v>
      </c>
      <c r="C939" s="21" t="s">
        <v>12348</v>
      </c>
      <c r="D939" s="23"/>
      <c r="E939" s="23"/>
    </row>
    <row r="940" spans="1:5" ht="20" customHeight="1">
      <c r="A940" s="19" t="s">
        <v>14680</v>
      </c>
      <c r="B940" s="24">
        <v>8</v>
      </c>
      <c r="C940" s="21" t="s">
        <v>966</v>
      </c>
      <c r="D940" s="23"/>
      <c r="E940" s="23"/>
    </row>
    <row r="941" spans="1:5" ht="20" customHeight="1">
      <c r="A941" s="19" t="s">
        <v>14680</v>
      </c>
      <c r="B941" s="24">
        <v>9</v>
      </c>
      <c r="C941" s="21" t="s">
        <v>1188</v>
      </c>
      <c r="D941" s="23"/>
      <c r="E941" s="23"/>
    </row>
    <row r="942" spans="1:5" ht="20" customHeight="1">
      <c r="A942" s="19" t="s">
        <v>14680</v>
      </c>
      <c r="B942" s="24">
        <v>10</v>
      </c>
      <c r="C942" s="21" t="s">
        <v>1269</v>
      </c>
      <c r="D942" s="23"/>
      <c r="E942" s="23"/>
    </row>
    <row r="943" spans="1:5" ht="20" customHeight="1">
      <c r="A943" s="19" t="s">
        <v>14680</v>
      </c>
      <c r="B943" s="24">
        <v>11</v>
      </c>
      <c r="C943" s="21" t="s">
        <v>11938</v>
      </c>
      <c r="D943" s="23"/>
      <c r="E943" s="23"/>
    </row>
    <row r="944" spans="1:5" ht="20" customHeight="1">
      <c r="A944" s="19" t="s">
        <v>14680</v>
      </c>
      <c r="B944" s="24">
        <v>12</v>
      </c>
      <c r="C944" s="21" t="s">
        <v>11675</v>
      </c>
      <c r="D944" s="23"/>
      <c r="E944" s="23"/>
    </row>
    <row r="945" spans="1:5" ht="20" customHeight="1">
      <c r="A945" s="19" t="s">
        <v>14680</v>
      </c>
      <c r="B945" s="24">
        <v>13</v>
      </c>
      <c r="C945" s="21" t="s">
        <v>1494</v>
      </c>
      <c r="D945" s="23"/>
      <c r="E945" s="23"/>
    </row>
    <row r="946" spans="1:5" ht="20" customHeight="1">
      <c r="A946" s="19" t="s">
        <v>14680</v>
      </c>
      <c r="B946" s="24">
        <v>14</v>
      </c>
      <c r="C946" s="21" t="s">
        <v>1577</v>
      </c>
      <c r="D946" s="23"/>
      <c r="E946" s="23"/>
    </row>
    <row r="947" spans="1:5" ht="20" customHeight="1">
      <c r="A947" s="19" t="s">
        <v>14680</v>
      </c>
      <c r="B947" s="24">
        <v>15</v>
      </c>
      <c r="C947" s="21" t="s">
        <v>1803</v>
      </c>
      <c r="D947" s="23"/>
      <c r="E947" s="23"/>
    </row>
    <row r="948" spans="1:5" ht="20" customHeight="1">
      <c r="A948" s="19" t="s">
        <v>14680</v>
      </c>
      <c r="B948" s="24">
        <v>16</v>
      </c>
      <c r="C948" s="21" t="s">
        <v>2033</v>
      </c>
      <c r="D948" s="23"/>
      <c r="E948" s="23"/>
    </row>
    <row r="949" spans="1:5" ht="20" customHeight="1">
      <c r="A949" s="19" t="s">
        <v>14680</v>
      </c>
      <c r="B949" s="24">
        <v>17</v>
      </c>
      <c r="C949" s="21" t="s">
        <v>2176</v>
      </c>
      <c r="D949" s="23"/>
      <c r="E949" s="23"/>
    </row>
    <row r="950" spans="1:5" ht="20" customHeight="1">
      <c r="A950" s="19" t="s">
        <v>14680</v>
      </c>
      <c r="B950" s="24">
        <v>18</v>
      </c>
      <c r="C950" s="21" t="s">
        <v>2312</v>
      </c>
      <c r="D950" s="23"/>
      <c r="E950" s="23"/>
    </row>
    <row r="951" spans="1:5" ht="20" customHeight="1">
      <c r="A951" s="19" t="s">
        <v>14680</v>
      </c>
      <c r="B951" s="24">
        <v>19</v>
      </c>
      <c r="C951" s="21" t="s">
        <v>2439</v>
      </c>
      <c r="D951" s="23"/>
      <c r="E951" s="23"/>
    </row>
    <row r="952" spans="1:5" ht="20" customHeight="1">
      <c r="A952" s="19" t="s">
        <v>14680</v>
      </c>
      <c r="B952" s="24">
        <v>20</v>
      </c>
      <c r="C952" s="21" t="s">
        <v>2574</v>
      </c>
      <c r="D952" s="23"/>
      <c r="E952" s="23"/>
    </row>
    <row r="953" spans="1:5" ht="20" customHeight="1">
      <c r="A953" s="19" t="s">
        <v>14680</v>
      </c>
      <c r="B953" s="24">
        <v>21</v>
      </c>
      <c r="C953" s="21" t="s">
        <v>2788</v>
      </c>
      <c r="D953" s="23"/>
      <c r="E953" s="23"/>
    </row>
    <row r="954" spans="1:5" ht="20" customHeight="1">
      <c r="A954" s="19" t="s">
        <v>14680</v>
      </c>
      <c r="B954" s="24">
        <v>22</v>
      </c>
      <c r="C954" s="21" t="s">
        <v>2926</v>
      </c>
      <c r="D954" s="23"/>
      <c r="E954" s="23"/>
    </row>
    <row r="955" spans="1:5" ht="20" customHeight="1">
      <c r="A955" s="19" t="s">
        <v>14680</v>
      </c>
      <c r="B955" s="24">
        <v>23</v>
      </c>
      <c r="C955" s="21" t="s">
        <v>3051</v>
      </c>
      <c r="D955" s="23"/>
      <c r="E955" s="23"/>
    </row>
    <row r="956" spans="1:5" ht="20" customHeight="1">
      <c r="A956" s="19" t="s">
        <v>14680</v>
      </c>
      <c r="B956" s="24">
        <v>24</v>
      </c>
      <c r="C956" s="21" t="s">
        <v>3120</v>
      </c>
      <c r="D956" s="23"/>
      <c r="E956" s="23"/>
    </row>
    <row r="957" spans="1:5" ht="20" customHeight="1">
      <c r="A957" s="19" t="s">
        <v>14680</v>
      </c>
      <c r="B957" s="24">
        <v>25</v>
      </c>
      <c r="C957" s="21" t="s">
        <v>3309</v>
      </c>
      <c r="D957" s="23"/>
      <c r="E957" s="23"/>
    </row>
    <row r="958" spans="1:5" ht="20" customHeight="1">
      <c r="A958" s="19" t="s">
        <v>14680</v>
      </c>
      <c r="B958" s="24">
        <v>26</v>
      </c>
      <c r="C958" s="21" t="s">
        <v>3526</v>
      </c>
      <c r="D958" s="23"/>
      <c r="E958" s="23"/>
    </row>
    <row r="959" spans="1:5" ht="20" customHeight="1">
      <c r="A959" s="19" t="s">
        <v>14680</v>
      </c>
      <c r="B959" s="24">
        <v>27</v>
      </c>
      <c r="C959" s="21" t="s">
        <v>3736</v>
      </c>
      <c r="D959" s="23"/>
      <c r="E959" s="23"/>
    </row>
    <row r="960" spans="1:5" ht="20" customHeight="1">
      <c r="A960" s="19" t="s">
        <v>14680</v>
      </c>
      <c r="B960" s="24">
        <v>28</v>
      </c>
      <c r="C960" s="21" t="s">
        <v>3881</v>
      </c>
      <c r="D960" s="23"/>
      <c r="E960" s="23"/>
    </row>
    <row r="961" spans="1:5" ht="20" customHeight="1">
      <c r="A961" s="19" t="s">
        <v>14680</v>
      </c>
      <c r="B961" s="24">
        <v>29</v>
      </c>
      <c r="C961" s="21" t="s">
        <v>4079</v>
      </c>
      <c r="D961" s="23"/>
      <c r="E961" s="23"/>
    </row>
    <row r="962" spans="1:5" ht="20" customHeight="1">
      <c r="A962" s="19" t="s">
        <v>14680</v>
      </c>
      <c r="B962" s="24">
        <v>30</v>
      </c>
      <c r="C962" s="21" t="s">
        <v>4159</v>
      </c>
      <c r="D962" s="23"/>
      <c r="E962" s="23"/>
    </row>
    <row r="963" spans="1:5" ht="20" customHeight="1">
      <c r="A963" s="19" t="s">
        <v>14680</v>
      </c>
      <c r="B963" s="24">
        <v>31</v>
      </c>
      <c r="C963" s="21" t="s">
        <v>4354</v>
      </c>
      <c r="D963" s="23"/>
      <c r="E963" s="23"/>
    </row>
    <row r="964" spans="1:5" ht="20" customHeight="1">
      <c r="A964" s="19" t="s">
        <v>14680</v>
      </c>
      <c r="B964" s="24">
        <v>32</v>
      </c>
      <c r="C964" s="21" t="s">
        <v>4556</v>
      </c>
      <c r="D964" s="23"/>
      <c r="E964" s="23"/>
    </row>
    <row r="965" spans="1:5" ht="20" customHeight="1">
      <c r="A965" s="19" t="s">
        <v>14680</v>
      </c>
      <c r="B965" s="24">
        <v>33</v>
      </c>
      <c r="C965" s="21" t="s">
        <v>4633</v>
      </c>
      <c r="D965" s="23"/>
      <c r="E965" s="23"/>
    </row>
    <row r="966" spans="1:5" ht="20" customHeight="1">
      <c r="A966" s="19" t="s">
        <v>14680</v>
      </c>
      <c r="B966" s="24">
        <v>34</v>
      </c>
      <c r="C966" s="21" t="s">
        <v>4832</v>
      </c>
      <c r="D966" s="23"/>
      <c r="E966" s="23"/>
    </row>
    <row r="967" spans="1:5" ht="20" customHeight="1">
      <c r="A967" s="19" t="s">
        <v>14680</v>
      </c>
      <c r="B967" s="24">
        <v>35</v>
      </c>
      <c r="C967" s="21" t="s">
        <v>5018</v>
      </c>
      <c r="D967" s="23"/>
      <c r="E967" s="23"/>
    </row>
    <row r="968" spans="1:5" ht="20" customHeight="1">
      <c r="A968" s="19" t="s">
        <v>14680</v>
      </c>
      <c r="B968" s="24">
        <v>36</v>
      </c>
      <c r="C968" s="21" t="s">
        <v>5091</v>
      </c>
      <c r="D968" s="23"/>
      <c r="E968" s="23"/>
    </row>
    <row r="969" spans="1:5" ht="20" customHeight="1">
      <c r="A969" s="19" t="s">
        <v>14680</v>
      </c>
      <c r="B969" s="24">
        <v>37</v>
      </c>
      <c r="C969" s="21" t="s">
        <v>5281</v>
      </c>
      <c r="D969" s="23"/>
      <c r="E969" s="23"/>
    </row>
    <row r="970" spans="1:5" ht="20" customHeight="1">
      <c r="A970" s="19" t="s">
        <v>14680</v>
      </c>
      <c r="B970" s="24">
        <v>38</v>
      </c>
      <c r="C970" s="21" t="s">
        <v>5481</v>
      </c>
      <c r="D970" s="23"/>
      <c r="E970" s="23"/>
    </row>
    <row r="971" spans="1:5" ht="20" customHeight="1">
      <c r="A971" s="19" t="s">
        <v>14680</v>
      </c>
      <c r="B971" s="24">
        <v>39</v>
      </c>
      <c r="C971" s="21" t="s">
        <v>5690</v>
      </c>
      <c r="D971" s="23"/>
      <c r="E971" s="23"/>
    </row>
    <row r="972" spans="1:5" ht="20" customHeight="1">
      <c r="A972" s="19" t="s">
        <v>14680</v>
      </c>
      <c r="B972" s="24">
        <v>40</v>
      </c>
      <c r="C972" s="21" t="s">
        <v>5893</v>
      </c>
      <c r="D972" s="23"/>
      <c r="E972" s="23"/>
    </row>
    <row r="973" spans="1:5" ht="20" customHeight="1">
      <c r="A973" s="19" t="s">
        <v>14680</v>
      </c>
      <c r="B973" s="24">
        <v>41</v>
      </c>
      <c r="C973" s="21" t="s">
        <v>6023</v>
      </c>
      <c r="D973" s="23"/>
      <c r="E973" s="23"/>
    </row>
    <row r="974" spans="1:5" ht="20" customHeight="1">
      <c r="A974" s="19" t="s">
        <v>14680</v>
      </c>
      <c r="B974" s="24">
        <v>42</v>
      </c>
      <c r="C974" s="21" t="s">
        <v>6094</v>
      </c>
      <c r="D974" s="23"/>
      <c r="E974" s="23"/>
    </row>
    <row r="975" spans="1:5" ht="20" customHeight="1">
      <c r="A975" s="19" t="s">
        <v>14680</v>
      </c>
      <c r="B975" s="24">
        <v>43</v>
      </c>
      <c r="C975" s="21" t="s">
        <v>9581</v>
      </c>
      <c r="D975" s="23"/>
      <c r="E975" s="23"/>
    </row>
    <row r="976" spans="1:5" ht="20" customHeight="1">
      <c r="A976" s="19" t="s">
        <v>14680</v>
      </c>
      <c r="B976" s="24">
        <v>44</v>
      </c>
      <c r="C976" s="21" t="s">
        <v>6523</v>
      </c>
      <c r="D976" s="23"/>
      <c r="E976" s="23"/>
    </row>
    <row r="977" spans="1:5" ht="20" customHeight="1">
      <c r="A977" s="19" t="s">
        <v>14680</v>
      </c>
      <c r="B977" s="24">
        <v>45</v>
      </c>
      <c r="C977" s="21" t="s">
        <v>6169</v>
      </c>
      <c r="D977" s="23"/>
      <c r="E977" s="23"/>
    </row>
    <row r="978" spans="1:5" ht="20" customHeight="1">
      <c r="A978" s="19" t="s">
        <v>14680</v>
      </c>
      <c r="B978" s="24">
        <v>46</v>
      </c>
      <c r="C978" s="21" t="s">
        <v>6347</v>
      </c>
      <c r="D978" s="23"/>
      <c r="E978" s="23"/>
    </row>
    <row r="979" spans="1:5" ht="20" customHeight="1">
      <c r="A979" s="19" t="s">
        <v>14680</v>
      </c>
      <c r="B979" s="24">
        <v>47</v>
      </c>
      <c r="C979" s="21" t="s">
        <v>6523</v>
      </c>
      <c r="D979" s="23"/>
      <c r="E979" s="23"/>
    </row>
    <row r="980" spans="1:5" ht="20" customHeight="1">
      <c r="A980" s="19" t="s">
        <v>14680</v>
      </c>
      <c r="B980" s="24">
        <v>48</v>
      </c>
      <c r="C980" s="21" t="s">
        <v>6589</v>
      </c>
      <c r="D980" s="23"/>
      <c r="E980" s="23"/>
    </row>
    <row r="981" spans="1:5" ht="20" customHeight="1">
      <c r="A981" s="19" t="s">
        <v>14680</v>
      </c>
      <c r="B981" s="24">
        <v>49</v>
      </c>
      <c r="C981" s="21" t="s">
        <v>8944</v>
      </c>
      <c r="D981" s="23"/>
      <c r="E981" s="23"/>
    </row>
    <row r="982" spans="1:5" ht="20" customHeight="1">
      <c r="A982" s="19" t="s">
        <v>14680</v>
      </c>
      <c r="B982" s="24">
        <v>50</v>
      </c>
      <c r="C982" s="21" t="s">
        <v>6653</v>
      </c>
      <c r="D982" s="23"/>
      <c r="E982" s="23"/>
    </row>
    <row r="983" spans="1:5" ht="20" customHeight="1">
      <c r="A983" s="19" t="s">
        <v>14680</v>
      </c>
      <c r="B983" s="24">
        <v>51</v>
      </c>
      <c r="C983" s="21" t="s">
        <v>6722</v>
      </c>
      <c r="D983" s="23"/>
      <c r="E983" s="23"/>
    </row>
    <row r="984" spans="1:5" ht="20" customHeight="1">
      <c r="A984" s="19" t="s">
        <v>14680</v>
      </c>
      <c r="B984" s="24">
        <v>52</v>
      </c>
      <c r="C984" s="21" t="s">
        <v>8631</v>
      </c>
      <c r="D984" s="23"/>
      <c r="E984" s="23"/>
    </row>
    <row r="985" spans="1:5" ht="20" customHeight="1">
      <c r="A985" s="19" t="s">
        <v>14680</v>
      </c>
      <c r="B985" s="24">
        <v>53</v>
      </c>
      <c r="C985" s="21" t="s">
        <v>7241</v>
      </c>
      <c r="D985" s="23"/>
      <c r="E985" s="23"/>
    </row>
    <row r="986" spans="1:5" ht="20" customHeight="1">
      <c r="A986" s="19" t="s">
        <v>14680</v>
      </c>
      <c r="B986" s="24">
        <v>54</v>
      </c>
      <c r="C986" s="21" t="s">
        <v>6893</v>
      </c>
      <c r="D986" s="23"/>
      <c r="E986" s="23"/>
    </row>
    <row r="987" spans="1:5" ht="20" customHeight="1">
      <c r="A987" s="19" t="s">
        <v>14680</v>
      </c>
      <c r="B987" s="24">
        <v>55</v>
      </c>
      <c r="C987" s="21" t="s">
        <v>7063</v>
      </c>
      <c r="D987" s="23"/>
      <c r="E987" s="23"/>
    </row>
    <row r="988" spans="1:5" ht="20" customHeight="1">
      <c r="A988" s="19" t="s">
        <v>14680</v>
      </c>
      <c r="B988" s="24">
        <v>56</v>
      </c>
      <c r="C988" s="21" t="s">
        <v>7241</v>
      </c>
      <c r="D988" s="23"/>
      <c r="E988" s="23"/>
    </row>
    <row r="989" spans="1:5" ht="20" customHeight="1">
      <c r="A989" s="19" t="s">
        <v>14680</v>
      </c>
      <c r="B989" s="24">
        <v>57</v>
      </c>
      <c r="C989" s="21" t="s">
        <v>7353</v>
      </c>
      <c r="D989" s="23"/>
      <c r="E989" s="23"/>
    </row>
    <row r="990" spans="1:5" ht="20" customHeight="1">
      <c r="A990" s="19" t="s">
        <v>14680</v>
      </c>
      <c r="B990" s="24">
        <v>58</v>
      </c>
      <c r="C990" s="21" t="s">
        <v>7524</v>
      </c>
      <c r="D990" s="23"/>
      <c r="E990" s="23"/>
    </row>
    <row r="991" spans="1:5" ht="20" customHeight="1">
      <c r="A991" s="19" t="s">
        <v>14680</v>
      </c>
      <c r="B991" s="24">
        <v>59</v>
      </c>
      <c r="C991" s="21" t="s">
        <v>7695</v>
      </c>
      <c r="D991" s="23"/>
      <c r="E991" s="23"/>
    </row>
    <row r="992" spans="1:5" ht="20" customHeight="1">
      <c r="A992" s="19" t="s">
        <v>14680</v>
      </c>
      <c r="B992" s="24">
        <v>60</v>
      </c>
      <c r="C992" s="21" t="s">
        <v>7879</v>
      </c>
      <c r="D992" s="23"/>
      <c r="E992" s="23"/>
    </row>
    <row r="993" spans="1:5" ht="20" customHeight="1">
      <c r="A993" s="19" t="s">
        <v>14680</v>
      </c>
      <c r="B993" s="24">
        <v>61</v>
      </c>
      <c r="C993" s="21" t="s">
        <v>8005</v>
      </c>
      <c r="D993" s="23"/>
      <c r="E993" s="23"/>
    </row>
    <row r="994" spans="1:5" ht="20" customHeight="1">
      <c r="A994" s="19" t="s">
        <v>14680</v>
      </c>
      <c r="B994" s="24">
        <v>62</v>
      </c>
      <c r="C994" s="21" t="s">
        <v>8121</v>
      </c>
      <c r="D994" s="23"/>
      <c r="E994" s="23"/>
    </row>
    <row r="995" spans="1:5" ht="20" customHeight="1">
      <c r="A995" s="19" t="s">
        <v>14681</v>
      </c>
      <c r="B995" s="24">
        <v>1</v>
      </c>
      <c r="C995" s="21" t="s">
        <v>13469</v>
      </c>
      <c r="D995" s="23"/>
      <c r="E995" s="23"/>
    </row>
    <row r="996" spans="1:5" ht="20" customHeight="1">
      <c r="A996" s="19" t="s">
        <v>14681</v>
      </c>
      <c r="B996" s="24">
        <v>2</v>
      </c>
      <c r="C996" s="21" t="s">
        <v>421</v>
      </c>
      <c r="D996" s="23"/>
      <c r="E996" s="23"/>
    </row>
    <row r="997" spans="1:5" ht="20" customHeight="1">
      <c r="A997" s="19" t="s">
        <v>14681</v>
      </c>
      <c r="B997" s="24">
        <v>3</v>
      </c>
      <c r="C997" s="21" t="s">
        <v>648</v>
      </c>
      <c r="D997" s="23"/>
      <c r="E997" s="23"/>
    </row>
    <row r="998" spans="1:5" ht="20" customHeight="1">
      <c r="A998" s="19" t="s">
        <v>14681</v>
      </c>
      <c r="B998" s="24">
        <v>4</v>
      </c>
      <c r="C998" s="21" t="s">
        <v>748</v>
      </c>
      <c r="D998" s="23"/>
      <c r="E998" s="23"/>
    </row>
    <row r="999" spans="1:5" ht="20" customHeight="1">
      <c r="A999" s="19" t="s">
        <v>14681</v>
      </c>
      <c r="B999" s="24">
        <v>5</v>
      </c>
      <c r="C999" s="21" t="s">
        <v>12830</v>
      </c>
      <c r="D999" s="23"/>
      <c r="E999" s="23"/>
    </row>
    <row r="1000" spans="1:5" ht="20" customHeight="1">
      <c r="A1000" s="19" t="s">
        <v>14681</v>
      </c>
      <c r="B1000" s="24">
        <v>6</v>
      </c>
      <c r="C1000" s="21" t="s">
        <v>806</v>
      </c>
      <c r="D1000" s="23"/>
      <c r="E1000" s="23"/>
    </row>
    <row r="1001" spans="1:5" ht="20" customHeight="1">
      <c r="A1001" s="19" t="s">
        <v>14681</v>
      </c>
      <c r="B1001" s="24">
        <v>7</v>
      </c>
      <c r="C1001" s="21" t="s">
        <v>12451</v>
      </c>
      <c r="D1001" s="23"/>
      <c r="E1001" s="23"/>
    </row>
    <row r="1002" spans="1:5" ht="20" customHeight="1">
      <c r="A1002" s="19" t="s">
        <v>14681</v>
      </c>
      <c r="B1002" s="24">
        <v>8</v>
      </c>
      <c r="C1002" s="21" t="s">
        <v>968</v>
      </c>
      <c r="D1002" s="23"/>
      <c r="E1002" s="23"/>
    </row>
    <row r="1003" spans="1:5" ht="20" customHeight="1">
      <c r="A1003" s="19" t="s">
        <v>14681</v>
      </c>
      <c r="B1003" s="24">
        <v>9</v>
      </c>
      <c r="C1003" s="21" t="s">
        <v>1201</v>
      </c>
      <c r="D1003" s="23"/>
      <c r="E1003" s="23"/>
    </row>
    <row r="1004" spans="1:5" ht="20" customHeight="1">
      <c r="A1004" s="19" t="s">
        <v>14681</v>
      </c>
      <c r="B1004" s="24">
        <v>10</v>
      </c>
      <c r="C1004" s="21" t="s">
        <v>1273</v>
      </c>
      <c r="D1004" s="23"/>
      <c r="E1004" s="23"/>
    </row>
    <row r="1005" spans="1:5" ht="20" customHeight="1">
      <c r="A1005" s="19" t="s">
        <v>14681</v>
      </c>
      <c r="B1005" s="24">
        <v>11</v>
      </c>
      <c r="C1005" s="21" t="s">
        <v>11976</v>
      </c>
      <c r="D1005" s="23"/>
      <c r="E1005" s="23"/>
    </row>
    <row r="1006" spans="1:5" ht="20" customHeight="1">
      <c r="A1006" s="19" t="s">
        <v>14681</v>
      </c>
      <c r="B1006" s="24">
        <v>12</v>
      </c>
      <c r="C1006" s="21" t="s">
        <v>11718</v>
      </c>
      <c r="D1006" s="23"/>
      <c r="E1006" s="23"/>
    </row>
    <row r="1007" spans="1:5" ht="20" customHeight="1">
      <c r="A1007" s="19" t="s">
        <v>14681</v>
      </c>
      <c r="B1007" s="24">
        <v>13</v>
      </c>
      <c r="C1007" s="21" t="s">
        <v>1507</v>
      </c>
      <c r="D1007" s="23"/>
      <c r="E1007" s="23"/>
    </row>
    <row r="1008" spans="1:5" ht="20" customHeight="1">
      <c r="A1008" s="19" t="s">
        <v>14681</v>
      </c>
      <c r="B1008" s="24">
        <v>14</v>
      </c>
      <c r="C1008" s="21" t="s">
        <v>1584</v>
      </c>
      <c r="D1008" s="23"/>
      <c r="E1008" s="23"/>
    </row>
    <row r="1009" spans="1:5" ht="20" customHeight="1">
      <c r="A1009" s="19" t="s">
        <v>14681</v>
      </c>
      <c r="B1009" s="24">
        <v>15</v>
      </c>
      <c r="C1009" s="21" t="s">
        <v>1806</v>
      </c>
      <c r="D1009" s="23"/>
      <c r="E1009" s="23"/>
    </row>
    <row r="1010" spans="1:5" ht="20" customHeight="1">
      <c r="A1010" s="19" t="s">
        <v>14681</v>
      </c>
      <c r="B1010" s="24">
        <v>16</v>
      </c>
      <c r="C1010" s="21" t="s">
        <v>2039</v>
      </c>
      <c r="D1010" s="23"/>
      <c r="E1010" s="23"/>
    </row>
    <row r="1011" spans="1:5" ht="20" customHeight="1">
      <c r="A1011" s="19" t="s">
        <v>14681</v>
      </c>
      <c r="B1011" s="24">
        <v>17</v>
      </c>
      <c r="C1011" s="21" t="s">
        <v>2180</v>
      </c>
      <c r="D1011" s="23"/>
      <c r="E1011" s="23"/>
    </row>
    <row r="1012" spans="1:5" ht="20" customHeight="1">
      <c r="A1012" s="19" t="s">
        <v>14681</v>
      </c>
      <c r="B1012" s="24">
        <v>18</v>
      </c>
      <c r="C1012" s="21" t="s">
        <v>2316</v>
      </c>
      <c r="D1012" s="23"/>
      <c r="E1012" s="23"/>
    </row>
    <row r="1013" spans="1:5" ht="20" customHeight="1">
      <c r="A1013" s="19" t="s">
        <v>14681</v>
      </c>
      <c r="B1013" s="24">
        <v>19</v>
      </c>
      <c r="C1013" s="21" t="s">
        <v>2443</v>
      </c>
      <c r="D1013" s="23"/>
      <c r="E1013" s="23"/>
    </row>
    <row r="1014" spans="1:5" ht="20" customHeight="1">
      <c r="A1014" s="19" t="s">
        <v>14681</v>
      </c>
      <c r="B1014" s="24">
        <v>20</v>
      </c>
      <c r="C1014" s="21" t="s">
        <v>2576</v>
      </c>
      <c r="D1014" s="23"/>
      <c r="E1014" s="23"/>
    </row>
    <row r="1015" spans="1:5" ht="20" customHeight="1">
      <c r="A1015" s="19" t="s">
        <v>14681</v>
      </c>
      <c r="B1015" s="24">
        <v>21</v>
      </c>
      <c r="C1015" s="21" t="s">
        <v>2793</v>
      </c>
      <c r="D1015" s="23"/>
      <c r="E1015" s="23"/>
    </row>
    <row r="1016" spans="1:5" ht="20" customHeight="1">
      <c r="A1016" s="19" t="s">
        <v>14681</v>
      </c>
      <c r="B1016" s="24">
        <v>22</v>
      </c>
      <c r="C1016" s="21" t="s">
        <v>2930</v>
      </c>
      <c r="D1016" s="23"/>
      <c r="E1016" s="23"/>
    </row>
    <row r="1017" spans="1:5" ht="20" customHeight="1">
      <c r="A1017" s="19" t="s">
        <v>14681</v>
      </c>
      <c r="B1017" s="24">
        <v>23</v>
      </c>
      <c r="C1017" s="21" t="s">
        <v>3059</v>
      </c>
      <c r="D1017" s="23"/>
      <c r="E1017" s="23"/>
    </row>
    <row r="1018" spans="1:5" ht="20" customHeight="1">
      <c r="A1018" s="19" t="s">
        <v>14681</v>
      </c>
      <c r="B1018" s="24">
        <v>24</v>
      </c>
      <c r="C1018" s="21" t="s">
        <v>3126</v>
      </c>
      <c r="D1018" s="23"/>
      <c r="E1018" s="23"/>
    </row>
    <row r="1019" spans="1:5" ht="20" customHeight="1">
      <c r="A1019" s="19" t="s">
        <v>14681</v>
      </c>
      <c r="B1019" s="24">
        <v>25</v>
      </c>
      <c r="C1019" s="21" t="s">
        <v>3314</v>
      </c>
      <c r="D1019" s="23"/>
      <c r="E1019" s="23"/>
    </row>
    <row r="1020" spans="1:5" ht="20" customHeight="1">
      <c r="A1020" s="19" t="s">
        <v>14681</v>
      </c>
      <c r="B1020" s="24">
        <v>26</v>
      </c>
      <c r="C1020" s="21" t="s">
        <v>3530</v>
      </c>
      <c r="D1020" s="23"/>
      <c r="E1020" s="23"/>
    </row>
    <row r="1021" spans="1:5" ht="20" customHeight="1">
      <c r="A1021" s="19" t="s">
        <v>14681</v>
      </c>
      <c r="B1021" s="24">
        <v>27</v>
      </c>
      <c r="C1021" s="21" t="s">
        <v>3742</v>
      </c>
      <c r="D1021" s="23"/>
      <c r="E1021" s="23"/>
    </row>
    <row r="1022" spans="1:5" ht="20" customHeight="1">
      <c r="A1022" s="19" t="s">
        <v>14681</v>
      </c>
      <c r="B1022" s="24">
        <v>28</v>
      </c>
      <c r="C1022" s="21" t="s">
        <v>3883</v>
      </c>
      <c r="D1022" s="23"/>
      <c r="E1022" s="23"/>
    </row>
    <row r="1023" spans="1:5" ht="20" customHeight="1">
      <c r="A1023" s="19" t="s">
        <v>14681</v>
      </c>
      <c r="B1023" s="24">
        <v>29</v>
      </c>
      <c r="C1023" s="21" t="s">
        <v>4090</v>
      </c>
      <c r="D1023" s="23"/>
      <c r="E1023" s="23"/>
    </row>
    <row r="1024" spans="1:5" ht="20" customHeight="1">
      <c r="A1024" s="19" t="s">
        <v>14681</v>
      </c>
      <c r="B1024" s="24">
        <v>30</v>
      </c>
      <c r="C1024" s="21" t="s">
        <v>4164</v>
      </c>
      <c r="D1024" s="23"/>
      <c r="E1024" s="23"/>
    </row>
    <row r="1025" spans="1:5" ht="20" customHeight="1">
      <c r="A1025" s="19" t="s">
        <v>14681</v>
      </c>
      <c r="B1025" s="24">
        <v>31</v>
      </c>
      <c r="C1025" s="21" t="s">
        <v>4357</v>
      </c>
      <c r="D1025" s="23"/>
      <c r="E1025" s="23"/>
    </row>
    <row r="1026" spans="1:5" ht="20" customHeight="1">
      <c r="A1026" s="19" t="s">
        <v>14681</v>
      </c>
      <c r="B1026" s="24">
        <v>32</v>
      </c>
      <c r="C1026" s="21" t="s">
        <v>4566</v>
      </c>
      <c r="D1026" s="23"/>
      <c r="E1026" s="23"/>
    </row>
    <row r="1027" spans="1:5" ht="20" customHeight="1">
      <c r="A1027" s="19" t="s">
        <v>14681</v>
      </c>
      <c r="B1027" s="24">
        <v>33</v>
      </c>
      <c r="C1027" s="21" t="s">
        <v>4638</v>
      </c>
      <c r="D1027" s="23"/>
      <c r="E1027" s="23"/>
    </row>
    <row r="1028" spans="1:5" ht="20" customHeight="1">
      <c r="A1028" s="19" t="s">
        <v>14681</v>
      </c>
      <c r="B1028" s="24">
        <v>34</v>
      </c>
      <c r="C1028" s="21" t="s">
        <v>4835</v>
      </c>
      <c r="D1028" s="23"/>
      <c r="E1028" s="23"/>
    </row>
    <row r="1029" spans="1:5" ht="20" customHeight="1">
      <c r="A1029" s="19" t="s">
        <v>14681</v>
      </c>
      <c r="B1029" s="24">
        <v>35</v>
      </c>
      <c r="C1029" s="21" t="s">
        <v>5030</v>
      </c>
      <c r="D1029" s="23"/>
      <c r="E1029" s="23"/>
    </row>
    <row r="1030" spans="1:5" ht="20" customHeight="1">
      <c r="A1030" s="19" t="s">
        <v>14681</v>
      </c>
      <c r="B1030" s="24">
        <v>36</v>
      </c>
      <c r="C1030" s="21" t="s">
        <v>5096</v>
      </c>
      <c r="D1030" s="23"/>
      <c r="E1030" s="23"/>
    </row>
    <row r="1031" spans="1:5" ht="20" customHeight="1">
      <c r="A1031" s="19" t="s">
        <v>14681</v>
      </c>
      <c r="B1031" s="24">
        <v>37</v>
      </c>
      <c r="C1031" s="21" t="s">
        <v>5286</v>
      </c>
      <c r="D1031" s="23"/>
      <c r="E1031" s="23"/>
    </row>
    <row r="1032" spans="1:5" ht="20" customHeight="1">
      <c r="A1032" s="19" t="s">
        <v>14681</v>
      </c>
      <c r="B1032" s="24">
        <v>38</v>
      </c>
      <c r="C1032" s="21" t="s">
        <v>5487</v>
      </c>
      <c r="D1032" s="23"/>
      <c r="E1032" s="23"/>
    </row>
    <row r="1033" spans="1:5" ht="20" customHeight="1">
      <c r="A1033" s="19" t="s">
        <v>14681</v>
      </c>
      <c r="B1033" s="24">
        <v>39</v>
      </c>
      <c r="C1033" s="21" t="s">
        <v>5694</v>
      </c>
      <c r="D1033" s="23"/>
      <c r="E1033" s="23"/>
    </row>
    <row r="1034" spans="1:5" ht="20" customHeight="1">
      <c r="A1034" s="19" t="s">
        <v>14681</v>
      </c>
      <c r="B1034" s="24">
        <v>40</v>
      </c>
      <c r="C1034" s="21" t="s">
        <v>5899</v>
      </c>
      <c r="D1034" s="23"/>
      <c r="E1034" s="23"/>
    </row>
    <row r="1035" spans="1:5" ht="20" customHeight="1">
      <c r="A1035" s="19" t="s">
        <v>14681</v>
      </c>
      <c r="B1035" s="24">
        <v>41</v>
      </c>
      <c r="C1035" s="21" t="s">
        <v>6037</v>
      </c>
      <c r="D1035" s="23"/>
      <c r="E1035" s="23"/>
    </row>
    <row r="1036" spans="1:5" ht="20" customHeight="1">
      <c r="A1036" s="19" t="s">
        <v>14681</v>
      </c>
      <c r="B1036" s="24">
        <v>42</v>
      </c>
      <c r="C1036" s="21" t="s">
        <v>6171</v>
      </c>
      <c r="D1036" s="23"/>
      <c r="E1036" s="23"/>
    </row>
    <row r="1037" spans="1:5" ht="20" customHeight="1">
      <c r="A1037" s="19" t="s">
        <v>14681</v>
      </c>
      <c r="B1037" s="24">
        <v>43</v>
      </c>
      <c r="C1037" s="21" t="s">
        <v>9606</v>
      </c>
      <c r="D1037" s="23"/>
      <c r="E1037" s="23"/>
    </row>
    <row r="1038" spans="1:5" ht="20" customHeight="1">
      <c r="A1038" s="19" t="s">
        <v>14681</v>
      </c>
      <c r="B1038" s="24">
        <v>44</v>
      </c>
      <c r="C1038" s="21" t="s">
        <v>9414</v>
      </c>
      <c r="D1038" s="23"/>
      <c r="E1038" s="23"/>
    </row>
    <row r="1039" spans="1:5" ht="20" customHeight="1">
      <c r="A1039" s="19" t="s">
        <v>14681</v>
      </c>
      <c r="B1039" s="24">
        <v>45</v>
      </c>
      <c r="C1039" s="21" t="s">
        <v>6171</v>
      </c>
      <c r="D1039" s="23"/>
      <c r="E1039" s="23"/>
    </row>
    <row r="1040" spans="1:5" ht="20" customHeight="1">
      <c r="A1040" s="19" t="s">
        <v>14681</v>
      </c>
      <c r="B1040" s="24">
        <v>46</v>
      </c>
      <c r="C1040" s="21" t="s">
        <v>6350</v>
      </c>
      <c r="D1040" s="23"/>
      <c r="E1040" s="23"/>
    </row>
    <row r="1041" spans="1:5" ht="20" customHeight="1">
      <c r="A1041" s="19" t="s">
        <v>14681</v>
      </c>
      <c r="B1041" s="24">
        <v>47</v>
      </c>
      <c r="C1041" s="21" t="s">
        <v>6538</v>
      </c>
      <c r="D1041" s="23"/>
      <c r="E1041" s="23"/>
    </row>
    <row r="1042" spans="1:5" ht="20" customHeight="1">
      <c r="A1042" s="19" t="s">
        <v>14681</v>
      </c>
      <c r="B1042" s="24">
        <v>48</v>
      </c>
      <c r="C1042" s="21" t="s">
        <v>6611</v>
      </c>
      <c r="D1042" s="23"/>
      <c r="E1042" s="23"/>
    </row>
    <row r="1043" spans="1:5" ht="20" customHeight="1">
      <c r="A1043" s="19" t="s">
        <v>14681</v>
      </c>
      <c r="B1043" s="24">
        <v>49</v>
      </c>
      <c r="C1043" s="21" t="s">
        <v>8962</v>
      </c>
      <c r="D1043" s="23"/>
      <c r="E1043" s="23"/>
    </row>
    <row r="1044" spans="1:5" ht="20" customHeight="1">
      <c r="A1044" s="19" t="s">
        <v>14681</v>
      </c>
      <c r="B1044" s="24">
        <v>50</v>
      </c>
      <c r="C1044" s="21" t="s">
        <v>6666</v>
      </c>
      <c r="D1044" s="23"/>
      <c r="E1044" s="23"/>
    </row>
    <row r="1045" spans="1:5" ht="20" customHeight="1">
      <c r="A1045" s="19" t="s">
        <v>14681</v>
      </c>
      <c r="B1045" s="24">
        <v>51</v>
      </c>
      <c r="C1045" s="21" t="s">
        <v>6724</v>
      </c>
      <c r="D1045" s="23"/>
      <c r="E1045" s="23"/>
    </row>
    <row r="1046" spans="1:5" ht="20" customHeight="1">
      <c r="A1046" s="19" t="s">
        <v>14681</v>
      </c>
      <c r="B1046" s="24">
        <v>52</v>
      </c>
      <c r="C1046" s="21" t="s">
        <v>8652</v>
      </c>
      <c r="D1046" s="23"/>
      <c r="E1046" s="23"/>
    </row>
    <row r="1047" spans="1:5" ht="20" customHeight="1">
      <c r="A1047" s="19" t="s">
        <v>14681</v>
      </c>
      <c r="B1047" s="24">
        <v>53</v>
      </c>
      <c r="C1047" s="21" t="s">
        <v>8472</v>
      </c>
      <c r="D1047" s="23"/>
      <c r="E1047" s="23"/>
    </row>
    <row r="1048" spans="1:5" ht="20" customHeight="1">
      <c r="A1048" s="19" t="s">
        <v>14681</v>
      </c>
      <c r="B1048" s="24">
        <v>54</v>
      </c>
      <c r="C1048" s="21" t="s">
        <v>6895</v>
      </c>
      <c r="D1048" s="23"/>
      <c r="E1048" s="23"/>
    </row>
    <row r="1049" spans="1:5" ht="20" customHeight="1">
      <c r="A1049" s="19" t="s">
        <v>14681</v>
      </c>
      <c r="B1049" s="24">
        <v>55</v>
      </c>
      <c r="C1049" s="21" t="s">
        <v>7066</v>
      </c>
      <c r="D1049" s="23"/>
      <c r="E1049" s="23"/>
    </row>
    <row r="1050" spans="1:5" ht="20" customHeight="1">
      <c r="A1050" s="19" t="s">
        <v>14681</v>
      </c>
      <c r="B1050" s="24">
        <v>56</v>
      </c>
      <c r="C1050" s="21" t="s">
        <v>7250</v>
      </c>
      <c r="D1050" s="23"/>
      <c r="E1050" s="23"/>
    </row>
    <row r="1051" spans="1:5" ht="20" customHeight="1">
      <c r="A1051" s="19" t="s">
        <v>14681</v>
      </c>
      <c r="B1051" s="24">
        <v>57</v>
      </c>
      <c r="C1051" s="21" t="s">
        <v>7355</v>
      </c>
      <c r="D1051" s="23"/>
      <c r="E1051" s="23"/>
    </row>
    <row r="1052" spans="1:5" ht="20" customHeight="1">
      <c r="A1052" s="19" t="s">
        <v>14681</v>
      </c>
      <c r="B1052" s="24">
        <v>58</v>
      </c>
      <c r="C1052" s="21" t="s">
        <v>7527</v>
      </c>
      <c r="D1052" s="23"/>
      <c r="E1052" s="23"/>
    </row>
    <row r="1053" spans="1:5" ht="20" customHeight="1">
      <c r="A1053" s="19" t="s">
        <v>14681</v>
      </c>
      <c r="B1053" s="24">
        <v>59</v>
      </c>
      <c r="C1053" s="21" t="s">
        <v>7699</v>
      </c>
      <c r="D1053" s="23"/>
      <c r="E1053" s="23"/>
    </row>
    <row r="1054" spans="1:5" ht="20" customHeight="1">
      <c r="A1054" s="19" t="s">
        <v>14681</v>
      </c>
      <c r="B1054" s="24">
        <v>60</v>
      </c>
      <c r="C1054" s="21" t="s">
        <v>7885</v>
      </c>
      <c r="D1054" s="23"/>
      <c r="E1054" s="23"/>
    </row>
    <row r="1055" spans="1:5" ht="20" customHeight="1">
      <c r="A1055" s="19" t="s">
        <v>14681</v>
      </c>
      <c r="B1055" s="24">
        <v>61</v>
      </c>
      <c r="C1055" s="21" t="s">
        <v>8007</v>
      </c>
      <c r="D1055" s="23"/>
      <c r="E1055" s="23"/>
    </row>
    <row r="1056" spans="1:5" ht="20" customHeight="1">
      <c r="A1056" s="19" t="s">
        <v>14681</v>
      </c>
      <c r="B1056" s="24">
        <v>62</v>
      </c>
      <c r="C1056" s="21" t="s">
        <v>8125</v>
      </c>
      <c r="D1056" s="23"/>
      <c r="E1056" s="23"/>
    </row>
    <row r="1057" spans="1:5" ht="20" customHeight="1">
      <c r="A1057" s="19" t="s">
        <v>14682</v>
      </c>
      <c r="B1057" s="24">
        <v>1</v>
      </c>
      <c r="C1057" s="21" t="s">
        <v>13475</v>
      </c>
      <c r="D1057" s="23"/>
      <c r="E1057" s="23"/>
    </row>
    <row r="1058" spans="1:5" ht="20" customHeight="1">
      <c r="A1058" s="19" t="s">
        <v>14682</v>
      </c>
      <c r="B1058" s="24">
        <v>2</v>
      </c>
      <c r="C1058" s="21" t="s">
        <v>428</v>
      </c>
      <c r="D1058" s="23"/>
      <c r="E1058" s="23"/>
    </row>
    <row r="1059" spans="1:5" ht="20" customHeight="1">
      <c r="A1059" s="19" t="s">
        <v>14682</v>
      </c>
      <c r="B1059" s="24">
        <v>3</v>
      </c>
      <c r="C1059" s="21" t="s">
        <v>672</v>
      </c>
      <c r="D1059" s="23"/>
      <c r="E1059" s="23"/>
    </row>
    <row r="1060" spans="1:5" ht="20" customHeight="1">
      <c r="A1060" s="19" t="s">
        <v>14682</v>
      </c>
      <c r="B1060" s="24">
        <v>4</v>
      </c>
      <c r="C1060" s="21" t="s">
        <v>831</v>
      </c>
      <c r="D1060" s="23"/>
      <c r="E1060" s="23"/>
    </row>
    <row r="1061" spans="1:5" ht="20" customHeight="1">
      <c r="A1061" s="19" t="s">
        <v>14682</v>
      </c>
      <c r="B1061" s="24">
        <v>5</v>
      </c>
      <c r="C1061" s="21" t="s">
        <v>12837</v>
      </c>
      <c r="D1061" s="23"/>
      <c r="E1061" s="23"/>
    </row>
    <row r="1062" spans="1:5" ht="20" customHeight="1">
      <c r="A1062" s="19" t="s">
        <v>14682</v>
      </c>
      <c r="B1062" s="24">
        <v>6</v>
      </c>
      <c r="C1062" s="21" t="s">
        <v>811</v>
      </c>
      <c r="D1062" s="23"/>
      <c r="E1062" s="23"/>
    </row>
    <row r="1063" spans="1:5" ht="20" customHeight="1">
      <c r="A1063" s="19" t="s">
        <v>14682</v>
      </c>
      <c r="B1063" s="24">
        <v>7</v>
      </c>
      <c r="C1063" s="21" t="s">
        <v>12457</v>
      </c>
      <c r="D1063" s="23"/>
      <c r="E1063" s="23"/>
    </row>
    <row r="1064" spans="1:5" ht="20" customHeight="1">
      <c r="A1064" s="19" t="s">
        <v>14682</v>
      </c>
      <c r="B1064" s="24">
        <v>8</v>
      </c>
      <c r="C1064" s="21" t="s">
        <v>975</v>
      </c>
      <c r="D1064" s="23"/>
      <c r="E1064" s="23"/>
    </row>
    <row r="1065" spans="1:5" ht="20" customHeight="1">
      <c r="A1065" s="19" t="s">
        <v>14682</v>
      </c>
      <c r="B1065" s="24">
        <v>9</v>
      </c>
      <c r="C1065" s="21" t="s">
        <v>1219</v>
      </c>
      <c r="D1065" s="23"/>
      <c r="E1065" s="23"/>
    </row>
    <row r="1066" spans="1:5" ht="20" customHeight="1">
      <c r="A1066" s="19" t="s">
        <v>14682</v>
      </c>
      <c r="B1066" s="24">
        <v>10</v>
      </c>
      <c r="C1066" s="21" t="s">
        <v>1278</v>
      </c>
      <c r="D1066" s="23"/>
      <c r="E1066" s="23"/>
    </row>
    <row r="1067" spans="1:5" ht="20" customHeight="1">
      <c r="A1067" s="19" t="s">
        <v>14682</v>
      </c>
      <c r="B1067" s="24">
        <v>11</v>
      </c>
      <c r="C1067" s="21" t="s">
        <v>11983</v>
      </c>
      <c r="D1067" s="23"/>
      <c r="E1067" s="23"/>
    </row>
    <row r="1068" spans="1:5" ht="20" customHeight="1">
      <c r="A1068" s="19" t="s">
        <v>14682</v>
      </c>
      <c r="B1068" s="24">
        <v>12</v>
      </c>
      <c r="C1068" s="21" t="s">
        <v>11726</v>
      </c>
      <c r="D1068" s="23"/>
      <c r="E1068" s="23"/>
    </row>
    <row r="1069" spans="1:5" ht="20" customHeight="1">
      <c r="A1069" s="19" t="s">
        <v>14682</v>
      </c>
      <c r="B1069" s="24">
        <v>13</v>
      </c>
      <c r="C1069" s="21" t="s">
        <v>1526</v>
      </c>
      <c r="D1069" s="23"/>
      <c r="E1069" s="23"/>
    </row>
    <row r="1070" spans="1:5" ht="20" customHeight="1">
      <c r="A1070" s="19" t="s">
        <v>14682</v>
      </c>
      <c r="B1070" s="24">
        <v>14</v>
      </c>
      <c r="C1070" s="21" t="s">
        <v>1589</v>
      </c>
      <c r="D1070" s="23"/>
      <c r="E1070" s="23"/>
    </row>
    <row r="1071" spans="1:5" ht="20" customHeight="1">
      <c r="A1071" s="19" t="s">
        <v>14682</v>
      </c>
      <c r="B1071" s="24">
        <v>15</v>
      </c>
      <c r="C1071" s="21" t="s">
        <v>1812</v>
      </c>
      <c r="D1071" s="23"/>
      <c r="E1071" s="23"/>
    </row>
    <row r="1072" spans="1:5" ht="20" customHeight="1">
      <c r="A1072" s="19" t="s">
        <v>14682</v>
      </c>
      <c r="B1072" s="24">
        <v>16</v>
      </c>
      <c r="C1072" s="21" t="s">
        <v>2043</v>
      </c>
      <c r="D1072" s="23"/>
      <c r="E1072" s="23"/>
    </row>
    <row r="1073" spans="1:5" ht="20" customHeight="1">
      <c r="A1073" s="19" t="s">
        <v>14682</v>
      </c>
      <c r="B1073" s="24">
        <v>17</v>
      </c>
      <c r="C1073" s="21" t="s">
        <v>2184</v>
      </c>
      <c r="D1073" s="23"/>
      <c r="E1073" s="23"/>
    </row>
    <row r="1074" spans="1:5" ht="20" customHeight="1">
      <c r="A1074" s="19" t="s">
        <v>14682</v>
      </c>
      <c r="B1074" s="24">
        <v>18</v>
      </c>
      <c r="C1074" s="21" t="s">
        <v>2320</v>
      </c>
      <c r="D1074" s="23"/>
      <c r="E1074" s="23"/>
    </row>
    <row r="1075" spans="1:5" ht="20" customHeight="1">
      <c r="A1075" s="19" t="s">
        <v>14682</v>
      </c>
      <c r="B1075" s="24">
        <v>19</v>
      </c>
      <c r="C1075" s="22">
        <v>100</v>
      </c>
      <c r="D1075" s="23"/>
      <c r="E1075" s="23"/>
    </row>
    <row r="1076" spans="1:5" ht="20" customHeight="1">
      <c r="A1076" s="19" t="s">
        <v>14682</v>
      </c>
      <c r="B1076" s="24">
        <v>20</v>
      </c>
      <c r="C1076" s="21" t="s">
        <v>2582</v>
      </c>
      <c r="D1076" s="23"/>
      <c r="E1076" s="23"/>
    </row>
    <row r="1077" spans="1:5" ht="20" customHeight="1">
      <c r="A1077" s="19" t="s">
        <v>14682</v>
      </c>
      <c r="B1077" s="24">
        <v>21</v>
      </c>
      <c r="C1077" s="21" t="s">
        <v>2797</v>
      </c>
      <c r="D1077" s="23"/>
      <c r="E1077" s="23"/>
    </row>
    <row r="1078" spans="1:5" ht="20" customHeight="1">
      <c r="A1078" s="19" t="s">
        <v>14682</v>
      </c>
      <c r="B1078" s="24">
        <v>22</v>
      </c>
      <c r="C1078" s="21" t="s">
        <v>2934</v>
      </c>
      <c r="D1078" s="23"/>
      <c r="E1078" s="23"/>
    </row>
    <row r="1079" spans="1:5" ht="20" customHeight="1">
      <c r="A1079" s="19" t="s">
        <v>14682</v>
      </c>
      <c r="B1079" s="24">
        <v>23</v>
      </c>
      <c r="C1079" s="21" t="s">
        <v>3075</v>
      </c>
      <c r="D1079" s="23"/>
      <c r="E1079" s="23"/>
    </row>
    <row r="1080" spans="1:5" ht="20" customHeight="1">
      <c r="A1080" s="19" t="s">
        <v>14682</v>
      </c>
      <c r="B1080" s="24">
        <v>24</v>
      </c>
      <c r="C1080" s="21" t="s">
        <v>3130</v>
      </c>
      <c r="D1080" s="23"/>
      <c r="E1080" s="23"/>
    </row>
    <row r="1081" spans="1:5" ht="20" customHeight="1">
      <c r="A1081" s="19" t="s">
        <v>14682</v>
      </c>
      <c r="B1081" s="24">
        <v>25</v>
      </c>
      <c r="C1081" s="21" t="s">
        <v>3318</v>
      </c>
      <c r="D1081" s="23"/>
      <c r="E1081" s="23"/>
    </row>
    <row r="1082" spans="1:5" ht="20" customHeight="1">
      <c r="A1082" s="19" t="s">
        <v>14682</v>
      </c>
      <c r="B1082" s="24">
        <v>26</v>
      </c>
      <c r="C1082" s="21" t="s">
        <v>3536</v>
      </c>
      <c r="D1082" s="23"/>
      <c r="E1082" s="23"/>
    </row>
    <row r="1083" spans="1:5" ht="20" customHeight="1">
      <c r="A1083" s="19" t="s">
        <v>14682</v>
      </c>
      <c r="B1083" s="24">
        <v>27</v>
      </c>
      <c r="C1083" s="21" t="s">
        <v>3746</v>
      </c>
      <c r="D1083" s="23"/>
      <c r="E1083" s="23"/>
    </row>
    <row r="1084" spans="1:5" ht="20" customHeight="1">
      <c r="A1084" s="19" t="s">
        <v>14682</v>
      </c>
      <c r="B1084" s="24">
        <v>28</v>
      </c>
      <c r="C1084" s="21" t="s">
        <v>3889</v>
      </c>
      <c r="D1084" s="23"/>
      <c r="E1084" s="23"/>
    </row>
    <row r="1085" spans="1:5" ht="20" customHeight="1">
      <c r="A1085" s="19" t="s">
        <v>14682</v>
      </c>
      <c r="B1085" s="24">
        <v>29</v>
      </c>
      <c r="C1085" s="21" t="s">
        <v>4109</v>
      </c>
      <c r="D1085" s="23"/>
      <c r="E1085" s="23"/>
    </row>
    <row r="1086" spans="1:5" ht="20" customHeight="1">
      <c r="A1086" s="19" t="s">
        <v>14682</v>
      </c>
      <c r="B1086" s="24">
        <v>30</v>
      </c>
      <c r="C1086" s="21" t="s">
        <v>4170</v>
      </c>
      <c r="D1086" s="23"/>
      <c r="E1086" s="23"/>
    </row>
    <row r="1087" spans="1:5" ht="20" customHeight="1">
      <c r="A1087" s="19" t="s">
        <v>14682</v>
      </c>
      <c r="B1087" s="24">
        <v>31</v>
      </c>
      <c r="C1087" s="21" t="s">
        <v>4363</v>
      </c>
      <c r="D1087" s="23"/>
      <c r="E1087" s="23"/>
    </row>
    <row r="1088" spans="1:5" ht="20" customHeight="1">
      <c r="A1088" s="19" t="s">
        <v>14682</v>
      </c>
      <c r="B1088" s="24">
        <v>32</v>
      </c>
      <c r="C1088" s="21" t="s">
        <v>4584</v>
      </c>
      <c r="D1088" s="23"/>
      <c r="E1088" s="23"/>
    </row>
    <row r="1089" spans="1:5" ht="20" customHeight="1">
      <c r="A1089" s="19" t="s">
        <v>14682</v>
      </c>
      <c r="B1089" s="24">
        <v>33</v>
      </c>
      <c r="C1089" s="21" t="s">
        <v>4645</v>
      </c>
      <c r="D1089" s="23"/>
      <c r="E1089" s="23"/>
    </row>
    <row r="1090" spans="1:5" ht="20" customHeight="1">
      <c r="A1090" s="19" t="s">
        <v>14682</v>
      </c>
      <c r="B1090" s="24">
        <v>34</v>
      </c>
      <c r="C1090" s="21" t="s">
        <v>4841</v>
      </c>
      <c r="D1090" s="23"/>
      <c r="E1090" s="23"/>
    </row>
    <row r="1091" spans="1:5" ht="20" customHeight="1">
      <c r="A1091" s="19" t="s">
        <v>14682</v>
      </c>
      <c r="B1091" s="24">
        <v>35</v>
      </c>
      <c r="C1091" s="21" t="s">
        <v>5046</v>
      </c>
      <c r="D1091" s="23"/>
      <c r="E1091" s="23"/>
    </row>
    <row r="1092" spans="1:5" ht="20" customHeight="1">
      <c r="A1092" s="19" t="s">
        <v>14682</v>
      </c>
      <c r="B1092" s="24">
        <v>36</v>
      </c>
      <c r="C1092" s="21" t="s">
        <v>5103</v>
      </c>
      <c r="D1092" s="23"/>
      <c r="E1092" s="23"/>
    </row>
    <row r="1093" spans="1:5" ht="20" customHeight="1">
      <c r="A1093" s="19" t="s">
        <v>14682</v>
      </c>
      <c r="B1093" s="24">
        <v>37</v>
      </c>
      <c r="C1093" s="21" t="s">
        <v>5290</v>
      </c>
      <c r="D1093" s="23"/>
      <c r="E1093" s="23"/>
    </row>
    <row r="1094" spans="1:5" ht="20" customHeight="1">
      <c r="A1094" s="19" t="s">
        <v>14682</v>
      </c>
      <c r="B1094" s="24">
        <v>38</v>
      </c>
      <c r="C1094" s="21" t="s">
        <v>5492</v>
      </c>
      <c r="D1094" s="23"/>
      <c r="E1094" s="23"/>
    </row>
    <row r="1095" spans="1:5" ht="20" customHeight="1">
      <c r="A1095" s="19" t="s">
        <v>14682</v>
      </c>
      <c r="B1095" s="24">
        <v>39</v>
      </c>
      <c r="C1095" s="21" t="s">
        <v>5700</v>
      </c>
      <c r="D1095" s="23"/>
      <c r="E1095" s="23"/>
    </row>
    <row r="1096" spans="1:5" ht="20" customHeight="1">
      <c r="A1096" s="19" t="s">
        <v>14682</v>
      </c>
      <c r="B1096" s="24">
        <v>40</v>
      </c>
      <c r="C1096" s="21" t="s">
        <v>5903</v>
      </c>
      <c r="D1096" s="23"/>
      <c r="E1096" s="23"/>
    </row>
    <row r="1097" spans="1:5" ht="20" customHeight="1">
      <c r="A1097" s="19" t="s">
        <v>14682</v>
      </c>
      <c r="B1097" s="24">
        <v>41</v>
      </c>
      <c r="C1097" s="21" t="s">
        <v>6058</v>
      </c>
      <c r="D1097" s="23"/>
      <c r="E1097" s="23"/>
    </row>
    <row r="1098" spans="1:5" ht="20" customHeight="1">
      <c r="A1098" s="19" t="s">
        <v>14682</v>
      </c>
      <c r="B1098" s="24">
        <v>42</v>
      </c>
      <c r="C1098" s="21" t="s">
        <v>9431</v>
      </c>
      <c r="D1098" s="23"/>
      <c r="E1098" s="23"/>
    </row>
    <row r="1099" spans="1:5" ht="20" customHeight="1">
      <c r="A1099" s="19" t="s">
        <v>14682</v>
      </c>
      <c r="B1099" s="24">
        <v>43</v>
      </c>
      <c r="C1099" s="21" t="s">
        <v>9614</v>
      </c>
      <c r="D1099" s="23"/>
      <c r="E1099" s="23"/>
    </row>
    <row r="1100" spans="1:5" ht="20" customHeight="1">
      <c r="A1100" s="19" t="s">
        <v>14682</v>
      </c>
      <c r="B1100" s="24">
        <v>44</v>
      </c>
      <c r="C1100" s="21" t="s">
        <v>9421</v>
      </c>
      <c r="D1100" s="23"/>
      <c r="E1100" s="23"/>
    </row>
    <row r="1101" spans="1:5" ht="20" customHeight="1">
      <c r="A1101" s="19" t="s">
        <v>14682</v>
      </c>
      <c r="B1101" s="24">
        <v>45</v>
      </c>
      <c r="C1101" s="21" t="s">
        <v>6178</v>
      </c>
      <c r="D1101" s="23"/>
      <c r="E1101" s="23"/>
    </row>
    <row r="1102" spans="1:5" ht="20" customHeight="1">
      <c r="A1102" s="19" t="s">
        <v>14682</v>
      </c>
      <c r="B1102" s="24">
        <v>46</v>
      </c>
      <c r="C1102" s="21" t="s">
        <v>6354</v>
      </c>
      <c r="D1102" s="23"/>
      <c r="E1102" s="23"/>
    </row>
    <row r="1103" spans="1:5" ht="20" customHeight="1">
      <c r="A1103" s="19" t="s">
        <v>14682</v>
      </c>
      <c r="B1103" s="24">
        <v>47</v>
      </c>
      <c r="C1103" s="21" t="s">
        <v>6558</v>
      </c>
      <c r="D1103" s="23"/>
      <c r="E1103" s="23"/>
    </row>
    <row r="1104" spans="1:5" ht="20" customHeight="1">
      <c r="A1104" s="19" t="s">
        <v>14682</v>
      </c>
      <c r="B1104" s="24">
        <v>48</v>
      </c>
      <c r="C1104" s="21" t="s">
        <v>6729</v>
      </c>
      <c r="D1104" s="23"/>
      <c r="E1104" s="23"/>
    </row>
    <row r="1105" spans="1:5" ht="20" customHeight="1">
      <c r="A1105" s="19" t="s">
        <v>14682</v>
      </c>
      <c r="B1105" s="24">
        <v>49</v>
      </c>
      <c r="C1105" s="21" t="s">
        <v>8966</v>
      </c>
      <c r="D1105" s="23"/>
      <c r="E1105" s="23"/>
    </row>
    <row r="1106" spans="1:5" ht="20" customHeight="1">
      <c r="A1106" s="19" t="s">
        <v>14682</v>
      </c>
      <c r="B1106" s="24">
        <v>50</v>
      </c>
      <c r="C1106" s="21" t="s">
        <v>6680</v>
      </c>
      <c r="D1106" s="23"/>
      <c r="E1106" s="23"/>
    </row>
    <row r="1107" spans="1:5" ht="20" customHeight="1">
      <c r="A1107" s="19" t="s">
        <v>14682</v>
      </c>
      <c r="B1107" s="24">
        <v>51</v>
      </c>
      <c r="C1107" s="21" t="s">
        <v>6729</v>
      </c>
      <c r="D1107" s="23"/>
      <c r="E1107" s="23"/>
    </row>
    <row r="1108" spans="1:5" ht="20" customHeight="1">
      <c r="A1108" s="19" t="s">
        <v>14682</v>
      </c>
      <c r="B1108" s="24">
        <v>52</v>
      </c>
      <c r="C1108" s="21" t="s">
        <v>8658</v>
      </c>
      <c r="D1108" s="23"/>
      <c r="E1108" s="23"/>
    </row>
    <row r="1109" spans="1:5" ht="20" customHeight="1">
      <c r="A1109" s="19" t="s">
        <v>14682</v>
      </c>
      <c r="B1109" s="24">
        <v>53</v>
      </c>
      <c r="C1109" s="21" t="s">
        <v>8478</v>
      </c>
      <c r="D1109" s="23"/>
      <c r="E1109" s="23"/>
    </row>
    <row r="1110" spans="1:5" ht="20" customHeight="1">
      <c r="A1110" s="19" t="s">
        <v>14682</v>
      </c>
      <c r="B1110" s="24">
        <v>54</v>
      </c>
      <c r="C1110" s="21" t="s">
        <v>6899</v>
      </c>
      <c r="D1110" s="23"/>
      <c r="E1110" s="23"/>
    </row>
    <row r="1111" spans="1:5" ht="20" customHeight="1">
      <c r="A1111" s="19" t="s">
        <v>14682</v>
      </c>
      <c r="B1111" s="24">
        <v>55</v>
      </c>
      <c r="C1111" s="21" t="s">
        <v>7068</v>
      </c>
      <c r="D1111" s="23"/>
      <c r="E1111" s="23"/>
    </row>
    <row r="1112" spans="1:5" ht="20" customHeight="1">
      <c r="A1112" s="19" t="s">
        <v>14682</v>
      </c>
      <c r="B1112" s="24">
        <v>56</v>
      </c>
      <c r="C1112" s="21" t="s">
        <v>7252</v>
      </c>
      <c r="D1112" s="23"/>
      <c r="E1112" s="23"/>
    </row>
    <row r="1113" spans="1:5" ht="20" customHeight="1">
      <c r="A1113" s="19" t="s">
        <v>14682</v>
      </c>
      <c r="B1113" s="24">
        <v>57</v>
      </c>
      <c r="C1113" s="21" t="s">
        <v>7357</v>
      </c>
      <c r="D1113" s="23"/>
      <c r="E1113" s="23"/>
    </row>
    <row r="1114" spans="1:5" ht="20" customHeight="1">
      <c r="A1114" s="19" t="s">
        <v>14682</v>
      </c>
      <c r="B1114" s="24">
        <v>58</v>
      </c>
      <c r="C1114" s="21" t="s">
        <v>7529</v>
      </c>
      <c r="D1114" s="23"/>
      <c r="E1114" s="23"/>
    </row>
    <row r="1115" spans="1:5" ht="20" customHeight="1">
      <c r="A1115" s="19" t="s">
        <v>14682</v>
      </c>
      <c r="B1115" s="24">
        <v>59</v>
      </c>
      <c r="C1115" s="21" t="s">
        <v>7703</v>
      </c>
      <c r="D1115" s="23"/>
      <c r="E1115" s="23"/>
    </row>
    <row r="1116" spans="1:5" ht="20" customHeight="1">
      <c r="A1116" s="19" t="s">
        <v>14682</v>
      </c>
      <c r="B1116" s="24">
        <v>60</v>
      </c>
      <c r="C1116" s="21" t="s">
        <v>7887</v>
      </c>
      <c r="D1116" s="23"/>
      <c r="E1116" s="23"/>
    </row>
    <row r="1117" spans="1:5" ht="20" customHeight="1">
      <c r="A1117" s="19" t="s">
        <v>14682</v>
      </c>
      <c r="B1117" s="24">
        <v>61</v>
      </c>
      <c r="C1117" s="21" t="s">
        <v>8011</v>
      </c>
      <c r="D1117" s="23"/>
      <c r="E1117" s="23"/>
    </row>
    <row r="1118" spans="1:5" ht="20" customHeight="1">
      <c r="A1118" s="19" t="s">
        <v>14682</v>
      </c>
      <c r="B1118" s="24">
        <v>62</v>
      </c>
      <c r="C1118" s="21" t="s">
        <v>8127</v>
      </c>
      <c r="D1118" s="23"/>
      <c r="E1118" s="23"/>
    </row>
    <row r="1119" spans="1:5" ht="20" customHeight="1">
      <c r="A1119" s="19" t="s">
        <v>14683</v>
      </c>
      <c r="B1119" s="24">
        <v>1</v>
      </c>
      <c r="C1119" s="21" t="s">
        <v>13479</v>
      </c>
      <c r="D1119" s="23"/>
      <c r="E1119" s="23"/>
    </row>
    <row r="1120" spans="1:5" ht="20" customHeight="1">
      <c r="A1120" s="19" t="s">
        <v>14683</v>
      </c>
      <c r="B1120" s="24">
        <v>2</v>
      </c>
      <c r="C1120" s="21" t="s">
        <v>432</v>
      </c>
      <c r="D1120" s="23"/>
      <c r="E1120" s="23"/>
    </row>
    <row r="1121" spans="1:5" ht="20" customHeight="1">
      <c r="A1121" s="19" t="s">
        <v>14683</v>
      </c>
      <c r="B1121" s="24">
        <v>3</v>
      </c>
      <c r="C1121" s="21" t="s">
        <v>694</v>
      </c>
      <c r="D1121" s="23"/>
      <c r="E1121" s="23"/>
    </row>
    <row r="1122" spans="1:5" ht="20" customHeight="1">
      <c r="A1122" s="19" t="s">
        <v>14683</v>
      </c>
      <c r="B1122" s="24">
        <v>4</v>
      </c>
      <c r="C1122" s="21" t="s">
        <v>12461</v>
      </c>
      <c r="D1122" s="23"/>
      <c r="E1122" s="23"/>
    </row>
    <row r="1123" spans="1:5" ht="20" customHeight="1">
      <c r="A1123" s="19" t="s">
        <v>14683</v>
      </c>
      <c r="B1123" s="24">
        <v>5</v>
      </c>
      <c r="C1123" s="21" t="s">
        <v>12843</v>
      </c>
      <c r="D1123" s="23"/>
      <c r="E1123" s="23"/>
    </row>
    <row r="1124" spans="1:5" ht="20" customHeight="1">
      <c r="A1124" s="19" t="s">
        <v>14683</v>
      </c>
      <c r="B1124" s="24">
        <v>6</v>
      </c>
      <c r="C1124" s="21" t="s">
        <v>821</v>
      </c>
      <c r="D1124" s="23"/>
      <c r="E1124" s="23"/>
    </row>
    <row r="1125" spans="1:5" ht="20" customHeight="1">
      <c r="A1125" s="19" t="s">
        <v>14683</v>
      </c>
      <c r="B1125" s="24">
        <v>7</v>
      </c>
      <c r="C1125" s="21" t="s">
        <v>12461</v>
      </c>
      <c r="D1125" s="23"/>
      <c r="E1125" s="23"/>
    </row>
    <row r="1126" spans="1:5" ht="20" customHeight="1">
      <c r="A1126" s="19" t="s">
        <v>14683</v>
      </c>
      <c r="B1126" s="24">
        <v>8</v>
      </c>
      <c r="C1126" s="21" t="s">
        <v>977</v>
      </c>
      <c r="D1126" s="23"/>
      <c r="E1126" s="23"/>
    </row>
    <row r="1127" spans="1:5" ht="20" customHeight="1">
      <c r="A1127" s="19" t="s">
        <v>14683</v>
      </c>
      <c r="B1127" s="24">
        <v>9</v>
      </c>
      <c r="C1127" s="21" t="s">
        <v>1241</v>
      </c>
      <c r="D1127" s="23"/>
      <c r="E1127" s="23"/>
    </row>
    <row r="1128" spans="1:5" ht="20" customHeight="1">
      <c r="A1128" s="19" t="s">
        <v>14683</v>
      </c>
      <c r="B1128" s="24">
        <v>10</v>
      </c>
      <c r="C1128" s="21" t="s">
        <v>1285</v>
      </c>
      <c r="D1128" s="23"/>
      <c r="E1128" s="23"/>
    </row>
    <row r="1129" spans="1:5" ht="20" customHeight="1">
      <c r="A1129" s="19" t="s">
        <v>14683</v>
      </c>
      <c r="B1129" s="24">
        <v>11</v>
      </c>
      <c r="C1129" s="21" t="s">
        <v>11987</v>
      </c>
      <c r="D1129" s="23"/>
      <c r="E1129" s="23"/>
    </row>
    <row r="1130" spans="1:5" ht="20" customHeight="1">
      <c r="A1130" s="19" t="s">
        <v>14683</v>
      </c>
      <c r="B1130" s="24">
        <v>12</v>
      </c>
      <c r="C1130" s="21" t="s">
        <v>11733</v>
      </c>
      <c r="D1130" s="23"/>
      <c r="E1130" s="23"/>
    </row>
    <row r="1131" spans="1:5" ht="20" customHeight="1">
      <c r="A1131" s="19" t="s">
        <v>14683</v>
      </c>
      <c r="B1131" s="24">
        <v>13</v>
      </c>
      <c r="C1131" s="21" t="s">
        <v>1547</v>
      </c>
      <c r="D1131" s="23"/>
      <c r="E1131" s="23"/>
    </row>
    <row r="1132" spans="1:5" ht="20" customHeight="1">
      <c r="A1132" s="19" t="s">
        <v>14683</v>
      </c>
      <c r="B1132" s="24">
        <v>14</v>
      </c>
      <c r="C1132" s="21" t="s">
        <v>1593</v>
      </c>
      <c r="D1132" s="23"/>
      <c r="E1132" s="23"/>
    </row>
    <row r="1133" spans="1:5" ht="20" customHeight="1">
      <c r="A1133" s="19" t="s">
        <v>14683</v>
      </c>
      <c r="B1133" s="24">
        <v>15</v>
      </c>
      <c r="C1133" s="21" t="s">
        <v>1814</v>
      </c>
      <c r="D1133" s="23"/>
      <c r="E1133" s="23"/>
    </row>
    <row r="1134" spans="1:5" ht="20" customHeight="1">
      <c r="A1134" s="19" t="s">
        <v>14683</v>
      </c>
      <c r="B1134" s="24">
        <v>16</v>
      </c>
      <c r="C1134" s="21" t="s">
        <v>2047</v>
      </c>
      <c r="D1134" s="23"/>
      <c r="E1134" s="23"/>
    </row>
    <row r="1135" spans="1:5" ht="20" customHeight="1">
      <c r="A1135" s="19" t="s">
        <v>14683</v>
      </c>
      <c r="B1135" s="24">
        <v>17</v>
      </c>
      <c r="C1135" s="21" t="s">
        <v>2188</v>
      </c>
      <c r="D1135" s="23"/>
      <c r="E1135" s="23"/>
    </row>
    <row r="1136" spans="1:5" ht="20" customHeight="1">
      <c r="A1136" s="19" t="s">
        <v>14683</v>
      </c>
      <c r="B1136" s="24">
        <v>18</v>
      </c>
      <c r="C1136" s="21" t="s">
        <v>2324</v>
      </c>
      <c r="D1136" s="23"/>
      <c r="E1136" s="23"/>
    </row>
    <row r="1137" spans="1:5" ht="20" customHeight="1">
      <c r="A1137" s="19" t="s">
        <v>14683</v>
      </c>
      <c r="B1137" s="24">
        <v>19</v>
      </c>
      <c r="C1137" s="21" t="s">
        <v>2453</v>
      </c>
      <c r="D1137" s="23"/>
      <c r="E1137" s="23"/>
    </row>
    <row r="1138" spans="1:5" ht="20" customHeight="1">
      <c r="A1138" s="19" t="s">
        <v>14683</v>
      </c>
      <c r="B1138" s="24">
        <v>20</v>
      </c>
      <c r="C1138" s="21" t="s">
        <v>2584</v>
      </c>
      <c r="D1138" s="23"/>
      <c r="E1138" s="23"/>
    </row>
    <row r="1139" spans="1:5" ht="20" customHeight="1">
      <c r="A1139" s="19" t="s">
        <v>14683</v>
      </c>
      <c r="B1139" s="24">
        <v>21</v>
      </c>
      <c r="C1139" s="21" t="s">
        <v>2803</v>
      </c>
      <c r="D1139" s="23"/>
      <c r="E1139" s="23"/>
    </row>
    <row r="1140" spans="1:5" ht="20" customHeight="1">
      <c r="A1140" s="19" t="s">
        <v>14683</v>
      </c>
      <c r="B1140" s="24">
        <v>22</v>
      </c>
      <c r="C1140" s="21" t="s">
        <v>2939</v>
      </c>
      <c r="D1140" s="23"/>
      <c r="E1140" s="23"/>
    </row>
    <row r="1141" spans="1:5" ht="20" customHeight="1">
      <c r="A1141" s="19" t="s">
        <v>14683</v>
      </c>
      <c r="B1141" s="24">
        <v>23</v>
      </c>
      <c r="C1141" s="21" t="s">
        <v>3090</v>
      </c>
      <c r="D1141" s="23"/>
      <c r="E1141" s="23"/>
    </row>
    <row r="1142" spans="1:5" ht="20" customHeight="1">
      <c r="A1142" s="19" t="s">
        <v>14683</v>
      </c>
      <c r="B1142" s="24">
        <v>24</v>
      </c>
      <c r="C1142" s="21" t="s">
        <v>3133</v>
      </c>
      <c r="D1142" s="23"/>
      <c r="E1142" s="23"/>
    </row>
    <row r="1143" spans="1:5" ht="20" customHeight="1">
      <c r="A1143" s="19" t="s">
        <v>14683</v>
      </c>
      <c r="B1143" s="24">
        <v>25</v>
      </c>
      <c r="C1143" s="21" t="s">
        <v>3320</v>
      </c>
      <c r="D1143" s="23"/>
      <c r="E1143" s="23"/>
    </row>
    <row r="1144" spans="1:5" ht="20" customHeight="1">
      <c r="A1144" s="19" t="s">
        <v>14683</v>
      </c>
      <c r="B1144" s="24">
        <v>26</v>
      </c>
      <c r="C1144" s="21" t="s">
        <v>3538</v>
      </c>
      <c r="D1144" s="23"/>
      <c r="E1144" s="23"/>
    </row>
    <row r="1145" spans="1:5" ht="20" customHeight="1">
      <c r="A1145" s="19" t="s">
        <v>14683</v>
      </c>
      <c r="B1145" s="24">
        <v>27</v>
      </c>
      <c r="C1145" s="21" t="s">
        <v>3750</v>
      </c>
      <c r="D1145" s="23"/>
      <c r="E1145" s="23"/>
    </row>
    <row r="1146" spans="1:5" ht="20" customHeight="1">
      <c r="A1146" s="19" t="s">
        <v>14683</v>
      </c>
      <c r="B1146" s="24">
        <v>28</v>
      </c>
      <c r="C1146" s="21" t="s">
        <v>3891</v>
      </c>
      <c r="D1146" s="23"/>
      <c r="E1146" s="23"/>
    </row>
    <row r="1147" spans="1:5" ht="20" customHeight="1">
      <c r="A1147" s="19" t="s">
        <v>14683</v>
      </c>
      <c r="B1147" s="24">
        <v>29</v>
      </c>
      <c r="C1147" s="21" t="s">
        <v>4128</v>
      </c>
      <c r="D1147" s="23"/>
      <c r="E1147" s="23"/>
    </row>
    <row r="1148" spans="1:5" ht="20" customHeight="1">
      <c r="A1148" s="19" t="s">
        <v>14683</v>
      </c>
      <c r="B1148" s="24">
        <v>30</v>
      </c>
      <c r="C1148" s="21" t="s">
        <v>4173</v>
      </c>
      <c r="D1148" s="23"/>
      <c r="E1148" s="23"/>
    </row>
    <row r="1149" spans="1:5" ht="20" customHeight="1">
      <c r="A1149" s="19" t="s">
        <v>14683</v>
      </c>
      <c r="B1149" s="24">
        <v>31</v>
      </c>
      <c r="C1149" s="21" t="s">
        <v>4367</v>
      </c>
      <c r="D1149" s="23"/>
      <c r="E1149" s="23"/>
    </row>
    <row r="1150" spans="1:5" ht="20" customHeight="1">
      <c r="A1150" s="19" t="s">
        <v>14683</v>
      </c>
      <c r="B1150" s="24">
        <v>32</v>
      </c>
      <c r="C1150" s="21" t="s">
        <v>4604</v>
      </c>
      <c r="D1150" s="23"/>
      <c r="E1150" s="23"/>
    </row>
    <row r="1151" spans="1:5" ht="20" customHeight="1">
      <c r="A1151" s="19" t="s">
        <v>14683</v>
      </c>
      <c r="B1151" s="24">
        <v>33</v>
      </c>
      <c r="C1151" s="21" t="s">
        <v>4648</v>
      </c>
      <c r="D1151" s="23"/>
      <c r="E1151" s="23"/>
    </row>
    <row r="1152" spans="1:5" ht="20" customHeight="1">
      <c r="A1152" s="19" t="s">
        <v>14683</v>
      </c>
      <c r="B1152" s="24">
        <v>34</v>
      </c>
      <c r="C1152" s="21" t="s">
        <v>4843</v>
      </c>
      <c r="D1152" s="23"/>
      <c r="E1152" s="23"/>
    </row>
    <row r="1153" spans="1:5" ht="20" customHeight="1">
      <c r="A1153" s="19" t="s">
        <v>14683</v>
      </c>
      <c r="B1153" s="24">
        <v>35</v>
      </c>
      <c r="C1153" s="21" t="s">
        <v>5061</v>
      </c>
      <c r="D1153" s="23"/>
      <c r="E1153" s="23"/>
    </row>
    <row r="1154" spans="1:5" ht="20" customHeight="1">
      <c r="A1154" s="19" t="s">
        <v>14683</v>
      </c>
      <c r="B1154" s="24">
        <v>36</v>
      </c>
      <c r="C1154" s="21" t="s">
        <v>5106</v>
      </c>
      <c r="D1154" s="23"/>
      <c r="E1154" s="23"/>
    </row>
    <row r="1155" spans="1:5" ht="20" customHeight="1">
      <c r="A1155" s="19" t="s">
        <v>14683</v>
      </c>
      <c r="B1155" s="24">
        <v>37</v>
      </c>
      <c r="C1155" s="21" t="s">
        <v>5292</v>
      </c>
      <c r="D1155" s="23"/>
      <c r="E1155" s="23"/>
    </row>
    <row r="1156" spans="1:5" ht="20" customHeight="1">
      <c r="A1156" s="19" t="s">
        <v>14683</v>
      </c>
      <c r="B1156" s="24">
        <v>38</v>
      </c>
      <c r="C1156" s="21" t="s">
        <v>5496</v>
      </c>
      <c r="D1156" s="23"/>
      <c r="E1156" s="23"/>
    </row>
    <row r="1157" spans="1:5" ht="20" customHeight="1">
      <c r="A1157" s="19" t="s">
        <v>14683</v>
      </c>
      <c r="B1157" s="24">
        <v>39</v>
      </c>
      <c r="C1157" s="21" t="s">
        <v>5702</v>
      </c>
      <c r="D1157" s="23"/>
      <c r="E1157" s="23"/>
    </row>
    <row r="1158" spans="1:5" ht="20" customHeight="1">
      <c r="A1158" s="19" t="s">
        <v>14683</v>
      </c>
      <c r="B1158" s="24">
        <v>40</v>
      </c>
      <c r="C1158" s="21" t="s">
        <v>5909</v>
      </c>
      <c r="D1158" s="23"/>
      <c r="E1158" s="23"/>
    </row>
    <row r="1159" spans="1:5" ht="20" customHeight="1">
      <c r="A1159" s="19" t="s">
        <v>14683</v>
      </c>
      <c r="B1159" s="24">
        <v>41</v>
      </c>
      <c r="C1159" s="21" t="s">
        <v>6072</v>
      </c>
      <c r="D1159" s="23"/>
      <c r="E1159" s="23"/>
    </row>
    <row r="1160" spans="1:5" ht="20" customHeight="1">
      <c r="A1160" s="19" t="s">
        <v>14683</v>
      </c>
      <c r="B1160" s="24">
        <v>42</v>
      </c>
      <c r="C1160" s="21" t="s">
        <v>9489</v>
      </c>
      <c r="D1160" s="23"/>
      <c r="E1160" s="23"/>
    </row>
    <row r="1161" spans="1:5" ht="20" customHeight="1">
      <c r="A1161" s="19" t="s">
        <v>14683</v>
      </c>
      <c r="B1161" s="24">
        <v>43</v>
      </c>
      <c r="C1161" s="21" t="s">
        <v>9624</v>
      </c>
      <c r="D1161" s="23"/>
      <c r="E1161" s="23"/>
    </row>
    <row r="1162" spans="1:5" ht="20" customHeight="1">
      <c r="A1162" s="19" t="s">
        <v>14683</v>
      </c>
      <c r="B1162" s="24">
        <v>44</v>
      </c>
      <c r="C1162" s="21" t="s">
        <v>9425</v>
      </c>
      <c r="D1162" s="23"/>
      <c r="E1162" s="23"/>
    </row>
    <row r="1163" spans="1:5" ht="20" customHeight="1">
      <c r="A1163" s="19" t="s">
        <v>14683</v>
      </c>
      <c r="B1163" s="24">
        <v>45</v>
      </c>
      <c r="C1163" s="21" t="s">
        <v>6180</v>
      </c>
      <c r="D1163" s="23"/>
      <c r="E1163" s="23"/>
    </row>
    <row r="1164" spans="1:5" ht="20" customHeight="1">
      <c r="A1164" s="19" t="s">
        <v>14683</v>
      </c>
      <c r="B1164" s="24">
        <v>46</v>
      </c>
      <c r="C1164" s="21" t="s">
        <v>6356</v>
      </c>
      <c r="D1164" s="23"/>
      <c r="E1164" s="23"/>
    </row>
    <row r="1165" spans="1:5" ht="20" customHeight="1">
      <c r="A1165" s="19" t="s">
        <v>14683</v>
      </c>
      <c r="B1165" s="24">
        <v>47</v>
      </c>
      <c r="C1165" s="21" t="s">
        <v>6572</v>
      </c>
      <c r="D1165" s="23"/>
      <c r="E1165" s="23"/>
    </row>
    <row r="1166" spans="1:5" ht="20" customHeight="1">
      <c r="A1166" s="19" t="s">
        <v>14683</v>
      </c>
      <c r="B1166" s="24">
        <v>48</v>
      </c>
      <c r="C1166" s="21" t="s">
        <v>8849</v>
      </c>
      <c r="D1166" s="23"/>
      <c r="E1166" s="23"/>
    </row>
    <row r="1167" spans="1:5" ht="20" customHeight="1">
      <c r="A1167" s="19" t="s">
        <v>14683</v>
      </c>
      <c r="B1167" s="24">
        <v>49</v>
      </c>
      <c r="C1167" s="21" t="s">
        <v>8973</v>
      </c>
      <c r="D1167" s="23"/>
      <c r="E1167" s="23"/>
    </row>
    <row r="1168" spans="1:5" ht="20" customHeight="1">
      <c r="A1168" s="19" t="s">
        <v>14683</v>
      </c>
      <c r="B1168" s="24">
        <v>50</v>
      </c>
      <c r="C1168" s="21" t="s">
        <v>6694</v>
      </c>
      <c r="D1168" s="23"/>
      <c r="E1168" s="23"/>
    </row>
    <row r="1169" spans="1:5" ht="20" customHeight="1">
      <c r="A1169" s="19" t="s">
        <v>14683</v>
      </c>
      <c r="B1169" s="24">
        <v>51</v>
      </c>
      <c r="C1169" s="21" t="s">
        <v>6735</v>
      </c>
      <c r="D1169" s="23"/>
      <c r="E1169" s="23"/>
    </row>
    <row r="1170" spans="1:5" ht="20" customHeight="1">
      <c r="A1170" s="19" t="s">
        <v>14683</v>
      </c>
      <c r="B1170" s="24">
        <v>52</v>
      </c>
      <c r="C1170" s="21" t="s">
        <v>8660</v>
      </c>
      <c r="D1170" s="23"/>
      <c r="E1170" s="23"/>
    </row>
    <row r="1171" spans="1:5" ht="20" customHeight="1">
      <c r="A1171" s="19" t="s">
        <v>14683</v>
      </c>
      <c r="B1171" s="24">
        <v>53</v>
      </c>
      <c r="C1171" s="21" t="s">
        <v>8480</v>
      </c>
      <c r="D1171" s="23"/>
      <c r="E1171" s="23"/>
    </row>
    <row r="1172" spans="1:5" ht="20" customHeight="1">
      <c r="A1172" s="19" t="s">
        <v>14683</v>
      </c>
      <c r="B1172" s="24">
        <v>54</v>
      </c>
      <c r="C1172" s="21" t="s">
        <v>6901</v>
      </c>
      <c r="D1172" s="23"/>
      <c r="E1172" s="23"/>
    </row>
    <row r="1173" spans="1:5" ht="20" customHeight="1">
      <c r="A1173" s="19" t="s">
        <v>14683</v>
      </c>
      <c r="B1173" s="24">
        <v>55</v>
      </c>
      <c r="C1173" s="21" t="s">
        <v>7070</v>
      </c>
      <c r="D1173" s="23"/>
      <c r="E1173" s="23"/>
    </row>
    <row r="1174" spans="1:5" ht="20" customHeight="1">
      <c r="A1174" s="19" t="s">
        <v>14683</v>
      </c>
      <c r="B1174" s="24">
        <v>56</v>
      </c>
      <c r="C1174" s="21" t="s">
        <v>7254</v>
      </c>
      <c r="D1174" s="23"/>
      <c r="E1174" s="23"/>
    </row>
    <row r="1175" spans="1:5" ht="20" customHeight="1">
      <c r="A1175" s="19" t="s">
        <v>14683</v>
      </c>
      <c r="B1175" s="24">
        <v>57</v>
      </c>
      <c r="C1175" s="21" t="s">
        <v>7359</v>
      </c>
      <c r="D1175" s="23"/>
      <c r="E1175" s="23"/>
    </row>
    <row r="1176" spans="1:5" ht="20" customHeight="1">
      <c r="A1176" s="19" t="s">
        <v>14683</v>
      </c>
      <c r="B1176" s="24">
        <v>58</v>
      </c>
      <c r="C1176" s="21" t="s">
        <v>7531</v>
      </c>
      <c r="D1176" s="23"/>
      <c r="E1176" s="23"/>
    </row>
    <row r="1177" spans="1:5" ht="20" customHeight="1">
      <c r="A1177" s="19" t="s">
        <v>14683</v>
      </c>
      <c r="B1177" s="24">
        <v>59</v>
      </c>
      <c r="C1177" s="21" t="s">
        <v>7707</v>
      </c>
      <c r="D1177" s="23"/>
      <c r="E1177" s="23"/>
    </row>
    <row r="1178" spans="1:5" ht="20" customHeight="1">
      <c r="A1178" s="19" t="s">
        <v>14683</v>
      </c>
      <c r="B1178" s="24">
        <v>60</v>
      </c>
      <c r="C1178" s="21" t="s">
        <v>7891</v>
      </c>
      <c r="D1178" s="23"/>
      <c r="E1178" s="23"/>
    </row>
    <row r="1179" spans="1:5" ht="20" customHeight="1">
      <c r="A1179" s="19" t="s">
        <v>14683</v>
      </c>
      <c r="B1179" s="24">
        <v>61</v>
      </c>
      <c r="C1179" s="21" t="s">
        <v>8015</v>
      </c>
      <c r="D1179" s="23"/>
      <c r="E1179" s="23"/>
    </row>
    <row r="1180" spans="1:5" ht="20" customHeight="1">
      <c r="A1180" s="19" t="s">
        <v>14683</v>
      </c>
      <c r="B1180" s="24">
        <v>62</v>
      </c>
      <c r="C1180" s="21" t="s">
        <v>8131</v>
      </c>
      <c r="D1180" s="23"/>
      <c r="E1180" s="23"/>
    </row>
    <row r="1181" spans="1:5" ht="20" customHeight="1">
      <c r="A1181" s="19" t="s">
        <v>14684</v>
      </c>
      <c r="B1181" s="24">
        <v>1</v>
      </c>
      <c r="C1181" s="21" t="s">
        <v>13485</v>
      </c>
      <c r="D1181" s="23"/>
      <c r="E1181" s="23"/>
    </row>
    <row r="1182" spans="1:5" ht="20" customHeight="1">
      <c r="A1182" s="19" t="s">
        <v>14684</v>
      </c>
      <c r="B1182" s="24">
        <v>2</v>
      </c>
      <c r="C1182" s="21" t="s">
        <v>437</v>
      </c>
      <c r="D1182" s="23"/>
      <c r="E1182" s="23"/>
    </row>
    <row r="1183" spans="1:5" ht="20" customHeight="1">
      <c r="A1183" s="19" t="s">
        <v>14684</v>
      </c>
      <c r="B1183" s="24">
        <v>3</v>
      </c>
      <c r="C1183" s="21" t="s">
        <v>707</v>
      </c>
      <c r="D1183" s="23"/>
      <c r="E1183" s="23"/>
    </row>
    <row r="1184" spans="1:5" ht="20" customHeight="1">
      <c r="A1184" s="19" t="s">
        <v>14684</v>
      </c>
      <c r="B1184" s="24">
        <v>4</v>
      </c>
      <c r="C1184" s="21" t="s">
        <v>12743</v>
      </c>
      <c r="D1184" s="23"/>
      <c r="E1184" s="23"/>
    </row>
    <row r="1185" spans="1:5" ht="20" customHeight="1">
      <c r="A1185" s="19" t="s">
        <v>14684</v>
      </c>
      <c r="B1185" s="24">
        <v>5</v>
      </c>
      <c r="C1185" s="21" t="s">
        <v>12849</v>
      </c>
      <c r="D1185" s="23"/>
      <c r="E1185" s="23"/>
    </row>
    <row r="1186" spans="1:5" ht="20" customHeight="1">
      <c r="A1186" s="19" t="s">
        <v>14684</v>
      </c>
      <c r="B1186" s="24">
        <v>6</v>
      </c>
      <c r="C1186" s="21" t="s">
        <v>825</v>
      </c>
      <c r="D1186" s="23"/>
      <c r="E1186" s="23"/>
    </row>
    <row r="1187" spans="1:5" ht="20" customHeight="1">
      <c r="A1187" s="19" t="s">
        <v>14684</v>
      </c>
      <c r="B1187" s="24">
        <v>7</v>
      </c>
      <c r="C1187" s="21" t="s">
        <v>12466</v>
      </c>
      <c r="D1187" s="23"/>
      <c r="E1187" s="23"/>
    </row>
    <row r="1188" spans="1:5" ht="20" customHeight="1">
      <c r="A1188" s="19" t="s">
        <v>14684</v>
      </c>
      <c r="B1188" s="24">
        <v>8</v>
      </c>
      <c r="C1188" s="21" t="s">
        <v>985</v>
      </c>
      <c r="D1188" s="23"/>
      <c r="E1188" s="23"/>
    </row>
    <row r="1189" spans="1:5" ht="20" customHeight="1">
      <c r="A1189" s="19" t="s">
        <v>14684</v>
      </c>
      <c r="B1189" s="24">
        <v>9</v>
      </c>
      <c r="C1189" s="21" t="s">
        <v>1256</v>
      </c>
      <c r="D1189" s="23"/>
      <c r="E1189" s="23"/>
    </row>
    <row r="1190" spans="1:5" ht="20" customHeight="1">
      <c r="A1190" s="19" t="s">
        <v>14684</v>
      </c>
      <c r="B1190" s="24">
        <v>10</v>
      </c>
      <c r="C1190" s="21" t="s">
        <v>1289</v>
      </c>
      <c r="D1190" s="23"/>
      <c r="E1190" s="23"/>
    </row>
    <row r="1191" spans="1:5" ht="20" customHeight="1">
      <c r="A1191" s="19" t="s">
        <v>14684</v>
      </c>
      <c r="B1191" s="24">
        <v>11</v>
      </c>
      <c r="C1191" s="21" t="s">
        <v>11989</v>
      </c>
      <c r="D1191" s="23"/>
      <c r="E1191" s="23"/>
    </row>
    <row r="1192" spans="1:5" ht="20" customHeight="1">
      <c r="A1192" s="19" t="s">
        <v>14684</v>
      </c>
      <c r="B1192" s="24">
        <v>12</v>
      </c>
      <c r="C1192" s="21" t="s">
        <v>11735</v>
      </c>
      <c r="D1192" s="23"/>
      <c r="E1192" s="23"/>
    </row>
    <row r="1193" spans="1:5" ht="20" customHeight="1">
      <c r="A1193" s="19" t="s">
        <v>14684</v>
      </c>
      <c r="B1193" s="24">
        <v>13</v>
      </c>
      <c r="C1193" s="21" t="s">
        <v>1560</v>
      </c>
      <c r="D1193" s="23"/>
      <c r="E1193" s="23"/>
    </row>
    <row r="1194" spans="1:5" ht="20" customHeight="1">
      <c r="A1194" s="19" t="s">
        <v>14684</v>
      </c>
      <c r="B1194" s="24">
        <v>14</v>
      </c>
      <c r="C1194" s="21" t="s">
        <v>1601</v>
      </c>
      <c r="D1194" s="23"/>
      <c r="E1194" s="23"/>
    </row>
    <row r="1195" spans="1:5" ht="20" customHeight="1">
      <c r="A1195" s="19" t="s">
        <v>14684</v>
      </c>
      <c r="B1195" s="24">
        <v>15</v>
      </c>
      <c r="C1195" s="21" t="s">
        <v>1820</v>
      </c>
      <c r="D1195" s="23"/>
      <c r="E1195" s="23"/>
    </row>
    <row r="1196" spans="1:5" ht="20" customHeight="1">
      <c r="A1196" s="19" t="s">
        <v>14684</v>
      </c>
      <c r="B1196" s="24">
        <v>16</v>
      </c>
      <c r="C1196" s="21" t="s">
        <v>2051</v>
      </c>
      <c r="D1196" s="23"/>
      <c r="E1196" s="23"/>
    </row>
    <row r="1197" spans="1:5" ht="20" customHeight="1">
      <c r="A1197" s="19" t="s">
        <v>14684</v>
      </c>
      <c r="B1197" s="24">
        <v>17</v>
      </c>
      <c r="C1197" s="21" t="s">
        <v>2193</v>
      </c>
      <c r="D1197" s="23"/>
      <c r="E1197" s="23"/>
    </row>
    <row r="1198" spans="1:5" ht="20" customHeight="1">
      <c r="A1198" s="19" t="s">
        <v>14684</v>
      </c>
      <c r="B1198" s="24">
        <v>18</v>
      </c>
      <c r="C1198" s="21" t="s">
        <v>2329</v>
      </c>
      <c r="D1198" s="23"/>
      <c r="E1198" s="23"/>
    </row>
    <row r="1199" spans="1:5" ht="20" customHeight="1">
      <c r="A1199" s="19" t="s">
        <v>14684</v>
      </c>
      <c r="B1199" s="24">
        <v>19</v>
      </c>
      <c r="C1199" s="21" t="s">
        <v>2459</v>
      </c>
      <c r="D1199" s="23"/>
      <c r="E1199" s="23"/>
    </row>
    <row r="1200" spans="1:5" ht="20" customHeight="1">
      <c r="A1200" s="19" t="s">
        <v>14684</v>
      </c>
      <c r="B1200" s="24">
        <v>20</v>
      </c>
      <c r="C1200" s="21" t="s">
        <v>2589</v>
      </c>
      <c r="D1200" s="23"/>
      <c r="E1200" s="23"/>
    </row>
    <row r="1201" spans="1:5" ht="20" customHeight="1">
      <c r="A1201" s="19" t="s">
        <v>14684</v>
      </c>
      <c r="B1201" s="24">
        <v>21</v>
      </c>
      <c r="C1201" s="21" t="s">
        <v>2805</v>
      </c>
      <c r="D1201" s="23"/>
      <c r="E1201" s="23"/>
    </row>
    <row r="1202" spans="1:5" ht="20" customHeight="1">
      <c r="A1202" s="19" t="s">
        <v>14684</v>
      </c>
      <c r="B1202" s="24">
        <v>22</v>
      </c>
      <c r="C1202" s="21" t="s">
        <v>2942</v>
      </c>
      <c r="D1202" s="23"/>
      <c r="E1202" s="23"/>
    </row>
    <row r="1203" spans="1:5" ht="20" customHeight="1">
      <c r="A1203" s="19" t="s">
        <v>14684</v>
      </c>
      <c r="B1203" s="24">
        <v>23</v>
      </c>
      <c r="C1203" s="21" t="s">
        <v>3105</v>
      </c>
      <c r="D1203" s="23"/>
      <c r="E1203" s="23"/>
    </row>
    <row r="1204" spans="1:5" ht="20" customHeight="1">
      <c r="A1204" s="19" t="s">
        <v>14684</v>
      </c>
      <c r="B1204" s="24">
        <v>24</v>
      </c>
      <c r="C1204" s="21" t="s">
        <v>3137</v>
      </c>
      <c r="D1204" s="23"/>
      <c r="E1204" s="23"/>
    </row>
    <row r="1205" spans="1:5" ht="20" customHeight="1">
      <c r="A1205" s="19" t="s">
        <v>14684</v>
      </c>
      <c r="B1205" s="24">
        <v>25</v>
      </c>
      <c r="C1205" s="21" t="s">
        <v>3324</v>
      </c>
      <c r="D1205" s="23"/>
      <c r="E1205" s="23"/>
    </row>
    <row r="1206" spans="1:5" ht="20" customHeight="1">
      <c r="A1206" s="19" t="s">
        <v>14684</v>
      </c>
      <c r="B1206" s="24">
        <v>26</v>
      </c>
      <c r="C1206" s="21" t="s">
        <v>3542</v>
      </c>
      <c r="D1206" s="23"/>
      <c r="E1206" s="23"/>
    </row>
    <row r="1207" spans="1:5" ht="20" customHeight="1">
      <c r="A1207" s="19" t="s">
        <v>14684</v>
      </c>
      <c r="B1207" s="24">
        <v>27</v>
      </c>
      <c r="C1207" s="21" t="s">
        <v>3754</v>
      </c>
      <c r="D1207" s="23"/>
      <c r="E1207" s="23"/>
    </row>
    <row r="1208" spans="1:5" ht="20" customHeight="1">
      <c r="A1208" s="19" t="s">
        <v>14684</v>
      </c>
      <c r="B1208" s="24">
        <v>28</v>
      </c>
      <c r="C1208" s="21" t="s">
        <v>3896</v>
      </c>
      <c r="D1208" s="23"/>
      <c r="E1208" s="23"/>
    </row>
    <row r="1209" spans="1:5" ht="20" customHeight="1">
      <c r="A1209" s="19" t="s">
        <v>14684</v>
      </c>
      <c r="B1209" s="24">
        <v>29</v>
      </c>
      <c r="C1209" s="21" t="s">
        <v>4143</v>
      </c>
      <c r="D1209" s="23"/>
      <c r="E1209" s="23"/>
    </row>
    <row r="1210" spans="1:5" ht="20" customHeight="1">
      <c r="A1210" s="19" t="s">
        <v>14684</v>
      </c>
      <c r="B1210" s="24">
        <v>30</v>
      </c>
      <c r="C1210" s="21" t="s">
        <v>4177</v>
      </c>
      <c r="D1210" s="23"/>
      <c r="E1210" s="23"/>
    </row>
    <row r="1211" spans="1:5" ht="20" customHeight="1">
      <c r="A1211" s="19" t="s">
        <v>14684</v>
      </c>
      <c r="B1211" s="24">
        <v>31</v>
      </c>
      <c r="C1211" s="21" t="s">
        <v>4373</v>
      </c>
      <c r="D1211" s="23"/>
      <c r="E1211" s="23"/>
    </row>
    <row r="1212" spans="1:5" ht="20" customHeight="1">
      <c r="A1212" s="19" t="s">
        <v>14684</v>
      </c>
      <c r="B1212" s="24">
        <v>32</v>
      </c>
      <c r="C1212" s="21" t="s">
        <v>4617</v>
      </c>
      <c r="D1212" s="23"/>
      <c r="E1212" s="23"/>
    </row>
    <row r="1213" spans="1:5" ht="20" customHeight="1">
      <c r="A1213" s="19" t="s">
        <v>14684</v>
      </c>
      <c r="B1213" s="24">
        <v>33</v>
      </c>
      <c r="C1213" s="21" t="s">
        <v>4656</v>
      </c>
      <c r="D1213" s="23"/>
      <c r="E1213" s="23"/>
    </row>
    <row r="1214" spans="1:5" ht="20" customHeight="1">
      <c r="A1214" s="19" t="s">
        <v>14684</v>
      </c>
      <c r="B1214" s="24">
        <v>34</v>
      </c>
      <c r="C1214" s="21" t="s">
        <v>4846</v>
      </c>
      <c r="D1214" s="23"/>
      <c r="E1214" s="23"/>
    </row>
    <row r="1215" spans="1:5" ht="20" customHeight="1">
      <c r="A1215" s="19" t="s">
        <v>14684</v>
      </c>
      <c r="B1215" s="24">
        <v>35</v>
      </c>
      <c r="C1215" s="21" t="s">
        <v>5072</v>
      </c>
      <c r="D1215" s="23"/>
      <c r="E1215" s="23"/>
    </row>
    <row r="1216" spans="1:5" ht="20" customHeight="1">
      <c r="A1216" s="19" t="s">
        <v>14684</v>
      </c>
      <c r="B1216" s="24">
        <v>36</v>
      </c>
      <c r="C1216" s="21" t="s">
        <v>5110</v>
      </c>
      <c r="D1216" s="23"/>
      <c r="E1216" s="23"/>
    </row>
    <row r="1217" spans="1:5" ht="20" customHeight="1">
      <c r="A1217" s="19" t="s">
        <v>14684</v>
      </c>
      <c r="B1217" s="24">
        <v>37</v>
      </c>
      <c r="C1217" s="21" t="s">
        <v>5296</v>
      </c>
      <c r="D1217" s="23"/>
      <c r="E1217" s="23"/>
    </row>
    <row r="1218" spans="1:5" ht="20" customHeight="1">
      <c r="A1218" s="19" t="s">
        <v>14684</v>
      </c>
      <c r="B1218" s="24">
        <v>38</v>
      </c>
      <c r="C1218" s="21" t="s">
        <v>5500</v>
      </c>
      <c r="D1218" s="23"/>
      <c r="E1218" s="23"/>
    </row>
    <row r="1219" spans="1:5" ht="20" customHeight="1">
      <c r="A1219" s="19" t="s">
        <v>14684</v>
      </c>
      <c r="B1219" s="24">
        <v>39</v>
      </c>
      <c r="C1219" s="21" t="s">
        <v>5706</v>
      </c>
      <c r="D1219" s="23"/>
      <c r="E1219" s="23"/>
    </row>
    <row r="1220" spans="1:5" ht="20" customHeight="1">
      <c r="A1220" s="19" t="s">
        <v>14684</v>
      </c>
      <c r="B1220" s="24">
        <v>40</v>
      </c>
      <c r="C1220" s="21" t="s">
        <v>5911</v>
      </c>
      <c r="D1220" s="23"/>
      <c r="E1220" s="23"/>
    </row>
    <row r="1221" spans="1:5" ht="20" customHeight="1">
      <c r="A1221" s="19" t="s">
        <v>14684</v>
      </c>
      <c r="B1221" s="24">
        <v>41</v>
      </c>
      <c r="C1221" s="21" t="s">
        <v>6089</v>
      </c>
      <c r="D1221" s="23"/>
      <c r="E1221" s="23"/>
    </row>
    <row r="1222" spans="1:5" ht="20" customHeight="1">
      <c r="A1222" s="19" t="s">
        <v>14684</v>
      </c>
      <c r="B1222" s="24">
        <v>42</v>
      </c>
      <c r="C1222" s="21" t="s">
        <v>9549</v>
      </c>
      <c r="D1222" s="23"/>
      <c r="E1222" s="23"/>
    </row>
    <row r="1223" spans="1:5" ht="20" customHeight="1">
      <c r="A1223" s="19" t="s">
        <v>14684</v>
      </c>
      <c r="B1223" s="24">
        <v>43</v>
      </c>
      <c r="C1223" s="21" t="s">
        <v>9626</v>
      </c>
      <c r="D1223" s="23"/>
      <c r="E1223" s="23"/>
    </row>
    <row r="1224" spans="1:5" ht="20" customHeight="1">
      <c r="A1224" s="19" t="s">
        <v>14684</v>
      </c>
      <c r="B1224" s="24">
        <v>44</v>
      </c>
      <c r="C1224" s="21" t="s">
        <v>9427</v>
      </c>
      <c r="D1224" s="23"/>
      <c r="E1224" s="23"/>
    </row>
    <row r="1225" spans="1:5" ht="20" customHeight="1">
      <c r="A1225" s="19" t="s">
        <v>14684</v>
      </c>
      <c r="B1225" s="24">
        <v>45</v>
      </c>
      <c r="C1225" s="21" t="s">
        <v>6185</v>
      </c>
      <c r="D1225" s="23"/>
      <c r="E1225" s="23"/>
    </row>
    <row r="1226" spans="1:5" ht="20" customHeight="1">
      <c r="A1226" s="19" t="s">
        <v>14684</v>
      </c>
      <c r="B1226" s="24">
        <v>46</v>
      </c>
      <c r="C1226" s="21" t="s">
        <v>6360</v>
      </c>
      <c r="D1226" s="23"/>
      <c r="E1226" s="23"/>
    </row>
    <row r="1227" spans="1:5" ht="20" customHeight="1">
      <c r="A1227" s="19" t="s">
        <v>14684</v>
      </c>
      <c r="B1227" s="24">
        <v>47</v>
      </c>
      <c r="C1227" s="21" t="s">
        <v>6583</v>
      </c>
      <c r="D1227" s="23"/>
      <c r="E1227" s="23"/>
    </row>
    <row r="1228" spans="1:5" ht="20" customHeight="1">
      <c r="A1228" s="19" t="s">
        <v>14684</v>
      </c>
      <c r="B1228" s="24">
        <v>48</v>
      </c>
      <c r="C1228" s="21" t="s">
        <v>8906</v>
      </c>
      <c r="D1228" s="23"/>
      <c r="E1228" s="23"/>
    </row>
    <row r="1229" spans="1:5" ht="20" customHeight="1">
      <c r="A1229" s="19" t="s">
        <v>14684</v>
      </c>
      <c r="B1229" s="24">
        <v>49</v>
      </c>
      <c r="C1229" s="21" t="s">
        <v>8975</v>
      </c>
      <c r="D1229" s="23"/>
      <c r="E1229" s="23"/>
    </row>
    <row r="1230" spans="1:5" ht="20" customHeight="1">
      <c r="A1230" s="19" t="s">
        <v>14684</v>
      </c>
      <c r="B1230" s="24">
        <v>50</v>
      </c>
      <c r="C1230" s="21" t="s">
        <v>6713</v>
      </c>
      <c r="D1230" s="23"/>
      <c r="E1230" s="23"/>
    </row>
    <row r="1231" spans="1:5" ht="20" customHeight="1">
      <c r="A1231" s="19" t="s">
        <v>14684</v>
      </c>
      <c r="B1231" s="24">
        <v>51</v>
      </c>
      <c r="C1231" s="21" t="s">
        <v>6739</v>
      </c>
      <c r="D1231" s="23"/>
      <c r="E1231" s="23"/>
    </row>
    <row r="1232" spans="1:5" ht="20" customHeight="1">
      <c r="A1232" s="19" t="s">
        <v>14684</v>
      </c>
      <c r="B1232" s="24">
        <v>52</v>
      </c>
      <c r="C1232" s="21" t="s">
        <v>8662</v>
      </c>
      <c r="D1232" s="23"/>
      <c r="E1232" s="23"/>
    </row>
    <row r="1233" spans="1:5" ht="20" customHeight="1">
      <c r="A1233" s="19" t="s">
        <v>14684</v>
      </c>
      <c r="B1233" s="24">
        <v>53</v>
      </c>
      <c r="C1233" s="21" t="s">
        <v>8482</v>
      </c>
      <c r="D1233" s="23"/>
      <c r="E1233" s="23"/>
    </row>
    <row r="1234" spans="1:5" ht="20" customHeight="1">
      <c r="A1234" s="19" t="s">
        <v>14684</v>
      </c>
      <c r="B1234" s="24">
        <v>54</v>
      </c>
      <c r="C1234" s="21" t="s">
        <v>6906</v>
      </c>
      <c r="D1234" s="23"/>
      <c r="E1234" s="23"/>
    </row>
    <row r="1235" spans="1:5" ht="20" customHeight="1">
      <c r="A1235" s="19" t="s">
        <v>14684</v>
      </c>
      <c r="B1235" s="24">
        <v>55</v>
      </c>
      <c r="C1235" s="21" t="s">
        <v>7074</v>
      </c>
      <c r="D1235" s="23"/>
      <c r="E1235" s="23"/>
    </row>
    <row r="1236" spans="1:5" ht="20" customHeight="1">
      <c r="A1236" s="19" t="s">
        <v>14684</v>
      </c>
      <c r="B1236" s="24">
        <v>56</v>
      </c>
      <c r="C1236" s="21" t="s">
        <v>7258</v>
      </c>
      <c r="D1236" s="23"/>
      <c r="E1236" s="23"/>
    </row>
    <row r="1237" spans="1:5" ht="20" customHeight="1">
      <c r="A1237" s="19" t="s">
        <v>14684</v>
      </c>
      <c r="B1237" s="24">
        <v>57</v>
      </c>
      <c r="C1237" s="21" t="s">
        <v>7364</v>
      </c>
      <c r="D1237" s="23"/>
      <c r="E1237" s="23"/>
    </row>
    <row r="1238" spans="1:5" ht="20" customHeight="1">
      <c r="A1238" s="19" t="s">
        <v>14684</v>
      </c>
      <c r="B1238" s="24">
        <v>58</v>
      </c>
      <c r="C1238" s="21" t="s">
        <v>7535</v>
      </c>
      <c r="D1238" s="23"/>
      <c r="E1238" s="23"/>
    </row>
    <row r="1239" spans="1:5" ht="20" customHeight="1">
      <c r="A1239" s="19" t="s">
        <v>14684</v>
      </c>
      <c r="B1239" s="24">
        <v>59</v>
      </c>
      <c r="C1239" s="21" t="s">
        <v>7711</v>
      </c>
      <c r="D1239" s="23"/>
      <c r="E1239" s="23"/>
    </row>
    <row r="1240" spans="1:5" ht="20" customHeight="1">
      <c r="A1240" s="19" t="s">
        <v>14684</v>
      </c>
      <c r="B1240" s="24">
        <v>60</v>
      </c>
      <c r="C1240" s="21" t="s">
        <v>7895</v>
      </c>
      <c r="D1240" s="23"/>
      <c r="E1240" s="23"/>
    </row>
    <row r="1241" spans="1:5" ht="20" customHeight="1">
      <c r="A1241" s="19" t="s">
        <v>14684</v>
      </c>
      <c r="B1241" s="24">
        <v>61</v>
      </c>
      <c r="C1241" s="21" t="s">
        <v>8018</v>
      </c>
      <c r="D1241" s="23"/>
      <c r="E1241" s="23"/>
    </row>
    <row r="1242" spans="1:5" ht="20" customHeight="1">
      <c r="A1242" s="19" t="s">
        <v>14684</v>
      </c>
      <c r="B1242" s="24">
        <v>62</v>
      </c>
      <c r="C1242" s="21" t="s">
        <v>8134</v>
      </c>
      <c r="D1242" s="23"/>
      <c r="E1242" s="23"/>
    </row>
    <row r="1243" spans="1:5" ht="20" customHeight="1">
      <c r="A1243" s="19" t="s">
        <v>14685</v>
      </c>
      <c r="B1243" s="24">
        <v>1</v>
      </c>
      <c r="C1243" s="21" t="s">
        <v>13489</v>
      </c>
      <c r="D1243" s="23"/>
      <c r="E1243" s="23"/>
    </row>
    <row r="1244" spans="1:5" ht="20" customHeight="1">
      <c r="A1244" s="19" t="s">
        <v>14685</v>
      </c>
      <c r="B1244" s="24">
        <v>2</v>
      </c>
      <c r="C1244" s="21" t="s">
        <v>445</v>
      </c>
      <c r="D1244" s="23"/>
      <c r="E1244" s="23"/>
    </row>
    <row r="1245" spans="1:5" ht="20" customHeight="1">
      <c r="A1245" s="19" t="s">
        <v>14685</v>
      </c>
      <c r="B1245" s="24">
        <v>3</v>
      </c>
      <c r="C1245" s="21" t="s">
        <v>831</v>
      </c>
      <c r="D1245" s="23"/>
      <c r="E1245" s="23"/>
    </row>
    <row r="1246" spans="1:5" ht="20" customHeight="1">
      <c r="A1246" s="19" t="s">
        <v>14685</v>
      </c>
      <c r="B1246" s="24">
        <v>4</v>
      </c>
      <c r="C1246" s="21" t="s">
        <v>12837</v>
      </c>
      <c r="D1246" s="23"/>
      <c r="E1246" s="23"/>
    </row>
    <row r="1247" spans="1:5" ht="20" customHeight="1">
      <c r="A1247" s="19" t="s">
        <v>14685</v>
      </c>
      <c r="B1247" s="24">
        <v>5</v>
      </c>
      <c r="C1247" s="21" t="s">
        <v>12851</v>
      </c>
      <c r="D1247" s="23"/>
      <c r="E1247" s="23"/>
    </row>
    <row r="1248" spans="1:5" ht="20" customHeight="1">
      <c r="A1248" s="19" t="s">
        <v>14685</v>
      </c>
      <c r="B1248" s="24">
        <v>6</v>
      </c>
      <c r="C1248" s="21" t="s">
        <v>831</v>
      </c>
      <c r="D1248" s="23"/>
      <c r="E1248" s="23"/>
    </row>
    <row r="1249" spans="1:5" ht="20" customHeight="1">
      <c r="A1249" s="19" t="s">
        <v>14685</v>
      </c>
      <c r="B1249" s="24">
        <v>7</v>
      </c>
      <c r="C1249" s="21" t="s">
        <v>12470</v>
      </c>
      <c r="D1249" s="23"/>
      <c r="E1249" s="23"/>
    </row>
    <row r="1250" spans="1:5" ht="20" customHeight="1">
      <c r="A1250" s="19" t="s">
        <v>14685</v>
      </c>
      <c r="B1250" s="24">
        <v>8</v>
      </c>
      <c r="C1250" s="21" t="s">
        <v>991</v>
      </c>
      <c r="D1250" s="23"/>
      <c r="E1250" s="23"/>
    </row>
    <row r="1251" spans="1:5" ht="20" customHeight="1">
      <c r="A1251" s="19" t="s">
        <v>14685</v>
      </c>
      <c r="B1251" s="24">
        <v>9</v>
      </c>
      <c r="C1251" s="21" t="s">
        <v>1278</v>
      </c>
      <c r="D1251" s="23"/>
      <c r="E1251" s="23"/>
    </row>
    <row r="1252" spans="1:5" ht="20" customHeight="1">
      <c r="A1252" s="19" t="s">
        <v>14685</v>
      </c>
      <c r="B1252" s="24">
        <v>10</v>
      </c>
      <c r="C1252" s="21" t="s">
        <v>1295</v>
      </c>
      <c r="D1252" s="23"/>
      <c r="E1252" s="23"/>
    </row>
    <row r="1253" spans="1:5" ht="20" customHeight="1">
      <c r="A1253" s="19" t="s">
        <v>14685</v>
      </c>
      <c r="B1253" s="24">
        <v>11</v>
      </c>
      <c r="C1253" s="21" t="s">
        <v>11992</v>
      </c>
      <c r="D1253" s="23"/>
      <c r="E1253" s="23"/>
    </row>
    <row r="1254" spans="1:5" ht="20" customHeight="1">
      <c r="A1254" s="19" t="s">
        <v>14685</v>
      </c>
      <c r="B1254" s="24">
        <v>12</v>
      </c>
      <c r="C1254" s="21" t="s">
        <v>11737</v>
      </c>
      <c r="D1254" s="23"/>
      <c r="E1254" s="23"/>
    </row>
    <row r="1255" spans="1:5" ht="20" customHeight="1">
      <c r="A1255" s="19" t="s">
        <v>14685</v>
      </c>
      <c r="B1255" s="24">
        <v>13</v>
      </c>
      <c r="C1255" s="21" t="s">
        <v>1589</v>
      </c>
      <c r="D1255" s="23"/>
      <c r="E1255" s="23"/>
    </row>
    <row r="1256" spans="1:5" ht="20" customHeight="1">
      <c r="A1256" s="19" t="s">
        <v>14685</v>
      </c>
      <c r="B1256" s="24">
        <v>14</v>
      </c>
      <c r="C1256" s="21" t="s">
        <v>1607</v>
      </c>
      <c r="D1256" s="23"/>
      <c r="E1256" s="23"/>
    </row>
    <row r="1257" spans="1:5" ht="20" customHeight="1">
      <c r="A1257" s="19" t="s">
        <v>14685</v>
      </c>
      <c r="B1257" s="24">
        <v>15</v>
      </c>
      <c r="C1257" s="21" t="s">
        <v>1828</v>
      </c>
      <c r="D1257" s="23"/>
      <c r="E1257" s="23"/>
    </row>
    <row r="1258" spans="1:5" ht="20" customHeight="1">
      <c r="A1258" s="19" t="s">
        <v>14685</v>
      </c>
      <c r="B1258" s="24">
        <v>16</v>
      </c>
      <c r="C1258" s="21" t="s">
        <v>2060</v>
      </c>
      <c r="D1258" s="23"/>
      <c r="E1258" s="23"/>
    </row>
    <row r="1259" spans="1:5" ht="20" customHeight="1">
      <c r="A1259" s="19" t="s">
        <v>14685</v>
      </c>
      <c r="B1259" s="24">
        <v>17</v>
      </c>
      <c r="C1259" s="21" t="s">
        <v>2202</v>
      </c>
      <c r="D1259" s="23"/>
      <c r="E1259" s="23"/>
    </row>
    <row r="1260" spans="1:5" ht="20" customHeight="1">
      <c r="A1260" s="19" t="s">
        <v>14685</v>
      </c>
      <c r="B1260" s="24">
        <v>18</v>
      </c>
      <c r="C1260" s="21" t="s">
        <v>2337</v>
      </c>
      <c r="D1260" s="23"/>
      <c r="E1260" s="23"/>
    </row>
    <row r="1261" spans="1:5" ht="20" customHeight="1">
      <c r="A1261" s="19" t="s">
        <v>14685</v>
      </c>
      <c r="B1261" s="24">
        <v>19</v>
      </c>
      <c r="C1261" s="22">
        <v>100</v>
      </c>
      <c r="D1261" s="23"/>
      <c r="E1261" s="23"/>
    </row>
    <row r="1262" spans="1:5" ht="20" customHeight="1">
      <c r="A1262" s="19" t="s">
        <v>14685</v>
      </c>
      <c r="B1262" s="24">
        <v>20</v>
      </c>
      <c r="C1262" s="21" t="s">
        <v>2596</v>
      </c>
      <c r="D1262" s="23"/>
      <c r="E1262" s="23"/>
    </row>
    <row r="1263" spans="1:5" ht="20" customHeight="1">
      <c r="A1263" s="19" t="s">
        <v>14685</v>
      </c>
      <c r="B1263" s="24">
        <v>21</v>
      </c>
      <c r="C1263" s="21" t="s">
        <v>2813</v>
      </c>
      <c r="D1263" s="23"/>
      <c r="E1263" s="23"/>
    </row>
    <row r="1264" spans="1:5" ht="20" customHeight="1">
      <c r="A1264" s="19" t="s">
        <v>14685</v>
      </c>
      <c r="B1264" s="24">
        <v>22</v>
      </c>
      <c r="C1264" s="22">
        <v>100</v>
      </c>
      <c r="D1264" s="23"/>
      <c r="E1264" s="23"/>
    </row>
    <row r="1265" spans="1:5" ht="20" customHeight="1">
      <c r="A1265" s="19" t="s">
        <v>14685</v>
      </c>
      <c r="B1265" s="24">
        <v>23</v>
      </c>
      <c r="C1265" s="21" t="s">
        <v>3130</v>
      </c>
      <c r="D1265" s="23"/>
      <c r="E1265" s="23"/>
    </row>
    <row r="1266" spans="1:5" ht="20" customHeight="1">
      <c r="A1266" s="19" t="s">
        <v>14685</v>
      </c>
      <c r="B1266" s="24">
        <v>24</v>
      </c>
      <c r="C1266" s="22">
        <v>100</v>
      </c>
      <c r="D1266" s="23"/>
      <c r="E1266" s="23"/>
    </row>
    <row r="1267" spans="1:5" ht="20" customHeight="1">
      <c r="A1267" s="19" t="s">
        <v>14685</v>
      </c>
      <c r="B1267" s="24">
        <v>25</v>
      </c>
      <c r="C1267" s="21" t="s">
        <v>3332</v>
      </c>
      <c r="D1267" s="23"/>
      <c r="E1267" s="23"/>
    </row>
    <row r="1268" spans="1:5" ht="20" customHeight="1">
      <c r="A1268" s="19" t="s">
        <v>14685</v>
      </c>
      <c r="B1268" s="24">
        <v>26</v>
      </c>
      <c r="C1268" s="21" t="s">
        <v>3551</v>
      </c>
      <c r="D1268" s="23"/>
      <c r="E1268" s="23"/>
    </row>
    <row r="1269" spans="1:5" ht="20" customHeight="1">
      <c r="A1269" s="19" t="s">
        <v>14685</v>
      </c>
      <c r="B1269" s="24">
        <v>27</v>
      </c>
      <c r="C1269" s="21" t="s">
        <v>3763</v>
      </c>
      <c r="D1269" s="23"/>
      <c r="E1269" s="23"/>
    </row>
    <row r="1270" spans="1:5" ht="20" customHeight="1">
      <c r="A1270" s="19" t="s">
        <v>14685</v>
      </c>
      <c r="B1270" s="24">
        <v>28</v>
      </c>
      <c r="C1270" s="21" t="s">
        <v>3908</v>
      </c>
      <c r="D1270" s="23"/>
      <c r="E1270" s="23"/>
    </row>
    <row r="1271" spans="1:5" ht="20" customHeight="1">
      <c r="A1271" s="19" t="s">
        <v>14685</v>
      </c>
      <c r="B1271" s="24">
        <v>29</v>
      </c>
      <c r="C1271" s="21" t="s">
        <v>4170</v>
      </c>
      <c r="D1271" s="23"/>
      <c r="E1271" s="23"/>
    </row>
    <row r="1272" spans="1:5" ht="20" customHeight="1">
      <c r="A1272" s="19" t="s">
        <v>14685</v>
      </c>
      <c r="B1272" s="24">
        <v>30</v>
      </c>
      <c r="C1272" s="21" t="s">
        <v>4183</v>
      </c>
      <c r="D1272" s="23"/>
      <c r="E1272" s="23"/>
    </row>
    <row r="1273" spans="1:5" ht="20" customHeight="1">
      <c r="A1273" s="19" t="s">
        <v>14685</v>
      </c>
      <c r="B1273" s="24">
        <v>31</v>
      </c>
      <c r="C1273" s="21" t="s">
        <v>4381</v>
      </c>
      <c r="D1273" s="23"/>
      <c r="E1273" s="23"/>
    </row>
    <row r="1274" spans="1:5" ht="20" customHeight="1">
      <c r="A1274" s="19" t="s">
        <v>14685</v>
      </c>
      <c r="B1274" s="24">
        <v>32</v>
      </c>
      <c r="C1274" s="21" t="s">
        <v>4645</v>
      </c>
      <c r="D1274" s="23"/>
      <c r="E1274" s="23"/>
    </row>
    <row r="1275" spans="1:5" ht="20" customHeight="1">
      <c r="A1275" s="19" t="s">
        <v>14685</v>
      </c>
      <c r="B1275" s="24">
        <v>33</v>
      </c>
      <c r="C1275" s="21" t="s">
        <v>4662</v>
      </c>
      <c r="D1275" s="23"/>
      <c r="E1275" s="23"/>
    </row>
    <row r="1276" spans="1:5" ht="20" customHeight="1">
      <c r="A1276" s="19" t="s">
        <v>14685</v>
      </c>
      <c r="B1276" s="24">
        <v>34</v>
      </c>
      <c r="C1276" s="21" t="s">
        <v>4854</v>
      </c>
      <c r="D1276" s="23"/>
      <c r="E1276" s="23"/>
    </row>
    <row r="1277" spans="1:5" ht="20" customHeight="1">
      <c r="A1277" s="19" t="s">
        <v>14685</v>
      </c>
      <c r="B1277" s="24">
        <v>35</v>
      </c>
      <c r="C1277" s="21" t="s">
        <v>5103</v>
      </c>
      <c r="D1277" s="23"/>
      <c r="E1277" s="23"/>
    </row>
    <row r="1278" spans="1:5" ht="20" customHeight="1">
      <c r="A1278" s="19" t="s">
        <v>14685</v>
      </c>
      <c r="B1278" s="24">
        <v>36</v>
      </c>
      <c r="C1278" s="21" t="s">
        <v>5118</v>
      </c>
      <c r="D1278" s="23"/>
      <c r="E1278" s="23"/>
    </row>
    <row r="1279" spans="1:5" ht="20" customHeight="1">
      <c r="A1279" s="19" t="s">
        <v>14685</v>
      </c>
      <c r="B1279" s="24">
        <v>37</v>
      </c>
      <c r="C1279" s="21" t="s">
        <v>5304</v>
      </c>
      <c r="D1279" s="23"/>
      <c r="E1279" s="23"/>
    </row>
    <row r="1280" spans="1:5" ht="20" customHeight="1">
      <c r="A1280" s="19" t="s">
        <v>14685</v>
      </c>
      <c r="B1280" s="24">
        <v>38</v>
      </c>
      <c r="C1280" s="21" t="s">
        <v>5509</v>
      </c>
      <c r="D1280" s="23"/>
      <c r="E1280" s="23"/>
    </row>
    <row r="1281" spans="1:5" ht="20" customHeight="1">
      <c r="A1281" s="19" t="s">
        <v>14685</v>
      </c>
      <c r="B1281" s="24">
        <v>39</v>
      </c>
      <c r="C1281" s="21" t="s">
        <v>5717</v>
      </c>
      <c r="D1281" s="23"/>
      <c r="E1281" s="23"/>
    </row>
    <row r="1282" spans="1:5" ht="20" customHeight="1">
      <c r="A1282" s="19" t="s">
        <v>14685</v>
      </c>
      <c r="B1282" s="24">
        <v>40</v>
      </c>
      <c r="C1282" s="21" t="s">
        <v>5920</v>
      </c>
      <c r="D1282" s="23"/>
      <c r="E1282" s="23"/>
    </row>
    <row r="1283" spans="1:5" ht="20" customHeight="1">
      <c r="A1283" s="19" t="s">
        <v>14685</v>
      </c>
      <c r="B1283" s="24">
        <v>41</v>
      </c>
      <c r="C1283" s="21" t="s">
        <v>9431</v>
      </c>
      <c r="D1283" s="23"/>
      <c r="E1283" s="23"/>
    </row>
    <row r="1284" spans="1:5" ht="20" customHeight="1">
      <c r="A1284" s="19" t="s">
        <v>14685</v>
      </c>
      <c r="B1284" s="24">
        <v>42</v>
      </c>
      <c r="C1284" s="21" t="s">
        <v>9614</v>
      </c>
      <c r="D1284" s="23"/>
      <c r="E1284" s="23"/>
    </row>
    <row r="1285" spans="1:5" ht="20" customHeight="1">
      <c r="A1285" s="19" t="s">
        <v>14685</v>
      </c>
      <c r="B1285" s="24">
        <v>43</v>
      </c>
      <c r="C1285" s="21" t="s">
        <v>9630</v>
      </c>
      <c r="D1285" s="23"/>
      <c r="E1285" s="23"/>
    </row>
    <row r="1286" spans="1:5" ht="20" customHeight="1">
      <c r="A1286" s="19" t="s">
        <v>14685</v>
      </c>
      <c r="B1286" s="24">
        <v>44</v>
      </c>
      <c r="C1286" s="21" t="s">
        <v>9431</v>
      </c>
      <c r="D1286" s="23"/>
      <c r="E1286" s="23"/>
    </row>
    <row r="1287" spans="1:5" ht="20" customHeight="1">
      <c r="A1287" s="19" t="s">
        <v>14685</v>
      </c>
      <c r="B1287" s="24">
        <v>45</v>
      </c>
      <c r="C1287" s="21" t="s">
        <v>6189</v>
      </c>
      <c r="D1287" s="23"/>
      <c r="E1287" s="23"/>
    </row>
    <row r="1288" spans="1:5" ht="20" customHeight="1">
      <c r="A1288" s="19" t="s">
        <v>14685</v>
      </c>
      <c r="B1288" s="24">
        <v>46</v>
      </c>
      <c r="C1288" s="21" t="s">
        <v>6367</v>
      </c>
      <c r="D1288" s="23"/>
      <c r="E1288" s="23"/>
    </row>
    <row r="1289" spans="1:5" ht="20" customHeight="1">
      <c r="A1289" s="19" t="s">
        <v>14685</v>
      </c>
      <c r="B1289" s="24">
        <v>47</v>
      </c>
      <c r="C1289" s="21" t="s">
        <v>6729</v>
      </c>
      <c r="D1289" s="23"/>
      <c r="E1289" s="23"/>
    </row>
    <row r="1290" spans="1:5" ht="20" customHeight="1">
      <c r="A1290" s="19" t="s">
        <v>14685</v>
      </c>
      <c r="B1290" s="24">
        <v>48</v>
      </c>
      <c r="C1290" s="21" t="s">
        <v>8966</v>
      </c>
      <c r="D1290" s="23"/>
      <c r="E1290" s="23"/>
    </row>
    <row r="1291" spans="1:5" ht="20" customHeight="1">
      <c r="A1291" s="19" t="s">
        <v>14685</v>
      </c>
      <c r="B1291" s="24">
        <v>49</v>
      </c>
      <c r="C1291" s="21" t="s">
        <v>8977</v>
      </c>
      <c r="D1291" s="23"/>
      <c r="E1291" s="23"/>
    </row>
    <row r="1292" spans="1:5" ht="20" customHeight="1">
      <c r="A1292" s="19" t="s">
        <v>14685</v>
      </c>
      <c r="B1292" s="24">
        <v>50</v>
      </c>
      <c r="C1292" s="21" t="s">
        <v>6729</v>
      </c>
      <c r="D1292" s="23"/>
      <c r="E1292" s="23"/>
    </row>
    <row r="1293" spans="1:5" ht="20" customHeight="1">
      <c r="A1293" s="19" t="s">
        <v>14685</v>
      </c>
      <c r="B1293" s="24">
        <v>51</v>
      </c>
      <c r="C1293" s="21" t="s">
        <v>6743</v>
      </c>
      <c r="D1293" s="23"/>
      <c r="E1293" s="23"/>
    </row>
    <row r="1294" spans="1:5" ht="20" customHeight="1">
      <c r="A1294" s="19" t="s">
        <v>14685</v>
      </c>
      <c r="B1294" s="24">
        <v>52</v>
      </c>
      <c r="C1294" s="21" t="s">
        <v>8667</v>
      </c>
      <c r="D1294" s="23"/>
      <c r="E1294" s="23"/>
    </row>
    <row r="1295" spans="1:5" ht="20" customHeight="1">
      <c r="A1295" s="19" t="s">
        <v>14685</v>
      </c>
      <c r="B1295" s="24">
        <v>53</v>
      </c>
      <c r="C1295" s="21" t="s">
        <v>8486</v>
      </c>
      <c r="D1295" s="23"/>
      <c r="E1295" s="23"/>
    </row>
    <row r="1296" spans="1:5" ht="20" customHeight="1">
      <c r="A1296" s="19" t="s">
        <v>14685</v>
      </c>
      <c r="B1296" s="24">
        <v>54</v>
      </c>
      <c r="C1296" s="21" t="s">
        <v>6908</v>
      </c>
      <c r="D1296" s="23"/>
      <c r="E1296" s="23"/>
    </row>
    <row r="1297" spans="1:5" ht="20" customHeight="1">
      <c r="A1297" s="19" t="s">
        <v>14685</v>
      </c>
      <c r="B1297" s="24">
        <v>55</v>
      </c>
      <c r="C1297" s="21" t="s">
        <v>7078</v>
      </c>
      <c r="D1297" s="23"/>
      <c r="E1297" s="23"/>
    </row>
    <row r="1298" spans="1:5" ht="20" customHeight="1">
      <c r="A1298" s="19" t="s">
        <v>14685</v>
      </c>
      <c r="B1298" s="24">
        <v>56</v>
      </c>
      <c r="C1298" s="21" t="s">
        <v>7261</v>
      </c>
      <c r="D1298" s="23"/>
      <c r="E1298" s="23"/>
    </row>
    <row r="1299" spans="1:5" ht="20" customHeight="1">
      <c r="A1299" s="19" t="s">
        <v>14685</v>
      </c>
      <c r="B1299" s="24">
        <v>57</v>
      </c>
      <c r="C1299" s="21" t="s">
        <v>7366</v>
      </c>
      <c r="D1299" s="23"/>
      <c r="E1299" s="23"/>
    </row>
    <row r="1300" spans="1:5" ht="20" customHeight="1">
      <c r="A1300" s="19" t="s">
        <v>14685</v>
      </c>
      <c r="B1300" s="24">
        <v>58</v>
      </c>
      <c r="C1300" s="21" t="s">
        <v>7538</v>
      </c>
      <c r="D1300" s="23"/>
      <c r="E1300" s="23"/>
    </row>
    <row r="1301" spans="1:5" ht="20" customHeight="1">
      <c r="A1301" s="19" t="s">
        <v>14685</v>
      </c>
      <c r="B1301" s="24">
        <v>59</v>
      </c>
      <c r="C1301" s="21" t="s">
        <v>7714</v>
      </c>
      <c r="D1301" s="23"/>
      <c r="E1301" s="23"/>
    </row>
    <row r="1302" spans="1:5" ht="20" customHeight="1">
      <c r="A1302" s="19" t="s">
        <v>14685</v>
      </c>
      <c r="B1302" s="24">
        <v>60</v>
      </c>
      <c r="C1302" s="21" t="s">
        <v>7898</v>
      </c>
      <c r="D1302" s="23"/>
      <c r="E1302" s="23"/>
    </row>
    <row r="1303" spans="1:5" ht="20" customHeight="1">
      <c r="A1303" s="19" t="s">
        <v>14685</v>
      </c>
      <c r="B1303" s="24">
        <v>61</v>
      </c>
      <c r="C1303" s="21" t="s">
        <v>8024</v>
      </c>
      <c r="D1303" s="23"/>
      <c r="E1303" s="23"/>
    </row>
    <row r="1304" spans="1:5" ht="20" customHeight="1">
      <c r="A1304" s="19" t="s">
        <v>14685</v>
      </c>
      <c r="B1304" s="24">
        <v>62</v>
      </c>
      <c r="C1304" s="21" t="s">
        <v>8136</v>
      </c>
      <c r="D1304" s="23"/>
      <c r="E1304" s="23"/>
    </row>
    <row r="1305" spans="1:5" ht="20" customHeight="1">
      <c r="A1305" s="19" t="s">
        <v>14686</v>
      </c>
      <c r="B1305" s="24">
        <v>1</v>
      </c>
      <c r="C1305" s="21" t="s">
        <v>13500</v>
      </c>
      <c r="D1305" s="23"/>
      <c r="E1305" s="23"/>
    </row>
    <row r="1306" spans="1:5" ht="20" customHeight="1">
      <c r="A1306" s="19" t="s">
        <v>14686</v>
      </c>
      <c r="B1306" s="24">
        <v>2</v>
      </c>
      <c r="C1306" s="21" t="s">
        <v>450</v>
      </c>
      <c r="D1306" s="23"/>
      <c r="E1306" s="23"/>
    </row>
    <row r="1307" spans="1:5" ht="20" customHeight="1">
      <c r="A1307" s="19" t="s">
        <v>14686</v>
      </c>
      <c r="B1307" s="24">
        <v>3</v>
      </c>
      <c r="C1307" s="21" t="s">
        <v>12861</v>
      </c>
      <c r="D1307" s="23"/>
      <c r="E1307" s="23"/>
    </row>
    <row r="1308" spans="1:5" ht="20" customHeight="1">
      <c r="A1308" s="19" t="s">
        <v>14686</v>
      </c>
      <c r="B1308" s="24">
        <v>4</v>
      </c>
      <c r="C1308" s="21" t="s">
        <v>12861</v>
      </c>
      <c r="D1308" s="23"/>
      <c r="E1308" s="23"/>
    </row>
    <row r="1309" spans="1:5" ht="20" customHeight="1">
      <c r="A1309" s="19" t="s">
        <v>14686</v>
      </c>
      <c r="B1309" s="24">
        <v>5</v>
      </c>
      <c r="C1309" s="21" t="s">
        <v>12861</v>
      </c>
      <c r="D1309" s="23"/>
      <c r="E1309" s="23"/>
    </row>
    <row r="1310" spans="1:5" ht="20" customHeight="1">
      <c r="A1310" s="19" t="s">
        <v>14686</v>
      </c>
      <c r="B1310" s="24">
        <v>6</v>
      </c>
      <c r="C1310" s="21" t="s">
        <v>836</v>
      </c>
      <c r="D1310" s="23"/>
      <c r="E1310" s="23"/>
    </row>
    <row r="1311" spans="1:5" ht="20" customHeight="1">
      <c r="A1311" s="19" t="s">
        <v>14686</v>
      </c>
      <c r="B1311" s="24">
        <v>7</v>
      </c>
      <c r="C1311" s="21" t="s">
        <v>12479</v>
      </c>
      <c r="D1311" s="23"/>
      <c r="E1311" s="23"/>
    </row>
    <row r="1312" spans="1:5" ht="20" customHeight="1">
      <c r="A1312" s="19" t="s">
        <v>14686</v>
      </c>
      <c r="B1312" s="24">
        <v>8</v>
      </c>
      <c r="C1312" s="21" t="s">
        <v>994</v>
      </c>
      <c r="D1312" s="23"/>
      <c r="E1312" s="23"/>
    </row>
    <row r="1313" spans="1:5" ht="20" customHeight="1">
      <c r="A1313" s="19" t="s">
        <v>14686</v>
      </c>
      <c r="B1313" s="24">
        <v>9</v>
      </c>
      <c r="C1313" s="21" t="s">
        <v>1297</v>
      </c>
      <c r="D1313" s="23"/>
      <c r="E1313" s="23"/>
    </row>
    <row r="1314" spans="1:5" ht="20" customHeight="1">
      <c r="A1314" s="19" t="s">
        <v>14686</v>
      </c>
      <c r="B1314" s="24">
        <v>10</v>
      </c>
      <c r="C1314" s="21" t="s">
        <v>1297</v>
      </c>
      <c r="D1314" s="23"/>
      <c r="E1314" s="23"/>
    </row>
    <row r="1315" spans="1:5" ht="20" customHeight="1">
      <c r="A1315" s="19" t="s">
        <v>14686</v>
      </c>
      <c r="B1315" s="24">
        <v>11</v>
      </c>
      <c r="C1315" s="21" t="s">
        <v>12000</v>
      </c>
      <c r="D1315" s="23"/>
      <c r="E1315" s="23"/>
    </row>
    <row r="1316" spans="1:5" ht="20" customHeight="1">
      <c r="A1316" s="19" t="s">
        <v>14686</v>
      </c>
      <c r="B1316" s="24">
        <v>12</v>
      </c>
      <c r="C1316" s="21" t="s">
        <v>11747</v>
      </c>
      <c r="D1316" s="23"/>
      <c r="E1316" s="23"/>
    </row>
    <row r="1317" spans="1:5" ht="20" customHeight="1">
      <c r="A1317" s="19" t="s">
        <v>14686</v>
      </c>
      <c r="B1317" s="24">
        <v>13</v>
      </c>
      <c r="C1317" s="21" t="s">
        <v>1609</v>
      </c>
      <c r="D1317" s="23"/>
      <c r="E1317" s="23"/>
    </row>
    <row r="1318" spans="1:5" ht="20" customHeight="1">
      <c r="A1318" s="19" t="s">
        <v>14686</v>
      </c>
      <c r="B1318" s="24">
        <v>14</v>
      </c>
      <c r="C1318" s="21" t="s">
        <v>1609</v>
      </c>
      <c r="D1318" s="23"/>
      <c r="E1318" s="23"/>
    </row>
    <row r="1319" spans="1:5" ht="20" customHeight="1">
      <c r="A1319" s="19" t="s">
        <v>14686</v>
      </c>
      <c r="B1319" s="24">
        <v>15</v>
      </c>
      <c r="C1319" s="21" t="s">
        <v>1830</v>
      </c>
      <c r="D1319" s="23"/>
      <c r="E1319" s="23"/>
    </row>
    <row r="1320" spans="1:5" ht="20" customHeight="1">
      <c r="A1320" s="19" t="s">
        <v>14686</v>
      </c>
      <c r="B1320" s="24">
        <v>16</v>
      </c>
      <c r="C1320" s="22">
        <v>100</v>
      </c>
      <c r="D1320" s="23"/>
      <c r="E1320" s="23"/>
    </row>
    <row r="1321" spans="1:5" ht="20" customHeight="1">
      <c r="A1321" s="19" t="s">
        <v>14686</v>
      </c>
      <c r="B1321" s="24">
        <v>17</v>
      </c>
      <c r="C1321" s="21" t="s">
        <v>2204</v>
      </c>
      <c r="D1321" s="23"/>
      <c r="E1321" s="23"/>
    </row>
    <row r="1322" spans="1:5" ht="20" customHeight="1">
      <c r="A1322" s="19" t="s">
        <v>14686</v>
      </c>
      <c r="B1322" s="24">
        <v>18</v>
      </c>
      <c r="C1322" s="22">
        <v>100</v>
      </c>
      <c r="D1322" s="23"/>
      <c r="E1322" s="23"/>
    </row>
    <row r="1323" spans="1:5" ht="20" customHeight="1">
      <c r="A1323" s="19" t="s">
        <v>14686</v>
      </c>
      <c r="B1323" s="24">
        <v>19</v>
      </c>
      <c r="C1323" s="22">
        <v>100</v>
      </c>
      <c r="D1323" s="23"/>
      <c r="E1323" s="23"/>
    </row>
    <row r="1324" spans="1:5" ht="20" customHeight="1">
      <c r="A1324" s="19" t="s">
        <v>14686</v>
      </c>
      <c r="B1324" s="24">
        <v>20</v>
      </c>
      <c r="C1324" s="22">
        <v>100</v>
      </c>
      <c r="D1324" s="23"/>
      <c r="E1324" s="23"/>
    </row>
    <row r="1325" spans="1:5" ht="20" customHeight="1">
      <c r="A1325" s="19" t="s">
        <v>14686</v>
      </c>
      <c r="B1325" s="24">
        <v>21</v>
      </c>
      <c r="C1325" s="22">
        <v>100</v>
      </c>
      <c r="D1325" s="23"/>
      <c r="E1325" s="23"/>
    </row>
    <row r="1326" spans="1:5" ht="20" customHeight="1">
      <c r="A1326" s="19" t="s">
        <v>14686</v>
      </c>
      <c r="B1326" s="24">
        <v>22</v>
      </c>
      <c r="C1326" s="22">
        <v>100</v>
      </c>
      <c r="D1326" s="23"/>
      <c r="E1326" s="23"/>
    </row>
    <row r="1327" spans="1:5" ht="20" customHeight="1">
      <c r="A1327" s="19" t="s">
        <v>14686</v>
      </c>
      <c r="B1327" s="24">
        <v>23</v>
      </c>
      <c r="C1327" s="21" t="s">
        <v>3145</v>
      </c>
      <c r="D1327" s="23"/>
      <c r="E1327" s="23"/>
    </row>
    <row r="1328" spans="1:5" ht="20" customHeight="1">
      <c r="A1328" s="19" t="s">
        <v>14686</v>
      </c>
      <c r="B1328" s="24">
        <v>24</v>
      </c>
      <c r="C1328" s="21" t="s">
        <v>3145</v>
      </c>
      <c r="D1328" s="23"/>
      <c r="E1328" s="23"/>
    </row>
    <row r="1329" spans="1:5" ht="20" customHeight="1">
      <c r="A1329" s="19" t="s">
        <v>14686</v>
      </c>
      <c r="B1329" s="24">
        <v>25</v>
      </c>
      <c r="C1329" s="21" t="s">
        <v>3336</v>
      </c>
      <c r="D1329" s="23"/>
      <c r="E1329" s="23"/>
    </row>
    <row r="1330" spans="1:5" ht="20" customHeight="1">
      <c r="A1330" s="19" t="s">
        <v>14686</v>
      </c>
      <c r="B1330" s="24">
        <v>26</v>
      </c>
      <c r="C1330" s="21" t="s">
        <v>3553</v>
      </c>
      <c r="D1330" s="23"/>
      <c r="E1330" s="23"/>
    </row>
    <row r="1331" spans="1:5" ht="20" customHeight="1">
      <c r="A1331" s="19" t="s">
        <v>14686</v>
      </c>
      <c r="B1331" s="24">
        <v>27</v>
      </c>
      <c r="C1331" s="21" t="s">
        <v>3765</v>
      </c>
      <c r="D1331" s="23"/>
      <c r="E1331" s="23"/>
    </row>
    <row r="1332" spans="1:5" ht="20" customHeight="1">
      <c r="A1332" s="19" t="s">
        <v>14686</v>
      </c>
      <c r="B1332" s="24">
        <v>28</v>
      </c>
      <c r="C1332" s="21" t="s">
        <v>3910</v>
      </c>
      <c r="D1332" s="23"/>
      <c r="E1332" s="23"/>
    </row>
    <row r="1333" spans="1:5" ht="20" customHeight="1">
      <c r="A1333" s="19" t="s">
        <v>14686</v>
      </c>
      <c r="B1333" s="24">
        <v>29</v>
      </c>
      <c r="C1333" s="21" t="s">
        <v>4185</v>
      </c>
      <c r="D1333" s="23"/>
      <c r="E1333" s="23"/>
    </row>
    <row r="1334" spans="1:5" ht="20" customHeight="1">
      <c r="A1334" s="19" t="s">
        <v>14686</v>
      </c>
      <c r="B1334" s="24">
        <v>30</v>
      </c>
      <c r="C1334" s="21" t="s">
        <v>4185</v>
      </c>
      <c r="D1334" s="23"/>
      <c r="E1334" s="23"/>
    </row>
    <row r="1335" spans="1:5" ht="20" customHeight="1">
      <c r="A1335" s="19" t="s">
        <v>14686</v>
      </c>
      <c r="B1335" s="24">
        <v>31</v>
      </c>
      <c r="C1335" s="21" t="s">
        <v>4383</v>
      </c>
      <c r="D1335" s="23"/>
      <c r="E1335" s="23"/>
    </row>
    <row r="1336" spans="1:5" ht="20" customHeight="1">
      <c r="A1336" s="19" t="s">
        <v>14686</v>
      </c>
      <c r="B1336" s="24">
        <v>32</v>
      </c>
      <c r="C1336" s="21" t="s">
        <v>4664</v>
      </c>
      <c r="D1336" s="23"/>
      <c r="E1336" s="23"/>
    </row>
    <row r="1337" spans="1:5" ht="20" customHeight="1">
      <c r="A1337" s="19" t="s">
        <v>14686</v>
      </c>
      <c r="B1337" s="24">
        <v>33</v>
      </c>
      <c r="C1337" s="21" t="s">
        <v>4664</v>
      </c>
      <c r="D1337" s="23"/>
      <c r="E1337" s="23"/>
    </row>
    <row r="1338" spans="1:5" ht="20" customHeight="1">
      <c r="A1338" s="19" t="s">
        <v>14686</v>
      </c>
      <c r="B1338" s="24">
        <v>34</v>
      </c>
      <c r="C1338" s="21" t="s">
        <v>4856</v>
      </c>
      <c r="D1338" s="23"/>
      <c r="E1338" s="23"/>
    </row>
    <row r="1339" spans="1:5" ht="20" customHeight="1">
      <c r="A1339" s="19" t="s">
        <v>14686</v>
      </c>
      <c r="B1339" s="24">
        <v>35</v>
      </c>
      <c r="C1339" s="21" t="s">
        <v>5120</v>
      </c>
      <c r="D1339" s="23"/>
      <c r="E1339" s="23"/>
    </row>
    <row r="1340" spans="1:5" ht="20" customHeight="1">
      <c r="A1340" s="19" t="s">
        <v>14686</v>
      </c>
      <c r="B1340" s="24">
        <v>36</v>
      </c>
      <c r="C1340" s="21" t="s">
        <v>5120</v>
      </c>
      <c r="D1340" s="23"/>
      <c r="E1340" s="23"/>
    </row>
    <row r="1341" spans="1:5" ht="20" customHeight="1">
      <c r="A1341" s="19" t="s">
        <v>14686</v>
      </c>
      <c r="B1341" s="24">
        <v>37</v>
      </c>
      <c r="C1341" s="21" t="s">
        <v>5306</v>
      </c>
      <c r="D1341" s="23"/>
      <c r="E1341" s="23"/>
    </row>
    <row r="1342" spans="1:5" ht="20" customHeight="1">
      <c r="A1342" s="19" t="s">
        <v>14686</v>
      </c>
      <c r="B1342" s="24">
        <v>38</v>
      </c>
      <c r="C1342" s="21" t="s">
        <v>5511</v>
      </c>
      <c r="D1342" s="23"/>
      <c r="E1342" s="23"/>
    </row>
    <row r="1343" spans="1:5" ht="20" customHeight="1">
      <c r="A1343" s="19" t="s">
        <v>14686</v>
      </c>
      <c r="B1343" s="24">
        <v>39</v>
      </c>
      <c r="C1343" s="21" t="s">
        <v>5719</v>
      </c>
      <c r="D1343" s="23"/>
      <c r="E1343" s="23"/>
    </row>
    <row r="1344" spans="1:5" ht="20" customHeight="1">
      <c r="A1344" s="19" t="s">
        <v>14686</v>
      </c>
      <c r="B1344" s="24">
        <v>40</v>
      </c>
      <c r="C1344" s="21" t="s">
        <v>5924</v>
      </c>
      <c r="D1344" s="23"/>
      <c r="E1344" s="23"/>
    </row>
    <row r="1345" spans="1:5" ht="20" customHeight="1">
      <c r="A1345" s="19" t="s">
        <v>14686</v>
      </c>
      <c r="B1345" s="24">
        <v>41</v>
      </c>
      <c r="C1345" s="21" t="s">
        <v>9638</v>
      </c>
      <c r="D1345" s="23"/>
      <c r="E1345" s="23"/>
    </row>
    <row r="1346" spans="1:5" ht="20" customHeight="1">
      <c r="A1346" s="19" t="s">
        <v>14686</v>
      </c>
      <c r="B1346" s="24">
        <v>42</v>
      </c>
      <c r="C1346" s="21" t="s">
        <v>9638</v>
      </c>
      <c r="D1346" s="23"/>
      <c r="E1346" s="23"/>
    </row>
    <row r="1347" spans="1:5" ht="20" customHeight="1">
      <c r="A1347" s="19" t="s">
        <v>14686</v>
      </c>
      <c r="B1347" s="24">
        <v>43</v>
      </c>
      <c r="C1347" s="21" t="s">
        <v>9638</v>
      </c>
      <c r="D1347" s="23"/>
      <c r="E1347" s="23"/>
    </row>
    <row r="1348" spans="1:5" ht="20" customHeight="1">
      <c r="A1348" s="19" t="s">
        <v>14686</v>
      </c>
      <c r="B1348" s="24">
        <v>44</v>
      </c>
      <c r="C1348" s="21" t="s">
        <v>9440</v>
      </c>
      <c r="D1348" s="23"/>
      <c r="E1348" s="23"/>
    </row>
    <row r="1349" spans="1:5" ht="20" customHeight="1">
      <c r="A1349" s="19" t="s">
        <v>14686</v>
      </c>
      <c r="B1349" s="24">
        <v>45</v>
      </c>
      <c r="C1349" s="21" t="s">
        <v>6192</v>
      </c>
      <c r="D1349" s="23"/>
      <c r="E1349" s="23"/>
    </row>
    <row r="1350" spans="1:5" ht="20" customHeight="1">
      <c r="A1350" s="19" t="s">
        <v>14686</v>
      </c>
      <c r="B1350" s="24">
        <v>46</v>
      </c>
      <c r="C1350" s="21" t="s">
        <v>6371</v>
      </c>
      <c r="D1350" s="23"/>
      <c r="E1350" s="23"/>
    </row>
    <row r="1351" spans="1:5" ht="20" customHeight="1">
      <c r="A1351" s="19" t="s">
        <v>14686</v>
      </c>
      <c r="B1351" s="24">
        <v>47</v>
      </c>
      <c r="C1351" s="21" t="s">
        <v>8983</v>
      </c>
      <c r="D1351" s="23"/>
      <c r="E1351" s="23"/>
    </row>
    <row r="1352" spans="1:5" ht="20" customHeight="1">
      <c r="A1352" s="19" t="s">
        <v>14686</v>
      </c>
      <c r="B1352" s="24">
        <v>48</v>
      </c>
      <c r="C1352" s="21" t="s">
        <v>8983</v>
      </c>
      <c r="D1352" s="23"/>
      <c r="E1352" s="23"/>
    </row>
    <row r="1353" spans="1:5" ht="20" customHeight="1">
      <c r="A1353" s="19" t="s">
        <v>14686</v>
      </c>
      <c r="B1353" s="24">
        <v>49</v>
      </c>
      <c r="C1353" s="21" t="s">
        <v>8983</v>
      </c>
      <c r="D1353" s="23"/>
      <c r="E1353" s="23"/>
    </row>
    <row r="1354" spans="1:5" ht="20" customHeight="1">
      <c r="A1354" s="19" t="s">
        <v>14686</v>
      </c>
      <c r="B1354" s="24">
        <v>50</v>
      </c>
      <c r="C1354" s="21" t="s">
        <v>6745</v>
      </c>
      <c r="D1354" s="23"/>
      <c r="E1354" s="23"/>
    </row>
    <row r="1355" spans="1:5" ht="20" customHeight="1">
      <c r="A1355" s="19" t="s">
        <v>14686</v>
      </c>
      <c r="B1355" s="24">
        <v>51</v>
      </c>
      <c r="C1355" s="21" t="s">
        <v>6745</v>
      </c>
      <c r="D1355" s="23"/>
      <c r="E1355" s="23"/>
    </row>
    <row r="1356" spans="1:5" ht="20" customHeight="1">
      <c r="A1356" s="19" t="s">
        <v>14686</v>
      </c>
      <c r="B1356" s="24">
        <v>52</v>
      </c>
      <c r="C1356" s="21" t="s">
        <v>8671</v>
      </c>
      <c r="D1356" s="23"/>
      <c r="E1356" s="23"/>
    </row>
    <row r="1357" spans="1:5" ht="20" customHeight="1">
      <c r="A1357" s="19" t="s">
        <v>14686</v>
      </c>
      <c r="B1357" s="24">
        <v>53</v>
      </c>
      <c r="C1357" s="21" t="s">
        <v>8491</v>
      </c>
      <c r="D1357" s="23"/>
      <c r="E1357" s="23"/>
    </row>
    <row r="1358" spans="1:5" ht="20" customHeight="1">
      <c r="A1358" s="19" t="s">
        <v>14686</v>
      </c>
      <c r="B1358" s="24">
        <v>54</v>
      </c>
      <c r="C1358" s="21" t="s">
        <v>6911</v>
      </c>
      <c r="D1358" s="23"/>
      <c r="E1358" s="23"/>
    </row>
    <row r="1359" spans="1:5" ht="20" customHeight="1">
      <c r="A1359" s="19" t="s">
        <v>14686</v>
      </c>
      <c r="B1359" s="24">
        <v>55</v>
      </c>
      <c r="C1359" s="21" t="s">
        <v>7080</v>
      </c>
      <c r="D1359" s="23"/>
      <c r="E1359" s="23"/>
    </row>
    <row r="1360" spans="1:5" ht="20" customHeight="1">
      <c r="A1360" s="19" t="s">
        <v>14686</v>
      </c>
      <c r="B1360" s="24">
        <v>56</v>
      </c>
      <c r="C1360" s="21" t="s">
        <v>7263</v>
      </c>
      <c r="D1360" s="23"/>
      <c r="E1360" s="23"/>
    </row>
    <row r="1361" spans="1:5" ht="20" customHeight="1">
      <c r="A1361" s="19" t="s">
        <v>14686</v>
      </c>
      <c r="B1361" s="24">
        <v>57</v>
      </c>
      <c r="C1361" s="21" t="s">
        <v>7368</v>
      </c>
      <c r="D1361" s="23"/>
      <c r="E1361" s="23"/>
    </row>
    <row r="1362" spans="1:5" ht="20" customHeight="1">
      <c r="A1362" s="19" t="s">
        <v>14686</v>
      </c>
      <c r="B1362" s="24">
        <v>58</v>
      </c>
      <c r="C1362" s="21" t="s">
        <v>7540</v>
      </c>
      <c r="D1362" s="23"/>
      <c r="E1362" s="23"/>
    </row>
    <row r="1363" spans="1:5" ht="20" customHeight="1">
      <c r="A1363" s="19" t="s">
        <v>14686</v>
      </c>
      <c r="B1363" s="24">
        <v>59</v>
      </c>
      <c r="C1363" s="21" t="s">
        <v>7716</v>
      </c>
      <c r="D1363" s="23"/>
      <c r="E1363" s="23"/>
    </row>
    <row r="1364" spans="1:5" ht="20" customHeight="1">
      <c r="A1364" s="19" t="s">
        <v>14686</v>
      </c>
      <c r="B1364" s="24">
        <v>60</v>
      </c>
      <c r="C1364" s="21" t="s">
        <v>7900</v>
      </c>
      <c r="D1364" s="23"/>
      <c r="E1364" s="23"/>
    </row>
    <row r="1365" spans="1:5" ht="20" customHeight="1">
      <c r="A1365" s="19" t="s">
        <v>14686</v>
      </c>
      <c r="B1365" s="24">
        <v>61</v>
      </c>
      <c r="C1365" s="21" t="s">
        <v>8026</v>
      </c>
      <c r="D1365" s="23"/>
      <c r="E1365" s="23"/>
    </row>
    <row r="1366" spans="1:5" ht="20" customHeight="1">
      <c r="A1366" s="19" t="s">
        <v>14686</v>
      </c>
      <c r="B1366" s="24">
        <v>62</v>
      </c>
      <c r="C1366" s="21" t="s">
        <v>8140</v>
      </c>
      <c r="D1366" s="23"/>
      <c r="E1366" s="23"/>
    </row>
    <row r="1367" spans="1:5" ht="20" customHeight="1">
      <c r="A1367" s="19" t="s">
        <v>14687</v>
      </c>
      <c r="B1367" s="24">
        <v>1</v>
      </c>
      <c r="C1367" s="21" t="s">
        <v>13502</v>
      </c>
      <c r="D1367" s="23"/>
      <c r="E1367" s="23"/>
    </row>
    <row r="1368" spans="1:5" ht="20" customHeight="1">
      <c r="A1368" s="19" t="s">
        <v>14687</v>
      </c>
      <c r="B1368" s="24">
        <v>2</v>
      </c>
      <c r="C1368" s="22">
        <v>100</v>
      </c>
      <c r="D1368" s="23"/>
      <c r="E1368" s="23"/>
    </row>
    <row r="1369" spans="1:5" ht="20" customHeight="1">
      <c r="A1369" s="19" t="s">
        <v>14687</v>
      </c>
      <c r="B1369" s="24">
        <v>3</v>
      </c>
      <c r="C1369" s="21" t="s">
        <v>12931</v>
      </c>
      <c r="D1369" s="23"/>
      <c r="E1369" s="23"/>
    </row>
    <row r="1370" spans="1:5" ht="20" customHeight="1">
      <c r="A1370" s="19" t="s">
        <v>14687</v>
      </c>
      <c r="B1370" s="24">
        <v>4</v>
      </c>
      <c r="C1370" s="21" t="s">
        <v>12876</v>
      </c>
      <c r="D1370" s="23"/>
      <c r="E1370" s="23"/>
    </row>
    <row r="1371" spans="1:5" ht="20" customHeight="1">
      <c r="A1371" s="19" t="s">
        <v>14687</v>
      </c>
      <c r="B1371" s="24">
        <v>5</v>
      </c>
      <c r="C1371" s="21" t="s">
        <v>12865</v>
      </c>
      <c r="D1371" s="23"/>
      <c r="E1371" s="23"/>
    </row>
    <row r="1372" spans="1:5" ht="20" customHeight="1">
      <c r="A1372" s="19" t="s">
        <v>14687</v>
      </c>
      <c r="B1372" s="24">
        <v>6</v>
      </c>
      <c r="C1372" s="21" t="s">
        <v>840</v>
      </c>
      <c r="D1372" s="23"/>
      <c r="E1372" s="23"/>
    </row>
    <row r="1373" spans="1:5" ht="20" customHeight="1">
      <c r="A1373" s="19" t="s">
        <v>14687</v>
      </c>
      <c r="B1373" s="24">
        <v>7</v>
      </c>
      <c r="C1373" s="21" t="s">
        <v>12481</v>
      </c>
      <c r="D1373" s="23"/>
      <c r="E1373" s="23"/>
    </row>
    <row r="1374" spans="1:5" ht="20" customHeight="1">
      <c r="A1374" s="19" t="s">
        <v>14687</v>
      </c>
      <c r="B1374" s="24">
        <v>8</v>
      </c>
      <c r="C1374" s="22">
        <v>100</v>
      </c>
      <c r="D1374" s="23"/>
      <c r="E1374" s="23"/>
    </row>
    <row r="1375" spans="1:5" ht="20" customHeight="1">
      <c r="A1375" s="19" t="s">
        <v>14687</v>
      </c>
      <c r="B1375" s="24">
        <v>9</v>
      </c>
      <c r="C1375" s="21" t="s">
        <v>1309</v>
      </c>
      <c r="D1375" s="23"/>
      <c r="E1375" s="23"/>
    </row>
    <row r="1376" spans="1:5" ht="20" customHeight="1">
      <c r="A1376" s="19" t="s">
        <v>14687</v>
      </c>
      <c r="B1376" s="24">
        <v>10</v>
      </c>
      <c r="C1376" s="21" t="s">
        <v>1300</v>
      </c>
      <c r="D1376" s="23"/>
      <c r="E1376" s="23"/>
    </row>
    <row r="1377" spans="1:5" ht="20" customHeight="1">
      <c r="A1377" s="19" t="s">
        <v>14687</v>
      </c>
      <c r="B1377" s="24">
        <v>11</v>
      </c>
      <c r="C1377" s="22">
        <v>100</v>
      </c>
      <c r="D1377" s="23"/>
      <c r="E1377" s="23"/>
    </row>
    <row r="1378" spans="1:5" ht="20" customHeight="1">
      <c r="A1378" s="19" t="s">
        <v>14687</v>
      </c>
      <c r="B1378" s="24">
        <v>12</v>
      </c>
      <c r="C1378" s="22">
        <v>100</v>
      </c>
      <c r="D1378" s="23"/>
      <c r="E1378" s="23"/>
    </row>
    <row r="1379" spans="1:5" ht="20" customHeight="1">
      <c r="A1379" s="19" t="s">
        <v>14687</v>
      </c>
      <c r="B1379" s="24">
        <v>13</v>
      </c>
      <c r="C1379" s="22">
        <v>100</v>
      </c>
      <c r="D1379" s="23"/>
      <c r="E1379" s="23"/>
    </row>
    <row r="1380" spans="1:5" ht="20" customHeight="1">
      <c r="A1380" s="19" t="s">
        <v>14687</v>
      </c>
      <c r="B1380" s="24">
        <v>14</v>
      </c>
      <c r="C1380" s="21" t="s">
        <v>1612</v>
      </c>
      <c r="D1380" s="23"/>
      <c r="E1380" s="23"/>
    </row>
    <row r="1381" spans="1:5" ht="20" customHeight="1">
      <c r="A1381" s="19" t="s">
        <v>14687</v>
      </c>
      <c r="B1381" s="24">
        <v>15</v>
      </c>
      <c r="C1381" s="21" t="s">
        <v>1832</v>
      </c>
      <c r="D1381" s="23"/>
      <c r="E1381" s="23"/>
    </row>
    <row r="1382" spans="1:5" ht="20" customHeight="1">
      <c r="A1382" s="19" t="s">
        <v>14687</v>
      </c>
      <c r="B1382" s="24">
        <v>16</v>
      </c>
      <c r="C1382" s="21" t="s">
        <v>2065</v>
      </c>
      <c r="D1382" s="23"/>
      <c r="E1382" s="23"/>
    </row>
    <row r="1383" spans="1:5" ht="20" customHeight="1">
      <c r="A1383" s="19" t="s">
        <v>14687</v>
      </c>
      <c r="B1383" s="24">
        <v>17</v>
      </c>
      <c r="C1383" s="22">
        <v>100</v>
      </c>
      <c r="D1383" s="23"/>
      <c r="E1383" s="23"/>
    </row>
    <row r="1384" spans="1:5" ht="20" customHeight="1">
      <c r="A1384" s="19" t="s">
        <v>14687</v>
      </c>
      <c r="B1384" s="24">
        <v>18</v>
      </c>
      <c r="C1384" s="22">
        <v>100</v>
      </c>
      <c r="D1384" s="23"/>
      <c r="E1384" s="23"/>
    </row>
    <row r="1385" spans="1:5" ht="20" customHeight="1">
      <c r="A1385" s="19" t="s">
        <v>14687</v>
      </c>
      <c r="B1385" s="24">
        <v>19</v>
      </c>
      <c r="C1385" s="22">
        <v>100</v>
      </c>
      <c r="D1385" s="23"/>
      <c r="E1385" s="23"/>
    </row>
    <row r="1386" spans="1:5" ht="20" customHeight="1">
      <c r="A1386" s="19" t="s">
        <v>14687</v>
      </c>
      <c r="B1386" s="24">
        <v>20</v>
      </c>
      <c r="C1386" s="22">
        <v>100</v>
      </c>
      <c r="D1386" s="23"/>
      <c r="E1386" s="23"/>
    </row>
    <row r="1387" spans="1:5" ht="20" customHeight="1">
      <c r="A1387" s="19" t="s">
        <v>14687</v>
      </c>
      <c r="B1387" s="24">
        <v>21</v>
      </c>
      <c r="C1387" s="21" t="s">
        <v>2817</v>
      </c>
      <c r="D1387" s="23"/>
      <c r="E1387" s="23"/>
    </row>
    <row r="1388" spans="1:5" ht="20" customHeight="1">
      <c r="A1388" s="19" t="s">
        <v>14687</v>
      </c>
      <c r="B1388" s="24">
        <v>22</v>
      </c>
      <c r="C1388" s="22">
        <v>100</v>
      </c>
      <c r="D1388" s="23"/>
      <c r="E1388" s="23"/>
    </row>
    <row r="1389" spans="1:5" ht="20" customHeight="1">
      <c r="A1389" s="19" t="s">
        <v>14687</v>
      </c>
      <c r="B1389" s="24">
        <v>23</v>
      </c>
      <c r="C1389" s="22">
        <v>100</v>
      </c>
      <c r="D1389" s="23"/>
      <c r="E1389" s="23"/>
    </row>
    <row r="1390" spans="1:5" ht="20" customHeight="1">
      <c r="A1390" s="19" t="s">
        <v>14687</v>
      </c>
      <c r="B1390" s="24">
        <v>24</v>
      </c>
      <c r="C1390" s="22">
        <v>100</v>
      </c>
      <c r="D1390" s="23"/>
      <c r="E1390" s="23"/>
    </row>
    <row r="1391" spans="1:5" ht="20" customHeight="1">
      <c r="A1391" s="19" t="s">
        <v>14687</v>
      </c>
      <c r="B1391" s="24">
        <v>25</v>
      </c>
      <c r="C1391" s="22">
        <v>100</v>
      </c>
      <c r="D1391" s="23"/>
      <c r="E1391" s="23"/>
    </row>
    <row r="1392" spans="1:5" ht="20" customHeight="1">
      <c r="A1392" s="19" t="s">
        <v>14687</v>
      </c>
      <c r="B1392" s="24">
        <v>26</v>
      </c>
      <c r="C1392" s="22">
        <v>100</v>
      </c>
      <c r="D1392" s="23"/>
      <c r="E1392" s="23"/>
    </row>
    <row r="1393" spans="1:5" ht="20" customHeight="1">
      <c r="A1393" s="19" t="s">
        <v>14687</v>
      </c>
      <c r="B1393" s="24">
        <v>27</v>
      </c>
      <c r="C1393" s="22">
        <v>100</v>
      </c>
      <c r="D1393" s="23"/>
      <c r="E1393" s="23"/>
    </row>
    <row r="1394" spans="1:5" ht="20" customHeight="1">
      <c r="A1394" s="19" t="s">
        <v>14687</v>
      </c>
      <c r="B1394" s="24">
        <v>28</v>
      </c>
      <c r="C1394" s="22">
        <v>100</v>
      </c>
      <c r="D1394" s="23"/>
      <c r="E1394" s="23"/>
    </row>
    <row r="1395" spans="1:5" ht="20" customHeight="1">
      <c r="A1395" s="19" t="s">
        <v>14687</v>
      </c>
      <c r="B1395" s="24">
        <v>29</v>
      </c>
      <c r="C1395" s="21" t="s">
        <v>4199</v>
      </c>
      <c r="D1395" s="23"/>
      <c r="E1395" s="23"/>
    </row>
    <row r="1396" spans="1:5" ht="20" customHeight="1">
      <c r="A1396" s="19" t="s">
        <v>14687</v>
      </c>
      <c r="B1396" s="24">
        <v>30</v>
      </c>
      <c r="C1396" s="21" t="s">
        <v>4188</v>
      </c>
      <c r="D1396" s="23"/>
      <c r="E1396" s="23"/>
    </row>
    <row r="1397" spans="1:5" ht="20" customHeight="1">
      <c r="A1397" s="19" t="s">
        <v>14687</v>
      </c>
      <c r="B1397" s="24">
        <v>31</v>
      </c>
      <c r="C1397" s="21" t="s">
        <v>4385</v>
      </c>
      <c r="D1397" s="23"/>
      <c r="E1397" s="23"/>
    </row>
    <row r="1398" spans="1:5" ht="20" customHeight="1">
      <c r="A1398" s="19" t="s">
        <v>14687</v>
      </c>
      <c r="B1398" s="24">
        <v>32</v>
      </c>
      <c r="C1398" s="21" t="s">
        <v>4676</v>
      </c>
      <c r="D1398" s="23"/>
      <c r="E1398" s="23"/>
    </row>
    <row r="1399" spans="1:5" ht="20" customHeight="1">
      <c r="A1399" s="19" t="s">
        <v>14687</v>
      </c>
      <c r="B1399" s="24">
        <v>33</v>
      </c>
      <c r="C1399" s="21" t="s">
        <v>4667</v>
      </c>
      <c r="D1399" s="23"/>
      <c r="E1399" s="23"/>
    </row>
    <row r="1400" spans="1:5" ht="20" customHeight="1">
      <c r="A1400" s="19" t="s">
        <v>14687</v>
      </c>
      <c r="B1400" s="24">
        <v>34</v>
      </c>
      <c r="C1400" s="21" t="s">
        <v>4858</v>
      </c>
      <c r="D1400" s="23"/>
      <c r="E1400" s="23"/>
    </row>
    <row r="1401" spans="1:5" ht="20" customHeight="1">
      <c r="A1401" s="19" t="s">
        <v>14687</v>
      </c>
      <c r="B1401" s="24">
        <v>35</v>
      </c>
      <c r="C1401" s="21" t="s">
        <v>5134</v>
      </c>
      <c r="D1401" s="23"/>
      <c r="E1401" s="23"/>
    </row>
    <row r="1402" spans="1:5" ht="20" customHeight="1">
      <c r="A1402" s="19" t="s">
        <v>14687</v>
      </c>
      <c r="B1402" s="24">
        <v>36</v>
      </c>
      <c r="C1402" s="21" t="s">
        <v>5123</v>
      </c>
      <c r="D1402" s="23"/>
      <c r="E1402" s="23"/>
    </row>
    <row r="1403" spans="1:5" ht="20" customHeight="1">
      <c r="A1403" s="19" t="s">
        <v>14687</v>
      </c>
      <c r="B1403" s="24">
        <v>37</v>
      </c>
      <c r="C1403" s="21" t="s">
        <v>5308</v>
      </c>
      <c r="D1403" s="23"/>
      <c r="E1403" s="23"/>
    </row>
    <row r="1404" spans="1:5" ht="20" customHeight="1">
      <c r="A1404" s="19" t="s">
        <v>14687</v>
      </c>
      <c r="B1404" s="24">
        <v>38</v>
      </c>
      <c r="C1404" s="21" t="s">
        <v>5513</v>
      </c>
      <c r="D1404" s="23"/>
      <c r="E1404" s="23"/>
    </row>
    <row r="1405" spans="1:5" ht="20" customHeight="1">
      <c r="A1405" s="19" t="s">
        <v>14687</v>
      </c>
      <c r="B1405" s="24">
        <v>39</v>
      </c>
      <c r="C1405" s="21" t="s">
        <v>5721</v>
      </c>
      <c r="D1405" s="23"/>
      <c r="E1405" s="23"/>
    </row>
    <row r="1406" spans="1:5" ht="20" customHeight="1">
      <c r="A1406" s="19" t="s">
        <v>14687</v>
      </c>
      <c r="B1406" s="24">
        <v>40</v>
      </c>
      <c r="C1406" s="22">
        <v>100</v>
      </c>
      <c r="D1406" s="23"/>
      <c r="E1406" s="23"/>
    </row>
    <row r="1407" spans="1:5" ht="20" customHeight="1">
      <c r="A1407" s="19" t="s">
        <v>14687</v>
      </c>
      <c r="B1407" s="24">
        <v>41</v>
      </c>
      <c r="C1407" s="21" t="s">
        <v>9686</v>
      </c>
      <c r="D1407" s="23"/>
      <c r="E1407" s="23"/>
    </row>
    <row r="1408" spans="1:5" ht="20" customHeight="1">
      <c r="A1408" s="19" t="s">
        <v>14687</v>
      </c>
      <c r="B1408" s="24">
        <v>42</v>
      </c>
      <c r="C1408" s="21" t="s">
        <v>9651</v>
      </c>
      <c r="D1408" s="23"/>
      <c r="E1408" s="23"/>
    </row>
    <row r="1409" spans="1:5" ht="20" customHeight="1">
      <c r="A1409" s="19" t="s">
        <v>14687</v>
      </c>
      <c r="B1409" s="24">
        <v>43</v>
      </c>
      <c r="C1409" s="21" t="s">
        <v>9642</v>
      </c>
      <c r="D1409" s="23"/>
      <c r="E1409" s="23"/>
    </row>
    <row r="1410" spans="1:5" ht="20" customHeight="1">
      <c r="A1410" s="19" t="s">
        <v>14687</v>
      </c>
      <c r="B1410" s="24">
        <v>44</v>
      </c>
      <c r="C1410" s="21" t="s">
        <v>9442</v>
      </c>
      <c r="D1410" s="23"/>
      <c r="E1410" s="23"/>
    </row>
    <row r="1411" spans="1:5" ht="20" customHeight="1">
      <c r="A1411" s="19" t="s">
        <v>14687</v>
      </c>
      <c r="B1411" s="24">
        <v>45</v>
      </c>
      <c r="C1411" s="22">
        <v>100</v>
      </c>
      <c r="D1411" s="23"/>
      <c r="E1411" s="23"/>
    </row>
    <row r="1412" spans="1:5" ht="20" customHeight="1">
      <c r="A1412" s="19" t="s">
        <v>14687</v>
      </c>
      <c r="B1412" s="24">
        <v>46</v>
      </c>
      <c r="C1412" s="21" t="s">
        <v>6373</v>
      </c>
      <c r="D1412" s="23"/>
      <c r="E1412" s="23"/>
    </row>
    <row r="1413" spans="1:5" ht="20" customHeight="1">
      <c r="A1413" s="19" t="s">
        <v>14687</v>
      </c>
      <c r="B1413" s="24">
        <v>47</v>
      </c>
      <c r="C1413" s="21" t="s">
        <v>9040</v>
      </c>
      <c r="D1413" s="23"/>
      <c r="E1413" s="23"/>
    </row>
    <row r="1414" spans="1:5" ht="20" customHeight="1">
      <c r="A1414" s="19" t="s">
        <v>14687</v>
      </c>
      <c r="B1414" s="24">
        <v>48</v>
      </c>
      <c r="C1414" s="21" t="s">
        <v>9000</v>
      </c>
      <c r="D1414" s="23"/>
      <c r="E1414" s="23"/>
    </row>
    <row r="1415" spans="1:5" ht="20" customHeight="1">
      <c r="A1415" s="19" t="s">
        <v>14687</v>
      </c>
      <c r="B1415" s="24">
        <v>49</v>
      </c>
      <c r="C1415" s="21" t="s">
        <v>8987</v>
      </c>
      <c r="D1415" s="23"/>
      <c r="E1415" s="23"/>
    </row>
    <row r="1416" spans="1:5" ht="20" customHeight="1">
      <c r="A1416" s="19" t="s">
        <v>14687</v>
      </c>
      <c r="B1416" s="24">
        <v>50</v>
      </c>
      <c r="C1416" s="21" t="s">
        <v>6758</v>
      </c>
      <c r="D1416" s="23"/>
      <c r="E1416" s="23"/>
    </row>
    <row r="1417" spans="1:5" ht="20" customHeight="1">
      <c r="A1417" s="19" t="s">
        <v>14687</v>
      </c>
      <c r="B1417" s="24">
        <v>51</v>
      </c>
      <c r="C1417" s="21" t="s">
        <v>6748</v>
      </c>
      <c r="D1417" s="23"/>
      <c r="E1417" s="23"/>
    </row>
    <row r="1418" spans="1:5" ht="20" customHeight="1">
      <c r="A1418" s="19" t="s">
        <v>14687</v>
      </c>
      <c r="B1418" s="24">
        <v>52</v>
      </c>
      <c r="C1418" s="21" t="s">
        <v>8673</v>
      </c>
      <c r="D1418" s="23"/>
      <c r="E1418" s="23"/>
    </row>
    <row r="1419" spans="1:5" ht="20" customHeight="1">
      <c r="A1419" s="19" t="s">
        <v>14687</v>
      </c>
      <c r="B1419" s="24">
        <v>53</v>
      </c>
      <c r="C1419" s="21" t="s">
        <v>8493</v>
      </c>
      <c r="D1419" s="23"/>
      <c r="E1419" s="23"/>
    </row>
    <row r="1420" spans="1:5" ht="20" customHeight="1">
      <c r="A1420" s="19" t="s">
        <v>14687</v>
      </c>
      <c r="B1420" s="24">
        <v>54</v>
      </c>
      <c r="C1420" s="21" t="s">
        <v>6913</v>
      </c>
      <c r="D1420" s="23"/>
      <c r="E1420" s="23"/>
    </row>
    <row r="1421" spans="1:5" ht="20" customHeight="1">
      <c r="A1421" s="19" t="s">
        <v>14687</v>
      </c>
      <c r="B1421" s="24">
        <v>55</v>
      </c>
      <c r="C1421" s="21" t="s">
        <v>7082</v>
      </c>
      <c r="D1421" s="23"/>
      <c r="E1421" s="23"/>
    </row>
    <row r="1422" spans="1:5" ht="20" customHeight="1">
      <c r="A1422" s="19" t="s">
        <v>14687</v>
      </c>
      <c r="B1422" s="24">
        <v>56</v>
      </c>
      <c r="C1422" s="21" t="s">
        <v>7265</v>
      </c>
      <c r="D1422" s="23"/>
      <c r="E1422" s="23"/>
    </row>
    <row r="1423" spans="1:5" ht="20" customHeight="1">
      <c r="A1423" s="19" t="s">
        <v>14687</v>
      </c>
      <c r="B1423" s="24">
        <v>57</v>
      </c>
      <c r="C1423" s="21" t="s">
        <v>7370</v>
      </c>
      <c r="D1423" s="23"/>
      <c r="E1423" s="23"/>
    </row>
    <row r="1424" spans="1:5" ht="20" customHeight="1">
      <c r="A1424" s="19" t="s">
        <v>14687</v>
      </c>
      <c r="B1424" s="24">
        <v>58</v>
      </c>
      <c r="C1424" s="21" t="s">
        <v>7542</v>
      </c>
      <c r="D1424" s="23"/>
      <c r="E1424" s="23"/>
    </row>
    <row r="1425" spans="1:5" ht="20" customHeight="1">
      <c r="A1425" s="19" t="s">
        <v>14687</v>
      </c>
      <c r="B1425" s="24">
        <v>59</v>
      </c>
      <c r="C1425" s="21" t="s">
        <v>7718</v>
      </c>
      <c r="D1425" s="23"/>
      <c r="E1425" s="23"/>
    </row>
    <row r="1426" spans="1:5" ht="20" customHeight="1">
      <c r="A1426" s="19" t="s">
        <v>14687</v>
      </c>
      <c r="B1426" s="24">
        <v>60</v>
      </c>
      <c r="C1426" s="21" t="s">
        <v>7904</v>
      </c>
      <c r="D1426" s="23"/>
      <c r="E1426" s="23"/>
    </row>
    <row r="1427" spans="1:5" ht="20" customHeight="1">
      <c r="A1427" s="19" t="s">
        <v>14687</v>
      </c>
      <c r="B1427" s="24">
        <v>61</v>
      </c>
      <c r="C1427" s="21" t="s">
        <v>8030</v>
      </c>
      <c r="D1427" s="23"/>
      <c r="E1427" s="23"/>
    </row>
    <row r="1428" spans="1:5" ht="20" customHeight="1">
      <c r="A1428" s="19" t="s">
        <v>14687</v>
      </c>
      <c r="B1428" s="24">
        <v>62</v>
      </c>
      <c r="C1428" s="21" t="s">
        <v>8146</v>
      </c>
      <c r="D1428" s="23"/>
      <c r="E1428" s="23"/>
    </row>
    <row r="1429" spans="1:5" ht="20" customHeight="1">
      <c r="A1429" s="19" t="s">
        <v>14688</v>
      </c>
      <c r="B1429" s="24">
        <v>1</v>
      </c>
      <c r="C1429" s="21" t="s">
        <v>13504</v>
      </c>
      <c r="D1429" s="23"/>
      <c r="E1429" s="23"/>
    </row>
    <row r="1430" spans="1:5" ht="20" customHeight="1">
      <c r="A1430" s="19" t="s">
        <v>14688</v>
      </c>
      <c r="B1430" s="24">
        <v>2</v>
      </c>
      <c r="C1430" s="21" t="s">
        <v>455</v>
      </c>
      <c r="D1430" s="23"/>
      <c r="E1430" s="23"/>
    </row>
    <row r="1431" spans="1:5" ht="20" customHeight="1">
      <c r="A1431" s="19" t="s">
        <v>14688</v>
      </c>
      <c r="B1431" s="24">
        <v>3</v>
      </c>
      <c r="C1431" s="21" t="s">
        <v>13009</v>
      </c>
      <c r="D1431" s="23"/>
      <c r="E1431" s="23"/>
    </row>
    <row r="1432" spans="1:5" ht="20" customHeight="1">
      <c r="A1432" s="19" t="s">
        <v>14688</v>
      </c>
      <c r="B1432" s="24">
        <v>4</v>
      </c>
      <c r="C1432" s="21" t="s">
        <v>12890</v>
      </c>
      <c r="D1432" s="23"/>
      <c r="E1432" s="23"/>
    </row>
    <row r="1433" spans="1:5" ht="20" customHeight="1">
      <c r="A1433" s="19" t="s">
        <v>14688</v>
      </c>
      <c r="B1433" s="24">
        <v>5</v>
      </c>
      <c r="C1433" s="21" t="s">
        <v>12867</v>
      </c>
      <c r="D1433" s="23"/>
      <c r="E1433" s="23"/>
    </row>
    <row r="1434" spans="1:5" ht="20" customHeight="1">
      <c r="A1434" s="19" t="s">
        <v>14688</v>
      </c>
      <c r="B1434" s="24">
        <v>6</v>
      </c>
      <c r="C1434" s="21" t="s">
        <v>842</v>
      </c>
      <c r="D1434" s="23"/>
      <c r="E1434" s="23"/>
    </row>
    <row r="1435" spans="1:5" ht="20" customHeight="1">
      <c r="A1435" s="19" t="s">
        <v>14688</v>
      </c>
      <c r="B1435" s="24">
        <v>7</v>
      </c>
      <c r="C1435" s="21" t="s">
        <v>12484</v>
      </c>
      <c r="D1435" s="23"/>
      <c r="E1435" s="23"/>
    </row>
    <row r="1436" spans="1:5" ht="20" customHeight="1">
      <c r="A1436" s="19" t="s">
        <v>14688</v>
      </c>
      <c r="B1436" s="24">
        <v>8</v>
      </c>
      <c r="C1436" s="21" t="s">
        <v>1001</v>
      </c>
      <c r="D1436" s="23"/>
      <c r="E1436" s="23"/>
    </row>
    <row r="1437" spans="1:5" ht="20" customHeight="1">
      <c r="A1437" s="19" t="s">
        <v>14688</v>
      </c>
      <c r="B1437" s="24">
        <v>9</v>
      </c>
      <c r="C1437" s="21" t="s">
        <v>1328</v>
      </c>
      <c r="D1437" s="23"/>
      <c r="E1437" s="23"/>
    </row>
    <row r="1438" spans="1:5" ht="20" customHeight="1">
      <c r="A1438" s="19" t="s">
        <v>14688</v>
      </c>
      <c r="B1438" s="24">
        <v>10</v>
      </c>
      <c r="C1438" s="21" t="s">
        <v>1305</v>
      </c>
      <c r="D1438" s="23"/>
      <c r="E1438" s="23"/>
    </row>
    <row r="1439" spans="1:5" ht="20" customHeight="1">
      <c r="A1439" s="19" t="s">
        <v>14688</v>
      </c>
      <c r="B1439" s="24">
        <v>11</v>
      </c>
      <c r="C1439" s="21" t="s">
        <v>12003</v>
      </c>
      <c r="D1439" s="23"/>
      <c r="E1439" s="23"/>
    </row>
    <row r="1440" spans="1:5" ht="20" customHeight="1">
      <c r="A1440" s="19" t="s">
        <v>14688</v>
      </c>
      <c r="B1440" s="24">
        <v>12</v>
      </c>
      <c r="C1440" s="21" t="s">
        <v>11751</v>
      </c>
      <c r="D1440" s="23"/>
      <c r="E1440" s="23"/>
    </row>
    <row r="1441" spans="1:5" ht="20" customHeight="1">
      <c r="A1441" s="19" t="s">
        <v>14688</v>
      </c>
      <c r="B1441" s="24">
        <v>13</v>
      </c>
      <c r="C1441" s="21" t="s">
        <v>1639</v>
      </c>
      <c r="D1441" s="23"/>
      <c r="E1441" s="23"/>
    </row>
    <row r="1442" spans="1:5" ht="20" customHeight="1">
      <c r="A1442" s="19" t="s">
        <v>14688</v>
      </c>
      <c r="B1442" s="24">
        <v>14</v>
      </c>
      <c r="C1442" s="21" t="s">
        <v>1619</v>
      </c>
      <c r="D1442" s="23"/>
      <c r="E1442" s="23"/>
    </row>
    <row r="1443" spans="1:5" ht="20" customHeight="1">
      <c r="A1443" s="19" t="s">
        <v>14688</v>
      </c>
      <c r="B1443" s="24">
        <v>15</v>
      </c>
      <c r="C1443" s="21" t="s">
        <v>1836</v>
      </c>
      <c r="D1443" s="23"/>
      <c r="E1443" s="23"/>
    </row>
    <row r="1444" spans="1:5" ht="20" customHeight="1">
      <c r="A1444" s="19" t="s">
        <v>14688</v>
      </c>
      <c r="B1444" s="24">
        <v>16</v>
      </c>
      <c r="C1444" s="21" t="s">
        <v>2069</v>
      </c>
      <c r="D1444" s="23"/>
      <c r="E1444" s="23"/>
    </row>
    <row r="1445" spans="1:5" ht="20" customHeight="1">
      <c r="A1445" s="19" t="s">
        <v>14688</v>
      </c>
      <c r="B1445" s="24">
        <v>17</v>
      </c>
      <c r="C1445" s="21" t="s">
        <v>2209</v>
      </c>
      <c r="D1445" s="23"/>
      <c r="E1445" s="23"/>
    </row>
    <row r="1446" spans="1:5" ht="20" customHeight="1">
      <c r="A1446" s="19" t="s">
        <v>14688</v>
      </c>
      <c r="B1446" s="24">
        <v>18</v>
      </c>
      <c r="C1446" s="21" t="s">
        <v>2343</v>
      </c>
      <c r="D1446" s="23"/>
      <c r="E1446" s="23"/>
    </row>
    <row r="1447" spans="1:5" ht="20" customHeight="1">
      <c r="A1447" s="19" t="s">
        <v>14688</v>
      </c>
      <c r="B1447" s="24">
        <v>19</v>
      </c>
      <c r="C1447" s="21" t="s">
        <v>2473</v>
      </c>
      <c r="D1447" s="23"/>
      <c r="E1447" s="23"/>
    </row>
    <row r="1448" spans="1:5" ht="20" customHeight="1">
      <c r="A1448" s="19" t="s">
        <v>14688</v>
      </c>
      <c r="B1448" s="24">
        <v>20</v>
      </c>
      <c r="C1448" s="21" t="s">
        <v>2604</v>
      </c>
      <c r="D1448" s="23"/>
      <c r="E1448" s="23"/>
    </row>
    <row r="1449" spans="1:5" ht="20" customHeight="1">
      <c r="A1449" s="19" t="s">
        <v>14688</v>
      </c>
      <c r="B1449" s="24">
        <v>21</v>
      </c>
      <c r="C1449" s="21" t="s">
        <v>2822</v>
      </c>
      <c r="D1449" s="23"/>
      <c r="E1449" s="23"/>
    </row>
    <row r="1450" spans="1:5" ht="20" customHeight="1">
      <c r="A1450" s="19" t="s">
        <v>14688</v>
      </c>
      <c r="B1450" s="24">
        <v>22</v>
      </c>
      <c r="C1450" s="21" t="s">
        <v>2955</v>
      </c>
      <c r="D1450" s="23"/>
      <c r="E1450" s="23"/>
    </row>
    <row r="1451" spans="1:5" ht="20" customHeight="1">
      <c r="A1451" s="19" t="s">
        <v>14688</v>
      </c>
      <c r="B1451" s="24">
        <v>23</v>
      </c>
      <c r="C1451" s="21" t="s">
        <v>3166</v>
      </c>
      <c r="D1451" s="23"/>
      <c r="E1451" s="23"/>
    </row>
    <row r="1452" spans="1:5" ht="20" customHeight="1">
      <c r="A1452" s="19" t="s">
        <v>14688</v>
      </c>
      <c r="B1452" s="24">
        <v>24</v>
      </c>
      <c r="C1452" s="21" t="s">
        <v>3152</v>
      </c>
      <c r="D1452" s="23"/>
      <c r="E1452" s="23"/>
    </row>
    <row r="1453" spans="1:5" ht="20" customHeight="1">
      <c r="A1453" s="19" t="s">
        <v>14688</v>
      </c>
      <c r="B1453" s="24">
        <v>25</v>
      </c>
      <c r="C1453" s="21" t="s">
        <v>3345</v>
      </c>
      <c r="D1453" s="23"/>
      <c r="E1453" s="23"/>
    </row>
    <row r="1454" spans="1:5" ht="20" customHeight="1">
      <c r="A1454" s="19" t="s">
        <v>14688</v>
      </c>
      <c r="B1454" s="24">
        <v>26</v>
      </c>
      <c r="C1454" s="21" t="s">
        <v>3559</v>
      </c>
      <c r="D1454" s="23"/>
      <c r="E1454" s="23"/>
    </row>
    <row r="1455" spans="1:5" ht="20" customHeight="1">
      <c r="A1455" s="19" t="s">
        <v>14688</v>
      </c>
      <c r="B1455" s="24">
        <v>27</v>
      </c>
      <c r="C1455" s="21" t="s">
        <v>3770</v>
      </c>
      <c r="D1455" s="23"/>
      <c r="E1455" s="23"/>
    </row>
    <row r="1456" spans="1:5" ht="20" customHeight="1">
      <c r="A1456" s="19" t="s">
        <v>14688</v>
      </c>
      <c r="B1456" s="24">
        <v>28</v>
      </c>
      <c r="C1456" s="21" t="s">
        <v>3916</v>
      </c>
      <c r="D1456" s="23"/>
      <c r="E1456" s="23"/>
    </row>
    <row r="1457" spans="1:5" ht="20" customHeight="1">
      <c r="A1457" s="19" t="s">
        <v>14688</v>
      </c>
      <c r="B1457" s="24">
        <v>29</v>
      </c>
      <c r="C1457" s="21" t="s">
        <v>4211</v>
      </c>
      <c r="D1457" s="23"/>
      <c r="E1457" s="23"/>
    </row>
    <row r="1458" spans="1:5" ht="20" customHeight="1">
      <c r="A1458" s="19" t="s">
        <v>14688</v>
      </c>
      <c r="B1458" s="24">
        <v>30</v>
      </c>
      <c r="C1458" s="21" t="s">
        <v>4195</v>
      </c>
      <c r="D1458" s="23"/>
      <c r="E1458" s="23"/>
    </row>
    <row r="1459" spans="1:5" ht="20" customHeight="1">
      <c r="A1459" s="19" t="s">
        <v>14688</v>
      </c>
      <c r="B1459" s="24">
        <v>31</v>
      </c>
      <c r="C1459" s="21" t="s">
        <v>4389</v>
      </c>
      <c r="D1459" s="23"/>
      <c r="E1459" s="23"/>
    </row>
    <row r="1460" spans="1:5" ht="20" customHeight="1">
      <c r="A1460" s="19" t="s">
        <v>14688</v>
      </c>
      <c r="B1460" s="24">
        <v>32</v>
      </c>
      <c r="C1460" s="21" t="s">
        <v>4688</v>
      </c>
      <c r="D1460" s="23"/>
      <c r="E1460" s="23"/>
    </row>
    <row r="1461" spans="1:5" ht="20" customHeight="1">
      <c r="A1461" s="19" t="s">
        <v>14688</v>
      </c>
      <c r="B1461" s="24">
        <v>33</v>
      </c>
      <c r="C1461" s="21" t="s">
        <v>4672</v>
      </c>
      <c r="D1461" s="23"/>
      <c r="E1461" s="23"/>
    </row>
    <row r="1462" spans="1:5" ht="20" customHeight="1">
      <c r="A1462" s="19" t="s">
        <v>14688</v>
      </c>
      <c r="B1462" s="24">
        <v>34</v>
      </c>
      <c r="C1462" s="21" t="s">
        <v>4862</v>
      </c>
      <c r="D1462" s="23"/>
      <c r="E1462" s="23"/>
    </row>
    <row r="1463" spans="1:5" ht="20" customHeight="1">
      <c r="A1463" s="19" t="s">
        <v>14688</v>
      </c>
      <c r="B1463" s="24">
        <v>35</v>
      </c>
      <c r="C1463" s="21" t="s">
        <v>5146</v>
      </c>
      <c r="D1463" s="23"/>
      <c r="E1463" s="23"/>
    </row>
    <row r="1464" spans="1:5" ht="20" customHeight="1">
      <c r="A1464" s="19" t="s">
        <v>14688</v>
      </c>
      <c r="B1464" s="24">
        <v>36</v>
      </c>
      <c r="C1464" s="21" t="s">
        <v>5128</v>
      </c>
      <c r="D1464" s="23"/>
      <c r="E1464" s="23"/>
    </row>
    <row r="1465" spans="1:5" ht="20" customHeight="1">
      <c r="A1465" s="19" t="s">
        <v>14688</v>
      </c>
      <c r="B1465" s="24">
        <v>37</v>
      </c>
      <c r="C1465" s="21" t="s">
        <v>107</v>
      </c>
      <c r="D1465" s="23"/>
      <c r="E1465" s="23"/>
    </row>
    <row r="1466" spans="1:5" ht="20" customHeight="1">
      <c r="A1466" s="19" t="s">
        <v>14688</v>
      </c>
      <c r="B1466" s="24">
        <v>38</v>
      </c>
      <c r="C1466" s="21" t="s">
        <v>5517</v>
      </c>
      <c r="D1466" s="23"/>
      <c r="E1466" s="23"/>
    </row>
    <row r="1467" spans="1:5" ht="20" customHeight="1">
      <c r="A1467" s="19" t="s">
        <v>14688</v>
      </c>
      <c r="B1467" s="24">
        <v>39</v>
      </c>
      <c r="C1467" s="21" t="s">
        <v>5725</v>
      </c>
      <c r="D1467" s="23"/>
      <c r="E1467" s="23"/>
    </row>
    <row r="1468" spans="1:5" ht="20" customHeight="1">
      <c r="A1468" s="19" t="s">
        <v>14688</v>
      </c>
      <c r="B1468" s="24">
        <v>40</v>
      </c>
      <c r="C1468" s="21" t="s">
        <v>5929</v>
      </c>
      <c r="D1468" s="23"/>
      <c r="E1468" s="23"/>
    </row>
    <row r="1469" spans="1:5" ht="20" customHeight="1">
      <c r="A1469" s="19" t="s">
        <v>14688</v>
      </c>
      <c r="B1469" s="24">
        <v>41</v>
      </c>
      <c r="C1469" s="21" t="s">
        <v>9741</v>
      </c>
      <c r="D1469" s="23"/>
      <c r="E1469" s="23"/>
    </row>
    <row r="1470" spans="1:5" ht="20" customHeight="1">
      <c r="A1470" s="19" t="s">
        <v>14688</v>
      </c>
      <c r="B1470" s="24">
        <v>42</v>
      </c>
      <c r="C1470" s="21" t="s">
        <v>9663</v>
      </c>
      <c r="D1470" s="23"/>
      <c r="E1470" s="23"/>
    </row>
    <row r="1471" spans="1:5" ht="20" customHeight="1">
      <c r="A1471" s="19" t="s">
        <v>14688</v>
      </c>
      <c r="B1471" s="24">
        <v>43</v>
      </c>
      <c r="C1471" s="21" t="s">
        <v>9646</v>
      </c>
      <c r="D1471" s="23"/>
      <c r="E1471" s="23"/>
    </row>
    <row r="1472" spans="1:5" ht="20" customHeight="1">
      <c r="A1472" s="19" t="s">
        <v>14688</v>
      </c>
      <c r="B1472" s="24">
        <v>44</v>
      </c>
      <c r="C1472" s="21" t="s">
        <v>9444</v>
      </c>
      <c r="D1472" s="23"/>
      <c r="E1472" s="23"/>
    </row>
    <row r="1473" spans="1:5" ht="20" customHeight="1">
      <c r="A1473" s="19" t="s">
        <v>14688</v>
      </c>
      <c r="B1473" s="24">
        <v>45</v>
      </c>
      <c r="C1473" s="21" t="s">
        <v>6197</v>
      </c>
      <c r="D1473" s="23"/>
      <c r="E1473" s="23"/>
    </row>
    <row r="1474" spans="1:5" ht="20" customHeight="1">
      <c r="A1474" s="19" t="s">
        <v>14688</v>
      </c>
      <c r="B1474" s="24">
        <v>46</v>
      </c>
      <c r="C1474" s="21" t="s">
        <v>6377</v>
      </c>
      <c r="D1474" s="23"/>
      <c r="E1474" s="23"/>
    </row>
    <row r="1475" spans="1:5" ht="20" customHeight="1">
      <c r="A1475" s="19" t="s">
        <v>14688</v>
      </c>
      <c r="B1475" s="24">
        <v>47</v>
      </c>
      <c r="C1475" s="21" t="s">
        <v>9099</v>
      </c>
      <c r="D1475" s="23"/>
      <c r="E1475" s="23"/>
    </row>
    <row r="1476" spans="1:5" ht="20" customHeight="1">
      <c r="A1476" s="19" t="s">
        <v>14688</v>
      </c>
      <c r="B1476" s="24">
        <v>48</v>
      </c>
      <c r="C1476" s="21" t="s">
        <v>9015</v>
      </c>
      <c r="D1476" s="23"/>
      <c r="E1476" s="23"/>
    </row>
    <row r="1477" spans="1:5" ht="20" customHeight="1">
      <c r="A1477" s="19" t="s">
        <v>14688</v>
      </c>
      <c r="B1477" s="24">
        <v>49</v>
      </c>
      <c r="C1477" s="21" t="s">
        <v>8989</v>
      </c>
      <c r="D1477" s="23"/>
      <c r="E1477" s="23"/>
    </row>
    <row r="1478" spans="1:5" ht="20" customHeight="1">
      <c r="A1478" s="19" t="s">
        <v>14688</v>
      </c>
      <c r="B1478" s="24">
        <v>50</v>
      </c>
      <c r="C1478" s="21" t="s">
        <v>6772</v>
      </c>
      <c r="D1478" s="23"/>
      <c r="E1478" s="23"/>
    </row>
    <row r="1479" spans="1:5" ht="20" customHeight="1">
      <c r="A1479" s="19" t="s">
        <v>14688</v>
      </c>
      <c r="B1479" s="24">
        <v>51</v>
      </c>
      <c r="C1479" s="21" t="s">
        <v>6753</v>
      </c>
      <c r="D1479" s="23"/>
      <c r="E1479" s="23"/>
    </row>
    <row r="1480" spans="1:5" ht="20" customHeight="1">
      <c r="A1480" s="19" t="s">
        <v>14688</v>
      </c>
      <c r="B1480" s="24">
        <v>52</v>
      </c>
      <c r="C1480" s="21" t="s">
        <v>8675</v>
      </c>
      <c r="D1480" s="23"/>
      <c r="E1480" s="23"/>
    </row>
    <row r="1481" spans="1:5" ht="20" customHeight="1">
      <c r="A1481" s="19" t="s">
        <v>14688</v>
      </c>
      <c r="B1481" s="24">
        <v>53</v>
      </c>
      <c r="C1481" s="21" t="s">
        <v>8495</v>
      </c>
      <c r="D1481" s="23"/>
      <c r="E1481" s="23"/>
    </row>
    <row r="1482" spans="1:5" ht="20" customHeight="1">
      <c r="A1482" s="19" t="s">
        <v>14688</v>
      </c>
      <c r="B1482" s="24">
        <v>54</v>
      </c>
      <c r="C1482" s="21" t="s">
        <v>6917</v>
      </c>
      <c r="D1482" s="23"/>
      <c r="E1482" s="23"/>
    </row>
    <row r="1483" spans="1:5" ht="20" customHeight="1">
      <c r="A1483" s="19" t="s">
        <v>14688</v>
      </c>
      <c r="B1483" s="24">
        <v>55</v>
      </c>
      <c r="C1483" s="21" t="s">
        <v>7086</v>
      </c>
      <c r="D1483" s="23"/>
      <c r="E1483" s="23"/>
    </row>
    <row r="1484" spans="1:5" ht="20" customHeight="1">
      <c r="A1484" s="19" t="s">
        <v>14688</v>
      </c>
      <c r="B1484" s="24">
        <v>56</v>
      </c>
      <c r="C1484" s="21" t="s">
        <v>7269</v>
      </c>
      <c r="D1484" s="23"/>
      <c r="E1484" s="23"/>
    </row>
    <row r="1485" spans="1:5" ht="20" customHeight="1">
      <c r="A1485" s="19" t="s">
        <v>14688</v>
      </c>
      <c r="B1485" s="24">
        <v>57</v>
      </c>
      <c r="C1485" s="21" t="s">
        <v>7375</v>
      </c>
      <c r="D1485" s="23"/>
      <c r="E1485" s="23"/>
    </row>
    <row r="1486" spans="1:5" ht="20" customHeight="1">
      <c r="A1486" s="19" t="s">
        <v>14688</v>
      </c>
      <c r="B1486" s="24">
        <v>58</v>
      </c>
      <c r="C1486" s="21" t="s">
        <v>7546</v>
      </c>
      <c r="D1486" s="23"/>
      <c r="E1486" s="23"/>
    </row>
    <row r="1487" spans="1:5" ht="20" customHeight="1">
      <c r="A1487" s="19" t="s">
        <v>14688</v>
      </c>
      <c r="B1487" s="24">
        <v>59</v>
      </c>
      <c r="C1487" s="21" t="s">
        <v>7722</v>
      </c>
      <c r="D1487" s="23"/>
      <c r="E1487" s="23"/>
    </row>
    <row r="1488" spans="1:5" ht="20" customHeight="1">
      <c r="A1488" s="19" t="s">
        <v>14688</v>
      </c>
      <c r="B1488" s="24">
        <v>60</v>
      </c>
      <c r="C1488" s="21" t="s">
        <v>7909</v>
      </c>
      <c r="D1488" s="23"/>
      <c r="E1488" s="23"/>
    </row>
    <row r="1489" spans="1:5" ht="20" customHeight="1">
      <c r="A1489" s="19" t="s">
        <v>14688</v>
      </c>
      <c r="B1489" s="24">
        <v>61</v>
      </c>
      <c r="C1489" s="21" t="s">
        <v>8033</v>
      </c>
      <c r="D1489" s="23"/>
      <c r="E1489" s="23"/>
    </row>
    <row r="1490" spans="1:5" ht="20" customHeight="1">
      <c r="A1490" s="19" t="s">
        <v>14688</v>
      </c>
      <c r="B1490" s="24">
        <v>62</v>
      </c>
      <c r="C1490" s="21" t="s">
        <v>8149</v>
      </c>
      <c r="D1490" s="23"/>
      <c r="E1490" s="23"/>
    </row>
    <row r="1491" spans="1:5" ht="20" customHeight="1">
      <c r="A1491" s="19" t="s">
        <v>14689</v>
      </c>
      <c r="B1491" s="24">
        <v>1</v>
      </c>
      <c r="C1491" s="21" t="s">
        <v>13508</v>
      </c>
      <c r="D1491" s="23"/>
      <c r="E1491" s="23"/>
    </row>
    <row r="1492" spans="1:5" ht="20" customHeight="1">
      <c r="A1492" s="19" t="s">
        <v>14689</v>
      </c>
      <c r="B1492" s="24">
        <v>2</v>
      </c>
      <c r="C1492" s="21" t="s">
        <v>457</v>
      </c>
      <c r="D1492" s="23"/>
      <c r="E1492" s="23"/>
    </row>
    <row r="1493" spans="1:5" ht="20" customHeight="1">
      <c r="A1493" s="19" t="s">
        <v>14689</v>
      </c>
      <c r="B1493" s="24">
        <v>3</v>
      </c>
      <c r="C1493" s="21" t="s">
        <v>13092</v>
      </c>
      <c r="D1493" s="23"/>
      <c r="E1493" s="23"/>
    </row>
    <row r="1494" spans="1:5" ht="20" customHeight="1">
      <c r="A1494" s="19" t="s">
        <v>14689</v>
      </c>
      <c r="B1494" s="24">
        <v>4</v>
      </c>
      <c r="C1494" s="21" t="s">
        <v>12913</v>
      </c>
      <c r="D1494" s="23"/>
      <c r="E1494" s="23"/>
    </row>
    <row r="1495" spans="1:5" ht="20" customHeight="1">
      <c r="A1495" s="19" t="s">
        <v>14689</v>
      </c>
      <c r="B1495" s="24">
        <v>5</v>
      </c>
      <c r="C1495" s="22">
        <v>100</v>
      </c>
      <c r="D1495" s="23"/>
      <c r="E1495" s="23"/>
    </row>
    <row r="1496" spans="1:5" ht="20" customHeight="1">
      <c r="A1496" s="19" t="s">
        <v>14689</v>
      </c>
      <c r="B1496" s="24">
        <v>6</v>
      </c>
      <c r="C1496" s="21" t="s">
        <v>844</v>
      </c>
      <c r="D1496" s="23"/>
      <c r="E1496" s="23"/>
    </row>
    <row r="1497" spans="1:5" ht="20" customHeight="1">
      <c r="A1497" s="19" t="s">
        <v>14689</v>
      </c>
      <c r="B1497" s="24">
        <v>7</v>
      </c>
      <c r="C1497" s="21" t="s">
        <v>12486</v>
      </c>
      <c r="D1497" s="23"/>
      <c r="E1497" s="23"/>
    </row>
    <row r="1498" spans="1:5" ht="20" customHeight="1">
      <c r="A1498" s="19" t="s">
        <v>14689</v>
      </c>
      <c r="B1498" s="24">
        <v>8</v>
      </c>
      <c r="C1498" s="21" t="s">
        <v>1003</v>
      </c>
      <c r="D1498" s="23"/>
      <c r="E1498" s="23"/>
    </row>
    <row r="1499" spans="1:5" ht="20" customHeight="1">
      <c r="A1499" s="19" t="s">
        <v>14689</v>
      </c>
      <c r="B1499" s="24">
        <v>9</v>
      </c>
      <c r="C1499" s="21" t="s">
        <v>1354</v>
      </c>
      <c r="D1499" s="23"/>
      <c r="E1499" s="23"/>
    </row>
    <row r="1500" spans="1:5" ht="20" customHeight="1">
      <c r="A1500" s="19" t="s">
        <v>14689</v>
      </c>
      <c r="B1500" s="24">
        <v>10</v>
      </c>
      <c r="C1500" s="21" t="s">
        <v>1307</v>
      </c>
      <c r="D1500" s="23"/>
      <c r="E1500" s="23"/>
    </row>
    <row r="1501" spans="1:5" ht="20" customHeight="1">
      <c r="A1501" s="19" t="s">
        <v>14689</v>
      </c>
      <c r="B1501" s="24">
        <v>11</v>
      </c>
      <c r="C1501" s="22">
        <v>100</v>
      </c>
      <c r="D1501" s="23"/>
      <c r="E1501" s="23"/>
    </row>
    <row r="1502" spans="1:5" ht="20" customHeight="1">
      <c r="A1502" s="19" t="s">
        <v>14689</v>
      </c>
      <c r="B1502" s="24">
        <v>12</v>
      </c>
      <c r="C1502" s="22">
        <v>100</v>
      </c>
      <c r="D1502" s="23"/>
      <c r="E1502" s="23"/>
    </row>
    <row r="1503" spans="1:5" ht="20" customHeight="1">
      <c r="A1503" s="19" t="s">
        <v>14689</v>
      </c>
      <c r="B1503" s="24">
        <v>13</v>
      </c>
      <c r="C1503" s="21" t="s">
        <v>1665</v>
      </c>
      <c r="D1503" s="23"/>
      <c r="E1503" s="23"/>
    </row>
    <row r="1504" spans="1:5" ht="20" customHeight="1">
      <c r="A1504" s="19" t="s">
        <v>14689</v>
      </c>
      <c r="B1504" s="24">
        <v>14</v>
      </c>
      <c r="C1504" s="21" t="s">
        <v>1621</v>
      </c>
      <c r="D1504" s="23"/>
      <c r="E1504" s="23"/>
    </row>
    <row r="1505" spans="1:5" ht="20" customHeight="1">
      <c r="A1505" s="19" t="s">
        <v>14689</v>
      </c>
      <c r="B1505" s="24">
        <v>15</v>
      </c>
      <c r="C1505" s="22">
        <v>100</v>
      </c>
      <c r="D1505" s="23"/>
      <c r="E1505" s="23"/>
    </row>
    <row r="1506" spans="1:5" ht="20" customHeight="1">
      <c r="A1506" s="19" t="s">
        <v>14689</v>
      </c>
      <c r="B1506" s="24">
        <v>16</v>
      </c>
      <c r="C1506" s="21" t="s">
        <v>2072</v>
      </c>
      <c r="D1506" s="23"/>
      <c r="E1506" s="23"/>
    </row>
    <row r="1507" spans="1:5" ht="20" customHeight="1">
      <c r="A1507" s="19" t="s">
        <v>14689</v>
      </c>
      <c r="B1507" s="24">
        <v>17</v>
      </c>
      <c r="C1507" s="21" t="s">
        <v>2211</v>
      </c>
      <c r="D1507" s="23"/>
      <c r="E1507" s="23"/>
    </row>
    <row r="1508" spans="1:5" ht="20" customHeight="1">
      <c r="A1508" s="19" t="s">
        <v>14689</v>
      </c>
      <c r="B1508" s="24">
        <v>18</v>
      </c>
      <c r="C1508" s="21" t="s">
        <v>2345</v>
      </c>
      <c r="D1508" s="23"/>
      <c r="E1508" s="23"/>
    </row>
    <row r="1509" spans="1:5" ht="20" customHeight="1">
      <c r="A1509" s="19" t="s">
        <v>14689</v>
      </c>
      <c r="B1509" s="24">
        <v>19</v>
      </c>
      <c r="C1509" s="22">
        <v>100</v>
      </c>
      <c r="D1509" s="23"/>
      <c r="E1509" s="23"/>
    </row>
    <row r="1510" spans="1:5" ht="20" customHeight="1">
      <c r="A1510" s="19" t="s">
        <v>14689</v>
      </c>
      <c r="B1510" s="24">
        <v>20</v>
      </c>
      <c r="C1510" s="22">
        <v>100</v>
      </c>
      <c r="D1510" s="23"/>
      <c r="E1510" s="23"/>
    </row>
    <row r="1511" spans="1:5" ht="20" customHeight="1">
      <c r="A1511" s="19" t="s">
        <v>14689</v>
      </c>
      <c r="B1511" s="24">
        <v>21</v>
      </c>
      <c r="C1511" s="21" t="s">
        <v>2827</v>
      </c>
      <c r="D1511" s="23"/>
      <c r="E1511" s="23"/>
    </row>
    <row r="1512" spans="1:5" ht="20" customHeight="1">
      <c r="A1512" s="19" t="s">
        <v>14689</v>
      </c>
      <c r="B1512" s="24">
        <v>22</v>
      </c>
      <c r="C1512" s="21" t="s">
        <v>2959</v>
      </c>
      <c r="D1512" s="23"/>
      <c r="E1512" s="23"/>
    </row>
    <row r="1513" spans="1:5" ht="20" customHeight="1">
      <c r="A1513" s="19" t="s">
        <v>14689</v>
      </c>
      <c r="B1513" s="24">
        <v>23</v>
      </c>
      <c r="C1513" s="21" t="s">
        <v>3190</v>
      </c>
      <c r="D1513" s="23"/>
      <c r="E1513" s="23"/>
    </row>
    <row r="1514" spans="1:5" ht="20" customHeight="1">
      <c r="A1514" s="19" t="s">
        <v>14689</v>
      </c>
      <c r="B1514" s="24">
        <v>24</v>
      </c>
      <c r="C1514" s="22">
        <v>100</v>
      </c>
      <c r="D1514" s="23"/>
      <c r="E1514" s="23"/>
    </row>
    <row r="1515" spans="1:5" ht="20" customHeight="1">
      <c r="A1515" s="19" t="s">
        <v>14689</v>
      </c>
      <c r="B1515" s="24">
        <v>25</v>
      </c>
      <c r="C1515" s="21" t="s">
        <v>3352</v>
      </c>
      <c r="D1515" s="23"/>
      <c r="E1515" s="23"/>
    </row>
    <row r="1516" spans="1:5" ht="20" customHeight="1">
      <c r="A1516" s="19" t="s">
        <v>14689</v>
      </c>
      <c r="B1516" s="24">
        <v>26</v>
      </c>
      <c r="C1516" s="22">
        <v>100</v>
      </c>
      <c r="D1516" s="23"/>
      <c r="E1516" s="23"/>
    </row>
    <row r="1517" spans="1:5" ht="20" customHeight="1">
      <c r="A1517" s="19" t="s">
        <v>14689</v>
      </c>
      <c r="B1517" s="24">
        <v>27</v>
      </c>
      <c r="C1517" s="21" t="s">
        <v>3773</v>
      </c>
      <c r="D1517" s="23"/>
      <c r="E1517" s="23"/>
    </row>
    <row r="1518" spans="1:5" ht="20" customHeight="1">
      <c r="A1518" s="19" t="s">
        <v>14689</v>
      </c>
      <c r="B1518" s="24">
        <v>28</v>
      </c>
      <c r="C1518" s="21" t="s">
        <v>3920</v>
      </c>
      <c r="D1518" s="23"/>
      <c r="E1518" s="23"/>
    </row>
    <row r="1519" spans="1:5" ht="20" customHeight="1">
      <c r="A1519" s="19" t="s">
        <v>14689</v>
      </c>
      <c r="B1519" s="24">
        <v>29</v>
      </c>
      <c r="C1519" s="22">
        <v>100</v>
      </c>
      <c r="D1519" s="23"/>
      <c r="E1519" s="23"/>
    </row>
    <row r="1520" spans="1:5" ht="20" customHeight="1">
      <c r="A1520" s="19" t="s">
        <v>14689</v>
      </c>
      <c r="B1520" s="24">
        <v>30</v>
      </c>
      <c r="C1520" s="21" t="s">
        <v>4197</v>
      </c>
      <c r="D1520" s="23"/>
      <c r="E1520" s="23"/>
    </row>
    <row r="1521" spans="1:5" ht="20" customHeight="1">
      <c r="A1521" s="19" t="s">
        <v>14689</v>
      </c>
      <c r="B1521" s="24">
        <v>31</v>
      </c>
      <c r="C1521" s="21" t="s">
        <v>4395</v>
      </c>
      <c r="D1521" s="23"/>
      <c r="E1521" s="23"/>
    </row>
    <row r="1522" spans="1:5" ht="20" customHeight="1">
      <c r="A1522" s="19" t="s">
        <v>14689</v>
      </c>
      <c r="B1522" s="24">
        <v>32</v>
      </c>
      <c r="C1522" s="21" t="s">
        <v>4711</v>
      </c>
      <c r="D1522" s="23"/>
      <c r="E1522" s="23"/>
    </row>
    <row r="1523" spans="1:5" ht="20" customHeight="1">
      <c r="A1523" s="19" t="s">
        <v>14689</v>
      </c>
      <c r="B1523" s="24">
        <v>33</v>
      </c>
      <c r="C1523" s="21" t="s">
        <v>4674</v>
      </c>
      <c r="D1523" s="23"/>
      <c r="E1523" s="23"/>
    </row>
    <row r="1524" spans="1:5" ht="20" customHeight="1">
      <c r="A1524" s="19" t="s">
        <v>14689</v>
      </c>
      <c r="B1524" s="24">
        <v>34</v>
      </c>
      <c r="C1524" s="21" t="s">
        <v>4868</v>
      </c>
      <c r="D1524" s="23"/>
      <c r="E1524" s="23"/>
    </row>
    <row r="1525" spans="1:5" ht="20" customHeight="1">
      <c r="A1525" s="19" t="s">
        <v>14689</v>
      </c>
      <c r="B1525" s="24">
        <v>35</v>
      </c>
      <c r="C1525" s="21" t="s">
        <v>5167</v>
      </c>
      <c r="D1525" s="23"/>
      <c r="E1525" s="23"/>
    </row>
    <row r="1526" spans="1:5" ht="20" customHeight="1">
      <c r="A1526" s="19" t="s">
        <v>14689</v>
      </c>
      <c r="B1526" s="24">
        <v>36</v>
      </c>
      <c r="C1526" s="21" t="s">
        <v>5130</v>
      </c>
      <c r="D1526" s="23"/>
      <c r="E1526" s="23"/>
    </row>
    <row r="1527" spans="1:5" ht="20" customHeight="1">
      <c r="A1527" s="19" t="s">
        <v>14689</v>
      </c>
      <c r="B1527" s="24">
        <v>37</v>
      </c>
      <c r="C1527" s="21" t="s">
        <v>5315</v>
      </c>
      <c r="D1527" s="23"/>
      <c r="E1527" s="23"/>
    </row>
    <row r="1528" spans="1:5" ht="20" customHeight="1">
      <c r="A1528" s="19" t="s">
        <v>14689</v>
      </c>
      <c r="B1528" s="24">
        <v>38</v>
      </c>
      <c r="C1528" s="21" t="s">
        <v>5521</v>
      </c>
      <c r="D1528" s="23"/>
      <c r="E1528" s="23"/>
    </row>
    <row r="1529" spans="1:5" ht="20" customHeight="1">
      <c r="A1529" s="19" t="s">
        <v>14689</v>
      </c>
      <c r="B1529" s="24">
        <v>39</v>
      </c>
      <c r="C1529" s="21" t="s">
        <v>5729</v>
      </c>
      <c r="D1529" s="23"/>
      <c r="E1529" s="23"/>
    </row>
    <row r="1530" spans="1:5" ht="20" customHeight="1">
      <c r="A1530" s="19" t="s">
        <v>14689</v>
      </c>
      <c r="B1530" s="24">
        <v>40</v>
      </c>
      <c r="C1530" s="21" t="s">
        <v>5932</v>
      </c>
      <c r="D1530" s="23"/>
      <c r="E1530" s="23"/>
    </row>
    <row r="1531" spans="1:5" ht="20" customHeight="1">
      <c r="A1531" s="19" t="s">
        <v>14689</v>
      </c>
      <c r="B1531" s="24">
        <v>41</v>
      </c>
      <c r="C1531" s="21" t="s">
        <v>9790</v>
      </c>
      <c r="D1531" s="23"/>
      <c r="E1531" s="23"/>
    </row>
    <row r="1532" spans="1:5" ht="20" customHeight="1">
      <c r="A1532" s="19" t="s">
        <v>14689</v>
      </c>
      <c r="B1532" s="24">
        <v>42</v>
      </c>
      <c r="C1532" s="21" t="s">
        <v>9675</v>
      </c>
      <c r="D1532" s="23"/>
      <c r="E1532" s="23"/>
    </row>
    <row r="1533" spans="1:5" ht="20" customHeight="1">
      <c r="A1533" s="19" t="s">
        <v>14689</v>
      </c>
      <c r="B1533" s="24">
        <v>43</v>
      </c>
      <c r="C1533" s="21" t="s">
        <v>9648</v>
      </c>
      <c r="D1533" s="23"/>
      <c r="E1533" s="23"/>
    </row>
    <row r="1534" spans="1:5" ht="20" customHeight="1">
      <c r="A1534" s="19" t="s">
        <v>14689</v>
      </c>
      <c r="B1534" s="24">
        <v>44</v>
      </c>
      <c r="C1534" s="21" t="s">
        <v>9446</v>
      </c>
      <c r="D1534" s="23"/>
      <c r="E1534" s="23"/>
    </row>
    <row r="1535" spans="1:5" ht="20" customHeight="1">
      <c r="A1535" s="19" t="s">
        <v>14689</v>
      </c>
      <c r="B1535" s="24">
        <v>45</v>
      </c>
      <c r="C1535" s="22">
        <v>100</v>
      </c>
      <c r="D1535" s="23"/>
      <c r="E1535" s="23"/>
    </row>
    <row r="1536" spans="1:5" ht="20" customHeight="1">
      <c r="A1536" s="19" t="s">
        <v>14689</v>
      </c>
      <c r="B1536" s="24">
        <v>46</v>
      </c>
      <c r="C1536" s="21" t="s">
        <v>6380</v>
      </c>
      <c r="D1536" s="23"/>
      <c r="E1536" s="23"/>
    </row>
    <row r="1537" spans="1:5" ht="20" customHeight="1">
      <c r="A1537" s="19" t="s">
        <v>14689</v>
      </c>
      <c r="B1537" s="24">
        <v>47</v>
      </c>
      <c r="C1537" s="21" t="s">
        <v>9147</v>
      </c>
      <c r="D1537" s="23"/>
      <c r="E1537" s="23"/>
    </row>
    <row r="1538" spans="1:5" ht="20" customHeight="1">
      <c r="A1538" s="19" t="s">
        <v>14689</v>
      </c>
      <c r="B1538" s="24">
        <v>48</v>
      </c>
      <c r="C1538" s="21" t="s">
        <v>9026</v>
      </c>
      <c r="D1538" s="23"/>
      <c r="E1538" s="23"/>
    </row>
    <row r="1539" spans="1:5" ht="20" customHeight="1">
      <c r="A1539" s="19" t="s">
        <v>14689</v>
      </c>
      <c r="B1539" s="24">
        <v>49</v>
      </c>
      <c r="C1539" s="21" t="s">
        <v>8991</v>
      </c>
      <c r="D1539" s="23"/>
      <c r="E1539" s="23"/>
    </row>
    <row r="1540" spans="1:5" ht="20" customHeight="1">
      <c r="A1540" s="19" t="s">
        <v>14689</v>
      </c>
      <c r="B1540" s="24">
        <v>50</v>
      </c>
      <c r="C1540" s="22">
        <v>100</v>
      </c>
      <c r="D1540" s="23"/>
      <c r="E1540" s="23"/>
    </row>
    <row r="1541" spans="1:5" ht="20" customHeight="1">
      <c r="A1541" s="19" t="s">
        <v>14689</v>
      </c>
      <c r="B1541" s="24">
        <v>51</v>
      </c>
      <c r="C1541" s="21" t="s">
        <v>6756</v>
      </c>
      <c r="D1541" s="23"/>
      <c r="E1541" s="23"/>
    </row>
    <row r="1542" spans="1:5" ht="20" customHeight="1">
      <c r="A1542" s="19" t="s">
        <v>14689</v>
      </c>
      <c r="B1542" s="24">
        <v>52</v>
      </c>
      <c r="C1542" s="21" t="s">
        <v>8679</v>
      </c>
      <c r="D1542" s="23"/>
      <c r="E1542" s="23"/>
    </row>
    <row r="1543" spans="1:5" ht="20" customHeight="1">
      <c r="A1543" s="19" t="s">
        <v>14689</v>
      </c>
      <c r="B1543" s="24">
        <v>53</v>
      </c>
      <c r="C1543" s="21" t="s">
        <v>8497</v>
      </c>
      <c r="D1543" s="23"/>
      <c r="E1543" s="23"/>
    </row>
    <row r="1544" spans="1:5" ht="20" customHeight="1">
      <c r="A1544" s="19" t="s">
        <v>14689</v>
      </c>
      <c r="B1544" s="24">
        <v>54</v>
      </c>
      <c r="C1544" s="21" t="s">
        <v>6921</v>
      </c>
      <c r="D1544" s="23"/>
      <c r="E1544" s="23"/>
    </row>
    <row r="1545" spans="1:5" ht="20" customHeight="1">
      <c r="A1545" s="19" t="s">
        <v>14689</v>
      </c>
      <c r="B1545" s="24">
        <v>55</v>
      </c>
      <c r="C1545" s="21" t="s">
        <v>7089</v>
      </c>
      <c r="D1545" s="23"/>
      <c r="E1545" s="23"/>
    </row>
    <row r="1546" spans="1:5" ht="20" customHeight="1">
      <c r="A1546" s="19" t="s">
        <v>14689</v>
      </c>
      <c r="B1546" s="24">
        <v>56</v>
      </c>
      <c r="C1546" s="21" t="s">
        <v>7272</v>
      </c>
      <c r="D1546" s="23"/>
      <c r="E1546" s="23"/>
    </row>
    <row r="1547" spans="1:5" ht="20" customHeight="1">
      <c r="A1547" s="19" t="s">
        <v>14689</v>
      </c>
      <c r="B1547" s="24">
        <v>57</v>
      </c>
      <c r="C1547" s="21" t="s">
        <v>7377</v>
      </c>
      <c r="D1547" s="23"/>
      <c r="E1547" s="23"/>
    </row>
    <row r="1548" spans="1:5" ht="20" customHeight="1">
      <c r="A1548" s="19" t="s">
        <v>14689</v>
      </c>
      <c r="B1548" s="24">
        <v>58</v>
      </c>
      <c r="C1548" s="21" t="s">
        <v>7549</v>
      </c>
      <c r="D1548" s="23"/>
      <c r="E1548" s="23"/>
    </row>
    <row r="1549" spans="1:5" ht="20" customHeight="1">
      <c r="A1549" s="19" t="s">
        <v>14689</v>
      </c>
      <c r="B1549" s="24">
        <v>59</v>
      </c>
      <c r="C1549" s="21" t="s">
        <v>7725</v>
      </c>
      <c r="D1549" s="23"/>
      <c r="E1549" s="23"/>
    </row>
    <row r="1550" spans="1:5" ht="20" customHeight="1">
      <c r="A1550" s="19" t="s">
        <v>14689</v>
      </c>
      <c r="B1550" s="24">
        <v>60</v>
      </c>
      <c r="C1550" s="21" t="s">
        <v>7914</v>
      </c>
      <c r="D1550" s="23"/>
      <c r="E1550" s="23"/>
    </row>
    <row r="1551" spans="1:5" ht="20" customHeight="1">
      <c r="A1551" s="19" t="s">
        <v>14689</v>
      </c>
      <c r="B1551" s="24">
        <v>61</v>
      </c>
      <c r="C1551" s="21" t="s">
        <v>8039</v>
      </c>
      <c r="D1551" s="23"/>
      <c r="E1551" s="23"/>
    </row>
    <row r="1552" spans="1:5" ht="20" customHeight="1">
      <c r="A1552" s="19" t="s">
        <v>14689</v>
      </c>
      <c r="B1552" s="24">
        <v>62</v>
      </c>
      <c r="C1552" s="21" t="s">
        <v>8153</v>
      </c>
      <c r="D1552" s="23"/>
      <c r="E1552" s="23"/>
    </row>
    <row r="1553" spans="1:5" ht="20" customHeight="1">
      <c r="A1553" s="19" t="s">
        <v>14690</v>
      </c>
      <c r="B1553" s="24">
        <v>1</v>
      </c>
      <c r="C1553" s="21" t="s">
        <v>13512</v>
      </c>
      <c r="D1553" s="23"/>
      <c r="E1553" s="23"/>
    </row>
    <row r="1554" spans="1:5" ht="20" customHeight="1">
      <c r="A1554" s="19" t="s">
        <v>14690</v>
      </c>
      <c r="B1554" s="24">
        <v>2</v>
      </c>
      <c r="C1554" s="21" t="s">
        <v>460</v>
      </c>
      <c r="D1554" s="23"/>
      <c r="E1554" s="23"/>
    </row>
    <row r="1555" spans="1:5" ht="20" customHeight="1">
      <c r="A1555" s="19" t="s">
        <v>14690</v>
      </c>
      <c r="B1555" s="24">
        <v>3</v>
      </c>
      <c r="C1555" s="21" t="s">
        <v>13112</v>
      </c>
      <c r="D1555" s="23"/>
      <c r="E1555" s="23"/>
    </row>
    <row r="1556" spans="1:5" ht="20" customHeight="1">
      <c r="A1556" s="19" t="s">
        <v>14690</v>
      </c>
      <c r="B1556" s="24">
        <v>4</v>
      </c>
      <c r="C1556" s="21" t="s">
        <v>12931</v>
      </c>
      <c r="D1556" s="23"/>
      <c r="E1556" s="23"/>
    </row>
    <row r="1557" spans="1:5" ht="20" customHeight="1">
      <c r="A1557" s="19" t="s">
        <v>14690</v>
      </c>
      <c r="B1557" s="24">
        <v>5</v>
      </c>
      <c r="C1557" s="21" t="s">
        <v>12876</v>
      </c>
      <c r="D1557" s="23"/>
      <c r="E1557" s="23"/>
    </row>
    <row r="1558" spans="1:5" ht="20" customHeight="1">
      <c r="A1558" s="19" t="s">
        <v>14690</v>
      </c>
      <c r="B1558" s="24">
        <v>6</v>
      </c>
      <c r="C1558" s="21" t="s">
        <v>850</v>
      </c>
      <c r="D1558" s="23"/>
      <c r="E1558" s="23"/>
    </row>
    <row r="1559" spans="1:5" ht="20" customHeight="1">
      <c r="A1559" s="19" t="s">
        <v>14690</v>
      </c>
      <c r="B1559" s="24">
        <v>7</v>
      </c>
      <c r="C1559" s="21" t="s">
        <v>12491</v>
      </c>
      <c r="D1559" s="23"/>
      <c r="E1559" s="23"/>
    </row>
    <row r="1560" spans="1:5" ht="20" customHeight="1">
      <c r="A1560" s="19" t="s">
        <v>14690</v>
      </c>
      <c r="B1560" s="24">
        <v>8</v>
      </c>
      <c r="C1560" s="21" t="s">
        <v>1007</v>
      </c>
      <c r="D1560" s="23"/>
      <c r="E1560" s="23"/>
    </row>
    <row r="1561" spans="1:5" ht="20" customHeight="1">
      <c r="A1561" s="19" t="s">
        <v>14690</v>
      </c>
      <c r="B1561" s="24">
        <v>9</v>
      </c>
      <c r="C1561" s="21" t="s">
        <v>1374</v>
      </c>
      <c r="D1561" s="23"/>
      <c r="E1561" s="23"/>
    </row>
    <row r="1562" spans="1:5" ht="20" customHeight="1">
      <c r="A1562" s="19" t="s">
        <v>14690</v>
      </c>
      <c r="B1562" s="24">
        <v>10</v>
      </c>
      <c r="C1562" s="21" t="s">
        <v>1309</v>
      </c>
      <c r="D1562" s="23"/>
      <c r="E1562" s="23"/>
    </row>
    <row r="1563" spans="1:5" ht="20" customHeight="1">
      <c r="A1563" s="19" t="s">
        <v>14690</v>
      </c>
      <c r="B1563" s="24">
        <v>11</v>
      </c>
      <c r="C1563" s="21" t="s">
        <v>12010</v>
      </c>
      <c r="D1563" s="23"/>
      <c r="E1563" s="23"/>
    </row>
    <row r="1564" spans="1:5" ht="20" customHeight="1">
      <c r="A1564" s="19" t="s">
        <v>14690</v>
      </c>
      <c r="B1564" s="24">
        <v>12</v>
      </c>
      <c r="C1564" s="22">
        <v>100</v>
      </c>
      <c r="D1564" s="23"/>
      <c r="E1564" s="23"/>
    </row>
    <row r="1565" spans="1:5" ht="20" customHeight="1">
      <c r="A1565" s="19" t="s">
        <v>14690</v>
      </c>
      <c r="B1565" s="24">
        <v>13</v>
      </c>
      <c r="C1565" s="22">
        <v>100</v>
      </c>
      <c r="D1565" s="23"/>
      <c r="E1565" s="23"/>
    </row>
    <row r="1566" spans="1:5" ht="20" customHeight="1">
      <c r="A1566" s="19" t="s">
        <v>14690</v>
      </c>
      <c r="B1566" s="24">
        <v>14</v>
      </c>
      <c r="C1566" s="22">
        <v>100</v>
      </c>
      <c r="D1566" s="23"/>
      <c r="E1566" s="23"/>
    </row>
    <row r="1567" spans="1:5" ht="20" customHeight="1">
      <c r="A1567" s="19" t="s">
        <v>14690</v>
      </c>
      <c r="B1567" s="24">
        <v>15</v>
      </c>
      <c r="C1567" s="21" t="s">
        <v>1843</v>
      </c>
      <c r="D1567" s="23"/>
      <c r="E1567" s="23"/>
    </row>
    <row r="1568" spans="1:5" ht="20" customHeight="1">
      <c r="A1568" s="19" t="s">
        <v>14690</v>
      </c>
      <c r="B1568" s="24">
        <v>16</v>
      </c>
      <c r="C1568" s="22">
        <v>100</v>
      </c>
      <c r="D1568" s="23"/>
      <c r="E1568" s="23"/>
    </row>
    <row r="1569" spans="1:5" ht="20" customHeight="1">
      <c r="A1569" s="19" t="s">
        <v>14690</v>
      </c>
      <c r="B1569" s="24">
        <v>17</v>
      </c>
      <c r="C1569" s="21" t="s">
        <v>2213</v>
      </c>
      <c r="D1569" s="23"/>
      <c r="E1569" s="23"/>
    </row>
    <row r="1570" spans="1:5" ht="20" customHeight="1">
      <c r="A1570" s="19" t="s">
        <v>14690</v>
      </c>
      <c r="B1570" s="24">
        <v>18</v>
      </c>
      <c r="C1570" s="22">
        <v>100</v>
      </c>
      <c r="D1570" s="23"/>
      <c r="E1570" s="23"/>
    </row>
    <row r="1571" spans="1:5" ht="20" customHeight="1">
      <c r="A1571" s="19" t="s">
        <v>14690</v>
      </c>
      <c r="B1571" s="24">
        <v>19</v>
      </c>
      <c r="C1571" s="22">
        <v>100</v>
      </c>
      <c r="D1571" s="23"/>
      <c r="E1571" s="23"/>
    </row>
    <row r="1572" spans="1:5" ht="20" customHeight="1">
      <c r="A1572" s="19" t="s">
        <v>14690</v>
      </c>
      <c r="B1572" s="24">
        <v>20</v>
      </c>
      <c r="C1572" s="22">
        <v>100</v>
      </c>
      <c r="D1572" s="23"/>
      <c r="E1572" s="23"/>
    </row>
    <row r="1573" spans="1:5" ht="20" customHeight="1">
      <c r="A1573" s="19" t="s">
        <v>14690</v>
      </c>
      <c r="B1573" s="24">
        <v>21</v>
      </c>
      <c r="C1573" s="22">
        <v>100</v>
      </c>
      <c r="D1573" s="23"/>
      <c r="E1573" s="23"/>
    </row>
    <row r="1574" spans="1:5" ht="20" customHeight="1">
      <c r="A1574" s="19" t="s">
        <v>14690</v>
      </c>
      <c r="B1574" s="24">
        <v>22</v>
      </c>
      <c r="C1574" s="21" t="s">
        <v>2961</v>
      </c>
      <c r="D1574" s="23"/>
      <c r="E1574" s="23"/>
    </row>
    <row r="1575" spans="1:5" ht="20" customHeight="1">
      <c r="A1575" s="19" t="s">
        <v>14690</v>
      </c>
      <c r="B1575" s="24">
        <v>23</v>
      </c>
      <c r="C1575" s="22">
        <v>100</v>
      </c>
      <c r="D1575" s="23"/>
      <c r="E1575" s="23"/>
    </row>
    <row r="1576" spans="1:5" ht="20" customHeight="1">
      <c r="A1576" s="19" t="s">
        <v>14690</v>
      </c>
      <c r="B1576" s="24">
        <v>24</v>
      </c>
      <c r="C1576" s="22">
        <v>100</v>
      </c>
      <c r="D1576" s="23"/>
      <c r="E1576" s="23"/>
    </row>
    <row r="1577" spans="1:5" ht="20" customHeight="1">
      <c r="A1577" s="19" t="s">
        <v>14690</v>
      </c>
      <c r="B1577" s="24">
        <v>25</v>
      </c>
      <c r="C1577" s="21" t="s">
        <v>3354</v>
      </c>
      <c r="D1577" s="23"/>
      <c r="E1577" s="23"/>
    </row>
    <row r="1578" spans="1:5" ht="20" customHeight="1">
      <c r="A1578" s="19" t="s">
        <v>14690</v>
      </c>
      <c r="B1578" s="24">
        <v>26</v>
      </c>
      <c r="C1578" s="22">
        <v>100</v>
      </c>
      <c r="D1578" s="23"/>
      <c r="E1578" s="23"/>
    </row>
    <row r="1579" spans="1:5" ht="20" customHeight="1">
      <c r="A1579" s="19" t="s">
        <v>14690</v>
      </c>
      <c r="B1579" s="24">
        <v>27</v>
      </c>
      <c r="C1579" s="22">
        <v>100</v>
      </c>
      <c r="D1579" s="23"/>
      <c r="E1579" s="23"/>
    </row>
    <row r="1580" spans="1:5" ht="20" customHeight="1">
      <c r="A1580" s="19" t="s">
        <v>14690</v>
      </c>
      <c r="B1580" s="24">
        <v>28</v>
      </c>
      <c r="C1580" s="21" t="s">
        <v>3922</v>
      </c>
      <c r="D1580" s="23"/>
      <c r="E1580" s="23"/>
    </row>
    <row r="1581" spans="1:5" ht="20" customHeight="1">
      <c r="A1581" s="19" t="s">
        <v>14690</v>
      </c>
      <c r="B1581" s="24">
        <v>29</v>
      </c>
      <c r="C1581" s="21" t="s">
        <v>4249</v>
      </c>
      <c r="D1581" s="23"/>
      <c r="E1581" s="23"/>
    </row>
    <row r="1582" spans="1:5" ht="20" customHeight="1">
      <c r="A1582" s="19" t="s">
        <v>14690</v>
      </c>
      <c r="B1582" s="24">
        <v>30</v>
      </c>
      <c r="C1582" s="21" t="s">
        <v>4199</v>
      </c>
      <c r="D1582" s="23"/>
      <c r="E1582" s="23"/>
    </row>
    <row r="1583" spans="1:5" ht="20" customHeight="1">
      <c r="A1583" s="19" t="s">
        <v>14690</v>
      </c>
      <c r="B1583" s="24">
        <v>31</v>
      </c>
      <c r="C1583" s="21" t="s">
        <v>4397</v>
      </c>
      <c r="D1583" s="23"/>
      <c r="E1583" s="23"/>
    </row>
    <row r="1584" spans="1:5" ht="20" customHeight="1">
      <c r="A1584" s="19" t="s">
        <v>14690</v>
      </c>
      <c r="B1584" s="24">
        <v>32</v>
      </c>
      <c r="C1584" s="21" t="s">
        <v>4725</v>
      </c>
      <c r="D1584" s="23"/>
      <c r="E1584" s="23"/>
    </row>
    <row r="1585" spans="1:5" ht="20" customHeight="1">
      <c r="A1585" s="19" t="s">
        <v>14690</v>
      </c>
      <c r="B1585" s="24">
        <v>33</v>
      </c>
      <c r="C1585" s="21" t="s">
        <v>4676</v>
      </c>
      <c r="D1585" s="23"/>
      <c r="E1585" s="23"/>
    </row>
    <row r="1586" spans="1:5" ht="20" customHeight="1">
      <c r="A1586" s="19" t="s">
        <v>14690</v>
      </c>
      <c r="B1586" s="24">
        <v>34</v>
      </c>
      <c r="C1586" s="21" t="s">
        <v>4870</v>
      </c>
      <c r="D1586" s="23"/>
      <c r="E1586" s="23"/>
    </row>
    <row r="1587" spans="1:5" ht="20" customHeight="1">
      <c r="A1587" s="19" t="s">
        <v>14690</v>
      </c>
      <c r="B1587" s="24">
        <v>35</v>
      </c>
      <c r="C1587" s="21" t="s">
        <v>5179</v>
      </c>
      <c r="D1587" s="23"/>
      <c r="E1587" s="23"/>
    </row>
    <row r="1588" spans="1:5" ht="20" customHeight="1">
      <c r="A1588" s="19" t="s">
        <v>14690</v>
      </c>
      <c r="B1588" s="24">
        <v>36</v>
      </c>
      <c r="C1588" s="21" t="s">
        <v>5134</v>
      </c>
      <c r="D1588" s="23"/>
      <c r="E1588" s="23"/>
    </row>
    <row r="1589" spans="1:5" ht="20" customHeight="1">
      <c r="A1589" s="19" t="s">
        <v>14690</v>
      </c>
      <c r="B1589" s="24">
        <v>37</v>
      </c>
      <c r="C1589" s="21" t="s">
        <v>5317</v>
      </c>
      <c r="D1589" s="23"/>
      <c r="E1589" s="23"/>
    </row>
    <row r="1590" spans="1:5" ht="20" customHeight="1">
      <c r="A1590" s="19" t="s">
        <v>14690</v>
      </c>
      <c r="B1590" s="24">
        <v>38</v>
      </c>
      <c r="C1590" s="21" t="s">
        <v>5523</v>
      </c>
      <c r="D1590" s="23"/>
      <c r="E1590" s="23"/>
    </row>
    <row r="1591" spans="1:5" ht="20" customHeight="1">
      <c r="A1591" s="19" t="s">
        <v>14690</v>
      </c>
      <c r="B1591" s="24">
        <v>39</v>
      </c>
      <c r="C1591" s="21" t="s">
        <v>5736</v>
      </c>
      <c r="D1591" s="23"/>
      <c r="E1591" s="23"/>
    </row>
    <row r="1592" spans="1:5" ht="20" customHeight="1">
      <c r="A1592" s="19" t="s">
        <v>14690</v>
      </c>
      <c r="B1592" s="24">
        <v>40</v>
      </c>
      <c r="C1592" s="21" t="s">
        <v>5936</v>
      </c>
      <c r="D1592" s="23"/>
      <c r="E1592" s="23"/>
    </row>
    <row r="1593" spans="1:5" ht="20" customHeight="1">
      <c r="A1593" s="19" t="s">
        <v>14690</v>
      </c>
      <c r="B1593" s="24">
        <v>41</v>
      </c>
      <c r="C1593" s="21" t="s">
        <v>9805</v>
      </c>
      <c r="D1593" s="23"/>
      <c r="E1593" s="23"/>
    </row>
    <row r="1594" spans="1:5" ht="20" customHeight="1">
      <c r="A1594" s="19" t="s">
        <v>14690</v>
      </c>
      <c r="B1594" s="24">
        <v>42</v>
      </c>
      <c r="C1594" s="21" t="s">
        <v>9686</v>
      </c>
      <c r="D1594" s="23"/>
      <c r="E1594" s="23"/>
    </row>
    <row r="1595" spans="1:5" ht="20" customHeight="1">
      <c r="A1595" s="19" t="s">
        <v>14690</v>
      </c>
      <c r="B1595" s="24">
        <v>43</v>
      </c>
      <c r="C1595" s="21" t="s">
        <v>9651</v>
      </c>
      <c r="D1595" s="23"/>
      <c r="E1595" s="23"/>
    </row>
    <row r="1596" spans="1:5" ht="20" customHeight="1">
      <c r="A1596" s="19" t="s">
        <v>14690</v>
      </c>
      <c r="B1596" s="24">
        <v>44</v>
      </c>
      <c r="C1596" s="21" t="s">
        <v>9450</v>
      </c>
      <c r="D1596" s="23"/>
      <c r="E1596" s="23"/>
    </row>
    <row r="1597" spans="1:5" ht="20" customHeight="1">
      <c r="A1597" s="19" t="s">
        <v>14690</v>
      </c>
      <c r="B1597" s="24">
        <v>45</v>
      </c>
      <c r="C1597" s="22">
        <v>100</v>
      </c>
      <c r="D1597" s="23"/>
      <c r="E1597" s="23"/>
    </row>
    <row r="1598" spans="1:5" ht="20" customHeight="1">
      <c r="A1598" s="19" t="s">
        <v>14690</v>
      </c>
      <c r="B1598" s="24">
        <v>46</v>
      </c>
      <c r="C1598" s="21" t="s">
        <v>6382</v>
      </c>
      <c r="D1598" s="23"/>
      <c r="E1598" s="23"/>
    </row>
    <row r="1599" spans="1:5" ht="20" customHeight="1">
      <c r="A1599" s="19" t="s">
        <v>14690</v>
      </c>
      <c r="B1599" s="24">
        <v>47</v>
      </c>
      <c r="C1599" s="21" t="s">
        <v>9169</v>
      </c>
      <c r="D1599" s="23"/>
      <c r="E1599" s="23"/>
    </row>
    <row r="1600" spans="1:5" ht="20" customHeight="1">
      <c r="A1600" s="19" t="s">
        <v>14690</v>
      </c>
      <c r="B1600" s="24">
        <v>48</v>
      </c>
      <c r="C1600" s="21" t="s">
        <v>9040</v>
      </c>
      <c r="D1600" s="23"/>
      <c r="E1600" s="23"/>
    </row>
    <row r="1601" spans="1:5" ht="20" customHeight="1">
      <c r="A1601" s="19" t="s">
        <v>14690</v>
      </c>
      <c r="B1601" s="24">
        <v>49</v>
      </c>
      <c r="C1601" s="21" t="s">
        <v>9000</v>
      </c>
      <c r="D1601" s="23"/>
      <c r="E1601" s="23"/>
    </row>
    <row r="1602" spans="1:5" ht="20" customHeight="1">
      <c r="A1602" s="19" t="s">
        <v>14690</v>
      </c>
      <c r="B1602" s="24">
        <v>50</v>
      </c>
      <c r="C1602" s="22">
        <v>100</v>
      </c>
      <c r="D1602" s="23"/>
      <c r="E1602" s="23"/>
    </row>
    <row r="1603" spans="1:5" ht="20" customHeight="1">
      <c r="A1603" s="19" t="s">
        <v>14690</v>
      </c>
      <c r="B1603" s="24">
        <v>51</v>
      </c>
      <c r="C1603" s="21" t="s">
        <v>6758</v>
      </c>
      <c r="D1603" s="23"/>
      <c r="E1603" s="23"/>
    </row>
    <row r="1604" spans="1:5" ht="20" customHeight="1">
      <c r="A1604" s="19" t="s">
        <v>14690</v>
      </c>
      <c r="B1604" s="24">
        <v>52</v>
      </c>
      <c r="C1604" s="21" t="s">
        <v>8683</v>
      </c>
      <c r="D1604" s="23"/>
      <c r="E1604" s="23"/>
    </row>
    <row r="1605" spans="1:5" ht="20" customHeight="1">
      <c r="A1605" s="19" t="s">
        <v>14690</v>
      </c>
      <c r="B1605" s="24">
        <v>53</v>
      </c>
      <c r="C1605" s="22">
        <v>100</v>
      </c>
      <c r="D1605" s="23"/>
      <c r="E1605" s="23"/>
    </row>
    <row r="1606" spans="1:5" ht="20" customHeight="1">
      <c r="A1606" s="19" t="s">
        <v>14690</v>
      </c>
      <c r="B1606" s="24">
        <v>54</v>
      </c>
      <c r="C1606" s="21" t="s">
        <v>6924</v>
      </c>
      <c r="D1606" s="23"/>
      <c r="E1606" s="23"/>
    </row>
    <row r="1607" spans="1:5" ht="20" customHeight="1">
      <c r="A1607" s="19" t="s">
        <v>14690</v>
      </c>
      <c r="B1607" s="24">
        <v>55</v>
      </c>
      <c r="C1607" s="21" t="s">
        <v>7091</v>
      </c>
      <c r="D1607" s="23"/>
      <c r="E1607" s="23"/>
    </row>
    <row r="1608" spans="1:5" ht="20" customHeight="1">
      <c r="A1608" s="19" t="s">
        <v>14690</v>
      </c>
      <c r="B1608" s="24">
        <v>56</v>
      </c>
      <c r="C1608" s="21" t="s">
        <v>7274</v>
      </c>
      <c r="D1608" s="23"/>
      <c r="E1608" s="23"/>
    </row>
    <row r="1609" spans="1:5" ht="20" customHeight="1">
      <c r="A1609" s="19" t="s">
        <v>14690</v>
      </c>
      <c r="B1609" s="24">
        <v>57</v>
      </c>
      <c r="C1609" s="21" t="s">
        <v>7379</v>
      </c>
      <c r="D1609" s="23"/>
      <c r="E1609" s="23"/>
    </row>
    <row r="1610" spans="1:5" ht="20" customHeight="1">
      <c r="A1610" s="19" t="s">
        <v>14690</v>
      </c>
      <c r="B1610" s="24">
        <v>58</v>
      </c>
      <c r="C1610" s="21" t="s">
        <v>7551</v>
      </c>
      <c r="D1610" s="23"/>
      <c r="E1610" s="23"/>
    </row>
    <row r="1611" spans="1:5" ht="20" customHeight="1">
      <c r="A1611" s="19" t="s">
        <v>14690</v>
      </c>
      <c r="B1611" s="24">
        <v>59</v>
      </c>
      <c r="C1611" s="21" t="s">
        <v>7727</v>
      </c>
      <c r="D1611" s="23"/>
      <c r="E1611" s="23"/>
    </row>
    <row r="1612" spans="1:5" ht="20" customHeight="1">
      <c r="A1612" s="19" t="s">
        <v>14690</v>
      </c>
      <c r="B1612" s="24">
        <v>60</v>
      </c>
      <c r="C1612" s="21" t="s">
        <v>7918</v>
      </c>
      <c r="D1612" s="23"/>
      <c r="E1612" s="23"/>
    </row>
    <row r="1613" spans="1:5" ht="20" customHeight="1">
      <c r="A1613" s="19" t="s">
        <v>14690</v>
      </c>
      <c r="B1613" s="24">
        <v>61</v>
      </c>
      <c r="C1613" s="21" t="s">
        <v>8041</v>
      </c>
      <c r="D1613" s="23"/>
      <c r="E1613" s="23"/>
    </row>
    <row r="1614" spans="1:5" ht="20" customHeight="1">
      <c r="A1614" s="19" t="s">
        <v>14690</v>
      </c>
      <c r="B1614" s="24">
        <v>62</v>
      </c>
      <c r="C1614" s="21" t="s">
        <v>8155</v>
      </c>
      <c r="D1614" s="23"/>
      <c r="E1614" s="23"/>
    </row>
    <row r="1615" spans="1:5" ht="20" customHeight="1">
      <c r="A1615" s="19" t="s">
        <v>14691</v>
      </c>
      <c r="B1615" s="24">
        <v>1</v>
      </c>
      <c r="C1615" s="21" t="s">
        <v>13514</v>
      </c>
      <c r="D1615" s="23"/>
      <c r="E1615" s="23"/>
    </row>
    <row r="1616" spans="1:5" ht="20" customHeight="1">
      <c r="A1616" s="19" t="s">
        <v>14691</v>
      </c>
      <c r="B1616" s="24">
        <v>2</v>
      </c>
      <c r="C1616" s="21" t="s">
        <v>462</v>
      </c>
      <c r="D1616" s="23"/>
      <c r="E1616" s="23"/>
    </row>
    <row r="1617" spans="1:5" ht="20" customHeight="1">
      <c r="A1617" s="19" t="s">
        <v>14691</v>
      </c>
      <c r="B1617" s="24">
        <v>3</v>
      </c>
      <c r="C1617" s="22">
        <v>100</v>
      </c>
      <c r="D1617" s="23"/>
      <c r="E1617" s="23"/>
    </row>
    <row r="1618" spans="1:5" ht="20" customHeight="1">
      <c r="A1618" s="19" t="s">
        <v>14691</v>
      </c>
      <c r="B1618" s="24">
        <v>4</v>
      </c>
      <c r="C1618" s="21" t="s">
        <v>12949</v>
      </c>
      <c r="D1618" s="23"/>
      <c r="E1618" s="23"/>
    </row>
    <row r="1619" spans="1:5" ht="20" customHeight="1">
      <c r="A1619" s="19" t="s">
        <v>14691</v>
      </c>
      <c r="B1619" s="24">
        <v>5</v>
      </c>
      <c r="C1619" s="22">
        <v>100</v>
      </c>
      <c r="D1619" s="23"/>
      <c r="E1619" s="23"/>
    </row>
    <row r="1620" spans="1:5" ht="20" customHeight="1">
      <c r="A1620" s="19" t="s">
        <v>14691</v>
      </c>
      <c r="B1620" s="24">
        <v>6</v>
      </c>
      <c r="C1620" s="21" t="s">
        <v>854</v>
      </c>
      <c r="D1620" s="23"/>
      <c r="E1620" s="23"/>
    </row>
    <row r="1621" spans="1:5" ht="20" customHeight="1">
      <c r="A1621" s="19" t="s">
        <v>14691</v>
      </c>
      <c r="B1621" s="24">
        <v>7</v>
      </c>
      <c r="C1621" s="22">
        <v>100</v>
      </c>
      <c r="D1621" s="23"/>
      <c r="E1621" s="23"/>
    </row>
    <row r="1622" spans="1:5" ht="20" customHeight="1">
      <c r="A1622" s="19" t="s">
        <v>14691</v>
      </c>
      <c r="B1622" s="24">
        <v>8</v>
      </c>
      <c r="C1622" s="21" t="s">
        <v>1009</v>
      </c>
      <c r="D1622" s="23"/>
      <c r="E1622" s="23"/>
    </row>
    <row r="1623" spans="1:5" ht="20" customHeight="1">
      <c r="A1623" s="19" t="s">
        <v>14691</v>
      </c>
      <c r="B1623" s="24">
        <v>9</v>
      </c>
      <c r="C1623" s="21" t="s">
        <v>1390</v>
      </c>
      <c r="D1623" s="23"/>
      <c r="E1623" s="23"/>
    </row>
    <row r="1624" spans="1:5" ht="20" customHeight="1">
      <c r="A1624" s="19" t="s">
        <v>14691</v>
      </c>
      <c r="B1624" s="24">
        <v>10</v>
      </c>
      <c r="C1624" s="21" t="s">
        <v>1312</v>
      </c>
      <c r="D1624" s="23"/>
      <c r="E1624" s="23"/>
    </row>
    <row r="1625" spans="1:5" ht="20" customHeight="1">
      <c r="A1625" s="19" t="s">
        <v>14691</v>
      </c>
      <c r="B1625" s="24">
        <v>11</v>
      </c>
      <c r="C1625" s="22">
        <v>100</v>
      </c>
      <c r="D1625" s="23"/>
      <c r="E1625" s="23"/>
    </row>
    <row r="1626" spans="1:5" ht="20" customHeight="1">
      <c r="A1626" s="19" t="s">
        <v>14691</v>
      </c>
      <c r="B1626" s="24">
        <v>12</v>
      </c>
      <c r="C1626" s="22">
        <v>100</v>
      </c>
      <c r="D1626" s="23"/>
      <c r="E1626" s="23"/>
    </row>
    <row r="1627" spans="1:5" ht="20" customHeight="1">
      <c r="A1627" s="19" t="s">
        <v>14691</v>
      </c>
      <c r="B1627" s="24">
        <v>13</v>
      </c>
      <c r="C1627" s="22">
        <v>100</v>
      </c>
      <c r="D1627" s="23"/>
      <c r="E1627" s="23"/>
    </row>
    <row r="1628" spans="1:5" ht="20" customHeight="1">
      <c r="A1628" s="19" t="s">
        <v>14691</v>
      </c>
      <c r="B1628" s="24">
        <v>14</v>
      </c>
      <c r="C1628" s="21" t="s">
        <v>1626</v>
      </c>
      <c r="D1628" s="23"/>
      <c r="E1628" s="23"/>
    </row>
    <row r="1629" spans="1:5" ht="20" customHeight="1">
      <c r="A1629" s="19" t="s">
        <v>14691</v>
      </c>
      <c r="B1629" s="24">
        <v>15</v>
      </c>
      <c r="C1629" s="21" t="s">
        <v>1847</v>
      </c>
      <c r="D1629" s="23"/>
      <c r="E1629" s="23"/>
    </row>
    <row r="1630" spans="1:5" ht="20" customHeight="1">
      <c r="A1630" s="19" t="s">
        <v>14691</v>
      </c>
      <c r="B1630" s="24">
        <v>16</v>
      </c>
      <c r="C1630" s="21" t="s">
        <v>2075</v>
      </c>
      <c r="D1630" s="23"/>
      <c r="E1630" s="23"/>
    </row>
    <row r="1631" spans="1:5" ht="20" customHeight="1">
      <c r="A1631" s="19" t="s">
        <v>14691</v>
      </c>
      <c r="B1631" s="24">
        <v>17</v>
      </c>
      <c r="C1631" s="21" t="s">
        <v>2218</v>
      </c>
      <c r="D1631" s="23"/>
      <c r="E1631" s="23"/>
    </row>
    <row r="1632" spans="1:5" ht="20" customHeight="1">
      <c r="A1632" s="19" t="s">
        <v>14691</v>
      </c>
      <c r="B1632" s="24">
        <v>18</v>
      </c>
      <c r="C1632" s="21" t="s">
        <v>2348</v>
      </c>
      <c r="D1632" s="23"/>
      <c r="E1632" s="23"/>
    </row>
    <row r="1633" spans="1:5" ht="20" customHeight="1">
      <c r="A1633" s="19" t="s">
        <v>14691</v>
      </c>
      <c r="B1633" s="24">
        <v>19</v>
      </c>
      <c r="C1633" s="21" t="s">
        <v>2477</v>
      </c>
      <c r="D1633" s="23"/>
      <c r="E1633" s="23"/>
    </row>
    <row r="1634" spans="1:5" ht="20" customHeight="1">
      <c r="A1634" s="19" t="s">
        <v>14691</v>
      </c>
      <c r="B1634" s="24">
        <v>20</v>
      </c>
      <c r="C1634" s="22">
        <v>100</v>
      </c>
      <c r="D1634" s="23"/>
      <c r="E1634" s="23"/>
    </row>
    <row r="1635" spans="1:5" ht="20" customHeight="1">
      <c r="A1635" s="19" t="s">
        <v>14691</v>
      </c>
      <c r="B1635" s="24">
        <v>21</v>
      </c>
      <c r="C1635" s="21" t="s">
        <v>2835</v>
      </c>
      <c r="D1635" s="23"/>
      <c r="E1635" s="23"/>
    </row>
    <row r="1636" spans="1:5" ht="20" customHeight="1">
      <c r="A1636" s="19" t="s">
        <v>14691</v>
      </c>
      <c r="B1636" s="24">
        <v>22</v>
      </c>
      <c r="C1636" s="21" t="s">
        <v>2967</v>
      </c>
      <c r="D1636" s="23"/>
      <c r="E1636" s="23"/>
    </row>
    <row r="1637" spans="1:5" ht="20" customHeight="1">
      <c r="A1637" s="19" t="s">
        <v>14691</v>
      </c>
      <c r="B1637" s="24">
        <v>23</v>
      </c>
      <c r="C1637" s="22">
        <v>100</v>
      </c>
      <c r="D1637" s="23"/>
      <c r="E1637" s="23"/>
    </row>
    <row r="1638" spans="1:5" ht="20" customHeight="1">
      <c r="A1638" s="19" t="s">
        <v>14691</v>
      </c>
      <c r="B1638" s="24">
        <v>24</v>
      </c>
      <c r="C1638" s="21" t="s">
        <v>3158</v>
      </c>
      <c r="D1638" s="23"/>
      <c r="E1638" s="23"/>
    </row>
    <row r="1639" spans="1:5" ht="20" customHeight="1">
      <c r="A1639" s="19" t="s">
        <v>14691</v>
      </c>
      <c r="B1639" s="24">
        <v>25</v>
      </c>
      <c r="C1639" s="22">
        <v>100</v>
      </c>
      <c r="D1639" s="23"/>
      <c r="E1639" s="23"/>
    </row>
    <row r="1640" spans="1:5" ht="20" customHeight="1">
      <c r="A1640" s="19" t="s">
        <v>14691</v>
      </c>
      <c r="B1640" s="24">
        <v>26</v>
      </c>
      <c r="C1640" s="22">
        <v>100</v>
      </c>
      <c r="D1640" s="23"/>
      <c r="E1640" s="23"/>
    </row>
    <row r="1641" spans="1:5" ht="20" customHeight="1">
      <c r="A1641" s="19" t="s">
        <v>14691</v>
      </c>
      <c r="B1641" s="24">
        <v>27</v>
      </c>
      <c r="C1641" s="21" t="s">
        <v>3776</v>
      </c>
      <c r="D1641" s="23"/>
      <c r="E1641" s="23"/>
    </row>
    <row r="1642" spans="1:5" ht="20" customHeight="1">
      <c r="A1642" s="19" t="s">
        <v>14691</v>
      </c>
      <c r="B1642" s="24">
        <v>28</v>
      </c>
      <c r="C1642" s="21" t="s">
        <v>3924</v>
      </c>
      <c r="D1642" s="23"/>
      <c r="E1642" s="23"/>
    </row>
    <row r="1643" spans="1:5" ht="20" customHeight="1">
      <c r="A1643" s="19" t="s">
        <v>14691</v>
      </c>
      <c r="B1643" s="24">
        <v>29</v>
      </c>
      <c r="C1643" s="21" t="s">
        <v>4261</v>
      </c>
      <c r="D1643" s="23"/>
      <c r="E1643" s="23"/>
    </row>
    <row r="1644" spans="1:5" ht="20" customHeight="1">
      <c r="A1644" s="19" t="s">
        <v>14691</v>
      </c>
      <c r="B1644" s="24">
        <v>30</v>
      </c>
      <c r="C1644" s="22">
        <v>100</v>
      </c>
      <c r="D1644" s="23"/>
      <c r="E1644" s="23"/>
    </row>
    <row r="1645" spans="1:5" ht="20" customHeight="1">
      <c r="A1645" s="19" t="s">
        <v>14691</v>
      </c>
      <c r="B1645" s="24">
        <v>31</v>
      </c>
      <c r="C1645" s="21" t="s">
        <v>4399</v>
      </c>
      <c r="D1645" s="23"/>
      <c r="E1645" s="23"/>
    </row>
    <row r="1646" spans="1:5" ht="20" customHeight="1">
      <c r="A1646" s="19" t="s">
        <v>14691</v>
      </c>
      <c r="B1646" s="24">
        <v>32</v>
      </c>
      <c r="C1646" s="21" t="s">
        <v>4738</v>
      </c>
      <c r="D1646" s="23"/>
      <c r="E1646" s="23"/>
    </row>
    <row r="1647" spans="1:5" ht="20" customHeight="1">
      <c r="A1647" s="19" t="s">
        <v>14691</v>
      </c>
      <c r="B1647" s="24">
        <v>33</v>
      </c>
      <c r="C1647" s="22">
        <v>100</v>
      </c>
      <c r="D1647" s="23"/>
      <c r="E1647" s="23"/>
    </row>
    <row r="1648" spans="1:5" ht="20" customHeight="1">
      <c r="A1648" s="19" t="s">
        <v>14691</v>
      </c>
      <c r="B1648" s="24">
        <v>34</v>
      </c>
      <c r="C1648" s="21" t="s">
        <v>4872</v>
      </c>
      <c r="D1648" s="23"/>
      <c r="E1648" s="23"/>
    </row>
    <row r="1649" spans="1:5" ht="20" customHeight="1">
      <c r="A1649" s="19" t="s">
        <v>14691</v>
      </c>
      <c r="B1649" s="24">
        <v>35</v>
      </c>
      <c r="C1649" s="21" t="s">
        <v>5192</v>
      </c>
      <c r="D1649" s="23"/>
      <c r="E1649" s="23"/>
    </row>
    <row r="1650" spans="1:5" ht="20" customHeight="1">
      <c r="A1650" s="19" t="s">
        <v>14691</v>
      </c>
      <c r="B1650" s="24">
        <v>36</v>
      </c>
      <c r="C1650" s="22">
        <v>100</v>
      </c>
      <c r="D1650" s="23"/>
      <c r="E1650" s="23"/>
    </row>
    <row r="1651" spans="1:5" ht="20" customHeight="1">
      <c r="A1651" s="19" t="s">
        <v>14691</v>
      </c>
      <c r="B1651" s="24">
        <v>37</v>
      </c>
      <c r="C1651" s="21" t="s">
        <v>5319</v>
      </c>
      <c r="D1651" s="23"/>
      <c r="E1651" s="23"/>
    </row>
    <row r="1652" spans="1:5" ht="20" customHeight="1">
      <c r="A1652" s="19" t="s">
        <v>14691</v>
      </c>
      <c r="B1652" s="24">
        <v>38</v>
      </c>
      <c r="C1652" s="21" t="s">
        <v>5525</v>
      </c>
      <c r="D1652" s="23"/>
      <c r="E1652" s="23"/>
    </row>
    <row r="1653" spans="1:5" ht="20" customHeight="1">
      <c r="A1653" s="19" t="s">
        <v>14691</v>
      </c>
      <c r="B1653" s="24">
        <v>39</v>
      </c>
      <c r="C1653" s="22">
        <v>100</v>
      </c>
      <c r="D1653" s="23"/>
      <c r="E1653" s="23"/>
    </row>
    <row r="1654" spans="1:5" ht="20" customHeight="1">
      <c r="A1654" s="19" t="s">
        <v>14691</v>
      </c>
      <c r="B1654" s="24">
        <v>40</v>
      </c>
      <c r="C1654" s="21" t="s">
        <v>5939</v>
      </c>
      <c r="D1654" s="23"/>
      <c r="E1654" s="23"/>
    </row>
    <row r="1655" spans="1:5" ht="20" customHeight="1">
      <c r="A1655" s="19" t="s">
        <v>14691</v>
      </c>
      <c r="B1655" s="24">
        <v>41</v>
      </c>
      <c r="C1655" s="22">
        <v>100</v>
      </c>
      <c r="D1655" s="23"/>
      <c r="E1655" s="23"/>
    </row>
    <row r="1656" spans="1:5" ht="20" customHeight="1">
      <c r="A1656" s="19" t="s">
        <v>14691</v>
      </c>
      <c r="B1656" s="24">
        <v>42</v>
      </c>
      <c r="C1656" s="21" t="s">
        <v>9699</v>
      </c>
      <c r="D1656" s="23"/>
      <c r="E1656" s="23"/>
    </row>
    <row r="1657" spans="1:5" ht="20" customHeight="1">
      <c r="A1657" s="19" t="s">
        <v>14691</v>
      </c>
      <c r="B1657" s="24">
        <v>43</v>
      </c>
      <c r="C1657" s="22">
        <v>100</v>
      </c>
      <c r="D1657" s="23"/>
      <c r="E1657" s="23"/>
    </row>
    <row r="1658" spans="1:5" ht="20" customHeight="1">
      <c r="A1658" s="19" t="s">
        <v>14691</v>
      </c>
      <c r="B1658" s="24">
        <v>44</v>
      </c>
      <c r="C1658" s="22">
        <v>100</v>
      </c>
      <c r="D1658" s="23"/>
      <c r="E1658" s="23"/>
    </row>
    <row r="1659" spans="1:5" ht="20" customHeight="1">
      <c r="A1659" s="19" t="s">
        <v>14691</v>
      </c>
      <c r="B1659" s="24">
        <v>45</v>
      </c>
      <c r="C1659" s="22">
        <v>100</v>
      </c>
      <c r="D1659" s="23"/>
      <c r="E1659" s="23"/>
    </row>
    <row r="1660" spans="1:5" ht="20" customHeight="1">
      <c r="A1660" s="19" t="s">
        <v>14691</v>
      </c>
      <c r="B1660" s="24">
        <v>46</v>
      </c>
      <c r="C1660" s="21" t="s">
        <v>6384</v>
      </c>
      <c r="D1660" s="23"/>
      <c r="E1660" s="23"/>
    </row>
    <row r="1661" spans="1:5" ht="20" customHeight="1">
      <c r="A1661" s="19" t="s">
        <v>14691</v>
      </c>
      <c r="B1661" s="24">
        <v>47</v>
      </c>
      <c r="C1661" s="21" t="s">
        <v>9185</v>
      </c>
      <c r="D1661" s="23"/>
      <c r="E1661" s="23"/>
    </row>
    <row r="1662" spans="1:5" ht="20" customHeight="1">
      <c r="A1662" s="19" t="s">
        <v>14691</v>
      </c>
      <c r="B1662" s="24">
        <v>48</v>
      </c>
      <c r="C1662" s="21" t="s">
        <v>9053</v>
      </c>
      <c r="D1662" s="23"/>
      <c r="E1662" s="23"/>
    </row>
    <row r="1663" spans="1:5" ht="20" customHeight="1">
      <c r="A1663" s="19" t="s">
        <v>14691</v>
      </c>
      <c r="B1663" s="24">
        <v>49</v>
      </c>
      <c r="C1663" s="21" t="s">
        <v>9003</v>
      </c>
      <c r="D1663" s="23"/>
      <c r="E1663" s="23"/>
    </row>
    <row r="1664" spans="1:5" ht="20" customHeight="1">
      <c r="A1664" s="19" t="s">
        <v>14691</v>
      </c>
      <c r="B1664" s="24">
        <v>50</v>
      </c>
      <c r="C1664" s="21" t="s">
        <v>6809</v>
      </c>
      <c r="D1664" s="23"/>
      <c r="E1664" s="23"/>
    </row>
    <row r="1665" spans="1:5" ht="20" customHeight="1">
      <c r="A1665" s="19" t="s">
        <v>14691</v>
      </c>
      <c r="B1665" s="24">
        <v>51</v>
      </c>
      <c r="C1665" s="21" t="s">
        <v>6761</v>
      </c>
      <c r="D1665" s="23"/>
      <c r="E1665" s="23"/>
    </row>
    <row r="1666" spans="1:5" ht="20" customHeight="1">
      <c r="A1666" s="19" t="s">
        <v>14691</v>
      </c>
      <c r="B1666" s="24">
        <v>52</v>
      </c>
      <c r="C1666" s="21" t="s">
        <v>8685</v>
      </c>
      <c r="D1666" s="23"/>
      <c r="E1666" s="23"/>
    </row>
    <row r="1667" spans="1:5" ht="20" customHeight="1">
      <c r="A1667" s="19" t="s">
        <v>14691</v>
      </c>
      <c r="B1667" s="24">
        <v>53</v>
      </c>
      <c r="C1667" s="22">
        <v>100</v>
      </c>
      <c r="D1667" s="23"/>
      <c r="E1667" s="23"/>
    </row>
    <row r="1668" spans="1:5" ht="20" customHeight="1">
      <c r="A1668" s="19" t="s">
        <v>14691</v>
      </c>
      <c r="B1668" s="24">
        <v>54</v>
      </c>
      <c r="C1668" s="21" t="s">
        <v>6926</v>
      </c>
      <c r="D1668" s="23"/>
      <c r="E1668" s="23"/>
    </row>
    <row r="1669" spans="1:5" ht="20" customHeight="1">
      <c r="A1669" s="19" t="s">
        <v>14691</v>
      </c>
      <c r="B1669" s="24">
        <v>55</v>
      </c>
      <c r="C1669" s="22">
        <v>100</v>
      </c>
      <c r="D1669" s="23"/>
      <c r="E1669" s="23"/>
    </row>
    <row r="1670" spans="1:5" ht="20" customHeight="1">
      <c r="A1670" s="19" t="s">
        <v>14691</v>
      </c>
      <c r="B1670" s="24">
        <v>56</v>
      </c>
      <c r="C1670" s="21" t="s">
        <v>7276</v>
      </c>
      <c r="D1670" s="23"/>
      <c r="E1670" s="23"/>
    </row>
    <row r="1671" spans="1:5" ht="20" customHeight="1">
      <c r="A1671" s="19" t="s">
        <v>14691</v>
      </c>
      <c r="B1671" s="24">
        <v>57</v>
      </c>
      <c r="C1671" s="21" t="s">
        <v>7381</v>
      </c>
      <c r="D1671" s="23"/>
      <c r="E1671" s="23"/>
    </row>
    <row r="1672" spans="1:5" ht="20" customHeight="1">
      <c r="A1672" s="19" t="s">
        <v>14691</v>
      </c>
      <c r="B1672" s="24">
        <v>58</v>
      </c>
      <c r="C1672" s="21" t="s">
        <v>7553</v>
      </c>
      <c r="D1672" s="23"/>
      <c r="E1672" s="23"/>
    </row>
    <row r="1673" spans="1:5" ht="20" customHeight="1">
      <c r="A1673" s="19" t="s">
        <v>14691</v>
      </c>
      <c r="B1673" s="24">
        <v>59</v>
      </c>
      <c r="C1673" s="21" t="s">
        <v>7731</v>
      </c>
      <c r="D1673" s="23"/>
      <c r="E1673" s="23"/>
    </row>
    <row r="1674" spans="1:5" ht="20" customHeight="1">
      <c r="A1674" s="19" t="s">
        <v>14691</v>
      </c>
      <c r="B1674" s="24">
        <v>60</v>
      </c>
      <c r="C1674" s="21" t="s">
        <v>7929</v>
      </c>
      <c r="D1674" s="23"/>
      <c r="E1674" s="23"/>
    </row>
    <row r="1675" spans="1:5" ht="20" customHeight="1">
      <c r="A1675" s="19" t="s">
        <v>14691</v>
      </c>
      <c r="B1675" s="24">
        <v>61</v>
      </c>
      <c r="C1675" s="21" t="s">
        <v>8048</v>
      </c>
      <c r="D1675" s="23"/>
      <c r="E1675" s="23"/>
    </row>
    <row r="1676" spans="1:5" ht="20" customHeight="1">
      <c r="A1676" s="19" t="s">
        <v>14691</v>
      </c>
      <c r="B1676" s="24">
        <v>62</v>
      </c>
      <c r="C1676" s="21" t="s">
        <v>8160</v>
      </c>
      <c r="D1676" s="23"/>
      <c r="E1676" s="23"/>
    </row>
    <row r="1677" spans="1:5" ht="20" customHeight="1">
      <c r="A1677" s="19" t="s">
        <v>14692</v>
      </c>
      <c r="B1677" s="24">
        <v>1</v>
      </c>
      <c r="C1677" s="21" t="s">
        <v>13516</v>
      </c>
      <c r="D1677" s="23"/>
      <c r="E1677" s="23"/>
    </row>
    <row r="1678" spans="1:5" ht="20" customHeight="1">
      <c r="A1678" s="19" t="s">
        <v>14692</v>
      </c>
      <c r="B1678" s="24">
        <v>2</v>
      </c>
      <c r="C1678" s="21" t="s">
        <v>466</v>
      </c>
      <c r="D1678" s="23"/>
      <c r="E1678" s="23"/>
    </row>
    <row r="1679" spans="1:5" ht="20" customHeight="1">
      <c r="A1679" s="19" t="s">
        <v>14692</v>
      </c>
      <c r="B1679" s="24">
        <v>3</v>
      </c>
      <c r="C1679" s="22">
        <v>100</v>
      </c>
      <c r="D1679" s="23"/>
      <c r="E1679" s="23"/>
    </row>
    <row r="1680" spans="1:5" ht="20" customHeight="1">
      <c r="A1680" s="19" t="s">
        <v>14692</v>
      </c>
      <c r="B1680" s="24">
        <v>4</v>
      </c>
      <c r="C1680" s="21" t="s">
        <v>12973</v>
      </c>
      <c r="D1680" s="23"/>
      <c r="E1680" s="23"/>
    </row>
    <row r="1681" spans="1:5" ht="20" customHeight="1">
      <c r="A1681" s="19" t="s">
        <v>14692</v>
      </c>
      <c r="B1681" s="24">
        <v>5</v>
      </c>
      <c r="C1681" s="21" t="s">
        <v>12880</v>
      </c>
      <c r="D1681" s="23"/>
      <c r="E1681" s="23"/>
    </row>
    <row r="1682" spans="1:5" ht="20" customHeight="1">
      <c r="A1682" s="19" t="s">
        <v>14692</v>
      </c>
      <c r="B1682" s="24">
        <v>6</v>
      </c>
      <c r="C1682" s="21" t="s">
        <v>856</v>
      </c>
      <c r="D1682" s="23"/>
      <c r="E1682" s="23"/>
    </row>
    <row r="1683" spans="1:5" ht="20" customHeight="1">
      <c r="A1683" s="19" t="s">
        <v>14692</v>
      </c>
      <c r="B1683" s="24">
        <v>7</v>
      </c>
      <c r="C1683" s="21" t="s">
        <v>12495</v>
      </c>
      <c r="D1683" s="23"/>
      <c r="E1683" s="23"/>
    </row>
    <row r="1684" spans="1:5" ht="20" customHeight="1">
      <c r="A1684" s="19" t="s">
        <v>14692</v>
      </c>
      <c r="B1684" s="24">
        <v>8</v>
      </c>
      <c r="C1684" s="22">
        <v>100</v>
      </c>
      <c r="D1684" s="23"/>
      <c r="E1684" s="23"/>
    </row>
    <row r="1685" spans="1:5" ht="20" customHeight="1">
      <c r="A1685" s="19" t="s">
        <v>14692</v>
      </c>
      <c r="B1685" s="24">
        <v>9</v>
      </c>
      <c r="C1685" s="22">
        <v>100</v>
      </c>
      <c r="D1685" s="23"/>
      <c r="E1685" s="23"/>
    </row>
    <row r="1686" spans="1:5" ht="20" customHeight="1">
      <c r="A1686" s="19" t="s">
        <v>14692</v>
      </c>
      <c r="B1686" s="24">
        <v>10</v>
      </c>
      <c r="C1686" s="21" t="s">
        <v>1316</v>
      </c>
      <c r="D1686" s="23"/>
      <c r="E1686" s="23"/>
    </row>
    <row r="1687" spans="1:5" ht="20" customHeight="1">
      <c r="A1687" s="19" t="s">
        <v>14692</v>
      </c>
      <c r="B1687" s="24">
        <v>11</v>
      </c>
      <c r="C1687" s="21" t="s">
        <v>12013</v>
      </c>
      <c r="D1687" s="23"/>
      <c r="E1687" s="23"/>
    </row>
    <row r="1688" spans="1:5" ht="20" customHeight="1">
      <c r="A1688" s="19" t="s">
        <v>14692</v>
      </c>
      <c r="B1688" s="24">
        <v>12</v>
      </c>
      <c r="C1688" s="22">
        <v>100</v>
      </c>
      <c r="D1688" s="23"/>
      <c r="E1688" s="23"/>
    </row>
    <row r="1689" spans="1:5" ht="20" customHeight="1">
      <c r="A1689" s="19" t="s">
        <v>14692</v>
      </c>
      <c r="B1689" s="24">
        <v>13</v>
      </c>
      <c r="C1689" s="21" t="s">
        <v>1716</v>
      </c>
      <c r="D1689" s="23"/>
      <c r="E1689" s="23"/>
    </row>
    <row r="1690" spans="1:5" ht="20" customHeight="1">
      <c r="A1690" s="19" t="s">
        <v>14692</v>
      </c>
      <c r="B1690" s="24">
        <v>14</v>
      </c>
      <c r="C1690" s="21" t="s">
        <v>1630</v>
      </c>
      <c r="D1690" s="23"/>
      <c r="E1690" s="23"/>
    </row>
    <row r="1691" spans="1:5" ht="20" customHeight="1">
      <c r="A1691" s="19" t="s">
        <v>14692</v>
      </c>
      <c r="B1691" s="24">
        <v>15</v>
      </c>
      <c r="C1691" s="21" t="s">
        <v>1851</v>
      </c>
      <c r="D1691" s="23"/>
      <c r="E1691" s="23"/>
    </row>
    <row r="1692" spans="1:5" ht="20" customHeight="1">
      <c r="A1692" s="19" t="s">
        <v>14692</v>
      </c>
      <c r="B1692" s="24">
        <v>16</v>
      </c>
      <c r="C1692" s="21" t="s">
        <v>2081</v>
      </c>
      <c r="D1692" s="23"/>
      <c r="E1692" s="23"/>
    </row>
    <row r="1693" spans="1:5" ht="20" customHeight="1">
      <c r="A1693" s="19" t="s">
        <v>14692</v>
      </c>
      <c r="B1693" s="24">
        <v>17</v>
      </c>
      <c r="C1693" s="21" t="s">
        <v>2227</v>
      </c>
      <c r="D1693" s="23"/>
      <c r="E1693" s="23"/>
    </row>
    <row r="1694" spans="1:5" ht="20" customHeight="1">
      <c r="A1694" s="19" t="s">
        <v>14692</v>
      </c>
      <c r="B1694" s="24">
        <v>18</v>
      </c>
      <c r="C1694" s="21" t="s">
        <v>2357</v>
      </c>
      <c r="D1694" s="23"/>
      <c r="E1694" s="23"/>
    </row>
    <row r="1695" spans="1:5" ht="20" customHeight="1">
      <c r="A1695" s="19" t="s">
        <v>14692</v>
      </c>
      <c r="B1695" s="24">
        <v>19</v>
      </c>
      <c r="C1695" s="22">
        <v>100</v>
      </c>
      <c r="D1695" s="23"/>
      <c r="E1695" s="23"/>
    </row>
    <row r="1696" spans="1:5" ht="20" customHeight="1">
      <c r="A1696" s="19" t="s">
        <v>14692</v>
      </c>
      <c r="B1696" s="24">
        <v>20</v>
      </c>
      <c r="C1696" s="21" t="s">
        <v>2616</v>
      </c>
      <c r="D1696" s="23"/>
      <c r="E1696" s="23"/>
    </row>
    <row r="1697" spans="1:5" ht="20" customHeight="1">
      <c r="A1697" s="19" t="s">
        <v>14692</v>
      </c>
      <c r="B1697" s="24">
        <v>21</v>
      </c>
      <c r="C1697" s="21" t="s">
        <v>2837</v>
      </c>
      <c r="D1697" s="23"/>
      <c r="E1697" s="23"/>
    </row>
    <row r="1698" spans="1:5" ht="20" customHeight="1">
      <c r="A1698" s="19" t="s">
        <v>14692</v>
      </c>
      <c r="B1698" s="24">
        <v>22</v>
      </c>
      <c r="C1698" s="21" t="s">
        <v>2971</v>
      </c>
      <c r="D1698" s="23"/>
      <c r="E1698" s="23"/>
    </row>
    <row r="1699" spans="1:5" ht="20" customHeight="1">
      <c r="A1699" s="19" t="s">
        <v>14692</v>
      </c>
      <c r="B1699" s="24">
        <v>23</v>
      </c>
      <c r="C1699" s="22">
        <v>100</v>
      </c>
      <c r="D1699" s="23"/>
      <c r="E1699" s="23"/>
    </row>
    <row r="1700" spans="1:5" ht="20" customHeight="1">
      <c r="A1700" s="19" t="s">
        <v>14692</v>
      </c>
      <c r="B1700" s="24">
        <v>24</v>
      </c>
      <c r="C1700" s="22">
        <v>100</v>
      </c>
      <c r="D1700" s="23"/>
      <c r="E1700" s="23"/>
    </row>
    <row r="1701" spans="1:5" ht="20" customHeight="1">
      <c r="A1701" s="19" t="s">
        <v>14692</v>
      </c>
      <c r="B1701" s="24">
        <v>25</v>
      </c>
      <c r="C1701" s="21" t="s">
        <v>3358</v>
      </c>
      <c r="D1701" s="23"/>
      <c r="E1701" s="23"/>
    </row>
    <row r="1702" spans="1:5" ht="20" customHeight="1">
      <c r="A1702" s="19" t="s">
        <v>14692</v>
      </c>
      <c r="B1702" s="24">
        <v>26</v>
      </c>
      <c r="C1702" s="22">
        <v>100</v>
      </c>
      <c r="D1702" s="23"/>
      <c r="E1702" s="23"/>
    </row>
    <row r="1703" spans="1:5" ht="20" customHeight="1">
      <c r="A1703" s="19" t="s">
        <v>14692</v>
      </c>
      <c r="B1703" s="24">
        <v>27</v>
      </c>
      <c r="C1703" s="21" t="s">
        <v>3784</v>
      </c>
      <c r="D1703" s="23"/>
      <c r="E1703" s="23"/>
    </row>
    <row r="1704" spans="1:5" ht="20" customHeight="1">
      <c r="A1704" s="19" t="s">
        <v>14692</v>
      </c>
      <c r="B1704" s="24">
        <v>28</v>
      </c>
      <c r="C1704" s="21" t="s">
        <v>3930</v>
      </c>
      <c r="D1704" s="23"/>
      <c r="E1704" s="23"/>
    </row>
    <row r="1705" spans="1:5" ht="20" customHeight="1">
      <c r="A1705" s="19" t="s">
        <v>14692</v>
      </c>
      <c r="B1705" s="24">
        <v>29</v>
      </c>
      <c r="C1705" s="21" t="s">
        <v>4276</v>
      </c>
      <c r="D1705" s="23"/>
      <c r="E1705" s="23"/>
    </row>
    <row r="1706" spans="1:5" ht="20" customHeight="1">
      <c r="A1706" s="19" t="s">
        <v>14692</v>
      </c>
      <c r="B1706" s="24">
        <v>30</v>
      </c>
      <c r="C1706" s="21" t="s">
        <v>4205</v>
      </c>
      <c r="D1706" s="23"/>
      <c r="E1706" s="23"/>
    </row>
    <row r="1707" spans="1:5" ht="20" customHeight="1">
      <c r="A1707" s="19" t="s">
        <v>14692</v>
      </c>
      <c r="B1707" s="24">
        <v>31</v>
      </c>
      <c r="C1707" s="21" t="s">
        <v>4403</v>
      </c>
      <c r="D1707" s="23"/>
      <c r="E1707" s="23"/>
    </row>
    <row r="1708" spans="1:5" ht="20" customHeight="1">
      <c r="A1708" s="19" t="s">
        <v>14692</v>
      </c>
      <c r="B1708" s="24">
        <v>32</v>
      </c>
      <c r="C1708" s="22">
        <v>100</v>
      </c>
      <c r="D1708" s="23"/>
      <c r="E1708" s="23"/>
    </row>
    <row r="1709" spans="1:5" ht="20" customHeight="1">
      <c r="A1709" s="19" t="s">
        <v>14692</v>
      </c>
      <c r="B1709" s="24">
        <v>33</v>
      </c>
      <c r="C1709" s="21" t="s">
        <v>4682</v>
      </c>
      <c r="D1709" s="23"/>
      <c r="E1709" s="23"/>
    </row>
    <row r="1710" spans="1:5" ht="20" customHeight="1">
      <c r="A1710" s="19" t="s">
        <v>14692</v>
      </c>
      <c r="B1710" s="24">
        <v>34</v>
      </c>
      <c r="C1710" s="21" t="s">
        <v>4876</v>
      </c>
      <c r="D1710" s="23"/>
      <c r="E1710" s="23"/>
    </row>
    <row r="1711" spans="1:5" ht="20" customHeight="1">
      <c r="A1711" s="19" t="s">
        <v>14692</v>
      </c>
      <c r="B1711" s="24">
        <v>35</v>
      </c>
      <c r="C1711" s="21" t="s">
        <v>5202</v>
      </c>
      <c r="D1711" s="23"/>
      <c r="E1711" s="23"/>
    </row>
    <row r="1712" spans="1:5" ht="20" customHeight="1">
      <c r="A1712" s="19" t="s">
        <v>14692</v>
      </c>
      <c r="B1712" s="24">
        <v>36</v>
      </c>
      <c r="C1712" s="21" t="s">
        <v>5140</v>
      </c>
      <c r="D1712" s="23"/>
      <c r="E1712" s="23"/>
    </row>
    <row r="1713" spans="1:5" ht="20" customHeight="1">
      <c r="A1713" s="19" t="s">
        <v>14692</v>
      </c>
      <c r="B1713" s="24">
        <v>37</v>
      </c>
      <c r="C1713" s="21" t="s">
        <v>5323</v>
      </c>
      <c r="D1713" s="23"/>
      <c r="E1713" s="23"/>
    </row>
    <row r="1714" spans="1:5" ht="20" customHeight="1">
      <c r="A1714" s="19" t="s">
        <v>14692</v>
      </c>
      <c r="B1714" s="24">
        <v>38</v>
      </c>
      <c r="C1714" s="21" t="s">
        <v>5528</v>
      </c>
      <c r="D1714" s="23"/>
      <c r="E1714" s="23"/>
    </row>
    <row r="1715" spans="1:5" ht="20" customHeight="1">
      <c r="A1715" s="19" t="s">
        <v>14692</v>
      </c>
      <c r="B1715" s="24">
        <v>39</v>
      </c>
      <c r="C1715" s="21" t="s">
        <v>5741</v>
      </c>
      <c r="D1715" s="23"/>
      <c r="E1715" s="23"/>
    </row>
    <row r="1716" spans="1:5" ht="20" customHeight="1">
      <c r="A1716" s="19" t="s">
        <v>14692</v>
      </c>
      <c r="B1716" s="24">
        <v>40</v>
      </c>
      <c r="C1716" s="21" t="s">
        <v>5941</v>
      </c>
      <c r="D1716" s="23"/>
      <c r="E1716" s="23"/>
    </row>
    <row r="1717" spans="1:5" ht="20" customHeight="1">
      <c r="A1717" s="19" t="s">
        <v>14692</v>
      </c>
      <c r="B1717" s="24">
        <v>41</v>
      </c>
      <c r="C1717" s="21" t="s">
        <v>9831</v>
      </c>
      <c r="D1717" s="23"/>
      <c r="E1717" s="23"/>
    </row>
    <row r="1718" spans="1:5" ht="20" customHeight="1">
      <c r="A1718" s="19" t="s">
        <v>14692</v>
      </c>
      <c r="B1718" s="24">
        <v>42</v>
      </c>
      <c r="C1718" s="22">
        <v>100</v>
      </c>
      <c r="D1718" s="23"/>
      <c r="E1718" s="23"/>
    </row>
    <row r="1719" spans="1:5" ht="20" customHeight="1">
      <c r="A1719" s="19" t="s">
        <v>14692</v>
      </c>
      <c r="B1719" s="24">
        <v>43</v>
      </c>
      <c r="C1719" s="21" t="s">
        <v>9655</v>
      </c>
      <c r="D1719" s="23"/>
      <c r="E1719" s="23"/>
    </row>
    <row r="1720" spans="1:5" ht="20" customHeight="1">
      <c r="A1720" s="19" t="s">
        <v>14692</v>
      </c>
      <c r="B1720" s="24">
        <v>44</v>
      </c>
      <c r="C1720" s="21" t="s">
        <v>9453</v>
      </c>
      <c r="D1720" s="23"/>
      <c r="E1720" s="23"/>
    </row>
    <row r="1721" spans="1:5" ht="20" customHeight="1">
      <c r="A1721" s="19" t="s">
        <v>14692</v>
      </c>
      <c r="B1721" s="24">
        <v>45</v>
      </c>
      <c r="C1721" s="21" t="s">
        <v>6205</v>
      </c>
      <c r="D1721" s="23"/>
      <c r="E1721" s="23"/>
    </row>
    <row r="1722" spans="1:5" ht="20" customHeight="1">
      <c r="A1722" s="19" t="s">
        <v>14692</v>
      </c>
      <c r="B1722" s="24">
        <v>46</v>
      </c>
      <c r="C1722" s="21" t="s">
        <v>6388</v>
      </c>
      <c r="D1722" s="23"/>
      <c r="E1722" s="23"/>
    </row>
    <row r="1723" spans="1:5" ht="20" customHeight="1">
      <c r="A1723" s="19" t="s">
        <v>14692</v>
      </c>
      <c r="B1723" s="24">
        <v>47</v>
      </c>
      <c r="C1723" s="21" t="s">
        <v>9201</v>
      </c>
      <c r="D1723" s="23"/>
      <c r="E1723" s="23"/>
    </row>
    <row r="1724" spans="1:5" ht="20" customHeight="1">
      <c r="A1724" s="19" t="s">
        <v>14692</v>
      </c>
      <c r="B1724" s="24">
        <v>48</v>
      </c>
      <c r="C1724" s="21" t="s">
        <v>9065</v>
      </c>
      <c r="D1724" s="23"/>
      <c r="E1724" s="23"/>
    </row>
    <row r="1725" spans="1:5" ht="20" customHeight="1">
      <c r="A1725" s="19" t="s">
        <v>14692</v>
      </c>
      <c r="B1725" s="24">
        <v>49</v>
      </c>
      <c r="C1725" s="21" t="s">
        <v>9005</v>
      </c>
      <c r="D1725" s="23"/>
      <c r="E1725" s="23"/>
    </row>
    <row r="1726" spans="1:5" ht="20" customHeight="1">
      <c r="A1726" s="19" t="s">
        <v>14692</v>
      </c>
      <c r="B1726" s="24">
        <v>50</v>
      </c>
      <c r="C1726" s="21" t="s">
        <v>6824</v>
      </c>
      <c r="D1726" s="23"/>
      <c r="E1726" s="23"/>
    </row>
    <row r="1727" spans="1:5" ht="20" customHeight="1">
      <c r="A1727" s="19" t="s">
        <v>14692</v>
      </c>
      <c r="B1727" s="24">
        <v>51</v>
      </c>
      <c r="C1727" s="21" t="s">
        <v>6765</v>
      </c>
      <c r="D1727" s="23"/>
      <c r="E1727" s="23"/>
    </row>
    <row r="1728" spans="1:5" ht="20" customHeight="1">
      <c r="A1728" s="19" t="s">
        <v>14692</v>
      </c>
      <c r="B1728" s="24">
        <v>52</v>
      </c>
      <c r="C1728" s="21" t="s">
        <v>8687</v>
      </c>
      <c r="D1728" s="23"/>
      <c r="E1728" s="23"/>
    </row>
    <row r="1729" spans="1:5" ht="20" customHeight="1">
      <c r="A1729" s="19" t="s">
        <v>14692</v>
      </c>
      <c r="B1729" s="24">
        <v>53</v>
      </c>
      <c r="C1729" s="21" t="s">
        <v>8503</v>
      </c>
      <c r="D1729" s="23"/>
      <c r="E1729" s="23"/>
    </row>
    <row r="1730" spans="1:5" ht="20" customHeight="1">
      <c r="A1730" s="19" t="s">
        <v>14692</v>
      </c>
      <c r="B1730" s="24">
        <v>54</v>
      </c>
      <c r="C1730" s="21" t="s">
        <v>6930</v>
      </c>
      <c r="D1730" s="23"/>
      <c r="E1730" s="23"/>
    </row>
    <row r="1731" spans="1:5" ht="20" customHeight="1">
      <c r="A1731" s="19" t="s">
        <v>14692</v>
      </c>
      <c r="B1731" s="24">
        <v>55</v>
      </c>
      <c r="C1731" s="21" t="s">
        <v>7096</v>
      </c>
      <c r="D1731" s="23"/>
      <c r="E1731" s="23"/>
    </row>
    <row r="1732" spans="1:5" ht="20" customHeight="1">
      <c r="A1732" s="19" t="s">
        <v>14692</v>
      </c>
      <c r="B1732" s="24">
        <v>56</v>
      </c>
      <c r="C1732" s="21" t="s">
        <v>7280</v>
      </c>
      <c r="D1732" s="23"/>
      <c r="E1732" s="23"/>
    </row>
    <row r="1733" spans="1:5" ht="20" customHeight="1">
      <c r="A1733" s="19" t="s">
        <v>14692</v>
      </c>
      <c r="B1733" s="24">
        <v>57</v>
      </c>
      <c r="C1733" s="21" t="s">
        <v>131</v>
      </c>
      <c r="D1733" s="23"/>
      <c r="E1733" s="23"/>
    </row>
    <row r="1734" spans="1:5" ht="20" customHeight="1">
      <c r="A1734" s="19" t="s">
        <v>14692</v>
      </c>
      <c r="B1734" s="24">
        <v>58</v>
      </c>
      <c r="C1734" s="21" t="s">
        <v>7559</v>
      </c>
      <c r="D1734" s="23"/>
      <c r="E1734" s="23"/>
    </row>
    <row r="1735" spans="1:5" ht="20" customHeight="1">
      <c r="A1735" s="19" t="s">
        <v>14692</v>
      </c>
      <c r="B1735" s="24">
        <v>59</v>
      </c>
      <c r="C1735" s="21" t="s">
        <v>7735</v>
      </c>
      <c r="D1735" s="23"/>
      <c r="E1735" s="23"/>
    </row>
    <row r="1736" spans="1:5" ht="20" customHeight="1">
      <c r="A1736" s="19" t="s">
        <v>14692</v>
      </c>
      <c r="B1736" s="24">
        <v>60</v>
      </c>
      <c r="C1736" s="21" t="s">
        <v>7931</v>
      </c>
      <c r="D1736" s="23"/>
      <c r="E1736" s="23"/>
    </row>
    <row r="1737" spans="1:5" ht="20" customHeight="1">
      <c r="A1737" s="19" t="s">
        <v>14692</v>
      </c>
      <c r="B1737" s="24">
        <v>61</v>
      </c>
      <c r="C1737" s="21" t="s">
        <v>8051</v>
      </c>
      <c r="D1737" s="23"/>
      <c r="E1737" s="23"/>
    </row>
    <row r="1738" spans="1:5" ht="20" customHeight="1">
      <c r="A1738" s="19" t="s">
        <v>14692</v>
      </c>
      <c r="B1738" s="24">
        <v>62</v>
      </c>
      <c r="C1738" s="21" t="s">
        <v>8164</v>
      </c>
      <c r="D1738" s="23"/>
      <c r="E1738" s="23"/>
    </row>
    <row r="1739" spans="1:5" ht="20" customHeight="1">
      <c r="A1739" s="19" t="s">
        <v>14693</v>
      </c>
      <c r="B1739" s="24">
        <v>1</v>
      </c>
      <c r="C1739" s="21" t="s">
        <v>13522</v>
      </c>
      <c r="D1739" s="23"/>
      <c r="E1739" s="23"/>
    </row>
    <row r="1740" spans="1:5" ht="20" customHeight="1">
      <c r="A1740" s="19" t="s">
        <v>14693</v>
      </c>
      <c r="B1740" s="24">
        <v>2</v>
      </c>
      <c r="C1740" s="21" t="s">
        <v>473</v>
      </c>
      <c r="D1740" s="23"/>
      <c r="E1740" s="23"/>
    </row>
    <row r="1741" spans="1:5" ht="20" customHeight="1">
      <c r="A1741" s="19" t="s">
        <v>14693</v>
      </c>
      <c r="B1741" s="24">
        <v>3</v>
      </c>
      <c r="C1741" s="21" t="s">
        <v>13172</v>
      </c>
      <c r="D1741" s="23"/>
      <c r="E1741" s="23"/>
    </row>
    <row r="1742" spans="1:5" ht="20" customHeight="1">
      <c r="A1742" s="19" t="s">
        <v>14693</v>
      </c>
      <c r="B1742" s="24">
        <v>4</v>
      </c>
      <c r="C1742" s="21" t="s">
        <v>12993</v>
      </c>
      <c r="D1742" s="23"/>
      <c r="E1742" s="23"/>
    </row>
    <row r="1743" spans="1:5" ht="20" customHeight="1">
      <c r="A1743" s="19" t="s">
        <v>14693</v>
      </c>
      <c r="B1743" s="24">
        <v>5</v>
      </c>
      <c r="C1743" s="21" t="s">
        <v>12884</v>
      </c>
      <c r="D1743" s="23"/>
      <c r="E1743" s="23"/>
    </row>
    <row r="1744" spans="1:5" ht="20" customHeight="1">
      <c r="A1744" s="19" t="s">
        <v>14693</v>
      </c>
      <c r="B1744" s="24">
        <v>6</v>
      </c>
      <c r="C1744" s="21" t="s">
        <v>866</v>
      </c>
      <c r="D1744" s="23"/>
      <c r="E1744" s="23"/>
    </row>
    <row r="1745" spans="1:5" ht="20" customHeight="1">
      <c r="A1745" s="19" t="s">
        <v>14693</v>
      </c>
      <c r="B1745" s="24">
        <v>7</v>
      </c>
      <c r="C1745" s="21" t="s">
        <v>12499</v>
      </c>
      <c r="D1745" s="23"/>
      <c r="E1745" s="23"/>
    </row>
    <row r="1746" spans="1:5" ht="20" customHeight="1">
      <c r="A1746" s="19" t="s">
        <v>14693</v>
      </c>
      <c r="B1746" s="24">
        <v>8</v>
      </c>
      <c r="C1746" s="21" t="s">
        <v>1018</v>
      </c>
      <c r="D1746" s="23"/>
      <c r="E1746" s="23"/>
    </row>
    <row r="1747" spans="1:5" ht="20" customHeight="1">
      <c r="A1747" s="19" t="s">
        <v>14693</v>
      </c>
      <c r="B1747" s="24">
        <v>9</v>
      </c>
      <c r="C1747" s="21" t="s">
        <v>11761</v>
      </c>
      <c r="D1747" s="23"/>
      <c r="E1747" s="23"/>
    </row>
    <row r="1748" spans="1:5" ht="20" customHeight="1">
      <c r="A1748" s="19" t="s">
        <v>14693</v>
      </c>
      <c r="B1748" s="24">
        <v>10</v>
      </c>
      <c r="C1748" s="21" t="s">
        <v>1326</v>
      </c>
      <c r="D1748" s="23"/>
      <c r="E1748" s="23"/>
    </row>
    <row r="1749" spans="1:5" ht="20" customHeight="1">
      <c r="A1749" s="19" t="s">
        <v>14693</v>
      </c>
      <c r="B1749" s="24">
        <v>11</v>
      </c>
      <c r="C1749" s="21" t="s">
        <v>12016</v>
      </c>
      <c r="D1749" s="23"/>
      <c r="E1749" s="23"/>
    </row>
    <row r="1750" spans="1:5" ht="20" customHeight="1">
      <c r="A1750" s="19" t="s">
        <v>14693</v>
      </c>
      <c r="B1750" s="24">
        <v>12</v>
      </c>
      <c r="C1750" s="21" t="s">
        <v>11761</v>
      </c>
      <c r="D1750" s="23"/>
      <c r="E1750" s="23"/>
    </row>
    <row r="1751" spans="1:5" ht="20" customHeight="1">
      <c r="A1751" s="19" t="s">
        <v>14693</v>
      </c>
      <c r="B1751" s="24">
        <v>13</v>
      </c>
      <c r="C1751" s="21" t="s">
        <v>1768</v>
      </c>
      <c r="D1751" s="23"/>
      <c r="E1751" s="23"/>
    </row>
    <row r="1752" spans="1:5" ht="20" customHeight="1">
      <c r="A1752" s="19" t="s">
        <v>14693</v>
      </c>
      <c r="B1752" s="24">
        <v>14</v>
      </c>
      <c r="C1752" s="21" t="s">
        <v>1634</v>
      </c>
      <c r="D1752" s="23"/>
      <c r="E1752" s="23"/>
    </row>
    <row r="1753" spans="1:5" ht="20" customHeight="1">
      <c r="A1753" s="19" t="s">
        <v>14693</v>
      </c>
      <c r="B1753" s="24">
        <v>15</v>
      </c>
      <c r="C1753" s="21" t="s">
        <v>1856</v>
      </c>
      <c r="D1753" s="23"/>
      <c r="E1753" s="23"/>
    </row>
    <row r="1754" spans="1:5" ht="20" customHeight="1">
      <c r="A1754" s="19" t="s">
        <v>14693</v>
      </c>
      <c r="B1754" s="24">
        <v>16</v>
      </c>
      <c r="C1754" s="21" t="s">
        <v>2086</v>
      </c>
      <c r="D1754" s="23"/>
      <c r="E1754" s="23"/>
    </row>
    <row r="1755" spans="1:5" ht="20" customHeight="1">
      <c r="A1755" s="19" t="s">
        <v>14693</v>
      </c>
      <c r="B1755" s="24">
        <v>17</v>
      </c>
      <c r="C1755" s="21" t="s">
        <v>2231</v>
      </c>
      <c r="D1755" s="23"/>
      <c r="E1755" s="23"/>
    </row>
    <row r="1756" spans="1:5" ht="20" customHeight="1">
      <c r="A1756" s="19" t="s">
        <v>14693</v>
      </c>
      <c r="B1756" s="24">
        <v>18</v>
      </c>
      <c r="C1756" s="21" t="s">
        <v>2361</v>
      </c>
      <c r="D1756" s="23"/>
      <c r="E1756" s="23"/>
    </row>
    <row r="1757" spans="1:5" ht="20" customHeight="1">
      <c r="A1757" s="19" t="s">
        <v>14693</v>
      </c>
      <c r="B1757" s="24">
        <v>19</v>
      </c>
      <c r="C1757" s="21" t="s">
        <v>2487</v>
      </c>
      <c r="D1757" s="23"/>
      <c r="E1757" s="23"/>
    </row>
    <row r="1758" spans="1:5" ht="20" customHeight="1">
      <c r="A1758" s="19" t="s">
        <v>14693</v>
      </c>
      <c r="B1758" s="24">
        <v>20</v>
      </c>
      <c r="C1758" s="21" t="s">
        <v>2622</v>
      </c>
      <c r="D1758" s="23"/>
      <c r="E1758" s="23"/>
    </row>
    <row r="1759" spans="1:5" ht="20" customHeight="1">
      <c r="A1759" s="19" t="s">
        <v>14693</v>
      </c>
      <c r="B1759" s="24">
        <v>21</v>
      </c>
      <c r="C1759" s="21" t="s">
        <v>2843</v>
      </c>
      <c r="D1759" s="23"/>
      <c r="E1759" s="23"/>
    </row>
    <row r="1760" spans="1:5" ht="20" customHeight="1">
      <c r="A1760" s="19" t="s">
        <v>14693</v>
      </c>
      <c r="B1760" s="24">
        <v>22</v>
      </c>
      <c r="C1760" s="21" t="s">
        <v>2975</v>
      </c>
      <c r="D1760" s="23"/>
      <c r="E1760" s="23"/>
    </row>
    <row r="1761" spans="1:5" ht="20" customHeight="1">
      <c r="A1761" s="19" t="s">
        <v>14693</v>
      </c>
      <c r="B1761" s="24">
        <v>23</v>
      </c>
      <c r="C1761" s="21" t="s">
        <v>3272</v>
      </c>
      <c r="D1761" s="23"/>
      <c r="E1761" s="23"/>
    </row>
    <row r="1762" spans="1:5" ht="20" customHeight="1">
      <c r="A1762" s="19" t="s">
        <v>14693</v>
      </c>
      <c r="B1762" s="24">
        <v>24</v>
      </c>
      <c r="C1762" s="21" t="s">
        <v>3164</v>
      </c>
      <c r="D1762" s="23"/>
      <c r="E1762" s="23"/>
    </row>
    <row r="1763" spans="1:5" ht="20" customHeight="1">
      <c r="A1763" s="19" t="s">
        <v>14693</v>
      </c>
      <c r="B1763" s="24">
        <v>25</v>
      </c>
      <c r="C1763" s="21" t="s">
        <v>3363</v>
      </c>
      <c r="D1763" s="23"/>
      <c r="E1763" s="23"/>
    </row>
    <row r="1764" spans="1:5" ht="20" customHeight="1">
      <c r="A1764" s="19" t="s">
        <v>14693</v>
      </c>
      <c r="B1764" s="24">
        <v>26</v>
      </c>
      <c r="C1764" s="21" t="s">
        <v>3574</v>
      </c>
      <c r="D1764" s="23"/>
      <c r="E1764" s="23"/>
    </row>
    <row r="1765" spans="1:5" ht="20" customHeight="1">
      <c r="A1765" s="19" t="s">
        <v>14693</v>
      </c>
      <c r="B1765" s="24">
        <v>27</v>
      </c>
      <c r="C1765" s="21" t="s">
        <v>3789</v>
      </c>
      <c r="D1765" s="23"/>
      <c r="E1765" s="23"/>
    </row>
    <row r="1766" spans="1:5" ht="20" customHeight="1">
      <c r="A1766" s="19" t="s">
        <v>14693</v>
      </c>
      <c r="B1766" s="24">
        <v>28</v>
      </c>
      <c r="C1766" s="21" t="s">
        <v>3934</v>
      </c>
      <c r="D1766" s="23"/>
      <c r="E1766" s="23"/>
    </row>
    <row r="1767" spans="1:5" ht="20" customHeight="1">
      <c r="A1767" s="19" t="s">
        <v>14693</v>
      </c>
      <c r="B1767" s="24">
        <v>29</v>
      </c>
      <c r="C1767" s="21" t="s">
        <v>4322</v>
      </c>
      <c r="D1767" s="23"/>
      <c r="E1767" s="23"/>
    </row>
    <row r="1768" spans="1:5" ht="20" customHeight="1">
      <c r="A1768" s="19" t="s">
        <v>14693</v>
      </c>
      <c r="B1768" s="24">
        <v>30</v>
      </c>
      <c r="C1768" s="21" t="s">
        <v>4209</v>
      </c>
      <c r="D1768" s="23"/>
      <c r="E1768" s="23"/>
    </row>
    <row r="1769" spans="1:5" ht="20" customHeight="1">
      <c r="A1769" s="19" t="s">
        <v>14693</v>
      </c>
      <c r="B1769" s="24">
        <v>31</v>
      </c>
      <c r="C1769" s="21" t="s">
        <v>4408</v>
      </c>
      <c r="D1769" s="23"/>
      <c r="E1769" s="23"/>
    </row>
    <row r="1770" spans="1:5" ht="20" customHeight="1">
      <c r="A1770" s="19" t="s">
        <v>14693</v>
      </c>
      <c r="B1770" s="24">
        <v>32</v>
      </c>
      <c r="C1770" s="21" t="s">
        <v>4797</v>
      </c>
      <c r="D1770" s="23"/>
      <c r="E1770" s="23"/>
    </row>
    <row r="1771" spans="1:5" ht="20" customHeight="1">
      <c r="A1771" s="19" t="s">
        <v>14693</v>
      </c>
      <c r="B1771" s="24">
        <v>33</v>
      </c>
      <c r="C1771" s="21" t="s">
        <v>4686</v>
      </c>
      <c r="D1771" s="23"/>
      <c r="E1771" s="23"/>
    </row>
    <row r="1772" spans="1:5" ht="20" customHeight="1">
      <c r="A1772" s="19" t="s">
        <v>14693</v>
      </c>
      <c r="B1772" s="24">
        <v>34</v>
      </c>
      <c r="C1772" s="21" t="s">
        <v>4881</v>
      </c>
      <c r="D1772" s="23"/>
      <c r="E1772" s="23"/>
    </row>
    <row r="1773" spans="1:5" ht="20" customHeight="1">
      <c r="A1773" s="19" t="s">
        <v>14693</v>
      </c>
      <c r="B1773" s="24">
        <v>35</v>
      </c>
      <c r="C1773" s="21" t="s">
        <v>5244</v>
      </c>
      <c r="D1773" s="23"/>
      <c r="E1773" s="23"/>
    </row>
    <row r="1774" spans="1:5" ht="20" customHeight="1">
      <c r="A1774" s="19" t="s">
        <v>14693</v>
      </c>
      <c r="B1774" s="24">
        <v>36</v>
      </c>
      <c r="C1774" s="21" t="s">
        <v>5144</v>
      </c>
      <c r="D1774" s="23"/>
      <c r="E1774" s="23"/>
    </row>
    <row r="1775" spans="1:5" ht="20" customHeight="1">
      <c r="A1775" s="19" t="s">
        <v>14693</v>
      </c>
      <c r="B1775" s="24">
        <v>37</v>
      </c>
      <c r="C1775" s="21" t="s">
        <v>5331</v>
      </c>
      <c r="D1775" s="23"/>
      <c r="E1775" s="23"/>
    </row>
    <row r="1776" spans="1:5" ht="20" customHeight="1">
      <c r="A1776" s="19" t="s">
        <v>14693</v>
      </c>
      <c r="B1776" s="24">
        <v>38</v>
      </c>
      <c r="C1776" s="21" t="s">
        <v>5533</v>
      </c>
      <c r="D1776" s="23"/>
      <c r="E1776" s="23"/>
    </row>
    <row r="1777" spans="1:5" ht="20" customHeight="1">
      <c r="A1777" s="19" t="s">
        <v>14693</v>
      </c>
      <c r="B1777" s="24">
        <v>39</v>
      </c>
      <c r="C1777" s="21" t="s">
        <v>5746</v>
      </c>
      <c r="D1777" s="23"/>
      <c r="E1777" s="23"/>
    </row>
    <row r="1778" spans="1:5" ht="20" customHeight="1">
      <c r="A1778" s="19" t="s">
        <v>14693</v>
      </c>
      <c r="B1778" s="24">
        <v>40</v>
      </c>
      <c r="C1778" s="21" t="s">
        <v>5946</v>
      </c>
      <c r="D1778" s="23"/>
      <c r="E1778" s="23"/>
    </row>
    <row r="1779" spans="1:5" ht="20" customHeight="1">
      <c r="A1779" s="19" t="s">
        <v>14693</v>
      </c>
      <c r="B1779" s="24">
        <v>41</v>
      </c>
      <c r="C1779" s="22">
        <v>100</v>
      </c>
      <c r="D1779" s="23"/>
      <c r="E1779" s="23"/>
    </row>
    <row r="1780" spans="1:5" ht="20" customHeight="1">
      <c r="A1780" s="19" t="s">
        <v>14693</v>
      </c>
      <c r="B1780" s="24">
        <v>42</v>
      </c>
      <c r="C1780" s="21" t="s">
        <v>9728</v>
      </c>
      <c r="D1780" s="23"/>
      <c r="E1780" s="23"/>
    </row>
    <row r="1781" spans="1:5" ht="20" customHeight="1">
      <c r="A1781" s="19" t="s">
        <v>14693</v>
      </c>
      <c r="B1781" s="24">
        <v>43</v>
      </c>
      <c r="C1781" s="21" t="s">
        <v>9657</v>
      </c>
      <c r="D1781" s="23"/>
      <c r="E1781" s="23"/>
    </row>
    <row r="1782" spans="1:5" ht="20" customHeight="1">
      <c r="A1782" s="19" t="s">
        <v>14693</v>
      </c>
      <c r="B1782" s="24">
        <v>44</v>
      </c>
      <c r="C1782" s="21" t="s">
        <v>9457</v>
      </c>
      <c r="D1782" s="23"/>
      <c r="E1782" s="23"/>
    </row>
    <row r="1783" spans="1:5" ht="20" customHeight="1">
      <c r="A1783" s="19" t="s">
        <v>14693</v>
      </c>
      <c r="B1783" s="24">
        <v>45</v>
      </c>
      <c r="C1783" s="21" t="s">
        <v>6212</v>
      </c>
      <c r="D1783" s="23"/>
      <c r="E1783" s="23"/>
    </row>
    <row r="1784" spans="1:5" ht="20" customHeight="1">
      <c r="A1784" s="19" t="s">
        <v>14693</v>
      </c>
      <c r="B1784" s="24">
        <v>46</v>
      </c>
      <c r="C1784" s="21" t="s">
        <v>6393</v>
      </c>
      <c r="D1784" s="23"/>
      <c r="E1784" s="23"/>
    </row>
    <row r="1785" spans="1:5" ht="20" customHeight="1">
      <c r="A1785" s="19" t="s">
        <v>14693</v>
      </c>
      <c r="B1785" s="24">
        <v>47</v>
      </c>
      <c r="C1785" s="21" t="s">
        <v>9221</v>
      </c>
      <c r="D1785" s="23"/>
      <c r="E1785" s="23"/>
    </row>
    <row r="1786" spans="1:5" ht="20" customHeight="1">
      <c r="A1786" s="19" t="s">
        <v>14693</v>
      </c>
      <c r="B1786" s="24">
        <v>48</v>
      </c>
      <c r="C1786" s="21" t="s">
        <v>9083</v>
      </c>
      <c r="D1786" s="23"/>
      <c r="E1786" s="23"/>
    </row>
    <row r="1787" spans="1:5" ht="20" customHeight="1">
      <c r="A1787" s="19" t="s">
        <v>14693</v>
      </c>
      <c r="B1787" s="24">
        <v>49</v>
      </c>
      <c r="C1787" s="21" t="s">
        <v>9007</v>
      </c>
      <c r="D1787" s="23"/>
      <c r="E1787" s="23"/>
    </row>
    <row r="1788" spans="1:5" ht="20" customHeight="1">
      <c r="A1788" s="19" t="s">
        <v>14693</v>
      </c>
      <c r="B1788" s="24">
        <v>50</v>
      </c>
      <c r="C1788" s="21" t="s">
        <v>8505</v>
      </c>
      <c r="D1788" s="23"/>
      <c r="E1788" s="23"/>
    </row>
    <row r="1789" spans="1:5" ht="20" customHeight="1">
      <c r="A1789" s="19" t="s">
        <v>14693</v>
      </c>
      <c r="B1789" s="24">
        <v>51</v>
      </c>
      <c r="C1789" s="21" t="s">
        <v>6770</v>
      </c>
      <c r="D1789" s="23"/>
      <c r="E1789" s="23"/>
    </row>
    <row r="1790" spans="1:5" ht="20" customHeight="1">
      <c r="A1790" s="19" t="s">
        <v>14693</v>
      </c>
      <c r="B1790" s="24">
        <v>52</v>
      </c>
      <c r="C1790" s="21" t="s">
        <v>8690</v>
      </c>
      <c r="D1790" s="23"/>
      <c r="E1790" s="23"/>
    </row>
    <row r="1791" spans="1:5" ht="20" customHeight="1">
      <c r="A1791" s="19" t="s">
        <v>14693</v>
      </c>
      <c r="B1791" s="24">
        <v>53</v>
      </c>
      <c r="C1791" s="21" t="s">
        <v>8505</v>
      </c>
      <c r="D1791" s="23"/>
      <c r="E1791" s="23"/>
    </row>
    <row r="1792" spans="1:5" ht="20" customHeight="1">
      <c r="A1792" s="19" t="s">
        <v>14693</v>
      </c>
      <c r="B1792" s="24">
        <v>54</v>
      </c>
      <c r="C1792" s="21" t="s">
        <v>6934</v>
      </c>
      <c r="D1792" s="23"/>
      <c r="E1792" s="23"/>
    </row>
    <row r="1793" spans="1:5" ht="20" customHeight="1">
      <c r="A1793" s="19" t="s">
        <v>14693</v>
      </c>
      <c r="B1793" s="24">
        <v>55</v>
      </c>
      <c r="C1793" s="21" t="s">
        <v>7101</v>
      </c>
      <c r="D1793" s="23"/>
      <c r="E1793" s="23"/>
    </row>
    <row r="1794" spans="1:5" ht="20" customHeight="1">
      <c r="A1794" s="19" t="s">
        <v>14693</v>
      </c>
      <c r="B1794" s="24">
        <v>56</v>
      </c>
      <c r="C1794" s="21" t="s">
        <v>7285</v>
      </c>
      <c r="D1794" s="23"/>
      <c r="E1794" s="23"/>
    </row>
    <row r="1795" spans="1:5" ht="20" customHeight="1">
      <c r="A1795" s="19" t="s">
        <v>14693</v>
      </c>
      <c r="B1795" s="24">
        <v>57</v>
      </c>
      <c r="C1795" s="21" t="s">
        <v>7387</v>
      </c>
      <c r="D1795" s="23"/>
      <c r="E1795" s="23"/>
    </row>
    <row r="1796" spans="1:5" ht="20" customHeight="1">
      <c r="A1796" s="19" t="s">
        <v>14693</v>
      </c>
      <c r="B1796" s="24">
        <v>58</v>
      </c>
      <c r="C1796" s="21" t="s">
        <v>7563</v>
      </c>
      <c r="D1796" s="23"/>
      <c r="E1796" s="23"/>
    </row>
    <row r="1797" spans="1:5" ht="20" customHeight="1">
      <c r="A1797" s="19" t="s">
        <v>14693</v>
      </c>
      <c r="B1797" s="24">
        <v>59</v>
      </c>
      <c r="C1797" s="21" t="s">
        <v>7738</v>
      </c>
      <c r="D1797" s="23"/>
      <c r="E1797" s="23"/>
    </row>
    <row r="1798" spans="1:5" ht="20" customHeight="1">
      <c r="A1798" s="19" t="s">
        <v>14693</v>
      </c>
      <c r="B1798" s="24">
        <v>60</v>
      </c>
      <c r="C1798" s="21" t="s">
        <v>7934</v>
      </c>
      <c r="D1798" s="23"/>
      <c r="E1798" s="23"/>
    </row>
    <row r="1799" spans="1:5" ht="20" customHeight="1">
      <c r="A1799" s="19" t="s">
        <v>14693</v>
      </c>
      <c r="B1799" s="24">
        <v>61</v>
      </c>
      <c r="C1799" s="21" t="s">
        <v>8053</v>
      </c>
      <c r="D1799" s="23"/>
      <c r="E1799" s="23"/>
    </row>
    <row r="1800" spans="1:5" ht="20" customHeight="1">
      <c r="A1800" s="19" t="s">
        <v>14693</v>
      </c>
      <c r="B1800" s="24">
        <v>62</v>
      </c>
      <c r="C1800" s="21" t="s">
        <v>8168</v>
      </c>
      <c r="D1800" s="23"/>
      <c r="E1800" s="23"/>
    </row>
    <row r="1801" spans="1:5" ht="20" customHeight="1">
      <c r="A1801" s="19" t="s">
        <v>14694</v>
      </c>
      <c r="B1801" s="24">
        <v>1</v>
      </c>
      <c r="C1801" s="21" t="s">
        <v>13528</v>
      </c>
      <c r="D1801" s="23"/>
      <c r="E1801" s="23"/>
    </row>
    <row r="1802" spans="1:5" ht="20" customHeight="1">
      <c r="A1802" s="19" t="s">
        <v>14694</v>
      </c>
      <c r="B1802" s="24">
        <v>2</v>
      </c>
      <c r="C1802" s="21" t="s">
        <v>478</v>
      </c>
      <c r="D1802" s="23"/>
      <c r="E1802" s="23"/>
    </row>
    <row r="1803" spans="1:5" ht="20" customHeight="1">
      <c r="A1803" s="19" t="s">
        <v>14694</v>
      </c>
      <c r="B1803" s="24">
        <v>3</v>
      </c>
      <c r="C1803" s="21" t="s">
        <v>13191</v>
      </c>
      <c r="D1803" s="23"/>
      <c r="E1803" s="23"/>
    </row>
    <row r="1804" spans="1:5" ht="20" customHeight="1">
      <c r="A1804" s="19" t="s">
        <v>14694</v>
      </c>
      <c r="B1804" s="24">
        <v>4</v>
      </c>
      <c r="C1804" s="21" t="s">
        <v>13009</v>
      </c>
      <c r="D1804" s="23"/>
      <c r="E1804" s="23"/>
    </row>
    <row r="1805" spans="1:5" ht="20" customHeight="1">
      <c r="A1805" s="19" t="s">
        <v>14694</v>
      </c>
      <c r="B1805" s="24">
        <v>5</v>
      </c>
      <c r="C1805" s="21" t="s">
        <v>12890</v>
      </c>
      <c r="D1805" s="23"/>
      <c r="E1805" s="23"/>
    </row>
    <row r="1806" spans="1:5" ht="20" customHeight="1">
      <c r="A1806" s="19" t="s">
        <v>14694</v>
      </c>
      <c r="B1806" s="24">
        <v>6</v>
      </c>
      <c r="C1806" s="21" t="s">
        <v>871</v>
      </c>
      <c r="D1806" s="23"/>
      <c r="E1806" s="23"/>
    </row>
    <row r="1807" spans="1:5" ht="20" customHeight="1">
      <c r="A1807" s="19" t="s">
        <v>14694</v>
      </c>
      <c r="B1807" s="24">
        <v>7</v>
      </c>
      <c r="C1807" s="21" t="s">
        <v>12505</v>
      </c>
      <c r="D1807" s="23"/>
      <c r="E1807" s="23"/>
    </row>
    <row r="1808" spans="1:5" ht="20" customHeight="1">
      <c r="A1808" s="19" t="s">
        <v>14694</v>
      </c>
      <c r="B1808" s="24">
        <v>8</v>
      </c>
      <c r="C1808" s="21" t="s">
        <v>1023</v>
      </c>
      <c r="D1808" s="23"/>
      <c r="E1808" s="23"/>
    </row>
    <row r="1809" spans="1:5" ht="20" customHeight="1">
      <c r="A1809" s="19" t="s">
        <v>14694</v>
      </c>
      <c r="B1809" s="24">
        <v>9</v>
      </c>
      <c r="C1809" s="21" t="s">
        <v>12003</v>
      </c>
      <c r="D1809" s="23"/>
      <c r="E1809" s="23"/>
    </row>
    <row r="1810" spans="1:5" ht="20" customHeight="1">
      <c r="A1810" s="19" t="s">
        <v>14694</v>
      </c>
      <c r="B1810" s="24">
        <v>10</v>
      </c>
      <c r="C1810" s="21" t="s">
        <v>1328</v>
      </c>
      <c r="D1810" s="23"/>
      <c r="E1810" s="23"/>
    </row>
    <row r="1811" spans="1:5" ht="20" customHeight="1">
      <c r="A1811" s="19" t="s">
        <v>14694</v>
      </c>
      <c r="B1811" s="24">
        <v>11</v>
      </c>
      <c r="C1811" s="21" t="s">
        <v>12025</v>
      </c>
      <c r="D1811" s="23"/>
      <c r="E1811" s="23"/>
    </row>
    <row r="1812" spans="1:5" ht="20" customHeight="1">
      <c r="A1812" s="19" t="s">
        <v>14694</v>
      </c>
      <c r="B1812" s="24">
        <v>12</v>
      </c>
      <c r="C1812" s="21" t="s">
        <v>11773</v>
      </c>
      <c r="D1812" s="23"/>
      <c r="E1812" s="23"/>
    </row>
    <row r="1813" spans="1:5" ht="20" customHeight="1">
      <c r="A1813" s="19" t="s">
        <v>14694</v>
      </c>
      <c r="B1813" s="24">
        <v>13</v>
      </c>
      <c r="C1813" s="21" t="s">
        <v>1836</v>
      </c>
      <c r="D1813" s="23"/>
      <c r="E1813" s="23"/>
    </row>
    <row r="1814" spans="1:5" ht="20" customHeight="1">
      <c r="A1814" s="19" t="s">
        <v>14694</v>
      </c>
      <c r="B1814" s="24">
        <v>14</v>
      </c>
      <c r="C1814" s="21" t="s">
        <v>1639</v>
      </c>
      <c r="D1814" s="23"/>
      <c r="E1814" s="23"/>
    </row>
    <row r="1815" spans="1:5" ht="20" customHeight="1">
      <c r="A1815" s="19" t="s">
        <v>14694</v>
      </c>
      <c r="B1815" s="24">
        <v>15</v>
      </c>
      <c r="C1815" s="21" t="s">
        <v>1858</v>
      </c>
      <c r="D1815" s="23"/>
      <c r="E1815" s="23"/>
    </row>
    <row r="1816" spans="1:5" ht="20" customHeight="1">
      <c r="A1816" s="19" t="s">
        <v>14694</v>
      </c>
      <c r="B1816" s="24">
        <v>16</v>
      </c>
      <c r="C1816" s="21" t="s">
        <v>2088</v>
      </c>
      <c r="D1816" s="23"/>
      <c r="E1816" s="23"/>
    </row>
    <row r="1817" spans="1:5" ht="20" customHeight="1">
      <c r="A1817" s="19" t="s">
        <v>14694</v>
      </c>
      <c r="B1817" s="24">
        <v>17</v>
      </c>
      <c r="C1817" s="21" t="s">
        <v>2233</v>
      </c>
      <c r="D1817" s="23"/>
      <c r="E1817" s="23"/>
    </row>
    <row r="1818" spans="1:5" ht="20" customHeight="1">
      <c r="A1818" s="19" t="s">
        <v>14694</v>
      </c>
      <c r="B1818" s="24">
        <v>18</v>
      </c>
      <c r="C1818" s="21" t="s">
        <v>2363</v>
      </c>
      <c r="D1818" s="23"/>
      <c r="E1818" s="23"/>
    </row>
    <row r="1819" spans="1:5" ht="20" customHeight="1">
      <c r="A1819" s="19" t="s">
        <v>14694</v>
      </c>
      <c r="B1819" s="24">
        <v>19</v>
      </c>
      <c r="C1819" s="22">
        <v>100</v>
      </c>
      <c r="D1819" s="23"/>
      <c r="E1819" s="23"/>
    </row>
    <row r="1820" spans="1:5" ht="20" customHeight="1">
      <c r="A1820" s="19" t="s">
        <v>14694</v>
      </c>
      <c r="B1820" s="24">
        <v>20</v>
      </c>
      <c r="C1820" s="21" t="s">
        <v>2624</v>
      </c>
      <c r="D1820" s="23"/>
      <c r="E1820" s="23"/>
    </row>
    <row r="1821" spans="1:5" ht="20" customHeight="1">
      <c r="A1821" s="19" t="s">
        <v>14694</v>
      </c>
      <c r="B1821" s="24">
        <v>21</v>
      </c>
      <c r="C1821" s="22">
        <v>100</v>
      </c>
      <c r="D1821" s="23"/>
      <c r="E1821" s="23"/>
    </row>
    <row r="1822" spans="1:5" ht="20" customHeight="1">
      <c r="A1822" s="19" t="s">
        <v>14694</v>
      </c>
      <c r="B1822" s="24">
        <v>22</v>
      </c>
      <c r="C1822" s="21" t="s">
        <v>2979</v>
      </c>
      <c r="D1822" s="23"/>
      <c r="E1822" s="23"/>
    </row>
    <row r="1823" spans="1:5" ht="20" customHeight="1">
      <c r="A1823" s="19" t="s">
        <v>14694</v>
      </c>
      <c r="B1823" s="24">
        <v>23</v>
      </c>
      <c r="C1823" s="21" t="s">
        <v>3345</v>
      </c>
      <c r="D1823" s="23"/>
      <c r="E1823" s="23"/>
    </row>
    <row r="1824" spans="1:5" ht="20" customHeight="1">
      <c r="A1824" s="19" t="s">
        <v>14694</v>
      </c>
      <c r="B1824" s="24">
        <v>24</v>
      </c>
      <c r="C1824" s="21" t="s">
        <v>3166</v>
      </c>
      <c r="D1824" s="23"/>
      <c r="E1824" s="23"/>
    </row>
    <row r="1825" spans="1:5" ht="20" customHeight="1">
      <c r="A1825" s="19" t="s">
        <v>14694</v>
      </c>
      <c r="B1825" s="24">
        <v>25</v>
      </c>
      <c r="C1825" s="21" t="s">
        <v>3365</v>
      </c>
      <c r="D1825" s="23"/>
      <c r="E1825" s="23"/>
    </row>
    <row r="1826" spans="1:5" ht="20" customHeight="1">
      <c r="A1826" s="19" t="s">
        <v>14694</v>
      </c>
      <c r="B1826" s="24">
        <v>26</v>
      </c>
      <c r="C1826" s="21" t="s">
        <v>3576</v>
      </c>
      <c r="D1826" s="23"/>
      <c r="E1826" s="23"/>
    </row>
    <row r="1827" spans="1:5" ht="20" customHeight="1">
      <c r="A1827" s="19" t="s">
        <v>14694</v>
      </c>
      <c r="B1827" s="24">
        <v>27</v>
      </c>
      <c r="C1827" s="21" t="s">
        <v>3791</v>
      </c>
      <c r="D1827" s="23"/>
      <c r="E1827" s="23"/>
    </row>
    <row r="1828" spans="1:5" ht="20" customHeight="1">
      <c r="A1828" s="19" t="s">
        <v>14694</v>
      </c>
      <c r="B1828" s="24">
        <v>28</v>
      </c>
      <c r="C1828" s="21" t="s">
        <v>3936</v>
      </c>
      <c r="D1828" s="23"/>
      <c r="E1828" s="23"/>
    </row>
    <row r="1829" spans="1:5" ht="20" customHeight="1">
      <c r="A1829" s="19" t="s">
        <v>14694</v>
      </c>
      <c r="B1829" s="24">
        <v>29</v>
      </c>
      <c r="C1829" s="21" t="s">
        <v>4389</v>
      </c>
      <c r="D1829" s="23"/>
      <c r="E1829" s="23"/>
    </row>
    <row r="1830" spans="1:5" ht="20" customHeight="1">
      <c r="A1830" s="19" t="s">
        <v>14694</v>
      </c>
      <c r="B1830" s="24">
        <v>30</v>
      </c>
      <c r="C1830" s="21" t="s">
        <v>4211</v>
      </c>
      <c r="D1830" s="23"/>
      <c r="E1830" s="23"/>
    </row>
    <row r="1831" spans="1:5" ht="20" customHeight="1">
      <c r="A1831" s="19" t="s">
        <v>14694</v>
      </c>
      <c r="B1831" s="24">
        <v>31</v>
      </c>
      <c r="C1831" s="21" t="s">
        <v>4413</v>
      </c>
      <c r="D1831" s="23"/>
      <c r="E1831" s="23"/>
    </row>
    <row r="1832" spans="1:5" ht="20" customHeight="1">
      <c r="A1832" s="19" t="s">
        <v>14694</v>
      </c>
      <c r="B1832" s="24">
        <v>32</v>
      </c>
      <c r="C1832" s="21" t="s">
        <v>4862</v>
      </c>
      <c r="D1832" s="23"/>
      <c r="E1832" s="23"/>
    </row>
    <row r="1833" spans="1:5" ht="20" customHeight="1">
      <c r="A1833" s="19" t="s">
        <v>14694</v>
      </c>
      <c r="B1833" s="24">
        <v>33</v>
      </c>
      <c r="C1833" s="21" t="s">
        <v>4688</v>
      </c>
      <c r="D1833" s="23"/>
      <c r="E1833" s="23"/>
    </row>
    <row r="1834" spans="1:5" ht="20" customHeight="1">
      <c r="A1834" s="19" t="s">
        <v>14694</v>
      </c>
      <c r="B1834" s="24">
        <v>34</v>
      </c>
      <c r="C1834" s="21" t="s">
        <v>4883</v>
      </c>
      <c r="D1834" s="23"/>
      <c r="E1834" s="23"/>
    </row>
    <row r="1835" spans="1:5" ht="20" customHeight="1">
      <c r="A1835" s="19" t="s">
        <v>14694</v>
      </c>
      <c r="B1835" s="24">
        <v>35</v>
      </c>
      <c r="C1835" s="21" t="s">
        <v>107</v>
      </c>
      <c r="D1835" s="23"/>
      <c r="E1835" s="23"/>
    </row>
    <row r="1836" spans="1:5" ht="20" customHeight="1">
      <c r="A1836" s="19" t="s">
        <v>14694</v>
      </c>
      <c r="B1836" s="24">
        <v>36</v>
      </c>
      <c r="C1836" s="21" t="s">
        <v>5146</v>
      </c>
      <c r="D1836" s="23"/>
      <c r="E1836" s="23"/>
    </row>
    <row r="1837" spans="1:5" ht="20" customHeight="1">
      <c r="A1837" s="19" t="s">
        <v>14694</v>
      </c>
      <c r="B1837" s="24">
        <v>37</v>
      </c>
      <c r="C1837" s="21" t="s">
        <v>5333</v>
      </c>
      <c r="D1837" s="23"/>
      <c r="E1837" s="23"/>
    </row>
    <row r="1838" spans="1:5" ht="20" customHeight="1">
      <c r="A1838" s="19" t="s">
        <v>14694</v>
      </c>
      <c r="B1838" s="24">
        <v>38</v>
      </c>
      <c r="C1838" s="21" t="s">
        <v>5535</v>
      </c>
      <c r="D1838" s="23"/>
      <c r="E1838" s="23"/>
    </row>
    <row r="1839" spans="1:5" ht="20" customHeight="1">
      <c r="A1839" s="19" t="s">
        <v>14694</v>
      </c>
      <c r="B1839" s="24">
        <v>39</v>
      </c>
      <c r="C1839" s="21" t="s">
        <v>5748</v>
      </c>
      <c r="D1839" s="23"/>
      <c r="E1839" s="23"/>
    </row>
    <row r="1840" spans="1:5" ht="20" customHeight="1">
      <c r="A1840" s="19" t="s">
        <v>14694</v>
      </c>
      <c r="B1840" s="24">
        <v>40</v>
      </c>
      <c r="C1840" s="21" t="s">
        <v>5948</v>
      </c>
      <c r="D1840" s="23"/>
      <c r="E1840" s="23"/>
    </row>
    <row r="1841" spans="1:5" ht="20" customHeight="1">
      <c r="A1841" s="19" t="s">
        <v>14694</v>
      </c>
      <c r="B1841" s="24">
        <v>41</v>
      </c>
      <c r="C1841" s="21" t="s">
        <v>9870</v>
      </c>
      <c r="D1841" s="23"/>
      <c r="E1841" s="23"/>
    </row>
    <row r="1842" spans="1:5" ht="20" customHeight="1">
      <c r="A1842" s="19" t="s">
        <v>14694</v>
      </c>
      <c r="B1842" s="24">
        <v>42</v>
      </c>
      <c r="C1842" s="21" t="s">
        <v>9741</v>
      </c>
      <c r="D1842" s="23"/>
      <c r="E1842" s="23"/>
    </row>
    <row r="1843" spans="1:5" ht="20" customHeight="1">
      <c r="A1843" s="19" t="s">
        <v>14694</v>
      </c>
      <c r="B1843" s="24">
        <v>43</v>
      </c>
      <c r="C1843" s="21" t="s">
        <v>9663</v>
      </c>
      <c r="D1843" s="23"/>
      <c r="E1843" s="23"/>
    </row>
    <row r="1844" spans="1:5" ht="20" customHeight="1">
      <c r="A1844" s="19" t="s">
        <v>14694</v>
      </c>
      <c r="B1844" s="24">
        <v>44</v>
      </c>
      <c r="C1844" s="21" t="s">
        <v>9467</v>
      </c>
      <c r="D1844" s="23"/>
      <c r="E1844" s="23"/>
    </row>
    <row r="1845" spans="1:5" ht="20" customHeight="1">
      <c r="A1845" s="19" t="s">
        <v>14694</v>
      </c>
      <c r="B1845" s="24">
        <v>45</v>
      </c>
      <c r="C1845" s="21" t="s">
        <v>6217</v>
      </c>
      <c r="D1845" s="23"/>
      <c r="E1845" s="23"/>
    </row>
    <row r="1846" spans="1:5" ht="20" customHeight="1">
      <c r="A1846" s="19" t="s">
        <v>14694</v>
      </c>
      <c r="B1846" s="24">
        <v>46</v>
      </c>
      <c r="C1846" s="21" t="s">
        <v>6397</v>
      </c>
      <c r="D1846" s="23"/>
      <c r="E1846" s="23"/>
    </row>
    <row r="1847" spans="1:5" ht="20" customHeight="1">
      <c r="A1847" s="19" t="s">
        <v>14694</v>
      </c>
      <c r="B1847" s="24">
        <v>47</v>
      </c>
      <c r="C1847" s="21" t="s">
        <v>9238</v>
      </c>
      <c r="D1847" s="23"/>
      <c r="E1847" s="23"/>
    </row>
    <row r="1848" spans="1:5" ht="20" customHeight="1">
      <c r="A1848" s="19" t="s">
        <v>14694</v>
      </c>
      <c r="B1848" s="24">
        <v>48</v>
      </c>
      <c r="C1848" s="21" t="s">
        <v>9099</v>
      </c>
      <c r="D1848" s="23"/>
      <c r="E1848" s="23"/>
    </row>
    <row r="1849" spans="1:5" ht="20" customHeight="1">
      <c r="A1849" s="19" t="s">
        <v>14694</v>
      </c>
      <c r="B1849" s="24">
        <v>49</v>
      </c>
      <c r="C1849" s="21" t="s">
        <v>9015</v>
      </c>
      <c r="D1849" s="23"/>
      <c r="E1849" s="23"/>
    </row>
    <row r="1850" spans="1:5" ht="20" customHeight="1">
      <c r="A1850" s="19" t="s">
        <v>14694</v>
      </c>
      <c r="B1850" s="24">
        <v>50</v>
      </c>
      <c r="C1850" s="21" t="s">
        <v>8675</v>
      </c>
      <c r="D1850" s="23"/>
      <c r="E1850" s="23"/>
    </row>
    <row r="1851" spans="1:5" ht="20" customHeight="1">
      <c r="A1851" s="19" t="s">
        <v>14694</v>
      </c>
      <c r="B1851" s="24">
        <v>51</v>
      </c>
      <c r="C1851" s="21" t="s">
        <v>6772</v>
      </c>
      <c r="D1851" s="23"/>
      <c r="E1851" s="23"/>
    </row>
    <row r="1852" spans="1:5" ht="20" customHeight="1">
      <c r="A1852" s="19" t="s">
        <v>14694</v>
      </c>
      <c r="B1852" s="24">
        <v>52</v>
      </c>
      <c r="C1852" s="21" t="s">
        <v>8696</v>
      </c>
      <c r="D1852" s="23"/>
      <c r="E1852" s="23"/>
    </row>
    <row r="1853" spans="1:5" ht="20" customHeight="1">
      <c r="A1853" s="19" t="s">
        <v>14694</v>
      </c>
      <c r="B1853" s="24">
        <v>53</v>
      </c>
      <c r="C1853" s="21" t="s">
        <v>8513</v>
      </c>
      <c r="D1853" s="23"/>
      <c r="E1853" s="23"/>
    </row>
    <row r="1854" spans="1:5" ht="20" customHeight="1">
      <c r="A1854" s="19" t="s">
        <v>14694</v>
      </c>
      <c r="B1854" s="24">
        <v>54</v>
      </c>
      <c r="C1854" s="21" t="s">
        <v>6937</v>
      </c>
      <c r="D1854" s="23"/>
      <c r="E1854" s="23"/>
    </row>
    <row r="1855" spans="1:5" ht="20" customHeight="1">
      <c r="A1855" s="19" t="s">
        <v>14694</v>
      </c>
      <c r="B1855" s="24">
        <v>55</v>
      </c>
      <c r="C1855" s="21" t="s">
        <v>7103</v>
      </c>
      <c r="D1855" s="23"/>
      <c r="E1855" s="23"/>
    </row>
    <row r="1856" spans="1:5" ht="20" customHeight="1">
      <c r="A1856" s="19" t="s">
        <v>14694</v>
      </c>
      <c r="B1856" s="24">
        <v>56</v>
      </c>
      <c r="C1856" s="21" t="s">
        <v>7287</v>
      </c>
      <c r="D1856" s="23"/>
      <c r="E1856" s="23"/>
    </row>
    <row r="1857" spans="1:5" ht="20" customHeight="1">
      <c r="A1857" s="19" t="s">
        <v>14694</v>
      </c>
      <c r="B1857" s="24">
        <v>57</v>
      </c>
      <c r="C1857" s="21" t="s">
        <v>7389</v>
      </c>
      <c r="D1857" s="23"/>
      <c r="E1857" s="23"/>
    </row>
    <row r="1858" spans="1:5" ht="20" customHeight="1">
      <c r="A1858" s="19" t="s">
        <v>14694</v>
      </c>
      <c r="B1858" s="24">
        <v>58</v>
      </c>
      <c r="C1858" s="21" t="s">
        <v>7565</v>
      </c>
      <c r="D1858" s="23"/>
      <c r="E1858" s="23"/>
    </row>
    <row r="1859" spans="1:5" ht="20" customHeight="1">
      <c r="A1859" s="19" t="s">
        <v>14694</v>
      </c>
      <c r="B1859" s="24">
        <v>59</v>
      </c>
      <c r="C1859" s="21" t="s">
        <v>7743</v>
      </c>
      <c r="D1859" s="23"/>
      <c r="E1859" s="23"/>
    </row>
    <row r="1860" spans="1:5" ht="20" customHeight="1">
      <c r="A1860" s="19" t="s">
        <v>14694</v>
      </c>
      <c r="B1860" s="24">
        <v>60</v>
      </c>
      <c r="C1860" s="21" t="s">
        <v>7936</v>
      </c>
      <c r="D1860" s="23"/>
      <c r="E1860" s="23"/>
    </row>
    <row r="1861" spans="1:5" ht="20" customHeight="1">
      <c r="A1861" s="19" t="s">
        <v>14694</v>
      </c>
      <c r="B1861" s="24">
        <v>61</v>
      </c>
      <c r="C1861" s="21" t="s">
        <v>8055</v>
      </c>
      <c r="D1861" s="23"/>
      <c r="E1861" s="23"/>
    </row>
    <row r="1862" spans="1:5" ht="20" customHeight="1">
      <c r="A1862" s="19" t="s">
        <v>14694</v>
      </c>
      <c r="B1862" s="24">
        <v>62</v>
      </c>
      <c r="C1862" s="21" t="s">
        <v>8172</v>
      </c>
      <c r="D1862" s="23"/>
      <c r="E1862" s="23"/>
    </row>
    <row r="1863" spans="1:5" ht="20" customHeight="1">
      <c r="A1863" s="19" t="s">
        <v>14695</v>
      </c>
      <c r="B1863" s="24">
        <v>1</v>
      </c>
      <c r="C1863" s="21" t="s">
        <v>13532</v>
      </c>
      <c r="D1863" s="23"/>
      <c r="E1863" s="23"/>
    </row>
    <row r="1864" spans="1:5" ht="20" customHeight="1">
      <c r="A1864" s="19" t="s">
        <v>14695</v>
      </c>
      <c r="B1864" s="24">
        <v>2</v>
      </c>
      <c r="C1864" s="21" t="s">
        <v>480</v>
      </c>
      <c r="D1864" s="23"/>
      <c r="E1864" s="23"/>
    </row>
    <row r="1865" spans="1:5" ht="20" customHeight="1">
      <c r="A1865" s="19" t="s">
        <v>14695</v>
      </c>
      <c r="B1865" s="24">
        <v>3</v>
      </c>
      <c r="C1865" s="21" t="s">
        <v>13212</v>
      </c>
      <c r="D1865" s="23"/>
      <c r="E1865" s="23"/>
    </row>
    <row r="1866" spans="1:5" ht="20" customHeight="1">
      <c r="A1866" s="19" t="s">
        <v>14695</v>
      </c>
      <c r="B1866" s="24">
        <v>4</v>
      </c>
      <c r="C1866" s="21" t="s">
        <v>13031</v>
      </c>
      <c r="D1866" s="23"/>
      <c r="E1866" s="23"/>
    </row>
    <row r="1867" spans="1:5" ht="20" customHeight="1">
      <c r="A1867" s="19" t="s">
        <v>14695</v>
      </c>
      <c r="B1867" s="24">
        <v>5</v>
      </c>
      <c r="C1867" s="21" t="s">
        <v>12893</v>
      </c>
      <c r="D1867" s="23"/>
      <c r="E1867" s="23"/>
    </row>
    <row r="1868" spans="1:5" ht="20" customHeight="1">
      <c r="A1868" s="19" t="s">
        <v>14695</v>
      </c>
      <c r="B1868" s="24">
        <v>6</v>
      </c>
      <c r="C1868" s="21" t="s">
        <v>875</v>
      </c>
      <c r="D1868" s="23"/>
      <c r="E1868" s="23"/>
    </row>
    <row r="1869" spans="1:5" ht="20" customHeight="1">
      <c r="A1869" s="19" t="s">
        <v>14695</v>
      </c>
      <c r="B1869" s="24">
        <v>7</v>
      </c>
      <c r="C1869" s="21" t="s">
        <v>12509</v>
      </c>
      <c r="D1869" s="23"/>
      <c r="E1869" s="23"/>
    </row>
    <row r="1870" spans="1:5" ht="20" customHeight="1">
      <c r="A1870" s="19" t="s">
        <v>14695</v>
      </c>
      <c r="B1870" s="24">
        <v>8</v>
      </c>
      <c r="C1870" s="21" t="s">
        <v>1025</v>
      </c>
      <c r="D1870" s="23"/>
      <c r="E1870" s="23"/>
    </row>
    <row r="1871" spans="1:5" ht="20" customHeight="1">
      <c r="A1871" s="19" t="s">
        <v>14695</v>
      </c>
      <c r="B1871" s="24">
        <v>9</v>
      </c>
      <c r="C1871" s="21" t="s">
        <v>12072</v>
      </c>
      <c r="D1871" s="23"/>
      <c r="E1871" s="23"/>
    </row>
    <row r="1872" spans="1:5" ht="20" customHeight="1">
      <c r="A1872" s="19" t="s">
        <v>14695</v>
      </c>
      <c r="B1872" s="24">
        <v>10</v>
      </c>
      <c r="C1872" s="21" t="s">
        <v>1332</v>
      </c>
      <c r="D1872" s="23"/>
      <c r="E1872" s="23"/>
    </row>
    <row r="1873" spans="1:5" ht="20" customHeight="1">
      <c r="A1873" s="19" t="s">
        <v>14695</v>
      </c>
      <c r="B1873" s="24">
        <v>11</v>
      </c>
      <c r="C1873" s="21" t="s">
        <v>12027</v>
      </c>
      <c r="D1873" s="23"/>
      <c r="E1873" s="23"/>
    </row>
    <row r="1874" spans="1:5" ht="20" customHeight="1">
      <c r="A1874" s="19" t="s">
        <v>14695</v>
      </c>
      <c r="B1874" s="24">
        <v>12</v>
      </c>
      <c r="C1874" s="21" t="s">
        <v>11775</v>
      </c>
      <c r="D1874" s="23"/>
      <c r="E1874" s="23"/>
    </row>
    <row r="1875" spans="1:5" ht="20" customHeight="1">
      <c r="A1875" s="19" t="s">
        <v>14695</v>
      </c>
      <c r="B1875" s="24">
        <v>13</v>
      </c>
      <c r="C1875" s="21" t="s">
        <v>1905</v>
      </c>
      <c r="D1875" s="23"/>
      <c r="E1875" s="23"/>
    </row>
    <row r="1876" spans="1:5" ht="20" customHeight="1">
      <c r="A1876" s="19" t="s">
        <v>14695</v>
      </c>
      <c r="B1876" s="24">
        <v>14</v>
      </c>
      <c r="C1876" s="21" t="s">
        <v>1644</v>
      </c>
      <c r="D1876" s="23"/>
      <c r="E1876" s="23"/>
    </row>
    <row r="1877" spans="1:5" ht="20" customHeight="1">
      <c r="A1877" s="19" t="s">
        <v>14695</v>
      </c>
      <c r="B1877" s="24">
        <v>15</v>
      </c>
      <c r="C1877" s="21" t="s">
        <v>1862</v>
      </c>
      <c r="D1877" s="23"/>
      <c r="E1877" s="23"/>
    </row>
    <row r="1878" spans="1:5" ht="20" customHeight="1">
      <c r="A1878" s="19" t="s">
        <v>14695</v>
      </c>
      <c r="B1878" s="24">
        <v>16</v>
      </c>
      <c r="C1878" s="21" t="s">
        <v>2090</v>
      </c>
      <c r="D1878" s="23"/>
      <c r="E1878" s="23"/>
    </row>
    <row r="1879" spans="1:5" ht="20" customHeight="1">
      <c r="A1879" s="19" t="s">
        <v>14695</v>
      </c>
      <c r="B1879" s="24">
        <v>17</v>
      </c>
      <c r="C1879" s="21" t="s">
        <v>2235</v>
      </c>
      <c r="D1879" s="23"/>
      <c r="E1879" s="23"/>
    </row>
    <row r="1880" spans="1:5" ht="20" customHeight="1">
      <c r="A1880" s="19" t="s">
        <v>14695</v>
      </c>
      <c r="B1880" s="24">
        <v>18</v>
      </c>
      <c r="C1880" s="21" t="s">
        <v>2365</v>
      </c>
      <c r="D1880" s="23"/>
      <c r="E1880" s="23"/>
    </row>
    <row r="1881" spans="1:5" ht="20" customHeight="1">
      <c r="A1881" s="19" t="s">
        <v>14695</v>
      </c>
      <c r="B1881" s="24">
        <v>19</v>
      </c>
      <c r="C1881" s="21" t="s">
        <v>2494</v>
      </c>
      <c r="D1881" s="23"/>
      <c r="E1881" s="23"/>
    </row>
    <row r="1882" spans="1:5" ht="20" customHeight="1">
      <c r="A1882" s="19" t="s">
        <v>14695</v>
      </c>
      <c r="B1882" s="24">
        <v>20</v>
      </c>
      <c r="C1882" s="21" t="s">
        <v>2628</v>
      </c>
      <c r="D1882" s="23"/>
      <c r="E1882" s="23"/>
    </row>
    <row r="1883" spans="1:5" ht="20" customHeight="1">
      <c r="A1883" s="19" t="s">
        <v>14695</v>
      </c>
      <c r="B1883" s="24">
        <v>21</v>
      </c>
      <c r="C1883" s="21" t="s">
        <v>2849</v>
      </c>
      <c r="D1883" s="23"/>
      <c r="E1883" s="23"/>
    </row>
    <row r="1884" spans="1:5" ht="20" customHeight="1">
      <c r="A1884" s="19" t="s">
        <v>14695</v>
      </c>
      <c r="B1884" s="24">
        <v>22</v>
      </c>
      <c r="C1884" s="22">
        <v>100</v>
      </c>
      <c r="D1884" s="23"/>
      <c r="E1884" s="23"/>
    </row>
    <row r="1885" spans="1:5" ht="20" customHeight="1">
      <c r="A1885" s="19" t="s">
        <v>14695</v>
      </c>
      <c r="B1885" s="24">
        <v>23</v>
      </c>
      <c r="C1885" s="21" t="s">
        <v>3412</v>
      </c>
      <c r="D1885" s="23"/>
      <c r="E1885" s="23"/>
    </row>
    <row r="1886" spans="1:5" ht="20" customHeight="1">
      <c r="A1886" s="19" t="s">
        <v>14695</v>
      </c>
      <c r="B1886" s="24">
        <v>24</v>
      </c>
      <c r="C1886" s="22">
        <v>100</v>
      </c>
      <c r="D1886" s="23"/>
      <c r="E1886" s="23"/>
    </row>
    <row r="1887" spans="1:5" ht="20" customHeight="1">
      <c r="A1887" s="19" t="s">
        <v>14695</v>
      </c>
      <c r="B1887" s="24">
        <v>25</v>
      </c>
      <c r="C1887" s="21" t="s">
        <v>3369</v>
      </c>
      <c r="D1887" s="23"/>
      <c r="E1887" s="23"/>
    </row>
    <row r="1888" spans="1:5" ht="20" customHeight="1">
      <c r="A1888" s="19" t="s">
        <v>14695</v>
      </c>
      <c r="B1888" s="24">
        <v>26</v>
      </c>
      <c r="C1888" s="21" t="s">
        <v>3580</v>
      </c>
      <c r="D1888" s="23"/>
      <c r="E1888" s="23"/>
    </row>
    <row r="1889" spans="1:5" ht="20" customHeight="1">
      <c r="A1889" s="19" t="s">
        <v>14695</v>
      </c>
      <c r="B1889" s="24">
        <v>27</v>
      </c>
      <c r="C1889" s="21" t="s">
        <v>3795</v>
      </c>
      <c r="D1889" s="23"/>
      <c r="E1889" s="23"/>
    </row>
    <row r="1890" spans="1:5" ht="20" customHeight="1">
      <c r="A1890" s="19" t="s">
        <v>14695</v>
      </c>
      <c r="B1890" s="24">
        <v>28</v>
      </c>
      <c r="C1890" s="21" t="s">
        <v>3941</v>
      </c>
      <c r="D1890" s="23"/>
      <c r="E1890" s="23"/>
    </row>
    <row r="1891" spans="1:5" ht="20" customHeight="1">
      <c r="A1891" s="19" t="s">
        <v>14695</v>
      </c>
      <c r="B1891" s="24">
        <v>29</v>
      </c>
      <c r="C1891" s="21" t="s">
        <v>4458</v>
      </c>
      <c r="D1891" s="23"/>
      <c r="E1891" s="23"/>
    </row>
    <row r="1892" spans="1:5" ht="20" customHeight="1">
      <c r="A1892" s="19" t="s">
        <v>14695</v>
      </c>
      <c r="B1892" s="24">
        <v>30</v>
      </c>
      <c r="C1892" s="21" t="s">
        <v>4217</v>
      </c>
      <c r="D1892" s="23"/>
      <c r="E1892" s="23"/>
    </row>
    <row r="1893" spans="1:5" ht="20" customHeight="1">
      <c r="A1893" s="19" t="s">
        <v>14695</v>
      </c>
      <c r="B1893" s="24">
        <v>31</v>
      </c>
      <c r="C1893" s="21" t="s">
        <v>4417</v>
      </c>
      <c r="D1893" s="23"/>
      <c r="E1893" s="23"/>
    </row>
    <row r="1894" spans="1:5" ht="20" customHeight="1">
      <c r="A1894" s="19" t="s">
        <v>14695</v>
      </c>
      <c r="B1894" s="24">
        <v>32</v>
      </c>
      <c r="C1894" s="21" t="s">
        <v>4928</v>
      </c>
      <c r="D1894" s="23"/>
      <c r="E1894" s="23"/>
    </row>
    <row r="1895" spans="1:5" ht="20" customHeight="1">
      <c r="A1895" s="19" t="s">
        <v>14695</v>
      </c>
      <c r="B1895" s="24">
        <v>33</v>
      </c>
      <c r="C1895" s="21" t="s">
        <v>4696</v>
      </c>
      <c r="D1895" s="23"/>
      <c r="E1895" s="23"/>
    </row>
    <row r="1896" spans="1:5" ht="20" customHeight="1">
      <c r="A1896" s="19" t="s">
        <v>14695</v>
      </c>
      <c r="B1896" s="24">
        <v>34</v>
      </c>
      <c r="C1896" s="21" t="s">
        <v>4887</v>
      </c>
      <c r="D1896" s="23"/>
      <c r="E1896" s="23"/>
    </row>
    <row r="1897" spans="1:5" ht="20" customHeight="1">
      <c r="A1897" s="19" t="s">
        <v>14695</v>
      </c>
      <c r="B1897" s="24">
        <v>35</v>
      </c>
      <c r="C1897" s="21" t="s">
        <v>5381</v>
      </c>
      <c r="D1897" s="23"/>
      <c r="E1897" s="23"/>
    </row>
    <row r="1898" spans="1:5" ht="20" customHeight="1">
      <c r="A1898" s="19" t="s">
        <v>14695</v>
      </c>
      <c r="B1898" s="24">
        <v>36</v>
      </c>
      <c r="C1898" s="21" t="s">
        <v>5150</v>
      </c>
      <c r="D1898" s="23"/>
      <c r="E1898" s="23"/>
    </row>
    <row r="1899" spans="1:5" ht="20" customHeight="1">
      <c r="A1899" s="19" t="s">
        <v>14695</v>
      </c>
      <c r="B1899" s="24">
        <v>37</v>
      </c>
      <c r="C1899" s="21" t="s">
        <v>5335</v>
      </c>
      <c r="D1899" s="23"/>
      <c r="E1899" s="23"/>
    </row>
    <row r="1900" spans="1:5" ht="20" customHeight="1">
      <c r="A1900" s="19" t="s">
        <v>14695</v>
      </c>
      <c r="B1900" s="24">
        <v>38</v>
      </c>
      <c r="C1900" s="21" t="s">
        <v>5540</v>
      </c>
      <c r="D1900" s="23"/>
      <c r="E1900" s="23"/>
    </row>
    <row r="1901" spans="1:5" ht="20" customHeight="1">
      <c r="A1901" s="19" t="s">
        <v>14695</v>
      </c>
      <c r="B1901" s="24">
        <v>39</v>
      </c>
      <c r="C1901" s="21" t="s">
        <v>5752</v>
      </c>
      <c r="D1901" s="23"/>
      <c r="E1901" s="23"/>
    </row>
    <row r="1902" spans="1:5" ht="20" customHeight="1">
      <c r="A1902" s="19" t="s">
        <v>14695</v>
      </c>
      <c r="B1902" s="24">
        <v>40</v>
      </c>
      <c r="C1902" s="21" t="s">
        <v>5953</v>
      </c>
      <c r="D1902" s="23"/>
      <c r="E1902" s="23"/>
    </row>
    <row r="1903" spans="1:5" ht="20" customHeight="1">
      <c r="A1903" s="19" t="s">
        <v>14695</v>
      </c>
      <c r="B1903" s="24">
        <v>41</v>
      </c>
      <c r="C1903" s="21" t="s">
        <v>9883</v>
      </c>
      <c r="D1903" s="23"/>
      <c r="E1903" s="23"/>
    </row>
    <row r="1904" spans="1:5" ht="20" customHeight="1">
      <c r="A1904" s="19" t="s">
        <v>14695</v>
      </c>
      <c r="B1904" s="24">
        <v>42</v>
      </c>
      <c r="C1904" s="21" t="s">
        <v>9754</v>
      </c>
      <c r="D1904" s="23"/>
      <c r="E1904" s="23"/>
    </row>
    <row r="1905" spans="1:5" ht="20" customHeight="1">
      <c r="A1905" s="19" t="s">
        <v>14695</v>
      </c>
      <c r="B1905" s="24">
        <v>43</v>
      </c>
      <c r="C1905" s="21" t="s">
        <v>9666</v>
      </c>
      <c r="D1905" s="23"/>
      <c r="E1905" s="23"/>
    </row>
    <row r="1906" spans="1:5" ht="20" customHeight="1">
      <c r="A1906" s="19" t="s">
        <v>14695</v>
      </c>
      <c r="B1906" s="24">
        <v>44</v>
      </c>
      <c r="C1906" s="21" t="s">
        <v>9469</v>
      </c>
      <c r="D1906" s="23"/>
      <c r="E1906" s="23"/>
    </row>
    <row r="1907" spans="1:5" ht="20" customHeight="1">
      <c r="A1907" s="19" t="s">
        <v>14695</v>
      </c>
      <c r="B1907" s="24">
        <v>45</v>
      </c>
      <c r="C1907" s="21" t="s">
        <v>6219</v>
      </c>
      <c r="D1907" s="23"/>
      <c r="E1907" s="23"/>
    </row>
    <row r="1908" spans="1:5" ht="20" customHeight="1">
      <c r="A1908" s="19" t="s">
        <v>14695</v>
      </c>
      <c r="B1908" s="24">
        <v>46</v>
      </c>
      <c r="C1908" s="21" t="s">
        <v>6399</v>
      </c>
      <c r="D1908" s="23"/>
      <c r="E1908" s="23"/>
    </row>
    <row r="1909" spans="1:5" ht="20" customHeight="1">
      <c r="A1909" s="19" t="s">
        <v>14695</v>
      </c>
      <c r="B1909" s="24">
        <v>47</v>
      </c>
      <c r="C1909" s="21" t="s">
        <v>9249</v>
      </c>
      <c r="D1909" s="23"/>
      <c r="E1909" s="23"/>
    </row>
    <row r="1910" spans="1:5" ht="20" customHeight="1">
      <c r="A1910" s="19" t="s">
        <v>14695</v>
      </c>
      <c r="B1910" s="24">
        <v>48</v>
      </c>
      <c r="C1910" s="21" t="s">
        <v>9113</v>
      </c>
      <c r="D1910" s="23"/>
      <c r="E1910" s="23"/>
    </row>
    <row r="1911" spans="1:5" ht="20" customHeight="1">
      <c r="A1911" s="19" t="s">
        <v>14695</v>
      </c>
      <c r="B1911" s="24">
        <v>49</v>
      </c>
      <c r="C1911" s="21" t="s">
        <v>36</v>
      </c>
      <c r="D1911" s="23"/>
      <c r="E1911" s="23"/>
    </row>
    <row r="1912" spans="1:5" ht="20" customHeight="1">
      <c r="A1912" s="19" t="s">
        <v>14695</v>
      </c>
      <c r="B1912" s="24">
        <v>50</v>
      </c>
      <c r="C1912" s="21" t="s">
        <v>8734</v>
      </c>
      <c r="D1912" s="23"/>
      <c r="E1912" s="23"/>
    </row>
    <row r="1913" spans="1:5" ht="20" customHeight="1">
      <c r="A1913" s="19" t="s">
        <v>14695</v>
      </c>
      <c r="B1913" s="24">
        <v>51</v>
      </c>
      <c r="C1913" s="21" t="s">
        <v>6775</v>
      </c>
      <c r="D1913" s="23"/>
      <c r="E1913" s="23"/>
    </row>
    <row r="1914" spans="1:5" ht="20" customHeight="1">
      <c r="A1914" s="19" t="s">
        <v>14695</v>
      </c>
      <c r="B1914" s="24">
        <v>52</v>
      </c>
      <c r="C1914" s="21" t="s">
        <v>8699</v>
      </c>
      <c r="D1914" s="23"/>
      <c r="E1914" s="23"/>
    </row>
    <row r="1915" spans="1:5" ht="20" customHeight="1">
      <c r="A1915" s="19" t="s">
        <v>14695</v>
      </c>
      <c r="B1915" s="24">
        <v>53</v>
      </c>
      <c r="C1915" s="21" t="s">
        <v>8515</v>
      </c>
      <c r="D1915" s="23"/>
      <c r="E1915" s="23"/>
    </row>
    <row r="1916" spans="1:5" ht="20" customHeight="1">
      <c r="A1916" s="19" t="s">
        <v>14695</v>
      </c>
      <c r="B1916" s="24">
        <v>54</v>
      </c>
      <c r="C1916" s="21" t="s">
        <v>6939</v>
      </c>
      <c r="D1916" s="23"/>
      <c r="E1916" s="23"/>
    </row>
    <row r="1917" spans="1:5" ht="20" customHeight="1">
      <c r="A1917" s="19" t="s">
        <v>14695</v>
      </c>
      <c r="B1917" s="24">
        <v>55</v>
      </c>
      <c r="C1917" s="21" t="s">
        <v>7105</v>
      </c>
      <c r="D1917" s="23"/>
      <c r="E1917" s="23"/>
    </row>
    <row r="1918" spans="1:5" ht="20" customHeight="1">
      <c r="A1918" s="19" t="s">
        <v>14695</v>
      </c>
      <c r="B1918" s="24">
        <v>56</v>
      </c>
      <c r="C1918" s="21" t="s">
        <v>7289</v>
      </c>
      <c r="D1918" s="23"/>
      <c r="E1918" s="23"/>
    </row>
    <row r="1919" spans="1:5" ht="20" customHeight="1">
      <c r="A1919" s="19" t="s">
        <v>14695</v>
      </c>
      <c r="B1919" s="24">
        <v>57</v>
      </c>
      <c r="C1919" s="21" t="s">
        <v>7391</v>
      </c>
      <c r="D1919" s="23"/>
      <c r="E1919" s="23"/>
    </row>
    <row r="1920" spans="1:5" ht="20" customHeight="1">
      <c r="A1920" s="19" t="s">
        <v>14695</v>
      </c>
      <c r="B1920" s="24">
        <v>58</v>
      </c>
      <c r="C1920" s="21" t="s">
        <v>7569</v>
      </c>
      <c r="D1920" s="23"/>
      <c r="E1920" s="23"/>
    </row>
    <row r="1921" spans="1:5" ht="20" customHeight="1">
      <c r="A1921" s="19" t="s">
        <v>14695</v>
      </c>
      <c r="B1921" s="24">
        <v>59</v>
      </c>
      <c r="C1921" s="21" t="s">
        <v>7747</v>
      </c>
      <c r="D1921" s="23"/>
      <c r="E1921" s="23"/>
    </row>
    <row r="1922" spans="1:5" ht="20" customHeight="1">
      <c r="A1922" s="19" t="s">
        <v>14695</v>
      </c>
      <c r="B1922" s="24">
        <v>60</v>
      </c>
      <c r="C1922" s="21" t="s">
        <v>7941</v>
      </c>
      <c r="D1922" s="23"/>
      <c r="E1922" s="23"/>
    </row>
    <row r="1923" spans="1:5" ht="20" customHeight="1">
      <c r="A1923" s="19" t="s">
        <v>14695</v>
      </c>
      <c r="B1923" s="24">
        <v>61</v>
      </c>
      <c r="C1923" s="21" t="s">
        <v>8059</v>
      </c>
      <c r="D1923" s="23"/>
      <c r="E1923" s="23"/>
    </row>
    <row r="1924" spans="1:5" ht="20" customHeight="1">
      <c r="A1924" s="19" t="s">
        <v>14695</v>
      </c>
      <c r="B1924" s="24">
        <v>62</v>
      </c>
      <c r="C1924" s="21" t="s">
        <v>8176</v>
      </c>
      <c r="D1924" s="23"/>
      <c r="E1924" s="23"/>
    </row>
    <row r="1925" spans="1:5" ht="20" customHeight="1">
      <c r="A1925" s="19" t="s">
        <v>14696</v>
      </c>
      <c r="B1925" s="24">
        <v>1</v>
      </c>
      <c r="C1925" s="21" t="s">
        <v>13535</v>
      </c>
      <c r="D1925" s="23"/>
      <c r="E1925" s="23"/>
    </row>
    <row r="1926" spans="1:5" ht="20" customHeight="1">
      <c r="A1926" s="19" t="s">
        <v>14696</v>
      </c>
      <c r="B1926" s="24">
        <v>2</v>
      </c>
      <c r="C1926" s="21" t="s">
        <v>491</v>
      </c>
      <c r="D1926" s="23"/>
      <c r="E1926" s="23"/>
    </row>
    <row r="1927" spans="1:5" ht="20" customHeight="1">
      <c r="A1927" s="19" t="s">
        <v>14696</v>
      </c>
      <c r="B1927" s="24">
        <v>3</v>
      </c>
      <c r="C1927" s="21" t="s">
        <v>13233</v>
      </c>
      <c r="D1927" s="23"/>
      <c r="E1927" s="23"/>
    </row>
    <row r="1928" spans="1:5" ht="20" customHeight="1">
      <c r="A1928" s="19" t="s">
        <v>14696</v>
      </c>
      <c r="B1928" s="24">
        <v>4</v>
      </c>
      <c r="C1928" s="21" t="s">
        <v>13052</v>
      </c>
      <c r="D1928" s="23"/>
      <c r="E1928" s="23"/>
    </row>
    <row r="1929" spans="1:5" ht="20" customHeight="1">
      <c r="A1929" s="19" t="s">
        <v>14696</v>
      </c>
      <c r="B1929" s="24">
        <v>5</v>
      </c>
      <c r="C1929" s="21" t="s">
        <v>12895</v>
      </c>
      <c r="D1929" s="23"/>
      <c r="E1929" s="23"/>
    </row>
    <row r="1930" spans="1:5" ht="20" customHeight="1">
      <c r="A1930" s="19" t="s">
        <v>14696</v>
      </c>
      <c r="B1930" s="24">
        <v>6</v>
      </c>
      <c r="C1930" s="21" t="s">
        <v>881</v>
      </c>
      <c r="D1930" s="23"/>
      <c r="E1930" s="23"/>
    </row>
    <row r="1931" spans="1:5" ht="20" customHeight="1">
      <c r="A1931" s="19" t="s">
        <v>14696</v>
      </c>
      <c r="B1931" s="24">
        <v>7</v>
      </c>
      <c r="C1931" s="21" t="s">
        <v>12512</v>
      </c>
      <c r="D1931" s="23"/>
      <c r="E1931" s="23"/>
    </row>
    <row r="1932" spans="1:5" ht="20" customHeight="1">
      <c r="A1932" s="19" t="s">
        <v>14696</v>
      </c>
      <c r="B1932" s="24">
        <v>8</v>
      </c>
      <c r="C1932" s="21" t="s">
        <v>1036</v>
      </c>
      <c r="D1932" s="23"/>
      <c r="E1932" s="23"/>
    </row>
    <row r="1933" spans="1:5" ht="20" customHeight="1">
      <c r="A1933" s="19" t="s">
        <v>14696</v>
      </c>
      <c r="B1933" s="24">
        <v>9</v>
      </c>
      <c r="C1933" s="21" t="s">
        <v>12153</v>
      </c>
      <c r="D1933" s="23"/>
      <c r="E1933" s="23"/>
    </row>
    <row r="1934" spans="1:5" ht="20" customHeight="1">
      <c r="A1934" s="19" t="s">
        <v>14696</v>
      </c>
      <c r="B1934" s="24">
        <v>10</v>
      </c>
      <c r="C1934" s="21" t="s">
        <v>1342</v>
      </c>
      <c r="D1934" s="23"/>
      <c r="E1934" s="23"/>
    </row>
    <row r="1935" spans="1:5" ht="20" customHeight="1">
      <c r="A1935" s="19" t="s">
        <v>14696</v>
      </c>
      <c r="B1935" s="24">
        <v>11</v>
      </c>
      <c r="C1935" s="21" t="s">
        <v>12029</v>
      </c>
      <c r="D1935" s="23"/>
      <c r="E1935" s="23"/>
    </row>
    <row r="1936" spans="1:5" ht="20" customHeight="1">
      <c r="A1936" s="19" t="s">
        <v>14696</v>
      </c>
      <c r="B1936" s="24">
        <v>12</v>
      </c>
      <c r="C1936" s="21" t="s">
        <v>11777</v>
      </c>
      <c r="D1936" s="23"/>
      <c r="E1936" s="23"/>
    </row>
    <row r="1937" spans="1:5" ht="20" customHeight="1">
      <c r="A1937" s="19" t="s">
        <v>14696</v>
      </c>
      <c r="B1937" s="24">
        <v>13</v>
      </c>
      <c r="C1937" s="21" t="s">
        <v>2103</v>
      </c>
      <c r="D1937" s="23"/>
      <c r="E1937" s="23"/>
    </row>
    <row r="1938" spans="1:5" ht="20" customHeight="1">
      <c r="A1938" s="19" t="s">
        <v>14696</v>
      </c>
      <c r="B1938" s="24">
        <v>14</v>
      </c>
      <c r="C1938" s="21" t="s">
        <v>1659</v>
      </c>
      <c r="D1938" s="23"/>
      <c r="E1938" s="23"/>
    </row>
    <row r="1939" spans="1:5" ht="20" customHeight="1">
      <c r="A1939" s="19" t="s">
        <v>14696</v>
      </c>
      <c r="B1939" s="24">
        <v>15</v>
      </c>
      <c r="C1939" s="21" t="s">
        <v>1874</v>
      </c>
      <c r="D1939" s="23"/>
      <c r="E1939" s="23"/>
    </row>
    <row r="1940" spans="1:5" ht="20" customHeight="1">
      <c r="A1940" s="19" t="s">
        <v>14696</v>
      </c>
      <c r="B1940" s="24">
        <v>16</v>
      </c>
      <c r="C1940" s="21" t="s">
        <v>2103</v>
      </c>
      <c r="D1940" s="23"/>
      <c r="E1940" s="23"/>
    </row>
    <row r="1941" spans="1:5" ht="20" customHeight="1">
      <c r="A1941" s="19" t="s">
        <v>14696</v>
      </c>
      <c r="B1941" s="24">
        <v>17</v>
      </c>
      <c r="C1941" s="21" t="s">
        <v>2247</v>
      </c>
      <c r="D1941" s="23"/>
      <c r="E1941" s="23"/>
    </row>
    <row r="1942" spans="1:5" ht="20" customHeight="1">
      <c r="A1942" s="19" t="s">
        <v>14696</v>
      </c>
      <c r="B1942" s="24">
        <v>18</v>
      </c>
      <c r="C1942" s="21" t="s">
        <v>2373</v>
      </c>
      <c r="D1942" s="23"/>
      <c r="E1942" s="23"/>
    </row>
    <row r="1943" spans="1:5" ht="20" customHeight="1">
      <c r="A1943" s="19" t="s">
        <v>14696</v>
      </c>
      <c r="B1943" s="24">
        <v>19</v>
      </c>
      <c r="C1943" s="21" t="s">
        <v>2503</v>
      </c>
      <c r="D1943" s="23"/>
      <c r="E1943" s="23"/>
    </row>
    <row r="1944" spans="1:5" ht="20" customHeight="1">
      <c r="A1944" s="19" t="s">
        <v>14696</v>
      </c>
      <c r="B1944" s="24">
        <v>20</v>
      </c>
      <c r="C1944" s="21" t="s">
        <v>2638</v>
      </c>
      <c r="D1944" s="23"/>
      <c r="E1944" s="23"/>
    </row>
    <row r="1945" spans="1:5" ht="20" customHeight="1">
      <c r="A1945" s="19" t="s">
        <v>14696</v>
      </c>
      <c r="B1945" s="24">
        <v>21</v>
      </c>
      <c r="C1945" s="21" t="s">
        <v>2858</v>
      </c>
      <c r="D1945" s="23"/>
      <c r="E1945" s="23"/>
    </row>
    <row r="1946" spans="1:5" ht="20" customHeight="1">
      <c r="A1946" s="19" t="s">
        <v>14696</v>
      </c>
      <c r="B1946" s="24">
        <v>22</v>
      </c>
      <c r="C1946" s="21" t="s">
        <v>2989</v>
      </c>
      <c r="D1946" s="23"/>
      <c r="E1946" s="23"/>
    </row>
    <row r="1947" spans="1:5" ht="20" customHeight="1">
      <c r="A1947" s="19" t="s">
        <v>14696</v>
      </c>
      <c r="B1947" s="24">
        <v>23</v>
      </c>
      <c r="C1947" s="21" t="s">
        <v>3593</v>
      </c>
      <c r="D1947" s="23"/>
      <c r="E1947" s="23"/>
    </row>
    <row r="1948" spans="1:5" ht="20" customHeight="1">
      <c r="A1948" s="19" t="s">
        <v>14696</v>
      </c>
      <c r="B1948" s="24">
        <v>24</v>
      </c>
      <c r="C1948" s="21" t="s">
        <v>3185</v>
      </c>
      <c r="D1948" s="23"/>
      <c r="E1948" s="23"/>
    </row>
    <row r="1949" spans="1:5" ht="20" customHeight="1">
      <c r="A1949" s="19" t="s">
        <v>14696</v>
      </c>
      <c r="B1949" s="24">
        <v>25</v>
      </c>
      <c r="C1949" s="21" t="s">
        <v>3386</v>
      </c>
      <c r="D1949" s="23"/>
      <c r="E1949" s="23"/>
    </row>
    <row r="1950" spans="1:5" ht="20" customHeight="1">
      <c r="A1950" s="19" t="s">
        <v>14696</v>
      </c>
      <c r="B1950" s="24">
        <v>26</v>
      </c>
      <c r="C1950" s="21" t="s">
        <v>3593</v>
      </c>
      <c r="D1950" s="23"/>
      <c r="E1950" s="23"/>
    </row>
    <row r="1951" spans="1:5" ht="20" customHeight="1">
      <c r="A1951" s="19" t="s">
        <v>14696</v>
      </c>
      <c r="B1951" s="24">
        <v>27</v>
      </c>
      <c r="C1951" s="21" t="s">
        <v>3807</v>
      </c>
      <c r="D1951" s="23"/>
      <c r="E1951" s="23"/>
    </row>
    <row r="1952" spans="1:5" ht="20" customHeight="1">
      <c r="A1952" s="19" t="s">
        <v>14696</v>
      </c>
      <c r="B1952" s="24">
        <v>28</v>
      </c>
      <c r="C1952" s="21" t="s">
        <v>3951</v>
      </c>
      <c r="D1952" s="23"/>
      <c r="E1952" s="23"/>
    </row>
    <row r="1953" spans="1:5" ht="20" customHeight="1">
      <c r="A1953" s="19" t="s">
        <v>14696</v>
      </c>
      <c r="B1953" s="24">
        <v>29</v>
      </c>
      <c r="C1953" s="21" t="s">
        <v>5547</v>
      </c>
      <c r="D1953" s="23"/>
      <c r="E1953" s="23"/>
    </row>
    <row r="1954" spans="1:5" ht="20" customHeight="1">
      <c r="A1954" s="19" t="s">
        <v>14696</v>
      </c>
      <c r="B1954" s="24">
        <v>30</v>
      </c>
      <c r="C1954" s="21" t="s">
        <v>4226</v>
      </c>
      <c r="D1954" s="23"/>
      <c r="E1954" s="23"/>
    </row>
    <row r="1955" spans="1:5" ht="20" customHeight="1">
      <c r="A1955" s="19" t="s">
        <v>14696</v>
      </c>
      <c r="B1955" s="24">
        <v>31</v>
      </c>
      <c r="C1955" s="21" t="s">
        <v>4427</v>
      </c>
      <c r="D1955" s="23"/>
      <c r="E1955" s="23"/>
    </row>
    <row r="1956" spans="1:5" ht="20" customHeight="1">
      <c r="A1956" s="19" t="s">
        <v>14696</v>
      </c>
      <c r="B1956" s="24">
        <v>32</v>
      </c>
      <c r="C1956" s="21" t="s">
        <v>5547</v>
      </c>
      <c r="D1956" s="23"/>
      <c r="E1956" s="23"/>
    </row>
    <row r="1957" spans="1:5" ht="20" customHeight="1">
      <c r="A1957" s="19" t="s">
        <v>14696</v>
      </c>
      <c r="B1957" s="24">
        <v>33</v>
      </c>
      <c r="C1957" s="21" t="s">
        <v>4703</v>
      </c>
      <c r="D1957" s="23"/>
      <c r="E1957" s="23"/>
    </row>
    <row r="1958" spans="1:5" ht="20" customHeight="1">
      <c r="A1958" s="19" t="s">
        <v>14696</v>
      </c>
      <c r="B1958" s="24">
        <v>34</v>
      </c>
      <c r="C1958" s="21" t="s">
        <v>4894</v>
      </c>
      <c r="D1958" s="23"/>
      <c r="E1958" s="23"/>
    </row>
    <row r="1959" spans="1:5" ht="20" customHeight="1">
      <c r="A1959" s="19" t="s">
        <v>14696</v>
      </c>
      <c r="B1959" s="24">
        <v>35</v>
      </c>
      <c r="C1959" s="21" t="s">
        <v>5547</v>
      </c>
      <c r="D1959" s="23"/>
      <c r="E1959" s="23"/>
    </row>
    <row r="1960" spans="1:5" ht="20" customHeight="1">
      <c r="A1960" s="19" t="s">
        <v>14696</v>
      </c>
      <c r="B1960" s="24">
        <v>36</v>
      </c>
      <c r="C1960" s="21" t="s">
        <v>5159</v>
      </c>
      <c r="D1960" s="23"/>
      <c r="E1960" s="23"/>
    </row>
    <row r="1961" spans="1:5" ht="20" customHeight="1">
      <c r="A1961" s="19" t="s">
        <v>14696</v>
      </c>
      <c r="B1961" s="24">
        <v>37</v>
      </c>
      <c r="C1961" s="21" t="s">
        <v>5346</v>
      </c>
      <c r="D1961" s="23"/>
      <c r="E1961" s="23"/>
    </row>
    <row r="1962" spans="1:5" ht="20" customHeight="1">
      <c r="A1962" s="19" t="s">
        <v>14696</v>
      </c>
      <c r="B1962" s="24">
        <v>38</v>
      </c>
      <c r="C1962" s="21" t="s">
        <v>5547</v>
      </c>
      <c r="D1962" s="23"/>
      <c r="E1962" s="23"/>
    </row>
    <row r="1963" spans="1:5" ht="20" customHeight="1">
      <c r="A1963" s="19" t="s">
        <v>14696</v>
      </c>
      <c r="B1963" s="24">
        <v>39</v>
      </c>
      <c r="C1963" s="21" t="s">
        <v>5757</v>
      </c>
      <c r="D1963" s="23"/>
      <c r="E1963" s="23"/>
    </row>
    <row r="1964" spans="1:5" ht="20" customHeight="1">
      <c r="A1964" s="19" t="s">
        <v>14696</v>
      </c>
      <c r="B1964" s="24">
        <v>40</v>
      </c>
      <c r="C1964" s="21" t="s">
        <v>5955</v>
      </c>
      <c r="D1964" s="23"/>
      <c r="E1964" s="23"/>
    </row>
    <row r="1965" spans="1:5" ht="20" customHeight="1">
      <c r="A1965" s="19" t="s">
        <v>14696</v>
      </c>
      <c r="B1965" s="24">
        <v>41</v>
      </c>
      <c r="C1965" s="21" t="s">
        <v>9902</v>
      </c>
      <c r="D1965" s="23"/>
      <c r="E1965" s="23"/>
    </row>
    <row r="1966" spans="1:5" ht="20" customHeight="1">
      <c r="A1966" s="19" t="s">
        <v>14696</v>
      </c>
      <c r="B1966" s="24">
        <v>42</v>
      </c>
      <c r="C1966" s="21" t="s">
        <v>9768</v>
      </c>
      <c r="D1966" s="23"/>
      <c r="E1966" s="23"/>
    </row>
    <row r="1967" spans="1:5" ht="20" customHeight="1">
      <c r="A1967" s="19" t="s">
        <v>14696</v>
      </c>
      <c r="B1967" s="24">
        <v>43</v>
      </c>
      <c r="C1967" s="21" t="s">
        <v>9668</v>
      </c>
      <c r="D1967" s="23"/>
      <c r="E1967" s="23"/>
    </row>
    <row r="1968" spans="1:5" ht="20" customHeight="1">
      <c r="A1968" s="19" t="s">
        <v>14696</v>
      </c>
      <c r="B1968" s="24">
        <v>44</v>
      </c>
      <c r="C1968" s="21" t="s">
        <v>9471</v>
      </c>
      <c r="D1968" s="23"/>
      <c r="E1968" s="23"/>
    </row>
    <row r="1969" spans="1:5" ht="20" customHeight="1">
      <c r="A1969" s="19" t="s">
        <v>14696</v>
      </c>
      <c r="B1969" s="24">
        <v>45</v>
      </c>
      <c r="C1969" s="21" t="s">
        <v>6225</v>
      </c>
      <c r="D1969" s="23"/>
      <c r="E1969" s="23"/>
    </row>
    <row r="1970" spans="1:5" ht="20" customHeight="1">
      <c r="A1970" s="19" t="s">
        <v>14696</v>
      </c>
      <c r="B1970" s="24">
        <v>46</v>
      </c>
      <c r="C1970" s="21" t="s">
        <v>6404</v>
      </c>
      <c r="D1970" s="23"/>
      <c r="E1970" s="23"/>
    </row>
    <row r="1971" spans="1:5" ht="20" customHeight="1">
      <c r="A1971" s="19" t="s">
        <v>14696</v>
      </c>
      <c r="B1971" s="24">
        <v>47</v>
      </c>
      <c r="C1971" s="21" t="s">
        <v>9264</v>
      </c>
      <c r="D1971" s="23"/>
      <c r="E1971" s="23"/>
    </row>
    <row r="1972" spans="1:5" ht="20" customHeight="1">
      <c r="A1972" s="19" t="s">
        <v>14696</v>
      </c>
      <c r="B1972" s="24">
        <v>48</v>
      </c>
      <c r="C1972" s="21" t="s">
        <v>9128</v>
      </c>
      <c r="D1972" s="23"/>
      <c r="E1972" s="23"/>
    </row>
    <row r="1973" spans="1:5" ht="20" customHeight="1">
      <c r="A1973" s="19" t="s">
        <v>14696</v>
      </c>
      <c r="B1973" s="24">
        <v>49</v>
      </c>
      <c r="C1973" s="21" t="s">
        <v>9018</v>
      </c>
      <c r="D1973" s="23"/>
      <c r="E1973" s="23"/>
    </row>
    <row r="1974" spans="1:5" ht="20" customHeight="1">
      <c r="A1974" s="19" t="s">
        <v>14696</v>
      </c>
      <c r="B1974" s="24">
        <v>50</v>
      </c>
      <c r="C1974" s="21" t="s">
        <v>8794</v>
      </c>
      <c r="D1974" s="23"/>
      <c r="E1974" s="23"/>
    </row>
    <row r="1975" spans="1:5" ht="20" customHeight="1">
      <c r="A1975" s="19" t="s">
        <v>14696</v>
      </c>
      <c r="B1975" s="24">
        <v>51</v>
      </c>
      <c r="C1975" s="21" t="s">
        <v>6779</v>
      </c>
      <c r="D1975" s="23"/>
      <c r="E1975" s="23"/>
    </row>
    <row r="1976" spans="1:5" ht="20" customHeight="1">
      <c r="A1976" s="19" t="s">
        <v>14696</v>
      </c>
      <c r="B1976" s="24">
        <v>52</v>
      </c>
      <c r="C1976" s="21" t="s">
        <v>8701</v>
      </c>
      <c r="D1976" s="23"/>
      <c r="E1976" s="23"/>
    </row>
    <row r="1977" spans="1:5" ht="20" customHeight="1">
      <c r="A1977" s="19" t="s">
        <v>14696</v>
      </c>
      <c r="B1977" s="24">
        <v>53</v>
      </c>
      <c r="C1977" s="21" t="s">
        <v>8517</v>
      </c>
      <c r="D1977" s="23"/>
      <c r="E1977" s="23"/>
    </row>
    <row r="1978" spans="1:5" ht="20" customHeight="1">
      <c r="A1978" s="19" t="s">
        <v>14696</v>
      </c>
      <c r="B1978" s="24">
        <v>54</v>
      </c>
      <c r="C1978" s="21" t="s">
        <v>6947</v>
      </c>
      <c r="D1978" s="23"/>
      <c r="E1978" s="23"/>
    </row>
    <row r="1979" spans="1:5" ht="20" customHeight="1">
      <c r="A1979" s="19" t="s">
        <v>14696</v>
      </c>
      <c r="B1979" s="24">
        <v>55</v>
      </c>
      <c r="C1979" s="21" t="s">
        <v>7112</v>
      </c>
      <c r="D1979" s="23"/>
      <c r="E1979" s="23"/>
    </row>
    <row r="1980" spans="1:5" ht="20" customHeight="1">
      <c r="A1980" s="19" t="s">
        <v>14696</v>
      </c>
      <c r="B1980" s="24">
        <v>56</v>
      </c>
      <c r="C1980" s="21" t="s">
        <v>7294</v>
      </c>
      <c r="D1980" s="23"/>
      <c r="E1980" s="23"/>
    </row>
    <row r="1981" spans="1:5" ht="20" customHeight="1">
      <c r="A1981" s="19" t="s">
        <v>14696</v>
      </c>
      <c r="B1981" s="24">
        <v>57</v>
      </c>
      <c r="C1981" s="21" t="s">
        <v>7401</v>
      </c>
      <c r="D1981" s="23"/>
      <c r="E1981" s="23"/>
    </row>
    <row r="1982" spans="1:5" ht="20" customHeight="1">
      <c r="A1982" s="19" t="s">
        <v>14696</v>
      </c>
      <c r="B1982" s="24">
        <v>58</v>
      </c>
      <c r="C1982" s="21" t="s">
        <v>7581</v>
      </c>
      <c r="D1982" s="23"/>
      <c r="E1982" s="23"/>
    </row>
    <row r="1983" spans="1:5" ht="20" customHeight="1">
      <c r="A1983" s="19" t="s">
        <v>14696</v>
      </c>
      <c r="B1983" s="24">
        <v>59</v>
      </c>
      <c r="C1983" s="21" t="s">
        <v>7752</v>
      </c>
      <c r="D1983" s="23"/>
      <c r="E1983" s="23"/>
    </row>
    <row r="1984" spans="1:5" ht="20" customHeight="1">
      <c r="A1984" s="19" t="s">
        <v>14696</v>
      </c>
      <c r="B1984" s="24">
        <v>60</v>
      </c>
      <c r="C1984" s="21" t="s">
        <v>7943</v>
      </c>
      <c r="D1984" s="23"/>
      <c r="E1984" s="23"/>
    </row>
    <row r="1985" spans="1:5" ht="20" customHeight="1">
      <c r="A1985" s="19" t="s">
        <v>14696</v>
      </c>
      <c r="B1985" s="24">
        <v>61</v>
      </c>
      <c r="C1985" s="21" t="s">
        <v>8063</v>
      </c>
      <c r="D1985" s="23"/>
      <c r="E1985" s="23"/>
    </row>
    <row r="1986" spans="1:5" ht="20" customHeight="1">
      <c r="A1986" s="19" t="s">
        <v>14696</v>
      </c>
      <c r="B1986" s="24">
        <v>62</v>
      </c>
      <c r="C1986" s="21" t="s">
        <v>8179</v>
      </c>
      <c r="D1986" s="23"/>
      <c r="E1986" s="23"/>
    </row>
    <row r="1987" spans="1:5" ht="20" customHeight="1">
      <c r="A1987" s="19" t="s">
        <v>14697</v>
      </c>
      <c r="B1987" s="24">
        <v>1</v>
      </c>
      <c r="C1987" s="21" t="s">
        <v>13548</v>
      </c>
      <c r="D1987" s="23"/>
      <c r="E1987" s="23"/>
    </row>
    <row r="1988" spans="1:5" ht="20" customHeight="1">
      <c r="A1988" s="19" t="s">
        <v>14697</v>
      </c>
      <c r="B1988" s="24">
        <v>2</v>
      </c>
      <c r="C1988" s="21" t="s">
        <v>499</v>
      </c>
      <c r="D1988" s="23"/>
      <c r="E1988" s="23"/>
    </row>
    <row r="1989" spans="1:5" ht="20" customHeight="1">
      <c r="A1989" s="19" t="s">
        <v>14697</v>
      </c>
      <c r="B1989" s="24">
        <v>3</v>
      </c>
      <c r="C1989" s="21" t="s">
        <v>13268</v>
      </c>
      <c r="D1989" s="23"/>
      <c r="E1989" s="23"/>
    </row>
    <row r="1990" spans="1:5" ht="20" customHeight="1">
      <c r="A1990" s="19" t="s">
        <v>14697</v>
      </c>
      <c r="B1990" s="24">
        <v>4</v>
      </c>
      <c r="C1990" s="21" t="s">
        <v>13088</v>
      </c>
      <c r="D1990" s="23"/>
      <c r="E1990" s="23"/>
    </row>
    <row r="1991" spans="1:5" ht="20" customHeight="1">
      <c r="A1991" s="19" t="s">
        <v>14697</v>
      </c>
      <c r="B1991" s="24">
        <v>5</v>
      </c>
      <c r="C1991" s="21" t="s">
        <v>12909</v>
      </c>
      <c r="D1991" s="23"/>
      <c r="E1991" s="23"/>
    </row>
    <row r="1992" spans="1:5" ht="20" customHeight="1">
      <c r="A1992" s="19" t="s">
        <v>14697</v>
      </c>
      <c r="B1992" s="24">
        <v>6</v>
      </c>
      <c r="C1992" s="22">
        <v>100</v>
      </c>
      <c r="D1992" s="23"/>
      <c r="E1992" s="23"/>
    </row>
    <row r="1993" spans="1:5" ht="20" customHeight="1">
      <c r="A1993" s="19" t="s">
        <v>14697</v>
      </c>
      <c r="B1993" s="24">
        <v>7</v>
      </c>
      <c r="C1993" s="21" t="s">
        <v>12530</v>
      </c>
      <c r="D1993" s="23"/>
      <c r="E1993" s="23"/>
    </row>
    <row r="1994" spans="1:5" ht="20" customHeight="1">
      <c r="A1994" s="19" t="s">
        <v>14697</v>
      </c>
      <c r="B1994" s="24">
        <v>8</v>
      </c>
      <c r="C1994" s="21" t="s">
        <v>1044</v>
      </c>
      <c r="D1994" s="23"/>
      <c r="E1994" s="23"/>
    </row>
    <row r="1995" spans="1:5" ht="20" customHeight="1">
      <c r="A1995" s="19" t="s">
        <v>14697</v>
      </c>
      <c r="B1995" s="24">
        <v>9</v>
      </c>
      <c r="C1995" s="21" t="s">
        <v>12248</v>
      </c>
      <c r="D1995" s="23"/>
      <c r="E1995" s="23"/>
    </row>
    <row r="1996" spans="1:5" ht="20" customHeight="1">
      <c r="A1996" s="19" t="s">
        <v>14697</v>
      </c>
      <c r="B1996" s="24">
        <v>10</v>
      </c>
      <c r="C1996" s="21" t="s">
        <v>1352</v>
      </c>
      <c r="D1996" s="23"/>
      <c r="E1996" s="23"/>
    </row>
    <row r="1997" spans="1:5" ht="20" customHeight="1">
      <c r="A1997" s="19" t="s">
        <v>14697</v>
      </c>
      <c r="B1997" s="24">
        <v>11</v>
      </c>
      <c r="C1997" s="21" t="s">
        <v>12049</v>
      </c>
      <c r="D1997" s="23"/>
      <c r="E1997" s="23"/>
    </row>
    <row r="1998" spans="1:5" ht="20" customHeight="1">
      <c r="A1998" s="19" t="s">
        <v>14697</v>
      </c>
      <c r="B1998" s="24">
        <v>12</v>
      </c>
      <c r="C1998" s="21" t="s">
        <v>11792</v>
      </c>
      <c r="D1998" s="23"/>
      <c r="E1998" s="23"/>
    </row>
    <row r="1999" spans="1:5" ht="20" customHeight="1">
      <c r="A1999" s="19" t="s">
        <v>14697</v>
      </c>
      <c r="B1999" s="24">
        <v>13</v>
      </c>
      <c r="C1999" s="21" t="s">
        <v>11544</v>
      </c>
      <c r="D1999" s="23"/>
      <c r="E1999" s="23"/>
    </row>
    <row r="2000" spans="1:5" ht="20" customHeight="1">
      <c r="A2000" s="19" t="s">
        <v>14697</v>
      </c>
      <c r="B2000" s="24">
        <v>14</v>
      </c>
      <c r="C2000" s="21" t="s">
        <v>1663</v>
      </c>
      <c r="D2000" s="23"/>
      <c r="E2000" s="23"/>
    </row>
    <row r="2001" spans="1:5" ht="20" customHeight="1">
      <c r="A2001" s="19" t="s">
        <v>14697</v>
      </c>
      <c r="B2001" s="24">
        <v>15</v>
      </c>
      <c r="C2001" s="21" t="s">
        <v>1884</v>
      </c>
      <c r="D2001" s="23"/>
      <c r="E2001" s="23"/>
    </row>
    <row r="2002" spans="1:5" ht="20" customHeight="1">
      <c r="A2002" s="19" t="s">
        <v>14697</v>
      </c>
      <c r="B2002" s="24">
        <v>16</v>
      </c>
      <c r="C2002" s="21" t="s">
        <v>2122</v>
      </c>
      <c r="D2002" s="23"/>
      <c r="E2002" s="23"/>
    </row>
    <row r="2003" spans="1:5" ht="20" customHeight="1">
      <c r="A2003" s="19" t="s">
        <v>14697</v>
      </c>
      <c r="B2003" s="24">
        <v>17</v>
      </c>
      <c r="C2003" s="21" t="s">
        <v>2264</v>
      </c>
      <c r="D2003" s="23"/>
      <c r="E2003" s="23"/>
    </row>
    <row r="2004" spans="1:5" ht="20" customHeight="1">
      <c r="A2004" s="19" t="s">
        <v>14697</v>
      </c>
      <c r="B2004" s="24">
        <v>18</v>
      </c>
      <c r="C2004" s="21" t="s">
        <v>2392</v>
      </c>
      <c r="D2004" s="23"/>
      <c r="E2004" s="23"/>
    </row>
    <row r="2005" spans="1:5" ht="20" customHeight="1">
      <c r="A2005" s="19" t="s">
        <v>14697</v>
      </c>
      <c r="B2005" s="24">
        <v>19</v>
      </c>
      <c r="C2005" s="21" t="s">
        <v>2520</v>
      </c>
      <c r="D2005" s="23"/>
      <c r="E2005" s="23"/>
    </row>
    <row r="2006" spans="1:5" ht="20" customHeight="1">
      <c r="A2006" s="19" t="s">
        <v>14697</v>
      </c>
      <c r="B2006" s="24">
        <v>20</v>
      </c>
      <c r="C2006" s="21" t="s">
        <v>2650</v>
      </c>
      <c r="D2006" s="23"/>
      <c r="E2006" s="23"/>
    </row>
    <row r="2007" spans="1:5" ht="20" customHeight="1">
      <c r="A2007" s="19" t="s">
        <v>14697</v>
      </c>
      <c r="B2007" s="24">
        <v>21</v>
      </c>
      <c r="C2007" s="21" t="s">
        <v>2874</v>
      </c>
      <c r="D2007" s="23"/>
      <c r="E2007" s="23"/>
    </row>
    <row r="2008" spans="1:5" ht="20" customHeight="1">
      <c r="A2008" s="19" t="s">
        <v>14697</v>
      </c>
      <c r="B2008" s="24">
        <v>22</v>
      </c>
      <c r="C2008" s="21" t="s">
        <v>3005</v>
      </c>
      <c r="D2008" s="23"/>
      <c r="E2008" s="23"/>
    </row>
    <row r="2009" spans="1:5" ht="20" customHeight="1">
      <c r="A2009" s="19" t="s">
        <v>14697</v>
      </c>
      <c r="B2009" s="24">
        <v>23</v>
      </c>
      <c r="C2009" s="21" t="s">
        <v>10754</v>
      </c>
      <c r="D2009" s="23"/>
      <c r="E2009" s="23"/>
    </row>
    <row r="2010" spans="1:5" ht="20" customHeight="1">
      <c r="A2010" s="19" t="s">
        <v>14697</v>
      </c>
      <c r="B2010" s="24">
        <v>24</v>
      </c>
      <c r="C2010" s="22">
        <v>100</v>
      </c>
      <c r="D2010" s="23"/>
      <c r="E2010" s="23"/>
    </row>
    <row r="2011" spans="1:5" ht="20" customHeight="1">
      <c r="A2011" s="19" t="s">
        <v>14697</v>
      </c>
      <c r="B2011" s="24">
        <v>25</v>
      </c>
      <c r="C2011" s="21" t="s">
        <v>3391</v>
      </c>
      <c r="D2011" s="23"/>
      <c r="E2011" s="23"/>
    </row>
    <row r="2012" spans="1:5" ht="20" customHeight="1">
      <c r="A2012" s="19" t="s">
        <v>14697</v>
      </c>
      <c r="B2012" s="24">
        <v>26</v>
      </c>
      <c r="C2012" s="21" t="s">
        <v>3605</v>
      </c>
      <c r="D2012" s="23"/>
      <c r="E2012" s="23"/>
    </row>
    <row r="2013" spans="1:5" ht="20" customHeight="1">
      <c r="A2013" s="19" t="s">
        <v>14697</v>
      </c>
      <c r="B2013" s="24">
        <v>27</v>
      </c>
      <c r="C2013" s="21" t="s">
        <v>3824</v>
      </c>
      <c r="D2013" s="23"/>
      <c r="E2013" s="23"/>
    </row>
    <row r="2014" spans="1:5" ht="20" customHeight="1">
      <c r="A2014" s="19" t="s">
        <v>14697</v>
      </c>
      <c r="B2014" s="24">
        <v>28</v>
      </c>
      <c r="C2014" s="21" t="s">
        <v>3958</v>
      </c>
      <c r="D2014" s="23"/>
      <c r="E2014" s="23"/>
    </row>
    <row r="2015" spans="1:5" ht="20" customHeight="1">
      <c r="A2015" s="19" t="s">
        <v>14697</v>
      </c>
      <c r="B2015" s="24">
        <v>29</v>
      </c>
      <c r="C2015" s="21" t="s">
        <v>10469</v>
      </c>
      <c r="D2015" s="23"/>
      <c r="E2015" s="23"/>
    </row>
    <row r="2016" spans="1:5" ht="20" customHeight="1">
      <c r="A2016" s="19" t="s">
        <v>14697</v>
      </c>
      <c r="B2016" s="24">
        <v>30</v>
      </c>
      <c r="C2016" s="21" t="s">
        <v>4233</v>
      </c>
      <c r="D2016" s="23"/>
      <c r="E2016" s="23"/>
    </row>
    <row r="2017" spans="1:5" ht="20" customHeight="1">
      <c r="A2017" s="19" t="s">
        <v>14697</v>
      </c>
      <c r="B2017" s="24">
        <v>31</v>
      </c>
      <c r="C2017" s="21" t="s">
        <v>4435</v>
      </c>
      <c r="D2017" s="23"/>
      <c r="E2017" s="23"/>
    </row>
    <row r="2018" spans="1:5" ht="20" customHeight="1">
      <c r="A2018" s="19" t="s">
        <v>14697</v>
      </c>
      <c r="B2018" s="24">
        <v>32</v>
      </c>
      <c r="C2018" s="21" t="s">
        <v>10307</v>
      </c>
      <c r="D2018" s="23"/>
      <c r="E2018" s="23"/>
    </row>
    <row r="2019" spans="1:5" ht="20" customHeight="1">
      <c r="A2019" s="19" t="s">
        <v>14697</v>
      </c>
      <c r="B2019" s="24">
        <v>33</v>
      </c>
      <c r="C2019" s="21" t="s">
        <v>4709</v>
      </c>
      <c r="D2019" s="23"/>
      <c r="E2019" s="23"/>
    </row>
    <row r="2020" spans="1:5" ht="20" customHeight="1">
      <c r="A2020" s="19" t="s">
        <v>14697</v>
      </c>
      <c r="B2020" s="24">
        <v>34</v>
      </c>
      <c r="C2020" s="21" t="s">
        <v>4904</v>
      </c>
      <c r="D2020" s="23"/>
      <c r="E2020" s="23"/>
    </row>
    <row r="2021" spans="1:5" ht="20" customHeight="1">
      <c r="A2021" s="19" t="s">
        <v>14697</v>
      </c>
      <c r="B2021" s="24">
        <v>35</v>
      </c>
      <c r="C2021" s="21" t="s">
        <v>10140</v>
      </c>
      <c r="D2021" s="23"/>
      <c r="E2021" s="23"/>
    </row>
    <row r="2022" spans="1:5" ht="20" customHeight="1">
      <c r="A2022" s="19" t="s">
        <v>14697</v>
      </c>
      <c r="B2022" s="24">
        <v>36</v>
      </c>
      <c r="C2022" s="21" t="s">
        <v>5165</v>
      </c>
      <c r="D2022" s="23"/>
      <c r="E2022" s="23"/>
    </row>
    <row r="2023" spans="1:5" ht="20" customHeight="1">
      <c r="A2023" s="19" t="s">
        <v>14697</v>
      </c>
      <c r="B2023" s="24">
        <v>37</v>
      </c>
      <c r="C2023" s="21" t="s">
        <v>5351</v>
      </c>
      <c r="D2023" s="23"/>
      <c r="E2023" s="23"/>
    </row>
    <row r="2024" spans="1:5" ht="20" customHeight="1">
      <c r="A2024" s="19" t="s">
        <v>14697</v>
      </c>
      <c r="B2024" s="24">
        <v>38</v>
      </c>
      <c r="C2024" s="21" t="s">
        <v>5561</v>
      </c>
      <c r="D2024" s="23"/>
      <c r="E2024" s="23"/>
    </row>
    <row r="2025" spans="1:5" ht="20" customHeight="1">
      <c r="A2025" s="19" t="s">
        <v>14697</v>
      </c>
      <c r="B2025" s="24">
        <v>39</v>
      </c>
      <c r="C2025" s="21" t="s">
        <v>5763</v>
      </c>
      <c r="D2025" s="23"/>
      <c r="E2025" s="23"/>
    </row>
    <row r="2026" spans="1:5" ht="20" customHeight="1">
      <c r="A2026" s="19" t="s">
        <v>14697</v>
      </c>
      <c r="B2026" s="24">
        <v>40</v>
      </c>
      <c r="C2026" s="21" t="s">
        <v>5967</v>
      </c>
      <c r="D2026" s="23"/>
      <c r="E2026" s="23"/>
    </row>
    <row r="2027" spans="1:5" ht="20" customHeight="1">
      <c r="A2027" s="19" t="s">
        <v>14697</v>
      </c>
      <c r="B2027" s="24">
        <v>41</v>
      </c>
      <c r="C2027" s="22">
        <v>100</v>
      </c>
      <c r="D2027" s="23"/>
      <c r="E2027" s="23"/>
    </row>
    <row r="2028" spans="1:5" ht="20" customHeight="1">
      <c r="A2028" s="19" t="s">
        <v>14697</v>
      </c>
      <c r="B2028" s="24">
        <v>42</v>
      </c>
      <c r="C2028" s="21" t="s">
        <v>9787</v>
      </c>
      <c r="D2028" s="23"/>
      <c r="E2028" s="23"/>
    </row>
    <row r="2029" spans="1:5" ht="20" customHeight="1">
      <c r="A2029" s="19" t="s">
        <v>14697</v>
      </c>
      <c r="B2029" s="24">
        <v>43</v>
      </c>
      <c r="C2029" s="22">
        <v>100</v>
      </c>
      <c r="D2029" s="23"/>
      <c r="E2029" s="23"/>
    </row>
    <row r="2030" spans="1:5" ht="20" customHeight="1">
      <c r="A2030" s="19" t="s">
        <v>14697</v>
      </c>
      <c r="B2030" s="24">
        <v>44</v>
      </c>
      <c r="C2030" s="21" t="s">
        <v>9475</v>
      </c>
      <c r="D2030" s="23"/>
      <c r="E2030" s="23"/>
    </row>
    <row r="2031" spans="1:5" ht="20" customHeight="1">
      <c r="A2031" s="19" t="s">
        <v>14697</v>
      </c>
      <c r="B2031" s="24">
        <v>45</v>
      </c>
      <c r="C2031" s="21" t="s">
        <v>6229</v>
      </c>
      <c r="D2031" s="23"/>
      <c r="E2031" s="23"/>
    </row>
    <row r="2032" spans="1:5" ht="20" customHeight="1">
      <c r="A2032" s="19" t="s">
        <v>14697</v>
      </c>
      <c r="B2032" s="24">
        <v>46</v>
      </c>
      <c r="C2032" s="21" t="s">
        <v>6409</v>
      </c>
      <c r="D2032" s="23"/>
      <c r="E2032" s="23"/>
    </row>
    <row r="2033" spans="1:5" ht="20" customHeight="1">
      <c r="A2033" s="19" t="s">
        <v>14697</v>
      </c>
      <c r="B2033" s="24">
        <v>47</v>
      </c>
      <c r="C2033" s="21" t="s">
        <v>9281</v>
      </c>
      <c r="D2033" s="23"/>
      <c r="E2033" s="23"/>
    </row>
    <row r="2034" spans="1:5" ht="20" customHeight="1">
      <c r="A2034" s="19" t="s">
        <v>14697</v>
      </c>
      <c r="B2034" s="24">
        <v>48</v>
      </c>
      <c r="C2034" s="21" t="s">
        <v>9143</v>
      </c>
      <c r="D2034" s="23"/>
      <c r="E2034" s="23"/>
    </row>
    <row r="2035" spans="1:5" ht="20" customHeight="1">
      <c r="A2035" s="19" t="s">
        <v>14697</v>
      </c>
      <c r="B2035" s="24">
        <v>49</v>
      </c>
      <c r="C2035" s="21" t="s">
        <v>9022</v>
      </c>
      <c r="D2035" s="23"/>
      <c r="E2035" s="23"/>
    </row>
    <row r="2036" spans="1:5" ht="20" customHeight="1">
      <c r="A2036" s="19" t="s">
        <v>14697</v>
      </c>
      <c r="B2036" s="24">
        <v>50</v>
      </c>
      <c r="C2036" s="21" t="s">
        <v>8837</v>
      </c>
      <c r="D2036" s="23"/>
      <c r="E2036" s="23"/>
    </row>
    <row r="2037" spans="1:5" ht="20" customHeight="1">
      <c r="A2037" s="19" t="s">
        <v>14697</v>
      </c>
      <c r="B2037" s="24">
        <v>51</v>
      </c>
      <c r="C2037" s="21" t="s">
        <v>6785</v>
      </c>
      <c r="D2037" s="23"/>
      <c r="E2037" s="23"/>
    </row>
    <row r="2038" spans="1:5" ht="20" customHeight="1">
      <c r="A2038" s="19" t="s">
        <v>14697</v>
      </c>
      <c r="B2038" s="24">
        <v>52</v>
      </c>
      <c r="C2038" s="22">
        <v>100</v>
      </c>
      <c r="D2038" s="23"/>
      <c r="E2038" s="23"/>
    </row>
    <row r="2039" spans="1:5" ht="20" customHeight="1">
      <c r="A2039" s="19" t="s">
        <v>14697</v>
      </c>
      <c r="B2039" s="24">
        <v>53</v>
      </c>
      <c r="C2039" s="21" t="s">
        <v>8523</v>
      </c>
      <c r="D2039" s="23"/>
      <c r="E2039" s="23"/>
    </row>
    <row r="2040" spans="1:5" ht="20" customHeight="1">
      <c r="A2040" s="19" t="s">
        <v>14697</v>
      </c>
      <c r="B2040" s="24">
        <v>54</v>
      </c>
      <c r="C2040" s="21" t="s">
        <v>6951</v>
      </c>
      <c r="D2040" s="23"/>
      <c r="E2040" s="23"/>
    </row>
    <row r="2041" spans="1:5" ht="20" customHeight="1">
      <c r="A2041" s="19" t="s">
        <v>14697</v>
      </c>
      <c r="B2041" s="24">
        <v>55</v>
      </c>
      <c r="C2041" s="21" t="s">
        <v>7120</v>
      </c>
      <c r="D2041" s="23"/>
      <c r="E2041" s="23"/>
    </row>
    <row r="2042" spans="1:5" ht="20" customHeight="1">
      <c r="A2042" s="19" t="s">
        <v>14697</v>
      </c>
      <c r="B2042" s="24">
        <v>56</v>
      </c>
      <c r="C2042" s="21" t="s">
        <v>7307</v>
      </c>
      <c r="D2042" s="23"/>
      <c r="E2042" s="23"/>
    </row>
    <row r="2043" spans="1:5" ht="20" customHeight="1">
      <c r="A2043" s="19" t="s">
        <v>14697</v>
      </c>
      <c r="B2043" s="24">
        <v>57</v>
      </c>
      <c r="C2043" s="21" t="s">
        <v>7406</v>
      </c>
      <c r="D2043" s="23"/>
      <c r="E2043" s="23"/>
    </row>
    <row r="2044" spans="1:5" ht="20" customHeight="1">
      <c r="A2044" s="19" t="s">
        <v>14697</v>
      </c>
      <c r="B2044" s="24">
        <v>58</v>
      </c>
      <c r="C2044" s="21" t="s">
        <v>7586</v>
      </c>
      <c r="D2044" s="23"/>
      <c r="E2044" s="23"/>
    </row>
    <row r="2045" spans="1:5" ht="20" customHeight="1">
      <c r="A2045" s="19" t="s">
        <v>14697</v>
      </c>
      <c r="B2045" s="24">
        <v>59</v>
      </c>
      <c r="C2045" s="21" t="s">
        <v>7758</v>
      </c>
      <c r="D2045" s="23"/>
      <c r="E2045" s="23"/>
    </row>
    <row r="2046" spans="1:5" ht="20" customHeight="1">
      <c r="A2046" s="19" t="s">
        <v>14697</v>
      </c>
      <c r="B2046" s="24">
        <v>60</v>
      </c>
      <c r="C2046" s="21" t="s">
        <v>7958</v>
      </c>
      <c r="D2046" s="23"/>
      <c r="E2046" s="23"/>
    </row>
    <row r="2047" spans="1:5" ht="20" customHeight="1">
      <c r="A2047" s="19" t="s">
        <v>14697</v>
      </c>
      <c r="B2047" s="24">
        <v>61</v>
      </c>
      <c r="C2047" s="21" t="s">
        <v>8077</v>
      </c>
      <c r="D2047" s="23"/>
      <c r="E2047" s="23"/>
    </row>
    <row r="2048" spans="1:5" ht="20" customHeight="1">
      <c r="A2048" s="19" t="s">
        <v>14697</v>
      </c>
      <c r="B2048" s="24">
        <v>62</v>
      </c>
      <c r="C2048" s="21" t="s">
        <v>8184</v>
      </c>
      <c r="D2048" s="23"/>
      <c r="E2048" s="23"/>
    </row>
    <row r="2049" spans="1:5" ht="20" customHeight="1">
      <c r="A2049" s="19" t="s">
        <v>14698</v>
      </c>
      <c r="B2049" s="24">
        <v>1</v>
      </c>
      <c r="C2049" s="21" t="s">
        <v>13552</v>
      </c>
      <c r="D2049" s="23"/>
      <c r="E2049" s="23"/>
    </row>
    <row r="2050" spans="1:5" ht="20" customHeight="1">
      <c r="A2050" s="19" t="s">
        <v>14698</v>
      </c>
      <c r="B2050" s="24">
        <v>2</v>
      </c>
      <c r="C2050" s="21" t="s">
        <v>502</v>
      </c>
      <c r="D2050" s="23"/>
      <c r="E2050" s="23"/>
    </row>
    <row r="2051" spans="1:5" ht="20" customHeight="1">
      <c r="A2051" s="19" t="s">
        <v>14698</v>
      </c>
      <c r="B2051" s="24">
        <v>3</v>
      </c>
      <c r="C2051" s="21" t="s">
        <v>13274</v>
      </c>
      <c r="D2051" s="23"/>
      <c r="E2051" s="23"/>
    </row>
    <row r="2052" spans="1:5" ht="20" customHeight="1">
      <c r="A2052" s="19" t="s">
        <v>14698</v>
      </c>
      <c r="B2052" s="24">
        <v>4</v>
      </c>
      <c r="C2052" s="21" t="s">
        <v>13092</v>
      </c>
      <c r="D2052" s="23"/>
      <c r="E2052" s="23"/>
    </row>
    <row r="2053" spans="1:5" ht="20" customHeight="1">
      <c r="A2053" s="19" t="s">
        <v>14698</v>
      </c>
      <c r="B2053" s="24">
        <v>5</v>
      </c>
      <c r="C2053" s="21" t="s">
        <v>12913</v>
      </c>
      <c r="D2053" s="23"/>
      <c r="E2053" s="23"/>
    </row>
    <row r="2054" spans="1:5" ht="20" customHeight="1">
      <c r="A2054" s="19" t="s">
        <v>14698</v>
      </c>
      <c r="B2054" s="24">
        <v>6</v>
      </c>
      <c r="C2054" s="21" t="s">
        <v>1003</v>
      </c>
      <c r="D2054" s="23"/>
      <c r="E2054" s="23"/>
    </row>
    <row r="2055" spans="1:5" ht="20" customHeight="1">
      <c r="A2055" s="19" t="s">
        <v>14698</v>
      </c>
      <c r="B2055" s="24">
        <v>7</v>
      </c>
      <c r="C2055" s="21" t="s">
        <v>12534</v>
      </c>
      <c r="D2055" s="23"/>
      <c r="E2055" s="23"/>
    </row>
    <row r="2056" spans="1:5" ht="20" customHeight="1">
      <c r="A2056" s="19" t="s">
        <v>14698</v>
      </c>
      <c r="B2056" s="24">
        <v>8</v>
      </c>
      <c r="C2056" s="21" t="s">
        <v>1047</v>
      </c>
      <c r="D2056" s="23"/>
      <c r="E2056" s="23"/>
    </row>
    <row r="2057" spans="1:5" ht="20" customHeight="1">
      <c r="A2057" s="19" t="s">
        <v>14698</v>
      </c>
      <c r="B2057" s="24">
        <v>9</v>
      </c>
      <c r="C2057" s="21" t="s">
        <v>12250</v>
      </c>
      <c r="D2057" s="23"/>
      <c r="E2057" s="23"/>
    </row>
    <row r="2058" spans="1:5" ht="20" customHeight="1">
      <c r="A2058" s="19" t="s">
        <v>14698</v>
      </c>
      <c r="B2058" s="24">
        <v>10</v>
      </c>
      <c r="C2058" s="21" t="s">
        <v>1354</v>
      </c>
      <c r="D2058" s="23"/>
      <c r="E2058" s="23"/>
    </row>
    <row r="2059" spans="1:5" ht="20" customHeight="1">
      <c r="A2059" s="19" t="s">
        <v>14698</v>
      </c>
      <c r="B2059" s="24">
        <v>11</v>
      </c>
      <c r="C2059" s="21" t="s">
        <v>12055</v>
      </c>
      <c r="D2059" s="23"/>
      <c r="E2059" s="23"/>
    </row>
    <row r="2060" spans="1:5" ht="20" customHeight="1">
      <c r="A2060" s="19" t="s">
        <v>14698</v>
      </c>
      <c r="B2060" s="24">
        <v>12</v>
      </c>
      <c r="C2060" s="21" t="s">
        <v>11798</v>
      </c>
      <c r="D2060" s="23"/>
      <c r="E2060" s="23"/>
    </row>
    <row r="2061" spans="1:5" ht="20" customHeight="1">
      <c r="A2061" s="19" t="s">
        <v>14698</v>
      </c>
      <c r="B2061" s="24">
        <v>13</v>
      </c>
      <c r="C2061" s="21" t="s">
        <v>11548</v>
      </c>
      <c r="D2061" s="23"/>
      <c r="E2061" s="23"/>
    </row>
    <row r="2062" spans="1:5" ht="20" customHeight="1">
      <c r="A2062" s="19" t="s">
        <v>14698</v>
      </c>
      <c r="B2062" s="24">
        <v>14</v>
      </c>
      <c r="C2062" s="21" t="s">
        <v>1665</v>
      </c>
      <c r="D2062" s="23"/>
      <c r="E2062" s="23"/>
    </row>
    <row r="2063" spans="1:5" ht="20" customHeight="1">
      <c r="A2063" s="19" t="s">
        <v>14698</v>
      </c>
      <c r="B2063" s="24">
        <v>15</v>
      </c>
      <c r="C2063" s="21" t="s">
        <v>1886</v>
      </c>
      <c r="D2063" s="23"/>
      <c r="E2063" s="23"/>
    </row>
    <row r="2064" spans="1:5" ht="20" customHeight="1">
      <c r="A2064" s="19" t="s">
        <v>14698</v>
      </c>
      <c r="B2064" s="24">
        <v>16</v>
      </c>
      <c r="C2064" s="21" t="s">
        <v>2137</v>
      </c>
      <c r="D2064" s="23"/>
      <c r="E2064" s="23"/>
    </row>
    <row r="2065" spans="1:5" ht="20" customHeight="1">
      <c r="A2065" s="19" t="s">
        <v>14698</v>
      </c>
      <c r="B2065" s="24">
        <v>17</v>
      </c>
      <c r="C2065" s="21" t="s">
        <v>2278</v>
      </c>
      <c r="D2065" s="23"/>
      <c r="E2065" s="23"/>
    </row>
    <row r="2066" spans="1:5" ht="20" customHeight="1">
      <c r="A2066" s="19" t="s">
        <v>14698</v>
      </c>
      <c r="B2066" s="24">
        <v>18</v>
      </c>
      <c r="C2066" s="22">
        <v>100</v>
      </c>
      <c r="D2066" s="23"/>
      <c r="E2066" s="23"/>
    </row>
    <row r="2067" spans="1:5" ht="20" customHeight="1">
      <c r="A2067" s="19" t="s">
        <v>14698</v>
      </c>
      <c r="B2067" s="24">
        <v>19</v>
      </c>
      <c r="C2067" s="21" t="s">
        <v>2534</v>
      </c>
      <c r="D2067" s="23"/>
      <c r="E2067" s="23"/>
    </row>
    <row r="2068" spans="1:5" ht="20" customHeight="1">
      <c r="A2068" s="19" t="s">
        <v>14698</v>
      </c>
      <c r="B2068" s="24">
        <v>20</v>
      </c>
      <c r="C2068" s="21" t="s">
        <v>2652</v>
      </c>
      <c r="D2068" s="23"/>
      <c r="E2068" s="23"/>
    </row>
    <row r="2069" spans="1:5" ht="20" customHeight="1">
      <c r="A2069" s="19" t="s">
        <v>14698</v>
      </c>
      <c r="B2069" s="24">
        <v>21</v>
      </c>
      <c r="C2069" s="22">
        <v>100</v>
      </c>
      <c r="D2069" s="23"/>
      <c r="E2069" s="23"/>
    </row>
    <row r="2070" spans="1:5" ht="20" customHeight="1">
      <c r="A2070" s="19" t="s">
        <v>14698</v>
      </c>
      <c r="B2070" s="24">
        <v>22</v>
      </c>
      <c r="C2070" s="22">
        <v>100</v>
      </c>
      <c r="D2070" s="23"/>
      <c r="E2070" s="23"/>
    </row>
    <row r="2071" spans="1:5" ht="20" customHeight="1">
      <c r="A2071" s="19" t="s">
        <v>14698</v>
      </c>
      <c r="B2071" s="24">
        <v>23</v>
      </c>
      <c r="C2071" s="21" t="s">
        <v>10756</v>
      </c>
      <c r="D2071" s="23"/>
      <c r="E2071" s="23"/>
    </row>
    <row r="2072" spans="1:5" ht="20" customHeight="1">
      <c r="A2072" s="19" t="s">
        <v>14698</v>
      </c>
      <c r="B2072" s="24">
        <v>24</v>
      </c>
      <c r="C2072" s="21" t="s">
        <v>3190</v>
      </c>
      <c r="D2072" s="23"/>
      <c r="E2072" s="23"/>
    </row>
    <row r="2073" spans="1:5" ht="20" customHeight="1">
      <c r="A2073" s="19" t="s">
        <v>14698</v>
      </c>
      <c r="B2073" s="24">
        <v>25</v>
      </c>
      <c r="C2073" s="21" t="s">
        <v>3393</v>
      </c>
      <c r="D2073" s="23"/>
      <c r="E2073" s="23"/>
    </row>
    <row r="2074" spans="1:5" ht="20" customHeight="1">
      <c r="A2074" s="19" t="s">
        <v>14698</v>
      </c>
      <c r="B2074" s="24">
        <v>26</v>
      </c>
      <c r="C2074" s="21" t="s">
        <v>3608</v>
      </c>
      <c r="D2074" s="23"/>
      <c r="E2074" s="23"/>
    </row>
    <row r="2075" spans="1:5" ht="20" customHeight="1">
      <c r="A2075" s="19" t="s">
        <v>14698</v>
      </c>
      <c r="B2075" s="24">
        <v>27</v>
      </c>
      <c r="C2075" s="22">
        <v>100</v>
      </c>
      <c r="D2075" s="23"/>
      <c r="E2075" s="23"/>
    </row>
    <row r="2076" spans="1:5" ht="20" customHeight="1">
      <c r="A2076" s="19" t="s">
        <v>14698</v>
      </c>
      <c r="B2076" s="24">
        <v>28</v>
      </c>
      <c r="C2076" s="21" t="s">
        <v>3960</v>
      </c>
      <c r="D2076" s="23"/>
      <c r="E2076" s="23"/>
    </row>
    <row r="2077" spans="1:5" ht="20" customHeight="1">
      <c r="A2077" s="19" t="s">
        <v>14698</v>
      </c>
      <c r="B2077" s="24">
        <v>29</v>
      </c>
      <c r="C2077" s="21" t="s">
        <v>10474</v>
      </c>
      <c r="D2077" s="23"/>
      <c r="E2077" s="23"/>
    </row>
    <row r="2078" spans="1:5" ht="20" customHeight="1">
      <c r="A2078" s="19" t="s">
        <v>14698</v>
      </c>
      <c r="B2078" s="24">
        <v>30</v>
      </c>
      <c r="C2078" s="22">
        <v>100</v>
      </c>
      <c r="D2078" s="23"/>
      <c r="E2078" s="23"/>
    </row>
    <row r="2079" spans="1:5" ht="20" customHeight="1">
      <c r="A2079" s="19" t="s">
        <v>14698</v>
      </c>
      <c r="B2079" s="24">
        <v>31</v>
      </c>
      <c r="C2079" s="21" t="s">
        <v>4437</v>
      </c>
      <c r="D2079" s="23"/>
      <c r="E2079" s="23"/>
    </row>
    <row r="2080" spans="1:5" ht="20" customHeight="1">
      <c r="A2080" s="19" t="s">
        <v>14698</v>
      </c>
      <c r="B2080" s="24">
        <v>32</v>
      </c>
      <c r="C2080" s="21" t="s">
        <v>10311</v>
      </c>
      <c r="D2080" s="23"/>
      <c r="E2080" s="23"/>
    </row>
    <row r="2081" spans="1:5" ht="20" customHeight="1">
      <c r="A2081" s="19" t="s">
        <v>14698</v>
      </c>
      <c r="B2081" s="24">
        <v>33</v>
      </c>
      <c r="C2081" s="21" t="s">
        <v>4711</v>
      </c>
      <c r="D2081" s="23"/>
      <c r="E2081" s="23"/>
    </row>
    <row r="2082" spans="1:5" ht="20" customHeight="1">
      <c r="A2082" s="19" t="s">
        <v>14698</v>
      </c>
      <c r="B2082" s="24">
        <v>34</v>
      </c>
      <c r="C2082" s="21" t="s">
        <v>4906</v>
      </c>
      <c r="D2082" s="23"/>
      <c r="E2082" s="23"/>
    </row>
    <row r="2083" spans="1:5" ht="20" customHeight="1">
      <c r="A2083" s="19" t="s">
        <v>14698</v>
      </c>
      <c r="B2083" s="24">
        <v>35</v>
      </c>
      <c r="C2083" s="21" t="s">
        <v>10142</v>
      </c>
      <c r="D2083" s="23"/>
      <c r="E2083" s="23"/>
    </row>
    <row r="2084" spans="1:5" ht="20" customHeight="1">
      <c r="A2084" s="19" t="s">
        <v>14698</v>
      </c>
      <c r="B2084" s="24">
        <v>36</v>
      </c>
      <c r="C2084" s="21" t="s">
        <v>5167</v>
      </c>
      <c r="D2084" s="23"/>
      <c r="E2084" s="23"/>
    </row>
    <row r="2085" spans="1:5" ht="20" customHeight="1">
      <c r="A2085" s="19" t="s">
        <v>14698</v>
      </c>
      <c r="B2085" s="24">
        <v>37</v>
      </c>
      <c r="C2085" s="21" t="s">
        <v>5355</v>
      </c>
      <c r="D2085" s="23"/>
      <c r="E2085" s="23"/>
    </row>
    <row r="2086" spans="1:5" ht="20" customHeight="1">
      <c r="A2086" s="19" t="s">
        <v>14698</v>
      </c>
      <c r="B2086" s="24">
        <v>38</v>
      </c>
      <c r="C2086" s="21" t="s">
        <v>5563</v>
      </c>
      <c r="D2086" s="23"/>
      <c r="E2086" s="23"/>
    </row>
    <row r="2087" spans="1:5" ht="20" customHeight="1">
      <c r="A2087" s="19" t="s">
        <v>14698</v>
      </c>
      <c r="B2087" s="24">
        <v>39</v>
      </c>
      <c r="C2087" s="21" t="s">
        <v>5766</v>
      </c>
      <c r="D2087" s="23"/>
      <c r="E2087" s="23"/>
    </row>
    <row r="2088" spans="1:5" ht="20" customHeight="1">
      <c r="A2088" s="19" t="s">
        <v>14698</v>
      </c>
      <c r="B2088" s="24">
        <v>40</v>
      </c>
      <c r="C2088" s="22">
        <v>100</v>
      </c>
      <c r="D2088" s="23"/>
      <c r="E2088" s="23"/>
    </row>
    <row r="2089" spans="1:5" ht="20" customHeight="1">
      <c r="A2089" s="19" t="s">
        <v>14698</v>
      </c>
      <c r="B2089" s="24">
        <v>41</v>
      </c>
      <c r="C2089" s="22">
        <v>100</v>
      </c>
      <c r="D2089" s="23"/>
      <c r="E2089" s="23"/>
    </row>
    <row r="2090" spans="1:5" ht="20" customHeight="1">
      <c r="A2090" s="19" t="s">
        <v>14698</v>
      </c>
      <c r="B2090" s="24">
        <v>42</v>
      </c>
      <c r="C2090" s="21" t="s">
        <v>9790</v>
      </c>
      <c r="D2090" s="23"/>
      <c r="E2090" s="23"/>
    </row>
    <row r="2091" spans="1:5" ht="20" customHeight="1">
      <c r="A2091" s="19" t="s">
        <v>14698</v>
      </c>
      <c r="B2091" s="24">
        <v>43</v>
      </c>
      <c r="C2091" s="21" t="s">
        <v>9675</v>
      </c>
      <c r="D2091" s="23"/>
      <c r="E2091" s="23"/>
    </row>
    <row r="2092" spans="1:5" ht="20" customHeight="1">
      <c r="A2092" s="19" t="s">
        <v>14698</v>
      </c>
      <c r="B2092" s="24">
        <v>44</v>
      </c>
      <c r="C2092" s="21" t="s">
        <v>9481</v>
      </c>
      <c r="D2092" s="23"/>
      <c r="E2092" s="23"/>
    </row>
    <row r="2093" spans="1:5" ht="20" customHeight="1">
      <c r="A2093" s="19" t="s">
        <v>14698</v>
      </c>
      <c r="B2093" s="24">
        <v>45</v>
      </c>
      <c r="C2093" s="22">
        <v>100</v>
      </c>
      <c r="D2093" s="23"/>
      <c r="E2093" s="23"/>
    </row>
    <row r="2094" spans="1:5" ht="20" customHeight="1">
      <c r="A2094" s="19" t="s">
        <v>14698</v>
      </c>
      <c r="B2094" s="24">
        <v>46</v>
      </c>
      <c r="C2094" s="21" t="s">
        <v>6412</v>
      </c>
      <c r="D2094" s="23"/>
      <c r="E2094" s="23"/>
    </row>
    <row r="2095" spans="1:5" ht="20" customHeight="1">
      <c r="A2095" s="19" t="s">
        <v>14698</v>
      </c>
      <c r="B2095" s="24">
        <v>47</v>
      </c>
      <c r="C2095" s="21" t="s">
        <v>9285</v>
      </c>
      <c r="D2095" s="23"/>
      <c r="E2095" s="23"/>
    </row>
    <row r="2096" spans="1:5" ht="20" customHeight="1">
      <c r="A2096" s="19" t="s">
        <v>14698</v>
      </c>
      <c r="B2096" s="24">
        <v>48</v>
      </c>
      <c r="C2096" s="21" t="s">
        <v>9147</v>
      </c>
      <c r="D2096" s="23"/>
      <c r="E2096" s="23"/>
    </row>
    <row r="2097" spans="1:5" ht="20" customHeight="1">
      <c r="A2097" s="19" t="s">
        <v>14698</v>
      </c>
      <c r="B2097" s="24">
        <v>49</v>
      </c>
      <c r="C2097" s="21" t="s">
        <v>9026</v>
      </c>
      <c r="D2097" s="23"/>
      <c r="E2097" s="23"/>
    </row>
    <row r="2098" spans="1:5" ht="20" customHeight="1">
      <c r="A2098" s="19" t="s">
        <v>14698</v>
      </c>
      <c r="B2098" s="24">
        <v>50</v>
      </c>
      <c r="C2098" s="21" t="s">
        <v>8840</v>
      </c>
      <c r="D2098" s="23"/>
      <c r="E2098" s="23"/>
    </row>
    <row r="2099" spans="1:5" ht="20" customHeight="1">
      <c r="A2099" s="19" t="s">
        <v>14698</v>
      </c>
      <c r="B2099" s="24">
        <v>51</v>
      </c>
      <c r="C2099" s="22">
        <v>100</v>
      </c>
      <c r="D2099" s="23"/>
      <c r="E2099" s="23"/>
    </row>
    <row r="2100" spans="1:5" ht="20" customHeight="1">
      <c r="A2100" s="19" t="s">
        <v>14698</v>
      </c>
      <c r="B2100" s="24">
        <v>52</v>
      </c>
      <c r="C2100" s="21" t="s">
        <v>8711</v>
      </c>
      <c r="D2100" s="23"/>
      <c r="E2100" s="23"/>
    </row>
    <row r="2101" spans="1:5" ht="20" customHeight="1">
      <c r="A2101" s="19" t="s">
        <v>14698</v>
      </c>
      <c r="B2101" s="24">
        <v>53</v>
      </c>
      <c r="C2101" s="21" t="s">
        <v>8529</v>
      </c>
      <c r="D2101" s="23"/>
      <c r="E2101" s="23"/>
    </row>
    <row r="2102" spans="1:5" ht="20" customHeight="1">
      <c r="A2102" s="19" t="s">
        <v>14698</v>
      </c>
      <c r="B2102" s="24">
        <v>54</v>
      </c>
      <c r="C2102" s="21" t="s">
        <v>6955</v>
      </c>
      <c r="D2102" s="23"/>
      <c r="E2102" s="23"/>
    </row>
    <row r="2103" spans="1:5" ht="20" customHeight="1">
      <c r="A2103" s="19" t="s">
        <v>14698</v>
      </c>
      <c r="B2103" s="24">
        <v>55</v>
      </c>
      <c r="C2103" s="21" t="s">
        <v>7124</v>
      </c>
      <c r="D2103" s="23"/>
      <c r="E2103" s="23"/>
    </row>
    <row r="2104" spans="1:5" ht="20" customHeight="1">
      <c r="A2104" s="19" t="s">
        <v>14698</v>
      </c>
      <c r="B2104" s="24">
        <v>56</v>
      </c>
      <c r="C2104" s="21" t="s">
        <v>7318</v>
      </c>
      <c r="D2104" s="23"/>
      <c r="E2104" s="23"/>
    </row>
    <row r="2105" spans="1:5" ht="20" customHeight="1">
      <c r="A2105" s="19" t="s">
        <v>14698</v>
      </c>
      <c r="B2105" s="24">
        <v>57</v>
      </c>
      <c r="C2105" s="21" t="s">
        <v>7408</v>
      </c>
      <c r="D2105" s="23"/>
      <c r="E2105" s="23"/>
    </row>
    <row r="2106" spans="1:5" ht="20" customHeight="1">
      <c r="A2106" s="19" t="s">
        <v>14698</v>
      </c>
      <c r="B2106" s="24">
        <v>58</v>
      </c>
      <c r="C2106" s="21" t="s">
        <v>7588</v>
      </c>
      <c r="D2106" s="23"/>
      <c r="E2106" s="23"/>
    </row>
    <row r="2107" spans="1:5" ht="20" customHeight="1">
      <c r="A2107" s="19" t="s">
        <v>14698</v>
      </c>
      <c r="B2107" s="24">
        <v>59</v>
      </c>
      <c r="C2107" s="21" t="s">
        <v>7760</v>
      </c>
      <c r="D2107" s="23"/>
      <c r="E2107" s="23"/>
    </row>
    <row r="2108" spans="1:5" ht="20" customHeight="1">
      <c r="A2108" s="19" t="s">
        <v>14698</v>
      </c>
      <c r="B2108" s="24">
        <v>60</v>
      </c>
      <c r="C2108" s="21" t="s">
        <v>7969</v>
      </c>
      <c r="D2108" s="23"/>
      <c r="E2108" s="23"/>
    </row>
    <row r="2109" spans="1:5" ht="20" customHeight="1">
      <c r="A2109" s="19" t="s">
        <v>14698</v>
      </c>
      <c r="B2109" s="24">
        <v>61</v>
      </c>
      <c r="C2109" s="21" t="s">
        <v>8090</v>
      </c>
      <c r="D2109" s="23"/>
      <c r="E2109" s="23"/>
    </row>
    <row r="2110" spans="1:5" ht="20" customHeight="1">
      <c r="A2110" s="19" t="s">
        <v>14698</v>
      </c>
      <c r="B2110" s="24">
        <v>62</v>
      </c>
      <c r="C2110" s="21" t="s">
        <v>8188</v>
      </c>
      <c r="D2110" s="23"/>
      <c r="E2110" s="23"/>
    </row>
    <row r="2111" spans="1:5" ht="20" customHeight="1">
      <c r="A2111" s="19" t="s">
        <v>14699</v>
      </c>
      <c r="B2111" s="24">
        <v>1</v>
      </c>
      <c r="C2111" s="21" t="s">
        <v>13554</v>
      </c>
      <c r="D2111" s="23"/>
      <c r="E2111" s="23"/>
    </row>
    <row r="2112" spans="1:5" ht="20" customHeight="1">
      <c r="A2112" s="19" t="s">
        <v>14699</v>
      </c>
      <c r="B2112" s="24">
        <v>2</v>
      </c>
      <c r="C2112" s="21" t="s">
        <v>504</v>
      </c>
      <c r="D2112" s="23"/>
      <c r="E2112" s="23"/>
    </row>
    <row r="2113" spans="1:5" ht="20" customHeight="1">
      <c r="A2113" s="19" t="s">
        <v>14699</v>
      </c>
      <c r="B2113" s="24">
        <v>3</v>
      </c>
      <c r="C2113" s="21" t="s">
        <v>13276</v>
      </c>
      <c r="D2113" s="23"/>
      <c r="E2113" s="23"/>
    </row>
    <row r="2114" spans="1:5" ht="20" customHeight="1">
      <c r="A2114" s="19" t="s">
        <v>14699</v>
      </c>
      <c r="B2114" s="24">
        <v>4</v>
      </c>
      <c r="C2114" s="21" t="s">
        <v>13097</v>
      </c>
      <c r="D2114" s="23"/>
      <c r="E2114" s="23"/>
    </row>
    <row r="2115" spans="1:5" ht="20" customHeight="1">
      <c r="A2115" s="19" t="s">
        <v>14699</v>
      </c>
      <c r="B2115" s="24">
        <v>5</v>
      </c>
      <c r="C2115" s="21" t="s">
        <v>12916</v>
      </c>
      <c r="D2115" s="23"/>
      <c r="E2115" s="23"/>
    </row>
    <row r="2116" spans="1:5" ht="20" customHeight="1">
      <c r="A2116" s="19" t="s">
        <v>14699</v>
      </c>
      <c r="B2116" s="24">
        <v>6</v>
      </c>
      <c r="C2116" s="21" t="s">
        <v>1079</v>
      </c>
      <c r="D2116" s="23"/>
      <c r="E2116" s="23"/>
    </row>
    <row r="2117" spans="1:5" ht="20" customHeight="1">
      <c r="A2117" s="19" t="s">
        <v>14699</v>
      </c>
      <c r="B2117" s="24">
        <v>7</v>
      </c>
      <c r="C2117" s="21" t="s">
        <v>12536</v>
      </c>
      <c r="D2117" s="23"/>
      <c r="E2117" s="23"/>
    </row>
    <row r="2118" spans="1:5" ht="20" customHeight="1">
      <c r="A2118" s="19" t="s">
        <v>14699</v>
      </c>
      <c r="B2118" s="24">
        <v>8</v>
      </c>
      <c r="C2118" s="21" t="s">
        <v>1049</v>
      </c>
      <c r="D2118" s="23"/>
      <c r="E2118" s="23"/>
    </row>
    <row r="2119" spans="1:5" ht="20" customHeight="1">
      <c r="A2119" s="19" t="s">
        <v>14699</v>
      </c>
      <c r="B2119" s="24">
        <v>9</v>
      </c>
      <c r="C2119" s="21" t="s">
        <v>12255</v>
      </c>
      <c r="D2119" s="23"/>
      <c r="E2119" s="23"/>
    </row>
    <row r="2120" spans="1:5" ht="20" customHeight="1">
      <c r="A2120" s="19" t="s">
        <v>14699</v>
      </c>
      <c r="B2120" s="24">
        <v>10</v>
      </c>
      <c r="C2120" s="21" t="s">
        <v>1358</v>
      </c>
      <c r="D2120" s="23"/>
      <c r="E2120" s="23"/>
    </row>
    <row r="2121" spans="1:5" ht="20" customHeight="1">
      <c r="A2121" s="19" t="s">
        <v>14699</v>
      </c>
      <c r="B2121" s="24">
        <v>11</v>
      </c>
      <c r="C2121" s="21" t="s">
        <v>12059</v>
      </c>
      <c r="D2121" s="23"/>
      <c r="E2121" s="23"/>
    </row>
    <row r="2122" spans="1:5" ht="20" customHeight="1">
      <c r="A2122" s="19" t="s">
        <v>14699</v>
      </c>
      <c r="B2122" s="24">
        <v>12</v>
      </c>
      <c r="C2122" s="21" t="s">
        <v>11802</v>
      </c>
      <c r="D2122" s="23"/>
      <c r="E2122" s="23"/>
    </row>
    <row r="2123" spans="1:5" ht="20" customHeight="1">
      <c r="A2123" s="19" t="s">
        <v>14699</v>
      </c>
      <c r="B2123" s="24">
        <v>13</v>
      </c>
      <c r="C2123" s="21" t="s">
        <v>11553</v>
      </c>
      <c r="D2123" s="23"/>
      <c r="E2123" s="23"/>
    </row>
    <row r="2124" spans="1:5" ht="20" customHeight="1">
      <c r="A2124" s="19" t="s">
        <v>14699</v>
      </c>
      <c r="B2124" s="24">
        <v>14</v>
      </c>
      <c r="C2124" s="21" t="s">
        <v>1671</v>
      </c>
      <c r="D2124" s="23"/>
      <c r="E2124" s="23"/>
    </row>
    <row r="2125" spans="1:5" ht="20" customHeight="1">
      <c r="A2125" s="19" t="s">
        <v>14699</v>
      </c>
      <c r="B2125" s="24">
        <v>15</v>
      </c>
      <c r="C2125" s="21" t="s">
        <v>1888</v>
      </c>
      <c r="D2125" s="23"/>
      <c r="E2125" s="23"/>
    </row>
    <row r="2126" spans="1:5" ht="20" customHeight="1">
      <c r="A2126" s="19" t="s">
        <v>14699</v>
      </c>
      <c r="B2126" s="24">
        <v>16</v>
      </c>
      <c r="C2126" s="21" t="s">
        <v>2150</v>
      </c>
      <c r="D2126" s="23"/>
      <c r="E2126" s="23"/>
    </row>
    <row r="2127" spans="1:5" ht="20" customHeight="1">
      <c r="A2127" s="19" t="s">
        <v>14699</v>
      </c>
      <c r="B2127" s="24">
        <v>17</v>
      </c>
      <c r="C2127" s="21" t="s">
        <v>2289</v>
      </c>
      <c r="D2127" s="23"/>
      <c r="E2127" s="23"/>
    </row>
    <row r="2128" spans="1:5" ht="20" customHeight="1">
      <c r="A2128" s="19" t="s">
        <v>14699</v>
      </c>
      <c r="B2128" s="24">
        <v>18</v>
      </c>
      <c r="C2128" s="21" t="s">
        <v>2418</v>
      </c>
      <c r="D2128" s="23"/>
      <c r="E2128" s="23"/>
    </row>
    <row r="2129" spans="1:5" ht="20" customHeight="1">
      <c r="A2129" s="19" t="s">
        <v>14699</v>
      </c>
      <c r="B2129" s="24">
        <v>19</v>
      </c>
      <c r="C2129" s="21" t="s">
        <v>2549</v>
      </c>
      <c r="D2129" s="23"/>
      <c r="E2129" s="23"/>
    </row>
    <row r="2130" spans="1:5" ht="20" customHeight="1">
      <c r="A2130" s="19" t="s">
        <v>14699</v>
      </c>
      <c r="B2130" s="24">
        <v>20</v>
      </c>
      <c r="C2130" s="21" t="s">
        <v>2654</v>
      </c>
      <c r="D2130" s="23"/>
      <c r="E2130" s="23"/>
    </row>
    <row r="2131" spans="1:5" ht="20" customHeight="1">
      <c r="A2131" s="19" t="s">
        <v>14699</v>
      </c>
      <c r="B2131" s="24">
        <v>21</v>
      </c>
      <c r="C2131" s="21" t="s">
        <v>2906</v>
      </c>
      <c r="D2131" s="23"/>
      <c r="E2131" s="23"/>
    </row>
    <row r="2132" spans="1:5" ht="20" customHeight="1">
      <c r="A2132" s="19" t="s">
        <v>14699</v>
      </c>
      <c r="B2132" s="24">
        <v>22</v>
      </c>
      <c r="C2132" s="21" t="s">
        <v>3035</v>
      </c>
      <c r="D2132" s="23"/>
      <c r="E2132" s="23"/>
    </row>
    <row r="2133" spans="1:5" ht="20" customHeight="1">
      <c r="A2133" s="19" t="s">
        <v>14699</v>
      </c>
      <c r="B2133" s="24">
        <v>23</v>
      </c>
      <c r="C2133" s="21" t="s">
        <v>10762</v>
      </c>
      <c r="D2133" s="23"/>
      <c r="E2133" s="23"/>
    </row>
    <row r="2134" spans="1:5" ht="20" customHeight="1">
      <c r="A2134" s="19" t="s">
        <v>14699</v>
      </c>
      <c r="B2134" s="24">
        <v>24</v>
      </c>
      <c r="C2134" s="22">
        <v>100</v>
      </c>
      <c r="D2134" s="23"/>
      <c r="E2134" s="23"/>
    </row>
    <row r="2135" spans="1:5" ht="20" customHeight="1">
      <c r="A2135" s="19" t="s">
        <v>14699</v>
      </c>
      <c r="B2135" s="24">
        <v>25</v>
      </c>
      <c r="C2135" s="21" t="s">
        <v>3395</v>
      </c>
      <c r="D2135" s="23"/>
      <c r="E2135" s="23"/>
    </row>
    <row r="2136" spans="1:5" ht="20" customHeight="1">
      <c r="A2136" s="19" t="s">
        <v>14699</v>
      </c>
      <c r="B2136" s="24">
        <v>26</v>
      </c>
      <c r="C2136" s="21" t="s">
        <v>3610</v>
      </c>
      <c r="D2136" s="23"/>
      <c r="E2136" s="23"/>
    </row>
    <row r="2137" spans="1:5" ht="20" customHeight="1">
      <c r="A2137" s="19" t="s">
        <v>14699</v>
      </c>
      <c r="B2137" s="24">
        <v>27</v>
      </c>
      <c r="C2137" s="21" t="s">
        <v>3857</v>
      </c>
      <c r="D2137" s="23"/>
      <c r="E2137" s="23"/>
    </row>
    <row r="2138" spans="1:5" ht="20" customHeight="1">
      <c r="A2138" s="19" t="s">
        <v>14699</v>
      </c>
      <c r="B2138" s="24">
        <v>28</v>
      </c>
      <c r="C2138" s="21" t="s">
        <v>3962</v>
      </c>
      <c r="D2138" s="23"/>
      <c r="E2138" s="23"/>
    </row>
    <row r="2139" spans="1:5" ht="20" customHeight="1">
      <c r="A2139" s="19" t="s">
        <v>14699</v>
      </c>
      <c r="B2139" s="24">
        <v>29</v>
      </c>
      <c r="C2139" s="21" t="s">
        <v>10477</v>
      </c>
      <c r="D2139" s="23"/>
      <c r="E2139" s="23"/>
    </row>
    <row r="2140" spans="1:5" ht="20" customHeight="1">
      <c r="A2140" s="19" t="s">
        <v>14699</v>
      </c>
      <c r="B2140" s="24">
        <v>30</v>
      </c>
      <c r="C2140" s="21" t="s">
        <v>4238</v>
      </c>
      <c r="D2140" s="23"/>
      <c r="E2140" s="23"/>
    </row>
    <row r="2141" spans="1:5" ht="20" customHeight="1">
      <c r="A2141" s="19" t="s">
        <v>14699</v>
      </c>
      <c r="B2141" s="24">
        <v>31</v>
      </c>
      <c r="C2141" s="21" t="s">
        <v>4439</v>
      </c>
      <c r="D2141" s="23"/>
      <c r="E2141" s="23"/>
    </row>
    <row r="2142" spans="1:5" ht="20" customHeight="1">
      <c r="A2142" s="19" t="s">
        <v>14699</v>
      </c>
      <c r="B2142" s="24">
        <v>32</v>
      </c>
      <c r="C2142" s="21" t="s">
        <v>10315</v>
      </c>
      <c r="D2142" s="23"/>
      <c r="E2142" s="23"/>
    </row>
    <row r="2143" spans="1:5" ht="20" customHeight="1">
      <c r="A2143" s="19" t="s">
        <v>14699</v>
      </c>
      <c r="B2143" s="24">
        <v>33</v>
      </c>
      <c r="C2143" s="21" t="s">
        <v>4714</v>
      </c>
      <c r="D2143" s="23"/>
      <c r="E2143" s="23"/>
    </row>
    <row r="2144" spans="1:5" ht="20" customHeight="1">
      <c r="A2144" s="19" t="s">
        <v>14699</v>
      </c>
      <c r="B2144" s="24">
        <v>34</v>
      </c>
      <c r="C2144" s="21" t="s">
        <v>4908</v>
      </c>
      <c r="D2144" s="23"/>
      <c r="E2144" s="23"/>
    </row>
    <row r="2145" spans="1:5" ht="20" customHeight="1">
      <c r="A2145" s="19" t="s">
        <v>14699</v>
      </c>
      <c r="B2145" s="24">
        <v>35</v>
      </c>
      <c r="C2145" s="21" t="s">
        <v>10146</v>
      </c>
      <c r="D2145" s="23"/>
      <c r="E2145" s="23"/>
    </row>
    <row r="2146" spans="1:5" ht="20" customHeight="1">
      <c r="A2146" s="19" t="s">
        <v>14699</v>
      </c>
      <c r="B2146" s="24">
        <v>36</v>
      </c>
      <c r="C2146" s="22">
        <v>100</v>
      </c>
      <c r="D2146" s="23"/>
      <c r="E2146" s="23"/>
    </row>
    <row r="2147" spans="1:5" ht="20" customHeight="1">
      <c r="A2147" s="19" t="s">
        <v>14699</v>
      </c>
      <c r="B2147" s="24">
        <v>37</v>
      </c>
      <c r="C2147" s="21" t="s">
        <v>5357</v>
      </c>
      <c r="D2147" s="23"/>
      <c r="E2147" s="23"/>
    </row>
    <row r="2148" spans="1:5" ht="20" customHeight="1">
      <c r="A2148" s="19" t="s">
        <v>14699</v>
      </c>
      <c r="B2148" s="24">
        <v>38</v>
      </c>
      <c r="C2148" s="21" t="s">
        <v>5565</v>
      </c>
      <c r="D2148" s="23"/>
      <c r="E2148" s="23"/>
    </row>
    <row r="2149" spans="1:5" ht="20" customHeight="1">
      <c r="A2149" s="19" t="s">
        <v>14699</v>
      </c>
      <c r="B2149" s="24">
        <v>39</v>
      </c>
      <c r="C2149" s="21" t="s">
        <v>5768</v>
      </c>
      <c r="D2149" s="23"/>
      <c r="E2149" s="23"/>
    </row>
    <row r="2150" spans="1:5" ht="20" customHeight="1">
      <c r="A2150" s="19" t="s">
        <v>14699</v>
      </c>
      <c r="B2150" s="24">
        <v>40</v>
      </c>
      <c r="C2150" s="21" t="s">
        <v>6008</v>
      </c>
      <c r="D2150" s="23"/>
      <c r="E2150" s="23"/>
    </row>
    <row r="2151" spans="1:5" ht="20" customHeight="1">
      <c r="A2151" s="19" t="s">
        <v>14699</v>
      </c>
      <c r="B2151" s="24">
        <v>41</v>
      </c>
      <c r="C2151" s="22">
        <v>100</v>
      </c>
      <c r="D2151" s="23"/>
      <c r="E2151" s="23"/>
    </row>
    <row r="2152" spans="1:5" ht="20" customHeight="1">
      <c r="A2152" s="19" t="s">
        <v>14699</v>
      </c>
      <c r="B2152" s="24">
        <v>42</v>
      </c>
      <c r="C2152" s="21" t="s">
        <v>9793</v>
      </c>
      <c r="D2152" s="23"/>
      <c r="E2152" s="23"/>
    </row>
    <row r="2153" spans="1:5" ht="20" customHeight="1">
      <c r="A2153" s="19" t="s">
        <v>14699</v>
      </c>
      <c r="B2153" s="24">
        <v>43</v>
      </c>
      <c r="C2153" s="22">
        <v>100</v>
      </c>
      <c r="D2153" s="23"/>
      <c r="E2153" s="23"/>
    </row>
    <row r="2154" spans="1:5" ht="20" customHeight="1">
      <c r="A2154" s="19" t="s">
        <v>14699</v>
      </c>
      <c r="B2154" s="24">
        <v>44</v>
      </c>
      <c r="C2154" s="21" t="s">
        <v>9483</v>
      </c>
      <c r="D2154" s="23"/>
      <c r="E2154" s="23"/>
    </row>
    <row r="2155" spans="1:5" ht="20" customHeight="1">
      <c r="A2155" s="19" t="s">
        <v>14699</v>
      </c>
      <c r="B2155" s="24">
        <v>45</v>
      </c>
      <c r="C2155" s="22">
        <v>100</v>
      </c>
      <c r="D2155" s="23"/>
      <c r="E2155" s="23"/>
    </row>
    <row r="2156" spans="1:5" ht="20" customHeight="1">
      <c r="A2156" s="19" t="s">
        <v>14699</v>
      </c>
      <c r="B2156" s="24">
        <v>46</v>
      </c>
      <c r="C2156" s="21" t="s">
        <v>6414</v>
      </c>
      <c r="D2156" s="23"/>
      <c r="E2156" s="23"/>
    </row>
    <row r="2157" spans="1:5" ht="20" customHeight="1">
      <c r="A2157" s="19" t="s">
        <v>14699</v>
      </c>
      <c r="B2157" s="24">
        <v>47</v>
      </c>
      <c r="C2157" s="21" t="s">
        <v>9287</v>
      </c>
      <c r="D2157" s="23"/>
      <c r="E2157" s="23"/>
    </row>
    <row r="2158" spans="1:5" ht="20" customHeight="1">
      <c r="A2158" s="19" t="s">
        <v>14699</v>
      </c>
      <c r="B2158" s="24">
        <v>48</v>
      </c>
      <c r="C2158" s="21" t="s">
        <v>9152</v>
      </c>
      <c r="D2158" s="23"/>
      <c r="E2158" s="23"/>
    </row>
    <row r="2159" spans="1:5" ht="20" customHeight="1">
      <c r="A2159" s="19" t="s">
        <v>14699</v>
      </c>
      <c r="B2159" s="24">
        <v>49</v>
      </c>
      <c r="C2159" s="21" t="s">
        <v>9031</v>
      </c>
      <c r="D2159" s="23"/>
      <c r="E2159" s="23"/>
    </row>
    <row r="2160" spans="1:5" ht="20" customHeight="1">
      <c r="A2160" s="19" t="s">
        <v>14699</v>
      </c>
      <c r="B2160" s="24">
        <v>50</v>
      </c>
      <c r="C2160" s="21" t="s">
        <v>8845</v>
      </c>
      <c r="D2160" s="23"/>
      <c r="E2160" s="23"/>
    </row>
    <row r="2161" spans="1:5" ht="20" customHeight="1">
      <c r="A2161" s="19" t="s">
        <v>14699</v>
      </c>
      <c r="B2161" s="24">
        <v>51</v>
      </c>
      <c r="C2161" s="22">
        <v>100</v>
      </c>
      <c r="D2161" s="23"/>
      <c r="E2161" s="23"/>
    </row>
    <row r="2162" spans="1:5" ht="20" customHeight="1">
      <c r="A2162" s="19" t="s">
        <v>14699</v>
      </c>
      <c r="B2162" s="24">
        <v>52</v>
      </c>
      <c r="C2162" s="21" t="s">
        <v>8718</v>
      </c>
      <c r="D2162" s="23"/>
      <c r="E2162" s="23"/>
    </row>
    <row r="2163" spans="1:5" ht="20" customHeight="1">
      <c r="A2163" s="19" t="s">
        <v>14699</v>
      </c>
      <c r="B2163" s="24">
        <v>53</v>
      </c>
      <c r="C2163" s="21" t="s">
        <v>8531</v>
      </c>
      <c r="D2163" s="23"/>
      <c r="E2163" s="23"/>
    </row>
    <row r="2164" spans="1:5" ht="20" customHeight="1">
      <c r="A2164" s="19" t="s">
        <v>14699</v>
      </c>
      <c r="B2164" s="24">
        <v>54</v>
      </c>
      <c r="C2164" s="21" t="s">
        <v>6957</v>
      </c>
      <c r="D2164" s="23"/>
      <c r="E2164" s="23"/>
    </row>
    <row r="2165" spans="1:5" ht="20" customHeight="1">
      <c r="A2165" s="19" t="s">
        <v>14699</v>
      </c>
      <c r="B2165" s="24">
        <v>55</v>
      </c>
      <c r="C2165" s="21" t="s">
        <v>7126</v>
      </c>
      <c r="D2165" s="23"/>
      <c r="E2165" s="23"/>
    </row>
    <row r="2166" spans="1:5" ht="20" customHeight="1">
      <c r="A2166" s="19" t="s">
        <v>14699</v>
      </c>
      <c r="B2166" s="24">
        <v>56</v>
      </c>
      <c r="C2166" s="21" t="s">
        <v>7331</v>
      </c>
      <c r="D2166" s="23"/>
      <c r="E2166" s="23"/>
    </row>
    <row r="2167" spans="1:5" ht="20" customHeight="1">
      <c r="A2167" s="19" t="s">
        <v>14699</v>
      </c>
      <c r="B2167" s="24">
        <v>57</v>
      </c>
      <c r="C2167" s="22">
        <v>100</v>
      </c>
      <c r="D2167" s="23"/>
      <c r="E2167" s="23"/>
    </row>
    <row r="2168" spans="1:5" ht="20" customHeight="1">
      <c r="A2168" s="19" t="s">
        <v>14699</v>
      </c>
      <c r="B2168" s="24">
        <v>58</v>
      </c>
      <c r="C2168" s="21" t="s">
        <v>7590</v>
      </c>
      <c r="D2168" s="23"/>
      <c r="E2168" s="23"/>
    </row>
    <row r="2169" spans="1:5" ht="20" customHeight="1">
      <c r="A2169" s="19" t="s">
        <v>14699</v>
      </c>
      <c r="B2169" s="24">
        <v>59</v>
      </c>
      <c r="C2169" s="21" t="s">
        <v>7762</v>
      </c>
      <c r="D2169" s="23"/>
      <c r="E2169" s="23"/>
    </row>
    <row r="2170" spans="1:5" ht="20" customHeight="1">
      <c r="A2170" s="19" t="s">
        <v>14699</v>
      </c>
      <c r="B2170" s="24">
        <v>60</v>
      </c>
      <c r="C2170" s="21" t="s">
        <v>7987</v>
      </c>
      <c r="D2170" s="23"/>
      <c r="E2170" s="23"/>
    </row>
    <row r="2171" spans="1:5" ht="20" customHeight="1">
      <c r="A2171" s="19" t="s">
        <v>14699</v>
      </c>
      <c r="B2171" s="24">
        <v>61</v>
      </c>
      <c r="C2171" s="21" t="s">
        <v>8106</v>
      </c>
      <c r="D2171" s="23"/>
      <c r="E2171" s="23"/>
    </row>
    <row r="2172" spans="1:5" ht="20" customHeight="1">
      <c r="A2172" s="19" t="s">
        <v>14699</v>
      </c>
      <c r="B2172" s="24">
        <v>62</v>
      </c>
      <c r="C2172" s="21" t="s">
        <v>8192</v>
      </c>
      <c r="D2172" s="23"/>
      <c r="E2172" s="23"/>
    </row>
    <row r="2173" spans="1:5" ht="20" customHeight="1">
      <c r="A2173" s="19" t="s">
        <v>14700</v>
      </c>
      <c r="B2173" s="24">
        <v>1</v>
      </c>
      <c r="C2173" s="21" t="s">
        <v>13556</v>
      </c>
      <c r="D2173" s="23"/>
      <c r="E2173" s="23"/>
    </row>
    <row r="2174" spans="1:5" ht="20" customHeight="1">
      <c r="A2174" s="19" t="s">
        <v>14700</v>
      </c>
      <c r="B2174" s="24">
        <v>2</v>
      </c>
      <c r="C2174" s="21" t="s">
        <v>512</v>
      </c>
      <c r="D2174" s="23"/>
      <c r="E2174" s="23"/>
    </row>
    <row r="2175" spans="1:5" ht="20" customHeight="1">
      <c r="A2175" s="19" t="s">
        <v>14700</v>
      </c>
      <c r="B2175" s="24">
        <v>3</v>
      </c>
      <c r="C2175" s="21" t="s">
        <v>13278</v>
      </c>
      <c r="D2175" s="23"/>
      <c r="E2175" s="23"/>
    </row>
    <row r="2176" spans="1:5" ht="20" customHeight="1">
      <c r="A2176" s="19" t="s">
        <v>14700</v>
      </c>
      <c r="B2176" s="24">
        <v>4</v>
      </c>
      <c r="C2176" s="21" t="s">
        <v>13099</v>
      </c>
      <c r="D2176" s="23"/>
      <c r="E2176" s="23"/>
    </row>
    <row r="2177" spans="1:5" ht="20" customHeight="1">
      <c r="A2177" s="19" t="s">
        <v>14700</v>
      </c>
      <c r="B2177" s="24">
        <v>5</v>
      </c>
      <c r="C2177" s="21" t="s">
        <v>12920</v>
      </c>
      <c r="D2177" s="23"/>
      <c r="E2177" s="23"/>
    </row>
    <row r="2178" spans="1:5" ht="20" customHeight="1">
      <c r="A2178" s="19" t="s">
        <v>14700</v>
      </c>
      <c r="B2178" s="24">
        <v>6</v>
      </c>
      <c r="C2178" s="21" t="s">
        <v>12257</v>
      </c>
      <c r="D2178" s="23"/>
      <c r="E2178" s="23"/>
    </row>
    <row r="2179" spans="1:5" ht="20" customHeight="1">
      <c r="A2179" s="19" t="s">
        <v>14700</v>
      </c>
      <c r="B2179" s="24">
        <v>7</v>
      </c>
      <c r="C2179" s="21" t="s">
        <v>12542</v>
      </c>
      <c r="D2179" s="23"/>
      <c r="E2179" s="23"/>
    </row>
    <row r="2180" spans="1:5" ht="20" customHeight="1">
      <c r="A2180" s="19" t="s">
        <v>14700</v>
      </c>
      <c r="B2180" s="24">
        <v>8</v>
      </c>
      <c r="C2180" s="21" t="s">
        <v>1056</v>
      </c>
      <c r="D2180" s="23"/>
      <c r="E2180" s="23"/>
    </row>
    <row r="2181" spans="1:5" ht="20" customHeight="1">
      <c r="A2181" s="19" t="s">
        <v>14700</v>
      </c>
      <c r="B2181" s="24">
        <v>9</v>
      </c>
      <c r="C2181" s="21" t="s">
        <v>12257</v>
      </c>
      <c r="D2181" s="23"/>
      <c r="E2181" s="23"/>
    </row>
    <row r="2182" spans="1:5" ht="20" customHeight="1">
      <c r="A2182" s="19" t="s">
        <v>14700</v>
      </c>
      <c r="B2182" s="24">
        <v>10</v>
      </c>
      <c r="C2182" s="21" t="s">
        <v>1368</v>
      </c>
      <c r="D2182" s="23"/>
      <c r="E2182" s="23"/>
    </row>
    <row r="2183" spans="1:5" ht="20" customHeight="1">
      <c r="A2183" s="19" t="s">
        <v>14700</v>
      </c>
      <c r="B2183" s="24">
        <v>11</v>
      </c>
      <c r="C2183" s="21" t="s">
        <v>12061</v>
      </c>
      <c r="D2183" s="23"/>
      <c r="E2183" s="23"/>
    </row>
    <row r="2184" spans="1:5" ht="20" customHeight="1">
      <c r="A2184" s="19" t="s">
        <v>14700</v>
      </c>
      <c r="B2184" s="24">
        <v>12</v>
      </c>
      <c r="C2184" s="21" t="s">
        <v>11804</v>
      </c>
      <c r="D2184" s="23"/>
      <c r="E2184" s="23"/>
    </row>
    <row r="2185" spans="1:5" ht="20" customHeight="1">
      <c r="A2185" s="19" t="s">
        <v>14700</v>
      </c>
      <c r="B2185" s="24">
        <v>13</v>
      </c>
      <c r="C2185" s="21" t="s">
        <v>11555</v>
      </c>
      <c r="D2185" s="23"/>
      <c r="E2185" s="23"/>
    </row>
    <row r="2186" spans="1:5" ht="20" customHeight="1">
      <c r="A2186" s="19" t="s">
        <v>14700</v>
      </c>
      <c r="B2186" s="24">
        <v>14</v>
      </c>
      <c r="C2186" s="21" t="s">
        <v>1675</v>
      </c>
      <c r="D2186" s="23"/>
      <c r="E2186" s="23"/>
    </row>
    <row r="2187" spans="1:5" ht="20" customHeight="1">
      <c r="A2187" s="19" t="s">
        <v>14700</v>
      </c>
      <c r="B2187" s="24">
        <v>15</v>
      </c>
      <c r="C2187" s="21" t="s">
        <v>1892</v>
      </c>
      <c r="D2187" s="23"/>
      <c r="E2187" s="23"/>
    </row>
    <row r="2188" spans="1:5" ht="20" customHeight="1">
      <c r="A2188" s="19" t="s">
        <v>14700</v>
      </c>
      <c r="B2188" s="24">
        <v>16</v>
      </c>
      <c r="C2188" s="21" t="s">
        <v>2168</v>
      </c>
      <c r="D2188" s="23"/>
      <c r="E2188" s="23"/>
    </row>
    <row r="2189" spans="1:5" ht="20" customHeight="1">
      <c r="A2189" s="19" t="s">
        <v>14700</v>
      </c>
      <c r="B2189" s="24">
        <v>17</v>
      </c>
      <c r="C2189" s="21" t="s">
        <v>2306</v>
      </c>
      <c r="D2189" s="23"/>
      <c r="E2189" s="23"/>
    </row>
    <row r="2190" spans="1:5" ht="20" customHeight="1">
      <c r="A2190" s="19" t="s">
        <v>14700</v>
      </c>
      <c r="B2190" s="24">
        <v>18</v>
      </c>
      <c r="C2190" s="21" t="s">
        <v>2432</v>
      </c>
      <c r="D2190" s="23"/>
      <c r="E2190" s="23"/>
    </row>
    <row r="2191" spans="1:5" ht="20" customHeight="1">
      <c r="A2191" s="19" t="s">
        <v>14700</v>
      </c>
      <c r="B2191" s="24">
        <v>19</v>
      </c>
      <c r="C2191" s="21" t="s">
        <v>2565</v>
      </c>
      <c r="D2191" s="23"/>
      <c r="E2191" s="23"/>
    </row>
    <row r="2192" spans="1:5" ht="20" customHeight="1">
      <c r="A2192" s="19" t="s">
        <v>14700</v>
      </c>
      <c r="B2192" s="24">
        <v>20</v>
      </c>
      <c r="C2192" s="21" t="s">
        <v>2659</v>
      </c>
      <c r="D2192" s="23"/>
      <c r="E2192" s="23"/>
    </row>
    <row r="2193" spans="1:5" ht="20" customHeight="1">
      <c r="A2193" s="19" t="s">
        <v>14700</v>
      </c>
      <c r="B2193" s="24">
        <v>21</v>
      </c>
      <c r="C2193" s="21" t="s">
        <v>2920</v>
      </c>
      <c r="D2193" s="23"/>
      <c r="E2193" s="23"/>
    </row>
    <row r="2194" spans="1:5" ht="20" customHeight="1">
      <c r="A2194" s="19" t="s">
        <v>14700</v>
      </c>
      <c r="B2194" s="24">
        <v>22</v>
      </c>
      <c r="C2194" s="21" t="s">
        <v>3046</v>
      </c>
      <c r="D2194" s="23"/>
      <c r="E2194" s="23"/>
    </row>
    <row r="2195" spans="1:5" ht="20" customHeight="1">
      <c r="A2195" s="19" t="s">
        <v>14700</v>
      </c>
      <c r="B2195" s="24">
        <v>23</v>
      </c>
      <c r="C2195" s="21" t="s">
        <v>10765</v>
      </c>
      <c r="D2195" s="23"/>
      <c r="E2195" s="23"/>
    </row>
    <row r="2196" spans="1:5" ht="20" customHeight="1">
      <c r="A2196" s="19" t="s">
        <v>14700</v>
      </c>
      <c r="B2196" s="24">
        <v>24</v>
      </c>
      <c r="C2196" s="22">
        <v>100</v>
      </c>
      <c r="D2196" s="23"/>
      <c r="E2196" s="23"/>
    </row>
    <row r="2197" spans="1:5" ht="20" customHeight="1">
      <c r="A2197" s="19" t="s">
        <v>14700</v>
      </c>
      <c r="B2197" s="24">
        <v>25</v>
      </c>
      <c r="C2197" s="21" t="s">
        <v>3399</v>
      </c>
      <c r="D2197" s="23"/>
      <c r="E2197" s="23"/>
    </row>
    <row r="2198" spans="1:5" ht="20" customHeight="1">
      <c r="A2198" s="19" t="s">
        <v>14700</v>
      </c>
      <c r="B2198" s="24">
        <v>26</v>
      </c>
      <c r="C2198" s="21" t="s">
        <v>3616</v>
      </c>
      <c r="D2198" s="23"/>
      <c r="E2198" s="23"/>
    </row>
    <row r="2199" spans="1:5" ht="20" customHeight="1">
      <c r="A2199" s="19" t="s">
        <v>14700</v>
      </c>
      <c r="B2199" s="24">
        <v>27</v>
      </c>
      <c r="C2199" s="21" t="s">
        <v>3871</v>
      </c>
      <c r="D2199" s="23"/>
      <c r="E2199" s="23"/>
    </row>
    <row r="2200" spans="1:5" ht="20" customHeight="1">
      <c r="A2200" s="19" t="s">
        <v>14700</v>
      </c>
      <c r="B2200" s="24">
        <v>28</v>
      </c>
      <c r="C2200" s="21" t="s">
        <v>3966</v>
      </c>
      <c r="D2200" s="23"/>
      <c r="E2200" s="23"/>
    </row>
    <row r="2201" spans="1:5" ht="20" customHeight="1">
      <c r="A2201" s="19" t="s">
        <v>14700</v>
      </c>
      <c r="B2201" s="24">
        <v>29</v>
      </c>
      <c r="C2201" s="21" t="s">
        <v>10479</v>
      </c>
      <c r="D2201" s="23"/>
      <c r="E2201" s="23"/>
    </row>
    <row r="2202" spans="1:5" ht="20" customHeight="1">
      <c r="A2202" s="19" t="s">
        <v>14700</v>
      </c>
      <c r="B2202" s="24">
        <v>30</v>
      </c>
      <c r="C2202" s="21" t="s">
        <v>4242</v>
      </c>
      <c r="D2202" s="23"/>
      <c r="E2202" s="23"/>
    </row>
    <row r="2203" spans="1:5" ht="20" customHeight="1">
      <c r="A2203" s="19" t="s">
        <v>14700</v>
      </c>
      <c r="B2203" s="24">
        <v>31</v>
      </c>
      <c r="C2203" s="21" t="s">
        <v>4445</v>
      </c>
      <c r="D2203" s="23"/>
      <c r="E2203" s="23"/>
    </row>
    <row r="2204" spans="1:5" ht="20" customHeight="1">
      <c r="A2204" s="19" t="s">
        <v>14700</v>
      </c>
      <c r="B2204" s="24">
        <v>32</v>
      </c>
      <c r="C2204" s="21" t="s">
        <v>10317</v>
      </c>
      <c r="D2204" s="23"/>
      <c r="E2204" s="23"/>
    </row>
    <row r="2205" spans="1:5" ht="20" customHeight="1">
      <c r="A2205" s="19" t="s">
        <v>14700</v>
      </c>
      <c r="B2205" s="24">
        <v>33</v>
      </c>
      <c r="C2205" s="21" t="s">
        <v>4717</v>
      </c>
      <c r="D2205" s="23"/>
      <c r="E2205" s="23"/>
    </row>
    <row r="2206" spans="1:5" ht="20" customHeight="1">
      <c r="A2206" s="19" t="s">
        <v>14700</v>
      </c>
      <c r="B2206" s="24">
        <v>34</v>
      </c>
      <c r="C2206" s="21" t="s">
        <v>4912</v>
      </c>
      <c r="D2206" s="23"/>
      <c r="E2206" s="23"/>
    </row>
    <row r="2207" spans="1:5" ht="20" customHeight="1">
      <c r="A2207" s="19" t="s">
        <v>14700</v>
      </c>
      <c r="B2207" s="24">
        <v>35</v>
      </c>
      <c r="C2207" s="21" t="s">
        <v>10148</v>
      </c>
      <c r="D2207" s="23"/>
      <c r="E2207" s="23"/>
    </row>
    <row r="2208" spans="1:5" ht="20" customHeight="1">
      <c r="A2208" s="19" t="s">
        <v>14700</v>
      </c>
      <c r="B2208" s="24">
        <v>36</v>
      </c>
      <c r="C2208" s="21" t="s">
        <v>5173</v>
      </c>
      <c r="D2208" s="23"/>
      <c r="E2208" s="23"/>
    </row>
    <row r="2209" spans="1:5" ht="20" customHeight="1">
      <c r="A2209" s="19" t="s">
        <v>14700</v>
      </c>
      <c r="B2209" s="24">
        <v>37</v>
      </c>
      <c r="C2209" s="21" t="s">
        <v>5361</v>
      </c>
      <c r="D2209" s="23"/>
      <c r="E2209" s="23"/>
    </row>
    <row r="2210" spans="1:5" ht="20" customHeight="1">
      <c r="A2210" s="19" t="s">
        <v>14700</v>
      </c>
      <c r="B2210" s="24">
        <v>38</v>
      </c>
      <c r="C2210" s="21" t="s">
        <v>5569</v>
      </c>
      <c r="D2210" s="23"/>
      <c r="E2210" s="23"/>
    </row>
    <row r="2211" spans="1:5" ht="20" customHeight="1">
      <c r="A2211" s="19" t="s">
        <v>14700</v>
      </c>
      <c r="B2211" s="24">
        <v>39</v>
      </c>
      <c r="C2211" s="21" t="s">
        <v>5771</v>
      </c>
      <c r="D2211" s="23"/>
      <c r="E2211" s="23"/>
    </row>
    <row r="2212" spans="1:5" ht="20" customHeight="1">
      <c r="A2212" s="19" t="s">
        <v>14700</v>
      </c>
      <c r="B2212" s="24">
        <v>40</v>
      </c>
      <c r="C2212" s="21" t="s">
        <v>6019</v>
      </c>
      <c r="D2212" s="23"/>
      <c r="E2212" s="23"/>
    </row>
    <row r="2213" spans="1:5" ht="20" customHeight="1">
      <c r="A2213" s="19" t="s">
        <v>14700</v>
      </c>
      <c r="B2213" s="24">
        <v>41</v>
      </c>
      <c r="C2213" s="22">
        <v>100</v>
      </c>
      <c r="D2213" s="23"/>
      <c r="E2213" s="23"/>
    </row>
    <row r="2214" spans="1:5" ht="20" customHeight="1">
      <c r="A2214" s="19" t="s">
        <v>14700</v>
      </c>
      <c r="B2214" s="24">
        <v>42</v>
      </c>
      <c r="C2214" s="21" t="s">
        <v>9795</v>
      </c>
      <c r="D2214" s="23"/>
      <c r="E2214" s="23"/>
    </row>
    <row r="2215" spans="1:5" ht="20" customHeight="1">
      <c r="A2215" s="19" t="s">
        <v>14700</v>
      </c>
      <c r="B2215" s="24">
        <v>43</v>
      </c>
      <c r="C2215" s="21" t="s">
        <v>9679</v>
      </c>
      <c r="D2215" s="23"/>
      <c r="E2215" s="23"/>
    </row>
    <row r="2216" spans="1:5" ht="20" customHeight="1">
      <c r="A2216" s="19" t="s">
        <v>14700</v>
      </c>
      <c r="B2216" s="24">
        <v>44</v>
      </c>
      <c r="C2216" s="21" t="s">
        <v>9485</v>
      </c>
      <c r="D2216" s="23"/>
      <c r="E2216" s="23"/>
    </row>
    <row r="2217" spans="1:5" ht="20" customHeight="1">
      <c r="A2217" s="19" t="s">
        <v>14700</v>
      </c>
      <c r="B2217" s="24">
        <v>45</v>
      </c>
      <c r="C2217" s="22">
        <v>100</v>
      </c>
      <c r="D2217" s="23"/>
      <c r="E2217" s="23"/>
    </row>
    <row r="2218" spans="1:5" ht="20" customHeight="1">
      <c r="A2218" s="19" t="s">
        <v>14700</v>
      </c>
      <c r="B2218" s="24">
        <v>46</v>
      </c>
      <c r="C2218" s="21" t="s">
        <v>6418</v>
      </c>
      <c r="D2218" s="23"/>
      <c r="E2218" s="23"/>
    </row>
    <row r="2219" spans="1:5" ht="20" customHeight="1">
      <c r="A2219" s="19" t="s">
        <v>14700</v>
      </c>
      <c r="B2219" s="24">
        <v>47</v>
      </c>
      <c r="C2219" s="21" t="s">
        <v>9289</v>
      </c>
      <c r="D2219" s="23"/>
      <c r="E2219" s="23"/>
    </row>
    <row r="2220" spans="1:5" ht="20" customHeight="1">
      <c r="A2220" s="19" t="s">
        <v>14700</v>
      </c>
      <c r="B2220" s="24">
        <v>48</v>
      </c>
      <c r="C2220" s="21" t="s">
        <v>9154</v>
      </c>
      <c r="D2220" s="23"/>
      <c r="E2220" s="23"/>
    </row>
    <row r="2221" spans="1:5" ht="20" customHeight="1">
      <c r="A2221" s="19" t="s">
        <v>14700</v>
      </c>
      <c r="B2221" s="24">
        <v>49</v>
      </c>
      <c r="C2221" s="21" t="s">
        <v>9033</v>
      </c>
      <c r="D2221" s="23"/>
      <c r="E2221" s="23"/>
    </row>
    <row r="2222" spans="1:5" ht="20" customHeight="1">
      <c r="A2222" s="19" t="s">
        <v>14700</v>
      </c>
      <c r="B2222" s="24">
        <v>50</v>
      </c>
      <c r="C2222" s="21" t="s">
        <v>8847</v>
      </c>
      <c r="D2222" s="23"/>
      <c r="E2222" s="23"/>
    </row>
    <row r="2223" spans="1:5" ht="20" customHeight="1">
      <c r="A2223" s="19" t="s">
        <v>14700</v>
      </c>
      <c r="B2223" s="24">
        <v>51</v>
      </c>
      <c r="C2223" s="21" t="s">
        <v>6794</v>
      </c>
      <c r="D2223" s="23"/>
      <c r="E2223" s="23"/>
    </row>
    <row r="2224" spans="1:5" ht="20" customHeight="1">
      <c r="A2224" s="19" t="s">
        <v>14700</v>
      </c>
      <c r="B2224" s="24">
        <v>52</v>
      </c>
      <c r="C2224" s="21" t="s">
        <v>8720</v>
      </c>
      <c r="D2224" s="23"/>
      <c r="E2224" s="23"/>
    </row>
    <row r="2225" spans="1:5" ht="20" customHeight="1">
      <c r="A2225" s="19" t="s">
        <v>14700</v>
      </c>
      <c r="B2225" s="24">
        <v>53</v>
      </c>
      <c r="C2225" s="21" t="s">
        <v>8533</v>
      </c>
      <c r="D2225" s="23"/>
      <c r="E2225" s="23"/>
    </row>
    <row r="2226" spans="1:5" ht="20" customHeight="1">
      <c r="A2226" s="19" t="s">
        <v>14700</v>
      </c>
      <c r="B2226" s="24">
        <v>54</v>
      </c>
      <c r="C2226" s="21" t="s">
        <v>6962</v>
      </c>
      <c r="D2226" s="23"/>
      <c r="E2226" s="23"/>
    </row>
    <row r="2227" spans="1:5" ht="20" customHeight="1">
      <c r="A2227" s="19" t="s">
        <v>14700</v>
      </c>
      <c r="B2227" s="24">
        <v>55</v>
      </c>
      <c r="C2227" s="21" t="s">
        <v>7130</v>
      </c>
      <c r="D2227" s="23"/>
      <c r="E2227" s="23"/>
    </row>
    <row r="2228" spans="1:5" ht="20" customHeight="1">
      <c r="A2228" s="19" t="s">
        <v>14700</v>
      </c>
      <c r="B2228" s="24">
        <v>56</v>
      </c>
      <c r="C2228" s="21" t="s">
        <v>7343</v>
      </c>
      <c r="D2228" s="23"/>
      <c r="E2228" s="23"/>
    </row>
    <row r="2229" spans="1:5" ht="20" customHeight="1">
      <c r="A2229" s="19" t="s">
        <v>14700</v>
      </c>
      <c r="B2229" s="24">
        <v>57</v>
      </c>
      <c r="C2229" s="21" t="s">
        <v>7414</v>
      </c>
      <c r="D2229" s="23"/>
      <c r="E2229" s="23"/>
    </row>
    <row r="2230" spans="1:5" ht="20" customHeight="1">
      <c r="A2230" s="19" t="s">
        <v>14700</v>
      </c>
      <c r="B2230" s="24">
        <v>58</v>
      </c>
      <c r="C2230" s="21" t="s">
        <v>7594</v>
      </c>
      <c r="D2230" s="23"/>
      <c r="E2230" s="23"/>
    </row>
    <row r="2231" spans="1:5" ht="20" customHeight="1">
      <c r="A2231" s="19" t="s">
        <v>14700</v>
      </c>
      <c r="B2231" s="24">
        <v>59</v>
      </c>
      <c r="C2231" s="21" t="s">
        <v>7768</v>
      </c>
      <c r="D2231" s="23"/>
      <c r="E2231" s="23"/>
    </row>
    <row r="2232" spans="1:5" ht="20" customHeight="1">
      <c r="A2232" s="19" t="s">
        <v>14700</v>
      </c>
      <c r="B2232" s="24">
        <v>60</v>
      </c>
      <c r="C2232" s="21" t="s">
        <v>8001</v>
      </c>
      <c r="D2232" s="23"/>
      <c r="E2232" s="23"/>
    </row>
    <row r="2233" spans="1:5" ht="20" customHeight="1">
      <c r="A2233" s="19" t="s">
        <v>14700</v>
      </c>
      <c r="B2233" s="24">
        <v>61</v>
      </c>
      <c r="C2233" s="21" t="s">
        <v>8118</v>
      </c>
      <c r="D2233" s="23"/>
      <c r="E2233" s="23"/>
    </row>
    <row r="2234" spans="1:5" ht="20" customHeight="1">
      <c r="A2234" s="19" t="s">
        <v>14700</v>
      </c>
      <c r="B2234" s="24">
        <v>62</v>
      </c>
      <c r="C2234" s="21" t="s">
        <v>8195</v>
      </c>
      <c r="D2234" s="23"/>
      <c r="E2234" s="23"/>
    </row>
    <row r="2235" spans="1:5" ht="20" customHeight="1">
      <c r="A2235" s="19" t="s">
        <v>14701</v>
      </c>
      <c r="B2235" s="24">
        <v>1</v>
      </c>
      <c r="C2235" s="21" t="s">
        <v>13562</v>
      </c>
      <c r="D2235" s="23"/>
      <c r="E2235" s="23"/>
    </row>
    <row r="2236" spans="1:5" ht="20" customHeight="1">
      <c r="A2236" s="19" t="s">
        <v>14701</v>
      </c>
      <c r="B2236" s="24">
        <v>2</v>
      </c>
      <c r="C2236" s="21" t="s">
        <v>514</v>
      </c>
      <c r="D2236" s="23"/>
      <c r="E2236" s="23"/>
    </row>
    <row r="2237" spans="1:5" ht="20" customHeight="1">
      <c r="A2237" s="19" t="s">
        <v>14701</v>
      </c>
      <c r="B2237" s="24">
        <v>3</v>
      </c>
      <c r="C2237" s="21" t="s">
        <v>13284</v>
      </c>
      <c r="D2237" s="23"/>
      <c r="E2237" s="23"/>
    </row>
    <row r="2238" spans="1:5" ht="20" customHeight="1">
      <c r="A2238" s="19" t="s">
        <v>14701</v>
      </c>
      <c r="B2238" s="24">
        <v>4</v>
      </c>
      <c r="C2238" s="21" t="s">
        <v>13103</v>
      </c>
      <c r="D2238" s="23"/>
      <c r="E2238" s="23"/>
    </row>
    <row r="2239" spans="1:5" ht="20" customHeight="1">
      <c r="A2239" s="19" t="s">
        <v>14701</v>
      </c>
      <c r="B2239" s="24">
        <v>5</v>
      </c>
      <c r="C2239" s="21" t="s">
        <v>12924</v>
      </c>
      <c r="D2239" s="23"/>
      <c r="E2239" s="23"/>
    </row>
    <row r="2240" spans="1:5" ht="20" customHeight="1">
      <c r="A2240" s="19" t="s">
        <v>14701</v>
      </c>
      <c r="B2240" s="24">
        <v>6</v>
      </c>
      <c r="C2240" s="21" t="s">
        <v>12461</v>
      </c>
      <c r="D2240" s="23"/>
      <c r="E2240" s="23"/>
    </row>
    <row r="2241" spans="1:5" ht="20" customHeight="1">
      <c r="A2241" s="19" t="s">
        <v>14701</v>
      </c>
      <c r="B2241" s="24">
        <v>7</v>
      </c>
      <c r="C2241" s="21" t="s">
        <v>12547</v>
      </c>
      <c r="D2241" s="23"/>
      <c r="E2241" s="23"/>
    </row>
    <row r="2242" spans="1:5" ht="20" customHeight="1">
      <c r="A2242" s="19" t="s">
        <v>14701</v>
      </c>
      <c r="B2242" s="24">
        <v>8</v>
      </c>
      <c r="C2242" s="21" t="s">
        <v>1058</v>
      </c>
      <c r="D2242" s="23"/>
      <c r="E2242" s="23"/>
    </row>
    <row r="2243" spans="1:5" ht="20" customHeight="1">
      <c r="A2243" s="19" t="s">
        <v>14701</v>
      </c>
      <c r="B2243" s="24">
        <v>9</v>
      </c>
      <c r="C2243" s="21" t="s">
        <v>12262</v>
      </c>
      <c r="D2243" s="23"/>
      <c r="E2243" s="23"/>
    </row>
    <row r="2244" spans="1:5" ht="20" customHeight="1">
      <c r="A2244" s="19" t="s">
        <v>14701</v>
      </c>
      <c r="B2244" s="24">
        <v>10</v>
      </c>
      <c r="C2244" s="21" t="s">
        <v>1370</v>
      </c>
      <c r="D2244" s="23"/>
      <c r="E2244" s="23"/>
    </row>
    <row r="2245" spans="1:5" ht="20" customHeight="1">
      <c r="A2245" s="19" t="s">
        <v>14701</v>
      </c>
      <c r="B2245" s="24">
        <v>11</v>
      </c>
      <c r="C2245" s="22">
        <v>100</v>
      </c>
      <c r="D2245" s="23"/>
      <c r="E2245" s="23"/>
    </row>
    <row r="2246" spans="1:5" ht="20" customHeight="1">
      <c r="A2246" s="19" t="s">
        <v>14701</v>
      </c>
      <c r="B2246" s="24">
        <v>12</v>
      </c>
      <c r="C2246" s="21" t="s">
        <v>11806</v>
      </c>
      <c r="D2246" s="23"/>
      <c r="E2246" s="23"/>
    </row>
    <row r="2247" spans="1:5" ht="20" customHeight="1">
      <c r="A2247" s="19" t="s">
        <v>14701</v>
      </c>
      <c r="B2247" s="24">
        <v>13</v>
      </c>
      <c r="C2247" s="21" t="s">
        <v>11557</v>
      </c>
      <c r="D2247" s="23"/>
      <c r="E2247" s="23"/>
    </row>
    <row r="2248" spans="1:5" ht="20" customHeight="1">
      <c r="A2248" s="19" t="s">
        <v>14701</v>
      </c>
      <c r="B2248" s="24">
        <v>14</v>
      </c>
      <c r="C2248" s="21" t="s">
        <v>1677</v>
      </c>
      <c r="D2248" s="23"/>
      <c r="E2248" s="23"/>
    </row>
    <row r="2249" spans="1:5" ht="20" customHeight="1">
      <c r="A2249" s="19" t="s">
        <v>14701</v>
      </c>
      <c r="B2249" s="24">
        <v>15</v>
      </c>
      <c r="C2249" s="21" t="s">
        <v>1895</v>
      </c>
      <c r="D2249" s="23"/>
      <c r="E2249" s="23"/>
    </row>
    <row r="2250" spans="1:5" ht="20" customHeight="1">
      <c r="A2250" s="19" t="s">
        <v>14701</v>
      </c>
      <c r="B2250" s="24">
        <v>16</v>
      </c>
      <c r="C2250" s="21" t="s">
        <v>2188</v>
      </c>
      <c r="D2250" s="23"/>
      <c r="E2250" s="23"/>
    </row>
    <row r="2251" spans="1:5" ht="20" customHeight="1">
      <c r="A2251" s="19" t="s">
        <v>14701</v>
      </c>
      <c r="B2251" s="24">
        <v>17</v>
      </c>
      <c r="C2251" s="21" t="s">
        <v>2324</v>
      </c>
      <c r="D2251" s="23"/>
      <c r="E2251" s="23"/>
    </row>
    <row r="2252" spans="1:5" ht="20" customHeight="1">
      <c r="A2252" s="19" t="s">
        <v>14701</v>
      </c>
      <c r="B2252" s="24">
        <v>18</v>
      </c>
      <c r="C2252" s="21" t="s">
        <v>2453</v>
      </c>
      <c r="D2252" s="23"/>
      <c r="E2252" s="23"/>
    </row>
    <row r="2253" spans="1:5" ht="20" customHeight="1">
      <c r="A2253" s="19" t="s">
        <v>14701</v>
      </c>
      <c r="B2253" s="24">
        <v>19</v>
      </c>
      <c r="C2253" s="21" t="s">
        <v>2584</v>
      </c>
      <c r="D2253" s="23"/>
      <c r="E2253" s="23"/>
    </row>
    <row r="2254" spans="1:5" ht="20" customHeight="1">
      <c r="A2254" s="19" t="s">
        <v>14701</v>
      </c>
      <c r="B2254" s="24">
        <v>20</v>
      </c>
      <c r="C2254" s="21" t="s">
        <v>2661</v>
      </c>
      <c r="D2254" s="23"/>
      <c r="E2254" s="23"/>
    </row>
    <row r="2255" spans="1:5" ht="20" customHeight="1">
      <c r="A2255" s="19" t="s">
        <v>14701</v>
      </c>
      <c r="B2255" s="24">
        <v>21</v>
      </c>
      <c r="C2255" s="21" t="s">
        <v>2939</v>
      </c>
      <c r="D2255" s="23"/>
      <c r="E2255" s="23"/>
    </row>
    <row r="2256" spans="1:5" ht="20" customHeight="1">
      <c r="A2256" s="19" t="s">
        <v>14701</v>
      </c>
      <c r="B2256" s="24">
        <v>22</v>
      </c>
      <c r="C2256" s="21" t="s">
        <v>3090</v>
      </c>
      <c r="D2256" s="23"/>
      <c r="E2256" s="23"/>
    </row>
    <row r="2257" spans="1:5" ht="20" customHeight="1">
      <c r="A2257" s="19" t="s">
        <v>14701</v>
      </c>
      <c r="B2257" s="24">
        <v>23</v>
      </c>
      <c r="C2257" s="21" t="s">
        <v>10767</v>
      </c>
      <c r="D2257" s="23"/>
      <c r="E2257" s="23"/>
    </row>
    <row r="2258" spans="1:5" ht="20" customHeight="1">
      <c r="A2258" s="19" t="s">
        <v>14701</v>
      </c>
      <c r="B2258" s="24">
        <v>24</v>
      </c>
      <c r="C2258" s="21" t="s">
        <v>3198</v>
      </c>
      <c r="D2258" s="23"/>
      <c r="E2258" s="23"/>
    </row>
    <row r="2259" spans="1:5" ht="20" customHeight="1">
      <c r="A2259" s="19" t="s">
        <v>14701</v>
      </c>
      <c r="B2259" s="24">
        <v>25</v>
      </c>
      <c r="C2259" s="21" t="s">
        <v>3402</v>
      </c>
      <c r="D2259" s="23"/>
      <c r="E2259" s="23"/>
    </row>
    <row r="2260" spans="1:5" ht="20" customHeight="1">
      <c r="A2260" s="19" t="s">
        <v>14701</v>
      </c>
      <c r="B2260" s="24">
        <v>26</v>
      </c>
      <c r="C2260" s="21" t="s">
        <v>3619</v>
      </c>
      <c r="D2260" s="23"/>
      <c r="E2260" s="23"/>
    </row>
    <row r="2261" spans="1:5" ht="20" customHeight="1">
      <c r="A2261" s="19" t="s">
        <v>14701</v>
      </c>
      <c r="B2261" s="24">
        <v>27</v>
      </c>
      <c r="C2261" s="21" t="s">
        <v>3891</v>
      </c>
      <c r="D2261" s="23"/>
      <c r="E2261" s="23"/>
    </row>
    <row r="2262" spans="1:5" ht="20" customHeight="1">
      <c r="A2262" s="19" t="s">
        <v>14701</v>
      </c>
      <c r="B2262" s="24">
        <v>28</v>
      </c>
      <c r="C2262" s="21" t="s">
        <v>3968</v>
      </c>
      <c r="D2262" s="23"/>
      <c r="E2262" s="23"/>
    </row>
    <row r="2263" spans="1:5" ht="20" customHeight="1">
      <c r="A2263" s="19" t="s">
        <v>14701</v>
      </c>
      <c r="B2263" s="24">
        <v>29</v>
      </c>
      <c r="C2263" s="21" t="s">
        <v>10482</v>
      </c>
      <c r="D2263" s="23"/>
      <c r="E2263" s="23"/>
    </row>
    <row r="2264" spans="1:5" ht="20" customHeight="1">
      <c r="A2264" s="19" t="s">
        <v>14701</v>
      </c>
      <c r="B2264" s="24">
        <v>30</v>
      </c>
      <c r="C2264" s="21" t="s">
        <v>4245</v>
      </c>
      <c r="D2264" s="23"/>
      <c r="E2264" s="23"/>
    </row>
    <row r="2265" spans="1:5" ht="20" customHeight="1">
      <c r="A2265" s="19" t="s">
        <v>14701</v>
      </c>
      <c r="B2265" s="24">
        <v>31</v>
      </c>
      <c r="C2265" s="21" t="s">
        <v>4448</v>
      </c>
      <c r="D2265" s="23"/>
      <c r="E2265" s="23"/>
    </row>
    <row r="2266" spans="1:5" ht="20" customHeight="1">
      <c r="A2266" s="19" t="s">
        <v>14701</v>
      </c>
      <c r="B2266" s="24">
        <v>32</v>
      </c>
      <c r="C2266" s="21" t="s">
        <v>10320</v>
      </c>
      <c r="D2266" s="23"/>
      <c r="E2266" s="23"/>
    </row>
    <row r="2267" spans="1:5" ht="20" customHeight="1">
      <c r="A2267" s="19" t="s">
        <v>14701</v>
      </c>
      <c r="B2267" s="24">
        <v>33</v>
      </c>
      <c r="C2267" s="21" t="s">
        <v>4721</v>
      </c>
      <c r="D2267" s="23"/>
      <c r="E2267" s="23"/>
    </row>
    <row r="2268" spans="1:5" ht="20" customHeight="1">
      <c r="A2268" s="19" t="s">
        <v>14701</v>
      </c>
      <c r="B2268" s="24">
        <v>34</v>
      </c>
      <c r="C2268" s="21" t="s">
        <v>4917</v>
      </c>
      <c r="D2268" s="23"/>
      <c r="E2268" s="23"/>
    </row>
    <row r="2269" spans="1:5" ht="20" customHeight="1">
      <c r="A2269" s="19" t="s">
        <v>14701</v>
      </c>
      <c r="B2269" s="24">
        <v>35</v>
      </c>
      <c r="C2269" s="21" t="s">
        <v>10151</v>
      </c>
      <c r="D2269" s="23"/>
      <c r="E2269" s="23"/>
    </row>
    <row r="2270" spans="1:5" ht="20" customHeight="1">
      <c r="A2270" s="19" t="s">
        <v>14701</v>
      </c>
      <c r="B2270" s="24">
        <v>36</v>
      </c>
      <c r="C2270" s="21" t="s">
        <v>5175</v>
      </c>
      <c r="D2270" s="23"/>
      <c r="E2270" s="23"/>
    </row>
    <row r="2271" spans="1:5" ht="20" customHeight="1">
      <c r="A2271" s="19" t="s">
        <v>14701</v>
      </c>
      <c r="B2271" s="24">
        <v>37</v>
      </c>
      <c r="C2271" s="21" t="s">
        <v>5364</v>
      </c>
      <c r="D2271" s="23"/>
      <c r="E2271" s="23"/>
    </row>
    <row r="2272" spans="1:5" ht="20" customHeight="1">
      <c r="A2272" s="19" t="s">
        <v>14701</v>
      </c>
      <c r="B2272" s="24">
        <v>38</v>
      </c>
      <c r="C2272" s="21" t="s">
        <v>5572</v>
      </c>
      <c r="D2272" s="23"/>
      <c r="E2272" s="23"/>
    </row>
    <row r="2273" spans="1:5" ht="20" customHeight="1">
      <c r="A2273" s="19" t="s">
        <v>14701</v>
      </c>
      <c r="B2273" s="24">
        <v>39</v>
      </c>
      <c r="C2273" s="21" t="s">
        <v>5774</v>
      </c>
      <c r="D2273" s="23"/>
      <c r="E2273" s="23"/>
    </row>
    <row r="2274" spans="1:5" ht="20" customHeight="1">
      <c r="A2274" s="19" t="s">
        <v>14701</v>
      </c>
      <c r="B2274" s="24">
        <v>40</v>
      </c>
      <c r="C2274" s="21" t="s">
        <v>6072</v>
      </c>
      <c r="D2274" s="23"/>
      <c r="E2274" s="23"/>
    </row>
    <row r="2275" spans="1:5" ht="20" customHeight="1">
      <c r="A2275" s="19" t="s">
        <v>14701</v>
      </c>
      <c r="B2275" s="24">
        <v>41</v>
      </c>
      <c r="C2275" s="21" t="s">
        <v>9930</v>
      </c>
      <c r="D2275" s="23"/>
      <c r="E2275" s="23"/>
    </row>
    <row r="2276" spans="1:5" ht="20" customHeight="1">
      <c r="A2276" s="19" t="s">
        <v>14701</v>
      </c>
      <c r="B2276" s="24">
        <v>42</v>
      </c>
      <c r="C2276" s="21" t="s">
        <v>9799</v>
      </c>
      <c r="D2276" s="23"/>
      <c r="E2276" s="23"/>
    </row>
    <row r="2277" spans="1:5" ht="20" customHeight="1">
      <c r="A2277" s="19" t="s">
        <v>14701</v>
      </c>
      <c r="B2277" s="24">
        <v>43</v>
      </c>
      <c r="C2277" s="22">
        <v>100</v>
      </c>
      <c r="D2277" s="23"/>
      <c r="E2277" s="23"/>
    </row>
    <row r="2278" spans="1:5" ht="20" customHeight="1">
      <c r="A2278" s="19" t="s">
        <v>14701</v>
      </c>
      <c r="B2278" s="24">
        <v>44</v>
      </c>
      <c r="C2278" s="21" t="s">
        <v>9489</v>
      </c>
      <c r="D2278" s="23"/>
      <c r="E2278" s="23"/>
    </row>
    <row r="2279" spans="1:5" ht="20" customHeight="1">
      <c r="A2279" s="19" t="s">
        <v>14701</v>
      </c>
      <c r="B2279" s="24">
        <v>45</v>
      </c>
      <c r="C2279" s="21" t="s">
        <v>6239</v>
      </c>
      <c r="D2279" s="23"/>
      <c r="E2279" s="23"/>
    </row>
    <row r="2280" spans="1:5" ht="20" customHeight="1">
      <c r="A2280" s="19" t="s">
        <v>14701</v>
      </c>
      <c r="B2280" s="24">
        <v>46</v>
      </c>
      <c r="C2280" s="21" t="s">
        <v>6422</v>
      </c>
      <c r="D2280" s="23"/>
      <c r="E2280" s="23"/>
    </row>
    <row r="2281" spans="1:5" ht="20" customHeight="1">
      <c r="A2281" s="19" t="s">
        <v>14701</v>
      </c>
      <c r="B2281" s="24">
        <v>47</v>
      </c>
      <c r="C2281" s="21" t="s">
        <v>9292</v>
      </c>
      <c r="D2281" s="23"/>
      <c r="E2281" s="23"/>
    </row>
    <row r="2282" spans="1:5" ht="20" customHeight="1">
      <c r="A2282" s="19" t="s">
        <v>14701</v>
      </c>
      <c r="B2282" s="24">
        <v>48</v>
      </c>
      <c r="C2282" s="21" t="s">
        <v>9160</v>
      </c>
      <c r="D2282" s="23"/>
      <c r="E2282" s="23"/>
    </row>
    <row r="2283" spans="1:5" ht="20" customHeight="1">
      <c r="A2283" s="19" t="s">
        <v>14701</v>
      </c>
      <c r="B2283" s="24">
        <v>49</v>
      </c>
      <c r="C2283" s="21" t="s">
        <v>9035</v>
      </c>
      <c r="D2283" s="23"/>
      <c r="E2283" s="23"/>
    </row>
    <row r="2284" spans="1:5" ht="20" customHeight="1">
      <c r="A2284" s="19" t="s">
        <v>14701</v>
      </c>
      <c r="B2284" s="24">
        <v>50</v>
      </c>
      <c r="C2284" s="21" t="s">
        <v>8849</v>
      </c>
      <c r="D2284" s="23"/>
      <c r="E2284" s="23"/>
    </row>
    <row r="2285" spans="1:5" ht="20" customHeight="1">
      <c r="A2285" s="19" t="s">
        <v>14701</v>
      </c>
      <c r="B2285" s="24">
        <v>51</v>
      </c>
      <c r="C2285" s="21" t="s">
        <v>6796</v>
      </c>
      <c r="D2285" s="23"/>
      <c r="E2285" s="23"/>
    </row>
    <row r="2286" spans="1:5" ht="20" customHeight="1">
      <c r="A2286" s="19" t="s">
        <v>14701</v>
      </c>
      <c r="B2286" s="24">
        <v>52</v>
      </c>
      <c r="C2286" s="21" t="s">
        <v>8726</v>
      </c>
      <c r="D2286" s="23"/>
      <c r="E2286" s="23"/>
    </row>
    <row r="2287" spans="1:5" ht="20" customHeight="1">
      <c r="A2287" s="19" t="s">
        <v>14701</v>
      </c>
      <c r="B2287" s="24">
        <v>53</v>
      </c>
      <c r="C2287" s="21" t="s">
        <v>8537</v>
      </c>
      <c r="D2287" s="23"/>
      <c r="E2287" s="23"/>
    </row>
    <row r="2288" spans="1:5" ht="20" customHeight="1">
      <c r="A2288" s="19" t="s">
        <v>14701</v>
      </c>
      <c r="B2288" s="24">
        <v>54</v>
      </c>
      <c r="C2288" s="21" t="s">
        <v>6964</v>
      </c>
      <c r="D2288" s="23"/>
      <c r="E2288" s="23"/>
    </row>
    <row r="2289" spans="1:5" ht="20" customHeight="1">
      <c r="A2289" s="19" t="s">
        <v>14701</v>
      </c>
      <c r="B2289" s="24">
        <v>55</v>
      </c>
      <c r="C2289" s="21" t="s">
        <v>7134</v>
      </c>
      <c r="D2289" s="23"/>
      <c r="E2289" s="23"/>
    </row>
    <row r="2290" spans="1:5" ht="20" customHeight="1">
      <c r="A2290" s="19" t="s">
        <v>14701</v>
      </c>
      <c r="B2290" s="24">
        <v>56</v>
      </c>
      <c r="C2290" s="21" t="s">
        <v>7359</v>
      </c>
      <c r="D2290" s="23"/>
      <c r="E2290" s="23"/>
    </row>
    <row r="2291" spans="1:5" ht="20" customHeight="1">
      <c r="A2291" s="19" t="s">
        <v>14701</v>
      </c>
      <c r="B2291" s="24">
        <v>57</v>
      </c>
      <c r="C2291" s="21" t="s">
        <v>7416</v>
      </c>
      <c r="D2291" s="23"/>
      <c r="E2291" s="23"/>
    </row>
    <row r="2292" spans="1:5" ht="20" customHeight="1">
      <c r="A2292" s="19" t="s">
        <v>14701</v>
      </c>
      <c r="B2292" s="24">
        <v>58</v>
      </c>
      <c r="C2292" s="21" t="s">
        <v>7597</v>
      </c>
      <c r="D2292" s="23"/>
      <c r="E2292" s="23"/>
    </row>
    <row r="2293" spans="1:5" ht="20" customHeight="1">
      <c r="A2293" s="19" t="s">
        <v>14701</v>
      </c>
      <c r="B2293" s="24">
        <v>59</v>
      </c>
      <c r="C2293" s="21" t="s">
        <v>7771</v>
      </c>
      <c r="D2293" s="23"/>
      <c r="E2293" s="23"/>
    </row>
    <row r="2294" spans="1:5" ht="20" customHeight="1">
      <c r="A2294" s="19" t="s">
        <v>14701</v>
      </c>
      <c r="B2294" s="24">
        <v>60</v>
      </c>
      <c r="C2294" s="21" t="s">
        <v>8015</v>
      </c>
      <c r="D2294" s="23"/>
      <c r="E2294" s="23"/>
    </row>
    <row r="2295" spans="1:5" ht="20" customHeight="1">
      <c r="A2295" s="19" t="s">
        <v>14701</v>
      </c>
      <c r="B2295" s="24">
        <v>61</v>
      </c>
      <c r="C2295" s="21" t="s">
        <v>8131</v>
      </c>
      <c r="D2295" s="23"/>
      <c r="E2295" s="23"/>
    </row>
    <row r="2296" spans="1:5" ht="20" customHeight="1">
      <c r="A2296" s="19" t="s">
        <v>14701</v>
      </c>
      <c r="B2296" s="24">
        <v>62</v>
      </c>
      <c r="C2296" s="21" t="s">
        <v>8197</v>
      </c>
      <c r="D2296" s="23"/>
      <c r="E2296" s="23"/>
    </row>
    <row r="2297" spans="1:5" ht="20" customHeight="1">
      <c r="A2297" s="19" t="s">
        <v>14702</v>
      </c>
      <c r="B2297" s="24">
        <v>1</v>
      </c>
      <c r="C2297" s="21" t="s">
        <v>13568</v>
      </c>
      <c r="D2297" s="23"/>
      <c r="E2297" s="23"/>
    </row>
    <row r="2298" spans="1:5" ht="20" customHeight="1">
      <c r="A2298" s="19" t="s">
        <v>14702</v>
      </c>
      <c r="B2298" s="24">
        <v>2</v>
      </c>
      <c r="C2298" s="21" t="s">
        <v>521</v>
      </c>
      <c r="D2298" s="23"/>
      <c r="E2298" s="23"/>
    </row>
    <row r="2299" spans="1:5" ht="20" customHeight="1">
      <c r="A2299" s="19" t="s">
        <v>14702</v>
      </c>
      <c r="B2299" s="24">
        <v>3</v>
      </c>
      <c r="C2299" s="21" t="s">
        <v>13295</v>
      </c>
      <c r="D2299" s="23"/>
      <c r="E2299" s="23"/>
    </row>
    <row r="2300" spans="1:5" ht="20" customHeight="1">
      <c r="A2300" s="19" t="s">
        <v>14702</v>
      </c>
      <c r="B2300" s="24">
        <v>4</v>
      </c>
      <c r="C2300" s="21" t="s">
        <v>13112</v>
      </c>
      <c r="D2300" s="23"/>
      <c r="E2300" s="23"/>
    </row>
    <row r="2301" spans="1:5" ht="20" customHeight="1">
      <c r="A2301" s="19" t="s">
        <v>14702</v>
      </c>
      <c r="B2301" s="24">
        <v>5</v>
      </c>
      <c r="C2301" s="21" t="s">
        <v>12931</v>
      </c>
      <c r="D2301" s="23"/>
      <c r="E2301" s="23"/>
    </row>
    <row r="2302" spans="1:5" ht="20" customHeight="1">
      <c r="A2302" s="19" t="s">
        <v>14702</v>
      </c>
      <c r="B2302" s="24">
        <v>6</v>
      </c>
      <c r="C2302" s="21" t="s">
        <v>12481</v>
      </c>
      <c r="D2302" s="23"/>
      <c r="E2302" s="23"/>
    </row>
    <row r="2303" spans="1:5" ht="20" customHeight="1">
      <c r="A2303" s="19" t="s">
        <v>14702</v>
      </c>
      <c r="B2303" s="24">
        <v>7</v>
      </c>
      <c r="C2303" s="21" t="s">
        <v>12553</v>
      </c>
      <c r="D2303" s="23"/>
      <c r="E2303" s="23"/>
    </row>
    <row r="2304" spans="1:5" ht="20" customHeight="1">
      <c r="A2304" s="19" t="s">
        <v>14702</v>
      </c>
      <c r="B2304" s="24">
        <v>8</v>
      </c>
      <c r="C2304" s="21" t="s">
        <v>1065</v>
      </c>
      <c r="D2304" s="23"/>
      <c r="E2304" s="23"/>
    </row>
    <row r="2305" spans="1:5" ht="20" customHeight="1">
      <c r="A2305" s="19" t="s">
        <v>14702</v>
      </c>
      <c r="B2305" s="24">
        <v>9</v>
      </c>
      <c r="C2305" s="21" t="s">
        <v>12269</v>
      </c>
      <c r="D2305" s="23"/>
      <c r="E2305" s="23"/>
    </row>
    <row r="2306" spans="1:5" ht="20" customHeight="1">
      <c r="A2306" s="19" t="s">
        <v>14702</v>
      </c>
      <c r="B2306" s="24">
        <v>10</v>
      </c>
      <c r="C2306" s="21" t="s">
        <v>1374</v>
      </c>
      <c r="D2306" s="23"/>
      <c r="E2306" s="23"/>
    </row>
    <row r="2307" spans="1:5" ht="20" customHeight="1">
      <c r="A2307" s="19" t="s">
        <v>14702</v>
      </c>
      <c r="B2307" s="24">
        <v>11</v>
      </c>
      <c r="C2307" s="21" t="s">
        <v>12066</v>
      </c>
      <c r="D2307" s="23"/>
      <c r="E2307" s="23"/>
    </row>
    <row r="2308" spans="1:5" ht="20" customHeight="1">
      <c r="A2308" s="19" t="s">
        <v>14702</v>
      </c>
      <c r="B2308" s="24">
        <v>12</v>
      </c>
      <c r="C2308" s="21" t="s">
        <v>11813</v>
      </c>
      <c r="D2308" s="23"/>
      <c r="E2308" s="23"/>
    </row>
    <row r="2309" spans="1:5" ht="20" customHeight="1">
      <c r="A2309" s="19" t="s">
        <v>14702</v>
      </c>
      <c r="B2309" s="24">
        <v>13</v>
      </c>
      <c r="C2309" s="21" t="s">
        <v>11562</v>
      </c>
      <c r="D2309" s="23"/>
      <c r="E2309" s="23"/>
    </row>
    <row r="2310" spans="1:5" ht="20" customHeight="1">
      <c r="A2310" s="19" t="s">
        <v>14702</v>
      </c>
      <c r="B2310" s="24">
        <v>14</v>
      </c>
      <c r="C2310" s="22">
        <v>100</v>
      </c>
      <c r="D2310" s="23"/>
      <c r="E2310" s="23"/>
    </row>
    <row r="2311" spans="1:5" ht="20" customHeight="1">
      <c r="A2311" s="19" t="s">
        <v>14702</v>
      </c>
      <c r="B2311" s="24">
        <v>15</v>
      </c>
      <c r="C2311" s="21" t="s">
        <v>1900</v>
      </c>
      <c r="D2311" s="23"/>
      <c r="E2311" s="23"/>
    </row>
    <row r="2312" spans="1:5" ht="20" customHeight="1">
      <c r="A2312" s="19" t="s">
        <v>14702</v>
      </c>
      <c r="B2312" s="24">
        <v>16</v>
      </c>
      <c r="C2312" s="22">
        <v>100</v>
      </c>
      <c r="D2312" s="23"/>
      <c r="E2312" s="23"/>
    </row>
    <row r="2313" spans="1:5" ht="20" customHeight="1">
      <c r="A2313" s="19" t="s">
        <v>14702</v>
      </c>
      <c r="B2313" s="24">
        <v>17</v>
      </c>
      <c r="C2313" s="22">
        <v>100</v>
      </c>
      <c r="D2313" s="23"/>
      <c r="E2313" s="23"/>
    </row>
    <row r="2314" spans="1:5" ht="20" customHeight="1">
      <c r="A2314" s="19" t="s">
        <v>14702</v>
      </c>
      <c r="B2314" s="24">
        <v>18</v>
      </c>
      <c r="C2314" s="22">
        <v>100</v>
      </c>
      <c r="D2314" s="23"/>
      <c r="E2314" s="23"/>
    </row>
    <row r="2315" spans="1:5" ht="20" customHeight="1">
      <c r="A2315" s="19" t="s">
        <v>14702</v>
      </c>
      <c r="B2315" s="24">
        <v>19</v>
      </c>
      <c r="C2315" s="22">
        <v>100</v>
      </c>
      <c r="D2315" s="23"/>
      <c r="E2315" s="23"/>
    </row>
    <row r="2316" spans="1:5" ht="20" customHeight="1">
      <c r="A2316" s="19" t="s">
        <v>14702</v>
      </c>
      <c r="B2316" s="24">
        <v>20</v>
      </c>
      <c r="C2316" s="21" t="s">
        <v>2665</v>
      </c>
      <c r="D2316" s="23"/>
      <c r="E2316" s="23"/>
    </row>
    <row r="2317" spans="1:5" ht="20" customHeight="1">
      <c r="A2317" s="19" t="s">
        <v>14702</v>
      </c>
      <c r="B2317" s="24">
        <v>21</v>
      </c>
      <c r="C2317" s="22">
        <v>100</v>
      </c>
      <c r="D2317" s="23"/>
      <c r="E2317" s="23"/>
    </row>
    <row r="2318" spans="1:5" ht="20" customHeight="1">
      <c r="A2318" s="19" t="s">
        <v>14702</v>
      </c>
      <c r="B2318" s="24">
        <v>22</v>
      </c>
      <c r="C2318" s="22">
        <v>100</v>
      </c>
      <c r="D2318" s="23"/>
      <c r="E2318" s="23"/>
    </row>
    <row r="2319" spans="1:5" ht="20" customHeight="1">
      <c r="A2319" s="19" t="s">
        <v>14702</v>
      </c>
      <c r="B2319" s="24">
        <v>23</v>
      </c>
      <c r="C2319" s="21" t="s">
        <v>10773</v>
      </c>
      <c r="D2319" s="23"/>
      <c r="E2319" s="23"/>
    </row>
    <row r="2320" spans="1:5" ht="20" customHeight="1">
      <c r="A2320" s="19" t="s">
        <v>14702</v>
      </c>
      <c r="B2320" s="24">
        <v>24</v>
      </c>
      <c r="C2320" s="22">
        <v>100</v>
      </c>
      <c r="D2320" s="23"/>
      <c r="E2320" s="23"/>
    </row>
    <row r="2321" spans="1:5" ht="20" customHeight="1">
      <c r="A2321" s="19" t="s">
        <v>14702</v>
      </c>
      <c r="B2321" s="24">
        <v>25</v>
      </c>
      <c r="C2321" s="22">
        <v>100</v>
      </c>
      <c r="D2321" s="23"/>
      <c r="E2321" s="23"/>
    </row>
    <row r="2322" spans="1:5" ht="20" customHeight="1">
      <c r="A2322" s="19" t="s">
        <v>14702</v>
      </c>
      <c r="B2322" s="24">
        <v>26</v>
      </c>
      <c r="C2322" s="21" t="s">
        <v>3625</v>
      </c>
      <c r="D2322" s="23"/>
      <c r="E2322" s="23"/>
    </row>
    <row r="2323" spans="1:5" ht="20" customHeight="1">
      <c r="A2323" s="19" t="s">
        <v>14702</v>
      </c>
      <c r="B2323" s="24">
        <v>27</v>
      </c>
      <c r="C2323" s="22">
        <v>100</v>
      </c>
      <c r="D2323" s="23"/>
      <c r="E2323" s="23"/>
    </row>
    <row r="2324" spans="1:5" ht="20" customHeight="1">
      <c r="A2324" s="19" t="s">
        <v>14702</v>
      </c>
      <c r="B2324" s="24">
        <v>28</v>
      </c>
      <c r="C2324" s="21" t="s">
        <v>3972</v>
      </c>
      <c r="D2324" s="23"/>
      <c r="E2324" s="23"/>
    </row>
    <row r="2325" spans="1:5" ht="20" customHeight="1">
      <c r="A2325" s="19" t="s">
        <v>14702</v>
      </c>
      <c r="B2325" s="24">
        <v>29</v>
      </c>
      <c r="C2325" s="21" t="s">
        <v>10487</v>
      </c>
      <c r="D2325" s="23"/>
      <c r="E2325" s="23"/>
    </row>
    <row r="2326" spans="1:5" ht="20" customHeight="1">
      <c r="A2326" s="19" t="s">
        <v>14702</v>
      </c>
      <c r="B2326" s="24">
        <v>30</v>
      </c>
      <c r="C2326" s="21" t="s">
        <v>4249</v>
      </c>
      <c r="D2326" s="23"/>
      <c r="E2326" s="23"/>
    </row>
    <row r="2327" spans="1:5" ht="20" customHeight="1">
      <c r="A2327" s="19" t="s">
        <v>14702</v>
      </c>
      <c r="B2327" s="24">
        <v>31</v>
      </c>
      <c r="C2327" s="21" t="s">
        <v>4453</v>
      </c>
      <c r="D2327" s="23"/>
      <c r="E2327" s="23"/>
    </row>
    <row r="2328" spans="1:5" ht="20" customHeight="1">
      <c r="A2328" s="19" t="s">
        <v>14702</v>
      </c>
      <c r="B2328" s="24">
        <v>32</v>
      </c>
      <c r="C2328" s="21" t="s">
        <v>10326</v>
      </c>
      <c r="D2328" s="23"/>
      <c r="E2328" s="23"/>
    </row>
    <row r="2329" spans="1:5" ht="20" customHeight="1">
      <c r="A2329" s="19" t="s">
        <v>14702</v>
      </c>
      <c r="B2329" s="24">
        <v>33</v>
      </c>
      <c r="C2329" s="21" t="s">
        <v>4725</v>
      </c>
      <c r="D2329" s="23"/>
      <c r="E2329" s="23"/>
    </row>
    <row r="2330" spans="1:5" ht="20" customHeight="1">
      <c r="A2330" s="19" t="s">
        <v>14702</v>
      </c>
      <c r="B2330" s="24">
        <v>34</v>
      </c>
      <c r="C2330" s="21" t="s">
        <v>4922</v>
      </c>
      <c r="D2330" s="23"/>
      <c r="E2330" s="23"/>
    </row>
    <row r="2331" spans="1:5" ht="20" customHeight="1">
      <c r="A2331" s="19" t="s">
        <v>14702</v>
      </c>
      <c r="B2331" s="24">
        <v>35</v>
      </c>
      <c r="C2331" s="21" t="s">
        <v>10157</v>
      </c>
      <c r="D2331" s="23"/>
      <c r="E2331" s="23"/>
    </row>
    <row r="2332" spans="1:5" ht="20" customHeight="1">
      <c r="A2332" s="19" t="s">
        <v>14702</v>
      </c>
      <c r="B2332" s="24">
        <v>36</v>
      </c>
      <c r="C2332" s="21" t="s">
        <v>5179</v>
      </c>
      <c r="D2332" s="23"/>
      <c r="E2332" s="23"/>
    </row>
    <row r="2333" spans="1:5" ht="20" customHeight="1">
      <c r="A2333" s="19" t="s">
        <v>14702</v>
      </c>
      <c r="B2333" s="24">
        <v>37</v>
      </c>
      <c r="C2333" s="21" t="s">
        <v>5369</v>
      </c>
      <c r="D2333" s="23"/>
      <c r="E2333" s="23"/>
    </row>
    <row r="2334" spans="1:5" ht="20" customHeight="1">
      <c r="A2334" s="19" t="s">
        <v>14702</v>
      </c>
      <c r="B2334" s="24">
        <v>38</v>
      </c>
      <c r="C2334" s="21" t="s">
        <v>5578</v>
      </c>
      <c r="D2334" s="23"/>
      <c r="E2334" s="23"/>
    </row>
    <row r="2335" spans="1:5" ht="20" customHeight="1">
      <c r="A2335" s="19" t="s">
        <v>14702</v>
      </c>
      <c r="B2335" s="24">
        <v>39</v>
      </c>
      <c r="C2335" s="21" t="s">
        <v>5781</v>
      </c>
      <c r="D2335" s="23"/>
      <c r="E2335" s="23"/>
    </row>
    <row r="2336" spans="1:5" ht="20" customHeight="1">
      <c r="A2336" s="19" t="s">
        <v>14702</v>
      </c>
      <c r="B2336" s="24">
        <v>40</v>
      </c>
      <c r="C2336" s="21" t="s">
        <v>9686</v>
      </c>
      <c r="D2336" s="23"/>
      <c r="E2336" s="23"/>
    </row>
    <row r="2337" spans="1:5" ht="20" customHeight="1">
      <c r="A2337" s="19" t="s">
        <v>14702</v>
      </c>
      <c r="B2337" s="24">
        <v>41</v>
      </c>
      <c r="C2337" s="21" t="s">
        <v>9937</v>
      </c>
      <c r="D2337" s="23"/>
      <c r="E2337" s="23"/>
    </row>
    <row r="2338" spans="1:5" ht="20" customHeight="1">
      <c r="A2338" s="19" t="s">
        <v>14702</v>
      </c>
      <c r="B2338" s="24">
        <v>42</v>
      </c>
      <c r="C2338" s="21" t="s">
        <v>9805</v>
      </c>
      <c r="D2338" s="23"/>
      <c r="E2338" s="23"/>
    </row>
    <row r="2339" spans="1:5" ht="20" customHeight="1">
      <c r="A2339" s="19" t="s">
        <v>14702</v>
      </c>
      <c r="B2339" s="24">
        <v>43</v>
      </c>
      <c r="C2339" s="21" t="s">
        <v>9686</v>
      </c>
      <c r="D2339" s="23"/>
      <c r="E2339" s="23"/>
    </row>
    <row r="2340" spans="1:5" ht="20" customHeight="1">
      <c r="A2340" s="19" t="s">
        <v>14702</v>
      </c>
      <c r="B2340" s="24">
        <v>44</v>
      </c>
      <c r="C2340" s="21" t="s">
        <v>9495</v>
      </c>
      <c r="D2340" s="23"/>
      <c r="E2340" s="23"/>
    </row>
    <row r="2341" spans="1:5" ht="20" customHeight="1">
      <c r="A2341" s="19" t="s">
        <v>14702</v>
      </c>
      <c r="B2341" s="24">
        <v>45</v>
      </c>
      <c r="C2341" s="21" t="s">
        <v>6245</v>
      </c>
      <c r="D2341" s="23"/>
      <c r="E2341" s="23"/>
    </row>
    <row r="2342" spans="1:5" ht="20" customHeight="1">
      <c r="A2342" s="19" t="s">
        <v>14702</v>
      </c>
      <c r="B2342" s="24">
        <v>46</v>
      </c>
      <c r="C2342" s="21" t="s">
        <v>6428</v>
      </c>
      <c r="D2342" s="23"/>
      <c r="E2342" s="23"/>
    </row>
    <row r="2343" spans="1:5" ht="20" customHeight="1">
      <c r="A2343" s="19" t="s">
        <v>14702</v>
      </c>
      <c r="B2343" s="24">
        <v>47</v>
      </c>
      <c r="C2343" s="21" t="s">
        <v>9300</v>
      </c>
      <c r="D2343" s="23"/>
      <c r="E2343" s="23"/>
    </row>
    <row r="2344" spans="1:5" ht="20" customHeight="1">
      <c r="A2344" s="19" t="s">
        <v>14702</v>
      </c>
      <c r="B2344" s="24">
        <v>48</v>
      </c>
      <c r="C2344" s="21" t="s">
        <v>9169</v>
      </c>
      <c r="D2344" s="23"/>
      <c r="E2344" s="23"/>
    </row>
    <row r="2345" spans="1:5" ht="20" customHeight="1">
      <c r="A2345" s="19" t="s">
        <v>14702</v>
      </c>
      <c r="B2345" s="24">
        <v>49</v>
      </c>
      <c r="C2345" s="21" t="s">
        <v>9040</v>
      </c>
      <c r="D2345" s="23"/>
      <c r="E2345" s="23"/>
    </row>
    <row r="2346" spans="1:5" ht="20" customHeight="1">
      <c r="A2346" s="19" t="s">
        <v>14702</v>
      </c>
      <c r="B2346" s="24">
        <v>50</v>
      </c>
      <c r="C2346" s="21" t="s">
        <v>8853</v>
      </c>
      <c r="D2346" s="23"/>
      <c r="E2346" s="23"/>
    </row>
    <row r="2347" spans="1:5" ht="20" customHeight="1">
      <c r="A2347" s="19" t="s">
        <v>14702</v>
      </c>
      <c r="B2347" s="24">
        <v>51</v>
      </c>
      <c r="C2347" s="22">
        <v>100</v>
      </c>
      <c r="D2347" s="23"/>
      <c r="E2347" s="23"/>
    </row>
    <row r="2348" spans="1:5" ht="20" customHeight="1">
      <c r="A2348" s="19" t="s">
        <v>14702</v>
      </c>
      <c r="B2348" s="24">
        <v>52</v>
      </c>
      <c r="C2348" s="21" t="s">
        <v>8730</v>
      </c>
      <c r="D2348" s="23"/>
      <c r="E2348" s="23"/>
    </row>
    <row r="2349" spans="1:5" ht="20" customHeight="1">
      <c r="A2349" s="19" t="s">
        <v>14702</v>
      </c>
      <c r="B2349" s="24">
        <v>53</v>
      </c>
      <c r="C2349" s="21" t="s">
        <v>8542</v>
      </c>
      <c r="D2349" s="23"/>
      <c r="E2349" s="23"/>
    </row>
    <row r="2350" spans="1:5" ht="20" customHeight="1">
      <c r="A2350" s="19" t="s">
        <v>14702</v>
      </c>
      <c r="B2350" s="24">
        <v>54</v>
      </c>
      <c r="C2350" s="21" t="s">
        <v>6967</v>
      </c>
      <c r="D2350" s="23"/>
      <c r="E2350" s="23"/>
    </row>
    <row r="2351" spans="1:5" ht="20" customHeight="1">
      <c r="A2351" s="19" t="s">
        <v>14702</v>
      </c>
      <c r="B2351" s="24">
        <v>55</v>
      </c>
      <c r="C2351" s="21" t="s">
        <v>7136</v>
      </c>
      <c r="D2351" s="23"/>
      <c r="E2351" s="23"/>
    </row>
    <row r="2352" spans="1:5" ht="20" customHeight="1">
      <c r="A2352" s="19" t="s">
        <v>14702</v>
      </c>
      <c r="B2352" s="24">
        <v>56</v>
      </c>
      <c r="C2352" s="21" t="s">
        <v>7370</v>
      </c>
      <c r="D2352" s="23"/>
      <c r="E2352" s="23"/>
    </row>
    <row r="2353" spans="1:5" ht="20" customHeight="1">
      <c r="A2353" s="19" t="s">
        <v>14702</v>
      </c>
      <c r="B2353" s="24">
        <v>57</v>
      </c>
      <c r="C2353" s="21" t="s">
        <v>7418</v>
      </c>
      <c r="D2353" s="23"/>
      <c r="E2353" s="23"/>
    </row>
    <row r="2354" spans="1:5" ht="20" customHeight="1">
      <c r="A2354" s="19" t="s">
        <v>14702</v>
      </c>
      <c r="B2354" s="24">
        <v>58</v>
      </c>
      <c r="C2354" s="21" t="s">
        <v>7601</v>
      </c>
      <c r="D2354" s="23"/>
      <c r="E2354" s="23"/>
    </row>
    <row r="2355" spans="1:5" ht="20" customHeight="1">
      <c r="A2355" s="19" t="s">
        <v>14702</v>
      </c>
      <c r="B2355" s="24">
        <v>59</v>
      </c>
      <c r="C2355" s="21" t="s">
        <v>7775</v>
      </c>
      <c r="D2355" s="23"/>
      <c r="E2355" s="23"/>
    </row>
    <row r="2356" spans="1:5" ht="20" customHeight="1">
      <c r="A2356" s="19" t="s">
        <v>14702</v>
      </c>
      <c r="B2356" s="24">
        <v>60</v>
      </c>
      <c r="C2356" s="21" t="s">
        <v>8030</v>
      </c>
      <c r="D2356" s="23"/>
      <c r="E2356" s="23"/>
    </row>
    <row r="2357" spans="1:5" ht="20" customHeight="1">
      <c r="A2357" s="19" t="s">
        <v>14702</v>
      </c>
      <c r="B2357" s="24">
        <v>61</v>
      </c>
      <c r="C2357" s="21" t="s">
        <v>8146</v>
      </c>
      <c r="D2357" s="23"/>
      <c r="E2357" s="23"/>
    </row>
    <row r="2358" spans="1:5" ht="20" customHeight="1">
      <c r="A2358" s="19" t="s">
        <v>14702</v>
      </c>
      <c r="B2358" s="24">
        <v>62</v>
      </c>
      <c r="C2358" s="21" t="s">
        <v>8199</v>
      </c>
      <c r="D2358" s="23"/>
      <c r="E2358" s="23"/>
    </row>
    <row r="2359" spans="1:5" ht="20" customHeight="1">
      <c r="A2359" s="19" t="s">
        <v>14703</v>
      </c>
      <c r="B2359" s="24">
        <v>1</v>
      </c>
      <c r="C2359" s="21" t="s">
        <v>13570</v>
      </c>
      <c r="D2359" s="23"/>
      <c r="E2359" s="23"/>
    </row>
    <row r="2360" spans="1:5" ht="20" customHeight="1">
      <c r="A2360" s="19" t="s">
        <v>14703</v>
      </c>
      <c r="B2360" s="24">
        <v>2</v>
      </c>
      <c r="C2360" s="21" t="s">
        <v>523</v>
      </c>
      <c r="D2360" s="23"/>
      <c r="E2360" s="23"/>
    </row>
    <row r="2361" spans="1:5" ht="20" customHeight="1">
      <c r="A2361" s="19" t="s">
        <v>14703</v>
      </c>
      <c r="B2361" s="24">
        <v>3</v>
      </c>
      <c r="C2361" s="21" t="s">
        <v>13299</v>
      </c>
      <c r="D2361" s="23"/>
      <c r="E2361" s="23"/>
    </row>
    <row r="2362" spans="1:5" ht="20" customHeight="1">
      <c r="A2362" s="19" t="s">
        <v>14703</v>
      </c>
      <c r="B2362" s="24">
        <v>4</v>
      </c>
      <c r="C2362" s="21" t="s">
        <v>13115</v>
      </c>
      <c r="D2362" s="23"/>
      <c r="E2362" s="23"/>
    </row>
    <row r="2363" spans="1:5" ht="20" customHeight="1">
      <c r="A2363" s="19" t="s">
        <v>14703</v>
      </c>
      <c r="B2363" s="24">
        <v>5</v>
      </c>
      <c r="C2363" s="21" t="s">
        <v>12935</v>
      </c>
      <c r="D2363" s="23"/>
      <c r="E2363" s="23"/>
    </row>
    <row r="2364" spans="1:5" ht="20" customHeight="1">
      <c r="A2364" s="19" t="s">
        <v>14703</v>
      </c>
      <c r="B2364" s="24">
        <v>6</v>
      </c>
      <c r="C2364" s="22">
        <v>100</v>
      </c>
      <c r="D2364" s="23"/>
      <c r="E2364" s="23"/>
    </row>
    <row r="2365" spans="1:5" ht="20" customHeight="1">
      <c r="A2365" s="19" t="s">
        <v>14703</v>
      </c>
      <c r="B2365" s="24">
        <v>7</v>
      </c>
      <c r="C2365" s="21" t="s">
        <v>12555</v>
      </c>
      <c r="D2365" s="23"/>
      <c r="E2365" s="23"/>
    </row>
    <row r="2366" spans="1:5" ht="20" customHeight="1">
      <c r="A2366" s="19" t="s">
        <v>14703</v>
      </c>
      <c r="B2366" s="24">
        <v>8</v>
      </c>
      <c r="C2366" s="21" t="s">
        <v>1067</v>
      </c>
      <c r="D2366" s="23"/>
      <c r="E2366" s="23"/>
    </row>
    <row r="2367" spans="1:5" ht="20" customHeight="1">
      <c r="A2367" s="19" t="s">
        <v>14703</v>
      </c>
      <c r="B2367" s="24">
        <v>9</v>
      </c>
      <c r="C2367" s="21" t="s">
        <v>12273</v>
      </c>
      <c r="D2367" s="23"/>
      <c r="E2367" s="23"/>
    </row>
    <row r="2368" spans="1:5" ht="20" customHeight="1">
      <c r="A2368" s="19" t="s">
        <v>14703</v>
      </c>
      <c r="B2368" s="24">
        <v>10</v>
      </c>
      <c r="C2368" s="21" t="s">
        <v>1377</v>
      </c>
      <c r="D2368" s="23"/>
      <c r="E2368" s="23"/>
    </row>
    <row r="2369" spans="1:5" ht="20" customHeight="1">
      <c r="A2369" s="19" t="s">
        <v>14703</v>
      </c>
      <c r="B2369" s="24">
        <v>11</v>
      </c>
      <c r="C2369" s="22">
        <v>100</v>
      </c>
      <c r="D2369" s="23"/>
      <c r="E2369" s="23"/>
    </row>
    <row r="2370" spans="1:5" ht="20" customHeight="1">
      <c r="A2370" s="19" t="s">
        <v>14703</v>
      </c>
      <c r="B2370" s="24">
        <v>12</v>
      </c>
      <c r="C2370" s="21" t="s">
        <v>11818</v>
      </c>
      <c r="D2370" s="23"/>
      <c r="E2370" s="23"/>
    </row>
    <row r="2371" spans="1:5" ht="20" customHeight="1">
      <c r="A2371" s="19" t="s">
        <v>14703</v>
      </c>
      <c r="B2371" s="24">
        <v>13</v>
      </c>
      <c r="C2371" s="21" t="s">
        <v>11565</v>
      </c>
      <c r="D2371" s="23"/>
      <c r="E2371" s="23"/>
    </row>
    <row r="2372" spans="1:5" ht="20" customHeight="1">
      <c r="A2372" s="19" t="s">
        <v>14703</v>
      </c>
      <c r="B2372" s="24">
        <v>14</v>
      </c>
      <c r="C2372" s="21" t="s">
        <v>1683</v>
      </c>
      <c r="D2372" s="23"/>
      <c r="E2372" s="23"/>
    </row>
    <row r="2373" spans="1:5" ht="20" customHeight="1">
      <c r="A2373" s="19" t="s">
        <v>14703</v>
      </c>
      <c r="B2373" s="24">
        <v>15</v>
      </c>
      <c r="C2373" s="21" t="s">
        <v>1902</v>
      </c>
      <c r="D2373" s="23"/>
      <c r="E2373" s="23"/>
    </row>
    <row r="2374" spans="1:5" ht="20" customHeight="1">
      <c r="A2374" s="19" t="s">
        <v>14703</v>
      </c>
      <c r="B2374" s="24">
        <v>16</v>
      </c>
      <c r="C2374" s="21" t="s">
        <v>2218</v>
      </c>
      <c r="D2374" s="23"/>
      <c r="E2374" s="23"/>
    </row>
    <row r="2375" spans="1:5" ht="20" customHeight="1">
      <c r="A2375" s="19" t="s">
        <v>14703</v>
      </c>
      <c r="B2375" s="24">
        <v>17</v>
      </c>
      <c r="C2375" s="21" t="s">
        <v>2348</v>
      </c>
      <c r="D2375" s="23"/>
      <c r="E2375" s="23"/>
    </row>
    <row r="2376" spans="1:5" ht="20" customHeight="1">
      <c r="A2376" s="19" t="s">
        <v>14703</v>
      </c>
      <c r="B2376" s="24">
        <v>18</v>
      </c>
      <c r="C2376" s="21" t="s">
        <v>2477</v>
      </c>
      <c r="D2376" s="23"/>
      <c r="E2376" s="23"/>
    </row>
    <row r="2377" spans="1:5" ht="20" customHeight="1">
      <c r="A2377" s="19" t="s">
        <v>14703</v>
      </c>
      <c r="B2377" s="24">
        <v>19</v>
      </c>
      <c r="C2377" s="22">
        <v>100</v>
      </c>
      <c r="D2377" s="23"/>
      <c r="E2377" s="23"/>
    </row>
    <row r="2378" spans="1:5" ht="20" customHeight="1">
      <c r="A2378" s="19" t="s">
        <v>14703</v>
      </c>
      <c r="B2378" s="24">
        <v>20</v>
      </c>
      <c r="C2378" s="21" t="s">
        <v>2667</v>
      </c>
      <c r="D2378" s="23"/>
      <c r="E2378" s="23"/>
    </row>
    <row r="2379" spans="1:5" ht="20" customHeight="1">
      <c r="A2379" s="19" t="s">
        <v>14703</v>
      </c>
      <c r="B2379" s="24">
        <v>21</v>
      </c>
      <c r="C2379" s="21" t="s">
        <v>2967</v>
      </c>
      <c r="D2379" s="23"/>
      <c r="E2379" s="23"/>
    </row>
    <row r="2380" spans="1:5" ht="20" customHeight="1">
      <c r="A2380" s="19" t="s">
        <v>14703</v>
      </c>
      <c r="B2380" s="24">
        <v>22</v>
      </c>
      <c r="C2380" s="22">
        <v>100</v>
      </c>
      <c r="D2380" s="23"/>
      <c r="E2380" s="23"/>
    </row>
    <row r="2381" spans="1:5" ht="20" customHeight="1">
      <c r="A2381" s="19" t="s">
        <v>14703</v>
      </c>
      <c r="B2381" s="24">
        <v>23</v>
      </c>
      <c r="C2381" s="21" t="s">
        <v>10777</v>
      </c>
      <c r="D2381" s="23"/>
      <c r="E2381" s="23"/>
    </row>
    <row r="2382" spans="1:5" ht="20" customHeight="1">
      <c r="A2382" s="19" t="s">
        <v>14703</v>
      </c>
      <c r="B2382" s="24">
        <v>24</v>
      </c>
      <c r="C2382" s="22">
        <v>100</v>
      </c>
      <c r="D2382" s="23"/>
      <c r="E2382" s="23"/>
    </row>
    <row r="2383" spans="1:5" ht="20" customHeight="1">
      <c r="A2383" s="19" t="s">
        <v>14703</v>
      </c>
      <c r="B2383" s="24">
        <v>25</v>
      </c>
      <c r="C2383" s="22">
        <v>100</v>
      </c>
      <c r="D2383" s="23"/>
      <c r="E2383" s="23"/>
    </row>
    <row r="2384" spans="1:5" ht="20" customHeight="1">
      <c r="A2384" s="19" t="s">
        <v>14703</v>
      </c>
      <c r="B2384" s="24">
        <v>26</v>
      </c>
      <c r="C2384" s="22">
        <v>100</v>
      </c>
      <c r="D2384" s="23"/>
      <c r="E2384" s="23"/>
    </row>
    <row r="2385" spans="1:5" ht="20" customHeight="1">
      <c r="A2385" s="19" t="s">
        <v>14703</v>
      </c>
      <c r="B2385" s="24">
        <v>27</v>
      </c>
      <c r="C2385" s="21" t="s">
        <v>3924</v>
      </c>
      <c r="D2385" s="23"/>
      <c r="E2385" s="23"/>
    </row>
    <row r="2386" spans="1:5" ht="20" customHeight="1">
      <c r="A2386" s="19" t="s">
        <v>14703</v>
      </c>
      <c r="B2386" s="24">
        <v>28</v>
      </c>
      <c r="C2386" s="21" t="s">
        <v>3974</v>
      </c>
      <c r="D2386" s="23"/>
      <c r="E2386" s="23"/>
    </row>
    <row r="2387" spans="1:5" ht="20" customHeight="1">
      <c r="A2387" s="19" t="s">
        <v>14703</v>
      </c>
      <c r="B2387" s="24">
        <v>29</v>
      </c>
      <c r="C2387" s="21" t="s">
        <v>10495</v>
      </c>
      <c r="D2387" s="23"/>
      <c r="E2387" s="23"/>
    </row>
    <row r="2388" spans="1:5" ht="20" customHeight="1">
      <c r="A2388" s="19" t="s">
        <v>14703</v>
      </c>
      <c r="B2388" s="24">
        <v>30</v>
      </c>
      <c r="C2388" s="22">
        <v>100</v>
      </c>
      <c r="D2388" s="23"/>
      <c r="E2388" s="23"/>
    </row>
    <row r="2389" spans="1:5" ht="20" customHeight="1">
      <c r="A2389" s="19" t="s">
        <v>14703</v>
      </c>
      <c r="B2389" s="24">
        <v>31</v>
      </c>
      <c r="C2389" s="22">
        <v>100</v>
      </c>
      <c r="D2389" s="23"/>
      <c r="E2389" s="23"/>
    </row>
    <row r="2390" spans="1:5" ht="20" customHeight="1">
      <c r="A2390" s="19" t="s">
        <v>14703</v>
      </c>
      <c r="B2390" s="24">
        <v>32</v>
      </c>
      <c r="C2390" s="21" t="s">
        <v>10330</v>
      </c>
      <c r="D2390" s="23"/>
      <c r="E2390" s="23"/>
    </row>
    <row r="2391" spans="1:5" ht="20" customHeight="1">
      <c r="A2391" s="19" t="s">
        <v>14703</v>
      </c>
      <c r="B2391" s="24">
        <v>33</v>
      </c>
      <c r="C2391" s="21" t="s">
        <v>4728</v>
      </c>
      <c r="D2391" s="23"/>
      <c r="E2391" s="23"/>
    </row>
    <row r="2392" spans="1:5" ht="20" customHeight="1">
      <c r="A2392" s="19" t="s">
        <v>14703</v>
      </c>
      <c r="B2392" s="24">
        <v>34</v>
      </c>
      <c r="C2392" s="21" t="s">
        <v>4924</v>
      </c>
      <c r="D2392" s="23"/>
      <c r="E2392" s="23"/>
    </row>
    <row r="2393" spans="1:5" ht="20" customHeight="1">
      <c r="A2393" s="19" t="s">
        <v>14703</v>
      </c>
      <c r="B2393" s="24">
        <v>35</v>
      </c>
      <c r="C2393" s="21" t="s">
        <v>10161</v>
      </c>
      <c r="D2393" s="23"/>
      <c r="E2393" s="23"/>
    </row>
    <row r="2394" spans="1:5" ht="20" customHeight="1">
      <c r="A2394" s="19" t="s">
        <v>14703</v>
      </c>
      <c r="B2394" s="24">
        <v>36</v>
      </c>
      <c r="C2394" s="22">
        <v>100</v>
      </c>
      <c r="D2394" s="23"/>
      <c r="E2394" s="23"/>
    </row>
    <row r="2395" spans="1:5" ht="20" customHeight="1">
      <c r="A2395" s="19" t="s">
        <v>14703</v>
      </c>
      <c r="B2395" s="24">
        <v>37</v>
      </c>
      <c r="C2395" s="21" t="s">
        <v>5375</v>
      </c>
      <c r="D2395" s="23"/>
      <c r="E2395" s="23"/>
    </row>
    <row r="2396" spans="1:5" ht="20" customHeight="1">
      <c r="A2396" s="19" t="s">
        <v>14703</v>
      </c>
      <c r="B2396" s="24">
        <v>38</v>
      </c>
      <c r="C2396" s="21" t="s">
        <v>5580</v>
      </c>
      <c r="D2396" s="23"/>
      <c r="E2396" s="23"/>
    </row>
    <row r="2397" spans="1:5" ht="20" customHeight="1">
      <c r="A2397" s="19" t="s">
        <v>14703</v>
      </c>
      <c r="B2397" s="24">
        <v>39</v>
      </c>
      <c r="C2397" s="21" t="s">
        <v>5783</v>
      </c>
      <c r="D2397" s="23"/>
      <c r="E2397" s="23"/>
    </row>
    <row r="2398" spans="1:5" ht="20" customHeight="1">
      <c r="A2398" s="19" t="s">
        <v>14703</v>
      </c>
      <c r="B2398" s="24">
        <v>40</v>
      </c>
      <c r="C2398" s="22">
        <v>100</v>
      </c>
      <c r="D2398" s="23"/>
      <c r="E2398" s="23"/>
    </row>
    <row r="2399" spans="1:5" ht="20" customHeight="1">
      <c r="A2399" s="19" t="s">
        <v>14703</v>
      </c>
      <c r="B2399" s="24">
        <v>41</v>
      </c>
      <c r="C2399" s="22">
        <v>100</v>
      </c>
      <c r="D2399" s="23"/>
      <c r="E2399" s="23"/>
    </row>
    <row r="2400" spans="1:5" ht="20" customHeight="1">
      <c r="A2400" s="19" t="s">
        <v>14703</v>
      </c>
      <c r="B2400" s="24">
        <v>42</v>
      </c>
      <c r="C2400" s="21" t="s">
        <v>9808</v>
      </c>
      <c r="D2400" s="23"/>
      <c r="E2400" s="23"/>
    </row>
    <row r="2401" spans="1:5" ht="20" customHeight="1">
      <c r="A2401" s="19" t="s">
        <v>14703</v>
      </c>
      <c r="B2401" s="24">
        <v>43</v>
      </c>
      <c r="C2401" s="22">
        <v>100</v>
      </c>
      <c r="D2401" s="23"/>
      <c r="E2401" s="23"/>
    </row>
    <row r="2402" spans="1:5" ht="20" customHeight="1">
      <c r="A2402" s="19" t="s">
        <v>14703</v>
      </c>
      <c r="B2402" s="24">
        <v>44</v>
      </c>
      <c r="C2402" s="21" t="s">
        <v>9497</v>
      </c>
      <c r="D2402" s="23"/>
      <c r="E2402" s="23"/>
    </row>
    <row r="2403" spans="1:5" ht="20" customHeight="1">
      <c r="A2403" s="19" t="s">
        <v>14703</v>
      </c>
      <c r="B2403" s="24">
        <v>45</v>
      </c>
      <c r="C2403" s="21" t="s">
        <v>6247</v>
      </c>
      <c r="D2403" s="23"/>
      <c r="E2403" s="23"/>
    </row>
    <row r="2404" spans="1:5" ht="20" customHeight="1">
      <c r="A2404" s="19" t="s">
        <v>14703</v>
      </c>
      <c r="B2404" s="24">
        <v>46</v>
      </c>
      <c r="C2404" s="21" t="s">
        <v>6430</v>
      </c>
      <c r="D2404" s="23"/>
      <c r="E2404" s="23"/>
    </row>
    <row r="2405" spans="1:5" ht="20" customHeight="1">
      <c r="A2405" s="19" t="s">
        <v>14703</v>
      </c>
      <c r="B2405" s="24">
        <v>47</v>
      </c>
      <c r="C2405" s="21" t="s">
        <v>9304</v>
      </c>
      <c r="D2405" s="23"/>
      <c r="E2405" s="23"/>
    </row>
    <row r="2406" spans="1:5" ht="20" customHeight="1">
      <c r="A2406" s="19" t="s">
        <v>14703</v>
      </c>
      <c r="B2406" s="24">
        <v>48</v>
      </c>
      <c r="C2406" s="21" t="s">
        <v>9175</v>
      </c>
      <c r="D2406" s="23"/>
      <c r="E2406" s="23"/>
    </row>
    <row r="2407" spans="1:5" ht="20" customHeight="1">
      <c r="A2407" s="19" t="s">
        <v>14703</v>
      </c>
      <c r="B2407" s="24">
        <v>49</v>
      </c>
      <c r="C2407" s="21" t="s">
        <v>9044</v>
      </c>
      <c r="D2407" s="23"/>
      <c r="E2407" s="23"/>
    </row>
    <row r="2408" spans="1:5" ht="20" customHeight="1">
      <c r="A2408" s="19" t="s">
        <v>14703</v>
      </c>
      <c r="B2408" s="24">
        <v>50</v>
      </c>
      <c r="C2408" s="22">
        <v>100</v>
      </c>
      <c r="D2408" s="23"/>
      <c r="E2408" s="23"/>
    </row>
    <row r="2409" spans="1:5" ht="20" customHeight="1">
      <c r="A2409" s="19" t="s">
        <v>14703</v>
      </c>
      <c r="B2409" s="24">
        <v>51</v>
      </c>
      <c r="C2409" s="22">
        <v>100</v>
      </c>
      <c r="D2409" s="23"/>
      <c r="E2409" s="23"/>
    </row>
    <row r="2410" spans="1:5" ht="20" customHeight="1">
      <c r="A2410" s="19" t="s">
        <v>14703</v>
      </c>
      <c r="B2410" s="24">
        <v>52</v>
      </c>
      <c r="C2410" s="21" t="s">
        <v>8732</v>
      </c>
      <c r="D2410" s="23"/>
      <c r="E2410" s="23"/>
    </row>
    <row r="2411" spans="1:5" ht="20" customHeight="1">
      <c r="A2411" s="19" t="s">
        <v>14703</v>
      </c>
      <c r="B2411" s="24">
        <v>53</v>
      </c>
      <c r="C2411" s="21" t="s">
        <v>8544</v>
      </c>
      <c r="D2411" s="23"/>
      <c r="E2411" s="23"/>
    </row>
    <row r="2412" spans="1:5" ht="20" customHeight="1">
      <c r="A2412" s="19" t="s">
        <v>14703</v>
      </c>
      <c r="B2412" s="24">
        <v>54</v>
      </c>
      <c r="C2412" s="21" t="s">
        <v>6971</v>
      </c>
      <c r="D2412" s="23"/>
      <c r="E2412" s="23"/>
    </row>
    <row r="2413" spans="1:5" ht="20" customHeight="1">
      <c r="A2413" s="19" t="s">
        <v>14703</v>
      </c>
      <c r="B2413" s="24">
        <v>55</v>
      </c>
      <c r="C2413" s="21" t="s">
        <v>7138</v>
      </c>
      <c r="D2413" s="23"/>
      <c r="E2413" s="23"/>
    </row>
    <row r="2414" spans="1:5" ht="20" customHeight="1">
      <c r="A2414" s="19" t="s">
        <v>14703</v>
      </c>
      <c r="B2414" s="24">
        <v>56</v>
      </c>
      <c r="C2414" s="21" t="s">
        <v>7381</v>
      </c>
      <c r="D2414" s="23"/>
      <c r="E2414" s="23"/>
    </row>
    <row r="2415" spans="1:5" ht="20" customHeight="1">
      <c r="A2415" s="19" t="s">
        <v>14703</v>
      </c>
      <c r="B2415" s="24">
        <v>57</v>
      </c>
      <c r="C2415" s="21" t="s">
        <v>7423</v>
      </c>
      <c r="D2415" s="23"/>
      <c r="E2415" s="23"/>
    </row>
    <row r="2416" spans="1:5" ht="20" customHeight="1">
      <c r="A2416" s="19" t="s">
        <v>14703</v>
      </c>
      <c r="B2416" s="24">
        <v>58</v>
      </c>
      <c r="C2416" s="21" t="s">
        <v>7603</v>
      </c>
      <c r="D2416" s="23"/>
      <c r="E2416" s="23"/>
    </row>
    <row r="2417" spans="1:5" ht="20" customHeight="1">
      <c r="A2417" s="19" t="s">
        <v>14703</v>
      </c>
      <c r="B2417" s="24">
        <v>59</v>
      </c>
      <c r="C2417" s="21" t="s">
        <v>7777</v>
      </c>
      <c r="D2417" s="23"/>
      <c r="E2417" s="23"/>
    </row>
    <row r="2418" spans="1:5" ht="20" customHeight="1">
      <c r="A2418" s="19" t="s">
        <v>14703</v>
      </c>
      <c r="B2418" s="24">
        <v>60</v>
      </c>
      <c r="C2418" s="21" t="s">
        <v>8048</v>
      </c>
      <c r="D2418" s="23"/>
      <c r="E2418" s="23"/>
    </row>
    <row r="2419" spans="1:5" ht="20" customHeight="1">
      <c r="A2419" s="19" t="s">
        <v>14703</v>
      </c>
      <c r="B2419" s="24">
        <v>61</v>
      </c>
      <c r="C2419" s="21" t="s">
        <v>8160</v>
      </c>
      <c r="D2419" s="23"/>
      <c r="E2419" s="23"/>
    </row>
    <row r="2420" spans="1:5" ht="20" customHeight="1">
      <c r="A2420" s="19" t="s">
        <v>14703</v>
      </c>
      <c r="B2420" s="24">
        <v>62</v>
      </c>
      <c r="C2420" s="21" t="s">
        <v>8203</v>
      </c>
      <c r="D2420" s="23"/>
      <c r="E2420" s="23"/>
    </row>
    <row r="2421" spans="1:5" ht="20" customHeight="1">
      <c r="A2421" s="19" t="s">
        <v>14704</v>
      </c>
      <c r="B2421" s="24">
        <v>1</v>
      </c>
      <c r="C2421" s="21" t="s">
        <v>13572</v>
      </c>
      <c r="D2421" s="23"/>
      <c r="E2421" s="23"/>
    </row>
    <row r="2422" spans="1:5" ht="20" customHeight="1">
      <c r="A2422" s="19" t="s">
        <v>14704</v>
      </c>
      <c r="B2422" s="24">
        <v>2</v>
      </c>
      <c r="C2422" s="21" t="s">
        <v>527</v>
      </c>
      <c r="D2422" s="23"/>
      <c r="E2422" s="23"/>
    </row>
    <row r="2423" spans="1:5" ht="20" customHeight="1">
      <c r="A2423" s="19" t="s">
        <v>14704</v>
      </c>
      <c r="B2423" s="24">
        <v>3</v>
      </c>
      <c r="C2423" s="21" t="s">
        <v>13301</v>
      </c>
      <c r="D2423" s="23"/>
      <c r="E2423" s="23"/>
    </row>
    <row r="2424" spans="1:5" ht="20" customHeight="1">
      <c r="A2424" s="19" t="s">
        <v>14704</v>
      </c>
      <c r="B2424" s="24">
        <v>4</v>
      </c>
      <c r="C2424" s="21" t="s">
        <v>13117</v>
      </c>
      <c r="D2424" s="23"/>
      <c r="E2424" s="23"/>
    </row>
    <row r="2425" spans="1:5" ht="20" customHeight="1">
      <c r="A2425" s="19" t="s">
        <v>14704</v>
      </c>
      <c r="B2425" s="24">
        <v>5</v>
      </c>
      <c r="C2425" s="21" t="s">
        <v>12937</v>
      </c>
      <c r="D2425" s="23"/>
      <c r="E2425" s="23"/>
    </row>
    <row r="2426" spans="1:5" ht="20" customHeight="1">
      <c r="A2426" s="19" t="s">
        <v>14704</v>
      </c>
      <c r="B2426" s="24">
        <v>6</v>
      </c>
      <c r="C2426" s="21" t="s">
        <v>12509</v>
      </c>
      <c r="D2426" s="23"/>
      <c r="E2426" s="23"/>
    </row>
    <row r="2427" spans="1:5" ht="20" customHeight="1">
      <c r="A2427" s="19" t="s">
        <v>14704</v>
      </c>
      <c r="B2427" s="24">
        <v>7</v>
      </c>
      <c r="C2427" s="21" t="s">
        <v>12558</v>
      </c>
      <c r="D2427" s="23"/>
      <c r="E2427" s="23"/>
    </row>
    <row r="2428" spans="1:5" ht="20" customHeight="1">
      <c r="A2428" s="19" t="s">
        <v>14704</v>
      </c>
      <c r="B2428" s="24">
        <v>8</v>
      </c>
      <c r="C2428" s="21" t="s">
        <v>1073</v>
      </c>
      <c r="D2428" s="23"/>
      <c r="E2428" s="23"/>
    </row>
    <row r="2429" spans="1:5" ht="20" customHeight="1">
      <c r="A2429" s="19" t="s">
        <v>14704</v>
      </c>
      <c r="B2429" s="24">
        <v>9</v>
      </c>
      <c r="C2429" s="21" t="s">
        <v>12277</v>
      </c>
      <c r="D2429" s="23"/>
      <c r="E2429" s="23"/>
    </row>
    <row r="2430" spans="1:5" ht="20" customHeight="1">
      <c r="A2430" s="19" t="s">
        <v>14704</v>
      </c>
      <c r="B2430" s="24">
        <v>10</v>
      </c>
      <c r="C2430" s="21" t="s">
        <v>1382</v>
      </c>
      <c r="D2430" s="23"/>
      <c r="E2430" s="23"/>
    </row>
    <row r="2431" spans="1:5" ht="20" customHeight="1">
      <c r="A2431" s="19" t="s">
        <v>14704</v>
      </c>
      <c r="B2431" s="24">
        <v>11</v>
      </c>
      <c r="C2431" s="21" t="s">
        <v>12072</v>
      </c>
      <c r="D2431" s="23"/>
      <c r="E2431" s="23"/>
    </row>
    <row r="2432" spans="1:5" ht="20" customHeight="1">
      <c r="A2432" s="19" t="s">
        <v>14704</v>
      </c>
      <c r="B2432" s="24">
        <v>12</v>
      </c>
      <c r="C2432" s="21" t="s">
        <v>11825</v>
      </c>
      <c r="D2432" s="23"/>
      <c r="E2432" s="23"/>
    </row>
    <row r="2433" spans="1:5" ht="20" customHeight="1">
      <c r="A2433" s="19" t="s">
        <v>14704</v>
      </c>
      <c r="B2433" s="24">
        <v>13</v>
      </c>
      <c r="C2433" s="21" t="s">
        <v>11567</v>
      </c>
      <c r="D2433" s="23"/>
      <c r="E2433" s="23"/>
    </row>
    <row r="2434" spans="1:5" ht="20" customHeight="1">
      <c r="A2434" s="19" t="s">
        <v>14704</v>
      </c>
      <c r="B2434" s="24">
        <v>14</v>
      </c>
      <c r="C2434" s="21" t="s">
        <v>1688</v>
      </c>
      <c r="D2434" s="23"/>
      <c r="E2434" s="23"/>
    </row>
    <row r="2435" spans="1:5" ht="20" customHeight="1">
      <c r="A2435" s="19" t="s">
        <v>14704</v>
      </c>
      <c r="B2435" s="24">
        <v>15</v>
      </c>
      <c r="C2435" s="21" t="s">
        <v>1905</v>
      </c>
      <c r="D2435" s="23"/>
      <c r="E2435" s="23"/>
    </row>
    <row r="2436" spans="1:5" ht="20" customHeight="1">
      <c r="A2436" s="19" t="s">
        <v>14704</v>
      </c>
      <c r="B2436" s="24">
        <v>16</v>
      </c>
      <c r="C2436" s="21" t="s">
        <v>2235</v>
      </c>
      <c r="D2436" s="23"/>
      <c r="E2436" s="23"/>
    </row>
    <row r="2437" spans="1:5" ht="20" customHeight="1">
      <c r="A2437" s="19" t="s">
        <v>14704</v>
      </c>
      <c r="B2437" s="24">
        <v>17</v>
      </c>
      <c r="C2437" s="21" t="s">
        <v>2365</v>
      </c>
      <c r="D2437" s="23"/>
      <c r="E2437" s="23"/>
    </row>
    <row r="2438" spans="1:5" ht="20" customHeight="1">
      <c r="A2438" s="19" t="s">
        <v>14704</v>
      </c>
      <c r="B2438" s="24">
        <v>18</v>
      </c>
      <c r="C2438" s="21" t="s">
        <v>2494</v>
      </c>
      <c r="D2438" s="23"/>
      <c r="E2438" s="23"/>
    </row>
    <row r="2439" spans="1:5" ht="20" customHeight="1">
      <c r="A2439" s="19" t="s">
        <v>14704</v>
      </c>
      <c r="B2439" s="24">
        <v>19</v>
      </c>
      <c r="C2439" s="21" t="s">
        <v>2628</v>
      </c>
      <c r="D2439" s="23"/>
      <c r="E2439" s="23"/>
    </row>
    <row r="2440" spans="1:5" ht="20" customHeight="1">
      <c r="A2440" s="19" t="s">
        <v>14704</v>
      </c>
      <c r="B2440" s="24">
        <v>20</v>
      </c>
      <c r="C2440" s="21" t="s">
        <v>2675</v>
      </c>
      <c r="D2440" s="23"/>
      <c r="E2440" s="23"/>
    </row>
    <row r="2441" spans="1:5" ht="20" customHeight="1">
      <c r="A2441" s="19" t="s">
        <v>14704</v>
      </c>
      <c r="B2441" s="24">
        <v>21</v>
      </c>
      <c r="C2441" s="22">
        <v>100</v>
      </c>
      <c r="D2441" s="23"/>
      <c r="E2441" s="23"/>
    </row>
    <row r="2442" spans="1:5" ht="20" customHeight="1">
      <c r="A2442" s="19" t="s">
        <v>14704</v>
      </c>
      <c r="B2442" s="24">
        <v>22</v>
      </c>
      <c r="C2442" s="21" t="s">
        <v>3412</v>
      </c>
      <c r="D2442" s="23"/>
      <c r="E2442" s="23"/>
    </row>
    <row r="2443" spans="1:5" ht="20" customHeight="1">
      <c r="A2443" s="19" t="s">
        <v>14704</v>
      </c>
      <c r="B2443" s="24">
        <v>23</v>
      </c>
      <c r="C2443" s="21" t="s">
        <v>10780</v>
      </c>
      <c r="D2443" s="23"/>
      <c r="E2443" s="23"/>
    </row>
    <row r="2444" spans="1:5" ht="20" customHeight="1">
      <c r="A2444" s="19" t="s">
        <v>14704</v>
      </c>
      <c r="B2444" s="24">
        <v>24</v>
      </c>
      <c r="C2444" s="22">
        <v>100</v>
      </c>
      <c r="D2444" s="23"/>
      <c r="E2444" s="23"/>
    </row>
    <row r="2445" spans="1:5" ht="20" customHeight="1">
      <c r="A2445" s="19" t="s">
        <v>14704</v>
      </c>
      <c r="B2445" s="24">
        <v>25</v>
      </c>
      <c r="C2445" s="21" t="s">
        <v>3412</v>
      </c>
      <c r="D2445" s="23"/>
      <c r="E2445" s="23"/>
    </row>
    <row r="2446" spans="1:5" ht="20" customHeight="1">
      <c r="A2446" s="19" t="s">
        <v>14704</v>
      </c>
      <c r="B2446" s="24">
        <v>26</v>
      </c>
      <c r="C2446" s="21" t="s">
        <v>3629</v>
      </c>
      <c r="D2446" s="23"/>
      <c r="E2446" s="23"/>
    </row>
    <row r="2447" spans="1:5" ht="20" customHeight="1">
      <c r="A2447" s="19" t="s">
        <v>14704</v>
      </c>
      <c r="B2447" s="24">
        <v>27</v>
      </c>
      <c r="C2447" s="21" t="s">
        <v>3941</v>
      </c>
      <c r="D2447" s="23"/>
      <c r="E2447" s="23"/>
    </row>
    <row r="2448" spans="1:5" ht="20" customHeight="1">
      <c r="A2448" s="19" t="s">
        <v>14704</v>
      </c>
      <c r="B2448" s="24">
        <v>28</v>
      </c>
      <c r="C2448" s="21" t="s">
        <v>3979</v>
      </c>
      <c r="D2448" s="23"/>
      <c r="E2448" s="23"/>
    </row>
    <row r="2449" spans="1:5" ht="20" customHeight="1">
      <c r="A2449" s="19" t="s">
        <v>14704</v>
      </c>
      <c r="B2449" s="24">
        <v>29</v>
      </c>
      <c r="C2449" s="21" t="s">
        <v>10497</v>
      </c>
      <c r="D2449" s="23"/>
      <c r="E2449" s="23"/>
    </row>
    <row r="2450" spans="1:5" ht="20" customHeight="1">
      <c r="A2450" s="19" t="s">
        <v>14704</v>
      </c>
      <c r="B2450" s="24">
        <v>30</v>
      </c>
      <c r="C2450" s="21" t="s">
        <v>4256</v>
      </c>
      <c r="D2450" s="23"/>
      <c r="E2450" s="23"/>
    </row>
    <row r="2451" spans="1:5" ht="20" customHeight="1">
      <c r="A2451" s="19" t="s">
        <v>14704</v>
      </c>
      <c r="B2451" s="24">
        <v>31</v>
      </c>
      <c r="C2451" s="21" t="s">
        <v>4458</v>
      </c>
      <c r="D2451" s="23"/>
      <c r="E2451" s="23"/>
    </row>
    <row r="2452" spans="1:5" ht="20" customHeight="1">
      <c r="A2452" s="19" t="s">
        <v>14704</v>
      </c>
      <c r="B2452" s="24">
        <v>32</v>
      </c>
      <c r="C2452" s="21" t="s">
        <v>10332</v>
      </c>
      <c r="D2452" s="23"/>
      <c r="E2452" s="23"/>
    </row>
    <row r="2453" spans="1:5" ht="20" customHeight="1">
      <c r="A2453" s="19" t="s">
        <v>14704</v>
      </c>
      <c r="B2453" s="24">
        <v>33</v>
      </c>
      <c r="C2453" s="21" t="s">
        <v>4732</v>
      </c>
      <c r="D2453" s="23"/>
      <c r="E2453" s="23"/>
    </row>
    <row r="2454" spans="1:5" ht="20" customHeight="1">
      <c r="A2454" s="19" t="s">
        <v>14704</v>
      </c>
      <c r="B2454" s="24">
        <v>34</v>
      </c>
      <c r="C2454" s="21" t="s">
        <v>4928</v>
      </c>
      <c r="D2454" s="23"/>
      <c r="E2454" s="23"/>
    </row>
    <row r="2455" spans="1:5" ht="20" customHeight="1">
      <c r="A2455" s="19" t="s">
        <v>14704</v>
      </c>
      <c r="B2455" s="24">
        <v>35</v>
      </c>
      <c r="C2455" s="21" t="s">
        <v>10163</v>
      </c>
      <c r="D2455" s="23"/>
      <c r="E2455" s="23"/>
    </row>
    <row r="2456" spans="1:5" ht="20" customHeight="1">
      <c r="A2456" s="19" t="s">
        <v>14704</v>
      </c>
      <c r="B2456" s="24">
        <v>36</v>
      </c>
      <c r="C2456" s="21" t="s">
        <v>5186</v>
      </c>
      <c r="D2456" s="23"/>
      <c r="E2456" s="23"/>
    </row>
    <row r="2457" spans="1:5" ht="20" customHeight="1">
      <c r="A2457" s="19" t="s">
        <v>14704</v>
      </c>
      <c r="B2457" s="24">
        <v>37</v>
      </c>
      <c r="C2457" s="21" t="s">
        <v>5381</v>
      </c>
      <c r="D2457" s="23"/>
      <c r="E2457" s="23"/>
    </row>
    <row r="2458" spans="1:5" ht="20" customHeight="1">
      <c r="A2458" s="19" t="s">
        <v>14704</v>
      </c>
      <c r="B2458" s="24">
        <v>38</v>
      </c>
      <c r="C2458" s="21" t="s">
        <v>5586</v>
      </c>
      <c r="D2458" s="23"/>
      <c r="E2458" s="23"/>
    </row>
    <row r="2459" spans="1:5" ht="20" customHeight="1">
      <c r="A2459" s="19" t="s">
        <v>14704</v>
      </c>
      <c r="B2459" s="24">
        <v>39</v>
      </c>
      <c r="C2459" s="21" t="s">
        <v>5786</v>
      </c>
      <c r="D2459" s="23"/>
      <c r="E2459" s="23"/>
    </row>
    <row r="2460" spans="1:5" ht="20" customHeight="1">
      <c r="A2460" s="19" t="s">
        <v>14704</v>
      </c>
      <c r="B2460" s="24">
        <v>40</v>
      </c>
      <c r="C2460" s="21" t="s">
        <v>9883</v>
      </c>
      <c r="D2460" s="23"/>
      <c r="E2460" s="23"/>
    </row>
    <row r="2461" spans="1:5" ht="20" customHeight="1">
      <c r="A2461" s="19" t="s">
        <v>14704</v>
      </c>
      <c r="B2461" s="24">
        <v>41</v>
      </c>
      <c r="C2461" s="21" t="s">
        <v>9944</v>
      </c>
      <c r="D2461" s="23"/>
      <c r="E2461" s="23"/>
    </row>
    <row r="2462" spans="1:5" ht="20" customHeight="1">
      <c r="A2462" s="19" t="s">
        <v>14704</v>
      </c>
      <c r="B2462" s="24">
        <v>42</v>
      </c>
      <c r="C2462" s="21" t="s">
        <v>9810</v>
      </c>
      <c r="D2462" s="23"/>
      <c r="E2462" s="23"/>
    </row>
    <row r="2463" spans="1:5" ht="20" customHeight="1">
      <c r="A2463" s="19" t="s">
        <v>14704</v>
      </c>
      <c r="B2463" s="24">
        <v>43</v>
      </c>
      <c r="C2463" s="21" t="s">
        <v>9693</v>
      </c>
      <c r="D2463" s="23"/>
      <c r="E2463" s="23"/>
    </row>
    <row r="2464" spans="1:5" ht="20" customHeight="1">
      <c r="A2464" s="19" t="s">
        <v>14704</v>
      </c>
      <c r="B2464" s="24">
        <v>44</v>
      </c>
      <c r="C2464" s="21" t="s">
        <v>9499</v>
      </c>
      <c r="D2464" s="23"/>
      <c r="E2464" s="23"/>
    </row>
    <row r="2465" spans="1:5" ht="20" customHeight="1">
      <c r="A2465" s="19" t="s">
        <v>14704</v>
      </c>
      <c r="B2465" s="24">
        <v>45</v>
      </c>
      <c r="C2465" s="21" t="s">
        <v>6250</v>
      </c>
      <c r="D2465" s="23"/>
      <c r="E2465" s="23"/>
    </row>
    <row r="2466" spans="1:5" ht="20" customHeight="1">
      <c r="A2466" s="19" t="s">
        <v>14704</v>
      </c>
      <c r="B2466" s="24">
        <v>46</v>
      </c>
      <c r="C2466" s="21" t="s">
        <v>6434</v>
      </c>
      <c r="D2466" s="23"/>
      <c r="E2466" s="23"/>
    </row>
    <row r="2467" spans="1:5" ht="20" customHeight="1">
      <c r="A2467" s="19" t="s">
        <v>14704</v>
      </c>
      <c r="B2467" s="24">
        <v>47</v>
      </c>
      <c r="C2467" s="21" t="s">
        <v>9306</v>
      </c>
      <c r="D2467" s="23"/>
      <c r="E2467" s="23"/>
    </row>
    <row r="2468" spans="1:5" ht="20" customHeight="1">
      <c r="A2468" s="19" t="s">
        <v>14704</v>
      </c>
      <c r="B2468" s="24">
        <v>48</v>
      </c>
      <c r="C2468" s="21" t="s">
        <v>9177</v>
      </c>
      <c r="D2468" s="23"/>
      <c r="E2468" s="23"/>
    </row>
    <row r="2469" spans="1:5" ht="20" customHeight="1">
      <c r="A2469" s="19" t="s">
        <v>14704</v>
      </c>
      <c r="B2469" s="24">
        <v>49</v>
      </c>
      <c r="C2469" s="21" t="s">
        <v>9046</v>
      </c>
      <c r="D2469" s="23"/>
      <c r="E2469" s="23"/>
    </row>
    <row r="2470" spans="1:5" ht="20" customHeight="1">
      <c r="A2470" s="19" t="s">
        <v>14704</v>
      </c>
      <c r="B2470" s="24">
        <v>50</v>
      </c>
      <c r="C2470" s="21" t="s">
        <v>8860</v>
      </c>
      <c r="D2470" s="23"/>
      <c r="E2470" s="23"/>
    </row>
    <row r="2471" spans="1:5" ht="20" customHeight="1">
      <c r="A2471" s="19" t="s">
        <v>14704</v>
      </c>
      <c r="B2471" s="24">
        <v>51</v>
      </c>
      <c r="C2471" s="21" t="s">
        <v>6804</v>
      </c>
      <c r="D2471" s="23"/>
      <c r="E2471" s="23"/>
    </row>
    <row r="2472" spans="1:5" ht="20" customHeight="1">
      <c r="A2472" s="19" t="s">
        <v>14704</v>
      </c>
      <c r="B2472" s="24">
        <v>52</v>
      </c>
      <c r="C2472" s="21" t="s">
        <v>8734</v>
      </c>
      <c r="D2472" s="23"/>
      <c r="E2472" s="23"/>
    </row>
    <row r="2473" spans="1:5" ht="20" customHeight="1">
      <c r="A2473" s="19" t="s">
        <v>14704</v>
      </c>
      <c r="B2473" s="24">
        <v>53</v>
      </c>
      <c r="C2473" s="21" t="s">
        <v>8548</v>
      </c>
      <c r="D2473" s="23"/>
      <c r="E2473" s="23"/>
    </row>
    <row r="2474" spans="1:5" ht="20" customHeight="1">
      <c r="A2474" s="19" t="s">
        <v>14704</v>
      </c>
      <c r="B2474" s="24">
        <v>54</v>
      </c>
      <c r="C2474" s="21" t="s">
        <v>6975</v>
      </c>
      <c r="D2474" s="23"/>
      <c r="E2474" s="23"/>
    </row>
    <row r="2475" spans="1:5" ht="20" customHeight="1">
      <c r="A2475" s="19" t="s">
        <v>14704</v>
      </c>
      <c r="B2475" s="24">
        <v>55</v>
      </c>
      <c r="C2475" s="21" t="s">
        <v>7144</v>
      </c>
      <c r="D2475" s="23"/>
      <c r="E2475" s="23"/>
    </row>
    <row r="2476" spans="1:5" ht="20" customHeight="1">
      <c r="A2476" s="19" t="s">
        <v>14704</v>
      </c>
      <c r="B2476" s="24">
        <v>56</v>
      </c>
      <c r="C2476" s="21" t="s">
        <v>7391</v>
      </c>
      <c r="D2476" s="23"/>
      <c r="E2476" s="23"/>
    </row>
    <row r="2477" spans="1:5" ht="20" customHeight="1">
      <c r="A2477" s="19" t="s">
        <v>14704</v>
      </c>
      <c r="B2477" s="24">
        <v>57</v>
      </c>
      <c r="C2477" s="21" t="s">
        <v>7428</v>
      </c>
      <c r="D2477" s="23"/>
      <c r="E2477" s="23"/>
    </row>
    <row r="2478" spans="1:5" ht="20" customHeight="1">
      <c r="A2478" s="19" t="s">
        <v>14704</v>
      </c>
      <c r="B2478" s="24">
        <v>58</v>
      </c>
      <c r="C2478" s="21" t="s">
        <v>7607</v>
      </c>
      <c r="D2478" s="23"/>
      <c r="E2478" s="23"/>
    </row>
    <row r="2479" spans="1:5" ht="20" customHeight="1">
      <c r="A2479" s="19" t="s">
        <v>14704</v>
      </c>
      <c r="B2479" s="24">
        <v>59</v>
      </c>
      <c r="C2479" s="21" t="s">
        <v>7781</v>
      </c>
      <c r="D2479" s="23"/>
      <c r="E2479" s="23"/>
    </row>
    <row r="2480" spans="1:5" ht="20" customHeight="1">
      <c r="A2480" s="19" t="s">
        <v>14704</v>
      </c>
      <c r="B2480" s="24">
        <v>60</v>
      </c>
      <c r="C2480" s="21" t="s">
        <v>8059</v>
      </c>
      <c r="D2480" s="23"/>
      <c r="E2480" s="23"/>
    </row>
    <row r="2481" spans="1:5" ht="20" customHeight="1">
      <c r="A2481" s="19" t="s">
        <v>14704</v>
      </c>
      <c r="B2481" s="24">
        <v>61</v>
      </c>
      <c r="C2481" s="21" t="s">
        <v>8176</v>
      </c>
      <c r="D2481" s="23"/>
      <c r="E2481" s="23"/>
    </row>
    <row r="2482" spans="1:5" ht="20" customHeight="1">
      <c r="A2482" s="19" t="s">
        <v>14704</v>
      </c>
      <c r="B2482" s="24">
        <v>62</v>
      </c>
      <c r="C2482" s="21" t="s">
        <v>8206</v>
      </c>
      <c r="D2482" s="23"/>
      <c r="E2482" s="23"/>
    </row>
    <row r="2483" spans="1:5" ht="20" customHeight="1">
      <c r="A2483" s="19" t="s">
        <v>14705</v>
      </c>
      <c r="B2483" s="24">
        <v>1</v>
      </c>
      <c r="C2483" s="21" t="s">
        <v>13580</v>
      </c>
      <c r="D2483" s="23"/>
      <c r="E2483" s="23"/>
    </row>
    <row r="2484" spans="1:5" ht="20" customHeight="1">
      <c r="A2484" s="19" t="s">
        <v>14705</v>
      </c>
      <c r="B2484" s="24">
        <v>2</v>
      </c>
      <c r="C2484" s="21" t="s">
        <v>531</v>
      </c>
      <c r="D2484" s="23"/>
      <c r="E2484" s="23"/>
    </row>
    <row r="2485" spans="1:5" ht="20" customHeight="1">
      <c r="A2485" s="19" t="s">
        <v>14705</v>
      </c>
      <c r="B2485" s="24">
        <v>3</v>
      </c>
      <c r="C2485" s="21" t="s">
        <v>13308</v>
      </c>
      <c r="D2485" s="23"/>
      <c r="E2485" s="23"/>
    </row>
    <row r="2486" spans="1:5" ht="20" customHeight="1">
      <c r="A2486" s="19" t="s">
        <v>14705</v>
      </c>
      <c r="B2486" s="24">
        <v>4</v>
      </c>
      <c r="C2486" s="21" t="s">
        <v>13122</v>
      </c>
      <c r="D2486" s="23"/>
      <c r="E2486" s="23"/>
    </row>
    <row r="2487" spans="1:5" ht="20" customHeight="1">
      <c r="A2487" s="19" t="s">
        <v>14705</v>
      </c>
      <c r="B2487" s="24">
        <v>5</v>
      </c>
      <c r="C2487" s="22">
        <v>100</v>
      </c>
      <c r="D2487" s="23"/>
      <c r="E2487" s="23"/>
    </row>
    <row r="2488" spans="1:5" ht="20" customHeight="1">
      <c r="A2488" s="19" t="s">
        <v>14705</v>
      </c>
      <c r="B2488" s="24">
        <v>6</v>
      </c>
      <c r="C2488" s="21" t="s">
        <v>12536</v>
      </c>
      <c r="D2488" s="23"/>
      <c r="E2488" s="23"/>
    </row>
    <row r="2489" spans="1:5" ht="20" customHeight="1">
      <c r="A2489" s="19" t="s">
        <v>14705</v>
      </c>
      <c r="B2489" s="24">
        <v>7</v>
      </c>
      <c r="C2489" s="21" t="s">
        <v>12566</v>
      </c>
      <c r="D2489" s="23"/>
      <c r="E2489" s="23"/>
    </row>
    <row r="2490" spans="1:5" ht="20" customHeight="1">
      <c r="A2490" s="19" t="s">
        <v>14705</v>
      </c>
      <c r="B2490" s="24">
        <v>8</v>
      </c>
      <c r="C2490" s="21" t="s">
        <v>1079</v>
      </c>
      <c r="D2490" s="23"/>
      <c r="E2490" s="23"/>
    </row>
    <row r="2491" spans="1:5" ht="20" customHeight="1">
      <c r="A2491" s="19" t="s">
        <v>14705</v>
      </c>
      <c r="B2491" s="24">
        <v>9</v>
      </c>
      <c r="C2491" s="21" t="s">
        <v>12284</v>
      </c>
      <c r="D2491" s="23"/>
      <c r="E2491" s="23"/>
    </row>
    <row r="2492" spans="1:5" ht="20" customHeight="1">
      <c r="A2492" s="19" t="s">
        <v>14705</v>
      </c>
      <c r="B2492" s="24">
        <v>10</v>
      </c>
      <c r="C2492" s="21" t="s">
        <v>1388</v>
      </c>
      <c r="D2492" s="23"/>
      <c r="E2492" s="23"/>
    </row>
    <row r="2493" spans="1:5" ht="20" customHeight="1">
      <c r="A2493" s="19" t="s">
        <v>14705</v>
      </c>
      <c r="B2493" s="24">
        <v>11</v>
      </c>
      <c r="C2493" s="22">
        <v>100</v>
      </c>
      <c r="D2493" s="23"/>
      <c r="E2493" s="23"/>
    </row>
    <row r="2494" spans="1:5" ht="20" customHeight="1">
      <c r="A2494" s="19" t="s">
        <v>14705</v>
      </c>
      <c r="B2494" s="24">
        <v>12</v>
      </c>
      <c r="C2494" s="21" t="s">
        <v>11833</v>
      </c>
      <c r="D2494" s="23"/>
      <c r="E2494" s="23"/>
    </row>
    <row r="2495" spans="1:5" ht="20" customHeight="1">
      <c r="A2495" s="19" t="s">
        <v>14705</v>
      </c>
      <c r="B2495" s="24">
        <v>13</v>
      </c>
      <c r="C2495" s="21" t="s">
        <v>11575</v>
      </c>
      <c r="D2495" s="23"/>
      <c r="E2495" s="23"/>
    </row>
    <row r="2496" spans="1:5" ht="20" customHeight="1">
      <c r="A2496" s="19" t="s">
        <v>14705</v>
      </c>
      <c r="B2496" s="24">
        <v>14</v>
      </c>
      <c r="C2496" s="21" t="s">
        <v>123</v>
      </c>
      <c r="D2496" s="23"/>
      <c r="E2496" s="23"/>
    </row>
    <row r="2497" spans="1:5" ht="20" customHeight="1">
      <c r="A2497" s="19" t="s">
        <v>14705</v>
      </c>
      <c r="B2497" s="24">
        <v>15</v>
      </c>
      <c r="C2497" s="21" t="s">
        <v>1916</v>
      </c>
      <c r="D2497" s="23"/>
      <c r="E2497" s="23"/>
    </row>
    <row r="2498" spans="1:5" ht="20" customHeight="1">
      <c r="A2498" s="19" t="s">
        <v>14705</v>
      </c>
      <c r="B2498" s="24">
        <v>16</v>
      </c>
      <c r="C2498" s="21" t="s">
        <v>2289</v>
      </c>
      <c r="D2498" s="23"/>
      <c r="E2498" s="23"/>
    </row>
    <row r="2499" spans="1:5" ht="20" customHeight="1">
      <c r="A2499" s="19" t="s">
        <v>14705</v>
      </c>
      <c r="B2499" s="24">
        <v>17</v>
      </c>
      <c r="C2499" s="21" t="s">
        <v>2418</v>
      </c>
      <c r="D2499" s="23"/>
      <c r="E2499" s="23"/>
    </row>
    <row r="2500" spans="1:5" ht="20" customHeight="1">
      <c r="A2500" s="19" t="s">
        <v>14705</v>
      </c>
      <c r="B2500" s="24">
        <v>18</v>
      </c>
      <c r="C2500" s="21" t="s">
        <v>2549</v>
      </c>
      <c r="D2500" s="23"/>
      <c r="E2500" s="23"/>
    </row>
    <row r="2501" spans="1:5" ht="20" customHeight="1">
      <c r="A2501" s="19" t="s">
        <v>14705</v>
      </c>
      <c r="B2501" s="24">
        <v>19</v>
      </c>
      <c r="C2501" s="21" t="s">
        <v>2654</v>
      </c>
      <c r="D2501" s="23"/>
      <c r="E2501" s="23"/>
    </row>
    <row r="2502" spans="1:5" ht="20" customHeight="1">
      <c r="A2502" s="19" t="s">
        <v>14705</v>
      </c>
      <c r="B2502" s="24">
        <v>20</v>
      </c>
      <c r="C2502" s="21" t="s">
        <v>2680</v>
      </c>
      <c r="D2502" s="23"/>
      <c r="E2502" s="23"/>
    </row>
    <row r="2503" spans="1:5" ht="20" customHeight="1">
      <c r="A2503" s="19" t="s">
        <v>14705</v>
      </c>
      <c r="B2503" s="24">
        <v>21</v>
      </c>
      <c r="C2503" s="21" t="s">
        <v>3035</v>
      </c>
      <c r="D2503" s="23"/>
      <c r="E2503" s="23"/>
    </row>
    <row r="2504" spans="1:5" ht="20" customHeight="1">
      <c r="A2504" s="19" t="s">
        <v>14705</v>
      </c>
      <c r="B2504" s="24">
        <v>22</v>
      </c>
      <c r="C2504" s="21" t="s">
        <v>10762</v>
      </c>
      <c r="D2504" s="23"/>
      <c r="E2504" s="23"/>
    </row>
    <row r="2505" spans="1:5" ht="20" customHeight="1">
      <c r="A2505" s="19" t="s">
        <v>14705</v>
      </c>
      <c r="B2505" s="24">
        <v>23</v>
      </c>
      <c r="C2505" s="21" t="s">
        <v>10786</v>
      </c>
      <c r="D2505" s="23"/>
      <c r="E2505" s="23"/>
    </row>
    <row r="2506" spans="1:5" ht="20" customHeight="1">
      <c r="A2506" s="19" t="s">
        <v>14705</v>
      </c>
      <c r="B2506" s="24">
        <v>24</v>
      </c>
      <c r="C2506" s="22">
        <v>100</v>
      </c>
      <c r="D2506" s="23"/>
      <c r="E2506" s="23"/>
    </row>
    <row r="2507" spans="1:5" ht="20" customHeight="1">
      <c r="A2507" s="19" t="s">
        <v>14705</v>
      </c>
      <c r="B2507" s="24">
        <v>25</v>
      </c>
      <c r="C2507" s="22">
        <v>100</v>
      </c>
      <c r="D2507" s="23"/>
      <c r="E2507" s="23"/>
    </row>
    <row r="2508" spans="1:5" ht="20" customHeight="1">
      <c r="A2508" s="19" t="s">
        <v>14705</v>
      </c>
      <c r="B2508" s="24">
        <v>26</v>
      </c>
      <c r="C2508" s="22">
        <v>100</v>
      </c>
      <c r="D2508" s="23"/>
      <c r="E2508" s="23"/>
    </row>
    <row r="2509" spans="1:5" ht="20" customHeight="1">
      <c r="A2509" s="19" t="s">
        <v>14705</v>
      </c>
      <c r="B2509" s="24">
        <v>27</v>
      </c>
      <c r="C2509" s="21" t="s">
        <v>3962</v>
      </c>
      <c r="D2509" s="23"/>
      <c r="E2509" s="23"/>
    </row>
    <row r="2510" spans="1:5" ht="20" customHeight="1">
      <c r="A2510" s="19" t="s">
        <v>14705</v>
      </c>
      <c r="B2510" s="24">
        <v>28</v>
      </c>
      <c r="C2510" s="21" t="s">
        <v>3989</v>
      </c>
      <c r="D2510" s="23"/>
      <c r="E2510" s="23"/>
    </row>
    <row r="2511" spans="1:5" ht="20" customHeight="1">
      <c r="A2511" s="19" t="s">
        <v>14705</v>
      </c>
      <c r="B2511" s="24">
        <v>29</v>
      </c>
      <c r="C2511" s="21" t="s">
        <v>10504</v>
      </c>
      <c r="D2511" s="23"/>
      <c r="E2511" s="23"/>
    </row>
    <row r="2512" spans="1:5" ht="20" customHeight="1">
      <c r="A2512" s="19" t="s">
        <v>14705</v>
      </c>
      <c r="B2512" s="24">
        <v>30</v>
      </c>
      <c r="C2512" s="22">
        <v>100</v>
      </c>
      <c r="D2512" s="23"/>
      <c r="E2512" s="23"/>
    </row>
    <row r="2513" spans="1:5" ht="20" customHeight="1">
      <c r="A2513" s="19" t="s">
        <v>14705</v>
      </c>
      <c r="B2513" s="24">
        <v>31</v>
      </c>
      <c r="C2513" s="21" t="s">
        <v>4466</v>
      </c>
      <c r="D2513" s="23"/>
      <c r="E2513" s="23"/>
    </row>
    <row r="2514" spans="1:5" ht="20" customHeight="1">
      <c r="A2514" s="19" t="s">
        <v>14705</v>
      </c>
      <c r="B2514" s="24">
        <v>32</v>
      </c>
      <c r="C2514" s="21" t="s">
        <v>10339</v>
      </c>
      <c r="D2514" s="23"/>
      <c r="E2514" s="23"/>
    </row>
    <row r="2515" spans="1:5" ht="20" customHeight="1">
      <c r="A2515" s="19" t="s">
        <v>14705</v>
      </c>
      <c r="B2515" s="24">
        <v>33</v>
      </c>
      <c r="C2515" s="21" t="s">
        <v>4736</v>
      </c>
      <c r="D2515" s="23"/>
      <c r="E2515" s="23"/>
    </row>
    <row r="2516" spans="1:5" ht="20" customHeight="1">
      <c r="A2516" s="19" t="s">
        <v>14705</v>
      </c>
      <c r="B2516" s="24">
        <v>34</v>
      </c>
      <c r="C2516" s="22">
        <v>100</v>
      </c>
      <c r="D2516" s="23"/>
      <c r="E2516" s="23"/>
    </row>
    <row r="2517" spans="1:5" ht="20" customHeight="1">
      <c r="A2517" s="19" t="s">
        <v>14705</v>
      </c>
      <c r="B2517" s="24">
        <v>35</v>
      </c>
      <c r="C2517" s="21" t="s">
        <v>10170</v>
      </c>
      <c r="D2517" s="23"/>
      <c r="E2517" s="23"/>
    </row>
    <row r="2518" spans="1:5" ht="20" customHeight="1">
      <c r="A2518" s="19" t="s">
        <v>14705</v>
      </c>
      <c r="B2518" s="24">
        <v>36</v>
      </c>
      <c r="C2518" s="21" t="s">
        <v>5190</v>
      </c>
      <c r="D2518" s="23"/>
      <c r="E2518" s="23"/>
    </row>
    <row r="2519" spans="1:5" ht="20" customHeight="1">
      <c r="A2519" s="19" t="s">
        <v>14705</v>
      </c>
      <c r="B2519" s="24">
        <v>37</v>
      </c>
      <c r="C2519" s="22">
        <v>100</v>
      </c>
      <c r="D2519" s="23"/>
      <c r="E2519" s="23"/>
    </row>
    <row r="2520" spans="1:5" ht="20" customHeight="1">
      <c r="A2520" s="19" t="s">
        <v>14705</v>
      </c>
      <c r="B2520" s="24">
        <v>38</v>
      </c>
      <c r="C2520" s="21" t="s">
        <v>5593</v>
      </c>
      <c r="D2520" s="23"/>
      <c r="E2520" s="23"/>
    </row>
    <row r="2521" spans="1:5" ht="20" customHeight="1">
      <c r="A2521" s="19" t="s">
        <v>14705</v>
      </c>
      <c r="B2521" s="24">
        <v>39</v>
      </c>
      <c r="C2521" s="21" t="s">
        <v>5791</v>
      </c>
      <c r="D2521" s="23"/>
      <c r="E2521" s="23"/>
    </row>
    <row r="2522" spans="1:5" ht="20" customHeight="1">
      <c r="A2522" s="19" t="s">
        <v>14705</v>
      </c>
      <c r="B2522" s="24">
        <v>40</v>
      </c>
      <c r="C2522" s="22">
        <v>100</v>
      </c>
      <c r="D2522" s="23"/>
      <c r="E2522" s="23"/>
    </row>
    <row r="2523" spans="1:5" ht="20" customHeight="1">
      <c r="A2523" s="19" t="s">
        <v>14705</v>
      </c>
      <c r="B2523" s="24">
        <v>41</v>
      </c>
      <c r="C2523" s="22">
        <v>100</v>
      </c>
      <c r="D2523" s="23"/>
      <c r="E2523" s="23"/>
    </row>
    <row r="2524" spans="1:5" ht="20" customHeight="1">
      <c r="A2524" s="19" t="s">
        <v>14705</v>
      </c>
      <c r="B2524" s="24">
        <v>42</v>
      </c>
      <c r="C2524" s="21" t="s">
        <v>9814</v>
      </c>
      <c r="D2524" s="23"/>
      <c r="E2524" s="23"/>
    </row>
    <row r="2525" spans="1:5" ht="20" customHeight="1">
      <c r="A2525" s="19" t="s">
        <v>14705</v>
      </c>
      <c r="B2525" s="24">
        <v>43</v>
      </c>
      <c r="C2525" s="22">
        <v>100</v>
      </c>
      <c r="D2525" s="23"/>
      <c r="E2525" s="23"/>
    </row>
    <row r="2526" spans="1:5" ht="20" customHeight="1">
      <c r="A2526" s="19" t="s">
        <v>14705</v>
      </c>
      <c r="B2526" s="24">
        <v>44</v>
      </c>
      <c r="C2526" s="21" t="s">
        <v>9503</v>
      </c>
      <c r="D2526" s="23"/>
      <c r="E2526" s="23"/>
    </row>
    <row r="2527" spans="1:5" ht="20" customHeight="1">
      <c r="A2527" s="19" t="s">
        <v>14705</v>
      </c>
      <c r="B2527" s="24">
        <v>45</v>
      </c>
      <c r="C2527" s="22">
        <v>100</v>
      </c>
      <c r="D2527" s="23"/>
      <c r="E2527" s="23"/>
    </row>
    <row r="2528" spans="1:5" ht="20" customHeight="1">
      <c r="A2528" s="19" t="s">
        <v>14705</v>
      </c>
      <c r="B2528" s="24">
        <v>46</v>
      </c>
      <c r="C2528" s="22">
        <v>100</v>
      </c>
      <c r="D2528" s="23"/>
      <c r="E2528" s="23"/>
    </row>
    <row r="2529" spans="1:5" ht="20" customHeight="1">
      <c r="A2529" s="19" t="s">
        <v>14705</v>
      </c>
      <c r="B2529" s="24">
        <v>47</v>
      </c>
      <c r="C2529" s="21" t="s">
        <v>9311</v>
      </c>
      <c r="D2529" s="23"/>
      <c r="E2529" s="23"/>
    </row>
    <row r="2530" spans="1:5" ht="20" customHeight="1">
      <c r="A2530" s="19" t="s">
        <v>14705</v>
      </c>
      <c r="B2530" s="24">
        <v>48</v>
      </c>
      <c r="C2530" s="21" t="s">
        <v>9181</v>
      </c>
      <c r="D2530" s="23"/>
      <c r="E2530" s="23"/>
    </row>
    <row r="2531" spans="1:5" ht="20" customHeight="1">
      <c r="A2531" s="19" t="s">
        <v>14705</v>
      </c>
      <c r="B2531" s="24">
        <v>49</v>
      </c>
      <c r="C2531" s="21" t="s">
        <v>9050</v>
      </c>
      <c r="D2531" s="23"/>
      <c r="E2531" s="23"/>
    </row>
    <row r="2532" spans="1:5" ht="20" customHeight="1">
      <c r="A2532" s="19" t="s">
        <v>14705</v>
      </c>
      <c r="B2532" s="24">
        <v>50</v>
      </c>
      <c r="C2532" s="21" t="s">
        <v>8864</v>
      </c>
      <c r="D2532" s="23"/>
      <c r="E2532" s="23"/>
    </row>
    <row r="2533" spans="1:5" ht="20" customHeight="1">
      <c r="A2533" s="19" t="s">
        <v>14705</v>
      </c>
      <c r="B2533" s="24">
        <v>51</v>
      </c>
      <c r="C2533" s="22">
        <v>100</v>
      </c>
      <c r="D2533" s="23"/>
      <c r="E2533" s="23"/>
    </row>
    <row r="2534" spans="1:5" ht="20" customHeight="1">
      <c r="A2534" s="19" t="s">
        <v>14705</v>
      </c>
      <c r="B2534" s="24">
        <v>52</v>
      </c>
      <c r="C2534" s="22">
        <v>100</v>
      </c>
      <c r="D2534" s="23"/>
      <c r="E2534" s="23"/>
    </row>
    <row r="2535" spans="1:5" ht="20" customHeight="1">
      <c r="A2535" s="19" t="s">
        <v>14705</v>
      </c>
      <c r="B2535" s="24">
        <v>53</v>
      </c>
      <c r="C2535" s="21" t="s">
        <v>8552</v>
      </c>
      <c r="D2535" s="23"/>
      <c r="E2535" s="23"/>
    </row>
    <row r="2536" spans="1:5" ht="20" customHeight="1">
      <c r="A2536" s="19" t="s">
        <v>14705</v>
      </c>
      <c r="B2536" s="24">
        <v>54</v>
      </c>
      <c r="C2536" s="21" t="s">
        <v>6979</v>
      </c>
      <c r="D2536" s="23"/>
      <c r="E2536" s="23"/>
    </row>
    <row r="2537" spans="1:5" ht="20" customHeight="1">
      <c r="A2537" s="19" t="s">
        <v>14705</v>
      </c>
      <c r="B2537" s="24">
        <v>55</v>
      </c>
      <c r="C2537" s="21" t="s">
        <v>7149</v>
      </c>
      <c r="D2537" s="23"/>
      <c r="E2537" s="23"/>
    </row>
    <row r="2538" spans="1:5" ht="20" customHeight="1">
      <c r="A2538" s="19" t="s">
        <v>14705</v>
      </c>
      <c r="B2538" s="24">
        <v>56</v>
      </c>
      <c r="C2538" s="22">
        <v>100</v>
      </c>
      <c r="D2538" s="23"/>
      <c r="E2538" s="23"/>
    </row>
    <row r="2539" spans="1:5" ht="20" customHeight="1">
      <c r="A2539" s="19" t="s">
        <v>14705</v>
      </c>
      <c r="B2539" s="24">
        <v>57</v>
      </c>
      <c r="C2539" s="21" t="s">
        <v>7435</v>
      </c>
      <c r="D2539" s="23"/>
      <c r="E2539" s="23"/>
    </row>
    <row r="2540" spans="1:5" ht="20" customHeight="1">
      <c r="A2540" s="19" t="s">
        <v>14705</v>
      </c>
      <c r="B2540" s="24">
        <v>58</v>
      </c>
      <c r="C2540" s="21" t="s">
        <v>7612</v>
      </c>
      <c r="D2540" s="23"/>
      <c r="E2540" s="23"/>
    </row>
    <row r="2541" spans="1:5" ht="20" customHeight="1">
      <c r="A2541" s="19" t="s">
        <v>14705</v>
      </c>
      <c r="B2541" s="24">
        <v>59</v>
      </c>
      <c r="C2541" s="21" t="s">
        <v>7786</v>
      </c>
      <c r="D2541" s="23"/>
      <c r="E2541" s="23"/>
    </row>
    <row r="2542" spans="1:5" ht="20" customHeight="1">
      <c r="A2542" s="19" t="s">
        <v>14705</v>
      </c>
      <c r="B2542" s="24">
        <v>60</v>
      </c>
      <c r="C2542" s="21" t="s">
        <v>8106</v>
      </c>
      <c r="D2542" s="23"/>
      <c r="E2542" s="23"/>
    </row>
    <row r="2543" spans="1:5" ht="20" customHeight="1">
      <c r="A2543" s="19" t="s">
        <v>14705</v>
      </c>
      <c r="B2543" s="24">
        <v>61</v>
      </c>
      <c r="C2543" s="21" t="s">
        <v>8192</v>
      </c>
      <c r="D2543" s="23"/>
      <c r="E2543" s="23"/>
    </row>
    <row r="2544" spans="1:5" ht="20" customHeight="1">
      <c r="A2544" s="19" t="s">
        <v>14705</v>
      </c>
      <c r="B2544" s="24">
        <v>62</v>
      </c>
      <c r="C2544" s="21" t="s">
        <v>8212</v>
      </c>
      <c r="D2544" s="23"/>
      <c r="E2544" s="23"/>
    </row>
    <row r="2545" spans="1:5" ht="20" customHeight="1">
      <c r="A2545" s="19" t="s">
        <v>14706</v>
      </c>
      <c r="B2545" s="24">
        <v>1</v>
      </c>
      <c r="C2545" s="21" t="s">
        <v>13584</v>
      </c>
      <c r="D2545" s="23"/>
      <c r="E2545" s="23"/>
    </row>
    <row r="2546" spans="1:5" ht="20" customHeight="1">
      <c r="A2546" s="19" t="s">
        <v>14706</v>
      </c>
      <c r="B2546" s="24">
        <v>2</v>
      </c>
      <c r="C2546" s="21" t="s">
        <v>534</v>
      </c>
      <c r="D2546" s="23"/>
      <c r="E2546" s="23"/>
    </row>
    <row r="2547" spans="1:5" ht="20" customHeight="1">
      <c r="A2547" s="19" t="s">
        <v>14706</v>
      </c>
      <c r="B2547" s="24">
        <v>3</v>
      </c>
      <c r="C2547" s="21" t="s">
        <v>13312</v>
      </c>
      <c r="D2547" s="23"/>
      <c r="E2547" s="23"/>
    </row>
    <row r="2548" spans="1:5" ht="20" customHeight="1">
      <c r="A2548" s="19" t="s">
        <v>14706</v>
      </c>
      <c r="B2548" s="24">
        <v>4</v>
      </c>
      <c r="C2548" s="22">
        <v>100</v>
      </c>
      <c r="D2548" s="23"/>
      <c r="E2548" s="23"/>
    </row>
    <row r="2549" spans="1:5" ht="20" customHeight="1">
      <c r="A2549" s="19" t="s">
        <v>14706</v>
      </c>
      <c r="B2549" s="24">
        <v>5</v>
      </c>
      <c r="C2549" s="21" t="s">
        <v>12949</v>
      </c>
      <c r="D2549" s="23"/>
      <c r="E2549" s="23"/>
    </row>
    <row r="2550" spans="1:5" ht="20" customHeight="1">
      <c r="A2550" s="19" t="s">
        <v>14706</v>
      </c>
      <c r="B2550" s="24">
        <v>6</v>
      </c>
      <c r="C2550" s="21" t="s">
        <v>12555</v>
      </c>
      <c r="D2550" s="23"/>
      <c r="E2550" s="23"/>
    </row>
    <row r="2551" spans="1:5" ht="20" customHeight="1">
      <c r="A2551" s="19" t="s">
        <v>14706</v>
      </c>
      <c r="B2551" s="24">
        <v>7</v>
      </c>
      <c r="C2551" s="21" t="s">
        <v>12571</v>
      </c>
      <c r="D2551" s="23"/>
      <c r="E2551" s="23"/>
    </row>
    <row r="2552" spans="1:5" ht="20" customHeight="1">
      <c r="A2552" s="19" t="s">
        <v>14706</v>
      </c>
      <c r="B2552" s="24">
        <v>8</v>
      </c>
      <c r="C2552" s="21" t="s">
        <v>1083</v>
      </c>
      <c r="D2552" s="23"/>
      <c r="E2552" s="23"/>
    </row>
    <row r="2553" spans="1:5" ht="20" customHeight="1">
      <c r="A2553" s="19" t="s">
        <v>14706</v>
      </c>
      <c r="B2553" s="24">
        <v>9</v>
      </c>
      <c r="C2553" s="21" t="s">
        <v>12286</v>
      </c>
      <c r="D2553" s="23"/>
      <c r="E2553" s="23"/>
    </row>
    <row r="2554" spans="1:5" ht="20" customHeight="1">
      <c r="A2554" s="19" t="s">
        <v>14706</v>
      </c>
      <c r="B2554" s="24">
        <v>10</v>
      </c>
      <c r="C2554" s="21" t="s">
        <v>1390</v>
      </c>
      <c r="D2554" s="23"/>
      <c r="E2554" s="23"/>
    </row>
    <row r="2555" spans="1:5" ht="20" customHeight="1">
      <c r="A2555" s="19" t="s">
        <v>14706</v>
      </c>
      <c r="B2555" s="24">
        <v>11</v>
      </c>
      <c r="C2555" s="21" t="s">
        <v>12082</v>
      </c>
      <c r="D2555" s="23"/>
      <c r="E2555" s="23"/>
    </row>
    <row r="2556" spans="1:5" ht="20" customHeight="1">
      <c r="A2556" s="19" t="s">
        <v>14706</v>
      </c>
      <c r="B2556" s="24">
        <v>12</v>
      </c>
      <c r="C2556" s="21" t="s">
        <v>11838</v>
      </c>
      <c r="D2556" s="23"/>
      <c r="E2556" s="23"/>
    </row>
    <row r="2557" spans="1:5" ht="20" customHeight="1">
      <c r="A2557" s="19" t="s">
        <v>14706</v>
      </c>
      <c r="B2557" s="24">
        <v>13</v>
      </c>
      <c r="C2557" s="21" t="s">
        <v>11578</v>
      </c>
      <c r="D2557" s="23"/>
      <c r="E2557" s="23"/>
    </row>
    <row r="2558" spans="1:5" ht="20" customHeight="1">
      <c r="A2558" s="19" t="s">
        <v>14706</v>
      </c>
      <c r="B2558" s="24">
        <v>14</v>
      </c>
      <c r="C2558" s="22">
        <v>100</v>
      </c>
      <c r="D2558" s="23"/>
      <c r="E2558" s="23"/>
    </row>
    <row r="2559" spans="1:5" ht="20" customHeight="1">
      <c r="A2559" s="19" t="s">
        <v>14706</v>
      </c>
      <c r="B2559" s="24">
        <v>15</v>
      </c>
      <c r="C2559" s="21" t="s">
        <v>1918</v>
      </c>
      <c r="D2559" s="23"/>
      <c r="E2559" s="23"/>
    </row>
    <row r="2560" spans="1:5" ht="20" customHeight="1">
      <c r="A2560" s="19" t="s">
        <v>14706</v>
      </c>
      <c r="B2560" s="24">
        <v>16</v>
      </c>
      <c r="C2560" s="21" t="s">
        <v>2348</v>
      </c>
      <c r="D2560" s="23"/>
      <c r="E2560" s="23"/>
    </row>
    <row r="2561" spans="1:5" ht="20" customHeight="1">
      <c r="A2561" s="19" t="s">
        <v>14706</v>
      </c>
      <c r="B2561" s="24">
        <v>17</v>
      </c>
      <c r="C2561" s="21" t="s">
        <v>2477</v>
      </c>
      <c r="D2561" s="23"/>
      <c r="E2561" s="23"/>
    </row>
    <row r="2562" spans="1:5" ht="20" customHeight="1">
      <c r="A2562" s="19" t="s">
        <v>14706</v>
      </c>
      <c r="B2562" s="24">
        <v>18</v>
      </c>
      <c r="C2562" s="22">
        <v>100</v>
      </c>
      <c r="D2562" s="23"/>
      <c r="E2562" s="23"/>
    </row>
    <row r="2563" spans="1:5" ht="20" customHeight="1">
      <c r="A2563" s="19" t="s">
        <v>14706</v>
      </c>
      <c r="B2563" s="24">
        <v>19</v>
      </c>
      <c r="C2563" s="21" t="s">
        <v>2667</v>
      </c>
      <c r="D2563" s="23"/>
      <c r="E2563" s="23"/>
    </row>
    <row r="2564" spans="1:5" ht="20" customHeight="1">
      <c r="A2564" s="19" t="s">
        <v>14706</v>
      </c>
      <c r="B2564" s="24">
        <v>20</v>
      </c>
      <c r="C2564" s="21" t="s">
        <v>2682</v>
      </c>
      <c r="D2564" s="23"/>
      <c r="E2564" s="23"/>
    </row>
    <row r="2565" spans="1:5" ht="20" customHeight="1">
      <c r="A2565" s="19" t="s">
        <v>14706</v>
      </c>
      <c r="B2565" s="24">
        <v>21</v>
      </c>
      <c r="C2565" s="22">
        <v>100</v>
      </c>
      <c r="D2565" s="23"/>
      <c r="E2565" s="23"/>
    </row>
    <row r="2566" spans="1:5" ht="20" customHeight="1">
      <c r="A2566" s="19" t="s">
        <v>14706</v>
      </c>
      <c r="B2566" s="24">
        <v>22</v>
      </c>
      <c r="C2566" s="21" t="s">
        <v>10777</v>
      </c>
      <c r="D2566" s="23"/>
      <c r="E2566" s="23"/>
    </row>
    <row r="2567" spans="1:5" ht="20" customHeight="1">
      <c r="A2567" s="19" t="s">
        <v>14706</v>
      </c>
      <c r="B2567" s="24">
        <v>23</v>
      </c>
      <c r="C2567" s="21" t="s">
        <v>10788</v>
      </c>
      <c r="D2567" s="23"/>
      <c r="E2567" s="23"/>
    </row>
    <row r="2568" spans="1:5" ht="20" customHeight="1">
      <c r="A2568" s="19" t="s">
        <v>14706</v>
      </c>
      <c r="B2568" s="24">
        <v>24</v>
      </c>
      <c r="C2568" s="22">
        <v>100</v>
      </c>
      <c r="D2568" s="23"/>
      <c r="E2568" s="23"/>
    </row>
    <row r="2569" spans="1:5" ht="20" customHeight="1">
      <c r="A2569" s="19" t="s">
        <v>14706</v>
      </c>
      <c r="B2569" s="24">
        <v>25</v>
      </c>
      <c r="C2569" s="21" t="s">
        <v>3421</v>
      </c>
      <c r="D2569" s="23"/>
      <c r="E2569" s="23"/>
    </row>
    <row r="2570" spans="1:5" ht="20" customHeight="1">
      <c r="A2570" s="19" t="s">
        <v>14706</v>
      </c>
      <c r="B2570" s="24">
        <v>26</v>
      </c>
      <c r="C2570" s="21" t="s">
        <v>3641</v>
      </c>
      <c r="D2570" s="23"/>
      <c r="E2570" s="23"/>
    </row>
    <row r="2571" spans="1:5" ht="20" customHeight="1">
      <c r="A2571" s="19" t="s">
        <v>14706</v>
      </c>
      <c r="B2571" s="24">
        <v>27</v>
      </c>
      <c r="C2571" s="21" t="s">
        <v>3974</v>
      </c>
      <c r="D2571" s="23"/>
      <c r="E2571" s="23"/>
    </row>
    <row r="2572" spans="1:5" ht="20" customHeight="1">
      <c r="A2572" s="19" t="s">
        <v>14706</v>
      </c>
      <c r="B2572" s="24">
        <v>28</v>
      </c>
      <c r="C2572" s="21" t="s">
        <v>3991</v>
      </c>
      <c r="D2572" s="23"/>
      <c r="E2572" s="23"/>
    </row>
    <row r="2573" spans="1:5" ht="20" customHeight="1">
      <c r="A2573" s="19" t="s">
        <v>14706</v>
      </c>
      <c r="B2573" s="24">
        <v>29</v>
      </c>
      <c r="C2573" s="21" t="s">
        <v>10506</v>
      </c>
      <c r="D2573" s="23"/>
      <c r="E2573" s="23"/>
    </row>
    <row r="2574" spans="1:5" ht="20" customHeight="1">
      <c r="A2574" s="19" t="s">
        <v>14706</v>
      </c>
      <c r="B2574" s="24">
        <v>30</v>
      </c>
      <c r="C2574" s="21" t="s">
        <v>4261</v>
      </c>
      <c r="D2574" s="23"/>
      <c r="E2574" s="23"/>
    </row>
    <row r="2575" spans="1:5" ht="20" customHeight="1">
      <c r="A2575" s="19" t="s">
        <v>14706</v>
      </c>
      <c r="B2575" s="24">
        <v>31</v>
      </c>
      <c r="C2575" s="21" t="s">
        <v>4468</v>
      </c>
      <c r="D2575" s="23"/>
      <c r="E2575" s="23"/>
    </row>
    <row r="2576" spans="1:5" ht="20" customHeight="1">
      <c r="A2576" s="19" t="s">
        <v>14706</v>
      </c>
      <c r="B2576" s="24">
        <v>32</v>
      </c>
      <c r="C2576" s="21" t="s">
        <v>10341</v>
      </c>
      <c r="D2576" s="23"/>
      <c r="E2576" s="23"/>
    </row>
    <row r="2577" spans="1:5" ht="20" customHeight="1">
      <c r="A2577" s="19" t="s">
        <v>14706</v>
      </c>
      <c r="B2577" s="24">
        <v>33</v>
      </c>
      <c r="C2577" s="21" t="s">
        <v>4738</v>
      </c>
      <c r="D2577" s="23"/>
      <c r="E2577" s="23"/>
    </row>
    <row r="2578" spans="1:5" ht="20" customHeight="1">
      <c r="A2578" s="19" t="s">
        <v>14706</v>
      </c>
      <c r="B2578" s="24">
        <v>34</v>
      </c>
      <c r="C2578" s="21" t="s">
        <v>4937</v>
      </c>
      <c r="D2578" s="23"/>
      <c r="E2578" s="23"/>
    </row>
    <row r="2579" spans="1:5" ht="20" customHeight="1">
      <c r="A2579" s="19" t="s">
        <v>14706</v>
      </c>
      <c r="B2579" s="24">
        <v>35</v>
      </c>
      <c r="C2579" s="21" t="s">
        <v>10172</v>
      </c>
      <c r="D2579" s="23"/>
      <c r="E2579" s="23"/>
    </row>
    <row r="2580" spans="1:5" ht="20" customHeight="1">
      <c r="A2580" s="19" t="s">
        <v>14706</v>
      </c>
      <c r="B2580" s="24">
        <v>36</v>
      </c>
      <c r="C2580" s="21" t="s">
        <v>5192</v>
      </c>
      <c r="D2580" s="23"/>
      <c r="E2580" s="23"/>
    </row>
    <row r="2581" spans="1:5" ht="20" customHeight="1">
      <c r="A2581" s="19" t="s">
        <v>14706</v>
      </c>
      <c r="B2581" s="24">
        <v>37</v>
      </c>
      <c r="C2581" s="21" t="s">
        <v>5388</v>
      </c>
      <c r="D2581" s="23"/>
      <c r="E2581" s="23"/>
    </row>
    <row r="2582" spans="1:5" ht="20" customHeight="1">
      <c r="A2582" s="19" t="s">
        <v>14706</v>
      </c>
      <c r="B2582" s="24">
        <v>38</v>
      </c>
      <c r="C2582" s="21" t="s">
        <v>5595</v>
      </c>
      <c r="D2582" s="23"/>
      <c r="E2582" s="23"/>
    </row>
    <row r="2583" spans="1:5" ht="20" customHeight="1">
      <c r="A2583" s="19" t="s">
        <v>14706</v>
      </c>
      <c r="B2583" s="24">
        <v>39</v>
      </c>
      <c r="C2583" s="21" t="s">
        <v>5796</v>
      </c>
      <c r="D2583" s="23"/>
      <c r="E2583" s="23"/>
    </row>
    <row r="2584" spans="1:5" ht="20" customHeight="1">
      <c r="A2584" s="19" t="s">
        <v>14706</v>
      </c>
      <c r="B2584" s="24">
        <v>40</v>
      </c>
      <c r="C2584" s="22">
        <v>100</v>
      </c>
      <c r="D2584" s="23"/>
      <c r="E2584" s="23"/>
    </row>
    <row r="2585" spans="1:5" ht="20" customHeight="1">
      <c r="A2585" s="19" t="s">
        <v>14706</v>
      </c>
      <c r="B2585" s="24">
        <v>41</v>
      </c>
      <c r="C2585" s="21" t="s">
        <v>9956</v>
      </c>
      <c r="D2585" s="23"/>
      <c r="E2585" s="23"/>
    </row>
    <row r="2586" spans="1:5" ht="20" customHeight="1">
      <c r="A2586" s="19" t="s">
        <v>14706</v>
      </c>
      <c r="B2586" s="24">
        <v>42</v>
      </c>
      <c r="C2586" s="22">
        <v>100</v>
      </c>
      <c r="D2586" s="23"/>
      <c r="E2586" s="23"/>
    </row>
    <row r="2587" spans="1:5" ht="20" customHeight="1">
      <c r="A2587" s="19" t="s">
        <v>14706</v>
      </c>
      <c r="B2587" s="24">
        <v>43</v>
      </c>
      <c r="C2587" s="21" t="s">
        <v>9699</v>
      </c>
      <c r="D2587" s="23"/>
      <c r="E2587" s="23"/>
    </row>
    <row r="2588" spans="1:5" ht="20" customHeight="1">
      <c r="A2588" s="19" t="s">
        <v>14706</v>
      </c>
      <c r="B2588" s="24">
        <v>44</v>
      </c>
      <c r="C2588" s="21" t="s">
        <v>9508</v>
      </c>
      <c r="D2588" s="23"/>
      <c r="E2588" s="23"/>
    </row>
    <row r="2589" spans="1:5" ht="20" customHeight="1">
      <c r="A2589" s="19" t="s">
        <v>14706</v>
      </c>
      <c r="B2589" s="24">
        <v>45</v>
      </c>
      <c r="C2589" s="21" t="s">
        <v>6256</v>
      </c>
      <c r="D2589" s="23"/>
      <c r="E2589" s="23"/>
    </row>
    <row r="2590" spans="1:5" ht="20" customHeight="1">
      <c r="A2590" s="19" t="s">
        <v>14706</v>
      </c>
      <c r="B2590" s="24">
        <v>46</v>
      </c>
      <c r="C2590" s="21" t="s">
        <v>6440</v>
      </c>
      <c r="D2590" s="23"/>
      <c r="E2590" s="23"/>
    </row>
    <row r="2591" spans="1:5" ht="20" customHeight="1">
      <c r="A2591" s="19" t="s">
        <v>14706</v>
      </c>
      <c r="B2591" s="24">
        <v>47</v>
      </c>
      <c r="C2591" s="21" t="s">
        <v>9315</v>
      </c>
      <c r="D2591" s="23"/>
      <c r="E2591" s="23"/>
    </row>
    <row r="2592" spans="1:5" ht="20" customHeight="1">
      <c r="A2592" s="19" t="s">
        <v>14706</v>
      </c>
      <c r="B2592" s="24">
        <v>48</v>
      </c>
      <c r="C2592" s="21" t="s">
        <v>9185</v>
      </c>
      <c r="D2592" s="23"/>
      <c r="E2592" s="23"/>
    </row>
    <row r="2593" spans="1:5" ht="20" customHeight="1">
      <c r="A2593" s="19" t="s">
        <v>14706</v>
      </c>
      <c r="B2593" s="24">
        <v>49</v>
      </c>
      <c r="C2593" s="21" t="s">
        <v>9053</v>
      </c>
      <c r="D2593" s="23"/>
      <c r="E2593" s="23"/>
    </row>
    <row r="2594" spans="1:5" ht="20" customHeight="1">
      <c r="A2594" s="19" t="s">
        <v>14706</v>
      </c>
      <c r="B2594" s="24">
        <v>50</v>
      </c>
      <c r="C2594" s="21" t="s">
        <v>8867</v>
      </c>
      <c r="D2594" s="23"/>
      <c r="E2594" s="23"/>
    </row>
    <row r="2595" spans="1:5" ht="20" customHeight="1">
      <c r="A2595" s="19" t="s">
        <v>14706</v>
      </c>
      <c r="B2595" s="24">
        <v>51</v>
      </c>
      <c r="C2595" s="21" t="s">
        <v>6809</v>
      </c>
      <c r="D2595" s="23"/>
      <c r="E2595" s="23"/>
    </row>
    <row r="2596" spans="1:5" ht="20" customHeight="1">
      <c r="A2596" s="19" t="s">
        <v>14706</v>
      </c>
      <c r="B2596" s="24">
        <v>52</v>
      </c>
      <c r="C2596" s="21" t="s">
        <v>8742</v>
      </c>
      <c r="D2596" s="23"/>
      <c r="E2596" s="23"/>
    </row>
    <row r="2597" spans="1:5" ht="20" customHeight="1">
      <c r="A2597" s="19" t="s">
        <v>14706</v>
      </c>
      <c r="B2597" s="24">
        <v>53</v>
      </c>
      <c r="C2597" s="21" t="s">
        <v>8557</v>
      </c>
      <c r="D2597" s="23"/>
      <c r="E2597" s="23"/>
    </row>
    <row r="2598" spans="1:5" ht="20" customHeight="1">
      <c r="A2598" s="19" t="s">
        <v>14706</v>
      </c>
      <c r="B2598" s="24">
        <v>54</v>
      </c>
      <c r="C2598" s="21" t="s">
        <v>6982</v>
      </c>
      <c r="D2598" s="23"/>
      <c r="E2598" s="23"/>
    </row>
    <row r="2599" spans="1:5" ht="20" customHeight="1">
      <c r="A2599" s="19" t="s">
        <v>14706</v>
      </c>
      <c r="B2599" s="24">
        <v>55</v>
      </c>
      <c r="C2599" s="21" t="s">
        <v>7151</v>
      </c>
      <c r="D2599" s="23"/>
      <c r="E2599" s="23"/>
    </row>
    <row r="2600" spans="1:5" ht="20" customHeight="1">
      <c r="A2600" s="19" t="s">
        <v>14706</v>
      </c>
      <c r="B2600" s="24">
        <v>56</v>
      </c>
      <c r="C2600" s="21" t="s">
        <v>7423</v>
      </c>
      <c r="D2600" s="23"/>
      <c r="E2600" s="23"/>
    </row>
    <row r="2601" spans="1:5" ht="20" customHeight="1">
      <c r="A2601" s="19" t="s">
        <v>14706</v>
      </c>
      <c r="B2601" s="24">
        <v>57</v>
      </c>
      <c r="C2601" s="21" t="s">
        <v>7437</v>
      </c>
      <c r="D2601" s="23"/>
      <c r="E2601" s="23"/>
    </row>
    <row r="2602" spans="1:5" ht="20" customHeight="1">
      <c r="A2602" s="19" t="s">
        <v>14706</v>
      </c>
      <c r="B2602" s="24">
        <v>58</v>
      </c>
      <c r="C2602" s="21" t="s">
        <v>7614</v>
      </c>
      <c r="D2602" s="23"/>
      <c r="E2602" s="23"/>
    </row>
    <row r="2603" spans="1:5" ht="20" customHeight="1">
      <c r="A2603" s="19" t="s">
        <v>14706</v>
      </c>
      <c r="B2603" s="24">
        <v>59</v>
      </c>
      <c r="C2603" s="21" t="s">
        <v>7790</v>
      </c>
      <c r="D2603" s="23"/>
      <c r="E2603" s="23"/>
    </row>
    <row r="2604" spans="1:5" ht="20" customHeight="1">
      <c r="A2604" s="19" t="s">
        <v>14706</v>
      </c>
      <c r="B2604" s="24">
        <v>60</v>
      </c>
      <c r="C2604" s="21" t="s">
        <v>8160</v>
      </c>
      <c r="D2604" s="23"/>
      <c r="E2604" s="23"/>
    </row>
    <row r="2605" spans="1:5" ht="20" customHeight="1">
      <c r="A2605" s="19" t="s">
        <v>14706</v>
      </c>
      <c r="B2605" s="24">
        <v>61</v>
      </c>
      <c r="C2605" s="21" t="s">
        <v>8203</v>
      </c>
      <c r="D2605" s="23"/>
      <c r="E2605" s="23"/>
    </row>
    <row r="2606" spans="1:5" ht="20" customHeight="1">
      <c r="A2606" s="19" t="s">
        <v>14706</v>
      </c>
      <c r="B2606" s="24">
        <v>62</v>
      </c>
      <c r="C2606" s="21" t="s">
        <v>8214</v>
      </c>
      <c r="D2606" s="23"/>
      <c r="E2606" s="23"/>
    </row>
    <row r="2607" spans="1:5" ht="20" customHeight="1">
      <c r="A2607" s="19" t="s">
        <v>14707</v>
      </c>
      <c r="B2607" s="24">
        <v>1</v>
      </c>
      <c r="C2607" s="21" t="s">
        <v>13590</v>
      </c>
      <c r="D2607" s="23"/>
      <c r="E2607" s="23"/>
    </row>
    <row r="2608" spans="1:5" ht="20" customHeight="1">
      <c r="A2608" s="19" t="s">
        <v>14707</v>
      </c>
      <c r="B2608" s="24">
        <v>2</v>
      </c>
      <c r="C2608" s="21" t="s">
        <v>540</v>
      </c>
      <c r="D2608" s="23"/>
      <c r="E2608" s="23"/>
    </row>
    <row r="2609" spans="1:5" ht="20" customHeight="1">
      <c r="A2609" s="19" t="s">
        <v>14707</v>
      </c>
      <c r="B2609" s="24">
        <v>3</v>
      </c>
      <c r="C2609" s="21" t="s">
        <v>13320</v>
      </c>
      <c r="D2609" s="23"/>
      <c r="E2609" s="23"/>
    </row>
    <row r="2610" spans="1:5" ht="20" customHeight="1">
      <c r="A2610" s="19" t="s">
        <v>14707</v>
      </c>
      <c r="B2610" s="24">
        <v>4</v>
      </c>
      <c r="C2610" s="21" t="s">
        <v>13132</v>
      </c>
      <c r="D2610" s="23"/>
      <c r="E2610" s="23"/>
    </row>
    <row r="2611" spans="1:5" ht="20" customHeight="1">
      <c r="A2611" s="19" t="s">
        <v>14707</v>
      </c>
      <c r="B2611" s="24">
        <v>5</v>
      </c>
      <c r="C2611" s="21" t="s">
        <v>12956</v>
      </c>
      <c r="D2611" s="23"/>
      <c r="E2611" s="23"/>
    </row>
    <row r="2612" spans="1:5" ht="20" customHeight="1">
      <c r="A2612" s="19" t="s">
        <v>14707</v>
      </c>
      <c r="B2612" s="24">
        <v>6</v>
      </c>
      <c r="C2612" s="21" t="s">
        <v>12577</v>
      </c>
      <c r="D2612" s="23"/>
      <c r="E2612" s="23"/>
    </row>
    <row r="2613" spans="1:5" ht="20" customHeight="1">
      <c r="A2613" s="19" t="s">
        <v>14707</v>
      </c>
      <c r="B2613" s="24">
        <v>7</v>
      </c>
      <c r="C2613" s="21" t="s">
        <v>12577</v>
      </c>
      <c r="D2613" s="23"/>
      <c r="E2613" s="23"/>
    </row>
    <row r="2614" spans="1:5" ht="20" customHeight="1">
      <c r="A2614" s="19" t="s">
        <v>14707</v>
      </c>
      <c r="B2614" s="24">
        <v>8</v>
      </c>
      <c r="C2614" s="21" t="s">
        <v>1091</v>
      </c>
      <c r="D2614" s="23"/>
      <c r="E2614" s="23"/>
    </row>
    <row r="2615" spans="1:5" ht="20" customHeight="1">
      <c r="A2615" s="19" t="s">
        <v>14707</v>
      </c>
      <c r="B2615" s="24">
        <v>9</v>
      </c>
      <c r="C2615" s="21" t="s">
        <v>12296</v>
      </c>
      <c r="D2615" s="23"/>
      <c r="E2615" s="23"/>
    </row>
    <row r="2616" spans="1:5" ht="20" customHeight="1">
      <c r="A2616" s="19" t="s">
        <v>14707</v>
      </c>
      <c r="B2616" s="24">
        <v>10</v>
      </c>
      <c r="C2616" s="21" t="s">
        <v>1402</v>
      </c>
      <c r="D2616" s="23"/>
      <c r="E2616" s="23"/>
    </row>
    <row r="2617" spans="1:5" ht="20" customHeight="1">
      <c r="A2617" s="19" t="s">
        <v>14707</v>
      </c>
      <c r="B2617" s="24">
        <v>11</v>
      </c>
      <c r="C2617" s="21" t="s">
        <v>12090</v>
      </c>
      <c r="D2617" s="23"/>
      <c r="E2617" s="23"/>
    </row>
    <row r="2618" spans="1:5" ht="20" customHeight="1">
      <c r="A2618" s="19" t="s">
        <v>14707</v>
      </c>
      <c r="B2618" s="24">
        <v>12</v>
      </c>
      <c r="C2618" s="21" t="s">
        <v>11844</v>
      </c>
      <c r="D2618" s="23"/>
      <c r="E2618" s="23"/>
    </row>
    <row r="2619" spans="1:5" ht="20" customHeight="1">
      <c r="A2619" s="19" t="s">
        <v>14707</v>
      </c>
      <c r="B2619" s="24">
        <v>13</v>
      </c>
      <c r="C2619" s="21" t="s">
        <v>11586</v>
      </c>
      <c r="D2619" s="23"/>
      <c r="E2619" s="23"/>
    </row>
    <row r="2620" spans="1:5" ht="20" customHeight="1">
      <c r="A2620" s="19" t="s">
        <v>14707</v>
      </c>
      <c r="B2620" s="24">
        <v>14</v>
      </c>
      <c r="C2620" s="21" t="s">
        <v>1704</v>
      </c>
      <c r="D2620" s="23"/>
      <c r="E2620" s="23"/>
    </row>
    <row r="2621" spans="1:5" ht="20" customHeight="1">
      <c r="A2621" s="19" t="s">
        <v>14707</v>
      </c>
      <c r="B2621" s="24">
        <v>15</v>
      </c>
      <c r="C2621" s="21" t="s">
        <v>1933</v>
      </c>
      <c r="D2621" s="23"/>
      <c r="E2621" s="23"/>
    </row>
    <row r="2622" spans="1:5" ht="20" customHeight="1">
      <c r="A2622" s="19" t="s">
        <v>14707</v>
      </c>
      <c r="B2622" s="24">
        <v>16</v>
      </c>
      <c r="C2622" s="21" t="s">
        <v>2686</v>
      </c>
      <c r="D2622" s="23"/>
      <c r="E2622" s="23"/>
    </row>
    <row r="2623" spans="1:5" ht="20" customHeight="1">
      <c r="A2623" s="19" t="s">
        <v>14707</v>
      </c>
      <c r="B2623" s="24">
        <v>17</v>
      </c>
      <c r="C2623" s="21" t="s">
        <v>2686</v>
      </c>
      <c r="D2623" s="23"/>
      <c r="E2623" s="23"/>
    </row>
    <row r="2624" spans="1:5" ht="20" customHeight="1">
      <c r="A2624" s="19" t="s">
        <v>14707</v>
      </c>
      <c r="B2624" s="24">
        <v>18</v>
      </c>
      <c r="C2624" s="21" t="s">
        <v>2686</v>
      </c>
      <c r="D2624" s="23"/>
      <c r="E2624" s="23"/>
    </row>
    <row r="2625" spans="1:5" ht="20" customHeight="1">
      <c r="A2625" s="19" t="s">
        <v>14707</v>
      </c>
      <c r="B2625" s="24">
        <v>19</v>
      </c>
      <c r="C2625" s="21" t="s">
        <v>2686</v>
      </c>
      <c r="D2625" s="23"/>
      <c r="E2625" s="23"/>
    </row>
    <row r="2626" spans="1:5" ht="20" customHeight="1">
      <c r="A2626" s="19" t="s">
        <v>14707</v>
      </c>
      <c r="B2626" s="24">
        <v>20</v>
      </c>
      <c r="C2626" s="21" t="s">
        <v>2686</v>
      </c>
      <c r="D2626" s="23"/>
      <c r="E2626" s="23"/>
    </row>
    <row r="2627" spans="1:5" ht="20" customHeight="1">
      <c r="A2627" s="19" t="s">
        <v>14707</v>
      </c>
      <c r="B2627" s="24">
        <v>21</v>
      </c>
      <c r="C2627" s="21" t="s">
        <v>10794</v>
      </c>
      <c r="D2627" s="23"/>
      <c r="E2627" s="23"/>
    </row>
    <row r="2628" spans="1:5" ht="20" customHeight="1">
      <c r="A2628" s="19" t="s">
        <v>14707</v>
      </c>
      <c r="B2628" s="24">
        <v>22</v>
      </c>
      <c r="C2628" s="21" t="s">
        <v>10794</v>
      </c>
      <c r="D2628" s="23"/>
      <c r="E2628" s="23"/>
    </row>
    <row r="2629" spans="1:5" ht="20" customHeight="1">
      <c r="A2629" s="19" t="s">
        <v>14707</v>
      </c>
      <c r="B2629" s="24">
        <v>23</v>
      </c>
      <c r="C2629" s="21" t="s">
        <v>10794</v>
      </c>
      <c r="D2629" s="23"/>
      <c r="E2629" s="23"/>
    </row>
    <row r="2630" spans="1:5" ht="20" customHeight="1">
      <c r="A2630" s="19" t="s">
        <v>14707</v>
      </c>
      <c r="B2630" s="24">
        <v>24</v>
      </c>
      <c r="C2630" s="21" t="s">
        <v>3220</v>
      </c>
      <c r="D2630" s="23"/>
      <c r="E2630" s="23"/>
    </row>
    <row r="2631" spans="1:5" ht="20" customHeight="1">
      <c r="A2631" s="19" t="s">
        <v>14707</v>
      </c>
      <c r="B2631" s="24">
        <v>25</v>
      </c>
      <c r="C2631" s="21" t="s">
        <v>3426</v>
      </c>
      <c r="D2631" s="23"/>
      <c r="E2631" s="23"/>
    </row>
    <row r="2632" spans="1:5" ht="20" customHeight="1">
      <c r="A2632" s="19" t="s">
        <v>14707</v>
      </c>
      <c r="B2632" s="24">
        <v>26</v>
      </c>
      <c r="C2632" s="21" t="s">
        <v>3647</v>
      </c>
      <c r="D2632" s="23"/>
      <c r="E2632" s="23"/>
    </row>
    <row r="2633" spans="1:5" ht="20" customHeight="1">
      <c r="A2633" s="19" t="s">
        <v>14707</v>
      </c>
      <c r="B2633" s="24">
        <v>27</v>
      </c>
      <c r="C2633" s="21" t="s">
        <v>3995</v>
      </c>
      <c r="D2633" s="23"/>
      <c r="E2633" s="23"/>
    </row>
    <row r="2634" spans="1:5" ht="20" customHeight="1">
      <c r="A2634" s="19" t="s">
        <v>14707</v>
      </c>
      <c r="B2634" s="24">
        <v>28</v>
      </c>
      <c r="C2634" s="21" t="s">
        <v>3995</v>
      </c>
      <c r="D2634" s="23"/>
      <c r="E2634" s="23"/>
    </row>
    <row r="2635" spans="1:5" ht="20" customHeight="1">
      <c r="A2635" s="19" t="s">
        <v>14707</v>
      </c>
      <c r="B2635" s="24">
        <v>29</v>
      </c>
      <c r="C2635" s="21" t="s">
        <v>10513</v>
      </c>
      <c r="D2635" s="23"/>
      <c r="E2635" s="23"/>
    </row>
    <row r="2636" spans="1:5" ht="20" customHeight="1">
      <c r="A2636" s="19" t="s">
        <v>14707</v>
      </c>
      <c r="B2636" s="24">
        <v>30</v>
      </c>
      <c r="C2636" s="21" t="s">
        <v>4266</v>
      </c>
      <c r="D2636" s="23"/>
      <c r="E2636" s="23"/>
    </row>
    <row r="2637" spans="1:5" ht="20" customHeight="1">
      <c r="A2637" s="19" t="s">
        <v>14707</v>
      </c>
      <c r="B2637" s="24">
        <v>31</v>
      </c>
      <c r="C2637" s="21" t="s">
        <v>4473</v>
      </c>
      <c r="D2637" s="23"/>
      <c r="E2637" s="23"/>
    </row>
    <row r="2638" spans="1:5" ht="20" customHeight="1">
      <c r="A2638" s="19" t="s">
        <v>14707</v>
      </c>
      <c r="B2638" s="24">
        <v>32</v>
      </c>
      <c r="C2638" s="21" t="s">
        <v>10349</v>
      </c>
      <c r="D2638" s="23"/>
      <c r="E2638" s="23"/>
    </row>
    <row r="2639" spans="1:5" ht="20" customHeight="1">
      <c r="A2639" s="19" t="s">
        <v>14707</v>
      </c>
      <c r="B2639" s="24">
        <v>33</v>
      </c>
      <c r="C2639" s="21" t="s">
        <v>4743</v>
      </c>
      <c r="D2639" s="23"/>
      <c r="E2639" s="23"/>
    </row>
    <row r="2640" spans="1:5" ht="20" customHeight="1">
      <c r="A2640" s="19" t="s">
        <v>14707</v>
      </c>
      <c r="B2640" s="24">
        <v>34</v>
      </c>
      <c r="C2640" s="21" t="s">
        <v>4942</v>
      </c>
      <c r="D2640" s="23"/>
      <c r="E2640" s="23"/>
    </row>
    <row r="2641" spans="1:5" ht="20" customHeight="1">
      <c r="A2641" s="19" t="s">
        <v>14707</v>
      </c>
      <c r="B2641" s="24">
        <v>35</v>
      </c>
      <c r="C2641" s="21" t="s">
        <v>10180</v>
      </c>
      <c r="D2641" s="23"/>
      <c r="E2641" s="23"/>
    </row>
    <row r="2642" spans="1:5" ht="20" customHeight="1">
      <c r="A2642" s="19" t="s">
        <v>14707</v>
      </c>
      <c r="B2642" s="24">
        <v>36</v>
      </c>
      <c r="C2642" s="22">
        <v>100</v>
      </c>
      <c r="D2642" s="23"/>
      <c r="E2642" s="23"/>
    </row>
    <row r="2643" spans="1:5" ht="20" customHeight="1">
      <c r="A2643" s="19" t="s">
        <v>14707</v>
      </c>
      <c r="B2643" s="24">
        <v>37</v>
      </c>
      <c r="C2643" s="21" t="s">
        <v>5393</v>
      </c>
      <c r="D2643" s="23"/>
      <c r="E2643" s="23"/>
    </row>
    <row r="2644" spans="1:5" ht="20" customHeight="1">
      <c r="A2644" s="19" t="s">
        <v>14707</v>
      </c>
      <c r="B2644" s="24">
        <v>38</v>
      </c>
      <c r="C2644" s="21" t="s">
        <v>5601</v>
      </c>
      <c r="D2644" s="23"/>
      <c r="E2644" s="23"/>
    </row>
    <row r="2645" spans="1:5" ht="20" customHeight="1">
      <c r="A2645" s="19" t="s">
        <v>14707</v>
      </c>
      <c r="B2645" s="24">
        <v>39</v>
      </c>
      <c r="C2645" s="21" t="s">
        <v>5805</v>
      </c>
      <c r="D2645" s="23"/>
      <c r="E2645" s="23"/>
    </row>
    <row r="2646" spans="1:5" ht="20" customHeight="1">
      <c r="A2646" s="19" t="s">
        <v>14707</v>
      </c>
      <c r="B2646" s="24">
        <v>40</v>
      </c>
      <c r="C2646" s="21" t="s">
        <v>9962</v>
      </c>
      <c r="D2646" s="23"/>
      <c r="E2646" s="23"/>
    </row>
    <row r="2647" spans="1:5" ht="20" customHeight="1">
      <c r="A2647" s="19" t="s">
        <v>14707</v>
      </c>
      <c r="B2647" s="24">
        <v>41</v>
      </c>
      <c r="C2647" s="21" t="s">
        <v>9962</v>
      </c>
      <c r="D2647" s="23"/>
      <c r="E2647" s="23"/>
    </row>
    <row r="2648" spans="1:5" ht="20" customHeight="1">
      <c r="A2648" s="19" t="s">
        <v>14707</v>
      </c>
      <c r="B2648" s="24">
        <v>42</v>
      </c>
      <c r="C2648" s="21" t="s">
        <v>9823</v>
      </c>
      <c r="D2648" s="23"/>
      <c r="E2648" s="23"/>
    </row>
    <row r="2649" spans="1:5" ht="20" customHeight="1">
      <c r="A2649" s="19" t="s">
        <v>14707</v>
      </c>
      <c r="B2649" s="24">
        <v>43</v>
      </c>
      <c r="C2649" s="21" t="s">
        <v>9704</v>
      </c>
      <c r="D2649" s="23"/>
      <c r="E2649" s="23"/>
    </row>
    <row r="2650" spans="1:5" ht="20" customHeight="1">
      <c r="A2650" s="19" t="s">
        <v>14707</v>
      </c>
      <c r="B2650" s="24">
        <v>44</v>
      </c>
      <c r="C2650" s="21" t="s">
        <v>9512</v>
      </c>
      <c r="D2650" s="23"/>
      <c r="E2650" s="23"/>
    </row>
    <row r="2651" spans="1:5" ht="20" customHeight="1">
      <c r="A2651" s="19" t="s">
        <v>14707</v>
      </c>
      <c r="B2651" s="24">
        <v>45</v>
      </c>
      <c r="C2651" s="21" t="s">
        <v>6260</v>
      </c>
      <c r="D2651" s="23"/>
      <c r="E2651" s="23"/>
    </row>
    <row r="2652" spans="1:5" ht="20" customHeight="1">
      <c r="A2652" s="19" t="s">
        <v>14707</v>
      </c>
      <c r="B2652" s="24">
        <v>46</v>
      </c>
      <c r="C2652" s="21" t="s">
        <v>6445</v>
      </c>
      <c r="D2652" s="23"/>
      <c r="E2652" s="23"/>
    </row>
    <row r="2653" spans="1:5" ht="20" customHeight="1">
      <c r="A2653" s="19" t="s">
        <v>14707</v>
      </c>
      <c r="B2653" s="24">
        <v>47</v>
      </c>
      <c r="C2653" s="21" t="s">
        <v>9321</v>
      </c>
      <c r="D2653" s="23"/>
      <c r="E2653" s="23"/>
    </row>
    <row r="2654" spans="1:5" ht="20" customHeight="1">
      <c r="A2654" s="19" t="s">
        <v>14707</v>
      </c>
      <c r="B2654" s="24">
        <v>48</v>
      </c>
      <c r="C2654" s="21" t="s">
        <v>9190</v>
      </c>
      <c r="D2654" s="23"/>
      <c r="E2654" s="23"/>
    </row>
    <row r="2655" spans="1:5" ht="20" customHeight="1">
      <c r="A2655" s="19" t="s">
        <v>14707</v>
      </c>
      <c r="B2655" s="24">
        <v>49</v>
      </c>
      <c r="C2655" s="22">
        <v>100</v>
      </c>
      <c r="D2655" s="23"/>
      <c r="E2655" s="23"/>
    </row>
    <row r="2656" spans="1:5" ht="20" customHeight="1">
      <c r="A2656" s="19" t="s">
        <v>14707</v>
      </c>
      <c r="B2656" s="24">
        <v>50</v>
      </c>
      <c r="C2656" s="21" t="s">
        <v>8873</v>
      </c>
      <c r="D2656" s="23"/>
      <c r="E2656" s="23"/>
    </row>
    <row r="2657" spans="1:5" ht="20" customHeight="1">
      <c r="A2657" s="19" t="s">
        <v>14707</v>
      </c>
      <c r="B2657" s="24">
        <v>51</v>
      </c>
      <c r="C2657" s="21" t="s">
        <v>6814</v>
      </c>
      <c r="D2657" s="23"/>
      <c r="E2657" s="23"/>
    </row>
    <row r="2658" spans="1:5" ht="20" customHeight="1">
      <c r="A2658" s="19" t="s">
        <v>14707</v>
      </c>
      <c r="B2658" s="24">
        <v>52</v>
      </c>
      <c r="C2658" s="21" t="s">
        <v>8748</v>
      </c>
      <c r="D2658" s="23"/>
      <c r="E2658" s="23"/>
    </row>
    <row r="2659" spans="1:5" ht="20" customHeight="1">
      <c r="A2659" s="19" t="s">
        <v>14707</v>
      </c>
      <c r="B2659" s="24">
        <v>53</v>
      </c>
      <c r="C2659" s="21" t="s">
        <v>8561</v>
      </c>
      <c r="D2659" s="23"/>
      <c r="E2659" s="23"/>
    </row>
    <row r="2660" spans="1:5" ht="20" customHeight="1">
      <c r="A2660" s="19" t="s">
        <v>14707</v>
      </c>
      <c r="B2660" s="24">
        <v>54</v>
      </c>
      <c r="C2660" s="21" t="s">
        <v>6986</v>
      </c>
      <c r="D2660" s="23"/>
      <c r="E2660" s="23"/>
    </row>
    <row r="2661" spans="1:5" ht="20" customHeight="1">
      <c r="A2661" s="19" t="s">
        <v>14707</v>
      </c>
      <c r="B2661" s="24">
        <v>55</v>
      </c>
      <c r="C2661" s="21" t="s">
        <v>7156</v>
      </c>
      <c r="D2661" s="23"/>
      <c r="E2661" s="23"/>
    </row>
    <row r="2662" spans="1:5" ht="20" customHeight="1">
      <c r="A2662" s="19" t="s">
        <v>14707</v>
      </c>
      <c r="B2662" s="24">
        <v>56</v>
      </c>
      <c r="C2662" s="21" t="s">
        <v>7441</v>
      </c>
      <c r="D2662" s="23"/>
      <c r="E2662" s="23"/>
    </row>
    <row r="2663" spans="1:5" ht="20" customHeight="1">
      <c r="A2663" s="19" t="s">
        <v>14707</v>
      </c>
      <c r="B2663" s="24">
        <v>57</v>
      </c>
      <c r="C2663" s="21" t="s">
        <v>7441</v>
      </c>
      <c r="D2663" s="23"/>
      <c r="E2663" s="23"/>
    </row>
    <row r="2664" spans="1:5" ht="20" customHeight="1">
      <c r="A2664" s="19" t="s">
        <v>14707</v>
      </c>
      <c r="B2664" s="24">
        <v>58</v>
      </c>
      <c r="C2664" s="21" t="s">
        <v>7619</v>
      </c>
      <c r="D2664" s="23"/>
      <c r="E2664" s="23"/>
    </row>
    <row r="2665" spans="1:5" ht="20" customHeight="1">
      <c r="A2665" s="19" t="s">
        <v>14707</v>
      </c>
      <c r="B2665" s="24">
        <v>59</v>
      </c>
      <c r="C2665" s="21" t="s">
        <v>7798</v>
      </c>
      <c r="D2665" s="23"/>
      <c r="E2665" s="23"/>
    </row>
    <row r="2666" spans="1:5" ht="20" customHeight="1">
      <c r="A2666" s="19" t="s">
        <v>14707</v>
      </c>
      <c r="B2666" s="24">
        <v>60</v>
      </c>
      <c r="C2666" s="21" t="s">
        <v>8220</v>
      </c>
      <c r="D2666" s="23"/>
      <c r="E2666" s="23"/>
    </row>
    <row r="2667" spans="1:5" ht="20" customHeight="1">
      <c r="A2667" s="19" t="s">
        <v>14707</v>
      </c>
      <c r="B2667" s="24">
        <v>61</v>
      </c>
      <c r="C2667" s="21" t="s">
        <v>8220</v>
      </c>
      <c r="D2667" s="23"/>
      <c r="E2667" s="23"/>
    </row>
    <row r="2668" spans="1:5" ht="20" customHeight="1">
      <c r="A2668" s="19" t="s">
        <v>14707</v>
      </c>
      <c r="B2668" s="24">
        <v>62</v>
      </c>
      <c r="C2668" s="21" t="s">
        <v>8220</v>
      </c>
      <c r="D2668" s="23"/>
      <c r="E2668" s="23"/>
    </row>
    <row r="2669" spans="1:5" ht="20" customHeight="1">
      <c r="A2669" s="19" t="s">
        <v>14708</v>
      </c>
      <c r="B2669" s="24">
        <v>1</v>
      </c>
      <c r="C2669" s="21" t="s">
        <v>13597</v>
      </c>
      <c r="D2669" s="23"/>
      <c r="E2669" s="23"/>
    </row>
    <row r="2670" spans="1:5" ht="20" customHeight="1">
      <c r="A2670" s="19" t="s">
        <v>14708</v>
      </c>
      <c r="B2670" s="24">
        <v>2</v>
      </c>
      <c r="C2670" s="21" t="s">
        <v>548</v>
      </c>
      <c r="D2670" s="23"/>
      <c r="E2670" s="23"/>
    </row>
    <row r="2671" spans="1:5" ht="20" customHeight="1">
      <c r="A2671" s="19" t="s">
        <v>14708</v>
      </c>
      <c r="B2671" s="24">
        <v>3</v>
      </c>
      <c r="C2671" s="21" t="s">
        <v>13327</v>
      </c>
      <c r="D2671" s="23"/>
      <c r="E2671" s="23"/>
    </row>
    <row r="2672" spans="1:5" ht="20" customHeight="1">
      <c r="A2672" s="19" t="s">
        <v>14708</v>
      </c>
      <c r="B2672" s="24">
        <v>4</v>
      </c>
      <c r="C2672" s="21" t="s">
        <v>13138</v>
      </c>
      <c r="D2672" s="23"/>
      <c r="E2672" s="23"/>
    </row>
    <row r="2673" spans="1:5" ht="20" customHeight="1">
      <c r="A2673" s="19" t="s">
        <v>14708</v>
      </c>
      <c r="B2673" s="24">
        <v>5</v>
      </c>
      <c r="C2673" s="21" t="s">
        <v>12965</v>
      </c>
      <c r="D2673" s="23"/>
      <c r="E2673" s="23"/>
    </row>
    <row r="2674" spans="1:5" ht="20" customHeight="1">
      <c r="A2674" s="19" t="s">
        <v>14708</v>
      </c>
      <c r="B2674" s="24">
        <v>6</v>
      </c>
      <c r="C2674" s="21" t="s">
        <v>12600</v>
      </c>
      <c r="D2674" s="23"/>
      <c r="E2674" s="23"/>
    </row>
    <row r="2675" spans="1:5" ht="20" customHeight="1">
      <c r="A2675" s="19" t="s">
        <v>14708</v>
      </c>
      <c r="B2675" s="24">
        <v>7</v>
      </c>
      <c r="C2675" s="21" t="s">
        <v>12585</v>
      </c>
      <c r="D2675" s="23"/>
      <c r="E2675" s="23"/>
    </row>
    <row r="2676" spans="1:5" ht="20" customHeight="1">
      <c r="A2676" s="19" t="s">
        <v>14708</v>
      </c>
      <c r="B2676" s="24">
        <v>8</v>
      </c>
      <c r="C2676" s="21" t="s">
        <v>1099</v>
      </c>
      <c r="D2676" s="23"/>
      <c r="E2676" s="23"/>
    </row>
    <row r="2677" spans="1:5" ht="20" customHeight="1">
      <c r="A2677" s="19" t="s">
        <v>14708</v>
      </c>
      <c r="B2677" s="24">
        <v>9</v>
      </c>
      <c r="C2677" s="21" t="s">
        <v>12303</v>
      </c>
      <c r="D2677" s="23"/>
      <c r="E2677" s="23"/>
    </row>
    <row r="2678" spans="1:5" ht="20" customHeight="1">
      <c r="A2678" s="19" t="s">
        <v>14708</v>
      </c>
      <c r="B2678" s="24">
        <v>10</v>
      </c>
      <c r="C2678" s="21" t="s">
        <v>1411</v>
      </c>
      <c r="D2678" s="23"/>
      <c r="E2678" s="23"/>
    </row>
    <row r="2679" spans="1:5" ht="20" customHeight="1">
      <c r="A2679" s="19" t="s">
        <v>14708</v>
      </c>
      <c r="B2679" s="24">
        <v>11</v>
      </c>
      <c r="C2679" s="21" t="s">
        <v>12097</v>
      </c>
      <c r="D2679" s="23"/>
      <c r="E2679" s="23"/>
    </row>
    <row r="2680" spans="1:5" ht="20" customHeight="1">
      <c r="A2680" s="19" t="s">
        <v>14708</v>
      </c>
      <c r="B2680" s="24">
        <v>12</v>
      </c>
      <c r="C2680" s="21" t="s">
        <v>11850</v>
      </c>
      <c r="D2680" s="23"/>
      <c r="E2680" s="23"/>
    </row>
    <row r="2681" spans="1:5" ht="20" customHeight="1">
      <c r="A2681" s="19" t="s">
        <v>14708</v>
      </c>
      <c r="B2681" s="24">
        <v>13</v>
      </c>
      <c r="C2681" s="21" t="s">
        <v>11592</v>
      </c>
      <c r="D2681" s="23"/>
      <c r="E2681" s="23"/>
    </row>
    <row r="2682" spans="1:5" ht="20" customHeight="1">
      <c r="A2682" s="19" t="s">
        <v>14708</v>
      </c>
      <c r="B2682" s="24">
        <v>14</v>
      </c>
      <c r="C2682" s="21" t="s">
        <v>1710</v>
      </c>
      <c r="D2682" s="23"/>
      <c r="E2682" s="23"/>
    </row>
    <row r="2683" spans="1:5" ht="20" customHeight="1">
      <c r="A2683" s="19" t="s">
        <v>14708</v>
      </c>
      <c r="B2683" s="24">
        <v>15</v>
      </c>
      <c r="C2683" s="21" t="s">
        <v>1939</v>
      </c>
      <c r="D2683" s="23"/>
      <c r="E2683" s="23"/>
    </row>
    <row r="2684" spans="1:5" ht="20" customHeight="1">
      <c r="A2684" s="19" t="s">
        <v>14708</v>
      </c>
      <c r="B2684" s="24">
        <v>16</v>
      </c>
      <c r="C2684" s="21" t="s">
        <v>11265</v>
      </c>
      <c r="D2684" s="23"/>
      <c r="E2684" s="23"/>
    </row>
    <row r="2685" spans="1:5" ht="20" customHeight="1">
      <c r="A2685" s="19" t="s">
        <v>14708</v>
      </c>
      <c r="B2685" s="24">
        <v>17</v>
      </c>
      <c r="C2685" s="21" t="s">
        <v>11166</v>
      </c>
      <c r="D2685" s="23"/>
      <c r="E2685" s="23"/>
    </row>
    <row r="2686" spans="1:5" ht="20" customHeight="1">
      <c r="A2686" s="19" t="s">
        <v>14708</v>
      </c>
      <c r="B2686" s="24">
        <v>18</v>
      </c>
      <c r="C2686" s="21" t="s">
        <v>10863</v>
      </c>
      <c r="D2686" s="23"/>
      <c r="E2686" s="23"/>
    </row>
    <row r="2687" spans="1:5" ht="20" customHeight="1">
      <c r="A2687" s="19" t="s">
        <v>14708</v>
      </c>
      <c r="B2687" s="24">
        <v>19</v>
      </c>
      <c r="C2687" s="21" t="s">
        <v>2712</v>
      </c>
      <c r="D2687" s="23"/>
      <c r="E2687" s="23"/>
    </row>
    <row r="2688" spans="1:5" ht="20" customHeight="1">
      <c r="A2688" s="19" t="s">
        <v>14708</v>
      </c>
      <c r="B2688" s="24">
        <v>20</v>
      </c>
      <c r="C2688" s="21" t="s">
        <v>2698</v>
      </c>
      <c r="D2688" s="23"/>
      <c r="E2688" s="23"/>
    </row>
    <row r="2689" spans="1:5" ht="20" customHeight="1">
      <c r="A2689" s="19" t="s">
        <v>14708</v>
      </c>
      <c r="B2689" s="24">
        <v>21</v>
      </c>
      <c r="C2689" s="21" t="s">
        <v>10863</v>
      </c>
      <c r="D2689" s="23"/>
      <c r="E2689" s="23"/>
    </row>
    <row r="2690" spans="1:5" ht="20" customHeight="1">
      <c r="A2690" s="19" t="s">
        <v>14708</v>
      </c>
      <c r="B2690" s="24">
        <v>22</v>
      </c>
      <c r="C2690" s="21" t="s">
        <v>10810</v>
      </c>
      <c r="D2690" s="23"/>
      <c r="E2690" s="23"/>
    </row>
    <row r="2691" spans="1:5" ht="20" customHeight="1">
      <c r="A2691" s="19" t="s">
        <v>14708</v>
      </c>
      <c r="B2691" s="24">
        <v>23</v>
      </c>
      <c r="C2691" s="21" t="s">
        <v>10798</v>
      </c>
      <c r="D2691" s="23"/>
      <c r="E2691" s="23"/>
    </row>
    <row r="2692" spans="1:5" ht="20" customHeight="1">
      <c r="A2692" s="19" t="s">
        <v>14708</v>
      </c>
      <c r="B2692" s="24">
        <v>24</v>
      </c>
      <c r="C2692" s="22">
        <v>100</v>
      </c>
      <c r="D2692" s="23"/>
      <c r="E2692" s="23"/>
    </row>
    <row r="2693" spans="1:5" ht="20" customHeight="1">
      <c r="A2693" s="19" t="s">
        <v>14708</v>
      </c>
      <c r="B2693" s="24">
        <v>25</v>
      </c>
      <c r="C2693" s="21" t="s">
        <v>3430</v>
      </c>
      <c r="D2693" s="23"/>
      <c r="E2693" s="23"/>
    </row>
    <row r="2694" spans="1:5" ht="20" customHeight="1">
      <c r="A2694" s="19" t="s">
        <v>14708</v>
      </c>
      <c r="B2694" s="24">
        <v>26</v>
      </c>
      <c r="C2694" s="21" t="s">
        <v>3653</v>
      </c>
      <c r="D2694" s="23"/>
      <c r="E2694" s="23"/>
    </row>
    <row r="2695" spans="1:5" ht="20" customHeight="1">
      <c r="A2695" s="19" t="s">
        <v>14708</v>
      </c>
      <c r="B2695" s="24">
        <v>27</v>
      </c>
      <c r="C2695" s="21" t="s">
        <v>4010</v>
      </c>
      <c r="D2695" s="23"/>
      <c r="E2695" s="23"/>
    </row>
    <row r="2696" spans="1:5" ht="20" customHeight="1">
      <c r="A2696" s="19" t="s">
        <v>14708</v>
      </c>
      <c r="B2696" s="24">
        <v>28</v>
      </c>
      <c r="C2696" s="21" t="s">
        <v>4001</v>
      </c>
      <c r="D2696" s="23"/>
      <c r="E2696" s="23"/>
    </row>
    <row r="2697" spans="1:5" ht="20" customHeight="1">
      <c r="A2697" s="19" t="s">
        <v>14708</v>
      </c>
      <c r="B2697" s="24">
        <v>29</v>
      </c>
      <c r="C2697" s="21" t="s">
        <v>10515</v>
      </c>
      <c r="D2697" s="23"/>
      <c r="E2697" s="23"/>
    </row>
    <row r="2698" spans="1:5" ht="20" customHeight="1">
      <c r="A2698" s="19" t="s">
        <v>14708</v>
      </c>
      <c r="B2698" s="24">
        <v>30</v>
      </c>
      <c r="C2698" s="21" t="s">
        <v>4270</v>
      </c>
      <c r="D2698" s="23"/>
      <c r="E2698" s="23"/>
    </row>
    <row r="2699" spans="1:5" ht="20" customHeight="1">
      <c r="A2699" s="19" t="s">
        <v>14708</v>
      </c>
      <c r="B2699" s="24">
        <v>31</v>
      </c>
      <c r="C2699" s="21" t="s">
        <v>4477</v>
      </c>
      <c r="D2699" s="23"/>
      <c r="E2699" s="23"/>
    </row>
    <row r="2700" spans="1:5" ht="20" customHeight="1">
      <c r="A2700" s="19" t="s">
        <v>14708</v>
      </c>
      <c r="B2700" s="24">
        <v>32</v>
      </c>
      <c r="C2700" s="21" t="s">
        <v>10351</v>
      </c>
      <c r="D2700" s="23"/>
      <c r="E2700" s="23"/>
    </row>
    <row r="2701" spans="1:5" ht="20" customHeight="1">
      <c r="A2701" s="19" t="s">
        <v>14708</v>
      </c>
      <c r="B2701" s="24">
        <v>33</v>
      </c>
      <c r="C2701" s="21" t="s">
        <v>4747</v>
      </c>
      <c r="D2701" s="23"/>
      <c r="E2701" s="23"/>
    </row>
    <row r="2702" spans="1:5" ht="20" customHeight="1">
      <c r="A2702" s="19" t="s">
        <v>14708</v>
      </c>
      <c r="B2702" s="24">
        <v>34</v>
      </c>
      <c r="C2702" s="21" t="s">
        <v>4946</v>
      </c>
      <c r="D2702" s="23"/>
      <c r="E2702" s="23"/>
    </row>
    <row r="2703" spans="1:5" ht="20" customHeight="1">
      <c r="A2703" s="19" t="s">
        <v>14708</v>
      </c>
      <c r="B2703" s="24">
        <v>35</v>
      </c>
      <c r="C2703" s="21" t="s">
        <v>10182</v>
      </c>
      <c r="D2703" s="23"/>
      <c r="E2703" s="23"/>
    </row>
    <row r="2704" spans="1:5" ht="20" customHeight="1">
      <c r="A2704" s="19" t="s">
        <v>14708</v>
      </c>
      <c r="B2704" s="24">
        <v>36</v>
      </c>
      <c r="C2704" s="22">
        <v>100</v>
      </c>
      <c r="D2704" s="23"/>
      <c r="E2704" s="23"/>
    </row>
    <row r="2705" spans="1:5" ht="20" customHeight="1">
      <c r="A2705" s="19" t="s">
        <v>14708</v>
      </c>
      <c r="B2705" s="24">
        <v>37</v>
      </c>
      <c r="C2705" s="21" t="s">
        <v>5397</v>
      </c>
      <c r="D2705" s="23"/>
      <c r="E2705" s="23"/>
    </row>
    <row r="2706" spans="1:5" ht="20" customHeight="1">
      <c r="A2706" s="19" t="s">
        <v>14708</v>
      </c>
      <c r="B2706" s="24">
        <v>38</v>
      </c>
      <c r="C2706" s="21" t="s">
        <v>5605</v>
      </c>
      <c r="D2706" s="23"/>
      <c r="E2706" s="23"/>
    </row>
    <row r="2707" spans="1:5" ht="20" customHeight="1">
      <c r="A2707" s="19" t="s">
        <v>14708</v>
      </c>
      <c r="B2707" s="24">
        <v>39</v>
      </c>
      <c r="C2707" s="21" t="s">
        <v>5808</v>
      </c>
      <c r="D2707" s="23"/>
      <c r="E2707" s="23"/>
    </row>
    <row r="2708" spans="1:5" ht="20" customHeight="1">
      <c r="A2708" s="19" t="s">
        <v>14708</v>
      </c>
      <c r="B2708" s="24">
        <v>40</v>
      </c>
      <c r="C2708" s="21" t="s">
        <v>9974</v>
      </c>
      <c r="D2708" s="23"/>
      <c r="E2708" s="23"/>
    </row>
    <row r="2709" spans="1:5" ht="20" customHeight="1">
      <c r="A2709" s="19" t="s">
        <v>14708</v>
      </c>
      <c r="B2709" s="24">
        <v>41</v>
      </c>
      <c r="C2709" s="21" t="s">
        <v>9965</v>
      </c>
      <c r="D2709" s="23"/>
      <c r="E2709" s="23"/>
    </row>
    <row r="2710" spans="1:5" ht="20" customHeight="1">
      <c r="A2710" s="19" t="s">
        <v>14708</v>
      </c>
      <c r="B2710" s="24">
        <v>42</v>
      </c>
      <c r="C2710" s="21" t="s">
        <v>9825</v>
      </c>
      <c r="D2710" s="23"/>
      <c r="E2710" s="23"/>
    </row>
    <row r="2711" spans="1:5" ht="20" customHeight="1">
      <c r="A2711" s="19" t="s">
        <v>14708</v>
      </c>
      <c r="B2711" s="24">
        <v>43</v>
      </c>
      <c r="C2711" s="21" t="s">
        <v>9706</v>
      </c>
      <c r="D2711" s="23"/>
      <c r="E2711" s="23"/>
    </row>
    <row r="2712" spans="1:5" ht="20" customHeight="1">
      <c r="A2712" s="19" t="s">
        <v>14708</v>
      </c>
      <c r="B2712" s="24">
        <v>44</v>
      </c>
      <c r="C2712" s="21" t="s">
        <v>9516</v>
      </c>
      <c r="D2712" s="23"/>
      <c r="E2712" s="23"/>
    </row>
    <row r="2713" spans="1:5" ht="20" customHeight="1">
      <c r="A2713" s="19" t="s">
        <v>14708</v>
      </c>
      <c r="B2713" s="24">
        <v>45</v>
      </c>
      <c r="C2713" s="21" t="s">
        <v>6264</v>
      </c>
      <c r="D2713" s="23"/>
      <c r="E2713" s="23"/>
    </row>
    <row r="2714" spans="1:5" ht="20" customHeight="1">
      <c r="A2714" s="19" t="s">
        <v>14708</v>
      </c>
      <c r="B2714" s="24">
        <v>46</v>
      </c>
      <c r="C2714" s="21" t="s">
        <v>6448</v>
      </c>
      <c r="D2714" s="23"/>
      <c r="E2714" s="23"/>
    </row>
    <row r="2715" spans="1:5" ht="20" customHeight="1">
      <c r="A2715" s="19" t="s">
        <v>14708</v>
      </c>
      <c r="B2715" s="24">
        <v>47</v>
      </c>
      <c r="C2715" s="21" t="s">
        <v>9323</v>
      </c>
      <c r="D2715" s="23"/>
      <c r="E2715" s="23"/>
    </row>
    <row r="2716" spans="1:5" ht="20" customHeight="1">
      <c r="A2716" s="19" t="s">
        <v>14708</v>
      </c>
      <c r="B2716" s="24">
        <v>48</v>
      </c>
      <c r="C2716" s="21" t="s">
        <v>9195</v>
      </c>
      <c r="D2716" s="23"/>
      <c r="E2716" s="23"/>
    </row>
    <row r="2717" spans="1:5" ht="20" customHeight="1">
      <c r="A2717" s="19" t="s">
        <v>14708</v>
      </c>
      <c r="B2717" s="24">
        <v>49</v>
      </c>
      <c r="C2717" s="21" t="s">
        <v>9059</v>
      </c>
      <c r="D2717" s="23"/>
      <c r="E2717" s="23"/>
    </row>
    <row r="2718" spans="1:5" ht="20" customHeight="1">
      <c r="A2718" s="19" t="s">
        <v>14708</v>
      </c>
      <c r="B2718" s="24">
        <v>50</v>
      </c>
      <c r="C2718" s="21" t="s">
        <v>8875</v>
      </c>
      <c r="D2718" s="23"/>
      <c r="E2718" s="23"/>
    </row>
    <row r="2719" spans="1:5" ht="20" customHeight="1">
      <c r="A2719" s="19" t="s">
        <v>14708</v>
      </c>
      <c r="B2719" s="24">
        <v>51</v>
      </c>
      <c r="C2719" s="21" t="s">
        <v>6818</v>
      </c>
      <c r="D2719" s="23"/>
      <c r="E2719" s="23"/>
    </row>
    <row r="2720" spans="1:5" ht="20" customHeight="1">
      <c r="A2720" s="19" t="s">
        <v>14708</v>
      </c>
      <c r="B2720" s="24">
        <v>52</v>
      </c>
      <c r="C2720" s="21" t="s">
        <v>8750</v>
      </c>
      <c r="D2720" s="23"/>
      <c r="E2720" s="23"/>
    </row>
    <row r="2721" spans="1:5" ht="20" customHeight="1">
      <c r="A2721" s="19" t="s">
        <v>14708</v>
      </c>
      <c r="B2721" s="24">
        <v>53</v>
      </c>
      <c r="C2721" s="21" t="s">
        <v>8563</v>
      </c>
      <c r="D2721" s="23"/>
      <c r="E2721" s="23"/>
    </row>
    <row r="2722" spans="1:5" ht="20" customHeight="1">
      <c r="A2722" s="19" t="s">
        <v>14708</v>
      </c>
      <c r="B2722" s="24">
        <v>54</v>
      </c>
      <c r="C2722" s="21" t="s">
        <v>6990</v>
      </c>
      <c r="D2722" s="23"/>
      <c r="E2722" s="23"/>
    </row>
    <row r="2723" spans="1:5" ht="20" customHeight="1">
      <c r="A2723" s="19" t="s">
        <v>14708</v>
      </c>
      <c r="B2723" s="24">
        <v>55</v>
      </c>
      <c r="C2723" s="21" t="s">
        <v>7162</v>
      </c>
      <c r="D2723" s="23"/>
      <c r="E2723" s="23"/>
    </row>
    <row r="2724" spans="1:5" ht="20" customHeight="1">
      <c r="A2724" s="19" t="s">
        <v>14708</v>
      </c>
      <c r="B2724" s="24">
        <v>56</v>
      </c>
      <c r="C2724" s="21" t="s">
        <v>7456</v>
      </c>
      <c r="D2724" s="23"/>
      <c r="E2724" s="23"/>
    </row>
    <row r="2725" spans="1:5" ht="20" customHeight="1">
      <c r="A2725" s="19" t="s">
        <v>14708</v>
      </c>
      <c r="B2725" s="24">
        <v>57</v>
      </c>
      <c r="C2725" s="21" t="s">
        <v>7447</v>
      </c>
      <c r="D2725" s="23"/>
      <c r="E2725" s="23"/>
    </row>
    <row r="2726" spans="1:5" ht="20" customHeight="1">
      <c r="A2726" s="19" t="s">
        <v>14708</v>
      </c>
      <c r="B2726" s="24">
        <v>58</v>
      </c>
      <c r="C2726" s="21" t="s">
        <v>7623</v>
      </c>
      <c r="D2726" s="23"/>
      <c r="E2726" s="23"/>
    </row>
    <row r="2727" spans="1:5" ht="20" customHeight="1">
      <c r="A2727" s="19" t="s">
        <v>14708</v>
      </c>
      <c r="B2727" s="24">
        <v>59</v>
      </c>
      <c r="C2727" s="21" t="s">
        <v>7802</v>
      </c>
      <c r="D2727" s="23"/>
      <c r="E2727" s="23"/>
    </row>
    <row r="2728" spans="1:5" ht="20" customHeight="1">
      <c r="A2728" s="19" t="s">
        <v>14708</v>
      </c>
      <c r="B2728" s="24">
        <v>60</v>
      </c>
      <c r="C2728" s="21" t="s">
        <v>8273</v>
      </c>
      <c r="D2728" s="23"/>
      <c r="E2728" s="23"/>
    </row>
    <row r="2729" spans="1:5" ht="20" customHeight="1">
      <c r="A2729" s="19" t="s">
        <v>14708</v>
      </c>
      <c r="B2729" s="24">
        <v>61</v>
      </c>
      <c r="C2729" s="21" t="s">
        <v>8232</v>
      </c>
      <c r="D2729" s="23"/>
      <c r="E2729" s="23"/>
    </row>
    <row r="2730" spans="1:5" ht="20" customHeight="1">
      <c r="A2730" s="19" t="s">
        <v>14708</v>
      </c>
      <c r="B2730" s="24">
        <v>62</v>
      </c>
      <c r="C2730" s="21" t="s">
        <v>8224</v>
      </c>
      <c r="D2730" s="23"/>
      <c r="E2730" s="23"/>
    </row>
    <row r="2731" spans="1:5" ht="20" customHeight="1">
      <c r="A2731" s="19" t="s">
        <v>14709</v>
      </c>
      <c r="B2731" s="24">
        <v>1</v>
      </c>
      <c r="C2731" s="21" t="s">
        <v>13602</v>
      </c>
      <c r="D2731" s="23"/>
      <c r="E2731" s="23"/>
    </row>
    <row r="2732" spans="1:5" ht="20" customHeight="1">
      <c r="A2732" s="19" t="s">
        <v>14709</v>
      </c>
      <c r="B2732" s="24">
        <v>2</v>
      </c>
      <c r="C2732" s="21" t="s">
        <v>550</v>
      </c>
      <c r="D2732" s="23"/>
      <c r="E2732" s="23"/>
    </row>
    <row r="2733" spans="1:5" ht="20" customHeight="1">
      <c r="A2733" s="19" t="s">
        <v>14709</v>
      </c>
      <c r="B2733" s="24">
        <v>3</v>
      </c>
      <c r="C2733" s="21" t="s">
        <v>13332</v>
      </c>
      <c r="D2733" s="23"/>
      <c r="E2733" s="23"/>
    </row>
    <row r="2734" spans="1:5" ht="20" customHeight="1">
      <c r="A2734" s="19" t="s">
        <v>14709</v>
      </c>
      <c r="B2734" s="24">
        <v>4</v>
      </c>
      <c r="C2734" s="21" t="s">
        <v>13142</v>
      </c>
      <c r="D2734" s="23"/>
      <c r="E2734" s="23"/>
    </row>
    <row r="2735" spans="1:5" ht="20" customHeight="1">
      <c r="A2735" s="19" t="s">
        <v>14709</v>
      </c>
      <c r="B2735" s="24">
        <v>5</v>
      </c>
      <c r="C2735" s="21" t="s">
        <v>12969</v>
      </c>
      <c r="D2735" s="23"/>
      <c r="E2735" s="23"/>
    </row>
    <row r="2736" spans="1:5" ht="20" customHeight="1">
      <c r="A2736" s="19" t="s">
        <v>14709</v>
      </c>
      <c r="B2736" s="24">
        <v>6</v>
      </c>
      <c r="C2736" s="21" t="s">
        <v>12625</v>
      </c>
      <c r="D2736" s="23"/>
      <c r="E2736" s="23"/>
    </row>
    <row r="2737" spans="1:5" ht="20" customHeight="1">
      <c r="A2737" s="19" t="s">
        <v>14709</v>
      </c>
      <c r="B2737" s="24">
        <v>7</v>
      </c>
      <c r="C2737" s="21" t="s">
        <v>12590</v>
      </c>
      <c r="D2737" s="23"/>
      <c r="E2737" s="23"/>
    </row>
    <row r="2738" spans="1:5" ht="20" customHeight="1">
      <c r="A2738" s="19" t="s">
        <v>14709</v>
      </c>
      <c r="B2738" s="24">
        <v>8</v>
      </c>
      <c r="C2738" s="21" t="s">
        <v>1101</v>
      </c>
      <c r="D2738" s="23"/>
      <c r="E2738" s="23"/>
    </row>
    <row r="2739" spans="1:5" ht="20" customHeight="1">
      <c r="A2739" s="19" t="s">
        <v>14709</v>
      </c>
      <c r="B2739" s="24">
        <v>9</v>
      </c>
      <c r="C2739" s="21" t="s">
        <v>12310</v>
      </c>
      <c r="D2739" s="23"/>
      <c r="E2739" s="23"/>
    </row>
    <row r="2740" spans="1:5" ht="20" customHeight="1">
      <c r="A2740" s="19" t="s">
        <v>14709</v>
      </c>
      <c r="B2740" s="24">
        <v>10</v>
      </c>
      <c r="C2740" s="21" t="s">
        <v>1415</v>
      </c>
      <c r="D2740" s="23"/>
      <c r="E2740" s="23"/>
    </row>
    <row r="2741" spans="1:5" ht="20" customHeight="1">
      <c r="A2741" s="19" t="s">
        <v>14709</v>
      </c>
      <c r="B2741" s="24">
        <v>11</v>
      </c>
      <c r="C2741" s="21" t="s">
        <v>12105</v>
      </c>
      <c r="D2741" s="23"/>
      <c r="E2741" s="23"/>
    </row>
    <row r="2742" spans="1:5" ht="20" customHeight="1">
      <c r="A2742" s="19" t="s">
        <v>14709</v>
      </c>
      <c r="B2742" s="24">
        <v>12</v>
      </c>
      <c r="C2742" s="21" t="s">
        <v>11854</v>
      </c>
      <c r="D2742" s="23"/>
      <c r="E2742" s="23"/>
    </row>
    <row r="2743" spans="1:5" ht="20" customHeight="1">
      <c r="A2743" s="19" t="s">
        <v>14709</v>
      </c>
      <c r="B2743" s="24">
        <v>13</v>
      </c>
      <c r="C2743" s="21" t="s">
        <v>11596</v>
      </c>
      <c r="D2743" s="23"/>
      <c r="E2743" s="23"/>
    </row>
    <row r="2744" spans="1:5" ht="20" customHeight="1">
      <c r="A2744" s="19" t="s">
        <v>14709</v>
      </c>
      <c r="B2744" s="24">
        <v>14</v>
      </c>
      <c r="C2744" s="21" t="s">
        <v>1712</v>
      </c>
      <c r="D2744" s="23"/>
      <c r="E2744" s="23"/>
    </row>
    <row r="2745" spans="1:5" ht="20" customHeight="1">
      <c r="A2745" s="19" t="s">
        <v>14709</v>
      </c>
      <c r="B2745" s="24">
        <v>15</v>
      </c>
      <c r="C2745" s="21" t="s">
        <v>1942</v>
      </c>
      <c r="D2745" s="23"/>
      <c r="E2745" s="23"/>
    </row>
    <row r="2746" spans="1:5" ht="20" customHeight="1">
      <c r="A2746" s="19" t="s">
        <v>14709</v>
      </c>
      <c r="B2746" s="24">
        <v>16</v>
      </c>
      <c r="C2746" s="21" t="s">
        <v>11323</v>
      </c>
      <c r="D2746" s="23"/>
      <c r="E2746" s="23"/>
    </row>
    <row r="2747" spans="1:5" ht="20" customHeight="1">
      <c r="A2747" s="19" t="s">
        <v>14709</v>
      </c>
      <c r="B2747" s="24">
        <v>17</v>
      </c>
      <c r="C2747" s="21" t="s">
        <v>11226</v>
      </c>
      <c r="D2747" s="23"/>
      <c r="E2747" s="23"/>
    </row>
    <row r="2748" spans="1:5" ht="20" customHeight="1">
      <c r="A2748" s="19" t="s">
        <v>14709</v>
      </c>
      <c r="B2748" s="24">
        <v>18</v>
      </c>
      <c r="C2748" s="21" t="s">
        <v>11120</v>
      </c>
      <c r="D2748" s="23"/>
      <c r="E2748" s="23"/>
    </row>
    <row r="2749" spans="1:5" ht="20" customHeight="1">
      <c r="A2749" s="19" t="s">
        <v>14709</v>
      </c>
      <c r="B2749" s="24">
        <v>19</v>
      </c>
      <c r="C2749" s="21" t="s">
        <v>2771</v>
      </c>
      <c r="D2749" s="23"/>
      <c r="E2749" s="23"/>
    </row>
    <row r="2750" spans="1:5" ht="20" customHeight="1">
      <c r="A2750" s="19" t="s">
        <v>14709</v>
      </c>
      <c r="B2750" s="24">
        <v>20</v>
      </c>
      <c r="C2750" s="21" t="s">
        <v>2700</v>
      </c>
      <c r="D2750" s="23"/>
      <c r="E2750" s="23"/>
    </row>
    <row r="2751" spans="1:5" ht="20" customHeight="1">
      <c r="A2751" s="19" t="s">
        <v>14709</v>
      </c>
      <c r="B2751" s="24">
        <v>21</v>
      </c>
      <c r="C2751" s="21" t="s">
        <v>10920</v>
      </c>
      <c r="D2751" s="23"/>
      <c r="E2751" s="23"/>
    </row>
    <row r="2752" spans="1:5" ht="20" customHeight="1">
      <c r="A2752" s="19" t="s">
        <v>14709</v>
      </c>
      <c r="B2752" s="24">
        <v>22</v>
      </c>
      <c r="C2752" s="21" t="s">
        <v>10825</v>
      </c>
      <c r="D2752" s="23"/>
      <c r="E2752" s="23"/>
    </row>
    <row r="2753" spans="1:5" ht="20" customHeight="1">
      <c r="A2753" s="19" t="s">
        <v>14709</v>
      </c>
      <c r="B2753" s="24">
        <v>23</v>
      </c>
      <c r="C2753" s="21" t="s">
        <v>10800</v>
      </c>
      <c r="D2753" s="23"/>
      <c r="E2753" s="23"/>
    </row>
    <row r="2754" spans="1:5" ht="20" customHeight="1">
      <c r="A2754" s="19" t="s">
        <v>14709</v>
      </c>
      <c r="B2754" s="24">
        <v>24</v>
      </c>
      <c r="C2754" s="21" t="s">
        <v>3224</v>
      </c>
      <c r="D2754" s="23"/>
      <c r="E2754" s="23"/>
    </row>
    <row r="2755" spans="1:5" ht="20" customHeight="1">
      <c r="A2755" s="19" t="s">
        <v>14709</v>
      </c>
      <c r="B2755" s="24">
        <v>25</v>
      </c>
      <c r="C2755" s="21" t="s">
        <v>3435</v>
      </c>
      <c r="D2755" s="23"/>
      <c r="E2755" s="23"/>
    </row>
    <row r="2756" spans="1:5" ht="20" customHeight="1">
      <c r="A2756" s="19" t="s">
        <v>14709</v>
      </c>
      <c r="B2756" s="24">
        <v>26</v>
      </c>
      <c r="C2756" s="21" t="s">
        <v>3656</v>
      </c>
      <c r="D2756" s="23"/>
      <c r="E2756" s="23"/>
    </row>
    <row r="2757" spans="1:5" ht="20" customHeight="1">
      <c r="A2757" s="19" t="s">
        <v>14709</v>
      </c>
      <c r="B2757" s="24">
        <v>27</v>
      </c>
      <c r="C2757" s="21" t="s">
        <v>4064</v>
      </c>
      <c r="D2757" s="23"/>
      <c r="E2757" s="23"/>
    </row>
    <row r="2758" spans="1:5" ht="20" customHeight="1">
      <c r="A2758" s="19" t="s">
        <v>14709</v>
      </c>
      <c r="B2758" s="24">
        <v>28</v>
      </c>
      <c r="C2758" s="21" t="s">
        <v>4003</v>
      </c>
      <c r="D2758" s="23"/>
      <c r="E2758" s="23"/>
    </row>
    <row r="2759" spans="1:5" ht="20" customHeight="1">
      <c r="A2759" s="19" t="s">
        <v>14709</v>
      </c>
      <c r="B2759" s="24">
        <v>29</v>
      </c>
      <c r="C2759" s="21" t="s">
        <v>10519</v>
      </c>
      <c r="D2759" s="23"/>
      <c r="E2759" s="23"/>
    </row>
    <row r="2760" spans="1:5" ht="20" customHeight="1">
      <c r="A2760" s="19" t="s">
        <v>14709</v>
      </c>
      <c r="B2760" s="24">
        <v>30</v>
      </c>
      <c r="C2760" s="21" t="s">
        <v>4272</v>
      </c>
      <c r="D2760" s="23"/>
      <c r="E2760" s="23"/>
    </row>
    <row r="2761" spans="1:5" ht="20" customHeight="1">
      <c r="A2761" s="19" t="s">
        <v>14709</v>
      </c>
      <c r="B2761" s="24">
        <v>31</v>
      </c>
      <c r="C2761" s="21" t="s">
        <v>4480</v>
      </c>
      <c r="D2761" s="23"/>
      <c r="E2761" s="23"/>
    </row>
    <row r="2762" spans="1:5" ht="20" customHeight="1">
      <c r="A2762" s="19" t="s">
        <v>14709</v>
      </c>
      <c r="B2762" s="24">
        <v>32</v>
      </c>
      <c r="C2762" s="21" t="s">
        <v>10354</v>
      </c>
      <c r="D2762" s="23"/>
      <c r="E2762" s="23"/>
    </row>
    <row r="2763" spans="1:5" ht="20" customHeight="1">
      <c r="A2763" s="19" t="s">
        <v>14709</v>
      </c>
      <c r="B2763" s="24">
        <v>33</v>
      </c>
      <c r="C2763" s="21" t="s">
        <v>4749</v>
      </c>
      <c r="D2763" s="23"/>
      <c r="E2763" s="23"/>
    </row>
    <row r="2764" spans="1:5" ht="20" customHeight="1">
      <c r="A2764" s="19" t="s">
        <v>14709</v>
      </c>
      <c r="B2764" s="24">
        <v>34</v>
      </c>
      <c r="C2764" s="21" t="s">
        <v>4949</v>
      </c>
      <c r="D2764" s="23"/>
      <c r="E2764" s="23"/>
    </row>
    <row r="2765" spans="1:5" ht="20" customHeight="1">
      <c r="A2765" s="19" t="s">
        <v>14709</v>
      </c>
      <c r="B2765" s="24">
        <v>35</v>
      </c>
      <c r="C2765" s="21" t="s">
        <v>10185</v>
      </c>
      <c r="D2765" s="23"/>
      <c r="E2765" s="23"/>
    </row>
    <row r="2766" spans="1:5" ht="20" customHeight="1">
      <c r="A2766" s="19" t="s">
        <v>14709</v>
      </c>
      <c r="B2766" s="24">
        <v>36</v>
      </c>
      <c r="C2766" s="21" t="s">
        <v>5200</v>
      </c>
      <c r="D2766" s="23"/>
      <c r="E2766" s="23"/>
    </row>
    <row r="2767" spans="1:5" ht="20" customHeight="1">
      <c r="A2767" s="19" t="s">
        <v>14709</v>
      </c>
      <c r="B2767" s="24">
        <v>37</v>
      </c>
      <c r="C2767" s="21" t="s">
        <v>5400</v>
      </c>
      <c r="D2767" s="23"/>
      <c r="E2767" s="23"/>
    </row>
    <row r="2768" spans="1:5" ht="20" customHeight="1">
      <c r="A2768" s="19" t="s">
        <v>14709</v>
      </c>
      <c r="B2768" s="24">
        <v>38</v>
      </c>
      <c r="C2768" s="21" t="s">
        <v>5610</v>
      </c>
      <c r="D2768" s="23"/>
      <c r="E2768" s="23"/>
    </row>
    <row r="2769" spans="1:5" ht="20" customHeight="1">
      <c r="A2769" s="19" t="s">
        <v>14709</v>
      </c>
      <c r="B2769" s="24">
        <v>39</v>
      </c>
      <c r="C2769" s="21" t="s">
        <v>5811</v>
      </c>
      <c r="D2769" s="23"/>
      <c r="E2769" s="23"/>
    </row>
    <row r="2770" spans="1:5" ht="20" customHeight="1">
      <c r="A2770" s="19" t="s">
        <v>14709</v>
      </c>
      <c r="B2770" s="24">
        <v>40</v>
      </c>
      <c r="C2770" s="21" t="s">
        <v>9992</v>
      </c>
      <c r="D2770" s="23"/>
      <c r="E2770" s="23"/>
    </row>
    <row r="2771" spans="1:5" ht="20" customHeight="1">
      <c r="A2771" s="19" t="s">
        <v>14709</v>
      </c>
      <c r="B2771" s="24">
        <v>41</v>
      </c>
      <c r="C2771" s="21" t="s">
        <v>9967</v>
      </c>
      <c r="D2771" s="23"/>
      <c r="E2771" s="23"/>
    </row>
    <row r="2772" spans="1:5" ht="20" customHeight="1">
      <c r="A2772" s="19" t="s">
        <v>14709</v>
      </c>
      <c r="B2772" s="24">
        <v>42</v>
      </c>
      <c r="C2772" s="21" t="s">
        <v>9827</v>
      </c>
      <c r="D2772" s="23"/>
      <c r="E2772" s="23"/>
    </row>
    <row r="2773" spans="1:5" ht="20" customHeight="1">
      <c r="A2773" s="19" t="s">
        <v>14709</v>
      </c>
      <c r="B2773" s="24">
        <v>43</v>
      </c>
      <c r="C2773" s="21" t="s">
        <v>9708</v>
      </c>
      <c r="D2773" s="23"/>
      <c r="E2773" s="23"/>
    </row>
    <row r="2774" spans="1:5" ht="20" customHeight="1">
      <c r="A2774" s="19" t="s">
        <v>14709</v>
      </c>
      <c r="B2774" s="24">
        <v>44</v>
      </c>
      <c r="C2774" s="21" t="s">
        <v>9518</v>
      </c>
      <c r="D2774" s="23"/>
      <c r="E2774" s="23"/>
    </row>
    <row r="2775" spans="1:5" ht="20" customHeight="1">
      <c r="A2775" s="19" t="s">
        <v>14709</v>
      </c>
      <c r="B2775" s="24">
        <v>45</v>
      </c>
      <c r="C2775" s="21" t="s">
        <v>6266</v>
      </c>
      <c r="D2775" s="23"/>
      <c r="E2775" s="23"/>
    </row>
    <row r="2776" spans="1:5" ht="20" customHeight="1">
      <c r="A2776" s="19" t="s">
        <v>14709</v>
      </c>
      <c r="B2776" s="24">
        <v>46</v>
      </c>
      <c r="C2776" s="21" t="s">
        <v>6451</v>
      </c>
      <c r="D2776" s="23"/>
      <c r="E2776" s="23"/>
    </row>
    <row r="2777" spans="1:5" ht="20" customHeight="1">
      <c r="A2777" s="19" t="s">
        <v>14709</v>
      </c>
      <c r="B2777" s="24">
        <v>47</v>
      </c>
      <c r="C2777" s="21" t="s">
        <v>9326</v>
      </c>
      <c r="D2777" s="23"/>
      <c r="E2777" s="23"/>
    </row>
    <row r="2778" spans="1:5" ht="20" customHeight="1">
      <c r="A2778" s="19" t="s">
        <v>14709</v>
      </c>
      <c r="B2778" s="24">
        <v>48</v>
      </c>
      <c r="C2778" s="21" t="s">
        <v>9197</v>
      </c>
      <c r="D2778" s="23"/>
      <c r="E2778" s="23"/>
    </row>
    <row r="2779" spans="1:5" ht="20" customHeight="1">
      <c r="A2779" s="19" t="s">
        <v>14709</v>
      </c>
      <c r="B2779" s="24">
        <v>49</v>
      </c>
      <c r="C2779" s="21" t="s">
        <v>9061</v>
      </c>
      <c r="D2779" s="23"/>
      <c r="E2779" s="23"/>
    </row>
    <row r="2780" spans="1:5" ht="20" customHeight="1">
      <c r="A2780" s="19" t="s">
        <v>14709</v>
      </c>
      <c r="B2780" s="24">
        <v>50</v>
      </c>
      <c r="C2780" s="21" t="s">
        <v>8879</v>
      </c>
      <c r="D2780" s="23"/>
      <c r="E2780" s="23"/>
    </row>
    <row r="2781" spans="1:5" ht="20" customHeight="1">
      <c r="A2781" s="19" t="s">
        <v>14709</v>
      </c>
      <c r="B2781" s="24">
        <v>51</v>
      </c>
      <c r="C2781" s="21" t="s">
        <v>6822</v>
      </c>
      <c r="D2781" s="23"/>
      <c r="E2781" s="23"/>
    </row>
    <row r="2782" spans="1:5" ht="20" customHeight="1">
      <c r="A2782" s="19" t="s">
        <v>14709</v>
      </c>
      <c r="B2782" s="24">
        <v>52</v>
      </c>
      <c r="C2782" s="21" t="s">
        <v>8753</v>
      </c>
      <c r="D2782" s="23"/>
      <c r="E2782" s="23"/>
    </row>
    <row r="2783" spans="1:5" ht="20" customHeight="1">
      <c r="A2783" s="19" t="s">
        <v>14709</v>
      </c>
      <c r="B2783" s="24">
        <v>53</v>
      </c>
      <c r="C2783" s="21" t="s">
        <v>8565</v>
      </c>
      <c r="D2783" s="23"/>
      <c r="E2783" s="23"/>
    </row>
    <row r="2784" spans="1:5" ht="20" customHeight="1">
      <c r="A2784" s="19" t="s">
        <v>14709</v>
      </c>
      <c r="B2784" s="24">
        <v>54</v>
      </c>
      <c r="C2784" s="21" t="s">
        <v>6992</v>
      </c>
      <c r="D2784" s="23"/>
      <c r="E2784" s="23"/>
    </row>
    <row r="2785" spans="1:5" ht="20" customHeight="1">
      <c r="A2785" s="19" t="s">
        <v>14709</v>
      </c>
      <c r="B2785" s="24">
        <v>55</v>
      </c>
      <c r="C2785" s="21" t="s">
        <v>7169</v>
      </c>
      <c r="D2785" s="23"/>
      <c r="E2785" s="23"/>
    </row>
    <row r="2786" spans="1:5" ht="20" customHeight="1">
      <c r="A2786" s="19" t="s">
        <v>14709</v>
      </c>
      <c r="B2786" s="24">
        <v>56</v>
      </c>
      <c r="C2786" s="21" t="s">
        <v>7507</v>
      </c>
      <c r="D2786" s="23"/>
      <c r="E2786" s="23"/>
    </row>
    <row r="2787" spans="1:5" ht="20" customHeight="1">
      <c r="A2787" s="19" t="s">
        <v>14709</v>
      </c>
      <c r="B2787" s="24">
        <v>57</v>
      </c>
      <c r="C2787" s="21" t="s">
        <v>7449</v>
      </c>
      <c r="D2787" s="23"/>
      <c r="E2787" s="23"/>
    </row>
    <row r="2788" spans="1:5" ht="20" customHeight="1">
      <c r="A2788" s="19" t="s">
        <v>14709</v>
      </c>
      <c r="B2788" s="24">
        <v>58</v>
      </c>
      <c r="C2788" s="21" t="s">
        <v>7627</v>
      </c>
      <c r="D2788" s="23"/>
      <c r="E2788" s="23"/>
    </row>
    <row r="2789" spans="1:5" ht="20" customHeight="1">
      <c r="A2789" s="19" t="s">
        <v>14709</v>
      </c>
      <c r="B2789" s="24">
        <v>59</v>
      </c>
      <c r="C2789" s="21" t="s">
        <v>7805</v>
      </c>
      <c r="D2789" s="23"/>
      <c r="E2789" s="23"/>
    </row>
    <row r="2790" spans="1:5" ht="20" customHeight="1">
      <c r="A2790" s="19" t="s">
        <v>14709</v>
      </c>
      <c r="B2790" s="24">
        <v>60</v>
      </c>
      <c r="C2790" s="21" t="s">
        <v>8295</v>
      </c>
      <c r="D2790" s="23"/>
      <c r="E2790" s="23"/>
    </row>
    <row r="2791" spans="1:5" ht="20" customHeight="1">
      <c r="A2791" s="19" t="s">
        <v>14709</v>
      </c>
      <c r="B2791" s="24">
        <v>61</v>
      </c>
      <c r="C2791" s="21" t="s">
        <v>8245</v>
      </c>
      <c r="D2791" s="23"/>
      <c r="E2791" s="23"/>
    </row>
    <row r="2792" spans="1:5" ht="20" customHeight="1">
      <c r="A2792" s="19" t="s">
        <v>14709</v>
      </c>
      <c r="B2792" s="24">
        <v>62</v>
      </c>
      <c r="C2792" s="21" t="s">
        <v>8226</v>
      </c>
      <c r="D2792" s="23"/>
      <c r="E2792" s="23"/>
    </row>
    <row r="2793" spans="1:5" ht="20" customHeight="1">
      <c r="A2793" s="19" t="s">
        <v>14710</v>
      </c>
      <c r="B2793" s="24">
        <v>1</v>
      </c>
      <c r="C2793" s="21" t="s">
        <v>13606</v>
      </c>
      <c r="D2793" s="23"/>
      <c r="E2793" s="23"/>
    </row>
    <row r="2794" spans="1:5" ht="20" customHeight="1">
      <c r="A2794" s="19" t="s">
        <v>14710</v>
      </c>
      <c r="B2794" s="24">
        <v>2</v>
      </c>
      <c r="C2794" s="21" t="s">
        <v>556</v>
      </c>
      <c r="D2794" s="23"/>
      <c r="E2794" s="23"/>
    </row>
    <row r="2795" spans="1:5" ht="20" customHeight="1">
      <c r="A2795" s="19" t="s">
        <v>14710</v>
      </c>
      <c r="B2795" s="24">
        <v>3</v>
      </c>
      <c r="C2795" s="21" t="s">
        <v>13337</v>
      </c>
      <c r="D2795" s="23"/>
      <c r="E2795" s="23"/>
    </row>
    <row r="2796" spans="1:5" ht="20" customHeight="1">
      <c r="A2796" s="19" t="s">
        <v>14710</v>
      </c>
      <c r="B2796" s="24">
        <v>4</v>
      </c>
      <c r="C2796" s="22">
        <v>100</v>
      </c>
      <c r="D2796" s="23"/>
      <c r="E2796" s="23"/>
    </row>
    <row r="2797" spans="1:5" ht="20" customHeight="1">
      <c r="A2797" s="19" t="s">
        <v>14710</v>
      </c>
      <c r="B2797" s="24">
        <v>5</v>
      </c>
      <c r="C2797" s="21" t="s">
        <v>12973</v>
      </c>
      <c r="D2797" s="23"/>
      <c r="E2797" s="23"/>
    </row>
    <row r="2798" spans="1:5" ht="20" customHeight="1">
      <c r="A2798" s="19" t="s">
        <v>14710</v>
      </c>
      <c r="B2798" s="24">
        <v>6</v>
      </c>
      <c r="C2798" s="21" t="s">
        <v>12641</v>
      </c>
      <c r="D2798" s="23"/>
      <c r="E2798" s="23"/>
    </row>
    <row r="2799" spans="1:5" ht="20" customHeight="1">
      <c r="A2799" s="19" t="s">
        <v>14710</v>
      </c>
      <c r="B2799" s="24">
        <v>7</v>
      </c>
      <c r="C2799" s="21" t="s">
        <v>12594</v>
      </c>
      <c r="D2799" s="23"/>
      <c r="E2799" s="23"/>
    </row>
    <row r="2800" spans="1:5" ht="20" customHeight="1">
      <c r="A2800" s="19" t="s">
        <v>14710</v>
      </c>
      <c r="B2800" s="24">
        <v>8</v>
      </c>
      <c r="C2800" s="21" t="s">
        <v>1106</v>
      </c>
      <c r="D2800" s="23"/>
      <c r="E2800" s="23"/>
    </row>
    <row r="2801" spans="1:5" ht="20" customHeight="1">
      <c r="A2801" s="19" t="s">
        <v>14710</v>
      </c>
      <c r="B2801" s="24">
        <v>9</v>
      </c>
      <c r="C2801" s="21" t="s">
        <v>12312</v>
      </c>
      <c r="D2801" s="23"/>
      <c r="E2801" s="23"/>
    </row>
    <row r="2802" spans="1:5" ht="20" customHeight="1">
      <c r="A2802" s="19" t="s">
        <v>14710</v>
      </c>
      <c r="B2802" s="24">
        <v>10</v>
      </c>
      <c r="C2802" s="22">
        <v>100</v>
      </c>
      <c r="D2802" s="23"/>
      <c r="E2802" s="23"/>
    </row>
    <row r="2803" spans="1:5" ht="20" customHeight="1">
      <c r="A2803" s="19" t="s">
        <v>14710</v>
      </c>
      <c r="B2803" s="24">
        <v>11</v>
      </c>
      <c r="C2803" s="21" t="s">
        <v>12110</v>
      </c>
      <c r="D2803" s="23"/>
      <c r="E2803" s="23"/>
    </row>
    <row r="2804" spans="1:5" ht="20" customHeight="1">
      <c r="A2804" s="19" t="s">
        <v>14710</v>
      </c>
      <c r="B2804" s="24">
        <v>12</v>
      </c>
      <c r="C2804" s="21" t="s">
        <v>11860</v>
      </c>
      <c r="D2804" s="23"/>
      <c r="E2804" s="23"/>
    </row>
    <row r="2805" spans="1:5" ht="20" customHeight="1">
      <c r="A2805" s="19" t="s">
        <v>14710</v>
      </c>
      <c r="B2805" s="24">
        <v>13</v>
      </c>
      <c r="C2805" s="21" t="s">
        <v>11599</v>
      </c>
      <c r="D2805" s="23"/>
      <c r="E2805" s="23"/>
    </row>
    <row r="2806" spans="1:5" ht="20" customHeight="1">
      <c r="A2806" s="19" t="s">
        <v>14710</v>
      </c>
      <c r="B2806" s="24">
        <v>14</v>
      </c>
      <c r="C2806" s="21" t="s">
        <v>1716</v>
      </c>
      <c r="D2806" s="23"/>
      <c r="E2806" s="23"/>
    </row>
    <row r="2807" spans="1:5" ht="20" customHeight="1">
      <c r="A2807" s="19" t="s">
        <v>14710</v>
      </c>
      <c r="B2807" s="24">
        <v>15</v>
      </c>
      <c r="C2807" s="21" t="s">
        <v>1944</v>
      </c>
      <c r="D2807" s="23"/>
      <c r="E2807" s="23"/>
    </row>
    <row r="2808" spans="1:5" ht="20" customHeight="1">
      <c r="A2808" s="19" t="s">
        <v>14710</v>
      </c>
      <c r="B2808" s="24">
        <v>16</v>
      </c>
      <c r="C2808" s="21" t="s">
        <v>11336</v>
      </c>
      <c r="D2808" s="23"/>
      <c r="E2808" s="23"/>
    </row>
    <row r="2809" spans="1:5" ht="20" customHeight="1">
      <c r="A2809" s="19" t="s">
        <v>14710</v>
      </c>
      <c r="B2809" s="24">
        <v>17</v>
      </c>
      <c r="C2809" s="21" t="s">
        <v>11239</v>
      </c>
      <c r="D2809" s="23"/>
      <c r="E2809" s="23"/>
    </row>
    <row r="2810" spans="1:5" ht="20" customHeight="1">
      <c r="A2810" s="19" t="s">
        <v>14710</v>
      </c>
      <c r="B2810" s="24">
        <v>18</v>
      </c>
      <c r="C2810" s="21" t="s">
        <v>11138</v>
      </c>
      <c r="D2810" s="23"/>
      <c r="E2810" s="23"/>
    </row>
    <row r="2811" spans="1:5" ht="20" customHeight="1">
      <c r="A2811" s="19" t="s">
        <v>14710</v>
      </c>
      <c r="B2811" s="24">
        <v>19</v>
      </c>
      <c r="C2811" s="21" t="s">
        <v>2837</v>
      </c>
      <c r="D2811" s="23"/>
      <c r="E2811" s="23"/>
    </row>
    <row r="2812" spans="1:5" ht="20" customHeight="1">
      <c r="A2812" s="19" t="s">
        <v>14710</v>
      </c>
      <c r="B2812" s="24">
        <v>20</v>
      </c>
      <c r="C2812" s="21" t="s">
        <v>2702</v>
      </c>
      <c r="D2812" s="23"/>
      <c r="E2812" s="23"/>
    </row>
    <row r="2813" spans="1:5" ht="20" customHeight="1">
      <c r="A2813" s="19" t="s">
        <v>14710</v>
      </c>
      <c r="B2813" s="24">
        <v>21</v>
      </c>
      <c r="C2813" s="21" t="s">
        <v>10932</v>
      </c>
      <c r="D2813" s="23"/>
      <c r="E2813" s="23"/>
    </row>
    <row r="2814" spans="1:5" ht="20" customHeight="1">
      <c r="A2814" s="19" t="s">
        <v>14710</v>
      </c>
      <c r="B2814" s="24">
        <v>22</v>
      </c>
      <c r="C2814" s="21" t="s">
        <v>10838</v>
      </c>
      <c r="D2814" s="23"/>
      <c r="E2814" s="23"/>
    </row>
    <row r="2815" spans="1:5" ht="20" customHeight="1">
      <c r="A2815" s="19" t="s">
        <v>14710</v>
      </c>
      <c r="B2815" s="24">
        <v>23</v>
      </c>
      <c r="C2815" s="21" t="s">
        <v>10804</v>
      </c>
      <c r="D2815" s="23"/>
      <c r="E2815" s="23"/>
    </row>
    <row r="2816" spans="1:5" ht="20" customHeight="1">
      <c r="A2816" s="19" t="s">
        <v>14710</v>
      </c>
      <c r="B2816" s="24">
        <v>24</v>
      </c>
      <c r="C2816" s="22">
        <v>100</v>
      </c>
      <c r="D2816" s="23"/>
      <c r="E2816" s="23"/>
    </row>
    <row r="2817" spans="1:5" ht="20" customHeight="1">
      <c r="A2817" s="19" t="s">
        <v>14710</v>
      </c>
      <c r="B2817" s="24">
        <v>25</v>
      </c>
      <c r="C2817" s="21" t="s">
        <v>3440</v>
      </c>
      <c r="D2817" s="23"/>
      <c r="E2817" s="23"/>
    </row>
    <row r="2818" spans="1:5" ht="20" customHeight="1">
      <c r="A2818" s="19" t="s">
        <v>14710</v>
      </c>
      <c r="B2818" s="24">
        <v>26</v>
      </c>
      <c r="C2818" s="21" t="s">
        <v>3658</v>
      </c>
      <c r="D2818" s="23"/>
      <c r="E2818" s="23"/>
    </row>
    <row r="2819" spans="1:5" ht="20" customHeight="1">
      <c r="A2819" s="19" t="s">
        <v>14710</v>
      </c>
      <c r="B2819" s="24">
        <v>27</v>
      </c>
      <c r="C2819" s="21" t="s">
        <v>4276</v>
      </c>
      <c r="D2819" s="23"/>
      <c r="E2819" s="23"/>
    </row>
    <row r="2820" spans="1:5" ht="20" customHeight="1">
      <c r="A2820" s="19" t="s">
        <v>14710</v>
      </c>
      <c r="B2820" s="24">
        <v>28</v>
      </c>
      <c r="C2820" s="21" t="s">
        <v>4005</v>
      </c>
      <c r="D2820" s="23"/>
      <c r="E2820" s="23"/>
    </row>
    <row r="2821" spans="1:5" ht="20" customHeight="1">
      <c r="A2821" s="19" t="s">
        <v>14710</v>
      </c>
      <c r="B2821" s="24">
        <v>29</v>
      </c>
      <c r="C2821" s="21" t="s">
        <v>10521</v>
      </c>
      <c r="D2821" s="23"/>
      <c r="E2821" s="23"/>
    </row>
    <row r="2822" spans="1:5" ht="20" customHeight="1">
      <c r="A2822" s="19" t="s">
        <v>14710</v>
      </c>
      <c r="B2822" s="24">
        <v>30</v>
      </c>
      <c r="C2822" s="21" t="s">
        <v>4276</v>
      </c>
      <c r="D2822" s="23"/>
      <c r="E2822" s="23"/>
    </row>
    <row r="2823" spans="1:5" ht="20" customHeight="1">
      <c r="A2823" s="19" t="s">
        <v>14710</v>
      </c>
      <c r="B2823" s="24">
        <v>31</v>
      </c>
      <c r="C2823" s="21" t="s">
        <v>4482</v>
      </c>
      <c r="D2823" s="23"/>
      <c r="E2823" s="23"/>
    </row>
    <row r="2824" spans="1:5" ht="20" customHeight="1">
      <c r="A2824" s="19" t="s">
        <v>14710</v>
      </c>
      <c r="B2824" s="24">
        <v>32</v>
      </c>
      <c r="C2824" s="21" t="s">
        <v>10356</v>
      </c>
      <c r="D2824" s="23"/>
      <c r="E2824" s="23"/>
    </row>
    <row r="2825" spans="1:5" ht="20" customHeight="1">
      <c r="A2825" s="19" t="s">
        <v>14710</v>
      </c>
      <c r="B2825" s="24">
        <v>33</v>
      </c>
      <c r="C2825" s="22">
        <v>100</v>
      </c>
      <c r="D2825" s="23"/>
      <c r="E2825" s="23"/>
    </row>
    <row r="2826" spans="1:5" ht="20" customHeight="1">
      <c r="A2826" s="19" t="s">
        <v>14710</v>
      </c>
      <c r="B2826" s="24">
        <v>34</v>
      </c>
      <c r="C2826" s="21" t="s">
        <v>4951</v>
      </c>
      <c r="D2826" s="23"/>
      <c r="E2826" s="23"/>
    </row>
    <row r="2827" spans="1:5" ht="20" customHeight="1">
      <c r="A2827" s="19" t="s">
        <v>14710</v>
      </c>
      <c r="B2827" s="24">
        <v>35</v>
      </c>
      <c r="C2827" s="21" t="s">
        <v>10190</v>
      </c>
      <c r="D2827" s="23"/>
      <c r="E2827" s="23"/>
    </row>
    <row r="2828" spans="1:5" ht="20" customHeight="1">
      <c r="A2828" s="19" t="s">
        <v>14710</v>
      </c>
      <c r="B2828" s="24">
        <v>36</v>
      </c>
      <c r="C2828" s="21" t="s">
        <v>5202</v>
      </c>
      <c r="D2828" s="23"/>
      <c r="E2828" s="23"/>
    </row>
    <row r="2829" spans="1:5" ht="20" customHeight="1">
      <c r="A2829" s="19" t="s">
        <v>14710</v>
      </c>
      <c r="B2829" s="24">
        <v>37</v>
      </c>
      <c r="C2829" s="21" t="s">
        <v>5402</v>
      </c>
      <c r="D2829" s="23"/>
      <c r="E2829" s="23"/>
    </row>
    <row r="2830" spans="1:5" ht="20" customHeight="1">
      <c r="A2830" s="19" t="s">
        <v>14710</v>
      </c>
      <c r="B2830" s="24">
        <v>38</v>
      </c>
      <c r="C2830" s="21" t="s">
        <v>5612</v>
      </c>
      <c r="D2830" s="23"/>
      <c r="E2830" s="23"/>
    </row>
    <row r="2831" spans="1:5" ht="20" customHeight="1">
      <c r="A2831" s="19" t="s">
        <v>14710</v>
      </c>
      <c r="B2831" s="24">
        <v>39</v>
      </c>
      <c r="C2831" s="21" t="s">
        <v>5813</v>
      </c>
      <c r="D2831" s="23"/>
      <c r="E2831" s="23"/>
    </row>
    <row r="2832" spans="1:5" ht="20" customHeight="1">
      <c r="A2832" s="19" t="s">
        <v>14710</v>
      </c>
      <c r="B2832" s="24">
        <v>40</v>
      </c>
      <c r="C2832" s="21" t="s">
        <v>10009</v>
      </c>
      <c r="D2832" s="23"/>
      <c r="E2832" s="23"/>
    </row>
    <row r="2833" spans="1:5" ht="20" customHeight="1">
      <c r="A2833" s="19" t="s">
        <v>14710</v>
      </c>
      <c r="B2833" s="24">
        <v>41</v>
      </c>
      <c r="C2833" s="21" t="s">
        <v>9971</v>
      </c>
      <c r="D2833" s="23"/>
      <c r="E2833" s="23"/>
    </row>
    <row r="2834" spans="1:5" ht="20" customHeight="1">
      <c r="A2834" s="19" t="s">
        <v>14710</v>
      </c>
      <c r="B2834" s="24">
        <v>42</v>
      </c>
      <c r="C2834" s="21" t="s">
        <v>9831</v>
      </c>
      <c r="D2834" s="23"/>
      <c r="E2834" s="23"/>
    </row>
    <row r="2835" spans="1:5" ht="20" customHeight="1">
      <c r="A2835" s="19" t="s">
        <v>14710</v>
      </c>
      <c r="B2835" s="24">
        <v>43</v>
      </c>
      <c r="C2835" s="22">
        <v>100</v>
      </c>
      <c r="D2835" s="23"/>
      <c r="E2835" s="23"/>
    </row>
    <row r="2836" spans="1:5" ht="20" customHeight="1">
      <c r="A2836" s="19" t="s">
        <v>14710</v>
      </c>
      <c r="B2836" s="24">
        <v>44</v>
      </c>
      <c r="C2836" s="21" t="s">
        <v>9523</v>
      </c>
      <c r="D2836" s="23"/>
      <c r="E2836" s="23"/>
    </row>
    <row r="2837" spans="1:5" ht="20" customHeight="1">
      <c r="A2837" s="19" t="s">
        <v>14710</v>
      </c>
      <c r="B2837" s="24">
        <v>45</v>
      </c>
      <c r="C2837" s="21" t="s">
        <v>6271</v>
      </c>
      <c r="D2837" s="23"/>
      <c r="E2837" s="23"/>
    </row>
    <row r="2838" spans="1:5" ht="20" customHeight="1">
      <c r="A2838" s="19" t="s">
        <v>14710</v>
      </c>
      <c r="B2838" s="24">
        <v>46</v>
      </c>
      <c r="C2838" s="21" t="s">
        <v>6455</v>
      </c>
      <c r="D2838" s="23"/>
      <c r="E2838" s="23"/>
    </row>
    <row r="2839" spans="1:5" ht="20" customHeight="1">
      <c r="A2839" s="19" t="s">
        <v>14710</v>
      </c>
      <c r="B2839" s="24">
        <v>47</v>
      </c>
      <c r="C2839" s="21" t="s">
        <v>9331</v>
      </c>
      <c r="D2839" s="23"/>
      <c r="E2839" s="23"/>
    </row>
    <row r="2840" spans="1:5" ht="20" customHeight="1">
      <c r="A2840" s="19" t="s">
        <v>14710</v>
      </c>
      <c r="B2840" s="24">
        <v>48</v>
      </c>
      <c r="C2840" s="21" t="s">
        <v>9201</v>
      </c>
      <c r="D2840" s="23"/>
      <c r="E2840" s="23"/>
    </row>
    <row r="2841" spans="1:5" ht="20" customHeight="1">
      <c r="A2841" s="19" t="s">
        <v>14710</v>
      </c>
      <c r="B2841" s="24">
        <v>49</v>
      </c>
      <c r="C2841" s="21" t="s">
        <v>9065</v>
      </c>
      <c r="D2841" s="23"/>
      <c r="E2841" s="23"/>
    </row>
    <row r="2842" spans="1:5" ht="20" customHeight="1">
      <c r="A2842" s="19" t="s">
        <v>14710</v>
      </c>
      <c r="B2842" s="24">
        <v>50</v>
      </c>
      <c r="C2842" s="21" t="s">
        <v>8882</v>
      </c>
      <c r="D2842" s="23"/>
      <c r="E2842" s="23"/>
    </row>
    <row r="2843" spans="1:5" ht="20" customHeight="1">
      <c r="A2843" s="19" t="s">
        <v>14710</v>
      </c>
      <c r="B2843" s="24">
        <v>51</v>
      </c>
      <c r="C2843" s="21" t="s">
        <v>6824</v>
      </c>
      <c r="D2843" s="23"/>
      <c r="E2843" s="23"/>
    </row>
    <row r="2844" spans="1:5" ht="20" customHeight="1">
      <c r="A2844" s="19" t="s">
        <v>14710</v>
      </c>
      <c r="B2844" s="24">
        <v>52</v>
      </c>
      <c r="C2844" s="21" t="s">
        <v>8758</v>
      </c>
      <c r="D2844" s="23"/>
      <c r="E2844" s="23"/>
    </row>
    <row r="2845" spans="1:5" ht="20" customHeight="1">
      <c r="A2845" s="19" t="s">
        <v>14710</v>
      </c>
      <c r="B2845" s="24">
        <v>53</v>
      </c>
      <c r="C2845" s="21" t="s">
        <v>8571</v>
      </c>
      <c r="D2845" s="23"/>
      <c r="E2845" s="23"/>
    </row>
    <row r="2846" spans="1:5" ht="20" customHeight="1">
      <c r="A2846" s="19" t="s">
        <v>14710</v>
      </c>
      <c r="B2846" s="24">
        <v>54</v>
      </c>
      <c r="C2846" s="21" t="s">
        <v>6995</v>
      </c>
      <c r="D2846" s="23"/>
      <c r="E2846" s="23"/>
    </row>
    <row r="2847" spans="1:5" ht="20" customHeight="1">
      <c r="A2847" s="19" t="s">
        <v>14710</v>
      </c>
      <c r="B2847" s="24">
        <v>55</v>
      </c>
      <c r="C2847" s="21" t="s">
        <v>7171</v>
      </c>
      <c r="D2847" s="23"/>
      <c r="E2847" s="23"/>
    </row>
    <row r="2848" spans="1:5" ht="20" customHeight="1">
      <c r="A2848" s="19" t="s">
        <v>14710</v>
      </c>
      <c r="B2848" s="24">
        <v>56</v>
      </c>
      <c r="C2848" s="21" t="s">
        <v>7559</v>
      </c>
      <c r="D2848" s="23"/>
      <c r="E2848" s="23"/>
    </row>
    <row r="2849" spans="1:5" ht="20" customHeight="1">
      <c r="A2849" s="19" t="s">
        <v>14710</v>
      </c>
      <c r="B2849" s="24">
        <v>57</v>
      </c>
      <c r="C2849" s="21" t="s">
        <v>7451</v>
      </c>
      <c r="D2849" s="23"/>
      <c r="E2849" s="23"/>
    </row>
    <row r="2850" spans="1:5" ht="20" customHeight="1">
      <c r="A2850" s="19" t="s">
        <v>14710</v>
      </c>
      <c r="B2850" s="24">
        <v>58</v>
      </c>
      <c r="C2850" s="21" t="s">
        <v>7629</v>
      </c>
      <c r="D2850" s="23"/>
      <c r="E2850" s="23"/>
    </row>
    <row r="2851" spans="1:5" ht="20" customHeight="1">
      <c r="A2851" s="19" t="s">
        <v>14710</v>
      </c>
      <c r="B2851" s="24">
        <v>59</v>
      </c>
      <c r="C2851" s="21" t="s">
        <v>7809</v>
      </c>
      <c r="D2851" s="23"/>
      <c r="E2851" s="23"/>
    </row>
    <row r="2852" spans="1:5" ht="20" customHeight="1">
      <c r="A2852" s="19" t="s">
        <v>14710</v>
      </c>
      <c r="B2852" s="24">
        <v>60</v>
      </c>
      <c r="C2852" s="21" t="s">
        <v>8308</v>
      </c>
      <c r="D2852" s="23"/>
      <c r="E2852" s="23"/>
    </row>
    <row r="2853" spans="1:5" ht="20" customHeight="1">
      <c r="A2853" s="19" t="s">
        <v>14710</v>
      </c>
      <c r="B2853" s="24">
        <v>61</v>
      </c>
      <c r="C2853" s="21" t="s">
        <v>8256</v>
      </c>
      <c r="D2853" s="23"/>
      <c r="E2853" s="23"/>
    </row>
    <row r="2854" spans="1:5" ht="20" customHeight="1">
      <c r="A2854" s="19" t="s">
        <v>14710</v>
      </c>
      <c r="B2854" s="24">
        <v>62</v>
      </c>
      <c r="C2854" s="21" t="s">
        <v>8228</v>
      </c>
      <c r="D2854" s="23"/>
      <c r="E2854" s="23"/>
    </row>
    <row r="2855" spans="1:5" ht="20" customHeight="1">
      <c r="A2855" s="19" t="s">
        <v>14711</v>
      </c>
      <c r="B2855" s="24">
        <v>1</v>
      </c>
      <c r="C2855" s="21" t="s">
        <v>13612</v>
      </c>
      <c r="D2855" s="23"/>
      <c r="E2855" s="23"/>
    </row>
    <row r="2856" spans="1:5" ht="20" customHeight="1">
      <c r="A2856" s="19" t="s">
        <v>14711</v>
      </c>
      <c r="B2856" s="24">
        <v>2</v>
      </c>
      <c r="C2856" s="21" t="s">
        <v>562</v>
      </c>
      <c r="D2856" s="23"/>
      <c r="E2856" s="23"/>
    </row>
    <row r="2857" spans="1:5" ht="20" customHeight="1">
      <c r="A2857" s="19" t="s">
        <v>14711</v>
      </c>
      <c r="B2857" s="24">
        <v>3</v>
      </c>
      <c r="C2857" s="21" t="s">
        <v>13342</v>
      </c>
      <c r="D2857" s="23"/>
      <c r="E2857" s="23"/>
    </row>
    <row r="2858" spans="1:5" ht="20" customHeight="1">
      <c r="A2858" s="19" t="s">
        <v>14711</v>
      </c>
      <c r="B2858" s="24">
        <v>4</v>
      </c>
      <c r="C2858" s="21" t="s">
        <v>13151</v>
      </c>
      <c r="D2858" s="23"/>
      <c r="E2858" s="23"/>
    </row>
    <row r="2859" spans="1:5" ht="20" customHeight="1">
      <c r="A2859" s="19" t="s">
        <v>14711</v>
      </c>
      <c r="B2859" s="24">
        <v>5</v>
      </c>
      <c r="C2859" s="21" t="s">
        <v>12978</v>
      </c>
      <c r="D2859" s="23"/>
      <c r="E2859" s="23"/>
    </row>
    <row r="2860" spans="1:5" ht="20" customHeight="1">
      <c r="A2860" s="19" t="s">
        <v>14711</v>
      </c>
      <c r="B2860" s="24">
        <v>6</v>
      </c>
      <c r="C2860" s="21" t="s">
        <v>12666</v>
      </c>
      <c r="D2860" s="23"/>
      <c r="E2860" s="23"/>
    </row>
    <row r="2861" spans="1:5" ht="20" customHeight="1">
      <c r="A2861" s="19" t="s">
        <v>14711</v>
      </c>
      <c r="B2861" s="24">
        <v>7</v>
      </c>
      <c r="C2861" s="21" t="s">
        <v>12600</v>
      </c>
      <c r="D2861" s="23"/>
      <c r="E2861" s="23"/>
    </row>
    <row r="2862" spans="1:5" ht="20" customHeight="1">
      <c r="A2862" s="19" t="s">
        <v>14711</v>
      </c>
      <c r="B2862" s="24">
        <v>8</v>
      </c>
      <c r="C2862" s="22">
        <v>100</v>
      </c>
      <c r="D2862" s="23"/>
      <c r="E2862" s="23"/>
    </row>
    <row r="2863" spans="1:5" ht="20" customHeight="1">
      <c r="A2863" s="19" t="s">
        <v>14711</v>
      </c>
      <c r="B2863" s="24">
        <v>9</v>
      </c>
      <c r="C2863" s="21" t="s">
        <v>12322</v>
      </c>
      <c r="D2863" s="23"/>
      <c r="E2863" s="23"/>
    </row>
    <row r="2864" spans="1:5" ht="20" customHeight="1">
      <c r="A2864" s="19" t="s">
        <v>14711</v>
      </c>
      <c r="B2864" s="24">
        <v>10</v>
      </c>
      <c r="C2864" s="21" t="s">
        <v>1424</v>
      </c>
      <c r="D2864" s="23"/>
      <c r="E2864" s="23"/>
    </row>
    <row r="2865" spans="1:5" ht="20" customHeight="1">
      <c r="A2865" s="19" t="s">
        <v>14711</v>
      </c>
      <c r="B2865" s="24">
        <v>11</v>
      </c>
      <c r="C2865" s="21" t="s">
        <v>12115</v>
      </c>
      <c r="D2865" s="23"/>
      <c r="E2865" s="23"/>
    </row>
    <row r="2866" spans="1:5" ht="20" customHeight="1">
      <c r="A2866" s="19" t="s">
        <v>14711</v>
      </c>
      <c r="B2866" s="24">
        <v>12</v>
      </c>
      <c r="C2866" s="21" t="s">
        <v>11864</v>
      </c>
      <c r="D2866" s="23"/>
      <c r="E2866" s="23"/>
    </row>
    <row r="2867" spans="1:5" ht="20" customHeight="1">
      <c r="A2867" s="19" t="s">
        <v>14711</v>
      </c>
      <c r="B2867" s="24">
        <v>13</v>
      </c>
      <c r="C2867" s="21" t="s">
        <v>11605</v>
      </c>
      <c r="D2867" s="23"/>
      <c r="E2867" s="23"/>
    </row>
    <row r="2868" spans="1:5" ht="20" customHeight="1">
      <c r="A2868" s="19" t="s">
        <v>14711</v>
      </c>
      <c r="B2868" s="24">
        <v>14</v>
      </c>
      <c r="C2868" s="21" t="s">
        <v>1723</v>
      </c>
      <c r="D2868" s="23"/>
      <c r="E2868" s="23"/>
    </row>
    <row r="2869" spans="1:5" ht="20" customHeight="1">
      <c r="A2869" s="19" t="s">
        <v>14711</v>
      </c>
      <c r="B2869" s="24">
        <v>15</v>
      </c>
      <c r="C2869" s="21" t="s">
        <v>1957</v>
      </c>
      <c r="D2869" s="23"/>
      <c r="E2869" s="23"/>
    </row>
    <row r="2870" spans="1:5" ht="20" customHeight="1">
      <c r="A2870" s="19" t="s">
        <v>14711</v>
      </c>
      <c r="B2870" s="24">
        <v>16</v>
      </c>
      <c r="C2870" s="21" t="s">
        <v>11363</v>
      </c>
      <c r="D2870" s="23"/>
      <c r="E2870" s="23"/>
    </row>
    <row r="2871" spans="1:5" ht="20" customHeight="1">
      <c r="A2871" s="19" t="s">
        <v>14711</v>
      </c>
      <c r="B2871" s="24">
        <v>17</v>
      </c>
      <c r="C2871" s="21" t="s">
        <v>11265</v>
      </c>
      <c r="D2871" s="23"/>
      <c r="E2871" s="23"/>
    </row>
    <row r="2872" spans="1:5" ht="20" customHeight="1">
      <c r="A2872" s="19" t="s">
        <v>14711</v>
      </c>
      <c r="B2872" s="24">
        <v>18</v>
      </c>
      <c r="C2872" s="21" t="s">
        <v>11166</v>
      </c>
      <c r="D2872" s="23"/>
      <c r="E2872" s="23"/>
    </row>
    <row r="2873" spans="1:5" ht="20" customHeight="1">
      <c r="A2873" s="19" t="s">
        <v>14711</v>
      </c>
      <c r="B2873" s="24">
        <v>19</v>
      </c>
      <c r="C2873" s="21" t="s">
        <v>10863</v>
      </c>
      <c r="D2873" s="23"/>
      <c r="E2873" s="23"/>
    </row>
    <row r="2874" spans="1:5" ht="20" customHeight="1">
      <c r="A2874" s="19" t="s">
        <v>14711</v>
      </c>
      <c r="B2874" s="24">
        <v>20</v>
      </c>
      <c r="C2874" s="21" t="s">
        <v>2712</v>
      </c>
      <c r="D2874" s="23"/>
      <c r="E2874" s="23"/>
    </row>
    <row r="2875" spans="1:5" ht="20" customHeight="1">
      <c r="A2875" s="19" t="s">
        <v>14711</v>
      </c>
      <c r="B2875" s="24">
        <v>21</v>
      </c>
      <c r="C2875" s="21" t="s">
        <v>10962</v>
      </c>
      <c r="D2875" s="23"/>
      <c r="E2875" s="23"/>
    </row>
    <row r="2876" spans="1:5" ht="20" customHeight="1">
      <c r="A2876" s="19" t="s">
        <v>14711</v>
      </c>
      <c r="B2876" s="24">
        <v>22</v>
      </c>
      <c r="C2876" s="21" t="s">
        <v>10863</v>
      </c>
      <c r="D2876" s="23"/>
      <c r="E2876" s="23"/>
    </row>
    <row r="2877" spans="1:5" ht="20" customHeight="1">
      <c r="A2877" s="19" t="s">
        <v>14711</v>
      </c>
      <c r="B2877" s="24">
        <v>23</v>
      </c>
      <c r="C2877" s="21" t="s">
        <v>10810</v>
      </c>
      <c r="D2877" s="23"/>
      <c r="E2877" s="23"/>
    </row>
    <row r="2878" spans="1:5" ht="20" customHeight="1">
      <c r="A2878" s="19" t="s">
        <v>14711</v>
      </c>
      <c r="B2878" s="24">
        <v>24</v>
      </c>
      <c r="C2878" s="22">
        <v>100</v>
      </c>
      <c r="D2878" s="23"/>
      <c r="E2878" s="23"/>
    </row>
    <row r="2879" spans="1:5" ht="20" customHeight="1">
      <c r="A2879" s="19" t="s">
        <v>14711</v>
      </c>
      <c r="B2879" s="24">
        <v>25</v>
      </c>
      <c r="C2879" s="21" t="s">
        <v>3444</v>
      </c>
      <c r="D2879" s="23"/>
      <c r="E2879" s="23"/>
    </row>
    <row r="2880" spans="1:5" ht="20" customHeight="1">
      <c r="A2880" s="19" t="s">
        <v>14711</v>
      </c>
      <c r="B2880" s="24">
        <v>26</v>
      </c>
      <c r="C2880" s="21" t="s">
        <v>3666</v>
      </c>
      <c r="D2880" s="23"/>
      <c r="E2880" s="23"/>
    </row>
    <row r="2881" spans="1:5" ht="20" customHeight="1">
      <c r="A2881" s="19" t="s">
        <v>14711</v>
      </c>
      <c r="B2881" s="24">
        <v>27</v>
      </c>
      <c r="C2881" s="21" t="s">
        <v>10515</v>
      </c>
      <c r="D2881" s="23"/>
      <c r="E2881" s="23"/>
    </row>
    <row r="2882" spans="1:5" ht="20" customHeight="1">
      <c r="A2882" s="19" t="s">
        <v>14711</v>
      </c>
      <c r="B2882" s="24">
        <v>28</v>
      </c>
      <c r="C2882" s="21" t="s">
        <v>4010</v>
      </c>
      <c r="D2882" s="23"/>
      <c r="E2882" s="23"/>
    </row>
    <row r="2883" spans="1:5" ht="20" customHeight="1">
      <c r="A2883" s="19" t="s">
        <v>14711</v>
      </c>
      <c r="B2883" s="24">
        <v>29</v>
      </c>
      <c r="C2883" s="21" t="s">
        <v>10528</v>
      </c>
      <c r="D2883" s="23"/>
      <c r="E2883" s="23"/>
    </row>
    <row r="2884" spans="1:5" ht="20" customHeight="1">
      <c r="A2884" s="19" t="s">
        <v>14711</v>
      </c>
      <c r="B2884" s="24">
        <v>30</v>
      </c>
      <c r="C2884" s="21" t="s">
        <v>4283</v>
      </c>
      <c r="D2884" s="23"/>
      <c r="E2884" s="23"/>
    </row>
    <row r="2885" spans="1:5" ht="20" customHeight="1">
      <c r="A2885" s="19" t="s">
        <v>14711</v>
      </c>
      <c r="B2885" s="24">
        <v>31</v>
      </c>
      <c r="C2885" s="21" t="s">
        <v>4486</v>
      </c>
      <c r="D2885" s="23"/>
      <c r="E2885" s="23"/>
    </row>
    <row r="2886" spans="1:5" ht="20" customHeight="1">
      <c r="A2886" s="19" t="s">
        <v>14711</v>
      </c>
      <c r="B2886" s="24">
        <v>32</v>
      </c>
      <c r="C2886" s="21" t="s">
        <v>10361</v>
      </c>
      <c r="D2886" s="23"/>
      <c r="E2886" s="23"/>
    </row>
    <row r="2887" spans="1:5" ht="20" customHeight="1">
      <c r="A2887" s="19" t="s">
        <v>14711</v>
      </c>
      <c r="B2887" s="24">
        <v>33</v>
      </c>
      <c r="C2887" s="21" t="s">
        <v>4756</v>
      </c>
      <c r="D2887" s="23"/>
      <c r="E2887" s="23"/>
    </row>
    <row r="2888" spans="1:5" ht="20" customHeight="1">
      <c r="A2888" s="19" t="s">
        <v>14711</v>
      </c>
      <c r="B2888" s="24">
        <v>34</v>
      </c>
      <c r="C2888" s="21" t="s">
        <v>4955</v>
      </c>
      <c r="D2888" s="23"/>
      <c r="E2888" s="23"/>
    </row>
    <row r="2889" spans="1:5" ht="20" customHeight="1">
      <c r="A2889" s="19" t="s">
        <v>14711</v>
      </c>
      <c r="B2889" s="24">
        <v>35</v>
      </c>
      <c r="C2889" s="21" t="s">
        <v>10195</v>
      </c>
      <c r="D2889" s="23"/>
      <c r="E2889" s="23"/>
    </row>
    <row r="2890" spans="1:5" ht="20" customHeight="1">
      <c r="A2890" s="19" t="s">
        <v>14711</v>
      </c>
      <c r="B2890" s="24">
        <v>36</v>
      </c>
      <c r="C2890" s="21" t="s">
        <v>5206</v>
      </c>
      <c r="D2890" s="23"/>
      <c r="E2890" s="23"/>
    </row>
    <row r="2891" spans="1:5" ht="20" customHeight="1">
      <c r="A2891" s="19" t="s">
        <v>14711</v>
      </c>
      <c r="B2891" s="24">
        <v>37</v>
      </c>
      <c r="C2891" s="21" t="s">
        <v>5404</v>
      </c>
      <c r="D2891" s="23"/>
      <c r="E2891" s="23"/>
    </row>
    <row r="2892" spans="1:5" ht="20" customHeight="1">
      <c r="A2892" s="19" t="s">
        <v>14711</v>
      </c>
      <c r="B2892" s="24">
        <v>38</v>
      </c>
      <c r="C2892" s="21" t="s">
        <v>5616</v>
      </c>
      <c r="D2892" s="23"/>
      <c r="E2892" s="23"/>
    </row>
    <row r="2893" spans="1:5" ht="20" customHeight="1">
      <c r="A2893" s="19" t="s">
        <v>14711</v>
      </c>
      <c r="B2893" s="24">
        <v>39</v>
      </c>
      <c r="C2893" s="21" t="s">
        <v>5817</v>
      </c>
      <c r="D2893" s="23"/>
      <c r="E2893" s="23"/>
    </row>
    <row r="2894" spans="1:5" ht="20" customHeight="1">
      <c r="A2894" s="19" t="s">
        <v>14711</v>
      </c>
      <c r="B2894" s="24">
        <v>40</v>
      </c>
      <c r="C2894" s="21" t="s">
        <v>10022</v>
      </c>
      <c r="D2894" s="23"/>
      <c r="E2894" s="23"/>
    </row>
    <row r="2895" spans="1:5" ht="20" customHeight="1">
      <c r="A2895" s="19" t="s">
        <v>14711</v>
      </c>
      <c r="B2895" s="24">
        <v>41</v>
      </c>
      <c r="C2895" s="21" t="s">
        <v>9974</v>
      </c>
      <c r="D2895" s="23"/>
      <c r="E2895" s="23"/>
    </row>
    <row r="2896" spans="1:5" ht="20" customHeight="1">
      <c r="A2896" s="19" t="s">
        <v>14711</v>
      </c>
      <c r="B2896" s="24">
        <v>42</v>
      </c>
      <c r="C2896" s="21" t="s">
        <v>9834</v>
      </c>
      <c r="D2896" s="23"/>
      <c r="E2896" s="23"/>
    </row>
    <row r="2897" spans="1:5" ht="20" customHeight="1">
      <c r="A2897" s="19" t="s">
        <v>14711</v>
      </c>
      <c r="B2897" s="24">
        <v>43</v>
      </c>
      <c r="C2897" s="22">
        <v>100</v>
      </c>
      <c r="D2897" s="23"/>
      <c r="E2897" s="23"/>
    </row>
    <row r="2898" spans="1:5" ht="20" customHeight="1">
      <c r="A2898" s="19" t="s">
        <v>14711</v>
      </c>
      <c r="B2898" s="24">
        <v>44</v>
      </c>
      <c r="C2898" s="21" t="s">
        <v>9525</v>
      </c>
      <c r="D2898" s="23"/>
      <c r="E2898" s="23"/>
    </row>
    <row r="2899" spans="1:5" ht="20" customHeight="1">
      <c r="A2899" s="19" t="s">
        <v>14711</v>
      </c>
      <c r="B2899" s="24">
        <v>45</v>
      </c>
      <c r="C2899" s="21" t="s">
        <v>6273</v>
      </c>
      <c r="D2899" s="23"/>
      <c r="E2899" s="23"/>
    </row>
    <row r="2900" spans="1:5" ht="20" customHeight="1">
      <c r="A2900" s="19" t="s">
        <v>14711</v>
      </c>
      <c r="B2900" s="24">
        <v>46</v>
      </c>
      <c r="C2900" s="21" t="s">
        <v>6457</v>
      </c>
      <c r="D2900" s="23"/>
      <c r="E2900" s="23"/>
    </row>
    <row r="2901" spans="1:5" ht="20" customHeight="1">
      <c r="A2901" s="19" t="s">
        <v>14711</v>
      </c>
      <c r="B2901" s="24">
        <v>47</v>
      </c>
      <c r="C2901" s="21" t="s">
        <v>9333</v>
      </c>
      <c r="D2901" s="23"/>
      <c r="E2901" s="23"/>
    </row>
    <row r="2902" spans="1:5" ht="20" customHeight="1">
      <c r="A2902" s="19" t="s">
        <v>14711</v>
      </c>
      <c r="B2902" s="24">
        <v>48</v>
      </c>
      <c r="C2902" s="21" t="s">
        <v>9205</v>
      </c>
      <c r="D2902" s="23"/>
      <c r="E2902" s="23"/>
    </row>
    <row r="2903" spans="1:5" ht="20" customHeight="1">
      <c r="A2903" s="19" t="s">
        <v>14711</v>
      </c>
      <c r="B2903" s="24">
        <v>49</v>
      </c>
      <c r="C2903" s="21" t="s">
        <v>9068</v>
      </c>
      <c r="D2903" s="23"/>
      <c r="E2903" s="23"/>
    </row>
    <row r="2904" spans="1:5" ht="20" customHeight="1">
      <c r="A2904" s="19" t="s">
        <v>14711</v>
      </c>
      <c r="B2904" s="24">
        <v>50</v>
      </c>
      <c r="C2904" s="21" t="s">
        <v>8886</v>
      </c>
      <c r="D2904" s="23"/>
      <c r="E2904" s="23"/>
    </row>
    <row r="2905" spans="1:5" ht="20" customHeight="1">
      <c r="A2905" s="19" t="s">
        <v>14711</v>
      </c>
      <c r="B2905" s="24">
        <v>51</v>
      </c>
      <c r="C2905" s="22">
        <v>100</v>
      </c>
      <c r="D2905" s="23"/>
      <c r="E2905" s="23"/>
    </row>
    <row r="2906" spans="1:5" ht="20" customHeight="1">
      <c r="A2906" s="19" t="s">
        <v>14711</v>
      </c>
      <c r="B2906" s="24">
        <v>52</v>
      </c>
      <c r="C2906" s="21" t="s">
        <v>8760</v>
      </c>
      <c r="D2906" s="23"/>
      <c r="E2906" s="23"/>
    </row>
    <row r="2907" spans="1:5" ht="20" customHeight="1">
      <c r="A2907" s="19" t="s">
        <v>14711</v>
      </c>
      <c r="B2907" s="24">
        <v>53</v>
      </c>
      <c r="C2907" s="21" t="s">
        <v>8573</v>
      </c>
      <c r="D2907" s="23"/>
      <c r="E2907" s="23"/>
    </row>
    <row r="2908" spans="1:5" ht="20" customHeight="1">
      <c r="A2908" s="19" t="s">
        <v>14711</v>
      </c>
      <c r="B2908" s="24">
        <v>54</v>
      </c>
      <c r="C2908" s="21" t="s">
        <v>6997</v>
      </c>
      <c r="D2908" s="23"/>
      <c r="E2908" s="23"/>
    </row>
    <row r="2909" spans="1:5" ht="20" customHeight="1">
      <c r="A2909" s="19" t="s">
        <v>14711</v>
      </c>
      <c r="B2909" s="24">
        <v>55</v>
      </c>
      <c r="C2909" s="21" t="s">
        <v>7173</v>
      </c>
      <c r="D2909" s="23"/>
      <c r="E2909" s="23"/>
    </row>
    <row r="2910" spans="1:5" ht="20" customHeight="1">
      <c r="A2910" s="19" t="s">
        <v>14711</v>
      </c>
      <c r="B2910" s="24">
        <v>56</v>
      </c>
      <c r="C2910" s="21" t="s">
        <v>7623</v>
      </c>
      <c r="D2910" s="23"/>
      <c r="E2910" s="23"/>
    </row>
    <row r="2911" spans="1:5" ht="20" customHeight="1">
      <c r="A2911" s="19" t="s">
        <v>14711</v>
      </c>
      <c r="B2911" s="24">
        <v>57</v>
      </c>
      <c r="C2911" s="21" t="s">
        <v>7456</v>
      </c>
      <c r="D2911" s="23"/>
      <c r="E2911" s="23"/>
    </row>
    <row r="2912" spans="1:5" ht="20" customHeight="1">
      <c r="A2912" s="19" t="s">
        <v>14711</v>
      </c>
      <c r="B2912" s="24">
        <v>58</v>
      </c>
      <c r="C2912" s="21" t="s">
        <v>7631</v>
      </c>
      <c r="D2912" s="23"/>
      <c r="E2912" s="23"/>
    </row>
    <row r="2913" spans="1:5" ht="20" customHeight="1">
      <c r="A2913" s="19" t="s">
        <v>14711</v>
      </c>
      <c r="B2913" s="24">
        <v>59</v>
      </c>
      <c r="C2913" s="21" t="s">
        <v>7813</v>
      </c>
      <c r="D2913" s="23"/>
      <c r="E2913" s="23"/>
    </row>
    <row r="2914" spans="1:5" ht="20" customHeight="1">
      <c r="A2914" s="19" t="s">
        <v>14711</v>
      </c>
      <c r="B2914" s="24">
        <v>60</v>
      </c>
      <c r="C2914" s="21" t="s">
        <v>8325</v>
      </c>
      <c r="D2914" s="23"/>
      <c r="E2914" s="23"/>
    </row>
    <row r="2915" spans="1:5" ht="20" customHeight="1">
      <c r="A2915" s="19" t="s">
        <v>14711</v>
      </c>
      <c r="B2915" s="24">
        <v>61</v>
      </c>
      <c r="C2915" s="21" t="s">
        <v>8273</v>
      </c>
      <c r="D2915" s="23"/>
      <c r="E2915" s="23"/>
    </row>
    <row r="2916" spans="1:5" ht="20" customHeight="1">
      <c r="A2916" s="19" t="s">
        <v>14711</v>
      </c>
      <c r="B2916" s="24">
        <v>62</v>
      </c>
      <c r="C2916" s="21" t="s">
        <v>8232</v>
      </c>
      <c r="D2916" s="23"/>
      <c r="E2916" s="23"/>
    </row>
    <row r="2917" spans="1:5" ht="20" customHeight="1">
      <c r="A2917" s="19" t="s">
        <v>14712</v>
      </c>
      <c r="B2917" s="24">
        <v>1</v>
      </c>
      <c r="C2917" s="21" t="s">
        <v>13617</v>
      </c>
      <c r="D2917" s="23"/>
      <c r="E2917" s="23"/>
    </row>
    <row r="2918" spans="1:5" ht="20" customHeight="1">
      <c r="A2918" s="19" t="s">
        <v>14712</v>
      </c>
      <c r="B2918" s="24">
        <v>2</v>
      </c>
      <c r="C2918" s="21" t="s">
        <v>566</v>
      </c>
      <c r="D2918" s="23"/>
      <c r="E2918" s="23"/>
    </row>
    <row r="2919" spans="1:5" ht="20" customHeight="1">
      <c r="A2919" s="19" t="s">
        <v>14712</v>
      </c>
      <c r="B2919" s="24">
        <v>3</v>
      </c>
      <c r="C2919" s="21" t="s">
        <v>13346</v>
      </c>
      <c r="D2919" s="23"/>
      <c r="E2919" s="23"/>
    </row>
    <row r="2920" spans="1:5" ht="20" customHeight="1">
      <c r="A2920" s="19" t="s">
        <v>14712</v>
      </c>
      <c r="B2920" s="24">
        <v>4</v>
      </c>
      <c r="C2920" s="21" t="s">
        <v>13155</v>
      </c>
      <c r="D2920" s="23"/>
      <c r="E2920" s="23"/>
    </row>
    <row r="2921" spans="1:5" ht="20" customHeight="1">
      <c r="A2921" s="19" t="s">
        <v>14712</v>
      </c>
      <c r="B2921" s="24">
        <v>5</v>
      </c>
      <c r="C2921" s="21" t="s">
        <v>12982</v>
      </c>
      <c r="D2921" s="23"/>
      <c r="E2921" s="23"/>
    </row>
    <row r="2922" spans="1:5" ht="20" customHeight="1">
      <c r="A2922" s="19" t="s">
        <v>14712</v>
      </c>
      <c r="B2922" s="24">
        <v>6</v>
      </c>
      <c r="C2922" s="21" t="s">
        <v>12696</v>
      </c>
      <c r="D2922" s="23"/>
      <c r="E2922" s="23"/>
    </row>
    <row r="2923" spans="1:5" ht="20" customHeight="1">
      <c r="A2923" s="19" t="s">
        <v>14712</v>
      </c>
      <c r="B2923" s="24">
        <v>7</v>
      </c>
      <c r="C2923" s="21" t="s">
        <v>12606</v>
      </c>
      <c r="D2923" s="23"/>
      <c r="E2923" s="23"/>
    </row>
    <row r="2924" spans="1:5" ht="20" customHeight="1">
      <c r="A2924" s="19" t="s">
        <v>14712</v>
      </c>
      <c r="B2924" s="24">
        <v>8</v>
      </c>
      <c r="C2924" s="21" t="s">
        <v>1115</v>
      </c>
      <c r="D2924" s="23"/>
      <c r="E2924" s="23"/>
    </row>
    <row r="2925" spans="1:5" ht="20" customHeight="1">
      <c r="A2925" s="19" t="s">
        <v>14712</v>
      </c>
      <c r="B2925" s="24">
        <v>9</v>
      </c>
      <c r="C2925" s="21" t="s">
        <v>12328</v>
      </c>
      <c r="D2925" s="23"/>
      <c r="E2925" s="23"/>
    </row>
    <row r="2926" spans="1:5" ht="20" customHeight="1">
      <c r="A2926" s="19" t="s">
        <v>14712</v>
      </c>
      <c r="B2926" s="24">
        <v>10</v>
      </c>
      <c r="C2926" s="21" t="s">
        <v>1428</v>
      </c>
      <c r="D2926" s="23"/>
      <c r="E2926" s="23"/>
    </row>
    <row r="2927" spans="1:5" ht="20" customHeight="1">
      <c r="A2927" s="19" t="s">
        <v>14712</v>
      </c>
      <c r="B2927" s="24">
        <v>11</v>
      </c>
      <c r="C2927" s="21" t="s">
        <v>12119</v>
      </c>
      <c r="D2927" s="23"/>
      <c r="E2927" s="23"/>
    </row>
    <row r="2928" spans="1:5" ht="20" customHeight="1">
      <c r="A2928" s="19" t="s">
        <v>14712</v>
      </c>
      <c r="B2928" s="24">
        <v>12</v>
      </c>
      <c r="C2928" s="21" t="s">
        <v>11868</v>
      </c>
      <c r="D2928" s="23"/>
      <c r="E2928" s="23"/>
    </row>
    <row r="2929" spans="1:5" ht="20" customHeight="1">
      <c r="A2929" s="19" t="s">
        <v>14712</v>
      </c>
      <c r="B2929" s="24">
        <v>13</v>
      </c>
      <c r="C2929" s="21" t="s">
        <v>11609</v>
      </c>
      <c r="D2929" s="23"/>
      <c r="E2929" s="23"/>
    </row>
    <row r="2930" spans="1:5" ht="20" customHeight="1">
      <c r="A2930" s="19" t="s">
        <v>14712</v>
      </c>
      <c r="B2930" s="24">
        <v>14</v>
      </c>
      <c r="C2930" s="21" t="s">
        <v>1731</v>
      </c>
      <c r="D2930" s="23"/>
      <c r="E2930" s="23"/>
    </row>
    <row r="2931" spans="1:5" ht="20" customHeight="1">
      <c r="A2931" s="19" t="s">
        <v>14712</v>
      </c>
      <c r="B2931" s="24">
        <v>15</v>
      </c>
      <c r="C2931" s="21" t="s">
        <v>1965</v>
      </c>
      <c r="D2931" s="23"/>
      <c r="E2931" s="23"/>
    </row>
    <row r="2932" spans="1:5" ht="20" customHeight="1">
      <c r="A2932" s="19" t="s">
        <v>14712</v>
      </c>
      <c r="B2932" s="24">
        <v>16</v>
      </c>
      <c r="C2932" s="21" t="s">
        <v>11396</v>
      </c>
      <c r="D2932" s="23"/>
      <c r="E2932" s="23"/>
    </row>
    <row r="2933" spans="1:5" ht="20" customHeight="1">
      <c r="A2933" s="19" t="s">
        <v>14712</v>
      </c>
      <c r="B2933" s="24">
        <v>17</v>
      </c>
      <c r="C2933" s="21" t="s">
        <v>11297</v>
      </c>
      <c r="D2933" s="23"/>
      <c r="E2933" s="23"/>
    </row>
    <row r="2934" spans="1:5" ht="20" customHeight="1">
      <c r="A2934" s="19" t="s">
        <v>14712</v>
      </c>
      <c r="B2934" s="24">
        <v>18</v>
      </c>
      <c r="C2934" s="21" t="s">
        <v>11195</v>
      </c>
      <c r="D2934" s="23"/>
      <c r="E2934" s="23"/>
    </row>
    <row r="2935" spans="1:5" ht="20" customHeight="1">
      <c r="A2935" s="19" t="s">
        <v>14712</v>
      </c>
      <c r="B2935" s="24">
        <v>19</v>
      </c>
      <c r="C2935" s="21" t="s">
        <v>11068</v>
      </c>
      <c r="D2935" s="23"/>
      <c r="E2935" s="23"/>
    </row>
    <row r="2936" spans="1:5" ht="20" customHeight="1">
      <c r="A2936" s="19" t="s">
        <v>14712</v>
      </c>
      <c r="B2936" s="24">
        <v>20</v>
      </c>
      <c r="C2936" s="21" t="s">
        <v>2717</v>
      </c>
      <c r="D2936" s="23"/>
      <c r="E2936" s="23"/>
    </row>
    <row r="2937" spans="1:5" ht="20" customHeight="1">
      <c r="A2937" s="19" t="s">
        <v>14712</v>
      </c>
      <c r="B2937" s="24">
        <v>21</v>
      </c>
      <c r="C2937" s="21" t="s">
        <v>10987</v>
      </c>
      <c r="D2937" s="23"/>
      <c r="E2937" s="23"/>
    </row>
    <row r="2938" spans="1:5" ht="20" customHeight="1">
      <c r="A2938" s="19" t="s">
        <v>14712</v>
      </c>
      <c r="B2938" s="24">
        <v>22</v>
      </c>
      <c r="C2938" s="21" t="s">
        <v>10890</v>
      </c>
      <c r="D2938" s="23"/>
      <c r="E2938" s="23"/>
    </row>
    <row r="2939" spans="1:5" ht="20" customHeight="1">
      <c r="A2939" s="19" t="s">
        <v>14712</v>
      </c>
      <c r="B2939" s="24">
        <v>23</v>
      </c>
      <c r="C2939" s="21" t="s">
        <v>10813</v>
      </c>
      <c r="D2939" s="23"/>
      <c r="E2939" s="23"/>
    </row>
    <row r="2940" spans="1:5" ht="20" customHeight="1">
      <c r="A2940" s="19" t="s">
        <v>14712</v>
      </c>
      <c r="B2940" s="24">
        <v>24</v>
      </c>
      <c r="C2940" s="22">
        <v>100</v>
      </c>
      <c r="D2940" s="23"/>
      <c r="E2940" s="23"/>
    </row>
    <row r="2941" spans="1:5" ht="20" customHeight="1">
      <c r="A2941" s="19" t="s">
        <v>14712</v>
      </c>
      <c r="B2941" s="24">
        <v>25</v>
      </c>
      <c r="C2941" s="21" t="s">
        <v>3451</v>
      </c>
      <c r="D2941" s="23"/>
      <c r="E2941" s="23"/>
    </row>
    <row r="2942" spans="1:5" ht="20" customHeight="1">
      <c r="A2942" s="19" t="s">
        <v>14712</v>
      </c>
      <c r="B2942" s="24">
        <v>26</v>
      </c>
      <c r="C2942" s="21" t="s">
        <v>3675</v>
      </c>
      <c r="D2942" s="23"/>
      <c r="E2942" s="23"/>
    </row>
    <row r="2943" spans="1:5" ht="20" customHeight="1">
      <c r="A2943" s="19" t="s">
        <v>14712</v>
      </c>
      <c r="B2943" s="24">
        <v>27</v>
      </c>
      <c r="C2943" s="21" t="s">
        <v>10596</v>
      </c>
      <c r="D2943" s="23"/>
      <c r="E2943" s="23"/>
    </row>
    <row r="2944" spans="1:5" ht="20" customHeight="1">
      <c r="A2944" s="19" t="s">
        <v>14712</v>
      </c>
      <c r="B2944" s="24">
        <v>28</v>
      </c>
      <c r="C2944" s="21" t="s">
        <v>4016</v>
      </c>
      <c r="D2944" s="23"/>
      <c r="E2944" s="23"/>
    </row>
    <row r="2945" spans="1:5" ht="20" customHeight="1">
      <c r="A2945" s="19" t="s">
        <v>14712</v>
      </c>
      <c r="B2945" s="24">
        <v>29</v>
      </c>
      <c r="C2945" s="21" t="s">
        <v>10530</v>
      </c>
      <c r="D2945" s="23"/>
      <c r="E2945" s="23"/>
    </row>
    <row r="2946" spans="1:5" ht="20" customHeight="1">
      <c r="A2946" s="19" t="s">
        <v>14712</v>
      </c>
      <c r="B2946" s="24">
        <v>30</v>
      </c>
      <c r="C2946" s="21" t="s">
        <v>4291</v>
      </c>
      <c r="D2946" s="23"/>
      <c r="E2946" s="23"/>
    </row>
    <row r="2947" spans="1:5" ht="20" customHeight="1">
      <c r="A2947" s="19" t="s">
        <v>14712</v>
      </c>
      <c r="B2947" s="24">
        <v>31</v>
      </c>
      <c r="C2947" s="21" t="s">
        <v>4491</v>
      </c>
      <c r="D2947" s="23"/>
      <c r="E2947" s="23"/>
    </row>
    <row r="2948" spans="1:5" ht="20" customHeight="1">
      <c r="A2948" s="19" t="s">
        <v>14712</v>
      </c>
      <c r="B2948" s="24">
        <v>32</v>
      </c>
      <c r="C2948" s="21" t="s">
        <v>10363</v>
      </c>
      <c r="D2948" s="23"/>
      <c r="E2948" s="23"/>
    </row>
    <row r="2949" spans="1:5" ht="20" customHeight="1">
      <c r="A2949" s="19" t="s">
        <v>14712</v>
      </c>
      <c r="B2949" s="24">
        <v>33</v>
      </c>
      <c r="C2949" s="21" t="s">
        <v>4764</v>
      </c>
      <c r="D2949" s="23"/>
      <c r="E2949" s="23"/>
    </row>
    <row r="2950" spans="1:5" ht="20" customHeight="1">
      <c r="A2950" s="19" t="s">
        <v>14712</v>
      </c>
      <c r="B2950" s="24">
        <v>34</v>
      </c>
      <c r="C2950" s="21" t="s">
        <v>4960</v>
      </c>
      <c r="D2950" s="23"/>
      <c r="E2950" s="23"/>
    </row>
    <row r="2951" spans="1:5" ht="20" customHeight="1">
      <c r="A2951" s="19" t="s">
        <v>14712</v>
      </c>
      <c r="B2951" s="24">
        <v>35</v>
      </c>
      <c r="C2951" s="21" t="s">
        <v>10197</v>
      </c>
      <c r="D2951" s="23"/>
      <c r="E2951" s="23"/>
    </row>
    <row r="2952" spans="1:5" ht="20" customHeight="1">
      <c r="A2952" s="19" t="s">
        <v>14712</v>
      </c>
      <c r="B2952" s="24">
        <v>36</v>
      </c>
      <c r="C2952" s="21" t="s">
        <v>5214</v>
      </c>
      <c r="D2952" s="23"/>
      <c r="E2952" s="23"/>
    </row>
    <row r="2953" spans="1:5" ht="20" customHeight="1">
      <c r="A2953" s="19" t="s">
        <v>14712</v>
      </c>
      <c r="B2953" s="24">
        <v>37</v>
      </c>
      <c r="C2953" s="21" t="s">
        <v>5416</v>
      </c>
      <c r="D2953" s="23"/>
      <c r="E2953" s="23"/>
    </row>
    <row r="2954" spans="1:5" ht="20" customHeight="1">
      <c r="A2954" s="19" t="s">
        <v>14712</v>
      </c>
      <c r="B2954" s="24">
        <v>38</v>
      </c>
      <c r="C2954" s="21" t="s">
        <v>5627</v>
      </c>
      <c r="D2954" s="23"/>
      <c r="E2954" s="23"/>
    </row>
    <row r="2955" spans="1:5" ht="20" customHeight="1">
      <c r="A2955" s="19" t="s">
        <v>14712</v>
      </c>
      <c r="B2955" s="24">
        <v>39</v>
      </c>
      <c r="C2955" s="21" t="s">
        <v>5822</v>
      </c>
      <c r="D2955" s="23"/>
      <c r="E2955" s="23"/>
    </row>
    <row r="2956" spans="1:5" ht="20" customHeight="1">
      <c r="A2956" s="19" t="s">
        <v>14712</v>
      </c>
      <c r="B2956" s="24">
        <v>40</v>
      </c>
      <c r="C2956" s="21" t="s">
        <v>10043</v>
      </c>
      <c r="D2956" s="23"/>
      <c r="E2956" s="23"/>
    </row>
    <row r="2957" spans="1:5" ht="20" customHeight="1">
      <c r="A2957" s="19" t="s">
        <v>14712</v>
      </c>
      <c r="B2957" s="24">
        <v>41</v>
      </c>
      <c r="C2957" s="21" t="s">
        <v>9978</v>
      </c>
      <c r="D2957" s="23"/>
      <c r="E2957" s="23"/>
    </row>
    <row r="2958" spans="1:5" ht="20" customHeight="1">
      <c r="A2958" s="19" t="s">
        <v>14712</v>
      </c>
      <c r="B2958" s="24">
        <v>42</v>
      </c>
      <c r="C2958" s="21" t="s">
        <v>9836</v>
      </c>
      <c r="D2958" s="23"/>
      <c r="E2958" s="23"/>
    </row>
    <row r="2959" spans="1:5" ht="20" customHeight="1">
      <c r="A2959" s="19" t="s">
        <v>14712</v>
      </c>
      <c r="B2959" s="24">
        <v>43</v>
      </c>
      <c r="C2959" s="21" t="s">
        <v>9715</v>
      </c>
      <c r="D2959" s="23"/>
      <c r="E2959" s="23"/>
    </row>
    <row r="2960" spans="1:5" ht="20" customHeight="1">
      <c r="A2960" s="19" t="s">
        <v>14712</v>
      </c>
      <c r="B2960" s="24">
        <v>44</v>
      </c>
      <c r="C2960" s="21" t="s">
        <v>9527</v>
      </c>
      <c r="D2960" s="23"/>
      <c r="E2960" s="23"/>
    </row>
    <row r="2961" spans="1:5" ht="20" customHeight="1">
      <c r="A2961" s="19" t="s">
        <v>14712</v>
      </c>
      <c r="B2961" s="24">
        <v>45</v>
      </c>
      <c r="C2961" s="21" t="s">
        <v>6283</v>
      </c>
      <c r="D2961" s="23"/>
      <c r="E2961" s="23"/>
    </row>
    <row r="2962" spans="1:5" ht="20" customHeight="1">
      <c r="A2962" s="19" t="s">
        <v>14712</v>
      </c>
      <c r="B2962" s="24">
        <v>46</v>
      </c>
      <c r="C2962" s="21" t="s">
        <v>6462</v>
      </c>
      <c r="D2962" s="23"/>
      <c r="E2962" s="23"/>
    </row>
    <row r="2963" spans="1:5" ht="20" customHeight="1">
      <c r="A2963" s="19" t="s">
        <v>14712</v>
      </c>
      <c r="B2963" s="24">
        <v>47</v>
      </c>
      <c r="C2963" s="21" t="s">
        <v>9335</v>
      </c>
      <c r="D2963" s="23"/>
      <c r="E2963" s="23"/>
    </row>
    <row r="2964" spans="1:5" ht="20" customHeight="1">
      <c r="A2964" s="19" t="s">
        <v>14712</v>
      </c>
      <c r="B2964" s="24">
        <v>48</v>
      </c>
      <c r="C2964" s="21" t="s">
        <v>9210</v>
      </c>
      <c r="D2964" s="23"/>
      <c r="E2964" s="23"/>
    </row>
    <row r="2965" spans="1:5" ht="20" customHeight="1">
      <c r="A2965" s="19" t="s">
        <v>14712</v>
      </c>
      <c r="B2965" s="24">
        <v>49</v>
      </c>
      <c r="C2965" s="21" t="s">
        <v>9070</v>
      </c>
      <c r="D2965" s="23"/>
      <c r="E2965" s="23"/>
    </row>
    <row r="2966" spans="1:5" ht="20" customHeight="1">
      <c r="A2966" s="19" t="s">
        <v>14712</v>
      </c>
      <c r="B2966" s="24">
        <v>50</v>
      </c>
      <c r="C2966" s="21" t="s">
        <v>8888</v>
      </c>
      <c r="D2966" s="23"/>
      <c r="E2966" s="23"/>
    </row>
    <row r="2967" spans="1:5" ht="20" customHeight="1">
      <c r="A2967" s="19" t="s">
        <v>14712</v>
      </c>
      <c r="B2967" s="24">
        <v>51</v>
      </c>
      <c r="C2967" s="21" t="s">
        <v>6830</v>
      </c>
      <c r="D2967" s="23"/>
      <c r="E2967" s="23"/>
    </row>
    <row r="2968" spans="1:5" ht="20" customHeight="1">
      <c r="A2968" s="19" t="s">
        <v>14712</v>
      </c>
      <c r="B2968" s="24">
        <v>52</v>
      </c>
      <c r="C2968" s="21" t="s">
        <v>8762</v>
      </c>
      <c r="D2968" s="23"/>
      <c r="E2968" s="23"/>
    </row>
    <row r="2969" spans="1:5" ht="20" customHeight="1">
      <c r="A2969" s="19" t="s">
        <v>14712</v>
      </c>
      <c r="B2969" s="24">
        <v>53</v>
      </c>
      <c r="C2969" s="21" t="s">
        <v>8577</v>
      </c>
      <c r="D2969" s="23"/>
      <c r="E2969" s="23"/>
    </row>
    <row r="2970" spans="1:5" ht="20" customHeight="1">
      <c r="A2970" s="19" t="s">
        <v>14712</v>
      </c>
      <c r="B2970" s="24">
        <v>54</v>
      </c>
      <c r="C2970" s="21" t="s">
        <v>7007</v>
      </c>
      <c r="D2970" s="23"/>
      <c r="E2970" s="23"/>
    </row>
    <row r="2971" spans="1:5" ht="20" customHeight="1">
      <c r="A2971" s="19" t="s">
        <v>14712</v>
      </c>
      <c r="B2971" s="24">
        <v>55</v>
      </c>
      <c r="C2971" s="21" t="s">
        <v>7183</v>
      </c>
      <c r="D2971" s="23"/>
      <c r="E2971" s="23"/>
    </row>
    <row r="2972" spans="1:5" ht="20" customHeight="1">
      <c r="A2972" s="19" t="s">
        <v>14712</v>
      </c>
      <c r="B2972" s="24">
        <v>56</v>
      </c>
      <c r="C2972" s="21" t="s">
        <v>7818</v>
      </c>
      <c r="D2972" s="23"/>
      <c r="E2972" s="23"/>
    </row>
    <row r="2973" spans="1:5" ht="20" customHeight="1">
      <c r="A2973" s="19" t="s">
        <v>14712</v>
      </c>
      <c r="B2973" s="24">
        <v>57</v>
      </c>
      <c r="C2973" s="21" t="s">
        <v>7467</v>
      </c>
      <c r="D2973" s="23"/>
      <c r="E2973" s="23"/>
    </row>
    <row r="2974" spans="1:5" ht="20" customHeight="1">
      <c r="A2974" s="19" t="s">
        <v>14712</v>
      </c>
      <c r="B2974" s="24">
        <v>58</v>
      </c>
      <c r="C2974" s="21" t="s">
        <v>7640</v>
      </c>
      <c r="D2974" s="23"/>
      <c r="E2974" s="23"/>
    </row>
    <row r="2975" spans="1:5" ht="20" customHeight="1">
      <c r="A2975" s="19" t="s">
        <v>14712</v>
      </c>
      <c r="B2975" s="24">
        <v>59</v>
      </c>
      <c r="C2975" s="21" t="s">
        <v>7818</v>
      </c>
      <c r="D2975" s="23"/>
      <c r="E2975" s="23"/>
    </row>
    <row r="2976" spans="1:5" ht="20" customHeight="1">
      <c r="A2976" s="19" t="s">
        <v>14712</v>
      </c>
      <c r="B2976" s="24">
        <v>60</v>
      </c>
      <c r="C2976" s="21" t="s">
        <v>8340</v>
      </c>
      <c r="D2976" s="23"/>
      <c r="E2976" s="23"/>
    </row>
    <row r="2977" spans="1:5" ht="20" customHeight="1">
      <c r="A2977" s="19" t="s">
        <v>14712</v>
      </c>
      <c r="B2977" s="24">
        <v>61</v>
      </c>
      <c r="C2977" s="21" t="s">
        <v>8286</v>
      </c>
      <c r="D2977" s="23"/>
      <c r="E2977" s="23"/>
    </row>
    <row r="2978" spans="1:5" ht="20" customHeight="1">
      <c r="A2978" s="19" t="s">
        <v>14712</v>
      </c>
      <c r="B2978" s="24">
        <v>62</v>
      </c>
      <c r="C2978" s="21" t="s">
        <v>8235</v>
      </c>
      <c r="D2978" s="23"/>
      <c r="E2978" s="23"/>
    </row>
    <row r="2979" spans="1:5" ht="20" customHeight="1">
      <c r="A2979" s="19" t="s">
        <v>14713</v>
      </c>
      <c r="B2979" s="24">
        <v>1</v>
      </c>
      <c r="C2979" s="21" t="s">
        <v>13621</v>
      </c>
      <c r="D2979" s="23"/>
      <c r="E2979" s="23"/>
    </row>
    <row r="2980" spans="1:5" ht="20" customHeight="1">
      <c r="A2980" s="19" t="s">
        <v>14713</v>
      </c>
      <c r="B2980" s="24">
        <v>2</v>
      </c>
      <c r="C2980" s="21" t="s">
        <v>579</v>
      </c>
      <c r="D2980" s="23"/>
      <c r="E2980" s="23"/>
    </row>
    <row r="2981" spans="1:5" ht="20" customHeight="1">
      <c r="A2981" s="19" t="s">
        <v>14713</v>
      </c>
      <c r="B2981" s="24">
        <v>3</v>
      </c>
      <c r="C2981" s="21" t="s">
        <v>13352</v>
      </c>
      <c r="D2981" s="23"/>
      <c r="E2981" s="23"/>
    </row>
    <row r="2982" spans="1:5" ht="20" customHeight="1">
      <c r="A2982" s="19" t="s">
        <v>14713</v>
      </c>
      <c r="B2982" s="24">
        <v>4</v>
      </c>
      <c r="C2982" s="21" t="s">
        <v>13159</v>
      </c>
      <c r="D2982" s="23"/>
      <c r="E2982" s="23"/>
    </row>
    <row r="2983" spans="1:5" ht="20" customHeight="1">
      <c r="A2983" s="19" t="s">
        <v>14713</v>
      </c>
      <c r="B2983" s="24">
        <v>5</v>
      </c>
      <c r="C2983" s="21" t="s">
        <v>12986</v>
      </c>
      <c r="D2983" s="23"/>
      <c r="E2983" s="23"/>
    </row>
    <row r="2984" spans="1:5" ht="20" customHeight="1">
      <c r="A2984" s="19" t="s">
        <v>14713</v>
      </c>
      <c r="B2984" s="24">
        <v>6</v>
      </c>
      <c r="C2984" s="21" t="s">
        <v>12720</v>
      </c>
      <c r="D2984" s="23"/>
      <c r="E2984" s="23"/>
    </row>
    <row r="2985" spans="1:5" ht="20" customHeight="1">
      <c r="A2985" s="19" t="s">
        <v>14713</v>
      </c>
      <c r="B2985" s="24">
        <v>7</v>
      </c>
      <c r="C2985" s="21" t="s">
        <v>12613</v>
      </c>
      <c r="D2985" s="23"/>
      <c r="E2985" s="23"/>
    </row>
    <row r="2986" spans="1:5" ht="20" customHeight="1">
      <c r="A2986" s="19" t="s">
        <v>14713</v>
      </c>
      <c r="B2986" s="24">
        <v>8</v>
      </c>
      <c r="C2986" s="21" t="s">
        <v>1137</v>
      </c>
      <c r="D2986" s="23"/>
      <c r="E2986" s="23"/>
    </row>
    <row r="2987" spans="1:5" ht="20" customHeight="1">
      <c r="A2987" s="19" t="s">
        <v>14713</v>
      </c>
      <c r="B2987" s="24">
        <v>9</v>
      </c>
      <c r="C2987" s="21" t="s">
        <v>12336</v>
      </c>
      <c r="D2987" s="23"/>
      <c r="E2987" s="23"/>
    </row>
    <row r="2988" spans="1:5" ht="20" customHeight="1">
      <c r="A2988" s="19" t="s">
        <v>14713</v>
      </c>
      <c r="B2988" s="24">
        <v>10</v>
      </c>
      <c r="C2988" s="21" t="s">
        <v>11615</v>
      </c>
      <c r="D2988" s="23"/>
      <c r="E2988" s="23"/>
    </row>
    <row r="2989" spans="1:5" ht="20" customHeight="1">
      <c r="A2989" s="19" t="s">
        <v>14713</v>
      </c>
      <c r="B2989" s="24">
        <v>11</v>
      </c>
      <c r="C2989" s="21" t="s">
        <v>12125</v>
      </c>
      <c r="D2989" s="23"/>
      <c r="E2989" s="23"/>
    </row>
    <row r="2990" spans="1:5" ht="20" customHeight="1">
      <c r="A2990" s="19" t="s">
        <v>14713</v>
      </c>
      <c r="B2990" s="24">
        <v>12</v>
      </c>
      <c r="C2990" s="21" t="s">
        <v>11874</v>
      </c>
      <c r="D2990" s="23"/>
      <c r="E2990" s="23"/>
    </row>
    <row r="2991" spans="1:5" ht="20" customHeight="1">
      <c r="A2991" s="19" t="s">
        <v>14713</v>
      </c>
      <c r="B2991" s="24">
        <v>13</v>
      </c>
      <c r="C2991" s="21" t="s">
        <v>11615</v>
      </c>
      <c r="D2991" s="23"/>
      <c r="E2991" s="23"/>
    </row>
    <row r="2992" spans="1:5" ht="20" customHeight="1">
      <c r="A2992" s="19" t="s">
        <v>14713</v>
      </c>
      <c r="B2992" s="24">
        <v>14</v>
      </c>
      <c r="C2992" s="21" t="s">
        <v>1747</v>
      </c>
      <c r="D2992" s="23"/>
      <c r="E2992" s="23"/>
    </row>
    <row r="2993" spans="1:5" ht="20" customHeight="1">
      <c r="A2993" s="19" t="s">
        <v>14713</v>
      </c>
      <c r="B2993" s="24">
        <v>15</v>
      </c>
      <c r="C2993" s="21" t="s">
        <v>1981</v>
      </c>
      <c r="D2993" s="23"/>
      <c r="E2993" s="23"/>
    </row>
    <row r="2994" spans="1:5" ht="20" customHeight="1">
      <c r="A2994" s="19" t="s">
        <v>14713</v>
      </c>
      <c r="B2994" s="24">
        <v>16</v>
      </c>
      <c r="C2994" s="21" t="s">
        <v>11420</v>
      </c>
      <c r="D2994" s="23"/>
      <c r="E2994" s="23"/>
    </row>
    <row r="2995" spans="1:5" ht="20" customHeight="1">
      <c r="A2995" s="19" t="s">
        <v>14713</v>
      </c>
      <c r="B2995" s="24">
        <v>17</v>
      </c>
      <c r="C2995" s="21" t="s">
        <v>11317</v>
      </c>
      <c r="D2995" s="23"/>
      <c r="E2995" s="23"/>
    </row>
    <row r="2996" spans="1:5" ht="20" customHeight="1">
      <c r="A2996" s="19" t="s">
        <v>14713</v>
      </c>
      <c r="B2996" s="24">
        <v>18</v>
      </c>
      <c r="C2996" s="21" t="s">
        <v>11218</v>
      </c>
      <c r="D2996" s="23"/>
      <c r="E2996" s="23"/>
    </row>
    <row r="2997" spans="1:5" ht="20" customHeight="1">
      <c r="A2997" s="19" t="s">
        <v>14713</v>
      </c>
      <c r="B2997" s="24">
        <v>19</v>
      </c>
      <c r="C2997" s="21" t="s">
        <v>11114</v>
      </c>
      <c r="D2997" s="23"/>
      <c r="E2997" s="23"/>
    </row>
    <row r="2998" spans="1:5" ht="20" customHeight="1">
      <c r="A2998" s="19" t="s">
        <v>14713</v>
      </c>
      <c r="B2998" s="24">
        <v>20</v>
      </c>
      <c r="C2998" s="21" t="s">
        <v>2731</v>
      </c>
      <c r="D2998" s="23"/>
      <c r="E2998" s="23"/>
    </row>
    <row r="2999" spans="1:5" ht="20" customHeight="1">
      <c r="A2999" s="19" t="s">
        <v>14713</v>
      </c>
      <c r="B2999" s="24">
        <v>21</v>
      </c>
      <c r="C2999" s="21" t="s">
        <v>11009</v>
      </c>
      <c r="D2999" s="23"/>
      <c r="E2999" s="23"/>
    </row>
    <row r="3000" spans="1:5" ht="20" customHeight="1">
      <c r="A3000" s="19" t="s">
        <v>14713</v>
      </c>
      <c r="B3000" s="24">
        <v>22</v>
      </c>
      <c r="C3000" s="21" t="s">
        <v>10912</v>
      </c>
      <c r="D3000" s="23"/>
      <c r="E3000" s="23"/>
    </row>
    <row r="3001" spans="1:5" ht="20" customHeight="1">
      <c r="A3001" s="19" t="s">
        <v>14713</v>
      </c>
      <c r="B3001" s="24">
        <v>23</v>
      </c>
      <c r="C3001" s="21" t="s">
        <v>10817</v>
      </c>
      <c r="D3001" s="23"/>
      <c r="E3001" s="23"/>
    </row>
    <row r="3002" spans="1:5" ht="20" customHeight="1">
      <c r="A3002" s="19" t="s">
        <v>14713</v>
      </c>
      <c r="B3002" s="24">
        <v>24</v>
      </c>
      <c r="C3002" s="21" t="s">
        <v>3259</v>
      </c>
      <c r="D3002" s="23"/>
      <c r="E3002" s="23"/>
    </row>
    <row r="3003" spans="1:5" ht="20" customHeight="1">
      <c r="A3003" s="19" t="s">
        <v>14713</v>
      </c>
      <c r="B3003" s="24">
        <v>25</v>
      </c>
      <c r="C3003" s="21" t="s">
        <v>3472</v>
      </c>
      <c r="D3003" s="23"/>
      <c r="E3003" s="23"/>
    </row>
    <row r="3004" spans="1:5" ht="20" customHeight="1">
      <c r="A3004" s="19" t="s">
        <v>14713</v>
      </c>
      <c r="B3004" s="24">
        <v>26</v>
      </c>
      <c r="C3004" s="21" t="s">
        <v>3689</v>
      </c>
      <c r="D3004" s="23"/>
      <c r="E3004" s="23"/>
    </row>
    <row r="3005" spans="1:5" ht="20" customHeight="1">
      <c r="A3005" s="19" t="s">
        <v>14713</v>
      </c>
      <c r="B3005" s="24">
        <v>27</v>
      </c>
      <c r="C3005" s="21" t="s">
        <v>10643</v>
      </c>
      <c r="D3005" s="23"/>
      <c r="E3005" s="23"/>
    </row>
    <row r="3006" spans="1:5" ht="20" customHeight="1">
      <c r="A3006" s="19" t="s">
        <v>14713</v>
      </c>
      <c r="B3006" s="24">
        <v>28</v>
      </c>
      <c r="C3006" s="21" t="s">
        <v>4030</v>
      </c>
      <c r="D3006" s="23"/>
      <c r="E3006" s="23"/>
    </row>
    <row r="3007" spans="1:5" ht="20" customHeight="1">
      <c r="A3007" s="19" t="s">
        <v>14713</v>
      </c>
      <c r="B3007" s="24">
        <v>29</v>
      </c>
      <c r="C3007" s="21" t="s">
        <v>10538</v>
      </c>
      <c r="D3007" s="23"/>
      <c r="E3007" s="23"/>
    </row>
    <row r="3008" spans="1:5" ht="20" customHeight="1">
      <c r="A3008" s="19" t="s">
        <v>14713</v>
      </c>
      <c r="B3008" s="24">
        <v>30</v>
      </c>
      <c r="C3008" s="21" t="s">
        <v>4305</v>
      </c>
      <c r="D3008" s="23"/>
      <c r="E3008" s="23"/>
    </row>
    <row r="3009" spans="1:5" ht="20" customHeight="1">
      <c r="A3009" s="19" t="s">
        <v>14713</v>
      </c>
      <c r="B3009" s="24">
        <v>31</v>
      </c>
      <c r="C3009" s="21" t="s">
        <v>4507</v>
      </c>
      <c r="D3009" s="23"/>
      <c r="E3009" s="23"/>
    </row>
    <row r="3010" spans="1:5" ht="20" customHeight="1">
      <c r="A3010" s="19" t="s">
        <v>14713</v>
      </c>
      <c r="B3010" s="24">
        <v>32</v>
      </c>
      <c r="C3010" s="21" t="s">
        <v>10371</v>
      </c>
      <c r="D3010" s="23"/>
      <c r="E3010" s="23"/>
    </row>
    <row r="3011" spans="1:5" ht="20" customHeight="1">
      <c r="A3011" s="19" t="s">
        <v>14713</v>
      </c>
      <c r="B3011" s="24">
        <v>33</v>
      </c>
      <c r="C3011" s="21" t="s">
        <v>4778</v>
      </c>
      <c r="D3011" s="23"/>
      <c r="E3011" s="23"/>
    </row>
    <row r="3012" spans="1:5" ht="20" customHeight="1">
      <c r="A3012" s="19" t="s">
        <v>14713</v>
      </c>
      <c r="B3012" s="24">
        <v>34</v>
      </c>
      <c r="C3012" s="21" t="s">
        <v>4976</v>
      </c>
      <c r="D3012" s="23"/>
      <c r="E3012" s="23"/>
    </row>
    <row r="3013" spans="1:5" ht="20" customHeight="1">
      <c r="A3013" s="19" t="s">
        <v>14713</v>
      </c>
      <c r="B3013" s="24">
        <v>35</v>
      </c>
      <c r="C3013" s="21" t="s">
        <v>10207</v>
      </c>
      <c r="D3013" s="23"/>
      <c r="E3013" s="23"/>
    </row>
    <row r="3014" spans="1:5" ht="20" customHeight="1">
      <c r="A3014" s="19" t="s">
        <v>14713</v>
      </c>
      <c r="B3014" s="24">
        <v>36</v>
      </c>
      <c r="C3014" s="21" t="s">
        <v>5231</v>
      </c>
      <c r="D3014" s="23"/>
      <c r="E3014" s="23"/>
    </row>
    <row r="3015" spans="1:5" ht="20" customHeight="1">
      <c r="A3015" s="19" t="s">
        <v>14713</v>
      </c>
      <c r="B3015" s="24">
        <v>37</v>
      </c>
      <c r="C3015" s="21" t="s">
        <v>5437</v>
      </c>
      <c r="D3015" s="23"/>
      <c r="E3015" s="23"/>
    </row>
    <row r="3016" spans="1:5" ht="20" customHeight="1">
      <c r="A3016" s="19" t="s">
        <v>14713</v>
      </c>
      <c r="B3016" s="24">
        <v>38</v>
      </c>
      <c r="C3016" s="21" t="s">
        <v>5643</v>
      </c>
      <c r="D3016" s="23"/>
      <c r="E3016" s="23"/>
    </row>
    <row r="3017" spans="1:5" ht="20" customHeight="1">
      <c r="A3017" s="19" t="s">
        <v>14713</v>
      </c>
      <c r="B3017" s="24">
        <v>39</v>
      </c>
      <c r="C3017" s="21" t="s">
        <v>5840</v>
      </c>
      <c r="D3017" s="23"/>
      <c r="E3017" s="23"/>
    </row>
    <row r="3018" spans="1:5" ht="20" customHeight="1">
      <c r="A3018" s="19" t="s">
        <v>14713</v>
      </c>
      <c r="B3018" s="24">
        <v>40</v>
      </c>
      <c r="C3018" s="21" t="s">
        <v>10059</v>
      </c>
      <c r="D3018" s="23"/>
      <c r="E3018" s="23"/>
    </row>
    <row r="3019" spans="1:5" ht="20" customHeight="1">
      <c r="A3019" s="19" t="s">
        <v>14713</v>
      </c>
      <c r="B3019" s="24">
        <v>41</v>
      </c>
      <c r="C3019" s="21" t="s">
        <v>9982</v>
      </c>
      <c r="D3019" s="23"/>
      <c r="E3019" s="23"/>
    </row>
    <row r="3020" spans="1:5" ht="20" customHeight="1">
      <c r="A3020" s="19" t="s">
        <v>14713</v>
      </c>
      <c r="B3020" s="24">
        <v>42</v>
      </c>
      <c r="C3020" s="21" t="s">
        <v>9840</v>
      </c>
      <c r="D3020" s="23"/>
      <c r="E3020" s="23"/>
    </row>
    <row r="3021" spans="1:5" ht="20" customHeight="1">
      <c r="A3021" s="19" t="s">
        <v>14713</v>
      </c>
      <c r="B3021" s="24">
        <v>43</v>
      </c>
      <c r="C3021" s="21" t="s">
        <v>9719</v>
      </c>
      <c r="D3021" s="23"/>
      <c r="E3021" s="23"/>
    </row>
    <row r="3022" spans="1:5" ht="20" customHeight="1">
      <c r="A3022" s="19" t="s">
        <v>14713</v>
      </c>
      <c r="B3022" s="24">
        <v>44</v>
      </c>
      <c r="C3022" s="21" t="s">
        <v>9533</v>
      </c>
      <c r="D3022" s="23"/>
      <c r="E3022" s="23"/>
    </row>
    <row r="3023" spans="1:5" ht="20" customHeight="1">
      <c r="A3023" s="19" t="s">
        <v>14713</v>
      </c>
      <c r="B3023" s="24">
        <v>45</v>
      </c>
      <c r="C3023" s="21" t="s">
        <v>6295</v>
      </c>
      <c r="D3023" s="23"/>
      <c r="E3023" s="23"/>
    </row>
    <row r="3024" spans="1:5" ht="20" customHeight="1">
      <c r="A3024" s="19" t="s">
        <v>14713</v>
      </c>
      <c r="B3024" s="24">
        <v>46</v>
      </c>
      <c r="C3024" s="21" t="s">
        <v>6478</v>
      </c>
      <c r="D3024" s="23"/>
      <c r="E3024" s="23"/>
    </row>
    <row r="3025" spans="1:5" ht="20" customHeight="1">
      <c r="A3025" s="19" t="s">
        <v>14713</v>
      </c>
      <c r="B3025" s="24">
        <v>47</v>
      </c>
      <c r="C3025" s="21" t="s">
        <v>9345</v>
      </c>
      <c r="D3025" s="23"/>
      <c r="E3025" s="23"/>
    </row>
    <row r="3026" spans="1:5" ht="20" customHeight="1">
      <c r="A3026" s="19" t="s">
        <v>14713</v>
      </c>
      <c r="B3026" s="24">
        <v>48</v>
      </c>
      <c r="C3026" s="21" t="s">
        <v>9214</v>
      </c>
      <c r="D3026" s="23"/>
      <c r="E3026" s="23"/>
    </row>
    <row r="3027" spans="1:5" ht="20" customHeight="1">
      <c r="A3027" s="19" t="s">
        <v>14713</v>
      </c>
      <c r="B3027" s="24">
        <v>49</v>
      </c>
      <c r="C3027" s="21" t="s">
        <v>9076</v>
      </c>
      <c r="D3027" s="23"/>
      <c r="E3027" s="23"/>
    </row>
    <row r="3028" spans="1:5" ht="20" customHeight="1">
      <c r="A3028" s="19" t="s">
        <v>14713</v>
      </c>
      <c r="B3028" s="24">
        <v>50</v>
      </c>
      <c r="C3028" s="21" t="s">
        <v>8892</v>
      </c>
      <c r="D3028" s="23"/>
      <c r="E3028" s="23"/>
    </row>
    <row r="3029" spans="1:5" ht="20" customHeight="1">
      <c r="A3029" s="19" t="s">
        <v>14713</v>
      </c>
      <c r="B3029" s="24">
        <v>51</v>
      </c>
      <c r="C3029" s="21" t="s">
        <v>7019</v>
      </c>
      <c r="D3029" s="23"/>
      <c r="E3029" s="23"/>
    </row>
    <row r="3030" spans="1:5" ht="20" customHeight="1">
      <c r="A3030" s="19" t="s">
        <v>14713</v>
      </c>
      <c r="B3030" s="24">
        <v>52</v>
      </c>
      <c r="C3030" s="21" t="s">
        <v>8768</v>
      </c>
      <c r="D3030" s="23"/>
      <c r="E3030" s="23"/>
    </row>
    <row r="3031" spans="1:5" ht="20" customHeight="1">
      <c r="A3031" s="19" t="s">
        <v>14713</v>
      </c>
      <c r="B3031" s="24">
        <v>53</v>
      </c>
      <c r="C3031" s="21" t="s">
        <v>8585</v>
      </c>
      <c r="D3031" s="23"/>
      <c r="E3031" s="23"/>
    </row>
    <row r="3032" spans="1:5" ht="20" customHeight="1">
      <c r="A3032" s="19" t="s">
        <v>14713</v>
      </c>
      <c r="B3032" s="24">
        <v>54</v>
      </c>
      <c r="C3032" s="21" t="s">
        <v>7019</v>
      </c>
      <c r="D3032" s="23"/>
      <c r="E3032" s="23"/>
    </row>
    <row r="3033" spans="1:5" ht="20" customHeight="1">
      <c r="A3033" s="19" t="s">
        <v>14713</v>
      </c>
      <c r="B3033" s="24">
        <v>55</v>
      </c>
      <c r="C3033" s="21" t="s">
        <v>7198</v>
      </c>
      <c r="D3033" s="23"/>
      <c r="E3033" s="23"/>
    </row>
    <row r="3034" spans="1:5" ht="20" customHeight="1">
      <c r="A3034" s="19" t="s">
        <v>14713</v>
      </c>
      <c r="B3034" s="24">
        <v>56</v>
      </c>
      <c r="C3034" s="21" t="s">
        <v>8405</v>
      </c>
      <c r="D3034" s="23"/>
      <c r="E3034" s="23"/>
    </row>
    <row r="3035" spans="1:5" ht="20" customHeight="1">
      <c r="A3035" s="19" t="s">
        <v>14713</v>
      </c>
      <c r="B3035" s="24">
        <v>57</v>
      </c>
      <c r="C3035" s="21" t="s">
        <v>7479</v>
      </c>
      <c r="D3035" s="23"/>
      <c r="E3035" s="23"/>
    </row>
    <row r="3036" spans="1:5" ht="20" customHeight="1">
      <c r="A3036" s="19" t="s">
        <v>14713</v>
      </c>
      <c r="B3036" s="24">
        <v>58</v>
      </c>
      <c r="C3036" s="21" t="s">
        <v>7653</v>
      </c>
      <c r="D3036" s="23"/>
      <c r="E3036" s="23"/>
    </row>
    <row r="3037" spans="1:5" ht="20" customHeight="1">
      <c r="A3037" s="19" t="s">
        <v>14713</v>
      </c>
      <c r="B3037" s="24">
        <v>59</v>
      </c>
      <c r="C3037" s="21" t="s">
        <v>7835</v>
      </c>
      <c r="D3037" s="23"/>
      <c r="E3037" s="23"/>
    </row>
    <row r="3038" spans="1:5" ht="20" customHeight="1">
      <c r="A3038" s="19" t="s">
        <v>14713</v>
      </c>
      <c r="B3038" s="24">
        <v>60</v>
      </c>
      <c r="C3038" s="21" t="s">
        <v>8347</v>
      </c>
      <c r="D3038" s="23"/>
      <c r="E3038" s="23"/>
    </row>
    <row r="3039" spans="1:5" ht="20" customHeight="1">
      <c r="A3039" s="19" t="s">
        <v>14713</v>
      </c>
      <c r="B3039" s="24">
        <v>61</v>
      </c>
      <c r="C3039" s="21" t="s">
        <v>8291</v>
      </c>
      <c r="D3039" s="23"/>
      <c r="E3039" s="23"/>
    </row>
    <row r="3040" spans="1:5" ht="20" customHeight="1">
      <c r="A3040" s="19" t="s">
        <v>14713</v>
      </c>
      <c r="B3040" s="24">
        <v>62</v>
      </c>
      <c r="C3040" s="21" t="s">
        <v>8239</v>
      </c>
      <c r="D3040" s="23"/>
      <c r="E3040" s="23"/>
    </row>
    <row r="3041" spans="1:5" ht="20" customHeight="1">
      <c r="A3041" s="19" t="s">
        <v>14714</v>
      </c>
      <c r="B3041" s="24">
        <v>1</v>
      </c>
      <c r="C3041" s="21" t="s">
        <v>13629</v>
      </c>
      <c r="D3041" s="23"/>
      <c r="E3041" s="23"/>
    </row>
    <row r="3042" spans="1:5" ht="20" customHeight="1">
      <c r="A3042" s="19" t="s">
        <v>14714</v>
      </c>
      <c r="B3042" s="24">
        <v>2</v>
      </c>
      <c r="C3042" s="21" t="s">
        <v>602</v>
      </c>
      <c r="D3042" s="23"/>
      <c r="E3042" s="23"/>
    </row>
    <row r="3043" spans="1:5" ht="20" customHeight="1">
      <c r="A3043" s="19" t="s">
        <v>14714</v>
      </c>
      <c r="B3043" s="24">
        <v>3</v>
      </c>
      <c r="C3043" s="21" t="s">
        <v>13360</v>
      </c>
      <c r="D3043" s="23"/>
      <c r="E3043" s="23"/>
    </row>
    <row r="3044" spans="1:5" ht="20" customHeight="1">
      <c r="A3044" s="19" t="s">
        <v>14714</v>
      </c>
      <c r="B3044" s="24">
        <v>4</v>
      </c>
      <c r="C3044" s="21" t="s">
        <v>13172</v>
      </c>
      <c r="D3044" s="23"/>
      <c r="E3044" s="23"/>
    </row>
    <row r="3045" spans="1:5" ht="20" customHeight="1">
      <c r="A3045" s="19" t="s">
        <v>14714</v>
      </c>
      <c r="B3045" s="24">
        <v>5</v>
      </c>
      <c r="C3045" s="21" t="s">
        <v>12993</v>
      </c>
      <c r="D3045" s="23"/>
      <c r="E3045" s="23"/>
    </row>
    <row r="3046" spans="1:5" ht="20" customHeight="1">
      <c r="A3046" s="19" t="s">
        <v>14714</v>
      </c>
      <c r="B3046" s="24">
        <v>6</v>
      </c>
      <c r="C3046" s="21" t="s">
        <v>12727</v>
      </c>
      <c r="D3046" s="23"/>
      <c r="E3046" s="23"/>
    </row>
    <row r="3047" spans="1:5" ht="20" customHeight="1">
      <c r="A3047" s="19" t="s">
        <v>14714</v>
      </c>
      <c r="B3047" s="24">
        <v>7</v>
      </c>
      <c r="C3047" s="21" t="s">
        <v>12621</v>
      </c>
      <c r="D3047" s="23"/>
      <c r="E3047" s="23"/>
    </row>
    <row r="3048" spans="1:5" ht="20" customHeight="1">
      <c r="A3048" s="19" t="s">
        <v>14714</v>
      </c>
      <c r="B3048" s="24">
        <v>8</v>
      </c>
      <c r="C3048" s="21" t="s">
        <v>1158</v>
      </c>
      <c r="D3048" s="23"/>
      <c r="E3048" s="23"/>
    </row>
    <row r="3049" spans="1:5" ht="20" customHeight="1">
      <c r="A3049" s="19" t="s">
        <v>14714</v>
      </c>
      <c r="B3049" s="24">
        <v>9</v>
      </c>
      <c r="C3049" s="21" t="s">
        <v>12342</v>
      </c>
      <c r="D3049" s="23"/>
      <c r="E3049" s="23"/>
    </row>
    <row r="3050" spans="1:5" ht="20" customHeight="1">
      <c r="A3050" s="19" t="s">
        <v>14714</v>
      </c>
      <c r="B3050" s="24">
        <v>10</v>
      </c>
      <c r="C3050" s="21" t="s">
        <v>11761</v>
      </c>
      <c r="D3050" s="23"/>
      <c r="E3050" s="23"/>
    </row>
    <row r="3051" spans="1:5" ht="20" customHeight="1">
      <c r="A3051" s="19" t="s">
        <v>14714</v>
      </c>
      <c r="B3051" s="24">
        <v>11</v>
      </c>
      <c r="C3051" s="21" t="s">
        <v>12134</v>
      </c>
      <c r="D3051" s="23"/>
      <c r="E3051" s="23"/>
    </row>
    <row r="3052" spans="1:5" ht="20" customHeight="1">
      <c r="A3052" s="19" t="s">
        <v>14714</v>
      </c>
      <c r="B3052" s="24">
        <v>12</v>
      </c>
      <c r="C3052" s="21" t="s">
        <v>11883</v>
      </c>
      <c r="D3052" s="23"/>
      <c r="E3052" s="23"/>
    </row>
    <row r="3053" spans="1:5" ht="20" customHeight="1">
      <c r="A3053" s="19" t="s">
        <v>14714</v>
      </c>
      <c r="B3053" s="24">
        <v>13</v>
      </c>
      <c r="C3053" s="21" t="s">
        <v>11622</v>
      </c>
      <c r="D3053" s="23"/>
      <c r="E3053" s="23"/>
    </row>
    <row r="3054" spans="1:5" ht="20" customHeight="1">
      <c r="A3054" s="19" t="s">
        <v>14714</v>
      </c>
      <c r="B3054" s="24">
        <v>14</v>
      </c>
      <c r="C3054" s="21" t="s">
        <v>1768</v>
      </c>
      <c r="D3054" s="23"/>
      <c r="E3054" s="23"/>
    </row>
    <row r="3055" spans="1:5" ht="20" customHeight="1">
      <c r="A3055" s="19" t="s">
        <v>14714</v>
      </c>
      <c r="B3055" s="24">
        <v>15</v>
      </c>
      <c r="C3055" s="21" t="s">
        <v>1999</v>
      </c>
      <c r="D3055" s="23"/>
      <c r="E3055" s="23"/>
    </row>
    <row r="3056" spans="1:5" ht="20" customHeight="1">
      <c r="A3056" s="19" t="s">
        <v>14714</v>
      </c>
      <c r="B3056" s="24">
        <v>16</v>
      </c>
      <c r="C3056" s="21" t="s">
        <v>11424</v>
      </c>
      <c r="D3056" s="23"/>
      <c r="E3056" s="23"/>
    </row>
    <row r="3057" spans="1:5" ht="20" customHeight="1">
      <c r="A3057" s="19" t="s">
        <v>14714</v>
      </c>
      <c r="B3057" s="24">
        <v>17</v>
      </c>
      <c r="C3057" s="21" t="s">
        <v>11321</v>
      </c>
      <c r="D3057" s="23"/>
      <c r="E3057" s="23"/>
    </row>
    <row r="3058" spans="1:5" ht="20" customHeight="1">
      <c r="A3058" s="19" t="s">
        <v>14714</v>
      </c>
      <c r="B3058" s="24">
        <v>18</v>
      </c>
      <c r="C3058" s="21" t="s">
        <v>11222</v>
      </c>
      <c r="D3058" s="23"/>
      <c r="E3058" s="23"/>
    </row>
    <row r="3059" spans="1:5" ht="20" customHeight="1">
      <c r="A3059" s="19" t="s">
        <v>14714</v>
      </c>
      <c r="B3059" s="24">
        <v>19</v>
      </c>
      <c r="C3059" s="21" t="s">
        <v>11118</v>
      </c>
      <c r="D3059" s="23"/>
      <c r="E3059" s="23"/>
    </row>
    <row r="3060" spans="1:5" ht="20" customHeight="1">
      <c r="A3060" s="19" t="s">
        <v>14714</v>
      </c>
      <c r="B3060" s="24">
        <v>20</v>
      </c>
      <c r="C3060" s="21" t="s">
        <v>2752</v>
      </c>
      <c r="D3060" s="23"/>
      <c r="E3060" s="23"/>
    </row>
    <row r="3061" spans="1:5" ht="20" customHeight="1">
      <c r="A3061" s="19" t="s">
        <v>14714</v>
      </c>
      <c r="B3061" s="24">
        <v>21</v>
      </c>
      <c r="C3061" s="21" t="s">
        <v>11013</v>
      </c>
      <c r="D3061" s="23"/>
      <c r="E3061" s="23"/>
    </row>
    <row r="3062" spans="1:5" ht="20" customHeight="1">
      <c r="A3062" s="19" t="s">
        <v>14714</v>
      </c>
      <c r="B3062" s="24">
        <v>22</v>
      </c>
      <c r="C3062" s="21" t="s">
        <v>10916</v>
      </c>
      <c r="D3062" s="23"/>
      <c r="E3062" s="23"/>
    </row>
    <row r="3063" spans="1:5" ht="20" customHeight="1">
      <c r="A3063" s="19" t="s">
        <v>14714</v>
      </c>
      <c r="B3063" s="24">
        <v>23</v>
      </c>
      <c r="C3063" s="21" t="s">
        <v>10821</v>
      </c>
      <c r="D3063" s="23"/>
      <c r="E3063" s="23"/>
    </row>
    <row r="3064" spans="1:5" ht="20" customHeight="1">
      <c r="A3064" s="19" t="s">
        <v>14714</v>
      </c>
      <c r="B3064" s="24">
        <v>24</v>
      </c>
      <c r="C3064" s="21" t="s">
        <v>3272</v>
      </c>
      <c r="D3064" s="23"/>
      <c r="E3064" s="23"/>
    </row>
    <row r="3065" spans="1:5" ht="20" customHeight="1">
      <c r="A3065" s="19" t="s">
        <v>14714</v>
      </c>
      <c r="B3065" s="24">
        <v>25</v>
      </c>
      <c r="C3065" s="21" t="s">
        <v>3488</v>
      </c>
      <c r="D3065" s="23"/>
      <c r="E3065" s="23"/>
    </row>
    <row r="3066" spans="1:5" ht="20" customHeight="1">
      <c r="A3066" s="19" t="s">
        <v>14714</v>
      </c>
      <c r="B3066" s="24">
        <v>26</v>
      </c>
      <c r="C3066" s="21" t="s">
        <v>3707</v>
      </c>
      <c r="D3066" s="23"/>
      <c r="E3066" s="23"/>
    </row>
    <row r="3067" spans="1:5" ht="20" customHeight="1">
      <c r="A3067" s="19" t="s">
        <v>14714</v>
      </c>
      <c r="B3067" s="24">
        <v>27</v>
      </c>
      <c r="C3067" s="21" t="s">
        <v>10647</v>
      </c>
      <c r="D3067" s="23"/>
      <c r="E3067" s="23"/>
    </row>
    <row r="3068" spans="1:5" ht="20" customHeight="1">
      <c r="A3068" s="19" t="s">
        <v>14714</v>
      </c>
      <c r="B3068" s="24">
        <v>28</v>
      </c>
      <c r="C3068" s="21" t="s">
        <v>4051</v>
      </c>
      <c r="D3068" s="23"/>
      <c r="E3068" s="23"/>
    </row>
    <row r="3069" spans="1:5" ht="20" customHeight="1">
      <c r="A3069" s="19" t="s">
        <v>14714</v>
      </c>
      <c r="B3069" s="24">
        <v>29</v>
      </c>
      <c r="C3069" s="21" t="s">
        <v>10542</v>
      </c>
      <c r="D3069" s="23"/>
      <c r="E3069" s="23"/>
    </row>
    <row r="3070" spans="1:5" ht="20" customHeight="1">
      <c r="A3070" s="19" t="s">
        <v>14714</v>
      </c>
      <c r="B3070" s="24">
        <v>30</v>
      </c>
      <c r="C3070" s="21" t="s">
        <v>4322</v>
      </c>
      <c r="D3070" s="23"/>
      <c r="E3070" s="23"/>
    </row>
    <row r="3071" spans="1:5" ht="20" customHeight="1">
      <c r="A3071" s="19" t="s">
        <v>14714</v>
      </c>
      <c r="B3071" s="24">
        <v>31</v>
      </c>
      <c r="C3071" s="21" t="s">
        <v>4525</v>
      </c>
      <c r="D3071" s="23"/>
      <c r="E3071" s="23"/>
    </row>
    <row r="3072" spans="1:5" ht="20" customHeight="1">
      <c r="A3072" s="19" t="s">
        <v>14714</v>
      </c>
      <c r="B3072" s="24">
        <v>32</v>
      </c>
      <c r="C3072" s="21" t="s">
        <v>10375</v>
      </c>
      <c r="D3072" s="23"/>
      <c r="E3072" s="23"/>
    </row>
    <row r="3073" spans="1:5" ht="20" customHeight="1">
      <c r="A3073" s="19" t="s">
        <v>14714</v>
      </c>
      <c r="B3073" s="24">
        <v>33</v>
      </c>
      <c r="C3073" s="21" t="s">
        <v>4797</v>
      </c>
      <c r="D3073" s="23"/>
      <c r="E3073" s="23"/>
    </row>
    <row r="3074" spans="1:5" ht="20" customHeight="1">
      <c r="A3074" s="19" t="s">
        <v>14714</v>
      </c>
      <c r="B3074" s="24">
        <v>34</v>
      </c>
      <c r="C3074" s="21" t="s">
        <v>4994</v>
      </c>
      <c r="D3074" s="23"/>
      <c r="E3074" s="23"/>
    </row>
    <row r="3075" spans="1:5" ht="20" customHeight="1">
      <c r="A3075" s="19" t="s">
        <v>14714</v>
      </c>
      <c r="B3075" s="24">
        <v>35</v>
      </c>
      <c r="C3075" s="21" t="s">
        <v>10211</v>
      </c>
      <c r="D3075" s="23"/>
      <c r="E3075" s="23"/>
    </row>
    <row r="3076" spans="1:5" ht="20" customHeight="1">
      <c r="A3076" s="19" t="s">
        <v>14714</v>
      </c>
      <c r="B3076" s="24">
        <v>36</v>
      </c>
      <c r="C3076" s="21" t="s">
        <v>5244</v>
      </c>
      <c r="D3076" s="23"/>
      <c r="E3076" s="23"/>
    </row>
    <row r="3077" spans="1:5" ht="20" customHeight="1">
      <c r="A3077" s="19" t="s">
        <v>14714</v>
      </c>
      <c r="B3077" s="24">
        <v>37</v>
      </c>
      <c r="C3077" s="21" t="s">
        <v>5452</v>
      </c>
      <c r="D3077" s="23"/>
      <c r="E3077" s="23"/>
    </row>
    <row r="3078" spans="1:5" ht="20" customHeight="1">
      <c r="A3078" s="19" t="s">
        <v>14714</v>
      </c>
      <c r="B3078" s="24">
        <v>38</v>
      </c>
      <c r="C3078" s="21" t="s">
        <v>5659</v>
      </c>
      <c r="D3078" s="23"/>
      <c r="E3078" s="23"/>
    </row>
    <row r="3079" spans="1:5" ht="20" customHeight="1">
      <c r="A3079" s="19" t="s">
        <v>14714</v>
      </c>
      <c r="B3079" s="24">
        <v>39</v>
      </c>
      <c r="C3079" s="21" t="s">
        <v>5860</v>
      </c>
      <c r="D3079" s="23"/>
      <c r="E3079" s="23"/>
    </row>
    <row r="3080" spans="1:5" ht="20" customHeight="1">
      <c r="A3080" s="19" t="s">
        <v>14714</v>
      </c>
      <c r="B3080" s="24">
        <v>40</v>
      </c>
      <c r="C3080" s="21" t="s">
        <v>10063</v>
      </c>
      <c r="D3080" s="23"/>
      <c r="E3080" s="23"/>
    </row>
    <row r="3081" spans="1:5" ht="20" customHeight="1">
      <c r="A3081" s="19" t="s">
        <v>14714</v>
      </c>
      <c r="B3081" s="24">
        <v>41</v>
      </c>
      <c r="C3081" s="21" t="s">
        <v>9988</v>
      </c>
      <c r="D3081" s="23"/>
      <c r="E3081" s="23"/>
    </row>
    <row r="3082" spans="1:5" ht="20" customHeight="1">
      <c r="A3082" s="19" t="s">
        <v>14714</v>
      </c>
      <c r="B3082" s="24">
        <v>42</v>
      </c>
      <c r="C3082" s="22">
        <v>100</v>
      </c>
      <c r="D3082" s="23"/>
      <c r="E3082" s="23"/>
    </row>
    <row r="3083" spans="1:5" ht="20" customHeight="1">
      <c r="A3083" s="19" t="s">
        <v>14714</v>
      </c>
      <c r="B3083" s="24">
        <v>43</v>
      </c>
      <c r="C3083" s="21" t="s">
        <v>9728</v>
      </c>
      <c r="D3083" s="23"/>
      <c r="E3083" s="23"/>
    </row>
    <row r="3084" spans="1:5" ht="20" customHeight="1">
      <c r="A3084" s="19" t="s">
        <v>14714</v>
      </c>
      <c r="B3084" s="24">
        <v>44</v>
      </c>
      <c r="C3084" s="21" t="s">
        <v>9541</v>
      </c>
      <c r="D3084" s="23"/>
      <c r="E3084" s="23"/>
    </row>
    <row r="3085" spans="1:5" ht="20" customHeight="1">
      <c r="A3085" s="19" t="s">
        <v>14714</v>
      </c>
      <c r="B3085" s="24">
        <v>45</v>
      </c>
      <c r="C3085" s="21" t="s">
        <v>6317</v>
      </c>
      <c r="D3085" s="23"/>
      <c r="E3085" s="23"/>
    </row>
    <row r="3086" spans="1:5" ht="20" customHeight="1">
      <c r="A3086" s="19" t="s">
        <v>14714</v>
      </c>
      <c r="B3086" s="24">
        <v>46</v>
      </c>
      <c r="C3086" s="21" t="s">
        <v>6500</v>
      </c>
      <c r="D3086" s="23"/>
      <c r="E3086" s="23"/>
    </row>
    <row r="3087" spans="1:5" ht="20" customHeight="1">
      <c r="A3087" s="19" t="s">
        <v>14714</v>
      </c>
      <c r="B3087" s="24">
        <v>47</v>
      </c>
      <c r="C3087" s="21" t="s">
        <v>9351</v>
      </c>
      <c r="D3087" s="23"/>
      <c r="E3087" s="23"/>
    </row>
    <row r="3088" spans="1:5" ht="20" customHeight="1">
      <c r="A3088" s="19" t="s">
        <v>14714</v>
      </c>
      <c r="B3088" s="24">
        <v>48</v>
      </c>
      <c r="C3088" s="21" t="s">
        <v>9221</v>
      </c>
      <c r="D3088" s="23"/>
      <c r="E3088" s="23"/>
    </row>
    <row r="3089" spans="1:5" ht="20" customHeight="1">
      <c r="A3089" s="19" t="s">
        <v>14714</v>
      </c>
      <c r="B3089" s="24">
        <v>49</v>
      </c>
      <c r="C3089" s="21" t="s">
        <v>9083</v>
      </c>
      <c r="D3089" s="23"/>
      <c r="E3089" s="23"/>
    </row>
    <row r="3090" spans="1:5" ht="20" customHeight="1">
      <c r="A3090" s="19" t="s">
        <v>14714</v>
      </c>
      <c r="B3090" s="24">
        <v>50</v>
      </c>
      <c r="C3090" s="21" t="s">
        <v>8897</v>
      </c>
      <c r="D3090" s="23"/>
      <c r="E3090" s="23"/>
    </row>
    <row r="3091" spans="1:5" ht="20" customHeight="1">
      <c r="A3091" s="19" t="s">
        <v>14714</v>
      </c>
      <c r="B3091" s="24">
        <v>51</v>
      </c>
      <c r="C3091" s="21" t="s">
        <v>8505</v>
      </c>
      <c r="D3091" s="23"/>
      <c r="E3091" s="23"/>
    </row>
    <row r="3092" spans="1:5" ht="20" customHeight="1">
      <c r="A3092" s="19" t="s">
        <v>14714</v>
      </c>
      <c r="B3092" s="24">
        <v>52</v>
      </c>
      <c r="C3092" s="21" t="s">
        <v>8775</v>
      </c>
      <c r="D3092" s="23"/>
      <c r="E3092" s="23"/>
    </row>
    <row r="3093" spans="1:5" ht="20" customHeight="1">
      <c r="A3093" s="19" t="s">
        <v>14714</v>
      </c>
      <c r="B3093" s="24">
        <v>53</v>
      </c>
      <c r="C3093" s="21" t="s">
        <v>8592</v>
      </c>
      <c r="D3093" s="23"/>
      <c r="E3093" s="23"/>
    </row>
    <row r="3094" spans="1:5" ht="20" customHeight="1">
      <c r="A3094" s="19" t="s">
        <v>14714</v>
      </c>
      <c r="B3094" s="24">
        <v>54</v>
      </c>
      <c r="C3094" s="21" t="s">
        <v>7033</v>
      </c>
      <c r="D3094" s="23"/>
      <c r="E3094" s="23"/>
    </row>
    <row r="3095" spans="1:5" ht="20" customHeight="1">
      <c r="A3095" s="19" t="s">
        <v>14714</v>
      </c>
      <c r="B3095" s="24">
        <v>55</v>
      </c>
      <c r="C3095" s="21" t="s">
        <v>7209</v>
      </c>
      <c r="D3095" s="23"/>
      <c r="E3095" s="23"/>
    </row>
    <row r="3096" spans="1:5" ht="20" customHeight="1">
      <c r="A3096" s="19" t="s">
        <v>14714</v>
      </c>
      <c r="B3096" s="24">
        <v>56</v>
      </c>
      <c r="C3096" s="21" t="s">
        <v>8407</v>
      </c>
      <c r="D3096" s="23"/>
      <c r="E3096" s="23"/>
    </row>
    <row r="3097" spans="1:5" ht="20" customHeight="1">
      <c r="A3097" s="19" t="s">
        <v>14714</v>
      </c>
      <c r="B3097" s="24">
        <v>57</v>
      </c>
      <c r="C3097" s="21" t="s">
        <v>7494</v>
      </c>
      <c r="D3097" s="23"/>
      <c r="E3097" s="23"/>
    </row>
    <row r="3098" spans="1:5" ht="20" customHeight="1">
      <c r="A3098" s="19" t="s">
        <v>14714</v>
      </c>
      <c r="B3098" s="24">
        <v>58</v>
      </c>
      <c r="C3098" s="21" t="s">
        <v>7664</v>
      </c>
      <c r="D3098" s="23"/>
      <c r="E3098" s="23"/>
    </row>
    <row r="3099" spans="1:5" ht="20" customHeight="1">
      <c r="A3099" s="19" t="s">
        <v>14714</v>
      </c>
      <c r="B3099" s="24">
        <v>59</v>
      </c>
      <c r="C3099" s="21" t="s">
        <v>7850</v>
      </c>
      <c r="D3099" s="23"/>
      <c r="E3099" s="23"/>
    </row>
    <row r="3100" spans="1:5" ht="20" customHeight="1">
      <c r="A3100" s="19" t="s">
        <v>14714</v>
      </c>
      <c r="B3100" s="24">
        <v>60</v>
      </c>
      <c r="C3100" s="21" t="s">
        <v>8349</v>
      </c>
      <c r="D3100" s="23"/>
      <c r="E3100" s="23"/>
    </row>
    <row r="3101" spans="1:5" ht="20" customHeight="1">
      <c r="A3101" s="19" t="s">
        <v>14714</v>
      </c>
      <c r="B3101" s="24">
        <v>61</v>
      </c>
      <c r="C3101" s="21" t="s">
        <v>67</v>
      </c>
      <c r="D3101" s="23"/>
      <c r="E3101" s="23"/>
    </row>
    <row r="3102" spans="1:5" ht="20" customHeight="1">
      <c r="A3102" s="19" t="s">
        <v>14714</v>
      </c>
      <c r="B3102" s="24">
        <v>62</v>
      </c>
      <c r="C3102" s="21" t="s">
        <v>8241</v>
      </c>
      <c r="D3102" s="23"/>
      <c r="E3102" s="23"/>
    </row>
    <row r="3103" spans="1:5" ht="20" customHeight="1">
      <c r="A3103" s="19" t="s">
        <v>14715</v>
      </c>
      <c r="B3103" s="24">
        <v>1</v>
      </c>
      <c r="C3103" s="21" t="s">
        <v>13631</v>
      </c>
      <c r="D3103" s="23"/>
      <c r="E3103" s="23"/>
    </row>
    <row r="3104" spans="1:5" ht="20" customHeight="1">
      <c r="A3104" s="19" t="s">
        <v>14715</v>
      </c>
      <c r="B3104" s="24">
        <v>2</v>
      </c>
      <c r="C3104" s="21" t="s">
        <v>620</v>
      </c>
      <c r="D3104" s="23"/>
      <c r="E3104" s="23"/>
    </row>
    <row r="3105" spans="1:5" ht="20" customHeight="1">
      <c r="A3105" s="19" t="s">
        <v>14715</v>
      </c>
      <c r="B3105" s="24">
        <v>3</v>
      </c>
      <c r="C3105" s="21" t="s">
        <v>13362</v>
      </c>
      <c r="D3105" s="23"/>
      <c r="E3105" s="23"/>
    </row>
    <row r="3106" spans="1:5" ht="20" customHeight="1">
      <c r="A3106" s="19" t="s">
        <v>14715</v>
      </c>
      <c r="B3106" s="24">
        <v>4</v>
      </c>
      <c r="C3106" s="21" t="s">
        <v>13177</v>
      </c>
      <c r="D3106" s="23"/>
      <c r="E3106" s="23"/>
    </row>
    <row r="3107" spans="1:5" ht="20" customHeight="1">
      <c r="A3107" s="19" t="s">
        <v>14715</v>
      </c>
      <c r="B3107" s="24">
        <v>5</v>
      </c>
      <c r="C3107" s="21" t="s">
        <v>12996</v>
      </c>
      <c r="D3107" s="23"/>
      <c r="E3107" s="23"/>
    </row>
    <row r="3108" spans="1:5" ht="20" customHeight="1">
      <c r="A3108" s="19" t="s">
        <v>14715</v>
      </c>
      <c r="B3108" s="24">
        <v>6</v>
      </c>
      <c r="C3108" s="21" t="s">
        <v>12735</v>
      </c>
      <c r="D3108" s="23"/>
      <c r="E3108" s="23"/>
    </row>
    <row r="3109" spans="1:5" ht="20" customHeight="1">
      <c r="A3109" s="19" t="s">
        <v>14715</v>
      </c>
      <c r="B3109" s="24">
        <v>7</v>
      </c>
      <c r="C3109" s="21" t="s">
        <v>12625</v>
      </c>
      <c r="D3109" s="23"/>
      <c r="E3109" s="23"/>
    </row>
    <row r="3110" spans="1:5" ht="20" customHeight="1">
      <c r="A3110" s="19" t="s">
        <v>14715</v>
      </c>
      <c r="B3110" s="24">
        <v>8</v>
      </c>
      <c r="C3110" s="21" t="s">
        <v>1171</v>
      </c>
      <c r="D3110" s="23"/>
      <c r="E3110" s="23"/>
    </row>
    <row r="3111" spans="1:5" ht="20" customHeight="1">
      <c r="A3111" s="19" t="s">
        <v>14715</v>
      </c>
      <c r="B3111" s="24">
        <v>9</v>
      </c>
      <c r="C3111" s="21" t="s">
        <v>12346</v>
      </c>
      <c r="D3111" s="23"/>
      <c r="E3111" s="23"/>
    </row>
    <row r="3112" spans="1:5" ht="20" customHeight="1">
      <c r="A3112" s="19" t="s">
        <v>14715</v>
      </c>
      <c r="B3112" s="24">
        <v>10</v>
      </c>
      <c r="C3112" s="21" t="s">
        <v>11854</v>
      </c>
      <c r="D3112" s="23"/>
      <c r="E3112" s="23"/>
    </row>
    <row r="3113" spans="1:5" ht="20" customHeight="1">
      <c r="A3113" s="19" t="s">
        <v>14715</v>
      </c>
      <c r="B3113" s="24">
        <v>11</v>
      </c>
      <c r="C3113" s="21" t="s">
        <v>12138</v>
      </c>
      <c r="D3113" s="23"/>
      <c r="E3113" s="23"/>
    </row>
    <row r="3114" spans="1:5" ht="20" customHeight="1">
      <c r="A3114" s="19" t="s">
        <v>14715</v>
      </c>
      <c r="B3114" s="24">
        <v>12</v>
      </c>
      <c r="C3114" s="21" t="s">
        <v>11887</v>
      </c>
      <c r="D3114" s="23"/>
      <c r="E3114" s="23"/>
    </row>
    <row r="3115" spans="1:5" ht="20" customHeight="1">
      <c r="A3115" s="19" t="s">
        <v>14715</v>
      </c>
      <c r="B3115" s="24">
        <v>13</v>
      </c>
      <c r="C3115" s="21" t="s">
        <v>11627</v>
      </c>
      <c r="D3115" s="23"/>
      <c r="E3115" s="23"/>
    </row>
    <row r="3116" spans="1:5" ht="20" customHeight="1">
      <c r="A3116" s="19" t="s">
        <v>14715</v>
      </c>
      <c r="B3116" s="24">
        <v>14</v>
      </c>
      <c r="C3116" s="21" t="s">
        <v>1785</v>
      </c>
      <c r="D3116" s="23"/>
      <c r="E3116" s="23"/>
    </row>
    <row r="3117" spans="1:5" ht="20" customHeight="1">
      <c r="A3117" s="19" t="s">
        <v>14715</v>
      </c>
      <c r="B3117" s="24">
        <v>15</v>
      </c>
      <c r="C3117" s="21" t="s">
        <v>2019</v>
      </c>
      <c r="D3117" s="23"/>
      <c r="E3117" s="23"/>
    </row>
    <row r="3118" spans="1:5" ht="20" customHeight="1">
      <c r="A3118" s="19" t="s">
        <v>14715</v>
      </c>
      <c r="B3118" s="24">
        <v>16</v>
      </c>
      <c r="C3118" s="21" t="s">
        <v>11426</v>
      </c>
      <c r="D3118" s="23"/>
      <c r="E3118" s="23"/>
    </row>
    <row r="3119" spans="1:5" ht="20" customHeight="1">
      <c r="A3119" s="19" t="s">
        <v>14715</v>
      </c>
      <c r="B3119" s="24">
        <v>17</v>
      </c>
      <c r="C3119" s="21" t="s">
        <v>11323</v>
      </c>
      <c r="D3119" s="23"/>
      <c r="E3119" s="23"/>
    </row>
    <row r="3120" spans="1:5" ht="20" customHeight="1">
      <c r="A3120" s="19" t="s">
        <v>14715</v>
      </c>
      <c r="B3120" s="24">
        <v>18</v>
      </c>
      <c r="C3120" s="21" t="s">
        <v>11226</v>
      </c>
      <c r="D3120" s="23"/>
      <c r="E3120" s="23"/>
    </row>
    <row r="3121" spans="1:5" ht="20" customHeight="1">
      <c r="A3121" s="19" t="s">
        <v>14715</v>
      </c>
      <c r="B3121" s="24">
        <v>19</v>
      </c>
      <c r="C3121" s="21" t="s">
        <v>11120</v>
      </c>
      <c r="D3121" s="23"/>
      <c r="E3121" s="23"/>
    </row>
    <row r="3122" spans="1:5" ht="20" customHeight="1">
      <c r="A3122" s="19" t="s">
        <v>14715</v>
      </c>
      <c r="B3122" s="24">
        <v>20</v>
      </c>
      <c r="C3122" s="21" t="s">
        <v>2771</v>
      </c>
      <c r="D3122" s="23"/>
      <c r="E3122" s="23"/>
    </row>
    <row r="3123" spans="1:5" ht="20" customHeight="1">
      <c r="A3123" s="19" t="s">
        <v>14715</v>
      </c>
      <c r="B3123" s="24">
        <v>21</v>
      </c>
      <c r="C3123" s="21" t="s">
        <v>11017</v>
      </c>
      <c r="D3123" s="23"/>
      <c r="E3123" s="23"/>
    </row>
    <row r="3124" spans="1:5" ht="20" customHeight="1">
      <c r="A3124" s="19" t="s">
        <v>14715</v>
      </c>
      <c r="B3124" s="24">
        <v>22</v>
      </c>
      <c r="C3124" s="21" t="s">
        <v>10920</v>
      </c>
      <c r="D3124" s="23"/>
      <c r="E3124" s="23"/>
    </row>
    <row r="3125" spans="1:5" ht="20" customHeight="1">
      <c r="A3125" s="19" t="s">
        <v>14715</v>
      </c>
      <c r="B3125" s="24">
        <v>23</v>
      </c>
      <c r="C3125" s="21" t="s">
        <v>10825</v>
      </c>
      <c r="D3125" s="23"/>
      <c r="E3125" s="23"/>
    </row>
    <row r="3126" spans="1:5" ht="20" customHeight="1">
      <c r="A3126" s="19" t="s">
        <v>14715</v>
      </c>
      <c r="B3126" s="24">
        <v>24</v>
      </c>
      <c r="C3126" s="21" t="s">
        <v>3284</v>
      </c>
      <c r="D3126" s="23"/>
      <c r="E3126" s="23"/>
    </row>
    <row r="3127" spans="1:5" ht="20" customHeight="1">
      <c r="A3127" s="19" t="s">
        <v>14715</v>
      </c>
      <c r="B3127" s="24">
        <v>25</v>
      </c>
      <c r="C3127" s="21" t="s">
        <v>3508</v>
      </c>
      <c r="D3127" s="23"/>
      <c r="E3127" s="23"/>
    </row>
    <row r="3128" spans="1:5" ht="20" customHeight="1">
      <c r="A3128" s="19" t="s">
        <v>14715</v>
      </c>
      <c r="B3128" s="24">
        <v>26</v>
      </c>
      <c r="C3128" s="21" t="s">
        <v>3720</v>
      </c>
      <c r="D3128" s="23"/>
      <c r="E3128" s="23"/>
    </row>
    <row r="3129" spans="1:5" ht="20" customHeight="1">
      <c r="A3129" s="19" t="s">
        <v>14715</v>
      </c>
      <c r="B3129" s="24">
        <v>27</v>
      </c>
      <c r="C3129" s="21" t="s">
        <v>10649</v>
      </c>
      <c r="D3129" s="23"/>
      <c r="E3129" s="23"/>
    </row>
    <row r="3130" spans="1:5" ht="20" customHeight="1">
      <c r="A3130" s="19" t="s">
        <v>14715</v>
      </c>
      <c r="B3130" s="24">
        <v>28</v>
      </c>
      <c r="C3130" s="21" t="s">
        <v>4064</v>
      </c>
      <c r="D3130" s="23"/>
      <c r="E3130" s="23"/>
    </row>
    <row r="3131" spans="1:5" ht="20" customHeight="1">
      <c r="A3131" s="19" t="s">
        <v>14715</v>
      </c>
      <c r="B3131" s="24">
        <v>29</v>
      </c>
      <c r="C3131" s="21" t="s">
        <v>10546</v>
      </c>
      <c r="D3131" s="23"/>
      <c r="E3131" s="23"/>
    </row>
    <row r="3132" spans="1:5" ht="20" customHeight="1">
      <c r="A3132" s="19" t="s">
        <v>14715</v>
      </c>
      <c r="B3132" s="24">
        <v>30</v>
      </c>
      <c r="C3132" s="21" t="s">
        <v>4336</v>
      </c>
      <c r="D3132" s="23"/>
      <c r="E3132" s="23"/>
    </row>
    <row r="3133" spans="1:5" ht="20" customHeight="1">
      <c r="A3133" s="19" t="s">
        <v>14715</v>
      </c>
      <c r="B3133" s="24">
        <v>31</v>
      </c>
      <c r="C3133" s="21" t="s">
        <v>4540</v>
      </c>
      <c r="D3133" s="23"/>
      <c r="E3133" s="23"/>
    </row>
    <row r="3134" spans="1:5" ht="20" customHeight="1">
      <c r="A3134" s="19" t="s">
        <v>14715</v>
      </c>
      <c r="B3134" s="24">
        <v>32</v>
      </c>
      <c r="C3134" s="21" t="s">
        <v>10381</v>
      </c>
      <c r="D3134" s="23"/>
      <c r="E3134" s="23"/>
    </row>
    <row r="3135" spans="1:5" ht="20" customHeight="1">
      <c r="A3135" s="19" t="s">
        <v>14715</v>
      </c>
      <c r="B3135" s="24">
        <v>33</v>
      </c>
      <c r="C3135" s="21" t="s">
        <v>4811</v>
      </c>
      <c r="D3135" s="23"/>
      <c r="E3135" s="23"/>
    </row>
    <row r="3136" spans="1:5" ht="20" customHeight="1">
      <c r="A3136" s="19" t="s">
        <v>14715</v>
      </c>
      <c r="B3136" s="24">
        <v>34</v>
      </c>
      <c r="C3136" s="21" t="s">
        <v>5006</v>
      </c>
      <c r="D3136" s="23"/>
      <c r="E3136" s="23"/>
    </row>
    <row r="3137" spans="1:5" ht="20" customHeight="1">
      <c r="A3137" s="19" t="s">
        <v>14715</v>
      </c>
      <c r="B3137" s="24">
        <v>35</v>
      </c>
      <c r="C3137" s="21" t="s">
        <v>10217</v>
      </c>
      <c r="D3137" s="23"/>
      <c r="E3137" s="23"/>
    </row>
    <row r="3138" spans="1:5" ht="20" customHeight="1">
      <c r="A3138" s="19" t="s">
        <v>14715</v>
      </c>
      <c r="B3138" s="24">
        <v>36</v>
      </c>
      <c r="C3138" s="21" t="s">
        <v>5258</v>
      </c>
      <c r="D3138" s="23"/>
      <c r="E3138" s="23"/>
    </row>
    <row r="3139" spans="1:5" ht="20" customHeight="1">
      <c r="A3139" s="19" t="s">
        <v>14715</v>
      </c>
      <c r="B3139" s="24">
        <v>37</v>
      </c>
      <c r="C3139" s="21" t="s">
        <v>5463</v>
      </c>
      <c r="D3139" s="23"/>
      <c r="E3139" s="23"/>
    </row>
    <row r="3140" spans="1:5" ht="20" customHeight="1">
      <c r="A3140" s="19" t="s">
        <v>14715</v>
      </c>
      <c r="B3140" s="24">
        <v>38</v>
      </c>
      <c r="C3140" s="21" t="s">
        <v>5672</v>
      </c>
      <c r="D3140" s="23"/>
      <c r="E3140" s="23"/>
    </row>
    <row r="3141" spans="1:5" ht="20" customHeight="1">
      <c r="A3141" s="19" t="s">
        <v>14715</v>
      </c>
      <c r="B3141" s="24">
        <v>39</v>
      </c>
      <c r="C3141" s="21" t="s">
        <v>5879</v>
      </c>
      <c r="D3141" s="23"/>
      <c r="E3141" s="23"/>
    </row>
    <row r="3142" spans="1:5" ht="20" customHeight="1">
      <c r="A3142" s="19" t="s">
        <v>14715</v>
      </c>
      <c r="B3142" s="24">
        <v>40</v>
      </c>
      <c r="C3142" s="21" t="s">
        <v>10067</v>
      </c>
      <c r="D3142" s="23"/>
      <c r="E3142" s="23"/>
    </row>
    <row r="3143" spans="1:5" ht="20" customHeight="1">
      <c r="A3143" s="19" t="s">
        <v>14715</v>
      </c>
      <c r="B3143" s="24">
        <v>41</v>
      </c>
      <c r="C3143" s="21" t="s">
        <v>9992</v>
      </c>
      <c r="D3143" s="23"/>
      <c r="E3143" s="23"/>
    </row>
    <row r="3144" spans="1:5" ht="20" customHeight="1">
      <c r="A3144" s="19" t="s">
        <v>14715</v>
      </c>
      <c r="B3144" s="24">
        <v>42</v>
      </c>
      <c r="C3144" s="21" t="s">
        <v>9854</v>
      </c>
      <c r="D3144" s="23"/>
      <c r="E3144" s="23"/>
    </row>
    <row r="3145" spans="1:5" ht="20" customHeight="1">
      <c r="A3145" s="19" t="s">
        <v>14715</v>
      </c>
      <c r="B3145" s="24">
        <v>43</v>
      </c>
      <c r="C3145" s="21" t="s">
        <v>9732</v>
      </c>
      <c r="D3145" s="23"/>
      <c r="E3145" s="23"/>
    </row>
    <row r="3146" spans="1:5" ht="20" customHeight="1">
      <c r="A3146" s="19" t="s">
        <v>14715</v>
      </c>
      <c r="B3146" s="24">
        <v>44</v>
      </c>
      <c r="C3146" s="21" t="s">
        <v>9543</v>
      </c>
      <c r="D3146" s="23"/>
      <c r="E3146" s="23"/>
    </row>
    <row r="3147" spans="1:5" ht="20" customHeight="1">
      <c r="A3147" s="19" t="s">
        <v>14715</v>
      </c>
      <c r="B3147" s="24">
        <v>45</v>
      </c>
      <c r="C3147" s="21" t="s">
        <v>6330</v>
      </c>
      <c r="D3147" s="23"/>
      <c r="E3147" s="23"/>
    </row>
    <row r="3148" spans="1:5" ht="20" customHeight="1">
      <c r="A3148" s="19" t="s">
        <v>14715</v>
      </c>
      <c r="B3148" s="24">
        <v>46</v>
      </c>
      <c r="C3148" s="21" t="s">
        <v>6511</v>
      </c>
      <c r="D3148" s="23"/>
      <c r="E3148" s="23"/>
    </row>
    <row r="3149" spans="1:5" ht="20" customHeight="1">
      <c r="A3149" s="19" t="s">
        <v>14715</v>
      </c>
      <c r="B3149" s="24">
        <v>47</v>
      </c>
      <c r="C3149" s="21" t="s">
        <v>9353</v>
      </c>
      <c r="D3149" s="23"/>
      <c r="E3149" s="23"/>
    </row>
    <row r="3150" spans="1:5" ht="20" customHeight="1">
      <c r="A3150" s="19" t="s">
        <v>14715</v>
      </c>
      <c r="B3150" s="24">
        <v>48</v>
      </c>
      <c r="C3150" s="21" t="s">
        <v>9226</v>
      </c>
      <c r="D3150" s="23"/>
      <c r="E3150" s="23"/>
    </row>
    <row r="3151" spans="1:5" ht="20" customHeight="1">
      <c r="A3151" s="19" t="s">
        <v>14715</v>
      </c>
      <c r="B3151" s="24">
        <v>49</v>
      </c>
      <c r="C3151" s="21" t="s">
        <v>9088</v>
      </c>
      <c r="D3151" s="23"/>
      <c r="E3151" s="23"/>
    </row>
    <row r="3152" spans="1:5" ht="20" customHeight="1">
      <c r="A3152" s="19" t="s">
        <v>14715</v>
      </c>
      <c r="B3152" s="24">
        <v>50</v>
      </c>
      <c r="C3152" s="21" t="s">
        <v>8902</v>
      </c>
      <c r="D3152" s="23"/>
      <c r="E3152" s="23"/>
    </row>
    <row r="3153" spans="1:5" ht="20" customHeight="1">
      <c r="A3153" s="19" t="s">
        <v>14715</v>
      </c>
      <c r="B3153" s="24">
        <v>51</v>
      </c>
      <c r="C3153" s="21" t="s">
        <v>8565</v>
      </c>
      <c r="D3153" s="23"/>
      <c r="E3153" s="23"/>
    </row>
    <row r="3154" spans="1:5" ht="20" customHeight="1">
      <c r="A3154" s="19" t="s">
        <v>14715</v>
      </c>
      <c r="B3154" s="24">
        <v>52</v>
      </c>
      <c r="C3154" s="21" t="s">
        <v>8777</v>
      </c>
      <c r="D3154" s="23"/>
      <c r="E3154" s="23"/>
    </row>
    <row r="3155" spans="1:5" ht="20" customHeight="1">
      <c r="A3155" s="19" t="s">
        <v>14715</v>
      </c>
      <c r="B3155" s="24">
        <v>53</v>
      </c>
      <c r="C3155" s="21" t="s">
        <v>8594</v>
      </c>
      <c r="D3155" s="23"/>
      <c r="E3155" s="23"/>
    </row>
    <row r="3156" spans="1:5" ht="20" customHeight="1">
      <c r="A3156" s="19" t="s">
        <v>14715</v>
      </c>
      <c r="B3156" s="24">
        <v>54</v>
      </c>
      <c r="C3156" s="21" t="s">
        <v>7044</v>
      </c>
      <c r="D3156" s="23"/>
      <c r="E3156" s="23"/>
    </row>
    <row r="3157" spans="1:5" ht="20" customHeight="1">
      <c r="A3157" s="19" t="s">
        <v>14715</v>
      </c>
      <c r="B3157" s="24">
        <v>55</v>
      </c>
      <c r="C3157" s="21" t="s">
        <v>7224</v>
      </c>
      <c r="D3157" s="23"/>
      <c r="E3157" s="23"/>
    </row>
    <row r="3158" spans="1:5" ht="20" customHeight="1">
      <c r="A3158" s="19" t="s">
        <v>14715</v>
      </c>
      <c r="B3158" s="24">
        <v>56</v>
      </c>
      <c r="C3158" s="21" t="s">
        <v>8409</v>
      </c>
      <c r="D3158" s="23"/>
      <c r="E3158" s="23"/>
    </row>
    <row r="3159" spans="1:5" ht="20" customHeight="1">
      <c r="A3159" s="19" t="s">
        <v>14715</v>
      </c>
      <c r="B3159" s="24">
        <v>57</v>
      </c>
      <c r="C3159" s="21" t="s">
        <v>7507</v>
      </c>
      <c r="D3159" s="23"/>
      <c r="E3159" s="23"/>
    </row>
    <row r="3160" spans="1:5" ht="20" customHeight="1">
      <c r="A3160" s="19" t="s">
        <v>14715</v>
      </c>
      <c r="B3160" s="24">
        <v>58</v>
      </c>
      <c r="C3160" s="21" t="s">
        <v>7679</v>
      </c>
      <c r="D3160" s="23"/>
      <c r="E3160" s="23"/>
    </row>
    <row r="3161" spans="1:5" ht="20" customHeight="1">
      <c r="A3161" s="19" t="s">
        <v>14715</v>
      </c>
      <c r="B3161" s="24">
        <v>59</v>
      </c>
      <c r="C3161" s="21" t="s">
        <v>7865</v>
      </c>
      <c r="D3161" s="23"/>
      <c r="E3161" s="23"/>
    </row>
    <row r="3162" spans="1:5" ht="20" customHeight="1">
      <c r="A3162" s="19" t="s">
        <v>14715</v>
      </c>
      <c r="B3162" s="24">
        <v>60</v>
      </c>
      <c r="C3162" s="21" t="s">
        <v>8353</v>
      </c>
      <c r="D3162" s="23"/>
      <c r="E3162" s="23"/>
    </row>
    <row r="3163" spans="1:5" ht="20" customHeight="1">
      <c r="A3163" s="19" t="s">
        <v>14715</v>
      </c>
      <c r="B3163" s="24">
        <v>61</v>
      </c>
      <c r="C3163" s="21" t="s">
        <v>8295</v>
      </c>
      <c r="D3163" s="23"/>
      <c r="E3163" s="23"/>
    </row>
    <row r="3164" spans="1:5" ht="20" customHeight="1">
      <c r="A3164" s="19" t="s">
        <v>14715</v>
      </c>
      <c r="B3164" s="24">
        <v>62</v>
      </c>
      <c r="C3164" s="21" t="s">
        <v>8245</v>
      </c>
      <c r="D3164" s="23"/>
      <c r="E3164" s="23"/>
    </row>
    <row r="3165" spans="1:5" ht="20" customHeight="1">
      <c r="A3165" s="19" t="s">
        <v>14716</v>
      </c>
      <c r="B3165" s="24">
        <v>1</v>
      </c>
      <c r="C3165" s="21" t="s">
        <v>13633</v>
      </c>
      <c r="D3165" s="23"/>
      <c r="E3165" s="23"/>
    </row>
    <row r="3166" spans="1:5" ht="20" customHeight="1">
      <c r="A3166" s="19" t="s">
        <v>14716</v>
      </c>
      <c r="B3166" s="24">
        <v>2</v>
      </c>
      <c r="C3166" s="21" t="s">
        <v>637</v>
      </c>
      <c r="D3166" s="23"/>
      <c r="E3166" s="23"/>
    </row>
    <row r="3167" spans="1:5" ht="20" customHeight="1">
      <c r="A3167" s="19" t="s">
        <v>14716</v>
      </c>
      <c r="B3167" s="24">
        <v>3</v>
      </c>
      <c r="C3167" s="21" t="s">
        <v>13364</v>
      </c>
      <c r="D3167" s="23"/>
      <c r="E3167" s="23"/>
    </row>
    <row r="3168" spans="1:5" ht="20" customHeight="1">
      <c r="A3168" s="19" t="s">
        <v>14716</v>
      </c>
      <c r="B3168" s="24">
        <v>4</v>
      </c>
      <c r="C3168" s="21" t="s">
        <v>13179</v>
      </c>
      <c r="D3168" s="23"/>
      <c r="E3168" s="23"/>
    </row>
    <row r="3169" spans="1:5" ht="20" customHeight="1">
      <c r="A3169" s="19" t="s">
        <v>14716</v>
      </c>
      <c r="B3169" s="24">
        <v>5</v>
      </c>
      <c r="C3169" s="21" t="s">
        <v>13000</v>
      </c>
      <c r="D3169" s="23"/>
      <c r="E3169" s="23"/>
    </row>
    <row r="3170" spans="1:5" ht="20" customHeight="1">
      <c r="A3170" s="19" t="s">
        <v>14716</v>
      </c>
      <c r="B3170" s="24">
        <v>6</v>
      </c>
      <c r="C3170" s="21" t="s">
        <v>12741</v>
      </c>
      <c r="D3170" s="23"/>
      <c r="E3170" s="23"/>
    </row>
    <row r="3171" spans="1:5" ht="20" customHeight="1">
      <c r="A3171" s="19" t="s">
        <v>14716</v>
      </c>
      <c r="B3171" s="24">
        <v>7</v>
      </c>
      <c r="C3171" s="21" t="s">
        <v>12629</v>
      </c>
      <c r="D3171" s="23"/>
      <c r="E3171" s="23"/>
    </row>
    <row r="3172" spans="1:5" ht="20" customHeight="1">
      <c r="A3172" s="19" t="s">
        <v>14716</v>
      </c>
      <c r="B3172" s="24">
        <v>8</v>
      </c>
      <c r="C3172" s="21" t="s">
        <v>1188</v>
      </c>
      <c r="D3172" s="23"/>
      <c r="E3172" s="23"/>
    </row>
    <row r="3173" spans="1:5" ht="20" customHeight="1">
      <c r="A3173" s="19" t="s">
        <v>14716</v>
      </c>
      <c r="B3173" s="24">
        <v>9</v>
      </c>
      <c r="C3173" s="21" t="s">
        <v>12348</v>
      </c>
      <c r="D3173" s="23"/>
      <c r="E3173" s="23"/>
    </row>
    <row r="3174" spans="1:5" ht="20" customHeight="1">
      <c r="A3174" s="19" t="s">
        <v>14716</v>
      </c>
      <c r="B3174" s="24">
        <v>10</v>
      </c>
      <c r="C3174" s="21" t="s">
        <v>11938</v>
      </c>
      <c r="D3174" s="23"/>
      <c r="E3174" s="23"/>
    </row>
    <row r="3175" spans="1:5" ht="20" customHeight="1">
      <c r="A3175" s="19" t="s">
        <v>14716</v>
      </c>
      <c r="B3175" s="24">
        <v>11</v>
      </c>
      <c r="C3175" s="21" t="s">
        <v>12140</v>
      </c>
      <c r="D3175" s="23"/>
      <c r="E3175" s="23"/>
    </row>
    <row r="3176" spans="1:5" ht="20" customHeight="1">
      <c r="A3176" s="19" t="s">
        <v>14716</v>
      </c>
      <c r="B3176" s="24">
        <v>12</v>
      </c>
      <c r="C3176" s="21" t="s">
        <v>11889</v>
      </c>
      <c r="D3176" s="23"/>
      <c r="E3176" s="23"/>
    </row>
    <row r="3177" spans="1:5" ht="20" customHeight="1">
      <c r="A3177" s="19" t="s">
        <v>14716</v>
      </c>
      <c r="B3177" s="24">
        <v>13</v>
      </c>
      <c r="C3177" s="21" t="s">
        <v>11629</v>
      </c>
      <c r="D3177" s="23"/>
      <c r="E3177" s="23"/>
    </row>
    <row r="3178" spans="1:5" ht="20" customHeight="1">
      <c r="A3178" s="19" t="s">
        <v>14716</v>
      </c>
      <c r="B3178" s="24">
        <v>14</v>
      </c>
      <c r="C3178" s="21" t="s">
        <v>1803</v>
      </c>
      <c r="D3178" s="23"/>
      <c r="E3178" s="23"/>
    </row>
    <row r="3179" spans="1:5" ht="20" customHeight="1">
      <c r="A3179" s="19" t="s">
        <v>14716</v>
      </c>
      <c r="B3179" s="24">
        <v>15</v>
      </c>
      <c r="C3179" s="21" t="s">
        <v>2033</v>
      </c>
      <c r="D3179" s="23"/>
      <c r="E3179" s="23"/>
    </row>
    <row r="3180" spans="1:5" ht="20" customHeight="1">
      <c r="A3180" s="19" t="s">
        <v>14716</v>
      </c>
      <c r="B3180" s="24">
        <v>16</v>
      </c>
      <c r="C3180" s="21" t="s">
        <v>11430</v>
      </c>
      <c r="D3180" s="23"/>
      <c r="E3180" s="23"/>
    </row>
    <row r="3181" spans="1:5" ht="20" customHeight="1">
      <c r="A3181" s="19" t="s">
        <v>14716</v>
      </c>
      <c r="B3181" s="24">
        <v>17</v>
      </c>
      <c r="C3181" s="21" t="s">
        <v>11328</v>
      </c>
      <c r="D3181" s="23"/>
      <c r="E3181" s="23"/>
    </row>
    <row r="3182" spans="1:5" ht="20" customHeight="1">
      <c r="A3182" s="19" t="s">
        <v>14716</v>
      </c>
      <c r="B3182" s="24">
        <v>18</v>
      </c>
      <c r="C3182" s="21" t="s">
        <v>11231</v>
      </c>
      <c r="D3182" s="23"/>
      <c r="E3182" s="23"/>
    </row>
    <row r="3183" spans="1:5" ht="20" customHeight="1">
      <c r="A3183" s="19" t="s">
        <v>14716</v>
      </c>
      <c r="B3183" s="24">
        <v>19</v>
      </c>
      <c r="C3183" s="21" t="s">
        <v>11125</v>
      </c>
      <c r="D3183" s="23"/>
      <c r="E3183" s="23"/>
    </row>
    <row r="3184" spans="1:5" ht="20" customHeight="1">
      <c r="A3184" s="19" t="s">
        <v>14716</v>
      </c>
      <c r="B3184" s="24">
        <v>20</v>
      </c>
      <c r="C3184" s="21" t="s">
        <v>2788</v>
      </c>
      <c r="D3184" s="23"/>
      <c r="E3184" s="23"/>
    </row>
    <row r="3185" spans="1:5" ht="20" customHeight="1">
      <c r="A3185" s="19" t="s">
        <v>14716</v>
      </c>
      <c r="B3185" s="24">
        <v>21</v>
      </c>
      <c r="C3185" s="21" t="s">
        <v>11019</v>
      </c>
      <c r="D3185" s="23"/>
      <c r="E3185" s="23"/>
    </row>
    <row r="3186" spans="1:5" ht="20" customHeight="1">
      <c r="A3186" s="19" t="s">
        <v>14716</v>
      </c>
      <c r="B3186" s="24">
        <v>22</v>
      </c>
      <c r="C3186" s="21" t="s">
        <v>10923</v>
      </c>
      <c r="D3186" s="23"/>
      <c r="E3186" s="23"/>
    </row>
    <row r="3187" spans="1:5" ht="20" customHeight="1">
      <c r="A3187" s="19" t="s">
        <v>14716</v>
      </c>
      <c r="B3187" s="24">
        <v>23</v>
      </c>
      <c r="C3187" s="21" t="s">
        <v>10828</v>
      </c>
      <c r="D3187" s="23"/>
      <c r="E3187" s="23"/>
    </row>
    <row r="3188" spans="1:5" ht="20" customHeight="1">
      <c r="A3188" s="19" t="s">
        <v>14716</v>
      </c>
      <c r="B3188" s="24">
        <v>24</v>
      </c>
      <c r="C3188" s="21" t="s">
        <v>3309</v>
      </c>
      <c r="D3188" s="23"/>
      <c r="E3188" s="23"/>
    </row>
    <row r="3189" spans="1:5" ht="20" customHeight="1">
      <c r="A3189" s="19" t="s">
        <v>14716</v>
      </c>
      <c r="B3189" s="24">
        <v>25</v>
      </c>
      <c r="C3189" s="21" t="s">
        <v>3526</v>
      </c>
      <c r="D3189" s="23"/>
      <c r="E3189" s="23"/>
    </row>
    <row r="3190" spans="1:5" ht="20" customHeight="1">
      <c r="A3190" s="19" t="s">
        <v>14716</v>
      </c>
      <c r="B3190" s="24">
        <v>26</v>
      </c>
      <c r="C3190" s="21" t="s">
        <v>3736</v>
      </c>
      <c r="D3190" s="23"/>
      <c r="E3190" s="23"/>
    </row>
    <row r="3191" spans="1:5" ht="20" customHeight="1">
      <c r="A3191" s="19" t="s">
        <v>14716</v>
      </c>
      <c r="B3191" s="24">
        <v>27</v>
      </c>
      <c r="C3191" s="21" t="s">
        <v>10653</v>
      </c>
      <c r="D3191" s="23"/>
      <c r="E3191" s="23"/>
    </row>
    <row r="3192" spans="1:5" ht="20" customHeight="1">
      <c r="A3192" s="19" t="s">
        <v>14716</v>
      </c>
      <c r="B3192" s="24">
        <v>28</v>
      </c>
      <c r="C3192" s="21" t="s">
        <v>4079</v>
      </c>
      <c r="D3192" s="23"/>
      <c r="E3192" s="23"/>
    </row>
    <row r="3193" spans="1:5" ht="20" customHeight="1">
      <c r="A3193" s="19" t="s">
        <v>14716</v>
      </c>
      <c r="B3193" s="24">
        <v>29</v>
      </c>
      <c r="C3193" s="21" t="s">
        <v>10548</v>
      </c>
      <c r="D3193" s="23"/>
      <c r="E3193" s="23"/>
    </row>
    <row r="3194" spans="1:5" ht="20" customHeight="1">
      <c r="A3194" s="19" t="s">
        <v>14716</v>
      </c>
      <c r="B3194" s="24">
        <v>30</v>
      </c>
      <c r="C3194" s="21" t="s">
        <v>4354</v>
      </c>
      <c r="D3194" s="23"/>
      <c r="E3194" s="23"/>
    </row>
    <row r="3195" spans="1:5" ht="20" customHeight="1">
      <c r="A3195" s="19" t="s">
        <v>14716</v>
      </c>
      <c r="B3195" s="24">
        <v>31</v>
      </c>
      <c r="C3195" s="21" t="s">
        <v>4556</v>
      </c>
      <c r="D3195" s="23"/>
      <c r="E3195" s="23"/>
    </row>
    <row r="3196" spans="1:5" ht="20" customHeight="1">
      <c r="A3196" s="19" t="s">
        <v>14716</v>
      </c>
      <c r="B3196" s="24">
        <v>32</v>
      </c>
      <c r="C3196" s="21" t="s">
        <v>10383</v>
      </c>
      <c r="D3196" s="23"/>
      <c r="E3196" s="23"/>
    </row>
    <row r="3197" spans="1:5" ht="20" customHeight="1">
      <c r="A3197" s="19" t="s">
        <v>14716</v>
      </c>
      <c r="B3197" s="24">
        <v>33</v>
      </c>
      <c r="C3197" s="21" t="s">
        <v>4832</v>
      </c>
      <c r="D3197" s="23"/>
      <c r="E3197" s="23"/>
    </row>
    <row r="3198" spans="1:5" ht="20" customHeight="1">
      <c r="A3198" s="19" t="s">
        <v>14716</v>
      </c>
      <c r="B3198" s="24">
        <v>34</v>
      </c>
      <c r="C3198" s="21" t="s">
        <v>5018</v>
      </c>
      <c r="D3198" s="23"/>
      <c r="E3198" s="23"/>
    </row>
    <row r="3199" spans="1:5" ht="20" customHeight="1">
      <c r="A3199" s="19" t="s">
        <v>14716</v>
      </c>
      <c r="B3199" s="24">
        <v>35</v>
      </c>
      <c r="C3199" s="21" t="s">
        <v>10219</v>
      </c>
      <c r="D3199" s="23"/>
      <c r="E3199" s="23"/>
    </row>
    <row r="3200" spans="1:5" ht="20" customHeight="1">
      <c r="A3200" s="19" t="s">
        <v>14716</v>
      </c>
      <c r="B3200" s="24">
        <v>36</v>
      </c>
      <c r="C3200" s="21" t="s">
        <v>5281</v>
      </c>
      <c r="D3200" s="23"/>
      <c r="E3200" s="23"/>
    </row>
    <row r="3201" spans="1:5" ht="20" customHeight="1">
      <c r="A3201" s="19" t="s">
        <v>14716</v>
      </c>
      <c r="B3201" s="24">
        <v>37</v>
      </c>
      <c r="C3201" s="21" t="s">
        <v>5481</v>
      </c>
      <c r="D3201" s="23"/>
      <c r="E3201" s="23"/>
    </row>
    <row r="3202" spans="1:5" ht="20" customHeight="1">
      <c r="A3202" s="19" t="s">
        <v>14716</v>
      </c>
      <c r="B3202" s="24">
        <v>38</v>
      </c>
      <c r="C3202" s="21" t="s">
        <v>5690</v>
      </c>
      <c r="D3202" s="23"/>
      <c r="E3202" s="23"/>
    </row>
    <row r="3203" spans="1:5" ht="20" customHeight="1">
      <c r="A3203" s="19" t="s">
        <v>14716</v>
      </c>
      <c r="B3203" s="24">
        <v>39</v>
      </c>
      <c r="C3203" s="21" t="s">
        <v>5893</v>
      </c>
      <c r="D3203" s="23"/>
      <c r="E3203" s="23"/>
    </row>
    <row r="3204" spans="1:5" ht="20" customHeight="1">
      <c r="A3204" s="19" t="s">
        <v>14716</v>
      </c>
      <c r="B3204" s="24">
        <v>40</v>
      </c>
      <c r="C3204" s="21" t="s">
        <v>10069</v>
      </c>
      <c r="D3204" s="23"/>
      <c r="E3204" s="23"/>
    </row>
    <row r="3205" spans="1:5" ht="20" customHeight="1">
      <c r="A3205" s="19" t="s">
        <v>14716</v>
      </c>
      <c r="B3205" s="24">
        <v>41</v>
      </c>
      <c r="C3205" s="21" t="s">
        <v>9995</v>
      </c>
      <c r="D3205" s="23"/>
      <c r="E3205" s="23"/>
    </row>
    <row r="3206" spans="1:5" ht="20" customHeight="1">
      <c r="A3206" s="19" t="s">
        <v>14716</v>
      </c>
      <c r="B3206" s="24">
        <v>42</v>
      </c>
      <c r="C3206" s="21" t="s">
        <v>9856</v>
      </c>
      <c r="D3206" s="23"/>
      <c r="E3206" s="23"/>
    </row>
    <row r="3207" spans="1:5" ht="20" customHeight="1">
      <c r="A3207" s="19" t="s">
        <v>14716</v>
      </c>
      <c r="B3207" s="24">
        <v>43</v>
      </c>
      <c r="C3207" s="21" t="s">
        <v>9734</v>
      </c>
      <c r="D3207" s="23"/>
      <c r="E3207" s="23"/>
    </row>
    <row r="3208" spans="1:5" ht="20" customHeight="1">
      <c r="A3208" s="19" t="s">
        <v>14716</v>
      </c>
      <c r="B3208" s="24">
        <v>44</v>
      </c>
      <c r="C3208" s="21" t="s">
        <v>9545</v>
      </c>
      <c r="D3208" s="23"/>
      <c r="E3208" s="23"/>
    </row>
    <row r="3209" spans="1:5" ht="20" customHeight="1">
      <c r="A3209" s="19" t="s">
        <v>14716</v>
      </c>
      <c r="B3209" s="24">
        <v>45</v>
      </c>
      <c r="C3209" s="21" t="s">
        <v>6347</v>
      </c>
      <c r="D3209" s="23"/>
      <c r="E3209" s="23"/>
    </row>
    <row r="3210" spans="1:5" ht="20" customHeight="1">
      <c r="A3210" s="19" t="s">
        <v>14716</v>
      </c>
      <c r="B3210" s="24">
        <v>46</v>
      </c>
      <c r="C3210" s="21" t="s">
        <v>6523</v>
      </c>
      <c r="D3210" s="23"/>
      <c r="E3210" s="23"/>
    </row>
    <row r="3211" spans="1:5" ht="20" customHeight="1">
      <c r="A3211" s="19" t="s">
        <v>14716</v>
      </c>
      <c r="B3211" s="24">
        <v>47</v>
      </c>
      <c r="C3211" s="21" t="s">
        <v>9357</v>
      </c>
      <c r="D3211" s="23"/>
      <c r="E3211" s="23"/>
    </row>
    <row r="3212" spans="1:5" ht="20" customHeight="1">
      <c r="A3212" s="19" t="s">
        <v>14716</v>
      </c>
      <c r="B3212" s="24">
        <v>48</v>
      </c>
      <c r="C3212" s="21" t="s">
        <v>9228</v>
      </c>
      <c r="D3212" s="23"/>
      <c r="E3212" s="23"/>
    </row>
    <row r="3213" spans="1:5" ht="20" customHeight="1">
      <c r="A3213" s="19" t="s">
        <v>14716</v>
      </c>
      <c r="B3213" s="24">
        <v>49</v>
      </c>
      <c r="C3213" s="21" t="s">
        <v>9092</v>
      </c>
      <c r="D3213" s="23"/>
      <c r="E3213" s="23"/>
    </row>
    <row r="3214" spans="1:5" ht="20" customHeight="1">
      <c r="A3214" s="19" t="s">
        <v>14716</v>
      </c>
      <c r="B3214" s="24">
        <v>50</v>
      </c>
      <c r="C3214" s="21" t="s">
        <v>8904</v>
      </c>
      <c r="D3214" s="23"/>
      <c r="E3214" s="23"/>
    </row>
    <row r="3215" spans="1:5" ht="20" customHeight="1">
      <c r="A3215" s="19" t="s">
        <v>14716</v>
      </c>
      <c r="B3215" s="24">
        <v>51</v>
      </c>
      <c r="C3215" s="21" t="s">
        <v>8631</v>
      </c>
      <c r="D3215" s="23"/>
      <c r="E3215" s="23"/>
    </row>
    <row r="3216" spans="1:5" ht="20" customHeight="1">
      <c r="A3216" s="19" t="s">
        <v>14716</v>
      </c>
      <c r="B3216" s="24">
        <v>52</v>
      </c>
      <c r="C3216" s="21" t="s">
        <v>8779</v>
      </c>
      <c r="D3216" s="23"/>
      <c r="E3216" s="23"/>
    </row>
    <row r="3217" spans="1:5" ht="20" customHeight="1">
      <c r="A3217" s="19" t="s">
        <v>14716</v>
      </c>
      <c r="B3217" s="24">
        <v>53</v>
      </c>
      <c r="C3217" s="21" t="s">
        <v>8596</v>
      </c>
      <c r="D3217" s="23"/>
      <c r="E3217" s="23"/>
    </row>
    <row r="3218" spans="1:5" ht="20" customHeight="1">
      <c r="A3218" s="19" t="s">
        <v>14716</v>
      </c>
      <c r="B3218" s="24">
        <v>54</v>
      </c>
      <c r="C3218" s="21" t="s">
        <v>7063</v>
      </c>
      <c r="D3218" s="23"/>
      <c r="E3218" s="23"/>
    </row>
    <row r="3219" spans="1:5" ht="20" customHeight="1">
      <c r="A3219" s="19" t="s">
        <v>14716</v>
      </c>
      <c r="B3219" s="24">
        <v>55</v>
      </c>
      <c r="C3219" s="21" t="s">
        <v>7241</v>
      </c>
      <c r="D3219" s="23"/>
      <c r="E3219" s="23"/>
    </row>
    <row r="3220" spans="1:5" ht="20" customHeight="1">
      <c r="A3220" s="19" t="s">
        <v>14716</v>
      </c>
      <c r="B3220" s="24">
        <v>56</v>
      </c>
      <c r="C3220" s="21" t="s">
        <v>8413</v>
      </c>
      <c r="D3220" s="23"/>
      <c r="E3220" s="23"/>
    </row>
    <row r="3221" spans="1:5" ht="20" customHeight="1">
      <c r="A3221" s="19" t="s">
        <v>14716</v>
      </c>
      <c r="B3221" s="24">
        <v>57</v>
      </c>
      <c r="C3221" s="21" t="s">
        <v>7524</v>
      </c>
      <c r="D3221" s="23"/>
      <c r="E3221" s="23"/>
    </row>
    <row r="3222" spans="1:5" ht="20" customHeight="1">
      <c r="A3222" s="19" t="s">
        <v>14716</v>
      </c>
      <c r="B3222" s="24">
        <v>58</v>
      </c>
      <c r="C3222" s="21" t="s">
        <v>7695</v>
      </c>
      <c r="D3222" s="23"/>
      <c r="E3222" s="23"/>
    </row>
    <row r="3223" spans="1:5" ht="20" customHeight="1">
      <c r="A3223" s="19" t="s">
        <v>14716</v>
      </c>
      <c r="B3223" s="24">
        <v>59</v>
      </c>
      <c r="C3223" s="21" t="s">
        <v>7879</v>
      </c>
      <c r="D3223" s="23"/>
      <c r="E3223" s="23"/>
    </row>
    <row r="3224" spans="1:5" ht="20" customHeight="1">
      <c r="A3224" s="19" t="s">
        <v>14716</v>
      </c>
      <c r="B3224" s="24">
        <v>60</v>
      </c>
      <c r="C3224" s="21" t="s">
        <v>8355</v>
      </c>
      <c r="D3224" s="23"/>
      <c r="E3224" s="23"/>
    </row>
    <row r="3225" spans="1:5" ht="20" customHeight="1">
      <c r="A3225" s="19" t="s">
        <v>14716</v>
      </c>
      <c r="B3225" s="24">
        <v>61</v>
      </c>
      <c r="C3225" s="21" t="s">
        <v>8298</v>
      </c>
      <c r="D3225" s="23"/>
      <c r="E3225" s="23"/>
    </row>
    <row r="3226" spans="1:5" ht="20" customHeight="1">
      <c r="A3226" s="19" t="s">
        <v>14716</v>
      </c>
      <c r="B3226" s="24">
        <v>62</v>
      </c>
      <c r="C3226" s="21" t="s">
        <v>8248</v>
      </c>
      <c r="D3226" s="23"/>
      <c r="E3226" s="23"/>
    </row>
    <row r="3227" spans="1:5" ht="20" customHeight="1">
      <c r="A3227" s="19" t="s">
        <v>14717</v>
      </c>
      <c r="B3227" s="24">
        <v>1</v>
      </c>
      <c r="C3227" s="21" t="s">
        <v>13639</v>
      </c>
      <c r="D3227" s="23"/>
      <c r="E3227" s="23"/>
    </row>
    <row r="3228" spans="1:5" ht="20" customHeight="1">
      <c r="A3228" s="19" t="s">
        <v>14717</v>
      </c>
      <c r="B3228" s="24">
        <v>2</v>
      </c>
      <c r="C3228" s="21" t="s">
        <v>707</v>
      </c>
      <c r="D3228" s="23"/>
      <c r="E3228" s="23"/>
    </row>
    <row r="3229" spans="1:5" ht="20" customHeight="1">
      <c r="A3229" s="19" t="s">
        <v>14717</v>
      </c>
      <c r="B3229" s="24">
        <v>3</v>
      </c>
      <c r="C3229" s="21" t="s">
        <v>13368</v>
      </c>
      <c r="D3229" s="23"/>
      <c r="E3229" s="23"/>
    </row>
    <row r="3230" spans="1:5" ht="20" customHeight="1">
      <c r="A3230" s="19" t="s">
        <v>14717</v>
      </c>
      <c r="B3230" s="24">
        <v>4</v>
      </c>
      <c r="C3230" s="21" t="s">
        <v>13181</v>
      </c>
      <c r="D3230" s="23"/>
      <c r="E3230" s="23"/>
    </row>
    <row r="3231" spans="1:5" ht="20" customHeight="1">
      <c r="A3231" s="19" t="s">
        <v>14717</v>
      </c>
      <c r="B3231" s="24">
        <v>5</v>
      </c>
      <c r="C3231" s="21" t="s">
        <v>13002</v>
      </c>
      <c r="D3231" s="23"/>
      <c r="E3231" s="23"/>
    </row>
    <row r="3232" spans="1:5" ht="20" customHeight="1">
      <c r="A3232" s="19" t="s">
        <v>14717</v>
      </c>
      <c r="B3232" s="24">
        <v>6</v>
      </c>
      <c r="C3232" s="21" t="s">
        <v>12743</v>
      </c>
      <c r="D3232" s="23"/>
      <c r="E3232" s="23"/>
    </row>
    <row r="3233" spans="1:5" ht="20" customHeight="1">
      <c r="A3233" s="19" t="s">
        <v>14717</v>
      </c>
      <c r="B3233" s="24">
        <v>7</v>
      </c>
      <c r="C3233" s="21" t="s">
        <v>12633</v>
      </c>
      <c r="D3233" s="23"/>
      <c r="E3233" s="23"/>
    </row>
    <row r="3234" spans="1:5" ht="20" customHeight="1">
      <c r="A3234" s="19" t="s">
        <v>14717</v>
      </c>
      <c r="B3234" s="24">
        <v>8</v>
      </c>
      <c r="C3234" s="21" t="s">
        <v>1256</v>
      </c>
      <c r="D3234" s="23"/>
      <c r="E3234" s="23"/>
    </row>
    <row r="3235" spans="1:5" ht="20" customHeight="1">
      <c r="A3235" s="19" t="s">
        <v>14717</v>
      </c>
      <c r="B3235" s="24">
        <v>9</v>
      </c>
      <c r="C3235" s="21" t="s">
        <v>12354</v>
      </c>
      <c r="D3235" s="23"/>
      <c r="E3235" s="23"/>
    </row>
    <row r="3236" spans="1:5" ht="20" customHeight="1">
      <c r="A3236" s="19" t="s">
        <v>14717</v>
      </c>
      <c r="B3236" s="24">
        <v>10</v>
      </c>
      <c r="C3236" s="21" t="s">
        <v>11989</v>
      </c>
      <c r="D3236" s="23"/>
      <c r="E3236" s="23"/>
    </row>
    <row r="3237" spans="1:5" ht="20" customHeight="1">
      <c r="A3237" s="19" t="s">
        <v>14717</v>
      </c>
      <c r="B3237" s="24">
        <v>11</v>
      </c>
      <c r="C3237" s="21" t="s">
        <v>12143</v>
      </c>
      <c r="D3237" s="23"/>
      <c r="E3237" s="23"/>
    </row>
    <row r="3238" spans="1:5" ht="20" customHeight="1">
      <c r="A3238" s="19" t="s">
        <v>14717</v>
      </c>
      <c r="B3238" s="24">
        <v>12</v>
      </c>
      <c r="C3238" s="21" t="s">
        <v>11891</v>
      </c>
      <c r="D3238" s="23"/>
      <c r="E3238" s="23"/>
    </row>
    <row r="3239" spans="1:5" ht="20" customHeight="1">
      <c r="A3239" s="19" t="s">
        <v>14717</v>
      </c>
      <c r="B3239" s="24">
        <v>13</v>
      </c>
      <c r="C3239" s="21" t="s">
        <v>11631</v>
      </c>
      <c r="D3239" s="23"/>
      <c r="E3239" s="23"/>
    </row>
    <row r="3240" spans="1:5" ht="20" customHeight="1">
      <c r="A3240" s="19" t="s">
        <v>14717</v>
      </c>
      <c r="B3240" s="24">
        <v>14</v>
      </c>
      <c r="C3240" s="21" t="s">
        <v>1820</v>
      </c>
      <c r="D3240" s="23"/>
      <c r="E3240" s="23"/>
    </row>
    <row r="3241" spans="1:5" ht="20" customHeight="1">
      <c r="A3241" s="19" t="s">
        <v>14717</v>
      </c>
      <c r="B3241" s="24">
        <v>15</v>
      </c>
      <c r="C3241" s="21" t="s">
        <v>2051</v>
      </c>
      <c r="D3241" s="23"/>
      <c r="E3241" s="23"/>
    </row>
    <row r="3242" spans="1:5" ht="20" customHeight="1">
      <c r="A3242" s="19" t="s">
        <v>14717</v>
      </c>
      <c r="B3242" s="24">
        <v>16</v>
      </c>
      <c r="C3242" s="21" t="s">
        <v>11433</v>
      </c>
      <c r="D3242" s="23"/>
      <c r="E3242" s="23"/>
    </row>
    <row r="3243" spans="1:5" ht="20" customHeight="1">
      <c r="A3243" s="19" t="s">
        <v>14717</v>
      </c>
      <c r="B3243" s="24">
        <v>17</v>
      </c>
      <c r="C3243" s="21" t="s">
        <v>11330</v>
      </c>
      <c r="D3243" s="23"/>
      <c r="E3243" s="23"/>
    </row>
    <row r="3244" spans="1:5" ht="20" customHeight="1">
      <c r="A3244" s="19" t="s">
        <v>14717</v>
      </c>
      <c r="B3244" s="24">
        <v>18</v>
      </c>
      <c r="C3244" s="21" t="s">
        <v>11233</v>
      </c>
      <c r="D3244" s="23"/>
      <c r="E3244" s="23"/>
    </row>
    <row r="3245" spans="1:5" ht="20" customHeight="1">
      <c r="A3245" s="19" t="s">
        <v>14717</v>
      </c>
      <c r="B3245" s="24">
        <v>19</v>
      </c>
      <c r="C3245" s="21" t="s">
        <v>11127</v>
      </c>
      <c r="D3245" s="23"/>
      <c r="E3245" s="23"/>
    </row>
    <row r="3246" spans="1:5" ht="20" customHeight="1">
      <c r="A3246" s="19" t="s">
        <v>14717</v>
      </c>
      <c r="B3246" s="24">
        <v>20</v>
      </c>
      <c r="C3246" s="21" t="s">
        <v>2805</v>
      </c>
      <c r="D3246" s="23"/>
      <c r="E3246" s="23"/>
    </row>
    <row r="3247" spans="1:5" ht="20" customHeight="1">
      <c r="A3247" s="19" t="s">
        <v>14717</v>
      </c>
      <c r="B3247" s="24">
        <v>21</v>
      </c>
      <c r="C3247" s="21" t="s">
        <v>11022</v>
      </c>
      <c r="D3247" s="23"/>
      <c r="E3247" s="23"/>
    </row>
    <row r="3248" spans="1:5" ht="20" customHeight="1">
      <c r="A3248" s="19" t="s">
        <v>14717</v>
      </c>
      <c r="B3248" s="24">
        <v>22</v>
      </c>
      <c r="C3248" s="21" t="s">
        <v>10925</v>
      </c>
      <c r="D3248" s="23"/>
      <c r="E3248" s="23"/>
    </row>
    <row r="3249" spans="1:5" ht="20" customHeight="1">
      <c r="A3249" s="19" t="s">
        <v>14717</v>
      </c>
      <c r="B3249" s="24">
        <v>23</v>
      </c>
      <c r="C3249" s="21" t="s">
        <v>10830</v>
      </c>
      <c r="D3249" s="23"/>
      <c r="E3249" s="23"/>
    </row>
    <row r="3250" spans="1:5" ht="20" customHeight="1">
      <c r="A3250" s="19" t="s">
        <v>14717</v>
      </c>
      <c r="B3250" s="24">
        <v>24</v>
      </c>
      <c r="C3250" s="21" t="s">
        <v>3324</v>
      </c>
      <c r="D3250" s="23"/>
      <c r="E3250" s="23"/>
    </row>
    <row r="3251" spans="1:5" ht="20" customHeight="1">
      <c r="A3251" s="19" t="s">
        <v>14717</v>
      </c>
      <c r="B3251" s="24">
        <v>25</v>
      </c>
      <c r="C3251" s="21" t="s">
        <v>3542</v>
      </c>
      <c r="D3251" s="23"/>
      <c r="E3251" s="23"/>
    </row>
    <row r="3252" spans="1:5" ht="20" customHeight="1">
      <c r="A3252" s="19" t="s">
        <v>14717</v>
      </c>
      <c r="B3252" s="24">
        <v>26</v>
      </c>
      <c r="C3252" s="21" t="s">
        <v>3754</v>
      </c>
      <c r="D3252" s="23"/>
      <c r="E3252" s="23"/>
    </row>
    <row r="3253" spans="1:5" ht="20" customHeight="1">
      <c r="A3253" s="19" t="s">
        <v>14717</v>
      </c>
      <c r="B3253" s="24">
        <v>27</v>
      </c>
      <c r="C3253" s="21" t="s">
        <v>10656</v>
      </c>
      <c r="D3253" s="23"/>
      <c r="E3253" s="23"/>
    </row>
    <row r="3254" spans="1:5" ht="20" customHeight="1">
      <c r="A3254" s="19" t="s">
        <v>14717</v>
      </c>
      <c r="B3254" s="24">
        <v>28</v>
      </c>
      <c r="C3254" s="21" t="s">
        <v>4143</v>
      </c>
      <c r="D3254" s="23"/>
      <c r="E3254" s="23"/>
    </row>
    <row r="3255" spans="1:5" ht="20" customHeight="1">
      <c r="A3255" s="19" t="s">
        <v>14717</v>
      </c>
      <c r="B3255" s="24">
        <v>29</v>
      </c>
      <c r="C3255" s="21" t="s">
        <v>10551</v>
      </c>
      <c r="D3255" s="23"/>
      <c r="E3255" s="23"/>
    </row>
    <row r="3256" spans="1:5" ht="20" customHeight="1">
      <c r="A3256" s="19" t="s">
        <v>14717</v>
      </c>
      <c r="B3256" s="24">
        <v>30</v>
      </c>
      <c r="C3256" s="21" t="s">
        <v>4373</v>
      </c>
      <c r="D3256" s="23"/>
      <c r="E3256" s="23"/>
    </row>
    <row r="3257" spans="1:5" ht="20" customHeight="1">
      <c r="A3257" s="19" t="s">
        <v>14717</v>
      </c>
      <c r="B3257" s="24">
        <v>31</v>
      </c>
      <c r="C3257" s="21" t="s">
        <v>4617</v>
      </c>
      <c r="D3257" s="23"/>
      <c r="E3257" s="23"/>
    </row>
    <row r="3258" spans="1:5" ht="20" customHeight="1">
      <c r="A3258" s="19" t="s">
        <v>14717</v>
      </c>
      <c r="B3258" s="24">
        <v>32</v>
      </c>
      <c r="C3258" s="21" t="s">
        <v>10386</v>
      </c>
      <c r="D3258" s="23"/>
      <c r="E3258" s="23"/>
    </row>
    <row r="3259" spans="1:5" ht="20" customHeight="1">
      <c r="A3259" s="19" t="s">
        <v>14717</v>
      </c>
      <c r="B3259" s="24">
        <v>33</v>
      </c>
      <c r="C3259" s="21" t="s">
        <v>4846</v>
      </c>
      <c r="D3259" s="23"/>
      <c r="E3259" s="23"/>
    </row>
    <row r="3260" spans="1:5" ht="20" customHeight="1">
      <c r="A3260" s="19" t="s">
        <v>14717</v>
      </c>
      <c r="B3260" s="24">
        <v>34</v>
      </c>
      <c r="C3260" s="21" t="s">
        <v>5072</v>
      </c>
      <c r="D3260" s="23"/>
      <c r="E3260" s="23"/>
    </row>
    <row r="3261" spans="1:5" ht="20" customHeight="1">
      <c r="A3261" s="19" t="s">
        <v>14717</v>
      </c>
      <c r="B3261" s="24">
        <v>35</v>
      </c>
      <c r="C3261" s="21" t="s">
        <v>10224</v>
      </c>
      <c r="D3261" s="23"/>
      <c r="E3261" s="23"/>
    </row>
    <row r="3262" spans="1:5" ht="20" customHeight="1">
      <c r="A3262" s="19" t="s">
        <v>14717</v>
      </c>
      <c r="B3262" s="24">
        <v>36</v>
      </c>
      <c r="C3262" s="21" t="s">
        <v>5296</v>
      </c>
      <c r="D3262" s="23"/>
      <c r="E3262" s="23"/>
    </row>
    <row r="3263" spans="1:5" ht="20" customHeight="1">
      <c r="A3263" s="19" t="s">
        <v>14717</v>
      </c>
      <c r="B3263" s="24">
        <v>37</v>
      </c>
      <c r="C3263" s="21" t="s">
        <v>5500</v>
      </c>
      <c r="D3263" s="23"/>
      <c r="E3263" s="23"/>
    </row>
    <row r="3264" spans="1:5" ht="20" customHeight="1">
      <c r="A3264" s="19" t="s">
        <v>14717</v>
      </c>
      <c r="B3264" s="24">
        <v>38</v>
      </c>
      <c r="C3264" s="21" t="s">
        <v>5706</v>
      </c>
      <c r="D3264" s="23"/>
      <c r="E3264" s="23"/>
    </row>
    <row r="3265" spans="1:5" ht="20" customHeight="1">
      <c r="A3265" s="19" t="s">
        <v>14717</v>
      </c>
      <c r="B3265" s="24">
        <v>39</v>
      </c>
      <c r="C3265" s="21" t="s">
        <v>5911</v>
      </c>
      <c r="D3265" s="23"/>
      <c r="E3265" s="23"/>
    </row>
    <row r="3266" spans="1:5" ht="20" customHeight="1">
      <c r="A3266" s="19" t="s">
        <v>14717</v>
      </c>
      <c r="B3266" s="24">
        <v>40</v>
      </c>
      <c r="C3266" s="21" t="s">
        <v>10072</v>
      </c>
      <c r="D3266" s="23"/>
      <c r="E3266" s="23"/>
    </row>
    <row r="3267" spans="1:5" ht="20" customHeight="1">
      <c r="A3267" s="19" t="s">
        <v>14717</v>
      </c>
      <c r="B3267" s="24">
        <v>41</v>
      </c>
      <c r="C3267" s="21" t="s">
        <v>9999</v>
      </c>
      <c r="D3267" s="23"/>
      <c r="E3267" s="23"/>
    </row>
    <row r="3268" spans="1:5" ht="20" customHeight="1">
      <c r="A3268" s="19" t="s">
        <v>14717</v>
      </c>
      <c r="B3268" s="24">
        <v>42</v>
      </c>
      <c r="C3268" s="21" t="s">
        <v>9860</v>
      </c>
      <c r="D3268" s="23"/>
      <c r="E3268" s="23"/>
    </row>
    <row r="3269" spans="1:5" ht="20" customHeight="1">
      <c r="A3269" s="19" t="s">
        <v>14717</v>
      </c>
      <c r="B3269" s="24">
        <v>43</v>
      </c>
      <c r="C3269" s="21" t="s">
        <v>9736</v>
      </c>
      <c r="D3269" s="23"/>
      <c r="E3269" s="23"/>
    </row>
    <row r="3270" spans="1:5" ht="20" customHeight="1">
      <c r="A3270" s="19" t="s">
        <v>14717</v>
      </c>
      <c r="B3270" s="24">
        <v>44</v>
      </c>
      <c r="C3270" s="21" t="s">
        <v>9549</v>
      </c>
      <c r="D3270" s="23"/>
      <c r="E3270" s="23"/>
    </row>
    <row r="3271" spans="1:5" ht="20" customHeight="1">
      <c r="A3271" s="19" t="s">
        <v>14717</v>
      </c>
      <c r="B3271" s="24">
        <v>45</v>
      </c>
      <c r="C3271" s="21" t="s">
        <v>6360</v>
      </c>
      <c r="D3271" s="23"/>
      <c r="E3271" s="23"/>
    </row>
    <row r="3272" spans="1:5" ht="20" customHeight="1">
      <c r="A3272" s="19" t="s">
        <v>14717</v>
      </c>
      <c r="B3272" s="24">
        <v>46</v>
      </c>
      <c r="C3272" s="21" t="s">
        <v>6583</v>
      </c>
      <c r="D3272" s="23"/>
      <c r="E3272" s="23"/>
    </row>
    <row r="3273" spans="1:5" ht="20" customHeight="1">
      <c r="A3273" s="19" t="s">
        <v>14717</v>
      </c>
      <c r="B3273" s="24">
        <v>47</v>
      </c>
      <c r="C3273" s="21" t="s">
        <v>9360</v>
      </c>
      <c r="D3273" s="23"/>
      <c r="E3273" s="23"/>
    </row>
    <row r="3274" spans="1:5" ht="20" customHeight="1">
      <c r="A3274" s="19" t="s">
        <v>14717</v>
      </c>
      <c r="B3274" s="24">
        <v>48</v>
      </c>
      <c r="C3274" s="21" t="s">
        <v>9230</v>
      </c>
      <c r="D3274" s="23"/>
      <c r="E3274" s="23"/>
    </row>
    <row r="3275" spans="1:5" ht="20" customHeight="1">
      <c r="A3275" s="19" t="s">
        <v>14717</v>
      </c>
      <c r="B3275" s="24">
        <v>49</v>
      </c>
      <c r="C3275" s="21" t="s">
        <v>9094</v>
      </c>
      <c r="D3275" s="23"/>
      <c r="E3275" s="23"/>
    </row>
    <row r="3276" spans="1:5" ht="20" customHeight="1">
      <c r="A3276" s="19" t="s">
        <v>14717</v>
      </c>
      <c r="B3276" s="24">
        <v>50</v>
      </c>
      <c r="C3276" s="21" t="s">
        <v>8906</v>
      </c>
      <c r="D3276" s="23"/>
      <c r="E3276" s="23"/>
    </row>
    <row r="3277" spans="1:5" ht="20" customHeight="1">
      <c r="A3277" s="19" t="s">
        <v>14717</v>
      </c>
      <c r="B3277" s="24">
        <v>51</v>
      </c>
      <c r="C3277" s="21" t="s">
        <v>8662</v>
      </c>
      <c r="D3277" s="23"/>
      <c r="E3277" s="23"/>
    </row>
    <row r="3278" spans="1:5" ht="20" customHeight="1">
      <c r="A3278" s="19" t="s">
        <v>14717</v>
      </c>
      <c r="B3278" s="24">
        <v>52</v>
      </c>
      <c r="C3278" s="21" t="s">
        <v>8784</v>
      </c>
      <c r="D3278" s="23"/>
      <c r="E3278" s="23"/>
    </row>
    <row r="3279" spans="1:5" ht="20" customHeight="1">
      <c r="A3279" s="19" t="s">
        <v>14717</v>
      </c>
      <c r="B3279" s="24">
        <v>53</v>
      </c>
      <c r="C3279" s="21" t="s">
        <v>8600</v>
      </c>
      <c r="D3279" s="23"/>
      <c r="E3279" s="23"/>
    </row>
    <row r="3280" spans="1:5" ht="20" customHeight="1">
      <c r="A3280" s="19" t="s">
        <v>14717</v>
      </c>
      <c r="B3280" s="24">
        <v>54</v>
      </c>
      <c r="C3280" s="21" t="s">
        <v>7074</v>
      </c>
      <c r="D3280" s="23"/>
      <c r="E3280" s="23"/>
    </row>
    <row r="3281" spans="1:5" ht="20" customHeight="1">
      <c r="A3281" s="19" t="s">
        <v>14717</v>
      </c>
      <c r="B3281" s="24">
        <v>55</v>
      </c>
      <c r="C3281" s="21" t="s">
        <v>7258</v>
      </c>
      <c r="D3281" s="23"/>
      <c r="E3281" s="23"/>
    </row>
    <row r="3282" spans="1:5" ht="20" customHeight="1">
      <c r="A3282" s="19" t="s">
        <v>14717</v>
      </c>
      <c r="B3282" s="24">
        <v>56</v>
      </c>
      <c r="C3282" s="21" t="s">
        <v>8416</v>
      </c>
      <c r="D3282" s="23"/>
      <c r="E3282" s="23"/>
    </row>
    <row r="3283" spans="1:5" ht="20" customHeight="1">
      <c r="A3283" s="19" t="s">
        <v>14717</v>
      </c>
      <c r="B3283" s="24">
        <v>57</v>
      </c>
      <c r="C3283" s="21" t="s">
        <v>7535</v>
      </c>
      <c r="D3283" s="23"/>
      <c r="E3283" s="23"/>
    </row>
    <row r="3284" spans="1:5" ht="20" customHeight="1">
      <c r="A3284" s="19" t="s">
        <v>14717</v>
      </c>
      <c r="B3284" s="24">
        <v>58</v>
      </c>
      <c r="C3284" s="21" t="s">
        <v>7711</v>
      </c>
      <c r="D3284" s="23"/>
      <c r="E3284" s="23"/>
    </row>
    <row r="3285" spans="1:5" ht="20" customHeight="1">
      <c r="A3285" s="19" t="s">
        <v>14717</v>
      </c>
      <c r="B3285" s="24">
        <v>59</v>
      </c>
      <c r="C3285" s="21" t="s">
        <v>7895</v>
      </c>
      <c r="D3285" s="23"/>
      <c r="E3285" s="23"/>
    </row>
    <row r="3286" spans="1:5" ht="20" customHeight="1">
      <c r="A3286" s="19" t="s">
        <v>14717</v>
      </c>
      <c r="B3286" s="24">
        <v>60</v>
      </c>
      <c r="C3286" s="21" t="s">
        <v>8358</v>
      </c>
      <c r="D3286" s="23"/>
      <c r="E3286" s="23"/>
    </row>
    <row r="3287" spans="1:5" ht="20" customHeight="1">
      <c r="A3287" s="19" t="s">
        <v>14717</v>
      </c>
      <c r="B3287" s="24">
        <v>61</v>
      </c>
      <c r="C3287" s="21" t="s">
        <v>8302</v>
      </c>
      <c r="D3287" s="23"/>
      <c r="E3287" s="23"/>
    </row>
    <row r="3288" spans="1:5" ht="20" customHeight="1">
      <c r="A3288" s="19" t="s">
        <v>14717</v>
      </c>
      <c r="B3288" s="24">
        <v>62</v>
      </c>
      <c r="C3288" s="21" t="s">
        <v>8250</v>
      </c>
      <c r="D3288" s="23"/>
      <c r="E3288" s="23"/>
    </row>
    <row r="3289" spans="1:5" ht="20" customHeight="1">
      <c r="A3289" s="19" t="s">
        <v>14718</v>
      </c>
      <c r="B3289" s="24">
        <v>1</v>
      </c>
      <c r="C3289" s="21" t="s">
        <v>13647</v>
      </c>
      <c r="D3289" s="23"/>
      <c r="E3289" s="23"/>
    </row>
    <row r="3290" spans="1:5" ht="20" customHeight="1">
      <c r="A3290" s="19" t="s">
        <v>14718</v>
      </c>
      <c r="B3290" s="24">
        <v>2</v>
      </c>
      <c r="C3290" s="21" t="s">
        <v>13009</v>
      </c>
      <c r="D3290" s="23"/>
      <c r="E3290" s="23"/>
    </row>
    <row r="3291" spans="1:5" ht="20" customHeight="1">
      <c r="A3291" s="19" t="s">
        <v>14718</v>
      </c>
      <c r="B3291" s="24">
        <v>3</v>
      </c>
      <c r="C3291" s="21" t="s">
        <v>13381</v>
      </c>
      <c r="D3291" s="23"/>
      <c r="E3291" s="23"/>
    </row>
    <row r="3292" spans="1:5" ht="20" customHeight="1">
      <c r="A3292" s="19" t="s">
        <v>14718</v>
      </c>
      <c r="B3292" s="24">
        <v>4</v>
      </c>
      <c r="C3292" s="21" t="s">
        <v>13191</v>
      </c>
      <c r="D3292" s="23"/>
      <c r="E3292" s="23"/>
    </row>
    <row r="3293" spans="1:5" ht="20" customHeight="1">
      <c r="A3293" s="19" t="s">
        <v>14718</v>
      </c>
      <c r="B3293" s="24">
        <v>5</v>
      </c>
      <c r="C3293" s="21" t="s">
        <v>13009</v>
      </c>
      <c r="D3293" s="23"/>
      <c r="E3293" s="23"/>
    </row>
    <row r="3294" spans="1:5" ht="20" customHeight="1">
      <c r="A3294" s="19" t="s">
        <v>14718</v>
      </c>
      <c r="B3294" s="24">
        <v>6</v>
      </c>
      <c r="C3294" s="21" t="s">
        <v>12749</v>
      </c>
      <c r="D3294" s="23"/>
      <c r="E3294" s="23"/>
    </row>
    <row r="3295" spans="1:5" ht="20" customHeight="1">
      <c r="A3295" s="19" t="s">
        <v>14718</v>
      </c>
      <c r="B3295" s="24">
        <v>7</v>
      </c>
      <c r="C3295" s="21" t="s">
        <v>12639</v>
      </c>
      <c r="D3295" s="23"/>
      <c r="E3295" s="23"/>
    </row>
    <row r="3296" spans="1:5" ht="20" customHeight="1">
      <c r="A3296" s="19" t="s">
        <v>14718</v>
      </c>
      <c r="B3296" s="24">
        <v>8</v>
      </c>
      <c r="C3296" s="21" t="s">
        <v>1328</v>
      </c>
      <c r="D3296" s="23"/>
      <c r="E3296" s="23"/>
    </row>
    <row r="3297" spans="1:5" ht="20" customHeight="1">
      <c r="A3297" s="19" t="s">
        <v>14718</v>
      </c>
      <c r="B3297" s="24">
        <v>9</v>
      </c>
      <c r="C3297" s="21" t="s">
        <v>12360</v>
      </c>
      <c r="D3297" s="23"/>
      <c r="E3297" s="23"/>
    </row>
    <row r="3298" spans="1:5" ht="20" customHeight="1">
      <c r="A3298" s="19" t="s">
        <v>14718</v>
      </c>
      <c r="B3298" s="24">
        <v>10</v>
      </c>
      <c r="C3298" s="21" t="s">
        <v>12003</v>
      </c>
      <c r="D3298" s="23"/>
      <c r="E3298" s="23"/>
    </row>
    <row r="3299" spans="1:5" ht="20" customHeight="1">
      <c r="A3299" s="19" t="s">
        <v>14718</v>
      </c>
      <c r="B3299" s="24">
        <v>11</v>
      </c>
      <c r="C3299" s="21" t="s">
        <v>12146</v>
      </c>
      <c r="D3299" s="23"/>
      <c r="E3299" s="23"/>
    </row>
    <row r="3300" spans="1:5" ht="20" customHeight="1">
      <c r="A3300" s="19" t="s">
        <v>14718</v>
      </c>
      <c r="B3300" s="24">
        <v>12</v>
      </c>
      <c r="C3300" s="21" t="s">
        <v>11901</v>
      </c>
      <c r="D3300" s="23"/>
      <c r="E3300" s="23"/>
    </row>
    <row r="3301" spans="1:5" ht="20" customHeight="1">
      <c r="A3301" s="19" t="s">
        <v>14718</v>
      </c>
      <c r="B3301" s="24">
        <v>13</v>
      </c>
      <c r="C3301" s="21" t="s">
        <v>11636</v>
      </c>
      <c r="D3301" s="23"/>
      <c r="E3301" s="23"/>
    </row>
    <row r="3302" spans="1:5" ht="20" customHeight="1">
      <c r="A3302" s="19" t="s">
        <v>14718</v>
      </c>
      <c r="B3302" s="24">
        <v>14</v>
      </c>
      <c r="C3302" s="21" t="s">
        <v>1836</v>
      </c>
      <c r="D3302" s="23"/>
      <c r="E3302" s="23"/>
    </row>
    <row r="3303" spans="1:5" ht="20" customHeight="1">
      <c r="A3303" s="19" t="s">
        <v>14718</v>
      </c>
      <c r="B3303" s="24">
        <v>15</v>
      </c>
      <c r="C3303" s="21" t="s">
        <v>2069</v>
      </c>
      <c r="D3303" s="23"/>
      <c r="E3303" s="23"/>
    </row>
    <row r="3304" spans="1:5" ht="20" customHeight="1">
      <c r="A3304" s="19" t="s">
        <v>14718</v>
      </c>
      <c r="B3304" s="24">
        <v>16</v>
      </c>
      <c r="C3304" s="21" t="s">
        <v>11438</v>
      </c>
      <c r="D3304" s="23"/>
      <c r="E3304" s="23"/>
    </row>
    <row r="3305" spans="1:5" ht="20" customHeight="1">
      <c r="A3305" s="19" t="s">
        <v>14718</v>
      </c>
      <c r="B3305" s="24">
        <v>17</v>
      </c>
      <c r="C3305" s="21" t="s">
        <v>11334</v>
      </c>
      <c r="D3305" s="23"/>
      <c r="E3305" s="23"/>
    </row>
    <row r="3306" spans="1:5" ht="20" customHeight="1">
      <c r="A3306" s="19" t="s">
        <v>14718</v>
      </c>
      <c r="B3306" s="24">
        <v>18</v>
      </c>
      <c r="C3306" s="21" t="s">
        <v>11237</v>
      </c>
      <c r="D3306" s="23"/>
      <c r="E3306" s="23"/>
    </row>
    <row r="3307" spans="1:5" ht="20" customHeight="1">
      <c r="A3307" s="19" t="s">
        <v>14718</v>
      </c>
      <c r="B3307" s="24">
        <v>19</v>
      </c>
      <c r="C3307" s="21" t="s">
        <v>11131</v>
      </c>
      <c r="D3307" s="23"/>
      <c r="E3307" s="23"/>
    </row>
    <row r="3308" spans="1:5" ht="20" customHeight="1">
      <c r="A3308" s="19" t="s">
        <v>14718</v>
      </c>
      <c r="B3308" s="24">
        <v>20</v>
      </c>
      <c r="C3308" s="21" t="s">
        <v>2822</v>
      </c>
      <c r="D3308" s="23"/>
      <c r="E3308" s="23"/>
    </row>
    <row r="3309" spans="1:5" ht="20" customHeight="1">
      <c r="A3309" s="19" t="s">
        <v>14718</v>
      </c>
      <c r="B3309" s="24">
        <v>21</v>
      </c>
      <c r="C3309" s="22">
        <v>100</v>
      </c>
      <c r="D3309" s="23"/>
      <c r="E3309" s="23"/>
    </row>
    <row r="3310" spans="1:5" ht="20" customHeight="1">
      <c r="A3310" s="19" t="s">
        <v>14718</v>
      </c>
      <c r="B3310" s="24">
        <v>22</v>
      </c>
      <c r="C3310" s="22">
        <v>100</v>
      </c>
      <c r="D3310" s="23"/>
      <c r="E3310" s="23"/>
    </row>
    <row r="3311" spans="1:5" ht="20" customHeight="1">
      <c r="A3311" s="19" t="s">
        <v>14718</v>
      </c>
      <c r="B3311" s="24">
        <v>23</v>
      </c>
      <c r="C3311" s="21" t="s">
        <v>10834</v>
      </c>
      <c r="D3311" s="23"/>
      <c r="E3311" s="23"/>
    </row>
    <row r="3312" spans="1:5" ht="20" customHeight="1">
      <c r="A3312" s="19" t="s">
        <v>14718</v>
      </c>
      <c r="B3312" s="24">
        <v>24</v>
      </c>
      <c r="C3312" s="21" t="s">
        <v>3345</v>
      </c>
      <c r="D3312" s="23"/>
      <c r="E3312" s="23"/>
    </row>
    <row r="3313" spans="1:5" ht="20" customHeight="1">
      <c r="A3313" s="19" t="s">
        <v>14718</v>
      </c>
      <c r="B3313" s="24">
        <v>25</v>
      </c>
      <c r="C3313" s="21" t="s">
        <v>3559</v>
      </c>
      <c r="D3313" s="23"/>
      <c r="E3313" s="23"/>
    </row>
    <row r="3314" spans="1:5" ht="20" customHeight="1">
      <c r="A3314" s="19" t="s">
        <v>14718</v>
      </c>
      <c r="B3314" s="24">
        <v>26</v>
      </c>
      <c r="C3314" s="21" t="s">
        <v>3770</v>
      </c>
      <c r="D3314" s="23"/>
      <c r="E3314" s="23"/>
    </row>
    <row r="3315" spans="1:5" ht="20" customHeight="1">
      <c r="A3315" s="19" t="s">
        <v>14718</v>
      </c>
      <c r="B3315" s="24">
        <v>27</v>
      </c>
      <c r="C3315" s="21" t="s">
        <v>10661</v>
      </c>
      <c r="D3315" s="23"/>
      <c r="E3315" s="23"/>
    </row>
    <row r="3316" spans="1:5" ht="20" customHeight="1">
      <c r="A3316" s="19" t="s">
        <v>14718</v>
      </c>
      <c r="B3316" s="24">
        <v>28</v>
      </c>
      <c r="C3316" s="21" t="s">
        <v>4211</v>
      </c>
      <c r="D3316" s="23"/>
      <c r="E3316" s="23"/>
    </row>
    <row r="3317" spans="1:5" ht="20" customHeight="1">
      <c r="A3317" s="19" t="s">
        <v>14718</v>
      </c>
      <c r="B3317" s="24">
        <v>29</v>
      </c>
      <c r="C3317" s="21" t="s">
        <v>10556</v>
      </c>
      <c r="D3317" s="23"/>
      <c r="E3317" s="23"/>
    </row>
    <row r="3318" spans="1:5" ht="20" customHeight="1">
      <c r="A3318" s="19" t="s">
        <v>14718</v>
      </c>
      <c r="B3318" s="24">
        <v>30</v>
      </c>
      <c r="C3318" s="21" t="s">
        <v>4389</v>
      </c>
      <c r="D3318" s="23"/>
      <c r="E3318" s="23"/>
    </row>
    <row r="3319" spans="1:5" ht="20" customHeight="1">
      <c r="A3319" s="19" t="s">
        <v>14718</v>
      </c>
      <c r="B3319" s="24">
        <v>31</v>
      </c>
      <c r="C3319" s="21" t="s">
        <v>4688</v>
      </c>
      <c r="D3319" s="23"/>
      <c r="E3319" s="23"/>
    </row>
    <row r="3320" spans="1:5" ht="20" customHeight="1">
      <c r="A3320" s="19" t="s">
        <v>14718</v>
      </c>
      <c r="B3320" s="24">
        <v>32</v>
      </c>
      <c r="C3320" s="21" t="s">
        <v>10391</v>
      </c>
      <c r="D3320" s="23"/>
      <c r="E3320" s="23"/>
    </row>
    <row r="3321" spans="1:5" ht="20" customHeight="1">
      <c r="A3321" s="19" t="s">
        <v>14718</v>
      </c>
      <c r="B3321" s="24">
        <v>33</v>
      </c>
      <c r="C3321" s="21" t="s">
        <v>4862</v>
      </c>
      <c r="D3321" s="23"/>
      <c r="E3321" s="23"/>
    </row>
    <row r="3322" spans="1:5" ht="20" customHeight="1">
      <c r="A3322" s="19" t="s">
        <v>14718</v>
      </c>
      <c r="B3322" s="24">
        <v>34</v>
      </c>
      <c r="C3322" s="21" t="s">
        <v>5146</v>
      </c>
      <c r="D3322" s="23"/>
      <c r="E3322" s="23"/>
    </row>
    <row r="3323" spans="1:5" ht="20" customHeight="1">
      <c r="A3323" s="19" t="s">
        <v>14718</v>
      </c>
      <c r="B3323" s="24">
        <v>35</v>
      </c>
      <c r="C3323" s="21" t="s">
        <v>10229</v>
      </c>
      <c r="D3323" s="23"/>
      <c r="E3323" s="23"/>
    </row>
    <row r="3324" spans="1:5" ht="20" customHeight="1">
      <c r="A3324" s="19" t="s">
        <v>14718</v>
      </c>
      <c r="B3324" s="24">
        <v>36</v>
      </c>
      <c r="C3324" s="21" t="s">
        <v>107</v>
      </c>
      <c r="D3324" s="23"/>
      <c r="E3324" s="23"/>
    </row>
    <row r="3325" spans="1:5" ht="20" customHeight="1">
      <c r="A3325" s="19" t="s">
        <v>14718</v>
      </c>
      <c r="B3325" s="24">
        <v>37</v>
      </c>
      <c r="C3325" s="21" t="s">
        <v>5517</v>
      </c>
      <c r="D3325" s="23"/>
      <c r="E3325" s="23"/>
    </row>
    <row r="3326" spans="1:5" ht="20" customHeight="1">
      <c r="A3326" s="19" t="s">
        <v>14718</v>
      </c>
      <c r="B3326" s="24">
        <v>38</v>
      </c>
      <c r="C3326" s="21" t="s">
        <v>5725</v>
      </c>
      <c r="D3326" s="23"/>
      <c r="E3326" s="23"/>
    </row>
    <row r="3327" spans="1:5" ht="20" customHeight="1">
      <c r="A3327" s="19" t="s">
        <v>14718</v>
      </c>
      <c r="B3327" s="24">
        <v>39</v>
      </c>
      <c r="C3327" s="21" t="s">
        <v>5929</v>
      </c>
      <c r="D3327" s="23"/>
      <c r="E3327" s="23"/>
    </row>
    <row r="3328" spans="1:5" ht="20" customHeight="1">
      <c r="A3328" s="19" t="s">
        <v>14718</v>
      </c>
      <c r="B3328" s="24">
        <v>40</v>
      </c>
      <c r="C3328" s="21" t="s">
        <v>10079</v>
      </c>
      <c r="D3328" s="23"/>
      <c r="E3328" s="23"/>
    </row>
    <row r="3329" spans="1:5" ht="20" customHeight="1">
      <c r="A3329" s="19" t="s">
        <v>14718</v>
      </c>
      <c r="B3329" s="24">
        <v>41</v>
      </c>
      <c r="C3329" s="21" t="s">
        <v>10007</v>
      </c>
      <c r="D3329" s="23"/>
      <c r="E3329" s="23"/>
    </row>
    <row r="3330" spans="1:5" ht="20" customHeight="1">
      <c r="A3330" s="19" t="s">
        <v>14718</v>
      </c>
      <c r="B3330" s="24">
        <v>42</v>
      </c>
      <c r="C3330" s="21" t="s">
        <v>9870</v>
      </c>
      <c r="D3330" s="23"/>
      <c r="E3330" s="23"/>
    </row>
    <row r="3331" spans="1:5" ht="20" customHeight="1">
      <c r="A3331" s="19" t="s">
        <v>14718</v>
      </c>
      <c r="B3331" s="24">
        <v>43</v>
      </c>
      <c r="C3331" s="21" t="s">
        <v>9741</v>
      </c>
      <c r="D3331" s="23"/>
      <c r="E3331" s="23"/>
    </row>
    <row r="3332" spans="1:5" ht="20" customHeight="1">
      <c r="A3332" s="19" t="s">
        <v>14718</v>
      </c>
      <c r="B3332" s="24">
        <v>44</v>
      </c>
      <c r="C3332" s="21" t="s">
        <v>9557</v>
      </c>
      <c r="D3332" s="23"/>
      <c r="E3332" s="23"/>
    </row>
    <row r="3333" spans="1:5" ht="20" customHeight="1">
      <c r="A3333" s="19" t="s">
        <v>14718</v>
      </c>
      <c r="B3333" s="24">
        <v>45</v>
      </c>
      <c r="C3333" s="21" t="s">
        <v>6377</v>
      </c>
      <c r="D3333" s="23"/>
      <c r="E3333" s="23"/>
    </row>
    <row r="3334" spans="1:5" ht="20" customHeight="1">
      <c r="A3334" s="19" t="s">
        <v>14718</v>
      </c>
      <c r="B3334" s="24">
        <v>46</v>
      </c>
      <c r="C3334" s="21" t="s">
        <v>9099</v>
      </c>
      <c r="D3334" s="23"/>
      <c r="E3334" s="23"/>
    </row>
    <row r="3335" spans="1:5" ht="20" customHeight="1">
      <c r="A3335" s="19" t="s">
        <v>14718</v>
      </c>
      <c r="B3335" s="24">
        <v>47</v>
      </c>
      <c r="C3335" s="21" t="s">
        <v>9368</v>
      </c>
      <c r="D3335" s="23"/>
      <c r="E3335" s="23"/>
    </row>
    <row r="3336" spans="1:5" ht="20" customHeight="1">
      <c r="A3336" s="19" t="s">
        <v>14718</v>
      </c>
      <c r="B3336" s="24">
        <v>48</v>
      </c>
      <c r="C3336" s="21" t="s">
        <v>9238</v>
      </c>
      <c r="D3336" s="23"/>
      <c r="E3336" s="23"/>
    </row>
    <row r="3337" spans="1:5" ht="20" customHeight="1">
      <c r="A3337" s="19" t="s">
        <v>14718</v>
      </c>
      <c r="B3337" s="24">
        <v>49</v>
      </c>
      <c r="C3337" s="21" t="s">
        <v>9099</v>
      </c>
      <c r="D3337" s="23"/>
      <c r="E3337" s="23"/>
    </row>
    <row r="3338" spans="1:5" ht="20" customHeight="1">
      <c r="A3338" s="19" t="s">
        <v>14718</v>
      </c>
      <c r="B3338" s="24">
        <v>50</v>
      </c>
      <c r="C3338" s="21" t="s">
        <v>8910</v>
      </c>
      <c r="D3338" s="23"/>
      <c r="E3338" s="23"/>
    </row>
    <row r="3339" spans="1:5" ht="20" customHeight="1">
      <c r="A3339" s="19" t="s">
        <v>14718</v>
      </c>
      <c r="B3339" s="24">
        <v>51</v>
      </c>
      <c r="C3339" s="21" t="s">
        <v>8675</v>
      </c>
      <c r="D3339" s="23"/>
      <c r="E3339" s="23"/>
    </row>
    <row r="3340" spans="1:5" ht="20" customHeight="1">
      <c r="A3340" s="19" t="s">
        <v>14718</v>
      </c>
      <c r="B3340" s="24">
        <v>52</v>
      </c>
      <c r="C3340" s="21" t="s">
        <v>8790</v>
      </c>
      <c r="D3340" s="23"/>
      <c r="E3340" s="23"/>
    </row>
    <row r="3341" spans="1:5" ht="20" customHeight="1">
      <c r="A3341" s="19" t="s">
        <v>14718</v>
      </c>
      <c r="B3341" s="24">
        <v>53</v>
      </c>
      <c r="C3341" s="21" t="s">
        <v>8605</v>
      </c>
      <c r="D3341" s="23"/>
      <c r="E3341" s="23"/>
    </row>
    <row r="3342" spans="1:5" ht="20" customHeight="1">
      <c r="A3342" s="19" t="s">
        <v>14718</v>
      </c>
      <c r="B3342" s="24">
        <v>54</v>
      </c>
      <c r="C3342" s="21" t="s">
        <v>7086</v>
      </c>
      <c r="D3342" s="23"/>
      <c r="E3342" s="23"/>
    </row>
    <row r="3343" spans="1:5" ht="20" customHeight="1">
      <c r="A3343" s="19" t="s">
        <v>14718</v>
      </c>
      <c r="B3343" s="24">
        <v>55</v>
      </c>
      <c r="C3343" s="21" t="s">
        <v>7269</v>
      </c>
      <c r="D3343" s="23"/>
      <c r="E3343" s="23"/>
    </row>
    <row r="3344" spans="1:5" ht="20" customHeight="1">
      <c r="A3344" s="19" t="s">
        <v>14718</v>
      </c>
      <c r="B3344" s="24">
        <v>56</v>
      </c>
      <c r="C3344" s="21" t="s">
        <v>8418</v>
      </c>
      <c r="D3344" s="23"/>
      <c r="E3344" s="23"/>
    </row>
    <row r="3345" spans="1:5" ht="20" customHeight="1">
      <c r="A3345" s="19" t="s">
        <v>14718</v>
      </c>
      <c r="B3345" s="24">
        <v>57</v>
      </c>
      <c r="C3345" s="21" t="s">
        <v>7546</v>
      </c>
      <c r="D3345" s="23"/>
      <c r="E3345" s="23"/>
    </row>
    <row r="3346" spans="1:5" ht="20" customHeight="1">
      <c r="A3346" s="19" t="s">
        <v>14718</v>
      </c>
      <c r="B3346" s="24">
        <v>58</v>
      </c>
      <c r="C3346" s="21" t="s">
        <v>7722</v>
      </c>
      <c r="D3346" s="23"/>
      <c r="E3346" s="23"/>
    </row>
    <row r="3347" spans="1:5" ht="20" customHeight="1">
      <c r="A3347" s="19" t="s">
        <v>14718</v>
      </c>
      <c r="B3347" s="24">
        <v>59</v>
      </c>
      <c r="C3347" s="21" t="s">
        <v>7909</v>
      </c>
      <c r="D3347" s="23"/>
      <c r="E3347" s="23"/>
    </row>
    <row r="3348" spans="1:5" ht="20" customHeight="1">
      <c r="A3348" s="19" t="s">
        <v>14718</v>
      </c>
      <c r="B3348" s="24">
        <v>60</v>
      </c>
      <c r="C3348" s="21" t="s">
        <v>8360</v>
      </c>
      <c r="D3348" s="23"/>
      <c r="E3348" s="23"/>
    </row>
    <row r="3349" spans="1:5" ht="20" customHeight="1">
      <c r="A3349" s="19" t="s">
        <v>14718</v>
      </c>
      <c r="B3349" s="24">
        <v>61</v>
      </c>
      <c r="C3349" s="21" t="s">
        <v>8304</v>
      </c>
      <c r="D3349" s="23"/>
      <c r="E3349" s="23"/>
    </row>
    <row r="3350" spans="1:5" ht="20" customHeight="1">
      <c r="A3350" s="19" t="s">
        <v>14718</v>
      </c>
      <c r="B3350" s="24">
        <v>62</v>
      </c>
      <c r="C3350" s="21" t="s">
        <v>8252</v>
      </c>
      <c r="D3350" s="23"/>
      <c r="E3350" s="23"/>
    </row>
    <row r="3351" spans="1:5" ht="20" customHeight="1">
      <c r="A3351" s="19" t="s">
        <v>14719</v>
      </c>
      <c r="B3351" s="24">
        <v>1</v>
      </c>
      <c r="C3351" s="22">
        <v>100</v>
      </c>
      <c r="D3351" s="23"/>
      <c r="E3351" s="23"/>
    </row>
    <row r="3352" spans="1:5" ht="20" customHeight="1">
      <c r="A3352" s="19" t="s">
        <v>14719</v>
      </c>
      <c r="B3352" s="24">
        <v>2</v>
      </c>
      <c r="C3352" s="22">
        <v>100</v>
      </c>
      <c r="D3352" s="23"/>
      <c r="E3352" s="23"/>
    </row>
    <row r="3353" spans="1:5" ht="20" customHeight="1">
      <c r="A3353" s="19" t="s">
        <v>14719</v>
      </c>
      <c r="B3353" s="24">
        <v>3</v>
      </c>
      <c r="C3353" s="21" t="s">
        <v>13383</v>
      </c>
      <c r="D3353" s="23"/>
      <c r="E3353" s="23"/>
    </row>
    <row r="3354" spans="1:5" ht="20" customHeight="1">
      <c r="A3354" s="19" t="s">
        <v>14719</v>
      </c>
      <c r="B3354" s="24">
        <v>4</v>
      </c>
      <c r="C3354" s="21" t="s">
        <v>13194</v>
      </c>
      <c r="D3354" s="23"/>
      <c r="E3354" s="23"/>
    </row>
    <row r="3355" spans="1:5" ht="20" customHeight="1">
      <c r="A3355" s="19" t="s">
        <v>14719</v>
      </c>
      <c r="B3355" s="24">
        <v>5</v>
      </c>
      <c r="C3355" s="21" t="s">
        <v>13014</v>
      </c>
      <c r="D3355" s="23"/>
      <c r="E3355" s="23"/>
    </row>
    <row r="3356" spans="1:5" ht="20" customHeight="1">
      <c r="A3356" s="19" t="s">
        <v>14719</v>
      </c>
      <c r="B3356" s="24">
        <v>6</v>
      </c>
      <c r="C3356" s="21" t="s">
        <v>12753</v>
      </c>
      <c r="D3356" s="23"/>
      <c r="E3356" s="23"/>
    </row>
    <row r="3357" spans="1:5" ht="20" customHeight="1">
      <c r="A3357" s="19" t="s">
        <v>14719</v>
      </c>
      <c r="B3357" s="24">
        <v>7</v>
      </c>
      <c r="C3357" s="21" t="s">
        <v>12641</v>
      </c>
      <c r="D3357" s="23"/>
      <c r="E3357" s="23"/>
    </row>
    <row r="3358" spans="1:5" ht="20" customHeight="1">
      <c r="A3358" s="19" t="s">
        <v>14719</v>
      </c>
      <c r="B3358" s="24">
        <v>8</v>
      </c>
      <c r="C3358" s="22">
        <v>100</v>
      </c>
      <c r="D3358" s="23"/>
      <c r="E3358" s="23"/>
    </row>
    <row r="3359" spans="1:5" ht="20" customHeight="1">
      <c r="A3359" s="19" t="s">
        <v>14719</v>
      </c>
      <c r="B3359" s="24">
        <v>9</v>
      </c>
      <c r="C3359" s="21" t="s">
        <v>12364</v>
      </c>
      <c r="D3359" s="23"/>
      <c r="E3359" s="23"/>
    </row>
    <row r="3360" spans="1:5" ht="20" customHeight="1">
      <c r="A3360" s="19" t="s">
        <v>14719</v>
      </c>
      <c r="B3360" s="24">
        <v>10</v>
      </c>
      <c r="C3360" s="21" t="s">
        <v>12013</v>
      </c>
      <c r="D3360" s="23"/>
      <c r="E3360" s="23"/>
    </row>
    <row r="3361" spans="1:5" ht="20" customHeight="1">
      <c r="A3361" s="19" t="s">
        <v>14719</v>
      </c>
      <c r="B3361" s="24">
        <v>11</v>
      </c>
      <c r="C3361" s="22">
        <v>100</v>
      </c>
      <c r="D3361" s="23"/>
      <c r="E3361" s="23"/>
    </row>
    <row r="3362" spans="1:5" ht="20" customHeight="1">
      <c r="A3362" s="19" t="s">
        <v>14719</v>
      </c>
      <c r="B3362" s="24">
        <v>12</v>
      </c>
      <c r="C3362" s="21" t="s">
        <v>11903</v>
      </c>
      <c r="D3362" s="23"/>
      <c r="E3362" s="23"/>
    </row>
    <row r="3363" spans="1:5" ht="20" customHeight="1">
      <c r="A3363" s="19" t="s">
        <v>14719</v>
      </c>
      <c r="B3363" s="24">
        <v>13</v>
      </c>
      <c r="C3363" s="22">
        <v>100</v>
      </c>
      <c r="D3363" s="23"/>
      <c r="E3363" s="23"/>
    </row>
    <row r="3364" spans="1:5" ht="20" customHeight="1">
      <c r="A3364" s="19" t="s">
        <v>14719</v>
      </c>
      <c r="B3364" s="24">
        <v>14</v>
      </c>
      <c r="C3364" s="21" t="s">
        <v>1851</v>
      </c>
      <c r="D3364" s="23"/>
      <c r="E3364" s="23"/>
    </row>
    <row r="3365" spans="1:5" ht="20" customHeight="1">
      <c r="A3365" s="19" t="s">
        <v>14719</v>
      </c>
      <c r="B3365" s="24">
        <v>15</v>
      </c>
      <c r="C3365" s="21" t="s">
        <v>2081</v>
      </c>
      <c r="D3365" s="23"/>
      <c r="E3365" s="23"/>
    </row>
    <row r="3366" spans="1:5" ht="20" customHeight="1">
      <c r="A3366" s="19" t="s">
        <v>14719</v>
      </c>
      <c r="B3366" s="24">
        <v>16</v>
      </c>
      <c r="C3366" s="21" t="s">
        <v>11440</v>
      </c>
      <c r="D3366" s="23"/>
      <c r="E3366" s="23"/>
    </row>
    <row r="3367" spans="1:5" ht="20" customHeight="1">
      <c r="A3367" s="19" t="s">
        <v>14719</v>
      </c>
      <c r="B3367" s="24">
        <v>17</v>
      </c>
      <c r="C3367" s="21" t="s">
        <v>11336</v>
      </c>
      <c r="D3367" s="23"/>
      <c r="E3367" s="23"/>
    </row>
    <row r="3368" spans="1:5" ht="20" customHeight="1">
      <c r="A3368" s="19" t="s">
        <v>14719</v>
      </c>
      <c r="B3368" s="24">
        <v>18</v>
      </c>
      <c r="C3368" s="21" t="s">
        <v>11239</v>
      </c>
      <c r="D3368" s="23"/>
      <c r="E3368" s="23"/>
    </row>
    <row r="3369" spans="1:5" ht="20" customHeight="1">
      <c r="A3369" s="19" t="s">
        <v>14719</v>
      </c>
      <c r="B3369" s="24">
        <v>19</v>
      </c>
      <c r="C3369" s="21" t="s">
        <v>11138</v>
      </c>
      <c r="D3369" s="23"/>
      <c r="E3369" s="23"/>
    </row>
    <row r="3370" spans="1:5" ht="20" customHeight="1">
      <c r="A3370" s="19" t="s">
        <v>14719</v>
      </c>
      <c r="B3370" s="24">
        <v>20</v>
      </c>
      <c r="C3370" s="21" t="s">
        <v>2837</v>
      </c>
      <c r="D3370" s="23"/>
      <c r="E3370" s="23"/>
    </row>
    <row r="3371" spans="1:5" ht="20" customHeight="1">
      <c r="A3371" s="19" t="s">
        <v>14719</v>
      </c>
      <c r="B3371" s="24">
        <v>21</v>
      </c>
      <c r="C3371" s="21" t="s">
        <v>11031</v>
      </c>
      <c r="D3371" s="23"/>
      <c r="E3371" s="23"/>
    </row>
    <row r="3372" spans="1:5" ht="20" customHeight="1">
      <c r="A3372" s="19" t="s">
        <v>14719</v>
      </c>
      <c r="B3372" s="24">
        <v>22</v>
      </c>
      <c r="C3372" s="21" t="s">
        <v>10932</v>
      </c>
      <c r="D3372" s="23"/>
      <c r="E3372" s="23"/>
    </row>
    <row r="3373" spans="1:5" ht="20" customHeight="1">
      <c r="A3373" s="19" t="s">
        <v>14719</v>
      </c>
      <c r="B3373" s="24">
        <v>23</v>
      </c>
      <c r="C3373" s="21" t="s">
        <v>10838</v>
      </c>
      <c r="D3373" s="23"/>
      <c r="E3373" s="23"/>
    </row>
    <row r="3374" spans="1:5" ht="20" customHeight="1">
      <c r="A3374" s="19" t="s">
        <v>14719</v>
      </c>
      <c r="B3374" s="24">
        <v>24</v>
      </c>
      <c r="C3374" s="21" t="s">
        <v>3358</v>
      </c>
      <c r="D3374" s="23"/>
      <c r="E3374" s="23"/>
    </row>
    <row r="3375" spans="1:5" ht="20" customHeight="1">
      <c r="A3375" s="19" t="s">
        <v>14719</v>
      </c>
      <c r="B3375" s="24">
        <v>25</v>
      </c>
      <c r="C3375" s="22">
        <v>100</v>
      </c>
      <c r="D3375" s="23"/>
      <c r="E3375" s="23"/>
    </row>
    <row r="3376" spans="1:5" ht="20" customHeight="1">
      <c r="A3376" s="19" t="s">
        <v>14719</v>
      </c>
      <c r="B3376" s="24">
        <v>26</v>
      </c>
      <c r="C3376" s="21" t="s">
        <v>3784</v>
      </c>
      <c r="D3376" s="23"/>
      <c r="E3376" s="23"/>
    </row>
    <row r="3377" spans="1:5" ht="20" customHeight="1">
      <c r="A3377" s="19" t="s">
        <v>14719</v>
      </c>
      <c r="B3377" s="24">
        <v>27</v>
      </c>
      <c r="C3377" s="21" t="s">
        <v>10663</v>
      </c>
      <c r="D3377" s="23"/>
      <c r="E3377" s="23"/>
    </row>
    <row r="3378" spans="1:5" ht="20" customHeight="1">
      <c r="A3378" s="19" t="s">
        <v>14719</v>
      </c>
      <c r="B3378" s="24">
        <v>28</v>
      </c>
      <c r="C3378" s="21" t="s">
        <v>4276</v>
      </c>
      <c r="D3378" s="23"/>
      <c r="E3378" s="23"/>
    </row>
    <row r="3379" spans="1:5" ht="20" customHeight="1">
      <c r="A3379" s="19" t="s">
        <v>14719</v>
      </c>
      <c r="B3379" s="24">
        <v>29</v>
      </c>
      <c r="C3379" s="21" t="s">
        <v>10560</v>
      </c>
      <c r="D3379" s="23"/>
      <c r="E3379" s="23"/>
    </row>
    <row r="3380" spans="1:5" ht="20" customHeight="1">
      <c r="A3380" s="19" t="s">
        <v>14719</v>
      </c>
      <c r="B3380" s="24">
        <v>30</v>
      </c>
      <c r="C3380" s="21" t="s">
        <v>4403</v>
      </c>
      <c r="D3380" s="23"/>
      <c r="E3380" s="23"/>
    </row>
    <row r="3381" spans="1:5" ht="20" customHeight="1">
      <c r="A3381" s="19" t="s">
        <v>14719</v>
      </c>
      <c r="B3381" s="24">
        <v>31</v>
      </c>
      <c r="C3381" s="22">
        <v>100</v>
      </c>
      <c r="D3381" s="23"/>
      <c r="E3381" s="23"/>
    </row>
    <row r="3382" spans="1:5" ht="20" customHeight="1">
      <c r="A3382" s="19" t="s">
        <v>14719</v>
      </c>
      <c r="B3382" s="24">
        <v>32</v>
      </c>
      <c r="C3382" s="21" t="s">
        <v>10395</v>
      </c>
      <c r="D3382" s="23"/>
      <c r="E3382" s="23"/>
    </row>
    <row r="3383" spans="1:5" ht="20" customHeight="1">
      <c r="A3383" s="19" t="s">
        <v>14719</v>
      </c>
      <c r="B3383" s="24">
        <v>33</v>
      </c>
      <c r="C3383" s="21" t="s">
        <v>4876</v>
      </c>
      <c r="D3383" s="23"/>
      <c r="E3383" s="23"/>
    </row>
    <row r="3384" spans="1:5" ht="20" customHeight="1">
      <c r="A3384" s="19" t="s">
        <v>14719</v>
      </c>
      <c r="B3384" s="24">
        <v>34</v>
      </c>
      <c r="C3384" s="21" t="s">
        <v>5202</v>
      </c>
      <c r="D3384" s="23"/>
      <c r="E3384" s="23"/>
    </row>
    <row r="3385" spans="1:5" ht="20" customHeight="1">
      <c r="A3385" s="19" t="s">
        <v>14719</v>
      </c>
      <c r="B3385" s="24">
        <v>35</v>
      </c>
      <c r="C3385" s="21" t="s">
        <v>10235</v>
      </c>
      <c r="D3385" s="23"/>
      <c r="E3385" s="23"/>
    </row>
    <row r="3386" spans="1:5" ht="20" customHeight="1">
      <c r="A3386" s="19" t="s">
        <v>14719</v>
      </c>
      <c r="B3386" s="24">
        <v>36</v>
      </c>
      <c r="C3386" s="21" t="s">
        <v>5323</v>
      </c>
      <c r="D3386" s="23"/>
      <c r="E3386" s="23"/>
    </row>
    <row r="3387" spans="1:5" ht="20" customHeight="1">
      <c r="A3387" s="19" t="s">
        <v>14719</v>
      </c>
      <c r="B3387" s="24">
        <v>37</v>
      </c>
      <c r="C3387" s="21" t="s">
        <v>5528</v>
      </c>
      <c r="D3387" s="23"/>
      <c r="E3387" s="23"/>
    </row>
    <row r="3388" spans="1:5" ht="20" customHeight="1">
      <c r="A3388" s="19" t="s">
        <v>14719</v>
      </c>
      <c r="B3388" s="24">
        <v>38</v>
      </c>
      <c r="C3388" s="21" t="s">
        <v>5741</v>
      </c>
      <c r="D3388" s="23"/>
      <c r="E3388" s="23"/>
    </row>
    <row r="3389" spans="1:5" ht="20" customHeight="1">
      <c r="A3389" s="19" t="s">
        <v>14719</v>
      </c>
      <c r="B3389" s="24">
        <v>39</v>
      </c>
      <c r="C3389" s="21" t="s">
        <v>5941</v>
      </c>
      <c r="D3389" s="23"/>
      <c r="E3389" s="23"/>
    </row>
    <row r="3390" spans="1:5" ht="20" customHeight="1">
      <c r="A3390" s="19" t="s">
        <v>14719</v>
      </c>
      <c r="B3390" s="24">
        <v>40</v>
      </c>
      <c r="C3390" s="22">
        <v>100</v>
      </c>
      <c r="D3390" s="23"/>
      <c r="E3390" s="23"/>
    </row>
    <row r="3391" spans="1:5" ht="20" customHeight="1">
      <c r="A3391" s="19" t="s">
        <v>14719</v>
      </c>
      <c r="B3391" s="24">
        <v>41</v>
      </c>
      <c r="C3391" s="21" t="s">
        <v>10009</v>
      </c>
      <c r="D3391" s="23"/>
      <c r="E3391" s="23"/>
    </row>
    <row r="3392" spans="1:5" ht="20" customHeight="1">
      <c r="A3392" s="19" t="s">
        <v>14719</v>
      </c>
      <c r="B3392" s="24">
        <v>42</v>
      </c>
      <c r="C3392" s="21" t="s">
        <v>9873</v>
      </c>
      <c r="D3392" s="23"/>
      <c r="E3392" s="23"/>
    </row>
    <row r="3393" spans="1:5" ht="20" customHeight="1">
      <c r="A3393" s="19" t="s">
        <v>14719</v>
      </c>
      <c r="B3393" s="24">
        <v>43</v>
      </c>
      <c r="C3393" s="21" t="s">
        <v>9747</v>
      </c>
      <c r="D3393" s="23"/>
      <c r="E3393" s="23"/>
    </row>
    <row r="3394" spans="1:5" ht="20" customHeight="1">
      <c r="A3394" s="19" t="s">
        <v>14719</v>
      </c>
      <c r="B3394" s="24">
        <v>44</v>
      </c>
      <c r="C3394" s="21" t="s">
        <v>9561</v>
      </c>
      <c r="D3394" s="23"/>
      <c r="E3394" s="23"/>
    </row>
    <row r="3395" spans="1:5" ht="20" customHeight="1">
      <c r="A3395" s="19" t="s">
        <v>14719</v>
      </c>
      <c r="B3395" s="24">
        <v>45</v>
      </c>
      <c r="C3395" s="21" t="s">
        <v>6388</v>
      </c>
      <c r="D3395" s="23"/>
      <c r="E3395" s="23"/>
    </row>
    <row r="3396" spans="1:5" ht="20" customHeight="1">
      <c r="A3396" s="19" t="s">
        <v>14719</v>
      </c>
      <c r="B3396" s="24">
        <v>46</v>
      </c>
      <c r="C3396" s="21" t="s">
        <v>9201</v>
      </c>
      <c r="D3396" s="23"/>
      <c r="E3396" s="23"/>
    </row>
    <row r="3397" spans="1:5" ht="20" customHeight="1">
      <c r="A3397" s="19" t="s">
        <v>14719</v>
      </c>
      <c r="B3397" s="24">
        <v>47</v>
      </c>
      <c r="C3397" s="21" t="s">
        <v>9370</v>
      </c>
      <c r="D3397" s="23"/>
      <c r="E3397" s="23"/>
    </row>
    <row r="3398" spans="1:5" ht="20" customHeight="1">
      <c r="A3398" s="19" t="s">
        <v>14719</v>
      </c>
      <c r="B3398" s="24">
        <v>48</v>
      </c>
      <c r="C3398" s="21" t="s">
        <v>9241</v>
      </c>
      <c r="D3398" s="23"/>
      <c r="E3398" s="23"/>
    </row>
    <row r="3399" spans="1:5" ht="20" customHeight="1">
      <c r="A3399" s="19" t="s">
        <v>14719</v>
      </c>
      <c r="B3399" s="24">
        <v>49</v>
      </c>
      <c r="C3399" s="22">
        <v>100</v>
      </c>
      <c r="D3399" s="23"/>
      <c r="E3399" s="23"/>
    </row>
    <row r="3400" spans="1:5" ht="20" customHeight="1">
      <c r="A3400" s="19" t="s">
        <v>14719</v>
      </c>
      <c r="B3400" s="24">
        <v>50</v>
      </c>
      <c r="C3400" s="21" t="s">
        <v>8914</v>
      </c>
      <c r="D3400" s="23"/>
      <c r="E3400" s="23"/>
    </row>
    <row r="3401" spans="1:5" ht="20" customHeight="1">
      <c r="A3401" s="19" t="s">
        <v>14719</v>
      </c>
      <c r="B3401" s="24">
        <v>51</v>
      </c>
      <c r="C3401" s="21" t="s">
        <v>8687</v>
      </c>
      <c r="D3401" s="23"/>
      <c r="E3401" s="23"/>
    </row>
    <row r="3402" spans="1:5" ht="20" customHeight="1">
      <c r="A3402" s="19" t="s">
        <v>14719</v>
      </c>
      <c r="B3402" s="24">
        <v>52</v>
      </c>
      <c r="C3402" s="21" t="s">
        <v>8792</v>
      </c>
      <c r="D3402" s="23"/>
      <c r="E3402" s="23"/>
    </row>
    <row r="3403" spans="1:5" ht="20" customHeight="1">
      <c r="A3403" s="19" t="s">
        <v>14719</v>
      </c>
      <c r="B3403" s="24">
        <v>53</v>
      </c>
      <c r="C3403" s="21" t="s">
        <v>8607</v>
      </c>
      <c r="D3403" s="23"/>
      <c r="E3403" s="23"/>
    </row>
    <row r="3404" spans="1:5" ht="20" customHeight="1">
      <c r="A3404" s="19" t="s">
        <v>14719</v>
      </c>
      <c r="B3404" s="24">
        <v>54</v>
      </c>
      <c r="C3404" s="21" t="s">
        <v>7096</v>
      </c>
      <c r="D3404" s="23"/>
      <c r="E3404" s="23"/>
    </row>
    <row r="3405" spans="1:5" ht="20" customHeight="1">
      <c r="A3405" s="19" t="s">
        <v>14719</v>
      </c>
      <c r="B3405" s="24">
        <v>55</v>
      </c>
      <c r="C3405" s="21" t="s">
        <v>7280</v>
      </c>
      <c r="D3405" s="23"/>
      <c r="E3405" s="23"/>
    </row>
    <row r="3406" spans="1:5" ht="20" customHeight="1">
      <c r="A3406" s="19" t="s">
        <v>14719</v>
      </c>
      <c r="B3406" s="24">
        <v>56</v>
      </c>
      <c r="C3406" s="21" t="s">
        <v>8420</v>
      </c>
      <c r="D3406" s="23"/>
      <c r="E3406" s="23"/>
    </row>
    <row r="3407" spans="1:5" ht="20" customHeight="1">
      <c r="A3407" s="19" t="s">
        <v>14719</v>
      </c>
      <c r="B3407" s="24">
        <v>57</v>
      </c>
      <c r="C3407" s="21" t="s">
        <v>7559</v>
      </c>
      <c r="D3407" s="23"/>
      <c r="E3407" s="23"/>
    </row>
    <row r="3408" spans="1:5" ht="20" customHeight="1">
      <c r="A3408" s="19" t="s">
        <v>14719</v>
      </c>
      <c r="B3408" s="24">
        <v>58</v>
      </c>
      <c r="C3408" s="21" t="s">
        <v>7735</v>
      </c>
      <c r="D3408" s="23"/>
      <c r="E3408" s="23"/>
    </row>
    <row r="3409" spans="1:5" ht="20" customHeight="1">
      <c r="A3409" s="19" t="s">
        <v>14719</v>
      </c>
      <c r="B3409" s="24">
        <v>59</v>
      </c>
      <c r="C3409" s="21" t="s">
        <v>7931</v>
      </c>
      <c r="D3409" s="23"/>
      <c r="E3409" s="23"/>
    </row>
    <row r="3410" spans="1:5" ht="20" customHeight="1">
      <c r="A3410" s="19" t="s">
        <v>14719</v>
      </c>
      <c r="B3410" s="24">
        <v>60</v>
      </c>
      <c r="C3410" s="21" t="s">
        <v>8364</v>
      </c>
      <c r="D3410" s="23"/>
      <c r="E3410" s="23"/>
    </row>
    <row r="3411" spans="1:5" ht="20" customHeight="1">
      <c r="A3411" s="19" t="s">
        <v>14719</v>
      </c>
      <c r="B3411" s="24">
        <v>61</v>
      </c>
      <c r="C3411" s="21" t="s">
        <v>8308</v>
      </c>
      <c r="D3411" s="23"/>
      <c r="E3411" s="23"/>
    </row>
    <row r="3412" spans="1:5" ht="20" customHeight="1">
      <c r="A3412" s="19" t="s">
        <v>14719</v>
      </c>
      <c r="B3412" s="24">
        <v>62</v>
      </c>
      <c r="C3412" s="21" t="s">
        <v>8256</v>
      </c>
      <c r="D3412" s="23"/>
      <c r="E3412" s="23"/>
    </row>
    <row r="3413" spans="1:5" ht="20" customHeight="1">
      <c r="A3413" s="19" t="s">
        <v>14720</v>
      </c>
      <c r="B3413" s="24">
        <v>1</v>
      </c>
      <c r="C3413" s="21" t="s">
        <v>13652</v>
      </c>
      <c r="D3413" s="23"/>
      <c r="E3413" s="23"/>
    </row>
    <row r="3414" spans="1:5" ht="20" customHeight="1">
      <c r="A3414" s="19" t="s">
        <v>14720</v>
      </c>
      <c r="B3414" s="24">
        <v>2</v>
      </c>
      <c r="C3414" s="21" t="s">
        <v>13233</v>
      </c>
      <c r="D3414" s="23"/>
      <c r="E3414" s="23"/>
    </row>
    <row r="3415" spans="1:5" ht="20" customHeight="1">
      <c r="A3415" s="19" t="s">
        <v>14720</v>
      </c>
      <c r="B3415" s="24">
        <v>3</v>
      </c>
      <c r="C3415" s="21" t="s">
        <v>13387</v>
      </c>
      <c r="D3415" s="23"/>
      <c r="E3415" s="23"/>
    </row>
    <row r="3416" spans="1:5" ht="20" customHeight="1">
      <c r="A3416" s="19" t="s">
        <v>14720</v>
      </c>
      <c r="B3416" s="24">
        <v>4</v>
      </c>
      <c r="C3416" s="21" t="s">
        <v>13198</v>
      </c>
      <c r="D3416" s="23"/>
      <c r="E3416" s="23"/>
    </row>
    <row r="3417" spans="1:5" ht="20" customHeight="1">
      <c r="A3417" s="19" t="s">
        <v>14720</v>
      </c>
      <c r="B3417" s="24">
        <v>5</v>
      </c>
      <c r="C3417" s="21" t="s">
        <v>13018</v>
      </c>
      <c r="D3417" s="23"/>
      <c r="E3417" s="23"/>
    </row>
    <row r="3418" spans="1:5" ht="20" customHeight="1">
      <c r="A3418" s="19" t="s">
        <v>14720</v>
      </c>
      <c r="B3418" s="24">
        <v>6</v>
      </c>
      <c r="C3418" s="21" t="s">
        <v>12758</v>
      </c>
      <c r="D3418" s="23"/>
      <c r="E3418" s="23"/>
    </row>
    <row r="3419" spans="1:5" ht="20" customHeight="1">
      <c r="A3419" s="19" t="s">
        <v>14720</v>
      </c>
      <c r="B3419" s="24">
        <v>7</v>
      </c>
      <c r="C3419" s="21" t="s">
        <v>12646</v>
      </c>
      <c r="D3419" s="23"/>
      <c r="E3419" s="23"/>
    </row>
    <row r="3420" spans="1:5" ht="20" customHeight="1">
      <c r="A3420" s="19" t="s">
        <v>14720</v>
      </c>
      <c r="B3420" s="24">
        <v>8</v>
      </c>
      <c r="C3420" s="21" t="s">
        <v>12153</v>
      </c>
      <c r="D3420" s="23"/>
      <c r="E3420" s="23"/>
    </row>
    <row r="3421" spans="1:5" ht="20" customHeight="1">
      <c r="A3421" s="19" t="s">
        <v>14720</v>
      </c>
      <c r="B3421" s="24">
        <v>9</v>
      </c>
      <c r="C3421" s="21" t="s">
        <v>12369</v>
      </c>
      <c r="D3421" s="23"/>
      <c r="E3421" s="23"/>
    </row>
    <row r="3422" spans="1:5" ht="20" customHeight="1">
      <c r="A3422" s="19" t="s">
        <v>14720</v>
      </c>
      <c r="B3422" s="24">
        <v>10</v>
      </c>
      <c r="C3422" s="21" t="s">
        <v>12029</v>
      </c>
      <c r="D3422" s="23"/>
      <c r="E3422" s="23"/>
    </row>
    <row r="3423" spans="1:5" ht="20" customHeight="1">
      <c r="A3423" s="19" t="s">
        <v>14720</v>
      </c>
      <c r="B3423" s="24">
        <v>11</v>
      </c>
      <c r="C3423" s="21" t="s">
        <v>12153</v>
      </c>
      <c r="D3423" s="23"/>
      <c r="E3423" s="23"/>
    </row>
    <row r="3424" spans="1:5" ht="20" customHeight="1">
      <c r="A3424" s="19" t="s">
        <v>14720</v>
      </c>
      <c r="B3424" s="24">
        <v>12</v>
      </c>
      <c r="C3424" s="21" t="s">
        <v>11905</v>
      </c>
      <c r="D3424" s="23"/>
      <c r="E3424" s="23"/>
    </row>
    <row r="3425" spans="1:5" ht="20" customHeight="1">
      <c r="A3425" s="19" t="s">
        <v>14720</v>
      </c>
      <c r="B3425" s="24">
        <v>13</v>
      </c>
      <c r="C3425" s="21" t="s">
        <v>11641</v>
      </c>
      <c r="D3425" s="23"/>
      <c r="E3425" s="23"/>
    </row>
    <row r="3426" spans="1:5" ht="20" customHeight="1">
      <c r="A3426" s="19" t="s">
        <v>14720</v>
      </c>
      <c r="B3426" s="24">
        <v>14</v>
      </c>
      <c r="C3426" s="21" t="s">
        <v>1874</v>
      </c>
      <c r="D3426" s="23"/>
      <c r="E3426" s="23"/>
    </row>
    <row r="3427" spans="1:5" ht="20" customHeight="1">
      <c r="A3427" s="19" t="s">
        <v>14720</v>
      </c>
      <c r="B3427" s="24">
        <v>15</v>
      </c>
      <c r="C3427" s="21" t="s">
        <v>2103</v>
      </c>
      <c r="D3427" s="23"/>
      <c r="E3427" s="23"/>
    </row>
    <row r="3428" spans="1:5" ht="20" customHeight="1">
      <c r="A3428" s="19" t="s">
        <v>14720</v>
      </c>
      <c r="B3428" s="24">
        <v>16</v>
      </c>
      <c r="C3428" s="21" t="s">
        <v>11443</v>
      </c>
      <c r="D3428" s="23"/>
      <c r="E3428" s="23"/>
    </row>
    <row r="3429" spans="1:5" ht="20" customHeight="1">
      <c r="A3429" s="19" t="s">
        <v>14720</v>
      </c>
      <c r="B3429" s="24">
        <v>17</v>
      </c>
      <c r="C3429" s="21" t="s">
        <v>11341</v>
      </c>
      <c r="D3429" s="23"/>
      <c r="E3429" s="23"/>
    </row>
    <row r="3430" spans="1:5" ht="20" customHeight="1">
      <c r="A3430" s="19" t="s">
        <v>14720</v>
      </c>
      <c r="B3430" s="24">
        <v>18</v>
      </c>
      <c r="C3430" s="21" t="s">
        <v>11244</v>
      </c>
      <c r="D3430" s="23"/>
      <c r="E3430" s="23"/>
    </row>
    <row r="3431" spans="1:5" ht="20" customHeight="1">
      <c r="A3431" s="19" t="s">
        <v>14720</v>
      </c>
      <c r="B3431" s="24">
        <v>19</v>
      </c>
      <c r="C3431" s="21" t="s">
        <v>11144</v>
      </c>
      <c r="D3431" s="23"/>
      <c r="E3431" s="23"/>
    </row>
    <row r="3432" spans="1:5" ht="20" customHeight="1">
      <c r="A3432" s="19" t="s">
        <v>14720</v>
      </c>
      <c r="B3432" s="24">
        <v>20</v>
      </c>
      <c r="C3432" s="21" t="s">
        <v>2858</v>
      </c>
      <c r="D3432" s="23"/>
      <c r="E3432" s="23"/>
    </row>
    <row r="3433" spans="1:5" ht="20" customHeight="1">
      <c r="A3433" s="19" t="s">
        <v>14720</v>
      </c>
      <c r="B3433" s="24">
        <v>21</v>
      </c>
      <c r="C3433" s="21" t="s">
        <v>11033</v>
      </c>
      <c r="D3433" s="23"/>
      <c r="E3433" s="23"/>
    </row>
    <row r="3434" spans="1:5" ht="20" customHeight="1">
      <c r="A3434" s="19" t="s">
        <v>14720</v>
      </c>
      <c r="B3434" s="24">
        <v>22</v>
      </c>
      <c r="C3434" s="21" t="s">
        <v>10935</v>
      </c>
      <c r="D3434" s="23"/>
      <c r="E3434" s="23"/>
    </row>
    <row r="3435" spans="1:5" ht="20" customHeight="1">
      <c r="A3435" s="19" t="s">
        <v>14720</v>
      </c>
      <c r="B3435" s="24">
        <v>23</v>
      </c>
      <c r="C3435" s="21" t="s">
        <v>10841</v>
      </c>
      <c r="D3435" s="23"/>
      <c r="E3435" s="23"/>
    </row>
    <row r="3436" spans="1:5" ht="20" customHeight="1">
      <c r="A3436" s="19" t="s">
        <v>14720</v>
      </c>
      <c r="B3436" s="24">
        <v>24</v>
      </c>
      <c r="C3436" s="21" t="s">
        <v>3386</v>
      </c>
      <c r="D3436" s="23"/>
      <c r="E3436" s="23"/>
    </row>
    <row r="3437" spans="1:5" ht="20" customHeight="1">
      <c r="A3437" s="19" t="s">
        <v>14720</v>
      </c>
      <c r="B3437" s="24">
        <v>25</v>
      </c>
      <c r="C3437" s="21" t="s">
        <v>3593</v>
      </c>
      <c r="D3437" s="23"/>
      <c r="E3437" s="23"/>
    </row>
    <row r="3438" spans="1:5" ht="20" customHeight="1">
      <c r="A3438" s="19" t="s">
        <v>14720</v>
      </c>
      <c r="B3438" s="24">
        <v>26</v>
      </c>
      <c r="C3438" s="21" t="s">
        <v>3807</v>
      </c>
      <c r="D3438" s="23"/>
      <c r="E3438" s="23"/>
    </row>
    <row r="3439" spans="1:5" ht="20" customHeight="1">
      <c r="A3439" s="19" t="s">
        <v>14720</v>
      </c>
      <c r="B3439" s="24">
        <v>27</v>
      </c>
      <c r="C3439" s="21" t="s">
        <v>10667</v>
      </c>
      <c r="D3439" s="23"/>
      <c r="E3439" s="23"/>
    </row>
    <row r="3440" spans="1:5" ht="20" customHeight="1">
      <c r="A3440" s="19" t="s">
        <v>14720</v>
      </c>
      <c r="B3440" s="24">
        <v>28</v>
      </c>
      <c r="C3440" s="21" t="s">
        <v>5547</v>
      </c>
      <c r="D3440" s="23"/>
      <c r="E3440" s="23"/>
    </row>
    <row r="3441" spans="1:5" ht="20" customHeight="1">
      <c r="A3441" s="19" t="s">
        <v>14720</v>
      </c>
      <c r="B3441" s="24">
        <v>29</v>
      </c>
      <c r="C3441" s="21" t="s">
        <v>10566</v>
      </c>
      <c r="D3441" s="23"/>
      <c r="E3441" s="23"/>
    </row>
    <row r="3442" spans="1:5" ht="20" customHeight="1">
      <c r="A3442" s="19" t="s">
        <v>14720</v>
      </c>
      <c r="B3442" s="24">
        <v>30</v>
      </c>
      <c r="C3442" s="21" t="s">
        <v>4427</v>
      </c>
      <c r="D3442" s="23"/>
      <c r="E3442" s="23"/>
    </row>
    <row r="3443" spans="1:5" ht="20" customHeight="1">
      <c r="A3443" s="19" t="s">
        <v>14720</v>
      </c>
      <c r="B3443" s="24">
        <v>31</v>
      </c>
      <c r="C3443" s="21" t="s">
        <v>5547</v>
      </c>
      <c r="D3443" s="23"/>
      <c r="E3443" s="23"/>
    </row>
    <row r="3444" spans="1:5" ht="20" customHeight="1">
      <c r="A3444" s="19" t="s">
        <v>14720</v>
      </c>
      <c r="B3444" s="24">
        <v>32</v>
      </c>
      <c r="C3444" s="21" t="s">
        <v>10397</v>
      </c>
      <c r="D3444" s="23"/>
      <c r="E3444" s="23"/>
    </row>
    <row r="3445" spans="1:5" ht="20" customHeight="1">
      <c r="A3445" s="19" t="s">
        <v>14720</v>
      </c>
      <c r="B3445" s="24">
        <v>33</v>
      </c>
      <c r="C3445" s="21" t="s">
        <v>4894</v>
      </c>
      <c r="D3445" s="23"/>
      <c r="E3445" s="23"/>
    </row>
    <row r="3446" spans="1:5" ht="20" customHeight="1">
      <c r="A3446" s="19" t="s">
        <v>14720</v>
      </c>
      <c r="B3446" s="24">
        <v>34</v>
      </c>
      <c r="C3446" s="21" t="s">
        <v>5547</v>
      </c>
      <c r="D3446" s="23"/>
      <c r="E3446" s="23"/>
    </row>
    <row r="3447" spans="1:5" ht="20" customHeight="1">
      <c r="A3447" s="19" t="s">
        <v>14720</v>
      </c>
      <c r="B3447" s="24">
        <v>35</v>
      </c>
      <c r="C3447" s="21" t="s">
        <v>10237</v>
      </c>
      <c r="D3447" s="23"/>
      <c r="E3447" s="23"/>
    </row>
    <row r="3448" spans="1:5" ht="20" customHeight="1">
      <c r="A3448" s="19" t="s">
        <v>14720</v>
      </c>
      <c r="B3448" s="24">
        <v>36</v>
      </c>
      <c r="C3448" s="21" t="s">
        <v>5346</v>
      </c>
      <c r="D3448" s="23"/>
      <c r="E3448" s="23"/>
    </row>
    <row r="3449" spans="1:5" ht="20" customHeight="1">
      <c r="A3449" s="19" t="s">
        <v>14720</v>
      </c>
      <c r="B3449" s="24">
        <v>37</v>
      </c>
      <c r="C3449" s="21" t="s">
        <v>5547</v>
      </c>
      <c r="D3449" s="23"/>
      <c r="E3449" s="23"/>
    </row>
    <row r="3450" spans="1:5" ht="20" customHeight="1">
      <c r="A3450" s="19" t="s">
        <v>14720</v>
      </c>
      <c r="B3450" s="24">
        <v>38</v>
      </c>
      <c r="C3450" s="21" t="s">
        <v>5757</v>
      </c>
      <c r="D3450" s="23"/>
      <c r="E3450" s="23"/>
    </row>
    <row r="3451" spans="1:5" ht="20" customHeight="1">
      <c r="A3451" s="19" t="s">
        <v>14720</v>
      </c>
      <c r="B3451" s="24">
        <v>39</v>
      </c>
      <c r="C3451" s="21" t="s">
        <v>5955</v>
      </c>
      <c r="D3451" s="23"/>
      <c r="E3451" s="23"/>
    </row>
    <row r="3452" spans="1:5" ht="20" customHeight="1">
      <c r="A3452" s="19" t="s">
        <v>14720</v>
      </c>
      <c r="B3452" s="24">
        <v>40</v>
      </c>
      <c r="C3452" s="21" t="s">
        <v>10084</v>
      </c>
      <c r="D3452" s="23"/>
      <c r="E3452" s="23"/>
    </row>
    <row r="3453" spans="1:5" ht="20" customHeight="1">
      <c r="A3453" s="19" t="s">
        <v>14720</v>
      </c>
      <c r="B3453" s="24">
        <v>41</v>
      </c>
      <c r="C3453" s="21" t="s">
        <v>10012</v>
      </c>
      <c r="D3453" s="23"/>
      <c r="E3453" s="23"/>
    </row>
    <row r="3454" spans="1:5" ht="20" customHeight="1">
      <c r="A3454" s="19" t="s">
        <v>14720</v>
      </c>
      <c r="B3454" s="24">
        <v>42</v>
      </c>
      <c r="C3454" s="21" t="s">
        <v>9877</v>
      </c>
      <c r="D3454" s="23"/>
      <c r="E3454" s="23"/>
    </row>
    <row r="3455" spans="1:5" ht="20" customHeight="1">
      <c r="A3455" s="19" t="s">
        <v>14720</v>
      </c>
      <c r="B3455" s="24">
        <v>43</v>
      </c>
      <c r="C3455" s="21" t="s">
        <v>9749</v>
      </c>
      <c r="D3455" s="23"/>
      <c r="E3455" s="23"/>
    </row>
    <row r="3456" spans="1:5" ht="20" customHeight="1">
      <c r="A3456" s="19" t="s">
        <v>14720</v>
      </c>
      <c r="B3456" s="24">
        <v>44</v>
      </c>
      <c r="C3456" s="21" t="s">
        <v>9563</v>
      </c>
      <c r="D3456" s="23"/>
      <c r="E3456" s="23"/>
    </row>
    <row r="3457" spans="1:5" ht="20" customHeight="1">
      <c r="A3457" s="19" t="s">
        <v>14720</v>
      </c>
      <c r="B3457" s="24">
        <v>45</v>
      </c>
      <c r="C3457" s="21" t="s">
        <v>6404</v>
      </c>
      <c r="D3457" s="23"/>
      <c r="E3457" s="23"/>
    </row>
    <row r="3458" spans="1:5" ht="20" customHeight="1">
      <c r="A3458" s="19" t="s">
        <v>14720</v>
      </c>
      <c r="B3458" s="24">
        <v>46</v>
      </c>
      <c r="C3458" s="21" t="s">
        <v>9264</v>
      </c>
      <c r="D3458" s="23"/>
      <c r="E3458" s="23"/>
    </row>
    <row r="3459" spans="1:5" ht="20" customHeight="1">
      <c r="A3459" s="19" t="s">
        <v>14720</v>
      </c>
      <c r="B3459" s="24">
        <v>47</v>
      </c>
      <c r="C3459" s="21" t="s">
        <v>9372</v>
      </c>
      <c r="D3459" s="23"/>
      <c r="E3459" s="23"/>
    </row>
    <row r="3460" spans="1:5" ht="20" customHeight="1">
      <c r="A3460" s="19" t="s">
        <v>14720</v>
      </c>
      <c r="B3460" s="24">
        <v>48</v>
      </c>
      <c r="C3460" s="21" t="s">
        <v>9243</v>
      </c>
      <c r="D3460" s="23"/>
      <c r="E3460" s="23"/>
    </row>
    <row r="3461" spans="1:5" ht="20" customHeight="1">
      <c r="A3461" s="19" t="s">
        <v>14720</v>
      </c>
      <c r="B3461" s="24">
        <v>49</v>
      </c>
      <c r="C3461" s="21" t="s">
        <v>9107</v>
      </c>
      <c r="D3461" s="23"/>
      <c r="E3461" s="23"/>
    </row>
    <row r="3462" spans="1:5" ht="20" customHeight="1">
      <c r="A3462" s="19" t="s">
        <v>14720</v>
      </c>
      <c r="B3462" s="24">
        <v>50</v>
      </c>
      <c r="C3462" s="21" t="s">
        <v>8921</v>
      </c>
      <c r="D3462" s="23"/>
      <c r="E3462" s="23"/>
    </row>
    <row r="3463" spans="1:5" ht="20" customHeight="1">
      <c r="A3463" s="19" t="s">
        <v>14720</v>
      </c>
      <c r="B3463" s="24">
        <v>51</v>
      </c>
      <c r="C3463" s="21" t="s">
        <v>8701</v>
      </c>
      <c r="D3463" s="23"/>
      <c r="E3463" s="23"/>
    </row>
    <row r="3464" spans="1:5" ht="20" customHeight="1">
      <c r="A3464" s="19" t="s">
        <v>14720</v>
      </c>
      <c r="B3464" s="24">
        <v>52</v>
      </c>
      <c r="C3464" s="21" t="s">
        <v>8794</v>
      </c>
      <c r="D3464" s="23"/>
      <c r="E3464" s="23"/>
    </row>
    <row r="3465" spans="1:5" ht="20" customHeight="1">
      <c r="A3465" s="19" t="s">
        <v>14720</v>
      </c>
      <c r="B3465" s="24">
        <v>53</v>
      </c>
      <c r="C3465" s="21" t="s">
        <v>8609</v>
      </c>
      <c r="D3465" s="23"/>
      <c r="E3465" s="23"/>
    </row>
    <row r="3466" spans="1:5" ht="20" customHeight="1">
      <c r="A3466" s="19" t="s">
        <v>14720</v>
      </c>
      <c r="B3466" s="24">
        <v>54</v>
      </c>
      <c r="C3466" s="21" t="s">
        <v>7112</v>
      </c>
      <c r="D3466" s="23"/>
      <c r="E3466" s="23"/>
    </row>
    <row r="3467" spans="1:5" ht="20" customHeight="1">
      <c r="A3467" s="19" t="s">
        <v>14720</v>
      </c>
      <c r="B3467" s="24">
        <v>55</v>
      </c>
      <c r="C3467" s="21" t="s">
        <v>7294</v>
      </c>
      <c r="D3467" s="23"/>
      <c r="E3467" s="23"/>
    </row>
    <row r="3468" spans="1:5" ht="20" customHeight="1">
      <c r="A3468" s="19" t="s">
        <v>14720</v>
      </c>
      <c r="B3468" s="24">
        <v>56</v>
      </c>
      <c r="C3468" s="21" t="s">
        <v>8424</v>
      </c>
      <c r="D3468" s="23"/>
      <c r="E3468" s="23"/>
    </row>
    <row r="3469" spans="1:5" ht="20" customHeight="1">
      <c r="A3469" s="19" t="s">
        <v>14720</v>
      </c>
      <c r="B3469" s="24">
        <v>57</v>
      </c>
      <c r="C3469" s="21" t="s">
        <v>7581</v>
      </c>
      <c r="D3469" s="23"/>
      <c r="E3469" s="23"/>
    </row>
    <row r="3470" spans="1:5" ht="20" customHeight="1">
      <c r="A3470" s="19" t="s">
        <v>14720</v>
      </c>
      <c r="B3470" s="24">
        <v>58</v>
      </c>
      <c r="C3470" s="21" t="s">
        <v>7752</v>
      </c>
      <c r="D3470" s="23"/>
      <c r="E3470" s="23"/>
    </row>
    <row r="3471" spans="1:5" ht="20" customHeight="1">
      <c r="A3471" s="19" t="s">
        <v>14720</v>
      </c>
      <c r="B3471" s="24">
        <v>59</v>
      </c>
      <c r="C3471" s="21" t="s">
        <v>7943</v>
      </c>
      <c r="D3471" s="23"/>
      <c r="E3471" s="23"/>
    </row>
    <row r="3472" spans="1:5" ht="20" customHeight="1">
      <c r="A3472" s="19" t="s">
        <v>14720</v>
      </c>
      <c r="B3472" s="24">
        <v>60</v>
      </c>
      <c r="C3472" s="21" t="s">
        <v>8366</v>
      </c>
      <c r="D3472" s="23"/>
      <c r="E3472" s="23"/>
    </row>
    <row r="3473" spans="1:5" ht="20" customHeight="1">
      <c r="A3473" s="19" t="s">
        <v>14720</v>
      </c>
      <c r="B3473" s="24">
        <v>61</v>
      </c>
      <c r="C3473" s="21" t="s">
        <v>8311</v>
      </c>
      <c r="D3473" s="23"/>
      <c r="E3473" s="23"/>
    </row>
    <row r="3474" spans="1:5" ht="20" customHeight="1">
      <c r="A3474" s="19" t="s">
        <v>14720</v>
      </c>
      <c r="B3474" s="24">
        <v>62</v>
      </c>
      <c r="C3474" s="21" t="s">
        <v>8259</v>
      </c>
      <c r="D3474" s="23"/>
      <c r="E3474" s="23"/>
    </row>
    <row r="3475" spans="1:5" ht="20" customHeight="1">
      <c r="A3475" s="19" t="s">
        <v>14721</v>
      </c>
      <c r="B3475" s="24">
        <v>1</v>
      </c>
      <c r="C3475" s="22">
        <v>100</v>
      </c>
      <c r="D3475" s="23"/>
      <c r="E3475" s="23"/>
    </row>
    <row r="3476" spans="1:5" ht="20" customHeight="1">
      <c r="A3476" s="19" t="s">
        <v>14721</v>
      </c>
      <c r="B3476" s="24">
        <v>2</v>
      </c>
      <c r="C3476" s="21" t="s">
        <v>13278</v>
      </c>
      <c r="D3476" s="23"/>
      <c r="E3476" s="23"/>
    </row>
    <row r="3477" spans="1:5" ht="20" customHeight="1">
      <c r="A3477" s="19" t="s">
        <v>14721</v>
      </c>
      <c r="B3477" s="24">
        <v>3</v>
      </c>
      <c r="C3477" s="21" t="s">
        <v>13398</v>
      </c>
      <c r="D3477" s="23"/>
      <c r="E3477" s="23"/>
    </row>
    <row r="3478" spans="1:5" ht="20" customHeight="1">
      <c r="A3478" s="19" t="s">
        <v>14721</v>
      </c>
      <c r="B3478" s="24">
        <v>4</v>
      </c>
      <c r="C3478" s="21" t="s">
        <v>13206</v>
      </c>
      <c r="D3478" s="23"/>
      <c r="E3478" s="23"/>
    </row>
    <row r="3479" spans="1:5" ht="20" customHeight="1">
      <c r="A3479" s="19" t="s">
        <v>14721</v>
      </c>
      <c r="B3479" s="24">
        <v>5</v>
      </c>
      <c r="C3479" s="22">
        <v>100</v>
      </c>
      <c r="D3479" s="23"/>
      <c r="E3479" s="23"/>
    </row>
    <row r="3480" spans="1:5" ht="20" customHeight="1">
      <c r="A3480" s="19" t="s">
        <v>14721</v>
      </c>
      <c r="B3480" s="24">
        <v>6</v>
      </c>
      <c r="C3480" s="21" t="s">
        <v>12766</v>
      </c>
      <c r="D3480" s="23"/>
      <c r="E3480" s="23"/>
    </row>
    <row r="3481" spans="1:5" ht="20" customHeight="1">
      <c r="A3481" s="19" t="s">
        <v>14721</v>
      </c>
      <c r="B3481" s="24">
        <v>7</v>
      </c>
      <c r="C3481" s="21" t="s">
        <v>12655</v>
      </c>
      <c r="D3481" s="23"/>
      <c r="E3481" s="23"/>
    </row>
    <row r="3482" spans="1:5" ht="20" customHeight="1">
      <c r="A3482" s="19" t="s">
        <v>14721</v>
      </c>
      <c r="B3482" s="24">
        <v>8</v>
      </c>
      <c r="C3482" s="21" t="s">
        <v>12257</v>
      </c>
      <c r="D3482" s="23"/>
      <c r="E3482" s="23"/>
    </row>
    <row r="3483" spans="1:5" ht="20" customHeight="1">
      <c r="A3483" s="19" t="s">
        <v>14721</v>
      </c>
      <c r="B3483" s="24">
        <v>9</v>
      </c>
      <c r="C3483" s="21" t="s">
        <v>12380</v>
      </c>
      <c r="D3483" s="23"/>
      <c r="E3483" s="23"/>
    </row>
    <row r="3484" spans="1:5" ht="20" customHeight="1">
      <c r="A3484" s="19" t="s">
        <v>14721</v>
      </c>
      <c r="B3484" s="24">
        <v>10</v>
      </c>
      <c r="C3484" s="21" t="s">
        <v>12061</v>
      </c>
      <c r="D3484" s="23"/>
      <c r="E3484" s="23"/>
    </row>
    <row r="3485" spans="1:5" ht="20" customHeight="1">
      <c r="A3485" s="19" t="s">
        <v>14721</v>
      </c>
      <c r="B3485" s="24">
        <v>11</v>
      </c>
      <c r="C3485" s="21" t="s">
        <v>12170</v>
      </c>
      <c r="D3485" s="23"/>
      <c r="E3485" s="23"/>
    </row>
    <row r="3486" spans="1:5" ht="20" customHeight="1">
      <c r="A3486" s="19" t="s">
        <v>14721</v>
      </c>
      <c r="B3486" s="24">
        <v>12</v>
      </c>
      <c r="C3486" s="21" t="s">
        <v>11915</v>
      </c>
      <c r="D3486" s="23"/>
      <c r="E3486" s="23"/>
    </row>
    <row r="3487" spans="1:5" ht="20" customHeight="1">
      <c r="A3487" s="19" t="s">
        <v>14721</v>
      </c>
      <c r="B3487" s="24">
        <v>13</v>
      </c>
      <c r="C3487" s="21" t="s">
        <v>11651</v>
      </c>
      <c r="D3487" s="23"/>
      <c r="E3487" s="23"/>
    </row>
    <row r="3488" spans="1:5" ht="20" customHeight="1">
      <c r="A3488" s="19" t="s">
        <v>14721</v>
      </c>
      <c r="B3488" s="24">
        <v>14</v>
      </c>
      <c r="C3488" s="21" t="s">
        <v>1892</v>
      </c>
      <c r="D3488" s="23"/>
      <c r="E3488" s="23"/>
    </row>
    <row r="3489" spans="1:5" ht="20" customHeight="1">
      <c r="A3489" s="19" t="s">
        <v>14721</v>
      </c>
      <c r="B3489" s="24">
        <v>15</v>
      </c>
      <c r="C3489" s="21" t="s">
        <v>2168</v>
      </c>
      <c r="D3489" s="23"/>
      <c r="E3489" s="23"/>
    </row>
    <row r="3490" spans="1:5" ht="20" customHeight="1">
      <c r="A3490" s="19" t="s">
        <v>14721</v>
      </c>
      <c r="B3490" s="24">
        <v>16</v>
      </c>
      <c r="C3490" s="21" t="s">
        <v>11454</v>
      </c>
      <c r="D3490" s="23"/>
      <c r="E3490" s="23"/>
    </row>
    <row r="3491" spans="1:5" ht="20" customHeight="1">
      <c r="A3491" s="19" t="s">
        <v>14721</v>
      </c>
      <c r="B3491" s="24">
        <v>17</v>
      </c>
      <c r="C3491" s="21" t="s">
        <v>11352</v>
      </c>
      <c r="D3491" s="23"/>
      <c r="E3491" s="23"/>
    </row>
    <row r="3492" spans="1:5" ht="20" customHeight="1">
      <c r="A3492" s="19" t="s">
        <v>14721</v>
      </c>
      <c r="B3492" s="24">
        <v>18</v>
      </c>
      <c r="C3492" s="21" t="s">
        <v>11253</v>
      </c>
      <c r="D3492" s="23"/>
      <c r="E3492" s="23"/>
    </row>
    <row r="3493" spans="1:5" ht="20" customHeight="1">
      <c r="A3493" s="19" t="s">
        <v>14721</v>
      </c>
      <c r="B3493" s="24">
        <v>19</v>
      </c>
      <c r="C3493" s="21" t="s">
        <v>11153</v>
      </c>
      <c r="D3493" s="23"/>
      <c r="E3493" s="23"/>
    </row>
    <row r="3494" spans="1:5" ht="20" customHeight="1">
      <c r="A3494" s="19" t="s">
        <v>14721</v>
      </c>
      <c r="B3494" s="24">
        <v>20</v>
      </c>
      <c r="C3494" s="21" t="s">
        <v>2920</v>
      </c>
      <c r="D3494" s="23"/>
      <c r="E3494" s="23"/>
    </row>
    <row r="3495" spans="1:5" ht="20" customHeight="1">
      <c r="A3495" s="19" t="s">
        <v>14721</v>
      </c>
      <c r="B3495" s="24">
        <v>21</v>
      </c>
      <c r="C3495" s="21" t="s">
        <v>11044</v>
      </c>
      <c r="D3495" s="23"/>
      <c r="E3495" s="23"/>
    </row>
    <row r="3496" spans="1:5" ht="20" customHeight="1">
      <c r="A3496" s="19" t="s">
        <v>14721</v>
      </c>
      <c r="B3496" s="24">
        <v>22</v>
      </c>
      <c r="C3496" s="21" t="s">
        <v>10947</v>
      </c>
      <c r="D3496" s="23"/>
      <c r="E3496" s="23"/>
    </row>
    <row r="3497" spans="1:5" ht="20" customHeight="1">
      <c r="A3497" s="19" t="s">
        <v>14721</v>
      </c>
      <c r="B3497" s="24">
        <v>23</v>
      </c>
      <c r="C3497" s="21" t="s">
        <v>10852</v>
      </c>
      <c r="D3497" s="23"/>
      <c r="E3497" s="23"/>
    </row>
    <row r="3498" spans="1:5" ht="20" customHeight="1">
      <c r="A3498" s="19" t="s">
        <v>14721</v>
      </c>
      <c r="B3498" s="24">
        <v>24</v>
      </c>
      <c r="C3498" s="21" t="s">
        <v>3399</v>
      </c>
      <c r="D3498" s="23"/>
      <c r="E3498" s="23"/>
    </row>
    <row r="3499" spans="1:5" ht="20" customHeight="1">
      <c r="A3499" s="19" t="s">
        <v>14721</v>
      </c>
      <c r="B3499" s="24">
        <v>25</v>
      </c>
      <c r="C3499" s="21" t="s">
        <v>3616</v>
      </c>
      <c r="D3499" s="23"/>
      <c r="E3499" s="23"/>
    </row>
    <row r="3500" spans="1:5" ht="20" customHeight="1">
      <c r="A3500" s="19" t="s">
        <v>14721</v>
      </c>
      <c r="B3500" s="24">
        <v>26</v>
      </c>
      <c r="C3500" s="21" t="s">
        <v>3871</v>
      </c>
      <c r="D3500" s="23"/>
      <c r="E3500" s="23"/>
    </row>
    <row r="3501" spans="1:5" ht="20" customHeight="1">
      <c r="A3501" s="19" t="s">
        <v>14721</v>
      </c>
      <c r="B3501" s="24">
        <v>27</v>
      </c>
      <c r="C3501" s="21" t="s">
        <v>10678</v>
      </c>
      <c r="D3501" s="23"/>
      <c r="E3501" s="23"/>
    </row>
    <row r="3502" spans="1:5" ht="20" customHeight="1">
      <c r="A3502" s="19" t="s">
        <v>14721</v>
      </c>
      <c r="B3502" s="24">
        <v>28</v>
      </c>
      <c r="C3502" s="21" t="s">
        <v>10479</v>
      </c>
      <c r="D3502" s="23"/>
      <c r="E3502" s="23"/>
    </row>
    <row r="3503" spans="1:5" ht="20" customHeight="1">
      <c r="A3503" s="19" t="s">
        <v>14721</v>
      </c>
      <c r="B3503" s="24">
        <v>29</v>
      </c>
      <c r="C3503" s="21" t="s">
        <v>10580</v>
      </c>
      <c r="D3503" s="23"/>
      <c r="E3503" s="23"/>
    </row>
    <row r="3504" spans="1:5" ht="20" customHeight="1">
      <c r="A3504" s="19" t="s">
        <v>14721</v>
      </c>
      <c r="B3504" s="24">
        <v>30</v>
      </c>
      <c r="C3504" s="21" t="s">
        <v>4445</v>
      </c>
      <c r="D3504" s="23"/>
      <c r="E3504" s="23"/>
    </row>
    <row r="3505" spans="1:5" ht="20" customHeight="1">
      <c r="A3505" s="19" t="s">
        <v>14721</v>
      </c>
      <c r="B3505" s="24">
        <v>31</v>
      </c>
      <c r="C3505" s="21" t="s">
        <v>10317</v>
      </c>
      <c r="D3505" s="23"/>
      <c r="E3505" s="23"/>
    </row>
    <row r="3506" spans="1:5" ht="20" customHeight="1">
      <c r="A3506" s="19" t="s">
        <v>14721</v>
      </c>
      <c r="B3506" s="24">
        <v>32</v>
      </c>
      <c r="C3506" s="21" t="s">
        <v>10407</v>
      </c>
      <c r="D3506" s="23"/>
      <c r="E3506" s="23"/>
    </row>
    <row r="3507" spans="1:5" ht="20" customHeight="1">
      <c r="A3507" s="19" t="s">
        <v>14721</v>
      </c>
      <c r="B3507" s="24">
        <v>33</v>
      </c>
      <c r="C3507" s="21" t="s">
        <v>4912</v>
      </c>
      <c r="D3507" s="23"/>
      <c r="E3507" s="23"/>
    </row>
    <row r="3508" spans="1:5" ht="20" customHeight="1">
      <c r="A3508" s="19" t="s">
        <v>14721</v>
      </c>
      <c r="B3508" s="24">
        <v>34</v>
      </c>
      <c r="C3508" s="21" t="s">
        <v>10148</v>
      </c>
      <c r="D3508" s="23"/>
      <c r="E3508" s="23"/>
    </row>
    <row r="3509" spans="1:5" ht="20" customHeight="1">
      <c r="A3509" s="19" t="s">
        <v>14721</v>
      </c>
      <c r="B3509" s="24">
        <v>35</v>
      </c>
      <c r="C3509" s="21" t="s">
        <v>10244</v>
      </c>
      <c r="D3509" s="23"/>
      <c r="E3509" s="23"/>
    </row>
    <row r="3510" spans="1:5" ht="20" customHeight="1">
      <c r="A3510" s="19" t="s">
        <v>14721</v>
      </c>
      <c r="B3510" s="24">
        <v>36</v>
      </c>
      <c r="C3510" s="21" t="s">
        <v>5361</v>
      </c>
      <c r="D3510" s="23"/>
      <c r="E3510" s="23"/>
    </row>
    <row r="3511" spans="1:5" ht="20" customHeight="1">
      <c r="A3511" s="19" t="s">
        <v>14721</v>
      </c>
      <c r="B3511" s="24">
        <v>37</v>
      </c>
      <c r="C3511" s="21" t="s">
        <v>5569</v>
      </c>
      <c r="D3511" s="23"/>
      <c r="E3511" s="23"/>
    </row>
    <row r="3512" spans="1:5" ht="20" customHeight="1">
      <c r="A3512" s="19" t="s">
        <v>14721</v>
      </c>
      <c r="B3512" s="24">
        <v>38</v>
      </c>
      <c r="C3512" s="21" t="s">
        <v>5771</v>
      </c>
      <c r="D3512" s="23"/>
      <c r="E3512" s="23"/>
    </row>
    <row r="3513" spans="1:5" ht="20" customHeight="1">
      <c r="A3513" s="19" t="s">
        <v>14721</v>
      </c>
      <c r="B3513" s="24">
        <v>39</v>
      </c>
      <c r="C3513" s="21" t="s">
        <v>6019</v>
      </c>
      <c r="D3513" s="23"/>
      <c r="E3513" s="23"/>
    </row>
    <row r="3514" spans="1:5" ht="20" customHeight="1">
      <c r="A3514" s="19" t="s">
        <v>14721</v>
      </c>
      <c r="B3514" s="24">
        <v>40</v>
      </c>
      <c r="C3514" s="21" t="s">
        <v>10087</v>
      </c>
      <c r="D3514" s="23"/>
      <c r="E3514" s="23"/>
    </row>
    <row r="3515" spans="1:5" ht="20" customHeight="1">
      <c r="A3515" s="19" t="s">
        <v>14721</v>
      </c>
      <c r="B3515" s="24">
        <v>41</v>
      </c>
      <c r="C3515" s="21" t="s">
        <v>10014</v>
      </c>
      <c r="D3515" s="23"/>
      <c r="E3515" s="23"/>
    </row>
    <row r="3516" spans="1:5" ht="20" customHeight="1">
      <c r="A3516" s="19" t="s">
        <v>14721</v>
      </c>
      <c r="B3516" s="24">
        <v>42</v>
      </c>
      <c r="C3516" s="21" t="s">
        <v>9879</v>
      </c>
      <c r="D3516" s="23"/>
      <c r="E3516" s="23"/>
    </row>
    <row r="3517" spans="1:5" ht="20" customHeight="1">
      <c r="A3517" s="19" t="s">
        <v>14721</v>
      </c>
      <c r="B3517" s="24">
        <v>43</v>
      </c>
      <c r="C3517" s="21" t="s">
        <v>9751</v>
      </c>
      <c r="D3517" s="23"/>
      <c r="E3517" s="23"/>
    </row>
    <row r="3518" spans="1:5" ht="20" customHeight="1">
      <c r="A3518" s="19" t="s">
        <v>14721</v>
      </c>
      <c r="B3518" s="24">
        <v>44</v>
      </c>
      <c r="C3518" s="21" t="s">
        <v>9565</v>
      </c>
      <c r="D3518" s="23"/>
      <c r="E3518" s="23"/>
    </row>
    <row r="3519" spans="1:5" ht="20" customHeight="1">
      <c r="A3519" s="19" t="s">
        <v>14721</v>
      </c>
      <c r="B3519" s="24">
        <v>45</v>
      </c>
      <c r="C3519" s="21" t="s">
        <v>6418</v>
      </c>
      <c r="D3519" s="23"/>
      <c r="E3519" s="23"/>
    </row>
    <row r="3520" spans="1:5" ht="20" customHeight="1">
      <c r="A3520" s="19" t="s">
        <v>14721</v>
      </c>
      <c r="B3520" s="24">
        <v>46</v>
      </c>
      <c r="C3520" s="21" t="s">
        <v>9289</v>
      </c>
      <c r="D3520" s="23"/>
      <c r="E3520" s="23"/>
    </row>
    <row r="3521" spans="1:5" ht="20" customHeight="1">
      <c r="A3521" s="19" t="s">
        <v>14721</v>
      </c>
      <c r="B3521" s="24">
        <v>47</v>
      </c>
      <c r="C3521" s="21" t="s">
        <v>9375</v>
      </c>
      <c r="D3521" s="23"/>
      <c r="E3521" s="23"/>
    </row>
    <row r="3522" spans="1:5" ht="20" customHeight="1">
      <c r="A3522" s="19" t="s">
        <v>14721</v>
      </c>
      <c r="B3522" s="24">
        <v>48</v>
      </c>
      <c r="C3522" s="21" t="s">
        <v>9245</v>
      </c>
      <c r="D3522" s="23"/>
      <c r="E3522" s="23"/>
    </row>
    <row r="3523" spans="1:5" ht="20" customHeight="1">
      <c r="A3523" s="19" t="s">
        <v>14721</v>
      </c>
      <c r="B3523" s="24">
        <v>49</v>
      </c>
      <c r="C3523" s="21" t="s">
        <v>9109</v>
      </c>
      <c r="D3523" s="23"/>
      <c r="E3523" s="23"/>
    </row>
    <row r="3524" spans="1:5" ht="20" customHeight="1">
      <c r="A3524" s="19" t="s">
        <v>14721</v>
      </c>
      <c r="B3524" s="24">
        <v>50</v>
      </c>
      <c r="C3524" s="21" t="s">
        <v>8923</v>
      </c>
      <c r="D3524" s="23"/>
      <c r="E3524" s="23"/>
    </row>
    <row r="3525" spans="1:5" ht="20" customHeight="1">
      <c r="A3525" s="19" t="s">
        <v>14721</v>
      </c>
      <c r="B3525" s="24">
        <v>51</v>
      </c>
      <c r="C3525" s="21" t="s">
        <v>8720</v>
      </c>
      <c r="D3525" s="23"/>
      <c r="E3525" s="23"/>
    </row>
    <row r="3526" spans="1:5" ht="20" customHeight="1">
      <c r="A3526" s="19" t="s">
        <v>14721</v>
      </c>
      <c r="B3526" s="24">
        <v>52</v>
      </c>
      <c r="C3526" s="21" t="s">
        <v>8798</v>
      </c>
      <c r="D3526" s="23"/>
      <c r="E3526" s="23"/>
    </row>
    <row r="3527" spans="1:5" ht="20" customHeight="1">
      <c r="A3527" s="19" t="s">
        <v>14721</v>
      </c>
      <c r="B3527" s="24">
        <v>53</v>
      </c>
      <c r="C3527" s="21" t="s">
        <v>8611</v>
      </c>
      <c r="D3527" s="23"/>
      <c r="E3527" s="23"/>
    </row>
    <row r="3528" spans="1:5" ht="20" customHeight="1">
      <c r="A3528" s="19" t="s">
        <v>14721</v>
      </c>
      <c r="B3528" s="24">
        <v>54</v>
      </c>
      <c r="C3528" s="21" t="s">
        <v>7130</v>
      </c>
      <c r="D3528" s="23"/>
      <c r="E3528" s="23"/>
    </row>
    <row r="3529" spans="1:5" ht="20" customHeight="1">
      <c r="A3529" s="19" t="s">
        <v>14721</v>
      </c>
      <c r="B3529" s="24">
        <v>55</v>
      </c>
      <c r="C3529" s="21" t="s">
        <v>7343</v>
      </c>
      <c r="D3529" s="23"/>
      <c r="E3529" s="23"/>
    </row>
    <row r="3530" spans="1:5" ht="20" customHeight="1">
      <c r="A3530" s="19" t="s">
        <v>14721</v>
      </c>
      <c r="B3530" s="24">
        <v>56</v>
      </c>
      <c r="C3530" s="21" t="s">
        <v>8427</v>
      </c>
      <c r="D3530" s="23"/>
      <c r="E3530" s="23"/>
    </row>
    <row r="3531" spans="1:5" ht="20" customHeight="1">
      <c r="A3531" s="19" t="s">
        <v>14721</v>
      </c>
      <c r="B3531" s="24">
        <v>57</v>
      </c>
      <c r="C3531" s="21" t="s">
        <v>7594</v>
      </c>
      <c r="D3531" s="23"/>
      <c r="E3531" s="23"/>
    </row>
    <row r="3532" spans="1:5" ht="20" customHeight="1">
      <c r="A3532" s="19" t="s">
        <v>14721</v>
      </c>
      <c r="B3532" s="24">
        <v>58</v>
      </c>
      <c r="C3532" s="21" t="s">
        <v>7768</v>
      </c>
      <c r="D3532" s="23"/>
      <c r="E3532" s="23"/>
    </row>
    <row r="3533" spans="1:5" ht="20" customHeight="1">
      <c r="A3533" s="19" t="s">
        <v>14721</v>
      </c>
      <c r="B3533" s="24">
        <v>59</v>
      </c>
      <c r="C3533" s="21" t="s">
        <v>8001</v>
      </c>
      <c r="D3533" s="23"/>
      <c r="E3533" s="23"/>
    </row>
    <row r="3534" spans="1:5" ht="20" customHeight="1">
      <c r="A3534" s="19" t="s">
        <v>14721</v>
      </c>
      <c r="B3534" s="24">
        <v>60</v>
      </c>
      <c r="C3534" s="21" t="s">
        <v>8369</v>
      </c>
      <c r="D3534" s="23"/>
      <c r="E3534" s="23"/>
    </row>
    <row r="3535" spans="1:5" ht="20" customHeight="1">
      <c r="A3535" s="19" t="s">
        <v>14721</v>
      </c>
      <c r="B3535" s="24">
        <v>61</v>
      </c>
      <c r="C3535" s="21" t="s">
        <v>8315</v>
      </c>
      <c r="D3535" s="23"/>
      <c r="E3535" s="23"/>
    </row>
    <row r="3536" spans="1:5" ht="20" customHeight="1">
      <c r="A3536" s="19" t="s">
        <v>14721</v>
      </c>
      <c r="B3536" s="24">
        <v>62</v>
      </c>
      <c r="C3536" s="21" t="s">
        <v>8263</v>
      </c>
      <c r="D3536" s="23"/>
      <c r="E3536" s="23"/>
    </row>
    <row r="3537" spans="1:5" ht="20" customHeight="1">
      <c r="A3537" s="19" t="s">
        <v>14722</v>
      </c>
      <c r="B3537" s="24">
        <v>1</v>
      </c>
      <c r="C3537" s="21" t="s">
        <v>13664</v>
      </c>
      <c r="D3537" s="23"/>
      <c r="E3537" s="23"/>
    </row>
    <row r="3538" spans="1:5" ht="20" customHeight="1">
      <c r="A3538" s="19" t="s">
        <v>14722</v>
      </c>
      <c r="B3538" s="24">
        <v>2</v>
      </c>
      <c r="C3538" s="21" t="s">
        <v>13301</v>
      </c>
      <c r="D3538" s="23"/>
      <c r="E3538" s="23"/>
    </row>
    <row r="3539" spans="1:5" ht="20" customHeight="1">
      <c r="A3539" s="19" t="s">
        <v>14722</v>
      </c>
      <c r="B3539" s="24">
        <v>3</v>
      </c>
      <c r="C3539" s="21" t="s">
        <v>13405</v>
      </c>
      <c r="D3539" s="23"/>
      <c r="E3539" s="23"/>
    </row>
    <row r="3540" spans="1:5" ht="20" customHeight="1">
      <c r="A3540" s="19" t="s">
        <v>14722</v>
      </c>
      <c r="B3540" s="24">
        <v>4</v>
      </c>
      <c r="C3540" s="21" t="s">
        <v>13212</v>
      </c>
      <c r="D3540" s="23"/>
      <c r="E3540" s="23"/>
    </row>
    <row r="3541" spans="1:5" ht="20" customHeight="1">
      <c r="A3541" s="19" t="s">
        <v>14722</v>
      </c>
      <c r="B3541" s="24">
        <v>5</v>
      </c>
      <c r="C3541" s="21" t="s">
        <v>13031</v>
      </c>
      <c r="D3541" s="23"/>
      <c r="E3541" s="23"/>
    </row>
    <row r="3542" spans="1:5" ht="20" customHeight="1">
      <c r="A3542" s="19" t="s">
        <v>14722</v>
      </c>
      <c r="B3542" s="24">
        <v>6</v>
      </c>
      <c r="C3542" s="21" t="s">
        <v>12773</v>
      </c>
      <c r="D3542" s="23"/>
      <c r="E3542" s="23"/>
    </row>
    <row r="3543" spans="1:5" ht="20" customHeight="1">
      <c r="A3543" s="19" t="s">
        <v>14722</v>
      </c>
      <c r="B3543" s="24">
        <v>7</v>
      </c>
      <c r="C3543" s="21" t="s">
        <v>12660</v>
      </c>
      <c r="D3543" s="23"/>
      <c r="E3543" s="23"/>
    </row>
    <row r="3544" spans="1:5" ht="20" customHeight="1">
      <c r="A3544" s="19" t="s">
        <v>14722</v>
      </c>
      <c r="B3544" s="24">
        <v>8</v>
      </c>
      <c r="C3544" s="21" t="s">
        <v>12277</v>
      </c>
      <c r="D3544" s="23"/>
      <c r="E3544" s="23"/>
    </row>
    <row r="3545" spans="1:5" ht="20" customHeight="1">
      <c r="A3545" s="19" t="s">
        <v>14722</v>
      </c>
      <c r="B3545" s="24">
        <v>9</v>
      </c>
      <c r="C3545" s="21" t="s">
        <v>12385</v>
      </c>
      <c r="D3545" s="23"/>
      <c r="E3545" s="23"/>
    </row>
    <row r="3546" spans="1:5" ht="20" customHeight="1">
      <c r="A3546" s="19" t="s">
        <v>14722</v>
      </c>
      <c r="B3546" s="24">
        <v>10</v>
      </c>
      <c r="C3546" s="21" t="s">
        <v>12072</v>
      </c>
      <c r="D3546" s="23"/>
      <c r="E3546" s="23"/>
    </row>
    <row r="3547" spans="1:5" ht="20" customHeight="1">
      <c r="A3547" s="19" t="s">
        <v>14722</v>
      </c>
      <c r="B3547" s="24">
        <v>11</v>
      </c>
      <c r="C3547" s="21" t="s">
        <v>12174</v>
      </c>
      <c r="D3547" s="23"/>
      <c r="E3547" s="23"/>
    </row>
    <row r="3548" spans="1:5" ht="20" customHeight="1">
      <c r="A3548" s="19" t="s">
        <v>14722</v>
      </c>
      <c r="B3548" s="24">
        <v>12</v>
      </c>
      <c r="C3548" s="21" t="s">
        <v>11920</v>
      </c>
      <c r="D3548" s="23"/>
      <c r="E3548" s="23"/>
    </row>
    <row r="3549" spans="1:5" ht="20" customHeight="1">
      <c r="A3549" s="19" t="s">
        <v>14722</v>
      </c>
      <c r="B3549" s="24">
        <v>13</v>
      </c>
      <c r="C3549" s="21" t="s">
        <v>11656</v>
      </c>
      <c r="D3549" s="23"/>
      <c r="E3549" s="23"/>
    </row>
    <row r="3550" spans="1:5" ht="20" customHeight="1">
      <c r="A3550" s="19" t="s">
        <v>14722</v>
      </c>
      <c r="B3550" s="24">
        <v>14</v>
      </c>
      <c r="C3550" s="21" t="s">
        <v>1905</v>
      </c>
      <c r="D3550" s="23"/>
      <c r="E3550" s="23"/>
    </row>
    <row r="3551" spans="1:5" ht="20" customHeight="1">
      <c r="A3551" s="19" t="s">
        <v>14722</v>
      </c>
      <c r="B3551" s="24">
        <v>15</v>
      </c>
      <c r="C3551" s="21" t="s">
        <v>2235</v>
      </c>
      <c r="D3551" s="23"/>
      <c r="E3551" s="23"/>
    </row>
    <row r="3552" spans="1:5" ht="20" customHeight="1">
      <c r="A3552" s="19" t="s">
        <v>14722</v>
      </c>
      <c r="B3552" s="24">
        <v>16</v>
      </c>
      <c r="C3552" s="21" t="s">
        <v>11460</v>
      </c>
      <c r="D3552" s="23"/>
      <c r="E3552" s="23"/>
    </row>
    <row r="3553" spans="1:5" ht="20" customHeight="1">
      <c r="A3553" s="19" t="s">
        <v>14722</v>
      </c>
      <c r="B3553" s="24">
        <v>17</v>
      </c>
      <c r="C3553" s="21" t="s">
        <v>11356</v>
      </c>
      <c r="D3553" s="23"/>
      <c r="E3553" s="23"/>
    </row>
    <row r="3554" spans="1:5" ht="20" customHeight="1">
      <c r="A3554" s="19" t="s">
        <v>14722</v>
      </c>
      <c r="B3554" s="24">
        <v>18</v>
      </c>
      <c r="C3554" s="21" t="s">
        <v>11257</v>
      </c>
      <c r="D3554" s="23"/>
      <c r="E3554" s="23"/>
    </row>
    <row r="3555" spans="1:5" ht="20" customHeight="1">
      <c r="A3555" s="19" t="s">
        <v>14722</v>
      </c>
      <c r="B3555" s="24">
        <v>19</v>
      </c>
      <c r="C3555" s="21" t="s">
        <v>11157</v>
      </c>
      <c r="D3555" s="23"/>
      <c r="E3555" s="23"/>
    </row>
    <row r="3556" spans="1:5" ht="20" customHeight="1">
      <c r="A3556" s="19" t="s">
        <v>14722</v>
      </c>
      <c r="B3556" s="24">
        <v>20</v>
      </c>
      <c r="C3556" s="22">
        <v>100</v>
      </c>
      <c r="D3556" s="23"/>
      <c r="E3556" s="23"/>
    </row>
    <row r="3557" spans="1:5" ht="20" customHeight="1">
      <c r="A3557" s="19" t="s">
        <v>14722</v>
      </c>
      <c r="B3557" s="24">
        <v>21</v>
      </c>
      <c r="C3557" s="21" t="s">
        <v>11049</v>
      </c>
      <c r="D3557" s="23"/>
      <c r="E3557" s="23"/>
    </row>
    <row r="3558" spans="1:5" ht="20" customHeight="1">
      <c r="A3558" s="19" t="s">
        <v>14722</v>
      </c>
      <c r="B3558" s="24">
        <v>22</v>
      </c>
      <c r="C3558" s="21" t="s">
        <v>10951</v>
      </c>
      <c r="D3558" s="23"/>
      <c r="E3558" s="23"/>
    </row>
    <row r="3559" spans="1:5" ht="20" customHeight="1">
      <c r="A3559" s="19" t="s">
        <v>14722</v>
      </c>
      <c r="B3559" s="24">
        <v>23</v>
      </c>
      <c r="C3559" s="21" t="s">
        <v>10858</v>
      </c>
      <c r="D3559" s="23"/>
      <c r="E3559" s="23"/>
    </row>
    <row r="3560" spans="1:5" ht="20" customHeight="1">
      <c r="A3560" s="19" t="s">
        <v>14722</v>
      </c>
      <c r="B3560" s="24">
        <v>24</v>
      </c>
      <c r="C3560" s="21" t="s">
        <v>3412</v>
      </c>
      <c r="D3560" s="23"/>
      <c r="E3560" s="23"/>
    </row>
    <row r="3561" spans="1:5" ht="20" customHeight="1">
      <c r="A3561" s="19" t="s">
        <v>14722</v>
      </c>
      <c r="B3561" s="24">
        <v>25</v>
      </c>
      <c r="C3561" s="21" t="s">
        <v>3629</v>
      </c>
      <c r="D3561" s="23"/>
      <c r="E3561" s="23"/>
    </row>
    <row r="3562" spans="1:5" ht="20" customHeight="1">
      <c r="A3562" s="19" t="s">
        <v>14722</v>
      </c>
      <c r="B3562" s="24">
        <v>26</v>
      </c>
      <c r="C3562" s="21" t="s">
        <v>3941</v>
      </c>
      <c r="D3562" s="23"/>
      <c r="E3562" s="23"/>
    </row>
    <row r="3563" spans="1:5" ht="20" customHeight="1">
      <c r="A3563" s="19" t="s">
        <v>14722</v>
      </c>
      <c r="B3563" s="24">
        <v>27</v>
      </c>
      <c r="C3563" s="21" t="s">
        <v>10686</v>
      </c>
      <c r="D3563" s="23"/>
      <c r="E3563" s="23"/>
    </row>
    <row r="3564" spans="1:5" ht="20" customHeight="1">
      <c r="A3564" s="19" t="s">
        <v>14722</v>
      </c>
      <c r="B3564" s="24">
        <v>28</v>
      </c>
      <c r="C3564" s="21" t="s">
        <v>10497</v>
      </c>
      <c r="D3564" s="23"/>
      <c r="E3564" s="23"/>
    </row>
    <row r="3565" spans="1:5" ht="20" customHeight="1">
      <c r="A3565" s="19" t="s">
        <v>14722</v>
      </c>
      <c r="B3565" s="24">
        <v>29</v>
      </c>
      <c r="C3565" s="21" t="s">
        <v>10587</v>
      </c>
      <c r="D3565" s="23"/>
      <c r="E3565" s="23"/>
    </row>
    <row r="3566" spans="1:5" ht="20" customHeight="1">
      <c r="A3566" s="19" t="s">
        <v>14722</v>
      </c>
      <c r="B3566" s="24">
        <v>30</v>
      </c>
      <c r="C3566" s="21" t="s">
        <v>4458</v>
      </c>
      <c r="D3566" s="23"/>
      <c r="E3566" s="23"/>
    </row>
    <row r="3567" spans="1:5" ht="20" customHeight="1">
      <c r="A3567" s="19" t="s">
        <v>14722</v>
      </c>
      <c r="B3567" s="24">
        <v>31</v>
      </c>
      <c r="C3567" s="21" t="s">
        <v>10332</v>
      </c>
      <c r="D3567" s="23"/>
      <c r="E3567" s="23"/>
    </row>
    <row r="3568" spans="1:5" ht="20" customHeight="1">
      <c r="A3568" s="19" t="s">
        <v>14722</v>
      </c>
      <c r="B3568" s="24">
        <v>32</v>
      </c>
      <c r="C3568" s="21" t="s">
        <v>10415</v>
      </c>
      <c r="D3568" s="23"/>
      <c r="E3568" s="23"/>
    </row>
    <row r="3569" spans="1:5" ht="20" customHeight="1">
      <c r="A3569" s="19" t="s">
        <v>14722</v>
      </c>
      <c r="B3569" s="24">
        <v>33</v>
      </c>
      <c r="C3569" s="21" t="s">
        <v>4928</v>
      </c>
      <c r="D3569" s="23"/>
      <c r="E3569" s="23"/>
    </row>
    <row r="3570" spans="1:5" ht="20" customHeight="1">
      <c r="A3570" s="19" t="s">
        <v>14722</v>
      </c>
      <c r="B3570" s="24">
        <v>34</v>
      </c>
      <c r="C3570" s="21" t="s">
        <v>10163</v>
      </c>
      <c r="D3570" s="23"/>
      <c r="E3570" s="23"/>
    </row>
    <row r="3571" spans="1:5" ht="20" customHeight="1">
      <c r="A3571" s="19" t="s">
        <v>14722</v>
      </c>
      <c r="B3571" s="24">
        <v>35</v>
      </c>
      <c r="C3571" s="21" t="s">
        <v>10250</v>
      </c>
      <c r="D3571" s="23"/>
      <c r="E3571" s="23"/>
    </row>
    <row r="3572" spans="1:5" ht="20" customHeight="1">
      <c r="A3572" s="19" t="s">
        <v>14722</v>
      </c>
      <c r="B3572" s="24">
        <v>36</v>
      </c>
      <c r="C3572" s="21" t="s">
        <v>5381</v>
      </c>
      <c r="D3572" s="23"/>
      <c r="E3572" s="23"/>
    </row>
    <row r="3573" spans="1:5" ht="20" customHeight="1">
      <c r="A3573" s="19" t="s">
        <v>14722</v>
      </c>
      <c r="B3573" s="24">
        <v>37</v>
      </c>
      <c r="C3573" s="21" t="s">
        <v>5586</v>
      </c>
      <c r="D3573" s="23"/>
      <c r="E3573" s="23"/>
    </row>
    <row r="3574" spans="1:5" ht="20" customHeight="1">
      <c r="A3574" s="19" t="s">
        <v>14722</v>
      </c>
      <c r="B3574" s="24">
        <v>38</v>
      </c>
      <c r="C3574" s="21" t="s">
        <v>5786</v>
      </c>
      <c r="D3574" s="23"/>
      <c r="E3574" s="23"/>
    </row>
    <row r="3575" spans="1:5" ht="20" customHeight="1">
      <c r="A3575" s="19" t="s">
        <v>14722</v>
      </c>
      <c r="B3575" s="24">
        <v>39</v>
      </c>
      <c r="C3575" s="21" t="s">
        <v>9883</v>
      </c>
      <c r="D3575" s="23"/>
      <c r="E3575" s="23"/>
    </row>
    <row r="3576" spans="1:5" ht="20" customHeight="1">
      <c r="A3576" s="19" t="s">
        <v>14722</v>
      </c>
      <c r="B3576" s="24">
        <v>40</v>
      </c>
      <c r="C3576" s="21" t="s">
        <v>10095</v>
      </c>
      <c r="D3576" s="23"/>
      <c r="E3576" s="23"/>
    </row>
    <row r="3577" spans="1:5" ht="20" customHeight="1">
      <c r="A3577" s="19" t="s">
        <v>14722</v>
      </c>
      <c r="B3577" s="24">
        <v>41</v>
      </c>
      <c r="C3577" s="21" t="s">
        <v>10020</v>
      </c>
      <c r="D3577" s="23"/>
      <c r="E3577" s="23"/>
    </row>
    <row r="3578" spans="1:5" ht="20" customHeight="1">
      <c r="A3578" s="19" t="s">
        <v>14722</v>
      </c>
      <c r="B3578" s="24">
        <v>42</v>
      </c>
      <c r="C3578" s="21" t="s">
        <v>9883</v>
      </c>
      <c r="D3578" s="23"/>
      <c r="E3578" s="23"/>
    </row>
    <row r="3579" spans="1:5" ht="20" customHeight="1">
      <c r="A3579" s="19" t="s">
        <v>14722</v>
      </c>
      <c r="B3579" s="24">
        <v>43</v>
      </c>
      <c r="C3579" s="21" t="s">
        <v>9754</v>
      </c>
      <c r="D3579" s="23"/>
      <c r="E3579" s="23"/>
    </row>
    <row r="3580" spans="1:5" ht="20" customHeight="1">
      <c r="A3580" s="19" t="s">
        <v>14722</v>
      </c>
      <c r="B3580" s="24">
        <v>44</v>
      </c>
      <c r="C3580" s="21" t="s">
        <v>9570</v>
      </c>
      <c r="D3580" s="23"/>
      <c r="E3580" s="23"/>
    </row>
    <row r="3581" spans="1:5" ht="20" customHeight="1">
      <c r="A3581" s="19" t="s">
        <v>14722</v>
      </c>
      <c r="B3581" s="24">
        <v>45</v>
      </c>
      <c r="C3581" s="21" t="s">
        <v>6434</v>
      </c>
      <c r="D3581" s="23"/>
      <c r="E3581" s="23"/>
    </row>
    <row r="3582" spans="1:5" ht="20" customHeight="1">
      <c r="A3582" s="19" t="s">
        <v>14722</v>
      </c>
      <c r="B3582" s="24">
        <v>46</v>
      </c>
      <c r="C3582" s="21" t="s">
        <v>9306</v>
      </c>
      <c r="D3582" s="23"/>
      <c r="E3582" s="23"/>
    </row>
    <row r="3583" spans="1:5" ht="20" customHeight="1">
      <c r="A3583" s="19" t="s">
        <v>14722</v>
      </c>
      <c r="B3583" s="24">
        <v>47</v>
      </c>
      <c r="C3583" s="21" t="s">
        <v>9379</v>
      </c>
      <c r="D3583" s="23"/>
      <c r="E3583" s="23"/>
    </row>
    <row r="3584" spans="1:5" ht="20" customHeight="1">
      <c r="A3584" s="19" t="s">
        <v>14722</v>
      </c>
      <c r="B3584" s="24">
        <v>48</v>
      </c>
      <c r="C3584" s="21" t="s">
        <v>9249</v>
      </c>
      <c r="D3584" s="23"/>
      <c r="E3584" s="23"/>
    </row>
    <row r="3585" spans="1:5" ht="20" customHeight="1">
      <c r="A3585" s="19" t="s">
        <v>14722</v>
      </c>
      <c r="B3585" s="24">
        <v>49</v>
      </c>
      <c r="C3585" s="21" t="s">
        <v>9113</v>
      </c>
      <c r="D3585" s="23"/>
      <c r="E3585" s="23"/>
    </row>
    <row r="3586" spans="1:5" ht="20" customHeight="1">
      <c r="A3586" s="19" t="s">
        <v>14722</v>
      </c>
      <c r="B3586" s="24">
        <v>50</v>
      </c>
      <c r="C3586" s="21" t="s">
        <v>8928</v>
      </c>
      <c r="D3586" s="23"/>
      <c r="E3586" s="23"/>
    </row>
    <row r="3587" spans="1:5" ht="20" customHeight="1">
      <c r="A3587" s="19" t="s">
        <v>14722</v>
      </c>
      <c r="B3587" s="24">
        <v>51</v>
      </c>
      <c r="C3587" s="21" t="s">
        <v>8734</v>
      </c>
      <c r="D3587" s="23"/>
      <c r="E3587" s="23"/>
    </row>
    <row r="3588" spans="1:5" ht="20" customHeight="1">
      <c r="A3588" s="19" t="s">
        <v>14722</v>
      </c>
      <c r="B3588" s="24">
        <v>52</v>
      </c>
      <c r="C3588" s="21" t="s">
        <v>8802</v>
      </c>
      <c r="D3588" s="23"/>
      <c r="E3588" s="23"/>
    </row>
    <row r="3589" spans="1:5" ht="20" customHeight="1">
      <c r="A3589" s="19" t="s">
        <v>14722</v>
      </c>
      <c r="B3589" s="24">
        <v>53</v>
      </c>
      <c r="C3589" s="21" t="s">
        <v>8619</v>
      </c>
      <c r="D3589" s="23"/>
      <c r="E3589" s="23"/>
    </row>
    <row r="3590" spans="1:5" ht="20" customHeight="1">
      <c r="A3590" s="19" t="s">
        <v>14722</v>
      </c>
      <c r="B3590" s="24">
        <v>54</v>
      </c>
      <c r="C3590" s="21" t="s">
        <v>7144</v>
      </c>
      <c r="D3590" s="23"/>
      <c r="E3590" s="23"/>
    </row>
    <row r="3591" spans="1:5" ht="20" customHeight="1">
      <c r="A3591" s="19" t="s">
        <v>14722</v>
      </c>
      <c r="B3591" s="24">
        <v>55</v>
      </c>
      <c r="C3591" s="21" t="s">
        <v>7391</v>
      </c>
      <c r="D3591" s="23"/>
      <c r="E3591" s="23"/>
    </row>
    <row r="3592" spans="1:5" ht="20" customHeight="1">
      <c r="A3592" s="19" t="s">
        <v>14722</v>
      </c>
      <c r="B3592" s="24">
        <v>56</v>
      </c>
      <c r="C3592" s="21" t="s">
        <v>8431</v>
      </c>
      <c r="D3592" s="23"/>
      <c r="E3592" s="23"/>
    </row>
    <row r="3593" spans="1:5" ht="20" customHeight="1">
      <c r="A3593" s="19" t="s">
        <v>14722</v>
      </c>
      <c r="B3593" s="24">
        <v>57</v>
      </c>
      <c r="C3593" s="21" t="s">
        <v>7607</v>
      </c>
      <c r="D3593" s="23"/>
      <c r="E3593" s="23"/>
    </row>
    <row r="3594" spans="1:5" ht="20" customHeight="1">
      <c r="A3594" s="19" t="s">
        <v>14722</v>
      </c>
      <c r="B3594" s="24">
        <v>58</v>
      </c>
      <c r="C3594" s="21" t="s">
        <v>7781</v>
      </c>
      <c r="D3594" s="23"/>
      <c r="E3594" s="23"/>
    </row>
    <row r="3595" spans="1:5" ht="20" customHeight="1">
      <c r="A3595" s="19" t="s">
        <v>14722</v>
      </c>
      <c r="B3595" s="24">
        <v>59</v>
      </c>
      <c r="C3595" s="21" t="s">
        <v>8059</v>
      </c>
      <c r="D3595" s="23"/>
      <c r="E3595" s="23"/>
    </row>
    <row r="3596" spans="1:5" ht="20" customHeight="1">
      <c r="A3596" s="19" t="s">
        <v>14722</v>
      </c>
      <c r="B3596" s="24">
        <v>60</v>
      </c>
      <c r="C3596" s="21" t="s">
        <v>8371</v>
      </c>
      <c r="D3596" s="23"/>
      <c r="E3596" s="23"/>
    </row>
    <row r="3597" spans="1:5" ht="20" customHeight="1">
      <c r="A3597" s="19" t="s">
        <v>14722</v>
      </c>
      <c r="B3597" s="24">
        <v>61</v>
      </c>
      <c r="C3597" s="21" t="s">
        <v>8317</v>
      </c>
      <c r="D3597" s="23"/>
      <c r="E3597" s="23"/>
    </row>
    <row r="3598" spans="1:5" ht="20" customHeight="1">
      <c r="A3598" s="19" t="s">
        <v>14722</v>
      </c>
      <c r="B3598" s="24">
        <v>62</v>
      </c>
      <c r="C3598" s="21" t="s">
        <v>8265</v>
      </c>
      <c r="D3598" s="23"/>
      <c r="E3598" s="23"/>
    </row>
    <row r="3599" spans="1:5" ht="20" customHeight="1">
      <c r="A3599" s="19" t="s">
        <v>14723</v>
      </c>
      <c r="B3599" s="24">
        <v>1</v>
      </c>
      <c r="C3599" s="22">
        <v>100</v>
      </c>
      <c r="D3599" s="23"/>
      <c r="E3599" s="23"/>
    </row>
    <row r="3600" spans="1:5" ht="20" customHeight="1">
      <c r="A3600" s="19" t="s">
        <v>14723</v>
      </c>
      <c r="B3600" s="24">
        <v>2</v>
      </c>
      <c r="C3600" s="21" t="s">
        <v>13327</v>
      </c>
      <c r="D3600" s="23"/>
      <c r="E3600" s="23"/>
    </row>
    <row r="3601" spans="1:5" ht="20" customHeight="1">
      <c r="A3601" s="19" t="s">
        <v>14723</v>
      </c>
      <c r="B3601" s="24">
        <v>3</v>
      </c>
      <c r="C3601" s="21" t="s">
        <v>13409</v>
      </c>
      <c r="D3601" s="23"/>
      <c r="E3601" s="23"/>
    </row>
    <row r="3602" spans="1:5" ht="20" customHeight="1">
      <c r="A3602" s="19" t="s">
        <v>14723</v>
      </c>
      <c r="B3602" s="24">
        <v>4</v>
      </c>
      <c r="C3602" s="21" t="s">
        <v>13215</v>
      </c>
      <c r="D3602" s="23"/>
      <c r="E3602" s="23"/>
    </row>
    <row r="3603" spans="1:5" ht="20" customHeight="1">
      <c r="A3603" s="19" t="s">
        <v>14723</v>
      </c>
      <c r="B3603" s="24">
        <v>5</v>
      </c>
      <c r="C3603" s="21" t="s">
        <v>13036</v>
      </c>
      <c r="D3603" s="23"/>
      <c r="E3603" s="23"/>
    </row>
    <row r="3604" spans="1:5" ht="20" customHeight="1">
      <c r="A3604" s="19" t="s">
        <v>14723</v>
      </c>
      <c r="B3604" s="24">
        <v>6</v>
      </c>
      <c r="C3604" s="21" t="s">
        <v>12781</v>
      </c>
      <c r="D3604" s="23"/>
      <c r="E3604" s="23"/>
    </row>
    <row r="3605" spans="1:5" ht="20" customHeight="1">
      <c r="A3605" s="19" t="s">
        <v>14723</v>
      </c>
      <c r="B3605" s="24">
        <v>7</v>
      </c>
      <c r="C3605" s="21" t="s">
        <v>12666</v>
      </c>
      <c r="D3605" s="23"/>
      <c r="E3605" s="23"/>
    </row>
    <row r="3606" spans="1:5" ht="20" customHeight="1">
      <c r="A3606" s="19" t="s">
        <v>14723</v>
      </c>
      <c r="B3606" s="24">
        <v>8</v>
      </c>
      <c r="C3606" s="21" t="s">
        <v>12303</v>
      </c>
      <c r="D3606" s="23"/>
      <c r="E3606" s="23"/>
    </row>
    <row r="3607" spans="1:5" ht="20" customHeight="1">
      <c r="A3607" s="19" t="s">
        <v>14723</v>
      </c>
      <c r="B3607" s="24">
        <v>9</v>
      </c>
      <c r="C3607" s="21" t="s">
        <v>12389</v>
      </c>
      <c r="D3607" s="23"/>
      <c r="E3607" s="23"/>
    </row>
    <row r="3608" spans="1:5" ht="20" customHeight="1">
      <c r="A3608" s="19" t="s">
        <v>14723</v>
      </c>
      <c r="B3608" s="24">
        <v>10</v>
      </c>
      <c r="C3608" s="21" t="s">
        <v>12097</v>
      </c>
      <c r="D3608" s="23"/>
      <c r="E3608" s="23"/>
    </row>
    <row r="3609" spans="1:5" ht="20" customHeight="1">
      <c r="A3609" s="19" t="s">
        <v>14723</v>
      </c>
      <c r="B3609" s="24">
        <v>11</v>
      </c>
      <c r="C3609" s="21" t="s">
        <v>12179</v>
      </c>
      <c r="D3609" s="23"/>
      <c r="E3609" s="23"/>
    </row>
    <row r="3610" spans="1:5" ht="20" customHeight="1">
      <c r="A3610" s="19" t="s">
        <v>14723</v>
      </c>
      <c r="B3610" s="24">
        <v>12</v>
      </c>
      <c r="C3610" s="21" t="s">
        <v>11924</v>
      </c>
      <c r="D3610" s="23"/>
      <c r="E3610" s="23"/>
    </row>
    <row r="3611" spans="1:5" ht="20" customHeight="1">
      <c r="A3611" s="19" t="s">
        <v>14723</v>
      </c>
      <c r="B3611" s="24">
        <v>13</v>
      </c>
      <c r="C3611" s="21" t="s">
        <v>11661</v>
      </c>
      <c r="D3611" s="23"/>
      <c r="E3611" s="23"/>
    </row>
    <row r="3612" spans="1:5" ht="20" customHeight="1">
      <c r="A3612" s="19" t="s">
        <v>14723</v>
      </c>
      <c r="B3612" s="24">
        <v>14</v>
      </c>
      <c r="C3612" s="21" t="s">
        <v>1939</v>
      </c>
      <c r="D3612" s="23"/>
      <c r="E3612" s="23"/>
    </row>
    <row r="3613" spans="1:5" ht="20" customHeight="1">
      <c r="A3613" s="19" t="s">
        <v>14723</v>
      </c>
      <c r="B3613" s="24">
        <v>15</v>
      </c>
      <c r="C3613" s="21" t="s">
        <v>11265</v>
      </c>
      <c r="D3613" s="23"/>
      <c r="E3613" s="23"/>
    </row>
    <row r="3614" spans="1:5" ht="20" customHeight="1">
      <c r="A3614" s="19" t="s">
        <v>14723</v>
      </c>
      <c r="B3614" s="24">
        <v>16</v>
      </c>
      <c r="C3614" s="21" t="s">
        <v>11468</v>
      </c>
      <c r="D3614" s="23"/>
      <c r="E3614" s="23"/>
    </row>
    <row r="3615" spans="1:5" ht="20" customHeight="1">
      <c r="A3615" s="19" t="s">
        <v>14723</v>
      </c>
      <c r="B3615" s="24">
        <v>17</v>
      </c>
      <c r="C3615" s="21" t="s">
        <v>11363</v>
      </c>
      <c r="D3615" s="23"/>
      <c r="E3615" s="23"/>
    </row>
    <row r="3616" spans="1:5" ht="20" customHeight="1">
      <c r="A3616" s="19" t="s">
        <v>14723</v>
      </c>
      <c r="B3616" s="24">
        <v>18</v>
      </c>
      <c r="C3616" s="21" t="s">
        <v>11265</v>
      </c>
      <c r="D3616" s="23"/>
      <c r="E3616" s="23"/>
    </row>
    <row r="3617" spans="1:5" ht="20" customHeight="1">
      <c r="A3617" s="19" t="s">
        <v>14723</v>
      </c>
      <c r="B3617" s="24">
        <v>19</v>
      </c>
      <c r="C3617" s="21" t="s">
        <v>11166</v>
      </c>
      <c r="D3617" s="23"/>
      <c r="E3617" s="23"/>
    </row>
    <row r="3618" spans="1:5" ht="20" customHeight="1">
      <c r="A3618" s="19" t="s">
        <v>14723</v>
      </c>
      <c r="B3618" s="24">
        <v>20</v>
      </c>
      <c r="C3618" s="21" t="s">
        <v>10863</v>
      </c>
      <c r="D3618" s="23"/>
      <c r="E3618" s="23"/>
    </row>
    <row r="3619" spans="1:5" ht="20" customHeight="1">
      <c r="A3619" s="19" t="s">
        <v>14723</v>
      </c>
      <c r="B3619" s="24">
        <v>21</v>
      </c>
      <c r="C3619" s="21" t="s">
        <v>11063</v>
      </c>
      <c r="D3619" s="23"/>
      <c r="E3619" s="23"/>
    </row>
    <row r="3620" spans="1:5" ht="20" customHeight="1">
      <c r="A3620" s="19" t="s">
        <v>14723</v>
      </c>
      <c r="B3620" s="24">
        <v>22</v>
      </c>
      <c r="C3620" s="21" t="s">
        <v>10962</v>
      </c>
      <c r="D3620" s="23"/>
      <c r="E3620" s="23"/>
    </row>
    <row r="3621" spans="1:5" ht="20" customHeight="1">
      <c r="A3621" s="19" t="s">
        <v>14723</v>
      </c>
      <c r="B3621" s="24">
        <v>23</v>
      </c>
      <c r="C3621" s="21" t="s">
        <v>10863</v>
      </c>
      <c r="D3621" s="23"/>
      <c r="E3621" s="23"/>
    </row>
    <row r="3622" spans="1:5" ht="20" customHeight="1">
      <c r="A3622" s="19" t="s">
        <v>14723</v>
      </c>
      <c r="B3622" s="24">
        <v>24</v>
      </c>
      <c r="C3622" s="21" t="s">
        <v>3430</v>
      </c>
      <c r="D3622" s="23"/>
      <c r="E3622" s="23"/>
    </row>
    <row r="3623" spans="1:5" ht="20" customHeight="1">
      <c r="A3623" s="19" t="s">
        <v>14723</v>
      </c>
      <c r="B3623" s="24">
        <v>25</v>
      </c>
      <c r="C3623" s="21" t="s">
        <v>3653</v>
      </c>
      <c r="D3623" s="23"/>
      <c r="E3623" s="23"/>
    </row>
    <row r="3624" spans="1:5" ht="20" customHeight="1">
      <c r="A3624" s="19" t="s">
        <v>14723</v>
      </c>
      <c r="B3624" s="24">
        <v>26</v>
      </c>
      <c r="C3624" s="21" t="s">
        <v>4010</v>
      </c>
      <c r="D3624" s="23"/>
      <c r="E3624" s="23"/>
    </row>
    <row r="3625" spans="1:5" ht="20" customHeight="1">
      <c r="A3625" s="19" t="s">
        <v>14723</v>
      </c>
      <c r="B3625" s="24">
        <v>27</v>
      </c>
      <c r="C3625" s="21" t="s">
        <v>10692</v>
      </c>
      <c r="D3625" s="23"/>
      <c r="E3625" s="23"/>
    </row>
    <row r="3626" spans="1:5" ht="20" customHeight="1">
      <c r="A3626" s="19" t="s">
        <v>14723</v>
      </c>
      <c r="B3626" s="24">
        <v>28</v>
      </c>
      <c r="C3626" s="21" t="s">
        <v>10515</v>
      </c>
      <c r="D3626" s="23"/>
      <c r="E3626" s="23"/>
    </row>
    <row r="3627" spans="1:5" ht="20" customHeight="1">
      <c r="A3627" s="19" t="s">
        <v>14723</v>
      </c>
      <c r="B3627" s="24">
        <v>29</v>
      </c>
      <c r="C3627" s="21" t="s">
        <v>10591</v>
      </c>
      <c r="D3627" s="23"/>
      <c r="E3627" s="23"/>
    </row>
    <row r="3628" spans="1:5" ht="20" customHeight="1">
      <c r="A3628" s="19" t="s">
        <v>14723</v>
      </c>
      <c r="B3628" s="24">
        <v>30</v>
      </c>
      <c r="C3628" s="21" t="s">
        <v>4477</v>
      </c>
      <c r="D3628" s="23"/>
      <c r="E3628" s="23"/>
    </row>
    <row r="3629" spans="1:5" ht="20" customHeight="1">
      <c r="A3629" s="19" t="s">
        <v>14723</v>
      </c>
      <c r="B3629" s="24">
        <v>31</v>
      </c>
      <c r="C3629" s="21" t="s">
        <v>10351</v>
      </c>
      <c r="D3629" s="23"/>
      <c r="E3629" s="23"/>
    </row>
    <row r="3630" spans="1:5" ht="20" customHeight="1">
      <c r="A3630" s="19" t="s">
        <v>14723</v>
      </c>
      <c r="B3630" s="24">
        <v>32</v>
      </c>
      <c r="C3630" s="21" t="s">
        <v>10419</v>
      </c>
      <c r="D3630" s="23"/>
      <c r="E3630" s="23"/>
    </row>
    <row r="3631" spans="1:5" ht="20" customHeight="1">
      <c r="A3631" s="19" t="s">
        <v>14723</v>
      </c>
      <c r="B3631" s="24">
        <v>33</v>
      </c>
      <c r="C3631" s="21" t="s">
        <v>4946</v>
      </c>
      <c r="D3631" s="23"/>
      <c r="E3631" s="23"/>
    </row>
    <row r="3632" spans="1:5" ht="20" customHeight="1">
      <c r="A3632" s="19" t="s">
        <v>14723</v>
      </c>
      <c r="B3632" s="24">
        <v>34</v>
      </c>
      <c r="C3632" s="21" t="s">
        <v>10182</v>
      </c>
      <c r="D3632" s="23"/>
      <c r="E3632" s="23"/>
    </row>
    <row r="3633" spans="1:5" ht="20" customHeight="1">
      <c r="A3633" s="19" t="s">
        <v>14723</v>
      </c>
      <c r="B3633" s="24">
        <v>35</v>
      </c>
      <c r="C3633" s="21" t="s">
        <v>10254</v>
      </c>
      <c r="D3633" s="23"/>
      <c r="E3633" s="23"/>
    </row>
    <row r="3634" spans="1:5" ht="20" customHeight="1">
      <c r="A3634" s="19" t="s">
        <v>14723</v>
      </c>
      <c r="B3634" s="24">
        <v>36</v>
      </c>
      <c r="C3634" s="21" t="s">
        <v>5397</v>
      </c>
      <c r="D3634" s="23"/>
      <c r="E3634" s="23"/>
    </row>
    <row r="3635" spans="1:5" ht="20" customHeight="1">
      <c r="A3635" s="19" t="s">
        <v>14723</v>
      </c>
      <c r="B3635" s="24">
        <v>37</v>
      </c>
      <c r="C3635" s="21" t="s">
        <v>5605</v>
      </c>
      <c r="D3635" s="23"/>
      <c r="E3635" s="23"/>
    </row>
    <row r="3636" spans="1:5" ht="20" customHeight="1">
      <c r="A3636" s="19" t="s">
        <v>14723</v>
      </c>
      <c r="B3636" s="24">
        <v>38</v>
      </c>
      <c r="C3636" s="21" t="s">
        <v>5808</v>
      </c>
      <c r="D3636" s="23"/>
      <c r="E3636" s="23"/>
    </row>
    <row r="3637" spans="1:5" ht="20" customHeight="1">
      <c r="A3637" s="19" t="s">
        <v>14723</v>
      </c>
      <c r="B3637" s="24">
        <v>39</v>
      </c>
      <c r="C3637" s="21" t="s">
        <v>9974</v>
      </c>
      <c r="D3637" s="23"/>
      <c r="E3637" s="23"/>
    </row>
    <row r="3638" spans="1:5" ht="20" customHeight="1">
      <c r="A3638" s="19" t="s">
        <v>14723</v>
      </c>
      <c r="B3638" s="24">
        <v>40</v>
      </c>
      <c r="C3638" s="21" t="s">
        <v>10103</v>
      </c>
      <c r="D3638" s="23"/>
      <c r="E3638" s="23"/>
    </row>
    <row r="3639" spans="1:5" ht="20" customHeight="1">
      <c r="A3639" s="19" t="s">
        <v>14723</v>
      </c>
      <c r="B3639" s="24">
        <v>41</v>
      </c>
      <c r="C3639" s="21" t="s">
        <v>10022</v>
      </c>
      <c r="D3639" s="23"/>
      <c r="E3639" s="23"/>
    </row>
    <row r="3640" spans="1:5" ht="20" customHeight="1">
      <c r="A3640" s="19" t="s">
        <v>14723</v>
      </c>
      <c r="B3640" s="24">
        <v>42</v>
      </c>
      <c r="C3640" s="21" t="s">
        <v>9888</v>
      </c>
      <c r="D3640" s="23"/>
      <c r="E3640" s="23"/>
    </row>
    <row r="3641" spans="1:5" ht="20" customHeight="1">
      <c r="A3641" s="19" t="s">
        <v>14723</v>
      </c>
      <c r="B3641" s="24">
        <v>43</v>
      </c>
      <c r="C3641" s="22">
        <v>100</v>
      </c>
      <c r="D3641" s="23"/>
      <c r="E3641" s="23"/>
    </row>
    <row r="3642" spans="1:5" ht="20" customHeight="1">
      <c r="A3642" s="19" t="s">
        <v>14723</v>
      </c>
      <c r="B3642" s="24">
        <v>44</v>
      </c>
      <c r="C3642" s="22">
        <v>100</v>
      </c>
      <c r="D3642" s="23"/>
      <c r="E3642" s="23"/>
    </row>
    <row r="3643" spans="1:5" ht="20" customHeight="1">
      <c r="A3643" s="19" t="s">
        <v>14723</v>
      </c>
      <c r="B3643" s="24">
        <v>45</v>
      </c>
      <c r="C3643" s="21" t="s">
        <v>6448</v>
      </c>
      <c r="D3643" s="23"/>
      <c r="E3643" s="23"/>
    </row>
    <row r="3644" spans="1:5" ht="20" customHeight="1">
      <c r="A3644" s="19" t="s">
        <v>14723</v>
      </c>
      <c r="B3644" s="24">
        <v>46</v>
      </c>
      <c r="C3644" s="21" t="s">
        <v>9323</v>
      </c>
      <c r="D3644" s="23"/>
      <c r="E3644" s="23"/>
    </row>
    <row r="3645" spans="1:5" ht="20" customHeight="1">
      <c r="A3645" s="19" t="s">
        <v>14723</v>
      </c>
      <c r="B3645" s="24">
        <v>47</v>
      </c>
      <c r="C3645" s="21" t="s">
        <v>9381</v>
      </c>
      <c r="D3645" s="23"/>
      <c r="E3645" s="23"/>
    </row>
    <row r="3646" spans="1:5" ht="20" customHeight="1">
      <c r="A3646" s="19" t="s">
        <v>14723</v>
      </c>
      <c r="B3646" s="24">
        <v>48</v>
      </c>
      <c r="C3646" s="21" t="s">
        <v>9252</v>
      </c>
      <c r="D3646" s="23"/>
      <c r="E3646" s="23"/>
    </row>
    <row r="3647" spans="1:5" ht="20" customHeight="1">
      <c r="A3647" s="19" t="s">
        <v>14723</v>
      </c>
      <c r="B3647" s="24">
        <v>49</v>
      </c>
      <c r="C3647" s="22">
        <v>100</v>
      </c>
      <c r="D3647" s="23"/>
      <c r="E3647" s="23"/>
    </row>
    <row r="3648" spans="1:5" ht="20" customHeight="1">
      <c r="A3648" s="19" t="s">
        <v>14723</v>
      </c>
      <c r="B3648" s="24">
        <v>50</v>
      </c>
      <c r="C3648" s="21" t="s">
        <v>8934</v>
      </c>
      <c r="D3648" s="23"/>
      <c r="E3648" s="23"/>
    </row>
    <row r="3649" spans="1:5" ht="20" customHeight="1">
      <c r="A3649" s="19" t="s">
        <v>14723</v>
      </c>
      <c r="B3649" s="24">
        <v>51</v>
      </c>
      <c r="C3649" s="21" t="s">
        <v>8750</v>
      </c>
      <c r="D3649" s="23"/>
      <c r="E3649" s="23"/>
    </row>
    <row r="3650" spans="1:5" ht="20" customHeight="1">
      <c r="A3650" s="19" t="s">
        <v>14723</v>
      </c>
      <c r="B3650" s="24">
        <v>52</v>
      </c>
      <c r="C3650" s="21" t="s">
        <v>8804</v>
      </c>
      <c r="D3650" s="23"/>
      <c r="E3650" s="23"/>
    </row>
    <row r="3651" spans="1:5" ht="20" customHeight="1">
      <c r="A3651" s="19" t="s">
        <v>14723</v>
      </c>
      <c r="B3651" s="24">
        <v>53</v>
      </c>
      <c r="C3651" s="21" t="s">
        <v>8621</v>
      </c>
      <c r="D3651" s="23"/>
      <c r="E3651" s="23"/>
    </row>
    <row r="3652" spans="1:5" ht="20" customHeight="1">
      <c r="A3652" s="19" t="s">
        <v>14723</v>
      </c>
      <c r="B3652" s="24">
        <v>54</v>
      </c>
      <c r="C3652" s="21" t="s">
        <v>7162</v>
      </c>
      <c r="D3652" s="23"/>
      <c r="E3652" s="23"/>
    </row>
    <row r="3653" spans="1:5" ht="20" customHeight="1">
      <c r="A3653" s="19" t="s">
        <v>14723</v>
      </c>
      <c r="B3653" s="24">
        <v>55</v>
      </c>
      <c r="C3653" s="21" t="s">
        <v>7456</v>
      </c>
      <c r="D3653" s="23"/>
      <c r="E3653" s="23"/>
    </row>
    <row r="3654" spans="1:5" ht="20" customHeight="1">
      <c r="A3654" s="19" t="s">
        <v>14723</v>
      </c>
      <c r="B3654" s="24">
        <v>56</v>
      </c>
      <c r="C3654" s="21" t="s">
        <v>8437</v>
      </c>
      <c r="D3654" s="23"/>
      <c r="E3654" s="23"/>
    </row>
    <row r="3655" spans="1:5" ht="20" customHeight="1">
      <c r="A3655" s="19" t="s">
        <v>14723</v>
      </c>
      <c r="B3655" s="24">
        <v>57</v>
      </c>
      <c r="C3655" s="21" t="s">
        <v>7623</v>
      </c>
      <c r="D3655" s="23"/>
      <c r="E3655" s="23"/>
    </row>
    <row r="3656" spans="1:5" ht="20" customHeight="1">
      <c r="A3656" s="19" t="s">
        <v>14723</v>
      </c>
      <c r="B3656" s="24">
        <v>58</v>
      </c>
      <c r="C3656" s="21" t="s">
        <v>7802</v>
      </c>
      <c r="D3656" s="23"/>
      <c r="E3656" s="23"/>
    </row>
    <row r="3657" spans="1:5" ht="20" customHeight="1">
      <c r="A3657" s="19" t="s">
        <v>14723</v>
      </c>
      <c r="B3657" s="24">
        <v>59</v>
      </c>
      <c r="C3657" s="21" t="s">
        <v>8273</v>
      </c>
      <c r="D3657" s="23"/>
      <c r="E3657" s="23"/>
    </row>
    <row r="3658" spans="1:5" ht="20" customHeight="1">
      <c r="A3658" s="19" t="s">
        <v>14723</v>
      </c>
      <c r="B3658" s="24">
        <v>60</v>
      </c>
      <c r="C3658" s="21" t="s">
        <v>8382</v>
      </c>
      <c r="D3658" s="23"/>
      <c r="E3658" s="23"/>
    </row>
    <row r="3659" spans="1:5" ht="20" customHeight="1">
      <c r="A3659" s="19" t="s">
        <v>14723</v>
      </c>
      <c r="B3659" s="24">
        <v>61</v>
      </c>
      <c r="C3659" s="21" t="s">
        <v>8325</v>
      </c>
      <c r="D3659" s="23"/>
      <c r="E3659" s="23"/>
    </row>
    <row r="3660" spans="1:5" ht="20" customHeight="1">
      <c r="A3660" s="19" t="s">
        <v>14723</v>
      </c>
      <c r="B3660" s="24">
        <v>62</v>
      </c>
      <c r="C3660" s="21" t="s">
        <v>8273</v>
      </c>
      <c r="D3660" s="23"/>
      <c r="E3660" s="23"/>
    </row>
    <row r="3661" spans="1:5" ht="20" customHeight="1">
      <c r="A3661" s="19" t="s">
        <v>14724</v>
      </c>
      <c r="B3661" s="24">
        <v>1</v>
      </c>
      <c r="C3661" s="21" t="s">
        <v>13678</v>
      </c>
      <c r="D3661" s="23"/>
      <c r="E3661" s="23"/>
    </row>
    <row r="3662" spans="1:5" ht="20" customHeight="1">
      <c r="A3662" s="19" t="s">
        <v>14724</v>
      </c>
      <c r="B3662" s="24">
        <v>2</v>
      </c>
      <c r="C3662" s="21" t="s">
        <v>13346</v>
      </c>
      <c r="D3662" s="23"/>
      <c r="E3662" s="23"/>
    </row>
    <row r="3663" spans="1:5" ht="20" customHeight="1">
      <c r="A3663" s="19" t="s">
        <v>14724</v>
      </c>
      <c r="B3663" s="24">
        <v>3</v>
      </c>
      <c r="C3663" s="21" t="s">
        <v>13419</v>
      </c>
      <c r="D3663" s="23"/>
      <c r="E3663" s="23"/>
    </row>
    <row r="3664" spans="1:5" ht="20" customHeight="1">
      <c r="A3664" s="19" t="s">
        <v>14724</v>
      </c>
      <c r="B3664" s="24">
        <v>4</v>
      </c>
      <c r="C3664" s="21" t="s">
        <v>13221</v>
      </c>
      <c r="D3664" s="23"/>
      <c r="E3664" s="23"/>
    </row>
    <row r="3665" spans="1:5" ht="20" customHeight="1">
      <c r="A3665" s="19" t="s">
        <v>14724</v>
      </c>
      <c r="B3665" s="24">
        <v>5</v>
      </c>
      <c r="C3665" s="21" t="s">
        <v>13042</v>
      </c>
      <c r="D3665" s="23"/>
      <c r="E3665" s="23"/>
    </row>
    <row r="3666" spans="1:5" ht="20" customHeight="1">
      <c r="A3666" s="19" t="s">
        <v>14724</v>
      </c>
      <c r="B3666" s="24">
        <v>6</v>
      </c>
      <c r="C3666" s="21" t="s">
        <v>12787</v>
      </c>
      <c r="D3666" s="23"/>
      <c r="E3666" s="23"/>
    </row>
    <row r="3667" spans="1:5" ht="20" customHeight="1">
      <c r="A3667" s="19" t="s">
        <v>14724</v>
      </c>
      <c r="B3667" s="24">
        <v>7</v>
      </c>
      <c r="C3667" s="21" t="s">
        <v>12676</v>
      </c>
      <c r="D3667" s="23"/>
      <c r="E3667" s="23"/>
    </row>
    <row r="3668" spans="1:5" ht="20" customHeight="1">
      <c r="A3668" s="19" t="s">
        <v>14724</v>
      </c>
      <c r="B3668" s="24">
        <v>8</v>
      </c>
      <c r="C3668" s="21" t="s">
        <v>12328</v>
      </c>
      <c r="D3668" s="23"/>
      <c r="E3668" s="23"/>
    </row>
    <row r="3669" spans="1:5" ht="20" customHeight="1">
      <c r="A3669" s="19" t="s">
        <v>14724</v>
      </c>
      <c r="B3669" s="24">
        <v>9</v>
      </c>
      <c r="C3669" s="21" t="s">
        <v>12399</v>
      </c>
      <c r="D3669" s="23"/>
      <c r="E3669" s="23"/>
    </row>
    <row r="3670" spans="1:5" ht="20" customHeight="1">
      <c r="A3670" s="19" t="s">
        <v>14724</v>
      </c>
      <c r="B3670" s="24">
        <v>10</v>
      </c>
      <c r="C3670" s="21" t="s">
        <v>12119</v>
      </c>
      <c r="D3670" s="23"/>
      <c r="E3670" s="23"/>
    </row>
    <row r="3671" spans="1:5" ht="20" customHeight="1">
      <c r="A3671" s="19" t="s">
        <v>14724</v>
      </c>
      <c r="B3671" s="24">
        <v>11</v>
      </c>
      <c r="C3671" s="21" t="s">
        <v>12190</v>
      </c>
      <c r="D3671" s="23"/>
      <c r="E3671" s="23"/>
    </row>
    <row r="3672" spans="1:5" ht="20" customHeight="1">
      <c r="A3672" s="19" t="s">
        <v>14724</v>
      </c>
      <c r="B3672" s="24">
        <v>12</v>
      </c>
      <c r="C3672" s="21" t="s">
        <v>11932</v>
      </c>
      <c r="D3672" s="23"/>
      <c r="E3672" s="23"/>
    </row>
    <row r="3673" spans="1:5" ht="20" customHeight="1">
      <c r="A3673" s="19" t="s">
        <v>14724</v>
      </c>
      <c r="B3673" s="24">
        <v>13</v>
      </c>
      <c r="C3673" s="21" t="s">
        <v>11671</v>
      </c>
      <c r="D3673" s="23"/>
      <c r="E3673" s="23"/>
    </row>
    <row r="3674" spans="1:5" ht="20" customHeight="1">
      <c r="A3674" s="19" t="s">
        <v>14724</v>
      </c>
      <c r="B3674" s="24">
        <v>14</v>
      </c>
      <c r="C3674" s="21" t="s">
        <v>1965</v>
      </c>
      <c r="D3674" s="23"/>
      <c r="E3674" s="23"/>
    </row>
    <row r="3675" spans="1:5" ht="20" customHeight="1">
      <c r="A3675" s="19" t="s">
        <v>14724</v>
      </c>
      <c r="B3675" s="24">
        <v>15</v>
      </c>
      <c r="C3675" s="21" t="s">
        <v>11396</v>
      </c>
      <c r="D3675" s="23"/>
      <c r="E3675" s="23"/>
    </row>
    <row r="3676" spans="1:5" ht="20" customHeight="1">
      <c r="A3676" s="19" t="s">
        <v>14724</v>
      </c>
      <c r="B3676" s="24">
        <v>16</v>
      </c>
      <c r="C3676" s="21" t="s">
        <v>11487</v>
      </c>
      <c r="D3676" s="23"/>
      <c r="E3676" s="23"/>
    </row>
    <row r="3677" spans="1:5" ht="20" customHeight="1">
      <c r="A3677" s="19" t="s">
        <v>14724</v>
      </c>
      <c r="B3677" s="24">
        <v>17</v>
      </c>
      <c r="C3677" s="21" t="s">
        <v>11376</v>
      </c>
      <c r="D3677" s="23"/>
      <c r="E3677" s="23"/>
    </row>
    <row r="3678" spans="1:5" ht="20" customHeight="1">
      <c r="A3678" s="19" t="s">
        <v>14724</v>
      </c>
      <c r="B3678" s="24">
        <v>18</v>
      </c>
      <c r="C3678" s="21" t="s">
        <v>11279</v>
      </c>
      <c r="D3678" s="23"/>
      <c r="E3678" s="23"/>
    </row>
    <row r="3679" spans="1:5" ht="20" customHeight="1">
      <c r="A3679" s="19" t="s">
        <v>14724</v>
      </c>
      <c r="B3679" s="24">
        <v>19</v>
      </c>
      <c r="C3679" s="21" t="s">
        <v>11177</v>
      </c>
      <c r="D3679" s="23"/>
      <c r="E3679" s="23"/>
    </row>
    <row r="3680" spans="1:5" ht="20" customHeight="1">
      <c r="A3680" s="19" t="s">
        <v>14724</v>
      </c>
      <c r="B3680" s="24">
        <v>20</v>
      </c>
      <c r="C3680" s="21" t="s">
        <v>10987</v>
      </c>
      <c r="D3680" s="23"/>
      <c r="E3680" s="23"/>
    </row>
    <row r="3681" spans="1:5" ht="20" customHeight="1">
      <c r="A3681" s="19" t="s">
        <v>14724</v>
      </c>
      <c r="B3681" s="24">
        <v>21</v>
      </c>
      <c r="C3681" s="21" t="s">
        <v>11068</v>
      </c>
      <c r="D3681" s="23"/>
      <c r="E3681" s="23"/>
    </row>
    <row r="3682" spans="1:5" ht="20" customHeight="1">
      <c r="A3682" s="19" t="s">
        <v>14724</v>
      </c>
      <c r="B3682" s="24">
        <v>22</v>
      </c>
      <c r="C3682" s="21" t="s">
        <v>10967</v>
      </c>
      <c r="D3682" s="23"/>
      <c r="E3682" s="23"/>
    </row>
    <row r="3683" spans="1:5" ht="20" customHeight="1">
      <c r="A3683" s="19" t="s">
        <v>14724</v>
      </c>
      <c r="B3683" s="24">
        <v>23</v>
      </c>
      <c r="C3683" s="21" t="s">
        <v>10872</v>
      </c>
      <c r="D3683" s="23"/>
      <c r="E3683" s="23"/>
    </row>
    <row r="3684" spans="1:5" ht="20" customHeight="1">
      <c r="A3684" s="19" t="s">
        <v>14724</v>
      </c>
      <c r="B3684" s="24">
        <v>24</v>
      </c>
      <c r="C3684" s="21" t="s">
        <v>3451</v>
      </c>
      <c r="D3684" s="23"/>
      <c r="E3684" s="23"/>
    </row>
    <row r="3685" spans="1:5" ht="20" customHeight="1">
      <c r="A3685" s="19" t="s">
        <v>14724</v>
      </c>
      <c r="B3685" s="24">
        <v>25</v>
      </c>
      <c r="C3685" s="21" t="s">
        <v>3675</v>
      </c>
      <c r="D3685" s="23"/>
      <c r="E3685" s="23"/>
    </row>
    <row r="3686" spans="1:5" ht="20" customHeight="1">
      <c r="A3686" s="19" t="s">
        <v>14724</v>
      </c>
      <c r="B3686" s="24">
        <v>26</v>
      </c>
      <c r="C3686" s="21" t="s">
        <v>10596</v>
      </c>
      <c r="D3686" s="23"/>
      <c r="E3686" s="23"/>
    </row>
    <row r="3687" spans="1:5" ht="20" customHeight="1">
      <c r="A3687" s="19" t="s">
        <v>14724</v>
      </c>
      <c r="B3687" s="24">
        <v>27</v>
      </c>
      <c r="C3687" s="21" t="s">
        <v>10703</v>
      </c>
      <c r="D3687" s="23"/>
      <c r="E3687" s="23"/>
    </row>
    <row r="3688" spans="1:5" ht="20" customHeight="1">
      <c r="A3688" s="19" t="s">
        <v>14724</v>
      </c>
      <c r="B3688" s="24">
        <v>28</v>
      </c>
      <c r="C3688" s="21" t="s">
        <v>10530</v>
      </c>
      <c r="D3688" s="23"/>
      <c r="E3688" s="23"/>
    </row>
    <row r="3689" spans="1:5" ht="20" customHeight="1">
      <c r="A3689" s="19" t="s">
        <v>14724</v>
      </c>
      <c r="B3689" s="24">
        <v>29</v>
      </c>
      <c r="C3689" s="21" t="s">
        <v>10596</v>
      </c>
      <c r="D3689" s="23"/>
      <c r="E3689" s="23"/>
    </row>
    <row r="3690" spans="1:5" ht="20" customHeight="1">
      <c r="A3690" s="19" t="s">
        <v>14724</v>
      </c>
      <c r="B3690" s="24">
        <v>30</v>
      </c>
      <c r="C3690" s="21" t="s">
        <v>4491</v>
      </c>
      <c r="D3690" s="23"/>
      <c r="E3690" s="23"/>
    </row>
    <row r="3691" spans="1:5" ht="20" customHeight="1">
      <c r="A3691" s="19" t="s">
        <v>14724</v>
      </c>
      <c r="B3691" s="24">
        <v>31</v>
      </c>
      <c r="C3691" s="21" t="s">
        <v>10363</v>
      </c>
      <c r="D3691" s="23"/>
      <c r="E3691" s="23"/>
    </row>
    <row r="3692" spans="1:5" ht="20" customHeight="1">
      <c r="A3692" s="19" t="s">
        <v>14724</v>
      </c>
      <c r="B3692" s="24">
        <v>32</v>
      </c>
      <c r="C3692" s="21" t="s">
        <v>10425</v>
      </c>
      <c r="D3692" s="23"/>
      <c r="E3692" s="23"/>
    </row>
    <row r="3693" spans="1:5" ht="20" customHeight="1">
      <c r="A3693" s="19" t="s">
        <v>14724</v>
      </c>
      <c r="B3693" s="24">
        <v>33</v>
      </c>
      <c r="C3693" s="21" t="s">
        <v>4960</v>
      </c>
      <c r="D3693" s="23"/>
      <c r="E3693" s="23"/>
    </row>
    <row r="3694" spans="1:5" ht="20" customHeight="1">
      <c r="A3694" s="19" t="s">
        <v>14724</v>
      </c>
      <c r="B3694" s="24">
        <v>34</v>
      </c>
      <c r="C3694" s="21" t="s">
        <v>10197</v>
      </c>
      <c r="D3694" s="23"/>
      <c r="E3694" s="23"/>
    </row>
    <row r="3695" spans="1:5" ht="20" customHeight="1">
      <c r="A3695" s="19" t="s">
        <v>14724</v>
      </c>
      <c r="B3695" s="24">
        <v>35</v>
      </c>
      <c r="C3695" s="21" t="s">
        <v>10260</v>
      </c>
      <c r="D3695" s="23"/>
      <c r="E3695" s="23"/>
    </row>
    <row r="3696" spans="1:5" ht="20" customHeight="1">
      <c r="A3696" s="19" t="s">
        <v>14724</v>
      </c>
      <c r="B3696" s="24">
        <v>36</v>
      </c>
      <c r="C3696" s="21" t="s">
        <v>5416</v>
      </c>
      <c r="D3696" s="23"/>
      <c r="E3696" s="23"/>
    </row>
    <row r="3697" spans="1:5" ht="20" customHeight="1">
      <c r="A3697" s="19" t="s">
        <v>14724</v>
      </c>
      <c r="B3697" s="24">
        <v>37</v>
      </c>
      <c r="C3697" s="21" t="s">
        <v>5627</v>
      </c>
      <c r="D3697" s="23"/>
      <c r="E3697" s="23"/>
    </row>
    <row r="3698" spans="1:5" ht="20" customHeight="1">
      <c r="A3698" s="19" t="s">
        <v>14724</v>
      </c>
      <c r="B3698" s="24">
        <v>38</v>
      </c>
      <c r="C3698" s="21" t="s">
        <v>5822</v>
      </c>
      <c r="D3698" s="23"/>
      <c r="E3698" s="23"/>
    </row>
    <row r="3699" spans="1:5" ht="20" customHeight="1">
      <c r="A3699" s="19" t="s">
        <v>14724</v>
      </c>
      <c r="B3699" s="24">
        <v>39</v>
      </c>
      <c r="C3699" s="21" t="s">
        <v>10043</v>
      </c>
      <c r="D3699" s="23"/>
      <c r="E3699" s="23"/>
    </row>
    <row r="3700" spans="1:5" ht="20" customHeight="1">
      <c r="A3700" s="19" t="s">
        <v>14724</v>
      </c>
      <c r="B3700" s="24">
        <v>40</v>
      </c>
      <c r="C3700" s="21" t="s">
        <v>10105</v>
      </c>
      <c r="D3700" s="23"/>
      <c r="E3700" s="23"/>
    </row>
    <row r="3701" spans="1:5" ht="20" customHeight="1">
      <c r="A3701" s="19" t="s">
        <v>14724</v>
      </c>
      <c r="B3701" s="24">
        <v>41</v>
      </c>
      <c r="C3701" s="21" t="s">
        <v>10029</v>
      </c>
      <c r="D3701" s="23"/>
      <c r="E3701" s="23"/>
    </row>
    <row r="3702" spans="1:5" ht="20" customHeight="1">
      <c r="A3702" s="19" t="s">
        <v>14724</v>
      </c>
      <c r="B3702" s="24">
        <v>42</v>
      </c>
      <c r="C3702" s="21" t="s">
        <v>9894</v>
      </c>
      <c r="D3702" s="23"/>
      <c r="E3702" s="23"/>
    </row>
    <row r="3703" spans="1:5" ht="20" customHeight="1">
      <c r="A3703" s="19" t="s">
        <v>14724</v>
      </c>
      <c r="B3703" s="24">
        <v>43</v>
      </c>
      <c r="C3703" s="21" t="s">
        <v>9760</v>
      </c>
      <c r="D3703" s="23"/>
      <c r="E3703" s="23"/>
    </row>
    <row r="3704" spans="1:5" ht="20" customHeight="1">
      <c r="A3704" s="19" t="s">
        <v>14724</v>
      </c>
      <c r="B3704" s="24">
        <v>44</v>
      </c>
      <c r="C3704" s="21" t="s">
        <v>9577</v>
      </c>
      <c r="D3704" s="23"/>
      <c r="E3704" s="23"/>
    </row>
    <row r="3705" spans="1:5" ht="20" customHeight="1">
      <c r="A3705" s="19" t="s">
        <v>14724</v>
      </c>
      <c r="B3705" s="24">
        <v>45</v>
      </c>
      <c r="C3705" s="21" t="s">
        <v>6462</v>
      </c>
      <c r="D3705" s="23"/>
      <c r="E3705" s="23"/>
    </row>
    <row r="3706" spans="1:5" ht="20" customHeight="1">
      <c r="A3706" s="19" t="s">
        <v>14724</v>
      </c>
      <c r="B3706" s="24">
        <v>46</v>
      </c>
      <c r="C3706" s="21" t="s">
        <v>9335</v>
      </c>
      <c r="D3706" s="23"/>
      <c r="E3706" s="23"/>
    </row>
    <row r="3707" spans="1:5" ht="20" customHeight="1">
      <c r="A3707" s="19" t="s">
        <v>14724</v>
      </c>
      <c r="B3707" s="24">
        <v>47</v>
      </c>
      <c r="C3707" s="21" t="s">
        <v>9387</v>
      </c>
      <c r="D3707" s="23"/>
      <c r="E3707" s="23"/>
    </row>
    <row r="3708" spans="1:5" ht="20" customHeight="1">
      <c r="A3708" s="19" t="s">
        <v>14724</v>
      </c>
      <c r="B3708" s="24">
        <v>48</v>
      </c>
      <c r="C3708" s="21" t="s">
        <v>9256</v>
      </c>
      <c r="D3708" s="23"/>
      <c r="E3708" s="23"/>
    </row>
    <row r="3709" spans="1:5" ht="20" customHeight="1">
      <c r="A3709" s="19" t="s">
        <v>14724</v>
      </c>
      <c r="B3709" s="24">
        <v>49</v>
      </c>
      <c r="C3709" s="21" t="s">
        <v>9120</v>
      </c>
      <c r="D3709" s="23"/>
      <c r="E3709" s="23"/>
    </row>
    <row r="3710" spans="1:5" ht="20" customHeight="1">
      <c r="A3710" s="19" t="s">
        <v>14724</v>
      </c>
      <c r="B3710" s="24">
        <v>50</v>
      </c>
      <c r="C3710" s="21" t="s">
        <v>8938</v>
      </c>
      <c r="D3710" s="23"/>
      <c r="E3710" s="23"/>
    </row>
    <row r="3711" spans="1:5" ht="20" customHeight="1">
      <c r="A3711" s="19" t="s">
        <v>14724</v>
      </c>
      <c r="B3711" s="24">
        <v>51</v>
      </c>
      <c r="C3711" s="21" t="s">
        <v>8762</v>
      </c>
      <c r="D3711" s="23"/>
      <c r="E3711" s="23"/>
    </row>
    <row r="3712" spans="1:5" ht="20" customHeight="1">
      <c r="A3712" s="19" t="s">
        <v>14724</v>
      </c>
      <c r="B3712" s="24">
        <v>52</v>
      </c>
      <c r="C3712" s="21" t="s">
        <v>8809</v>
      </c>
      <c r="D3712" s="23"/>
      <c r="E3712" s="23"/>
    </row>
    <row r="3713" spans="1:5" ht="20" customHeight="1">
      <c r="A3713" s="19" t="s">
        <v>14724</v>
      </c>
      <c r="B3713" s="24">
        <v>53</v>
      </c>
      <c r="C3713" s="21" t="s">
        <v>8627</v>
      </c>
      <c r="D3713" s="23"/>
      <c r="E3713" s="23"/>
    </row>
    <row r="3714" spans="1:5" ht="20" customHeight="1">
      <c r="A3714" s="19" t="s">
        <v>14724</v>
      </c>
      <c r="B3714" s="24">
        <v>54</v>
      </c>
      <c r="C3714" s="21" t="s">
        <v>7183</v>
      </c>
      <c r="D3714" s="23"/>
      <c r="E3714" s="23"/>
    </row>
    <row r="3715" spans="1:5" ht="20" customHeight="1">
      <c r="A3715" s="19" t="s">
        <v>14724</v>
      </c>
      <c r="B3715" s="24">
        <v>55</v>
      </c>
      <c r="C3715" s="21" t="s">
        <v>7818</v>
      </c>
      <c r="D3715" s="23"/>
      <c r="E3715" s="23"/>
    </row>
    <row r="3716" spans="1:5" ht="20" customHeight="1">
      <c r="A3716" s="19" t="s">
        <v>14724</v>
      </c>
      <c r="B3716" s="24">
        <v>56</v>
      </c>
      <c r="C3716" s="21" t="s">
        <v>8441</v>
      </c>
      <c r="D3716" s="23"/>
      <c r="E3716" s="23"/>
    </row>
    <row r="3717" spans="1:5" ht="20" customHeight="1">
      <c r="A3717" s="19" t="s">
        <v>14724</v>
      </c>
      <c r="B3717" s="24">
        <v>57</v>
      </c>
      <c r="C3717" s="21" t="s">
        <v>7640</v>
      </c>
      <c r="D3717" s="23"/>
      <c r="E3717" s="23"/>
    </row>
    <row r="3718" spans="1:5" ht="20" customHeight="1">
      <c r="A3718" s="19" t="s">
        <v>14724</v>
      </c>
      <c r="B3718" s="24">
        <v>58</v>
      </c>
      <c r="C3718" s="21" t="s">
        <v>7818</v>
      </c>
      <c r="D3718" s="23"/>
      <c r="E3718" s="23"/>
    </row>
    <row r="3719" spans="1:5" ht="20" customHeight="1">
      <c r="A3719" s="19" t="s">
        <v>14724</v>
      </c>
      <c r="B3719" s="24">
        <v>59</v>
      </c>
      <c r="C3719" s="21" t="s">
        <v>8340</v>
      </c>
      <c r="D3719" s="23"/>
      <c r="E3719" s="23"/>
    </row>
    <row r="3720" spans="1:5" ht="20" customHeight="1">
      <c r="A3720" s="19" t="s">
        <v>14724</v>
      </c>
      <c r="B3720" s="24">
        <v>60</v>
      </c>
      <c r="C3720" s="21" t="s">
        <v>8384</v>
      </c>
      <c r="D3720" s="23"/>
      <c r="E3720" s="23"/>
    </row>
    <row r="3721" spans="1:5" ht="20" customHeight="1">
      <c r="A3721" s="19" t="s">
        <v>14724</v>
      </c>
      <c r="B3721" s="24">
        <v>61</v>
      </c>
      <c r="C3721" s="21" t="s">
        <v>8328</v>
      </c>
      <c r="D3721" s="23"/>
      <c r="E3721" s="23"/>
    </row>
    <row r="3722" spans="1:5" ht="20" customHeight="1">
      <c r="A3722" s="19" t="s">
        <v>14724</v>
      </c>
      <c r="B3722" s="24">
        <v>62</v>
      </c>
      <c r="C3722" s="21" t="s">
        <v>8278</v>
      </c>
      <c r="D3722" s="23"/>
      <c r="E3722" s="23"/>
    </row>
    <row r="3723" spans="1:5" ht="20" customHeight="1">
      <c r="A3723" s="19" t="s">
        <v>14725</v>
      </c>
      <c r="B3723" s="24">
        <v>1</v>
      </c>
      <c r="C3723" s="21" t="s">
        <v>13684</v>
      </c>
      <c r="D3723" s="23"/>
      <c r="E3723" s="23"/>
    </row>
    <row r="3724" spans="1:5" ht="20" customHeight="1">
      <c r="A3724" s="19" t="s">
        <v>14725</v>
      </c>
      <c r="B3724" s="24">
        <v>2</v>
      </c>
      <c r="C3724" s="21" t="s">
        <v>13364</v>
      </c>
      <c r="D3724" s="23"/>
      <c r="E3724" s="23"/>
    </row>
    <row r="3725" spans="1:5" ht="20" customHeight="1">
      <c r="A3725" s="19" t="s">
        <v>14725</v>
      </c>
      <c r="B3725" s="24">
        <v>3</v>
      </c>
      <c r="C3725" s="21" t="s">
        <v>13429</v>
      </c>
      <c r="D3725" s="23"/>
      <c r="E3725" s="23"/>
    </row>
    <row r="3726" spans="1:5" ht="20" customHeight="1">
      <c r="A3726" s="19" t="s">
        <v>14725</v>
      </c>
      <c r="B3726" s="24">
        <v>4</v>
      </c>
      <c r="C3726" s="21" t="s">
        <v>13227</v>
      </c>
      <c r="D3726" s="23"/>
      <c r="E3726" s="23"/>
    </row>
    <row r="3727" spans="1:5" ht="20" customHeight="1">
      <c r="A3727" s="19" t="s">
        <v>14725</v>
      </c>
      <c r="B3727" s="24">
        <v>5</v>
      </c>
      <c r="C3727" s="21" t="s">
        <v>13048</v>
      </c>
      <c r="D3727" s="23"/>
      <c r="E3727" s="23"/>
    </row>
    <row r="3728" spans="1:5" ht="20" customHeight="1">
      <c r="A3728" s="19" t="s">
        <v>14725</v>
      </c>
      <c r="B3728" s="24">
        <v>6</v>
      </c>
      <c r="C3728" s="21" t="s">
        <v>12791</v>
      </c>
      <c r="D3728" s="23"/>
      <c r="E3728" s="23"/>
    </row>
    <row r="3729" spans="1:5" ht="20" customHeight="1">
      <c r="A3729" s="19" t="s">
        <v>14725</v>
      </c>
      <c r="B3729" s="24">
        <v>7</v>
      </c>
      <c r="C3729" s="21" t="s">
        <v>12682</v>
      </c>
      <c r="D3729" s="23"/>
      <c r="E3729" s="23"/>
    </row>
    <row r="3730" spans="1:5" ht="20" customHeight="1">
      <c r="A3730" s="19" t="s">
        <v>14725</v>
      </c>
      <c r="B3730" s="24">
        <v>8</v>
      </c>
      <c r="C3730" s="21" t="s">
        <v>12348</v>
      </c>
      <c r="D3730" s="23"/>
      <c r="E3730" s="23"/>
    </row>
    <row r="3731" spans="1:5" ht="20" customHeight="1">
      <c r="A3731" s="19" t="s">
        <v>14725</v>
      </c>
      <c r="B3731" s="24">
        <v>9</v>
      </c>
      <c r="C3731" s="21" t="s">
        <v>12411</v>
      </c>
      <c r="D3731" s="23"/>
      <c r="E3731" s="23"/>
    </row>
    <row r="3732" spans="1:5" ht="20" customHeight="1">
      <c r="A3732" s="19" t="s">
        <v>14725</v>
      </c>
      <c r="B3732" s="24">
        <v>10</v>
      </c>
      <c r="C3732" s="21" t="s">
        <v>12140</v>
      </c>
      <c r="D3732" s="23"/>
      <c r="E3732" s="23"/>
    </row>
    <row r="3733" spans="1:5" ht="20" customHeight="1">
      <c r="A3733" s="19" t="s">
        <v>14725</v>
      </c>
      <c r="B3733" s="24">
        <v>11</v>
      </c>
      <c r="C3733" s="21" t="s">
        <v>12199</v>
      </c>
      <c r="D3733" s="23"/>
      <c r="E3733" s="23"/>
    </row>
    <row r="3734" spans="1:5" ht="20" customHeight="1">
      <c r="A3734" s="19" t="s">
        <v>14725</v>
      </c>
      <c r="B3734" s="24">
        <v>12</v>
      </c>
      <c r="C3734" s="21" t="s">
        <v>11938</v>
      </c>
      <c r="D3734" s="23"/>
      <c r="E3734" s="23"/>
    </row>
    <row r="3735" spans="1:5" ht="20" customHeight="1">
      <c r="A3735" s="19" t="s">
        <v>14725</v>
      </c>
      <c r="B3735" s="24">
        <v>13</v>
      </c>
      <c r="C3735" s="21" t="s">
        <v>11675</v>
      </c>
      <c r="D3735" s="23"/>
      <c r="E3735" s="23"/>
    </row>
    <row r="3736" spans="1:5" ht="20" customHeight="1">
      <c r="A3736" s="19" t="s">
        <v>14725</v>
      </c>
      <c r="B3736" s="24">
        <v>14</v>
      </c>
      <c r="C3736" s="21" t="s">
        <v>2033</v>
      </c>
      <c r="D3736" s="23"/>
      <c r="E3736" s="23"/>
    </row>
    <row r="3737" spans="1:5" ht="20" customHeight="1">
      <c r="A3737" s="19" t="s">
        <v>14725</v>
      </c>
      <c r="B3737" s="24">
        <v>15</v>
      </c>
      <c r="C3737" s="21" t="s">
        <v>11430</v>
      </c>
      <c r="D3737" s="23"/>
      <c r="E3737" s="23"/>
    </row>
    <row r="3738" spans="1:5" ht="20" customHeight="1">
      <c r="A3738" s="19" t="s">
        <v>14725</v>
      </c>
      <c r="B3738" s="24">
        <v>16</v>
      </c>
      <c r="C3738" s="21" t="s">
        <v>11493</v>
      </c>
      <c r="D3738" s="23"/>
      <c r="E3738" s="23"/>
    </row>
    <row r="3739" spans="1:5" ht="20" customHeight="1">
      <c r="A3739" s="19" t="s">
        <v>14725</v>
      </c>
      <c r="B3739" s="24">
        <v>17</v>
      </c>
      <c r="C3739" s="21" t="s">
        <v>11380</v>
      </c>
      <c r="D3739" s="23"/>
      <c r="E3739" s="23"/>
    </row>
    <row r="3740" spans="1:5" ht="20" customHeight="1">
      <c r="A3740" s="19" t="s">
        <v>14725</v>
      </c>
      <c r="B3740" s="24">
        <v>18</v>
      </c>
      <c r="C3740" s="21" t="s">
        <v>11283</v>
      </c>
      <c r="D3740" s="23"/>
      <c r="E3740" s="23"/>
    </row>
    <row r="3741" spans="1:5" ht="20" customHeight="1">
      <c r="A3741" s="19" t="s">
        <v>14725</v>
      </c>
      <c r="B3741" s="24">
        <v>19</v>
      </c>
      <c r="C3741" s="21" t="s">
        <v>11181</v>
      </c>
      <c r="D3741" s="23"/>
      <c r="E3741" s="23"/>
    </row>
    <row r="3742" spans="1:5" ht="20" customHeight="1">
      <c r="A3742" s="19" t="s">
        <v>14725</v>
      </c>
      <c r="B3742" s="24">
        <v>20</v>
      </c>
      <c r="C3742" s="21" t="s">
        <v>11019</v>
      </c>
      <c r="D3742" s="23"/>
      <c r="E3742" s="23"/>
    </row>
    <row r="3743" spans="1:5" ht="20" customHeight="1">
      <c r="A3743" s="19" t="s">
        <v>14725</v>
      </c>
      <c r="B3743" s="24">
        <v>21</v>
      </c>
      <c r="C3743" s="21" t="s">
        <v>11075</v>
      </c>
      <c r="D3743" s="23"/>
      <c r="E3743" s="23"/>
    </row>
    <row r="3744" spans="1:5" ht="20" customHeight="1">
      <c r="A3744" s="19" t="s">
        <v>14725</v>
      </c>
      <c r="B3744" s="24">
        <v>22</v>
      </c>
      <c r="C3744" s="21" t="s">
        <v>10971</v>
      </c>
      <c r="D3744" s="23"/>
      <c r="E3744" s="23"/>
    </row>
    <row r="3745" spans="1:5" ht="20" customHeight="1">
      <c r="A3745" s="19" t="s">
        <v>14725</v>
      </c>
      <c r="B3745" s="24">
        <v>23</v>
      </c>
      <c r="C3745" s="21" t="s">
        <v>10876</v>
      </c>
      <c r="D3745" s="23"/>
      <c r="E3745" s="23"/>
    </row>
    <row r="3746" spans="1:5" ht="20" customHeight="1">
      <c r="A3746" s="19" t="s">
        <v>14725</v>
      </c>
      <c r="B3746" s="24">
        <v>24</v>
      </c>
      <c r="C3746" s="21" t="s">
        <v>3526</v>
      </c>
      <c r="D3746" s="23"/>
      <c r="E3746" s="23"/>
    </row>
    <row r="3747" spans="1:5" ht="20" customHeight="1">
      <c r="A3747" s="19" t="s">
        <v>14725</v>
      </c>
      <c r="B3747" s="24">
        <v>25</v>
      </c>
      <c r="C3747" s="21" t="s">
        <v>3736</v>
      </c>
      <c r="D3747" s="23"/>
      <c r="E3747" s="23"/>
    </row>
    <row r="3748" spans="1:5" ht="20" customHeight="1">
      <c r="A3748" s="19" t="s">
        <v>14725</v>
      </c>
      <c r="B3748" s="24">
        <v>26</v>
      </c>
      <c r="C3748" s="21" t="s">
        <v>10653</v>
      </c>
      <c r="D3748" s="23"/>
      <c r="E3748" s="23"/>
    </row>
    <row r="3749" spans="1:5" ht="20" customHeight="1">
      <c r="A3749" s="19" t="s">
        <v>14725</v>
      </c>
      <c r="B3749" s="24">
        <v>27</v>
      </c>
      <c r="C3749" s="21" t="s">
        <v>10709</v>
      </c>
      <c r="D3749" s="23"/>
      <c r="E3749" s="23"/>
    </row>
    <row r="3750" spans="1:5" ht="20" customHeight="1">
      <c r="A3750" s="19" t="s">
        <v>14725</v>
      </c>
      <c r="B3750" s="24">
        <v>28</v>
      </c>
      <c r="C3750" s="21" t="s">
        <v>10548</v>
      </c>
      <c r="D3750" s="23"/>
      <c r="E3750" s="23"/>
    </row>
    <row r="3751" spans="1:5" ht="20" customHeight="1">
      <c r="A3751" s="19" t="s">
        <v>14725</v>
      </c>
      <c r="B3751" s="24">
        <v>29</v>
      </c>
      <c r="C3751" s="21" t="s">
        <v>10605</v>
      </c>
      <c r="D3751" s="23"/>
      <c r="E3751" s="23"/>
    </row>
    <row r="3752" spans="1:5" ht="20" customHeight="1">
      <c r="A3752" s="19" t="s">
        <v>14725</v>
      </c>
      <c r="B3752" s="24">
        <v>30</v>
      </c>
      <c r="C3752" s="21" t="s">
        <v>4556</v>
      </c>
      <c r="D3752" s="23"/>
      <c r="E3752" s="23"/>
    </row>
    <row r="3753" spans="1:5" ht="20" customHeight="1">
      <c r="A3753" s="19" t="s">
        <v>14725</v>
      </c>
      <c r="B3753" s="24">
        <v>31</v>
      </c>
      <c r="C3753" s="21" t="s">
        <v>10383</v>
      </c>
      <c r="D3753" s="23"/>
      <c r="E3753" s="23"/>
    </row>
    <row r="3754" spans="1:5" ht="20" customHeight="1">
      <c r="A3754" s="19" t="s">
        <v>14725</v>
      </c>
      <c r="B3754" s="24">
        <v>32</v>
      </c>
      <c r="C3754" s="21" t="s">
        <v>10431</v>
      </c>
      <c r="D3754" s="23"/>
      <c r="E3754" s="23"/>
    </row>
    <row r="3755" spans="1:5" ht="20" customHeight="1">
      <c r="A3755" s="19" t="s">
        <v>14725</v>
      </c>
      <c r="B3755" s="24">
        <v>33</v>
      </c>
      <c r="C3755" s="21" t="s">
        <v>5018</v>
      </c>
      <c r="D3755" s="23"/>
      <c r="E3755" s="23"/>
    </row>
    <row r="3756" spans="1:5" ht="20" customHeight="1">
      <c r="A3756" s="19" t="s">
        <v>14725</v>
      </c>
      <c r="B3756" s="24">
        <v>34</v>
      </c>
      <c r="C3756" s="21" t="s">
        <v>10219</v>
      </c>
      <c r="D3756" s="23"/>
      <c r="E3756" s="23"/>
    </row>
    <row r="3757" spans="1:5" ht="20" customHeight="1">
      <c r="A3757" s="19" t="s">
        <v>14725</v>
      </c>
      <c r="B3757" s="24">
        <v>35</v>
      </c>
      <c r="C3757" s="21" t="s">
        <v>10266</v>
      </c>
      <c r="D3757" s="23"/>
      <c r="E3757" s="23"/>
    </row>
    <row r="3758" spans="1:5" ht="20" customHeight="1">
      <c r="A3758" s="19" t="s">
        <v>14725</v>
      </c>
      <c r="B3758" s="24">
        <v>36</v>
      </c>
      <c r="C3758" s="21" t="s">
        <v>5481</v>
      </c>
      <c r="D3758" s="23"/>
      <c r="E3758" s="23"/>
    </row>
    <row r="3759" spans="1:5" ht="20" customHeight="1">
      <c r="A3759" s="19" t="s">
        <v>14725</v>
      </c>
      <c r="B3759" s="24">
        <v>37</v>
      </c>
      <c r="C3759" s="21" t="s">
        <v>5690</v>
      </c>
      <c r="D3759" s="23"/>
      <c r="E3759" s="23"/>
    </row>
    <row r="3760" spans="1:5" ht="20" customHeight="1">
      <c r="A3760" s="19" t="s">
        <v>14725</v>
      </c>
      <c r="B3760" s="24">
        <v>38</v>
      </c>
      <c r="C3760" s="21" t="s">
        <v>5893</v>
      </c>
      <c r="D3760" s="23"/>
      <c r="E3760" s="23"/>
    </row>
    <row r="3761" spans="1:5" ht="20" customHeight="1">
      <c r="A3761" s="19" t="s">
        <v>14725</v>
      </c>
      <c r="B3761" s="24">
        <v>39</v>
      </c>
      <c r="C3761" s="21" t="s">
        <v>10069</v>
      </c>
      <c r="D3761" s="23"/>
      <c r="E3761" s="23"/>
    </row>
    <row r="3762" spans="1:5" ht="20" customHeight="1">
      <c r="A3762" s="19" t="s">
        <v>14725</v>
      </c>
      <c r="B3762" s="24">
        <v>40</v>
      </c>
      <c r="C3762" s="21" t="s">
        <v>10111</v>
      </c>
      <c r="D3762" s="23"/>
      <c r="E3762" s="23"/>
    </row>
    <row r="3763" spans="1:5" ht="20" customHeight="1">
      <c r="A3763" s="19" t="s">
        <v>14725</v>
      </c>
      <c r="B3763" s="24">
        <v>41</v>
      </c>
      <c r="C3763" s="21" t="s">
        <v>10033</v>
      </c>
      <c r="D3763" s="23"/>
      <c r="E3763" s="23"/>
    </row>
    <row r="3764" spans="1:5" ht="20" customHeight="1">
      <c r="A3764" s="19" t="s">
        <v>14725</v>
      </c>
      <c r="B3764" s="24">
        <v>42</v>
      </c>
      <c r="C3764" s="21" t="s">
        <v>9898</v>
      </c>
      <c r="D3764" s="23"/>
      <c r="E3764" s="23"/>
    </row>
    <row r="3765" spans="1:5" ht="20" customHeight="1">
      <c r="A3765" s="19" t="s">
        <v>14725</v>
      </c>
      <c r="B3765" s="24">
        <v>43</v>
      </c>
      <c r="C3765" s="21" t="s">
        <v>9764</v>
      </c>
      <c r="D3765" s="23"/>
      <c r="E3765" s="23"/>
    </row>
    <row r="3766" spans="1:5" ht="20" customHeight="1">
      <c r="A3766" s="19" t="s">
        <v>14725</v>
      </c>
      <c r="B3766" s="24">
        <v>44</v>
      </c>
      <c r="C3766" s="21" t="s">
        <v>9581</v>
      </c>
      <c r="D3766" s="23"/>
      <c r="E3766" s="23"/>
    </row>
    <row r="3767" spans="1:5" ht="20" customHeight="1">
      <c r="A3767" s="19" t="s">
        <v>14725</v>
      </c>
      <c r="B3767" s="24">
        <v>45</v>
      </c>
      <c r="C3767" s="21" t="s">
        <v>6523</v>
      </c>
      <c r="D3767" s="23"/>
      <c r="E3767" s="23"/>
    </row>
    <row r="3768" spans="1:5" ht="20" customHeight="1">
      <c r="A3768" s="19" t="s">
        <v>14725</v>
      </c>
      <c r="B3768" s="24">
        <v>46</v>
      </c>
      <c r="C3768" s="21" t="s">
        <v>9357</v>
      </c>
      <c r="D3768" s="23"/>
      <c r="E3768" s="23"/>
    </row>
    <row r="3769" spans="1:5" ht="20" customHeight="1">
      <c r="A3769" s="19" t="s">
        <v>14725</v>
      </c>
      <c r="B3769" s="24">
        <v>47</v>
      </c>
      <c r="C3769" s="21" t="s">
        <v>9393</v>
      </c>
      <c r="D3769" s="23"/>
      <c r="E3769" s="23"/>
    </row>
    <row r="3770" spans="1:5" ht="20" customHeight="1">
      <c r="A3770" s="19" t="s">
        <v>14725</v>
      </c>
      <c r="B3770" s="24">
        <v>48</v>
      </c>
      <c r="C3770" s="21" t="s">
        <v>9260</v>
      </c>
      <c r="D3770" s="23"/>
      <c r="E3770" s="23"/>
    </row>
    <row r="3771" spans="1:5" ht="20" customHeight="1">
      <c r="A3771" s="19" t="s">
        <v>14725</v>
      </c>
      <c r="B3771" s="24">
        <v>49</v>
      </c>
      <c r="C3771" s="21" t="s">
        <v>9124</v>
      </c>
      <c r="D3771" s="23"/>
      <c r="E3771" s="23"/>
    </row>
    <row r="3772" spans="1:5" ht="20" customHeight="1">
      <c r="A3772" s="19" t="s">
        <v>14725</v>
      </c>
      <c r="B3772" s="24">
        <v>50</v>
      </c>
      <c r="C3772" s="21" t="s">
        <v>8944</v>
      </c>
      <c r="D3772" s="23"/>
      <c r="E3772" s="23"/>
    </row>
    <row r="3773" spans="1:5" ht="20" customHeight="1">
      <c r="A3773" s="19" t="s">
        <v>14725</v>
      </c>
      <c r="B3773" s="24">
        <v>51</v>
      </c>
      <c r="C3773" s="21" t="s">
        <v>8779</v>
      </c>
      <c r="D3773" s="23"/>
      <c r="E3773" s="23"/>
    </row>
    <row r="3774" spans="1:5" ht="20" customHeight="1">
      <c r="A3774" s="19" t="s">
        <v>14725</v>
      </c>
      <c r="B3774" s="24">
        <v>52</v>
      </c>
      <c r="C3774" s="21" t="s">
        <v>8814</v>
      </c>
      <c r="D3774" s="23"/>
      <c r="E3774" s="23"/>
    </row>
    <row r="3775" spans="1:5" ht="20" customHeight="1">
      <c r="A3775" s="19" t="s">
        <v>14725</v>
      </c>
      <c r="B3775" s="24">
        <v>53</v>
      </c>
      <c r="C3775" s="21" t="s">
        <v>8631</v>
      </c>
      <c r="D3775" s="23"/>
      <c r="E3775" s="23"/>
    </row>
    <row r="3776" spans="1:5" ht="20" customHeight="1">
      <c r="A3776" s="19" t="s">
        <v>14725</v>
      </c>
      <c r="B3776" s="24">
        <v>54</v>
      </c>
      <c r="C3776" s="21" t="s">
        <v>7241</v>
      </c>
      <c r="D3776" s="23"/>
      <c r="E3776" s="23"/>
    </row>
    <row r="3777" spans="1:5" ht="20" customHeight="1">
      <c r="A3777" s="19" t="s">
        <v>14725</v>
      </c>
      <c r="B3777" s="24">
        <v>55</v>
      </c>
      <c r="C3777" s="21" t="s">
        <v>8413</v>
      </c>
      <c r="D3777" s="23"/>
      <c r="E3777" s="23"/>
    </row>
    <row r="3778" spans="1:5" ht="20" customHeight="1">
      <c r="A3778" s="19" t="s">
        <v>14725</v>
      </c>
      <c r="B3778" s="24">
        <v>56</v>
      </c>
      <c r="C3778" s="21" t="s">
        <v>8448</v>
      </c>
      <c r="D3778" s="23"/>
      <c r="E3778" s="23"/>
    </row>
    <row r="3779" spans="1:5" ht="20" customHeight="1">
      <c r="A3779" s="19" t="s">
        <v>14725</v>
      </c>
      <c r="B3779" s="24">
        <v>57</v>
      </c>
      <c r="C3779" s="21" t="s">
        <v>7695</v>
      </c>
      <c r="D3779" s="23"/>
      <c r="E3779" s="23"/>
    </row>
    <row r="3780" spans="1:5" ht="20" customHeight="1">
      <c r="A3780" s="19" t="s">
        <v>14725</v>
      </c>
      <c r="B3780" s="24">
        <v>58</v>
      </c>
      <c r="C3780" s="21" t="s">
        <v>7879</v>
      </c>
      <c r="D3780" s="23"/>
      <c r="E3780" s="23"/>
    </row>
    <row r="3781" spans="1:5" ht="20" customHeight="1">
      <c r="A3781" s="19" t="s">
        <v>14725</v>
      </c>
      <c r="B3781" s="24">
        <v>59</v>
      </c>
      <c r="C3781" s="21" t="s">
        <v>8355</v>
      </c>
      <c r="D3781" s="23"/>
      <c r="E3781" s="23"/>
    </row>
    <row r="3782" spans="1:5" ht="20" customHeight="1">
      <c r="A3782" s="19" t="s">
        <v>14725</v>
      </c>
      <c r="B3782" s="24">
        <v>60</v>
      </c>
      <c r="C3782" s="21" t="s">
        <v>8387</v>
      </c>
      <c r="D3782" s="23"/>
      <c r="E3782" s="23"/>
    </row>
    <row r="3783" spans="1:5" ht="20" customHeight="1">
      <c r="A3783" s="19" t="s">
        <v>14725</v>
      </c>
      <c r="B3783" s="24">
        <v>61</v>
      </c>
      <c r="C3783" s="21" t="s">
        <v>8332</v>
      </c>
      <c r="D3783" s="23"/>
      <c r="E3783" s="23"/>
    </row>
    <row r="3784" spans="1:5" ht="20" customHeight="1">
      <c r="A3784" s="19" t="s">
        <v>14725</v>
      </c>
      <c r="B3784" s="24">
        <v>62</v>
      </c>
      <c r="C3784" s="21" t="s">
        <v>8280</v>
      </c>
      <c r="D3784" s="23"/>
      <c r="E3784" s="23"/>
    </row>
    <row r="3785" spans="1:5" ht="20" customHeight="1">
      <c r="A3785" s="19" t="s">
        <v>14726</v>
      </c>
      <c r="B3785" s="24">
        <v>1</v>
      </c>
      <c r="C3785" s="22">
        <v>100</v>
      </c>
      <c r="D3785" s="23"/>
      <c r="E3785" s="23"/>
    </row>
    <row r="3786" spans="1:5" ht="20" customHeight="1">
      <c r="A3786" s="19" t="s">
        <v>14726</v>
      </c>
      <c r="B3786" s="24">
        <v>2</v>
      </c>
      <c r="C3786" s="21" t="s">
        <v>13387</v>
      </c>
      <c r="D3786" s="23"/>
      <c r="E3786" s="23"/>
    </row>
    <row r="3787" spans="1:5" ht="20" customHeight="1">
      <c r="A3787" s="19" t="s">
        <v>14726</v>
      </c>
      <c r="B3787" s="24">
        <v>3</v>
      </c>
      <c r="C3787" s="21" t="s">
        <v>13436</v>
      </c>
      <c r="D3787" s="23"/>
      <c r="E3787" s="23"/>
    </row>
    <row r="3788" spans="1:5" ht="20" customHeight="1">
      <c r="A3788" s="19" t="s">
        <v>14726</v>
      </c>
      <c r="B3788" s="24">
        <v>4</v>
      </c>
      <c r="C3788" s="21" t="s">
        <v>13233</v>
      </c>
      <c r="D3788" s="23"/>
      <c r="E3788" s="23"/>
    </row>
    <row r="3789" spans="1:5" ht="20" customHeight="1">
      <c r="A3789" s="19" t="s">
        <v>14726</v>
      </c>
      <c r="B3789" s="24">
        <v>5</v>
      </c>
      <c r="C3789" s="21" t="s">
        <v>13052</v>
      </c>
      <c r="D3789" s="23"/>
      <c r="E3789" s="23"/>
    </row>
    <row r="3790" spans="1:5" ht="20" customHeight="1">
      <c r="A3790" s="19" t="s">
        <v>14726</v>
      </c>
      <c r="B3790" s="24">
        <v>6</v>
      </c>
      <c r="C3790" s="21" t="s">
        <v>12797</v>
      </c>
      <c r="D3790" s="23"/>
      <c r="E3790" s="23"/>
    </row>
    <row r="3791" spans="1:5" ht="20" customHeight="1">
      <c r="A3791" s="19" t="s">
        <v>14726</v>
      </c>
      <c r="B3791" s="24">
        <v>7</v>
      </c>
      <c r="C3791" s="21" t="s">
        <v>12686</v>
      </c>
      <c r="D3791" s="23"/>
      <c r="E3791" s="23"/>
    </row>
    <row r="3792" spans="1:5" ht="20" customHeight="1">
      <c r="A3792" s="19" t="s">
        <v>14726</v>
      </c>
      <c r="B3792" s="24">
        <v>8</v>
      </c>
      <c r="C3792" s="21" t="s">
        <v>12369</v>
      </c>
      <c r="D3792" s="23"/>
      <c r="E3792" s="23"/>
    </row>
    <row r="3793" spans="1:5" ht="20" customHeight="1">
      <c r="A3793" s="19" t="s">
        <v>14726</v>
      </c>
      <c r="B3793" s="24">
        <v>9</v>
      </c>
      <c r="C3793" s="21" t="s">
        <v>12415</v>
      </c>
      <c r="D3793" s="23"/>
      <c r="E3793" s="23"/>
    </row>
    <row r="3794" spans="1:5" ht="20" customHeight="1">
      <c r="A3794" s="19" t="s">
        <v>14726</v>
      </c>
      <c r="B3794" s="24">
        <v>10</v>
      </c>
      <c r="C3794" s="21" t="s">
        <v>12153</v>
      </c>
      <c r="D3794" s="23"/>
      <c r="E3794" s="23"/>
    </row>
    <row r="3795" spans="1:5" ht="20" customHeight="1">
      <c r="A3795" s="19" t="s">
        <v>14726</v>
      </c>
      <c r="B3795" s="24">
        <v>11</v>
      </c>
      <c r="C3795" s="21" t="s">
        <v>12204</v>
      </c>
      <c r="D3795" s="23"/>
      <c r="E3795" s="23"/>
    </row>
    <row r="3796" spans="1:5" ht="20" customHeight="1">
      <c r="A3796" s="19" t="s">
        <v>14726</v>
      </c>
      <c r="B3796" s="24">
        <v>12</v>
      </c>
      <c r="C3796" s="21" t="s">
        <v>11944</v>
      </c>
      <c r="D3796" s="23"/>
      <c r="E3796" s="23"/>
    </row>
    <row r="3797" spans="1:5" ht="20" customHeight="1">
      <c r="A3797" s="19" t="s">
        <v>14726</v>
      </c>
      <c r="B3797" s="24">
        <v>13</v>
      </c>
      <c r="C3797" s="21" t="s">
        <v>11682</v>
      </c>
      <c r="D3797" s="23"/>
      <c r="E3797" s="23"/>
    </row>
    <row r="3798" spans="1:5" ht="20" customHeight="1">
      <c r="A3798" s="19" t="s">
        <v>14726</v>
      </c>
      <c r="B3798" s="24">
        <v>14</v>
      </c>
      <c r="C3798" s="21" t="s">
        <v>2103</v>
      </c>
      <c r="D3798" s="23"/>
      <c r="E3798" s="23"/>
    </row>
    <row r="3799" spans="1:5" ht="20" customHeight="1">
      <c r="A3799" s="19" t="s">
        <v>14726</v>
      </c>
      <c r="B3799" s="24">
        <v>15</v>
      </c>
      <c r="C3799" s="21" t="s">
        <v>11443</v>
      </c>
      <c r="D3799" s="23"/>
      <c r="E3799" s="23"/>
    </row>
    <row r="3800" spans="1:5" ht="20" customHeight="1">
      <c r="A3800" s="19" t="s">
        <v>14726</v>
      </c>
      <c r="B3800" s="24">
        <v>16</v>
      </c>
      <c r="C3800" s="21" t="s">
        <v>11500</v>
      </c>
      <c r="D3800" s="23"/>
      <c r="E3800" s="23"/>
    </row>
    <row r="3801" spans="1:5" ht="20" customHeight="1">
      <c r="A3801" s="19" t="s">
        <v>14726</v>
      </c>
      <c r="B3801" s="24">
        <v>17</v>
      </c>
      <c r="C3801" s="21" t="s">
        <v>11386</v>
      </c>
      <c r="D3801" s="23"/>
      <c r="E3801" s="23"/>
    </row>
    <row r="3802" spans="1:5" ht="20" customHeight="1">
      <c r="A3802" s="19" t="s">
        <v>14726</v>
      </c>
      <c r="B3802" s="24">
        <v>18</v>
      </c>
      <c r="C3802" s="21" t="s">
        <v>11287</v>
      </c>
      <c r="D3802" s="23"/>
      <c r="E3802" s="23"/>
    </row>
    <row r="3803" spans="1:5" ht="20" customHeight="1">
      <c r="A3803" s="19" t="s">
        <v>14726</v>
      </c>
      <c r="B3803" s="24">
        <v>19</v>
      </c>
      <c r="C3803" s="21" t="s">
        <v>11185</v>
      </c>
      <c r="D3803" s="23"/>
      <c r="E3803" s="23"/>
    </row>
    <row r="3804" spans="1:5" ht="20" customHeight="1">
      <c r="A3804" s="19" t="s">
        <v>14726</v>
      </c>
      <c r="B3804" s="24">
        <v>20</v>
      </c>
      <c r="C3804" s="21" t="s">
        <v>11033</v>
      </c>
      <c r="D3804" s="23"/>
      <c r="E3804" s="23"/>
    </row>
    <row r="3805" spans="1:5" ht="20" customHeight="1">
      <c r="A3805" s="19" t="s">
        <v>14726</v>
      </c>
      <c r="B3805" s="24">
        <v>21</v>
      </c>
      <c r="C3805" s="21" t="s">
        <v>11079</v>
      </c>
      <c r="D3805" s="23"/>
      <c r="E3805" s="23"/>
    </row>
    <row r="3806" spans="1:5" ht="20" customHeight="1">
      <c r="A3806" s="19" t="s">
        <v>14726</v>
      </c>
      <c r="B3806" s="24">
        <v>22</v>
      </c>
      <c r="C3806" s="21" t="s">
        <v>10975</v>
      </c>
      <c r="D3806" s="23"/>
      <c r="E3806" s="23"/>
    </row>
    <row r="3807" spans="1:5" ht="20" customHeight="1">
      <c r="A3807" s="19" t="s">
        <v>14726</v>
      </c>
      <c r="B3807" s="24">
        <v>23</v>
      </c>
      <c r="C3807" s="21" t="s">
        <v>10880</v>
      </c>
      <c r="D3807" s="23"/>
      <c r="E3807" s="23"/>
    </row>
    <row r="3808" spans="1:5" ht="20" customHeight="1">
      <c r="A3808" s="19" t="s">
        <v>14726</v>
      </c>
      <c r="B3808" s="24">
        <v>24</v>
      </c>
      <c r="C3808" s="21" t="s">
        <v>3593</v>
      </c>
      <c r="D3808" s="23"/>
      <c r="E3808" s="23"/>
    </row>
    <row r="3809" spans="1:5" ht="20" customHeight="1">
      <c r="A3809" s="19" t="s">
        <v>14726</v>
      </c>
      <c r="B3809" s="24">
        <v>25</v>
      </c>
      <c r="C3809" s="21" t="s">
        <v>3807</v>
      </c>
      <c r="D3809" s="23"/>
      <c r="E3809" s="23"/>
    </row>
    <row r="3810" spans="1:5" ht="20" customHeight="1">
      <c r="A3810" s="19" t="s">
        <v>14726</v>
      </c>
      <c r="B3810" s="24">
        <v>26</v>
      </c>
      <c r="C3810" s="21" t="s">
        <v>10667</v>
      </c>
      <c r="D3810" s="23"/>
      <c r="E3810" s="23"/>
    </row>
    <row r="3811" spans="1:5" ht="20" customHeight="1">
      <c r="A3811" s="19" t="s">
        <v>14726</v>
      </c>
      <c r="B3811" s="24">
        <v>27</v>
      </c>
      <c r="C3811" s="21" t="s">
        <v>10713</v>
      </c>
      <c r="D3811" s="23"/>
      <c r="E3811" s="23"/>
    </row>
    <row r="3812" spans="1:5" ht="20" customHeight="1">
      <c r="A3812" s="19" t="s">
        <v>14726</v>
      </c>
      <c r="B3812" s="24">
        <v>28</v>
      </c>
      <c r="C3812" s="21" t="s">
        <v>10566</v>
      </c>
      <c r="D3812" s="23"/>
      <c r="E3812" s="23"/>
    </row>
    <row r="3813" spans="1:5" ht="20" customHeight="1">
      <c r="A3813" s="19" t="s">
        <v>14726</v>
      </c>
      <c r="B3813" s="24">
        <v>29</v>
      </c>
      <c r="C3813" s="21" t="s">
        <v>10609</v>
      </c>
      <c r="D3813" s="23"/>
      <c r="E3813" s="23"/>
    </row>
    <row r="3814" spans="1:5" ht="20" customHeight="1">
      <c r="A3814" s="19" t="s">
        <v>14726</v>
      </c>
      <c r="B3814" s="24">
        <v>30</v>
      </c>
      <c r="C3814" s="21" t="s">
        <v>5547</v>
      </c>
      <c r="D3814" s="23"/>
      <c r="E3814" s="23"/>
    </row>
    <row r="3815" spans="1:5" ht="20" customHeight="1">
      <c r="A3815" s="19" t="s">
        <v>14726</v>
      </c>
      <c r="B3815" s="24">
        <v>31</v>
      </c>
      <c r="C3815" s="21" t="s">
        <v>10397</v>
      </c>
      <c r="D3815" s="23"/>
      <c r="E3815" s="23"/>
    </row>
    <row r="3816" spans="1:5" ht="20" customHeight="1">
      <c r="A3816" s="19" t="s">
        <v>14726</v>
      </c>
      <c r="B3816" s="24">
        <v>32</v>
      </c>
      <c r="C3816" s="21" t="s">
        <v>10435</v>
      </c>
      <c r="D3816" s="23"/>
      <c r="E3816" s="23"/>
    </row>
    <row r="3817" spans="1:5" ht="20" customHeight="1">
      <c r="A3817" s="19" t="s">
        <v>14726</v>
      </c>
      <c r="B3817" s="24">
        <v>33</v>
      </c>
      <c r="C3817" s="21" t="s">
        <v>5547</v>
      </c>
      <c r="D3817" s="23"/>
      <c r="E3817" s="23"/>
    </row>
    <row r="3818" spans="1:5" ht="20" customHeight="1">
      <c r="A3818" s="19" t="s">
        <v>14726</v>
      </c>
      <c r="B3818" s="24">
        <v>34</v>
      </c>
      <c r="C3818" s="21" t="s">
        <v>10237</v>
      </c>
      <c r="D3818" s="23"/>
      <c r="E3818" s="23"/>
    </row>
    <row r="3819" spans="1:5" ht="20" customHeight="1">
      <c r="A3819" s="19" t="s">
        <v>14726</v>
      </c>
      <c r="B3819" s="24">
        <v>35</v>
      </c>
      <c r="C3819" s="21" t="s">
        <v>10270</v>
      </c>
      <c r="D3819" s="23"/>
      <c r="E3819" s="23"/>
    </row>
    <row r="3820" spans="1:5" ht="20" customHeight="1">
      <c r="A3820" s="19" t="s">
        <v>14726</v>
      </c>
      <c r="B3820" s="24">
        <v>36</v>
      </c>
      <c r="C3820" s="21" t="s">
        <v>5547</v>
      </c>
      <c r="D3820" s="23"/>
      <c r="E3820" s="23"/>
    </row>
    <row r="3821" spans="1:5" ht="20" customHeight="1">
      <c r="A3821" s="19" t="s">
        <v>14726</v>
      </c>
      <c r="B3821" s="24">
        <v>37</v>
      </c>
      <c r="C3821" s="21" t="s">
        <v>5757</v>
      </c>
      <c r="D3821" s="23"/>
      <c r="E3821" s="23"/>
    </row>
    <row r="3822" spans="1:5" ht="20" customHeight="1">
      <c r="A3822" s="19" t="s">
        <v>14726</v>
      </c>
      <c r="B3822" s="24">
        <v>38</v>
      </c>
      <c r="C3822" s="21" t="s">
        <v>5955</v>
      </c>
      <c r="D3822" s="23"/>
      <c r="E3822" s="23"/>
    </row>
    <row r="3823" spans="1:5" ht="20" customHeight="1">
      <c r="A3823" s="19" t="s">
        <v>14726</v>
      </c>
      <c r="B3823" s="24">
        <v>39</v>
      </c>
      <c r="C3823" s="21" t="s">
        <v>10084</v>
      </c>
      <c r="D3823" s="23"/>
      <c r="E3823" s="23"/>
    </row>
    <row r="3824" spans="1:5" ht="20" customHeight="1">
      <c r="A3824" s="19" t="s">
        <v>14726</v>
      </c>
      <c r="B3824" s="24">
        <v>40</v>
      </c>
      <c r="C3824" s="21" t="s">
        <v>10115</v>
      </c>
      <c r="D3824" s="23"/>
      <c r="E3824" s="23"/>
    </row>
    <row r="3825" spans="1:5" ht="20" customHeight="1">
      <c r="A3825" s="19" t="s">
        <v>14726</v>
      </c>
      <c r="B3825" s="24">
        <v>41</v>
      </c>
      <c r="C3825" s="21" t="s">
        <v>10041</v>
      </c>
      <c r="D3825" s="23"/>
      <c r="E3825" s="23"/>
    </row>
    <row r="3826" spans="1:5" ht="20" customHeight="1">
      <c r="A3826" s="19" t="s">
        <v>14726</v>
      </c>
      <c r="B3826" s="24">
        <v>42</v>
      </c>
      <c r="C3826" s="21" t="s">
        <v>9902</v>
      </c>
      <c r="D3826" s="23"/>
      <c r="E3826" s="23"/>
    </row>
    <row r="3827" spans="1:5" ht="20" customHeight="1">
      <c r="A3827" s="19" t="s">
        <v>14726</v>
      </c>
      <c r="B3827" s="24">
        <v>43</v>
      </c>
      <c r="C3827" s="21" t="s">
        <v>9768</v>
      </c>
      <c r="D3827" s="23"/>
      <c r="E3827" s="23"/>
    </row>
    <row r="3828" spans="1:5" ht="20" customHeight="1">
      <c r="A3828" s="19" t="s">
        <v>14726</v>
      </c>
      <c r="B3828" s="24">
        <v>44</v>
      </c>
      <c r="C3828" s="21" t="s">
        <v>9586</v>
      </c>
      <c r="D3828" s="23"/>
      <c r="E3828" s="23"/>
    </row>
    <row r="3829" spans="1:5" ht="20" customHeight="1">
      <c r="A3829" s="19" t="s">
        <v>14726</v>
      </c>
      <c r="B3829" s="24">
        <v>45</v>
      </c>
      <c r="C3829" s="21" t="s">
        <v>9264</v>
      </c>
      <c r="D3829" s="23"/>
      <c r="E3829" s="23"/>
    </row>
    <row r="3830" spans="1:5" ht="20" customHeight="1">
      <c r="A3830" s="19" t="s">
        <v>14726</v>
      </c>
      <c r="B3830" s="24">
        <v>46</v>
      </c>
      <c r="C3830" s="21" t="s">
        <v>9372</v>
      </c>
      <c r="D3830" s="23"/>
      <c r="E3830" s="23"/>
    </row>
    <row r="3831" spans="1:5" ht="20" customHeight="1">
      <c r="A3831" s="19" t="s">
        <v>14726</v>
      </c>
      <c r="B3831" s="24">
        <v>47</v>
      </c>
      <c r="C3831" s="21" t="s">
        <v>9399</v>
      </c>
      <c r="D3831" s="23"/>
      <c r="E3831" s="23"/>
    </row>
    <row r="3832" spans="1:5" ht="20" customHeight="1">
      <c r="A3832" s="19" t="s">
        <v>14726</v>
      </c>
      <c r="B3832" s="24">
        <v>48</v>
      </c>
      <c r="C3832" s="21" t="s">
        <v>9264</v>
      </c>
      <c r="D3832" s="23"/>
      <c r="E3832" s="23"/>
    </row>
    <row r="3833" spans="1:5" ht="20" customHeight="1">
      <c r="A3833" s="19" t="s">
        <v>14726</v>
      </c>
      <c r="B3833" s="24">
        <v>49</v>
      </c>
      <c r="C3833" s="21" t="s">
        <v>9128</v>
      </c>
      <c r="D3833" s="23"/>
      <c r="E3833" s="23"/>
    </row>
    <row r="3834" spans="1:5" ht="20" customHeight="1">
      <c r="A3834" s="19" t="s">
        <v>14726</v>
      </c>
      <c r="B3834" s="24">
        <v>50</v>
      </c>
      <c r="C3834" s="21" t="s">
        <v>8947</v>
      </c>
      <c r="D3834" s="23"/>
      <c r="E3834" s="23"/>
    </row>
    <row r="3835" spans="1:5" ht="20" customHeight="1">
      <c r="A3835" s="19" t="s">
        <v>14726</v>
      </c>
      <c r="B3835" s="24">
        <v>51</v>
      </c>
      <c r="C3835" s="21" t="s">
        <v>8794</v>
      </c>
      <c r="D3835" s="23"/>
      <c r="E3835" s="23"/>
    </row>
    <row r="3836" spans="1:5" ht="20" customHeight="1">
      <c r="A3836" s="19" t="s">
        <v>14726</v>
      </c>
      <c r="B3836" s="24">
        <v>52</v>
      </c>
      <c r="C3836" s="21" t="s">
        <v>8819</v>
      </c>
      <c r="D3836" s="23"/>
      <c r="E3836" s="23"/>
    </row>
    <row r="3837" spans="1:5" ht="20" customHeight="1">
      <c r="A3837" s="19" t="s">
        <v>14726</v>
      </c>
      <c r="B3837" s="24">
        <v>53</v>
      </c>
      <c r="C3837" s="21" t="s">
        <v>8637</v>
      </c>
      <c r="D3837" s="23"/>
      <c r="E3837" s="23"/>
    </row>
    <row r="3838" spans="1:5" ht="20" customHeight="1">
      <c r="A3838" s="19" t="s">
        <v>14726</v>
      </c>
      <c r="B3838" s="24">
        <v>54</v>
      </c>
      <c r="C3838" s="21" t="s">
        <v>7294</v>
      </c>
      <c r="D3838" s="23"/>
      <c r="E3838" s="23"/>
    </row>
    <row r="3839" spans="1:5" ht="20" customHeight="1">
      <c r="A3839" s="19" t="s">
        <v>14726</v>
      </c>
      <c r="B3839" s="24">
        <v>55</v>
      </c>
      <c r="C3839" s="21" t="s">
        <v>8424</v>
      </c>
      <c r="D3839" s="23"/>
      <c r="E3839" s="23"/>
    </row>
    <row r="3840" spans="1:5" ht="20" customHeight="1">
      <c r="A3840" s="19" t="s">
        <v>14726</v>
      </c>
      <c r="B3840" s="24">
        <v>56</v>
      </c>
      <c r="C3840" s="21" t="s">
        <v>8450</v>
      </c>
      <c r="D3840" s="23"/>
      <c r="E3840" s="23"/>
    </row>
    <row r="3841" spans="1:5" ht="20" customHeight="1">
      <c r="A3841" s="19" t="s">
        <v>14726</v>
      </c>
      <c r="B3841" s="24">
        <v>57</v>
      </c>
      <c r="C3841" s="21" t="s">
        <v>7752</v>
      </c>
      <c r="D3841" s="23"/>
      <c r="E3841" s="23"/>
    </row>
    <row r="3842" spans="1:5" ht="20" customHeight="1">
      <c r="A3842" s="19" t="s">
        <v>14726</v>
      </c>
      <c r="B3842" s="24">
        <v>58</v>
      </c>
      <c r="C3842" s="21" t="s">
        <v>7943</v>
      </c>
      <c r="D3842" s="23"/>
      <c r="E3842" s="23"/>
    </row>
    <row r="3843" spans="1:5" ht="20" customHeight="1">
      <c r="A3843" s="19" t="s">
        <v>14726</v>
      </c>
      <c r="B3843" s="24">
        <v>59</v>
      </c>
      <c r="C3843" s="21" t="s">
        <v>8366</v>
      </c>
      <c r="D3843" s="23"/>
      <c r="E3843" s="23"/>
    </row>
    <row r="3844" spans="1:5" ht="20" customHeight="1">
      <c r="A3844" s="19" t="s">
        <v>14726</v>
      </c>
      <c r="B3844" s="24">
        <v>60</v>
      </c>
      <c r="C3844" s="21" t="s">
        <v>8389</v>
      </c>
      <c r="D3844" s="23"/>
      <c r="E3844" s="23"/>
    </row>
    <row r="3845" spans="1:5" ht="20" customHeight="1">
      <c r="A3845" s="19" t="s">
        <v>14726</v>
      </c>
      <c r="B3845" s="24">
        <v>61</v>
      </c>
      <c r="C3845" s="21" t="s">
        <v>8334</v>
      </c>
      <c r="D3845" s="23"/>
      <c r="E3845" s="23"/>
    </row>
    <row r="3846" spans="1:5" ht="20" customHeight="1">
      <c r="A3846" s="19" t="s">
        <v>14726</v>
      </c>
      <c r="B3846" s="24">
        <v>62</v>
      </c>
      <c r="C3846" s="21" t="s">
        <v>8282</v>
      </c>
      <c r="D3846" s="23"/>
      <c r="E3846" s="23"/>
    </row>
    <row r="3847" spans="1:5" ht="20" customHeight="1">
      <c r="A3847" s="19" t="s">
        <v>14727</v>
      </c>
      <c r="B3847" s="24">
        <v>1</v>
      </c>
      <c r="C3847" s="21" t="s">
        <v>13697</v>
      </c>
      <c r="D3847" s="23"/>
      <c r="E3847" s="23"/>
    </row>
    <row r="3848" spans="1:5" ht="20" customHeight="1">
      <c r="A3848" s="19" t="s">
        <v>14727</v>
      </c>
      <c r="B3848" s="24">
        <v>2</v>
      </c>
      <c r="C3848" s="21" t="s">
        <v>13419</v>
      </c>
      <c r="D3848" s="23"/>
      <c r="E3848" s="23"/>
    </row>
    <row r="3849" spans="1:5" ht="20" customHeight="1">
      <c r="A3849" s="19" t="s">
        <v>14727</v>
      </c>
      <c r="B3849" s="24">
        <v>3</v>
      </c>
      <c r="C3849" s="21" t="s">
        <v>13445</v>
      </c>
      <c r="D3849" s="23"/>
      <c r="E3849" s="23"/>
    </row>
    <row r="3850" spans="1:5" ht="20" customHeight="1">
      <c r="A3850" s="19" t="s">
        <v>14727</v>
      </c>
      <c r="B3850" s="24">
        <v>4</v>
      </c>
      <c r="C3850" s="21" t="s">
        <v>13245</v>
      </c>
      <c r="D3850" s="23"/>
      <c r="E3850" s="23"/>
    </row>
    <row r="3851" spans="1:5" ht="20" customHeight="1">
      <c r="A3851" s="19" t="s">
        <v>14727</v>
      </c>
      <c r="B3851" s="24">
        <v>5</v>
      </c>
      <c r="C3851" s="21" t="s">
        <v>13063</v>
      </c>
      <c r="D3851" s="23"/>
      <c r="E3851" s="23"/>
    </row>
    <row r="3852" spans="1:5" ht="20" customHeight="1">
      <c r="A3852" s="19" t="s">
        <v>14727</v>
      </c>
      <c r="B3852" s="24">
        <v>6</v>
      </c>
      <c r="C3852" s="21" t="s">
        <v>12811</v>
      </c>
      <c r="D3852" s="23"/>
      <c r="E3852" s="23"/>
    </row>
    <row r="3853" spans="1:5" ht="20" customHeight="1">
      <c r="A3853" s="19" t="s">
        <v>14727</v>
      </c>
      <c r="B3853" s="24">
        <v>7</v>
      </c>
      <c r="C3853" s="21" t="s">
        <v>12696</v>
      </c>
      <c r="D3853" s="23"/>
      <c r="E3853" s="23"/>
    </row>
    <row r="3854" spans="1:5" ht="20" customHeight="1">
      <c r="A3854" s="19" t="s">
        <v>14727</v>
      </c>
      <c r="B3854" s="24">
        <v>8</v>
      </c>
      <c r="C3854" s="21" t="s">
        <v>12399</v>
      </c>
      <c r="D3854" s="23"/>
      <c r="E3854" s="23"/>
    </row>
    <row r="3855" spans="1:5" ht="20" customHeight="1">
      <c r="A3855" s="19" t="s">
        <v>14727</v>
      </c>
      <c r="B3855" s="24">
        <v>9</v>
      </c>
      <c r="C3855" s="21" t="s">
        <v>12427</v>
      </c>
      <c r="D3855" s="23"/>
      <c r="E3855" s="23"/>
    </row>
    <row r="3856" spans="1:5" ht="20" customHeight="1">
      <c r="A3856" s="19" t="s">
        <v>14727</v>
      </c>
      <c r="B3856" s="24">
        <v>10</v>
      </c>
      <c r="C3856" s="21" t="s">
        <v>12190</v>
      </c>
      <c r="D3856" s="23"/>
      <c r="E3856" s="23"/>
    </row>
    <row r="3857" spans="1:5" ht="20" customHeight="1">
      <c r="A3857" s="19" t="s">
        <v>14727</v>
      </c>
      <c r="B3857" s="24">
        <v>11</v>
      </c>
      <c r="C3857" s="21" t="s">
        <v>12214</v>
      </c>
      <c r="D3857" s="23"/>
      <c r="E3857" s="23"/>
    </row>
    <row r="3858" spans="1:5" ht="20" customHeight="1">
      <c r="A3858" s="19" t="s">
        <v>14727</v>
      </c>
      <c r="B3858" s="24">
        <v>12</v>
      </c>
      <c r="C3858" s="21" t="s">
        <v>11953</v>
      </c>
      <c r="D3858" s="23"/>
      <c r="E3858" s="23"/>
    </row>
    <row r="3859" spans="1:5" ht="20" customHeight="1">
      <c r="A3859" s="19" t="s">
        <v>14727</v>
      </c>
      <c r="B3859" s="24">
        <v>13</v>
      </c>
      <c r="C3859" s="21" t="s">
        <v>11692</v>
      </c>
      <c r="D3859" s="23"/>
      <c r="E3859" s="23"/>
    </row>
    <row r="3860" spans="1:5" ht="20" customHeight="1">
      <c r="A3860" s="19" t="s">
        <v>14727</v>
      </c>
      <c r="B3860" s="24">
        <v>14</v>
      </c>
      <c r="C3860" s="21" t="s">
        <v>11396</v>
      </c>
      <c r="D3860" s="23"/>
      <c r="E3860" s="23"/>
    </row>
    <row r="3861" spans="1:5" ht="20" customHeight="1">
      <c r="A3861" s="19" t="s">
        <v>14727</v>
      </c>
      <c r="B3861" s="24">
        <v>15</v>
      </c>
      <c r="C3861" s="21" t="s">
        <v>11487</v>
      </c>
      <c r="D3861" s="23"/>
      <c r="E3861" s="23"/>
    </row>
    <row r="3862" spans="1:5" ht="20" customHeight="1">
      <c r="A3862" s="19" t="s">
        <v>14727</v>
      </c>
      <c r="B3862" s="24">
        <v>16</v>
      </c>
      <c r="C3862" s="21" t="s">
        <v>11516</v>
      </c>
      <c r="D3862" s="23"/>
      <c r="E3862" s="23"/>
    </row>
    <row r="3863" spans="1:5" ht="20" customHeight="1">
      <c r="A3863" s="19" t="s">
        <v>14727</v>
      </c>
      <c r="B3863" s="24">
        <v>17</v>
      </c>
      <c r="C3863" s="21" t="s">
        <v>11396</v>
      </c>
      <c r="D3863" s="23"/>
      <c r="E3863" s="23"/>
    </row>
    <row r="3864" spans="1:5" ht="20" customHeight="1">
      <c r="A3864" s="19" t="s">
        <v>14727</v>
      </c>
      <c r="B3864" s="24">
        <v>18</v>
      </c>
      <c r="C3864" s="21" t="s">
        <v>11297</v>
      </c>
      <c r="D3864" s="23"/>
      <c r="E3864" s="23"/>
    </row>
    <row r="3865" spans="1:5" ht="20" customHeight="1">
      <c r="A3865" s="19" t="s">
        <v>14727</v>
      </c>
      <c r="B3865" s="24">
        <v>19</v>
      </c>
      <c r="C3865" s="21" t="s">
        <v>11195</v>
      </c>
      <c r="D3865" s="23"/>
      <c r="E3865" s="23"/>
    </row>
    <row r="3866" spans="1:5" ht="20" customHeight="1">
      <c r="A3866" s="19" t="s">
        <v>14727</v>
      </c>
      <c r="B3866" s="24">
        <v>20</v>
      </c>
      <c r="C3866" s="21" t="s">
        <v>11068</v>
      </c>
      <c r="D3866" s="23"/>
      <c r="E3866" s="23"/>
    </row>
    <row r="3867" spans="1:5" ht="20" customHeight="1">
      <c r="A3867" s="19" t="s">
        <v>14727</v>
      </c>
      <c r="B3867" s="24">
        <v>21</v>
      </c>
      <c r="C3867" s="21" t="s">
        <v>11095</v>
      </c>
      <c r="D3867" s="23"/>
      <c r="E3867" s="23"/>
    </row>
    <row r="3868" spans="1:5" ht="20" customHeight="1">
      <c r="A3868" s="19" t="s">
        <v>14727</v>
      </c>
      <c r="B3868" s="24">
        <v>22</v>
      </c>
      <c r="C3868" s="21" t="s">
        <v>10987</v>
      </c>
      <c r="D3868" s="23"/>
      <c r="E3868" s="23"/>
    </row>
    <row r="3869" spans="1:5" ht="20" customHeight="1">
      <c r="A3869" s="19" t="s">
        <v>14727</v>
      </c>
      <c r="B3869" s="24">
        <v>23</v>
      </c>
      <c r="C3869" s="21" t="s">
        <v>10890</v>
      </c>
      <c r="D3869" s="23"/>
      <c r="E3869" s="23"/>
    </row>
    <row r="3870" spans="1:5" ht="20" customHeight="1">
      <c r="A3870" s="19" t="s">
        <v>14727</v>
      </c>
      <c r="B3870" s="24">
        <v>24</v>
      </c>
      <c r="C3870" s="21" t="s">
        <v>3675</v>
      </c>
      <c r="D3870" s="23"/>
      <c r="E3870" s="23"/>
    </row>
    <row r="3871" spans="1:5" ht="20" customHeight="1">
      <c r="A3871" s="19" t="s">
        <v>14727</v>
      </c>
      <c r="B3871" s="24">
        <v>25</v>
      </c>
      <c r="C3871" s="21" t="s">
        <v>10596</v>
      </c>
      <c r="D3871" s="23"/>
      <c r="E3871" s="23"/>
    </row>
    <row r="3872" spans="1:5" ht="20" customHeight="1">
      <c r="A3872" s="19" t="s">
        <v>14727</v>
      </c>
      <c r="B3872" s="24">
        <v>26</v>
      </c>
      <c r="C3872" s="21" t="s">
        <v>10703</v>
      </c>
      <c r="D3872" s="23"/>
      <c r="E3872" s="23"/>
    </row>
    <row r="3873" spans="1:5" ht="20" customHeight="1">
      <c r="A3873" s="19" t="s">
        <v>14727</v>
      </c>
      <c r="B3873" s="24">
        <v>27</v>
      </c>
      <c r="C3873" s="21" t="s">
        <v>10728</v>
      </c>
      <c r="D3873" s="23"/>
      <c r="E3873" s="23"/>
    </row>
    <row r="3874" spans="1:5" ht="20" customHeight="1">
      <c r="A3874" s="19" t="s">
        <v>14727</v>
      </c>
      <c r="B3874" s="24">
        <v>28</v>
      </c>
      <c r="C3874" s="21" t="s">
        <v>10596</v>
      </c>
      <c r="D3874" s="23"/>
      <c r="E3874" s="23"/>
    </row>
    <row r="3875" spans="1:5" ht="20" customHeight="1">
      <c r="A3875" s="19" t="s">
        <v>14727</v>
      </c>
      <c r="B3875" s="24">
        <v>29</v>
      </c>
      <c r="C3875" s="21" t="s">
        <v>10621</v>
      </c>
      <c r="D3875" s="23"/>
      <c r="E3875" s="23"/>
    </row>
    <row r="3876" spans="1:5" ht="20" customHeight="1">
      <c r="A3876" s="19" t="s">
        <v>14727</v>
      </c>
      <c r="B3876" s="24">
        <v>30</v>
      </c>
      <c r="C3876" s="21" t="s">
        <v>10363</v>
      </c>
      <c r="D3876" s="23"/>
      <c r="E3876" s="23"/>
    </row>
    <row r="3877" spans="1:5" ht="20" customHeight="1">
      <c r="A3877" s="19" t="s">
        <v>14727</v>
      </c>
      <c r="B3877" s="24">
        <v>31</v>
      </c>
      <c r="C3877" s="21" t="s">
        <v>10425</v>
      </c>
      <c r="D3877" s="23"/>
      <c r="E3877" s="23"/>
    </row>
    <row r="3878" spans="1:5" ht="20" customHeight="1">
      <c r="A3878" s="19" t="s">
        <v>14727</v>
      </c>
      <c r="B3878" s="24">
        <v>32</v>
      </c>
      <c r="C3878" s="21" t="s">
        <v>10449</v>
      </c>
      <c r="D3878" s="23"/>
      <c r="E3878" s="23"/>
    </row>
    <row r="3879" spans="1:5" ht="20" customHeight="1">
      <c r="A3879" s="19" t="s">
        <v>14727</v>
      </c>
      <c r="B3879" s="24">
        <v>33</v>
      </c>
      <c r="C3879" s="21" t="s">
        <v>10197</v>
      </c>
      <c r="D3879" s="23"/>
      <c r="E3879" s="23"/>
    </row>
    <row r="3880" spans="1:5" ht="20" customHeight="1">
      <c r="A3880" s="19" t="s">
        <v>14727</v>
      </c>
      <c r="B3880" s="24">
        <v>34</v>
      </c>
      <c r="C3880" s="21" t="s">
        <v>10260</v>
      </c>
      <c r="D3880" s="23"/>
      <c r="E3880" s="23"/>
    </row>
    <row r="3881" spans="1:5" ht="20" customHeight="1">
      <c r="A3881" s="19" t="s">
        <v>14727</v>
      </c>
      <c r="B3881" s="24">
        <v>35</v>
      </c>
      <c r="C3881" s="21" t="s">
        <v>10287</v>
      </c>
      <c r="D3881" s="23"/>
      <c r="E3881" s="23"/>
    </row>
    <row r="3882" spans="1:5" ht="20" customHeight="1">
      <c r="A3882" s="19" t="s">
        <v>14727</v>
      </c>
      <c r="B3882" s="24">
        <v>36</v>
      </c>
      <c r="C3882" s="21" t="s">
        <v>5627</v>
      </c>
      <c r="D3882" s="23"/>
      <c r="E3882" s="23"/>
    </row>
    <row r="3883" spans="1:5" ht="20" customHeight="1">
      <c r="A3883" s="19" t="s">
        <v>14727</v>
      </c>
      <c r="B3883" s="24">
        <v>37</v>
      </c>
      <c r="C3883" s="21" t="s">
        <v>5822</v>
      </c>
      <c r="D3883" s="23"/>
      <c r="E3883" s="23"/>
    </row>
    <row r="3884" spans="1:5" ht="20" customHeight="1">
      <c r="A3884" s="19" t="s">
        <v>14727</v>
      </c>
      <c r="B3884" s="24">
        <v>38</v>
      </c>
      <c r="C3884" s="21" t="s">
        <v>10043</v>
      </c>
      <c r="D3884" s="23"/>
      <c r="E3884" s="23"/>
    </row>
    <row r="3885" spans="1:5" ht="20" customHeight="1">
      <c r="A3885" s="19" t="s">
        <v>14727</v>
      </c>
      <c r="B3885" s="24">
        <v>39</v>
      </c>
      <c r="C3885" s="21" t="s">
        <v>10105</v>
      </c>
      <c r="D3885" s="23"/>
      <c r="E3885" s="23"/>
    </row>
    <row r="3886" spans="1:5" ht="20" customHeight="1">
      <c r="A3886" s="19" t="s">
        <v>14727</v>
      </c>
      <c r="B3886" s="24">
        <v>40</v>
      </c>
      <c r="C3886" s="21" t="s">
        <v>10123</v>
      </c>
      <c r="D3886" s="23"/>
      <c r="E3886" s="23"/>
    </row>
    <row r="3887" spans="1:5" ht="20" customHeight="1">
      <c r="A3887" s="19" t="s">
        <v>14727</v>
      </c>
      <c r="B3887" s="24">
        <v>41</v>
      </c>
      <c r="C3887" s="21" t="s">
        <v>10043</v>
      </c>
      <c r="D3887" s="23"/>
      <c r="E3887" s="23"/>
    </row>
    <row r="3888" spans="1:5" ht="20" customHeight="1">
      <c r="A3888" s="19" t="s">
        <v>14727</v>
      </c>
      <c r="B3888" s="24">
        <v>42</v>
      </c>
      <c r="C3888" s="21" t="s">
        <v>9907</v>
      </c>
      <c r="D3888" s="23"/>
      <c r="E3888" s="23"/>
    </row>
    <row r="3889" spans="1:5" ht="20" customHeight="1">
      <c r="A3889" s="19" t="s">
        <v>14727</v>
      </c>
      <c r="B3889" s="24">
        <v>43</v>
      </c>
      <c r="C3889" s="21" t="s">
        <v>9775</v>
      </c>
      <c r="D3889" s="23"/>
      <c r="E3889" s="23"/>
    </row>
    <row r="3890" spans="1:5" ht="20" customHeight="1">
      <c r="A3890" s="19" t="s">
        <v>14727</v>
      </c>
      <c r="B3890" s="24">
        <v>44</v>
      </c>
      <c r="C3890" s="21" t="s">
        <v>9591</v>
      </c>
      <c r="D3890" s="23"/>
      <c r="E3890" s="23"/>
    </row>
    <row r="3891" spans="1:5" ht="20" customHeight="1">
      <c r="A3891" s="19" t="s">
        <v>14727</v>
      </c>
      <c r="B3891" s="24">
        <v>45</v>
      </c>
      <c r="C3891" s="21" t="s">
        <v>9335</v>
      </c>
      <c r="D3891" s="23"/>
      <c r="E3891" s="23"/>
    </row>
    <row r="3892" spans="1:5" ht="20" customHeight="1">
      <c r="A3892" s="19" t="s">
        <v>14727</v>
      </c>
      <c r="B3892" s="24">
        <v>46</v>
      </c>
      <c r="C3892" s="21" t="s">
        <v>9387</v>
      </c>
      <c r="D3892" s="23"/>
      <c r="E3892" s="23"/>
    </row>
    <row r="3893" spans="1:5" ht="20" customHeight="1">
      <c r="A3893" s="19" t="s">
        <v>14727</v>
      </c>
      <c r="B3893" s="24">
        <v>47</v>
      </c>
      <c r="C3893" s="21" t="s">
        <v>9401</v>
      </c>
      <c r="D3893" s="23"/>
      <c r="E3893" s="23"/>
    </row>
    <row r="3894" spans="1:5" ht="20" customHeight="1">
      <c r="A3894" s="19" t="s">
        <v>14727</v>
      </c>
      <c r="B3894" s="24">
        <v>48</v>
      </c>
      <c r="C3894" s="21" t="s">
        <v>9269</v>
      </c>
      <c r="D3894" s="23"/>
      <c r="E3894" s="23"/>
    </row>
    <row r="3895" spans="1:5" ht="20" customHeight="1">
      <c r="A3895" s="19" t="s">
        <v>14727</v>
      </c>
      <c r="B3895" s="24">
        <v>49</v>
      </c>
      <c r="C3895" s="21" t="s">
        <v>9131</v>
      </c>
      <c r="D3895" s="23"/>
      <c r="E3895" s="23"/>
    </row>
    <row r="3896" spans="1:5" ht="20" customHeight="1">
      <c r="A3896" s="19" t="s">
        <v>14727</v>
      </c>
      <c r="B3896" s="24">
        <v>50</v>
      </c>
      <c r="C3896" s="21" t="s">
        <v>8951</v>
      </c>
      <c r="D3896" s="23"/>
      <c r="E3896" s="23"/>
    </row>
    <row r="3897" spans="1:5" ht="20" customHeight="1">
      <c r="A3897" s="19" t="s">
        <v>14727</v>
      </c>
      <c r="B3897" s="24">
        <v>51</v>
      </c>
      <c r="C3897" s="21" t="s">
        <v>8809</v>
      </c>
      <c r="D3897" s="23"/>
      <c r="E3897" s="23"/>
    </row>
    <row r="3898" spans="1:5" ht="20" customHeight="1">
      <c r="A3898" s="19" t="s">
        <v>14727</v>
      </c>
      <c r="B3898" s="24">
        <v>52</v>
      </c>
      <c r="C3898" s="21" t="s">
        <v>8821</v>
      </c>
      <c r="D3898" s="23"/>
      <c r="E3898" s="23"/>
    </row>
    <row r="3899" spans="1:5" ht="20" customHeight="1">
      <c r="A3899" s="19" t="s">
        <v>14727</v>
      </c>
      <c r="B3899" s="24">
        <v>53</v>
      </c>
      <c r="C3899" s="21" t="s">
        <v>8639</v>
      </c>
      <c r="D3899" s="23"/>
      <c r="E3899" s="23"/>
    </row>
    <row r="3900" spans="1:5" ht="20" customHeight="1">
      <c r="A3900" s="19" t="s">
        <v>14727</v>
      </c>
      <c r="B3900" s="24">
        <v>54</v>
      </c>
      <c r="C3900" s="21" t="s">
        <v>7818</v>
      </c>
      <c r="D3900" s="23"/>
      <c r="E3900" s="23"/>
    </row>
    <row r="3901" spans="1:5" ht="20" customHeight="1">
      <c r="A3901" s="19" t="s">
        <v>14727</v>
      </c>
      <c r="B3901" s="24">
        <v>55</v>
      </c>
      <c r="C3901" s="21" t="s">
        <v>8441</v>
      </c>
      <c r="D3901" s="23"/>
      <c r="E3901" s="23"/>
    </row>
    <row r="3902" spans="1:5" ht="20" customHeight="1">
      <c r="A3902" s="19" t="s">
        <v>14727</v>
      </c>
      <c r="B3902" s="24">
        <v>56</v>
      </c>
      <c r="C3902" s="21" t="s">
        <v>8455</v>
      </c>
      <c r="D3902" s="23"/>
      <c r="E3902" s="23"/>
    </row>
    <row r="3903" spans="1:5" ht="20" customHeight="1">
      <c r="A3903" s="19" t="s">
        <v>14727</v>
      </c>
      <c r="B3903" s="24">
        <v>57</v>
      </c>
      <c r="C3903" s="21" t="s">
        <v>7818</v>
      </c>
      <c r="D3903" s="23"/>
      <c r="E3903" s="23"/>
    </row>
    <row r="3904" spans="1:5" ht="20" customHeight="1">
      <c r="A3904" s="19" t="s">
        <v>14727</v>
      </c>
      <c r="B3904" s="24">
        <v>58</v>
      </c>
      <c r="C3904" s="21" t="s">
        <v>8340</v>
      </c>
      <c r="D3904" s="23"/>
      <c r="E3904" s="23"/>
    </row>
    <row r="3905" spans="1:5" ht="20" customHeight="1">
      <c r="A3905" s="19" t="s">
        <v>14727</v>
      </c>
      <c r="B3905" s="24">
        <v>59</v>
      </c>
      <c r="C3905" s="21" t="s">
        <v>8384</v>
      </c>
      <c r="D3905" s="23"/>
      <c r="E3905" s="23"/>
    </row>
    <row r="3906" spans="1:5" ht="20" customHeight="1">
      <c r="A3906" s="19" t="s">
        <v>14727</v>
      </c>
      <c r="B3906" s="24">
        <v>60</v>
      </c>
      <c r="C3906" s="21" t="s">
        <v>8396</v>
      </c>
      <c r="D3906" s="23"/>
      <c r="E3906" s="23"/>
    </row>
    <row r="3907" spans="1:5" ht="20" customHeight="1">
      <c r="A3907" s="19" t="s">
        <v>14727</v>
      </c>
      <c r="B3907" s="24">
        <v>61</v>
      </c>
      <c r="C3907" s="21" t="s">
        <v>8340</v>
      </c>
      <c r="D3907" s="23"/>
      <c r="E3907" s="23"/>
    </row>
    <row r="3908" spans="1:5" ht="20" customHeight="1">
      <c r="A3908" s="19" t="s">
        <v>14727</v>
      </c>
      <c r="B3908" s="24">
        <v>62</v>
      </c>
      <c r="C3908" s="21" t="s">
        <v>8286</v>
      </c>
      <c r="D3908" s="23"/>
      <c r="E3908" s="23"/>
    </row>
    <row r="3909" spans="1:5" ht="20" customHeight="1">
      <c r="A3909" s="19" t="s">
        <v>14728</v>
      </c>
      <c r="B3909" s="24">
        <v>1</v>
      </c>
      <c r="C3909" s="21" t="s">
        <v>13709</v>
      </c>
      <c r="D3909" s="23"/>
      <c r="E3909" s="23"/>
    </row>
    <row r="3910" spans="1:5" ht="20" customHeight="1">
      <c r="A3910" s="19" t="s">
        <v>14728</v>
      </c>
      <c r="B3910" s="24">
        <v>2</v>
      </c>
      <c r="C3910" s="21" t="s">
        <v>13457</v>
      </c>
      <c r="D3910" s="23"/>
      <c r="E3910" s="23"/>
    </row>
    <row r="3911" spans="1:5" ht="20" customHeight="1">
      <c r="A3911" s="19" t="s">
        <v>14728</v>
      </c>
      <c r="B3911" s="24">
        <v>3</v>
      </c>
      <c r="C3911" s="21" t="s">
        <v>13457</v>
      </c>
      <c r="D3911" s="23"/>
      <c r="E3911" s="23"/>
    </row>
    <row r="3912" spans="1:5" ht="20" customHeight="1">
      <c r="A3912" s="19" t="s">
        <v>14728</v>
      </c>
      <c r="B3912" s="24">
        <v>4</v>
      </c>
      <c r="C3912" s="21" t="s">
        <v>13256</v>
      </c>
      <c r="D3912" s="23"/>
      <c r="E3912" s="23"/>
    </row>
    <row r="3913" spans="1:5" ht="20" customHeight="1">
      <c r="A3913" s="19" t="s">
        <v>14728</v>
      </c>
      <c r="B3913" s="24">
        <v>5</v>
      </c>
      <c r="C3913" s="21" t="s">
        <v>13076</v>
      </c>
      <c r="D3913" s="23"/>
      <c r="E3913" s="23"/>
    </row>
    <row r="3914" spans="1:5" ht="20" customHeight="1">
      <c r="A3914" s="19" t="s">
        <v>14728</v>
      </c>
      <c r="B3914" s="24">
        <v>6</v>
      </c>
      <c r="C3914" s="21" t="s">
        <v>12820</v>
      </c>
      <c r="D3914" s="23"/>
      <c r="E3914" s="23"/>
    </row>
    <row r="3915" spans="1:5" ht="20" customHeight="1">
      <c r="A3915" s="19" t="s">
        <v>14728</v>
      </c>
      <c r="B3915" s="24">
        <v>7</v>
      </c>
      <c r="C3915" s="21" t="s">
        <v>12709</v>
      </c>
      <c r="D3915" s="23"/>
      <c r="E3915" s="23"/>
    </row>
    <row r="3916" spans="1:5" ht="20" customHeight="1">
      <c r="A3916" s="19" t="s">
        <v>14728</v>
      </c>
      <c r="B3916" s="24">
        <v>8</v>
      </c>
      <c r="C3916" s="21" t="s">
        <v>12439</v>
      </c>
      <c r="D3916" s="23"/>
      <c r="E3916" s="23"/>
    </row>
    <row r="3917" spans="1:5" ht="20" customHeight="1">
      <c r="A3917" s="19" t="s">
        <v>14728</v>
      </c>
      <c r="B3917" s="24">
        <v>9</v>
      </c>
      <c r="C3917" s="21" t="s">
        <v>12439</v>
      </c>
      <c r="D3917" s="23"/>
      <c r="E3917" s="23"/>
    </row>
    <row r="3918" spans="1:5" ht="20" customHeight="1">
      <c r="A3918" s="19" t="s">
        <v>14728</v>
      </c>
      <c r="B3918" s="24">
        <v>10</v>
      </c>
      <c r="C3918" s="21" t="s">
        <v>12230</v>
      </c>
      <c r="D3918" s="23"/>
      <c r="E3918" s="23"/>
    </row>
    <row r="3919" spans="1:5" ht="20" customHeight="1">
      <c r="A3919" s="19" t="s">
        <v>14728</v>
      </c>
      <c r="B3919" s="24">
        <v>11</v>
      </c>
      <c r="C3919" s="21" t="s">
        <v>12230</v>
      </c>
      <c r="D3919" s="23"/>
      <c r="E3919" s="23"/>
    </row>
    <row r="3920" spans="1:5" ht="20" customHeight="1">
      <c r="A3920" s="19" t="s">
        <v>14728</v>
      </c>
      <c r="B3920" s="24">
        <v>12</v>
      </c>
      <c r="C3920" s="21" t="s">
        <v>11966</v>
      </c>
      <c r="D3920" s="23"/>
      <c r="E3920" s="23"/>
    </row>
    <row r="3921" spans="1:5" ht="20" customHeight="1">
      <c r="A3921" s="19" t="s">
        <v>14728</v>
      </c>
      <c r="B3921" s="24">
        <v>13</v>
      </c>
      <c r="C3921" s="21" t="s">
        <v>11706</v>
      </c>
      <c r="D3921" s="23"/>
      <c r="E3921" s="23"/>
    </row>
    <row r="3922" spans="1:5" ht="20" customHeight="1">
      <c r="A3922" s="19" t="s">
        <v>14728</v>
      </c>
      <c r="B3922" s="24">
        <v>14</v>
      </c>
      <c r="C3922" s="21" t="s">
        <v>11534</v>
      </c>
      <c r="D3922" s="23"/>
      <c r="E3922" s="23"/>
    </row>
    <row r="3923" spans="1:5" ht="20" customHeight="1">
      <c r="A3923" s="19" t="s">
        <v>14728</v>
      </c>
      <c r="B3923" s="24">
        <v>15</v>
      </c>
      <c r="C3923" s="21" t="s">
        <v>11534</v>
      </c>
      <c r="D3923" s="23"/>
      <c r="E3923" s="23"/>
    </row>
    <row r="3924" spans="1:5" ht="20" customHeight="1">
      <c r="A3924" s="19" t="s">
        <v>14728</v>
      </c>
      <c r="B3924" s="24">
        <v>16</v>
      </c>
      <c r="C3924" s="21" t="s">
        <v>11534</v>
      </c>
      <c r="D3924" s="23"/>
      <c r="E3924" s="23"/>
    </row>
    <row r="3925" spans="1:5" ht="20" customHeight="1">
      <c r="A3925" s="19" t="s">
        <v>14728</v>
      </c>
      <c r="B3925" s="24">
        <v>17</v>
      </c>
      <c r="C3925" s="21" t="s">
        <v>11414</v>
      </c>
      <c r="D3925" s="23"/>
      <c r="E3925" s="23"/>
    </row>
    <row r="3926" spans="1:5" ht="20" customHeight="1">
      <c r="A3926" s="19" t="s">
        <v>14728</v>
      </c>
      <c r="B3926" s="24">
        <v>18</v>
      </c>
      <c r="C3926" s="21" t="s">
        <v>11311</v>
      </c>
      <c r="D3926" s="23"/>
      <c r="E3926" s="23"/>
    </row>
    <row r="3927" spans="1:5" ht="20" customHeight="1">
      <c r="A3927" s="19" t="s">
        <v>14728</v>
      </c>
      <c r="B3927" s="24">
        <v>19</v>
      </c>
      <c r="C3927" s="21" t="s">
        <v>11211</v>
      </c>
      <c r="D3927" s="23"/>
      <c r="E3927" s="23"/>
    </row>
    <row r="3928" spans="1:5" ht="20" customHeight="1">
      <c r="A3928" s="19" t="s">
        <v>14728</v>
      </c>
      <c r="B3928" s="24">
        <v>20</v>
      </c>
      <c r="C3928" s="21" t="s">
        <v>11105</v>
      </c>
      <c r="D3928" s="23"/>
      <c r="E3928" s="23"/>
    </row>
    <row r="3929" spans="1:5" ht="20" customHeight="1">
      <c r="A3929" s="19" t="s">
        <v>14728</v>
      </c>
      <c r="B3929" s="24">
        <v>21</v>
      </c>
      <c r="C3929" s="21" t="s">
        <v>11105</v>
      </c>
      <c r="D3929" s="23"/>
      <c r="E3929" s="23"/>
    </row>
    <row r="3930" spans="1:5" ht="20" customHeight="1">
      <c r="A3930" s="19" t="s">
        <v>14728</v>
      </c>
      <c r="B3930" s="24">
        <v>22</v>
      </c>
      <c r="C3930" s="21" t="s">
        <v>10999</v>
      </c>
      <c r="D3930" s="23"/>
      <c r="E3930" s="23"/>
    </row>
    <row r="3931" spans="1:5" ht="20" customHeight="1">
      <c r="A3931" s="19" t="s">
        <v>14728</v>
      </c>
      <c r="B3931" s="24">
        <v>23</v>
      </c>
      <c r="C3931" s="21" t="s">
        <v>10899</v>
      </c>
      <c r="D3931" s="23"/>
      <c r="E3931" s="23"/>
    </row>
    <row r="3932" spans="1:5" ht="20" customHeight="1">
      <c r="A3932" s="19" t="s">
        <v>14728</v>
      </c>
      <c r="B3932" s="24">
        <v>24</v>
      </c>
      <c r="C3932" s="21" t="s">
        <v>10742</v>
      </c>
      <c r="D3932" s="23"/>
      <c r="E3932" s="23"/>
    </row>
    <row r="3933" spans="1:5" ht="20" customHeight="1">
      <c r="A3933" s="19" t="s">
        <v>14728</v>
      </c>
      <c r="B3933" s="24">
        <v>25</v>
      </c>
      <c r="C3933" s="21" t="s">
        <v>10742</v>
      </c>
      <c r="D3933" s="23"/>
      <c r="E3933" s="23"/>
    </row>
    <row r="3934" spans="1:5" ht="20" customHeight="1">
      <c r="A3934" s="19" t="s">
        <v>14728</v>
      </c>
      <c r="B3934" s="24">
        <v>26</v>
      </c>
      <c r="C3934" s="21" t="s">
        <v>10742</v>
      </c>
      <c r="D3934" s="23"/>
      <c r="E3934" s="23"/>
    </row>
    <row r="3935" spans="1:5" ht="20" customHeight="1">
      <c r="A3935" s="19" t="s">
        <v>14728</v>
      </c>
      <c r="B3935" s="24">
        <v>27</v>
      </c>
      <c r="C3935" s="21" t="s">
        <v>10742</v>
      </c>
      <c r="D3935" s="23"/>
      <c r="E3935" s="23"/>
    </row>
    <row r="3936" spans="1:5" ht="20" customHeight="1">
      <c r="A3936" s="19" t="s">
        <v>14728</v>
      </c>
      <c r="B3936" s="24">
        <v>28</v>
      </c>
      <c r="C3936" s="21" t="s">
        <v>10631</v>
      </c>
      <c r="D3936" s="23"/>
      <c r="E3936" s="23"/>
    </row>
    <row r="3937" spans="1:5" ht="20" customHeight="1">
      <c r="A3937" s="19" t="s">
        <v>14728</v>
      </c>
      <c r="B3937" s="24">
        <v>29</v>
      </c>
      <c r="C3937" s="21" t="s">
        <v>10631</v>
      </c>
      <c r="D3937" s="23"/>
      <c r="E3937" s="23"/>
    </row>
    <row r="3938" spans="1:5" ht="20" customHeight="1">
      <c r="A3938" s="19" t="s">
        <v>14728</v>
      </c>
      <c r="B3938" s="24">
        <v>30</v>
      </c>
      <c r="C3938" s="21" t="s">
        <v>10456</v>
      </c>
      <c r="D3938" s="23"/>
      <c r="E3938" s="23"/>
    </row>
    <row r="3939" spans="1:5" ht="20" customHeight="1">
      <c r="A3939" s="19" t="s">
        <v>14728</v>
      </c>
      <c r="B3939" s="24">
        <v>31</v>
      </c>
      <c r="C3939" s="21" t="s">
        <v>10456</v>
      </c>
      <c r="D3939" s="23"/>
      <c r="E3939" s="23"/>
    </row>
    <row r="3940" spans="1:5" ht="20" customHeight="1">
      <c r="A3940" s="19" t="s">
        <v>14728</v>
      </c>
      <c r="B3940" s="24">
        <v>32</v>
      </c>
      <c r="C3940" s="21" t="s">
        <v>10456</v>
      </c>
      <c r="D3940" s="23"/>
      <c r="E3940" s="23"/>
    </row>
    <row r="3941" spans="1:5" ht="20" customHeight="1">
      <c r="A3941" s="19" t="s">
        <v>14728</v>
      </c>
      <c r="B3941" s="24">
        <v>33</v>
      </c>
      <c r="C3941" s="21" t="s">
        <v>10294</v>
      </c>
      <c r="D3941" s="23"/>
      <c r="E3941" s="23"/>
    </row>
    <row r="3942" spans="1:5" ht="20" customHeight="1">
      <c r="A3942" s="19" t="s">
        <v>14728</v>
      </c>
      <c r="B3942" s="24">
        <v>34</v>
      </c>
      <c r="C3942" s="21" t="s">
        <v>10294</v>
      </c>
      <c r="D3942" s="23"/>
      <c r="E3942" s="23"/>
    </row>
    <row r="3943" spans="1:5" ht="20" customHeight="1">
      <c r="A3943" s="19" t="s">
        <v>14728</v>
      </c>
      <c r="B3943" s="24">
        <v>35</v>
      </c>
      <c r="C3943" s="21" t="s">
        <v>10294</v>
      </c>
      <c r="D3943" s="23"/>
      <c r="E3943" s="23"/>
    </row>
    <row r="3944" spans="1:5" ht="20" customHeight="1">
      <c r="A3944" s="19" t="s">
        <v>14728</v>
      </c>
      <c r="B3944" s="24">
        <v>36</v>
      </c>
      <c r="C3944" s="21" t="s">
        <v>10130</v>
      </c>
      <c r="D3944" s="23"/>
      <c r="E3944" s="23"/>
    </row>
    <row r="3945" spans="1:5" ht="20" customHeight="1">
      <c r="A3945" s="19" t="s">
        <v>14728</v>
      </c>
      <c r="B3945" s="24">
        <v>37</v>
      </c>
      <c r="C3945" s="21" t="s">
        <v>10130</v>
      </c>
      <c r="D3945" s="23"/>
      <c r="E3945" s="23"/>
    </row>
    <row r="3946" spans="1:5" ht="20" customHeight="1">
      <c r="A3946" s="19" t="s">
        <v>14728</v>
      </c>
      <c r="B3946" s="24">
        <v>38</v>
      </c>
      <c r="C3946" s="21" t="s">
        <v>10130</v>
      </c>
      <c r="D3946" s="23"/>
      <c r="E3946" s="23"/>
    </row>
    <row r="3947" spans="1:5" ht="20" customHeight="1">
      <c r="A3947" s="19" t="s">
        <v>14728</v>
      </c>
      <c r="B3947" s="24">
        <v>39</v>
      </c>
      <c r="C3947" s="21" t="s">
        <v>10130</v>
      </c>
      <c r="D3947" s="23"/>
      <c r="E3947" s="23"/>
    </row>
    <row r="3948" spans="1:5" ht="20" customHeight="1">
      <c r="A3948" s="19" t="s">
        <v>14728</v>
      </c>
      <c r="B3948" s="24">
        <v>40</v>
      </c>
      <c r="C3948" s="21" t="s">
        <v>10130</v>
      </c>
      <c r="D3948" s="23"/>
      <c r="E3948" s="23"/>
    </row>
    <row r="3949" spans="1:5" ht="20" customHeight="1">
      <c r="A3949" s="19" t="s">
        <v>14728</v>
      </c>
      <c r="B3949" s="24">
        <v>41</v>
      </c>
      <c r="C3949" s="21" t="s">
        <v>10052</v>
      </c>
      <c r="D3949" s="23"/>
      <c r="E3949" s="23"/>
    </row>
    <row r="3950" spans="1:5" ht="20" customHeight="1">
      <c r="A3950" s="19" t="s">
        <v>14728</v>
      </c>
      <c r="B3950" s="24">
        <v>42</v>
      </c>
      <c r="C3950" s="21" t="s">
        <v>9913</v>
      </c>
      <c r="D3950" s="23"/>
      <c r="E3950" s="23"/>
    </row>
    <row r="3951" spans="1:5" ht="20" customHeight="1">
      <c r="A3951" s="19" t="s">
        <v>14728</v>
      </c>
      <c r="B3951" s="24">
        <v>43</v>
      </c>
      <c r="C3951" s="21" t="s">
        <v>9781</v>
      </c>
      <c r="D3951" s="23"/>
      <c r="E3951" s="23"/>
    </row>
    <row r="3952" spans="1:5" ht="20" customHeight="1">
      <c r="A3952" s="19" t="s">
        <v>14728</v>
      </c>
      <c r="B3952" s="24">
        <v>44</v>
      </c>
      <c r="C3952" s="21" t="s">
        <v>9600</v>
      </c>
      <c r="D3952" s="23"/>
      <c r="E3952" s="23"/>
    </row>
    <row r="3953" spans="1:5" ht="20" customHeight="1">
      <c r="A3953" s="19" t="s">
        <v>14728</v>
      </c>
      <c r="B3953" s="24">
        <v>45</v>
      </c>
      <c r="C3953" s="21" t="s">
        <v>9408</v>
      </c>
      <c r="D3953" s="23"/>
      <c r="E3953" s="23"/>
    </row>
    <row r="3954" spans="1:5" ht="20" customHeight="1">
      <c r="A3954" s="19" t="s">
        <v>14728</v>
      </c>
      <c r="B3954" s="24">
        <v>46</v>
      </c>
      <c r="C3954" s="21" t="s">
        <v>9408</v>
      </c>
      <c r="D3954" s="23"/>
      <c r="E3954" s="23"/>
    </row>
    <row r="3955" spans="1:5" ht="20" customHeight="1">
      <c r="A3955" s="19" t="s">
        <v>14728</v>
      </c>
      <c r="B3955" s="24">
        <v>47</v>
      </c>
      <c r="C3955" s="21" t="s">
        <v>9408</v>
      </c>
      <c r="D3955" s="23"/>
      <c r="E3955" s="23"/>
    </row>
    <row r="3956" spans="1:5" ht="20" customHeight="1">
      <c r="A3956" s="19" t="s">
        <v>14728</v>
      </c>
      <c r="B3956" s="24">
        <v>48</v>
      </c>
      <c r="C3956" s="21" t="s">
        <v>9275</v>
      </c>
      <c r="D3956" s="23"/>
      <c r="E3956" s="23"/>
    </row>
    <row r="3957" spans="1:5" ht="20" customHeight="1">
      <c r="A3957" s="19" t="s">
        <v>14728</v>
      </c>
      <c r="B3957" s="24">
        <v>49</v>
      </c>
      <c r="C3957" s="21" t="s">
        <v>9137</v>
      </c>
      <c r="D3957" s="23"/>
      <c r="E3957" s="23"/>
    </row>
    <row r="3958" spans="1:5" ht="20" customHeight="1">
      <c r="A3958" s="19" t="s">
        <v>14728</v>
      </c>
      <c r="B3958" s="24">
        <v>50</v>
      </c>
      <c r="C3958" s="21" t="s">
        <v>8958</v>
      </c>
      <c r="D3958" s="23"/>
      <c r="E3958" s="23"/>
    </row>
    <row r="3959" spans="1:5" ht="20" customHeight="1">
      <c r="A3959" s="19" t="s">
        <v>14728</v>
      </c>
      <c r="B3959" s="24">
        <v>51</v>
      </c>
      <c r="C3959" s="21" t="s">
        <v>8828</v>
      </c>
      <c r="D3959" s="23"/>
      <c r="E3959" s="23"/>
    </row>
    <row r="3960" spans="1:5" ht="20" customHeight="1">
      <c r="A3960" s="19" t="s">
        <v>14728</v>
      </c>
      <c r="B3960" s="24">
        <v>52</v>
      </c>
      <c r="C3960" s="21" t="s">
        <v>8828</v>
      </c>
      <c r="D3960" s="23"/>
      <c r="E3960" s="23"/>
    </row>
    <row r="3961" spans="1:5" ht="20" customHeight="1">
      <c r="A3961" s="19" t="s">
        <v>14728</v>
      </c>
      <c r="B3961" s="24">
        <v>53</v>
      </c>
      <c r="C3961" s="21" t="s">
        <v>8646</v>
      </c>
      <c r="D3961" s="23"/>
      <c r="E3961" s="23"/>
    </row>
    <row r="3962" spans="1:5" ht="20" customHeight="1">
      <c r="A3962" s="19" t="s">
        <v>14728</v>
      </c>
      <c r="B3962" s="24">
        <v>54</v>
      </c>
      <c r="C3962" s="21" t="s">
        <v>8466</v>
      </c>
      <c r="D3962" s="23"/>
      <c r="E3962" s="23"/>
    </row>
    <row r="3963" spans="1:5" ht="20" customHeight="1">
      <c r="A3963" s="19" t="s">
        <v>14728</v>
      </c>
      <c r="B3963" s="24">
        <v>55</v>
      </c>
      <c r="C3963" s="21" t="s">
        <v>8466</v>
      </c>
      <c r="D3963" s="23"/>
      <c r="E3963" s="23"/>
    </row>
    <row r="3964" spans="1:5" ht="20" customHeight="1">
      <c r="A3964" s="19" t="s">
        <v>14728</v>
      </c>
      <c r="B3964" s="24">
        <v>56</v>
      </c>
      <c r="C3964" s="21" t="s">
        <v>8466</v>
      </c>
      <c r="D3964" s="23"/>
      <c r="E3964" s="23"/>
    </row>
    <row r="3965" spans="1:5" ht="20" customHeight="1">
      <c r="A3965" s="19" t="s">
        <v>14728</v>
      </c>
      <c r="B3965" s="24">
        <v>57</v>
      </c>
      <c r="C3965" s="21" t="s">
        <v>8398</v>
      </c>
      <c r="D3965" s="23"/>
      <c r="E3965" s="23"/>
    </row>
    <row r="3966" spans="1:5" ht="20" customHeight="1">
      <c r="A3966" s="19" t="s">
        <v>14728</v>
      </c>
      <c r="B3966" s="24">
        <v>58</v>
      </c>
      <c r="C3966" s="21" t="s">
        <v>8398</v>
      </c>
      <c r="D3966" s="23"/>
      <c r="E3966" s="23"/>
    </row>
    <row r="3967" spans="1:5" ht="20" customHeight="1">
      <c r="A3967" s="19" t="s">
        <v>14728</v>
      </c>
      <c r="B3967" s="24">
        <v>59</v>
      </c>
      <c r="C3967" s="21" t="s">
        <v>8398</v>
      </c>
      <c r="D3967" s="23"/>
      <c r="E3967" s="23"/>
    </row>
    <row r="3968" spans="1:5" ht="20" customHeight="1">
      <c r="A3968" s="19" t="s">
        <v>14728</v>
      </c>
      <c r="B3968" s="24">
        <v>60</v>
      </c>
      <c r="C3968" s="21" t="s">
        <v>8398</v>
      </c>
      <c r="D3968" s="23"/>
      <c r="E3968" s="23"/>
    </row>
    <row r="3969" spans="1:5" ht="20" customHeight="1">
      <c r="A3969" s="19" t="s">
        <v>14728</v>
      </c>
      <c r="B3969" s="24">
        <v>61</v>
      </c>
      <c r="C3969" s="21" t="s">
        <v>8345</v>
      </c>
      <c r="D3969" s="23"/>
      <c r="E3969" s="23"/>
    </row>
    <row r="3970" spans="1:5" ht="20" customHeight="1">
      <c r="A3970" s="19" t="s">
        <v>14728</v>
      </c>
      <c r="B3970" s="24">
        <v>62</v>
      </c>
      <c r="C3970" s="21" t="s">
        <v>8289</v>
      </c>
      <c r="D3970" s="23"/>
      <c r="E3970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2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1400-000000000000}">
  <sheetPr>
    <pageSetUpPr fitToPage="1"/>
  </sheetPr>
  <dimension ref="A1:E82"/>
  <sheetViews>
    <sheetView showGridLines="0" workbookViewId="0">
      <pane xSplit="1" ySplit="2" topLeftCell="B62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6" width="16.33203125" style="11" customWidth="1"/>
    <col min="7" max="16384" width="16.33203125" style="11"/>
  </cols>
  <sheetData>
    <row r="1" spans="1:5" ht="27.75" customHeight="1">
      <c r="A1" s="41" t="s">
        <v>14729</v>
      </c>
      <c r="B1" s="41"/>
      <c r="C1" s="41"/>
      <c r="D1" s="41"/>
      <c r="E1" s="41"/>
    </row>
    <row r="2" spans="1:5" ht="20.25" customHeight="1">
      <c r="A2" s="12" t="s">
        <v>14730</v>
      </c>
      <c r="B2" s="12" t="s">
        <v>14731</v>
      </c>
      <c r="C2" s="12" t="s">
        <v>14732</v>
      </c>
      <c r="D2" s="12" t="s">
        <v>14733</v>
      </c>
      <c r="E2" s="13"/>
    </row>
    <row r="3" spans="1:5" ht="20.25" customHeight="1">
      <c r="A3" s="14" t="s">
        <v>14734</v>
      </c>
      <c r="B3" s="15" t="s">
        <v>14735</v>
      </c>
      <c r="C3" s="16" t="s">
        <v>14665</v>
      </c>
      <c r="D3" s="17">
        <v>3</v>
      </c>
      <c r="E3" s="18"/>
    </row>
    <row r="4" spans="1:5" ht="20" customHeight="1">
      <c r="A4" s="19" t="s">
        <v>14736</v>
      </c>
      <c r="B4" s="20" t="s">
        <v>14737</v>
      </c>
      <c r="C4" s="21" t="s">
        <v>14666</v>
      </c>
      <c r="D4" s="22">
        <v>3</v>
      </c>
      <c r="E4" s="23"/>
    </row>
    <row r="5" spans="1:5" ht="20" customHeight="1">
      <c r="A5" s="19" t="s">
        <v>14738</v>
      </c>
      <c r="B5" s="20" t="s">
        <v>14739</v>
      </c>
      <c r="C5" s="21" t="s">
        <v>14667</v>
      </c>
      <c r="D5" s="22">
        <v>3</v>
      </c>
      <c r="E5" s="23"/>
    </row>
    <row r="6" spans="1:5" ht="20" customHeight="1">
      <c r="A6" s="19" t="s">
        <v>14740</v>
      </c>
      <c r="B6" s="20" t="s">
        <v>14741</v>
      </c>
      <c r="C6" s="21" t="s">
        <v>14742</v>
      </c>
      <c r="D6" s="22">
        <v>3</v>
      </c>
      <c r="E6" s="23"/>
    </row>
    <row r="7" spans="1:5" ht="20" customHeight="1">
      <c r="A7" s="19" t="s">
        <v>14743</v>
      </c>
      <c r="B7" s="20" t="s">
        <v>14738</v>
      </c>
      <c r="C7" s="21" t="s">
        <v>14669</v>
      </c>
      <c r="D7" s="22">
        <v>3</v>
      </c>
      <c r="E7" s="23"/>
    </row>
    <row r="8" spans="1:5" ht="20" customHeight="1">
      <c r="A8" s="19" t="s">
        <v>14744</v>
      </c>
      <c r="B8" s="20" t="s">
        <v>14745</v>
      </c>
      <c r="C8" s="21" t="s">
        <v>14670</v>
      </c>
      <c r="D8" s="22">
        <v>3</v>
      </c>
      <c r="E8" s="23"/>
    </row>
    <row r="9" spans="1:5" ht="20" customHeight="1">
      <c r="A9" s="19" t="s">
        <v>14746</v>
      </c>
      <c r="B9" s="24">
        <v>125</v>
      </c>
      <c r="C9" s="21" t="s">
        <v>14671</v>
      </c>
      <c r="D9" s="22">
        <v>3</v>
      </c>
      <c r="E9" s="23"/>
    </row>
    <row r="10" spans="1:5" ht="20" customHeight="1">
      <c r="A10" s="19" t="s">
        <v>14747</v>
      </c>
      <c r="B10" s="20" t="s">
        <v>14748</v>
      </c>
      <c r="C10" s="21" t="s">
        <v>14749</v>
      </c>
      <c r="D10" s="22">
        <v>3</v>
      </c>
      <c r="E10" s="23"/>
    </row>
    <row r="11" spans="1:5" ht="20" customHeight="1">
      <c r="A11" s="19" t="s">
        <v>14750</v>
      </c>
      <c r="B11" s="20" t="s">
        <v>14751</v>
      </c>
      <c r="C11" s="21" t="s">
        <v>14673</v>
      </c>
      <c r="D11" s="22">
        <v>3</v>
      </c>
      <c r="E11" s="23"/>
    </row>
    <row r="12" spans="1:5" ht="20" customHeight="1">
      <c r="A12" s="19" t="s">
        <v>14745</v>
      </c>
      <c r="B12" s="20" t="s">
        <v>14752</v>
      </c>
      <c r="C12" s="21" t="s">
        <v>14674</v>
      </c>
      <c r="D12" s="22">
        <v>3</v>
      </c>
      <c r="E12" s="23"/>
    </row>
    <row r="13" spans="1:5" ht="20" customHeight="1">
      <c r="A13" s="19" t="s">
        <v>14735</v>
      </c>
      <c r="B13" s="20" t="s">
        <v>14753</v>
      </c>
      <c r="C13" s="21" t="s">
        <v>14675</v>
      </c>
      <c r="D13" s="22">
        <v>3</v>
      </c>
      <c r="E13" s="23"/>
    </row>
    <row r="14" spans="1:5" ht="20" customHeight="1">
      <c r="A14" s="19" t="s">
        <v>14741</v>
      </c>
      <c r="B14" s="20" t="s">
        <v>14754</v>
      </c>
      <c r="C14" s="21" t="s">
        <v>14755</v>
      </c>
      <c r="D14" s="22">
        <v>3</v>
      </c>
      <c r="E14" s="23"/>
    </row>
    <row r="15" spans="1:5" ht="20" customHeight="1">
      <c r="A15" s="19" t="s">
        <v>14756</v>
      </c>
      <c r="B15" s="20" t="s">
        <v>14757</v>
      </c>
      <c r="C15" s="21" t="s">
        <v>14758</v>
      </c>
      <c r="D15" s="22">
        <v>3</v>
      </c>
      <c r="E15" s="23"/>
    </row>
    <row r="16" spans="1:5" ht="20" customHeight="1">
      <c r="A16" s="19" t="s">
        <v>14759</v>
      </c>
      <c r="B16" s="20" t="s">
        <v>14760</v>
      </c>
      <c r="C16" s="21" t="s">
        <v>14761</v>
      </c>
      <c r="D16" s="22">
        <v>3</v>
      </c>
      <c r="E16" s="23"/>
    </row>
    <row r="17" spans="1:5" ht="20" customHeight="1">
      <c r="A17" s="19" t="s">
        <v>14762</v>
      </c>
      <c r="B17" s="20" t="s">
        <v>14763</v>
      </c>
      <c r="C17" s="21" t="s">
        <v>14764</v>
      </c>
      <c r="D17" s="22">
        <v>3</v>
      </c>
      <c r="E17" s="23"/>
    </row>
    <row r="18" spans="1:5" ht="20" customHeight="1">
      <c r="A18" s="19" t="s">
        <v>14754</v>
      </c>
      <c r="B18" s="20" t="s">
        <v>14765</v>
      </c>
      <c r="C18" s="21" t="s">
        <v>14766</v>
      </c>
      <c r="D18" s="22">
        <v>3</v>
      </c>
      <c r="E18" s="23"/>
    </row>
    <row r="19" spans="1:5" ht="20" customHeight="1">
      <c r="A19" s="19" t="s">
        <v>14767</v>
      </c>
      <c r="B19" s="20" t="s">
        <v>14768</v>
      </c>
      <c r="C19" s="21" t="s">
        <v>14681</v>
      </c>
      <c r="D19" s="22">
        <v>3</v>
      </c>
      <c r="E19" s="23"/>
    </row>
    <row r="20" spans="1:5" ht="20" customHeight="1">
      <c r="A20" s="19" t="s">
        <v>14769</v>
      </c>
      <c r="B20" s="20" t="s">
        <v>14736</v>
      </c>
      <c r="C20" s="21" t="s">
        <v>14682</v>
      </c>
      <c r="D20" s="22">
        <v>3</v>
      </c>
      <c r="E20" s="23"/>
    </row>
    <row r="21" spans="1:5" ht="20" customHeight="1">
      <c r="A21" s="19" t="s">
        <v>14763</v>
      </c>
      <c r="B21" s="20" t="s">
        <v>14770</v>
      </c>
      <c r="C21" s="21" t="s">
        <v>14683</v>
      </c>
      <c r="D21" s="22">
        <v>3</v>
      </c>
      <c r="E21" s="23"/>
    </row>
    <row r="22" spans="1:5" ht="20" customHeight="1">
      <c r="A22" s="19" t="s">
        <v>14771</v>
      </c>
      <c r="B22" s="20" t="s">
        <v>14772</v>
      </c>
      <c r="C22" s="21" t="s">
        <v>14773</v>
      </c>
      <c r="D22" s="22">
        <v>3</v>
      </c>
      <c r="E22" s="23"/>
    </row>
    <row r="23" spans="1:5" ht="20" customHeight="1">
      <c r="A23" s="19" t="s">
        <v>14739</v>
      </c>
      <c r="B23" s="24">
        <v>375</v>
      </c>
      <c r="C23" s="21" t="s">
        <v>14685</v>
      </c>
      <c r="D23" s="22">
        <v>3</v>
      </c>
      <c r="E23" s="23"/>
    </row>
    <row r="24" spans="1:5" ht="20" customHeight="1">
      <c r="A24" s="19" t="s">
        <v>14737</v>
      </c>
      <c r="B24" s="20" t="s">
        <v>14750</v>
      </c>
      <c r="C24" s="21" t="s">
        <v>14686</v>
      </c>
      <c r="D24" s="22">
        <v>3</v>
      </c>
      <c r="E24" s="23"/>
    </row>
    <row r="25" spans="1:5" ht="20" customHeight="1">
      <c r="A25" s="19" t="s">
        <v>14774</v>
      </c>
      <c r="B25" s="20" t="s">
        <v>14774</v>
      </c>
      <c r="C25" s="21" t="s">
        <v>14687</v>
      </c>
      <c r="D25" s="22">
        <v>3</v>
      </c>
      <c r="E25" s="23"/>
    </row>
    <row r="26" spans="1:5" ht="20" customHeight="1">
      <c r="A26" s="19" t="s">
        <v>14775</v>
      </c>
      <c r="B26" s="24">
        <v>625</v>
      </c>
      <c r="C26" s="21" t="s">
        <v>14776</v>
      </c>
      <c r="D26" s="22">
        <v>3</v>
      </c>
      <c r="E26" s="23"/>
    </row>
    <row r="27" spans="1:5" ht="20" customHeight="1">
      <c r="A27" s="19" t="s">
        <v>14777</v>
      </c>
      <c r="B27" s="20" t="s">
        <v>14778</v>
      </c>
      <c r="C27" s="21" t="s">
        <v>14689</v>
      </c>
      <c r="D27" s="22">
        <v>3</v>
      </c>
      <c r="E27" s="23"/>
    </row>
    <row r="28" spans="1:5" ht="20" customHeight="1">
      <c r="A28" s="19" t="s">
        <v>14779</v>
      </c>
      <c r="B28" s="20" t="s">
        <v>14777</v>
      </c>
      <c r="C28" s="21" t="s">
        <v>14690</v>
      </c>
      <c r="D28" s="22">
        <v>3</v>
      </c>
      <c r="E28" s="23"/>
    </row>
    <row r="29" spans="1:5" ht="20" customHeight="1">
      <c r="A29" s="19" t="s">
        <v>14780</v>
      </c>
      <c r="B29" s="20" t="s">
        <v>14781</v>
      </c>
      <c r="C29" s="21" t="s">
        <v>14691</v>
      </c>
      <c r="D29" s="22">
        <v>3</v>
      </c>
      <c r="E29" s="23"/>
    </row>
    <row r="30" spans="1:5" ht="20" customHeight="1">
      <c r="A30" s="27">
        <v>125</v>
      </c>
      <c r="B30" s="20" t="s">
        <v>14782</v>
      </c>
      <c r="C30" s="21" t="s">
        <v>14783</v>
      </c>
      <c r="D30" s="22">
        <v>3</v>
      </c>
      <c r="E30" s="23"/>
    </row>
    <row r="31" spans="1:5" ht="20" customHeight="1">
      <c r="A31" s="19" t="s">
        <v>14770</v>
      </c>
      <c r="B31" s="20" t="s">
        <v>14784</v>
      </c>
      <c r="C31" s="21" t="s">
        <v>14785</v>
      </c>
      <c r="D31" s="22">
        <v>3</v>
      </c>
      <c r="E31" s="23"/>
    </row>
    <row r="32" spans="1:5" ht="20" customHeight="1">
      <c r="A32" s="19" t="s">
        <v>14786</v>
      </c>
      <c r="B32" s="20" t="s">
        <v>14787</v>
      </c>
      <c r="C32" s="21" t="s">
        <v>14788</v>
      </c>
      <c r="D32" s="22">
        <v>3</v>
      </c>
      <c r="E32" s="23"/>
    </row>
    <row r="33" spans="1:5" ht="20" customHeight="1">
      <c r="A33" s="19" t="s">
        <v>14772</v>
      </c>
      <c r="B33" s="20" t="s">
        <v>14771</v>
      </c>
      <c r="C33" s="21" t="s">
        <v>14789</v>
      </c>
      <c r="D33" s="22">
        <v>3</v>
      </c>
      <c r="E33" s="23"/>
    </row>
    <row r="34" spans="1:5" ht="20" customHeight="1">
      <c r="A34" s="19" t="s">
        <v>14757</v>
      </c>
      <c r="B34" s="20" t="s">
        <v>14790</v>
      </c>
      <c r="C34" s="21" t="s">
        <v>14791</v>
      </c>
      <c r="D34" s="22">
        <v>3</v>
      </c>
      <c r="E34" s="23"/>
    </row>
    <row r="35" spans="1:5" ht="20" customHeight="1">
      <c r="A35" s="19" t="s">
        <v>14792</v>
      </c>
      <c r="B35" s="20" t="s">
        <v>14767</v>
      </c>
      <c r="C35" s="21" t="s">
        <v>14697</v>
      </c>
      <c r="D35" s="22">
        <v>3</v>
      </c>
      <c r="E35" s="23"/>
    </row>
    <row r="36" spans="1:5" ht="20" customHeight="1">
      <c r="A36" s="19" t="s">
        <v>14793</v>
      </c>
      <c r="B36" s="20" t="s">
        <v>14746</v>
      </c>
      <c r="C36" s="21" t="s">
        <v>14698</v>
      </c>
      <c r="D36" s="22">
        <v>3</v>
      </c>
      <c r="E36" s="23"/>
    </row>
    <row r="37" spans="1:5" ht="20" customHeight="1">
      <c r="A37" s="27">
        <v>625</v>
      </c>
      <c r="B37" s="20" t="s">
        <v>14794</v>
      </c>
      <c r="C37" s="21" t="s">
        <v>14699</v>
      </c>
      <c r="D37" s="22">
        <v>3</v>
      </c>
      <c r="E37" s="23"/>
    </row>
    <row r="38" spans="1:5" ht="20" customHeight="1">
      <c r="A38" s="19" t="s">
        <v>14795</v>
      </c>
      <c r="B38" s="20" t="s">
        <v>14762</v>
      </c>
      <c r="C38" s="21" t="s">
        <v>14796</v>
      </c>
      <c r="D38" s="22">
        <v>3</v>
      </c>
      <c r="E38" s="23"/>
    </row>
    <row r="39" spans="1:5" ht="20" customHeight="1">
      <c r="A39" s="19" t="s">
        <v>14797</v>
      </c>
      <c r="B39" s="20" t="s">
        <v>14798</v>
      </c>
      <c r="C39" s="21" t="s">
        <v>14701</v>
      </c>
      <c r="D39" s="22">
        <v>3</v>
      </c>
      <c r="E39" s="23"/>
    </row>
    <row r="40" spans="1:5" ht="20" customHeight="1">
      <c r="A40" s="19" t="s">
        <v>14768</v>
      </c>
      <c r="B40" s="20" t="s">
        <v>14793</v>
      </c>
      <c r="C40" s="21" t="s">
        <v>14702</v>
      </c>
      <c r="D40" s="22">
        <v>3</v>
      </c>
      <c r="E40" s="23"/>
    </row>
    <row r="41" spans="1:5" ht="20" customHeight="1">
      <c r="A41" s="19" t="s">
        <v>14778</v>
      </c>
      <c r="B41" s="20" t="s">
        <v>14780</v>
      </c>
      <c r="C41" s="21" t="s">
        <v>14703</v>
      </c>
      <c r="D41" s="22">
        <v>3</v>
      </c>
      <c r="E41" s="23"/>
    </row>
    <row r="42" spans="1:5" ht="20" customHeight="1">
      <c r="A42" s="19" t="s">
        <v>14799</v>
      </c>
      <c r="B42" s="20" t="s">
        <v>14800</v>
      </c>
      <c r="C42" s="21" t="s">
        <v>14801</v>
      </c>
      <c r="D42" s="22">
        <v>3</v>
      </c>
      <c r="E42" s="23"/>
    </row>
    <row r="43" spans="1:5" ht="20" customHeight="1">
      <c r="A43" s="19" t="s">
        <v>14752</v>
      </c>
      <c r="B43" s="20" t="s">
        <v>14779</v>
      </c>
      <c r="C43" s="21" t="s">
        <v>14705</v>
      </c>
      <c r="D43" s="22">
        <v>3</v>
      </c>
      <c r="E43" s="23"/>
    </row>
    <row r="44" spans="1:5" ht="20" customHeight="1">
      <c r="A44" s="19" t="s">
        <v>14794</v>
      </c>
      <c r="B44" s="20" t="s">
        <v>14795</v>
      </c>
      <c r="C44" s="21" t="s">
        <v>14706</v>
      </c>
      <c r="D44" s="22">
        <v>3</v>
      </c>
      <c r="E44" s="23"/>
    </row>
    <row r="45" spans="1:5" ht="20" customHeight="1">
      <c r="A45" s="27">
        <v>375</v>
      </c>
      <c r="B45" s="20" t="s">
        <v>14802</v>
      </c>
      <c r="C45" s="21" t="s">
        <v>14707</v>
      </c>
      <c r="D45" s="22">
        <v>3</v>
      </c>
      <c r="E45" s="23"/>
    </row>
    <row r="46" spans="1:5" ht="20" customHeight="1">
      <c r="A46" s="19" t="s">
        <v>14803</v>
      </c>
      <c r="B46" s="20" t="s">
        <v>14803</v>
      </c>
      <c r="C46" s="21" t="s">
        <v>14804</v>
      </c>
      <c r="D46" s="22">
        <v>3</v>
      </c>
      <c r="E46" s="23"/>
    </row>
    <row r="47" spans="1:5" ht="20" customHeight="1">
      <c r="A47" s="19" t="s">
        <v>14805</v>
      </c>
      <c r="B47" s="20" t="s">
        <v>14775</v>
      </c>
      <c r="C47" s="21" t="s">
        <v>14806</v>
      </c>
      <c r="D47" s="22">
        <v>3</v>
      </c>
      <c r="E47" s="23"/>
    </row>
    <row r="48" spans="1:5" ht="20" customHeight="1">
      <c r="A48" s="19" t="s">
        <v>14760</v>
      </c>
      <c r="B48" s="20" t="s">
        <v>14799</v>
      </c>
      <c r="C48" s="21" t="s">
        <v>14807</v>
      </c>
      <c r="D48" s="22">
        <v>3</v>
      </c>
      <c r="E48" s="23"/>
    </row>
    <row r="49" spans="1:5" ht="20" customHeight="1">
      <c r="A49" s="19" t="s">
        <v>14798</v>
      </c>
      <c r="B49" s="20" t="s">
        <v>14792</v>
      </c>
      <c r="C49" s="21" t="s">
        <v>14808</v>
      </c>
      <c r="D49" s="22">
        <v>3</v>
      </c>
      <c r="E49" s="23"/>
    </row>
    <row r="50" spans="1:5" ht="20" customHeight="1">
      <c r="A50" s="19" t="s">
        <v>14753</v>
      </c>
      <c r="B50" s="20" t="s">
        <v>14740</v>
      </c>
      <c r="C50" s="21" t="s">
        <v>14809</v>
      </c>
      <c r="D50" s="22">
        <v>3</v>
      </c>
      <c r="E50" s="23"/>
    </row>
    <row r="51" spans="1:5" ht="20" customHeight="1">
      <c r="A51" s="19" t="s">
        <v>14790</v>
      </c>
      <c r="B51" s="20" t="s">
        <v>14810</v>
      </c>
      <c r="C51" s="21" t="s">
        <v>14811</v>
      </c>
      <c r="D51" s="22">
        <v>3</v>
      </c>
      <c r="E51" s="23"/>
    </row>
    <row r="52" spans="1:5" ht="20" customHeight="1">
      <c r="A52" s="19" t="s">
        <v>14751</v>
      </c>
      <c r="B52" s="20" t="s">
        <v>14812</v>
      </c>
      <c r="C52" s="21" t="s">
        <v>14813</v>
      </c>
      <c r="D52" s="22">
        <v>3</v>
      </c>
      <c r="E52" s="23"/>
    </row>
    <row r="53" spans="1:5" ht="20" customHeight="1">
      <c r="A53" s="19" t="s">
        <v>14814</v>
      </c>
      <c r="B53" s="24">
        <v>1</v>
      </c>
      <c r="C53" s="21" t="s">
        <v>14815</v>
      </c>
      <c r="D53" s="22">
        <v>3</v>
      </c>
      <c r="E53" s="23"/>
    </row>
    <row r="54" spans="1:5" ht="20" customHeight="1">
      <c r="A54" s="19" t="s">
        <v>14812</v>
      </c>
      <c r="B54" s="20" t="s">
        <v>14814</v>
      </c>
      <c r="C54" s="21" t="s">
        <v>14816</v>
      </c>
      <c r="D54" s="22">
        <v>3</v>
      </c>
      <c r="E54" s="23"/>
    </row>
    <row r="55" spans="1:5" ht="20" customHeight="1">
      <c r="A55" s="19" t="s">
        <v>14817</v>
      </c>
      <c r="B55" s="20" t="s">
        <v>14747</v>
      </c>
      <c r="C55" s="21" t="s">
        <v>14818</v>
      </c>
      <c r="D55" s="22">
        <v>3</v>
      </c>
      <c r="E55" s="23"/>
    </row>
    <row r="56" spans="1:5" ht="20" customHeight="1">
      <c r="A56" s="27">
        <v>875</v>
      </c>
      <c r="B56" s="20" t="s">
        <v>14817</v>
      </c>
      <c r="C56" s="21" t="s">
        <v>14819</v>
      </c>
      <c r="D56" s="22">
        <v>3</v>
      </c>
      <c r="E56" s="23"/>
    </row>
    <row r="57" spans="1:5" ht="20" customHeight="1">
      <c r="A57" s="19" t="s">
        <v>14781</v>
      </c>
      <c r="B57" s="20" t="s">
        <v>14744</v>
      </c>
      <c r="C57" s="21" t="s">
        <v>14820</v>
      </c>
      <c r="D57" s="22">
        <v>3</v>
      </c>
      <c r="E57" s="23"/>
    </row>
    <row r="58" spans="1:5" ht="20" customHeight="1">
      <c r="A58" s="19" t="s">
        <v>14802</v>
      </c>
      <c r="B58" s="24">
        <v>875</v>
      </c>
      <c r="C58" s="21" t="s">
        <v>14821</v>
      </c>
      <c r="D58" s="22">
        <v>3</v>
      </c>
      <c r="E58" s="23"/>
    </row>
    <row r="59" spans="1:5" ht="20" customHeight="1">
      <c r="A59" s="19" t="s">
        <v>14787</v>
      </c>
      <c r="B59" s="20" t="s">
        <v>14797</v>
      </c>
      <c r="C59" s="21" t="s">
        <v>14822</v>
      </c>
      <c r="D59" s="22">
        <v>3</v>
      </c>
      <c r="E59" s="23"/>
    </row>
    <row r="60" spans="1:5" ht="20" customHeight="1">
      <c r="A60" s="19" t="s">
        <v>14782</v>
      </c>
      <c r="B60" s="20" t="s">
        <v>14759</v>
      </c>
      <c r="C60" s="21" t="s">
        <v>14823</v>
      </c>
      <c r="D60" s="22">
        <v>3</v>
      </c>
      <c r="E60" s="23"/>
    </row>
    <row r="61" spans="1:5" ht="20" customHeight="1">
      <c r="A61" s="19" t="s">
        <v>14800</v>
      </c>
      <c r="B61" s="20" t="s">
        <v>14769</v>
      </c>
      <c r="C61" s="21" t="s">
        <v>14824</v>
      </c>
      <c r="D61" s="22">
        <v>3</v>
      </c>
      <c r="E61" s="23"/>
    </row>
    <row r="62" spans="1:5" ht="20" customHeight="1">
      <c r="A62" s="19" t="s">
        <v>14748</v>
      </c>
      <c r="B62" s="20" t="s">
        <v>14805</v>
      </c>
      <c r="C62" s="21" t="s">
        <v>14825</v>
      </c>
      <c r="D62" s="22">
        <v>3</v>
      </c>
      <c r="E62" s="23"/>
    </row>
    <row r="63" spans="1:5" ht="20" customHeight="1">
      <c r="A63" s="19" t="s">
        <v>14765</v>
      </c>
      <c r="B63" s="20" t="s">
        <v>14734</v>
      </c>
      <c r="C63" s="21" t="s">
        <v>14826</v>
      </c>
      <c r="D63" s="22">
        <v>3</v>
      </c>
      <c r="E63" s="23"/>
    </row>
    <row r="64" spans="1:5" ht="20" customHeight="1">
      <c r="A64" s="19" t="s">
        <v>14784</v>
      </c>
      <c r="B64" s="20" t="s">
        <v>14743</v>
      </c>
      <c r="C64" s="21" t="s">
        <v>14827</v>
      </c>
      <c r="D64" s="22">
        <v>3</v>
      </c>
      <c r="E64" s="23"/>
    </row>
    <row r="65" spans="1:5" ht="20" customHeight="1">
      <c r="A65" s="19" t="s">
        <v>14810</v>
      </c>
      <c r="B65" s="20" t="s">
        <v>14756</v>
      </c>
      <c r="C65" s="21" t="s">
        <v>14828</v>
      </c>
      <c r="D65" s="22">
        <v>3</v>
      </c>
      <c r="E65" s="23"/>
    </row>
    <row r="66" spans="1:5" ht="20" customHeight="1">
      <c r="A66" s="27">
        <v>1</v>
      </c>
      <c r="B66" s="20" t="s">
        <v>14786</v>
      </c>
      <c r="C66" s="21" t="s">
        <v>14829</v>
      </c>
      <c r="D66" s="22">
        <v>3</v>
      </c>
      <c r="E66" s="23"/>
    </row>
    <row r="67" spans="1:5" ht="20" customHeight="1">
      <c r="A67" s="19" t="s">
        <v>14812</v>
      </c>
      <c r="B67" s="20" t="s">
        <v>14812</v>
      </c>
      <c r="C67" s="21" t="s">
        <v>14648</v>
      </c>
      <c r="D67" s="22">
        <v>2</v>
      </c>
      <c r="E67" s="23"/>
    </row>
    <row r="68" spans="1:5" ht="20" customHeight="1">
      <c r="A68" s="19" t="s">
        <v>14767</v>
      </c>
      <c r="B68" s="24">
        <v>375</v>
      </c>
      <c r="C68" s="21" t="s">
        <v>14649</v>
      </c>
      <c r="D68" s="22">
        <v>2</v>
      </c>
      <c r="E68" s="23"/>
    </row>
    <row r="69" spans="1:5" ht="20" customHeight="1">
      <c r="A69" s="19" t="s">
        <v>14775</v>
      </c>
      <c r="B69" s="20" t="s">
        <v>14743</v>
      </c>
      <c r="C69" s="21" t="s">
        <v>14650</v>
      </c>
      <c r="D69" s="22">
        <v>2</v>
      </c>
      <c r="E69" s="23"/>
    </row>
    <row r="70" spans="1:5" ht="20" customHeight="1">
      <c r="A70" s="27">
        <v>625</v>
      </c>
      <c r="B70" s="20" t="s">
        <v>14775</v>
      </c>
      <c r="C70" s="21" t="s">
        <v>14830</v>
      </c>
      <c r="D70" s="22">
        <v>2</v>
      </c>
      <c r="E70" s="23"/>
    </row>
    <row r="71" spans="1:5" ht="20" customHeight="1">
      <c r="A71" s="19" t="s">
        <v>14739</v>
      </c>
      <c r="B71" s="20" t="s">
        <v>14797</v>
      </c>
      <c r="C71" s="21" t="s">
        <v>14652</v>
      </c>
      <c r="D71" s="22">
        <v>2</v>
      </c>
      <c r="E71" s="23"/>
    </row>
    <row r="72" spans="1:5" ht="20" customHeight="1">
      <c r="A72" s="19" t="s">
        <v>14817</v>
      </c>
      <c r="B72" s="20" t="s">
        <v>14760</v>
      </c>
      <c r="C72" s="21" t="s">
        <v>14653</v>
      </c>
      <c r="D72" s="22">
        <v>2</v>
      </c>
      <c r="E72" s="23"/>
    </row>
    <row r="73" spans="1:5" ht="20" customHeight="1">
      <c r="A73" s="19" t="s">
        <v>14774</v>
      </c>
      <c r="B73" s="20" t="s">
        <v>14774</v>
      </c>
      <c r="C73" s="21" t="s">
        <v>14654</v>
      </c>
      <c r="D73" s="22">
        <v>2</v>
      </c>
      <c r="E73" s="23"/>
    </row>
    <row r="74" spans="1:5" ht="20" customHeight="1">
      <c r="A74" s="19" t="s">
        <v>14734</v>
      </c>
      <c r="B74" s="24">
        <v>875</v>
      </c>
      <c r="C74" s="21" t="s">
        <v>14831</v>
      </c>
      <c r="D74" s="22">
        <v>2</v>
      </c>
      <c r="E74" s="23"/>
    </row>
    <row r="75" spans="1:5" ht="20" customHeight="1">
      <c r="A75" s="19" t="s">
        <v>14798</v>
      </c>
      <c r="B75" s="24">
        <v>125</v>
      </c>
      <c r="C75" s="21" t="s">
        <v>14656</v>
      </c>
      <c r="D75" s="22">
        <v>2</v>
      </c>
      <c r="E75" s="23"/>
    </row>
    <row r="76" spans="1:5" ht="20" customHeight="1">
      <c r="A76" s="27">
        <v>125</v>
      </c>
      <c r="B76" s="20" t="s">
        <v>14767</v>
      </c>
      <c r="C76" s="21" t="s">
        <v>14657</v>
      </c>
      <c r="D76" s="22">
        <v>2</v>
      </c>
      <c r="E76" s="23"/>
    </row>
    <row r="77" spans="1:5" ht="20" customHeight="1">
      <c r="A77" s="27">
        <v>375</v>
      </c>
      <c r="B77" s="20" t="s">
        <v>14798</v>
      </c>
      <c r="C77" s="21" t="s">
        <v>14658</v>
      </c>
      <c r="D77" s="22">
        <v>2</v>
      </c>
      <c r="E77" s="23"/>
    </row>
    <row r="78" spans="1:5" ht="20" customHeight="1">
      <c r="A78" s="19" t="s">
        <v>14797</v>
      </c>
      <c r="B78" s="20" t="s">
        <v>14739</v>
      </c>
      <c r="C78" s="21" t="s">
        <v>14832</v>
      </c>
      <c r="D78" s="22">
        <v>2</v>
      </c>
      <c r="E78" s="23"/>
    </row>
    <row r="79" spans="1:5" ht="20" customHeight="1">
      <c r="A79" s="19" t="s">
        <v>14743</v>
      </c>
      <c r="B79" s="24">
        <v>1</v>
      </c>
      <c r="C79" s="21" t="s">
        <v>14833</v>
      </c>
      <c r="D79" s="22">
        <v>2</v>
      </c>
      <c r="E79" s="23"/>
    </row>
    <row r="80" spans="1:5" ht="20" customHeight="1">
      <c r="A80" s="27">
        <v>875</v>
      </c>
      <c r="B80" s="20" t="s">
        <v>14817</v>
      </c>
      <c r="C80" s="21" t="s">
        <v>14834</v>
      </c>
      <c r="D80" s="22">
        <v>2</v>
      </c>
      <c r="E80" s="23"/>
    </row>
    <row r="81" spans="1:5" ht="20" customHeight="1">
      <c r="A81" s="19" t="s">
        <v>14760</v>
      </c>
      <c r="B81" s="24">
        <v>625</v>
      </c>
      <c r="C81" s="21" t="s">
        <v>14835</v>
      </c>
      <c r="D81" s="22">
        <v>2</v>
      </c>
      <c r="E81" s="23"/>
    </row>
    <row r="82" spans="1:5" ht="20" customHeight="1">
      <c r="A82" s="27">
        <v>1</v>
      </c>
      <c r="B82" s="20" t="s">
        <v>14734</v>
      </c>
      <c r="C82" s="21" t="s">
        <v>14836</v>
      </c>
      <c r="D82" s="22">
        <v>2</v>
      </c>
      <c r="E82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2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1500-000000000000}">
  <sheetPr>
    <pageSetUpPr fitToPage="1"/>
  </sheetPr>
  <dimension ref="A1:E15874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2" width="16.33203125" style="11" customWidth="1"/>
    <col min="3" max="3" width="22.83203125" style="11" customWidth="1"/>
    <col min="4" max="6" width="16.33203125" style="11" customWidth="1"/>
    <col min="7" max="16384" width="16.33203125" style="11"/>
  </cols>
  <sheetData>
    <row r="1" spans="1:5" ht="27.75" customHeight="1">
      <c r="A1" s="41" t="s">
        <v>14837</v>
      </c>
      <c r="B1" s="41"/>
      <c r="C1" s="41"/>
      <c r="D1" s="41"/>
      <c r="E1" s="41"/>
    </row>
    <row r="2" spans="1:5" ht="20.25" customHeight="1">
      <c r="A2" s="12" t="s">
        <v>14838</v>
      </c>
      <c r="B2" s="12" t="s">
        <v>14839</v>
      </c>
      <c r="C2" s="12" t="s">
        <v>291</v>
      </c>
      <c r="D2" s="13"/>
      <c r="E2" s="13"/>
    </row>
    <row r="3" spans="1:5" ht="20.25" customHeight="1">
      <c r="A3" s="14" t="s">
        <v>13771</v>
      </c>
      <c r="B3" s="25">
        <v>0</v>
      </c>
      <c r="C3" s="16" t="s">
        <v>13500</v>
      </c>
      <c r="D3" s="18"/>
      <c r="E3" s="18"/>
    </row>
    <row r="4" spans="1:5" ht="20" customHeight="1">
      <c r="A4" s="19" t="s">
        <v>13771</v>
      </c>
      <c r="B4" s="24">
        <v>0</v>
      </c>
      <c r="C4" s="21" t="s">
        <v>450</v>
      </c>
      <c r="D4" s="23"/>
      <c r="E4" s="23"/>
    </row>
    <row r="5" spans="1:5" ht="20" customHeight="1">
      <c r="A5" s="19" t="s">
        <v>13771</v>
      </c>
      <c r="B5" s="24">
        <v>0</v>
      </c>
      <c r="C5" s="21" t="s">
        <v>12861</v>
      </c>
      <c r="D5" s="23"/>
      <c r="E5" s="23"/>
    </row>
    <row r="6" spans="1:5" ht="20" customHeight="1">
      <c r="A6" s="19" t="s">
        <v>13771</v>
      </c>
      <c r="B6" s="24">
        <v>0</v>
      </c>
      <c r="C6" s="21" t="s">
        <v>12861</v>
      </c>
      <c r="D6" s="23"/>
      <c r="E6" s="23"/>
    </row>
    <row r="7" spans="1:5" ht="20" customHeight="1">
      <c r="A7" s="19" t="s">
        <v>13771</v>
      </c>
      <c r="B7" s="24">
        <v>0</v>
      </c>
      <c r="C7" s="21" t="s">
        <v>12861</v>
      </c>
      <c r="D7" s="23"/>
      <c r="E7" s="23"/>
    </row>
    <row r="8" spans="1:5" ht="20" customHeight="1">
      <c r="A8" s="19" t="s">
        <v>13771</v>
      </c>
      <c r="B8" s="24">
        <v>0</v>
      </c>
      <c r="C8" s="21" t="s">
        <v>836</v>
      </c>
      <c r="D8" s="23"/>
      <c r="E8" s="23"/>
    </row>
    <row r="9" spans="1:5" ht="20" customHeight="1">
      <c r="A9" s="19" t="s">
        <v>13771</v>
      </c>
      <c r="B9" s="24">
        <v>0</v>
      </c>
      <c r="C9" s="21" t="s">
        <v>12479</v>
      </c>
      <c r="D9" s="23"/>
      <c r="E9" s="23"/>
    </row>
    <row r="10" spans="1:5" ht="20" customHeight="1">
      <c r="A10" s="19" t="s">
        <v>13771</v>
      </c>
      <c r="B10" s="24">
        <v>0</v>
      </c>
      <c r="C10" s="21" t="s">
        <v>994</v>
      </c>
      <c r="D10" s="23"/>
      <c r="E10" s="23"/>
    </row>
    <row r="11" spans="1:5" ht="20" customHeight="1">
      <c r="A11" s="19" t="s">
        <v>13771</v>
      </c>
      <c r="B11" s="24">
        <v>0</v>
      </c>
      <c r="C11" s="21" t="s">
        <v>1297</v>
      </c>
      <c r="D11" s="23"/>
      <c r="E11" s="23"/>
    </row>
    <row r="12" spans="1:5" ht="20" customHeight="1">
      <c r="A12" s="19" t="s">
        <v>13771</v>
      </c>
      <c r="B12" s="24">
        <v>0</v>
      </c>
      <c r="C12" s="21" t="s">
        <v>1297</v>
      </c>
      <c r="D12" s="23"/>
      <c r="E12" s="23"/>
    </row>
    <row r="13" spans="1:5" ht="20" customHeight="1">
      <c r="A13" s="19" t="s">
        <v>13771</v>
      </c>
      <c r="B13" s="24">
        <v>0</v>
      </c>
      <c r="C13" s="21" t="s">
        <v>12000</v>
      </c>
      <c r="D13" s="23"/>
      <c r="E13" s="23"/>
    </row>
    <row r="14" spans="1:5" ht="20" customHeight="1">
      <c r="A14" s="19" t="s">
        <v>13771</v>
      </c>
      <c r="B14" s="24">
        <v>0</v>
      </c>
      <c r="C14" s="21" t="s">
        <v>11747</v>
      </c>
      <c r="D14" s="23"/>
      <c r="E14" s="23"/>
    </row>
    <row r="15" spans="1:5" ht="20" customHeight="1">
      <c r="A15" s="19" t="s">
        <v>13771</v>
      </c>
      <c r="B15" s="24">
        <v>0</v>
      </c>
      <c r="C15" s="21" t="s">
        <v>1609</v>
      </c>
      <c r="D15" s="23"/>
      <c r="E15" s="23"/>
    </row>
    <row r="16" spans="1:5" ht="20" customHeight="1">
      <c r="A16" s="19" t="s">
        <v>13771</v>
      </c>
      <c r="B16" s="24">
        <v>0</v>
      </c>
      <c r="C16" s="21" t="s">
        <v>1609</v>
      </c>
      <c r="D16" s="23"/>
      <c r="E16" s="23"/>
    </row>
    <row r="17" spans="1:5" ht="20" customHeight="1">
      <c r="A17" s="19" t="s">
        <v>13771</v>
      </c>
      <c r="B17" s="24">
        <v>0</v>
      </c>
      <c r="C17" s="21" t="s">
        <v>1830</v>
      </c>
      <c r="D17" s="23"/>
      <c r="E17" s="23"/>
    </row>
    <row r="18" spans="1:5" ht="20" customHeight="1">
      <c r="A18" s="19" t="s">
        <v>13771</v>
      </c>
      <c r="B18" s="24">
        <v>0</v>
      </c>
      <c r="C18" s="22">
        <v>100</v>
      </c>
      <c r="D18" s="23"/>
      <c r="E18" s="23"/>
    </row>
    <row r="19" spans="1:5" ht="20" customHeight="1">
      <c r="A19" s="19" t="s">
        <v>13771</v>
      </c>
      <c r="B19" s="24">
        <v>0</v>
      </c>
      <c r="C19" s="21" t="s">
        <v>2204</v>
      </c>
      <c r="D19" s="23"/>
      <c r="E19" s="23"/>
    </row>
    <row r="20" spans="1:5" ht="20" customHeight="1">
      <c r="A20" s="19" t="s">
        <v>13771</v>
      </c>
      <c r="B20" s="24">
        <v>0</v>
      </c>
      <c r="C20" s="22">
        <v>100</v>
      </c>
      <c r="D20" s="23"/>
      <c r="E20" s="23"/>
    </row>
    <row r="21" spans="1:5" ht="20" customHeight="1">
      <c r="A21" s="19" t="s">
        <v>13771</v>
      </c>
      <c r="B21" s="24">
        <v>0</v>
      </c>
      <c r="C21" s="22">
        <v>100</v>
      </c>
      <c r="D21" s="23"/>
      <c r="E21" s="23"/>
    </row>
    <row r="22" spans="1:5" ht="20" customHeight="1">
      <c r="A22" s="19" t="s">
        <v>13771</v>
      </c>
      <c r="B22" s="24">
        <v>0</v>
      </c>
      <c r="C22" s="22">
        <v>100</v>
      </c>
      <c r="D22" s="23"/>
      <c r="E22" s="23"/>
    </row>
    <row r="23" spans="1:5" ht="20" customHeight="1">
      <c r="A23" s="19" t="s">
        <v>13771</v>
      </c>
      <c r="B23" s="24">
        <v>0</v>
      </c>
      <c r="C23" s="22">
        <v>100</v>
      </c>
      <c r="D23" s="23"/>
      <c r="E23" s="23"/>
    </row>
    <row r="24" spans="1:5" ht="20" customHeight="1">
      <c r="A24" s="19" t="s">
        <v>13771</v>
      </c>
      <c r="B24" s="24">
        <v>0</v>
      </c>
      <c r="C24" s="22">
        <v>100</v>
      </c>
      <c r="D24" s="23"/>
      <c r="E24" s="23"/>
    </row>
    <row r="25" spans="1:5" ht="20" customHeight="1">
      <c r="A25" s="19" t="s">
        <v>13771</v>
      </c>
      <c r="B25" s="24">
        <v>0</v>
      </c>
      <c r="C25" s="21" t="s">
        <v>3145</v>
      </c>
      <c r="D25" s="23"/>
      <c r="E25" s="23"/>
    </row>
    <row r="26" spans="1:5" ht="20" customHeight="1">
      <c r="A26" s="19" t="s">
        <v>13771</v>
      </c>
      <c r="B26" s="24">
        <v>0</v>
      </c>
      <c r="C26" s="21" t="s">
        <v>3145</v>
      </c>
      <c r="D26" s="23"/>
      <c r="E26" s="23"/>
    </row>
    <row r="27" spans="1:5" ht="20" customHeight="1">
      <c r="A27" s="19" t="s">
        <v>13771</v>
      </c>
      <c r="B27" s="24">
        <v>0</v>
      </c>
      <c r="C27" s="21" t="s">
        <v>3336</v>
      </c>
      <c r="D27" s="23"/>
      <c r="E27" s="23"/>
    </row>
    <row r="28" spans="1:5" ht="20" customHeight="1">
      <c r="A28" s="19" t="s">
        <v>13771</v>
      </c>
      <c r="B28" s="24">
        <v>0</v>
      </c>
      <c r="C28" s="21" t="s">
        <v>3553</v>
      </c>
      <c r="D28" s="23"/>
      <c r="E28" s="23"/>
    </row>
    <row r="29" spans="1:5" ht="20" customHeight="1">
      <c r="A29" s="19" t="s">
        <v>13771</v>
      </c>
      <c r="B29" s="24">
        <v>0</v>
      </c>
      <c r="C29" s="21" t="s">
        <v>3765</v>
      </c>
      <c r="D29" s="23"/>
      <c r="E29" s="23"/>
    </row>
    <row r="30" spans="1:5" ht="20" customHeight="1">
      <c r="A30" s="19" t="s">
        <v>13771</v>
      </c>
      <c r="B30" s="24">
        <v>0</v>
      </c>
      <c r="C30" s="21" t="s">
        <v>3910</v>
      </c>
      <c r="D30" s="23"/>
      <c r="E30" s="23"/>
    </row>
    <row r="31" spans="1:5" ht="20" customHeight="1">
      <c r="A31" s="19" t="s">
        <v>13771</v>
      </c>
      <c r="B31" s="24">
        <v>0</v>
      </c>
      <c r="C31" s="21" t="s">
        <v>4185</v>
      </c>
      <c r="D31" s="23"/>
      <c r="E31" s="23"/>
    </row>
    <row r="32" spans="1:5" ht="20" customHeight="1">
      <c r="A32" s="19" t="s">
        <v>13771</v>
      </c>
      <c r="B32" s="24">
        <v>0</v>
      </c>
      <c r="C32" s="21" t="s">
        <v>4185</v>
      </c>
      <c r="D32" s="23"/>
      <c r="E32" s="23"/>
    </row>
    <row r="33" spans="1:5" ht="20" customHeight="1">
      <c r="A33" s="19" t="s">
        <v>13771</v>
      </c>
      <c r="B33" s="24">
        <v>0</v>
      </c>
      <c r="C33" s="21" t="s">
        <v>4383</v>
      </c>
      <c r="D33" s="23"/>
      <c r="E33" s="23"/>
    </row>
    <row r="34" spans="1:5" ht="20" customHeight="1">
      <c r="A34" s="19" t="s">
        <v>13771</v>
      </c>
      <c r="B34" s="24">
        <v>0</v>
      </c>
      <c r="C34" s="21" t="s">
        <v>4664</v>
      </c>
      <c r="D34" s="23"/>
      <c r="E34" s="23"/>
    </row>
    <row r="35" spans="1:5" ht="20" customHeight="1">
      <c r="A35" s="19" t="s">
        <v>13771</v>
      </c>
      <c r="B35" s="24">
        <v>0</v>
      </c>
      <c r="C35" s="21" t="s">
        <v>4664</v>
      </c>
      <c r="D35" s="23"/>
      <c r="E35" s="23"/>
    </row>
    <row r="36" spans="1:5" ht="20" customHeight="1">
      <c r="A36" s="19" t="s">
        <v>13771</v>
      </c>
      <c r="B36" s="24">
        <v>0</v>
      </c>
      <c r="C36" s="21" t="s">
        <v>4856</v>
      </c>
      <c r="D36" s="23"/>
      <c r="E36" s="23"/>
    </row>
    <row r="37" spans="1:5" ht="20" customHeight="1">
      <c r="A37" s="19" t="s">
        <v>13771</v>
      </c>
      <c r="B37" s="24">
        <v>0</v>
      </c>
      <c r="C37" s="21" t="s">
        <v>5120</v>
      </c>
      <c r="D37" s="23"/>
      <c r="E37" s="23"/>
    </row>
    <row r="38" spans="1:5" ht="20" customHeight="1">
      <c r="A38" s="19" t="s">
        <v>13771</v>
      </c>
      <c r="B38" s="24">
        <v>0</v>
      </c>
      <c r="C38" s="21" t="s">
        <v>5120</v>
      </c>
      <c r="D38" s="23"/>
      <c r="E38" s="23"/>
    </row>
    <row r="39" spans="1:5" ht="20" customHeight="1">
      <c r="A39" s="19" t="s">
        <v>13771</v>
      </c>
      <c r="B39" s="24">
        <v>0</v>
      </c>
      <c r="C39" s="21" t="s">
        <v>5306</v>
      </c>
      <c r="D39" s="23"/>
      <c r="E39" s="23"/>
    </row>
    <row r="40" spans="1:5" ht="20" customHeight="1">
      <c r="A40" s="19" t="s">
        <v>13771</v>
      </c>
      <c r="B40" s="24">
        <v>0</v>
      </c>
      <c r="C40" s="21" t="s">
        <v>5511</v>
      </c>
      <c r="D40" s="23"/>
      <c r="E40" s="23"/>
    </row>
    <row r="41" spans="1:5" ht="20" customHeight="1">
      <c r="A41" s="19" t="s">
        <v>13771</v>
      </c>
      <c r="B41" s="24">
        <v>0</v>
      </c>
      <c r="C41" s="21" t="s">
        <v>5719</v>
      </c>
      <c r="D41" s="23"/>
      <c r="E41" s="23"/>
    </row>
    <row r="42" spans="1:5" ht="20" customHeight="1">
      <c r="A42" s="19" t="s">
        <v>13771</v>
      </c>
      <c r="B42" s="24">
        <v>0</v>
      </c>
      <c r="C42" s="21" t="s">
        <v>5924</v>
      </c>
      <c r="D42" s="23"/>
      <c r="E42" s="23"/>
    </row>
    <row r="43" spans="1:5" ht="20" customHeight="1">
      <c r="A43" s="19" t="s">
        <v>13771</v>
      </c>
      <c r="B43" s="24">
        <v>0</v>
      </c>
      <c r="C43" s="21" t="s">
        <v>9638</v>
      </c>
      <c r="D43" s="23"/>
      <c r="E43" s="23"/>
    </row>
    <row r="44" spans="1:5" ht="20" customHeight="1">
      <c r="A44" s="19" t="s">
        <v>13771</v>
      </c>
      <c r="B44" s="24">
        <v>0</v>
      </c>
      <c r="C44" s="21" t="s">
        <v>9638</v>
      </c>
      <c r="D44" s="23"/>
      <c r="E44" s="23"/>
    </row>
    <row r="45" spans="1:5" ht="20" customHeight="1">
      <c r="A45" s="19" t="s">
        <v>13771</v>
      </c>
      <c r="B45" s="24">
        <v>0</v>
      </c>
      <c r="C45" s="21" t="s">
        <v>9638</v>
      </c>
      <c r="D45" s="23"/>
      <c r="E45" s="23"/>
    </row>
    <row r="46" spans="1:5" ht="20" customHeight="1">
      <c r="A46" s="19" t="s">
        <v>13771</v>
      </c>
      <c r="B46" s="24">
        <v>0</v>
      </c>
      <c r="C46" s="21" t="s">
        <v>9440</v>
      </c>
      <c r="D46" s="23"/>
      <c r="E46" s="23"/>
    </row>
    <row r="47" spans="1:5" ht="20" customHeight="1">
      <c r="A47" s="19" t="s">
        <v>13771</v>
      </c>
      <c r="B47" s="24">
        <v>0</v>
      </c>
      <c r="C47" s="21" t="s">
        <v>6192</v>
      </c>
      <c r="D47" s="23"/>
      <c r="E47" s="23"/>
    </row>
    <row r="48" spans="1:5" ht="20" customHeight="1">
      <c r="A48" s="19" t="s">
        <v>13771</v>
      </c>
      <c r="B48" s="24">
        <v>0</v>
      </c>
      <c r="C48" s="21" t="s">
        <v>6371</v>
      </c>
      <c r="D48" s="23"/>
      <c r="E48" s="23"/>
    </row>
    <row r="49" spans="1:5" ht="20" customHeight="1">
      <c r="A49" s="19" t="s">
        <v>13771</v>
      </c>
      <c r="B49" s="24">
        <v>0</v>
      </c>
      <c r="C49" s="21" t="s">
        <v>8983</v>
      </c>
      <c r="D49" s="23"/>
      <c r="E49" s="23"/>
    </row>
    <row r="50" spans="1:5" ht="20" customHeight="1">
      <c r="A50" s="19" t="s">
        <v>13771</v>
      </c>
      <c r="B50" s="24">
        <v>0</v>
      </c>
      <c r="C50" s="21" t="s">
        <v>8983</v>
      </c>
      <c r="D50" s="23"/>
      <c r="E50" s="23"/>
    </row>
    <row r="51" spans="1:5" ht="20" customHeight="1">
      <c r="A51" s="19" t="s">
        <v>13771</v>
      </c>
      <c r="B51" s="24">
        <v>0</v>
      </c>
      <c r="C51" s="21" t="s">
        <v>8983</v>
      </c>
      <c r="D51" s="23"/>
      <c r="E51" s="23"/>
    </row>
    <row r="52" spans="1:5" ht="20" customHeight="1">
      <c r="A52" s="19" t="s">
        <v>13771</v>
      </c>
      <c r="B52" s="24">
        <v>0</v>
      </c>
      <c r="C52" s="21" t="s">
        <v>6745</v>
      </c>
      <c r="D52" s="23"/>
      <c r="E52" s="23"/>
    </row>
    <row r="53" spans="1:5" ht="20" customHeight="1">
      <c r="A53" s="19" t="s">
        <v>13771</v>
      </c>
      <c r="B53" s="24">
        <v>0</v>
      </c>
      <c r="C53" s="21" t="s">
        <v>6745</v>
      </c>
      <c r="D53" s="23"/>
      <c r="E53" s="23"/>
    </row>
    <row r="54" spans="1:5" ht="20" customHeight="1">
      <c r="A54" s="19" t="s">
        <v>13771</v>
      </c>
      <c r="B54" s="24">
        <v>0</v>
      </c>
      <c r="C54" s="21" t="s">
        <v>8671</v>
      </c>
      <c r="D54" s="23"/>
      <c r="E54" s="23"/>
    </row>
    <row r="55" spans="1:5" ht="20" customHeight="1">
      <c r="A55" s="19" t="s">
        <v>13771</v>
      </c>
      <c r="B55" s="24">
        <v>0</v>
      </c>
      <c r="C55" s="21" t="s">
        <v>8491</v>
      </c>
      <c r="D55" s="23"/>
      <c r="E55" s="23"/>
    </row>
    <row r="56" spans="1:5" ht="20" customHeight="1">
      <c r="A56" s="19" t="s">
        <v>13771</v>
      </c>
      <c r="B56" s="24">
        <v>0</v>
      </c>
      <c r="C56" s="21" t="s">
        <v>6911</v>
      </c>
      <c r="D56" s="23"/>
      <c r="E56" s="23"/>
    </row>
    <row r="57" spans="1:5" ht="20" customHeight="1">
      <c r="A57" s="19" t="s">
        <v>13771</v>
      </c>
      <c r="B57" s="24">
        <v>0</v>
      </c>
      <c r="C57" s="21" t="s">
        <v>7080</v>
      </c>
      <c r="D57" s="23"/>
      <c r="E57" s="23"/>
    </row>
    <row r="58" spans="1:5" ht="20" customHeight="1">
      <c r="A58" s="19" t="s">
        <v>13771</v>
      </c>
      <c r="B58" s="24">
        <v>0</v>
      </c>
      <c r="C58" s="21" t="s">
        <v>7263</v>
      </c>
      <c r="D58" s="23"/>
      <c r="E58" s="23"/>
    </row>
    <row r="59" spans="1:5" ht="20" customHeight="1">
      <c r="A59" s="19" t="s">
        <v>13771</v>
      </c>
      <c r="B59" s="24">
        <v>0</v>
      </c>
      <c r="C59" s="21" t="s">
        <v>7368</v>
      </c>
      <c r="D59" s="23"/>
      <c r="E59" s="23"/>
    </row>
    <row r="60" spans="1:5" ht="20" customHeight="1">
      <c r="A60" s="19" t="s">
        <v>13771</v>
      </c>
      <c r="B60" s="24">
        <v>0</v>
      </c>
      <c r="C60" s="21" t="s">
        <v>7540</v>
      </c>
      <c r="D60" s="23"/>
      <c r="E60" s="23"/>
    </row>
    <row r="61" spans="1:5" ht="20" customHeight="1">
      <c r="A61" s="19" t="s">
        <v>13771</v>
      </c>
      <c r="B61" s="24">
        <v>0</v>
      </c>
      <c r="C61" s="21" t="s">
        <v>7716</v>
      </c>
      <c r="D61" s="23"/>
      <c r="E61" s="23"/>
    </row>
    <row r="62" spans="1:5" ht="20" customHeight="1">
      <c r="A62" s="19" t="s">
        <v>13771</v>
      </c>
      <c r="B62" s="24">
        <v>0</v>
      </c>
      <c r="C62" s="21" t="s">
        <v>7900</v>
      </c>
      <c r="D62" s="23"/>
      <c r="E62" s="23"/>
    </row>
    <row r="63" spans="1:5" ht="20" customHeight="1">
      <c r="A63" s="19" t="s">
        <v>13771</v>
      </c>
      <c r="B63" s="24">
        <v>0</v>
      </c>
      <c r="C63" s="21" t="s">
        <v>8026</v>
      </c>
      <c r="D63" s="23"/>
      <c r="E63" s="23"/>
    </row>
    <row r="64" spans="1:5" ht="20" customHeight="1">
      <c r="A64" s="19" t="s">
        <v>13771</v>
      </c>
      <c r="B64" s="24">
        <v>0</v>
      </c>
      <c r="C64" s="21" t="s">
        <v>8140</v>
      </c>
      <c r="D64" s="23"/>
      <c r="E64" s="23"/>
    </row>
    <row r="65" spans="1:5" ht="20" customHeight="1">
      <c r="A65" s="19" t="s">
        <v>13771</v>
      </c>
      <c r="B65" s="24">
        <v>0</v>
      </c>
      <c r="C65" s="21" t="s">
        <v>13502</v>
      </c>
      <c r="D65" s="23"/>
      <c r="E65" s="23"/>
    </row>
    <row r="66" spans="1:5" ht="20" customHeight="1">
      <c r="A66" s="19" t="s">
        <v>13771</v>
      </c>
      <c r="B66" s="24">
        <v>0</v>
      </c>
      <c r="C66" s="22">
        <v>100</v>
      </c>
      <c r="D66" s="23"/>
      <c r="E66" s="23"/>
    </row>
    <row r="67" spans="1:5" ht="20" customHeight="1">
      <c r="A67" s="19" t="s">
        <v>13771</v>
      </c>
      <c r="B67" s="24">
        <v>0</v>
      </c>
      <c r="C67" s="21" t="s">
        <v>12931</v>
      </c>
      <c r="D67" s="23"/>
      <c r="E67" s="23"/>
    </row>
    <row r="68" spans="1:5" ht="20" customHeight="1">
      <c r="A68" s="19" t="s">
        <v>13771</v>
      </c>
      <c r="B68" s="24">
        <v>0</v>
      </c>
      <c r="C68" s="21" t="s">
        <v>12876</v>
      </c>
      <c r="D68" s="23"/>
      <c r="E68" s="23"/>
    </row>
    <row r="69" spans="1:5" ht="20" customHeight="1">
      <c r="A69" s="19" t="s">
        <v>13771</v>
      </c>
      <c r="B69" s="24">
        <v>0</v>
      </c>
      <c r="C69" s="21" t="s">
        <v>12865</v>
      </c>
      <c r="D69" s="23"/>
      <c r="E69" s="23"/>
    </row>
    <row r="70" spans="1:5" ht="20" customHeight="1">
      <c r="A70" s="19" t="s">
        <v>13771</v>
      </c>
      <c r="B70" s="24">
        <v>0</v>
      </c>
      <c r="C70" s="21" t="s">
        <v>840</v>
      </c>
      <c r="D70" s="23"/>
      <c r="E70" s="23"/>
    </row>
    <row r="71" spans="1:5" ht="20" customHeight="1">
      <c r="A71" s="19" t="s">
        <v>13771</v>
      </c>
      <c r="B71" s="24">
        <v>0</v>
      </c>
      <c r="C71" s="21" t="s">
        <v>12481</v>
      </c>
      <c r="D71" s="23"/>
      <c r="E71" s="23"/>
    </row>
    <row r="72" spans="1:5" ht="20" customHeight="1">
      <c r="A72" s="19" t="s">
        <v>13771</v>
      </c>
      <c r="B72" s="24">
        <v>0</v>
      </c>
      <c r="C72" s="22">
        <v>100</v>
      </c>
      <c r="D72" s="23"/>
      <c r="E72" s="23"/>
    </row>
    <row r="73" spans="1:5" ht="20" customHeight="1">
      <c r="A73" s="19" t="s">
        <v>13771</v>
      </c>
      <c r="B73" s="24">
        <v>0</v>
      </c>
      <c r="C73" s="21" t="s">
        <v>1309</v>
      </c>
      <c r="D73" s="23"/>
      <c r="E73" s="23"/>
    </row>
    <row r="74" spans="1:5" ht="20" customHeight="1">
      <c r="A74" s="19" t="s">
        <v>13771</v>
      </c>
      <c r="B74" s="24">
        <v>0</v>
      </c>
      <c r="C74" s="21" t="s">
        <v>1300</v>
      </c>
      <c r="D74" s="23"/>
      <c r="E74" s="23"/>
    </row>
    <row r="75" spans="1:5" ht="20" customHeight="1">
      <c r="A75" s="19" t="s">
        <v>13771</v>
      </c>
      <c r="B75" s="24">
        <v>0</v>
      </c>
      <c r="C75" s="22">
        <v>100</v>
      </c>
      <c r="D75" s="23"/>
      <c r="E75" s="23"/>
    </row>
    <row r="76" spans="1:5" ht="20" customHeight="1">
      <c r="A76" s="19" t="s">
        <v>13771</v>
      </c>
      <c r="B76" s="24">
        <v>0</v>
      </c>
      <c r="C76" s="22">
        <v>100</v>
      </c>
      <c r="D76" s="23"/>
      <c r="E76" s="23"/>
    </row>
    <row r="77" spans="1:5" ht="20" customHeight="1">
      <c r="A77" s="19" t="s">
        <v>13771</v>
      </c>
      <c r="B77" s="24">
        <v>0</v>
      </c>
      <c r="C77" s="22">
        <v>100</v>
      </c>
      <c r="D77" s="23"/>
      <c r="E77" s="23"/>
    </row>
    <row r="78" spans="1:5" ht="20" customHeight="1">
      <c r="A78" s="19" t="s">
        <v>13771</v>
      </c>
      <c r="B78" s="24">
        <v>0</v>
      </c>
      <c r="C78" s="21" t="s">
        <v>1612</v>
      </c>
      <c r="D78" s="23"/>
      <c r="E78" s="23"/>
    </row>
    <row r="79" spans="1:5" ht="20" customHeight="1">
      <c r="A79" s="19" t="s">
        <v>13771</v>
      </c>
      <c r="B79" s="24">
        <v>0</v>
      </c>
      <c r="C79" s="21" t="s">
        <v>1832</v>
      </c>
      <c r="D79" s="23"/>
      <c r="E79" s="23"/>
    </row>
    <row r="80" spans="1:5" ht="20" customHeight="1">
      <c r="A80" s="19" t="s">
        <v>13771</v>
      </c>
      <c r="B80" s="24">
        <v>0</v>
      </c>
      <c r="C80" s="21" t="s">
        <v>2065</v>
      </c>
      <c r="D80" s="23"/>
      <c r="E80" s="23"/>
    </row>
    <row r="81" spans="1:5" ht="20" customHeight="1">
      <c r="A81" s="19" t="s">
        <v>13771</v>
      </c>
      <c r="B81" s="24">
        <v>0</v>
      </c>
      <c r="C81" s="22">
        <v>100</v>
      </c>
      <c r="D81" s="23"/>
      <c r="E81" s="23"/>
    </row>
    <row r="82" spans="1:5" ht="20" customHeight="1">
      <c r="A82" s="19" t="s">
        <v>13771</v>
      </c>
      <c r="B82" s="24">
        <v>0</v>
      </c>
      <c r="C82" s="22">
        <v>100</v>
      </c>
      <c r="D82" s="23"/>
      <c r="E82" s="23"/>
    </row>
    <row r="83" spans="1:5" ht="20" customHeight="1">
      <c r="A83" s="19" t="s">
        <v>13771</v>
      </c>
      <c r="B83" s="24">
        <v>0</v>
      </c>
      <c r="C83" s="22">
        <v>100</v>
      </c>
      <c r="D83" s="23"/>
      <c r="E83" s="23"/>
    </row>
    <row r="84" spans="1:5" ht="20" customHeight="1">
      <c r="A84" s="19" t="s">
        <v>13771</v>
      </c>
      <c r="B84" s="24">
        <v>0</v>
      </c>
      <c r="C84" s="22">
        <v>100</v>
      </c>
      <c r="D84" s="23"/>
      <c r="E84" s="23"/>
    </row>
    <row r="85" spans="1:5" ht="20" customHeight="1">
      <c r="A85" s="19" t="s">
        <v>13771</v>
      </c>
      <c r="B85" s="24">
        <v>0</v>
      </c>
      <c r="C85" s="21" t="s">
        <v>2817</v>
      </c>
      <c r="D85" s="23"/>
      <c r="E85" s="23"/>
    </row>
    <row r="86" spans="1:5" ht="20" customHeight="1">
      <c r="A86" s="19" t="s">
        <v>13771</v>
      </c>
      <c r="B86" s="24">
        <v>0</v>
      </c>
      <c r="C86" s="22">
        <v>100</v>
      </c>
      <c r="D86" s="23"/>
      <c r="E86" s="23"/>
    </row>
    <row r="87" spans="1:5" ht="20" customHeight="1">
      <c r="A87" s="19" t="s">
        <v>13771</v>
      </c>
      <c r="B87" s="24">
        <v>0</v>
      </c>
      <c r="C87" s="22">
        <v>100</v>
      </c>
      <c r="D87" s="23"/>
      <c r="E87" s="23"/>
    </row>
    <row r="88" spans="1:5" ht="20" customHeight="1">
      <c r="A88" s="19" t="s">
        <v>13771</v>
      </c>
      <c r="B88" s="24">
        <v>0</v>
      </c>
      <c r="C88" s="22">
        <v>100</v>
      </c>
      <c r="D88" s="23"/>
      <c r="E88" s="23"/>
    </row>
    <row r="89" spans="1:5" ht="20" customHeight="1">
      <c r="A89" s="19" t="s">
        <v>13771</v>
      </c>
      <c r="B89" s="24">
        <v>0</v>
      </c>
      <c r="C89" s="22">
        <v>100</v>
      </c>
      <c r="D89" s="23"/>
      <c r="E89" s="23"/>
    </row>
    <row r="90" spans="1:5" ht="20" customHeight="1">
      <c r="A90" s="19" t="s">
        <v>13771</v>
      </c>
      <c r="B90" s="24">
        <v>0</v>
      </c>
      <c r="C90" s="22">
        <v>100</v>
      </c>
      <c r="D90" s="23"/>
      <c r="E90" s="23"/>
    </row>
    <row r="91" spans="1:5" ht="20" customHeight="1">
      <c r="A91" s="19" t="s">
        <v>13771</v>
      </c>
      <c r="B91" s="24">
        <v>0</v>
      </c>
      <c r="C91" s="22">
        <v>100</v>
      </c>
      <c r="D91" s="23"/>
      <c r="E91" s="23"/>
    </row>
    <row r="92" spans="1:5" ht="20" customHeight="1">
      <c r="A92" s="19" t="s">
        <v>13771</v>
      </c>
      <c r="B92" s="24">
        <v>0</v>
      </c>
      <c r="C92" s="22">
        <v>100</v>
      </c>
      <c r="D92" s="23"/>
      <c r="E92" s="23"/>
    </row>
    <row r="93" spans="1:5" ht="20" customHeight="1">
      <c r="A93" s="19" t="s">
        <v>13771</v>
      </c>
      <c r="B93" s="24">
        <v>0</v>
      </c>
      <c r="C93" s="21" t="s">
        <v>4199</v>
      </c>
      <c r="D93" s="23"/>
      <c r="E93" s="23"/>
    </row>
    <row r="94" spans="1:5" ht="20" customHeight="1">
      <c r="A94" s="19" t="s">
        <v>13771</v>
      </c>
      <c r="B94" s="24">
        <v>0</v>
      </c>
      <c r="C94" s="21" t="s">
        <v>4188</v>
      </c>
      <c r="D94" s="23"/>
      <c r="E94" s="23"/>
    </row>
    <row r="95" spans="1:5" ht="20" customHeight="1">
      <c r="A95" s="19" t="s">
        <v>13771</v>
      </c>
      <c r="B95" s="24">
        <v>0</v>
      </c>
      <c r="C95" s="21" t="s">
        <v>4385</v>
      </c>
      <c r="D95" s="23"/>
      <c r="E95" s="23"/>
    </row>
    <row r="96" spans="1:5" ht="20" customHeight="1">
      <c r="A96" s="19" t="s">
        <v>13771</v>
      </c>
      <c r="B96" s="24">
        <v>0</v>
      </c>
      <c r="C96" s="21" t="s">
        <v>4676</v>
      </c>
      <c r="D96" s="23"/>
      <c r="E96" s="23"/>
    </row>
    <row r="97" spans="1:5" ht="20" customHeight="1">
      <c r="A97" s="19" t="s">
        <v>13771</v>
      </c>
      <c r="B97" s="24">
        <v>0</v>
      </c>
      <c r="C97" s="21" t="s">
        <v>4667</v>
      </c>
      <c r="D97" s="23"/>
      <c r="E97" s="23"/>
    </row>
    <row r="98" spans="1:5" ht="20" customHeight="1">
      <c r="A98" s="19" t="s">
        <v>13771</v>
      </c>
      <c r="B98" s="24">
        <v>0</v>
      </c>
      <c r="C98" s="21" t="s">
        <v>4858</v>
      </c>
      <c r="D98" s="23"/>
      <c r="E98" s="23"/>
    </row>
    <row r="99" spans="1:5" ht="20" customHeight="1">
      <c r="A99" s="19" t="s">
        <v>13771</v>
      </c>
      <c r="B99" s="24">
        <v>0</v>
      </c>
      <c r="C99" s="21" t="s">
        <v>5134</v>
      </c>
      <c r="D99" s="23"/>
      <c r="E99" s="23"/>
    </row>
    <row r="100" spans="1:5" ht="20" customHeight="1">
      <c r="A100" s="19" t="s">
        <v>13771</v>
      </c>
      <c r="B100" s="24">
        <v>0</v>
      </c>
      <c r="C100" s="21" t="s">
        <v>5123</v>
      </c>
      <c r="D100" s="23"/>
      <c r="E100" s="23"/>
    </row>
    <row r="101" spans="1:5" ht="20" customHeight="1">
      <c r="A101" s="19" t="s">
        <v>13771</v>
      </c>
      <c r="B101" s="24">
        <v>0</v>
      </c>
      <c r="C101" s="21" t="s">
        <v>5308</v>
      </c>
      <c r="D101" s="23"/>
      <c r="E101" s="23"/>
    </row>
    <row r="102" spans="1:5" ht="20" customHeight="1">
      <c r="A102" s="19" t="s">
        <v>13771</v>
      </c>
      <c r="B102" s="24">
        <v>0</v>
      </c>
      <c r="C102" s="21" t="s">
        <v>5513</v>
      </c>
      <c r="D102" s="23"/>
      <c r="E102" s="23"/>
    </row>
    <row r="103" spans="1:5" ht="20" customHeight="1">
      <c r="A103" s="19" t="s">
        <v>13771</v>
      </c>
      <c r="B103" s="24">
        <v>0</v>
      </c>
      <c r="C103" s="21" t="s">
        <v>5721</v>
      </c>
      <c r="D103" s="23"/>
      <c r="E103" s="23"/>
    </row>
    <row r="104" spans="1:5" ht="20" customHeight="1">
      <c r="A104" s="19" t="s">
        <v>13771</v>
      </c>
      <c r="B104" s="24">
        <v>0</v>
      </c>
      <c r="C104" s="22">
        <v>100</v>
      </c>
      <c r="D104" s="23"/>
      <c r="E104" s="23"/>
    </row>
    <row r="105" spans="1:5" ht="20" customHeight="1">
      <c r="A105" s="19" t="s">
        <v>13771</v>
      </c>
      <c r="B105" s="24">
        <v>0</v>
      </c>
      <c r="C105" s="21" t="s">
        <v>9686</v>
      </c>
      <c r="D105" s="23"/>
      <c r="E105" s="23"/>
    </row>
    <row r="106" spans="1:5" ht="20" customHeight="1">
      <c r="A106" s="19" t="s">
        <v>13771</v>
      </c>
      <c r="B106" s="24">
        <v>0</v>
      </c>
      <c r="C106" s="21" t="s">
        <v>9651</v>
      </c>
      <c r="D106" s="23"/>
      <c r="E106" s="23"/>
    </row>
    <row r="107" spans="1:5" ht="20" customHeight="1">
      <c r="A107" s="19" t="s">
        <v>13771</v>
      </c>
      <c r="B107" s="24">
        <v>0</v>
      </c>
      <c r="C107" s="21" t="s">
        <v>9642</v>
      </c>
      <c r="D107" s="23"/>
      <c r="E107" s="23"/>
    </row>
    <row r="108" spans="1:5" ht="20" customHeight="1">
      <c r="A108" s="19" t="s">
        <v>13771</v>
      </c>
      <c r="B108" s="24">
        <v>0</v>
      </c>
      <c r="C108" s="21" t="s">
        <v>9442</v>
      </c>
      <c r="D108" s="23"/>
      <c r="E108" s="23"/>
    </row>
    <row r="109" spans="1:5" ht="20" customHeight="1">
      <c r="A109" s="19" t="s">
        <v>13771</v>
      </c>
      <c r="B109" s="24">
        <v>0</v>
      </c>
      <c r="C109" s="22">
        <v>100</v>
      </c>
      <c r="D109" s="23"/>
      <c r="E109" s="23"/>
    </row>
    <row r="110" spans="1:5" ht="20" customHeight="1">
      <c r="A110" s="19" t="s">
        <v>13771</v>
      </c>
      <c r="B110" s="24">
        <v>0</v>
      </c>
      <c r="C110" s="21" t="s">
        <v>6373</v>
      </c>
      <c r="D110" s="23"/>
      <c r="E110" s="23"/>
    </row>
    <row r="111" spans="1:5" ht="20" customHeight="1">
      <c r="A111" s="19" t="s">
        <v>13771</v>
      </c>
      <c r="B111" s="24">
        <v>0</v>
      </c>
      <c r="C111" s="21" t="s">
        <v>9040</v>
      </c>
      <c r="D111" s="23"/>
      <c r="E111" s="23"/>
    </row>
    <row r="112" spans="1:5" ht="20" customHeight="1">
      <c r="A112" s="19" t="s">
        <v>13771</v>
      </c>
      <c r="B112" s="24">
        <v>0</v>
      </c>
      <c r="C112" s="21" t="s">
        <v>9000</v>
      </c>
      <c r="D112" s="23"/>
      <c r="E112" s="23"/>
    </row>
    <row r="113" spans="1:5" ht="20" customHeight="1">
      <c r="A113" s="19" t="s">
        <v>13771</v>
      </c>
      <c r="B113" s="24">
        <v>0</v>
      </c>
      <c r="C113" s="21" t="s">
        <v>8987</v>
      </c>
      <c r="D113" s="23"/>
      <c r="E113" s="23"/>
    </row>
    <row r="114" spans="1:5" ht="20" customHeight="1">
      <c r="A114" s="19" t="s">
        <v>13771</v>
      </c>
      <c r="B114" s="24">
        <v>0</v>
      </c>
      <c r="C114" s="21" t="s">
        <v>6758</v>
      </c>
      <c r="D114" s="23"/>
      <c r="E114" s="23"/>
    </row>
    <row r="115" spans="1:5" ht="20" customHeight="1">
      <c r="A115" s="19" t="s">
        <v>13771</v>
      </c>
      <c r="B115" s="24">
        <v>0</v>
      </c>
      <c r="C115" s="21" t="s">
        <v>6748</v>
      </c>
      <c r="D115" s="23"/>
      <c r="E115" s="23"/>
    </row>
    <row r="116" spans="1:5" ht="20" customHeight="1">
      <c r="A116" s="19" t="s">
        <v>13771</v>
      </c>
      <c r="B116" s="24">
        <v>0</v>
      </c>
      <c r="C116" s="21" t="s">
        <v>8673</v>
      </c>
      <c r="D116" s="23"/>
      <c r="E116" s="23"/>
    </row>
    <row r="117" spans="1:5" ht="20" customHeight="1">
      <c r="A117" s="19" t="s">
        <v>13771</v>
      </c>
      <c r="B117" s="24">
        <v>0</v>
      </c>
      <c r="C117" s="21" t="s">
        <v>8493</v>
      </c>
      <c r="D117" s="23"/>
      <c r="E117" s="23"/>
    </row>
    <row r="118" spans="1:5" ht="20" customHeight="1">
      <c r="A118" s="19" t="s">
        <v>13771</v>
      </c>
      <c r="B118" s="24">
        <v>0</v>
      </c>
      <c r="C118" s="21" t="s">
        <v>6913</v>
      </c>
      <c r="D118" s="23"/>
      <c r="E118" s="23"/>
    </row>
    <row r="119" spans="1:5" ht="20" customHeight="1">
      <c r="A119" s="19" t="s">
        <v>13771</v>
      </c>
      <c r="B119" s="24">
        <v>0</v>
      </c>
      <c r="C119" s="21" t="s">
        <v>7082</v>
      </c>
      <c r="D119" s="23"/>
      <c r="E119" s="23"/>
    </row>
    <row r="120" spans="1:5" ht="20" customHeight="1">
      <c r="A120" s="19" t="s">
        <v>13771</v>
      </c>
      <c r="B120" s="24">
        <v>0</v>
      </c>
      <c r="C120" s="21" t="s">
        <v>7265</v>
      </c>
      <c r="D120" s="23"/>
      <c r="E120" s="23"/>
    </row>
    <row r="121" spans="1:5" ht="20" customHeight="1">
      <c r="A121" s="19" t="s">
        <v>13771</v>
      </c>
      <c r="B121" s="24">
        <v>0</v>
      </c>
      <c r="C121" s="21" t="s">
        <v>7370</v>
      </c>
      <c r="D121" s="23"/>
      <c r="E121" s="23"/>
    </row>
    <row r="122" spans="1:5" ht="20" customHeight="1">
      <c r="A122" s="19" t="s">
        <v>13771</v>
      </c>
      <c r="B122" s="24">
        <v>0</v>
      </c>
      <c r="C122" s="21" t="s">
        <v>7542</v>
      </c>
      <c r="D122" s="23"/>
      <c r="E122" s="23"/>
    </row>
    <row r="123" spans="1:5" ht="20" customHeight="1">
      <c r="A123" s="19" t="s">
        <v>13771</v>
      </c>
      <c r="B123" s="24">
        <v>0</v>
      </c>
      <c r="C123" s="21" t="s">
        <v>7718</v>
      </c>
      <c r="D123" s="23"/>
      <c r="E123" s="23"/>
    </row>
    <row r="124" spans="1:5" ht="20" customHeight="1">
      <c r="A124" s="19" t="s">
        <v>13771</v>
      </c>
      <c r="B124" s="24">
        <v>0</v>
      </c>
      <c r="C124" s="21" t="s">
        <v>7904</v>
      </c>
      <c r="D124" s="23"/>
      <c r="E124" s="23"/>
    </row>
    <row r="125" spans="1:5" ht="20" customHeight="1">
      <c r="A125" s="19" t="s">
        <v>13771</v>
      </c>
      <c r="B125" s="24">
        <v>0</v>
      </c>
      <c r="C125" s="21" t="s">
        <v>8030</v>
      </c>
      <c r="D125" s="23"/>
      <c r="E125" s="23"/>
    </row>
    <row r="126" spans="1:5" ht="20" customHeight="1">
      <c r="A126" s="19" t="s">
        <v>13771</v>
      </c>
      <c r="B126" s="24">
        <v>0</v>
      </c>
      <c r="C126" s="21" t="s">
        <v>8146</v>
      </c>
      <c r="D126" s="23"/>
      <c r="E126" s="23"/>
    </row>
    <row r="127" spans="1:5" ht="20" customHeight="1">
      <c r="A127" s="19" t="s">
        <v>13771</v>
      </c>
      <c r="B127" s="24">
        <v>0</v>
      </c>
      <c r="C127" s="21" t="s">
        <v>13504</v>
      </c>
      <c r="D127" s="23"/>
      <c r="E127" s="23"/>
    </row>
    <row r="128" spans="1:5" ht="20" customHeight="1">
      <c r="A128" s="19" t="s">
        <v>13771</v>
      </c>
      <c r="B128" s="24">
        <v>0</v>
      </c>
      <c r="C128" s="21" t="s">
        <v>455</v>
      </c>
      <c r="D128" s="23"/>
      <c r="E128" s="23"/>
    </row>
    <row r="129" spans="1:5" ht="20" customHeight="1">
      <c r="A129" s="19" t="s">
        <v>13771</v>
      </c>
      <c r="B129" s="24">
        <v>0</v>
      </c>
      <c r="C129" s="21" t="s">
        <v>13009</v>
      </c>
      <c r="D129" s="23"/>
      <c r="E129" s="23"/>
    </row>
    <row r="130" spans="1:5" ht="20" customHeight="1">
      <c r="A130" s="19" t="s">
        <v>13771</v>
      </c>
      <c r="B130" s="24">
        <v>0</v>
      </c>
      <c r="C130" s="21" t="s">
        <v>12890</v>
      </c>
      <c r="D130" s="23"/>
      <c r="E130" s="23"/>
    </row>
    <row r="131" spans="1:5" ht="20" customHeight="1">
      <c r="A131" s="19" t="s">
        <v>13771</v>
      </c>
      <c r="B131" s="24">
        <v>0</v>
      </c>
      <c r="C131" s="21" t="s">
        <v>12867</v>
      </c>
      <c r="D131" s="23"/>
      <c r="E131" s="23"/>
    </row>
    <row r="132" spans="1:5" ht="20" customHeight="1">
      <c r="A132" s="19" t="s">
        <v>13771</v>
      </c>
      <c r="B132" s="24">
        <v>0</v>
      </c>
      <c r="C132" s="21" t="s">
        <v>842</v>
      </c>
      <c r="D132" s="23"/>
      <c r="E132" s="23"/>
    </row>
    <row r="133" spans="1:5" ht="20" customHeight="1">
      <c r="A133" s="19" t="s">
        <v>13771</v>
      </c>
      <c r="B133" s="24">
        <v>0</v>
      </c>
      <c r="C133" s="21" t="s">
        <v>12484</v>
      </c>
      <c r="D133" s="23"/>
      <c r="E133" s="23"/>
    </row>
    <row r="134" spans="1:5" ht="20" customHeight="1">
      <c r="A134" s="19" t="s">
        <v>13771</v>
      </c>
      <c r="B134" s="24">
        <v>0</v>
      </c>
      <c r="C134" s="21" t="s">
        <v>1001</v>
      </c>
      <c r="D134" s="23"/>
      <c r="E134" s="23"/>
    </row>
    <row r="135" spans="1:5" ht="20" customHeight="1">
      <c r="A135" s="19" t="s">
        <v>13771</v>
      </c>
      <c r="B135" s="24">
        <v>0</v>
      </c>
      <c r="C135" s="21" t="s">
        <v>1328</v>
      </c>
      <c r="D135" s="23"/>
      <c r="E135" s="23"/>
    </row>
    <row r="136" spans="1:5" ht="20" customHeight="1">
      <c r="A136" s="19" t="s">
        <v>13771</v>
      </c>
      <c r="B136" s="24">
        <v>0</v>
      </c>
      <c r="C136" s="21" t="s">
        <v>1305</v>
      </c>
      <c r="D136" s="23"/>
      <c r="E136" s="23"/>
    </row>
    <row r="137" spans="1:5" ht="20" customHeight="1">
      <c r="A137" s="19" t="s">
        <v>13771</v>
      </c>
      <c r="B137" s="24">
        <v>0</v>
      </c>
      <c r="C137" s="21" t="s">
        <v>12003</v>
      </c>
      <c r="D137" s="23"/>
      <c r="E137" s="23"/>
    </row>
    <row r="138" spans="1:5" ht="20" customHeight="1">
      <c r="A138" s="19" t="s">
        <v>13771</v>
      </c>
      <c r="B138" s="24">
        <v>0</v>
      </c>
      <c r="C138" s="21" t="s">
        <v>11751</v>
      </c>
      <c r="D138" s="23"/>
      <c r="E138" s="23"/>
    </row>
    <row r="139" spans="1:5" ht="20" customHeight="1">
      <c r="A139" s="19" t="s">
        <v>13771</v>
      </c>
      <c r="B139" s="24">
        <v>0</v>
      </c>
      <c r="C139" s="21" t="s">
        <v>1639</v>
      </c>
      <c r="D139" s="23"/>
      <c r="E139" s="23"/>
    </row>
    <row r="140" spans="1:5" ht="20" customHeight="1">
      <c r="A140" s="19" t="s">
        <v>13771</v>
      </c>
      <c r="B140" s="24">
        <v>0</v>
      </c>
      <c r="C140" s="21" t="s">
        <v>1619</v>
      </c>
      <c r="D140" s="23"/>
      <c r="E140" s="23"/>
    </row>
    <row r="141" spans="1:5" ht="20" customHeight="1">
      <c r="A141" s="19" t="s">
        <v>13771</v>
      </c>
      <c r="B141" s="24">
        <v>0</v>
      </c>
      <c r="C141" s="21" t="s">
        <v>1836</v>
      </c>
      <c r="D141" s="23"/>
      <c r="E141" s="23"/>
    </row>
    <row r="142" spans="1:5" ht="20" customHeight="1">
      <c r="A142" s="19" t="s">
        <v>13771</v>
      </c>
      <c r="B142" s="24">
        <v>0</v>
      </c>
      <c r="C142" s="21" t="s">
        <v>2069</v>
      </c>
      <c r="D142" s="23"/>
      <c r="E142" s="23"/>
    </row>
    <row r="143" spans="1:5" ht="20" customHeight="1">
      <c r="A143" s="19" t="s">
        <v>13771</v>
      </c>
      <c r="B143" s="24">
        <v>0</v>
      </c>
      <c r="C143" s="21" t="s">
        <v>2209</v>
      </c>
      <c r="D143" s="23"/>
      <c r="E143" s="23"/>
    </row>
    <row r="144" spans="1:5" ht="20" customHeight="1">
      <c r="A144" s="19" t="s">
        <v>13771</v>
      </c>
      <c r="B144" s="24">
        <v>0</v>
      </c>
      <c r="C144" s="21" t="s">
        <v>2343</v>
      </c>
      <c r="D144" s="23"/>
      <c r="E144" s="23"/>
    </row>
    <row r="145" spans="1:5" ht="20" customHeight="1">
      <c r="A145" s="19" t="s">
        <v>13771</v>
      </c>
      <c r="B145" s="24">
        <v>0</v>
      </c>
      <c r="C145" s="21" t="s">
        <v>2473</v>
      </c>
      <c r="D145" s="23"/>
      <c r="E145" s="23"/>
    </row>
    <row r="146" spans="1:5" ht="20" customHeight="1">
      <c r="A146" s="19" t="s">
        <v>13771</v>
      </c>
      <c r="B146" s="24">
        <v>0</v>
      </c>
      <c r="C146" s="21" t="s">
        <v>2604</v>
      </c>
      <c r="D146" s="23"/>
      <c r="E146" s="23"/>
    </row>
    <row r="147" spans="1:5" ht="20" customHeight="1">
      <c r="A147" s="19" t="s">
        <v>13771</v>
      </c>
      <c r="B147" s="24">
        <v>0</v>
      </c>
      <c r="C147" s="21" t="s">
        <v>2822</v>
      </c>
      <c r="D147" s="23"/>
      <c r="E147" s="23"/>
    </row>
    <row r="148" spans="1:5" ht="20" customHeight="1">
      <c r="A148" s="19" t="s">
        <v>13771</v>
      </c>
      <c r="B148" s="24">
        <v>0</v>
      </c>
      <c r="C148" s="21" t="s">
        <v>2955</v>
      </c>
      <c r="D148" s="23"/>
      <c r="E148" s="23"/>
    </row>
    <row r="149" spans="1:5" ht="20" customHeight="1">
      <c r="A149" s="19" t="s">
        <v>13771</v>
      </c>
      <c r="B149" s="24">
        <v>0</v>
      </c>
      <c r="C149" s="21" t="s">
        <v>3166</v>
      </c>
      <c r="D149" s="23"/>
      <c r="E149" s="23"/>
    </row>
    <row r="150" spans="1:5" ht="20" customHeight="1">
      <c r="A150" s="19" t="s">
        <v>13771</v>
      </c>
      <c r="B150" s="24">
        <v>0</v>
      </c>
      <c r="C150" s="21" t="s">
        <v>3152</v>
      </c>
      <c r="D150" s="23"/>
      <c r="E150" s="23"/>
    </row>
    <row r="151" spans="1:5" ht="20" customHeight="1">
      <c r="A151" s="19" t="s">
        <v>13771</v>
      </c>
      <c r="B151" s="24">
        <v>0</v>
      </c>
      <c r="C151" s="21" t="s">
        <v>3345</v>
      </c>
      <c r="D151" s="23"/>
      <c r="E151" s="23"/>
    </row>
    <row r="152" spans="1:5" ht="20" customHeight="1">
      <c r="A152" s="19" t="s">
        <v>13771</v>
      </c>
      <c r="B152" s="24">
        <v>0</v>
      </c>
      <c r="C152" s="21" t="s">
        <v>3559</v>
      </c>
      <c r="D152" s="23"/>
      <c r="E152" s="23"/>
    </row>
    <row r="153" spans="1:5" ht="20" customHeight="1">
      <c r="A153" s="19" t="s">
        <v>13771</v>
      </c>
      <c r="B153" s="24">
        <v>0</v>
      </c>
      <c r="C153" s="21" t="s">
        <v>3770</v>
      </c>
      <c r="D153" s="23"/>
      <c r="E153" s="23"/>
    </row>
    <row r="154" spans="1:5" ht="20" customHeight="1">
      <c r="A154" s="19" t="s">
        <v>13771</v>
      </c>
      <c r="B154" s="24">
        <v>0</v>
      </c>
      <c r="C154" s="21" t="s">
        <v>3916</v>
      </c>
      <c r="D154" s="23"/>
      <c r="E154" s="23"/>
    </row>
    <row r="155" spans="1:5" ht="20" customHeight="1">
      <c r="A155" s="19" t="s">
        <v>13771</v>
      </c>
      <c r="B155" s="24">
        <v>0</v>
      </c>
      <c r="C155" s="21" t="s">
        <v>4211</v>
      </c>
      <c r="D155" s="23"/>
      <c r="E155" s="23"/>
    </row>
    <row r="156" spans="1:5" ht="20" customHeight="1">
      <c r="A156" s="19" t="s">
        <v>13771</v>
      </c>
      <c r="B156" s="24">
        <v>0</v>
      </c>
      <c r="C156" s="21" t="s">
        <v>4195</v>
      </c>
      <c r="D156" s="23"/>
      <c r="E156" s="23"/>
    </row>
    <row r="157" spans="1:5" ht="20" customHeight="1">
      <c r="A157" s="19" t="s">
        <v>13771</v>
      </c>
      <c r="B157" s="24">
        <v>0</v>
      </c>
      <c r="C157" s="21" t="s">
        <v>4389</v>
      </c>
      <c r="D157" s="23"/>
      <c r="E157" s="23"/>
    </row>
    <row r="158" spans="1:5" ht="20" customHeight="1">
      <c r="A158" s="19" t="s">
        <v>13771</v>
      </c>
      <c r="B158" s="24">
        <v>0</v>
      </c>
      <c r="C158" s="21" t="s">
        <v>4688</v>
      </c>
      <c r="D158" s="23"/>
      <c r="E158" s="23"/>
    </row>
    <row r="159" spans="1:5" ht="20" customHeight="1">
      <c r="A159" s="19" t="s">
        <v>13771</v>
      </c>
      <c r="B159" s="24">
        <v>0</v>
      </c>
      <c r="C159" s="21" t="s">
        <v>4672</v>
      </c>
      <c r="D159" s="23"/>
      <c r="E159" s="23"/>
    </row>
    <row r="160" spans="1:5" ht="20" customHeight="1">
      <c r="A160" s="19" t="s">
        <v>13771</v>
      </c>
      <c r="B160" s="24">
        <v>0</v>
      </c>
      <c r="C160" s="21" t="s">
        <v>4862</v>
      </c>
      <c r="D160" s="23"/>
      <c r="E160" s="23"/>
    </row>
    <row r="161" spans="1:5" ht="20" customHeight="1">
      <c r="A161" s="19" t="s">
        <v>13771</v>
      </c>
      <c r="B161" s="24">
        <v>0</v>
      </c>
      <c r="C161" s="21" t="s">
        <v>5146</v>
      </c>
      <c r="D161" s="23"/>
      <c r="E161" s="23"/>
    </row>
    <row r="162" spans="1:5" ht="20" customHeight="1">
      <c r="A162" s="19" t="s">
        <v>13771</v>
      </c>
      <c r="B162" s="24">
        <v>0</v>
      </c>
      <c r="C162" s="21" t="s">
        <v>5128</v>
      </c>
      <c r="D162" s="23"/>
      <c r="E162" s="23"/>
    </row>
    <row r="163" spans="1:5" ht="20" customHeight="1">
      <c r="A163" s="19" t="s">
        <v>13771</v>
      </c>
      <c r="B163" s="24">
        <v>0</v>
      </c>
      <c r="C163" s="21" t="s">
        <v>107</v>
      </c>
      <c r="D163" s="23"/>
      <c r="E163" s="23"/>
    </row>
    <row r="164" spans="1:5" ht="20" customHeight="1">
      <c r="A164" s="19" t="s">
        <v>13771</v>
      </c>
      <c r="B164" s="24">
        <v>0</v>
      </c>
      <c r="C164" s="21" t="s">
        <v>5517</v>
      </c>
      <c r="D164" s="23"/>
      <c r="E164" s="23"/>
    </row>
    <row r="165" spans="1:5" ht="20" customHeight="1">
      <c r="A165" s="19" t="s">
        <v>13771</v>
      </c>
      <c r="B165" s="24">
        <v>0</v>
      </c>
      <c r="C165" s="21" t="s">
        <v>5725</v>
      </c>
      <c r="D165" s="23"/>
      <c r="E165" s="23"/>
    </row>
    <row r="166" spans="1:5" ht="20" customHeight="1">
      <c r="A166" s="19" t="s">
        <v>13771</v>
      </c>
      <c r="B166" s="24">
        <v>0</v>
      </c>
      <c r="C166" s="21" t="s">
        <v>5929</v>
      </c>
      <c r="D166" s="23"/>
      <c r="E166" s="23"/>
    </row>
    <row r="167" spans="1:5" ht="20" customHeight="1">
      <c r="A167" s="19" t="s">
        <v>13771</v>
      </c>
      <c r="B167" s="24">
        <v>0</v>
      </c>
      <c r="C167" s="21" t="s">
        <v>9741</v>
      </c>
      <c r="D167" s="23"/>
      <c r="E167" s="23"/>
    </row>
    <row r="168" spans="1:5" ht="20" customHeight="1">
      <c r="A168" s="19" t="s">
        <v>13771</v>
      </c>
      <c r="B168" s="24">
        <v>0</v>
      </c>
      <c r="C168" s="21" t="s">
        <v>9663</v>
      </c>
      <c r="D168" s="23"/>
      <c r="E168" s="23"/>
    </row>
    <row r="169" spans="1:5" ht="20" customHeight="1">
      <c r="A169" s="19" t="s">
        <v>13771</v>
      </c>
      <c r="B169" s="24">
        <v>0</v>
      </c>
      <c r="C169" s="21" t="s">
        <v>9646</v>
      </c>
      <c r="D169" s="23"/>
      <c r="E169" s="23"/>
    </row>
    <row r="170" spans="1:5" ht="20" customHeight="1">
      <c r="A170" s="19" t="s">
        <v>13771</v>
      </c>
      <c r="B170" s="24">
        <v>0</v>
      </c>
      <c r="C170" s="21" t="s">
        <v>9444</v>
      </c>
      <c r="D170" s="23"/>
      <c r="E170" s="23"/>
    </row>
    <row r="171" spans="1:5" ht="20" customHeight="1">
      <c r="A171" s="19" t="s">
        <v>13771</v>
      </c>
      <c r="B171" s="24">
        <v>0</v>
      </c>
      <c r="C171" s="21" t="s">
        <v>6197</v>
      </c>
      <c r="D171" s="23"/>
      <c r="E171" s="23"/>
    </row>
    <row r="172" spans="1:5" ht="20" customHeight="1">
      <c r="A172" s="19" t="s">
        <v>13771</v>
      </c>
      <c r="B172" s="24">
        <v>0</v>
      </c>
      <c r="C172" s="21" t="s">
        <v>6377</v>
      </c>
      <c r="D172" s="23"/>
      <c r="E172" s="23"/>
    </row>
    <row r="173" spans="1:5" ht="20" customHeight="1">
      <c r="A173" s="19" t="s">
        <v>13771</v>
      </c>
      <c r="B173" s="24">
        <v>0</v>
      </c>
      <c r="C173" s="21" t="s">
        <v>9099</v>
      </c>
      <c r="D173" s="23"/>
      <c r="E173" s="23"/>
    </row>
    <row r="174" spans="1:5" ht="20" customHeight="1">
      <c r="A174" s="19" t="s">
        <v>13771</v>
      </c>
      <c r="B174" s="24">
        <v>0</v>
      </c>
      <c r="C174" s="21" t="s">
        <v>9015</v>
      </c>
      <c r="D174" s="23"/>
      <c r="E174" s="23"/>
    </row>
    <row r="175" spans="1:5" ht="20" customHeight="1">
      <c r="A175" s="19" t="s">
        <v>13771</v>
      </c>
      <c r="B175" s="24">
        <v>0</v>
      </c>
      <c r="C175" s="21" t="s">
        <v>8989</v>
      </c>
      <c r="D175" s="23"/>
      <c r="E175" s="23"/>
    </row>
    <row r="176" spans="1:5" ht="20" customHeight="1">
      <c r="A176" s="19" t="s">
        <v>13771</v>
      </c>
      <c r="B176" s="24">
        <v>0</v>
      </c>
      <c r="C176" s="21" t="s">
        <v>6772</v>
      </c>
      <c r="D176" s="23"/>
      <c r="E176" s="23"/>
    </row>
    <row r="177" spans="1:5" ht="20" customHeight="1">
      <c r="A177" s="19" t="s">
        <v>13771</v>
      </c>
      <c r="B177" s="24">
        <v>0</v>
      </c>
      <c r="C177" s="21" t="s">
        <v>6753</v>
      </c>
      <c r="D177" s="23"/>
      <c r="E177" s="23"/>
    </row>
    <row r="178" spans="1:5" ht="20" customHeight="1">
      <c r="A178" s="19" t="s">
        <v>13771</v>
      </c>
      <c r="B178" s="24">
        <v>0</v>
      </c>
      <c r="C178" s="21" t="s">
        <v>8675</v>
      </c>
      <c r="D178" s="23"/>
      <c r="E178" s="23"/>
    </row>
    <row r="179" spans="1:5" ht="20" customHeight="1">
      <c r="A179" s="19" t="s">
        <v>13771</v>
      </c>
      <c r="B179" s="24">
        <v>0</v>
      </c>
      <c r="C179" s="21" t="s">
        <v>8495</v>
      </c>
      <c r="D179" s="23"/>
      <c r="E179" s="23"/>
    </row>
    <row r="180" spans="1:5" ht="20" customHeight="1">
      <c r="A180" s="19" t="s">
        <v>13771</v>
      </c>
      <c r="B180" s="24">
        <v>0</v>
      </c>
      <c r="C180" s="21" t="s">
        <v>6917</v>
      </c>
      <c r="D180" s="23"/>
      <c r="E180" s="23"/>
    </row>
    <row r="181" spans="1:5" ht="20" customHeight="1">
      <c r="A181" s="19" t="s">
        <v>13771</v>
      </c>
      <c r="B181" s="24">
        <v>0</v>
      </c>
      <c r="C181" s="21" t="s">
        <v>7086</v>
      </c>
      <c r="D181" s="23"/>
      <c r="E181" s="23"/>
    </row>
    <row r="182" spans="1:5" ht="20" customHeight="1">
      <c r="A182" s="19" t="s">
        <v>13771</v>
      </c>
      <c r="B182" s="24">
        <v>0</v>
      </c>
      <c r="C182" s="21" t="s">
        <v>7269</v>
      </c>
      <c r="D182" s="23"/>
      <c r="E182" s="23"/>
    </row>
    <row r="183" spans="1:5" ht="20" customHeight="1">
      <c r="A183" s="19" t="s">
        <v>13771</v>
      </c>
      <c r="B183" s="24">
        <v>0</v>
      </c>
      <c r="C183" s="21" t="s">
        <v>7375</v>
      </c>
      <c r="D183" s="23"/>
      <c r="E183" s="23"/>
    </row>
    <row r="184" spans="1:5" ht="20" customHeight="1">
      <c r="A184" s="19" t="s">
        <v>13771</v>
      </c>
      <c r="B184" s="24">
        <v>0</v>
      </c>
      <c r="C184" s="21" t="s">
        <v>7546</v>
      </c>
      <c r="D184" s="23"/>
      <c r="E184" s="23"/>
    </row>
    <row r="185" spans="1:5" ht="20" customHeight="1">
      <c r="A185" s="19" t="s">
        <v>13771</v>
      </c>
      <c r="B185" s="24">
        <v>0</v>
      </c>
      <c r="C185" s="21" t="s">
        <v>7722</v>
      </c>
      <c r="D185" s="23"/>
      <c r="E185" s="23"/>
    </row>
    <row r="186" spans="1:5" ht="20" customHeight="1">
      <c r="A186" s="19" t="s">
        <v>13771</v>
      </c>
      <c r="B186" s="24">
        <v>0</v>
      </c>
      <c r="C186" s="21" t="s">
        <v>7909</v>
      </c>
      <c r="D186" s="23"/>
      <c r="E186" s="23"/>
    </row>
    <row r="187" spans="1:5" ht="20" customHeight="1">
      <c r="A187" s="19" t="s">
        <v>13771</v>
      </c>
      <c r="B187" s="24">
        <v>0</v>
      </c>
      <c r="C187" s="21" t="s">
        <v>8033</v>
      </c>
      <c r="D187" s="23"/>
      <c r="E187" s="23"/>
    </row>
    <row r="188" spans="1:5" ht="20" customHeight="1">
      <c r="A188" s="19" t="s">
        <v>13771</v>
      </c>
      <c r="B188" s="24">
        <v>0</v>
      </c>
      <c r="C188" s="21" t="s">
        <v>8149</v>
      </c>
      <c r="D188" s="23"/>
      <c r="E188" s="23"/>
    </row>
    <row r="189" spans="1:5" ht="20" customHeight="1">
      <c r="A189" s="19" t="s">
        <v>13771</v>
      </c>
      <c r="B189" s="24">
        <v>0</v>
      </c>
      <c r="C189" s="21" t="s">
        <v>13512</v>
      </c>
      <c r="D189" s="23"/>
      <c r="E189" s="23"/>
    </row>
    <row r="190" spans="1:5" ht="20" customHeight="1">
      <c r="A190" s="19" t="s">
        <v>13771</v>
      </c>
      <c r="B190" s="24">
        <v>0</v>
      </c>
      <c r="C190" s="21" t="s">
        <v>460</v>
      </c>
      <c r="D190" s="23"/>
      <c r="E190" s="23"/>
    </row>
    <row r="191" spans="1:5" ht="20" customHeight="1">
      <c r="A191" s="19" t="s">
        <v>13771</v>
      </c>
      <c r="B191" s="24">
        <v>0</v>
      </c>
      <c r="C191" s="21" t="s">
        <v>13112</v>
      </c>
      <c r="D191" s="23"/>
      <c r="E191" s="23"/>
    </row>
    <row r="192" spans="1:5" ht="20" customHeight="1">
      <c r="A192" s="19" t="s">
        <v>13771</v>
      </c>
      <c r="B192" s="24">
        <v>0</v>
      </c>
      <c r="C192" s="21" t="s">
        <v>12931</v>
      </c>
      <c r="D192" s="23"/>
      <c r="E192" s="23"/>
    </row>
    <row r="193" spans="1:5" ht="20" customHeight="1">
      <c r="A193" s="19" t="s">
        <v>13771</v>
      </c>
      <c r="B193" s="24">
        <v>0</v>
      </c>
      <c r="C193" s="21" t="s">
        <v>12876</v>
      </c>
      <c r="D193" s="23"/>
      <c r="E193" s="23"/>
    </row>
    <row r="194" spans="1:5" ht="20" customHeight="1">
      <c r="A194" s="19" t="s">
        <v>13771</v>
      </c>
      <c r="B194" s="24">
        <v>0</v>
      </c>
      <c r="C194" s="21" t="s">
        <v>850</v>
      </c>
      <c r="D194" s="23"/>
      <c r="E194" s="23"/>
    </row>
    <row r="195" spans="1:5" ht="20" customHeight="1">
      <c r="A195" s="19" t="s">
        <v>13771</v>
      </c>
      <c r="B195" s="24">
        <v>0</v>
      </c>
      <c r="C195" s="21" t="s">
        <v>12491</v>
      </c>
      <c r="D195" s="23"/>
      <c r="E195" s="23"/>
    </row>
    <row r="196" spans="1:5" ht="20" customHeight="1">
      <c r="A196" s="19" t="s">
        <v>13771</v>
      </c>
      <c r="B196" s="24">
        <v>0</v>
      </c>
      <c r="C196" s="21" t="s">
        <v>1007</v>
      </c>
      <c r="D196" s="23"/>
      <c r="E196" s="23"/>
    </row>
    <row r="197" spans="1:5" ht="20" customHeight="1">
      <c r="A197" s="19" t="s">
        <v>13771</v>
      </c>
      <c r="B197" s="24">
        <v>0</v>
      </c>
      <c r="C197" s="21" t="s">
        <v>1374</v>
      </c>
      <c r="D197" s="23"/>
      <c r="E197" s="23"/>
    </row>
    <row r="198" spans="1:5" ht="20" customHeight="1">
      <c r="A198" s="19" t="s">
        <v>13771</v>
      </c>
      <c r="B198" s="24">
        <v>0</v>
      </c>
      <c r="C198" s="21" t="s">
        <v>1309</v>
      </c>
      <c r="D198" s="23"/>
      <c r="E198" s="23"/>
    </row>
    <row r="199" spans="1:5" ht="20" customHeight="1">
      <c r="A199" s="19" t="s">
        <v>13771</v>
      </c>
      <c r="B199" s="24">
        <v>0</v>
      </c>
      <c r="C199" s="21" t="s">
        <v>12010</v>
      </c>
      <c r="D199" s="23"/>
      <c r="E199" s="23"/>
    </row>
    <row r="200" spans="1:5" ht="20" customHeight="1">
      <c r="A200" s="19" t="s">
        <v>13771</v>
      </c>
      <c r="B200" s="24">
        <v>0</v>
      </c>
      <c r="C200" s="22">
        <v>100</v>
      </c>
      <c r="D200" s="23"/>
      <c r="E200" s="23"/>
    </row>
    <row r="201" spans="1:5" ht="20" customHeight="1">
      <c r="A201" s="19" t="s">
        <v>13771</v>
      </c>
      <c r="B201" s="24">
        <v>0</v>
      </c>
      <c r="C201" s="22">
        <v>100</v>
      </c>
      <c r="D201" s="23"/>
      <c r="E201" s="23"/>
    </row>
    <row r="202" spans="1:5" ht="20" customHeight="1">
      <c r="A202" s="19" t="s">
        <v>13771</v>
      </c>
      <c r="B202" s="24">
        <v>0</v>
      </c>
      <c r="C202" s="22">
        <v>100</v>
      </c>
      <c r="D202" s="23"/>
      <c r="E202" s="23"/>
    </row>
    <row r="203" spans="1:5" ht="20" customHeight="1">
      <c r="A203" s="19" t="s">
        <v>13771</v>
      </c>
      <c r="B203" s="24">
        <v>0</v>
      </c>
      <c r="C203" s="21" t="s">
        <v>1843</v>
      </c>
      <c r="D203" s="23"/>
      <c r="E203" s="23"/>
    </row>
    <row r="204" spans="1:5" ht="20" customHeight="1">
      <c r="A204" s="19" t="s">
        <v>13771</v>
      </c>
      <c r="B204" s="24">
        <v>0</v>
      </c>
      <c r="C204" s="22">
        <v>100</v>
      </c>
      <c r="D204" s="23"/>
      <c r="E204" s="23"/>
    </row>
    <row r="205" spans="1:5" ht="20" customHeight="1">
      <c r="A205" s="19" t="s">
        <v>13771</v>
      </c>
      <c r="B205" s="24">
        <v>0</v>
      </c>
      <c r="C205" s="21" t="s">
        <v>2213</v>
      </c>
      <c r="D205" s="23"/>
      <c r="E205" s="23"/>
    </row>
    <row r="206" spans="1:5" ht="20" customHeight="1">
      <c r="A206" s="19" t="s">
        <v>13771</v>
      </c>
      <c r="B206" s="24">
        <v>0</v>
      </c>
      <c r="C206" s="22">
        <v>100</v>
      </c>
      <c r="D206" s="23"/>
      <c r="E206" s="23"/>
    </row>
    <row r="207" spans="1:5" ht="20" customHeight="1">
      <c r="A207" s="19" t="s">
        <v>13771</v>
      </c>
      <c r="B207" s="24">
        <v>0</v>
      </c>
      <c r="C207" s="22">
        <v>100</v>
      </c>
      <c r="D207" s="23"/>
      <c r="E207" s="23"/>
    </row>
    <row r="208" spans="1:5" ht="20" customHeight="1">
      <c r="A208" s="19" t="s">
        <v>13771</v>
      </c>
      <c r="B208" s="24">
        <v>0</v>
      </c>
      <c r="C208" s="22">
        <v>100</v>
      </c>
      <c r="D208" s="23"/>
      <c r="E208" s="23"/>
    </row>
    <row r="209" spans="1:5" ht="20" customHeight="1">
      <c r="A209" s="19" t="s">
        <v>13771</v>
      </c>
      <c r="B209" s="24">
        <v>0</v>
      </c>
      <c r="C209" s="22">
        <v>100</v>
      </c>
      <c r="D209" s="23"/>
      <c r="E209" s="23"/>
    </row>
    <row r="210" spans="1:5" ht="20" customHeight="1">
      <c r="A210" s="19" t="s">
        <v>13771</v>
      </c>
      <c r="B210" s="24">
        <v>0</v>
      </c>
      <c r="C210" s="21" t="s">
        <v>2961</v>
      </c>
      <c r="D210" s="23"/>
      <c r="E210" s="23"/>
    </row>
    <row r="211" spans="1:5" ht="20" customHeight="1">
      <c r="A211" s="19" t="s">
        <v>13771</v>
      </c>
      <c r="B211" s="24">
        <v>0</v>
      </c>
      <c r="C211" s="22">
        <v>100</v>
      </c>
      <c r="D211" s="23"/>
      <c r="E211" s="23"/>
    </row>
    <row r="212" spans="1:5" ht="20" customHeight="1">
      <c r="A212" s="19" t="s">
        <v>13771</v>
      </c>
      <c r="B212" s="24">
        <v>0</v>
      </c>
      <c r="C212" s="22">
        <v>100</v>
      </c>
      <c r="D212" s="23"/>
      <c r="E212" s="23"/>
    </row>
    <row r="213" spans="1:5" ht="20" customHeight="1">
      <c r="A213" s="19" t="s">
        <v>13771</v>
      </c>
      <c r="B213" s="24">
        <v>0</v>
      </c>
      <c r="C213" s="21" t="s">
        <v>3354</v>
      </c>
      <c r="D213" s="23"/>
      <c r="E213" s="23"/>
    </row>
    <row r="214" spans="1:5" ht="20" customHeight="1">
      <c r="A214" s="19" t="s">
        <v>13771</v>
      </c>
      <c r="B214" s="24">
        <v>0</v>
      </c>
      <c r="C214" s="22">
        <v>100</v>
      </c>
      <c r="D214" s="23"/>
      <c r="E214" s="23"/>
    </row>
    <row r="215" spans="1:5" ht="20" customHeight="1">
      <c r="A215" s="19" t="s">
        <v>13771</v>
      </c>
      <c r="B215" s="24">
        <v>0</v>
      </c>
      <c r="C215" s="22">
        <v>100</v>
      </c>
      <c r="D215" s="23"/>
      <c r="E215" s="23"/>
    </row>
    <row r="216" spans="1:5" ht="20" customHeight="1">
      <c r="A216" s="19" t="s">
        <v>13771</v>
      </c>
      <c r="B216" s="24">
        <v>0</v>
      </c>
      <c r="C216" s="21" t="s">
        <v>3922</v>
      </c>
      <c r="D216" s="23"/>
      <c r="E216" s="23"/>
    </row>
    <row r="217" spans="1:5" ht="20" customHeight="1">
      <c r="A217" s="19" t="s">
        <v>13771</v>
      </c>
      <c r="B217" s="24">
        <v>0</v>
      </c>
      <c r="C217" s="21" t="s">
        <v>4249</v>
      </c>
      <c r="D217" s="23"/>
      <c r="E217" s="23"/>
    </row>
    <row r="218" spans="1:5" ht="20" customHeight="1">
      <c r="A218" s="19" t="s">
        <v>13771</v>
      </c>
      <c r="B218" s="24">
        <v>0</v>
      </c>
      <c r="C218" s="21" t="s">
        <v>4199</v>
      </c>
      <c r="D218" s="23"/>
      <c r="E218" s="23"/>
    </row>
    <row r="219" spans="1:5" ht="20" customHeight="1">
      <c r="A219" s="19" t="s">
        <v>13771</v>
      </c>
      <c r="B219" s="24">
        <v>0</v>
      </c>
      <c r="C219" s="21" t="s">
        <v>4397</v>
      </c>
      <c r="D219" s="23"/>
      <c r="E219" s="23"/>
    </row>
    <row r="220" spans="1:5" ht="20" customHeight="1">
      <c r="A220" s="19" t="s">
        <v>13771</v>
      </c>
      <c r="B220" s="24">
        <v>0</v>
      </c>
      <c r="C220" s="21" t="s">
        <v>4725</v>
      </c>
      <c r="D220" s="23"/>
      <c r="E220" s="23"/>
    </row>
    <row r="221" spans="1:5" ht="20" customHeight="1">
      <c r="A221" s="19" t="s">
        <v>13771</v>
      </c>
      <c r="B221" s="24">
        <v>0</v>
      </c>
      <c r="C221" s="21" t="s">
        <v>4676</v>
      </c>
      <c r="D221" s="23"/>
      <c r="E221" s="23"/>
    </row>
    <row r="222" spans="1:5" ht="20" customHeight="1">
      <c r="A222" s="19" t="s">
        <v>13771</v>
      </c>
      <c r="B222" s="24">
        <v>0</v>
      </c>
      <c r="C222" s="21" t="s">
        <v>4870</v>
      </c>
      <c r="D222" s="23"/>
      <c r="E222" s="23"/>
    </row>
    <row r="223" spans="1:5" ht="20" customHeight="1">
      <c r="A223" s="19" t="s">
        <v>13771</v>
      </c>
      <c r="B223" s="24">
        <v>0</v>
      </c>
      <c r="C223" s="21" t="s">
        <v>5179</v>
      </c>
      <c r="D223" s="23"/>
      <c r="E223" s="23"/>
    </row>
    <row r="224" spans="1:5" ht="20" customHeight="1">
      <c r="A224" s="19" t="s">
        <v>13771</v>
      </c>
      <c r="B224" s="24">
        <v>0</v>
      </c>
      <c r="C224" s="21" t="s">
        <v>5134</v>
      </c>
      <c r="D224" s="23"/>
      <c r="E224" s="23"/>
    </row>
    <row r="225" spans="1:5" ht="20" customHeight="1">
      <c r="A225" s="19" t="s">
        <v>13771</v>
      </c>
      <c r="B225" s="24">
        <v>0</v>
      </c>
      <c r="C225" s="21" t="s">
        <v>5317</v>
      </c>
      <c r="D225" s="23"/>
      <c r="E225" s="23"/>
    </row>
    <row r="226" spans="1:5" ht="20" customHeight="1">
      <c r="A226" s="19" t="s">
        <v>13771</v>
      </c>
      <c r="B226" s="24">
        <v>0</v>
      </c>
      <c r="C226" s="21" t="s">
        <v>5523</v>
      </c>
      <c r="D226" s="23"/>
      <c r="E226" s="23"/>
    </row>
    <row r="227" spans="1:5" ht="20" customHeight="1">
      <c r="A227" s="19" t="s">
        <v>13771</v>
      </c>
      <c r="B227" s="24">
        <v>0</v>
      </c>
      <c r="C227" s="21" t="s">
        <v>5736</v>
      </c>
      <c r="D227" s="23"/>
      <c r="E227" s="23"/>
    </row>
    <row r="228" spans="1:5" ht="20" customHeight="1">
      <c r="A228" s="19" t="s">
        <v>13771</v>
      </c>
      <c r="B228" s="24">
        <v>0</v>
      </c>
      <c r="C228" s="21" t="s">
        <v>5936</v>
      </c>
      <c r="D228" s="23"/>
      <c r="E228" s="23"/>
    </row>
    <row r="229" spans="1:5" ht="20" customHeight="1">
      <c r="A229" s="19" t="s">
        <v>13771</v>
      </c>
      <c r="B229" s="24">
        <v>0</v>
      </c>
      <c r="C229" s="21" t="s">
        <v>9805</v>
      </c>
      <c r="D229" s="23"/>
      <c r="E229" s="23"/>
    </row>
    <row r="230" spans="1:5" ht="20" customHeight="1">
      <c r="A230" s="19" t="s">
        <v>13771</v>
      </c>
      <c r="B230" s="24">
        <v>0</v>
      </c>
      <c r="C230" s="21" t="s">
        <v>9686</v>
      </c>
      <c r="D230" s="23"/>
      <c r="E230" s="23"/>
    </row>
    <row r="231" spans="1:5" ht="20" customHeight="1">
      <c r="A231" s="19" t="s">
        <v>13771</v>
      </c>
      <c r="B231" s="24">
        <v>0</v>
      </c>
      <c r="C231" s="21" t="s">
        <v>9651</v>
      </c>
      <c r="D231" s="23"/>
      <c r="E231" s="23"/>
    </row>
    <row r="232" spans="1:5" ht="20" customHeight="1">
      <c r="A232" s="19" t="s">
        <v>13771</v>
      </c>
      <c r="B232" s="24">
        <v>0</v>
      </c>
      <c r="C232" s="21" t="s">
        <v>9450</v>
      </c>
      <c r="D232" s="23"/>
      <c r="E232" s="23"/>
    </row>
    <row r="233" spans="1:5" ht="20" customHeight="1">
      <c r="A233" s="19" t="s">
        <v>13771</v>
      </c>
      <c r="B233" s="24">
        <v>0</v>
      </c>
      <c r="C233" s="22">
        <v>100</v>
      </c>
      <c r="D233" s="23"/>
      <c r="E233" s="23"/>
    </row>
    <row r="234" spans="1:5" ht="20" customHeight="1">
      <c r="A234" s="19" t="s">
        <v>13771</v>
      </c>
      <c r="B234" s="24">
        <v>0</v>
      </c>
      <c r="C234" s="21" t="s">
        <v>6382</v>
      </c>
      <c r="D234" s="23"/>
      <c r="E234" s="23"/>
    </row>
    <row r="235" spans="1:5" ht="20" customHeight="1">
      <c r="A235" s="19" t="s">
        <v>13771</v>
      </c>
      <c r="B235" s="24">
        <v>0</v>
      </c>
      <c r="C235" s="21" t="s">
        <v>9169</v>
      </c>
      <c r="D235" s="23"/>
      <c r="E235" s="23"/>
    </row>
    <row r="236" spans="1:5" ht="20" customHeight="1">
      <c r="A236" s="19" t="s">
        <v>13771</v>
      </c>
      <c r="B236" s="24">
        <v>0</v>
      </c>
      <c r="C236" s="21" t="s">
        <v>9040</v>
      </c>
      <c r="D236" s="23"/>
      <c r="E236" s="23"/>
    </row>
    <row r="237" spans="1:5" ht="20" customHeight="1">
      <c r="A237" s="19" t="s">
        <v>13771</v>
      </c>
      <c r="B237" s="24">
        <v>0</v>
      </c>
      <c r="C237" s="21" t="s">
        <v>9000</v>
      </c>
      <c r="D237" s="23"/>
      <c r="E237" s="23"/>
    </row>
    <row r="238" spans="1:5" ht="20" customHeight="1">
      <c r="A238" s="19" t="s">
        <v>13771</v>
      </c>
      <c r="B238" s="24">
        <v>0</v>
      </c>
      <c r="C238" s="22">
        <v>100</v>
      </c>
      <c r="D238" s="23"/>
      <c r="E238" s="23"/>
    </row>
    <row r="239" spans="1:5" ht="20" customHeight="1">
      <c r="A239" s="19" t="s">
        <v>13771</v>
      </c>
      <c r="B239" s="24">
        <v>0</v>
      </c>
      <c r="C239" s="21" t="s">
        <v>6758</v>
      </c>
      <c r="D239" s="23"/>
      <c r="E239" s="23"/>
    </row>
    <row r="240" spans="1:5" ht="20" customHeight="1">
      <c r="A240" s="19" t="s">
        <v>13771</v>
      </c>
      <c r="B240" s="24">
        <v>0</v>
      </c>
      <c r="C240" s="21" t="s">
        <v>8683</v>
      </c>
      <c r="D240" s="23"/>
      <c r="E240" s="23"/>
    </row>
    <row r="241" spans="1:5" ht="20" customHeight="1">
      <c r="A241" s="19" t="s">
        <v>13771</v>
      </c>
      <c r="B241" s="24">
        <v>0</v>
      </c>
      <c r="C241" s="22">
        <v>100</v>
      </c>
      <c r="D241" s="23"/>
      <c r="E241" s="23"/>
    </row>
    <row r="242" spans="1:5" ht="20" customHeight="1">
      <c r="A242" s="19" t="s">
        <v>13771</v>
      </c>
      <c r="B242" s="24">
        <v>0</v>
      </c>
      <c r="C242" s="21" t="s">
        <v>6924</v>
      </c>
      <c r="D242" s="23"/>
      <c r="E242" s="23"/>
    </row>
    <row r="243" spans="1:5" ht="20" customHeight="1">
      <c r="A243" s="19" t="s">
        <v>13771</v>
      </c>
      <c r="B243" s="24">
        <v>0</v>
      </c>
      <c r="C243" s="21" t="s">
        <v>7091</v>
      </c>
      <c r="D243" s="23"/>
      <c r="E243" s="23"/>
    </row>
    <row r="244" spans="1:5" ht="20" customHeight="1">
      <c r="A244" s="19" t="s">
        <v>13771</v>
      </c>
      <c r="B244" s="24">
        <v>0</v>
      </c>
      <c r="C244" s="21" t="s">
        <v>7274</v>
      </c>
      <c r="D244" s="23"/>
      <c r="E244" s="23"/>
    </row>
    <row r="245" spans="1:5" ht="20" customHeight="1">
      <c r="A245" s="19" t="s">
        <v>13771</v>
      </c>
      <c r="B245" s="24">
        <v>0</v>
      </c>
      <c r="C245" s="21" t="s">
        <v>7379</v>
      </c>
      <c r="D245" s="23"/>
      <c r="E245" s="23"/>
    </row>
    <row r="246" spans="1:5" ht="20" customHeight="1">
      <c r="A246" s="19" t="s">
        <v>13771</v>
      </c>
      <c r="B246" s="24">
        <v>0</v>
      </c>
      <c r="C246" s="21" t="s">
        <v>7551</v>
      </c>
      <c r="D246" s="23"/>
      <c r="E246" s="23"/>
    </row>
    <row r="247" spans="1:5" ht="20" customHeight="1">
      <c r="A247" s="19" t="s">
        <v>13771</v>
      </c>
      <c r="B247" s="24">
        <v>0</v>
      </c>
      <c r="C247" s="21" t="s">
        <v>7727</v>
      </c>
      <c r="D247" s="23"/>
      <c r="E247" s="23"/>
    </row>
    <row r="248" spans="1:5" ht="20" customHeight="1">
      <c r="A248" s="19" t="s">
        <v>13771</v>
      </c>
      <c r="B248" s="24">
        <v>0</v>
      </c>
      <c r="C248" s="21" t="s">
        <v>7918</v>
      </c>
      <c r="D248" s="23"/>
      <c r="E248" s="23"/>
    </row>
    <row r="249" spans="1:5" ht="20" customHeight="1">
      <c r="A249" s="19" t="s">
        <v>13771</v>
      </c>
      <c r="B249" s="24">
        <v>0</v>
      </c>
      <c r="C249" s="21" t="s">
        <v>8041</v>
      </c>
      <c r="D249" s="23"/>
      <c r="E249" s="23"/>
    </row>
    <row r="250" spans="1:5" ht="20" customHeight="1">
      <c r="A250" s="19" t="s">
        <v>13771</v>
      </c>
      <c r="B250" s="24">
        <v>0</v>
      </c>
      <c r="C250" s="21" t="s">
        <v>8155</v>
      </c>
      <c r="D250" s="23"/>
      <c r="E250" s="23"/>
    </row>
    <row r="251" spans="1:5" ht="20" customHeight="1">
      <c r="A251" s="19" t="s">
        <v>13771</v>
      </c>
      <c r="B251" s="24">
        <v>0</v>
      </c>
      <c r="C251" s="21" t="s">
        <v>13514</v>
      </c>
      <c r="D251" s="23"/>
      <c r="E251" s="23"/>
    </row>
    <row r="252" spans="1:5" ht="20" customHeight="1">
      <c r="A252" s="19" t="s">
        <v>13771</v>
      </c>
      <c r="B252" s="24">
        <v>0</v>
      </c>
      <c r="C252" s="21" t="s">
        <v>462</v>
      </c>
      <c r="D252" s="23"/>
      <c r="E252" s="23"/>
    </row>
    <row r="253" spans="1:5" ht="20" customHeight="1">
      <c r="A253" s="19" t="s">
        <v>13771</v>
      </c>
      <c r="B253" s="24">
        <v>0</v>
      </c>
      <c r="C253" s="22">
        <v>100</v>
      </c>
      <c r="D253" s="23"/>
      <c r="E253" s="23"/>
    </row>
    <row r="254" spans="1:5" ht="20" customHeight="1">
      <c r="A254" s="19" t="s">
        <v>13771</v>
      </c>
      <c r="B254" s="24">
        <v>0</v>
      </c>
      <c r="C254" s="21" t="s">
        <v>12949</v>
      </c>
      <c r="D254" s="23"/>
      <c r="E254" s="23"/>
    </row>
    <row r="255" spans="1:5" ht="20" customHeight="1">
      <c r="A255" s="19" t="s">
        <v>13771</v>
      </c>
      <c r="B255" s="24">
        <v>0</v>
      </c>
      <c r="C255" s="22">
        <v>100</v>
      </c>
      <c r="D255" s="23"/>
      <c r="E255" s="23"/>
    </row>
    <row r="256" spans="1:5" ht="20" customHeight="1">
      <c r="A256" s="19" t="s">
        <v>13771</v>
      </c>
      <c r="B256" s="24">
        <v>0</v>
      </c>
      <c r="C256" s="21" t="s">
        <v>854</v>
      </c>
      <c r="D256" s="23"/>
      <c r="E256" s="23"/>
    </row>
    <row r="257" spans="1:5" ht="20" customHeight="1">
      <c r="A257" s="19" t="s">
        <v>13771</v>
      </c>
      <c r="B257" s="24">
        <v>0</v>
      </c>
      <c r="C257" s="22">
        <v>100</v>
      </c>
      <c r="D257" s="23"/>
      <c r="E257" s="23"/>
    </row>
    <row r="258" spans="1:5" ht="20" customHeight="1">
      <c r="A258" s="19" t="s">
        <v>13771</v>
      </c>
      <c r="B258" s="24">
        <v>0</v>
      </c>
      <c r="C258" s="21" t="s">
        <v>1009</v>
      </c>
      <c r="D258" s="23"/>
      <c r="E258" s="23"/>
    </row>
    <row r="259" spans="1:5" ht="20" customHeight="1">
      <c r="A259" s="19" t="s">
        <v>13771</v>
      </c>
      <c r="B259" s="24">
        <v>0</v>
      </c>
      <c r="C259" s="21" t="s">
        <v>1390</v>
      </c>
      <c r="D259" s="23"/>
      <c r="E259" s="23"/>
    </row>
    <row r="260" spans="1:5" ht="20" customHeight="1">
      <c r="A260" s="19" t="s">
        <v>13771</v>
      </c>
      <c r="B260" s="24">
        <v>0</v>
      </c>
      <c r="C260" s="21" t="s">
        <v>1312</v>
      </c>
      <c r="D260" s="23"/>
      <c r="E260" s="23"/>
    </row>
    <row r="261" spans="1:5" ht="20" customHeight="1">
      <c r="A261" s="19" t="s">
        <v>13771</v>
      </c>
      <c r="B261" s="24">
        <v>0</v>
      </c>
      <c r="C261" s="22">
        <v>100</v>
      </c>
      <c r="D261" s="23"/>
      <c r="E261" s="23"/>
    </row>
    <row r="262" spans="1:5" ht="20" customHeight="1">
      <c r="A262" s="19" t="s">
        <v>13771</v>
      </c>
      <c r="B262" s="24">
        <v>0</v>
      </c>
      <c r="C262" s="22">
        <v>100</v>
      </c>
      <c r="D262" s="23"/>
      <c r="E262" s="23"/>
    </row>
    <row r="263" spans="1:5" ht="20" customHeight="1">
      <c r="A263" s="19" t="s">
        <v>13771</v>
      </c>
      <c r="B263" s="24">
        <v>0</v>
      </c>
      <c r="C263" s="22">
        <v>100</v>
      </c>
      <c r="D263" s="23"/>
      <c r="E263" s="23"/>
    </row>
    <row r="264" spans="1:5" ht="20" customHeight="1">
      <c r="A264" s="19" t="s">
        <v>13771</v>
      </c>
      <c r="B264" s="24">
        <v>0</v>
      </c>
      <c r="C264" s="21" t="s">
        <v>1626</v>
      </c>
      <c r="D264" s="23"/>
      <c r="E264" s="23"/>
    </row>
    <row r="265" spans="1:5" ht="20" customHeight="1">
      <c r="A265" s="19" t="s">
        <v>13771</v>
      </c>
      <c r="B265" s="24">
        <v>0</v>
      </c>
      <c r="C265" s="21" t="s">
        <v>1847</v>
      </c>
      <c r="D265" s="23"/>
      <c r="E265" s="23"/>
    </row>
    <row r="266" spans="1:5" ht="20" customHeight="1">
      <c r="A266" s="19" t="s">
        <v>13771</v>
      </c>
      <c r="B266" s="24">
        <v>0</v>
      </c>
      <c r="C266" s="21" t="s">
        <v>2075</v>
      </c>
      <c r="D266" s="23"/>
      <c r="E266" s="23"/>
    </row>
    <row r="267" spans="1:5" ht="20" customHeight="1">
      <c r="A267" s="19" t="s">
        <v>13771</v>
      </c>
      <c r="B267" s="24">
        <v>0</v>
      </c>
      <c r="C267" s="21" t="s">
        <v>2218</v>
      </c>
      <c r="D267" s="23"/>
      <c r="E267" s="23"/>
    </row>
    <row r="268" spans="1:5" ht="20" customHeight="1">
      <c r="A268" s="19" t="s">
        <v>13771</v>
      </c>
      <c r="B268" s="24">
        <v>0</v>
      </c>
      <c r="C268" s="21" t="s">
        <v>2348</v>
      </c>
      <c r="D268" s="23"/>
      <c r="E268" s="23"/>
    </row>
    <row r="269" spans="1:5" ht="20" customHeight="1">
      <c r="A269" s="19" t="s">
        <v>13771</v>
      </c>
      <c r="B269" s="24">
        <v>0</v>
      </c>
      <c r="C269" s="21" t="s">
        <v>2477</v>
      </c>
      <c r="D269" s="23"/>
      <c r="E269" s="23"/>
    </row>
    <row r="270" spans="1:5" ht="20" customHeight="1">
      <c r="A270" s="19" t="s">
        <v>13771</v>
      </c>
      <c r="B270" s="24">
        <v>0</v>
      </c>
      <c r="C270" s="22">
        <v>100</v>
      </c>
      <c r="D270" s="23"/>
      <c r="E270" s="23"/>
    </row>
    <row r="271" spans="1:5" ht="20" customHeight="1">
      <c r="A271" s="19" t="s">
        <v>13771</v>
      </c>
      <c r="B271" s="24">
        <v>0</v>
      </c>
      <c r="C271" s="21" t="s">
        <v>2835</v>
      </c>
      <c r="D271" s="23"/>
      <c r="E271" s="23"/>
    </row>
    <row r="272" spans="1:5" ht="20" customHeight="1">
      <c r="A272" s="19" t="s">
        <v>13771</v>
      </c>
      <c r="B272" s="24">
        <v>0</v>
      </c>
      <c r="C272" s="21" t="s">
        <v>2967</v>
      </c>
      <c r="D272" s="23"/>
      <c r="E272" s="23"/>
    </row>
    <row r="273" spans="1:5" ht="20" customHeight="1">
      <c r="A273" s="19" t="s">
        <v>13771</v>
      </c>
      <c r="B273" s="24">
        <v>0</v>
      </c>
      <c r="C273" s="22">
        <v>100</v>
      </c>
      <c r="D273" s="23"/>
      <c r="E273" s="23"/>
    </row>
    <row r="274" spans="1:5" ht="20" customHeight="1">
      <c r="A274" s="19" t="s">
        <v>13771</v>
      </c>
      <c r="B274" s="24">
        <v>0</v>
      </c>
      <c r="C274" s="21" t="s">
        <v>3158</v>
      </c>
      <c r="D274" s="23"/>
      <c r="E274" s="23"/>
    </row>
    <row r="275" spans="1:5" ht="20" customHeight="1">
      <c r="A275" s="19" t="s">
        <v>13771</v>
      </c>
      <c r="B275" s="24">
        <v>0</v>
      </c>
      <c r="C275" s="22">
        <v>100</v>
      </c>
      <c r="D275" s="23"/>
      <c r="E275" s="23"/>
    </row>
    <row r="276" spans="1:5" ht="20" customHeight="1">
      <c r="A276" s="19" t="s">
        <v>13771</v>
      </c>
      <c r="B276" s="24">
        <v>0</v>
      </c>
      <c r="C276" s="22">
        <v>100</v>
      </c>
      <c r="D276" s="23"/>
      <c r="E276" s="23"/>
    </row>
    <row r="277" spans="1:5" ht="20" customHeight="1">
      <c r="A277" s="19" t="s">
        <v>13771</v>
      </c>
      <c r="B277" s="24">
        <v>0</v>
      </c>
      <c r="C277" s="21" t="s">
        <v>3776</v>
      </c>
      <c r="D277" s="23"/>
      <c r="E277" s="23"/>
    </row>
    <row r="278" spans="1:5" ht="20" customHeight="1">
      <c r="A278" s="19" t="s">
        <v>13771</v>
      </c>
      <c r="B278" s="24">
        <v>0</v>
      </c>
      <c r="C278" s="21" t="s">
        <v>3924</v>
      </c>
      <c r="D278" s="23"/>
      <c r="E278" s="23"/>
    </row>
    <row r="279" spans="1:5" ht="20" customHeight="1">
      <c r="A279" s="19" t="s">
        <v>13771</v>
      </c>
      <c r="B279" s="24">
        <v>0</v>
      </c>
      <c r="C279" s="21" t="s">
        <v>4261</v>
      </c>
      <c r="D279" s="23"/>
      <c r="E279" s="23"/>
    </row>
    <row r="280" spans="1:5" ht="20" customHeight="1">
      <c r="A280" s="19" t="s">
        <v>13771</v>
      </c>
      <c r="B280" s="24">
        <v>0</v>
      </c>
      <c r="C280" s="22">
        <v>100</v>
      </c>
      <c r="D280" s="23"/>
      <c r="E280" s="23"/>
    </row>
    <row r="281" spans="1:5" ht="20" customHeight="1">
      <c r="A281" s="19" t="s">
        <v>13771</v>
      </c>
      <c r="B281" s="24">
        <v>0</v>
      </c>
      <c r="C281" s="21" t="s">
        <v>4399</v>
      </c>
      <c r="D281" s="23"/>
      <c r="E281" s="23"/>
    </row>
    <row r="282" spans="1:5" ht="20" customHeight="1">
      <c r="A282" s="19" t="s">
        <v>13771</v>
      </c>
      <c r="B282" s="24">
        <v>0</v>
      </c>
      <c r="C282" s="21" t="s">
        <v>4738</v>
      </c>
      <c r="D282" s="23"/>
      <c r="E282" s="23"/>
    </row>
    <row r="283" spans="1:5" ht="20" customHeight="1">
      <c r="A283" s="19" t="s">
        <v>13771</v>
      </c>
      <c r="B283" s="24">
        <v>0</v>
      </c>
      <c r="C283" s="22">
        <v>100</v>
      </c>
      <c r="D283" s="23"/>
      <c r="E283" s="23"/>
    </row>
    <row r="284" spans="1:5" ht="20" customHeight="1">
      <c r="A284" s="19" t="s">
        <v>13771</v>
      </c>
      <c r="B284" s="24">
        <v>0</v>
      </c>
      <c r="C284" s="21" t="s">
        <v>4872</v>
      </c>
      <c r="D284" s="23"/>
      <c r="E284" s="23"/>
    </row>
    <row r="285" spans="1:5" ht="20" customHeight="1">
      <c r="A285" s="19" t="s">
        <v>13771</v>
      </c>
      <c r="B285" s="24">
        <v>0</v>
      </c>
      <c r="C285" s="21" t="s">
        <v>5192</v>
      </c>
      <c r="D285" s="23"/>
      <c r="E285" s="23"/>
    </row>
    <row r="286" spans="1:5" ht="20" customHeight="1">
      <c r="A286" s="19" t="s">
        <v>13771</v>
      </c>
      <c r="B286" s="24">
        <v>0</v>
      </c>
      <c r="C286" s="22">
        <v>100</v>
      </c>
      <c r="D286" s="23"/>
      <c r="E286" s="23"/>
    </row>
    <row r="287" spans="1:5" ht="20" customHeight="1">
      <c r="A287" s="19" t="s">
        <v>13771</v>
      </c>
      <c r="B287" s="24">
        <v>0</v>
      </c>
      <c r="C287" s="21" t="s">
        <v>5319</v>
      </c>
      <c r="D287" s="23"/>
      <c r="E287" s="23"/>
    </row>
    <row r="288" spans="1:5" ht="20" customHeight="1">
      <c r="A288" s="19" t="s">
        <v>13771</v>
      </c>
      <c r="B288" s="24">
        <v>0</v>
      </c>
      <c r="C288" s="21" t="s">
        <v>5525</v>
      </c>
      <c r="D288" s="23"/>
      <c r="E288" s="23"/>
    </row>
    <row r="289" spans="1:5" ht="20" customHeight="1">
      <c r="A289" s="19" t="s">
        <v>13771</v>
      </c>
      <c r="B289" s="24">
        <v>0</v>
      </c>
      <c r="C289" s="22">
        <v>100</v>
      </c>
      <c r="D289" s="23"/>
      <c r="E289" s="23"/>
    </row>
    <row r="290" spans="1:5" ht="20" customHeight="1">
      <c r="A290" s="19" t="s">
        <v>13771</v>
      </c>
      <c r="B290" s="24">
        <v>0</v>
      </c>
      <c r="C290" s="21" t="s">
        <v>5939</v>
      </c>
      <c r="D290" s="23"/>
      <c r="E290" s="23"/>
    </row>
    <row r="291" spans="1:5" ht="20" customHeight="1">
      <c r="A291" s="19" t="s">
        <v>13771</v>
      </c>
      <c r="B291" s="24">
        <v>0</v>
      </c>
      <c r="C291" s="22">
        <v>100</v>
      </c>
      <c r="D291" s="23"/>
      <c r="E291" s="23"/>
    </row>
    <row r="292" spans="1:5" ht="20" customHeight="1">
      <c r="A292" s="19" t="s">
        <v>13771</v>
      </c>
      <c r="B292" s="24">
        <v>0</v>
      </c>
      <c r="C292" s="21" t="s">
        <v>9699</v>
      </c>
      <c r="D292" s="23"/>
      <c r="E292" s="23"/>
    </row>
    <row r="293" spans="1:5" ht="20" customHeight="1">
      <c r="A293" s="19" t="s">
        <v>13771</v>
      </c>
      <c r="B293" s="24">
        <v>0</v>
      </c>
      <c r="C293" s="22">
        <v>100</v>
      </c>
      <c r="D293" s="23"/>
      <c r="E293" s="23"/>
    </row>
    <row r="294" spans="1:5" ht="20" customHeight="1">
      <c r="A294" s="19" t="s">
        <v>13771</v>
      </c>
      <c r="B294" s="24">
        <v>0</v>
      </c>
      <c r="C294" s="22">
        <v>100</v>
      </c>
      <c r="D294" s="23"/>
      <c r="E294" s="23"/>
    </row>
    <row r="295" spans="1:5" ht="20" customHeight="1">
      <c r="A295" s="19" t="s">
        <v>13771</v>
      </c>
      <c r="B295" s="24">
        <v>0</v>
      </c>
      <c r="C295" s="22">
        <v>100</v>
      </c>
      <c r="D295" s="23"/>
      <c r="E295" s="23"/>
    </row>
    <row r="296" spans="1:5" ht="20" customHeight="1">
      <c r="A296" s="19" t="s">
        <v>13771</v>
      </c>
      <c r="B296" s="24">
        <v>0</v>
      </c>
      <c r="C296" s="21" t="s">
        <v>6384</v>
      </c>
      <c r="D296" s="23"/>
      <c r="E296" s="23"/>
    </row>
    <row r="297" spans="1:5" ht="20" customHeight="1">
      <c r="A297" s="19" t="s">
        <v>13771</v>
      </c>
      <c r="B297" s="24">
        <v>0</v>
      </c>
      <c r="C297" s="21" t="s">
        <v>9185</v>
      </c>
      <c r="D297" s="23"/>
      <c r="E297" s="23"/>
    </row>
    <row r="298" spans="1:5" ht="20" customHeight="1">
      <c r="A298" s="19" t="s">
        <v>13771</v>
      </c>
      <c r="B298" s="24">
        <v>0</v>
      </c>
      <c r="C298" s="21" t="s">
        <v>9053</v>
      </c>
      <c r="D298" s="23"/>
      <c r="E298" s="23"/>
    </row>
    <row r="299" spans="1:5" ht="20" customHeight="1">
      <c r="A299" s="19" t="s">
        <v>13771</v>
      </c>
      <c r="B299" s="24">
        <v>0</v>
      </c>
      <c r="C299" s="21" t="s">
        <v>9003</v>
      </c>
      <c r="D299" s="23"/>
      <c r="E299" s="23"/>
    </row>
    <row r="300" spans="1:5" ht="20" customHeight="1">
      <c r="A300" s="19" t="s">
        <v>13771</v>
      </c>
      <c r="B300" s="24">
        <v>0</v>
      </c>
      <c r="C300" s="21" t="s">
        <v>6809</v>
      </c>
      <c r="D300" s="23"/>
      <c r="E300" s="23"/>
    </row>
    <row r="301" spans="1:5" ht="20" customHeight="1">
      <c r="A301" s="19" t="s">
        <v>13771</v>
      </c>
      <c r="B301" s="24">
        <v>0</v>
      </c>
      <c r="C301" s="21" t="s">
        <v>6761</v>
      </c>
      <c r="D301" s="23"/>
      <c r="E301" s="23"/>
    </row>
    <row r="302" spans="1:5" ht="20" customHeight="1">
      <c r="A302" s="19" t="s">
        <v>13771</v>
      </c>
      <c r="B302" s="24">
        <v>0</v>
      </c>
      <c r="C302" s="21" t="s">
        <v>8685</v>
      </c>
      <c r="D302" s="23"/>
      <c r="E302" s="23"/>
    </row>
    <row r="303" spans="1:5" ht="20" customHeight="1">
      <c r="A303" s="19" t="s">
        <v>13771</v>
      </c>
      <c r="B303" s="24">
        <v>0</v>
      </c>
      <c r="C303" s="22">
        <v>100</v>
      </c>
      <c r="D303" s="23"/>
      <c r="E303" s="23"/>
    </row>
    <row r="304" spans="1:5" ht="20" customHeight="1">
      <c r="A304" s="19" t="s">
        <v>13771</v>
      </c>
      <c r="B304" s="24">
        <v>0</v>
      </c>
      <c r="C304" s="21" t="s">
        <v>6926</v>
      </c>
      <c r="D304" s="23"/>
      <c r="E304" s="23"/>
    </row>
    <row r="305" spans="1:5" ht="20" customHeight="1">
      <c r="A305" s="19" t="s">
        <v>13771</v>
      </c>
      <c r="B305" s="24">
        <v>0</v>
      </c>
      <c r="C305" s="22">
        <v>100</v>
      </c>
      <c r="D305" s="23"/>
      <c r="E305" s="23"/>
    </row>
    <row r="306" spans="1:5" ht="20" customHeight="1">
      <c r="A306" s="19" t="s">
        <v>13771</v>
      </c>
      <c r="B306" s="24">
        <v>0</v>
      </c>
      <c r="C306" s="21" t="s">
        <v>7276</v>
      </c>
      <c r="D306" s="23"/>
      <c r="E306" s="23"/>
    </row>
    <row r="307" spans="1:5" ht="20" customHeight="1">
      <c r="A307" s="19" t="s">
        <v>13771</v>
      </c>
      <c r="B307" s="24">
        <v>0</v>
      </c>
      <c r="C307" s="21" t="s">
        <v>7381</v>
      </c>
      <c r="D307" s="23"/>
      <c r="E307" s="23"/>
    </row>
    <row r="308" spans="1:5" ht="20" customHeight="1">
      <c r="A308" s="19" t="s">
        <v>13771</v>
      </c>
      <c r="B308" s="24">
        <v>0</v>
      </c>
      <c r="C308" s="21" t="s">
        <v>7553</v>
      </c>
      <c r="D308" s="23"/>
      <c r="E308" s="23"/>
    </row>
    <row r="309" spans="1:5" ht="20" customHeight="1">
      <c r="A309" s="19" t="s">
        <v>13771</v>
      </c>
      <c r="B309" s="24">
        <v>0</v>
      </c>
      <c r="C309" s="21" t="s">
        <v>7731</v>
      </c>
      <c r="D309" s="23"/>
      <c r="E309" s="23"/>
    </row>
    <row r="310" spans="1:5" ht="20" customHeight="1">
      <c r="A310" s="19" t="s">
        <v>13771</v>
      </c>
      <c r="B310" s="24">
        <v>0</v>
      </c>
      <c r="C310" s="21" t="s">
        <v>7929</v>
      </c>
      <c r="D310" s="23"/>
      <c r="E310" s="23"/>
    </row>
    <row r="311" spans="1:5" ht="20" customHeight="1">
      <c r="A311" s="19" t="s">
        <v>13771</v>
      </c>
      <c r="B311" s="24">
        <v>0</v>
      </c>
      <c r="C311" s="21" t="s">
        <v>8048</v>
      </c>
      <c r="D311" s="23"/>
      <c r="E311" s="23"/>
    </row>
    <row r="312" spans="1:5" ht="20" customHeight="1">
      <c r="A312" s="19" t="s">
        <v>13771</v>
      </c>
      <c r="B312" s="24">
        <v>0</v>
      </c>
      <c r="C312" s="21" t="s">
        <v>8160</v>
      </c>
      <c r="D312" s="23"/>
      <c r="E312" s="23"/>
    </row>
    <row r="313" spans="1:5" ht="20" customHeight="1">
      <c r="A313" s="19" t="s">
        <v>13771</v>
      </c>
      <c r="B313" s="24">
        <v>0</v>
      </c>
      <c r="C313" s="21" t="s">
        <v>13516</v>
      </c>
      <c r="D313" s="23"/>
      <c r="E313" s="23"/>
    </row>
    <row r="314" spans="1:5" ht="20" customHeight="1">
      <c r="A314" s="19" t="s">
        <v>13771</v>
      </c>
      <c r="B314" s="24">
        <v>0</v>
      </c>
      <c r="C314" s="21" t="s">
        <v>466</v>
      </c>
      <c r="D314" s="23"/>
      <c r="E314" s="23"/>
    </row>
    <row r="315" spans="1:5" ht="20" customHeight="1">
      <c r="A315" s="19" t="s">
        <v>13771</v>
      </c>
      <c r="B315" s="24">
        <v>0</v>
      </c>
      <c r="C315" s="22">
        <v>100</v>
      </c>
      <c r="D315" s="23"/>
      <c r="E315" s="23"/>
    </row>
    <row r="316" spans="1:5" ht="20" customHeight="1">
      <c r="A316" s="19" t="s">
        <v>13771</v>
      </c>
      <c r="B316" s="24">
        <v>0</v>
      </c>
      <c r="C316" s="21" t="s">
        <v>12973</v>
      </c>
      <c r="D316" s="23"/>
      <c r="E316" s="23"/>
    </row>
    <row r="317" spans="1:5" ht="20" customHeight="1">
      <c r="A317" s="19" t="s">
        <v>13771</v>
      </c>
      <c r="B317" s="24">
        <v>0</v>
      </c>
      <c r="C317" s="21" t="s">
        <v>12880</v>
      </c>
      <c r="D317" s="23"/>
      <c r="E317" s="23"/>
    </row>
    <row r="318" spans="1:5" ht="20" customHeight="1">
      <c r="A318" s="19" t="s">
        <v>13771</v>
      </c>
      <c r="B318" s="24">
        <v>0</v>
      </c>
      <c r="C318" s="21" t="s">
        <v>856</v>
      </c>
      <c r="D318" s="23"/>
      <c r="E318" s="23"/>
    </row>
    <row r="319" spans="1:5" ht="20" customHeight="1">
      <c r="A319" s="19" t="s">
        <v>13771</v>
      </c>
      <c r="B319" s="24">
        <v>0</v>
      </c>
      <c r="C319" s="21" t="s">
        <v>12495</v>
      </c>
      <c r="D319" s="23"/>
      <c r="E319" s="23"/>
    </row>
    <row r="320" spans="1:5" ht="20" customHeight="1">
      <c r="A320" s="19" t="s">
        <v>13771</v>
      </c>
      <c r="B320" s="24">
        <v>0</v>
      </c>
      <c r="C320" s="22">
        <v>100</v>
      </c>
      <c r="D320" s="23"/>
      <c r="E320" s="23"/>
    </row>
    <row r="321" spans="1:5" ht="20" customHeight="1">
      <c r="A321" s="19" t="s">
        <v>13771</v>
      </c>
      <c r="B321" s="24">
        <v>0</v>
      </c>
      <c r="C321" s="22">
        <v>100</v>
      </c>
      <c r="D321" s="23"/>
      <c r="E321" s="23"/>
    </row>
    <row r="322" spans="1:5" ht="20" customHeight="1">
      <c r="A322" s="19" t="s">
        <v>13771</v>
      </c>
      <c r="B322" s="24">
        <v>0</v>
      </c>
      <c r="C322" s="21" t="s">
        <v>1316</v>
      </c>
      <c r="D322" s="23"/>
      <c r="E322" s="23"/>
    </row>
    <row r="323" spans="1:5" ht="20" customHeight="1">
      <c r="A323" s="19" t="s">
        <v>13771</v>
      </c>
      <c r="B323" s="24">
        <v>0</v>
      </c>
      <c r="C323" s="21" t="s">
        <v>12013</v>
      </c>
      <c r="D323" s="23"/>
      <c r="E323" s="23"/>
    </row>
    <row r="324" spans="1:5" ht="20" customHeight="1">
      <c r="A324" s="19" t="s">
        <v>13771</v>
      </c>
      <c r="B324" s="24">
        <v>0</v>
      </c>
      <c r="C324" s="22">
        <v>100</v>
      </c>
      <c r="D324" s="23"/>
      <c r="E324" s="23"/>
    </row>
    <row r="325" spans="1:5" ht="20" customHeight="1">
      <c r="A325" s="19" t="s">
        <v>13771</v>
      </c>
      <c r="B325" s="24">
        <v>0</v>
      </c>
      <c r="C325" s="21" t="s">
        <v>1716</v>
      </c>
      <c r="D325" s="23"/>
      <c r="E325" s="23"/>
    </row>
    <row r="326" spans="1:5" ht="20" customHeight="1">
      <c r="A326" s="19" t="s">
        <v>13771</v>
      </c>
      <c r="B326" s="24">
        <v>0</v>
      </c>
      <c r="C326" s="21" t="s">
        <v>1630</v>
      </c>
      <c r="D326" s="23"/>
      <c r="E326" s="23"/>
    </row>
    <row r="327" spans="1:5" ht="20" customHeight="1">
      <c r="A327" s="19" t="s">
        <v>13771</v>
      </c>
      <c r="B327" s="24">
        <v>0</v>
      </c>
      <c r="C327" s="21" t="s">
        <v>1851</v>
      </c>
      <c r="D327" s="23"/>
      <c r="E327" s="23"/>
    </row>
    <row r="328" spans="1:5" ht="20" customHeight="1">
      <c r="A328" s="19" t="s">
        <v>13771</v>
      </c>
      <c r="B328" s="24">
        <v>0</v>
      </c>
      <c r="C328" s="21" t="s">
        <v>2081</v>
      </c>
      <c r="D328" s="23"/>
      <c r="E328" s="23"/>
    </row>
    <row r="329" spans="1:5" ht="20" customHeight="1">
      <c r="A329" s="19" t="s">
        <v>13771</v>
      </c>
      <c r="B329" s="24">
        <v>0</v>
      </c>
      <c r="C329" s="21" t="s">
        <v>2227</v>
      </c>
      <c r="D329" s="23"/>
      <c r="E329" s="23"/>
    </row>
    <row r="330" spans="1:5" ht="20" customHeight="1">
      <c r="A330" s="19" t="s">
        <v>13771</v>
      </c>
      <c r="B330" s="24">
        <v>0</v>
      </c>
      <c r="C330" s="21" t="s">
        <v>2357</v>
      </c>
      <c r="D330" s="23"/>
      <c r="E330" s="23"/>
    </row>
    <row r="331" spans="1:5" ht="20" customHeight="1">
      <c r="A331" s="19" t="s">
        <v>13771</v>
      </c>
      <c r="B331" s="24">
        <v>0</v>
      </c>
      <c r="C331" s="22">
        <v>100</v>
      </c>
      <c r="D331" s="23"/>
      <c r="E331" s="23"/>
    </row>
    <row r="332" spans="1:5" ht="20" customHeight="1">
      <c r="A332" s="19" t="s">
        <v>13771</v>
      </c>
      <c r="B332" s="24">
        <v>0</v>
      </c>
      <c r="C332" s="21" t="s">
        <v>2616</v>
      </c>
      <c r="D332" s="23"/>
      <c r="E332" s="23"/>
    </row>
    <row r="333" spans="1:5" ht="20" customHeight="1">
      <c r="A333" s="19" t="s">
        <v>13771</v>
      </c>
      <c r="B333" s="24">
        <v>0</v>
      </c>
      <c r="C333" s="21" t="s">
        <v>2837</v>
      </c>
      <c r="D333" s="23"/>
      <c r="E333" s="23"/>
    </row>
    <row r="334" spans="1:5" ht="20" customHeight="1">
      <c r="A334" s="19" t="s">
        <v>13771</v>
      </c>
      <c r="B334" s="24">
        <v>0</v>
      </c>
      <c r="C334" s="21" t="s">
        <v>2971</v>
      </c>
      <c r="D334" s="23"/>
      <c r="E334" s="23"/>
    </row>
    <row r="335" spans="1:5" ht="20" customHeight="1">
      <c r="A335" s="19" t="s">
        <v>13771</v>
      </c>
      <c r="B335" s="24">
        <v>0</v>
      </c>
      <c r="C335" s="22">
        <v>100</v>
      </c>
      <c r="D335" s="23"/>
      <c r="E335" s="23"/>
    </row>
    <row r="336" spans="1:5" ht="20" customHeight="1">
      <c r="A336" s="19" t="s">
        <v>13771</v>
      </c>
      <c r="B336" s="24">
        <v>0</v>
      </c>
      <c r="C336" s="22">
        <v>100</v>
      </c>
      <c r="D336" s="23"/>
      <c r="E336" s="23"/>
    </row>
    <row r="337" spans="1:5" ht="20" customHeight="1">
      <c r="A337" s="19" t="s">
        <v>13771</v>
      </c>
      <c r="B337" s="24">
        <v>0</v>
      </c>
      <c r="C337" s="21" t="s">
        <v>3358</v>
      </c>
      <c r="D337" s="23"/>
      <c r="E337" s="23"/>
    </row>
    <row r="338" spans="1:5" ht="20" customHeight="1">
      <c r="A338" s="19" t="s">
        <v>13771</v>
      </c>
      <c r="B338" s="24">
        <v>0</v>
      </c>
      <c r="C338" s="22">
        <v>100</v>
      </c>
      <c r="D338" s="23"/>
      <c r="E338" s="23"/>
    </row>
    <row r="339" spans="1:5" ht="20" customHeight="1">
      <c r="A339" s="19" t="s">
        <v>13771</v>
      </c>
      <c r="B339" s="24">
        <v>0</v>
      </c>
      <c r="C339" s="21" t="s">
        <v>3784</v>
      </c>
      <c r="D339" s="23"/>
      <c r="E339" s="23"/>
    </row>
    <row r="340" spans="1:5" ht="20" customHeight="1">
      <c r="A340" s="19" t="s">
        <v>13771</v>
      </c>
      <c r="B340" s="24">
        <v>0</v>
      </c>
      <c r="C340" s="21" t="s">
        <v>3930</v>
      </c>
      <c r="D340" s="23"/>
      <c r="E340" s="23"/>
    </row>
    <row r="341" spans="1:5" ht="20" customHeight="1">
      <c r="A341" s="19" t="s">
        <v>13771</v>
      </c>
      <c r="B341" s="24">
        <v>0</v>
      </c>
      <c r="C341" s="21" t="s">
        <v>4276</v>
      </c>
      <c r="D341" s="23"/>
      <c r="E341" s="23"/>
    </row>
    <row r="342" spans="1:5" ht="20" customHeight="1">
      <c r="A342" s="19" t="s">
        <v>13771</v>
      </c>
      <c r="B342" s="24">
        <v>0</v>
      </c>
      <c r="C342" s="21" t="s">
        <v>4205</v>
      </c>
      <c r="D342" s="23"/>
      <c r="E342" s="23"/>
    </row>
    <row r="343" spans="1:5" ht="20" customHeight="1">
      <c r="A343" s="19" t="s">
        <v>13771</v>
      </c>
      <c r="B343" s="24">
        <v>0</v>
      </c>
      <c r="C343" s="21" t="s">
        <v>4403</v>
      </c>
      <c r="D343" s="23"/>
      <c r="E343" s="23"/>
    </row>
    <row r="344" spans="1:5" ht="20" customHeight="1">
      <c r="A344" s="19" t="s">
        <v>13771</v>
      </c>
      <c r="B344" s="24">
        <v>0</v>
      </c>
      <c r="C344" s="22">
        <v>100</v>
      </c>
      <c r="D344" s="23"/>
      <c r="E344" s="23"/>
    </row>
    <row r="345" spans="1:5" ht="20" customHeight="1">
      <c r="A345" s="19" t="s">
        <v>13771</v>
      </c>
      <c r="B345" s="24">
        <v>0</v>
      </c>
      <c r="C345" s="21" t="s">
        <v>4682</v>
      </c>
      <c r="D345" s="23"/>
      <c r="E345" s="23"/>
    </row>
    <row r="346" spans="1:5" ht="20" customHeight="1">
      <c r="A346" s="19" t="s">
        <v>13771</v>
      </c>
      <c r="B346" s="24">
        <v>0</v>
      </c>
      <c r="C346" s="21" t="s">
        <v>4876</v>
      </c>
      <c r="D346" s="23"/>
      <c r="E346" s="23"/>
    </row>
    <row r="347" spans="1:5" ht="20" customHeight="1">
      <c r="A347" s="19" t="s">
        <v>13771</v>
      </c>
      <c r="B347" s="24">
        <v>0</v>
      </c>
      <c r="C347" s="21" t="s">
        <v>5202</v>
      </c>
      <c r="D347" s="23"/>
      <c r="E347" s="23"/>
    </row>
    <row r="348" spans="1:5" ht="20" customHeight="1">
      <c r="A348" s="19" t="s">
        <v>13771</v>
      </c>
      <c r="B348" s="24">
        <v>0</v>
      </c>
      <c r="C348" s="21" t="s">
        <v>5140</v>
      </c>
      <c r="D348" s="23"/>
      <c r="E348" s="23"/>
    </row>
    <row r="349" spans="1:5" ht="20" customHeight="1">
      <c r="A349" s="19" t="s">
        <v>13771</v>
      </c>
      <c r="B349" s="24">
        <v>0</v>
      </c>
      <c r="C349" s="21" t="s">
        <v>5323</v>
      </c>
      <c r="D349" s="23"/>
      <c r="E349" s="23"/>
    </row>
    <row r="350" spans="1:5" ht="20" customHeight="1">
      <c r="A350" s="19" t="s">
        <v>13771</v>
      </c>
      <c r="B350" s="24">
        <v>0</v>
      </c>
      <c r="C350" s="21" t="s">
        <v>5528</v>
      </c>
      <c r="D350" s="23"/>
      <c r="E350" s="23"/>
    </row>
    <row r="351" spans="1:5" ht="20" customHeight="1">
      <c r="A351" s="19" t="s">
        <v>13771</v>
      </c>
      <c r="B351" s="24">
        <v>0</v>
      </c>
      <c r="C351" s="21" t="s">
        <v>5741</v>
      </c>
      <c r="D351" s="23"/>
      <c r="E351" s="23"/>
    </row>
    <row r="352" spans="1:5" ht="20" customHeight="1">
      <c r="A352" s="19" t="s">
        <v>13771</v>
      </c>
      <c r="B352" s="24">
        <v>0</v>
      </c>
      <c r="C352" s="21" t="s">
        <v>5941</v>
      </c>
      <c r="D352" s="23"/>
      <c r="E352" s="23"/>
    </row>
    <row r="353" spans="1:5" ht="20" customHeight="1">
      <c r="A353" s="19" t="s">
        <v>13771</v>
      </c>
      <c r="B353" s="24">
        <v>0</v>
      </c>
      <c r="C353" s="21" t="s">
        <v>9831</v>
      </c>
      <c r="D353" s="23"/>
      <c r="E353" s="23"/>
    </row>
    <row r="354" spans="1:5" ht="20" customHeight="1">
      <c r="A354" s="19" t="s">
        <v>13771</v>
      </c>
      <c r="B354" s="24">
        <v>0</v>
      </c>
      <c r="C354" s="22">
        <v>100</v>
      </c>
      <c r="D354" s="23"/>
      <c r="E354" s="23"/>
    </row>
    <row r="355" spans="1:5" ht="20" customHeight="1">
      <c r="A355" s="19" t="s">
        <v>13771</v>
      </c>
      <c r="B355" s="24">
        <v>0</v>
      </c>
      <c r="C355" s="21" t="s">
        <v>9655</v>
      </c>
      <c r="D355" s="23"/>
      <c r="E355" s="23"/>
    </row>
    <row r="356" spans="1:5" ht="20" customHeight="1">
      <c r="A356" s="19" t="s">
        <v>13771</v>
      </c>
      <c r="B356" s="24">
        <v>0</v>
      </c>
      <c r="C356" s="21" t="s">
        <v>9453</v>
      </c>
      <c r="D356" s="23"/>
      <c r="E356" s="23"/>
    </row>
    <row r="357" spans="1:5" ht="20" customHeight="1">
      <c r="A357" s="19" t="s">
        <v>13771</v>
      </c>
      <c r="B357" s="24">
        <v>0</v>
      </c>
      <c r="C357" s="21" t="s">
        <v>6205</v>
      </c>
      <c r="D357" s="23"/>
      <c r="E357" s="23"/>
    </row>
    <row r="358" spans="1:5" ht="20" customHeight="1">
      <c r="A358" s="19" t="s">
        <v>13771</v>
      </c>
      <c r="B358" s="24">
        <v>0</v>
      </c>
      <c r="C358" s="21" t="s">
        <v>6388</v>
      </c>
      <c r="D358" s="23"/>
      <c r="E358" s="23"/>
    </row>
    <row r="359" spans="1:5" ht="20" customHeight="1">
      <c r="A359" s="19" t="s">
        <v>13771</v>
      </c>
      <c r="B359" s="24">
        <v>0</v>
      </c>
      <c r="C359" s="21" t="s">
        <v>9201</v>
      </c>
      <c r="D359" s="23"/>
      <c r="E359" s="23"/>
    </row>
    <row r="360" spans="1:5" ht="20" customHeight="1">
      <c r="A360" s="19" t="s">
        <v>13771</v>
      </c>
      <c r="B360" s="24">
        <v>0</v>
      </c>
      <c r="C360" s="21" t="s">
        <v>9065</v>
      </c>
      <c r="D360" s="23"/>
      <c r="E360" s="23"/>
    </row>
    <row r="361" spans="1:5" ht="20" customHeight="1">
      <c r="A361" s="19" t="s">
        <v>13771</v>
      </c>
      <c r="B361" s="24">
        <v>0</v>
      </c>
      <c r="C361" s="21" t="s">
        <v>9005</v>
      </c>
      <c r="D361" s="23"/>
      <c r="E361" s="23"/>
    </row>
    <row r="362" spans="1:5" ht="20" customHeight="1">
      <c r="A362" s="19" t="s">
        <v>13771</v>
      </c>
      <c r="B362" s="24">
        <v>0</v>
      </c>
      <c r="C362" s="21" t="s">
        <v>6824</v>
      </c>
      <c r="D362" s="23"/>
      <c r="E362" s="23"/>
    </row>
    <row r="363" spans="1:5" ht="20" customHeight="1">
      <c r="A363" s="19" t="s">
        <v>13771</v>
      </c>
      <c r="B363" s="24">
        <v>0</v>
      </c>
      <c r="C363" s="21" t="s">
        <v>6765</v>
      </c>
      <c r="D363" s="23"/>
      <c r="E363" s="23"/>
    </row>
    <row r="364" spans="1:5" ht="20" customHeight="1">
      <c r="A364" s="19" t="s">
        <v>13771</v>
      </c>
      <c r="B364" s="24">
        <v>0</v>
      </c>
      <c r="C364" s="21" t="s">
        <v>8687</v>
      </c>
      <c r="D364" s="23"/>
      <c r="E364" s="23"/>
    </row>
    <row r="365" spans="1:5" ht="20" customHeight="1">
      <c r="A365" s="19" t="s">
        <v>13771</v>
      </c>
      <c r="B365" s="24">
        <v>0</v>
      </c>
      <c r="C365" s="21" t="s">
        <v>8503</v>
      </c>
      <c r="D365" s="23"/>
      <c r="E365" s="23"/>
    </row>
    <row r="366" spans="1:5" ht="20" customHeight="1">
      <c r="A366" s="19" t="s">
        <v>13771</v>
      </c>
      <c r="B366" s="24">
        <v>0</v>
      </c>
      <c r="C366" s="21" t="s">
        <v>6930</v>
      </c>
      <c r="D366" s="23"/>
      <c r="E366" s="23"/>
    </row>
    <row r="367" spans="1:5" ht="20" customHeight="1">
      <c r="A367" s="19" t="s">
        <v>13771</v>
      </c>
      <c r="B367" s="24">
        <v>0</v>
      </c>
      <c r="C367" s="21" t="s">
        <v>7096</v>
      </c>
      <c r="D367" s="23"/>
      <c r="E367" s="23"/>
    </row>
    <row r="368" spans="1:5" ht="20" customHeight="1">
      <c r="A368" s="19" t="s">
        <v>13771</v>
      </c>
      <c r="B368" s="24">
        <v>0</v>
      </c>
      <c r="C368" s="21" t="s">
        <v>7280</v>
      </c>
      <c r="D368" s="23"/>
      <c r="E368" s="23"/>
    </row>
    <row r="369" spans="1:5" ht="20" customHeight="1">
      <c r="A369" s="19" t="s">
        <v>13771</v>
      </c>
      <c r="B369" s="24">
        <v>0</v>
      </c>
      <c r="C369" s="21" t="s">
        <v>131</v>
      </c>
      <c r="D369" s="23"/>
      <c r="E369" s="23"/>
    </row>
    <row r="370" spans="1:5" ht="20" customHeight="1">
      <c r="A370" s="19" t="s">
        <v>13771</v>
      </c>
      <c r="B370" s="24">
        <v>0</v>
      </c>
      <c r="C370" s="21" t="s">
        <v>7559</v>
      </c>
      <c r="D370" s="23"/>
      <c r="E370" s="23"/>
    </row>
    <row r="371" spans="1:5" ht="20" customHeight="1">
      <c r="A371" s="19" t="s">
        <v>13771</v>
      </c>
      <c r="B371" s="24">
        <v>0</v>
      </c>
      <c r="C371" s="21" t="s">
        <v>7735</v>
      </c>
      <c r="D371" s="23"/>
      <c r="E371" s="23"/>
    </row>
    <row r="372" spans="1:5" ht="20" customHeight="1">
      <c r="A372" s="19" t="s">
        <v>13771</v>
      </c>
      <c r="B372" s="24">
        <v>0</v>
      </c>
      <c r="C372" s="21" t="s">
        <v>7931</v>
      </c>
      <c r="D372" s="23"/>
      <c r="E372" s="23"/>
    </row>
    <row r="373" spans="1:5" ht="20" customHeight="1">
      <c r="A373" s="19" t="s">
        <v>13771</v>
      </c>
      <c r="B373" s="24">
        <v>0</v>
      </c>
      <c r="C373" s="21" t="s">
        <v>8051</v>
      </c>
      <c r="D373" s="23"/>
      <c r="E373" s="23"/>
    </row>
    <row r="374" spans="1:5" ht="20" customHeight="1">
      <c r="A374" s="19" t="s">
        <v>13771</v>
      </c>
      <c r="B374" s="24">
        <v>0</v>
      </c>
      <c r="C374" s="21" t="s">
        <v>8164</v>
      </c>
      <c r="D374" s="23"/>
      <c r="E374" s="23"/>
    </row>
    <row r="375" spans="1:5" ht="20" customHeight="1">
      <c r="A375" s="19" t="s">
        <v>13771</v>
      </c>
      <c r="B375" s="24">
        <v>0</v>
      </c>
      <c r="C375" s="21" t="s">
        <v>13528</v>
      </c>
      <c r="D375" s="23"/>
      <c r="E375" s="23"/>
    </row>
    <row r="376" spans="1:5" ht="20" customHeight="1">
      <c r="A376" s="19" t="s">
        <v>13771</v>
      </c>
      <c r="B376" s="24">
        <v>0</v>
      </c>
      <c r="C376" s="21" t="s">
        <v>478</v>
      </c>
      <c r="D376" s="23"/>
      <c r="E376" s="23"/>
    </row>
    <row r="377" spans="1:5" ht="20" customHeight="1">
      <c r="A377" s="19" t="s">
        <v>13771</v>
      </c>
      <c r="B377" s="24">
        <v>0</v>
      </c>
      <c r="C377" s="21" t="s">
        <v>13191</v>
      </c>
      <c r="D377" s="23"/>
      <c r="E377" s="23"/>
    </row>
    <row r="378" spans="1:5" ht="20" customHeight="1">
      <c r="A378" s="19" t="s">
        <v>13771</v>
      </c>
      <c r="B378" s="24">
        <v>0</v>
      </c>
      <c r="C378" s="21" t="s">
        <v>13009</v>
      </c>
      <c r="D378" s="23"/>
      <c r="E378" s="23"/>
    </row>
    <row r="379" spans="1:5" ht="20" customHeight="1">
      <c r="A379" s="19" t="s">
        <v>13771</v>
      </c>
      <c r="B379" s="24">
        <v>0</v>
      </c>
      <c r="C379" s="21" t="s">
        <v>12890</v>
      </c>
      <c r="D379" s="23"/>
      <c r="E379" s="23"/>
    </row>
    <row r="380" spans="1:5" ht="20" customHeight="1">
      <c r="A380" s="19" t="s">
        <v>13771</v>
      </c>
      <c r="B380" s="24">
        <v>0</v>
      </c>
      <c r="C380" s="21" t="s">
        <v>871</v>
      </c>
      <c r="D380" s="23"/>
      <c r="E380" s="23"/>
    </row>
    <row r="381" spans="1:5" ht="20" customHeight="1">
      <c r="A381" s="19" t="s">
        <v>13771</v>
      </c>
      <c r="B381" s="24">
        <v>0</v>
      </c>
      <c r="C381" s="21" t="s">
        <v>12505</v>
      </c>
      <c r="D381" s="23"/>
      <c r="E381" s="23"/>
    </row>
    <row r="382" spans="1:5" ht="20" customHeight="1">
      <c r="A382" s="19" t="s">
        <v>13771</v>
      </c>
      <c r="B382" s="24">
        <v>0</v>
      </c>
      <c r="C382" s="21" t="s">
        <v>1023</v>
      </c>
      <c r="D382" s="23"/>
      <c r="E382" s="23"/>
    </row>
    <row r="383" spans="1:5" ht="20" customHeight="1">
      <c r="A383" s="19" t="s">
        <v>13771</v>
      </c>
      <c r="B383" s="24">
        <v>0</v>
      </c>
      <c r="C383" s="21" t="s">
        <v>12003</v>
      </c>
      <c r="D383" s="23"/>
      <c r="E383" s="23"/>
    </row>
    <row r="384" spans="1:5" ht="20" customHeight="1">
      <c r="A384" s="19" t="s">
        <v>13771</v>
      </c>
      <c r="B384" s="24">
        <v>0</v>
      </c>
      <c r="C384" s="21" t="s">
        <v>1328</v>
      </c>
      <c r="D384" s="23"/>
      <c r="E384" s="23"/>
    </row>
    <row r="385" spans="1:5" ht="20" customHeight="1">
      <c r="A385" s="19" t="s">
        <v>13771</v>
      </c>
      <c r="B385" s="24">
        <v>0</v>
      </c>
      <c r="C385" s="21" t="s">
        <v>12025</v>
      </c>
      <c r="D385" s="23"/>
      <c r="E385" s="23"/>
    </row>
    <row r="386" spans="1:5" ht="20" customHeight="1">
      <c r="A386" s="19" t="s">
        <v>13771</v>
      </c>
      <c r="B386" s="24">
        <v>0</v>
      </c>
      <c r="C386" s="21" t="s">
        <v>11773</v>
      </c>
      <c r="D386" s="23"/>
      <c r="E386" s="23"/>
    </row>
    <row r="387" spans="1:5" ht="20" customHeight="1">
      <c r="A387" s="19" t="s">
        <v>13771</v>
      </c>
      <c r="B387" s="24">
        <v>0</v>
      </c>
      <c r="C387" s="21" t="s">
        <v>1836</v>
      </c>
      <c r="D387" s="23"/>
      <c r="E387" s="23"/>
    </row>
    <row r="388" spans="1:5" ht="20" customHeight="1">
      <c r="A388" s="19" t="s">
        <v>13771</v>
      </c>
      <c r="B388" s="24">
        <v>0</v>
      </c>
      <c r="C388" s="21" t="s">
        <v>1639</v>
      </c>
      <c r="D388" s="23"/>
      <c r="E388" s="23"/>
    </row>
    <row r="389" spans="1:5" ht="20" customHeight="1">
      <c r="A389" s="19" t="s">
        <v>13771</v>
      </c>
      <c r="B389" s="24">
        <v>0</v>
      </c>
      <c r="C389" s="21" t="s">
        <v>1858</v>
      </c>
      <c r="D389" s="23"/>
      <c r="E389" s="23"/>
    </row>
    <row r="390" spans="1:5" ht="20" customHeight="1">
      <c r="A390" s="19" t="s">
        <v>13771</v>
      </c>
      <c r="B390" s="24">
        <v>0</v>
      </c>
      <c r="C390" s="21" t="s">
        <v>2088</v>
      </c>
      <c r="D390" s="23"/>
      <c r="E390" s="23"/>
    </row>
    <row r="391" spans="1:5" ht="20" customHeight="1">
      <c r="A391" s="19" t="s">
        <v>13771</v>
      </c>
      <c r="B391" s="24">
        <v>0</v>
      </c>
      <c r="C391" s="21" t="s">
        <v>2233</v>
      </c>
      <c r="D391" s="23"/>
      <c r="E391" s="23"/>
    </row>
    <row r="392" spans="1:5" ht="20" customHeight="1">
      <c r="A392" s="19" t="s">
        <v>13771</v>
      </c>
      <c r="B392" s="24">
        <v>0</v>
      </c>
      <c r="C392" s="21" t="s">
        <v>2363</v>
      </c>
      <c r="D392" s="23"/>
      <c r="E392" s="23"/>
    </row>
    <row r="393" spans="1:5" ht="20" customHeight="1">
      <c r="A393" s="19" t="s">
        <v>13771</v>
      </c>
      <c r="B393" s="24">
        <v>0</v>
      </c>
      <c r="C393" s="22">
        <v>100</v>
      </c>
      <c r="D393" s="23"/>
      <c r="E393" s="23"/>
    </row>
    <row r="394" spans="1:5" ht="20" customHeight="1">
      <c r="A394" s="19" t="s">
        <v>13771</v>
      </c>
      <c r="B394" s="24">
        <v>0</v>
      </c>
      <c r="C394" s="21" t="s">
        <v>2624</v>
      </c>
      <c r="D394" s="23"/>
      <c r="E394" s="23"/>
    </row>
    <row r="395" spans="1:5" ht="20" customHeight="1">
      <c r="A395" s="19" t="s">
        <v>13771</v>
      </c>
      <c r="B395" s="24">
        <v>0</v>
      </c>
      <c r="C395" s="22">
        <v>100</v>
      </c>
      <c r="D395" s="23"/>
      <c r="E395" s="23"/>
    </row>
    <row r="396" spans="1:5" ht="20" customHeight="1">
      <c r="A396" s="19" t="s">
        <v>13771</v>
      </c>
      <c r="B396" s="24">
        <v>0</v>
      </c>
      <c r="C396" s="21" t="s">
        <v>2979</v>
      </c>
      <c r="D396" s="23"/>
      <c r="E396" s="23"/>
    </row>
    <row r="397" spans="1:5" ht="20" customHeight="1">
      <c r="A397" s="19" t="s">
        <v>13771</v>
      </c>
      <c r="B397" s="24">
        <v>0</v>
      </c>
      <c r="C397" s="21" t="s">
        <v>3345</v>
      </c>
      <c r="D397" s="23"/>
      <c r="E397" s="23"/>
    </row>
    <row r="398" spans="1:5" ht="20" customHeight="1">
      <c r="A398" s="19" t="s">
        <v>13771</v>
      </c>
      <c r="B398" s="24">
        <v>0</v>
      </c>
      <c r="C398" s="21" t="s">
        <v>3166</v>
      </c>
      <c r="D398" s="23"/>
      <c r="E398" s="23"/>
    </row>
    <row r="399" spans="1:5" ht="20" customHeight="1">
      <c r="A399" s="19" t="s">
        <v>13771</v>
      </c>
      <c r="B399" s="24">
        <v>0</v>
      </c>
      <c r="C399" s="21" t="s">
        <v>3365</v>
      </c>
      <c r="D399" s="23"/>
      <c r="E399" s="23"/>
    </row>
    <row r="400" spans="1:5" ht="20" customHeight="1">
      <c r="A400" s="19" t="s">
        <v>13771</v>
      </c>
      <c r="B400" s="24">
        <v>0</v>
      </c>
      <c r="C400" s="21" t="s">
        <v>3576</v>
      </c>
      <c r="D400" s="23"/>
      <c r="E400" s="23"/>
    </row>
    <row r="401" spans="1:5" ht="20" customHeight="1">
      <c r="A401" s="19" t="s">
        <v>13771</v>
      </c>
      <c r="B401" s="24">
        <v>0</v>
      </c>
      <c r="C401" s="21" t="s">
        <v>3791</v>
      </c>
      <c r="D401" s="23"/>
      <c r="E401" s="23"/>
    </row>
    <row r="402" spans="1:5" ht="20" customHeight="1">
      <c r="A402" s="19" t="s">
        <v>13771</v>
      </c>
      <c r="B402" s="24">
        <v>0</v>
      </c>
      <c r="C402" s="21" t="s">
        <v>3936</v>
      </c>
      <c r="D402" s="23"/>
      <c r="E402" s="23"/>
    </row>
    <row r="403" spans="1:5" ht="20" customHeight="1">
      <c r="A403" s="19" t="s">
        <v>13771</v>
      </c>
      <c r="B403" s="24">
        <v>0</v>
      </c>
      <c r="C403" s="21" t="s">
        <v>4389</v>
      </c>
      <c r="D403" s="23"/>
      <c r="E403" s="23"/>
    </row>
    <row r="404" spans="1:5" ht="20" customHeight="1">
      <c r="A404" s="19" t="s">
        <v>13771</v>
      </c>
      <c r="B404" s="24">
        <v>0</v>
      </c>
      <c r="C404" s="21" t="s">
        <v>4211</v>
      </c>
      <c r="D404" s="23"/>
      <c r="E404" s="23"/>
    </row>
    <row r="405" spans="1:5" ht="20" customHeight="1">
      <c r="A405" s="19" t="s">
        <v>13771</v>
      </c>
      <c r="B405" s="24">
        <v>0</v>
      </c>
      <c r="C405" s="21" t="s">
        <v>4413</v>
      </c>
      <c r="D405" s="23"/>
      <c r="E405" s="23"/>
    </row>
    <row r="406" spans="1:5" ht="20" customHeight="1">
      <c r="A406" s="19" t="s">
        <v>13771</v>
      </c>
      <c r="B406" s="24">
        <v>0</v>
      </c>
      <c r="C406" s="21" t="s">
        <v>4862</v>
      </c>
      <c r="D406" s="23"/>
      <c r="E406" s="23"/>
    </row>
    <row r="407" spans="1:5" ht="20" customHeight="1">
      <c r="A407" s="19" t="s">
        <v>13771</v>
      </c>
      <c r="B407" s="24">
        <v>0</v>
      </c>
      <c r="C407" s="21" t="s">
        <v>4688</v>
      </c>
      <c r="D407" s="23"/>
      <c r="E407" s="23"/>
    </row>
    <row r="408" spans="1:5" ht="20" customHeight="1">
      <c r="A408" s="19" t="s">
        <v>13771</v>
      </c>
      <c r="B408" s="24">
        <v>0</v>
      </c>
      <c r="C408" s="21" t="s">
        <v>4883</v>
      </c>
      <c r="D408" s="23"/>
      <c r="E408" s="23"/>
    </row>
    <row r="409" spans="1:5" ht="20" customHeight="1">
      <c r="A409" s="19" t="s">
        <v>13771</v>
      </c>
      <c r="B409" s="24">
        <v>0</v>
      </c>
      <c r="C409" s="21" t="s">
        <v>107</v>
      </c>
      <c r="D409" s="23"/>
      <c r="E409" s="23"/>
    </row>
    <row r="410" spans="1:5" ht="20" customHeight="1">
      <c r="A410" s="19" t="s">
        <v>13771</v>
      </c>
      <c r="B410" s="24">
        <v>0</v>
      </c>
      <c r="C410" s="21" t="s">
        <v>5146</v>
      </c>
      <c r="D410" s="23"/>
      <c r="E410" s="23"/>
    </row>
    <row r="411" spans="1:5" ht="20" customHeight="1">
      <c r="A411" s="19" t="s">
        <v>13771</v>
      </c>
      <c r="B411" s="24">
        <v>0</v>
      </c>
      <c r="C411" s="21" t="s">
        <v>5333</v>
      </c>
      <c r="D411" s="23"/>
      <c r="E411" s="23"/>
    </row>
    <row r="412" spans="1:5" ht="20" customHeight="1">
      <c r="A412" s="19" t="s">
        <v>13771</v>
      </c>
      <c r="B412" s="24">
        <v>0</v>
      </c>
      <c r="C412" s="21" t="s">
        <v>5535</v>
      </c>
      <c r="D412" s="23"/>
      <c r="E412" s="23"/>
    </row>
    <row r="413" spans="1:5" ht="20" customHeight="1">
      <c r="A413" s="19" t="s">
        <v>13771</v>
      </c>
      <c r="B413" s="24">
        <v>0</v>
      </c>
      <c r="C413" s="21" t="s">
        <v>5748</v>
      </c>
      <c r="D413" s="23"/>
      <c r="E413" s="23"/>
    </row>
    <row r="414" spans="1:5" ht="20" customHeight="1">
      <c r="A414" s="19" t="s">
        <v>13771</v>
      </c>
      <c r="B414" s="24">
        <v>0</v>
      </c>
      <c r="C414" s="21" t="s">
        <v>5948</v>
      </c>
      <c r="D414" s="23"/>
      <c r="E414" s="23"/>
    </row>
    <row r="415" spans="1:5" ht="20" customHeight="1">
      <c r="A415" s="19" t="s">
        <v>13771</v>
      </c>
      <c r="B415" s="24">
        <v>0</v>
      </c>
      <c r="C415" s="21" t="s">
        <v>9870</v>
      </c>
      <c r="D415" s="23"/>
      <c r="E415" s="23"/>
    </row>
    <row r="416" spans="1:5" ht="20" customHeight="1">
      <c r="A416" s="19" t="s">
        <v>13771</v>
      </c>
      <c r="B416" s="24">
        <v>0</v>
      </c>
      <c r="C416" s="21" t="s">
        <v>9741</v>
      </c>
      <c r="D416" s="23"/>
      <c r="E416" s="23"/>
    </row>
    <row r="417" spans="1:5" ht="20" customHeight="1">
      <c r="A417" s="19" t="s">
        <v>13771</v>
      </c>
      <c r="B417" s="24">
        <v>0</v>
      </c>
      <c r="C417" s="21" t="s">
        <v>9663</v>
      </c>
      <c r="D417" s="23"/>
      <c r="E417" s="23"/>
    </row>
    <row r="418" spans="1:5" ht="20" customHeight="1">
      <c r="A418" s="19" t="s">
        <v>13771</v>
      </c>
      <c r="B418" s="24">
        <v>0</v>
      </c>
      <c r="C418" s="21" t="s">
        <v>9467</v>
      </c>
      <c r="D418" s="23"/>
      <c r="E418" s="23"/>
    </row>
    <row r="419" spans="1:5" ht="20" customHeight="1">
      <c r="A419" s="19" t="s">
        <v>13771</v>
      </c>
      <c r="B419" s="24">
        <v>0</v>
      </c>
      <c r="C419" s="21" t="s">
        <v>6217</v>
      </c>
      <c r="D419" s="23"/>
      <c r="E419" s="23"/>
    </row>
    <row r="420" spans="1:5" ht="20" customHeight="1">
      <c r="A420" s="19" t="s">
        <v>13771</v>
      </c>
      <c r="B420" s="24">
        <v>0</v>
      </c>
      <c r="C420" s="21" t="s">
        <v>6397</v>
      </c>
      <c r="D420" s="23"/>
      <c r="E420" s="23"/>
    </row>
    <row r="421" spans="1:5" ht="20" customHeight="1">
      <c r="A421" s="19" t="s">
        <v>13771</v>
      </c>
      <c r="B421" s="24">
        <v>0</v>
      </c>
      <c r="C421" s="21" t="s">
        <v>9238</v>
      </c>
      <c r="D421" s="23"/>
      <c r="E421" s="23"/>
    </row>
    <row r="422" spans="1:5" ht="20" customHeight="1">
      <c r="A422" s="19" t="s">
        <v>13771</v>
      </c>
      <c r="B422" s="24">
        <v>0</v>
      </c>
      <c r="C422" s="21" t="s">
        <v>9099</v>
      </c>
      <c r="D422" s="23"/>
      <c r="E422" s="23"/>
    </row>
    <row r="423" spans="1:5" ht="20" customHeight="1">
      <c r="A423" s="19" t="s">
        <v>13771</v>
      </c>
      <c r="B423" s="24">
        <v>0</v>
      </c>
      <c r="C423" s="21" t="s">
        <v>9015</v>
      </c>
      <c r="D423" s="23"/>
      <c r="E423" s="23"/>
    </row>
    <row r="424" spans="1:5" ht="20" customHeight="1">
      <c r="A424" s="19" t="s">
        <v>13771</v>
      </c>
      <c r="B424" s="24">
        <v>0</v>
      </c>
      <c r="C424" s="21" t="s">
        <v>8675</v>
      </c>
      <c r="D424" s="23"/>
      <c r="E424" s="23"/>
    </row>
    <row r="425" spans="1:5" ht="20" customHeight="1">
      <c r="A425" s="19" t="s">
        <v>13771</v>
      </c>
      <c r="B425" s="24">
        <v>0</v>
      </c>
      <c r="C425" s="21" t="s">
        <v>6772</v>
      </c>
      <c r="D425" s="23"/>
      <c r="E425" s="23"/>
    </row>
    <row r="426" spans="1:5" ht="20" customHeight="1">
      <c r="A426" s="19" t="s">
        <v>13771</v>
      </c>
      <c r="B426" s="24">
        <v>0</v>
      </c>
      <c r="C426" s="21" t="s">
        <v>8696</v>
      </c>
      <c r="D426" s="23"/>
      <c r="E426" s="23"/>
    </row>
    <row r="427" spans="1:5" ht="20" customHeight="1">
      <c r="A427" s="19" t="s">
        <v>13771</v>
      </c>
      <c r="B427" s="24">
        <v>0</v>
      </c>
      <c r="C427" s="21" t="s">
        <v>8513</v>
      </c>
      <c r="D427" s="23"/>
      <c r="E427" s="23"/>
    </row>
    <row r="428" spans="1:5" ht="20" customHeight="1">
      <c r="A428" s="19" t="s">
        <v>13771</v>
      </c>
      <c r="B428" s="24">
        <v>0</v>
      </c>
      <c r="C428" s="21" t="s">
        <v>6937</v>
      </c>
      <c r="D428" s="23"/>
      <c r="E428" s="23"/>
    </row>
    <row r="429" spans="1:5" ht="20" customHeight="1">
      <c r="A429" s="19" t="s">
        <v>13771</v>
      </c>
      <c r="B429" s="24">
        <v>0</v>
      </c>
      <c r="C429" s="21" t="s">
        <v>7103</v>
      </c>
      <c r="D429" s="23"/>
      <c r="E429" s="23"/>
    </row>
    <row r="430" spans="1:5" ht="20" customHeight="1">
      <c r="A430" s="19" t="s">
        <v>13771</v>
      </c>
      <c r="B430" s="24">
        <v>0</v>
      </c>
      <c r="C430" s="21" t="s">
        <v>7287</v>
      </c>
      <c r="D430" s="23"/>
      <c r="E430" s="23"/>
    </row>
    <row r="431" spans="1:5" ht="20" customHeight="1">
      <c r="A431" s="19" t="s">
        <v>13771</v>
      </c>
      <c r="B431" s="24">
        <v>0</v>
      </c>
      <c r="C431" s="21" t="s">
        <v>7389</v>
      </c>
      <c r="D431" s="23"/>
      <c r="E431" s="23"/>
    </row>
    <row r="432" spans="1:5" ht="20" customHeight="1">
      <c r="A432" s="19" t="s">
        <v>13771</v>
      </c>
      <c r="B432" s="24">
        <v>0</v>
      </c>
      <c r="C432" s="21" t="s">
        <v>7565</v>
      </c>
      <c r="D432" s="23"/>
      <c r="E432" s="23"/>
    </row>
    <row r="433" spans="1:5" ht="20" customHeight="1">
      <c r="A433" s="19" t="s">
        <v>13771</v>
      </c>
      <c r="B433" s="24">
        <v>0</v>
      </c>
      <c r="C433" s="21" t="s">
        <v>7743</v>
      </c>
      <c r="D433" s="23"/>
      <c r="E433" s="23"/>
    </row>
    <row r="434" spans="1:5" ht="20" customHeight="1">
      <c r="A434" s="19" t="s">
        <v>13771</v>
      </c>
      <c r="B434" s="24">
        <v>0</v>
      </c>
      <c r="C434" s="21" t="s">
        <v>7936</v>
      </c>
      <c r="D434" s="23"/>
      <c r="E434" s="23"/>
    </row>
    <row r="435" spans="1:5" ht="20" customHeight="1">
      <c r="A435" s="19" t="s">
        <v>13771</v>
      </c>
      <c r="B435" s="24">
        <v>0</v>
      </c>
      <c r="C435" s="21" t="s">
        <v>8055</v>
      </c>
      <c r="D435" s="23"/>
      <c r="E435" s="23"/>
    </row>
    <row r="436" spans="1:5" ht="20" customHeight="1">
      <c r="A436" s="19" t="s">
        <v>13771</v>
      </c>
      <c r="B436" s="24">
        <v>0</v>
      </c>
      <c r="C436" s="21" t="s">
        <v>8172</v>
      </c>
      <c r="D436" s="23"/>
      <c r="E436" s="23"/>
    </row>
    <row r="437" spans="1:5" ht="20" customHeight="1">
      <c r="A437" s="19" t="s">
        <v>13771</v>
      </c>
      <c r="B437" s="24">
        <v>0</v>
      </c>
      <c r="C437" s="21" t="s">
        <v>13532</v>
      </c>
      <c r="D437" s="23"/>
      <c r="E437" s="23"/>
    </row>
    <row r="438" spans="1:5" ht="20" customHeight="1">
      <c r="A438" s="19" t="s">
        <v>13771</v>
      </c>
      <c r="B438" s="24">
        <v>0</v>
      </c>
      <c r="C438" s="21" t="s">
        <v>480</v>
      </c>
      <c r="D438" s="23"/>
      <c r="E438" s="23"/>
    </row>
    <row r="439" spans="1:5" ht="20" customHeight="1">
      <c r="A439" s="19" t="s">
        <v>13771</v>
      </c>
      <c r="B439" s="24">
        <v>0</v>
      </c>
      <c r="C439" s="21" t="s">
        <v>13212</v>
      </c>
      <c r="D439" s="23"/>
      <c r="E439" s="23"/>
    </row>
    <row r="440" spans="1:5" ht="20" customHeight="1">
      <c r="A440" s="19" t="s">
        <v>13771</v>
      </c>
      <c r="B440" s="24">
        <v>0</v>
      </c>
      <c r="C440" s="21" t="s">
        <v>13031</v>
      </c>
      <c r="D440" s="23"/>
      <c r="E440" s="23"/>
    </row>
    <row r="441" spans="1:5" ht="20" customHeight="1">
      <c r="A441" s="19" t="s">
        <v>13771</v>
      </c>
      <c r="B441" s="24">
        <v>0</v>
      </c>
      <c r="C441" s="21" t="s">
        <v>12893</v>
      </c>
      <c r="D441" s="23"/>
      <c r="E441" s="23"/>
    </row>
    <row r="442" spans="1:5" ht="20" customHeight="1">
      <c r="A442" s="19" t="s">
        <v>13771</v>
      </c>
      <c r="B442" s="24">
        <v>0</v>
      </c>
      <c r="C442" s="21" t="s">
        <v>875</v>
      </c>
      <c r="D442" s="23"/>
      <c r="E442" s="23"/>
    </row>
    <row r="443" spans="1:5" ht="20" customHeight="1">
      <c r="A443" s="19" t="s">
        <v>13771</v>
      </c>
      <c r="B443" s="24">
        <v>0</v>
      </c>
      <c r="C443" s="21" t="s">
        <v>12509</v>
      </c>
      <c r="D443" s="23"/>
      <c r="E443" s="23"/>
    </row>
    <row r="444" spans="1:5" ht="20" customHeight="1">
      <c r="A444" s="19" t="s">
        <v>13771</v>
      </c>
      <c r="B444" s="24">
        <v>0</v>
      </c>
      <c r="C444" s="21" t="s">
        <v>1025</v>
      </c>
      <c r="D444" s="23"/>
      <c r="E444" s="23"/>
    </row>
    <row r="445" spans="1:5" ht="20" customHeight="1">
      <c r="A445" s="19" t="s">
        <v>13771</v>
      </c>
      <c r="B445" s="24">
        <v>0</v>
      </c>
      <c r="C445" s="21" t="s">
        <v>12072</v>
      </c>
      <c r="D445" s="23"/>
      <c r="E445" s="23"/>
    </row>
    <row r="446" spans="1:5" ht="20" customHeight="1">
      <c r="A446" s="19" t="s">
        <v>13771</v>
      </c>
      <c r="B446" s="24">
        <v>0</v>
      </c>
      <c r="C446" s="21" t="s">
        <v>1332</v>
      </c>
      <c r="D446" s="23"/>
      <c r="E446" s="23"/>
    </row>
    <row r="447" spans="1:5" ht="20" customHeight="1">
      <c r="A447" s="19" t="s">
        <v>13771</v>
      </c>
      <c r="B447" s="24">
        <v>0</v>
      </c>
      <c r="C447" s="21" t="s">
        <v>12027</v>
      </c>
      <c r="D447" s="23"/>
      <c r="E447" s="23"/>
    </row>
    <row r="448" spans="1:5" ht="20" customHeight="1">
      <c r="A448" s="19" t="s">
        <v>13771</v>
      </c>
      <c r="B448" s="24">
        <v>0</v>
      </c>
      <c r="C448" s="21" t="s">
        <v>11775</v>
      </c>
      <c r="D448" s="23"/>
      <c r="E448" s="23"/>
    </row>
    <row r="449" spans="1:5" ht="20" customHeight="1">
      <c r="A449" s="19" t="s">
        <v>13771</v>
      </c>
      <c r="B449" s="24">
        <v>0</v>
      </c>
      <c r="C449" s="21" t="s">
        <v>1905</v>
      </c>
      <c r="D449" s="23"/>
      <c r="E449" s="23"/>
    </row>
    <row r="450" spans="1:5" ht="20" customHeight="1">
      <c r="A450" s="19" t="s">
        <v>13771</v>
      </c>
      <c r="B450" s="24">
        <v>0</v>
      </c>
      <c r="C450" s="21" t="s">
        <v>1644</v>
      </c>
      <c r="D450" s="23"/>
      <c r="E450" s="23"/>
    </row>
    <row r="451" spans="1:5" ht="20" customHeight="1">
      <c r="A451" s="19" t="s">
        <v>13771</v>
      </c>
      <c r="B451" s="24">
        <v>0</v>
      </c>
      <c r="C451" s="21" t="s">
        <v>1862</v>
      </c>
      <c r="D451" s="23"/>
      <c r="E451" s="23"/>
    </row>
    <row r="452" spans="1:5" ht="20" customHeight="1">
      <c r="A452" s="19" t="s">
        <v>13771</v>
      </c>
      <c r="B452" s="24">
        <v>0</v>
      </c>
      <c r="C452" s="21" t="s">
        <v>2090</v>
      </c>
      <c r="D452" s="23"/>
      <c r="E452" s="23"/>
    </row>
    <row r="453" spans="1:5" ht="20" customHeight="1">
      <c r="A453" s="19" t="s">
        <v>13771</v>
      </c>
      <c r="B453" s="24">
        <v>0</v>
      </c>
      <c r="C453" s="21" t="s">
        <v>2235</v>
      </c>
      <c r="D453" s="23"/>
      <c r="E453" s="23"/>
    </row>
    <row r="454" spans="1:5" ht="20" customHeight="1">
      <c r="A454" s="19" t="s">
        <v>13771</v>
      </c>
      <c r="B454" s="24">
        <v>0</v>
      </c>
      <c r="C454" s="21" t="s">
        <v>2365</v>
      </c>
      <c r="D454" s="23"/>
      <c r="E454" s="23"/>
    </row>
    <row r="455" spans="1:5" ht="20" customHeight="1">
      <c r="A455" s="19" t="s">
        <v>13771</v>
      </c>
      <c r="B455" s="24">
        <v>0</v>
      </c>
      <c r="C455" s="21" t="s">
        <v>2494</v>
      </c>
      <c r="D455" s="23"/>
      <c r="E455" s="23"/>
    </row>
    <row r="456" spans="1:5" ht="20" customHeight="1">
      <c r="A456" s="19" t="s">
        <v>13771</v>
      </c>
      <c r="B456" s="24">
        <v>0</v>
      </c>
      <c r="C456" s="21" t="s">
        <v>2628</v>
      </c>
      <c r="D456" s="23"/>
      <c r="E456" s="23"/>
    </row>
    <row r="457" spans="1:5" ht="20" customHeight="1">
      <c r="A457" s="19" t="s">
        <v>13771</v>
      </c>
      <c r="B457" s="24">
        <v>0</v>
      </c>
      <c r="C457" s="21" t="s">
        <v>2849</v>
      </c>
      <c r="D457" s="23"/>
      <c r="E457" s="23"/>
    </row>
    <row r="458" spans="1:5" ht="20" customHeight="1">
      <c r="A458" s="19" t="s">
        <v>13771</v>
      </c>
      <c r="B458" s="24">
        <v>0</v>
      </c>
      <c r="C458" s="22">
        <v>100</v>
      </c>
      <c r="D458" s="23"/>
      <c r="E458" s="23"/>
    </row>
    <row r="459" spans="1:5" ht="20" customHeight="1">
      <c r="A459" s="19" t="s">
        <v>13771</v>
      </c>
      <c r="B459" s="24">
        <v>0</v>
      </c>
      <c r="C459" s="21" t="s">
        <v>3412</v>
      </c>
      <c r="D459" s="23"/>
      <c r="E459" s="23"/>
    </row>
    <row r="460" spans="1:5" ht="20" customHeight="1">
      <c r="A460" s="19" t="s">
        <v>13771</v>
      </c>
      <c r="B460" s="24">
        <v>0</v>
      </c>
      <c r="C460" s="22">
        <v>100</v>
      </c>
      <c r="D460" s="23"/>
      <c r="E460" s="23"/>
    </row>
    <row r="461" spans="1:5" ht="20" customHeight="1">
      <c r="A461" s="19" t="s">
        <v>13771</v>
      </c>
      <c r="B461" s="24">
        <v>0</v>
      </c>
      <c r="C461" s="21" t="s">
        <v>3369</v>
      </c>
      <c r="D461" s="23"/>
      <c r="E461" s="23"/>
    </row>
    <row r="462" spans="1:5" ht="20" customHeight="1">
      <c r="A462" s="19" t="s">
        <v>13771</v>
      </c>
      <c r="B462" s="24">
        <v>0</v>
      </c>
      <c r="C462" s="21" t="s">
        <v>3580</v>
      </c>
      <c r="D462" s="23"/>
      <c r="E462" s="23"/>
    </row>
    <row r="463" spans="1:5" ht="20" customHeight="1">
      <c r="A463" s="19" t="s">
        <v>13771</v>
      </c>
      <c r="B463" s="24">
        <v>0</v>
      </c>
      <c r="C463" s="21" t="s">
        <v>3795</v>
      </c>
      <c r="D463" s="23"/>
      <c r="E463" s="23"/>
    </row>
    <row r="464" spans="1:5" ht="20" customHeight="1">
      <c r="A464" s="19" t="s">
        <v>13771</v>
      </c>
      <c r="B464" s="24">
        <v>0</v>
      </c>
      <c r="C464" s="21" t="s">
        <v>3941</v>
      </c>
      <c r="D464" s="23"/>
      <c r="E464" s="23"/>
    </row>
    <row r="465" spans="1:5" ht="20" customHeight="1">
      <c r="A465" s="19" t="s">
        <v>13771</v>
      </c>
      <c r="B465" s="24">
        <v>0</v>
      </c>
      <c r="C465" s="21" t="s">
        <v>4458</v>
      </c>
      <c r="D465" s="23"/>
      <c r="E465" s="23"/>
    </row>
    <row r="466" spans="1:5" ht="20" customHeight="1">
      <c r="A466" s="19" t="s">
        <v>13771</v>
      </c>
      <c r="B466" s="24">
        <v>0</v>
      </c>
      <c r="C466" s="21" t="s">
        <v>4217</v>
      </c>
      <c r="D466" s="23"/>
      <c r="E466" s="23"/>
    </row>
    <row r="467" spans="1:5" ht="20" customHeight="1">
      <c r="A467" s="19" t="s">
        <v>13771</v>
      </c>
      <c r="B467" s="24">
        <v>0</v>
      </c>
      <c r="C467" s="21" t="s">
        <v>4417</v>
      </c>
      <c r="D467" s="23"/>
      <c r="E467" s="23"/>
    </row>
    <row r="468" spans="1:5" ht="20" customHeight="1">
      <c r="A468" s="19" t="s">
        <v>13771</v>
      </c>
      <c r="B468" s="24">
        <v>0</v>
      </c>
      <c r="C468" s="21" t="s">
        <v>4928</v>
      </c>
      <c r="D468" s="23"/>
      <c r="E468" s="23"/>
    </row>
    <row r="469" spans="1:5" ht="20" customHeight="1">
      <c r="A469" s="19" t="s">
        <v>13771</v>
      </c>
      <c r="B469" s="24">
        <v>0</v>
      </c>
      <c r="C469" s="21" t="s">
        <v>4696</v>
      </c>
      <c r="D469" s="23"/>
      <c r="E469" s="23"/>
    </row>
    <row r="470" spans="1:5" ht="20" customHeight="1">
      <c r="A470" s="19" t="s">
        <v>13771</v>
      </c>
      <c r="B470" s="24">
        <v>0</v>
      </c>
      <c r="C470" s="21" t="s">
        <v>4887</v>
      </c>
      <c r="D470" s="23"/>
      <c r="E470" s="23"/>
    </row>
    <row r="471" spans="1:5" ht="20" customHeight="1">
      <c r="A471" s="19" t="s">
        <v>13771</v>
      </c>
      <c r="B471" s="24">
        <v>0</v>
      </c>
      <c r="C471" s="21" t="s">
        <v>5381</v>
      </c>
      <c r="D471" s="23"/>
      <c r="E471" s="23"/>
    </row>
    <row r="472" spans="1:5" ht="20" customHeight="1">
      <c r="A472" s="19" t="s">
        <v>13771</v>
      </c>
      <c r="B472" s="24">
        <v>0</v>
      </c>
      <c r="C472" s="21" t="s">
        <v>5150</v>
      </c>
      <c r="D472" s="23"/>
      <c r="E472" s="23"/>
    </row>
    <row r="473" spans="1:5" ht="20" customHeight="1">
      <c r="A473" s="19" t="s">
        <v>13771</v>
      </c>
      <c r="B473" s="24">
        <v>0</v>
      </c>
      <c r="C473" s="21" t="s">
        <v>5335</v>
      </c>
      <c r="D473" s="23"/>
      <c r="E473" s="23"/>
    </row>
    <row r="474" spans="1:5" ht="20" customHeight="1">
      <c r="A474" s="19" t="s">
        <v>13771</v>
      </c>
      <c r="B474" s="24">
        <v>0</v>
      </c>
      <c r="C474" s="21" t="s">
        <v>5540</v>
      </c>
      <c r="D474" s="23"/>
      <c r="E474" s="23"/>
    </row>
    <row r="475" spans="1:5" ht="20" customHeight="1">
      <c r="A475" s="19" t="s">
        <v>13771</v>
      </c>
      <c r="B475" s="24">
        <v>0</v>
      </c>
      <c r="C475" s="21" t="s">
        <v>5752</v>
      </c>
      <c r="D475" s="23"/>
      <c r="E475" s="23"/>
    </row>
    <row r="476" spans="1:5" ht="20" customHeight="1">
      <c r="A476" s="19" t="s">
        <v>13771</v>
      </c>
      <c r="B476" s="24">
        <v>0</v>
      </c>
      <c r="C476" s="21" t="s">
        <v>5953</v>
      </c>
      <c r="D476" s="23"/>
      <c r="E476" s="23"/>
    </row>
    <row r="477" spans="1:5" ht="20" customHeight="1">
      <c r="A477" s="19" t="s">
        <v>13771</v>
      </c>
      <c r="B477" s="24">
        <v>0</v>
      </c>
      <c r="C477" s="21" t="s">
        <v>9883</v>
      </c>
      <c r="D477" s="23"/>
      <c r="E477" s="23"/>
    </row>
    <row r="478" spans="1:5" ht="20" customHeight="1">
      <c r="A478" s="19" t="s">
        <v>13771</v>
      </c>
      <c r="B478" s="24">
        <v>0</v>
      </c>
      <c r="C478" s="21" t="s">
        <v>9754</v>
      </c>
      <c r="D478" s="23"/>
      <c r="E478" s="23"/>
    </row>
    <row r="479" spans="1:5" ht="20" customHeight="1">
      <c r="A479" s="19" t="s">
        <v>13771</v>
      </c>
      <c r="B479" s="24">
        <v>0</v>
      </c>
      <c r="C479" s="21" t="s">
        <v>9666</v>
      </c>
      <c r="D479" s="23"/>
      <c r="E479" s="23"/>
    </row>
    <row r="480" spans="1:5" ht="20" customHeight="1">
      <c r="A480" s="19" t="s">
        <v>13771</v>
      </c>
      <c r="B480" s="24">
        <v>0</v>
      </c>
      <c r="C480" s="21" t="s">
        <v>9469</v>
      </c>
      <c r="D480" s="23"/>
      <c r="E480" s="23"/>
    </row>
    <row r="481" spans="1:5" ht="20" customHeight="1">
      <c r="A481" s="19" t="s">
        <v>13771</v>
      </c>
      <c r="B481" s="24">
        <v>0</v>
      </c>
      <c r="C481" s="21" t="s">
        <v>6219</v>
      </c>
      <c r="D481" s="23"/>
      <c r="E481" s="23"/>
    </row>
    <row r="482" spans="1:5" ht="20" customHeight="1">
      <c r="A482" s="19" t="s">
        <v>13771</v>
      </c>
      <c r="B482" s="24">
        <v>0</v>
      </c>
      <c r="C482" s="21" t="s">
        <v>6399</v>
      </c>
      <c r="D482" s="23"/>
      <c r="E482" s="23"/>
    </row>
    <row r="483" spans="1:5" ht="20" customHeight="1">
      <c r="A483" s="19" t="s">
        <v>13771</v>
      </c>
      <c r="B483" s="24">
        <v>0</v>
      </c>
      <c r="C483" s="21" t="s">
        <v>9249</v>
      </c>
      <c r="D483" s="23"/>
      <c r="E483" s="23"/>
    </row>
    <row r="484" spans="1:5" ht="20" customHeight="1">
      <c r="A484" s="19" t="s">
        <v>13771</v>
      </c>
      <c r="B484" s="24">
        <v>0</v>
      </c>
      <c r="C484" s="21" t="s">
        <v>9113</v>
      </c>
      <c r="D484" s="23"/>
      <c r="E484" s="23"/>
    </row>
    <row r="485" spans="1:5" ht="20" customHeight="1">
      <c r="A485" s="19" t="s">
        <v>13771</v>
      </c>
      <c r="B485" s="24">
        <v>0</v>
      </c>
      <c r="C485" s="21" t="s">
        <v>36</v>
      </c>
      <c r="D485" s="23"/>
      <c r="E485" s="23"/>
    </row>
    <row r="486" spans="1:5" ht="20" customHeight="1">
      <c r="A486" s="19" t="s">
        <v>13771</v>
      </c>
      <c r="B486" s="24">
        <v>0</v>
      </c>
      <c r="C486" s="21" t="s">
        <v>8734</v>
      </c>
      <c r="D486" s="23"/>
      <c r="E486" s="23"/>
    </row>
    <row r="487" spans="1:5" ht="20" customHeight="1">
      <c r="A487" s="19" t="s">
        <v>13771</v>
      </c>
      <c r="B487" s="24">
        <v>0</v>
      </c>
      <c r="C487" s="21" t="s">
        <v>6775</v>
      </c>
      <c r="D487" s="23"/>
      <c r="E487" s="23"/>
    </row>
    <row r="488" spans="1:5" ht="20" customHeight="1">
      <c r="A488" s="19" t="s">
        <v>13771</v>
      </c>
      <c r="B488" s="24">
        <v>0</v>
      </c>
      <c r="C488" s="21" t="s">
        <v>8699</v>
      </c>
      <c r="D488" s="23"/>
      <c r="E488" s="23"/>
    </row>
    <row r="489" spans="1:5" ht="20" customHeight="1">
      <c r="A489" s="19" t="s">
        <v>13771</v>
      </c>
      <c r="B489" s="24">
        <v>0</v>
      </c>
      <c r="C489" s="21" t="s">
        <v>8515</v>
      </c>
      <c r="D489" s="23"/>
      <c r="E489" s="23"/>
    </row>
    <row r="490" spans="1:5" ht="20" customHeight="1">
      <c r="A490" s="19" t="s">
        <v>13771</v>
      </c>
      <c r="B490" s="24">
        <v>0</v>
      </c>
      <c r="C490" s="21" t="s">
        <v>6939</v>
      </c>
      <c r="D490" s="23"/>
      <c r="E490" s="23"/>
    </row>
    <row r="491" spans="1:5" ht="20" customHeight="1">
      <c r="A491" s="19" t="s">
        <v>13771</v>
      </c>
      <c r="B491" s="24">
        <v>0</v>
      </c>
      <c r="C491" s="21" t="s">
        <v>7105</v>
      </c>
      <c r="D491" s="23"/>
      <c r="E491" s="23"/>
    </row>
    <row r="492" spans="1:5" ht="20" customHeight="1">
      <c r="A492" s="19" t="s">
        <v>13771</v>
      </c>
      <c r="B492" s="24">
        <v>0</v>
      </c>
      <c r="C492" s="21" t="s">
        <v>7289</v>
      </c>
      <c r="D492" s="23"/>
      <c r="E492" s="23"/>
    </row>
    <row r="493" spans="1:5" ht="20" customHeight="1">
      <c r="A493" s="19" t="s">
        <v>13771</v>
      </c>
      <c r="B493" s="24">
        <v>0</v>
      </c>
      <c r="C493" s="21" t="s">
        <v>7391</v>
      </c>
      <c r="D493" s="23"/>
      <c r="E493" s="23"/>
    </row>
    <row r="494" spans="1:5" ht="20" customHeight="1">
      <c r="A494" s="19" t="s">
        <v>13771</v>
      </c>
      <c r="B494" s="24">
        <v>0</v>
      </c>
      <c r="C494" s="21" t="s">
        <v>7569</v>
      </c>
      <c r="D494" s="23"/>
      <c r="E494" s="23"/>
    </row>
    <row r="495" spans="1:5" ht="20" customHeight="1">
      <c r="A495" s="19" t="s">
        <v>13771</v>
      </c>
      <c r="B495" s="24">
        <v>0</v>
      </c>
      <c r="C495" s="21" t="s">
        <v>7747</v>
      </c>
      <c r="D495" s="23"/>
      <c r="E495" s="23"/>
    </row>
    <row r="496" spans="1:5" ht="20" customHeight="1">
      <c r="A496" s="19" t="s">
        <v>13771</v>
      </c>
      <c r="B496" s="24">
        <v>0</v>
      </c>
      <c r="C496" s="21" t="s">
        <v>7941</v>
      </c>
      <c r="D496" s="23"/>
      <c r="E496" s="23"/>
    </row>
    <row r="497" spans="1:5" ht="20" customHeight="1">
      <c r="A497" s="19" t="s">
        <v>13771</v>
      </c>
      <c r="B497" s="24">
        <v>0</v>
      </c>
      <c r="C497" s="21" t="s">
        <v>8059</v>
      </c>
      <c r="D497" s="23"/>
      <c r="E497" s="23"/>
    </row>
    <row r="498" spans="1:5" ht="20" customHeight="1">
      <c r="A498" s="19" t="s">
        <v>13771</v>
      </c>
      <c r="B498" s="24">
        <v>0</v>
      </c>
      <c r="C498" s="21" t="s">
        <v>8176</v>
      </c>
      <c r="D498" s="23"/>
      <c r="E498" s="23"/>
    </row>
    <row r="499" spans="1:5" ht="20" customHeight="1">
      <c r="A499" s="19" t="s">
        <v>13771</v>
      </c>
      <c r="B499" s="24">
        <v>0</v>
      </c>
      <c r="C499" s="21" t="s">
        <v>13535</v>
      </c>
      <c r="D499" s="23"/>
      <c r="E499" s="23"/>
    </row>
    <row r="500" spans="1:5" ht="20" customHeight="1">
      <c r="A500" s="19" t="s">
        <v>13771</v>
      </c>
      <c r="B500" s="24">
        <v>0</v>
      </c>
      <c r="C500" s="21" t="s">
        <v>491</v>
      </c>
      <c r="D500" s="23"/>
      <c r="E500" s="23"/>
    </row>
    <row r="501" spans="1:5" ht="20" customHeight="1">
      <c r="A501" s="19" t="s">
        <v>13771</v>
      </c>
      <c r="B501" s="24">
        <v>0</v>
      </c>
      <c r="C501" s="21" t="s">
        <v>13233</v>
      </c>
      <c r="D501" s="23"/>
      <c r="E501" s="23"/>
    </row>
    <row r="502" spans="1:5" ht="20" customHeight="1">
      <c r="A502" s="19" t="s">
        <v>13771</v>
      </c>
      <c r="B502" s="24">
        <v>0</v>
      </c>
      <c r="C502" s="21" t="s">
        <v>13052</v>
      </c>
      <c r="D502" s="23"/>
      <c r="E502" s="23"/>
    </row>
    <row r="503" spans="1:5" ht="20" customHeight="1">
      <c r="A503" s="19" t="s">
        <v>13771</v>
      </c>
      <c r="B503" s="24">
        <v>0</v>
      </c>
      <c r="C503" s="21" t="s">
        <v>12895</v>
      </c>
      <c r="D503" s="23"/>
      <c r="E503" s="23"/>
    </row>
    <row r="504" spans="1:5" ht="20" customHeight="1">
      <c r="A504" s="19" t="s">
        <v>13771</v>
      </c>
      <c r="B504" s="24">
        <v>0</v>
      </c>
      <c r="C504" s="21" t="s">
        <v>881</v>
      </c>
      <c r="D504" s="23"/>
      <c r="E504" s="23"/>
    </row>
    <row r="505" spans="1:5" ht="20" customHeight="1">
      <c r="A505" s="19" t="s">
        <v>13771</v>
      </c>
      <c r="B505" s="24">
        <v>0</v>
      </c>
      <c r="C505" s="21" t="s">
        <v>12512</v>
      </c>
      <c r="D505" s="23"/>
      <c r="E505" s="23"/>
    </row>
    <row r="506" spans="1:5" ht="20" customHeight="1">
      <c r="A506" s="19" t="s">
        <v>13771</v>
      </c>
      <c r="B506" s="24">
        <v>0</v>
      </c>
      <c r="C506" s="21" t="s">
        <v>1036</v>
      </c>
      <c r="D506" s="23"/>
      <c r="E506" s="23"/>
    </row>
    <row r="507" spans="1:5" ht="20" customHeight="1">
      <c r="A507" s="19" t="s">
        <v>13771</v>
      </c>
      <c r="B507" s="24">
        <v>0</v>
      </c>
      <c r="C507" s="21" t="s">
        <v>12153</v>
      </c>
      <c r="D507" s="23"/>
      <c r="E507" s="23"/>
    </row>
    <row r="508" spans="1:5" ht="20" customHeight="1">
      <c r="A508" s="19" t="s">
        <v>13771</v>
      </c>
      <c r="B508" s="24">
        <v>0</v>
      </c>
      <c r="C508" s="21" t="s">
        <v>1342</v>
      </c>
      <c r="D508" s="23"/>
      <c r="E508" s="23"/>
    </row>
    <row r="509" spans="1:5" ht="20" customHeight="1">
      <c r="A509" s="19" t="s">
        <v>13771</v>
      </c>
      <c r="B509" s="24">
        <v>0</v>
      </c>
      <c r="C509" s="21" t="s">
        <v>12029</v>
      </c>
      <c r="D509" s="23"/>
      <c r="E509" s="23"/>
    </row>
    <row r="510" spans="1:5" ht="20" customHeight="1">
      <c r="A510" s="19" t="s">
        <v>13771</v>
      </c>
      <c r="B510" s="24">
        <v>0</v>
      </c>
      <c r="C510" s="21" t="s">
        <v>11777</v>
      </c>
      <c r="D510" s="23"/>
      <c r="E510" s="23"/>
    </row>
    <row r="511" spans="1:5" ht="20" customHeight="1">
      <c r="A511" s="19" t="s">
        <v>13771</v>
      </c>
      <c r="B511" s="24">
        <v>0</v>
      </c>
      <c r="C511" s="21" t="s">
        <v>2103</v>
      </c>
      <c r="D511" s="23"/>
      <c r="E511" s="23"/>
    </row>
    <row r="512" spans="1:5" ht="20" customHeight="1">
      <c r="A512" s="19" t="s">
        <v>13771</v>
      </c>
      <c r="B512" s="24">
        <v>0</v>
      </c>
      <c r="C512" s="21" t="s">
        <v>1659</v>
      </c>
      <c r="D512" s="23"/>
      <c r="E512" s="23"/>
    </row>
    <row r="513" spans="1:5" ht="20" customHeight="1">
      <c r="A513" s="19" t="s">
        <v>13771</v>
      </c>
      <c r="B513" s="24">
        <v>0</v>
      </c>
      <c r="C513" s="21" t="s">
        <v>1874</v>
      </c>
      <c r="D513" s="23"/>
      <c r="E513" s="23"/>
    </row>
    <row r="514" spans="1:5" ht="20" customHeight="1">
      <c r="A514" s="19" t="s">
        <v>13771</v>
      </c>
      <c r="B514" s="24">
        <v>0</v>
      </c>
      <c r="C514" s="21" t="s">
        <v>2103</v>
      </c>
      <c r="D514" s="23"/>
      <c r="E514" s="23"/>
    </row>
    <row r="515" spans="1:5" ht="20" customHeight="1">
      <c r="A515" s="19" t="s">
        <v>13771</v>
      </c>
      <c r="B515" s="24">
        <v>0</v>
      </c>
      <c r="C515" s="21" t="s">
        <v>2247</v>
      </c>
      <c r="D515" s="23"/>
      <c r="E515" s="23"/>
    </row>
    <row r="516" spans="1:5" ht="20" customHeight="1">
      <c r="A516" s="19" t="s">
        <v>13771</v>
      </c>
      <c r="B516" s="24">
        <v>0</v>
      </c>
      <c r="C516" s="21" t="s">
        <v>2373</v>
      </c>
      <c r="D516" s="23"/>
      <c r="E516" s="23"/>
    </row>
    <row r="517" spans="1:5" ht="20" customHeight="1">
      <c r="A517" s="19" t="s">
        <v>13771</v>
      </c>
      <c r="B517" s="24">
        <v>0</v>
      </c>
      <c r="C517" s="21" t="s">
        <v>2503</v>
      </c>
      <c r="D517" s="23"/>
      <c r="E517" s="23"/>
    </row>
    <row r="518" spans="1:5" ht="20" customHeight="1">
      <c r="A518" s="19" t="s">
        <v>13771</v>
      </c>
      <c r="B518" s="24">
        <v>0</v>
      </c>
      <c r="C518" s="21" t="s">
        <v>2638</v>
      </c>
      <c r="D518" s="23"/>
      <c r="E518" s="23"/>
    </row>
    <row r="519" spans="1:5" ht="20" customHeight="1">
      <c r="A519" s="19" t="s">
        <v>13771</v>
      </c>
      <c r="B519" s="24">
        <v>0</v>
      </c>
      <c r="C519" s="21" t="s">
        <v>2858</v>
      </c>
      <c r="D519" s="23"/>
      <c r="E519" s="23"/>
    </row>
    <row r="520" spans="1:5" ht="20" customHeight="1">
      <c r="A520" s="19" t="s">
        <v>13771</v>
      </c>
      <c r="B520" s="24">
        <v>0</v>
      </c>
      <c r="C520" s="21" t="s">
        <v>2989</v>
      </c>
      <c r="D520" s="23"/>
      <c r="E520" s="23"/>
    </row>
    <row r="521" spans="1:5" ht="20" customHeight="1">
      <c r="A521" s="19" t="s">
        <v>13771</v>
      </c>
      <c r="B521" s="24">
        <v>0</v>
      </c>
      <c r="C521" s="21" t="s">
        <v>3593</v>
      </c>
      <c r="D521" s="23"/>
      <c r="E521" s="23"/>
    </row>
    <row r="522" spans="1:5" ht="20" customHeight="1">
      <c r="A522" s="19" t="s">
        <v>13771</v>
      </c>
      <c r="B522" s="24">
        <v>0</v>
      </c>
      <c r="C522" s="21" t="s">
        <v>3185</v>
      </c>
      <c r="D522" s="23"/>
      <c r="E522" s="23"/>
    </row>
    <row r="523" spans="1:5" ht="20" customHeight="1">
      <c r="A523" s="19" t="s">
        <v>13771</v>
      </c>
      <c r="B523" s="24">
        <v>0</v>
      </c>
      <c r="C523" s="21" t="s">
        <v>3386</v>
      </c>
      <c r="D523" s="23"/>
      <c r="E523" s="23"/>
    </row>
    <row r="524" spans="1:5" ht="20" customHeight="1">
      <c r="A524" s="19" t="s">
        <v>13771</v>
      </c>
      <c r="B524" s="24">
        <v>0</v>
      </c>
      <c r="C524" s="21" t="s">
        <v>3593</v>
      </c>
      <c r="D524" s="23"/>
      <c r="E524" s="23"/>
    </row>
    <row r="525" spans="1:5" ht="20" customHeight="1">
      <c r="A525" s="19" t="s">
        <v>13771</v>
      </c>
      <c r="B525" s="24">
        <v>0</v>
      </c>
      <c r="C525" s="21" t="s">
        <v>3807</v>
      </c>
      <c r="D525" s="23"/>
      <c r="E525" s="23"/>
    </row>
    <row r="526" spans="1:5" ht="20" customHeight="1">
      <c r="A526" s="19" t="s">
        <v>13771</v>
      </c>
      <c r="B526" s="24">
        <v>0</v>
      </c>
      <c r="C526" s="21" t="s">
        <v>3951</v>
      </c>
      <c r="D526" s="23"/>
      <c r="E526" s="23"/>
    </row>
    <row r="527" spans="1:5" ht="20" customHeight="1">
      <c r="A527" s="19" t="s">
        <v>13771</v>
      </c>
      <c r="B527" s="24">
        <v>0</v>
      </c>
      <c r="C527" s="21" t="s">
        <v>5547</v>
      </c>
      <c r="D527" s="23"/>
      <c r="E527" s="23"/>
    </row>
    <row r="528" spans="1:5" ht="20" customHeight="1">
      <c r="A528" s="19" t="s">
        <v>13771</v>
      </c>
      <c r="B528" s="24">
        <v>0</v>
      </c>
      <c r="C528" s="21" t="s">
        <v>4226</v>
      </c>
      <c r="D528" s="23"/>
      <c r="E528" s="23"/>
    </row>
    <row r="529" spans="1:5" ht="20" customHeight="1">
      <c r="A529" s="19" t="s">
        <v>13771</v>
      </c>
      <c r="B529" s="24">
        <v>0</v>
      </c>
      <c r="C529" s="21" t="s">
        <v>4427</v>
      </c>
      <c r="D529" s="23"/>
      <c r="E529" s="23"/>
    </row>
    <row r="530" spans="1:5" ht="20" customHeight="1">
      <c r="A530" s="19" t="s">
        <v>13771</v>
      </c>
      <c r="B530" s="24">
        <v>0</v>
      </c>
      <c r="C530" s="21" t="s">
        <v>5547</v>
      </c>
      <c r="D530" s="23"/>
      <c r="E530" s="23"/>
    </row>
    <row r="531" spans="1:5" ht="20" customHeight="1">
      <c r="A531" s="19" t="s">
        <v>13771</v>
      </c>
      <c r="B531" s="24">
        <v>0</v>
      </c>
      <c r="C531" s="21" t="s">
        <v>4703</v>
      </c>
      <c r="D531" s="23"/>
      <c r="E531" s="23"/>
    </row>
    <row r="532" spans="1:5" ht="20" customHeight="1">
      <c r="A532" s="19" t="s">
        <v>13771</v>
      </c>
      <c r="B532" s="24">
        <v>0</v>
      </c>
      <c r="C532" s="21" t="s">
        <v>4894</v>
      </c>
      <c r="D532" s="23"/>
      <c r="E532" s="23"/>
    </row>
    <row r="533" spans="1:5" ht="20" customHeight="1">
      <c r="A533" s="19" t="s">
        <v>13771</v>
      </c>
      <c r="B533" s="24">
        <v>0</v>
      </c>
      <c r="C533" s="21" t="s">
        <v>5547</v>
      </c>
      <c r="D533" s="23"/>
      <c r="E533" s="23"/>
    </row>
    <row r="534" spans="1:5" ht="20" customHeight="1">
      <c r="A534" s="19" t="s">
        <v>13771</v>
      </c>
      <c r="B534" s="24">
        <v>0</v>
      </c>
      <c r="C534" s="21" t="s">
        <v>5159</v>
      </c>
      <c r="D534" s="23"/>
      <c r="E534" s="23"/>
    </row>
    <row r="535" spans="1:5" ht="20" customHeight="1">
      <c r="A535" s="19" t="s">
        <v>13771</v>
      </c>
      <c r="B535" s="24">
        <v>0</v>
      </c>
      <c r="C535" s="21" t="s">
        <v>5346</v>
      </c>
      <c r="D535" s="23"/>
      <c r="E535" s="23"/>
    </row>
    <row r="536" spans="1:5" ht="20" customHeight="1">
      <c r="A536" s="19" t="s">
        <v>13771</v>
      </c>
      <c r="B536" s="24">
        <v>0</v>
      </c>
      <c r="C536" s="21" t="s">
        <v>5547</v>
      </c>
      <c r="D536" s="23"/>
      <c r="E536" s="23"/>
    </row>
    <row r="537" spans="1:5" ht="20" customHeight="1">
      <c r="A537" s="19" t="s">
        <v>13771</v>
      </c>
      <c r="B537" s="24">
        <v>0</v>
      </c>
      <c r="C537" s="21" t="s">
        <v>5757</v>
      </c>
      <c r="D537" s="23"/>
      <c r="E537" s="23"/>
    </row>
    <row r="538" spans="1:5" ht="20" customHeight="1">
      <c r="A538" s="19" t="s">
        <v>13771</v>
      </c>
      <c r="B538" s="24">
        <v>0</v>
      </c>
      <c r="C538" s="21" t="s">
        <v>5955</v>
      </c>
      <c r="D538" s="23"/>
      <c r="E538" s="23"/>
    </row>
    <row r="539" spans="1:5" ht="20" customHeight="1">
      <c r="A539" s="19" t="s">
        <v>13771</v>
      </c>
      <c r="B539" s="24">
        <v>0</v>
      </c>
      <c r="C539" s="21" t="s">
        <v>9902</v>
      </c>
      <c r="D539" s="23"/>
      <c r="E539" s="23"/>
    </row>
    <row r="540" spans="1:5" ht="20" customHeight="1">
      <c r="A540" s="19" t="s">
        <v>13771</v>
      </c>
      <c r="B540" s="24">
        <v>0</v>
      </c>
      <c r="C540" s="21" t="s">
        <v>9768</v>
      </c>
      <c r="D540" s="23"/>
      <c r="E540" s="23"/>
    </row>
    <row r="541" spans="1:5" ht="20" customHeight="1">
      <c r="A541" s="19" t="s">
        <v>13771</v>
      </c>
      <c r="B541" s="24">
        <v>0</v>
      </c>
      <c r="C541" s="21" t="s">
        <v>9668</v>
      </c>
      <c r="D541" s="23"/>
      <c r="E541" s="23"/>
    </row>
    <row r="542" spans="1:5" ht="20" customHeight="1">
      <c r="A542" s="19" t="s">
        <v>13771</v>
      </c>
      <c r="B542" s="24">
        <v>0</v>
      </c>
      <c r="C542" s="21" t="s">
        <v>9471</v>
      </c>
      <c r="D542" s="23"/>
      <c r="E542" s="23"/>
    </row>
    <row r="543" spans="1:5" ht="20" customHeight="1">
      <c r="A543" s="19" t="s">
        <v>13771</v>
      </c>
      <c r="B543" s="24">
        <v>0</v>
      </c>
      <c r="C543" s="21" t="s">
        <v>6225</v>
      </c>
      <c r="D543" s="23"/>
      <c r="E543" s="23"/>
    </row>
    <row r="544" spans="1:5" ht="20" customHeight="1">
      <c r="A544" s="19" t="s">
        <v>13771</v>
      </c>
      <c r="B544" s="24">
        <v>0</v>
      </c>
      <c r="C544" s="21" t="s">
        <v>6404</v>
      </c>
      <c r="D544" s="23"/>
      <c r="E544" s="23"/>
    </row>
    <row r="545" spans="1:5" ht="20" customHeight="1">
      <c r="A545" s="19" t="s">
        <v>13771</v>
      </c>
      <c r="B545" s="24">
        <v>0</v>
      </c>
      <c r="C545" s="21" t="s">
        <v>9264</v>
      </c>
      <c r="D545" s="23"/>
      <c r="E545" s="23"/>
    </row>
    <row r="546" spans="1:5" ht="20" customHeight="1">
      <c r="A546" s="19" t="s">
        <v>13771</v>
      </c>
      <c r="B546" s="24">
        <v>0</v>
      </c>
      <c r="C546" s="21" t="s">
        <v>9128</v>
      </c>
      <c r="D546" s="23"/>
      <c r="E546" s="23"/>
    </row>
    <row r="547" spans="1:5" ht="20" customHeight="1">
      <c r="A547" s="19" t="s">
        <v>13771</v>
      </c>
      <c r="B547" s="24">
        <v>0</v>
      </c>
      <c r="C547" s="21" t="s">
        <v>9018</v>
      </c>
      <c r="D547" s="23"/>
      <c r="E547" s="23"/>
    </row>
    <row r="548" spans="1:5" ht="20" customHeight="1">
      <c r="A548" s="19" t="s">
        <v>13771</v>
      </c>
      <c r="B548" s="24">
        <v>0</v>
      </c>
      <c r="C548" s="21" t="s">
        <v>8794</v>
      </c>
      <c r="D548" s="23"/>
      <c r="E548" s="23"/>
    </row>
    <row r="549" spans="1:5" ht="20" customHeight="1">
      <c r="A549" s="19" t="s">
        <v>13771</v>
      </c>
      <c r="B549" s="24">
        <v>0</v>
      </c>
      <c r="C549" s="21" t="s">
        <v>6779</v>
      </c>
      <c r="D549" s="23"/>
      <c r="E549" s="23"/>
    </row>
    <row r="550" spans="1:5" ht="20" customHeight="1">
      <c r="A550" s="19" t="s">
        <v>13771</v>
      </c>
      <c r="B550" s="24">
        <v>0</v>
      </c>
      <c r="C550" s="21" t="s">
        <v>8701</v>
      </c>
      <c r="D550" s="23"/>
      <c r="E550" s="23"/>
    </row>
    <row r="551" spans="1:5" ht="20" customHeight="1">
      <c r="A551" s="19" t="s">
        <v>13771</v>
      </c>
      <c r="B551" s="24">
        <v>0</v>
      </c>
      <c r="C551" s="21" t="s">
        <v>8517</v>
      </c>
      <c r="D551" s="23"/>
      <c r="E551" s="23"/>
    </row>
    <row r="552" spans="1:5" ht="20" customHeight="1">
      <c r="A552" s="19" t="s">
        <v>13771</v>
      </c>
      <c r="B552" s="24">
        <v>0</v>
      </c>
      <c r="C552" s="21" t="s">
        <v>6947</v>
      </c>
      <c r="D552" s="23"/>
      <c r="E552" s="23"/>
    </row>
    <row r="553" spans="1:5" ht="20" customHeight="1">
      <c r="A553" s="19" t="s">
        <v>13771</v>
      </c>
      <c r="B553" s="24">
        <v>0</v>
      </c>
      <c r="C553" s="21" t="s">
        <v>7112</v>
      </c>
      <c r="D553" s="23"/>
      <c r="E553" s="23"/>
    </row>
    <row r="554" spans="1:5" ht="20" customHeight="1">
      <c r="A554" s="19" t="s">
        <v>13771</v>
      </c>
      <c r="B554" s="24">
        <v>0</v>
      </c>
      <c r="C554" s="21" t="s">
        <v>7294</v>
      </c>
      <c r="D554" s="23"/>
      <c r="E554" s="23"/>
    </row>
    <row r="555" spans="1:5" ht="20" customHeight="1">
      <c r="A555" s="19" t="s">
        <v>13771</v>
      </c>
      <c r="B555" s="24">
        <v>0</v>
      </c>
      <c r="C555" s="21" t="s">
        <v>7401</v>
      </c>
      <c r="D555" s="23"/>
      <c r="E555" s="23"/>
    </row>
    <row r="556" spans="1:5" ht="20" customHeight="1">
      <c r="A556" s="19" t="s">
        <v>13771</v>
      </c>
      <c r="B556" s="24">
        <v>0</v>
      </c>
      <c r="C556" s="21" t="s">
        <v>7581</v>
      </c>
      <c r="D556" s="23"/>
      <c r="E556" s="23"/>
    </row>
    <row r="557" spans="1:5" ht="20" customHeight="1">
      <c r="A557" s="19" t="s">
        <v>13771</v>
      </c>
      <c r="B557" s="24">
        <v>0</v>
      </c>
      <c r="C557" s="21" t="s">
        <v>7752</v>
      </c>
      <c r="D557" s="23"/>
      <c r="E557" s="23"/>
    </row>
    <row r="558" spans="1:5" ht="20" customHeight="1">
      <c r="A558" s="19" t="s">
        <v>13771</v>
      </c>
      <c r="B558" s="24">
        <v>0</v>
      </c>
      <c r="C558" s="21" t="s">
        <v>7943</v>
      </c>
      <c r="D558" s="23"/>
      <c r="E558" s="23"/>
    </row>
    <row r="559" spans="1:5" ht="20" customHeight="1">
      <c r="A559" s="19" t="s">
        <v>13771</v>
      </c>
      <c r="B559" s="24">
        <v>0</v>
      </c>
      <c r="C559" s="21" t="s">
        <v>8063</v>
      </c>
      <c r="D559" s="23"/>
      <c r="E559" s="23"/>
    </row>
    <row r="560" spans="1:5" ht="20" customHeight="1">
      <c r="A560" s="19" t="s">
        <v>13771</v>
      </c>
      <c r="B560" s="24">
        <v>0</v>
      </c>
      <c r="C560" s="21" t="s">
        <v>8179</v>
      </c>
      <c r="D560" s="23"/>
      <c r="E560" s="23"/>
    </row>
    <row r="561" spans="1:5" ht="20" customHeight="1">
      <c r="A561" s="19" t="s">
        <v>13771</v>
      </c>
      <c r="B561" s="24">
        <v>0</v>
      </c>
      <c r="C561" s="21" t="s">
        <v>13568</v>
      </c>
      <c r="D561" s="23"/>
      <c r="E561" s="23"/>
    </row>
    <row r="562" spans="1:5" ht="20" customHeight="1">
      <c r="A562" s="19" t="s">
        <v>13771</v>
      </c>
      <c r="B562" s="24">
        <v>0</v>
      </c>
      <c r="C562" s="21" t="s">
        <v>521</v>
      </c>
      <c r="D562" s="23"/>
      <c r="E562" s="23"/>
    </row>
    <row r="563" spans="1:5" ht="20" customHeight="1">
      <c r="A563" s="19" t="s">
        <v>13771</v>
      </c>
      <c r="B563" s="24">
        <v>0</v>
      </c>
      <c r="C563" s="21" t="s">
        <v>13295</v>
      </c>
      <c r="D563" s="23"/>
      <c r="E563" s="23"/>
    </row>
    <row r="564" spans="1:5" ht="20" customHeight="1">
      <c r="A564" s="19" t="s">
        <v>13771</v>
      </c>
      <c r="B564" s="24">
        <v>0</v>
      </c>
      <c r="C564" s="21" t="s">
        <v>13112</v>
      </c>
      <c r="D564" s="23"/>
      <c r="E564" s="23"/>
    </row>
    <row r="565" spans="1:5" ht="20" customHeight="1">
      <c r="A565" s="19" t="s">
        <v>13771</v>
      </c>
      <c r="B565" s="24">
        <v>0</v>
      </c>
      <c r="C565" s="21" t="s">
        <v>12931</v>
      </c>
      <c r="D565" s="23"/>
      <c r="E565" s="23"/>
    </row>
    <row r="566" spans="1:5" ht="20" customHeight="1">
      <c r="A566" s="19" t="s">
        <v>13771</v>
      </c>
      <c r="B566" s="24">
        <v>0</v>
      </c>
      <c r="C566" s="21" t="s">
        <v>12481</v>
      </c>
      <c r="D566" s="23"/>
      <c r="E566" s="23"/>
    </row>
    <row r="567" spans="1:5" ht="20" customHeight="1">
      <c r="A567" s="19" t="s">
        <v>13771</v>
      </c>
      <c r="B567" s="24">
        <v>0</v>
      </c>
      <c r="C567" s="21" t="s">
        <v>12553</v>
      </c>
      <c r="D567" s="23"/>
      <c r="E567" s="23"/>
    </row>
    <row r="568" spans="1:5" ht="20" customHeight="1">
      <c r="A568" s="19" t="s">
        <v>13771</v>
      </c>
      <c r="B568" s="24">
        <v>0</v>
      </c>
      <c r="C568" s="21" t="s">
        <v>1065</v>
      </c>
      <c r="D568" s="23"/>
      <c r="E568" s="23"/>
    </row>
    <row r="569" spans="1:5" ht="20" customHeight="1">
      <c r="A569" s="19" t="s">
        <v>13771</v>
      </c>
      <c r="B569" s="24">
        <v>0</v>
      </c>
      <c r="C569" s="21" t="s">
        <v>12269</v>
      </c>
      <c r="D569" s="23"/>
      <c r="E569" s="23"/>
    </row>
    <row r="570" spans="1:5" ht="20" customHeight="1">
      <c r="A570" s="19" t="s">
        <v>13771</v>
      </c>
      <c r="B570" s="24">
        <v>0</v>
      </c>
      <c r="C570" s="21" t="s">
        <v>1374</v>
      </c>
      <c r="D570" s="23"/>
      <c r="E570" s="23"/>
    </row>
    <row r="571" spans="1:5" ht="20" customHeight="1">
      <c r="A571" s="19" t="s">
        <v>13771</v>
      </c>
      <c r="B571" s="24">
        <v>0</v>
      </c>
      <c r="C571" s="21" t="s">
        <v>12066</v>
      </c>
      <c r="D571" s="23"/>
      <c r="E571" s="23"/>
    </row>
    <row r="572" spans="1:5" ht="20" customHeight="1">
      <c r="A572" s="19" t="s">
        <v>13771</v>
      </c>
      <c r="B572" s="24">
        <v>0</v>
      </c>
      <c r="C572" s="21" t="s">
        <v>11813</v>
      </c>
      <c r="D572" s="23"/>
      <c r="E572" s="23"/>
    </row>
    <row r="573" spans="1:5" ht="20" customHeight="1">
      <c r="A573" s="19" t="s">
        <v>13771</v>
      </c>
      <c r="B573" s="24">
        <v>0</v>
      </c>
      <c r="C573" s="21" t="s">
        <v>11562</v>
      </c>
      <c r="D573" s="23"/>
      <c r="E573" s="23"/>
    </row>
    <row r="574" spans="1:5" ht="20" customHeight="1">
      <c r="A574" s="19" t="s">
        <v>13771</v>
      </c>
      <c r="B574" s="24">
        <v>0</v>
      </c>
      <c r="C574" s="22">
        <v>100</v>
      </c>
      <c r="D574" s="23"/>
      <c r="E574" s="23"/>
    </row>
    <row r="575" spans="1:5" ht="20" customHeight="1">
      <c r="A575" s="19" t="s">
        <v>13771</v>
      </c>
      <c r="B575" s="24">
        <v>0</v>
      </c>
      <c r="C575" s="21" t="s">
        <v>1900</v>
      </c>
      <c r="D575" s="23"/>
      <c r="E575" s="23"/>
    </row>
    <row r="576" spans="1:5" ht="20" customHeight="1">
      <c r="A576" s="19" t="s">
        <v>13771</v>
      </c>
      <c r="B576" s="24">
        <v>0</v>
      </c>
      <c r="C576" s="22">
        <v>100</v>
      </c>
      <c r="D576" s="23"/>
      <c r="E576" s="23"/>
    </row>
    <row r="577" spans="1:5" ht="20" customHeight="1">
      <c r="A577" s="19" t="s">
        <v>13771</v>
      </c>
      <c r="B577" s="24">
        <v>0</v>
      </c>
      <c r="C577" s="22">
        <v>100</v>
      </c>
      <c r="D577" s="23"/>
      <c r="E577" s="23"/>
    </row>
    <row r="578" spans="1:5" ht="20" customHeight="1">
      <c r="A578" s="19" t="s">
        <v>13771</v>
      </c>
      <c r="B578" s="24">
        <v>0</v>
      </c>
      <c r="C578" s="22">
        <v>100</v>
      </c>
      <c r="D578" s="23"/>
      <c r="E578" s="23"/>
    </row>
    <row r="579" spans="1:5" ht="20" customHeight="1">
      <c r="A579" s="19" t="s">
        <v>13771</v>
      </c>
      <c r="B579" s="24">
        <v>0</v>
      </c>
      <c r="C579" s="22">
        <v>100</v>
      </c>
      <c r="D579" s="23"/>
      <c r="E579" s="23"/>
    </row>
    <row r="580" spans="1:5" ht="20" customHeight="1">
      <c r="A580" s="19" t="s">
        <v>13771</v>
      </c>
      <c r="B580" s="24">
        <v>0</v>
      </c>
      <c r="C580" s="21" t="s">
        <v>2665</v>
      </c>
      <c r="D580" s="23"/>
      <c r="E580" s="23"/>
    </row>
    <row r="581" spans="1:5" ht="20" customHeight="1">
      <c r="A581" s="19" t="s">
        <v>13771</v>
      </c>
      <c r="B581" s="24">
        <v>0</v>
      </c>
      <c r="C581" s="22">
        <v>100</v>
      </c>
      <c r="D581" s="23"/>
      <c r="E581" s="23"/>
    </row>
    <row r="582" spans="1:5" ht="20" customHeight="1">
      <c r="A582" s="19" t="s">
        <v>13771</v>
      </c>
      <c r="B582" s="24">
        <v>0</v>
      </c>
      <c r="C582" s="22">
        <v>100</v>
      </c>
      <c r="D582" s="23"/>
      <c r="E582" s="23"/>
    </row>
    <row r="583" spans="1:5" ht="20" customHeight="1">
      <c r="A583" s="19" t="s">
        <v>13771</v>
      </c>
      <c r="B583" s="24">
        <v>0</v>
      </c>
      <c r="C583" s="21" t="s">
        <v>10773</v>
      </c>
      <c r="D583" s="23"/>
      <c r="E583" s="23"/>
    </row>
    <row r="584" spans="1:5" ht="20" customHeight="1">
      <c r="A584" s="19" t="s">
        <v>13771</v>
      </c>
      <c r="B584" s="24">
        <v>0</v>
      </c>
      <c r="C584" s="22">
        <v>100</v>
      </c>
      <c r="D584" s="23"/>
      <c r="E584" s="23"/>
    </row>
    <row r="585" spans="1:5" ht="20" customHeight="1">
      <c r="A585" s="19" t="s">
        <v>13771</v>
      </c>
      <c r="B585" s="24">
        <v>0</v>
      </c>
      <c r="C585" s="22">
        <v>100</v>
      </c>
      <c r="D585" s="23"/>
      <c r="E585" s="23"/>
    </row>
    <row r="586" spans="1:5" ht="20" customHeight="1">
      <c r="A586" s="19" t="s">
        <v>13771</v>
      </c>
      <c r="B586" s="24">
        <v>0</v>
      </c>
      <c r="C586" s="21" t="s">
        <v>3625</v>
      </c>
      <c r="D586" s="23"/>
      <c r="E586" s="23"/>
    </row>
    <row r="587" spans="1:5" ht="20" customHeight="1">
      <c r="A587" s="19" t="s">
        <v>13771</v>
      </c>
      <c r="B587" s="24">
        <v>0</v>
      </c>
      <c r="C587" s="22">
        <v>100</v>
      </c>
      <c r="D587" s="23"/>
      <c r="E587" s="23"/>
    </row>
    <row r="588" spans="1:5" ht="20" customHeight="1">
      <c r="A588" s="19" t="s">
        <v>13771</v>
      </c>
      <c r="B588" s="24">
        <v>0</v>
      </c>
      <c r="C588" s="21" t="s">
        <v>3972</v>
      </c>
      <c r="D588" s="23"/>
      <c r="E588" s="23"/>
    </row>
    <row r="589" spans="1:5" ht="20" customHeight="1">
      <c r="A589" s="19" t="s">
        <v>13771</v>
      </c>
      <c r="B589" s="24">
        <v>0</v>
      </c>
      <c r="C589" s="21" t="s">
        <v>10487</v>
      </c>
      <c r="D589" s="23"/>
      <c r="E589" s="23"/>
    </row>
    <row r="590" spans="1:5" ht="20" customHeight="1">
      <c r="A590" s="19" t="s">
        <v>13771</v>
      </c>
      <c r="B590" s="24">
        <v>0</v>
      </c>
      <c r="C590" s="21" t="s">
        <v>4249</v>
      </c>
      <c r="D590" s="23"/>
      <c r="E590" s="23"/>
    </row>
    <row r="591" spans="1:5" ht="20" customHeight="1">
      <c r="A591" s="19" t="s">
        <v>13771</v>
      </c>
      <c r="B591" s="24">
        <v>0</v>
      </c>
      <c r="C591" s="21" t="s">
        <v>4453</v>
      </c>
      <c r="D591" s="23"/>
      <c r="E591" s="23"/>
    </row>
    <row r="592" spans="1:5" ht="20" customHeight="1">
      <c r="A592" s="19" t="s">
        <v>13771</v>
      </c>
      <c r="B592" s="24">
        <v>0</v>
      </c>
      <c r="C592" s="21" t="s">
        <v>10326</v>
      </c>
      <c r="D592" s="23"/>
      <c r="E592" s="23"/>
    </row>
    <row r="593" spans="1:5" ht="20" customHeight="1">
      <c r="A593" s="19" t="s">
        <v>13771</v>
      </c>
      <c r="B593" s="24">
        <v>0</v>
      </c>
      <c r="C593" s="21" t="s">
        <v>4725</v>
      </c>
      <c r="D593" s="23"/>
      <c r="E593" s="23"/>
    </row>
    <row r="594" spans="1:5" ht="20" customHeight="1">
      <c r="A594" s="19" t="s">
        <v>13771</v>
      </c>
      <c r="B594" s="24">
        <v>0</v>
      </c>
      <c r="C594" s="21" t="s">
        <v>4922</v>
      </c>
      <c r="D594" s="23"/>
      <c r="E594" s="23"/>
    </row>
    <row r="595" spans="1:5" ht="20" customHeight="1">
      <c r="A595" s="19" t="s">
        <v>13771</v>
      </c>
      <c r="B595" s="24">
        <v>0</v>
      </c>
      <c r="C595" s="21" t="s">
        <v>10157</v>
      </c>
      <c r="D595" s="23"/>
      <c r="E595" s="23"/>
    </row>
    <row r="596" spans="1:5" ht="20" customHeight="1">
      <c r="A596" s="19" t="s">
        <v>13771</v>
      </c>
      <c r="B596" s="24">
        <v>0</v>
      </c>
      <c r="C596" s="21" t="s">
        <v>5179</v>
      </c>
      <c r="D596" s="23"/>
      <c r="E596" s="23"/>
    </row>
    <row r="597" spans="1:5" ht="20" customHeight="1">
      <c r="A597" s="19" t="s">
        <v>13771</v>
      </c>
      <c r="B597" s="24">
        <v>0</v>
      </c>
      <c r="C597" s="21" t="s">
        <v>5369</v>
      </c>
      <c r="D597" s="23"/>
      <c r="E597" s="23"/>
    </row>
    <row r="598" spans="1:5" ht="20" customHeight="1">
      <c r="A598" s="19" t="s">
        <v>13771</v>
      </c>
      <c r="B598" s="24">
        <v>0</v>
      </c>
      <c r="C598" s="21" t="s">
        <v>5578</v>
      </c>
      <c r="D598" s="23"/>
      <c r="E598" s="23"/>
    </row>
    <row r="599" spans="1:5" ht="20" customHeight="1">
      <c r="A599" s="19" t="s">
        <v>13771</v>
      </c>
      <c r="B599" s="24">
        <v>0</v>
      </c>
      <c r="C599" s="21" t="s">
        <v>5781</v>
      </c>
      <c r="D599" s="23"/>
      <c r="E599" s="23"/>
    </row>
    <row r="600" spans="1:5" ht="20" customHeight="1">
      <c r="A600" s="19" t="s">
        <v>13771</v>
      </c>
      <c r="B600" s="24">
        <v>0</v>
      </c>
      <c r="C600" s="21" t="s">
        <v>9686</v>
      </c>
      <c r="D600" s="23"/>
      <c r="E600" s="23"/>
    </row>
    <row r="601" spans="1:5" ht="20" customHeight="1">
      <c r="A601" s="19" t="s">
        <v>13771</v>
      </c>
      <c r="B601" s="24">
        <v>0</v>
      </c>
      <c r="C601" s="21" t="s">
        <v>9937</v>
      </c>
      <c r="D601" s="23"/>
      <c r="E601" s="23"/>
    </row>
    <row r="602" spans="1:5" ht="20" customHeight="1">
      <c r="A602" s="19" t="s">
        <v>13771</v>
      </c>
      <c r="B602" s="24">
        <v>0</v>
      </c>
      <c r="C602" s="21" t="s">
        <v>9805</v>
      </c>
      <c r="D602" s="23"/>
      <c r="E602" s="23"/>
    </row>
    <row r="603" spans="1:5" ht="20" customHeight="1">
      <c r="A603" s="19" t="s">
        <v>13771</v>
      </c>
      <c r="B603" s="24">
        <v>0</v>
      </c>
      <c r="C603" s="21" t="s">
        <v>9686</v>
      </c>
      <c r="D603" s="23"/>
      <c r="E603" s="23"/>
    </row>
    <row r="604" spans="1:5" ht="20" customHeight="1">
      <c r="A604" s="19" t="s">
        <v>13771</v>
      </c>
      <c r="B604" s="24">
        <v>0</v>
      </c>
      <c r="C604" s="21" t="s">
        <v>9495</v>
      </c>
      <c r="D604" s="23"/>
      <c r="E604" s="23"/>
    </row>
    <row r="605" spans="1:5" ht="20" customHeight="1">
      <c r="A605" s="19" t="s">
        <v>13771</v>
      </c>
      <c r="B605" s="24">
        <v>0</v>
      </c>
      <c r="C605" s="21" t="s">
        <v>6245</v>
      </c>
      <c r="D605" s="23"/>
      <c r="E605" s="23"/>
    </row>
    <row r="606" spans="1:5" ht="20" customHeight="1">
      <c r="A606" s="19" t="s">
        <v>13771</v>
      </c>
      <c r="B606" s="24">
        <v>0</v>
      </c>
      <c r="C606" s="21" t="s">
        <v>6428</v>
      </c>
      <c r="D606" s="23"/>
      <c r="E606" s="23"/>
    </row>
    <row r="607" spans="1:5" ht="20" customHeight="1">
      <c r="A607" s="19" t="s">
        <v>13771</v>
      </c>
      <c r="B607" s="24">
        <v>0</v>
      </c>
      <c r="C607" s="21" t="s">
        <v>9300</v>
      </c>
      <c r="D607" s="23"/>
      <c r="E607" s="23"/>
    </row>
    <row r="608" spans="1:5" ht="20" customHeight="1">
      <c r="A608" s="19" t="s">
        <v>13771</v>
      </c>
      <c r="B608" s="24">
        <v>0</v>
      </c>
      <c r="C608" s="21" t="s">
        <v>9169</v>
      </c>
      <c r="D608" s="23"/>
      <c r="E608" s="23"/>
    </row>
    <row r="609" spans="1:5" ht="20" customHeight="1">
      <c r="A609" s="19" t="s">
        <v>13771</v>
      </c>
      <c r="B609" s="24">
        <v>0</v>
      </c>
      <c r="C609" s="21" t="s">
        <v>9040</v>
      </c>
      <c r="D609" s="23"/>
      <c r="E609" s="23"/>
    </row>
    <row r="610" spans="1:5" ht="20" customHeight="1">
      <c r="A610" s="19" t="s">
        <v>13771</v>
      </c>
      <c r="B610" s="24">
        <v>0</v>
      </c>
      <c r="C610" s="21" t="s">
        <v>8853</v>
      </c>
      <c r="D610" s="23"/>
      <c r="E610" s="23"/>
    </row>
    <row r="611" spans="1:5" ht="20" customHeight="1">
      <c r="A611" s="19" t="s">
        <v>13771</v>
      </c>
      <c r="B611" s="24">
        <v>0</v>
      </c>
      <c r="C611" s="22">
        <v>100</v>
      </c>
      <c r="D611" s="23"/>
      <c r="E611" s="23"/>
    </row>
    <row r="612" spans="1:5" ht="20" customHeight="1">
      <c r="A612" s="19" t="s">
        <v>13771</v>
      </c>
      <c r="B612" s="24">
        <v>0</v>
      </c>
      <c r="C612" s="21" t="s">
        <v>8730</v>
      </c>
      <c r="D612" s="23"/>
      <c r="E612" s="23"/>
    </row>
    <row r="613" spans="1:5" ht="20" customHeight="1">
      <c r="A613" s="19" t="s">
        <v>13771</v>
      </c>
      <c r="B613" s="24">
        <v>0</v>
      </c>
      <c r="C613" s="21" t="s">
        <v>8542</v>
      </c>
      <c r="D613" s="23"/>
      <c r="E613" s="23"/>
    </row>
    <row r="614" spans="1:5" ht="20" customHeight="1">
      <c r="A614" s="19" t="s">
        <v>13771</v>
      </c>
      <c r="B614" s="24">
        <v>0</v>
      </c>
      <c r="C614" s="21" t="s">
        <v>6967</v>
      </c>
      <c r="D614" s="23"/>
      <c r="E614" s="23"/>
    </row>
    <row r="615" spans="1:5" ht="20" customHeight="1">
      <c r="A615" s="19" t="s">
        <v>13771</v>
      </c>
      <c r="B615" s="24">
        <v>0</v>
      </c>
      <c r="C615" s="21" t="s">
        <v>7136</v>
      </c>
      <c r="D615" s="23"/>
      <c r="E615" s="23"/>
    </row>
    <row r="616" spans="1:5" ht="20" customHeight="1">
      <c r="A616" s="19" t="s">
        <v>13771</v>
      </c>
      <c r="B616" s="24">
        <v>0</v>
      </c>
      <c r="C616" s="21" t="s">
        <v>7370</v>
      </c>
      <c r="D616" s="23"/>
      <c r="E616" s="23"/>
    </row>
    <row r="617" spans="1:5" ht="20" customHeight="1">
      <c r="A617" s="19" t="s">
        <v>13771</v>
      </c>
      <c r="B617" s="24">
        <v>0</v>
      </c>
      <c r="C617" s="21" t="s">
        <v>7418</v>
      </c>
      <c r="D617" s="23"/>
      <c r="E617" s="23"/>
    </row>
    <row r="618" spans="1:5" ht="20" customHeight="1">
      <c r="A618" s="19" t="s">
        <v>13771</v>
      </c>
      <c r="B618" s="24">
        <v>0</v>
      </c>
      <c r="C618" s="21" t="s">
        <v>7601</v>
      </c>
      <c r="D618" s="23"/>
      <c r="E618" s="23"/>
    </row>
    <row r="619" spans="1:5" ht="20" customHeight="1">
      <c r="A619" s="19" t="s">
        <v>13771</v>
      </c>
      <c r="B619" s="24">
        <v>0</v>
      </c>
      <c r="C619" s="21" t="s">
        <v>7775</v>
      </c>
      <c r="D619" s="23"/>
      <c r="E619" s="23"/>
    </row>
    <row r="620" spans="1:5" ht="20" customHeight="1">
      <c r="A620" s="19" t="s">
        <v>13771</v>
      </c>
      <c r="B620" s="24">
        <v>0</v>
      </c>
      <c r="C620" s="21" t="s">
        <v>8030</v>
      </c>
      <c r="D620" s="23"/>
      <c r="E620" s="23"/>
    </row>
    <row r="621" spans="1:5" ht="20" customHeight="1">
      <c r="A621" s="19" t="s">
        <v>13771</v>
      </c>
      <c r="B621" s="24">
        <v>0</v>
      </c>
      <c r="C621" s="21" t="s">
        <v>8146</v>
      </c>
      <c r="D621" s="23"/>
      <c r="E621" s="23"/>
    </row>
    <row r="622" spans="1:5" ht="20" customHeight="1">
      <c r="A622" s="19" t="s">
        <v>13771</v>
      </c>
      <c r="B622" s="24">
        <v>0</v>
      </c>
      <c r="C622" s="21" t="s">
        <v>8199</v>
      </c>
      <c r="D622" s="23"/>
      <c r="E622" s="23"/>
    </row>
    <row r="623" spans="1:5" ht="20" customHeight="1">
      <c r="A623" s="19" t="s">
        <v>13771</v>
      </c>
      <c r="B623" s="24">
        <v>0</v>
      </c>
      <c r="C623" s="21" t="s">
        <v>13570</v>
      </c>
      <c r="D623" s="23"/>
      <c r="E623" s="23"/>
    </row>
    <row r="624" spans="1:5" ht="20" customHeight="1">
      <c r="A624" s="19" t="s">
        <v>13771</v>
      </c>
      <c r="B624" s="24">
        <v>0</v>
      </c>
      <c r="C624" s="21" t="s">
        <v>523</v>
      </c>
      <c r="D624" s="23"/>
      <c r="E624" s="23"/>
    </row>
    <row r="625" spans="1:5" ht="20" customHeight="1">
      <c r="A625" s="19" t="s">
        <v>13771</v>
      </c>
      <c r="B625" s="24">
        <v>0</v>
      </c>
      <c r="C625" s="21" t="s">
        <v>13299</v>
      </c>
      <c r="D625" s="23"/>
      <c r="E625" s="23"/>
    </row>
    <row r="626" spans="1:5" ht="20" customHeight="1">
      <c r="A626" s="19" t="s">
        <v>13771</v>
      </c>
      <c r="B626" s="24">
        <v>0</v>
      </c>
      <c r="C626" s="21" t="s">
        <v>13115</v>
      </c>
      <c r="D626" s="23"/>
      <c r="E626" s="23"/>
    </row>
    <row r="627" spans="1:5" ht="20" customHeight="1">
      <c r="A627" s="19" t="s">
        <v>13771</v>
      </c>
      <c r="B627" s="24">
        <v>0</v>
      </c>
      <c r="C627" s="21" t="s">
        <v>12935</v>
      </c>
      <c r="D627" s="23"/>
      <c r="E627" s="23"/>
    </row>
    <row r="628" spans="1:5" ht="20" customHeight="1">
      <c r="A628" s="19" t="s">
        <v>13771</v>
      </c>
      <c r="B628" s="24">
        <v>0</v>
      </c>
      <c r="C628" s="22">
        <v>100</v>
      </c>
      <c r="D628" s="23"/>
      <c r="E628" s="23"/>
    </row>
    <row r="629" spans="1:5" ht="20" customHeight="1">
      <c r="A629" s="19" t="s">
        <v>13771</v>
      </c>
      <c r="B629" s="24">
        <v>0</v>
      </c>
      <c r="C629" s="21" t="s">
        <v>12555</v>
      </c>
      <c r="D629" s="23"/>
      <c r="E629" s="23"/>
    </row>
    <row r="630" spans="1:5" ht="20" customHeight="1">
      <c r="A630" s="19" t="s">
        <v>13771</v>
      </c>
      <c r="B630" s="24">
        <v>0</v>
      </c>
      <c r="C630" s="21" t="s">
        <v>1067</v>
      </c>
      <c r="D630" s="23"/>
      <c r="E630" s="23"/>
    </row>
    <row r="631" spans="1:5" ht="20" customHeight="1">
      <c r="A631" s="19" t="s">
        <v>13771</v>
      </c>
      <c r="B631" s="24">
        <v>0</v>
      </c>
      <c r="C631" s="21" t="s">
        <v>12273</v>
      </c>
      <c r="D631" s="23"/>
      <c r="E631" s="23"/>
    </row>
    <row r="632" spans="1:5" ht="20" customHeight="1">
      <c r="A632" s="19" t="s">
        <v>13771</v>
      </c>
      <c r="B632" s="24">
        <v>0</v>
      </c>
      <c r="C632" s="21" t="s">
        <v>1377</v>
      </c>
      <c r="D632" s="23"/>
      <c r="E632" s="23"/>
    </row>
    <row r="633" spans="1:5" ht="20" customHeight="1">
      <c r="A633" s="19" t="s">
        <v>13771</v>
      </c>
      <c r="B633" s="24">
        <v>0</v>
      </c>
      <c r="C633" s="22">
        <v>100</v>
      </c>
      <c r="D633" s="23"/>
      <c r="E633" s="23"/>
    </row>
    <row r="634" spans="1:5" ht="20" customHeight="1">
      <c r="A634" s="19" t="s">
        <v>13771</v>
      </c>
      <c r="B634" s="24">
        <v>0</v>
      </c>
      <c r="C634" s="21" t="s">
        <v>11818</v>
      </c>
      <c r="D634" s="23"/>
      <c r="E634" s="23"/>
    </row>
    <row r="635" spans="1:5" ht="20" customHeight="1">
      <c r="A635" s="19" t="s">
        <v>13771</v>
      </c>
      <c r="B635" s="24">
        <v>0</v>
      </c>
      <c r="C635" s="21" t="s">
        <v>11565</v>
      </c>
      <c r="D635" s="23"/>
      <c r="E635" s="23"/>
    </row>
    <row r="636" spans="1:5" ht="20" customHeight="1">
      <c r="A636" s="19" t="s">
        <v>13771</v>
      </c>
      <c r="B636" s="24">
        <v>0</v>
      </c>
      <c r="C636" s="21" t="s">
        <v>1683</v>
      </c>
      <c r="D636" s="23"/>
      <c r="E636" s="23"/>
    </row>
    <row r="637" spans="1:5" ht="20" customHeight="1">
      <c r="A637" s="19" t="s">
        <v>13771</v>
      </c>
      <c r="B637" s="24">
        <v>0</v>
      </c>
      <c r="C637" s="21" t="s">
        <v>1902</v>
      </c>
      <c r="D637" s="23"/>
      <c r="E637" s="23"/>
    </row>
    <row r="638" spans="1:5" ht="20" customHeight="1">
      <c r="A638" s="19" t="s">
        <v>13771</v>
      </c>
      <c r="B638" s="24">
        <v>0</v>
      </c>
      <c r="C638" s="21" t="s">
        <v>2218</v>
      </c>
      <c r="D638" s="23"/>
      <c r="E638" s="23"/>
    </row>
    <row r="639" spans="1:5" ht="20" customHeight="1">
      <c r="A639" s="19" t="s">
        <v>13771</v>
      </c>
      <c r="B639" s="24">
        <v>0</v>
      </c>
      <c r="C639" s="21" t="s">
        <v>2348</v>
      </c>
      <c r="D639" s="23"/>
      <c r="E639" s="23"/>
    </row>
    <row r="640" spans="1:5" ht="20" customHeight="1">
      <c r="A640" s="19" t="s">
        <v>13771</v>
      </c>
      <c r="B640" s="24">
        <v>0</v>
      </c>
      <c r="C640" s="21" t="s">
        <v>2477</v>
      </c>
      <c r="D640" s="23"/>
      <c r="E640" s="23"/>
    </row>
    <row r="641" spans="1:5" ht="20" customHeight="1">
      <c r="A641" s="19" t="s">
        <v>13771</v>
      </c>
      <c r="B641" s="24">
        <v>0</v>
      </c>
      <c r="C641" s="22">
        <v>100</v>
      </c>
      <c r="D641" s="23"/>
      <c r="E641" s="23"/>
    </row>
    <row r="642" spans="1:5" ht="20" customHeight="1">
      <c r="A642" s="19" t="s">
        <v>13771</v>
      </c>
      <c r="B642" s="24">
        <v>0</v>
      </c>
      <c r="C642" s="21" t="s">
        <v>2667</v>
      </c>
      <c r="D642" s="23"/>
      <c r="E642" s="23"/>
    </row>
    <row r="643" spans="1:5" ht="20" customHeight="1">
      <c r="A643" s="19" t="s">
        <v>13771</v>
      </c>
      <c r="B643" s="24">
        <v>0</v>
      </c>
      <c r="C643" s="21" t="s">
        <v>2967</v>
      </c>
      <c r="D643" s="23"/>
      <c r="E643" s="23"/>
    </row>
    <row r="644" spans="1:5" ht="20" customHeight="1">
      <c r="A644" s="19" t="s">
        <v>13771</v>
      </c>
      <c r="B644" s="24">
        <v>0</v>
      </c>
      <c r="C644" s="22">
        <v>100</v>
      </c>
      <c r="D644" s="23"/>
      <c r="E644" s="23"/>
    </row>
    <row r="645" spans="1:5" ht="20" customHeight="1">
      <c r="A645" s="19" t="s">
        <v>13771</v>
      </c>
      <c r="B645" s="24">
        <v>0</v>
      </c>
      <c r="C645" s="21" t="s">
        <v>10777</v>
      </c>
      <c r="D645" s="23"/>
      <c r="E645" s="23"/>
    </row>
    <row r="646" spans="1:5" ht="20" customHeight="1">
      <c r="A646" s="19" t="s">
        <v>13771</v>
      </c>
      <c r="B646" s="24">
        <v>0</v>
      </c>
      <c r="C646" s="22">
        <v>100</v>
      </c>
      <c r="D646" s="23"/>
      <c r="E646" s="23"/>
    </row>
    <row r="647" spans="1:5" ht="20" customHeight="1">
      <c r="A647" s="19" t="s">
        <v>13771</v>
      </c>
      <c r="B647" s="24">
        <v>0</v>
      </c>
      <c r="C647" s="22">
        <v>100</v>
      </c>
      <c r="D647" s="23"/>
      <c r="E647" s="23"/>
    </row>
    <row r="648" spans="1:5" ht="20" customHeight="1">
      <c r="A648" s="19" t="s">
        <v>13771</v>
      </c>
      <c r="B648" s="24">
        <v>0</v>
      </c>
      <c r="C648" s="22">
        <v>100</v>
      </c>
      <c r="D648" s="23"/>
      <c r="E648" s="23"/>
    </row>
    <row r="649" spans="1:5" ht="20" customHeight="1">
      <c r="A649" s="19" t="s">
        <v>13771</v>
      </c>
      <c r="B649" s="24">
        <v>0</v>
      </c>
      <c r="C649" s="21" t="s">
        <v>3924</v>
      </c>
      <c r="D649" s="23"/>
      <c r="E649" s="23"/>
    </row>
    <row r="650" spans="1:5" ht="20" customHeight="1">
      <c r="A650" s="19" t="s">
        <v>13771</v>
      </c>
      <c r="B650" s="24">
        <v>0</v>
      </c>
      <c r="C650" s="21" t="s">
        <v>3974</v>
      </c>
      <c r="D650" s="23"/>
      <c r="E650" s="23"/>
    </row>
    <row r="651" spans="1:5" ht="20" customHeight="1">
      <c r="A651" s="19" t="s">
        <v>13771</v>
      </c>
      <c r="B651" s="24">
        <v>0</v>
      </c>
      <c r="C651" s="21" t="s">
        <v>10495</v>
      </c>
      <c r="D651" s="23"/>
      <c r="E651" s="23"/>
    </row>
    <row r="652" spans="1:5" ht="20" customHeight="1">
      <c r="A652" s="19" t="s">
        <v>13771</v>
      </c>
      <c r="B652" s="24">
        <v>0</v>
      </c>
      <c r="C652" s="22">
        <v>100</v>
      </c>
      <c r="D652" s="23"/>
      <c r="E652" s="23"/>
    </row>
    <row r="653" spans="1:5" ht="20" customHeight="1">
      <c r="A653" s="19" t="s">
        <v>13771</v>
      </c>
      <c r="B653" s="24">
        <v>0</v>
      </c>
      <c r="C653" s="22">
        <v>100</v>
      </c>
      <c r="D653" s="23"/>
      <c r="E653" s="23"/>
    </row>
    <row r="654" spans="1:5" ht="20" customHeight="1">
      <c r="A654" s="19" t="s">
        <v>13771</v>
      </c>
      <c r="B654" s="24">
        <v>0</v>
      </c>
      <c r="C654" s="21" t="s">
        <v>10330</v>
      </c>
      <c r="D654" s="23"/>
      <c r="E654" s="23"/>
    </row>
    <row r="655" spans="1:5" ht="20" customHeight="1">
      <c r="A655" s="19" t="s">
        <v>13771</v>
      </c>
      <c r="B655" s="24">
        <v>0</v>
      </c>
      <c r="C655" s="21" t="s">
        <v>4728</v>
      </c>
      <c r="D655" s="23"/>
      <c r="E655" s="23"/>
    </row>
    <row r="656" spans="1:5" ht="20" customHeight="1">
      <c r="A656" s="19" t="s">
        <v>13771</v>
      </c>
      <c r="B656" s="24">
        <v>0</v>
      </c>
      <c r="C656" s="21" t="s">
        <v>4924</v>
      </c>
      <c r="D656" s="23"/>
      <c r="E656" s="23"/>
    </row>
    <row r="657" spans="1:5" ht="20" customHeight="1">
      <c r="A657" s="19" t="s">
        <v>13771</v>
      </c>
      <c r="B657" s="24">
        <v>0</v>
      </c>
      <c r="C657" s="21" t="s">
        <v>10161</v>
      </c>
      <c r="D657" s="23"/>
      <c r="E657" s="23"/>
    </row>
    <row r="658" spans="1:5" ht="20" customHeight="1">
      <c r="A658" s="19" t="s">
        <v>13771</v>
      </c>
      <c r="B658" s="24">
        <v>0</v>
      </c>
      <c r="C658" s="22">
        <v>100</v>
      </c>
      <c r="D658" s="23"/>
      <c r="E658" s="23"/>
    </row>
    <row r="659" spans="1:5" ht="20" customHeight="1">
      <c r="A659" s="19" t="s">
        <v>13771</v>
      </c>
      <c r="B659" s="24">
        <v>0</v>
      </c>
      <c r="C659" s="21" t="s">
        <v>5375</v>
      </c>
      <c r="D659" s="23"/>
      <c r="E659" s="23"/>
    </row>
    <row r="660" spans="1:5" ht="20" customHeight="1">
      <c r="A660" s="19" t="s">
        <v>13771</v>
      </c>
      <c r="B660" s="24">
        <v>0</v>
      </c>
      <c r="C660" s="21" t="s">
        <v>5580</v>
      </c>
      <c r="D660" s="23"/>
      <c r="E660" s="23"/>
    </row>
    <row r="661" spans="1:5" ht="20" customHeight="1">
      <c r="A661" s="19" t="s">
        <v>13771</v>
      </c>
      <c r="B661" s="24">
        <v>0</v>
      </c>
      <c r="C661" s="21" t="s">
        <v>5783</v>
      </c>
      <c r="D661" s="23"/>
      <c r="E661" s="23"/>
    </row>
    <row r="662" spans="1:5" ht="20" customHeight="1">
      <c r="A662" s="19" t="s">
        <v>13771</v>
      </c>
      <c r="B662" s="24">
        <v>0</v>
      </c>
      <c r="C662" s="22">
        <v>100</v>
      </c>
      <c r="D662" s="23"/>
      <c r="E662" s="23"/>
    </row>
    <row r="663" spans="1:5" ht="20" customHeight="1">
      <c r="A663" s="19" t="s">
        <v>13771</v>
      </c>
      <c r="B663" s="24">
        <v>0</v>
      </c>
      <c r="C663" s="22">
        <v>100</v>
      </c>
      <c r="D663" s="23"/>
      <c r="E663" s="23"/>
    </row>
    <row r="664" spans="1:5" ht="20" customHeight="1">
      <c r="A664" s="19" t="s">
        <v>13771</v>
      </c>
      <c r="B664" s="24">
        <v>0</v>
      </c>
      <c r="C664" s="21" t="s">
        <v>9808</v>
      </c>
      <c r="D664" s="23"/>
      <c r="E664" s="23"/>
    </row>
    <row r="665" spans="1:5" ht="20" customHeight="1">
      <c r="A665" s="19" t="s">
        <v>13771</v>
      </c>
      <c r="B665" s="24">
        <v>0</v>
      </c>
      <c r="C665" s="22">
        <v>100</v>
      </c>
      <c r="D665" s="23"/>
      <c r="E665" s="23"/>
    </row>
    <row r="666" spans="1:5" ht="20" customHeight="1">
      <c r="A666" s="19" t="s">
        <v>13771</v>
      </c>
      <c r="B666" s="24">
        <v>0</v>
      </c>
      <c r="C666" s="21" t="s">
        <v>9497</v>
      </c>
      <c r="D666" s="23"/>
      <c r="E666" s="23"/>
    </row>
    <row r="667" spans="1:5" ht="20" customHeight="1">
      <c r="A667" s="19" t="s">
        <v>13771</v>
      </c>
      <c r="B667" s="24">
        <v>0</v>
      </c>
      <c r="C667" s="21" t="s">
        <v>6247</v>
      </c>
      <c r="D667" s="23"/>
      <c r="E667" s="23"/>
    </row>
    <row r="668" spans="1:5" ht="20" customHeight="1">
      <c r="A668" s="19" t="s">
        <v>13771</v>
      </c>
      <c r="B668" s="24">
        <v>0</v>
      </c>
      <c r="C668" s="21" t="s">
        <v>6430</v>
      </c>
      <c r="D668" s="23"/>
      <c r="E668" s="23"/>
    </row>
    <row r="669" spans="1:5" ht="20" customHeight="1">
      <c r="A669" s="19" t="s">
        <v>13771</v>
      </c>
      <c r="B669" s="24">
        <v>0</v>
      </c>
      <c r="C669" s="21" t="s">
        <v>9304</v>
      </c>
      <c r="D669" s="23"/>
      <c r="E669" s="23"/>
    </row>
    <row r="670" spans="1:5" ht="20" customHeight="1">
      <c r="A670" s="19" t="s">
        <v>13771</v>
      </c>
      <c r="B670" s="24">
        <v>0</v>
      </c>
      <c r="C670" s="21" t="s">
        <v>9175</v>
      </c>
      <c r="D670" s="23"/>
      <c r="E670" s="23"/>
    </row>
    <row r="671" spans="1:5" ht="20" customHeight="1">
      <c r="A671" s="19" t="s">
        <v>13771</v>
      </c>
      <c r="B671" s="24">
        <v>0</v>
      </c>
      <c r="C671" s="21" t="s">
        <v>9044</v>
      </c>
      <c r="D671" s="23"/>
      <c r="E671" s="23"/>
    </row>
    <row r="672" spans="1:5" ht="20" customHeight="1">
      <c r="A672" s="19" t="s">
        <v>13771</v>
      </c>
      <c r="B672" s="24">
        <v>0</v>
      </c>
      <c r="C672" s="22">
        <v>100</v>
      </c>
      <c r="D672" s="23"/>
      <c r="E672" s="23"/>
    </row>
    <row r="673" spans="1:5" ht="20" customHeight="1">
      <c r="A673" s="19" t="s">
        <v>13771</v>
      </c>
      <c r="B673" s="24">
        <v>0</v>
      </c>
      <c r="C673" s="22">
        <v>100</v>
      </c>
      <c r="D673" s="23"/>
      <c r="E673" s="23"/>
    </row>
    <row r="674" spans="1:5" ht="20" customHeight="1">
      <c r="A674" s="19" t="s">
        <v>13771</v>
      </c>
      <c r="B674" s="24">
        <v>0</v>
      </c>
      <c r="C674" s="21" t="s">
        <v>8732</v>
      </c>
      <c r="D674" s="23"/>
      <c r="E674" s="23"/>
    </row>
    <row r="675" spans="1:5" ht="20" customHeight="1">
      <c r="A675" s="19" t="s">
        <v>13771</v>
      </c>
      <c r="B675" s="24">
        <v>0</v>
      </c>
      <c r="C675" s="21" t="s">
        <v>8544</v>
      </c>
      <c r="D675" s="23"/>
      <c r="E675" s="23"/>
    </row>
    <row r="676" spans="1:5" ht="20" customHeight="1">
      <c r="A676" s="19" t="s">
        <v>13771</v>
      </c>
      <c r="B676" s="24">
        <v>0</v>
      </c>
      <c r="C676" s="21" t="s">
        <v>6971</v>
      </c>
      <c r="D676" s="23"/>
      <c r="E676" s="23"/>
    </row>
    <row r="677" spans="1:5" ht="20" customHeight="1">
      <c r="A677" s="19" t="s">
        <v>13771</v>
      </c>
      <c r="B677" s="24">
        <v>0</v>
      </c>
      <c r="C677" s="21" t="s">
        <v>7138</v>
      </c>
      <c r="D677" s="23"/>
      <c r="E677" s="23"/>
    </row>
    <row r="678" spans="1:5" ht="20" customHeight="1">
      <c r="A678" s="19" t="s">
        <v>13771</v>
      </c>
      <c r="B678" s="24">
        <v>0</v>
      </c>
      <c r="C678" s="21" t="s">
        <v>7381</v>
      </c>
      <c r="D678" s="23"/>
      <c r="E678" s="23"/>
    </row>
    <row r="679" spans="1:5" ht="20" customHeight="1">
      <c r="A679" s="19" t="s">
        <v>13771</v>
      </c>
      <c r="B679" s="24">
        <v>0</v>
      </c>
      <c r="C679" s="21" t="s">
        <v>7423</v>
      </c>
      <c r="D679" s="23"/>
      <c r="E679" s="23"/>
    </row>
    <row r="680" spans="1:5" ht="20" customHeight="1">
      <c r="A680" s="19" t="s">
        <v>13771</v>
      </c>
      <c r="B680" s="24">
        <v>0</v>
      </c>
      <c r="C680" s="21" t="s">
        <v>7603</v>
      </c>
      <c r="D680" s="23"/>
      <c r="E680" s="23"/>
    </row>
    <row r="681" spans="1:5" ht="20" customHeight="1">
      <c r="A681" s="19" t="s">
        <v>13771</v>
      </c>
      <c r="B681" s="24">
        <v>0</v>
      </c>
      <c r="C681" s="21" t="s">
        <v>7777</v>
      </c>
      <c r="D681" s="23"/>
      <c r="E681" s="23"/>
    </row>
    <row r="682" spans="1:5" ht="20" customHeight="1">
      <c r="A682" s="19" t="s">
        <v>13771</v>
      </c>
      <c r="B682" s="24">
        <v>0</v>
      </c>
      <c r="C682" s="21" t="s">
        <v>8048</v>
      </c>
      <c r="D682" s="23"/>
      <c r="E682" s="23"/>
    </row>
    <row r="683" spans="1:5" ht="20" customHeight="1">
      <c r="A683" s="19" t="s">
        <v>13771</v>
      </c>
      <c r="B683" s="24">
        <v>0</v>
      </c>
      <c r="C683" s="21" t="s">
        <v>8160</v>
      </c>
      <c r="D683" s="23"/>
      <c r="E683" s="23"/>
    </row>
    <row r="684" spans="1:5" ht="20" customHeight="1">
      <c r="A684" s="19" t="s">
        <v>13771</v>
      </c>
      <c r="B684" s="24">
        <v>0</v>
      </c>
      <c r="C684" s="21" t="s">
        <v>8203</v>
      </c>
      <c r="D684" s="23"/>
      <c r="E684" s="23"/>
    </row>
    <row r="685" spans="1:5" ht="20" customHeight="1">
      <c r="A685" s="19" t="s">
        <v>13771</v>
      </c>
      <c r="B685" s="24">
        <v>0</v>
      </c>
      <c r="C685" s="21" t="s">
        <v>13572</v>
      </c>
      <c r="D685" s="23"/>
      <c r="E685" s="23"/>
    </row>
    <row r="686" spans="1:5" ht="20" customHeight="1">
      <c r="A686" s="19" t="s">
        <v>13771</v>
      </c>
      <c r="B686" s="24">
        <v>0</v>
      </c>
      <c r="C686" s="21" t="s">
        <v>527</v>
      </c>
      <c r="D686" s="23"/>
      <c r="E686" s="23"/>
    </row>
    <row r="687" spans="1:5" ht="20" customHeight="1">
      <c r="A687" s="19" t="s">
        <v>13771</v>
      </c>
      <c r="B687" s="24">
        <v>0</v>
      </c>
      <c r="C687" s="21" t="s">
        <v>13301</v>
      </c>
      <c r="D687" s="23"/>
      <c r="E687" s="23"/>
    </row>
    <row r="688" spans="1:5" ht="20" customHeight="1">
      <c r="A688" s="19" t="s">
        <v>13771</v>
      </c>
      <c r="B688" s="24">
        <v>0</v>
      </c>
      <c r="C688" s="21" t="s">
        <v>13117</v>
      </c>
      <c r="D688" s="23"/>
      <c r="E688" s="23"/>
    </row>
    <row r="689" spans="1:5" ht="20" customHeight="1">
      <c r="A689" s="19" t="s">
        <v>13771</v>
      </c>
      <c r="B689" s="24">
        <v>0</v>
      </c>
      <c r="C689" s="21" t="s">
        <v>12937</v>
      </c>
      <c r="D689" s="23"/>
      <c r="E689" s="23"/>
    </row>
    <row r="690" spans="1:5" ht="20" customHeight="1">
      <c r="A690" s="19" t="s">
        <v>13771</v>
      </c>
      <c r="B690" s="24">
        <v>0</v>
      </c>
      <c r="C690" s="21" t="s">
        <v>12509</v>
      </c>
      <c r="D690" s="23"/>
      <c r="E690" s="23"/>
    </row>
    <row r="691" spans="1:5" ht="20" customHeight="1">
      <c r="A691" s="19" t="s">
        <v>13771</v>
      </c>
      <c r="B691" s="24">
        <v>0</v>
      </c>
      <c r="C691" s="21" t="s">
        <v>12558</v>
      </c>
      <c r="D691" s="23"/>
      <c r="E691" s="23"/>
    </row>
    <row r="692" spans="1:5" ht="20" customHeight="1">
      <c r="A692" s="19" t="s">
        <v>13771</v>
      </c>
      <c r="B692" s="24">
        <v>0</v>
      </c>
      <c r="C692" s="21" t="s">
        <v>1073</v>
      </c>
      <c r="D692" s="23"/>
      <c r="E692" s="23"/>
    </row>
    <row r="693" spans="1:5" ht="20" customHeight="1">
      <c r="A693" s="19" t="s">
        <v>13771</v>
      </c>
      <c r="B693" s="24">
        <v>0</v>
      </c>
      <c r="C693" s="21" t="s">
        <v>12277</v>
      </c>
      <c r="D693" s="23"/>
      <c r="E693" s="23"/>
    </row>
    <row r="694" spans="1:5" ht="20" customHeight="1">
      <c r="A694" s="19" t="s">
        <v>13771</v>
      </c>
      <c r="B694" s="24">
        <v>0</v>
      </c>
      <c r="C694" s="21" t="s">
        <v>1382</v>
      </c>
      <c r="D694" s="23"/>
      <c r="E694" s="23"/>
    </row>
    <row r="695" spans="1:5" ht="20" customHeight="1">
      <c r="A695" s="19" t="s">
        <v>13771</v>
      </c>
      <c r="B695" s="24">
        <v>0</v>
      </c>
      <c r="C695" s="21" t="s">
        <v>12072</v>
      </c>
      <c r="D695" s="23"/>
      <c r="E695" s="23"/>
    </row>
    <row r="696" spans="1:5" ht="20" customHeight="1">
      <c r="A696" s="19" t="s">
        <v>13771</v>
      </c>
      <c r="B696" s="24">
        <v>0</v>
      </c>
      <c r="C696" s="21" t="s">
        <v>11825</v>
      </c>
      <c r="D696" s="23"/>
      <c r="E696" s="23"/>
    </row>
    <row r="697" spans="1:5" ht="20" customHeight="1">
      <c r="A697" s="19" t="s">
        <v>13771</v>
      </c>
      <c r="B697" s="24">
        <v>0</v>
      </c>
      <c r="C697" s="21" t="s">
        <v>11567</v>
      </c>
      <c r="D697" s="23"/>
      <c r="E697" s="23"/>
    </row>
    <row r="698" spans="1:5" ht="20" customHeight="1">
      <c r="A698" s="19" t="s">
        <v>13771</v>
      </c>
      <c r="B698" s="24">
        <v>0</v>
      </c>
      <c r="C698" s="21" t="s">
        <v>1688</v>
      </c>
      <c r="D698" s="23"/>
      <c r="E698" s="23"/>
    </row>
    <row r="699" spans="1:5" ht="20" customHeight="1">
      <c r="A699" s="19" t="s">
        <v>13771</v>
      </c>
      <c r="B699" s="24">
        <v>0</v>
      </c>
      <c r="C699" s="21" t="s">
        <v>1905</v>
      </c>
      <c r="D699" s="23"/>
      <c r="E699" s="23"/>
    </row>
    <row r="700" spans="1:5" ht="20" customHeight="1">
      <c r="A700" s="19" t="s">
        <v>13771</v>
      </c>
      <c r="B700" s="24">
        <v>0</v>
      </c>
      <c r="C700" s="21" t="s">
        <v>2235</v>
      </c>
      <c r="D700" s="23"/>
      <c r="E700" s="23"/>
    </row>
    <row r="701" spans="1:5" ht="20" customHeight="1">
      <c r="A701" s="19" t="s">
        <v>13771</v>
      </c>
      <c r="B701" s="24">
        <v>0</v>
      </c>
      <c r="C701" s="21" t="s">
        <v>2365</v>
      </c>
      <c r="D701" s="23"/>
      <c r="E701" s="23"/>
    </row>
    <row r="702" spans="1:5" ht="20" customHeight="1">
      <c r="A702" s="19" t="s">
        <v>13771</v>
      </c>
      <c r="B702" s="24">
        <v>0</v>
      </c>
      <c r="C702" s="21" t="s">
        <v>2494</v>
      </c>
      <c r="D702" s="23"/>
      <c r="E702" s="23"/>
    </row>
    <row r="703" spans="1:5" ht="20" customHeight="1">
      <c r="A703" s="19" t="s">
        <v>13771</v>
      </c>
      <c r="B703" s="24">
        <v>0</v>
      </c>
      <c r="C703" s="21" t="s">
        <v>2628</v>
      </c>
      <c r="D703" s="23"/>
      <c r="E703" s="23"/>
    </row>
    <row r="704" spans="1:5" ht="20" customHeight="1">
      <c r="A704" s="19" t="s">
        <v>13771</v>
      </c>
      <c r="B704" s="24">
        <v>0</v>
      </c>
      <c r="C704" s="21" t="s">
        <v>2675</v>
      </c>
      <c r="D704" s="23"/>
      <c r="E704" s="23"/>
    </row>
    <row r="705" spans="1:5" ht="20" customHeight="1">
      <c r="A705" s="19" t="s">
        <v>13771</v>
      </c>
      <c r="B705" s="24">
        <v>0</v>
      </c>
      <c r="C705" s="22">
        <v>100</v>
      </c>
      <c r="D705" s="23"/>
      <c r="E705" s="23"/>
    </row>
    <row r="706" spans="1:5" ht="20" customHeight="1">
      <c r="A706" s="19" t="s">
        <v>13771</v>
      </c>
      <c r="B706" s="24">
        <v>0</v>
      </c>
      <c r="C706" s="21" t="s">
        <v>3412</v>
      </c>
      <c r="D706" s="23"/>
      <c r="E706" s="23"/>
    </row>
    <row r="707" spans="1:5" ht="20" customHeight="1">
      <c r="A707" s="19" t="s">
        <v>13771</v>
      </c>
      <c r="B707" s="24">
        <v>0</v>
      </c>
      <c r="C707" s="21" t="s">
        <v>10780</v>
      </c>
      <c r="D707" s="23"/>
      <c r="E707" s="23"/>
    </row>
    <row r="708" spans="1:5" ht="20" customHeight="1">
      <c r="A708" s="19" t="s">
        <v>13771</v>
      </c>
      <c r="B708" s="24">
        <v>0</v>
      </c>
      <c r="C708" s="22">
        <v>100</v>
      </c>
      <c r="D708" s="23"/>
      <c r="E708" s="23"/>
    </row>
    <row r="709" spans="1:5" ht="20" customHeight="1">
      <c r="A709" s="19" t="s">
        <v>13771</v>
      </c>
      <c r="B709" s="24">
        <v>0</v>
      </c>
      <c r="C709" s="21" t="s">
        <v>3412</v>
      </c>
      <c r="D709" s="23"/>
      <c r="E709" s="23"/>
    </row>
    <row r="710" spans="1:5" ht="20" customHeight="1">
      <c r="A710" s="19" t="s">
        <v>13771</v>
      </c>
      <c r="B710" s="24">
        <v>0</v>
      </c>
      <c r="C710" s="21" t="s">
        <v>3629</v>
      </c>
      <c r="D710" s="23"/>
      <c r="E710" s="23"/>
    </row>
    <row r="711" spans="1:5" ht="20" customHeight="1">
      <c r="A711" s="19" t="s">
        <v>13771</v>
      </c>
      <c r="B711" s="24">
        <v>0</v>
      </c>
      <c r="C711" s="21" t="s">
        <v>3941</v>
      </c>
      <c r="D711" s="23"/>
      <c r="E711" s="23"/>
    </row>
    <row r="712" spans="1:5" ht="20" customHeight="1">
      <c r="A712" s="19" t="s">
        <v>13771</v>
      </c>
      <c r="B712" s="24">
        <v>0</v>
      </c>
      <c r="C712" s="21" t="s">
        <v>3979</v>
      </c>
      <c r="D712" s="23"/>
      <c r="E712" s="23"/>
    </row>
    <row r="713" spans="1:5" ht="20" customHeight="1">
      <c r="A713" s="19" t="s">
        <v>13771</v>
      </c>
      <c r="B713" s="24">
        <v>0</v>
      </c>
      <c r="C713" s="21" t="s">
        <v>10497</v>
      </c>
      <c r="D713" s="23"/>
      <c r="E713" s="23"/>
    </row>
    <row r="714" spans="1:5" ht="20" customHeight="1">
      <c r="A714" s="19" t="s">
        <v>13771</v>
      </c>
      <c r="B714" s="24">
        <v>0</v>
      </c>
      <c r="C714" s="21" t="s">
        <v>4256</v>
      </c>
      <c r="D714" s="23"/>
      <c r="E714" s="23"/>
    </row>
    <row r="715" spans="1:5" ht="20" customHeight="1">
      <c r="A715" s="19" t="s">
        <v>13771</v>
      </c>
      <c r="B715" s="24">
        <v>0</v>
      </c>
      <c r="C715" s="21" t="s">
        <v>4458</v>
      </c>
      <c r="D715" s="23"/>
      <c r="E715" s="23"/>
    </row>
    <row r="716" spans="1:5" ht="20" customHeight="1">
      <c r="A716" s="19" t="s">
        <v>13771</v>
      </c>
      <c r="B716" s="24">
        <v>0</v>
      </c>
      <c r="C716" s="21" t="s">
        <v>10332</v>
      </c>
      <c r="D716" s="23"/>
      <c r="E716" s="23"/>
    </row>
    <row r="717" spans="1:5" ht="20" customHeight="1">
      <c r="A717" s="19" t="s">
        <v>13771</v>
      </c>
      <c r="B717" s="24">
        <v>0</v>
      </c>
      <c r="C717" s="21" t="s">
        <v>4732</v>
      </c>
      <c r="D717" s="23"/>
      <c r="E717" s="23"/>
    </row>
    <row r="718" spans="1:5" ht="20" customHeight="1">
      <c r="A718" s="19" t="s">
        <v>13771</v>
      </c>
      <c r="B718" s="24">
        <v>0</v>
      </c>
      <c r="C718" s="21" t="s">
        <v>4928</v>
      </c>
      <c r="D718" s="23"/>
      <c r="E718" s="23"/>
    </row>
    <row r="719" spans="1:5" ht="20" customHeight="1">
      <c r="A719" s="19" t="s">
        <v>13771</v>
      </c>
      <c r="B719" s="24">
        <v>0</v>
      </c>
      <c r="C719" s="21" t="s">
        <v>10163</v>
      </c>
      <c r="D719" s="23"/>
      <c r="E719" s="23"/>
    </row>
    <row r="720" spans="1:5" ht="20" customHeight="1">
      <c r="A720" s="19" t="s">
        <v>13771</v>
      </c>
      <c r="B720" s="24">
        <v>0</v>
      </c>
      <c r="C720" s="21" t="s">
        <v>5186</v>
      </c>
      <c r="D720" s="23"/>
      <c r="E720" s="23"/>
    </row>
    <row r="721" spans="1:5" ht="20" customHeight="1">
      <c r="A721" s="19" t="s">
        <v>13771</v>
      </c>
      <c r="B721" s="24">
        <v>0</v>
      </c>
      <c r="C721" s="21" t="s">
        <v>5381</v>
      </c>
      <c r="D721" s="23"/>
      <c r="E721" s="23"/>
    </row>
    <row r="722" spans="1:5" ht="20" customHeight="1">
      <c r="A722" s="19" t="s">
        <v>13771</v>
      </c>
      <c r="B722" s="24">
        <v>0</v>
      </c>
      <c r="C722" s="21" t="s">
        <v>5586</v>
      </c>
      <c r="D722" s="23"/>
      <c r="E722" s="23"/>
    </row>
    <row r="723" spans="1:5" ht="20" customHeight="1">
      <c r="A723" s="19" t="s">
        <v>13771</v>
      </c>
      <c r="B723" s="24">
        <v>0</v>
      </c>
      <c r="C723" s="21" t="s">
        <v>5786</v>
      </c>
      <c r="D723" s="23"/>
      <c r="E723" s="23"/>
    </row>
    <row r="724" spans="1:5" ht="20" customHeight="1">
      <c r="A724" s="19" t="s">
        <v>13771</v>
      </c>
      <c r="B724" s="24">
        <v>0</v>
      </c>
      <c r="C724" s="21" t="s">
        <v>9883</v>
      </c>
      <c r="D724" s="23"/>
      <c r="E724" s="23"/>
    </row>
    <row r="725" spans="1:5" ht="20" customHeight="1">
      <c r="A725" s="19" t="s">
        <v>13771</v>
      </c>
      <c r="B725" s="24">
        <v>0</v>
      </c>
      <c r="C725" s="21" t="s">
        <v>9944</v>
      </c>
      <c r="D725" s="23"/>
      <c r="E725" s="23"/>
    </row>
    <row r="726" spans="1:5" ht="20" customHeight="1">
      <c r="A726" s="19" t="s">
        <v>13771</v>
      </c>
      <c r="B726" s="24">
        <v>0</v>
      </c>
      <c r="C726" s="21" t="s">
        <v>9810</v>
      </c>
      <c r="D726" s="23"/>
      <c r="E726" s="23"/>
    </row>
    <row r="727" spans="1:5" ht="20" customHeight="1">
      <c r="A727" s="19" t="s">
        <v>13771</v>
      </c>
      <c r="B727" s="24">
        <v>0</v>
      </c>
      <c r="C727" s="21" t="s">
        <v>9693</v>
      </c>
      <c r="D727" s="23"/>
      <c r="E727" s="23"/>
    </row>
    <row r="728" spans="1:5" ht="20" customHeight="1">
      <c r="A728" s="19" t="s">
        <v>13771</v>
      </c>
      <c r="B728" s="24">
        <v>0</v>
      </c>
      <c r="C728" s="21" t="s">
        <v>9499</v>
      </c>
      <c r="D728" s="23"/>
      <c r="E728" s="23"/>
    </row>
    <row r="729" spans="1:5" ht="20" customHeight="1">
      <c r="A729" s="19" t="s">
        <v>13771</v>
      </c>
      <c r="B729" s="24">
        <v>0</v>
      </c>
      <c r="C729" s="21" t="s">
        <v>6250</v>
      </c>
      <c r="D729" s="23"/>
      <c r="E729" s="23"/>
    </row>
    <row r="730" spans="1:5" ht="20" customHeight="1">
      <c r="A730" s="19" t="s">
        <v>13771</v>
      </c>
      <c r="B730" s="24">
        <v>0</v>
      </c>
      <c r="C730" s="21" t="s">
        <v>6434</v>
      </c>
      <c r="D730" s="23"/>
      <c r="E730" s="23"/>
    </row>
    <row r="731" spans="1:5" ht="20" customHeight="1">
      <c r="A731" s="19" t="s">
        <v>13771</v>
      </c>
      <c r="B731" s="24">
        <v>0</v>
      </c>
      <c r="C731" s="21" t="s">
        <v>9306</v>
      </c>
      <c r="D731" s="23"/>
      <c r="E731" s="23"/>
    </row>
    <row r="732" spans="1:5" ht="20" customHeight="1">
      <c r="A732" s="19" t="s">
        <v>13771</v>
      </c>
      <c r="B732" s="24">
        <v>0</v>
      </c>
      <c r="C732" s="21" t="s">
        <v>9177</v>
      </c>
      <c r="D732" s="23"/>
      <c r="E732" s="23"/>
    </row>
    <row r="733" spans="1:5" ht="20" customHeight="1">
      <c r="A733" s="19" t="s">
        <v>13771</v>
      </c>
      <c r="B733" s="24">
        <v>0</v>
      </c>
      <c r="C733" s="21" t="s">
        <v>9046</v>
      </c>
      <c r="D733" s="23"/>
      <c r="E733" s="23"/>
    </row>
    <row r="734" spans="1:5" ht="20" customHeight="1">
      <c r="A734" s="19" t="s">
        <v>13771</v>
      </c>
      <c r="B734" s="24">
        <v>0</v>
      </c>
      <c r="C734" s="21" t="s">
        <v>8860</v>
      </c>
      <c r="D734" s="23"/>
      <c r="E734" s="23"/>
    </row>
    <row r="735" spans="1:5" ht="20" customHeight="1">
      <c r="A735" s="19" t="s">
        <v>13771</v>
      </c>
      <c r="B735" s="24">
        <v>0</v>
      </c>
      <c r="C735" s="21" t="s">
        <v>6804</v>
      </c>
      <c r="D735" s="23"/>
      <c r="E735" s="23"/>
    </row>
    <row r="736" spans="1:5" ht="20" customHeight="1">
      <c r="A736" s="19" t="s">
        <v>13771</v>
      </c>
      <c r="B736" s="24">
        <v>0</v>
      </c>
      <c r="C736" s="21" t="s">
        <v>8734</v>
      </c>
      <c r="D736" s="23"/>
      <c r="E736" s="23"/>
    </row>
    <row r="737" spans="1:5" ht="20" customHeight="1">
      <c r="A737" s="19" t="s">
        <v>13771</v>
      </c>
      <c r="B737" s="24">
        <v>0</v>
      </c>
      <c r="C737" s="21" t="s">
        <v>8548</v>
      </c>
      <c r="D737" s="23"/>
      <c r="E737" s="23"/>
    </row>
    <row r="738" spans="1:5" ht="20" customHeight="1">
      <c r="A738" s="19" t="s">
        <v>13771</v>
      </c>
      <c r="B738" s="24">
        <v>0</v>
      </c>
      <c r="C738" s="21" t="s">
        <v>6975</v>
      </c>
      <c r="D738" s="23"/>
      <c r="E738" s="23"/>
    </row>
    <row r="739" spans="1:5" ht="20" customHeight="1">
      <c r="A739" s="19" t="s">
        <v>13771</v>
      </c>
      <c r="B739" s="24">
        <v>0</v>
      </c>
      <c r="C739" s="21" t="s">
        <v>7144</v>
      </c>
      <c r="D739" s="23"/>
      <c r="E739" s="23"/>
    </row>
    <row r="740" spans="1:5" ht="20" customHeight="1">
      <c r="A740" s="19" t="s">
        <v>13771</v>
      </c>
      <c r="B740" s="24">
        <v>0</v>
      </c>
      <c r="C740" s="21" t="s">
        <v>7391</v>
      </c>
      <c r="D740" s="23"/>
      <c r="E740" s="23"/>
    </row>
    <row r="741" spans="1:5" ht="20" customHeight="1">
      <c r="A741" s="19" t="s">
        <v>13771</v>
      </c>
      <c r="B741" s="24">
        <v>0</v>
      </c>
      <c r="C741" s="21" t="s">
        <v>7428</v>
      </c>
      <c r="D741" s="23"/>
      <c r="E741" s="23"/>
    </row>
    <row r="742" spans="1:5" ht="20" customHeight="1">
      <c r="A742" s="19" t="s">
        <v>13771</v>
      </c>
      <c r="B742" s="24">
        <v>0</v>
      </c>
      <c r="C742" s="21" t="s">
        <v>7607</v>
      </c>
      <c r="D742" s="23"/>
      <c r="E742" s="23"/>
    </row>
    <row r="743" spans="1:5" ht="20" customHeight="1">
      <c r="A743" s="19" t="s">
        <v>13771</v>
      </c>
      <c r="B743" s="24">
        <v>0</v>
      </c>
      <c r="C743" s="21" t="s">
        <v>7781</v>
      </c>
      <c r="D743" s="23"/>
      <c r="E743" s="23"/>
    </row>
    <row r="744" spans="1:5" ht="20" customHeight="1">
      <c r="A744" s="19" t="s">
        <v>13771</v>
      </c>
      <c r="B744" s="24">
        <v>0</v>
      </c>
      <c r="C744" s="21" t="s">
        <v>8059</v>
      </c>
      <c r="D744" s="23"/>
      <c r="E744" s="23"/>
    </row>
    <row r="745" spans="1:5" ht="20" customHeight="1">
      <c r="A745" s="19" t="s">
        <v>13771</v>
      </c>
      <c r="B745" s="24">
        <v>0</v>
      </c>
      <c r="C745" s="21" t="s">
        <v>8176</v>
      </c>
      <c r="D745" s="23"/>
      <c r="E745" s="23"/>
    </row>
    <row r="746" spans="1:5" ht="20" customHeight="1">
      <c r="A746" s="19" t="s">
        <v>13771</v>
      </c>
      <c r="B746" s="24">
        <v>0</v>
      </c>
      <c r="C746" s="21" t="s">
        <v>8206</v>
      </c>
      <c r="D746" s="23"/>
      <c r="E746" s="23"/>
    </row>
    <row r="747" spans="1:5" ht="20" customHeight="1">
      <c r="A747" s="19" t="s">
        <v>13771</v>
      </c>
      <c r="B747" s="24">
        <v>0</v>
      </c>
      <c r="C747" s="21" t="s">
        <v>13584</v>
      </c>
      <c r="D747" s="23"/>
      <c r="E747" s="23"/>
    </row>
    <row r="748" spans="1:5" ht="20" customHeight="1">
      <c r="A748" s="19" t="s">
        <v>13771</v>
      </c>
      <c r="B748" s="24">
        <v>0</v>
      </c>
      <c r="C748" s="21" t="s">
        <v>534</v>
      </c>
      <c r="D748" s="23"/>
      <c r="E748" s="23"/>
    </row>
    <row r="749" spans="1:5" ht="20" customHeight="1">
      <c r="A749" s="19" t="s">
        <v>13771</v>
      </c>
      <c r="B749" s="24">
        <v>0</v>
      </c>
      <c r="C749" s="21" t="s">
        <v>13312</v>
      </c>
      <c r="D749" s="23"/>
      <c r="E749" s="23"/>
    </row>
    <row r="750" spans="1:5" ht="20" customHeight="1">
      <c r="A750" s="19" t="s">
        <v>13771</v>
      </c>
      <c r="B750" s="24">
        <v>0</v>
      </c>
      <c r="C750" s="22">
        <v>100</v>
      </c>
      <c r="D750" s="23"/>
      <c r="E750" s="23"/>
    </row>
    <row r="751" spans="1:5" ht="20" customHeight="1">
      <c r="A751" s="19" t="s">
        <v>13771</v>
      </c>
      <c r="B751" s="24">
        <v>0</v>
      </c>
      <c r="C751" s="21" t="s">
        <v>12949</v>
      </c>
      <c r="D751" s="23"/>
      <c r="E751" s="23"/>
    </row>
    <row r="752" spans="1:5" ht="20" customHeight="1">
      <c r="A752" s="19" t="s">
        <v>13771</v>
      </c>
      <c r="B752" s="24">
        <v>0</v>
      </c>
      <c r="C752" s="21" t="s">
        <v>12555</v>
      </c>
      <c r="D752" s="23"/>
      <c r="E752" s="23"/>
    </row>
    <row r="753" spans="1:5" ht="20" customHeight="1">
      <c r="A753" s="19" t="s">
        <v>13771</v>
      </c>
      <c r="B753" s="24">
        <v>0</v>
      </c>
      <c r="C753" s="21" t="s">
        <v>12571</v>
      </c>
      <c r="D753" s="23"/>
      <c r="E753" s="23"/>
    </row>
    <row r="754" spans="1:5" ht="20" customHeight="1">
      <c r="A754" s="19" t="s">
        <v>13771</v>
      </c>
      <c r="B754" s="24">
        <v>0</v>
      </c>
      <c r="C754" s="21" t="s">
        <v>1083</v>
      </c>
      <c r="D754" s="23"/>
      <c r="E754" s="23"/>
    </row>
    <row r="755" spans="1:5" ht="20" customHeight="1">
      <c r="A755" s="19" t="s">
        <v>13771</v>
      </c>
      <c r="B755" s="24">
        <v>0</v>
      </c>
      <c r="C755" s="21" t="s">
        <v>12286</v>
      </c>
      <c r="D755" s="23"/>
      <c r="E755" s="23"/>
    </row>
    <row r="756" spans="1:5" ht="20" customHeight="1">
      <c r="A756" s="19" t="s">
        <v>13771</v>
      </c>
      <c r="B756" s="24">
        <v>0</v>
      </c>
      <c r="C756" s="21" t="s">
        <v>1390</v>
      </c>
      <c r="D756" s="23"/>
      <c r="E756" s="23"/>
    </row>
    <row r="757" spans="1:5" ht="20" customHeight="1">
      <c r="A757" s="19" t="s">
        <v>13771</v>
      </c>
      <c r="B757" s="24">
        <v>0</v>
      </c>
      <c r="C757" s="21" t="s">
        <v>12082</v>
      </c>
      <c r="D757" s="23"/>
      <c r="E757" s="23"/>
    </row>
    <row r="758" spans="1:5" ht="20" customHeight="1">
      <c r="A758" s="19" t="s">
        <v>13771</v>
      </c>
      <c r="B758" s="24">
        <v>0</v>
      </c>
      <c r="C758" s="21" t="s">
        <v>11838</v>
      </c>
      <c r="D758" s="23"/>
      <c r="E758" s="23"/>
    </row>
    <row r="759" spans="1:5" ht="20" customHeight="1">
      <c r="A759" s="19" t="s">
        <v>13771</v>
      </c>
      <c r="B759" s="24">
        <v>0</v>
      </c>
      <c r="C759" s="21" t="s">
        <v>11578</v>
      </c>
      <c r="D759" s="23"/>
      <c r="E759" s="23"/>
    </row>
    <row r="760" spans="1:5" ht="20" customHeight="1">
      <c r="A760" s="19" t="s">
        <v>13771</v>
      </c>
      <c r="B760" s="24">
        <v>0</v>
      </c>
      <c r="C760" s="22">
        <v>100</v>
      </c>
      <c r="D760" s="23"/>
      <c r="E760" s="23"/>
    </row>
    <row r="761" spans="1:5" ht="20" customHeight="1">
      <c r="A761" s="19" t="s">
        <v>13771</v>
      </c>
      <c r="B761" s="24">
        <v>0</v>
      </c>
      <c r="C761" s="21" t="s">
        <v>1918</v>
      </c>
      <c r="D761" s="23"/>
      <c r="E761" s="23"/>
    </row>
    <row r="762" spans="1:5" ht="20" customHeight="1">
      <c r="A762" s="19" t="s">
        <v>13771</v>
      </c>
      <c r="B762" s="24">
        <v>0</v>
      </c>
      <c r="C762" s="21" t="s">
        <v>2348</v>
      </c>
      <c r="D762" s="23"/>
      <c r="E762" s="23"/>
    </row>
    <row r="763" spans="1:5" ht="20" customHeight="1">
      <c r="A763" s="19" t="s">
        <v>13771</v>
      </c>
      <c r="B763" s="24">
        <v>0</v>
      </c>
      <c r="C763" s="21" t="s">
        <v>2477</v>
      </c>
      <c r="D763" s="23"/>
      <c r="E763" s="23"/>
    </row>
    <row r="764" spans="1:5" ht="20" customHeight="1">
      <c r="A764" s="19" t="s">
        <v>13771</v>
      </c>
      <c r="B764" s="24">
        <v>0</v>
      </c>
      <c r="C764" s="22">
        <v>100</v>
      </c>
      <c r="D764" s="23"/>
      <c r="E764" s="23"/>
    </row>
    <row r="765" spans="1:5" ht="20" customHeight="1">
      <c r="A765" s="19" t="s">
        <v>13771</v>
      </c>
      <c r="B765" s="24">
        <v>0</v>
      </c>
      <c r="C765" s="21" t="s">
        <v>2667</v>
      </c>
      <c r="D765" s="23"/>
      <c r="E765" s="23"/>
    </row>
    <row r="766" spans="1:5" ht="20" customHeight="1">
      <c r="A766" s="19" t="s">
        <v>13771</v>
      </c>
      <c r="B766" s="24">
        <v>0</v>
      </c>
      <c r="C766" s="21" t="s">
        <v>2682</v>
      </c>
      <c r="D766" s="23"/>
      <c r="E766" s="23"/>
    </row>
    <row r="767" spans="1:5" ht="20" customHeight="1">
      <c r="A767" s="19" t="s">
        <v>13771</v>
      </c>
      <c r="B767" s="24">
        <v>0</v>
      </c>
      <c r="C767" s="22">
        <v>100</v>
      </c>
      <c r="D767" s="23"/>
      <c r="E767" s="23"/>
    </row>
    <row r="768" spans="1:5" ht="20" customHeight="1">
      <c r="A768" s="19" t="s">
        <v>13771</v>
      </c>
      <c r="B768" s="24">
        <v>0</v>
      </c>
      <c r="C768" s="21" t="s">
        <v>10777</v>
      </c>
      <c r="D768" s="23"/>
      <c r="E768" s="23"/>
    </row>
    <row r="769" spans="1:5" ht="20" customHeight="1">
      <c r="A769" s="19" t="s">
        <v>13771</v>
      </c>
      <c r="B769" s="24">
        <v>0</v>
      </c>
      <c r="C769" s="21" t="s">
        <v>10788</v>
      </c>
      <c r="D769" s="23"/>
      <c r="E769" s="23"/>
    </row>
    <row r="770" spans="1:5" ht="20" customHeight="1">
      <c r="A770" s="19" t="s">
        <v>13771</v>
      </c>
      <c r="B770" s="24">
        <v>0</v>
      </c>
      <c r="C770" s="22">
        <v>100</v>
      </c>
      <c r="D770" s="23"/>
      <c r="E770" s="23"/>
    </row>
    <row r="771" spans="1:5" ht="20" customHeight="1">
      <c r="A771" s="19" t="s">
        <v>13771</v>
      </c>
      <c r="B771" s="24">
        <v>0</v>
      </c>
      <c r="C771" s="21" t="s">
        <v>3421</v>
      </c>
      <c r="D771" s="23"/>
      <c r="E771" s="23"/>
    </row>
    <row r="772" spans="1:5" ht="20" customHeight="1">
      <c r="A772" s="19" t="s">
        <v>13771</v>
      </c>
      <c r="B772" s="24">
        <v>0</v>
      </c>
      <c r="C772" s="21" t="s">
        <v>3641</v>
      </c>
      <c r="D772" s="23"/>
      <c r="E772" s="23"/>
    </row>
    <row r="773" spans="1:5" ht="20" customHeight="1">
      <c r="A773" s="19" t="s">
        <v>13771</v>
      </c>
      <c r="B773" s="24">
        <v>0</v>
      </c>
      <c r="C773" s="21" t="s">
        <v>3974</v>
      </c>
      <c r="D773" s="23"/>
      <c r="E773" s="23"/>
    </row>
    <row r="774" spans="1:5" ht="20" customHeight="1">
      <c r="A774" s="19" t="s">
        <v>13771</v>
      </c>
      <c r="B774" s="24">
        <v>0</v>
      </c>
      <c r="C774" s="21" t="s">
        <v>3991</v>
      </c>
      <c r="D774" s="23"/>
      <c r="E774" s="23"/>
    </row>
    <row r="775" spans="1:5" ht="20" customHeight="1">
      <c r="A775" s="19" t="s">
        <v>13771</v>
      </c>
      <c r="B775" s="24">
        <v>0</v>
      </c>
      <c r="C775" s="21" t="s">
        <v>10506</v>
      </c>
      <c r="D775" s="23"/>
      <c r="E775" s="23"/>
    </row>
    <row r="776" spans="1:5" ht="20" customHeight="1">
      <c r="A776" s="19" t="s">
        <v>13771</v>
      </c>
      <c r="B776" s="24">
        <v>0</v>
      </c>
      <c r="C776" s="21" t="s">
        <v>4261</v>
      </c>
      <c r="D776" s="23"/>
      <c r="E776" s="23"/>
    </row>
    <row r="777" spans="1:5" ht="20" customHeight="1">
      <c r="A777" s="19" t="s">
        <v>13771</v>
      </c>
      <c r="B777" s="24">
        <v>0</v>
      </c>
      <c r="C777" s="21" t="s">
        <v>4468</v>
      </c>
      <c r="D777" s="23"/>
      <c r="E777" s="23"/>
    </row>
    <row r="778" spans="1:5" ht="20" customHeight="1">
      <c r="A778" s="19" t="s">
        <v>13771</v>
      </c>
      <c r="B778" s="24">
        <v>0</v>
      </c>
      <c r="C778" s="21" t="s">
        <v>10341</v>
      </c>
      <c r="D778" s="23"/>
      <c r="E778" s="23"/>
    </row>
    <row r="779" spans="1:5" ht="20" customHeight="1">
      <c r="A779" s="19" t="s">
        <v>13771</v>
      </c>
      <c r="B779" s="24">
        <v>0</v>
      </c>
      <c r="C779" s="21" t="s">
        <v>4738</v>
      </c>
      <c r="D779" s="23"/>
      <c r="E779" s="23"/>
    </row>
    <row r="780" spans="1:5" ht="20" customHeight="1">
      <c r="A780" s="19" t="s">
        <v>13771</v>
      </c>
      <c r="B780" s="24">
        <v>0</v>
      </c>
      <c r="C780" s="21" t="s">
        <v>4937</v>
      </c>
      <c r="D780" s="23"/>
      <c r="E780" s="23"/>
    </row>
    <row r="781" spans="1:5" ht="20" customHeight="1">
      <c r="A781" s="19" t="s">
        <v>13771</v>
      </c>
      <c r="B781" s="24">
        <v>0</v>
      </c>
      <c r="C781" s="21" t="s">
        <v>10172</v>
      </c>
      <c r="D781" s="23"/>
      <c r="E781" s="23"/>
    </row>
    <row r="782" spans="1:5" ht="20" customHeight="1">
      <c r="A782" s="19" t="s">
        <v>13771</v>
      </c>
      <c r="B782" s="24">
        <v>0</v>
      </c>
      <c r="C782" s="21" t="s">
        <v>5192</v>
      </c>
      <c r="D782" s="23"/>
      <c r="E782" s="23"/>
    </row>
    <row r="783" spans="1:5" ht="20" customHeight="1">
      <c r="A783" s="19" t="s">
        <v>13771</v>
      </c>
      <c r="B783" s="24">
        <v>0</v>
      </c>
      <c r="C783" s="21" t="s">
        <v>5388</v>
      </c>
      <c r="D783" s="23"/>
      <c r="E783" s="23"/>
    </row>
    <row r="784" spans="1:5" ht="20" customHeight="1">
      <c r="A784" s="19" t="s">
        <v>13771</v>
      </c>
      <c r="B784" s="24">
        <v>0</v>
      </c>
      <c r="C784" s="21" t="s">
        <v>5595</v>
      </c>
      <c r="D784" s="23"/>
      <c r="E784" s="23"/>
    </row>
    <row r="785" spans="1:5" ht="20" customHeight="1">
      <c r="A785" s="19" t="s">
        <v>13771</v>
      </c>
      <c r="B785" s="24">
        <v>0</v>
      </c>
      <c r="C785" s="21" t="s">
        <v>5796</v>
      </c>
      <c r="D785" s="23"/>
      <c r="E785" s="23"/>
    </row>
    <row r="786" spans="1:5" ht="20" customHeight="1">
      <c r="A786" s="19" t="s">
        <v>13771</v>
      </c>
      <c r="B786" s="24">
        <v>0</v>
      </c>
      <c r="C786" s="22">
        <v>100</v>
      </c>
      <c r="D786" s="23"/>
      <c r="E786" s="23"/>
    </row>
    <row r="787" spans="1:5" ht="20" customHeight="1">
      <c r="A787" s="19" t="s">
        <v>13771</v>
      </c>
      <c r="B787" s="24">
        <v>0</v>
      </c>
      <c r="C787" s="21" t="s">
        <v>9956</v>
      </c>
      <c r="D787" s="23"/>
      <c r="E787" s="23"/>
    </row>
    <row r="788" spans="1:5" ht="20" customHeight="1">
      <c r="A788" s="19" t="s">
        <v>13771</v>
      </c>
      <c r="B788" s="24">
        <v>0</v>
      </c>
      <c r="C788" s="22">
        <v>100</v>
      </c>
      <c r="D788" s="23"/>
      <c r="E788" s="23"/>
    </row>
    <row r="789" spans="1:5" ht="20" customHeight="1">
      <c r="A789" s="19" t="s">
        <v>13771</v>
      </c>
      <c r="B789" s="24">
        <v>0</v>
      </c>
      <c r="C789" s="21" t="s">
        <v>9699</v>
      </c>
      <c r="D789" s="23"/>
      <c r="E789" s="23"/>
    </row>
    <row r="790" spans="1:5" ht="20" customHeight="1">
      <c r="A790" s="19" t="s">
        <v>13771</v>
      </c>
      <c r="B790" s="24">
        <v>0</v>
      </c>
      <c r="C790" s="21" t="s">
        <v>9508</v>
      </c>
      <c r="D790" s="23"/>
      <c r="E790" s="23"/>
    </row>
    <row r="791" spans="1:5" ht="20" customHeight="1">
      <c r="A791" s="19" t="s">
        <v>13771</v>
      </c>
      <c r="B791" s="24">
        <v>0</v>
      </c>
      <c r="C791" s="21" t="s">
        <v>6256</v>
      </c>
      <c r="D791" s="23"/>
      <c r="E791" s="23"/>
    </row>
    <row r="792" spans="1:5" ht="20" customHeight="1">
      <c r="A792" s="19" t="s">
        <v>13771</v>
      </c>
      <c r="B792" s="24">
        <v>0</v>
      </c>
      <c r="C792" s="21" t="s">
        <v>6440</v>
      </c>
      <c r="D792" s="23"/>
      <c r="E792" s="23"/>
    </row>
    <row r="793" spans="1:5" ht="20" customHeight="1">
      <c r="A793" s="19" t="s">
        <v>13771</v>
      </c>
      <c r="B793" s="24">
        <v>0</v>
      </c>
      <c r="C793" s="21" t="s">
        <v>9315</v>
      </c>
      <c r="D793" s="23"/>
      <c r="E793" s="23"/>
    </row>
    <row r="794" spans="1:5" ht="20" customHeight="1">
      <c r="A794" s="19" t="s">
        <v>13771</v>
      </c>
      <c r="B794" s="24">
        <v>0</v>
      </c>
      <c r="C794" s="21" t="s">
        <v>9185</v>
      </c>
      <c r="D794" s="23"/>
      <c r="E794" s="23"/>
    </row>
    <row r="795" spans="1:5" ht="20" customHeight="1">
      <c r="A795" s="19" t="s">
        <v>13771</v>
      </c>
      <c r="B795" s="24">
        <v>0</v>
      </c>
      <c r="C795" s="21" t="s">
        <v>9053</v>
      </c>
      <c r="D795" s="23"/>
      <c r="E795" s="23"/>
    </row>
    <row r="796" spans="1:5" ht="20" customHeight="1">
      <c r="A796" s="19" t="s">
        <v>13771</v>
      </c>
      <c r="B796" s="24">
        <v>0</v>
      </c>
      <c r="C796" s="21" t="s">
        <v>8867</v>
      </c>
      <c r="D796" s="23"/>
      <c r="E796" s="23"/>
    </row>
    <row r="797" spans="1:5" ht="20" customHeight="1">
      <c r="A797" s="19" t="s">
        <v>13771</v>
      </c>
      <c r="B797" s="24">
        <v>0</v>
      </c>
      <c r="C797" s="21" t="s">
        <v>6809</v>
      </c>
      <c r="D797" s="23"/>
      <c r="E797" s="23"/>
    </row>
    <row r="798" spans="1:5" ht="20" customHeight="1">
      <c r="A798" s="19" t="s">
        <v>13771</v>
      </c>
      <c r="B798" s="24">
        <v>0</v>
      </c>
      <c r="C798" s="21" t="s">
        <v>8742</v>
      </c>
      <c r="D798" s="23"/>
      <c r="E798" s="23"/>
    </row>
    <row r="799" spans="1:5" ht="20" customHeight="1">
      <c r="A799" s="19" t="s">
        <v>13771</v>
      </c>
      <c r="B799" s="24">
        <v>0</v>
      </c>
      <c r="C799" s="21" t="s">
        <v>8557</v>
      </c>
      <c r="D799" s="23"/>
      <c r="E799" s="23"/>
    </row>
    <row r="800" spans="1:5" ht="20" customHeight="1">
      <c r="A800" s="19" t="s">
        <v>13771</v>
      </c>
      <c r="B800" s="24">
        <v>0</v>
      </c>
      <c r="C800" s="21" t="s">
        <v>6982</v>
      </c>
      <c r="D800" s="23"/>
      <c r="E800" s="23"/>
    </row>
    <row r="801" spans="1:5" ht="20" customHeight="1">
      <c r="A801" s="19" t="s">
        <v>13771</v>
      </c>
      <c r="B801" s="24">
        <v>0</v>
      </c>
      <c r="C801" s="21" t="s">
        <v>7151</v>
      </c>
      <c r="D801" s="23"/>
      <c r="E801" s="23"/>
    </row>
    <row r="802" spans="1:5" ht="20" customHeight="1">
      <c r="A802" s="19" t="s">
        <v>13771</v>
      </c>
      <c r="B802" s="24">
        <v>0</v>
      </c>
      <c r="C802" s="21" t="s">
        <v>7423</v>
      </c>
      <c r="D802" s="23"/>
      <c r="E802" s="23"/>
    </row>
    <row r="803" spans="1:5" ht="20" customHeight="1">
      <c r="A803" s="19" t="s">
        <v>13771</v>
      </c>
      <c r="B803" s="24">
        <v>0</v>
      </c>
      <c r="C803" s="21" t="s">
        <v>7437</v>
      </c>
      <c r="D803" s="23"/>
      <c r="E803" s="23"/>
    </row>
    <row r="804" spans="1:5" ht="20" customHeight="1">
      <c r="A804" s="19" t="s">
        <v>13771</v>
      </c>
      <c r="B804" s="24">
        <v>0</v>
      </c>
      <c r="C804" s="21" t="s">
        <v>7614</v>
      </c>
      <c r="D804" s="23"/>
      <c r="E804" s="23"/>
    </row>
    <row r="805" spans="1:5" ht="20" customHeight="1">
      <c r="A805" s="19" t="s">
        <v>13771</v>
      </c>
      <c r="B805" s="24">
        <v>0</v>
      </c>
      <c r="C805" s="21" t="s">
        <v>7790</v>
      </c>
      <c r="D805" s="23"/>
      <c r="E805" s="23"/>
    </row>
    <row r="806" spans="1:5" ht="20" customHeight="1">
      <c r="A806" s="19" t="s">
        <v>13771</v>
      </c>
      <c r="B806" s="24">
        <v>0</v>
      </c>
      <c r="C806" s="21" t="s">
        <v>8160</v>
      </c>
      <c r="D806" s="23"/>
      <c r="E806" s="23"/>
    </row>
    <row r="807" spans="1:5" ht="20" customHeight="1">
      <c r="A807" s="19" t="s">
        <v>13771</v>
      </c>
      <c r="B807" s="24">
        <v>0</v>
      </c>
      <c r="C807" s="21" t="s">
        <v>8203</v>
      </c>
      <c r="D807" s="23"/>
      <c r="E807" s="23"/>
    </row>
    <row r="808" spans="1:5" ht="20" customHeight="1">
      <c r="A808" s="19" t="s">
        <v>13771</v>
      </c>
      <c r="B808" s="24">
        <v>0</v>
      </c>
      <c r="C808" s="21" t="s">
        <v>8214</v>
      </c>
      <c r="D808" s="23"/>
      <c r="E808" s="23"/>
    </row>
    <row r="809" spans="1:5" ht="20" customHeight="1">
      <c r="A809" s="19" t="s">
        <v>13771</v>
      </c>
      <c r="B809" s="24">
        <v>0</v>
      </c>
      <c r="C809" s="21" t="s">
        <v>13590</v>
      </c>
      <c r="D809" s="23"/>
      <c r="E809" s="23"/>
    </row>
    <row r="810" spans="1:5" ht="20" customHeight="1">
      <c r="A810" s="19" t="s">
        <v>13771</v>
      </c>
      <c r="B810" s="24">
        <v>0</v>
      </c>
      <c r="C810" s="21" t="s">
        <v>540</v>
      </c>
      <c r="D810" s="23"/>
      <c r="E810" s="23"/>
    </row>
    <row r="811" spans="1:5" ht="20" customHeight="1">
      <c r="A811" s="19" t="s">
        <v>13771</v>
      </c>
      <c r="B811" s="24">
        <v>0</v>
      </c>
      <c r="C811" s="21" t="s">
        <v>13320</v>
      </c>
      <c r="D811" s="23"/>
      <c r="E811" s="23"/>
    </row>
    <row r="812" spans="1:5" ht="20" customHeight="1">
      <c r="A812" s="19" t="s">
        <v>13771</v>
      </c>
      <c r="B812" s="24">
        <v>0</v>
      </c>
      <c r="C812" s="21" t="s">
        <v>13132</v>
      </c>
      <c r="D812" s="23"/>
      <c r="E812" s="23"/>
    </row>
    <row r="813" spans="1:5" ht="20" customHeight="1">
      <c r="A813" s="19" t="s">
        <v>13771</v>
      </c>
      <c r="B813" s="24">
        <v>0</v>
      </c>
      <c r="C813" s="21" t="s">
        <v>12956</v>
      </c>
      <c r="D813" s="23"/>
      <c r="E813" s="23"/>
    </row>
    <row r="814" spans="1:5" ht="20" customHeight="1">
      <c r="A814" s="19" t="s">
        <v>13771</v>
      </c>
      <c r="B814" s="24">
        <v>0</v>
      </c>
      <c r="C814" s="21" t="s">
        <v>12577</v>
      </c>
      <c r="D814" s="23"/>
      <c r="E814" s="23"/>
    </row>
    <row r="815" spans="1:5" ht="20" customHeight="1">
      <c r="A815" s="19" t="s">
        <v>13771</v>
      </c>
      <c r="B815" s="24">
        <v>0</v>
      </c>
      <c r="C815" s="21" t="s">
        <v>12577</v>
      </c>
      <c r="D815" s="23"/>
      <c r="E815" s="23"/>
    </row>
    <row r="816" spans="1:5" ht="20" customHeight="1">
      <c r="A816" s="19" t="s">
        <v>13771</v>
      </c>
      <c r="B816" s="24">
        <v>0</v>
      </c>
      <c r="C816" s="21" t="s">
        <v>1091</v>
      </c>
      <c r="D816" s="23"/>
      <c r="E816" s="23"/>
    </row>
    <row r="817" spans="1:5" ht="20" customHeight="1">
      <c r="A817" s="19" t="s">
        <v>13771</v>
      </c>
      <c r="B817" s="24">
        <v>0</v>
      </c>
      <c r="C817" s="21" t="s">
        <v>12296</v>
      </c>
      <c r="D817" s="23"/>
      <c r="E817" s="23"/>
    </row>
    <row r="818" spans="1:5" ht="20" customHeight="1">
      <c r="A818" s="19" t="s">
        <v>13771</v>
      </c>
      <c r="B818" s="24">
        <v>0</v>
      </c>
      <c r="C818" s="21" t="s">
        <v>1402</v>
      </c>
      <c r="D818" s="23"/>
      <c r="E818" s="23"/>
    </row>
    <row r="819" spans="1:5" ht="20" customHeight="1">
      <c r="A819" s="19" t="s">
        <v>13771</v>
      </c>
      <c r="B819" s="24">
        <v>0</v>
      </c>
      <c r="C819" s="21" t="s">
        <v>12090</v>
      </c>
      <c r="D819" s="23"/>
      <c r="E819" s="23"/>
    </row>
    <row r="820" spans="1:5" ht="20" customHeight="1">
      <c r="A820" s="19" t="s">
        <v>13771</v>
      </c>
      <c r="B820" s="24">
        <v>0</v>
      </c>
      <c r="C820" s="21" t="s">
        <v>11844</v>
      </c>
      <c r="D820" s="23"/>
      <c r="E820" s="23"/>
    </row>
    <row r="821" spans="1:5" ht="20" customHeight="1">
      <c r="A821" s="19" t="s">
        <v>13771</v>
      </c>
      <c r="B821" s="24">
        <v>0</v>
      </c>
      <c r="C821" s="21" t="s">
        <v>11586</v>
      </c>
      <c r="D821" s="23"/>
      <c r="E821" s="23"/>
    </row>
    <row r="822" spans="1:5" ht="20" customHeight="1">
      <c r="A822" s="19" t="s">
        <v>13771</v>
      </c>
      <c r="B822" s="24">
        <v>0</v>
      </c>
      <c r="C822" s="21" t="s">
        <v>1704</v>
      </c>
      <c r="D822" s="23"/>
      <c r="E822" s="23"/>
    </row>
    <row r="823" spans="1:5" ht="20" customHeight="1">
      <c r="A823" s="19" t="s">
        <v>13771</v>
      </c>
      <c r="B823" s="24">
        <v>0</v>
      </c>
      <c r="C823" s="21" t="s">
        <v>1933</v>
      </c>
      <c r="D823" s="23"/>
      <c r="E823" s="23"/>
    </row>
    <row r="824" spans="1:5" ht="20" customHeight="1">
      <c r="A824" s="19" t="s">
        <v>13771</v>
      </c>
      <c r="B824" s="24">
        <v>0</v>
      </c>
      <c r="C824" s="21" t="s">
        <v>2686</v>
      </c>
      <c r="D824" s="23"/>
      <c r="E824" s="23"/>
    </row>
    <row r="825" spans="1:5" ht="20" customHeight="1">
      <c r="A825" s="19" t="s">
        <v>13771</v>
      </c>
      <c r="B825" s="24">
        <v>0</v>
      </c>
      <c r="C825" s="21" t="s">
        <v>2686</v>
      </c>
      <c r="D825" s="23"/>
      <c r="E825" s="23"/>
    </row>
    <row r="826" spans="1:5" ht="20" customHeight="1">
      <c r="A826" s="19" t="s">
        <v>13771</v>
      </c>
      <c r="B826" s="24">
        <v>0</v>
      </c>
      <c r="C826" s="21" t="s">
        <v>2686</v>
      </c>
      <c r="D826" s="23"/>
      <c r="E826" s="23"/>
    </row>
    <row r="827" spans="1:5" ht="20" customHeight="1">
      <c r="A827" s="19" t="s">
        <v>13771</v>
      </c>
      <c r="B827" s="24">
        <v>0</v>
      </c>
      <c r="C827" s="21" t="s">
        <v>2686</v>
      </c>
      <c r="D827" s="23"/>
      <c r="E827" s="23"/>
    </row>
    <row r="828" spans="1:5" ht="20" customHeight="1">
      <c r="A828" s="19" t="s">
        <v>13771</v>
      </c>
      <c r="B828" s="24">
        <v>0</v>
      </c>
      <c r="C828" s="21" t="s">
        <v>2686</v>
      </c>
      <c r="D828" s="23"/>
      <c r="E828" s="23"/>
    </row>
    <row r="829" spans="1:5" ht="20" customHeight="1">
      <c r="A829" s="19" t="s">
        <v>13771</v>
      </c>
      <c r="B829" s="24">
        <v>0</v>
      </c>
      <c r="C829" s="21" t="s">
        <v>10794</v>
      </c>
      <c r="D829" s="23"/>
      <c r="E829" s="23"/>
    </row>
    <row r="830" spans="1:5" ht="20" customHeight="1">
      <c r="A830" s="19" t="s">
        <v>13771</v>
      </c>
      <c r="B830" s="24">
        <v>0</v>
      </c>
      <c r="C830" s="21" t="s">
        <v>10794</v>
      </c>
      <c r="D830" s="23"/>
      <c r="E830" s="23"/>
    </row>
    <row r="831" spans="1:5" ht="20" customHeight="1">
      <c r="A831" s="19" t="s">
        <v>13771</v>
      </c>
      <c r="B831" s="24">
        <v>0</v>
      </c>
      <c r="C831" s="21" t="s">
        <v>10794</v>
      </c>
      <c r="D831" s="23"/>
      <c r="E831" s="23"/>
    </row>
    <row r="832" spans="1:5" ht="20" customHeight="1">
      <c r="A832" s="19" t="s">
        <v>13771</v>
      </c>
      <c r="B832" s="24">
        <v>0</v>
      </c>
      <c r="C832" s="21" t="s">
        <v>3220</v>
      </c>
      <c r="D832" s="23"/>
      <c r="E832" s="23"/>
    </row>
    <row r="833" spans="1:5" ht="20" customHeight="1">
      <c r="A833" s="19" t="s">
        <v>13771</v>
      </c>
      <c r="B833" s="24">
        <v>0</v>
      </c>
      <c r="C833" s="21" t="s">
        <v>3426</v>
      </c>
      <c r="D833" s="23"/>
      <c r="E833" s="23"/>
    </row>
    <row r="834" spans="1:5" ht="20" customHeight="1">
      <c r="A834" s="19" t="s">
        <v>13771</v>
      </c>
      <c r="B834" s="24">
        <v>0</v>
      </c>
      <c r="C834" s="21" t="s">
        <v>3647</v>
      </c>
      <c r="D834" s="23"/>
      <c r="E834" s="23"/>
    </row>
    <row r="835" spans="1:5" ht="20" customHeight="1">
      <c r="A835" s="19" t="s">
        <v>13771</v>
      </c>
      <c r="B835" s="24">
        <v>0</v>
      </c>
      <c r="C835" s="21" t="s">
        <v>3995</v>
      </c>
      <c r="D835" s="23"/>
      <c r="E835" s="23"/>
    </row>
    <row r="836" spans="1:5" ht="20" customHeight="1">
      <c r="A836" s="19" t="s">
        <v>13771</v>
      </c>
      <c r="B836" s="24">
        <v>0</v>
      </c>
      <c r="C836" s="21" t="s">
        <v>3995</v>
      </c>
      <c r="D836" s="23"/>
      <c r="E836" s="23"/>
    </row>
    <row r="837" spans="1:5" ht="20" customHeight="1">
      <c r="A837" s="19" t="s">
        <v>13771</v>
      </c>
      <c r="B837" s="24">
        <v>0</v>
      </c>
      <c r="C837" s="21" t="s">
        <v>10513</v>
      </c>
      <c r="D837" s="23"/>
      <c r="E837" s="23"/>
    </row>
    <row r="838" spans="1:5" ht="20" customHeight="1">
      <c r="A838" s="19" t="s">
        <v>13771</v>
      </c>
      <c r="B838" s="24">
        <v>0</v>
      </c>
      <c r="C838" s="21" t="s">
        <v>4266</v>
      </c>
      <c r="D838" s="23"/>
      <c r="E838" s="23"/>
    </row>
    <row r="839" spans="1:5" ht="20" customHeight="1">
      <c r="A839" s="19" t="s">
        <v>13771</v>
      </c>
      <c r="B839" s="24">
        <v>0</v>
      </c>
      <c r="C839" s="21" t="s">
        <v>4473</v>
      </c>
      <c r="D839" s="23"/>
      <c r="E839" s="23"/>
    </row>
    <row r="840" spans="1:5" ht="20" customHeight="1">
      <c r="A840" s="19" t="s">
        <v>13771</v>
      </c>
      <c r="B840" s="24">
        <v>0</v>
      </c>
      <c r="C840" s="21" t="s">
        <v>10349</v>
      </c>
      <c r="D840" s="23"/>
      <c r="E840" s="23"/>
    </row>
    <row r="841" spans="1:5" ht="20" customHeight="1">
      <c r="A841" s="19" t="s">
        <v>13771</v>
      </c>
      <c r="B841" s="24">
        <v>0</v>
      </c>
      <c r="C841" s="21" t="s">
        <v>4743</v>
      </c>
      <c r="D841" s="23"/>
      <c r="E841" s="23"/>
    </row>
    <row r="842" spans="1:5" ht="20" customHeight="1">
      <c r="A842" s="19" t="s">
        <v>13771</v>
      </c>
      <c r="B842" s="24">
        <v>0</v>
      </c>
      <c r="C842" s="21" t="s">
        <v>4942</v>
      </c>
      <c r="D842" s="23"/>
      <c r="E842" s="23"/>
    </row>
    <row r="843" spans="1:5" ht="20" customHeight="1">
      <c r="A843" s="19" t="s">
        <v>13771</v>
      </c>
      <c r="B843" s="24">
        <v>0</v>
      </c>
      <c r="C843" s="21" t="s">
        <v>10180</v>
      </c>
      <c r="D843" s="23"/>
      <c r="E843" s="23"/>
    </row>
    <row r="844" spans="1:5" ht="20" customHeight="1">
      <c r="A844" s="19" t="s">
        <v>13771</v>
      </c>
      <c r="B844" s="24">
        <v>0</v>
      </c>
      <c r="C844" s="22">
        <v>100</v>
      </c>
      <c r="D844" s="23"/>
      <c r="E844" s="23"/>
    </row>
    <row r="845" spans="1:5" ht="20" customHeight="1">
      <c r="A845" s="19" t="s">
        <v>13771</v>
      </c>
      <c r="B845" s="24">
        <v>0</v>
      </c>
      <c r="C845" s="21" t="s">
        <v>5393</v>
      </c>
      <c r="D845" s="23"/>
      <c r="E845" s="23"/>
    </row>
    <row r="846" spans="1:5" ht="20" customHeight="1">
      <c r="A846" s="19" t="s">
        <v>13771</v>
      </c>
      <c r="B846" s="24">
        <v>0</v>
      </c>
      <c r="C846" s="21" t="s">
        <v>5601</v>
      </c>
      <c r="D846" s="23"/>
      <c r="E846" s="23"/>
    </row>
    <row r="847" spans="1:5" ht="20" customHeight="1">
      <c r="A847" s="19" t="s">
        <v>13771</v>
      </c>
      <c r="B847" s="24">
        <v>0</v>
      </c>
      <c r="C847" s="21" t="s">
        <v>5805</v>
      </c>
      <c r="D847" s="23"/>
      <c r="E847" s="23"/>
    </row>
    <row r="848" spans="1:5" ht="20" customHeight="1">
      <c r="A848" s="19" t="s">
        <v>13771</v>
      </c>
      <c r="B848" s="24">
        <v>0</v>
      </c>
      <c r="C848" s="21" t="s">
        <v>9962</v>
      </c>
      <c r="D848" s="23"/>
      <c r="E848" s="23"/>
    </row>
    <row r="849" spans="1:5" ht="20" customHeight="1">
      <c r="A849" s="19" t="s">
        <v>13771</v>
      </c>
      <c r="B849" s="24">
        <v>0</v>
      </c>
      <c r="C849" s="21" t="s">
        <v>9962</v>
      </c>
      <c r="D849" s="23"/>
      <c r="E849" s="23"/>
    </row>
    <row r="850" spans="1:5" ht="20" customHeight="1">
      <c r="A850" s="19" t="s">
        <v>13771</v>
      </c>
      <c r="B850" s="24">
        <v>0</v>
      </c>
      <c r="C850" s="21" t="s">
        <v>9823</v>
      </c>
      <c r="D850" s="23"/>
      <c r="E850" s="23"/>
    </row>
    <row r="851" spans="1:5" ht="20" customHeight="1">
      <c r="A851" s="19" t="s">
        <v>13771</v>
      </c>
      <c r="B851" s="24">
        <v>0</v>
      </c>
      <c r="C851" s="21" t="s">
        <v>9704</v>
      </c>
      <c r="D851" s="23"/>
      <c r="E851" s="23"/>
    </row>
    <row r="852" spans="1:5" ht="20" customHeight="1">
      <c r="A852" s="19" t="s">
        <v>13771</v>
      </c>
      <c r="B852" s="24">
        <v>0</v>
      </c>
      <c r="C852" s="21" t="s">
        <v>9512</v>
      </c>
      <c r="D852" s="23"/>
      <c r="E852" s="23"/>
    </row>
    <row r="853" spans="1:5" ht="20" customHeight="1">
      <c r="A853" s="19" t="s">
        <v>13771</v>
      </c>
      <c r="B853" s="24">
        <v>0</v>
      </c>
      <c r="C853" s="21" t="s">
        <v>6260</v>
      </c>
      <c r="D853" s="23"/>
      <c r="E853" s="23"/>
    </row>
    <row r="854" spans="1:5" ht="20" customHeight="1">
      <c r="A854" s="19" t="s">
        <v>13771</v>
      </c>
      <c r="B854" s="24">
        <v>0</v>
      </c>
      <c r="C854" s="21" t="s">
        <v>6445</v>
      </c>
      <c r="D854" s="23"/>
      <c r="E854" s="23"/>
    </row>
    <row r="855" spans="1:5" ht="20" customHeight="1">
      <c r="A855" s="19" t="s">
        <v>13771</v>
      </c>
      <c r="B855" s="24">
        <v>0</v>
      </c>
      <c r="C855" s="21" t="s">
        <v>9321</v>
      </c>
      <c r="D855" s="23"/>
      <c r="E855" s="23"/>
    </row>
    <row r="856" spans="1:5" ht="20" customHeight="1">
      <c r="A856" s="19" t="s">
        <v>13771</v>
      </c>
      <c r="B856" s="24">
        <v>0</v>
      </c>
      <c r="C856" s="21" t="s">
        <v>9190</v>
      </c>
      <c r="D856" s="23"/>
      <c r="E856" s="23"/>
    </row>
    <row r="857" spans="1:5" ht="20" customHeight="1">
      <c r="A857" s="19" t="s">
        <v>13771</v>
      </c>
      <c r="B857" s="24">
        <v>0</v>
      </c>
      <c r="C857" s="22">
        <v>100</v>
      </c>
      <c r="D857" s="23"/>
      <c r="E857" s="23"/>
    </row>
    <row r="858" spans="1:5" ht="20" customHeight="1">
      <c r="A858" s="19" t="s">
        <v>13771</v>
      </c>
      <c r="B858" s="24">
        <v>0</v>
      </c>
      <c r="C858" s="21" t="s">
        <v>8873</v>
      </c>
      <c r="D858" s="23"/>
      <c r="E858" s="23"/>
    </row>
    <row r="859" spans="1:5" ht="20" customHeight="1">
      <c r="A859" s="19" t="s">
        <v>13771</v>
      </c>
      <c r="B859" s="24">
        <v>0</v>
      </c>
      <c r="C859" s="21" t="s">
        <v>6814</v>
      </c>
      <c r="D859" s="23"/>
      <c r="E859" s="23"/>
    </row>
    <row r="860" spans="1:5" ht="20" customHeight="1">
      <c r="A860" s="19" t="s">
        <v>13771</v>
      </c>
      <c r="B860" s="24">
        <v>0</v>
      </c>
      <c r="C860" s="21" t="s">
        <v>8748</v>
      </c>
      <c r="D860" s="23"/>
      <c r="E860" s="23"/>
    </row>
    <row r="861" spans="1:5" ht="20" customHeight="1">
      <c r="A861" s="19" t="s">
        <v>13771</v>
      </c>
      <c r="B861" s="24">
        <v>0</v>
      </c>
      <c r="C861" s="21" t="s">
        <v>8561</v>
      </c>
      <c r="D861" s="23"/>
      <c r="E861" s="23"/>
    </row>
    <row r="862" spans="1:5" ht="20" customHeight="1">
      <c r="A862" s="19" t="s">
        <v>13771</v>
      </c>
      <c r="B862" s="24">
        <v>0</v>
      </c>
      <c r="C862" s="21" t="s">
        <v>6986</v>
      </c>
      <c r="D862" s="23"/>
      <c r="E862" s="23"/>
    </row>
    <row r="863" spans="1:5" ht="20" customHeight="1">
      <c r="A863" s="19" t="s">
        <v>13771</v>
      </c>
      <c r="B863" s="24">
        <v>0</v>
      </c>
      <c r="C863" s="21" t="s">
        <v>7156</v>
      </c>
      <c r="D863" s="23"/>
      <c r="E863" s="23"/>
    </row>
    <row r="864" spans="1:5" ht="20" customHeight="1">
      <c r="A864" s="19" t="s">
        <v>13771</v>
      </c>
      <c r="B864" s="24">
        <v>0</v>
      </c>
      <c r="C864" s="21" t="s">
        <v>7441</v>
      </c>
      <c r="D864" s="23"/>
      <c r="E864" s="23"/>
    </row>
    <row r="865" spans="1:5" ht="20" customHeight="1">
      <c r="A865" s="19" t="s">
        <v>13771</v>
      </c>
      <c r="B865" s="24">
        <v>0</v>
      </c>
      <c r="C865" s="21" t="s">
        <v>7441</v>
      </c>
      <c r="D865" s="23"/>
      <c r="E865" s="23"/>
    </row>
    <row r="866" spans="1:5" ht="20" customHeight="1">
      <c r="A866" s="19" t="s">
        <v>13771</v>
      </c>
      <c r="B866" s="24">
        <v>0</v>
      </c>
      <c r="C866" s="21" t="s">
        <v>7619</v>
      </c>
      <c r="D866" s="23"/>
      <c r="E866" s="23"/>
    </row>
    <row r="867" spans="1:5" ht="20" customHeight="1">
      <c r="A867" s="19" t="s">
        <v>13771</v>
      </c>
      <c r="B867" s="24">
        <v>0</v>
      </c>
      <c r="C867" s="21" t="s">
        <v>7798</v>
      </c>
      <c r="D867" s="23"/>
      <c r="E867" s="23"/>
    </row>
    <row r="868" spans="1:5" ht="20" customHeight="1">
      <c r="A868" s="19" t="s">
        <v>13771</v>
      </c>
      <c r="B868" s="24">
        <v>0</v>
      </c>
      <c r="C868" s="21" t="s">
        <v>8220</v>
      </c>
      <c r="D868" s="23"/>
      <c r="E868" s="23"/>
    </row>
    <row r="869" spans="1:5" ht="20" customHeight="1">
      <c r="A869" s="19" t="s">
        <v>13771</v>
      </c>
      <c r="B869" s="24">
        <v>0</v>
      </c>
      <c r="C869" s="21" t="s">
        <v>8220</v>
      </c>
      <c r="D869" s="23"/>
      <c r="E869" s="23"/>
    </row>
    <row r="870" spans="1:5" ht="20" customHeight="1">
      <c r="A870" s="19" t="s">
        <v>13771</v>
      </c>
      <c r="B870" s="24">
        <v>0</v>
      </c>
      <c r="C870" s="21" t="s">
        <v>8220</v>
      </c>
      <c r="D870" s="23"/>
      <c r="E870" s="23"/>
    </row>
    <row r="871" spans="1:5" ht="20" customHeight="1">
      <c r="A871" s="19" t="s">
        <v>13771</v>
      </c>
      <c r="B871" s="24">
        <v>0</v>
      </c>
      <c r="C871" s="21" t="s">
        <v>13597</v>
      </c>
      <c r="D871" s="23"/>
      <c r="E871" s="23"/>
    </row>
    <row r="872" spans="1:5" ht="20" customHeight="1">
      <c r="A872" s="19" t="s">
        <v>13771</v>
      </c>
      <c r="B872" s="24">
        <v>0</v>
      </c>
      <c r="C872" s="21" t="s">
        <v>548</v>
      </c>
      <c r="D872" s="23"/>
      <c r="E872" s="23"/>
    </row>
    <row r="873" spans="1:5" ht="20" customHeight="1">
      <c r="A873" s="19" t="s">
        <v>13771</v>
      </c>
      <c r="B873" s="24">
        <v>0</v>
      </c>
      <c r="C873" s="21" t="s">
        <v>13327</v>
      </c>
      <c r="D873" s="23"/>
      <c r="E873" s="23"/>
    </row>
    <row r="874" spans="1:5" ht="20" customHeight="1">
      <c r="A874" s="19" t="s">
        <v>13771</v>
      </c>
      <c r="B874" s="24">
        <v>0</v>
      </c>
      <c r="C874" s="21" t="s">
        <v>13138</v>
      </c>
      <c r="D874" s="23"/>
      <c r="E874" s="23"/>
    </row>
    <row r="875" spans="1:5" ht="20" customHeight="1">
      <c r="A875" s="19" t="s">
        <v>13771</v>
      </c>
      <c r="B875" s="24">
        <v>0</v>
      </c>
      <c r="C875" s="21" t="s">
        <v>12965</v>
      </c>
      <c r="D875" s="23"/>
      <c r="E875" s="23"/>
    </row>
    <row r="876" spans="1:5" ht="20" customHeight="1">
      <c r="A876" s="19" t="s">
        <v>13771</v>
      </c>
      <c r="B876" s="24">
        <v>0</v>
      </c>
      <c r="C876" s="21" t="s">
        <v>12600</v>
      </c>
      <c r="D876" s="23"/>
      <c r="E876" s="23"/>
    </row>
    <row r="877" spans="1:5" ht="20" customHeight="1">
      <c r="A877" s="19" t="s">
        <v>13771</v>
      </c>
      <c r="B877" s="24">
        <v>0</v>
      </c>
      <c r="C877" s="21" t="s">
        <v>12585</v>
      </c>
      <c r="D877" s="23"/>
      <c r="E877" s="23"/>
    </row>
    <row r="878" spans="1:5" ht="20" customHeight="1">
      <c r="A878" s="19" t="s">
        <v>13771</v>
      </c>
      <c r="B878" s="24">
        <v>0</v>
      </c>
      <c r="C878" s="21" t="s">
        <v>1099</v>
      </c>
      <c r="D878" s="23"/>
      <c r="E878" s="23"/>
    </row>
    <row r="879" spans="1:5" ht="20" customHeight="1">
      <c r="A879" s="19" t="s">
        <v>13771</v>
      </c>
      <c r="B879" s="24">
        <v>0</v>
      </c>
      <c r="C879" s="21" t="s">
        <v>12303</v>
      </c>
      <c r="D879" s="23"/>
      <c r="E879" s="23"/>
    </row>
    <row r="880" spans="1:5" ht="20" customHeight="1">
      <c r="A880" s="19" t="s">
        <v>13771</v>
      </c>
      <c r="B880" s="24">
        <v>0</v>
      </c>
      <c r="C880" s="21" t="s">
        <v>1411</v>
      </c>
      <c r="D880" s="23"/>
      <c r="E880" s="23"/>
    </row>
    <row r="881" spans="1:5" ht="20" customHeight="1">
      <c r="A881" s="19" t="s">
        <v>13771</v>
      </c>
      <c r="B881" s="24">
        <v>0</v>
      </c>
      <c r="C881" s="21" t="s">
        <v>12097</v>
      </c>
      <c r="D881" s="23"/>
      <c r="E881" s="23"/>
    </row>
    <row r="882" spans="1:5" ht="20" customHeight="1">
      <c r="A882" s="19" t="s">
        <v>13771</v>
      </c>
      <c r="B882" s="24">
        <v>0</v>
      </c>
      <c r="C882" s="21" t="s">
        <v>11850</v>
      </c>
      <c r="D882" s="23"/>
      <c r="E882" s="23"/>
    </row>
    <row r="883" spans="1:5" ht="20" customHeight="1">
      <c r="A883" s="19" t="s">
        <v>13771</v>
      </c>
      <c r="B883" s="24">
        <v>0</v>
      </c>
      <c r="C883" s="21" t="s">
        <v>11592</v>
      </c>
      <c r="D883" s="23"/>
      <c r="E883" s="23"/>
    </row>
    <row r="884" spans="1:5" ht="20" customHeight="1">
      <c r="A884" s="19" t="s">
        <v>13771</v>
      </c>
      <c r="B884" s="24">
        <v>0</v>
      </c>
      <c r="C884" s="21" t="s">
        <v>1710</v>
      </c>
      <c r="D884" s="23"/>
      <c r="E884" s="23"/>
    </row>
    <row r="885" spans="1:5" ht="20" customHeight="1">
      <c r="A885" s="19" t="s">
        <v>13771</v>
      </c>
      <c r="B885" s="24">
        <v>0</v>
      </c>
      <c r="C885" s="21" t="s">
        <v>1939</v>
      </c>
      <c r="D885" s="23"/>
      <c r="E885" s="23"/>
    </row>
    <row r="886" spans="1:5" ht="20" customHeight="1">
      <c r="A886" s="19" t="s">
        <v>13771</v>
      </c>
      <c r="B886" s="24">
        <v>0</v>
      </c>
      <c r="C886" s="21" t="s">
        <v>11265</v>
      </c>
      <c r="D886" s="23"/>
      <c r="E886" s="23"/>
    </row>
    <row r="887" spans="1:5" ht="20" customHeight="1">
      <c r="A887" s="19" t="s">
        <v>13771</v>
      </c>
      <c r="B887" s="24">
        <v>0</v>
      </c>
      <c r="C887" s="21" t="s">
        <v>11166</v>
      </c>
      <c r="D887" s="23"/>
      <c r="E887" s="23"/>
    </row>
    <row r="888" spans="1:5" ht="20" customHeight="1">
      <c r="A888" s="19" t="s">
        <v>13771</v>
      </c>
      <c r="B888" s="24">
        <v>0</v>
      </c>
      <c r="C888" s="21" t="s">
        <v>10863</v>
      </c>
      <c r="D888" s="23"/>
      <c r="E888" s="23"/>
    </row>
    <row r="889" spans="1:5" ht="20" customHeight="1">
      <c r="A889" s="19" t="s">
        <v>13771</v>
      </c>
      <c r="B889" s="24">
        <v>0</v>
      </c>
      <c r="C889" s="21" t="s">
        <v>2712</v>
      </c>
      <c r="D889" s="23"/>
      <c r="E889" s="23"/>
    </row>
    <row r="890" spans="1:5" ht="20" customHeight="1">
      <c r="A890" s="19" t="s">
        <v>13771</v>
      </c>
      <c r="B890" s="24">
        <v>0</v>
      </c>
      <c r="C890" s="21" t="s">
        <v>2698</v>
      </c>
      <c r="D890" s="23"/>
      <c r="E890" s="23"/>
    </row>
    <row r="891" spans="1:5" ht="20" customHeight="1">
      <c r="A891" s="19" t="s">
        <v>13771</v>
      </c>
      <c r="B891" s="24">
        <v>0</v>
      </c>
      <c r="C891" s="21" t="s">
        <v>10863</v>
      </c>
      <c r="D891" s="23"/>
      <c r="E891" s="23"/>
    </row>
    <row r="892" spans="1:5" ht="20" customHeight="1">
      <c r="A892" s="19" t="s">
        <v>13771</v>
      </c>
      <c r="B892" s="24">
        <v>0</v>
      </c>
      <c r="C892" s="21" t="s">
        <v>10810</v>
      </c>
      <c r="D892" s="23"/>
      <c r="E892" s="23"/>
    </row>
    <row r="893" spans="1:5" ht="20" customHeight="1">
      <c r="A893" s="19" t="s">
        <v>13771</v>
      </c>
      <c r="B893" s="24">
        <v>0</v>
      </c>
      <c r="C893" s="21" t="s">
        <v>10798</v>
      </c>
      <c r="D893" s="23"/>
      <c r="E893" s="23"/>
    </row>
    <row r="894" spans="1:5" ht="20" customHeight="1">
      <c r="A894" s="19" t="s">
        <v>13771</v>
      </c>
      <c r="B894" s="24">
        <v>0</v>
      </c>
      <c r="C894" s="22">
        <v>100</v>
      </c>
      <c r="D894" s="23"/>
      <c r="E894" s="23"/>
    </row>
    <row r="895" spans="1:5" ht="20" customHeight="1">
      <c r="A895" s="19" t="s">
        <v>13771</v>
      </c>
      <c r="B895" s="24">
        <v>0</v>
      </c>
      <c r="C895" s="21" t="s">
        <v>3430</v>
      </c>
      <c r="D895" s="23"/>
      <c r="E895" s="23"/>
    </row>
    <row r="896" spans="1:5" ht="20" customHeight="1">
      <c r="A896" s="19" t="s">
        <v>13771</v>
      </c>
      <c r="B896" s="24">
        <v>0</v>
      </c>
      <c r="C896" s="21" t="s">
        <v>3653</v>
      </c>
      <c r="D896" s="23"/>
      <c r="E896" s="23"/>
    </row>
    <row r="897" spans="1:5" ht="20" customHeight="1">
      <c r="A897" s="19" t="s">
        <v>13771</v>
      </c>
      <c r="B897" s="24">
        <v>0</v>
      </c>
      <c r="C897" s="21" t="s">
        <v>4010</v>
      </c>
      <c r="D897" s="23"/>
      <c r="E897" s="23"/>
    </row>
    <row r="898" spans="1:5" ht="20" customHeight="1">
      <c r="A898" s="19" t="s">
        <v>13771</v>
      </c>
      <c r="B898" s="24">
        <v>0</v>
      </c>
      <c r="C898" s="21" t="s">
        <v>4001</v>
      </c>
      <c r="D898" s="23"/>
      <c r="E898" s="23"/>
    </row>
    <row r="899" spans="1:5" ht="20" customHeight="1">
      <c r="A899" s="19" t="s">
        <v>13771</v>
      </c>
      <c r="B899" s="24">
        <v>0</v>
      </c>
      <c r="C899" s="21" t="s">
        <v>10515</v>
      </c>
      <c r="D899" s="23"/>
      <c r="E899" s="23"/>
    </row>
    <row r="900" spans="1:5" ht="20" customHeight="1">
      <c r="A900" s="19" t="s">
        <v>13771</v>
      </c>
      <c r="B900" s="24">
        <v>0</v>
      </c>
      <c r="C900" s="21" t="s">
        <v>4270</v>
      </c>
      <c r="D900" s="23"/>
      <c r="E900" s="23"/>
    </row>
    <row r="901" spans="1:5" ht="20" customHeight="1">
      <c r="A901" s="19" t="s">
        <v>13771</v>
      </c>
      <c r="B901" s="24">
        <v>0</v>
      </c>
      <c r="C901" s="21" t="s">
        <v>4477</v>
      </c>
      <c r="D901" s="23"/>
      <c r="E901" s="23"/>
    </row>
    <row r="902" spans="1:5" ht="20" customHeight="1">
      <c r="A902" s="19" t="s">
        <v>13771</v>
      </c>
      <c r="B902" s="24">
        <v>0</v>
      </c>
      <c r="C902" s="21" t="s">
        <v>10351</v>
      </c>
      <c r="D902" s="23"/>
      <c r="E902" s="23"/>
    </row>
    <row r="903" spans="1:5" ht="20" customHeight="1">
      <c r="A903" s="19" t="s">
        <v>13771</v>
      </c>
      <c r="B903" s="24">
        <v>0</v>
      </c>
      <c r="C903" s="21" t="s">
        <v>4747</v>
      </c>
      <c r="D903" s="23"/>
      <c r="E903" s="23"/>
    </row>
    <row r="904" spans="1:5" ht="20" customHeight="1">
      <c r="A904" s="19" t="s">
        <v>13771</v>
      </c>
      <c r="B904" s="24">
        <v>0</v>
      </c>
      <c r="C904" s="21" t="s">
        <v>4946</v>
      </c>
      <c r="D904" s="23"/>
      <c r="E904" s="23"/>
    </row>
    <row r="905" spans="1:5" ht="20" customHeight="1">
      <c r="A905" s="19" t="s">
        <v>13771</v>
      </c>
      <c r="B905" s="24">
        <v>0</v>
      </c>
      <c r="C905" s="21" t="s">
        <v>10182</v>
      </c>
      <c r="D905" s="23"/>
      <c r="E905" s="23"/>
    </row>
    <row r="906" spans="1:5" ht="20" customHeight="1">
      <c r="A906" s="19" t="s">
        <v>13771</v>
      </c>
      <c r="B906" s="24">
        <v>0</v>
      </c>
      <c r="C906" s="22">
        <v>100</v>
      </c>
      <c r="D906" s="23"/>
      <c r="E906" s="23"/>
    </row>
    <row r="907" spans="1:5" ht="20" customHeight="1">
      <c r="A907" s="19" t="s">
        <v>13771</v>
      </c>
      <c r="B907" s="24">
        <v>0</v>
      </c>
      <c r="C907" s="21" t="s">
        <v>5397</v>
      </c>
      <c r="D907" s="23"/>
      <c r="E907" s="23"/>
    </row>
    <row r="908" spans="1:5" ht="20" customHeight="1">
      <c r="A908" s="19" t="s">
        <v>13771</v>
      </c>
      <c r="B908" s="24">
        <v>0</v>
      </c>
      <c r="C908" s="21" t="s">
        <v>5605</v>
      </c>
      <c r="D908" s="23"/>
      <c r="E908" s="23"/>
    </row>
    <row r="909" spans="1:5" ht="20" customHeight="1">
      <c r="A909" s="19" t="s">
        <v>13771</v>
      </c>
      <c r="B909" s="24">
        <v>0</v>
      </c>
      <c r="C909" s="21" t="s">
        <v>5808</v>
      </c>
      <c r="D909" s="23"/>
      <c r="E909" s="23"/>
    </row>
    <row r="910" spans="1:5" ht="20" customHeight="1">
      <c r="A910" s="19" t="s">
        <v>13771</v>
      </c>
      <c r="B910" s="24">
        <v>0</v>
      </c>
      <c r="C910" s="21" t="s">
        <v>9974</v>
      </c>
      <c r="D910" s="23"/>
      <c r="E910" s="23"/>
    </row>
    <row r="911" spans="1:5" ht="20" customHeight="1">
      <c r="A911" s="19" t="s">
        <v>13771</v>
      </c>
      <c r="B911" s="24">
        <v>0</v>
      </c>
      <c r="C911" s="21" t="s">
        <v>9965</v>
      </c>
      <c r="D911" s="23"/>
      <c r="E911" s="23"/>
    </row>
    <row r="912" spans="1:5" ht="20" customHeight="1">
      <c r="A912" s="19" t="s">
        <v>13771</v>
      </c>
      <c r="B912" s="24">
        <v>0</v>
      </c>
      <c r="C912" s="21" t="s">
        <v>9825</v>
      </c>
      <c r="D912" s="23"/>
      <c r="E912" s="23"/>
    </row>
    <row r="913" spans="1:5" ht="20" customHeight="1">
      <c r="A913" s="19" t="s">
        <v>13771</v>
      </c>
      <c r="B913" s="24">
        <v>0</v>
      </c>
      <c r="C913" s="21" t="s">
        <v>9706</v>
      </c>
      <c r="D913" s="23"/>
      <c r="E913" s="23"/>
    </row>
    <row r="914" spans="1:5" ht="20" customHeight="1">
      <c r="A914" s="19" t="s">
        <v>13771</v>
      </c>
      <c r="B914" s="24">
        <v>0</v>
      </c>
      <c r="C914" s="21" t="s">
        <v>9516</v>
      </c>
      <c r="D914" s="23"/>
      <c r="E914" s="23"/>
    </row>
    <row r="915" spans="1:5" ht="20" customHeight="1">
      <c r="A915" s="19" t="s">
        <v>13771</v>
      </c>
      <c r="B915" s="24">
        <v>0</v>
      </c>
      <c r="C915" s="21" t="s">
        <v>6264</v>
      </c>
      <c r="D915" s="23"/>
      <c r="E915" s="23"/>
    </row>
    <row r="916" spans="1:5" ht="20" customHeight="1">
      <c r="A916" s="19" t="s">
        <v>13771</v>
      </c>
      <c r="B916" s="24">
        <v>0</v>
      </c>
      <c r="C916" s="21" t="s">
        <v>6448</v>
      </c>
      <c r="D916" s="23"/>
      <c r="E916" s="23"/>
    </row>
    <row r="917" spans="1:5" ht="20" customHeight="1">
      <c r="A917" s="19" t="s">
        <v>13771</v>
      </c>
      <c r="B917" s="24">
        <v>0</v>
      </c>
      <c r="C917" s="21" t="s">
        <v>9323</v>
      </c>
      <c r="D917" s="23"/>
      <c r="E917" s="23"/>
    </row>
    <row r="918" spans="1:5" ht="20" customHeight="1">
      <c r="A918" s="19" t="s">
        <v>13771</v>
      </c>
      <c r="B918" s="24">
        <v>0</v>
      </c>
      <c r="C918" s="21" t="s">
        <v>9195</v>
      </c>
      <c r="D918" s="23"/>
      <c r="E918" s="23"/>
    </row>
    <row r="919" spans="1:5" ht="20" customHeight="1">
      <c r="A919" s="19" t="s">
        <v>13771</v>
      </c>
      <c r="B919" s="24">
        <v>0</v>
      </c>
      <c r="C919" s="21" t="s">
        <v>9059</v>
      </c>
      <c r="D919" s="23"/>
      <c r="E919" s="23"/>
    </row>
    <row r="920" spans="1:5" ht="20" customHeight="1">
      <c r="A920" s="19" t="s">
        <v>13771</v>
      </c>
      <c r="B920" s="24">
        <v>0</v>
      </c>
      <c r="C920" s="21" t="s">
        <v>8875</v>
      </c>
      <c r="D920" s="23"/>
      <c r="E920" s="23"/>
    </row>
    <row r="921" spans="1:5" ht="20" customHeight="1">
      <c r="A921" s="19" t="s">
        <v>13771</v>
      </c>
      <c r="B921" s="24">
        <v>0</v>
      </c>
      <c r="C921" s="21" t="s">
        <v>6818</v>
      </c>
      <c r="D921" s="23"/>
      <c r="E921" s="23"/>
    </row>
    <row r="922" spans="1:5" ht="20" customHeight="1">
      <c r="A922" s="19" t="s">
        <v>13771</v>
      </c>
      <c r="B922" s="24">
        <v>0</v>
      </c>
      <c r="C922" s="21" t="s">
        <v>8750</v>
      </c>
      <c r="D922" s="23"/>
      <c r="E922" s="23"/>
    </row>
    <row r="923" spans="1:5" ht="20" customHeight="1">
      <c r="A923" s="19" t="s">
        <v>13771</v>
      </c>
      <c r="B923" s="24">
        <v>0</v>
      </c>
      <c r="C923" s="21" t="s">
        <v>8563</v>
      </c>
      <c r="D923" s="23"/>
      <c r="E923" s="23"/>
    </row>
    <row r="924" spans="1:5" ht="20" customHeight="1">
      <c r="A924" s="19" t="s">
        <v>13771</v>
      </c>
      <c r="B924" s="24">
        <v>0</v>
      </c>
      <c r="C924" s="21" t="s">
        <v>6990</v>
      </c>
      <c r="D924" s="23"/>
      <c r="E924" s="23"/>
    </row>
    <row r="925" spans="1:5" ht="20" customHeight="1">
      <c r="A925" s="19" t="s">
        <v>13771</v>
      </c>
      <c r="B925" s="24">
        <v>0</v>
      </c>
      <c r="C925" s="21" t="s">
        <v>7162</v>
      </c>
      <c r="D925" s="23"/>
      <c r="E925" s="23"/>
    </row>
    <row r="926" spans="1:5" ht="20" customHeight="1">
      <c r="A926" s="19" t="s">
        <v>13771</v>
      </c>
      <c r="B926" s="24">
        <v>0</v>
      </c>
      <c r="C926" s="21" t="s">
        <v>7456</v>
      </c>
      <c r="D926" s="23"/>
      <c r="E926" s="23"/>
    </row>
    <row r="927" spans="1:5" ht="20" customHeight="1">
      <c r="A927" s="19" t="s">
        <v>13771</v>
      </c>
      <c r="B927" s="24">
        <v>0</v>
      </c>
      <c r="C927" s="21" t="s">
        <v>7447</v>
      </c>
      <c r="D927" s="23"/>
      <c r="E927" s="23"/>
    </row>
    <row r="928" spans="1:5" ht="20" customHeight="1">
      <c r="A928" s="19" t="s">
        <v>13771</v>
      </c>
      <c r="B928" s="24">
        <v>0</v>
      </c>
      <c r="C928" s="21" t="s">
        <v>7623</v>
      </c>
      <c r="D928" s="23"/>
      <c r="E928" s="23"/>
    </row>
    <row r="929" spans="1:5" ht="20" customHeight="1">
      <c r="A929" s="19" t="s">
        <v>13771</v>
      </c>
      <c r="B929" s="24">
        <v>0</v>
      </c>
      <c r="C929" s="21" t="s">
        <v>7802</v>
      </c>
      <c r="D929" s="23"/>
      <c r="E929" s="23"/>
    </row>
    <row r="930" spans="1:5" ht="20" customHeight="1">
      <c r="A930" s="19" t="s">
        <v>13771</v>
      </c>
      <c r="B930" s="24">
        <v>0</v>
      </c>
      <c r="C930" s="21" t="s">
        <v>8273</v>
      </c>
      <c r="D930" s="23"/>
      <c r="E930" s="23"/>
    </row>
    <row r="931" spans="1:5" ht="20" customHeight="1">
      <c r="A931" s="19" t="s">
        <v>13771</v>
      </c>
      <c r="B931" s="24">
        <v>0</v>
      </c>
      <c r="C931" s="21" t="s">
        <v>8232</v>
      </c>
      <c r="D931" s="23"/>
      <c r="E931" s="23"/>
    </row>
    <row r="932" spans="1:5" ht="20" customHeight="1">
      <c r="A932" s="19" t="s">
        <v>13771</v>
      </c>
      <c r="B932" s="24">
        <v>0</v>
      </c>
      <c r="C932" s="21" t="s">
        <v>8224</v>
      </c>
      <c r="D932" s="23"/>
      <c r="E932" s="23"/>
    </row>
    <row r="933" spans="1:5" ht="20" customHeight="1">
      <c r="A933" s="19" t="s">
        <v>13771</v>
      </c>
      <c r="B933" s="24">
        <v>0</v>
      </c>
      <c r="C933" s="21" t="s">
        <v>13606</v>
      </c>
      <c r="D933" s="23"/>
      <c r="E933" s="23"/>
    </row>
    <row r="934" spans="1:5" ht="20" customHeight="1">
      <c r="A934" s="19" t="s">
        <v>13771</v>
      </c>
      <c r="B934" s="24">
        <v>0</v>
      </c>
      <c r="C934" s="21" t="s">
        <v>556</v>
      </c>
      <c r="D934" s="23"/>
      <c r="E934" s="23"/>
    </row>
    <row r="935" spans="1:5" ht="20" customHeight="1">
      <c r="A935" s="19" t="s">
        <v>13771</v>
      </c>
      <c r="B935" s="24">
        <v>0</v>
      </c>
      <c r="C935" s="21" t="s">
        <v>13337</v>
      </c>
      <c r="D935" s="23"/>
      <c r="E935" s="23"/>
    </row>
    <row r="936" spans="1:5" ht="20" customHeight="1">
      <c r="A936" s="19" t="s">
        <v>13771</v>
      </c>
      <c r="B936" s="24">
        <v>0</v>
      </c>
      <c r="C936" s="22">
        <v>100</v>
      </c>
      <c r="D936" s="23"/>
      <c r="E936" s="23"/>
    </row>
    <row r="937" spans="1:5" ht="20" customHeight="1">
      <c r="A937" s="19" t="s">
        <v>13771</v>
      </c>
      <c r="B937" s="24">
        <v>0</v>
      </c>
      <c r="C937" s="21" t="s">
        <v>12973</v>
      </c>
      <c r="D937" s="23"/>
      <c r="E937" s="23"/>
    </row>
    <row r="938" spans="1:5" ht="20" customHeight="1">
      <c r="A938" s="19" t="s">
        <v>13771</v>
      </c>
      <c r="B938" s="24">
        <v>0</v>
      </c>
      <c r="C938" s="21" t="s">
        <v>12641</v>
      </c>
      <c r="D938" s="23"/>
      <c r="E938" s="23"/>
    </row>
    <row r="939" spans="1:5" ht="20" customHeight="1">
      <c r="A939" s="19" t="s">
        <v>13771</v>
      </c>
      <c r="B939" s="24">
        <v>0</v>
      </c>
      <c r="C939" s="21" t="s">
        <v>12594</v>
      </c>
      <c r="D939" s="23"/>
      <c r="E939" s="23"/>
    </row>
    <row r="940" spans="1:5" ht="20" customHeight="1">
      <c r="A940" s="19" t="s">
        <v>13771</v>
      </c>
      <c r="B940" s="24">
        <v>0</v>
      </c>
      <c r="C940" s="21" t="s">
        <v>1106</v>
      </c>
      <c r="D940" s="23"/>
      <c r="E940" s="23"/>
    </row>
    <row r="941" spans="1:5" ht="20" customHeight="1">
      <c r="A941" s="19" t="s">
        <v>13771</v>
      </c>
      <c r="B941" s="24">
        <v>0</v>
      </c>
      <c r="C941" s="21" t="s">
        <v>12312</v>
      </c>
      <c r="D941" s="23"/>
      <c r="E941" s="23"/>
    </row>
    <row r="942" spans="1:5" ht="20" customHeight="1">
      <c r="A942" s="19" t="s">
        <v>13771</v>
      </c>
      <c r="B942" s="24">
        <v>0</v>
      </c>
      <c r="C942" s="22">
        <v>100</v>
      </c>
      <c r="D942" s="23"/>
      <c r="E942" s="23"/>
    </row>
    <row r="943" spans="1:5" ht="20" customHeight="1">
      <c r="A943" s="19" t="s">
        <v>13771</v>
      </c>
      <c r="B943" s="24">
        <v>0</v>
      </c>
      <c r="C943" s="21" t="s">
        <v>12110</v>
      </c>
      <c r="D943" s="23"/>
      <c r="E943" s="23"/>
    </row>
    <row r="944" spans="1:5" ht="20" customHeight="1">
      <c r="A944" s="19" t="s">
        <v>13771</v>
      </c>
      <c r="B944" s="24">
        <v>0</v>
      </c>
      <c r="C944" s="21" t="s">
        <v>11860</v>
      </c>
      <c r="D944" s="23"/>
      <c r="E944" s="23"/>
    </row>
    <row r="945" spans="1:5" ht="20" customHeight="1">
      <c r="A945" s="19" t="s">
        <v>13771</v>
      </c>
      <c r="B945" s="24">
        <v>0</v>
      </c>
      <c r="C945" s="21" t="s">
        <v>11599</v>
      </c>
      <c r="D945" s="23"/>
      <c r="E945" s="23"/>
    </row>
    <row r="946" spans="1:5" ht="20" customHeight="1">
      <c r="A946" s="19" t="s">
        <v>13771</v>
      </c>
      <c r="B946" s="24">
        <v>0</v>
      </c>
      <c r="C946" s="21" t="s">
        <v>1716</v>
      </c>
      <c r="D946" s="23"/>
      <c r="E946" s="23"/>
    </row>
    <row r="947" spans="1:5" ht="20" customHeight="1">
      <c r="A947" s="19" t="s">
        <v>13771</v>
      </c>
      <c r="B947" s="24">
        <v>0</v>
      </c>
      <c r="C947" s="21" t="s">
        <v>1944</v>
      </c>
      <c r="D947" s="23"/>
      <c r="E947" s="23"/>
    </row>
    <row r="948" spans="1:5" ht="20" customHeight="1">
      <c r="A948" s="19" t="s">
        <v>13771</v>
      </c>
      <c r="B948" s="24">
        <v>0</v>
      </c>
      <c r="C948" s="21" t="s">
        <v>11336</v>
      </c>
      <c r="D948" s="23"/>
      <c r="E948" s="23"/>
    </row>
    <row r="949" spans="1:5" ht="20" customHeight="1">
      <c r="A949" s="19" t="s">
        <v>13771</v>
      </c>
      <c r="B949" s="24">
        <v>0</v>
      </c>
      <c r="C949" s="21" t="s">
        <v>11239</v>
      </c>
      <c r="D949" s="23"/>
      <c r="E949" s="23"/>
    </row>
    <row r="950" spans="1:5" ht="20" customHeight="1">
      <c r="A950" s="19" t="s">
        <v>13771</v>
      </c>
      <c r="B950" s="24">
        <v>0</v>
      </c>
      <c r="C950" s="21" t="s">
        <v>11138</v>
      </c>
      <c r="D950" s="23"/>
      <c r="E950" s="23"/>
    </row>
    <row r="951" spans="1:5" ht="20" customHeight="1">
      <c r="A951" s="19" t="s">
        <v>13771</v>
      </c>
      <c r="B951" s="24">
        <v>0</v>
      </c>
      <c r="C951" s="21" t="s">
        <v>2837</v>
      </c>
      <c r="D951" s="23"/>
      <c r="E951" s="23"/>
    </row>
    <row r="952" spans="1:5" ht="20" customHeight="1">
      <c r="A952" s="19" t="s">
        <v>13771</v>
      </c>
      <c r="B952" s="24">
        <v>0</v>
      </c>
      <c r="C952" s="21" t="s">
        <v>2702</v>
      </c>
      <c r="D952" s="23"/>
      <c r="E952" s="23"/>
    </row>
    <row r="953" spans="1:5" ht="20" customHeight="1">
      <c r="A953" s="19" t="s">
        <v>13771</v>
      </c>
      <c r="B953" s="24">
        <v>0</v>
      </c>
      <c r="C953" s="21" t="s">
        <v>10932</v>
      </c>
      <c r="D953" s="23"/>
      <c r="E953" s="23"/>
    </row>
    <row r="954" spans="1:5" ht="20" customHeight="1">
      <c r="A954" s="19" t="s">
        <v>13771</v>
      </c>
      <c r="B954" s="24">
        <v>0</v>
      </c>
      <c r="C954" s="21" t="s">
        <v>10838</v>
      </c>
      <c r="D954" s="23"/>
      <c r="E954" s="23"/>
    </row>
    <row r="955" spans="1:5" ht="20" customHeight="1">
      <c r="A955" s="19" t="s">
        <v>13771</v>
      </c>
      <c r="B955" s="24">
        <v>0</v>
      </c>
      <c r="C955" s="21" t="s">
        <v>10804</v>
      </c>
      <c r="D955" s="23"/>
      <c r="E955" s="23"/>
    </row>
    <row r="956" spans="1:5" ht="20" customHeight="1">
      <c r="A956" s="19" t="s">
        <v>13771</v>
      </c>
      <c r="B956" s="24">
        <v>0</v>
      </c>
      <c r="C956" s="22">
        <v>100</v>
      </c>
      <c r="D956" s="23"/>
      <c r="E956" s="23"/>
    </row>
    <row r="957" spans="1:5" ht="20" customHeight="1">
      <c r="A957" s="19" t="s">
        <v>13771</v>
      </c>
      <c r="B957" s="24">
        <v>0</v>
      </c>
      <c r="C957" s="21" t="s">
        <v>3440</v>
      </c>
      <c r="D957" s="23"/>
      <c r="E957" s="23"/>
    </row>
    <row r="958" spans="1:5" ht="20" customHeight="1">
      <c r="A958" s="19" t="s">
        <v>13771</v>
      </c>
      <c r="B958" s="24">
        <v>0</v>
      </c>
      <c r="C958" s="21" t="s">
        <v>3658</v>
      </c>
      <c r="D958" s="23"/>
      <c r="E958" s="23"/>
    </row>
    <row r="959" spans="1:5" ht="20" customHeight="1">
      <c r="A959" s="19" t="s">
        <v>13771</v>
      </c>
      <c r="B959" s="24">
        <v>0</v>
      </c>
      <c r="C959" s="21" t="s">
        <v>4276</v>
      </c>
      <c r="D959" s="23"/>
      <c r="E959" s="23"/>
    </row>
    <row r="960" spans="1:5" ht="20" customHeight="1">
      <c r="A960" s="19" t="s">
        <v>13771</v>
      </c>
      <c r="B960" s="24">
        <v>0</v>
      </c>
      <c r="C960" s="21" t="s">
        <v>4005</v>
      </c>
      <c r="D960" s="23"/>
      <c r="E960" s="23"/>
    </row>
    <row r="961" spans="1:5" ht="20" customHeight="1">
      <c r="A961" s="19" t="s">
        <v>13771</v>
      </c>
      <c r="B961" s="24">
        <v>0</v>
      </c>
      <c r="C961" s="21" t="s">
        <v>10521</v>
      </c>
      <c r="D961" s="23"/>
      <c r="E961" s="23"/>
    </row>
    <row r="962" spans="1:5" ht="20" customHeight="1">
      <c r="A962" s="19" t="s">
        <v>13771</v>
      </c>
      <c r="B962" s="24">
        <v>0</v>
      </c>
      <c r="C962" s="21" t="s">
        <v>4276</v>
      </c>
      <c r="D962" s="23"/>
      <c r="E962" s="23"/>
    </row>
    <row r="963" spans="1:5" ht="20" customHeight="1">
      <c r="A963" s="19" t="s">
        <v>13771</v>
      </c>
      <c r="B963" s="24">
        <v>0</v>
      </c>
      <c r="C963" s="21" t="s">
        <v>4482</v>
      </c>
      <c r="D963" s="23"/>
      <c r="E963" s="23"/>
    </row>
    <row r="964" spans="1:5" ht="20" customHeight="1">
      <c r="A964" s="19" t="s">
        <v>13771</v>
      </c>
      <c r="B964" s="24">
        <v>0</v>
      </c>
      <c r="C964" s="21" t="s">
        <v>10356</v>
      </c>
      <c r="D964" s="23"/>
      <c r="E964" s="23"/>
    </row>
    <row r="965" spans="1:5" ht="20" customHeight="1">
      <c r="A965" s="19" t="s">
        <v>13771</v>
      </c>
      <c r="B965" s="24">
        <v>0</v>
      </c>
      <c r="C965" s="22">
        <v>100</v>
      </c>
      <c r="D965" s="23"/>
      <c r="E965" s="23"/>
    </row>
    <row r="966" spans="1:5" ht="20" customHeight="1">
      <c r="A966" s="19" t="s">
        <v>13771</v>
      </c>
      <c r="B966" s="24">
        <v>0</v>
      </c>
      <c r="C966" s="21" t="s">
        <v>4951</v>
      </c>
      <c r="D966" s="23"/>
      <c r="E966" s="23"/>
    </row>
    <row r="967" spans="1:5" ht="20" customHeight="1">
      <c r="A967" s="19" t="s">
        <v>13771</v>
      </c>
      <c r="B967" s="24">
        <v>0</v>
      </c>
      <c r="C967" s="21" t="s">
        <v>10190</v>
      </c>
      <c r="D967" s="23"/>
      <c r="E967" s="23"/>
    </row>
    <row r="968" spans="1:5" ht="20" customHeight="1">
      <c r="A968" s="19" t="s">
        <v>13771</v>
      </c>
      <c r="B968" s="24">
        <v>0</v>
      </c>
      <c r="C968" s="21" t="s">
        <v>5202</v>
      </c>
      <c r="D968" s="23"/>
      <c r="E968" s="23"/>
    </row>
    <row r="969" spans="1:5" ht="20" customHeight="1">
      <c r="A969" s="19" t="s">
        <v>13771</v>
      </c>
      <c r="B969" s="24">
        <v>0</v>
      </c>
      <c r="C969" s="21" t="s">
        <v>5402</v>
      </c>
      <c r="D969" s="23"/>
      <c r="E969" s="23"/>
    </row>
    <row r="970" spans="1:5" ht="20" customHeight="1">
      <c r="A970" s="19" t="s">
        <v>13771</v>
      </c>
      <c r="B970" s="24">
        <v>0</v>
      </c>
      <c r="C970" s="21" t="s">
        <v>5612</v>
      </c>
      <c r="D970" s="23"/>
      <c r="E970" s="23"/>
    </row>
    <row r="971" spans="1:5" ht="20" customHeight="1">
      <c r="A971" s="19" t="s">
        <v>13771</v>
      </c>
      <c r="B971" s="24">
        <v>0</v>
      </c>
      <c r="C971" s="21" t="s">
        <v>5813</v>
      </c>
      <c r="D971" s="23"/>
      <c r="E971" s="23"/>
    </row>
    <row r="972" spans="1:5" ht="20" customHeight="1">
      <c r="A972" s="19" t="s">
        <v>13771</v>
      </c>
      <c r="B972" s="24">
        <v>0</v>
      </c>
      <c r="C972" s="21" t="s">
        <v>10009</v>
      </c>
      <c r="D972" s="23"/>
      <c r="E972" s="23"/>
    </row>
    <row r="973" spans="1:5" ht="20" customHeight="1">
      <c r="A973" s="19" t="s">
        <v>13771</v>
      </c>
      <c r="B973" s="24">
        <v>0</v>
      </c>
      <c r="C973" s="21" t="s">
        <v>9971</v>
      </c>
      <c r="D973" s="23"/>
      <c r="E973" s="23"/>
    </row>
    <row r="974" spans="1:5" ht="20" customHeight="1">
      <c r="A974" s="19" t="s">
        <v>13771</v>
      </c>
      <c r="B974" s="24">
        <v>0</v>
      </c>
      <c r="C974" s="21" t="s">
        <v>9831</v>
      </c>
      <c r="D974" s="23"/>
      <c r="E974" s="23"/>
    </row>
    <row r="975" spans="1:5" ht="20" customHeight="1">
      <c r="A975" s="19" t="s">
        <v>13771</v>
      </c>
      <c r="B975" s="24">
        <v>0</v>
      </c>
      <c r="C975" s="22">
        <v>100</v>
      </c>
      <c r="D975" s="23"/>
      <c r="E975" s="23"/>
    </row>
    <row r="976" spans="1:5" ht="20" customHeight="1">
      <c r="A976" s="19" t="s">
        <v>13771</v>
      </c>
      <c r="B976" s="24">
        <v>0</v>
      </c>
      <c r="C976" s="21" t="s">
        <v>9523</v>
      </c>
      <c r="D976" s="23"/>
      <c r="E976" s="23"/>
    </row>
    <row r="977" spans="1:5" ht="20" customHeight="1">
      <c r="A977" s="19" t="s">
        <v>13771</v>
      </c>
      <c r="B977" s="24">
        <v>0</v>
      </c>
      <c r="C977" s="21" t="s">
        <v>6271</v>
      </c>
      <c r="D977" s="23"/>
      <c r="E977" s="23"/>
    </row>
    <row r="978" spans="1:5" ht="20" customHeight="1">
      <c r="A978" s="19" t="s">
        <v>13771</v>
      </c>
      <c r="B978" s="24">
        <v>0</v>
      </c>
      <c r="C978" s="21" t="s">
        <v>6455</v>
      </c>
      <c r="D978" s="23"/>
      <c r="E978" s="23"/>
    </row>
    <row r="979" spans="1:5" ht="20" customHeight="1">
      <c r="A979" s="19" t="s">
        <v>13771</v>
      </c>
      <c r="B979" s="24">
        <v>0</v>
      </c>
      <c r="C979" s="21" t="s">
        <v>9331</v>
      </c>
      <c r="D979" s="23"/>
      <c r="E979" s="23"/>
    </row>
    <row r="980" spans="1:5" ht="20" customHeight="1">
      <c r="A980" s="19" t="s">
        <v>13771</v>
      </c>
      <c r="B980" s="24">
        <v>0</v>
      </c>
      <c r="C980" s="21" t="s">
        <v>9201</v>
      </c>
      <c r="D980" s="23"/>
      <c r="E980" s="23"/>
    </row>
    <row r="981" spans="1:5" ht="20" customHeight="1">
      <c r="A981" s="19" t="s">
        <v>13771</v>
      </c>
      <c r="B981" s="24">
        <v>0</v>
      </c>
      <c r="C981" s="21" t="s">
        <v>9065</v>
      </c>
      <c r="D981" s="23"/>
      <c r="E981" s="23"/>
    </row>
    <row r="982" spans="1:5" ht="20" customHeight="1">
      <c r="A982" s="19" t="s">
        <v>13771</v>
      </c>
      <c r="B982" s="24">
        <v>0</v>
      </c>
      <c r="C982" s="21" t="s">
        <v>8882</v>
      </c>
      <c r="D982" s="23"/>
      <c r="E982" s="23"/>
    </row>
    <row r="983" spans="1:5" ht="20" customHeight="1">
      <c r="A983" s="19" t="s">
        <v>13771</v>
      </c>
      <c r="B983" s="24">
        <v>0</v>
      </c>
      <c r="C983" s="21" t="s">
        <v>6824</v>
      </c>
      <c r="D983" s="23"/>
      <c r="E983" s="23"/>
    </row>
    <row r="984" spans="1:5" ht="20" customHeight="1">
      <c r="A984" s="19" t="s">
        <v>13771</v>
      </c>
      <c r="B984" s="24">
        <v>0</v>
      </c>
      <c r="C984" s="21" t="s">
        <v>8758</v>
      </c>
      <c r="D984" s="23"/>
      <c r="E984" s="23"/>
    </row>
    <row r="985" spans="1:5" ht="20" customHeight="1">
      <c r="A985" s="19" t="s">
        <v>13771</v>
      </c>
      <c r="B985" s="24">
        <v>0</v>
      </c>
      <c r="C985" s="21" t="s">
        <v>8571</v>
      </c>
      <c r="D985" s="23"/>
      <c r="E985" s="23"/>
    </row>
    <row r="986" spans="1:5" ht="20" customHeight="1">
      <c r="A986" s="19" t="s">
        <v>13771</v>
      </c>
      <c r="B986" s="24">
        <v>0</v>
      </c>
      <c r="C986" s="21" t="s">
        <v>6995</v>
      </c>
      <c r="D986" s="23"/>
      <c r="E986" s="23"/>
    </row>
    <row r="987" spans="1:5" ht="20" customHeight="1">
      <c r="A987" s="19" t="s">
        <v>13771</v>
      </c>
      <c r="B987" s="24">
        <v>0</v>
      </c>
      <c r="C987" s="21" t="s">
        <v>7171</v>
      </c>
      <c r="D987" s="23"/>
      <c r="E987" s="23"/>
    </row>
    <row r="988" spans="1:5" ht="20" customHeight="1">
      <c r="A988" s="19" t="s">
        <v>13771</v>
      </c>
      <c r="B988" s="24">
        <v>0</v>
      </c>
      <c r="C988" s="21" t="s">
        <v>7559</v>
      </c>
      <c r="D988" s="23"/>
      <c r="E988" s="23"/>
    </row>
    <row r="989" spans="1:5" ht="20" customHeight="1">
      <c r="A989" s="19" t="s">
        <v>13771</v>
      </c>
      <c r="B989" s="24">
        <v>0</v>
      </c>
      <c r="C989" s="21" t="s">
        <v>7451</v>
      </c>
      <c r="D989" s="23"/>
      <c r="E989" s="23"/>
    </row>
    <row r="990" spans="1:5" ht="20" customHeight="1">
      <c r="A990" s="19" t="s">
        <v>13771</v>
      </c>
      <c r="B990" s="24">
        <v>0</v>
      </c>
      <c r="C990" s="21" t="s">
        <v>7629</v>
      </c>
      <c r="D990" s="23"/>
      <c r="E990" s="23"/>
    </row>
    <row r="991" spans="1:5" ht="20" customHeight="1">
      <c r="A991" s="19" t="s">
        <v>13771</v>
      </c>
      <c r="B991" s="24">
        <v>0</v>
      </c>
      <c r="C991" s="21" t="s">
        <v>7809</v>
      </c>
      <c r="D991" s="23"/>
      <c r="E991" s="23"/>
    </row>
    <row r="992" spans="1:5" ht="20" customHeight="1">
      <c r="A992" s="19" t="s">
        <v>13771</v>
      </c>
      <c r="B992" s="24">
        <v>0</v>
      </c>
      <c r="C992" s="21" t="s">
        <v>8308</v>
      </c>
      <c r="D992" s="23"/>
      <c r="E992" s="23"/>
    </row>
    <row r="993" spans="1:5" ht="20" customHeight="1">
      <c r="A993" s="19" t="s">
        <v>13771</v>
      </c>
      <c r="B993" s="24">
        <v>0</v>
      </c>
      <c r="C993" s="21" t="s">
        <v>8256</v>
      </c>
      <c r="D993" s="23"/>
      <c r="E993" s="23"/>
    </row>
    <row r="994" spans="1:5" ht="20" customHeight="1">
      <c r="A994" s="19" t="s">
        <v>13771</v>
      </c>
      <c r="B994" s="24">
        <v>0</v>
      </c>
      <c r="C994" s="21" t="s">
        <v>8228</v>
      </c>
      <c r="D994" s="23"/>
      <c r="E994" s="23"/>
    </row>
    <row r="995" spans="1:5" ht="20" customHeight="1">
      <c r="A995" s="19" t="s">
        <v>13771</v>
      </c>
      <c r="B995" s="24">
        <v>0</v>
      </c>
      <c r="C995" s="21" t="s">
        <v>13612</v>
      </c>
      <c r="D995" s="23"/>
      <c r="E995" s="23"/>
    </row>
    <row r="996" spans="1:5" ht="20" customHeight="1">
      <c r="A996" s="19" t="s">
        <v>13771</v>
      </c>
      <c r="B996" s="24">
        <v>0</v>
      </c>
      <c r="C996" s="21" t="s">
        <v>562</v>
      </c>
      <c r="D996" s="23"/>
      <c r="E996" s="23"/>
    </row>
    <row r="997" spans="1:5" ht="20" customHeight="1">
      <c r="A997" s="19" t="s">
        <v>13771</v>
      </c>
      <c r="B997" s="24">
        <v>0</v>
      </c>
      <c r="C997" s="21" t="s">
        <v>13342</v>
      </c>
      <c r="D997" s="23"/>
      <c r="E997" s="23"/>
    </row>
    <row r="998" spans="1:5" ht="20" customHeight="1">
      <c r="A998" s="19" t="s">
        <v>13771</v>
      </c>
      <c r="B998" s="24">
        <v>0</v>
      </c>
      <c r="C998" s="21" t="s">
        <v>13151</v>
      </c>
      <c r="D998" s="23"/>
      <c r="E998" s="23"/>
    </row>
    <row r="999" spans="1:5" ht="20" customHeight="1">
      <c r="A999" s="19" t="s">
        <v>13771</v>
      </c>
      <c r="B999" s="24">
        <v>0</v>
      </c>
      <c r="C999" s="21" t="s">
        <v>12978</v>
      </c>
      <c r="D999" s="23"/>
      <c r="E999" s="23"/>
    </row>
    <row r="1000" spans="1:5" ht="20" customHeight="1">
      <c r="A1000" s="19" t="s">
        <v>13771</v>
      </c>
      <c r="B1000" s="24">
        <v>0</v>
      </c>
      <c r="C1000" s="21" t="s">
        <v>12666</v>
      </c>
      <c r="D1000" s="23"/>
      <c r="E1000" s="23"/>
    </row>
    <row r="1001" spans="1:5" ht="20" customHeight="1">
      <c r="A1001" s="19" t="s">
        <v>13771</v>
      </c>
      <c r="B1001" s="24">
        <v>0</v>
      </c>
      <c r="C1001" s="21" t="s">
        <v>12600</v>
      </c>
      <c r="D1001" s="23"/>
      <c r="E1001" s="23"/>
    </row>
    <row r="1002" spans="1:5" ht="20" customHeight="1">
      <c r="A1002" s="19" t="s">
        <v>13771</v>
      </c>
      <c r="B1002" s="24">
        <v>0</v>
      </c>
      <c r="C1002" s="22">
        <v>100</v>
      </c>
      <c r="D1002" s="23"/>
      <c r="E1002" s="23"/>
    </row>
    <row r="1003" spans="1:5" ht="20" customHeight="1">
      <c r="A1003" s="19" t="s">
        <v>13771</v>
      </c>
      <c r="B1003" s="24">
        <v>0</v>
      </c>
      <c r="C1003" s="21" t="s">
        <v>12322</v>
      </c>
      <c r="D1003" s="23"/>
      <c r="E1003" s="23"/>
    </row>
    <row r="1004" spans="1:5" ht="20" customHeight="1">
      <c r="A1004" s="19" t="s">
        <v>13771</v>
      </c>
      <c r="B1004" s="24">
        <v>0</v>
      </c>
      <c r="C1004" s="21" t="s">
        <v>1424</v>
      </c>
      <c r="D1004" s="23"/>
      <c r="E1004" s="23"/>
    </row>
    <row r="1005" spans="1:5" ht="20" customHeight="1">
      <c r="A1005" s="19" t="s">
        <v>13771</v>
      </c>
      <c r="B1005" s="24">
        <v>0</v>
      </c>
      <c r="C1005" s="21" t="s">
        <v>12115</v>
      </c>
      <c r="D1005" s="23"/>
      <c r="E1005" s="23"/>
    </row>
    <row r="1006" spans="1:5" ht="20" customHeight="1">
      <c r="A1006" s="19" t="s">
        <v>13771</v>
      </c>
      <c r="B1006" s="24">
        <v>0</v>
      </c>
      <c r="C1006" s="21" t="s">
        <v>11864</v>
      </c>
      <c r="D1006" s="23"/>
      <c r="E1006" s="23"/>
    </row>
    <row r="1007" spans="1:5" ht="20" customHeight="1">
      <c r="A1007" s="19" t="s">
        <v>13771</v>
      </c>
      <c r="B1007" s="24">
        <v>0</v>
      </c>
      <c r="C1007" s="21" t="s">
        <v>11605</v>
      </c>
      <c r="D1007" s="23"/>
      <c r="E1007" s="23"/>
    </row>
    <row r="1008" spans="1:5" ht="20" customHeight="1">
      <c r="A1008" s="19" t="s">
        <v>13771</v>
      </c>
      <c r="B1008" s="24">
        <v>0</v>
      </c>
      <c r="C1008" s="21" t="s">
        <v>1723</v>
      </c>
      <c r="D1008" s="23"/>
      <c r="E1008" s="23"/>
    </row>
    <row r="1009" spans="1:5" ht="20" customHeight="1">
      <c r="A1009" s="19" t="s">
        <v>13771</v>
      </c>
      <c r="B1009" s="24">
        <v>0</v>
      </c>
      <c r="C1009" s="21" t="s">
        <v>1957</v>
      </c>
      <c r="D1009" s="23"/>
      <c r="E1009" s="23"/>
    </row>
    <row r="1010" spans="1:5" ht="20" customHeight="1">
      <c r="A1010" s="19" t="s">
        <v>13771</v>
      </c>
      <c r="B1010" s="24">
        <v>0</v>
      </c>
      <c r="C1010" s="21" t="s">
        <v>11363</v>
      </c>
      <c r="D1010" s="23"/>
      <c r="E1010" s="23"/>
    </row>
    <row r="1011" spans="1:5" ht="20" customHeight="1">
      <c r="A1011" s="19" t="s">
        <v>13771</v>
      </c>
      <c r="B1011" s="24">
        <v>0</v>
      </c>
      <c r="C1011" s="21" t="s">
        <v>11265</v>
      </c>
      <c r="D1011" s="23"/>
      <c r="E1011" s="23"/>
    </row>
    <row r="1012" spans="1:5" ht="20" customHeight="1">
      <c r="A1012" s="19" t="s">
        <v>13771</v>
      </c>
      <c r="B1012" s="24">
        <v>0</v>
      </c>
      <c r="C1012" s="21" t="s">
        <v>11166</v>
      </c>
      <c r="D1012" s="23"/>
      <c r="E1012" s="23"/>
    </row>
    <row r="1013" spans="1:5" ht="20" customHeight="1">
      <c r="A1013" s="19" t="s">
        <v>13771</v>
      </c>
      <c r="B1013" s="24">
        <v>0</v>
      </c>
      <c r="C1013" s="21" t="s">
        <v>10863</v>
      </c>
      <c r="D1013" s="23"/>
      <c r="E1013" s="23"/>
    </row>
    <row r="1014" spans="1:5" ht="20" customHeight="1">
      <c r="A1014" s="19" t="s">
        <v>13771</v>
      </c>
      <c r="B1014" s="24">
        <v>0</v>
      </c>
      <c r="C1014" s="21" t="s">
        <v>2712</v>
      </c>
      <c r="D1014" s="23"/>
      <c r="E1014" s="23"/>
    </row>
    <row r="1015" spans="1:5" ht="20" customHeight="1">
      <c r="A1015" s="19" t="s">
        <v>13771</v>
      </c>
      <c r="B1015" s="24">
        <v>0</v>
      </c>
      <c r="C1015" s="21" t="s">
        <v>10962</v>
      </c>
      <c r="D1015" s="23"/>
      <c r="E1015" s="23"/>
    </row>
    <row r="1016" spans="1:5" ht="20" customHeight="1">
      <c r="A1016" s="19" t="s">
        <v>13771</v>
      </c>
      <c r="B1016" s="24">
        <v>0</v>
      </c>
      <c r="C1016" s="21" t="s">
        <v>10863</v>
      </c>
      <c r="D1016" s="23"/>
      <c r="E1016" s="23"/>
    </row>
    <row r="1017" spans="1:5" ht="20" customHeight="1">
      <c r="A1017" s="19" t="s">
        <v>13771</v>
      </c>
      <c r="B1017" s="24">
        <v>0</v>
      </c>
      <c r="C1017" s="21" t="s">
        <v>10810</v>
      </c>
      <c r="D1017" s="23"/>
      <c r="E1017" s="23"/>
    </row>
    <row r="1018" spans="1:5" ht="20" customHeight="1">
      <c r="A1018" s="19" t="s">
        <v>13771</v>
      </c>
      <c r="B1018" s="24">
        <v>0</v>
      </c>
      <c r="C1018" s="22">
        <v>100</v>
      </c>
      <c r="D1018" s="23"/>
      <c r="E1018" s="23"/>
    </row>
    <row r="1019" spans="1:5" ht="20" customHeight="1">
      <c r="A1019" s="19" t="s">
        <v>13771</v>
      </c>
      <c r="B1019" s="24">
        <v>0</v>
      </c>
      <c r="C1019" s="21" t="s">
        <v>3444</v>
      </c>
      <c r="D1019" s="23"/>
      <c r="E1019" s="23"/>
    </row>
    <row r="1020" spans="1:5" ht="20" customHeight="1">
      <c r="A1020" s="19" t="s">
        <v>13771</v>
      </c>
      <c r="B1020" s="24">
        <v>0</v>
      </c>
      <c r="C1020" s="21" t="s">
        <v>3666</v>
      </c>
      <c r="D1020" s="23"/>
      <c r="E1020" s="23"/>
    </row>
    <row r="1021" spans="1:5" ht="20" customHeight="1">
      <c r="A1021" s="19" t="s">
        <v>13771</v>
      </c>
      <c r="B1021" s="24">
        <v>0</v>
      </c>
      <c r="C1021" s="21" t="s">
        <v>10515</v>
      </c>
      <c r="D1021" s="23"/>
      <c r="E1021" s="23"/>
    </row>
    <row r="1022" spans="1:5" ht="20" customHeight="1">
      <c r="A1022" s="19" t="s">
        <v>13771</v>
      </c>
      <c r="B1022" s="24">
        <v>0</v>
      </c>
      <c r="C1022" s="21" t="s">
        <v>4010</v>
      </c>
      <c r="D1022" s="23"/>
      <c r="E1022" s="23"/>
    </row>
    <row r="1023" spans="1:5" ht="20" customHeight="1">
      <c r="A1023" s="19" t="s">
        <v>13771</v>
      </c>
      <c r="B1023" s="24">
        <v>0</v>
      </c>
      <c r="C1023" s="21" t="s">
        <v>10528</v>
      </c>
      <c r="D1023" s="23"/>
      <c r="E1023" s="23"/>
    </row>
    <row r="1024" spans="1:5" ht="20" customHeight="1">
      <c r="A1024" s="19" t="s">
        <v>13771</v>
      </c>
      <c r="B1024" s="24">
        <v>0</v>
      </c>
      <c r="C1024" s="21" t="s">
        <v>4283</v>
      </c>
      <c r="D1024" s="23"/>
      <c r="E1024" s="23"/>
    </row>
    <row r="1025" spans="1:5" ht="20" customHeight="1">
      <c r="A1025" s="19" t="s">
        <v>13771</v>
      </c>
      <c r="B1025" s="24">
        <v>0</v>
      </c>
      <c r="C1025" s="21" t="s">
        <v>4486</v>
      </c>
      <c r="D1025" s="23"/>
      <c r="E1025" s="23"/>
    </row>
    <row r="1026" spans="1:5" ht="20" customHeight="1">
      <c r="A1026" s="19" t="s">
        <v>13771</v>
      </c>
      <c r="B1026" s="24">
        <v>0</v>
      </c>
      <c r="C1026" s="21" t="s">
        <v>10361</v>
      </c>
      <c r="D1026" s="23"/>
      <c r="E1026" s="23"/>
    </row>
    <row r="1027" spans="1:5" ht="20" customHeight="1">
      <c r="A1027" s="19" t="s">
        <v>13771</v>
      </c>
      <c r="B1027" s="24">
        <v>0</v>
      </c>
      <c r="C1027" s="21" t="s">
        <v>4756</v>
      </c>
      <c r="D1027" s="23"/>
      <c r="E1027" s="23"/>
    </row>
    <row r="1028" spans="1:5" ht="20" customHeight="1">
      <c r="A1028" s="19" t="s">
        <v>13771</v>
      </c>
      <c r="B1028" s="24">
        <v>0</v>
      </c>
      <c r="C1028" s="21" t="s">
        <v>4955</v>
      </c>
      <c r="D1028" s="23"/>
      <c r="E1028" s="23"/>
    </row>
    <row r="1029" spans="1:5" ht="20" customHeight="1">
      <c r="A1029" s="19" t="s">
        <v>13771</v>
      </c>
      <c r="B1029" s="24">
        <v>0</v>
      </c>
      <c r="C1029" s="21" t="s">
        <v>10195</v>
      </c>
      <c r="D1029" s="23"/>
      <c r="E1029" s="23"/>
    </row>
    <row r="1030" spans="1:5" ht="20" customHeight="1">
      <c r="A1030" s="19" t="s">
        <v>13771</v>
      </c>
      <c r="B1030" s="24">
        <v>0</v>
      </c>
      <c r="C1030" s="21" t="s">
        <v>5206</v>
      </c>
      <c r="D1030" s="23"/>
      <c r="E1030" s="23"/>
    </row>
    <row r="1031" spans="1:5" ht="20" customHeight="1">
      <c r="A1031" s="19" t="s">
        <v>13771</v>
      </c>
      <c r="B1031" s="24">
        <v>0</v>
      </c>
      <c r="C1031" s="21" t="s">
        <v>5404</v>
      </c>
      <c r="D1031" s="23"/>
      <c r="E1031" s="23"/>
    </row>
    <row r="1032" spans="1:5" ht="20" customHeight="1">
      <c r="A1032" s="19" t="s">
        <v>13771</v>
      </c>
      <c r="B1032" s="24">
        <v>0</v>
      </c>
      <c r="C1032" s="21" t="s">
        <v>5616</v>
      </c>
      <c r="D1032" s="23"/>
      <c r="E1032" s="23"/>
    </row>
    <row r="1033" spans="1:5" ht="20" customHeight="1">
      <c r="A1033" s="19" t="s">
        <v>13771</v>
      </c>
      <c r="B1033" s="24">
        <v>0</v>
      </c>
      <c r="C1033" s="21" t="s">
        <v>5817</v>
      </c>
      <c r="D1033" s="23"/>
      <c r="E1033" s="23"/>
    </row>
    <row r="1034" spans="1:5" ht="20" customHeight="1">
      <c r="A1034" s="19" t="s">
        <v>13771</v>
      </c>
      <c r="B1034" s="24">
        <v>0</v>
      </c>
      <c r="C1034" s="21" t="s">
        <v>10022</v>
      </c>
      <c r="D1034" s="23"/>
      <c r="E1034" s="23"/>
    </row>
    <row r="1035" spans="1:5" ht="20" customHeight="1">
      <c r="A1035" s="19" t="s">
        <v>13771</v>
      </c>
      <c r="B1035" s="24">
        <v>0</v>
      </c>
      <c r="C1035" s="21" t="s">
        <v>9974</v>
      </c>
      <c r="D1035" s="23"/>
      <c r="E1035" s="23"/>
    </row>
    <row r="1036" spans="1:5" ht="20" customHeight="1">
      <c r="A1036" s="19" t="s">
        <v>13771</v>
      </c>
      <c r="B1036" s="24">
        <v>0</v>
      </c>
      <c r="C1036" s="21" t="s">
        <v>9834</v>
      </c>
      <c r="D1036" s="23"/>
      <c r="E1036" s="23"/>
    </row>
    <row r="1037" spans="1:5" ht="20" customHeight="1">
      <c r="A1037" s="19" t="s">
        <v>13771</v>
      </c>
      <c r="B1037" s="24">
        <v>0</v>
      </c>
      <c r="C1037" s="22">
        <v>100</v>
      </c>
      <c r="D1037" s="23"/>
      <c r="E1037" s="23"/>
    </row>
    <row r="1038" spans="1:5" ht="20" customHeight="1">
      <c r="A1038" s="19" t="s">
        <v>13771</v>
      </c>
      <c r="B1038" s="24">
        <v>0</v>
      </c>
      <c r="C1038" s="21" t="s">
        <v>9525</v>
      </c>
      <c r="D1038" s="23"/>
      <c r="E1038" s="23"/>
    </row>
    <row r="1039" spans="1:5" ht="20" customHeight="1">
      <c r="A1039" s="19" t="s">
        <v>13771</v>
      </c>
      <c r="B1039" s="24">
        <v>0</v>
      </c>
      <c r="C1039" s="21" t="s">
        <v>6273</v>
      </c>
      <c r="D1039" s="23"/>
      <c r="E1039" s="23"/>
    </row>
    <row r="1040" spans="1:5" ht="20" customHeight="1">
      <c r="A1040" s="19" t="s">
        <v>13771</v>
      </c>
      <c r="B1040" s="24">
        <v>0</v>
      </c>
      <c r="C1040" s="21" t="s">
        <v>6457</v>
      </c>
      <c r="D1040" s="23"/>
      <c r="E1040" s="23"/>
    </row>
    <row r="1041" spans="1:5" ht="20" customHeight="1">
      <c r="A1041" s="19" t="s">
        <v>13771</v>
      </c>
      <c r="B1041" s="24">
        <v>0</v>
      </c>
      <c r="C1041" s="21" t="s">
        <v>9333</v>
      </c>
      <c r="D1041" s="23"/>
      <c r="E1041" s="23"/>
    </row>
    <row r="1042" spans="1:5" ht="20" customHeight="1">
      <c r="A1042" s="19" t="s">
        <v>13771</v>
      </c>
      <c r="B1042" s="24">
        <v>0</v>
      </c>
      <c r="C1042" s="21" t="s">
        <v>9205</v>
      </c>
      <c r="D1042" s="23"/>
      <c r="E1042" s="23"/>
    </row>
    <row r="1043" spans="1:5" ht="20" customHeight="1">
      <c r="A1043" s="19" t="s">
        <v>13771</v>
      </c>
      <c r="B1043" s="24">
        <v>0</v>
      </c>
      <c r="C1043" s="21" t="s">
        <v>9068</v>
      </c>
      <c r="D1043" s="23"/>
      <c r="E1043" s="23"/>
    </row>
    <row r="1044" spans="1:5" ht="20" customHeight="1">
      <c r="A1044" s="19" t="s">
        <v>13771</v>
      </c>
      <c r="B1044" s="24">
        <v>0</v>
      </c>
      <c r="C1044" s="21" t="s">
        <v>8886</v>
      </c>
      <c r="D1044" s="23"/>
      <c r="E1044" s="23"/>
    </row>
    <row r="1045" spans="1:5" ht="20" customHeight="1">
      <c r="A1045" s="19" t="s">
        <v>13771</v>
      </c>
      <c r="B1045" s="24">
        <v>0</v>
      </c>
      <c r="C1045" s="22">
        <v>100</v>
      </c>
      <c r="D1045" s="23"/>
      <c r="E1045" s="23"/>
    </row>
    <row r="1046" spans="1:5" ht="20" customHeight="1">
      <c r="A1046" s="19" t="s">
        <v>13771</v>
      </c>
      <c r="B1046" s="24">
        <v>0</v>
      </c>
      <c r="C1046" s="21" t="s">
        <v>8760</v>
      </c>
      <c r="D1046" s="23"/>
      <c r="E1046" s="23"/>
    </row>
    <row r="1047" spans="1:5" ht="20" customHeight="1">
      <c r="A1047" s="19" t="s">
        <v>13771</v>
      </c>
      <c r="B1047" s="24">
        <v>0</v>
      </c>
      <c r="C1047" s="21" t="s">
        <v>8573</v>
      </c>
      <c r="D1047" s="23"/>
      <c r="E1047" s="23"/>
    </row>
    <row r="1048" spans="1:5" ht="20" customHeight="1">
      <c r="A1048" s="19" t="s">
        <v>13771</v>
      </c>
      <c r="B1048" s="24">
        <v>0</v>
      </c>
      <c r="C1048" s="21" t="s">
        <v>6997</v>
      </c>
      <c r="D1048" s="23"/>
      <c r="E1048" s="23"/>
    </row>
    <row r="1049" spans="1:5" ht="20" customHeight="1">
      <c r="A1049" s="19" t="s">
        <v>13771</v>
      </c>
      <c r="B1049" s="24">
        <v>0</v>
      </c>
      <c r="C1049" s="21" t="s">
        <v>7173</v>
      </c>
      <c r="D1049" s="23"/>
      <c r="E1049" s="23"/>
    </row>
    <row r="1050" spans="1:5" ht="20" customHeight="1">
      <c r="A1050" s="19" t="s">
        <v>13771</v>
      </c>
      <c r="B1050" s="24">
        <v>0</v>
      </c>
      <c r="C1050" s="21" t="s">
        <v>7623</v>
      </c>
      <c r="D1050" s="23"/>
      <c r="E1050" s="23"/>
    </row>
    <row r="1051" spans="1:5" ht="20" customHeight="1">
      <c r="A1051" s="19" t="s">
        <v>13771</v>
      </c>
      <c r="B1051" s="24">
        <v>0</v>
      </c>
      <c r="C1051" s="21" t="s">
        <v>7456</v>
      </c>
      <c r="D1051" s="23"/>
      <c r="E1051" s="23"/>
    </row>
    <row r="1052" spans="1:5" ht="20" customHeight="1">
      <c r="A1052" s="19" t="s">
        <v>13771</v>
      </c>
      <c r="B1052" s="24">
        <v>0</v>
      </c>
      <c r="C1052" s="21" t="s">
        <v>7631</v>
      </c>
      <c r="D1052" s="23"/>
      <c r="E1052" s="23"/>
    </row>
    <row r="1053" spans="1:5" ht="20" customHeight="1">
      <c r="A1053" s="19" t="s">
        <v>13771</v>
      </c>
      <c r="B1053" s="24">
        <v>0</v>
      </c>
      <c r="C1053" s="21" t="s">
        <v>7813</v>
      </c>
      <c r="D1053" s="23"/>
      <c r="E1053" s="23"/>
    </row>
    <row r="1054" spans="1:5" ht="20" customHeight="1">
      <c r="A1054" s="19" t="s">
        <v>13771</v>
      </c>
      <c r="B1054" s="24">
        <v>0</v>
      </c>
      <c r="C1054" s="21" t="s">
        <v>8325</v>
      </c>
      <c r="D1054" s="23"/>
      <c r="E1054" s="23"/>
    </row>
    <row r="1055" spans="1:5" ht="20" customHeight="1">
      <c r="A1055" s="19" t="s">
        <v>13771</v>
      </c>
      <c r="B1055" s="24">
        <v>0</v>
      </c>
      <c r="C1055" s="21" t="s">
        <v>8273</v>
      </c>
      <c r="D1055" s="23"/>
      <c r="E1055" s="23"/>
    </row>
    <row r="1056" spans="1:5" ht="20" customHeight="1">
      <c r="A1056" s="19" t="s">
        <v>13771</v>
      </c>
      <c r="B1056" s="24">
        <v>0</v>
      </c>
      <c r="C1056" s="21" t="s">
        <v>8232</v>
      </c>
      <c r="D1056" s="23"/>
      <c r="E1056" s="23"/>
    </row>
    <row r="1057" spans="1:5" ht="20" customHeight="1">
      <c r="A1057" s="19" t="s">
        <v>13771</v>
      </c>
      <c r="B1057" s="24">
        <v>0</v>
      </c>
      <c r="C1057" s="21" t="s">
        <v>13617</v>
      </c>
      <c r="D1057" s="23"/>
      <c r="E1057" s="23"/>
    </row>
    <row r="1058" spans="1:5" ht="20" customHeight="1">
      <c r="A1058" s="19" t="s">
        <v>13771</v>
      </c>
      <c r="B1058" s="24">
        <v>0</v>
      </c>
      <c r="C1058" s="21" t="s">
        <v>566</v>
      </c>
      <c r="D1058" s="23"/>
      <c r="E1058" s="23"/>
    </row>
    <row r="1059" spans="1:5" ht="20" customHeight="1">
      <c r="A1059" s="19" t="s">
        <v>13771</v>
      </c>
      <c r="B1059" s="24">
        <v>0</v>
      </c>
      <c r="C1059" s="21" t="s">
        <v>13346</v>
      </c>
      <c r="D1059" s="23"/>
      <c r="E1059" s="23"/>
    </row>
    <row r="1060" spans="1:5" ht="20" customHeight="1">
      <c r="A1060" s="19" t="s">
        <v>13771</v>
      </c>
      <c r="B1060" s="24">
        <v>0</v>
      </c>
      <c r="C1060" s="21" t="s">
        <v>13155</v>
      </c>
      <c r="D1060" s="23"/>
      <c r="E1060" s="23"/>
    </row>
    <row r="1061" spans="1:5" ht="20" customHeight="1">
      <c r="A1061" s="19" t="s">
        <v>13771</v>
      </c>
      <c r="B1061" s="24">
        <v>0</v>
      </c>
      <c r="C1061" s="21" t="s">
        <v>12982</v>
      </c>
      <c r="D1061" s="23"/>
      <c r="E1061" s="23"/>
    </row>
    <row r="1062" spans="1:5" ht="20" customHeight="1">
      <c r="A1062" s="19" t="s">
        <v>13771</v>
      </c>
      <c r="B1062" s="24">
        <v>0</v>
      </c>
      <c r="C1062" s="21" t="s">
        <v>12696</v>
      </c>
      <c r="D1062" s="23"/>
      <c r="E1062" s="23"/>
    </row>
    <row r="1063" spans="1:5" ht="20" customHeight="1">
      <c r="A1063" s="19" t="s">
        <v>13771</v>
      </c>
      <c r="B1063" s="24">
        <v>0</v>
      </c>
      <c r="C1063" s="21" t="s">
        <v>12606</v>
      </c>
      <c r="D1063" s="23"/>
      <c r="E1063" s="23"/>
    </row>
    <row r="1064" spans="1:5" ht="20" customHeight="1">
      <c r="A1064" s="19" t="s">
        <v>13771</v>
      </c>
      <c r="B1064" s="24">
        <v>0</v>
      </c>
      <c r="C1064" s="21" t="s">
        <v>1115</v>
      </c>
      <c r="D1064" s="23"/>
      <c r="E1064" s="23"/>
    </row>
    <row r="1065" spans="1:5" ht="20" customHeight="1">
      <c r="A1065" s="19" t="s">
        <v>13771</v>
      </c>
      <c r="B1065" s="24">
        <v>0</v>
      </c>
      <c r="C1065" s="21" t="s">
        <v>12328</v>
      </c>
      <c r="D1065" s="23"/>
      <c r="E1065" s="23"/>
    </row>
    <row r="1066" spans="1:5" ht="20" customHeight="1">
      <c r="A1066" s="19" t="s">
        <v>13771</v>
      </c>
      <c r="B1066" s="24">
        <v>0</v>
      </c>
      <c r="C1066" s="21" t="s">
        <v>1428</v>
      </c>
      <c r="D1066" s="23"/>
      <c r="E1066" s="23"/>
    </row>
    <row r="1067" spans="1:5" ht="20" customHeight="1">
      <c r="A1067" s="19" t="s">
        <v>13771</v>
      </c>
      <c r="B1067" s="24">
        <v>0</v>
      </c>
      <c r="C1067" s="21" t="s">
        <v>12119</v>
      </c>
      <c r="D1067" s="23"/>
      <c r="E1067" s="23"/>
    </row>
    <row r="1068" spans="1:5" ht="20" customHeight="1">
      <c r="A1068" s="19" t="s">
        <v>13771</v>
      </c>
      <c r="B1068" s="24">
        <v>0</v>
      </c>
      <c r="C1068" s="21" t="s">
        <v>11868</v>
      </c>
      <c r="D1068" s="23"/>
      <c r="E1068" s="23"/>
    </row>
    <row r="1069" spans="1:5" ht="20" customHeight="1">
      <c r="A1069" s="19" t="s">
        <v>13771</v>
      </c>
      <c r="B1069" s="24">
        <v>0</v>
      </c>
      <c r="C1069" s="21" t="s">
        <v>11609</v>
      </c>
      <c r="D1069" s="23"/>
      <c r="E1069" s="23"/>
    </row>
    <row r="1070" spans="1:5" ht="20" customHeight="1">
      <c r="A1070" s="19" t="s">
        <v>13771</v>
      </c>
      <c r="B1070" s="24">
        <v>0</v>
      </c>
      <c r="C1070" s="21" t="s">
        <v>1731</v>
      </c>
      <c r="D1070" s="23"/>
      <c r="E1070" s="23"/>
    </row>
    <row r="1071" spans="1:5" ht="20" customHeight="1">
      <c r="A1071" s="19" t="s">
        <v>13771</v>
      </c>
      <c r="B1071" s="24">
        <v>0</v>
      </c>
      <c r="C1071" s="21" t="s">
        <v>1965</v>
      </c>
      <c r="D1071" s="23"/>
      <c r="E1071" s="23"/>
    </row>
    <row r="1072" spans="1:5" ht="20" customHeight="1">
      <c r="A1072" s="19" t="s">
        <v>13771</v>
      </c>
      <c r="B1072" s="24">
        <v>0</v>
      </c>
      <c r="C1072" s="21" t="s">
        <v>11396</v>
      </c>
      <c r="D1072" s="23"/>
      <c r="E1072" s="23"/>
    </row>
    <row r="1073" spans="1:5" ht="20" customHeight="1">
      <c r="A1073" s="19" t="s">
        <v>13771</v>
      </c>
      <c r="B1073" s="24">
        <v>0</v>
      </c>
      <c r="C1073" s="21" t="s">
        <v>11297</v>
      </c>
      <c r="D1073" s="23"/>
      <c r="E1073" s="23"/>
    </row>
    <row r="1074" spans="1:5" ht="20" customHeight="1">
      <c r="A1074" s="19" t="s">
        <v>13771</v>
      </c>
      <c r="B1074" s="24">
        <v>0</v>
      </c>
      <c r="C1074" s="21" t="s">
        <v>11195</v>
      </c>
      <c r="D1074" s="23"/>
      <c r="E1074" s="23"/>
    </row>
    <row r="1075" spans="1:5" ht="20" customHeight="1">
      <c r="A1075" s="19" t="s">
        <v>13771</v>
      </c>
      <c r="B1075" s="24">
        <v>0</v>
      </c>
      <c r="C1075" s="21" t="s">
        <v>11068</v>
      </c>
      <c r="D1075" s="23"/>
      <c r="E1075" s="23"/>
    </row>
    <row r="1076" spans="1:5" ht="20" customHeight="1">
      <c r="A1076" s="19" t="s">
        <v>13771</v>
      </c>
      <c r="B1076" s="24">
        <v>0</v>
      </c>
      <c r="C1076" s="21" t="s">
        <v>2717</v>
      </c>
      <c r="D1076" s="23"/>
      <c r="E1076" s="23"/>
    </row>
    <row r="1077" spans="1:5" ht="20" customHeight="1">
      <c r="A1077" s="19" t="s">
        <v>13771</v>
      </c>
      <c r="B1077" s="24">
        <v>0</v>
      </c>
      <c r="C1077" s="21" t="s">
        <v>10987</v>
      </c>
      <c r="D1077" s="23"/>
      <c r="E1077" s="23"/>
    </row>
    <row r="1078" spans="1:5" ht="20" customHeight="1">
      <c r="A1078" s="19" t="s">
        <v>13771</v>
      </c>
      <c r="B1078" s="24">
        <v>0</v>
      </c>
      <c r="C1078" s="21" t="s">
        <v>10890</v>
      </c>
      <c r="D1078" s="23"/>
      <c r="E1078" s="23"/>
    </row>
    <row r="1079" spans="1:5" ht="20" customHeight="1">
      <c r="A1079" s="19" t="s">
        <v>13771</v>
      </c>
      <c r="B1079" s="24">
        <v>0</v>
      </c>
      <c r="C1079" s="21" t="s">
        <v>10813</v>
      </c>
      <c r="D1079" s="23"/>
      <c r="E1079" s="23"/>
    </row>
    <row r="1080" spans="1:5" ht="20" customHeight="1">
      <c r="A1080" s="19" t="s">
        <v>13771</v>
      </c>
      <c r="B1080" s="24">
        <v>0</v>
      </c>
      <c r="C1080" s="22">
        <v>100</v>
      </c>
      <c r="D1080" s="23"/>
      <c r="E1080" s="23"/>
    </row>
    <row r="1081" spans="1:5" ht="20" customHeight="1">
      <c r="A1081" s="19" t="s">
        <v>13771</v>
      </c>
      <c r="B1081" s="24">
        <v>0</v>
      </c>
      <c r="C1081" s="21" t="s">
        <v>3451</v>
      </c>
      <c r="D1081" s="23"/>
      <c r="E1081" s="23"/>
    </row>
    <row r="1082" spans="1:5" ht="20" customHeight="1">
      <c r="A1082" s="19" t="s">
        <v>13771</v>
      </c>
      <c r="B1082" s="24">
        <v>0</v>
      </c>
      <c r="C1082" s="21" t="s">
        <v>3675</v>
      </c>
      <c r="D1082" s="23"/>
      <c r="E1082" s="23"/>
    </row>
    <row r="1083" spans="1:5" ht="20" customHeight="1">
      <c r="A1083" s="19" t="s">
        <v>13771</v>
      </c>
      <c r="B1083" s="24">
        <v>0</v>
      </c>
      <c r="C1083" s="21" t="s">
        <v>10596</v>
      </c>
      <c r="D1083" s="23"/>
      <c r="E1083" s="23"/>
    </row>
    <row r="1084" spans="1:5" ht="20" customHeight="1">
      <c r="A1084" s="19" t="s">
        <v>13771</v>
      </c>
      <c r="B1084" s="24">
        <v>0</v>
      </c>
      <c r="C1084" s="21" t="s">
        <v>4016</v>
      </c>
      <c r="D1084" s="23"/>
      <c r="E1084" s="23"/>
    </row>
    <row r="1085" spans="1:5" ht="20" customHeight="1">
      <c r="A1085" s="19" t="s">
        <v>13771</v>
      </c>
      <c r="B1085" s="24">
        <v>0</v>
      </c>
      <c r="C1085" s="21" t="s">
        <v>10530</v>
      </c>
      <c r="D1085" s="23"/>
      <c r="E1085" s="23"/>
    </row>
    <row r="1086" spans="1:5" ht="20" customHeight="1">
      <c r="A1086" s="19" t="s">
        <v>13771</v>
      </c>
      <c r="B1086" s="24">
        <v>0</v>
      </c>
      <c r="C1086" s="21" t="s">
        <v>4291</v>
      </c>
      <c r="D1086" s="23"/>
      <c r="E1086" s="23"/>
    </row>
    <row r="1087" spans="1:5" ht="20" customHeight="1">
      <c r="A1087" s="19" t="s">
        <v>13771</v>
      </c>
      <c r="B1087" s="24">
        <v>0</v>
      </c>
      <c r="C1087" s="21" t="s">
        <v>4491</v>
      </c>
      <c r="D1087" s="23"/>
      <c r="E1087" s="23"/>
    </row>
    <row r="1088" spans="1:5" ht="20" customHeight="1">
      <c r="A1088" s="19" t="s">
        <v>13771</v>
      </c>
      <c r="B1088" s="24">
        <v>0</v>
      </c>
      <c r="C1088" s="21" t="s">
        <v>10363</v>
      </c>
      <c r="D1088" s="23"/>
      <c r="E1088" s="23"/>
    </row>
    <row r="1089" spans="1:5" ht="20" customHeight="1">
      <c r="A1089" s="19" t="s">
        <v>13771</v>
      </c>
      <c r="B1089" s="24">
        <v>0</v>
      </c>
      <c r="C1089" s="21" t="s">
        <v>4764</v>
      </c>
      <c r="D1089" s="23"/>
      <c r="E1089" s="23"/>
    </row>
    <row r="1090" spans="1:5" ht="20" customHeight="1">
      <c r="A1090" s="19" t="s">
        <v>13771</v>
      </c>
      <c r="B1090" s="24">
        <v>0</v>
      </c>
      <c r="C1090" s="21" t="s">
        <v>4960</v>
      </c>
      <c r="D1090" s="23"/>
      <c r="E1090" s="23"/>
    </row>
    <row r="1091" spans="1:5" ht="20" customHeight="1">
      <c r="A1091" s="19" t="s">
        <v>13771</v>
      </c>
      <c r="B1091" s="24">
        <v>0</v>
      </c>
      <c r="C1091" s="21" t="s">
        <v>10197</v>
      </c>
      <c r="D1091" s="23"/>
      <c r="E1091" s="23"/>
    </row>
    <row r="1092" spans="1:5" ht="20" customHeight="1">
      <c r="A1092" s="19" t="s">
        <v>13771</v>
      </c>
      <c r="B1092" s="24">
        <v>0</v>
      </c>
      <c r="C1092" s="21" t="s">
        <v>5214</v>
      </c>
      <c r="D1092" s="23"/>
      <c r="E1092" s="23"/>
    </row>
    <row r="1093" spans="1:5" ht="20" customHeight="1">
      <c r="A1093" s="19" t="s">
        <v>13771</v>
      </c>
      <c r="B1093" s="24">
        <v>0</v>
      </c>
      <c r="C1093" s="21" t="s">
        <v>5416</v>
      </c>
      <c r="D1093" s="23"/>
      <c r="E1093" s="23"/>
    </row>
    <row r="1094" spans="1:5" ht="20" customHeight="1">
      <c r="A1094" s="19" t="s">
        <v>13771</v>
      </c>
      <c r="B1094" s="24">
        <v>0</v>
      </c>
      <c r="C1094" s="21" t="s">
        <v>5627</v>
      </c>
      <c r="D1094" s="23"/>
      <c r="E1094" s="23"/>
    </row>
    <row r="1095" spans="1:5" ht="20" customHeight="1">
      <c r="A1095" s="19" t="s">
        <v>13771</v>
      </c>
      <c r="B1095" s="24">
        <v>0</v>
      </c>
      <c r="C1095" s="21" t="s">
        <v>5822</v>
      </c>
      <c r="D1095" s="23"/>
      <c r="E1095" s="23"/>
    </row>
    <row r="1096" spans="1:5" ht="20" customHeight="1">
      <c r="A1096" s="19" t="s">
        <v>13771</v>
      </c>
      <c r="B1096" s="24">
        <v>0</v>
      </c>
      <c r="C1096" s="21" t="s">
        <v>10043</v>
      </c>
      <c r="D1096" s="23"/>
      <c r="E1096" s="23"/>
    </row>
    <row r="1097" spans="1:5" ht="20" customHeight="1">
      <c r="A1097" s="19" t="s">
        <v>13771</v>
      </c>
      <c r="B1097" s="24">
        <v>0</v>
      </c>
      <c r="C1097" s="21" t="s">
        <v>9978</v>
      </c>
      <c r="D1097" s="23"/>
      <c r="E1097" s="23"/>
    </row>
    <row r="1098" spans="1:5" ht="20" customHeight="1">
      <c r="A1098" s="19" t="s">
        <v>13771</v>
      </c>
      <c r="B1098" s="24">
        <v>0</v>
      </c>
      <c r="C1098" s="21" t="s">
        <v>9836</v>
      </c>
      <c r="D1098" s="23"/>
      <c r="E1098" s="23"/>
    </row>
    <row r="1099" spans="1:5" ht="20" customHeight="1">
      <c r="A1099" s="19" t="s">
        <v>13771</v>
      </c>
      <c r="B1099" s="24">
        <v>0</v>
      </c>
      <c r="C1099" s="21" t="s">
        <v>9715</v>
      </c>
      <c r="D1099" s="23"/>
      <c r="E1099" s="23"/>
    </row>
    <row r="1100" spans="1:5" ht="20" customHeight="1">
      <c r="A1100" s="19" t="s">
        <v>13771</v>
      </c>
      <c r="B1100" s="24">
        <v>0</v>
      </c>
      <c r="C1100" s="21" t="s">
        <v>9527</v>
      </c>
      <c r="D1100" s="23"/>
      <c r="E1100" s="23"/>
    </row>
    <row r="1101" spans="1:5" ht="20" customHeight="1">
      <c r="A1101" s="19" t="s">
        <v>13771</v>
      </c>
      <c r="B1101" s="24">
        <v>0</v>
      </c>
      <c r="C1101" s="21" t="s">
        <v>6283</v>
      </c>
      <c r="D1101" s="23"/>
      <c r="E1101" s="23"/>
    </row>
    <row r="1102" spans="1:5" ht="20" customHeight="1">
      <c r="A1102" s="19" t="s">
        <v>13771</v>
      </c>
      <c r="B1102" s="24">
        <v>0</v>
      </c>
      <c r="C1102" s="21" t="s">
        <v>6462</v>
      </c>
      <c r="D1102" s="23"/>
      <c r="E1102" s="23"/>
    </row>
    <row r="1103" spans="1:5" ht="20" customHeight="1">
      <c r="A1103" s="19" t="s">
        <v>13771</v>
      </c>
      <c r="B1103" s="24">
        <v>0</v>
      </c>
      <c r="C1103" s="21" t="s">
        <v>9335</v>
      </c>
      <c r="D1103" s="23"/>
      <c r="E1103" s="23"/>
    </row>
    <row r="1104" spans="1:5" ht="20" customHeight="1">
      <c r="A1104" s="19" t="s">
        <v>13771</v>
      </c>
      <c r="B1104" s="24">
        <v>0</v>
      </c>
      <c r="C1104" s="21" t="s">
        <v>9210</v>
      </c>
      <c r="D1104" s="23"/>
      <c r="E1104" s="23"/>
    </row>
    <row r="1105" spans="1:5" ht="20" customHeight="1">
      <c r="A1105" s="19" t="s">
        <v>13771</v>
      </c>
      <c r="B1105" s="24">
        <v>0</v>
      </c>
      <c r="C1105" s="21" t="s">
        <v>9070</v>
      </c>
      <c r="D1105" s="23"/>
      <c r="E1105" s="23"/>
    </row>
    <row r="1106" spans="1:5" ht="20" customHeight="1">
      <c r="A1106" s="19" t="s">
        <v>13771</v>
      </c>
      <c r="B1106" s="24">
        <v>0</v>
      </c>
      <c r="C1106" s="21" t="s">
        <v>8888</v>
      </c>
      <c r="D1106" s="23"/>
      <c r="E1106" s="23"/>
    </row>
    <row r="1107" spans="1:5" ht="20" customHeight="1">
      <c r="A1107" s="19" t="s">
        <v>13771</v>
      </c>
      <c r="B1107" s="24">
        <v>0</v>
      </c>
      <c r="C1107" s="21" t="s">
        <v>6830</v>
      </c>
      <c r="D1107" s="23"/>
      <c r="E1107" s="23"/>
    </row>
    <row r="1108" spans="1:5" ht="20" customHeight="1">
      <c r="A1108" s="19" t="s">
        <v>13771</v>
      </c>
      <c r="B1108" s="24">
        <v>0</v>
      </c>
      <c r="C1108" s="21" t="s">
        <v>8762</v>
      </c>
      <c r="D1108" s="23"/>
      <c r="E1108" s="23"/>
    </row>
    <row r="1109" spans="1:5" ht="20" customHeight="1">
      <c r="A1109" s="19" t="s">
        <v>13771</v>
      </c>
      <c r="B1109" s="24">
        <v>0</v>
      </c>
      <c r="C1109" s="21" t="s">
        <v>8577</v>
      </c>
      <c r="D1109" s="23"/>
      <c r="E1109" s="23"/>
    </row>
    <row r="1110" spans="1:5" ht="20" customHeight="1">
      <c r="A1110" s="19" t="s">
        <v>13771</v>
      </c>
      <c r="B1110" s="24">
        <v>0</v>
      </c>
      <c r="C1110" s="21" t="s">
        <v>7007</v>
      </c>
      <c r="D1110" s="23"/>
      <c r="E1110" s="23"/>
    </row>
    <row r="1111" spans="1:5" ht="20" customHeight="1">
      <c r="A1111" s="19" t="s">
        <v>13771</v>
      </c>
      <c r="B1111" s="24">
        <v>0</v>
      </c>
      <c r="C1111" s="21" t="s">
        <v>7183</v>
      </c>
      <c r="D1111" s="23"/>
      <c r="E1111" s="23"/>
    </row>
    <row r="1112" spans="1:5" ht="20" customHeight="1">
      <c r="A1112" s="19" t="s">
        <v>13771</v>
      </c>
      <c r="B1112" s="24">
        <v>0</v>
      </c>
      <c r="C1112" s="21" t="s">
        <v>7818</v>
      </c>
      <c r="D1112" s="23"/>
      <c r="E1112" s="23"/>
    </row>
    <row r="1113" spans="1:5" ht="20" customHeight="1">
      <c r="A1113" s="19" t="s">
        <v>13771</v>
      </c>
      <c r="B1113" s="24">
        <v>0</v>
      </c>
      <c r="C1113" s="21" t="s">
        <v>7467</v>
      </c>
      <c r="D1113" s="23"/>
      <c r="E1113" s="23"/>
    </row>
    <row r="1114" spans="1:5" ht="20" customHeight="1">
      <c r="A1114" s="19" t="s">
        <v>13771</v>
      </c>
      <c r="B1114" s="24">
        <v>0</v>
      </c>
      <c r="C1114" s="21" t="s">
        <v>7640</v>
      </c>
      <c r="D1114" s="23"/>
      <c r="E1114" s="23"/>
    </row>
    <row r="1115" spans="1:5" ht="20" customHeight="1">
      <c r="A1115" s="19" t="s">
        <v>13771</v>
      </c>
      <c r="B1115" s="24">
        <v>0</v>
      </c>
      <c r="C1115" s="21" t="s">
        <v>7818</v>
      </c>
      <c r="D1115" s="23"/>
      <c r="E1115" s="23"/>
    </row>
    <row r="1116" spans="1:5" ht="20" customHeight="1">
      <c r="A1116" s="19" t="s">
        <v>13771</v>
      </c>
      <c r="B1116" s="24">
        <v>0</v>
      </c>
      <c r="C1116" s="21" t="s">
        <v>8340</v>
      </c>
      <c r="D1116" s="23"/>
      <c r="E1116" s="23"/>
    </row>
    <row r="1117" spans="1:5" ht="20" customHeight="1">
      <c r="A1117" s="19" t="s">
        <v>13771</v>
      </c>
      <c r="B1117" s="24">
        <v>0</v>
      </c>
      <c r="C1117" s="21" t="s">
        <v>8286</v>
      </c>
      <c r="D1117" s="23"/>
      <c r="E1117" s="23"/>
    </row>
    <row r="1118" spans="1:5" ht="20" customHeight="1">
      <c r="A1118" s="19" t="s">
        <v>13771</v>
      </c>
      <c r="B1118" s="24">
        <v>0</v>
      </c>
      <c r="C1118" s="21" t="s">
        <v>8235</v>
      </c>
      <c r="D1118" s="23"/>
      <c r="E1118" s="23"/>
    </row>
    <row r="1119" spans="1:5" ht="20" customHeight="1">
      <c r="A1119" s="19" t="s">
        <v>13771</v>
      </c>
      <c r="B1119" s="24">
        <v>0</v>
      </c>
      <c r="C1119" s="21" t="s">
        <v>13647</v>
      </c>
      <c r="D1119" s="23"/>
      <c r="E1119" s="23"/>
    </row>
    <row r="1120" spans="1:5" ht="20" customHeight="1">
      <c r="A1120" s="19" t="s">
        <v>13771</v>
      </c>
      <c r="B1120" s="24">
        <v>0</v>
      </c>
      <c r="C1120" s="21" t="s">
        <v>13009</v>
      </c>
      <c r="D1120" s="23"/>
      <c r="E1120" s="23"/>
    </row>
    <row r="1121" spans="1:5" ht="20" customHeight="1">
      <c r="A1121" s="19" t="s">
        <v>13771</v>
      </c>
      <c r="B1121" s="24">
        <v>0</v>
      </c>
      <c r="C1121" s="21" t="s">
        <v>13381</v>
      </c>
      <c r="D1121" s="23"/>
      <c r="E1121" s="23"/>
    </row>
    <row r="1122" spans="1:5" ht="20" customHeight="1">
      <c r="A1122" s="19" t="s">
        <v>13771</v>
      </c>
      <c r="B1122" s="24">
        <v>0</v>
      </c>
      <c r="C1122" s="21" t="s">
        <v>13191</v>
      </c>
      <c r="D1122" s="23"/>
      <c r="E1122" s="23"/>
    </row>
    <row r="1123" spans="1:5" ht="20" customHeight="1">
      <c r="A1123" s="19" t="s">
        <v>13771</v>
      </c>
      <c r="B1123" s="24">
        <v>0</v>
      </c>
      <c r="C1123" s="21" t="s">
        <v>13009</v>
      </c>
      <c r="D1123" s="23"/>
      <c r="E1123" s="23"/>
    </row>
    <row r="1124" spans="1:5" ht="20" customHeight="1">
      <c r="A1124" s="19" t="s">
        <v>13771</v>
      </c>
      <c r="B1124" s="24">
        <v>0</v>
      </c>
      <c r="C1124" s="21" t="s">
        <v>12749</v>
      </c>
      <c r="D1124" s="23"/>
      <c r="E1124" s="23"/>
    </row>
    <row r="1125" spans="1:5" ht="20" customHeight="1">
      <c r="A1125" s="19" t="s">
        <v>13771</v>
      </c>
      <c r="B1125" s="24">
        <v>0</v>
      </c>
      <c r="C1125" s="21" t="s">
        <v>12639</v>
      </c>
      <c r="D1125" s="23"/>
      <c r="E1125" s="23"/>
    </row>
    <row r="1126" spans="1:5" ht="20" customHeight="1">
      <c r="A1126" s="19" t="s">
        <v>13771</v>
      </c>
      <c r="B1126" s="24">
        <v>0</v>
      </c>
      <c r="C1126" s="21" t="s">
        <v>1328</v>
      </c>
      <c r="D1126" s="23"/>
      <c r="E1126" s="23"/>
    </row>
    <row r="1127" spans="1:5" ht="20" customHeight="1">
      <c r="A1127" s="19" t="s">
        <v>13771</v>
      </c>
      <c r="B1127" s="24">
        <v>0</v>
      </c>
      <c r="C1127" s="21" t="s">
        <v>12360</v>
      </c>
      <c r="D1127" s="23"/>
      <c r="E1127" s="23"/>
    </row>
    <row r="1128" spans="1:5" ht="20" customHeight="1">
      <c r="A1128" s="19" t="s">
        <v>13771</v>
      </c>
      <c r="B1128" s="24">
        <v>0</v>
      </c>
      <c r="C1128" s="21" t="s">
        <v>12003</v>
      </c>
      <c r="D1128" s="23"/>
      <c r="E1128" s="23"/>
    </row>
    <row r="1129" spans="1:5" ht="20" customHeight="1">
      <c r="A1129" s="19" t="s">
        <v>13771</v>
      </c>
      <c r="B1129" s="24">
        <v>0</v>
      </c>
      <c r="C1129" s="21" t="s">
        <v>12146</v>
      </c>
      <c r="D1129" s="23"/>
      <c r="E1129" s="23"/>
    </row>
    <row r="1130" spans="1:5" ht="20" customHeight="1">
      <c r="A1130" s="19" t="s">
        <v>13771</v>
      </c>
      <c r="B1130" s="24">
        <v>0</v>
      </c>
      <c r="C1130" s="21" t="s">
        <v>11901</v>
      </c>
      <c r="D1130" s="23"/>
      <c r="E1130" s="23"/>
    </row>
    <row r="1131" spans="1:5" ht="20" customHeight="1">
      <c r="A1131" s="19" t="s">
        <v>13771</v>
      </c>
      <c r="B1131" s="24">
        <v>0</v>
      </c>
      <c r="C1131" s="21" t="s">
        <v>11636</v>
      </c>
      <c r="D1131" s="23"/>
      <c r="E1131" s="23"/>
    </row>
    <row r="1132" spans="1:5" ht="20" customHeight="1">
      <c r="A1132" s="19" t="s">
        <v>13771</v>
      </c>
      <c r="B1132" s="24">
        <v>0</v>
      </c>
      <c r="C1132" s="21" t="s">
        <v>1836</v>
      </c>
      <c r="D1132" s="23"/>
      <c r="E1132" s="23"/>
    </row>
    <row r="1133" spans="1:5" ht="20" customHeight="1">
      <c r="A1133" s="19" t="s">
        <v>13771</v>
      </c>
      <c r="B1133" s="24">
        <v>0</v>
      </c>
      <c r="C1133" s="21" t="s">
        <v>2069</v>
      </c>
      <c r="D1133" s="23"/>
      <c r="E1133" s="23"/>
    </row>
    <row r="1134" spans="1:5" ht="20" customHeight="1">
      <c r="A1134" s="19" t="s">
        <v>13771</v>
      </c>
      <c r="B1134" s="24">
        <v>0</v>
      </c>
      <c r="C1134" s="21" t="s">
        <v>11438</v>
      </c>
      <c r="D1134" s="23"/>
      <c r="E1134" s="23"/>
    </row>
    <row r="1135" spans="1:5" ht="20" customHeight="1">
      <c r="A1135" s="19" t="s">
        <v>13771</v>
      </c>
      <c r="B1135" s="24">
        <v>0</v>
      </c>
      <c r="C1135" s="21" t="s">
        <v>11334</v>
      </c>
      <c r="D1135" s="23"/>
      <c r="E1135" s="23"/>
    </row>
    <row r="1136" spans="1:5" ht="20" customHeight="1">
      <c r="A1136" s="19" t="s">
        <v>13771</v>
      </c>
      <c r="B1136" s="24">
        <v>0</v>
      </c>
      <c r="C1136" s="21" t="s">
        <v>11237</v>
      </c>
      <c r="D1136" s="23"/>
      <c r="E1136" s="23"/>
    </row>
    <row r="1137" spans="1:5" ht="20" customHeight="1">
      <c r="A1137" s="19" t="s">
        <v>13771</v>
      </c>
      <c r="B1137" s="24">
        <v>0</v>
      </c>
      <c r="C1137" s="21" t="s">
        <v>11131</v>
      </c>
      <c r="D1137" s="23"/>
      <c r="E1137" s="23"/>
    </row>
    <row r="1138" spans="1:5" ht="20" customHeight="1">
      <c r="A1138" s="19" t="s">
        <v>13771</v>
      </c>
      <c r="B1138" s="24">
        <v>0</v>
      </c>
      <c r="C1138" s="21" t="s">
        <v>2822</v>
      </c>
      <c r="D1138" s="23"/>
      <c r="E1138" s="23"/>
    </row>
    <row r="1139" spans="1:5" ht="20" customHeight="1">
      <c r="A1139" s="19" t="s">
        <v>13771</v>
      </c>
      <c r="B1139" s="24">
        <v>0</v>
      </c>
      <c r="C1139" s="22">
        <v>100</v>
      </c>
      <c r="D1139" s="23"/>
      <c r="E1139" s="23"/>
    </row>
    <row r="1140" spans="1:5" ht="20" customHeight="1">
      <c r="A1140" s="19" t="s">
        <v>13771</v>
      </c>
      <c r="B1140" s="24">
        <v>0</v>
      </c>
      <c r="C1140" s="22">
        <v>100</v>
      </c>
      <c r="D1140" s="23"/>
      <c r="E1140" s="23"/>
    </row>
    <row r="1141" spans="1:5" ht="20" customHeight="1">
      <c r="A1141" s="19" t="s">
        <v>13771</v>
      </c>
      <c r="B1141" s="24">
        <v>0</v>
      </c>
      <c r="C1141" s="21" t="s">
        <v>10834</v>
      </c>
      <c r="D1141" s="23"/>
      <c r="E1141" s="23"/>
    </row>
    <row r="1142" spans="1:5" ht="20" customHeight="1">
      <c r="A1142" s="19" t="s">
        <v>13771</v>
      </c>
      <c r="B1142" s="24">
        <v>0</v>
      </c>
      <c r="C1142" s="21" t="s">
        <v>3345</v>
      </c>
      <c r="D1142" s="23"/>
      <c r="E1142" s="23"/>
    </row>
    <row r="1143" spans="1:5" ht="20" customHeight="1">
      <c r="A1143" s="19" t="s">
        <v>13771</v>
      </c>
      <c r="B1143" s="24">
        <v>0</v>
      </c>
      <c r="C1143" s="21" t="s">
        <v>3559</v>
      </c>
      <c r="D1143" s="23"/>
      <c r="E1143" s="23"/>
    </row>
    <row r="1144" spans="1:5" ht="20" customHeight="1">
      <c r="A1144" s="19" t="s">
        <v>13771</v>
      </c>
      <c r="B1144" s="24">
        <v>0</v>
      </c>
      <c r="C1144" s="21" t="s">
        <v>3770</v>
      </c>
      <c r="D1144" s="23"/>
      <c r="E1144" s="23"/>
    </row>
    <row r="1145" spans="1:5" ht="20" customHeight="1">
      <c r="A1145" s="19" t="s">
        <v>13771</v>
      </c>
      <c r="B1145" s="24">
        <v>0</v>
      </c>
      <c r="C1145" s="21" t="s">
        <v>10661</v>
      </c>
      <c r="D1145" s="23"/>
      <c r="E1145" s="23"/>
    </row>
    <row r="1146" spans="1:5" ht="20" customHeight="1">
      <c r="A1146" s="19" t="s">
        <v>13771</v>
      </c>
      <c r="B1146" s="24">
        <v>0</v>
      </c>
      <c r="C1146" s="21" t="s">
        <v>4211</v>
      </c>
      <c r="D1146" s="23"/>
      <c r="E1146" s="23"/>
    </row>
    <row r="1147" spans="1:5" ht="20" customHeight="1">
      <c r="A1147" s="19" t="s">
        <v>13771</v>
      </c>
      <c r="B1147" s="24">
        <v>0</v>
      </c>
      <c r="C1147" s="21" t="s">
        <v>10556</v>
      </c>
      <c r="D1147" s="23"/>
      <c r="E1147" s="23"/>
    </row>
    <row r="1148" spans="1:5" ht="20" customHeight="1">
      <c r="A1148" s="19" t="s">
        <v>13771</v>
      </c>
      <c r="B1148" s="24">
        <v>0</v>
      </c>
      <c r="C1148" s="21" t="s">
        <v>4389</v>
      </c>
      <c r="D1148" s="23"/>
      <c r="E1148" s="23"/>
    </row>
    <row r="1149" spans="1:5" ht="20" customHeight="1">
      <c r="A1149" s="19" t="s">
        <v>13771</v>
      </c>
      <c r="B1149" s="24">
        <v>0</v>
      </c>
      <c r="C1149" s="21" t="s">
        <v>4688</v>
      </c>
      <c r="D1149" s="23"/>
      <c r="E1149" s="23"/>
    </row>
    <row r="1150" spans="1:5" ht="20" customHeight="1">
      <c r="A1150" s="19" t="s">
        <v>13771</v>
      </c>
      <c r="B1150" s="24">
        <v>0</v>
      </c>
      <c r="C1150" s="21" t="s">
        <v>10391</v>
      </c>
      <c r="D1150" s="23"/>
      <c r="E1150" s="23"/>
    </row>
    <row r="1151" spans="1:5" ht="20" customHeight="1">
      <c r="A1151" s="19" t="s">
        <v>13771</v>
      </c>
      <c r="B1151" s="24">
        <v>0</v>
      </c>
      <c r="C1151" s="21" t="s">
        <v>4862</v>
      </c>
      <c r="D1151" s="23"/>
      <c r="E1151" s="23"/>
    </row>
    <row r="1152" spans="1:5" ht="20" customHeight="1">
      <c r="A1152" s="19" t="s">
        <v>13771</v>
      </c>
      <c r="B1152" s="24">
        <v>0</v>
      </c>
      <c r="C1152" s="21" t="s">
        <v>5146</v>
      </c>
      <c r="D1152" s="23"/>
      <c r="E1152" s="23"/>
    </row>
    <row r="1153" spans="1:5" ht="20" customHeight="1">
      <c r="A1153" s="19" t="s">
        <v>13771</v>
      </c>
      <c r="B1153" s="24">
        <v>0</v>
      </c>
      <c r="C1153" s="21" t="s">
        <v>10229</v>
      </c>
      <c r="D1153" s="23"/>
      <c r="E1153" s="23"/>
    </row>
    <row r="1154" spans="1:5" ht="20" customHeight="1">
      <c r="A1154" s="19" t="s">
        <v>13771</v>
      </c>
      <c r="B1154" s="24">
        <v>0</v>
      </c>
      <c r="C1154" s="21" t="s">
        <v>107</v>
      </c>
      <c r="D1154" s="23"/>
      <c r="E1154" s="23"/>
    </row>
    <row r="1155" spans="1:5" ht="20" customHeight="1">
      <c r="A1155" s="19" t="s">
        <v>13771</v>
      </c>
      <c r="B1155" s="24">
        <v>0</v>
      </c>
      <c r="C1155" s="21" t="s">
        <v>5517</v>
      </c>
      <c r="D1155" s="23"/>
      <c r="E1155" s="23"/>
    </row>
    <row r="1156" spans="1:5" ht="20" customHeight="1">
      <c r="A1156" s="19" t="s">
        <v>13771</v>
      </c>
      <c r="B1156" s="24">
        <v>0</v>
      </c>
      <c r="C1156" s="21" t="s">
        <v>5725</v>
      </c>
      <c r="D1156" s="23"/>
      <c r="E1156" s="23"/>
    </row>
    <row r="1157" spans="1:5" ht="20" customHeight="1">
      <c r="A1157" s="19" t="s">
        <v>13771</v>
      </c>
      <c r="B1157" s="24">
        <v>0</v>
      </c>
      <c r="C1157" s="21" t="s">
        <v>5929</v>
      </c>
      <c r="D1157" s="23"/>
      <c r="E1157" s="23"/>
    </row>
    <row r="1158" spans="1:5" ht="20" customHeight="1">
      <c r="A1158" s="19" t="s">
        <v>13771</v>
      </c>
      <c r="B1158" s="24">
        <v>0</v>
      </c>
      <c r="C1158" s="21" t="s">
        <v>10079</v>
      </c>
      <c r="D1158" s="23"/>
      <c r="E1158" s="23"/>
    </row>
    <row r="1159" spans="1:5" ht="20" customHeight="1">
      <c r="A1159" s="19" t="s">
        <v>13771</v>
      </c>
      <c r="B1159" s="24">
        <v>0</v>
      </c>
      <c r="C1159" s="21" t="s">
        <v>10007</v>
      </c>
      <c r="D1159" s="23"/>
      <c r="E1159" s="23"/>
    </row>
    <row r="1160" spans="1:5" ht="20" customHeight="1">
      <c r="A1160" s="19" t="s">
        <v>13771</v>
      </c>
      <c r="B1160" s="24">
        <v>0</v>
      </c>
      <c r="C1160" s="21" t="s">
        <v>9870</v>
      </c>
      <c r="D1160" s="23"/>
      <c r="E1160" s="23"/>
    </row>
    <row r="1161" spans="1:5" ht="20" customHeight="1">
      <c r="A1161" s="19" t="s">
        <v>13771</v>
      </c>
      <c r="B1161" s="24">
        <v>0</v>
      </c>
      <c r="C1161" s="21" t="s">
        <v>9741</v>
      </c>
      <c r="D1161" s="23"/>
      <c r="E1161" s="23"/>
    </row>
    <row r="1162" spans="1:5" ht="20" customHeight="1">
      <c r="A1162" s="19" t="s">
        <v>13771</v>
      </c>
      <c r="B1162" s="24">
        <v>0</v>
      </c>
      <c r="C1162" s="21" t="s">
        <v>9557</v>
      </c>
      <c r="D1162" s="23"/>
      <c r="E1162" s="23"/>
    </row>
    <row r="1163" spans="1:5" ht="20" customHeight="1">
      <c r="A1163" s="19" t="s">
        <v>13771</v>
      </c>
      <c r="B1163" s="24">
        <v>0</v>
      </c>
      <c r="C1163" s="21" t="s">
        <v>6377</v>
      </c>
      <c r="D1163" s="23"/>
      <c r="E1163" s="23"/>
    </row>
    <row r="1164" spans="1:5" ht="20" customHeight="1">
      <c r="A1164" s="19" t="s">
        <v>13771</v>
      </c>
      <c r="B1164" s="24">
        <v>0</v>
      </c>
      <c r="C1164" s="21" t="s">
        <v>9099</v>
      </c>
      <c r="D1164" s="23"/>
      <c r="E1164" s="23"/>
    </row>
    <row r="1165" spans="1:5" ht="20" customHeight="1">
      <c r="A1165" s="19" t="s">
        <v>13771</v>
      </c>
      <c r="B1165" s="24">
        <v>0</v>
      </c>
      <c r="C1165" s="21" t="s">
        <v>9368</v>
      </c>
      <c r="D1165" s="23"/>
      <c r="E1165" s="23"/>
    </row>
    <row r="1166" spans="1:5" ht="20" customHeight="1">
      <c r="A1166" s="19" t="s">
        <v>13771</v>
      </c>
      <c r="B1166" s="24">
        <v>0</v>
      </c>
      <c r="C1166" s="21" t="s">
        <v>9238</v>
      </c>
      <c r="D1166" s="23"/>
      <c r="E1166" s="23"/>
    </row>
    <row r="1167" spans="1:5" ht="20" customHeight="1">
      <c r="A1167" s="19" t="s">
        <v>13771</v>
      </c>
      <c r="B1167" s="24">
        <v>0</v>
      </c>
      <c r="C1167" s="21" t="s">
        <v>9099</v>
      </c>
      <c r="D1167" s="23"/>
      <c r="E1167" s="23"/>
    </row>
    <row r="1168" spans="1:5" ht="20" customHeight="1">
      <c r="A1168" s="19" t="s">
        <v>13771</v>
      </c>
      <c r="B1168" s="24">
        <v>0</v>
      </c>
      <c r="C1168" s="21" t="s">
        <v>8910</v>
      </c>
      <c r="D1168" s="23"/>
      <c r="E1168" s="23"/>
    </row>
    <row r="1169" spans="1:5" ht="20" customHeight="1">
      <c r="A1169" s="19" t="s">
        <v>13771</v>
      </c>
      <c r="B1169" s="24">
        <v>0</v>
      </c>
      <c r="C1169" s="21" t="s">
        <v>8675</v>
      </c>
      <c r="D1169" s="23"/>
      <c r="E1169" s="23"/>
    </row>
    <row r="1170" spans="1:5" ht="20" customHeight="1">
      <c r="A1170" s="19" t="s">
        <v>13771</v>
      </c>
      <c r="B1170" s="24">
        <v>0</v>
      </c>
      <c r="C1170" s="21" t="s">
        <v>8790</v>
      </c>
      <c r="D1170" s="23"/>
      <c r="E1170" s="23"/>
    </row>
    <row r="1171" spans="1:5" ht="20" customHeight="1">
      <c r="A1171" s="19" t="s">
        <v>13771</v>
      </c>
      <c r="B1171" s="24">
        <v>0</v>
      </c>
      <c r="C1171" s="21" t="s">
        <v>8605</v>
      </c>
      <c r="D1171" s="23"/>
      <c r="E1171" s="23"/>
    </row>
    <row r="1172" spans="1:5" ht="20" customHeight="1">
      <c r="A1172" s="19" t="s">
        <v>13771</v>
      </c>
      <c r="B1172" s="24">
        <v>0</v>
      </c>
      <c r="C1172" s="21" t="s">
        <v>7086</v>
      </c>
      <c r="D1172" s="23"/>
      <c r="E1172" s="23"/>
    </row>
    <row r="1173" spans="1:5" ht="20" customHeight="1">
      <c r="A1173" s="19" t="s">
        <v>13771</v>
      </c>
      <c r="B1173" s="24">
        <v>0</v>
      </c>
      <c r="C1173" s="21" t="s">
        <v>7269</v>
      </c>
      <c r="D1173" s="23"/>
      <c r="E1173" s="23"/>
    </row>
    <row r="1174" spans="1:5" ht="20" customHeight="1">
      <c r="A1174" s="19" t="s">
        <v>13771</v>
      </c>
      <c r="B1174" s="24">
        <v>0</v>
      </c>
      <c r="C1174" s="21" t="s">
        <v>8418</v>
      </c>
      <c r="D1174" s="23"/>
      <c r="E1174" s="23"/>
    </row>
    <row r="1175" spans="1:5" ht="20" customHeight="1">
      <c r="A1175" s="19" t="s">
        <v>13771</v>
      </c>
      <c r="B1175" s="24">
        <v>0</v>
      </c>
      <c r="C1175" s="21" t="s">
        <v>7546</v>
      </c>
      <c r="D1175" s="23"/>
      <c r="E1175" s="23"/>
    </row>
    <row r="1176" spans="1:5" ht="20" customHeight="1">
      <c r="A1176" s="19" t="s">
        <v>13771</v>
      </c>
      <c r="B1176" s="24">
        <v>0</v>
      </c>
      <c r="C1176" s="21" t="s">
        <v>7722</v>
      </c>
      <c r="D1176" s="23"/>
      <c r="E1176" s="23"/>
    </row>
    <row r="1177" spans="1:5" ht="20" customHeight="1">
      <c r="A1177" s="19" t="s">
        <v>13771</v>
      </c>
      <c r="B1177" s="24">
        <v>0</v>
      </c>
      <c r="C1177" s="21" t="s">
        <v>7909</v>
      </c>
      <c r="D1177" s="23"/>
      <c r="E1177" s="23"/>
    </row>
    <row r="1178" spans="1:5" ht="20" customHeight="1">
      <c r="A1178" s="19" t="s">
        <v>13771</v>
      </c>
      <c r="B1178" s="24">
        <v>0</v>
      </c>
      <c r="C1178" s="21" t="s">
        <v>8360</v>
      </c>
      <c r="D1178" s="23"/>
      <c r="E1178" s="23"/>
    </row>
    <row r="1179" spans="1:5" ht="20" customHeight="1">
      <c r="A1179" s="19" t="s">
        <v>13771</v>
      </c>
      <c r="B1179" s="24">
        <v>0</v>
      </c>
      <c r="C1179" s="21" t="s">
        <v>8304</v>
      </c>
      <c r="D1179" s="23"/>
      <c r="E1179" s="23"/>
    </row>
    <row r="1180" spans="1:5" ht="20" customHeight="1">
      <c r="A1180" s="19" t="s">
        <v>13771</v>
      </c>
      <c r="B1180" s="24">
        <v>0</v>
      </c>
      <c r="C1180" s="21" t="s">
        <v>8252</v>
      </c>
      <c r="D1180" s="23"/>
      <c r="E1180" s="23"/>
    </row>
    <row r="1181" spans="1:5" ht="20" customHeight="1">
      <c r="A1181" s="19" t="s">
        <v>13771</v>
      </c>
      <c r="B1181" s="24">
        <v>0</v>
      </c>
      <c r="C1181" s="22">
        <v>100</v>
      </c>
      <c r="D1181" s="23"/>
      <c r="E1181" s="23"/>
    </row>
    <row r="1182" spans="1:5" ht="20" customHeight="1">
      <c r="A1182" s="19" t="s">
        <v>13771</v>
      </c>
      <c r="B1182" s="24">
        <v>0</v>
      </c>
      <c r="C1182" s="22">
        <v>100</v>
      </c>
      <c r="D1182" s="23"/>
      <c r="E1182" s="23"/>
    </row>
    <row r="1183" spans="1:5" ht="20" customHeight="1">
      <c r="A1183" s="19" t="s">
        <v>13771</v>
      </c>
      <c r="B1183" s="24">
        <v>0</v>
      </c>
      <c r="C1183" s="21" t="s">
        <v>13383</v>
      </c>
      <c r="D1183" s="23"/>
      <c r="E1183" s="23"/>
    </row>
    <row r="1184" spans="1:5" ht="20" customHeight="1">
      <c r="A1184" s="19" t="s">
        <v>13771</v>
      </c>
      <c r="B1184" s="24">
        <v>0</v>
      </c>
      <c r="C1184" s="21" t="s">
        <v>13194</v>
      </c>
      <c r="D1184" s="23"/>
      <c r="E1184" s="23"/>
    </row>
    <row r="1185" spans="1:5" ht="20" customHeight="1">
      <c r="A1185" s="19" t="s">
        <v>13771</v>
      </c>
      <c r="B1185" s="24">
        <v>0</v>
      </c>
      <c r="C1185" s="21" t="s">
        <v>13014</v>
      </c>
      <c r="D1185" s="23"/>
      <c r="E1185" s="23"/>
    </row>
    <row r="1186" spans="1:5" ht="20" customHeight="1">
      <c r="A1186" s="19" t="s">
        <v>13771</v>
      </c>
      <c r="B1186" s="24">
        <v>0</v>
      </c>
      <c r="C1186" s="21" t="s">
        <v>12753</v>
      </c>
      <c r="D1186" s="23"/>
      <c r="E1186" s="23"/>
    </row>
    <row r="1187" spans="1:5" ht="20" customHeight="1">
      <c r="A1187" s="19" t="s">
        <v>13771</v>
      </c>
      <c r="B1187" s="24">
        <v>0</v>
      </c>
      <c r="C1187" s="21" t="s">
        <v>12641</v>
      </c>
      <c r="D1187" s="23"/>
      <c r="E1187" s="23"/>
    </row>
    <row r="1188" spans="1:5" ht="20" customHeight="1">
      <c r="A1188" s="19" t="s">
        <v>13771</v>
      </c>
      <c r="B1188" s="24">
        <v>0</v>
      </c>
      <c r="C1188" s="22">
        <v>100</v>
      </c>
      <c r="D1188" s="23"/>
      <c r="E1188" s="23"/>
    </row>
    <row r="1189" spans="1:5" ht="20" customHeight="1">
      <c r="A1189" s="19" t="s">
        <v>13771</v>
      </c>
      <c r="B1189" s="24">
        <v>0</v>
      </c>
      <c r="C1189" s="21" t="s">
        <v>12364</v>
      </c>
      <c r="D1189" s="23"/>
      <c r="E1189" s="23"/>
    </row>
    <row r="1190" spans="1:5" ht="20" customHeight="1">
      <c r="A1190" s="19" t="s">
        <v>13771</v>
      </c>
      <c r="B1190" s="24">
        <v>0</v>
      </c>
      <c r="C1190" s="21" t="s">
        <v>12013</v>
      </c>
      <c r="D1190" s="23"/>
      <c r="E1190" s="23"/>
    </row>
    <row r="1191" spans="1:5" ht="20" customHeight="1">
      <c r="A1191" s="19" t="s">
        <v>13771</v>
      </c>
      <c r="B1191" s="24">
        <v>0</v>
      </c>
      <c r="C1191" s="22">
        <v>100</v>
      </c>
      <c r="D1191" s="23"/>
      <c r="E1191" s="23"/>
    </row>
    <row r="1192" spans="1:5" ht="20" customHeight="1">
      <c r="A1192" s="19" t="s">
        <v>13771</v>
      </c>
      <c r="B1192" s="24">
        <v>0</v>
      </c>
      <c r="C1192" s="21" t="s">
        <v>11903</v>
      </c>
      <c r="D1192" s="23"/>
      <c r="E1192" s="23"/>
    </row>
    <row r="1193" spans="1:5" ht="20" customHeight="1">
      <c r="A1193" s="19" t="s">
        <v>13771</v>
      </c>
      <c r="B1193" s="24">
        <v>0</v>
      </c>
      <c r="C1193" s="22">
        <v>100</v>
      </c>
      <c r="D1193" s="23"/>
      <c r="E1193" s="23"/>
    </row>
    <row r="1194" spans="1:5" ht="20" customHeight="1">
      <c r="A1194" s="19" t="s">
        <v>13771</v>
      </c>
      <c r="B1194" s="24">
        <v>0</v>
      </c>
      <c r="C1194" s="21" t="s">
        <v>1851</v>
      </c>
      <c r="D1194" s="23"/>
      <c r="E1194" s="23"/>
    </row>
    <row r="1195" spans="1:5" ht="20" customHeight="1">
      <c r="A1195" s="19" t="s">
        <v>13771</v>
      </c>
      <c r="B1195" s="24">
        <v>0</v>
      </c>
      <c r="C1195" s="21" t="s">
        <v>2081</v>
      </c>
      <c r="D1195" s="23"/>
      <c r="E1195" s="23"/>
    </row>
    <row r="1196" spans="1:5" ht="20" customHeight="1">
      <c r="A1196" s="19" t="s">
        <v>13771</v>
      </c>
      <c r="B1196" s="24">
        <v>0</v>
      </c>
      <c r="C1196" s="21" t="s">
        <v>11440</v>
      </c>
      <c r="D1196" s="23"/>
      <c r="E1196" s="23"/>
    </row>
    <row r="1197" spans="1:5" ht="20" customHeight="1">
      <c r="A1197" s="19" t="s">
        <v>13771</v>
      </c>
      <c r="B1197" s="24">
        <v>0</v>
      </c>
      <c r="C1197" s="21" t="s">
        <v>11336</v>
      </c>
      <c r="D1197" s="23"/>
      <c r="E1197" s="23"/>
    </row>
    <row r="1198" spans="1:5" ht="20" customHeight="1">
      <c r="A1198" s="19" t="s">
        <v>13771</v>
      </c>
      <c r="B1198" s="24">
        <v>0</v>
      </c>
      <c r="C1198" s="21" t="s">
        <v>11239</v>
      </c>
      <c r="D1198" s="23"/>
      <c r="E1198" s="23"/>
    </row>
    <row r="1199" spans="1:5" ht="20" customHeight="1">
      <c r="A1199" s="19" t="s">
        <v>13771</v>
      </c>
      <c r="B1199" s="24">
        <v>0</v>
      </c>
      <c r="C1199" s="21" t="s">
        <v>11138</v>
      </c>
      <c r="D1199" s="23"/>
      <c r="E1199" s="23"/>
    </row>
    <row r="1200" spans="1:5" ht="20" customHeight="1">
      <c r="A1200" s="19" t="s">
        <v>13771</v>
      </c>
      <c r="B1200" s="24">
        <v>0</v>
      </c>
      <c r="C1200" s="21" t="s">
        <v>2837</v>
      </c>
      <c r="D1200" s="23"/>
      <c r="E1200" s="23"/>
    </row>
    <row r="1201" spans="1:5" ht="20" customHeight="1">
      <c r="A1201" s="19" t="s">
        <v>13771</v>
      </c>
      <c r="B1201" s="24">
        <v>0</v>
      </c>
      <c r="C1201" s="21" t="s">
        <v>11031</v>
      </c>
      <c r="D1201" s="23"/>
      <c r="E1201" s="23"/>
    </row>
    <row r="1202" spans="1:5" ht="20" customHeight="1">
      <c r="A1202" s="19" t="s">
        <v>13771</v>
      </c>
      <c r="B1202" s="24">
        <v>0</v>
      </c>
      <c r="C1202" s="21" t="s">
        <v>10932</v>
      </c>
      <c r="D1202" s="23"/>
      <c r="E1202" s="23"/>
    </row>
    <row r="1203" spans="1:5" ht="20" customHeight="1">
      <c r="A1203" s="19" t="s">
        <v>13771</v>
      </c>
      <c r="B1203" s="24">
        <v>0</v>
      </c>
      <c r="C1203" s="21" t="s">
        <v>10838</v>
      </c>
      <c r="D1203" s="23"/>
      <c r="E1203" s="23"/>
    </row>
    <row r="1204" spans="1:5" ht="20" customHeight="1">
      <c r="A1204" s="19" t="s">
        <v>13771</v>
      </c>
      <c r="B1204" s="24">
        <v>0</v>
      </c>
      <c r="C1204" s="21" t="s">
        <v>3358</v>
      </c>
      <c r="D1204" s="23"/>
      <c r="E1204" s="23"/>
    </row>
    <row r="1205" spans="1:5" ht="20" customHeight="1">
      <c r="A1205" s="19" t="s">
        <v>13771</v>
      </c>
      <c r="B1205" s="24">
        <v>0</v>
      </c>
      <c r="C1205" s="22">
        <v>100</v>
      </c>
      <c r="D1205" s="23"/>
      <c r="E1205" s="23"/>
    </row>
    <row r="1206" spans="1:5" ht="20" customHeight="1">
      <c r="A1206" s="19" t="s">
        <v>13771</v>
      </c>
      <c r="B1206" s="24">
        <v>0</v>
      </c>
      <c r="C1206" s="21" t="s">
        <v>3784</v>
      </c>
      <c r="D1206" s="23"/>
      <c r="E1206" s="23"/>
    </row>
    <row r="1207" spans="1:5" ht="20" customHeight="1">
      <c r="A1207" s="19" t="s">
        <v>13771</v>
      </c>
      <c r="B1207" s="24">
        <v>0</v>
      </c>
      <c r="C1207" s="21" t="s">
        <v>10663</v>
      </c>
      <c r="D1207" s="23"/>
      <c r="E1207" s="23"/>
    </row>
    <row r="1208" spans="1:5" ht="20" customHeight="1">
      <c r="A1208" s="19" t="s">
        <v>13771</v>
      </c>
      <c r="B1208" s="24">
        <v>0</v>
      </c>
      <c r="C1208" s="21" t="s">
        <v>4276</v>
      </c>
      <c r="D1208" s="23"/>
      <c r="E1208" s="23"/>
    </row>
    <row r="1209" spans="1:5" ht="20" customHeight="1">
      <c r="A1209" s="19" t="s">
        <v>13771</v>
      </c>
      <c r="B1209" s="24">
        <v>0</v>
      </c>
      <c r="C1209" s="21" t="s">
        <v>10560</v>
      </c>
      <c r="D1209" s="23"/>
      <c r="E1209" s="23"/>
    </row>
    <row r="1210" spans="1:5" ht="20" customHeight="1">
      <c r="A1210" s="19" t="s">
        <v>13771</v>
      </c>
      <c r="B1210" s="24">
        <v>0</v>
      </c>
      <c r="C1210" s="21" t="s">
        <v>4403</v>
      </c>
      <c r="D1210" s="23"/>
      <c r="E1210" s="23"/>
    </row>
    <row r="1211" spans="1:5" ht="20" customHeight="1">
      <c r="A1211" s="19" t="s">
        <v>13771</v>
      </c>
      <c r="B1211" s="24">
        <v>0</v>
      </c>
      <c r="C1211" s="22">
        <v>100</v>
      </c>
      <c r="D1211" s="23"/>
      <c r="E1211" s="23"/>
    </row>
    <row r="1212" spans="1:5" ht="20" customHeight="1">
      <c r="A1212" s="19" t="s">
        <v>13771</v>
      </c>
      <c r="B1212" s="24">
        <v>0</v>
      </c>
      <c r="C1212" s="21" t="s">
        <v>10395</v>
      </c>
      <c r="D1212" s="23"/>
      <c r="E1212" s="23"/>
    </row>
    <row r="1213" spans="1:5" ht="20" customHeight="1">
      <c r="A1213" s="19" t="s">
        <v>13771</v>
      </c>
      <c r="B1213" s="24">
        <v>0</v>
      </c>
      <c r="C1213" s="21" t="s">
        <v>4876</v>
      </c>
      <c r="D1213" s="23"/>
      <c r="E1213" s="23"/>
    </row>
    <row r="1214" spans="1:5" ht="20" customHeight="1">
      <c r="A1214" s="19" t="s">
        <v>13771</v>
      </c>
      <c r="B1214" s="24">
        <v>0</v>
      </c>
      <c r="C1214" s="21" t="s">
        <v>5202</v>
      </c>
      <c r="D1214" s="23"/>
      <c r="E1214" s="23"/>
    </row>
    <row r="1215" spans="1:5" ht="20" customHeight="1">
      <c r="A1215" s="19" t="s">
        <v>13771</v>
      </c>
      <c r="B1215" s="24">
        <v>0</v>
      </c>
      <c r="C1215" s="21" t="s">
        <v>10235</v>
      </c>
      <c r="D1215" s="23"/>
      <c r="E1215" s="23"/>
    </row>
    <row r="1216" spans="1:5" ht="20" customHeight="1">
      <c r="A1216" s="19" t="s">
        <v>13771</v>
      </c>
      <c r="B1216" s="24">
        <v>0</v>
      </c>
      <c r="C1216" s="21" t="s">
        <v>5323</v>
      </c>
      <c r="D1216" s="23"/>
      <c r="E1216" s="23"/>
    </row>
    <row r="1217" spans="1:5" ht="20" customHeight="1">
      <c r="A1217" s="19" t="s">
        <v>13771</v>
      </c>
      <c r="B1217" s="24">
        <v>0</v>
      </c>
      <c r="C1217" s="21" t="s">
        <v>5528</v>
      </c>
      <c r="D1217" s="23"/>
      <c r="E1217" s="23"/>
    </row>
    <row r="1218" spans="1:5" ht="20" customHeight="1">
      <c r="A1218" s="19" t="s">
        <v>13771</v>
      </c>
      <c r="B1218" s="24">
        <v>0</v>
      </c>
      <c r="C1218" s="21" t="s">
        <v>5741</v>
      </c>
      <c r="D1218" s="23"/>
      <c r="E1218" s="23"/>
    </row>
    <row r="1219" spans="1:5" ht="20" customHeight="1">
      <c r="A1219" s="19" t="s">
        <v>13771</v>
      </c>
      <c r="B1219" s="24">
        <v>0</v>
      </c>
      <c r="C1219" s="21" t="s">
        <v>5941</v>
      </c>
      <c r="D1219" s="23"/>
      <c r="E1219" s="23"/>
    </row>
    <row r="1220" spans="1:5" ht="20" customHeight="1">
      <c r="A1220" s="19" t="s">
        <v>13771</v>
      </c>
      <c r="B1220" s="24">
        <v>0</v>
      </c>
      <c r="C1220" s="22">
        <v>100</v>
      </c>
      <c r="D1220" s="23"/>
      <c r="E1220" s="23"/>
    </row>
    <row r="1221" spans="1:5" ht="20" customHeight="1">
      <c r="A1221" s="19" t="s">
        <v>13771</v>
      </c>
      <c r="B1221" s="24">
        <v>0</v>
      </c>
      <c r="C1221" s="21" t="s">
        <v>10009</v>
      </c>
      <c r="D1221" s="23"/>
      <c r="E1221" s="23"/>
    </row>
    <row r="1222" spans="1:5" ht="20" customHeight="1">
      <c r="A1222" s="19" t="s">
        <v>13771</v>
      </c>
      <c r="B1222" s="24">
        <v>0</v>
      </c>
      <c r="C1222" s="21" t="s">
        <v>9873</v>
      </c>
      <c r="D1222" s="23"/>
      <c r="E1222" s="23"/>
    </row>
    <row r="1223" spans="1:5" ht="20" customHeight="1">
      <c r="A1223" s="19" t="s">
        <v>13771</v>
      </c>
      <c r="B1223" s="24">
        <v>0</v>
      </c>
      <c r="C1223" s="21" t="s">
        <v>9747</v>
      </c>
      <c r="D1223" s="23"/>
      <c r="E1223" s="23"/>
    </row>
    <row r="1224" spans="1:5" ht="20" customHeight="1">
      <c r="A1224" s="19" t="s">
        <v>13771</v>
      </c>
      <c r="B1224" s="24">
        <v>0</v>
      </c>
      <c r="C1224" s="21" t="s">
        <v>9561</v>
      </c>
      <c r="D1224" s="23"/>
      <c r="E1224" s="23"/>
    </row>
    <row r="1225" spans="1:5" ht="20" customHeight="1">
      <c r="A1225" s="19" t="s">
        <v>13771</v>
      </c>
      <c r="B1225" s="24">
        <v>0</v>
      </c>
      <c r="C1225" s="21" t="s">
        <v>6388</v>
      </c>
      <c r="D1225" s="23"/>
      <c r="E1225" s="23"/>
    </row>
    <row r="1226" spans="1:5" ht="20" customHeight="1">
      <c r="A1226" s="19" t="s">
        <v>13771</v>
      </c>
      <c r="B1226" s="24">
        <v>0</v>
      </c>
      <c r="C1226" s="21" t="s">
        <v>9201</v>
      </c>
      <c r="D1226" s="23"/>
      <c r="E1226" s="23"/>
    </row>
    <row r="1227" spans="1:5" ht="20" customHeight="1">
      <c r="A1227" s="19" t="s">
        <v>13771</v>
      </c>
      <c r="B1227" s="24">
        <v>0</v>
      </c>
      <c r="C1227" s="21" t="s">
        <v>9370</v>
      </c>
      <c r="D1227" s="23"/>
      <c r="E1227" s="23"/>
    </row>
    <row r="1228" spans="1:5" ht="20" customHeight="1">
      <c r="A1228" s="19" t="s">
        <v>13771</v>
      </c>
      <c r="B1228" s="24">
        <v>0</v>
      </c>
      <c r="C1228" s="21" t="s">
        <v>9241</v>
      </c>
      <c r="D1228" s="23"/>
      <c r="E1228" s="23"/>
    </row>
    <row r="1229" spans="1:5" ht="20" customHeight="1">
      <c r="A1229" s="19" t="s">
        <v>13771</v>
      </c>
      <c r="B1229" s="24">
        <v>0</v>
      </c>
      <c r="C1229" s="22">
        <v>100</v>
      </c>
      <c r="D1229" s="23"/>
      <c r="E1229" s="23"/>
    </row>
    <row r="1230" spans="1:5" ht="20" customHeight="1">
      <c r="A1230" s="19" t="s">
        <v>13771</v>
      </c>
      <c r="B1230" s="24">
        <v>0</v>
      </c>
      <c r="C1230" s="21" t="s">
        <v>8914</v>
      </c>
      <c r="D1230" s="23"/>
      <c r="E1230" s="23"/>
    </row>
    <row r="1231" spans="1:5" ht="20" customHeight="1">
      <c r="A1231" s="19" t="s">
        <v>13771</v>
      </c>
      <c r="B1231" s="24">
        <v>0</v>
      </c>
      <c r="C1231" s="21" t="s">
        <v>8687</v>
      </c>
      <c r="D1231" s="23"/>
      <c r="E1231" s="23"/>
    </row>
    <row r="1232" spans="1:5" ht="20" customHeight="1">
      <c r="A1232" s="19" t="s">
        <v>13771</v>
      </c>
      <c r="B1232" s="24">
        <v>0</v>
      </c>
      <c r="C1232" s="21" t="s">
        <v>8792</v>
      </c>
      <c r="D1232" s="23"/>
      <c r="E1232" s="23"/>
    </row>
    <row r="1233" spans="1:5" ht="20" customHeight="1">
      <c r="A1233" s="19" t="s">
        <v>13771</v>
      </c>
      <c r="B1233" s="24">
        <v>0</v>
      </c>
      <c r="C1233" s="21" t="s">
        <v>8607</v>
      </c>
      <c r="D1233" s="23"/>
      <c r="E1233" s="23"/>
    </row>
    <row r="1234" spans="1:5" ht="20" customHeight="1">
      <c r="A1234" s="19" t="s">
        <v>13771</v>
      </c>
      <c r="B1234" s="24">
        <v>0</v>
      </c>
      <c r="C1234" s="21" t="s">
        <v>7096</v>
      </c>
      <c r="D1234" s="23"/>
      <c r="E1234" s="23"/>
    </row>
    <row r="1235" spans="1:5" ht="20" customHeight="1">
      <c r="A1235" s="19" t="s">
        <v>13771</v>
      </c>
      <c r="B1235" s="24">
        <v>0</v>
      </c>
      <c r="C1235" s="21" t="s">
        <v>7280</v>
      </c>
      <c r="D1235" s="23"/>
      <c r="E1235" s="23"/>
    </row>
    <row r="1236" spans="1:5" ht="20" customHeight="1">
      <c r="A1236" s="19" t="s">
        <v>13771</v>
      </c>
      <c r="B1236" s="24">
        <v>0</v>
      </c>
      <c r="C1236" s="21" t="s">
        <v>8420</v>
      </c>
      <c r="D1236" s="23"/>
      <c r="E1236" s="23"/>
    </row>
    <row r="1237" spans="1:5" ht="20" customHeight="1">
      <c r="A1237" s="19" t="s">
        <v>13771</v>
      </c>
      <c r="B1237" s="24">
        <v>0</v>
      </c>
      <c r="C1237" s="21" t="s">
        <v>7559</v>
      </c>
      <c r="D1237" s="23"/>
      <c r="E1237" s="23"/>
    </row>
    <row r="1238" spans="1:5" ht="20" customHeight="1">
      <c r="A1238" s="19" t="s">
        <v>13771</v>
      </c>
      <c r="B1238" s="24">
        <v>0</v>
      </c>
      <c r="C1238" s="21" t="s">
        <v>7735</v>
      </c>
      <c r="D1238" s="23"/>
      <c r="E1238" s="23"/>
    </row>
    <row r="1239" spans="1:5" ht="20" customHeight="1">
      <c r="A1239" s="19" t="s">
        <v>13771</v>
      </c>
      <c r="B1239" s="24">
        <v>0</v>
      </c>
      <c r="C1239" s="21" t="s">
        <v>7931</v>
      </c>
      <c r="D1239" s="23"/>
      <c r="E1239" s="23"/>
    </row>
    <row r="1240" spans="1:5" ht="20" customHeight="1">
      <c r="A1240" s="19" t="s">
        <v>13771</v>
      </c>
      <c r="B1240" s="24">
        <v>0</v>
      </c>
      <c r="C1240" s="21" t="s">
        <v>8364</v>
      </c>
      <c r="D1240" s="23"/>
      <c r="E1240" s="23"/>
    </row>
    <row r="1241" spans="1:5" ht="20" customHeight="1">
      <c r="A1241" s="19" t="s">
        <v>13771</v>
      </c>
      <c r="B1241" s="24">
        <v>0</v>
      </c>
      <c r="C1241" s="21" t="s">
        <v>8308</v>
      </c>
      <c r="D1241" s="23"/>
      <c r="E1241" s="23"/>
    </row>
    <row r="1242" spans="1:5" ht="20" customHeight="1">
      <c r="A1242" s="19" t="s">
        <v>13771</v>
      </c>
      <c r="B1242" s="24">
        <v>0</v>
      </c>
      <c r="C1242" s="21" t="s">
        <v>8256</v>
      </c>
      <c r="D1242" s="23"/>
      <c r="E1242" s="23"/>
    </row>
    <row r="1243" spans="1:5" ht="20" customHeight="1">
      <c r="A1243" s="19" t="s">
        <v>13771</v>
      </c>
      <c r="B1243" s="24">
        <v>0</v>
      </c>
      <c r="C1243" s="21" t="s">
        <v>13652</v>
      </c>
      <c r="D1243" s="23"/>
      <c r="E1243" s="23"/>
    </row>
    <row r="1244" spans="1:5" ht="20" customHeight="1">
      <c r="A1244" s="19" t="s">
        <v>13771</v>
      </c>
      <c r="B1244" s="24">
        <v>0</v>
      </c>
      <c r="C1244" s="21" t="s">
        <v>13233</v>
      </c>
      <c r="D1244" s="23"/>
      <c r="E1244" s="23"/>
    </row>
    <row r="1245" spans="1:5" ht="20" customHeight="1">
      <c r="A1245" s="19" t="s">
        <v>13771</v>
      </c>
      <c r="B1245" s="24">
        <v>0</v>
      </c>
      <c r="C1245" s="21" t="s">
        <v>13387</v>
      </c>
      <c r="D1245" s="23"/>
      <c r="E1245" s="23"/>
    </row>
    <row r="1246" spans="1:5" ht="20" customHeight="1">
      <c r="A1246" s="19" t="s">
        <v>13771</v>
      </c>
      <c r="B1246" s="24">
        <v>0</v>
      </c>
      <c r="C1246" s="21" t="s">
        <v>13198</v>
      </c>
      <c r="D1246" s="23"/>
      <c r="E1246" s="23"/>
    </row>
    <row r="1247" spans="1:5" ht="20" customHeight="1">
      <c r="A1247" s="19" t="s">
        <v>13771</v>
      </c>
      <c r="B1247" s="24">
        <v>0</v>
      </c>
      <c r="C1247" s="21" t="s">
        <v>13018</v>
      </c>
      <c r="D1247" s="23"/>
      <c r="E1247" s="23"/>
    </row>
    <row r="1248" spans="1:5" ht="20" customHeight="1">
      <c r="A1248" s="19" t="s">
        <v>13771</v>
      </c>
      <c r="B1248" s="24">
        <v>0</v>
      </c>
      <c r="C1248" s="21" t="s">
        <v>12758</v>
      </c>
      <c r="D1248" s="23"/>
      <c r="E1248" s="23"/>
    </row>
    <row r="1249" spans="1:5" ht="20" customHeight="1">
      <c r="A1249" s="19" t="s">
        <v>13771</v>
      </c>
      <c r="B1249" s="24">
        <v>0</v>
      </c>
      <c r="C1249" s="21" t="s">
        <v>12646</v>
      </c>
      <c r="D1249" s="23"/>
      <c r="E1249" s="23"/>
    </row>
    <row r="1250" spans="1:5" ht="20" customHeight="1">
      <c r="A1250" s="19" t="s">
        <v>13771</v>
      </c>
      <c r="B1250" s="24">
        <v>0</v>
      </c>
      <c r="C1250" s="21" t="s">
        <v>12153</v>
      </c>
      <c r="D1250" s="23"/>
      <c r="E1250" s="23"/>
    </row>
    <row r="1251" spans="1:5" ht="20" customHeight="1">
      <c r="A1251" s="19" t="s">
        <v>13771</v>
      </c>
      <c r="B1251" s="24">
        <v>0</v>
      </c>
      <c r="C1251" s="21" t="s">
        <v>12369</v>
      </c>
      <c r="D1251" s="23"/>
      <c r="E1251" s="23"/>
    </row>
    <row r="1252" spans="1:5" ht="20" customHeight="1">
      <c r="A1252" s="19" t="s">
        <v>13771</v>
      </c>
      <c r="B1252" s="24">
        <v>0</v>
      </c>
      <c r="C1252" s="21" t="s">
        <v>12029</v>
      </c>
      <c r="D1252" s="23"/>
      <c r="E1252" s="23"/>
    </row>
    <row r="1253" spans="1:5" ht="20" customHeight="1">
      <c r="A1253" s="19" t="s">
        <v>13771</v>
      </c>
      <c r="B1253" s="24">
        <v>0</v>
      </c>
      <c r="C1253" s="21" t="s">
        <v>12153</v>
      </c>
      <c r="D1253" s="23"/>
      <c r="E1253" s="23"/>
    </row>
    <row r="1254" spans="1:5" ht="20" customHeight="1">
      <c r="A1254" s="19" t="s">
        <v>13771</v>
      </c>
      <c r="B1254" s="24">
        <v>0</v>
      </c>
      <c r="C1254" s="21" t="s">
        <v>11905</v>
      </c>
      <c r="D1254" s="23"/>
      <c r="E1254" s="23"/>
    </row>
    <row r="1255" spans="1:5" ht="20" customHeight="1">
      <c r="A1255" s="19" t="s">
        <v>13771</v>
      </c>
      <c r="B1255" s="24">
        <v>0</v>
      </c>
      <c r="C1255" s="21" t="s">
        <v>11641</v>
      </c>
      <c r="D1255" s="23"/>
      <c r="E1255" s="23"/>
    </row>
    <row r="1256" spans="1:5" ht="20" customHeight="1">
      <c r="A1256" s="19" t="s">
        <v>13771</v>
      </c>
      <c r="B1256" s="24">
        <v>0</v>
      </c>
      <c r="C1256" s="21" t="s">
        <v>1874</v>
      </c>
      <c r="D1256" s="23"/>
      <c r="E1256" s="23"/>
    </row>
    <row r="1257" spans="1:5" ht="20" customHeight="1">
      <c r="A1257" s="19" t="s">
        <v>13771</v>
      </c>
      <c r="B1257" s="24">
        <v>0</v>
      </c>
      <c r="C1257" s="21" t="s">
        <v>2103</v>
      </c>
      <c r="D1257" s="23"/>
      <c r="E1257" s="23"/>
    </row>
    <row r="1258" spans="1:5" ht="20" customHeight="1">
      <c r="A1258" s="19" t="s">
        <v>13771</v>
      </c>
      <c r="B1258" s="24">
        <v>0</v>
      </c>
      <c r="C1258" s="21" t="s">
        <v>11443</v>
      </c>
      <c r="D1258" s="23"/>
      <c r="E1258" s="23"/>
    </row>
    <row r="1259" spans="1:5" ht="20" customHeight="1">
      <c r="A1259" s="19" t="s">
        <v>13771</v>
      </c>
      <c r="B1259" s="24">
        <v>0</v>
      </c>
      <c r="C1259" s="21" t="s">
        <v>11341</v>
      </c>
      <c r="D1259" s="23"/>
      <c r="E1259" s="23"/>
    </row>
    <row r="1260" spans="1:5" ht="20" customHeight="1">
      <c r="A1260" s="19" t="s">
        <v>13771</v>
      </c>
      <c r="B1260" s="24">
        <v>0</v>
      </c>
      <c r="C1260" s="21" t="s">
        <v>11244</v>
      </c>
      <c r="D1260" s="23"/>
      <c r="E1260" s="23"/>
    </row>
    <row r="1261" spans="1:5" ht="20" customHeight="1">
      <c r="A1261" s="19" t="s">
        <v>13771</v>
      </c>
      <c r="B1261" s="24">
        <v>0</v>
      </c>
      <c r="C1261" s="21" t="s">
        <v>11144</v>
      </c>
      <c r="D1261" s="23"/>
      <c r="E1261" s="23"/>
    </row>
    <row r="1262" spans="1:5" ht="20" customHeight="1">
      <c r="A1262" s="19" t="s">
        <v>13771</v>
      </c>
      <c r="B1262" s="24">
        <v>0</v>
      </c>
      <c r="C1262" s="21" t="s">
        <v>2858</v>
      </c>
      <c r="D1262" s="23"/>
      <c r="E1262" s="23"/>
    </row>
    <row r="1263" spans="1:5" ht="20" customHeight="1">
      <c r="A1263" s="19" t="s">
        <v>13771</v>
      </c>
      <c r="B1263" s="24">
        <v>0</v>
      </c>
      <c r="C1263" s="21" t="s">
        <v>11033</v>
      </c>
      <c r="D1263" s="23"/>
      <c r="E1263" s="23"/>
    </row>
    <row r="1264" spans="1:5" ht="20" customHeight="1">
      <c r="A1264" s="19" t="s">
        <v>13771</v>
      </c>
      <c r="B1264" s="24">
        <v>0</v>
      </c>
      <c r="C1264" s="21" t="s">
        <v>10935</v>
      </c>
      <c r="D1264" s="23"/>
      <c r="E1264" s="23"/>
    </row>
    <row r="1265" spans="1:5" ht="20" customHeight="1">
      <c r="A1265" s="19" t="s">
        <v>13771</v>
      </c>
      <c r="B1265" s="24">
        <v>0</v>
      </c>
      <c r="C1265" s="21" t="s">
        <v>10841</v>
      </c>
      <c r="D1265" s="23"/>
      <c r="E1265" s="23"/>
    </row>
    <row r="1266" spans="1:5" ht="20" customHeight="1">
      <c r="A1266" s="19" t="s">
        <v>13771</v>
      </c>
      <c r="B1266" s="24">
        <v>0</v>
      </c>
      <c r="C1266" s="21" t="s">
        <v>3386</v>
      </c>
      <c r="D1266" s="23"/>
      <c r="E1266" s="23"/>
    </row>
    <row r="1267" spans="1:5" ht="20" customHeight="1">
      <c r="A1267" s="19" t="s">
        <v>13771</v>
      </c>
      <c r="B1267" s="24">
        <v>0</v>
      </c>
      <c r="C1267" s="21" t="s">
        <v>3593</v>
      </c>
      <c r="D1267" s="23"/>
      <c r="E1267" s="23"/>
    </row>
    <row r="1268" spans="1:5" ht="20" customHeight="1">
      <c r="A1268" s="19" t="s">
        <v>13771</v>
      </c>
      <c r="B1268" s="24">
        <v>0</v>
      </c>
      <c r="C1268" s="21" t="s">
        <v>3807</v>
      </c>
      <c r="D1268" s="23"/>
      <c r="E1268" s="23"/>
    </row>
    <row r="1269" spans="1:5" ht="20" customHeight="1">
      <c r="A1269" s="19" t="s">
        <v>13771</v>
      </c>
      <c r="B1269" s="24">
        <v>0</v>
      </c>
      <c r="C1269" s="21" t="s">
        <v>10667</v>
      </c>
      <c r="D1269" s="23"/>
      <c r="E1269" s="23"/>
    </row>
    <row r="1270" spans="1:5" ht="20" customHeight="1">
      <c r="A1270" s="19" t="s">
        <v>13771</v>
      </c>
      <c r="B1270" s="24">
        <v>0</v>
      </c>
      <c r="C1270" s="21" t="s">
        <v>5547</v>
      </c>
      <c r="D1270" s="23"/>
      <c r="E1270" s="23"/>
    </row>
    <row r="1271" spans="1:5" ht="20" customHeight="1">
      <c r="A1271" s="19" t="s">
        <v>13771</v>
      </c>
      <c r="B1271" s="24">
        <v>0</v>
      </c>
      <c r="C1271" s="21" t="s">
        <v>10566</v>
      </c>
      <c r="D1271" s="23"/>
      <c r="E1271" s="23"/>
    </row>
    <row r="1272" spans="1:5" ht="20" customHeight="1">
      <c r="A1272" s="19" t="s">
        <v>13771</v>
      </c>
      <c r="B1272" s="24">
        <v>0</v>
      </c>
      <c r="C1272" s="21" t="s">
        <v>4427</v>
      </c>
      <c r="D1272" s="23"/>
      <c r="E1272" s="23"/>
    </row>
    <row r="1273" spans="1:5" ht="20" customHeight="1">
      <c r="A1273" s="19" t="s">
        <v>13771</v>
      </c>
      <c r="B1273" s="24">
        <v>0</v>
      </c>
      <c r="C1273" s="21" t="s">
        <v>5547</v>
      </c>
      <c r="D1273" s="23"/>
      <c r="E1273" s="23"/>
    </row>
    <row r="1274" spans="1:5" ht="20" customHeight="1">
      <c r="A1274" s="19" t="s">
        <v>13771</v>
      </c>
      <c r="B1274" s="24">
        <v>0</v>
      </c>
      <c r="C1274" s="21" t="s">
        <v>10397</v>
      </c>
      <c r="D1274" s="23"/>
      <c r="E1274" s="23"/>
    </row>
    <row r="1275" spans="1:5" ht="20" customHeight="1">
      <c r="A1275" s="19" t="s">
        <v>13771</v>
      </c>
      <c r="B1275" s="24">
        <v>0</v>
      </c>
      <c r="C1275" s="21" t="s">
        <v>4894</v>
      </c>
      <c r="D1275" s="23"/>
      <c r="E1275" s="23"/>
    </row>
    <row r="1276" spans="1:5" ht="20" customHeight="1">
      <c r="A1276" s="19" t="s">
        <v>13771</v>
      </c>
      <c r="B1276" s="24">
        <v>0</v>
      </c>
      <c r="C1276" s="21" t="s">
        <v>5547</v>
      </c>
      <c r="D1276" s="23"/>
      <c r="E1276" s="23"/>
    </row>
    <row r="1277" spans="1:5" ht="20" customHeight="1">
      <c r="A1277" s="19" t="s">
        <v>13771</v>
      </c>
      <c r="B1277" s="24">
        <v>0</v>
      </c>
      <c r="C1277" s="21" t="s">
        <v>10237</v>
      </c>
      <c r="D1277" s="23"/>
      <c r="E1277" s="23"/>
    </row>
    <row r="1278" spans="1:5" ht="20" customHeight="1">
      <c r="A1278" s="19" t="s">
        <v>13771</v>
      </c>
      <c r="B1278" s="24">
        <v>0</v>
      </c>
      <c r="C1278" s="21" t="s">
        <v>5346</v>
      </c>
      <c r="D1278" s="23"/>
      <c r="E1278" s="23"/>
    </row>
    <row r="1279" spans="1:5" ht="20" customHeight="1">
      <c r="A1279" s="19" t="s">
        <v>13771</v>
      </c>
      <c r="B1279" s="24">
        <v>0</v>
      </c>
      <c r="C1279" s="21" t="s">
        <v>5547</v>
      </c>
      <c r="D1279" s="23"/>
      <c r="E1279" s="23"/>
    </row>
    <row r="1280" spans="1:5" ht="20" customHeight="1">
      <c r="A1280" s="19" t="s">
        <v>13771</v>
      </c>
      <c r="B1280" s="24">
        <v>0</v>
      </c>
      <c r="C1280" s="21" t="s">
        <v>5757</v>
      </c>
      <c r="D1280" s="23"/>
      <c r="E1280" s="23"/>
    </row>
    <row r="1281" spans="1:5" ht="20" customHeight="1">
      <c r="A1281" s="19" t="s">
        <v>13771</v>
      </c>
      <c r="B1281" s="24">
        <v>0</v>
      </c>
      <c r="C1281" s="21" t="s">
        <v>5955</v>
      </c>
      <c r="D1281" s="23"/>
      <c r="E1281" s="23"/>
    </row>
    <row r="1282" spans="1:5" ht="20" customHeight="1">
      <c r="A1282" s="19" t="s">
        <v>13771</v>
      </c>
      <c r="B1282" s="24">
        <v>0</v>
      </c>
      <c r="C1282" s="21" t="s">
        <v>10084</v>
      </c>
      <c r="D1282" s="23"/>
      <c r="E1282" s="23"/>
    </row>
    <row r="1283" spans="1:5" ht="20" customHeight="1">
      <c r="A1283" s="19" t="s">
        <v>13771</v>
      </c>
      <c r="B1283" s="24">
        <v>0</v>
      </c>
      <c r="C1283" s="21" t="s">
        <v>10012</v>
      </c>
      <c r="D1283" s="23"/>
      <c r="E1283" s="23"/>
    </row>
    <row r="1284" spans="1:5" ht="20" customHeight="1">
      <c r="A1284" s="19" t="s">
        <v>13771</v>
      </c>
      <c r="B1284" s="24">
        <v>0</v>
      </c>
      <c r="C1284" s="21" t="s">
        <v>9877</v>
      </c>
      <c r="D1284" s="23"/>
      <c r="E1284" s="23"/>
    </row>
    <row r="1285" spans="1:5" ht="20" customHeight="1">
      <c r="A1285" s="19" t="s">
        <v>13771</v>
      </c>
      <c r="B1285" s="24">
        <v>0</v>
      </c>
      <c r="C1285" s="21" t="s">
        <v>9749</v>
      </c>
      <c r="D1285" s="23"/>
      <c r="E1285" s="23"/>
    </row>
    <row r="1286" spans="1:5" ht="20" customHeight="1">
      <c r="A1286" s="19" t="s">
        <v>13771</v>
      </c>
      <c r="B1286" s="24">
        <v>0</v>
      </c>
      <c r="C1286" s="21" t="s">
        <v>9563</v>
      </c>
      <c r="D1286" s="23"/>
      <c r="E1286" s="23"/>
    </row>
    <row r="1287" spans="1:5" ht="20" customHeight="1">
      <c r="A1287" s="19" t="s">
        <v>13771</v>
      </c>
      <c r="B1287" s="24">
        <v>0</v>
      </c>
      <c r="C1287" s="21" t="s">
        <v>6404</v>
      </c>
      <c r="D1287" s="23"/>
      <c r="E1287" s="23"/>
    </row>
    <row r="1288" spans="1:5" ht="20" customHeight="1">
      <c r="A1288" s="19" t="s">
        <v>13771</v>
      </c>
      <c r="B1288" s="24">
        <v>0</v>
      </c>
      <c r="C1288" s="21" t="s">
        <v>9264</v>
      </c>
      <c r="D1288" s="23"/>
      <c r="E1288" s="23"/>
    </row>
    <row r="1289" spans="1:5" ht="20" customHeight="1">
      <c r="A1289" s="19" t="s">
        <v>13771</v>
      </c>
      <c r="B1289" s="24">
        <v>0</v>
      </c>
      <c r="C1289" s="21" t="s">
        <v>9372</v>
      </c>
      <c r="D1289" s="23"/>
      <c r="E1289" s="23"/>
    </row>
    <row r="1290" spans="1:5" ht="20" customHeight="1">
      <c r="A1290" s="19" t="s">
        <v>13771</v>
      </c>
      <c r="B1290" s="24">
        <v>0</v>
      </c>
      <c r="C1290" s="21" t="s">
        <v>9243</v>
      </c>
      <c r="D1290" s="23"/>
      <c r="E1290" s="23"/>
    </row>
    <row r="1291" spans="1:5" ht="20" customHeight="1">
      <c r="A1291" s="19" t="s">
        <v>13771</v>
      </c>
      <c r="B1291" s="24">
        <v>0</v>
      </c>
      <c r="C1291" s="21" t="s">
        <v>9107</v>
      </c>
      <c r="D1291" s="23"/>
      <c r="E1291" s="23"/>
    </row>
    <row r="1292" spans="1:5" ht="20" customHeight="1">
      <c r="A1292" s="19" t="s">
        <v>13771</v>
      </c>
      <c r="B1292" s="24">
        <v>0</v>
      </c>
      <c r="C1292" s="21" t="s">
        <v>8921</v>
      </c>
      <c r="D1292" s="23"/>
      <c r="E1292" s="23"/>
    </row>
    <row r="1293" spans="1:5" ht="20" customHeight="1">
      <c r="A1293" s="19" t="s">
        <v>13771</v>
      </c>
      <c r="B1293" s="24">
        <v>0</v>
      </c>
      <c r="C1293" s="21" t="s">
        <v>8701</v>
      </c>
      <c r="D1293" s="23"/>
      <c r="E1293" s="23"/>
    </row>
    <row r="1294" spans="1:5" ht="20" customHeight="1">
      <c r="A1294" s="19" t="s">
        <v>13771</v>
      </c>
      <c r="B1294" s="24">
        <v>0</v>
      </c>
      <c r="C1294" s="21" t="s">
        <v>8794</v>
      </c>
      <c r="D1294" s="23"/>
      <c r="E1294" s="23"/>
    </row>
    <row r="1295" spans="1:5" ht="20" customHeight="1">
      <c r="A1295" s="19" t="s">
        <v>13771</v>
      </c>
      <c r="B1295" s="24">
        <v>0</v>
      </c>
      <c r="C1295" s="21" t="s">
        <v>8609</v>
      </c>
      <c r="D1295" s="23"/>
      <c r="E1295" s="23"/>
    </row>
    <row r="1296" spans="1:5" ht="20" customHeight="1">
      <c r="A1296" s="19" t="s">
        <v>13771</v>
      </c>
      <c r="B1296" s="24">
        <v>0</v>
      </c>
      <c r="C1296" s="21" t="s">
        <v>7112</v>
      </c>
      <c r="D1296" s="23"/>
      <c r="E1296" s="23"/>
    </row>
    <row r="1297" spans="1:5" ht="20" customHeight="1">
      <c r="A1297" s="19" t="s">
        <v>13771</v>
      </c>
      <c r="B1297" s="24">
        <v>0</v>
      </c>
      <c r="C1297" s="21" t="s">
        <v>7294</v>
      </c>
      <c r="D1297" s="23"/>
      <c r="E1297" s="23"/>
    </row>
    <row r="1298" spans="1:5" ht="20" customHeight="1">
      <c r="A1298" s="19" t="s">
        <v>13771</v>
      </c>
      <c r="B1298" s="24">
        <v>0</v>
      </c>
      <c r="C1298" s="21" t="s">
        <v>8424</v>
      </c>
      <c r="D1298" s="23"/>
      <c r="E1298" s="23"/>
    </row>
    <row r="1299" spans="1:5" ht="20" customHeight="1">
      <c r="A1299" s="19" t="s">
        <v>13771</v>
      </c>
      <c r="B1299" s="24">
        <v>0</v>
      </c>
      <c r="C1299" s="21" t="s">
        <v>7581</v>
      </c>
      <c r="D1299" s="23"/>
      <c r="E1299" s="23"/>
    </row>
    <row r="1300" spans="1:5" ht="20" customHeight="1">
      <c r="A1300" s="19" t="s">
        <v>13771</v>
      </c>
      <c r="B1300" s="24">
        <v>0</v>
      </c>
      <c r="C1300" s="21" t="s">
        <v>7752</v>
      </c>
      <c r="D1300" s="23"/>
      <c r="E1300" s="23"/>
    </row>
    <row r="1301" spans="1:5" ht="20" customHeight="1">
      <c r="A1301" s="19" t="s">
        <v>13771</v>
      </c>
      <c r="B1301" s="24">
        <v>0</v>
      </c>
      <c r="C1301" s="21" t="s">
        <v>7943</v>
      </c>
      <c r="D1301" s="23"/>
      <c r="E1301" s="23"/>
    </row>
    <row r="1302" spans="1:5" ht="20" customHeight="1">
      <c r="A1302" s="19" t="s">
        <v>13771</v>
      </c>
      <c r="B1302" s="24">
        <v>0</v>
      </c>
      <c r="C1302" s="21" t="s">
        <v>8366</v>
      </c>
      <c r="D1302" s="23"/>
      <c r="E1302" s="23"/>
    </row>
    <row r="1303" spans="1:5" ht="20" customHeight="1">
      <c r="A1303" s="19" t="s">
        <v>13771</v>
      </c>
      <c r="B1303" s="24">
        <v>0</v>
      </c>
      <c r="C1303" s="21" t="s">
        <v>8311</v>
      </c>
      <c r="D1303" s="23"/>
      <c r="E1303" s="23"/>
    </row>
    <row r="1304" spans="1:5" ht="20" customHeight="1">
      <c r="A1304" s="19" t="s">
        <v>13771</v>
      </c>
      <c r="B1304" s="24">
        <v>0</v>
      </c>
      <c r="C1304" s="21" t="s">
        <v>8259</v>
      </c>
      <c r="D1304" s="23"/>
      <c r="E1304" s="23"/>
    </row>
    <row r="1305" spans="1:5" ht="20" customHeight="1">
      <c r="A1305" s="19" t="s">
        <v>13771</v>
      </c>
      <c r="B1305" s="24">
        <v>0</v>
      </c>
      <c r="C1305" s="21" t="s">
        <v>13664</v>
      </c>
      <c r="D1305" s="23"/>
      <c r="E1305" s="23"/>
    </row>
    <row r="1306" spans="1:5" ht="20" customHeight="1">
      <c r="A1306" s="19" t="s">
        <v>13771</v>
      </c>
      <c r="B1306" s="24">
        <v>0</v>
      </c>
      <c r="C1306" s="21" t="s">
        <v>13301</v>
      </c>
      <c r="D1306" s="23"/>
      <c r="E1306" s="23"/>
    </row>
    <row r="1307" spans="1:5" ht="20" customHeight="1">
      <c r="A1307" s="19" t="s">
        <v>13771</v>
      </c>
      <c r="B1307" s="24">
        <v>0</v>
      </c>
      <c r="C1307" s="21" t="s">
        <v>13405</v>
      </c>
      <c r="D1307" s="23"/>
      <c r="E1307" s="23"/>
    </row>
    <row r="1308" spans="1:5" ht="20" customHeight="1">
      <c r="A1308" s="19" t="s">
        <v>13771</v>
      </c>
      <c r="B1308" s="24">
        <v>0</v>
      </c>
      <c r="C1308" s="21" t="s">
        <v>13212</v>
      </c>
      <c r="D1308" s="23"/>
      <c r="E1308" s="23"/>
    </row>
    <row r="1309" spans="1:5" ht="20" customHeight="1">
      <c r="A1309" s="19" t="s">
        <v>13771</v>
      </c>
      <c r="B1309" s="24">
        <v>0</v>
      </c>
      <c r="C1309" s="21" t="s">
        <v>13031</v>
      </c>
      <c r="D1309" s="23"/>
      <c r="E1309" s="23"/>
    </row>
    <row r="1310" spans="1:5" ht="20" customHeight="1">
      <c r="A1310" s="19" t="s">
        <v>13771</v>
      </c>
      <c r="B1310" s="24">
        <v>0</v>
      </c>
      <c r="C1310" s="21" t="s">
        <v>12773</v>
      </c>
      <c r="D1310" s="23"/>
      <c r="E1310" s="23"/>
    </row>
    <row r="1311" spans="1:5" ht="20" customHeight="1">
      <c r="A1311" s="19" t="s">
        <v>13771</v>
      </c>
      <c r="B1311" s="24">
        <v>0</v>
      </c>
      <c r="C1311" s="21" t="s">
        <v>12660</v>
      </c>
      <c r="D1311" s="23"/>
      <c r="E1311" s="23"/>
    </row>
    <row r="1312" spans="1:5" ht="20" customHeight="1">
      <c r="A1312" s="19" t="s">
        <v>13771</v>
      </c>
      <c r="B1312" s="24">
        <v>0</v>
      </c>
      <c r="C1312" s="21" t="s">
        <v>12277</v>
      </c>
      <c r="D1312" s="23"/>
      <c r="E1312" s="23"/>
    </row>
    <row r="1313" spans="1:5" ht="20" customHeight="1">
      <c r="A1313" s="19" t="s">
        <v>13771</v>
      </c>
      <c r="B1313" s="24">
        <v>0</v>
      </c>
      <c r="C1313" s="21" t="s">
        <v>12385</v>
      </c>
      <c r="D1313" s="23"/>
      <c r="E1313" s="23"/>
    </row>
    <row r="1314" spans="1:5" ht="20" customHeight="1">
      <c r="A1314" s="19" t="s">
        <v>13771</v>
      </c>
      <c r="B1314" s="24">
        <v>0</v>
      </c>
      <c r="C1314" s="21" t="s">
        <v>12072</v>
      </c>
      <c r="D1314" s="23"/>
      <c r="E1314" s="23"/>
    </row>
    <row r="1315" spans="1:5" ht="20" customHeight="1">
      <c r="A1315" s="19" t="s">
        <v>13771</v>
      </c>
      <c r="B1315" s="24">
        <v>0</v>
      </c>
      <c r="C1315" s="21" t="s">
        <v>12174</v>
      </c>
      <c r="D1315" s="23"/>
      <c r="E1315" s="23"/>
    </row>
    <row r="1316" spans="1:5" ht="20" customHeight="1">
      <c r="A1316" s="19" t="s">
        <v>13771</v>
      </c>
      <c r="B1316" s="24">
        <v>0</v>
      </c>
      <c r="C1316" s="21" t="s">
        <v>11920</v>
      </c>
      <c r="D1316" s="23"/>
      <c r="E1316" s="23"/>
    </row>
    <row r="1317" spans="1:5" ht="20" customHeight="1">
      <c r="A1317" s="19" t="s">
        <v>13771</v>
      </c>
      <c r="B1317" s="24">
        <v>0</v>
      </c>
      <c r="C1317" s="21" t="s">
        <v>11656</v>
      </c>
      <c r="D1317" s="23"/>
      <c r="E1317" s="23"/>
    </row>
    <row r="1318" spans="1:5" ht="20" customHeight="1">
      <c r="A1318" s="19" t="s">
        <v>13771</v>
      </c>
      <c r="B1318" s="24">
        <v>0</v>
      </c>
      <c r="C1318" s="21" t="s">
        <v>1905</v>
      </c>
      <c r="D1318" s="23"/>
      <c r="E1318" s="23"/>
    </row>
    <row r="1319" spans="1:5" ht="20" customHeight="1">
      <c r="A1319" s="19" t="s">
        <v>13771</v>
      </c>
      <c r="B1319" s="24">
        <v>0</v>
      </c>
      <c r="C1319" s="21" t="s">
        <v>2235</v>
      </c>
      <c r="D1319" s="23"/>
      <c r="E1319" s="23"/>
    </row>
    <row r="1320" spans="1:5" ht="20" customHeight="1">
      <c r="A1320" s="19" t="s">
        <v>13771</v>
      </c>
      <c r="B1320" s="24">
        <v>0</v>
      </c>
      <c r="C1320" s="21" t="s">
        <v>11460</v>
      </c>
      <c r="D1320" s="23"/>
      <c r="E1320" s="23"/>
    </row>
    <row r="1321" spans="1:5" ht="20" customHeight="1">
      <c r="A1321" s="19" t="s">
        <v>13771</v>
      </c>
      <c r="B1321" s="24">
        <v>0</v>
      </c>
      <c r="C1321" s="21" t="s">
        <v>11356</v>
      </c>
      <c r="D1321" s="23"/>
      <c r="E1321" s="23"/>
    </row>
    <row r="1322" spans="1:5" ht="20" customHeight="1">
      <c r="A1322" s="19" t="s">
        <v>13771</v>
      </c>
      <c r="B1322" s="24">
        <v>0</v>
      </c>
      <c r="C1322" s="21" t="s">
        <v>11257</v>
      </c>
      <c r="D1322" s="23"/>
      <c r="E1322" s="23"/>
    </row>
    <row r="1323" spans="1:5" ht="20" customHeight="1">
      <c r="A1323" s="19" t="s">
        <v>13771</v>
      </c>
      <c r="B1323" s="24">
        <v>0</v>
      </c>
      <c r="C1323" s="21" t="s">
        <v>11157</v>
      </c>
      <c r="D1323" s="23"/>
      <c r="E1323" s="23"/>
    </row>
    <row r="1324" spans="1:5" ht="20" customHeight="1">
      <c r="A1324" s="19" t="s">
        <v>13771</v>
      </c>
      <c r="B1324" s="24">
        <v>0</v>
      </c>
      <c r="C1324" s="22">
        <v>100</v>
      </c>
      <c r="D1324" s="23"/>
      <c r="E1324" s="23"/>
    </row>
    <row r="1325" spans="1:5" ht="20" customHeight="1">
      <c r="A1325" s="19" t="s">
        <v>13771</v>
      </c>
      <c r="B1325" s="24">
        <v>0</v>
      </c>
      <c r="C1325" s="21" t="s">
        <v>11049</v>
      </c>
      <c r="D1325" s="23"/>
      <c r="E1325" s="23"/>
    </row>
    <row r="1326" spans="1:5" ht="20" customHeight="1">
      <c r="A1326" s="19" t="s">
        <v>13771</v>
      </c>
      <c r="B1326" s="24">
        <v>0</v>
      </c>
      <c r="C1326" s="21" t="s">
        <v>10951</v>
      </c>
      <c r="D1326" s="23"/>
      <c r="E1326" s="23"/>
    </row>
    <row r="1327" spans="1:5" ht="20" customHeight="1">
      <c r="A1327" s="19" t="s">
        <v>13771</v>
      </c>
      <c r="B1327" s="24">
        <v>0</v>
      </c>
      <c r="C1327" s="21" t="s">
        <v>10858</v>
      </c>
      <c r="D1327" s="23"/>
      <c r="E1327" s="23"/>
    </row>
    <row r="1328" spans="1:5" ht="20" customHeight="1">
      <c r="A1328" s="19" t="s">
        <v>13771</v>
      </c>
      <c r="B1328" s="24">
        <v>0</v>
      </c>
      <c r="C1328" s="21" t="s">
        <v>3412</v>
      </c>
      <c r="D1328" s="23"/>
      <c r="E1328" s="23"/>
    </row>
    <row r="1329" spans="1:5" ht="20" customHeight="1">
      <c r="A1329" s="19" t="s">
        <v>13771</v>
      </c>
      <c r="B1329" s="24">
        <v>0</v>
      </c>
      <c r="C1329" s="21" t="s">
        <v>3629</v>
      </c>
      <c r="D1329" s="23"/>
      <c r="E1329" s="23"/>
    </row>
    <row r="1330" spans="1:5" ht="20" customHeight="1">
      <c r="A1330" s="19" t="s">
        <v>13771</v>
      </c>
      <c r="B1330" s="24">
        <v>0</v>
      </c>
      <c r="C1330" s="21" t="s">
        <v>3941</v>
      </c>
      <c r="D1330" s="23"/>
      <c r="E1330" s="23"/>
    </row>
    <row r="1331" spans="1:5" ht="20" customHeight="1">
      <c r="A1331" s="19" t="s">
        <v>13771</v>
      </c>
      <c r="B1331" s="24">
        <v>0</v>
      </c>
      <c r="C1331" s="21" t="s">
        <v>10686</v>
      </c>
      <c r="D1331" s="23"/>
      <c r="E1331" s="23"/>
    </row>
    <row r="1332" spans="1:5" ht="20" customHeight="1">
      <c r="A1332" s="19" t="s">
        <v>13771</v>
      </c>
      <c r="B1332" s="24">
        <v>0</v>
      </c>
      <c r="C1332" s="21" t="s">
        <v>10497</v>
      </c>
      <c r="D1332" s="23"/>
      <c r="E1332" s="23"/>
    </row>
    <row r="1333" spans="1:5" ht="20" customHeight="1">
      <c r="A1333" s="19" t="s">
        <v>13771</v>
      </c>
      <c r="B1333" s="24">
        <v>0</v>
      </c>
      <c r="C1333" s="21" t="s">
        <v>10587</v>
      </c>
      <c r="D1333" s="23"/>
      <c r="E1333" s="23"/>
    </row>
    <row r="1334" spans="1:5" ht="20" customHeight="1">
      <c r="A1334" s="19" t="s">
        <v>13771</v>
      </c>
      <c r="B1334" s="24">
        <v>0</v>
      </c>
      <c r="C1334" s="21" t="s">
        <v>4458</v>
      </c>
      <c r="D1334" s="23"/>
      <c r="E1334" s="23"/>
    </row>
    <row r="1335" spans="1:5" ht="20" customHeight="1">
      <c r="A1335" s="19" t="s">
        <v>13771</v>
      </c>
      <c r="B1335" s="24">
        <v>0</v>
      </c>
      <c r="C1335" s="21" t="s">
        <v>10332</v>
      </c>
      <c r="D1335" s="23"/>
      <c r="E1335" s="23"/>
    </row>
    <row r="1336" spans="1:5" ht="20" customHeight="1">
      <c r="A1336" s="19" t="s">
        <v>13771</v>
      </c>
      <c r="B1336" s="24">
        <v>0</v>
      </c>
      <c r="C1336" s="21" t="s">
        <v>10415</v>
      </c>
      <c r="D1336" s="23"/>
      <c r="E1336" s="23"/>
    </row>
    <row r="1337" spans="1:5" ht="20" customHeight="1">
      <c r="A1337" s="19" t="s">
        <v>13771</v>
      </c>
      <c r="B1337" s="24">
        <v>0</v>
      </c>
      <c r="C1337" s="21" t="s">
        <v>4928</v>
      </c>
      <c r="D1337" s="23"/>
      <c r="E1337" s="23"/>
    </row>
    <row r="1338" spans="1:5" ht="20" customHeight="1">
      <c r="A1338" s="19" t="s">
        <v>13771</v>
      </c>
      <c r="B1338" s="24">
        <v>0</v>
      </c>
      <c r="C1338" s="21" t="s">
        <v>10163</v>
      </c>
      <c r="D1338" s="23"/>
      <c r="E1338" s="23"/>
    </row>
    <row r="1339" spans="1:5" ht="20" customHeight="1">
      <c r="A1339" s="19" t="s">
        <v>13771</v>
      </c>
      <c r="B1339" s="24">
        <v>0</v>
      </c>
      <c r="C1339" s="21" t="s">
        <v>10250</v>
      </c>
      <c r="D1339" s="23"/>
      <c r="E1339" s="23"/>
    </row>
    <row r="1340" spans="1:5" ht="20" customHeight="1">
      <c r="A1340" s="19" t="s">
        <v>13771</v>
      </c>
      <c r="B1340" s="24">
        <v>0</v>
      </c>
      <c r="C1340" s="21" t="s">
        <v>5381</v>
      </c>
      <c r="D1340" s="23"/>
      <c r="E1340" s="23"/>
    </row>
    <row r="1341" spans="1:5" ht="20" customHeight="1">
      <c r="A1341" s="19" t="s">
        <v>13771</v>
      </c>
      <c r="B1341" s="24">
        <v>0</v>
      </c>
      <c r="C1341" s="21" t="s">
        <v>5586</v>
      </c>
      <c r="D1341" s="23"/>
      <c r="E1341" s="23"/>
    </row>
    <row r="1342" spans="1:5" ht="20" customHeight="1">
      <c r="A1342" s="19" t="s">
        <v>13771</v>
      </c>
      <c r="B1342" s="24">
        <v>0</v>
      </c>
      <c r="C1342" s="21" t="s">
        <v>5786</v>
      </c>
      <c r="D1342" s="23"/>
      <c r="E1342" s="23"/>
    </row>
    <row r="1343" spans="1:5" ht="20" customHeight="1">
      <c r="A1343" s="19" t="s">
        <v>13771</v>
      </c>
      <c r="B1343" s="24">
        <v>0</v>
      </c>
      <c r="C1343" s="21" t="s">
        <v>9883</v>
      </c>
      <c r="D1343" s="23"/>
      <c r="E1343" s="23"/>
    </row>
    <row r="1344" spans="1:5" ht="20" customHeight="1">
      <c r="A1344" s="19" t="s">
        <v>13771</v>
      </c>
      <c r="B1344" s="24">
        <v>0</v>
      </c>
      <c r="C1344" s="21" t="s">
        <v>10095</v>
      </c>
      <c r="D1344" s="23"/>
      <c r="E1344" s="23"/>
    </row>
    <row r="1345" spans="1:5" ht="20" customHeight="1">
      <c r="A1345" s="19" t="s">
        <v>13771</v>
      </c>
      <c r="B1345" s="24">
        <v>0</v>
      </c>
      <c r="C1345" s="21" t="s">
        <v>10020</v>
      </c>
      <c r="D1345" s="23"/>
      <c r="E1345" s="23"/>
    </row>
    <row r="1346" spans="1:5" ht="20" customHeight="1">
      <c r="A1346" s="19" t="s">
        <v>13771</v>
      </c>
      <c r="B1346" s="24">
        <v>0</v>
      </c>
      <c r="C1346" s="21" t="s">
        <v>9883</v>
      </c>
      <c r="D1346" s="23"/>
      <c r="E1346" s="23"/>
    </row>
    <row r="1347" spans="1:5" ht="20" customHeight="1">
      <c r="A1347" s="19" t="s">
        <v>13771</v>
      </c>
      <c r="B1347" s="24">
        <v>0</v>
      </c>
      <c r="C1347" s="21" t="s">
        <v>9754</v>
      </c>
      <c r="D1347" s="23"/>
      <c r="E1347" s="23"/>
    </row>
    <row r="1348" spans="1:5" ht="20" customHeight="1">
      <c r="A1348" s="19" t="s">
        <v>13771</v>
      </c>
      <c r="B1348" s="24">
        <v>0</v>
      </c>
      <c r="C1348" s="21" t="s">
        <v>9570</v>
      </c>
      <c r="D1348" s="23"/>
      <c r="E1348" s="23"/>
    </row>
    <row r="1349" spans="1:5" ht="20" customHeight="1">
      <c r="A1349" s="19" t="s">
        <v>13771</v>
      </c>
      <c r="B1349" s="24">
        <v>0</v>
      </c>
      <c r="C1349" s="21" t="s">
        <v>6434</v>
      </c>
      <c r="D1349" s="23"/>
      <c r="E1349" s="23"/>
    </row>
    <row r="1350" spans="1:5" ht="20" customHeight="1">
      <c r="A1350" s="19" t="s">
        <v>13771</v>
      </c>
      <c r="B1350" s="24">
        <v>0</v>
      </c>
      <c r="C1350" s="21" t="s">
        <v>9306</v>
      </c>
      <c r="D1350" s="23"/>
      <c r="E1350" s="23"/>
    </row>
    <row r="1351" spans="1:5" ht="20" customHeight="1">
      <c r="A1351" s="19" t="s">
        <v>13771</v>
      </c>
      <c r="B1351" s="24">
        <v>0</v>
      </c>
      <c r="C1351" s="21" t="s">
        <v>9379</v>
      </c>
      <c r="D1351" s="23"/>
      <c r="E1351" s="23"/>
    </row>
    <row r="1352" spans="1:5" ht="20" customHeight="1">
      <c r="A1352" s="19" t="s">
        <v>13771</v>
      </c>
      <c r="B1352" s="24">
        <v>0</v>
      </c>
      <c r="C1352" s="21" t="s">
        <v>9249</v>
      </c>
      <c r="D1352" s="23"/>
      <c r="E1352" s="23"/>
    </row>
    <row r="1353" spans="1:5" ht="20" customHeight="1">
      <c r="A1353" s="19" t="s">
        <v>13771</v>
      </c>
      <c r="B1353" s="24">
        <v>0</v>
      </c>
      <c r="C1353" s="21" t="s">
        <v>9113</v>
      </c>
      <c r="D1353" s="23"/>
      <c r="E1353" s="23"/>
    </row>
    <row r="1354" spans="1:5" ht="20" customHeight="1">
      <c r="A1354" s="19" t="s">
        <v>13771</v>
      </c>
      <c r="B1354" s="24">
        <v>0</v>
      </c>
      <c r="C1354" s="21" t="s">
        <v>8928</v>
      </c>
      <c r="D1354" s="23"/>
      <c r="E1354" s="23"/>
    </row>
    <row r="1355" spans="1:5" ht="20" customHeight="1">
      <c r="A1355" s="19" t="s">
        <v>13771</v>
      </c>
      <c r="B1355" s="24">
        <v>0</v>
      </c>
      <c r="C1355" s="21" t="s">
        <v>8734</v>
      </c>
      <c r="D1355" s="23"/>
      <c r="E1355" s="23"/>
    </row>
    <row r="1356" spans="1:5" ht="20" customHeight="1">
      <c r="A1356" s="19" t="s">
        <v>13771</v>
      </c>
      <c r="B1356" s="24">
        <v>0</v>
      </c>
      <c r="C1356" s="21" t="s">
        <v>8802</v>
      </c>
      <c r="D1356" s="23"/>
      <c r="E1356" s="23"/>
    </row>
    <row r="1357" spans="1:5" ht="20" customHeight="1">
      <c r="A1357" s="19" t="s">
        <v>13771</v>
      </c>
      <c r="B1357" s="24">
        <v>0</v>
      </c>
      <c r="C1357" s="21" t="s">
        <v>8619</v>
      </c>
      <c r="D1357" s="23"/>
      <c r="E1357" s="23"/>
    </row>
    <row r="1358" spans="1:5" ht="20" customHeight="1">
      <c r="A1358" s="19" t="s">
        <v>13771</v>
      </c>
      <c r="B1358" s="24">
        <v>0</v>
      </c>
      <c r="C1358" s="21" t="s">
        <v>7144</v>
      </c>
      <c r="D1358" s="23"/>
      <c r="E1358" s="23"/>
    </row>
    <row r="1359" spans="1:5" ht="20" customHeight="1">
      <c r="A1359" s="19" t="s">
        <v>13771</v>
      </c>
      <c r="B1359" s="24">
        <v>0</v>
      </c>
      <c r="C1359" s="21" t="s">
        <v>7391</v>
      </c>
      <c r="D1359" s="23"/>
      <c r="E1359" s="23"/>
    </row>
    <row r="1360" spans="1:5" ht="20" customHeight="1">
      <c r="A1360" s="19" t="s">
        <v>13771</v>
      </c>
      <c r="B1360" s="24">
        <v>0</v>
      </c>
      <c r="C1360" s="21" t="s">
        <v>8431</v>
      </c>
      <c r="D1360" s="23"/>
      <c r="E1360" s="23"/>
    </row>
    <row r="1361" spans="1:5" ht="20" customHeight="1">
      <c r="A1361" s="19" t="s">
        <v>13771</v>
      </c>
      <c r="B1361" s="24">
        <v>0</v>
      </c>
      <c r="C1361" s="21" t="s">
        <v>7607</v>
      </c>
      <c r="D1361" s="23"/>
      <c r="E1361" s="23"/>
    </row>
    <row r="1362" spans="1:5" ht="20" customHeight="1">
      <c r="A1362" s="19" t="s">
        <v>13771</v>
      </c>
      <c r="B1362" s="24">
        <v>0</v>
      </c>
      <c r="C1362" s="21" t="s">
        <v>7781</v>
      </c>
      <c r="D1362" s="23"/>
      <c r="E1362" s="23"/>
    </row>
    <row r="1363" spans="1:5" ht="20" customHeight="1">
      <c r="A1363" s="19" t="s">
        <v>13771</v>
      </c>
      <c r="B1363" s="24">
        <v>0</v>
      </c>
      <c r="C1363" s="21" t="s">
        <v>8059</v>
      </c>
      <c r="D1363" s="23"/>
      <c r="E1363" s="23"/>
    </row>
    <row r="1364" spans="1:5" ht="20" customHeight="1">
      <c r="A1364" s="19" t="s">
        <v>13771</v>
      </c>
      <c r="B1364" s="24">
        <v>0</v>
      </c>
      <c r="C1364" s="21" t="s">
        <v>8371</v>
      </c>
      <c r="D1364" s="23"/>
      <c r="E1364" s="23"/>
    </row>
    <row r="1365" spans="1:5" ht="20" customHeight="1">
      <c r="A1365" s="19" t="s">
        <v>13771</v>
      </c>
      <c r="B1365" s="24">
        <v>0</v>
      </c>
      <c r="C1365" s="21" t="s">
        <v>8317</v>
      </c>
      <c r="D1365" s="23"/>
      <c r="E1365" s="23"/>
    </row>
    <row r="1366" spans="1:5" ht="20" customHeight="1">
      <c r="A1366" s="19" t="s">
        <v>13771</v>
      </c>
      <c r="B1366" s="24">
        <v>0</v>
      </c>
      <c r="C1366" s="21" t="s">
        <v>8265</v>
      </c>
      <c r="D1366" s="23"/>
      <c r="E1366" s="23"/>
    </row>
    <row r="1367" spans="1:5" ht="20" customHeight="1">
      <c r="A1367" s="19" t="s">
        <v>13771</v>
      </c>
      <c r="B1367" s="24">
        <v>0</v>
      </c>
      <c r="C1367" s="22">
        <v>100</v>
      </c>
      <c r="D1367" s="23"/>
      <c r="E1367" s="23"/>
    </row>
    <row r="1368" spans="1:5" ht="20" customHeight="1">
      <c r="A1368" s="19" t="s">
        <v>13771</v>
      </c>
      <c r="B1368" s="24">
        <v>0</v>
      </c>
      <c r="C1368" s="21" t="s">
        <v>13327</v>
      </c>
      <c r="D1368" s="23"/>
      <c r="E1368" s="23"/>
    </row>
    <row r="1369" spans="1:5" ht="20" customHeight="1">
      <c r="A1369" s="19" t="s">
        <v>13771</v>
      </c>
      <c r="B1369" s="24">
        <v>0</v>
      </c>
      <c r="C1369" s="21" t="s">
        <v>13409</v>
      </c>
      <c r="D1369" s="23"/>
      <c r="E1369" s="23"/>
    </row>
    <row r="1370" spans="1:5" ht="20" customHeight="1">
      <c r="A1370" s="19" t="s">
        <v>13771</v>
      </c>
      <c r="B1370" s="24">
        <v>0</v>
      </c>
      <c r="C1370" s="21" t="s">
        <v>13215</v>
      </c>
      <c r="D1370" s="23"/>
      <c r="E1370" s="23"/>
    </row>
    <row r="1371" spans="1:5" ht="20" customHeight="1">
      <c r="A1371" s="19" t="s">
        <v>13771</v>
      </c>
      <c r="B1371" s="24">
        <v>0</v>
      </c>
      <c r="C1371" s="21" t="s">
        <v>13036</v>
      </c>
      <c r="D1371" s="23"/>
      <c r="E1371" s="23"/>
    </row>
    <row r="1372" spans="1:5" ht="20" customHeight="1">
      <c r="A1372" s="19" t="s">
        <v>13771</v>
      </c>
      <c r="B1372" s="24">
        <v>0</v>
      </c>
      <c r="C1372" s="21" t="s">
        <v>12781</v>
      </c>
      <c r="D1372" s="23"/>
      <c r="E1372" s="23"/>
    </row>
    <row r="1373" spans="1:5" ht="20" customHeight="1">
      <c r="A1373" s="19" t="s">
        <v>13771</v>
      </c>
      <c r="B1373" s="24">
        <v>0</v>
      </c>
      <c r="C1373" s="21" t="s">
        <v>12666</v>
      </c>
      <c r="D1373" s="23"/>
      <c r="E1373" s="23"/>
    </row>
    <row r="1374" spans="1:5" ht="20" customHeight="1">
      <c r="A1374" s="19" t="s">
        <v>13771</v>
      </c>
      <c r="B1374" s="24">
        <v>0</v>
      </c>
      <c r="C1374" s="21" t="s">
        <v>12303</v>
      </c>
      <c r="D1374" s="23"/>
      <c r="E1374" s="23"/>
    </row>
    <row r="1375" spans="1:5" ht="20" customHeight="1">
      <c r="A1375" s="19" t="s">
        <v>13771</v>
      </c>
      <c r="B1375" s="24">
        <v>0</v>
      </c>
      <c r="C1375" s="21" t="s">
        <v>12389</v>
      </c>
      <c r="D1375" s="23"/>
      <c r="E1375" s="23"/>
    </row>
    <row r="1376" spans="1:5" ht="20" customHeight="1">
      <c r="A1376" s="19" t="s">
        <v>13771</v>
      </c>
      <c r="B1376" s="24">
        <v>0</v>
      </c>
      <c r="C1376" s="21" t="s">
        <v>12097</v>
      </c>
      <c r="D1376" s="23"/>
      <c r="E1376" s="23"/>
    </row>
    <row r="1377" spans="1:5" ht="20" customHeight="1">
      <c r="A1377" s="19" t="s">
        <v>13771</v>
      </c>
      <c r="B1377" s="24">
        <v>0</v>
      </c>
      <c r="C1377" s="21" t="s">
        <v>12179</v>
      </c>
      <c r="D1377" s="23"/>
      <c r="E1377" s="23"/>
    </row>
    <row r="1378" spans="1:5" ht="20" customHeight="1">
      <c r="A1378" s="19" t="s">
        <v>13771</v>
      </c>
      <c r="B1378" s="24">
        <v>0</v>
      </c>
      <c r="C1378" s="21" t="s">
        <v>11924</v>
      </c>
      <c r="D1378" s="23"/>
      <c r="E1378" s="23"/>
    </row>
    <row r="1379" spans="1:5" ht="20" customHeight="1">
      <c r="A1379" s="19" t="s">
        <v>13771</v>
      </c>
      <c r="B1379" s="24">
        <v>0</v>
      </c>
      <c r="C1379" s="21" t="s">
        <v>11661</v>
      </c>
      <c r="D1379" s="23"/>
      <c r="E1379" s="23"/>
    </row>
    <row r="1380" spans="1:5" ht="20" customHeight="1">
      <c r="A1380" s="19" t="s">
        <v>13771</v>
      </c>
      <c r="B1380" s="24">
        <v>0</v>
      </c>
      <c r="C1380" s="21" t="s">
        <v>1939</v>
      </c>
      <c r="D1380" s="23"/>
      <c r="E1380" s="23"/>
    </row>
    <row r="1381" spans="1:5" ht="20" customHeight="1">
      <c r="A1381" s="19" t="s">
        <v>13771</v>
      </c>
      <c r="B1381" s="24">
        <v>0</v>
      </c>
      <c r="C1381" s="21" t="s">
        <v>11265</v>
      </c>
      <c r="D1381" s="23"/>
      <c r="E1381" s="23"/>
    </row>
    <row r="1382" spans="1:5" ht="20" customHeight="1">
      <c r="A1382" s="19" t="s">
        <v>13771</v>
      </c>
      <c r="B1382" s="24">
        <v>0</v>
      </c>
      <c r="C1382" s="21" t="s">
        <v>11468</v>
      </c>
      <c r="D1382" s="23"/>
      <c r="E1382" s="23"/>
    </row>
    <row r="1383" spans="1:5" ht="20" customHeight="1">
      <c r="A1383" s="19" t="s">
        <v>13771</v>
      </c>
      <c r="B1383" s="24">
        <v>0</v>
      </c>
      <c r="C1383" s="21" t="s">
        <v>11363</v>
      </c>
      <c r="D1383" s="23"/>
      <c r="E1383" s="23"/>
    </row>
    <row r="1384" spans="1:5" ht="20" customHeight="1">
      <c r="A1384" s="19" t="s">
        <v>13771</v>
      </c>
      <c r="B1384" s="24">
        <v>0</v>
      </c>
      <c r="C1384" s="21" t="s">
        <v>11265</v>
      </c>
      <c r="D1384" s="23"/>
      <c r="E1384" s="23"/>
    </row>
    <row r="1385" spans="1:5" ht="20" customHeight="1">
      <c r="A1385" s="19" t="s">
        <v>13771</v>
      </c>
      <c r="B1385" s="24">
        <v>0</v>
      </c>
      <c r="C1385" s="21" t="s">
        <v>11166</v>
      </c>
      <c r="D1385" s="23"/>
      <c r="E1385" s="23"/>
    </row>
    <row r="1386" spans="1:5" ht="20" customHeight="1">
      <c r="A1386" s="19" t="s">
        <v>13771</v>
      </c>
      <c r="B1386" s="24">
        <v>0</v>
      </c>
      <c r="C1386" s="21" t="s">
        <v>10863</v>
      </c>
      <c r="D1386" s="23"/>
      <c r="E1386" s="23"/>
    </row>
    <row r="1387" spans="1:5" ht="20" customHeight="1">
      <c r="A1387" s="19" t="s">
        <v>13771</v>
      </c>
      <c r="B1387" s="24">
        <v>0</v>
      </c>
      <c r="C1387" s="21" t="s">
        <v>11063</v>
      </c>
      <c r="D1387" s="23"/>
      <c r="E1387" s="23"/>
    </row>
    <row r="1388" spans="1:5" ht="20" customHeight="1">
      <c r="A1388" s="19" t="s">
        <v>13771</v>
      </c>
      <c r="B1388" s="24">
        <v>0</v>
      </c>
      <c r="C1388" s="21" t="s">
        <v>10962</v>
      </c>
      <c r="D1388" s="23"/>
      <c r="E1388" s="23"/>
    </row>
    <row r="1389" spans="1:5" ht="20" customHeight="1">
      <c r="A1389" s="19" t="s">
        <v>13771</v>
      </c>
      <c r="B1389" s="24">
        <v>0</v>
      </c>
      <c r="C1389" s="21" t="s">
        <v>10863</v>
      </c>
      <c r="D1389" s="23"/>
      <c r="E1389" s="23"/>
    </row>
    <row r="1390" spans="1:5" ht="20" customHeight="1">
      <c r="A1390" s="19" t="s">
        <v>13771</v>
      </c>
      <c r="B1390" s="24">
        <v>0</v>
      </c>
      <c r="C1390" s="21" t="s">
        <v>3430</v>
      </c>
      <c r="D1390" s="23"/>
      <c r="E1390" s="23"/>
    </row>
    <row r="1391" spans="1:5" ht="20" customHeight="1">
      <c r="A1391" s="19" t="s">
        <v>13771</v>
      </c>
      <c r="B1391" s="24">
        <v>0</v>
      </c>
      <c r="C1391" s="21" t="s">
        <v>3653</v>
      </c>
      <c r="D1391" s="23"/>
      <c r="E1391" s="23"/>
    </row>
    <row r="1392" spans="1:5" ht="20" customHeight="1">
      <c r="A1392" s="19" t="s">
        <v>13771</v>
      </c>
      <c r="B1392" s="24">
        <v>0</v>
      </c>
      <c r="C1392" s="21" t="s">
        <v>4010</v>
      </c>
      <c r="D1392" s="23"/>
      <c r="E1392" s="23"/>
    </row>
    <row r="1393" spans="1:5" ht="20" customHeight="1">
      <c r="A1393" s="19" t="s">
        <v>13771</v>
      </c>
      <c r="B1393" s="24">
        <v>0</v>
      </c>
      <c r="C1393" s="21" t="s">
        <v>10692</v>
      </c>
      <c r="D1393" s="23"/>
      <c r="E1393" s="23"/>
    </row>
    <row r="1394" spans="1:5" ht="20" customHeight="1">
      <c r="A1394" s="19" t="s">
        <v>13771</v>
      </c>
      <c r="B1394" s="24">
        <v>0</v>
      </c>
      <c r="C1394" s="21" t="s">
        <v>10515</v>
      </c>
      <c r="D1394" s="23"/>
      <c r="E1394" s="23"/>
    </row>
    <row r="1395" spans="1:5" ht="20" customHeight="1">
      <c r="A1395" s="19" t="s">
        <v>13771</v>
      </c>
      <c r="B1395" s="24">
        <v>0</v>
      </c>
      <c r="C1395" s="21" t="s">
        <v>10591</v>
      </c>
      <c r="D1395" s="23"/>
      <c r="E1395" s="23"/>
    </row>
    <row r="1396" spans="1:5" ht="20" customHeight="1">
      <c r="A1396" s="19" t="s">
        <v>13771</v>
      </c>
      <c r="B1396" s="24">
        <v>0</v>
      </c>
      <c r="C1396" s="21" t="s">
        <v>4477</v>
      </c>
      <c r="D1396" s="23"/>
      <c r="E1396" s="23"/>
    </row>
    <row r="1397" spans="1:5" ht="20" customHeight="1">
      <c r="A1397" s="19" t="s">
        <v>13771</v>
      </c>
      <c r="B1397" s="24">
        <v>0</v>
      </c>
      <c r="C1397" s="21" t="s">
        <v>10351</v>
      </c>
      <c r="D1397" s="23"/>
      <c r="E1397" s="23"/>
    </row>
    <row r="1398" spans="1:5" ht="20" customHeight="1">
      <c r="A1398" s="19" t="s">
        <v>13771</v>
      </c>
      <c r="B1398" s="24">
        <v>0</v>
      </c>
      <c r="C1398" s="21" t="s">
        <v>10419</v>
      </c>
      <c r="D1398" s="23"/>
      <c r="E1398" s="23"/>
    </row>
    <row r="1399" spans="1:5" ht="20" customHeight="1">
      <c r="A1399" s="19" t="s">
        <v>13771</v>
      </c>
      <c r="B1399" s="24">
        <v>0</v>
      </c>
      <c r="C1399" s="21" t="s">
        <v>4946</v>
      </c>
      <c r="D1399" s="23"/>
      <c r="E1399" s="23"/>
    </row>
    <row r="1400" spans="1:5" ht="20" customHeight="1">
      <c r="A1400" s="19" t="s">
        <v>13771</v>
      </c>
      <c r="B1400" s="24">
        <v>0</v>
      </c>
      <c r="C1400" s="21" t="s">
        <v>10182</v>
      </c>
      <c r="D1400" s="23"/>
      <c r="E1400" s="23"/>
    </row>
    <row r="1401" spans="1:5" ht="20" customHeight="1">
      <c r="A1401" s="19" t="s">
        <v>13771</v>
      </c>
      <c r="B1401" s="24">
        <v>0</v>
      </c>
      <c r="C1401" s="21" t="s">
        <v>10254</v>
      </c>
      <c r="D1401" s="23"/>
      <c r="E1401" s="23"/>
    </row>
    <row r="1402" spans="1:5" ht="20" customHeight="1">
      <c r="A1402" s="19" t="s">
        <v>13771</v>
      </c>
      <c r="B1402" s="24">
        <v>0</v>
      </c>
      <c r="C1402" s="21" t="s">
        <v>5397</v>
      </c>
      <c r="D1402" s="23"/>
      <c r="E1402" s="23"/>
    </row>
    <row r="1403" spans="1:5" ht="20" customHeight="1">
      <c r="A1403" s="19" t="s">
        <v>13771</v>
      </c>
      <c r="B1403" s="24">
        <v>0</v>
      </c>
      <c r="C1403" s="21" t="s">
        <v>5605</v>
      </c>
      <c r="D1403" s="23"/>
      <c r="E1403" s="23"/>
    </row>
    <row r="1404" spans="1:5" ht="20" customHeight="1">
      <c r="A1404" s="19" t="s">
        <v>13771</v>
      </c>
      <c r="B1404" s="24">
        <v>0</v>
      </c>
      <c r="C1404" s="21" t="s">
        <v>5808</v>
      </c>
      <c r="D1404" s="23"/>
      <c r="E1404" s="23"/>
    </row>
    <row r="1405" spans="1:5" ht="20" customHeight="1">
      <c r="A1405" s="19" t="s">
        <v>13771</v>
      </c>
      <c r="B1405" s="24">
        <v>0</v>
      </c>
      <c r="C1405" s="21" t="s">
        <v>9974</v>
      </c>
      <c r="D1405" s="23"/>
      <c r="E1405" s="23"/>
    </row>
    <row r="1406" spans="1:5" ht="20" customHeight="1">
      <c r="A1406" s="19" t="s">
        <v>13771</v>
      </c>
      <c r="B1406" s="24">
        <v>0</v>
      </c>
      <c r="C1406" s="21" t="s">
        <v>10103</v>
      </c>
      <c r="D1406" s="23"/>
      <c r="E1406" s="23"/>
    </row>
    <row r="1407" spans="1:5" ht="20" customHeight="1">
      <c r="A1407" s="19" t="s">
        <v>13771</v>
      </c>
      <c r="B1407" s="24">
        <v>0</v>
      </c>
      <c r="C1407" s="21" t="s">
        <v>10022</v>
      </c>
      <c r="D1407" s="23"/>
      <c r="E1407" s="23"/>
    </row>
    <row r="1408" spans="1:5" ht="20" customHeight="1">
      <c r="A1408" s="19" t="s">
        <v>13771</v>
      </c>
      <c r="B1408" s="24">
        <v>0</v>
      </c>
      <c r="C1408" s="21" t="s">
        <v>9888</v>
      </c>
      <c r="D1408" s="23"/>
      <c r="E1408" s="23"/>
    </row>
    <row r="1409" spans="1:5" ht="20" customHeight="1">
      <c r="A1409" s="19" t="s">
        <v>13771</v>
      </c>
      <c r="B1409" s="24">
        <v>0</v>
      </c>
      <c r="C1409" s="22">
        <v>100</v>
      </c>
      <c r="D1409" s="23"/>
      <c r="E1409" s="23"/>
    </row>
    <row r="1410" spans="1:5" ht="20" customHeight="1">
      <c r="A1410" s="19" t="s">
        <v>13771</v>
      </c>
      <c r="B1410" s="24">
        <v>0</v>
      </c>
      <c r="C1410" s="22">
        <v>100</v>
      </c>
      <c r="D1410" s="23"/>
      <c r="E1410" s="23"/>
    </row>
    <row r="1411" spans="1:5" ht="20" customHeight="1">
      <c r="A1411" s="19" t="s">
        <v>13771</v>
      </c>
      <c r="B1411" s="24">
        <v>0</v>
      </c>
      <c r="C1411" s="21" t="s">
        <v>6448</v>
      </c>
      <c r="D1411" s="23"/>
      <c r="E1411" s="23"/>
    </row>
    <row r="1412" spans="1:5" ht="20" customHeight="1">
      <c r="A1412" s="19" t="s">
        <v>13771</v>
      </c>
      <c r="B1412" s="24">
        <v>0</v>
      </c>
      <c r="C1412" s="21" t="s">
        <v>9323</v>
      </c>
      <c r="D1412" s="23"/>
      <c r="E1412" s="23"/>
    </row>
    <row r="1413" spans="1:5" ht="20" customHeight="1">
      <c r="A1413" s="19" t="s">
        <v>13771</v>
      </c>
      <c r="B1413" s="24">
        <v>0</v>
      </c>
      <c r="C1413" s="21" t="s">
        <v>9381</v>
      </c>
      <c r="D1413" s="23"/>
      <c r="E1413" s="23"/>
    </row>
    <row r="1414" spans="1:5" ht="20" customHeight="1">
      <c r="A1414" s="19" t="s">
        <v>13771</v>
      </c>
      <c r="B1414" s="24">
        <v>0</v>
      </c>
      <c r="C1414" s="21" t="s">
        <v>9252</v>
      </c>
      <c r="D1414" s="23"/>
      <c r="E1414" s="23"/>
    </row>
    <row r="1415" spans="1:5" ht="20" customHeight="1">
      <c r="A1415" s="19" t="s">
        <v>13771</v>
      </c>
      <c r="B1415" s="24">
        <v>0</v>
      </c>
      <c r="C1415" s="22">
        <v>100</v>
      </c>
      <c r="D1415" s="23"/>
      <c r="E1415" s="23"/>
    </row>
    <row r="1416" spans="1:5" ht="20" customHeight="1">
      <c r="A1416" s="19" t="s">
        <v>13771</v>
      </c>
      <c r="B1416" s="24">
        <v>0</v>
      </c>
      <c r="C1416" s="21" t="s">
        <v>8934</v>
      </c>
      <c r="D1416" s="23"/>
      <c r="E1416" s="23"/>
    </row>
    <row r="1417" spans="1:5" ht="20" customHeight="1">
      <c r="A1417" s="19" t="s">
        <v>13771</v>
      </c>
      <c r="B1417" s="24">
        <v>0</v>
      </c>
      <c r="C1417" s="21" t="s">
        <v>8750</v>
      </c>
      <c r="D1417" s="23"/>
      <c r="E1417" s="23"/>
    </row>
    <row r="1418" spans="1:5" ht="20" customHeight="1">
      <c r="A1418" s="19" t="s">
        <v>13771</v>
      </c>
      <c r="B1418" s="24">
        <v>0</v>
      </c>
      <c r="C1418" s="21" t="s">
        <v>8804</v>
      </c>
      <c r="D1418" s="23"/>
      <c r="E1418" s="23"/>
    </row>
    <row r="1419" spans="1:5" ht="20" customHeight="1">
      <c r="A1419" s="19" t="s">
        <v>13771</v>
      </c>
      <c r="B1419" s="24">
        <v>0</v>
      </c>
      <c r="C1419" s="21" t="s">
        <v>8621</v>
      </c>
      <c r="D1419" s="23"/>
      <c r="E1419" s="23"/>
    </row>
    <row r="1420" spans="1:5" ht="20" customHeight="1">
      <c r="A1420" s="19" t="s">
        <v>13771</v>
      </c>
      <c r="B1420" s="24">
        <v>0</v>
      </c>
      <c r="C1420" s="21" t="s">
        <v>7162</v>
      </c>
      <c r="D1420" s="23"/>
      <c r="E1420" s="23"/>
    </row>
    <row r="1421" spans="1:5" ht="20" customHeight="1">
      <c r="A1421" s="19" t="s">
        <v>13771</v>
      </c>
      <c r="B1421" s="24">
        <v>0</v>
      </c>
      <c r="C1421" s="21" t="s">
        <v>7456</v>
      </c>
      <c r="D1421" s="23"/>
      <c r="E1421" s="23"/>
    </row>
    <row r="1422" spans="1:5" ht="20" customHeight="1">
      <c r="A1422" s="19" t="s">
        <v>13771</v>
      </c>
      <c r="B1422" s="24">
        <v>0</v>
      </c>
      <c r="C1422" s="21" t="s">
        <v>8437</v>
      </c>
      <c r="D1422" s="23"/>
      <c r="E1422" s="23"/>
    </row>
    <row r="1423" spans="1:5" ht="20" customHeight="1">
      <c r="A1423" s="19" t="s">
        <v>13771</v>
      </c>
      <c r="B1423" s="24">
        <v>0</v>
      </c>
      <c r="C1423" s="21" t="s">
        <v>7623</v>
      </c>
      <c r="D1423" s="23"/>
      <c r="E1423" s="23"/>
    </row>
    <row r="1424" spans="1:5" ht="20" customHeight="1">
      <c r="A1424" s="19" t="s">
        <v>13771</v>
      </c>
      <c r="B1424" s="24">
        <v>0</v>
      </c>
      <c r="C1424" s="21" t="s">
        <v>7802</v>
      </c>
      <c r="D1424" s="23"/>
      <c r="E1424" s="23"/>
    </row>
    <row r="1425" spans="1:5" ht="20" customHeight="1">
      <c r="A1425" s="19" t="s">
        <v>13771</v>
      </c>
      <c r="B1425" s="24">
        <v>0</v>
      </c>
      <c r="C1425" s="21" t="s">
        <v>8273</v>
      </c>
      <c r="D1425" s="23"/>
      <c r="E1425" s="23"/>
    </row>
    <row r="1426" spans="1:5" ht="20" customHeight="1">
      <c r="A1426" s="19" t="s">
        <v>13771</v>
      </c>
      <c r="B1426" s="24">
        <v>0</v>
      </c>
      <c r="C1426" s="21" t="s">
        <v>8382</v>
      </c>
      <c r="D1426" s="23"/>
      <c r="E1426" s="23"/>
    </row>
    <row r="1427" spans="1:5" ht="20" customHeight="1">
      <c r="A1427" s="19" t="s">
        <v>13771</v>
      </c>
      <c r="B1427" s="24">
        <v>0</v>
      </c>
      <c r="C1427" s="21" t="s">
        <v>8325</v>
      </c>
      <c r="D1427" s="23"/>
      <c r="E1427" s="23"/>
    </row>
    <row r="1428" spans="1:5" ht="20" customHeight="1">
      <c r="A1428" s="19" t="s">
        <v>13771</v>
      </c>
      <c r="B1428" s="24">
        <v>0</v>
      </c>
      <c r="C1428" s="21" t="s">
        <v>8273</v>
      </c>
      <c r="D1428" s="23"/>
      <c r="E1428" s="23"/>
    </row>
    <row r="1429" spans="1:5" ht="20" customHeight="1">
      <c r="A1429" s="19" t="s">
        <v>13771</v>
      </c>
      <c r="B1429" s="24">
        <v>0</v>
      </c>
      <c r="C1429" s="21" t="s">
        <v>13678</v>
      </c>
      <c r="D1429" s="23"/>
      <c r="E1429" s="23"/>
    </row>
    <row r="1430" spans="1:5" ht="20" customHeight="1">
      <c r="A1430" s="19" t="s">
        <v>13771</v>
      </c>
      <c r="B1430" s="24">
        <v>0</v>
      </c>
      <c r="C1430" s="21" t="s">
        <v>13346</v>
      </c>
      <c r="D1430" s="23"/>
      <c r="E1430" s="23"/>
    </row>
    <row r="1431" spans="1:5" ht="20" customHeight="1">
      <c r="A1431" s="19" t="s">
        <v>13771</v>
      </c>
      <c r="B1431" s="24">
        <v>0</v>
      </c>
      <c r="C1431" s="21" t="s">
        <v>13419</v>
      </c>
      <c r="D1431" s="23"/>
      <c r="E1431" s="23"/>
    </row>
    <row r="1432" spans="1:5" ht="20" customHeight="1">
      <c r="A1432" s="19" t="s">
        <v>13771</v>
      </c>
      <c r="B1432" s="24">
        <v>0</v>
      </c>
      <c r="C1432" s="21" t="s">
        <v>13221</v>
      </c>
      <c r="D1432" s="23"/>
      <c r="E1432" s="23"/>
    </row>
    <row r="1433" spans="1:5" ht="20" customHeight="1">
      <c r="A1433" s="19" t="s">
        <v>13771</v>
      </c>
      <c r="B1433" s="24">
        <v>0</v>
      </c>
      <c r="C1433" s="21" t="s">
        <v>13042</v>
      </c>
      <c r="D1433" s="23"/>
      <c r="E1433" s="23"/>
    </row>
    <row r="1434" spans="1:5" ht="20" customHeight="1">
      <c r="A1434" s="19" t="s">
        <v>13771</v>
      </c>
      <c r="B1434" s="24">
        <v>0</v>
      </c>
      <c r="C1434" s="21" t="s">
        <v>12787</v>
      </c>
      <c r="D1434" s="23"/>
      <c r="E1434" s="23"/>
    </row>
    <row r="1435" spans="1:5" ht="20" customHeight="1">
      <c r="A1435" s="19" t="s">
        <v>13771</v>
      </c>
      <c r="B1435" s="24">
        <v>0</v>
      </c>
      <c r="C1435" s="21" t="s">
        <v>12676</v>
      </c>
      <c r="D1435" s="23"/>
      <c r="E1435" s="23"/>
    </row>
    <row r="1436" spans="1:5" ht="20" customHeight="1">
      <c r="A1436" s="19" t="s">
        <v>13771</v>
      </c>
      <c r="B1436" s="24">
        <v>0</v>
      </c>
      <c r="C1436" s="21" t="s">
        <v>12328</v>
      </c>
      <c r="D1436" s="23"/>
      <c r="E1436" s="23"/>
    </row>
    <row r="1437" spans="1:5" ht="20" customHeight="1">
      <c r="A1437" s="19" t="s">
        <v>13771</v>
      </c>
      <c r="B1437" s="24">
        <v>0</v>
      </c>
      <c r="C1437" s="21" t="s">
        <v>12399</v>
      </c>
      <c r="D1437" s="23"/>
      <c r="E1437" s="23"/>
    </row>
    <row r="1438" spans="1:5" ht="20" customHeight="1">
      <c r="A1438" s="19" t="s">
        <v>13771</v>
      </c>
      <c r="B1438" s="24">
        <v>0</v>
      </c>
      <c r="C1438" s="21" t="s">
        <v>12119</v>
      </c>
      <c r="D1438" s="23"/>
      <c r="E1438" s="23"/>
    </row>
    <row r="1439" spans="1:5" ht="20" customHeight="1">
      <c r="A1439" s="19" t="s">
        <v>13771</v>
      </c>
      <c r="B1439" s="24">
        <v>0</v>
      </c>
      <c r="C1439" s="21" t="s">
        <v>12190</v>
      </c>
      <c r="D1439" s="23"/>
      <c r="E1439" s="23"/>
    </row>
    <row r="1440" spans="1:5" ht="20" customHeight="1">
      <c r="A1440" s="19" t="s">
        <v>13771</v>
      </c>
      <c r="B1440" s="24">
        <v>0</v>
      </c>
      <c r="C1440" s="21" t="s">
        <v>11932</v>
      </c>
      <c r="D1440" s="23"/>
      <c r="E1440" s="23"/>
    </row>
    <row r="1441" spans="1:5" ht="20" customHeight="1">
      <c r="A1441" s="19" t="s">
        <v>13771</v>
      </c>
      <c r="B1441" s="24">
        <v>0</v>
      </c>
      <c r="C1441" s="21" t="s">
        <v>11671</v>
      </c>
      <c r="D1441" s="23"/>
      <c r="E1441" s="23"/>
    </row>
    <row r="1442" spans="1:5" ht="20" customHeight="1">
      <c r="A1442" s="19" t="s">
        <v>13771</v>
      </c>
      <c r="B1442" s="24">
        <v>0</v>
      </c>
      <c r="C1442" s="21" t="s">
        <v>1965</v>
      </c>
      <c r="D1442" s="23"/>
      <c r="E1442" s="23"/>
    </row>
    <row r="1443" spans="1:5" ht="20" customHeight="1">
      <c r="A1443" s="19" t="s">
        <v>13771</v>
      </c>
      <c r="B1443" s="24">
        <v>0</v>
      </c>
      <c r="C1443" s="21" t="s">
        <v>11396</v>
      </c>
      <c r="D1443" s="23"/>
      <c r="E1443" s="23"/>
    </row>
    <row r="1444" spans="1:5" ht="20" customHeight="1">
      <c r="A1444" s="19" t="s">
        <v>13771</v>
      </c>
      <c r="B1444" s="24">
        <v>0</v>
      </c>
      <c r="C1444" s="21" t="s">
        <v>11487</v>
      </c>
      <c r="D1444" s="23"/>
      <c r="E1444" s="23"/>
    </row>
    <row r="1445" spans="1:5" ht="20" customHeight="1">
      <c r="A1445" s="19" t="s">
        <v>13771</v>
      </c>
      <c r="B1445" s="24">
        <v>0</v>
      </c>
      <c r="C1445" s="21" t="s">
        <v>11376</v>
      </c>
      <c r="D1445" s="23"/>
      <c r="E1445" s="23"/>
    </row>
    <row r="1446" spans="1:5" ht="20" customHeight="1">
      <c r="A1446" s="19" t="s">
        <v>13771</v>
      </c>
      <c r="B1446" s="24">
        <v>0</v>
      </c>
      <c r="C1446" s="21" t="s">
        <v>11279</v>
      </c>
      <c r="D1446" s="23"/>
      <c r="E1446" s="23"/>
    </row>
    <row r="1447" spans="1:5" ht="20" customHeight="1">
      <c r="A1447" s="19" t="s">
        <v>13771</v>
      </c>
      <c r="B1447" s="24">
        <v>0</v>
      </c>
      <c r="C1447" s="21" t="s">
        <v>11177</v>
      </c>
      <c r="D1447" s="23"/>
      <c r="E1447" s="23"/>
    </row>
    <row r="1448" spans="1:5" ht="20" customHeight="1">
      <c r="A1448" s="19" t="s">
        <v>13771</v>
      </c>
      <c r="B1448" s="24">
        <v>0</v>
      </c>
      <c r="C1448" s="21" t="s">
        <v>10987</v>
      </c>
      <c r="D1448" s="23"/>
      <c r="E1448" s="23"/>
    </row>
    <row r="1449" spans="1:5" ht="20" customHeight="1">
      <c r="A1449" s="19" t="s">
        <v>13771</v>
      </c>
      <c r="B1449" s="24">
        <v>0</v>
      </c>
      <c r="C1449" s="21" t="s">
        <v>11068</v>
      </c>
      <c r="D1449" s="23"/>
      <c r="E1449" s="23"/>
    </row>
    <row r="1450" spans="1:5" ht="20" customHeight="1">
      <c r="A1450" s="19" t="s">
        <v>13771</v>
      </c>
      <c r="B1450" s="24">
        <v>0</v>
      </c>
      <c r="C1450" s="21" t="s">
        <v>10967</v>
      </c>
      <c r="D1450" s="23"/>
      <c r="E1450" s="23"/>
    </row>
    <row r="1451" spans="1:5" ht="20" customHeight="1">
      <c r="A1451" s="19" t="s">
        <v>13771</v>
      </c>
      <c r="B1451" s="24">
        <v>0</v>
      </c>
      <c r="C1451" s="21" t="s">
        <v>10872</v>
      </c>
      <c r="D1451" s="23"/>
      <c r="E1451" s="23"/>
    </row>
    <row r="1452" spans="1:5" ht="20" customHeight="1">
      <c r="A1452" s="19" t="s">
        <v>13771</v>
      </c>
      <c r="B1452" s="24">
        <v>0</v>
      </c>
      <c r="C1452" s="21" t="s">
        <v>3451</v>
      </c>
      <c r="D1452" s="23"/>
      <c r="E1452" s="23"/>
    </row>
    <row r="1453" spans="1:5" ht="20" customHeight="1">
      <c r="A1453" s="19" t="s">
        <v>13771</v>
      </c>
      <c r="B1453" s="24">
        <v>0</v>
      </c>
      <c r="C1453" s="21" t="s">
        <v>3675</v>
      </c>
      <c r="D1453" s="23"/>
      <c r="E1453" s="23"/>
    </row>
    <row r="1454" spans="1:5" ht="20" customHeight="1">
      <c r="A1454" s="19" t="s">
        <v>13771</v>
      </c>
      <c r="B1454" s="24">
        <v>0</v>
      </c>
      <c r="C1454" s="21" t="s">
        <v>10596</v>
      </c>
      <c r="D1454" s="23"/>
      <c r="E1454" s="23"/>
    </row>
    <row r="1455" spans="1:5" ht="20" customHeight="1">
      <c r="A1455" s="19" t="s">
        <v>13771</v>
      </c>
      <c r="B1455" s="24">
        <v>0</v>
      </c>
      <c r="C1455" s="21" t="s">
        <v>10703</v>
      </c>
      <c r="D1455" s="23"/>
      <c r="E1455" s="23"/>
    </row>
    <row r="1456" spans="1:5" ht="20" customHeight="1">
      <c r="A1456" s="19" t="s">
        <v>13771</v>
      </c>
      <c r="B1456" s="24">
        <v>0</v>
      </c>
      <c r="C1456" s="21" t="s">
        <v>10530</v>
      </c>
      <c r="D1456" s="23"/>
      <c r="E1456" s="23"/>
    </row>
    <row r="1457" spans="1:5" ht="20" customHeight="1">
      <c r="A1457" s="19" t="s">
        <v>13771</v>
      </c>
      <c r="B1457" s="24">
        <v>0</v>
      </c>
      <c r="C1457" s="21" t="s">
        <v>10596</v>
      </c>
      <c r="D1457" s="23"/>
      <c r="E1457" s="23"/>
    </row>
    <row r="1458" spans="1:5" ht="20" customHeight="1">
      <c r="A1458" s="19" t="s">
        <v>13771</v>
      </c>
      <c r="B1458" s="24">
        <v>0</v>
      </c>
      <c r="C1458" s="21" t="s">
        <v>4491</v>
      </c>
      <c r="D1458" s="23"/>
      <c r="E1458" s="23"/>
    </row>
    <row r="1459" spans="1:5" ht="20" customHeight="1">
      <c r="A1459" s="19" t="s">
        <v>13771</v>
      </c>
      <c r="B1459" s="24">
        <v>0</v>
      </c>
      <c r="C1459" s="21" t="s">
        <v>10363</v>
      </c>
      <c r="D1459" s="23"/>
      <c r="E1459" s="23"/>
    </row>
    <row r="1460" spans="1:5" ht="20" customHeight="1">
      <c r="A1460" s="19" t="s">
        <v>13771</v>
      </c>
      <c r="B1460" s="24">
        <v>0</v>
      </c>
      <c r="C1460" s="21" t="s">
        <v>10425</v>
      </c>
      <c r="D1460" s="23"/>
      <c r="E1460" s="23"/>
    </row>
    <row r="1461" spans="1:5" ht="20" customHeight="1">
      <c r="A1461" s="19" t="s">
        <v>13771</v>
      </c>
      <c r="B1461" s="24">
        <v>0</v>
      </c>
      <c r="C1461" s="21" t="s">
        <v>4960</v>
      </c>
      <c r="D1461" s="23"/>
      <c r="E1461" s="23"/>
    </row>
    <row r="1462" spans="1:5" ht="20" customHeight="1">
      <c r="A1462" s="19" t="s">
        <v>13771</v>
      </c>
      <c r="B1462" s="24">
        <v>0</v>
      </c>
      <c r="C1462" s="21" t="s">
        <v>10197</v>
      </c>
      <c r="D1462" s="23"/>
      <c r="E1462" s="23"/>
    </row>
    <row r="1463" spans="1:5" ht="20" customHeight="1">
      <c r="A1463" s="19" t="s">
        <v>13771</v>
      </c>
      <c r="B1463" s="24">
        <v>0</v>
      </c>
      <c r="C1463" s="21" t="s">
        <v>10260</v>
      </c>
      <c r="D1463" s="23"/>
      <c r="E1463" s="23"/>
    </row>
    <row r="1464" spans="1:5" ht="20" customHeight="1">
      <c r="A1464" s="19" t="s">
        <v>13771</v>
      </c>
      <c r="B1464" s="24">
        <v>0</v>
      </c>
      <c r="C1464" s="21" t="s">
        <v>5416</v>
      </c>
      <c r="D1464" s="23"/>
      <c r="E1464" s="23"/>
    </row>
    <row r="1465" spans="1:5" ht="20" customHeight="1">
      <c r="A1465" s="19" t="s">
        <v>13771</v>
      </c>
      <c r="B1465" s="24">
        <v>0</v>
      </c>
      <c r="C1465" s="21" t="s">
        <v>5627</v>
      </c>
      <c r="D1465" s="23"/>
      <c r="E1465" s="23"/>
    </row>
    <row r="1466" spans="1:5" ht="20" customHeight="1">
      <c r="A1466" s="19" t="s">
        <v>13771</v>
      </c>
      <c r="B1466" s="24">
        <v>0</v>
      </c>
      <c r="C1466" s="21" t="s">
        <v>5822</v>
      </c>
      <c r="D1466" s="23"/>
      <c r="E1466" s="23"/>
    </row>
    <row r="1467" spans="1:5" ht="20" customHeight="1">
      <c r="A1467" s="19" t="s">
        <v>13771</v>
      </c>
      <c r="B1467" s="24">
        <v>0</v>
      </c>
      <c r="C1467" s="21" t="s">
        <v>10043</v>
      </c>
      <c r="D1467" s="23"/>
      <c r="E1467" s="23"/>
    </row>
    <row r="1468" spans="1:5" ht="20" customHeight="1">
      <c r="A1468" s="19" t="s">
        <v>13771</v>
      </c>
      <c r="B1468" s="24">
        <v>0</v>
      </c>
      <c r="C1468" s="21" t="s">
        <v>10105</v>
      </c>
      <c r="D1468" s="23"/>
      <c r="E1468" s="23"/>
    </row>
    <row r="1469" spans="1:5" ht="20" customHeight="1">
      <c r="A1469" s="19" t="s">
        <v>13771</v>
      </c>
      <c r="B1469" s="24">
        <v>0</v>
      </c>
      <c r="C1469" s="21" t="s">
        <v>10029</v>
      </c>
      <c r="D1469" s="23"/>
      <c r="E1469" s="23"/>
    </row>
    <row r="1470" spans="1:5" ht="20" customHeight="1">
      <c r="A1470" s="19" t="s">
        <v>13771</v>
      </c>
      <c r="B1470" s="24">
        <v>0</v>
      </c>
      <c r="C1470" s="21" t="s">
        <v>9894</v>
      </c>
      <c r="D1470" s="23"/>
      <c r="E1470" s="23"/>
    </row>
    <row r="1471" spans="1:5" ht="20" customHeight="1">
      <c r="A1471" s="19" t="s">
        <v>13771</v>
      </c>
      <c r="B1471" s="24">
        <v>0</v>
      </c>
      <c r="C1471" s="21" t="s">
        <v>9760</v>
      </c>
      <c r="D1471" s="23"/>
      <c r="E1471" s="23"/>
    </row>
    <row r="1472" spans="1:5" ht="20" customHeight="1">
      <c r="A1472" s="19" t="s">
        <v>13771</v>
      </c>
      <c r="B1472" s="24">
        <v>0</v>
      </c>
      <c r="C1472" s="21" t="s">
        <v>9577</v>
      </c>
      <c r="D1472" s="23"/>
      <c r="E1472" s="23"/>
    </row>
    <row r="1473" spans="1:5" ht="20" customHeight="1">
      <c r="A1473" s="19" t="s">
        <v>13771</v>
      </c>
      <c r="B1473" s="24">
        <v>0</v>
      </c>
      <c r="C1473" s="21" t="s">
        <v>6462</v>
      </c>
      <c r="D1473" s="23"/>
      <c r="E1473" s="23"/>
    </row>
    <row r="1474" spans="1:5" ht="20" customHeight="1">
      <c r="A1474" s="19" t="s">
        <v>13771</v>
      </c>
      <c r="B1474" s="24">
        <v>0</v>
      </c>
      <c r="C1474" s="21" t="s">
        <v>9335</v>
      </c>
      <c r="D1474" s="23"/>
      <c r="E1474" s="23"/>
    </row>
    <row r="1475" spans="1:5" ht="20" customHeight="1">
      <c r="A1475" s="19" t="s">
        <v>13771</v>
      </c>
      <c r="B1475" s="24">
        <v>0</v>
      </c>
      <c r="C1475" s="21" t="s">
        <v>9387</v>
      </c>
      <c r="D1475" s="23"/>
      <c r="E1475" s="23"/>
    </row>
    <row r="1476" spans="1:5" ht="20" customHeight="1">
      <c r="A1476" s="19" t="s">
        <v>13771</v>
      </c>
      <c r="B1476" s="24">
        <v>0</v>
      </c>
      <c r="C1476" s="21" t="s">
        <v>9256</v>
      </c>
      <c r="D1476" s="23"/>
      <c r="E1476" s="23"/>
    </row>
    <row r="1477" spans="1:5" ht="20" customHeight="1">
      <c r="A1477" s="19" t="s">
        <v>13771</v>
      </c>
      <c r="B1477" s="24">
        <v>0</v>
      </c>
      <c r="C1477" s="21" t="s">
        <v>9120</v>
      </c>
      <c r="D1477" s="23"/>
      <c r="E1477" s="23"/>
    </row>
    <row r="1478" spans="1:5" ht="20" customHeight="1">
      <c r="A1478" s="19" t="s">
        <v>13771</v>
      </c>
      <c r="B1478" s="24">
        <v>0</v>
      </c>
      <c r="C1478" s="21" t="s">
        <v>8938</v>
      </c>
      <c r="D1478" s="23"/>
      <c r="E1478" s="23"/>
    </row>
    <row r="1479" spans="1:5" ht="20" customHeight="1">
      <c r="A1479" s="19" t="s">
        <v>13771</v>
      </c>
      <c r="B1479" s="24">
        <v>0</v>
      </c>
      <c r="C1479" s="21" t="s">
        <v>8762</v>
      </c>
      <c r="D1479" s="23"/>
      <c r="E1479" s="23"/>
    </row>
    <row r="1480" spans="1:5" ht="20" customHeight="1">
      <c r="A1480" s="19" t="s">
        <v>13771</v>
      </c>
      <c r="B1480" s="24">
        <v>0</v>
      </c>
      <c r="C1480" s="21" t="s">
        <v>8809</v>
      </c>
      <c r="D1480" s="23"/>
      <c r="E1480" s="23"/>
    </row>
    <row r="1481" spans="1:5" ht="20" customHeight="1">
      <c r="A1481" s="19" t="s">
        <v>13771</v>
      </c>
      <c r="B1481" s="24">
        <v>0</v>
      </c>
      <c r="C1481" s="21" t="s">
        <v>8627</v>
      </c>
      <c r="D1481" s="23"/>
      <c r="E1481" s="23"/>
    </row>
    <row r="1482" spans="1:5" ht="20" customHeight="1">
      <c r="A1482" s="19" t="s">
        <v>13771</v>
      </c>
      <c r="B1482" s="24">
        <v>0</v>
      </c>
      <c r="C1482" s="21" t="s">
        <v>7183</v>
      </c>
      <c r="D1482" s="23"/>
      <c r="E1482" s="23"/>
    </row>
    <row r="1483" spans="1:5" ht="20" customHeight="1">
      <c r="A1483" s="19" t="s">
        <v>13771</v>
      </c>
      <c r="B1483" s="24">
        <v>0</v>
      </c>
      <c r="C1483" s="21" t="s">
        <v>7818</v>
      </c>
      <c r="D1483" s="23"/>
      <c r="E1483" s="23"/>
    </row>
    <row r="1484" spans="1:5" ht="20" customHeight="1">
      <c r="A1484" s="19" t="s">
        <v>13771</v>
      </c>
      <c r="B1484" s="24">
        <v>0</v>
      </c>
      <c r="C1484" s="21" t="s">
        <v>8441</v>
      </c>
      <c r="D1484" s="23"/>
      <c r="E1484" s="23"/>
    </row>
    <row r="1485" spans="1:5" ht="20" customHeight="1">
      <c r="A1485" s="19" t="s">
        <v>13771</v>
      </c>
      <c r="B1485" s="24">
        <v>0</v>
      </c>
      <c r="C1485" s="21" t="s">
        <v>7640</v>
      </c>
      <c r="D1485" s="23"/>
      <c r="E1485" s="23"/>
    </row>
    <row r="1486" spans="1:5" ht="20" customHeight="1">
      <c r="A1486" s="19" t="s">
        <v>13771</v>
      </c>
      <c r="B1486" s="24">
        <v>0</v>
      </c>
      <c r="C1486" s="21" t="s">
        <v>7818</v>
      </c>
      <c r="D1486" s="23"/>
      <c r="E1486" s="23"/>
    </row>
    <row r="1487" spans="1:5" ht="20" customHeight="1">
      <c r="A1487" s="19" t="s">
        <v>13771</v>
      </c>
      <c r="B1487" s="24">
        <v>0</v>
      </c>
      <c r="C1487" s="21" t="s">
        <v>8340</v>
      </c>
      <c r="D1487" s="23"/>
      <c r="E1487" s="23"/>
    </row>
    <row r="1488" spans="1:5" ht="20" customHeight="1">
      <c r="A1488" s="19" t="s">
        <v>13771</v>
      </c>
      <c r="B1488" s="24">
        <v>0</v>
      </c>
      <c r="C1488" s="21" t="s">
        <v>8384</v>
      </c>
      <c r="D1488" s="23"/>
      <c r="E1488" s="23"/>
    </row>
    <row r="1489" spans="1:5" ht="20" customHeight="1">
      <c r="A1489" s="19" t="s">
        <v>13771</v>
      </c>
      <c r="B1489" s="24">
        <v>0</v>
      </c>
      <c r="C1489" s="21" t="s">
        <v>8328</v>
      </c>
      <c r="D1489" s="23"/>
      <c r="E1489" s="23"/>
    </row>
    <row r="1490" spans="1:5" ht="20" customHeight="1">
      <c r="A1490" s="19" t="s">
        <v>13771</v>
      </c>
      <c r="B1490" s="24">
        <v>0</v>
      </c>
      <c r="C1490" s="21" t="s">
        <v>8278</v>
      </c>
      <c r="D1490" s="23"/>
      <c r="E1490" s="23"/>
    </row>
    <row r="1491" spans="1:5" ht="20" customHeight="1">
      <c r="A1491" s="19" t="s">
        <v>13771</v>
      </c>
      <c r="B1491" s="24">
        <v>0</v>
      </c>
      <c r="C1491" s="22">
        <v>100</v>
      </c>
      <c r="D1491" s="23"/>
      <c r="E1491" s="23"/>
    </row>
    <row r="1492" spans="1:5" ht="20" customHeight="1">
      <c r="A1492" s="19" t="s">
        <v>13771</v>
      </c>
      <c r="B1492" s="24">
        <v>0</v>
      </c>
      <c r="C1492" s="21" t="s">
        <v>13387</v>
      </c>
      <c r="D1492" s="23"/>
      <c r="E1492" s="23"/>
    </row>
    <row r="1493" spans="1:5" ht="20" customHeight="1">
      <c r="A1493" s="19" t="s">
        <v>13771</v>
      </c>
      <c r="B1493" s="24">
        <v>0</v>
      </c>
      <c r="C1493" s="21" t="s">
        <v>13436</v>
      </c>
      <c r="D1493" s="23"/>
      <c r="E1493" s="23"/>
    </row>
    <row r="1494" spans="1:5" ht="20" customHeight="1">
      <c r="A1494" s="19" t="s">
        <v>13771</v>
      </c>
      <c r="B1494" s="24">
        <v>0</v>
      </c>
      <c r="C1494" s="21" t="s">
        <v>13233</v>
      </c>
      <c r="D1494" s="23"/>
      <c r="E1494" s="23"/>
    </row>
    <row r="1495" spans="1:5" ht="20" customHeight="1">
      <c r="A1495" s="19" t="s">
        <v>13771</v>
      </c>
      <c r="B1495" s="24">
        <v>0</v>
      </c>
      <c r="C1495" s="21" t="s">
        <v>13052</v>
      </c>
      <c r="D1495" s="23"/>
      <c r="E1495" s="23"/>
    </row>
    <row r="1496" spans="1:5" ht="20" customHeight="1">
      <c r="A1496" s="19" t="s">
        <v>13771</v>
      </c>
      <c r="B1496" s="24">
        <v>0</v>
      </c>
      <c r="C1496" s="21" t="s">
        <v>12797</v>
      </c>
      <c r="D1496" s="23"/>
      <c r="E1496" s="23"/>
    </row>
    <row r="1497" spans="1:5" ht="20" customHeight="1">
      <c r="A1497" s="19" t="s">
        <v>13771</v>
      </c>
      <c r="B1497" s="24">
        <v>0</v>
      </c>
      <c r="C1497" s="21" t="s">
        <v>12686</v>
      </c>
      <c r="D1497" s="23"/>
      <c r="E1497" s="23"/>
    </row>
    <row r="1498" spans="1:5" ht="20" customHeight="1">
      <c r="A1498" s="19" t="s">
        <v>13771</v>
      </c>
      <c r="B1498" s="24">
        <v>0</v>
      </c>
      <c r="C1498" s="21" t="s">
        <v>12369</v>
      </c>
      <c r="D1498" s="23"/>
      <c r="E1498" s="23"/>
    </row>
    <row r="1499" spans="1:5" ht="20" customHeight="1">
      <c r="A1499" s="19" t="s">
        <v>13771</v>
      </c>
      <c r="B1499" s="24">
        <v>0</v>
      </c>
      <c r="C1499" s="21" t="s">
        <v>12415</v>
      </c>
      <c r="D1499" s="23"/>
      <c r="E1499" s="23"/>
    </row>
    <row r="1500" spans="1:5" ht="20" customHeight="1">
      <c r="A1500" s="19" t="s">
        <v>13771</v>
      </c>
      <c r="B1500" s="24">
        <v>0</v>
      </c>
      <c r="C1500" s="21" t="s">
        <v>12153</v>
      </c>
      <c r="D1500" s="23"/>
      <c r="E1500" s="23"/>
    </row>
    <row r="1501" spans="1:5" ht="20" customHeight="1">
      <c r="A1501" s="19" t="s">
        <v>13771</v>
      </c>
      <c r="B1501" s="24">
        <v>0</v>
      </c>
      <c r="C1501" s="21" t="s">
        <v>12204</v>
      </c>
      <c r="D1501" s="23"/>
      <c r="E1501" s="23"/>
    </row>
    <row r="1502" spans="1:5" ht="20" customHeight="1">
      <c r="A1502" s="19" t="s">
        <v>13771</v>
      </c>
      <c r="B1502" s="24">
        <v>0</v>
      </c>
      <c r="C1502" s="21" t="s">
        <v>11944</v>
      </c>
      <c r="D1502" s="23"/>
      <c r="E1502" s="23"/>
    </row>
    <row r="1503" spans="1:5" ht="20" customHeight="1">
      <c r="A1503" s="19" t="s">
        <v>13771</v>
      </c>
      <c r="B1503" s="24">
        <v>0</v>
      </c>
      <c r="C1503" s="21" t="s">
        <v>11682</v>
      </c>
      <c r="D1503" s="23"/>
      <c r="E1503" s="23"/>
    </row>
    <row r="1504" spans="1:5" ht="20" customHeight="1">
      <c r="A1504" s="19" t="s">
        <v>13771</v>
      </c>
      <c r="B1504" s="24">
        <v>0</v>
      </c>
      <c r="C1504" s="21" t="s">
        <v>2103</v>
      </c>
      <c r="D1504" s="23"/>
      <c r="E1504" s="23"/>
    </row>
    <row r="1505" spans="1:5" ht="20" customHeight="1">
      <c r="A1505" s="19" t="s">
        <v>13771</v>
      </c>
      <c r="B1505" s="24">
        <v>0</v>
      </c>
      <c r="C1505" s="21" t="s">
        <v>11443</v>
      </c>
      <c r="D1505" s="23"/>
      <c r="E1505" s="23"/>
    </row>
    <row r="1506" spans="1:5" ht="20" customHeight="1">
      <c r="A1506" s="19" t="s">
        <v>13771</v>
      </c>
      <c r="B1506" s="24">
        <v>0</v>
      </c>
      <c r="C1506" s="21" t="s">
        <v>11500</v>
      </c>
      <c r="D1506" s="23"/>
      <c r="E1506" s="23"/>
    </row>
    <row r="1507" spans="1:5" ht="20" customHeight="1">
      <c r="A1507" s="19" t="s">
        <v>13771</v>
      </c>
      <c r="B1507" s="24">
        <v>0</v>
      </c>
      <c r="C1507" s="21" t="s">
        <v>11386</v>
      </c>
      <c r="D1507" s="23"/>
      <c r="E1507" s="23"/>
    </row>
    <row r="1508" spans="1:5" ht="20" customHeight="1">
      <c r="A1508" s="19" t="s">
        <v>13771</v>
      </c>
      <c r="B1508" s="24">
        <v>0</v>
      </c>
      <c r="C1508" s="21" t="s">
        <v>11287</v>
      </c>
      <c r="D1508" s="23"/>
      <c r="E1508" s="23"/>
    </row>
    <row r="1509" spans="1:5" ht="20" customHeight="1">
      <c r="A1509" s="19" t="s">
        <v>13771</v>
      </c>
      <c r="B1509" s="24">
        <v>0</v>
      </c>
      <c r="C1509" s="21" t="s">
        <v>11185</v>
      </c>
      <c r="D1509" s="23"/>
      <c r="E1509" s="23"/>
    </row>
    <row r="1510" spans="1:5" ht="20" customHeight="1">
      <c r="A1510" s="19" t="s">
        <v>13771</v>
      </c>
      <c r="B1510" s="24">
        <v>0</v>
      </c>
      <c r="C1510" s="21" t="s">
        <v>11033</v>
      </c>
      <c r="D1510" s="23"/>
      <c r="E1510" s="23"/>
    </row>
    <row r="1511" spans="1:5" ht="20" customHeight="1">
      <c r="A1511" s="19" t="s">
        <v>13771</v>
      </c>
      <c r="B1511" s="24">
        <v>0</v>
      </c>
      <c r="C1511" s="21" t="s">
        <v>11079</v>
      </c>
      <c r="D1511" s="23"/>
      <c r="E1511" s="23"/>
    </row>
    <row r="1512" spans="1:5" ht="20" customHeight="1">
      <c r="A1512" s="19" t="s">
        <v>13771</v>
      </c>
      <c r="B1512" s="24">
        <v>0</v>
      </c>
      <c r="C1512" s="21" t="s">
        <v>10975</v>
      </c>
      <c r="D1512" s="23"/>
      <c r="E1512" s="23"/>
    </row>
    <row r="1513" spans="1:5" ht="20" customHeight="1">
      <c r="A1513" s="19" t="s">
        <v>13771</v>
      </c>
      <c r="B1513" s="24">
        <v>0</v>
      </c>
      <c r="C1513" s="21" t="s">
        <v>10880</v>
      </c>
      <c r="D1513" s="23"/>
      <c r="E1513" s="23"/>
    </row>
    <row r="1514" spans="1:5" ht="20" customHeight="1">
      <c r="A1514" s="19" t="s">
        <v>13771</v>
      </c>
      <c r="B1514" s="24">
        <v>0</v>
      </c>
      <c r="C1514" s="21" t="s">
        <v>3593</v>
      </c>
      <c r="D1514" s="23"/>
      <c r="E1514" s="23"/>
    </row>
    <row r="1515" spans="1:5" ht="20" customHeight="1">
      <c r="A1515" s="19" t="s">
        <v>13771</v>
      </c>
      <c r="B1515" s="24">
        <v>0</v>
      </c>
      <c r="C1515" s="21" t="s">
        <v>3807</v>
      </c>
      <c r="D1515" s="23"/>
      <c r="E1515" s="23"/>
    </row>
    <row r="1516" spans="1:5" ht="20" customHeight="1">
      <c r="A1516" s="19" t="s">
        <v>13771</v>
      </c>
      <c r="B1516" s="24">
        <v>0</v>
      </c>
      <c r="C1516" s="21" t="s">
        <v>10667</v>
      </c>
      <c r="D1516" s="23"/>
      <c r="E1516" s="23"/>
    </row>
    <row r="1517" spans="1:5" ht="20" customHeight="1">
      <c r="A1517" s="19" t="s">
        <v>13771</v>
      </c>
      <c r="B1517" s="24">
        <v>0</v>
      </c>
      <c r="C1517" s="21" t="s">
        <v>10713</v>
      </c>
      <c r="D1517" s="23"/>
      <c r="E1517" s="23"/>
    </row>
    <row r="1518" spans="1:5" ht="20" customHeight="1">
      <c r="A1518" s="19" t="s">
        <v>13771</v>
      </c>
      <c r="B1518" s="24">
        <v>0</v>
      </c>
      <c r="C1518" s="21" t="s">
        <v>10566</v>
      </c>
      <c r="D1518" s="23"/>
      <c r="E1518" s="23"/>
    </row>
    <row r="1519" spans="1:5" ht="20" customHeight="1">
      <c r="A1519" s="19" t="s">
        <v>13771</v>
      </c>
      <c r="B1519" s="24">
        <v>0</v>
      </c>
      <c r="C1519" s="21" t="s">
        <v>10609</v>
      </c>
      <c r="D1519" s="23"/>
      <c r="E1519" s="23"/>
    </row>
    <row r="1520" spans="1:5" ht="20" customHeight="1">
      <c r="A1520" s="19" t="s">
        <v>13771</v>
      </c>
      <c r="B1520" s="24">
        <v>0</v>
      </c>
      <c r="C1520" s="21" t="s">
        <v>5547</v>
      </c>
      <c r="D1520" s="23"/>
      <c r="E1520" s="23"/>
    </row>
    <row r="1521" spans="1:5" ht="20" customHeight="1">
      <c r="A1521" s="19" t="s">
        <v>13771</v>
      </c>
      <c r="B1521" s="24">
        <v>0</v>
      </c>
      <c r="C1521" s="21" t="s">
        <v>10397</v>
      </c>
      <c r="D1521" s="23"/>
      <c r="E1521" s="23"/>
    </row>
    <row r="1522" spans="1:5" ht="20" customHeight="1">
      <c r="A1522" s="19" t="s">
        <v>13771</v>
      </c>
      <c r="B1522" s="24">
        <v>0</v>
      </c>
      <c r="C1522" s="21" t="s">
        <v>10435</v>
      </c>
      <c r="D1522" s="23"/>
      <c r="E1522" s="23"/>
    </row>
    <row r="1523" spans="1:5" ht="20" customHeight="1">
      <c r="A1523" s="19" t="s">
        <v>13771</v>
      </c>
      <c r="B1523" s="24">
        <v>0</v>
      </c>
      <c r="C1523" s="21" t="s">
        <v>5547</v>
      </c>
      <c r="D1523" s="23"/>
      <c r="E1523" s="23"/>
    </row>
    <row r="1524" spans="1:5" ht="20" customHeight="1">
      <c r="A1524" s="19" t="s">
        <v>13771</v>
      </c>
      <c r="B1524" s="24">
        <v>0</v>
      </c>
      <c r="C1524" s="21" t="s">
        <v>10237</v>
      </c>
      <c r="D1524" s="23"/>
      <c r="E1524" s="23"/>
    </row>
    <row r="1525" spans="1:5" ht="20" customHeight="1">
      <c r="A1525" s="19" t="s">
        <v>13771</v>
      </c>
      <c r="B1525" s="24">
        <v>0</v>
      </c>
      <c r="C1525" s="21" t="s">
        <v>10270</v>
      </c>
      <c r="D1525" s="23"/>
      <c r="E1525" s="23"/>
    </row>
    <row r="1526" spans="1:5" ht="20" customHeight="1">
      <c r="A1526" s="19" t="s">
        <v>13771</v>
      </c>
      <c r="B1526" s="24">
        <v>0</v>
      </c>
      <c r="C1526" s="21" t="s">
        <v>5547</v>
      </c>
      <c r="D1526" s="23"/>
      <c r="E1526" s="23"/>
    </row>
    <row r="1527" spans="1:5" ht="20" customHeight="1">
      <c r="A1527" s="19" t="s">
        <v>13771</v>
      </c>
      <c r="B1527" s="24">
        <v>0</v>
      </c>
      <c r="C1527" s="21" t="s">
        <v>5757</v>
      </c>
      <c r="D1527" s="23"/>
      <c r="E1527" s="23"/>
    </row>
    <row r="1528" spans="1:5" ht="20" customHeight="1">
      <c r="A1528" s="19" t="s">
        <v>13771</v>
      </c>
      <c r="B1528" s="24">
        <v>0</v>
      </c>
      <c r="C1528" s="21" t="s">
        <v>5955</v>
      </c>
      <c r="D1528" s="23"/>
      <c r="E1528" s="23"/>
    </row>
    <row r="1529" spans="1:5" ht="20" customHeight="1">
      <c r="A1529" s="19" t="s">
        <v>13771</v>
      </c>
      <c r="B1529" s="24">
        <v>0</v>
      </c>
      <c r="C1529" s="21" t="s">
        <v>10084</v>
      </c>
      <c r="D1529" s="23"/>
      <c r="E1529" s="23"/>
    </row>
    <row r="1530" spans="1:5" ht="20" customHeight="1">
      <c r="A1530" s="19" t="s">
        <v>13771</v>
      </c>
      <c r="B1530" s="24">
        <v>0</v>
      </c>
      <c r="C1530" s="21" t="s">
        <v>10115</v>
      </c>
      <c r="D1530" s="23"/>
      <c r="E1530" s="23"/>
    </row>
    <row r="1531" spans="1:5" ht="20" customHeight="1">
      <c r="A1531" s="19" t="s">
        <v>13771</v>
      </c>
      <c r="B1531" s="24">
        <v>0</v>
      </c>
      <c r="C1531" s="21" t="s">
        <v>10041</v>
      </c>
      <c r="D1531" s="23"/>
      <c r="E1531" s="23"/>
    </row>
    <row r="1532" spans="1:5" ht="20" customHeight="1">
      <c r="A1532" s="19" t="s">
        <v>13771</v>
      </c>
      <c r="B1532" s="24">
        <v>0</v>
      </c>
      <c r="C1532" s="21" t="s">
        <v>9902</v>
      </c>
      <c r="D1532" s="23"/>
      <c r="E1532" s="23"/>
    </row>
    <row r="1533" spans="1:5" ht="20" customHeight="1">
      <c r="A1533" s="19" t="s">
        <v>13771</v>
      </c>
      <c r="B1533" s="24">
        <v>0</v>
      </c>
      <c r="C1533" s="21" t="s">
        <v>9768</v>
      </c>
      <c r="D1533" s="23"/>
      <c r="E1533" s="23"/>
    </row>
    <row r="1534" spans="1:5" ht="20" customHeight="1">
      <c r="A1534" s="19" t="s">
        <v>13771</v>
      </c>
      <c r="B1534" s="24">
        <v>0</v>
      </c>
      <c r="C1534" s="21" t="s">
        <v>9586</v>
      </c>
      <c r="D1534" s="23"/>
      <c r="E1534" s="23"/>
    </row>
    <row r="1535" spans="1:5" ht="20" customHeight="1">
      <c r="A1535" s="19" t="s">
        <v>13771</v>
      </c>
      <c r="B1535" s="24">
        <v>0</v>
      </c>
      <c r="C1535" s="21" t="s">
        <v>9264</v>
      </c>
      <c r="D1535" s="23"/>
      <c r="E1535" s="23"/>
    </row>
    <row r="1536" spans="1:5" ht="20" customHeight="1">
      <c r="A1536" s="19" t="s">
        <v>13771</v>
      </c>
      <c r="B1536" s="24">
        <v>0</v>
      </c>
      <c r="C1536" s="21" t="s">
        <v>9372</v>
      </c>
      <c r="D1536" s="23"/>
      <c r="E1536" s="23"/>
    </row>
    <row r="1537" spans="1:5" ht="20" customHeight="1">
      <c r="A1537" s="19" t="s">
        <v>13771</v>
      </c>
      <c r="B1537" s="24">
        <v>0</v>
      </c>
      <c r="C1537" s="21" t="s">
        <v>9399</v>
      </c>
      <c r="D1537" s="23"/>
      <c r="E1537" s="23"/>
    </row>
    <row r="1538" spans="1:5" ht="20" customHeight="1">
      <c r="A1538" s="19" t="s">
        <v>13771</v>
      </c>
      <c r="B1538" s="24">
        <v>0</v>
      </c>
      <c r="C1538" s="21" t="s">
        <v>9264</v>
      </c>
      <c r="D1538" s="23"/>
      <c r="E1538" s="23"/>
    </row>
    <row r="1539" spans="1:5" ht="20" customHeight="1">
      <c r="A1539" s="19" t="s">
        <v>13771</v>
      </c>
      <c r="B1539" s="24">
        <v>0</v>
      </c>
      <c r="C1539" s="21" t="s">
        <v>9128</v>
      </c>
      <c r="D1539" s="23"/>
      <c r="E1539" s="23"/>
    </row>
    <row r="1540" spans="1:5" ht="20" customHeight="1">
      <c r="A1540" s="19" t="s">
        <v>13771</v>
      </c>
      <c r="B1540" s="24">
        <v>0</v>
      </c>
      <c r="C1540" s="21" t="s">
        <v>8947</v>
      </c>
      <c r="D1540" s="23"/>
      <c r="E1540" s="23"/>
    </row>
    <row r="1541" spans="1:5" ht="20" customHeight="1">
      <c r="A1541" s="19" t="s">
        <v>13771</v>
      </c>
      <c r="B1541" s="24">
        <v>0</v>
      </c>
      <c r="C1541" s="21" t="s">
        <v>8794</v>
      </c>
      <c r="D1541" s="23"/>
      <c r="E1541" s="23"/>
    </row>
    <row r="1542" spans="1:5" ht="20" customHeight="1">
      <c r="A1542" s="19" t="s">
        <v>13771</v>
      </c>
      <c r="B1542" s="24">
        <v>0</v>
      </c>
      <c r="C1542" s="21" t="s">
        <v>8819</v>
      </c>
      <c r="D1542" s="23"/>
      <c r="E1542" s="23"/>
    </row>
    <row r="1543" spans="1:5" ht="20" customHeight="1">
      <c r="A1543" s="19" t="s">
        <v>13771</v>
      </c>
      <c r="B1543" s="24">
        <v>0</v>
      </c>
      <c r="C1543" s="21" t="s">
        <v>8637</v>
      </c>
      <c r="D1543" s="23"/>
      <c r="E1543" s="23"/>
    </row>
    <row r="1544" spans="1:5" ht="20" customHeight="1">
      <c r="A1544" s="19" t="s">
        <v>13771</v>
      </c>
      <c r="B1544" s="24">
        <v>0</v>
      </c>
      <c r="C1544" s="21" t="s">
        <v>7294</v>
      </c>
      <c r="D1544" s="23"/>
      <c r="E1544" s="23"/>
    </row>
    <row r="1545" spans="1:5" ht="20" customHeight="1">
      <c r="A1545" s="19" t="s">
        <v>13771</v>
      </c>
      <c r="B1545" s="24">
        <v>0</v>
      </c>
      <c r="C1545" s="21" t="s">
        <v>8424</v>
      </c>
      <c r="D1545" s="23"/>
      <c r="E1545" s="23"/>
    </row>
    <row r="1546" spans="1:5" ht="20" customHeight="1">
      <c r="A1546" s="19" t="s">
        <v>13771</v>
      </c>
      <c r="B1546" s="24">
        <v>0</v>
      </c>
      <c r="C1546" s="21" t="s">
        <v>8450</v>
      </c>
      <c r="D1546" s="23"/>
      <c r="E1546" s="23"/>
    </row>
    <row r="1547" spans="1:5" ht="20" customHeight="1">
      <c r="A1547" s="19" t="s">
        <v>13771</v>
      </c>
      <c r="B1547" s="24">
        <v>0</v>
      </c>
      <c r="C1547" s="21" t="s">
        <v>7752</v>
      </c>
      <c r="D1547" s="23"/>
      <c r="E1547" s="23"/>
    </row>
    <row r="1548" spans="1:5" ht="20" customHeight="1">
      <c r="A1548" s="19" t="s">
        <v>13771</v>
      </c>
      <c r="B1548" s="24">
        <v>0</v>
      </c>
      <c r="C1548" s="21" t="s">
        <v>7943</v>
      </c>
      <c r="D1548" s="23"/>
      <c r="E1548" s="23"/>
    </row>
    <row r="1549" spans="1:5" ht="20" customHeight="1">
      <c r="A1549" s="19" t="s">
        <v>13771</v>
      </c>
      <c r="B1549" s="24">
        <v>0</v>
      </c>
      <c r="C1549" s="21" t="s">
        <v>8366</v>
      </c>
      <c r="D1549" s="23"/>
      <c r="E1549" s="23"/>
    </row>
    <row r="1550" spans="1:5" ht="20" customHeight="1">
      <c r="A1550" s="19" t="s">
        <v>13771</v>
      </c>
      <c r="B1550" s="24">
        <v>0</v>
      </c>
      <c r="C1550" s="21" t="s">
        <v>8389</v>
      </c>
      <c r="D1550" s="23"/>
      <c r="E1550" s="23"/>
    </row>
    <row r="1551" spans="1:5" ht="20" customHeight="1">
      <c r="A1551" s="19" t="s">
        <v>13771</v>
      </c>
      <c r="B1551" s="24">
        <v>0</v>
      </c>
      <c r="C1551" s="21" t="s">
        <v>8334</v>
      </c>
      <c r="D1551" s="23"/>
      <c r="E1551" s="23"/>
    </row>
    <row r="1552" spans="1:5" ht="20" customHeight="1">
      <c r="A1552" s="19" t="s">
        <v>13771</v>
      </c>
      <c r="B1552" s="24">
        <v>0</v>
      </c>
      <c r="C1552" s="21" t="s">
        <v>8282</v>
      </c>
      <c r="D1552" s="23"/>
      <c r="E1552" s="23"/>
    </row>
    <row r="1553" spans="1:5" ht="20" customHeight="1">
      <c r="A1553" s="19" t="s">
        <v>13771</v>
      </c>
      <c r="B1553" s="24">
        <v>0</v>
      </c>
      <c r="C1553" s="21" t="s">
        <v>13697</v>
      </c>
      <c r="D1553" s="23"/>
      <c r="E1553" s="23"/>
    </row>
    <row r="1554" spans="1:5" ht="20" customHeight="1">
      <c r="A1554" s="19" t="s">
        <v>13771</v>
      </c>
      <c r="B1554" s="24">
        <v>0</v>
      </c>
      <c r="C1554" s="21" t="s">
        <v>13419</v>
      </c>
      <c r="D1554" s="23"/>
      <c r="E1554" s="23"/>
    </row>
    <row r="1555" spans="1:5" ht="20" customHeight="1">
      <c r="A1555" s="19" t="s">
        <v>13771</v>
      </c>
      <c r="B1555" s="24">
        <v>0</v>
      </c>
      <c r="C1555" s="21" t="s">
        <v>13445</v>
      </c>
      <c r="D1555" s="23"/>
      <c r="E1555" s="23"/>
    </row>
    <row r="1556" spans="1:5" ht="20" customHeight="1">
      <c r="A1556" s="19" t="s">
        <v>13771</v>
      </c>
      <c r="B1556" s="24">
        <v>0</v>
      </c>
      <c r="C1556" s="21" t="s">
        <v>13245</v>
      </c>
      <c r="D1556" s="23"/>
      <c r="E1556" s="23"/>
    </row>
    <row r="1557" spans="1:5" ht="20" customHeight="1">
      <c r="A1557" s="19" t="s">
        <v>13771</v>
      </c>
      <c r="B1557" s="24">
        <v>0</v>
      </c>
      <c r="C1557" s="21" t="s">
        <v>13063</v>
      </c>
      <c r="D1557" s="23"/>
      <c r="E1557" s="23"/>
    </row>
    <row r="1558" spans="1:5" ht="20" customHeight="1">
      <c r="A1558" s="19" t="s">
        <v>13771</v>
      </c>
      <c r="B1558" s="24">
        <v>0</v>
      </c>
      <c r="C1558" s="21" t="s">
        <v>12811</v>
      </c>
      <c r="D1558" s="23"/>
      <c r="E1558" s="23"/>
    </row>
    <row r="1559" spans="1:5" ht="20" customHeight="1">
      <c r="A1559" s="19" t="s">
        <v>13771</v>
      </c>
      <c r="B1559" s="24">
        <v>0</v>
      </c>
      <c r="C1559" s="21" t="s">
        <v>12696</v>
      </c>
      <c r="D1559" s="23"/>
      <c r="E1559" s="23"/>
    </row>
    <row r="1560" spans="1:5" ht="20" customHeight="1">
      <c r="A1560" s="19" t="s">
        <v>13771</v>
      </c>
      <c r="B1560" s="24">
        <v>0</v>
      </c>
      <c r="C1560" s="21" t="s">
        <v>12399</v>
      </c>
      <c r="D1560" s="23"/>
      <c r="E1560" s="23"/>
    </row>
    <row r="1561" spans="1:5" ht="20" customHeight="1">
      <c r="A1561" s="19" t="s">
        <v>13771</v>
      </c>
      <c r="B1561" s="24">
        <v>0</v>
      </c>
      <c r="C1561" s="21" t="s">
        <v>12427</v>
      </c>
      <c r="D1561" s="23"/>
      <c r="E1561" s="23"/>
    </row>
    <row r="1562" spans="1:5" ht="20" customHeight="1">
      <c r="A1562" s="19" t="s">
        <v>13771</v>
      </c>
      <c r="B1562" s="24">
        <v>0</v>
      </c>
      <c r="C1562" s="21" t="s">
        <v>12190</v>
      </c>
      <c r="D1562" s="23"/>
      <c r="E1562" s="23"/>
    </row>
    <row r="1563" spans="1:5" ht="20" customHeight="1">
      <c r="A1563" s="19" t="s">
        <v>13771</v>
      </c>
      <c r="B1563" s="24">
        <v>0</v>
      </c>
      <c r="C1563" s="21" t="s">
        <v>12214</v>
      </c>
      <c r="D1563" s="23"/>
      <c r="E1563" s="23"/>
    </row>
    <row r="1564" spans="1:5" ht="20" customHeight="1">
      <c r="A1564" s="19" t="s">
        <v>13771</v>
      </c>
      <c r="B1564" s="24">
        <v>0</v>
      </c>
      <c r="C1564" s="21" t="s">
        <v>11953</v>
      </c>
      <c r="D1564" s="23"/>
      <c r="E1564" s="23"/>
    </row>
    <row r="1565" spans="1:5" ht="20" customHeight="1">
      <c r="A1565" s="19" t="s">
        <v>13771</v>
      </c>
      <c r="B1565" s="24">
        <v>0</v>
      </c>
      <c r="C1565" s="21" t="s">
        <v>11692</v>
      </c>
      <c r="D1565" s="23"/>
      <c r="E1565" s="23"/>
    </row>
    <row r="1566" spans="1:5" ht="20" customHeight="1">
      <c r="A1566" s="19" t="s">
        <v>13771</v>
      </c>
      <c r="B1566" s="24">
        <v>0</v>
      </c>
      <c r="C1566" s="21" t="s">
        <v>11396</v>
      </c>
      <c r="D1566" s="23"/>
      <c r="E1566" s="23"/>
    </row>
    <row r="1567" spans="1:5" ht="20" customHeight="1">
      <c r="A1567" s="19" t="s">
        <v>13771</v>
      </c>
      <c r="B1567" s="24">
        <v>0</v>
      </c>
      <c r="C1567" s="21" t="s">
        <v>11487</v>
      </c>
      <c r="D1567" s="23"/>
      <c r="E1567" s="23"/>
    </row>
    <row r="1568" spans="1:5" ht="20" customHeight="1">
      <c r="A1568" s="19" t="s">
        <v>13771</v>
      </c>
      <c r="B1568" s="24">
        <v>0</v>
      </c>
      <c r="C1568" s="21" t="s">
        <v>11516</v>
      </c>
      <c r="D1568" s="23"/>
      <c r="E1568" s="23"/>
    </row>
    <row r="1569" spans="1:5" ht="20" customHeight="1">
      <c r="A1569" s="19" t="s">
        <v>13771</v>
      </c>
      <c r="B1569" s="24">
        <v>0</v>
      </c>
      <c r="C1569" s="21" t="s">
        <v>11396</v>
      </c>
      <c r="D1569" s="23"/>
      <c r="E1569" s="23"/>
    </row>
    <row r="1570" spans="1:5" ht="20" customHeight="1">
      <c r="A1570" s="19" t="s">
        <v>13771</v>
      </c>
      <c r="B1570" s="24">
        <v>0</v>
      </c>
      <c r="C1570" s="21" t="s">
        <v>11297</v>
      </c>
      <c r="D1570" s="23"/>
      <c r="E1570" s="23"/>
    </row>
    <row r="1571" spans="1:5" ht="20" customHeight="1">
      <c r="A1571" s="19" t="s">
        <v>13771</v>
      </c>
      <c r="B1571" s="24">
        <v>0</v>
      </c>
      <c r="C1571" s="21" t="s">
        <v>11195</v>
      </c>
      <c r="D1571" s="23"/>
      <c r="E1571" s="23"/>
    </row>
    <row r="1572" spans="1:5" ht="20" customHeight="1">
      <c r="A1572" s="19" t="s">
        <v>13771</v>
      </c>
      <c r="B1572" s="24">
        <v>0</v>
      </c>
      <c r="C1572" s="21" t="s">
        <v>11068</v>
      </c>
      <c r="D1572" s="23"/>
      <c r="E1572" s="23"/>
    </row>
    <row r="1573" spans="1:5" ht="20" customHeight="1">
      <c r="A1573" s="19" t="s">
        <v>13771</v>
      </c>
      <c r="B1573" s="24">
        <v>0</v>
      </c>
      <c r="C1573" s="21" t="s">
        <v>11095</v>
      </c>
      <c r="D1573" s="23"/>
      <c r="E1573" s="23"/>
    </row>
    <row r="1574" spans="1:5" ht="20" customHeight="1">
      <c r="A1574" s="19" t="s">
        <v>13771</v>
      </c>
      <c r="B1574" s="24">
        <v>0</v>
      </c>
      <c r="C1574" s="21" t="s">
        <v>10987</v>
      </c>
      <c r="D1574" s="23"/>
      <c r="E1574" s="23"/>
    </row>
    <row r="1575" spans="1:5" ht="20" customHeight="1">
      <c r="A1575" s="19" t="s">
        <v>13771</v>
      </c>
      <c r="B1575" s="24">
        <v>0</v>
      </c>
      <c r="C1575" s="21" t="s">
        <v>10890</v>
      </c>
      <c r="D1575" s="23"/>
      <c r="E1575" s="23"/>
    </row>
    <row r="1576" spans="1:5" ht="20" customHeight="1">
      <c r="A1576" s="19" t="s">
        <v>13771</v>
      </c>
      <c r="B1576" s="24">
        <v>0</v>
      </c>
      <c r="C1576" s="21" t="s">
        <v>3675</v>
      </c>
      <c r="D1576" s="23"/>
      <c r="E1576" s="23"/>
    </row>
    <row r="1577" spans="1:5" ht="20" customHeight="1">
      <c r="A1577" s="19" t="s">
        <v>13771</v>
      </c>
      <c r="B1577" s="24">
        <v>0</v>
      </c>
      <c r="C1577" s="21" t="s">
        <v>10596</v>
      </c>
      <c r="D1577" s="23"/>
      <c r="E1577" s="23"/>
    </row>
    <row r="1578" spans="1:5" ht="20" customHeight="1">
      <c r="A1578" s="19" t="s">
        <v>13771</v>
      </c>
      <c r="B1578" s="24">
        <v>0</v>
      </c>
      <c r="C1578" s="21" t="s">
        <v>10703</v>
      </c>
      <c r="D1578" s="23"/>
      <c r="E1578" s="23"/>
    </row>
    <row r="1579" spans="1:5" ht="20" customHeight="1">
      <c r="A1579" s="19" t="s">
        <v>13771</v>
      </c>
      <c r="B1579" s="24">
        <v>0</v>
      </c>
      <c r="C1579" s="21" t="s">
        <v>10728</v>
      </c>
      <c r="D1579" s="23"/>
      <c r="E1579" s="23"/>
    </row>
    <row r="1580" spans="1:5" ht="20" customHeight="1">
      <c r="A1580" s="19" t="s">
        <v>13771</v>
      </c>
      <c r="B1580" s="24">
        <v>0</v>
      </c>
      <c r="C1580" s="21" t="s">
        <v>10596</v>
      </c>
      <c r="D1580" s="23"/>
      <c r="E1580" s="23"/>
    </row>
    <row r="1581" spans="1:5" ht="20" customHeight="1">
      <c r="A1581" s="19" t="s">
        <v>13771</v>
      </c>
      <c r="B1581" s="24">
        <v>0</v>
      </c>
      <c r="C1581" s="21" t="s">
        <v>10621</v>
      </c>
      <c r="D1581" s="23"/>
      <c r="E1581" s="23"/>
    </row>
    <row r="1582" spans="1:5" ht="20" customHeight="1">
      <c r="A1582" s="19" t="s">
        <v>13771</v>
      </c>
      <c r="B1582" s="24">
        <v>0</v>
      </c>
      <c r="C1582" s="21" t="s">
        <v>10363</v>
      </c>
      <c r="D1582" s="23"/>
      <c r="E1582" s="23"/>
    </row>
    <row r="1583" spans="1:5" ht="20" customHeight="1">
      <c r="A1583" s="19" t="s">
        <v>13771</v>
      </c>
      <c r="B1583" s="24">
        <v>0</v>
      </c>
      <c r="C1583" s="21" t="s">
        <v>10425</v>
      </c>
      <c r="D1583" s="23"/>
      <c r="E1583" s="23"/>
    </row>
    <row r="1584" spans="1:5" ht="20" customHeight="1">
      <c r="A1584" s="19" t="s">
        <v>13771</v>
      </c>
      <c r="B1584" s="24">
        <v>0</v>
      </c>
      <c r="C1584" s="21" t="s">
        <v>10449</v>
      </c>
      <c r="D1584" s="23"/>
      <c r="E1584" s="23"/>
    </row>
    <row r="1585" spans="1:5" ht="20" customHeight="1">
      <c r="A1585" s="19" t="s">
        <v>13771</v>
      </c>
      <c r="B1585" s="24">
        <v>0</v>
      </c>
      <c r="C1585" s="21" t="s">
        <v>10197</v>
      </c>
      <c r="D1585" s="23"/>
      <c r="E1585" s="23"/>
    </row>
    <row r="1586" spans="1:5" ht="20" customHeight="1">
      <c r="A1586" s="19" t="s">
        <v>13771</v>
      </c>
      <c r="B1586" s="24">
        <v>0</v>
      </c>
      <c r="C1586" s="21" t="s">
        <v>10260</v>
      </c>
      <c r="D1586" s="23"/>
      <c r="E1586" s="23"/>
    </row>
    <row r="1587" spans="1:5" ht="20" customHeight="1">
      <c r="A1587" s="19" t="s">
        <v>13771</v>
      </c>
      <c r="B1587" s="24">
        <v>0</v>
      </c>
      <c r="C1587" s="21" t="s">
        <v>10287</v>
      </c>
      <c r="D1587" s="23"/>
      <c r="E1587" s="23"/>
    </row>
    <row r="1588" spans="1:5" ht="20" customHeight="1">
      <c r="A1588" s="19" t="s">
        <v>13771</v>
      </c>
      <c r="B1588" s="24">
        <v>0</v>
      </c>
      <c r="C1588" s="21" t="s">
        <v>5627</v>
      </c>
      <c r="D1588" s="23"/>
      <c r="E1588" s="23"/>
    </row>
    <row r="1589" spans="1:5" ht="20" customHeight="1">
      <c r="A1589" s="19" t="s">
        <v>13771</v>
      </c>
      <c r="B1589" s="24">
        <v>0</v>
      </c>
      <c r="C1589" s="21" t="s">
        <v>5822</v>
      </c>
      <c r="D1589" s="23"/>
      <c r="E1589" s="23"/>
    </row>
    <row r="1590" spans="1:5" ht="20" customHeight="1">
      <c r="A1590" s="19" t="s">
        <v>13771</v>
      </c>
      <c r="B1590" s="24">
        <v>0</v>
      </c>
      <c r="C1590" s="21" t="s">
        <v>10043</v>
      </c>
      <c r="D1590" s="23"/>
      <c r="E1590" s="23"/>
    </row>
    <row r="1591" spans="1:5" ht="20" customHeight="1">
      <c r="A1591" s="19" t="s">
        <v>13771</v>
      </c>
      <c r="B1591" s="24">
        <v>0</v>
      </c>
      <c r="C1591" s="21" t="s">
        <v>10105</v>
      </c>
      <c r="D1591" s="23"/>
      <c r="E1591" s="23"/>
    </row>
    <row r="1592" spans="1:5" ht="20" customHeight="1">
      <c r="A1592" s="19" t="s">
        <v>13771</v>
      </c>
      <c r="B1592" s="24">
        <v>0</v>
      </c>
      <c r="C1592" s="21" t="s">
        <v>10123</v>
      </c>
      <c r="D1592" s="23"/>
      <c r="E1592" s="23"/>
    </row>
    <row r="1593" spans="1:5" ht="20" customHeight="1">
      <c r="A1593" s="19" t="s">
        <v>13771</v>
      </c>
      <c r="B1593" s="24">
        <v>0</v>
      </c>
      <c r="C1593" s="21" t="s">
        <v>10043</v>
      </c>
      <c r="D1593" s="23"/>
      <c r="E1593" s="23"/>
    </row>
    <row r="1594" spans="1:5" ht="20" customHeight="1">
      <c r="A1594" s="19" t="s">
        <v>13771</v>
      </c>
      <c r="B1594" s="24">
        <v>0</v>
      </c>
      <c r="C1594" s="21" t="s">
        <v>9907</v>
      </c>
      <c r="D1594" s="23"/>
      <c r="E1594" s="23"/>
    </row>
    <row r="1595" spans="1:5" ht="20" customHeight="1">
      <c r="A1595" s="19" t="s">
        <v>13771</v>
      </c>
      <c r="B1595" s="24">
        <v>0</v>
      </c>
      <c r="C1595" s="21" t="s">
        <v>9775</v>
      </c>
      <c r="D1595" s="23"/>
      <c r="E1595" s="23"/>
    </row>
    <row r="1596" spans="1:5" ht="20" customHeight="1">
      <c r="A1596" s="19" t="s">
        <v>13771</v>
      </c>
      <c r="B1596" s="24">
        <v>0</v>
      </c>
      <c r="C1596" s="21" t="s">
        <v>9591</v>
      </c>
      <c r="D1596" s="23"/>
      <c r="E1596" s="23"/>
    </row>
    <row r="1597" spans="1:5" ht="20" customHeight="1">
      <c r="A1597" s="19" t="s">
        <v>13771</v>
      </c>
      <c r="B1597" s="24">
        <v>0</v>
      </c>
      <c r="C1597" s="21" t="s">
        <v>9335</v>
      </c>
      <c r="D1597" s="23"/>
      <c r="E1597" s="23"/>
    </row>
    <row r="1598" spans="1:5" ht="20" customHeight="1">
      <c r="A1598" s="19" t="s">
        <v>13771</v>
      </c>
      <c r="B1598" s="24">
        <v>0</v>
      </c>
      <c r="C1598" s="21" t="s">
        <v>9387</v>
      </c>
      <c r="D1598" s="23"/>
      <c r="E1598" s="23"/>
    </row>
    <row r="1599" spans="1:5" ht="20" customHeight="1">
      <c r="A1599" s="19" t="s">
        <v>13771</v>
      </c>
      <c r="B1599" s="24">
        <v>0</v>
      </c>
      <c r="C1599" s="21" t="s">
        <v>9401</v>
      </c>
      <c r="D1599" s="23"/>
      <c r="E1599" s="23"/>
    </row>
    <row r="1600" spans="1:5" ht="20" customHeight="1">
      <c r="A1600" s="19" t="s">
        <v>13771</v>
      </c>
      <c r="B1600" s="24">
        <v>0</v>
      </c>
      <c r="C1600" s="21" t="s">
        <v>9269</v>
      </c>
      <c r="D1600" s="23"/>
      <c r="E1600" s="23"/>
    </row>
    <row r="1601" spans="1:5" ht="20" customHeight="1">
      <c r="A1601" s="19" t="s">
        <v>13771</v>
      </c>
      <c r="B1601" s="24">
        <v>0</v>
      </c>
      <c r="C1601" s="21" t="s">
        <v>9131</v>
      </c>
      <c r="D1601" s="23"/>
      <c r="E1601" s="23"/>
    </row>
    <row r="1602" spans="1:5" ht="20" customHeight="1">
      <c r="A1602" s="19" t="s">
        <v>13771</v>
      </c>
      <c r="B1602" s="24">
        <v>0</v>
      </c>
      <c r="C1602" s="21" t="s">
        <v>8951</v>
      </c>
      <c r="D1602" s="23"/>
      <c r="E1602" s="23"/>
    </row>
    <row r="1603" spans="1:5" ht="20" customHeight="1">
      <c r="A1603" s="19" t="s">
        <v>13771</v>
      </c>
      <c r="B1603" s="24">
        <v>0</v>
      </c>
      <c r="C1603" s="21" t="s">
        <v>8809</v>
      </c>
      <c r="D1603" s="23"/>
      <c r="E1603" s="23"/>
    </row>
    <row r="1604" spans="1:5" ht="20" customHeight="1">
      <c r="A1604" s="19" t="s">
        <v>13771</v>
      </c>
      <c r="B1604" s="24">
        <v>0</v>
      </c>
      <c r="C1604" s="21" t="s">
        <v>8821</v>
      </c>
      <c r="D1604" s="23"/>
      <c r="E1604" s="23"/>
    </row>
    <row r="1605" spans="1:5" ht="20" customHeight="1">
      <c r="A1605" s="19" t="s">
        <v>13771</v>
      </c>
      <c r="B1605" s="24">
        <v>0</v>
      </c>
      <c r="C1605" s="21" t="s">
        <v>8639</v>
      </c>
      <c r="D1605" s="23"/>
      <c r="E1605" s="23"/>
    </row>
    <row r="1606" spans="1:5" ht="20" customHeight="1">
      <c r="A1606" s="19" t="s">
        <v>13771</v>
      </c>
      <c r="B1606" s="24">
        <v>0</v>
      </c>
      <c r="C1606" s="21" t="s">
        <v>7818</v>
      </c>
      <c r="D1606" s="23"/>
      <c r="E1606" s="23"/>
    </row>
    <row r="1607" spans="1:5" ht="20" customHeight="1">
      <c r="A1607" s="19" t="s">
        <v>13771</v>
      </c>
      <c r="B1607" s="24">
        <v>0</v>
      </c>
      <c r="C1607" s="21" t="s">
        <v>8441</v>
      </c>
      <c r="D1607" s="23"/>
      <c r="E1607" s="23"/>
    </row>
    <row r="1608" spans="1:5" ht="20" customHeight="1">
      <c r="A1608" s="19" t="s">
        <v>13771</v>
      </c>
      <c r="B1608" s="24">
        <v>0</v>
      </c>
      <c r="C1608" s="21" t="s">
        <v>8455</v>
      </c>
      <c r="D1608" s="23"/>
      <c r="E1608" s="23"/>
    </row>
    <row r="1609" spans="1:5" ht="20" customHeight="1">
      <c r="A1609" s="19" t="s">
        <v>13771</v>
      </c>
      <c r="B1609" s="24">
        <v>0</v>
      </c>
      <c r="C1609" s="21" t="s">
        <v>7818</v>
      </c>
      <c r="D1609" s="23"/>
      <c r="E1609" s="23"/>
    </row>
    <row r="1610" spans="1:5" ht="20" customHeight="1">
      <c r="A1610" s="19" t="s">
        <v>13771</v>
      </c>
      <c r="B1610" s="24">
        <v>0</v>
      </c>
      <c r="C1610" s="21" t="s">
        <v>8340</v>
      </c>
      <c r="D1610" s="23"/>
      <c r="E1610" s="23"/>
    </row>
    <row r="1611" spans="1:5" ht="20" customHeight="1">
      <c r="A1611" s="19" t="s">
        <v>13771</v>
      </c>
      <c r="B1611" s="24">
        <v>0</v>
      </c>
      <c r="C1611" s="21" t="s">
        <v>8384</v>
      </c>
      <c r="D1611" s="23"/>
      <c r="E1611" s="23"/>
    </row>
    <row r="1612" spans="1:5" ht="20" customHeight="1">
      <c r="A1612" s="19" t="s">
        <v>13771</v>
      </c>
      <c r="B1612" s="24">
        <v>0</v>
      </c>
      <c r="C1612" s="21" t="s">
        <v>8396</v>
      </c>
      <c r="D1612" s="23"/>
      <c r="E1612" s="23"/>
    </row>
    <row r="1613" spans="1:5" ht="20" customHeight="1">
      <c r="A1613" s="19" t="s">
        <v>13771</v>
      </c>
      <c r="B1613" s="24">
        <v>0</v>
      </c>
      <c r="C1613" s="21" t="s">
        <v>8340</v>
      </c>
      <c r="D1613" s="23"/>
      <c r="E1613" s="23"/>
    </row>
    <row r="1614" spans="1:5" ht="20" customHeight="1">
      <c r="A1614" s="19" t="s">
        <v>13771</v>
      </c>
      <c r="B1614" s="24">
        <v>0</v>
      </c>
      <c r="C1614" s="21" t="s">
        <v>8286</v>
      </c>
      <c r="D1614" s="23"/>
      <c r="E1614" s="23"/>
    </row>
    <row r="1615" spans="1:5" ht="20" customHeight="1">
      <c r="A1615" s="19" t="s">
        <v>13771</v>
      </c>
      <c r="B1615" s="24">
        <v>0</v>
      </c>
      <c r="C1615" s="21" t="s">
        <v>13709</v>
      </c>
      <c r="D1615" s="23"/>
      <c r="E1615" s="23"/>
    </row>
    <row r="1616" spans="1:5" ht="20" customHeight="1">
      <c r="A1616" s="19" t="s">
        <v>13771</v>
      </c>
      <c r="B1616" s="24">
        <v>0</v>
      </c>
      <c r="C1616" s="21" t="s">
        <v>13457</v>
      </c>
      <c r="D1616" s="23"/>
      <c r="E1616" s="23"/>
    </row>
    <row r="1617" spans="1:5" ht="20" customHeight="1">
      <c r="A1617" s="19" t="s">
        <v>13771</v>
      </c>
      <c r="B1617" s="24">
        <v>0</v>
      </c>
      <c r="C1617" s="21" t="s">
        <v>13457</v>
      </c>
      <c r="D1617" s="23"/>
      <c r="E1617" s="23"/>
    </row>
    <row r="1618" spans="1:5" ht="20" customHeight="1">
      <c r="A1618" s="19" t="s">
        <v>13771</v>
      </c>
      <c r="B1618" s="24">
        <v>0</v>
      </c>
      <c r="C1618" s="21" t="s">
        <v>13256</v>
      </c>
      <c r="D1618" s="23"/>
      <c r="E1618" s="23"/>
    </row>
    <row r="1619" spans="1:5" ht="20" customHeight="1">
      <c r="A1619" s="19" t="s">
        <v>13771</v>
      </c>
      <c r="B1619" s="24">
        <v>0</v>
      </c>
      <c r="C1619" s="21" t="s">
        <v>13076</v>
      </c>
      <c r="D1619" s="23"/>
      <c r="E1619" s="23"/>
    </row>
    <row r="1620" spans="1:5" ht="20" customHeight="1">
      <c r="A1620" s="19" t="s">
        <v>13771</v>
      </c>
      <c r="B1620" s="24">
        <v>0</v>
      </c>
      <c r="C1620" s="21" t="s">
        <v>12820</v>
      </c>
      <c r="D1620" s="23"/>
      <c r="E1620" s="23"/>
    </row>
    <row r="1621" spans="1:5" ht="20" customHeight="1">
      <c r="A1621" s="19" t="s">
        <v>13771</v>
      </c>
      <c r="B1621" s="24">
        <v>0</v>
      </c>
      <c r="C1621" s="21" t="s">
        <v>12709</v>
      </c>
      <c r="D1621" s="23"/>
      <c r="E1621" s="23"/>
    </row>
    <row r="1622" spans="1:5" ht="20" customHeight="1">
      <c r="A1622" s="19" t="s">
        <v>13771</v>
      </c>
      <c r="B1622" s="24">
        <v>0</v>
      </c>
      <c r="C1622" s="21" t="s">
        <v>12439</v>
      </c>
      <c r="D1622" s="23"/>
      <c r="E1622" s="23"/>
    </row>
    <row r="1623" spans="1:5" ht="20" customHeight="1">
      <c r="A1623" s="19" t="s">
        <v>13771</v>
      </c>
      <c r="B1623" s="24">
        <v>0</v>
      </c>
      <c r="C1623" s="21" t="s">
        <v>12439</v>
      </c>
      <c r="D1623" s="23"/>
      <c r="E1623" s="23"/>
    </row>
    <row r="1624" spans="1:5" ht="20" customHeight="1">
      <c r="A1624" s="19" t="s">
        <v>13771</v>
      </c>
      <c r="B1624" s="24">
        <v>0</v>
      </c>
      <c r="C1624" s="21" t="s">
        <v>12230</v>
      </c>
      <c r="D1624" s="23"/>
      <c r="E1624" s="23"/>
    </row>
    <row r="1625" spans="1:5" ht="20" customHeight="1">
      <c r="A1625" s="19" t="s">
        <v>13771</v>
      </c>
      <c r="B1625" s="24">
        <v>0</v>
      </c>
      <c r="C1625" s="21" t="s">
        <v>12230</v>
      </c>
      <c r="D1625" s="23"/>
      <c r="E1625" s="23"/>
    </row>
    <row r="1626" spans="1:5" ht="20" customHeight="1">
      <c r="A1626" s="19" t="s">
        <v>13771</v>
      </c>
      <c r="B1626" s="24">
        <v>0</v>
      </c>
      <c r="C1626" s="21" t="s">
        <v>11966</v>
      </c>
      <c r="D1626" s="23"/>
      <c r="E1626" s="23"/>
    </row>
    <row r="1627" spans="1:5" ht="20" customHeight="1">
      <c r="A1627" s="19" t="s">
        <v>13771</v>
      </c>
      <c r="B1627" s="24">
        <v>0</v>
      </c>
      <c r="C1627" s="21" t="s">
        <v>11706</v>
      </c>
      <c r="D1627" s="23"/>
      <c r="E1627" s="23"/>
    </row>
    <row r="1628" spans="1:5" ht="20" customHeight="1">
      <c r="A1628" s="19" t="s">
        <v>13771</v>
      </c>
      <c r="B1628" s="24">
        <v>0</v>
      </c>
      <c r="C1628" s="21" t="s">
        <v>11534</v>
      </c>
      <c r="D1628" s="23"/>
      <c r="E1628" s="23"/>
    </row>
    <row r="1629" spans="1:5" ht="20" customHeight="1">
      <c r="A1629" s="19" t="s">
        <v>13771</v>
      </c>
      <c r="B1629" s="24">
        <v>0</v>
      </c>
      <c r="C1629" s="21" t="s">
        <v>11534</v>
      </c>
      <c r="D1629" s="23"/>
      <c r="E1629" s="23"/>
    </row>
    <row r="1630" spans="1:5" ht="20" customHeight="1">
      <c r="A1630" s="19" t="s">
        <v>13771</v>
      </c>
      <c r="B1630" s="24">
        <v>0</v>
      </c>
      <c r="C1630" s="21" t="s">
        <v>11534</v>
      </c>
      <c r="D1630" s="23"/>
      <c r="E1630" s="23"/>
    </row>
    <row r="1631" spans="1:5" ht="20" customHeight="1">
      <c r="A1631" s="19" t="s">
        <v>13771</v>
      </c>
      <c r="B1631" s="24">
        <v>0</v>
      </c>
      <c r="C1631" s="21" t="s">
        <v>11414</v>
      </c>
      <c r="D1631" s="23"/>
      <c r="E1631" s="23"/>
    </row>
    <row r="1632" spans="1:5" ht="20" customHeight="1">
      <c r="A1632" s="19" t="s">
        <v>13771</v>
      </c>
      <c r="B1632" s="24">
        <v>0</v>
      </c>
      <c r="C1632" s="21" t="s">
        <v>11311</v>
      </c>
      <c r="D1632" s="23"/>
      <c r="E1632" s="23"/>
    </row>
    <row r="1633" spans="1:5" ht="20" customHeight="1">
      <c r="A1633" s="19" t="s">
        <v>13771</v>
      </c>
      <c r="B1633" s="24">
        <v>0</v>
      </c>
      <c r="C1633" s="21" t="s">
        <v>11211</v>
      </c>
      <c r="D1633" s="23"/>
      <c r="E1633" s="23"/>
    </row>
    <row r="1634" spans="1:5" ht="20" customHeight="1">
      <c r="A1634" s="19" t="s">
        <v>13771</v>
      </c>
      <c r="B1634" s="24">
        <v>0</v>
      </c>
      <c r="C1634" s="21" t="s">
        <v>11105</v>
      </c>
      <c r="D1634" s="23"/>
      <c r="E1634" s="23"/>
    </row>
    <row r="1635" spans="1:5" ht="20" customHeight="1">
      <c r="A1635" s="19" t="s">
        <v>13771</v>
      </c>
      <c r="B1635" s="24">
        <v>0</v>
      </c>
      <c r="C1635" s="21" t="s">
        <v>11105</v>
      </c>
      <c r="D1635" s="23"/>
      <c r="E1635" s="23"/>
    </row>
    <row r="1636" spans="1:5" ht="20" customHeight="1">
      <c r="A1636" s="19" t="s">
        <v>13771</v>
      </c>
      <c r="B1636" s="24">
        <v>0</v>
      </c>
      <c r="C1636" s="21" t="s">
        <v>10999</v>
      </c>
      <c r="D1636" s="23"/>
      <c r="E1636" s="23"/>
    </row>
    <row r="1637" spans="1:5" ht="20" customHeight="1">
      <c r="A1637" s="19" t="s">
        <v>13771</v>
      </c>
      <c r="B1637" s="24">
        <v>0</v>
      </c>
      <c r="C1637" s="21" t="s">
        <v>10899</v>
      </c>
      <c r="D1637" s="23"/>
      <c r="E1637" s="23"/>
    </row>
    <row r="1638" spans="1:5" ht="20" customHeight="1">
      <c r="A1638" s="19" t="s">
        <v>13771</v>
      </c>
      <c r="B1638" s="24">
        <v>0</v>
      </c>
      <c r="C1638" s="21" t="s">
        <v>10742</v>
      </c>
      <c r="D1638" s="23"/>
      <c r="E1638" s="23"/>
    </row>
    <row r="1639" spans="1:5" ht="20" customHeight="1">
      <c r="A1639" s="19" t="s">
        <v>13771</v>
      </c>
      <c r="B1639" s="24">
        <v>0</v>
      </c>
      <c r="C1639" s="21" t="s">
        <v>10742</v>
      </c>
      <c r="D1639" s="23"/>
      <c r="E1639" s="23"/>
    </row>
    <row r="1640" spans="1:5" ht="20" customHeight="1">
      <c r="A1640" s="19" t="s">
        <v>13771</v>
      </c>
      <c r="B1640" s="24">
        <v>0</v>
      </c>
      <c r="C1640" s="21" t="s">
        <v>10742</v>
      </c>
      <c r="D1640" s="23"/>
      <c r="E1640" s="23"/>
    </row>
    <row r="1641" spans="1:5" ht="20" customHeight="1">
      <c r="A1641" s="19" t="s">
        <v>13771</v>
      </c>
      <c r="B1641" s="24">
        <v>0</v>
      </c>
      <c r="C1641" s="21" t="s">
        <v>10742</v>
      </c>
      <c r="D1641" s="23"/>
      <c r="E1641" s="23"/>
    </row>
    <row r="1642" spans="1:5" ht="20" customHeight="1">
      <c r="A1642" s="19" t="s">
        <v>13771</v>
      </c>
      <c r="B1642" s="24">
        <v>0</v>
      </c>
      <c r="C1642" s="21" t="s">
        <v>10631</v>
      </c>
      <c r="D1642" s="23"/>
      <c r="E1642" s="23"/>
    </row>
    <row r="1643" spans="1:5" ht="20" customHeight="1">
      <c r="A1643" s="19" t="s">
        <v>13771</v>
      </c>
      <c r="B1643" s="24">
        <v>0</v>
      </c>
      <c r="C1643" s="21" t="s">
        <v>10631</v>
      </c>
      <c r="D1643" s="23"/>
      <c r="E1643" s="23"/>
    </row>
    <row r="1644" spans="1:5" ht="20" customHeight="1">
      <c r="A1644" s="19" t="s">
        <v>13771</v>
      </c>
      <c r="B1644" s="24">
        <v>0</v>
      </c>
      <c r="C1644" s="21" t="s">
        <v>10456</v>
      </c>
      <c r="D1644" s="23"/>
      <c r="E1644" s="23"/>
    </row>
    <row r="1645" spans="1:5" ht="20" customHeight="1">
      <c r="A1645" s="19" t="s">
        <v>13771</v>
      </c>
      <c r="B1645" s="24">
        <v>0</v>
      </c>
      <c r="C1645" s="21" t="s">
        <v>10456</v>
      </c>
      <c r="D1645" s="23"/>
      <c r="E1645" s="23"/>
    </row>
    <row r="1646" spans="1:5" ht="20" customHeight="1">
      <c r="A1646" s="19" t="s">
        <v>13771</v>
      </c>
      <c r="B1646" s="24">
        <v>0</v>
      </c>
      <c r="C1646" s="21" t="s">
        <v>10456</v>
      </c>
      <c r="D1646" s="23"/>
      <c r="E1646" s="23"/>
    </row>
    <row r="1647" spans="1:5" ht="20" customHeight="1">
      <c r="A1647" s="19" t="s">
        <v>13771</v>
      </c>
      <c r="B1647" s="24">
        <v>0</v>
      </c>
      <c r="C1647" s="21" t="s">
        <v>10294</v>
      </c>
      <c r="D1647" s="23"/>
      <c r="E1647" s="23"/>
    </row>
    <row r="1648" spans="1:5" ht="20" customHeight="1">
      <c r="A1648" s="19" t="s">
        <v>13771</v>
      </c>
      <c r="B1648" s="24">
        <v>0</v>
      </c>
      <c r="C1648" s="21" t="s">
        <v>10294</v>
      </c>
      <c r="D1648" s="23"/>
      <c r="E1648" s="23"/>
    </row>
    <row r="1649" spans="1:5" ht="20" customHeight="1">
      <c r="A1649" s="19" t="s">
        <v>13771</v>
      </c>
      <c r="B1649" s="24">
        <v>0</v>
      </c>
      <c r="C1649" s="21" t="s">
        <v>10294</v>
      </c>
      <c r="D1649" s="23"/>
      <c r="E1649" s="23"/>
    </row>
    <row r="1650" spans="1:5" ht="20" customHeight="1">
      <c r="A1650" s="19" t="s">
        <v>13771</v>
      </c>
      <c r="B1650" s="24">
        <v>0</v>
      </c>
      <c r="C1650" s="21" t="s">
        <v>10130</v>
      </c>
      <c r="D1650" s="23"/>
      <c r="E1650" s="23"/>
    </row>
    <row r="1651" spans="1:5" ht="20" customHeight="1">
      <c r="A1651" s="19" t="s">
        <v>13771</v>
      </c>
      <c r="B1651" s="24">
        <v>0</v>
      </c>
      <c r="C1651" s="21" t="s">
        <v>10130</v>
      </c>
      <c r="D1651" s="23"/>
      <c r="E1651" s="23"/>
    </row>
    <row r="1652" spans="1:5" ht="20" customHeight="1">
      <c r="A1652" s="19" t="s">
        <v>13771</v>
      </c>
      <c r="B1652" s="24">
        <v>0</v>
      </c>
      <c r="C1652" s="21" t="s">
        <v>10130</v>
      </c>
      <c r="D1652" s="23"/>
      <c r="E1652" s="23"/>
    </row>
    <row r="1653" spans="1:5" ht="20" customHeight="1">
      <c r="A1653" s="19" t="s">
        <v>13771</v>
      </c>
      <c r="B1653" s="24">
        <v>0</v>
      </c>
      <c r="C1653" s="21" t="s">
        <v>10130</v>
      </c>
      <c r="D1653" s="23"/>
      <c r="E1653" s="23"/>
    </row>
    <row r="1654" spans="1:5" ht="20" customHeight="1">
      <c r="A1654" s="19" t="s">
        <v>13771</v>
      </c>
      <c r="B1654" s="24">
        <v>0</v>
      </c>
      <c r="C1654" s="21" t="s">
        <v>10130</v>
      </c>
      <c r="D1654" s="23"/>
      <c r="E1654" s="23"/>
    </row>
    <row r="1655" spans="1:5" ht="20" customHeight="1">
      <c r="A1655" s="19" t="s">
        <v>13771</v>
      </c>
      <c r="B1655" s="24">
        <v>0</v>
      </c>
      <c r="C1655" s="21" t="s">
        <v>10052</v>
      </c>
      <c r="D1655" s="23"/>
      <c r="E1655" s="23"/>
    </row>
    <row r="1656" spans="1:5" ht="20" customHeight="1">
      <c r="A1656" s="19" t="s">
        <v>13771</v>
      </c>
      <c r="B1656" s="24">
        <v>0</v>
      </c>
      <c r="C1656" s="21" t="s">
        <v>9913</v>
      </c>
      <c r="D1656" s="23"/>
      <c r="E1656" s="23"/>
    </row>
    <row r="1657" spans="1:5" ht="20" customHeight="1">
      <c r="A1657" s="19" t="s">
        <v>13771</v>
      </c>
      <c r="B1657" s="24">
        <v>0</v>
      </c>
      <c r="C1657" s="21" t="s">
        <v>9781</v>
      </c>
      <c r="D1657" s="23"/>
      <c r="E1657" s="23"/>
    </row>
    <row r="1658" spans="1:5" ht="20" customHeight="1">
      <c r="A1658" s="19" t="s">
        <v>13771</v>
      </c>
      <c r="B1658" s="24">
        <v>0</v>
      </c>
      <c r="C1658" s="21" t="s">
        <v>9600</v>
      </c>
      <c r="D1658" s="23"/>
      <c r="E1658" s="23"/>
    </row>
    <row r="1659" spans="1:5" ht="20" customHeight="1">
      <c r="A1659" s="19" t="s">
        <v>13771</v>
      </c>
      <c r="B1659" s="24">
        <v>0</v>
      </c>
      <c r="C1659" s="21" t="s">
        <v>9408</v>
      </c>
      <c r="D1659" s="23"/>
      <c r="E1659" s="23"/>
    </row>
    <row r="1660" spans="1:5" ht="20" customHeight="1">
      <c r="A1660" s="19" t="s">
        <v>13771</v>
      </c>
      <c r="B1660" s="24">
        <v>0</v>
      </c>
      <c r="C1660" s="21" t="s">
        <v>9408</v>
      </c>
      <c r="D1660" s="23"/>
      <c r="E1660" s="23"/>
    </row>
    <row r="1661" spans="1:5" ht="20" customHeight="1">
      <c r="A1661" s="19" t="s">
        <v>13771</v>
      </c>
      <c r="B1661" s="24">
        <v>0</v>
      </c>
      <c r="C1661" s="21" t="s">
        <v>9408</v>
      </c>
      <c r="D1661" s="23"/>
      <c r="E1661" s="23"/>
    </row>
    <row r="1662" spans="1:5" ht="20" customHeight="1">
      <c r="A1662" s="19" t="s">
        <v>13771</v>
      </c>
      <c r="B1662" s="24">
        <v>0</v>
      </c>
      <c r="C1662" s="21" t="s">
        <v>9275</v>
      </c>
      <c r="D1662" s="23"/>
      <c r="E1662" s="23"/>
    </row>
    <row r="1663" spans="1:5" ht="20" customHeight="1">
      <c r="A1663" s="19" t="s">
        <v>13771</v>
      </c>
      <c r="B1663" s="24">
        <v>0</v>
      </c>
      <c r="C1663" s="21" t="s">
        <v>9137</v>
      </c>
      <c r="D1663" s="23"/>
      <c r="E1663" s="23"/>
    </row>
    <row r="1664" spans="1:5" ht="20" customHeight="1">
      <c r="A1664" s="19" t="s">
        <v>13771</v>
      </c>
      <c r="B1664" s="24">
        <v>0</v>
      </c>
      <c r="C1664" s="21" t="s">
        <v>8958</v>
      </c>
      <c r="D1664" s="23"/>
      <c r="E1664" s="23"/>
    </row>
    <row r="1665" spans="1:5" ht="20" customHeight="1">
      <c r="A1665" s="19" t="s">
        <v>13771</v>
      </c>
      <c r="B1665" s="24">
        <v>0</v>
      </c>
      <c r="C1665" s="21" t="s">
        <v>8828</v>
      </c>
      <c r="D1665" s="23"/>
      <c r="E1665" s="23"/>
    </row>
    <row r="1666" spans="1:5" ht="20" customHeight="1">
      <c r="A1666" s="19" t="s">
        <v>13771</v>
      </c>
      <c r="B1666" s="24">
        <v>0</v>
      </c>
      <c r="C1666" s="21" t="s">
        <v>8828</v>
      </c>
      <c r="D1666" s="23"/>
      <c r="E1666" s="23"/>
    </row>
    <row r="1667" spans="1:5" ht="20" customHeight="1">
      <c r="A1667" s="19" t="s">
        <v>13771</v>
      </c>
      <c r="B1667" s="24">
        <v>0</v>
      </c>
      <c r="C1667" s="21" t="s">
        <v>8646</v>
      </c>
      <c r="D1667" s="23"/>
      <c r="E1667" s="23"/>
    </row>
    <row r="1668" spans="1:5" ht="20" customHeight="1">
      <c r="A1668" s="19" t="s">
        <v>13771</v>
      </c>
      <c r="B1668" s="24">
        <v>0</v>
      </c>
      <c r="C1668" s="21" t="s">
        <v>8466</v>
      </c>
      <c r="D1668" s="23"/>
      <c r="E1668" s="23"/>
    </row>
    <row r="1669" spans="1:5" ht="20" customHeight="1">
      <c r="A1669" s="19" t="s">
        <v>13771</v>
      </c>
      <c r="B1669" s="24">
        <v>0</v>
      </c>
      <c r="C1669" s="21" t="s">
        <v>8466</v>
      </c>
      <c r="D1669" s="23"/>
      <c r="E1669" s="23"/>
    </row>
    <row r="1670" spans="1:5" ht="20" customHeight="1">
      <c r="A1670" s="19" t="s">
        <v>13771</v>
      </c>
      <c r="B1670" s="24">
        <v>0</v>
      </c>
      <c r="C1670" s="21" t="s">
        <v>8466</v>
      </c>
      <c r="D1670" s="23"/>
      <c r="E1670" s="23"/>
    </row>
    <row r="1671" spans="1:5" ht="20" customHeight="1">
      <c r="A1671" s="19" t="s">
        <v>13771</v>
      </c>
      <c r="B1671" s="24">
        <v>0</v>
      </c>
      <c r="C1671" s="21" t="s">
        <v>8398</v>
      </c>
      <c r="D1671" s="23"/>
      <c r="E1671" s="23"/>
    </row>
    <row r="1672" spans="1:5" ht="20" customHeight="1">
      <c r="A1672" s="19" t="s">
        <v>13771</v>
      </c>
      <c r="B1672" s="24">
        <v>0</v>
      </c>
      <c r="C1672" s="21" t="s">
        <v>8398</v>
      </c>
      <c r="D1672" s="23"/>
      <c r="E1672" s="23"/>
    </row>
    <row r="1673" spans="1:5" ht="20" customHeight="1">
      <c r="A1673" s="19" t="s">
        <v>13771</v>
      </c>
      <c r="B1673" s="24">
        <v>0</v>
      </c>
      <c r="C1673" s="21" t="s">
        <v>8398</v>
      </c>
      <c r="D1673" s="23"/>
      <c r="E1673" s="23"/>
    </row>
    <row r="1674" spans="1:5" ht="20" customHeight="1">
      <c r="A1674" s="19" t="s">
        <v>13771</v>
      </c>
      <c r="B1674" s="24">
        <v>0</v>
      </c>
      <c r="C1674" s="21" t="s">
        <v>8398</v>
      </c>
      <c r="D1674" s="23"/>
      <c r="E1674" s="23"/>
    </row>
    <row r="1675" spans="1:5" ht="20" customHeight="1">
      <c r="A1675" s="19" t="s">
        <v>13771</v>
      </c>
      <c r="B1675" s="24">
        <v>0</v>
      </c>
      <c r="C1675" s="21" t="s">
        <v>8345</v>
      </c>
      <c r="D1675" s="23"/>
      <c r="E1675" s="23"/>
    </row>
    <row r="1676" spans="1:5" ht="20" customHeight="1">
      <c r="A1676" s="19" t="s">
        <v>13771</v>
      </c>
      <c r="B1676" s="24">
        <v>0</v>
      </c>
      <c r="C1676" s="21" t="s">
        <v>8289</v>
      </c>
      <c r="D1676" s="23"/>
      <c r="E1676" s="23"/>
    </row>
    <row r="1677" spans="1:5" ht="20" customHeight="1">
      <c r="A1677" s="19" t="s">
        <v>13771</v>
      </c>
      <c r="B1677" s="24">
        <v>1</v>
      </c>
      <c r="C1677" s="21" t="s">
        <v>445</v>
      </c>
      <c r="D1677" s="23"/>
      <c r="E1677" s="23"/>
    </row>
    <row r="1678" spans="1:5" ht="20" customHeight="1">
      <c r="A1678" s="19" t="s">
        <v>13771</v>
      </c>
      <c r="B1678" s="24">
        <v>1</v>
      </c>
      <c r="C1678" s="21" t="s">
        <v>368</v>
      </c>
      <c r="D1678" s="23"/>
      <c r="E1678" s="23"/>
    </row>
    <row r="1679" spans="1:5" ht="20" customHeight="1">
      <c r="A1679" s="19" t="s">
        <v>13771</v>
      </c>
      <c r="B1679" s="24">
        <v>1</v>
      </c>
      <c r="C1679" s="21" t="s">
        <v>596</v>
      </c>
      <c r="D1679" s="23"/>
      <c r="E1679" s="23"/>
    </row>
    <row r="1680" spans="1:5" ht="20" customHeight="1">
      <c r="A1680" s="19" t="s">
        <v>13771</v>
      </c>
      <c r="B1680" s="24">
        <v>1</v>
      </c>
      <c r="C1680" s="21" t="s">
        <v>672</v>
      </c>
      <c r="D1680" s="23"/>
      <c r="E1680" s="23"/>
    </row>
    <row r="1681" spans="1:5" ht="20" customHeight="1">
      <c r="A1681" s="19" t="s">
        <v>13771</v>
      </c>
      <c r="B1681" s="24">
        <v>1</v>
      </c>
      <c r="C1681" s="21" t="s">
        <v>831</v>
      </c>
      <c r="D1681" s="23"/>
      <c r="E1681" s="23"/>
    </row>
    <row r="1682" spans="1:5" ht="20" customHeight="1">
      <c r="A1682" s="19" t="s">
        <v>13771</v>
      </c>
      <c r="B1682" s="24">
        <v>1</v>
      </c>
      <c r="C1682" s="21" t="s">
        <v>752</v>
      </c>
      <c r="D1682" s="23"/>
      <c r="E1682" s="23"/>
    </row>
    <row r="1683" spans="1:5" ht="20" customHeight="1">
      <c r="A1683" s="19" t="s">
        <v>13771</v>
      </c>
      <c r="B1683" s="24">
        <v>1</v>
      </c>
      <c r="C1683" s="21" t="s">
        <v>991</v>
      </c>
      <c r="D1683" s="23"/>
      <c r="E1683" s="23"/>
    </row>
    <row r="1684" spans="1:5" ht="20" customHeight="1">
      <c r="A1684" s="19" t="s">
        <v>13771</v>
      </c>
      <c r="B1684" s="24">
        <v>1</v>
      </c>
      <c r="C1684" s="21" t="s">
        <v>918</v>
      </c>
      <c r="D1684" s="23"/>
      <c r="E1684" s="23"/>
    </row>
    <row r="1685" spans="1:5" ht="20" customHeight="1">
      <c r="A1685" s="19" t="s">
        <v>13771</v>
      </c>
      <c r="B1685" s="24">
        <v>1</v>
      </c>
      <c r="C1685" s="21" t="s">
        <v>1148</v>
      </c>
      <c r="D1685" s="23"/>
      <c r="E1685" s="23"/>
    </row>
    <row r="1686" spans="1:5" ht="20" customHeight="1">
      <c r="A1686" s="19" t="s">
        <v>13771</v>
      </c>
      <c r="B1686" s="24">
        <v>1</v>
      </c>
      <c r="C1686" s="21" t="s">
        <v>1219</v>
      </c>
      <c r="D1686" s="23"/>
      <c r="E1686" s="23"/>
    </row>
    <row r="1687" spans="1:5" ht="20" customHeight="1">
      <c r="A1687" s="19" t="s">
        <v>13771</v>
      </c>
      <c r="B1687" s="24">
        <v>1</v>
      </c>
      <c r="C1687" s="21" t="s">
        <v>11737</v>
      </c>
      <c r="D1687" s="23"/>
      <c r="E1687" s="23"/>
    </row>
    <row r="1688" spans="1:5" ht="20" customHeight="1">
      <c r="A1688" s="19" t="s">
        <v>13771</v>
      </c>
      <c r="B1688" s="24">
        <v>1</v>
      </c>
      <c r="C1688" s="21" t="s">
        <v>1589</v>
      </c>
      <c r="D1688" s="23"/>
      <c r="E1688" s="23"/>
    </row>
    <row r="1689" spans="1:5" ht="20" customHeight="1">
      <c r="A1689" s="19" t="s">
        <v>13771</v>
      </c>
      <c r="B1689" s="24">
        <v>1</v>
      </c>
      <c r="C1689" s="21" t="s">
        <v>1457</v>
      </c>
      <c r="D1689" s="23"/>
      <c r="E1689" s="23"/>
    </row>
    <row r="1690" spans="1:5" ht="20" customHeight="1">
      <c r="A1690" s="19" t="s">
        <v>13771</v>
      </c>
      <c r="B1690" s="24">
        <v>1</v>
      </c>
      <c r="C1690" s="21" t="s">
        <v>1526</v>
      </c>
      <c r="D1690" s="23"/>
      <c r="E1690" s="23"/>
    </row>
    <row r="1691" spans="1:5" ht="20" customHeight="1">
      <c r="A1691" s="19" t="s">
        <v>13771</v>
      </c>
      <c r="B1691" s="24">
        <v>1</v>
      </c>
      <c r="C1691" s="21" t="s">
        <v>1757</v>
      </c>
      <c r="D1691" s="23"/>
      <c r="E1691" s="23"/>
    </row>
    <row r="1692" spans="1:5" ht="20" customHeight="1">
      <c r="A1692" s="19" t="s">
        <v>13771</v>
      </c>
      <c r="B1692" s="24">
        <v>1</v>
      </c>
      <c r="C1692" s="21" t="s">
        <v>1991</v>
      </c>
      <c r="D1692" s="23"/>
      <c r="E1692" s="23"/>
    </row>
    <row r="1693" spans="1:5" ht="20" customHeight="1">
      <c r="A1693" s="19" t="s">
        <v>13771</v>
      </c>
      <c r="B1693" s="24">
        <v>1</v>
      </c>
      <c r="C1693" s="21" t="s">
        <v>2135</v>
      </c>
      <c r="D1693" s="23"/>
      <c r="E1693" s="23"/>
    </row>
    <row r="1694" spans="1:5" ht="20" customHeight="1">
      <c r="A1694" s="19" t="s">
        <v>13771</v>
      </c>
      <c r="B1694" s="24">
        <v>1</v>
      </c>
      <c r="C1694" s="22">
        <v>100</v>
      </c>
      <c r="D1694" s="23"/>
      <c r="E1694" s="23"/>
    </row>
    <row r="1695" spans="1:5" ht="20" customHeight="1">
      <c r="A1695" s="19" t="s">
        <v>13771</v>
      </c>
      <c r="B1695" s="24">
        <v>1</v>
      </c>
      <c r="C1695" s="21" t="s">
        <v>2405</v>
      </c>
      <c r="D1695" s="23"/>
      <c r="E1695" s="23"/>
    </row>
    <row r="1696" spans="1:5" ht="20" customHeight="1">
      <c r="A1696" s="19" t="s">
        <v>13771</v>
      </c>
      <c r="B1696" s="24">
        <v>1</v>
      </c>
      <c r="C1696" s="22">
        <v>100</v>
      </c>
      <c r="D1696" s="23"/>
      <c r="E1696" s="23"/>
    </row>
    <row r="1697" spans="1:5" ht="20" customHeight="1">
      <c r="A1697" s="19" t="s">
        <v>13771</v>
      </c>
      <c r="B1697" s="24">
        <v>1</v>
      </c>
      <c r="C1697" s="22">
        <v>100</v>
      </c>
      <c r="D1697" s="23"/>
      <c r="E1697" s="23"/>
    </row>
    <row r="1698" spans="1:5" ht="20" customHeight="1">
      <c r="A1698" s="19" t="s">
        <v>13771</v>
      </c>
      <c r="B1698" s="24">
        <v>1</v>
      </c>
      <c r="C1698" s="22">
        <v>100</v>
      </c>
      <c r="D1698" s="23"/>
      <c r="E1698" s="23"/>
    </row>
    <row r="1699" spans="1:5" ht="20" customHeight="1">
      <c r="A1699" s="19" t="s">
        <v>13771</v>
      </c>
      <c r="B1699" s="24">
        <v>1</v>
      </c>
      <c r="C1699" s="22">
        <v>100</v>
      </c>
      <c r="D1699" s="23"/>
      <c r="E1699" s="23"/>
    </row>
    <row r="1700" spans="1:5" ht="20" customHeight="1">
      <c r="A1700" s="19" t="s">
        <v>13771</v>
      </c>
      <c r="B1700" s="24">
        <v>1</v>
      </c>
      <c r="C1700" s="21" t="s">
        <v>3075</v>
      </c>
      <c r="D1700" s="23"/>
      <c r="E1700" s="23"/>
    </row>
    <row r="1701" spans="1:5" ht="20" customHeight="1">
      <c r="A1701" s="19" t="s">
        <v>13771</v>
      </c>
      <c r="B1701" s="24">
        <v>1</v>
      </c>
      <c r="C1701" s="21" t="s">
        <v>3264</v>
      </c>
      <c r="D1701" s="23"/>
      <c r="E1701" s="23"/>
    </row>
    <row r="1702" spans="1:5" ht="20" customHeight="1">
      <c r="A1702" s="19" t="s">
        <v>13771</v>
      </c>
      <c r="B1702" s="24">
        <v>1</v>
      </c>
      <c r="C1702" s="21" t="s">
        <v>3480</v>
      </c>
      <c r="D1702" s="23"/>
      <c r="E1702" s="23"/>
    </row>
    <row r="1703" spans="1:5" ht="20" customHeight="1">
      <c r="A1703" s="19" t="s">
        <v>13771</v>
      </c>
      <c r="B1703" s="24">
        <v>1</v>
      </c>
      <c r="C1703" s="21" t="s">
        <v>3699</v>
      </c>
      <c r="D1703" s="23"/>
      <c r="E1703" s="23"/>
    </row>
    <row r="1704" spans="1:5" ht="20" customHeight="1">
      <c r="A1704" s="19" t="s">
        <v>13771</v>
      </c>
      <c r="B1704" s="24">
        <v>1</v>
      </c>
      <c r="C1704" s="21" t="s">
        <v>3837</v>
      </c>
      <c r="D1704" s="23"/>
      <c r="E1704" s="23"/>
    </row>
    <row r="1705" spans="1:5" ht="20" customHeight="1">
      <c r="A1705" s="19" t="s">
        <v>13771</v>
      </c>
      <c r="B1705" s="24">
        <v>1</v>
      </c>
      <c r="C1705" s="21" t="s">
        <v>4042</v>
      </c>
      <c r="D1705" s="23"/>
      <c r="E1705" s="23"/>
    </row>
    <row r="1706" spans="1:5" ht="20" customHeight="1">
      <c r="A1706" s="19" t="s">
        <v>13771</v>
      </c>
      <c r="B1706" s="24">
        <v>1</v>
      </c>
      <c r="C1706" s="21" t="s">
        <v>4109</v>
      </c>
      <c r="D1706" s="23"/>
      <c r="E1706" s="23"/>
    </row>
    <row r="1707" spans="1:5" ht="20" customHeight="1">
      <c r="A1707" s="19" t="s">
        <v>13771</v>
      </c>
      <c r="B1707" s="24">
        <v>1</v>
      </c>
      <c r="C1707" s="21" t="s">
        <v>4314</v>
      </c>
      <c r="D1707" s="23"/>
      <c r="E1707" s="23"/>
    </row>
    <row r="1708" spans="1:5" ht="20" customHeight="1">
      <c r="A1708" s="19" t="s">
        <v>13771</v>
      </c>
      <c r="B1708" s="24">
        <v>1</v>
      </c>
      <c r="C1708" s="21" t="s">
        <v>4517</v>
      </c>
      <c r="D1708" s="23"/>
      <c r="E1708" s="23"/>
    </row>
    <row r="1709" spans="1:5" ht="20" customHeight="1">
      <c r="A1709" s="19" t="s">
        <v>13771</v>
      </c>
      <c r="B1709" s="24">
        <v>1</v>
      </c>
      <c r="C1709" s="21" t="s">
        <v>4584</v>
      </c>
      <c r="D1709" s="23"/>
      <c r="E1709" s="23"/>
    </row>
    <row r="1710" spans="1:5" ht="20" customHeight="1">
      <c r="A1710" s="19" t="s">
        <v>13771</v>
      </c>
      <c r="B1710" s="24">
        <v>1</v>
      </c>
      <c r="C1710" s="21" t="s">
        <v>4789</v>
      </c>
      <c r="D1710" s="23"/>
      <c r="E1710" s="23"/>
    </row>
    <row r="1711" spans="1:5" ht="20" customHeight="1">
      <c r="A1711" s="19" t="s">
        <v>13771</v>
      </c>
      <c r="B1711" s="24">
        <v>1</v>
      </c>
      <c r="C1711" s="21" t="s">
        <v>4986</v>
      </c>
      <c r="D1711" s="23"/>
      <c r="E1711" s="23"/>
    </row>
    <row r="1712" spans="1:5" ht="20" customHeight="1">
      <c r="A1712" s="19" t="s">
        <v>13771</v>
      </c>
      <c r="B1712" s="24">
        <v>1</v>
      </c>
      <c r="C1712" s="21" t="s">
        <v>5046</v>
      </c>
      <c r="D1712" s="23"/>
      <c r="E1712" s="23"/>
    </row>
    <row r="1713" spans="1:5" ht="20" customHeight="1">
      <c r="A1713" s="19" t="s">
        <v>13771</v>
      </c>
      <c r="B1713" s="24">
        <v>1</v>
      </c>
      <c r="C1713" s="21" t="s">
        <v>5236</v>
      </c>
      <c r="D1713" s="23"/>
      <c r="E1713" s="23"/>
    </row>
    <row r="1714" spans="1:5" ht="20" customHeight="1">
      <c r="A1714" s="19" t="s">
        <v>13771</v>
      </c>
      <c r="B1714" s="24">
        <v>1</v>
      </c>
      <c r="C1714" s="21" t="s">
        <v>5444</v>
      </c>
      <c r="D1714" s="23"/>
      <c r="E1714" s="23"/>
    </row>
    <row r="1715" spans="1:5" ht="20" customHeight="1">
      <c r="A1715" s="19" t="s">
        <v>13771</v>
      </c>
      <c r="B1715" s="24">
        <v>1</v>
      </c>
      <c r="C1715" s="21" t="s">
        <v>5651</v>
      </c>
      <c r="D1715" s="23"/>
      <c r="E1715" s="23"/>
    </row>
    <row r="1716" spans="1:5" ht="20" customHeight="1">
      <c r="A1716" s="19" t="s">
        <v>13771</v>
      </c>
      <c r="B1716" s="24">
        <v>1</v>
      </c>
      <c r="C1716" s="21" t="s">
        <v>5852</v>
      </c>
      <c r="D1716" s="23"/>
      <c r="E1716" s="23"/>
    </row>
    <row r="1717" spans="1:5" ht="20" customHeight="1">
      <c r="A1717" s="19" t="s">
        <v>13771</v>
      </c>
      <c r="B1717" s="24">
        <v>1</v>
      </c>
      <c r="C1717" s="21" t="s">
        <v>5990</v>
      </c>
      <c r="D1717" s="23"/>
      <c r="E1717" s="23"/>
    </row>
    <row r="1718" spans="1:5" ht="20" customHeight="1">
      <c r="A1718" s="19" t="s">
        <v>13771</v>
      </c>
      <c r="B1718" s="24">
        <v>1</v>
      </c>
      <c r="C1718" s="21" t="s">
        <v>6058</v>
      </c>
      <c r="D1718" s="23"/>
      <c r="E1718" s="23"/>
    </row>
    <row r="1719" spans="1:5" ht="20" customHeight="1">
      <c r="A1719" s="19" t="s">
        <v>13771</v>
      </c>
      <c r="B1719" s="24">
        <v>1</v>
      </c>
      <c r="C1719" s="21" t="s">
        <v>9431</v>
      </c>
      <c r="D1719" s="23"/>
      <c r="E1719" s="23"/>
    </row>
    <row r="1720" spans="1:5" ht="20" customHeight="1">
      <c r="A1720" s="19" t="s">
        <v>13771</v>
      </c>
      <c r="B1720" s="24">
        <v>1</v>
      </c>
      <c r="C1720" s="21" t="s">
        <v>6189</v>
      </c>
      <c r="D1720" s="23"/>
      <c r="E1720" s="23"/>
    </row>
    <row r="1721" spans="1:5" ht="20" customHeight="1">
      <c r="A1721" s="19" t="s">
        <v>13771</v>
      </c>
      <c r="B1721" s="24">
        <v>1</v>
      </c>
      <c r="C1721" s="21" t="s">
        <v>6126</v>
      </c>
      <c r="D1721" s="23"/>
      <c r="E1721" s="23"/>
    </row>
    <row r="1722" spans="1:5" ht="20" customHeight="1">
      <c r="A1722" s="19" t="s">
        <v>13771</v>
      </c>
      <c r="B1722" s="24">
        <v>1</v>
      </c>
      <c r="C1722" s="21" t="s">
        <v>6307</v>
      </c>
      <c r="D1722" s="23"/>
      <c r="E1722" s="23"/>
    </row>
    <row r="1723" spans="1:5" ht="20" customHeight="1">
      <c r="A1723" s="19" t="s">
        <v>13771</v>
      </c>
      <c r="B1723" s="24">
        <v>1</v>
      </c>
      <c r="C1723" s="21" t="s">
        <v>6494</v>
      </c>
      <c r="D1723" s="23"/>
      <c r="E1723" s="23"/>
    </row>
    <row r="1724" spans="1:5" ht="20" customHeight="1">
      <c r="A1724" s="19" t="s">
        <v>13771</v>
      </c>
      <c r="B1724" s="24">
        <v>1</v>
      </c>
      <c r="C1724" s="21" t="s">
        <v>6558</v>
      </c>
      <c r="D1724" s="23"/>
      <c r="E1724" s="23"/>
    </row>
    <row r="1725" spans="1:5" ht="20" customHeight="1">
      <c r="A1725" s="19" t="s">
        <v>13771</v>
      </c>
      <c r="B1725" s="24">
        <v>1</v>
      </c>
      <c r="C1725" s="21" t="s">
        <v>6729</v>
      </c>
      <c r="D1725" s="23"/>
      <c r="E1725" s="23"/>
    </row>
    <row r="1726" spans="1:5" ht="20" customHeight="1">
      <c r="A1726" s="19" t="s">
        <v>13771</v>
      </c>
      <c r="B1726" s="24">
        <v>1</v>
      </c>
      <c r="C1726" s="21" t="s">
        <v>6615</v>
      </c>
      <c r="D1726" s="23"/>
      <c r="E1726" s="23"/>
    </row>
    <row r="1727" spans="1:5" ht="20" customHeight="1">
      <c r="A1727" s="19" t="s">
        <v>13771</v>
      </c>
      <c r="B1727" s="24">
        <v>1</v>
      </c>
      <c r="C1727" s="21" t="s">
        <v>6680</v>
      </c>
      <c r="D1727" s="23"/>
      <c r="E1727" s="23"/>
    </row>
    <row r="1728" spans="1:5" ht="20" customHeight="1">
      <c r="A1728" s="19" t="s">
        <v>13771</v>
      </c>
      <c r="B1728" s="24">
        <v>1</v>
      </c>
      <c r="C1728" s="21" t="s">
        <v>8486</v>
      </c>
      <c r="D1728" s="23"/>
      <c r="E1728" s="23"/>
    </row>
    <row r="1729" spans="1:5" ht="20" customHeight="1">
      <c r="A1729" s="19" t="s">
        <v>13771</v>
      </c>
      <c r="B1729" s="24">
        <v>1</v>
      </c>
      <c r="C1729" s="21" t="s">
        <v>6908</v>
      </c>
      <c r="D1729" s="23"/>
      <c r="E1729" s="23"/>
    </row>
    <row r="1730" spans="1:5" ht="20" customHeight="1">
      <c r="A1730" s="19" t="s">
        <v>13771</v>
      </c>
      <c r="B1730" s="24">
        <v>1</v>
      </c>
      <c r="C1730" s="21" t="s">
        <v>6857</v>
      </c>
      <c r="D1730" s="23"/>
      <c r="E1730" s="23"/>
    </row>
    <row r="1731" spans="1:5" ht="20" customHeight="1">
      <c r="A1731" s="19" t="s">
        <v>13771</v>
      </c>
      <c r="B1731" s="24">
        <v>1</v>
      </c>
      <c r="C1731" s="21" t="s">
        <v>7027</v>
      </c>
      <c r="D1731" s="23"/>
      <c r="E1731" s="23"/>
    </row>
    <row r="1732" spans="1:5" ht="20" customHeight="1">
      <c r="A1732" s="19" t="s">
        <v>13771</v>
      </c>
      <c r="B1732" s="24">
        <v>1</v>
      </c>
      <c r="C1732" s="21" t="s">
        <v>7203</v>
      </c>
      <c r="D1732" s="23"/>
      <c r="E1732" s="23"/>
    </row>
    <row r="1733" spans="1:5" ht="20" customHeight="1">
      <c r="A1733" s="19" t="s">
        <v>13771</v>
      </c>
      <c r="B1733" s="24">
        <v>1</v>
      </c>
      <c r="C1733" s="21" t="s">
        <v>7316</v>
      </c>
      <c r="D1733" s="23"/>
      <c r="E1733" s="23"/>
    </row>
    <row r="1734" spans="1:5" ht="20" customHeight="1">
      <c r="A1734" s="19" t="s">
        <v>13771</v>
      </c>
      <c r="B1734" s="24">
        <v>1</v>
      </c>
      <c r="C1734" s="21" t="s">
        <v>7484</v>
      </c>
      <c r="D1734" s="23"/>
      <c r="E1734" s="23"/>
    </row>
    <row r="1735" spans="1:5" ht="20" customHeight="1">
      <c r="A1735" s="19" t="s">
        <v>13771</v>
      </c>
      <c r="B1735" s="24">
        <v>1</v>
      </c>
      <c r="C1735" s="21" t="s">
        <v>7658</v>
      </c>
      <c r="D1735" s="23"/>
      <c r="E1735" s="23"/>
    </row>
    <row r="1736" spans="1:5" ht="20" customHeight="1">
      <c r="A1736" s="19" t="s">
        <v>13771</v>
      </c>
      <c r="B1736" s="24">
        <v>1</v>
      </c>
      <c r="C1736" s="21" t="s">
        <v>7844</v>
      </c>
      <c r="D1736" s="23"/>
      <c r="E1736" s="23"/>
    </row>
    <row r="1737" spans="1:5" ht="20" customHeight="1">
      <c r="A1737" s="19" t="s">
        <v>13771</v>
      </c>
      <c r="B1737" s="24">
        <v>1</v>
      </c>
      <c r="C1737" s="21" t="s">
        <v>7965</v>
      </c>
      <c r="D1737" s="23"/>
      <c r="E1737" s="23"/>
    </row>
    <row r="1738" spans="1:5" ht="20" customHeight="1">
      <c r="A1738" s="19" t="s">
        <v>13771</v>
      </c>
      <c r="B1738" s="24">
        <v>1</v>
      </c>
      <c r="C1738" s="21" t="s">
        <v>8084</v>
      </c>
      <c r="D1738" s="23"/>
      <c r="E1738" s="23"/>
    </row>
    <row r="1739" spans="1:5" ht="20" customHeight="1">
      <c r="A1739" s="19" t="s">
        <v>13771</v>
      </c>
      <c r="B1739" s="24">
        <v>1</v>
      </c>
      <c r="C1739" s="21" t="s">
        <v>457</v>
      </c>
      <c r="D1739" s="23"/>
      <c r="E1739" s="23"/>
    </row>
    <row r="1740" spans="1:5" ht="20" customHeight="1">
      <c r="A1740" s="19" t="s">
        <v>13771</v>
      </c>
      <c r="B1740" s="24">
        <v>1</v>
      </c>
      <c r="C1740" s="21" t="s">
        <v>370</v>
      </c>
      <c r="D1740" s="23"/>
      <c r="E1740" s="23"/>
    </row>
    <row r="1741" spans="1:5" ht="20" customHeight="1">
      <c r="A1741" s="19" t="s">
        <v>13771</v>
      </c>
      <c r="B1741" s="24">
        <v>1</v>
      </c>
      <c r="C1741" s="21" t="s">
        <v>598</v>
      </c>
      <c r="D1741" s="23"/>
      <c r="E1741" s="23"/>
    </row>
    <row r="1742" spans="1:5" ht="20" customHeight="1">
      <c r="A1742" s="19" t="s">
        <v>13771</v>
      </c>
      <c r="B1742" s="24">
        <v>1</v>
      </c>
      <c r="C1742" s="21" t="s">
        <v>675</v>
      </c>
      <c r="D1742" s="23"/>
      <c r="E1742" s="23"/>
    </row>
    <row r="1743" spans="1:5" ht="20" customHeight="1">
      <c r="A1743" s="19" t="s">
        <v>13771</v>
      </c>
      <c r="B1743" s="24">
        <v>1</v>
      </c>
      <c r="C1743" s="21" t="s">
        <v>844</v>
      </c>
      <c r="D1743" s="23"/>
      <c r="E1743" s="23"/>
    </row>
    <row r="1744" spans="1:5" ht="20" customHeight="1">
      <c r="A1744" s="19" t="s">
        <v>13771</v>
      </c>
      <c r="B1744" s="24">
        <v>1</v>
      </c>
      <c r="C1744" s="21" t="s">
        <v>756</v>
      </c>
      <c r="D1744" s="23"/>
      <c r="E1744" s="23"/>
    </row>
    <row r="1745" spans="1:5" ht="20" customHeight="1">
      <c r="A1745" s="19" t="s">
        <v>13771</v>
      </c>
      <c r="B1745" s="24">
        <v>1</v>
      </c>
      <c r="C1745" s="21" t="s">
        <v>1003</v>
      </c>
      <c r="D1745" s="23"/>
      <c r="E1745" s="23"/>
    </row>
    <row r="1746" spans="1:5" ht="20" customHeight="1">
      <c r="A1746" s="19" t="s">
        <v>13771</v>
      </c>
      <c r="B1746" s="24">
        <v>1</v>
      </c>
      <c r="C1746" s="21" t="s">
        <v>920</v>
      </c>
      <c r="D1746" s="23"/>
      <c r="E1746" s="23"/>
    </row>
    <row r="1747" spans="1:5" ht="20" customHeight="1">
      <c r="A1747" s="19" t="s">
        <v>13771</v>
      </c>
      <c r="B1747" s="24">
        <v>1</v>
      </c>
      <c r="C1747" s="21" t="s">
        <v>1152</v>
      </c>
      <c r="D1747" s="23"/>
      <c r="E1747" s="23"/>
    </row>
    <row r="1748" spans="1:5" ht="20" customHeight="1">
      <c r="A1748" s="19" t="s">
        <v>13771</v>
      </c>
      <c r="B1748" s="24">
        <v>1</v>
      </c>
      <c r="C1748" s="21" t="s">
        <v>1222</v>
      </c>
      <c r="D1748" s="23"/>
      <c r="E1748" s="23"/>
    </row>
    <row r="1749" spans="1:5" ht="20" customHeight="1">
      <c r="A1749" s="19" t="s">
        <v>13771</v>
      </c>
      <c r="B1749" s="24">
        <v>1</v>
      </c>
      <c r="C1749" s="22">
        <v>100</v>
      </c>
      <c r="D1749" s="23"/>
      <c r="E1749" s="23"/>
    </row>
    <row r="1750" spans="1:5" ht="20" customHeight="1">
      <c r="A1750" s="19" t="s">
        <v>13771</v>
      </c>
      <c r="B1750" s="24">
        <v>1</v>
      </c>
      <c r="C1750" s="21" t="s">
        <v>1665</v>
      </c>
      <c r="D1750" s="23"/>
      <c r="E1750" s="23"/>
    </row>
    <row r="1751" spans="1:5" ht="20" customHeight="1">
      <c r="A1751" s="19" t="s">
        <v>13771</v>
      </c>
      <c r="B1751" s="24">
        <v>1</v>
      </c>
      <c r="C1751" s="21" t="s">
        <v>1461</v>
      </c>
      <c r="D1751" s="23"/>
      <c r="E1751" s="23"/>
    </row>
    <row r="1752" spans="1:5" ht="20" customHeight="1">
      <c r="A1752" s="19" t="s">
        <v>13771</v>
      </c>
      <c r="B1752" s="24">
        <v>1</v>
      </c>
      <c r="C1752" s="21" t="s">
        <v>1529</v>
      </c>
      <c r="D1752" s="23"/>
      <c r="E1752" s="23"/>
    </row>
    <row r="1753" spans="1:5" ht="20" customHeight="1">
      <c r="A1753" s="19" t="s">
        <v>13771</v>
      </c>
      <c r="B1753" s="24">
        <v>1</v>
      </c>
      <c r="C1753" s="21" t="s">
        <v>1762</v>
      </c>
      <c r="D1753" s="23"/>
      <c r="E1753" s="23"/>
    </row>
    <row r="1754" spans="1:5" ht="20" customHeight="1">
      <c r="A1754" s="19" t="s">
        <v>13771</v>
      </c>
      <c r="B1754" s="24">
        <v>1</v>
      </c>
      <c r="C1754" s="21" t="s">
        <v>1993</v>
      </c>
      <c r="D1754" s="23"/>
      <c r="E1754" s="23"/>
    </row>
    <row r="1755" spans="1:5" ht="20" customHeight="1">
      <c r="A1755" s="19" t="s">
        <v>13771</v>
      </c>
      <c r="B1755" s="24">
        <v>1</v>
      </c>
      <c r="C1755" s="21" t="s">
        <v>2137</v>
      </c>
      <c r="D1755" s="23"/>
      <c r="E1755" s="23"/>
    </row>
    <row r="1756" spans="1:5" ht="20" customHeight="1">
      <c r="A1756" s="19" t="s">
        <v>13771</v>
      </c>
      <c r="B1756" s="24">
        <v>1</v>
      </c>
      <c r="C1756" s="21" t="s">
        <v>2278</v>
      </c>
      <c r="D1756" s="23"/>
      <c r="E1756" s="23"/>
    </row>
    <row r="1757" spans="1:5" ht="20" customHeight="1">
      <c r="A1757" s="19" t="s">
        <v>13771</v>
      </c>
      <c r="B1757" s="24">
        <v>1</v>
      </c>
      <c r="C1757" s="22">
        <v>100</v>
      </c>
      <c r="D1757" s="23"/>
      <c r="E1757" s="23"/>
    </row>
    <row r="1758" spans="1:5" ht="20" customHeight="1">
      <c r="A1758" s="19" t="s">
        <v>13771</v>
      </c>
      <c r="B1758" s="24">
        <v>1</v>
      </c>
      <c r="C1758" s="21" t="s">
        <v>2534</v>
      </c>
      <c r="D1758" s="23"/>
      <c r="E1758" s="23"/>
    </row>
    <row r="1759" spans="1:5" ht="20" customHeight="1">
      <c r="A1759" s="19" t="s">
        <v>13771</v>
      </c>
      <c r="B1759" s="24">
        <v>1</v>
      </c>
      <c r="C1759" s="21" t="s">
        <v>2748</v>
      </c>
      <c r="D1759" s="23"/>
      <c r="E1759" s="23"/>
    </row>
    <row r="1760" spans="1:5" ht="20" customHeight="1">
      <c r="A1760" s="19" t="s">
        <v>13771</v>
      </c>
      <c r="B1760" s="24">
        <v>1</v>
      </c>
      <c r="C1760" s="22">
        <v>100</v>
      </c>
      <c r="D1760" s="23"/>
      <c r="E1760" s="23"/>
    </row>
    <row r="1761" spans="1:5" ht="20" customHeight="1">
      <c r="A1761" s="19" t="s">
        <v>13771</v>
      </c>
      <c r="B1761" s="24">
        <v>1</v>
      </c>
      <c r="C1761" s="22">
        <v>100</v>
      </c>
      <c r="D1761" s="23"/>
      <c r="E1761" s="23"/>
    </row>
    <row r="1762" spans="1:5" ht="20" customHeight="1">
      <c r="A1762" s="19" t="s">
        <v>13771</v>
      </c>
      <c r="B1762" s="24">
        <v>1</v>
      </c>
      <c r="C1762" s="21" t="s">
        <v>3078</v>
      </c>
      <c r="D1762" s="23"/>
      <c r="E1762" s="23"/>
    </row>
    <row r="1763" spans="1:5" ht="20" customHeight="1">
      <c r="A1763" s="19" t="s">
        <v>13771</v>
      </c>
      <c r="B1763" s="24">
        <v>1</v>
      </c>
      <c r="C1763" s="21" t="s">
        <v>3266</v>
      </c>
      <c r="D1763" s="23"/>
      <c r="E1763" s="23"/>
    </row>
    <row r="1764" spans="1:5" ht="20" customHeight="1">
      <c r="A1764" s="19" t="s">
        <v>13771</v>
      </c>
      <c r="B1764" s="24">
        <v>1</v>
      </c>
      <c r="C1764" s="21" t="s">
        <v>3482</v>
      </c>
      <c r="D1764" s="23"/>
      <c r="E1764" s="23"/>
    </row>
    <row r="1765" spans="1:5" ht="20" customHeight="1">
      <c r="A1765" s="19" t="s">
        <v>13771</v>
      </c>
      <c r="B1765" s="24">
        <v>1</v>
      </c>
      <c r="C1765" s="21" t="s">
        <v>3701</v>
      </c>
      <c r="D1765" s="23"/>
      <c r="E1765" s="23"/>
    </row>
    <row r="1766" spans="1:5" ht="20" customHeight="1">
      <c r="A1766" s="19" t="s">
        <v>13771</v>
      </c>
      <c r="B1766" s="24">
        <v>1</v>
      </c>
      <c r="C1766" s="22">
        <v>100</v>
      </c>
      <c r="D1766" s="23"/>
      <c r="E1766" s="23"/>
    </row>
    <row r="1767" spans="1:5" ht="20" customHeight="1">
      <c r="A1767" s="19" t="s">
        <v>13771</v>
      </c>
      <c r="B1767" s="24">
        <v>1</v>
      </c>
      <c r="C1767" s="21" t="s">
        <v>4046</v>
      </c>
      <c r="D1767" s="23"/>
      <c r="E1767" s="23"/>
    </row>
    <row r="1768" spans="1:5" ht="20" customHeight="1">
      <c r="A1768" s="19" t="s">
        <v>13771</v>
      </c>
      <c r="B1768" s="24">
        <v>1</v>
      </c>
      <c r="C1768" s="21" t="s">
        <v>4112</v>
      </c>
      <c r="D1768" s="23"/>
      <c r="E1768" s="23"/>
    </row>
    <row r="1769" spans="1:5" ht="20" customHeight="1">
      <c r="A1769" s="19" t="s">
        <v>13771</v>
      </c>
      <c r="B1769" s="24">
        <v>1</v>
      </c>
      <c r="C1769" s="21" t="s">
        <v>4316</v>
      </c>
      <c r="D1769" s="23"/>
      <c r="E1769" s="23"/>
    </row>
    <row r="1770" spans="1:5" ht="20" customHeight="1">
      <c r="A1770" s="19" t="s">
        <v>13771</v>
      </c>
      <c r="B1770" s="24">
        <v>1</v>
      </c>
      <c r="C1770" s="21" t="s">
        <v>4521</v>
      </c>
      <c r="D1770" s="23"/>
      <c r="E1770" s="23"/>
    </row>
    <row r="1771" spans="1:5" ht="20" customHeight="1">
      <c r="A1771" s="19" t="s">
        <v>13771</v>
      </c>
      <c r="B1771" s="24">
        <v>1</v>
      </c>
      <c r="C1771" s="21" t="s">
        <v>4587</v>
      </c>
      <c r="D1771" s="23"/>
      <c r="E1771" s="23"/>
    </row>
    <row r="1772" spans="1:5" ht="20" customHeight="1">
      <c r="A1772" s="19" t="s">
        <v>13771</v>
      </c>
      <c r="B1772" s="24">
        <v>1</v>
      </c>
      <c r="C1772" s="21" t="s">
        <v>4791</v>
      </c>
      <c r="D1772" s="23"/>
      <c r="E1772" s="23"/>
    </row>
    <row r="1773" spans="1:5" ht="20" customHeight="1">
      <c r="A1773" s="19" t="s">
        <v>13771</v>
      </c>
      <c r="B1773" s="24">
        <v>1</v>
      </c>
      <c r="C1773" s="21" t="s">
        <v>4990</v>
      </c>
      <c r="D1773" s="23"/>
      <c r="E1773" s="23"/>
    </row>
    <row r="1774" spans="1:5" ht="20" customHeight="1">
      <c r="A1774" s="19" t="s">
        <v>13771</v>
      </c>
      <c r="B1774" s="24">
        <v>1</v>
      </c>
      <c r="C1774" s="21" t="s">
        <v>5049</v>
      </c>
      <c r="D1774" s="23"/>
      <c r="E1774" s="23"/>
    </row>
    <row r="1775" spans="1:5" ht="20" customHeight="1">
      <c r="A1775" s="19" t="s">
        <v>13771</v>
      </c>
      <c r="B1775" s="24">
        <v>1</v>
      </c>
      <c r="C1775" s="21" t="s">
        <v>5238</v>
      </c>
      <c r="D1775" s="23"/>
      <c r="E1775" s="23"/>
    </row>
    <row r="1776" spans="1:5" ht="20" customHeight="1">
      <c r="A1776" s="19" t="s">
        <v>13771</v>
      </c>
      <c r="B1776" s="24">
        <v>1</v>
      </c>
      <c r="C1776" s="21" t="s">
        <v>5446</v>
      </c>
      <c r="D1776" s="23"/>
      <c r="E1776" s="23"/>
    </row>
    <row r="1777" spans="1:5" ht="20" customHeight="1">
      <c r="A1777" s="19" t="s">
        <v>13771</v>
      </c>
      <c r="B1777" s="24">
        <v>1</v>
      </c>
      <c r="C1777" s="21" t="s">
        <v>5653</v>
      </c>
      <c r="D1777" s="23"/>
      <c r="E1777" s="23"/>
    </row>
    <row r="1778" spans="1:5" ht="20" customHeight="1">
      <c r="A1778" s="19" t="s">
        <v>13771</v>
      </c>
      <c r="B1778" s="24">
        <v>1</v>
      </c>
      <c r="C1778" s="21" t="s">
        <v>5856</v>
      </c>
      <c r="D1778" s="23"/>
      <c r="E1778" s="23"/>
    </row>
    <row r="1779" spans="1:5" ht="20" customHeight="1">
      <c r="A1779" s="19" t="s">
        <v>13771</v>
      </c>
      <c r="B1779" s="24">
        <v>1</v>
      </c>
      <c r="C1779" s="22">
        <v>100</v>
      </c>
      <c r="D1779" s="23"/>
      <c r="E1779" s="23"/>
    </row>
    <row r="1780" spans="1:5" ht="20" customHeight="1">
      <c r="A1780" s="19" t="s">
        <v>13771</v>
      </c>
      <c r="B1780" s="24">
        <v>1</v>
      </c>
      <c r="C1780" s="21" t="s">
        <v>6061</v>
      </c>
      <c r="D1780" s="23"/>
      <c r="E1780" s="23"/>
    </row>
    <row r="1781" spans="1:5" ht="20" customHeight="1">
      <c r="A1781" s="19" t="s">
        <v>13771</v>
      </c>
      <c r="B1781" s="24">
        <v>1</v>
      </c>
      <c r="C1781" s="21" t="s">
        <v>9446</v>
      </c>
      <c r="D1781" s="23"/>
      <c r="E1781" s="23"/>
    </row>
    <row r="1782" spans="1:5" ht="20" customHeight="1">
      <c r="A1782" s="19" t="s">
        <v>13771</v>
      </c>
      <c r="B1782" s="24">
        <v>1</v>
      </c>
      <c r="C1782" s="22">
        <v>100</v>
      </c>
      <c r="D1782" s="23"/>
      <c r="E1782" s="23"/>
    </row>
    <row r="1783" spans="1:5" ht="20" customHeight="1">
      <c r="A1783" s="19" t="s">
        <v>13771</v>
      </c>
      <c r="B1783" s="24">
        <v>1</v>
      </c>
      <c r="C1783" s="21" t="s">
        <v>6128</v>
      </c>
      <c r="D1783" s="23"/>
      <c r="E1783" s="23"/>
    </row>
    <row r="1784" spans="1:5" ht="20" customHeight="1">
      <c r="A1784" s="19" t="s">
        <v>13771</v>
      </c>
      <c r="B1784" s="24">
        <v>1</v>
      </c>
      <c r="C1784" s="21" t="s">
        <v>6311</v>
      </c>
      <c r="D1784" s="23"/>
      <c r="E1784" s="23"/>
    </row>
    <row r="1785" spans="1:5" ht="20" customHeight="1">
      <c r="A1785" s="19" t="s">
        <v>13771</v>
      </c>
      <c r="B1785" s="24">
        <v>1</v>
      </c>
      <c r="C1785" s="21" t="s">
        <v>6496</v>
      </c>
      <c r="D1785" s="23"/>
      <c r="E1785" s="23"/>
    </row>
    <row r="1786" spans="1:5" ht="20" customHeight="1">
      <c r="A1786" s="19" t="s">
        <v>13771</v>
      </c>
      <c r="B1786" s="24">
        <v>1</v>
      </c>
      <c r="C1786" s="21" t="s">
        <v>6561</v>
      </c>
      <c r="D1786" s="23"/>
      <c r="E1786" s="23"/>
    </row>
    <row r="1787" spans="1:5" ht="20" customHeight="1">
      <c r="A1787" s="19" t="s">
        <v>13771</v>
      </c>
      <c r="B1787" s="24">
        <v>1</v>
      </c>
      <c r="C1787" s="22">
        <v>100</v>
      </c>
      <c r="D1787" s="23"/>
      <c r="E1787" s="23"/>
    </row>
    <row r="1788" spans="1:5" ht="20" customHeight="1">
      <c r="A1788" s="19" t="s">
        <v>13771</v>
      </c>
      <c r="B1788" s="24">
        <v>1</v>
      </c>
      <c r="C1788" s="21" t="s">
        <v>6619</v>
      </c>
      <c r="D1788" s="23"/>
      <c r="E1788" s="23"/>
    </row>
    <row r="1789" spans="1:5" ht="20" customHeight="1">
      <c r="A1789" s="19" t="s">
        <v>13771</v>
      </c>
      <c r="B1789" s="24">
        <v>1</v>
      </c>
      <c r="C1789" s="21" t="s">
        <v>6683</v>
      </c>
      <c r="D1789" s="23"/>
      <c r="E1789" s="23"/>
    </row>
    <row r="1790" spans="1:5" ht="20" customHeight="1">
      <c r="A1790" s="19" t="s">
        <v>13771</v>
      </c>
      <c r="B1790" s="24">
        <v>1</v>
      </c>
      <c r="C1790" s="21" t="s">
        <v>8497</v>
      </c>
      <c r="D1790" s="23"/>
      <c r="E1790" s="23"/>
    </row>
    <row r="1791" spans="1:5" ht="20" customHeight="1">
      <c r="A1791" s="19" t="s">
        <v>13771</v>
      </c>
      <c r="B1791" s="24">
        <v>1</v>
      </c>
      <c r="C1791" s="21" t="s">
        <v>6921</v>
      </c>
      <c r="D1791" s="23"/>
      <c r="E1791" s="23"/>
    </row>
    <row r="1792" spans="1:5" ht="20" customHeight="1">
      <c r="A1792" s="19" t="s">
        <v>13771</v>
      </c>
      <c r="B1792" s="24">
        <v>1</v>
      </c>
      <c r="C1792" s="21" t="s">
        <v>6859</v>
      </c>
      <c r="D1792" s="23"/>
      <c r="E1792" s="23"/>
    </row>
    <row r="1793" spans="1:5" ht="20" customHeight="1">
      <c r="A1793" s="19" t="s">
        <v>13771</v>
      </c>
      <c r="B1793" s="24">
        <v>1</v>
      </c>
      <c r="C1793" s="21" t="s">
        <v>7029</v>
      </c>
      <c r="D1793" s="23"/>
      <c r="E1793" s="23"/>
    </row>
    <row r="1794" spans="1:5" ht="20" customHeight="1">
      <c r="A1794" s="19" t="s">
        <v>13771</v>
      </c>
      <c r="B1794" s="24">
        <v>1</v>
      </c>
      <c r="C1794" s="21" t="s">
        <v>7205</v>
      </c>
      <c r="D1794" s="23"/>
      <c r="E1794" s="23"/>
    </row>
    <row r="1795" spans="1:5" ht="20" customHeight="1">
      <c r="A1795" s="19" t="s">
        <v>13771</v>
      </c>
      <c r="B1795" s="24">
        <v>1</v>
      </c>
      <c r="C1795" s="21" t="s">
        <v>7318</v>
      </c>
      <c r="D1795" s="23"/>
      <c r="E1795" s="23"/>
    </row>
    <row r="1796" spans="1:5" ht="20" customHeight="1">
      <c r="A1796" s="19" t="s">
        <v>13771</v>
      </c>
      <c r="B1796" s="24">
        <v>1</v>
      </c>
      <c r="C1796" s="21" t="s">
        <v>7486</v>
      </c>
      <c r="D1796" s="23"/>
      <c r="E1796" s="23"/>
    </row>
    <row r="1797" spans="1:5" ht="20" customHeight="1">
      <c r="A1797" s="19" t="s">
        <v>13771</v>
      </c>
      <c r="B1797" s="24">
        <v>1</v>
      </c>
      <c r="C1797" s="21" t="s">
        <v>7660</v>
      </c>
      <c r="D1797" s="23"/>
      <c r="E1797" s="23"/>
    </row>
    <row r="1798" spans="1:5" ht="20" customHeight="1">
      <c r="A1798" s="19" t="s">
        <v>13771</v>
      </c>
      <c r="B1798" s="24">
        <v>1</v>
      </c>
      <c r="C1798" s="21" t="s">
        <v>7848</v>
      </c>
      <c r="D1798" s="23"/>
      <c r="E1798" s="23"/>
    </row>
    <row r="1799" spans="1:5" ht="20" customHeight="1">
      <c r="A1799" s="19" t="s">
        <v>13771</v>
      </c>
      <c r="B1799" s="24">
        <v>1</v>
      </c>
      <c r="C1799" s="21" t="s">
        <v>7969</v>
      </c>
      <c r="D1799" s="23"/>
      <c r="E1799" s="23"/>
    </row>
    <row r="1800" spans="1:5" ht="20" customHeight="1">
      <c r="A1800" s="19" t="s">
        <v>13771</v>
      </c>
      <c r="B1800" s="24">
        <v>1</v>
      </c>
      <c r="C1800" s="21" t="s">
        <v>8090</v>
      </c>
      <c r="D1800" s="23"/>
      <c r="E1800" s="23"/>
    </row>
    <row r="1801" spans="1:5" ht="20" customHeight="1">
      <c r="A1801" s="19" t="s">
        <v>13771</v>
      </c>
      <c r="B1801" s="24">
        <v>1</v>
      </c>
      <c r="C1801" s="21" t="s">
        <v>473</v>
      </c>
      <c r="D1801" s="23"/>
      <c r="E1801" s="23"/>
    </row>
    <row r="1802" spans="1:5" ht="20" customHeight="1">
      <c r="A1802" s="19" t="s">
        <v>13771</v>
      </c>
      <c r="B1802" s="24">
        <v>1</v>
      </c>
      <c r="C1802" s="21" t="s">
        <v>379</v>
      </c>
      <c r="D1802" s="23"/>
      <c r="E1802" s="23"/>
    </row>
    <row r="1803" spans="1:5" ht="20" customHeight="1">
      <c r="A1803" s="19" t="s">
        <v>13771</v>
      </c>
      <c r="B1803" s="24">
        <v>1</v>
      </c>
      <c r="C1803" s="21" t="s">
        <v>602</v>
      </c>
      <c r="D1803" s="23"/>
      <c r="E1803" s="23"/>
    </row>
    <row r="1804" spans="1:5" ht="20" customHeight="1">
      <c r="A1804" s="19" t="s">
        <v>13771</v>
      </c>
      <c r="B1804" s="24">
        <v>1</v>
      </c>
      <c r="C1804" s="21" t="s">
        <v>680</v>
      </c>
      <c r="D1804" s="23"/>
      <c r="E1804" s="23"/>
    </row>
    <row r="1805" spans="1:5" ht="20" customHeight="1">
      <c r="A1805" s="19" t="s">
        <v>13771</v>
      </c>
      <c r="B1805" s="24">
        <v>1</v>
      </c>
      <c r="C1805" s="21" t="s">
        <v>866</v>
      </c>
      <c r="D1805" s="23"/>
      <c r="E1805" s="23"/>
    </row>
    <row r="1806" spans="1:5" ht="20" customHeight="1">
      <c r="A1806" s="19" t="s">
        <v>13771</v>
      </c>
      <c r="B1806" s="24">
        <v>1</v>
      </c>
      <c r="C1806" s="21" t="s">
        <v>760</v>
      </c>
      <c r="D1806" s="23"/>
      <c r="E1806" s="23"/>
    </row>
    <row r="1807" spans="1:5" ht="20" customHeight="1">
      <c r="A1807" s="19" t="s">
        <v>13771</v>
      </c>
      <c r="B1807" s="24">
        <v>1</v>
      </c>
      <c r="C1807" s="21" t="s">
        <v>1018</v>
      </c>
      <c r="D1807" s="23"/>
      <c r="E1807" s="23"/>
    </row>
    <row r="1808" spans="1:5" ht="20" customHeight="1">
      <c r="A1808" s="19" t="s">
        <v>13771</v>
      </c>
      <c r="B1808" s="24">
        <v>1</v>
      </c>
      <c r="C1808" s="21" t="s">
        <v>928</v>
      </c>
      <c r="D1808" s="23"/>
      <c r="E1808" s="23"/>
    </row>
    <row r="1809" spans="1:5" ht="20" customHeight="1">
      <c r="A1809" s="19" t="s">
        <v>13771</v>
      </c>
      <c r="B1809" s="24">
        <v>1</v>
      </c>
      <c r="C1809" s="21" t="s">
        <v>1158</v>
      </c>
      <c r="D1809" s="23"/>
      <c r="E1809" s="23"/>
    </row>
    <row r="1810" spans="1:5" ht="20" customHeight="1">
      <c r="A1810" s="19" t="s">
        <v>13771</v>
      </c>
      <c r="B1810" s="24">
        <v>1</v>
      </c>
      <c r="C1810" s="21" t="s">
        <v>1230</v>
      </c>
      <c r="D1810" s="23"/>
      <c r="E1810" s="23"/>
    </row>
    <row r="1811" spans="1:5" ht="20" customHeight="1">
      <c r="A1811" s="19" t="s">
        <v>13771</v>
      </c>
      <c r="B1811" s="24">
        <v>1</v>
      </c>
      <c r="C1811" s="21" t="s">
        <v>11761</v>
      </c>
      <c r="D1811" s="23"/>
      <c r="E1811" s="23"/>
    </row>
    <row r="1812" spans="1:5" ht="20" customHeight="1">
      <c r="A1812" s="19" t="s">
        <v>13771</v>
      </c>
      <c r="B1812" s="24">
        <v>1</v>
      </c>
      <c r="C1812" s="21" t="s">
        <v>1768</v>
      </c>
      <c r="D1812" s="23"/>
      <c r="E1812" s="23"/>
    </row>
    <row r="1813" spans="1:5" ht="20" customHeight="1">
      <c r="A1813" s="19" t="s">
        <v>13771</v>
      </c>
      <c r="B1813" s="24">
        <v>1</v>
      </c>
      <c r="C1813" s="21" t="s">
        <v>1465</v>
      </c>
      <c r="D1813" s="23"/>
      <c r="E1813" s="23"/>
    </row>
    <row r="1814" spans="1:5" ht="20" customHeight="1">
      <c r="A1814" s="19" t="s">
        <v>13771</v>
      </c>
      <c r="B1814" s="24">
        <v>1</v>
      </c>
      <c r="C1814" s="21" t="s">
        <v>1543</v>
      </c>
      <c r="D1814" s="23"/>
      <c r="E1814" s="23"/>
    </row>
    <row r="1815" spans="1:5" ht="20" customHeight="1">
      <c r="A1815" s="19" t="s">
        <v>13771</v>
      </c>
      <c r="B1815" s="24">
        <v>1</v>
      </c>
      <c r="C1815" s="21" t="s">
        <v>1768</v>
      </c>
      <c r="D1815" s="23"/>
      <c r="E1815" s="23"/>
    </row>
    <row r="1816" spans="1:5" ht="20" customHeight="1">
      <c r="A1816" s="19" t="s">
        <v>13771</v>
      </c>
      <c r="B1816" s="24">
        <v>1</v>
      </c>
      <c r="C1816" s="21" t="s">
        <v>1999</v>
      </c>
      <c r="D1816" s="23"/>
      <c r="E1816" s="23"/>
    </row>
    <row r="1817" spans="1:5" ht="20" customHeight="1">
      <c r="A1817" s="19" t="s">
        <v>13771</v>
      </c>
      <c r="B1817" s="24">
        <v>1</v>
      </c>
      <c r="C1817" s="21" t="s">
        <v>2144</v>
      </c>
      <c r="D1817" s="23"/>
      <c r="E1817" s="23"/>
    </row>
    <row r="1818" spans="1:5" ht="20" customHeight="1">
      <c r="A1818" s="19" t="s">
        <v>13771</v>
      </c>
      <c r="B1818" s="24">
        <v>1</v>
      </c>
      <c r="C1818" s="21" t="s">
        <v>2284</v>
      </c>
      <c r="D1818" s="23"/>
      <c r="E1818" s="23"/>
    </row>
    <row r="1819" spans="1:5" ht="20" customHeight="1">
      <c r="A1819" s="19" t="s">
        <v>13771</v>
      </c>
      <c r="B1819" s="24">
        <v>1</v>
      </c>
      <c r="C1819" s="21" t="s">
        <v>2412</v>
      </c>
      <c r="D1819" s="23"/>
      <c r="E1819" s="23"/>
    </row>
    <row r="1820" spans="1:5" ht="20" customHeight="1">
      <c r="A1820" s="19" t="s">
        <v>13771</v>
      </c>
      <c r="B1820" s="24">
        <v>1</v>
      </c>
      <c r="C1820" s="21" t="s">
        <v>2541</v>
      </c>
      <c r="D1820" s="23"/>
      <c r="E1820" s="23"/>
    </row>
    <row r="1821" spans="1:5" ht="20" customHeight="1">
      <c r="A1821" s="19" t="s">
        <v>13771</v>
      </c>
      <c r="B1821" s="24">
        <v>1</v>
      </c>
      <c r="C1821" s="21" t="s">
        <v>2752</v>
      </c>
      <c r="D1821" s="23"/>
      <c r="E1821" s="23"/>
    </row>
    <row r="1822" spans="1:5" ht="20" customHeight="1">
      <c r="A1822" s="19" t="s">
        <v>13771</v>
      </c>
      <c r="B1822" s="24">
        <v>1</v>
      </c>
      <c r="C1822" s="21" t="s">
        <v>2891</v>
      </c>
      <c r="D1822" s="23"/>
      <c r="E1822" s="23"/>
    </row>
    <row r="1823" spans="1:5" ht="20" customHeight="1">
      <c r="A1823" s="19" t="s">
        <v>13771</v>
      </c>
      <c r="B1823" s="24">
        <v>1</v>
      </c>
      <c r="C1823" s="21" t="s">
        <v>3025</v>
      </c>
      <c r="D1823" s="23"/>
      <c r="E1823" s="23"/>
    </row>
    <row r="1824" spans="1:5" ht="20" customHeight="1">
      <c r="A1824" s="19" t="s">
        <v>13771</v>
      </c>
      <c r="B1824" s="24">
        <v>1</v>
      </c>
      <c r="C1824" s="21" t="s">
        <v>3086</v>
      </c>
      <c r="D1824" s="23"/>
      <c r="E1824" s="23"/>
    </row>
    <row r="1825" spans="1:5" ht="20" customHeight="1">
      <c r="A1825" s="19" t="s">
        <v>13771</v>
      </c>
      <c r="B1825" s="24">
        <v>1</v>
      </c>
      <c r="C1825" s="21" t="s">
        <v>3272</v>
      </c>
      <c r="D1825" s="23"/>
      <c r="E1825" s="23"/>
    </row>
    <row r="1826" spans="1:5" ht="20" customHeight="1">
      <c r="A1826" s="19" t="s">
        <v>13771</v>
      </c>
      <c r="B1826" s="24">
        <v>1</v>
      </c>
      <c r="C1826" s="21" t="s">
        <v>3488</v>
      </c>
      <c r="D1826" s="23"/>
      <c r="E1826" s="23"/>
    </row>
    <row r="1827" spans="1:5" ht="20" customHeight="1">
      <c r="A1827" s="19" t="s">
        <v>13771</v>
      </c>
      <c r="B1827" s="24">
        <v>1</v>
      </c>
      <c r="C1827" s="21" t="s">
        <v>3707</v>
      </c>
      <c r="D1827" s="23"/>
      <c r="E1827" s="23"/>
    </row>
    <row r="1828" spans="1:5" ht="20" customHeight="1">
      <c r="A1828" s="19" t="s">
        <v>13771</v>
      </c>
      <c r="B1828" s="24">
        <v>1</v>
      </c>
      <c r="C1828" s="21" t="s">
        <v>3847</v>
      </c>
      <c r="D1828" s="23"/>
      <c r="E1828" s="23"/>
    </row>
    <row r="1829" spans="1:5" ht="20" customHeight="1">
      <c r="A1829" s="19" t="s">
        <v>13771</v>
      </c>
      <c r="B1829" s="24">
        <v>1</v>
      </c>
      <c r="C1829" s="21" t="s">
        <v>4051</v>
      </c>
      <c r="D1829" s="23"/>
      <c r="E1829" s="23"/>
    </row>
    <row r="1830" spans="1:5" ht="20" customHeight="1">
      <c r="A1830" s="19" t="s">
        <v>13771</v>
      </c>
      <c r="B1830" s="24">
        <v>1</v>
      </c>
      <c r="C1830" s="21" t="s">
        <v>4124</v>
      </c>
      <c r="D1830" s="23"/>
      <c r="E1830" s="23"/>
    </row>
    <row r="1831" spans="1:5" ht="20" customHeight="1">
      <c r="A1831" s="19" t="s">
        <v>13771</v>
      </c>
      <c r="B1831" s="24">
        <v>1</v>
      </c>
      <c r="C1831" s="21" t="s">
        <v>4322</v>
      </c>
      <c r="D1831" s="23"/>
      <c r="E1831" s="23"/>
    </row>
    <row r="1832" spans="1:5" ht="20" customHeight="1">
      <c r="A1832" s="19" t="s">
        <v>13771</v>
      </c>
      <c r="B1832" s="24">
        <v>1</v>
      </c>
      <c r="C1832" s="21" t="s">
        <v>4525</v>
      </c>
      <c r="D1832" s="23"/>
      <c r="E1832" s="23"/>
    </row>
    <row r="1833" spans="1:5" ht="20" customHeight="1">
      <c r="A1833" s="19" t="s">
        <v>13771</v>
      </c>
      <c r="B1833" s="24">
        <v>1</v>
      </c>
      <c r="C1833" s="21" t="s">
        <v>4597</v>
      </c>
      <c r="D1833" s="23"/>
      <c r="E1833" s="23"/>
    </row>
    <row r="1834" spans="1:5" ht="20" customHeight="1">
      <c r="A1834" s="19" t="s">
        <v>13771</v>
      </c>
      <c r="B1834" s="24">
        <v>1</v>
      </c>
      <c r="C1834" s="21" t="s">
        <v>4797</v>
      </c>
      <c r="D1834" s="23"/>
      <c r="E1834" s="23"/>
    </row>
    <row r="1835" spans="1:5" ht="20" customHeight="1">
      <c r="A1835" s="19" t="s">
        <v>13771</v>
      </c>
      <c r="B1835" s="24">
        <v>1</v>
      </c>
      <c r="C1835" s="21" t="s">
        <v>4994</v>
      </c>
      <c r="D1835" s="23"/>
      <c r="E1835" s="23"/>
    </row>
    <row r="1836" spans="1:5" ht="20" customHeight="1">
      <c r="A1836" s="19" t="s">
        <v>13771</v>
      </c>
      <c r="B1836" s="24">
        <v>1</v>
      </c>
      <c r="C1836" s="21" t="s">
        <v>5057</v>
      </c>
      <c r="D1836" s="23"/>
      <c r="E1836" s="23"/>
    </row>
    <row r="1837" spans="1:5" ht="20" customHeight="1">
      <c r="A1837" s="19" t="s">
        <v>13771</v>
      </c>
      <c r="B1837" s="24">
        <v>1</v>
      </c>
      <c r="C1837" s="21" t="s">
        <v>5244</v>
      </c>
      <c r="D1837" s="23"/>
      <c r="E1837" s="23"/>
    </row>
    <row r="1838" spans="1:5" ht="20" customHeight="1">
      <c r="A1838" s="19" t="s">
        <v>13771</v>
      </c>
      <c r="B1838" s="24">
        <v>1</v>
      </c>
      <c r="C1838" s="21" t="s">
        <v>5452</v>
      </c>
      <c r="D1838" s="23"/>
      <c r="E1838" s="23"/>
    </row>
    <row r="1839" spans="1:5" ht="20" customHeight="1">
      <c r="A1839" s="19" t="s">
        <v>13771</v>
      </c>
      <c r="B1839" s="24">
        <v>1</v>
      </c>
      <c r="C1839" s="21" t="s">
        <v>5659</v>
      </c>
      <c r="D1839" s="23"/>
      <c r="E1839" s="23"/>
    </row>
    <row r="1840" spans="1:5" ht="20" customHeight="1">
      <c r="A1840" s="19" t="s">
        <v>13771</v>
      </c>
      <c r="B1840" s="24">
        <v>1</v>
      </c>
      <c r="C1840" s="21" t="s">
        <v>5860</v>
      </c>
      <c r="D1840" s="23"/>
      <c r="E1840" s="23"/>
    </row>
    <row r="1841" spans="1:5" ht="20" customHeight="1">
      <c r="A1841" s="19" t="s">
        <v>13771</v>
      </c>
      <c r="B1841" s="24">
        <v>1</v>
      </c>
      <c r="C1841" s="21" t="s">
        <v>5998</v>
      </c>
      <c r="D1841" s="23"/>
      <c r="E1841" s="23"/>
    </row>
    <row r="1842" spans="1:5" ht="20" customHeight="1">
      <c r="A1842" s="19" t="s">
        <v>13771</v>
      </c>
      <c r="B1842" s="24">
        <v>1</v>
      </c>
      <c r="C1842" s="21" t="s">
        <v>6066</v>
      </c>
      <c r="D1842" s="23"/>
      <c r="E1842" s="23"/>
    </row>
    <row r="1843" spans="1:5" ht="20" customHeight="1">
      <c r="A1843" s="19" t="s">
        <v>13771</v>
      </c>
      <c r="B1843" s="24">
        <v>1</v>
      </c>
      <c r="C1843" s="21" t="s">
        <v>9457</v>
      </c>
      <c r="D1843" s="23"/>
      <c r="E1843" s="23"/>
    </row>
    <row r="1844" spans="1:5" ht="20" customHeight="1">
      <c r="A1844" s="19" t="s">
        <v>13771</v>
      </c>
      <c r="B1844" s="24">
        <v>1</v>
      </c>
      <c r="C1844" s="21" t="s">
        <v>6212</v>
      </c>
      <c r="D1844" s="23"/>
      <c r="E1844" s="23"/>
    </row>
    <row r="1845" spans="1:5" ht="20" customHeight="1">
      <c r="A1845" s="19" t="s">
        <v>13771</v>
      </c>
      <c r="B1845" s="24">
        <v>1</v>
      </c>
      <c r="C1845" s="21" t="s">
        <v>6134</v>
      </c>
      <c r="D1845" s="23"/>
      <c r="E1845" s="23"/>
    </row>
    <row r="1846" spans="1:5" ht="20" customHeight="1">
      <c r="A1846" s="19" t="s">
        <v>13771</v>
      </c>
      <c r="B1846" s="24">
        <v>1</v>
      </c>
      <c r="C1846" s="21" t="s">
        <v>6317</v>
      </c>
      <c r="D1846" s="23"/>
      <c r="E1846" s="23"/>
    </row>
    <row r="1847" spans="1:5" ht="20" customHeight="1">
      <c r="A1847" s="19" t="s">
        <v>13771</v>
      </c>
      <c r="B1847" s="24">
        <v>1</v>
      </c>
      <c r="C1847" s="21" t="s">
        <v>6500</v>
      </c>
      <c r="D1847" s="23"/>
      <c r="E1847" s="23"/>
    </row>
    <row r="1848" spans="1:5" ht="20" customHeight="1">
      <c r="A1848" s="19" t="s">
        <v>13771</v>
      </c>
      <c r="B1848" s="24">
        <v>1</v>
      </c>
      <c r="C1848" s="21" t="s">
        <v>6566</v>
      </c>
      <c r="D1848" s="23"/>
      <c r="E1848" s="23"/>
    </row>
    <row r="1849" spans="1:5" ht="20" customHeight="1">
      <c r="A1849" s="19" t="s">
        <v>13771</v>
      </c>
      <c r="B1849" s="24">
        <v>1</v>
      </c>
      <c r="C1849" s="21" t="s">
        <v>8505</v>
      </c>
      <c r="D1849" s="23"/>
      <c r="E1849" s="23"/>
    </row>
    <row r="1850" spans="1:5" ht="20" customHeight="1">
      <c r="A1850" s="19" t="s">
        <v>13771</v>
      </c>
      <c r="B1850" s="24">
        <v>1</v>
      </c>
      <c r="C1850" s="21" t="s">
        <v>6626</v>
      </c>
      <c r="D1850" s="23"/>
      <c r="E1850" s="23"/>
    </row>
    <row r="1851" spans="1:5" ht="20" customHeight="1">
      <c r="A1851" s="19" t="s">
        <v>13771</v>
      </c>
      <c r="B1851" s="24">
        <v>1</v>
      </c>
      <c r="C1851" s="21" t="s">
        <v>6690</v>
      </c>
      <c r="D1851" s="23"/>
      <c r="E1851" s="23"/>
    </row>
    <row r="1852" spans="1:5" ht="20" customHeight="1">
      <c r="A1852" s="19" t="s">
        <v>13771</v>
      </c>
      <c r="B1852" s="24">
        <v>1</v>
      </c>
      <c r="C1852" s="21" t="s">
        <v>8505</v>
      </c>
      <c r="D1852" s="23"/>
      <c r="E1852" s="23"/>
    </row>
    <row r="1853" spans="1:5" ht="20" customHeight="1">
      <c r="A1853" s="19" t="s">
        <v>13771</v>
      </c>
      <c r="B1853" s="24">
        <v>1</v>
      </c>
      <c r="C1853" s="21" t="s">
        <v>6934</v>
      </c>
      <c r="D1853" s="23"/>
      <c r="E1853" s="23"/>
    </row>
    <row r="1854" spans="1:5" ht="20" customHeight="1">
      <c r="A1854" s="19" t="s">
        <v>13771</v>
      </c>
      <c r="B1854" s="24">
        <v>1</v>
      </c>
      <c r="C1854" s="21" t="s">
        <v>6863</v>
      </c>
      <c r="D1854" s="23"/>
      <c r="E1854" s="23"/>
    </row>
    <row r="1855" spans="1:5" ht="20" customHeight="1">
      <c r="A1855" s="19" t="s">
        <v>13771</v>
      </c>
      <c r="B1855" s="24">
        <v>1</v>
      </c>
      <c r="C1855" s="21" t="s">
        <v>7033</v>
      </c>
      <c r="D1855" s="23"/>
      <c r="E1855" s="23"/>
    </row>
    <row r="1856" spans="1:5" ht="20" customHeight="1">
      <c r="A1856" s="19" t="s">
        <v>13771</v>
      </c>
      <c r="B1856" s="24">
        <v>1</v>
      </c>
      <c r="C1856" s="21" t="s">
        <v>7209</v>
      </c>
      <c r="D1856" s="23"/>
      <c r="E1856" s="23"/>
    </row>
    <row r="1857" spans="1:5" ht="20" customHeight="1">
      <c r="A1857" s="19" t="s">
        <v>13771</v>
      </c>
      <c r="B1857" s="24">
        <v>1</v>
      </c>
      <c r="C1857" s="21" t="s">
        <v>7325</v>
      </c>
      <c r="D1857" s="23"/>
      <c r="E1857" s="23"/>
    </row>
    <row r="1858" spans="1:5" ht="20" customHeight="1">
      <c r="A1858" s="19" t="s">
        <v>13771</v>
      </c>
      <c r="B1858" s="24">
        <v>1</v>
      </c>
      <c r="C1858" s="21" t="s">
        <v>7494</v>
      </c>
      <c r="D1858" s="23"/>
      <c r="E1858" s="23"/>
    </row>
    <row r="1859" spans="1:5" ht="20" customHeight="1">
      <c r="A1859" s="19" t="s">
        <v>13771</v>
      </c>
      <c r="B1859" s="24">
        <v>1</v>
      </c>
      <c r="C1859" s="21" t="s">
        <v>7664</v>
      </c>
      <c r="D1859" s="23"/>
      <c r="E1859" s="23"/>
    </row>
    <row r="1860" spans="1:5" ht="20" customHeight="1">
      <c r="A1860" s="19" t="s">
        <v>13771</v>
      </c>
      <c r="B1860" s="24">
        <v>1</v>
      </c>
      <c r="C1860" s="21" t="s">
        <v>7850</v>
      </c>
      <c r="D1860" s="23"/>
      <c r="E1860" s="23"/>
    </row>
    <row r="1861" spans="1:5" ht="20" customHeight="1">
      <c r="A1861" s="19" t="s">
        <v>13771</v>
      </c>
      <c r="B1861" s="24">
        <v>1</v>
      </c>
      <c r="C1861" s="21" t="s">
        <v>7974</v>
      </c>
      <c r="D1861" s="23"/>
      <c r="E1861" s="23"/>
    </row>
    <row r="1862" spans="1:5" ht="20" customHeight="1">
      <c r="A1862" s="19" t="s">
        <v>13771</v>
      </c>
      <c r="B1862" s="24">
        <v>1</v>
      </c>
      <c r="C1862" s="21" t="s">
        <v>8095</v>
      </c>
      <c r="D1862" s="23"/>
      <c r="E1862" s="23"/>
    </row>
    <row r="1863" spans="1:5" ht="20" customHeight="1">
      <c r="A1863" s="19" t="s">
        <v>13771</v>
      </c>
      <c r="B1863" s="24">
        <v>1</v>
      </c>
      <c r="C1863" s="21" t="s">
        <v>514</v>
      </c>
      <c r="D1863" s="23"/>
      <c r="E1863" s="23"/>
    </row>
    <row r="1864" spans="1:5" ht="20" customHeight="1">
      <c r="A1864" s="19" t="s">
        <v>13771</v>
      </c>
      <c r="B1864" s="24">
        <v>1</v>
      </c>
      <c r="C1864" s="21" t="s">
        <v>389</v>
      </c>
      <c r="D1864" s="23"/>
      <c r="E1864" s="23"/>
    </row>
    <row r="1865" spans="1:5" ht="20" customHeight="1">
      <c r="A1865" s="19" t="s">
        <v>13771</v>
      </c>
      <c r="B1865" s="24">
        <v>1</v>
      </c>
      <c r="C1865" s="21" t="s">
        <v>616</v>
      </c>
      <c r="D1865" s="23"/>
      <c r="E1865" s="23"/>
    </row>
    <row r="1866" spans="1:5" ht="20" customHeight="1">
      <c r="A1866" s="19" t="s">
        <v>13771</v>
      </c>
      <c r="B1866" s="24">
        <v>1</v>
      </c>
      <c r="C1866" s="21" t="s">
        <v>694</v>
      </c>
      <c r="D1866" s="23"/>
      <c r="E1866" s="23"/>
    </row>
    <row r="1867" spans="1:5" ht="20" customHeight="1">
      <c r="A1867" s="19" t="s">
        <v>13771</v>
      </c>
      <c r="B1867" s="24">
        <v>1</v>
      </c>
      <c r="C1867" s="21" t="s">
        <v>12461</v>
      </c>
      <c r="D1867" s="23"/>
      <c r="E1867" s="23"/>
    </row>
    <row r="1868" spans="1:5" ht="20" customHeight="1">
      <c r="A1868" s="19" t="s">
        <v>13771</v>
      </c>
      <c r="B1868" s="24">
        <v>1</v>
      </c>
      <c r="C1868" s="21" t="s">
        <v>771</v>
      </c>
      <c r="D1868" s="23"/>
      <c r="E1868" s="23"/>
    </row>
    <row r="1869" spans="1:5" ht="20" customHeight="1">
      <c r="A1869" s="19" t="s">
        <v>13771</v>
      </c>
      <c r="B1869" s="24">
        <v>1</v>
      </c>
      <c r="C1869" s="21" t="s">
        <v>1058</v>
      </c>
      <c r="D1869" s="23"/>
      <c r="E1869" s="23"/>
    </row>
    <row r="1870" spans="1:5" ht="20" customHeight="1">
      <c r="A1870" s="19" t="s">
        <v>13771</v>
      </c>
      <c r="B1870" s="24">
        <v>1</v>
      </c>
      <c r="C1870" s="21" t="s">
        <v>939</v>
      </c>
      <c r="D1870" s="23"/>
      <c r="E1870" s="23"/>
    </row>
    <row r="1871" spans="1:5" ht="20" customHeight="1">
      <c r="A1871" s="19" t="s">
        <v>13771</v>
      </c>
      <c r="B1871" s="24">
        <v>1</v>
      </c>
      <c r="C1871" s="21" t="s">
        <v>1165</v>
      </c>
      <c r="D1871" s="23"/>
      <c r="E1871" s="23"/>
    </row>
    <row r="1872" spans="1:5" ht="20" customHeight="1">
      <c r="A1872" s="19" t="s">
        <v>13771</v>
      </c>
      <c r="B1872" s="24">
        <v>1</v>
      </c>
      <c r="C1872" s="21" t="s">
        <v>1241</v>
      </c>
      <c r="D1872" s="23"/>
      <c r="E1872" s="23"/>
    </row>
    <row r="1873" spans="1:5" ht="20" customHeight="1">
      <c r="A1873" s="19" t="s">
        <v>13771</v>
      </c>
      <c r="B1873" s="24">
        <v>1</v>
      </c>
      <c r="C1873" s="21" t="s">
        <v>11806</v>
      </c>
      <c r="D1873" s="23"/>
      <c r="E1873" s="23"/>
    </row>
    <row r="1874" spans="1:5" ht="20" customHeight="1">
      <c r="A1874" s="19" t="s">
        <v>13771</v>
      </c>
      <c r="B1874" s="24">
        <v>1</v>
      </c>
      <c r="C1874" s="21" t="s">
        <v>11557</v>
      </c>
      <c r="D1874" s="23"/>
      <c r="E1874" s="23"/>
    </row>
    <row r="1875" spans="1:5" ht="20" customHeight="1">
      <c r="A1875" s="19" t="s">
        <v>13771</v>
      </c>
      <c r="B1875" s="24">
        <v>1</v>
      </c>
      <c r="C1875" s="21" t="s">
        <v>1474</v>
      </c>
      <c r="D1875" s="23"/>
      <c r="E1875" s="23"/>
    </row>
    <row r="1876" spans="1:5" ht="20" customHeight="1">
      <c r="A1876" s="19" t="s">
        <v>13771</v>
      </c>
      <c r="B1876" s="24">
        <v>1</v>
      </c>
      <c r="C1876" s="21" t="s">
        <v>1547</v>
      </c>
      <c r="D1876" s="23"/>
      <c r="E1876" s="23"/>
    </row>
    <row r="1877" spans="1:5" ht="20" customHeight="1">
      <c r="A1877" s="19" t="s">
        <v>13771</v>
      </c>
      <c r="B1877" s="24">
        <v>1</v>
      </c>
      <c r="C1877" s="21" t="s">
        <v>1777</v>
      </c>
      <c r="D1877" s="23"/>
      <c r="E1877" s="23"/>
    </row>
    <row r="1878" spans="1:5" ht="20" customHeight="1">
      <c r="A1878" s="19" t="s">
        <v>13771</v>
      </c>
      <c r="B1878" s="24">
        <v>1</v>
      </c>
      <c r="C1878" s="21" t="s">
        <v>2004</v>
      </c>
      <c r="D1878" s="23"/>
      <c r="E1878" s="23"/>
    </row>
    <row r="1879" spans="1:5" ht="20" customHeight="1">
      <c r="A1879" s="19" t="s">
        <v>13771</v>
      </c>
      <c r="B1879" s="24">
        <v>1</v>
      </c>
      <c r="C1879" s="21" t="s">
        <v>2148</v>
      </c>
      <c r="D1879" s="23"/>
      <c r="E1879" s="23"/>
    </row>
    <row r="1880" spans="1:5" ht="20" customHeight="1">
      <c r="A1880" s="19" t="s">
        <v>13771</v>
      </c>
      <c r="B1880" s="24">
        <v>1</v>
      </c>
      <c r="C1880" s="22">
        <v>100</v>
      </c>
      <c r="D1880" s="23"/>
      <c r="E1880" s="23"/>
    </row>
    <row r="1881" spans="1:5" ht="20" customHeight="1">
      <c r="A1881" s="19" t="s">
        <v>13771</v>
      </c>
      <c r="B1881" s="24">
        <v>1</v>
      </c>
      <c r="C1881" s="22">
        <v>100</v>
      </c>
      <c r="D1881" s="23"/>
      <c r="E1881" s="23"/>
    </row>
    <row r="1882" spans="1:5" ht="20" customHeight="1">
      <c r="A1882" s="19" t="s">
        <v>13771</v>
      </c>
      <c r="B1882" s="24">
        <v>1</v>
      </c>
      <c r="C1882" s="21" t="s">
        <v>2545</v>
      </c>
      <c r="D1882" s="23"/>
      <c r="E1882" s="23"/>
    </row>
    <row r="1883" spans="1:5" ht="20" customHeight="1">
      <c r="A1883" s="19" t="s">
        <v>13771</v>
      </c>
      <c r="B1883" s="24">
        <v>1</v>
      </c>
      <c r="C1883" s="21" t="s">
        <v>2757</v>
      </c>
      <c r="D1883" s="23"/>
      <c r="E1883" s="23"/>
    </row>
    <row r="1884" spans="1:5" ht="20" customHeight="1">
      <c r="A1884" s="19" t="s">
        <v>13771</v>
      </c>
      <c r="B1884" s="24">
        <v>1</v>
      </c>
      <c r="C1884" s="21" t="s">
        <v>2899</v>
      </c>
      <c r="D1884" s="23"/>
      <c r="E1884" s="23"/>
    </row>
    <row r="1885" spans="1:5" ht="20" customHeight="1">
      <c r="A1885" s="19" t="s">
        <v>13771</v>
      </c>
      <c r="B1885" s="24">
        <v>1</v>
      </c>
      <c r="C1885" s="22">
        <v>100</v>
      </c>
      <c r="D1885" s="23"/>
      <c r="E1885" s="23"/>
    </row>
    <row r="1886" spans="1:5" ht="20" customHeight="1">
      <c r="A1886" s="19" t="s">
        <v>13771</v>
      </c>
      <c r="B1886" s="24">
        <v>1</v>
      </c>
      <c r="C1886" s="21" t="s">
        <v>3090</v>
      </c>
      <c r="D1886" s="23"/>
      <c r="E1886" s="23"/>
    </row>
    <row r="1887" spans="1:5" ht="20" customHeight="1">
      <c r="A1887" s="19" t="s">
        <v>13771</v>
      </c>
      <c r="B1887" s="24">
        <v>1</v>
      </c>
      <c r="C1887" s="21" t="s">
        <v>3278</v>
      </c>
      <c r="D1887" s="23"/>
      <c r="E1887" s="23"/>
    </row>
    <row r="1888" spans="1:5" ht="20" customHeight="1">
      <c r="A1888" s="19" t="s">
        <v>13771</v>
      </c>
      <c r="B1888" s="24">
        <v>1</v>
      </c>
      <c r="C1888" s="21" t="s">
        <v>3500</v>
      </c>
      <c r="D1888" s="23"/>
      <c r="E1888" s="23"/>
    </row>
    <row r="1889" spans="1:5" ht="20" customHeight="1">
      <c r="A1889" s="19" t="s">
        <v>13771</v>
      </c>
      <c r="B1889" s="24">
        <v>1</v>
      </c>
      <c r="C1889" s="21" t="s">
        <v>3712</v>
      </c>
      <c r="D1889" s="23"/>
      <c r="E1889" s="23"/>
    </row>
    <row r="1890" spans="1:5" ht="20" customHeight="1">
      <c r="A1890" s="19" t="s">
        <v>13771</v>
      </c>
      <c r="B1890" s="24">
        <v>1</v>
      </c>
      <c r="C1890" s="21" t="s">
        <v>3855</v>
      </c>
      <c r="D1890" s="23"/>
      <c r="E1890" s="23"/>
    </row>
    <row r="1891" spans="1:5" ht="20" customHeight="1">
      <c r="A1891" s="19" t="s">
        <v>13771</v>
      </c>
      <c r="B1891" s="24">
        <v>1</v>
      </c>
      <c r="C1891" s="21" t="s">
        <v>4058</v>
      </c>
      <c r="D1891" s="23"/>
      <c r="E1891" s="23"/>
    </row>
    <row r="1892" spans="1:5" ht="20" customHeight="1">
      <c r="A1892" s="19" t="s">
        <v>13771</v>
      </c>
      <c r="B1892" s="24">
        <v>1</v>
      </c>
      <c r="C1892" s="21" t="s">
        <v>4128</v>
      </c>
      <c r="D1892" s="23"/>
      <c r="E1892" s="23"/>
    </row>
    <row r="1893" spans="1:5" ht="20" customHeight="1">
      <c r="A1893" s="19" t="s">
        <v>13771</v>
      </c>
      <c r="B1893" s="24">
        <v>1</v>
      </c>
      <c r="C1893" s="21" t="s">
        <v>4330</v>
      </c>
      <c r="D1893" s="23"/>
      <c r="E1893" s="23"/>
    </row>
    <row r="1894" spans="1:5" ht="20" customHeight="1">
      <c r="A1894" s="19" t="s">
        <v>13771</v>
      </c>
      <c r="B1894" s="24">
        <v>1</v>
      </c>
      <c r="C1894" s="21" t="s">
        <v>4534</v>
      </c>
      <c r="D1894" s="23"/>
      <c r="E1894" s="23"/>
    </row>
    <row r="1895" spans="1:5" ht="20" customHeight="1">
      <c r="A1895" s="19" t="s">
        <v>13771</v>
      </c>
      <c r="B1895" s="24">
        <v>1</v>
      </c>
      <c r="C1895" s="21" t="s">
        <v>4604</v>
      </c>
      <c r="D1895" s="23"/>
      <c r="E1895" s="23"/>
    </row>
    <row r="1896" spans="1:5" ht="20" customHeight="1">
      <c r="A1896" s="19" t="s">
        <v>13771</v>
      </c>
      <c r="B1896" s="24">
        <v>1</v>
      </c>
      <c r="C1896" s="21" t="s">
        <v>4805</v>
      </c>
      <c r="D1896" s="23"/>
      <c r="E1896" s="23"/>
    </row>
    <row r="1897" spans="1:5" ht="20" customHeight="1">
      <c r="A1897" s="19" t="s">
        <v>13771</v>
      </c>
      <c r="B1897" s="24">
        <v>1</v>
      </c>
      <c r="C1897" s="21" t="s">
        <v>5000</v>
      </c>
      <c r="D1897" s="23"/>
      <c r="E1897" s="23"/>
    </row>
    <row r="1898" spans="1:5" ht="20" customHeight="1">
      <c r="A1898" s="19" t="s">
        <v>13771</v>
      </c>
      <c r="B1898" s="24">
        <v>1</v>
      </c>
      <c r="C1898" s="21" t="s">
        <v>5061</v>
      </c>
      <c r="D1898" s="23"/>
      <c r="E1898" s="23"/>
    </row>
    <row r="1899" spans="1:5" ht="20" customHeight="1">
      <c r="A1899" s="19" t="s">
        <v>13771</v>
      </c>
      <c r="B1899" s="24">
        <v>1</v>
      </c>
      <c r="C1899" s="21" t="s">
        <v>5252</v>
      </c>
      <c r="D1899" s="23"/>
      <c r="E1899" s="23"/>
    </row>
    <row r="1900" spans="1:5" ht="20" customHeight="1">
      <c r="A1900" s="19" t="s">
        <v>13771</v>
      </c>
      <c r="B1900" s="24">
        <v>1</v>
      </c>
      <c r="C1900" s="21" t="s">
        <v>5457</v>
      </c>
      <c r="D1900" s="23"/>
      <c r="E1900" s="23"/>
    </row>
    <row r="1901" spans="1:5" ht="20" customHeight="1">
      <c r="A1901" s="19" t="s">
        <v>13771</v>
      </c>
      <c r="B1901" s="24">
        <v>1</v>
      </c>
      <c r="C1901" s="21" t="s">
        <v>5666</v>
      </c>
      <c r="D1901" s="23"/>
      <c r="E1901" s="23"/>
    </row>
    <row r="1902" spans="1:5" ht="20" customHeight="1">
      <c r="A1902" s="19" t="s">
        <v>13771</v>
      </c>
      <c r="B1902" s="24">
        <v>1</v>
      </c>
      <c r="C1902" s="21" t="s">
        <v>5871</v>
      </c>
      <c r="D1902" s="23"/>
      <c r="E1902" s="23"/>
    </row>
    <row r="1903" spans="1:5" ht="20" customHeight="1">
      <c r="A1903" s="19" t="s">
        <v>13771</v>
      </c>
      <c r="B1903" s="24">
        <v>1</v>
      </c>
      <c r="C1903" s="21" t="s">
        <v>6006</v>
      </c>
      <c r="D1903" s="23"/>
      <c r="E1903" s="23"/>
    </row>
    <row r="1904" spans="1:5" ht="20" customHeight="1">
      <c r="A1904" s="19" t="s">
        <v>13771</v>
      </c>
      <c r="B1904" s="24">
        <v>1</v>
      </c>
      <c r="C1904" s="21" t="s">
        <v>6072</v>
      </c>
      <c r="D1904" s="23"/>
      <c r="E1904" s="23"/>
    </row>
    <row r="1905" spans="1:5" ht="20" customHeight="1">
      <c r="A1905" s="19" t="s">
        <v>13771</v>
      </c>
      <c r="B1905" s="24">
        <v>1</v>
      </c>
      <c r="C1905" s="21" t="s">
        <v>9489</v>
      </c>
      <c r="D1905" s="23"/>
      <c r="E1905" s="23"/>
    </row>
    <row r="1906" spans="1:5" ht="20" customHeight="1">
      <c r="A1906" s="19" t="s">
        <v>13771</v>
      </c>
      <c r="B1906" s="24">
        <v>1</v>
      </c>
      <c r="C1906" s="21" t="s">
        <v>6239</v>
      </c>
      <c r="D1906" s="23"/>
      <c r="E1906" s="23"/>
    </row>
    <row r="1907" spans="1:5" ht="20" customHeight="1">
      <c r="A1907" s="19" t="s">
        <v>13771</v>
      </c>
      <c r="B1907" s="24">
        <v>1</v>
      </c>
      <c r="C1907" s="21" t="s">
        <v>6139</v>
      </c>
      <c r="D1907" s="23"/>
      <c r="E1907" s="23"/>
    </row>
    <row r="1908" spans="1:5" ht="20" customHeight="1">
      <c r="A1908" s="19" t="s">
        <v>13771</v>
      </c>
      <c r="B1908" s="24">
        <v>1</v>
      </c>
      <c r="C1908" s="21" t="s">
        <v>6322</v>
      </c>
      <c r="D1908" s="23"/>
      <c r="E1908" s="23"/>
    </row>
    <row r="1909" spans="1:5" ht="20" customHeight="1">
      <c r="A1909" s="19" t="s">
        <v>13771</v>
      </c>
      <c r="B1909" s="24">
        <v>1</v>
      </c>
      <c r="C1909" s="21" t="s">
        <v>6507</v>
      </c>
      <c r="D1909" s="23"/>
      <c r="E1909" s="23"/>
    </row>
    <row r="1910" spans="1:5" ht="20" customHeight="1">
      <c r="A1910" s="19" t="s">
        <v>13771</v>
      </c>
      <c r="B1910" s="24">
        <v>1</v>
      </c>
      <c r="C1910" s="21" t="s">
        <v>6572</v>
      </c>
      <c r="D1910" s="23"/>
      <c r="E1910" s="23"/>
    </row>
    <row r="1911" spans="1:5" ht="20" customHeight="1">
      <c r="A1911" s="19" t="s">
        <v>13771</v>
      </c>
      <c r="B1911" s="24">
        <v>1</v>
      </c>
      <c r="C1911" s="21" t="s">
        <v>8849</v>
      </c>
      <c r="D1911" s="23"/>
      <c r="E1911" s="23"/>
    </row>
    <row r="1912" spans="1:5" ht="20" customHeight="1">
      <c r="A1912" s="19" t="s">
        <v>13771</v>
      </c>
      <c r="B1912" s="24">
        <v>1</v>
      </c>
      <c r="C1912" s="21" t="s">
        <v>6631</v>
      </c>
      <c r="D1912" s="23"/>
      <c r="E1912" s="23"/>
    </row>
    <row r="1913" spans="1:5" ht="20" customHeight="1">
      <c r="A1913" s="19" t="s">
        <v>13771</v>
      </c>
      <c r="B1913" s="24">
        <v>1</v>
      </c>
      <c r="C1913" s="21" t="s">
        <v>6694</v>
      </c>
      <c r="D1913" s="23"/>
      <c r="E1913" s="23"/>
    </row>
    <row r="1914" spans="1:5" ht="20" customHeight="1">
      <c r="A1914" s="19" t="s">
        <v>13771</v>
      </c>
      <c r="B1914" s="24">
        <v>1</v>
      </c>
      <c r="C1914" s="21" t="s">
        <v>8537</v>
      </c>
      <c r="D1914" s="23"/>
      <c r="E1914" s="23"/>
    </row>
    <row r="1915" spans="1:5" ht="20" customHeight="1">
      <c r="A1915" s="19" t="s">
        <v>13771</v>
      </c>
      <c r="B1915" s="24">
        <v>1</v>
      </c>
      <c r="C1915" s="21" t="s">
        <v>6964</v>
      </c>
      <c r="D1915" s="23"/>
      <c r="E1915" s="23"/>
    </row>
    <row r="1916" spans="1:5" ht="20" customHeight="1">
      <c r="A1916" s="19" t="s">
        <v>13771</v>
      </c>
      <c r="B1916" s="24">
        <v>1</v>
      </c>
      <c r="C1916" s="21" t="s">
        <v>6868</v>
      </c>
      <c r="D1916" s="23"/>
      <c r="E1916" s="23"/>
    </row>
    <row r="1917" spans="1:5" ht="20" customHeight="1">
      <c r="A1917" s="19" t="s">
        <v>13771</v>
      </c>
      <c r="B1917" s="24">
        <v>1</v>
      </c>
      <c r="C1917" s="21" t="s">
        <v>7038</v>
      </c>
      <c r="D1917" s="23"/>
      <c r="E1917" s="23"/>
    </row>
    <row r="1918" spans="1:5" ht="20" customHeight="1">
      <c r="A1918" s="19" t="s">
        <v>13771</v>
      </c>
      <c r="B1918" s="24">
        <v>1</v>
      </c>
      <c r="C1918" s="21" t="s">
        <v>7216</v>
      </c>
      <c r="D1918" s="23"/>
      <c r="E1918" s="23"/>
    </row>
    <row r="1919" spans="1:5" ht="20" customHeight="1">
      <c r="A1919" s="19" t="s">
        <v>13771</v>
      </c>
      <c r="B1919" s="24">
        <v>1</v>
      </c>
      <c r="C1919" s="21" t="s">
        <v>7327</v>
      </c>
      <c r="D1919" s="23"/>
      <c r="E1919" s="23"/>
    </row>
    <row r="1920" spans="1:5" ht="20" customHeight="1">
      <c r="A1920" s="19" t="s">
        <v>13771</v>
      </c>
      <c r="B1920" s="24">
        <v>1</v>
      </c>
      <c r="C1920" s="21" t="s">
        <v>7501</v>
      </c>
      <c r="D1920" s="23"/>
      <c r="E1920" s="23"/>
    </row>
    <row r="1921" spans="1:5" ht="20" customHeight="1">
      <c r="A1921" s="19" t="s">
        <v>13771</v>
      </c>
      <c r="B1921" s="24">
        <v>1</v>
      </c>
      <c r="C1921" s="21" t="s">
        <v>7669</v>
      </c>
      <c r="D1921" s="23"/>
      <c r="E1921" s="23"/>
    </row>
    <row r="1922" spans="1:5" ht="20" customHeight="1">
      <c r="A1922" s="19" t="s">
        <v>13771</v>
      </c>
      <c r="B1922" s="24">
        <v>1</v>
      </c>
      <c r="C1922" s="21" t="s">
        <v>7855</v>
      </c>
      <c r="D1922" s="23"/>
      <c r="E1922" s="23"/>
    </row>
    <row r="1923" spans="1:5" ht="20" customHeight="1">
      <c r="A1923" s="19" t="s">
        <v>13771</v>
      </c>
      <c r="B1923" s="24">
        <v>1</v>
      </c>
      <c r="C1923" s="21" t="s">
        <v>7980</v>
      </c>
      <c r="D1923" s="23"/>
      <c r="E1923" s="23"/>
    </row>
    <row r="1924" spans="1:5" ht="20" customHeight="1">
      <c r="A1924" s="19" t="s">
        <v>13771</v>
      </c>
      <c r="B1924" s="24">
        <v>1</v>
      </c>
      <c r="C1924" s="21" t="s">
        <v>8101</v>
      </c>
      <c r="D1924" s="23"/>
      <c r="E1924" s="23"/>
    </row>
    <row r="1925" spans="1:5" ht="20" customHeight="1">
      <c r="A1925" s="19" t="s">
        <v>13771</v>
      </c>
      <c r="B1925" s="24">
        <v>1</v>
      </c>
      <c r="C1925" s="21" t="s">
        <v>531</v>
      </c>
      <c r="D1925" s="23"/>
      <c r="E1925" s="23"/>
    </row>
    <row r="1926" spans="1:5" ht="20" customHeight="1">
      <c r="A1926" s="19" t="s">
        <v>13771</v>
      </c>
      <c r="B1926" s="24">
        <v>1</v>
      </c>
      <c r="C1926" s="21" t="s">
        <v>391</v>
      </c>
      <c r="D1926" s="23"/>
      <c r="E1926" s="23"/>
    </row>
    <row r="1927" spans="1:5" ht="20" customHeight="1">
      <c r="A1927" s="19" t="s">
        <v>13771</v>
      </c>
      <c r="B1927" s="24">
        <v>1</v>
      </c>
      <c r="C1927" s="21" t="s">
        <v>618</v>
      </c>
      <c r="D1927" s="23"/>
      <c r="E1927" s="23"/>
    </row>
    <row r="1928" spans="1:5" ht="20" customHeight="1">
      <c r="A1928" s="19" t="s">
        <v>13771</v>
      </c>
      <c r="B1928" s="24">
        <v>1</v>
      </c>
      <c r="C1928" s="21" t="s">
        <v>697</v>
      </c>
      <c r="D1928" s="23"/>
      <c r="E1928" s="23"/>
    </row>
    <row r="1929" spans="1:5" ht="20" customHeight="1">
      <c r="A1929" s="19" t="s">
        <v>13771</v>
      </c>
      <c r="B1929" s="24">
        <v>1</v>
      </c>
      <c r="C1929" s="21" t="s">
        <v>12536</v>
      </c>
      <c r="D1929" s="23"/>
      <c r="E1929" s="23"/>
    </row>
    <row r="1930" spans="1:5" ht="20" customHeight="1">
      <c r="A1930" s="19" t="s">
        <v>13771</v>
      </c>
      <c r="B1930" s="24">
        <v>1</v>
      </c>
      <c r="C1930" s="21" t="s">
        <v>778</v>
      </c>
      <c r="D1930" s="23"/>
      <c r="E1930" s="23"/>
    </row>
    <row r="1931" spans="1:5" ht="20" customHeight="1">
      <c r="A1931" s="19" t="s">
        <v>13771</v>
      </c>
      <c r="B1931" s="24">
        <v>1</v>
      </c>
      <c r="C1931" s="21" t="s">
        <v>1079</v>
      </c>
      <c r="D1931" s="23"/>
      <c r="E1931" s="23"/>
    </row>
    <row r="1932" spans="1:5" ht="20" customHeight="1">
      <c r="A1932" s="19" t="s">
        <v>13771</v>
      </c>
      <c r="B1932" s="24">
        <v>1</v>
      </c>
      <c r="C1932" s="21" t="s">
        <v>941</v>
      </c>
      <c r="D1932" s="23"/>
      <c r="E1932" s="23"/>
    </row>
    <row r="1933" spans="1:5" ht="20" customHeight="1">
      <c r="A1933" s="19" t="s">
        <v>13771</v>
      </c>
      <c r="B1933" s="24">
        <v>1</v>
      </c>
      <c r="C1933" s="21" t="s">
        <v>1169</v>
      </c>
      <c r="D1933" s="23"/>
      <c r="E1933" s="23"/>
    </row>
    <row r="1934" spans="1:5" ht="20" customHeight="1">
      <c r="A1934" s="19" t="s">
        <v>13771</v>
      </c>
      <c r="B1934" s="24">
        <v>1</v>
      </c>
      <c r="C1934" s="21" t="s">
        <v>1244</v>
      </c>
      <c r="D1934" s="23"/>
      <c r="E1934" s="23"/>
    </row>
    <row r="1935" spans="1:5" ht="20" customHeight="1">
      <c r="A1935" s="19" t="s">
        <v>13771</v>
      </c>
      <c r="B1935" s="24">
        <v>1</v>
      </c>
      <c r="C1935" s="21" t="s">
        <v>11833</v>
      </c>
      <c r="D1935" s="23"/>
      <c r="E1935" s="23"/>
    </row>
    <row r="1936" spans="1:5" ht="20" customHeight="1">
      <c r="A1936" s="19" t="s">
        <v>13771</v>
      </c>
      <c r="B1936" s="24">
        <v>1</v>
      </c>
      <c r="C1936" s="21" t="s">
        <v>11575</v>
      </c>
      <c r="D1936" s="23"/>
      <c r="E1936" s="23"/>
    </row>
    <row r="1937" spans="1:5" ht="20" customHeight="1">
      <c r="A1937" s="19" t="s">
        <v>13771</v>
      </c>
      <c r="B1937" s="24">
        <v>1</v>
      </c>
      <c r="C1937" s="21" t="s">
        <v>1478</v>
      </c>
      <c r="D1937" s="23"/>
      <c r="E1937" s="23"/>
    </row>
    <row r="1938" spans="1:5" ht="20" customHeight="1">
      <c r="A1938" s="19" t="s">
        <v>13771</v>
      </c>
      <c r="B1938" s="24">
        <v>1</v>
      </c>
      <c r="C1938" s="21" t="s">
        <v>1550</v>
      </c>
      <c r="D1938" s="23"/>
      <c r="E1938" s="23"/>
    </row>
    <row r="1939" spans="1:5" ht="20" customHeight="1">
      <c r="A1939" s="19" t="s">
        <v>13771</v>
      </c>
      <c r="B1939" s="24">
        <v>1</v>
      </c>
      <c r="C1939" s="21" t="s">
        <v>1781</v>
      </c>
      <c r="D1939" s="23"/>
      <c r="E1939" s="23"/>
    </row>
    <row r="1940" spans="1:5" ht="20" customHeight="1">
      <c r="A1940" s="19" t="s">
        <v>13771</v>
      </c>
      <c r="B1940" s="24">
        <v>1</v>
      </c>
      <c r="C1940" s="21" t="s">
        <v>2008</v>
      </c>
      <c r="D1940" s="23"/>
      <c r="E1940" s="23"/>
    </row>
    <row r="1941" spans="1:5" ht="20" customHeight="1">
      <c r="A1941" s="19" t="s">
        <v>13771</v>
      </c>
      <c r="B1941" s="24">
        <v>1</v>
      </c>
      <c r="C1941" s="21" t="s">
        <v>2150</v>
      </c>
      <c r="D1941" s="23"/>
      <c r="E1941" s="23"/>
    </row>
    <row r="1942" spans="1:5" ht="20" customHeight="1">
      <c r="A1942" s="19" t="s">
        <v>13771</v>
      </c>
      <c r="B1942" s="24">
        <v>1</v>
      </c>
      <c r="C1942" s="21" t="s">
        <v>2289</v>
      </c>
      <c r="D1942" s="23"/>
      <c r="E1942" s="23"/>
    </row>
    <row r="1943" spans="1:5" ht="20" customHeight="1">
      <c r="A1943" s="19" t="s">
        <v>13771</v>
      </c>
      <c r="B1943" s="24">
        <v>1</v>
      </c>
      <c r="C1943" s="21" t="s">
        <v>2418</v>
      </c>
      <c r="D1943" s="23"/>
      <c r="E1943" s="23"/>
    </row>
    <row r="1944" spans="1:5" ht="20" customHeight="1">
      <c r="A1944" s="19" t="s">
        <v>13771</v>
      </c>
      <c r="B1944" s="24">
        <v>1</v>
      </c>
      <c r="C1944" s="21" t="s">
        <v>2549</v>
      </c>
      <c r="D1944" s="23"/>
      <c r="E1944" s="23"/>
    </row>
    <row r="1945" spans="1:5" ht="20" customHeight="1">
      <c r="A1945" s="19" t="s">
        <v>13771</v>
      </c>
      <c r="B1945" s="24">
        <v>1</v>
      </c>
      <c r="C1945" s="21" t="s">
        <v>2767</v>
      </c>
      <c r="D1945" s="23"/>
      <c r="E1945" s="23"/>
    </row>
    <row r="1946" spans="1:5" ht="20" customHeight="1">
      <c r="A1946" s="19" t="s">
        <v>13771</v>
      </c>
      <c r="B1946" s="24">
        <v>1</v>
      </c>
      <c r="C1946" s="21" t="s">
        <v>2906</v>
      </c>
      <c r="D1946" s="23"/>
      <c r="E1946" s="23"/>
    </row>
    <row r="1947" spans="1:5" ht="20" customHeight="1">
      <c r="A1947" s="19" t="s">
        <v>13771</v>
      </c>
      <c r="B1947" s="24">
        <v>1</v>
      </c>
      <c r="C1947" s="21" t="s">
        <v>3035</v>
      </c>
      <c r="D1947" s="23"/>
      <c r="E1947" s="23"/>
    </row>
    <row r="1948" spans="1:5" ht="20" customHeight="1">
      <c r="A1948" s="19" t="s">
        <v>13771</v>
      </c>
      <c r="B1948" s="24">
        <v>1</v>
      </c>
      <c r="C1948" s="21" t="s">
        <v>3094</v>
      </c>
      <c r="D1948" s="23"/>
      <c r="E1948" s="23"/>
    </row>
    <row r="1949" spans="1:5" ht="20" customHeight="1">
      <c r="A1949" s="19" t="s">
        <v>13771</v>
      </c>
      <c r="B1949" s="24">
        <v>1</v>
      </c>
      <c r="C1949" s="21" t="s">
        <v>3280</v>
      </c>
      <c r="D1949" s="23"/>
      <c r="E1949" s="23"/>
    </row>
    <row r="1950" spans="1:5" ht="20" customHeight="1">
      <c r="A1950" s="19" t="s">
        <v>13771</v>
      </c>
      <c r="B1950" s="24">
        <v>1</v>
      </c>
      <c r="C1950" s="21" t="s">
        <v>3502</v>
      </c>
      <c r="D1950" s="23"/>
      <c r="E1950" s="23"/>
    </row>
    <row r="1951" spans="1:5" ht="20" customHeight="1">
      <c r="A1951" s="19" t="s">
        <v>13771</v>
      </c>
      <c r="B1951" s="24">
        <v>1</v>
      </c>
      <c r="C1951" s="21" t="s">
        <v>3714</v>
      </c>
      <c r="D1951" s="23"/>
      <c r="E1951" s="23"/>
    </row>
    <row r="1952" spans="1:5" ht="20" customHeight="1">
      <c r="A1952" s="19" t="s">
        <v>13771</v>
      </c>
      <c r="B1952" s="24">
        <v>1</v>
      </c>
      <c r="C1952" s="21" t="s">
        <v>3857</v>
      </c>
      <c r="D1952" s="23"/>
      <c r="E1952" s="23"/>
    </row>
    <row r="1953" spans="1:5" ht="20" customHeight="1">
      <c r="A1953" s="19" t="s">
        <v>13771</v>
      </c>
      <c r="B1953" s="24">
        <v>1</v>
      </c>
      <c r="C1953" s="21" t="s">
        <v>4062</v>
      </c>
      <c r="D1953" s="23"/>
      <c r="E1953" s="23"/>
    </row>
    <row r="1954" spans="1:5" ht="20" customHeight="1">
      <c r="A1954" s="19" t="s">
        <v>13771</v>
      </c>
      <c r="B1954" s="24">
        <v>1</v>
      </c>
      <c r="C1954" s="21" t="s">
        <v>4131</v>
      </c>
      <c r="D1954" s="23"/>
      <c r="E1954" s="23"/>
    </row>
    <row r="1955" spans="1:5" ht="20" customHeight="1">
      <c r="A1955" s="19" t="s">
        <v>13771</v>
      </c>
      <c r="B1955" s="24">
        <v>1</v>
      </c>
      <c r="C1955" s="21" t="s">
        <v>4332</v>
      </c>
      <c r="D1955" s="23"/>
      <c r="E1955" s="23"/>
    </row>
    <row r="1956" spans="1:5" ht="20" customHeight="1">
      <c r="A1956" s="19" t="s">
        <v>13771</v>
      </c>
      <c r="B1956" s="24">
        <v>1</v>
      </c>
      <c r="C1956" s="21" t="s">
        <v>4538</v>
      </c>
      <c r="D1956" s="23"/>
      <c r="E1956" s="23"/>
    </row>
    <row r="1957" spans="1:5" ht="20" customHeight="1">
      <c r="A1957" s="19" t="s">
        <v>13771</v>
      </c>
      <c r="B1957" s="24">
        <v>1</v>
      </c>
      <c r="C1957" s="21" t="s">
        <v>4607</v>
      </c>
      <c r="D1957" s="23"/>
      <c r="E1957" s="23"/>
    </row>
    <row r="1958" spans="1:5" ht="20" customHeight="1">
      <c r="A1958" s="19" t="s">
        <v>13771</v>
      </c>
      <c r="B1958" s="24">
        <v>1</v>
      </c>
      <c r="C1958" s="21" t="s">
        <v>4807</v>
      </c>
      <c r="D1958" s="23"/>
      <c r="E1958" s="23"/>
    </row>
    <row r="1959" spans="1:5" ht="20" customHeight="1">
      <c r="A1959" s="19" t="s">
        <v>13771</v>
      </c>
      <c r="B1959" s="24">
        <v>1</v>
      </c>
      <c r="C1959" s="21" t="s">
        <v>5004</v>
      </c>
      <c r="D1959" s="23"/>
      <c r="E1959" s="23"/>
    </row>
    <row r="1960" spans="1:5" ht="20" customHeight="1">
      <c r="A1960" s="19" t="s">
        <v>13771</v>
      </c>
      <c r="B1960" s="24">
        <v>1</v>
      </c>
      <c r="C1960" s="21" t="s">
        <v>5064</v>
      </c>
      <c r="D1960" s="23"/>
      <c r="E1960" s="23"/>
    </row>
    <row r="1961" spans="1:5" ht="20" customHeight="1">
      <c r="A1961" s="19" t="s">
        <v>13771</v>
      </c>
      <c r="B1961" s="24">
        <v>1</v>
      </c>
      <c r="C1961" s="21" t="s">
        <v>5254</v>
      </c>
      <c r="D1961" s="23"/>
      <c r="E1961" s="23"/>
    </row>
    <row r="1962" spans="1:5" ht="20" customHeight="1">
      <c r="A1962" s="19" t="s">
        <v>13771</v>
      </c>
      <c r="B1962" s="24">
        <v>1</v>
      </c>
      <c r="C1962" s="21" t="s">
        <v>5459</v>
      </c>
      <c r="D1962" s="23"/>
      <c r="E1962" s="23"/>
    </row>
    <row r="1963" spans="1:5" ht="20" customHeight="1">
      <c r="A1963" s="19" t="s">
        <v>13771</v>
      </c>
      <c r="B1963" s="24">
        <v>1</v>
      </c>
      <c r="C1963" s="21" t="s">
        <v>5668</v>
      </c>
      <c r="D1963" s="23"/>
      <c r="E1963" s="23"/>
    </row>
    <row r="1964" spans="1:5" ht="20" customHeight="1">
      <c r="A1964" s="19" t="s">
        <v>13771</v>
      </c>
      <c r="B1964" s="24">
        <v>1</v>
      </c>
      <c r="C1964" s="21" t="s">
        <v>5875</v>
      </c>
      <c r="D1964" s="23"/>
      <c r="E1964" s="23"/>
    </row>
    <row r="1965" spans="1:5" ht="20" customHeight="1">
      <c r="A1965" s="19" t="s">
        <v>13771</v>
      </c>
      <c r="B1965" s="24">
        <v>1</v>
      </c>
      <c r="C1965" s="21" t="s">
        <v>6008</v>
      </c>
      <c r="D1965" s="23"/>
      <c r="E1965" s="23"/>
    </row>
    <row r="1966" spans="1:5" ht="20" customHeight="1">
      <c r="A1966" s="19" t="s">
        <v>13771</v>
      </c>
      <c r="B1966" s="24">
        <v>1</v>
      </c>
      <c r="C1966" s="21" t="s">
        <v>6081</v>
      </c>
      <c r="D1966" s="23"/>
      <c r="E1966" s="23"/>
    </row>
    <row r="1967" spans="1:5" ht="20" customHeight="1">
      <c r="A1967" s="19" t="s">
        <v>13771</v>
      </c>
      <c r="B1967" s="24">
        <v>1</v>
      </c>
      <c r="C1967" s="21" t="s">
        <v>9503</v>
      </c>
      <c r="D1967" s="23"/>
      <c r="E1967" s="23"/>
    </row>
    <row r="1968" spans="1:5" ht="20" customHeight="1">
      <c r="A1968" s="19" t="s">
        <v>13771</v>
      </c>
      <c r="B1968" s="24">
        <v>1</v>
      </c>
      <c r="C1968" s="22">
        <v>100</v>
      </c>
      <c r="D1968" s="23"/>
      <c r="E1968" s="23"/>
    </row>
    <row r="1969" spans="1:5" ht="20" customHeight="1">
      <c r="A1969" s="19" t="s">
        <v>13771</v>
      </c>
      <c r="B1969" s="24">
        <v>1</v>
      </c>
      <c r="C1969" s="21" t="s">
        <v>6143</v>
      </c>
      <c r="D1969" s="23"/>
      <c r="E1969" s="23"/>
    </row>
    <row r="1970" spans="1:5" ht="20" customHeight="1">
      <c r="A1970" s="19" t="s">
        <v>13771</v>
      </c>
      <c r="B1970" s="24">
        <v>1</v>
      </c>
      <c r="C1970" s="21" t="s">
        <v>6324</v>
      </c>
      <c r="D1970" s="23"/>
      <c r="E1970" s="23"/>
    </row>
    <row r="1971" spans="1:5" ht="20" customHeight="1">
      <c r="A1971" s="19" t="s">
        <v>13771</v>
      </c>
      <c r="B1971" s="24">
        <v>1</v>
      </c>
      <c r="C1971" s="21" t="s">
        <v>6509</v>
      </c>
      <c r="D1971" s="23"/>
      <c r="E1971" s="23"/>
    </row>
    <row r="1972" spans="1:5" ht="20" customHeight="1">
      <c r="A1972" s="19" t="s">
        <v>13771</v>
      </c>
      <c r="B1972" s="24">
        <v>1</v>
      </c>
      <c r="C1972" s="21" t="s">
        <v>6575</v>
      </c>
      <c r="D1972" s="23"/>
      <c r="E1972" s="23"/>
    </row>
    <row r="1973" spans="1:5" ht="20" customHeight="1">
      <c r="A1973" s="19" t="s">
        <v>13771</v>
      </c>
      <c r="B1973" s="24">
        <v>1</v>
      </c>
      <c r="C1973" s="21" t="s">
        <v>8864</v>
      </c>
      <c r="D1973" s="23"/>
      <c r="E1973" s="23"/>
    </row>
    <row r="1974" spans="1:5" ht="20" customHeight="1">
      <c r="A1974" s="19" t="s">
        <v>13771</v>
      </c>
      <c r="B1974" s="24">
        <v>1</v>
      </c>
      <c r="C1974" s="21" t="s">
        <v>6638</v>
      </c>
      <c r="D1974" s="23"/>
      <c r="E1974" s="23"/>
    </row>
    <row r="1975" spans="1:5" ht="20" customHeight="1">
      <c r="A1975" s="19" t="s">
        <v>13771</v>
      </c>
      <c r="B1975" s="24">
        <v>1</v>
      </c>
      <c r="C1975" s="21" t="s">
        <v>6697</v>
      </c>
      <c r="D1975" s="23"/>
      <c r="E1975" s="23"/>
    </row>
    <row r="1976" spans="1:5" ht="20" customHeight="1">
      <c r="A1976" s="19" t="s">
        <v>13771</v>
      </c>
      <c r="B1976" s="24">
        <v>1</v>
      </c>
      <c r="C1976" s="21" t="s">
        <v>8552</v>
      </c>
      <c r="D1976" s="23"/>
      <c r="E1976" s="23"/>
    </row>
    <row r="1977" spans="1:5" ht="20" customHeight="1">
      <c r="A1977" s="19" t="s">
        <v>13771</v>
      </c>
      <c r="B1977" s="24">
        <v>1</v>
      </c>
      <c r="C1977" s="21" t="s">
        <v>6979</v>
      </c>
      <c r="D1977" s="23"/>
      <c r="E1977" s="23"/>
    </row>
    <row r="1978" spans="1:5" ht="20" customHeight="1">
      <c r="A1978" s="19" t="s">
        <v>13771</v>
      </c>
      <c r="B1978" s="24">
        <v>1</v>
      </c>
      <c r="C1978" s="21" t="s">
        <v>6870</v>
      </c>
      <c r="D1978" s="23"/>
      <c r="E1978" s="23"/>
    </row>
    <row r="1979" spans="1:5" ht="20" customHeight="1">
      <c r="A1979" s="19" t="s">
        <v>13771</v>
      </c>
      <c r="B1979" s="24">
        <v>1</v>
      </c>
      <c r="C1979" s="21" t="s">
        <v>7040</v>
      </c>
      <c r="D1979" s="23"/>
      <c r="E1979" s="23"/>
    </row>
    <row r="1980" spans="1:5" ht="20" customHeight="1">
      <c r="A1980" s="19" t="s">
        <v>13771</v>
      </c>
      <c r="B1980" s="24">
        <v>1</v>
      </c>
      <c r="C1980" s="21" t="s">
        <v>7218</v>
      </c>
      <c r="D1980" s="23"/>
      <c r="E1980" s="23"/>
    </row>
    <row r="1981" spans="1:5" ht="20" customHeight="1">
      <c r="A1981" s="19" t="s">
        <v>13771</v>
      </c>
      <c r="B1981" s="24">
        <v>1</v>
      </c>
      <c r="C1981" s="21" t="s">
        <v>7331</v>
      </c>
      <c r="D1981" s="23"/>
      <c r="E1981" s="23"/>
    </row>
    <row r="1982" spans="1:5" ht="20" customHeight="1">
      <c r="A1982" s="19" t="s">
        <v>13771</v>
      </c>
      <c r="B1982" s="24">
        <v>1</v>
      </c>
      <c r="C1982" s="21" t="s">
        <v>7503</v>
      </c>
      <c r="D1982" s="23"/>
      <c r="E1982" s="23"/>
    </row>
    <row r="1983" spans="1:5" ht="20" customHeight="1">
      <c r="A1983" s="19" t="s">
        <v>13771</v>
      </c>
      <c r="B1983" s="24">
        <v>1</v>
      </c>
      <c r="C1983" s="21" t="s">
        <v>7673</v>
      </c>
      <c r="D1983" s="23"/>
      <c r="E1983" s="23"/>
    </row>
    <row r="1984" spans="1:5" ht="20" customHeight="1">
      <c r="A1984" s="19" t="s">
        <v>13771</v>
      </c>
      <c r="B1984" s="24">
        <v>1</v>
      </c>
      <c r="C1984" s="21" t="s">
        <v>7863</v>
      </c>
      <c r="D1984" s="23"/>
      <c r="E1984" s="23"/>
    </row>
    <row r="1985" spans="1:5" ht="20" customHeight="1">
      <c r="A1985" s="19" t="s">
        <v>13771</v>
      </c>
      <c r="B1985" s="24">
        <v>1</v>
      </c>
      <c r="C1985" s="21" t="s">
        <v>7987</v>
      </c>
      <c r="D1985" s="23"/>
      <c r="E1985" s="23"/>
    </row>
    <row r="1986" spans="1:5" ht="20" customHeight="1">
      <c r="A1986" s="19" t="s">
        <v>13771</v>
      </c>
      <c r="B1986" s="24">
        <v>1</v>
      </c>
      <c r="C1986" s="21" t="s">
        <v>8106</v>
      </c>
      <c r="D1986" s="23"/>
      <c r="E1986" s="23"/>
    </row>
    <row r="1987" spans="1:5" ht="20" customHeight="1">
      <c r="A1987" s="19" t="s">
        <v>13771</v>
      </c>
      <c r="B1987" s="24">
        <v>1</v>
      </c>
      <c r="C1987" s="21" t="s">
        <v>550</v>
      </c>
      <c r="D1987" s="23"/>
      <c r="E1987" s="23"/>
    </row>
    <row r="1988" spans="1:5" ht="20" customHeight="1">
      <c r="A1988" s="19" t="s">
        <v>13771</v>
      </c>
      <c r="B1988" s="24">
        <v>1</v>
      </c>
      <c r="C1988" s="21" t="s">
        <v>395</v>
      </c>
      <c r="D1988" s="23"/>
      <c r="E1988" s="23"/>
    </row>
    <row r="1989" spans="1:5" ht="20" customHeight="1">
      <c r="A1989" s="19" t="s">
        <v>13771</v>
      </c>
      <c r="B1989" s="24">
        <v>1</v>
      </c>
      <c r="C1989" s="21" t="s">
        <v>620</v>
      </c>
      <c r="D1989" s="23"/>
      <c r="E1989" s="23"/>
    </row>
    <row r="1990" spans="1:5" ht="20" customHeight="1">
      <c r="A1990" s="19" t="s">
        <v>13771</v>
      </c>
      <c r="B1990" s="24">
        <v>1</v>
      </c>
      <c r="C1990" s="21" t="s">
        <v>699</v>
      </c>
      <c r="D1990" s="23"/>
      <c r="E1990" s="23"/>
    </row>
    <row r="1991" spans="1:5" ht="20" customHeight="1">
      <c r="A1991" s="19" t="s">
        <v>13771</v>
      </c>
      <c r="B1991" s="24">
        <v>1</v>
      </c>
      <c r="C1991" s="21" t="s">
        <v>12625</v>
      </c>
      <c r="D1991" s="23"/>
      <c r="E1991" s="23"/>
    </row>
    <row r="1992" spans="1:5" ht="20" customHeight="1">
      <c r="A1992" s="19" t="s">
        <v>13771</v>
      </c>
      <c r="B1992" s="24">
        <v>1</v>
      </c>
      <c r="C1992" s="21" t="s">
        <v>780</v>
      </c>
      <c r="D1992" s="23"/>
      <c r="E1992" s="23"/>
    </row>
    <row r="1993" spans="1:5" ht="20" customHeight="1">
      <c r="A1993" s="19" t="s">
        <v>13771</v>
      </c>
      <c r="B1993" s="24">
        <v>1</v>
      </c>
      <c r="C1993" s="21" t="s">
        <v>1101</v>
      </c>
      <c r="D1993" s="23"/>
      <c r="E1993" s="23"/>
    </row>
    <row r="1994" spans="1:5" ht="20" customHeight="1">
      <c r="A1994" s="19" t="s">
        <v>13771</v>
      </c>
      <c r="B1994" s="24">
        <v>1</v>
      </c>
      <c r="C1994" s="22">
        <v>100</v>
      </c>
      <c r="D1994" s="23"/>
      <c r="E1994" s="23"/>
    </row>
    <row r="1995" spans="1:5" ht="20" customHeight="1">
      <c r="A1995" s="19" t="s">
        <v>13771</v>
      </c>
      <c r="B1995" s="24">
        <v>1</v>
      </c>
      <c r="C1995" s="21" t="s">
        <v>1171</v>
      </c>
      <c r="D1995" s="23"/>
      <c r="E1995" s="23"/>
    </row>
    <row r="1996" spans="1:5" ht="20" customHeight="1">
      <c r="A1996" s="19" t="s">
        <v>13771</v>
      </c>
      <c r="B1996" s="24">
        <v>1</v>
      </c>
      <c r="C1996" s="21" t="s">
        <v>1250</v>
      </c>
      <c r="D1996" s="23"/>
      <c r="E1996" s="23"/>
    </row>
    <row r="1997" spans="1:5" ht="20" customHeight="1">
      <c r="A1997" s="19" t="s">
        <v>13771</v>
      </c>
      <c r="B1997" s="24">
        <v>1</v>
      </c>
      <c r="C1997" s="21" t="s">
        <v>11854</v>
      </c>
      <c r="D1997" s="23"/>
      <c r="E1997" s="23"/>
    </row>
    <row r="1998" spans="1:5" ht="20" customHeight="1">
      <c r="A1998" s="19" t="s">
        <v>13771</v>
      </c>
      <c r="B1998" s="24">
        <v>1</v>
      </c>
      <c r="C1998" s="21" t="s">
        <v>11596</v>
      </c>
      <c r="D1998" s="23"/>
      <c r="E1998" s="23"/>
    </row>
    <row r="1999" spans="1:5" ht="20" customHeight="1">
      <c r="A1999" s="19" t="s">
        <v>13771</v>
      </c>
      <c r="B1999" s="24">
        <v>1</v>
      </c>
      <c r="C1999" s="21" t="s">
        <v>1480</v>
      </c>
      <c r="D1999" s="23"/>
      <c r="E1999" s="23"/>
    </row>
    <row r="2000" spans="1:5" ht="20" customHeight="1">
      <c r="A2000" s="19" t="s">
        <v>13771</v>
      </c>
      <c r="B2000" s="24">
        <v>1</v>
      </c>
      <c r="C2000" s="21" t="s">
        <v>1554</v>
      </c>
      <c r="D2000" s="23"/>
      <c r="E2000" s="23"/>
    </row>
    <row r="2001" spans="1:5" ht="20" customHeight="1">
      <c r="A2001" s="19" t="s">
        <v>13771</v>
      </c>
      <c r="B2001" s="24">
        <v>1</v>
      </c>
      <c r="C2001" s="21" t="s">
        <v>1785</v>
      </c>
      <c r="D2001" s="23"/>
      <c r="E2001" s="23"/>
    </row>
    <row r="2002" spans="1:5" ht="20" customHeight="1">
      <c r="A2002" s="19" t="s">
        <v>13771</v>
      </c>
      <c r="B2002" s="24">
        <v>1</v>
      </c>
      <c r="C2002" s="21" t="s">
        <v>2019</v>
      </c>
      <c r="D2002" s="23"/>
      <c r="E2002" s="23"/>
    </row>
    <row r="2003" spans="1:5" ht="20" customHeight="1">
      <c r="A2003" s="19" t="s">
        <v>13771</v>
      </c>
      <c r="B2003" s="24">
        <v>1</v>
      </c>
      <c r="C2003" s="21" t="s">
        <v>2162</v>
      </c>
      <c r="D2003" s="23"/>
      <c r="E2003" s="23"/>
    </row>
    <row r="2004" spans="1:5" ht="20" customHeight="1">
      <c r="A2004" s="19" t="s">
        <v>13771</v>
      </c>
      <c r="B2004" s="24">
        <v>1</v>
      </c>
      <c r="C2004" s="21" t="s">
        <v>2300</v>
      </c>
      <c r="D2004" s="23"/>
      <c r="E2004" s="23"/>
    </row>
    <row r="2005" spans="1:5" ht="20" customHeight="1">
      <c r="A2005" s="19" t="s">
        <v>13771</v>
      </c>
      <c r="B2005" s="24">
        <v>1</v>
      </c>
      <c r="C2005" s="21" t="s">
        <v>2427</v>
      </c>
      <c r="D2005" s="23"/>
      <c r="E2005" s="23"/>
    </row>
    <row r="2006" spans="1:5" ht="20" customHeight="1">
      <c r="A2006" s="19" t="s">
        <v>13771</v>
      </c>
      <c r="B2006" s="24">
        <v>1</v>
      </c>
      <c r="C2006" s="21" t="s">
        <v>2555</v>
      </c>
      <c r="D2006" s="23"/>
      <c r="E2006" s="23"/>
    </row>
    <row r="2007" spans="1:5" ht="20" customHeight="1">
      <c r="A2007" s="19" t="s">
        <v>13771</v>
      </c>
      <c r="B2007" s="24">
        <v>1</v>
      </c>
      <c r="C2007" s="21" t="s">
        <v>2771</v>
      </c>
      <c r="D2007" s="23"/>
      <c r="E2007" s="23"/>
    </row>
    <row r="2008" spans="1:5" ht="20" customHeight="1">
      <c r="A2008" s="19" t="s">
        <v>13771</v>
      </c>
      <c r="B2008" s="24">
        <v>1</v>
      </c>
      <c r="C2008" s="21" t="s">
        <v>2909</v>
      </c>
      <c r="D2008" s="23"/>
      <c r="E2008" s="23"/>
    </row>
    <row r="2009" spans="1:5" ht="20" customHeight="1">
      <c r="A2009" s="19" t="s">
        <v>13771</v>
      </c>
      <c r="B2009" s="24">
        <v>1</v>
      </c>
      <c r="C2009" s="22">
        <v>100</v>
      </c>
      <c r="D2009" s="23"/>
      <c r="E2009" s="23"/>
    </row>
    <row r="2010" spans="1:5" ht="20" customHeight="1">
      <c r="A2010" s="19" t="s">
        <v>13771</v>
      </c>
      <c r="B2010" s="24">
        <v>1</v>
      </c>
      <c r="C2010" s="21" t="s">
        <v>3099</v>
      </c>
      <c r="D2010" s="23"/>
      <c r="E2010" s="23"/>
    </row>
    <row r="2011" spans="1:5" ht="20" customHeight="1">
      <c r="A2011" s="19" t="s">
        <v>13771</v>
      </c>
      <c r="B2011" s="24">
        <v>1</v>
      </c>
      <c r="C2011" s="21" t="s">
        <v>3284</v>
      </c>
      <c r="D2011" s="23"/>
      <c r="E2011" s="23"/>
    </row>
    <row r="2012" spans="1:5" ht="20" customHeight="1">
      <c r="A2012" s="19" t="s">
        <v>13771</v>
      </c>
      <c r="B2012" s="24">
        <v>1</v>
      </c>
      <c r="C2012" s="21" t="s">
        <v>3508</v>
      </c>
      <c r="D2012" s="23"/>
      <c r="E2012" s="23"/>
    </row>
    <row r="2013" spans="1:5" ht="20" customHeight="1">
      <c r="A2013" s="19" t="s">
        <v>13771</v>
      </c>
      <c r="B2013" s="24">
        <v>1</v>
      </c>
      <c r="C2013" s="21" t="s">
        <v>3720</v>
      </c>
      <c r="D2013" s="23"/>
      <c r="E2013" s="23"/>
    </row>
    <row r="2014" spans="1:5" ht="20" customHeight="1">
      <c r="A2014" s="19" t="s">
        <v>13771</v>
      </c>
      <c r="B2014" s="24">
        <v>1</v>
      </c>
      <c r="C2014" s="21" t="s">
        <v>3863</v>
      </c>
      <c r="D2014" s="23"/>
      <c r="E2014" s="23"/>
    </row>
    <row r="2015" spans="1:5" ht="20" customHeight="1">
      <c r="A2015" s="19" t="s">
        <v>13771</v>
      </c>
      <c r="B2015" s="24">
        <v>1</v>
      </c>
      <c r="C2015" s="21" t="s">
        <v>4064</v>
      </c>
      <c r="D2015" s="23"/>
      <c r="E2015" s="23"/>
    </row>
    <row r="2016" spans="1:5" ht="20" customHeight="1">
      <c r="A2016" s="19" t="s">
        <v>13771</v>
      </c>
      <c r="B2016" s="24">
        <v>1</v>
      </c>
      <c r="C2016" s="21" t="s">
        <v>4135</v>
      </c>
      <c r="D2016" s="23"/>
      <c r="E2016" s="23"/>
    </row>
    <row r="2017" spans="1:5" ht="20" customHeight="1">
      <c r="A2017" s="19" t="s">
        <v>13771</v>
      </c>
      <c r="B2017" s="24">
        <v>1</v>
      </c>
      <c r="C2017" s="21" t="s">
        <v>4336</v>
      </c>
      <c r="D2017" s="23"/>
      <c r="E2017" s="23"/>
    </row>
    <row r="2018" spans="1:5" ht="20" customHeight="1">
      <c r="A2018" s="19" t="s">
        <v>13771</v>
      </c>
      <c r="B2018" s="24">
        <v>1</v>
      </c>
      <c r="C2018" s="21" t="s">
        <v>4540</v>
      </c>
      <c r="D2018" s="23"/>
      <c r="E2018" s="23"/>
    </row>
    <row r="2019" spans="1:5" ht="20" customHeight="1">
      <c r="A2019" s="19" t="s">
        <v>13771</v>
      </c>
      <c r="B2019" s="24">
        <v>1</v>
      </c>
      <c r="C2019" s="21" t="s">
        <v>4611</v>
      </c>
      <c r="D2019" s="23"/>
      <c r="E2019" s="23"/>
    </row>
    <row r="2020" spans="1:5" ht="20" customHeight="1">
      <c r="A2020" s="19" t="s">
        <v>13771</v>
      </c>
      <c r="B2020" s="24">
        <v>1</v>
      </c>
      <c r="C2020" s="21" t="s">
        <v>4811</v>
      </c>
      <c r="D2020" s="23"/>
      <c r="E2020" s="23"/>
    </row>
    <row r="2021" spans="1:5" ht="20" customHeight="1">
      <c r="A2021" s="19" t="s">
        <v>13771</v>
      </c>
      <c r="B2021" s="24">
        <v>1</v>
      </c>
      <c r="C2021" s="21" t="s">
        <v>5006</v>
      </c>
      <c r="D2021" s="23"/>
      <c r="E2021" s="23"/>
    </row>
    <row r="2022" spans="1:5" ht="20" customHeight="1">
      <c r="A2022" s="19" t="s">
        <v>13771</v>
      </c>
      <c r="B2022" s="24">
        <v>1</v>
      </c>
      <c r="C2022" s="21" t="s">
        <v>5068</v>
      </c>
      <c r="D2022" s="23"/>
      <c r="E2022" s="23"/>
    </row>
    <row r="2023" spans="1:5" ht="20" customHeight="1">
      <c r="A2023" s="19" t="s">
        <v>13771</v>
      </c>
      <c r="B2023" s="24">
        <v>1</v>
      </c>
      <c r="C2023" s="21" t="s">
        <v>5258</v>
      </c>
      <c r="D2023" s="23"/>
      <c r="E2023" s="23"/>
    </row>
    <row r="2024" spans="1:5" ht="20" customHeight="1">
      <c r="A2024" s="19" t="s">
        <v>13771</v>
      </c>
      <c r="B2024" s="24">
        <v>1</v>
      </c>
      <c r="C2024" s="21" t="s">
        <v>5463</v>
      </c>
      <c r="D2024" s="23"/>
      <c r="E2024" s="23"/>
    </row>
    <row r="2025" spans="1:5" ht="20" customHeight="1">
      <c r="A2025" s="19" t="s">
        <v>13771</v>
      </c>
      <c r="B2025" s="24">
        <v>1</v>
      </c>
      <c r="C2025" s="21" t="s">
        <v>5672</v>
      </c>
      <c r="D2025" s="23"/>
      <c r="E2025" s="23"/>
    </row>
    <row r="2026" spans="1:5" ht="20" customHeight="1">
      <c r="A2026" s="19" t="s">
        <v>13771</v>
      </c>
      <c r="B2026" s="24">
        <v>1</v>
      </c>
      <c r="C2026" s="21" t="s">
        <v>5879</v>
      </c>
      <c r="D2026" s="23"/>
      <c r="E2026" s="23"/>
    </row>
    <row r="2027" spans="1:5" ht="20" customHeight="1">
      <c r="A2027" s="19" t="s">
        <v>13771</v>
      </c>
      <c r="B2027" s="24">
        <v>1</v>
      </c>
      <c r="C2027" s="21" t="s">
        <v>6011</v>
      </c>
      <c r="D2027" s="23"/>
      <c r="E2027" s="23"/>
    </row>
    <row r="2028" spans="1:5" ht="20" customHeight="1">
      <c r="A2028" s="19" t="s">
        <v>13771</v>
      </c>
      <c r="B2028" s="24">
        <v>1</v>
      </c>
      <c r="C2028" s="21" t="s">
        <v>6083</v>
      </c>
      <c r="D2028" s="23"/>
      <c r="E2028" s="23"/>
    </row>
    <row r="2029" spans="1:5" ht="20" customHeight="1">
      <c r="A2029" s="19" t="s">
        <v>13771</v>
      </c>
      <c r="B2029" s="24">
        <v>1</v>
      </c>
      <c r="C2029" s="21" t="s">
        <v>9518</v>
      </c>
      <c r="D2029" s="23"/>
      <c r="E2029" s="23"/>
    </row>
    <row r="2030" spans="1:5" ht="20" customHeight="1">
      <c r="A2030" s="19" t="s">
        <v>13771</v>
      </c>
      <c r="B2030" s="24">
        <v>1</v>
      </c>
      <c r="C2030" s="21" t="s">
        <v>6266</v>
      </c>
      <c r="D2030" s="23"/>
      <c r="E2030" s="23"/>
    </row>
    <row r="2031" spans="1:5" ht="20" customHeight="1">
      <c r="A2031" s="19" t="s">
        <v>13771</v>
      </c>
      <c r="B2031" s="24">
        <v>1</v>
      </c>
      <c r="C2031" s="21" t="s">
        <v>6147</v>
      </c>
      <c r="D2031" s="23"/>
      <c r="E2031" s="23"/>
    </row>
    <row r="2032" spans="1:5" ht="20" customHeight="1">
      <c r="A2032" s="19" t="s">
        <v>13771</v>
      </c>
      <c r="B2032" s="24">
        <v>1</v>
      </c>
      <c r="C2032" s="21" t="s">
        <v>6330</v>
      </c>
      <c r="D2032" s="23"/>
      <c r="E2032" s="23"/>
    </row>
    <row r="2033" spans="1:5" ht="20" customHeight="1">
      <c r="A2033" s="19" t="s">
        <v>13771</v>
      </c>
      <c r="B2033" s="24">
        <v>1</v>
      </c>
      <c r="C2033" s="21" t="s">
        <v>6511</v>
      </c>
      <c r="D2033" s="23"/>
      <c r="E2033" s="23"/>
    </row>
    <row r="2034" spans="1:5" ht="20" customHeight="1">
      <c r="A2034" s="19" t="s">
        <v>13771</v>
      </c>
      <c r="B2034" s="24">
        <v>1</v>
      </c>
      <c r="C2034" s="21" t="s">
        <v>6577</v>
      </c>
      <c r="D2034" s="23"/>
      <c r="E2034" s="23"/>
    </row>
    <row r="2035" spans="1:5" ht="20" customHeight="1">
      <c r="A2035" s="19" t="s">
        <v>13771</v>
      </c>
      <c r="B2035" s="24">
        <v>1</v>
      </c>
      <c r="C2035" s="21" t="s">
        <v>8879</v>
      </c>
      <c r="D2035" s="23"/>
      <c r="E2035" s="23"/>
    </row>
    <row r="2036" spans="1:5" ht="20" customHeight="1">
      <c r="A2036" s="19" t="s">
        <v>13771</v>
      </c>
      <c r="B2036" s="24">
        <v>1</v>
      </c>
      <c r="C2036" s="21" t="s">
        <v>6640</v>
      </c>
      <c r="D2036" s="23"/>
      <c r="E2036" s="23"/>
    </row>
    <row r="2037" spans="1:5" ht="20" customHeight="1">
      <c r="A2037" s="19" t="s">
        <v>13771</v>
      </c>
      <c r="B2037" s="24">
        <v>1</v>
      </c>
      <c r="C2037" s="21" t="s">
        <v>6705</v>
      </c>
      <c r="D2037" s="23"/>
      <c r="E2037" s="23"/>
    </row>
    <row r="2038" spans="1:5" ht="20" customHeight="1">
      <c r="A2038" s="19" t="s">
        <v>13771</v>
      </c>
      <c r="B2038" s="24">
        <v>1</v>
      </c>
      <c r="C2038" s="21" t="s">
        <v>8565</v>
      </c>
      <c r="D2038" s="23"/>
      <c r="E2038" s="23"/>
    </row>
    <row r="2039" spans="1:5" ht="20" customHeight="1">
      <c r="A2039" s="19" t="s">
        <v>13771</v>
      </c>
      <c r="B2039" s="24">
        <v>1</v>
      </c>
      <c r="C2039" s="21" t="s">
        <v>6992</v>
      </c>
      <c r="D2039" s="23"/>
      <c r="E2039" s="23"/>
    </row>
    <row r="2040" spans="1:5" ht="20" customHeight="1">
      <c r="A2040" s="19" t="s">
        <v>13771</v>
      </c>
      <c r="B2040" s="24">
        <v>1</v>
      </c>
      <c r="C2040" s="21" t="s">
        <v>6874</v>
      </c>
      <c r="D2040" s="23"/>
      <c r="E2040" s="23"/>
    </row>
    <row r="2041" spans="1:5" ht="20" customHeight="1">
      <c r="A2041" s="19" t="s">
        <v>13771</v>
      </c>
      <c r="B2041" s="24">
        <v>1</v>
      </c>
      <c r="C2041" s="21" t="s">
        <v>7044</v>
      </c>
      <c r="D2041" s="23"/>
      <c r="E2041" s="23"/>
    </row>
    <row r="2042" spans="1:5" ht="20" customHeight="1">
      <c r="A2042" s="19" t="s">
        <v>13771</v>
      </c>
      <c r="B2042" s="24">
        <v>1</v>
      </c>
      <c r="C2042" s="21" t="s">
        <v>7224</v>
      </c>
      <c r="D2042" s="23"/>
      <c r="E2042" s="23"/>
    </row>
    <row r="2043" spans="1:5" ht="20" customHeight="1">
      <c r="A2043" s="19" t="s">
        <v>13771</v>
      </c>
      <c r="B2043" s="24">
        <v>1</v>
      </c>
      <c r="C2043" s="21" t="s">
        <v>7337</v>
      </c>
      <c r="D2043" s="23"/>
      <c r="E2043" s="23"/>
    </row>
    <row r="2044" spans="1:5" ht="20" customHeight="1">
      <c r="A2044" s="19" t="s">
        <v>13771</v>
      </c>
      <c r="B2044" s="24">
        <v>1</v>
      </c>
      <c r="C2044" s="21" t="s">
        <v>7507</v>
      </c>
      <c r="D2044" s="23"/>
      <c r="E2044" s="23"/>
    </row>
    <row r="2045" spans="1:5" ht="20" customHeight="1">
      <c r="A2045" s="19" t="s">
        <v>13771</v>
      </c>
      <c r="B2045" s="24">
        <v>1</v>
      </c>
      <c r="C2045" s="21" t="s">
        <v>7679</v>
      </c>
      <c r="D2045" s="23"/>
      <c r="E2045" s="23"/>
    </row>
    <row r="2046" spans="1:5" ht="20" customHeight="1">
      <c r="A2046" s="19" t="s">
        <v>13771</v>
      </c>
      <c r="B2046" s="24">
        <v>1</v>
      </c>
      <c r="C2046" s="21" t="s">
        <v>7865</v>
      </c>
      <c r="D2046" s="23"/>
      <c r="E2046" s="23"/>
    </row>
    <row r="2047" spans="1:5" ht="20" customHeight="1">
      <c r="A2047" s="19" t="s">
        <v>13771</v>
      </c>
      <c r="B2047" s="24">
        <v>1</v>
      </c>
      <c r="C2047" s="21" t="s">
        <v>7993</v>
      </c>
      <c r="D2047" s="23"/>
      <c r="E2047" s="23"/>
    </row>
    <row r="2048" spans="1:5" ht="20" customHeight="1">
      <c r="A2048" s="19" t="s">
        <v>13771</v>
      </c>
      <c r="B2048" s="24">
        <v>1</v>
      </c>
      <c r="C2048" s="21" t="s">
        <v>8110</v>
      </c>
      <c r="D2048" s="23"/>
      <c r="E2048" s="23"/>
    </row>
    <row r="2049" spans="1:5" ht="20" customHeight="1">
      <c r="A2049" s="19" t="s">
        <v>13771</v>
      </c>
      <c r="B2049" s="24">
        <v>1</v>
      </c>
      <c r="C2049" s="21" t="s">
        <v>707</v>
      </c>
      <c r="D2049" s="23"/>
      <c r="E2049" s="23"/>
    </row>
    <row r="2050" spans="1:5" ht="20" customHeight="1">
      <c r="A2050" s="19" t="s">
        <v>13771</v>
      </c>
      <c r="B2050" s="24">
        <v>1</v>
      </c>
      <c r="C2050" s="21" t="s">
        <v>407</v>
      </c>
      <c r="D2050" s="23"/>
      <c r="E2050" s="23"/>
    </row>
    <row r="2051" spans="1:5" ht="20" customHeight="1">
      <c r="A2051" s="19" t="s">
        <v>13771</v>
      </c>
      <c r="B2051" s="24">
        <v>1</v>
      </c>
      <c r="C2051" s="21" t="s">
        <v>629</v>
      </c>
      <c r="D2051" s="23"/>
      <c r="E2051" s="23"/>
    </row>
    <row r="2052" spans="1:5" ht="20" customHeight="1">
      <c r="A2052" s="19" t="s">
        <v>13771</v>
      </c>
      <c r="B2052" s="24">
        <v>1</v>
      </c>
      <c r="C2052" s="21" t="s">
        <v>707</v>
      </c>
      <c r="D2052" s="23"/>
      <c r="E2052" s="23"/>
    </row>
    <row r="2053" spans="1:5" ht="20" customHeight="1">
      <c r="A2053" s="19" t="s">
        <v>13771</v>
      </c>
      <c r="B2053" s="24">
        <v>1</v>
      </c>
      <c r="C2053" s="21" t="s">
        <v>12743</v>
      </c>
      <c r="D2053" s="23"/>
      <c r="E2053" s="23"/>
    </row>
    <row r="2054" spans="1:5" ht="20" customHeight="1">
      <c r="A2054" s="19" t="s">
        <v>13771</v>
      </c>
      <c r="B2054" s="24">
        <v>1</v>
      </c>
      <c r="C2054" s="21" t="s">
        <v>785</v>
      </c>
      <c r="D2054" s="23"/>
      <c r="E2054" s="23"/>
    </row>
    <row r="2055" spans="1:5" ht="20" customHeight="1">
      <c r="A2055" s="19" t="s">
        <v>13771</v>
      </c>
      <c r="B2055" s="24">
        <v>1</v>
      </c>
      <c r="C2055" s="21" t="s">
        <v>1256</v>
      </c>
      <c r="D2055" s="23"/>
      <c r="E2055" s="23"/>
    </row>
    <row r="2056" spans="1:5" ht="20" customHeight="1">
      <c r="A2056" s="19" t="s">
        <v>13771</v>
      </c>
      <c r="B2056" s="24">
        <v>1</v>
      </c>
      <c r="C2056" s="21" t="s">
        <v>952</v>
      </c>
      <c r="D2056" s="23"/>
      <c r="E2056" s="23"/>
    </row>
    <row r="2057" spans="1:5" ht="20" customHeight="1">
      <c r="A2057" s="19" t="s">
        <v>13771</v>
      </c>
      <c r="B2057" s="24">
        <v>1</v>
      </c>
      <c r="C2057" s="21" t="s">
        <v>1178</v>
      </c>
      <c r="D2057" s="23"/>
      <c r="E2057" s="23"/>
    </row>
    <row r="2058" spans="1:5" ht="20" customHeight="1">
      <c r="A2058" s="19" t="s">
        <v>13771</v>
      </c>
      <c r="B2058" s="24">
        <v>1</v>
      </c>
      <c r="C2058" s="21" t="s">
        <v>1256</v>
      </c>
      <c r="D2058" s="23"/>
      <c r="E2058" s="23"/>
    </row>
    <row r="2059" spans="1:5" ht="20" customHeight="1">
      <c r="A2059" s="19" t="s">
        <v>13771</v>
      </c>
      <c r="B2059" s="24">
        <v>1</v>
      </c>
      <c r="C2059" s="21" t="s">
        <v>11891</v>
      </c>
      <c r="D2059" s="23"/>
      <c r="E2059" s="23"/>
    </row>
    <row r="2060" spans="1:5" ht="20" customHeight="1">
      <c r="A2060" s="19" t="s">
        <v>13771</v>
      </c>
      <c r="B2060" s="24">
        <v>1</v>
      </c>
      <c r="C2060" s="21" t="s">
        <v>11631</v>
      </c>
      <c r="D2060" s="23"/>
      <c r="E2060" s="23"/>
    </row>
    <row r="2061" spans="1:5" ht="20" customHeight="1">
      <c r="A2061" s="19" t="s">
        <v>13771</v>
      </c>
      <c r="B2061" s="24">
        <v>1</v>
      </c>
      <c r="C2061" s="21" t="s">
        <v>1485</v>
      </c>
      <c r="D2061" s="23"/>
      <c r="E2061" s="23"/>
    </row>
    <row r="2062" spans="1:5" ht="20" customHeight="1">
      <c r="A2062" s="19" t="s">
        <v>13771</v>
      </c>
      <c r="B2062" s="24">
        <v>1</v>
      </c>
      <c r="C2062" s="21" t="s">
        <v>1560</v>
      </c>
      <c r="D2062" s="23"/>
      <c r="E2062" s="23"/>
    </row>
    <row r="2063" spans="1:5" ht="20" customHeight="1">
      <c r="A2063" s="19" t="s">
        <v>13771</v>
      </c>
      <c r="B2063" s="24">
        <v>1</v>
      </c>
      <c r="C2063" s="21" t="s">
        <v>1790</v>
      </c>
      <c r="D2063" s="23"/>
      <c r="E2063" s="23"/>
    </row>
    <row r="2064" spans="1:5" ht="20" customHeight="1">
      <c r="A2064" s="19" t="s">
        <v>13771</v>
      </c>
      <c r="B2064" s="24">
        <v>1</v>
      </c>
      <c r="C2064" s="21" t="s">
        <v>2024</v>
      </c>
      <c r="D2064" s="23"/>
      <c r="E2064" s="23"/>
    </row>
    <row r="2065" spans="1:5" ht="20" customHeight="1">
      <c r="A2065" s="19" t="s">
        <v>13771</v>
      </c>
      <c r="B2065" s="24">
        <v>1</v>
      </c>
      <c r="C2065" s="21" t="s">
        <v>2166</v>
      </c>
      <c r="D2065" s="23"/>
      <c r="E2065" s="23"/>
    </row>
    <row r="2066" spans="1:5" ht="20" customHeight="1">
      <c r="A2066" s="19" t="s">
        <v>13771</v>
      </c>
      <c r="B2066" s="24">
        <v>1</v>
      </c>
      <c r="C2066" s="21" t="s">
        <v>2304</v>
      </c>
      <c r="D2066" s="23"/>
      <c r="E2066" s="23"/>
    </row>
    <row r="2067" spans="1:5" ht="20" customHeight="1">
      <c r="A2067" s="19" t="s">
        <v>13771</v>
      </c>
      <c r="B2067" s="24">
        <v>1</v>
      </c>
      <c r="C2067" s="22">
        <v>100</v>
      </c>
      <c r="D2067" s="23"/>
      <c r="E2067" s="23"/>
    </row>
    <row r="2068" spans="1:5" ht="20" customHeight="1">
      <c r="A2068" s="19" t="s">
        <v>13771</v>
      </c>
      <c r="B2068" s="24">
        <v>1</v>
      </c>
      <c r="C2068" s="21" t="s">
        <v>2559</v>
      </c>
      <c r="D2068" s="23"/>
      <c r="E2068" s="23"/>
    </row>
    <row r="2069" spans="1:5" ht="20" customHeight="1">
      <c r="A2069" s="19" t="s">
        <v>13771</v>
      </c>
      <c r="B2069" s="24">
        <v>1</v>
      </c>
      <c r="C2069" s="21" t="s">
        <v>2777</v>
      </c>
      <c r="D2069" s="23"/>
      <c r="E2069" s="23"/>
    </row>
    <row r="2070" spans="1:5" ht="20" customHeight="1">
      <c r="A2070" s="19" t="s">
        <v>13771</v>
      </c>
      <c r="B2070" s="24">
        <v>1</v>
      </c>
      <c r="C2070" s="21" t="s">
        <v>2916</v>
      </c>
      <c r="D2070" s="23"/>
      <c r="E2070" s="23"/>
    </row>
    <row r="2071" spans="1:5" ht="20" customHeight="1">
      <c r="A2071" s="19" t="s">
        <v>13771</v>
      </c>
      <c r="B2071" s="24">
        <v>1</v>
      </c>
      <c r="C2071" s="21" t="s">
        <v>3042</v>
      </c>
      <c r="D2071" s="23"/>
      <c r="E2071" s="23"/>
    </row>
    <row r="2072" spans="1:5" ht="20" customHeight="1">
      <c r="A2072" s="19" t="s">
        <v>13771</v>
      </c>
      <c r="B2072" s="24">
        <v>1</v>
      </c>
      <c r="C2072" s="21" t="s">
        <v>3105</v>
      </c>
      <c r="D2072" s="23"/>
      <c r="E2072" s="23"/>
    </row>
    <row r="2073" spans="1:5" ht="20" customHeight="1">
      <c r="A2073" s="19" t="s">
        <v>13771</v>
      </c>
      <c r="B2073" s="24">
        <v>1</v>
      </c>
      <c r="C2073" s="21" t="s">
        <v>3289</v>
      </c>
      <c r="D2073" s="23"/>
      <c r="E2073" s="23"/>
    </row>
    <row r="2074" spans="1:5" ht="20" customHeight="1">
      <c r="A2074" s="19" t="s">
        <v>13771</v>
      </c>
      <c r="B2074" s="24">
        <v>1</v>
      </c>
      <c r="C2074" s="21" t="s">
        <v>3513</v>
      </c>
      <c r="D2074" s="23"/>
      <c r="E2074" s="23"/>
    </row>
    <row r="2075" spans="1:5" ht="20" customHeight="1">
      <c r="A2075" s="19" t="s">
        <v>13771</v>
      </c>
      <c r="B2075" s="24">
        <v>1</v>
      </c>
      <c r="C2075" s="21" t="s">
        <v>3725</v>
      </c>
      <c r="D2075" s="23"/>
      <c r="E2075" s="23"/>
    </row>
    <row r="2076" spans="1:5" ht="20" customHeight="1">
      <c r="A2076" s="19" t="s">
        <v>13771</v>
      </c>
      <c r="B2076" s="24">
        <v>1</v>
      </c>
      <c r="C2076" s="21" t="s">
        <v>3867</v>
      </c>
      <c r="D2076" s="23"/>
      <c r="E2076" s="23"/>
    </row>
    <row r="2077" spans="1:5" ht="20" customHeight="1">
      <c r="A2077" s="19" t="s">
        <v>13771</v>
      </c>
      <c r="B2077" s="24">
        <v>1</v>
      </c>
      <c r="C2077" s="21" t="s">
        <v>4070</v>
      </c>
      <c r="D2077" s="23"/>
      <c r="E2077" s="23"/>
    </row>
    <row r="2078" spans="1:5" ht="20" customHeight="1">
      <c r="A2078" s="19" t="s">
        <v>13771</v>
      </c>
      <c r="B2078" s="24">
        <v>1</v>
      </c>
      <c r="C2078" s="21" t="s">
        <v>4143</v>
      </c>
      <c r="D2078" s="23"/>
      <c r="E2078" s="23"/>
    </row>
    <row r="2079" spans="1:5" ht="20" customHeight="1">
      <c r="A2079" s="19" t="s">
        <v>13771</v>
      </c>
      <c r="B2079" s="24">
        <v>1</v>
      </c>
      <c r="C2079" s="21" t="s">
        <v>4341</v>
      </c>
      <c r="D2079" s="23"/>
      <c r="E2079" s="23"/>
    </row>
    <row r="2080" spans="1:5" ht="20" customHeight="1">
      <c r="A2080" s="19" t="s">
        <v>13771</v>
      </c>
      <c r="B2080" s="24">
        <v>1</v>
      </c>
      <c r="C2080" s="21" t="s">
        <v>4545</v>
      </c>
      <c r="D2080" s="23"/>
      <c r="E2080" s="23"/>
    </row>
    <row r="2081" spans="1:5" ht="20" customHeight="1">
      <c r="A2081" s="19" t="s">
        <v>13771</v>
      </c>
      <c r="B2081" s="24">
        <v>1</v>
      </c>
      <c r="C2081" s="21" t="s">
        <v>4617</v>
      </c>
      <c r="D2081" s="23"/>
      <c r="E2081" s="23"/>
    </row>
    <row r="2082" spans="1:5" ht="20" customHeight="1">
      <c r="A2082" s="19" t="s">
        <v>13771</v>
      </c>
      <c r="B2082" s="24">
        <v>1</v>
      </c>
      <c r="C2082" s="21" t="s">
        <v>4819</v>
      </c>
      <c r="D2082" s="23"/>
      <c r="E2082" s="23"/>
    </row>
    <row r="2083" spans="1:5" ht="20" customHeight="1">
      <c r="A2083" s="19" t="s">
        <v>13771</v>
      </c>
      <c r="B2083" s="24">
        <v>1</v>
      </c>
      <c r="C2083" s="21" t="s">
        <v>75</v>
      </c>
      <c r="D2083" s="23"/>
      <c r="E2083" s="23"/>
    </row>
    <row r="2084" spans="1:5" ht="20" customHeight="1">
      <c r="A2084" s="19" t="s">
        <v>13771</v>
      </c>
      <c r="B2084" s="24">
        <v>1</v>
      </c>
      <c r="C2084" s="21" t="s">
        <v>5072</v>
      </c>
      <c r="D2084" s="23"/>
      <c r="E2084" s="23"/>
    </row>
    <row r="2085" spans="1:5" ht="20" customHeight="1">
      <c r="A2085" s="19" t="s">
        <v>13771</v>
      </c>
      <c r="B2085" s="24">
        <v>1</v>
      </c>
      <c r="C2085" s="21" t="s">
        <v>5266</v>
      </c>
      <c r="D2085" s="23"/>
      <c r="E2085" s="23"/>
    </row>
    <row r="2086" spans="1:5" ht="20" customHeight="1">
      <c r="A2086" s="19" t="s">
        <v>13771</v>
      </c>
      <c r="B2086" s="24">
        <v>1</v>
      </c>
      <c r="C2086" s="21" t="s">
        <v>5468</v>
      </c>
      <c r="D2086" s="23"/>
      <c r="E2086" s="23"/>
    </row>
    <row r="2087" spans="1:5" ht="20" customHeight="1">
      <c r="A2087" s="19" t="s">
        <v>13771</v>
      </c>
      <c r="B2087" s="24">
        <v>1</v>
      </c>
      <c r="C2087" s="21" t="s">
        <v>5677</v>
      </c>
      <c r="D2087" s="23"/>
      <c r="E2087" s="23"/>
    </row>
    <row r="2088" spans="1:5" ht="20" customHeight="1">
      <c r="A2088" s="19" t="s">
        <v>13771</v>
      </c>
      <c r="B2088" s="24">
        <v>1</v>
      </c>
      <c r="C2088" s="21" t="s">
        <v>5884</v>
      </c>
      <c r="D2088" s="23"/>
      <c r="E2088" s="23"/>
    </row>
    <row r="2089" spans="1:5" ht="20" customHeight="1">
      <c r="A2089" s="19" t="s">
        <v>13771</v>
      </c>
      <c r="B2089" s="24">
        <v>1</v>
      </c>
      <c r="C2089" s="21" t="s">
        <v>6017</v>
      </c>
      <c r="D2089" s="23"/>
      <c r="E2089" s="23"/>
    </row>
    <row r="2090" spans="1:5" ht="20" customHeight="1">
      <c r="A2090" s="19" t="s">
        <v>13771</v>
      </c>
      <c r="B2090" s="24">
        <v>1</v>
      </c>
      <c r="C2090" s="21" t="s">
        <v>6089</v>
      </c>
      <c r="D2090" s="23"/>
      <c r="E2090" s="23"/>
    </row>
    <row r="2091" spans="1:5" ht="20" customHeight="1">
      <c r="A2091" s="19" t="s">
        <v>13771</v>
      </c>
      <c r="B2091" s="24">
        <v>1</v>
      </c>
      <c r="C2091" s="21" t="s">
        <v>9549</v>
      </c>
      <c r="D2091" s="23"/>
      <c r="E2091" s="23"/>
    </row>
    <row r="2092" spans="1:5" ht="20" customHeight="1">
      <c r="A2092" s="19" t="s">
        <v>13771</v>
      </c>
      <c r="B2092" s="24">
        <v>1</v>
      </c>
      <c r="C2092" s="21" t="s">
        <v>6360</v>
      </c>
      <c r="D2092" s="23"/>
      <c r="E2092" s="23"/>
    </row>
    <row r="2093" spans="1:5" ht="20" customHeight="1">
      <c r="A2093" s="19" t="s">
        <v>13771</v>
      </c>
      <c r="B2093" s="24">
        <v>1</v>
      </c>
      <c r="C2093" s="21" t="s">
        <v>6154</v>
      </c>
      <c r="D2093" s="23"/>
      <c r="E2093" s="23"/>
    </row>
    <row r="2094" spans="1:5" ht="20" customHeight="1">
      <c r="A2094" s="19" t="s">
        <v>13771</v>
      </c>
      <c r="B2094" s="24">
        <v>1</v>
      </c>
      <c r="C2094" s="21" t="s">
        <v>6337</v>
      </c>
      <c r="D2094" s="23"/>
      <c r="E2094" s="23"/>
    </row>
    <row r="2095" spans="1:5" ht="20" customHeight="1">
      <c r="A2095" s="19" t="s">
        <v>13771</v>
      </c>
      <c r="B2095" s="24">
        <v>1</v>
      </c>
      <c r="C2095" s="21" t="s">
        <v>6519</v>
      </c>
      <c r="D2095" s="23"/>
      <c r="E2095" s="23"/>
    </row>
    <row r="2096" spans="1:5" ht="20" customHeight="1">
      <c r="A2096" s="19" t="s">
        <v>13771</v>
      </c>
      <c r="B2096" s="24">
        <v>1</v>
      </c>
      <c r="C2096" s="21" t="s">
        <v>6583</v>
      </c>
      <c r="D2096" s="23"/>
      <c r="E2096" s="23"/>
    </row>
    <row r="2097" spans="1:5" ht="20" customHeight="1">
      <c r="A2097" s="19" t="s">
        <v>13771</v>
      </c>
      <c r="B2097" s="24">
        <v>1</v>
      </c>
      <c r="C2097" s="21" t="s">
        <v>8906</v>
      </c>
      <c r="D2097" s="23"/>
      <c r="E2097" s="23"/>
    </row>
    <row r="2098" spans="1:5" ht="20" customHeight="1">
      <c r="A2098" s="19" t="s">
        <v>13771</v>
      </c>
      <c r="B2098" s="24">
        <v>1</v>
      </c>
      <c r="C2098" s="21" t="s">
        <v>6647</v>
      </c>
      <c r="D2098" s="23"/>
      <c r="E2098" s="23"/>
    </row>
    <row r="2099" spans="1:5" ht="20" customHeight="1">
      <c r="A2099" s="19" t="s">
        <v>13771</v>
      </c>
      <c r="B2099" s="24">
        <v>1</v>
      </c>
      <c r="C2099" s="21" t="s">
        <v>6713</v>
      </c>
      <c r="D2099" s="23"/>
      <c r="E2099" s="23"/>
    </row>
    <row r="2100" spans="1:5" ht="20" customHeight="1">
      <c r="A2100" s="19" t="s">
        <v>13771</v>
      </c>
      <c r="B2100" s="24">
        <v>1</v>
      </c>
      <c r="C2100" s="21" t="s">
        <v>8600</v>
      </c>
      <c r="D2100" s="23"/>
      <c r="E2100" s="23"/>
    </row>
    <row r="2101" spans="1:5" ht="20" customHeight="1">
      <c r="A2101" s="19" t="s">
        <v>13771</v>
      </c>
      <c r="B2101" s="24">
        <v>1</v>
      </c>
      <c r="C2101" s="21" t="s">
        <v>7074</v>
      </c>
      <c r="D2101" s="23"/>
      <c r="E2101" s="23"/>
    </row>
    <row r="2102" spans="1:5" ht="20" customHeight="1">
      <c r="A2102" s="19" t="s">
        <v>13771</v>
      </c>
      <c r="B2102" s="24">
        <v>1</v>
      </c>
      <c r="C2102" s="21" t="s">
        <v>6881</v>
      </c>
      <c r="D2102" s="23"/>
      <c r="E2102" s="23"/>
    </row>
    <row r="2103" spans="1:5" ht="20" customHeight="1">
      <c r="A2103" s="19" t="s">
        <v>13771</v>
      </c>
      <c r="B2103" s="24">
        <v>1</v>
      </c>
      <c r="C2103" s="21" t="s">
        <v>7053</v>
      </c>
      <c r="D2103" s="23"/>
      <c r="E2103" s="23"/>
    </row>
    <row r="2104" spans="1:5" ht="20" customHeight="1">
      <c r="A2104" s="19" t="s">
        <v>13771</v>
      </c>
      <c r="B2104" s="24">
        <v>1</v>
      </c>
      <c r="C2104" s="21" t="s">
        <v>7231</v>
      </c>
      <c r="D2104" s="23"/>
      <c r="E2104" s="23"/>
    </row>
    <row r="2105" spans="1:5" ht="20" customHeight="1">
      <c r="A2105" s="19" t="s">
        <v>13771</v>
      </c>
      <c r="B2105" s="24">
        <v>1</v>
      </c>
      <c r="C2105" s="21" t="s">
        <v>7341</v>
      </c>
      <c r="D2105" s="23"/>
      <c r="E2105" s="23"/>
    </row>
    <row r="2106" spans="1:5" ht="20" customHeight="1">
      <c r="A2106" s="19" t="s">
        <v>13771</v>
      </c>
      <c r="B2106" s="24">
        <v>1</v>
      </c>
      <c r="C2106" s="21" t="s">
        <v>7513</v>
      </c>
      <c r="D2106" s="23"/>
      <c r="E2106" s="23"/>
    </row>
    <row r="2107" spans="1:5" ht="20" customHeight="1">
      <c r="A2107" s="19" t="s">
        <v>13771</v>
      </c>
      <c r="B2107" s="24">
        <v>1</v>
      </c>
      <c r="C2107" s="21" t="s">
        <v>7686</v>
      </c>
      <c r="D2107" s="23"/>
      <c r="E2107" s="23"/>
    </row>
    <row r="2108" spans="1:5" ht="20" customHeight="1">
      <c r="A2108" s="19" t="s">
        <v>13771</v>
      </c>
      <c r="B2108" s="24">
        <v>1</v>
      </c>
      <c r="C2108" s="21" t="s">
        <v>7872</v>
      </c>
      <c r="D2108" s="23"/>
      <c r="E2108" s="23"/>
    </row>
    <row r="2109" spans="1:5" ht="20" customHeight="1">
      <c r="A2109" s="19" t="s">
        <v>13771</v>
      </c>
      <c r="B2109" s="24">
        <v>1</v>
      </c>
      <c r="C2109" s="21" t="s">
        <v>7997</v>
      </c>
      <c r="D2109" s="23"/>
      <c r="E2109" s="23"/>
    </row>
    <row r="2110" spans="1:5" ht="20" customHeight="1">
      <c r="A2110" s="19" t="s">
        <v>13771</v>
      </c>
      <c r="B2110" s="24">
        <v>1</v>
      </c>
      <c r="C2110" s="21" t="s">
        <v>8114</v>
      </c>
      <c r="D2110" s="23"/>
      <c r="E2110" s="23"/>
    </row>
    <row r="2111" spans="1:5" ht="20" customHeight="1">
      <c r="A2111" s="19" t="s">
        <v>13771</v>
      </c>
      <c r="B2111" s="24">
        <v>1</v>
      </c>
      <c r="C2111" s="21" t="s">
        <v>13278</v>
      </c>
      <c r="D2111" s="23"/>
      <c r="E2111" s="23"/>
    </row>
    <row r="2112" spans="1:5" ht="20" customHeight="1">
      <c r="A2112" s="19" t="s">
        <v>13771</v>
      </c>
      <c r="B2112" s="24">
        <v>1</v>
      </c>
      <c r="C2112" s="21" t="s">
        <v>409</v>
      </c>
      <c r="D2112" s="23"/>
      <c r="E2112" s="23"/>
    </row>
    <row r="2113" spans="1:5" ht="20" customHeight="1">
      <c r="A2113" s="19" t="s">
        <v>13771</v>
      </c>
      <c r="B2113" s="24">
        <v>1</v>
      </c>
      <c r="C2113" s="21" t="s">
        <v>633</v>
      </c>
      <c r="D2113" s="23"/>
      <c r="E2113" s="23"/>
    </row>
    <row r="2114" spans="1:5" ht="20" customHeight="1">
      <c r="A2114" s="19" t="s">
        <v>13771</v>
      </c>
      <c r="B2114" s="24">
        <v>1</v>
      </c>
      <c r="C2114" s="21" t="s">
        <v>714</v>
      </c>
      <c r="D2114" s="23"/>
      <c r="E2114" s="23"/>
    </row>
    <row r="2115" spans="1:5" ht="20" customHeight="1">
      <c r="A2115" s="19" t="s">
        <v>13771</v>
      </c>
      <c r="B2115" s="24">
        <v>1</v>
      </c>
      <c r="C2115" s="21" t="s">
        <v>12766</v>
      </c>
      <c r="D2115" s="23"/>
      <c r="E2115" s="23"/>
    </row>
    <row r="2116" spans="1:5" ht="20" customHeight="1">
      <c r="A2116" s="19" t="s">
        <v>13771</v>
      </c>
      <c r="B2116" s="24">
        <v>1</v>
      </c>
      <c r="C2116" s="21" t="s">
        <v>794</v>
      </c>
      <c r="D2116" s="23"/>
      <c r="E2116" s="23"/>
    </row>
    <row r="2117" spans="1:5" ht="20" customHeight="1">
      <c r="A2117" s="19" t="s">
        <v>13771</v>
      </c>
      <c r="B2117" s="24">
        <v>1</v>
      </c>
      <c r="C2117" s="21" t="s">
        <v>12257</v>
      </c>
      <c r="D2117" s="23"/>
      <c r="E2117" s="23"/>
    </row>
    <row r="2118" spans="1:5" ht="20" customHeight="1">
      <c r="A2118" s="19" t="s">
        <v>13771</v>
      </c>
      <c r="B2118" s="24">
        <v>1</v>
      </c>
      <c r="C2118" s="21" t="s">
        <v>954</v>
      </c>
      <c r="D2118" s="23"/>
      <c r="E2118" s="23"/>
    </row>
    <row r="2119" spans="1:5" ht="20" customHeight="1">
      <c r="A2119" s="19" t="s">
        <v>13771</v>
      </c>
      <c r="B2119" s="24">
        <v>1</v>
      </c>
      <c r="C2119" s="21" t="s">
        <v>1184</v>
      </c>
      <c r="D2119" s="23"/>
      <c r="E2119" s="23"/>
    </row>
    <row r="2120" spans="1:5" ht="20" customHeight="1">
      <c r="A2120" s="19" t="s">
        <v>13771</v>
      </c>
      <c r="B2120" s="24">
        <v>1</v>
      </c>
      <c r="C2120" s="21" t="s">
        <v>1261</v>
      </c>
      <c r="D2120" s="23"/>
      <c r="E2120" s="23"/>
    </row>
    <row r="2121" spans="1:5" ht="20" customHeight="1">
      <c r="A2121" s="19" t="s">
        <v>13771</v>
      </c>
      <c r="B2121" s="24">
        <v>1</v>
      </c>
      <c r="C2121" s="21" t="s">
        <v>11915</v>
      </c>
      <c r="D2121" s="23"/>
      <c r="E2121" s="23"/>
    </row>
    <row r="2122" spans="1:5" ht="20" customHeight="1">
      <c r="A2122" s="19" t="s">
        <v>13771</v>
      </c>
      <c r="B2122" s="24">
        <v>1</v>
      </c>
      <c r="C2122" s="21" t="s">
        <v>11651</v>
      </c>
      <c r="D2122" s="23"/>
      <c r="E2122" s="23"/>
    </row>
    <row r="2123" spans="1:5" ht="20" customHeight="1">
      <c r="A2123" s="19" t="s">
        <v>13771</v>
      </c>
      <c r="B2123" s="24">
        <v>1</v>
      </c>
      <c r="C2123" s="21" t="s">
        <v>1489</v>
      </c>
      <c r="D2123" s="23"/>
      <c r="E2123" s="23"/>
    </row>
    <row r="2124" spans="1:5" ht="20" customHeight="1">
      <c r="A2124" s="19" t="s">
        <v>13771</v>
      </c>
      <c r="B2124" s="24">
        <v>1</v>
      </c>
      <c r="C2124" s="21" t="s">
        <v>1567</v>
      </c>
      <c r="D2124" s="23"/>
      <c r="E2124" s="23"/>
    </row>
    <row r="2125" spans="1:5" ht="20" customHeight="1">
      <c r="A2125" s="19" t="s">
        <v>13771</v>
      </c>
      <c r="B2125" s="24">
        <v>1</v>
      </c>
      <c r="C2125" s="21" t="s">
        <v>1794</v>
      </c>
      <c r="D2125" s="23"/>
      <c r="E2125" s="23"/>
    </row>
    <row r="2126" spans="1:5" ht="20" customHeight="1">
      <c r="A2126" s="19" t="s">
        <v>13771</v>
      </c>
      <c r="B2126" s="24">
        <v>1</v>
      </c>
      <c r="C2126" s="21" t="s">
        <v>2026</v>
      </c>
      <c r="D2126" s="23"/>
      <c r="E2126" s="23"/>
    </row>
    <row r="2127" spans="1:5" ht="20" customHeight="1">
      <c r="A2127" s="19" t="s">
        <v>13771</v>
      </c>
      <c r="B2127" s="24">
        <v>1</v>
      </c>
      <c r="C2127" s="21" t="s">
        <v>2168</v>
      </c>
      <c r="D2127" s="23"/>
      <c r="E2127" s="23"/>
    </row>
    <row r="2128" spans="1:5" ht="20" customHeight="1">
      <c r="A2128" s="19" t="s">
        <v>13771</v>
      </c>
      <c r="B2128" s="24">
        <v>1</v>
      </c>
      <c r="C2128" s="21" t="s">
        <v>2306</v>
      </c>
      <c r="D2128" s="23"/>
      <c r="E2128" s="23"/>
    </row>
    <row r="2129" spans="1:5" ht="20" customHeight="1">
      <c r="A2129" s="19" t="s">
        <v>13771</v>
      </c>
      <c r="B2129" s="24">
        <v>1</v>
      </c>
      <c r="C2129" s="21" t="s">
        <v>2432</v>
      </c>
      <c r="D2129" s="23"/>
      <c r="E2129" s="23"/>
    </row>
    <row r="2130" spans="1:5" ht="20" customHeight="1">
      <c r="A2130" s="19" t="s">
        <v>13771</v>
      </c>
      <c r="B2130" s="24">
        <v>1</v>
      </c>
      <c r="C2130" s="21" t="s">
        <v>2565</v>
      </c>
      <c r="D2130" s="23"/>
      <c r="E2130" s="23"/>
    </row>
    <row r="2131" spans="1:5" ht="20" customHeight="1">
      <c r="A2131" s="19" t="s">
        <v>13771</v>
      </c>
      <c r="B2131" s="24">
        <v>1</v>
      </c>
      <c r="C2131" s="21" t="s">
        <v>2782</v>
      </c>
      <c r="D2131" s="23"/>
      <c r="E2131" s="23"/>
    </row>
    <row r="2132" spans="1:5" ht="20" customHeight="1">
      <c r="A2132" s="19" t="s">
        <v>13771</v>
      </c>
      <c r="B2132" s="24">
        <v>1</v>
      </c>
      <c r="C2132" s="21" t="s">
        <v>2920</v>
      </c>
      <c r="D2132" s="23"/>
      <c r="E2132" s="23"/>
    </row>
    <row r="2133" spans="1:5" ht="20" customHeight="1">
      <c r="A2133" s="19" t="s">
        <v>13771</v>
      </c>
      <c r="B2133" s="24">
        <v>1</v>
      </c>
      <c r="C2133" s="21" t="s">
        <v>3046</v>
      </c>
      <c r="D2133" s="23"/>
      <c r="E2133" s="23"/>
    </row>
    <row r="2134" spans="1:5" ht="20" customHeight="1">
      <c r="A2134" s="19" t="s">
        <v>13771</v>
      </c>
      <c r="B2134" s="24">
        <v>1</v>
      </c>
      <c r="C2134" s="21" t="s">
        <v>3108</v>
      </c>
      <c r="D2134" s="23"/>
      <c r="E2134" s="23"/>
    </row>
    <row r="2135" spans="1:5" ht="20" customHeight="1">
      <c r="A2135" s="19" t="s">
        <v>13771</v>
      </c>
      <c r="B2135" s="24">
        <v>1</v>
      </c>
      <c r="C2135" s="21" t="s">
        <v>3295</v>
      </c>
      <c r="D2135" s="23"/>
      <c r="E2135" s="23"/>
    </row>
    <row r="2136" spans="1:5" ht="20" customHeight="1">
      <c r="A2136" s="19" t="s">
        <v>13771</v>
      </c>
      <c r="B2136" s="24">
        <v>1</v>
      </c>
      <c r="C2136" s="21" t="s">
        <v>3517</v>
      </c>
      <c r="D2136" s="23"/>
      <c r="E2136" s="23"/>
    </row>
    <row r="2137" spans="1:5" ht="20" customHeight="1">
      <c r="A2137" s="19" t="s">
        <v>13771</v>
      </c>
      <c r="B2137" s="24">
        <v>1</v>
      </c>
      <c r="C2137" s="21" t="s">
        <v>3729</v>
      </c>
      <c r="D2137" s="23"/>
      <c r="E2137" s="23"/>
    </row>
    <row r="2138" spans="1:5" ht="20" customHeight="1">
      <c r="A2138" s="19" t="s">
        <v>13771</v>
      </c>
      <c r="B2138" s="24">
        <v>1</v>
      </c>
      <c r="C2138" s="21" t="s">
        <v>3871</v>
      </c>
      <c r="D2138" s="23"/>
      <c r="E2138" s="23"/>
    </row>
    <row r="2139" spans="1:5" ht="20" customHeight="1">
      <c r="A2139" s="19" t="s">
        <v>13771</v>
      </c>
      <c r="B2139" s="24">
        <v>1</v>
      </c>
      <c r="C2139" s="21" t="s">
        <v>4075</v>
      </c>
      <c r="D2139" s="23"/>
      <c r="E2139" s="23"/>
    </row>
    <row r="2140" spans="1:5" ht="20" customHeight="1">
      <c r="A2140" s="19" t="s">
        <v>13771</v>
      </c>
      <c r="B2140" s="24">
        <v>1</v>
      </c>
      <c r="C2140" s="21" t="s">
        <v>4149</v>
      </c>
      <c r="D2140" s="23"/>
      <c r="E2140" s="23"/>
    </row>
    <row r="2141" spans="1:5" ht="20" customHeight="1">
      <c r="A2141" s="19" t="s">
        <v>13771</v>
      </c>
      <c r="B2141" s="24">
        <v>1</v>
      </c>
      <c r="C2141" s="21" t="s">
        <v>4345</v>
      </c>
      <c r="D2141" s="23"/>
      <c r="E2141" s="23"/>
    </row>
    <row r="2142" spans="1:5" ht="20" customHeight="1">
      <c r="A2142" s="19" t="s">
        <v>13771</v>
      </c>
      <c r="B2142" s="24">
        <v>1</v>
      </c>
      <c r="C2142" s="21" t="s">
        <v>4552</v>
      </c>
      <c r="D2142" s="23"/>
      <c r="E2142" s="23"/>
    </row>
    <row r="2143" spans="1:5" ht="20" customHeight="1">
      <c r="A2143" s="19" t="s">
        <v>13771</v>
      </c>
      <c r="B2143" s="24">
        <v>1</v>
      </c>
      <c r="C2143" s="21" t="s">
        <v>4623</v>
      </c>
      <c r="D2143" s="23"/>
      <c r="E2143" s="23"/>
    </row>
    <row r="2144" spans="1:5" ht="20" customHeight="1">
      <c r="A2144" s="19" t="s">
        <v>13771</v>
      </c>
      <c r="B2144" s="24">
        <v>1</v>
      </c>
      <c r="C2144" s="21" t="s">
        <v>4823</v>
      </c>
      <c r="D2144" s="23"/>
      <c r="E2144" s="23"/>
    </row>
    <row r="2145" spans="1:5" ht="20" customHeight="1">
      <c r="A2145" s="19" t="s">
        <v>13771</v>
      </c>
      <c r="B2145" s="24">
        <v>1</v>
      </c>
      <c r="C2145" s="21" t="s">
        <v>5014</v>
      </c>
      <c r="D2145" s="23"/>
      <c r="E2145" s="23"/>
    </row>
    <row r="2146" spans="1:5" ht="20" customHeight="1">
      <c r="A2146" s="19" t="s">
        <v>13771</v>
      </c>
      <c r="B2146" s="24">
        <v>1</v>
      </c>
      <c r="C2146" s="21" t="s">
        <v>5079</v>
      </c>
      <c r="D2146" s="23"/>
      <c r="E2146" s="23"/>
    </row>
    <row r="2147" spans="1:5" ht="20" customHeight="1">
      <c r="A2147" s="19" t="s">
        <v>13771</v>
      </c>
      <c r="B2147" s="24">
        <v>1</v>
      </c>
      <c r="C2147" s="21" t="s">
        <v>5268</v>
      </c>
      <c r="D2147" s="23"/>
      <c r="E2147" s="23"/>
    </row>
    <row r="2148" spans="1:5" ht="20" customHeight="1">
      <c r="A2148" s="19" t="s">
        <v>13771</v>
      </c>
      <c r="B2148" s="24">
        <v>1</v>
      </c>
      <c r="C2148" s="21" t="s">
        <v>5470</v>
      </c>
      <c r="D2148" s="23"/>
      <c r="E2148" s="23"/>
    </row>
    <row r="2149" spans="1:5" ht="20" customHeight="1">
      <c r="A2149" s="19" t="s">
        <v>13771</v>
      </c>
      <c r="B2149" s="24">
        <v>1</v>
      </c>
      <c r="C2149" s="21" t="s">
        <v>5681</v>
      </c>
      <c r="D2149" s="23"/>
      <c r="E2149" s="23"/>
    </row>
    <row r="2150" spans="1:5" ht="20" customHeight="1">
      <c r="A2150" s="19" t="s">
        <v>13771</v>
      </c>
      <c r="B2150" s="24">
        <v>1</v>
      </c>
      <c r="C2150" s="21" t="s">
        <v>5889</v>
      </c>
      <c r="D2150" s="23"/>
      <c r="E2150" s="23"/>
    </row>
    <row r="2151" spans="1:5" ht="20" customHeight="1">
      <c r="A2151" s="19" t="s">
        <v>13771</v>
      </c>
      <c r="B2151" s="24">
        <v>1</v>
      </c>
      <c r="C2151" s="21" t="s">
        <v>6019</v>
      </c>
      <c r="D2151" s="23"/>
      <c r="E2151" s="23"/>
    </row>
    <row r="2152" spans="1:5" ht="20" customHeight="1">
      <c r="A2152" s="19" t="s">
        <v>13771</v>
      </c>
      <c r="B2152" s="24">
        <v>1</v>
      </c>
      <c r="C2152" s="21" t="s">
        <v>6092</v>
      </c>
      <c r="D2152" s="23"/>
      <c r="E2152" s="23"/>
    </row>
    <row r="2153" spans="1:5" ht="20" customHeight="1">
      <c r="A2153" s="19" t="s">
        <v>13771</v>
      </c>
      <c r="B2153" s="24">
        <v>1</v>
      </c>
      <c r="C2153" s="21" t="s">
        <v>9565</v>
      </c>
      <c r="D2153" s="23"/>
      <c r="E2153" s="23"/>
    </row>
    <row r="2154" spans="1:5" ht="20" customHeight="1">
      <c r="A2154" s="19" t="s">
        <v>13771</v>
      </c>
      <c r="B2154" s="24">
        <v>1</v>
      </c>
      <c r="C2154" s="21" t="s">
        <v>6418</v>
      </c>
      <c r="D2154" s="23"/>
      <c r="E2154" s="23"/>
    </row>
    <row r="2155" spans="1:5" ht="20" customHeight="1">
      <c r="A2155" s="19" t="s">
        <v>13771</v>
      </c>
      <c r="B2155" s="24">
        <v>1</v>
      </c>
      <c r="C2155" s="21" t="s">
        <v>6158</v>
      </c>
      <c r="D2155" s="23"/>
      <c r="E2155" s="23"/>
    </row>
    <row r="2156" spans="1:5" ht="20" customHeight="1">
      <c r="A2156" s="19" t="s">
        <v>13771</v>
      </c>
      <c r="B2156" s="24">
        <v>1</v>
      </c>
      <c r="C2156" s="21" t="s">
        <v>6339</v>
      </c>
      <c r="D2156" s="23"/>
      <c r="E2156" s="23"/>
    </row>
    <row r="2157" spans="1:5" ht="20" customHeight="1">
      <c r="A2157" s="19" t="s">
        <v>13771</v>
      </c>
      <c r="B2157" s="24">
        <v>1</v>
      </c>
      <c r="C2157" s="21" t="s">
        <v>6521</v>
      </c>
      <c r="D2157" s="23"/>
      <c r="E2157" s="23"/>
    </row>
    <row r="2158" spans="1:5" ht="20" customHeight="1">
      <c r="A2158" s="19" t="s">
        <v>13771</v>
      </c>
      <c r="B2158" s="24">
        <v>1</v>
      </c>
      <c r="C2158" s="21" t="s">
        <v>6587</v>
      </c>
      <c r="D2158" s="23"/>
      <c r="E2158" s="23"/>
    </row>
    <row r="2159" spans="1:5" ht="20" customHeight="1">
      <c r="A2159" s="19" t="s">
        <v>13771</v>
      </c>
      <c r="B2159" s="24">
        <v>1</v>
      </c>
      <c r="C2159" s="21" t="s">
        <v>8923</v>
      </c>
      <c r="D2159" s="23"/>
      <c r="E2159" s="23"/>
    </row>
    <row r="2160" spans="1:5" ht="20" customHeight="1">
      <c r="A2160" s="19" t="s">
        <v>13771</v>
      </c>
      <c r="B2160" s="24">
        <v>1</v>
      </c>
      <c r="C2160" s="21" t="s">
        <v>6651</v>
      </c>
      <c r="D2160" s="23"/>
      <c r="E2160" s="23"/>
    </row>
    <row r="2161" spans="1:5" ht="20" customHeight="1">
      <c r="A2161" s="19" t="s">
        <v>13771</v>
      </c>
      <c r="B2161" s="24">
        <v>1</v>
      </c>
      <c r="C2161" s="21" t="s">
        <v>6716</v>
      </c>
      <c r="D2161" s="23"/>
      <c r="E2161" s="23"/>
    </row>
    <row r="2162" spans="1:5" ht="20" customHeight="1">
      <c r="A2162" s="19" t="s">
        <v>13771</v>
      </c>
      <c r="B2162" s="24">
        <v>1</v>
      </c>
      <c r="C2162" s="21" t="s">
        <v>8611</v>
      </c>
      <c r="D2162" s="23"/>
      <c r="E2162" s="23"/>
    </row>
    <row r="2163" spans="1:5" ht="20" customHeight="1">
      <c r="A2163" s="19" t="s">
        <v>13771</v>
      </c>
      <c r="B2163" s="24">
        <v>1</v>
      </c>
      <c r="C2163" s="21" t="s">
        <v>7130</v>
      </c>
      <c r="D2163" s="23"/>
      <c r="E2163" s="23"/>
    </row>
    <row r="2164" spans="1:5" ht="20" customHeight="1">
      <c r="A2164" s="19" t="s">
        <v>13771</v>
      </c>
      <c r="B2164" s="24">
        <v>1</v>
      </c>
      <c r="C2164" s="21" t="s">
        <v>6883</v>
      </c>
      <c r="D2164" s="23"/>
      <c r="E2164" s="23"/>
    </row>
    <row r="2165" spans="1:5" ht="20" customHeight="1">
      <c r="A2165" s="19" t="s">
        <v>13771</v>
      </c>
      <c r="B2165" s="24">
        <v>1</v>
      </c>
      <c r="C2165" s="21" t="s">
        <v>7055</v>
      </c>
      <c r="D2165" s="23"/>
      <c r="E2165" s="23"/>
    </row>
    <row r="2166" spans="1:5" ht="20" customHeight="1">
      <c r="A2166" s="19" t="s">
        <v>13771</v>
      </c>
      <c r="B2166" s="24">
        <v>1</v>
      </c>
      <c r="C2166" s="21" t="s">
        <v>7236</v>
      </c>
      <c r="D2166" s="23"/>
      <c r="E2166" s="23"/>
    </row>
    <row r="2167" spans="1:5" ht="20" customHeight="1">
      <c r="A2167" s="19" t="s">
        <v>13771</v>
      </c>
      <c r="B2167" s="24">
        <v>1</v>
      </c>
      <c r="C2167" s="21" t="s">
        <v>7343</v>
      </c>
      <c r="D2167" s="23"/>
      <c r="E2167" s="23"/>
    </row>
    <row r="2168" spans="1:5" ht="20" customHeight="1">
      <c r="A2168" s="19" t="s">
        <v>13771</v>
      </c>
      <c r="B2168" s="24">
        <v>1</v>
      </c>
      <c r="C2168" s="21" t="s">
        <v>7517</v>
      </c>
      <c r="D2168" s="23"/>
      <c r="E2168" s="23"/>
    </row>
    <row r="2169" spans="1:5" ht="20" customHeight="1">
      <c r="A2169" s="19" t="s">
        <v>13771</v>
      </c>
      <c r="B2169" s="24">
        <v>1</v>
      </c>
      <c r="C2169" s="21" t="s">
        <v>7690</v>
      </c>
      <c r="D2169" s="23"/>
      <c r="E2169" s="23"/>
    </row>
    <row r="2170" spans="1:5" ht="20" customHeight="1">
      <c r="A2170" s="19" t="s">
        <v>13771</v>
      </c>
      <c r="B2170" s="24">
        <v>1</v>
      </c>
      <c r="C2170" s="21" t="s">
        <v>7877</v>
      </c>
      <c r="D2170" s="23"/>
      <c r="E2170" s="23"/>
    </row>
    <row r="2171" spans="1:5" ht="20" customHeight="1">
      <c r="A2171" s="19" t="s">
        <v>13771</v>
      </c>
      <c r="B2171" s="24">
        <v>1</v>
      </c>
      <c r="C2171" s="21" t="s">
        <v>8001</v>
      </c>
      <c r="D2171" s="23"/>
      <c r="E2171" s="23"/>
    </row>
    <row r="2172" spans="1:5" ht="20" customHeight="1">
      <c r="A2172" s="19" t="s">
        <v>13771</v>
      </c>
      <c r="B2172" s="24">
        <v>1</v>
      </c>
      <c r="C2172" s="21" t="s">
        <v>8118</v>
      </c>
      <c r="D2172" s="23"/>
      <c r="E2172" s="23"/>
    </row>
    <row r="2173" spans="1:5" ht="20" customHeight="1">
      <c r="A2173" s="19" t="s">
        <v>13771</v>
      </c>
      <c r="B2173" s="24">
        <v>1</v>
      </c>
      <c r="C2173" s="21" t="s">
        <v>13364</v>
      </c>
      <c r="D2173" s="23"/>
      <c r="E2173" s="23"/>
    </row>
    <row r="2174" spans="1:5" ht="20" customHeight="1">
      <c r="A2174" s="19" t="s">
        <v>13771</v>
      </c>
      <c r="B2174" s="24">
        <v>1</v>
      </c>
      <c r="C2174" s="21" t="s">
        <v>419</v>
      </c>
      <c r="D2174" s="23"/>
      <c r="E2174" s="23"/>
    </row>
    <row r="2175" spans="1:5" ht="20" customHeight="1">
      <c r="A2175" s="19" t="s">
        <v>13771</v>
      </c>
      <c r="B2175" s="24">
        <v>1</v>
      </c>
      <c r="C2175" s="21" t="s">
        <v>637</v>
      </c>
      <c r="D2175" s="23"/>
      <c r="E2175" s="23"/>
    </row>
    <row r="2176" spans="1:5" ht="20" customHeight="1">
      <c r="A2176" s="19" t="s">
        <v>13771</v>
      </c>
      <c r="B2176" s="24">
        <v>1</v>
      </c>
      <c r="C2176" s="21" t="s">
        <v>716</v>
      </c>
      <c r="D2176" s="23"/>
      <c r="E2176" s="23"/>
    </row>
    <row r="2177" spans="1:5" ht="20" customHeight="1">
      <c r="A2177" s="19" t="s">
        <v>13771</v>
      </c>
      <c r="B2177" s="24">
        <v>1</v>
      </c>
      <c r="C2177" s="21" t="s">
        <v>12791</v>
      </c>
      <c r="D2177" s="23"/>
      <c r="E2177" s="23"/>
    </row>
    <row r="2178" spans="1:5" ht="20" customHeight="1">
      <c r="A2178" s="19" t="s">
        <v>13771</v>
      </c>
      <c r="B2178" s="24">
        <v>1</v>
      </c>
      <c r="C2178" s="21" t="s">
        <v>801</v>
      </c>
      <c r="D2178" s="23"/>
      <c r="E2178" s="23"/>
    </row>
    <row r="2179" spans="1:5" ht="20" customHeight="1">
      <c r="A2179" s="19" t="s">
        <v>13771</v>
      </c>
      <c r="B2179" s="24">
        <v>1</v>
      </c>
      <c r="C2179" s="21" t="s">
        <v>12348</v>
      </c>
      <c r="D2179" s="23"/>
      <c r="E2179" s="23"/>
    </row>
    <row r="2180" spans="1:5" ht="20" customHeight="1">
      <c r="A2180" s="19" t="s">
        <v>13771</v>
      </c>
      <c r="B2180" s="24">
        <v>1</v>
      </c>
      <c r="C2180" s="21" t="s">
        <v>966</v>
      </c>
      <c r="D2180" s="23"/>
      <c r="E2180" s="23"/>
    </row>
    <row r="2181" spans="1:5" ht="20" customHeight="1">
      <c r="A2181" s="19" t="s">
        <v>13771</v>
      </c>
      <c r="B2181" s="24">
        <v>1</v>
      </c>
      <c r="C2181" s="21" t="s">
        <v>1188</v>
      </c>
      <c r="D2181" s="23"/>
      <c r="E2181" s="23"/>
    </row>
    <row r="2182" spans="1:5" ht="20" customHeight="1">
      <c r="A2182" s="19" t="s">
        <v>13771</v>
      </c>
      <c r="B2182" s="24">
        <v>1</v>
      </c>
      <c r="C2182" s="21" t="s">
        <v>1269</v>
      </c>
      <c r="D2182" s="23"/>
      <c r="E2182" s="23"/>
    </row>
    <row r="2183" spans="1:5" ht="20" customHeight="1">
      <c r="A2183" s="19" t="s">
        <v>13771</v>
      </c>
      <c r="B2183" s="24">
        <v>1</v>
      </c>
      <c r="C2183" s="21" t="s">
        <v>11938</v>
      </c>
      <c r="D2183" s="23"/>
      <c r="E2183" s="23"/>
    </row>
    <row r="2184" spans="1:5" ht="20" customHeight="1">
      <c r="A2184" s="19" t="s">
        <v>13771</v>
      </c>
      <c r="B2184" s="24">
        <v>1</v>
      </c>
      <c r="C2184" s="21" t="s">
        <v>11675</v>
      </c>
      <c r="D2184" s="23"/>
      <c r="E2184" s="23"/>
    </row>
    <row r="2185" spans="1:5" ht="20" customHeight="1">
      <c r="A2185" s="19" t="s">
        <v>13771</v>
      </c>
      <c r="B2185" s="24">
        <v>1</v>
      </c>
      <c r="C2185" s="21" t="s">
        <v>1494</v>
      </c>
      <c r="D2185" s="23"/>
      <c r="E2185" s="23"/>
    </row>
    <row r="2186" spans="1:5" ht="20" customHeight="1">
      <c r="A2186" s="19" t="s">
        <v>13771</v>
      </c>
      <c r="B2186" s="24">
        <v>1</v>
      </c>
      <c r="C2186" s="21" t="s">
        <v>1577</v>
      </c>
      <c r="D2186" s="23"/>
      <c r="E2186" s="23"/>
    </row>
    <row r="2187" spans="1:5" ht="20" customHeight="1">
      <c r="A2187" s="19" t="s">
        <v>13771</v>
      </c>
      <c r="B2187" s="24">
        <v>1</v>
      </c>
      <c r="C2187" s="21" t="s">
        <v>1803</v>
      </c>
      <c r="D2187" s="23"/>
      <c r="E2187" s="23"/>
    </row>
    <row r="2188" spans="1:5" ht="20" customHeight="1">
      <c r="A2188" s="19" t="s">
        <v>13771</v>
      </c>
      <c r="B2188" s="24">
        <v>1</v>
      </c>
      <c r="C2188" s="21" t="s">
        <v>2033</v>
      </c>
      <c r="D2188" s="23"/>
      <c r="E2188" s="23"/>
    </row>
    <row r="2189" spans="1:5" ht="20" customHeight="1">
      <c r="A2189" s="19" t="s">
        <v>13771</v>
      </c>
      <c r="B2189" s="24">
        <v>1</v>
      </c>
      <c r="C2189" s="21" t="s">
        <v>2176</v>
      </c>
      <c r="D2189" s="23"/>
      <c r="E2189" s="23"/>
    </row>
    <row r="2190" spans="1:5" ht="20" customHeight="1">
      <c r="A2190" s="19" t="s">
        <v>13771</v>
      </c>
      <c r="B2190" s="24">
        <v>1</v>
      </c>
      <c r="C2190" s="21" t="s">
        <v>2312</v>
      </c>
      <c r="D2190" s="23"/>
      <c r="E2190" s="23"/>
    </row>
    <row r="2191" spans="1:5" ht="20" customHeight="1">
      <c r="A2191" s="19" t="s">
        <v>13771</v>
      </c>
      <c r="B2191" s="24">
        <v>1</v>
      </c>
      <c r="C2191" s="21" t="s">
        <v>2439</v>
      </c>
      <c r="D2191" s="23"/>
      <c r="E2191" s="23"/>
    </row>
    <row r="2192" spans="1:5" ht="20" customHeight="1">
      <c r="A2192" s="19" t="s">
        <v>13771</v>
      </c>
      <c r="B2192" s="24">
        <v>1</v>
      </c>
      <c r="C2192" s="21" t="s">
        <v>2574</v>
      </c>
      <c r="D2192" s="23"/>
      <c r="E2192" s="23"/>
    </row>
    <row r="2193" spans="1:5" ht="20" customHeight="1">
      <c r="A2193" s="19" t="s">
        <v>13771</v>
      </c>
      <c r="B2193" s="24">
        <v>1</v>
      </c>
      <c r="C2193" s="21" t="s">
        <v>2788</v>
      </c>
      <c r="D2193" s="23"/>
      <c r="E2193" s="23"/>
    </row>
    <row r="2194" spans="1:5" ht="20" customHeight="1">
      <c r="A2194" s="19" t="s">
        <v>13771</v>
      </c>
      <c r="B2194" s="24">
        <v>1</v>
      </c>
      <c r="C2194" s="21" t="s">
        <v>2926</v>
      </c>
      <c r="D2194" s="23"/>
      <c r="E2194" s="23"/>
    </row>
    <row r="2195" spans="1:5" ht="20" customHeight="1">
      <c r="A2195" s="19" t="s">
        <v>13771</v>
      </c>
      <c r="B2195" s="24">
        <v>1</v>
      </c>
      <c r="C2195" s="21" t="s">
        <v>3051</v>
      </c>
      <c r="D2195" s="23"/>
      <c r="E2195" s="23"/>
    </row>
    <row r="2196" spans="1:5" ht="20" customHeight="1">
      <c r="A2196" s="19" t="s">
        <v>13771</v>
      </c>
      <c r="B2196" s="24">
        <v>1</v>
      </c>
      <c r="C2196" s="21" t="s">
        <v>3120</v>
      </c>
      <c r="D2196" s="23"/>
      <c r="E2196" s="23"/>
    </row>
    <row r="2197" spans="1:5" ht="20" customHeight="1">
      <c r="A2197" s="19" t="s">
        <v>13771</v>
      </c>
      <c r="B2197" s="24">
        <v>1</v>
      </c>
      <c r="C2197" s="21" t="s">
        <v>3309</v>
      </c>
      <c r="D2197" s="23"/>
      <c r="E2197" s="23"/>
    </row>
    <row r="2198" spans="1:5" ht="20" customHeight="1">
      <c r="A2198" s="19" t="s">
        <v>13771</v>
      </c>
      <c r="B2198" s="24">
        <v>1</v>
      </c>
      <c r="C2198" s="21" t="s">
        <v>3526</v>
      </c>
      <c r="D2198" s="23"/>
      <c r="E2198" s="23"/>
    </row>
    <row r="2199" spans="1:5" ht="20" customHeight="1">
      <c r="A2199" s="19" t="s">
        <v>13771</v>
      </c>
      <c r="B2199" s="24">
        <v>1</v>
      </c>
      <c r="C2199" s="21" t="s">
        <v>3736</v>
      </c>
      <c r="D2199" s="23"/>
      <c r="E2199" s="23"/>
    </row>
    <row r="2200" spans="1:5" ht="20" customHeight="1">
      <c r="A2200" s="19" t="s">
        <v>13771</v>
      </c>
      <c r="B2200" s="24">
        <v>1</v>
      </c>
      <c r="C2200" s="21" t="s">
        <v>3881</v>
      </c>
      <c r="D2200" s="23"/>
      <c r="E2200" s="23"/>
    </row>
    <row r="2201" spans="1:5" ht="20" customHeight="1">
      <c r="A2201" s="19" t="s">
        <v>13771</v>
      </c>
      <c r="B2201" s="24">
        <v>1</v>
      </c>
      <c r="C2201" s="21" t="s">
        <v>4079</v>
      </c>
      <c r="D2201" s="23"/>
      <c r="E2201" s="23"/>
    </row>
    <row r="2202" spans="1:5" ht="20" customHeight="1">
      <c r="A2202" s="19" t="s">
        <v>13771</v>
      </c>
      <c r="B2202" s="24">
        <v>1</v>
      </c>
      <c r="C2202" s="21" t="s">
        <v>4159</v>
      </c>
      <c r="D2202" s="23"/>
      <c r="E2202" s="23"/>
    </row>
    <row r="2203" spans="1:5" ht="20" customHeight="1">
      <c r="A2203" s="19" t="s">
        <v>13771</v>
      </c>
      <c r="B2203" s="24">
        <v>1</v>
      </c>
      <c r="C2203" s="21" t="s">
        <v>4354</v>
      </c>
      <c r="D2203" s="23"/>
      <c r="E2203" s="23"/>
    </row>
    <row r="2204" spans="1:5" ht="20" customHeight="1">
      <c r="A2204" s="19" t="s">
        <v>13771</v>
      </c>
      <c r="B2204" s="24">
        <v>1</v>
      </c>
      <c r="C2204" s="21" t="s">
        <v>4556</v>
      </c>
      <c r="D2204" s="23"/>
      <c r="E2204" s="23"/>
    </row>
    <row r="2205" spans="1:5" ht="20" customHeight="1">
      <c r="A2205" s="19" t="s">
        <v>13771</v>
      </c>
      <c r="B2205" s="24">
        <v>1</v>
      </c>
      <c r="C2205" s="21" t="s">
        <v>4633</v>
      </c>
      <c r="D2205" s="23"/>
      <c r="E2205" s="23"/>
    </row>
    <row r="2206" spans="1:5" ht="20" customHeight="1">
      <c r="A2206" s="19" t="s">
        <v>13771</v>
      </c>
      <c r="B2206" s="24">
        <v>1</v>
      </c>
      <c r="C2206" s="21" t="s">
        <v>4832</v>
      </c>
      <c r="D2206" s="23"/>
      <c r="E2206" s="23"/>
    </row>
    <row r="2207" spans="1:5" ht="20" customHeight="1">
      <c r="A2207" s="19" t="s">
        <v>13771</v>
      </c>
      <c r="B2207" s="24">
        <v>1</v>
      </c>
      <c r="C2207" s="21" t="s">
        <v>5018</v>
      </c>
      <c r="D2207" s="23"/>
      <c r="E2207" s="23"/>
    </row>
    <row r="2208" spans="1:5" ht="20" customHeight="1">
      <c r="A2208" s="19" t="s">
        <v>13771</v>
      </c>
      <c r="B2208" s="24">
        <v>1</v>
      </c>
      <c r="C2208" s="21" t="s">
        <v>5091</v>
      </c>
      <c r="D2208" s="23"/>
      <c r="E2208" s="23"/>
    </row>
    <row r="2209" spans="1:5" ht="20" customHeight="1">
      <c r="A2209" s="19" t="s">
        <v>13771</v>
      </c>
      <c r="B2209" s="24">
        <v>1</v>
      </c>
      <c r="C2209" s="21" t="s">
        <v>5281</v>
      </c>
      <c r="D2209" s="23"/>
      <c r="E2209" s="23"/>
    </row>
    <row r="2210" spans="1:5" ht="20" customHeight="1">
      <c r="A2210" s="19" t="s">
        <v>13771</v>
      </c>
      <c r="B2210" s="24">
        <v>1</v>
      </c>
      <c r="C2210" s="21" t="s">
        <v>5481</v>
      </c>
      <c r="D2210" s="23"/>
      <c r="E2210" s="23"/>
    </row>
    <row r="2211" spans="1:5" ht="20" customHeight="1">
      <c r="A2211" s="19" t="s">
        <v>13771</v>
      </c>
      <c r="B2211" s="24">
        <v>1</v>
      </c>
      <c r="C2211" s="21" t="s">
        <v>5690</v>
      </c>
      <c r="D2211" s="23"/>
      <c r="E2211" s="23"/>
    </row>
    <row r="2212" spans="1:5" ht="20" customHeight="1">
      <c r="A2212" s="19" t="s">
        <v>13771</v>
      </c>
      <c r="B2212" s="24">
        <v>1</v>
      </c>
      <c r="C2212" s="21" t="s">
        <v>5893</v>
      </c>
      <c r="D2212" s="23"/>
      <c r="E2212" s="23"/>
    </row>
    <row r="2213" spans="1:5" ht="20" customHeight="1">
      <c r="A2213" s="19" t="s">
        <v>13771</v>
      </c>
      <c r="B2213" s="24">
        <v>1</v>
      </c>
      <c r="C2213" s="21" t="s">
        <v>6023</v>
      </c>
      <c r="D2213" s="23"/>
      <c r="E2213" s="23"/>
    </row>
    <row r="2214" spans="1:5" ht="20" customHeight="1">
      <c r="A2214" s="19" t="s">
        <v>13771</v>
      </c>
      <c r="B2214" s="24">
        <v>1</v>
      </c>
      <c r="C2214" s="21" t="s">
        <v>6094</v>
      </c>
      <c r="D2214" s="23"/>
      <c r="E2214" s="23"/>
    </row>
    <row r="2215" spans="1:5" ht="20" customHeight="1">
      <c r="A2215" s="19" t="s">
        <v>13771</v>
      </c>
      <c r="B2215" s="24">
        <v>1</v>
      </c>
      <c r="C2215" s="21" t="s">
        <v>9581</v>
      </c>
      <c r="D2215" s="23"/>
      <c r="E2215" s="23"/>
    </row>
    <row r="2216" spans="1:5" ht="20" customHeight="1">
      <c r="A2216" s="19" t="s">
        <v>13771</v>
      </c>
      <c r="B2216" s="24">
        <v>1</v>
      </c>
      <c r="C2216" s="21" t="s">
        <v>6523</v>
      </c>
      <c r="D2216" s="23"/>
      <c r="E2216" s="23"/>
    </row>
    <row r="2217" spans="1:5" ht="20" customHeight="1">
      <c r="A2217" s="19" t="s">
        <v>13771</v>
      </c>
      <c r="B2217" s="24">
        <v>1</v>
      </c>
      <c r="C2217" s="21" t="s">
        <v>6169</v>
      </c>
      <c r="D2217" s="23"/>
      <c r="E2217" s="23"/>
    </row>
    <row r="2218" spans="1:5" ht="20" customHeight="1">
      <c r="A2218" s="19" t="s">
        <v>13771</v>
      </c>
      <c r="B2218" s="24">
        <v>1</v>
      </c>
      <c r="C2218" s="21" t="s">
        <v>6347</v>
      </c>
      <c r="D2218" s="23"/>
      <c r="E2218" s="23"/>
    </row>
    <row r="2219" spans="1:5" ht="20" customHeight="1">
      <c r="A2219" s="19" t="s">
        <v>13771</v>
      </c>
      <c r="B2219" s="24">
        <v>1</v>
      </c>
      <c r="C2219" s="21" t="s">
        <v>6523</v>
      </c>
      <c r="D2219" s="23"/>
      <c r="E2219" s="23"/>
    </row>
    <row r="2220" spans="1:5" ht="20" customHeight="1">
      <c r="A2220" s="19" t="s">
        <v>13771</v>
      </c>
      <c r="B2220" s="24">
        <v>1</v>
      </c>
      <c r="C2220" s="21" t="s">
        <v>6589</v>
      </c>
      <c r="D2220" s="23"/>
      <c r="E2220" s="23"/>
    </row>
    <row r="2221" spans="1:5" ht="20" customHeight="1">
      <c r="A2221" s="19" t="s">
        <v>13771</v>
      </c>
      <c r="B2221" s="24">
        <v>1</v>
      </c>
      <c r="C2221" s="21" t="s">
        <v>8944</v>
      </c>
      <c r="D2221" s="23"/>
      <c r="E2221" s="23"/>
    </row>
    <row r="2222" spans="1:5" ht="20" customHeight="1">
      <c r="A2222" s="19" t="s">
        <v>13771</v>
      </c>
      <c r="B2222" s="24">
        <v>1</v>
      </c>
      <c r="C2222" s="21" t="s">
        <v>6653</v>
      </c>
      <c r="D2222" s="23"/>
      <c r="E2222" s="23"/>
    </row>
    <row r="2223" spans="1:5" ht="20" customHeight="1">
      <c r="A2223" s="19" t="s">
        <v>13771</v>
      </c>
      <c r="B2223" s="24">
        <v>1</v>
      </c>
      <c r="C2223" s="21" t="s">
        <v>6722</v>
      </c>
      <c r="D2223" s="23"/>
      <c r="E2223" s="23"/>
    </row>
    <row r="2224" spans="1:5" ht="20" customHeight="1">
      <c r="A2224" s="19" t="s">
        <v>13771</v>
      </c>
      <c r="B2224" s="24">
        <v>1</v>
      </c>
      <c r="C2224" s="21" t="s">
        <v>8631</v>
      </c>
      <c r="D2224" s="23"/>
      <c r="E2224" s="23"/>
    </row>
    <row r="2225" spans="1:5" ht="20" customHeight="1">
      <c r="A2225" s="19" t="s">
        <v>13771</v>
      </c>
      <c r="B2225" s="24">
        <v>1</v>
      </c>
      <c r="C2225" s="21" t="s">
        <v>7241</v>
      </c>
      <c r="D2225" s="23"/>
      <c r="E2225" s="23"/>
    </row>
    <row r="2226" spans="1:5" ht="20" customHeight="1">
      <c r="A2226" s="19" t="s">
        <v>13771</v>
      </c>
      <c r="B2226" s="24">
        <v>1</v>
      </c>
      <c r="C2226" s="21" t="s">
        <v>6893</v>
      </c>
      <c r="D2226" s="23"/>
      <c r="E2226" s="23"/>
    </row>
    <row r="2227" spans="1:5" ht="20" customHeight="1">
      <c r="A2227" s="19" t="s">
        <v>13771</v>
      </c>
      <c r="B2227" s="24">
        <v>1</v>
      </c>
      <c r="C2227" s="21" t="s">
        <v>7063</v>
      </c>
      <c r="D2227" s="23"/>
      <c r="E2227" s="23"/>
    </row>
    <row r="2228" spans="1:5" ht="20" customHeight="1">
      <c r="A2228" s="19" t="s">
        <v>13771</v>
      </c>
      <c r="B2228" s="24">
        <v>1</v>
      </c>
      <c r="C2228" s="21" t="s">
        <v>7241</v>
      </c>
      <c r="D2228" s="23"/>
      <c r="E2228" s="23"/>
    </row>
    <row r="2229" spans="1:5" ht="20" customHeight="1">
      <c r="A2229" s="19" t="s">
        <v>13771</v>
      </c>
      <c r="B2229" s="24">
        <v>1</v>
      </c>
      <c r="C2229" s="21" t="s">
        <v>7353</v>
      </c>
      <c r="D2229" s="23"/>
      <c r="E2229" s="23"/>
    </row>
    <row r="2230" spans="1:5" ht="20" customHeight="1">
      <c r="A2230" s="19" t="s">
        <v>13771</v>
      </c>
      <c r="B2230" s="24">
        <v>1</v>
      </c>
      <c r="C2230" s="21" t="s">
        <v>7524</v>
      </c>
      <c r="D2230" s="23"/>
      <c r="E2230" s="23"/>
    </row>
    <row r="2231" spans="1:5" ht="20" customHeight="1">
      <c r="A2231" s="19" t="s">
        <v>13771</v>
      </c>
      <c r="B2231" s="24">
        <v>1</v>
      </c>
      <c r="C2231" s="21" t="s">
        <v>7695</v>
      </c>
      <c r="D2231" s="23"/>
      <c r="E2231" s="23"/>
    </row>
    <row r="2232" spans="1:5" ht="20" customHeight="1">
      <c r="A2232" s="19" t="s">
        <v>13771</v>
      </c>
      <c r="B2232" s="24">
        <v>1</v>
      </c>
      <c r="C2232" s="21" t="s">
        <v>7879</v>
      </c>
      <c r="D2232" s="23"/>
      <c r="E2232" s="23"/>
    </row>
    <row r="2233" spans="1:5" ht="20" customHeight="1">
      <c r="A2233" s="19" t="s">
        <v>13771</v>
      </c>
      <c r="B2233" s="24">
        <v>1</v>
      </c>
      <c r="C2233" s="21" t="s">
        <v>8005</v>
      </c>
      <c r="D2233" s="23"/>
      <c r="E2233" s="23"/>
    </row>
    <row r="2234" spans="1:5" ht="20" customHeight="1">
      <c r="A2234" s="19" t="s">
        <v>13771</v>
      </c>
      <c r="B2234" s="24">
        <v>1</v>
      </c>
      <c r="C2234" s="21" t="s">
        <v>8121</v>
      </c>
      <c r="D2234" s="23"/>
      <c r="E2234" s="23"/>
    </row>
    <row r="2235" spans="1:5" ht="20" customHeight="1">
      <c r="A2235" s="19" t="s">
        <v>13771</v>
      </c>
      <c r="B2235" s="24">
        <v>1</v>
      </c>
      <c r="C2235" s="21" t="s">
        <v>13475</v>
      </c>
      <c r="D2235" s="23"/>
      <c r="E2235" s="23"/>
    </row>
    <row r="2236" spans="1:5" ht="20" customHeight="1">
      <c r="A2236" s="19" t="s">
        <v>13771</v>
      </c>
      <c r="B2236" s="24">
        <v>1</v>
      </c>
      <c r="C2236" s="21" t="s">
        <v>428</v>
      </c>
      <c r="D2236" s="23"/>
      <c r="E2236" s="23"/>
    </row>
    <row r="2237" spans="1:5" ht="20" customHeight="1">
      <c r="A2237" s="19" t="s">
        <v>13771</v>
      </c>
      <c r="B2237" s="24">
        <v>1</v>
      </c>
      <c r="C2237" s="21" t="s">
        <v>672</v>
      </c>
      <c r="D2237" s="23"/>
      <c r="E2237" s="23"/>
    </row>
    <row r="2238" spans="1:5" ht="20" customHeight="1">
      <c r="A2238" s="19" t="s">
        <v>13771</v>
      </c>
      <c r="B2238" s="24">
        <v>1</v>
      </c>
      <c r="C2238" s="21" t="s">
        <v>831</v>
      </c>
      <c r="D2238" s="23"/>
      <c r="E2238" s="23"/>
    </row>
    <row r="2239" spans="1:5" ht="20" customHeight="1">
      <c r="A2239" s="19" t="s">
        <v>13771</v>
      </c>
      <c r="B2239" s="24">
        <v>1</v>
      </c>
      <c r="C2239" s="21" t="s">
        <v>12837</v>
      </c>
      <c r="D2239" s="23"/>
      <c r="E2239" s="23"/>
    </row>
    <row r="2240" spans="1:5" ht="20" customHeight="1">
      <c r="A2240" s="19" t="s">
        <v>13771</v>
      </c>
      <c r="B2240" s="24">
        <v>1</v>
      </c>
      <c r="C2240" s="21" t="s">
        <v>811</v>
      </c>
      <c r="D2240" s="23"/>
      <c r="E2240" s="23"/>
    </row>
    <row r="2241" spans="1:5" ht="20" customHeight="1">
      <c r="A2241" s="19" t="s">
        <v>13771</v>
      </c>
      <c r="B2241" s="24">
        <v>1</v>
      </c>
      <c r="C2241" s="21" t="s">
        <v>12457</v>
      </c>
      <c r="D2241" s="23"/>
      <c r="E2241" s="23"/>
    </row>
    <row r="2242" spans="1:5" ht="20" customHeight="1">
      <c r="A2242" s="19" t="s">
        <v>13771</v>
      </c>
      <c r="B2242" s="24">
        <v>1</v>
      </c>
      <c r="C2242" s="21" t="s">
        <v>975</v>
      </c>
      <c r="D2242" s="23"/>
      <c r="E2242" s="23"/>
    </row>
    <row r="2243" spans="1:5" ht="20" customHeight="1">
      <c r="A2243" s="19" t="s">
        <v>13771</v>
      </c>
      <c r="B2243" s="24">
        <v>1</v>
      </c>
      <c r="C2243" s="21" t="s">
        <v>1219</v>
      </c>
      <c r="D2243" s="23"/>
      <c r="E2243" s="23"/>
    </row>
    <row r="2244" spans="1:5" ht="20" customHeight="1">
      <c r="A2244" s="19" t="s">
        <v>13771</v>
      </c>
      <c r="B2244" s="24">
        <v>1</v>
      </c>
      <c r="C2244" s="21" t="s">
        <v>1278</v>
      </c>
      <c r="D2244" s="23"/>
      <c r="E2244" s="23"/>
    </row>
    <row r="2245" spans="1:5" ht="20" customHeight="1">
      <c r="A2245" s="19" t="s">
        <v>13771</v>
      </c>
      <c r="B2245" s="24">
        <v>1</v>
      </c>
      <c r="C2245" s="21" t="s">
        <v>11983</v>
      </c>
      <c r="D2245" s="23"/>
      <c r="E2245" s="23"/>
    </row>
    <row r="2246" spans="1:5" ht="20" customHeight="1">
      <c r="A2246" s="19" t="s">
        <v>13771</v>
      </c>
      <c r="B2246" s="24">
        <v>1</v>
      </c>
      <c r="C2246" s="21" t="s">
        <v>11726</v>
      </c>
      <c r="D2246" s="23"/>
      <c r="E2246" s="23"/>
    </row>
    <row r="2247" spans="1:5" ht="20" customHeight="1">
      <c r="A2247" s="19" t="s">
        <v>13771</v>
      </c>
      <c r="B2247" s="24">
        <v>1</v>
      </c>
      <c r="C2247" s="21" t="s">
        <v>1526</v>
      </c>
      <c r="D2247" s="23"/>
      <c r="E2247" s="23"/>
    </row>
    <row r="2248" spans="1:5" ht="20" customHeight="1">
      <c r="A2248" s="19" t="s">
        <v>13771</v>
      </c>
      <c r="B2248" s="24">
        <v>1</v>
      </c>
      <c r="C2248" s="21" t="s">
        <v>1589</v>
      </c>
      <c r="D2248" s="23"/>
      <c r="E2248" s="23"/>
    </row>
    <row r="2249" spans="1:5" ht="20" customHeight="1">
      <c r="A2249" s="19" t="s">
        <v>13771</v>
      </c>
      <c r="B2249" s="24">
        <v>1</v>
      </c>
      <c r="C2249" s="21" t="s">
        <v>1812</v>
      </c>
      <c r="D2249" s="23"/>
      <c r="E2249" s="23"/>
    </row>
    <row r="2250" spans="1:5" ht="20" customHeight="1">
      <c r="A2250" s="19" t="s">
        <v>13771</v>
      </c>
      <c r="B2250" s="24">
        <v>1</v>
      </c>
      <c r="C2250" s="21" t="s">
        <v>2043</v>
      </c>
      <c r="D2250" s="23"/>
      <c r="E2250" s="23"/>
    </row>
    <row r="2251" spans="1:5" ht="20" customHeight="1">
      <c r="A2251" s="19" t="s">
        <v>13771</v>
      </c>
      <c r="B2251" s="24">
        <v>1</v>
      </c>
      <c r="C2251" s="21" t="s">
        <v>2184</v>
      </c>
      <c r="D2251" s="23"/>
      <c r="E2251" s="23"/>
    </row>
    <row r="2252" spans="1:5" ht="20" customHeight="1">
      <c r="A2252" s="19" t="s">
        <v>13771</v>
      </c>
      <c r="B2252" s="24">
        <v>1</v>
      </c>
      <c r="C2252" s="21" t="s">
        <v>2320</v>
      </c>
      <c r="D2252" s="23"/>
      <c r="E2252" s="23"/>
    </row>
    <row r="2253" spans="1:5" ht="20" customHeight="1">
      <c r="A2253" s="19" t="s">
        <v>13771</v>
      </c>
      <c r="B2253" s="24">
        <v>1</v>
      </c>
      <c r="C2253" s="22">
        <v>100</v>
      </c>
      <c r="D2253" s="23"/>
      <c r="E2253" s="23"/>
    </row>
    <row r="2254" spans="1:5" ht="20" customHeight="1">
      <c r="A2254" s="19" t="s">
        <v>13771</v>
      </c>
      <c r="B2254" s="24">
        <v>1</v>
      </c>
      <c r="C2254" s="21" t="s">
        <v>2582</v>
      </c>
      <c r="D2254" s="23"/>
      <c r="E2254" s="23"/>
    </row>
    <row r="2255" spans="1:5" ht="20" customHeight="1">
      <c r="A2255" s="19" t="s">
        <v>13771</v>
      </c>
      <c r="B2255" s="24">
        <v>1</v>
      </c>
      <c r="C2255" s="21" t="s">
        <v>2797</v>
      </c>
      <c r="D2255" s="23"/>
      <c r="E2255" s="23"/>
    </row>
    <row r="2256" spans="1:5" ht="20" customHeight="1">
      <c r="A2256" s="19" t="s">
        <v>13771</v>
      </c>
      <c r="B2256" s="24">
        <v>1</v>
      </c>
      <c r="C2256" s="21" t="s">
        <v>2934</v>
      </c>
      <c r="D2256" s="23"/>
      <c r="E2256" s="23"/>
    </row>
    <row r="2257" spans="1:5" ht="20" customHeight="1">
      <c r="A2257" s="19" t="s">
        <v>13771</v>
      </c>
      <c r="B2257" s="24">
        <v>1</v>
      </c>
      <c r="C2257" s="21" t="s">
        <v>3075</v>
      </c>
      <c r="D2257" s="23"/>
      <c r="E2257" s="23"/>
    </row>
    <row r="2258" spans="1:5" ht="20" customHeight="1">
      <c r="A2258" s="19" t="s">
        <v>13771</v>
      </c>
      <c r="B2258" s="24">
        <v>1</v>
      </c>
      <c r="C2258" s="21" t="s">
        <v>3130</v>
      </c>
      <c r="D2258" s="23"/>
      <c r="E2258" s="23"/>
    </row>
    <row r="2259" spans="1:5" ht="20" customHeight="1">
      <c r="A2259" s="19" t="s">
        <v>13771</v>
      </c>
      <c r="B2259" s="24">
        <v>1</v>
      </c>
      <c r="C2259" s="21" t="s">
        <v>3318</v>
      </c>
      <c r="D2259" s="23"/>
      <c r="E2259" s="23"/>
    </row>
    <row r="2260" spans="1:5" ht="20" customHeight="1">
      <c r="A2260" s="19" t="s">
        <v>13771</v>
      </c>
      <c r="B2260" s="24">
        <v>1</v>
      </c>
      <c r="C2260" s="21" t="s">
        <v>3536</v>
      </c>
      <c r="D2260" s="23"/>
      <c r="E2260" s="23"/>
    </row>
    <row r="2261" spans="1:5" ht="20" customHeight="1">
      <c r="A2261" s="19" t="s">
        <v>13771</v>
      </c>
      <c r="B2261" s="24">
        <v>1</v>
      </c>
      <c r="C2261" s="21" t="s">
        <v>3746</v>
      </c>
      <c r="D2261" s="23"/>
      <c r="E2261" s="23"/>
    </row>
    <row r="2262" spans="1:5" ht="20" customHeight="1">
      <c r="A2262" s="19" t="s">
        <v>13771</v>
      </c>
      <c r="B2262" s="24">
        <v>1</v>
      </c>
      <c r="C2262" s="21" t="s">
        <v>3889</v>
      </c>
      <c r="D2262" s="23"/>
      <c r="E2262" s="23"/>
    </row>
    <row r="2263" spans="1:5" ht="20" customHeight="1">
      <c r="A2263" s="19" t="s">
        <v>13771</v>
      </c>
      <c r="B2263" s="24">
        <v>1</v>
      </c>
      <c r="C2263" s="21" t="s">
        <v>4109</v>
      </c>
      <c r="D2263" s="23"/>
      <c r="E2263" s="23"/>
    </row>
    <row r="2264" spans="1:5" ht="20" customHeight="1">
      <c r="A2264" s="19" t="s">
        <v>13771</v>
      </c>
      <c r="B2264" s="24">
        <v>1</v>
      </c>
      <c r="C2264" s="21" t="s">
        <v>4170</v>
      </c>
      <c r="D2264" s="23"/>
      <c r="E2264" s="23"/>
    </row>
    <row r="2265" spans="1:5" ht="20" customHeight="1">
      <c r="A2265" s="19" t="s">
        <v>13771</v>
      </c>
      <c r="B2265" s="24">
        <v>1</v>
      </c>
      <c r="C2265" s="21" t="s">
        <v>4363</v>
      </c>
      <c r="D2265" s="23"/>
      <c r="E2265" s="23"/>
    </row>
    <row r="2266" spans="1:5" ht="20" customHeight="1">
      <c r="A2266" s="19" t="s">
        <v>13771</v>
      </c>
      <c r="B2266" s="24">
        <v>1</v>
      </c>
      <c r="C2266" s="21" t="s">
        <v>4584</v>
      </c>
      <c r="D2266" s="23"/>
      <c r="E2266" s="23"/>
    </row>
    <row r="2267" spans="1:5" ht="20" customHeight="1">
      <c r="A2267" s="19" t="s">
        <v>13771</v>
      </c>
      <c r="B2267" s="24">
        <v>1</v>
      </c>
      <c r="C2267" s="21" t="s">
        <v>4645</v>
      </c>
      <c r="D2267" s="23"/>
      <c r="E2267" s="23"/>
    </row>
    <row r="2268" spans="1:5" ht="20" customHeight="1">
      <c r="A2268" s="19" t="s">
        <v>13771</v>
      </c>
      <c r="B2268" s="24">
        <v>1</v>
      </c>
      <c r="C2268" s="21" t="s">
        <v>4841</v>
      </c>
      <c r="D2268" s="23"/>
      <c r="E2268" s="23"/>
    </row>
    <row r="2269" spans="1:5" ht="20" customHeight="1">
      <c r="A2269" s="19" t="s">
        <v>13771</v>
      </c>
      <c r="B2269" s="24">
        <v>1</v>
      </c>
      <c r="C2269" s="21" t="s">
        <v>5046</v>
      </c>
      <c r="D2269" s="23"/>
      <c r="E2269" s="23"/>
    </row>
    <row r="2270" spans="1:5" ht="20" customHeight="1">
      <c r="A2270" s="19" t="s">
        <v>13771</v>
      </c>
      <c r="B2270" s="24">
        <v>1</v>
      </c>
      <c r="C2270" s="21" t="s">
        <v>5103</v>
      </c>
      <c r="D2270" s="23"/>
      <c r="E2270" s="23"/>
    </row>
    <row r="2271" spans="1:5" ht="20" customHeight="1">
      <c r="A2271" s="19" t="s">
        <v>13771</v>
      </c>
      <c r="B2271" s="24">
        <v>1</v>
      </c>
      <c r="C2271" s="21" t="s">
        <v>5290</v>
      </c>
      <c r="D2271" s="23"/>
      <c r="E2271" s="23"/>
    </row>
    <row r="2272" spans="1:5" ht="20" customHeight="1">
      <c r="A2272" s="19" t="s">
        <v>13771</v>
      </c>
      <c r="B2272" s="24">
        <v>1</v>
      </c>
      <c r="C2272" s="21" t="s">
        <v>5492</v>
      </c>
      <c r="D2272" s="23"/>
      <c r="E2272" s="23"/>
    </row>
    <row r="2273" spans="1:5" ht="20" customHeight="1">
      <c r="A2273" s="19" t="s">
        <v>13771</v>
      </c>
      <c r="B2273" s="24">
        <v>1</v>
      </c>
      <c r="C2273" s="21" t="s">
        <v>5700</v>
      </c>
      <c r="D2273" s="23"/>
      <c r="E2273" s="23"/>
    </row>
    <row r="2274" spans="1:5" ht="20" customHeight="1">
      <c r="A2274" s="19" t="s">
        <v>13771</v>
      </c>
      <c r="B2274" s="24">
        <v>1</v>
      </c>
      <c r="C2274" s="21" t="s">
        <v>5903</v>
      </c>
      <c r="D2274" s="23"/>
      <c r="E2274" s="23"/>
    </row>
    <row r="2275" spans="1:5" ht="20" customHeight="1">
      <c r="A2275" s="19" t="s">
        <v>13771</v>
      </c>
      <c r="B2275" s="24">
        <v>1</v>
      </c>
      <c r="C2275" s="21" t="s">
        <v>6058</v>
      </c>
      <c r="D2275" s="23"/>
      <c r="E2275" s="23"/>
    </row>
    <row r="2276" spans="1:5" ht="20" customHeight="1">
      <c r="A2276" s="19" t="s">
        <v>13771</v>
      </c>
      <c r="B2276" s="24">
        <v>1</v>
      </c>
      <c r="C2276" s="21" t="s">
        <v>9431</v>
      </c>
      <c r="D2276" s="23"/>
      <c r="E2276" s="23"/>
    </row>
    <row r="2277" spans="1:5" ht="20" customHeight="1">
      <c r="A2277" s="19" t="s">
        <v>13771</v>
      </c>
      <c r="B2277" s="24">
        <v>1</v>
      </c>
      <c r="C2277" s="21" t="s">
        <v>9614</v>
      </c>
      <c r="D2277" s="23"/>
      <c r="E2277" s="23"/>
    </row>
    <row r="2278" spans="1:5" ht="20" customHeight="1">
      <c r="A2278" s="19" t="s">
        <v>13771</v>
      </c>
      <c r="B2278" s="24">
        <v>1</v>
      </c>
      <c r="C2278" s="21" t="s">
        <v>9421</v>
      </c>
      <c r="D2278" s="23"/>
      <c r="E2278" s="23"/>
    </row>
    <row r="2279" spans="1:5" ht="20" customHeight="1">
      <c r="A2279" s="19" t="s">
        <v>13771</v>
      </c>
      <c r="B2279" s="24">
        <v>1</v>
      </c>
      <c r="C2279" s="21" t="s">
        <v>6178</v>
      </c>
      <c r="D2279" s="23"/>
      <c r="E2279" s="23"/>
    </row>
    <row r="2280" spans="1:5" ht="20" customHeight="1">
      <c r="A2280" s="19" t="s">
        <v>13771</v>
      </c>
      <c r="B2280" s="24">
        <v>1</v>
      </c>
      <c r="C2280" s="21" t="s">
        <v>6354</v>
      </c>
      <c r="D2280" s="23"/>
      <c r="E2280" s="23"/>
    </row>
    <row r="2281" spans="1:5" ht="20" customHeight="1">
      <c r="A2281" s="19" t="s">
        <v>13771</v>
      </c>
      <c r="B2281" s="24">
        <v>1</v>
      </c>
      <c r="C2281" s="21" t="s">
        <v>6558</v>
      </c>
      <c r="D2281" s="23"/>
      <c r="E2281" s="23"/>
    </row>
    <row r="2282" spans="1:5" ht="20" customHeight="1">
      <c r="A2282" s="19" t="s">
        <v>13771</v>
      </c>
      <c r="B2282" s="24">
        <v>1</v>
      </c>
      <c r="C2282" s="21" t="s">
        <v>6729</v>
      </c>
      <c r="D2282" s="23"/>
      <c r="E2282" s="23"/>
    </row>
    <row r="2283" spans="1:5" ht="20" customHeight="1">
      <c r="A2283" s="19" t="s">
        <v>13771</v>
      </c>
      <c r="B2283" s="24">
        <v>1</v>
      </c>
      <c r="C2283" s="21" t="s">
        <v>8966</v>
      </c>
      <c r="D2283" s="23"/>
      <c r="E2283" s="23"/>
    </row>
    <row r="2284" spans="1:5" ht="20" customHeight="1">
      <c r="A2284" s="19" t="s">
        <v>13771</v>
      </c>
      <c r="B2284" s="24">
        <v>1</v>
      </c>
      <c r="C2284" s="21" t="s">
        <v>6680</v>
      </c>
      <c r="D2284" s="23"/>
      <c r="E2284" s="23"/>
    </row>
    <row r="2285" spans="1:5" ht="20" customHeight="1">
      <c r="A2285" s="19" t="s">
        <v>13771</v>
      </c>
      <c r="B2285" s="24">
        <v>1</v>
      </c>
      <c r="C2285" s="21" t="s">
        <v>6729</v>
      </c>
      <c r="D2285" s="23"/>
      <c r="E2285" s="23"/>
    </row>
    <row r="2286" spans="1:5" ht="20" customHeight="1">
      <c r="A2286" s="19" t="s">
        <v>13771</v>
      </c>
      <c r="B2286" s="24">
        <v>1</v>
      </c>
      <c r="C2286" s="21" t="s">
        <v>8658</v>
      </c>
      <c r="D2286" s="23"/>
      <c r="E2286" s="23"/>
    </row>
    <row r="2287" spans="1:5" ht="20" customHeight="1">
      <c r="A2287" s="19" t="s">
        <v>13771</v>
      </c>
      <c r="B2287" s="24">
        <v>1</v>
      </c>
      <c r="C2287" s="21" t="s">
        <v>8478</v>
      </c>
      <c r="D2287" s="23"/>
      <c r="E2287" s="23"/>
    </row>
    <row r="2288" spans="1:5" ht="20" customHeight="1">
      <c r="A2288" s="19" t="s">
        <v>13771</v>
      </c>
      <c r="B2288" s="24">
        <v>1</v>
      </c>
      <c r="C2288" s="21" t="s">
        <v>6899</v>
      </c>
      <c r="D2288" s="23"/>
      <c r="E2288" s="23"/>
    </row>
    <row r="2289" spans="1:5" ht="20" customHeight="1">
      <c r="A2289" s="19" t="s">
        <v>13771</v>
      </c>
      <c r="B2289" s="24">
        <v>1</v>
      </c>
      <c r="C2289" s="21" t="s">
        <v>7068</v>
      </c>
      <c r="D2289" s="23"/>
      <c r="E2289" s="23"/>
    </row>
    <row r="2290" spans="1:5" ht="20" customHeight="1">
      <c r="A2290" s="19" t="s">
        <v>13771</v>
      </c>
      <c r="B2290" s="24">
        <v>1</v>
      </c>
      <c r="C2290" s="21" t="s">
        <v>7252</v>
      </c>
      <c r="D2290" s="23"/>
      <c r="E2290" s="23"/>
    </row>
    <row r="2291" spans="1:5" ht="20" customHeight="1">
      <c r="A2291" s="19" t="s">
        <v>13771</v>
      </c>
      <c r="B2291" s="24">
        <v>1</v>
      </c>
      <c r="C2291" s="21" t="s">
        <v>7357</v>
      </c>
      <c r="D2291" s="23"/>
      <c r="E2291" s="23"/>
    </row>
    <row r="2292" spans="1:5" ht="20" customHeight="1">
      <c r="A2292" s="19" t="s">
        <v>13771</v>
      </c>
      <c r="B2292" s="24">
        <v>1</v>
      </c>
      <c r="C2292" s="21" t="s">
        <v>7529</v>
      </c>
      <c r="D2292" s="23"/>
      <c r="E2292" s="23"/>
    </row>
    <row r="2293" spans="1:5" ht="20" customHeight="1">
      <c r="A2293" s="19" t="s">
        <v>13771</v>
      </c>
      <c r="B2293" s="24">
        <v>1</v>
      </c>
      <c r="C2293" s="21" t="s">
        <v>7703</v>
      </c>
      <c r="D2293" s="23"/>
      <c r="E2293" s="23"/>
    </row>
    <row r="2294" spans="1:5" ht="20" customHeight="1">
      <c r="A2294" s="19" t="s">
        <v>13771</v>
      </c>
      <c r="B2294" s="24">
        <v>1</v>
      </c>
      <c r="C2294" s="21" t="s">
        <v>7887</v>
      </c>
      <c r="D2294" s="23"/>
      <c r="E2294" s="23"/>
    </row>
    <row r="2295" spans="1:5" ht="20" customHeight="1">
      <c r="A2295" s="19" t="s">
        <v>13771</v>
      </c>
      <c r="B2295" s="24">
        <v>1</v>
      </c>
      <c r="C2295" s="21" t="s">
        <v>8011</v>
      </c>
      <c r="D2295" s="23"/>
      <c r="E2295" s="23"/>
    </row>
    <row r="2296" spans="1:5" ht="20" customHeight="1">
      <c r="A2296" s="19" t="s">
        <v>13771</v>
      </c>
      <c r="B2296" s="24">
        <v>1</v>
      </c>
      <c r="C2296" s="21" t="s">
        <v>8127</v>
      </c>
      <c r="D2296" s="23"/>
      <c r="E2296" s="23"/>
    </row>
    <row r="2297" spans="1:5" ht="20" customHeight="1">
      <c r="A2297" s="19" t="s">
        <v>13771</v>
      </c>
      <c r="B2297" s="24">
        <v>1</v>
      </c>
      <c r="C2297" s="21" t="s">
        <v>13479</v>
      </c>
      <c r="D2297" s="23"/>
      <c r="E2297" s="23"/>
    </row>
    <row r="2298" spans="1:5" ht="20" customHeight="1">
      <c r="A2298" s="19" t="s">
        <v>13771</v>
      </c>
      <c r="B2298" s="24">
        <v>1</v>
      </c>
      <c r="C2298" s="21" t="s">
        <v>432</v>
      </c>
      <c r="D2298" s="23"/>
      <c r="E2298" s="23"/>
    </row>
    <row r="2299" spans="1:5" ht="20" customHeight="1">
      <c r="A2299" s="19" t="s">
        <v>13771</v>
      </c>
      <c r="B2299" s="24">
        <v>1</v>
      </c>
      <c r="C2299" s="21" t="s">
        <v>694</v>
      </c>
      <c r="D2299" s="23"/>
      <c r="E2299" s="23"/>
    </row>
    <row r="2300" spans="1:5" ht="20" customHeight="1">
      <c r="A2300" s="19" t="s">
        <v>13771</v>
      </c>
      <c r="B2300" s="24">
        <v>1</v>
      </c>
      <c r="C2300" s="21" t="s">
        <v>12461</v>
      </c>
      <c r="D2300" s="23"/>
      <c r="E2300" s="23"/>
    </row>
    <row r="2301" spans="1:5" ht="20" customHeight="1">
      <c r="A2301" s="19" t="s">
        <v>13771</v>
      </c>
      <c r="B2301" s="24">
        <v>1</v>
      </c>
      <c r="C2301" s="21" t="s">
        <v>12843</v>
      </c>
      <c r="D2301" s="23"/>
      <c r="E2301" s="23"/>
    </row>
    <row r="2302" spans="1:5" ht="20" customHeight="1">
      <c r="A2302" s="19" t="s">
        <v>13771</v>
      </c>
      <c r="B2302" s="24">
        <v>1</v>
      </c>
      <c r="C2302" s="21" t="s">
        <v>821</v>
      </c>
      <c r="D2302" s="23"/>
      <c r="E2302" s="23"/>
    </row>
    <row r="2303" spans="1:5" ht="20" customHeight="1">
      <c r="A2303" s="19" t="s">
        <v>13771</v>
      </c>
      <c r="B2303" s="24">
        <v>1</v>
      </c>
      <c r="C2303" s="21" t="s">
        <v>12461</v>
      </c>
      <c r="D2303" s="23"/>
      <c r="E2303" s="23"/>
    </row>
    <row r="2304" spans="1:5" ht="20" customHeight="1">
      <c r="A2304" s="19" t="s">
        <v>13771</v>
      </c>
      <c r="B2304" s="24">
        <v>1</v>
      </c>
      <c r="C2304" s="21" t="s">
        <v>977</v>
      </c>
      <c r="D2304" s="23"/>
      <c r="E2304" s="23"/>
    </row>
    <row r="2305" spans="1:5" ht="20" customHeight="1">
      <c r="A2305" s="19" t="s">
        <v>13771</v>
      </c>
      <c r="B2305" s="24">
        <v>1</v>
      </c>
      <c r="C2305" s="21" t="s">
        <v>1241</v>
      </c>
      <c r="D2305" s="23"/>
      <c r="E2305" s="23"/>
    </row>
    <row r="2306" spans="1:5" ht="20" customHeight="1">
      <c r="A2306" s="19" t="s">
        <v>13771</v>
      </c>
      <c r="B2306" s="24">
        <v>1</v>
      </c>
      <c r="C2306" s="21" t="s">
        <v>1285</v>
      </c>
      <c r="D2306" s="23"/>
      <c r="E2306" s="23"/>
    </row>
    <row r="2307" spans="1:5" ht="20" customHeight="1">
      <c r="A2307" s="19" t="s">
        <v>13771</v>
      </c>
      <c r="B2307" s="24">
        <v>1</v>
      </c>
      <c r="C2307" s="21" t="s">
        <v>11987</v>
      </c>
      <c r="D2307" s="23"/>
      <c r="E2307" s="23"/>
    </row>
    <row r="2308" spans="1:5" ht="20" customHeight="1">
      <c r="A2308" s="19" t="s">
        <v>13771</v>
      </c>
      <c r="B2308" s="24">
        <v>1</v>
      </c>
      <c r="C2308" s="21" t="s">
        <v>11733</v>
      </c>
      <c r="D2308" s="23"/>
      <c r="E2308" s="23"/>
    </row>
    <row r="2309" spans="1:5" ht="20" customHeight="1">
      <c r="A2309" s="19" t="s">
        <v>13771</v>
      </c>
      <c r="B2309" s="24">
        <v>1</v>
      </c>
      <c r="C2309" s="21" t="s">
        <v>1547</v>
      </c>
      <c r="D2309" s="23"/>
      <c r="E2309" s="23"/>
    </row>
    <row r="2310" spans="1:5" ht="20" customHeight="1">
      <c r="A2310" s="19" t="s">
        <v>13771</v>
      </c>
      <c r="B2310" s="24">
        <v>1</v>
      </c>
      <c r="C2310" s="21" t="s">
        <v>1593</v>
      </c>
      <c r="D2310" s="23"/>
      <c r="E2310" s="23"/>
    </row>
    <row r="2311" spans="1:5" ht="20" customHeight="1">
      <c r="A2311" s="19" t="s">
        <v>13771</v>
      </c>
      <c r="B2311" s="24">
        <v>1</v>
      </c>
      <c r="C2311" s="21" t="s">
        <v>1814</v>
      </c>
      <c r="D2311" s="23"/>
      <c r="E2311" s="23"/>
    </row>
    <row r="2312" spans="1:5" ht="20" customHeight="1">
      <c r="A2312" s="19" t="s">
        <v>13771</v>
      </c>
      <c r="B2312" s="24">
        <v>1</v>
      </c>
      <c r="C2312" s="21" t="s">
        <v>2047</v>
      </c>
      <c r="D2312" s="23"/>
      <c r="E2312" s="23"/>
    </row>
    <row r="2313" spans="1:5" ht="20" customHeight="1">
      <c r="A2313" s="19" t="s">
        <v>13771</v>
      </c>
      <c r="B2313" s="24">
        <v>1</v>
      </c>
      <c r="C2313" s="21" t="s">
        <v>2188</v>
      </c>
      <c r="D2313" s="23"/>
      <c r="E2313" s="23"/>
    </row>
    <row r="2314" spans="1:5" ht="20" customHeight="1">
      <c r="A2314" s="19" t="s">
        <v>13771</v>
      </c>
      <c r="B2314" s="24">
        <v>1</v>
      </c>
      <c r="C2314" s="21" t="s">
        <v>2324</v>
      </c>
      <c r="D2314" s="23"/>
      <c r="E2314" s="23"/>
    </row>
    <row r="2315" spans="1:5" ht="20" customHeight="1">
      <c r="A2315" s="19" t="s">
        <v>13771</v>
      </c>
      <c r="B2315" s="24">
        <v>1</v>
      </c>
      <c r="C2315" s="21" t="s">
        <v>2453</v>
      </c>
      <c r="D2315" s="23"/>
      <c r="E2315" s="23"/>
    </row>
    <row r="2316" spans="1:5" ht="20" customHeight="1">
      <c r="A2316" s="19" t="s">
        <v>13771</v>
      </c>
      <c r="B2316" s="24">
        <v>1</v>
      </c>
      <c r="C2316" s="21" t="s">
        <v>2584</v>
      </c>
      <c r="D2316" s="23"/>
      <c r="E2316" s="23"/>
    </row>
    <row r="2317" spans="1:5" ht="20" customHeight="1">
      <c r="A2317" s="19" t="s">
        <v>13771</v>
      </c>
      <c r="B2317" s="24">
        <v>1</v>
      </c>
      <c r="C2317" s="21" t="s">
        <v>2803</v>
      </c>
      <c r="D2317" s="23"/>
      <c r="E2317" s="23"/>
    </row>
    <row r="2318" spans="1:5" ht="20" customHeight="1">
      <c r="A2318" s="19" t="s">
        <v>13771</v>
      </c>
      <c r="B2318" s="24">
        <v>1</v>
      </c>
      <c r="C2318" s="21" t="s">
        <v>2939</v>
      </c>
      <c r="D2318" s="23"/>
      <c r="E2318" s="23"/>
    </row>
    <row r="2319" spans="1:5" ht="20" customHeight="1">
      <c r="A2319" s="19" t="s">
        <v>13771</v>
      </c>
      <c r="B2319" s="24">
        <v>1</v>
      </c>
      <c r="C2319" s="21" t="s">
        <v>3090</v>
      </c>
      <c r="D2319" s="23"/>
      <c r="E2319" s="23"/>
    </row>
    <row r="2320" spans="1:5" ht="20" customHeight="1">
      <c r="A2320" s="19" t="s">
        <v>13771</v>
      </c>
      <c r="B2320" s="24">
        <v>1</v>
      </c>
      <c r="C2320" s="21" t="s">
        <v>3133</v>
      </c>
      <c r="D2320" s="23"/>
      <c r="E2320" s="23"/>
    </row>
    <row r="2321" spans="1:5" ht="20" customHeight="1">
      <c r="A2321" s="19" t="s">
        <v>13771</v>
      </c>
      <c r="B2321" s="24">
        <v>1</v>
      </c>
      <c r="C2321" s="21" t="s">
        <v>3320</v>
      </c>
      <c r="D2321" s="23"/>
      <c r="E2321" s="23"/>
    </row>
    <row r="2322" spans="1:5" ht="20" customHeight="1">
      <c r="A2322" s="19" t="s">
        <v>13771</v>
      </c>
      <c r="B2322" s="24">
        <v>1</v>
      </c>
      <c r="C2322" s="21" t="s">
        <v>3538</v>
      </c>
      <c r="D2322" s="23"/>
      <c r="E2322" s="23"/>
    </row>
    <row r="2323" spans="1:5" ht="20" customHeight="1">
      <c r="A2323" s="19" t="s">
        <v>13771</v>
      </c>
      <c r="B2323" s="24">
        <v>1</v>
      </c>
      <c r="C2323" s="21" t="s">
        <v>3750</v>
      </c>
      <c r="D2323" s="23"/>
      <c r="E2323" s="23"/>
    </row>
    <row r="2324" spans="1:5" ht="20" customHeight="1">
      <c r="A2324" s="19" t="s">
        <v>13771</v>
      </c>
      <c r="B2324" s="24">
        <v>1</v>
      </c>
      <c r="C2324" s="21" t="s">
        <v>3891</v>
      </c>
      <c r="D2324" s="23"/>
      <c r="E2324" s="23"/>
    </row>
    <row r="2325" spans="1:5" ht="20" customHeight="1">
      <c r="A2325" s="19" t="s">
        <v>13771</v>
      </c>
      <c r="B2325" s="24">
        <v>1</v>
      </c>
      <c r="C2325" s="21" t="s">
        <v>4128</v>
      </c>
      <c r="D2325" s="23"/>
      <c r="E2325" s="23"/>
    </row>
    <row r="2326" spans="1:5" ht="20" customHeight="1">
      <c r="A2326" s="19" t="s">
        <v>13771</v>
      </c>
      <c r="B2326" s="24">
        <v>1</v>
      </c>
      <c r="C2326" s="21" t="s">
        <v>4173</v>
      </c>
      <c r="D2326" s="23"/>
      <c r="E2326" s="23"/>
    </row>
    <row r="2327" spans="1:5" ht="20" customHeight="1">
      <c r="A2327" s="19" t="s">
        <v>13771</v>
      </c>
      <c r="B2327" s="24">
        <v>1</v>
      </c>
      <c r="C2327" s="21" t="s">
        <v>4367</v>
      </c>
      <c r="D2327" s="23"/>
      <c r="E2327" s="23"/>
    </row>
    <row r="2328" spans="1:5" ht="20" customHeight="1">
      <c r="A2328" s="19" t="s">
        <v>13771</v>
      </c>
      <c r="B2328" s="24">
        <v>1</v>
      </c>
      <c r="C2328" s="21" t="s">
        <v>4604</v>
      </c>
      <c r="D2328" s="23"/>
      <c r="E2328" s="23"/>
    </row>
    <row r="2329" spans="1:5" ht="20" customHeight="1">
      <c r="A2329" s="19" t="s">
        <v>13771</v>
      </c>
      <c r="B2329" s="24">
        <v>1</v>
      </c>
      <c r="C2329" s="21" t="s">
        <v>4648</v>
      </c>
      <c r="D2329" s="23"/>
      <c r="E2329" s="23"/>
    </row>
    <row r="2330" spans="1:5" ht="20" customHeight="1">
      <c r="A2330" s="19" t="s">
        <v>13771</v>
      </c>
      <c r="B2330" s="24">
        <v>1</v>
      </c>
      <c r="C2330" s="21" t="s">
        <v>4843</v>
      </c>
      <c r="D2330" s="23"/>
      <c r="E2330" s="23"/>
    </row>
    <row r="2331" spans="1:5" ht="20" customHeight="1">
      <c r="A2331" s="19" t="s">
        <v>13771</v>
      </c>
      <c r="B2331" s="24">
        <v>1</v>
      </c>
      <c r="C2331" s="21" t="s">
        <v>5061</v>
      </c>
      <c r="D2331" s="23"/>
      <c r="E2331" s="23"/>
    </row>
    <row r="2332" spans="1:5" ht="20" customHeight="1">
      <c r="A2332" s="19" t="s">
        <v>13771</v>
      </c>
      <c r="B2332" s="24">
        <v>1</v>
      </c>
      <c r="C2332" s="21" t="s">
        <v>5106</v>
      </c>
      <c r="D2332" s="23"/>
      <c r="E2332" s="23"/>
    </row>
    <row r="2333" spans="1:5" ht="20" customHeight="1">
      <c r="A2333" s="19" t="s">
        <v>13771</v>
      </c>
      <c r="B2333" s="24">
        <v>1</v>
      </c>
      <c r="C2333" s="21" t="s">
        <v>5292</v>
      </c>
      <c r="D2333" s="23"/>
      <c r="E2333" s="23"/>
    </row>
    <row r="2334" spans="1:5" ht="20" customHeight="1">
      <c r="A2334" s="19" t="s">
        <v>13771</v>
      </c>
      <c r="B2334" s="24">
        <v>1</v>
      </c>
      <c r="C2334" s="21" t="s">
        <v>5496</v>
      </c>
      <c r="D2334" s="23"/>
      <c r="E2334" s="23"/>
    </row>
    <row r="2335" spans="1:5" ht="20" customHeight="1">
      <c r="A2335" s="19" t="s">
        <v>13771</v>
      </c>
      <c r="B2335" s="24">
        <v>1</v>
      </c>
      <c r="C2335" s="21" t="s">
        <v>5702</v>
      </c>
      <c r="D2335" s="23"/>
      <c r="E2335" s="23"/>
    </row>
    <row r="2336" spans="1:5" ht="20" customHeight="1">
      <c r="A2336" s="19" t="s">
        <v>13771</v>
      </c>
      <c r="B2336" s="24">
        <v>1</v>
      </c>
      <c r="C2336" s="21" t="s">
        <v>5909</v>
      </c>
      <c r="D2336" s="23"/>
      <c r="E2336" s="23"/>
    </row>
    <row r="2337" spans="1:5" ht="20" customHeight="1">
      <c r="A2337" s="19" t="s">
        <v>13771</v>
      </c>
      <c r="B2337" s="24">
        <v>1</v>
      </c>
      <c r="C2337" s="21" t="s">
        <v>6072</v>
      </c>
      <c r="D2337" s="23"/>
      <c r="E2337" s="23"/>
    </row>
    <row r="2338" spans="1:5" ht="20" customHeight="1">
      <c r="A2338" s="19" t="s">
        <v>13771</v>
      </c>
      <c r="B2338" s="24">
        <v>1</v>
      </c>
      <c r="C2338" s="21" t="s">
        <v>9489</v>
      </c>
      <c r="D2338" s="23"/>
      <c r="E2338" s="23"/>
    </row>
    <row r="2339" spans="1:5" ht="20" customHeight="1">
      <c r="A2339" s="19" t="s">
        <v>13771</v>
      </c>
      <c r="B2339" s="24">
        <v>1</v>
      </c>
      <c r="C2339" s="21" t="s">
        <v>9624</v>
      </c>
      <c r="D2339" s="23"/>
      <c r="E2339" s="23"/>
    </row>
    <row r="2340" spans="1:5" ht="20" customHeight="1">
      <c r="A2340" s="19" t="s">
        <v>13771</v>
      </c>
      <c r="B2340" s="24">
        <v>1</v>
      </c>
      <c r="C2340" s="21" t="s">
        <v>9425</v>
      </c>
      <c r="D2340" s="23"/>
      <c r="E2340" s="23"/>
    </row>
    <row r="2341" spans="1:5" ht="20" customHeight="1">
      <c r="A2341" s="19" t="s">
        <v>13771</v>
      </c>
      <c r="B2341" s="24">
        <v>1</v>
      </c>
      <c r="C2341" s="21" t="s">
        <v>6180</v>
      </c>
      <c r="D2341" s="23"/>
      <c r="E2341" s="23"/>
    </row>
    <row r="2342" spans="1:5" ht="20" customHeight="1">
      <c r="A2342" s="19" t="s">
        <v>13771</v>
      </c>
      <c r="B2342" s="24">
        <v>1</v>
      </c>
      <c r="C2342" s="21" t="s">
        <v>6356</v>
      </c>
      <c r="D2342" s="23"/>
      <c r="E2342" s="23"/>
    </row>
    <row r="2343" spans="1:5" ht="20" customHeight="1">
      <c r="A2343" s="19" t="s">
        <v>13771</v>
      </c>
      <c r="B2343" s="24">
        <v>1</v>
      </c>
      <c r="C2343" s="21" t="s">
        <v>6572</v>
      </c>
      <c r="D2343" s="23"/>
      <c r="E2343" s="23"/>
    </row>
    <row r="2344" spans="1:5" ht="20" customHeight="1">
      <c r="A2344" s="19" t="s">
        <v>13771</v>
      </c>
      <c r="B2344" s="24">
        <v>1</v>
      </c>
      <c r="C2344" s="21" t="s">
        <v>8849</v>
      </c>
      <c r="D2344" s="23"/>
      <c r="E2344" s="23"/>
    </row>
    <row r="2345" spans="1:5" ht="20" customHeight="1">
      <c r="A2345" s="19" t="s">
        <v>13771</v>
      </c>
      <c r="B2345" s="24">
        <v>1</v>
      </c>
      <c r="C2345" s="21" t="s">
        <v>8973</v>
      </c>
      <c r="D2345" s="23"/>
      <c r="E2345" s="23"/>
    </row>
    <row r="2346" spans="1:5" ht="20" customHeight="1">
      <c r="A2346" s="19" t="s">
        <v>13771</v>
      </c>
      <c r="B2346" s="24">
        <v>1</v>
      </c>
      <c r="C2346" s="21" t="s">
        <v>6694</v>
      </c>
      <c r="D2346" s="23"/>
      <c r="E2346" s="23"/>
    </row>
    <row r="2347" spans="1:5" ht="20" customHeight="1">
      <c r="A2347" s="19" t="s">
        <v>13771</v>
      </c>
      <c r="B2347" s="24">
        <v>1</v>
      </c>
      <c r="C2347" s="21" t="s">
        <v>6735</v>
      </c>
      <c r="D2347" s="23"/>
      <c r="E2347" s="23"/>
    </row>
    <row r="2348" spans="1:5" ht="20" customHeight="1">
      <c r="A2348" s="19" t="s">
        <v>13771</v>
      </c>
      <c r="B2348" s="24">
        <v>1</v>
      </c>
      <c r="C2348" s="21" t="s">
        <v>8660</v>
      </c>
      <c r="D2348" s="23"/>
      <c r="E2348" s="23"/>
    </row>
    <row r="2349" spans="1:5" ht="20" customHeight="1">
      <c r="A2349" s="19" t="s">
        <v>13771</v>
      </c>
      <c r="B2349" s="24">
        <v>1</v>
      </c>
      <c r="C2349" s="21" t="s">
        <v>8480</v>
      </c>
      <c r="D2349" s="23"/>
      <c r="E2349" s="23"/>
    </row>
    <row r="2350" spans="1:5" ht="20" customHeight="1">
      <c r="A2350" s="19" t="s">
        <v>13771</v>
      </c>
      <c r="B2350" s="24">
        <v>1</v>
      </c>
      <c r="C2350" s="21" t="s">
        <v>6901</v>
      </c>
      <c r="D2350" s="23"/>
      <c r="E2350" s="23"/>
    </row>
    <row r="2351" spans="1:5" ht="20" customHeight="1">
      <c r="A2351" s="19" t="s">
        <v>13771</v>
      </c>
      <c r="B2351" s="24">
        <v>1</v>
      </c>
      <c r="C2351" s="21" t="s">
        <v>7070</v>
      </c>
      <c r="D2351" s="23"/>
      <c r="E2351" s="23"/>
    </row>
    <row r="2352" spans="1:5" ht="20" customHeight="1">
      <c r="A2352" s="19" t="s">
        <v>13771</v>
      </c>
      <c r="B2352" s="24">
        <v>1</v>
      </c>
      <c r="C2352" s="21" t="s">
        <v>7254</v>
      </c>
      <c r="D2352" s="23"/>
      <c r="E2352" s="23"/>
    </row>
    <row r="2353" spans="1:5" ht="20" customHeight="1">
      <c r="A2353" s="19" t="s">
        <v>13771</v>
      </c>
      <c r="B2353" s="24">
        <v>1</v>
      </c>
      <c r="C2353" s="21" t="s">
        <v>7359</v>
      </c>
      <c r="D2353" s="23"/>
      <c r="E2353" s="23"/>
    </row>
    <row r="2354" spans="1:5" ht="20" customHeight="1">
      <c r="A2354" s="19" t="s">
        <v>13771</v>
      </c>
      <c r="B2354" s="24">
        <v>1</v>
      </c>
      <c r="C2354" s="21" t="s">
        <v>7531</v>
      </c>
      <c r="D2354" s="23"/>
      <c r="E2354" s="23"/>
    </row>
    <row r="2355" spans="1:5" ht="20" customHeight="1">
      <c r="A2355" s="19" t="s">
        <v>13771</v>
      </c>
      <c r="B2355" s="24">
        <v>1</v>
      </c>
      <c r="C2355" s="21" t="s">
        <v>7707</v>
      </c>
      <c r="D2355" s="23"/>
      <c r="E2355" s="23"/>
    </row>
    <row r="2356" spans="1:5" ht="20" customHeight="1">
      <c r="A2356" s="19" t="s">
        <v>13771</v>
      </c>
      <c r="B2356" s="24">
        <v>1</v>
      </c>
      <c r="C2356" s="21" t="s">
        <v>7891</v>
      </c>
      <c r="D2356" s="23"/>
      <c r="E2356" s="23"/>
    </row>
    <row r="2357" spans="1:5" ht="20" customHeight="1">
      <c r="A2357" s="19" t="s">
        <v>13771</v>
      </c>
      <c r="B2357" s="24">
        <v>1</v>
      </c>
      <c r="C2357" s="21" t="s">
        <v>8015</v>
      </c>
      <c r="D2357" s="23"/>
      <c r="E2357" s="23"/>
    </row>
    <row r="2358" spans="1:5" ht="20" customHeight="1">
      <c r="A2358" s="19" t="s">
        <v>13771</v>
      </c>
      <c r="B2358" s="24">
        <v>1</v>
      </c>
      <c r="C2358" s="21" t="s">
        <v>8131</v>
      </c>
      <c r="D2358" s="23"/>
      <c r="E2358" s="23"/>
    </row>
    <row r="2359" spans="1:5" ht="20" customHeight="1">
      <c r="A2359" s="19" t="s">
        <v>13771</v>
      </c>
      <c r="B2359" s="24">
        <v>1</v>
      </c>
      <c r="C2359" s="21" t="s">
        <v>13485</v>
      </c>
      <c r="D2359" s="23"/>
      <c r="E2359" s="23"/>
    </row>
    <row r="2360" spans="1:5" ht="20" customHeight="1">
      <c r="A2360" s="19" t="s">
        <v>13771</v>
      </c>
      <c r="B2360" s="24">
        <v>1</v>
      </c>
      <c r="C2360" s="21" t="s">
        <v>437</v>
      </c>
      <c r="D2360" s="23"/>
      <c r="E2360" s="23"/>
    </row>
    <row r="2361" spans="1:5" ht="20" customHeight="1">
      <c r="A2361" s="19" t="s">
        <v>13771</v>
      </c>
      <c r="B2361" s="24">
        <v>1</v>
      </c>
      <c r="C2361" s="21" t="s">
        <v>707</v>
      </c>
      <c r="D2361" s="23"/>
      <c r="E2361" s="23"/>
    </row>
    <row r="2362" spans="1:5" ht="20" customHeight="1">
      <c r="A2362" s="19" t="s">
        <v>13771</v>
      </c>
      <c r="B2362" s="24">
        <v>1</v>
      </c>
      <c r="C2362" s="21" t="s">
        <v>12743</v>
      </c>
      <c r="D2362" s="23"/>
      <c r="E2362" s="23"/>
    </row>
    <row r="2363" spans="1:5" ht="20" customHeight="1">
      <c r="A2363" s="19" t="s">
        <v>13771</v>
      </c>
      <c r="B2363" s="24">
        <v>1</v>
      </c>
      <c r="C2363" s="21" t="s">
        <v>12849</v>
      </c>
      <c r="D2363" s="23"/>
      <c r="E2363" s="23"/>
    </row>
    <row r="2364" spans="1:5" ht="20" customHeight="1">
      <c r="A2364" s="19" t="s">
        <v>13771</v>
      </c>
      <c r="B2364" s="24">
        <v>1</v>
      </c>
      <c r="C2364" s="21" t="s">
        <v>825</v>
      </c>
      <c r="D2364" s="23"/>
      <c r="E2364" s="23"/>
    </row>
    <row r="2365" spans="1:5" ht="20" customHeight="1">
      <c r="A2365" s="19" t="s">
        <v>13771</v>
      </c>
      <c r="B2365" s="24">
        <v>1</v>
      </c>
      <c r="C2365" s="21" t="s">
        <v>12466</v>
      </c>
      <c r="D2365" s="23"/>
      <c r="E2365" s="23"/>
    </row>
    <row r="2366" spans="1:5" ht="20" customHeight="1">
      <c r="A2366" s="19" t="s">
        <v>13771</v>
      </c>
      <c r="B2366" s="24">
        <v>1</v>
      </c>
      <c r="C2366" s="21" t="s">
        <v>985</v>
      </c>
      <c r="D2366" s="23"/>
      <c r="E2366" s="23"/>
    </row>
    <row r="2367" spans="1:5" ht="20" customHeight="1">
      <c r="A2367" s="19" t="s">
        <v>13771</v>
      </c>
      <c r="B2367" s="24">
        <v>1</v>
      </c>
      <c r="C2367" s="21" t="s">
        <v>1256</v>
      </c>
      <c r="D2367" s="23"/>
      <c r="E2367" s="23"/>
    </row>
    <row r="2368" spans="1:5" ht="20" customHeight="1">
      <c r="A2368" s="19" t="s">
        <v>13771</v>
      </c>
      <c r="B2368" s="24">
        <v>1</v>
      </c>
      <c r="C2368" s="21" t="s">
        <v>1289</v>
      </c>
      <c r="D2368" s="23"/>
      <c r="E2368" s="23"/>
    </row>
    <row r="2369" spans="1:5" ht="20" customHeight="1">
      <c r="A2369" s="19" t="s">
        <v>13771</v>
      </c>
      <c r="B2369" s="24">
        <v>1</v>
      </c>
      <c r="C2369" s="21" t="s">
        <v>11989</v>
      </c>
      <c r="D2369" s="23"/>
      <c r="E2369" s="23"/>
    </row>
    <row r="2370" spans="1:5" ht="20" customHeight="1">
      <c r="A2370" s="19" t="s">
        <v>13771</v>
      </c>
      <c r="B2370" s="24">
        <v>1</v>
      </c>
      <c r="C2370" s="21" t="s">
        <v>11735</v>
      </c>
      <c r="D2370" s="23"/>
      <c r="E2370" s="23"/>
    </row>
    <row r="2371" spans="1:5" ht="20" customHeight="1">
      <c r="A2371" s="19" t="s">
        <v>13771</v>
      </c>
      <c r="B2371" s="24">
        <v>1</v>
      </c>
      <c r="C2371" s="21" t="s">
        <v>1560</v>
      </c>
      <c r="D2371" s="23"/>
      <c r="E2371" s="23"/>
    </row>
    <row r="2372" spans="1:5" ht="20" customHeight="1">
      <c r="A2372" s="19" t="s">
        <v>13771</v>
      </c>
      <c r="B2372" s="24">
        <v>1</v>
      </c>
      <c r="C2372" s="21" t="s">
        <v>1601</v>
      </c>
      <c r="D2372" s="23"/>
      <c r="E2372" s="23"/>
    </row>
    <row r="2373" spans="1:5" ht="20" customHeight="1">
      <c r="A2373" s="19" t="s">
        <v>13771</v>
      </c>
      <c r="B2373" s="24">
        <v>1</v>
      </c>
      <c r="C2373" s="21" t="s">
        <v>1820</v>
      </c>
      <c r="D2373" s="23"/>
      <c r="E2373" s="23"/>
    </row>
    <row r="2374" spans="1:5" ht="20" customHeight="1">
      <c r="A2374" s="19" t="s">
        <v>13771</v>
      </c>
      <c r="B2374" s="24">
        <v>1</v>
      </c>
      <c r="C2374" s="21" t="s">
        <v>2051</v>
      </c>
      <c r="D2374" s="23"/>
      <c r="E2374" s="23"/>
    </row>
    <row r="2375" spans="1:5" ht="20" customHeight="1">
      <c r="A2375" s="19" t="s">
        <v>13771</v>
      </c>
      <c r="B2375" s="24">
        <v>1</v>
      </c>
      <c r="C2375" s="21" t="s">
        <v>2193</v>
      </c>
      <c r="D2375" s="23"/>
      <c r="E2375" s="23"/>
    </row>
    <row r="2376" spans="1:5" ht="20" customHeight="1">
      <c r="A2376" s="19" t="s">
        <v>13771</v>
      </c>
      <c r="B2376" s="24">
        <v>1</v>
      </c>
      <c r="C2376" s="21" t="s">
        <v>2329</v>
      </c>
      <c r="D2376" s="23"/>
      <c r="E2376" s="23"/>
    </row>
    <row r="2377" spans="1:5" ht="20" customHeight="1">
      <c r="A2377" s="19" t="s">
        <v>13771</v>
      </c>
      <c r="B2377" s="24">
        <v>1</v>
      </c>
      <c r="C2377" s="21" t="s">
        <v>2459</v>
      </c>
      <c r="D2377" s="23"/>
      <c r="E2377" s="23"/>
    </row>
    <row r="2378" spans="1:5" ht="20" customHeight="1">
      <c r="A2378" s="19" t="s">
        <v>13771</v>
      </c>
      <c r="B2378" s="24">
        <v>1</v>
      </c>
      <c r="C2378" s="21" t="s">
        <v>2589</v>
      </c>
      <c r="D2378" s="23"/>
      <c r="E2378" s="23"/>
    </row>
    <row r="2379" spans="1:5" ht="20" customHeight="1">
      <c r="A2379" s="19" t="s">
        <v>13771</v>
      </c>
      <c r="B2379" s="24">
        <v>1</v>
      </c>
      <c r="C2379" s="21" t="s">
        <v>2805</v>
      </c>
      <c r="D2379" s="23"/>
      <c r="E2379" s="23"/>
    </row>
    <row r="2380" spans="1:5" ht="20" customHeight="1">
      <c r="A2380" s="19" t="s">
        <v>13771</v>
      </c>
      <c r="B2380" s="24">
        <v>1</v>
      </c>
      <c r="C2380" s="21" t="s">
        <v>2942</v>
      </c>
      <c r="D2380" s="23"/>
      <c r="E2380" s="23"/>
    </row>
    <row r="2381" spans="1:5" ht="20" customHeight="1">
      <c r="A2381" s="19" t="s">
        <v>13771</v>
      </c>
      <c r="B2381" s="24">
        <v>1</v>
      </c>
      <c r="C2381" s="21" t="s">
        <v>3105</v>
      </c>
      <c r="D2381" s="23"/>
      <c r="E2381" s="23"/>
    </row>
    <row r="2382" spans="1:5" ht="20" customHeight="1">
      <c r="A2382" s="19" t="s">
        <v>13771</v>
      </c>
      <c r="B2382" s="24">
        <v>1</v>
      </c>
      <c r="C2382" s="21" t="s">
        <v>3137</v>
      </c>
      <c r="D2382" s="23"/>
      <c r="E2382" s="23"/>
    </row>
    <row r="2383" spans="1:5" ht="20" customHeight="1">
      <c r="A2383" s="19" t="s">
        <v>13771</v>
      </c>
      <c r="B2383" s="24">
        <v>1</v>
      </c>
      <c r="C2383" s="21" t="s">
        <v>3324</v>
      </c>
      <c r="D2383" s="23"/>
      <c r="E2383" s="23"/>
    </row>
    <row r="2384" spans="1:5" ht="20" customHeight="1">
      <c r="A2384" s="19" t="s">
        <v>13771</v>
      </c>
      <c r="B2384" s="24">
        <v>1</v>
      </c>
      <c r="C2384" s="21" t="s">
        <v>3542</v>
      </c>
      <c r="D2384" s="23"/>
      <c r="E2384" s="23"/>
    </row>
    <row r="2385" spans="1:5" ht="20" customHeight="1">
      <c r="A2385" s="19" t="s">
        <v>13771</v>
      </c>
      <c r="B2385" s="24">
        <v>1</v>
      </c>
      <c r="C2385" s="21" t="s">
        <v>3754</v>
      </c>
      <c r="D2385" s="23"/>
      <c r="E2385" s="23"/>
    </row>
    <row r="2386" spans="1:5" ht="20" customHeight="1">
      <c r="A2386" s="19" t="s">
        <v>13771</v>
      </c>
      <c r="B2386" s="24">
        <v>1</v>
      </c>
      <c r="C2386" s="21" t="s">
        <v>3896</v>
      </c>
      <c r="D2386" s="23"/>
      <c r="E2386" s="23"/>
    </row>
    <row r="2387" spans="1:5" ht="20" customHeight="1">
      <c r="A2387" s="19" t="s">
        <v>13771</v>
      </c>
      <c r="B2387" s="24">
        <v>1</v>
      </c>
      <c r="C2387" s="21" t="s">
        <v>4143</v>
      </c>
      <c r="D2387" s="23"/>
      <c r="E2387" s="23"/>
    </row>
    <row r="2388" spans="1:5" ht="20" customHeight="1">
      <c r="A2388" s="19" t="s">
        <v>13771</v>
      </c>
      <c r="B2388" s="24">
        <v>1</v>
      </c>
      <c r="C2388" s="21" t="s">
        <v>4177</v>
      </c>
      <c r="D2388" s="23"/>
      <c r="E2388" s="23"/>
    </row>
    <row r="2389" spans="1:5" ht="20" customHeight="1">
      <c r="A2389" s="19" t="s">
        <v>13771</v>
      </c>
      <c r="B2389" s="24">
        <v>1</v>
      </c>
      <c r="C2389" s="21" t="s">
        <v>4373</v>
      </c>
      <c r="D2389" s="23"/>
      <c r="E2389" s="23"/>
    </row>
    <row r="2390" spans="1:5" ht="20" customHeight="1">
      <c r="A2390" s="19" t="s">
        <v>13771</v>
      </c>
      <c r="B2390" s="24">
        <v>1</v>
      </c>
      <c r="C2390" s="21" t="s">
        <v>4617</v>
      </c>
      <c r="D2390" s="23"/>
      <c r="E2390" s="23"/>
    </row>
    <row r="2391" spans="1:5" ht="20" customHeight="1">
      <c r="A2391" s="19" t="s">
        <v>13771</v>
      </c>
      <c r="B2391" s="24">
        <v>1</v>
      </c>
      <c r="C2391" s="21" t="s">
        <v>4656</v>
      </c>
      <c r="D2391" s="23"/>
      <c r="E2391" s="23"/>
    </row>
    <row r="2392" spans="1:5" ht="20" customHeight="1">
      <c r="A2392" s="19" t="s">
        <v>13771</v>
      </c>
      <c r="B2392" s="24">
        <v>1</v>
      </c>
      <c r="C2392" s="21" t="s">
        <v>4846</v>
      </c>
      <c r="D2392" s="23"/>
      <c r="E2392" s="23"/>
    </row>
    <row r="2393" spans="1:5" ht="20" customHeight="1">
      <c r="A2393" s="19" t="s">
        <v>13771</v>
      </c>
      <c r="B2393" s="24">
        <v>1</v>
      </c>
      <c r="C2393" s="21" t="s">
        <v>5072</v>
      </c>
      <c r="D2393" s="23"/>
      <c r="E2393" s="23"/>
    </row>
    <row r="2394" spans="1:5" ht="20" customHeight="1">
      <c r="A2394" s="19" t="s">
        <v>13771</v>
      </c>
      <c r="B2394" s="24">
        <v>1</v>
      </c>
      <c r="C2394" s="21" t="s">
        <v>5110</v>
      </c>
      <c r="D2394" s="23"/>
      <c r="E2394" s="23"/>
    </row>
    <row r="2395" spans="1:5" ht="20" customHeight="1">
      <c r="A2395" s="19" t="s">
        <v>13771</v>
      </c>
      <c r="B2395" s="24">
        <v>1</v>
      </c>
      <c r="C2395" s="21" t="s">
        <v>5296</v>
      </c>
      <c r="D2395" s="23"/>
      <c r="E2395" s="23"/>
    </row>
    <row r="2396" spans="1:5" ht="20" customHeight="1">
      <c r="A2396" s="19" t="s">
        <v>13771</v>
      </c>
      <c r="B2396" s="24">
        <v>1</v>
      </c>
      <c r="C2396" s="21" t="s">
        <v>5500</v>
      </c>
      <c r="D2396" s="23"/>
      <c r="E2396" s="23"/>
    </row>
    <row r="2397" spans="1:5" ht="20" customHeight="1">
      <c r="A2397" s="19" t="s">
        <v>13771</v>
      </c>
      <c r="B2397" s="24">
        <v>1</v>
      </c>
      <c r="C2397" s="21" t="s">
        <v>5706</v>
      </c>
      <c r="D2397" s="23"/>
      <c r="E2397" s="23"/>
    </row>
    <row r="2398" spans="1:5" ht="20" customHeight="1">
      <c r="A2398" s="19" t="s">
        <v>13771</v>
      </c>
      <c r="B2398" s="24">
        <v>1</v>
      </c>
      <c r="C2398" s="21" t="s">
        <v>5911</v>
      </c>
      <c r="D2398" s="23"/>
      <c r="E2398" s="23"/>
    </row>
    <row r="2399" spans="1:5" ht="20" customHeight="1">
      <c r="A2399" s="19" t="s">
        <v>13771</v>
      </c>
      <c r="B2399" s="24">
        <v>1</v>
      </c>
      <c r="C2399" s="21" t="s">
        <v>6089</v>
      </c>
      <c r="D2399" s="23"/>
      <c r="E2399" s="23"/>
    </row>
    <row r="2400" spans="1:5" ht="20" customHeight="1">
      <c r="A2400" s="19" t="s">
        <v>13771</v>
      </c>
      <c r="B2400" s="24">
        <v>1</v>
      </c>
      <c r="C2400" s="21" t="s">
        <v>9549</v>
      </c>
      <c r="D2400" s="23"/>
      <c r="E2400" s="23"/>
    </row>
    <row r="2401" spans="1:5" ht="20" customHeight="1">
      <c r="A2401" s="19" t="s">
        <v>13771</v>
      </c>
      <c r="B2401" s="24">
        <v>1</v>
      </c>
      <c r="C2401" s="21" t="s">
        <v>9626</v>
      </c>
      <c r="D2401" s="23"/>
      <c r="E2401" s="23"/>
    </row>
    <row r="2402" spans="1:5" ht="20" customHeight="1">
      <c r="A2402" s="19" t="s">
        <v>13771</v>
      </c>
      <c r="B2402" s="24">
        <v>1</v>
      </c>
      <c r="C2402" s="21" t="s">
        <v>9427</v>
      </c>
      <c r="D2402" s="23"/>
      <c r="E2402" s="23"/>
    </row>
    <row r="2403" spans="1:5" ht="20" customHeight="1">
      <c r="A2403" s="19" t="s">
        <v>13771</v>
      </c>
      <c r="B2403" s="24">
        <v>1</v>
      </c>
      <c r="C2403" s="21" t="s">
        <v>6185</v>
      </c>
      <c r="D2403" s="23"/>
      <c r="E2403" s="23"/>
    </row>
    <row r="2404" spans="1:5" ht="20" customHeight="1">
      <c r="A2404" s="19" t="s">
        <v>13771</v>
      </c>
      <c r="B2404" s="24">
        <v>1</v>
      </c>
      <c r="C2404" s="21" t="s">
        <v>6360</v>
      </c>
      <c r="D2404" s="23"/>
      <c r="E2404" s="23"/>
    </row>
    <row r="2405" spans="1:5" ht="20" customHeight="1">
      <c r="A2405" s="19" t="s">
        <v>13771</v>
      </c>
      <c r="B2405" s="24">
        <v>1</v>
      </c>
      <c r="C2405" s="21" t="s">
        <v>6583</v>
      </c>
      <c r="D2405" s="23"/>
      <c r="E2405" s="23"/>
    </row>
    <row r="2406" spans="1:5" ht="20" customHeight="1">
      <c r="A2406" s="19" t="s">
        <v>13771</v>
      </c>
      <c r="B2406" s="24">
        <v>1</v>
      </c>
      <c r="C2406" s="21" t="s">
        <v>8906</v>
      </c>
      <c r="D2406" s="23"/>
      <c r="E2406" s="23"/>
    </row>
    <row r="2407" spans="1:5" ht="20" customHeight="1">
      <c r="A2407" s="19" t="s">
        <v>13771</v>
      </c>
      <c r="B2407" s="24">
        <v>1</v>
      </c>
      <c r="C2407" s="21" t="s">
        <v>8975</v>
      </c>
      <c r="D2407" s="23"/>
      <c r="E2407" s="23"/>
    </row>
    <row r="2408" spans="1:5" ht="20" customHeight="1">
      <c r="A2408" s="19" t="s">
        <v>13771</v>
      </c>
      <c r="B2408" s="24">
        <v>1</v>
      </c>
      <c r="C2408" s="21" t="s">
        <v>6713</v>
      </c>
      <c r="D2408" s="23"/>
      <c r="E2408" s="23"/>
    </row>
    <row r="2409" spans="1:5" ht="20" customHeight="1">
      <c r="A2409" s="19" t="s">
        <v>13771</v>
      </c>
      <c r="B2409" s="24">
        <v>1</v>
      </c>
      <c r="C2409" s="21" t="s">
        <v>6739</v>
      </c>
      <c r="D2409" s="23"/>
      <c r="E2409" s="23"/>
    </row>
    <row r="2410" spans="1:5" ht="20" customHeight="1">
      <c r="A2410" s="19" t="s">
        <v>13771</v>
      </c>
      <c r="B2410" s="24">
        <v>1</v>
      </c>
      <c r="C2410" s="21" t="s">
        <v>8662</v>
      </c>
      <c r="D2410" s="23"/>
      <c r="E2410" s="23"/>
    </row>
    <row r="2411" spans="1:5" ht="20" customHeight="1">
      <c r="A2411" s="19" t="s">
        <v>13771</v>
      </c>
      <c r="B2411" s="24">
        <v>1</v>
      </c>
      <c r="C2411" s="21" t="s">
        <v>8482</v>
      </c>
      <c r="D2411" s="23"/>
      <c r="E2411" s="23"/>
    </row>
    <row r="2412" spans="1:5" ht="20" customHeight="1">
      <c r="A2412" s="19" t="s">
        <v>13771</v>
      </c>
      <c r="B2412" s="24">
        <v>1</v>
      </c>
      <c r="C2412" s="21" t="s">
        <v>6906</v>
      </c>
      <c r="D2412" s="23"/>
      <c r="E2412" s="23"/>
    </row>
    <row r="2413" spans="1:5" ht="20" customHeight="1">
      <c r="A2413" s="19" t="s">
        <v>13771</v>
      </c>
      <c r="B2413" s="24">
        <v>1</v>
      </c>
      <c r="C2413" s="21" t="s">
        <v>7074</v>
      </c>
      <c r="D2413" s="23"/>
      <c r="E2413" s="23"/>
    </row>
    <row r="2414" spans="1:5" ht="20" customHeight="1">
      <c r="A2414" s="19" t="s">
        <v>13771</v>
      </c>
      <c r="B2414" s="24">
        <v>1</v>
      </c>
      <c r="C2414" s="21" t="s">
        <v>7258</v>
      </c>
      <c r="D2414" s="23"/>
      <c r="E2414" s="23"/>
    </row>
    <row r="2415" spans="1:5" ht="20" customHeight="1">
      <c r="A2415" s="19" t="s">
        <v>13771</v>
      </c>
      <c r="B2415" s="24">
        <v>1</v>
      </c>
      <c r="C2415" s="21" t="s">
        <v>7364</v>
      </c>
      <c r="D2415" s="23"/>
      <c r="E2415" s="23"/>
    </row>
    <row r="2416" spans="1:5" ht="20" customHeight="1">
      <c r="A2416" s="19" t="s">
        <v>13771</v>
      </c>
      <c r="B2416" s="24">
        <v>1</v>
      </c>
      <c r="C2416" s="21" t="s">
        <v>7535</v>
      </c>
      <c r="D2416" s="23"/>
      <c r="E2416" s="23"/>
    </row>
    <row r="2417" spans="1:5" ht="20" customHeight="1">
      <c r="A2417" s="19" t="s">
        <v>13771</v>
      </c>
      <c r="B2417" s="24">
        <v>1</v>
      </c>
      <c r="C2417" s="21" t="s">
        <v>7711</v>
      </c>
      <c r="D2417" s="23"/>
      <c r="E2417" s="23"/>
    </row>
    <row r="2418" spans="1:5" ht="20" customHeight="1">
      <c r="A2418" s="19" t="s">
        <v>13771</v>
      </c>
      <c r="B2418" s="24">
        <v>1</v>
      </c>
      <c r="C2418" s="21" t="s">
        <v>7895</v>
      </c>
      <c r="D2418" s="23"/>
      <c r="E2418" s="23"/>
    </row>
    <row r="2419" spans="1:5" ht="20" customHeight="1">
      <c r="A2419" s="19" t="s">
        <v>13771</v>
      </c>
      <c r="B2419" s="24">
        <v>1</v>
      </c>
      <c r="C2419" s="21" t="s">
        <v>8018</v>
      </c>
      <c r="D2419" s="23"/>
      <c r="E2419" s="23"/>
    </row>
    <row r="2420" spans="1:5" ht="20" customHeight="1">
      <c r="A2420" s="19" t="s">
        <v>13771</v>
      </c>
      <c r="B2420" s="24">
        <v>1</v>
      </c>
      <c r="C2420" s="21" t="s">
        <v>8134</v>
      </c>
      <c r="D2420" s="23"/>
      <c r="E2420" s="23"/>
    </row>
    <row r="2421" spans="1:5" ht="20" customHeight="1">
      <c r="A2421" s="19" t="s">
        <v>13771</v>
      </c>
      <c r="B2421" s="24">
        <v>1</v>
      </c>
      <c r="C2421" s="21" t="s">
        <v>13489</v>
      </c>
      <c r="D2421" s="23"/>
      <c r="E2421" s="23"/>
    </row>
    <row r="2422" spans="1:5" ht="20" customHeight="1">
      <c r="A2422" s="19" t="s">
        <v>13771</v>
      </c>
      <c r="B2422" s="24">
        <v>1</v>
      </c>
      <c r="C2422" s="21" t="s">
        <v>445</v>
      </c>
      <c r="D2422" s="23"/>
      <c r="E2422" s="23"/>
    </row>
    <row r="2423" spans="1:5" ht="20" customHeight="1">
      <c r="A2423" s="19" t="s">
        <v>13771</v>
      </c>
      <c r="B2423" s="24">
        <v>1</v>
      </c>
      <c r="C2423" s="21" t="s">
        <v>831</v>
      </c>
      <c r="D2423" s="23"/>
      <c r="E2423" s="23"/>
    </row>
    <row r="2424" spans="1:5" ht="20" customHeight="1">
      <c r="A2424" s="19" t="s">
        <v>13771</v>
      </c>
      <c r="B2424" s="24">
        <v>1</v>
      </c>
      <c r="C2424" s="21" t="s">
        <v>12837</v>
      </c>
      <c r="D2424" s="23"/>
      <c r="E2424" s="23"/>
    </row>
    <row r="2425" spans="1:5" ht="20" customHeight="1">
      <c r="A2425" s="19" t="s">
        <v>13771</v>
      </c>
      <c r="B2425" s="24">
        <v>1</v>
      </c>
      <c r="C2425" s="21" t="s">
        <v>12851</v>
      </c>
      <c r="D2425" s="23"/>
      <c r="E2425" s="23"/>
    </row>
    <row r="2426" spans="1:5" ht="20" customHeight="1">
      <c r="A2426" s="19" t="s">
        <v>13771</v>
      </c>
      <c r="B2426" s="24">
        <v>1</v>
      </c>
      <c r="C2426" s="21" t="s">
        <v>831</v>
      </c>
      <c r="D2426" s="23"/>
      <c r="E2426" s="23"/>
    </row>
    <row r="2427" spans="1:5" ht="20" customHeight="1">
      <c r="A2427" s="19" t="s">
        <v>13771</v>
      </c>
      <c r="B2427" s="24">
        <v>1</v>
      </c>
      <c r="C2427" s="21" t="s">
        <v>12470</v>
      </c>
      <c r="D2427" s="23"/>
      <c r="E2427" s="23"/>
    </row>
    <row r="2428" spans="1:5" ht="20" customHeight="1">
      <c r="A2428" s="19" t="s">
        <v>13771</v>
      </c>
      <c r="B2428" s="24">
        <v>1</v>
      </c>
      <c r="C2428" s="21" t="s">
        <v>991</v>
      </c>
      <c r="D2428" s="23"/>
      <c r="E2428" s="23"/>
    </row>
    <row r="2429" spans="1:5" ht="20" customHeight="1">
      <c r="A2429" s="19" t="s">
        <v>13771</v>
      </c>
      <c r="B2429" s="24">
        <v>1</v>
      </c>
      <c r="C2429" s="21" t="s">
        <v>1278</v>
      </c>
      <c r="D2429" s="23"/>
      <c r="E2429" s="23"/>
    </row>
    <row r="2430" spans="1:5" ht="20" customHeight="1">
      <c r="A2430" s="19" t="s">
        <v>13771</v>
      </c>
      <c r="B2430" s="24">
        <v>1</v>
      </c>
      <c r="C2430" s="21" t="s">
        <v>1295</v>
      </c>
      <c r="D2430" s="23"/>
      <c r="E2430" s="23"/>
    </row>
    <row r="2431" spans="1:5" ht="20" customHeight="1">
      <c r="A2431" s="19" t="s">
        <v>13771</v>
      </c>
      <c r="B2431" s="24">
        <v>1</v>
      </c>
      <c r="C2431" s="21" t="s">
        <v>11992</v>
      </c>
      <c r="D2431" s="23"/>
      <c r="E2431" s="23"/>
    </row>
    <row r="2432" spans="1:5" ht="20" customHeight="1">
      <c r="A2432" s="19" t="s">
        <v>13771</v>
      </c>
      <c r="B2432" s="24">
        <v>1</v>
      </c>
      <c r="C2432" s="21" t="s">
        <v>11737</v>
      </c>
      <c r="D2432" s="23"/>
      <c r="E2432" s="23"/>
    </row>
    <row r="2433" spans="1:5" ht="20" customHeight="1">
      <c r="A2433" s="19" t="s">
        <v>13771</v>
      </c>
      <c r="B2433" s="24">
        <v>1</v>
      </c>
      <c r="C2433" s="21" t="s">
        <v>1589</v>
      </c>
      <c r="D2433" s="23"/>
      <c r="E2433" s="23"/>
    </row>
    <row r="2434" spans="1:5" ht="20" customHeight="1">
      <c r="A2434" s="19" t="s">
        <v>13771</v>
      </c>
      <c r="B2434" s="24">
        <v>1</v>
      </c>
      <c r="C2434" s="21" t="s">
        <v>1607</v>
      </c>
      <c r="D2434" s="23"/>
      <c r="E2434" s="23"/>
    </row>
    <row r="2435" spans="1:5" ht="20" customHeight="1">
      <c r="A2435" s="19" t="s">
        <v>13771</v>
      </c>
      <c r="B2435" s="24">
        <v>1</v>
      </c>
      <c r="C2435" s="21" t="s">
        <v>1828</v>
      </c>
      <c r="D2435" s="23"/>
      <c r="E2435" s="23"/>
    </row>
    <row r="2436" spans="1:5" ht="20" customHeight="1">
      <c r="A2436" s="19" t="s">
        <v>13771</v>
      </c>
      <c r="B2436" s="24">
        <v>1</v>
      </c>
      <c r="C2436" s="21" t="s">
        <v>2060</v>
      </c>
      <c r="D2436" s="23"/>
      <c r="E2436" s="23"/>
    </row>
    <row r="2437" spans="1:5" ht="20" customHeight="1">
      <c r="A2437" s="19" t="s">
        <v>13771</v>
      </c>
      <c r="B2437" s="24">
        <v>1</v>
      </c>
      <c r="C2437" s="21" t="s">
        <v>2202</v>
      </c>
      <c r="D2437" s="23"/>
      <c r="E2437" s="23"/>
    </row>
    <row r="2438" spans="1:5" ht="20" customHeight="1">
      <c r="A2438" s="19" t="s">
        <v>13771</v>
      </c>
      <c r="B2438" s="24">
        <v>1</v>
      </c>
      <c r="C2438" s="21" t="s">
        <v>2337</v>
      </c>
      <c r="D2438" s="23"/>
      <c r="E2438" s="23"/>
    </row>
    <row r="2439" spans="1:5" ht="20" customHeight="1">
      <c r="A2439" s="19" t="s">
        <v>13771</v>
      </c>
      <c r="B2439" s="24">
        <v>1</v>
      </c>
      <c r="C2439" s="22">
        <v>100</v>
      </c>
      <c r="D2439" s="23"/>
      <c r="E2439" s="23"/>
    </row>
    <row r="2440" spans="1:5" ht="20" customHeight="1">
      <c r="A2440" s="19" t="s">
        <v>13771</v>
      </c>
      <c r="B2440" s="24">
        <v>1</v>
      </c>
      <c r="C2440" s="21" t="s">
        <v>2596</v>
      </c>
      <c r="D2440" s="23"/>
      <c r="E2440" s="23"/>
    </row>
    <row r="2441" spans="1:5" ht="20" customHeight="1">
      <c r="A2441" s="19" t="s">
        <v>13771</v>
      </c>
      <c r="B2441" s="24">
        <v>1</v>
      </c>
      <c r="C2441" s="21" t="s">
        <v>2813</v>
      </c>
      <c r="D2441" s="23"/>
      <c r="E2441" s="23"/>
    </row>
    <row r="2442" spans="1:5" ht="20" customHeight="1">
      <c r="A2442" s="19" t="s">
        <v>13771</v>
      </c>
      <c r="B2442" s="24">
        <v>1</v>
      </c>
      <c r="C2442" s="22">
        <v>100</v>
      </c>
      <c r="D2442" s="23"/>
      <c r="E2442" s="23"/>
    </row>
    <row r="2443" spans="1:5" ht="20" customHeight="1">
      <c r="A2443" s="19" t="s">
        <v>13771</v>
      </c>
      <c r="B2443" s="24">
        <v>1</v>
      </c>
      <c r="C2443" s="21" t="s">
        <v>3130</v>
      </c>
      <c r="D2443" s="23"/>
      <c r="E2443" s="23"/>
    </row>
    <row r="2444" spans="1:5" ht="20" customHeight="1">
      <c r="A2444" s="19" t="s">
        <v>13771</v>
      </c>
      <c r="B2444" s="24">
        <v>1</v>
      </c>
      <c r="C2444" s="22">
        <v>100</v>
      </c>
      <c r="D2444" s="23"/>
      <c r="E2444" s="23"/>
    </row>
    <row r="2445" spans="1:5" ht="20" customHeight="1">
      <c r="A2445" s="19" t="s">
        <v>13771</v>
      </c>
      <c r="B2445" s="24">
        <v>1</v>
      </c>
      <c r="C2445" s="21" t="s">
        <v>3332</v>
      </c>
      <c r="D2445" s="23"/>
      <c r="E2445" s="23"/>
    </row>
    <row r="2446" spans="1:5" ht="20" customHeight="1">
      <c r="A2446" s="19" t="s">
        <v>13771</v>
      </c>
      <c r="B2446" s="24">
        <v>1</v>
      </c>
      <c r="C2446" s="21" t="s">
        <v>3551</v>
      </c>
      <c r="D2446" s="23"/>
      <c r="E2446" s="23"/>
    </row>
    <row r="2447" spans="1:5" ht="20" customHeight="1">
      <c r="A2447" s="19" t="s">
        <v>13771</v>
      </c>
      <c r="B2447" s="24">
        <v>1</v>
      </c>
      <c r="C2447" s="21" t="s">
        <v>3763</v>
      </c>
      <c r="D2447" s="23"/>
      <c r="E2447" s="23"/>
    </row>
    <row r="2448" spans="1:5" ht="20" customHeight="1">
      <c r="A2448" s="19" t="s">
        <v>13771</v>
      </c>
      <c r="B2448" s="24">
        <v>1</v>
      </c>
      <c r="C2448" s="21" t="s">
        <v>3908</v>
      </c>
      <c r="D2448" s="23"/>
      <c r="E2448" s="23"/>
    </row>
    <row r="2449" spans="1:5" ht="20" customHeight="1">
      <c r="A2449" s="19" t="s">
        <v>13771</v>
      </c>
      <c r="B2449" s="24">
        <v>1</v>
      </c>
      <c r="C2449" s="21" t="s">
        <v>4170</v>
      </c>
      <c r="D2449" s="23"/>
      <c r="E2449" s="23"/>
    </row>
    <row r="2450" spans="1:5" ht="20" customHeight="1">
      <c r="A2450" s="19" t="s">
        <v>13771</v>
      </c>
      <c r="B2450" s="24">
        <v>1</v>
      </c>
      <c r="C2450" s="21" t="s">
        <v>4183</v>
      </c>
      <c r="D2450" s="23"/>
      <c r="E2450" s="23"/>
    </row>
    <row r="2451" spans="1:5" ht="20" customHeight="1">
      <c r="A2451" s="19" t="s">
        <v>13771</v>
      </c>
      <c r="B2451" s="24">
        <v>1</v>
      </c>
      <c r="C2451" s="21" t="s">
        <v>4381</v>
      </c>
      <c r="D2451" s="23"/>
      <c r="E2451" s="23"/>
    </row>
    <row r="2452" spans="1:5" ht="20" customHeight="1">
      <c r="A2452" s="19" t="s">
        <v>13771</v>
      </c>
      <c r="B2452" s="24">
        <v>1</v>
      </c>
      <c r="C2452" s="21" t="s">
        <v>4645</v>
      </c>
      <c r="D2452" s="23"/>
      <c r="E2452" s="23"/>
    </row>
    <row r="2453" spans="1:5" ht="20" customHeight="1">
      <c r="A2453" s="19" t="s">
        <v>13771</v>
      </c>
      <c r="B2453" s="24">
        <v>1</v>
      </c>
      <c r="C2453" s="21" t="s">
        <v>4662</v>
      </c>
      <c r="D2453" s="23"/>
      <c r="E2453" s="23"/>
    </row>
    <row r="2454" spans="1:5" ht="20" customHeight="1">
      <c r="A2454" s="19" t="s">
        <v>13771</v>
      </c>
      <c r="B2454" s="24">
        <v>1</v>
      </c>
      <c r="C2454" s="21" t="s">
        <v>4854</v>
      </c>
      <c r="D2454" s="23"/>
      <c r="E2454" s="23"/>
    </row>
    <row r="2455" spans="1:5" ht="20" customHeight="1">
      <c r="A2455" s="19" t="s">
        <v>13771</v>
      </c>
      <c r="B2455" s="24">
        <v>1</v>
      </c>
      <c r="C2455" s="21" t="s">
        <v>5103</v>
      </c>
      <c r="D2455" s="23"/>
      <c r="E2455" s="23"/>
    </row>
    <row r="2456" spans="1:5" ht="20" customHeight="1">
      <c r="A2456" s="19" t="s">
        <v>13771</v>
      </c>
      <c r="B2456" s="24">
        <v>1</v>
      </c>
      <c r="C2456" s="21" t="s">
        <v>5118</v>
      </c>
      <c r="D2456" s="23"/>
      <c r="E2456" s="23"/>
    </row>
    <row r="2457" spans="1:5" ht="20" customHeight="1">
      <c r="A2457" s="19" t="s">
        <v>13771</v>
      </c>
      <c r="B2457" s="24">
        <v>1</v>
      </c>
      <c r="C2457" s="21" t="s">
        <v>5304</v>
      </c>
      <c r="D2457" s="23"/>
      <c r="E2457" s="23"/>
    </row>
    <row r="2458" spans="1:5" ht="20" customHeight="1">
      <c r="A2458" s="19" t="s">
        <v>13771</v>
      </c>
      <c r="B2458" s="24">
        <v>1</v>
      </c>
      <c r="C2458" s="21" t="s">
        <v>5509</v>
      </c>
      <c r="D2458" s="23"/>
      <c r="E2458" s="23"/>
    </row>
    <row r="2459" spans="1:5" ht="20" customHeight="1">
      <c r="A2459" s="19" t="s">
        <v>13771</v>
      </c>
      <c r="B2459" s="24">
        <v>1</v>
      </c>
      <c r="C2459" s="21" t="s">
        <v>5717</v>
      </c>
      <c r="D2459" s="23"/>
      <c r="E2459" s="23"/>
    </row>
    <row r="2460" spans="1:5" ht="20" customHeight="1">
      <c r="A2460" s="19" t="s">
        <v>13771</v>
      </c>
      <c r="B2460" s="24">
        <v>1</v>
      </c>
      <c r="C2460" s="21" t="s">
        <v>5920</v>
      </c>
      <c r="D2460" s="23"/>
      <c r="E2460" s="23"/>
    </row>
    <row r="2461" spans="1:5" ht="20" customHeight="1">
      <c r="A2461" s="19" t="s">
        <v>13771</v>
      </c>
      <c r="B2461" s="24">
        <v>1</v>
      </c>
      <c r="C2461" s="21" t="s">
        <v>9431</v>
      </c>
      <c r="D2461" s="23"/>
      <c r="E2461" s="23"/>
    </row>
    <row r="2462" spans="1:5" ht="20" customHeight="1">
      <c r="A2462" s="19" t="s">
        <v>13771</v>
      </c>
      <c r="B2462" s="24">
        <v>1</v>
      </c>
      <c r="C2462" s="21" t="s">
        <v>9614</v>
      </c>
      <c r="D2462" s="23"/>
      <c r="E2462" s="23"/>
    </row>
    <row r="2463" spans="1:5" ht="20" customHeight="1">
      <c r="A2463" s="19" t="s">
        <v>13771</v>
      </c>
      <c r="B2463" s="24">
        <v>1</v>
      </c>
      <c r="C2463" s="21" t="s">
        <v>9630</v>
      </c>
      <c r="D2463" s="23"/>
      <c r="E2463" s="23"/>
    </row>
    <row r="2464" spans="1:5" ht="20" customHeight="1">
      <c r="A2464" s="19" t="s">
        <v>13771</v>
      </c>
      <c r="B2464" s="24">
        <v>1</v>
      </c>
      <c r="C2464" s="21" t="s">
        <v>9431</v>
      </c>
      <c r="D2464" s="23"/>
      <c r="E2464" s="23"/>
    </row>
    <row r="2465" spans="1:5" ht="20" customHeight="1">
      <c r="A2465" s="19" t="s">
        <v>13771</v>
      </c>
      <c r="B2465" s="24">
        <v>1</v>
      </c>
      <c r="C2465" s="21" t="s">
        <v>6189</v>
      </c>
      <c r="D2465" s="23"/>
      <c r="E2465" s="23"/>
    </row>
    <row r="2466" spans="1:5" ht="20" customHeight="1">
      <c r="A2466" s="19" t="s">
        <v>13771</v>
      </c>
      <c r="B2466" s="24">
        <v>1</v>
      </c>
      <c r="C2466" s="21" t="s">
        <v>6367</v>
      </c>
      <c r="D2466" s="23"/>
      <c r="E2466" s="23"/>
    </row>
    <row r="2467" spans="1:5" ht="20" customHeight="1">
      <c r="A2467" s="19" t="s">
        <v>13771</v>
      </c>
      <c r="B2467" s="24">
        <v>1</v>
      </c>
      <c r="C2467" s="21" t="s">
        <v>6729</v>
      </c>
      <c r="D2467" s="23"/>
      <c r="E2467" s="23"/>
    </row>
    <row r="2468" spans="1:5" ht="20" customHeight="1">
      <c r="A2468" s="19" t="s">
        <v>13771</v>
      </c>
      <c r="B2468" s="24">
        <v>1</v>
      </c>
      <c r="C2468" s="21" t="s">
        <v>8966</v>
      </c>
      <c r="D2468" s="23"/>
      <c r="E2468" s="23"/>
    </row>
    <row r="2469" spans="1:5" ht="20" customHeight="1">
      <c r="A2469" s="19" t="s">
        <v>13771</v>
      </c>
      <c r="B2469" s="24">
        <v>1</v>
      </c>
      <c r="C2469" s="21" t="s">
        <v>8977</v>
      </c>
      <c r="D2469" s="23"/>
      <c r="E2469" s="23"/>
    </row>
    <row r="2470" spans="1:5" ht="20" customHeight="1">
      <c r="A2470" s="19" t="s">
        <v>13771</v>
      </c>
      <c r="B2470" s="24">
        <v>1</v>
      </c>
      <c r="C2470" s="21" t="s">
        <v>6729</v>
      </c>
      <c r="D2470" s="23"/>
      <c r="E2470" s="23"/>
    </row>
    <row r="2471" spans="1:5" ht="20" customHeight="1">
      <c r="A2471" s="19" t="s">
        <v>13771</v>
      </c>
      <c r="B2471" s="24">
        <v>1</v>
      </c>
      <c r="C2471" s="21" t="s">
        <v>6743</v>
      </c>
      <c r="D2471" s="23"/>
      <c r="E2471" s="23"/>
    </row>
    <row r="2472" spans="1:5" ht="20" customHeight="1">
      <c r="A2472" s="19" t="s">
        <v>13771</v>
      </c>
      <c r="B2472" s="24">
        <v>1</v>
      </c>
      <c r="C2472" s="21" t="s">
        <v>8667</v>
      </c>
      <c r="D2472" s="23"/>
      <c r="E2472" s="23"/>
    </row>
    <row r="2473" spans="1:5" ht="20" customHeight="1">
      <c r="A2473" s="19" t="s">
        <v>13771</v>
      </c>
      <c r="B2473" s="24">
        <v>1</v>
      </c>
      <c r="C2473" s="21" t="s">
        <v>8486</v>
      </c>
      <c r="D2473" s="23"/>
      <c r="E2473" s="23"/>
    </row>
    <row r="2474" spans="1:5" ht="20" customHeight="1">
      <c r="A2474" s="19" t="s">
        <v>13771</v>
      </c>
      <c r="B2474" s="24">
        <v>1</v>
      </c>
      <c r="C2474" s="21" t="s">
        <v>6908</v>
      </c>
      <c r="D2474" s="23"/>
      <c r="E2474" s="23"/>
    </row>
    <row r="2475" spans="1:5" ht="20" customHeight="1">
      <c r="A2475" s="19" t="s">
        <v>13771</v>
      </c>
      <c r="B2475" s="24">
        <v>1</v>
      </c>
      <c r="C2475" s="21" t="s">
        <v>7078</v>
      </c>
      <c r="D2475" s="23"/>
      <c r="E2475" s="23"/>
    </row>
    <row r="2476" spans="1:5" ht="20" customHeight="1">
      <c r="A2476" s="19" t="s">
        <v>13771</v>
      </c>
      <c r="B2476" s="24">
        <v>1</v>
      </c>
      <c r="C2476" s="21" t="s">
        <v>7261</v>
      </c>
      <c r="D2476" s="23"/>
      <c r="E2476" s="23"/>
    </row>
    <row r="2477" spans="1:5" ht="20" customHeight="1">
      <c r="A2477" s="19" t="s">
        <v>13771</v>
      </c>
      <c r="B2477" s="24">
        <v>1</v>
      </c>
      <c r="C2477" s="21" t="s">
        <v>7366</v>
      </c>
      <c r="D2477" s="23"/>
      <c r="E2477" s="23"/>
    </row>
    <row r="2478" spans="1:5" ht="20" customHeight="1">
      <c r="A2478" s="19" t="s">
        <v>13771</v>
      </c>
      <c r="B2478" s="24">
        <v>1</v>
      </c>
      <c r="C2478" s="21" t="s">
        <v>7538</v>
      </c>
      <c r="D2478" s="23"/>
      <c r="E2478" s="23"/>
    </row>
    <row r="2479" spans="1:5" ht="20" customHeight="1">
      <c r="A2479" s="19" t="s">
        <v>13771</v>
      </c>
      <c r="B2479" s="24">
        <v>1</v>
      </c>
      <c r="C2479" s="21" t="s">
        <v>7714</v>
      </c>
      <c r="D2479" s="23"/>
      <c r="E2479" s="23"/>
    </row>
    <row r="2480" spans="1:5" ht="20" customHeight="1">
      <c r="A2480" s="19" t="s">
        <v>13771</v>
      </c>
      <c r="B2480" s="24">
        <v>1</v>
      </c>
      <c r="C2480" s="21" t="s">
        <v>7898</v>
      </c>
      <c r="D2480" s="23"/>
      <c r="E2480" s="23"/>
    </row>
    <row r="2481" spans="1:5" ht="20" customHeight="1">
      <c r="A2481" s="19" t="s">
        <v>13771</v>
      </c>
      <c r="B2481" s="24">
        <v>1</v>
      </c>
      <c r="C2481" s="21" t="s">
        <v>8024</v>
      </c>
      <c r="D2481" s="23"/>
      <c r="E2481" s="23"/>
    </row>
    <row r="2482" spans="1:5" ht="20" customHeight="1">
      <c r="A2482" s="19" t="s">
        <v>13771</v>
      </c>
      <c r="B2482" s="24">
        <v>1</v>
      </c>
      <c r="C2482" s="21" t="s">
        <v>8136</v>
      </c>
      <c r="D2482" s="23"/>
      <c r="E2482" s="23"/>
    </row>
    <row r="2483" spans="1:5" ht="20" customHeight="1">
      <c r="A2483" s="19" t="s">
        <v>13771</v>
      </c>
      <c r="B2483" s="24">
        <v>1</v>
      </c>
      <c r="C2483" s="21" t="s">
        <v>13508</v>
      </c>
      <c r="D2483" s="23"/>
      <c r="E2483" s="23"/>
    </row>
    <row r="2484" spans="1:5" ht="20" customHeight="1">
      <c r="A2484" s="19" t="s">
        <v>13771</v>
      </c>
      <c r="B2484" s="24">
        <v>1</v>
      </c>
      <c r="C2484" s="21" t="s">
        <v>457</v>
      </c>
      <c r="D2484" s="23"/>
      <c r="E2484" s="23"/>
    </row>
    <row r="2485" spans="1:5" ht="20" customHeight="1">
      <c r="A2485" s="19" t="s">
        <v>13771</v>
      </c>
      <c r="B2485" s="24">
        <v>1</v>
      </c>
      <c r="C2485" s="21" t="s">
        <v>13092</v>
      </c>
      <c r="D2485" s="23"/>
      <c r="E2485" s="23"/>
    </row>
    <row r="2486" spans="1:5" ht="20" customHeight="1">
      <c r="A2486" s="19" t="s">
        <v>13771</v>
      </c>
      <c r="B2486" s="24">
        <v>1</v>
      </c>
      <c r="C2486" s="21" t="s">
        <v>12913</v>
      </c>
      <c r="D2486" s="23"/>
      <c r="E2486" s="23"/>
    </row>
    <row r="2487" spans="1:5" ht="20" customHeight="1">
      <c r="A2487" s="19" t="s">
        <v>13771</v>
      </c>
      <c r="B2487" s="24">
        <v>1</v>
      </c>
      <c r="C2487" s="22">
        <v>100</v>
      </c>
      <c r="D2487" s="23"/>
      <c r="E2487" s="23"/>
    </row>
    <row r="2488" spans="1:5" ht="20" customHeight="1">
      <c r="A2488" s="19" t="s">
        <v>13771</v>
      </c>
      <c r="B2488" s="24">
        <v>1</v>
      </c>
      <c r="C2488" s="21" t="s">
        <v>844</v>
      </c>
      <c r="D2488" s="23"/>
      <c r="E2488" s="23"/>
    </row>
    <row r="2489" spans="1:5" ht="20" customHeight="1">
      <c r="A2489" s="19" t="s">
        <v>13771</v>
      </c>
      <c r="B2489" s="24">
        <v>1</v>
      </c>
      <c r="C2489" s="21" t="s">
        <v>12486</v>
      </c>
      <c r="D2489" s="23"/>
      <c r="E2489" s="23"/>
    </row>
    <row r="2490" spans="1:5" ht="20" customHeight="1">
      <c r="A2490" s="19" t="s">
        <v>13771</v>
      </c>
      <c r="B2490" s="24">
        <v>1</v>
      </c>
      <c r="C2490" s="21" t="s">
        <v>1003</v>
      </c>
      <c r="D2490" s="23"/>
      <c r="E2490" s="23"/>
    </row>
    <row r="2491" spans="1:5" ht="20" customHeight="1">
      <c r="A2491" s="19" t="s">
        <v>13771</v>
      </c>
      <c r="B2491" s="24">
        <v>1</v>
      </c>
      <c r="C2491" s="21" t="s">
        <v>1354</v>
      </c>
      <c r="D2491" s="23"/>
      <c r="E2491" s="23"/>
    </row>
    <row r="2492" spans="1:5" ht="20" customHeight="1">
      <c r="A2492" s="19" t="s">
        <v>13771</v>
      </c>
      <c r="B2492" s="24">
        <v>1</v>
      </c>
      <c r="C2492" s="21" t="s">
        <v>1307</v>
      </c>
      <c r="D2492" s="23"/>
      <c r="E2492" s="23"/>
    </row>
    <row r="2493" spans="1:5" ht="20" customHeight="1">
      <c r="A2493" s="19" t="s">
        <v>13771</v>
      </c>
      <c r="B2493" s="24">
        <v>1</v>
      </c>
      <c r="C2493" s="22">
        <v>100</v>
      </c>
      <c r="D2493" s="23"/>
      <c r="E2493" s="23"/>
    </row>
    <row r="2494" spans="1:5" ht="20" customHeight="1">
      <c r="A2494" s="19" t="s">
        <v>13771</v>
      </c>
      <c r="B2494" s="24">
        <v>1</v>
      </c>
      <c r="C2494" s="22">
        <v>100</v>
      </c>
      <c r="D2494" s="23"/>
      <c r="E2494" s="23"/>
    </row>
    <row r="2495" spans="1:5" ht="20" customHeight="1">
      <c r="A2495" s="19" t="s">
        <v>13771</v>
      </c>
      <c r="B2495" s="24">
        <v>1</v>
      </c>
      <c r="C2495" s="21" t="s">
        <v>1665</v>
      </c>
      <c r="D2495" s="23"/>
      <c r="E2495" s="23"/>
    </row>
    <row r="2496" spans="1:5" ht="20" customHeight="1">
      <c r="A2496" s="19" t="s">
        <v>13771</v>
      </c>
      <c r="B2496" s="24">
        <v>1</v>
      </c>
      <c r="C2496" s="21" t="s">
        <v>1621</v>
      </c>
      <c r="D2496" s="23"/>
      <c r="E2496" s="23"/>
    </row>
    <row r="2497" spans="1:5" ht="20" customHeight="1">
      <c r="A2497" s="19" t="s">
        <v>13771</v>
      </c>
      <c r="B2497" s="24">
        <v>1</v>
      </c>
      <c r="C2497" s="22">
        <v>100</v>
      </c>
      <c r="D2497" s="23"/>
      <c r="E2497" s="23"/>
    </row>
    <row r="2498" spans="1:5" ht="20" customHeight="1">
      <c r="A2498" s="19" t="s">
        <v>13771</v>
      </c>
      <c r="B2498" s="24">
        <v>1</v>
      </c>
      <c r="C2498" s="21" t="s">
        <v>2072</v>
      </c>
      <c r="D2498" s="23"/>
      <c r="E2498" s="23"/>
    </row>
    <row r="2499" spans="1:5" ht="20" customHeight="1">
      <c r="A2499" s="19" t="s">
        <v>13771</v>
      </c>
      <c r="B2499" s="24">
        <v>1</v>
      </c>
      <c r="C2499" s="21" t="s">
        <v>2211</v>
      </c>
      <c r="D2499" s="23"/>
      <c r="E2499" s="23"/>
    </row>
    <row r="2500" spans="1:5" ht="20" customHeight="1">
      <c r="A2500" s="19" t="s">
        <v>13771</v>
      </c>
      <c r="B2500" s="24">
        <v>1</v>
      </c>
      <c r="C2500" s="21" t="s">
        <v>2345</v>
      </c>
      <c r="D2500" s="23"/>
      <c r="E2500" s="23"/>
    </row>
    <row r="2501" spans="1:5" ht="20" customHeight="1">
      <c r="A2501" s="19" t="s">
        <v>13771</v>
      </c>
      <c r="B2501" s="24">
        <v>1</v>
      </c>
      <c r="C2501" s="22">
        <v>100</v>
      </c>
      <c r="D2501" s="23"/>
      <c r="E2501" s="23"/>
    </row>
    <row r="2502" spans="1:5" ht="20" customHeight="1">
      <c r="A2502" s="19" t="s">
        <v>13771</v>
      </c>
      <c r="B2502" s="24">
        <v>1</v>
      </c>
      <c r="C2502" s="22">
        <v>100</v>
      </c>
      <c r="D2502" s="23"/>
      <c r="E2502" s="23"/>
    </row>
    <row r="2503" spans="1:5" ht="20" customHeight="1">
      <c r="A2503" s="19" t="s">
        <v>13771</v>
      </c>
      <c r="B2503" s="24">
        <v>1</v>
      </c>
      <c r="C2503" s="21" t="s">
        <v>2827</v>
      </c>
      <c r="D2503" s="23"/>
      <c r="E2503" s="23"/>
    </row>
    <row r="2504" spans="1:5" ht="20" customHeight="1">
      <c r="A2504" s="19" t="s">
        <v>13771</v>
      </c>
      <c r="B2504" s="24">
        <v>1</v>
      </c>
      <c r="C2504" s="21" t="s">
        <v>2959</v>
      </c>
      <c r="D2504" s="23"/>
      <c r="E2504" s="23"/>
    </row>
    <row r="2505" spans="1:5" ht="20" customHeight="1">
      <c r="A2505" s="19" t="s">
        <v>13771</v>
      </c>
      <c r="B2505" s="24">
        <v>1</v>
      </c>
      <c r="C2505" s="21" t="s">
        <v>3190</v>
      </c>
      <c r="D2505" s="23"/>
      <c r="E2505" s="23"/>
    </row>
    <row r="2506" spans="1:5" ht="20" customHeight="1">
      <c r="A2506" s="19" t="s">
        <v>13771</v>
      </c>
      <c r="B2506" s="24">
        <v>1</v>
      </c>
      <c r="C2506" s="22">
        <v>100</v>
      </c>
      <c r="D2506" s="23"/>
      <c r="E2506" s="23"/>
    </row>
    <row r="2507" spans="1:5" ht="20" customHeight="1">
      <c r="A2507" s="19" t="s">
        <v>13771</v>
      </c>
      <c r="B2507" s="24">
        <v>1</v>
      </c>
      <c r="C2507" s="21" t="s">
        <v>3352</v>
      </c>
      <c r="D2507" s="23"/>
      <c r="E2507" s="23"/>
    </row>
    <row r="2508" spans="1:5" ht="20" customHeight="1">
      <c r="A2508" s="19" t="s">
        <v>13771</v>
      </c>
      <c r="B2508" s="24">
        <v>1</v>
      </c>
      <c r="C2508" s="22">
        <v>100</v>
      </c>
      <c r="D2508" s="23"/>
      <c r="E2508" s="23"/>
    </row>
    <row r="2509" spans="1:5" ht="20" customHeight="1">
      <c r="A2509" s="19" t="s">
        <v>13771</v>
      </c>
      <c r="B2509" s="24">
        <v>1</v>
      </c>
      <c r="C2509" s="21" t="s">
        <v>3773</v>
      </c>
      <c r="D2509" s="23"/>
      <c r="E2509" s="23"/>
    </row>
    <row r="2510" spans="1:5" ht="20" customHeight="1">
      <c r="A2510" s="19" t="s">
        <v>13771</v>
      </c>
      <c r="B2510" s="24">
        <v>1</v>
      </c>
      <c r="C2510" s="21" t="s">
        <v>3920</v>
      </c>
      <c r="D2510" s="23"/>
      <c r="E2510" s="23"/>
    </row>
    <row r="2511" spans="1:5" ht="20" customHeight="1">
      <c r="A2511" s="19" t="s">
        <v>13771</v>
      </c>
      <c r="B2511" s="24">
        <v>1</v>
      </c>
      <c r="C2511" s="22">
        <v>100</v>
      </c>
      <c r="D2511" s="23"/>
      <c r="E2511" s="23"/>
    </row>
    <row r="2512" spans="1:5" ht="20" customHeight="1">
      <c r="A2512" s="19" t="s">
        <v>13771</v>
      </c>
      <c r="B2512" s="24">
        <v>1</v>
      </c>
      <c r="C2512" s="21" t="s">
        <v>4197</v>
      </c>
      <c r="D2512" s="23"/>
      <c r="E2512" s="23"/>
    </row>
    <row r="2513" spans="1:5" ht="20" customHeight="1">
      <c r="A2513" s="19" t="s">
        <v>13771</v>
      </c>
      <c r="B2513" s="24">
        <v>1</v>
      </c>
      <c r="C2513" s="21" t="s">
        <v>4395</v>
      </c>
      <c r="D2513" s="23"/>
      <c r="E2513" s="23"/>
    </row>
    <row r="2514" spans="1:5" ht="20" customHeight="1">
      <c r="A2514" s="19" t="s">
        <v>13771</v>
      </c>
      <c r="B2514" s="24">
        <v>1</v>
      </c>
      <c r="C2514" s="21" t="s">
        <v>4711</v>
      </c>
      <c r="D2514" s="23"/>
      <c r="E2514" s="23"/>
    </row>
    <row r="2515" spans="1:5" ht="20" customHeight="1">
      <c r="A2515" s="19" t="s">
        <v>13771</v>
      </c>
      <c r="B2515" s="24">
        <v>1</v>
      </c>
      <c r="C2515" s="21" t="s">
        <v>4674</v>
      </c>
      <c r="D2515" s="23"/>
      <c r="E2515" s="23"/>
    </row>
    <row r="2516" spans="1:5" ht="20" customHeight="1">
      <c r="A2516" s="19" t="s">
        <v>13771</v>
      </c>
      <c r="B2516" s="24">
        <v>1</v>
      </c>
      <c r="C2516" s="21" t="s">
        <v>4868</v>
      </c>
      <c r="D2516" s="23"/>
      <c r="E2516" s="23"/>
    </row>
    <row r="2517" spans="1:5" ht="20" customHeight="1">
      <c r="A2517" s="19" t="s">
        <v>13771</v>
      </c>
      <c r="B2517" s="24">
        <v>1</v>
      </c>
      <c r="C2517" s="21" t="s">
        <v>5167</v>
      </c>
      <c r="D2517" s="23"/>
      <c r="E2517" s="23"/>
    </row>
    <row r="2518" spans="1:5" ht="20" customHeight="1">
      <c r="A2518" s="19" t="s">
        <v>13771</v>
      </c>
      <c r="B2518" s="24">
        <v>1</v>
      </c>
      <c r="C2518" s="21" t="s">
        <v>5130</v>
      </c>
      <c r="D2518" s="23"/>
      <c r="E2518" s="23"/>
    </row>
    <row r="2519" spans="1:5" ht="20" customHeight="1">
      <c r="A2519" s="19" t="s">
        <v>13771</v>
      </c>
      <c r="B2519" s="24">
        <v>1</v>
      </c>
      <c r="C2519" s="21" t="s">
        <v>5315</v>
      </c>
      <c r="D2519" s="23"/>
      <c r="E2519" s="23"/>
    </row>
    <row r="2520" spans="1:5" ht="20" customHeight="1">
      <c r="A2520" s="19" t="s">
        <v>13771</v>
      </c>
      <c r="B2520" s="24">
        <v>1</v>
      </c>
      <c r="C2520" s="21" t="s">
        <v>5521</v>
      </c>
      <c r="D2520" s="23"/>
      <c r="E2520" s="23"/>
    </row>
    <row r="2521" spans="1:5" ht="20" customHeight="1">
      <c r="A2521" s="19" t="s">
        <v>13771</v>
      </c>
      <c r="B2521" s="24">
        <v>1</v>
      </c>
      <c r="C2521" s="21" t="s">
        <v>5729</v>
      </c>
      <c r="D2521" s="23"/>
      <c r="E2521" s="23"/>
    </row>
    <row r="2522" spans="1:5" ht="20" customHeight="1">
      <c r="A2522" s="19" t="s">
        <v>13771</v>
      </c>
      <c r="B2522" s="24">
        <v>1</v>
      </c>
      <c r="C2522" s="21" t="s">
        <v>5932</v>
      </c>
      <c r="D2522" s="23"/>
      <c r="E2522" s="23"/>
    </row>
    <row r="2523" spans="1:5" ht="20" customHeight="1">
      <c r="A2523" s="19" t="s">
        <v>13771</v>
      </c>
      <c r="B2523" s="24">
        <v>1</v>
      </c>
      <c r="C2523" s="21" t="s">
        <v>9790</v>
      </c>
      <c r="D2523" s="23"/>
      <c r="E2523" s="23"/>
    </row>
    <row r="2524" spans="1:5" ht="20" customHeight="1">
      <c r="A2524" s="19" t="s">
        <v>13771</v>
      </c>
      <c r="B2524" s="24">
        <v>1</v>
      </c>
      <c r="C2524" s="21" t="s">
        <v>9675</v>
      </c>
      <c r="D2524" s="23"/>
      <c r="E2524" s="23"/>
    </row>
    <row r="2525" spans="1:5" ht="20" customHeight="1">
      <c r="A2525" s="19" t="s">
        <v>13771</v>
      </c>
      <c r="B2525" s="24">
        <v>1</v>
      </c>
      <c r="C2525" s="21" t="s">
        <v>9648</v>
      </c>
      <c r="D2525" s="23"/>
      <c r="E2525" s="23"/>
    </row>
    <row r="2526" spans="1:5" ht="20" customHeight="1">
      <c r="A2526" s="19" t="s">
        <v>13771</v>
      </c>
      <c r="B2526" s="24">
        <v>1</v>
      </c>
      <c r="C2526" s="21" t="s">
        <v>9446</v>
      </c>
      <c r="D2526" s="23"/>
      <c r="E2526" s="23"/>
    </row>
    <row r="2527" spans="1:5" ht="20" customHeight="1">
      <c r="A2527" s="19" t="s">
        <v>13771</v>
      </c>
      <c r="B2527" s="24">
        <v>1</v>
      </c>
      <c r="C2527" s="22">
        <v>100</v>
      </c>
      <c r="D2527" s="23"/>
      <c r="E2527" s="23"/>
    </row>
    <row r="2528" spans="1:5" ht="20" customHeight="1">
      <c r="A2528" s="19" t="s">
        <v>13771</v>
      </c>
      <c r="B2528" s="24">
        <v>1</v>
      </c>
      <c r="C2528" s="21" t="s">
        <v>6380</v>
      </c>
      <c r="D2528" s="23"/>
      <c r="E2528" s="23"/>
    </row>
    <row r="2529" spans="1:5" ht="20" customHeight="1">
      <c r="A2529" s="19" t="s">
        <v>13771</v>
      </c>
      <c r="B2529" s="24">
        <v>1</v>
      </c>
      <c r="C2529" s="21" t="s">
        <v>9147</v>
      </c>
      <c r="D2529" s="23"/>
      <c r="E2529" s="23"/>
    </row>
    <row r="2530" spans="1:5" ht="20" customHeight="1">
      <c r="A2530" s="19" t="s">
        <v>13771</v>
      </c>
      <c r="B2530" s="24">
        <v>1</v>
      </c>
      <c r="C2530" s="21" t="s">
        <v>9026</v>
      </c>
      <c r="D2530" s="23"/>
      <c r="E2530" s="23"/>
    </row>
    <row r="2531" spans="1:5" ht="20" customHeight="1">
      <c r="A2531" s="19" t="s">
        <v>13771</v>
      </c>
      <c r="B2531" s="24">
        <v>1</v>
      </c>
      <c r="C2531" s="21" t="s">
        <v>8991</v>
      </c>
      <c r="D2531" s="23"/>
      <c r="E2531" s="23"/>
    </row>
    <row r="2532" spans="1:5" ht="20" customHeight="1">
      <c r="A2532" s="19" t="s">
        <v>13771</v>
      </c>
      <c r="B2532" s="24">
        <v>1</v>
      </c>
      <c r="C2532" s="22">
        <v>100</v>
      </c>
      <c r="D2532" s="23"/>
      <c r="E2532" s="23"/>
    </row>
    <row r="2533" spans="1:5" ht="20" customHeight="1">
      <c r="A2533" s="19" t="s">
        <v>13771</v>
      </c>
      <c r="B2533" s="24">
        <v>1</v>
      </c>
      <c r="C2533" s="21" t="s">
        <v>6756</v>
      </c>
      <c r="D2533" s="23"/>
      <c r="E2533" s="23"/>
    </row>
    <row r="2534" spans="1:5" ht="20" customHeight="1">
      <c r="A2534" s="19" t="s">
        <v>13771</v>
      </c>
      <c r="B2534" s="24">
        <v>1</v>
      </c>
      <c r="C2534" s="21" t="s">
        <v>8679</v>
      </c>
      <c r="D2534" s="23"/>
      <c r="E2534" s="23"/>
    </row>
    <row r="2535" spans="1:5" ht="20" customHeight="1">
      <c r="A2535" s="19" t="s">
        <v>13771</v>
      </c>
      <c r="B2535" s="24">
        <v>1</v>
      </c>
      <c r="C2535" s="21" t="s">
        <v>8497</v>
      </c>
      <c r="D2535" s="23"/>
      <c r="E2535" s="23"/>
    </row>
    <row r="2536" spans="1:5" ht="20" customHeight="1">
      <c r="A2536" s="19" t="s">
        <v>13771</v>
      </c>
      <c r="B2536" s="24">
        <v>1</v>
      </c>
      <c r="C2536" s="21" t="s">
        <v>6921</v>
      </c>
      <c r="D2536" s="23"/>
      <c r="E2536" s="23"/>
    </row>
    <row r="2537" spans="1:5" ht="20" customHeight="1">
      <c r="A2537" s="19" t="s">
        <v>13771</v>
      </c>
      <c r="B2537" s="24">
        <v>1</v>
      </c>
      <c r="C2537" s="21" t="s">
        <v>7089</v>
      </c>
      <c r="D2537" s="23"/>
      <c r="E2537" s="23"/>
    </row>
    <row r="2538" spans="1:5" ht="20" customHeight="1">
      <c r="A2538" s="19" t="s">
        <v>13771</v>
      </c>
      <c r="B2538" s="24">
        <v>1</v>
      </c>
      <c r="C2538" s="21" t="s">
        <v>7272</v>
      </c>
      <c r="D2538" s="23"/>
      <c r="E2538" s="23"/>
    </row>
    <row r="2539" spans="1:5" ht="20" customHeight="1">
      <c r="A2539" s="19" t="s">
        <v>13771</v>
      </c>
      <c r="B2539" s="24">
        <v>1</v>
      </c>
      <c r="C2539" s="21" t="s">
        <v>7377</v>
      </c>
      <c r="D2539" s="23"/>
      <c r="E2539" s="23"/>
    </row>
    <row r="2540" spans="1:5" ht="20" customHeight="1">
      <c r="A2540" s="19" t="s">
        <v>13771</v>
      </c>
      <c r="B2540" s="24">
        <v>1</v>
      </c>
      <c r="C2540" s="21" t="s">
        <v>7549</v>
      </c>
      <c r="D2540" s="23"/>
      <c r="E2540" s="23"/>
    </row>
    <row r="2541" spans="1:5" ht="20" customHeight="1">
      <c r="A2541" s="19" t="s">
        <v>13771</v>
      </c>
      <c r="B2541" s="24">
        <v>1</v>
      </c>
      <c r="C2541" s="21" t="s">
        <v>7725</v>
      </c>
      <c r="D2541" s="23"/>
      <c r="E2541" s="23"/>
    </row>
    <row r="2542" spans="1:5" ht="20" customHeight="1">
      <c r="A2542" s="19" t="s">
        <v>13771</v>
      </c>
      <c r="B2542" s="24">
        <v>1</v>
      </c>
      <c r="C2542" s="21" t="s">
        <v>7914</v>
      </c>
      <c r="D2542" s="23"/>
      <c r="E2542" s="23"/>
    </row>
    <row r="2543" spans="1:5" ht="20" customHeight="1">
      <c r="A2543" s="19" t="s">
        <v>13771</v>
      </c>
      <c r="B2543" s="24">
        <v>1</v>
      </c>
      <c r="C2543" s="21" t="s">
        <v>8039</v>
      </c>
      <c r="D2543" s="23"/>
      <c r="E2543" s="23"/>
    </row>
    <row r="2544" spans="1:5" ht="20" customHeight="1">
      <c r="A2544" s="19" t="s">
        <v>13771</v>
      </c>
      <c r="B2544" s="24">
        <v>1</v>
      </c>
      <c r="C2544" s="21" t="s">
        <v>8153</v>
      </c>
      <c r="D2544" s="23"/>
      <c r="E2544" s="23"/>
    </row>
    <row r="2545" spans="1:5" ht="20" customHeight="1">
      <c r="A2545" s="19" t="s">
        <v>13771</v>
      </c>
      <c r="B2545" s="24">
        <v>1</v>
      </c>
      <c r="C2545" s="21" t="s">
        <v>13522</v>
      </c>
      <c r="D2545" s="23"/>
      <c r="E2545" s="23"/>
    </row>
    <row r="2546" spans="1:5" ht="20" customHeight="1">
      <c r="A2546" s="19" t="s">
        <v>13771</v>
      </c>
      <c r="B2546" s="24">
        <v>1</v>
      </c>
      <c r="C2546" s="21" t="s">
        <v>473</v>
      </c>
      <c r="D2546" s="23"/>
      <c r="E2546" s="23"/>
    </row>
    <row r="2547" spans="1:5" ht="20" customHeight="1">
      <c r="A2547" s="19" t="s">
        <v>13771</v>
      </c>
      <c r="B2547" s="24">
        <v>1</v>
      </c>
      <c r="C2547" s="21" t="s">
        <v>13172</v>
      </c>
      <c r="D2547" s="23"/>
      <c r="E2547" s="23"/>
    </row>
    <row r="2548" spans="1:5" ht="20" customHeight="1">
      <c r="A2548" s="19" t="s">
        <v>13771</v>
      </c>
      <c r="B2548" s="24">
        <v>1</v>
      </c>
      <c r="C2548" s="21" t="s">
        <v>12993</v>
      </c>
      <c r="D2548" s="23"/>
      <c r="E2548" s="23"/>
    </row>
    <row r="2549" spans="1:5" ht="20" customHeight="1">
      <c r="A2549" s="19" t="s">
        <v>13771</v>
      </c>
      <c r="B2549" s="24">
        <v>1</v>
      </c>
      <c r="C2549" s="21" t="s">
        <v>12884</v>
      </c>
      <c r="D2549" s="23"/>
      <c r="E2549" s="23"/>
    </row>
    <row r="2550" spans="1:5" ht="20" customHeight="1">
      <c r="A2550" s="19" t="s">
        <v>13771</v>
      </c>
      <c r="B2550" s="24">
        <v>1</v>
      </c>
      <c r="C2550" s="21" t="s">
        <v>866</v>
      </c>
      <c r="D2550" s="23"/>
      <c r="E2550" s="23"/>
    </row>
    <row r="2551" spans="1:5" ht="20" customHeight="1">
      <c r="A2551" s="19" t="s">
        <v>13771</v>
      </c>
      <c r="B2551" s="24">
        <v>1</v>
      </c>
      <c r="C2551" s="21" t="s">
        <v>12499</v>
      </c>
      <c r="D2551" s="23"/>
      <c r="E2551" s="23"/>
    </row>
    <row r="2552" spans="1:5" ht="20" customHeight="1">
      <c r="A2552" s="19" t="s">
        <v>13771</v>
      </c>
      <c r="B2552" s="24">
        <v>1</v>
      </c>
      <c r="C2552" s="21" t="s">
        <v>1018</v>
      </c>
      <c r="D2552" s="23"/>
      <c r="E2552" s="23"/>
    </row>
    <row r="2553" spans="1:5" ht="20" customHeight="1">
      <c r="A2553" s="19" t="s">
        <v>13771</v>
      </c>
      <c r="B2553" s="24">
        <v>1</v>
      </c>
      <c r="C2553" s="21" t="s">
        <v>11761</v>
      </c>
      <c r="D2553" s="23"/>
      <c r="E2553" s="23"/>
    </row>
    <row r="2554" spans="1:5" ht="20" customHeight="1">
      <c r="A2554" s="19" t="s">
        <v>13771</v>
      </c>
      <c r="B2554" s="24">
        <v>1</v>
      </c>
      <c r="C2554" s="21" t="s">
        <v>1326</v>
      </c>
      <c r="D2554" s="23"/>
      <c r="E2554" s="23"/>
    </row>
    <row r="2555" spans="1:5" ht="20" customHeight="1">
      <c r="A2555" s="19" t="s">
        <v>13771</v>
      </c>
      <c r="B2555" s="24">
        <v>1</v>
      </c>
      <c r="C2555" s="21" t="s">
        <v>12016</v>
      </c>
      <c r="D2555" s="23"/>
      <c r="E2555" s="23"/>
    </row>
    <row r="2556" spans="1:5" ht="20" customHeight="1">
      <c r="A2556" s="19" t="s">
        <v>13771</v>
      </c>
      <c r="B2556" s="24">
        <v>1</v>
      </c>
      <c r="C2556" s="21" t="s">
        <v>11761</v>
      </c>
      <c r="D2556" s="23"/>
      <c r="E2556" s="23"/>
    </row>
    <row r="2557" spans="1:5" ht="20" customHeight="1">
      <c r="A2557" s="19" t="s">
        <v>13771</v>
      </c>
      <c r="B2557" s="24">
        <v>1</v>
      </c>
      <c r="C2557" s="21" t="s">
        <v>1768</v>
      </c>
      <c r="D2557" s="23"/>
      <c r="E2557" s="23"/>
    </row>
    <row r="2558" spans="1:5" ht="20" customHeight="1">
      <c r="A2558" s="19" t="s">
        <v>13771</v>
      </c>
      <c r="B2558" s="24">
        <v>1</v>
      </c>
      <c r="C2558" s="21" t="s">
        <v>1634</v>
      </c>
      <c r="D2558" s="23"/>
      <c r="E2558" s="23"/>
    </row>
    <row r="2559" spans="1:5" ht="20" customHeight="1">
      <c r="A2559" s="19" t="s">
        <v>13771</v>
      </c>
      <c r="B2559" s="24">
        <v>1</v>
      </c>
      <c r="C2559" s="21" t="s">
        <v>1856</v>
      </c>
      <c r="D2559" s="23"/>
      <c r="E2559" s="23"/>
    </row>
    <row r="2560" spans="1:5" ht="20" customHeight="1">
      <c r="A2560" s="19" t="s">
        <v>13771</v>
      </c>
      <c r="B2560" s="24">
        <v>1</v>
      </c>
      <c r="C2560" s="21" t="s">
        <v>2086</v>
      </c>
      <c r="D2560" s="23"/>
      <c r="E2560" s="23"/>
    </row>
    <row r="2561" spans="1:5" ht="20" customHeight="1">
      <c r="A2561" s="19" t="s">
        <v>13771</v>
      </c>
      <c r="B2561" s="24">
        <v>1</v>
      </c>
      <c r="C2561" s="21" t="s">
        <v>2231</v>
      </c>
      <c r="D2561" s="23"/>
      <c r="E2561" s="23"/>
    </row>
    <row r="2562" spans="1:5" ht="20" customHeight="1">
      <c r="A2562" s="19" t="s">
        <v>13771</v>
      </c>
      <c r="B2562" s="24">
        <v>1</v>
      </c>
      <c r="C2562" s="21" t="s">
        <v>2361</v>
      </c>
      <c r="D2562" s="23"/>
      <c r="E2562" s="23"/>
    </row>
    <row r="2563" spans="1:5" ht="20" customHeight="1">
      <c r="A2563" s="19" t="s">
        <v>13771</v>
      </c>
      <c r="B2563" s="24">
        <v>1</v>
      </c>
      <c r="C2563" s="21" t="s">
        <v>2487</v>
      </c>
      <c r="D2563" s="23"/>
      <c r="E2563" s="23"/>
    </row>
    <row r="2564" spans="1:5" ht="20" customHeight="1">
      <c r="A2564" s="19" t="s">
        <v>13771</v>
      </c>
      <c r="B2564" s="24">
        <v>1</v>
      </c>
      <c r="C2564" s="21" t="s">
        <v>2622</v>
      </c>
      <c r="D2564" s="23"/>
      <c r="E2564" s="23"/>
    </row>
    <row r="2565" spans="1:5" ht="20" customHeight="1">
      <c r="A2565" s="19" t="s">
        <v>13771</v>
      </c>
      <c r="B2565" s="24">
        <v>1</v>
      </c>
      <c r="C2565" s="21" t="s">
        <v>2843</v>
      </c>
      <c r="D2565" s="23"/>
      <c r="E2565" s="23"/>
    </row>
    <row r="2566" spans="1:5" ht="20" customHeight="1">
      <c r="A2566" s="19" t="s">
        <v>13771</v>
      </c>
      <c r="B2566" s="24">
        <v>1</v>
      </c>
      <c r="C2566" s="21" t="s">
        <v>2975</v>
      </c>
      <c r="D2566" s="23"/>
      <c r="E2566" s="23"/>
    </row>
    <row r="2567" spans="1:5" ht="20" customHeight="1">
      <c r="A2567" s="19" t="s">
        <v>13771</v>
      </c>
      <c r="B2567" s="24">
        <v>1</v>
      </c>
      <c r="C2567" s="21" t="s">
        <v>3272</v>
      </c>
      <c r="D2567" s="23"/>
      <c r="E2567" s="23"/>
    </row>
    <row r="2568" spans="1:5" ht="20" customHeight="1">
      <c r="A2568" s="19" t="s">
        <v>13771</v>
      </c>
      <c r="B2568" s="24">
        <v>1</v>
      </c>
      <c r="C2568" s="21" t="s">
        <v>3164</v>
      </c>
      <c r="D2568" s="23"/>
      <c r="E2568" s="23"/>
    </row>
    <row r="2569" spans="1:5" ht="20" customHeight="1">
      <c r="A2569" s="19" t="s">
        <v>13771</v>
      </c>
      <c r="B2569" s="24">
        <v>1</v>
      </c>
      <c r="C2569" s="21" t="s">
        <v>3363</v>
      </c>
      <c r="D2569" s="23"/>
      <c r="E2569" s="23"/>
    </row>
    <row r="2570" spans="1:5" ht="20" customHeight="1">
      <c r="A2570" s="19" t="s">
        <v>13771</v>
      </c>
      <c r="B2570" s="24">
        <v>1</v>
      </c>
      <c r="C2570" s="21" t="s">
        <v>3574</v>
      </c>
      <c r="D2570" s="23"/>
      <c r="E2570" s="23"/>
    </row>
    <row r="2571" spans="1:5" ht="20" customHeight="1">
      <c r="A2571" s="19" t="s">
        <v>13771</v>
      </c>
      <c r="B2571" s="24">
        <v>1</v>
      </c>
      <c r="C2571" s="21" t="s">
        <v>3789</v>
      </c>
      <c r="D2571" s="23"/>
      <c r="E2571" s="23"/>
    </row>
    <row r="2572" spans="1:5" ht="20" customHeight="1">
      <c r="A2572" s="19" t="s">
        <v>13771</v>
      </c>
      <c r="B2572" s="24">
        <v>1</v>
      </c>
      <c r="C2572" s="21" t="s">
        <v>3934</v>
      </c>
      <c r="D2572" s="23"/>
      <c r="E2572" s="23"/>
    </row>
    <row r="2573" spans="1:5" ht="20" customHeight="1">
      <c r="A2573" s="19" t="s">
        <v>13771</v>
      </c>
      <c r="B2573" s="24">
        <v>1</v>
      </c>
      <c r="C2573" s="21" t="s">
        <v>4322</v>
      </c>
      <c r="D2573" s="23"/>
      <c r="E2573" s="23"/>
    </row>
    <row r="2574" spans="1:5" ht="20" customHeight="1">
      <c r="A2574" s="19" t="s">
        <v>13771</v>
      </c>
      <c r="B2574" s="24">
        <v>1</v>
      </c>
      <c r="C2574" s="21" t="s">
        <v>4209</v>
      </c>
      <c r="D2574" s="23"/>
      <c r="E2574" s="23"/>
    </row>
    <row r="2575" spans="1:5" ht="20" customHeight="1">
      <c r="A2575" s="19" t="s">
        <v>13771</v>
      </c>
      <c r="B2575" s="24">
        <v>1</v>
      </c>
      <c r="C2575" s="21" t="s">
        <v>4408</v>
      </c>
      <c r="D2575" s="23"/>
      <c r="E2575" s="23"/>
    </row>
    <row r="2576" spans="1:5" ht="20" customHeight="1">
      <c r="A2576" s="19" t="s">
        <v>13771</v>
      </c>
      <c r="B2576" s="24">
        <v>1</v>
      </c>
      <c r="C2576" s="21" t="s">
        <v>4797</v>
      </c>
      <c r="D2576" s="23"/>
      <c r="E2576" s="23"/>
    </row>
    <row r="2577" spans="1:5" ht="20" customHeight="1">
      <c r="A2577" s="19" t="s">
        <v>13771</v>
      </c>
      <c r="B2577" s="24">
        <v>1</v>
      </c>
      <c r="C2577" s="21" t="s">
        <v>4686</v>
      </c>
      <c r="D2577" s="23"/>
      <c r="E2577" s="23"/>
    </row>
    <row r="2578" spans="1:5" ht="20" customHeight="1">
      <c r="A2578" s="19" t="s">
        <v>13771</v>
      </c>
      <c r="B2578" s="24">
        <v>1</v>
      </c>
      <c r="C2578" s="21" t="s">
        <v>4881</v>
      </c>
      <c r="D2578" s="23"/>
      <c r="E2578" s="23"/>
    </row>
    <row r="2579" spans="1:5" ht="20" customHeight="1">
      <c r="A2579" s="19" t="s">
        <v>13771</v>
      </c>
      <c r="B2579" s="24">
        <v>1</v>
      </c>
      <c r="C2579" s="21" t="s">
        <v>5244</v>
      </c>
      <c r="D2579" s="23"/>
      <c r="E2579" s="23"/>
    </row>
    <row r="2580" spans="1:5" ht="20" customHeight="1">
      <c r="A2580" s="19" t="s">
        <v>13771</v>
      </c>
      <c r="B2580" s="24">
        <v>1</v>
      </c>
      <c r="C2580" s="21" t="s">
        <v>5144</v>
      </c>
      <c r="D2580" s="23"/>
      <c r="E2580" s="23"/>
    </row>
    <row r="2581" spans="1:5" ht="20" customHeight="1">
      <c r="A2581" s="19" t="s">
        <v>13771</v>
      </c>
      <c r="B2581" s="24">
        <v>1</v>
      </c>
      <c r="C2581" s="21" t="s">
        <v>5331</v>
      </c>
      <c r="D2581" s="23"/>
      <c r="E2581" s="23"/>
    </row>
    <row r="2582" spans="1:5" ht="20" customHeight="1">
      <c r="A2582" s="19" t="s">
        <v>13771</v>
      </c>
      <c r="B2582" s="24">
        <v>1</v>
      </c>
      <c r="C2582" s="21" t="s">
        <v>5533</v>
      </c>
      <c r="D2582" s="23"/>
      <c r="E2582" s="23"/>
    </row>
    <row r="2583" spans="1:5" ht="20" customHeight="1">
      <c r="A2583" s="19" t="s">
        <v>13771</v>
      </c>
      <c r="B2583" s="24">
        <v>1</v>
      </c>
      <c r="C2583" s="21" t="s">
        <v>5746</v>
      </c>
      <c r="D2583" s="23"/>
      <c r="E2583" s="23"/>
    </row>
    <row r="2584" spans="1:5" ht="20" customHeight="1">
      <c r="A2584" s="19" t="s">
        <v>13771</v>
      </c>
      <c r="B2584" s="24">
        <v>1</v>
      </c>
      <c r="C2584" s="21" t="s">
        <v>5946</v>
      </c>
      <c r="D2584" s="23"/>
      <c r="E2584" s="23"/>
    </row>
    <row r="2585" spans="1:5" ht="20" customHeight="1">
      <c r="A2585" s="19" t="s">
        <v>13771</v>
      </c>
      <c r="B2585" s="24">
        <v>1</v>
      </c>
      <c r="C2585" s="22">
        <v>100</v>
      </c>
      <c r="D2585" s="23"/>
      <c r="E2585" s="23"/>
    </row>
    <row r="2586" spans="1:5" ht="20" customHeight="1">
      <c r="A2586" s="19" t="s">
        <v>13771</v>
      </c>
      <c r="B2586" s="24">
        <v>1</v>
      </c>
      <c r="C2586" s="21" t="s">
        <v>9728</v>
      </c>
      <c r="D2586" s="23"/>
      <c r="E2586" s="23"/>
    </row>
    <row r="2587" spans="1:5" ht="20" customHeight="1">
      <c r="A2587" s="19" t="s">
        <v>13771</v>
      </c>
      <c r="B2587" s="24">
        <v>1</v>
      </c>
      <c r="C2587" s="21" t="s">
        <v>9657</v>
      </c>
      <c r="D2587" s="23"/>
      <c r="E2587" s="23"/>
    </row>
    <row r="2588" spans="1:5" ht="20" customHeight="1">
      <c r="A2588" s="19" t="s">
        <v>13771</v>
      </c>
      <c r="B2588" s="24">
        <v>1</v>
      </c>
      <c r="C2588" s="21" t="s">
        <v>9457</v>
      </c>
      <c r="D2588" s="23"/>
      <c r="E2588" s="23"/>
    </row>
    <row r="2589" spans="1:5" ht="20" customHeight="1">
      <c r="A2589" s="19" t="s">
        <v>13771</v>
      </c>
      <c r="B2589" s="24">
        <v>1</v>
      </c>
      <c r="C2589" s="21" t="s">
        <v>6212</v>
      </c>
      <c r="D2589" s="23"/>
      <c r="E2589" s="23"/>
    </row>
    <row r="2590" spans="1:5" ht="20" customHeight="1">
      <c r="A2590" s="19" t="s">
        <v>13771</v>
      </c>
      <c r="B2590" s="24">
        <v>1</v>
      </c>
      <c r="C2590" s="21" t="s">
        <v>6393</v>
      </c>
      <c r="D2590" s="23"/>
      <c r="E2590" s="23"/>
    </row>
    <row r="2591" spans="1:5" ht="20" customHeight="1">
      <c r="A2591" s="19" t="s">
        <v>13771</v>
      </c>
      <c r="B2591" s="24">
        <v>1</v>
      </c>
      <c r="C2591" s="21" t="s">
        <v>9221</v>
      </c>
      <c r="D2591" s="23"/>
      <c r="E2591" s="23"/>
    </row>
    <row r="2592" spans="1:5" ht="20" customHeight="1">
      <c r="A2592" s="19" t="s">
        <v>13771</v>
      </c>
      <c r="B2592" s="24">
        <v>1</v>
      </c>
      <c r="C2592" s="21" t="s">
        <v>9083</v>
      </c>
      <c r="D2592" s="23"/>
      <c r="E2592" s="23"/>
    </row>
    <row r="2593" spans="1:5" ht="20" customHeight="1">
      <c r="A2593" s="19" t="s">
        <v>13771</v>
      </c>
      <c r="B2593" s="24">
        <v>1</v>
      </c>
      <c r="C2593" s="21" t="s">
        <v>9007</v>
      </c>
      <c r="D2593" s="23"/>
      <c r="E2593" s="23"/>
    </row>
    <row r="2594" spans="1:5" ht="20" customHeight="1">
      <c r="A2594" s="19" t="s">
        <v>13771</v>
      </c>
      <c r="B2594" s="24">
        <v>1</v>
      </c>
      <c r="C2594" s="21" t="s">
        <v>8505</v>
      </c>
      <c r="D2594" s="23"/>
      <c r="E2594" s="23"/>
    </row>
    <row r="2595" spans="1:5" ht="20" customHeight="1">
      <c r="A2595" s="19" t="s">
        <v>13771</v>
      </c>
      <c r="B2595" s="24">
        <v>1</v>
      </c>
      <c r="C2595" s="21" t="s">
        <v>6770</v>
      </c>
      <c r="D2595" s="23"/>
      <c r="E2595" s="23"/>
    </row>
    <row r="2596" spans="1:5" ht="20" customHeight="1">
      <c r="A2596" s="19" t="s">
        <v>13771</v>
      </c>
      <c r="B2596" s="24">
        <v>1</v>
      </c>
      <c r="C2596" s="21" t="s">
        <v>8690</v>
      </c>
      <c r="D2596" s="23"/>
      <c r="E2596" s="23"/>
    </row>
    <row r="2597" spans="1:5" ht="20" customHeight="1">
      <c r="A2597" s="19" t="s">
        <v>13771</v>
      </c>
      <c r="B2597" s="24">
        <v>1</v>
      </c>
      <c r="C2597" s="21" t="s">
        <v>8505</v>
      </c>
      <c r="D2597" s="23"/>
      <c r="E2597" s="23"/>
    </row>
    <row r="2598" spans="1:5" ht="20" customHeight="1">
      <c r="A2598" s="19" t="s">
        <v>13771</v>
      </c>
      <c r="B2598" s="24">
        <v>1</v>
      </c>
      <c r="C2598" s="21" t="s">
        <v>6934</v>
      </c>
      <c r="D2598" s="23"/>
      <c r="E2598" s="23"/>
    </row>
    <row r="2599" spans="1:5" ht="20" customHeight="1">
      <c r="A2599" s="19" t="s">
        <v>13771</v>
      </c>
      <c r="B2599" s="24">
        <v>1</v>
      </c>
      <c r="C2599" s="21" t="s">
        <v>7101</v>
      </c>
      <c r="D2599" s="23"/>
      <c r="E2599" s="23"/>
    </row>
    <row r="2600" spans="1:5" ht="20" customHeight="1">
      <c r="A2600" s="19" t="s">
        <v>13771</v>
      </c>
      <c r="B2600" s="24">
        <v>1</v>
      </c>
      <c r="C2600" s="21" t="s">
        <v>7285</v>
      </c>
      <c r="D2600" s="23"/>
      <c r="E2600" s="23"/>
    </row>
    <row r="2601" spans="1:5" ht="20" customHeight="1">
      <c r="A2601" s="19" t="s">
        <v>13771</v>
      </c>
      <c r="B2601" s="24">
        <v>1</v>
      </c>
      <c r="C2601" s="21" t="s">
        <v>7387</v>
      </c>
      <c r="D2601" s="23"/>
      <c r="E2601" s="23"/>
    </row>
    <row r="2602" spans="1:5" ht="20" customHeight="1">
      <c r="A2602" s="19" t="s">
        <v>13771</v>
      </c>
      <c r="B2602" s="24">
        <v>1</v>
      </c>
      <c r="C2602" s="21" t="s">
        <v>7563</v>
      </c>
      <c r="D2602" s="23"/>
      <c r="E2602" s="23"/>
    </row>
    <row r="2603" spans="1:5" ht="20" customHeight="1">
      <c r="A2603" s="19" t="s">
        <v>13771</v>
      </c>
      <c r="B2603" s="24">
        <v>1</v>
      </c>
      <c r="C2603" s="21" t="s">
        <v>7738</v>
      </c>
      <c r="D2603" s="23"/>
      <c r="E2603" s="23"/>
    </row>
    <row r="2604" spans="1:5" ht="20" customHeight="1">
      <c r="A2604" s="19" t="s">
        <v>13771</v>
      </c>
      <c r="B2604" s="24">
        <v>1</v>
      </c>
      <c r="C2604" s="21" t="s">
        <v>7934</v>
      </c>
      <c r="D2604" s="23"/>
      <c r="E2604" s="23"/>
    </row>
    <row r="2605" spans="1:5" ht="20" customHeight="1">
      <c r="A2605" s="19" t="s">
        <v>13771</v>
      </c>
      <c r="B2605" s="24">
        <v>1</v>
      </c>
      <c r="C2605" s="21" t="s">
        <v>8053</v>
      </c>
      <c r="D2605" s="23"/>
      <c r="E2605" s="23"/>
    </row>
    <row r="2606" spans="1:5" ht="20" customHeight="1">
      <c r="A2606" s="19" t="s">
        <v>13771</v>
      </c>
      <c r="B2606" s="24">
        <v>1</v>
      </c>
      <c r="C2606" s="21" t="s">
        <v>8168</v>
      </c>
      <c r="D2606" s="23"/>
      <c r="E2606" s="23"/>
    </row>
    <row r="2607" spans="1:5" ht="20" customHeight="1">
      <c r="A2607" s="19" t="s">
        <v>13771</v>
      </c>
      <c r="B2607" s="24">
        <v>1</v>
      </c>
      <c r="C2607" s="21" t="s">
        <v>13552</v>
      </c>
      <c r="D2607" s="23"/>
      <c r="E2607" s="23"/>
    </row>
    <row r="2608" spans="1:5" ht="20" customHeight="1">
      <c r="A2608" s="19" t="s">
        <v>13771</v>
      </c>
      <c r="B2608" s="24">
        <v>1</v>
      </c>
      <c r="C2608" s="21" t="s">
        <v>502</v>
      </c>
      <c r="D2608" s="23"/>
      <c r="E2608" s="23"/>
    </row>
    <row r="2609" spans="1:5" ht="20" customHeight="1">
      <c r="A2609" s="19" t="s">
        <v>13771</v>
      </c>
      <c r="B2609" s="24">
        <v>1</v>
      </c>
      <c r="C2609" s="21" t="s">
        <v>13274</v>
      </c>
      <c r="D2609" s="23"/>
      <c r="E2609" s="23"/>
    </row>
    <row r="2610" spans="1:5" ht="20" customHeight="1">
      <c r="A2610" s="19" t="s">
        <v>13771</v>
      </c>
      <c r="B2610" s="24">
        <v>1</v>
      </c>
      <c r="C2610" s="21" t="s">
        <v>13092</v>
      </c>
      <c r="D2610" s="23"/>
      <c r="E2610" s="23"/>
    </row>
    <row r="2611" spans="1:5" ht="20" customHeight="1">
      <c r="A2611" s="19" t="s">
        <v>13771</v>
      </c>
      <c r="B2611" s="24">
        <v>1</v>
      </c>
      <c r="C2611" s="21" t="s">
        <v>12913</v>
      </c>
      <c r="D2611" s="23"/>
      <c r="E2611" s="23"/>
    </row>
    <row r="2612" spans="1:5" ht="20" customHeight="1">
      <c r="A2612" s="19" t="s">
        <v>13771</v>
      </c>
      <c r="B2612" s="24">
        <v>1</v>
      </c>
      <c r="C2612" s="21" t="s">
        <v>1003</v>
      </c>
      <c r="D2612" s="23"/>
      <c r="E2612" s="23"/>
    </row>
    <row r="2613" spans="1:5" ht="20" customHeight="1">
      <c r="A2613" s="19" t="s">
        <v>13771</v>
      </c>
      <c r="B2613" s="24">
        <v>1</v>
      </c>
      <c r="C2613" s="21" t="s">
        <v>12534</v>
      </c>
      <c r="D2613" s="23"/>
      <c r="E2613" s="23"/>
    </row>
    <row r="2614" spans="1:5" ht="20" customHeight="1">
      <c r="A2614" s="19" t="s">
        <v>13771</v>
      </c>
      <c r="B2614" s="24">
        <v>1</v>
      </c>
      <c r="C2614" s="21" t="s">
        <v>1047</v>
      </c>
      <c r="D2614" s="23"/>
      <c r="E2614" s="23"/>
    </row>
    <row r="2615" spans="1:5" ht="20" customHeight="1">
      <c r="A2615" s="19" t="s">
        <v>13771</v>
      </c>
      <c r="B2615" s="24">
        <v>1</v>
      </c>
      <c r="C2615" s="21" t="s">
        <v>12250</v>
      </c>
      <c r="D2615" s="23"/>
      <c r="E2615" s="23"/>
    </row>
    <row r="2616" spans="1:5" ht="20" customHeight="1">
      <c r="A2616" s="19" t="s">
        <v>13771</v>
      </c>
      <c r="B2616" s="24">
        <v>1</v>
      </c>
      <c r="C2616" s="21" t="s">
        <v>1354</v>
      </c>
      <c r="D2616" s="23"/>
      <c r="E2616" s="23"/>
    </row>
    <row r="2617" spans="1:5" ht="20" customHeight="1">
      <c r="A2617" s="19" t="s">
        <v>13771</v>
      </c>
      <c r="B2617" s="24">
        <v>1</v>
      </c>
      <c r="C2617" s="21" t="s">
        <v>12055</v>
      </c>
      <c r="D2617" s="23"/>
      <c r="E2617" s="23"/>
    </row>
    <row r="2618" spans="1:5" ht="20" customHeight="1">
      <c r="A2618" s="19" t="s">
        <v>13771</v>
      </c>
      <c r="B2618" s="24">
        <v>1</v>
      </c>
      <c r="C2618" s="21" t="s">
        <v>11798</v>
      </c>
      <c r="D2618" s="23"/>
      <c r="E2618" s="23"/>
    </row>
    <row r="2619" spans="1:5" ht="20" customHeight="1">
      <c r="A2619" s="19" t="s">
        <v>13771</v>
      </c>
      <c r="B2619" s="24">
        <v>1</v>
      </c>
      <c r="C2619" s="21" t="s">
        <v>11548</v>
      </c>
      <c r="D2619" s="23"/>
      <c r="E2619" s="23"/>
    </row>
    <row r="2620" spans="1:5" ht="20" customHeight="1">
      <c r="A2620" s="19" t="s">
        <v>13771</v>
      </c>
      <c r="B2620" s="24">
        <v>1</v>
      </c>
      <c r="C2620" s="21" t="s">
        <v>1665</v>
      </c>
      <c r="D2620" s="23"/>
      <c r="E2620" s="23"/>
    </row>
    <row r="2621" spans="1:5" ht="20" customHeight="1">
      <c r="A2621" s="19" t="s">
        <v>13771</v>
      </c>
      <c r="B2621" s="24">
        <v>1</v>
      </c>
      <c r="C2621" s="21" t="s">
        <v>1886</v>
      </c>
      <c r="D2621" s="23"/>
      <c r="E2621" s="23"/>
    </row>
    <row r="2622" spans="1:5" ht="20" customHeight="1">
      <c r="A2622" s="19" t="s">
        <v>13771</v>
      </c>
      <c r="B2622" s="24">
        <v>1</v>
      </c>
      <c r="C2622" s="21" t="s">
        <v>2137</v>
      </c>
      <c r="D2622" s="23"/>
      <c r="E2622" s="23"/>
    </row>
    <row r="2623" spans="1:5" ht="20" customHeight="1">
      <c r="A2623" s="19" t="s">
        <v>13771</v>
      </c>
      <c r="B2623" s="24">
        <v>1</v>
      </c>
      <c r="C2623" s="21" t="s">
        <v>2278</v>
      </c>
      <c r="D2623" s="23"/>
      <c r="E2623" s="23"/>
    </row>
    <row r="2624" spans="1:5" ht="20" customHeight="1">
      <c r="A2624" s="19" t="s">
        <v>13771</v>
      </c>
      <c r="B2624" s="24">
        <v>1</v>
      </c>
      <c r="C2624" s="22">
        <v>100</v>
      </c>
      <c r="D2624" s="23"/>
      <c r="E2624" s="23"/>
    </row>
    <row r="2625" spans="1:5" ht="20" customHeight="1">
      <c r="A2625" s="19" t="s">
        <v>13771</v>
      </c>
      <c r="B2625" s="24">
        <v>1</v>
      </c>
      <c r="C2625" s="21" t="s">
        <v>2534</v>
      </c>
      <c r="D2625" s="23"/>
      <c r="E2625" s="23"/>
    </row>
    <row r="2626" spans="1:5" ht="20" customHeight="1">
      <c r="A2626" s="19" t="s">
        <v>13771</v>
      </c>
      <c r="B2626" s="24">
        <v>1</v>
      </c>
      <c r="C2626" s="21" t="s">
        <v>2652</v>
      </c>
      <c r="D2626" s="23"/>
      <c r="E2626" s="23"/>
    </row>
    <row r="2627" spans="1:5" ht="20" customHeight="1">
      <c r="A2627" s="19" t="s">
        <v>13771</v>
      </c>
      <c r="B2627" s="24">
        <v>1</v>
      </c>
      <c r="C2627" s="22">
        <v>100</v>
      </c>
      <c r="D2627" s="23"/>
      <c r="E2627" s="23"/>
    </row>
    <row r="2628" spans="1:5" ht="20" customHeight="1">
      <c r="A2628" s="19" t="s">
        <v>13771</v>
      </c>
      <c r="B2628" s="24">
        <v>1</v>
      </c>
      <c r="C2628" s="22">
        <v>100</v>
      </c>
      <c r="D2628" s="23"/>
      <c r="E2628" s="23"/>
    </row>
    <row r="2629" spans="1:5" ht="20" customHeight="1">
      <c r="A2629" s="19" t="s">
        <v>13771</v>
      </c>
      <c r="B2629" s="24">
        <v>1</v>
      </c>
      <c r="C2629" s="21" t="s">
        <v>10756</v>
      </c>
      <c r="D2629" s="23"/>
      <c r="E2629" s="23"/>
    </row>
    <row r="2630" spans="1:5" ht="20" customHeight="1">
      <c r="A2630" s="19" t="s">
        <v>13771</v>
      </c>
      <c r="B2630" s="24">
        <v>1</v>
      </c>
      <c r="C2630" s="21" t="s">
        <v>3190</v>
      </c>
      <c r="D2630" s="23"/>
      <c r="E2630" s="23"/>
    </row>
    <row r="2631" spans="1:5" ht="20" customHeight="1">
      <c r="A2631" s="19" t="s">
        <v>13771</v>
      </c>
      <c r="B2631" s="24">
        <v>1</v>
      </c>
      <c r="C2631" s="21" t="s">
        <v>3393</v>
      </c>
      <c r="D2631" s="23"/>
      <c r="E2631" s="23"/>
    </row>
    <row r="2632" spans="1:5" ht="20" customHeight="1">
      <c r="A2632" s="19" t="s">
        <v>13771</v>
      </c>
      <c r="B2632" s="24">
        <v>1</v>
      </c>
      <c r="C2632" s="21" t="s">
        <v>3608</v>
      </c>
      <c r="D2632" s="23"/>
      <c r="E2632" s="23"/>
    </row>
    <row r="2633" spans="1:5" ht="20" customHeight="1">
      <c r="A2633" s="19" t="s">
        <v>13771</v>
      </c>
      <c r="B2633" s="24">
        <v>1</v>
      </c>
      <c r="C2633" s="22">
        <v>100</v>
      </c>
      <c r="D2633" s="23"/>
      <c r="E2633" s="23"/>
    </row>
    <row r="2634" spans="1:5" ht="20" customHeight="1">
      <c r="A2634" s="19" t="s">
        <v>13771</v>
      </c>
      <c r="B2634" s="24">
        <v>1</v>
      </c>
      <c r="C2634" s="21" t="s">
        <v>3960</v>
      </c>
      <c r="D2634" s="23"/>
      <c r="E2634" s="23"/>
    </row>
    <row r="2635" spans="1:5" ht="20" customHeight="1">
      <c r="A2635" s="19" t="s">
        <v>13771</v>
      </c>
      <c r="B2635" s="24">
        <v>1</v>
      </c>
      <c r="C2635" s="21" t="s">
        <v>10474</v>
      </c>
      <c r="D2635" s="23"/>
      <c r="E2635" s="23"/>
    </row>
    <row r="2636" spans="1:5" ht="20" customHeight="1">
      <c r="A2636" s="19" t="s">
        <v>13771</v>
      </c>
      <c r="B2636" s="24">
        <v>1</v>
      </c>
      <c r="C2636" s="22">
        <v>100</v>
      </c>
      <c r="D2636" s="23"/>
      <c r="E2636" s="23"/>
    </row>
    <row r="2637" spans="1:5" ht="20" customHeight="1">
      <c r="A2637" s="19" t="s">
        <v>13771</v>
      </c>
      <c r="B2637" s="24">
        <v>1</v>
      </c>
      <c r="C2637" s="21" t="s">
        <v>4437</v>
      </c>
      <c r="D2637" s="23"/>
      <c r="E2637" s="23"/>
    </row>
    <row r="2638" spans="1:5" ht="20" customHeight="1">
      <c r="A2638" s="19" t="s">
        <v>13771</v>
      </c>
      <c r="B2638" s="24">
        <v>1</v>
      </c>
      <c r="C2638" s="21" t="s">
        <v>10311</v>
      </c>
      <c r="D2638" s="23"/>
      <c r="E2638" s="23"/>
    </row>
    <row r="2639" spans="1:5" ht="20" customHeight="1">
      <c r="A2639" s="19" t="s">
        <v>13771</v>
      </c>
      <c r="B2639" s="24">
        <v>1</v>
      </c>
      <c r="C2639" s="21" t="s">
        <v>4711</v>
      </c>
      <c r="D2639" s="23"/>
      <c r="E2639" s="23"/>
    </row>
    <row r="2640" spans="1:5" ht="20" customHeight="1">
      <c r="A2640" s="19" t="s">
        <v>13771</v>
      </c>
      <c r="B2640" s="24">
        <v>1</v>
      </c>
      <c r="C2640" s="21" t="s">
        <v>4906</v>
      </c>
      <c r="D2640" s="23"/>
      <c r="E2640" s="23"/>
    </row>
    <row r="2641" spans="1:5" ht="20" customHeight="1">
      <c r="A2641" s="19" t="s">
        <v>13771</v>
      </c>
      <c r="B2641" s="24">
        <v>1</v>
      </c>
      <c r="C2641" s="21" t="s">
        <v>10142</v>
      </c>
      <c r="D2641" s="23"/>
      <c r="E2641" s="23"/>
    </row>
    <row r="2642" spans="1:5" ht="20" customHeight="1">
      <c r="A2642" s="19" t="s">
        <v>13771</v>
      </c>
      <c r="B2642" s="24">
        <v>1</v>
      </c>
      <c r="C2642" s="21" t="s">
        <v>5167</v>
      </c>
      <c r="D2642" s="23"/>
      <c r="E2642" s="23"/>
    </row>
    <row r="2643" spans="1:5" ht="20" customHeight="1">
      <c r="A2643" s="19" t="s">
        <v>13771</v>
      </c>
      <c r="B2643" s="24">
        <v>1</v>
      </c>
      <c r="C2643" s="21" t="s">
        <v>5355</v>
      </c>
      <c r="D2643" s="23"/>
      <c r="E2643" s="23"/>
    </row>
    <row r="2644" spans="1:5" ht="20" customHeight="1">
      <c r="A2644" s="19" t="s">
        <v>13771</v>
      </c>
      <c r="B2644" s="24">
        <v>1</v>
      </c>
      <c r="C2644" s="21" t="s">
        <v>5563</v>
      </c>
      <c r="D2644" s="23"/>
      <c r="E2644" s="23"/>
    </row>
    <row r="2645" spans="1:5" ht="20" customHeight="1">
      <c r="A2645" s="19" t="s">
        <v>13771</v>
      </c>
      <c r="B2645" s="24">
        <v>1</v>
      </c>
      <c r="C2645" s="21" t="s">
        <v>5766</v>
      </c>
      <c r="D2645" s="23"/>
      <c r="E2645" s="23"/>
    </row>
    <row r="2646" spans="1:5" ht="20" customHeight="1">
      <c r="A2646" s="19" t="s">
        <v>13771</v>
      </c>
      <c r="B2646" s="24">
        <v>1</v>
      </c>
      <c r="C2646" s="22">
        <v>100</v>
      </c>
      <c r="D2646" s="23"/>
      <c r="E2646" s="23"/>
    </row>
    <row r="2647" spans="1:5" ht="20" customHeight="1">
      <c r="A2647" s="19" t="s">
        <v>13771</v>
      </c>
      <c r="B2647" s="24">
        <v>1</v>
      </c>
      <c r="C2647" s="22">
        <v>100</v>
      </c>
      <c r="D2647" s="23"/>
      <c r="E2647" s="23"/>
    </row>
    <row r="2648" spans="1:5" ht="20" customHeight="1">
      <c r="A2648" s="19" t="s">
        <v>13771</v>
      </c>
      <c r="B2648" s="24">
        <v>1</v>
      </c>
      <c r="C2648" s="21" t="s">
        <v>9790</v>
      </c>
      <c r="D2648" s="23"/>
      <c r="E2648" s="23"/>
    </row>
    <row r="2649" spans="1:5" ht="20" customHeight="1">
      <c r="A2649" s="19" t="s">
        <v>13771</v>
      </c>
      <c r="B2649" s="24">
        <v>1</v>
      </c>
      <c r="C2649" s="21" t="s">
        <v>9675</v>
      </c>
      <c r="D2649" s="23"/>
      <c r="E2649" s="23"/>
    </row>
    <row r="2650" spans="1:5" ht="20" customHeight="1">
      <c r="A2650" s="19" t="s">
        <v>13771</v>
      </c>
      <c r="B2650" s="24">
        <v>1</v>
      </c>
      <c r="C2650" s="21" t="s">
        <v>9481</v>
      </c>
      <c r="D2650" s="23"/>
      <c r="E2650" s="23"/>
    </row>
    <row r="2651" spans="1:5" ht="20" customHeight="1">
      <c r="A2651" s="19" t="s">
        <v>13771</v>
      </c>
      <c r="B2651" s="24">
        <v>1</v>
      </c>
      <c r="C2651" s="22">
        <v>100</v>
      </c>
      <c r="D2651" s="23"/>
      <c r="E2651" s="23"/>
    </row>
    <row r="2652" spans="1:5" ht="20" customHeight="1">
      <c r="A2652" s="19" t="s">
        <v>13771</v>
      </c>
      <c r="B2652" s="24">
        <v>1</v>
      </c>
      <c r="C2652" s="21" t="s">
        <v>6412</v>
      </c>
      <c r="D2652" s="23"/>
      <c r="E2652" s="23"/>
    </row>
    <row r="2653" spans="1:5" ht="20" customHeight="1">
      <c r="A2653" s="19" t="s">
        <v>13771</v>
      </c>
      <c r="B2653" s="24">
        <v>1</v>
      </c>
      <c r="C2653" s="21" t="s">
        <v>9285</v>
      </c>
      <c r="D2653" s="23"/>
      <c r="E2653" s="23"/>
    </row>
    <row r="2654" spans="1:5" ht="20" customHeight="1">
      <c r="A2654" s="19" t="s">
        <v>13771</v>
      </c>
      <c r="B2654" s="24">
        <v>1</v>
      </c>
      <c r="C2654" s="21" t="s">
        <v>9147</v>
      </c>
      <c r="D2654" s="23"/>
      <c r="E2654" s="23"/>
    </row>
    <row r="2655" spans="1:5" ht="20" customHeight="1">
      <c r="A2655" s="19" t="s">
        <v>13771</v>
      </c>
      <c r="B2655" s="24">
        <v>1</v>
      </c>
      <c r="C2655" s="21" t="s">
        <v>9026</v>
      </c>
      <c r="D2655" s="23"/>
      <c r="E2655" s="23"/>
    </row>
    <row r="2656" spans="1:5" ht="20" customHeight="1">
      <c r="A2656" s="19" t="s">
        <v>13771</v>
      </c>
      <c r="B2656" s="24">
        <v>1</v>
      </c>
      <c r="C2656" s="21" t="s">
        <v>8840</v>
      </c>
      <c r="D2656" s="23"/>
      <c r="E2656" s="23"/>
    </row>
    <row r="2657" spans="1:5" ht="20" customHeight="1">
      <c r="A2657" s="19" t="s">
        <v>13771</v>
      </c>
      <c r="B2657" s="24">
        <v>1</v>
      </c>
      <c r="C2657" s="22">
        <v>100</v>
      </c>
      <c r="D2657" s="23"/>
      <c r="E2657" s="23"/>
    </row>
    <row r="2658" spans="1:5" ht="20" customHeight="1">
      <c r="A2658" s="19" t="s">
        <v>13771</v>
      </c>
      <c r="B2658" s="24">
        <v>1</v>
      </c>
      <c r="C2658" s="21" t="s">
        <v>8711</v>
      </c>
      <c r="D2658" s="23"/>
      <c r="E2658" s="23"/>
    </row>
    <row r="2659" spans="1:5" ht="20" customHeight="1">
      <c r="A2659" s="19" t="s">
        <v>13771</v>
      </c>
      <c r="B2659" s="24">
        <v>1</v>
      </c>
      <c r="C2659" s="21" t="s">
        <v>8529</v>
      </c>
      <c r="D2659" s="23"/>
      <c r="E2659" s="23"/>
    </row>
    <row r="2660" spans="1:5" ht="20" customHeight="1">
      <c r="A2660" s="19" t="s">
        <v>13771</v>
      </c>
      <c r="B2660" s="24">
        <v>1</v>
      </c>
      <c r="C2660" s="21" t="s">
        <v>6955</v>
      </c>
      <c r="D2660" s="23"/>
      <c r="E2660" s="23"/>
    </row>
    <row r="2661" spans="1:5" ht="20" customHeight="1">
      <c r="A2661" s="19" t="s">
        <v>13771</v>
      </c>
      <c r="B2661" s="24">
        <v>1</v>
      </c>
      <c r="C2661" s="21" t="s">
        <v>7124</v>
      </c>
      <c r="D2661" s="23"/>
      <c r="E2661" s="23"/>
    </row>
    <row r="2662" spans="1:5" ht="20" customHeight="1">
      <c r="A2662" s="19" t="s">
        <v>13771</v>
      </c>
      <c r="B2662" s="24">
        <v>1</v>
      </c>
      <c r="C2662" s="21" t="s">
        <v>7318</v>
      </c>
      <c r="D2662" s="23"/>
      <c r="E2662" s="23"/>
    </row>
    <row r="2663" spans="1:5" ht="20" customHeight="1">
      <c r="A2663" s="19" t="s">
        <v>13771</v>
      </c>
      <c r="B2663" s="24">
        <v>1</v>
      </c>
      <c r="C2663" s="21" t="s">
        <v>7408</v>
      </c>
      <c r="D2663" s="23"/>
      <c r="E2663" s="23"/>
    </row>
    <row r="2664" spans="1:5" ht="20" customHeight="1">
      <c r="A2664" s="19" t="s">
        <v>13771</v>
      </c>
      <c r="B2664" s="24">
        <v>1</v>
      </c>
      <c r="C2664" s="21" t="s">
        <v>7588</v>
      </c>
      <c r="D2664" s="23"/>
      <c r="E2664" s="23"/>
    </row>
    <row r="2665" spans="1:5" ht="20" customHeight="1">
      <c r="A2665" s="19" t="s">
        <v>13771</v>
      </c>
      <c r="B2665" s="24">
        <v>1</v>
      </c>
      <c r="C2665" s="21" t="s">
        <v>7760</v>
      </c>
      <c r="D2665" s="23"/>
      <c r="E2665" s="23"/>
    </row>
    <row r="2666" spans="1:5" ht="20" customHeight="1">
      <c r="A2666" s="19" t="s">
        <v>13771</v>
      </c>
      <c r="B2666" s="24">
        <v>1</v>
      </c>
      <c r="C2666" s="21" t="s">
        <v>7969</v>
      </c>
      <c r="D2666" s="23"/>
      <c r="E2666" s="23"/>
    </row>
    <row r="2667" spans="1:5" ht="20" customHeight="1">
      <c r="A2667" s="19" t="s">
        <v>13771</v>
      </c>
      <c r="B2667" s="24">
        <v>1</v>
      </c>
      <c r="C2667" s="21" t="s">
        <v>8090</v>
      </c>
      <c r="D2667" s="23"/>
      <c r="E2667" s="23"/>
    </row>
    <row r="2668" spans="1:5" ht="20" customHeight="1">
      <c r="A2668" s="19" t="s">
        <v>13771</v>
      </c>
      <c r="B2668" s="24">
        <v>1</v>
      </c>
      <c r="C2668" s="21" t="s">
        <v>8188</v>
      </c>
      <c r="D2668" s="23"/>
      <c r="E2668" s="23"/>
    </row>
    <row r="2669" spans="1:5" ht="20" customHeight="1">
      <c r="A2669" s="19" t="s">
        <v>13771</v>
      </c>
      <c r="B2669" s="24">
        <v>1</v>
      </c>
      <c r="C2669" s="21" t="s">
        <v>13554</v>
      </c>
      <c r="D2669" s="23"/>
      <c r="E2669" s="23"/>
    </row>
    <row r="2670" spans="1:5" ht="20" customHeight="1">
      <c r="A2670" s="19" t="s">
        <v>13771</v>
      </c>
      <c r="B2670" s="24">
        <v>1</v>
      </c>
      <c r="C2670" s="21" t="s">
        <v>504</v>
      </c>
      <c r="D2670" s="23"/>
      <c r="E2670" s="23"/>
    </row>
    <row r="2671" spans="1:5" ht="20" customHeight="1">
      <c r="A2671" s="19" t="s">
        <v>13771</v>
      </c>
      <c r="B2671" s="24">
        <v>1</v>
      </c>
      <c r="C2671" s="21" t="s">
        <v>13276</v>
      </c>
      <c r="D2671" s="23"/>
      <c r="E2671" s="23"/>
    </row>
    <row r="2672" spans="1:5" ht="20" customHeight="1">
      <c r="A2672" s="19" t="s">
        <v>13771</v>
      </c>
      <c r="B2672" s="24">
        <v>1</v>
      </c>
      <c r="C2672" s="21" t="s">
        <v>13097</v>
      </c>
      <c r="D2672" s="23"/>
      <c r="E2672" s="23"/>
    </row>
    <row r="2673" spans="1:5" ht="20" customHeight="1">
      <c r="A2673" s="19" t="s">
        <v>13771</v>
      </c>
      <c r="B2673" s="24">
        <v>1</v>
      </c>
      <c r="C2673" s="21" t="s">
        <v>12916</v>
      </c>
      <c r="D2673" s="23"/>
      <c r="E2673" s="23"/>
    </row>
    <row r="2674" spans="1:5" ht="20" customHeight="1">
      <c r="A2674" s="19" t="s">
        <v>13771</v>
      </c>
      <c r="B2674" s="24">
        <v>1</v>
      </c>
      <c r="C2674" s="21" t="s">
        <v>1079</v>
      </c>
      <c r="D2674" s="23"/>
      <c r="E2674" s="23"/>
    </row>
    <row r="2675" spans="1:5" ht="20" customHeight="1">
      <c r="A2675" s="19" t="s">
        <v>13771</v>
      </c>
      <c r="B2675" s="24">
        <v>1</v>
      </c>
      <c r="C2675" s="21" t="s">
        <v>12536</v>
      </c>
      <c r="D2675" s="23"/>
      <c r="E2675" s="23"/>
    </row>
    <row r="2676" spans="1:5" ht="20" customHeight="1">
      <c r="A2676" s="19" t="s">
        <v>13771</v>
      </c>
      <c r="B2676" s="24">
        <v>1</v>
      </c>
      <c r="C2676" s="21" t="s">
        <v>1049</v>
      </c>
      <c r="D2676" s="23"/>
      <c r="E2676" s="23"/>
    </row>
    <row r="2677" spans="1:5" ht="20" customHeight="1">
      <c r="A2677" s="19" t="s">
        <v>13771</v>
      </c>
      <c r="B2677" s="24">
        <v>1</v>
      </c>
      <c r="C2677" s="21" t="s">
        <v>12255</v>
      </c>
      <c r="D2677" s="23"/>
      <c r="E2677" s="23"/>
    </row>
    <row r="2678" spans="1:5" ht="20" customHeight="1">
      <c r="A2678" s="19" t="s">
        <v>13771</v>
      </c>
      <c r="B2678" s="24">
        <v>1</v>
      </c>
      <c r="C2678" s="21" t="s">
        <v>1358</v>
      </c>
      <c r="D2678" s="23"/>
      <c r="E2678" s="23"/>
    </row>
    <row r="2679" spans="1:5" ht="20" customHeight="1">
      <c r="A2679" s="19" t="s">
        <v>13771</v>
      </c>
      <c r="B2679" s="24">
        <v>1</v>
      </c>
      <c r="C2679" s="21" t="s">
        <v>12059</v>
      </c>
      <c r="D2679" s="23"/>
      <c r="E2679" s="23"/>
    </row>
    <row r="2680" spans="1:5" ht="20" customHeight="1">
      <c r="A2680" s="19" t="s">
        <v>13771</v>
      </c>
      <c r="B2680" s="24">
        <v>1</v>
      </c>
      <c r="C2680" s="21" t="s">
        <v>11802</v>
      </c>
      <c r="D2680" s="23"/>
      <c r="E2680" s="23"/>
    </row>
    <row r="2681" spans="1:5" ht="20" customHeight="1">
      <c r="A2681" s="19" t="s">
        <v>13771</v>
      </c>
      <c r="B2681" s="24">
        <v>1</v>
      </c>
      <c r="C2681" s="21" t="s">
        <v>11553</v>
      </c>
      <c r="D2681" s="23"/>
      <c r="E2681" s="23"/>
    </row>
    <row r="2682" spans="1:5" ht="20" customHeight="1">
      <c r="A2682" s="19" t="s">
        <v>13771</v>
      </c>
      <c r="B2682" s="24">
        <v>1</v>
      </c>
      <c r="C2682" s="21" t="s">
        <v>1671</v>
      </c>
      <c r="D2682" s="23"/>
      <c r="E2682" s="23"/>
    </row>
    <row r="2683" spans="1:5" ht="20" customHeight="1">
      <c r="A2683" s="19" t="s">
        <v>13771</v>
      </c>
      <c r="B2683" s="24">
        <v>1</v>
      </c>
      <c r="C2683" s="21" t="s">
        <v>1888</v>
      </c>
      <c r="D2683" s="23"/>
      <c r="E2683" s="23"/>
    </row>
    <row r="2684" spans="1:5" ht="20" customHeight="1">
      <c r="A2684" s="19" t="s">
        <v>13771</v>
      </c>
      <c r="B2684" s="24">
        <v>1</v>
      </c>
      <c r="C2684" s="21" t="s">
        <v>2150</v>
      </c>
      <c r="D2684" s="23"/>
      <c r="E2684" s="23"/>
    </row>
    <row r="2685" spans="1:5" ht="20" customHeight="1">
      <c r="A2685" s="19" t="s">
        <v>13771</v>
      </c>
      <c r="B2685" s="24">
        <v>1</v>
      </c>
      <c r="C2685" s="21" t="s">
        <v>2289</v>
      </c>
      <c r="D2685" s="23"/>
      <c r="E2685" s="23"/>
    </row>
    <row r="2686" spans="1:5" ht="20" customHeight="1">
      <c r="A2686" s="19" t="s">
        <v>13771</v>
      </c>
      <c r="B2686" s="24">
        <v>1</v>
      </c>
      <c r="C2686" s="21" t="s">
        <v>2418</v>
      </c>
      <c r="D2686" s="23"/>
      <c r="E2686" s="23"/>
    </row>
    <row r="2687" spans="1:5" ht="20" customHeight="1">
      <c r="A2687" s="19" t="s">
        <v>13771</v>
      </c>
      <c r="B2687" s="24">
        <v>1</v>
      </c>
      <c r="C2687" s="21" t="s">
        <v>2549</v>
      </c>
      <c r="D2687" s="23"/>
      <c r="E2687" s="23"/>
    </row>
    <row r="2688" spans="1:5" ht="20" customHeight="1">
      <c r="A2688" s="19" t="s">
        <v>13771</v>
      </c>
      <c r="B2688" s="24">
        <v>1</v>
      </c>
      <c r="C2688" s="21" t="s">
        <v>2654</v>
      </c>
      <c r="D2688" s="23"/>
      <c r="E2688" s="23"/>
    </row>
    <row r="2689" spans="1:5" ht="20" customHeight="1">
      <c r="A2689" s="19" t="s">
        <v>13771</v>
      </c>
      <c r="B2689" s="24">
        <v>1</v>
      </c>
      <c r="C2689" s="21" t="s">
        <v>2906</v>
      </c>
      <c r="D2689" s="23"/>
      <c r="E2689" s="23"/>
    </row>
    <row r="2690" spans="1:5" ht="20" customHeight="1">
      <c r="A2690" s="19" t="s">
        <v>13771</v>
      </c>
      <c r="B2690" s="24">
        <v>1</v>
      </c>
      <c r="C2690" s="21" t="s">
        <v>3035</v>
      </c>
      <c r="D2690" s="23"/>
      <c r="E2690" s="23"/>
    </row>
    <row r="2691" spans="1:5" ht="20" customHeight="1">
      <c r="A2691" s="19" t="s">
        <v>13771</v>
      </c>
      <c r="B2691" s="24">
        <v>1</v>
      </c>
      <c r="C2691" s="21" t="s">
        <v>10762</v>
      </c>
      <c r="D2691" s="23"/>
      <c r="E2691" s="23"/>
    </row>
    <row r="2692" spans="1:5" ht="20" customHeight="1">
      <c r="A2692" s="19" t="s">
        <v>13771</v>
      </c>
      <c r="B2692" s="24">
        <v>1</v>
      </c>
      <c r="C2692" s="22">
        <v>100</v>
      </c>
      <c r="D2692" s="23"/>
      <c r="E2692" s="23"/>
    </row>
    <row r="2693" spans="1:5" ht="20" customHeight="1">
      <c r="A2693" s="19" t="s">
        <v>13771</v>
      </c>
      <c r="B2693" s="24">
        <v>1</v>
      </c>
      <c r="C2693" s="21" t="s">
        <v>3395</v>
      </c>
      <c r="D2693" s="23"/>
      <c r="E2693" s="23"/>
    </row>
    <row r="2694" spans="1:5" ht="20" customHeight="1">
      <c r="A2694" s="19" t="s">
        <v>13771</v>
      </c>
      <c r="B2694" s="24">
        <v>1</v>
      </c>
      <c r="C2694" s="21" t="s">
        <v>3610</v>
      </c>
      <c r="D2694" s="23"/>
      <c r="E2694" s="23"/>
    </row>
    <row r="2695" spans="1:5" ht="20" customHeight="1">
      <c r="A2695" s="19" t="s">
        <v>13771</v>
      </c>
      <c r="B2695" s="24">
        <v>1</v>
      </c>
      <c r="C2695" s="21" t="s">
        <v>3857</v>
      </c>
      <c r="D2695" s="23"/>
      <c r="E2695" s="23"/>
    </row>
    <row r="2696" spans="1:5" ht="20" customHeight="1">
      <c r="A2696" s="19" t="s">
        <v>13771</v>
      </c>
      <c r="B2696" s="24">
        <v>1</v>
      </c>
      <c r="C2696" s="21" t="s">
        <v>3962</v>
      </c>
      <c r="D2696" s="23"/>
      <c r="E2696" s="23"/>
    </row>
    <row r="2697" spans="1:5" ht="20" customHeight="1">
      <c r="A2697" s="19" t="s">
        <v>13771</v>
      </c>
      <c r="B2697" s="24">
        <v>1</v>
      </c>
      <c r="C2697" s="21" t="s">
        <v>10477</v>
      </c>
      <c r="D2697" s="23"/>
      <c r="E2697" s="23"/>
    </row>
    <row r="2698" spans="1:5" ht="20" customHeight="1">
      <c r="A2698" s="19" t="s">
        <v>13771</v>
      </c>
      <c r="B2698" s="24">
        <v>1</v>
      </c>
      <c r="C2698" s="21" t="s">
        <v>4238</v>
      </c>
      <c r="D2698" s="23"/>
      <c r="E2698" s="23"/>
    </row>
    <row r="2699" spans="1:5" ht="20" customHeight="1">
      <c r="A2699" s="19" t="s">
        <v>13771</v>
      </c>
      <c r="B2699" s="24">
        <v>1</v>
      </c>
      <c r="C2699" s="21" t="s">
        <v>4439</v>
      </c>
      <c r="D2699" s="23"/>
      <c r="E2699" s="23"/>
    </row>
    <row r="2700" spans="1:5" ht="20" customHeight="1">
      <c r="A2700" s="19" t="s">
        <v>13771</v>
      </c>
      <c r="B2700" s="24">
        <v>1</v>
      </c>
      <c r="C2700" s="21" t="s">
        <v>10315</v>
      </c>
      <c r="D2700" s="23"/>
      <c r="E2700" s="23"/>
    </row>
    <row r="2701" spans="1:5" ht="20" customHeight="1">
      <c r="A2701" s="19" t="s">
        <v>13771</v>
      </c>
      <c r="B2701" s="24">
        <v>1</v>
      </c>
      <c r="C2701" s="21" t="s">
        <v>4714</v>
      </c>
      <c r="D2701" s="23"/>
      <c r="E2701" s="23"/>
    </row>
    <row r="2702" spans="1:5" ht="20" customHeight="1">
      <c r="A2702" s="19" t="s">
        <v>13771</v>
      </c>
      <c r="B2702" s="24">
        <v>1</v>
      </c>
      <c r="C2702" s="21" t="s">
        <v>4908</v>
      </c>
      <c r="D2702" s="23"/>
      <c r="E2702" s="23"/>
    </row>
    <row r="2703" spans="1:5" ht="20" customHeight="1">
      <c r="A2703" s="19" t="s">
        <v>13771</v>
      </c>
      <c r="B2703" s="24">
        <v>1</v>
      </c>
      <c r="C2703" s="21" t="s">
        <v>10146</v>
      </c>
      <c r="D2703" s="23"/>
      <c r="E2703" s="23"/>
    </row>
    <row r="2704" spans="1:5" ht="20" customHeight="1">
      <c r="A2704" s="19" t="s">
        <v>13771</v>
      </c>
      <c r="B2704" s="24">
        <v>1</v>
      </c>
      <c r="C2704" s="22">
        <v>100</v>
      </c>
      <c r="D2704" s="23"/>
      <c r="E2704" s="23"/>
    </row>
    <row r="2705" spans="1:5" ht="20" customHeight="1">
      <c r="A2705" s="19" t="s">
        <v>13771</v>
      </c>
      <c r="B2705" s="24">
        <v>1</v>
      </c>
      <c r="C2705" s="21" t="s">
        <v>5357</v>
      </c>
      <c r="D2705" s="23"/>
      <c r="E2705" s="23"/>
    </row>
    <row r="2706" spans="1:5" ht="20" customHeight="1">
      <c r="A2706" s="19" t="s">
        <v>13771</v>
      </c>
      <c r="B2706" s="24">
        <v>1</v>
      </c>
      <c r="C2706" s="21" t="s">
        <v>5565</v>
      </c>
      <c r="D2706" s="23"/>
      <c r="E2706" s="23"/>
    </row>
    <row r="2707" spans="1:5" ht="20" customHeight="1">
      <c r="A2707" s="19" t="s">
        <v>13771</v>
      </c>
      <c r="B2707" s="24">
        <v>1</v>
      </c>
      <c r="C2707" s="21" t="s">
        <v>5768</v>
      </c>
      <c r="D2707" s="23"/>
      <c r="E2707" s="23"/>
    </row>
    <row r="2708" spans="1:5" ht="20" customHeight="1">
      <c r="A2708" s="19" t="s">
        <v>13771</v>
      </c>
      <c r="B2708" s="24">
        <v>1</v>
      </c>
      <c r="C2708" s="21" t="s">
        <v>6008</v>
      </c>
      <c r="D2708" s="23"/>
      <c r="E2708" s="23"/>
    </row>
    <row r="2709" spans="1:5" ht="20" customHeight="1">
      <c r="A2709" s="19" t="s">
        <v>13771</v>
      </c>
      <c r="B2709" s="24">
        <v>1</v>
      </c>
      <c r="C2709" s="22">
        <v>100</v>
      </c>
      <c r="D2709" s="23"/>
      <c r="E2709" s="23"/>
    </row>
    <row r="2710" spans="1:5" ht="20" customHeight="1">
      <c r="A2710" s="19" t="s">
        <v>13771</v>
      </c>
      <c r="B2710" s="24">
        <v>1</v>
      </c>
      <c r="C2710" s="21" t="s">
        <v>9793</v>
      </c>
      <c r="D2710" s="23"/>
      <c r="E2710" s="23"/>
    </row>
    <row r="2711" spans="1:5" ht="20" customHeight="1">
      <c r="A2711" s="19" t="s">
        <v>13771</v>
      </c>
      <c r="B2711" s="24">
        <v>1</v>
      </c>
      <c r="C2711" s="22">
        <v>100</v>
      </c>
      <c r="D2711" s="23"/>
      <c r="E2711" s="23"/>
    </row>
    <row r="2712" spans="1:5" ht="20" customHeight="1">
      <c r="A2712" s="19" t="s">
        <v>13771</v>
      </c>
      <c r="B2712" s="24">
        <v>1</v>
      </c>
      <c r="C2712" s="21" t="s">
        <v>9483</v>
      </c>
      <c r="D2712" s="23"/>
      <c r="E2712" s="23"/>
    </row>
    <row r="2713" spans="1:5" ht="20" customHeight="1">
      <c r="A2713" s="19" t="s">
        <v>13771</v>
      </c>
      <c r="B2713" s="24">
        <v>1</v>
      </c>
      <c r="C2713" s="22">
        <v>100</v>
      </c>
      <c r="D2713" s="23"/>
      <c r="E2713" s="23"/>
    </row>
    <row r="2714" spans="1:5" ht="20" customHeight="1">
      <c r="A2714" s="19" t="s">
        <v>13771</v>
      </c>
      <c r="B2714" s="24">
        <v>1</v>
      </c>
      <c r="C2714" s="21" t="s">
        <v>6414</v>
      </c>
      <c r="D2714" s="23"/>
      <c r="E2714" s="23"/>
    </row>
    <row r="2715" spans="1:5" ht="20" customHeight="1">
      <c r="A2715" s="19" t="s">
        <v>13771</v>
      </c>
      <c r="B2715" s="24">
        <v>1</v>
      </c>
      <c r="C2715" s="21" t="s">
        <v>9287</v>
      </c>
      <c r="D2715" s="23"/>
      <c r="E2715" s="23"/>
    </row>
    <row r="2716" spans="1:5" ht="20" customHeight="1">
      <c r="A2716" s="19" t="s">
        <v>13771</v>
      </c>
      <c r="B2716" s="24">
        <v>1</v>
      </c>
      <c r="C2716" s="21" t="s">
        <v>9152</v>
      </c>
      <c r="D2716" s="23"/>
      <c r="E2716" s="23"/>
    </row>
    <row r="2717" spans="1:5" ht="20" customHeight="1">
      <c r="A2717" s="19" t="s">
        <v>13771</v>
      </c>
      <c r="B2717" s="24">
        <v>1</v>
      </c>
      <c r="C2717" s="21" t="s">
        <v>9031</v>
      </c>
      <c r="D2717" s="23"/>
      <c r="E2717" s="23"/>
    </row>
    <row r="2718" spans="1:5" ht="20" customHeight="1">
      <c r="A2718" s="19" t="s">
        <v>13771</v>
      </c>
      <c r="B2718" s="24">
        <v>1</v>
      </c>
      <c r="C2718" s="21" t="s">
        <v>8845</v>
      </c>
      <c r="D2718" s="23"/>
      <c r="E2718" s="23"/>
    </row>
    <row r="2719" spans="1:5" ht="20" customHeight="1">
      <c r="A2719" s="19" t="s">
        <v>13771</v>
      </c>
      <c r="B2719" s="24">
        <v>1</v>
      </c>
      <c r="C2719" s="22">
        <v>100</v>
      </c>
      <c r="D2719" s="23"/>
      <c r="E2719" s="23"/>
    </row>
    <row r="2720" spans="1:5" ht="20" customHeight="1">
      <c r="A2720" s="19" t="s">
        <v>13771</v>
      </c>
      <c r="B2720" s="24">
        <v>1</v>
      </c>
      <c r="C2720" s="21" t="s">
        <v>8718</v>
      </c>
      <c r="D2720" s="23"/>
      <c r="E2720" s="23"/>
    </row>
    <row r="2721" spans="1:5" ht="20" customHeight="1">
      <c r="A2721" s="19" t="s">
        <v>13771</v>
      </c>
      <c r="B2721" s="24">
        <v>1</v>
      </c>
      <c r="C2721" s="21" t="s">
        <v>8531</v>
      </c>
      <c r="D2721" s="23"/>
      <c r="E2721" s="23"/>
    </row>
    <row r="2722" spans="1:5" ht="20" customHeight="1">
      <c r="A2722" s="19" t="s">
        <v>13771</v>
      </c>
      <c r="B2722" s="24">
        <v>1</v>
      </c>
      <c r="C2722" s="21" t="s">
        <v>6957</v>
      </c>
      <c r="D2722" s="23"/>
      <c r="E2722" s="23"/>
    </row>
    <row r="2723" spans="1:5" ht="20" customHeight="1">
      <c r="A2723" s="19" t="s">
        <v>13771</v>
      </c>
      <c r="B2723" s="24">
        <v>1</v>
      </c>
      <c r="C2723" s="21" t="s">
        <v>7126</v>
      </c>
      <c r="D2723" s="23"/>
      <c r="E2723" s="23"/>
    </row>
    <row r="2724" spans="1:5" ht="20" customHeight="1">
      <c r="A2724" s="19" t="s">
        <v>13771</v>
      </c>
      <c r="B2724" s="24">
        <v>1</v>
      </c>
      <c r="C2724" s="21" t="s">
        <v>7331</v>
      </c>
      <c r="D2724" s="23"/>
      <c r="E2724" s="23"/>
    </row>
    <row r="2725" spans="1:5" ht="20" customHeight="1">
      <c r="A2725" s="19" t="s">
        <v>13771</v>
      </c>
      <c r="B2725" s="24">
        <v>1</v>
      </c>
      <c r="C2725" s="22">
        <v>100</v>
      </c>
      <c r="D2725" s="23"/>
      <c r="E2725" s="23"/>
    </row>
    <row r="2726" spans="1:5" ht="20" customHeight="1">
      <c r="A2726" s="19" t="s">
        <v>13771</v>
      </c>
      <c r="B2726" s="24">
        <v>1</v>
      </c>
      <c r="C2726" s="21" t="s">
        <v>7590</v>
      </c>
      <c r="D2726" s="23"/>
      <c r="E2726" s="23"/>
    </row>
    <row r="2727" spans="1:5" ht="20" customHeight="1">
      <c r="A2727" s="19" t="s">
        <v>13771</v>
      </c>
      <c r="B2727" s="24">
        <v>1</v>
      </c>
      <c r="C2727" s="21" t="s">
        <v>7762</v>
      </c>
      <c r="D2727" s="23"/>
      <c r="E2727" s="23"/>
    </row>
    <row r="2728" spans="1:5" ht="20" customHeight="1">
      <c r="A2728" s="19" t="s">
        <v>13771</v>
      </c>
      <c r="B2728" s="24">
        <v>1</v>
      </c>
      <c r="C2728" s="21" t="s">
        <v>7987</v>
      </c>
      <c r="D2728" s="23"/>
      <c r="E2728" s="23"/>
    </row>
    <row r="2729" spans="1:5" ht="20" customHeight="1">
      <c r="A2729" s="19" t="s">
        <v>13771</v>
      </c>
      <c r="B2729" s="24">
        <v>1</v>
      </c>
      <c r="C2729" s="21" t="s">
        <v>8106</v>
      </c>
      <c r="D2729" s="23"/>
      <c r="E2729" s="23"/>
    </row>
    <row r="2730" spans="1:5" ht="20" customHeight="1">
      <c r="A2730" s="19" t="s">
        <v>13771</v>
      </c>
      <c r="B2730" s="24">
        <v>1</v>
      </c>
      <c r="C2730" s="21" t="s">
        <v>8192</v>
      </c>
      <c r="D2730" s="23"/>
      <c r="E2730" s="23"/>
    </row>
    <row r="2731" spans="1:5" ht="20" customHeight="1">
      <c r="A2731" s="19" t="s">
        <v>13771</v>
      </c>
      <c r="B2731" s="24">
        <v>1</v>
      </c>
      <c r="C2731" s="21" t="s">
        <v>13556</v>
      </c>
      <c r="D2731" s="23"/>
      <c r="E2731" s="23"/>
    </row>
    <row r="2732" spans="1:5" ht="20" customHeight="1">
      <c r="A2732" s="19" t="s">
        <v>13771</v>
      </c>
      <c r="B2732" s="24">
        <v>1</v>
      </c>
      <c r="C2732" s="21" t="s">
        <v>512</v>
      </c>
      <c r="D2732" s="23"/>
      <c r="E2732" s="23"/>
    </row>
    <row r="2733" spans="1:5" ht="20" customHeight="1">
      <c r="A2733" s="19" t="s">
        <v>13771</v>
      </c>
      <c r="B2733" s="24">
        <v>1</v>
      </c>
      <c r="C2733" s="21" t="s">
        <v>13278</v>
      </c>
      <c r="D2733" s="23"/>
      <c r="E2733" s="23"/>
    </row>
    <row r="2734" spans="1:5" ht="20" customHeight="1">
      <c r="A2734" s="19" t="s">
        <v>13771</v>
      </c>
      <c r="B2734" s="24">
        <v>1</v>
      </c>
      <c r="C2734" s="21" t="s">
        <v>13099</v>
      </c>
      <c r="D2734" s="23"/>
      <c r="E2734" s="23"/>
    </row>
    <row r="2735" spans="1:5" ht="20" customHeight="1">
      <c r="A2735" s="19" t="s">
        <v>13771</v>
      </c>
      <c r="B2735" s="24">
        <v>1</v>
      </c>
      <c r="C2735" s="21" t="s">
        <v>12920</v>
      </c>
      <c r="D2735" s="23"/>
      <c r="E2735" s="23"/>
    </row>
    <row r="2736" spans="1:5" ht="20" customHeight="1">
      <c r="A2736" s="19" t="s">
        <v>13771</v>
      </c>
      <c r="B2736" s="24">
        <v>1</v>
      </c>
      <c r="C2736" s="21" t="s">
        <v>12257</v>
      </c>
      <c r="D2736" s="23"/>
      <c r="E2736" s="23"/>
    </row>
    <row r="2737" spans="1:5" ht="20" customHeight="1">
      <c r="A2737" s="19" t="s">
        <v>13771</v>
      </c>
      <c r="B2737" s="24">
        <v>1</v>
      </c>
      <c r="C2737" s="21" t="s">
        <v>12542</v>
      </c>
      <c r="D2737" s="23"/>
      <c r="E2737" s="23"/>
    </row>
    <row r="2738" spans="1:5" ht="20" customHeight="1">
      <c r="A2738" s="19" t="s">
        <v>13771</v>
      </c>
      <c r="B2738" s="24">
        <v>1</v>
      </c>
      <c r="C2738" s="21" t="s">
        <v>1056</v>
      </c>
      <c r="D2738" s="23"/>
      <c r="E2738" s="23"/>
    </row>
    <row r="2739" spans="1:5" ht="20" customHeight="1">
      <c r="A2739" s="19" t="s">
        <v>13771</v>
      </c>
      <c r="B2739" s="24">
        <v>1</v>
      </c>
      <c r="C2739" s="21" t="s">
        <v>12257</v>
      </c>
      <c r="D2739" s="23"/>
      <c r="E2739" s="23"/>
    </row>
    <row r="2740" spans="1:5" ht="20" customHeight="1">
      <c r="A2740" s="19" t="s">
        <v>13771</v>
      </c>
      <c r="B2740" s="24">
        <v>1</v>
      </c>
      <c r="C2740" s="21" t="s">
        <v>1368</v>
      </c>
      <c r="D2740" s="23"/>
      <c r="E2740" s="23"/>
    </row>
    <row r="2741" spans="1:5" ht="20" customHeight="1">
      <c r="A2741" s="19" t="s">
        <v>13771</v>
      </c>
      <c r="B2741" s="24">
        <v>1</v>
      </c>
      <c r="C2741" s="21" t="s">
        <v>12061</v>
      </c>
      <c r="D2741" s="23"/>
      <c r="E2741" s="23"/>
    </row>
    <row r="2742" spans="1:5" ht="20" customHeight="1">
      <c r="A2742" s="19" t="s">
        <v>13771</v>
      </c>
      <c r="B2742" s="24">
        <v>1</v>
      </c>
      <c r="C2742" s="21" t="s">
        <v>11804</v>
      </c>
      <c r="D2742" s="23"/>
      <c r="E2742" s="23"/>
    </row>
    <row r="2743" spans="1:5" ht="20" customHeight="1">
      <c r="A2743" s="19" t="s">
        <v>13771</v>
      </c>
      <c r="B2743" s="24">
        <v>1</v>
      </c>
      <c r="C2743" s="21" t="s">
        <v>11555</v>
      </c>
      <c r="D2743" s="23"/>
      <c r="E2743" s="23"/>
    </row>
    <row r="2744" spans="1:5" ht="20" customHeight="1">
      <c r="A2744" s="19" t="s">
        <v>13771</v>
      </c>
      <c r="B2744" s="24">
        <v>1</v>
      </c>
      <c r="C2744" s="21" t="s">
        <v>1675</v>
      </c>
      <c r="D2744" s="23"/>
      <c r="E2744" s="23"/>
    </row>
    <row r="2745" spans="1:5" ht="20" customHeight="1">
      <c r="A2745" s="19" t="s">
        <v>13771</v>
      </c>
      <c r="B2745" s="24">
        <v>1</v>
      </c>
      <c r="C2745" s="21" t="s">
        <v>1892</v>
      </c>
      <c r="D2745" s="23"/>
      <c r="E2745" s="23"/>
    </row>
    <row r="2746" spans="1:5" ht="20" customHeight="1">
      <c r="A2746" s="19" t="s">
        <v>13771</v>
      </c>
      <c r="B2746" s="24">
        <v>1</v>
      </c>
      <c r="C2746" s="21" t="s">
        <v>2168</v>
      </c>
      <c r="D2746" s="23"/>
      <c r="E2746" s="23"/>
    </row>
    <row r="2747" spans="1:5" ht="20" customHeight="1">
      <c r="A2747" s="19" t="s">
        <v>13771</v>
      </c>
      <c r="B2747" s="24">
        <v>1</v>
      </c>
      <c r="C2747" s="21" t="s">
        <v>2306</v>
      </c>
      <c r="D2747" s="23"/>
      <c r="E2747" s="23"/>
    </row>
    <row r="2748" spans="1:5" ht="20" customHeight="1">
      <c r="A2748" s="19" t="s">
        <v>13771</v>
      </c>
      <c r="B2748" s="24">
        <v>1</v>
      </c>
      <c r="C2748" s="21" t="s">
        <v>2432</v>
      </c>
      <c r="D2748" s="23"/>
      <c r="E2748" s="23"/>
    </row>
    <row r="2749" spans="1:5" ht="20" customHeight="1">
      <c r="A2749" s="19" t="s">
        <v>13771</v>
      </c>
      <c r="B2749" s="24">
        <v>1</v>
      </c>
      <c r="C2749" s="21" t="s">
        <v>2565</v>
      </c>
      <c r="D2749" s="23"/>
      <c r="E2749" s="23"/>
    </row>
    <row r="2750" spans="1:5" ht="20" customHeight="1">
      <c r="A2750" s="19" t="s">
        <v>13771</v>
      </c>
      <c r="B2750" s="24">
        <v>1</v>
      </c>
      <c r="C2750" s="21" t="s">
        <v>2659</v>
      </c>
      <c r="D2750" s="23"/>
      <c r="E2750" s="23"/>
    </row>
    <row r="2751" spans="1:5" ht="20" customHeight="1">
      <c r="A2751" s="19" t="s">
        <v>13771</v>
      </c>
      <c r="B2751" s="24">
        <v>1</v>
      </c>
      <c r="C2751" s="21" t="s">
        <v>2920</v>
      </c>
      <c r="D2751" s="23"/>
      <c r="E2751" s="23"/>
    </row>
    <row r="2752" spans="1:5" ht="20" customHeight="1">
      <c r="A2752" s="19" t="s">
        <v>13771</v>
      </c>
      <c r="B2752" s="24">
        <v>1</v>
      </c>
      <c r="C2752" s="21" t="s">
        <v>3046</v>
      </c>
      <c r="D2752" s="23"/>
      <c r="E2752" s="23"/>
    </row>
    <row r="2753" spans="1:5" ht="20" customHeight="1">
      <c r="A2753" s="19" t="s">
        <v>13771</v>
      </c>
      <c r="B2753" s="24">
        <v>1</v>
      </c>
      <c r="C2753" s="21" t="s">
        <v>10765</v>
      </c>
      <c r="D2753" s="23"/>
      <c r="E2753" s="23"/>
    </row>
    <row r="2754" spans="1:5" ht="20" customHeight="1">
      <c r="A2754" s="19" t="s">
        <v>13771</v>
      </c>
      <c r="B2754" s="24">
        <v>1</v>
      </c>
      <c r="C2754" s="22">
        <v>100</v>
      </c>
      <c r="D2754" s="23"/>
      <c r="E2754" s="23"/>
    </row>
    <row r="2755" spans="1:5" ht="20" customHeight="1">
      <c r="A2755" s="19" t="s">
        <v>13771</v>
      </c>
      <c r="B2755" s="24">
        <v>1</v>
      </c>
      <c r="C2755" s="21" t="s">
        <v>3399</v>
      </c>
      <c r="D2755" s="23"/>
      <c r="E2755" s="23"/>
    </row>
    <row r="2756" spans="1:5" ht="20" customHeight="1">
      <c r="A2756" s="19" t="s">
        <v>13771</v>
      </c>
      <c r="B2756" s="24">
        <v>1</v>
      </c>
      <c r="C2756" s="21" t="s">
        <v>3616</v>
      </c>
      <c r="D2756" s="23"/>
      <c r="E2756" s="23"/>
    </row>
    <row r="2757" spans="1:5" ht="20" customHeight="1">
      <c r="A2757" s="19" t="s">
        <v>13771</v>
      </c>
      <c r="B2757" s="24">
        <v>1</v>
      </c>
      <c r="C2757" s="21" t="s">
        <v>3871</v>
      </c>
      <c r="D2757" s="23"/>
      <c r="E2757" s="23"/>
    </row>
    <row r="2758" spans="1:5" ht="20" customHeight="1">
      <c r="A2758" s="19" t="s">
        <v>13771</v>
      </c>
      <c r="B2758" s="24">
        <v>1</v>
      </c>
      <c r="C2758" s="21" t="s">
        <v>3966</v>
      </c>
      <c r="D2758" s="23"/>
      <c r="E2758" s="23"/>
    </row>
    <row r="2759" spans="1:5" ht="20" customHeight="1">
      <c r="A2759" s="19" t="s">
        <v>13771</v>
      </c>
      <c r="B2759" s="24">
        <v>1</v>
      </c>
      <c r="C2759" s="21" t="s">
        <v>10479</v>
      </c>
      <c r="D2759" s="23"/>
      <c r="E2759" s="23"/>
    </row>
    <row r="2760" spans="1:5" ht="20" customHeight="1">
      <c r="A2760" s="19" t="s">
        <v>13771</v>
      </c>
      <c r="B2760" s="24">
        <v>1</v>
      </c>
      <c r="C2760" s="21" t="s">
        <v>4242</v>
      </c>
      <c r="D2760" s="23"/>
      <c r="E2760" s="23"/>
    </row>
    <row r="2761" spans="1:5" ht="20" customHeight="1">
      <c r="A2761" s="19" t="s">
        <v>13771</v>
      </c>
      <c r="B2761" s="24">
        <v>1</v>
      </c>
      <c r="C2761" s="21" t="s">
        <v>4445</v>
      </c>
      <c r="D2761" s="23"/>
      <c r="E2761" s="23"/>
    </row>
    <row r="2762" spans="1:5" ht="20" customHeight="1">
      <c r="A2762" s="19" t="s">
        <v>13771</v>
      </c>
      <c r="B2762" s="24">
        <v>1</v>
      </c>
      <c r="C2762" s="21" t="s">
        <v>10317</v>
      </c>
      <c r="D2762" s="23"/>
      <c r="E2762" s="23"/>
    </row>
    <row r="2763" spans="1:5" ht="20" customHeight="1">
      <c r="A2763" s="19" t="s">
        <v>13771</v>
      </c>
      <c r="B2763" s="24">
        <v>1</v>
      </c>
      <c r="C2763" s="21" t="s">
        <v>4717</v>
      </c>
      <c r="D2763" s="23"/>
      <c r="E2763" s="23"/>
    </row>
    <row r="2764" spans="1:5" ht="20" customHeight="1">
      <c r="A2764" s="19" t="s">
        <v>13771</v>
      </c>
      <c r="B2764" s="24">
        <v>1</v>
      </c>
      <c r="C2764" s="21" t="s">
        <v>4912</v>
      </c>
      <c r="D2764" s="23"/>
      <c r="E2764" s="23"/>
    </row>
    <row r="2765" spans="1:5" ht="20" customHeight="1">
      <c r="A2765" s="19" t="s">
        <v>13771</v>
      </c>
      <c r="B2765" s="24">
        <v>1</v>
      </c>
      <c r="C2765" s="21" t="s">
        <v>10148</v>
      </c>
      <c r="D2765" s="23"/>
      <c r="E2765" s="23"/>
    </row>
    <row r="2766" spans="1:5" ht="20" customHeight="1">
      <c r="A2766" s="19" t="s">
        <v>13771</v>
      </c>
      <c r="B2766" s="24">
        <v>1</v>
      </c>
      <c r="C2766" s="21" t="s">
        <v>5173</v>
      </c>
      <c r="D2766" s="23"/>
      <c r="E2766" s="23"/>
    </row>
    <row r="2767" spans="1:5" ht="20" customHeight="1">
      <c r="A2767" s="19" t="s">
        <v>13771</v>
      </c>
      <c r="B2767" s="24">
        <v>1</v>
      </c>
      <c r="C2767" s="21" t="s">
        <v>5361</v>
      </c>
      <c r="D2767" s="23"/>
      <c r="E2767" s="23"/>
    </row>
    <row r="2768" spans="1:5" ht="20" customHeight="1">
      <c r="A2768" s="19" t="s">
        <v>13771</v>
      </c>
      <c r="B2768" s="24">
        <v>1</v>
      </c>
      <c r="C2768" s="21" t="s">
        <v>5569</v>
      </c>
      <c r="D2768" s="23"/>
      <c r="E2768" s="23"/>
    </row>
    <row r="2769" spans="1:5" ht="20" customHeight="1">
      <c r="A2769" s="19" t="s">
        <v>13771</v>
      </c>
      <c r="B2769" s="24">
        <v>1</v>
      </c>
      <c r="C2769" s="21" t="s">
        <v>5771</v>
      </c>
      <c r="D2769" s="23"/>
      <c r="E2769" s="23"/>
    </row>
    <row r="2770" spans="1:5" ht="20" customHeight="1">
      <c r="A2770" s="19" t="s">
        <v>13771</v>
      </c>
      <c r="B2770" s="24">
        <v>1</v>
      </c>
      <c r="C2770" s="21" t="s">
        <v>6019</v>
      </c>
      <c r="D2770" s="23"/>
      <c r="E2770" s="23"/>
    </row>
    <row r="2771" spans="1:5" ht="20" customHeight="1">
      <c r="A2771" s="19" t="s">
        <v>13771</v>
      </c>
      <c r="B2771" s="24">
        <v>1</v>
      </c>
      <c r="C2771" s="22">
        <v>100</v>
      </c>
      <c r="D2771" s="23"/>
      <c r="E2771" s="23"/>
    </row>
    <row r="2772" spans="1:5" ht="20" customHeight="1">
      <c r="A2772" s="19" t="s">
        <v>13771</v>
      </c>
      <c r="B2772" s="24">
        <v>1</v>
      </c>
      <c r="C2772" s="21" t="s">
        <v>9795</v>
      </c>
      <c r="D2772" s="23"/>
      <c r="E2772" s="23"/>
    </row>
    <row r="2773" spans="1:5" ht="20" customHeight="1">
      <c r="A2773" s="19" t="s">
        <v>13771</v>
      </c>
      <c r="B2773" s="24">
        <v>1</v>
      </c>
      <c r="C2773" s="21" t="s">
        <v>9679</v>
      </c>
      <c r="D2773" s="23"/>
      <c r="E2773" s="23"/>
    </row>
    <row r="2774" spans="1:5" ht="20" customHeight="1">
      <c r="A2774" s="19" t="s">
        <v>13771</v>
      </c>
      <c r="B2774" s="24">
        <v>1</v>
      </c>
      <c r="C2774" s="21" t="s">
        <v>9485</v>
      </c>
      <c r="D2774" s="23"/>
      <c r="E2774" s="23"/>
    </row>
    <row r="2775" spans="1:5" ht="20" customHeight="1">
      <c r="A2775" s="19" t="s">
        <v>13771</v>
      </c>
      <c r="B2775" s="24">
        <v>1</v>
      </c>
      <c r="C2775" s="22">
        <v>100</v>
      </c>
      <c r="D2775" s="23"/>
      <c r="E2775" s="23"/>
    </row>
    <row r="2776" spans="1:5" ht="20" customHeight="1">
      <c r="A2776" s="19" t="s">
        <v>13771</v>
      </c>
      <c r="B2776" s="24">
        <v>1</v>
      </c>
      <c r="C2776" s="21" t="s">
        <v>6418</v>
      </c>
      <c r="D2776" s="23"/>
      <c r="E2776" s="23"/>
    </row>
    <row r="2777" spans="1:5" ht="20" customHeight="1">
      <c r="A2777" s="19" t="s">
        <v>13771</v>
      </c>
      <c r="B2777" s="24">
        <v>1</v>
      </c>
      <c r="C2777" s="21" t="s">
        <v>9289</v>
      </c>
      <c r="D2777" s="23"/>
      <c r="E2777" s="23"/>
    </row>
    <row r="2778" spans="1:5" ht="20" customHeight="1">
      <c r="A2778" s="19" t="s">
        <v>13771</v>
      </c>
      <c r="B2778" s="24">
        <v>1</v>
      </c>
      <c r="C2778" s="21" t="s">
        <v>9154</v>
      </c>
      <c r="D2778" s="23"/>
      <c r="E2778" s="23"/>
    </row>
    <row r="2779" spans="1:5" ht="20" customHeight="1">
      <c r="A2779" s="19" t="s">
        <v>13771</v>
      </c>
      <c r="B2779" s="24">
        <v>1</v>
      </c>
      <c r="C2779" s="21" t="s">
        <v>9033</v>
      </c>
      <c r="D2779" s="23"/>
      <c r="E2779" s="23"/>
    </row>
    <row r="2780" spans="1:5" ht="20" customHeight="1">
      <c r="A2780" s="19" t="s">
        <v>13771</v>
      </c>
      <c r="B2780" s="24">
        <v>1</v>
      </c>
      <c r="C2780" s="21" t="s">
        <v>8847</v>
      </c>
      <c r="D2780" s="23"/>
      <c r="E2780" s="23"/>
    </row>
    <row r="2781" spans="1:5" ht="20" customHeight="1">
      <c r="A2781" s="19" t="s">
        <v>13771</v>
      </c>
      <c r="B2781" s="24">
        <v>1</v>
      </c>
      <c r="C2781" s="21" t="s">
        <v>6794</v>
      </c>
      <c r="D2781" s="23"/>
      <c r="E2781" s="23"/>
    </row>
    <row r="2782" spans="1:5" ht="20" customHeight="1">
      <c r="A2782" s="19" t="s">
        <v>13771</v>
      </c>
      <c r="B2782" s="24">
        <v>1</v>
      </c>
      <c r="C2782" s="21" t="s">
        <v>8720</v>
      </c>
      <c r="D2782" s="23"/>
      <c r="E2782" s="23"/>
    </row>
    <row r="2783" spans="1:5" ht="20" customHeight="1">
      <c r="A2783" s="19" t="s">
        <v>13771</v>
      </c>
      <c r="B2783" s="24">
        <v>1</v>
      </c>
      <c r="C2783" s="21" t="s">
        <v>8533</v>
      </c>
      <c r="D2783" s="23"/>
      <c r="E2783" s="23"/>
    </row>
    <row r="2784" spans="1:5" ht="20" customHeight="1">
      <c r="A2784" s="19" t="s">
        <v>13771</v>
      </c>
      <c r="B2784" s="24">
        <v>1</v>
      </c>
      <c r="C2784" s="21" t="s">
        <v>6962</v>
      </c>
      <c r="D2784" s="23"/>
      <c r="E2784" s="23"/>
    </row>
    <row r="2785" spans="1:5" ht="20" customHeight="1">
      <c r="A2785" s="19" t="s">
        <v>13771</v>
      </c>
      <c r="B2785" s="24">
        <v>1</v>
      </c>
      <c r="C2785" s="21" t="s">
        <v>7130</v>
      </c>
      <c r="D2785" s="23"/>
      <c r="E2785" s="23"/>
    </row>
    <row r="2786" spans="1:5" ht="20" customHeight="1">
      <c r="A2786" s="19" t="s">
        <v>13771</v>
      </c>
      <c r="B2786" s="24">
        <v>1</v>
      </c>
      <c r="C2786" s="21" t="s">
        <v>7343</v>
      </c>
      <c r="D2786" s="23"/>
      <c r="E2786" s="23"/>
    </row>
    <row r="2787" spans="1:5" ht="20" customHeight="1">
      <c r="A2787" s="19" t="s">
        <v>13771</v>
      </c>
      <c r="B2787" s="24">
        <v>1</v>
      </c>
      <c r="C2787" s="21" t="s">
        <v>7414</v>
      </c>
      <c r="D2787" s="23"/>
      <c r="E2787" s="23"/>
    </row>
    <row r="2788" spans="1:5" ht="20" customHeight="1">
      <c r="A2788" s="19" t="s">
        <v>13771</v>
      </c>
      <c r="B2788" s="24">
        <v>1</v>
      </c>
      <c r="C2788" s="21" t="s">
        <v>7594</v>
      </c>
      <c r="D2788" s="23"/>
      <c r="E2788" s="23"/>
    </row>
    <row r="2789" spans="1:5" ht="20" customHeight="1">
      <c r="A2789" s="19" t="s">
        <v>13771</v>
      </c>
      <c r="B2789" s="24">
        <v>1</v>
      </c>
      <c r="C2789" s="21" t="s">
        <v>7768</v>
      </c>
      <c r="D2789" s="23"/>
      <c r="E2789" s="23"/>
    </row>
    <row r="2790" spans="1:5" ht="20" customHeight="1">
      <c r="A2790" s="19" t="s">
        <v>13771</v>
      </c>
      <c r="B2790" s="24">
        <v>1</v>
      </c>
      <c r="C2790" s="21" t="s">
        <v>8001</v>
      </c>
      <c r="D2790" s="23"/>
      <c r="E2790" s="23"/>
    </row>
    <row r="2791" spans="1:5" ht="20" customHeight="1">
      <c r="A2791" s="19" t="s">
        <v>13771</v>
      </c>
      <c r="B2791" s="24">
        <v>1</v>
      </c>
      <c r="C2791" s="21" t="s">
        <v>8118</v>
      </c>
      <c r="D2791" s="23"/>
      <c r="E2791" s="23"/>
    </row>
    <row r="2792" spans="1:5" ht="20" customHeight="1">
      <c r="A2792" s="19" t="s">
        <v>13771</v>
      </c>
      <c r="B2792" s="24">
        <v>1</v>
      </c>
      <c r="C2792" s="21" t="s">
        <v>8195</v>
      </c>
      <c r="D2792" s="23"/>
      <c r="E2792" s="23"/>
    </row>
    <row r="2793" spans="1:5" ht="20" customHeight="1">
      <c r="A2793" s="19" t="s">
        <v>13771</v>
      </c>
      <c r="B2793" s="24">
        <v>1</v>
      </c>
      <c r="C2793" s="21" t="s">
        <v>13562</v>
      </c>
      <c r="D2793" s="23"/>
      <c r="E2793" s="23"/>
    </row>
    <row r="2794" spans="1:5" ht="20" customHeight="1">
      <c r="A2794" s="19" t="s">
        <v>13771</v>
      </c>
      <c r="B2794" s="24">
        <v>1</v>
      </c>
      <c r="C2794" s="21" t="s">
        <v>514</v>
      </c>
      <c r="D2794" s="23"/>
      <c r="E2794" s="23"/>
    </row>
    <row r="2795" spans="1:5" ht="20" customHeight="1">
      <c r="A2795" s="19" t="s">
        <v>13771</v>
      </c>
      <c r="B2795" s="24">
        <v>1</v>
      </c>
      <c r="C2795" s="21" t="s">
        <v>13284</v>
      </c>
      <c r="D2795" s="23"/>
      <c r="E2795" s="23"/>
    </row>
    <row r="2796" spans="1:5" ht="20" customHeight="1">
      <c r="A2796" s="19" t="s">
        <v>13771</v>
      </c>
      <c r="B2796" s="24">
        <v>1</v>
      </c>
      <c r="C2796" s="21" t="s">
        <v>13103</v>
      </c>
      <c r="D2796" s="23"/>
      <c r="E2796" s="23"/>
    </row>
    <row r="2797" spans="1:5" ht="20" customHeight="1">
      <c r="A2797" s="19" t="s">
        <v>13771</v>
      </c>
      <c r="B2797" s="24">
        <v>1</v>
      </c>
      <c r="C2797" s="21" t="s">
        <v>12924</v>
      </c>
      <c r="D2797" s="23"/>
      <c r="E2797" s="23"/>
    </row>
    <row r="2798" spans="1:5" ht="20" customHeight="1">
      <c r="A2798" s="19" t="s">
        <v>13771</v>
      </c>
      <c r="B2798" s="24">
        <v>1</v>
      </c>
      <c r="C2798" s="21" t="s">
        <v>12461</v>
      </c>
      <c r="D2798" s="23"/>
      <c r="E2798" s="23"/>
    </row>
    <row r="2799" spans="1:5" ht="20" customHeight="1">
      <c r="A2799" s="19" t="s">
        <v>13771</v>
      </c>
      <c r="B2799" s="24">
        <v>1</v>
      </c>
      <c r="C2799" s="21" t="s">
        <v>12547</v>
      </c>
      <c r="D2799" s="23"/>
      <c r="E2799" s="23"/>
    </row>
    <row r="2800" spans="1:5" ht="20" customHeight="1">
      <c r="A2800" s="19" t="s">
        <v>13771</v>
      </c>
      <c r="B2800" s="24">
        <v>1</v>
      </c>
      <c r="C2800" s="21" t="s">
        <v>1058</v>
      </c>
      <c r="D2800" s="23"/>
      <c r="E2800" s="23"/>
    </row>
    <row r="2801" spans="1:5" ht="20" customHeight="1">
      <c r="A2801" s="19" t="s">
        <v>13771</v>
      </c>
      <c r="B2801" s="24">
        <v>1</v>
      </c>
      <c r="C2801" s="21" t="s">
        <v>12262</v>
      </c>
      <c r="D2801" s="23"/>
      <c r="E2801" s="23"/>
    </row>
    <row r="2802" spans="1:5" ht="20" customHeight="1">
      <c r="A2802" s="19" t="s">
        <v>13771</v>
      </c>
      <c r="B2802" s="24">
        <v>1</v>
      </c>
      <c r="C2802" s="21" t="s">
        <v>1370</v>
      </c>
      <c r="D2802" s="23"/>
      <c r="E2802" s="23"/>
    </row>
    <row r="2803" spans="1:5" ht="20" customHeight="1">
      <c r="A2803" s="19" t="s">
        <v>13771</v>
      </c>
      <c r="B2803" s="24">
        <v>1</v>
      </c>
      <c r="C2803" s="22">
        <v>100</v>
      </c>
      <c r="D2803" s="23"/>
      <c r="E2803" s="23"/>
    </row>
    <row r="2804" spans="1:5" ht="20" customHeight="1">
      <c r="A2804" s="19" t="s">
        <v>13771</v>
      </c>
      <c r="B2804" s="24">
        <v>1</v>
      </c>
      <c r="C2804" s="21" t="s">
        <v>11806</v>
      </c>
      <c r="D2804" s="23"/>
      <c r="E2804" s="23"/>
    </row>
    <row r="2805" spans="1:5" ht="20" customHeight="1">
      <c r="A2805" s="19" t="s">
        <v>13771</v>
      </c>
      <c r="B2805" s="24">
        <v>1</v>
      </c>
      <c r="C2805" s="21" t="s">
        <v>11557</v>
      </c>
      <c r="D2805" s="23"/>
      <c r="E2805" s="23"/>
    </row>
    <row r="2806" spans="1:5" ht="20" customHeight="1">
      <c r="A2806" s="19" t="s">
        <v>13771</v>
      </c>
      <c r="B2806" s="24">
        <v>1</v>
      </c>
      <c r="C2806" s="21" t="s">
        <v>1677</v>
      </c>
      <c r="D2806" s="23"/>
      <c r="E2806" s="23"/>
    </row>
    <row r="2807" spans="1:5" ht="20" customHeight="1">
      <c r="A2807" s="19" t="s">
        <v>13771</v>
      </c>
      <c r="B2807" s="24">
        <v>1</v>
      </c>
      <c r="C2807" s="21" t="s">
        <v>1895</v>
      </c>
      <c r="D2807" s="23"/>
      <c r="E2807" s="23"/>
    </row>
    <row r="2808" spans="1:5" ht="20" customHeight="1">
      <c r="A2808" s="19" t="s">
        <v>13771</v>
      </c>
      <c r="B2808" s="24">
        <v>1</v>
      </c>
      <c r="C2808" s="21" t="s">
        <v>2188</v>
      </c>
      <c r="D2808" s="23"/>
      <c r="E2808" s="23"/>
    </row>
    <row r="2809" spans="1:5" ht="20" customHeight="1">
      <c r="A2809" s="19" t="s">
        <v>13771</v>
      </c>
      <c r="B2809" s="24">
        <v>1</v>
      </c>
      <c r="C2809" s="21" t="s">
        <v>2324</v>
      </c>
      <c r="D2809" s="23"/>
      <c r="E2809" s="23"/>
    </row>
    <row r="2810" spans="1:5" ht="20" customHeight="1">
      <c r="A2810" s="19" t="s">
        <v>13771</v>
      </c>
      <c r="B2810" s="24">
        <v>1</v>
      </c>
      <c r="C2810" s="21" t="s">
        <v>2453</v>
      </c>
      <c r="D2810" s="23"/>
      <c r="E2810" s="23"/>
    </row>
    <row r="2811" spans="1:5" ht="20" customHeight="1">
      <c r="A2811" s="19" t="s">
        <v>13771</v>
      </c>
      <c r="B2811" s="24">
        <v>1</v>
      </c>
      <c r="C2811" s="21" t="s">
        <v>2584</v>
      </c>
      <c r="D2811" s="23"/>
      <c r="E2811" s="23"/>
    </row>
    <row r="2812" spans="1:5" ht="20" customHeight="1">
      <c r="A2812" s="19" t="s">
        <v>13771</v>
      </c>
      <c r="B2812" s="24">
        <v>1</v>
      </c>
      <c r="C2812" s="21" t="s">
        <v>2661</v>
      </c>
      <c r="D2812" s="23"/>
      <c r="E2812" s="23"/>
    </row>
    <row r="2813" spans="1:5" ht="20" customHeight="1">
      <c r="A2813" s="19" t="s">
        <v>13771</v>
      </c>
      <c r="B2813" s="24">
        <v>1</v>
      </c>
      <c r="C2813" s="21" t="s">
        <v>2939</v>
      </c>
      <c r="D2813" s="23"/>
      <c r="E2813" s="23"/>
    </row>
    <row r="2814" spans="1:5" ht="20" customHeight="1">
      <c r="A2814" s="19" t="s">
        <v>13771</v>
      </c>
      <c r="B2814" s="24">
        <v>1</v>
      </c>
      <c r="C2814" s="21" t="s">
        <v>3090</v>
      </c>
      <c r="D2814" s="23"/>
      <c r="E2814" s="23"/>
    </row>
    <row r="2815" spans="1:5" ht="20" customHeight="1">
      <c r="A2815" s="19" t="s">
        <v>13771</v>
      </c>
      <c r="B2815" s="24">
        <v>1</v>
      </c>
      <c r="C2815" s="21" t="s">
        <v>10767</v>
      </c>
      <c r="D2815" s="23"/>
      <c r="E2815" s="23"/>
    </row>
    <row r="2816" spans="1:5" ht="20" customHeight="1">
      <c r="A2816" s="19" t="s">
        <v>13771</v>
      </c>
      <c r="B2816" s="24">
        <v>1</v>
      </c>
      <c r="C2816" s="21" t="s">
        <v>3198</v>
      </c>
      <c r="D2816" s="23"/>
      <c r="E2816" s="23"/>
    </row>
    <row r="2817" spans="1:5" ht="20" customHeight="1">
      <c r="A2817" s="19" t="s">
        <v>13771</v>
      </c>
      <c r="B2817" s="24">
        <v>1</v>
      </c>
      <c r="C2817" s="21" t="s">
        <v>3402</v>
      </c>
      <c r="D2817" s="23"/>
      <c r="E2817" s="23"/>
    </row>
    <row r="2818" spans="1:5" ht="20" customHeight="1">
      <c r="A2818" s="19" t="s">
        <v>13771</v>
      </c>
      <c r="B2818" s="24">
        <v>1</v>
      </c>
      <c r="C2818" s="21" t="s">
        <v>3619</v>
      </c>
      <c r="D2818" s="23"/>
      <c r="E2818" s="23"/>
    </row>
    <row r="2819" spans="1:5" ht="20" customHeight="1">
      <c r="A2819" s="19" t="s">
        <v>13771</v>
      </c>
      <c r="B2819" s="24">
        <v>1</v>
      </c>
      <c r="C2819" s="21" t="s">
        <v>3891</v>
      </c>
      <c r="D2819" s="23"/>
      <c r="E2819" s="23"/>
    </row>
    <row r="2820" spans="1:5" ht="20" customHeight="1">
      <c r="A2820" s="19" t="s">
        <v>13771</v>
      </c>
      <c r="B2820" s="24">
        <v>1</v>
      </c>
      <c r="C2820" s="21" t="s">
        <v>3968</v>
      </c>
      <c r="D2820" s="23"/>
      <c r="E2820" s="23"/>
    </row>
    <row r="2821" spans="1:5" ht="20" customHeight="1">
      <c r="A2821" s="19" t="s">
        <v>13771</v>
      </c>
      <c r="B2821" s="24">
        <v>1</v>
      </c>
      <c r="C2821" s="21" t="s">
        <v>10482</v>
      </c>
      <c r="D2821" s="23"/>
      <c r="E2821" s="23"/>
    </row>
    <row r="2822" spans="1:5" ht="20" customHeight="1">
      <c r="A2822" s="19" t="s">
        <v>13771</v>
      </c>
      <c r="B2822" s="24">
        <v>1</v>
      </c>
      <c r="C2822" s="21" t="s">
        <v>4245</v>
      </c>
      <c r="D2822" s="23"/>
      <c r="E2822" s="23"/>
    </row>
    <row r="2823" spans="1:5" ht="20" customHeight="1">
      <c r="A2823" s="19" t="s">
        <v>13771</v>
      </c>
      <c r="B2823" s="24">
        <v>1</v>
      </c>
      <c r="C2823" s="21" t="s">
        <v>4448</v>
      </c>
      <c r="D2823" s="23"/>
      <c r="E2823" s="23"/>
    </row>
    <row r="2824" spans="1:5" ht="20" customHeight="1">
      <c r="A2824" s="19" t="s">
        <v>13771</v>
      </c>
      <c r="B2824" s="24">
        <v>1</v>
      </c>
      <c r="C2824" s="21" t="s">
        <v>10320</v>
      </c>
      <c r="D2824" s="23"/>
      <c r="E2824" s="23"/>
    </row>
    <row r="2825" spans="1:5" ht="20" customHeight="1">
      <c r="A2825" s="19" t="s">
        <v>13771</v>
      </c>
      <c r="B2825" s="24">
        <v>1</v>
      </c>
      <c r="C2825" s="21" t="s">
        <v>4721</v>
      </c>
      <c r="D2825" s="23"/>
      <c r="E2825" s="23"/>
    </row>
    <row r="2826" spans="1:5" ht="20" customHeight="1">
      <c r="A2826" s="19" t="s">
        <v>13771</v>
      </c>
      <c r="B2826" s="24">
        <v>1</v>
      </c>
      <c r="C2826" s="21" t="s">
        <v>4917</v>
      </c>
      <c r="D2826" s="23"/>
      <c r="E2826" s="23"/>
    </row>
    <row r="2827" spans="1:5" ht="20" customHeight="1">
      <c r="A2827" s="19" t="s">
        <v>13771</v>
      </c>
      <c r="B2827" s="24">
        <v>1</v>
      </c>
      <c r="C2827" s="21" t="s">
        <v>10151</v>
      </c>
      <c r="D2827" s="23"/>
      <c r="E2827" s="23"/>
    </row>
    <row r="2828" spans="1:5" ht="20" customHeight="1">
      <c r="A2828" s="19" t="s">
        <v>13771</v>
      </c>
      <c r="B2828" s="24">
        <v>1</v>
      </c>
      <c r="C2828" s="21" t="s">
        <v>5175</v>
      </c>
      <c r="D2828" s="23"/>
      <c r="E2828" s="23"/>
    </row>
    <row r="2829" spans="1:5" ht="20" customHeight="1">
      <c r="A2829" s="19" t="s">
        <v>13771</v>
      </c>
      <c r="B2829" s="24">
        <v>1</v>
      </c>
      <c r="C2829" s="21" t="s">
        <v>5364</v>
      </c>
      <c r="D2829" s="23"/>
      <c r="E2829" s="23"/>
    </row>
    <row r="2830" spans="1:5" ht="20" customHeight="1">
      <c r="A2830" s="19" t="s">
        <v>13771</v>
      </c>
      <c r="B2830" s="24">
        <v>1</v>
      </c>
      <c r="C2830" s="21" t="s">
        <v>5572</v>
      </c>
      <c r="D2830" s="23"/>
      <c r="E2830" s="23"/>
    </row>
    <row r="2831" spans="1:5" ht="20" customHeight="1">
      <c r="A2831" s="19" t="s">
        <v>13771</v>
      </c>
      <c r="B2831" s="24">
        <v>1</v>
      </c>
      <c r="C2831" s="21" t="s">
        <v>5774</v>
      </c>
      <c r="D2831" s="23"/>
      <c r="E2831" s="23"/>
    </row>
    <row r="2832" spans="1:5" ht="20" customHeight="1">
      <c r="A2832" s="19" t="s">
        <v>13771</v>
      </c>
      <c r="B2832" s="24">
        <v>1</v>
      </c>
      <c r="C2832" s="21" t="s">
        <v>6072</v>
      </c>
      <c r="D2832" s="23"/>
      <c r="E2832" s="23"/>
    </row>
    <row r="2833" spans="1:5" ht="20" customHeight="1">
      <c r="A2833" s="19" t="s">
        <v>13771</v>
      </c>
      <c r="B2833" s="24">
        <v>1</v>
      </c>
      <c r="C2833" s="21" t="s">
        <v>9930</v>
      </c>
      <c r="D2833" s="23"/>
      <c r="E2833" s="23"/>
    </row>
    <row r="2834" spans="1:5" ht="20" customHeight="1">
      <c r="A2834" s="19" t="s">
        <v>13771</v>
      </c>
      <c r="B2834" s="24">
        <v>1</v>
      </c>
      <c r="C2834" s="21" t="s">
        <v>9799</v>
      </c>
      <c r="D2834" s="23"/>
      <c r="E2834" s="23"/>
    </row>
    <row r="2835" spans="1:5" ht="20" customHeight="1">
      <c r="A2835" s="19" t="s">
        <v>13771</v>
      </c>
      <c r="B2835" s="24">
        <v>1</v>
      </c>
      <c r="C2835" s="22">
        <v>100</v>
      </c>
      <c r="D2835" s="23"/>
      <c r="E2835" s="23"/>
    </row>
    <row r="2836" spans="1:5" ht="20" customHeight="1">
      <c r="A2836" s="19" t="s">
        <v>13771</v>
      </c>
      <c r="B2836" s="24">
        <v>1</v>
      </c>
      <c r="C2836" s="21" t="s">
        <v>9489</v>
      </c>
      <c r="D2836" s="23"/>
      <c r="E2836" s="23"/>
    </row>
    <row r="2837" spans="1:5" ht="20" customHeight="1">
      <c r="A2837" s="19" t="s">
        <v>13771</v>
      </c>
      <c r="B2837" s="24">
        <v>1</v>
      </c>
      <c r="C2837" s="21" t="s">
        <v>6239</v>
      </c>
      <c r="D2837" s="23"/>
      <c r="E2837" s="23"/>
    </row>
    <row r="2838" spans="1:5" ht="20" customHeight="1">
      <c r="A2838" s="19" t="s">
        <v>13771</v>
      </c>
      <c r="B2838" s="24">
        <v>1</v>
      </c>
      <c r="C2838" s="21" t="s">
        <v>6422</v>
      </c>
      <c r="D2838" s="23"/>
      <c r="E2838" s="23"/>
    </row>
    <row r="2839" spans="1:5" ht="20" customHeight="1">
      <c r="A2839" s="19" t="s">
        <v>13771</v>
      </c>
      <c r="B2839" s="24">
        <v>1</v>
      </c>
      <c r="C2839" s="21" t="s">
        <v>9292</v>
      </c>
      <c r="D2839" s="23"/>
      <c r="E2839" s="23"/>
    </row>
    <row r="2840" spans="1:5" ht="20" customHeight="1">
      <c r="A2840" s="19" t="s">
        <v>13771</v>
      </c>
      <c r="B2840" s="24">
        <v>1</v>
      </c>
      <c r="C2840" s="21" t="s">
        <v>9160</v>
      </c>
      <c r="D2840" s="23"/>
      <c r="E2840" s="23"/>
    </row>
    <row r="2841" spans="1:5" ht="20" customHeight="1">
      <c r="A2841" s="19" t="s">
        <v>13771</v>
      </c>
      <c r="B2841" s="24">
        <v>1</v>
      </c>
      <c r="C2841" s="21" t="s">
        <v>9035</v>
      </c>
      <c r="D2841" s="23"/>
      <c r="E2841" s="23"/>
    </row>
    <row r="2842" spans="1:5" ht="20" customHeight="1">
      <c r="A2842" s="19" t="s">
        <v>13771</v>
      </c>
      <c r="B2842" s="24">
        <v>1</v>
      </c>
      <c r="C2842" s="21" t="s">
        <v>8849</v>
      </c>
      <c r="D2842" s="23"/>
      <c r="E2842" s="23"/>
    </row>
    <row r="2843" spans="1:5" ht="20" customHeight="1">
      <c r="A2843" s="19" t="s">
        <v>13771</v>
      </c>
      <c r="B2843" s="24">
        <v>1</v>
      </c>
      <c r="C2843" s="21" t="s">
        <v>6796</v>
      </c>
      <c r="D2843" s="23"/>
      <c r="E2843" s="23"/>
    </row>
    <row r="2844" spans="1:5" ht="20" customHeight="1">
      <c r="A2844" s="19" t="s">
        <v>13771</v>
      </c>
      <c r="B2844" s="24">
        <v>1</v>
      </c>
      <c r="C2844" s="21" t="s">
        <v>8726</v>
      </c>
      <c r="D2844" s="23"/>
      <c r="E2844" s="23"/>
    </row>
    <row r="2845" spans="1:5" ht="20" customHeight="1">
      <c r="A2845" s="19" t="s">
        <v>13771</v>
      </c>
      <c r="B2845" s="24">
        <v>1</v>
      </c>
      <c r="C2845" s="21" t="s">
        <v>8537</v>
      </c>
      <c r="D2845" s="23"/>
      <c r="E2845" s="23"/>
    </row>
    <row r="2846" spans="1:5" ht="20" customHeight="1">
      <c r="A2846" s="19" t="s">
        <v>13771</v>
      </c>
      <c r="B2846" s="24">
        <v>1</v>
      </c>
      <c r="C2846" s="21" t="s">
        <v>6964</v>
      </c>
      <c r="D2846" s="23"/>
      <c r="E2846" s="23"/>
    </row>
    <row r="2847" spans="1:5" ht="20" customHeight="1">
      <c r="A2847" s="19" t="s">
        <v>13771</v>
      </c>
      <c r="B2847" s="24">
        <v>1</v>
      </c>
      <c r="C2847" s="21" t="s">
        <v>7134</v>
      </c>
      <c r="D2847" s="23"/>
      <c r="E2847" s="23"/>
    </row>
    <row r="2848" spans="1:5" ht="20" customHeight="1">
      <c r="A2848" s="19" t="s">
        <v>13771</v>
      </c>
      <c r="B2848" s="24">
        <v>1</v>
      </c>
      <c r="C2848" s="21" t="s">
        <v>7359</v>
      </c>
      <c r="D2848" s="23"/>
      <c r="E2848" s="23"/>
    </row>
    <row r="2849" spans="1:5" ht="20" customHeight="1">
      <c r="A2849" s="19" t="s">
        <v>13771</v>
      </c>
      <c r="B2849" s="24">
        <v>1</v>
      </c>
      <c r="C2849" s="21" t="s">
        <v>7416</v>
      </c>
      <c r="D2849" s="23"/>
      <c r="E2849" s="23"/>
    </row>
    <row r="2850" spans="1:5" ht="20" customHeight="1">
      <c r="A2850" s="19" t="s">
        <v>13771</v>
      </c>
      <c r="B2850" s="24">
        <v>1</v>
      </c>
      <c r="C2850" s="21" t="s">
        <v>7597</v>
      </c>
      <c r="D2850" s="23"/>
      <c r="E2850" s="23"/>
    </row>
    <row r="2851" spans="1:5" ht="20" customHeight="1">
      <c r="A2851" s="19" t="s">
        <v>13771</v>
      </c>
      <c r="B2851" s="24">
        <v>1</v>
      </c>
      <c r="C2851" s="21" t="s">
        <v>7771</v>
      </c>
      <c r="D2851" s="23"/>
      <c r="E2851" s="23"/>
    </row>
    <row r="2852" spans="1:5" ht="20" customHeight="1">
      <c r="A2852" s="19" t="s">
        <v>13771</v>
      </c>
      <c r="B2852" s="24">
        <v>1</v>
      </c>
      <c r="C2852" s="21" t="s">
        <v>8015</v>
      </c>
      <c r="D2852" s="23"/>
      <c r="E2852" s="23"/>
    </row>
    <row r="2853" spans="1:5" ht="20" customHeight="1">
      <c r="A2853" s="19" t="s">
        <v>13771</v>
      </c>
      <c r="B2853" s="24">
        <v>1</v>
      </c>
      <c r="C2853" s="21" t="s">
        <v>8131</v>
      </c>
      <c r="D2853" s="23"/>
      <c r="E2853" s="23"/>
    </row>
    <row r="2854" spans="1:5" ht="20" customHeight="1">
      <c r="A2854" s="19" t="s">
        <v>13771</v>
      </c>
      <c r="B2854" s="24">
        <v>1</v>
      </c>
      <c r="C2854" s="21" t="s">
        <v>8197</v>
      </c>
      <c r="D2854" s="23"/>
      <c r="E2854" s="23"/>
    </row>
    <row r="2855" spans="1:5" ht="20" customHeight="1">
      <c r="A2855" s="19" t="s">
        <v>13771</v>
      </c>
      <c r="B2855" s="24">
        <v>1</v>
      </c>
      <c r="C2855" s="21" t="s">
        <v>13580</v>
      </c>
      <c r="D2855" s="23"/>
      <c r="E2855" s="23"/>
    </row>
    <row r="2856" spans="1:5" ht="20" customHeight="1">
      <c r="A2856" s="19" t="s">
        <v>13771</v>
      </c>
      <c r="B2856" s="24">
        <v>1</v>
      </c>
      <c r="C2856" s="21" t="s">
        <v>531</v>
      </c>
      <c r="D2856" s="23"/>
      <c r="E2856" s="23"/>
    </row>
    <row r="2857" spans="1:5" ht="20" customHeight="1">
      <c r="A2857" s="19" t="s">
        <v>13771</v>
      </c>
      <c r="B2857" s="24">
        <v>1</v>
      </c>
      <c r="C2857" s="21" t="s">
        <v>13308</v>
      </c>
      <c r="D2857" s="23"/>
      <c r="E2857" s="23"/>
    </row>
    <row r="2858" spans="1:5" ht="20" customHeight="1">
      <c r="A2858" s="19" t="s">
        <v>13771</v>
      </c>
      <c r="B2858" s="24">
        <v>1</v>
      </c>
      <c r="C2858" s="21" t="s">
        <v>13122</v>
      </c>
      <c r="D2858" s="23"/>
      <c r="E2858" s="23"/>
    </row>
    <row r="2859" spans="1:5" ht="20" customHeight="1">
      <c r="A2859" s="19" t="s">
        <v>13771</v>
      </c>
      <c r="B2859" s="24">
        <v>1</v>
      </c>
      <c r="C2859" s="22">
        <v>100</v>
      </c>
      <c r="D2859" s="23"/>
      <c r="E2859" s="23"/>
    </row>
    <row r="2860" spans="1:5" ht="20" customHeight="1">
      <c r="A2860" s="19" t="s">
        <v>13771</v>
      </c>
      <c r="B2860" s="24">
        <v>1</v>
      </c>
      <c r="C2860" s="21" t="s">
        <v>12536</v>
      </c>
      <c r="D2860" s="23"/>
      <c r="E2860" s="23"/>
    </row>
    <row r="2861" spans="1:5" ht="20" customHeight="1">
      <c r="A2861" s="19" t="s">
        <v>13771</v>
      </c>
      <c r="B2861" s="24">
        <v>1</v>
      </c>
      <c r="C2861" s="21" t="s">
        <v>12566</v>
      </c>
      <c r="D2861" s="23"/>
      <c r="E2861" s="23"/>
    </row>
    <row r="2862" spans="1:5" ht="20" customHeight="1">
      <c r="A2862" s="19" t="s">
        <v>13771</v>
      </c>
      <c r="B2862" s="24">
        <v>1</v>
      </c>
      <c r="C2862" s="21" t="s">
        <v>1079</v>
      </c>
      <c r="D2862" s="23"/>
      <c r="E2862" s="23"/>
    </row>
    <row r="2863" spans="1:5" ht="20" customHeight="1">
      <c r="A2863" s="19" t="s">
        <v>13771</v>
      </c>
      <c r="B2863" s="24">
        <v>1</v>
      </c>
      <c r="C2863" s="21" t="s">
        <v>12284</v>
      </c>
      <c r="D2863" s="23"/>
      <c r="E2863" s="23"/>
    </row>
    <row r="2864" spans="1:5" ht="20" customHeight="1">
      <c r="A2864" s="19" t="s">
        <v>13771</v>
      </c>
      <c r="B2864" s="24">
        <v>1</v>
      </c>
      <c r="C2864" s="21" t="s">
        <v>1388</v>
      </c>
      <c r="D2864" s="23"/>
      <c r="E2864" s="23"/>
    </row>
    <row r="2865" spans="1:5" ht="20" customHeight="1">
      <c r="A2865" s="19" t="s">
        <v>13771</v>
      </c>
      <c r="B2865" s="24">
        <v>1</v>
      </c>
      <c r="C2865" s="22">
        <v>100</v>
      </c>
      <c r="D2865" s="23"/>
      <c r="E2865" s="23"/>
    </row>
    <row r="2866" spans="1:5" ht="20" customHeight="1">
      <c r="A2866" s="19" t="s">
        <v>13771</v>
      </c>
      <c r="B2866" s="24">
        <v>1</v>
      </c>
      <c r="C2866" s="21" t="s">
        <v>11833</v>
      </c>
      <c r="D2866" s="23"/>
      <c r="E2866" s="23"/>
    </row>
    <row r="2867" spans="1:5" ht="20" customHeight="1">
      <c r="A2867" s="19" t="s">
        <v>13771</v>
      </c>
      <c r="B2867" s="24">
        <v>1</v>
      </c>
      <c r="C2867" s="21" t="s">
        <v>11575</v>
      </c>
      <c r="D2867" s="23"/>
      <c r="E2867" s="23"/>
    </row>
    <row r="2868" spans="1:5" ht="20" customHeight="1">
      <c r="A2868" s="19" t="s">
        <v>13771</v>
      </c>
      <c r="B2868" s="24">
        <v>1</v>
      </c>
      <c r="C2868" s="21" t="s">
        <v>123</v>
      </c>
      <c r="D2868" s="23"/>
      <c r="E2868" s="23"/>
    </row>
    <row r="2869" spans="1:5" ht="20" customHeight="1">
      <c r="A2869" s="19" t="s">
        <v>13771</v>
      </c>
      <c r="B2869" s="24">
        <v>1</v>
      </c>
      <c r="C2869" s="21" t="s">
        <v>1916</v>
      </c>
      <c r="D2869" s="23"/>
      <c r="E2869" s="23"/>
    </row>
    <row r="2870" spans="1:5" ht="20" customHeight="1">
      <c r="A2870" s="19" t="s">
        <v>13771</v>
      </c>
      <c r="B2870" s="24">
        <v>1</v>
      </c>
      <c r="C2870" s="21" t="s">
        <v>2289</v>
      </c>
      <c r="D2870" s="23"/>
      <c r="E2870" s="23"/>
    </row>
    <row r="2871" spans="1:5" ht="20" customHeight="1">
      <c r="A2871" s="19" t="s">
        <v>13771</v>
      </c>
      <c r="B2871" s="24">
        <v>1</v>
      </c>
      <c r="C2871" s="21" t="s">
        <v>2418</v>
      </c>
      <c r="D2871" s="23"/>
      <c r="E2871" s="23"/>
    </row>
    <row r="2872" spans="1:5" ht="20" customHeight="1">
      <c r="A2872" s="19" t="s">
        <v>13771</v>
      </c>
      <c r="B2872" s="24">
        <v>1</v>
      </c>
      <c r="C2872" s="21" t="s">
        <v>2549</v>
      </c>
      <c r="D2872" s="23"/>
      <c r="E2872" s="23"/>
    </row>
    <row r="2873" spans="1:5" ht="20" customHeight="1">
      <c r="A2873" s="19" t="s">
        <v>13771</v>
      </c>
      <c r="B2873" s="24">
        <v>1</v>
      </c>
      <c r="C2873" s="21" t="s">
        <v>2654</v>
      </c>
      <c r="D2873" s="23"/>
      <c r="E2873" s="23"/>
    </row>
    <row r="2874" spans="1:5" ht="20" customHeight="1">
      <c r="A2874" s="19" t="s">
        <v>13771</v>
      </c>
      <c r="B2874" s="24">
        <v>1</v>
      </c>
      <c r="C2874" s="21" t="s">
        <v>2680</v>
      </c>
      <c r="D2874" s="23"/>
      <c r="E2874" s="23"/>
    </row>
    <row r="2875" spans="1:5" ht="20" customHeight="1">
      <c r="A2875" s="19" t="s">
        <v>13771</v>
      </c>
      <c r="B2875" s="24">
        <v>1</v>
      </c>
      <c r="C2875" s="21" t="s">
        <v>3035</v>
      </c>
      <c r="D2875" s="23"/>
      <c r="E2875" s="23"/>
    </row>
    <row r="2876" spans="1:5" ht="20" customHeight="1">
      <c r="A2876" s="19" t="s">
        <v>13771</v>
      </c>
      <c r="B2876" s="24">
        <v>1</v>
      </c>
      <c r="C2876" s="21" t="s">
        <v>10762</v>
      </c>
      <c r="D2876" s="23"/>
      <c r="E2876" s="23"/>
    </row>
    <row r="2877" spans="1:5" ht="20" customHeight="1">
      <c r="A2877" s="19" t="s">
        <v>13771</v>
      </c>
      <c r="B2877" s="24">
        <v>1</v>
      </c>
      <c r="C2877" s="21" t="s">
        <v>10786</v>
      </c>
      <c r="D2877" s="23"/>
      <c r="E2877" s="23"/>
    </row>
    <row r="2878" spans="1:5" ht="20" customHeight="1">
      <c r="A2878" s="19" t="s">
        <v>13771</v>
      </c>
      <c r="B2878" s="24">
        <v>1</v>
      </c>
      <c r="C2878" s="22">
        <v>100</v>
      </c>
      <c r="D2878" s="23"/>
      <c r="E2878" s="23"/>
    </row>
    <row r="2879" spans="1:5" ht="20" customHeight="1">
      <c r="A2879" s="19" t="s">
        <v>13771</v>
      </c>
      <c r="B2879" s="24">
        <v>1</v>
      </c>
      <c r="C2879" s="22">
        <v>100</v>
      </c>
      <c r="D2879" s="23"/>
      <c r="E2879" s="23"/>
    </row>
    <row r="2880" spans="1:5" ht="20" customHeight="1">
      <c r="A2880" s="19" t="s">
        <v>13771</v>
      </c>
      <c r="B2880" s="24">
        <v>1</v>
      </c>
      <c r="C2880" s="22">
        <v>100</v>
      </c>
      <c r="D2880" s="23"/>
      <c r="E2880" s="23"/>
    </row>
    <row r="2881" spans="1:5" ht="20" customHeight="1">
      <c r="A2881" s="19" t="s">
        <v>13771</v>
      </c>
      <c r="B2881" s="24">
        <v>1</v>
      </c>
      <c r="C2881" s="21" t="s">
        <v>3962</v>
      </c>
      <c r="D2881" s="23"/>
      <c r="E2881" s="23"/>
    </row>
    <row r="2882" spans="1:5" ht="20" customHeight="1">
      <c r="A2882" s="19" t="s">
        <v>13771</v>
      </c>
      <c r="B2882" s="24">
        <v>1</v>
      </c>
      <c r="C2882" s="21" t="s">
        <v>3989</v>
      </c>
      <c r="D2882" s="23"/>
      <c r="E2882" s="23"/>
    </row>
    <row r="2883" spans="1:5" ht="20" customHeight="1">
      <c r="A2883" s="19" t="s">
        <v>13771</v>
      </c>
      <c r="B2883" s="24">
        <v>1</v>
      </c>
      <c r="C2883" s="21" t="s">
        <v>10504</v>
      </c>
      <c r="D2883" s="23"/>
      <c r="E2883" s="23"/>
    </row>
    <row r="2884" spans="1:5" ht="20" customHeight="1">
      <c r="A2884" s="19" t="s">
        <v>13771</v>
      </c>
      <c r="B2884" s="24">
        <v>1</v>
      </c>
      <c r="C2884" s="22">
        <v>100</v>
      </c>
      <c r="D2884" s="23"/>
      <c r="E2884" s="23"/>
    </row>
    <row r="2885" spans="1:5" ht="20" customHeight="1">
      <c r="A2885" s="19" t="s">
        <v>13771</v>
      </c>
      <c r="B2885" s="24">
        <v>1</v>
      </c>
      <c r="C2885" s="21" t="s">
        <v>4466</v>
      </c>
      <c r="D2885" s="23"/>
      <c r="E2885" s="23"/>
    </row>
    <row r="2886" spans="1:5" ht="20" customHeight="1">
      <c r="A2886" s="19" t="s">
        <v>13771</v>
      </c>
      <c r="B2886" s="24">
        <v>1</v>
      </c>
      <c r="C2886" s="21" t="s">
        <v>10339</v>
      </c>
      <c r="D2886" s="23"/>
      <c r="E2886" s="23"/>
    </row>
    <row r="2887" spans="1:5" ht="20" customHeight="1">
      <c r="A2887" s="19" t="s">
        <v>13771</v>
      </c>
      <c r="B2887" s="24">
        <v>1</v>
      </c>
      <c r="C2887" s="21" t="s">
        <v>4736</v>
      </c>
      <c r="D2887" s="23"/>
      <c r="E2887" s="23"/>
    </row>
    <row r="2888" spans="1:5" ht="20" customHeight="1">
      <c r="A2888" s="19" t="s">
        <v>13771</v>
      </c>
      <c r="B2888" s="24">
        <v>1</v>
      </c>
      <c r="C2888" s="22">
        <v>100</v>
      </c>
      <c r="D2888" s="23"/>
      <c r="E2888" s="23"/>
    </row>
    <row r="2889" spans="1:5" ht="20" customHeight="1">
      <c r="A2889" s="19" t="s">
        <v>13771</v>
      </c>
      <c r="B2889" s="24">
        <v>1</v>
      </c>
      <c r="C2889" s="21" t="s">
        <v>10170</v>
      </c>
      <c r="D2889" s="23"/>
      <c r="E2889" s="23"/>
    </row>
    <row r="2890" spans="1:5" ht="20" customHeight="1">
      <c r="A2890" s="19" t="s">
        <v>13771</v>
      </c>
      <c r="B2890" s="24">
        <v>1</v>
      </c>
      <c r="C2890" s="21" t="s">
        <v>5190</v>
      </c>
      <c r="D2890" s="23"/>
      <c r="E2890" s="23"/>
    </row>
    <row r="2891" spans="1:5" ht="20" customHeight="1">
      <c r="A2891" s="19" t="s">
        <v>13771</v>
      </c>
      <c r="B2891" s="24">
        <v>1</v>
      </c>
      <c r="C2891" s="22">
        <v>100</v>
      </c>
      <c r="D2891" s="23"/>
      <c r="E2891" s="23"/>
    </row>
    <row r="2892" spans="1:5" ht="20" customHeight="1">
      <c r="A2892" s="19" t="s">
        <v>13771</v>
      </c>
      <c r="B2892" s="24">
        <v>1</v>
      </c>
      <c r="C2892" s="21" t="s">
        <v>5593</v>
      </c>
      <c r="D2892" s="23"/>
      <c r="E2892" s="23"/>
    </row>
    <row r="2893" spans="1:5" ht="20" customHeight="1">
      <c r="A2893" s="19" t="s">
        <v>13771</v>
      </c>
      <c r="B2893" s="24">
        <v>1</v>
      </c>
      <c r="C2893" s="21" t="s">
        <v>5791</v>
      </c>
      <c r="D2893" s="23"/>
      <c r="E2893" s="23"/>
    </row>
    <row r="2894" spans="1:5" ht="20" customHeight="1">
      <c r="A2894" s="19" t="s">
        <v>13771</v>
      </c>
      <c r="B2894" s="24">
        <v>1</v>
      </c>
      <c r="C2894" s="22">
        <v>100</v>
      </c>
      <c r="D2894" s="23"/>
      <c r="E2894" s="23"/>
    </row>
    <row r="2895" spans="1:5" ht="20" customHeight="1">
      <c r="A2895" s="19" t="s">
        <v>13771</v>
      </c>
      <c r="B2895" s="24">
        <v>1</v>
      </c>
      <c r="C2895" s="22">
        <v>100</v>
      </c>
      <c r="D2895" s="23"/>
      <c r="E2895" s="23"/>
    </row>
    <row r="2896" spans="1:5" ht="20" customHeight="1">
      <c r="A2896" s="19" t="s">
        <v>13771</v>
      </c>
      <c r="B2896" s="24">
        <v>1</v>
      </c>
      <c r="C2896" s="21" t="s">
        <v>9814</v>
      </c>
      <c r="D2896" s="23"/>
      <c r="E2896" s="23"/>
    </row>
    <row r="2897" spans="1:5" ht="20" customHeight="1">
      <c r="A2897" s="19" t="s">
        <v>13771</v>
      </c>
      <c r="B2897" s="24">
        <v>1</v>
      </c>
      <c r="C2897" s="22">
        <v>100</v>
      </c>
      <c r="D2897" s="23"/>
      <c r="E2897" s="23"/>
    </row>
    <row r="2898" spans="1:5" ht="20" customHeight="1">
      <c r="A2898" s="19" t="s">
        <v>13771</v>
      </c>
      <c r="B2898" s="24">
        <v>1</v>
      </c>
      <c r="C2898" s="21" t="s">
        <v>9503</v>
      </c>
      <c r="D2898" s="23"/>
      <c r="E2898" s="23"/>
    </row>
    <row r="2899" spans="1:5" ht="20" customHeight="1">
      <c r="A2899" s="19" t="s">
        <v>13771</v>
      </c>
      <c r="B2899" s="24">
        <v>1</v>
      </c>
      <c r="C2899" s="22">
        <v>100</v>
      </c>
      <c r="D2899" s="23"/>
      <c r="E2899" s="23"/>
    </row>
    <row r="2900" spans="1:5" ht="20" customHeight="1">
      <c r="A2900" s="19" t="s">
        <v>13771</v>
      </c>
      <c r="B2900" s="24">
        <v>1</v>
      </c>
      <c r="C2900" s="22">
        <v>100</v>
      </c>
      <c r="D2900" s="23"/>
      <c r="E2900" s="23"/>
    </row>
    <row r="2901" spans="1:5" ht="20" customHeight="1">
      <c r="A2901" s="19" t="s">
        <v>13771</v>
      </c>
      <c r="B2901" s="24">
        <v>1</v>
      </c>
      <c r="C2901" s="21" t="s">
        <v>9311</v>
      </c>
      <c r="D2901" s="23"/>
      <c r="E2901" s="23"/>
    </row>
    <row r="2902" spans="1:5" ht="20" customHeight="1">
      <c r="A2902" s="19" t="s">
        <v>13771</v>
      </c>
      <c r="B2902" s="24">
        <v>1</v>
      </c>
      <c r="C2902" s="21" t="s">
        <v>9181</v>
      </c>
      <c r="D2902" s="23"/>
      <c r="E2902" s="23"/>
    </row>
    <row r="2903" spans="1:5" ht="20" customHeight="1">
      <c r="A2903" s="19" t="s">
        <v>13771</v>
      </c>
      <c r="B2903" s="24">
        <v>1</v>
      </c>
      <c r="C2903" s="21" t="s">
        <v>9050</v>
      </c>
      <c r="D2903" s="23"/>
      <c r="E2903" s="23"/>
    </row>
    <row r="2904" spans="1:5" ht="20" customHeight="1">
      <c r="A2904" s="19" t="s">
        <v>13771</v>
      </c>
      <c r="B2904" s="24">
        <v>1</v>
      </c>
      <c r="C2904" s="21" t="s">
        <v>8864</v>
      </c>
      <c r="D2904" s="23"/>
      <c r="E2904" s="23"/>
    </row>
    <row r="2905" spans="1:5" ht="20" customHeight="1">
      <c r="A2905" s="19" t="s">
        <v>13771</v>
      </c>
      <c r="B2905" s="24">
        <v>1</v>
      </c>
      <c r="C2905" s="22">
        <v>100</v>
      </c>
      <c r="D2905" s="23"/>
      <c r="E2905" s="23"/>
    </row>
    <row r="2906" spans="1:5" ht="20" customHeight="1">
      <c r="A2906" s="19" t="s">
        <v>13771</v>
      </c>
      <c r="B2906" s="24">
        <v>1</v>
      </c>
      <c r="C2906" s="22">
        <v>100</v>
      </c>
      <c r="D2906" s="23"/>
      <c r="E2906" s="23"/>
    </row>
    <row r="2907" spans="1:5" ht="20" customHeight="1">
      <c r="A2907" s="19" t="s">
        <v>13771</v>
      </c>
      <c r="B2907" s="24">
        <v>1</v>
      </c>
      <c r="C2907" s="21" t="s">
        <v>8552</v>
      </c>
      <c r="D2907" s="23"/>
      <c r="E2907" s="23"/>
    </row>
    <row r="2908" spans="1:5" ht="20" customHeight="1">
      <c r="A2908" s="19" t="s">
        <v>13771</v>
      </c>
      <c r="B2908" s="24">
        <v>1</v>
      </c>
      <c r="C2908" s="21" t="s">
        <v>6979</v>
      </c>
      <c r="D2908" s="23"/>
      <c r="E2908" s="23"/>
    </row>
    <row r="2909" spans="1:5" ht="20" customHeight="1">
      <c r="A2909" s="19" t="s">
        <v>13771</v>
      </c>
      <c r="B2909" s="24">
        <v>1</v>
      </c>
      <c r="C2909" s="21" t="s">
        <v>7149</v>
      </c>
      <c r="D2909" s="23"/>
      <c r="E2909" s="23"/>
    </row>
    <row r="2910" spans="1:5" ht="20" customHeight="1">
      <c r="A2910" s="19" t="s">
        <v>13771</v>
      </c>
      <c r="B2910" s="24">
        <v>1</v>
      </c>
      <c r="C2910" s="22">
        <v>100</v>
      </c>
      <c r="D2910" s="23"/>
      <c r="E2910" s="23"/>
    </row>
    <row r="2911" spans="1:5" ht="20" customHeight="1">
      <c r="A2911" s="19" t="s">
        <v>13771</v>
      </c>
      <c r="B2911" s="24">
        <v>1</v>
      </c>
      <c r="C2911" s="21" t="s">
        <v>7435</v>
      </c>
      <c r="D2911" s="23"/>
      <c r="E2911" s="23"/>
    </row>
    <row r="2912" spans="1:5" ht="20" customHeight="1">
      <c r="A2912" s="19" t="s">
        <v>13771</v>
      </c>
      <c r="B2912" s="24">
        <v>1</v>
      </c>
      <c r="C2912" s="21" t="s">
        <v>7612</v>
      </c>
      <c r="D2912" s="23"/>
      <c r="E2912" s="23"/>
    </row>
    <row r="2913" spans="1:5" ht="20" customHeight="1">
      <c r="A2913" s="19" t="s">
        <v>13771</v>
      </c>
      <c r="B2913" s="24">
        <v>1</v>
      </c>
      <c r="C2913" s="21" t="s">
        <v>7786</v>
      </c>
      <c r="D2913" s="23"/>
      <c r="E2913" s="23"/>
    </row>
    <row r="2914" spans="1:5" ht="20" customHeight="1">
      <c r="A2914" s="19" t="s">
        <v>13771</v>
      </c>
      <c r="B2914" s="24">
        <v>1</v>
      </c>
      <c r="C2914" s="21" t="s">
        <v>8106</v>
      </c>
      <c r="D2914" s="23"/>
      <c r="E2914" s="23"/>
    </row>
    <row r="2915" spans="1:5" ht="20" customHeight="1">
      <c r="A2915" s="19" t="s">
        <v>13771</v>
      </c>
      <c r="B2915" s="24">
        <v>1</v>
      </c>
      <c r="C2915" s="21" t="s">
        <v>8192</v>
      </c>
      <c r="D2915" s="23"/>
      <c r="E2915" s="23"/>
    </row>
    <row r="2916" spans="1:5" ht="20" customHeight="1">
      <c r="A2916" s="19" t="s">
        <v>13771</v>
      </c>
      <c r="B2916" s="24">
        <v>1</v>
      </c>
      <c r="C2916" s="21" t="s">
        <v>8212</v>
      </c>
      <c r="D2916" s="23"/>
      <c r="E2916" s="23"/>
    </row>
    <row r="2917" spans="1:5" ht="20" customHeight="1">
      <c r="A2917" s="19" t="s">
        <v>13771</v>
      </c>
      <c r="B2917" s="24">
        <v>1</v>
      </c>
      <c r="C2917" s="21" t="s">
        <v>13602</v>
      </c>
      <c r="D2917" s="23"/>
      <c r="E2917" s="23"/>
    </row>
    <row r="2918" spans="1:5" ht="20" customHeight="1">
      <c r="A2918" s="19" t="s">
        <v>13771</v>
      </c>
      <c r="B2918" s="24">
        <v>1</v>
      </c>
      <c r="C2918" s="21" t="s">
        <v>550</v>
      </c>
      <c r="D2918" s="23"/>
      <c r="E2918" s="23"/>
    </row>
    <row r="2919" spans="1:5" ht="20" customHeight="1">
      <c r="A2919" s="19" t="s">
        <v>13771</v>
      </c>
      <c r="B2919" s="24">
        <v>1</v>
      </c>
      <c r="C2919" s="21" t="s">
        <v>13332</v>
      </c>
      <c r="D2919" s="23"/>
      <c r="E2919" s="23"/>
    </row>
    <row r="2920" spans="1:5" ht="20" customHeight="1">
      <c r="A2920" s="19" t="s">
        <v>13771</v>
      </c>
      <c r="B2920" s="24">
        <v>1</v>
      </c>
      <c r="C2920" s="21" t="s">
        <v>13142</v>
      </c>
      <c r="D2920" s="23"/>
      <c r="E2920" s="23"/>
    </row>
    <row r="2921" spans="1:5" ht="20" customHeight="1">
      <c r="A2921" s="19" t="s">
        <v>13771</v>
      </c>
      <c r="B2921" s="24">
        <v>1</v>
      </c>
      <c r="C2921" s="21" t="s">
        <v>12969</v>
      </c>
      <c r="D2921" s="23"/>
      <c r="E2921" s="23"/>
    </row>
    <row r="2922" spans="1:5" ht="20" customHeight="1">
      <c r="A2922" s="19" t="s">
        <v>13771</v>
      </c>
      <c r="B2922" s="24">
        <v>1</v>
      </c>
      <c r="C2922" s="21" t="s">
        <v>12625</v>
      </c>
      <c r="D2922" s="23"/>
      <c r="E2922" s="23"/>
    </row>
    <row r="2923" spans="1:5" ht="20" customHeight="1">
      <c r="A2923" s="19" t="s">
        <v>13771</v>
      </c>
      <c r="B2923" s="24">
        <v>1</v>
      </c>
      <c r="C2923" s="21" t="s">
        <v>12590</v>
      </c>
      <c r="D2923" s="23"/>
      <c r="E2923" s="23"/>
    </row>
    <row r="2924" spans="1:5" ht="20" customHeight="1">
      <c r="A2924" s="19" t="s">
        <v>13771</v>
      </c>
      <c r="B2924" s="24">
        <v>1</v>
      </c>
      <c r="C2924" s="21" t="s">
        <v>1101</v>
      </c>
      <c r="D2924" s="23"/>
      <c r="E2924" s="23"/>
    </row>
    <row r="2925" spans="1:5" ht="20" customHeight="1">
      <c r="A2925" s="19" t="s">
        <v>13771</v>
      </c>
      <c r="B2925" s="24">
        <v>1</v>
      </c>
      <c r="C2925" s="21" t="s">
        <v>12310</v>
      </c>
      <c r="D2925" s="23"/>
      <c r="E2925" s="23"/>
    </row>
    <row r="2926" spans="1:5" ht="20" customHeight="1">
      <c r="A2926" s="19" t="s">
        <v>13771</v>
      </c>
      <c r="B2926" s="24">
        <v>1</v>
      </c>
      <c r="C2926" s="21" t="s">
        <v>1415</v>
      </c>
      <c r="D2926" s="23"/>
      <c r="E2926" s="23"/>
    </row>
    <row r="2927" spans="1:5" ht="20" customHeight="1">
      <c r="A2927" s="19" t="s">
        <v>13771</v>
      </c>
      <c r="B2927" s="24">
        <v>1</v>
      </c>
      <c r="C2927" s="21" t="s">
        <v>12105</v>
      </c>
      <c r="D2927" s="23"/>
      <c r="E2927" s="23"/>
    </row>
    <row r="2928" spans="1:5" ht="20" customHeight="1">
      <c r="A2928" s="19" t="s">
        <v>13771</v>
      </c>
      <c r="B2928" s="24">
        <v>1</v>
      </c>
      <c r="C2928" s="21" t="s">
        <v>11854</v>
      </c>
      <c r="D2928" s="23"/>
      <c r="E2928" s="23"/>
    </row>
    <row r="2929" spans="1:5" ht="20" customHeight="1">
      <c r="A2929" s="19" t="s">
        <v>13771</v>
      </c>
      <c r="B2929" s="24">
        <v>1</v>
      </c>
      <c r="C2929" s="21" t="s">
        <v>11596</v>
      </c>
      <c r="D2929" s="23"/>
      <c r="E2929" s="23"/>
    </row>
    <row r="2930" spans="1:5" ht="20" customHeight="1">
      <c r="A2930" s="19" t="s">
        <v>13771</v>
      </c>
      <c r="B2930" s="24">
        <v>1</v>
      </c>
      <c r="C2930" s="21" t="s">
        <v>1712</v>
      </c>
      <c r="D2930" s="23"/>
      <c r="E2930" s="23"/>
    </row>
    <row r="2931" spans="1:5" ht="20" customHeight="1">
      <c r="A2931" s="19" t="s">
        <v>13771</v>
      </c>
      <c r="B2931" s="24">
        <v>1</v>
      </c>
      <c r="C2931" s="21" t="s">
        <v>1942</v>
      </c>
      <c r="D2931" s="23"/>
      <c r="E2931" s="23"/>
    </row>
    <row r="2932" spans="1:5" ht="20" customHeight="1">
      <c r="A2932" s="19" t="s">
        <v>13771</v>
      </c>
      <c r="B2932" s="24">
        <v>1</v>
      </c>
      <c r="C2932" s="21" t="s">
        <v>11323</v>
      </c>
      <c r="D2932" s="23"/>
      <c r="E2932" s="23"/>
    </row>
    <row r="2933" spans="1:5" ht="20" customHeight="1">
      <c r="A2933" s="19" t="s">
        <v>13771</v>
      </c>
      <c r="B2933" s="24">
        <v>1</v>
      </c>
      <c r="C2933" s="21" t="s">
        <v>11226</v>
      </c>
      <c r="D2933" s="23"/>
      <c r="E2933" s="23"/>
    </row>
    <row r="2934" spans="1:5" ht="20" customHeight="1">
      <c r="A2934" s="19" t="s">
        <v>13771</v>
      </c>
      <c r="B2934" s="24">
        <v>1</v>
      </c>
      <c r="C2934" s="21" t="s">
        <v>11120</v>
      </c>
      <c r="D2934" s="23"/>
      <c r="E2934" s="23"/>
    </row>
    <row r="2935" spans="1:5" ht="20" customHeight="1">
      <c r="A2935" s="19" t="s">
        <v>13771</v>
      </c>
      <c r="B2935" s="24">
        <v>1</v>
      </c>
      <c r="C2935" s="21" t="s">
        <v>2771</v>
      </c>
      <c r="D2935" s="23"/>
      <c r="E2935" s="23"/>
    </row>
    <row r="2936" spans="1:5" ht="20" customHeight="1">
      <c r="A2936" s="19" t="s">
        <v>13771</v>
      </c>
      <c r="B2936" s="24">
        <v>1</v>
      </c>
      <c r="C2936" s="21" t="s">
        <v>2700</v>
      </c>
      <c r="D2936" s="23"/>
      <c r="E2936" s="23"/>
    </row>
    <row r="2937" spans="1:5" ht="20" customHeight="1">
      <c r="A2937" s="19" t="s">
        <v>13771</v>
      </c>
      <c r="B2937" s="24">
        <v>1</v>
      </c>
      <c r="C2937" s="21" t="s">
        <v>10920</v>
      </c>
      <c r="D2937" s="23"/>
      <c r="E2937" s="23"/>
    </row>
    <row r="2938" spans="1:5" ht="20" customHeight="1">
      <c r="A2938" s="19" t="s">
        <v>13771</v>
      </c>
      <c r="B2938" s="24">
        <v>1</v>
      </c>
      <c r="C2938" s="21" t="s">
        <v>10825</v>
      </c>
      <c r="D2938" s="23"/>
      <c r="E2938" s="23"/>
    </row>
    <row r="2939" spans="1:5" ht="20" customHeight="1">
      <c r="A2939" s="19" t="s">
        <v>13771</v>
      </c>
      <c r="B2939" s="24">
        <v>1</v>
      </c>
      <c r="C2939" s="21" t="s">
        <v>10800</v>
      </c>
      <c r="D2939" s="23"/>
      <c r="E2939" s="23"/>
    </row>
    <row r="2940" spans="1:5" ht="20" customHeight="1">
      <c r="A2940" s="19" t="s">
        <v>13771</v>
      </c>
      <c r="B2940" s="24">
        <v>1</v>
      </c>
      <c r="C2940" s="21" t="s">
        <v>3224</v>
      </c>
      <c r="D2940" s="23"/>
      <c r="E2940" s="23"/>
    </row>
    <row r="2941" spans="1:5" ht="20" customHeight="1">
      <c r="A2941" s="19" t="s">
        <v>13771</v>
      </c>
      <c r="B2941" s="24">
        <v>1</v>
      </c>
      <c r="C2941" s="21" t="s">
        <v>3435</v>
      </c>
      <c r="D2941" s="23"/>
      <c r="E2941" s="23"/>
    </row>
    <row r="2942" spans="1:5" ht="20" customHeight="1">
      <c r="A2942" s="19" t="s">
        <v>13771</v>
      </c>
      <c r="B2942" s="24">
        <v>1</v>
      </c>
      <c r="C2942" s="21" t="s">
        <v>3656</v>
      </c>
      <c r="D2942" s="23"/>
      <c r="E2942" s="23"/>
    </row>
    <row r="2943" spans="1:5" ht="20" customHeight="1">
      <c r="A2943" s="19" t="s">
        <v>13771</v>
      </c>
      <c r="B2943" s="24">
        <v>1</v>
      </c>
      <c r="C2943" s="21" t="s">
        <v>4064</v>
      </c>
      <c r="D2943" s="23"/>
      <c r="E2943" s="23"/>
    </row>
    <row r="2944" spans="1:5" ht="20" customHeight="1">
      <c r="A2944" s="19" t="s">
        <v>13771</v>
      </c>
      <c r="B2944" s="24">
        <v>1</v>
      </c>
      <c r="C2944" s="21" t="s">
        <v>4003</v>
      </c>
      <c r="D2944" s="23"/>
      <c r="E2944" s="23"/>
    </row>
    <row r="2945" spans="1:5" ht="20" customHeight="1">
      <c r="A2945" s="19" t="s">
        <v>13771</v>
      </c>
      <c r="B2945" s="24">
        <v>1</v>
      </c>
      <c r="C2945" s="21" t="s">
        <v>10519</v>
      </c>
      <c r="D2945" s="23"/>
      <c r="E2945" s="23"/>
    </row>
    <row r="2946" spans="1:5" ht="20" customHeight="1">
      <c r="A2946" s="19" t="s">
        <v>13771</v>
      </c>
      <c r="B2946" s="24">
        <v>1</v>
      </c>
      <c r="C2946" s="21" t="s">
        <v>4272</v>
      </c>
      <c r="D2946" s="23"/>
      <c r="E2946" s="23"/>
    </row>
    <row r="2947" spans="1:5" ht="20" customHeight="1">
      <c r="A2947" s="19" t="s">
        <v>13771</v>
      </c>
      <c r="B2947" s="24">
        <v>1</v>
      </c>
      <c r="C2947" s="21" t="s">
        <v>4480</v>
      </c>
      <c r="D2947" s="23"/>
      <c r="E2947" s="23"/>
    </row>
    <row r="2948" spans="1:5" ht="20" customHeight="1">
      <c r="A2948" s="19" t="s">
        <v>13771</v>
      </c>
      <c r="B2948" s="24">
        <v>1</v>
      </c>
      <c r="C2948" s="21" t="s">
        <v>10354</v>
      </c>
      <c r="D2948" s="23"/>
      <c r="E2948" s="23"/>
    </row>
    <row r="2949" spans="1:5" ht="20" customHeight="1">
      <c r="A2949" s="19" t="s">
        <v>13771</v>
      </c>
      <c r="B2949" s="24">
        <v>1</v>
      </c>
      <c r="C2949" s="21" t="s">
        <v>4749</v>
      </c>
      <c r="D2949" s="23"/>
      <c r="E2949" s="23"/>
    </row>
    <row r="2950" spans="1:5" ht="20" customHeight="1">
      <c r="A2950" s="19" t="s">
        <v>13771</v>
      </c>
      <c r="B2950" s="24">
        <v>1</v>
      </c>
      <c r="C2950" s="21" t="s">
        <v>4949</v>
      </c>
      <c r="D2950" s="23"/>
      <c r="E2950" s="23"/>
    </row>
    <row r="2951" spans="1:5" ht="20" customHeight="1">
      <c r="A2951" s="19" t="s">
        <v>13771</v>
      </c>
      <c r="B2951" s="24">
        <v>1</v>
      </c>
      <c r="C2951" s="21" t="s">
        <v>10185</v>
      </c>
      <c r="D2951" s="23"/>
      <c r="E2951" s="23"/>
    </row>
    <row r="2952" spans="1:5" ht="20" customHeight="1">
      <c r="A2952" s="19" t="s">
        <v>13771</v>
      </c>
      <c r="B2952" s="24">
        <v>1</v>
      </c>
      <c r="C2952" s="21" t="s">
        <v>5200</v>
      </c>
      <c r="D2952" s="23"/>
      <c r="E2952" s="23"/>
    </row>
    <row r="2953" spans="1:5" ht="20" customHeight="1">
      <c r="A2953" s="19" t="s">
        <v>13771</v>
      </c>
      <c r="B2953" s="24">
        <v>1</v>
      </c>
      <c r="C2953" s="21" t="s">
        <v>5400</v>
      </c>
      <c r="D2953" s="23"/>
      <c r="E2953" s="23"/>
    </row>
    <row r="2954" spans="1:5" ht="20" customHeight="1">
      <c r="A2954" s="19" t="s">
        <v>13771</v>
      </c>
      <c r="B2954" s="24">
        <v>1</v>
      </c>
      <c r="C2954" s="21" t="s">
        <v>5610</v>
      </c>
      <c r="D2954" s="23"/>
      <c r="E2954" s="23"/>
    </row>
    <row r="2955" spans="1:5" ht="20" customHeight="1">
      <c r="A2955" s="19" t="s">
        <v>13771</v>
      </c>
      <c r="B2955" s="24">
        <v>1</v>
      </c>
      <c r="C2955" s="21" t="s">
        <v>5811</v>
      </c>
      <c r="D2955" s="23"/>
      <c r="E2955" s="23"/>
    </row>
    <row r="2956" spans="1:5" ht="20" customHeight="1">
      <c r="A2956" s="19" t="s">
        <v>13771</v>
      </c>
      <c r="B2956" s="24">
        <v>1</v>
      </c>
      <c r="C2956" s="21" t="s">
        <v>9992</v>
      </c>
      <c r="D2956" s="23"/>
      <c r="E2956" s="23"/>
    </row>
    <row r="2957" spans="1:5" ht="20" customHeight="1">
      <c r="A2957" s="19" t="s">
        <v>13771</v>
      </c>
      <c r="B2957" s="24">
        <v>1</v>
      </c>
      <c r="C2957" s="21" t="s">
        <v>9967</v>
      </c>
      <c r="D2957" s="23"/>
      <c r="E2957" s="23"/>
    </row>
    <row r="2958" spans="1:5" ht="20" customHeight="1">
      <c r="A2958" s="19" t="s">
        <v>13771</v>
      </c>
      <c r="B2958" s="24">
        <v>1</v>
      </c>
      <c r="C2958" s="21" t="s">
        <v>9827</v>
      </c>
      <c r="D2958" s="23"/>
      <c r="E2958" s="23"/>
    </row>
    <row r="2959" spans="1:5" ht="20" customHeight="1">
      <c r="A2959" s="19" t="s">
        <v>13771</v>
      </c>
      <c r="B2959" s="24">
        <v>1</v>
      </c>
      <c r="C2959" s="21" t="s">
        <v>9708</v>
      </c>
      <c r="D2959" s="23"/>
      <c r="E2959" s="23"/>
    </row>
    <row r="2960" spans="1:5" ht="20" customHeight="1">
      <c r="A2960" s="19" t="s">
        <v>13771</v>
      </c>
      <c r="B2960" s="24">
        <v>1</v>
      </c>
      <c r="C2960" s="21" t="s">
        <v>9518</v>
      </c>
      <c r="D2960" s="23"/>
      <c r="E2960" s="23"/>
    </row>
    <row r="2961" spans="1:5" ht="20" customHeight="1">
      <c r="A2961" s="19" t="s">
        <v>13771</v>
      </c>
      <c r="B2961" s="24">
        <v>1</v>
      </c>
      <c r="C2961" s="21" t="s">
        <v>6266</v>
      </c>
      <c r="D2961" s="23"/>
      <c r="E2961" s="23"/>
    </row>
    <row r="2962" spans="1:5" ht="20" customHeight="1">
      <c r="A2962" s="19" t="s">
        <v>13771</v>
      </c>
      <c r="B2962" s="24">
        <v>1</v>
      </c>
      <c r="C2962" s="21" t="s">
        <v>6451</v>
      </c>
      <c r="D2962" s="23"/>
      <c r="E2962" s="23"/>
    </row>
    <row r="2963" spans="1:5" ht="20" customHeight="1">
      <c r="A2963" s="19" t="s">
        <v>13771</v>
      </c>
      <c r="B2963" s="24">
        <v>1</v>
      </c>
      <c r="C2963" s="21" t="s">
        <v>9326</v>
      </c>
      <c r="D2963" s="23"/>
      <c r="E2963" s="23"/>
    </row>
    <row r="2964" spans="1:5" ht="20" customHeight="1">
      <c r="A2964" s="19" t="s">
        <v>13771</v>
      </c>
      <c r="B2964" s="24">
        <v>1</v>
      </c>
      <c r="C2964" s="21" t="s">
        <v>9197</v>
      </c>
      <c r="D2964" s="23"/>
      <c r="E2964" s="23"/>
    </row>
    <row r="2965" spans="1:5" ht="20" customHeight="1">
      <c r="A2965" s="19" t="s">
        <v>13771</v>
      </c>
      <c r="B2965" s="24">
        <v>1</v>
      </c>
      <c r="C2965" s="21" t="s">
        <v>9061</v>
      </c>
      <c r="D2965" s="23"/>
      <c r="E2965" s="23"/>
    </row>
    <row r="2966" spans="1:5" ht="20" customHeight="1">
      <c r="A2966" s="19" t="s">
        <v>13771</v>
      </c>
      <c r="B2966" s="24">
        <v>1</v>
      </c>
      <c r="C2966" s="21" t="s">
        <v>8879</v>
      </c>
      <c r="D2966" s="23"/>
      <c r="E2966" s="23"/>
    </row>
    <row r="2967" spans="1:5" ht="20" customHeight="1">
      <c r="A2967" s="19" t="s">
        <v>13771</v>
      </c>
      <c r="B2967" s="24">
        <v>1</v>
      </c>
      <c r="C2967" s="21" t="s">
        <v>6822</v>
      </c>
      <c r="D2967" s="23"/>
      <c r="E2967" s="23"/>
    </row>
    <row r="2968" spans="1:5" ht="20" customHeight="1">
      <c r="A2968" s="19" t="s">
        <v>13771</v>
      </c>
      <c r="B2968" s="24">
        <v>1</v>
      </c>
      <c r="C2968" s="21" t="s">
        <v>8753</v>
      </c>
      <c r="D2968" s="23"/>
      <c r="E2968" s="23"/>
    </row>
    <row r="2969" spans="1:5" ht="20" customHeight="1">
      <c r="A2969" s="19" t="s">
        <v>13771</v>
      </c>
      <c r="B2969" s="24">
        <v>1</v>
      </c>
      <c r="C2969" s="21" t="s">
        <v>8565</v>
      </c>
      <c r="D2969" s="23"/>
      <c r="E2969" s="23"/>
    </row>
    <row r="2970" spans="1:5" ht="20" customHeight="1">
      <c r="A2970" s="19" t="s">
        <v>13771</v>
      </c>
      <c r="B2970" s="24">
        <v>1</v>
      </c>
      <c r="C2970" s="21" t="s">
        <v>6992</v>
      </c>
      <c r="D2970" s="23"/>
      <c r="E2970" s="23"/>
    </row>
    <row r="2971" spans="1:5" ht="20" customHeight="1">
      <c r="A2971" s="19" t="s">
        <v>13771</v>
      </c>
      <c r="B2971" s="24">
        <v>1</v>
      </c>
      <c r="C2971" s="21" t="s">
        <v>7169</v>
      </c>
      <c r="D2971" s="23"/>
      <c r="E2971" s="23"/>
    </row>
    <row r="2972" spans="1:5" ht="20" customHeight="1">
      <c r="A2972" s="19" t="s">
        <v>13771</v>
      </c>
      <c r="B2972" s="24">
        <v>1</v>
      </c>
      <c r="C2972" s="21" t="s">
        <v>7507</v>
      </c>
      <c r="D2972" s="23"/>
      <c r="E2972" s="23"/>
    </row>
    <row r="2973" spans="1:5" ht="20" customHeight="1">
      <c r="A2973" s="19" t="s">
        <v>13771</v>
      </c>
      <c r="B2973" s="24">
        <v>1</v>
      </c>
      <c r="C2973" s="21" t="s">
        <v>7449</v>
      </c>
      <c r="D2973" s="23"/>
      <c r="E2973" s="23"/>
    </row>
    <row r="2974" spans="1:5" ht="20" customHeight="1">
      <c r="A2974" s="19" t="s">
        <v>13771</v>
      </c>
      <c r="B2974" s="24">
        <v>1</v>
      </c>
      <c r="C2974" s="21" t="s">
        <v>7627</v>
      </c>
      <c r="D2974" s="23"/>
      <c r="E2974" s="23"/>
    </row>
    <row r="2975" spans="1:5" ht="20" customHeight="1">
      <c r="A2975" s="19" t="s">
        <v>13771</v>
      </c>
      <c r="B2975" s="24">
        <v>1</v>
      </c>
      <c r="C2975" s="21" t="s">
        <v>7805</v>
      </c>
      <c r="D2975" s="23"/>
      <c r="E2975" s="23"/>
    </row>
    <row r="2976" spans="1:5" ht="20" customHeight="1">
      <c r="A2976" s="19" t="s">
        <v>13771</v>
      </c>
      <c r="B2976" s="24">
        <v>1</v>
      </c>
      <c r="C2976" s="21" t="s">
        <v>8295</v>
      </c>
      <c r="D2976" s="23"/>
      <c r="E2976" s="23"/>
    </row>
    <row r="2977" spans="1:5" ht="20" customHeight="1">
      <c r="A2977" s="19" t="s">
        <v>13771</v>
      </c>
      <c r="B2977" s="24">
        <v>1</v>
      </c>
      <c r="C2977" s="21" t="s">
        <v>8245</v>
      </c>
      <c r="D2977" s="23"/>
      <c r="E2977" s="23"/>
    </row>
    <row r="2978" spans="1:5" ht="20" customHeight="1">
      <c r="A2978" s="19" t="s">
        <v>13771</v>
      </c>
      <c r="B2978" s="24">
        <v>1</v>
      </c>
      <c r="C2978" s="21" t="s">
        <v>8226</v>
      </c>
      <c r="D2978" s="23"/>
      <c r="E2978" s="23"/>
    </row>
    <row r="2979" spans="1:5" ht="20" customHeight="1">
      <c r="A2979" s="19" t="s">
        <v>13771</v>
      </c>
      <c r="B2979" s="24">
        <v>1</v>
      </c>
      <c r="C2979" s="21" t="s">
        <v>13629</v>
      </c>
      <c r="D2979" s="23"/>
      <c r="E2979" s="23"/>
    </row>
    <row r="2980" spans="1:5" ht="20" customHeight="1">
      <c r="A2980" s="19" t="s">
        <v>13771</v>
      </c>
      <c r="B2980" s="24">
        <v>1</v>
      </c>
      <c r="C2980" s="21" t="s">
        <v>602</v>
      </c>
      <c r="D2980" s="23"/>
      <c r="E2980" s="23"/>
    </row>
    <row r="2981" spans="1:5" ht="20" customHeight="1">
      <c r="A2981" s="19" t="s">
        <v>13771</v>
      </c>
      <c r="B2981" s="24">
        <v>1</v>
      </c>
      <c r="C2981" s="21" t="s">
        <v>13360</v>
      </c>
      <c r="D2981" s="23"/>
      <c r="E2981" s="23"/>
    </row>
    <row r="2982" spans="1:5" ht="20" customHeight="1">
      <c r="A2982" s="19" t="s">
        <v>13771</v>
      </c>
      <c r="B2982" s="24">
        <v>1</v>
      </c>
      <c r="C2982" s="21" t="s">
        <v>13172</v>
      </c>
      <c r="D2982" s="23"/>
      <c r="E2982" s="23"/>
    </row>
    <row r="2983" spans="1:5" ht="20" customHeight="1">
      <c r="A2983" s="19" t="s">
        <v>13771</v>
      </c>
      <c r="B2983" s="24">
        <v>1</v>
      </c>
      <c r="C2983" s="21" t="s">
        <v>12993</v>
      </c>
      <c r="D2983" s="23"/>
      <c r="E2983" s="23"/>
    </row>
    <row r="2984" spans="1:5" ht="20" customHeight="1">
      <c r="A2984" s="19" t="s">
        <v>13771</v>
      </c>
      <c r="B2984" s="24">
        <v>1</v>
      </c>
      <c r="C2984" s="21" t="s">
        <v>12727</v>
      </c>
      <c r="D2984" s="23"/>
      <c r="E2984" s="23"/>
    </row>
    <row r="2985" spans="1:5" ht="20" customHeight="1">
      <c r="A2985" s="19" t="s">
        <v>13771</v>
      </c>
      <c r="B2985" s="24">
        <v>1</v>
      </c>
      <c r="C2985" s="21" t="s">
        <v>12621</v>
      </c>
      <c r="D2985" s="23"/>
      <c r="E2985" s="23"/>
    </row>
    <row r="2986" spans="1:5" ht="20" customHeight="1">
      <c r="A2986" s="19" t="s">
        <v>13771</v>
      </c>
      <c r="B2986" s="24">
        <v>1</v>
      </c>
      <c r="C2986" s="21" t="s">
        <v>1158</v>
      </c>
      <c r="D2986" s="23"/>
      <c r="E2986" s="23"/>
    </row>
    <row r="2987" spans="1:5" ht="20" customHeight="1">
      <c r="A2987" s="19" t="s">
        <v>13771</v>
      </c>
      <c r="B2987" s="24">
        <v>1</v>
      </c>
      <c r="C2987" s="21" t="s">
        <v>12342</v>
      </c>
      <c r="D2987" s="23"/>
      <c r="E2987" s="23"/>
    </row>
    <row r="2988" spans="1:5" ht="20" customHeight="1">
      <c r="A2988" s="19" t="s">
        <v>13771</v>
      </c>
      <c r="B2988" s="24">
        <v>1</v>
      </c>
      <c r="C2988" s="21" t="s">
        <v>11761</v>
      </c>
      <c r="D2988" s="23"/>
      <c r="E2988" s="23"/>
    </row>
    <row r="2989" spans="1:5" ht="20" customHeight="1">
      <c r="A2989" s="19" t="s">
        <v>13771</v>
      </c>
      <c r="B2989" s="24">
        <v>1</v>
      </c>
      <c r="C2989" s="21" t="s">
        <v>12134</v>
      </c>
      <c r="D2989" s="23"/>
      <c r="E2989" s="23"/>
    </row>
    <row r="2990" spans="1:5" ht="20" customHeight="1">
      <c r="A2990" s="19" t="s">
        <v>13771</v>
      </c>
      <c r="B2990" s="24">
        <v>1</v>
      </c>
      <c r="C2990" s="21" t="s">
        <v>11883</v>
      </c>
      <c r="D2990" s="23"/>
      <c r="E2990" s="23"/>
    </row>
    <row r="2991" spans="1:5" ht="20" customHeight="1">
      <c r="A2991" s="19" t="s">
        <v>13771</v>
      </c>
      <c r="B2991" s="24">
        <v>1</v>
      </c>
      <c r="C2991" s="21" t="s">
        <v>11622</v>
      </c>
      <c r="D2991" s="23"/>
      <c r="E2991" s="23"/>
    </row>
    <row r="2992" spans="1:5" ht="20" customHeight="1">
      <c r="A2992" s="19" t="s">
        <v>13771</v>
      </c>
      <c r="B2992" s="24">
        <v>1</v>
      </c>
      <c r="C2992" s="21" t="s">
        <v>1768</v>
      </c>
      <c r="D2992" s="23"/>
      <c r="E2992" s="23"/>
    </row>
    <row r="2993" spans="1:5" ht="20" customHeight="1">
      <c r="A2993" s="19" t="s">
        <v>13771</v>
      </c>
      <c r="B2993" s="24">
        <v>1</v>
      </c>
      <c r="C2993" s="21" t="s">
        <v>1999</v>
      </c>
      <c r="D2993" s="23"/>
      <c r="E2993" s="23"/>
    </row>
    <row r="2994" spans="1:5" ht="20" customHeight="1">
      <c r="A2994" s="19" t="s">
        <v>13771</v>
      </c>
      <c r="B2994" s="24">
        <v>1</v>
      </c>
      <c r="C2994" s="21" t="s">
        <v>11424</v>
      </c>
      <c r="D2994" s="23"/>
      <c r="E2994" s="23"/>
    </row>
    <row r="2995" spans="1:5" ht="20" customHeight="1">
      <c r="A2995" s="19" t="s">
        <v>13771</v>
      </c>
      <c r="B2995" s="24">
        <v>1</v>
      </c>
      <c r="C2995" s="21" t="s">
        <v>11321</v>
      </c>
      <c r="D2995" s="23"/>
      <c r="E2995" s="23"/>
    </row>
    <row r="2996" spans="1:5" ht="20" customHeight="1">
      <c r="A2996" s="19" t="s">
        <v>13771</v>
      </c>
      <c r="B2996" s="24">
        <v>1</v>
      </c>
      <c r="C2996" s="21" t="s">
        <v>11222</v>
      </c>
      <c r="D2996" s="23"/>
      <c r="E2996" s="23"/>
    </row>
    <row r="2997" spans="1:5" ht="20" customHeight="1">
      <c r="A2997" s="19" t="s">
        <v>13771</v>
      </c>
      <c r="B2997" s="24">
        <v>1</v>
      </c>
      <c r="C2997" s="21" t="s">
        <v>11118</v>
      </c>
      <c r="D2997" s="23"/>
      <c r="E2997" s="23"/>
    </row>
    <row r="2998" spans="1:5" ht="20" customHeight="1">
      <c r="A2998" s="19" t="s">
        <v>13771</v>
      </c>
      <c r="B2998" s="24">
        <v>1</v>
      </c>
      <c r="C2998" s="21" t="s">
        <v>2752</v>
      </c>
      <c r="D2998" s="23"/>
      <c r="E2998" s="23"/>
    </row>
    <row r="2999" spans="1:5" ht="20" customHeight="1">
      <c r="A2999" s="19" t="s">
        <v>13771</v>
      </c>
      <c r="B2999" s="24">
        <v>1</v>
      </c>
      <c r="C2999" s="21" t="s">
        <v>11013</v>
      </c>
      <c r="D2999" s="23"/>
      <c r="E2999" s="23"/>
    </row>
    <row r="3000" spans="1:5" ht="20" customHeight="1">
      <c r="A3000" s="19" t="s">
        <v>13771</v>
      </c>
      <c r="B3000" s="24">
        <v>1</v>
      </c>
      <c r="C3000" s="21" t="s">
        <v>10916</v>
      </c>
      <c r="D3000" s="23"/>
      <c r="E3000" s="23"/>
    </row>
    <row r="3001" spans="1:5" ht="20" customHeight="1">
      <c r="A3001" s="19" t="s">
        <v>13771</v>
      </c>
      <c r="B3001" s="24">
        <v>1</v>
      </c>
      <c r="C3001" s="21" t="s">
        <v>10821</v>
      </c>
      <c r="D3001" s="23"/>
      <c r="E3001" s="23"/>
    </row>
    <row r="3002" spans="1:5" ht="20" customHeight="1">
      <c r="A3002" s="19" t="s">
        <v>13771</v>
      </c>
      <c r="B3002" s="24">
        <v>1</v>
      </c>
      <c r="C3002" s="21" t="s">
        <v>3272</v>
      </c>
      <c r="D3002" s="23"/>
      <c r="E3002" s="23"/>
    </row>
    <row r="3003" spans="1:5" ht="20" customHeight="1">
      <c r="A3003" s="19" t="s">
        <v>13771</v>
      </c>
      <c r="B3003" s="24">
        <v>1</v>
      </c>
      <c r="C3003" s="21" t="s">
        <v>3488</v>
      </c>
      <c r="D3003" s="23"/>
      <c r="E3003" s="23"/>
    </row>
    <row r="3004" spans="1:5" ht="20" customHeight="1">
      <c r="A3004" s="19" t="s">
        <v>13771</v>
      </c>
      <c r="B3004" s="24">
        <v>1</v>
      </c>
      <c r="C3004" s="21" t="s">
        <v>3707</v>
      </c>
      <c r="D3004" s="23"/>
      <c r="E3004" s="23"/>
    </row>
    <row r="3005" spans="1:5" ht="20" customHeight="1">
      <c r="A3005" s="19" t="s">
        <v>13771</v>
      </c>
      <c r="B3005" s="24">
        <v>1</v>
      </c>
      <c r="C3005" s="21" t="s">
        <v>10647</v>
      </c>
      <c r="D3005" s="23"/>
      <c r="E3005" s="23"/>
    </row>
    <row r="3006" spans="1:5" ht="20" customHeight="1">
      <c r="A3006" s="19" t="s">
        <v>13771</v>
      </c>
      <c r="B3006" s="24">
        <v>1</v>
      </c>
      <c r="C3006" s="21" t="s">
        <v>4051</v>
      </c>
      <c r="D3006" s="23"/>
      <c r="E3006" s="23"/>
    </row>
    <row r="3007" spans="1:5" ht="20" customHeight="1">
      <c r="A3007" s="19" t="s">
        <v>13771</v>
      </c>
      <c r="B3007" s="24">
        <v>1</v>
      </c>
      <c r="C3007" s="21" t="s">
        <v>10542</v>
      </c>
      <c r="D3007" s="23"/>
      <c r="E3007" s="23"/>
    </row>
    <row r="3008" spans="1:5" ht="20" customHeight="1">
      <c r="A3008" s="19" t="s">
        <v>13771</v>
      </c>
      <c r="B3008" s="24">
        <v>1</v>
      </c>
      <c r="C3008" s="21" t="s">
        <v>4322</v>
      </c>
      <c r="D3008" s="23"/>
      <c r="E3008" s="23"/>
    </row>
    <row r="3009" spans="1:5" ht="20" customHeight="1">
      <c r="A3009" s="19" t="s">
        <v>13771</v>
      </c>
      <c r="B3009" s="24">
        <v>1</v>
      </c>
      <c r="C3009" s="21" t="s">
        <v>4525</v>
      </c>
      <c r="D3009" s="23"/>
      <c r="E3009" s="23"/>
    </row>
    <row r="3010" spans="1:5" ht="20" customHeight="1">
      <c r="A3010" s="19" t="s">
        <v>13771</v>
      </c>
      <c r="B3010" s="24">
        <v>1</v>
      </c>
      <c r="C3010" s="21" t="s">
        <v>10375</v>
      </c>
      <c r="D3010" s="23"/>
      <c r="E3010" s="23"/>
    </row>
    <row r="3011" spans="1:5" ht="20" customHeight="1">
      <c r="A3011" s="19" t="s">
        <v>13771</v>
      </c>
      <c r="B3011" s="24">
        <v>1</v>
      </c>
      <c r="C3011" s="21" t="s">
        <v>4797</v>
      </c>
      <c r="D3011" s="23"/>
      <c r="E3011" s="23"/>
    </row>
    <row r="3012" spans="1:5" ht="20" customHeight="1">
      <c r="A3012" s="19" t="s">
        <v>13771</v>
      </c>
      <c r="B3012" s="24">
        <v>1</v>
      </c>
      <c r="C3012" s="21" t="s">
        <v>4994</v>
      </c>
      <c r="D3012" s="23"/>
      <c r="E3012" s="23"/>
    </row>
    <row r="3013" spans="1:5" ht="20" customHeight="1">
      <c r="A3013" s="19" t="s">
        <v>13771</v>
      </c>
      <c r="B3013" s="24">
        <v>1</v>
      </c>
      <c r="C3013" s="21" t="s">
        <v>10211</v>
      </c>
      <c r="D3013" s="23"/>
      <c r="E3013" s="23"/>
    </row>
    <row r="3014" spans="1:5" ht="20" customHeight="1">
      <c r="A3014" s="19" t="s">
        <v>13771</v>
      </c>
      <c r="B3014" s="24">
        <v>1</v>
      </c>
      <c r="C3014" s="21" t="s">
        <v>5244</v>
      </c>
      <c r="D3014" s="23"/>
      <c r="E3014" s="23"/>
    </row>
    <row r="3015" spans="1:5" ht="20" customHeight="1">
      <c r="A3015" s="19" t="s">
        <v>13771</v>
      </c>
      <c r="B3015" s="24">
        <v>1</v>
      </c>
      <c r="C3015" s="21" t="s">
        <v>5452</v>
      </c>
      <c r="D3015" s="23"/>
      <c r="E3015" s="23"/>
    </row>
    <row r="3016" spans="1:5" ht="20" customHeight="1">
      <c r="A3016" s="19" t="s">
        <v>13771</v>
      </c>
      <c r="B3016" s="24">
        <v>1</v>
      </c>
      <c r="C3016" s="21" t="s">
        <v>5659</v>
      </c>
      <c r="D3016" s="23"/>
      <c r="E3016" s="23"/>
    </row>
    <row r="3017" spans="1:5" ht="20" customHeight="1">
      <c r="A3017" s="19" t="s">
        <v>13771</v>
      </c>
      <c r="B3017" s="24">
        <v>1</v>
      </c>
      <c r="C3017" s="21" t="s">
        <v>5860</v>
      </c>
      <c r="D3017" s="23"/>
      <c r="E3017" s="23"/>
    </row>
    <row r="3018" spans="1:5" ht="20" customHeight="1">
      <c r="A3018" s="19" t="s">
        <v>13771</v>
      </c>
      <c r="B3018" s="24">
        <v>1</v>
      </c>
      <c r="C3018" s="21" t="s">
        <v>10063</v>
      </c>
      <c r="D3018" s="23"/>
      <c r="E3018" s="23"/>
    </row>
    <row r="3019" spans="1:5" ht="20" customHeight="1">
      <c r="A3019" s="19" t="s">
        <v>13771</v>
      </c>
      <c r="B3019" s="24">
        <v>1</v>
      </c>
      <c r="C3019" s="21" t="s">
        <v>9988</v>
      </c>
      <c r="D3019" s="23"/>
      <c r="E3019" s="23"/>
    </row>
    <row r="3020" spans="1:5" ht="20" customHeight="1">
      <c r="A3020" s="19" t="s">
        <v>13771</v>
      </c>
      <c r="B3020" s="24">
        <v>1</v>
      </c>
      <c r="C3020" s="22">
        <v>100</v>
      </c>
      <c r="D3020" s="23"/>
      <c r="E3020" s="23"/>
    </row>
    <row r="3021" spans="1:5" ht="20" customHeight="1">
      <c r="A3021" s="19" t="s">
        <v>13771</v>
      </c>
      <c r="B3021" s="24">
        <v>1</v>
      </c>
      <c r="C3021" s="21" t="s">
        <v>9728</v>
      </c>
      <c r="D3021" s="23"/>
      <c r="E3021" s="23"/>
    </row>
    <row r="3022" spans="1:5" ht="20" customHeight="1">
      <c r="A3022" s="19" t="s">
        <v>13771</v>
      </c>
      <c r="B3022" s="24">
        <v>1</v>
      </c>
      <c r="C3022" s="21" t="s">
        <v>9541</v>
      </c>
      <c r="D3022" s="23"/>
      <c r="E3022" s="23"/>
    </row>
    <row r="3023" spans="1:5" ht="20" customHeight="1">
      <c r="A3023" s="19" t="s">
        <v>13771</v>
      </c>
      <c r="B3023" s="24">
        <v>1</v>
      </c>
      <c r="C3023" s="21" t="s">
        <v>6317</v>
      </c>
      <c r="D3023" s="23"/>
      <c r="E3023" s="23"/>
    </row>
    <row r="3024" spans="1:5" ht="20" customHeight="1">
      <c r="A3024" s="19" t="s">
        <v>13771</v>
      </c>
      <c r="B3024" s="24">
        <v>1</v>
      </c>
      <c r="C3024" s="21" t="s">
        <v>6500</v>
      </c>
      <c r="D3024" s="23"/>
      <c r="E3024" s="23"/>
    </row>
    <row r="3025" spans="1:5" ht="20" customHeight="1">
      <c r="A3025" s="19" t="s">
        <v>13771</v>
      </c>
      <c r="B3025" s="24">
        <v>1</v>
      </c>
      <c r="C3025" s="21" t="s">
        <v>9351</v>
      </c>
      <c r="D3025" s="23"/>
      <c r="E3025" s="23"/>
    </row>
    <row r="3026" spans="1:5" ht="20" customHeight="1">
      <c r="A3026" s="19" t="s">
        <v>13771</v>
      </c>
      <c r="B3026" s="24">
        <v>1</v>
      </c>
      <c r="C3026" s="21" t="s">
        <v>9221</v>
      </c>
      <c r="D3026" s="23"/>
      <c r="E3026" s="23"/>
    </row>
    <row r="3027" spans="1:5" ht="20" customHeight="1">
      <c r="A3027" s="19" t="s">
        <v>13771</v>
      </c>
      <c r="B3027" s="24">
        <v>1</v>
      </c>
      <c r="C3027" s="21" t="s">
        <v>9083</v>
      </c>
      <c r="D3027" s="23"/>
      <c r="E3027" s="23"/>
    </row>
    <row r="3028" spans="1:5" ht="20" customHeight="1">
      <c r="A3028" s="19" t="s">
        <v>13771</v>
      </c>
      <c r="B3028" s="24">
        <v>1</v>
      </c>
      <c r="C3028" s="21" t="s">
        <v>8897</v>
      </c>
      <c r="D3028" s="23"/>
      <c r="E3028" s="23"/>
    </row>
    <row r="3029" spans="1:5" ht="20" customHeight="1">
      <c r="A3029" s="19" t="s">
        <v>13771</v>
      </c>
      <c r="B3029" s="24">
        <v>1</v>
      </c>
      <c r="C3029" s="21" t="s">
        <v>8505</v>
      </c>
      <c r="D3029" s="23"/>
      <c r="E3029" s="23"/>
    </row>
    <row r="3030" spans="1:5" ht="20" customHeight="1">
      <c r="A3030" s="19" t="s">
        <v>13771</v>
      </c>
      <c r="B3030" s="24">
        <v>1</v>
      </c>
      <c r="C3030" s="21" t="s">
        <v>8775</v>
      </c>
      <c r="D3030" s="23"/>
      <c r="E3030" s="23"/>
    </row>
    <row r="3031" spans="1:5" ht="20" customHeight="1">
      <c r="A3031" s="19" t="s">
        <v>13771</v>
      </c>
      <c r="B3031" s="24">
        <v>1</v>
      </c>
      <c r="C3031" s="21" t="s">
        <v>8592</v>
      </c>
      <c r="D3031" s="23"/>
      <c r="E3031" s="23"/>
    </row>
    <row r="3032" spans="1:5" ht="20" customHeight="1">
      <c r="A3032" s="19" t="s">
        <v>13771</v>
      </c>
      <c r="B3032" s="24">
        <v>1</v>
      </c>
      <c r="C3032" s="21" t="s">
        <v>7033</v>
      </c>
      <c r="D3032" s="23"/>
      <c r="E3032" s="23"/>
    </row>
    <row r="3033" spans="1:5" ht="20" customHeight="1">
      <c r="A3033" s="19" t="s">
        <v>13771</v>
      </c>
      <c r="B3033" s="24">
        <v>1</v>
      </c>
      <c r="C3033" s="21" t="s">
        <v>7209</v>
      </c>
      <c r="D3033" s="23"/>
      <c r="E3033" s="23"/>
    </row>
    <row r="3034" spans="1:5" ht="20" customHeight="1">
      <c r="A3034" s="19" t="s">
        <v>13771</v>
      </c>
      <c r="B3034" s="24">
        <v>1</v>
      </c>
      <c r="C3034" s="21" t="s">
        <v>8407</v>
      </c>
      <c r="D3034" s="23"/>
      <c r="E3034" s="23"/>
    </row>
    <row r="3035" spans="1:5" ht="20" customHeight="1">
      <c r="A3035" s="19" t="s">
        <v>13771</v>
      </c>
      <c r="B3035" s="24">
        <v>1</v>
      </c>
      <c r="C3035" s="21" t="s">
        <v>7494</v>
      </c>
      <c r="D3035" s="23"/>
      <c r="E3035" s="23"/>
    </row>
    <row r="3036" spans="1:5" ht="20" customHeight="1">
      <c r="A3036" s="19" t="s">
        <v>13771</v>
      </c>
      <c r="B3036" s="24">
        <v>1</v>
      </c>
      <c r="C3036" s="21" t="s">
        <v>7664</v>
      </c>
      <c r="D3036" s="23"/>
      <c r="E3036" s="23"/>
    </row>
    <row r="3037" spans="1:5" ht="20" customHeight="1">
      <c r="A3037" s="19" t="s">
        <v>13771</v>
      </c>
      <c r="B3037" s="24">
        <v>1</v>
      </c>
      <c r="C3037" s="21" t="s">
        <v>7850</v>
      </c>
      <c r="D3037" s="23"/>
      <c r="E3037" s="23"/>
    </row>
    <row r="3038" spans="1:5" ht="20" customHeight="1">
      <c r="A3038" s="19" t="s">
        <v>13771</v>
      </c>
      <c r="B3038" s="24">
        <v>1</v>
      </c>
      <c r="C3038" s="21" t="s">
        <v>8349</v>
      </c>
      <c r="D3038" s="23"/>
      <c r="E3038" s="23"/>
    </row>
    <row r="3039" spans="1:5" ht="20" customHeight="1">
      <c r="A3039" s="19" t="s">
        <v>13771</v>
      </c>
      <c r="B3039" s="24">
        <v>1</v>
      </c>
      <c r="C3039" s="21" t="s">
        <v>67</v>
      </c>
      <c r="D3039" s="23"/>
      <c r="E3039" s="23"/>
    </row>
    <row r="3040" spans="1:5" ht="20" customHeight="1">
      <c r="A3040" s="19" t="s">
        <v>13771</v>
      </c>
      <c r="B3040" s="24">
        <v>1</v>
      </c>
      <c r="C3040" s="21" t="s">
        <v>8241</v>
      </c>
      <c r="D3040" s="23"/>
      <c r="E3040" s="23"/>
    </row>
    <row r="3041" spans="1:5" ht="20" customHeight="1">
      <c r="A3041" s="19" t="s">
        <v>13771</v>
      </c>
      <c r="B3041" s="24">
        <v>1</v>
      </c>
      <c r="C3041" s="21" t="s">
        <v>13631</v>
      </c>
      <c r="D3041" s="23"/>
      <c r="E3041" s="23"/>
    </row>
    <row r="3042" spans="1:5" ht="20" customHeight="1">
      <c r="A3042" s="19" t="s">
        <v>13771</v>
      </c>
      <c r="B3042" s="24">
        <v>1</v>
      </c>
      <c r="C3042" s="21" t="s">
        <v>620</v>
      </c>
      <c r="D3042" s="23"/>
      <c r="E3042" s="23"/>
    </row>
    <row r="3043" spans="1:5" ht="20" customHeight="1">
      <c r="A3043" s="19" t="s">
        <v>13771</v>
      </c>
      <c r="B3043" s="24">
        <v>1</v>
      </c>
      <c r="C3043" s="21" t="s">
        <v>13362</v>
      </c>
      <c r="D3043" s="23"/>
      <c r="E3043" s="23"/>
    </row>
    <row r="3044" spans="1:5" ht="20" customHeight="1">
      <c r="A3044" s="19" t="s">
        <v>13771</v>
      </c>
      <c r="B3044" s="24">
        <v>1</v>
      </c>
      <c r="C3044" s="21" t="s">
        <v>13177</v>
      </c>
      <c r="D3044" s="23"/>
      <c r="E3044" s="23"/>
    </row>
    <row r="3045" spans="1:5" ht="20" customHeight="1">
      <c r="A3045" s="19" t="s">
        <v>13771</v>
      </c>
      <c r="B3045" s="24">
        <v>1</v>
      </c>
      <c r="C3045" s="21" t="s">
        <v>12996</v>
      </c>
      <c r="D3045" s="23"/>
      <c r="E3045" s="23"/>
    </row>
    <row r="3046" spans="1:5" ht="20" customHeight="1">
      <c r="A3046" s="19" t="s">
        <v>13771</v>
      </c>
      <c r="B3046" s="24">
        <v>1</v>
      </c>
      <c r="C3046" s="21" t="s">
        <v>12735</v>
      </c>
      <c r="D3046" s="23"/>
      <c r="E3046" s="23"/>
    </row>
    <row r="3047" spans="1:5" ht="20" customHeight="1">
      <c r="A3047" s="19" t="s">
        <v>13771</v>
      </c>
      <c r="B3047" s="24">
        <v>1</v>
      </c>
      <c r="C3047" s="21" t="s">
        <v>12625</v>
      </c>
      <c r="D3047" s="23"/>
      <c r="E3047" s="23"/>
    </row>
    <row r="3048" spans="1:5" ht="20" customHeight="1">
      <c r="A3048" s="19" t="s">
        <v>13771</v>
      </c>
      <c r="B3048" s="24">
        <v>1</v>
      </c>
      <c r="C3048" s="21" t="s">
        <v>1171</v>
      </c>
      <c r="D3048" s="23"/>
      <c r="E3048" s="23"/>
    </row>
    <row r="3049" spans="1:5" ht="20" customHeight="1">
      <c r="A3049" s="19" t="s">
        <v>13771</v>
      </c>
      <c r="B3049" s="24">
        <v>1</v>
      </c>
      <c r="C3049" s="21" t="s">
        <v>12346</v>
      </c>
      <c r="D3049" s="23"/>
      <c r="E3049" s="23"/>
    </row>
    <row r="3050" spans="1:5" ht="20" customHeight="1">
      <c r="A3050" s="19" t="s">
        <v>13771</v>
      </c>
      <c r="B3050" s="24">
        <v>1</v>
      </c>
      <c r="C3050" s="21" t="s">
        <v>11854</v>
      </c>
      <c r="D3050" s="23"/>
      <c r="E3050" s="23"/>
    </row>
    <row r="3051" spans="1:5" ht="20" customHeight="1">
      <c r="A3051" s="19" t="s">
        <v>13771</v>
      </c>
      <c r="B3051" s="24">
        <v>1</v>
      </c>
      <c r="C3051" s="21" t="s">
        <v>12138</v>
      </c>
      <c r="D3051" s="23"/>
      <c r="E3051" s="23"/>
    </row>
    <row r="3052" spans="1:5" ht="20" customHeight="1">
      <c r="A3052" s="19" t="s">
        <v>13771</v>
      </c>
      <c r="B3052" s="24">
        <v>1</v>
      </c>
      <c r="C3052" s="21" t="s">
        <v>11887</v>
      </c>
      <c r="D3052" s="23"/>
      <c r="E3052" s="23"/>
    </row>
    <row r="3053" spans="1:5" ht="20" customHeight="1">
      <c r="A3053" s="19" t="s">
        <v>13771</v>
      </c>
      <c r="B3053" s="24">
        <v>1</v>
      </c>
      <c r="C3053" s="21" t="s">
        <v>11627</v>
      </c>
      <c r="D3053" s="23"/>
      <c r="E3053" s="23"/>
    </row>
    <row r="3054" spans="1:5" ht="20" customHeight="1">
      <c r="A3054" s="19" t="s">
        <v>13771</v>
      </c>
      <c r="B3054" s="24">
        <v>1</v>
      </c>
      <c r="C3054" s="21" t="s">
        <v>1785</v>
      </c>
      <c r="D3054" s="23"/>
      <c r="E3054" s="23"/>
    </row>
    <row r="3055" spans="1:5" ht="20" customHeight="1">
      <c r="A3055" s="19" t="s">
        <v>13771</v>
      </c>
      <c r="B3055" s="24">
        <v>1</v>
      </c>
      <c r="C3055" s="21" t="s">
        <v>2019</v>
      </c>
      <c r="D3055" s="23"/>
      <c r="E3055" s="23"/>
    </row>
    <row r="3056" spans="1:5" ht="20" customHeight="1">
      <c r="A3056" s="19" t="s">
        <v>13771</v>
      </c>
      <c r="B3056" s="24">
        <v>1</v>
      </c>
      <c r="C3056" s="21" t="s">
        <v>11426</v>
      </c>
      <c r="D3056" s="23"/>
      <c r="E3056" s="23"/>
    </row>
    <row r="3057" spans="1:5" ht="20" customHeight="1">
      <c r="A3057" s="19" t="s">
        <v>13771</v>
      </c>
      <c r="B3057" s="24">
        <v>1</v>
      </c>
      <c r="C3057" s="21" t="s">
        <v>11323</v>
      </c>
      <c r="D3057" s="23"/>
      <c r="E3057" s="23"/>
    </row>
    <row r="3058" spans="1:5" ht="20" customHeight="1">
      <c r="A3058" s="19" t="s">
        <v>13771</v>
      </c>
      <c r="B3058" s="24">
        <v>1</v>
      </c>
      <c r="C3058" s="21" t="s">
        <v>11226</v>
      </c>
      <c r="D3058" s="23"/>
      <c r="E3058" s="23"/>
    </row>
    <row r="3059" spans="1:5" ht="20" customHeight="1">
      <c r="A3059" s="19" t="s">
        <v>13771</v>
      </c>
      <c r="B3059" s="24">
        <v>1</v>
      </c>
      <c r="C3059" s="21" t="s">
        <v>11120</v>
      </c>
      <c r="D3059" s="23"/>
      <c r="E3059" s="23"/>
    </row>
    <row r="3060" spans="1:5" ht="20" customHeight="1">
      <c r="A3060" s="19" t="s">
        <v>13771</v>
      </c>
      <c r="B3060" s="24">
        <v>1</v>
      </c>
      <c r="C3060" s="21" t="s">
        <v>2771</v>
      </c>
      <c r="D3060" s="23"/>
      <c r="E3060" s="23"/>
    </row>
    <row r="3061" spans="1:5" ht="20" customHeight="1">
      <c r="A3061" s="19" t="s">
        <v>13771</v>
      </c>
      <c r="B3061" s="24">
        <v>1</v>
      </c>
      <c r="C3061" s="21" t="s">
        <v>11017</v>
      </c>
      <c r="D3061" s="23"/>
      <c r="E3061" s="23"/>
    </row>
    <row r="3062" spans="1:5" ht="20" customHeight="1">
      <c r="A3062" s="19" t="s">
        <v>13771</v>
      </c>
      <c r="B3062" s="24">
        <v>1</v>
      </c>
      <c r="C3062" s="21" t="s">
        <v>10920</v>
      </c>
      <c r="D3062" s="23"/>
      <c r="E3062" s="23"/>
    </row>
    <row r="3063" spans="1:5" ht="20" customHeight="1">
      <c r="A3063" s="19" t="s">
        <v>13771</v>
      </c>
      <c r="B3063" s="24">
        <v>1</v>
      </c>
      <c r="C3063" s="21" t="s">
        <v>10825</v>
      </c>
      <c r="D3063" s="23"/>
      <c r="E3063" s="23"/>
    </row>
    <row r="3064" spans="1:5" ht="20" customHeight="1">
      <c r="A3064" s="19" t="s">
        <v>13771</v>
      </c>
      <c r="B3064" s="24">
        <v>1</v>
      </c>
      <c r="C3064" s="21" t="s">
        <v>3284</v>
      </c>
      <c r="D3064" s="23"/>
      <c r="E3064" s="23"/>
    </row>
    <row r="3065" spans="1:5" ht="20" customHeight="1">
      <c r="A3065" s="19" t="s">
        <v>13771</v>
      </c>
      <c r="B3065" s="24">
        <v>1</v>
      </c>
      <c r="C3065" s="21" t="s">
        <v>3508</v>
      </c>
      <c r="D3065" s="23"/>
      <c r="E3065" s="23"/>
    </row>
    <row r="3066" spans="1:5" ht="20" customHeight="1">
      <c r="A3066" s="19" t="s">
        <v>13771</v>
      </c>
      <c r="B3066" s="24">
        <v>1</v>
      </c>
      <c r="C3066" s="21" t="s">
        <v>3720</v>
      </c>
      <c r="D3066" s="23"/>
      <c r="E3066" s="23"/>
    </row>
    <row r="3067" spans="1:5" ht="20" customHeight="1">
      <c r="A3067" s="19" t="s">
        <v>13771</v>
      </c>
      <c r="B3067" s="24">
        <v>1</v>
      </c>
      <c r="C3067" s="21" t="s">
        <v>10649</v>
      </c>
      <c r="D3067" s="23"/>
      <c r="E3067" s="23"/>
    </row>
    <row r="3068" spans="1:5" ht="20" customHeight="1">
      <c r="A3068" s="19" t="s">
        <v>13771</v>
      </c>
      <c r="B3068" s="24">
        <v>1</v>
      </c>
      <c r="C3068" s="21" t="s">
        <v>4064</v>
      </c>
      <c r="D3068" s="23"/>
      <c r="E3068" s="23"/>
    </row>
    <row r="3069" spans="1:5" ht="20" customHeight="1">
      <c r="A3069" s="19" t="s">
        <v>13771</v>
      </c>
      <c r="B3069" s="24">
        <v>1</v>
      </c>
      <c r="C3069" s="21" t="s">
        <v>10546</v>
      </c>
      <c r="D3069" s="23"/>
      <c r="E3069" s="23"/>
    </row>
    <row r="3070" spans="1:5" ht="20" customHeight="1">
      <c r="A3070" s="19" t="s">
        <v>13771</v>
      </c>
      <c r="B3070" s="24">
        <v>1</v>
      </c>
      <c r="C3070" s="21" t="s">
        <v>4336</v>
      </c>
      <c r="D3070" s="23"/>
      <c r="E3070" s="23"/>
    </row>
    <row r="3071" spans="1:5" ht="20" customHeight="1">
      <c r="A3071" s="19" t="s">
        <v>13771</v>
      </c>
      <c r="B3071" s="24">
        <v>1</v>
      </c>
      <c r="C3071" s="21" t="s">
        <v>4540</v>
      </c>
      <c r="D3071" s="23"/>
      <c r="E3071" s="23"/>
    </row>
    <row r="3072" spans="1:5" ht="20" customHeight="1">
      <c r="A3072" s="19" t="s">
        <v>13771</v>
      </c>
      <c r="B3072" s="24">
        <v>1</v>
      </c>
      <c r="C3072" s="21" t="s">
        <v>10381</v>
      </c>
      <c r="D3072" s="23"/>
      <c r="E3072" s="23"/>
    </row>
    <row r="3073" spans="1:5" ht="20" customHeight="1">
      <c r="A3073" s="19" t="s">
        <v>13771</v>
      </c>
      <c r="B3073" s="24">
        <v>1</v>
      </c>
      <c r="C3073" s="21" t="s">
        <v>4811</v>
      </c>
      <c r="D3073" s="23"/>
      <c r="E3073" s="23"/>
    </row>
    <row r="3074" spans="1:5" ht="20" customHeight="1">
      <c r="A3074" s="19" t="s">
        <v>13771</v>
      </c>
      <c r="B3074" s="24">
        <v>1</v>
      </c>
      <c r="C3074" s="21" t="s">
        <v>5006</v>
      </c>
      <c r="D3074" s="23"/>
      <c r="E3074" s="23"/>
    </row>
    <row r="3075" spans="1:5" ht="20" customHeight="1">
      <c r="A3075" s="19" t="s">
        <v>13771</v>
      </c>
      <c r="B3075" s="24">
        <v>1</v>
      </c>
      <c r="C3075" s="21" t="s">
        <v>10217</v>
      </c>
      <c r="D3075" s="23"/>
      <c r="E3075" s="23"/>
    </row>
    <row r="3076" spans="1:5" ht="20" customHeight="1">
      <c r="A3076" s="19" t="s">
        <v>13771</v>
      </c>
      <c r="B3076" s="24">
        <v>1</v>
      </c>
      <c r="C3076" s="21" t="s">
        <v>5258</v>
      </c>
      <c r="D3076" s="23"/>
      <c r="E3076" s="23"/>
    </row>
    <row r="3077" spans="1:5" ht="20" customHeight="1">
      <c r="A3077" s="19" t="s">
        <v>13771</v>
      </c>
      <c r="B3077" s="24">
        <v>1</v>
      </c>
      <c r="C3077" s="21" t="s">
        <v>5463</v>
      </c>
      <c r="D3077" s="23"/>
      <c r="E3077" s="23"/>
    </row>
    <row r="3078" spans="1:5" ht="20" customHeight="1">
      <c r="A3078" s="19" t="s">
        <v>13771</v>
      </c>
      <c r="B3078" s="24">
        <v>1</v>
      </c>
      <c r="C3078" s="21" t="s">
        <v>5672</v>
      </c>
      <c r="D3078" s="23"/>
      <c r="E3078" s="23"/>
    </row>
    <row r="3079" spans="1:5" ht="20" customHeight="1">
      <c r="A3079" s="19" t="s">
        <v>13771</v>
      </c>
      <c r="B3079" s="24">
        <v>1</v>
      </c>
      <c r="C3079" s="21" t="s">
        <v>5879</v>
      </c>
      <c r="D3079" s="23"/>
      <c r="E3079" s="23"/>
    </row>
    <row r="3080" spans="1:5" ht="20" customHeight="1">
      <c r="A3080" s="19" t="s">
        <v>13771</v>
      </c>
      <c r="B3080" s="24">
        <v>1</v>
      </c>
      <c r="C3080" s="21" t="s">
        <v>10067</v>
      </c>
      <c r="D3080" s="23"/>
      <c r="E3080" s="23"/>
    </row>
    <row r="3081" spans="1:5" ht="20" customHeight="1">
      <c r="A3081" s="19" t="s">
        <v>13771</v>
      </c>
      <c r="B3081" s="24">
        <v>1</v>
      </c>
      <c r="C3081" s="21" t="s">
        <v>9992</v>
      </c>
      <c r="D3081" s="23"/>
      <c r="E3081" s="23"/>
    </row>
    <row r="3082" spans="1:5" ht="20" customHeight="1">
      <c r="A3082" s="19" t="s">
        <v>13771</v>
      </c>
      <c r="B3082" s="24">
        <v>1</v>
      </c>
      <c r="C3082" s="21" t="s">
        <v>9854</v>
      </c>
      <c r="D3082" s="23"/>
      <c r="E3082" s="23"/>
    </row>
    <row r="3083" spans="1:5" ht="20" customHeight="1">
      <c r="A3083" s="19" t="s">
        <v>13771</v>
      </c>
      <c r="B3083" s="24">
        <v>1</v>
      </c>
      <c r="C3083" s="21" t="s">
        <v>9732</v>
      </c>
      <c r="D3083" s="23"/>
      <c r="E3083" s="23"/>
    </row>
    <row r="3084" spans="1:5" ht="20" customHeight="1">
      <c r="A3084" s="19" t="s">
        <v>13771</v>
      </c>
      <c r="B3084" s="24">
        <v>1</v>
      </c>
      <c r="C3084" s="21" t="s">
        <v>9543</v>
      </c>
      <c r="D3084" s="23"/>
      <c r="E3084" s="23"/>
    </row>
    <row r="3085" spans="1:5" ht="20" customHeight="1">
      <c r="A3085" s="19" t="s">
        <v>13771</v>
      </c>
      <c r="B3085" s="24">
        <v>1</v>
      </c>
      <c r="C3085" s="21" t="s">
        <v>6330</v>
      </c>
      <c r="D3085" s="23"/>
      <c r="E3085" s="23"/>
    </row>
    <row r="3086" spans="1:5" ht="20" customHeight="1">
      <c r="A3086" s="19" t="s">
        <v>13771</v>
      </c>
      <c r="B3086" s="24">
        <v>1</v>
      </c>
      <c r="C3086" s="21" t="s">
        <v>6511</v>
      </c>
      <c r="D3086" s="23"/>
      <c r="E3086" s="23"/>
    </row>
    <row r="3087" spans="1:5" ht="20" customHeight="1">
      <c r="A3087" s="19" t="s">
        <v>13771</v>
      </c>
      <c r="B3087" s="24">
        <v>1</v>
      </c>
      <c r="C3087" s="21" t="s">
        <v>9353</v>
      </c>
      <c r="D3087" s="23"/>
      <c r="E3087" s="23"/>
    </row>
    <row r="3088" spans="1:5" ht="20" customHeight="1">
      <c r="A3088" s="19" t="s">
        <v>13771</v>
      </c>
      <c r="B3088" s="24">
        <v>1</v>
      </c>
      <c r="C3088" s="21" t="s">
        <v>9226</v>
      </c>
      <c r="D3088" s="23"/>
      <c r="E3088" s="23"/>
    </row>
    <row r="3089" spans="1:5" ht="20" customHeight="1">
      <c r="A3089" s="19" t="s">
        <v>13771</v>
      </c>
      <c r="B3089" s="24">
        <v>1</v>
      </c>
      <c r="C3089" s="21" t="s">
        <v>9088</v>
      </c>
      <c r="D3089" s="23"/>
      <c r="E3089" s="23"/>
    </row>
    <row r="3090" spans="1:5" ht="20" customHeight="1">
      <c r="A3090" s="19" t="s">
        <v>13771</v>
      </c>
      <c r="B3090" s="24">
        <v>1</v>
      </c>
      <c r="C3090" s="21" t="s">
        <v>8902</v>
      </c>
      <c r="D3090" s="23"/>
      <c r="E3090" s="23"/>
    </row>
    <row r="3091" spans="1:5" ht="20" customHeight="1">
      <c r="A3091" s="19" t="s">
        <v>13771</v>
      </c>
      <c r="B3091" s="24">
        <v>1</v>
      </c>
      <c r="C3091" s="21" t="s">
        <v>8565</v>
      </c>
      <c r="D3091" s="23"/>
      <c r="E3091" s="23"/>
    </row>
    <row r="3092" spans="1:5" ht="20" customHeight="1">
      <c r="A3092" s="19" t="s">
        <v>13771</v>
      </c>
      <c r="B3092" s="24">
        <v>1</v>
      </c>
      <c r="C3092" s="21" t="s">
        <v>8777</v>
      </c>
      <c r="D3092" s="23"/>
      <c r="E3092" s="23"/>
    </row>
    <row r="3093" spans="1:5" ht="20" customHeight="1">
      <c r="A3093" s="19" t="s">
        <v>13771</v>
      </c>
      <c r="B3093" s="24">
        <v>1</v>
      </c>
      <c r="C3093" s="21" t="s">
        <v>8594</v>
      </c>
      <c r="D3093" s="23"/>
      <c r="E3093" s="23"/>
    </row>
    <row r="3094" spans="1:5" ht="20" customHeight="1">
      <c r="A3094" s="19" t="s">
        <v>13771</v>
      </c>
      <c r="B3094" s="24">
        <v>1</v>
      </c>
      <c r="C3094" s="21" t="s">
        <v>7044</v>
      </c>
      <c r="D3094" s="23"/>
      <c r="E3094" s="23"/>
    </row>
    <row r="3095" spans="1:5" ht="20" customHeight="1">
      <c r="A3095" s="19" t="s">
        <v>13771</v>
      </c>
      <c r="B3095" s="24">
        <v>1</v>
      </c>
      <c r="C3095" s="21" t="s">
        <v>7224</v>
      </c>
      <c r="D3095" s="23"/>
      <c r="E3095" s="23"/>
    </row>
    <row r="3096" spans="1:5" ht="20" customHeight="1">
      <c r="A3096" s="19" t="s">
        <v>13771</v>
      </c>
      <c r="B3096" s="24">
        <v>1</v>
      </c>
      <c r="C3096" s="21" t="s">
        <v>8409</v>
      </c>
      <c r="D3096" s="23"/>
      <c r="E3096" s="23"/>
    </row>
    <row r="3097" spans="1:5" ht="20" customHeight="1">
      <c r="A3097" s="19" t="s">
        <v>13771</v>
      </c>
      <c r="B3097" s="24">
        <v>1</v>
      </c>
      <c r="C3097" s="21" t="s">
        <v>7507</v>
      </c>
      <c r="D3097" s="23"/>
      <c r="E3097" s="23"/>
    </row>
    <row r="3098" spans="1:5" ht="20" customHeight="1">
      <c r="A3098" s="19" t="s">
        <v>13771</v>
      </c>
      <c r="B3098" s="24">
        <v>1</v>
      </c>
      <c r="C3098" s="21" t="s">
        <v>7679</v>
      </c>
      <c r="D3098" s="23"/>
      <c r="E3098" s="23"/>
    </row>
    <row r="3099" spans="1:5" ht="20" customHeight="1">
      <c r="A3099" s="19" t="s">
        <v>13771</v>
      </c>
      <c r="B3099" s="24">
        <v>1</v>
      </c>
      <c r="C3099" s="21" t="s">
        <v>7865</v>
      </c>
      <c r="D3099" s="23"/>
      <c r="E3099" s="23"/>
    </row>
    <row r="3100" spans="1:5" ht="20" customHeight="1">
      <c r="A3100" s="19" t="s">
        <v>13771</v>
      </c>
      <c r="B3100" s="24">
        <v>1</v>
      </c>
      <c r="C3100" s="21" t="s">
        <v>8353</v>
      </c>
      <c r="D3100" s="23"/>
      <c r="E3100" s="23"/>
    </row>
    <row r="3101" spans="1:5" ht="20" customHeight="1">
      <c r="A3101" s="19" t="s">
        <v>13771</v>
      </c>
      <c r="B3101" s="24">
        <v>1</v>
      </c>
      <c r="C3101" s="21" t="s">
        <v>8295</v>
      </c>
      <c r="D3101" s="23"/>
      <c r="E3101" s="23"/>
    </row>
    <row r="3102" spans="1:5" ht="20" customHeight="1">
      <c r="A3102" s="19" t="s">
        <v>13771</v>
      </c>
      <c r="B3102" s="24">
        <v>1</v>
      </c>
      <c r="C3102" s="21" t="s">
        <v>8245</v>
      </c>
      <c r="D3102" s="23"/>
      <c r="E3102" s="23"/>
    </row>
    <row r="3103" spans="1:5" ht="20" customHeight="1">
      <c r="A3103" s="19" t="s">
        <v>13771</v>
      </c>
      <c r="B3103" s="24">
        <v>1</v>
      </c>
      <c r="C3103" s="21" t="s">
        <v>13633</v>
      </c>
      <c r="D3103" s="23"/>
      <c r="E3103" s="23"/>
    </row>
    <row r="3104" spans="1:5" ht="20" customHeight="1">
      <c r="A3104" s="19" t="s">
        <v>13771</v>
      </c>
      <c r="B3104" s="24">
        <v>1</v>
      </c>
      <c r="C3104" s="21" t="s">
        <v>637</v>
      </c>
      <c r="D3104" s="23"/>
      <c r="E3104" s="23"/>
    </row>
    <row r="3105" spans="1:5" ht="20" customHeight="1">
      <c r="A3105" s="19" t="s">
        <v>13771</v>
      </c>
      <c r="B3105" s="24">
        <v>1</v>
      </c>
      <c r="C3105" s="21" t="s">
        <v>13364</v>
      </c>
      <c r="D3105" s="23"/>
      <c r="E3105" s="23"/>
    </row>
    <row r="3106" spans="1:5" ht="20" customHeight="1">
      <c r="A3106" s="19" t="s">
        <v>13771</v>
      </c>
      <c r="B3106" s="24">
        <v>1</v>
      </c>
      <c r="C3106" s="21" t="s">
        <v>13179</v>
      </c>
      <c r="D3106" s="23"/>
      <c r="E3106" s="23"/>
    </row>
    <row r="3107" spans="1:5" ht="20" customHeight="1">
      <c r="A3107" s="19" t="s">
        <v>13771</v>
      </c>
      <c r="B3107" s="24">
        <v>1</v>
      </c>
      <c r="C3107" s="21" t="s">
        <v>13000</v>
      </c>
      <c r="D3107" s="23"/>
      <c r="E3107" s="23"/>
    </row>
    <row r="3108" spans="1:5" ht="20" customHeight="1">
      <c r="A3108" s="19" t="s">
        <v>13771</v>
      </c>
      <c r="B3108" s="24">
        <v>1</v>
      </c>
      <c r="C3108" s="21" t="s">
        <v>12741</v>
      </c>
      <c r="D3108" s="23"/>
      <c r="E3108" s="23"/>
    </row>
    <row r="3109" spans="1:5" ht="20" customHeight="1">
      <c r="A3109" s="19" t="s">
        <v>13771</v>
      </c>
      <c r="B3109" s="24">
        <v>1</v>
      </c>
      <c r="C3109" s="21" t="s">
        <v>12629</v>
      </c>
      <c r="D3109" s="23"/>
      <c r="E3109" s="23"/>
    </row>
    <row r="3110" spans="1:5" ht="20" customHeight="1">
      <c r="A3110" s="19" t="s">
        <v>13771</v>
      </c>
      <c r="B3110" s="24">
        <v>1</v>
      </c>
      <c r="C3110" s="21" t="s">
        <v>1188</v>
      </c>
      <c r="D3110" s="23"/>
      <c r="E3110" s="23"/>
    </row>
    <row r="3111" spans="1:5" ht="20" customHeight="1">
      <c r="A3111" s="19" t="s">
        <v>13771</v>
      </c>
      <c r="B3111" s="24">
        <v>1</v>
      </c>
      <c r="C3111" s="21" t="s">
        <v>12348</v>
      </c>
      <c r="D3111" s="23"/>
      <c r="E3111" s="23"/>
    </row>
    <row r="3112" spans="1:5" ht="20" customHeight="1">
      <c r="A3112" s="19" t="s">
        <v>13771</v>
      </c>
      <c r="B3112" s="24">
        <v>1</v>
      </c>
      <c r="C3112" s="21" t="s">
        <v>11938</v>
      </c>
      <c r="D3112" s="23"/>
      <c r="E3112" s="23"/>
    </row>
    <row r="3113" spans="1:5" ht="20" customHeight="1">
      <c r="A3113" s="19" t="s">
        <v>13771</v>
      </c>
      <c r="B3113" s="24">
        <v>1</v>
      </c>
      <c r="C3113" s="21" t="s">
        <v>12140</v>
      </c>
      <c r="D3113" s="23"/>
      <c r="E3113" s="23"/>
    </row>
    <row r="3114" spans="1:5" ht="20" customHeight="1">
      <c r="A3114" s="19" t="s">
        <v>13771</v>
      </c>
      <c r="B3114" s="24">
        <v>1</v>
      </c>
      <c r="C3114" s="21" t="s">
        <v>11889</v>
      </c>
      <c r="D3114" s="23"/>
      <c r="E3114" s="23"/>
    </row>
    <row r="3115" spans="1:5" ht="20" customHeight="1">
      <c r="A3115" s="19" t="s">
        <v>13771</v>
      </c>
      <c r="B3115" s="24">
        <v>1</v>
      </c>
      <c r="C3115" s="21" t="s">
        <v>11629</v>
      </c>
      <c r="D3115" s="23"/>
      <c r="E3115" s="23"/>
    </row>
    <row r="3116" spans="1:5" ht="20" customHeight="1">
      <c r="A3116" s="19" t="s">
        <v>13771</v>
      </c>
      <c r="B3116" s="24">
        <v>1</v>
      </c>
      <c r="C3116" s="21" t="s">
        <v>1803</v>
      </c>
      <c r="D3116" s="23"/>
      <c r="E3116" s="23"/>
    </row>
    <row r="3117" spans="1:5" ht="20" customHeight="1">
      <c r="A3117" s="19" t="s">
        <v>13771</v>
      </c>
      <c r="B3117" s="24">
        <v>1</v>
      </c>
      <c r="C3117" s="21" t="s">
        <v>2033</v>
      </c>
      <c r="D3117" s="23"/>
      <c r="E3117" s="23"/>
    </row>
    <row r="3118" spans="1:5" ht="20" customHeight="1">
      <c r="A3118" s="19" t="s">
        <v>13771</v>
      </c>
      <c r="B3118" s="24">
        <v>1</v>
      </c>
      <c r="C3118" s="21" t="s">
        <v>11430</v>
      </c>
      <c r="D3118" s="23"/>
      <c r="E3118" s="23"/>
    </row>
    <row r="3119" spans="1:5" ht="20" customHeight="1">
      <c r="A3119" s="19" t="s">
        <v>13771</v>
      </c>
      <c r="B3119" s="24">
        <v>1</v>
      </c>
      <c r="C3119" s="21" t="s">
        <v>11328</v>
      </c>
      <c r="D3119" s="23"/>
      <c r="E3119" s="23"/>
    </row>
    <row r="3120" spans="1:5" ht="20" customHeight="1">
      <c r="A3120" s="19" t="s">
        <v>13771</v>
      </c>
      <c r="B3120" s="24">
        <v>1</v>
      </c>
      <c r="C3120" s="21" t="s">
        <v>11231</v>
      </c>
      <c r="D3120" s="23"/>
      <c r="E3120" s="23"/>
    </row>
    <row r="3121" spans="1:5" ht="20" customHeight="1">
      <c r="A3121" s="19" t="s">
        <v>13771</v>
      </c>
      <c r="B3121" s="24">
        <v>1</v>
      </c>
      <c r="C3121" s="21" t="s">
        <v>11125</v>
      </c>
      <c r="D3121" s="23"/>
      <c r="E3121" s="23"/>
    </row>
    <row r="3122" spans="1:5" ht="20" customHeight="1">
      <c r="A3122" s="19" t="s">
        <v>13771</v>
      </c>
      <c r="B3122" s="24">
        <v>1</v>
      </c>
      <c r="C3122" s="21" t="s">
        <v>2788</v>
      </c>
      <c r="D3122" s="23"/>
      <c r="E3122" s="23"/>
    </row>
    <row r="3123" spans="1:5" ht="20" customHeight="1">
      <c r="A3123" s="19" t="s">
        <v>13771</v>
      </c>
      <c r="B3123" s="24">
        <v>1</v>
      </c>
      <c r="C3123" s="21" t="s">
        <v>11019</v>
      </c>
      <c r="D3123" s="23"/>
      <c r="E3123" s="23"/>
    </row>
    <row r="3124" spans="1:5" ht="20" customHeight="1">
      <c r="A3124" s="19" t="s">
        <v>13771</v>
      </c>
      <c r="B3124" s="24">
        <v>1</v>
      </c>
      <c r="C3124" s="21" t="s">
        <v>10923</v>
      </c>
      <c r="D3124" s="23"/>
      <c r="E3124" s="23"/>
    </row>
    <row r="3125" spans="1:5" ht="20" customHeight="1">
      <c r="A3125" s="19" t="s">
        <v>13771</v>
      </c>
      <c r="B3125" s="24">
        <v>1</v>
      </c>
      <c r="C3125" s="21" t="s">
        <v>10828</v>
      </c>
      <c r="D3125" s="23"/>
      <c r="E3125" s="23"/>
    </row>
    <row r="3126" spans="1:5" ht="20" customHeight="1">
      <c r="A3126" s="19" t="s">
        <v>13771</v>
      </c>
      <c r="B3126" s="24">
        <v>1</v>
      </c>
      <c r="C3126" s="21" t="s">
        <v>3309</v>
      </c>
      <c r="D3126" s="23"/>
      <c r="E3126" s="23"/>
    </row>
    <row r="3127" spans="1:5" ht="20" customHeight="1">
      <c r="A3127" s="19" t="s">
        <v>13771</v>
      </c>
      <c r="B3127" s="24">
        <v>1</v>
      </c>
      <c r="C3127" s="21" t="s">
        <v>3526</v>
      </c>
      <c r="D3127" s="23"/>
      <c r="E3127" s="23"/>
    </row>
    <row r="3128" spans="1:5" ht="20" customHeight="1">
      <c r="A3128" s="19" t="s">
        <v>13771</v>
      </c>
      <c r="B3128" s="24">
        <v>1</v>
      </c>
      <c r="C3128" s="21" t="s">
        <v>3736</v>
      </c>
      <c r="D3128" s="23"/>
      <c r="E3128" s="23"/>
    </row>
    <row r="3129" spans="1:5" ht="20" customHeight="1">
      <c r="A3129" s="19" t="s">
        <v>13771</v>
      </c>
      <c r="B3129" s="24">
        <v>1</v>
      </c>
      <c r="C3129" s="21" t="s">
        <v>10653</v>
      </c>
      <c r="D3129" s="23"/>
      <c r="E3129" s="23"/>
    </row>
    <row r="3130" spans="1:5" ht="20" customHeight="1">
      <c r="A3130" s="19" t="s">
        <v>13771</v>
      </c>
      <c r="B3130" s="24">
        <v>1</v>
      </c>
      <c r="C3130" s="21" t="s">
        <v>4079</v>
      </c>
      <c r="D3130" s="23"/>
      <c r="E3130" s="23"/>
    </row>
    <row r="3131" spans="1:5" ht="20" customHeight="1">
      <c r="A3131" s="19" t="s">
        <v>13771</v>
      </c>
      <c r="B3131" s="24">
        <v>1</v>
      </c>
      <c r="C3131" s="21" t="s">
        <v>10548</v>
      </c>
      <c r="D3131" s="23"/>
      <c r="E3131" s="23"/>
    </row>
    <row r="3132" spans="1:5" ht="20" customHeight="1">
      <c r="A3132" s="19" t="s">
        <v>13771</v>
      </c>
      <c r="B3132" s="24">
        <v>1</v>
      </c>
      <c r="C3132" s="21" t="s">
        <v>4354</v>
      </c>
      <c r="D3132" s="23"/>
      <c r="E3132" s="23"/>
    </row>
    <row r="3133" spans="1:5" ht="20" customHeight="1">
      <c r="A3133" s="19" t="s">
        <v>13771</v>
      </c>
      <c r="B3133" s="24">
        <v>1</v>
      </c>
      <c r="C3133" s="21" t="s">
        <v>4556</v>
      </c>
      <c r="D3133" s="23"/>
      <c r="E3133" s="23"/>
    </row>
    <row r="3134" spans="1:5" ht="20" customHeight="1">
      <c r="A3134" s="19" t="s">
        <v>13771</v>
      </c>
      <c r="B3134" s="24">
        <v>1</v>
      </c>
      <c r="C3134" s="21" t="s">
        <v>10383</v>
      </c>
      <c r="D3134" s="23"/>
      <c r="E3134" s="23"/>
    </row>
    <row r="3135" spans="1:5" ht="20" customHeight="1">
      <c r="A3135" s="19" t="s">
        <v>13771</v>
      </c>
      <c r="B3135" s="24">
        <v>1</v>
      </c>
      <c r="C3135" s="21" t="s">
        <v>4832</v>
      </c>
      <c r="D3135" s="23"/>
      <c r="E3135" s="23"/>
    </row>
    <row r="3136" spans="1:5" ht="20" customHeight="1">
      <c r="A3136" s="19" t="s">
        <v>13771</v>
      </c>
      <c r="B3136" s="24">
        <v>1</v>
      </c>
      <c r="C3136" s="21" t="s">
        <v>5018</v>
      </c>
      <c r="D3136" s="23"/>
      <c r="E3136" s="23"/>
    </row>
    <row r="3137" spans="1:5" ht="20" customHeight="1">
      <c r="A3137" s="19" t="s">
        <v>13771</v>
      </c>
      <c r="B3137" s="24">
        <v>1</v>
      </c>
      <c r="C3137" s="21" t="s">
        <v>10219</v>
      </c>
      <c r="D3137" s="23"/>
      <c r="E3137" s="23"/>
    </row>
    <row r="3138" spans="1:5" ht="20" customHeight="1">
      <c r="A3138" s="19" t="s">
        <v>13771</v>
      </c>
      <c r="B3138" s="24">
        <v>1</v>
      </c>
      <c r="C3138" s="21" t="s">
        <v>5281</v>
      </c>
      <c r="D3138" s="23"/>
      <c r="E3138" s="23"/>
    </row>
    <row r="3139" spans="1:5" ht="20" customHeight="1">
      <c r="A3139" s="19" t="s">
        <v>13771</v>
      </c>
      <c r="B3139" s="24">
        <v>1</v>
      </c>
      <c r="C3139" s="21" t="s">
        <v>5481</v>
      </c>
      <c r="D3139" s="23"/>
      <c r="E3139" s="23"/>
    </row>
    <row r="3140" spans="1:5" ht="20" customHeight="1">
      <c r="A3140" s="19" t="s">
        <v>13771</v>
      </c>
      <c r="B3140" s="24">
        <v>1</v>
      </c>
      <c r="C3140" s="21" t="s">
        <v>5690</v>
      </c>
      <c r="D3140" s="23"/>
      <c r="E3140" s="23"/>
    </row>
    <row r="3141" spans="1:5" ht="20" customHeight="1">
      <c r="A3141" s="19" t="s">
        <v>13771</v>
      </c>
      <c r="B3141" s="24">
        <v>1</v>
      </c>
      <c r="C3141" s="21" t="s">
        <v>5893</v>
      </c>
      <c r="D3141" s="23"/>
      <c r="E3141" s="23"/>
    </row>
    <row r="3142" spans="1:5" ht="20" customHeight="1">
      <c r="A3142" s="19" t="s">
        <v>13771</v>
      </c>
      <c r="B3142" s="24">
        <v>1</v>
      </c>
      <c r="C3142" s="21" t="s">
        <v>10069</v>
      </c>
      <c r="D3142" s="23"/>
      <c r="E3142" s="23"/>
    </row>
    <row r="3143" spans="1:5" ht="20" customHeight="1">
      <c r="A3143" s="19" t="s">
        <v>13771</v>
      </c>
      <c r="B3143" s="24">
        <v>1</v>
      </c>
      <c r="C3143" s="21" t="s">
        <v>9995</v>
      </c>
      <c r="D3143" s="23"/>
      <c r="E3143" s="23"/>
    </row>
    <row r="3144" spans="1:5" ht="20" customHeight="1">
      <c r="A3144" s="19" t="s">
        <v>13771</v>
      </c>
      <c r="B3144" s="24">
        <v>1</v>
      </c>
      <c r="C3144" s="21" t="s">
        <v>9856</v>
      </c>
      <c r="D3144" s="23"/>
      <c r="E3144" s="23"/>
    </row>
    <row r="3145" spans="1:5" ht="20" customHeight="1">
      <c r="A3145" s="19" t="s">
        <v>13771</v>
      </c>
      <c r="B3145" s="24">
        <v>1</v>
      </c>
      <c r="C3145" s="21" t="s">
        <v>9734</v>
      </c>
      <c r="D3145" s="23"/>
      <c r="E3145" s="23"/>
    </row>
    <row r="3146" spans="1:5" ht="20" customHeight="1">
      <c r="A3146" s="19" t="s">
        <v>13771</v>
      </c>
      <c r="B3146" s="24">
        <v>1</v>
      </c>
      <c r="C3146" s="21" t="s">
        <v>9545</v>
      </c>
      <c r="D3146" s="23"/>
      <c r="E3146" s="23"/>
    </row>
    <row r="3147" spans="1:5" ht="20" customHeight="1">
      <c r="A3147" s="19" t="s">
        <v>13771</v>
      </c>
      <c r="B3147" s="24">
        <v>1</v>
      </c>
      <c r="C3147" s="21" t="s">
        <v>6347</v>
      </c>
      <c r="D3147" s="23"/>
      <c r="E3147" s="23"/>
    </row>
    <row r="3148" spans="1:5" ht="20" customHeight="1">
      <c r="A3148" s="19" t="s">
        <v>13771</v>
      </c>
      <c r="B3148" s="24">
        <v>1</v>
      </c>
      <c r="C3148" s="21" t="s">
        <v>6523</v>
      </c>
      <c r="D3148" s="23"/>
      <c r="E3148" s="23"/>
    </row>
    <row r="3149" spans="1:5" ht="20" customHeight="1">
      <c r="A3149" s="19" t="s">
        <v>13771</v>
      </c>
      <c r="B3149" s="24">
        <v>1</v>
      </c>
      <c r="C3149" s="21" t="s">
        <v>9357</v>
      </c>
      <c r="D3149" s="23"/>
      <c r="E3149" s="23"/>
    </row>
    <row r="3150" spans="1:5" ht="20" customHeight="1">
      <c r="A3150" s="19" t="s">
        <v>13771</v>
      </c>
      <c r="B3150" s="24">
        <v>1</v>
      </c>
      <c r="C3150" s="21" t="s">
        <v>9228</v>
      </c>
      <c r="D3150" s="23"/>
      <c r="E3150" s="23"/>
    </row>
    <row r="3151" spans="1:5" ht="20" customHeight="1">
      <c r="A3151" s="19" t="s">
        <v>13771</v>
      </c>
      <c r="B3151" s="24">
        <v>1</v>
      </c>
      <c r="C3151" s="21" t="s">
        <v>9092</v>
      </c>
      <c r="D3151" s="23"/>
      <c r="E3151" s="23"/>
    </row>
    <row r="3152" spans="1:5" ht="20" customHeight="1">
      <c r="A3152" s="19" t="s">
        <v>13771</v>
      </c>
      <c r="B3152" s="24">
        <v>1</v>
      </c>
      <c r="C3152" s="21" t="s">
        <v>8904</v>
      </c>
      <c r="D3152" s="23"/>
      <c r="E3152" s="23"/>
    </row>
    <row r="3153" spans="1:5" ht="20" customHeight="1">
      <c r="A3153" s="19" t="s">
        <v>13771</v>
      </c>
      <c r="B3153" s="24">
        <v>1</v>
      </c>
      <c r="C3153" s="21" t="s">
        <v>8631</v>
      </c>
      <c r="D3153" s="23"/>
      <c r="E3153" s="23"/>
    </row>
    <row r="3154" spans="1:5" ht="20" customHeight="1">
      <c r="A3154" s="19" t="s">
        <v>13771</v>
      </c>
      <c r="B3154" s="24">
        <v>1</v>
      </c>
      <c r="C3154" s="21" t="s">
        <v>8779</v>
      </c>
      <c r="D3154" s="23"/>
      <c r="E3154" s="23"/>
    </row>
    <row r="3155" spans="1:5" ht="20" customHeight="1">
      <c r="A3155" s="19" t="s">
        <v>13771</v>
      </c>
      <c r="B3155" s="24">
        <v>1</v>
      </c>
      <c r="C3155" s="21" t="s">
        <v>8596</v>
      </c>
      <c r="D3155" s="23"/>
      <c r="E3155" s="23"/>
    </row>
    <row r="3156" spans="1:5" ht="20" customHeight="1">
      <c r="A3156" s="19" t="s">
        <v>13771</v>
      </c>
      <c r="B3156" s="24">
        <v>1</v>
      </c>
      <c r="C3156" s="21" t="s">
        <v>7063</v>
      </c>
      <c r="D3156" s="23"/>
      <c r="E3156" s="23"/>
    </row>
    <row r="3157" spans="1:5" ht="20" customHeight="1">
      <c r="A3157" s="19" t="s">
        <v>13771</v>
      </c>
      <c r="B3157" s="24">
        <v>1</v>
      </c>
      <c r="C3157" s="21" t="s">
        <v>7241</v>
      </c>
      <c r="D3157" s="23"/>
      <c r="E3157" s="23"/>
    </row>
    <row r="3158" spans="1:5" ht="20" customHeight="1">
      <c r="A3158" s="19" t="s">
        <v>13771</v>
      </c>
      <c r="B3158" s="24">
        <v>1</v>
      </c>
      <c r="C3158" s="21" t="s">
        <v>8413</v>
      </c>
      <c r="D3158" s="23"/>
      <c r="E3158" s="23"/>
    </row>
    <row r="3159" spans="1:5" ht="20" customHeight="1">
      <c r="A3159" s="19" t="s">
        <v>13771</v>
      </c>
      <c r="B3159" s="24">
        <v>1</v>
      </c>
      <c r="C3159" s="21" t="s">
        <v>7524</v>
      </c>
      <c r="D3159" s="23"/>
      <c r="E3159" s="23"/>
    </row>
    <row r="3160" spans="1:5" ht="20" customHeight="1">
      <c r="A3160" s="19" t="s">
        <v>13771</v>
      </c>
      <c r="B3160" s="24">
        <v>1</v>
      </c>
      <c r="C3160" s="21" t="s">
        <v>7695</v>
      </c>
      <c r="D3160" s="23"/>
      <c r="E3160" s="23"/>
    </row>
    <row r="3161" spans="1:5" ht="20" customHeight="1">
      <c r="A3161" s="19" t="s">
        <v>13771</v>
      </c>
      <c r="B3161" s="24">
        <v>1</v>
      </c>
      <c r="C3161" s="21" t="s">
        <v>7879</v>
      </c>
      <c r="D3161" s="23"/>
      <c r="E3161" s="23"/>
    </row>
    <row r="3162" spans="1:5" ht="20" customHeight="1">
      <c r="A3162" s="19" t="s">
        <v>13771</v>
      </c>
      <c r="B3162" s="24">
        <v>1</v>
      </c>
      <c r="C3162" s="21" t="s">
        <v>8355</v>
      </c>
      <c r="D3162" s="23"/>
      <c r="E3162" s="23"/>
    </row>
    <row r="3163" spans="1:5" ht="20" customHeight="1">
      <c r="A3163" s="19" t="s">
        <v>13771</v>
      </c>
      <c r="B3163" s="24">
        <v>1</v>
      </c>
      <c r="C3163" s="21" t="s">
        <v>8298</v>
      </c>
      <c r="D3163" s="23"/>
      <c r="E3163" s="23"/>
    </row>
    <row r="3164" spans="1:5" ht="20" customHeight="1">
      <c r="A3164" s="19" t="s">
        <v>13771</v>
      </c>
      <c r="B3164" s="24">
        <v>1</v>
      </c>
      <c r="C3164" s="21" t="s">
        <v>8248</v>
      </c>
      <c r="D3164" s="23"/>
      <c r="E3164" s="23"/>
    </row>
    <row r="3165" spans="1:5" ht="20" customHeight="1">
      <c r="A3165" s="19" t="s">
        <v>13771</v>
      </c>
      <c r="B3165" s="24">
        <v>1</v>
      </c>
      <c r="C3165" s="21" t="s">
        <v>13639</v>
      </c>
      <c r="D3165" s="23"/>
      <c r="E3165" s="23"/>
    </row>
    <row r="3166" spans="1:5" ht="20" customHeight="1">
      <c r="A3166" s="19" t="s">
        <v>13771</v>
      </c>
      <c r="B3166" s="24">
        <v>1</v>
      </c>
      <c r="C3166" s="21" t="s">
        <v>707</v>
      </c>
      <c r="D3166" s="23"/>
      <c r="E3166" s="23"/>
    </row>
    <row r="3167" spans="1:5" ht="20" customHeight="1">
      <c r="A3167" s="19" t="s">
        <v>13771</v>
      </c>
      <c r="B3167" s="24">
        <v>1</v>
      </c>
      <c r="C3167" s="21" t="s">
        <v>13368</v>
      </c>
      <c r="D3167" s="23"/>
      <c r="E3167" s="23"/>
    </row>
    <row r="3168" spans="1:5" ht="20" customHeight="1">
      <c r="A3168" s="19" t="s">
        <v>13771</v>
      </c>
      <c r="B3168" s="24">
        <v>1</v>
      </c>
      <c r="C3168" s="21" t="s">
        <v>13181</v>
      </c>
      <c r="D3168" s="23"/>
      <c r="E3168" s="23"/>
    </row>
    <row r="3169" spans="1:5" ht="20" customHeight="1">
      <c r="A3169" s="19" t="s">
        <v>13771</v>
      </c>
      <c r="B3169" s="24">
        <v>1</v>
      </c>
      <c r="C3169" s="21" t="s">
        <v>13002</v>
      </c>
      <c r="D3169" s="23"/>
      <c r="E3169" s="23"/>
    </row>
    <row r="3170" spans="1:5" ht="20" customHeight="1">
      <c r="A3170" s="19" t="s">
        <v>13771</v>
      </c>
      <c r="B3170" s="24">
        <v>1</v>
      </c>
      <c r="C3170" s="21" t="s">
        <v>12743</v>
      </c>
      <c r="D3170" s="23"/>
      <c r="E3170" s="23"/>
    </row>
    <row r="3171" spans="1:5" ht="20" customHeight="1">
      <c r="A3171" s="19" t="s">
        <v>13771</v>
      </c>
      <c r="B3171" s="24">
        <v>1</v>
      </c>
      <c r="C3171" s="21" t="s">
        <v>12633</v>
      </c>
      <c r="D3171" s="23"/>
      <c r="E3171" s="23"/>
    </row>
    <row r="3172" spans="1:5" ht="20" customHeight="1">
      <c r="A3172" s="19" t="s">
        <v>13771</v>
      </c>
      <c r="B3172" s="24">
        <v>1</v>
      </c>
      <c r="C3172" s="21" t="s">
        <v>1256</v>
      </c>
      <c r="D3172" s="23"/>
      <c r="E3172" s="23"/>
    </row>
    <row r="3173" spans="1:5" ht="20" customHeight="1">
      <c r="A3173" s="19" t="s">
        <v>13771</v>
      </c>
      <c r="B3173" s="24">
        <v>1</v>
      </c>
      <c r="C3173" s="21" t="s">
        <v>12354</v>
      </c>
      <c r="D3173" s="23"/>
      <c r="E3173" s="23"/>
    </row>
    <row r="3174" spans="1:5" ht="20" customHeight="1">
      <c r="A3174" s="19" t="s">
        <v>13771</v>
      </c>
      <c r="B3174" s="24">
        <v>1</v>
      </c>
      <c r="C3174" s="21" t="s">
        <v>11989</v>
      </c>
      <c r="D3174" s="23"/>
      <c r="E3174" s="23"/>
    </row>
    <row r="3175" spans="1:5" ht="20" customHeight="1">
      <c r="A3175" s="19" t="s">
        <v>13771</v>
      </c>
      <c r="B3175" s="24">
        <v>1</v>
      </c>
      <c r="C3175" s="21" t="s">
        <v>12143</v>
      </c>
      <c r="D3175" s="23"/>
      <c r="E3175" s="23"/>
    </row>
    <row r="3176" spans="1:5" ht="20" customHeight="1">
      <c r="A3176" s="19" t="s">
        <v>13771</v>
      </c>
      <c r="B3176" s="24">
        <v>1</v>
      </c>
      <c r="C3176" s="21" t="s">
        <v>11891</v>
      </c>
      <c r="D3176" s="23"/>
      <c r="E3176" s="23"/>
    </row>
    <row r="3177" spans="1:5" ht="20" customHeight="1">
      <c r="A3177" s="19" t="s">
        <v>13771</v>
      </c>
      <c r="B3177" s="24">
        <v>1</v>
      </c>
      <c r="C3177" s="21" t="s">
        <v>11631</v>
      </c>
      <c r="D3177" s="23"/>
      <c r="E3177" s="23"/>
    </row>
    <row r="3178" spans="1:5" ht="20" customHeight="1">
      <c r="A3178" s="19" t="s">
        <v>13771</v>
      </c>
      <c r="B3178" s="24">
        <v>1</v>
      </c>
      <c r="C3178" s="21" t="s">
        <v>1820</v>
      </c>
      <c r="D3178" s="23"/>
      <c r="E3178" s="23"/>
    </row>
    <row r="3179" spans="1:5" ht="20" customHeight="1">
      <c r="A3179" s="19" t="s">
        <v>13771</v>
      </c>
      <c r="B3179" s="24">
        <v>1</v>
      </c>
      <c r="C3179" s="21" t="s">
        <v>2051</v>
      </c>
      <c r="D3179" s="23"/>
      <c r="E3179" s="23"/>
    </row>
    <row r="3180" spans="1:5" ht="20" customHeight="1">
      <c r="A3180" s="19" t="s">
        <v>13771</v>
      </c>
      <c r="B3180" s="24">
        <v>1</v>
      </c>
      <c r="C3180" s="21" t="s">
        <v>11433</v>
      </c>
      <c r="D3180" s="23"/>
      <c r="E3180" s="23"/>
    </row>
    <row r="3181" spans="1:5" ht="20" customHeight="1">
      <c r="A3181" s="19" t="s">
        <v>13771</v>
      </c>
      <c r="B3181" s="24">
        <v>1</v>
      </c>
      <c r="C3181" s="21" t="s">
        <v>11330</v>
      </c>
      <c r="D3181" s="23"/>
      <c r="E3181" s="23"/>
    </row>
    <row r="3182" spans="1:5" ht="20" customHeight="1">
      <c r="A3182" s="19" t="s">
        <v>13771</v>
      </c>
      <c r="B3182" s="24">
        <v>1</v>
      </c>
      <c r="C3182" s="21" t="s">
        <v>11233</v>
      </c>
      <c r="D3182" s="23"/>
      <c r="E3182" s="23"/>
    </row>
    <row r="3183" spans="1:5" ht="20" customHeight="1">
      <c r="A3183" s="19" t="s">
        <v>13771</v>
      </c>
      <c r="B3183" s="24">
        <v>1</v>
      </c>
      <c r="C3183" s="21" t="s">
        <v>11127</v>
      </c>
      <c r="D3183" s="23"/>
      <c r="E3183" s="23"/>
    </row>
    <row r="3184" spans="1:5" ht="20" customHeight="1">
      <c r="A3184" s="19" t="s">
        <v>13771</v>
      </c>
      <c r="B3184" s="24">
        <v>1</v>
      </c>
      <c r="C3184" s="21" t="s">
        <v>2805</v>
      </c>
      <c r="D3184" s="23"/>
      <c r="E3184" s="23"/>
    </row>
    <row r="3185" spans="1:5" ht="20" customHeight="1">
      <c r="A3185" s="19" t="s">
        <v>13771</v>
      </c>
      <c r="B3185" s="24">
        <v>1</v>
      </c>
      <c r="C3185" s="21" t="s">
        <v>11022</v>
      </c>
      <c r="D3185" s="23"/>
      <c r="E3185" s="23"/>
    </row>
    <row r="3186" spans="1:5" ht="20" customHeight="1">
      <c r="A3186" s="19" t="s">
        <v>13771</v>
      </c>
      <c r="B3186" s="24">
        <v>1</v>
      </c>
      <c r="C3186" s="21" t="s">
        <v>10925</v>
      </c>
      <c r="D3186" s="23"/>
      <c r="E3186" s="23"/>
    </row>
    <row r="3187" spans="1:5" ht="20" customHeight="1">
      <c r="A3187" s="19" t="s">
        <v>13771</v>
      </c>
      <c r="B3187" s="24">
        <v>1</v>
      </c>
      <c r="C3187" s="21" t="s">
        <v>10830</v>
      </c>
      <c r="D3187" s="23"/>
      <c r="E3187" s="23"/>
    </row>
    <row r="3188" spans="1:5" ht="20" customHeight="1">
      <c r="A3188" s="19" t="s">
        <v>13771</v>
      </c>
      <c r="B3188" s="24">
        <v>1</v>
      </c>
      <c r="C3188" s="21" t="s">
        <v>3324</v>
      </c>
      <c r="D3188" s="23"/>
      <c r="E3188" s="23"/>
    </row>
    <row r="3189" spans="1:5" ht="20" customHeight="1">
      <c r="A3189" s="19" t="s">
        <v>13771</v>
      </c>
      <c r="B3189" s="24">
        <v>1</v>
      </c>
      <c r="C3189" s="21" t="s">
        <v>3542</v>
      </c>
      <c r="D3189" s="23"/>
      <c r="E3189" s="23"/>
    </row>
    <row r="3190" spans="1:5" ht="20" customHeight="1">
      <c r="A3190" s="19" t="s">
        <v>13771</v>
      </c>
      <c r="B3190" s="24">
        <v>1</v>
      </c>
      <c r="C3190" s="21" t="s">
        <v>3754</v>
      </c>
      <c r="D3190" s="23"/>
      <c r="E3190" s="23"/>
    </row>
    <row r="3191" spans="1:5" ht="20" customHeight="1">
      <c r="A3191" s="19" t="s">
        <v>13771</v>
      </c>
      <c r="B3191" s="24">
        <v>1</v>
      </c>
      <c r="C3191" s="21" t="s">
        <v>10656</v>
      </c>
      <c r="D3191" s="23"/>
      <c r="E3191" s="23"/>
    </row>
    <row r="3192" spans="1:5" ht="20" customHeight="1">
      <c r="A3192" s="19" t="s">
        <v>13771</v>
      </c>
      <c r="B3192" s="24">
        <v>1</v>
      </c>
      <c r="C3192" s="21" t="s">
        <v>4143</v>
      </c>
      <c r="D3192" s="23"/>
      <c r="E3192" s="23"/>
    </row>
    <row r="3193" spans="1:5" ht="20" customHeight="1">
      <c r="A3193" s="19" t="s">
        <v>13771</v>
      </c>
      <c r="B3193" s="24">
        <v>1</v>
      </c>
      <c r="C3193" s="21" t="s">
        <v>10551</v>
      </c>
      <c r="D3193" s="23"/>
      <c r="E3193" s="23"/>
    </row>
    <row r="3194" spans="1:5" ht="20" customHeight="1">
      <c r="A3194" s="19" t="s">
        <v>13771</v>
      </c>
      <c r="B3194" s="24">
        <v>1</v>
      </c>
      <c r="C3194" s="21" t="s">
        <v>4373</v>
      </c>
      <c r="D3194" s="23"/>
      <c r="E3194" s="23"/>
    </row>
    <row r="3195" spans="1:5" ht="20" customHeight="1">
      <c r="A3195" s="19" t="s">
        <v>13771</v>
      </c>
      <c r="B3195" s="24">
        <v>1</v>
      </c>
      <c r="C3195" s="21" t="s">
        <v>4617</v>
      </c>
      <c r="D3195" s="23"/>
      <c r="E3195" s="23"/>
    </row>
    <row r="3196" spans="1:5" ht="20" customHeight="1">
      <c r="A3196" s="19" t="s">
        <v>13771</v>
      </c>
      <c r="B3196" s="24">
        <v>1</v>
      </c>
      <c r="C3196" s="21" t="s">
        <v>10386</v>
      </c>
      <c r="D3196" s="23"/>
      <c r="E3196" s="23"/>
    </row>
    <row r="3197" spans="1:5" ht="20" customHeight="1">
      <c r="A3197" s="19" t="s">
        <v>13771</v>
      </c>
      <c r="B3197" s="24">
        <v>1</v>
      </c>
      <c r="C3197" s="21" t="s">
        <v>4846</v>
      </c>
      <c r="D3197" s="23"/>
      <c r="E3197" s="23"/>
    </row>
    <row r="3198" spans="1:5" ht="20" customHeight="1">
      <c r="A3198" s="19" t="s">
        <v>13771</v>
      </c>
      <c r="B3198" s="24">
        <v>1</v>
      </c>
      <c r="C3198" s="21" t="s">
        <v>5072</v>
      </c>
      <c r="D3198" s="23"/>
      <c r="E3198" s="23"/>
    </row>
    <row r="3199" spans="1:5" ht="20" customHeight="1">
      <c r="A3199" s="19" t="s">
        <v>13771</v>
      </c>
      <c r="B3199" s="24">
        <v>1</v>
      </c>
      <c r="C3199" s="21" t="s">
        <v>10224</v>
      </c>
      <c r="D3199" s="23"/>
      <c r="E3199" s="23"/>
    </row>
    <row r="3200" spans="1:5" ht="20" customHeight="1">
      <c r="A3200" s="19" t="s">
        <v>13771</v>
      </c>
      <c r="B3200" s="24">
        <v>1</v>
      </c>
      <c r="C3200" s="21" t="s">
        <v>5296</v>
      </c>
      <c r="D3200" s="23"/>
      <c r="E3200" s="23"/>
    </row>
    <row r="3201" spans="1:5" ht="20" customHeight="1">
      <c r="A3201" s="19" t="s">
        <v>13771</v>
      </c>
      <c r="B3201" s="24">
        <v>1</v>
      </c>
      <c r="C3201" s="21" t="s">
        <v>5500</v>
      </c>
      <c r="D3201" s="23"/>
      <c r="E3201" s="23"/>
    </row>
    <row r="3202" spans="1:5" ht="20" customHeight="1">
      <c r="A3202" s="19" t="s">
        <v>13771</v>
      </c>
      <c r="B3202" s="24">
        <v>1</v>
      </c>
      <c r="C3202" s="21" t="s">
        <v>5706</v>
      </c>
      <c r="D3202" s="23"/>
      <c r="E3202" s="23"/>
    </row>
    <row r="3203" spans="1:5" ht="20" customHeight="1">
      <c r="A3203" s="19" t="s">
        <v>13771</v>
      </c>
      <c r="B3203" s="24">
        <v>1</v>
      </c>
      <c r="C3203" s="21" t="s">
        <v>5911</v>
      </c>
      <c r="D3203" s="23"/>
      <c r="E3203" s="23"/>
    </row>
    <row r="3204" spans="1:5" ht="20" customHeight="1">
      <c r="A3204" s="19" t="s">
        <v>13771</v>
      </c>
      <c r="B3204" s="24">
        <v>1</v>
      </c>
      <c r="C3204" s="21" t="s">
        <v>10072</v>
      </c>
      <c r="D3204" s="23"/>
      <c r="E3204" s="23"/>
    </row>
    <row r="3205" spans="1:5" ht="20" customHeight="1">
      <c r="A3205" s="19" t="s">
        <v>13771</v>
      </c>
      <c r="B3205" s="24">
        <v>1</v>
      </c>
      <c r="C3205" s="21" t="s">
        <v>9999</v>
      </c>
      <c r="D3205" s="23"/>
      <c r="E3205" s="23"/>
    </row>
    <row r="3206" spans="1:5" ht="20" customHeight="1">
      <c r="A3206" s="19" t="s">
        <v>13771</v>
      </c>
      <c r="B3206" s="24">
        <v>1</v>
      </c>
      <c r="C3206" s="21" t="s">
        <v>9860</v>
      </c>
      <c r="D3206" s="23"/>
      <c r="E3206" s="23"/>
    </row>
    <row r="3207" spans="1:5" ht="20" customHeight="1">
      <c r="A3207" s="19" t="s">
        <v>13771</v>
      </c>
      <c r="B3207" s="24">
        <v>1</v>
      </c>
      <c r="C3207" s="21" t="s">
        <v>9736</v>
      </c>
      <c r="D3207" s="23"/>
      <c r="E3207" s="23"/>
    </row>
    <row r="3208" spans="1:5" ht="20" customHeight="1">
      <c r="A3208" s="19" t="s">
        <v>13771</v>
      </c>
      <c r="B3208" s="24">
        <v>1</v>
      </c>
      <c r="C3208" s="21" t="s">
        <v>9549</v>
      </c>
      <c r="D3208" s="23"/>
      <c r="E3208" s="23"/>
    </row>
    <row r="3209" spans="1:5" ht="20" customHeight="1">
      <c r="A3209" s="19" t="s">
        <v>13771</v>
      </c>
      <c r="B3209" s="24">
        <v>1</v>
      </c>
      <c r="C3209" s="21" t="s">
        <v>6360</v>
      </c>
      <c r="D3209" s="23"/>
      <c r="E3209" s="23"/>
    </row>
    <row r="3210" spans="1:5" ht="20" customHeight="1">
      <c r="A3210" s="19" t="s">
        <v>13771</v>
      </c>
      <c r="B3210" s="24">
        <v>1</v>
      </c>
      <c r="C3210" s="21" t="s">
        <v>6583</v>
      </c>
      <c r="D3210" s="23"/>
      <c r="E3210" s="23"/>
    </row>
    <row r="3211" spans="1:5" ht="20" customHeight="1">
      <c r="A3211" s="19" t="s">
        <v>13771</v>
      </c>
      <c r="B3211" s="24">
        <v>1</v>
      </c>
      <c r="C3211" s="21" t="s">
        <v>9360</v>
      </c>
      <c r="D3211" s="23"/>
      <c r="E3211" s="23"/>
    </row>
    <row r="3212" spans="1:5" ht="20" customHeight="1">
      <c r="A3212" s="19" t="s">
        <v>13771</v>
      </c>
      <c r="B3212" s="24">
        <v>1</v>
      </c>
      <c r="C3212" s="21" t="s">
        <v>9230</v>
      </c>
      <c r="D3212" s="23"/>
      <c r="E3212" s="23"/>
    </row>
    <row r="3213" spans="1:5" ht="20" customHeight="1">
      <c r="A3213" s="19" t="s">
        <v>13771</v>
      </c>
      <c r="B3213" s="24">
        <v>1</v>
      </c>
      <c r="C3213" s="21" t="s">
        <v>9094</v>
      </c>
      <c r="D3213" s="23"/>
      <c r="E3213" s="23"/>
    </row>
    <row r="3214" spans="1:5" ht="20" customHeight="1">
      <c r="A3214" s="19" t="s">
        <v>13771</v>
      </c>
      <c r="B3214" s="24">
        <v>1</v>
      </c>
      <c r="C3214" s="21" t="s">
        <v>8906</v>
      </c>
      <c r="D3214" s="23"/>
      <c r="E3214" s="23"/>
    </row>
    <row r="3215" spans="1:5" ht="20" customHeight="1">
      <c r="A3215" s="19" t="s">
        <v>13771</v>
      </c>
      <c r="B3215" s="24">
        <v>1</v>
      </c>
      <c r="C3215" s="21" t="s">
        <v>8662</v>
      </c>
      <c r="D3215" s="23"/>
      <c r="E3215" s="23"/>
    </row>
    <row r="3216" spans="1:5" ht="20" customHeight="1">
      <c r="A3216" s="19" t="s">
        <v>13771</v>
      </c>
      <c r="B3216" s="24">
        <v>1</v>
      </c>
      <c r="C3216" s="21" t="s">
        <v>8784</v>
      </c>
      <c r="D3216" s="23"/>
      <c r="E3216" s="23"/>
    </row>
    <row r="3217" spans="1:5" ht="20" customHeight="1">
      <c r="A3217" s="19" t="s">
        <v>13771</v>
      </c>
      <c r="B3217" s="24">
        <v>1</v>
      </c>
      <c r="C3217" s="21" t="s">
        <v>8600</v>
      </c>
      <c r="D3217" s="23"/>
      <c r="E3217" s="23"/>
    </row>
    <row r="3218" spans="1:5" ht="20" customHeight="1">
      <c r="A3218" s="19" t="s">
        <v>13771</v>
      </c>
      <c r="B3218" s="24">
        <v>1</v>
      </c>
      <c r="C3218" s="21" t="s">
        <v>7074</v>
      </c>
      <c r="D3218" s="23"/>
      <c r="E3218" s="23"/>
    </row>
    <row r="3219" spans="1:5" ht="20" customHeight="1">
      <c r="A3219" s="19" t="s">
        <v>13771</v>
      </c>
      <c r="B3219" s="24">
        <v>1</v>
      </c>
      <c r="C3219" s="21" t="s">
        <v>7258</v>
      </c>
      <c r="D3219" s="23"/>
      <c r="E3219" s="23"/>
    </row>
    <row r="3220" spans="1:5" ht="20" customHeight="1">
      <c r="A3220" s="19" t="s">
        <v>13771</v>
      </c>
      <c r="B3220" s="24">
        <v>1</v>
      </c>
      <c r="C3220" s="21" t="s">
        <v>8416</v>
      </c>
      <c r="D3220" s="23"/>
      <c r="E3220" s="23"/>
    </row>
    <row r="3221" spans="1:5" ht="20" customHeight="1">
      <c r="A3221" s="19" t="s">
        <v>13771</v>
      </c>
      <c r="B3221" s="24">
        <v>1</v>
      </c>
      <c r="C3221" s="21" t="s">
        <v>7535</v>
      </c>
      <c r="D3221" s="23"/>
      <c r="E3221" s="23"/>
    </row>
    <row r="3222" spans="1:5" ht="20" customHeight="1">
      <c r="A3222" s="19" t="s">
        <v>13771</v>
      </c>
      <c r="B3222" s="24">
        <v>1</v>
      </c>
      <c r="C3222" s="21" t="s">
        <v>7711</v>
      </c>
      <c r="D3222" s="23"/>
      <c r="E3222" s="23"/>
    </row>
    <row r="3223" spans="1:5" ht="20" customHeight="1">
      <c r="A3223" s="19" t="s">
        <v>13771</v>
      </c>
      <c r="B3223" s="24">
        <v>1</v>
      </c>
      <c r="C3223" s="21" t="s">
        <v>7895</v>
      </c>
      <c r="D3223" s="23"/>
      <c r="E3223" s="23"/>
    </row>
    <row r="3224" spans="1:5" ht="20" customHeight="1">
      <c r="A3224" s="19" t="s">
        <v>13771</v>
      </c>
      <c r="B3224" s="24">
        <v>1</v>
      </c>
      <c r="C3224" s="21" t="s">
        <v>8358</v>
      </c>
      <c r="D3224" s="23"/>
      <c r="E3224" s="23"/>
    </row>
    <row r="3225" spans="1:5" ht="20" customHeight="1">
      <c r="A3225" s="19" t="s">
        <v>13771</v>
      </c>
      <c r="B3225" s="24">
        <v>1</v>
      </c>
      <c r="C3225" s="21" t="s">
        <v>8302</v>
      </c>
      <c r="D3225" s="23"/>
      <c r="E3225" s="23"/>
    </row>
    <row r="3226" spans="1:5" ht="20" customHeight="1">
      <c r="A3226" s="19" t="s">
        <v>13771</v>
      </c>
      <c r="B3226" s="24">
        <v>1</v>
      </c>
      <c r="C3226" s="21" t="s">
        <v>8250</v>
      </c>
      <c r="D3226" s="23"/>
      <c r="E3226" s="23"/>
    </row>
    <row r="3227" spans="1:5" ht="20" customHeight="1">
      <c r="A3227" s="19" t="s">
        <v>13771</v>
      </c>
      <c r="B3227" s="24">
        <v>1</v>
      </c>
      <c r="C3227" s="22">
        <v>100</v>
      </c>
      <c r="D3227" s="23"/>
      <c r="E3227" s="23"/>
    </row>
    <row r="3228" spans="1:5" ht="20" customHeight="1">
      <c r="A3228" s="19" t="s">
        <v>13771</v>
      </c>
      <c r="B3228" s="24">
        <v>1</v>
      </c>
      <c r="C3228" s="21" t="s">
        <v>13278</v>
      </c>
      <c r="D3228" s="23"/>
      <c r="E3228" s="23"/>
    </row>
    <row r="3229" spans="1:5" ht="20" customHeight="1">
      <c r="A3229" s="19" t="s">
        <v>13771</v>
      </c>
      <c r="B3229" s="24">
        <v>1</v>
      </c>
      <c r="C3229" s="21" t="s">
        <v>13398</v>
      </c>
      <c r="D3229" s="23"/>
      <c r="E3229" s="23"/>
    </row>
    <row r="3230" spans="1:5" ht="20" customHeight="1">
      <c r="A3230" s="19" t="s">
        <v>13771</v>
      </c>
      <c r="B3230" s="24">
        <v>1</v>
      </c>
      <c r="C3230" s="21" t="s">
        <v>13206</v>
      </c>
      <c r="D3230" s="23"/>
      <c r="E3230" s="23"/>
    </row>
    <row r="3231" spans="1:5" ht="20" customHeight="1">
      <c r="A3231" s="19" t="s">
        <v>13771</v>
      </c>
      <c r="B3231" s="24">
        <v>1</v>
      </c>
      <c r="C3231" s="22">
        <v>100</v>
      </c>
      <c r="D3231" s="23"/>
      <c r="E3231" s="23"/>
    </row>
    <row r="3232" spans="1:5" ht="20" customHeight="1">
      <c r="A3232" s="19" t="s">
        <v>13771</v>
      </c>
      <c r="B3232" s="24">
        <v>1</v>
      </c>
      <c r="C3232" s="21" t="s">
        <v>12766</v>
      </c>
      <c r="D3232" s="23"/>
      <c r="E3232" s="23"/>
    </row>
    <row r="3233" spans="1:5" ht="20" customHeight="1">
      <c r="A3233" s="19" t="s">
        <v>13771</v>
      </c>
      <c r="B3233" s="24">
        <v>1</v>
      </c>
      <c r="C3233" s="21" t="s">
        <v>12655</v>
      </c>
      <c r="D3233" s="23"/>
      <c r="E3233" s="23"/>
    </row>
    <row r="3234" spans="1:5" ht="20" customHeight="1">
      <c r="A3234" s="19" t="s">
        <v>13771</v>
      </c>
      <c r="B3234" s="24">
        <v>1</v>
      </c>
      <c r="C3234" s="21" t="s">
        <v>12257</v>
      </c>
      <c r="D3234" s="23"/>
      <c r="E3234" s="23"/>
    </row>
    <row r="3235" spans="1:5" ht="20" customHeight="1">
      <c r="A3235" s="19" t="s">
        <v>13771</v>
      </c>
      <c r="B3235" s="24">
        <v>1</v>
      </c>
      <c r="C3235" s="21" t="s">
        <v>12380</v>
      </c>
      <c r="D3235" s="23"/>
      <c r="E3235" s="23"/>
    </row>
    <row r="3236" spans="1:5" ht="20" customHeight="1">
      <c r="A3236" s="19" t="s">
        <v>13771</v>
      </c>
      <c r="B3236" s="24">
        <v>1</v>
      </c>
      <c r="C3236" s="21" t="s">
        <v>12061</v>
      </c>
      <c r="D3236" s="23"/>
      <c r="E3236" s="23"/>
    </row>
    <row r="3237" spans="1:5" ht="20" customHeight="1">
      <c r="A3237" s="19" t="s">
        <v>13771</v>
      </c>
      <c r="B3237" s="24">
        <v>1</v>
      </c>
      <c r="C3237" s="21" t="s">
        <v>12170</v>
      </c>
      <c r="D3237" s="23"/>
      <c r="E3237" s="23"/>
    </row>
    <row r="3238" spans="1:5" ht="20" customHeight="1">
      <c r="A3238" s="19" t="s">
        <v>13771</v>
      </c>
      <c r="B3238" s="24">
        <v>1</v>
      </c>
      <c r="C3238" s="21" t="s">
        <v>11915</v>
      </c>
      <c r="D3238" s="23"/>
      <c r="E3238" s="23"/>
    </row>
    <row r="3239" spans="1:5" ht="20" customHeight="1">
      <c r="A3239" s="19" t="s">
        <v>13771</v>
      </c>
      <c r="B3239" s="24">
        <v>1</v>
      </c>
      <c r="C3239" s="21" t="s">
        <v>11651</v>
      </c>
      <c r="D3239" s="23"/>
      <c r="E3239" s="23"/>
    </row>
    <row r="3240" spans="1:5" ht="20" customHeight="1">
      <c r="A3240" s="19" t="s">
        <v>13771</v>
      </c>
      <c r="B3240" s="24">
        <v>1</v>
      </c>
      <c r="C3240" s="21" t="s">
        <v>1892</v>
      </c>
      <c r="D3240" s="23"/>
      <c r="E3240" s="23"/>
    </row>
    <row r="3241" spans="1:5" ht="20" customHeight="1">
      <c r="A3241" s="19" t="s">
        <v>13771</v>
      </c>
      <c r="B3241" s="24">
        <v>1</v>
      </c>
      <c r="C3241" s="21" t="s">
        <v>2168</v>
      </c>
      <c r="D3241" s="23"/>
      <c r="E3241" s="23"/>
    </row>
    <row r="3242" spans="1:5" ht="20" customHeight="1">
      <c r="A3242" s="19" t="s">
        <v>13771</v>
      </c>
      <c r="B3242" s="24">
        <v>1</v>
      </c>
      <c r="C3242" s="21" t="s">
        <v>11454</v>
      </c>
      <c r="D3242" s="23"/>
      <c r="E3242" s="23"/>
    </row>
    <row r="3243" spans="1:5" ht="20" customHeight="1">
      <c r="A3243" s="19" t="s">
        <v>13771</v>
      </c>
      <c r="B3243" s="24">
        <v>1</v>
      </c>
      <c r="C3243" s="21" t="s">
        <v>11352</v>
      </c>
      <c r="D3243" s="23"/>
      <c r="E3243" s="23"/>
    </row>
    <row r="3244" spans="1:5" ht="20" customHeight="1">
      <c r="A3244" s="19" t="s">
        <v>13771</v>
      </c>
      <c r="B3244" s="24">
        <v>1</v>
      </c>
      <c r="C3244" s="21" t="s">
        <v>11253</v>
      </c>
      <c r="D3244" s="23"/>
      <c r="E3244" s="23"/>
    </row>
    <row r="3245" spans="1:5" ht="20" customHeight="1">
      <c r="A3245" s="19" t="s">
        <v>13771</v>
      </c>
      <c r="B3245" s="24">
        <v>1</v>
      </c>
      <c r="C3245" s="21" t="s">
        <v>11153</v>
      </c>
      <c r="D3245" s="23"/>
      <c r="E3245" s="23"/>
    </row>
    <row r="3246" spans="1:5" ht="20" customHeight="1">
      <c r="A3246" s="19" t="s">
        <v>13771</v>
      </c>
      <c r="B3246" s="24">
        <v>1</v>
      </c>
      <c r="C3246" s="21" t="s">
        <v>2920</v>
      </c>
      <c r="D3246" s="23"/>
      <c r="E3246" s="23"/>
    </row>
    <row r="3247" spans="1:5" ht="20" customHeight="1">
      <c r="A3247" s="19" t="s">
        <v>13771</v>
      </c>
      <c r="B3247" s="24">
        <v>1</v>
      </c>
      <c r="C3247" s="21" t="s">
        <v>11044</v>
      </c>
      <c r="D3247" s="23"/>
      <c r="E3247" s="23"/>
    </row>
    <row r="3248" spans="1:5" ht="20" customHeight="1">
      <c r="A3248" s="19" t="s">
        <v>13771</v>
      </c>
      <c r="B3248" s="24">
        <v>1</v>
      </c>
      <c r="C3248" s="21" t="s">
        <v>10947</v>
      </c>
      <c r="D3248" s="23"/>
      <c r="E3248" s="23"/>
    </row>
    <row r="3249" spans="1:5" ht="20" customHeight="1">
      <c r="A3249" s="19" t="s">
        <v>13771</v>
      </c>
      <c r="B3249" s="24">
        <v>1</v>
      </c>
      <c r="C3249" s="21" t="s">
        <v>10852</v>
      </c>
      <c r="D3249" s="23"/>
      <c r="E3249" s="23"/>
    </row>
    <row r="3250" spans="1:5" ht="20" customHeight="1">
      <c r="A3250" s="19" t="s">
        <v>13771</v>
      </c>
      <c r="B3250" s="24">
        <v>1</v>
      </c>
      <c r="C3250" s="21" t="s">
        <v>3399</v>
      </c>
      <c r="D3250" s="23"/>
      <c r="E3250" s="23"/>
    </row>
    <row r="3251" spans="1:5" ht="20" customHeight="1">
      <c r="A3251" s="19" t="s">
        <v>13771</v>
      </c>
      <c r="B3251" s="24">
        <v>1</v>
      </c>
      <c r="C3251" s="21" t="s">
        <v>3616</v>
      </c>
      <c r="D3251" s="23"/>
      <c r="E3251" s="23"/>
    </row>
    <row r="3252" spans="1:5" ht="20" customHeight="1">
      <c r="A3252" s="19" t="s">
        <v>13771</v>
      </c>
      <c r="B3252" s="24">
        <v>1</v>
      </c>
      <c r="C3252" s="21" t="s">
        <v>3871</v>
      </c>
      <c r="D3252" s="23"/>
      <c r="E3252" s="23"/>
    </row>
    <row r="3253" spans="1:5" ht="20" customHeight="1">
      <c r="A3253" s="19" t="s">
        <v>13771</v>
      </c>
      <c r="B3253" s="24">
        <v>1</v>
      </c>
      <c r="C3253" s="21" t="s">
        <v>10678</v>
      </c>
      <c r="D3253" s="23"/>
      <c r="E3253" s="23"/>
    </row>
    <row r="3254" spans="1:5" ht="20" customHeight="1">
      <c r="A3254" s="19" t="s">
        <v>13771</v>
      </c>
      <c r="B3254" s="24">
        <v>1</v>
      </c>
      <c r="C3254" s="21" t="s">
        <v>10479</v>
      </c>
      <c r="D3254" s="23"/>
      <c r="E3254" s="23"/>
    </row>
    <row r="3255" spans="1:5" ht="20" customHeight="1">
      <c r="A3255" s="19" t="s">
        <v>13771</v>
      </c>
      <c r="B3255" s="24">
        <v>1</v>
      </c>
      <c r="C3255" s="21" t="s">
        <v>10580</v>
      </c>
      <c r="D3255" s="23"/>
      <c r="E3255" s="23"/>
    </row>
    <row r="3256" spans="1:5" ht="20" customHeight="1">
      <c r="A3256" s="19" t="s">
        <v>13771</v>
      </c>
      <c r="B3256" s="24">
        <v>1</v>
      </c>
      <c r="C3256" s="21" t="s">
        <v>4445</v>
      </c>
      <c r="D3256" s="23"/>
      <c r="E3256" s="23"/>
    </row>
    <row r="3257" spans="1:5" ht="20" customHeight="1">
      <c r="A3257" s="19" t="s">
        <v>13771</v>
      </c>
      <c r="B3257" s="24">
        <v>1</v>
      </c>
      <c r="C3257" s="21" t="s">
        <v>10317</v>
      </c>
      <c r="D3257" s="23"/>
      <c r="E3257" s="23"/>
    </row>
    <row r="3258" spans="1:5" ht="20" customHeight="1">
      <c r="A3258" s="19" t="s">
        <v>13771</v>
      </c>
      <c r="B3258" s="24">
        <v>1</v>
      </c>
      <c r="C3258" s="21" t="s">
        <v>10407</v>
      </c>
      <c r="D3258" s="23"/>
      <c r="E3258" s="23"/>
    </row>
    <row r="3259" spans="1:5" ht="20" customHeight="1">
      <c r="A3259" s="19" t="s">
        <v>13771</v>
      </c>
      <c r="B3259" s="24">
        <v>1</v>
      </c>
      <c r="C3259" s="21" t="s">
        <v>4912</v>
      </c>
      <c r="D3259" s="23"/>
      <c r="E3259" s="23"/>
    </row>
    <row r="3260" spans="1:5" ht="20" customHeight="1">
      <c r="A3260" s="19" t="s">
        <v>13771</v>
      </c>
      <c r="B3260" s="24">
        <v>1</v>
      </c>
      <c r="C3260" s="21" t="s">
        <v>10148</v>
      </c>
      <c r="D3260" s="23"/>
      <c r="E3260" s="23"/>
    </row>
    <row r="3261" spans="1:5" ht="20" customHeight="1">
      <c r="A3261" s="19" t="s">
        <v>13771</v>
      </c>
      <c r="B3261" s="24">
        <v>1</v>
      </c>
      <c r="C3261" s="21" t="s">
        <v>10244</v>
      </c>
      <c r="D3261" s="23"/>
      <c r="E3261" s="23"/>
    </row>
    <row r="3262" spans="1:5" ht="20" customHeight="1">
      <c r="A3262" s="19" t="s">
        <v>13771</v>
      </c>
      <c r="B3262" s="24">
        <v>1</v>
      </c>
      <c r="C3262" s="21" t="s">
        <v>5361</v>
      </c>
      <c r="D3262" s="23"/>
      <c r="E3262" s="23"/>
    </row>
    <row r="3263" spans="1:5" ht="20" customHeight="1">
      <c r="A3263" s="19" t="s">
        <v>13771</v>
      </c>
      <c r="B3263" s="24">
        <v>1</v>
      </c>
      <c r="C3263" s="21" t="s">
        <v>5569</v>
      </c>
      <c r="D3263" s="23"/>
      <c r="E3263" s="23"/>
    </row>
    <row r="3264" spans="1:5" ht="20" customHeight="1">
      <c r="A3264" s="19" t="s">
        <v>13771</v>
      </c>
      <c r="B3264" s="24">
        <v>1</v>
      </c>
      <c r="C3264" s="21" t="s">
        <v>5771</v>
      </c>
      <c r="D3264" s="23"/>
      <c r="E3264" s="23"/>
    </row>
    <row r="3265" spans="1:5" ht="20" customHeight="1">
      <c r="A3265" s="19" t="s">
        <v>13771</v>
      </c>
      <c r="B3265" s="24">
        <v>1</v>
      </c>
      <c r="C3265" s="21" t="s">
        <v>6019</v>
      </c>
      <c r="D3265" s="23"/>
      <c r="E3265" s="23"/>
    </row>
    <row r="3266" spans="1:5" ht="20" customHeight="1">
      <c r="A3266" s="19" t="s">
        <v>13771</v>
      </c>
      <c r="B3266" s="24">
        <v>1</v>
      </c>
      <c r="C3266" s="21" t="s">
        <v>10087</v>
      </c>
      <c r="D3266" s="23"/>
      <c r="E3266" s="23"/>
    </row>
    <row r="3267" spans="1:5" ht="20" customHeight="1">
      <c r="A3267" s="19" t="s">
        <v>13771</v>
      </c>
      <c r="B3267" s="24">
        <v>1</v>
      </c>
      <c r="C3267" s="21" t="s">
        <v>10014</v>
      </c>
      <c r="D3267" s="23"/>
      <c r="E3267" s="23"/>
    </row>
    <row r="3268" spans="1:5" ht="20" customHeight="1">
      <c r="A3268" s="19" t="s">
        <v>13771</v>
      </c>
      <c r="B3268" s="24">
        <v>1</v>
      </c>
      <c r="C3268" s="21" t="s">
        <v>9879</v>
      </c>
      <c r="D3268" s="23"/>
      <c r="E3268" s="23"/>
    </row>
    <row r="3269" spans="1:5" ht="20" customHeight="1">
      <c r="A3269" s="19" t="s">
        <v>13771</v>
      </c>
      <c r="B3269" s="24">
        <v>1</v>
      </c>
      <c r="C3269" s="21" t="s">
        <v>9751</v>
      </c>
      <c r="D3269" s="23"/>
      <c r="E3269" s="23"/>
    </row>
    <row r="3270" spans="1:5" ht="20" customHeight="1">
      <c r="A3270" s="19" t="s">
        <v>13771</v>
      </c>
      <c r="B3270" s="24">
        <v>1</v>
      </c>
      <c r="C3270" s="21" t="s">
        <v>9565</v>
      </c>
      <c r="D3270" s="23"/>
      <c r="E3270" s="23"/>
    </row>
    <row r="3271" spans="1:5" ht="20" customHeight="1">
      <c r="A3271" s="19" t="s">
        <v>13771</v>
      </c>
      <c r="B3271" s="24">
        <v>1</v>
      </c>
      <c r="C3271" s="21" t="s">
        <v>6418</v>
      </c>
      <c r="D3271" s="23"/>
      <c r="E3271" s="23"/>
    </row>
    <row r="3272" spans="1:5" ht="20" customHeight="1">
      <c r="A3272" s="19" t="s">
        <v>13771</v>
      </c>
      <c r="B3272" s="24">
        <v>1</v>
      </c>
      <c r="C3272" s="21" t="s">
        <v>9289</v>
      </c>
      <c r="D3272" s="23"/>
      <c r="E3272" s="23"/>
    </row>
    <row r="3273" spans="1:5" ht="20" customHeight="1">
      <c r="A3273" s="19" t="s">
        <v>13771</v>
      </c>
      <c r="B3273" s="24">
        <v>1</v>
      </c>
      <c r="C3273" s="21" t="s">
        <v>9375</v>
      </c>
      <c r="D3273" s="23"/>
      <c r="E3273" s="23"/>
    </row>
    <row r="3274" spans="1:5" ht="20" customHeight="1">
      <c r="A3274" s="19" t="s">
        <v>13771</v>
      </c>
      <c r="B3274" s="24">
        <v>1</v>
      </c>
      <c r="C3274" s="21" t="s">
        <v>9245</v>
      </c>
      <c r="D3274" s="23"/>
      <c r="E3274" s="23"/>
    </row>
    <row r="3275" spans="1:5" ht="20" customHeight="1">
      <c r="A3275" s="19" t="s">
        <v>13771</v>
      </c>
      <c r="B3275" s="24">
        <v>1</v>
      </c>
      <c r="C3275" s="21" t="s">
        <v>9109</v>
      </c>
      <c r="D3275" s="23"/>
      <c r="E3275" s="23"/>
    </row>
    <row r="3276" spans="1:5" ht="20" customHeight="1">
      <c r="A3276" s="19" t="s">
        <v>13771</v>
      </c>
      <c r="B3276" s="24">
        <v>1</v>
      </c>
      <c r="C3276" s="21" t="s">
        <v>8923</v>
      </c>
      <c r="D3276" s="23"/>
      <c r="E3276" s="23"/>
    </row>
    <row r="3277" spans="1:5" ht="20" customHeight="1">
      <c r="A3277" s="19" t="s">
        <v>13771</v>
      </c>
      <c r="B3277" s="24">
        <v>1</v>
      </c>
      <c r="C3277" s="21" t="s">
        <v>8720</v>
      </c>
      <c r="D3277" s="23"/>
      <c r="E3277" s="23"/>
    </row>
    <row r="3278" spans="1:5" ht="20" customHeight="1">
      <c r="A3278" s="19" t="s">
        <v>13771</v>
      </c>
      <c r="B3278" s="24">
        <v>1</v>
      </c>
      <c r="C3278" s="21" t="s">
        <v>8798</v>
      </c>
      <c r="D3278" s="23"/>
      <c r="E3278" s="23"/>
    </row>
    <row r="3279" spans="1:5" ht="20" customHeight="1">
      <c r="A3279" s="19" t="s">
        <v>13771</v>
      </c>
      <c r="B3279" s="24">
        <v>1</v>
      </c>
      <c r="C3279" s="21" t="s">
        <v>8611</v>
      </c>
      <c r="D3279" s="23"/>
      <c r="E3279" s="23"/>
    </row>
    <row r="3280" spans="1:5" ht="20" customHeight="1">
      <c r="A3280" s="19" t="s">
        <v>13771</v>
      </c>
      <c r="B3280" s="24">
        <v>1</v>
      </c>
      <c r="C3280" s="21" t="s">
        <v>7130</v>
      </c>
      <c r="D3280" s="23"/>
      <c r="E3280" s="23"/>
    </row>
    <row r="3281" spans="1:5" ht="20" customHeight="1">
      <c r="A3281" s="19" t="s">
        <v>13771</v>
      </c>
      <c r="B3281" s="24">
        <v>1</v>
      </c>
      <c r="C3281" s="21" t="s">
        <v>7343</v>
      </c>
      <c r="D3281" s="23"/>
      <c r="E3281" s="23"/>
    </row>
    <row r="3282" spans="1:5" ht="20" customHeight="1">
      <c r="A3282" s="19" t="s">
        <v>13771</v>
      </c>
      <c r="B3282" s="24">
        <v>1</v>
      </c>
      <c r="C3282" s="21" t="s">
        <v>8427</v>
      </c>
      <c r="D3282" s="23"/>
      <c r="E3282" s="23"/>
    </row>
    <row r="3283" spans="1:5" ht="20" customHeight="1">
      <c r="A3283" s="19" t="s">
        <v>13771</v>
      </c>
      <c r="B3283" s="24">
        <v>1</v>
      </c>
      <c r="C3283" s="21" t="s">
        <v>7594</v>
      </c>
      <c r="D3283" s="23"/>
      <c r="E3283" s="23"/>
    </row>
    <row r="3284" spans="1:5" ht="20" customHeight="1">
      <c r="A3284" s="19" t="s">
        <v>13771</v>
      </c>
      <c r="B3284" s="24">
        <v>1</v>
      </c>
      <c r="C3284" s="21" t="s">
        <v>7768</v>
      </c>
      <c r="D3284" s="23"/>
      <c r="E3284" s="23"/>
    </row>
    <row r="3285" spans="1:5" ht="20" customHeight="1">
      <c r="A3285" s="19" t="s">
        <v>13771</v>
      </c>
      <c r="B3285" s="24">
        <v>1</v>
      </c>
      <c r="C3285" s="21" t="s">
        <v>8001</v>
      </c>
      <c r="D3285" s="23"/>
      <c r="E3285" s="23"/>
    </row>
    <row r="3286" spans="1:5" ht="20" customHeight="1">
      <c r="A3286" s="19" t="s">
        <v>13771</v>
      </c>
      <c r="B3286" s="24">
        <v>1</v>
      </c>
      <c r="C3286" s="21" t="s">
        <v>8369</v>
      </c>
      <c r="D3286" s="23"/>
      <c r="E3286" s="23"/>
    </row>
    <row r="3287" spans="1:5" ht="20" customHeight="1">
      <c r="A3287" s="19" t="s">
        <v>13771</v>
      </c>
      <c r="B3287" s="24">
        <v>1</v>
      </c>
      <c r="C3287" s="21" t="s">
        <v>8315</v>
      </c>
      <c r="D3287" s="23"/>
      <c r="E3287" s="23"/>
    </row>
    <row r="3288" spans="1:5" ht="20" customHeight="1">
      <c r="A3288" s="19" t="s">
        <v>13771</v>
      </c>
      <c r="B3288" s="24">
        <v>1</v>
      </c>
      <c r="C3288" s="21" t="s">
        <v>8263</v>
      </c>
      <c r="D3288" s="23"/>
      <c r="E3288" s="23"/>
    </row>
    <row r="3289" spans="1:5" ht="20" customHeight="1">
      <c r="A3289" s="19" t="s">
        <v>13771</v>
      </c>
      <c r="B3289" s="24">
        <v>1</v>
      </c>
      <c r="C3289" s="21" t="s">
        <v>13684</v>
      </c>
      <c r="D3289" s="23"/>
      <c r="E3289" s="23"/>
    </row>
    <row r="3290" spans="1:5" ht="20" customHeight="1">
      <c r="A3290" s="19" t="s">
        <v>13771</v>
      </c>
      <c r="B3290" s="24">
        <v>1</v>
      </c>
      <c r="C3290" s="21" t="s">
        <v>13364</v>
      </c>
      <c r="D3290" s="23"/>
      <c r="E3290" s="23"/>
    </row>
    <row r="3291" spans="1:5" ht="20" customHeight="1">
      <c r="A3291" s="19" t="s">
        <v>13771</v>
      </c>
      <c r="B3291" s="24">
        <v>1</v>
      </c>
      <c r="C3291" s="21" t="s">
        <v>13429</v>
      </c>
      <c r="D3291" s="23"/>
      <c r="E3291" s="23"/>
    </row>
    <row r="3292" spans="1:5" ht="20" customHeight="1">
      <c r="A3292" s="19" t="s">
        <v>13771</v>
      </c>
      <c r="B3292" s="24">
        <v>1</v>
      </c>
      <c r="C3292" s="21" t="s">
        <v>13227</v>
      </c>
      <c r="D3292" s="23"/>
      <c r="E3292" s="23"/>
    </row>
    <row r="3293" spans="1:5" ht="20" customHeight="1">
      <c r="A3293" s="19" t="s">
        <v>13771</v>
      </c>
      <c r="B3293" s="24">
        <v>1</v>
      </c>
      <c r="C3293" s="21" t="s">
        <v>13048</v>
      </c>
      <c r="D3293" s="23"/>
      <c r="E3293" s="23"/>
    </row>
    <row r="3294" spans="1:5" ht="20" customHeight="1">
      <c r="A3294" s="19" t="s">
        <v>13771</v>
      </c>
      <c r="B3294" s="24">
        <v>1</v>
      </c>
      <c r="C3294" s="21" t="s">
        <v>12791</v>
      </c>
      <c r="D3294" s="23"/>
      <c r="E3294" s="23"/>
    </row>
    <row r="3295" spans="1:5" ht="20" customHeight="1">
      <c r="A3295" s="19" t="s">
        <v>13771</v>
      </c>
      <c r="B3295" s="24">
        <v>1</v>
      </c>
      <c r="C3295" s="21" t="s">
        <v>12682</v>
      </c>
      <c r="D3295" s="23"/>
      <c r="E3295" s="23"/>
    </row>
    <row r="3296" spans="1:5" ht="20" customHeight="1">
      <c r="A3296" s="19" t="s">
        <v>13771</v>
      </c>
      <c r="B3296" s="24">
        <v>1</v>
      </c>
      <c r="C3296" s="21" t="s">
        <v>12348</v>
      </c>
      <c r="D3296" s="23"/>
      <c r="E3296" s="23"/>
    </row>
    <row r="3297" spans="1:5" ht="20" customHeight="1">
      <c r="A3297" s="19" t="s">
        <v>13771</v>
      </c>
      <c r="B3297" s="24">
        <v>1</v>
      </c>
      <c r="C3297" s="21" t="s">
        <v>12411</v>
      </c>
      <c r="D3297" s="23"/>
      <c r="E3297" s="23"/>
    </row>
    <row r="3298" spans="1:5" ht="20" customHeight="1">
      <c r="A3298" s="19" t="s">
        <v>13771</v>
      </c>
      <c r="B3298" s="24">
        <v>1</v>
      </c>
      <c r="C3298" s="21" t="s">
        <v>12140</v>
      </c>
      <c r="D3298" s="23"/>
      <c r="E3298" s="23"/>
    </row>
    <row r="3299" spans="1:5" ht="20" customHeight="1">
      <c r="A3299" s="19" t="s">
        <v>13771</v>
      </c>
      <c r="B3299" s="24">
        <v>1</v>
      </c>
      <c r="C3299" s="21" t="s">
        <v>12199</v>
      </c>
      <c r="D3299" s="23"/>
      <c r="E3299" s="23"/>
    </row>
    <row r="3300" spans="1:5" ht="20" customHeight="1">
      <c r="A3300" s="19" t="s">
        <v>13771</v>
      </c>
      <c r="B3300" s="24">
        <v>1</v>
      </c>
      <c r="C3300" s="21" t="s">
        <v>11938</v>
      </c>
      <c r="D3300" s="23"/>
      <c r="E3300" s="23"/>
    </row>
    <row r="3301" spans="1:5" ht="20" customHeight="1">
      <c r="A3301" s="19" t="s">
        <v>13771</v>
      </c>
      <c r="B3301" s="24">
        <v>1</v>
      </c>
      <c r="C3301" s="21" t="s">
        <v>11675</v>
      </c>
      <c r="D3301" s="23"/>
      <c r="E3301" s="23"/>
    </row>
    <row r="3302" spans="1:5" ht="20" customHeight="1">
      <c r="A3302" s="19" t="s">
        <v>13771</v>
      </c>
      <c r="B3302" s="24">
        <v>1</v>
      </c>
      <c r="C3302" s="21" t="s">
        <v>2033</v>
      </c>
      <c r="D3302" s="23"/>
      <c r="E3302" s="23"/>
    </row>
    <row r="3303" spans="1:5" ht="20" customHeight="1">
      <c r="A3303" s="19" t="s">
        <v>13771</v>
      </c>
      <c r="B3303" s="24">
        <v>1</v>
      </c>
      <c r="C3303" s="21" t="s">
        <v>11430</v>
      </c>
      <c r="D3303" s="23"/>
      <c r="E3303" s="23"/>
    </row>
    <row r="3304" spans="1:5" ht="20" customHeight="1">
      <c r="A3304" s="19" t="s">
        <v>13771</v>
      </c>
      <c r="B3304" s="24">
        <v>1</v>
      </c>
      <c r="C3304" s="21" t="s">
        <v>11493</v>
      </c>
      <c r="D3304" s="23"/>
      <c r="E3304" s="23"/>
    </row>
    <row r="3305" spans="1:5" ht="20" customHeight="1">
      <c r="A3305" s="19" t="s">
        <v>13771</v>
      </c>
      <c r="B3305" s="24">
        <v>1</v>
      </c>
      <c r="C3305" s="21" t="s">
        <v>11380</v>
      </c>
      <c r="D3305" s="23"/>
      <c r="E3305" s="23"/>
    </row>
    <row r="3306" spans="1:5" ht="20" customHeight="1">
      <c r="A3306" s="19" t="s">
        <v>13771</v>
      </c>
      <c r="B3306" s="24">
        <v>1</v>
      </c>
      <c r="C3306" s="21" t="s">
        <v>11283</v>
      </c>
      <c r="D3306" s="23"/>
      <c r="E3306" s="23"/>
    </row>
    <row r="3307" spans="1:5" ht="20" customHeight="1">
      <c r="A3307" s="19" t="s">
        <v>13771</v>
      </c>
      <c r="B3307" s="24">
        <v>1</v>
      </c>
      <c r="C3307" s="21" t="s">
        <v>11181</v>
      </c>
      <c r="D3307" s="23"/>
      <c r="E3307" s="23"/>
    </row>
    <row r="3308" spans="1:5" ht="20" customHeight="1">
      <c r="A3308" s="19" t="s">
        <v>13771</v>
      </c>
      <c r="B3308" s="24">
        <v>1</v>
      </c>
      <c r="C3308" s="21" t="s">
        <v>11019</v>
      </c>
      <c r="D3308" s="23"/>
      <c r="E3308" s="23"/>
    </row>
    <row r="3309" spans="1:5" ht="20" customHeight="1">
      <c r="A3309" s="19" t="s">
        <v>13771</v>
      </c>
      <c r="B3309" s="24">
        <v>1</v>
      </c>
      <c r="C3309" s="21" t="s">
        <v>11075</v>
      </c>
      <c r="D3309" s="23"/>
      <c r="E3309" s="23"/>
    </row>
    <row r="3310" spans="1:5" ht="20" customHeight="1">
      <c r="A3310" s="19" t="s">
        <v>13771</v>
      </c>
      <c r="B3310" s="24">
        <v>1</v>
      </c>
      <c r="C3310" s="21" t="s">
        <v>10971</v>
      </c>
      <c r="D3310" s="23"/>
      <c r="E3310" s="23"/>
    </row>
    <row r="3311" spans="1:5" ht="20" customHeight="1">
      <c r="A3311" s="19" t="s">
        <v>13771</v>
      </c>
      <c r="B3311" s="24">
        <v>1</v>
      </c>
      <c r="C3311" s="21" t="s">
        <v>10876</v>
      </c>
      <c r="D3311" s="23"/>
      <c r="E3311" s="23"/>
    </row>
    <row r="3312" spans="1:5" ht="20" customHeight="1">
      <c r="A3312" s="19" t="s">
        <v>13771</v>
      </c>
      <c r="B3312" s="24">
        <v>1</v>
      </c>
      <c r="C3312" s="21" t="s">
        <v>3526</v>
      </c>
      <c r="D3312" s="23"/>
      <c r="E3312" s="23"/>
    </row>
    <row r="3313" spans="1:5" ht="20" customHeight="1">
      <c r="A3313" s="19" t="s">
        <v>13771</v>
      </c>
      <c r="B3313" s="24">
        <v>1</v>
      </c>
      <c r="C3313" s="21" t="s">
        <v>3736</v>
      </c>
      <c r="D3313" s="23"/>
      <c r="E3313" s="23"/>
    </row>
    <row r="3314" spans="1:5" ht="20" customHeight="1">
      <c r="A3314" s="19" t="s">
        <v>13771</v>
      </c>
      <c r="B3314" s="24">
        <v>1</v>
      </c>
      <c r="C3314" s="21" t="s">
        <v>10653</v>
      </c>
      <c r="D3314" s="23"/>
      <c r="E3314" s="23"/>
    </row>
    <row r="3315" spans="1:5" ht="20" customHeight="1">
      <c r="A3315" s="19" t="s">
        <v>13771</v>
      </c>
      <c r="B3315" s="24">
        <v>1</v>
      </c>
      <c r="C3315" s="21" t="s">
        <v>10709</v>
      </c>
      <c r="D3315" s="23"/>
      <c r="E3315" s="23"/>
    </row>
    <row r="3316" spans="1:5" ht="20" customHeight="1">
      <c r="A3316" s="19" t="s">
        <v>13771</v>
      </c>
      <c r="B3316" s="24">
        <v>1</v>
      </c>
      <c r="C3316" s="21" t="s">
        <v>10548</v>
      </c>
      <c r="D3316" s="23"/>
      <c r="E3316" s="23"/>
    </row>
    <row r="3317" spans="1:5" ht="20" customHeight="1">
      <c r="A3317" s="19" t="s">
        <v>13771</v>
      </c>
      <c r="B3317" s="24">
        <v>1</v>
      </c>
      <c r="C3317" s="21" t="s">
        <v>10605</v>
      </c>
      <c r="D3317" s="23"/>
      <c r="E3317" s="23"/>
    </row>
    <row r="3318" spans="1:5" ht="20" customHeight="1">
      <c r="A3318" s="19" t="s">
        <v>13771</v>
      </c>
      <c r="B3318" s="24">
        <v>1</v>
      </c>
      <c r="C3318" s="21" t="s">
        <v>4556</v>
      </c>
      <c r="D3318" s="23"/>
      <c r="E3318" s="23"/>
    </row>
    <row r="3319" spans="1:5" ht="20" customHeight="1">
      <c r="A3319" s="19" t="s">
        <v>13771</v>
      </c>
      <c r="B3319" s="24">
        <v>1</v>
      </c>
      <c r="C3319" s="21" t="s">
        <v>10383</v>
      </c>
      <c r="D3319" s="23"/>
      <c r="E3319" s="23"/>
    </row>
    <row r="3320" spans="1:5" ht="20" customHeight="1">
      <c r="A3320" s="19" t="s">
        <v>13771</v>
      </c>
      <c r="B3320" s="24">
        <v>1</v>
      </c>
      <c r="C3320" s="21" t="s">
        <v>10431</v>
      </c>
      <c r="D3320" s="23"/>
      <c r="E3320" s="23"/>
    </row>
    <row r="3321" spans="1:5" ht="20" customHeight="1">
      <c r="A3321" s="19" t="s">
        <v>13771</v>
      </c>
      <c r="B3321" s="24">
        <v>1</v>
      </c>
      <c r="C3321" s="21" t="s">
        <v>5018</v>
      </c>
      <c r="D3321" s="23"/>
      <c r="E3321" s="23"/>
    </row>
    <row r="3322" spans="1:5" ht="20" customHeight="1">
      <c r="A3322" s="19" t="s">
        <v>13771</v>
      </c>
      <c r="B3322" s="24">
        <v>1</v>
      </c>
      <c r="C3322" s="21" t="s">
        <v>10219</v>
      </c>
      <c r="D3322" s="23"/>
      <c r="E3322" s="23"/>
    </row>
    <row r="3323" spans="1:5" ht="20" customHeight="1">
      <c r="A3323" s="19" t="s">
        <v>13771</v>
      </c>
      <c r="B3323" s="24">
        <v>1</v>
      </c>
      <c r="C3323" s="21" t="s">
        <v>10266</v>
      </c>
      <c r="D3323" s="23"/>
      <c r="E3323" s="23"/>
    </row>
    <row r="3324" spans="1:5" ht="20" customHeight="1">
      <c r="A3324" s="19" t="s">
        <v>13771</v>
      </c>
      <c r="B3324" s="24">
        <v>1</v>
      </c>
      <c r="C3324" s="21" t="s">
        <v>5481</v>
      </c>
      <c r="D3324" s="23"/>
      <c r="E3324" s="23"/>
    </row>
    <row r="3325" spans="1:5" ht="20" customHeight="1">
      <c r="A3325" s="19" t="s">
        <v>13771</v>
      </c>
      <c r="B3325" s="24">
        <v>1</v>
      </c>
      <c r="C3325" s="21" t="s">
        <v>5690</v>
      </c>
      <c r="D3325" s="23"/>
      <c r="E3325" s="23"/>
    </row>
    <row r="3326" spans="1:5" ht="20" customHeight="1">
      <c r="A3326" s="19" t="s">
        <v>13771</v>
      </c>
      <c r="B3326" s="24">
        <v>1</v>
      </c>
      <c r="C3326" s="21" t="s">
        <v>5893</v>
      </c>
      <c r="D3326" s="23"/>
      <c r="E3326" s="23"/>
    </row>
    <row r="3327" spans="1:5" ht="20" customHeight="1">
      <c r="A3327" s="19" t="s">
        <v>13771</v>
      </c>
      <c r="B3327" s="24">
        <v>1</v>
      </c>
      <c r="C3327" s="21" t="s">
        <v>10069</v>
      </c>
      <c r="D3327" s="23"/>
      <c r="E3327" s="23"/>
    </row>
    <row r="3328" spans="1:5" ht="20" customHeight="1">
      <c r="A3328" s="19" t="s">
        <v>13771</v>
      </c>
      <c r="B3328" s="24">
        <v>1</v>
      </c>
      <c r="C3328" s="21" t="s">
        <v>10111</v>
      </c>
      <c r="D3328" s="23"/>
      <c r="E3328" s="23"/>
    </row>
    <row r="3329" spans="1:5" ht="20" customHeight="1">
      <c r="A3329" s="19" t="s">
        <v>13771</v>
      </c>
      <c r="B3329" s="24">
        <v>1</v>
      </c>
      <c r="C3329" s="21" t="s">
        <v>10033</v>
      </c>
      <c r="D3329" s="23"/>
      <c r="E3329" s="23"/>
    </row>
    <row r="3330" spans="1:5" ht="20" customHeight="1">
      <c r="A3330" s="19" t="s">
        <v>13771</v>
      </c>
      <c r="B3330" s="24">
        <v>1</v>
      </c>
      <c r="C3330" s="21" t="s">
        <v>9898</v>
      </c>
      <c r="D3330" s="23"/>
      <c r="E3330" s="23"/>
    </row>
    <row r="3331" spans="1:5" ht="20" customHeight="1">
      <c r="A3331" s="19" t="s">
        <v>13771</v>
      </c>
      <c r="B3331" s="24">
        <v>1</v>
      </c>
      <c r="C3331" s="21" t="s">
        <v>9764</v>
      </c>
      <c r="D3331" s="23"/>
      <c r="E3331" s="23"/>
    </row>
    <row r="3332" spans="1:5" ht="20" customHeight="1">
      <c r="A3332" s="19" t="s">
        <v>13771</v>
      </c>
      <c r="B3332" s="24">
        <v>1</v>
      </c>
      <c r="C3332" s="21" t="s">
        <v>9581</v>
      </c>
      <c r="D3332" s="23"/>
      <c r="E3332" s="23"/>
    </row>
    <row r="3333" spans="1:5" ht="20" customHeight="1">
      <c r="A3333" s="19" t="s">
        <v>13771</v>
      </c>
      <c r="B3333" s="24">
        <v>1</v>
      </c>
      <c r="C3333" s="21" t="s">
        <v>6523</v>
      </c>
      <c r="D3333" s="23"/>
      <c r="E3333" s="23"/>
    </row>
    <row r="3334" spans="1:5" ht="20" customHeight="1">
      <c r="A3334" s="19" t="s">
        <v>13771</v>
      </c>
      <c r="B3334" s="24">
        <v>1</v>
      </c>
      <c r="C3334" s="21" t="s">
        <v>9357</v>
      </c>
      <c r="D3334" s="23"/>
      <c r="E3334" s="23"/>
    </row>
    <row r="3335" spans="1:5" ht="20" customHeight="1">
      <c r="A3335" s="19" t="s">
        <v>13771</v>
      </c>
      <c r="B3335" s="24">
        <v>1</v>
      </c>
      <c r="C3335" s="21" t="s">
        <v>9393</v>
      </c>
      <c r="D3335" s="23"/>
      <c r="E3335" s="23"/>
    </row>
    <row r="3336" spans="1:5" ht="20" customHeight="1">
      <c r="A3336" s="19" t="s">
        <v>13771</v>
      </c>
      <c r="B3336" s="24">
        <v>1</v>
      </c>
      <c r="C3336" s="21" t="s">
        <v>9260</v>
      </c>
      <c r="D3336" s="23"/>
      <c r="E3336" s="23"/>
    </row>
    <row r="3337" spans="1:5" ht="20" customHeight="1">
      <c r="A3337" s="19" t="s">
        <v>13771</v>
      </c>
      <c r="B3337" s="24">
        <v>1</v>
      </c>
      <c r="C3337" s="21" t="s">
        <v>9124</v>
      </c>
      <c r="D3337" s="23"/>
      <c r="E3337" s="23"/>
    </row>
    <row r="3338" spans="1:5" ht="20" customHeight="1">
      <c r="A3338" s="19" t="s">
        <v>13771</v>
      </c>
      <c r="B3338" s="24">
        <v>1</v>
      </c>
      <c r="C3338" s="21" t="s">
        <v>8944</v>
      </c>
      <c r="D3338" s="23"/>
      <c r="E3338" s="23"/>
    </row>
    <row r="3339" spans="1:5" ht="20" customHeight="1">
      <c r="A3339" s="19" t="s">
        <v>13771</v>
      </c>
      <c r="B3339" s="24">
        <v>1</v>
      </c>
      <c r="C3339" s="21" t="s">
        <v>8779</v>
      </c>
      <c r="D3339" s="23"/>
      <c r="E3339" s="23"/>
    </row>
    <row r="3340" spans="1:5" ht="20" customHeight="1">
      <c r="A3340" s="19" t="s">
        <v>13771</v>
      </c>
      <c r="B3340" s="24">
        <v>1</v>
      </c>
      <c r="C3340" s="21" t="s">
        <v>8814</v>
      </c>
      <c r="D3340" s="23"/>
      <c r="E3340" s="23"/>
    </row>
    <row r="3341" spans="1:5" ht="20" customHeight="1">
      <c r="A3341" s="19" t="s">
        <v>13771</v>
      </c>
      <c r="B3341" s="24">
        <v>1</v>
      </c>
      <c r="C3341" s="21" t="s">
        <v>8631</v>
      </c>
      <c r="D3341" s="23"/>
      <c r="E3341" s="23"/>
    </row>
    <row r="3342" spans="1:5" ht="20" customHeight="1">
      <c r="A3342" s="19" t="s">
        <v>13771</v>
      </c>
      <c r="B3342" s="24">
        <v>1</v>
      </c>
      <c r="C3342" s="21" t="s">
        <v>7241</v>
      </c>
      <c r="D3342" s="23"/>
      <c r="E3342" s="23"/>
    </row>
    <row r="3343" spans="1:5" ht="20" customHeight="1">
      <c r="A3343" s="19" t="s">
        <v>13771</v>
      </c>
      <c r="B3343" s="24">
        <v>1</v>
      </c>
      <c r="C3343" s="21" t="s">
        <v>8413</v>
      </c>
      <c r="D3343" s="23"/>
      <c r="E3343" s="23"/>
    </row>
    <row r="3344" spans="1:5" ht="20" customHeight="1">
      <c r="A3344" s="19" t="s">
        <v>13771</v>
      </c>
      <c r="B3344" s="24">
        <v>1</v>
      </c>
      <c r="C3344" s="21" t="s">
        <v>8448</v>
      </c>
      <c r="D3344" s="23"/>
      <c r="E3344" s="23"/>
    </row>
    <row r="3345" spans="1:5" ht="20" customHeight="1">
      <c r="A3345" s="19" t="s">
        <v>13771</v>
      </c>
      <c r="B3345" s="24">
        <v>1</v>
      </c>
      <c r="C3345" s="21" t="s">
        <v>7695</v>
      </c>
      <c r="D3345" s="23"/>
      <c r="E3345" s="23"/>
    </row>
    <row r="3346" spans="1:5" ht="20" customHeight="1">
      <c r="A3346" s="19" t="s">
        <v>13771</v>
      </c>
      <c r="B3346" s="24">
        <v>1</v>
      </c>
      <c r="C3346" s="21" t="s">
        <v>7879</v>
      </c>
      <c r="D3346" s="23"/>
      <c r="E3346" s="23"/>
    </row>
    <row r="3347" spans="1:5" ht="20" customHeight="1">
      <c r="A3347" s="19" t="s">
        <v>13771</v>
      </c>
      <c r="B3347" s="24">
        <v>1</v>
      </c>
      <c r="C3347" s="21" t="s">
        <v>8355</v>
      </c>
      <c r="D3347" s="23"/>
      <c r="E3347" s="23"/>
    </row>
    <row r="3348" spans="1:5" ht="20" customHeight="1">
      <c r="A3348" s="19" t="s">
        <v>13771</v>
      </c>
      <c r="B3348" s="24">
        <v>1</v>
      </c>
      <c r="C3348" s="21" t="s">
        <v>8387</v>
      </c>
      <c r="D3348" s="23"/>
      <c r="E3348" s="23"/>
    </row>
    <row r="3349" spans="1:5" ht="20" customHeight="1">
      <c r="A3349" s="19" t="s">
        <v>13771</v>
      </c>
      <c r="B3349" s="24">
        <v>1</v>
      </c>
      <c r="C3349" s="21" t="s">
        <v>8332</v>
      </c>
      <c r="D3349" s="23"/>
      <c r="E3349" s="23"/>
    </row>
    <row r="3350" spans="1:5" ht="20" customHeight="1">
      <c r="A3350" s="19" t="s">
        <v>13771</v>
      </c>
      <c r="B3350" s="24">
        <v>1</v>
      </c>
      <c r="C3350" s="21" t="s">
        <v>8280</v>
      </c>
      <c r="D3350" s="23"/>
      <c r="E3350" s="23"/>
    </row>
    <row r="3351" spans="1:5" ht="20" customHeight="1">
      <c r="A3351" s="19" t="s">
        <v>13771</v>
      </c>
      <c r="B3351" s="24">
        <v>2</v>
      </c>
      <c r="C3351" s="21" t="s">
        <v>363</v>
      </c>
      <c r="D3351" s="23"/>
      <c r="E3351" s="23"/>
    </row>
    <row r="3352" spans="1:5" ht="20" customHeight="1">
      <c r="A3352" s="19" t="s">
        <v>13771</v>
      </c>
      <c r="B3352" s="24">
        <v>2</v>
      </c>
      <c r="C3352" s="21" t="s">
        <v>348</v>
      </c>
      <c r="D3352" s="23"/>
      <c r="E3352" s="23"/>
    </row>
    <row r="3353" spans="1:5" ht="20" customHeight="1">
      <c r="A3353" s="19" t="s">
        <v>13771</v>
      </c>
      <c r="B3353" s="24">
        <v>2</v>
      </c>
      <c r="C3353" s="21" t="s">
        <v>572</v>
      </c>
      <c r="D3353" s="23"/>
      <c r="E3353" s="23"/>
    </row>
    <row r="3354" spans="1:5" ht="20" customHeight="1">
      <c r="A3354" s="19" t="s">
        <v>13771</v>
      </c>
      <c r="B3354" s="24">
        <v>2</v>
      </c>
      <c r="C3354" s="21" t="s">
        <v>648</v>
      </c>
      <c r="D3354" s="23"/>
      <c r="E3354" s="23"/>
    </row>
    <row r="3355" spans="1:5" ht="20" customHeight="1">
      <c r="A3355" s="19" t="s">
        <v>13771</v>
      </c>
      <c r="B3355" s="24">
        <v>2</v>
      </c>
      <c r="C3355" s="21" t="s">
        <v>748</v>
      </c>
      <c r="D3355" s="23"/>
      <c r="E3355" s="23"/>
    </row>
    <row r="3356" spans="1:5" ht="20" customHeight="1">
      <c r="A3356" s="19" t="s">
        <v>13771</v>
      </c>
      <c r="B3356" s="24">
        <v>2</v>
      </c>
      <c r="C3356" s="21" t="s">
        <v>731</v>
      </c>
      <c r="D3356" s="23"/>
      <c r="E3356" s="23"/>
    </row>
    <row r="3357" spans="1:5" ht="20" customHeight="1">
      <c r="A3357" s="19" t="s">
        <v>13771</v>
      </c>
      <c r="B3357" s="24">
        <v>2</v>
      </c>
      <c r="C3357" s="21" t="s">
        <v>913</v>
      </c>
      <c r="D3357" s="23"/>
      <c r="E3357" s="23"/>
    </row>
    <row r="3358" spans="1:5" ht="20" customHeight="1">
      <c r="A3358" s="19" t="s">
        <v>13771</v>
      </c>
      <c r="B3358" s="24">
        <v>2</v>
      </c>
      <c r="C3358" s="21" t="s">
        <v>898</v>
      </c>
      <c r="D3358" s="23"/>
      <c r="E3358" s="23"/>
    </row>
    <row r="3359" spans="1:5" ht="20" customHeight="1">
      <c r="A3359" s="19" t="s">
        <v>13771</v>
      </c>
      <c r="B3359" s="24">
        <v>2</v>
      </c>
      <c r="C3359" s="21" t="s">
        <v>1125</v>
      </c>
      <c r="D3359" s="23"/>
      <c r="E3359" s="23"/>
    </row>
    <row r="3360" spans="1:5" ht="20" customHeight="1">
      <c r="A3360" s="19" t="s">
        <v>13771</v>
      </c>
      <c r="B3360" s="24">
        <v>2</v>
      </c>
      <c r="C3360" s="21" t="s">
        <v>1201</v>
      </c>
      <c r="D3360" s="23"/>
      <c r="E3360" s="23"/>
    </row>
    <row r="3361" spans="1:5" ht="20" customHeight="1">
      <c r="A3361" s="19" t="s">
        <v>13771</v>
      </c>
      <c r="B3361" s="24">
        <v>2</v>
      </c>
      <c r="C3361" s="21" t="s">
        <v>1507</v>
      </c>
      <c r="D3361" s="23"/>
      <c r="E3361" s="23"/>
    </row>
    <row r="3362" spans="1:5" ht="20" customHeight="1">
      <c r="A3362" s="19" t="s">
        <v>13771</v>
      </c>
      <c r="B3362" s="24">
        <v>2</v>
      </c>
      <c r="C3362" s="21" t="s">
        <v>1454</v>
      </c>
      <c r="D3362" s="23"/>
      <c r="E3362" s="23"/>
    </row>
    <row r="3363" spans="1:5" ht="20" customHeight="1">
      <c r="A3363" s="19" t="s">
        <v>13771</v>
      </c>
      <c r="B3363" s="24">
        <v>2</v>
      </c>
      <c r="C3363" s="21" t="s">
        <v>1440</v>
      </c>
      <c r="D3363" s="23"/>
      <c r="E3363" s="23"/>
    </row>
    <row r="3364" spans="1:5" ht="20" customHeight="1">
      <c r="A3364" s="19" t="s">
        <v>13771</v>
      </c>
      <c r="B3364" s="24">
        <v>2</v>
      </c>
      <c r="C3364" s="21" t="s">
        <v>1507</v>
      </c>
      <c r="D3364" s="23"/>
      <c r="E3364" s="23"/>
    </row>
    <row r="3365" spans="1:5" ht="20" customHeight="1">
      <c r="A3365" s="19" t="s">
        <v>13771</v>
      </c>
      <c r="B3365" s="24">
        <v>2</v>
      </c>
      <c r="C3365" s="21" t="s">
        <v>1737</v>
      </c>
      <c r="D3365" s="23"/>
      <c r="E3365" s="23"/>
    </row>
    <row r="3366" spans="1:5" ht="20" customHeight="1">
      <c r="A3366" s="19" t="s">
        <v>13771</v>
      </c>
      <c r="B3366" s="24">
        <v>2</v>
      </c>
      <c r="C3366" s="21" t="s">
        <v>1975</v>
      </c>
      <c r="D3366" s="23"/>
      <c r="E3366" s="23"/>
    </row>
    <row r="3367" spans="1:5" ht="20" customHeight="1">
      <c r="A3367" s="19" t="s">
        <v>13771</v>
      </c>
      <c r="B3367" s="24">
        <v>2</v>
      </c>
      <c r="C3367" s="21" t="s">
        <v>2120</v>
      </c>
      <c r="D3367" s="23"/>
      <c r="E3367" s="23"/>
    </row>
    <row r="3368" spans="1:5" ht="20" customHeight="1">
      <c r="A3368" s="19" t="s">
        <v>13771</v>
      </c>
      <c r="B3368" s="24">
        <v>2</v>
      </c>
      <c r="C3368" s="21" t="s">
        <v>2262</v>
      </c>
      <c r="D3368" s="23"/>
      <c r="E3368" s="23"/>
    </row>
    <row r="3369" spans="1:5" ht="20" customHeight="1">
      <c r="A3369" s="19" t="s">
        <v>13771</v>
      </c>
      <c r="B3369" s="24">
        <v>2</v>
      </c>
      <c r="C3369" s="22">
        <v>100</v>
      </c>
      <c r="D3369" s="23"/>
      <c r="E3369" s="23"/>
    </row>
    <row r="3370" spans="1:5" ht="20" customHeight="1">
      <c r="A3370" s="19" t="s">
        <v>13771</v>
      </c>
      <c r="B3370" s="24">
        <v>2</v>
      </c>
      <c r="C3370" s="21" t="s">
        <v>2518</v>
      </c>
      <c r="D3370" s="23"/>
      <c r="E3370" s="23"/>
    </row>
    <row r="3371" spans="1:5" ht="20" customHeight="1">
      <c r="A3371" s="19" t="s">
        <v>13771</v>
      </c>
      <c r="B3371" s="24">
        <v>2</v>
      </c>
      <c r="C3371" s="21" t="s">
        <v>2725</v>
      </c>
      <c r="D3371" s="23"/>
      <c r="E3371" s="23"/>
    </row>
    <row r="3372" spans="1:5" ht="20" customHeight="1">
      <c r="A3372" s="19" t="s">
        <v>13771</v>
      </c>
      <c r="B3372" s="24">
        <v>2</v>
      </c>
      <c r="C3372" s="21" t="s">
        <v>2871</v>
      </c>
      <c r="D3372" s="23"/>
      <c r="E3372" s="23"/>
    </row>
    <row r="3373" spans="1:5" ht="20" customHeight="1">
      <c r="A3373" s="19" t="s">
        <v>13771</v>
      </c>
      <c r="B3373" s="24">
        <v>2</v>
      </c>
      <c r="C3373" s="22">
        <v>100</v>
      </c>
      <c r="D3373" s="23"/>
      <c r="E3373" s="23"/>
    </row>
    <row r="3374" spans="1:5" ht="20" customHeight="1">
      <c r="A3374" s="19" t="s">
        <v>13771</v>
      </c>
      <c r="B3374" s="24">
        <v>2</v>
      </c>
      <c r="C3374" s="21" t="s">
        <v>3059</v>
      </c>
      <c r="D3374" s="23"/>
      <c r="E3374" s="23"/>
    </row>
    <row r="3375" spans="1:5" ht="20" customHeight="1">
      <c r="A3375" s="19" t="s">
        <v>13771</v>
      </c>
      <c r="B3375" s="24">
        <v>2</v>
      </c>
      <c r="C3375" s="21" t="s">
        <v>3244</v>
      </c>
      <c r="D3375" s="23"/>
      <c r="E3375" s="23"/>
    </row>
    <row r="3376" spans="1:5" ht="20" customHeight="1">
      <c r="A3376" s="19" t="s">
        <v>13771</v>
      </c>
      <c r="B3376" s="24">
        <v>2</v>
      </c>
      <c r="C3376" s="21" t="s">
        <v>3462</v>
      </c>
      <c r="D3376" s="23"/>
      <c r="E3376" s="23"/>
    </row>
    <row r="3377" spans="1:5" ht="20" customHeight="1">
      <c r="A3377" s="19" t="s">
        <v>13771</v>
      </c>
      <c r="B3377" s="24">
        <v>2</v>
      </c>
      <c r="C3377" s="21" t="s">
        <v>3683</v>
      </c>
      <c r="D3377" s="23"/>
      <c r="E3377" s="23"/>
    </row>
    <row r="3378" spans="1:5" ht="20" customHeight="1">
      <c r="A3378" s="19" t="s">
        <v>13771</v>
      </c>
      <c r="B3378" s="24">
        <v>2</v>
      </c>
      <c r="C3378" s="21" t="s">
        <v>3822</v>
      </c>
      <c r="D3378" s="23"/>
      <c r="E3378" s="23"/>
    </row>
    <row r="3379" spans="1:5" ht="20" customHeight="1">
      <c r="A3379" s="19" t="s">
        <v>13771</v>
      </c>
      <c r="B3379" s="24">
        <v>2</v>
      </c>
      <c r="C3379" s="21" t="s">
        <v>4024</v>
      </c>
      <c r="D3379" s="23"/>
      <c r="E3379" s="23"/>
    </row>
    <row r="3380" spans="1:5" ht="20" customHeight="1">
      <c r="A3380" s="19" t="s">
        <v>13771</v>
      </c>
      <c r="B3380" s="24">
        <v>2</v>
      </c>
      <c r="C3380" s="21" t="s">
        <v>4090</v>
      </c>
      <c r="D3380" s="23"/>
      <c r="E3380" s="23"/>
    </row>
    <row r="3381" spans="1:5" ht="20" customHeight="1">
      <c r="A3381" s="19" t="s">
        <v>13771</v>
      </c>
      <c r="B3381" s="24">
        <v>2</v>
      </c>
      <c r="C3381" s="21" t="s">
        <v>4297</v>
      </c>
      <c r="D3381" s="23"/>
      <c r="E3381" s="23"/>
    </row>
    <row r="3382" spans="1:5" ht="20" customHeight="1">
      <c r="A3382" s="19" t="s">
        <v>13771</v>
      </c>
      <c r="B3382" s="24">
        <v>2</v>
      </c>
      <c r="C3382" s="21" t="s">
        <v>4501</v>
      </c>
      <c r="D3382" s="23"/>
      <c r="E3382" s="23"/>
    </row>
    <row r="3383" spans="1:5" ht="20" customHeight="1">
      <c r="A3383" s="19" t="s">
        <v>13771</v>
      </c>
      <c r="B3383" s="24">
        <v>2</v>
      </c>
      <c r="C3383" s="21" t="s">
        <v>4566</v>
      </c>
      <c r="D3383" s="23"/>
      <c r="E3383" s="23"/>
    </row>
    <row r="3384" spans="1:5" ht="20" customHeight="1">
      <c r="A3384" s="19" t="s">
        <v>13771</v>
      </c>
      <c r="B3384" s="24">
        <v>2</v>
      </c>
      <c r="C3384" s="21" t="s">
        <v>4770</v>
      </c>
      <c r="D3384" s="23"/>
      <c r="E3384" s="23"/>
    </row>
    <row r="3385" spans="1:5" ht="20" customHeight="1">
      <c r="A3385" s="19" t="s">
        <v>13771</v>
      </c>
      <c r="B3385" s="24">
        <v>2</v>
      </c>
      <c r="C3385" s="21" t="s">
        <v>4970</v>
      </c>
      <c r="D3385" s="23"/>
      <c r="E3385" s="23"/>
    </row>
    <row r="3386" spans="1:5" ht="20" customHeight="1">
      <c r="A3386" s="19" t="s">
        <v>13771</v>
      </c>
      <c r="B3386" s="24">
        <v>2</v>
      </c>
      <c r="C3386" s="21" t="s">
        <v>5030</v>
      </c>
      <c r="D3386" s="23"/>
      <c r="E3386" s="23"/>
    </row>
    <row r="3387" spans="1:5" ht="20" customHeight="1">
      <c r="A3387" s="19" t="s">
        <v>13771</v>
      </c>
      <c r="B3387" s="24">
        <v>2</v>
      </c>
      <c r="C3387" s="21" t="s">
        <v>5220</v>
      </c>
      <c r="D3387" s="23"/>
      <c r="E3387" s="23"/>
    </row>
    <row r="3388" spans="1:5" ht="20" customHeight="1">
      <c r="A3388" s="19" t="s">
        <v>13771</v>
      </c>
      <c r="B3388" s="24">
        <v>2</v>
      </c>
      <c r="C3388" s="21" t="s">
        <v>5426</v>
      </c>
      <c r="D3388" s="23"/>
      <c r="E3388" s="23"/>
    </row>
    <row r="3389" spans="1:5" ht="20" customHeight="1">
      <c r="A3389" s="19" t="s">
        <v>13771</v>
      </c>
      <c r="B3389" s="24">
        <v>2</v>
      </c>
      <c r="C3389" s="21" t="s">
        <v>5635</v>
      </c>
      <c r="D3389" s="23"/>
      <c r="E3389" s="23"/>
    </row>
    <row r="3390" spans="1:5" ht="20" customHeight="1">
      <c r="A3390" s="19" t="s">
        <v>13771</v>
      </c>
      <c r="B3390" s="24">
        <v>2</v>
      </c>
      <c r="C3390" s="21" t="s">
        <v>5834</v>
      </c>
      <c r="D3390" s="23"/>
      <c r="E3390" s="23"/>
    </row>
    <row r="3391" spans="1:5" ht="20" customHeight="1">
      <c r="A3391" s="19" t="s">
        <v>13771</v>
      </c>
      <c r="B3391" s="24">
        <v>2</v>
      </c>
      <c r="C3391" s="21" t="s">
        <v>5965</v>
      </c>
      <c r="D3391" s="23"/>
      <c r="E3391" s="23"/>
    </row>
    <row r="3392" spans="1:5" ht="20" customHeight="1">
      <c r="A3392" s="19" t="s">
        <v>13771</v>
      </c>
      <c r="B3392" s="24">
        <v>2</v>
      </c>
      <c r="C3392" s="21" t="s">
        <v>6037</v>
      </c>
      <c r="D3392" s="23"/>
      <c r="E3392" s="23"/>
    </row>
    <row r="3393" spans="1:5" ht="20" customHeight="1">
      <c r="A3393" s="19" t="s">
        <v>13771</v>
      </c>
      <c r="B3393" s="24">
        <v>2</v>
      </c>
      <c r="C3393" s="21" t="s">
        <v>6171</v>
      </c>
      <c r="D3393" s="23"/>
      <c r="E3393" s="23"/>
    </row>
    <row r="3394" spans="1:5" ht="20" customHeight="1">
      <c r="A3394" s="19" t="s">
        <v>13771</v>
      </c>
      <c r="B3394" s="24">
        <v>2</v>
      </c>
      <c r="C3394" s="21" t="s">
        <v>6123</v>
      </c>
      <c r="D3394" s="23"/>
      <c r="E3394" s="23"/>
    </row>
    <row r="3395" spans="1:5" ht="20" customHeight="1">
      <c r="A3395" s="19" t="s">
        <v>13771</v>
      </c>
      <c r="B3395" s="24">
        <v>2</v>
      </c>
      <c r="C3395" s="21" t="s">
        <v>6112</v>
      </c>
      <c r="D3395" s="23"/>
      <c r="E3395" s="23"/>
    </row>
    <row r="3396" spans="1:5" ht="20" customHeight="1">
      <c r="A3396" s="19" t="s">
        <v>13771</v>
      </c>
      <c r="B3396" s="24">
        <v>2</v>
      </c>
      <c r="C3396" s="21" t="s">
        <v>6289</v>
      </c>
      <c r="D3396" s="23"/>
      <c r="E3396" s="23"/>
    </row>
    <row r="3397" spans="1:5" ht="20" customHeight="1">
      <c r="A3397" s="19" t="s">
        <v>13771</v>
      </c>
      <c r="B3397" s="24">
        <v>2</v>
      </c>
      <c r="C3397" s="21" t="s">
        <v>6474</v>
      </c>
      <c r="D3397" s="23"/>
      <c r="E3397" s="23"/>
    </row>
    <row r="3398" spans="1:5" ht="20" customHeight="1">
      <c r="A3398" s="19" t="s">
        <v>13771</v>
      </c>
      <c r="B3398" s="24">
        <v>2</v>
      </c>
      <c r="C3398" s="21" t="s">
        <v>6538</v>
      </c>
      <c r="D3398" s="23"/>
      <c r="E3398" s="23"/>
    </row>
    <row r="3399" spans="1:5" ht="20" customHeight="1">
      <c r="A3399" s="19" t="s">
        <v>13771</v>
      </c>
      <c r="B3399" s="24">
        <v>2</v>
      </c>
      <c r="C3399" s="21" t="s">
        <v>6611</v>
      </c>
      <c r="D3399" s="23"/>
      <c r="E3399" s="23"/>
    </row>
    <row r="3400" spans="1:5" ht="20" customHeight="1">
      <c r="A3400" s="19" t="s">
        <v>13771</v>
      </c>
      <c r="B3400" s="24">
        <v>2</v>
      </c>
      <c r="C3400" s="21" t="s">
        <v>6600</v>
      </c>
      <c r="D3400" s="23"/>
      <c r="E3400" s="23"/>
    </row>
    <row r="3401" spans="1:5" ht="20" customHeight="1">
      <c r="A3401" s="19" t="s">
        <v>13771</v>
      </c>
      <c r="B3401" s="24">
        <v>2</v>
      </c>
      <c r="C3401" s="21" t="s">
        <v>6666</v>
      </c>
      <c r="D3401" s="23"/>
      <c r="E3401" s="23"/>
    </row>
    <row r="3402" spans="1:5" ht="20" customHeight="1">
      <c r="A3402" s="19" t="s">
        <v>13771</v>
      </c>
      <c r="B3402" s="24">
        <v>2</v>
      </c>
      <c r="C3402" s="21" t="s">
        <v>6895</v>
      </c>
      <c r="D3402" s="23"/>
      <c r="E3402" s="23"/>
    </row>
    <row r="3403" spans="1:5" ht="20" customHeight="1">
      <c r="A3403" s="19" t="s">
        <v>13771</v>
      </c>
      <c r="B3403" s="24">
        <v>2</v>
      </c>
      <c r="C3403" s="21" t="s">
        <v>6854</v>
      </c>
      <c r="D3403" s="23"/>
      <c r="E3403" s="23"/>
    </row>
    <row r="3404" spans="1:5" ht="20" customHeight="1">
      <c r="A3404" s="19" t="s">
        <v>13771</v>
      </c>
      <c r="B3404" s="24">
        <v>2</v>
      </c>
      <c r="C3404" s="21" t="s">
        <v>6844</v>
      </c>
      <c r="D3404" s="23"/>
      <c r="E3404" s="23"/>
    </row>
    <row r="3405" spans="1:5" ht="20" customHeight="1">
      <c r="A3405" s="19" t="s">
        <v>13771</v>
      </c>
      <c r="B3405" s="24">
        <v>2</v>
      </c>
      <c r="C3405" s="21" t="s">
        <v>7013</v>
      </c>
      <c r="D3405" s="23"/>
      <c r="E3405" s="23"/>
    </row>
    <row r="3406" spans="1:5" ht="20" customHeight="1">
      <c r="A3406" s="19" t="s">
        <v>13771</v>
      </c>
      <c r="B3406" s="24">
        <v>2</v>
      </c>
      <c r="C3406" s="21" t="s">
        <v>7192</v>
      </c>
      <c r="D3406" s="23"/>
      <c r="E3406" s="23"/>
    </row>
    <row r="3407" spans="1:5" ht="20" customHeight="1">
      <c r="A3407" s="19" t="s">
        <v>13771</v>
      </c>
      <c r="B3407" s="24">
        <v>2</v>
      </c>
      <c r="C3407" s="21" t="s">
        <v>7305</v>
      </c>
      <c r="D3407" s="23"/>
      <c r="E3407" s="23"/>
    </row>
    <row r="3408" spans="1:5" ht="20" customHeight="1">
      <c r="A3408" s="19" t="s">
        <v>13771</v>
      </c>
      <c r="B3408" s="24">
        <v>2</v>
      </c>
      <c r="C3408" s="21" t="s">
        <v>7473</v>
      </c>
      <c r="D3408" s="23"/>
      <c r="E3408" s="23"/>
    </row>
    <row r="3409" spans="1:5" ht="20" customHeight="1">
      <c r="A3409" s="19" t="s">
        <v>13771</v>
      </c>
      <c r="B3409" s="24">
        <v>2</v>
      </c>
      <c r="C3409" s="21" t="s">
        <v>7647</v>
      </c>
      <c r="D3409" s="23"/>
      <c r="E3409" s="23"/>
    </row>
    <row r="3410" spans="1:5" ht="20" customHeight="1">
      <c r="A3410" s="19" t="s">
        <v>13771</v>
      </c>
      <c r="B3410" s="24">
        <v>2</v>
      </c>
      <c r="C3410" s="21" t="s">
        <v>7829</v>
      </c>
      <c r="D3410" s="23"/>
      <c r="E3410" s="23"/>
    </row>
    <row r="3411" spans="1:5" ht="20" customHeight="1">
      <c r="A3411" s="19" t="s">
        <v>13771</v>
      </c>
      <c r="B3411" s="24">
        <v>2</v>
      </c>
      <c r="C3411" s="21" t="s">
        <v>7952</v>
      </c>
      <c r="D3411" s="23"/>
      <c r="E3411" s="23"/>
    </row>
    <row r="3412" spans="1:5" ht="20" customHeight="1">
      <c r="A3412" s="19" t="s">
        <v>13771</v>
      </c>
      <c r="B3412" s="24">
        <v>2</v>
      </c>
      <c r="C3412" s="21" t="s">
        <v>8073</v>
      </c>
      <c r="D3412" s="23"/>
      <c r="E3412" s="23"/>
    </row>
    <row r="3413" spans="1:5" ht="20" customHeight="1">
      <c r="A3413" s="19" t="s">
        <v>13771</v>
      </c>
      <c r="B3413" s="24">
        <v>2</v>
      </c>
      <c r="C3413" s="21" t="s">
        <v>384</v>
      </c>
      <c r="D3413" s="23"/>
      <c r="E3413" s="23"/>
    </row>
    <row r="3414" spans="1:5" ht="20" customHeight="1">
      <c r="A3414" s="19" t="s">
        <v>13771</v>
      </c>
      <c r="B3414" s="24">
        <v>2</v>
      </c>
      <c r="C3414" s="21" t="s">
        <v>352</v>
      </c>
      <c r="D3414" s="23"/>
      <c r="E3414" s="23"/>
    </row>
    <row r="3415" spans="1:5" ht="20" customHeight="1">
      <c r="A3415" s="19" t="s">
        <v>13771</v>
      </c>
      <c r="B3415" s="24">
        <v>2</v>
      </c>
      <c r="C3415" s="21" t="s">
        <v>577</v>
      </c>
      <c r="D3415" s="23"/>
      <c r="E3415" s="23"/>
    </row>
    <row r="3416" spans="1:5" ht="20" customHeight="1">
      <c r="A3416" s="19" t="s">
        <v>13771</v>
      </c>
      <c r="B3416" s="24">
        <v>2</v>
      </c>
      <c r="C3416" s="21" t="s">
        <v>656</v>
      </c>
      <c r="D3416" s="23"/>
      <c r="E3416" s="23"/>
    </row>
    <row r="3417" spans="1:5" ht="20" customHeight="1">
      <c r="A3417" s="19" t="s">
        <v>13771</v>
      </c>
      <c r="B3417" s="24">
        <v>2</v>
      </c>
      <c r="C3417" s="21" t="s">
        <v>765</v>
      </c>
      <c r="D3417" s="23"/>
      <c r="E3417" s="23"/>
    </row>
    <row r="3418" spans="1:5" ht="20" customHeight="1">
      <c r="A3418" s="19" t="s">
        <v>13771</v>
      </c>
      <c r="B3418" s="24">
        <v>2</v>
      </c>
      <c r="C3418" s="21" t="s">
        <v>738</v>
      </c>
      <c r="D3418" s="23"/>
      <c r="E3418" s="23"/>
    </row>
    <row r="3419" spans="1:5" ht="20" customHeight="1">
      <c r="A3419" s="19" t="s">
        <v>13771</v>
      </c>
      <c r="B3419" s="24">
        <v>2</v>
      </c>
      <c r="C3419" s="22">
        <v>100</v>
      </c>
      <c r="D3419" s="23"/>
      <c r="E3419" s="23"/>
    </row>
    <row r="3420" spans="1:5" ht="20" customHeight="1">
      <c r="A3420" s="19" t="s">
        <v>13771</v>
      </c>
      <c r="B3420" s="24">
        <v>2</v>
      </c>
      <c r="C3420" s="21" t="s">
        <v>902</v>
      </c>
      <c r="D3420" s="23"/>
      <c r="E3420" s="23"/>
    </row>
    <row r="3421" spans="1:5" ht="20" customHeight="1">
      <c r="A3421" s="19" t="s">
        <v>13771</v>
      </c>
      <c r="B3421" s="24">
        <v>2</v>
      </c>
      <c r="C3421" s="21" t="s">
        <v>1135</v>
      </c>
      <c r="D3421" s="23"/>
      <c r="E3421" s="23"/>
    </row>
    <row r="3422" spans="1:5" ht="20" customHeight="1">
      <c r="A3422" s="19" t="s">
        <v>13771</v>
      </c>
      <c r="B3422" s="24">
        <v>2</v>
      </c>
      <c r="C3422" s="21" t="s">
        <v>1206</v>
      </c>
      <c r="D3422" s="23"/>
      <c r="E3422" s="23"/>
    </row>
    <row r="3423" spans="1:5" ht="20" customHeight="1">
      <c r="A3423" s="19" t="s">
        <v>13771</v>
      </c>
      <c r="B3423" s="24">
        <v>2</v>
      </c>
      <c r="C3423" s="21" t="s">
        <v>11544</v>
      </c>
      <c r="D3423" s="23"/>
      <c r="E3423" s="23"/>
    </row>
    <row r="3424" spans="1:5" ht="20" customHeight="1">
      <c r="A3424" s="19" t="s">
        <v>13771</v>
      </c>
      <c r="B3424" s="24">
        <v>2</v>
      </c>
      <c r="C3424" s="21" t="s">
        <v>1471</v>
      </c>
      <c r="D3424" s="23"/>
      <c r="E3424" s="23"/>
    </row>
    <row r="3425" spans="1:5" ht="20" customHeight="1">
      <c r="A3425" s="19" t="s">
        <v>13771</v>
      </c>
      <c r="B3425" s="24">
        <v>2</v>
      </c>
      <c r="C3425" s="21" t="s">
        <v>1446</v>
      </c>
      <c r="D3425" s="23"/>
      <c r="E3425" s="23"/>
    </row>
    <row r="3426" spans="1:5" ht="20" customHeight="1">
      <c r="A3426" s="19" t="s">
        <v>13771</v>
      </c>
      <c r="B3426" s="24">
        <v>2</v>
      </c>
      <c r="C3426" s="21" t="s">
        <v>1512</v>
      </c>
      <c r="D3426" s="23"/>
      <c r="E3426" s="23"/>
    </row>
    <row r="3427" spans="1:5" ht="20" customHeight="1">
      <c r="A3427" s="19" t="s">
        <v>13771</v>
      </c>
      <c r="B3427" s="24">
        <v>2</v>
      </c>
      <c r="C3427" s="21" t="s">
        <v>1739</v>
      </c>
      <c r="D3427" s="23"/>
      <c r="E3427" s="23"/>
    </row>
    <row r="3428" spans="1:5" ht="20" customHeight="1">
      <c r="A3428" s="19" t="s">
        <v>13771</v>
      </c>
      <c r="B3428" s="24">
        <v>2</v>
      </c>
      <c r="C3428" s="21" t="s">
        <v>1977</v>
      </c>
      <c r="D3428" s="23"/>
      <c r="E3428" s="23"/>
    </row>
    <row r="3429" spans="1:5" ht="20" customHeight="1">
      <c r="A3429" s="19" t="s">
        <v>13771</v>
      </c>
      <c r="B3429" s="24">
        <v>2</v>
      </c>
      <c r="C3429" s="21" t="s">
        <v>2122</v>
      </c>
      <c r="D3429" s="23"/>
      <c r="E3429" s="23"/>
    </row>
    <row r="3430" spans="1:5" ht="20" customHeight="1">
      <c r="A3430" s="19" t="s">
        <v>13771</v>
      </c>
      <c r="B3430" s="24">
        <v>2</v>
      </c>
      <c r="C3430" s="21" t="s">
        <v>2264</v>
      </c>
      <c r="D3430" s="23"/>
      <c r="E3430" s="23"/>
    </row>
    <row r="3431" spans="1:5" ht="20" customHeight="1">
      <c r="A3431" s="19" t="s">
        <v>13771</v>
      </c>
      <c r="B3431" s="24">
        <v>2</v>
      </c>
      <c r="C3431" s="21" t="s">
        <v>2392</v>
      </c>
      <c r="D3431" s="23"/>
      <c r="E3431" s="23"/>
    </row>
    <row r="3432" spans="1:5" ht="20" customHeight="1">
      <c r="A3432" s="19" t="s">
        <v>13771</v>
      </c>
      <c r="B3432" s="24">
        <v>2</v>
      </c>
      <c r="C3432" s="21" t="s">
        <v>2520</v>
      </c>
      <c r="D3432" s="23"/>
      <c r="E3432" s="23"/>
    </row>
    <row r="3433" spans="1:5" ht="20" customHeight="1">
      <c r="A3433" s="19" t="s">
        <v>13771</v>
      </c>
      <c r="B3433" s="24">
        <v>2</v>
      </c>
      <c r="C3433" s="21" t="s">
        <v>2729</v>
      </c>
      <c r="D3433" s="23"/>
      <c r="E3433" s="23"/>
    </row>
    <row r="3434" spans="1:5" ht="20" customHeight="1">
      <c r="A3434" s="19" t="s">
        <v>13771</v>
      </c>
      <c r="B3434" s="24">
        <v>2</v>
      </c>
      <c r="C3434" s="21" t="s">
        <v>2874</v>
      </c>
      <c r="D3434" s="23"/>
      <c r="E3434" s="23"/>
    </row>
    <row r="3435" spans="1:5" ht="20" customHeight="1">
      <c r="A3435" s="19" t="s">
        <v>13771</v>
      </c>
      <c r="B3435" s="24">
        <v>2</v>
      </c>
      <c r="C3435" s="21" t="s">
        <v>3005</v>
      </c>
      <c r="D3435" s="23"/>
      <c r="E3435" s="23"/>
    </row>
    <row r="3436" spans="1:5" ht="20" customHeight="1">
      <c r="A3436" s="19" t="s">
        <v>13771</v>
      </c>
      <c r="B3436" s="24">
        <v>2</v>
      </c>
      <c r="C3436" s="21" t="s">
        <v>3062</v>
      </c>
      <c r="D3436" s="23"/>
      <c r="E3436" s="23"/>
    </row>
    <row r="3437" spans="1:5" ht="20" customHeight="1">
      <c r="A3437" s="19" t="s">
        <v>13771</v>
      </c>
      <c r="B3437" s="24">
        <v>2</v>
      </c>
      <c r="C3437" s="21" t="s">
        <v>3246</v>
      </c>
      <c r="D3437" s="23"/>
      <c r="E3437" s="23"/>
    </row>
    <row r="3438" spans="1:5" ht="20" customHeight="1">
      <c r="A3438" s="19" t="s">
        <v>13771</v>
      </c>
      <c r="B3438" s="24">
        <v>2</v>
      </c>
      <c r="C3438" s="21" t="s">
        <v>3466</v>
      </c>
      <c r="D3438" s="23"/>
      <c r="E3438" s="23"/>
    </row>
    <row r="3439" spans="1:5" ht="20" customHeight="1">
      <c r="A3439" s="19" t="s">
        <v>13771</v>
      </c>
      <c r="B3439" s="24">
        <v>2</v>
      </c>
      <c r="C3439" s="21" t="s">
        <v>3685</v>
      </c>
      <c r="D3439" s="23"/>
      <c r="E3439" s="23"/>
    </row>
    <row r="3440" spans="1:5" ht="20" customHeight="1">
      <c r="A3440" s="19" t="s">
        <v>13771</v>
      </c>
      <c r="B3440" s="24">
        <v>2</v>
      </c>
      <c r="C3440" s="21" t="s">
        <v>3824</v>
      </c>
      <c r="D3440" s="23"/>
      <c r="E3440" s="23"/>
    </row>
    <row r="3441" spans="1:5" ht="20" customHeight="1">
      <c r="A3441" s="19" t="s">
        <v>13771</v>
      </c>
      <c r="B3441" s="24">
        <v>2</v>
      </c>
      <c r="C3441" s="21" t="s">
        <v>4028</v>
      </c>
      <c r="D3441" s="23"/>
      <c r="E3441" s="23"/>
    </row>
    <row r="3442" spans="1:5" ht="20" customHeight="1">
      <c r="A3442" s="19" t="s">
        <v>13771</v>
      </c>
      <c r="B3442" s="24">
        <v>2</v>
      </c>
      <c r="C3442" s="21" t="s">
        <v>4093</v>
      </c>
      <c r="D3442" s="23"/>
      <c r="E3442" s="23"/>
    </row>
    <row r="3443" spans="1:5" ht="20" customHeight="1">
      <c r="A3443" s="19" t="s">
        <v>13771</v>
      </c>
      <c r="B3443" s="24">
        <v>2</v>
      </c>
      <c r="C3443" s="21" t="s">
        <v>4299</v>
      </c>
      <c r="D3443" s="23"/>
      <c r="E3443" s="23"/>
    </row>
    <row r="3444" spans="1:5" ht="20" customHeight="1">
      <c r="A3444" s="19" t="s">
        <v>13771</v>
      </c>
      <c r="B3444" s="24">
        <v>2</v>
      </c>
      <c r="C3444" s="21" t="s">
        <v>4505</v>
      </c>
      <c r="D3444" s="23"/>
      <c r="E3444" s="23"/>
    </row>
    <row r="3445" spans="1:5" ht="20" customHeight="1">
      <c r="A3445" s="19" t="s">
        <v>13771</v>
      </c>
      <c r="B3445" s="24">
        <v>2</v>
      </c>
      <c r="C3445" s="21" t="s">
        <v>4569</v>
      </c>
      <c r="D3445" s="23"/>
      <c r="E3445" s="23"/>
    </row>
    <row r="3446" spans="1:5" ht="20" customHeight="1">
      <c r="A3446" s="19" t="s">
        <v>13771</v>
      </c>
      <c r="B3446" s="24">
        <v>2</v>
      </c>
      <c r="C3446" s="21" t="s">
        <v>4772</v>
      </c>
      <c r="D3446" s="23"/>
      <c r="E3446" s="23"/>
    </row>
    <row r="3447" spans="1:5" ht="20" customHeight="1">
      <c r="A3447" s="19" t="s">
        <v>13771</v>
      </c>
      <c r="B3447" s="24">
        <v>2</v>
      </c>
      <c r="C3447" s="21" t="s">
        <v>4974</v>
      </c>
      <c r="D3447" s="23"/>
      <c r="E3447" s="23"/>
    </row>
    <row r="3448" spans="1:5" ht="20" customHeight="1">
      <c r="A3448" s="19" t="s">
        <v>13771</v>
      </c>
      <c r="B3448" s="24">
        <v>2</v>
      </c>
      <c r="C3448" s="21" t="s">
        <v>5033</v>
      </c>
      <c r="D3448" s="23"/>
      <c r="E3448" s="23"/>
    </row>
    <row r="3449" spans="1:5" ht="20" customHeight="1">
      <c r="A3449" s="19" t="s">
        <v>13771</v>
      </c>
      <c r="B3449" s="24">
        <v>2</v>
      </c>
      <c r="C3449" s="21" t="s">
        <v>5222</v>
      </c>
      <c r="D3449" s="23"/>
      <c r="E3449" s="23"/>
    </row>
    <row r="3450" spans="1:5" ht="20" customHeight="1">
      <c r="A3450" s="19" t="s">
        <v>13771</v>
      </c>
      <c r="B3450" s="24">
        <v>2</v>
      </c>
      <c r="C3450" s="21" t="s">
        <v>5428</v>
      </c>
      <c r="D3450" s="23"/>
      <c r="E3450" s="23"/>
    </row>
    <row r="3451" spans="1:5" ht="20" customHeight="1">
      <c r="A3451" s="19" t="s">
        <v>13771</v>
      </c>
      <c r="B3451" s="24">
        <v>2</v>
      </c>
      <c r="C3451" s="21" t="s">
        <v>5637</v>
      </c>
      <c r="D3451" s="23"/>
      <c r="E3451" s="23"/>
    </row>
    <row r="3452" spans="1:5" ht="20" customHeight="1">
      <c r="A3452" s="19" t="s">
        <v>13771</v>
      </c>
      <c r="B3452" s="24">
        <v>2</v>
      </c>
      <c r="C3452" s="21" t="s">
        <v>5838</v>
      </c>
      <c r="D3452" s="23"/>
      <c r="E3452" s="23"/>
    </row>
    <row r="3453" spans="1:5" ht="20" customHeight="1">
      <c r="A3453" s="19" t="s">
        <v>13771</v>
      </c>
      <c r="B3453" s="24">
        <v>2</v>
      </c>
      <c r="C3453" s="21" t="s">
        <v>5967</v>
      </c>
      <c r="D3453" s="23"/>
      <c r="E3453" s="23"/>
    </row>
    <row r="3454" spans="1:5" ht="20" customHeight="1">
      <c r="A3454" s="19" t="s">
        <v>13771</v>
      </c>
      <c r="B3454" s="24">
        <v>2</v>
      </c>
      <c r="C3454" s="21" t="s">
        <v>6042</v>
      </c>
      <c r="D3454" s="23"/>
      <c r="E3454" s="23"/>
    </row>
    <row r="3455" spans="1:5" ht="20" customHeight="1">
      <c r="A3455" s="19" t="s">
        <v>13771</v>
      </c>
      <c r="B3455" s="24">
        <v>2</v>
      </c>
      <c r="C3455" s="21" t="s">
        <v>6229</v>
      </c>
      <c r="D3455" s="23"/>
      <c r="E3455" s="23"/>
    </row>
    <row r="3456" spans="1:5" ht="20" customHeight="1">
      <c r="A3456" s="19" t="s">
        <v>13771</v>
      </c>
      <c r="B3456" s="24">
        <v>2</v>
      </c>
      <c r="C3456" s="21" t="s">
        <v>6136</v>
      </c>
      <c r="D3456" s="23"/>
      <c r="E3456" s="23"/>
    </row>
    <row r="3457" spans="1:5" ht="20" customHeight="1">
      <c r="A3457" s="19" t="s">
        <v>13771</v>
      </c>
      <c r="B3457" s="24">
        <v>2</v>
      </c>
      <c r="C3457" s="22">
        <v>100</v>
      </c>
      <c r="D3457" s="23"/>
      <c r="E3457" s="23"/>
    </row>
    <row r="3458" spans="1:5" ht="20" customHeight="1">
      <c r="A3458" s="19" t="s">
        <v>13771</v>
      </c>
      <c r="B3458" s="24">
        <v>2</v>
      </c>
      <c r="C3458" s="21" t="s">
        <v>6291</v>
      </c>
      <c r="D3458" s="23"/>
      <c r="E3458" s="23"/>
    </row>
    <row r="3459" spans="1:5" ht="20" customHeight="1">
      <c r="A3459" s="19" t="s">
        <v>13771</v>
      </c>
      <c r="B3459" s="24">
        <v>2</v>
      </c>
      <c r="C3459" s="21" t="s">
        <v>6476</v>
      </c>
      <c r="D3459" s="23"/>
      <c r="E3459" s="23"/>
    </row>
    <row r="3460" spans="1:5" ht="20" customHeight="1">
      <c r="A3460" s="19" t="s">
        <v>13771</v>
      </c>
      <c r="B3460" s="24">
        <v>2</v>
      </c>
      <c r="C3460" s="21" t="s">
        <v>6543</v>
      </c>
      <c r="D3460" s="23"/>
      <c r="E3460" s="23"/>
    </row>
    <row r="3461" spans="1:5" ht="20" customHeight="1">
      <c r="A3461" s="19" t="s">
        <v>13771</v>
      </c>
      <c r="B3461" s="24">
        <v>2</v>
      </c>
      <c r="C3461" s="21" t="s">
        <v>6628</v>
      </c>
      <c r="D3461" s="23"/>
      <c r="E3461" s="23"/>
    </row>
    <row r="3462" spans="1:5" ht="20" customHeight="1">
      <c r="A3462" s="19" t="s">
        <v>13771</v>
      </c>
      <c r="B3462" s="24">
        <v>2</v>
      </c>
      <c r="C3462" s="21" t="s">
        <v>6605</v>
      </c>
      <c r="D3462" s="23"/>
      <c r="E3462" s="23"/>
    </row>
    <row r="3463" spans="1:5" ht="20" customHeight="1">
      <c r="A3463" s="19" t="s">
        <v>13771</v>
      </c>
      <c r="B3463" s="24">
        <v>2</v>
      </c>
      <c r="C3463" s="21" t="s">
        <v>6670</v>
      </c>
      <c r="D3463" s="23"/>
      <c r="E3463" s="23"/>
    </row>
    <row r="3464" spans="1:5" ht="20" customHeight="1">
      <c r="A3464" s="19" t="s">
        <v>13771</v>
      </c>
      <c r="B3464" s="24">
        <v>2</v>
      </c>
      <c r="C3464" s="21" t="s">
        <v>6951</v>
      </c>
      <c r="D3464" s="23"/>
      <c r="E3464" s="23"/>
    </row>
    <row r="3465" spans="1:5" ht="20" customHeight="1">
      <c r="A3465" s="19" t="s">
        <v>13771</v>
      </c>
      <c r="B3465" s="24">
        <v>2</v>
      </c>
      <c r="C3465" s="21" t="s">
        <v>6865</v>
      </c>
      <c r="D3465" s="23"/>
      <c r="E3465" s="23"/>
    </row>
    <row r="3466" spans="1:5" ht="20" customHeight="1">
      <c r="A3466" s="19" t="s">
        <v>13771</v>
      </c>
      <c r="B3466" s="24">
        <v>2</v>
      </c>
      <c r="C3466" s="21" t="s">
        <v>6846</v>
      </c>
      <c r="D3466" s="23"/>
      <c r="E3466" s="23"/>
    </row>
    <row r="3467" spans="1:5" ht="20" customHeight="1">
      <c r="A3467" s="19" t="s">
        <v>13771</v>
      </c>
      <c r="B3467" s="24">
        <v>2</v>
      </c>
      <c r="C3467" s="21" t="s">
        <v>7015</v>
      </c>
      <c r="D3467" s="23"/>
      <c r="E3467" s="23"/>
    </row>
    <row r="3468" spans="1:5" ht="20" customHeight="1">
      <c r="A3468" s="19" t="s">
        <v>13771</v>
      </c>
      <c r="B3468" s="24">
        <v>2</v>
      </c>
      <c r="C3468" s="21" t="s">
        <v>7194</v>
      </c>
      <c r="D3468" s="23"/>
      <c r="E3468" s="23"/>
    </row>
    <row r="3469" spans="1:5" ht="20" customHeight="1">
      <c r="A3469" s="19" t="s">
        <v>13771</v>
      </c>
      <c r="B3469" s="24">
        <v>2</v>
      </c>
      <c r="C3469" s="21" t="s">
        <v>7307</v>
      </c>
      <c r="D3469" s="23"/>
      <c r="E3469" s="23"/>
    </row>
    <row r="3470" spans="1:5" ht="20" customHeight="1">
      <c r="A3470" s="19" t="s">
        <v>13771</v>
      </c>
      <c r="B3470" s="24">
        <v>2</v>
      </c>
      <c r="C3470" s="21" t="s">
        <v>7475</v>
      </c>
      <c r="D3470" s="23"/>
      <c r="E3470" s="23"/>
    </row>
    <row r="3471" spans="1:5" ht="20" customHeight="1">
      <c r="A3471" s="19" t="s">
        <v>13771</v>
      </c>
      <c r="B3471" s="24">
        <v>2</v>
      </c>
      <c r="C3471" s="21" t="s">
        <v>7649</v>
      </c>
      <c r="D3471" s="23"/>
      <c r="E3471" s="23"/>
    </row>
    <row r="3472" spans="1:5" ht="20" customHeight="1">
      <c r="A3472" s="19" t="s">
        <v>13771</v>
      </c>
      <c r="B3472" s="24">
        <v>2</v>
      </c>
      <c r="C3472" s="21" t="s">
        <v>7833</v>
      </c>
      <c r="D3472" s="23"/>
      <c r="E3472" s="23"/>
    </row>
    <row r="3473" spans="1:5" ht="20" customHeight="1">
      <c r="A3473" s="19" t="s">
        <v>13771</v>
      </c>
      <c r="B3473" s="24">
        <v>2</v>
      </c>
      <c r="C3473" s="21" t="s">
        <v>7958</v>
      </c>
      <c r="D3473" s="23"/>
      <c r="E3473" s="23"/>
    </row>
    <row r="3474" spans="1:5" ht="20" customHeight="1">
      <c r="A3474" s="19" t="s">
        <v>13771</v>
      </c>
      <c r="B3474" s="24">
        <v>2</v>
      </c>
      <c r="C3474" s="21" t="s">
        <v>8077</v>
      </c>
      <c r="D3474" s="23"/>
      <c r="E3474" s="23"/>
    </row>
    <row r="3475" spans="1:5" ht="20" customHeight="1">
      <c r="A3475" s="19" t="s">
        <v>13771</v>
      </c>
      <c r="B3475" s="24">
        <v>2</v>
      </c>
      <c r="C3475" s="21" t="s">
        <v>399</v>
      </c>
      <c r="D3475" s="23"/>
      <c r="E3475" s="23"/>
    </row>
    <row r="3476" spans="1:5" ht="20" customHeight="1">
      <c r="A3476" s="19" t="s">
        <v>13771</v>
      </c>
      <c r="B3476" s="24">
        <v>2</v>
      </c>
      <c r="C3476" s="21" t="s">
        <v>359</v>
      </c>
      <c r="D3476" s="23"/>
      <c r="E3476" s="23"/>
    </row>
    <row r="3477" spans="1:5" ht="20" customHeight="1">
      <c r="A3477" s="19" t="s">
        <v>13771</v>
      </c>
      <c r="B3477" s="24">
        <v>2</v>
      </c>
      <c r="C3477" s="21" t="s">
        <v>579</v>
      </c>
      <c r="D3477" s="23"/>
      <c r="E3477" s="23"/>
    </row>
    <row r="3478" spans="1:5" ht="20" customHeight="1">
      <c r="A3478" s="19" t="s">
        <v>13771</v>
      </c>
      <c r="B3478" s="24">
        <v>2</v>
      </c>
      <c r="C3478" s="21" t="s">
        <v>658</v>
      </c>
      <c r="D3478" s="23"/>
      <c r="E3478" s="23"/>
    </row>
    <row r="3479" spans="1:5" ht="20" customHeight="1">
      <c r="A3479" s="19" t="s">
        <v>13771</v>
      </c>
      <c r="B3479" s="24">
        <v>2</v>
      </c>
      <c r="C3479" s="21" t="s">
        <v>782</v>
      </c>
      <c r="D3479" s="23"/>
      <c r="E3479" s="23"/>
    </row>
    <row r="3480" spans="1:5" ht="20" customHeight="1">
      <c r="A3480" s="19" t="s">
        <v>13771</v>
      </c>
      <c r="B3480" s="24">
        <v>2</v>
      </c>
      <c r="C3480" s="21" t="s">
        <v>742</v>
      </c>
      <c r="D3480" s="23"/>
      <c r="E3480" s="23"/>
    </row>
    <row r="3481" spans="1:5" ht="20" customHeight="1">
      <c r="A3481" s="19" t="s">
        <v>13771</v>
      </c>
      <c r="B3481" s="24">
        <v>2</v>
      </c>
      <c r="C3481" s="21" t="s">
        <v>946</v>
      </c>
      <c r="D3481" s="23"/>
      <c r="E3481" s="23"/>
    </row>
    <row r="3482" spans="1:5" ht="20" customHeight="1">
      <c r="A3482" s="19" t="s">
        <v>13771</v>
      </c>
      <c r="B3482" s="24">
        <v>2</v>
      </c>
      <c r="C3482" s="21" t="s">
        <v>909</v>
      </c>
      <c r="D3482" s="23"/>
      <c r="E3482" s="23"/>
    </row>
    <row r="3483" spans="1:5" ht="20" customHeight="1">
      <c r="A3483" s="19" t="s">
        <v>13771</v>
      </c>
      <c r="B3483" s="24">
        <v>2</v>
      </c>
      <c r="C3483" s="21" t="s">
        <v>1137</v>
      </c>
      <c r="D3483" s="23"/>
      <c r="E3483" s="23"/>
    </row>
    <row r="3484" spans="1:5" ht="20" customHeight="1">
      <c r="A3484" s="19" t="s">
        <v>13771</v>
      </c>
      <c r="B3484" s="24">
        <v>2</v>
      </c>
      <c r="C3484" s="21" t="s">
        <v>1210</v>
      </c>
      <c r="D3484" s="23"/>
      <c r="E3484" s="23"/>
    </row>
    <row r="3485" spans="1:5" ht="20" customHeight="1">
      <c r="A3485" s="19" t="s">
        <v>13771</v>
      </c>
      <c r="B3485" s="24">
        <v>2</v>
      </c>
      <c r="C3485" s="21" t="s">
        <v>11615</v>
      </c>
      <c r="D3485" s="23"/>
      <c r="E3485" s="23"/>
    </row>
    <row r="3486" spans="1:5" ht="20" customHeight="1">
      <c r="A3486" s="19" t="s">
        <v>13771</v>
      </c>
      <c r="B3486" s="24">
        <v>2</v>
      </c>
      <c r="C3486" s="21" t="s">
        <v>1482</v>
      </c>
      <c r="D3486" s="23"/>
      <c r="E3486" s="23"/>
    </row>
    <row r="3487" spans="1:5" ht="20" customHeight="1">
      <c r="A3487" s="19" t="s">
        <v>13771</v>
      </c>
      <c r="B3487" s="24">
        <v>2</v>
      </c>
      <c r="C3487" s="21" t="s">
        <v>1448</v>
      </c>
      <c r="D3487" s="23"/>
      <c r="E3487" s="23"/>
    </row>
    <row r="3488" spans="1:5" ht="20" customHeight="1">
      <c r="A3488" s="19" t="s">
        <v>13771</v>
      </c>
      <c r="B3488" s="24">
        <v>2</v>
      </c>
      <c r="C3488" s="21" t="s">
        <v>1520</v>
      </c>
      <c r="D3488" s="23"/>
      <c r="E3488" s="23"/>
    </row>
    <row r="3489" spans="1:5" ht="20" customHeight="1">
      <c r="A3489" s="19" t="s">
        <v>13771</v>
      </c>
      <c r="B3489" s="24">
        <v>2</v>
      </c>
      <c r="C3489" s="21" t="s">
        <v>1747</v>
      </c>
      <c r="D3489" s="23"/>
      <c r="E3489" s="23"/>
    </row>
    <row r="3490" spans="1:5" ht="20" customHeight="1">
      <c r="A3490" s="19" t="s">
        <v>13771</v>
      </c>
      <c r="B3490" s="24">
        <v>2</v>
      </c>
      <c r="C3490" s="21" t="s">
        <v>1981</v>
      </c>
      <c r="D3490" s="23"/>
      <c r="E3490" s="23"/>
    </row>
    <row r="3491" spans="1:5" ht="20" customHeight="1">
      <c r="A3491" s="19" t="s">
        <v>13771</v>
      </c>
      <c r="B3491" s="24">
        <v>2</v>
      </c>
      <c r="C3491" s="21" t="s">
        <v>2127</v>
      </c>
      <c r="D3491" s="23"/>
      <c r="E3491" s="23"/>
    </row>
    <row r="3492" spans="1:5" ht="20" customHeight="1">
      <c r="A3492" s="19" t="s">
        <v>13771</v>
      </c>
      <c r="B3492" s="24">
        <v>2</v>
      </c>
      <c r="C3492" s="21" t="s">
        <v>2269</v>
      </c>
      <c r="D3492" s="23"/>
      <c r="E3492" s="23"/>
    </row>
    <row r="3493" spans="1:5" ht="20" customHeight="1">
      <c r="A3493" s="19" t="s">
        <v>13771</v>
      </c>
      <c r="B3493" s="24">
        <v>2</v>
      </c>
      <c r="C3493" s="21" t="s">
        <v>2397</v>
      </c>
      <c r="D3493" s="23"/>
      <c r="E3493" s="23"/>
    </row>
    <row r="3494" spans="1:5" ht="20" customHeight="1">
      <c r="A3494" s="19" t="s">
        <v>13771</v>
      </c>
      <c r="B3494" s="24">
        <v>2</v>
      </c>
      <c r="C3494" s="21" t="s">
        <v>2527</v>
      </c>
      <c r="D3494" s="23"/>
      <c r="E3494" s="23"/>
    </row>
    <row r="3495" spans="1:5" ht="20" customHeight="1">
      <c r="A3495" s="19" t="s">
        <v>13771</v>
      </c>
      <c r="B3495" s="24">
        <v>2</v>
      </c>
      <c r="C3495" s="21" t="s">
        <v>2731</v>
      </c>
      <c r="D3495" s="23"/>
      <c r="E3495" s="23"/>
    </row>
    <row r="3496" spans="1:5" ht="20" customHeight="1">
      <c r="A3496" s="19" t="s">
        <v>13771</v>
      </c>
      <c r="B3496" s="24">
        <v>2</v>
      </c>
      <c r="C3496" s="21" t="s">
        <v>2877</v>
      </c>
      <c r="D3496" s="23"/>
      <c r="E3496" s="23"/>
    </row>
    <row r="3497" spans="1:5" ht="20" customHeight="1">
      <c r="A3497" s="19" t="s">
        <v>13771</v>
      </c>
      <c r="B3497" s="24">
        <v>2</v>
      </c>
      <c r="C3497" s="21" t="s">
        <v>3008</v>
      </c>
      <c r="D3497" s="23"/>
      <c r="E3497" s="23"/>
    </row>
    <row r="3498" spans="1:5" ht="20" customHeight="1">
      <c r="A3498" s="19" t="s">
        <v>13771</v>
      </c>
      <c r="B3498" s="24">
        <v>2</v>
      </c>
      <c r="C3498" s="21" t="s">
        <v>3071</v>
      </c>
      <c r="D3498" s="23"/>
      <c r="E3498" s="23"/>
    </row>
    <row r="3499" spans="1:5" ht="20" customHeight="1">
      <c r="A3499" s="19" t="s">
        <v>13771</v>
      </c>
      <c r="B3499" s="24">
        <v>2</v>
      </c>
      <c r="C3499" s="21" t="s">
        <v>3259</v>
      </c>
      <c r="D3499" s="23"/>
      <c r="E3499" s="23"/>
    </row>
    <row r="3500" spans="1:5" ht="20" customHeight="1">
      <c r="A3500" s="19" t="s">
        <v>13771</v>
      </c>
      <c r="B3500" s="24">
        <v>2</v>
      </c>
      <c r="C3500" s="21" t="s">
        <v>3472</v>
      </c>
      <c r="D3500" s="23"/>
      <c r="E3500" s="23"/>
    </row>
    <row r="3501" spans="1:5" ht="20" customHeight="1">
      <c r="A3501" s="19" t="s">
        <v>13771</v>
      </c>
      <c r="B3501" s="24">
        <v>2</v>
      </c>
      <c r="C3501" s="21" t="s">
        <v>3689</v>
      </c>
      <c r="D3501" s="23"/>
      <c r="E3501" s="23"/>
    </row>
    <row r="3502" spans="1:5" ht="20" customHeight="1">
      <c r="A3502" s="19" t="s">
        <v>13771</v>
      </c>
      <c r="B3502" s="24">
        <v>2</v>
      </c>
      <c r="C3502" s="21" t="s">
        <v>3831</v>
      </c>
      <c r="D3502" s="23"/>
      <c r="E3502" s="23"/>
    </row>
    <row r="3503" spans="1:5" ht="20" customHeight="1">
      <c r="A3503" s="19" t="s">
        <v>13771</v>
      </c>
      <c r="B3503" s="24">
        <v>2</v>
      </c>
      <c r="C3503" s="21" t="s">
        <v>4030</v>
      </c>
      <c r="D3503" s="23"/>
      <c r="E3503" s="23"/>
    </row>
    <row r="3504" spans="1:5" ht="20" customHeight="1">
      <c r="A3504" s="19" t="s">
        <v>13771</v>
      </c>
      <c r="B3504" s="24">
        <v>2</v>
      </c>
      <c r="C3504" s="21" t="s">
        <v>4102</v>
      </c>
      <c r="D3504" s="23"/>
      <c r="E3504" s="23"/>
    </row>
    <row r="3505" spans="1:5" ht="20" customHeight="1">
      <c r="A3505" s="19" t="s">
        <v>13771</v>
      </c>
      <c r="B3505" s="24">
        <v>2</v>
      </c>
      <c r="C3505" s="21" t="s">
        <v>4305</v>
      </c>
      <c r="D3505" s="23"/>
      <c r="E3505" s="23"/>
    </row>
    <row r="3506" spans="1:5" ht="20" customHeight="1">
      <c r="A3506" s="19" t="s">
        <v>13771</v>
      </c>
      <c r="B3506" s="24">
        <v>2</v>
      </c>
      <c r="C3506" s="21" t="s">
        <v>4507</v>
      </c>
      <c r="D3506" s="23"/>
      <c r="E3506" s="23"/>
    </row>
    <row r="3507" spans="1:5" ht="20" customHeight="1">
      <c r="A3507" s="19" t="s">
        <v>13771</v>
      </c>
      <c r="B3507" s="24">
        <v>2</v>
      </c>
      <c r="C3507" s="21" t="s">
        <v>4578</v>
      </c>
      <c r="D3507" s="23"/>
      <c r="E3507" s="23"/>
    </row>
    <row r="3508" spans="1:5" ht="20" customHeight="1">
      <c r="A3508" s="19" t="s">
        <v>13771</v>
      </c>
      <c r="B3508" s="24">
        <v>2</v>
      </c>
      <c r="C3508" s="21" t="s">
        <v>4778</v>
      </c>
      <c r="D3508" s="23"/>
      <c r="E3508" s="23"/>
    </row>
    <row r="3509" spans="1:5" ht="20" customHeight="1">
      <c r="A3509" s="19" t="s">
        <v>13771</v>
      </c>
      <c r="B3509" s="24">
        <v>2</v>
      </c>
      <c r="C3509" s="21" t="s">
        <v>4976</v>
      </c>
      <c r="D3509" s="23"/>
      <c r="E3509" s="23"/>
    </row>
    <row r="3510" spans="1:5" ht="20" customHeight="1">
      <c r="A3510" s="19" t="s">
        <v>13771</v>
      </c>
      <c r="B3510" s="24">
        <v>2</v>
      </c>
      <c r="C3510" s="21" t="s">
        <v>5042</v>
      </c>
      <c r="D3510" s="23"/>
      <c r="E3510" s="23"/>
    </row>
    <row r="3511" spans="1:5" ht="20" customHeight="1">
      <c r="A3511" s="19" t="s">
        <v>13771</v>
      </c>
      <c r="B3511" s="24">
        <v>2</v>
      </c>
      <c r="C3511" s="21" t="s">
        <v>5231</v>
      </c>
      <c r="D3511" s="23"/>
      <c r="E3511" s="23"/>
    </row>
    <row r="3512" spans="1:5" ht="20" customHeight="1">
      <c r="A3512" s="19" t="s">
        <v>13771</v>
      </c>
      <c r="B3512" s="24">
        <v>2</v>
      </c>
      <c r="C3512" s="21" t="s">
        <v>5437</v>
      </c>
      <c r="D3512" s="23"/>
      <c r="E3512" s="23"/>
    </row>
    <row r="3513" spans="1:5" ht="20" customHeight="1">
      <c r="A3513" s="19" t="s">
        <v>13771</v>
      </c>
      <c r="B3513" s="24">
        <v>2</v>
      </c>
      <c r="C3513" s="21" t="s">
        <v>5643</v>
      </c>
      <c r="D3513" s="23"/>
      <c r="E3513" s="23"/>
    </row>
    <row r="3514" spans="1:5" ht="20" customHeight="1">
      <c r="A3514" s="19" t="s">
        <v>13771</v>
      </c>
      <c r="B3514" s="24">
        <v>2</v>
      </c>
      <c r="C3514" s="21" t="s">
        <v>5840</v>
      </c>
      <c r="D3514" s="23"/>
      <c r="E3514" s="23"/>
    </row>
    <row r="3515" spans="1:5" ht="20" customHeight="1">
      <c r="A3515" s="19" t="s">
        <v>13771</v>
      </c>
      <c r="B3515" s="24">
        <v>2</v>
      </c>
      <c r="C3515" s="21" t="s">
        <v>5970</v>
      </c>
      <c r="D3515" s="23"/>
      <c r="E3515" s="23"/>
    </row>
    <row r="3516" spans="1:5" ht="20" customHeight="1">
      <c r="A3516" s="19" t="s">
        <v>13771</v>
      </c>
      <c r="B3516" s="24">
        <v>2</v>
      </c>
      <c r="C3516" s="21" t="s">
        <v>6044</v>
      </c>
      <c r="D3516" s="23"/>
      <c r="E3516" s="23"/>
    </row>
    <row r="3517" spans="1:5" ht="20" customHeight="1">
      <c r="A3517" s="19" t="s">
        <v>13771</v>
      </c>
      <c r="B3517" s="24">
        <v>2</v>
      </c>
      <c r="C3517" s="21" t="s">
        <v>6295</v>
      </c>
      <c r="D3517" s="23"/>
      <c r="E3517" s="23"/>
    </row>
    <row r="3518" spans="1:5" ht="20" customHeight="1">
      <c r="A3518" s="19" t="s">
        <v>13771</v>
      </c>
      <c r="B3518" s="24">
        <v>2</v>
      </c>
      <c r="C3518" s="21" t="s">
        <v>6149</v>
      </c>
      <c r="D3518" s="23"/>
      <c r="E3518" s="23"/>
    </row>
    <row r="3519" spans="1:5" ht="20" customHeight="1">
      <c r="A3519" s="19" t="s">
        <v>13771</v>
      </c>
      <c r="B3519" s="24">
        <v>2</v>
      </c>
      <c r="C3519" s="21" t="s">
        <v>6121</v>
      </c>
      <c r="D3519" s="23"/>
      <c r="E3519" s="23"/>
    </row>
    <row r="3520" spans="1:5" ht="20" customHeight="1">
      <c r="A3520" s="19" t="s">
        <v>13771</v>
      </c>
      <c r="B3520" s="24">
        <v>2</v>
      </c>
      <c r="C3520" s="21" t="s">
        <v>6295</v>
      </c>
      <c r="D3520" s="23"/>
      <c r="E3520" s="23"/>
    </row>
    <row r="3521" spans="1:5" ht="20" customHeight="1">
      <c r="A3521" s="19" t="s">
        <v>13771</v>
      </c>
      <c r="B3521" s="24">
        <v>2</v>
      </c>
      <c r="C3521" s="21" t="s">
        <v>6478</v>
      </c>
      <c r="D3521" s="23"/>
      <c r="E3521" s="23"/>
    </row>
    <row r="3522" spans="1:5" ht="20" customHeight="1">
      <c r="A3522" s="19" t="s">
        <v>13771</v>
      </c>
      <c r="B3522" s="24">
        <v>2</v>
      </c>
      <c r="C3522" s="21" t="s">
        <v>6547</v>
      </c>
      <c r="D3522" s="23"/>
      <c r="E3522" s="23"/>
    </row>
    <row r="3523" spans="1:5" ht="20" customHeight="1">
      <c r="A3523" s="19" t="s">
        <v>13771</v>
      </c>
      <c r="B3523" s="24">
        <v>2</v>
      </c>
      <c r="C3523" s="21" t="s">
        <v>6644</v>
      </c>
      <c r="D3523" s="23"/>
      <c r="E3523" s="23"/>
    </row>
    <row r="3524" spans="1:5" ht="20" customHeight="1">
      <c r="A3524" s="19" t="s">
        <v>13771</v>
      </c>
      <c r="B3524" s="24">
        <v>2</v>
      </c>
      <c r="C3524" s="21" t="s">
        <v>6607</v>
      </c>
      <c r="D3524" s="23"/>
      <c r="E3524" s="23"/>
    </row>
    <row r="3525" spans="1:5" ht="20" customHeight="1">
      <c r="A3525" s="19" t="s">
        <v>13771</v>
      </c>
      <c r="B3525" s="24">
        <v>2</v>
      </c>
      <c r="C3525" s="21" t="s">
        <v>6674</v>
      </c>
      <c r="D3525" s="23"/>
      <c r="E3525" s="23"/>
    </row>
    <row r="3526" spans="1:5" ht="20" customHeight="1">
      <c r="A3526" s="19" t="s">
        <v>13771</v>
      </c>
      <c r="B3526" s="24">
        <v>2</v>
      </c>
      <c r="C3526" s="21" t="s">
        <v>7019</v>
      </c>
      <c r="D3526" s="23"/>
      <c r="E3526" s="23"/>
    </row>
    <row r="3527" spans="1:5" ht="20" customHeight="1">
      <c r="A3527" s="19" t="s">
        <v>13771</v>
      </c>
      <c r="B3527" s="24">
        <v>2</v>
      </c>
      <c r="C3527" s="21" t="s">
        <v>6876</v>
      </c>
      <c r="D3527" s="23"/>
      <c r="E3527" s="23"/>
    </row>
    <row r="3528" spans="1:5" ht="20" customHeight="1">
      <c r="A3528" s="19" t="s">
        <v>13771</v>
      </c>
      <c r="B3528" s="24">
        <v>2</v>
      </c>
      <c r="C3528" s="21" t="s">
        <v>6852</v>
      </c>
      <c r="D3528" s="23"/>
      <c r="E3528" s="23"/>
    </row>
    <row r="3529" spans="1:5" ht="20" customHeight="1">
      <c r="A3529" s="19" t="s">
        <v>13771</v>
      </c>
      <c r="B3529" s="24">
        <v>2</v>
      </c>
      <c r="C3529" s="21" t="s">
        <v>7019</v>
      </c>
      <c r="D3529" s="23"/>
      <c r="E3529" s="23"/>
    </row>
    <row r="3530" spans="1:5" ht="20" customHeight="1">
      <c r="A3530" s="19" t="s">
        <v>13771</v>
      </c>
      <c r="B3530" s="24">
        <v>2</v>
      </c>
      <c r="C3530" s="21" t="s">
        <v>7198</v>
      </c>
      <c r="D3530" s="23"/>
      <c r="E3530" s="23"/>
    </row>
    <row r="3531" spans="1:5" ht="20" customHeight="1">
      <c r="A3531" s="19" t="s">
        <v>13771</v>
      </c>
      <c r="B3531" s="24">
        <v>2</v>
      </c>
      <c r="C3531" s="21" t="s">
        <v>7312</v>
      </c>
      <c r="D3531" s="23"/>
      <c r="E3531" s="23"/>
    </row>
    <row r="3532" spans="1:5" ht="20" customHeight="1">
      <c r="A3532" s="19" t="s">
        <v>13771</v>
      </c>
      <c r="B3532" s="24">
        <v>2</v>
      </c>
      <c r="C3532" s="21" t="s">
        <v>7479</v>
      </c>
      <c r="D3532" s="23"/>
      <c r="E3532" s="23"/>
    </row>
    <row r="3533" spans="1:5" ht="20" customHeight="1">
      <c r="A3533" s="19" t="s">
        <v>13771</v>
      </c>
      <c r="B3533" s="24">
        <v>2</v>
      </c>
      <c r="C3533" s="21" t="s">
        <v>7653</v>
      </c>
      <c r="D3533" s="23"/>
      <c r="E3533" s="23"/>
    </row>
    <row r="3534" spans="1:5" ht="20" customHeight="1">
      <c r="A3534" s="19" t="s">
        <v>13771</v>
      </c>
      <c r="B3534" s="24">
        <v>2</v>
      </c>
      <c r="C3534" s="21" t="s">
        <v>7835</v>
      </c>
      <c r="D3534" s="23"/>
      <c r="E3534" s="23"/>
    </row>
    <row r="3535" spans="1:5" ht="20" customHeight="1">
      <c r="A3535" s="19" t="s">
        <v>13771</v>
      </c>
      <c r="B3535" s="24">
        <v>2</v>
      </c>
      <c r="C3535" s="21" t="s">
        <v>7961</v>
      </c>
      <c r="D3535" s="23"/>
      <c r="E3535" s="23"/>
    </row>
    <row r="3536" spans="1:5" ht="20" customHeight="1">
      <c r="A3536" s="19" t="s">
        <v>13771</v>
      </c>
      <c r="B3536" s="24">
        <v>2</v>
      </c>
      <c r="C3536" s="21" t="s">
        <v>8080</v>
      </c>
      <c r="D3536" s="23"/>
      <c r="E3536" s="23"/>
    </row>
    <row r="3537" spans="1:5" ht="20" customHeight="1">
      <c r="A3537" s="19" t="s">
        <v>13771</v>
      </c>
      <c r="B3537" s="24">
        <v>2</v>
      </c>
      <c r="C3537" s="21" t="s">
        <v>421</v>
      </c>
      <c r="D3537" s="23"/>
      <c r="E3537" s="23"/>
    </row>
    <row r="3538" spans="1:5" ht="20" customHeight="1">
      <c r="A3538" s="19" t="s">
        <v>13771</v>
      </c>
      <c r="B3538" s="24">
        <v>2</v>
      </c>
      <c r="C3538" s="21" t="s">
        <v>363</v>
      </c>
      <c r="D3538" s="23"/>
      <c r="E3538" s="23"/>
    </row>
    <row r="3539" spans="1:5" ht="20" customHeight="1">
      <c r="A3539" s="19" t="s">
        <v>13771</v>
      </c>
      <c r="B3539" s="24">
        <v>2</v>
      </c>
      <c r="C3539" s="21" t="s">
        <v>588</v>
      </c>
      <c r="D3539" s="23"/>
      <c r="E3539" s="23"/>
    </row>
    <row r="3540" spans="1:5" ht="20" customHeight="1">
      <c r="A3540" s="19" t="s">
        <v>13771</v>
      </c>
      <c r="B3540" s="24">
        <v>2</v>
      </c>
      <c r="C3540" s="21" t="s">
        <v>665</v>
      </c>
      <c r="D3540" s="23"/>
      <c r="E3540" s="23"/>
    </row>
    <row r="3541" spans="1:5" ht="20" customHeight="1">
      <c r="A3541" s="19" t="s">
        <v>13771</v>
      </c>
      <c r="B3541" s="24">
        <v>2</v>
      </c>
      <c r="C3541" s="21" t="s">
        <v>806</v>
      </c>
      <c r="D3541" s="23"/>
      <c r="E3541" s="23"/>
    </row>
    <row r="3542" spans="1:5" ht="20" customHeight="1">
      <c r="A3542" s="19" t="s">
        <v>13771</v>
      </c>
      <c r="B3542" s="24">
        <v>2</v>
      </c>
      <c r="C3542" s="21" t="s">
        <v>748</v>
      </c>
      <c r="D3542" s="23"/>
      <c r="E3542" s="23"/>
    </row>
    <row r="3543" spans="1:5" ht="20" customHeight="1">
      <c r="A3543" s="19" t="s">
        <v>13771</v>
      </c>
      <c r="B3543" s="24">
        <v>2</v>
      </c>
      <c r="C3543" s="21" t="s">
        <v>968</v>
      </c>
      <c r="D3543" s="23"/>
      <c r="E3543" s="23"/>
    </row>
    <row r="3544" spans="1:5" ht="20" customHeight="1">
      <c r="A3544" s="19" t="s">
        <v>13771</v>
      </c>
      <c r="B3544" s="24">
        <v>2</v>
      </c>
      <c r="C3544" s="21" t="s">
        <v>913</v>
      </c>
      <c r="D3544" s="23"/>
      <c r="E3544" s="23"/>
    </row>
    <row r="3545" spans="1:5" ht="20" customHeight="1">
      <c r="A3545" s="19" t="s">
        <v>13771</v>
      </c>
      <c r="B3545" s="24">
        <v>2</v>
      </c>
      <c r="C3545" s="21" t="s">
        <v>1146</v>
      </c>
      <c r="D3545" s="23"/>
      <c r="E3545" s="23"/>
    </row>
    <row r="3546" spans="1:5" ht="20" customHeight="1">
      <c r="A3546" s="19" t="s">
        <v>13771</v>
      </c>
      <c r="B3546" s="24">
        <v>2</v>
      </c>
      <c r="C3546" s="21" t="s">
        <v>1217</v>
      </c>
      <c r="D3546" s="23"/>
      <c r="E3546" s="23"/>
    </row>
    <row r="3547" spans="1:5" ht="20" customHeight="1">
      <c r="A3547" s="19" t="s">
        <v>13771</v>
      </c>
      <c r="B3547" s="24">
        <v>2</v>
      </c>
      <c r="C3547" s="21" t="s">
        <v>11718</v>
      </c>
      <c r="D3547" s="23"/>
      <c r="E3547" s="23"/>
    </row>
    <row r="3548" spans="1:5" ht="20" customHeight="1">
      <c r="A3548" s="19" t="s">
        <v>13771</v>
      </c>
      <c r="B3548" s="24">
        <v>2</v>
      </c>
      <c r="C3548" s="21" t="s">
        <v>1507</v>
      </c>
      <c r="D3548" s="23"/>
      <c r="E3548" s="23"/>
    </row>
    <row r="3549" spans="1:5" ht="20" customHeight="1">
      <c r="A3549" s="19" t="s">
        <v>13771</v>
      </c>
      <c r="B3549" s="24">
        <v>2</v>
      </c>
      <c r="C3549" s="21" t="s">
        <v>1454</v>
      </c>
      <c r="D3549" s="23"/>
      <c r="E3549" s="23"/>
    </row>
    <row r="3550" spans="1:5" ht="20" customHeight="1">
      <c r="A3550" s="19" t="s">
        <v>13771</v>
      </c>
      <c r="B3550" s="24">
        <v>2</v>
      </c>
      <c r="C3550" s="21" t="s">
        <v>1522</v>
      </c>
      <c r="D3550" s="23"/>
      <c r="E3550" s="23"/>
    </row>
    <row r="3551" spans="1:5" ht="20" customHeight="1">
      <c r="A3551" s="19" t="s">
        <v>13771</v>
      </c>
      <c r="B3551" s="24">
        <v>2</v>
      </c>
      <c r="C3551" s="21" t="s">
        <v>1755</v>
      </c>
      <c r="D3551" s="23"/>
      <c r="E3551" s="23"/>
    </row>
    <row r="3552" spans="1:5" ht="20" customHeight="1">
      <c r="A3552" s="19" t="s">
        <v>13771</v>
      </c>
      <c r="B3552" s="24">
        <v>2</v>
      </c>
      <c r="C3552" s="21" t="s">
        <v>1989</v>
      </c>
      <c r="D3552" s="23"/>
      <c r="E3552" s="23"/>
    </row>
    <row r="3553" spans="1:5" ht="20" customHeight="1">
      <c r="A3553" s="19" t="s">
        <v>13771</v>
      </c>
      <c r="B3553" s="24">
        <v>2</v>
      </c>
      <c r="C3553" s="21" t="s">
        <v>2133</v>
      </c>
      <c r="D3553" s="23"/>
      <c r="E3553" s="23"/>
    </row>
    <row r="3554" spans="1:5" ht="20" customHeight="1">
      <c r="A3554" s="19" t="s">
        <v>13771</v>
      </c>
      <c r="B3554" s="24">
        <v>2</v>
      </c>
      <c r="C3554" s="21" t="s">
        <v>2275</v>
      </c>
      <c r="D3554" s="23"/>
      <c r="E3554" s="23"/>
    </row>
    <row r="3555" spans="1:5" ht="20" customHeight="1">
      <c r="A3555" s="19" t="s">
        <v>13771</v>
      </c>
      <c r="B3555" s="24">
        <v>2</v>
      </c>
      <c r="C3555" s="21" t="s">
        <v>2403</v>
      </c>
      <c r="D3555" s="23"/>
      <c r="E3555" s="23"/>
    </row>
    <row r="3556" spans="1:5" ht="20" customHeight="1">
      <c r="A3556" s="19" t="s">
        <v>13771</v>
      </c>
      <c r="B3556" s="24">
        <v>2</v>
      </c>
      <c r="C3556" s="21" t="s">
        <v>2531</v>
      </c>
      <c r="D3556" s="23"/>
      <c r="E3556" s="23"/>
    </row>
    <row r="3557" spans="1:5" ht="20" customHeight="1">
      <c r="A3557" s="19" t="s">
        <v>13771</v>
      </c>
      <c r="B3557" s="24">
        <v>2</v>
      </c>
      <c r="C3557" s="21" t="s">
        <v>2739</v>
      </c>
      <c r="D3557" s="23"/>
      <c r="E3557" s="23"/>
    </row>
    <row r="3558" spans="1:5" ht="20" customHeight="1">
      <c r="A3558" s="19" t="s">
        <v>13771</v>
      </c>
      <c r="B3558" s="24">
        <v>2</v>
      </c>
      <c r="C3558" s="21" t="s">
        <v>2883</v>
      </c>
      <c r="D3558" s="23"/>
      <c r="E3558" s="23"/>
    </row>
    <row r="3559" spans="1:5" ht="20" customHeight="1">
      <c r="A3559" s="19" t="s">
        <v>13771</v>
      </c>
      <c r="B3559" s="24">
        <v>2</v>
      </c>
      <c r="C3559" s="21" t="s">
        <v>3014</v>
      </c>
      <c r="D3559" s="23"/>
      <c r="E3559" s="23"/>
    </row>
    <row r="3560" spans="1:5" ht="20" customHeight="1">
      <c r="A3560" s="19" t="s">
        <v>13771</v>
      </c>
      <c r="B3560" s="24">
        <v>2</v>
      </c>
      <c r="C3560" s="21" t="s">
        <v>3073</v>
      </c>
      <c r="D3560" s="23"/>
      <c r="E3560" s="23"/>
    </row>
    <row r="3561" spans="1:5" ht="20" customHeight="1">
      <c r="A3561" s="19" t="s">
        <v>13771</v>
      </c>
      <c r="B3561" s="24">
        <v>2</v>
      </c>
      <c r="C3561" s="21" t="s">
        <v>3262</v>
      </c>
      <c r="D3561" s="23"/>
      <c r="E3561" s="23"/>
    </row>
    <row r="3562" spans="1:5" ht="20" customHeight="1">
      <c r="A3562" s="19" t="s">
        <v>13771</v>
      </c>
      <c r="B3562" s="24">
        <v>2</v>
      </c>
      <c r="C3562" s="21" t="s">
        <v>3478</v>
      </c>
      <c r="D3562" s="23"/>
      <c r="E3562" s="23"/>
    </row>
    <row r="3563" spans="1:5" ht="20" customHeight="1">
      <c r="A3563" s="19" t="s">
        <v>13771</v>
      </c>
      <c r="B3563" s="24">
        <v>2</v>
      </c>
      <c r="C3563" s="21" t="s">
        <v>3697</v>
      </c>
      <c r="D3563" s="23"/>
      <c r="E3563" s="23"/>
    </row>
    <row r="3564" spans="1:5" ht="20" customHeight="1">
      <c r="A3564" s="19" t="s">
        <v>13771</v>
      </c>
      <c r="B3564" s="24">
        <v>2</v>
      </c>
      <c r="C3564" s="21" t="s">
        <v>3835</v>
      </c>
      <c r="D3564" s="23"/>
      <c r="E3564" s="23"/>
    </row>
    <row r="3565" spans="1:5" ht="20" customHeight="1">
      <c r="A3565" s="19" t="s">
        <v>13771</v>
      </c>
      <c r="B3565" s="24">
        <v>2</v>
      </c>
      <c r="C3565" s="21" t="s">
        <v>4040</v>
      </c>
      <c r="D3565" s="23"/>
      <c r="E3565" s="23"/>
    </row>
    <row r="3566" spans="1:5" ht="20" customHeight="1">
      <c r="A3566" s="19" t="s">
        <v>13771</v>
      </c>
      <c r="B3566" s="24">
        <v>2</v>
      </c>
      <c r="C3566" s="21" t="s">
        <v>4104</v>
      </c>
      <c r="D3566" s="23"/>
      <c r="E3566" s="23"/>
    </row>
    <row r="3567" spans="1:5" ht="20" customHeight="1">
      <c r="A3567" s="19" t="s">
        <v>13771</v>
      </c>
      <c r="B3567" s="24">
        <v>2</v>
      </c>
      <c r="C3567" s="21" t="s">
        <v>4312</v>
      </c>
      <c r="D3567" s="23"/>
      <c r="E3567" s="23"/>
    </row>
    <row r="3568" spans="1:5" ht="20" customHeight="1">
      <c r="A3568" s="19" t="s">
        <v>13771</v>
      </c>
      <c r="B3568" s="24">
        <v>2</v>
      </c>
      <c r="C3568" s="21" t="s">
        <v>4515</v>
      </c>
      <c r="D3568" s="23"/>
      <c r="E3568" s="23"/>
    </row>
    <row r="3569" spans="1:5" ht="20" customHeight="1">
      <c r="A3569" s="19" t="s">
        <v>13771</v>
      </c>
      <c r="B3569" s="24">
        <v>2</v>
      </c>
      <c r="C3569" s="21" t="s">
        <v>4582</v>
      </c>
      <c r="D3569" s="23"/>
      <c r="E3569" s="23"/>
    </row>
    <row r="3570" spans="1:5" ht="20" customHeight="1">
      <c r="A3570" s="19" t="s">
        <v>13771</v>
      </c>
      <c r="B3570" s="24">
        <v>2</v>
      </c>
      <c r="C3570" s="21" t="s">
        <v>4787</v>
      </c>
      <c r="D3570" s="23"/>
      <c r="E3570" s="23"/>
    </row>
    <row r="3571" spans="1:5" ht="20" customHeight="1">
      <c r="A3571" s="19" t="s">
        <v>13771</v>
      </c>
      <c r="B3571" s="24">
        <v>2</v>
      </c>
      <c r="C3571" s="21" t="s">
        <v>4984</v>
      </c>
      <c r="D3571" s="23"/>
      <c r="E3571" s="23"/>
    </row>
    <row r="3572" spans="1:5" ht="20" customHeight="1">
      <c r="A3572" s="19" t="s">
        <v>13771</v>
      </c>
      <c r="B3572" s="24">
        <v>2</v>
      </c>
      <c r="C3572" s="21" t="s">
        <v>5044</v>
      </c>
      <c r="D3572" s="23"/>
      <c r="E3572" s="23"/>
    </row>
    <row r="3573" spans="1:5" ht="20" customHeight="1">
      <c r="A3573" s="19" t="s">
        <v>13771</v>
      </c>
      <c r="B3573" s="24">
        <v>2</v>
      </c>
      <c r="C3573" s="21" t="s">
        <v>5234</v>
      </c>
      <c r="D3573" s="23"/>
      <c r="E3573" s="23"/>
    </row>
    <row r="3574" spans="1:5" ht="20" customHeight="1">
      <c r="A3574" s="19" t="s">
        <v>13771</v>
      </c>
      <c r="B3574" s="24">
        <v>2</v>
      </c>
      <c r="C3574" s="21" t="s">
        <v>5440</v>
      </c>
      <c r="D3574" s="23"/>
      <c r="E3574" s="23"/>
    </row>
    <row r="3575" spans="1:5" ht="20" customHeight="1">
      <c r="A3575" s="19" t="s">
        <v>13771</v>
      </c>
      <c r="B3575" s="24">
        <v>2</v>
      </c>
      <c r="C3575" s="21" t="s">
        <v>5649</v>
      </c>
      <c r="D3575" s="23"/>
      <c r="E3575" s="23"/>
    </row>
    <row r="3576" spans="1:5" ht="20" customHeight="1">
      <c r="A3576" s="19" t="s">
        <v>13771</v>
      </c>
      <c r="B3576" s="24">
        <v>2</v>
      </c>
      <c r="C3576" s="21" t="s">
        <v>5848</v>
      </c>
      <c r="D3576" s="23"/>
      <c r="E3576" s="23"/>
    </row>
    <row r="3577" spans="1:5" ht="20" customHeight="1">
      <c r="A3577" s="19" t="s">
        <v>13771</v>
      </c>
      <c r="B3577" s="24">
        <v>2</v>
      </c>
      <c r="C3577" s="21" t="s">
        <v>5980</v>
      </c>
      <c r="D3577" s="23"/>
      <c r="E3577" s="23"/>
    </row>
    <row r="3578" spans="1:5" ht="20" customHeight="1">
      <c r="A3578" s="19" t="s">
        <v>13771</v>
      </c>
      <c r="B3578" s="24">
        <v>2</v>
      </c>
      <c r="C3578" s="21" t="s">
        <v>6053</v>
      </c>
      <c r="D3578" s="23"/>
      <c r="E3578" s="23"/>
    </row>
    <row r="3579" spans="1:5" ht="20" customHeight="1">
      <c r="A3579" s="19" t="s">
        <v>13771</v>
      </c>
      <c r="B3579" s="24">
        <v>2</v>
      </c>
      <c r="C3579" s="21" t="s">
        <v>9414</v>
      </c>
      <c r="D3579" s="23"/>
      <c r="E3579" s="23"/>
    </row>
    <row r="3580" spans="1:5" ht="20" customHeight="1">
      <c r="A3580" s="19" t="s">
        <v>13771</v>
      </c>
      <c r="B3580" s="24">
        <v>2</v>
      </c>
      <c r="C3580" s="21" t="s">
        <v>6171</v>
      </c>
      <c r="D3580" s="23"/>
      <c r="E3580" s="23"/>
    </row>
    <row r="3581" spans="1:5" ht="20" customHeight="1">
      <c r="A3581" s="19" t="s">
        <v>13771</v>
      </c>
      <c r="B3581" s="24">
        <v>2</v>
      </c>
      <c r="C3581" s="21" t="s">
        <v>6123</v>
      </c>
      <c r="D3581" s="23"/>
      <c r="E3581" s="23"/>
    </row>
    <row r="3582" spans="1:5" ht="20" customHeight="1">
      <c r="A3582" s="19" t="s">
        <v>13771</v>
      </c>
      <c r="B3582" s="24">
        <v>2</v>
      </c>
      <c r="C3582" s="21" t="s">
        <v>6303</v>
      </c>
      <c r="D3582" s="23"/>
      <c r="E3582" s="23"/>
    </row>
    <row r="3583" spans="1:5" ht="20" customHeight="1">
      <c r="A3583" s="19" t="s">
        <v>13771</v>
      </c>
      <c r="B3583" s="24">
        <v>2</v>
      </c>
      <c r="C3583" s="21" t="s">
        <v>6484</v>
      </c>
      <c r="D3583" s="23"/>
      <c r="E3583" s="23"/>
    </row>
    <row r="3584" spans="1:5" ht="20" customHeight="1">
      <c r="A3584" s="19" t="s">
        <v>13771</v>
      </c>
      <c r="B3584" s="24">
        <v>2</v>
      </c>
      <c r="C3584" s="21" t="s">
        <v>6551</v>
      </c>
      <c r="D3584" s="23"/>
      <c r="E3584" s="23"/>
    </row>
    <row r="3585" spans="1:5" ht="20" customHeight="1">
      <c r="A3585" s="19" t="s">
        <v>13771</v>
      </c>
      <c r="B3585" s="24">
        <v>2</v>
      </c>
      <c r="C3585" s="21" t="s">
        <v>6666</v>
      </c>
      <c r="D3585" s="23"/>
      <c r="E3585" s="23"/>
    </row>
    <row r="3586" spans="1:5" ht="20" customHeight="1">
      <c r="A3586" s="19" t="s">
        <v>13771</v>
      </c>
      <c r="B3586" s="24">
        <v>2</v>
      </c>
      <c r="C3586" s="21" t="s">
        <v>6611</v>
      </c>
      <c r="D3586" s="23"/>
      <c r="E3586" s="23"/>
    </row>
    <row r="3587" spans="1:5" ht="20" customHeight="1">
      <c r="A3587" s="19" t="s">
        <v>13771</v>
      </c>
      <c r="B3587" s="24">
        <v>2</v>
      </c>
      <c r="C3587" s="21" t="s">
        <v>6678</v>
      </c>
      <c r="D3587" s="23"/>
      <c r="E3587" s="23"/>
    </row>
    <row r="3588" spans="1:5" ht="20" customHeight="1">
      <c r="A3588" s="19" t="s">
        <v>13771</v>
      </c>
      <c r="B3588" s="24">
        <v>2</v>
      </c>
      <c r="C3588" s="21" t="s">
        <v>8472</v>
      </c>
      <c r="D3588" s="23"/>
      <c r="E3588" s="23"/>
    </row>
    <row r="3589" spans="1:5" ht="20" customHeight="1">
      <c r="A3589" s="19" t="s">
        <v>13771</v>
      </c>
      <c r="B3589" s="24">
        <v>2</v>
      </c>
      <c r="C3589" s="21" t="s">
        <v>6895</v>
      </c>
      <c r="D3589" s="23"/>
      <c r="E3589" s="23"/>
    </row>
    <row r="3590" spans="1:5" ht="20" customHeight="1">
      <c r="A3590" s="19" t="s">
        <v>13771</v>
      </c>
      <c r="B3590" s="24">
        <v>2</v>
      </c>
      <c r="C3590" s="21" t="s">
        <v>6854</v>
      </c>
      <c r="D3590" s="23"/>
      <c r="E3590" s="23"/>
    </row>
    <row r="3591" spans="1:5" ht="20" customHeight="1">
      <c r="A3591" s="19" t="s">
        <v>13771</v>
      </c>
      <c r="B3591" s="24">
        <v>2</v>
      </c>
      <c r="C3591" s="21" t="s">
        <v>7025</v>
      </c>
      <c r="D3591" s="23"/>
      <c r="E3591" s="23"/>
    </row>
    <row r="3592" spans="1:5" ht="20" customHeight="1">
      <c r="A3592" s="19" t="s">
        <v>13771</v>
      </c>
      <c r="B3592" s="24">
        <v>2</v>
      </c>
      <c r="C3592" s="21" t="s">
        <v>7201</v>
      </c>
      <c r="D3592" s="23"/>
      <c r="E3592" s="23"/>
    </row>
    <row r="3593" spans="1:5" ht="20" customHeight="1">
      <c r="A3593" s="19" t="s">
        <v>13771</v>
      </c>
      <c r="B3593" s="24">
        <v>2</v>
      </c>
      <c r="C3593" s="21" t="s">
        <v>7314</v>
      </c>
      <c r="D3593" s="23"/>
      <c r="E3593" s="23"/>
    </row>
    <row r="3594" spans="1:5" ht="20" customHeight="1">
      <c r="A3594" s="19" t="s">
        <v>13771</v>
      </c>
      <c r="B3594" s="24">
        <v>2</v>
      </c>
      <c r="C3594" s="21" t="s">
        <v>7482</v>
      </c>
      <c r="D3594" s="23"/>
      <c r="E3594" s="23"/>
    </row>
    <row r="3595" spans="1:5" ht="20" customHeight="1">
      <c r="A3595" s="19" t="s">
        <v>13771</v>
      </c>
      <c r="B3595" s="24">
        <v>2</v>
      </c>
      <c r="C3595" s="21" t="s">
        <v>7656</v>
      </c>
      <c r="D3595" s="23"/>
      <c r="E3595" s="23"/>
    </row>
    <row r="3596" spans="1:5" ht="20" customHeight="1">
      <c r="A3596" s="19" t="s">
        <v>13771</v>
      </c>
      <c r="B3596" s="24">
        <v>2</v>
      </c>
      <c r="C3596" s="21" t="s">
        <v>7840</v>
      </c>
      <c r="D3596" s="23"/>
      <c r="E3596" s="23"/>
    </row>
    <row r="3597" spans="1:5" ht="20" customHeight="1">
      <c r="A3597" s="19" t="s">
        <v>13771</v>
      </c>
      <c r="B3597" s="24">
        <v>2</v>
      </c>
      <c r="C3597" s="21" t="s">
        <v>7963</v>
      </c>
      <c r="D3597" s="23"/>
      <c r="E3597" s="23"/>
    </row>
    <row r="3598" spans="1:5" ht="20" customHeight="1">
      <c r="A3598" s="19" t="s">
        <v>13771</v>
      </c>
      <c r="B3598" s="24">
        <v>2</v>
      </c>
      <c r="C3598" s="21" t="s">
        <v>8082</v>
      </c>
      <c r="D3598" s="23"/>
      <c r="E3598" s="23"/>
    </row>
    <row r="3599" spans="1:5" ht="20" customHeight="1">
      <c r="A3599" s="19" t="s">
        <v>13771</v>
      </c>
      <c r="B3599" s="24">
        <v>2</v>
      </c>
      <c r="C3599" s="21" t="s">
        <v>499</v>
      </c>
      <c r="D3599" s="23"/>
      <c r="E3599" s="23"/>
    </row>
    <row r="3600" spans="1:5" ht="20" customHeight="1">
      <c r="A3600" s="19" t="s">
        <v>13771</v>
      </c>
      <c r="B3600" s="24">
        <v>2</v>
      </c>
      <c r="C3600" s="21" t="s">
        <v>384</v>
      </c>
      <c r="D3600" s="23"/>
      <c r="E3600" s="23"/>
    </row>
    <row r="3601" spans="1:5" ht="20" customHeight="1">
      <c r="A3601" s="19" t="s">
        <v>13771</v>
      </c>
      <c r="B3601" s="24">
        <v>2</v>
      </c>
      <c r="C3601" s="21" t="s">
        <v>610</v>
      </c>
      <c r="D3601" s="23"/>
      <c r="E3601" s="23"/>
    </row>
    <row r="3602" spans="1:5" ht="20" customHeight="1">
      <c r="A3602" s="19" t="s">
        <v>13771</v>
      </c>
      <c r="B3602" s="24">
        <v>2</v>
      </c>
      <c r="C3602" s="21" t="s">
        <v>684</v>
      </c>
      <c r="D3602" s="23"/>
      <c r="E3602" s="23"/>
    </row>
    <row r="3603" spans="1:5" ht="20" customHeight="1">
      <c r="A3603" s="19" t="s">
        <v>13771</v>
      </c>
      <c r="B3603" s="24">
        <v>2</v>
      </c>
      <c r="C3603" s="22">
        <v>100</v>
      </c>
      <c r="D3603" s="23"/>
      <c r="E3603" s="23"/>
    </row>
    <row r="3604" spans="1:5" ht="20" customHeight="1">
      <c r="A3604" s="19" t="s">
        <v>13771</v>
      </c>
      <c r="B3604" s="24">
        <v>2</v>
      </c>
      <c r="C3604" s="21" t="s">
        <v>765</v>
      </c>
      <c r="D3604" s="23"/>
      <c r="E3604" s="23"/>
    </row>
    <row r="3605" spans="1:5" ht="20" customHeight="1">
      <c r="A3605" s="19" t="s">
        <v>13771</v>
      </c>
      <c r="B3605" s="24">
        <v>2</v>
      </c>
      <c r="C3605" s="21" t="s">
        <v>1044</v>
      </c>
      <c r="D3605" s="23"/>
      <c r="E3605" s="23"/>
    </row>
    <row r="3606" spans="1:5" ht="20" customHeight="1">
      <c r="A3606" s="19" t="s">
        <v>13771</v>
      </c>
      <c r="B3606" s="24">
        <v>2</v>
      </c>
      <c r="C3606" s="22">
        <v>100</v>
      </c>
      <c r="D3606" s="23"/>
      <c r="E3606" s="23"/>
    </row>
    <row r="3607" spans="1:5" ht="20" customHeight="1">
      <c r="A3607" s="19" t="s">
        <v>13771</v>
      </c>
      <c r="B3607" s="24">
        <v>2</v>
      </c>
      <c r="C3607" s="21" t="s">
        <v>1163</v>
      </c>
      <c r="D3607" s="23"/>
      <c r="E3607" s="23"/>
    </row>
    <row r="3608" spans="1:5" ht="20" customHeight="1">
      <c r="A3608" s="19" t="s">
        <v>13771</v>
      </c>
      <c r="B3608" s="24">
        <v>2</v>
      </c>
      <c r="C3608" s="21" t="s">
        <v>1239</v>
      </c>
      <c r="D3608" s="23"/>
      <c r="E3608" s="23"/>
    </row>
    <row r="3609" spans="1:5" ht="20" customHeight="1">
      <c r="A3609" s="19" t="s">
        <v>13771</v>
      </c>
      <c r="B3609" s="24">
        <v>2</v>
      </c>
      <c r="C3609" s="21" t="s">
        <v>11792</v>
      </c>
      <c r="D3609" s="23"/>
      <c r="E3609" s="23"/>
    </row>
    <row r="3610" spans="1:5" ht="20" customHeight="1">
      <c r="A3610" s="19" t="s">
        <v>13771</v>
      </c>
      <c r="B3610" s="24">
        <v>2</v>
      </c>
      <c r="C3610" s="21" t="s">
        <v>11544</v>
      </c>
      <c r="D3610" s="23"/>
      <c r="E3610" s="23"/>
    </row>
    <row r="3611" spans="1:5" ht="20" customHeight="1">
      <c r="A3611" s="19" t="s">
        <v>13771</v>
      </c>
      <c r="B3611" s="24">
        <v>2</v>
      </c>
      <c r="C3611" s="21" t="s">
        <v>1471</v>
      </c>
      <c r="D3611" s="23"/>
      <c r="E3611" s="23"/>
    </row>
    <row r="3612" spans="1:5" ht="20" customHeight="1">
      <c r="A3612" s="19" t="s">
        <v>13771</v>
      </c>
      <c r="B3612" s="24">
        <v>2</v>
      </c>
      <c r="C3612" s="21" t="s">
        <v>1545</v>
      </c>
      <c r="D3612" s="23"/>
      <c r="E3612" s="23"/>
    </row>
    <row r="3613" spans="1:5" ht="20" customHeight="1">
      <c r="A3613" s="19" t="s">
        <v>13771</v>
      </c>
      <c r="B3613" s="24">
        <v>2</v>
      </c>
      <c r="C3613" s="21" t="s">
        <v>1775</v>
      </c>
      <c r="D3613" s="23"/>
      <c r="E3613" s="23"/>
    </row>
    <row r="3614" spans="1:5" ht="20" customHeight="1">
      <c r="A3614" s="19" t="s">
        <v>13771</v>
      </c>
      <c r="B3614" s="24">
        <v>2</v>
      </c>
      <c r="C3614" s="21" t="s">
        <v>2002</v>
      </c>
      <c r="D3614" s="23"/>
      <c r="E3614" s="23"/>
    </row>
    <row r="3615" spans="1:5" ht="20" customHeight="1">
      <c r="A3615" s="19" t="s">
        <v>13771</v>
      </c>
      <c r="B3615" s="24">
        <v>2</v>
      </c>
      <c r="C3615" s="21" t="s">
        <v>2146</v>
      </c>
      <c r="D3615" s="23"/>
      <c r="E3615" s="23"/>
    </row>
    <row r="3616" spans="1:5" ht="20" customHeight="1">
      <c r="A3616" s="19" t="s">
        <v>13771</v>
      </c>
      <c r="B3616" s="24">
        <v>2</v>
      </c>
      <c r="C3616" s="21" t="s">
        <v>2286</v>
      </c>
      <c r="D3616" s="23"/>
      <c r="E3616" s="23"/>
    </row>
    <row r="3617" spans="1:5" ht="20" customHeight="1">
      <c r="A3617" s="19" t="s">
        <v>13771</v>
      </c>
      <c r="B3617" s="24">
        <v>2</v>
      </c>
      <c r="C3617" s="22">
        <v>100</v>
      </c>
      <c r="D3617" s="23"/>
      <c r="E3617" s="23"/>
    </row>
    <row r="3618" spans="1:5" ht="20" customHeight="1">
      <c r="A3618" s="19" t="s">
        <v>13771</v>
      </c>
      <c r="B3618" s="24">
        <v>2</v>
      </c>
      <c r="C3618" s="21" t="s">
        <v>2543</v>
      </c>
      <c r="D3618" s="23"/>
      <c r="E3618" s="23"/>
    </row>
    <row r="3619" spans="1:5" ht="20" customHeight="1">
      <c r="A3619" s="19" t="s">
        <v>13771</v>
      </c>
      <c r="B3619" s="24">
        <v>2</v>
      </c>
      <c r="C3619" s="21" t="s">
        <v>2755</v>
      </c>
      <c r="D3619" s="23"/>
      <c r="E3619" s="23"/>
    </row>
    <row r="3620" spans="1:5" ht="20" customHeight="1">
      <c r="A3620" s="19" t="s">
        <v>13771</v>
      </c>
      <c r="B3620" s="24">
        <v>2</v>
      </c>
      <c r="C3620" s="21" t="s">
        <v>2895</v>
      </c>
      <c r="D3620" s="23"/>
      <c r="E3620" s="23"/>
    </row>
    <row r="3621" spans="1:5" ht="20" customHeight="1">
      <c r="A3621" s="19" t="s">
        <v>13771</v>
      </c>
      <c r="B3621" s="24">
        <v>2</v>
      </c>
      <c r="C3621" s="21" t="s">
        <v>3028</v>
      </c>
      <c r="D3621" s="23"/>
      <c r="E3621" s="23"/>
    </row>
    <row r="3622" spans="1:5" ht="20" customHeight="1">
      <c r="A3622" s="19" t="s">
        <v>13771</v>
      </c>
      <c r="B3622" s="24">
        <v>2</v>
      </c>
      <c r="C3622" s="21" t="s">
        <v>3088</v>
      </c>
      <c r="D3622" s="23"/>
      <c r="E3622" s="23"/>
    </row>
    <row r="3623" spans="1:5" ht="20" customHeight="1">
      <c r="A3623" s="19" t="s">
        <v>13771</v>
      </c>
      <c r="B3623" s="24">
        <v>2</v>
      </c>
      <c r="C3623" s="21" t="s">
        <v>3276</v>
      </c>
      <c r="D3623" s="23"/>
      <c r="E3623" s="23"/>
    </row>
    <row r="3624" spans="1:5" ht="20" customHeight="1">
      <c r="A3624" s="19" t="s">
        <v>13771</v>
      </c>
      <c r="B3624" s="24">
        <v>2</v>
      </c>
      <c r="C3624" s="21" t="s">
        <v>3491</v>
      </c>
      <c r="D3624" s="23"/>
      <c r="E3624" s="23"/>
    </row>
    <row r="3625" spans="1:5" ht="20" customHeight="1">
      <c r="A3625" s="19" t="s">
        <v>13771</v>
      </c>
      <c r="B3625" s="24">
        <v>2</v>
      </c>
      <c r="C3625" s="21" t="s">
        <v>3710</v>
      </c>
      <c r="D3625" s="23"/>
      <c r="E3625" s="23"/>
    </row>
    <row r="3626" spans="1:5" ht="20" customHeight="1">
      <c r="A3626" s="19" t="s">
        <v>13771</v>
      </c>
      <c r="B3626" s="24">
        <v>2</v>
      </c>
      <c r="C3626" s="21" t="s">
        <v>3851</v>
      </c>
      <c r="D3626" s="23"/>
      <c r="E3626" s="23"/>
    </row>
    <row r="3627" spans="1:5" ht="20" customHeight="1">
      <c r="A3627" s="19" t="s">
        <v>13771</v>
      </c>
      <c r="B3627" s="24">
        <v>2</v>
      </c>
      <c r="C3627" s="21" t="s">
        <v>4056</v>
      </c>
      <c r="D3627" s="23"/>
      <c r="E3627" s="23"/>
    </row>
    <row r="3628" spans="1:5" ht="20" customHeight="1">
      <c r="A3628" s="19" t="s">
        <v>13771</v>
      </c>
      <c r="B3628" s="24">
        <v>2</v>
      </c>
      <c r="C3628" s="21" t="s">
        <v>4126</v>
      </c>
      <c r="D3628" s="23"/>
      <c r="E3628" s="23"/>
    </row>
    <row r="3629" spans="1:5" ht="20" customHeight="1">
      <c r="A3629" s="19" t="s">
        <v>13771</v>
      </c>
      <c r="B3629" s="24">
        <v>2</v>
      </c>
      <c r="C3629" s="21" t="s">
        <v>4328</v>
      </c>
      <c r="D3629" s="23"/>
      <c r="E3629" s="23"/>
    </row>
    <row r="3630" spans="1:5" ht="20" customHeight="1">
      <c r="A3630" s="19" t="s">
        <v>13771</v>
      </c>
      <c r="B3630" s="24">
        <v>2</v>
      </c>
      <c r="C3630" s="21" t="s">
        <v>4530</v>
      </c>
      <c r="D3630" s="23"/>
      <c r="E3630" s="23"/>
    </row>
    <row r="3631" spans="1:5" ht="20" customHeight="1">
      <c r="A3631" s="19" t="s">
        <v>13771</v>
      </c>
      <c r="B3631" s="24">
        <v>2</v>
      </c>
      <c r="C3631" s="21" t="s">
        <v>4599</v>
      </c>
      <c r="D3631" s="23"/>
      <c r="E3631" s="23"/>
    </row>
    <row r="3632" spans="1:5" ht="20" customHeight="1">
      <c r="A3632" s="19" t="s">
        <v>13771</v>
      </c>
      <c r="B3632" s="24">
        <v>2</v>
      </c>
      <c r="C3632" s="21" t="s">
        <v>4803</v>
      </c>
      <c r="D3632" s="23"/>
      <c r="E3632" s="23"/>
    </row>
    <row r="3633" spans="1:5" ht="20" customHeight="1">
      <c r="A3633" s="19" t="s">
        <v>13771</v>
      </c>
      <c r="B3633" s="24">
        <v>2</v>
      </c>
      <c r="C3633" s="21" t="s">
        <v>4998</v>
      </c>
      <c r="D3633" s="23"/>
      <c r="E3633" s="23"/>
    </row>
    <row r="3634" spans="1:5" ht="20" customHeight="1">
      <c r="A3634" s="19" t="s">
        <v>13771</v>
      </c>
      <c r="B3634" s="24">
        <v>2</v>
      </c>
      <c r="C3634" s="21" t="s">
        <v>5059</v>
      </c>
      <c r="D3634" s="23"/>
      <c r="E3634" s="23"/>
    </row>
    <row r="3635" spans="1:5" ht="20" customHeight="1">
      <c r="A3635" s="19" t="s">
        <v>13771</v>
      </c>
      <c r="B3635" s="24">
        <v>2</v>
      </c>
      <c r="C3635" s="21" t="s">
        <v>5248</v>
      </c>
      <c r="D3635" s="23"/>
      <c r="E3635" s="23"/>
    </row>
    <row r="3636" spans="1:5" ht="20" customHeight="1">
      <c r="A3636" s="19" t="s">
        <v>13771</v>
      </c>
      <c r="B3636" s="24">
        <v>2</v>
      </c>
      <c r="C3636" s="21" t="s">
        <v>5455</v>
      </c>
      <c r="D3636" s="23"/>
      <c r="E3636" s="23"/>
    </row>
    <row r="3637" spans="1:5" ht="20" customHeight="1">
      <c r="A3637" s="19" t="s">
        <v>13771</v>
      </c>
      <c r="B3637" s="24">
        <v>2</v>
      </c>
      <c r="C3637" s="21" t="s">
        <v>5662</v>
      </c>
      <c r="D3637" s="23"/>
      <c r="E3637" s="23"/>
    </row>
    <row r="3638" spans="1:5" ht="20" customHeight="1">
      <c r="A3638" s="19" t="s">
        <v>13771</v>
      </c>
      <c r="B3638" s="24">
        <v>2</v>
      </c>
      <c r="C3638" s="21" t="s">
        <v>5867</v>
      </c>
      <c r="D3638" s="23"/>
      <c r="E3638" s="23"/>
    </row>
    <row r="3639" spans="1:5" ht="20" customHeight="1">
      <c r="A3639" s="19" t="s">
        <v>13771</v>
      </c>
      <c r="B3639" s="24">
        <v>2</v>
      </c>
      <c r="C3639" s="22">
        <v>100</v>
      </c>
      <c r="D3639" s="23"/>
      <c r="E3639" s="23"/>
    </row>
    <row r="3640" spans="1:5" ht="20" customHeight="1">
      <c r="A3640" s="19" t="s">
        <v>13771</v>
      </c>
      <c r="B3640" s="24">
        <v>2</v>
      </c>
      <c r="C3640" s="21" t="s">
        <v>6068</v>
      </c>
      <c r="D3640" s="23"/>
      <c r="E3640" s="23"/>
    </row>
    <row r="3641" spans="1:5" ht="20" customHeight="1">
      <c r="A3641" s="19" t="s">
        <v>13771</v>
      </c>
      <c r="B3641" s="24">
        <v>2</v>
      </c>
      <c r="C3641" s="21" t="s">
        <v>9475</v>
      </c>
      <c r="D3641" s="23"/>
      <c r="E3641" s="23"/>
    </row>
    <row r="3642" spans="1:5" ht="20" customHeight="1">
      <c r="A3642" s="19" t="s">
        <v>13771</v>
      </c>
      <c r="B3642" s="24">
        <v>2</v>
      </c>
      <c r="C3642" s="21" t="s">
        <v>6229</v>
      </c>
      <c r="D3642" s="23"/>
      <c r="E3642" s="23"/>
    </row>
    <row r="3643" spans="1:5" ht="20" customHeight="1">
      <c r="A3643" s="19" t="s">
        <v>13771</v>
      </c>
      <c r="B3643" s="24">
        <v>2</v>
      </c>
      <c r="C3643" s="21" t="s">
        <v>6136</v>
      </c>
      <c r="D3643" s="23"/>
      <c r="E3643" s="23"/>
    </row>
    <row r="3644" spans="1:5" ht="20" customHeight="1">
      <c r="A3644" s="19" t="s">
        <v>13771</v>
      </c>
      <c r="B3644" s="24">
        <v>2</v>
      </c>
      <c r="C3644" s="21" t="s">
        <v>6320</v>
      </c>
      <c r="D3644" s="23"/>
      <c r="E3644" s="23"/>
    </row>
    <row r="3645" spans="1:5" ht="20" customHeight="1">
      <c r="A3645" s="19" t="s">
        <v>13771</v>
      </c>
      <c r="B3645" s="24">
        <v>2</v>
      </c>
      <c r="C3645" s="21" t="s">
        <v>6503</v>
      </c>
      <c r="D3645" s="23"/>
      <c r="E3645" s="23"/>
    </row>
    <row r="3646" spans="1:5" ht="20" customHeight="1">
      <c r="A3646" s="19" t="s">
        <v>13771</v>
      </c>
      <c r="B3646" s="24">
        <v>2</v>
      </c>
      <c r="C3646" s="21" t="s">
        <v>6568</v>
      </c>
      <c r="D3646" s="23"/>
      <c r="E3646" s="23"/>
    </row>
    <row r="3647" spans="1:5" ht="20" customHeight="1">
      <c r="A3647" s="19" t="s">
        <v>13771</v>
      </c>
      <c r="B3647" s="24">
        <v>2</v>
      </c>
      <c r="C3647" s="21" t="s">
        <v>8837</v>
      </c>
      <c r="D3647" s="23"/>
      <c r="E3647" s="23"/>
    </row>
    <row r="3648" spans="1:5" ht="20" customHeight="1">
      <c r="A3648" s="19" t="s">
        <v>13771</v>
      </c>
      <c r="B3648" s="24">
        <v>2</v>
      </c>
      <c r="C3648" s="21" t="s">
        <v>6628</v>
      </c>
      <c r="D3648" s="23"/>
      <c r="E3648" s="23"/>
    </row>
    <row r="3649" spans="1:5" ht="20" customHeight="1">
      <c r="A3649" s="19" t="s">
        <v>13771</v>
      </c>
      <c r="B3649" s="24">
        <v>2</v>
      </c>
      <c r="C3649" s="21" t="s">
        <v>6692</v>
      </c>
      <c r="D3649" s="23"/>
      <c r="E3649" s="23"/>
    </row>
    <row r="3650" spans="1:5" ht="20" customHeight="1">
      <c r="A3650" s="19" t="s">
        <v>13771</v>
      </c>
      <c r="B3650" s="24">
        <v>2</v>
      </c>
      <c r="C3650" s="21" t="s">
        <v>8523</v>
      </c>
      <c r="D3650" s="23"/>
      <c r="E3650" s="23"/>
    </row>
    <row r="3651" spans="1:5" ht="20" customHeight="1">
      <c r="A3651" s="19" t="s">
        <v>13771</v>
      </c>
      <c r="B3651" s="24">
        <v>2</v>
      </c>
      <c r="C3651" s="21" t="s">
        <v>6951</v>
      </c>
      <c r="D3651" s="23"/>
      <c r="E3651" s="23"/>
    </row>
    <row r="3652" spans="1:5" ht="20" customHeight="1">
      <c r="A3652" s="19" t="s">
        <v>13771</v>
      </c>
      <c r="B3652" s="24">
        <v>2</v>
      </c>
      <c r="C3652" s="21" t="s">
        <v>6865</v>
      </c>
      <c r="D3652" s="23"/>
      <c r="E3652" s="23"/>
    </row>
    <row r="3653" spans="1:5" ht="20" customHeight="1">
      <c r="A3653" s="19" t="s">
        <v>13771</v>
      </c>
      <c r="B3653" s="24">
        <v>2</v>
      </c>
      <c r="C3653" s="21" t="s">
        <v>7036</v>
      </c>
      <c r="D3653" s="23"/>
      <c r="E3653" s="23"/>
    </row>
    <row r="3654" spans="1:5" ht="20" customHeight="1">
      <c r="A3654" s="19" t="s">
        <v>13771</v>
      </c>
      <c r="B3654" s="24">
        <v>2</v>
      </c>
      <c r="C3654" s="21" t="s">
        <v>7214</v>
      </c>
      <c r="D3654" s="23"/>
      <c r="E3654" s="23"/>
    </row>
    <row r="3655" spans="1:5" ht="20" customHeight="1">
      <c r="A3655" s="19" t="s">
        <v>13771</v>
      </c>
      <c r="B3655" s="24">
        <v>2</v>
      </c>
      <c r="C3655" s="21" t="s">
        <v>24</v>
      </c>
      <c r="D3655" s="23"/>
      <c r="E3655" s="23"/>
    </row>
    <row r="3656" spans="1:5" ht="20" customHeight="1">
      <c r="A3656" s="19" t="s">
        <v>13771</v>
      </c>
      <c r="B3656" s="24">
        <v>2</v>
      </c>
      <c r="C3656" s="21" t="s">
        <v>7497</v>
      </c>
      <c r="D3656" s="23"/>
      <c r="E3656" s="23"/>
    </row>
    <row r="3657" spans="1:5" ht="20" customHeight="1">
      <c r="A3657" s="19" t="s">
        <v>13771</v>
      </c>
      <c r="B3657" s="24">
        <v>2</v>
      </c>
      <c r="C3657" s="21" t="s">
        <v>7667</v>
      </c>
      <c r="D3657" s="23"/>
      <c r="E3657" s="23"/>
    </row>
    <row r="3658" spans="1:5" ht="20" customHeight="1">
      <c r="A3658" s="19" t="s">
        <v>13771</v>
      </c>
      <c r="B3658" s="24">
        <v>2</v>
      </c>
      <c r="C3658" s="21" t="s">
        <v>7853</v>
      </c>
      <c r="D3658" s="23"/>
      <c r="E3658" s="23"/>
    </row>
    <row r="3659" spans="1:5" ht="20" customHeight="1">
      <c r="A3659" s="19" t="s">
        <v>13771</v>
      </c>
      <c r="B3659" s="24">
        <v>2</v>
      </c>
      <c r="C3659" s="21" t="s">
        <v>7978</v>
      </c>
      <c r="D3659" s="23"/>
      <c r="E3659" s="23"/>
    </row>
    <row r="3660" spans="1:5" ht="20" customHeight="1">
      <c r="A3660" s="19" t="s">
        <v>13771</v>
      </c>
      <c r="B3660" s="24">
        <v>2</v>
      </c>
      <c r="C3660" s="21" t="s">
        <v>8099</v>
      </c>
      <c r="D3660" s="23"/>
      <c r="E3660" s="23"/>
    </row>
    <row r="3661" spans="1:5" ht="20" customHeight="1">
      <c r="A3661" s="19" t="s">
        <v>13771</v>
      </c>
      <c r="B3661" s="24">
        <v>2</v>
      </c>
      <c r="C3661" s="21" t="s">
        <v>579</v>
      </c>
      <c r="D3661" s="23"/>
      <c r="E3661" s="23"/>
    </row>
    <row r="3662" spans="1:5" ht="20" customHeight="1">
      <c r="A3662" s="19" t="s">
        <v>13771</v>
      </c>
      <c r="B3662" s="24">
        <v>2</v>
      </c>
      <c r="C3662" s="21" t="s">
        <v>399</v>
      </c>
      <c r="D3662" s="23"/>
      <c r="E3662" s="23"/>
    </row>
    <row r="3663" spans="1:5" ht="20" customHeight="1">
      <c r="A3663" s="19" t="s">
        <v>13771</v>
      </c>
      <c r="B3663" s="24">
        <v>2</v>
      </c>
      <c r="C3663" s="21" t="s">
        <v>623</v>
      </c>
      <c r="D3663" s="23"/>
      <c r="E3663" s="23"/>
    </row>
    <row r="3664" spans="1:5" ht="20" customHeight="1">
      <c r="A3664" s="19" t="s">
        <v>13771</v>
      </c>
      <c r="B3664" s="24">
        <v>2</v>
      </c>
      <c r="C3664" s="21" t="s">
        <v>701</v>
      </c>
      <c r="D3664" s="23"/>
      <c r="E3664" s="23"/>
    </row>
    <row r="3665" spans="1:5" ht="20" customHeight="1">
      <c r="A3665" s="19" t="s">
        <v>13771</v>
      </c>
      <c r="B3665" s="24">
        <v>2</v>
      </c>
      <c r="C3665" s="21" t="s">
        <v>12720</v>
      </c>
      <c r="D3665" s="23"/>
      <c r="E3665" s="23"/>
    </row>
    <row r="3666" spans="1:5" ht="20" customHeight="1">
      <c r="A3666" s="19" t="s">
        <v>13771</v>
      </c>
      <c r="B3666" s="24">
        <v>2</v>
      </c>
      <c r="C3666" s="21" t="s">
        <v>782</v>
      </c>
      <c r="D3666" s="23"/>
      <c r="E3666" s="23"/>
    </row>
    <row r="3667" spans="1:5" ht="20" customHeight="1">
      <c r="A3667" s="19" t="s">
        <v>13771</v>
      </c>
      <c r="B3667" s="24">
        <v>2</v>
      </c>
      <c r="C3667" s="21" t="s">
        <v>1137</v>
      </c>
      <c r="D3667" s="23"/>
      <c r="E3667" s="23"/>
    </row>
    <row r="3668" spans="1:5" ht="20" customHeight="1">
      <c r="A3668" s="19" t="s">
        <v>13771</v>
      </c>
      <c r="B3668" s="24">
        <v>2</v>
      </c>
      <c r="C3668" s="21" t="s">
        <v>946</v>
      </c>
      <c r="D3668" s="23"/>
      <c r="E3668" s="23"/>
    </row>
    <row r="3669" spans="1:5" ht="20" customHeight="1">
      <c r="A3669" s="19" t="s">
        <v>13771</v>
      </c>
      <c r="B3669" s="24">
        <v>2</v>
      </c>
      <c r="C3669" s="21" t="s">
        <v>1176</v>
      </c>
      <c r="D3669" s="23"/>
      <c r="E3669" s="23"/>
    </row>
    <row r="3670" spans="1:5" ht="20" customHeight="1">
      <c r="A3670" s="19" t="s">
        <v>13771</v>
      </c>
      <c r="B3670" s="24">
        <v>2</v>
      </c>
      <c r="C3670" s="21" t="s">
        <v>1254</v>
      </c>
      <c r="D3670" s="23"/>
      <c r="E3670" s="23"/>
    </row>
    <row r="3671" spans="1:5" ht="20" customHeight="1">
      <c r="A3671" s="19" t="s">
        <v>13771</v>
      </c>
      <c r="B3671" s="24">
        <v>2</v>
      </c>
      <c r="C3671" s="21" t="s">
        <v>11874</v>
      </c>
      <c r="D3671" s="23"/>
      <c r="E3671" s="23"/>
    </row>
    <row r="3672" spans="1:5" ht="20" customHeight="1">
      <c r="A3672" s="19" t="s">
        <v>13771</v>
      </c>
      <c r="B3672" s="24">
        <v>2</v>
      </c>
      <c r="C3672" s="21" t="s">
        <v>11615</v>
      </c>
      <c r="D3672" s="23"/>
      <c r="E3672" s="23"/>
    </row>
    <row r="3673" spans="1:5" ht="20" customHeight="1">
      <c r="A3673" s="19" t="s">
        <v>13771</v>
      </c>
      <c r="B3673" s="24">
        <v>2</v>
      </c>
      <c r="C3673" s="21" t="s">
        <v>1482</v>
      </c>
      <c r="D3673" s="23"/>
      <c r="E3673" s="23"/>
    </row>
    <row r="3674" spans="1:5" ht="20" customHeight="1">
      <c r="A3674" s="19" t="s">
        <v>13771</v>
      </c>
      <c r="B3674" s="24">
        <v>2</v>
      </c>
      <c r="C3674" s="21" t="s">
        <v>1556</v>
      </c>
      <c r="D3674" s="23"/>
      <c r="E3674" s="23"/>
    </row>
    <row r="3675" spans="1:5" ht="20" customHeight="1">
      <c r="A3675" s="19" t="s">
        <v>13771</v>
      </c>
      <c r="B3675" s="24">
        <v>2</v>
      </c>
      <c r="C3675" s="21" t="s">
        <v>1788</v>
      </c>
      <c r="D3675" s="23"/>
      <c r="E3675" s="23"/>
    </row>
    <row r="3676" spans="1:5" ht="20" customHeight="1">
      <c r="A3676" s="19" t="s">
        <v>13771</v>
      </c>
      <c r="B3676" s="24">
        <v>2</v>
      </c>
      <c r="C3676" s="21" t="s">
        <v>2022</v>
      </c>
      <c r="D3676" s="23"/>
      <c r="E3676" s="23"/>
    </row>
    <row r="3677" spans="1:5" ht="20" customHeight="1">
      <c r="A3677" s="19" t="s">
        <v>13771</v>
      </c>
      <c r="B3677" s="24">
        <v>2</v>
      </c>
      <c r="C3677" s="21" t="s">
        <v>2164</v>
      </c>
      <c r="D3677" s="23"/>
      <c r="E3677" s="23"/>
    </row>
    <row r="3678" spans="1:5" ht="20" customHeight="1">
      <c r="A3678" s="19" t="s">
        <v>13771</v>
      </c>
      <c r="B3678" s="24">
        <v>2</v>
      </c>
      <c r="C3678" s="21" t="s">
        <v>2302</v>
      </c>
      <c r="D3678" s="23"/>
      <c r="E3678" s="23"/>
    </row>
    <row r="3679" spans="1:5" ht="20" customHeight="1">
      <c r="A3679" s="19" t="s">
        <v>13771</v>
      </c>
      <c r="B3679" s="24">
        <v>2</v>
      </c>
      <c r="C3679" s="21" t="s">
        <v>2429</v>
      </c>
      <c r="D3679" s="23"/>
      <c r="E3679" s="23"/>
    </row>
    <row r="3680" spans="1:5" ht="20" customHeight="1">
      <c r="A3680" s="19" t="s">
        <v>13771</v>
      </c>
      <c r="B3680" s="24">
        <v>2</v>
      </c>
      <c r="C3680" s="21" t="s">
        <v>2557</v>
      </c>
      <c r="D3680" s="23"/>
      <c r="E3680" s="23"/>
    </row>
    <row r="3681" spans="1:5" ht="20" customHeight="1">
      <c r="A3681" s="19" t="s">
        <v>13771</v>
      </c>
      <c r="B3681" s="24">
        <v>2</v>
      </c>
      <c r="C3681" s="21" t="s">
        <v>2775</v>
      </c>
      <c r="D3681" s="23"/>
      <c r="E3681" s="23"/>
    </row>
    <row r="3682" spans="1:5" ht="20" customHeight="1">
      <c r="A3682" s="19" t="s">
        <v>13771</v>
      </c>
      <c r="B3682" s="24">
        <v>2</v>
      </c>
      <c r="C3682" s="21" t="s">
        <v>2911</v>
      </c>
      <c r="D3682" s="23"/>
      <c r="E3682" s="23"/>
    </row>
    <row r="3683" spans="1:5" ht="20" customHeight="1">
      <c r="A3683" s="19" t="s">
        <v>13771</v>
      </c>
      <c r="B3683" s="24">
        <v>2</v>
      </c>
      <c r="C3683" s="21" t="s">
        <v>3040</v>
      </c>
      <c r="D3683" s="23"/>
      <c r="E3683" s="23"/>
    </row>
    <row r="3684" spans="1:5" ht="20" customHeight="1">
      <c r="A3684" s="19" t="s">
        <v>13771</v>
      </c>
      <c r="B3684" s="24">
        <v>2</v>
      </c>
      <c r="C3684" s="21" t="s">
        <v>3103</v>
      </c>
      <c r="D3684" s="23"/>
      <c r="E3684" s="23"/>
    </row>
    <row r="3685" spans="1:5" ht="20" customHeight="1">
      <c r="A3685" s="19" t="s">
        <v>13771</v>
      </c>
      <c r="B3685" s="24">
        <v>2</v>
      </c>
      <c r="C3685" s="21" t="s">
        <v>3287</v>
      </c>
      <c r="D3685" s="23"/>
      <c r="E3685" s="23"/>
    </row>
    <row r="3686" spans="1:5" ht="20" customHeight="1">
      <c r="A3686" s="19" t="s">
        <v>13771</v>
      </c>
      <c r="B3686" s="24">
        <v>2</v>
      </c>
      <c r="C3686" s="21" t="s">
        <v>3511</v>
      </c>
      <c r="D3686" s="23"/>
      <c r="E3686" s="23"/>
    </row>
    <row r="3687" spans="1:5" ht="20" customHeight="1">
      <c r="A3687" s="19" t="s">
        <v>13771</v>
      </c>
      <c r="B3687" s="24">
        <v>2</v>
      </c>
      <c r="C3687" s="21" t="s">
        <v>3723</v>
      </c>
      <c r="D3687" s="23"/>
      <c r="E3687" s="23"/>
    </row>
    <row r="3688" spans="1:5" ht="20" customHeight="1">
      <c r="A3688" s="19" t="s">
        <v>13771</v>
      </c>
      <c r="B3688" s="24">
        <v>2</v>
      </c>
      <c r="C3688" s="21" t="s">
        <v>3865</v>
      </c>
      <c r="D3688" s="23"/>
      <c r="E3688" s="23"/>
    </row>
    <row r="3689" spans="1:5" ht="20" customHeight="1">
      <c r="A3689" s="19" t="s">
        <v>13771</v>
      </c>
      <c r="B3689" s="24">
        <v>2</v>
      </c>
      <c r="C3689" s="21" t="s">
        <v>4068</v>
      </c>
      <c r="D3689" s="23"/>
      <c r="E3689" s="23"/>
    </row>
    <row r="3690" spans="1:5" ht="20" customHeight="1">
      <c r="A3690" s="19" t="s">
        <v>13771</v>
      </c>
      <c r="B3690" s="24">
        <v>2</v>
      </c>
      <c r="C3690" s="21" t="s">
        <v>4139</v>
      </c>
      <c r="D3690" s="23"/>
      <c r="E3690" s="23"/>
    </row>
    <row r="3691" spans="1:5" ht="20" customHeight="1">
      <c r="A3691" s="19" t="s">
        <v>13771</v>
      </c>
      <c r="B3691" s="24">
        <v>2</v>
      </c>
      <c r="C3691" s="21" t="s">
        <v>4339</v>
      </c>
      <c r="D3691" s="23"/>
      <c r="E3691" s="23"/>
    </row>
    <row r="3692" spans="1:5" ht="20" customHeight="1">
      <c r="A3692" s="19" t="s">
        <v>13771</v>
      </c>
      <c r="B3692" s="24">
        <v>2</v>
      </c>
      <c r="C3692" s="21" t="s">
        <v>4543</v>
      </c>
      <c r="D3692" s="23"/>
      <c r="E3692" s="23"/>
    </row>
    <row r="3693" spans="1:5" ht="20" customHeight="1">
      <c r="A3693" s="19" t="s">
        <v>13771</v>
      </c>
      <c r="B3693" s="24">
        <v>2</v>
      </c>
      <c r="C3693" s="21" t="s">
        <v>4613</v>
      </c>
      <c r="D3693" s="23"/>
      <c r="E3693" s="23"/>
    </row>
    <row r="3694" spans="1:5" ht="20" customHeight="1">
      <c r="A3694" s="19" t="s">
        <v>13771</v>
      </c>
      <c r="B3694" s="24">
        <v>2</v>
      </c>
      <c r="C3694" s="21" t="s">
        <v>4814</v>
      </c>
      <c r="D3694" s="23"/>
      <c r="E3694" s="23"/>
    </row>
    <row r="3695" spans="1:5" ht="20" customHeight="1">
      <c r="A3695" s="19" t="s">
        <v>13771</v>
      </c>
      <c r="B3695" s="24">
        <v>2</v>
      </c>
      <c r="C3695" s="21" t="s">
        <v>5009</v>
      </c>
      <c r="D3695" s="23"/>
      <c r="E3695" s="23"/>
    </row>
    <row r="3696" spans="1:5" ht="20" customHeight="1">
      <c r="A3696" s="19" t="s">
        <v>13771</v>
      </c>
      <c r="B3696" s="24">
        <v>2</v>
      </c>
      <c r="C3696" s="21" t="s">
        <v>5070</v>
      </c>
      <c r="D3696" s="23"/>
      <c r="E3696" s="23"/>
    </row>
    <row r="3697" spans="1:5" ht="20" customHeight="1">
      <c r="A3697" s="19" t="s">
        <v>13771</v>
      </c>
      <c r="B3697" s="24">
        <v>2</v>
      </c>
      <c r="C3697" s="21" t="s">
        <v>5261</v>
      </c>
      <c r="D3697" s="23"/>
      <c r="E3697" s="23"/>
    </row>
    <row r="3698" spans="1:5" ht="20" customHeight="1">
      <c r="A3698" s="19" t="s">
        <v>13771</v>
      </c>
      <c r="B3698" s="24">
        <v>2</v>
      </c>
      <c r="C3698" s="21" t="s">
        <v>5466</v>
      </c>
      <c r="D3698" s="23"/>
      <c r="E3698" s="23"/>
    </row>
    <row r="3699" spans="1:5" ht="20" customHeight="1">
      <c r="A3699" s="19" t="s">
        <v>13771</v>
      </c>
      <c r="B3699" s="24">
        <v>2</v>
      </c>
      <c r="C3699" s="21" t="s">
        <v>5675</v>
      </c>
      <c r="D3699" s="23"/>
      <c r="E3699" s="23"/>
    </row>
    <row r="3700" spans="1:5" ht="20" customHeight="1">
      <c r="A3700" s="19" t="s">
        <v>13771</v>
      </c>
      <c r="B3700" s="24">
        <v>2</v>
      </c>
      <c r="C3700" s="21" t="s">
        <v>5882</v>
      </c>
      <c r="D3700" s="23"/>
      <c r="E3700" s="23"/>
    </row>
    <row r="3701" spans="1:5" ht="20" customHeight="1">
      <c r="A3701" s="19" t="s">
        <v>13771</v>
      </c>
      <c r="B3701" s="24">
        <v>2</v>
      </c>
      <c r="C3701" s="21" t="s">
        <v>6013</v>
      </c>
      <c r="D3701" s="23"/>
      <c r="E3701" s="23"/>
    </row>
    <row r="3702" spans="1:5" ht="20" customHeight="1">
      <c r="A3702" s="19" t="s">
        <v>13771</v>
      </c>
      <c r="B3702" s="24">
        <v>2</v>
      </c>
      <c r="C3702" s="21" t="s">
        <v>6085</v>
      </c>
      <c r="D3702" s="23"/>
      <c r="E3702" s="23"/>
    </row>
    <row r="3703" spans="1:5" ht="20" customHeight="1">
      <c r="A3703" s="19" t="s">
        <v>13771</v>
      </c>
      <c r="B3703" s="24">
        <v>2</v>
      </c>
      <c r="C3703" s="21" t="s">
        <v>9533</v>
      </c>
      <c r="D3703" s="23"/>
      <c r="E3703" s="23"/>
    </row>
    <row r="3704" spans="1:5" ht="20" customHeight="1">
      <c r="A3704" s="19" t="s">
        <v>13771</v>
      </c>
      <c r="B3704" s="24">
        <v>2</v>
      </c>
      <c r="C3704" s="21" t="s">
        <v>6295</v>
      </c>
      <c r="D3704" s="23"/>
      <c r="E3704" s="23"/>
    </row>
    <row r="3705" spans="1:5" ht="20" customHeight="1">
      <c r="A3705" s="19" t="s">
        <v>13771</v>
      </c>
      <c r="B3705" s="24">
        <v>2</v>
      </c>
      <c r="C3705" s="21" t="s">
        <v>6149</v>
      </c>
      <c r="D3705" s="23"/>
      <c r="E3705" s="23"/>
    </row>
    <row r="3706" spans="1:5" ht="20" customHeight="1">
      <c r="A3706" s="19" t="s">
        <v>13771</v>
      </c>
      <c r="B3706" s="24">
        <v>2</v>
      </c>
      <c r="C3706" s="21" t="s">
        <v>6333</v>
      </c>
      <c r="D3706" s="23"/>
      <c r="E3706" s="23"/>
    </row>
    <row r="3707" spans="1:5" ht="20" customHeight="1">
      <c r="A3707" s="19" t="s">
        <v>13771</v>
      </c>
      <c r="B3707" s="24">
        <v>2</v>
      </c>
      <c r="C3707" s="21" t="s">
        <v>6514</v>
      </c>
      <c r="D3707" s="23"/>
      <c r="E3707" s="23"/>
    </row>
    <row r="3708" spans="1:5" ht="20" customHeight="1">
      <c r="A3708" s="19" t="s">
        <v>13771</v>
      </c>
      <c r="B3708" s="24">
        <v>2</v>
      </c>
      <c r="C3708" s="21" t="s">
        <v>6579</v>
      </c>
      <c r="D3708" s="23"/>
      <c r="E3708" s="23"/>
    </row>
    <row r="3709" spans="1:5" ht="20" customHeight="1">
      <c r="A3709" s="19" t="s">
        <v>13771</v>
      </c>
      <c r="B3709" s="24">
        <v>2</v>
      </c>
      <c r="C3709" s="21" t="s">
        <v>8892</v>
      </c>
      <c r="D3709" s="23"/>
      <c r="E3709" s="23"/>
    </row>
    <row r="3710" spans="1:5" ht="20" customHeight="1">
      <c r="A3710" s="19" t="s">
        <v>13771</v>
      </c>
      <c r="B3710" s="24">
        <v>2</v>
      </c>
      <c r="C3710" s="21" t="s">
        <v>6644</v>
      </c>
      <c r="D3710" s="23"/>
      <c r="E3710" s="23"/>
    </row>
    <row r="3711" spans="1:5" ht="20" customHeight="1">
      <c r="A3711" s="19" t="s">
        <v>13771</v>
      </c>
      <c r="B3711" s="24">
        <v>2</v>
      </c>
      <c r="C3711" s="21" t="s">
        <v>6709</v>
      </c>
      <c r="D3711" s="23"/>
      <c r="E3711" s="23"/>
    </row>
    <row r="3712" spans="1:5" ht="20" customHeight="1">
      <c r="A3712" s="19" t="s">
        <v>13771</v>
      </c>
      <c r="B3712" s="24">
        <v>2</v>
      </c>
      <c r="C3712" s="21" t="s">
        <v>8585</v>
      </c>
      <c r="D3712" s="23"/>
      <c r="E3712" s="23"/>
    </row>
    <row r="3713" spans="1:5" ht="20" customHeight="1">
      <c r="A3713" s="19" t="s">
        <v>13771</v>
      </c>
      <c r="B3713" s="24">
        <v>2</v>
      </c>
      <c r="C3713" s="21" t="s">
        <v>7019</v>
      </c>
      <c r="D3713" s="23"/>
      <c r="E3713" s="23"/>
    </row>
    <row r="3714" spans="1:5" ht="20" customHeight="1">
      <c r="A3714" s="19" t="s">
        <v>13771</v>
      </c>
      <c r="B3714" s="24">
        <v>2</v>
      </c>
      <c r="C3714" s="21" t="s">
        <v>6876</v>
      </c>
      <c r="D3714" s="23"/>
      <c r="E3714" s="23"/>
    </row>
    <row r="3715" spans="1:5" ht="20" customHeight="1">
      <c r="A3715" s="19" t="s">
        <v>13771</v>
      </c>
      <c r="B3715" s="24">
        <v>2</v>
      </c>
      <c r="C3715" s="21" t="s">
        <v>7051</v>
      </c>
      <c r="D3715" s="23"/>
      <c r="E3715" s="23"/>
    </row>
    <row r="3716" spans="1:5" ht="20" customHeight="1">
      <c r="A3716" s="19" t="s">
        <v>13771</v>
      </c>
      <c r="B3716" s="24">
        <v>2</v>
      </c>
      <c r="C3716" s="21" t="s">
        <v>7229</v>
      </c>
      <c r="D3716" s="23"/>
      <c r="E3716" s="23"/>
    </row>
    <row r="3717" spans="1:5" ht="20" customHeight="1">
      <c r="A3717" s="19" t="s">
        <v>13771</v>
      </c>
      <c r="B3717" s="24">
        <v>2</v>
      </c>
      <c r="C3717" s="21" t="s">
        <v>7339</v>
      </c>
      <c r="D3717" s="23"/>
      <c r="E3717" s="23"/>
    </row>
    <row r="3718" spans="1:5" ht="20" customHeight="1">
      <c r="A3718" s="19" t="s">
        <v>13771</v>
      </c>
      <c r="B3718" s="24">
        <v>2</v>
      </c>
      <c r="C3718" s="21" t="s">
        <v>7511</v>
      </c>
      <c r="D3718" s="23"/>
      <c r="E3718" s="23"/>
    </row>
    <row r="3719" spans="1:5" ht="20" customHeight="1">
      <c r="A3719" s="19" t="s">
        <v>13771</v>
      </c>
      <c r="B3719" s="24">
        <v>2</v>
      </c>
      <c r="C3719" s="21" t="s">
        <v>7682</v>
      </c>
      <c r="D3719" s="23"/>
      <c r="E3719" s="23"/>
    </row>
    <row r="3720" spans="1:5" ht="20" customHeight="1">
      <c r="A3720" s="19" t="s">
        <v>13771</v>
      </c>
      <c r="B3720" s="24">
        <v>2</v>
      </c>
      <c r="C3720" s="21" t="s">
        <v>7870</v>
      </c>
      <c r="D3720" s="23"/>
      <c r="E3720" s="23"/>
    </row>
    <row r="3721" spans="1:5" ht="20" customHeight="1">
      <c r="A3721" s="19" t="s">
        <v>13771</v>
      </c>
      <c r="B3721" s="24">
        <v>2</v>
      </c>
      <c r="C3721" s="21" t="s">
        <v>7995</v>
      </c>
      <c r="D3721" s="23"/>
      <c r="E3721" s="23"/>
    </row>
    <row r="3722" spans="1:5" ht="20" customHeight="1">
      <c r="A3722" s="19" t="s">
        <v>13771</v>
      </c>
      <c r="B3722" s="24">
        <v>2</v>
      </c>
      <c r="C3722" s="21" t="s">
        <v>8112</v>
      </c>
      <c r="D3722" s="23"/>
      <c r="E3722" s="23"/>
    </row>
    <row r="3723" spans="1:5" ht="20" customHeight="1">
      <c r="A3723" s="19" t="s">
        <v>13771</v>
      </c>
      <c r="B3723" s="24">
        <v>2</v>
      </c>
      <c r="C3723" s="21" t="s">
        <v>13469</v>
      </c>
      <c r="D3723" s="23"/>
      <c r="E3723" s="23"/>
    </row>
    <row r="3724" spans="1:5" ht="20" customHeight="1">
      <c r="A3724" s="19" t="s">
        <v>13771</v>
      </c>
      <c r="B3724" s="24">
        <v>2</v>
      </c>
      <c r="C3724" s="21" t="s">
        <v>421</v>
      </c>
      <c r="D3724" s="23"/>
      <c r="E3724" s="23"/>
    </row>
    <row r="3725" spans="1:5" ht="20" customHeight="1">
      <c r="A3725" s="19" t="s">
        <v>13771</v>
      </c>
      <c r="B3725" s="24">
        <v>2</v>
      </c>
      <c r="C3725" s="21" t="s">
        <v>648</v>
      </c>
      <c r="D3725" s="23"/>
      <c r="E3725" s="23"/>
    </row>
    <row r="3726" spans="1:5" ht="20" customHeight="1">
      <c r="A3726" s="19" t="s">
        <v>13771</v>
      </c>
      <c r="B3726" s="24">
        <v>2</v>
      </c>
      <c r="C3726" s="21" t="s">
        <v>748</v>
      </c>
      <c r="D3726" s="23"/>
      <c r="E3726" s="23"/>
    </row>
    <row r="3727" spans="1:5" ht="20" customHeight="1">
      <c r="A3727" s="19" t="s">
        <v>13771</v>
      </c>
      <c r="B3727" s="24">
        <v>2</v>
      </c>
      <c r="C3727" s="21" t="s">
        <v>12830</v>
      </c>
      <c r="D3727" s="23"/>
      <c r="E3727" s="23"/>
    </row>
    <row r="3728" spans="1:5" ht="20" customHeight="1">
      <c r="A3728" s="19" t="s">
        <v>13771</v>
      </c>
      <c r="B3728" s="24">
        <v>2</v>
      </c>
      <c r="C3728" s="21" t="s">
        <v>806</v>
      </c>
      <c r="D3728" s="23"/>
      <c r="E3728" s="23"/>
    </row>
    <row r="3729" spans="1:5" ht="20" customHeight="1">
      <c r="A3729" s="19" t="s">
        <v>13771</v>
      </c>
      <c r="B3729" s="24">
        <v>2</v>
      </c>
      <c r="C3729" s="21" t="s">
        <v>12451</v>
      </c>
      <c r="D3729" s="23"/>
      <c r="E3729" s="23"/>
    </row>
    <row r="3730" spans="1:5" ht="20" customHeight="1">
      <c r="A3730" s="19" t="s">
        <v>13771</v>
      </c>
      <c r="B3730" s="24">
        <v>2</v>
      </c>
      <c r="C3730" s="21" t="s">
        <v>968</v>
      </c>
      <c r="D3730" s="23"/>
      <c r="E3730" s="23"/>
    </row>
    <row r="3731" spans="1:5" ht="20" customHeight="1">
      <c r="A3731" s="19" t="s">
        <v>13771</v>
      </c>
      <c r="B3731" s="24">
        <v>2</v>
      </c>
      <c r="C3731" s="21" t="s">
        <v>1201</v>
      </c>
      <c r="D3731" s="23"/>
      <c r="E3731" s="23"/>
    </row>
    <row r="3732" spans="1:5" ht="20" customHeight="1">
      <c r="A3732" s="19" t="s">
        <v>13771</v>
      </c>
      <c r="B3732" s="24">
        <v>2</v>
      </c>
      <c r="C3732" s="21" t="s">
        <v>1273</v>
      </c>
      <c r="D3732" s="23"/>
      <c r="E3732" s="23"/>
    </row>
    <row r="3733" spans="1:5" ht="20" customHeight="1">
      <c r="A3733" s="19" t="s">
        <v>13771</v>
      </c>
      <c r="B3733" s="24">
        <v>2</v>
      </c>
      <c r="C3733" s="21" t="s">
        <v>11976</v>
      </c>
      <c r="D3733" s="23"/>
      <c r="E3733" s="23"/>
    </row>
    <row r="3734" spans="1:5" ht="20" customHeight="1">
      <c r="A3734" s="19" t="s">
        <v>13771</v>
      </c>
      <c r="B3734" s="24">
        <v>2</v>
      </c>
      <c r="C3734" s="21" t="s">
        <v>11718</v>
      </c>
      <c r="D3734" s="23"/>
      <c r="E3734" s="23"/>
    </row>
    <row r="3735" spans="1:5" ht="20" customHeight="1">
      <c r="A3735" s="19" t="s">
        <v>13771</v>
      </c>
      <c r="B3735" s="24">
        <v>2</v>
      </c>
      <c r="C3735" s="21" t="s">
        <v>1507</v>
      </c>
      <c r="D3735" s="23"/>
      <c r="E3735" s="23"/>
    </row>
    <row r="3736" spans="1:5" ht="20" customHeight="1">
      <c r="A3736" s="19" t="s">
        <v>13771</v>
      </c>
      <c r="B3736" s="24">
        <v>2</v>
      </c>
      <c r="C3736" s="21" t="s">
        <v>1584</v>
      </c>
      <c r="D3736" s="23"/>
      <c r="E3736" s="23"/>
    </row>
    <row r="3737" spans="1:5" ht="20" customHeight="1">
      <c r="A3737" s="19" t="s">
        <v>13771</v>
      </c>
      <c r="B3737" s="24">
        <v>2</v>
      </c>
      <c r="C3737" s="21" t="s">
        <v>1806</v>
      </c>
      <c r="D3737" s="23"/>
      <c r="E3737" s="23"/>
    </row>
    <row r="3738" spans="1:5" ht="20" customHeight="1">
      <c r="A3738" s="19" t="s">
        <v>13771</v>
      </c>
      <c r="B3738" s="24">
        <v>2</v>
      </c>
      <c r="C3738" s="21" t="s">
        <v>2039</v>
      </c>
      <c r="D3738" s="23"/>
      <c r="E3738" s="23"/>
    </row>
    <row r="3739" spans="1:5" ht="20" customHeight="1">
      <c r="A3739" s="19" t="s">
        <v>13771</v>
      </c>
      <c r="B3739" s="24">
        <v>2</v>
      </c>
      <c r="C3739" s="21" t="s">
        <v>2180</v>
      </c>
      <c r="D3739" s="23"/>
      <c r="E3739" s="23"/>
    </row>
    <row r="3740" spans="1:5" ht="20" customHeight="1">
      <c r="A3740" s="19" t="s">
        <v>13771</v>
      </c>
      <c r="B3740" s="24">
        <v>2</v>
      </c>
      <c r="C3740" s="21" t="s">
        <v>2316</v>
      </c>
      <c r="D3740" s="23"/>
      <c r="E3740" s="23"/>
    </row>
    <row r="3741" spans="1:5" ht="20" customHeight="1">
      <c r="A3741" s="19" t="s">
        <v>13771</v>
      </c>
      <c r="B3741" s="24">
        <v>2</v>
      </c>
      <c r="C3741" s="21" t="s">
        <v>2443</v>
      </c>
      <c r="D3741" s="23"/>
      <c r="E3741" s="23"/>
    </row>
    <row r="3742" spans="1:5" ht="20" customHeight="1">
      <c r="A3742" s="19" t="s">
        <v>13771</v>
      </c>
      <c r="B3742" s="24">
        <v>2</v>
      </c>
      <c r="C3742" s="21" t="s">
        <v>2576</v>
      </c>
      <c r="D3742" s="23"/>
      <c r="E3742" s="23"/>
    </row>
    <row r="3743" spans="1:5" ht="20" customHeight="1">
      <c r="A3743" s="19" t="s">
        <v>13771</v>
      </c>
      <c r="B3743" s="24">
        <v>2</v>
      </c>
      <c r="C3743" s="21" t="s">
        <v>2793</v>
      </c>
      <c r="D3743" s="23"/>
      <c r="E3743" s="23"/>
    </row>
    <row r="3744" spans="1:5" ht="20" customHeight="1">
      <c r="A3744" s="19" t="s">
        <v>13771</v>
      </c>
      <c r="B3744" s="24">
        <v>2</v>
      </c>
      <c r="C3744" s="21" t="s">
        <v>2930</v>
      </c>
      <c r="D3744" s="23"/>
      <c r="E3744" s="23"/>
    </row>
    <row r="3745" spans="1:5" ht="20" customHeight="1">
      <c r="A3745" s="19" t="s">
        <v>13771</v>
      </c>
      <c r="B3745" s="24">
        <v>2</v>
      </c>
      <c r="C3745" s="21" t="s">
        <v>3059</v>
      </c>
      <c r="D3745" s="23"/>
      <c r="E3745" s="23"/>
    </row>
    <row r="3746" spans="1:5" ht="20" customHeight="1">
      <c r="A3746" s="19" t="s">
        <v>13771</v>
      </c>
      <c r="B3746" s="24">
        <v>2</v>
      </c>
      <c r="C3746" s="21" t="s">
        <v>3126</v>
      </c>
      <c r="D3746" s="23"/>
      <c r="E3746" s="23"/>
    </row>
    <row r="3747" spans="1:5" ht="20" customHeight="1">
      <c r="A3747" s="19" t="s">
        <v>13771</v>
      </c>
      <c r="B3747" s="24">
        <v>2</v>
      </c>
      <c r="C3747" s="21" t="s">
        <v>3314</v>
      </c>
      <c r="D3747" s="23"/>
      <c r="E3747" s="23"/>
    </row>
    <row r="3748" spans="1:5" ht="20" customHeight="1">
      <c r="A3748" s="19" t="s">
        <v>13771</v>
      </c>
      <c r="B3748" s="24">
        <v>2</v>
      </c>
      <c r="C3748" s="21" t="s">
        <v>3530</v>
      </c>
      <c r="D3748" s="23"/>
      <c r="E3748" s="23"/>
    </row>
    <row r="3749" spans="1:5" ht="20" customHeight="1">
      <c r="A3749" s="19" t="s">
        <v>13771</v>
      </c>
      <c r="B3749" s="24">
        <v>2</v>
      </c>
      <c r="C3749" s="21" t="s">
        <v>3742</v>
      </c>
      <c r="D3749" s="23"/>
      <c r="E3749" s="23"/>
    </row>
    <row r="3750" spans="1:5" ht="20" customHeight="1">
      <c r="A3750" s="19" t="s">
        <v>13771</v>
      </c>
      <c r="B3750" s="24">
        <v>2</v>
      </c>
      <c r="C3750" s="21" t="s">
        <v>3883</v>
      </c>
      <c r="D3750" s="23"/>
      <c r="E3750" s="23"/>
    </row>
    <row r="3751" spans="1:5" ht="20" customHeight="1">
      <c r="A3751" s="19" t="s">
        <v>13771</v>
      </c>
      <c r="B3751" s="24">
        <v>2</v>
      </c>
      <c r="C3751" s="21" t="s">
        <v>4090</v>
      </c>
      <c r="D3751" s="23"/>
      <c r="E3751" s="23"/>
    </row>
    <row r="3752" spans="1:5" ht="20" customHeight="1">
      <c r="A3752" s="19" t="s">
        <v>13771</v>
      </c>
      <c r="B3752" s="24">
        <v>2</v>
      </c>
      <c r="C3752" s="21" t="s">
        <v>4164</v>
      </c>
      <c r="D3752" s="23"/>
      <c r="E3752" s="23"/>
    </row>
    <row r="3753" spans="1:5" ht="20" customHeight="1">
      <c r="A3753" s="19" t="s">
        <v>13771</v>
      </c>
      <c r="B3753" s="24">
        <v>2</v>
      </c>
      <c r="C3753" s="21" t="s">
        <v>4357</v>
      </c>
      <c r="D3753" s="23"/>
      <c r="E3753" s="23"/>
    </row>
    <row r="3754" spans="1:5" ht="20" customHeight="1">
      <c r="A3754" s="19" t="s">
        <v>13771</v>
      </c>
      <c r="B3754" s="24">
        <v>2</v>
      </c>
      <c r="C3754" s="21" t="s">
        <v>4566</v>
      </c>
      <c r="D3754" s="23"/>
      <c r="E3754" s="23"/>
    </row>
    <row r="3755" spans="1:5" ht="20" customHeight="1">
      <c r="A3755" s="19" t="s">
        <v>13771</v>
      </c>
      <c r="B3755" s="24">
        <v>2</v>
      </c>
      <c r="C3755" s="21" t="s">
        <v>4638</v>
      </c>
      <c r="D3755" s="23"/>
      <c r="E3755" s="23"/>
    </row>
    <row r="3756" spans="1:5" ht="20" customHeight="1">
      <c r="A3756" s="19" t="s">
        <v>13771</v>
      </c>
      <c r="B3756" s="24">
        <v>2</v>
      </c>
      <c r="C3756" s="21" t="s">
        <v>4835</v>
      </c>
      <c r="D3756" s="23"/>
      <c r="E3756" s="23"/>
    </row>
    <row r="3757" spans="1:5" ht="20" customHeight="1">
      <c r="A3757" s="19" t="s">
        <v>13771</v>
      </c>
      <c r="B3757" s="24">
        <v>2</v>
      </c>
      <c r="C3757" s="21" t="s">
        <v>5030</v>
      </c>
      <c r="D3757" s="23"/>
      <c r="E3757" s="23"/>
    </row>
    <row r="3758" spans="1:5" ht="20" customHeight="1">
      <c r="A3758" s="19" t="s">
        <v>13771</v>
      </c>
      <c r="B3758" s="24">
        <v>2</v>
      </c>
      <c r="C3758" s="21" t="s">
        <v>5096</v>
      </c>
      <c r="D3758" s="23"/>
      <c r="E3758" s="23"/>
    </row>
    <row r="3759" spans="1:5" ht="20" customHeight="1">
      <c r="A3759" s="19" t="s">
        <v>13771</v>
      </c>
      <c r="B3759" s="24">
        <v>2</v>
      </c>
      <c r="C3759" s="21" t="s">
        <v>5286</v>
      </c>
      <c r="D3759" s="23"/>
      <c r="E3759" s="23"/>
    </row>
    <row r="3760" spans="1:5" ht="20" customHeight="1">
      <c r="A3760" s="19" t="s">
        <v>13771</v>
      </c>
      <c r="B3760" s="24">
        <v>2</v>
      </c>
      <c r="C3760" s="21" t="s">
        <v>5487</v>
      </c>
      <c r="D3760" s="23"/>
      <c r="E3760" s="23"/>
    </row>
    <row r="3761" spans="1:5" ht="20" customHeight="1">
      <c r="A3761" s="19" t="s">
        <v>13771</v>
      </c>
      <c r="B3761" s="24">
        <v>2</v>
      </c>
      <c r="C3761" s="21" t="s">
        <v>5694</v>
      </c>
      <c r="D3761" s="23"/>
      <c r="E3761" s="23"/>
    </row>
    <row r="3762" spans="1:5" ht="20" customHeight="1">
      <c r="A3762" s="19" t="s">
        <v>13771</v>
      </c>
      <c r="B3762" s="24">
        <v>2</v>
      </c>
      <c r="C3762" s="21" t="s">
        <v>5899</v>
      </c>
      <c r="D3762" s="23"/>
      <c r="E3762" s="23"/>
    </row>
    <row r="3763" spans="1:5" ht="20" customHeight="1">
      <c r="A3763" s="19" t="s">
        <v>13771</v>
      </c>
      <c r="B3763" s="24">
        <v>2</v>
      </c>
      <c r="C3763" s="21" t="s">
        <v>6037</v>
      </c>
      <c r="D3763" s="23"/>
      <c r="E3763" s="23"/>
    </row>
    <row r="3764" spans="1:5" ht="20" customHeight="1">
      <c r="A3764" s="19" t="s">
        <v>13771</v>
      </c>
      <c r="B3764" s="24">
        <v>2</v>
      </c>
      <c r="C3764" s="21" t="s">
        <v>6171</v>
      </c>
      <c r="D3764" s="23"/>
      <c r="E3764" s="23"/>
    </row>
    <row r="3765" spans="1:5" ht="20" customHeight="1">
      <c r="A3765" s="19" t="s">
        <v>13771</v>
      </c>
      <c r="B3765" s="24">
        <v>2</v>
      </c>
      <c r="C3765" s="21" t="s">
        <v>9606</v>
      </c>
      <c r="D3765" s="23"/>
      <c r="E3765" s="23"/>
    </row>
    <row r="3766" spans="1:5" ht="20" customHeight="1">
      <c r="A3766" s="19" t="s">
        <v>13771</v>
      </c>
      <c r="B3766" s="24">
        <v>2</v>
      </c>
      <c r="C3766" s="21" t="s">
        <v>9414</v>
      </c>
      <c r="D3766" s="23"/>
      <c r="E3766" s="23"/>
    </row>
    <row r="3767" spans="1:5" ht="20" customHeight="1">
      <c r="A3767" s="19" t="s">
        <v>13771</v>
      </c>
      <c r="B3767" s="24">
        <v>2</v>
      </c>
      <c r="C3767" s="21" t="s">
        <v>6171</v>
      </c>
      <c r="D3767" s="23"/>
      <c r="E3767" s="23"/>
    </row>
    <row r="3768" spans="1:5" ht="20" customHeight="1">
      <c r="A3768" s="19" t="s">
        <v>13771</v>
      </c>
      <c r="B3768" s="24">
        <v>2</v>
      </c>
      <c r="C3768" s="21" t="s">
        <v>6350</v>
      </c>
      <c r="D3768" s="23"/>
      <c r="E3768" s="23"/>
    </row>
    <row r="3769" spans="1:5" ht="20" customHeight="1">
      <c r="A3769" s="19" t="s">
        <v>13771</v>
      </c>
      <c r="B3769" s="24">
        <v>2</v>
      </c>
      <c r="C3769" s="21" t="s">
        <v>6538</v>
      </c>
      <c r="D3769" s="23"/>
      <c r="E3769" s="23"/>
    </row>
    <row r="3770" spans="1:5" ht="20" customHeight="1">
      <c r="A3770" s="19" t="s">
        <v>13771</v>
      </c>
      <c r="B3770" s="24">
        <v>2</v>
      </c>
      <c r="C3770" s="21" t="s">
        <v>6611</v>
      </c>
      <c r="D3770" s="23"/>
      <c r="E3770" s="23"/>
    </row>
    <row r="3771" spans="1:5" ht="20" customHeight="1">
      <c r="A3771" s="19" t="s">
        <v>13771</v>
      </c>
      <c r="B3771" s="24">
        <v>2</v>
      </c>
      <c r="C3771" s="21" t="s">
        <v>8962</v>
      </c>
      <c r="D3771" s="23"/>
      <c r="E3771" s="23"/>
    </row>
    <row r="3772" spans="1:5" ht="20" customHeight="1">
      <c r="A3772" s="19" t="s">
        <v>13771</v>
      </c>
      <c r="B3772" s="24">
        <v>2</v>
      </c>
      <c r="C3772" s="21" t="s">
        <v>6666</v>
      </c>
      <c r="D3772" s="23"/>
      <c r="E3772" s="23"/>
    </row>
    <row r="3773" spans="1:5" ht="20" customHeight="1">
      <c r="A3773" s="19" t="s">
        <v>13771</v>
      </c>
      <c r="B3773" s="24">
        <v>2</v>
      </c>
      <c r="C3773" s="21" t="s">
        <v>6724</v>
      </c>
      <c r="D3773" s="23"/>
      <c r="E3773" s="23"/>
    </row>
    <row r="3774" spans="1:5" ht="20" customHeight="1">
      <c r="A3774" s="19" t="s">
        <v>13771</v>
      </c>
      <c r="B3774" s="24">
        <v>2</v>
      </c>
      <c r="C3774" s="21" t="s">
        <v>8652</v>
      </c>
      <c r="D3774" s="23"/>
      <c r="E3774" s="23"/>
    </row>
    <row r="3775" spans="1:5" ht="20" customHeight="1">
      <c r="A3775" s="19" t="s">
        <v>13771</v>
      </c>
      <c r="B3775" s="24">
        <v>2</v>
      </c>
      <c r="C3775" s="21" t="s">
        <v>8472</v>
      </c>
      <c r="D3775" s="23"/>
      <c r="E3775" s="23"/>
    </row>
    <row r="3776" spans="1:5" ht="20" customHeight="1">
      <c r="A3776" s="19" t="s">
        <v>13771</v>
      </c>
      <c r="B3776" s="24">
        <v>2</v>
      </c>
      <c r="C3776" s="21" t="s">
        <v>6895</v>
      </c>
      <c r="D3776" s="23"/>
      <c r="E3776" s="23"/>
    </row>
    <row r="3777" spans="1:5" ht="20" customHeight="1">
      <c r="A3777" s="19" t="s">
        <v>13771</v>
      </c>
      <c r="B3777" s="24">
        <v>2</v>
      </c>
      <c r="C3777" s="21" t="s">
        <v>7066</v>
      </c>
      <c r="D3777" s="23"/>
      <c r="E3777" s="23"/>
    </row>
    <row r="3778" spans="1:5" ht="20" customHeight="1">
      <c r="A3778" s="19" t="s">
        <v>13771</v>
      </c>
      <c r="B3778" s="24">
        <v>2</v>
      </c>
      <c r="C3778" s="21" t="s">
        <v>7250</v>
      </c>
      <c r="D3778" s="23"/>
      <c r="E3778" s="23"/>
    </row>
    <row r="3779" spans="1:5" ht="20" customHeight="1">
      <c r="A3779" s="19" t="s">
        <v>13771</v>
      </c>
      <c r="B3779" s="24">
        <v>2</v>
      </c>
      <c r="C3779" s="21" t="s">
        <v>7355</v>
      </c>
      <c r="D3779" s="23"/>
      <c r="E3779" s="23"/>
    </row>
    <row r="3780" spans="1:5" ht="20" customHeight="1">
      <c r="A3780" s="19" t="s">
        <v>13771</v>
      </c>
      <c r="B3780" s="24">
        <v>2</v>
      </c>
      <c r="C3780" s="21" t="s">
        <v>7527</v>
      </c>
      <c r="D3780" s="23"/>
      <c r="E3780" s="23"/>
    </row>
    <row r="3781" spans="1:5" ht="20" customHeight="1">
      <c r="A3781" s="19" t="s">
        <v>13771</v>
      </c>
      <c r="B3781" s="24">
        <v>2</v>
      </c>
      <c r="C3781" s="21" t="s">
        <v>7699</v>
      </c>
      <c r="D3781" s="23"/>
      <c r="E3781" s="23"/>
    </row>
    <row r="3782" spans="1:5" ht="20" customHeight="1">
      <c r="A3782" s="19" t="s">
        <v>13771</v>
      </c>
      <c r="B3782" s="24">
        <v>2</v>
      </c>
      <c r="C3782" s="21" t="s">
        <v>7885</v>
      </c>
      <c r="D3782" s="23"/>
      <c r="E3782" s="23"/>
    </row>
    <row r="3783" spans="1:5" ht="20" customHeight="1">
      <c r="A3783" s="19" t="s">
        <v>13771</v>
      </c>
      <c r="B3783" s="24">
        <v>2</v>
      </c>
      <c r="C3783" s="21" t="s">
        <v>8007</v>
      </c>
      <c r="D3783" s="23"/>
      <c r="E3783" s="23"/>
    </row>
    <row r="3784" spans="1:5" ht="20" customHeight="1">
      <c r="A3784" s="19" t="s">
        <v>13771</v>
      </c>
      <c r="B3784" s="24">
        <v>2</v>
      </c>
      <c r="C3784" s="21" t="s">
        <v>8125</v>
      </c>
      <c r="D3784" s="23"/>
      <c r="E3784" s="23"/>
    </row>
    <row r="3785" spans="1:5" ht="20" customHeight="1">
      <c r="A3785" s="19" t="s">
        <v>13771</v>
      </c>
      <c r="B3785" s="24">
        <v>2</v>
      </c>
      <c r="C3785" s="21" t="s">
        <v>13548</v>
      </c>
      <c r="D3785" s="23"/>
      <c r="E3785" s="23"/>
    </row>
    <row r="3786" spans="1:5" ht="20" customHeight="1">
      <c r="A3786" s="19" t="s">
        <v>13771</v>
      </c>
      <c r="B3786" s="24">
        <v>2</v>
      </c>
      <c r="C3786" s="21" t="s">
        <v>499</v>
      </c>
      <c r="D3786" s="23"/>
      <c r="E3786" s="23"/>
    </row>
    <row r="3787" spans="1:5" ht="20" customHeight="1">
      <c r="A3787" s="19" t="s">
        <v>13771</v>
      </c>
      <c r="B3787" s="24">
        <v>2</v>
      </c>
      <c r="C3787" s="21" t="s">
        <v>13268</v>
      </c>
      <c r="D3787" s="23"/>
      <c r="E3787" s="23"/>
    </row>
    <row r="3788" spans="1:5" ht="20" customHeight="1">
      <c r="A3788" s="19" t="s">
        <v>13771</v>
      </c>
      <c r="B3788" s="24">
        <v>2</v>
      </c>
      <c r="C3788" s="21" t="s">
        <v>13088</v>
      </c>
      <c r="D3788" s="23"/>
      <c r="E3788" s="23"/>
    </row>
    <row r="3789" spans="1:5" ht="20" customHeight="1">
      <c r="A3789" s="19" t="s">
        <v>13771</v>
      </c>
      <c r="B3789" s="24">
        <v>2</v>
      </c>
      <c r="C3789" s="21" t="s">
        <v>12909</v>
      </c>
      <c r="D3789" s="23"/>
      <c r="E3789" s="23"/>
    </row>
    <row r="3790" spans="1:5" ht="20" customHeight="1">
      <c r="A3790" s="19" t="s">
        <v>13771</v>
      </c>
      <c r="B3790" s="24">
        <v>2</v>
      </c>
      <c r="C3790" s="22">
        <v>100</v>
      </c>
      <c r="D3790" s="23"/>
      <c r="E3790" s="23"/>
    </row>
    <row r="3791" spans="1:5" ht="20" customHeight="1">
      <c r="A3791" s="19" t="s">
        <v>13771</v>
      </c>
      <c r="B3791" s="24">
        <v>2</v>
      </c>
      <c r="C3791" s="21" t="s">
        <v>12530</v>
      </c>
      <c r="D3791" s="23"/>
      <c r="E3791" s="23"/>
    </row>
    <row r="3792" spans="1:5" ht="20" customHeight="1">
      <c r="A3792" s="19" t="s">
        <v>13771</v>
      </c>
      <c r="B3792" s="24">
        <v>2</v>
      </c>
      <c r="C3792" s="21" t="s">
        <v>1044</v>
      </c>
      <c r="D3792" s="23"/>
      <c r="E3792" s="23"/>
    </row>
    <row r="3793" spans="1:5" ht="20" customHeight="1">
      <c r="A3793" s="19" t="s">
        <v>13771</v>
      </c>
      <c r="B3793" s="24">
        <v>2</v>
      </c>
      <c r="C3793" s="21" t="s">
        <v>12248</v>
      </c>
      <c r="D3793" s="23"/>
      <c r="E3793" s="23"/>
    </row>
    <row r="3794" spans="1:5" ht="20" customHeight="1">
      <c r="A3794" s="19" t="s">
        <v>13771</v>
      </c>
      <c r="B3794" s="24">
        <v>2</v>
      </c>
      <c r="C3794" s="21" t="s">
        <v>1352</v>
      </c>
      <c r="D3794" s="23"/>
      <c r="E3794" s="23"/>
    </row>
    <row r="3795" spans="1:5" ht="20" customHeight="1">
      <c r="A3795" s="19" t="s">
        <v>13771</v>
      </c>
      <c r="B3795" s="24">
        <v>2</v>
      </c>
      <c r="C3795" s="21" t="s">
        <v>12049</v>
      </c>
      <c r="D3795" s="23"/>
      <c r="E3795" s="23"/>
    </row>
    <row r="3796" spans="1:5" ht="20" customHeight="1">
      <c r="A3796" s="19" t="s">
        <v>13771</v>
      </c>
      <c r="B3796" s="24">
        <v>2</v>
      </c>
      <c r="C3796" s="21" t="s">
        <v>11792</v>
      </c>
      <c r="D3796" s="23"/>
      <c r="E3796" s="23"/>
    </row>
    <row r="3797" spans="1:5" ht="20" customHeight="1">
      <c r="A3797" s="19" t="s">
        <v>13771</v>
      </c>
      <c r="B3797" s="24">
        <v>2</v>
      </c>
      <c r="C3797" s="21" t="s">
        <v>11544</v>
      </c>
      <c r="D3797" s="23"/>
      <c r="E3797" s="23"/>
    </row>
    <row r="3798" spans="1:5" ht="20" customHeight="1">
      <c r="A3798" s="19" t="s">
        <v>13771</v>
      </c>
      <c r="B3798" s="24">
        <v>2</v>
      </c>
      <c r="C3798" s="21" t="s">
        <v>1663</v>
      </c>
      <c r="D3798" s="23"/>
      <c r="E3798" s="23"/>
    </row>
    <row r="3799" spans="1:5" ht="20" customHeight="1">
      <c r="A3799" s="19" t="s">
        <v>13771</v>
      </c>
      <c r="B3799" s="24">
        <v>2</v>
      </c>
      <c r="C3799" s="21" t="s">
        <v>1884</v>
      </c>
      <c r="D3799" s="23"/>
      <c r="E3799" s="23"/>
    </row>
    <row r="3800" spans="1:5" ht="20" customHeight="1">
      <c r="A3800" s="19" t="s">
        <v>13771</v>
      </c>
      <c r="B3800" s="24">
        <v>2</v>
      </c>
      <c r="C3800" s="21" t="s">
        <v>2122</v>
      </c>
      <c r="D3800" s="23"/>
      <c r="E3800" s="23"/>
    </row>
    <row r="3801" spans="1:5" ht="20" customHeight="1">
      <c r="A3801" s="19" t="s">
        <v>13771</v>
      </c>
      <c r="B3801" s="24">
        <v>2</v>
      </c>
      <c r="C3801" s="21" t="s">
        <v>2264</v>
      </c>
      <c r="D3801" s="23"/>
      <c r="E3801" s="23"/>
    </row>
    <row r="3802" spans="1:5" ht="20" customHeight="1">
      <c r="A3802" s="19" t="s">
        <v>13771</v>
      </c>
      <c r="B3802" s="24">
        <v>2</v>
      </c>
      <c r="C3802" s="21" t="s">
        <v>2392</v>
      </c>
      <c r="D3802" s="23"/>
      <c r="E3802" s="23"/>
    </row>
    <row r="3803" spans="1:5" ht="20" customHeight="1">
      <c r="A3803" s="19" t="s">
        <v>13771</v>
      </c>
      <c r="B3803" s="24">
        <v>2</v>
      </c>
      <c r="C3803" s="21" t="s">
        <v>2520</v>
      </c>
      <c r="D3803" s="23"/>
      <c r="E3803" s="23"/>
    </row>
    <row r="3804" spans="1:5" ht="20" customHeight="1">
      <c r="A3804" s="19" t="s">
        <v>13771</v>
      </c>
      <c r="B3804" s="24">
        <v>2</v>
      </c>
      <c r="C3804" s="21" t="s">
        <v>2650</v>
      </c>
      <c r="D3804" s="23"/>
      <c r="E3804" s="23"/>
    </row>
    <row r="3805" spans="1:5" ht="20" customHeight="1">
      <c r="A3805" s="19" t="s">
        <v>13771</v>
      </c>
      <c r="B3805" s="24">
        <v>2</v>
      </c>
      <c r="C3805" s="21" t="s">
        <v>2874</v>
      </c>
      <c r="D3805" s="23"/>
      <c r="E3805" s="23"/>
    </row>
    <row r="3806" spans="1:5" ht="20" customHeight="1">
      <c r="A3806" s="19" t="s">
        <v>13771</v>
      </c>
      <c r="B3806" s="24">
        <v>2</v>
      </c>
      <c r="C3806" s="21" t="s">
        <v>3005</v>
      </c>
      <c r="D3806" s="23"/>
      <c r="E3806" s="23"/>
    </row>
    <row r="3807" spans="1:5" ht="20" customHeight="1">
      <c r="A3807" s="19" t="s">
        <v>13771</v>
      </c>
      <c r="B3807" s="24">
        <v>2</v>
      </c>
      <c r="C3807" s="21" t="s">
        <v>10754</v>
      </c>
      <c r="D3807" s="23"/>
      <c r="E3807" s="23"/>
    </row>
    <row r="3808" spans="1:5" ht="20" customHeight="1">
      <c r="A3808" s="19" t="s">
        <v>13771</v>
      </c>
      <c r="B3808" s="24">
        <v>2</v>
      </c>
      <c r="C3808" s="22">
        <v>100</v>
      </c>
      <c r="D3808" s="23"/>
      <c r="E3808" s="23"/>
    </row>
    <row r="3809" spans="1:5" ht="20" customHeight="1">
      <c r="A3809" s="19" t="s">
        <v>13771</v>
      </c>
      <c r="B3809" s="24">
        <v>2</v>
      </c>
      <c r="C3809" s="21" t="s">
        <v>3391</v>
      </c>
      <c r="D3809" s="23"/>
      <c r="E3809" s="23"/>
    </row>
    <row r="3810" spans="1:5" ht="20" customHeight="1">
      <c r="A3810" s="19" t="s">
        <v>13771</v>
      </c>
      <c r="B3810" s="24">
        <v>2</v>
      </c>
      <c r="C3810" s="21" t="s">
        <v>3605</v>
      </c>
      <c r="D3810" s="23"/>
      <c r="E3810" s="23"/>
    </row>
    <row r="3811" spans="1:5" ht="20" customHeight="1">
      <c r="A3811" s="19" t="s">
        <v>13771</v>
      </c>
      <c r="B3811" s="24">
        <v>2</v>
      </c>
      <c r="C3811" s="21" t="s">
        <v>3824</v>
      </c>
      <c r="D3811" s="23"/>
      <c r="E3811" s="23"/>
    </row>
    <row r="3812" spans="1:5" ht="20" customHeight="1">
      <c r="A3812" s="19" t="s">
        <v>13771</v>
      </c>
      <c r="B3812" s="24">
        <v>2</v>
      </c>
      <c r="C3812" s="21" t="s">
        <v>3958</v>
      </c>
      <c r="D3812" s="23"/>
      <c r="E3812" s="23"/>
    </row>
    <row r="3813" spans="1:5" ht="20" customHeight="1">
      <c r="A3813" s="19" t="s">
        <v>13771</v>
      </c>
      <c r="B3813" s="24">
        <v>2</v>
      </c>
      <c r="C3813" s="21" t="s">
        <v>10469</v>
      </c>
      <c r="D3813" s="23"/>
      <c r="E3813" s="23"/>
    </row>
    <row r="3814" spans="1:5" ht="20" customHeight="1">
      <c r="A3814" s="19" t="s">
        <v>13771</v>
      </c>
      <c r="B3814" s="24">
        <v>2</v>
      </c>
      <c r="C3814" s="21" t="s">
        <v>4233</v>
      </c>
      <c r="D3814" s="23"/>
      <c r="E3814" s="23"/>
    </row>
    <row r="3815" spans="1:5" ht="20" customHeight="1">
      <c r="A3815" s="19" t="s">
        <v>13771</v>
      </c>
      <c r="B3815" s="24">
        <v>2</v>
      </c>
      <c r="C3815" s="21" t="s">
        <v>4435</v>
      </c>
      <c r="D3815" s="23"/>
      <c r="E3815" s="23"/>
    </row>
    <row r="3816" spans="1:5" ht="20" customHeight="1">
      <c r="A3816" s="19" t="s">
        <v>13771</v>
      </c>
      <c r="B3816" s="24">
        <v>2</v>
      </c>
      <c r="C3816" s="21" t="s">
        <v>10307</v>
      </c>
      <c r="D3816" s="23"/>
      <c r="E3816" s="23"/>
    </row>
    <row r="3817" spans="1:5" ht="20" customHeight="1">
      <c r="A3817" s="19" t="s">
        <v>13771</v>
      </c>
      <c r="B3817" s="24">
        <v>2</v>
      </c>
      <c r="C3817" s="21" t="s">
        <v>4709</v>
      </c>
      <c r="D3817" s="23"/>
      <c r="E3817" s="23"/>
    </row>
    <row r="3818" spans="1:5" ht="20" customHeight="1">
      <c r="A3818" s="19" t="s">
        <v>13771</v>
      </c>
      <c r="B3818" s="24">
        <v>2</v>
      </c>
      <c r="C3818" s="21" t="s">
        <v>4904</v>
      </c>
      <c r="D3818" s="23"/>
      <c r="E3818" s="23"/>
    </row>
    <row r="3819" spans="1:5" ht="20" customHeight="1">
      <c r="A3819" s="19" t="s">
        <v>13771</v>
      </c>
      <c r="B3819" s="24">
        <v>2</v>
      </c>
      <c r="C3819" s="21" t="s">
        <v>10140</v>
      </c>
      <c r="D3819" s="23"/>
      <c r="E3819" s="23"/>
    </row>
    <row r="3820" spans="1:5" ht="20" customHeight="1">
      <c r="A3820" s="19" t="s">
        <v>13771</v>
      </c>
      <c r="B3820" s="24">
        <v>2</v>
      </c>
      <c r="C3820" s="21" t="s">
        <v>5165</v>
      </c>
      <c r="D3820" s="23"/>
      <c r="E3820" s="23"/>
    </row>
    <row r="3821" spans="1:5" ht="20" customHeight="1">
      <c r="A3821" s="19" t="s">
        <v>13771</v>
      </c>
      <c r="B3821" s="24">
        <v>2</v>
      </c>
      <c r="C3821" s="21" t="s">
        <v>5351</v>
      </c>
      <c r="D3821" s="23"/>
      <c r="E3821" s="23"/>
    </row>
    <row r="3822" spans="1:5" ht="20" customHeight="1">
      <c r="A3822" s="19" t="s">
        <v>13771</v>
      </c>
      <c r="B3822" s="24">
        <v>2</v>
      </c>
      <c r="C3822" s="21" t="s">
        <v>5561</v>
      </c>
      <c r="D3822" s="23"/>
      <c r="E3822" s="23"/>
    </row>
    <row r="3823" spans="1:5" ht="20" customHeight="1">
      <c r="A3823" s="19" t="s">
        <v>13771</v>
      </c>
      <c r="B3823" s="24">
        <v>2</v>
      </c>
      <c r="C3823" s="21" t="s">
        <v>5763</v>
      </c>
      <c r="D3823" s="23"/>
      <c r="E3823" s="23"/>
    </row>
    <row r="3824" spans="1:5" ht="20" customHeight="1">
      <c r="A3824" s="19" t="s">
        <v>13771</v>
      </c>
      <c r="B3824" s="24">
        <v>2</v>
      </c>
      <c r="C3824" s="21" t="s">
        <v>5967</v>
      </c>
      <c r="D3824" s="23"/>
      <c r="E3824" s="23"/>
    </row>
    <row r="3825" spans="1:5" ht="20" customHeight="1">
      <c r="A3825" s="19" t="s">
        <v>13771</v>
      </c>
      <c r="B3825" s="24">
        <v>2</v>
      </c>
      <c r="C3825" s="22">
        <v>100</v>
      </c>
      <c r="D3825" s="23"/>
      <c r="E3825" s="23"/>
    </row>
    <row r="3826" spans="1:5" ht="20" customHeight="1">
      <c r="A3826" s="19" t="s">
        <v>13771</v>
      </c>
      <c r="B3826" s="24">
        <v>2</v>
      </c>
      <c r="C3826" s="21" t="s">
        <v>9787</v>
      </c>
      <c r="D3826" s="23"/>
      <c r="E3826" s="23"/>
    </row>
    <row r="3827" spans="1:5" ht="20" customHeight="1">
      <c r="A3827" s="19" t="s">
        <v>13771</v>
      </c>
      <c r="B3827" s="24">
        <v>2</v>
      </c>
      <c r="C3827" s="22">
        <v>100</v>
      </c>
      <c r="D3827" s="23"/>
      <c r="E3827" s="23"/>
    </row>
    <row r="3828" spans="1:5" ht="20" customHeight="1">
      <c r="A3828" s="19" t="s">
        <v>13771</v>
      </c>
      <c r="B3828" s="24">
        <v>2</v>
      </c>
      <c r="C3828" s="21" t="s">
        <v>9475</v>
      </c>
      <c r="D3828" s="23"/>
      <c r="E3828" s="23"/>
    </row>
    <row r="3829" spans="1:5" ht="20" customHeight="1">
      <c r="A3829" s="19" t="s">
        <v>13771</v>
      </c>
      <c r="B3829" s="24">
        <v>2</v>
      </c>
      <c r="C3829" s="21" t="s">
        <v>6229</v>
      </c>
      <c r="D3829" s="23"/>
      <c r="E3829" s="23"/>
    </row>
    <row r="3830" spans="1:5" ht="20" customHeight="1">
      <c r="A3830" s="19" t="s">
        <v>13771</v>
      </c>
      <c r="B3830" s="24">
        <v>2</v>
      </c>
      <c r="C3830" s="21" t="s">
        <v>6409</v>
      </c>
      <c r="D3830" s="23"/>
      <c r="E3830" s="23"/>
    </row>
    <row r="3831" spans="1:5" ht="20" customHeight="1">
      <c r="A3831" s="19" t="s">
        <v>13771</v>
      </c>
      <c r="B3831" s="24">
        <v>2</v>
      </c>
      <c r="C3831" s="21" t="s">
        <v>9281</v>
      </c>
      <c r="D3831" s="23"/>
      <c r="E3831" s="23"/>
    </row>
    <row r="3832" spans="1:5" ht="20" customHeight="1">
      <c r="A3832" s="19" t="s">
        <v>13771</v>
      </c>
      <c r="B3832" s="24">
        <v>2</v>
      </c>
      <c r="C3832" s="21" t="s">
        <v>9143</v>
      </c>
      <c r="D3832" s="23"/>
      <c r="E3832" s="23"/>
    </row>
    <row r="3833" spans="1:5" ht="20" customHeight="1">
      <c r="A3833" s="19" t="s">
        <v>13771</v>
      </c>
      <c r="B3833" s="24">
        <v>2</v>
      </c>
      <c r="C3833" s="21" t="s">
        <v>9022</v>
      </c>
      <c r="D3833" s="23"/>
      <c r="E3833" s="23"/>
    </row>
    <row r="3834" spans="1:5" ht="20" customHeight="1">
      <c r="A3834" s="19" t="s">
        <v>13771</v>
      </c>
      <c r="B3834" s="24">
        <v>2</v>
      </c>
      <c r="C3834" s="21" t="s">
        <v>8837</v>
      </c>
      <c r="D3834" s="23"/>
      <c r="E3834" s="23"/>
    </row>
    <row r="3835" spans="1:5" ht="20" customHeight="1">
      <c r="A3835" s="19" t="s">
        <v>13771</v>
      </c>
      <c r="B3835" s="24">
        <v>2</v>
      </c>
      <c r="C3835" s="21" t="s">
        <v>6785</v>
      </c>
      <c r="D3835" s="23"/>
      <c r="E3835" s="23"/>
    </row>
    <row r="3836" spans="1:5" ht="20" customHeight="1">
      <c r="A3836" s="19" t="s">
        <v>13771</v>
      </c>
      <c r="B3836" s="24">
        <v>2</v>
      </c>
      <c r="C3836" s="22">
        <v>100</v>
      </c>
      <c r="D3836" s="23"/>
      <c r="E3836" s="23"/>
    </row>
    <row r="3837" spans="1:5" ht="20" customHeight="1">
      <c r="A3837" s="19" t="s">
        <v>13771</v>
      </c>
      <c r="B3837" s="24">
        <v>2</v>
      </c>
      <c r="C3837" s="21" t="s">
        <v>8523</v>
      </c>
      <c r="D3837" s="23"/>
      <c r="E3837" s="23"/>
    </row>
    <row r="3838" spans="1:5" ht="20" customHeight="1">
      <c r="A3838" s="19" t="s">
        <v>13771</v>
      </c>
      <c r="B3838" s="24">
        <v>2</v>
      </c>
      <c r="C3838" s="21" t="s">
        <v>6951</v>
      </c>
      <c r="D3838" s="23"/>
      <c r="E3838" s="23"/>
    </row>
    <row r="3839" spans="1:5" ht="20" customHeight="1">
      <c r="A3839" s="19" t="s">
        <v>13771</v>
      </c>
      <c r="B3839" s="24">
        <v>2</v>
      </c>
      <c r="C3839" s="21" t="s">
        <v>7120</v>
      </c>
      <c r="D3839" s="23"/>
      <c r="E3839" s="23"/>
    </row>
    <row r="3840" spans="1:5" ht="20" customHeight="1">
      <c r="A3840" s="19" t="s">
        <v>13771</v>
      </c>
      <c r="B3840" s="24">
        <v>2</v>
      </c>
      <c r="C3840" s="21" t="s">
        <v>7307</v>
      </c>
      <c r="D3840" s="23"/>
      <c r="E3840" s="23"/>
    </row>
    <row r="3841" spans="1:5" ht="20" customHeight="1">
      <c r="A3841" s="19" t="s">
        <v>13771</v>
      </c>
      <c r="B3841" s="24">
        <v>2</v>
      </c>
      <c r="C3841" s="21" t="s">
        <v>7406</v>
      </c>
      <c r="D3841" s="23"/>
      <c r="E3841" s="23"/>
    </row>
    <row r="3842" spans="1:5" ht="20" customHeight="1">
      <c r="A3842" s="19" t="s">
        <v>13771</v>
      </c>
      <c r="B3842" s="24">
        <v>2</v>
      </c>
      <c r="C3842" s="21" t="s">
        <v>7586</v>
      </c>
      <c r="D3842" s="23"/>
      <c r="E3842" s="23"/>
    </row>
    <row r="3843" spans="1:5" ht="20" customHeight="1">
      <c r="A3843" s="19" t="s">
        <v>13771</v>
      </c>
      <c r="B3843" s="24">
        <v>2</v>
      </c>
      <c r="C3843" s="21" t="s">
        <v>7758</v>
      </c>
      <c r="D3843" s="23"/>
      <c r="E3843" s="23"/>
    </row>
    <row r="3844" spans="1:5" ht="20" customHeight="1">
      <c r="A3844" s="19" t="s">
        <v>13771</v>
      </c>
      <c r="B3844" s="24">
        <v>2</v>
      </c>
      <c r="C3844" s="21" t="s">
        <v>7958</v>
      </c>
      <c r="D3844" s="23"/>
      <c r="E3844" s="23"/>
    </row>
    <row r="3845" spans="1:5" ht="20" customHeight="1">
      <c r="A3845" s="19" t="s">
        <v>13771</v>
      </c>
      <c r="B3845" s="24">
        <v>2</v>
      </c>
      <c r="C3845" s="21" t="s">
        <v>8077</v>
      </c>
      <c r="D3845" s="23"/>
      <c r="E3845" s="23"/>
    </row>
    <row r="3846" spans="1:5" ht="20" customHeight="1">
      <c r="A3846" s="19" t="s">
        <v>13771</v>
      </c>
      <c r="B3846" s="24">
        <v>2</v>
      </c>
      <c r="C3846" s="21" t="s">
        <v>8184</v>
      </c>
      <c r="D3846" s="23"/>
      <c r="E3846" s="23"/>
    </row>
    <row r="3847" spans="1:5" ht="20" customHeight="1">
      <c r="A3847" s="19" t="s">
        <v>13771</v>
      </c>
      <c r="B3847" s="24">
        <v>2</v>
      </c>
      <c r="C3847" s="21" t="s">
        <v>13621</v>
      </c>
      <c r="D3847" s="23"/>
      <c r="E3847" s="23"/>
    </row>
    <row r="3848" spans="1:5" ht="20" customHeight="1">
      <c r="A3848" s="19" t="s">
        <v>13771</v>
      </c>
      <c r="B3848" s="24">
        <v>2</v>
      </c>
      <c r="C3848" s="21" t="s">
        <v>579</v>
      </c>
      <c r="D3848" s="23"/>
      <c r="E3848" s="23"/>
    </row>
    <row r="3849" spans="1:5" ht="20" customHeight="1">
      <c r="A3849" s="19" t="s">
        <v>13771</v>
      </c>
      <c r="B3849" s="24">
        <v>2</v>
      </c>
      <c r="C3849" s="21" t="s">
        <v>13352</v>
      </c>
      <c r="D3849" s="23"/>
      <c r="E3849" s="23"/>
    </row>
    <row r="3850" spans="1:5" ht="20" customHeight="1">
      <c r="A3850" s="19" t="s">
        <v>13771</v>
      </c>
      <c r="B3850" s="24">
        <v>2</v>
      </c>
      <c r="C3850" s="21" t="s">
        <v>13159</v>
      </c>
      <c r="D3850" s="23"/>
      <c r="E3850" s="23"/>
    </row>
    <row r="3851" spans="1:5" ht="20" customHeight="1">
      <c r="A3851" s="19" t="s">
        <v>13771</v>
      </c>
      <c r="B3851" s="24">
        <v>2</v>
      </c>
      <c r="C3851" s="21" t="s">
        <v>12986</v>
      </c>
      <c r="D3851" s="23"/>
      <c r="E3851" s="23"/>
    </row>
    <row r="3852" spans="1:5" ht="20" customHeight="1">
      <c r="A3852" s="19" t="s">
        <v>13771</v>
      </c>
      <c r="B3852" s="24">
        <v>2</v>
      </c>
      <c r="C3852" s="21" t="s">
        <v>12720</v>
      </c>
      <c r="D3852" s="23"/>
      <c r="E3852" s="23"/>
    </row>
    <row r="3853" spans="1:5" ht="20" customHeight="1">
      <c r="A3853" s="19" t="s">
        <v>13771</v>
      </c>
      <c r="B3853" s="24">
        <v>2</v>
      </c>
      <c r="C3853" s="21" t="s">
        <v>12613</v>
      </c>
      <c r="D3853" s="23"/>
      <c r="E3853" s="23"/>
    </row>
    <row r="3854" spans="1:5" ht="20" customHeight="1">
      <c r="A3854" s="19" t="s">
        <v>13771</v>
      </c>
      <c r="B3854" s="24">
        <v>2</v>
      </c>
      <c r="C3854" s="21" t="s">
        <v>1137</v>
      </c>
      <c r="D3854" s="23"/>
      <c r="E3854" s="23"/>
    </row>
    <row r="3855" spans="1:5" ht="20" customHeight="1">
      <c r="A3855" s="19" t="s">
        <v>13771</v>
      </c>
      <c r="B3855" s="24">
        <v>2</v>
      </c>
      <c r="C3855" s="21" t="s">
        <v>12336</v>
      </c>
      <c r="D3855" s="23"/>
      <c r="E3855" s="23"/>
    </row>
    <row r="3856" spans="1:5" ht="20" customHeight="1">
      <c r="A3856" s="19" t="s">
        <v>13771</v>
      </c>
      <c r="B3856" s="24">
        <v>2</v>
      </c>
      <c r="C3856" s="21" t="s">
        <v>11615</v>
      </c>
      <c r="D3856" s="23"/>
      <c r="E3856" s="23"/>
    </row>
    <row r="3857" spans="1:5" ht="20" customHeight="1">
      <c r="A3857" s="19" t="s">
        <v>13771</v>
      </c>
      <c r="B3857" s="24">
        <v>2</v>
      </c>
      <c r="C3857" s="21" t="s">
        <v>12125</v>
      </c>
      <c r="D3857" s="23"/>
      <c r="E3857" s="23"/>
    </row>
    <row r="3858" spans="1:5" ht="20" customHeight="1">
      <c r="A3858" s="19" t="s">
        <v>13771</v>
      </c>
      <c r="B3858" s="24">
        <v>2</v>
      </c>
      <c r="C3858" s="21" t="s">
        <v>11874</v>
      </c>
      <c r="D3858" s="23"/>
      <c r="E3858" s="23"/>
    </row>
    <row r="3859" spans="1:5" ht="20" customHeight="1">
      <c r="A3859" s="19" t="s">
        <v>13771</v>
      </c>
      <c r="B3859" s="24">
        <v>2</v>
      </c>
      <c r="C3859" s="21" t="s">
        <v>11615</v>
      </c>
      <c r="D3859" s="23"/>
      <c r="E3859" s="23"/>
    </row>
    <row r="3860" spans="1:5" ht="20" customHeight="1">
      <c r="A3860" s="19" t="s">
        <v>13771</v>
      </c>
      <c r="B3860" s="24">
        <v>2</v>
      </c>
      <c r="C3860" s="21" t="s">
        <v>1747</v>
      </c>
      <c r="D3860" s="23"/>
      <c r="E3860" s="23"/>
    </row>
    <row r="3861" spans="1:5" ht="20" customHeight="1">
      <c r="A3861" s="19" t="s">
        <v>13771</v>
      </c>
      <c r="B3861" s="24">
        <v>2</v>
      </c>
      <c r="C3861" s="21" t="s">
        <v>1981</v>
      </c>
      <c r="D3861" s="23"/>
      <c r="E3861" s="23"/>
    </row>
    <row r="3862" spans="1:5" ht="20" customHeight="1">
      <c r="A3862" s="19" t="s">
        <v>13771</v>
      </c>
      <c r="B3862" s="24">
        <v>2</v>
      </c>
      <c r="C3862" s="21" t="s">
        <v>11420</v>
      </c>
      <c r="D3862" s="23"/>
      <c r="E3862" s="23"/>
    </row>
    <row r="3863" spans="1:5" ht="20" customHeight="1">
      <c r="A3863" s="19" t="s">
        <v>13771</v>
      </c>
      <c r="B3863" s="24">
        <v>2</v>
      </c>
      <c r="C3863" s="21" t="s">
        <v>11317</v>
      </c>
      <c r="D3863" s="23"/>
      <c r="E3863" s="23"/>
    </row>
    <row r="3864" spans="1:5" ht="20" customHeight="1">
      <c r="A3864" s="19" t="s">
        <v>13771</v>
      </c>
      <c r="B3864" s="24">
        <v>2</v>
      </c>
      <c r="C3864" s="21" t="s">
        <v>11218</v>
      </c>
      <c r="D3864" s="23"/>
      <c r="E3864" s="23"/>
    </row>
    <row r="3865" spans="1:5" ht="20" customHeight="1">
      <c r="A3865" s="19" t="s">
        <v>13771</v>
      </c>
      <c r="B3865" s="24">
        <v>2</v>
      </c>
      <c r="C3865" s="21" t="s">
        <v>11114</v>
      </c>
      <c r="D3865" s="23"/>
      <c r="E3865" s="23"/>
    </row>
    <row r="3866" spans="1:5" ht="20" customHeight="1">
      <c r="A3866" s="19" t="s">
        <v>13771</v>
      </c>
      <c r="B3866" s="24">
        <v>2</v>
      </c>
      <c r="C3866" s="21" t="s">
        <v>2731</v>
      </c>
      <c r="D3866" s="23"/>
      <c r="E3866" s="23"/>
    </row>
    <row r="3867" spans="1:5" ht="20" customHeight="1">
      <c r="A3867" s="19" t="s">
        <v>13771</v>
      </c>
      <c r="B3867" s="24">
        <v>2</v>
      </c>
      <c r="C3867" s="21" t="s">
        <v>11009</v>
      </c>
      <c r="D3867" s="23"/>
      <c r="E3867" s="23"/>
    </row>
    <row r="3868" spans="1:5" ht="20" customHeight="1">
      <c r="A3868" s="19" t="s">
        <v>13771</v>
      </c>
      <c r="B3868" s="24">
        <v>2</v>
      </c>
      <c r="C3868" s="21" t="s">
        <v>10912</v>
      </c>
      <c r="D3868" s="23"/>
      <c r="E3868" s="23"/>
    </row>
    <row r="3869" spans="1:5" ht="20" customHeight="1">
      <c r="A3869" s="19" t="s">
        <v>13771</v>
      </c>
      <c r="B3869" s="24">
        <v>2</v>
      </c>
      <c r="C3869" s="21" t="s">
        <v>10817</v>
      </c>
      <c r="D3869" s="23"/>
      <c r="E3869" s="23"/>
    </row>
    <row r="3870" spans="1:5" ht="20" customHeight="1">
      <c r="A3870" s="19" t="s">
        <v>13771</v>
      </c>
      <c r="B3870" s="24">
        <v>2</v>
      </c>
      <c r="C3870" s="21" t="s">
        <v>3259</v>
      </c>
      <c r="D3870" s="23"/>
      <c r="E3870" s="23"/>
    </row>
    <row r="3871" spans="1:5" ht="20" customHeight="1">
      <c r="A3871" s="19" t="s">
        <v>13771</v>
      </c>
      <c r="B3871" s="24">
        <v>2</v>
      </c>
      <c r="C3871" s="21" t="s">
        <v>3472</v>
      </c>
      <c r="D3871" s="23"/>
      <c r="E3871" s="23"/>
    </row>
    <row r="3872" spans="1:5" ht="20" customHeight="1">
      <c r="A3872" s="19" t="s">
        <v>13771</v>
      </c>
      <c r="B3872" s="24">
        <v>2</v>
      </c>
      <c r="C3872" s="21" t="s">
        <v>3689</v>
      </c>
      <c r="D3872" s="23"/>
      <c r="E3872" s="23"/>
    </row>
    <row r="3873" spans="1:5" ht="20" customHeight="1">
      <c r="A3873" s="19" t="s">
        <v>13771</v>
      </c>
      <c r="B3873" s="24">
        <v>2</v>
      </c>
      <c r="C3873" s="21" t="s">
        <v>10643</v>
      </c>
      <c r="D3873" s="23"/>
      <c r="E3873" s="23"/>
    </row>
    <row r="3874" spans="1:5" ht="20" customHeight="1">
      <c r="A3874" s="19" t="s">
        <v>13771</v>
      </c>
      <c r="B3874" s="24">
        <v>2</v>
      </c>
      <c r="C3874" s="21" t="s">
        <v>4030</v>
      </c>
      <c r="D3874" s="23"/>
      <c r="E3874" s="23"/>
    </row>
    <row r="3875" spans="1:5" ht="20" customHeight="1">
      <c r="A3875" s="19" t="s">
        <v>13771</v>
      </c>
      <c r="B3875" s="24">
        <v>2</v>
      </c>
      <c r="C3875" s="21" t="s">
        <v>10538</v>
      </c>
      <c r="D3875" s="23"/>
      <c r="E3875" s="23"/>
    </row>
    <row r="3876" spans="1:5" ht="20" customHeight="1">
      <c r="A3876" s="19" t="s">
        <v>13771</v>
      </c>
      <c r="B3876" s="24">
        <v>2</v>
      </c>
      <c r="C3876" s="21" t="s">
        <v>4305</v>
      </c>
      <c r="D3876" s="23"/>
      <c r="E3876" s="23"/>
    </row>
    <row r="3877" spans="1:5" ht="20" customHeight="1">
      <c r="A3877" s="19" t="s">
        <v>13771</v>
      </c>
      <c r="B3877" s="24">
        <v>2</v>
      </c>
      <c r="C3877" s="21" t="s">
        <v>4507</v>
      </c>
      <c r="D3877" s="23"/>
      <c r="E3877" s="23"/>
    </row>
    <row r="3878" spans="1:5" ht="20" customHeight="1">
      <c r="A3878" s="19" t="s">
        <v>13771</v>
      </c>
      <c r="B3878" s="24">
        <v>2</v>
      </c>
      <c r="C3878" s="21" t="s">
        <v>10371</v>
      </c>
      <c r="D3878" s="23"/>
      <c r="E3878" s="23"/>
    </row>
    <row r="3879" spans="1:5" ht="20" customHeight="1">
      <c r="A3879" s="19" t="s">
        <v>13771</v>
      </c>
      <c r="B3879" s="24">
        <v>2</v>
      </c>
      <c r="C3879" s="21" t="s">
        <v>4778</v>
      </c>
      <c r="D3879" s="23"/>
      <c r="E3879" s="23"/>
    </row>
    <row r="3880" spans="1:5" ht="20" customHeight="1">
      <c r="A3880" s="19" t="s">
        <v>13771</v>
      </c>
      <c r="B3880" s="24">
        <v>2</v>
      </c>
      <c r="C3880" s="21" t="s">
        <v>4976</v>
      </c>
      <c r="D3880" s="23"/>
      <c r="E3880" s="23"/>
    </row>
    <row r="3881" spans="1:5" ht="20" customHeight="1">
      <c r="A3881" s="19" t="s">
        <v>13771</v>
      </c>
      <c r="B3881" s="24">
        <v>2</v>
      </c>
      <c r="C3881" s="21" t="s">
        <v>10207</v>
      </c>
      <c r="D3881" s="23"/>
      <c r="E3881" s="23"/>
    </row>
    <row r="3882" spans="1:5" ht="20" customHeight="1">
      <c r="A3882" s="19" t="s">
        <v>13771</v>
      </c>
      <c r="B3882" s="24">
        <v>2</v>
      </c>
      <c r="C3882" s="21" t="s">
        <v>5231</v>
      </c>
      <c r="D3882" s="23"/>
      <c r="E3882" s="23"/>
    </row>
    <row r="3883" spans="1:5" ht="20" customHeight="1">
      <c r="A3883" s="19" t="s">
        <v>13771</v>
      </c>
      <c r="B3883" s="24">
        <v>2</v>
      </c>
      <c r="C3883" s="21" t="s">
        <v>5437</v>
      </c>
      <c r="D3883" s="23"/>
      <c r="E3883" s="23"/>
    </row>
    <row r="3884" spans="1:5" ht="20" customHeight="1">
      <c r="A3884" s="19" t="s">
        <v>13771</v>
      </c>
      <c r="B3884" s="24">
        <v>2</v>
      </c>
      <c r="C3884" s="21" t="s">
        <v>5643</v>
      </c>
      <c r="D3884" s="23"/>
      <c r="E3884" s="23"/>
    </row>
    <row r="3885" spans="1:5" ht="20" customHeight="1">
      <c r="A3885" s="19" t="s">
        <v>13771</v>
      </c>
      <c r="B3885" s="24">
        <v>2</v>
      </c>
      <c r="C3885" s="21" t="s">
        <v>5840</v>
      </c>
      <c r="D3885" s="23"/>
      <c r="E3885" s="23"/>
    </row>
    <row r="3886" spans="1:5" ht="20" customHeight="1">
      <c r="A3886" s="19" t="s">
        <v>13771</v>
      </c>
      <c r="B3886" s="24">
        <v>2</v>
      </c>
      <c r="C3886" s="21" t="s">
        <v>10059</v>
      </c>
      <c r="D3886" s="23"/>
      <c r="E3886" s="23"/>
    </row>
    <row r="3887" spans="1:5" ht="20" customHeight="1">
      <c r="A3887" s="19" t="s">
        <v>13771</v>
      </c>
      <c r="B3887" s="24">
        <v>2</v>
      </c>
      <c r="C3887" s="21" t="s">
        <v>9982</v>
      </c>
      <c r="D3887" s="23"/>
      <c r="E3887" s="23"/>
    </row>
    <row r="3888" spans="1:5" ht="20" customHeight="1">
      <c r="A3888" s="19" t="s">
        <v>13771</v>
      </c>
      <c r="B3888" s="24">
        <v>2</v>
      </c>
      <c r="C3888" s="21" t="s">
        <v>9840</v>
      </c>
      <c r="D3888" s="23"/>
      <c r="E3888" s="23"/>
    </row>
    <row r="3889" spans="1:5" ht="20" customHeight="1">
      <c r="A3889" s="19" t="s">
        <v>13771</v>
      </c>
      <c r="B3889" s="24">
        <v>2</v>
      </c>
      <c r="C3889" s="21" t="s">
        <v>9719</v>
      </c>
      <c r="D3889" s="23"/>
      <c r="E3889" s="23"/>
    </row>
    <row r="3890" spans="1:5" ht="20" customHeight="1">
      <c r="A3890" s="19" t="s">
        <v>13771</v>
      </c>
      <c r="B3890" s="24">
        <v>2</v>
      </c>
      <c r="C3890" s="21" t="s">
        <v>9533</v>
      </c>
      <c r="D3890" s="23"/>
      <c r="E3890" s="23"/>
    </row>
    <row r="3891" spans="1:5" ht="20" customHeight="1">
      <c r="A3891" s="19" t="s">
        <v>13771</v>
      </c>
      <c r="B3891" s="24">
        <v>2</v>
      </c>
      <c r="C3891" s="21" t="s">
        <v>6295</v>
      </c>
      <c r="D3891" s="23"/>
      <c r="E3891" s="23"/>
    </row>
    <row r="3892" spans="1:5" ht="20" customHeight="1">
      <c r="A3892" s="19" t="s">
        <v>13771</v>
      </c>
      <c r="B3892" s="24">
        <v>2</v>
      </c>
      <c r="C3892" s="21" t="s">
        <v>6478</v>
      </c>
      <c r="D3892" s="23"/>
      <c r="E3892" s="23"/>
    </row>
    <row r="3893" spans="1:5" ht="20" customHeight="1">
      <c r="A3893" s="19" t="s">
        <v>13771</v>
      </c>
      <c r="B3893" s="24">
        <v>2</v>
      </c>
      <c r="C3893" s="21" t="s">
        <v>9345</v>
      </c>
      <c r="D3893" s="23"/>
      <c r="E3893" s="23"/>
    </row>
    <row r="3894" spans="1:5" ht="20" customHeight="1">
      <c r="A3894" s="19" t="s">
        <v>13771</v>
      </c>
      <c r="B3894" s="24">
        <v>2</v>
      </c>
      <c r="C3894" s="21" t="s">
        <v>9214</v>
      </c>
      <c r="D3894" s="23"/>
      <c r="E3894" s="23"/>
    </row>
    <row r="3895" spans="1:5" ht="20" customHeight="1">
      <c r="A3895" s="19" t="s">
        <v>13771</v>
      </c>
      <c r="B3895" s="24">
        <v>2</v>
      </c>
      <c r="C3895" s="21" t="s">
        <v>9076</v>
      </c>
      <c r="D3895" s="23"/>
      <c r="E3895" s="23"/>
    </row>
    <row r="3896" spans="1:5" ht="20" customHeight="1">
      <c r="A3896" s="19" t="s">
        <v>13771</v>
      </c>
      <c r="B3896" s="24">
        <v>2</v>
      </c>
      <c r="C3896" s="21" t="s">
        <v>8892</v>
      </c>
      <c r="D3896" s="23"/>
      <c r="E3896" s="23"/>
    </row>
    <row r="3897" spans="1:5" ht="20" customHeight="1">
      <c r="A3897" s="19" t="s">
        <v>13771</v>
      </c>
      <c r="B3897" s="24">
        <v>2</v>
      </c>
      <c r="C3897" s="21" t="s">
        <v>7019</v>
      </c>
      <c r="D3897" s="23"/>
      <c r="E3897" s="23"/>
    </row>
    <row r="3898" spans="1:5" ht="20" customHeight="1">
      <c r="A3898" s="19" t="s">
        <v>13771</v>
      </c>
      <c r="B3898" s="24">
        <v>2</v>
      </c>
      <c r="C3898" s="21" t="s">
        <v>8768</v>
      </c>
      <c r="D3898" s="23"/>
      <c r="E3898" s="23"/>
    </row>
    <row r="3899" spans="1:5" ht="20" customHeight="1">
      <c r="A3899" s="19" t="s">
        <v>13771</v>
      </c>
      <c r="B3899" s="24">
        <v>2</v>
      </c>
      <c r="C3899" s="21" t="s">
        <v>8585</v>
      </c>
      <c r="D3899" s="23"/>
      <c r="E3899" s="23"/>
    </row>
    <row r="3900" spans="1:5" ht="20" customHeight="1">
      <c r="A3900" s="19" t="s">
        <v>13771</v>
      </c>
      <c r="B3900" s="24">
        <v>2</v>
      </c>
      <c r="C3900" s="21" t="s">
        <v>7019</v>
      </c>
      <c r="D3900" s="23"/>
      <c r="E3900" s="23"/>
    </row>
    <row r="3901" spans="1:5" ht="20" customHeight="1">
      <c r="A3901" s="19" t="s">
        <v>13771</v>
      </c>
      <c r="B3901" s="24">
        <v>2</v>
      </c>
      <c r="C3901" s="21" t="s">
        <v>7198</v>
      </c>
      <c r="D3901" s="23"/>
      <c r="E3901" s="23"/>
    </row>
    <row r="3902" spans="1:5" ht="20" customHeight="1">
      <c r="A3902" s="19" t="s">
        <v>13771</v>
      </c>
      <c r="B3902" s="24">
        <v>2</v>
      </c>
      <c r="C3902" s="21" t="s">
        <v>8405</v>
      </c>
      <c r="D3902" s="23"/>
      <c r="E3902" s="23"/>
    </row>
    <row r="3903" spans="1:5" ht="20" customHeight="1">
      <c r="A3903" s="19" t="s">
        <v>13771</v>
      </c>
      <c r="B3903" s="24">
        <v>2</v>
      </c>
      <c r="C3903" s="21" t="s">
        <v>7479</v>
      </c>
      <c r="D3903" s="23"/>
      <c r="E3903" s="23"/>
    </row>
    <row r="3904" spans="1:5" ht="20" customHeight="1">
      <c r="A3904" s="19" t="s">
        <v>13771</v>
      </c>
      <c r="B3904" s="24">
        <v>2</v>
      </c>
      <c r="C3904" s="21" t="s">
        <v>7653</v>
      </c>
      <c r="D3904" s="23"/>
      <c r="E3904" s="23"/>
    </row>
    <row r="3905" spans="1:5" ht="20" customHeight="1">
      <c r="A3905" s="19" t="s">
        <v>13771</v>
      </c>
      <c r="B3905" s="24">
        <v>2</v>
      </c>
      <c r="C3905" s="21" t="s">
        <v>7835</v>
      </c>
      <c r="D3905" s="23"/>
      <c r="E3905" s="23"/>
    </row>
    <row r="3906" spans="1:5" ht="20" customHeight="1">
      <c r="A3906" s="19" t="s">
        <v>13771</v>
      </c>
      <c r="B3906" s="24">
        <v>2</v>
      </c>
      <c r="C3906" s="21" t="s">
        <v>8347</v>
      </c>
      <c r="D3906" s="23"/>
      <c r="E3906" s="23"/>
    </row>
    <row r="3907" spans="1:5" ht="20" customHeight="1">
      <c r="A3907" s="19" t="s">
        <v>13771</v>
      </c>
      <c r="B3907" s="24">
        <v>2</v>
      </c>
      <c r="C3907" s="21" t="s">
        <v>8291</v>
      </c>
      <c r="D3907" s="23"/>
      <c r="E3907" s="23"/>
    </row>
    <row r="3908" spans="1:5" ht="20" customHeight="1">
      <c r="A3908" s="19" t="s">
        <v>13771</v>
      </c>
      <c r="B3908" s="24">
        <v>2</v>
      </c>
      <c r="C3908" s="21" t="s">
        <v>8239</v>
      </c>
      <c r="D3908" s="23"/>
      <c r="E3908" s="23"/>
    </row>
    <row r="3909" spans="1:5" ht="20" customHeight="1">
      <c r="A3909" s="19" t="s">
        <v>13771</v>
      </c>
      <c r="B3909" s="24">
        <v>3</v>
      </c>
      <c r="C3909" s="21" t="s">
        <v>344</v>
      </c>
      <c r="D3909" s="23"/>
      <c r="E3909" s="23"/>
    </row>
    <row r="3910" spans="1:5" ht="20" customHeight="1">
      <c r="A3910" s="19" t="s">
        <v>13771</v>
      </c>
      <c r="B3910" s="24">
        <v>3</v>
      </c>
      <c r="C3910" s="21" t="s">
        <v>344</v>
      </c>
      <c r="D3910" s="23"/>
      <c r="E3910" s="23"/>
    </row>
    <row r="3911" spans="1:5" ht="20" customHeight="1">
      <c r="A3911" s="19" t="s">
        <v>13771</v>
      </c>
      <c r="B3911" s="24">
        <v>3</v>
      </c>
      <c r="C3911" s="21" t="s">
        <v>568</v>
      </c>
      <c r="D3911" s="23"/>
      <c r="E3911" s="23"/>
    </row>
    <row r="3912" spans="1:5" ht="20" customHeight="1">
      <c r="A3912" s="19" t="s">
        <v>13771</v>
      </c>
      <c r="B3912" s="24">
        <v>3</v>
      </c>
      <c r="C3912" s="21" t="s">
        <v>644</v>
      </c>
      <c r="D3912" s="23"/>
      <c r="E3912" s="23"/>
    </row>
    <row r="3913" spans="1:5" ht="20" customHeight="1">
      <c r="A3913" s="19" t="s">
        <v>13771</v>
      </c>
      <c r="B3913" s="24">
        <v>3</v>
      </c>
      <c r="C3913" s="21" t="s">
        <v>728</v>
      </c>
      <c r="D3913" s="23"/>
      <c r="E3913" s="23"/>
    </row>
    <row r="3914" spans="1:5" ht="20" customHeight="1">
      <c r="A3914" s="19" t="s">
        <v>13771</v>
      </c>
      <c r="B3914" s="24">
        <v>3</v>
      </c>
      <c r="C3914" s="21" t="s">
        <v>728</v>
      </c>
      <c r="D3914" s="23"/>
      <c r="E3914" s="23"/>
    </row>
    <row r="3915" spans="1:5" ht="20" customHeight="1">
      <c r="A3915" s="19" t="s">
        <v>13771</v>
      </c>
      <c r="B3915" s="24">
        <v>3</v>
      </c>
      <c r="C3915" s="21" t="s">
        <v>895</v>
      </c>
      <c r="D3915" s="23"/>
      <c r="E3915" s="23"/>
    </row>
    <row r="3916" spans="1:5" ht="20" customHeight="1">
      <c r="A3916" s="19" t="s">
        <v>13771</v>
      </c>
      <c r="B3916" s="24">
        <v>3</v>
      </c>
      <c r="C3916" s="21" t="s">
        <v>895</v>
      </c>
      <c r="D3916" s="23"/>
      <c r="E3916" s="23"/>
    </row>
    <row r="3917" spans="1:5" ht="20" customHeight="1">
      <c r="A3917" s="19" t="s">
        <v>13771</v>
      </c>
      <c r="B3917" s="24">
        <v>3</v>
      </c>
      <c r="C3917" s="21" t="s">
        <v>1121</v>
      </c>
      <c r="D3917" s="23"/>
      <c r="E3917" s="23"/>
    </row>
    <row r="3918" spans="1:5" ht="20" customHeight="1">
      <c r="A3918" s="19" t="s">
        <v>13771</v>
      </c>
      <c r="B3918" s="24">
        <v>3</v>
      </c>
      <c r="C3918" s="21" t="s">
        <v>1199</v>
      </c>
      <c r="D3918" s="23"/>
      <c r="E3918" s="23"/>
    </row>
    <row r="3919" spans="1:5" ht="20" customHeight="1">
      <c r="A3919" s="19" t="s">
        <v>13771</v>
      </c>
      <c r="B3919" s="24">
        <v>3</v>
      </c>
      <c r="C3919" s="21" t="s">
        <v>1436</v>
      </c>
      <c r="D3919" s="23"/>
      <c r="E3919" s="23"/>
    </row>
    <row r="3920" spans="1:5" ht="20" customHeight="1">
      <c r="A3920" s="19" t="s">
        <v>13771</v>
      </c>
      <c r="B3920" s="24">
        <v>3</v>
      </c>
      <c r="C3920" s="21" t="s">
        <v>1436</v>
      </c>
      <c r="D3920" s="23"/>
      <c r="E3920" s="23"/>
    </row>
    <row r="3921" spans="1:5" ht="20" customHeight="1">
      <c r="A3921" s="19" t="s">
        <v>13771</v>
      </c>
      <c r="B3921" s="24">
        <v>3</v>
      </c>
      <c r="C3921" s="21" t="s">
        <v>1436</v>
      </c>
      <c r="D3921" s="23"/>
      <c r="E3921" s="23"/>
    </row>
    <row r="3922" spans="1:5" ht="20" customHeight="1">
      <c r="A3922" s="19" t="s">
        <v>13771</v>
      </c>
      <c r="B3922" s="24">
        <v>3</v>
      </c>
      <c r="C3922" s="21" t="s">
        <v>1505</v>
      </c>
      <c r="D3922" s="23"/>
      <c r="E3922" s="23"/>
    </row>
    <row r="3923" spans="1:5" ht="20" customHeight="1">
      <c r="A3923" s="19" t="s">
        <v>13771</v>
      </c>
      <c r="B3923" s="24">
        <v>3</v>
      </c>
      <c r="C3923" s="21" t="s">
        <v>1735</v>
      </c>
      <c r="D3923" s="23"/>
      <c r="E3923" s="23"/>
    </row>
    <row r="3924" spans="1:5" ht="20" customHeight="1">
      <c r="A3924" s="19" t="s">
        <v>13771</v>
      </c>
      <c r="B3924" s="24">
        <v>3</v>
      </c>
      <c r="C3924" s="21" t="s">
        <v>1970</v>
      </c>
      <c r="D3924" s="23"/>
      <c r="E3924" s="23"/>
    </row>
    <row r="3925" spans="1:5" ht="20" customHeight="1">
      <c r="A3925" s="19" t="s">
        <v>13771</v>
      </c>
      <c r="B3925" s="24">
        <v>3</v>
      </c>
      <c r="C3925" s="21" t="s">
        <v>2118</v>
      </c>
      <c r="D3925" s="23"/>
      <c r="E3925" s="23"/>
    </row>
    <row r="3926" spans="1:5" ht="20" customHeight="1">
      <c r="A3926" s="19" t="s">
        <v>13771</v>
      </c>
      <c r="B3926" s="24">
        <v>3</v>
      </c>
      <c r="C3926" s="21" t="s">
        <v>2258</v>
      </c>
      <c r="D3926" s="23"/>
      <c r="E3926" s="23"/>
    </row>
    <row r="3927" spans="1:5" ht="20" customHeight="1">
      <c r="A3927" s="19" t="s">
        <v>13771</v>
      </c>
      <c r="B3927" s="24">
        <v>3</v>
      </c>
      <c r="C3927" s="21" t="s">
        <v>2389</v>
      </c>
      <c r="D3927" s="23"/>
      <c r="E3927" s="23"/>
    </row>
    <row r="3928" spans="1:5" ht="20" customHeight="1">
      <c r="A3928" s="19" t="s">
        <v>13771</v>
      </c>
      <c r="B3928" s="24">
        <v>3</v>
      </c>
      <c r="C3928" s="21" t="s">
        <v>2516</v>
      </c>
      <c r="D3928" s="23"/>
      <c r="E3928" s="23"/>
    </row>
    <row r="3929" spans="1:5" ht="20" customHeight="1">
      <c r="A3929" s="19" t="s">
        <v>13771</v>
      </c>
      <c r="B3929" s="24">
        <v>3</v>
      </c>
      <c r="C3929" s="21" t="s">
        <v>2723</v>
      </c>
      <c r="D3929" s="23"/>
      <c r="E3929" s="23"/>
    </row>
    <row r="3930" spans="1:5" ht="20" customHeight="1">
      <c r="A3930" s="19" t="s">
        <v>13771</v>
      </c>
      <c r="B3930" s="24">
        <v>3</v>
      </c>
      <c r="C3930" s="21" t="s">
        <v>2869</v>
      </c>
      <c r="D3930" s="23"/>
      <c r="E3930" s="23"/>
    </row>
    <row r="3931" spans="1:5" ht="20" customHeight="1">
      <c r="A3931" s="19" t="s">
        <v>13771</v>
      </c>
      <c r="B3931" s="24">
        <v>3</v>
      </c>
      <c r="C3931" s="21" t="s">
        <v>3000</v>
      </c>
      <c r="D3931" s="23"/>
      <c r="E3931" s="23"/>
    </row>
    <row r="3932" spans="1:5" ht="20" customHeight="1">
      <c r="A3932" s="19" t="s">
        <v>13771</v>
      </c>
      <c r="B3932" s="24">
        <v>3</v>
      </c>
      <c r="C3932" s="21" t="s">
        <v>3057</v>
      </c>
      <c r="D3932" s="23"/>
      <c r="E3932" s="23"/>
    </row>
    <row r="3933" spans="1:5" ht="20" customHeight="1">
      <c r="A3933" s="19" t="s">
        <v>13771</v>
      </c>
      <c r="B3933" s="24">
        <v>3</v>
      </c>
      <c r="C3933" s="21" t="s">
        <v>3240</v>
      </c>
      <c r="D3933" s="23"/>
      <c r="E3933" s="23"/>
    </row>
    <row r="3934" spans="1:5" ht="20" customHeight="1">
      <c r="A3934" s="19" t="s">
        <v>13771</v>
      </c>
      <c r="B3934" s="24">
        <v>3</v>
      </c>
      <c r="C3934" s="21" t="s">
        <v>3460</v>
      </c>
      <c r="D3934" s="23"/>
      <c r="E3934" s="23"/>
    </row>
    <row r="3935" spans="1:5" ht="20" customHeight="1">
      <c r="A3935" s="19" t="s">
        <v>13771</v>
      </c>
      <c r="B3935" s="24">
        <v>3</v>
      </c>
      <c r="C3935" s="21" t="s">
        <v>3681</v>
      </c>
      <c r="D3935" s="23"/>
      <c r="E3935" s="23"/>
    </row>
    <row r="3936" spans="1:5" ht="20" customHeight="1">
      <c r="A3936" s="19" t="s">
        <v>13771</v>
      </c>
      <c r="B3936" s="24">
        <v>3</v>
      </c>
      <c r="C3936" s="21" t="s">
        <v>3818</v>
      </c>
      <c r="D3936" s="23"/>
      <c r="E3936" s="23"/>
    </row>
    <row r="3937" spans="1:5" ht="20" customHeight="1">
      <c r="A3937" s="19" t="s">
        <v>13771</v>
      </c>
      <c r="B3937" s="24">
        <v>3</v>
      </c>
      <c r="C3937" s="21" t="s">
        <v>4022</v>
      </c>
      <c r="D3937" s="23"/>
      <c r="E3937" s="23"/>
    </row>
    <row r="3938" spans="1:5" ht="20" customHeight="1">
      <c r="A3938" s="19" t="s">
        <v>13771</v>
      </c>
      <c r="B3938" s="24">
        <v>3</v>
      </c>
      <c r="C3938" s="21" t="s">
        <v>4088</v>
      </c>
      <c r="D3938" s="23"/>
      <c r="E3938" s="23"/>
    </row>
    <row r="3939" spans="1:5" ht="20" customHeight="1">
      <c r="A3939" s="19" t="s">
        <v>13771</v>
      </c>
      <c r="B3939" s="24">
        <v>3</v>
      </c>
      <c r="C3939" s="21" t="s">
        <v>4295</v>
      </c>
      <c r="D3939" s="23"/>
      <c r="E3939" s="23"/>
    </row>
    <row r="3940" spans="1:5" ht="20" customHeight="1">
      <c r="A3940" s="19" t="s">
        <v>13771</v>
      </c>
      <c r="B3940" s="24">
        <v>3</v>
      </c>
      <c r="C3940" s="21" t="s">
        <v>4499</v>
      </c>
      <c r="D3940" s="23"/>
      <c r="E3940" s="23"/>
    </row>
    <row r="3941" spans="1:5" ht="20" customHeight="1">
      <c r="A3941" s="19" t="s">
        <v>13771</v>
      </c>
      <c r="B3941" s="24">
        <v>3</v>
      </c>
      <c r="C3941" s="21" t="s">
        <v>4564</v>
      </c>
      <c r="D3941" s="23"/>
      <c r="E3941" s="23"/>
    </row>
    <row r="3942" spans="1:5" ht="20" customHeight="1">
      <c r="A3942" s="19" t="s">
        <v>13771</v>
      </c>
      <c r="B3942" s="24">
        <v>3</v>
      </c>
      <c r="C3942" s="21" t="s">
        <v>4768</v>
      </c>
      <c r="D3942" s="23"/>
      <c r="E3942" s="23"/>
    </row>
    <row r="3943" spans="1:5" ht="20" customHeight="1">
      <c r="A3943" s="19" t="s">
        <v>13771</v>
      </c>
      <c r="B3943" s="24">
        <v>3</v>
      </c>
      <c r="C3943" s="21" t="s">
        <v>4966</v>
      </c>
      <c r="D3943" s="23"/>
      <c r="E3943" s="23"/>
    </row>
    <row r="3944" spans="1:5" ht="20" customHeight="1">
      <c r="A3944" s="19" t="s">
        <v>13771</v>
      </c>
      <c r="B3944" s="24">
        <v>3</v>
      </c>
      <c r="C3944" s="21" t="s">
        <v>5028</v>
      </c>
      <c r="D3944" s="23"/>
      <c r="E3944" s="23"/>
    </row>
    <row r="3945" spans="1:5" ht="20" customHeight="1">
      <c r="A3945" s="19" t="s">
        <v>13771</v>
      </c>
      <c r="B3945" s="24">
        <v>3</v>
      </c>
      <c r="C3945" s="21" t="s">
        <v>5218</v>
      </c>
      <c r="D3945" s="23"/>
      <c r="E3945" s="23"/>
    </row>
    <row r="3946" spans="1:5" ht="20" customHeight="1">
      <c r="A3946" s="19" t="s">
        <v>13771</v>
      </c>
      <c r="B3946" s="24">
        <v>3</v>
      </c>
      <c r="C3946" s="21" t="s">
        <v>5421</v>
      </c>
      <c r="D3946" s="23"/>
      <c r="E3946" s="23"/>
    </row>
    <row r="3947" spans="1:5" ht="20" customHeight="1">
      <c r="A3947" s="19" t="s">
        <v>13771</v>
      </c>
      <c r="B3947" s="24">
        <v>3</v>
      </c>
      <c r="C3947" s="21" t="s">
        <v>5633</v>
      </c>
      <c r="D3947" s="23"/>
      <c r="E3947" s="23"/>
    </row>
    <row r="3948" spans="1:5" ht="20" customHeight="1">
      <c r="A3948" s="19" t="s">
        <v>13771</v>
      </c>
      <c r="B3948" s="24">
        <v>3</v>
      </c>
      <c r="C3948" s="21" t="s">
        <v>5832</v>
      </c>
      <c r="D3948" s="23"/>
      <c r="E3948" s="23"/>
    </row>
    <row r="3949" spans="1:5" ht="20" customHeight="1">
      <c r="A3949" s="19" t="s">
        <v>13771</v>
      </c>
      <c r="B3949" s="24">
        <v>3</v>
      </c>
      <c r="C3949" s="21" t="s">
        <v>5962</v>
      </c>
      <c r="D3949" s="23"/>
      <c r="E3949" s="23"/>
    </row>
    <row r="3950" spans="1:5" ht="20" customHeight="1">
      <c r="A3950" s="19" t="s">
        <v>13771</v>
      </c>
      <c r="B3950" s="24">
        <v>3</v>
      </c>
      <c r="C3950" s="21" t="s">
        <v>6031</v>
      </c>
      <c r="D3950" s="23"/>
      <c r="E3950" s="23"/>
    </row>
    <row r="3951" spans="1:5" ht="20" customHeight="1">
      <c r="A3951" s="19" t="s">
        <v>13771</v>
      </c>
      <c r="B3951" s="24">
        <v>3</v>
      </c>
      <c r="C3951" s="21" t="s">
        <v>6106</v>
      </c>
      <c r="D3951" s="23"/>
      <c r="E3951" s="23"/>
    </row>
    <row r="3952" spans="1:5" ht="20" customHeight="1">
      <c r="A3952" s="19" t="s">
        <v>13771</v>
      </c>
      <c r="B3952" s="24">
        <v>3</v>
      </c>
      <c r="C3952" s="21" t="s">
        <v>6106</v>
      </c>
      <c r="D3952" s="23"/>
      <c r="E3952" s="23"/>
    </row>
    <row r="3953" spans="1:5" ht="20" customHeight="1">
      <c r="A3953" s="19" t="s">
        <v>13771</v>
      </c>
      <c r="B3953" s="24">
        <v>3</v>
      </c>
      <c r="C3953" s="21" t="s">
        <v>6106</v>
      </c>
      <c r="D3953" s="23"/>
      <c r="E3953" s="23"/>
    </row>
    <row r="3954" spans="1:5" ht="20" customHeight="1">
      <c r="A3954" s="19" t="s">
        <v>13771</v>
      </c>
      <c r="B3954" s="24">
        <v>3</v>
      </c>
      <c r="C3954" s="21" t="s">
        <v>6287</v>
      </c>
      <c r="D3954" s="23"/>
      <c r="E3954" s="23"/>
    </row>
    <row r="3955" spans="1:5" ht="20" customHeight="1">
      <c r="A3955" s="19" t="s">
        <v>13771</v>
      </c>
      <c r="B3955" s="24">
        <v>3</v>
      </c>
      <c r="C3955" s="21" t="s">
        <v>6470</v>
      </c>
      <c r="D3955" s="23"/>
      <c r="E3955" s="23"/>
    </row>
    <row r="3956" spans="1:5" ht="20" customHeight="1">
      <c r="A3956" s="19" t="s">
        <v>13771</v>
      </c>
      <c r="B3956" s="24">
        <v>3</v>
      </c>
      <c r="C3956" s="21" t="s">
        <v>6534</v>
      </c>
      <c r="D3956" s="23"/>
      <c r="E3956" s="23"/>
    </row>
    <row r="3957" spans="1:5" ht="20" customHeight="1">
      <c r="A3957" s="19" t="s">
        <v>13771</v>
      </c>
      <c r="B3957" s="24">
        <v>3</v>
      </c>
      <c r="C3957" s="21" t="s">
        <v>6597</v>
      </c>
      <c r="D3957" s="23"/>
      <c r="E3957" s="23"/>
    </row>
    <row r="3958" spans="1:5" ht="20" customHeight="1">
      <c r="A3958" s="19" t="s">
        <v>13771</v>
      </c>
      <c r="B3958" s="24">
        <v>3</v>
      </c>
      <c r="C3958" s="21" t="s">
        <v>6597</v>
      </c>
      <c r="D3958" s="23"/>
      <c r="E3958" s="23"/>
    </row>
    <row r="3959" spans="1:5" ht="20" customHeight="1">
      <c r="A3959" s="19" t="s">
        <v>13771</v>
      </c>
      <c r="B3959" s="24">
        <v>3</v>
      </c>
      <c r="C3959" s="21" t="s">
        <v>6660</v>
      </c>
      <c r="D3959" s="23"/>
      <c r="E3959" s="23"/>
    </row>
    <row r="3960" spans="1:5" ht="20" customHeight="1">
      <c r="A3960" s="19" t="s">
        <v>13771</v>
      </c>
      <c r="B3960" s="24">
        <v>3</v>
      </c>
      <c r="C3960" s="21" t="s">
        <v>6840</v>
      </c>
      <c r="D3960" s="23"/>
      <c r="E3960" s="23"/>
    </row>
    <row r="3961" spans="1:5" ht="20" customHeight="1">
      <c r="A3961" s="19" t="s">
        <v>13771</v>
      </c>
      <c r="B3961" s="24">
        <v>3</v>
      </c>
      <c r="C3961" s="21" t="s">
        <v>6840</v>
      </c>
      <c r="D3961" s="23"/>
      <c r="E3961" s="23"/>
    </row>
    <row r="3962" spans="1:5" ht="20" customHeight="1">
      <c r="A3962" s="19" t="s">
        <v>13771</v>
      </c>
      <c r="B3962" s="24">
        <v>3</v>
      </c>
      <c r="C3962" s="21" t="s">
        <v>6840</v>
      </c>
      <c r="D3962" s="23"/>
      <c r="E3962" s="23"/>
    </row>
    <row r="3963" spans="1:5" ht="20" customHeight="1">
      <c r="A3963" s="19" t="s">
        <v>13771</v>
      </c>
      <c r="B3963" s="24">
        <v>3</v>
      </c>
      <c r="C3963" s="21" t="s">
        <v>7011</v>
      </c>
      <c r="D3963" s="23"/>
      <c r="E3963" s="23"/>
    </row>
    <row r="3964" spans="1:5" ht="20" customHeight="1">
      <c r="A3964" s="19" t="s">
        <v>13771</v>
      </c>
      <c r="B3964" s="24">
        <v>3</v>
      </c>
      <c r="C3964" s="21" t="s">
        <v>7188</v>
      </c>
      <c r="D3964" s="23"/>
      <c r="E3964" s="23"/>
    </row>
    <row r="3965" spans="1:5" ht="20" customHeight="1">
      <c r="A3965" s="19" t="s">
        <v>13771</v>
      </c>
      <c r="B3965" s="24">
        <v>3</v>
      </c>
      <c r="C3965" s="21" t="s">
        <v>7303</v>
      </c>
      <c r="D3965" s="23"/>
      <c r="E3965" s="23"/>
    </row>
    <row r="3966" spans="1:5" ht="20" customHeight="1">
      <c r="A3966" s="19" t="s">
        <v>13771</v>
      </c>
      <c r="B3966" s="24">
        <v>3</v>
      </c>
      <c r="C3966" s="21" t="s">
        <v>7471</v>
      </c>
      <c r="D3966" s="23"/>
      <c r="E3966" s="23"/>
    </row>
    <row r="3967" spans="1:5" ht="20" customHeight="1">
      <c r="A3967" s="19" t="s">
        <v>13771</v>
      </c>
      <c r="B3967" s="24">
        <v>3</v>
      </c>
      <c r="C3967" s="21" t="s">
        <v>7645</v>
      </c>
      <c r="D3967" s="23"/>
      <c r="E3967" s="23"/>
    </row>
    <row r="3968" spans="1:5" ht="20" customHeight="1">
      <c r="A3968" s="19" t="s">
        <v>13771</v>
      </c>
      <c r="B3968" s="24">
        <v>3</v>
      </c>
      <c r="C3968" s="21" t="s">
        <v>7827</v>
      </c>
      <c r="D3968" s="23"/>
      <c r="E3968" s="23"/>
    </row>
    <row r="3969" spans="1:5" ht="20" customHeight="1">
      <c r="A3969" s="19" t="s">
        <v>13771</v>
      </c>
      <c r="B3969" s="24">
        <v>3</v>
      </c>
      <c r="C3969" s="21" t="s">
        <v>7950</v>
      </c>
      <c r="D3969" s="23"/>
      <c r="E3969" s="23"/>
    </row>
    <row r="3970" spans="1:5" ht="20" customHeight="1">
      <c r="A3970" s="19" t="s">
        <v>13771</v>
      </c>
      <c r="B3970" s="24">
        <v>3</v>
      </c>
      <c r="C3970" s="21" t="s">
        <v>8071</v>
      </c>
      <c r="D3970" s="23"/>
      <c r="E3970" s="23"/>
    </row>
    <row r="3971" spans="1:5" ht="20" customHeight="1">
      <c r="A3971" s="19" t="s">
        <v>13772</v>
      </c>
      <c r="B3971" s="24">
        <v>0</v>
      </c>
      <c r="C3971" s="21" t="s">
        <v>344</v>
      </c>
      <c r="D3971" s="23"/>
      <c r="E3971" s="23"/>
    </row>
    <row r="3972" spans="1:5" ht="20" customHeight="1">
      <c r="A3972" s="19" t="s">
        <v>13772</v>
      </c>
      <c r="B3972" s="24">
        <v>0</v>
      </c>
      <c r="C3972" s="21" t="s">
        <v>344</v>
      </c>
      <c r="D3972" s="23"/>
      <c r="E3972" s="23"/>
    </row>
    <row r="3973" spans="1:5" ht="20" customHeight="1">
      <c r="A3973" s="19" t="s">
        <v>13772</v>
      </c>
      <c r="B3973" s="24">
        <v>0</v>
      </c>
      <c r="C3973" s="21" t="s">
        <v>568</v>
      </c>
      <c r="D3973" s="23"/>
      <c r="E3973" s="23"/>
    </row>
    <row r="3974" spans="1:5" ht="20" customHeight="1">
      <c r="A3974" s="19" t="s">
        <v>13772</v>
      </c>
      <c r="B3974" s="24">
        <v>0</v>
      </c>
      <c r="C3974" s="21" t="s">
        <v>644</v>
      </c>
      <c r="D3974" s="23"/>
      <c r="E3974" s="23"/>
    </row>
    <row r="3975" spans="1:5" ht="20" customHeight="1">
      <c r="A3975" s="19" t="s">
        <v>13772</v>
      </c>
      <c r="B3975" s="24">
        <v>0</v>
      </c>
      <c r="C3975" s="21" t="s">
        <v>728</v>
      </c>
      <c r="D3975" s="23"/>
      <c r="E3975" s="23"/>
    </row>
    <row r="3976" spans="1:5" ht="20" customHeight="1">
      <c r="A3976" s="19" t="s">
        <v>13772</v>
      </c>
      <c r="B3976" s="24">
        <v>0</v>
      </c>
      <c r="C3976" s="21" t="s">
        <v>728</v>
      </c>
      <c r="D3976" s="23"/>
      <c r="E3976" s="23"/>
    </row>
    <row r="3977" spans="1:5" ht="20" customHeight="1">
      <c r="A3977" s="19" t="s">
        <v>13772</v>
      </c>
      <c r="B3977" s="24">
        <v>0</v>
      </c>
      <c r="C3977" s="21" t="s">
        <v>895</v>
      </c>
      <c r="D3977" s="23"/>
      <c r="E3977" s="23"/>
    </row>
    <row r="3978" spans="1:5" ht="20" customHeight="1">
      <c r="A3978" s="19" t="s">
        <v>13772</v>
      </c>
      <c r="B3978" s="24">
        <v>0</v>
      </c>
      <c r="C3978" s="21" t="s">
        <v>895</v>
      </c>
      <c r="D3978" s="23"/>
      <c r="E3978" s="23"/>
    </row>
    <row r="3979" spans="1:5" ht="20" customHeight="1">
      <c r="A3979" s="19" t="s">
        <v>13772</v>
      </c>
      <c r="B3979" s="24">
        <v>0</v>
      </c>
      <c r="C3979" s="21" t="s">
        <v>1121</v>
      </c>
      <c r="D3979" s="23"/>
      <c r="E3979" s="23"/>
    </row>
    <row r="3980" spans="1:5" ht="20" customHeight="1">
      <c r="A3980" s="19" t="s">
        <v>13772</v>
      </c>
      <c r="B3980" s="24">
        <v>0</v>
      </c>
      <c r="C3980" s="21" t="s">
        <v>1199</v>
      </c>
      <c r="D3980" s="23"/>
      <c r="E3980" s="23"/>
    </row>
    <row r="3981" spans="1:5" ht="20" customHeight="1">
      <c r="A3981" s="19" t="s">
        <v>13772</v>
      </c>
      <c r="B3981" s="24">
        <v>0</v>
      </c>
      <c r="C3981" s="21" t="s">
        <v>1436</v>
      </c>
      <c r="D3981" s="23"/>
      <c r="E3981" s="23"/>
    </row>
    <row r="3982" spans="1:5" ht="20" customHeight="1">
      <c r="A3982" s="19" t="s">
        <v>13772</v>
      </c>
      <c r="B3982" s="24">
        <v>0</v>
      </c>
      <c r="C3982" s="21" t="s">
        <v>1436</v>
      </c>
      <c r="D3982" s="23"/>
      <c r="E3982" s="23"/>
    </row>
    <row r="3983" spans="1:5" ht="20" customHeight="1">
      <c r="A3983" s="19" t="s">
        <v>13772</v>
      </c>
      <c r="B3983" s="24">
        <v>0</v>
      </c>
      <c r="C3983" s="21" t="s">
        <v>1436</v>
      </c>
      <c r="D3983" s="23"/>
      <c r="E3983" s="23"/>
    </row>
    <row r="3984" spans="1:5" ht="20" customHeight="1">
      <c r="A3984" s="19" t="s">
        <v>13772</v>
      </c>
      <c r="B3984" s="24">
        <v>0</v>
      </c>
      <c r="C3984" s="21" t="s">
        <v>1505</v>
      </c>
      <c r="D3984" s="23"/>
      <c r="E3984" s="23"/>
    </row>
    <row r="3985" spans="1:5" ht="20" customHeight="1">
      <c r="A3985" s="19" t="s">
        <v>13772</v>
      </c>
      <c r="B3985" s="24">
        <v>0</v>
      </c>
      <c r="C3985" s="21" t="s">
        <v>1735</v>
      </c>
      <c r="D3985" s="23"/>
      <c r="E3985" s="23"/>
    </row>
    <row r="3986" spans="1:5" ht="20" customHeight="1">
      <c r="A3986" s="19" t="s">
        <v>13772</v>
      </c>
      <c r="B3986" s="24">
        <v>0</v>
      </c>
      <c r="C3986" s="21" t="s">
        <v>1970</v>
      </c>
      <c r="D3986" s="23"/>
      <c r="E3986" s="23"/>
    </row>
    <row r="3987" spans="1:5" ht="20" customHeight="1">
      <c r="A3987" s="19" t="s">
        <v>13772</v>
      </c>
      <c r="B3987" s="24">
        <v>0</v>
      </c>
      <c r="C3987" s="21" t="s">
        <v>2118</v>
      </c>
      <c r="D3987" s="23"/>
      <c r="E3987" s="23"/>
    </row>
    <row r="3988" spans="1:5" ht="20" customHeight="1">
      <c r="A3988" s="19" t="s">
        <v>13772</v>
      </c>
      <c r="B3988" s="24">
        <v>0</v>
      </c>
      <c r="C3988" s="21" t="s">
        <v>2258</v>
      </c>
      <c r="D3988" s="23"/>
      <c r="E3988" s="23"/>
    </row>
    <row r="3989" spans="1:5" ht="20" customHeight="1">
      <c r="A3989" s="19" t="s">
        <v>13772</v>
      </c>
      <c r="B3989" s="24">
        <v>0</v>
      </c>
      <c r="C3989" s="21" t="s">
        <v>2389</v>
      </c>
      <c r="D3989" s="23"/>
      <c r="E3989" s="23"/>
    </row>
    <row r="3990" spans="1:5" ht="20" customHeight="1">
      <c r="A3990" s="19" t="s">
        <v>13772</v>
      </c>
      <c r="B3990" s="24">
        <v>0</v>
      </c>
      <c r="C3990" s="21" t="s">
        <v>2516</v>
      </c>
      <c r="D3990" s="23"/>
      <c r="E3990" s="23"/>
    </row>
    <row r="3991" spans="1:5" ht="20" customHeight="1">
      <c r="A3991" s="19" t="s">
        <v>13772</v>
      </c>
      <c r="B3991" s="24">
        <v>0</v>
      </c>
      <c r="C3991" s="21" t="s">
        <v>2723</v>
      </c>
      <c r="D3991" s="23"/>
      <c r="E3991" s="23"/>
    </row>
    <row r="3992" spans="1:5" ht="20" customHeight="1">
      <c r="A3992" s="19" t="s">
        <v>13772</v>
      </c>
      <c r="B3992" s="24">
        <v>0</v>
      </c>
      <c r="C3992" s="21" t="s">
        <v>2869</v>
      </c>
      <c r="D3992" s="23"/>
      <c r="E3992" s="23"/>
    </row>
    <row r="3993" spans="1:5" ht="20" customHeight="1">
      <c r="A3993" s="19" t="s">
        <v>13772</v>
      </c>
      <c r="B3993" s="24">
        <v>0</v>
      </c>
      <c r="C3993" s="21" t="s">
        <v>3000</v>
      </c>
      <c r="D3993" s="23"/>
      <c r="E3993" s="23"/>
    </row>
    <row r="3994" spans="1:5" ht="20" customHeight="1">
      <c r="A3994" s="19" t="s">
        <v>13772</v>
      </c>
      <c r="B3994" s="24">
        <v>0</v>
      </c>
      <c r="C3994" s="21" t="s">
        <v>3057</v>
      </c>
      <c r="D3994" s="23"/>
      <c r="E3994" s="23"/>
    </row>
    <row r="3995" spans="1:5" ht="20" customHeight="1">
      <c r="A3995" s="19" t="s">
        <v>13772</v>
      </c>
      <c r="B3995" s="24">
        <v>0</v>
      </c>
      <c r="C3995" s="21" t="s">
        <v>3240</v>
      </c>
      <c r="D3995" s="23"/>
      <c r="E3995" s="23"/>
    </row>
    <row r="3996" spans="1:5" ht="20" customHeight="1">
      <c r="A3996" s="19" t="s">
        <v>13772</v>
      </c>
      <c r="B3996" s="24">
        <v>0</v>
      </c>
      <c r="C3996" s="21" t="s">
        <v>3460</v>
      </c>
      <c r="D3996" s="23"/>
      <c r="E3996" s="23"/>
    </row>
    <row r="3997" spans="1:5" ht="20" customHeight="1">
      <c r="A3997" s="19" t="s">
        <v>13772</v>
      </c>
      <c r="B3997" s="24">
        <v>0</v>
      </c>
      <c r="C3997" s="21" t="s">
        <v>3681</v>
      </c>
      <c r="D3997" s="23"/>
      <c r="E3997" s="23"/>
    </row>
    <row r="3998" spans="1:5" ht="20" customHeight="1">
      <c r="A3998" s="19" t="s">
        <v>13772</v>
      </c>
      <c r="B3998" s="24">
        <v>0</v>
      </c>
      <c r="C3998" s="21" t="s">
        <v>3818</v>
      </c>
      <c r="D3998" s="23"/>
      <c r="E3998" s="23"/>
    </row>
    <row r="3999" spans="1:5" ht="20" customHeight="1">
      <c r="A3999" s="19" t="s">
        <v>13772</v>
      </c>
      <c r="B3999" s="24">
        <v>0</v>
      </c>
      <c r="C3999" s="21" t="s">
        <v>4022</v>
      </c>
      <c r="D3999" s="23"/>
      <c r="E3999" s="23"/>
    </row>
    <row r="4000" spans="1:5" ht="20" customHeight="1">
      <c r="A4000" s="19" t="s">
        <v>13772</v>
      </c>
      <c r="B4000" s="24">
        <v>0</v>
      </c>
      <c r="C4000" s="21" t="s">
        <v>4088</v>
      </c>
      <c r="D4000" s="23"/>
      <c r="E4000" s="23"/>
    </row>
    <row r="4001" spans="1:5" ht="20" customHeight="1">
      <c r="A4001" s="19" t="s">
        <v>13772</v>
      </c>
      <c r="B4001" s="24">
        <v>0</v>
      </c>
      <c r="C4001" s="21" t="s">
        <v>4295</v>
      </c>
      <c r="D4001" s="23"/>
      <c r="E4001" s="23"/>
    </row>
    <row r="4002" spans="1:5" ht="20" customHeight="1">
      <c r="A4002" s="19" t="s">
        <v>13772</v>
      </c>
      <c r="B4002" s="24">
        <v>0</v>
      </c>
      <c r="C4002" s="21" t="s">
        <v>4499</v>
      </c>
      <c r="D4002" s="23"/>
      <c r="E4002" s="23"/>
    </row>
    <row r="4003" spans="1:5" ht="20" customHeight="1">
      <c r="A4003" s="19" t="s">
        <v>13772</v>
      </c>
      <c r="B4003" s="24">
        <v>0</v>
      </c>
      <c r="C4003" s="21" t="s">
        <v>4564</v>
      </c>
      <c r="D4003" s="23"/>
      <c r="E4003" s="23"/>
    </row>
    <row r="4004" spans="1:5" ht="20" customHeight="1">
      <c r="A4004" s="19" t="s">
        <v>13772</v>
      </c>
      <c r="B4004" s="24">
        <v>0</v>
      </c>
      <c r="C4004" s="21" t="s">
        <v>4768</v>
      </c>
      <c r="D4004" s="23"/>
      <c r="E4004" s="23"/>
    </row>
    <row r="4005" spans="1:5" ht="20" customHeight="1">
      <c r="A4005" s="19" t="s">
        <v>13772</v>
      </c>
      <c r="B4005" s="24">
        <v>0</v>
      </c>
      <c r="C4005" s="21" t="s">
        <v>4966</v>
      </c>
      <c r="D4005" s="23"/>
      <c r="E4005" s="23"/>
    </row>
    <row r="4006" spans="1:5" ht="20" customHeight="1">
      <c r="A4006" s="19" t="s">
        <v>13772</v>
      </c>
      <c r="B4006" s="24">
        <v>0</v>
      </c>
      <c r="C4006" s="21" t="s">
        <v>5028</v>
      </c>
      <c r="D4006" s="23"/>
      <c r="E4006" s="23"/>
    </row>
    <row r="4007" spans="1:5" ht="20" customHeight="1">
      <c r="A4007" s="19" t="s">
        <v>13772</v>
      </c>
      <c r="B4007" s="24">
        <v>0</v>
      </c>
      <c r="C4007" s="21" t="s">
        <v>5218</v>
      </c>
      <c r="D4007" s="23"/>
      <c r="E4007" s="23"/>
    </row>
    <row r="4008" spans="1:5" ht="20" customHeight="1">
      <c r="A4008" s="19" t="s">
        <v>13772</v>
      </c>
      <c r="B4008" s="24">
        <v>0</v>
      </c>
      <c r="C4008" s="21" t="s">
        <v>5421</v>
      </c>
      <c r="D4008" s="23"/>
      <c r="E4008" s="23"/>
    </row>
    <row r="4009" spans="1:5" ht="20" customHeight="1">
      <c r="A4009" s="19" t="s">
        <v>13772</v>
      </c>
      <c r="B4009" s="24">
        <v>0</v>
      </c>
      <c r="C4009" s="21" t="s">
        <v>5633</v>
      </c>
      <c r="D4009" s="23"/>
      <c r="E4009" s="23"/>
    </row>
    <row r="4010" spans="1:5" ht="20" customHeight="1">
      <c r="A4010" s="19" t="s">
        <v>13772</v>
      </c>
      <c r="B4010" s="24">
        <v>0</v>
      </c>
      <c r="C4010" s="21" t="s">
        <v>5832</v>
      </c>
      <c r="D4010" s="23"/>
      <c r="E4010" s="23"/>
    </row>
    <row r="4011" spans="1:5" ht="20" customHeight="1">
      <c r="A4011" s="19" t="s">
        <v>13772</v>
      </c>
      <c r="B4011" s="24">
        <v>0</v>
      </c>
      <c r="C4011" s="21" t="s">
        <v>5962</v>
      </c>
      <c r="D4011" s="23"/>
      <c r="E4011" s="23"/>
    </row>
    <row r="4012" spans="1:5" ht="20" customHeight="1">
      <c r="A4012" s="19" t="s">
        <v>13772</v>
      </c>
      <c r="B4012" s="24">
        <v>0</v>
      </c>
      <c r="C4012" s="21" t="s">
        <v>6031</v>
      </c>
      <c r="D4012" s="23"/>
      <c r="E4012" s="23"/>
    </row>
    <row r="4013" spans="1:5" ht="20" customHeight="1">
      <c r="A4013" s="19" t="s">
        <v>13772</v>
      </c>
      <c r="B4013" s="24">
        <v>0</v>
      </c>
      <c r="C4013" s="21" t="s">
        <v>6106</v>
      </c>
      <c r="D4013" s="23"/>
      <c r="E4013" s="23"/>
    </row>
    <row r="4014" spans="1:5" ht="20" customHeight="1">
      <c r="A4014" s="19" t="s">
        <v>13772</v>
      </c>
      <c r="B4014" s="24">
        <v>0</v>
      </c>
      <c r="C4014" s="21" t="s">
        <v>6106</v>
      </c>
      <c r="D4014" s="23"/>
      <c r="E4014" s="23"/>
    </row>
    <row r="4015" spans="1:5" ht="20" customHeight="1">
      <c r="A4015" s="19" t="s">
        <v>13772</v>
      </c>
      <c r="B4015" s="24">
        <v>0</v>
      </c>
      <c r="C4015" s="21" t="s">
        <v>6106</v>
      </c>
      <c r="D4015" s="23"/>
      <c r="E4015" s="23"/>
    </row>
    <row r="4016" spans="1:5" ht="20" customHeight="1">
      <c r="A4016" s="19" t="s">
        <v>13772</v>
      </c>
      <c r="B4016" s="24">
        <v>0</v>
      </c>
      <c r="C4016" s="21" t="s">
        <v>6287</v>
      </c>
      <c r="D4016" s="23"/>
      <c r="E4016" s="23"/>
    </row>
    <row r="4017" spans="1:5" ht="20" customHeight="1">
      <c r="A4017" s="19" t="s">
        <v>13772</v>
      </c>
      <c r="B4017" s="24">
        <v>0</v>
      </c>
      <c r="C4017" s="21" t="s">
        <v>6470</v>
      </c>
      <c r="D4017" s="23"/>
      <c r="E4017" s="23"/>
    </row>
    <row r="4018" spans="1:5" ht="20" customHeight="1">
      <c r="A4018" s="19" t="s">
        <v>13772</v>
      </c>
      <c r="B4018" s="24">
        <v>0</v>
      </c>
      <c r="C4018" s="21" t="s">
        <v>6534</v>
      </c>
      <c r="D4018" s="23"/>
      <c r="E4018" s="23"/>
    </row>
    <row r="4019" spans="1:5" ht="20" customHeight="1">
      <c r="A4019" s="19" t="s">
        <v>13772</v>
      </c>
      <c r="B4019" s="24">
        <v>0</v>
      </c>
      <c r="C4019" s="21" t="s">
        <v>6597</v>
      </c>
      <c r="D4019" s="23"/>
      <c r="E4019" s="23"/>
    </row>
    <row r="4020" spans="1:5" ht="20" customHeight="1">
      <c r="A4020" s="19" t="s">
        <v>13772</v>
      </c>
      <c r="B4020" s="24">
        <v>0</v>
      </c>
      <c r="C4020" s="21" t="s">
        <v>6597</v>
      </c>
      <c r="D4020" s="23"/>
      <c r="E4020" s="23"/>
    </row>
    <row r="4021" spans="1:5" ht="20" customHeight="1">
      <c r="A4021" s="19" t="s">
        <v>13772</v>
      </c>
      <c r="B4021" s="24">
        <v>0</v>
      </c>
      <c r="C4021" s="21" t="s">
        <v>6660</v>
      </c>
      <c r="D4021" s="23"/>
      <c r="E4021" s="23"/>
    </row>
    <row r="4022" spans="1:5" ht="20" customHeight="1">
      <c r="A4022" s="19" t="s">
        <v>13772</v>
      </c>
      <c r="B4022" s="24">
        <v>0</v>
      </c>
      <c r="C4022" s="21" t="s">
        <v>6840</v>
      </c>
      <c r="D4022" s="23"/>
      <c r="E4022" s="23"/>
    </row>
    <row r="4023" spans="1:5" ht="20" customHeight="1">
      <c r="A4023" s="19" t="s">
        <v>13772</v>
      </c>
      <c r="B4023" s="24">
        <v>0</v>
      </c>
      <c r="C4023" s="21" t="s">
        <v>6840</v>
      </c>
      <c r="D4023" s="23"/>
      <c r="E4023" s="23"/>
    </row>
    <row r="4024" spans="1:5" ht="20" customHeight="1">
      <c r="A4024" s="19" t="s">
        <v>13772</v>
      </c>
      <c r="B4024" s="24">
        <v>0</v>
      </c>
      <c r="C4024" s="21" t="s">
        <v>6840</v>
      </c>
      <c r="D4024" s="23"/>
      <c r="E4024" s="23"/>
    </row>
    <row r="4025" spans="1:5" ht="20" customHeight="1">
      <c r="A4025" s="19" t="s">
        <v>13772</v>
      </c>
      <c r="B4025" s="24">
        <v>0</v>
      </c>
      <c r="C4025" s="21" t="s">
        <v>7011</v>
      </c>
      <c r="D4025" s="23"/>
      <c r="E4025" s="23"/>
    </row>
    <row r="4026" spans="1:5" ht="20" customHeight="1">
      <c r="A4026" s="19" t="s">
        <v>13772</v>
      </c>
      <c r="B4026" s="24">
        <v>0</v>
      </c>
      <c r="C4026" s="21" t="s">
        <v>7188</v>
      </c>
      <c r="D4026" s="23"/>
      <c r="E4026" s="23"/>
    </row>
    <row r="4027" spans="1:5" ht="20" customHeight="1">
      <c r="A4027" s="19" t="s">
        <v>13772</v>
      </c>
      <c r="B4027" s="24">
        <v>0</v>
      </c>
      <c r="C4027" s="21" t="s">
        <v>7303</v>
      </c>
      <c r="D4027" s="23"/>
      <c r="E4027" s="23"/>
    </row>
    <row r="4028" spans="1:5" ht="20" customHeight="1">
      <c r="A4028" s="19" t="s">
        <v>13772</v>
      </c>
      <c r="B4028" s="24">
        <v>0</v>
      </c>
      <c r="C4028" s="21" t="s">
        <v>7471</v>
      </c>
      <c r="D4028" s="23"/>
      <c r="E4028" s="23"/>
    </row>
    <row r="4029" spans="1:5" ht="20" customHeight="1">
      <c r="A4029" s="19" t="s">
        <v>13772</v>
      </c>
      <c r="B4029" s="24">
        <v>0</v>
      </c>
      <c r="C4029" s="21" t="s">
        <v>7645</v>
      </c>
      <c r="D4029" s="23"/>
      <c r="E4029" s="23"/>
    </row>
    <row r="4030" spans="1:5" ht="20" customHeight="1">
      <c r="A4030" s="19" t="s">
        <v>13772</v>
      </c>
      <c r="B4030" s="24">
        <v>0</v>
      </c>
      <c r="C4030" s="21" t="s">
        <v>7827</v>
      </c>
      <c r="D4030" s="23"/>
      <c r="E4030" s="23"/>
    </row>
    <row r="4031" spans="1:5" ht="20" customHeight="1">
      <c r="A4031" s="19" t="s">
        <v>13772</v>
      </c>
      <c r="B4031" s="24">
        <v>0</v>
      </c>
      <c r="C4031" s="21" t="s">
        <v>7950</v>
      </c>
      <c r="D4031" s="23"/>
      <c r="E4031" s="23"/>
    </row>
    <row r="4032" spans="1:5" ht="20" customHeight="1">
      <c r="A4032" s="19" t="s">
        <v>13772</v>
      </c>
      <c r="B4032" s="24">
        <v>0</v>
      </c>
      <c r="C4032" s="21" t="s">
        <v>8071</v>
      </c>
      <c r="D4032" s="23"/>
      <c r="E4032" s="23"/>
    </row>
    <row r="4033" spans="1:5" ht="20" customHeight="1">
      <c r="A4033" s="19" t="s">
        <v>13772</v>
      </c>
      <c r="B4033" s="24">
        <v>0</v>
      </c>
      <c r="C4033" s="21" t="s">
        <v>384</v>
      </c>
      <c r="D4033" s="23"/>
      <c r="E4033" s="23"/>
    </row>
    <row r="4034" spans="1:5" ht="20" customHeight="1">
      <c r="A4034" s="19" t="s">
        <v>13772</v>
      </c>
      <c r="B4034" s="24">
        <v>0</v>
      </c>
      <c r="C4034" s="21" t="s">
        <v>352</v>
      </c>
      <c r="D4034" s="23"/>
      <c r="E4034" s="23"/>
    </row>
    <row r="4035" spans="1:5" ht="20" customHeight="1">
      <c r="A4035" s="19" t="s">
        <v>13772</v>
      </c>
      <c r="B4035" s="24">
        <v>0</v>
      </c>
      <c r="C4035" s="21" t="s">
        <v>577</v>
      </c>
      <c r="D4035" s="23"/>
      <c r="E4035" s="23"/>
    </row>
    <row r="4036" spans="1:5" ht="20" customHeight="1">
      <c r="A4036" s="19" t="s">
        <v>13772</v>
      </c>
      <c r="B4036" s="24">
        <v>0</v>
      </c>
      <c r="C4036" s="21" t="s">
        <v>656</v>
      </c>
      <c r="D4036" s="23"/>
      <c r="E4036" s="23"/>
    </row>
    <row r="4037" spans="1:5" ht="20" customHeight="1">
      <c r="A4037" s="19" t="s">
        <v>13772</v>
      </c>
      <c r="B4037" s="24">
        <v>0</v>
      </c>
      <c r="C4037" s="21" t="s">
        <v>765</v>
      </c>
      <c r="D4037" s="23"/>
      <c r="E4037" s="23"/>
    </row>
    <row r="4038" spans="1:5" ht="20" customHeight="1">
      <c r="A4038" s="19" t="s">
        <v>13772</v>
      </c>
      <c r="B4038" s="24">
        <v>0</v>
      </c>
      <c r="C4038" s="21" t="s">
        <v>738</v>
      </c>
      <c r="D4038" s="23"/>
      <c r="E4038" s="23"/>
    </row>
    <row r="4039" spans="1:5" ht="20" customHeight="1">
      <c r="A4039" s="19" t="s">
        <v>13772</v>
      </c>
      <c r="B4039" s="24">
        <v>0</v>
      </c>
      <c r="C4039" s="22">
        <v>100</v>
      </c>
      <c r="D4039" s="23"/>
      <c r="E4039" s="23"/>
    </row>
    <row r="4040" spans="1:5" ht="20" customHeight="1">
      <c r="A4040" s="19" t="s">
        <v>13772</v>
      </c>
      <c r="B4040" s="24">
        <v>0</v>
      </c>
      <c r="C4040" s="21" t="s">
        <v>902</v>
      </c>
      <c r="D4040" s="23"/>
      <c r="E4040" s="23"/>
    </row>
    <row r="4041" spans="1:5" ht="20" customHeight="1">
      <c r="A4041" s="19" t="s">
        <v>13772</v>
      </c>
      <c r="B4041" s="24">
        <v>0</v>
      </c>
      <c r="C4041" s="21" t="s">
        <v>1135</v>
      </c>
      <c r="D4041" s="23"/>
      <c r="E4041" s="23"/>
    </row>
    <row r="4042" spans="1:5" ht="20" customHeight="1">
      <c r="A4042" s="19" t="s">
        <v>13772</v>
      </c>
      <c r="B4042" s="24">
        <v>0</v>
      </c>
      <c r="C4042" s="21" t="s">
        <v>1206</v>
      </c>
      <c r="D4042" s="23"/>
      <c r="E4042" s="23"/>
    </row>
    <row r="4043" spans="1:5" ht="20" customHeight="1">
      <c r="A4043" s="19" t="s">
        <v>13772</v>
      </c>
      <c r="B4043" s="24">
        <v>0</v>
      </c>
      <c r="C4043" s="21" t="s">
        <v>11544</v>
      </c>
      <c r="D4043" s="23"/>
      <c r="E4043" s="23"/>
    </row>
    <row r="4044" spans="1:5" ht="20" customHeight="1">
      <c r="A4044" s="19" t="s">
        <v>13772</v>
      </c>
      <c r="B4044" s="24">
        <v>0</v>
      </c>
      <c r="C4044" s="21" t="s">
        <v>1471</v>
      </c>
      <c r="D4044" s="23"/>
      <c r="E4044" s="23"/>
    </row>
    <row r="4045" spans="1:5" ht="20" customHeight="1">
      <c r="A4045" s="19" t="s">
        <v>13772</v>
      </c>
      <c r="B4045" s="24">
        <v>0</v>
      </c>
      <c r="C4045" s="21" t="s">
        <v>1446</v>
      </c>
      <c r="D4045" s="23"/>
      <c r="E4045" s="23"/>
    </row>
    <row r="4046" spans="1:5" ht="20" customHeight="1">
      <c r="A4046" s="19" t="s">
        <v>13772</v>
      </c>
      <c r="B4046" s="24">
        <v>0</v>
      </c>
      <c r="C4046" s="21" t="s">
        <v>1512</v>
      </c>
      <c r="D4046" s="23"/>
      <c r="E4046" s="23"/>
    </row>
    <row r="4047" spans="1:5" ht="20" customHeight="1">
      <c r="A4047" s="19" t="s">
        <v>13772</v>
      </c>
      <c r="B4047" s="24">
        <v>0</v>
      </c>
      <c r="C4047" s="21" t="s">
        <v>1739</v>
      </c>
      <c r="D4047" s="23"/>
      <c r="E4047" s="23"/>
    </row>
    <row r="4048" spans="1:5" ht="20" customHeight="1">
      <c r="A4048" s="19" t="s">
        <v>13772</v>
      </c>
      <c r="B4048" s="24">
        <v>0</v>
      </c>
      <c r="C4048" s="21" t="s">
        <v>1977</v>
      </c>
      <c r="D4048" s="23"/>
      <c r="E4048" s="23"/>
    </row>
    <row r="4049" spans="1:5" ht="20" customHeight="1">
      <c r="A4049" s="19" t="s">
        <v>13772</v>
      </c>
      <c r="B4049" s="24">
        <v>0</v>
      </c>
      <c r="C4049" s="21" t="s">
        <v>2122</v>
      </c>
      <c r="D4049" s="23"/>
      <c r="E4049" s="23"/>
    </row>
    <row r="4050" spans="1:5" ht="20" customHeight="1">
      <c r="A4050" s="19" t="s">
        <v>13772</v>
      </c>
      <c r="B4050" s="24">
        <v>0</v>
      </c>
      <c r="C4050" s="21" t="s">
        <v>2264</v>
      </c>
      <c r="D4050" s="23"/>
      <c r="E4050" s="23"/>
    </row>
    <row r="4051" spans="1:5" ht="20" customHeight="1">
      <c r="A4051" s="19" t="s">
        <v>13772</v>
      </c>
      <c r="B4051" s="24">
        <v>0</v>
      </c>
      <c r="C4051" s="21" t="s">
        <v>2392</v>
      </c>
      <c r="D4051" s="23"/>
      <c r="E4051" s="23"/>
    </row>
    <row r="4052" spans="1:5" ht="20" customHeight="1">
      <c r="A4052" s="19" t="s">
        <v>13772</v>
      </c>
      <c r="B4052" s="24">
        <v>0</v>
      </c>
      <c r="C4052" s="21" t="s">
        <v>2520</v>
      </c>
      <c r="D4052" s="23"/>
      <c r="E4052" s="23"/>
    </row>
    <row r="4053" spans="1:5" ht="20" customHeight="1">
      <c r="A4053" s="19" t="s">
        <v>13772</v>
      </c>
      <c r="B4053" s="24">
        <v>0</v>
      </c>
      <c r="C4053" s="21" t="s">
        <v>2729</v>
      </c>
      <c r="D4053" s="23"/>
      <c r="E4053" s="23"/>
    </row>
    <row r="4054" spans="1:5" ht="20" customHeight="1">
      <c r="A4054" s="19" t="s">
        <v>13772</v>
      </c>
      <c r="B4054" s="24">
        <v>0</v>
      </c>
      <c r="C4054" s="21" t="s">
        <v>2874</v>
      </c>
      <c r="D4054" s="23"/>
      <c r="E4054" s="23"/>
    </row>
    <row r="4055" spans="1:5" ht="20" customHeight="1">
      <c r="A4055" s="19" t="s">
        <v>13772</v>
      </c>
      <c r="B4055" s="24">
        <v>0</v>
      </c>
      <c r="C4055" s="21" t="s">
        <v>3005</v>
      </c>
      <c r="D4055" s="23"/>
      <c r="E4055" s="23"/>
    </row>
    <row r="4056" spans="1:5" ht="20" customHeight="1">
      <c r="A4056" s="19" t="s">
        <v>13772</v>
      </c>
      <c r="B4056" s="24">
        <v>0</v>
      </c>
      <c r="C4056" s="21" t="s">
        <v>3062</v>
      </c>
      <c r="D4056" s="23"/>
      <c r="E4056" s="23"/>
    </row>
    <row r="4057" spans="1:5" ht="20" customHeight="1">
      <c r="A4057" s="19" t="s">
        <v>13772</v>
      </c>
      <c r="B4057" s="24">
        <v>0</v>
      </c>
      <c r="C4057" s="21" t="s">
        <v>3246</v>
      </c>
      <c r="D4057" s="23"/>
      <c r="E4057" s="23"/>
    </row>
    <row r="4058" spans="1:5" ht="20" customHeight="1">
      <c r="A4058" s="19" t="s">
        <v>13772</v>
      </c>
      <c r="B4058" s="24">
        <v>0</v>
      </c>
      <c r="C4058" s="21" t="s">
        <v>3466</v>
      </c>
      <c r="D4058" s="23"/>
      <c r="E4058" s="23"/>
    </row>
    <row r="4059" spans="1:5" ht="20" customHeight="1">
      <c r="A4059" s="19" t="s">
        <v>13772</v>
      </c>
      <c r="B4059" s="24">
        <v>0</v>
      </c>
      <c r="C4059" s="21" t="s">
        <v>3685</v>
      </c>
      <c r="D4059" s="23"/>
      <c r="E4059" s="23"/>
    </row>
    <row r="4060" spans="1:5" ht="20" customHeight="1">
      <c r="A4060" s="19" t="s">
        <v>13772</v>
      </c>
      <c r="B4060" s="24">
        <v>0</v>
      </c>
      <c r="C4060" s="21" t="s">
        <v>3824</v>
      </c>
      <c r="D4060" s="23"/>
      <c r="E4060" s="23"/>
    </row>
    <row r="4061" spans="1:5" ht="20" customHeight="1">
      <c r="A4061" s="19" t="s">
        <v>13772</v>
      </c>
      <c r="B4061" s="24">
        <v>0</v>
      </c>
      <c r="C4061" s="21" t="s">
        <v>4028</v>
      </c>
      <c r="D4061" s="23"/>
      <c r="E4061" s="23"/>
    </row>
    <row r="4062" spans="1:5" ht="20" customHeight="1">
      <c r="A4062" s="19" t="s">
        <v>13772</v>
      </c>
      <c r="B4062" s="24">
        <v>0</v>
      </c>
      <c r="C4062" s="21" t="s">
        <v>4093</v>
      </c>
      <c r="D4062" s="23"/>
      <c r="E4062" s="23"/>
    </row>
    <row r="4063" spans="1:5" ht="20" customHeight="1">
      <c r="A4063" s="19" t="s">
        <v>13772</v>
      </c>
      <c r="B4063" s="24">
        <v>0</v>
      </c>
      <c r="C4063" s="21" t="s">
        <v>4299</v>
      </c>
      <c r="D4063" s="23"/>
      <c r="E4063" s="23"/>
    </row>
    <row r="4064" spans="1:5" ht="20" customHeight="1">
      <c r="A4064" s="19" t="s">
        <v>13772</v>
      </c>
      <c r="B4064" s="24">
        <v>0</v>
      </c>
      <c r="C4064" s="21" t="s">
        <v>4505</v>
      </c>
      <c r="D4064" s="23"/>
      <c r="E4064" s="23"/>
    </row>
    <row r="4065" spans="1:5" ht="20" customHeight="1">
      <c r="A4065" s="19" t="s">
        <v>13772</v>
      </c>
      <c r="B4065" s="24">
        <v>0</v>
      </c>
      <c r="C4065" s="21" t="s">
        <v>4569</v>
      </c>
      <c r="D4065" s="23"/>
      <c r="E4065" s="23"/>
    </row>
    <row r="4066" spans="1:5" ht="20" customHeight="1">
      <c r="A4066" s="19" t="s">
        <v>13772</v>
      </c>
      <c r="B4066" s="24">
        <v>0</v>
      </c>
      <c r="C4066" s="21" t="s">
        <v>4772</v>
      </c>
      <c r="D4066" s="23"/>
      <c r="E4066" s="23"/>
    </row>
    <row r="4067" spans="1:5" ht="20" customHeight="1">
      <c r="A4067" s="19" t="s">
        <v>13772</v>
      </c>
      <c r="B4067" s="24">
        <v>0</v>
      </c>
      <c r="C4067" s="21" t="s">
        <v>4974</v>
      </c>
      <c r="D4067" s="23"/>
      <c r="E4067" s="23"/>
    </row>
    <row r="4068" spans="1:5" ht="20" customHeight="1">
      <c r="A4068" s="19" t="s">
        <v>13772</v>
      </c>
      <c r="B4068" s="24">
        <v>0</v>
      </c>
      <c r="C4068" s="21" t="s">
        <v>5033</v>
      </c>
      <c r="D4068" s="23"/>
      <c r="E4068" s="23"/>
    </row>
    <row r="4069" spans="1:5" ht="20" customHeight="1">
      <c r="A4069" s="19" t="s">
        <v>13772</v>
      </c>
      <c r="B4069" s="24">
        <v>0</v>
      </c>
      <c r="C4069" s="21" t="s">
        <v>5222</v>
      </c>
      <c r="D4069" s="23"/>
      <c r="E4069" s="23"/>
    </row>
    <row r="4070" spans="1:5" ht="20" customHeight="1">
      <c r="A4070" s="19" t="s">
        <v>13772</v>
      </c>
      <c r="B4070" s="24">
        <v>0</v>
      </c>
      <c r="C4070" s="21" t="s">
        <v>5428</v>
      </c>
      <c r="D4070" s="23"/>
      <c r="E4070" s="23"/>
    </row>
    <row r="4071" spans="1:5" ht="20" customHeight="1">
      <c r="A4071" s="19" t="s">
        <v>13772</v>
      </c>
      <c r="B4071" s="24">
        <v>0</v>
      </c>
      <c r="C4071" s="21" t="s">
        <v>5637</v>
      </c>
      <c r="D4071" s="23"/>
      <c r="E4071" s="23"/>
    </row>
    <row r="4072" spans="1:5" ht="20" customHeight="1">
      <c r="A4072" s="19" t="s">
        <v>13772</v>
      </c>
      <c r="B4072" s="24">
        <v>0</v>
      </c>
      <c r="C4072" s="21" t="s">
        <v>5838</v>
      </c>
      <c r="D4072" s="23"/>
      <c r="E4072" s="23"/>
    </row>
    <row r="4073" spans="1:5" ht="20" customHeight="1">
      <c r="A4073" s="19" t="s">
        <v>13772</v>
      </c>
      <c r="B4073" s="24">
        <v>0</v>
      </c>
      <c r="C4073" s="21" t="s">
        <v>5967</v>
      </c>
      <c r="D4073" s="23"/>
      <c r="E4073" s="23"/>
    </row>
    <row r="4074" spans="1:5" ht="20" customHeight="1">
      <c r="A4074" s="19" t="s">
        <v>13772</v>
      </c>
      <c r="B4074" s="24">
        <v>0</v>
      </c>
      <c r="C4074" s="21" t="s">
        <v>6042</v>
      </c>
      <c r="D4074" s="23"/>
      <c r="E4074" s="23"/>
    </row>
    <row r="4075" spans="1:5" ht="20" customHeight="1">
      <c r="A4075" s="19" t="s">
        <v>13772</v>
      </c>
      <c r="B4075" s="24">
        <v>0</v>
      </c>
      <c r="C4075" s="21" t="s">
        <v>6229</v>
      </c>
      <c r="D4075" s="23"/>
      <c r="E4075" s="23"/>
    </row>
    <row r="4076" spans="1:5" ht="20" customHeight="1">
      <c r="A4076" s="19" t="s">
        <v>13772</v>
      </c>
      <c r="B4076" s="24">
        <v>0</v>
      </c>
      <c r="C4076" s="21" t="s">
        <v>6136</v>
      </c>
      <c r="D4076" s="23"/>
      <c r="E4076" s="23"/>
    </row>
    <row r="4077" spans="1:5" ht="20" customHeight="1">
      <c r="A4077" s="19" t="s">
        <v>13772</v>
      </c>
      <c r="B4077" s="24">
        <v>0</v>
      </c>
      <c r="C4077" s="22">
        <v>100</v>
      </c>
      <c r="D4077" s="23"/>
      <c r="E4077" s="23"/>
    </row>
    <row r="4078" spans="1:5" ht="20" customHeight="1">
      <c r="A4078" s="19" t="s">
        <v>13772</v>
      </c>
      <c r="B4078" s="24">
        <v>0</v>
      </c>
      <c r="C4078" s="21" t="s">
        <v>6291</v>
      </c>
      <c r="D4078" s="23"/>
      <c r="E4078" s="23"/>
    </row>
    <row r="4079" spans="1:5" ht="20" customHeight="1">
      <c r="A4079" s="19" t="s">
        <v>13772</v>
      </c>
      <c r="B4079" s="24">
        <v>0</v>
      </c>
      <c r="C4079" s="21" t="s">
        <v>6476</v>
      </c>
      <c r="D4079" s="23"/>
      <c r="E4079" s="23"/>
    </row>
    <row r="4080" spans="1:5" ht="20" customHeight="1">
      <c r="A4080" s="19" t="s">
        <v>13772</v>
      </c>
      <c r="B4080" s="24">
        <v>0</v>
      </c>
      <c r="C4080" s="21" t="s">
        <v>6543</v>
      </c>
      <c r="D4080" s="23"/>
      <c r="E4080" s="23"/>
    </row>
    <row r="4081" spans="1:5" ht="20" customHeight="1">
      <c r="A4081" s="19" t="s">
        <v>13772</v>
      </c>
      <c r="B4081" s="24">
        <v>0</v>
      </c>
      <c r="C4081" s="21" t="s">
        <v>6628</v>
      </c>
      <c r="D4081" s="23"/>
      <c r="E4081" s="23"/>
    </row>
    <row r="4082" spans="1:5" ht="20" customHeight="1">
      <c r="A4082" s="19" t="s">
        <v>13772</v>
      </c>
      <c r="B4082" s="24">
        <v>0</v>
      </c>
      <c r="C4082" s="21" t="s">
        <v>6605</v>
      </c>
      <c r="D4082" s="23"/>
      <c r="E4082" s="23"/>
    </row>
    <row r="4083" spans="1:5" ht="20" customHeight="1">
      <c r="A4083" s="19" t="s">
        <v>13772</v>
      </c>
      <c r="B4083" s="24">
        <v>0</v>
      </c>
      <c r="C4083" s="21" t="s">
        <v>6670</v>
      </c>
      <c r="D4083" s="23"/>
      <c r="E4083" s="23"/>
    </row>
    <row r="4084" spans="1:5" ht="20" customHeight="1">
      <c r="A4084" s="19" t="s">
        <v>13772</v>
      </c>
      <c r="B4084" s="24">
        <v>0</v>
      </c>
      <c r="C4084" s="21" t="s">
        <v>6951</v>
      </c>
      <c r="D4084" s="23"/>
      <c r="E4084" s="23"/>
    </row>
    <row r="4085" spans="1:5" ht="20" customHeight="1">
      <c r="A4085" s="19" t="s">
        <v>13772</v>
      </c>
      <c r="B4085" s="24">
        <v>0</v>
      </c>
      <c r="C4085" s="21" t="s">
        <v>6865</v>
      </c>
      <c r="D4085" s="23"/>
      <c r="E4085" s="23"/>
    </row>
    <row r="4086" spans="1:5" ht="20" customHeight="1">
      <c r="A4086" s="19" t="s">
        <v>13772</v>
      </c>
      <c r="B4086" s="24">
        <v>0</v>
      </c>
      <c r="C4086" s="21" t="s">
        <v>6846</v>
      </c>
      <c r="D4086" s="23"/>
      <c r="E4086" s="23"/>
    </row>
    <row r="4087" spans="1:5" ht="20" customHeight="1">
      <c r="A4087" s="19" t="s">
        <v>13772</v>
      </c>
      <c r="B4087" s="24">
        <v>0</v>
      </c>
      <c r="C4087" s="21" t="s">
        <v>7015</v>
      </c>
      <c r="D4087" s="23"/>
      <c r="E4087" s="23"/>
    </row>
    <row r="4088" spans="1:5" ht="20" customHeight="1">
      <c r="A4088" s="19" t="s">
        <v>13772</v>
      </c>
      <c r="B4088" s="24">
        <v>0</v>
      </c>
      <c r="C4088" s="21" t="s">
        <v>7194</v>
      </c>
      <c r="D4088" s="23"/>
      <c r="E4088" s="23"/>
    </row>
    <row r="4089" spans="1:5" ht="20" customHeight="1">
      <c r="A4089" s="19" t="s">
        <v>13772</v>
      </c>
      <c r="B4089" s="24">
        <v>0</v>
      </c>
      <c r="C4089" s="21" t="s">
        <v>7307</v>
      </c>
      <c r="D4089" s="23"/>
      <c r="E4089" s="23"/>
    </row>
    <row r="4090" spans="1:5" ht="20" customHeight="1">
      <c r="A4090" s="19" t="s">
        <v>13772</v>
      </c>
      <c r="B4090" s="24">
        <v>0</v>
      </c>
      <c r="C4090" s="21" t="s">
        <v>7475</v>
      </c>
      <c r="D4090" s="23"/>
      <c r="E4090" s="23"/>
    </row>
    <row r="4091" spans="1:5" ht="20" customHeight="1">
      <c r="A4091" s="19" t="s">
        <v>13772</v>
      </c>
      <c r="B4091" s="24">
        <v>0</v>
      </c>
      <c r="C4091" s="21" t="s">
        <v>7649</v>
      </c>
      <c r="D4091" s="23"/>
      <c r="E4091" s="23"/>
    </row>
    <row r="4092" spans="1:5" ht="20" customHeight="1">
      <c r="A4092" s="19" t="s">
        <v>13772</v>
      </c>
      <c r="B4092" s="24">
        <v>0</v>
      </c>
      <c r="C4092" s="21" t="s">
        <v>7833</v>
      </c>
      <c r="D4092" s="23"/>
      <c r="E4092" s="23"/>
    </row>
    <row r="4093" spans="1:5" ht="20" customHeight="1">
      <c r="A4093" s="19" t="s">
        <v>13772</v>
      </c>
      <c r="B4093" s="24">
        <v>0</v>
      </c>
      <c r="C4093" s="21" t="s">
        <v>7958</v>
      </c>
      <c r="D4093" s="23"/>
      <c r="E4093" s="23"/>
    </row>
    <row r="4094" spans="1:5" ht="20" customHeight="1">
      <c r="A4094" s="19" t="s">
        <v>13772</v>
      </c>
      <c r="B4094" s="24">
        <v>0</v>
      </c>
      <c r="C4094" s="21" t="s">
        <v>8077</v>
      </c>
      <c r="D4094" s="23"/>
      <c r="E4094" s="23"/>
    </row>
    <row r="4095" spans="1:5" ht="20" customHeight="1">
      <c r="A4095" s="19" t="s">
        <v>13772</v>
      </c>
      <c r="B4095" s="24">
        <v>0</v>
      </c>
      <c r="C4095" s="21" t="s">
        <v>399</v>
      </c>
      <c r="D4095" s="23"/>
      <c r="E4095" s="23"/>
    </row>
    <row r="4096" spans="1:5" ht="20" customHeight="1">
      <c r="A4096" s="19" t="s">
        <v>13772</v>
      </c>
      <c r="B4096" s="24">
        <v>0</v>
      </c>
      <c r="C4096" s="21" t="s">
        <v>359</v>
      </c>
      <c r="D4096" s="23"/>
      <c r="E4096" s="23"/>
    </row>
    <row r="4097" spans="1:5" ht="20" customHeight="1">
      <c r="A4097" s="19" t="s">
        <v>13772</v>
      </c>
      <c r="B4097" s="24">
        <v>0</v>
      </c>
      <c r="C4097" s="21" t="s">
        <v>579</v>
      </c>
      <c r="D4097" s="23"/>
      <c r="E4097" s="23"/>
    </row>
    <row r="4098" spans="1:5" ht="20" customHeight="1">
      <c r="A4098" s="19" t="s">
        <v>13772</v>
      </c>
      <c r="B4098" s="24">
        <v>0</v>
      </c>
      <c r="C4098" s="21" t="s">
        <v>658</v>
      </c>
      <c r="D4098" s="23"/>
      <c r="E4098" s="23"/>
    </row>
    <row r="4099" spans="1:5" ht="20" customHeight="1">
      <c r="A4099" s="19" t="s">
        <v>13772</v>
      </c>
      <c r="B4099" s="24">
        <v>0</v>
      </c>
      <c r="C4099" s="21" t="s">
        <v>782</v>
      </c>
      <c r="D4099" s="23"/>
      <c r="E4099" s="23"/>
    </row>
    <row r="4100" spans="1:5" ht="20" customHeight="1">
      <c r="A4100" s="19" t="s">
        <v>13772</v>
      </c>
      <c r="B4100" s="24">
        <v>0</v>
      </c>
      <c r="C4100" s="21" t="s">
        <v>742</v>
      </c>
      <c r="D4100" s="23"/>
      <c r="E4100" s="23"/>
    </row>
    <row r="4101" spans="1:5" ht="20" customHeight="1">
      <c r="A4101" s="19" t="s">
        <v>13772</v>
      </c>
      <c r="B4101" s="24">
        <v>0</v>
      </c>
      <c r="C4101" s="21" t="s">
        <v>946</v>
      </c>
      <c r="D4101" s="23"/>
      <c r="E4101" s="23"/>
    </row>
    <row r="4102" spans="1:5" ht="20" customHeight="1">
      <c r="A4102" s="19" t="s">
        <v>13772</v>
      </c>
      <c r="B4102" s="24">
        <v>0</v>
      </c>
      <c r="C4102" s="21" t="s">
        <v>909</v>
      </c>
      <c r="D4102" s="23"/>
      <c r="E4102" s="23"/>
    </row>
    <row r="4103" spans="1:5" ht="20" customHeight="1">
      <c r="A4103" s="19" t="s">
        <v>13772</v>
      </c>
      <c r="B4103" s="24">
        <v>0</v>
      </c>
      <c r="C4103" s="21" t="s">
        <v>1137</v>
      </c>
      <c r="D4103" s="23"/>
      <c r="E4103" s="23"/>
    </row>
    <row r="4104" spans="1:5" ht="20" customHeight="1">
      <c r="A4104" s="19" t="s">
        <v>13772</v>
      </c>
      <c r="B4104" s="24">
        <v>0</v>
      </c>
      <c r="C4104" s="21" t="s">
        <v>1210</v>
      </c>
      <c r="D4104" s="23"/>
      <c r="E4104" s="23"/>
    </row>
    <row r="4105" spans="1:5" ht="20" customHeight="1">
      <c r="A4105" s="19" t="s">
        <v>13772</v>
      </c>
      <c r="B4105" s="24">
        <v>0</v>
      </c>
      <c r="C4105" s="21" t="s">
        <v>11615</v>
      </c>
      <c r="D4105" s="23"/>
      <c r="E4105" s="23"/>
    </row>
    <row r="4106" spans="1:5" ht="20" customHeight="1">
      <c r="A4106" s="19" t="s">
        <v>13772</v>
      </c>
      <c r="B4106" s="24">
        <v>0</v>
      </c>
      <c r="C4106" s="21" t="s">
        <v>1482</v>
      </c>
      <c r="D4106" s="23"/>
      <c r="E4106" s="23"/>
    </row>
    <row r="4107" spans="1:5" ht="20" customHeight="1">
      <c r="A4107" s="19" t="s">
        <v>13772</v>
      </c>
      <c r="B4107" s="24">
        <v>0</v>
      </c>
      <c r="C4107" s="21" t="s">
        <v>1448</v>
      </c>
      <c r="D4107" s="23"/>
      <c r="E4107" s="23"/>
    </row>
    <row r="4108" spans="1:5" ht="20" customHeight="1">
      <c r="A4108" s="19" t="s">
        <v>13772</v>
      </c>
      <c r="B4108" s="24">
        <v>0</v>
      </c>
      <c r="C4108" s="21" t="s">
        <v>1520</v>
      </c>
      <c r="D4108" s="23"/>
      <c r="E4108" s="23"/>
    </row>
    <row r="4109" spans="1:5" ht="20" customHeight="1">
      <c r="A4109" s="19" t="s">
        <v>13772</v>
      </c>
      <c r="B4109" s="24">
        <v>0</v>
      </c>
      <c r="C4109" s="21" t="s">
        <v>1747</v>
      </c>
      <c r="D4109" s="23"/>
      <c r="E4109" s="23"/>
    </row>
    <row r="4110" spans="1:5" ht="20" customHeight="1">
      <c r="A4110" s="19" t="s">
        <v>13772</v>
      </c>
      <c r="B4110" s="24">
        <v>0</v>
      </c>
      <c r="C4110" s="21" t="s">
        <v>1981</v>
      </c>
      <c r="D4110" s="23"/>
      <c r="E4110" s="23"/>
    </row>
    <row r="4111" spans="1:5" ht="20" customHeight="1">
      <c r="A4111" s="19" t="s">
        <v>13772</v>
      </c>
      <c r="B4111" s="24">
        <v>0</v>
      </c>
      <c r="C4111" s="21" t="s">
        <v>2127</v>
      </c>
      <c r="D4111" s="23"/>
      <c r="E4111" s="23"/>
    </row>
    <row r="4112" spans="1:5" ht="20" customHeight="1">
      <c r="A4112" s="19" t="s">
        <v>13772</v>
      </c>
      <c r="B4112" s="24">
        <v>0</v>
      </c>
      <c r="C4112" s="21" t="s">
        <v>2269</v>
      </c>
      <c r="D4112" s="23"/>
      <c r="E4112" s="23"/>
    </row>
    <row r="4113" spans="1:5" ht="20" customHeight="1">
      <c r="A4113" s="19" t="s">
        <v>13772</v>
      </c>
      <c r="B4113" s="24">
        <v>0</v>
      </c>
      <c r="C4113" s="21" t="s">
        <v>2397</v>
      </c>
      <c r="D4113" s="23"/>
      <c r="E4113" s="23"/>
    </row>
    <row r="4114" spans="1:5" ht="20" customHeight="1">
      <c r="A4114" s="19" t="s">
        <v>13772</v>
      </c>
      <c r="B4114" s="24">
        <v>0</v>
      </c>
      <c r="C4114" s="21" t="s">
        <v>2527</v>
      </c>
      <c r="D4114" s="23"/>
      <c r="E4114" s="23"/>
    </row>
    <row r="4115" spans="1:5" ht="20" customHeight="1">
      <c r="A4115" s="19" t="s">
        <v>13772</v>
      </c>
      <c r="B4115" s="24">
        <v>0</v>
      </c>
      <c r="C4115" s="21" t="s">
        <v>2731</v>
      </c>
      <c r="D4115" s="23"/>
      <c r="E4115" s="23"/>
    </row>
    <row r="4116" spans="1:5" ht="20" customHeight="1">
      <c r="A4116" s="19" t="s">
        <v>13772</v>
      </c>
      <c r="B4116" s="24">
        <v>0</v>
      </c>
      <c r="C4116" s="21" t="s">
        <v>2877</v>
      </c>
      <c r="D4116" s="23"/>
      <c r="E4116" s="23"/>
    </row>
    <row r="4117" spans="1:5" ht="20" customHeight="1">
      <c r="A4117" s="19" t="s">
        <v>13772</v>
      </c>
      <c r="B4117" s="24">
        <v>0</v>
      </c>
      <c r="C4117" s="21" t="s">
        <v>3008</v>
      </c>
      <c r="D4117" s="23"/>
      <c r="E4117" s="23"/>
    </row>
    <row r="4118" spans="1:5" ht="20" customHeight="1">
      <c r="A4118" s="19" t="s">
        <v>13772</v>
      </c>
      <c r="B4118" s="24">
        <v>0</v>
      </c>
      <c r="C4118" s="21" t="s">
        <v>3071</v>
      </c>
      <c r="D4118" s="23"/>
      <c r="E4118" s="23"/>
    </row>
    <row r="4119" spans="1:5" ht="20" customHeight="1">
      <c r="A4119" s="19" t="s">
        <v>13772</v>
      </c>
      <c r="B4119" s="24">
        <v>0</v>
      </c>
      <c r="C4119" s="21" t="s">
        <v>3259</v>
      </c>
      <c r="D4119" s="23"/>
      <c r="E4119" s="23"/>
    </row>
    <row r="4120" spans="1:5" ht="20" customHeight="1">
      <c r="A4120" s="19" t="s">
        <v>13772</v>
      </c>
      <c r="B4120" s="24">
        <v>0</v>
      </c>
      <c r="C4120" s="21" t="s">
        <v>3472</v>
      </c>
      <c r="D4120" s="23"/>
      <c r="E4120" s="23"/>
    </row>
    <row r="4121" spans="1:5" ht="20" customHeight="1">
      <c r="A4121" s="19" t="s">
        <v>13772</v>
      </c>
      <c r="B4121" s="24">
        <v>0</v>
      </c>
      <c r="C4121" s="21" t="s">
        <v>3689</v>
      </c>
      <c r="D4121" s="23"/>
      <c r="E4121" s="23"/>
    </row>
    <row r="4122" spans="1:5" ht="20" customHeight="1">
      <c r="A4122" s="19" t="s">
        <v>13772</v>
      </c>
      <c r="B4122" s="24">
        <v>0</v>
      </c>
      <c r="C4122" s="21" t="s">
        <v>3831</v>
      </c>
      <c r="D4122" s="23"/>
      <c r="E4122" s="23"/>
    </row>
    <row r="4123" spans="1:5" ht="20" customHeight="1">
      <c r="A4123" s="19" t="s">
        <v>13772</v>
      </c>
      <c r="B4123" s="24">
        <v>0</v>
      </c>
      <c r="C4123" s="21" t="s">
        <v>4030</v>
      </c>
      <c r="D4123" s="23"/>
      <c r="E4123" s="23"/>
    </row>
    <row r="4124" spans="1:5" ht="20" customHeight="1">
      <c r="A4124" s="19" t="s">
        <v>13772</v>
      </c>
      <c r="B4124" s="24">
        <v>0</v>
      </c>
      <c r="C4124" s="21" t="s">
        <v>4102</v>
      </c>
      <c r="D4124" s="23"/>
      <c r="E4124" s="23"/>
    </row>
    <row r="4125" spans="1:5" ht="20" customHeight="1">
      <c r="A4125" s="19" t="s">
        <v>13772</v>
      </c>
      <c r="B4125" s="24">
        <v>0</v>
      </c>
      <c r="C4125" s="21" t="s">
        <v>4305</v>
      </c>
      <c r="D4125" s="23"/>
      <c r="E4125" s="23"/>
    </row>
    <row r="4126" spans="1:5" ht="20" customHeight="1">
      <c r="A4126" s="19" t="s">
        <v>13772</v>
      </c>
      <c r="B4126" s="24">
        <v>0</v>
      </c>
      <c r="C4126" s="21" t="s">
        <v>4507</v>
      </c>
      <c r="D4126" s="23"/>
      <c r="E4126" s="23"/>
    </row>
    <row r="4127" spans="1:5" ht="20" customHeight="1">
      <c r="A4127" s="19" t="s">
        <v>13772</v>
      </c>
      <c r="B4127" s="24">
        <v>0</v>
      </c>
      <c r="C4127" s="21" t="s">
        <v>4578</v>
      </c>
      <c r="D4127" s="23"/>
      <c r="E4127" s="23"/>
    </row>
    <row r="4128" spans="1:5" ht="20" customHeight="1">
      <c r="A4128" s="19" t="s">
        <v>13772</v>
      </c>
      <c r="B4128" s="24">
        <v>0</v>
      </c>
      <c r="C4128" s="21" t="s">
        <v>4778</v>
      </c>
      <c r="D4128" s="23"/>
      <c r="E4128" s="23"/>
    </row>
    <row r="4129" spans="1:5" ht="20" customHeight="1">
      <c r="A4129" s="19" t="s">
        <v>13772</v>
      </c>
      <c r="B4129" s="24">
        <v>0</v>
      </c>
      <c r="C4129" s="21" t="s">
        <v>4976</v>
      </c>
      <c r="D4129" s="23"/>
      <c r="E4129" s="23"/>
    </row>
    <row r="4130" spans="1:5" ht="20" customHeight="1">
      <c r="A4130" s="19" t="s">
        <v>13772</v>
      </c>
      <c r="B4130" s="24">
        <v>0</v>
      </c>
      <c r="C4130" s="21" t="s">
        <v>5042</v>
      </c>
      <c r="D4130" s="23"/>
      <c r="E4130" s="23"/>
    </row>
    <row r="4131" spans="1:5" ht="20" customHeight="1">
      <c r="A4131" s="19" t="s">
        <v>13772</v>
      </c>
      <c r="B4131" s="24">
        <v>0</v>
      </c>
      <c r="C4131" s="21" t="s">
        <v>5231</v>
      </c>
      <c r="D4131" s="23"/>
      <c r="E4131" s="23"/>
    </row>
    <row r="4132" spans="1:5" ht="20" customHeight="1">
      <c r="A4132" s="19" t="s">
        <v>13772</v>
      </c>
      <c r="B4132" s="24">
        <v>0</v>
      </c>
      <c r="C4132" s="21" t="s">
        <v>5437</v>
      </c>
      <c r="D4132" s="23"/>
      <c r="E4132" s="23"/>
    </row>
    <row r="4133" spans="1:5" ht="20" customHeight="1">
      <c r="A4133" s="19" t="s">
        <v>13772</v>
      </c>
      <c r="B4133" s="24">
        <v>0</v>
      </c>
      <c r="C4133" s="21" t="s">
        <v>5643</v>
      </c>
      <c r="D4133" s="23"/>
      <c r="E4133" s="23"/>
    </row>
    <row r="4134" spans="1:5" ht="20" customHeight="1">
      <c r="A4134" s="19" t="s">
        <v>13772</v>
      </c>
      <c r="B4134" s="24">
        <v>0</v>
      </c>
      <c r="C4134" s="21" t="s">
        <v>5840</v>
      </c>
      <c r="D4134" s="23"/>
      <c r="E4134" s="23"/>
    </row>
    <row r="4135" spans="1:5" ht="20" customHeight="1">
      <c r="A4135" s="19" t="s">
        <v>13772</v>
      </c>
      <c r="B4135" s="24">
        <v>0</v>
      </c>
      <c r="C4135" s="21" t="s">
        <v>5970</v>
      </c>
      <c r="D4135" s="23"/>
      <c r="E4135" s="23"/>
    </row>
    <row r="4136" spans="1:5" ht="20" customHeight="1">
      <c r="A4136" s="19" t="s">
        <v>13772</v>
      </c>
      <c r="B4136" s="24">
        <v>0</v>
      </c>
      <c r="C4136" s="21" t="s">
        <v>6044</v>
      </c>
      <c r="D4136" s="23"/>
      <c r="E4136" s="23"/>
    </row>
    <row r="4137" spans="1:5" ht="20" customHeight="1">
      <c r="A4137" s="19" t="s">
        <v>13772</v>
      </c>
      <c r="B4137" s="24">
        <v>0</v>
      </c>
      <c r="C4137" s="21" t="s">
        <v>6295</v>
      </c>
      <c r="D4137" s="23"/>
      <c r="E4137" s="23"/>
    </row>
    <row r="4138" spans="1:5" ht="20" customHeight="1">
      <c r="A4138" s="19" t="s">
        <v>13772</v>
      </c>
      <c r="B4138" s="24">
        <v>0</v>
      </c>
      <c r="C4138" s="21" t="s">
        <v>6149</v>
      </c>
      <c r="D4138" s="23"/>
      <c r="E4138" s="23"/>
    </row>
    <row r="4139" spans="1:5" ht="20" customHeight="1">
      <c r="A4139" s="19" t="s">
        <v>13772</v>
      </c>
      <c r="B4139" s="24">
        <v>0</v>
      </c>
      <c r="C4139" s="21" t="s">
        <v>6121</v>
      </c>
      <c r="D4139" s="23"/>
      <c r="E4139" s="23"/>
    </row>
    <row r="4140" spans="1:5" ht="20" customHeight="1">
      <c r="A4140" s="19" t="s">
        <v>13772</v>
      </c>
      <c r="B4140" s="24">
        <v>0</v>
      </c>
      <c r="C4140" s="21" t="s">
        <v>6295</v>
      </c>
      <c r="D4140" s="23"/>
      <c r="E4140" s="23"/>
    </row>
    <row r="4141" spans="1:5" ht="20" customHeight="1">
      <c r="A4141" s="19" t="s">
        <v>13772</v>
      </c>
      <c r="B4141" s="24">
        <v>0</v>
      </c>
      <c r="C4141" s="21" t="s">
        <v>6478</v>
      </c>
      <c r="D4141" s="23"/>
      <c r="E4141" s="23"/>
    </row>
    <row r="4142" spans="1:5" ht="20" customHeight="1">
      <c r="A4142" s="19" t="s">
        <v>13772</v>
      </c>
      <c r="B4142" s="24">
        <v>0</v>
      </c>
      <c r="C4142" s="21" t="s">
        <v>6547</v>
      </c>
      <c r="D4142" s="23"/>
      <c r="E4142" s="23"/>
    </row>
    <row r="4143" spans="1:5" ht="20" customHeight="1">
      <c r="A4143" s="19" t="s">
        <v>13772</v>
      </c>
      <c r="B4143" s="24">
        <v>0</v>
      </c>
      <c r="C4143" s="21" t="s">
        <v>6644</v>
      </c>
      <c r="D4143" s="23"/>
      <c r="E4143" s="23"/>
    </row>
    <row r="4144" spans="1:5" ht="20" customHeight="1">
      <c r="A4144" s="19" t="s">
        <v>13772</v>
      </c>
      <c r="B4144" s="24">
        <v>0</v>
      </c>
      <c r="C4144" s="21" t="s">
        <v>6607</v>
      </c>
      <c r="D4144" s="23"/>
      <c r="E4144" s="23"/>
    </row>
    <row r="4145" spans="1:5" ht="20" customHeight="1">
      <c r="A4145" s="19" t="s">
        <v>13772</v>
      </c>
      <c r="B4145" s="24">
        <v>0</v>
      </c>
      <c r="C4145" s="21" t="s">
        <v>6674</v>
      </c>
      <c r="D4145" s="23"/>
      <c r="E4145" s="23"/>
    </row>
    <row r="4146" spans="1:5" ht="20" customHeight="1">
      <c r="A4146" s="19" t="s">
        <v>13772</v>
      </c>
      <c r="B4146" s="24">
        <v>0</v>
      </c>
      <c r="C4146" s="21" t="s">
        <v>7019</v>
      </c>
      <c r="D4146" s="23"/>
      <c r="E4146" s="23"/>
    </row>
    <row r="4147" spans="1:5" ht="20" customHeight="1">
      <c r="A4147" s="19" t="s">
        <v>13772</v>
      </c>
      <c r="B4147" s="24">
        <v>0</v>
      </c>
      <c r="C4147" s="21" t="s">
        <v>6876</v>
      </c>
      <c r="D4147" s="23"/>
      <c r="E4147" s="23"/>
    </row>
    <row r="4148" spans="1:5" ht="20" customHeight="1">
      <c r="A4148" s="19" t="s">
        <v>13772</v>
      </c>
      <c r="B4148" s="24">
        <v>0</v>
      </c>
      <c r="C4148" s="21" t="s">
        <v>6852</v>
      </c>
      <c r="D4148" s="23"/>
      <c r="E4148" s="23"/>
    </row>
    <row r="4149" spans="1:5" ht="20" customHeight="1">
      <c r="A4149" s="19" t="s">
        <v>13772</v>
      </c>
      <c r="B4149" s="24">
        <v>0</v>
      </c>
      <c r="C4149" s="21" t="s">
        <v>7019</v>
      </c>
      <c r="D4149" s="23"/>
      <c r="E4149" s="23"/>
    </row>
    <row r="4150" spans="1:5" ht="20" customHeight="1">
      <c r="A4150" s="19" t="s">
        <v>13772</v>
      </c>
      <c r="B4150" s="24">
        <v>0</v>
      </c>
      <c r="C4150" s="21" t="s">
        <v>7198</v>
      </c>
      <c r="D4150" s="23"/>
      <c r="E4150" s="23"/>
    </row>
    <row r="4151" spans="1:5" ht="20" customHeight="1">
      <c r="A4151" s="19" t="s">
        <v>13772</v>
      </c>
      <c r="B4151" s="24">
        <v>0</v>
      </c>
      <c r="C4151" s="21" t="s">
        <v>7312</v>
      </c>
      <c r="D4151" s="23"/>
      <c r="E4151" s="23"/>
    </row>
    <row r="4152" spans="1:5" ht="20" customHeight="1">
      <c r="A4152" s="19" t="s">
        <v>13772</v>
      </c>
      <c r="B4152" s="24">
        <v>0</v>
      </c>
      <c r="C4152" s="21" t="s">
        <v>7479</v>
      </c>
      <c r="D4152" s="23"/>
      <c r="E4152" s="23"/>
    </row>
    <row r="4153" spans="1:5" ht="20" customHeight="1">
      <c r="A4153" s="19" t="s">
        <v>13772</v>
      </c>
      <c r="B4153" s="24">
        <v>0</v>
      </c>
      <c r="C4153" s="21" t="s">
        <v>7653</v>
      </c>
      <c r="D4153" s="23"/>
      <c r="E4153" s="23"/>
    </row>
    <row r="4154" spans="1:5" ht="20" customHeight="1">
      <c r="A4154" s="19" t="s">
        <v>13772</v>
      </c>
      <c r="B4154" s="24">
        <v>0</v>
      </c>
      <c r="C4154" s="21" t="s">
        <v>7835</v>
      </c>
      <c r="D4154" s="23"/>
      <c r="E4154" s="23"/>
    </row>
    <row r="4155" spans="1:5" ht="20" customHeight="1">
      <c r="A4155" s="19" t="s">
        <v>13772</v>
      </c>
      <c r="B4155" s="24">
        <v>0</v>
      </c>
      <c r="C4155" s="21" t="s">
        <v>7961</v>
      </c>
      <c r="D4155" s="23"/>
      <c r="E4155" s="23"/>
    </row>
    <row r="4156" spans="1:5" ht="20" customHeight="1">
      <c r="A4156" s="19" t="s">
        <v>13772</v>
      </c>
      <c r="B4156" s="24">
        <v>0</v>
      </c>
      <c r="C4156" s="21" t="s">
        <v>8080</v>
      </c>
      <c r="D4156" s="23"/>
      <c r="E4156" s="23"/>
    </row>
    <row r="4157" spans="1:5" ht="20" customHeight="1">
      <c r="A4157" s="19" t="s">
        <v>13772</v>
      </c>
      <c r="B4157" s="24">
        <v>0</v>
      </c>
      <c r="C4157" s="21" t="s">
        <v>499</v>
      </c>
      <c r="D4157" s="23"/>
      <c r="E4157" s="23"/>
    </row>
    <row r="4158" spans="1:5" ht="20" customHeight="1">
      <c r="A4158" s="19" t="s">
        <v>13772</v>
      </c>
      <c r="B4158" s="24">
        <v>0</v>
      </c>
      <c r="C4158" s="21" t="s">
        <v>384</v>
      </c>
      <c r="D4158" s="23"/>
      <c r="E4158" s="23"/>
    </row>
    <row r="4159" spans="1:5" ht="20" customHeight="1">
      <c r="A4159" s="19" t="s">
        <v>13772</v>
      </c>
      <c r="B4159" s="24">
        <v>0</v>
      </c>
      <c r="C4159" s="21" t="s">
        <v>610</v>
      </c>
      <c r="D4159" s="23"/>
      <c r="E4159" s="23"/>
    </row>
    <row r="4160" spans="1:5" ht="20" customHeight="1">
      <c r="A4160" s="19" t="s">
        <v>13772</v>
      </c>
      <c r="B4160" s="24">
        <v>0</v>
      </c>
      <c r="C4160" s="21" t="s">
        <v>684</v>
      </c>
      <c r="D4160" s="23"/>
      <c r="E4160" s="23"/>
    </row>
    <row r="4161" spans="1:5" ht="20" customHeight="1">
      <c r="A4161" s="19" t="s">
        <v>13772</v>
      </c>
      <c r="B4161" s="24">
        <v>0</v>
      </c>
      <c r="C4161" s="22">
        <v>100</v>
      </c>
      <c r="D4161" s="23"/>
      <c r="E4161" s="23"/>
    </row>
    <row r="4162" spans="1:5" ht="20" customHeight="1">
      <c r="A4162" s="19" t="s">
        <v>13772</v>
      </c>
      <c r="B4162" s="24">
        <v>0</v>
      </c>
      <c r="C4162" s="21" t="s">
        <v>765</v>
      </c>
      <c r="D4162" s="23"/>
      <c r="E4162" s="23"/>
    </row>
    <row r="4163" spans="1:5" ht="20" customHeight="1">
      <c r="A4163" s="19" t="s">
        <v>13772</v>
      </c>
      <c r="B4163" s="24">
        <v>0</v>
      </c>
      <c r="C4163" s="21" t="s">
        <v>1044</v>
      </c>
      <c r="D4163" s="23"/>
      <c r="E4163" s="23"/>
    </row>
    <row r="4164" spans="1:5" ht="20" customHeight="1">
      <c r="A4164" s="19" t="s">
        <v>13772</v>
      </c>
      <c r="B4164" s="24">
        <v>0</v>
      </c>
      <c r="C4164" s="22">
        <v>100</v>
      </c>
      <c r="D4164" s="23"/>
      <c r="E4164" s="23"/>
    </row>
    <row r="4165" spans="1:5" ht="20" customHeight="1">
      <c r="A4165" s="19" t="s">
        <v>13772</v>
      </c>
      <c r="B4165" s="24">
        <v>0</v>
      </c>
      <c r="C4165" s="21" t="s">
        <v>1163</v>
      </c>
      <c r="D4165" s="23"/>
      <c r="E4165" s="23"/>
    </row>
    <row r="4166" spans="1:5" ht="20" customHeight="1">
      <c r="A4166" s="19" t="s">
        <v>13772</v>
      </c>
      <c r="B4166" s="24">
        <v>0</v>
      </c>
      <c r="C4166" s="21" t="s">
        <v>1239</v>
      </c>
      <c r="D4166" s="23"/>
      <c r="E4166" s="23"/>
    </row>
    <row r="4167" spans="1:5" ht="20" customHeight="1">
      <c r="A4167" s="19" t="s">
        <v>13772</v>
      </c>
      <c r="B4167" s="24">
        <v>0</v>
      </c>
      <c r="C4167" s="21" t="s">
        <v>11792</v>
      </c>
      <c r="D4167" s="23"/>
      <c r="E4167" s="23"/>
    </row>
    <row r="4168" spans="1:5" ht="20" customHeight="1">
      <c r="A4168" s="19" t="s">
        <v>13772</v>
      </c>
      <c r="B4168" s="24">
        <v>0</v>
      </c>
      <c r="C4168" s="21" t="s">
        <v>11544</v>
      </c>
      <c r="D4168" s="23"/>
      <c r="E4168" s="23"/>
    </row>
    <row r="4169" spans="1:5" ht="20" customHeight="1">
      <c r="A4169" s="19" t="s">
        <v>13772</v>
      </c>
      <c r="B4169" s="24">
        <v>0</v>
      </c>
      <c r="C4169" s="21" t="s">
        <v>1471</v>
      </c>
      <c r="D4169" s="23"/>
      <c r="E4169" s="23"/>
    </row>
    <row r="4170" spans="1:5" ht="20" customHeight="1">
      <c r="A4170" s="19" t="s">
        <v>13772</v>
      </c>
      <c r="B4170" s="24">
        <v>0</v>
      </c>
      <c r="C4170" s="21" t="s">
        <v>1545</v>
      </c>
      <c r="D4170" s="23"/>
      <c r="E4170" s="23"/>
    </row>
    <row r="4171" spans="1:5" ht="20" customHeight="1">
      <c r="A4171" s="19" t="s">
        <v>13772</v>
      </c>
      <c r="B4171" s="24">
        <v>0</v>
      </c>
      <c r="C4171" s="21" t="s">
        <v>1775</v>
      </c>
      <c r="D4171" s="23"/>
      <c r="E4171" s="23"/>
    </row>
    <row r="4172" spans="1:5" ht="20" customHeight="1">
      <c r="A4172" s="19" t="s">
        <v>13772</v>
      </c>
      <c r="B4172" s="24">
        <v>0</v>
      </c>
      <c r="C4172" s="21" t="s">
        <v>2002</v>
      </c>
      <c r="D4172" s="23"/>
      <c r="E4172" s="23"/>
    </row>
    <row r="4173" spans="1:5" ht="20" customHeight="1">
      <c r="A4173" s="19" t="s">
        <v>13772</v>
      </c>
      <c r="B4173" s="24">
        <v>0</v>
      </c>
      <c r="C4173" s="21" t="s">
        <v>2146</v>
      </c>
      <c r="D4173" s="23"/>
      <c r="E4173" s="23"/>
    </row>
    <row r="4174" spans="1:5" ht="20" customHeight="1">
      <c r="A4174" s="19" t="s">
        <v>13772</v>
      </c>
      <c r="B4174" s="24">
        <v>0</v>
      </c>
      <c r="C4174" s="21" t="s">
        <v>2286</v>
      </c>
      <c r="D4174" s="23"/>
      <c r="E4174" s="23"/>
    </row>
    <row r="4175" spans="1:5" ht="20" customHeight="1">
      <c r="A4175" s="19" t="s">
        <v>13772</v>
      </c>
      <c r="B4175" s="24">
        <v>0</v>
      </c>
      <c r="C4175" s="22">
        <v>100</v>
      </c>
      <c r="D4175" s="23"/>
      <c r="E4175" s="23"/>
    </row>
    <row r="4176" spans="1:5" ht="20" customHeight="1">
      <c r="A4176" s="19" t="s">
        <v>13772</v>
      </c>
      <c r="B4176" s="24">
        <v>0</v>
      </c>
      <c r="C4176" s="21" t="s">
        <v>2543</v>
      </c>
      <c r="D4176" s="23"/>
      <c r="E4176" s="23"/>
    </row>
    <row r="4177" spans="1:5" ht="20" customHeight="1">
      <c r="A4177" s="19" t="s">
        <v>13772</v>
      </c>
      <c r="B4177" s="24">
        <v>0</v>
      </c>
      <c r="C4177" s="21" t="s">
        <v>2755</v>
      </c>
      <c r="D4177" s="23"/>
      <c r="E4177" s="23"/>
    </row>
    <row r="4178" spans="1:5" ht="20" customHeight="1">
      <c r="A4178" s="19" t="s">
        <v>13772</v>
      </c>
      <c r="B4178" s="24">
        <v>0</v>
      </c>
      <c r="C4178" s="21" t="s">
        <v>2895</v>
      </c>
      <c r="D4178" s="23"/>
      <c r="E4178" s="23"/>
    </row>
    <row r="4179" spans="1:5" ht="20" customHeight="1">
      <c r="A4179" s="19" t="s">
        <v>13772</v>
      </c>
      <c r="B4179" s="24">
        <v>0</v>
      </c>
      <c r="C4179" s="21" t="s">
        <v>3028</v>
      </c>
      <c r="D4179" s="23"/>
      <c r="E4179" s="23"/>
    </row>
    <row r="4180" spans="1:5" ht="20" customHeight="1">
      <c r="A4180" s="19" t="s">
        <v>13772</v>
      </c>
      <c r="B4180" s="24">
        <v>0</v>
      </c>
      <c r="C4180" s="21" t="s">
        <v>3088</v>
      </c>
      <c r="D4180" s="23"/>
      <c r="E4180" s="23"/>
    </row>
    <row r="4181" spans="1:5" ht="20" customHeight="1">
      <c r="A4181" s="19" t="s">
        <v>13772</v>
      </c>
      <c r="B4181" s="24">
        <v>0</v>
      </c>
      <c r="C4181" s="21" t="s">
        <v>3276</v>
      </c>
      <c r="D4181" s="23"/>
      <c r="E4181" s="23"/>
    </row>
    <row r="4182" spans="1:5" ht="20" customHeight="1">
      <c r="A4182" s="19" t="s">
        <v>13772</v>
      </c>
      <c r="B4182" s="24">
        <v>0</v>
      </c>
      <c r="C4182" s="21" t="s">
        <v>3491</v>
      </c>
      <c r="D4182" s="23"/>
      <c r="E4182" s="23"/>
    </row>
    <row r="4183" spans="1:5" ht="20" customHeight="1">
      <c r="A4183" s="19" t="s">
        <v>13772</v>
      </c>
      <c r="B4183" s="24">
        <v>0</v>
      </c>
      <c r="C4183" s="21" t="s">
        <v>3710</v>
      </c>
      <c r="D4183" s="23"/>
      <c r="E4183" s="23"/>
    </row>
    <row r="4184" spans="1:5" ht="20" customHeight="1">
      <c r="A4184" s="19" t="s">
        <v>13772</v>
      </c>
      <c r="B4184" s="24">
        <v>0</v>
      </c>
      <c r="C4184" s="21" t="s">
        <v>3851</v>
      </c>
      <c r="D4184" s="23"/>
      <c r="E4184" s="23"/>
    </row>
    <row r="4185" spans="1:5" ht="20" customHeight="1">
      <c r="A4185" s="19" t="s">
        <v>13772</v>
      </c>
      <c r="B4185" s="24">
        <v>0</v>
      </c>
      <c r="C4185" s="21" t="s">
        <v>4056</v>
      </c>
      <c r="D4185" s="23"/>
      <c r="E4185" s="23"/>
    </row>
    <row r="4186" spans="1:5" ht="20" customHeight="1">
      <c r="A4186" s="19" t="s">
        <v>13772</v>
      </c>
      <c r="B4186" s="24">
        <v>0</v>
      </c>
      <c r="C4186" s="21" t="s">
        <v>4126</v>
      </c>
      <c r="D4186" s="23"/>
      <c r="E4186" s="23"/>
    </row>
    <row r="4187" spans="1:5" ht="20" customHeight="1">
      <c r="A4187" s="19" t="s">
        <v>13772</v>
      </c>
      <c r="B4187" s="24">
        <v>0</v>
      </c>
      <c r="C4187" s="21" t="s">
        <v>4328</v>
      </c>
      <c r="D4187" s="23"/>
      <c r="E4187" s="23"/>
    </row>
    <row r="4188" spans="1:5" ht="20" customHeight="1">
      <c r="A4188" s="19" t="s">
        <v>13772</v>
      </c>
      <c r="B4188" s="24">
        <v>0</v>
      </c>
      <c r="C4188" s="21" t="s">
        <v>4530</v>
      </c>
      <c r="D4188" s="23"/>
      <c r="E4188" s="23"/>
    </row>
    <row r="4189" spans="1:5" ht="20" customHeight="1">
      <c r="A4189" s="19" t="s">
        <v>13772</v>
      </c>
      <c r="B4189" s="24">
        <v>0</v>
      </c>
      <c r="C4189" s="21" t="s">
        <v>4599</v>
      </c>
      <c r="D4189" s="23"/>
      <c r="E4189" s="23"/>
    </row>
    <row r="4190" spans="1:5" ht="20" customHeight="1">
      <c r="A4190" s="19" t="s">
        <v>13772</v>
      </c>
      <c r="B4190" s="24">
        <v>0</v>
      </c>
      <c r="C4190" s="21" t="s">
        <v>4803</v>
      </c>
      <c r="D4190" s="23"/>
      <c r="E4190" s="23"/>
    </row>
    <row r="4191" spans="1:5" ht="20" customHeight="1">
      <c r="A4191" s="19" t="s">
        <v>13772</v>
      </c>
      <c r="B4191" s="24">
        <v>0</v>
      </c>
      <c r="C4191" s="21" t="s">
        <v>4998</v>
      </c>
      <c r="D4191" s="23"/>
      <c r="E4191" s="23"/>
    </row>
    <row r="4192" spans="1:5" ht="20" customHeight="1">
      <c r="A4192" s="19" t="s">
        <v>13772</v>
      </c>
      <c r="B4192" s="24">
        <v>0</v>
      </c>
      <c r="C4192" s="21" t="s">
        <v>5059</v>
      </c>
      <c r="D4192" s="23"/>
      <c r="E4192" s="23"/>
    </row>
    <row r="4193" spans="1:5" ht="20" customHeight="1">
      <c r="A4193" s="19" t="s">
        <v>13772</v>
      </c>
      <c r="B4193" s="24">
        <v>0</v>
      </c>
      <c r="C4193" s="21" t="s">
        <v>5248</v>
      </c>
      <c r="D4193" s="23"/>
      <c r="E4193" s="23"/>
    </row>
    <row r="4194" spans="1:5" ht="20" customHeight="1">
      <c r="A4194" s="19" t="s">
        <v>13772</v>
      </c>
      <c r="B4194" s="24">
        <v>0</v>
      </c>
      <c r="C4194" s="21" t="s">
        <v>5455</v>
      </c>
      <c r="D4194" s="23"/>
      <c r="E4194" s="23"/>
    </row>
    <row r="4195" spans="1:5" ht="20" customHeight="1">
      <c r="A4195" s="19" t="s">
        <v>13772</v>
      </c>
      <c r="B4195" s="24">
        <v>0</v>
      </c>
      <c r="C4195" s="21" t="s">
        <v>5662</v>
      </c>
      <c r="D4195" s="23"/>
      <c r="E4195" s="23"/>
    </row>
    <row r="4196" spans="1:5" ht="20" customHeight="1">
      <c r="A4196" s="19" t="s">
        <v>13772</v>
      </c>
      <c r="B4196" s="24">
        <v>0</v>
      </c>
      <c r="C4196" s="21" t="s">
        <v>5867</v>
      </c>
      <c r="D4196" s="23"/>
      <c r="E4196" s="23"/>
    </row>
    <row r="4197" spans="1:5" ht="20" customHeight="1">
      <c r="A4197" s="19" t="s">
        <v>13772</v>
      </c>
      <c r="B4197" s="24">
        <v>0</v>
      </c>
      <c r="C4197" s="22">
        <v>100</v>
      </c>
      <c r="D4197" s="23"/>
      <c r="E4197" s="23"/>
    </row>
    <row r="4198" spans="1:5" ht="20" customHeight="1">
      <c r="A4198" s="19" t="s">
        <v>13772</v>
      </c>
      <c r="B4198" s="24">
        <v>0</v>
      </c>
      <c r="C4198" s="21" t="s">
        <v>6068</v>
      </c>
      <c r="D4198" s="23"/>
      <c r="E4198" s="23"/>
    </row>
    <row r="4199" spans="1:5" ht="20" customHeight="1">
      <c r="A4199" s="19" t="s">
        <v>13772</v>
      </c>
      <c r="B4199" s="24">
        <v>0</v>
      </c>
      <c r="C4199" s="21" t="s">
        <v>9475</v>
      </c>
      <c r="D4199" s="23"/>
      <c r="E4199" s="23"/>
    </row>
    <row r="4200" spans="1:5" ht="20" customHeight="1">
      <c r="A4200" s="19" t="s">
        <v>13772</v>
      </c>
      <c r="B4200" s="24">
        <v>0</v>
      </c>
      <c r="C4200" s="21" t="s">
        <v>6229</v>
      </c>
      <c r="D4200" s="23"/>
      <c r="E4200" s="23"/>
    </row>
    <row r="4201" spans="1:5" ht="20" customHeight="1">
      <c r="A4201" s="19" t="s">
        <v>13772</v>
      </c>
      <c r="B4201" s="24">
        <v>0</v>
      </c>
      <c r="C4201" s="21" t="s">
        <v>6136</v>
      </c>
      <c r="D4201" s="23"/>
      <c r="E4201" s="23"/>
    </row>
    <row r="4202" spans="1:5" ht="20" customHeight="1">
      <c r="A4202" s="19" t="s">
        <v>13772</v>
      </c>
      <c r="B4202" s="24">
        <v>0</v>
      </c>
      <c r="C4202" s="21" t="s">
        <v>6320</v>
      </c>
      <c r="D4202" s="23"/>
      <c r="E4202" s="23"/>
    </row>
    <row r="4203" spans="1:5" ht="20" customHeight="1">
      <c r="A4203" s="19" t="s">
        <v>13772</v>
      </c>
      <c r="B4203" s="24">
        <v>0</v>
      </c>
      <c r="C4203" s="21" t="s">
        <v>6503</v>
      </c>
      <c r="D4203" s="23"/>
      <c r="E4203" s="23"/>
    </row>
    <row r="4204" spans="1:5" ht="20" customHeight="1">
      <c r="A4204" s="19" t="s">
        <v>13772</v>
      </c>
      <c r="B4204" s="24">
        <v>0</v>
      </c>
      <c r="C4204" s="21" t="s">
        <v>6568</v>
      </c>
      <c r="D4204" s="23"/>
      <c r="E4204" s="23"/>
    </row>
    <row r="4205" spans="1:5" ht="20" customHeight="1">
      <c r="A4205" s="19" t="s">
        <v>13772</v>
      </c>
      <c r="B4205" s="24">
        <v>0</v>
      </c>
      <c r="C4205" s="21" t="s">
        <v>8837</v>
      </c>
      <c r="D4205" s="23"/>
      <c r="E4205" s="23"/>
    </row>
    <row r="4206" spans="1:5" ht="20" customHeight="1">
      <c r="A4206" s="19" t="s">
        <v>13772</v>
      </c>
      <c r="B4206" s="24">
        <v>0</v>
      </c>
      <c r="C4206" s="21" t="s">
        <v>6628</v>
      </c>
      <c r="D4206" s="23"/>
      <c r="E4206" s="23"/>
    </row>
    <row r="4207" spans="1:5" ht="20" customHeight="1">
      <c r="A4207" s="19" t="s">
        <v>13772</v>
      </c>
      <c r="B4207" s="24">
        <v>0</v>
      </c>
      <c r="C4207" s="21" t="s">
        <v>6692</v>
      </c>
      <c r="D4207" s="23"/>
      <c r="E4207" s="23"/>
    </row>
    <row r="4208" spans="1:5" ht="20" customHeight="1">
      <c r="A4208" s="19" t="s">
        <v>13772</v>
      </c>
      <c r="B4208" s="24">
        <v>0</v>
      </c>
      <c r="C4208" s="21" t="s">
        <v>8523</v>
      </c>
      <c r="D4208" s="23"/>
      <c r="E4208" s="23"/>
    </row>
    <row r="4209" spans="1:5" ht="20" customHeight="1">
      <c r="A4209" s="19" t="s">
        <v>13772</v>
      </c>
      <c r="B4209" s="24">
        <v>0</v>
      </c>
      <c r="C4209" s="21" t="s">
        <v>6951</v>
      </c>
      <c r="D4209" s="23"/>
      <c r="E4209" s="23"/>
    </row>
    <row r="4210" spans="1:5" ht="20" customHeight="1">
      <c r="A4210" s="19" t="s">
        <v>13772</v>
      </c>
      <c r="B4210" s="24">
        <v>0</v>
      </c>
      <c r="C4210" s="21" t="s">
        <v>6865</v>
      </c>
      <c r="D4210" s="23"/>
      <c r="E4210" s="23"/>
    </row>
    <row r="4211" spans="1:5" ht="20" customHeight="1">
      <c r="A4211" s="19" t="s">
        <v>13772</v>
      </c>
      <c r="B4211" s="24">
        <v>0</v>
      </c>
      <c r="C4211" s="21" t="s">
        <v>7036</v>
      </c>
      <c r="D4211" s="23"/>
      <c r="E4211" s="23"/>
    </row>
    <row r="4212" spans="1:5" ht="20" customHeight="1">
      <c r="A4212" s="19" t="s">
        <v>13772</v>
      </c>
      <c r="B4212" s="24">
        <v>0</v>
      </c>
      <c r="C4212" s="21" t="s">
        <v>7214</v>
      </c>
      <c r="D4212" s="23"/>
      <c r="E4212" s="23"/>
    </row>
    <row r="4213" spans="1:5" ht="20" customHeight="1">
      <c r="A4213" s="19" t="s">
        <v>13772</v>
      </c>
      <c r="B4213" s="24">
        <v>0</v>
      </c>
      <c r="C4213" s="21" t="s">
        <v>24</v>
      </c>
      <c r="D4213" s="23"/>
      <c r="E4213" s="23"/>
    </row>
    <row r="4214" spans="1:5" ht="20" customHeight="1">
      <c r="A4214" s="19" t="s">
        <v>13772</v>
      </c>
      <c r="B4214" s="24">
        <v>0</v>
      </c>
      <c r="C4214" s="21" t="s">
        <v>7497</v>
      </c>
      <c r="D4214" s="23"/>
      <c r="E4214" s="23"/>
    </row>
    <row r="4215" spans="1:5" ht="20" customHeight="1">
      <c r="A4215" s="19" t="s">
        <v>13772</v>
      </c>
      <c r="B4215" s="24">
        <v>0</v>
      </c>
      <c r="C4215" s="21" t="s">
        <v>7667</v>
      </c>
      <c r="D4215" s="23"/>
      <c r="E4215" s="23"/>
    </row>
    <row r="4216" spans="1:5" ht="20" customHeight="1">
      <c r="A4216" s="19" t="s">
        <v>13772</v>
      </c>
      <c r="B4216" s="24">
        <v>0</v>
      </c>
      <c r="C4216" s="21" t="s">
        <v>7853</v>
      </c>
      <c r="D4216" s="23"/>
      <c r="E4216" s="23"/>
    </row>
    <row r="4217" spans="1:5" ht="20" customHeight="1">
      <c r="A4217" s="19" t="s">
        <v>13772</v>
      </c>
      <c r="B4217" s="24">
        <v>0</v>
      </c>
      <c r="C4217" s="21" t="s">
        <v>7978</v>
      </c>
      <c r="D4217" s="23"/>
      <c r="E4217" s="23"/>
    </row>
    <row r="4218" spans="1:5" ht="20" customHeight="1">
      <c r="A4218" s="19" t="s">
        <v>13772</v>
      </c>
      <c r="B4218" s="24">
        <v>0</v>
      </c>
      <c r="C4218" s="21" t="s">
        <v>8099</v>
      </c>
      <c r="D4218" s="23"/>
      <c r="E4218" s="23"/>
    </row>
    <row r="4219" spans="1:5" ht="20" customHeight="1">
      <c r="A4219" s="19" t="s">
        <v>13772</v>
      </c>
      <c r="B4219" s="24">
        <v>0</v>
      </c>
      <c r="C4219" s="21" t="s">
        <v>531</v>
      </c>
      <c r="D4219" s="23"/>
      <c r="E4219" s="23"/>
    </row>
    <row r="4220" spans="1:5" ht="20" customHeight="1">
      <c r="A4220" s="19" t="s">
        <v>13772</v>
      </c>
      <c r="B4220" s="24">
        <v>0</v>
      </c>
      <c r="C4220" s="21" t="s">
        <v>391</v>
      </c>
      <c r="D4220" s="23"/>
      <c r="E4220" s="23"/>
    </row>
    <row r="4221" spans="1:5" ht="20" customHeight="1">
      <c r="A4221" s="19" t="s">
        <v>13772</v>
      </c>
      <c r="B4221" s="24">
        <v>0</v>
      </c>
      <c r="C4221" s="21" t="s">
        <v>618</v>
      </c>
      <c r="D4221" s="23"/>
      <c r="E4221" s="23"/>
    </row>
    <row r="4222" spans="1:5" ht="20" customHeight="1">
      <c r="A4222" s="19" t="s">
        <v>13772</v>
      </c>
      <c r="B4222" s="24">
        <v>0</v>
      </c>
      <c r="C4222" s="21" t="s">
        <v>697</v>
      </c>
      <c r="D4222" s="23"/>
      <c r="E4222" s="23"/>
    </row>
    <row r="4223" spans="1:5" ht="20" customHeight="1">
      <c r="A4223" s="19" t="s">
        <v>13772</v>
      </c>
      <c r="B4223" s="24">
        <v>0</v>
      </c>
      <c r="C4223" s="21" t="s">
        <v>12536</v>
      </c>
      <c r="D4223" s="23"/>
      <c r="E4223" s="23"/>
    </row>
    <row r="4224" spans="1:5" ht="20" customHeight="1">
      <c r="A4224" s="19" t="s">
        <v>13772</v>
      </c>
      <c r="B4224" s="24">
        <v>0</v>
      </c>
      <c r="C4224" s="21" t="s">
        <v>778</v>
      </c>
      <c r="D4224" s="23"/>
      <c r="E4224" s="23"/>
    </row>
    <row r="4225" spans="1:5" ht="20" customHeight="1">
      <c r="A4225" s="19" t="s">
        <v>13772</v>
      </c>
      <c r="B4225" s="24">
        <v>0</v>
      </c>
      <c r="C4225" s="21" t="s">
        <v>1079</v>
      </c>
      <c r="D4225" s="23"/>
      <c r="E4225" s="23"/>
    </row>
    <row r="4226" spans="1:5" ht="20" customHeight="1">
      <c r="A4226" s="19" t="s">
        <v>13772</v>
      </c>
      <c r="B4226" s="24">
        <v>0</v>
      </c>
      <c r="C4226" s="21" t="s">
        <v>941</v>
      </c>
      <c r="D4226" s="23"/>
      <c r="E4226" s="23"/>
    </row>
    <row r="4227" spans="1:5" ht="20" customHeight="1">
      <c r="A4227" s="19" t="s">
        <v>13772</v>
      </c>
      <c r="B4227" s="24">
        <v>0</v>
      </c>
      <c r="C4227" s="21" t="s">
        <v>1169</v>
      </c>
      <c r="D4227" s="23"/>
      <c r="E4227" s="23"/>
    </row>
    <row r="4228" spans="1:5" ht="20" customHeight="1">
      <c r="A4228" s="19" t="s">
        <v>13772</v>
      </c>
      <c r="B4228" s="24">
        <v>0</v>
      </c>
      <c r="C4228" s="21" t="s">
        <v>1244</v>
      </c>
      <c r="D4228" s="23"/>
      <c r="E4228" s="23"/>
    </row>
    <row r="4229" spans="1:5" ht="20" customHeight="1">
      <c r="A4229" s="19" t="s">
        <v>13772</v>
      </c>
      <c r="B4229" s="24">
        <v>0</v>
      </c>
      <c r="C4229" s="21" t="s">
        <v>11833</v>
      </c>
      <c r="D4229" s="23"/>
      <c r="E4229" s="23"/>
    </row>
    <row r="4230" spans="1:5" ht="20" customHeight="1">
      <c r="A4230" s="19" t="s">
        <v>13772</v>
      </c>
      <c r="B4230" s="24">
        <v>0</v>
      </c>
      <c r="C4230" s="21" t="s">
        <v>11575</v>
      </c>
      <c r="D4230" s="23"/>
      <c r="E4230" s="23"/>
    </row>
    <row r="4231" spans="1:5" ht="20" customHeight="1">
      <c r="A4231" s="19" t="s">
        <v>13772</v>
      </c>
      <c r="B4231" s="24">
        <v>0</v>
      </c>
      <c r="C4231" s="21" t="s">
        <v>1478</v>
      </c>
      <c r="D4231" s="23"/>
      <c r="E4231" s="23"/>
    </row>
    <row r="4232" spans="1:5" ht="20" customHeight="1">
      <c r="A4232" s="19" t="s">
        <v>13772</v>
      </c>
      <c r="B4232" s="24">
        <v>0</v>
      </c>
      <c r="C4232" s="21" t="s">
        <v>1550</v>
      </c>
      <c r="D4232" s="23"/>
      <c r="E4232" s="23"/>
    </row>
    <row r="4233" spans="1:5" ht="20" customHeight="1">
      <c r="A4233" s="19" t="s">
        <v>13772</v>
      </c>
      <c r="B4233" s="24">
        <v>0</v>
      </c>
      <c r="C4233" s="21" t="s">
        <v>1781</v>
      </c>
      <c r="D4233" s="23"/>
      <c r="E4233" s="23"/>
    </row>
    <row r="4234" spans="1:5" ht="20" customHeight="1">
      <c r="A4234" s="19" t="s">
        <v>13772</v>
      </c>
      <c r="B4234" s="24">
        <v>0</v>
      </c>
      <c r="C4234" s="21" t="s">
        <v>2008</v>
      </c>
      <c r="D4234" s="23"/>
      <c r="E4234" s="23"/>
    </row>
    <row r="4235" spans="1:5" ht="20" customHeight="1">
      <c r="A4235" s="19" t="s">
        <v>13772</v>
      </c>
      <c r="B4235" s="24">
        <v>0</v>
      </c>
      <c r="C4235" s="21" t="s">
        <v>2150</v>
      </c>
      <c r="D4235" s="23"/>
      <c r="E4235" s="23"/>
    </row>
    <row r="4236" spans="1:5" ht="20" customHeight="1">
      <c r="A4236" s="19" t="s">
        <v>13772</v>
      </c>
      <c r="B4236" s="24">
        <v>0</v>
      </c>
      <c r="C4236" s="21" t="s">
        <v>2289</v>
      </c>
      <c r="D4236" s="23"/>
      <c r="E4236" s="23"/>
    </row>
    <row r="4237" spans="1:5" ht="20" customHeight="1">
      <c r="A4237" s="19" t="s">
        <v>13772</v>
      </c>
      <c r="B4237" s="24">
        <v>0</v>
      </c>
      <c r="C4237" s="21" t="s">
        <v>2418</v>
      </c>
      <c r="D4237" s="23"/>
      <c r="E4237" s="23"/>
    </row>
    <row r="4238" spans="1:5" ht="20" customHeight="1">
      <c r="A4238" s="19" t="s">
        <v>13772</v>
      </c>
      <c r="B4238" s="24">
        <v>0</v>
      </c>
      <c r="C4238" s="21" t="s">
        <v>2549</v>
      </c>
      <c r="D4238" s="23"/>
      <c r="E4238" s="23"/>
    </row>
    <row r="4239" spans="1:5" ht="20" customHeight="1">
      <c r="A4239" s="19" t="s">
        <v>13772</v>
      </c>
      <c r="B4239" s="24">
        <v>0</v>
      </c>
      <c r="C4239" s="21" t="s">
        <v>2767</v>
      </c>
      <c r="D4239" s="23"/>
      <c r="E4239" s="23"/>
    </row>
    <row r="4240" spans="1:5" ht="20" customHeight="1">
      <c r="A4240" s="19" t="s">
        <v>13772</v>
      </c>
      <c r="B4240" s="24">
        <v>0</v>
      </c>
      <c r="C4240" s="21" t="s">
        <v>2906</v>
      </c>
      <c r="D4240" s="23"/>
      <c r="E4240" s="23"/>
    </row>
    <row r="4241" spans="1:5" ht="20" customHeight="1">
      <c r="A4241" s="19" t="s">
        <v>13772</v>
      </c>
      <c r="B4241" s="24">
        <v>0</v>
      </c>
      <c r="C4241" s="21" t="s">
        <v>3035</v>
      </c>
      <c r="D4241" s="23"/>
      <c r="E4241" s="23"/>
    </row>
    <row r="4242" spans="1:5" ht="20" customHeight="1">
      <c r="A4242" s="19" t="s">
        <v>13772</v>
      </c>
      <c r="B4242" s="24">
        <v>0</v>
      </c>
      <c r="C4242" s="21" t="s">
        <v>3094</v>
      </c>
      <c r="D4242" s="23"/>
      <c r="E4242" s="23"/>
    </row>
    <row r="4243" spans="1:5" ht="20" customHeight="1">
      <c r="A4243" s="19" t="s">
        <v>13772</v>
      </c>
      <c r="B4243" s="24">
        <v>0</v>
      </c>
      <c r="C4243" s="21" t="s">
        <v>3280</v>
      </c>
      <c r="D4243" s="23"/>
      <c r="E4243" s="23"/>
    </row>
    <row r="4244" spans="1:5" ht="20" customHeight="1">
      <c r="A4244" s="19" t="s">
        <v>13772</v>
      </c>
      <c r="B4244" s="24">
        <v>0</v>
      </c>
      <c r="C4244" s="21" t="s">
        <v>3502</v>
      </c>
      <c r="D4244" s="23"/>
      <c r="E4244" s="23"/>
    </row>
    <row r="4245" spans="1:5" ht="20" customHeight="1">
      <c r="A4245" s="19" t="s">
        <v>13772</v>
      </c>
      <c r="B4245" s="24">
        <v>0</v>
      </c>
      <c r="C4245" s="21" t="s">
        <v>3714</v>
      </c>
      <c r="D4245" s="23"/>
      <c r="E4245" s="23"/>
    </row>
    <row r="4246" spans="1:5" ht="20" customHeight="1">
      <c r="A4246" s="19" t="s">
        <v>13772</v>
      </c>
      <c r="B4246" s="24">
        <v>0</v>
      </c>
      <c r="C4246" s="21" t="s">
        <v>3857</v>
      </c>
      <c r="D4246" s="23"/>
      <c r="E4246" s="23"/>
    </row>
    <row r="4247" spans="1:5" ht="20" customHeight="1">
      <c r="A4247" s="19" t="s">
        <v>13772</v>
      </c>
      <c r="B4247" s="24">
        <v>0</v>
      </c>
      <c r="C4247" s="21" t="s">
        <v>4062</v>
      </c>
      <c r="D4247" s="23"/>
      <c r="E4247" s="23"/>
    </row>
    <row r="4248" spans="1:5" ht="20" customHeight="1">
      <c r="A4248" s="19" t="s">
        <v>13772</v>
      </c>
      <c r="B4248" s="24">
        <v>0</v>
      </c>
      <c r="C4248" s="21" t="s">
        <v>4131</v>
      </c>
      <c r="D4248" s="23"/>
      <c r="E4248" s="23"/>
    </row>
    <row r="4249" spans="1:5" ht="20" customHeight="1">
      <c r="A4249" s="19" t="s">
        <v>13772</v>
      </c>
      <c r="B4249" s="24">
        <v>0</v>
      </c>
      <c r="C4249" s="21" t="s">
        <v>4332</v>
      </c>
      <c r="D4249" s="23"/>
      <c r="E4249" s="23"/>
    </row>
    <row r="4250" spans="1:5" ht="20" customHeight="1">
      <c r="A4250" s="19" t="s">
        <v>13772</v>
      </c>
      <c r="B4250" s="24">
        <v>0</v>
      </c>
      <c r="C4250" s="21" t="s">
        <v>4538</v>
      </c>
      <c r="D4250" s="23"/>
      <c r="E4250" s="23"/>
    </row>
    <row r="4251" spans="1:5" ht="20" customHeight="1">
      <c r="A4251" s="19" t="s">
        <v>13772</v>
      </c>
      <c r="B4251" s="24">
        <v>0</v>
      </c>
      <c r="C4251" s="21" t="s">
        <v>4607</v>
      </c>
      <c r="D4251" s="23"/>
      <c r="E4251" s="23"/>
    </row>
    <row r="4252" spans="1:5" ht="20" customHeight="1">
      <c r="A4252" s="19" t="s">
        <v>13772</v>
      </c>
      <c r="B4252" s="24">
        <v>0</v>
      </c>
      <c r="C4252" s="21" t="s">
        <v>4807</v>
      </c>
      <c r="D4252" s="23"/>
      <c r="E4252" s="23"/>
    </row>
    <row r="4253" spans="1:5" ht="20" customHeight="1">
      <c r="A4253" s="19" t="s">
        <v>13772</v>
      </c>
      <c r="B4253" s="24">
        <v>0</v>
      </c>
      <c r="C4253" s="21" t="s">
        <v>5004</v>
      </c>
      <c r="D4253" s="23"/>
      <c r="E4253" s="23"/>
    </row>
    <row r="4254" spans="1:5" ht="20" customHeight="1">
      <c r="A4254" s="19" t="s">
        <v>13772</v>
      </c>
      <c r="B4254" s="24">
        <v>0</v>
      </c>
      <c r="C4254" s="21" t="s">
        <v>5064</v>
      </c>
      <c r="D4254" s="23"/>
      <c r="E4254" s="23"/>
    </row>
    <row r="4255" spans="1:5" ht="20" customHeight="1">
      <c r="A4255" s="19" t="s">
        <v>13772</v>
      </c>
      <c r="B4255" s="24">
        <v>0</v>
      </c>
      <c r="C4255" s="21" t="s">
        <v>5254</v>
      </c>
      <c r="D4255" s="23"/>
      <c r="E4255" s="23"/>
    </row>
    <row r="4256" spans="1:5" ht="20" customHeight="1">
      <c r="A4256" s="19" t="s">
        <v>13772</v>
      </c>
      <c r="B4256" s="24">
        <v>0</v>
      </c>
      <c r="C4256" s="21" t="s">
        <v>5459</v>
      </c>
      <c r="D4256" s="23"/>
      <c r="E4256" s="23"/>
    </row>
    <row r="4257" spans="1:5" ht="20" customHeight="1">
      <c r="A4257" s="19" t="s">
        <v>13772</v>
      </c>
      <c r="B4257" s="24">
        <v>0</v>
      </c>
      <c r="C4257" s="21" t="s">
        <v>5668</v>
      </c>
      <c r="D4257" s="23"/>
      <c r="E4257" s="23"/>
    </row>
    <row r="4258" spans="1:5" ht="20" customHeight="1">
      <c r="A4258" s="19" t="s">
        <v>13772</v>
      </c>
      <c r="B4258" s="24">
        <v>0</v>
      </c>
      <c r="C4258" s="21" t="s">
        <v>5875</v>
      </c>
      <c r="D4258" s="23"/>
      <c r="E4258" s="23"/>
    </row>
    <row r="4259" spans="1:5" ht="20" customHeight="1">
      <c r="A4259" s="19" t="s">
        <v>13772</v>
      </c>
      <c r="B4259" s="24">
        <v>0</v>
      </c>
      <c r="C4259" s="21" t="s">
        <v>6008</v>
      </c>
      <c r="D4259" s="23"/>
      <c r="E4259" s="23"/>
    </row>
    <row r="4260" spans="1:5" ht="20" customHeight="1">
      <c r="A4260" s="19" t="s">
        <v>13772</v>
      </c>
      <c r="B4260" s="24">
        <v>0</v>
      </c>
      <c r="C4260" s="21" t="s">
        <v>6081</v>
      </c>
      <c r="D4260" s="23"/>
      <c r="E4260" s="23"/>
    </row>
    <row r="4261" spans="1:5" ht="20" customHeight="1">
      <c r="A4261" s="19" t="s">
        <v>13772</v>
      </c>
      <c r="B4261" s="24">
        <v>0</v>
      </c>
      <c r="C4261" s="21" t="s">
        <v>9503</v>
      </c>
      <c r="D4261" s="23"/>
      <c r="E4261" s="23"/>
    </row>
    <row r="4262" spans="1:5" ht="20" customHeight="1">
      <c r="A4262" s="19" t="s">
        <v>13772</v>
      </c>
      <c r="B4262" s="24">
        <v>0</v>
      </c>
      <c r="C4262" s="22">
        <v>100</v>
      </c>
      <c r="D4262" s="23"/>
      <c r="E4262" s="23"/>
    </row>
    <row r="4263" spans="1:5" ht="20" customHeight="1">
      <c r="A4263" s="19" t="s">
        <v>13772</v>
      </c>
      <c r="B4263" s="24">
        <v>0</v>
      </c>
      <c r="C4263" s="21" t="s">
        <v>6143</v>
      </c>
      <c r="D4263" s="23"/>
      <c r="E4263" s="23"/>
    </row>
    <row r="4264" spans="1:5" ht="20" customHeight="1">
      <c r="A4264" s="19" t="s">
        <v>13772</v>
      </c>
      <c r="B4264" s="24">
        <v>0</v>
      </c>
      <c r="C4264" s="21" t="s">
        <v>6324</v>
      </c>
      <c r="D4264" s="23"/>
      <c r="E4264" s="23"/>
    </row>
    <row r="4265" spans="1:5" ht="20" customHeight="1">
      <c r="A4265" s="19" t="s">
        <v>13772</v>
      </c>
      <c r="B4265" s="24">
        <v>0</v>
      </c>
      <c r="C4265" s="21" t="s">
        <v>6509</v>
      </c>
      <c r="D4265" s="23"/>
      <c r="E4265" s="23"/>
    </row>
    <row r="4266" spans="1:5" ht="20" customHeight="1">
      <c r="A4266" s="19" t="s">
        <v>13772</v>
      </c>
      <c r="B4266" s="24">
        <v>0</v>
      </c>
      <c r="C4266" s="21" t="s">
        <v>6575</v>
      </c>
      <c r="D4266" s="23"/>
      <c r="E4266" s="23"/>
    </row>
    <row r="4267" spans="1:5" ht="20" customHeight="1">
      <c r="A4267" s="19" t="s">
        <v>13772</v>
      </c>
      <c r="B4267" s="24">
        <v>0</v>
      </c>
      <c r="C4267" s="21" t="s">
        <v>8864</v>
      </c>
      <c r="D4267" s="23"/>
      <c r="E4267" s="23"/>
    </row>
    <row r="4268" spans="1:5" ht="20" customHeight="1">
      <c r="A4268" s="19" t="s">
        <v>13772</v>
      </c>
      <c r="B4268" s="24">
        <v>0</v>
      </c>
      <c r="C4268" s="21" t="s">
        <v>6638</v>
      </c>
      <c r="D4268" s="23"/>
      <c r="E4268" s="23"/>
    </row>
    <row r="4269" spans="1:5" ht="20" customHeight="1">
      <c r="A4269" s="19" t="s">
        <v>13772</v>
      </c>
      <c r="B4269" s="24">
        <v>0</v>
      </c>
      <c r="C4269" s="21" t="s">
        <v>6697</v>
      </c>
      <c r="D4269" s="23"/>
      <c r="E4269" s="23"/>
    </row>
    <row r="4270" spans="1:5" ht="20" customHeight="1">
      <c r="A4270" s="19" t="s">
        <v>13772</v>
      </c>
      <c r="B4270" s="24">
        <v>0</v>
      </c>
      <c r="C4270" s="21" t="s">
        <v>8552</v>
      </c>
      <c r="D4270" s="23"/>
      <c r="E4270" s="23"/>
    </row>
    <row r="4271" spans="1:5" ht="20" customHeight="1">
      <c r="A4271" s="19" t="s">
        <v>13772</v>
      </c>
      <c r="B4271" s="24">
        <v>0</v>
      </c>
      <c r="C4271" s="21" t="s">
        <v>6979</v>
      </c>
      <c r="D4271" s="23"/>
      <c r="E4271" s="23"/>
    </row>
    <row r="4272" spans="1:5" ht="20" customHeight="1">
      <c r="A4272" s="19" t="s">
        <v>13772</v>
      </c>
      <c r="B4272" s="24">
        <v>0</v>
      </c>
      <c r="C4272" s="21" t="s">
        <v>6870</v>
      </c>
      <c r="D4272" s="23"/>
      <c r="E4272" s="23"/>
    </row>
    <row r="4273" spans="1:5" ht="20" customHeight="1">
      <c r="A4273" s="19" t="s">
        <v>13772</v>
      </c>
      <c r="B4273" s="24">
        <v>0</v>
      </c>
      <c r="C4273" s="21" t="s">
        <v>7040</v>
      </c>
      <c r="D4273" s="23"/>
      <c r="E4273" s="23"/>
    </row>
    <row r="4274" spans="1:5" ht="20" customHeight="1">
      <c r="A4274" s="19" t="s">
        <v>13772</v>
      </c>
      <c r="B4274" s="24">
        <v>0</v>
      </c>
      <c r="C4274" s="21" t="s">
        <v>7218</v>
      </c>
      <c r="D4274" s="23"/>
      <c r="E4274" s="23"/>
    </row>
    <row r="4275" spans="1:5" ht="20" customHeight="1">
      <c r="A4275" s="19" t="s">
        <v>13772</v>
      </c>
      <c r="B4275" s="24">
        <v>0</v>
      </c>
      <c r="C4275" s="21" t="s">
        <v>7331</v>
      </c>
      <c r="D4275" s="23"/>
      <c r="E4275" s="23"/>
    </row>
    <row r="4276" spans="1:5" ht="20" customHeight="1">
      <c r="A4276" s="19" t="s">
        <v>13772</v>
      </c>
      <c r="B4276" s="24">
        <v>0</v>
      </c>
      <c r="C4276" s="21" t="s">
        <v>7503</v>
      </c>
      <c r="D4276" s="23"/>
      <c r="E4276" s="23"/>
    </row>
    <row r="4277" spans="1:5" ht="20" customHeight="1">
      <c r="A4277" s="19" t="s">
        <v>13772</v>
      </c>
      <c r="B4277" s="24">
        <v>0</v>
      </c>
      <c r="C4277" s="21" t="s">
        <v>7673</v>
      </c>
      <c r="D4277" s="23"/>
      <c r="E4277" s="23"/>
    </row>
    <row r="4278" spans="1:5" ht="20" customHeight="1">
      <c r="A4278" s="19" t="s">
        <v>13772</v>
      </c>
      <c r="B4278" s="24">
        <v>0</v>
      </c>
      <c r="C4278" s="21" t="s">
        <v>7863</v>
      </c>
      <c r="D4278" s="23"/>
      <c r="E4278" s="23"/>
    </row>
    <row r="4279" spans="1:5" ht="20" customHeight="1">
      <c r="A4279" s="19" t="s">
        <v>13772</v>
      </c>
      <c r="B4279" s="24">
        <v>0</v>
      </c>
      <c r="C4279" s="21" t="s">
        <v>7987</v>
      </c>
      <c r="D4279" s="23"/>
      <c r="E4279" s="23"/>
    </row>
    <row r="4280" spans="1:5" ht="20" customHeight="1">
      <c r="A4280" s="19" t="s">
        <v>13772</v>
      </c>
      <c r="B4280" s="24">
        <v>0</v>
      </c>
      <c r="C4280" s="21" t="s">
        <v>8106</v>
      </c>
      <c r="D4280" s="23"/>
      <c r="E4280" s="23"/>
    </row>
    <row r="4281" spans="1:5" ht="20" customHeight="1">
      <c r="A4281" s="19" t="s">
        <v>13772</v>
      </c>
      <c r="B4281" s="24">
        <v>0</v>
      </c>
      <c r="C4281" s="21" t="s">
        <v>550</v>
      </c>
      <c r="D4281" s="23"/>
      <c r="E4281" s="23"/>
    </row>
    <row r="4282" spans="1:5" ht="20" customHeight="1">
      <c r="A4282" s="19" t="s">
        <v>13772</v>
      </c>
      <c r="B4282" s="24">
        <v>0</v>
      </c>
      <c r="C4282" s="21" t="s">
        <v>395</v>
      </c>
      <c r="D4282" s="23"/>
      <c r="E4282" s="23"/>
    </row>
    <row r="4283" spans="1:5" ht="20" customHeight="1">
      <c r="A4283" s="19" t="s">
        <v>13772</v>
      </c>
      <c r="B4283" s="24">
        <v>0</v>
      </c>
      <c r="C4283" s="21" t="s">
        <v>620</v>
      </c>
      <c r="D4283" s="23"/>
      <c r="E4283" s="23"/>
    </row>
    <row r="4284" spans="1:5" ht="20" customHeight="1">
      <c r="A4284" s="19" t="s">
        <v>13772</v>
      </c>
      <c r="B4284" s="24">
        <v>0</v>
      </c>
      <c r="C4284" s="21" t="s">
        <v>699</v>
      </c>
      <c r="D4284" s="23"/>
      <c r="E4284" s="23"/>
    </row>
    <row r="4285" spans="1:5" ht="20" customHeight="1">
      <c r="A4285" s="19" t="s">
        <v>13772</v>
      </c>
      <c r="B4285" s="24">
        <v>0</v>
      </c>
      <c r="C4285" s="21" t="s">
        <v>12625</v>
      </c>
      <c r="D4285" s="23"/>
      <c r="E4285" s="23"/>
    </row>
    <row r="4286" spans="1:5" ht="20" customHeight="1">
      <c r="A4286" s="19" t="s">
        <v>13772</v>
      </c>
      <c r="B4286" s="24">
        <v>0</v>
      </c>
      <c r="C4286" s="21" t="s">
        <v>780</v>
      </c>
      <c r="D4286" s="23"/>
      <c r="E4286" s="23"/>
    </row>
    <row r="4287" spans="1:5" ht="20" customHeight="1">
      <c r="A4287" s="19" t="s">
        <v>13772</v>
      </c>
      <c r="B4287" s="24">
        <v>0</v>
      </c>
      <c r="C4287" s="21" t="s">
        <v>1101</v>
      </c>
      <c r="D4287" s="23"/>
      <c r="E4287" s="23"/>
    </row>
    <row r="4288" spans="1:5" ht="20" customHeight="1">
      <c r="A4288" s="19" t="s">
        <v>13772</v>
      </c>
      <c r="B4288" s="24">
        <v>0</v>
      </c>
      <c r="C4288" s="22">
        <v>100</v>
      </c>
      <c r="D4288" s="23"/>
      <c r="E4288" s="23"/>
    </row>
    <row r="4289" spans="1:5" ht="20" customHeight="1">
      <c r="A4289" s="19" t="s">
        <v>13772</v>
      </c>
      <c r="B4289" s="24">
        <v>0</v>
      </c>
      <c r="C4289" s="21" t="s">
        <v>1171</v>
      </c>
      <c r="D4289" s="23"/>
      <c r="E4289" s="23"/>
    </row>
    <row r="4290" spans="1:5" ht="20" customHeight="1">
      <c r="A4290" s="19" t="s">
        <v>13772</v>
      </c>
      <c r="B4290" s="24">
        <v>0</v>
      </c>
      <c r="C4290" s="21" t="s">
        <v>1250</v>
      </c>
      <c r="D4290" s="23"/>
      <c r="E4290" s="23"/>
    </row>
    <row r="4291" spans="1:5" ht="20" customHeight="1">
      <c r="A4291" s="19" t="s">
        <v>13772</v>
      </c>
      <c r="B4291" s="24">
        <v>0</v>
      </c>
      <c r="C4291" s="21" t="s">
        <v>11854</v>
      </c>
      <c r="D4291" s="23"/>
      <c r="E4291" s="23"/>
    </row>
    <row r="4292" spans="1:5" ht="20" customHeight="1">
      <c r="A4292" s="19" t="s">
        <v>13772</v>
      </c>
      <c r="B4292" s="24">
        <v>0</v>
      </c>
      <c r="C4292" s="21" t="s">
        <v>11596</v>
      </c>
      <c r="D4292" s="23"/>
      <c r="E4292" s="23"/>
    </row>
    <row r="4293" spans="1:5" ht="20" customHeight="1">
      <c r="A4293" s="19" t="s">
        <v>13772</v>
      </c>
      <c r="B4293" s="24">
        <v>0</v>
      </c>
      <c r="C4293" s="21" t="s">
        <v>1480</v>
      </c>
      <c r="D4293" s="23"/>
      <c r="E4293" s="23"/>
    </row>
    <row r="4294" spans="1:5" ht="20" customHeight="1">
      <c r="A4294" s="19" t="s">
        <v>13772</v>
      </c>
      <c r="B4294" s="24">
        <v>0</v>
      </c>
      <c r="C4294" s="21" t="s">
        <v>1554</v>
      </c>
      <c r="D4294" s="23"/>
      <c r="E4294" s="23"/>
    </row>
    <row r="4295" spans="1:5" ht="20" customHeight="1">
      <c r="A4295" s="19" t="s">
        <v>13772</v>
      </c>
      <c r="B4295" s="24">
        <v>0</v>
      </c>
      <c r="C4295" s="21" t="s">
        <v>1785</v>
      </c>
      <c r="D4295" s="23"/>
      <c r="E4295" s="23"/>
    </row>
    <row r="4296" spans="1:5" ht="20" customHeight="1">
      <c r="A4296" s="19" t="s">
        <v>13772</v>
      </c>
      <c r="B4296" s="24">
        <v>0</v>
      </c>
      <c r="C4296" s="21" t="s">
        <v>2019</v>
      </c>
      <c r="D4296" s="23"/>
      <c r="E4296" s="23"/>
    </row>
    <row r="4297" spans="1:5" ht="20" customHeight="1">
      <c r="A4297" s="19" t="s">
        <v>13772</v>
      </c>
      <c r="B4297" s="24">
        <v>0</v>
      </c>
      <c r="C4297" s="21" t="s">
        <v>2162</v>
      </c>
      <c r="D4297" s="23"/>
      <c r="E4297" s="23"/>
    </row>
    <row r="4298" spans="1:5" ht="20" customHeight="1">
      <c r="A4298" s="19" t="s">
        <v>13772</v>
      </c>
      <c r="B4298" s="24">
        <v>0</v>
      </c>
      <c r="C4298" s="21" t="s">
        <v>2300</v>
      </c>
      <c r="D4298" s="23"/>
      <c r="E4298" s="23"/>
    </row>
    <row r="4299" spans="1:5" ht="20" customHeight="1">
      <c r="A4299" s="19" t="s">
        <v>13772</v>
      </c>
      <c r="B4299" s="24">
        <v>0</v>
      </c>
      <c r="C4299" s="21" t="s">
        <v>2427</v>
      </c>
      <c r="D4299" s="23"/>
      <c r="E4299" s="23"/>
    </row>
    <row r="4300" spans="1:5" ht="20" customHeight="1">
      <c r="A4300" s="19" t="s">
        <v>13772</v>
      </c>
      <c r="B4300" s="24">
        <v>0</v>
      </c>
      <c r="C4300" s="21" t="s">
        <v>2555</v>
      </c>
      <c r="D4300" s="23"/>
      <c r="E4300" s="23"/>
    </row>
    <row r="4301" spans="1:5" ht="20" customHeight="1">
      <c r="A4301" s="19" t="s">
        <v>13772</v>
      </c>
      <c r="B4301" s="24">
        <v>0</v>
      </c>
      <c r="C4301" s="21" t="s">
        <v>2771</v>
      </c>
      <c r="D4301" s="23"/>
      <c r="E4301" s="23"/>
    </row>
    <row r="4302" spans="1:5" ht="20" customHeight="1">
      <c r="A4302" s="19" t="s">
        <v>13772</v>
      </c>
      <c r="B4302" s="24">
        <v>0</v>
      </c>
      <c r="C4302" s="21" t="s">
        <v>2909</v>
      </c>
      <c r="D4302" s="23"/>
      <c r="E4302" s="23"/>
    </row>
    <row r="4303" spans="1:5" ht="20" customHeight="1">
      <c r="A4303" s="19" t="s">
        <v>13772</v>
      </c>
      <c r="B4303" s="24">
        <v>0</v>
      </c>
      <c r="C4303" s="22">
        <v>100</v>
      </c>
      <c r="D4303" s="23"/>
      <c r="E4303" s="23"/>
    </row>
    <row r="4304" spans="1:5" ht="20" customHeight="1">
      <c r="A4304" s="19" t="s">
        <v>13772</v>
      </c>
      <c r="B4304" s="24">
        <v>0</v>
      </c>
      <c r="C4304" s="21" t="s">
        <v>3099</v>
      </c>
      <c r="D4304" s="23"/>
      <c r="E4304" s="23"/>
    </row>
    <row r="4305" spans="1:5" ht="20" customHeight="1">
      <c r="A4305" s="19" t="s">
        <v>13772</v>
      </c>
      <c r="B4305" s="24">
        <v>0</v>
      </c>
      <c r="C4305" s="21" t="s">
        <v>3284</v>
      </c>
      <c r="D4305" s="23"/>
      <c r="E4305" s="23"/>
    </row>
    <row r="4306" spans="1:5" ht="20" customHeight="1">
      <c r="A4306" s="19" t="s">
        <v>13772</v>
      </c>
      <c r="B4306" s="24">
        <v>0</v>
      </c>
      <c r="C4306" s="21" t="s">
        <v>3508</v>
      </c>
      <c r="D4306" s="23"/>
      <c r="E4306" s="23"/>
    </row>
    <row r="4307" spans="1:5" ht="20" customHeight="1">
      <c r="A4307" s="19" t="s">
        <v>13772</v>
      </c>
      <c r="B4307" s="24">
        <v>0</v>
      </c>
      <c r="C4307" s="21" t="s">
        <v>3720</v>
      </c>
      <c r="D4307" s="23"/>
      <c r="E4307" s="23"/>
    </row>
    <row r="4308" spans="1:5" ht="20" customHeight="1">
      <c r="A4308" s="19" t="s">
        <v>13772</v>
      </c>
      <c r="B4308" s="24">
        <v>0</v>
      </c>
      <c r="C4308" s="21" t="s">
        <v>3863</v>
      </c>
      <c r="D4308" s="23"/>
      <c r="E4308" s="23"/>
    </row>
    <row r="4309" spans="1:5" ht="20" customHeight="1">
      <c r="A4309" s="19" t="s">
        <v>13772</v>
      </c>
      <c r="B4309" s="24">
        <v>0</v>
      </c>
      <c r="C4309" s="21" t="s">
        <v>4064</v>
      </c>
      <c r="D4309" s="23"/>
      <c r="E4309" s="23"/>
    </row>
    <row r="4310" spans="1:5" ht="20" customHeight="1">
      <c r="A4310" s="19" t="s">
        <v>13772</v>
      </c>
      <c r="B4310" s="24">
        <v>0</v>
      </c>
      <c r="C4310" s="21" t="s">
        <v>4135</v>
      </c>
      <c r="D4310" s="23"/>
      <c r="E4310" s="23"/>
    </row>
    <row r="4311" spans="1:5" ht="20" customHeight="1">
      <c r="A4311" s="19" t="s">
        <v>13772</v>
      </c>
      <c r="B4311" s="24">
        <v>0</v>
      </c>
      <c r="C4311" s="21" t="s">
        <v>4336</v>
      </c>
      <c r="D4311" s="23"/>
      <c r="E4311" s="23"/>
    </row>
    <row r="4312" spans="1:5" ht="20" customHeight="1">
      <c r="A4312" s="19" t="s">
        <v>13772</v>
      </c>
      <c r="B4312" s="24">
        <v>0</v>
      </c>
      <c r="C4312" s="21" t="s">
        <v>4540</v>
      </c>
      <c r="D4312" s="23"/>
      <c r="E4312" s="23"/>
    </row>
    <row r="4313" spans="1:5" ht="20" customHeight="1">
      <c r="A4313" s="19" t="s">
        <v>13772</v>
      </c>
      <c r="B4313" s="24">
        <v>0</v>
      </c>
      <c r="C4313" s="21" t="s">
        <v>4611</v>
      </c>
      <c r="D4313" s="23"/>
      <c r="E4313" s="23"/>
    </row>
    <row r="4314" spans="1:5" ht="20" customHeight="1">
      <c r="A4314" s="19" t="s">
        <v>13772</v>
      </c>
      <c r="B4314" s="24">
        <v>0</v>
      </c>
      <c r="C4314" s="21" t="s">
        <v>4811</v>
      </c>
      <c r="D4314" s="23"/>
      <c r="E4314" s="23"/>
    </row>
    <row r="4315" spans="1:5" ht="20" customHeight="1">
      <c r="A4315" s="19" t="s">
        <v>13772</v>
      </c>
      <c r="B4315" s="24">
        <v>0</v>
      </c>
      <c r="C4315" s="21" t="s">
        <v>5006</v>
      </c>
      <c r="D4315" s="23"/>
      <c r="E4315" s="23"/>
    </row>
    <row r="4316" spans="1:5" ht="20" customHeight="1">
      <c r="A4316" s="19" t="s">
        <v>13772</v>
      </c>
      <c r="B4316" s="24">
        <v>0</v>
      </c>
      <c r="C4316" s="21" t="s">
        <v>5068</v>
      </c>
      <c r="D4316" s="23"/>
      <c r="E4316" s="23"/>
    </row>
    <row r="4317" spans="1:5" ht="20" customHeight="1">
      <c r="A4317" s="19" t="s">
        <v>13772</v>
      </c>
      <c r="B4317" s="24">
        <v>0</v>
      </c>
      <c r="C4317" s="21" t="s">
        <v>5258</v>
      </c>
      <c r="D4317" s="23"/>
      <c r="E4317" s="23"/>
    </row>
    <row r="4318" spans="1:5" ht="20" customHeight="1">
      <c r="A4318" s="19" t="s">
        <v>13772</v>
      </c>
      <c r="B4318" s="24">
        <v>0</v>
      </c>
      <c r="C4318" s="21" t="s">
        <v>5463</v>
      </c>
      <c r="D4318" s="23"/>
      <c r="E4318" s="23"/>
    </row>
    <row r="4319" spans="1:5" ht="20" customHeight="1">
      <c r="A4319" s="19" t="s">
        <v>13772</v>
      </c>
      <c r="B4319" s="24">
        <v>0</v>
      </c>
      <c r="C4319" s="21" t="s">
        <v>5672</v>
      </c>
      <c r="D4319" s="23"/>
      <c r="E4319" s="23"/>
    </row>
    <row r="4320" spans="1:5" ht="20" customHeight="1">
      <c r="A4320" s="19" t="s">
        <v>13772</v>
      </c>
      <c r="B4320" s="24">
        <v>0</v>
      </c>
      <c r="C4320" s="21" t="s">
        <v>5879</v>
      </c>
      <c r="D4320" s="23"/>
      <c r="E4320" s="23"/>
    </row>
    <row r="4321" spans="1:5" ht="20" customHeight="1">
      <c r="A4321" s="19" t="s">
        <v>13772</v>
      </c>
      <c r="B4321" s="24">
        <v>0</v>
      </c>
      <c r="C4321" s="21" t="s">
        <v>6011</v>
      </c>
      <c r="D4321" s="23"/>
      <c r="E4321" s="23"/>
    </row>
    <row r="4322" spans="1:5" ht="20" customHeight="1">
      <c r="A4322" s="19" t="s">
        <v>13772</v>
      </c>
      <c r="B4322" s="24">
        <v>0</v>
      </c>
      <c r="C4322" s="21" t="s">
        <v>6083</v>
      </c>
      <c r="D4322" s="23"/>
      <c r="E4322" s="23"/>
    </row>
    <row r="4323" spans="1:5" ht="20" customHeight="1">
      <c r="A4323" s="19" t="s">
        <v>13772</v>
      </c>
      <c r="B4323" s="24">
        <v>0</v>
      </c>
      <c r="C4323" s="21" t="s">
        <v>9518</v>
      </c>
      <c r="D4323" s="23"/>
      <c r="E4323" s="23"/>
    </row>
    <row r="4324" spans="1:5" ht="20" customHeight="1">
      <c r="A4324" s="19" t="s">
        <v>13772</v>
      </c>
      <c r="B4324" s="24">
        <v>0</v>
      </c>
      <c r="C4324" s="21" t="s">
        <v>6266</v>
      </c>
      <c r="D4324" s="23"/>
      <c r="E4324" s="23"/>
    </row>
    <row r="4325" spans="1:5" ht="20" customHeight="1">
      <c r="A4325" s="19" t="s">
        <v>13772</v>
      </c>
      <c r="B4325" s="24">
        <v>0</v>
      </c>
      <c r="C4325" s="21" t="s">
        <v>6147</v>
      </c>
      <c r="D4325" s="23"/>
      <c r="E4325" s="23"/>
    </row>
    <row r="4326" spans="1:5" ht="20" customHeight="1">
      <c r="A4326" s="19" t="s">
        <v>13772</v>
      </c>
      <c r="B4326" s="24">
        <v>0</v>
      </c>
      <c r="C4326" s="21" t="s">
        <v>6330</v>
      </c>
      <c r="D4326" s="23"/>
      <c r="E4326" s="23"/>
    </row>
    <row r="4327" spans="1:5" ht="20" customHeight="1">
      <c r="A4327" s="19" t="s">
        <v>13772</v>
      </c>
      <c r="B4327" s="24">
        <v>0</v>
      </c>
      <c r="C4327" s="21" t="s">
        <v>6511</v>
      </c>
      <c r="D4327" s="23"/>
      <c r="E4327" s="23"/>
    </row>
    <row r="4328" spans="1:5" ht="20" customHeight="1">
      <c r="A4328" s="19" t="s">
        <v>13772</v>
      </c>
      <c r="B4328" s="24">
        <v>0</v>
      </c>
      <c r="C4328" s="21" t="s">
        <v>6577</v>
      </c>
      <c r="D4328" s="23"/>
      <c r="E4328" s="23"/>
    </row>
    <row r="4329" spans="1:5" ht="20" customHeight="1">
      <c r="A4329" s="19" t="s">
        <v>13772</v>
      </c>
      <c r="B4329" s="24">
        <v>0</v>
      </c>
      <c r="C4329" s="21" t="s">
        <v>8879</v>
      </c>
      <c r="D4329" s="23"/>
      <c r="E4329" s="23"/>
    </row>
    <row r="4330" spans="1:5" ht="20" customHeight="1">
      <c r="A4330" s="19" t="s">
        <v>13772</v>
      </c>
      <c r="B4330" s="24">
        <v>0</v>
      </c>
      <c r="C4330" s="21" t="s">
        <v>6640</v>
      </c>
      <c r="D4330" s="23"/>
      <c r="E4330" s="23"/>
    </row>
    <row r="4331" spans="1:5" ht="20" customHeight="1">
      <c r="A4331" s="19" t="s">
        <v>13772</v>
      </c>
      <c r="B4331" s="24">
        <v>0</v>
      </c>
      <c r="C4331" s="21" t="s">
        <v>6705</v>
      </c>
      <c r="D4331" s="23"/>
      <c r="E4331" s="23"/>
    </row>
    <row r="4332" spans="1:5" ht="20" customHeight="1">
      <c r="A4332" s="19" t="s">
        <v>13772</v>
      </c>
      <c r="B4332" s="24">
        <v>0</v>
      </c>
      <c r="C4332" s="21" t="s">
        <v>8565</v>
      </c>
      <c r="D4332" s="23"/>
      <c r="E4332" s="23"/>
    </row>
    <row r="4333" spans="1:5" ht="20" customHeight="1">
      <c r="A4333" s="19" t="s">
        <v>13772</v>
      </c>
      <c r="B4333" s="24">
        <v>0</v>
      </c>
      <c r="C4333" s="21" t="s">
        <v>6992</v>
      </c>
      <c r="D4333" s="23"/>
      <c r="E4333" s="23"/>
    </row>
    <row r="4334" spans="1:5" ht="20" customHeight="1">
      <c r="A4334" s="19" t="s">
        <v>13772</v>
      </c>
      <c r="B4334" s="24">
        <v>0</v>
      </c>
      <c r="C4334" s="21" t="s">
        <v>6874</v>
      </c>
      <c r="D4334" s="23"/>
      <c r="E4334" s="23"/>
    </row>
    <row r="4335" spans="1:5" ht="20" customHeight="1">
      <c r="A4335" s="19" t="s">
        <v>13772</v>
      </c>
      <c r="B4335" s="24">
        <v>0</v>
      </c>
      <c r="C4335" s="21" t="s">
        <v>7044</v>
      </c>
      <c r="D4335" s="23"/>
      <c r="E4335" s="23"/>
    </row>
    <row r="4336" spans="1:5" ht="20" customHeight="1">
      <c r="A4336" s="19" t="s">
        <v>13772</v>
      </c>
      <c r="B4336" s="24">
        <v>0</v>
      </c>
      <c r="C4336" s="21" t="s">
        <v>7224</v>
      </c>
      <c r="D4336" s="23"/>
      <c r="E4336" s="23"/>
    </row>
    <row r="4337" spans="1:5" ht="20" customHeight="1">
      <c r="A4337" s="19" t="s">
        <v>13772</v>
      </c>
      <c r="B4337" s="24">
        <v>0</v>
      </c>
      <c r="C4337" s="21" t="s">
        <v>7337</v>
      </c>
      <c r="D4337" s="23"/>
      <c r="E4337" s="23"/>
    </row>
    <row r="4338" spans="1:5" ht="20" customHeight="1">
      <c r="A4338" s="19" t="s">
        <v>13772</v>
      </c>
      <c r="B4338" s="24">
        <v>0</v>
      </c>
      <c r="C4338" s="21" t="s">
        <v>7507</v>
      </c>
      <c r="D4338" s="23"/>
      <c r="E4338" s="23"/>
    </row>
    <row r="4339" spans="1:5" ht="20" customHeight="1">
      <c r="A4339" s="19" t="s">
        <v>13772</v>
      </c>
      <c r="B4339" s="24">
        <v>0</v>
      </c>
      <c r="C4339" s="21" t="s">
        <v>7679</v>
      </c>
      <c r="D4339" s="23"/>
      <c r="E4339" s="23"/>
    </row>
    <row r="4340" spans="1:5" ht="20" customHeight="1">
      <c r="A4340" s="19" t="s">
        <v>13772</v>
      </c>
      <c r="B4340" s="24">
        <v>0</v>
      </c>
      <c r="C4340" s="21" t="s">
        <v>7865</v>
      </c>
      <c r="D4340" s="23"/>
      <c r="E4340" s="23"/>
    </row>
    <row r="4341" spans="1:5" ht="20" customHeight="1">
      <c r="A4341" s="19" t="s">
        <v>13772</v>
      </c>
      <c r="B4341" s="24">
        <v>0</v>
      </c>
      <c r="C4341" s="21" t="s">
        <v>7993</v>
      </c>
      <c r="D4341" s="23"/>
      <c r="E4341" s="23"/>
    </row>
    <row r="4342" spans="1:5" ht="20" customHeight="1">
      <c r="A4342" s="19" t="s">
        <v>13772</v>
      </c>
      <c r="B4342" s="24">
        <v>0</v>
      </c>
      <c r="C4342" s="21" t="s">
        <v>8110</v>
      </c>
      <c r="D4342" s="23"/>
      <c r="E4342" s="23"/>
    </row>
    <row r="4343" spans="1:5" ht="20" customHeight="1">
      <c r="A4343" s="19" t="s">
        <v>13772</v>
      </c>
      <c r="B4343" s="24">
        <v>0</v>
      </c>
      <c r="C4343" s="21" t="s">
        <v>579</v>
      </c>
      <c r="D4343" s="23"/>
      <c r="E4343" s="23"/>
    </row>
    <row r="4344" spans="1:5" ht="20" customHeight="1">
      <c r="A4344" s="19" t="s">
        <v>13772</v>
      </c>
      <c r="B4344" s="24">
        <v>0</v>
      </c>
      <c r="C4344" s="21" t="s">
        <v>399</v>
      </c>
      <c r="D4344" s="23"/>
      <c r="E4344" s="23"/>
    </row>
    <row r="4345" spans="1:5" ht="20" customHeight="1">
      <c r="A4345" s="19" t="s">
        <v>13772</v>
      </c>
      <c r="B4345" s="24">
        <v>0</v>
      </c>
      <c r="C4345" s="21" t="s">
        <v>623</v>
      </c>
      <c r="D4345" s="23"/>
      <c r="E4345" s="23"/>
    </row>
    <row r="4346" spans="1:5" ht="20" customHeight="1">
      <c r="A4346" s="19" t="s">
        <v>13772</v>
      </c>
      <c r="B4346" s="24">
        <v>0</v>
      </c>
      <c r="C4346" s="21" t="s">
        <v>701</v>
      </c>
      <c r="D4346" s="23"/>
      <c r="E4346" s="23"/>
    </row>
    <row r="4347" spans="1:5" ht="20" customHeight="1">
      <c r="A4347" s="19" t="s">
        <v>13772</v>
      </c>
      <c r="B4347" s="24">
        <v>0</v>
      </c>
      <c r="C4347" s="21" t="s">
        <v>12720</v>
      </c>
      <c r="D4347" s="23"/>
      <c r="E4347" s="23"/>
    </row>
    <row r="4348" spans="1:5" ht="20" customHeight="1">
      <c r="A4348" s="19" t="s">
        <v>13772</v>
      </c>
      <c r="B4348" s="24">
        <v>0</v>
      </c>
      <c r="C4348" s="21" t="s">
        <v>782</v>
      </c>
      <c r="D4348" s="23"/>
      <c r="E4348" s="23"/>
    </row>
    <row r="4349" spans="1:5" ht="20" customHeight="1">
      <c r="A4349" s="19" t="s">
        <v>13772</v>
      </c>
      <c r="B4349" s="24">
        <v>0</v>
      </c>
      <c r="C4349" s="21" t="s">
        <v>1137</v>
      </c>
      <c r="D4349" s="23"/>
      <c r="E4349" s="23"/>
    </row>
    <row r="4350" spans="1:5" ht="20" customHeight="1">
      <c r="A4350" s="19" t="s">
        <v>13772</v>
      </c>
      <c r="B4350" s="24">
        <v>0</v>
      </c>
      <c r="C4350" s="21" t="s">
        <v>946</v>
      </c>
      <c r="D4350" s="23"/>
      <c r="E4350" s="23"/>
    </row>
    <row r="4351" spans="1:5" ht="20" customHeight="1">
      <c r="A4351" s="19" t="s">
        <v>13772</v>
      </c>
      <c r="B4351" s="24">
        <v>0</v>
      </c>
      <c r="C4351" s="21" t="s">
        <v>1176</v>
      </c>
      <c r="D4351" s="23"/>
      <c r="E4351" s="23"/>
    </row>
    <row r="4352" spans="1:5" ht="20" customHeight="1">
      <c r="A4352" s="19" t="s">
        <v>13772</v>
      </c>
      <c r="B4352" s="24">
        <v>0</v>
      </c>
      <c r="C4352" s="21" t="s">
        <v>1254</v>
      </c>
      <c r="D4352" s="23"/>
      <c r="E4352" s="23"/>
    </row>
    <row r="4353" spans="1:5" ht="20" customHeight="1">
      <c r="A4353" s="19" t="s">
        <v>13772</v>
      </c>
      <c r="B4353" s="24">
        <v>0</v>
      </c>
      <c r="C4353" s="21" t="s">
        <v>11874</v>
      </c>
      <c r="D4353" s="23"/>
      <c r="E4353" s="23"/>
    </row>
    <row r="4354" spans="1:5" ht="20" customHeight="1">
      <c r="A4354" s="19" t="s">
        <v>13772</v>
      </c>
      <c r="B4354" s="24">
        <v>0</v>
      </c>
      <c r="C4354" s="21" t="s">
        <v>11615</v>
      </c>
      <c r="D4354" s="23"/>
      <c r="E4354" s="23"/>
    </row>
    <row r="4355" spans="1:5" ht="20" customHeight="1">
      <c r="A4355" s="19" t="s">
        <v>13772</v>
      </c>
      <c r="B4355" s="24">
        <v>0</v>
      </c>
      <c r="C4355" s="21" t="s">
        <v>1482</v>
      </c>
      <c r="D4355" s="23"/>
      <c r="E4355" s="23"/>
    </row>
    <row r="4356" spans="1:5" ht="20" customHeight="1">
      <c r="A4356" s="19" t="s">
        <v>13772</v>
      </c>
      <c r="B4356" s="24">
        <v>0</v>
      </c>
      <c r="C4356" s="21" t="s">
        <v>1556</v>
      </c>
      <c r="D4356" s="23"/>
      <c r="E4356" s="23"/>
    </row>
    <row r="4357" spans="1:5" ht="20" customHeight="1">
      <c r="A4357" s="19" t="s">
        <v>13772</v>
      </c>
      <c r="B4357" s="24">
        <v>0</v>
      </c>
      <c r="C4357" s="21" t="s">
        <v>1788</v>
      </c>
      <c r="D4357" s="23"/>
      <c r="E4357" s="23"/>
    </row>
    <row r="4358" spans="1:5" ht="20" customHeight="1">
      <c r="A4358" s="19" t="s">
        <v>13772</v>
      </c>
      <c r="B4358" s="24">
        <v>0</v>
      </c>
      <c r="C4358" s="21" t="s">
        <v>2022</v>
      </c>
      <c r="D4358" s="23"/>
      <c r="E4358" s="23"/>
    </row>
    <row r="4359" spans="1:5" ht="20" customHeight="1">
      <c r="A4359" s="19" t="s">
        <v>13772</v>
      </c>
      <c r="B4359" s="24">
        <v>0</v>
      </c>
      <c r="C4359" s="21" t="s">
        <v>2164</v>
      </c>
      <c r="D4359" s="23"/>
      <c r="E4359" s="23"/>
    </row>
    <row r="4360" spans="1:5" ht="20" customHeight="1">
      <c r="A4360" s="19" t="s">
        <v>13772</v>
      </c>
      <c r="B4360" s="24">
        <v>0</v>
      </c>
      <c r="C4360" s="21" t="s">
        <v>2302</v>
      </c>
      <c r="D4360" s="23"/>
      <c r="E4360" s="23"/>
    </row>
    <row r="4361" spans="1:5" ht="20" customHeight="1">
      <c r="A4361" s="19" t="s">
        <v>13772</v>
      </c>
      <c r="B4361" s="24">
        <v>0</v>
      </c>
      <c r="C4361" s="21" t="s">
        <v>2429</v>
      </c>
      <c r="D4361" s="23"/>
      <c r="E4361" s="23"/>
    </row>
    <row r="4362" spans="1:5" ht="20" customHeight="1">
      <c r="A4362" s="19" t="s">
        <v>13772</v>
      </c>
      <c r="B4362" s="24">
        <v>0</v>
      </c>
      <c r="C4362" s="21" t="s">
        <v>2557</v>
      </c>
      <c r="D4362" s="23"/>
      <c r="E4362" s="23"/>
    </row>
    <row r="4363" spans="1:5" ht="20" customHeight="1">
      <c r="A4363" s="19" t="s">
        <v>13772</v>
      </c>
      <c r="B4363" s="24">
        <v>0</v>
      </c>
      <c r="C4363" s="21" t="s">
        <v>2775</v>
      </c>
      <c r="D4363" s="23"/>
      <c r="E4363" s="23"/>
    </row>
    <row r="4364" spans="1:5" ht="20" customHeight="1">
      <c r="A4364" s="19" t="s">
        <v>13772</v>
      </c>
      <c r="B4364" s="24">
        <v>0</v>
      </c>
      <c r="C4364" s="21" t="s">
        <v>2911</v>
      </c>
      <c r="D4364" s="23"/>
      <c r="E4364" s="23"/>
    </row>
    <row r="4365" spans="1:5" ht="20" customHeight="1">
      <c r="A4365" s="19" t="s">
        <v>13772</v>
      </c>
      <c r="B4365" s="24">
        <v>0</v>
      </c>
      <c r="C4365" s="21" t="s">
        <v>3040</v>
      </c>
      <c r="D4365" s="23"/>
      <c r="E4365" s="23"/>
    </row>
    <row r="4366" spans="1:5" ht="20" customHeight="1">
      <c r="A4366" s="19" t="s">
        <v>13772</v>
      </c>
      <c r="B4366" s="24">
        <v>0</v>
      </c>
      <c r="C4366" s="21" t="s">
        <v>3103</v>
      </c>
      <c r="D4366" s="23"/>
      <c r="E4366" s="23"/>
    </row>
    <row r="4367" spans="1:5" ht="20" customHeight="1">
      <c r="A4367" s="19" t="s">
        <v>13772</v>
      </c>
      <c r="B4367" s="24">
        <v>0</v>
      </c>
      <c r="C4367" s="21" t="s">
        <v>3287</v>
      </c>
      <c r="D4367" s="23"/>
      <c r="E4367" s="23"/>
    </row>
    <row r="4368" spans="1:5" ht="20" customHeight="1">
      <c r="A4368" s="19" t="s">
        <v>13772</v>
      </c>
      <c r="B4368" s="24">
        <v>0</v>
      </c>
      <c r="C4368" s="21" t="s">
        <v>3511</v>
      </c>
      <c r="D4368" s="23"/>
      <c r="E4368" s="23"/>
    </row>
    <row r="4369" spans="1:5" ht="20" customHeight="1">
      <c r="A4369" s="19" t="s">
        <v>13772</v>
      </c>
      <c r="B4369" s="24">
        <v>0</v>
      </c>
      <c r="C4369" s="21" t="s">
        <v>3723</v>
      </c>
      <c r="D4369" s="23"/>
      <c r="E4369" s="23"/>
    </row>
    <row r="4370" spans="1:5" ht="20" customHeight="1">
      <c r="A4370" s="19" t="s">
        <v>13772</v>
      </c>
      <c r="B4370" s="24">
        <v>0</v>
      </c>
      <c r="C4370" s="21" t="s">
        <v>3865</v>
      </c>
      <c r="D4370" s="23"/>
      <c r="E4370" s="23"/>
    </row>
    <row r="4371" spans="1:5" ht="20" customHeight="1">
      <c r="A4371" s="19" t="s">
        <v>13772</v>
      </c>
      <c r="B4371" s="24">
        <v>0</v>
      </c>
      <c r="C4371" s="21" t="s">
        <v>4068</v>
      </c>
      <c r="D4371" s="23"/>
      <c r="E4371" s="23"/>
    </row>
    <row r="4372" spans="1:5" ht="20" customHeight="1">
      <c r="A4372" s="19" t="s">
        <v>13772</v>
      </c>
      <c r="B4372" s="24">
        <v>0</v>
      </c>
      <c r="C4372" s="21" t="s">
        <v>4139</v>
      </c>
      <c r="D4372" s="23"/>
      <c r="E4372" s="23"/>
    </row>
    <row r="4373" spans="1:5" ht="20" customHeight="1">
      <c r="A4373" s="19" t="s">
        <v>13772</v>
      </c>
      <c r="B4373" s="24">
        <v>0</v>
      </c>
      <c r="C4373" s="21" t="s">
        <v>4339</v>
      </c>
      <c r="D4373" s="23"/>
      <c r="E4373" s="23"/>
    </row>
    <row r="4374" spans="1:5" ht="20" customHeight="1">
      <c r="A4374" s="19" t="s">
        <v>13772</v>
      </c>
      <c r="B4374" s="24">
        <v>0</v>
      </c>
      <c r="C4374" s="21" t="s">
        <v>4543</v>
      </c>
      <c r="D4374" s="23"/>
      <c r="E4374" s="23"/>
    </row>
    <row r="4375" spans="1:5" ht="20" customHeight="1">
      <c r="A4375" s="19" t="s">
        <v>13772</v>
      </c>
      <c r="B4375" s="24">
        <v>0</v>
      </c>
      <c r="C4375" s="21" t="s">
        <v>4613</v>
      </c>
      <c r="D4375" s="23"/>
      <c r="E4375" s="23"/>
    </row>
    <row r="4376" spans="1:5" ht="20" customHeight="1">
      <c r="A4376" s="19" t="s">
        <v>13772</v>
      </c>
      <c r="B4376" s="24">
        <v>0</v>
      </c>
      <c r="C4376" s="21" t="s">
        <v>4814</v>
      </c>
      <c r="D4376" s="23"/>
      <c r="E4376" s="23"/>
    </row>
    <row r="4377" spans="1:5" ht="20" customHeight="1">
      <c r="A4377" s="19" t="s">
        <v>13772</v>
      </c>
      <c r="B4377" s="24">
        <v>0</v>
      </c>
      <c r="C4377" s="21" t="s">
        <v>5009</v>
      </c>
      <c r="D4377" s="23"/>
      <c r="E4377" s="23"/>
    </row>
    <row r="4378" spans="1:5" ht="20" customHeight="1">
      <c r="A4378" s="19" t="s">
        <v>13772</v>
      </c>
      <c r="B4378" s="24">
        <v>0</v>
      </c>
      <c r="C4378" s="21" t="s">
        <v>5070</v>
      </c>
      <c r="D4378" s="23"/>
      <c r="E4378" s="23"/>
    </row>
    <row r="4379" spans="1:5" ht="20" customHeight="1">
      <c r="A4379" s="19" t="s">
        <v>13772</v>
      </c>
      <c r="B4379" s="24">
        <v>0</v>
      </c>
      <c r="C4379" s="21" t="s">
        <v>5261</v>
      </c>
      <c r="D4379" s="23"/>
      <c r="E4379" s="23"/>
    </row>
    <row r="4380" spans="1:5" ht="20" customHeight="1">
      <c r="A4380" s="19" t="s">
        <v>13772</v>
      </c>
      <c r="B4380" s="24">
        <v>0</v>
      </c>
      <c r="C4380" s="21" t="s">
        <v>5466</v>
      </c>
      <c r="D4380" s="23"/>
      <c r="E4380" s="23"/>
    </row>
    <row r="4381" spans="1:5" ht="20" customHeight="1">
      <c r="A4381" s="19" t="s">
        <v>13772</v>
      </c>
      <c r="B4381" s="24">
        <v>0</v>
      </c>
      <c r="C4381" s="21" t="s">
        <v>5675</v>
      </c>
      <c r="D4381" s="23"/>
      <c r="E4381" s="23"/>
    </row>
    <row r="4382" spans="1:5" ht="20" customHeight="1">
      <c r="A4382" s="19" t="s">
        <v>13772</v>
      </c>
      <c r="B4382" s="24">
        <v>0</v>
      </c>
      <c r="C4382" s="21" t="s">
        <v>5882</v>
      </c>
      <c r="D4382" s="23"/>
      <c r="E4382" s="23"/>
    </row>
    <row r="4383" spans="1:5" ht="20" customHeight="1">
      <c r="A4383" s="19" t="s">
        <v>13772</v>
      </c>
      <c r="B4383" s="24">
        <v>0</v>
      </c>
      <c r="C4383" s="21" t="s">
        <v>6013</v>
      </c>
      <c r="D4383" s="23"/>
      <c r="E4383" s="23"/>
    </row>
    <row r="4384" spans="1:5" ht="20" customHeight="1">
      <c r="A4384" s="19" t="s">
        <v>13772</v>
      </c>
      <c r="B4384" s="24">
        <v>0</v>
      </c>
      <c r="C4384" s="21" t="s">
        <v>6085</v>
      </c>
      <c r="D4384" s="23"/>
      <c r="E4384" s="23"/>
    </row>
    <row r="4385" spans="1:5" ht="20" customHeight="1">
      <c r="A4385" s="19" t="s">
        <v>13772</v>
      </c>
      <c r="B4385" s="24">
        <v>0</v>
      </c>
      <c r="C4385" s="21" t="s">
        <v>9533</v>
      </c>
      <c r="D4385" s="23"/>
      <c r="E4385" s="23"/>
    </row>
    <row r="4386" spans="1:5" ht="20" customHeight="1">
      <c r="A4386" s="19" t="s">
        <v>13772</v>
      </c>
      <c r="B4386" s="24">
        <v>0</v>
      </c>
      <c r="C4386" s="21" t="s">
        <v>6295</v>
      </c>
      <c r="D4386" s="23"/>
      <c r="E4386" s="23"/>
    </row>
    <row r="4387" spans="1:5" ht="20" customHeight="1">
      <c r="A4387" s="19" t="s">
        <v>13772</v>
      </c>
      <c r="B4387" s="24">
        <v>0</v>
      </c>
      <c r="C4387" s="21" t="s">
        <v>6149</v>
      </c>
      <c r="D4387" s="23"/>
      <c r="E4387" s="23"/>
    </row>
    <row r="4388" spans="1:5" ht="20" customHeight="1">
      <c r="A4388" s="19" t="s">
        <v>13772</v>
      </c>
      <c r="B4388" s="24">
        <v>0</v>
      </c>
      <c r="C4388" s="21" t="s">
        <v>6333</v>
      </c>
      <c r="D4388" s="23"/>
      <c r="E4388" s="23"/>
    </row>
    <row r="4389" spans="1:5" ht="20" customHeight="1">
      <c r="A4389" s="19" t="s">
        <v>13772</v>
      </c>
      <c r="B4389" s="24">
        <v>0</v>
      </c>
      <c r="C4389" s="21" t="s">
        <v>6514</v>
      </c>
      <c r="D4389" s="23"/>
      <c r="E4389" s="23"/>
    </row>
    <row r="4390" spans="1:5" ht="20" customHeight="1">
      <c r="A4390" s="19" t="s">
        <v>13772</v>
      </c>
      <c r="B4390" s="24">
        <v>0</v>
      </c>
      <c r="C4390" s="21" t="s">
        <v>6579</v>
      </c>
      <c r="D4390" s="23"/>
      <c r="E4390" s="23"/>
    </row>
    <row r="4391" spans="1:5" ht="20" customHeight="1">
      <c r="A4391" s="19" t="s">
        <v>13772</v>
      </c>
      <c r="B4391" s="24">
        <v>0</v>
      </c>
      <c r="C4391" s="21" t="s">
        <v>8892</v>
      </c>
      <c r="D4391" s="23"/>
      <c r="E4391" s="23"/>
    </row>
    <row r="4392" spans="1:5" ht="20" customHeight="1">
      <c r="A4392" s="19" t="s">
        <v>13772</v>
      </c>
      <c r="B4392" s="24">
        <v>0</v>
      </c>
      <c r="C4392" s="21" t="s">
        <v>6644</v>
      </c>
      <c r="D4392" s="23"/>
      <c r="E4392" s="23"/>
    </row>
    <row r="4393" spans="1:5" ht="20" customHeight="1">
      <c r="A4393" s="19" t="s">
        <v>13772</v>
      </c>
      <c r="B4393" s="24">
        <v>0</v>
      </c>
      <c r="C4393" s="21" t="s">
        <v>6709</v>
      </c>
      <c r="D4393" s="23"/>
      <c r="E4393" s="23"/>
    </row>
    <row r="4394" spans="1:5" ht="20" customHeight="1">
      <c r="A4394" s="19" t="s">
        <v>13772</v>
      </c>
      <c r="B4394" s="24">
        <v>0</v>
      </c>
      <c r="C4394" s="21" t="s">
        <v>8585</v>
      </c>
      <c r="D4394" s="23"/>
      <c r="E4394" s="23"/>
    </row>
    <row r="4395" spans="1:5" ht="20" customHeight="1">
      <c r="A4395" s="19" t="s">
        <v>13772</v>
      </c>
      <c r="B4395" s="24">
        <v>0</v>
      </c>
      <c r="C4395" s="21" t="s">
        <v>7019</v>
      </c>
      <c r="D4395" s="23"/>
      <c r="E4395" s="23"/>
    </row>
    <row r="4396" spans="1:5" ht="20" customHeight="1">
      <c r="A4396" s="19" t="s">
        <v>13772</v>
      </c>
      <c r="B4396" s="24">
        <v>0</v>
      </c>
      <c r="C4396" s="21" t="s">
        <v>6876</v>
      </c>
      <c r="D4396" s="23"/>
      <c r="E4396" s="23"/>
    </row>
    <row r="4397" spans="1:5" ht="20" customHeight="1">
      <c r="A4397" s="19" t="s">
        <v>13772</v>
      </c>
      <c r="B4397" s="24">
        <v>0</v>
      </c>
      <c r="C4397" s="21" t="s">
        <v>7051</v>
      </c>
      <c r="D4397" s="23"/>
      <c r="E4397" s="23"/>
    </row>
    <row r="4398" spans="1:5" ht="20" customHeight="1">
      <c r="A4398" s="19" t="s">
        <v>13772</v>
      </c>
      <c r="B4398" s="24">
        <v>0</v>
      </c>
      <c r="C4398" s="21" t="s">
        <v>7229</v>
      </c>
      <c r="D4398" s="23"/>
      <c r="E4398" s="23"/>
    </row>
    <row r="4399" spans="1:5" ht="20" customHeight="1">
      <c r="A4399" s="19" t="s">
        <v>13772</v>
      </c>
      <c r="B4399" s="24">
        <v>0</v>
      </c>
      <c r="C4399" s="21" t="s">
        <v>7339</v>
      </c>
      <c r="D4399" s="23"/>
      <c r="E4399" s="23"/>
    </row>
    <row r="4400" spans="1:5" ht="20" customHeight="1">
      <c r="A4400" s="19" t="s">
        <v>13772</v>
      </c>
      <c r="B4400" s="24">
        <v>0</v>
      </c>
      <c r="C4400" s="21" t="s">
        <v>7511</v>
      </c>
      <c r="D4400" s="23"/>
      <c r="E4400" s="23"/>
    </row>
    <row r="4401" spans="1:5" ht="20" customHeight="1">
      <c r="A4401" s="19" t="s">
        <v>13772</v>
      </c>
      <c r="B4401" s="24">
        <v>0</v>
      </c>
      <c r="C4401" s="21" t="s">
        <v>7682</v>
      </c>
      <c r="D4401" s="23"/>
      <c r="E4401" s="23"/>
    </row>
    <row r="4402" spans="1:5" ht="20" customHeight="1">
      <c r="A4402" s="19" t="s">
        <v>13772</v>
      </c>
      <c r="B4402" s="24">
        <v>0</v>
      </c>
      <c r="C4402" s="21" t="s">
        <v>7870</v>
      </c>
      <c r="D4402" s="23"/>
      <c r="E4402" s="23"/>
    </row>
    <row r="4403" spans="1:5" ht="20" customHeight="1">
      <c r="A4403" s="19" t="s">
        <v>13772</v>
      </c>
      <c r="B4403" s="24">
        <v>0</v>
      </c>
      <c r="C4403" s="21" t="s">
        <v>7995</v>
      </c>
      <c r="D4403" s="23"/>
      <c r="E4403" s="23"/>
    </row>
    <row r="4404" spans="1:5" ht="20" customHeight="1">
      <c r="A4404" s="19" t="s">
        <v>13772</v>
      </c>
      <c r="B4404" s="24">
        <v>0</v>
      </c>
      <c r="C4404" s="21" t="s">
        <v>8112</v>
      </c>
      <c r="D4404" s="23"/>
      <c r="E4404" s="23"/>
    </row>
    <row r="4405" spans="1:5" ht="20" customHeight="1">
      <c r="A4405" s="19" t="s">
        <v>13772</v>
      </c>
      <c r="B4405" s="24">
        <v>0</v>
      </c>
      <c r="C4405" s="21" t="s">
        <v>13278</v>
      </c>
      <c r="D4405" s="23"/>
      <c r="E4405" s="23"/>
    </row>
    <row r="4406" spans="1:5" ht="20" customHeight="1">
      <c r="A4406" s="19" t="s">
        <v>13772</v>
      </c>
      <c r="B4406" s="24">
        <v>0</v>
      </c>
      <c r="C4406" s="21" t="s">
        <v>409</v>
      </c>
      <c r="D4406" s="23"/>
      <c r="E4406" s="23"/>
    </row>
    <row r="4407" spans="1:5" ht="20" customHeight="1">
      <c r="A4407" s="19" t="s">
        <v>13772</v>
      </c>
      <c r="B4407" s="24">
        <v>0</v>
      </c>
      <c r="C4407" s="21" t="s">
        <v>633</v>
      </c>
      <c r="D4407" s="23"/>
      <c r="E4407" s="23"/>
    </row>
    <row r="4408" spans="1:5" ht="20" customHeight="1">
      <c r="A4408" s="19" t="s">
        <v>13772</v>
      </c>
      <c r="B4408" s="24">
        <v>0</v>
      </c>
      <c r="C4408" s="21" t="s">
        <v>714</v>
      </c>
      <c r="D4408" s="23"/>
      <c r="E4408" s="23"/>
    </row>
    <row r="4409" spans="1:5" ht="20" customHeight="1">
      <c r="A4409" s="19" t="s">
        <v>13772</v>
      </c>
      <c r="B4409" s="24">
        <v>0</v>
      </c>
      <c r="C4409" s="21" t="s">
        <v>12766</v>
      </c>
      <c r="D4409" s="23"/>
      <c r="E4409" s="23"/>
    </row>
    <row r="4410" spans="1:5" ht="20" customHeight="1">
      <c r="A4410" s="19" t="s">
        <v>13772</v>
      </c>
      <c r="B4410" s="24">
        <v>0</v>
      </c>
      <c r="C4410" s="21" t="s">
        <v>794</v>
      </c>
      <c r="D4410" s="23"/>
      <c r="E4410" s="23"/>
    </row>
    <row r="4411" spans="1:5" ht="20" customHeight="1">
      <c r="A4411" s="19" t="s">
        <v>13772</v>
      </c>
      <c r="B4411" s="24">
        <v>0</v>
      </c>
      <c r="C4411" s="21" t="s">
        <v>12257</v>
      </c>
      <c r="D4411" s="23"/>
      <c r="E4411" s="23"/>
    </row>
    <row r="4412" spans="1:5" ht="20" customHeight="1">
      <c r="A4412" s="19" t="s">
        <v>13772</v>
      </c>
      <c r="B4412" s="24">
        <v>0</v>
      </c>
      <c r="C4412" s="21" t="s">
        <v>954</v>
      </c>
      <c r="D4412" s="23"/>
      <c r="E4412" s="23"/>
    </row>
    <row r="4413" spans="1:5" ht="20" customHeight="1">
      <c r="A4413" s="19" t="s">
        <v>13772</v>
      </c>
      <c r="B4413" s="24">
        <v>0</v>
      </c>
      <c r="C4413" s="21" t="s">
        <v>1184</v>
      </c>
      <c r="D4413" s="23"/>
      <c r="E4413" s="23"/>
    </row>
    <row r="4414" spans="1:5" ht="20" customHeight="1">
      <c r="A4414" s="19" t="s">
        <v>13772</v>
      </c>
      <c r="B4414" s="24">
        <v>0</v>
      </c>
      <c r="C4414" s="21" t="s">
        <v>1261</v>
      </c>
      <c r="D4414" s="23"/>
      <c r="E4414" s="23"/>
    </row>
    <row r="4415" spans="1:5" ht="20" customHeight="1">
      <c r="A4415" s="19" t="s">
        <v>13772</v>
      </c>
      <c r="B4415" s="24">
        <v>0</v>
      </c>
      <c r="C4415" s="21" t="s">
        <v>11915</v>
      </c>
      <c r="D4415" s="23"/>
      <c r="E4415" s="23"/>
    </row>
    <row r="4416" spans="1:5" ht="20" customHeight="1">
      <c r="A4416" s="19" t="s">
        <v>13772</v>
      </c>
      <c r="B4416" s="24">
        <v>0</v>
      </c>
      <c r="C4416" s="21" t="s">
        <v>11651</v>
      </c>
      <c r="D4416" s="23"/>
      <c r="E4416" s="23"/>
    </row>
    <row r="4417" spans="1:5" ht="20" customHeight="1">
      <c r="A4417" s="19" t="s">
        <v>13772</v>
      </c>
      <c r="B4417" s="24">
        <v>0</v>
      </c>
      <c r="C4417" s="21" t="s">
        <v>1489</v>
      </c>
      <c r="D4417" s="23"/>
      <c r="E4417" s="23"/>
    </row>
    <row r="4418" spans="1:5" ht="20" customHeight="1">
      <c r="A4418" s="19" t="s">
        <v>13772</v>
      </c>
      <c r="B4418" s="24">
        <v>0</v>
      </c>
      <c r="C4418" s="21" t="s">
        <v>1567</v>
      </c>
      <c r="D4418" s="23"/>
      <c r="E4418" s="23"/>
    </row>
    <row r="4419" spans="1:5" ht="20" customHeight="1">
      <c r="A4419" s="19" t="s">
        <v>13772</v>
      </c>
      <c r="B4419" s="24">
        <v>0</v>
      </c>
      <c r="C4419" s="21" t="s">
        <v>1794</v>
      </c>
      <c r="D4419" s="23"/>
      <c r="E4419" s="23"/>
    </row>
    <row r="4420" spans="1:5" ht="20" customHeight="1">
      <c r="A4420" s="19" t="s">
        <v>13772</v>
      </c>
      <c r="B4420" s="24">
        <v>0</v>
      </c>
      <c r="C4420" s="21" t="s">
        <v>2026</v>
      </c>
      <c r="D4420" s="23"/>
      <c r="E4420" s="23"/>
    </row>
    <row r="4421" spans="1:5" ht="20" customHeight="1">
      <c r="A4421" s="19" t="s">
        <v>13772</v>
      </c>
      <c r="B4421" s="24">
        <v>0</v>
      </c>
      <c r="C4421" s="21" t="s">
        <v>2168</v>
      </c>
      <c r="D4421" s="23"/>
      <c r="E4421" s="23"/>
    </row>
    <row r="4422" spans="1:5" ht="20" customHeight="1">
      <c r="A4422" s="19" t="s">
        <v>13772</v>
      </c>
      <c r="B4422" s="24">
        <v>0</v>
      </c>
      <c r="C4422" s="21" t="s">
        <v>2306</v>
      </c>
      <c r="D4422" s="23"/>
      <c r="E4422" s="23"/>
    </row>
    <row r="4423" spans="1:5" ht="20" customHeight="1">
      <c r="A4423" s="19" t="s">
        <v>13772</v>
      </c>
      <c r="B4423" s="24">
        <v>0</v>
      </c>
      <c r="C4423" s="21" t="s">
        <v>2432</v>
      </c>
      <c r="D4423" s="23"/>
      <c r="E4423" s="23"/>
    </row>
    <row r="4424" spans="1:5" ht="20" customHeight="1">
      <c r="A4424" s="19" t="s">
        <v>13772</v>
      </c>
      <c r="B4424" s="24">
        <v>0</v>
      </c>
      <c r="C4424" s="21" t="s">
        <v>2565</v>
      </c>
      <c r="D4424" s="23"/>
      <c r="E4424" s="23"/>
    </row>
    <row r="4425" spans="1:5" ht="20" customHeight="1">
      <c r="A4425" s="19" t="s">
        <v>13772</v>
      </c>
      <c r="B4425" s="24">
        <v>0</v>
      </c>
      <c r="C4425" s="21" t="s">
        <v>2782</v>
      </c>
      <c r="D4425" s="23"/>
      <c r="E4425" s="23"/>
    </row>
    <row r="4426" spans="1:5" ht="20" customHeight="1">
      <c r="A4426" s="19" t="s">
        <v>13772</v>
      </c>
      <c r="B4426" s="24">
        <v>0</v>
      </c>
      <c r="C4426" s="21" t="s">
        <v>2920</v>
      </c>
      <c r="D4426" s="23"/>
      <c r="E4426" s="23"/>
    </row>
    <row r="4427" spans="1:5" ht="20" customHeight="1">
      <c r="A4427" s="19" t="s">
        <v>13772</v>
      </c>
      <c r="B4427" s="24">
        <v>0</v>
      </c>
      <c r="C4427" s="21" t="s">
        <v>3046</v>
      </c>
      <c r="D4427" s="23"/>
      <c r="E4427" s="23"/>
    </row>
    <row r="4428" spans="1:5" ht="20" customHeight="1">
      <c r="A4428" s="19" t="s">
        <v>13772</v>
      </c>
      <c r="B4428" s="24">
        <v>0</v>
      </c>
      <c r="C4428" s="21" t="s">
        <v>3108</v>
      </c>
      <c r="D4428" s="23"/>
      <c r="E4428" s="23"/>
    </row>
    <row r="4429" spans="1:5" ht="20" customHeight="1">
      <c r="A4429" s="19" t="s">
        <v>13772</v>
      </c>
      <c r="B4429" s="24">
        <v>0</v>
      </c>
      <c r="C4429" s="21" t="s">
        <v>3295</v>
      </c>
      <c r="D4429" s="23"/>
      <c r="E4429" s="23"/>
    </row>
    <row r="4430" spans="1:5" ht="20" customHeight="1">
      <c r="A4430" s="19" t="s">
        <v>13772</v>
      </c>
      <c r="B4430" s="24">
        <v>0</v>
      </c>
      <c r="C4430" s="21" t="s">
        <v>3517</v>
      </c>
      <c r="D4430" s="23"/>
      <c r="E4430" s="23"/>
    </row>
    <row r="4431" spans="1:5" ht="20" customHeight="1">
      <c r="A4431" s="19" t="s">
        <v>13772</v>
      </c>
      <c r="B4431" s="24">
        <v>0</v>
      </c>
      <c r="C4431" s="21" t="s">
        <v>3729</v>
      </c>
      <c r="D4431" s="23"/>
      <c r="E4431" s="23"/>
    </row>
    <row r="4432" spans="1:5" ht="20" customHeight="1">
      <c r="A4432" s="19" t="s">
        <v>13772</v>
      </c>
      <c r="B4432" s="24">
        <v>0</v>
      </c>
      <c r="C4432" s="21" t="s">
        <v>3871</v>
      </c>
      <c r="D4432" s="23"/>
      <c r="E4432" s="23"/>
    </row>
    <row r="4433" spans="1:5" ht="20" customHeight="1">
      <c r="A4433" s="19" t="s">
        <v>13772</v>
      </c>
      <c r="B4433" s="24">
        <v>0</v>
      </c>
      <c r="C4433" s="21" t="s">
        <v>4075</v>
      </c>
      <c r="D4433" s="23"/>
      <c r="E4433" s="23"/>
    </row>
    <row r="4434" spans="1:5" ht="20" customHeight="1">
      <c r="A4434" s="19" t="s">
        <v>13772</v>
      </c>
      <c r="B4434" s="24">
        <v>0</v>
      </c>
      <c r="C4434" s="21" t="s">
        <v>4149</v>
      </c>
      <c r="D4434" s="23"/>
      <c r="E4434" s="23"/>
    </row>
    <row r="4435" spans="1:5" ht="20" customHeight="1">
      <c r="A4435" s="19" t="s">
        <v>13772</v>
      </c>
      <c r="B4435" s="24">
        <v>0</v>
      </c>
      <c r="C4435" s="21" t="s">
        <v>4345</v>
      </c>
      <c r="D4435" s="23"/>
      <c r="E4435" s="23"/>
    </row>
    <row r="4436" spans="1:5" ht="20" customHeight="1">
      <c r="A4436" s="19" t="s">
        <v>13772</v>
      </c>
      <c r="B4436" s="24">
        <v>0</v>
      </c>
      <c r="C4436" s="21" t="s">
        <v>4552</v>
      </c>
      <c r="D4436" s="23"/>
      <c r="E4436" s="23"/>
    </row>
    <row r="4437" spans="1:5" ht="20" customHeight="1">
      <c r="A4437" s="19" t="s">
        <v>13772</v>
      </c>
      <c r="B4437" s="24">
        <v>0</v>
      </c>
      <c r="C4437" s="21" t="s">
        <v>4623</v>
      </c>
      <c r="D4437" s="23"/>
      <c r="E4437" s="23"/>
    </row>
    <row r="4438" spans="1:5" ht="20" customHeight="1">
      <c r="A4438" s="19" t="s">
        <v>13772</v>
      </c>
      <c r="B4438" s="24">
        <v>0</v>
      </c>
      <c r="C4438" s="21" t="s">
        <v>4823</v>
      </c>
      <c r="D4438" s="23"/>
      <c r="E4438" s="23"/>
    </row>
    <row r="4439" spans="1:5" ht="20" customHeight="1">
      <c r="A4439" s="19" t="s">
        <v>13772</v>
      </c>
      <c r="B4439" s="24">
        <v>0</v>
      </c>
      <c r="C4439" s="21" t="s">
        <v>5014</v>
      </c>
      <c r="D4439" s="23"/>
      <c r="E4439" s="23"/>
    </row>
    <row r="4440" spans="1:5" ht="20" customHeight="1">
      <c r="A4440" s="19" t="s">
        <v>13772</v>
      </c>
      <c r="B4440" s="24">
        <v>0</v>
      </c>
      <c r="C4440" s="21" t="s">
        <v>5079</v>
      </c>
      <c r="D4440" s="23"/>
      <c r="E4440" s="23"/>
    </row>
    <row r="4441" spans="1:5" ht="20" customHeight="1">
      <c r="A4441" s="19" t="s">
        <v>13772</v>
      </c>
      <c r="B4441" s="24">
        <v>0</v>
      </c>
      <c r="C4441" s="21" t="s">
        <v>5268</v>
      </c>
      <c r="D4441" s="23"/>
      <c r="E4441" s="23"/>
    </row>
    <row r="4442" spans="1:5" ht="20" customHeight="1">
      <c r="A4442" s="19" t="s">
        <v>13772</v>
      </c>
      <c r="B4442" s="24">
        <v>0</v>
      </c>
      <c r="C4442" s="21" t="s">
        <v>5470</v>
      </c>
      <c r="D4442" s="23"/>
      <c r="E4442" s="23"/>
    </row>
    <row r="4443" spans="1:5" ht="20" customHeight="1">
      <c r="A4443" s="19" t="s">
        <v>13772</v>
      </c>
      <c r="B4443" s="24">
        <v>0</v>
      </c>
      <c r="C4443" s="21" t="s">
        <v>5681</v>
      </c>
      <c r="D4443" s="23"/>
      <c r="E4443" s="23"/>
    </row>
    <row r="4444" spans="1:5" ht="20" customHeight="1">
      <c r="A4444" s="19" t="s">
        <v>13772</v>
      </c>
      <c r="B4444" s="24">
        <v>0</v>
      </c>
      <c r="C4444" s="21" t="s">
        <v>5889</v>
      </c>
      <c r="D4444" s="23"/>
      <c r="E4444" s="23"/>
    </row>
    <row r="4445" spans="1:5" ht="20" customHeight="1">
      <c r="A4445" s="19" t="s">
        <v>13772</v>
      </c>
      <c r="B4445" s="24">
        <v>0</v>
      </c>
      <c r="C4445" s="21" t="s">
        <v>6019</v>
      </c>
      <c r="D4445" s="23"/>
      <c r="E4445" s="23"/>
    </row>
    <row r="4446" spans="1:5" ht="20" customHeight="1">
      <c r="A4446" s="19" t="s">
        <v>13772</v>
      </c>
      <c r="B4446" s="24">
        <v>0</v>
      </c>
      <c r="C4446" s="21" t="s">
        <v>6092</v>
      </c>
      <c r="D4446" s="23"/>
      <c r="E4446" s="23"/>
    </row>
    <row r="4447" spans="1:5" ht="20" customHeight="1">
      <c r="A4447" s="19" t="s">
        <v>13772</v>
      </c>
      <c r="B4447" s="24">
        <v>0</v>
      </c>
      <c r="C4447" s="21" t="s">
        <v>9565</v>
      </c>
      <c r="D4447" s="23"/>
      <c r="E4447" s="23"/>
    </row>
    <row r="4448" spans="1:5" ht="20" customHeight="1">
      <c r="A4448" s="19" t="s">
        <v>13772</v>
      </c>
      <c r="B4448" s="24">
        <v>0</v>
      </c>
      <c r="C4448" s="21" t="s">
        <v>6418</v>
      </c>
      <c r="D4448" s="23"/>
      <c r="E4448" s="23"/>
    </row>
    <row r="4449" spans="1:5" ht="20" customHeight="1">
      <c r="A4449" s="19" t="s">
        <v>13772</v>
      </c>
      <c r="B4449" s="24">
        <v>0</v>
      </c>
      <c r="C4449" s="21" t="s">
        <v>6158</v>
      </c>
      <c r="D4449" s="23"/>
      <c r="E4449" s="23"/>
    </row>
    <row r="4450" spans="1:5" ht="20" customHeight="1">
      <c r="A4450" s="19" t="s">
        <v>13772</v>
      </c>
      <c r="B4450" s="24">
        <v>0</v>
      </c>
      <c r="C4450" s="21" t="s">
        <v>6339</v>
      </c>
      <c r="D4450" s="23"/>
      <c r="E4450" s="23"/>
    </row>
    <row r="4451" spans="1:5" ht="20" customHeight="1">
      <c r="A4451" s="19" t="s">
        <v>13772</v>
      </c>
      <c r="B4451" s="24">
        <v>0</v>
      </c>
      <c r="C4451" s="21" t="s">
        <v>6521</v>
      </c>
      <c r="D4451" s="23"/>
      <c r="E4451" s="23"/>
    </row>
    <row r="4452" spans="1:5" ht="20" customHeight="1">
      <c r="A4452" s="19" t="s">
        <v>13772</v>
      </c>
      <c r="B4452" s="24">
        <v>0</v>
      </c>
      <c r="C4452" s="21" t="s">
        <v>6587</v>
      </c>
      <c r="D4452" s="23"/>
      <c r="E4452" s="23"/>
    </row>
    <row r="4453" spans="1:5" ht="20" customHeight="1">
      <c r="A4453" s="19" t="s">
        <v>13772</v>
      </c>
      <c r="B4453" s="24">
        <v>0</v>
      </c>
      <c r="C4453" s="21" t="s">
        <v>8923</v>
      </c>
      <c r="D4453" s="23"/>
      <c r="E4453" s="23"/>
    </row>
    <row r="4454" spans="1:5" ht="20" customHeight="1">
      <c r="A4454" s="19" t="s">
        <v>13772</v>
      </c>
      <c r="B4454" s="24">
        <v>0</v>
      </c>
      <c r="C4454" s="21" t="s">
        <v>6651</v>
      </c>
      <c r="D4454" s="23"/>
      <c r="E4454" s="23"/>
    </row>
    <row r="4455" spans="1:5" ht="20" customHeight="1">
      <c r="A4455" s="19" t="s">
        <v>13772</v>
      </c>
      <c r="B4455" s="24">
        <v>0</v>
      </c>
      <c r="C4455" s="21" t="s">
        <v>6716</v>
      </c>
      <c r="D4455" s="23"/>
      <c r="E4455" s="23"/>
    </row>
    <row r="4456" spans="1:5" ht="20" customHeight="1">
      <c r="A4456" s="19" t="s">
        <v>13772</v>
      </c>
      <c r="B4456" s="24">
        <v>0</v>
      </c>
      <c r="C4456" s="21" t="s">
        <v>8611</v>
      </c>
      <c r="D4456" s="23"/>
      <c r="E4456" s="23"/>
    </row>
    <row r="4457" spans="1:5" ht="20" customHeight="1">
      <c r="A4457" s="19" t="s">
        <v>13772</v>
      </c>
      <c r="B4457" s="24">
        <v>0</v>
      </c>
      <c r="C4457" s="21" t="s">
        <v>7130</v>
      </c>
      <c r="D4457" s="23"/>
      <c r="E4457" s="23"/>
    </row>
    <row r="4458" spans="1:5" ht="20" customHeight="1">
      <c r="A4458" s="19" t="s">
        <v>13772</v>
      </c>
      <c r="B4458" s="24">
        <v>0</v>
      </c>
      <c r="C4458" s="21" t="s">
        <v>6883</v>
      </c>
      <c r="D4458" s="23"/>
      <c r="E4458" s="23"/>
    </row>
    <row r="4459" spans="1:5" ht="20" customHeight="1">
      <c r="A4459" s="19" t="s">
        <v>13772</v>
      </c>
      <c r="B4459" s="24">
        <v>0</v>
      </c>
      <c r="C4459" s="21" t="s">
        <v>7055</v>
      </c>
      <c r="D4459" s="23"/>
      <c r="E4459" s="23"/>
    </row>
    <row r="4460" spans="1:5" ht="20" customHeight="1">
      <c r="A4460" s="19" t="s">
        <v>13772</v>
      </c>
      <c r="B4460" s="24">
        <v>0</v>
      </c>
      <c r="C4460" s="21" t="s">
        <v>7236</v>
      </c>
      <c r="D4460" s="23"/>
      <c r="E4460" s="23"/>
    </row>
    <row r="4461" spans="1:5" ht="20" customHeight="1">
      <c r="A4461" s="19" t="s">
        <v>13772</v>
      </c>
      <c r="B4461" s="24">
        <v>0</v>
      </c>
      <c r="C4461" s="21" t="s">
        <v>7343</v>
      </c>
      <c r="D4461" s="23"/>
      <c r="E4461" s="23"/>
    </row>
    <row r="4462" spans="1:5" ht="20" customHeight="1">
      <c r="A4462" s="19" t="s">
        <v>13772</v>
      </c>
      <c r="B4462" s="24">
        <v>0</v>
      </c>
      <c r="C4462" s="21" t="s">
        <v>7517</v>
      </c>
      <c r="D4462" s="23"/>
      <c r="E4462" s="23"/>
    </row>
    <row r="4463" spans="1:5" ht="20" customHeight="1">
      <c r="A4463" s="19" t="s">
        <v>13772</v>
      </c>
      <c r="B4463" s="24">
        <v>0</v>
      </c>
      <c r="C4463" s="21" t="s">
        <v>7690</v>
      </c>
      <c r="D4463" s="23"/>
      <c r="E4463" s="23"/>
    </row>
    <row r="4464" spans="1:5" ht="20" customHeight="1">
      <c r="A4464" s="19" t="s">
        <v>13772</v>
      </c>
      <c r="B4464" s="24">
        <v>0</v>
      </c>
      <c r="C4464" s="21" t="s">
        <v>7877</v>
      </c>
      <c r="D4464" s="23"/>
      <c r="E4464" s="23"/>
    </row>
    <row r="4465" spans="1:5" ht="20" customHeight="1">
      <c r="A4465" s="19" t="s">
        <v>13772</v>
      </c>
      <c r="B4465" s="24">
        <v>0</v>
      </c>
      <c r="C4465" s="21" t="s">
        <v>8001</v>
      </c>
      <c r="D4465" s="23"/>
      <c r="E4465" s="23"/>
    </row>
    <row r="4466" spans="1:5" ht="20" customHeight="1">
      <c r="A4466" s="19" t="s">
        <v>13772</v>
      </c>
      <c r="B4466" s="24">
        <v>0</v>
      </c>
      <c r="C4466" s="21" t="s">
        <v>8118</v>
      </c>
      <c r="D4466" s="23"/>
      <c r="E4466" s="23"/>
    </row>
    <row r="4467" spans="1:5" ht="20" customHeight="1">
      <c r="A4467" s="19" t="s">
        <v>13772</v>
      </c>
      <c r="B4467" s="24">
        <v>0</v>
      </c>
      <c r="C4467" s="21" t="s">
        <v>13364</v>
      </c>
      <c r="D4467" s="23"/>
      <c r="E4467" s="23"/>
    </row>
    <row r="4468" spans="1:5" ht="20" customHeight="1">
      <c r="A4468" s="19" t="s">
        <v>13772</v>
      </c>
      <c r="B4468" s="24">
        <v>0</v>
      </c>
      <c r="C4468" s="21" t="s">
        <v>419</v>
      </c>
      <c r="D4468" s="23"/>
      <c r="E4468" s="23"/>
    </row>
    <row r="4469" spans="1:5" ht="20" customHeight="1">
      <c r="A4469" s="19" t="s">
        <v>13772</v>
      </c>
      <c r="B4469" s="24">
        <v>0</v>
      </c>
      <c r="C4469" s="21" t="s">
        <v>637</v>
      </c>
      <c r="D4469" s="23"/>
      <c r="E4469" s="23"/>
    </row>
    <row r="4470" spans="1:5" ht="20" customHeight="1">
      <c r="A4470" s="19" t="s">
        <v>13772</v>
      </c>
      <c r="B4470" s="24">
        <v>0</v>
      </c>
      <c r="C4470" s="21" t="s">
        <v>716</v>
      </c>
      <c r="D4470" s="23"/>
      <c r="E4470" s="23"/>
    </row>
    <row r="4471" spans="1:5" ht="20" customHeight="1">
      <c r="A4471" s="19" t="s">
        <v>13772</v>
      </c>
      <c r="B4471" s="24">
        <v>0</v>
      </c>
      <c r="C4471" s="21" t="s">
        <v>12791</v>
      </c>
      <c r="D4471" s="23"/>
      <c r="E4471" s="23"/>
    </row>
    <row r="4472" spans="1:5" ht="20" customHeight="1">
      <c r="A4472" s="19" t="s">
        <v>13772</v>
      </c>
      <c r="B4472" s="24">
        <v>0</v>
      </c>
      <c r="C4472" s="21" t="s">
        <v>801</v>
      </c>
      <c r="D4472" s="23"/>
      <c r="E4472" s="23"/>
    </row>
    <row r="4473" spans="1:5" ht="20" customHeight="1">
      <c r="A4473" s="19" t="s">
        <v>13772</v>
      </c>
      <c r="B4473" s="24">
        <v>0</v>
      </c>
      <c r="C4473" s="21" t="s">
        <v>12348</v>
      </c>
      <c r="D4473" s="23"/>
      <c r="E4473" s="23"/>
    </row>
    <row r="4474" spans="1:5" ht="20" customHeight="1">
      <c r="A4474" s="19" t="s">
        <v>13772</v>
      </c>
      <c r="B4474" s="24">
        <v>0</v>
      </c>
      <c r="C4474" s="21" t="s">
        <v>966</v>
      </c>
      <c r="D4474" s="23"/>
      <c r="E4474" s="23"/>
    </row>
    <row r="4475" spans="1:5" ht="20" customHeight="1">
      <c r="A4475" s="19" t="s">
        <v>13772</v>
      </c>
      <c r="B4475" s="24">
        <v>0</v>
      </c>
      <c r="C4475" s="21" t="s">
        <v>1188</v>
      </c>
      <c r="D4475" s="23"/>
      <c r="E4475" s="23"/>
    </row>
    <row r="4476" spans="1:5" ht="20" customHeight="1">
      <c r="A4476" s="19" t="s">
        <v>13772</v>
      </c>
      <c r="B4476" s="24">
        <v>0</v>
      </c>
      <c r="C4476" s="21" t="s">
        <v>1269</v>
      </c>
      <c r="D4476" s="23"/>
      <c r="E4476" s="23"/>
    </row>
    <row r="4477" spans="1:5" ht="20" customHeight="1">
      <c r="A4477" s="19" t="s">
        <v>13772</v>
      </c>
      <c r="B4477" s="24">
        <v>0</v>
      </c>
      <c r="C4477" s="21" t="s">
        <v>11938</v>
      </c>
      <c r="D4477" s="23"/>
      <c r="E4477" s="23"/>
    </row>
    <row r="4478" spans="1:5" ht="20" customHeight="1">
      <c r="A4478" s="19" t="s">
        <v>13772</v>
      </c>
      <c r="B4478" s="24">
        <v>0</v>
      </c>
      <c r="C4478" s="21" t="s">
        <v>11675</v>
      </c>
      <c r="D4478" s="23"/>
      <c r="E4478" s="23"/>
    </row>
    <row r="4479" spans="1:5" ht="20" customHeight="1">
      <c r="A4479" s="19" t="s">
        <v>13772</v>
      </c>
      <c r="B4479" s="24">
        <v>0</v>
      </c>
      <c r="C4479" s="21" t="s">
        <v>1494</v>
      </c>
      <c r="D4479" s="23"/>
      <c r="E4479" s="23"/>
    </row>
    <row r="4480" spans="1:5" ht="20" customHeight="1">
      <c r="A4480" s="19" t="s">
        <v>13772</v>
      </c>
      <c r="B4480" s="24">
        <v>0</v>
      </c>
      <c r="C4480" s="21" t="s">
        <v>1577</v>
      </c>
      <c r="D4480" s="23"/>
      <c r="E4480" s="23"/>
    </row>
    <row r="4481" spans="1:5" ht="20" customHeight="1">
      <c r="A4481" s="19" t="s">
        <v>13772</v>
      </c>
      <c r="B4481" s="24">
        <v>0</v>
      </c>
      <c r="C4481" s="21" t="s">
        <v>1803</v>
      </c>
      <c r="D4481" s="23"/>
      <c r="E4481" s="23"/>
    </row>
    <row r="4482" spans="1:5" ht="20" customHeight="1">
      <c r="A4482" s="19" t="s">
        <v>13772</v>
      </c>
      <c r="B4482" s="24">
        <v>0</v>
      </c>
      <c r="C4482" s="21" t="s">
        <v>2033</v>
      </c>
      <c r="D4482" s="23"/>
      <c r="E4482" s="23"/>
    </row>
    <row r="4483" spans="1:5" ht="20" customHeight="1">
      <c r="A4483" s="19" t="s">
        <v>13772</v>
      </c>
      <c r="B4483" s="24">
        <v>0</v>
      </c>
      <c r="C4483" s="21" t="s">
        <v>2176</v>
      </c>
      <c r="D4483" s="23"/>
      <c r="E4483" s="23"/>
    </row>
    <row r="4484" spans="1:5" ht="20" customHeight="1">
      <c r="A4484" s="19" t="s">
        <v>13772</v>
      </c>
      <c r="B4484" s="24">
        <v>0</v>
      </c>
      <c r="C4484" s="21" t="s">
        <v>2312</v>
      </c>
      <c r="D4484" s="23"/>
      <c r="E4484" s="23"/>
    </row>
    <row r="4485" spans="1:5" ht="20" customHeight="1">
      <c r="A4485" s="19" t="s">
        <v>13772</v>
      </c>
      <c r="B4485" s="24">
        <v>0</v>
      </c>
      <c r="C4485" s="21" t="s">
        <v>2439</v>
      </c>
      <c r="D4485" s="23"/>
      <c r="E4485" s="23"/>
    </row>
    <row r="4486" spans="1:5" ht="20" customHeight="1">
      <c r="A4486" s="19" t="s">
        <v>13772</v>
      </c>
      <c r="B4486" s="24">
        <v>0</v>
      </c>
      <c r="C4486" s="21" t="s">
        <v>2574</v>
      </c>
      <c r="D4486" s="23"/>
      <c r="E4486" s="23"/>
    </row>
    <row r="4487" spans="1:5" ht="20" customHeight="1">
      <c r="A4487" s="19" t="s">
        <v>13772</v>
      </c>
      <c r="B4487" s="24">
        <v>0</v>
      </c>
      <c r="C4487" s="21" t="s">
        <v>2788</v>
      </c>
      <c r="D4487" s="23"/>
      <c r="E4487" s="23"/>
    </row>
    <row r="4488" spans="1:5" ht="20" customHeight="1">
      <c r="A4488" s="19" t="s">
        <v>13772</v>
      </c>
      <c r="B4488" s="24">
        <v>0</v>
      </c>
      <c r="C4488" s="21" t="s">
        <v>2926</v>
      </c>
      <c r="D4488" s="23"/>
      <c r="E4488" s="23"/>
    </row>
    <row r="4489" spans="1:5" ht="20" customHeight="1">
      <c r="A4489" s="19" t="s">
        <v>13772</v>
      </c>
      <c r="B4489" s="24">
        <v>0</v>
      </c>
      <c r="C4489" s="21" t="s">
        <v>3051</v>
      </c>
      <c r="D4489" s="23"/>
      <c r="E4489" s="23"/>
    </row>
    <row r="4490" spans="1:5" ht="20" customHeight="1">
      <c r="A4490" s="19" t="s">
        <v>13772</v>
      </c>
      <c r="B4490" s="24">
        <v>0</v>
      </c>
      <c r="C4490" s="21" t="s">
        <v>3120</v>
      </c>
      <c r="D4490" s="23"/>
      <c r="E4490" s="23"/>
    </row>
    <row r="4491" spans="1:5" ht="20" customHeight="1">
      <c r="A4491" s="19" t="s">
        <v>13772</v>
      </c>
      <c r="B4491" s="24">
        <v>0</v>
      </c>
      <c r="C4491" s="21" t="s">
        <v>3309</v>
      </c>
      <c r="D4491" s="23"/>
      <c r="E4491" s="23"/>
    </row>
    <row r="4492" spans="1:5" ht="20" customHeight="1">
      <c r="A4492" s="19" t="s">
        <v>13772</v>
      </c>
      <c r="B4492" s="24">
        <v>0</v>
      </c>
      <c r="C4492" s="21" t="s">
        <v>3526</v>
      </c>
      <c r="D4492" s="23"/>
      <c r="E4492" s="23"/>
    </row>
    <row r="4493" spans="1:5" ht="20" customHeight="1">
      <c r="A4493" s="19" t="s">
        <v>13772</v>
      </c>
      <c r="B4493" s="24">
        <v>0</v>
      </c>
      <c r="C4493" s="21" t="s">
        <v>3736</v>
      </c>
      <c r="D4493" s="23"/>
      <c r="E4493" s="23"/>
    </row>
    <row r="4494" spans="1:5" ht="20" customHeight="1">
      <c r="A4494" s="19" t="s">
        <v>13772</v>
      </c>
      <c r="B4494" s="24">
        <v>0</v>
      </c>
      <c r="C4494" s="21" t="s">
        <v>3881</v>
      </c>
      <c r="D4494" s="23"/>
      <c r="E4494" s="23"/>
    </row>
    <row r="4495" spans="1:5" ht="20" customHeight="1">
      <c r="A4495" s="19" t="s">
        <v>13772</v>
      </c>
      <c r="B4495" s="24">
        <v>0</v>
      </c>
      <c r="C4495" s="21" t="s">
        <v>4079</v>
      </c>
      <c r="D4495" s="23"/>
      <c r="E4495" s="23"/>
    </row>
    <row r="4496" spans="1:5" ht="20" customHeight="1">
      <c r="A4496" s="19" t="s">
        <v>13772</v>
      </c>
      <c r="B4496" s="24">
        <v>0</v>
      </c>
      <c r="C4496" s="21" t="s">
        <v>4159</v>
      </c>
      <c r="D4496" s="23"/>
      <c r="E4496" s="23"/>
    </row>
    <row r="4497" spans="1:5" ht="20" customHeight="1">
      <c r="A4497" s="19" t="s">
        <v>13772</v>
      </c>
      <c r="B4497" s="24">
        <v>0</v>
      </c>
      <c r="C4497" s="21" t="s">
        <v>4354</v>
      </c>
      <c r="D4497" s="23"/>
      <c r="E4497" s="23"/>
    </row>
    <row r="4498" spans="1:5" ht="20" customHeight="1">
      <c r="A4498" s="19" t="s">
        <v>13772</v>
      </c>
      <c r="B4498" s="24">
        <v>0</v>
      </c>
      <c r="C4498" s="21" t="s">
        <v>4556</v>
      </c>
      <c r="D4498" s="23"/>
      <c r="E4498" s="23"/>
    </row>
    <row r="4499" spans="1:5" ht="20" customHeight="1">
      <c r="A4499" s="19" t="s">
        <v>13772</v>
      </c>
      <c r="B4499" s="24">
        <v>0</v>
      </c>
      <c r="C4499" s="21" t="s">
        <v>4633</v>
      </c>
      <c r="D4499" s="23"/>
      <c r="E4499" s="23"/>
    </row>
    <row r="4500" spans="1:5" ht="20" customHeight="1">
      <c r="A4500" s="19" t="s">
        <v>13772</v>
      </c>
      <c r="B4500" s="24">
        <v>0</v>
      </c>
      <c r="C4500" s="21" t="s">
        <v>4832</v>
      </c>
      <c r="D4500" s="23"/>
      <c r="E4500" s="23"/>
    </row>
    <row r="4501" spans="1:5" ht="20" customHeight="1">
      <c r="A4501" s="19" t="s">
        <v>13772</v>
      </c>
      <c r="B4501" s="24">
        <v>0</v>
      </c>
      <c r="C4501" s="21" t="s">
        <v>5018</v>
      </c>
      <c r="D4501" s="23"/>
      <c r="E4501" s="23"/>
    </row>
    <row r="4502" spans="1:5" ht="20" customHeight="1">
      <c r="A4502" s="19" t="s">
        <v>13772</v>
      </c>
      <c r="B4502" s="24">
        <v>0</v>
      </c>
      <c r="C4502" s="21" t="s">
        <v>5091</v>
      </c>
      <c r="D4502" s="23"/>
      <c r="E4502" s="23"/>
    </row>
    <row r="4503" spans="1:5" ht="20" customHeight="1">
      <c r="A4503" s="19" t="s">
        <v>13772</v>
      </c>
      <c r="B4503" s="24">
        <v>0</v>
      </c>
      <c r="C4503" s="21" t="s">
        <v>5281</v>
      </c>
      <c r="D4503" s="23"/>
      <c r="E4503" s="23"/>
    </row>
    <row r="4504" spans="1:5" ht="20" customHeight="1">
      <c r="A4504" s="19" t="s">
        <v>13772</v>
      </c>
      <c r="B4504" s="24">
        <v>0</v>
      </c>
      <c r="C4504" s="21" t="s">
        <v>5481</v>
      </c>
      <c r="D4504" s="23"/>
      <c r="E4504" s="23"/>
    </row>
    <row r="4505" spans="1:5" ht="20" customHeight="1">
      <c r="A4505" s="19" t="s">
        <v>13772</v>
      </c>
      <c r="B4505" s="24">
        <v>0</v>
      </c>
      <c r="C4505" s="21" t="s">
        <v>5690</v>
      </c>
      <c r="D4505" s="23"/>
      <c r="E4505" s="23"/>
    </row>
    <row r="4506" spans="1:5" ht="20" customHeight="1">
      <c r="A4506" s="19" t="s">
        <v>13772</v>
      </c>
      <c r="B4506" s="24">
        <v>0</v>
      </c>
      <c r="C4506" s="21" t="s">
        <v>5893</v>
      </c>
      <c r="D4506" s="23"/>
      <c r="E4506" s="23"/>
    </row>
    <row r="4507" spans="1:5" ht="20" customHeight="1">
      <c r="A4507" s="19" t="s">
        <v>13772</v>
      </c>
      <c r="B4507" s="24">
        <v>0</v>
      </c>
      <c r="C4507" s="21" t="s">
        <v>6023</v>
      </c>
      <c r="D4507" s="23"/>
      <c r="E4507" s="23"/>
    </row>
    <row r="4508" spans="1:5" ht="20" customHeight="1">
      <c r="A4508" s="19" t="s">
        <v>13772</v>
      </c>
      <c r="B4508" s="24">
        <v>0</v>
      </c>
      <c r="C4508" s="21" t="s">
        <v>6094</v>
      </c>
      <c r="D4508" s="23"/>
      <c r="E4508" s="23"/>
    </row>
    <row r="4509" spans="1:5" ht="20" customHeight="1">
      <c r="A4509" s="19" t="s">
        <v>13772</v>
      </c>
      <c r="B4509" s="24">
        <v>0</v>
      </c>
      <c r="C4509" s="21" t="s">
        <v>9581</v>
      </c>
      <c r="D4509" s="23"/>
      <c r="E4509" s="23"/>
    </row>
    <row r="4510" spans="1:5" ht="20" customHeight="1">
      <c r="A4510" s="19" t="s">
        <v>13772</v>
      </c>
      <c r="B4510" s="24">
        <v>0</v>
      </c>
      <c r="C4510" s="21" t="s">
        <v>6523</v>
      </c>
      <c r="D4510" s="23"/>
      <c r="E4510" s="23"/>
    </row>
    <row r="4511" spans="1:5" ht="20" customHeight="1">
      <c r="A4511" s="19" t="s">
        <v>13772</v>
      </c>
      <c r="B4511" s="24">
        <v>0</v>
      </c>
      <c r="C4511" s="21" t="s">
        <v>6169</v>
      </c>
      <c r="D4511" s="23"/>
      <c r="E4511" s="23"/>
    </row>
    <row r="4512" spans="1:5" ht="20" customHeight="1">
      <c r="A4512" s="19" t="s">
        <v>13772</v>
      </c>
      <c r="B4512" s="24">
        <v>0</v>
      </c>
      <c r="C4512" s="21" t="s">
        <v>6347</v>
      </c>
      <c r="D4512" s="23"/>
      <c r="E4512" s="23"/>
    </row>
    <row r="4513" spans="1:5" ht="20" customHeight="1">
      <c r="A4513" s="19" t="s">
        <v>13772</v>
      </c>
      <c r="B4513" s="24">
        <v>0</v>
      </c>
      <c r="C4513" s="21" t="s">
        <v>6523</v>
      </c>
      <c r="D4513" s="23"/>
      <c r="E4513" s="23"/>
    </row>
    <row r="4514" spans="1:5" ht="20" customHeight="1">
      <c r="A4514" s="19" t="s">
        <v>13772</v>
      </c>
      <c r="B4514" s="24">
        <v>0</v>
      </c>
      <c r="C4514" s="21" t="s">
        <v>6589</v>
      </c>
      <c r="D4514" s="23"/>
      <c r="E4514" s="23"/>
    </row>
    <row r="4515" spans="1:5" ht="20" customHeight="1">
      <c r="A4515" s="19" t="s">
        <v>13772</v>
      </c>
      <c r="B4515" s="24">
        <v>0</v>
      </c>
      <c r="C4515" s="21" t="s">
        <v>8944</v>
      </c>
      <c r="D4515" s="23"/>
      <c r="E4515" s="23"/>
    </row>
    <row r="4516" spans="1:5" ht="20" customHeight="1">
      <c r="A4516" s="19" t="s">
        <v>13772</v>
      </c>
      <c r="B4516" s="24">
        <v>0</v>
      </c>
      <c r="C4516" s="21" t="s">
        <v>6653</v>
      </c>
      <c r="D4516" s="23"/>
      <c r="E4516" s="23"/>
    </row>
    <row r="4517" spans="1:5" ht="20" customHeight="1">
      <c r="A4517" s="19" t="s">
        <v>13772</v>
      </c>
      <c r="B4517" s="24">
        <v>0</v>
      </c>
      <c r="C4517" s="21" t="s">
        <v>6722</v>
      </c>
      <c r="D4517" s="23"/>
      <c r="E4517" s="23"/>
    </row>
    <row r="4518" spans="1:5" ht="20" customHeight="1">
      <c r="A4518" s="19" t="s">
        <v>13772</v>
      </c>
      <c r="B4518" s="24">
        <v>0</v>
      </c>
      <c r="C4518" s="21" t="s">
        <v>8631</v>
      </c>
      <c r="D4518" s="23"/>
      <c r="E4518" s="23"/>
    </row>
    <row r="4519" spans="1:5" ht="20" customHeight="1">
      <c r="A4519" s="19" t="s">
        <v>13772</v>
      </c>
      <c r="B4519" s="24">
        <v>0</v>
      </c>
      <c r="C4519" s="21" t="s">
        <v>7241</v>
      </c>
      <c r="D4519" s="23"/>
      <c r="E4519" s="23"/>
    </row>
    <row r="4520" spans="1:5" ht="20" customHeight="1">
      <c r="A4520" s="19" t="s">
        <v>13772</v>
      </c>
      <c r="B4520" s="24">
        <v>0</v>
      </c>
      <c r="C4520" s="21" t="s">
        <v>6893</v>
      </c>
      <c r="D4520" s="23"/>
      <c r="E4520" s="23"/>
    </row>
    <row r="4521" spans="1:5" ht="20" customHeight="1">
      <c r="A4521" s="19" t="s">
        <v>13772</v>
      </c>
      <c r="B4521" s="24">
        <v>0</v>
      </c>
      <c r="C4521" s="21" t="s">
        <v>7063</v>
      </c>
      <c r="D4521" s="23"/>
      <c r="E4521" s="23"/>
    </row>
    <row r="4522" spans="1:5" ht="20" customHeight="1">
      <c r="A4522" s="19" t="s">
        <v>13772</v>
      </c>
      <c r="B4522" s="24">
        <v>0</v>
      </c>
      <c r="C4522" s="21" t="s">
        <v>7241</v>
      </c>
      <c r="D4522" s="23"/>
      <c r="E4522" s="23"/>
    </row>
    <row r="4523" spans="1:5" ht="20" customHeight="1">
      <c r="A4523" s="19" t="s">
        <v>13772</v>
      </c>
      <c r="B4523" s="24">
        <v>0</v>
      </c>
      <c r="C4523" s="21" t="s">
        <v>7353</v>
      </c>
      <c r="D4523" s="23"/>
      <c r="E4523" s="23"/>
    </row>
    <row r="4524" spans="1:5" ht="20" customHeight="1">
      <c r="A4524" s="19" t="s">
        <v>13772</v>
      </c>
      <c r="B4524" s="24">
        <v>0</v>
      </c>
      <c r="C4524" s="21" t="s">
        <v>7524</v>
      </c>
      <c r="D4524" s="23"/>
      <c r="E4524" s="23"/>
    </row>
    <row r="4525" spans="1:5" ht="20" customHeight="1">
      <c r="A4525" s="19" t="s">
        <v>13772</v>
      </c>
      <c r="B4525" s="24">
        <v>0</v>
      </c>
      <c r="C4525" s="21" t="s">
        <v>7695</v>
      </c>
      <c r="D4525" s="23"/>
      <c r="E4525" s="23"/>
    </row>
    <row r="4526" spans="1:5" ht="20" customHeight="1">
      <c r="A4526" s="19" t="s">
        <v>13772</v>
      </c>
      <c r="B4526" s="24">
        <v>0</v>
      </c>
      <c r="C4526" s="21" t="s">
        <v>7879</v>
      </c>
      <c r="D4526" s="23"/>
      <c r="E4526" s="23"/>
    </row>
    <row r="4527" spans="1:5" ht="20" customHeight="1">
      <c r="A4527" s="19" t="s">
        <v>13772</v>
      </c>
      <c r="B4527" s="24">
        <v>0</v>
      </c>
      <c r="C4527" s="21" t="s">
        <v>8005</v>
      </c>
      <c r="D4527" s="23"/>
      <c r="E4527" s="23"/>
    </row>
    <row r="4528" spans="1:5" ht="20" customHeight="1">
      <c r="A4528" s="19" t="s">
        <v>13772</v>
      </c>
      <c r="B4528" s="24">
        <v>0</v>
      </c>
      <c r="C4528" s="21" t="s">
        <v>8121</v>
      </c>
      <c r="D4528" s="23"/>
      <c r="E4528" s="23"/>
    </row>
    <row r="4529" spans="1:5" ht="20" customHeight="1">
      <c r="A4529" s="19" t="s">
        <v>13772</v>
      </c>
      <c r="B4529" s="24">
        <v>0</v>
      </c>
      <c r="C4529" s="21" t="s">
        <v>13548</v>
      </c>
      <c r="D4529" s="23"/>
      <c r="E4529" s="23"/>
    </row>
    <row r="4530" spans="1:5" ht="20" customHeight="1">
      <c r="A4530" s="19" t="s">
        <v>13772</v>
      </c>
      <c r="B4530" s="24">
        <v>0</v>
      </c>
      <c r="C4530" s="21" t="s">
        <v>499</v>
      </c>
      <c r="D4530" s="23"/>
      <c r="E4530" s="23"/>
    </row>
    <row r="4531" spans="1:5" ht="20" customHeight="1">
      <c r="A4531" s="19" t="s">
        <v>13772</v>
      </c>
      <c r="B4531" s="24">
        <v>0</v>
      </c>
      <c r="C4531" s="21" t="s">
        <v>13268</v>
      </c>
      <c r="D4531" s="23"/>
      <c r="E4531" s="23"/>
    </row>
    <row r="4532" spans="1:5" ht="20" customHeight="1">
      <c r="A4532" s="19" t="s">
        <v>13772</v>
      </c>
      <c r="B4532" s="24">
        <v>0</v>
      </c>
      <c r="C4532" s="21" t="s">
        <v>13088</v>
      </c>
      <c r="D4532" s="23"/>
      <c r="E4532" s="23"/>
    </row>
    <row r="4533" spans="1:5" ht="20" customHeight="1">
      <c r="A4533" s="19" t="s">
        <v>13772</v>
      </c>
      <c r="B4533" s="24">
        <v>0</v>
      </c>
      <c r="C4533" s="21" t="s">
        <v>12909</v>
      </c>
      <c r="D4533" s="23"/>
      <c r="E4533" s="23"/>
    </row>
    <row r="4534" spans="1:5" ht="20" customHeight="1">
      <c r="A4534" s="19" t="s">
        <v>13772</v>
      </c>
      <c r="B4534" s="24">
        <v>0</v>
      </c>
      <c r="C4534" s="22">
        <v>100</v>
      </c>
      <c r="D4534" s="23"/>
      <c r="E4534" s="23"/>
    </row>
    <row r="4535" spans="1:5" ht="20" customHeight="1">
      <c r="A4535" s="19" t="s">
        <v>13772</v>
      </c>
      <c r="B4535" s="24">
        <v>0</v>
      </c>
      <c r="C4535" s="21" t="s">
        <v>12530</v>
      </c>
      <c r="D4535" s="23"/>
      <c r="E4535" s="23"/>
    </row>
    <row r="4536" spans="1:5" ht="20" customHeight="1">
      <c r="A4536" s="19" t="s">
        <v>13772</v>
      </c>
      <c r="B4536" s="24">
        <v>0</v>
      </c>
      <c r="C4536" s="21" t="s">
        <v>1044</v>
      </c>
      <c r="D4536" s="23"/>
      <c r="E4536" s="23"/>
    </row>
    <row r="4537" spans="1:5" ht="20" customHeight="1">
      <c r="A4537" s="19" t="s">
        <v>13772</v>
      </c>
      <c r="B4537" s="24">
        <v>0</v>
      </c>
      <c r="C4537" s="21" t="s">
        <v>12248</v>
      </c>
      <c r="D4537" s="23"/>
      <c r="E4537" s="23"/>
    </row>
    <row r="4538" spans="1:5" ht="20" customHeight="1">
      <c r="A4538" s="19" t="s">
        <v>13772</v>
      </c>
      <c r="B4538" s="24">
        <v>0</v>
      </c>
      <c r="C4538" s="21" t="s">
        <v>1352</v>
      </c>
      <c r="D4538" s="23"/>
      <c r="E4538" s="23"/>
    </row>
    <row r="4539" spans="1:5" ht="20" customHeight="1">
      <c r="A4539" s="19" t="s">
        <v>13772</v>
      </c>
      <c r="B4539" s="24">
        <v>0</v>
      </c>
      <c r="C4539" s="21" t="s">
        <v>12049</v>
      </c>
      <c r="D4539" s="23"/>
      <c r="E4539" s="23"/>
    </row>
    <row r="4540" spans="1:5" ht="20" customHeight="1">
      <c r="A4540" s="19" t="s">
        <v>13772</v>
      </c>
      <c r="B4540" s="24">
        <v>0</v>
      </c>
      <c r="C4540" s="21" t="s">
        <v>11792</v>
      </c>
      <c r="D4540" s="23"/>
      <c r="E4540" s="23"/>
    </row>
    <row r="4541" spans="1:5" ht="20" customHeight="1">
      <c r="A4541" s="19" t="s">
        <v>13772</v>
      </c>
      <c r="B4541" s="24">
        <v>0</v>
      </c>
      <c r="C4541" s="21" t="s">
        <v>11544</v>
      </c>
      <c r="D4541" s="23"/>
      <c r="E4541" s="23"/>
    </row>
    <row r="4542" spans="1:5" ht="20" customHeight="1">
      <c r="A4542" s="19" t="s">
        <v>13772</v>
      </c>
      <c r="B4542" s="24">
        <v>0</v>
      </c>
      <c r="C4542" s="21" t="s">
        <v>1663</v>
      </c>
      <c r="D4542" s="23"/>
      <c r="E4542" s="23"/>
    </row>
    <row r="4543" spans="1:5" ht="20" customHeight="1">
      <c r="A4543" s="19" t="s">
        <v>13772</v>
      </c>
      <c r="B4543" s="24">
        <v>0</v>
      </c>
      <c r="C4543" s="21" t="s">
        <v>1884</v>
      </c>
      <c r="D4543" s="23"/>
      <c r="E4543" s="23"/>
    </row>
    <row r="4544" spans="1:5" ht="20" customHeight="1">
      <c r="A4544" s="19" t="s">
        <v>13772</v>
      </c>
      <c r="B4544" s="24">
        <v>0</v>
      </c>
      <c r="C4544" s="21" t="s">
        <v>2122</v>
      </c>
      <c r="D4544" s="23"/>
      <c r="E4544" s="23"/>
    </row>
    <row r="4545" spans="1:5" ht="20" customHeight="1">
      <c r="A4545" s="19" t="s">
        <v>13772</v>
      </c>
      <c r="B4545" s="24">
        <v>0</v>
      </c>
      <c r="C4545" s="21" t="s">
        <v>2264</v>
      </c>
      <c r="D4545" s="23"/>
      <c r="E4545" s="23"/>
    </row>
    <row r="4546" spans="1:5" ht="20" customHeight="1">
      <c r="A4546" s="19" t="s">
        <v>13772</v>
      </c>
      <c r="B4546" s="24">
        <v>0</v>
      </c>
      <c r="C4546" s="21" t="s">
        <v>2392</v>
      </c>
      <c r="D4546" s="23"/>
      <c r="E4546" s="23"/>
    </row>
    <row r="4547" spans="1:5" ht="20" customHeight="1">
      <c r="A4547" s="19" t="s">
        <v>13772</v>
      </c>
      <c r="B4547" s="24">
        <v>0</v>
      </c>
      <c r="C4547" s="21" t="s">
        <v>2520</v>
      </c>
      <c r="D4547" s="23"/>
      <c r="E4547" s="23"/>
    </row>
    <row r="4548" spans="1:5" ht="20" customHeight="1">
      <c r="A4548" s="19" t="s">
        <v>13772</v>
      </c>
      <c r="B4548" s="24">
        <v>0</v>
      </c>
      <c r="C4548" s="21" t="s">
        <v>2650</v>
      </c>
      <c r="D4548" s="23"/>
      <c r="E4548" s="23"/>
    </row>
    <row r="4549" spans="1:5" ht="20" customHeight="1">
      <c r="A4549" s="19" t="s">
        <v>13772</v>
      </c>
      <c r="B4549" s="24">
        <v>0</v>
      </c>
      <c r="C4549" s="21" t="s">
        <v>2874</v>
      </c>
      <c r="D4549" s="23"/>
      <c r="E4549" s="23"/>
    </row>
    <row r="4550" spans="1:5" ht="20" customHeight="1">
      <c r="A4550" s="19" t="s">
        <v>13772</v>
      </c>
      <c r="B4550" s="24">
        <v>0</v>
      </c>
      <c r="C4550" s="21" t="s">
        <v>3005</v>
      </c>
      <c r="D4550" s="23"/>
      <c r="E4550" s="23"/>
    </row>
    <row r="4551" spans="1:5" ht="20" customHeight="1">
      <c r="A4551" s="19" t="s">
        <v>13772</v>
      </c>
      <c r="B4551" s="24">
        <v>0</v>
      </c>
      <c r="C4551" s="21" t="s">
        <v>10754</v>
      </c>
      <c r="D4551" s="23"/>
      <c r="E4551" s="23"/>
    </row>
    <row r="4552" spans="1:5" ht="20" customHeight="1">
      <c r="A4552" s="19" t="s">
        <v>13772</v>
      </c>
      <c r="B4552" s="24">
        <v>0</v>
      </c>
      <c r="C4552" s="22">
        <v>100</v>
      </c>
      <c r="D4552" s="23"/>
      <c r="E4552" s="23"/>
    </row>
    <row r="4553" spans="1:5" ht="20" customHeight="1">
      <c r="A4553" s="19" t="s">
        <v>13772</v>
      </c>
      <c r="B4553" s="24">
        <v>0</v>
      </c>
      <c r="C4553" s="21" t="s">
        <v>3391</v>
      </c>
      <c r="D4553" s="23"/>
      <c r="E4553" s="23"/>
    </row>
    <row r="4554" spans="1:5" ht="20" customHeight="1">
      <c r="A4554" s="19" t="s">
        <v>13772</v>
      </c>
      <c r="B4554" s="24">
        <v>0</v>
      </c>
      <c r="C4554" s="21" t="s">
        <v>3605</v>
      </c>
      <c r="D4554" s="23"/>
      <c r="E4554" s="23"/>
    </row>
    <row r="4555" spans="1:5" ht="20" customHeight="1">
      <c r="A4555" s="19" t="s">
        <v>13772</v>
      </c>
      <c r="B4555" s="24">
        <v>0</v>
      </c>
      <c r="C4555" s="21" t="s">
        <v>3824</v>
      </c>
      <c r="D4555" s="23"/>
      <c r="E4555" s="23"/>
    </row>
    <row r="4556" spans="1:5" ht="20" customHeight="1">
      <c r="A4556" s="19" t="s">
        <v>13772</v>
      </c>
      <c r="B4556" s="24">
        <v>0</v>
      </c>
      <c r="C4556" s="21" t="s">
        <v>3958</v>
      </c>
      <c r="D4556" s="23"/>
      <c r="E4556" s="23"/>
    </row>
    <row r="4557" spans="1:5" ht="20" customHeight="1">
      <c r="A4557" s="19" t="s">
        <v>13772</v>
      </c>
      <c r="B4557" s="24">
        <v>0</v>
      </c>
      <c r="C4557" s="21" t="s">
        <v>10469</v>
      </c>
      <c r="D4557" s="23"/>
      <c r="E4557" s="23"/>
    </row>
    <row r="4558" spans="1:5" ht="20" customHeight="1">
      <c r="A4558" s="19" t="s">
        <v>13772</v>
      </c>
      <c r="B4558" s="24">
        <v>0</v>
      </c>
      <c r="C4558" s="21" t="s">
        <v>4233</v>
      </c>
      <c r="D4558" s="23"/>
      <c r="E4558" s="23"/>
    </row>
    <row r="4559" spans="1:5" ht="20" customHeight="1">
      <c r="A4559" s="19" t="s">
        <v>13772</v>
      </c>
      <c r="B4559" s="24">
        <v>0</v>
      </c>
      <c r="C4559" s="21" t="s">
        <v>4435</v>
      </c>
      <c r="D4559" s="23"/>
      <c r="E4559" s="23"/>
    </row>
    <row r="4560" spans="1:5" ht="20" customHeight="1">
      <c r="A4560" s="19" t="s">
        <v>13772</v>
      </c>
      <c r="B4560" s="24">
        <v>0</v>
      </c>
      <c r="C4560" s="21" t="s">
        <v>10307</v>
      </c>
      <c r="D4560" s="23"/>
      <c r="E4560" s="23"/>
    </row>
    <row r="4561" spans="1:5" ht="20" customHeight="1">
      <c r="A4561" s="19" t="s">
        <v>13772</v>
      </c>
      <c r="B4561" s="24">
        <v>0</v>
      </c>
      <c r="C4561" s="21" t="s">
        <v>4709</v>
      </c>
      <c r="D4561" s="23"/>
      <c r="E4561" s="23"/>
    </row>
    <row r="4562" spans="1:5" ht="20" customHeight="1">
      <c r="A4562" s="19" t="s">
        <v>13772</v>
      </c>
      <c r="B4562" s="24">
        <v>0</v>
      </c>
      <c r="C4562" s="21" t="s">
        <v>4904</v>
      </c>
      <c r="D4562" s="23"/>
      <c r="E4562" s="23"/>
    </row>
    <row r="4563" spans="1:5" ht="20" customHeight="1">
      <c r="A4563" s="19" t="s">
        <v>13772</v>
      </c>
      <c r="B4563" s="24">
        <v>0</v>
      </c>
      <c r="C4563" s="21" t="s">
        <v>10140</v>
      </c>
      <c r="D4563" s="23"/>
      <c r="E4563" s="23"/>
    </row>
    <row r="4564" spans="1:5" ht="20" customHeight="1">
      <c r="A4564" s="19" t="s">
        <v>13772</v>
      </c>
      <c r="B4564" s="24">
        <v>0</v>
      </c>
      <c r="C4564" s="21" t="s">
        <v>5165</v>
      </c>
      <c r="D4564" s="23"/>
      <c r="E4564" s="23"/>
    </row>
    <row r="4565" spans="1:5" ht="20" customHeight="1">
      <c r="A4565" s="19" t="s">
        <v>13772</v>
      </c>
      <c r="B4565" s="24">
        <v>0</v>
      </c>
      <c r="C4565" s="21" t="s">
        <v>5351</v>
      </c>
      <c r="D4565" s="23"/>
      <c r="E4565" s="23"/>
    </row>
    <row r="4566" spans="1:5" ht="20" customHeight="1">
      <c r="A4566" s="19" t="s">
        <v>13772</v>
      </c>
      <c r="B4566" s="24">
        <v>0</v>
      </c>
      <c r="C4566" s="21" t="s">
        <v>5561</v>
      </c>
      <c r="D4566" s="23"/>
      <c r="E4566" s="23"/>
    </row>
    <row r="4567" spans="1:5" ht="20" customHeight="1">
      <c r="A4567" s="19" t="s">
        <v>13772</v>
      </c>
      <c r="B4567" s="24">
        <v>0</v>
      </c>
      <c r="C4567" s="21" t="s">
        <v>5763</v>
      </c>
      <c r="D4567" s="23"/>
      <c r="E4567" s="23"/>
    </row>
    <row r="4568" spans="1:5" ht="20" customHeight="1">
      <c r="A4568" s="19" t="s">
        <v>13772</v>
      </c>
      <c r="B4568" s="24">
        <v>0</v>
      </c>
      <c r="C4568" s="21" t="s">
        <v>5967</v>
      </c>
      <c r="D4568" s="23"/>
      <c r="E4568" s="23"/>
    </row>
    <row r="4569" spans="1:5" ht="20" customHeight="1">
      <c r="A4569" s="19" t="s">
        <v>13772</v>
      </c>
      <c r="B4569" s="24">
        <v>0</v>
      </c>
      <c r="C4569" s="22">
        <v>100</v>
      </c>
      <c r="D4569" s="23"/>
      <c r="E4569" s="23"/>
    </row>
    <row r="4570" spans="1:5" ht="20" customHeight="1">
      <c r="A4570" s="19" t="s">
        <v>13772</v>
      </c>
      <c r="B4570" s="24">
        <v>0</v>
      </c>
      <c r="C4570" s="21" t="s">
        <v>9787</v>
      </c>
      <c r="D4570" s="23"/>
      <c r="E4570" s="23"/>
    </row>
    <row r="4571" spans="1:5" ht="20" customHeight="1">
      <c r="A4571" s="19" t="s">
        <v>13772</v>
      </c>
      <c r="B4571" s="24">
        <v>0</v>
      </c>
      <c r="C4571" s="22">
        <v>100</v>
      </c>
      <c r="D4571" s="23"/>
      <c r="E4571" s="23"/>
    </row>
    <row r="4572" spans="1:5" ht="20" customHeight="1">
      <c r="A4572" s="19" t="s">
        <v>13772</v>
      </c>
      <c r="B4572" s="24">
        <v>0</v>
      </c>
      <c r="C4572" s="21" t="s">
        <v>9475</v>
      </c>
      <c r="D4572" s="23"/>
      <c r="E4572" s="23"/>
    </row>
    <row r="4573" spans="1:5" ht="20" customHeight="1">
      <c r="A4573" s="19" t="s">
        <v>13772</v>
      </c>
      <c r="B4573" s="24">
        <v>0</v>
      </c>
      <c r="C4573" s="21" t="s">
        <v>6229</v>
      </c>
      <c r="D4573" s="23"/>
      <c r="E4573" s="23"/>
    </row>
    <row r="4574" spans="1:5" ht="20" customHeight="1">
      <c r="A4574" s="19" t="s">
        <v>13772</v>
      </c>
      <c r="B4574" s="24">
        <v>0</v>
      </c>
      <c r="C4574" s="21" t="s">
        <v>6409</v>
      </c>
      <c r="D4574" s="23"/>
      <c r="E4574" s="23"/>
    </row>
    <row r="4575" spans="1:5" ht="20" customHeight="1">
      <c r="A4575" s="19" t="s">
        <v>13772</v>
      </c>
      <c r="B4575" s="24">
        <v>0</v>
      </c>
      <c r="C4575" s="21" t="s">
        <v>9281</v>
      </c>
      <c r="D4575" s="23"/>
      <c r="E4575" s="23"/>
    </row>
    <row r="4576" spans="1:5" ht="20" customHeight="1">
      <c r="A4576" s="19" t="s">
        <v>13772</v>
      </c>
      <c r="B4576" s="24">
        <v>0</v>
      </c>
      <c r="C4576" s="21" t="s">
        <v>9143</v>
      </c>
      <c r="D4576" s="23"/>
      <c r="E4576" s="23"/>
    </row>
    <row r="4577" spans="1:5" ht="20" customHeight="1">
      <c r="A4577" s="19" t="s">
        <v>13772</v>
      </c>
      <c r="B4577" s="24">
        <v>0</v>
      </c>
      <c r="C4577" s="21" t="s">
        <v>9022</v>
      </c>
      <c r="D4577" s="23"/>
      <c r="E4577" s="23"/>
    </row>
    <row r="4578" spans="1:5" ht="20" customHeight="1">
      <c r="A4578" s="19" t="s">
        <v>13772</v>
      </c>
      <c r="B4578" s="24">
        <v>0</v>
      </c>
      <c r="C4578" s="21" t="s">
        <v>8837</v>
      </c>
      <c r="D4578" s="23"/>
      <c r="E4578" s="23"/>
    </row>
    <row r="4579" spans="1:5" ht="20" customHeight="1">
      <c r="A4579" s="19" t="s">
        <v>13772</v>
      </c>
      <c r="B4579" s="24">
        <v>0</v>
      </c>
      <c r="C4579" s="21" t="s">
        <v>6785</v>
      </c>
      <c r="D4579" s="23"/>
      <c r="E4579" s="23"/>
    </row>
    <row r="4580" spans="1:5" ht="20" customHeight="1">
      <c r="A4580" s="19" t="s">
        <v>13772</v>
      </c>
      <c r="B4580" s="24">
        <v>0</v>
      </c>
      <c r="C4580" s="22">
        <v>100</v>
      </c>
      <c r="D4580" s="23"/>
      <c r="E4580" s="23"/>
    </row>
    <row r="4581" spans="1:5" ht="20" customHeight="1">
      <c r="A4581" s="19" t="s">
        <v>13772</v>
      </c>
      <c r="B4581" s="24">
        <v>0</v>
      </c>
      <c r="C4581" s="21" t="s">
        <v>8523</v>
      </c>
      <c r="D4581" s="23"/>
      <c r="E4581" s="23"/>
    </row>
    <row r="4582" spans="1:5" ht="20" customHeight="1">
      <c r="A4582" s="19" t="s">
        <v>13772</v>
      </c>
      <c r="B4582" s="24">
        <v>0</v>
      </c>
      <c r="C4582" s="21" t="s">
        <v>6951</v>
      </c>
      <c r="D4582" s="23"/>
      <c r="E4582" s="23"/>
    </row>
    <row r="4583" spans="1:5" ht="20" customHeight="1">
      <c r="A4583" s="19" t="s">
        <v>13772</v>
      </c>
      <c r="B4583" s="24">
        <v>0</v>
      </c>
      <c r="C4583" s="21" t="s">
        <v>7120</v>
      </c>
      <c r="D4583" s="23"/>
      <c r="E4583" s="23"/>
    </row>
    <row r="4584" spans="1:5" ht="20" customHeight="1">
      <c r="A4584" s="19" t="s">
        <v>13772</v>
      </c>
      <c r="B4584" s="24">
        <v>0</v>
      </c>
      <c r="C4584" s="21" t="s">
        <v>7307</v>
      </c>
      <c r="D4584" s="23"/>
      <c r="E4584" s="23"/>
    </row>
    <row r="4585" spans="1:5" ht="20" customHeight="1">
      <c r="A4585" s="19" t="s">
        <v>13772</v>
      </c>
      <c r="B4585" s="24">
        <v>0</v>
      </c>
      <c r="C4585" s="21" t="s">
        <v>7406</v>
      </c>
      <c r="D4585" s="23"/>
      <c r="E4585" s="23"/>
    </row>
    <row r="4586" spans="1:5" ht="20" customHeight="1">
      <c r="A4586" s="19" t="s">
        <v>13772</v>
      </c>
      <c r="B4586" s="24">
        <v>0</v>
      </c>
      <c r="C4586" s="21" t="s">
        <v>7586</v>
      </c>
      <c r="D4586" s="23"/>
      <c r="E4586" s="23"/>
    </row>
    <row r="4587" spans="1:5" ht="20" customHeight="1">
      <c r="A4587" s="19" t="s">
        <v>13772</v>
      </c>
      <c r="B4587" s="24">
        <v>0</v>
      </c>
      <c r="C4587" s="21" t="s">
        <v>7758</v>
      </c>
      <c r="D4587" s="23"/>
      <c r="E4587" s="23"/>
    </row>
    <row r="4588" spans="1:5" ht="20" customHeight="1">
      <c r="A4588" s="19" t="s">
        <v>13772</v>
      </c>
      <c r="B4588" s="24">
        <v>0</v>
      </c>
      <c r="C4588" s="21" t="s">
        <v>7958</v>
      </c>
      <c r="D4588" s="23"/>
      <c r="E4588" s="23"/>
    </row>
    <row r="4589" spans="1:5" ht="20" customHeight="1">
      <c r="A4589" s="19" t="s">
        <v>13772</v>
      </c>
      <c r="B4589" s="24">
        <v>0</v>
      </c>
      <c r="C4589" s="21" t="s">
        <v>8077</v>
      </c>
      <c r="D4589" s="23"/>
      <c r="E4589" s="23"/>
    </row>
    <row r="4590" spans="1:5" ht="20" customHeight="1">
      <c r="A4590" s="19" t="s">
        <v>13772</v>
      </c>
      <c r="B4590" s="24">
        <v>0</v>
      </c>
      <c r="C4590" s="21" t="s">
        <v>8184</v>
      </c>
      <c r="D4590" s="23"/>
      <c r="E4590" s="23"/>
    </row>
    <row r="4591" spans="1:5" ht="20" customHeight="1">
      <c r="A4591" s="19" t="s">
        <v>13772</v>
      </c>
      <c r="B4591" s="24">
        <v>0</v>
      </c>
      <c r="C4591" s="21" t="s">
        <v>13554</v>
      </c>
      <c r="D4591" s="23"/>
      <c r="E4591" s="23"/>
    </row>
    <row r="4592" spans="1:5" ht="20" customHeight="1">
      <c r="A4592" s="19" t="s">
        <v>13772</v>
      </c>
      <c r="B4592" s="24">
        <v>0</v>
      </c>
      <c r="C4592" s="21" t="s">
        <v>504</v>
      </c>
      <c r="D4592" s="23"/>
      <c r="E4592" s="23"/>
    </row>
    <row r="4593" spans="1:5" ht="20" customHeight="1">
      <c r="A4593" s="19" t="s">
        <v>13772</v>
      </c>
      <c r="B4593" s="24">
        <v>0</v>
      </c>
      <c r="C4593" s="21" t="s">
        <v>13276</v>
      </c>
      <c r="D4593" s="23"/>
      <c r="E4593" s="23"/>
    </row>
    <row r="4594" spans="1:5" ht="20" customHeight="1">
      <c r="A4594" s="19" t="s">
        <v>13772</v>
      </c>
      <c r="B4594" s="24">
        <v>0</v>
      </c>
      <c r="C4594" s="21" t="s">
        <v>13097</v>
      </c>
      <c r="D4594" s="23"/>
      <c r="E4594" s="23"/>
    </row>
    <row r="4595" spans="1:5" ht="20" customHeight="1">
      <c r="A4595" s="19" t="s">
        <v>13772</v>
      </c>
      <c r="B4595" s="24">
        <v>0</v>
      </c>
      <c r="C4595" s="21" t="s">
        <v>12916</v>
      </c>
      <c r="D4595" s="23"/>
      <c r="E4595" s="23"/>
    </row>
    <row r="4596" spans="1:5" ht="20" customHeight="1">
      <c r="A4596" s="19" t="s">
        <v>13772</v>
      </c>
      <c r="B4596" s="24">
        <v>0</v>
      </c>
      <c r="C4596" s="21" t="s">
        <v>1079</v>
      </c>
      <c r="D4596" s="23"/>
      <c r="E4596" s="23"/>
    </row>
    <row r="4597" spans="1:5" ht="20" customHeight="1">
      <c r="A4597" s="19" t="s">
        <v>13772</v>
      </c>
      <c r="B4597" s="24">
        <v>0</v>
      </c>
      <c r="C4597" s="21" t="s">
        <v>12536</v>
      </c>
      <c r="D4597" s="23"/>
      <c r="E4597" s="23"/>
    </row>
    <row r="4598" spans="1:5" ht="20" customHeight="1">
      <c r="A4598" s="19" t="s">
        <v>13772</v>
      </c>
      <c r="B4598" s="24">
        <v>0</v>
      </c>
      <c r="C4598" s="21" t="s">
        <v>1049</v>
      </c>
      <c r="D4598" s="23"/>
      <c r="E4598" s="23"/>
    </row>
    <row r="4599" spans="1:5" ht="20" customHeight="1">
      <c r="A4599" s="19" t="s">
        <v>13772</v>
      </c>
      <c r="B4599" s="24">
        <v>0</v>
      </c>
      <c r="C4599" s="21" t="s">
        <v>12255</v>
      </c>
      <c r="D4599" s="23"/>
      <c r="E4599" s="23"/>
    </row>
    <row r="4600" spans="1:5" ht="20" customHeight="1">
      <c r="A4600" s="19" t="s">
        <v>13772</v>
      </c>
      <c r="B4600" s="24">
        <v>0</v>
      </c>
      <c r="C4600" s="21" t="s">
        <v>1358</v>
      </c>
      <c r="D4600" s="23"/>
      <c r="E4600" s="23"/>
    </row>
    <row r="4601" spans="1:5" ht="20" customHeight="1">
      <c r="A4601" s="19" t="s">
        <v>13772</v>
      </c>
      <c r="B4601" s="24">
        <v>0</v>
      </c>
      <c r="C4601" s="21" t="s">
        <v>12059</v>
      </c>
      <c r="D4601" s="23"/>
      <c r="E4601" s="23"/>
    </row>
    <row r="4602" spans="1:5" ht="20" customHeight="1">
      <c r="A4602" s="19" t="s">
        <v>13772</v>
      </c>
      <c r="B4602" s="24">
        <v>0</v>
      </c>
      <c r="C4602" s="21" t="s">
        <v>11802</v>
      </c>
      <c r="D4602" s="23"/>
      <c r="E4602" s="23"/>
    </row>
    <row r="4603" spans="1:5" ht="20" customHeight="1">
      <c r="A4603" s="19" t="s">
        <v>13772</v>
      </c>
      <c r="B4603" s="24">
        <v>0</v>
      </c>
      <c r="C4603" s="21" t="s">
        <v>11553</v>
      </c>
      <c r="D4603" s="23"/>
      <c r="E4603" s="23"/>
    </row>
    <row r="4604" spans="1:5" ht="20" customHeight="1">
      <c r="A4604" s="19" t="s">
        <v>13772</v>
      </c>
      <c r="B4604" s="24">
        <v>0</v>
      </c>
      <c r="C4604" s="21" t="s">
        <v>1671</v>
      </c>
      <c r="D4604" s="23"/>
      <c r="E4604" s="23"/>
    </row>
    <row r="4605" spans="1:5" ht="20" customHeight="1">
      <c r="A4605" s="19" t="s">
        <v>13772</v>
      </c>
      <c r="B4605" s="24">
        <v>0</v>
      </c>
      <c r="C4605" s="21" t="s">
        <v>1888</v>
      </c>
      <c r="D4605" s="23"/>
      <c r="E4605" s="23"/>
    </row>
    <row r="4606" spans="1:5" ht="20" customHeight="1">
      <c r="A4606" s="19" t="s">
        <v>13772</v>
      </c>
      <c r="B4606" s="24">
        <v>0</v>
      </c>
      <c r="C4606" s="21" t="s">
        <v>2150</v>
      </c>
      <c r="D4606" s="23"/>
      <c r="E4606" s="23"/>
    </row>
    <row r="4607" spans="1:5" ht="20" customHeight="1">
      <c r="A4607" s="19" t="s">
        <v>13772</v>
      </c>
      <c r="B4607" s="24">
        <v>0</v>
      </c>
      <c r="C4607" s="21" t="s">
        <v>2289</v>
      </c>
      <c r="D4607" s="23"/>
      <c r="E4607" s="23"/>
    </row>
    <row r="4608" spans="1:5" ht="20" customHeight="1">
      <c r="A4608" s="19" t="s">
        <v>13772</v>
      </c>
      <c r="B4608" s="24">
        <v>0</v>
      </c>
      <c r="C4608" s="21" t="s">
        <v>2418</v>
      </c>
      <c r="D4608" s="23"/>
      <c r="E4608" s="23"/>
    </row>
    <row r="4609" spans="1:5" ht="20" customHeight="1">
      <c r="A4609" s="19" t="s">
        <v>13772</v>
      </c>
      <c r="B4609" s="24">
        <v>0</v>
      </c>
      <c r="C4609" s="21" t="s">
        <v>2549</v>
      </c>
      <c r="D4609" s="23"/>
      <c r="E4609" s="23"/>
    </row>
    <row r="4610" spans="1:5" ht="20" customHeight="1">
      <c r="A4610" s="19" t="s">
        <v>13772</v>
      </c>
      <c r="B4610" s="24">
        <v>0</v>
      </c>
      <c r="C4610" s="21" t="s">
        <v>2654</v>
      </c>
      <c r="D4610" s="23"/>
      <c r="E4610" s="23"/>
    </row>
    <row r="4611" spans="1:5" ht="20" customHeight="1">
      <c r="A4611" s="19" t="s">
        <v>13772</v>
      </c>
      <c r="B4611" s="24">
        <v>0</v>
      </c>
      <c r="C4611" s="21" t="s">
        <v>2906</v>
      </c>
      <c r="D4611" s="23"/>
      <c r="E4611" s="23"/>
    </row>
    <row r="4612" spans="1:5" ht="20" customHeight="1">
      <c r="A4612" s="19" t="s">
        <v>13772</v>
      </c>
      <c r="B4612" s="24">
        <v>0</v>
      </c>
      <c r="C4612" s="21" t="s">
        <v>3035</v>
      </c>
      <c r="D4612" s="23"/>
      <c r="E4612" s="23"/>
    </row>
    <row r="4613" spans="1:5" ht="20" customHeight="1">
      <c r="A4613" s="19" t="s">
        <v>13772</v>
      </c>
      <c r="B4613" s="24">
        <v>0</v>
      </c>
      <c r="C4613" s="21" t="s">
        <v>10762</v>
      </c>
      <c r="D4613" s="23"/>
      <c r="E4613" s="23"/>
    </row>
    <row r="4614" spans="1:5" ht="20" customHeight="1">
      <c r="A4614" s="19" t="s">
        <v>13772</v>
      </c>
      <c r="B4614" s="24">
        <v>0</v>
      </c>
      <c r="C4614" s="22">
        <v>100</v>
      </c>
      <c r="D4614" s="23"/>
      <c r="E4614" s="23"/>
    </row>
    <row r="4615" spans="1:5" ht="20" customHeight="1">
      <c r="A4615" s="19" t="s">
        <v>13772</v>
      </c>
      <c r="B4615" s="24">
        <v>0</v>
      </c>
      <c r="C4615" s="21" t="s">
        <v>3395</v>
      </c>
      <c r="D4615" s="23"/>
      <c r="E4615" s="23"/>
    </row>
    <row r="4616" spans="1:5" ht="20" customHeight="1">
      <c r="A4616" s="19" t="s">
        <v>13772</v>
      </c>
      <c r="B4616" s="24">
        <v>0</v>
      </c>
      <c r="C4616" s="21" t="s">
        <v>3610</v>
      </c>
      <c r="D4616" s="23"/>
      <c r="E4616" s="23"/>
    </row>
    <row r="4617" spans="1:5" ht="20" customHeight="1">
      <c r="A4617" s="19" t="s">
        <v>13772</v>
      </c>
      <c r="B4617" s="24">
        <v>0</v>
      </c>
      <c r="C4617" s="21" t="s">
        <v>3857</v>
      </c>
      <c r="D4617" s="23"/>
      <c r="E4617" s="23"/>
    </row>
    <row r="4618" spans="1:5" ht="20" customHeight="1">
      <c r="A4618" s="19" t="s">
        <v>13772</v>
      </c>
      <c r="B4618" s="24">
        <v>0</v>
      </c>
      <c r="C4618" s="21" t="s">
        <v>3962</v>
      </c>
      <c r="D4618" s="23"/>
      <c r="E4618" s="23"/>
    </row>
    <row r="4619" spans="1:5" ht="20" customHeight="1">
      <c r="A4619" s="19" t="s">
        <v>13772</v>
      </c>
      <c r="B4619" s="24">
        <v>0</v>
      </c>
      <c r="C4619" s="21" t="s">
        <v>10477</v>
      </c>
      <c r="D4619" s="23"/>
      <c r="E4619" s="23"/>
    </row>
    <row r="4620" spans="1:5" ht="20" customHeight="1">
      <c r="A4620" s="19" t="s">
        <v>13772</v>
      </c>
      <c r="B4620" s="24">
        <v>0</v>
      </c>
      <c r="C4620" s="21" t="s">
        <v>4238</v>
      </c>
      <c r="D4620" s="23"/>
      <c r="E4620" s="23"/>
    </row>
    <row r="4621" spans="1:5" ht="20" customHeight="1">
      <c r="A4621" s="19" t="s">
        <v>13772</v>
      </c>
      <c r="B4621" s="24">
        <v>0</v>
      </c>
      <c r="C4621" s="21" t="s">
        <v>4439</v>
      </c>
      <c r="D4621" s="23"/>
      <c r="E4621" s="23"/>
    </row>
    <row r="4622" spans="1:5" ht="20" customHeight="1">
      <c r="A4622" s="19" t="s">
        <v>13772</v>
      </c>
      <c r="B4622" s="24">
        <v>0</v>
      </c>
      <c r="C4622" s="21" t="s">
        <v>10315</v>
      </c>
      <c r="D4622" s="23"/>
      <c r="E4622" s="23"/>
    </row>
    <row r="4623" spans="1:5" ht="20" customHeight="1">
      <c r="A4623" s="19" t="s">
        <v>13772</v>
      </c>
      <c r="B4623" s="24">
        <v>0</v>
      </c>
      <c r="C4623" s="21" t="s">
        <v>4714</v>
      </c>
      <c r="D4623" s="23"/>
      <c r="E4623" s="23"/>
    </row>
    <row r="4624" spans="1:5" ht="20" customHeight="1">
      <c r="A4624" s="19" t="s">
        <v>13772</v>
      </c>
      <c r="B4624" s="24">
        <v>0</v>
      </c>
      <c r="C4624" s="21" t="s">
        <v>4908</v>
      </c>
      <c r="D4624" s="23"/>
      <c r="E4624" s="23"/>
    </row>
    <row r="4625" spans="1:5" ht="20" customHeight="1">
      <c r="A4625" s="19" t="s">
        <v>13772</v>
      </c>
      <c r="B4625" s="24">
        <v>0</v>
      </c>
      <c r="C4625" s="21" t="s">
        <v>10146</v>
      </c>
      <c r="D4625" s="23"/>
      <c r="E4625" s="23"/>
    </row>
    <row r="4626" spans="1:5" ht="20" customHeight="1">
      <c r="A4626" s="19" t="s">
        <v>13772</v>
      </c>
      <c r="B4626" s="24">
        <v>0</v>
      </c>
      <c r="C4626" s="22">
        <v>100</v>
      </c>
      <c r="D4626" s="23"/>
      <c r="E4626" s="23"/>
    </row>
    <row r="4627" spans="1:5" ht="20" customHeight="1">
      <c r="A4627" s="19" t="s">
        <v>13772</v>
      </c>
      <c r="B4627" s="24">
        <v>0</v>
      </c>
      <c r="C4627" s="21" t="s">
        <v>5357</v>
      </c>
      <c r="D4627" s="23"/>
      <c r="E4627" s="23"/>
    </row>
    <row r="4628" spans="1:5" ht="20" customHeight="1">
      <c r="A4628" s="19" t="s">
        <v>13772</v>
      </c>
      <c r="B4628" s="24">
        <v>0</v>
      </c>
      <c r="C4628" s="21" t="s">
        <v>5565</v>
      </c>
      <c r="D4628" s="23"/>
      <c r="E4628" s="23"/>
    </row>
    <row r="4629" spans="1:5" ht="20" customHeight="1">
      <c r="A4629" s="19" t="s">
        <v>13772</v>
      </c>
      <c r="B4629" s="24">
        <v>0</v>
      </c>
      <c r="C4629" s="21" t="s">
        <v>5768</v>
      </c>
      <c r="D4629" s="23"/>
      <c r="E4629" s="23"/>
    </row>
    <row r="4630" spans="1:5" ht="20" customHeight="1">
      <c r="A4630" s="19" t="s">
        <v>13772</v>
      </c>
      <c r="B4630" s="24">
        <v>0</v>
      </c>
      <c r="C4630" s="21" t="s">
        <v>6008</v>
      </c>
      <c r="D4630" s="23"/>
      <c r="E4630" s="23"/>
    </row>
    <row r="4631" spans="1:5" ht="20" customHeight="1">
      <c r="A4631" s="19" t="s">
        <v>13772</v>
      </c>
      <c r="B4631" s="24">
        <v>0</v>
      </c>
      <c r="C4631" s="22">
        <v>100</v>
      </c>
      <c r="D4631" s="23"/>
      <c r="E4631" s="23"/>
    </row>
    <row r="4632" spans="1:5" ht="20" customHeight="1">
      <c r="A4632" s="19" t="s">
        <v>13772</v>
      </c>
      <c r="B4632" s="24">
        <v>0</v>
      </c>
      <c r="C4632" s="21" t="s">
        <v>9793</v>
      </c>
      <c r="D4632" s="23"/>
      <c r="E4632" s="23"/>
    </row>
    <row r="4633" spans="1:5" ht="20" customHeight="1">
      <c r="A4633" s="19" t="s">
        <v>13772</v>
      </c>
      <c r="B4633" s="24">
        <v>0</v>
      </c>
      <c r="C4633" s="22">
        <v>100</v>
      </c>
      <c r="D4633" s="23"/>
      <c r="E4633" s="23"/>
    </row>
    <row r="4634" spans="1:5" ht="20" customHeight="1">
      <c r="A4634" s="19" t="s">
        <v>13772</v>
      </c>
      <c r="B4634" s="24">
        <v>0</v>
      </c>
      <c r="C4634" s="21" t="s">
        <v>9483</v>
      </c>
      <c r="D4634" s="23"/>
      <c r="E4634" s="23"/>
    </row>
    <row r="4635" spans="1:5" ht="20" customHeight="1">
      <c r="A4635" s="19" t="s">
        <v>13772</v>
      </c>
      <c r="B4635" s="24">
        <v>0</v>
      </c>
      <c r="C4635" s="22">
        <v>100</v>
      </c>
      <c r="D4635" s="23"/>
      <c r="E4635" s="23"/>
    </row>
    <row r="4636" spans="1:5" ht="20" customHeight="1">
      <c r="A4636" s="19" t="s">
        <v>13772</v>
      </c>
      <c r="B4636" s="24">
        <v>0</v>
      </c>
      <c r="C4636" s="21" t="s">
        <v>6414</v>
      </c>
      <c r="D4636" s="23"/>
      <c r="E4636" s="23"/>
    </row>
    <row r="4637" spans="1:5" ht="20" customHeight="1">
      <c r="A4637" s="19" t="s">
        <v>13772</v>
      </c>
      <c r="B4637" s="24">
        <v>0</v>
      </c>
      <c r="C4637" s="21" t="s">
        <v>9287</v>
      </c>
      <c r="D4637" s="23"/>
      <c r="E4637" s="23"/>
    </row>
    <row r="4638" spans="1:5" ht="20" customHeight="1">
      <c r="A4638" s="19" t="s">
        <v>13772</v>
      </c>
      <c r="B4638" s="24">
        <v>0</v>
      </c>
      <c r="C4638" s="21" t="s">
        <v>9152</v>
      </c>
      <c r="D4638" s="23"/>
      <c r="E4638" s="23"/>
    </row>
    <row r="4639" spans="1:5" ht="20" customHeight="1">
      <c r="A4639" s="19" t="s">
        <v>13772</v>
      </c>
      <c r="B4639" s="24">
        <v>0</v>
      </c>
      <c r="C4639" s="21" t="s">
        <v>9031</v>
      </c>
      <c r="D4639" s="23"/>
      <c r="E4639" s="23"/>
    </row>
    <row r="4640" spans="1:5" ht="20" customHeight="1">
      <c r="A4640" s="19" t="s">
        <v>13772</v>
      </c>
      <c r="B4640" s="24">
        <v>0</v>
      </c>
      <c r="C4640" s="21" t="s">
        <v>8845</v>
      </c>
      <c r="D4640" s="23"/>
      <c r="E4640" s="23"/>
    </row>
    <row r="4641" spans="1:5" ht="20" customHeight="1">
      <c r="A4641" s="19" t="s">
        <v>13772</v>
      </c>
      <c r="B4641" s="24">
        <v>0</v>
      </c>
      <c r="C4641" s="22">
        <v>100</v>
      </c>
      <c r="D4641" s="23"/>
      <c r="E4641" s="23"/>
    </row>
    <row r="4642" spans="1:5" ht="20" customHeight="1">
      <c r="A4642" s="19" t="s">
        <v>13772</v>
      </c>
      <c r="B4642" s="24">
        <v>0</v>
      </c>
      <c r="C4642" s="21" t="s">
        <v>8718</v>
      </c>
      <c r="D4642" s="23"/>
      <c r="E4642" s="23"/>
    </row>
    <row r="4643" spans="1:5" ht="20" customHeight="1">
      <c r="A4643" s="19" t="s">
        <v>13772</v>
      </c>
      <c r="B4643" s="24">
        <v>0</v>
      </c>
      <c r="C4643" s="21" t="s">
        <v>8531</v>
      </c>
      <c r="D4643" s="23"/>
      <c r="E4643" s="23"/>
    </row>
    <row r="4644" spans="1:5" ht="20" customHeight="1">
      <c r="A4644" s="19" t="s">
        <v>13772</v>
      </c>
      <c r="B4644" s="24">
        <v>0</v>
      </c>
      <c r="C4644" s="21" t="s">
        <v>6957</v>
      </c>
      <c r="D4644" s="23"/>
      <c r="E4644" s="23"/>
    </row>
    <row r="4645" spans="1:5" ht="20" customHeight="1">
      <c r="A4645" s="19" t="s">
        <v>13772</v>
      </c>
      <c r="B4645" s="24">
        <v>0</v>
      </c>
      <c r="C4645" s="21" t="s">
        <v>7126</v>
      </c>
      <c r="D4645" s="23"/>
      <c r="E4645" s="23"/>
    </row>
    <row r="4646" spans="1:5" ht="20" customHeight="1">
      <c r="A4646" s="19" t="s">
        <v>13772</v>
      </c>
      <c r="B4646" s="24">
        <v>0</v>
      </c>
      <c r="C4646" s="21" t="s">
        <v>7331</v>
      </c>
      <c r="D4646" s="23"/>
      <c r="E4646" s="23"/>
    </row>
    <row r="4647" spans="1:5" ht="20" customHeight="1">
      <c r="A4647" s="19" t="s">
        <v>13772</v>
      </c>
      <c r="B4647" s="24">
        <v>0</v>
      </c>
      <c r="C4647" s="22">
        <v>100</v>
      </c>
      <c r="D4647" s="23"/>
      <c r="E4647" s="23"/>
    </row>
    <row r="4648" spans="1:5" ht="20" customHeight="1">
      <c r="A4648" s="19" t="s">
        <v>13772</v>
      </c>
      <c r="B4648" s="24">
        <v>0</v>
      </c>
      <c r="C4648" s="21" t="s">
        <v>7590</v>
      </c>
      <c r="D4648" s="23"/>
      <c r="E4648" s="23"/>
    </row>
    <row r="4649" spans="1:5" ht="20" customHeight="1">
      <c r="A4649" s="19" t="s">
        <v>13772</v>
      </c>
      <c r="B4649" s="24">
        <v>0</v>
      </c>
      <c r="C4649" s="21" t="s">
        <v>7762</v>
      </c>
      <c r="D4649" s="23"/>
      <c r="E4649" s="23"/>
    </row>
    <row r="4650" spans="1:5" ht="20" customHeight="1">
      <c r="A4650" s="19" t="s">
        <v>13772</v>
      </c>
      <c r="B4650" s="24">
        <v>0</v>
      </c>
      <c r="C4650" s="21" t="s">
        <v>7987</v>
      </c>
      <c r="D4650" s="23"/>
      <c r="E4650" s="23"/>
    </row>
    <row r="4651" spans="1:5" ht="20" customHeight="1">
      <c r="A4651" s="19" t="s">
        <v>13772</v>
      </c>
      <c r="B4651" s="24">
        <v>0</v>
      </c>
      <c r="C4651" s="21" t="s">
        <v>8106</v>
      </c>
      <c r="D4651" s="23"/>
      <c r="E4651" s="23"/>
    </row>
    <row r="4652" spans="1:5" ht="20" customHeight="1">
      <c r="A4652" s="19" t="s">
        <v>13772</v>
      </c>
      <c r="B4652" s="24">
        <v>0</v>
      </c>
      <c r="C4652" s="21" t="s">
        <v>8192</v>
      </c>
      <c r="D4652" s="23"/>
      <c r="E4652" s="23"/>
    </row>
    <row r="4653" spans="1:5" ht="20" customHeight="1">
      <c r="A4653" s="19" t="s">
        <v>13772</v>
      </c>
      <c r="B4653" s="24">
        <v>0</v>
      </c>
      <c r="C4653" s="21" t="s">
        <v>13556</v>
      </c>
      <c r="D4653" s="23"/>
      <c r="E4653" s="23"/>
    </row>
    <row r="4654" spans="1:5" ht="20" customHeight="1">
      <c r="A4654" s="19" t="s">
        <v>13772</v>
      </c>
      <c r="B4654" s="24">
        <v>0</v>
      </c>
      <c r="C4654" s="21" t="s">
        <v>512</v>
      </c>
      <c r="D4654" s="23"/>
      <c r="E4654" s="23"/>
    </row>
    <row r="4655" spans="1:5" ht="20" customHeight="1">
      <c r="A4655" s="19" t="s">
        <v>13772</v>
      </c>
      <c r="B4655" s="24">
        <v>0</v>
      </c>
      <c r="C4655" s="21" t="s">
        <v>13278</v>
      </c>
      <c r="D4655" s="23"/>
      <c r="E4655" s="23"/>
    </row>
    <row r="4656" spans="1:5" ht="20" customHeight="1">
      <c r="A4656" s="19" t="s">
        <v>13772</v>
      </c>
      <c r="B4656" s="24">
        <v>0</v>
      </c>
      <c r="C4656" s="21" t="s">
        <v>13099</v>
      </c>
      <c r="D4656" s="23"/>
      <c r="E4656" s="23"/>
    </row>
    <row r="4657" spans="1:5" ht="20" customHeight="1">
      <c r="A4657" s="19" t="s">
        <v>13772</v>
      </c>
      <c r="B4657" s="24">
        <v>0</v>
      </c>
      <c r="C4657" s="21" t="s">
        <v>12920</v>
      </c>
      <c r="D4657" s="23"/>
      <c r="E4657" s="23"/>
    </row>
    <row r="4658" spans="1:5" ht="20" customHeight="1">
      <c r="A4658" s="19" t="s">
        <v>13772</v>
      </c>
      <c r="B4658" s="24">
        <v>0</v>
      </c>
      <c r="C4658" s="21" t="s">
        <v>12257</v>
      </c>
      <c r="D4658" s="23"/>
      <c r="E4658" s="23"/>
    </row>
    <row r="4659" spans="1:5" ht="20" customHeight="1">
      <c r="A4659" s="19" t="s">
        <v>13772</v>
      </c>
      <c r="B4659" s="24">
        <v>0</v>
      </c>
      <c r="C4659" s="21" t="s">
        <v>12542</v>
      </c>
      <c r="D4659" s="23"/>
      <c r="E4659" s="23"/>
    </row>
    <row r="4660" spans="1:5" ht="20" customHeight="1">
      <c r="A4660" s="19" t="s">
        <v>13772</v>
      </c>
      <c r="B4660" s="24">
        <v>0</v>
      </c>
      <c r="C4660" s="21" t="s">
        <v>1056</v>
      </c>
      <c r="D4660" s="23"/>
      <c r="E4660" s="23"/>
    </row>
    <row r="4661" spans="1:5" ht="20" customHeight="1">
      <c r="A4661" s="19" t="s">
        <v>13772</v>
      </c>
      <c r="B4661" s="24">
        <v>0</v>
      </c>
      <c r="C4661" s="21" t="s">
        <v>12257</v>
      </c>
      <c r="D4661" s="23"/>
      <c r="E4661" s="23"/>
    </row>
    <row r="4662" spans="1:5" ht="20" customHeight="1">
      <c r="A4662" s="19" t="s">
        <v>13772</v>
      </c>
      <c r="B4662" s="24">
        <v>0</v>
      </c>
      <c r="C4662" s="21" t="s">
        <v>1368</v>
      </c>
      <c r="D4662" s="23"/>
      <c r="E4662" s="23"/>
    </row>
    <row r="4663" spans="1:5" ht="20" customHeight="1">
      <c r="A4663" s="19" t="s">
        <v>13772</v>
      </c>
      <c r="B4663" s="24">
        <v>0</v>
      </c>
      <c r="C4663" s="21" t="s">
        <v>12061</v>
      </c>
      <c r="D4663" s="23"/>
      <c r="E4663" s="23"/>
    </row>
    <row r="4664" spans="1:5" ht="20" customHeight="1">
      <c r="A4664" s="19" t="s">
        <v>13772</v>
      </c>
      <c r="B4664" s="24">
        <v>0</v>
      </c>
      <c r="C4664" s="21" t="s">
        <v>11804</v>
      </c>
      <c r="D4664" s="23"/>
      <c r="E4664" s="23"/>
    </row>
    <row r="4665" spans="1:5" ht="20" customHeight="1">
      <c r="A4665" s="19" t="s">
        <v>13772</v>
      </c>
      <c r="B4665" s="24">
        <v>0</v>
      </c>
      <c r="C4665" s="21" t="s">
        <v>11555</v>
      </c>
      <c r="D4665" s="23"/>
      <c r="E4665" s="23"/>
    </row>
    <row r="4666" spans="1:5" ht="20" customHeight="1">
      <c r="A4666" s="19" t="s">
        <v>13772</v>
      </c>
      <c r="B4666" s="24">
        <v>0</v>
      </c>
      <c r="C4666" s="21" t="s">
        <v>1675</v>
      </c>
      <c r="D4666" s="23"/>
      <c r="E4666" s="23"/>
    </row>
    <row r="4667" spans="1:5" ht="20" customHeight="1">
      <c r="A4667" s="19" t="s">
        <v>13772</v>
      </c>
      <c r="B4667" s="24">
        <v>0</v>
      </c>
      <c r="C4667" s="21" t="s">
        <v>1892</v>
      </c>
      <c r="D4667" s="23"/>
      <c r="E4667" s="23"/>
    </row>
    <row r="4668" spans="1:5" ht="20" customHeight="1">
      <c r="A4668" s="19" t="s">
        <v>13772</v>
      </c>
      <c r="B4668" s="24">
        <v>0</v>
      </c>
      <c r="C4668" s="21" t="s">
        <v>2168</v>
      </c>
      <c r="D4668" s="23"/>
      <c r="E4668" s="23"/>
    </row>
    <row r="4669" spans="1:5" ht="20" customHeight="1">
      <c r="A4669" s="19" t="s">
        <v>13772</v>
      </c>
      <c r="B4669" s="24">
        <v>0</v>
      </c>
      <c r="C4669" s="21" t="s">
        <v>2306</v>
      </c>
      <c r="D4669" s="23"/>
      <c r="E4669" s="23"/>
    </row>
    <row r="4670" spans="1:5" ht="20" customHeight="1">
      <c r="A4670" s="19" t="s">
        <v>13772</v>
      </c>
      <c r="B4670" s="24">
        <v>0</v>
      </c>
      <c r="C4670" s="21" t="s">
        <v>2432</v>
      </c>
      <c r="D4670" s="23"/>
      <c r="E4670" s="23"/>
    </row>
    <row r="4671" spans="1:5" ht="20" customHeight="1">
      <c r="A4671" s="19" t="s">
        <v>13772</v>
      </c>
      <c r="B4671" s="24">
        <v>0</v>
      </c>
      <c r="C4671" s="21" t="s">
        <v>2565</v>
      </c>
      <c r="D4671" s="23"/>
      <c r="E4671" s="23"/>
    </row>
    <row r="4672" spans="1:5" ht="20" customHeight="1">
      <c r="A4672" s="19" t="s">
        <v>13772</v>
      </c>
      <c r="B4672" s="24">
        <v>0</v>
      </c>
      <c r="C4672" s="21" t="s">
        <v>2659</v>
      </c>
      <c r="D4672" s="23"/>
      <c r="E4672" s="23"/>
    </row>
    <row r="4673" spans="1:5" ht="20" customHeight="1">
      <c r="A4673" s="19" t="s">
        <v>13772</v>
      </c>
      <c r="B4673" s="24">
        <v>0</v>
      </c>
      <c r="C4673" s="21" t="s">
        <v>2920</v>
      </c>
      <c r="D4673" s="23"/>
      <c r="E4673" s="23"/>
    </row>
    <row r="4674" spans="1:5" ht="20" customHeight="1">
      <c r="A4674" s="19" t="s">
        <v>13772</v>
      </c>
      <c r="B4674" s="24">
        <v>0</v>
      </c>
      <c r="C4674" s="21" t="s">
        <v>3046</v>
      </c>
      <c r="D4674" s="23"/>
      <c r="E4674" s="23"/>
    </row>
    <row r="4675" spans="1:5" ht="20" customHeight="1">
      <c r="A4675" s="19" t="s">
        <v>13772</v>
      </c>
      <c r="B4675" s="24">
        <v>0</v>
      </c>
      <c r="C4675" s="21" t="s">
        <v>10765</v>
      </c>
      <c r="D4675" s="23"/>
      <c r="E4675" s="23"/>
    </row>
    <row r="4676" spans="1:5" ht="20" customHeight="1">
      <c r="A4676" s="19" t="s">
        <v>13772</v>
      </c>
      <c r="B4676" s="24">
        <v>0</v>
      </c>
      <c r="C4676" s="22">
        <v>100</v>
      </c>
      <c r="D4676" s="23"/>
      <c r="E4676" s="23"/>
    </row>
    <row r="4677" spans="1:5" ht="20" customHeight="1">
      <c r="A4677" s="19" t="s">
        <v>13772</v>
      </c>
      <c r="B4677" s="24">
        <v>0</v>
      </c>
      <c r="C4677" s="21" t="s">
        <v>3399</v>
      </c>
      <c r="D4677" s="23"/>
      <c r="E4677" s="23"/>
    </row>
    <row r="4678" spans="1:5" ht="20" customHeight="1">
      <c r="A4678" s="19" t="s">
        <v>13772</v>
      </c>
      <c r="B4678" s="24">
        <v>0</v>
      </c>
      <c r="C4678" s="21" t="s">
        <v>3616</v>
      </c>
      <c r="D4678" s="23"/>
      <c r="E4678" s="23"/>
    </row>
    <row r="4679" spans="1:5" ht="20" customHeight="1">
      <c r="A4679" s="19" t="s">
        <v>13772</v>
      </c>
      <c r="B4679" s="24">
        <v>0</v>
      </c>
      <c r="C4679" s="21" t="s">
        <v>3871</v>
      </c>
      <c r="D4679" s="23"/>
      <c r="E4679" s="23"/>
    </row>
    <row r="4680" spans="1:5" ht="20" customHeight="1">
      <c r="A4680" s="19" t="s">
        <v>13772</v>
      </c>
      <c r="B4680" s="24">
        <v>0</v>
      </c>
      <c r="C4680" s="21" t="s">
        <v>3966</v>
      </c>
      <c r="D4680" s="23"/>
      <c r="E4680" s="23"/>
    </row>
    <row r="4681" spans="1:5" ht="20" customHeight="1">
      <c r="A4681" s="19" t="s">
        <v>13772</v>
      </c>
      <c r="B4681" s="24">
        <v>0</v>
      </c>
      <c r="C4681" s="21" t="s">
        <v>10479</v>
      </c>
      <c r="D4681" s="23"/>
      <c r="E4681" s="23"/>
    </row>
    <row r="4682" spans="1:5" ht="20" customHeight="1">
      <c r="A4682" s="19" t="s">
        <v>13772</v>
      </c>
      <c r="B4682" s="24">
        <v>0</v>
      </c>
      <c r="C4682" s="21" t="s">
        <v>4242</v>
      </c>
      <c r="D4682" s="23"/>
      <c r="E4682" s="23"/>
    </row>
    <row r="4683" spans="1:5" ht="20" customHeight="1">
      <c r="A4683" s="19" t="s">
        <v>13772</v>
      </c>
      <c r="B4683" s="24">
        <v>0</v>
      </c>
      <c r="C4683" s="21" t="s">
        <v>4445</v>
      </c>
      <c r="D4683" s="23"/>
      <c r="E4683" s="23"/>
    </row>
    <row r="4684" spans="1:5" ht="20" customHeight="1">
      <c r="A4684" s="19" t="s">
        <v>13772</v>
      </c>
      <c r="B4684" s="24">
        <v>0</v>
      </c>
      <c r="C4684" s="21" t="s">
        <v>10317</v>
      </c>
      <c r="D4684" s="23"/>
      <c r="E4684" s="23"/>
    </row>
    <row r="4685" spans="1:5" ht="20" customHeight="1">
      <c r="A4685" s="19" t="s">
        <v>13772</v>
      </c>
      <c r="B4685" s="24">
        <v>0</v>
      </c>
      <c r="C4685" s="21" t="s">
        <v>4717</v>
      </c>
      <c r="D4685" s="23"/>
      <c r="E4685" s="23"/>
    </row>
    <row r="4686" spans="1:5" ht="20" customHeight="1">
      <c r="A4686" s="19" t="s">
        <v>13772</v>
      </c>
      <c r="B4686" s="24">
        <v>0</v>
      </c>
      <c r="C4686" s="21" t="s">
        <v>4912</v>
      </c>
      <c r="D4686" s="23"/>
      <c r="E4686" s="23"/>
    </row>
    <row r="4687" spans="1:5" ht="20" customHeight="1">
      <c r="A4687" s="19" t="s">
        <v>13772</v>
      </c>
      <c r="B4687" s="24">
        <v>0</v>
      </c>
      <c r="C4687" s="21" t="s">
        <v>10148</v>
      </c>
      <c r="D4687" s="23"/>
      <c r="E4687" s="23"/>
    </row>
    <row r="4688" spans="1:5" ht="20" customHeight="1">
      <c r="A4688" s="19" t="s">
        <v>13772</v>
      </c>
      <c r="B4688" s="24">
        <v>0</v>
      </c>
      <c r="C4688" s="21" t="s">
        <v>5173</v>
      </c>
      <c r="D4688" s="23"/>
      <c r="E4688" s="23"/>
    </row>
    <row r="4689" spans="1:5" ht="20" customHeight="1">
      <c r="A4689" s="19" t="s">
        <v>13772</v>
      </c>
      <c r="B4689" s="24">
        <v>0</v>
      </c>
      <c r="C4689" s="21" t="s">
        <v>5361</v>
      </c>
      <c r="D4689" s="23"/>
      <c r="E4689" s="23"/>
    </row>
    <row r="4690" spans="1:5" ht="20" customHeight="1">
      <c r="A4690" s="19" t="s">
        <v>13772</v>
      </c>
      <c r="B4690" s="24">
        <v>0</v>
      </c>
      <c r="C4690" s="21" t="s">
        <v>5569</v>
      </c>
      <c r="D4690" s="23"/>
      <c r="E4690" s="23"/>
    </row>
    <row r="4691" spans="1:5" ht="20" customHeight="1">
      <c r="A4691" s="19" t="s">
        <v>13772</v>
      </c>
      <c r="B4691" s="24">
        <v>0</v>
      </c>
      <c r="C4691" s="21" t="s">
        <v>5771</v>
      </c>
      <c r="D4691" s="23"/>
      <c r="E4691" s="23"/>
    </row>
    <row r="4692" spans="1:5" ht="20" customHeight="1">
      <c r="A4692" s="19" t="s">
        <v>13772</v>
      </c>
      <c r="B4692" s="24">
        <v>0</v>
      </c>
      <c r="C4692" s="21" t="s">
        <v>6019</v>
      </c>
      <c r="D4692" s="23"/>
      <c r="E4692" s="23"/>
    </row>
    <row r="4693" spans="1:5" ht="20" customHeight="1">
      <c r="A4693" s="19" t="s">
        <v>13772</v>
      </c>
      <c r="B4693" s="24">
        <v>0</v>
      </c>
      <c r="C4693" s="22">
        <v>100</v>
      </c>
      <c r="D4693" s="23"/>
      <c r="E4693" s="23"/>
    </row>
    <row r="4694" spans="1:5" ht="20" customHeight="1">
      <c r="A4694" s="19" t="s">
        <v>13772</v>
      </c>
      <c r="B4694" s="24">
        <v>0</v>
      </c>
      <c r="C4694" s="21" t="s">
        <v>9795</v>
      </c>
      <c r="D4694" s="23"/>
      <c r="E4694" s="23"/>
    </row>
    <row r="4695" spans="1:5" ht="20" customHeight="1">
      <c r="A4695" s="19" t="s">
        <v>13772</v>
      </c>
      <c r="B4695" s="24">
        <v>0</v>
      </c>
      <c r="C4695" s="21" t="s">
        <v>9679</v>
      </c>
      <c r="D4695" s="23"/>
      <c r="E4695" s="23"/>
    </row>
    <row r="4696" spans="1:5" ht="20" customHeight="1">
      <c r="A4696" s="19" t="s">
        <v>13772</v>
      </c>
      <c r="B4696" s="24">
        <v>0</v>
      </c>
      <c r="C4696" s="21" t="s">
        <v>9485</v>
      </c>
      <c r="D4696" s="23"/>
      <c r="E4696" s="23"/>
    </row>
    <row r="4697" spans="1:5" ht="20" customHeight="1">
      <c r="A4697" s="19" t="s">
        <v>13772</v>
      </c>
      <c r="B4697" s="24">
        <v>0</v>
      </c>
      <c r="C4697" s="22">
        <v>100</v>
      </c>
      <c r="D4697" s="23"/>
      <c r="E4697" s="23"/>
    </row>
    <row r="4698" spans="1:5" ht="20" customHeight="1">
      <c r="A4698" s="19" t="s">
        <v>13772</v>
      </c>
      <c r="B4698" s="24">
        <v>0</v>
      </c>
      <c r="C4698" s="21" t="s">
        <v>6418</v>
      </c>
      <c r="D4698" s="23"/>
      <c r="E4698" s="23"/>
    </row>
    <row r="4699" spans="1:5" ht="20" customHeight="1">
      <c r="A4699" s="19" t="s">
        <v>13772</v>
      </c>
      <c r="B4699" s="24">
        <v>0</v>
      </c>
      <c r="C4699" s="21" t="s">
        <v>9289</v>
      </c>
      <c r="D4699" s="23"/>
      <c r="E4699" s="23"/>
    </row>
    <row r="4700" spans="1:5" ht="20" customHeight="1">
      <c r="A4700" s="19" t="s">
        <v>13772</v>
      </c>
      <c r="B4700" s="24">
        <v>0</v>
      </c>
      <c r="C4700" s="21" t="s">
        <v>9154</v>
      </c>
      <c r="D4700" s="23"/>
      <c r="E4700" s="23"/>
    </row>
    <row r="4701" spans="1:5" ht="20" customHeight="1">
      <c r="A4701" s="19" t="s">
        <v>13772</v>
      </c>
      <c r="B4701" s="24">
        <v>0</v>
      </c>
      <c r="C4701" s="21" t="s">
        <v>9033</v>
      </c>
      <c r="D4701" s="23"/>
      <c r="E4701" s="23"/>
    </row>
    <row r="4702" spans="1:5" ht="20" customHeight="1">
      <c r="A4702" s="19" t="s">
        <v>13772</v>
      </c>
      <c r="B4702" s="24">
        <v>0</v>
      </c>
      <c r="C4702" s="21" t="s">
        <v>8847</v>
      </c>
      <c r="D4702" s="23"/>
      <c r="E4702" s="23"/>
    </row>
    <row r="4703" spans="1:5" ht="20" customHeight="1">
      <c r="A4703" s="19" t="s">
        <v>13772</v>
      </c>
      <c r="B4703" s="24">
        <v>0</v>
      </c>
      <c r="C4703" s="21" t="s">
        <v>6794</v>
      </c>
      <c r="D4703" s="23"/>
      <c r="E4703" s="23"/>
    </row>
    <row r="4704" spans="1:5" ht="20" customHeight="1">
      <c r="A4704" s="19" t="s">
        <v>13772</v>
      </c>
      <c r="B4704" s="24">
        <v>0</v>
      </c>
      <c r="C4704" s="21" t="s">
        <v>8720</v>
      </c>
      <c r="D4704" s="23"/>
      <c r="E4704" s="23"/>
    </row>
    <row r="4705" spans="1:5" ht="20" customHeight="1">
      <c r="A4705" s="19" t="s">
        <v>13772</v>
      </c>
      <c r="B4705" s="24">
        <v>0</v>
      </c>
      <c r="C4705" s="21" t="s">
        <v>8533</v>
      </c>
      <c r="D4705" s="23"/>
      <c r="E4705" s="23"/>
    </row>
    <row r="4706" spans="1:5" ht="20" customHeight="1">
      <c r="A4706" s="19" t="s">
        <v>13772</v>
      </c>
      <c r="B4706" s="24">
        <v>0</v>
      </c>
      <c r="C4706" s="21" t="s">
        <v>6962</v>
      </c>
      <c r="D4706" s="23"/>
      <c r="E4706" s="23"/>
    </row>
    <row r="4707" spans="1:5" ht="20" customHeight="1">
      <c r="A4707" s="19" t="s">
        <v>13772</v>
      </c>
      <c r="B4707" s="24">
        <v>0</v>
      </c>
      <c r="C4707" s="21" t="s">
        <v>7130</v>
      </c>
      <c r="D4707" s="23"/>
      <c r="E4707" s="23"/>
    </row>
    <row r="4708" spans="1:5" ht="20" customHeight="1">
      <c r="A4708" s="19" t="s">
        <v>13772</v>
      </c>
      <c r="B4708" s="24">
        <v>0</v>
      </c>
      <c r="C4708" s="21" t="s">
        <v>7343</v>
      </c>
      <c r="D4708" s="23"/>
      <c r="E4708" s="23"/>
    </row>
    <row r="4709" spans="1:5" ht="20" customHeight="1">
      <c r="A4709" s="19" t="s">
        <v>13772</v>
      </c>
      <c r="B4709" s="24">
        <v>0</v>
      </c>
      <c r="C4709" s="21" t="s">
        <v>7414</v>
      </c>
      <c r="D4709" s="23"/>
      <c r="E4709" s="23"/>
    </row>
    <row r="4710" spans="1:5" ht="20" customHeight="1">
      <c r="A4710" s="19" t="s">
        <v>13772</v>
      </c>
      <c r="B4710" s="24">
        <v>0</v>
      </c>
      <c r="C4710" s="21" t="s">
        <v>7594</v>
      </c>
      <c r="D4710" s="23"/>
      <c r="E4710" s="23"/>
    </row>
    <row r="4711" spans="1:5" ht="20" customHeight="1">
      <c r="A4711" s="19" t="s">
        <v>13772</v>
      </c>
      <c r="B4711" s="24">
        <v>0</v>
      </c>
      <c r="C4711" s="21" t="s">
        <v>7768</v>
      </c>
      <c r="D4711" s="23"/>
      <c r="E4711" s="23"/>
    </row>
    <row r="4712" spans="1:5" ht="20" customHeight="1">
      <c r="A4712" s="19" t="s">
        <v>13772</v>
      </c>
      <c r="B4712" s="24">
        <v>0</v>
      </c>
      <c r="C4712" s="21" t="s">
        <v>8001</v>
      </c>
      <c r="D4712" s="23"/>
      <c r="E4712" s="23"/>
    </row>
    <row r="4713" spans="1:5" ht="20" customHeight="1">
      <c r="A4713" s="19" t="s">
        <v>13772</v>
      </c>
      <c r="B4713" s="24">
        <v>0</v>
      </c>
      <c r="C4713" s="21" t="s">
        <v>8118</v>
      </c>
      <c r="D4713" s="23"/>
      <c r="E4713" s="23"/>
    </row>
    <row r="4714" spans="1:5" ht="20" customHeight="1">
      <c r="A4714" s="19" t="s">
        <v>13772</v>
      </c>
      <c r="B4714" s="24">
        <v>0</v>
      </c>
      <c r="C4714" s="21" t="s">
        <v>8195</v>
      </c>
      <c r="D4714" s="23"/>
      <c r="E4714" s="23"/>
    </row>
    <row r="4715" spans="1:5" ht="20" customHeight="1">
      <c r="A4715" s="19" t="s">
        <v>13772</v>
      </c>
      <c r="B4715" s="24">
        <v>0</v>
      </c>
      <c r="C4715" s="21" t="s">
        <v>13580</v>
      </c>
      <c r="D4715" s="23"/>
      <c r="E4715" s="23"/>
    </row>
    <row r="4716" spans="1:5" ht="20" customHeight="1">
      <c r="A4716" s="19" t="s">
        <v>13772</v>
      </c>
      <c r="B4716" s="24">
        <v>0</v>
      </c>
      <c r="C4716" s="21" t="s">
        <v>531</v>
      </c>
      <c r="D4716" s="23"/>
      <c r="E4716" s="23"/>
    </row>
    <row r="4717" spans="1:5" ht="20" customHeight="1">
      <c r="A4717" s="19" t="s">
        <v>13772</v>
      </c>
      <c r="B4717" s="24">
        <v>0</v>
      </c>
      <c r="C4717" s="21" t="s">
        <v>13308</v>
      </c>
      <c r="D4717" s="23"/>
      <c r="E4717" s="23"/>
    </row>
    <row r="4718" spans="1:5" ht="20" customHeight="1">
      <c r="A4718" s="19" t="s">
        <v>13772</v>
      </c>
      <c r="B4718" s="24">
        <v>0</v>
      </c>
      <c r="C4718" s="21" t="s">
        <v>13122</v>
      </c>
      <c r="D4718" s="23"/>
      <c r="E4718" s="23"/>
    </row>
    <row r="4719" spans="1:5" ht="20" customHeight="1">
      <c r="A4719" s="19" t="s">
        <v>13772</v>
      </c>
      <c r="B4719" s="24">
        <v>0</v>
      </c>
      <c r="C4719" s="22">
        <v>100</v>
      </c>
      <c r="D4719" s="23"/>
      <c r="E4719" s="23"/>
    </row>
    <row r="4720" spans="1:5" ht="20" customHeight="1">
      <c r="A4720" s="19" t="s">
        <v>13772</v>
      </c>
      <c r="B4720" s="24">
        <v>0</v>
      </c>
      <c r="C4720" s="21" t="s">
        <v>12536</v>
      </c>
      <c r="D4720" s="23"/>
      <c r="E4720" s="23"/>
    </row>
    <row r="4721" spans="1:5" ht="20" customHeight="1">
      <c r="A4721" s="19" t="s">
        <v>13772</v>
      </c>
      <c r="B4721" s="24">
        <v>0</v>
      </c>
      <c r="C4721" s="21" t="s">
        <v>12566</v>
      </c>
      <c r="D4721" s="23"/>
      <c r="E4721" s="23"/>
    </row>
    <row r="4722" spans="1:5" ht="20" customHeight="1">
      <c r="A4722" s="19" t="s">
        <v>13772</v>
      </c>
      <c r="B4722" s="24">
        <v>0</v>
      </c>
      <c r="C4722" s="21" t="s">
        <v>1079</v>
      </c>
      <c r="D4722" s="23"/>
      <c r="E4722" s="23"/>
    </row>
    <row r="4723" spans="1:5" ht="20" customHeight="1">
      <c r="A4723" s="19" t="s">
        <v>13772</v>
      </c>
      <c r="B4723" s="24">
        <v>0</v>
      </c>
      <c r="C4723" s="21" t="s">
        <v>12284</v>
      </c>
      <c r="D4723" s="23"/>
      <c r="E4723" s="23"/>
    </row>
    <row r="4724" spans="1:5" ht="20" customHeight="1">
      <c r="A4724" s="19" t="s">
        <v>13772</v>
      </c>
      <c r="B4724" s="24">
        <v>0</v>
      </c>
      <c r="C4724" s="21" t="s">
        <v>1388</v>
      </c>
      <c r="D4724" s="23"/>
      <c r="E4724" s="23"/>
    </row>
    <row r="4725" spans="1:5" ht="20" customHeight="1">
      <c r="A4725" s="19" t="s">
        <v>13772</v>
      </c>
      <c r="B4725" s="24">
        <v>0</v>
      </c>
      <c r="C4725" s="22">
        <v>100</v>
      </c>
      <c r="D4725" s="23"/>
      <c r="E4725" s="23"/>
    </row>
    <row r="4726" spans="1:5" ht="20" customHeight="1">
      <c r="A4726" s="19" t="s">
        <v>13772</v>
      </c>
      <c r="B4726" s="24">
        <v>0</v>
      </c>
      <c r="C4726" s="21" t="s">
        <v>11833</v>
      </c>
      <c r="D4726" s="23"/>
      <c r="E4726" s="23"/>
    </row>
    <row r="4727" spans="1:5" ht="20" customHeight="1">
      <c r="A4727" s="19" t="s">
        <v>13772</v>
      </c>
      <c r="B4727" s="24">
        <v>0</v>
      </c>
      <c r="C4727" s="21" t="s">
        <v>11575</v>
      </c>
      <c r="D4727" s="23"/>
      <c r="E4727" s="23"/>
    </row>
    <row r="4728" spans="1:5" ht="20" customHeight="1">
      <c r="A4728" s="19" t="s">
        <v>13772</v>
      </c>
      <c r="B4728" s="24">
        <v>0</v>
      </c>
      <c r="C4728" s="21" t="s">
        <v>123</v>
      </c>
      <c r="D4728" s="23"/>
      <c r="E4728" s="23"/>
    </row>
    <row r="4729" spans="1:5" ht="20" customHeight="1">
      <c r="A4729" s="19" t="s">
        <v>13772</v>
      </c>
      <c r="B4729" s="24">
        <v>0</v>
      </c>
      <c r="C4729" s="21" t="s">
        <v>1916</v>
      </c>
      <c r="D4729" s="23"/>
      <c r="E4729" s="23"/>
    </row>
    <row r="4730" spans="1:5" ht="20" customHeight="1">
      <c r="A4730" s="19" t="s">
        <v>13772</v>
      </c>
      <c r="B4730" s="24">
        <v>0</v>
      </c>
      <c r="C4730" s="21" t="s">
        <v>2289</v>
      </c>
      <c r="D4730" s="23"/>
      <c r="E4730" s="23"/>
    </row>
    <row r="4731" spans="1:5" ht="20" customHeight="1">
      <c r="A4731" s="19" t="s">
        <v>13772</v>
      </c>
      <c r="B4731" s="24">
        <v>0</v>
      </c>
      <c r="C4731" s="21" t="s">
        <v>2418</v>
      </c>
      <c r="D4731" s="23"/>
      <c r="E4731" s="23"/>
    </row>
    <row r="4732" spans="1:5" ht="20" customHeight="1">
      <c r="A4732" s="19" t="s">
        <v>13772</v>
      </c>
      <c r="B4732" s="24">
        <v>0</v>
      </c>
      <c r="C4732" s="21" t="s">
        <v>2549</v>
      </c>
      <c r="D4732" s="23"/>
      <c r="E4732" s="23"/>
    </row>
    <row r="4733" spans="1:5" ht="20" customHeight="1">
      <c r="A4733" s="19" t="s">
        <v>13772</v>
      </c>
      <c r="B4733" s="24">
        <v>0</v>
      </c>
      <c r="C4733" s="21" t="s">
        <v>2654</v>
      </c>
      <c r="D4733" s="23"/>
      <c r="E4733" s="23"/>
    </row>
    <row r="4734" spans="1:5" ht="20" customHeight="1">
      <c r="A4734" s="19" t="s">
        <v>13772</v>
      </c>
      <c r="B4734" s="24">
        <v>0</v>
      </c>
      <c r="C4734" s="21" t="s">
        <v>2680</v>
      </c>
      <c r="D4734" s="23"/>
      <c r="E4734" s="23"/>
    </row>
    <row r="4735" spans="1:5" ht="20" customHeight="1">
      <c r="A4735" s="19" t="s">
        <v>13772</v>
      </c>
      <c r="B4735" s="24">
        <v>0</v>
      </c>
      <c r="C4735" s="21" t="s">
        <v>3035</v>
      </c>
      <c r="D4735" s="23"/>
      <c r="E4735" s="23"/>
    </row>
    <row r="4736" spans="1:5" ht="20" customHeight="1">
      <c r="A4736" s="19" t="s">
        <v>13772</v>
      </c>
      <c r="B4736" s="24">
        <v>0</v>
      </c>
      <c r="C4736" s="21" t="s">
        <v>10762</v>
      </c>
      <c r="D4736" s="23"/>
      <c r="E4736" s="23"/>
    </row>
    <row r="4737" spans="1:5" ht="20" customHeight="1">
      <c r="A4737" s="19" t="s">
        <v>13772</v>
      </c>
      <c r="B4737" s="24">
        <v>0</v>
      </c>
      <c r="C4737" s="21" t="s">
        <v>10786</v>
      </c>
      <c r="D4737" s="23"/>
      <c r="E4737" s="23"/>
    </row>
    <row r="4738" spans="1:5" ht="20" customHeight="1">
      <c r="A4738" s="19" t="s">
        <v>13772</v>
      </c>
      <c r="B4738" s="24">
        <v>0</v>
      </c>
      <c r="C4738" s="22">
        <v>100</v>
      </c>
      <c r="D4738" s="23"/>
      <c r="E4738" s="23"/>
    </row>
    <row r="4739" spans="1:5" ht="20" customHeight="1">
      <c r="A4739" s="19" t="s">
        <v>13772</v>
      </c>
      <c r="B4739" s="24">
        <v>0</v>
      </c>
      <c r="C4739" s="22">
        <v>100</v>
      </c>
      <c r="D4739" s="23"/>
      <c r="E4739" s="23"/>
    </row>
    <row r="4740" spans="1:5" ht="20" customHeight="1">
      <c r="A4740" s="19" t="s">
        <v>13772</v>
      </c>
      <c r="B4740" s="24">
        <v>0</v>
      </c>
      <c r="C4740" s="22">
        <v>100</v>
      </c>
      <c r="D4740" s="23"/>
      <c r="E4740" s="23"/>
    </row>
    <row r="4741" spans="1:5" ht="20" customHeight="1">
      <c r="A4741" s="19" t="s">
        <v>13772</v>
      </c>
      <c r="B4741" s="24">
        <v>0</v>
      </c>
      <c r="C4741" s="21" t="s">
        <v>3962</v>
      </c>
      <c r="D4741" s="23"/>
      <c r="E4741" s="23"/>
    </row>
    <row r="4742" spans="1:5" ht="20" customHeight="1">
      <c r="A4742" s="19" t="s">
        <v>13772</v>
      </c>
      <c r="B4742" s="24">
        <v>0</v>
      </c>
      <c r="C4742" s="21" t="s">
        <v>3989</v>
      </c>
      <c r="D4742" s="23"/>
      <c r="E4742" s="23"/>
    </row>
    <row r="4743" spans="1:5" ht="20" customHeight="1">
      <c r="A4743" s="19" t="s">
        <v>13772</v>
      </c>
      <c r="B4743" s="24">
        <v>0</v>
      </c>
      <c r="C4743" s="21" t="s">
        <v>10504</v>
      </c>
      <c r="D4743" s="23"/>
      <c r="E4743" s="23"/>
    </row>
    <row r="4744" spans="1:5" ht="20" customHeight="1">
      <c r="A4744" s="19" t="s">
        <v>13772</v>
      </c>
      <c r="B4744" s="24">
        <v>0</v>
      </c>
      <c r="C4744" s="22">
        <v>100</v>
      </c>
      <c r="D4744" s="23"/>
      <c r="E4744" s="23"/>
    </row>
    <row r="4745" spans="1:5" ht="20" customHeight="1">
      <c r="A4745" s="19" t="s">
        <v>13772</v>
      </c>
      <c r="B4745" s="24">
        <v>0</v>
      </c>
      <c r="C4745" s="21" t="s">
        <v>4466</v>
      </c>
      <c r="D4745" s="23"/>
      <c r="E4745" s="23"/>
    </row>
    <row r="4746" spans="1:5" ht="20" customHeight="1">
      <c r="A4746" s="19" t="s">
        <v>13772</v>
      </c>
      <c r="B4746" s="24">
        <v>0</v>
      </c>
      <c r="C4746" s="21" t="s">
        <v>10339</v>
      </c>
      <c r="D4746" s="23"/>
      <c r="E4746" s="23"/>
    </row>
    <row r="4747" spans="1:5" ht="20" customHeight="1">
      <c r="A4747" s="19" t="s">
        <v>13772</v>
      </c>
      <c r="B4747" s="24">
        <v>0</v>
      </c>
      <c r="C4747" s="21" t="s">
        <v>4736</v>
      </c>
      <c r="D4747" s="23"/>
      <c r="E4747" s="23"/>
    </row>
    <row r="4748" spans="1:5" ht="20" customHeight="1">
      <c r="A4748" s="19" t="s">
        <v>13772</v>
      </c>
      <c r="B4748" s="24">
        <v>0</v>
      </c>
      <c r="C4748" s="22">
        <v>100</v>
      </c>
      <c r="D4748" s="23"/>
      <c r="E4748" s="23"/>
    </row>
    <row r="4749" spans="1:5" ht="20" customHeight="1">
      <c r="A4749" s="19" t="s">
        <v>13772</v>
      </c>
      <c r="B4749" s="24">
        <v>0</v>
      </c>
      <c r="C4749" s="21" t="s">
        <v>10170</v>
      </c>
      <c r="D4749" s="23"/>
      <c r="E4749" s="23"/>
    </row>
    <row r="4750" spans="1:5" ht="20" customHeight="1">
      <c r="A4750" s="19" t="s">
        <v>13772</v>
      </c>
      <c r="B4750" s="24">
        <v>0</v>
      </c>
      <c r="C4750" s="21" t="s">
        <v>5190</v>
      </c>
      <c r="D4750" s="23"/>
      <c r="E4750" s="23"/>
    </row>
    <row r="4751" spans="1:5" ht="20" customHeight="1">
      <c r="A4751" s="19" t="s">
        <v>13772</v>
      </c>
      <c r="B4751" s="24">
        <v>0</v>
      </c>
      <c r="C4751" s="22">
        <v>100</v>
      </c>
      <c r="D4751" s="23"/>
      <c r="E4751" s="23"/>
    </row>
    <row r="4752" spans="1:5" ht="20" customHeight="1">
      <c r="A4752" s="19" t="s">
        <v>13772</v>
      </c>
      <c r="B4752" s="24">
        <v>0</v>
      </c>
      <c r="C4752" s="21" t="s">
        <v>5593</v>
      </c>
      <c r="D4752" s="23"/>
      <c r="E4752" s="23"/>
    </row>
    <row r="4753" spans="1:5" ht="20" customHeight="1">
      <c r="A4753" s="19" t="s">
        <v>13772</v>
      </c>
      <c r="B4753" s="24">
        <v>0</v>
      </c>
      <c r="C4753" s="21" t="s">
        <v>5791</v>
      </c>
      <c r="D4753" s="23"/>
      <c r="E4753" s="23"/>
    </row>
    <row r="4754" spans="1:5" ht="20" customHeight="1">
      <c r="A4754" s="19" t="s">
        <v>13772</v>
      </c>
      <c r="B4754" s="24">
        <v>0</v>
      </c>
      <c r="C4754" s="22">
        <v>100</v>
      </c>
      <c r="D4754" s="23"/>
      <c r="E4754" s="23"/>
    </row>
    <row r="4755" spans="1:5" ht="20" customHeight="1">
      <c r="A4755" s="19" t="s">
        <v>13772</v>
      </c>
      <c r="B4755" s="24">
        <v>0</v>
      </c>
      <c r="C4755" s="22">
        <v>100</v>
      </c>
      <c r="D4755" s="23"/>
      <c r="E4755" s="23"/>
    </row>
    <row r="4756" spans="1:5" ht="20" customHeight="1">
      <c r="A4756" s="19" t="s">
        <v>13772</v>
      </c>
      <c r="B4756" s="24">
        <v>0</v>
      </c>
      <c r="C4756" s="21" t="s">
        <v>9814</v>
      </c>
      <c r="D4756" s="23"/>
      <c r="E4756" s="23"/>
    </row>
    <row r="4757" spans="1:5" ht="20" customHeight="1">
      <c r="A4757" s="19" t="s">
        <v>13772</v>
      </c>
      <c r="B4757" s="24">
        <v>0</v>
      </c>
      <c r="C4757" s="22">
        <v>100</v>
      </c>
      <c r="D4757" s="23"/>
      <c r="E4757" s="23"/>
    </row>
    <row r="4758" spans="1:5" ht="20" customHeight="1">
      <c r="A4758" s="19" t="s">
        <v>13772</v>
      </c>
      <c r="B4758" s="24">
        <v>0</v>
      </c>
      <c r="C4758" s="21" t="s">
        <v>9503</v>
      </c>
      <c r="D4758" s="23"/>
      <c r="E4758" s="23"/>
    </row>
    <row r="4759" spans="1:5" ht="20" customHeight="1">
      <c r="A4759" s="19" t="s">
        <v>13772</v>
      </c>
      <c r="B4759" s="24">
        <v>0</v>
      </c>
      <c r="C4759" s="22">
        <v>100</v>
      </c>
      <c r="D4759" s="23"/>
      <c r="E4759" s="23"/>
    </row>
    <row r="4760" spans="1:5" ht="20" customHeight="1">
      <c r="A4760" s="19" t="s">
        <v>13772</v>
      </c>
      <c r="B4760" s="24">
        <v>0</v>
      </c>
      <c r="C4760" s="22">
        <v>100</v>
      </c>
      <c r="D4760" s="23"/>
      <c r="E4760" s="23"/>
    </row>
    <row r="4761" spans="1:5" ht="20" customHeight="1">
      <c r="A4761" s="19" t="s">
        <v>13772</v>
      </c>
      <c r="B4761" s="24">
        <v>0</v>
      </c>
      <c r="C4761" s="21" t="s">
        <v>9311</v>
      </c>
      <c r="D4761" s="23"/>
      <c r="E4761" s="23"/>
    </row>
    <row r="4762" spans="1:5" ht="20" customHeight="1">
      <c r="A4762" s="19" t="s">
        <v>13772</v>
      </c>
      <c r="B4762" s="24">
        <v>0</v>
      </c>
      <c r="C4762" s="21" t="s">
        <v>9181</v>
      </c>
      <c r="D4762" s="23"/>
      <c r="E4762" s="23"/>
    </row>
    <row r="4763" spans="1:5" ht="20" customHeight="1">
      <c r="A4763" s="19" t="s">
        <v>13772</v>
      </c>
      <c r="B4763" s="24">
        <v>0</v>
      </c>
      <c r="C4763" s="21" t="s">
        <v>9050</v>
      </c>
      <c r="D4763" s="23"/>
      <c r="E4763" s="23"/>
    </row>
    <row r="4764" spans="1:5" ht="20" customHeight="1">
      <c r="A4764" s="19" t="s">
        <v>13772</v>
      </c>
      <c r="B4764" s="24">
        <v>0</v>
      </c>
      <c r="C4764" s="21" t="s">
        <v>8864</v>
      </c>
      <c r="D4764" s="23"/>
      <c r="E4764" s="23"/>
    </row>
    <row r="4765" spans="1:5" ht="20" customHeight="1">
      <c r="A4765" s="19" t="s">
        <v>13772</v>
      </c>
      <c r="B4765" s="24">
        <v>0</v>
      </c>
      <c r="C4765" s="22">
        <v>100</v>
      </c>
      <c r="D4765" s="23"/>
      <c r="E4765" s="23"/>
    </row>
    <row r="4766" spans="1:5" ht="20" customHeight="1">
      <c r="A4766" s="19" t="s">
        <v>13772</v>
      </c>
      <c r="B4766" s="24">
        <v>0</v>
      </c>
      <c r="C4766" s="22">
        <v>100</v>
      </c>
      <c r="D4766" s="23"/>
      <c r="E4766" s="23"/>
    </row>
    <row r="4767" spans="1:5" ht="20" customHeight="1">
      <c r="A4767" s="19" t="s">
        <v>13772</v>
      </c>
      <c r="B4767" s="24">
        <v>0</v>
      </c>
      <c r="C4767" s="21" t="s">
        <v>8552</v>
      </c>
      <c r="D4767" s="23"/>
      <c r="E4767" s="23"/>
    </row>
    <row r="4768" spans="1:5" ht="20" customHeight="1">
      <c r="A4768" s="19" t="s">
        <v>13772</v>
      </c>
      <c r="B4768" s="24">
        <v>0</v>
      </c>
      <c r="C4768" s="21" t="s">
        <v>6979</v>
      </c>
      <c r="D4768" s="23"/>
      <c r="E4768" s="23"/>
    </row>
    <row r="4769" spans="1:5" ht="20" customHeight="1">
      <c r="A4769" s="19" t="s">
        <v>13772</v>
      </c>
      <c r="B4769" s="24">
        <v>0</v>
      </c>
      <c r="C4769" s="21" t="s">
        <v>7149</v>
      </c>
      <c r="D4769" s="23"/>
      <c r="E4769" s="23"/>
    </row>
    <row r="4770" spans="1:5" ht="20" customHeight="1">
      <c r="A4770" s="19" t="s">
        <v>13772</v>
      </c>
      <c r="B4770" s="24">
        <v>0</v>
      </c>
      <c r="C4770" s="22">
        <v>100</v>
      </c>
      <c r="D4770" s="23"/>
      <c r="E4770" s="23"/>
    </row>
    <row r="4771" spans="1:5" ht="20" customHeight="1">
      <c r="A4771" s="19" t="s">
        <v>13772</v>
      </c>
      <c r="B4771" s="24">
        <v>0</v>
      </c>
      <c r="C4771" s="21" t="s">
        <v>7435</v>
      </c>
      <c r="D4771" s="23"/>
      <c r="E4771" s="23"/>
    </row>
    <row r="4772" spans="1:5" ht="20" customHeight="1">
      <c r="A4772" s="19" t="s">
        <v>13772</v>
      </c>
      <c r="B4772" s="24">
        <v>0</v>
      </c>
      <c r="C4772" s="21" t="s">
        <v>7612</v>
      </c>
      <c r="D4772" s="23"/>
      <c r="E4772" s="23"/>
    </row>
    <row r="4773" spans="1:5" ht="20" customHeight="1">
      <c r="A4773" s="19" t="s">
        <v>13772</v>
      </c>
      <c r="B4773" s="24">
        <v>0</v>
      </c>
      <c r="C4773" s="21" t="s">
        <v>7786</v>
      </c>
      <c r="D4773" s="23"/>
      <c r="E4773" s="23"/>
    </row>
    <row r="4774" spans="1:5" ht="20" customHeight="1">
      <c r="A4774" s="19" t="s">
        <v>13772</v>
      </c>
      <c r="B4774" s="24">
        <v>0</v>
      </c>
      <c r="C4774" s="21" t="s">
        <v>8106</v>
      </c>
      <c r="D4774" s="23"/>
      <c r="E4774" s="23"/>
    </row>
    <row r="4775" spans="1:5" ht="20" customHeight="1">
      <c r="A4775" s="19" t="s">
        <v>13772</v>
      </c>
      <c r="B4775" s="24">
        <v>0</v>
      </c>
      <c r="C4775" s="21" t="s">
        <v>8192</v>
      </c>
      <c r="D4775" s="23"/>
      <c r="E4775" s="23"/>
    </row>
    <row r="4776" spans="1:5" ht="20" customHeight="1">
      <c r="A4776" s="19" t="s">
        <v>13772</v>
      </c>
      <c r="B4776" s="24">
        <v>0</v>
      </c>
      <c r="C4776" s="21" t="s">
        <v>8212</v>
      </c>
      <c r="D4776" s="23"/>
      <c r="E4776" s="23"/>
    </row>
    <row r="4777" spans="1:5" ht="20" customHeight="1">
      <c r="A4777" s="19" t="s">
        <v>13772</v>
      </c>
      <c r="B4777" s="24">
        <v>0</v>
      </c>
      <c r="C4777" s="21" t="s">
        <v>13590</v>
      </c>
      <c r="D4777" s="23"/>
      <c r="E4777" s="23"/>
    </row>
    <row r="4778" spans="1:5" ht="20" customHeight="1">
      <c r="A4778" s="19" t="s">
        <v>13772</v>
      </c>
      <c r="B4778" s="24">
        <v>0</v>
      </c>
      <c r="C4778" s="21" t="s">
        <v>540</v>
      </c>
      <c r="D4778" s="23"/>
      <c r="E4778" s="23"/>
    </row>
    <row r="4779" spans="1:5" ht="20" customHeight="1">
      <c r="A4779" s="19" t="s">
        <v>13772</v>
      </c>
      <c r="B4779" s="24">
        <v>0</v>
      </c>
      <c r="C4779" s="21" t="s">
        <v>13320</v>
      </c>
      <c r="D4779" s="23"/>
      <c r="E4779" s="23"/>
    </row>
    <row r="4780" spans="1:5" ht="20" customHeight="1">
      <c r="A4780" s="19" t="s">
        <v>13772</v>
      </c>
      <c r="B4780" s="24">
        <v>0</v>
      </c>
      <c r="C4780" s="21" t="s">
        <v>13132</v>
      </c>
      <c r="D4780" s="23"/>
      <c r="E4780" s="23"/>
    </row>
    <row r="4781" spans="1:5" ht="20" customHeight="1">
      <c r="A4781" s="19" t="s">
        <v>13772</v>
      </c>
      <c r="B4781" s="24">
        <v>0</v>
      </c>
      <c r="C4781" s="21" t="s">
        <v>12956</v>
      </c>
      <c r="D4781" s="23"/>
      <c r="E4781" s="23"/>
    </row>
    <row r="4782" spans="1:5" ht="20" customHeight="1">
      <c r="A4782" s="19" t="s">
        <v>13772</v>
      </c>
      <c r="B4782" s="24">
        <v>0</v>
      </c>
      <c r="C4782" s="21" t="s">
        <v>12577</v>
      </c>
      <c r="D4782" s="23"/>
      <c r="E4782" s="23"/>
    </row>
    <row r="4783" spans="1:5" ht="20" customHeight="1">
      <c r="A4783" s="19" t="s">
        <v>13772</v>
      </c>
      <c r="B4783" s="24">
        <v>0</v>
      </c>
      <c r="C4783" s="21" t="s">
        <v>12577</v>
      </c>
      <c r="D4783" s="23"/>
      <c r="E4783" s="23"/>
    </row>
    <row r="4784" spans="1:5" ht="20" customHeight="1">
      <c r="A4784" s="19" t="s">
        <v>13772</v>
      </c>
      <c r="B4784" s="24">
        <v>0</v>
      </c>
      <c r="C4784" s="21" t="s">
        <v>1091</v>
      </c>
      <c r="D4784" s="23"/>
      <c r="E4784" s="23"/>
    </row>
    <row r="4785" spans="1:5" ht="20" customHeight="1">
      <c r="A4785" s="19" t="s">
        <v>13772</v>
      </c>
      <c r="B4785" s="24">
        <v>0</v>
      </c>
      <c r="C4785" s="21" t="s">
        <v>12296</v>
      </c>
      <c r="D4785" s="23"/>
      <c r="E4785" s="23"/>
    </row>
    <row r="4786" spans="1:5" ht="20" customHeight="1">
      <c r="A4786" s="19" t="s">
        <v>13772</v>
      </c>
      <c r="B4786" s="24">
        <v>0</v>
      </c>
      <c r="C4786" s="21" t="s">
        <v>1402</v>
      </c>
      <c r="D4786" s="23"/>
      <c r="E4786" s="23"/>
    </row>
    <row r="4787" spans="1:5" ht="20" customHeight="1">
      <c r="A4787" s="19" t="s">
        <v>13772</v>
      </c>
      <c r="B4787" s="24">
        <v>0</v>
      </c>
      <c r="C4787" s="21" t="s">
        <v>12090</v>
      </c>
      <c r="D4787" s="23"/>
      <c r="E4787" s="23"/>
    </row>
    <row r="4788" spans="1:5" ht="20" customHeight="1">
      <c r="A4788" s="19" t="s">
        <v>13772</v>
      </c>
      <c r="B4788" s="24">
        <v>0</v>
      </c>
      <c r="C4788" s="21" t="s">
        <v>11844</v>
      </c>
      <c r="D4788" s="23"/>
      <c r="E4788" s="23"/>
    </row>
    <row r="4789" spans="1:5" ht="20" customHeight="1">
      <c r="A4789" s="19" t="s">
        <v>13772</v>
      </c>
      <c r="B4789" s="24">
        <v>0</v>
      </c>
      <c r="C4789" s="21" t="s">
        <v>11586</v>
      </c>
      <c r="D4789" s="23"/>
      <c r="E4789" s="23"/>
    </row>
    <row r="4790" spans="1:5" ht="20" customHeight="1">
      <c r="A4790" s="19" t="s">
        <v>13772</v>
      </c>
      <c r="B4790" s="24">
        <v>0</v>
      </c>
      <c r="C4790" s="21" t="s">
        <v>1704</v>
      </c>
      <c r="D4790" s="23"/>
      <c r="E4790" s="23"/>
    </row>
    <row r="4791" spans="1:5" ht="20" customHeight="1">
      <c r="A4791" s="19" t="s">
        <v>13772</v>
      </c>
      <c r="B4791" s="24">
        <v>0</v>
      </c>
      <c r="C4791" s="21" t="s">
        <v>1933</v>
      </c>
      <c r="D4791" s="23"/>
      <c r="E4791" s="23"/>
    </row>
    <row r="4792" spans="1:5" ht="20" customHeight="1">
      <c r="A4792" s="19" t="s">
        <v>13772</v>
      </c>
      <c r="B4792" s="24">
        <v>0</v>
      </c>
      <c r="C4792" s="21" t="s">
        <v>2686</v>
      </c>
      <c r="D4792" s="23"/>
      <c r="E4792" s="23"/>
    </row>
    <row r="4793" spans="1:5" ht="20" customHeight="1">
      <c r="A4793" s="19" t="s">
        <v>13772</v>
      </c>
      <c r="B4793" s="24">
        <v>0</v>
      </c>
      <c r="C4793" s="21" t="s">
        <v>2686</v>
      </c>
      <c r="D4793" s="23"/>
      <c r="E4793" s="23"/>
    </row>
    <row r="4794" spans="1:5" ht="20" customHeight="1">
      <c r="A4794" s="19" t="s">
        <v>13772</v>
      </c>
      <c r="B4794" s="24">
        <v>0</v>
      </c>
      <c r="C4794" s="21" t="s">
        <v>2686</v>
      </c>
      <c r="D4794" s="23"/>
      <c r="E4794" s="23"/>
    </row>
    <row r="4795" spans="1:5" ht="20" customHeight="1">
      <c r="A4795" s="19" t="s">
        <v>13772</v>
      </c>
      <c r="B4795" s="24">
        <v>0</v>
      </c>
      <c r="C4795" s="21" t="s">
        <v>2686</v>
      </c>
      <c r="D4795" s="23"/>
      <c r="E4795" s="23"/>
    </row>
    <row r="4796" spans="1:5" ht="20" customHeight="1">
      <c r="A4796" s="19" t="s">
        <v>13772</v>
      </c>
      <c r="B4796" s="24">
        <v>0</v>
      </c>
      <c r="C4796" s="21" t="s">
        <v>2686</v>
      </c>
      <c r="D4796" s="23"/>
      <c r="E4796" s="23"/>
    </row>
    <row r="4797" spans="1:5" ht="20" customHeight="1">
      <c r="A4797" s="19" t="s">
        <v>13772</v>
      </c>
      <c r="B4797" s="24">
        <v>0</v>
      </c>
      <c r="C4797" s="21" t="s">
        <v>10794</v>
      </c>
      <c r="D4797" s="23"/>
      <c r="E4797" s="23"/>
    </row>
    <row r="4798" spans="1:5" ht="20" customHeight="1">
      <c r="A4798" s="19" t="s">
        <v>13772</v>
      </c>
      <c r="B4798" s="24">
        <v>0</v>
      </c>
      <c r="C4798" s="21" t="s">
        <v>10794</v>
      </c>
      <c r="D4798" s="23"/>
      <c r="E4798" s="23"/>
    </row>
    <row r="4799" spans="1:5" ht="20" customHeight="1">
      <c r="A4799" s="19" t="s">
        <v>13772</v>
      </c>
      <c r="B4799" s="24">
        <v>0</v>
      </c>
      <c r="C4799" s="21" t="s">
        <v>10794</v>
      </c>
      <c r="D4799" s="23"/>
      <c r="E4799" s="23"/>
    </row>
    <row r="4800" spans="1:5" ht="20" customHeight="1">
      <c r="A4800" s="19" t="s">
        <v>13772</v>
      </c>
      <c r="B4800" s="24">
        <v>0</v>
      </c>
      <c r="C4800" s="21" t="s">
        <v>3220</v>
      </c>
      <c r="D4800" s="23"/>
      <c r="E4800" s="23"/>
    </row>
    <row r="4801" spans="1:5" ht="20" customHeight="1">
      <c r="A4801" s="19" t="s">
        <v>13772</v>
      </c>
      <c r="B4801" s="24">
        <v>0</v>
      </c>
      <c r="C4801" s="21" t="s">
        <v>3426</v>
      </c>
      <c r="D4801" s="23"/>
      <c r="E4801" s="23"/>
    </row>
    <row r="4802" spans="1:5" ht="20" customHeight="1">
      <c r="A4802" s="19" t="s">
        <v>13772</v>
      </c>
      <c r="B4802" s="24">
        <v>0</v>
      </c>
      <c r="C4802" s="21" t="s">
        <v>3647</v>
      </c>
      <c r="D4802" s="23"/>
      <c r="E4802" s="23"/>
    </row>
    <row r="4803" spans="1:5" ht="20" customHeight="1">
      <c r="A4803" s="19" t="s">
        <v>13772</v>
      </c>
      <c r="B4803" s="24">
        <v>0</v>
      </c>
      <c r="C4803" s="21" t="s">
        <v>3995</v>
      </c>
      <c r="D4803" s="23"/>
      <c r="E4803" s="23"/>
    </row>
    <row r="4804" spans="1:5" ht="20" customHeight="1">
      <c r="A4804" s="19" t="s">
        <v>13772</v>
      </c>
      <c r="B4804" s="24">
        <v>0</v>
      </c>
      <c r="C4804" s="21" t="s">
        <v>3995</v>
      </c>
      <c r="D4804" s="23"/>
      <c r="E4804" s="23"/>
    </row>
    <row r="4805" spans="1:5" ht="20" customHeight="1">
      <c r="A4805" s="19" t="s">
        <v>13772</v>
      </c>
      <c r="B4805" s="24">
        <v>0</v>
      </c>
      <c r="C4805" s="21" t="s">
        <v>10513</v>
      </c>
      <c r="D4805" s="23"/>
      <c r="E4805" s="23"/>
    </row>
    <row r="4806" spans="1:5" ht="20" customHeight="1">
      <c r="A4806" s="19" t="s">
        <v>13772</v>
      </c>
      <c r="B4806" s="24">
        <v>0</v>
      </c>
      <c r="C4806" s="21" t="s">
        <v>4266</v>
      </c>
      <c r="D4806" s="23"/>
      <c r="E4806" s="23"/>
    </row>
    <row r="4807" spans="1:5" ht="20" customHeight="1">
      <c r="A4807" s="19" t="s">
        <v>13772</v>
      </c>
      <c r="B4807" s="24">
        <v>0</v>
      </c>
      <c r="C4807" s="21" t="s">
        <v>4473</v>
      </c>
      <c r="D4807" s="23"/>
      <c r="E4807" s="23"/>
    </row>
    <row r="4808" spans="1:5" ht="20" customHeight="1">
      <c r="A4808" s="19" t="s">
        <v>13772</v>
      </c>
      <c r="B4808" s="24">
        <v>0</v>
      </c>
      <c r="C4808" s="21" t="s">
        <v>10349</v>
      </c>
      <c r="D4808" s="23"/>
      <c r="E4808" s="23"/>
    </row>
    <row r="4809" spans="1:5" ht="20" customHeight="1">
      <c r="A4809" s="19" t="s">
        <v>13772</v>
      </c>
      <c r="B4809" s="24">
        <v>0</v>
      </c>
      <c r="C4809" s="21" t="s">
        <v>4743</v>
      </c>
      <c r="D4809" s="23"/>
      <c r="E4809" s="23"/>
    </row>
    <row r="4810" spans="1:5" ht="20" customHeight="1">
      <c r="A4810" s="19" t="s">
        <v>13772</v>
      </c>
      <c r="B4810" s="24">
        <v>0</v>
      </c>
      <c r="C4810" s="21" t="s">
        <v>4942</v>
      </c>
      <c r="D4810" s="23"/>
      <c r="E4810" s="23"/>
    </row>
    <row r="4811" spans="1:5" ht="20" customHeight="1">
      <c r="A4811" s="19" t="s">
        <v>13772</v>
      </c>
      <c r="B4811" s="24">
        <v>0</v>
      </c>
      <c r="C4811" s="21" t="s">
        <v>10180</v>
      </c>
      <c r="D4811" s="23"/>
      <c r="E4811" s="23"/>
    </row>
    <row r="4812" spans="1:5" ht="20" customHeight="1">
      <c r="A4812" s="19" t="s">
        <v>13772</v>
      </c>
      <c r="B4812" s="24">
        <v>0</v>
      </c>
      <c r="C4812" s="22">
        <v>100</v>
      </c>
      <c r="D4812" s="23"/>
      <c r="E4812" s="23"/>
    </row>
    <row r="4813" spans="1:5" ht="20" customHeight="1">
      <c r="A4813" s="19" t="s">
        <v>13772</v>
      </c>
      <c r="B4813" s="24">
        <v>0</v>
      </c>
      <c r="C4813" s="21" t="s">
        <v>5393</v>
      </c>
      <c r="D4813" s="23"/>
      <c r="E4813" s="23"/>
    </row>
    <row r="4814" spans="1:5" ht="20" customHeight="1">
      <c r="A4814" s="19" t="s">
        <v>13772</v>
      </c>
      <c r="B4814" s="24">
        <v>0</v>
      </c>
      <c r="C4814" s="21" t="s">
        <v>5601</v>
      </c>
      <c r="D4814" s="23"/>
      <c r="E4814" s="23"/>
    </row>
    <row r="4815" spans="1:5" ht="20" customHeight="1">
      <c r="A4815" s="19" t="s">
        <v>13772</v>
      </c>
      <c r="B4815" s="24">
        <v>0</v>
      </c>
      <c r="C4815" s="21" t="s">
        <v>5805</v>
      </c>
      <c r="D4815" s="23"/>
      <c r="E4815" s="23"/>
    </row>
    <row r="4816" spans="1:5" ht="20" customHeight="1">
      <c r="A4816" s="19" t="s">
        <v>13772</v>
      </c>
      <c r="B4816" s="24">
        <v>0</v>
      </c>
      <c r="C4816" s="21" t="s">
        <v>9962</v>
      </c>
      <c r="D4816" s="23"/>
      <c r="E4816" s="23"/>
    </row>
    <row r="4817" spans="1:5" ht="20" customHeight="1">
      <c r="A4817" s="19" t="s">
        <v>13772</v>
      </c>
      <c r="B4817" s="24">
        <v>0</v>
      </c>
      <c r="C4817" s="21" t="s">
        <v>9962</v>
      </c>
      <c r="D4817" s="23"/>
      <c r="E4817" s="23"/>
    </row>
    <row r="4818" spans="1:5" ht="20" customHeight="1">
      <c r="A4818" s="19" t="s">
        <v>13772</v>
      </c>
      <c r="B4818" s="24">
        <v>0</v>
      </c>
      <c r="C4818" s="21" t="s">
        <v>9823</v>
      </c>
      <c r="D4818" s="23"/>
      <c r="E4818" s="23"/>
    </row>
    <row r="4819" spans="1:5" ht="20" customHeight="1">
      <c r="A4819" s="19" t="s">
        <v>13772</v>
      </c>
      <c r="B4819" s="24">
        <v>0</v>
      </c>
      <c r="C4819" s="21" t="s">
        <v>9704</v>
      </c>
      <c r="D4819" s="23"/>
      <c r="E4819" s="23"/>
    </row>
    <row r="4820" spans="1:5" ht="20" customHeight="1">
      <c r="A4820" s="19" t="s">
        <v>13772</v>
      </c>
      <c r="B4820" s="24">
        <v>0</v>
      </c>
      <c r="C4820" s="21" t="s">
        <v>9512</v>
      </c>
      <c r="D4820" s="23"/>
      <c r="E4820" s="23"/>
    </row>
    <row r="4821" spans="1:5" ht="20" customHeight="1">
      <c r="A4821" s="19" t="s">
        <v>13772</v>
      </c>
      <c r="B4821" s="24">
        <v>0</v>
      </c>
      <c r="C4821" s="21" t="s">
        <v>6260</v>
      </c>
      <c r="D4821" s="23"/>
      <c r="E4821" s="23"/>
    </row>
    <row r="4822" spans="1:5" ht="20" customHeight="1">
      <c r="A4822" s="19" t="s">
        <v>13772</v>
      </c>
      <c r="B4822" s="24">
        <v>0</v>
      </c>
      <c r="C4822" s="21" t="s">
        <v>6445</v>
      </c>
      <c r="D4822" s="23"/>
      <c r="E4822" s="23"/>
    </row>
    <row r="4823" spans="1:5" ht="20" customHeight="1">
      <c r="A4823" s="19" t="s">
        <v>13772</v>
      </c>
      <c r="B4823" s="24">
        <v>0</v>
      </c>
      <c r="C4823" s="21" t="s">
        <v>9321</v>
      </c>
      <c r="D4823" s="23"/>
      <c r="E4823" s="23"/>
    </row>
    <row r="4824" spans="1:5" ht="20" customHeight="1">
      <c r="A4824" s="19" t="s">
        <v>13772</v>
      </c>
      <c r="B4824" s="24">
        <v>0</v>
      </c>
      <c r="C4824" s="21" t="s">
        <v>9190</v>
      </c>
      <c r="D4824" s="23"/>
      <c r="E4824" s="23"/>
    </row>
    <row r="4825" spans="1:5" ht="20" customHeight="1">
      <c r="A4825" s="19" t="s">
        <v>13772</v>
      </c>
      <c r="B4825" s="24">
        <v>0</v>
      </c>
      <c r="C4825" s="22">
        <v>100</v>
      </c>
      <c r="D4825" s="23"/>
      <c r="E4825" s="23"/>
    </row>
    <row r="4826" spans="1:5" ht="20" customHeight="1">
      <c r="A4826" s="19" t="s">
        <v>13772</v>
      </c>
      <c r="B4826" s="24">
        <v>0</v>
      </c>
      <c r="C4826" s="21" t="s">
        <v>8873</v>
      </c>
      <c r="D4826" s="23"/>
      <c r="E4826" s="23"/>
    </row>
    <row r="4827" spans="1:5" ht="20" customHeight="1">
      <c r="A4827" s="19" t="s">
        <v>13772</v>
      </c>
      <c r="B4827" s="24">
        <v>0</v>
      </c>
      <c r="C4827" s="21" t="s">
        <v>6814</v>
      </c>
      <c r="D4827" s="23"/>
      <c r="E4827" s="23"/>
    </row>
    <row r="4828" spans="1:5" ht="20" customHeight="1">
      <c r="A4828" s="19" t="s">
        <v>13772</v>
      </c>
      <c r="B4828" s="24">
        <v>0</v>
      </c>
      <c r="C4828" s="21" t="s">
        <v>8748</v>
      </c>
      <c r="D4828" s="23"/>
      <c r="E4828" s="23"/>
    </row>
    <row r="4829" spans="1:5" ht="20" customHeight="1">
      <c r="A4829" s="19" t="s">
        <v>13772</v>
      </c>
      <c r="B4829" s="24">
        <v>0</v>
      </c>
      <c r="C4829" s="21" t="s">
        <v>8561</v>
      </c>
      <c r="D4829" s="23"/>
      <c r="E4829" s="23"/>
    </row>
    <row r="4830" spans="1:5" ht="20" customHeight="1">
      <c r="A4830" s="19" t="s">
        <v>13772</v>
      </c>
      <c r="B4830" s="24">
        <v>0</v>
      </c>
      <c r="C4830" s="21" t="s">
        <v>6986</v>
      </c>
      <c r="D4830" s="23"/>
      <c r="E4830" s="23"/>
    </row>
    <row r="4831" spans="1:5" ht="20" customHeight="1">
      <c r="A4831" s="19" t="s">
        <v>13772</v>
      </c>
      <c r="B4831" s="24">
        <v>0</v>
      </c>
      <c r="C4831" s="21" t="s">
        <v>7156</v>
      </c>
      <c r="D4831" s="23"/>
      <c r="E4831" s="23"/>
    </row>
    <row r="4832" spans="1:5" ht="20" customHeight="1">
      <c r="A4832" s="19" t="s">
        <v>13772</v>
      </c>
      <c r="B4832" s="24">
        <v>0</v>
      </c>
      <c r="C4832" s="21" t="s">
        <v>7441</v>
      </c>
      <c r="D4832" s="23"/>
      <c r="E4832" s="23"/>
    </row>
    <row r="4833" spans="1:5" ht="20" customHeight="1">
      <c r="A4833" s="19" t="s">
        <v>13772</v>
      </c>
      <c r="B4833" s="24">
        <v>0</v>
      </c>
      <c r="C4833" s="21" t="s">
        <v>7441</v>
      </c>
      <c r="D4833" s="23"/>
      <c r="E4833" s="23"/>
    </row>
    <row r="4834" spans="1:5" ht="20" customHeight="1">
      <c r="A4834" s="19" t="s">
        <v>13772</v>
      </c>
      <c r="B4834" s="24">
        <v>0</v>
      </c>
      <c r="C4834" s="21" t="s">
        <v>7619</v>
      </c>
      <c r="D4834" s="23"/>
      <c r="E4834" s="23"/>
    </row>
    <row r="4835" spans="1:5" ht="20" customHeight="1">
      <c r="A4835" s="19" t="s">
        <v>13772</v>
      </c>
      <c r="B4835" s="24">
        <v>0</v>
      </c>
      <c r="C4835" s="21" t="s">
        <v>7798</v>
      </c>
      <c r="D4835" s="23"/>
      <c r="E4835" s="23"/>
    </row>
    <row r="4836" spans="1:5" ht="20" customHeight="1">
      <c r="A4836" s="19" t="s">
        <v>13772</v>
      </c>
      <c r="B4836" s="24">
        <v>0</v>
      </c>
      <c r="C4836" s="21" t="s">
        <v>8220</v>
      </c>
      <c r="D4836" s="23"/>
      <c r="E4836" s="23"/>
    </row>
    <row r="4837" spans="1:5" ht="20" customHeight="1">
      <c r="A4837" s="19" t="s">
        <v>13772</v>
      </c>
      <c r="B4837" s="24">
        <v>0</v>
      </c>
      <c r="C4837" s="21" t="s">
        <v>8220</v>
      </c>
      <c r="D4837" s="23"/>
      <c r="E4837" s="23"/>
    </row>
    <row r="4838" spans="1:5" ht="20" customHeight="1">
      <c r="A4838" s="19" t="s">
        <v>13772</v>
      </c>
      <c r="B4838" s="24">
        <v>0</v>
      </c>
      <c r="C4838" s="21" t="s">
        <v>8220</v>
      </c>
      <c r="D4838" s="23"/>
      <c r="E4838" s="23"/>
    </row>
    <row r="4839" spans="1:5" ht="20" customHeight="1">
      <c r="A4839" s="19" t="s">
        <v>13772</v>
      </c>
      <c r="B4839" s="24">
        <v>0</v>
      </c>
      <c r="C4839" s="21" t="s">
        <v>13597</v>
      </c>
      <c r="D4839" s="23"/>
      <c r="E4839" s="23"/>
    </row>
    <row r="4840" spans="1:5" ht="20" customHeight="1">
      <c r="A4840" s="19" t="s">
        <v>13772</v>
      </c>
      <c r="B4840" s="24">
        <v>0</v>
      </c>
      <c r="C4840" s="21" t="s">
        <v>548</v>
      </c>
      <c r="D4840" s="23"/>
      <c r="E4840" s="23"/>
    </row>
    <row r="4841" spans="1:5" ht="20" customHeight="1">
      <c r="A4841" s="19" t="s">
        <v>13772</v>
      </c>
      <c r="B4841" s="24">
        <v>0</v>
      </c>
      <c r="C4841" s="21" t="s">
        <v>13327</v>
      </c>
      <c r="D4841" s="23"/>
      <c r="E4841" s="23"/>
    </row>
    <row r="4842" spans="1:5" ht="20" customHeight="1">
      <c r="A4842" s="19" t="s">
        <v>13772</v>
      </c>
      <c r="B4842" s="24">
        <v>0</v>
      </c>
      <c r="C4842" s="21" t="s">
        <v>13138</v>
      </c>
      <c r="D4842" s="23"/>
      <c r="E4842" s="23"/>
    </row>
    <row r="4843" spans="1:5" ht="20" customHeight="1">
      <c r="A4843" s="19" t="s">
        <v>13772</v>
      </c>
      <c r="B4843" s="24">
        <v>0</v>
      </c>
      <c r="C4843" s="21" t="s">
        <v>12965</v>
      </c>
      <c r="D4843" s="23"/>
      <c r="E4843" s="23"/>
    </row>
    <row r="4844" spans="1:5" ht="20" customHeight="1">
      <c r="A4844" s="19" t="s">
        <v>13772</v>
      </c>
      <c r="B4844" s="24">
        <v>0</v>
      </c>
      <c r="C4844" s="21" t="s">
        <v>12600</v>
      </c>
      <c r="D4844" s="23"/>
      <c r="E4844" s="23"/>
    </row>
    <row r="4845" spans="1:5" ht="20" customHeight="1">
      <c r="A4845" s="19" t="s">
        <v>13772</v>
      </c>
      <c r="B4845" s="24">
        <v>0</v>
      </c>
      <c r="C4845" s="21" t="s">
        <v>12585</v>
      </c>
      <c r="D4845" s="23"/>
      <c r="E4845" s="23"/>
    </row>
    <row r="4846" spans="1:5" ht="20" customHeight="1">
      <c r="A4846" s="19" t="s">
        <v>13772</v>
      </c>
      <c r="B4846" s="24">
        <v>0</v>
      </c>
      <c r="C4846" s="21" t="s">
        <v>1099</v>
      </c>
      <c r="D4846" s="23"/>
      <c r="E4846" s="23"/>
    </row>
    <row r="4847" spans="1:5" ht="20" customHeight="1">
      <c r="A4847" s="19" t="s">
        <v>13772</v>
      </c>
      <c r="B4847" s="24">
        <v>0</v>
      </c>
      <c r="C4847" s="21" t="s">
        <v>12303</v>
      </c>
      <c r="D4847" s="23"/>
      <c r="E4847" s="23"/>
    </row>
    <row r="4848" spans="1:5" ht="20" customHeight="1">
      <c r="A4848" s="19" t="s">
        <v>13772</v>
      </c>
      <c r="B4848" s="24">
        <v>0</v>
      </c>
      <c r="C4848" s="21" t="s">
        <v>1411</v>
      </c>
      <c r="D4848" s="23"/>
      <c r="E4848" s="23"/>
    </row>
    <row r="4849" spans="1:5" ht="20" customHeight="1">
      <c r="A4849" s="19" t="s">
        <v>13772</v>
      </c>
      <c r="B4849" s="24">
        <v>0</v>
      </c>
      <c r="C4849" s="21" t="s">
        <v>12097</v>
      </c>
      <c r="D4849" s="23"/>
      <c r="E4849" s="23"/>
    </row>
    <row r="4850" spans="1:5" ht="20" customHeight="1">
      <c r="A4850" s="19" t="s">
        <v>13772</v>
      </c>
      <c r="B4850" s="24">
        <v>0</v>
      </c>
      <c r="C4850" s="21" t="s">
        <v>11850</v>
      </c>
      <c r="D4850" s="23"/>
      <c r="E4850" s="23"/>
    </row>
    <row r="4851" spans="1:5" ht="20" customHeight="1">
      <c r="A4851" s="19" t="s">
        <v>13772</v>
      </c>
      <c r="B4851" s="24">
        <v>0</v>
      </c>
      <c r="C4851" s="21" t="s">
        <v>11592</v>
      </c>
      <c r="D4851" s="23"/>
      <c r="E4851" s="23"/>
    </row>
    <row r="4852" spans="1:5" ht="20" customHeight="1">
      <c r="A4852" s="19" t="s">
        <v>13772</v>
      </c>
      <c r="B4852" s="24">
        <v>0</v>
      </c>
      <c r="C4852" s="21" t="s">
        <v>1710</v>
      </c>
      <c r="D4852" s="23"/>
      <c r="E4852" s="23"/>
    </row>
    <row r="4853" spans="1:5" ht="20" customHeight="1">
      <c r="A4853" s="19" t="s">
        <v>13772</v>
      </c>
      <c r="B4853" s="24">
        <v>0</v>
      </c>
      <c r="C4853" s="21" t="s">
        <v>1939</v>
      </c>
      <c r="D4853" s="23"/>
      <c r="E4853" s="23"/>
    </row>
    <row r="4854" spans="1:5" ht="20" customHeight="1">
      <c r="A4854" s="19" t="s">
        <v>13772</v>
      </c>
      <c r="B4854" s="24">
        <v>0</v>
      </c>
      <c r="C4854" s="21" t="s">
        <v>11265</v>
      </c>
      <c r="D4854" s="23"/>
      <c r="E4854" s="23"/>
    </row>
    <row r="4855" spans="1:5" ht="20" customHeight="1">
      <c r="A4855" s="19" t="s">
        <v>13772</v>
      </c>
      <c r="B4855" s="24">
        <v>0</v>
      </c>
      <c r="C4855" s="21" t="s">
        <v>11166</v>
      </c>
      <c r="D4855" s="23"/>
      <c r="E4855" s="23"/>
    </row>
    <row r="4856" spans="1:5" ht="20" customHeight="1">
      <c r="A4856" s="19" t="s">
        <v>13772</v>
      </c>
      <c r="B4856" s="24">
        <v>0</v>
      </c>
      <c r="C4856" s="21" t="s">
        <v>10863</v>
      </c>
      <c r="D4856" s="23"/>
      <c r="E4856" s="23"/>
    </row>
    <row r="4857" spans="1:5" ht="20" customHeight="1">
      <c r="A4857" s="19" t="s">
        <v>13772</v>
      </c>
      <c r="B4857" s="24">
        <v>0</v>
      </c>
      <c r="C4857" s="21" t="s">
        <v>2712</v>
      </c>
      <c r="D4857" s="23"/>
      <c r="E4857" s="23"/>
    </row>
    <row r="4858" spans="1:5" ht="20" customHeight="1">
      <c r="A4858" s="19" t="s">
        <v>13772</v>
      </c>
      <c r="B4858" s="24">
        <v>0</v>
      </c>
      <c r="C4858" s="21" t="s">
        <v>2698</v>
      </c>
      <c r="D4858" s="23"/>
      <c r="E4858" s="23"/>
    </row>
    <row r="4859" spans="1:5" ht="20" customHeight="1">
      <c r="A4859" s="19" t="s">
        <v>13772</v>
      </c>
      <c r="B4859" s="24">
        <v>0</v>
      </c>
      <c r="C4859" s="21" t="s">
        <v>10863</v>
      </c>
      <c r="D4859" s="23"/>
      <c r="E4859" s="23"/>
    </row>
    <row r="4860" spans="1:5" ht="20" customHeight="1">
      <c r="A4860" s="19" t="s">
        <v>13772</v>
      </c>
      <c r="B4860" s="24">
        <v>0</v>
      </c>
      <c r="C4860" s="21" t="s">
        <v>10810</v>
      </c>
      <c r="D4860" s="23"/>
      <c r="E4860" s="23"/>
    </row>
    <row r="4861" spans="1:5" ht="20" customHeight="1">
      <c r="A4861" s="19" t="s">
        <v>13772</v>
      </c>
      <c r="B4861" s="24">
        <v>0</v>
      </c>
      <c r="C4861" s="21" t="s">
        <v>10798</v>
      </c>
      <c r="D4861" s="23"/>
      <c r="E4861" s="23"/>
    </row>
    <row r="4862" spans="1:5" ht="20" customHeight="1">
      <c r="A4862" s="19" t="s">
        <v>13772</v>
      </c>
      <c r="B4862" s="24">
        <v>0</v>
      </c>
      <c r="C4862" s="22">
        <v>100</v>
      </c>
      <c r="D4862" s="23"/>
      <c r="E4862" s="23"/>
    </row>
    <row r="4863" spans="1:5" ht="20" customHeight="1">
      <c r="A4863" s="19" t="s">
        <v>13772</v>
      </c>
      <c r="B4863" s="24">
        <v>0</v>
      </c>
      <c r="C4863" s="21" t="s">
        <v>3430</v>
      </c>
      <c r="D4863" s="23"/>
      <c r="E4863" s="23"/>
    </row>
    <row r="4864" spans="1:5" ht="20" customHeight="1">
      <c r="A4864" s="19" t="s">
        <v>13772</v>
      </c>
      <c r="B4864" s="24">
        <v>0</v>
      </c>
      <c r="C4864" s="21" t="s">
        <v>3653</v>
      </c>
      <c r="D4864" s="23"/>
      <c r="E4864" s="23"/>
    </row>
    <row r="4865" spans="1:5" ht="20" customHeight="1">
      <c r="A4865" s="19" t="s">
        <v>13772</v>
      </c>
      <c r="B4865" s="24">
        <v>0</v>
      </c>
      <c r="C4865" s="21" t="s">
        <v>4010</v>
      </c>
      <c r="D4865" s="23"/>
      <c r="E4865" s="23"/>
    </row>
    <row r="4866" spans="1:5" ht="20" customHeight="1">
      <c r="A4866" s="19" t="s">
        <v>13772</v>
      </c>
      <c r="B4866" s="24">
        <v>0</v>
      </c>
      <c r="C4866" s="21" t="s">
        <v>4001</v>
      </c>
      <c r="D4866" s="23"/>
      <c r="E4866" s="23"/>
    </row>
    <row r="4867" spans="1:5" ht="20" customHeight="1">
      <c r="A4867" s="19" t="s">
        <v>13772</v>
      </c>
      <c r="B4867" s="24">
        <v>0</v>
      </c>
      <c r="C4867" s="21" t="s">
        <v>10515</v>
      </c>
      <c r="D4867" s="23"/>
      <c r="E4867" s="23"/>
    </row>
    <row r="4868" spans="1:5" ht="20" customHeight="1">
      <c r="A4868" s="19" t="s">
        <v>13772</v>
      </c>
      <c r="B4868" s="24">
        <v>0</v>
      </c>
      <c r="C4868" s="21" t="s">
        <v>4270</v>
      </c>
      <c r="D4868" s="23"/>
      <c r="E4868" s="23"/>
    </row>
    <row r="4869" spans="1:5" ht="20" customHeight="1">
      <c r="A4869" s="19" t="s">
        <v>13772</v>
      </c>
      <c r="B4869" s="24">
        <v>0</v>
      </c>
      <c r="C4869" s="21" t="s">
        <v>4477</v>
      </c>
      <c r="D4869" s="23"/>
      <c r="E4869" s="23"/>
    </row>
    <row r="4870" spans="1:5" ht="20" customHeight="1">
      <c r="A4870" s="19" t="s">
        <v>13772</v>
      </c>
      <c r="B4870" s="24">
        <v>0</v>
      </c>
      <c r="C4870" s="21" t="s">
        <v>10351</v>
      </c>
      <c r="D4870" s="23"/>
      <c r="E4870" s="23"/>
    </row>
    <row r="4871" spans="1:5" ht="20" customHeight="1">
      <c r="A4871" s="19" t="s">
        <v>13772</v>
      </c>
      <c r="B4871" s="24">
        <v>0</v>
      </c>
      <c r="C4871" s="21" t="s">
        <v>4747</v>
      </c>
      <c r="D4871" s="23"/>
      <c r="E4871" s="23"/>
    </row>
    <row r="4872" spans="1:5" ht="20" customHeight="1">
      <c r="A4872" s="19" t="s">
        <v>13772</v>
      </c>
      <c r="B4872" s="24">
        <v>0</v>
      </c>
      <c r="C4872" s="21" t="s">
        <v>4946</v>
      </c>
      <c r="D4872" s="23"/>
      <c r="E4872" s="23"/>
    </row>
    <row r="4873" spans="1:5" ht="20" customHeight="1">
      <c r="A4873" s="19" t="s">
        <v>13772</v>
      </c>
      <c r="B4873" s="24">
        <v>0</v>
      </c>
      <c r="C4873" s="21" t="s">
        <v>10182</v>
      </c>
      <c r="D4873" s="23"/>
      <c r="E4873" s="23"/>
    </row>
    <row r="4874" spans="1:5" ht="20" customHeight="1">
      <c r="A4874" s="19" t="s">
        <v>13772</v>
      </c>
      <c r="B4874" s="24">
        <v>0</v>
      </c>
      <c r="C4874" s="22">
        <v>100</v>
      </c>
      <c r="D4874" s="23"/>
      <c r="E4874" s="23"/>
    </row>
    <row r="4875" spans="1:5" ht="20" customHeight="1">
      <c r="A4875" s="19" t="s">
        <v>13772</v>
      </c>
      <c r="B4875" s="24">
        <v>0</v>
      </c>
      <c r="C4875" s="21" t="s">
        <v>5397</v>
      </c>
      <c r="D4875" s="23"/>
      <c r="E4875" s="23"/>
    </row>
    <row r="4876" spans="1:5" ht="20" customHeight="1">
      <c r="A4876" s="19" t="s">
        <v>13772</v>
      </c>
      <c r="B4876" s="24">
        <v>0</v>
      </c>
      <c r="C4876" s="21" t="s">
        <v>5605</v>
      </c>
      <c r="D4876" s="23"/>
      <c r="E4876" s="23"/>
    </row>
    <row r="4877" spans="1:5" ht="20" customHeight="1">
      <c r="A4877" s="19" t="s">
        <v>13772</v>
      </c>
      <c r="B4877" s="24">
        <v>0</v>
      </c>
      <c r="C4877" s="21" t="s">
        <v>5808</v>
      </c>
      <c r="D4877" s="23"/>
      <c r="E4877" s="23"/>
    </row>
    <row r="4878" spans="1:5" ht="20" customHeight="1">
      <c r="A4878" s="19" t="s">
        <v>13772</v>
      </c>
      <c r="B4878" s="24">
        <v>0</v>
      </c>
      <c r="C4878" s="21" t="s">
        <v>9974</v>
      </c>
      <c r="D4878" s="23"/>
      <c r="E4878" s="23"/>
    </row>
    <row r="4879" spans="1:5" ht="20" customHeight="1">
      <c r="A4879" s="19" t="s">
        <v>13772</v>
      </c>
      <c r="B4879" s="24">
        <v>0</v>
      </c>
      <c r="C4879" s="21" t="s">
        <v>9965</v>
      </c>
      <c r="D4879" s="23"/>
      <c r="E4879" s="23"/>
    </row>
    <row r="4880" spans="1:5" ht="20" customHeight="1">
      <c r="A4880" s="19" t="s">
        <v>13772</v>
      </c>
      <c r="B4880" s="24">
        <v>0</v>
      </c>
      <c r="C4880" s="21" t="s">
        <v>9825</v>
      </c>
      <c r="D4880" s="23"/>
      <c r="E4880" s="23"/>
    </row>
    <row r="4881" spans="1:5" ht="20" customHeight="1">
      <c r="A4881" s="19" t="s">
        <v>13772</v>
      </c>
      <c r="B4881" s="24">
        <v>0</v>
      </c>
      <c r="C4881" s="21" t="s">
        <v>9706</v>
      </c>
      <c r="D4881" s="23"/>
      <c r="E4881" s="23"/>
    </row>
    <row r="4882" spans="1:5" ht="20" customHeight="1">
      <c r="A4882" s="19" t="s">
        <v>13772</v>
      </c>
      <c r="B4882" s="24">
        <v>0</v>
      </c>
      <c r="C4882" s="21" t="s">
        <v>9516</v>
      </c>
      <c r="D4882" s="23"/>
      <c r="E4882" s="23"/>
    </row>
    <row r="4883" spans="1:5" ht="20" customHeight="1">
      <c r="A4883" s="19" t="s">
        <v>13772</v>
      </c>
      <c r="B4883" s="24">
        <v>0</v>
      </c>
      <c r="C4883" s="21" t="s">
        <v>6264</v>
      </c>
      <c r="D4883" s="23"/>
      <c r="E4883" s="23"/>
    </row>
    <row r="4884" spans="1:5" ht="20" customHeight="1">
      <c r="A4884" s="19" t="s">
        <v>13772</v>
      </c>
      <c r="B4884" s="24">
        <v>0</v>
      </c>
      <c r="C4884" s="21" t="s">
        <v>6448</v>
      </c>
      <c r="D4884" s="23"/>
      <c r="E4884" s="23"/>
    </row>
    <row r="4885" spans="1:5" ht="20" customHeight="1">
      <c r="A4885" s="19" t="s">
        <v>13772</v>
      </c>
      <c r="B4885" s="24">
        <v>0</v>
      </c>
      <c r="C4885" s="21" t="s">
        <v>9323</v>
      </c>
      <c r="D4885" s="23"/>
      <c r="E4885" s="23"/>
    </row>
    <row r="4886" spans="1:5" ht="20" customHeight="1">
      <c r="A4886" s="19" t="s">
        <v>13772</v>
      </c>
      <c r="B4886" s="24">
        <v>0</v>
      </c>
      <c r="C4886" s="21" t="s">
        <v>9195</v>
      </c>
      <c r="D4886" s="23"/>
      <c r="E4886" s="23"/>
    </row>
    <row r="4887" spans="1:5" ht="20" customHeight="1">
      <c r="A4887" s="19" t="s">
        <v>13772</v>
      </c>
      <c r="B4887" s="24">
        <v>0</v>
      </c>
      <c r="C4887" s="21" t="s">
        <v>9059</v>
      </c>
      <c r="D4887" s="23"/>
      <c r="E4887" s="23"/>
    </row>
    <row r="4888" spans="1:5" ht="20" customHeight="1">
      <c r="A4888" s="19" t="s">
        <v>13772</v>
      </c>
      <c r="B4888" s="24">
        <v>0</v>
      </c>
      <c r="C4888" s="21" t="s">
        <v>8875</v>
      </c>
      <c r="D4888" s="23"/>
      <c r="E4888" s="23"/>
    </row>
    <row r="4889" spans="1:5" ht="20" customHeight="1">
      <c r="A4889" s="19" t="s">
        <v>13772</v>
      </c>
      <c r="B4889" s="24">
        <v>0</v>
      </c>
      <c r="C4889" s="21" t="s">
        <v>6818</v>
      </c>
      <c r="D4889" s="23"/>
      <c r="E4889" s="23"/>
    </row>
    <row r="4890" spans="1:5" ht="20" customHeight="1">
      <c r="A4890" s="19" t="s">
        <v>13772</v>
      </c>
      <c r="B4890" s="24">
        <v>0</v>
      </c>
      <c r="C4890" s="21" t="s">
        <v>8750</v>
      </c>
      <c r="D4890" s="23"/>
      <c r="E4890" s="23"/>
    </row>
    <row r="4891" spans="1:5" ht="20" customHeight="1">
      <c r="A4891" s="19" t="s">
        <v>13772</v>
      </c>
      <c r="B4891" s="24">
        <v>0</v>
      </c>
      <c r="C4891" s="21" t="s">
        <v>8563</v>
      </c>
      <c r="D4891" s="23"/>
      <c r="E4891" s="23"/>
    </row>
    <row r="4892" spans="1:5" ht="20" customHeight="1">
      <c r="A4892" s="19" t="s">
        <v>13772</v>
      </c>
      <c r="B4892" s="24">
        <v>0</v>
      </c>
      <c r="C4892" s="21" t="s">
        <v>6990</v>
      </c>
      <c r="D4892" s="23"/>
      <c r="E4892" s="23"/>
    </row>
    <row r="4893" spans="1:5" ht="20" customHeight="1">
      <c r="A4893" s="19" t="s">
        <v>13772</v>
      </c>
      <c r="B4893" s="24">
        <v>0</v>
      </c>
      <c r="C4893" s="21" t="s">
        <v>7162</v>
      </c>
      <c r="D4893" s="23"/>
      <c r="E4893" s="23"/>
    </row>
    <row r="4894" spans="1:5" ht="20" customHeight="1">
      <c r="A4894" s="19" t="s">
        <v>13772</v>
      </c>
      <c r="B4894" s="24">
        <v>0</v>
      </c>
      <c r="C4894" s="21" t="s">
        <v>7456</v>
      </c>
      <c r="D4894" s="23"/>
      <c r="E4894" s="23"/>
    </row>
    <row r="4895" spans="1:5" ht="20" customHeight="1">
      <c r="A4895" s="19" t="s">
        <v>13772</v>
      </c>
      <c r="B4895" s="24">
        <v>0</v>
      </c>
      <c r="C4895" s="21" t="s">
        <v>7447</v>
      </c>
      <c r="D4895" s="23"/>
      <c r="E4895" s="23"/>
    </row>
    <row r="4896" spans="1:5" ht="20" customHeight="1">
      <c r="A4896" s="19" t="s">
        <v>13772</v>
      </c>
      <c r="B4896" s="24">
        <v>0</v>
      </c>
      <c r="C4896" s="21" t="s">
        <v>7623</v>
      </c>
      <c r="D4896" s="23"/>
      <c r="E4896" s="23"/>
    </row>
    <row r="4897" spans="1:5" ht="20" customHeight="1">
      <c r="A4897" s="19" t="s">
        <v>13772</v>
      </c>
      <c r="B4897" s="24">
        <v>0</v>
      </c>
      <c r="C4897" s="21" t="s">
        <v>7802</v>
      </c>
      <c r="D4897" s="23"/>
      <c r="E4897" s="23"/>
    </row>
    <row r="4898" spans="1:5" ht="20" customHeight="1">
      <c r="A4898" s="19" t="s">
        <v>13772</v>
      </c>
      <c r="B4898" s="24">
        <v>0</v>
      </c>
      <c r="C4898" s="21" t="s">
        <v>8273</v>
      </c>
      <c r="D4898" s="23"/>
      <c r="E4898" s="23"/>
    </row>
    <row r="4899" spans="1:5" ht="20" customHeight="1">
      <c r="A4899" s="19" t="s">
        <v>13772</v>
      </c>
      <c r="B4899" s="24">
        <v>0</v>
      </c>
      <c r="C4899" s="21" t="s">
        <v>8232</v>
      </c>
      <c r="D4899" s="23"/>
      <c r="E4899" s="23"/>
    </row>
    <row r="4900" spans="1:5" ht="20" customHeight="1">
      <c r="A4900" s="19" t="s">
        <v>13772</v>
      </c>
      <c r="B4900" s="24">
        <v>0</v>
      </c>
      <c r="C4900" s="21" t="s">
        <v>8224</v>
      </c>
      <c r="D4900" s="23"/>
      <c r="E4900" s="23"/>
    </row>
    <row r="4901" spans="1:5" ht="20" customHeight="1">
      <c r="A4901" s="19" t="s">
        <v>13772</v>
      </c>
      <c r="B4901" s="24">
        <v>0</v>
      </c>
      <c r="C4901" s="21" t="s">
        <v>13602</v>
      </c>
      <c r="D4901" s="23"/>
      <c r="E4901" s="23"/>
    </row>
    <row r="4902" spans="1:5" ht="20" customHeight="1">
      <c r="A4902" s="19" t="s">
        <v>13772</v>
      </c>
      <c r="B4902" s="24">
        <v>0</v>
      </c>
      <c r="C4902" s="21" t="s">
        <v>550</v>
      </c>
      <c r="D4902" s="23"/>
      <c r="E4902" s="23"/>
    </row>
    <row r="4903" spans="1:5" ht="20" customHeight="1">
      <c r="A4903" s="19" t="s">
        <v>13772</v>
      </c>
      <c r="B4903" s="24">
        <v>0</v>
      </c>
      <c r="C4903" s="21" t="s">
        <v>13332</v>
      </c>
      <c r="D4903" s="23"/>
      <c r="E4903" s="23"/>
    </row>
    <row r="4904" spans="1:5" ht="20" customHeight="1">
      <c r="A4904" s="19" t="s">
        <v>13772</v>
      </c>
      <c r="B4904" s="24">
        <v>0</v>
      </c>
      <c r="C4904" s="21" t="s">
        <v>13142</v>
      </c>
      <c r="D4904" s="23"/>
      <c r="E4904" s="23"/>
    </row>
    <row r="4905" spans="1:5" ht="20" customHeight="1">
      <c r="A4905" s="19" t="s">
        <v>13772</v>
      </c>
      <c r="B4905" s="24">
        <v>0</v>
      </c>
      <c r="C4905" s="21" t="s">
        <v>12969</v>
      </c>
      <c r="D4905" s="23"/>
      <c r="E4905" s="23"/>
    </row>
    <row r="4906" spans="1:5" ht="20" customHeight="1">
      <c r="A4906" s="19" t="s">
        <v>13772</v>
      </c>
      <c r="B4906" s="24">
        <v>0</v>
      </c>
      <c r="C4906" s="21" t="s">
        <v>12625</v>
      </c>
      <c r="D4906" s="23"/>
      <c r="E4906" s="23"/>
    </row>
    <row r="4907" spans="1:5" ht="20" customHeight="1">
      <c r="A4907" s="19" t="s">
        <v>13772</v>
      </c>
      <c r="B4907" s="24">
        <v>0</v>
      </c>
      <c r="C4907" s="21" t="s">
        <v>12590</v>
      </c>
      <c r="D4907" s="23"/>
      <c r="E4907" s="23"/>
    </row>
    <row r="4908" spans="1:5" ht="20" customHeight="1">
      <c r="A4908" s="19" t="s">
        <v>13772</v>
      </c>
      <c r="B4908" s="24">
        <v>0</v>
      </c>
      <c r="C4908" s="21" t="s">
        <v>1101</v>
      </c>
      <c r="D4908" s="23"/>
      <c r="E4908" s="23"/>
    </row>
    <row r="4909" spans="1:5" ht="20" customHeight="1">
      <c r="A4909" s="19" t="s">
        <v>13772</v>
      </c>
      <c r="B4909" s="24">
        <v>0</v>
      </c>
      <c r="C4909" s="21" t="s">
        <v>12310</v>
      </c>
      <c r="D4909" s="23"/>
      <c r="E4909" s="23"/>
    </row>
    <row r="4910" spans="1:5" ht="20" customHeight="1">
      <c r="A4910" s="19" t="s">
        <v>13772</v>
      </c>
      <c r="B4910" s="24">
        <v>0</v>
      </c>
      <c r="C4910" s="21" t="s">
        <v>1415</v>
      </c>
      <c r="D4910" s="23"/>
      <c r="E4910" s="23"/>
    </row>
    <row r="4911" spans="1:5" ht="20" customHeight="1">
      <c r="A4911" s="19" t="s">
        <v>13772</v>
      </c>
      <c r="B4911" s="24">
        <v>0</v>
      </c>
      <c r="C4911" s="21" t="s">
        <v>12105</v>
      </c>
      <c r="D4911" s="23"/>
      <c r="E4911" s="23"/>
    </row>
    <row r="4912" spans="1:5" ht="20" customHeight="1">
      <c r="A4912" s="19" t="s">
        <v>13772</v>
      </c>
      <c r="B4912" s="24">
        <v>0</v>
      </c>
      <c r="C4912" s="21" t="s">
        <v>11854</v>
      </c>
      <c r="D4912" s="23"/>
      <c r="E4912" s="23"/>
    </row>
    <row r="4913" spans="1:5" ht="20" customHeight="1">
      <c r="A4913" s="19" t="s">
        <v>13772</v>
      </c>
      <c r="B4913" s="24">
        <v>0</v>
      </c>
      <c r="C4913" s="21" t="s">
        <v>11596</v>
      </c>
      <c r="D4913" s="23"/>
      <c r="E4913" s="23"/>
    </row>
    <row r="4914" spans="1:5" ht="20" customHeight="1">
      <c r="A4914" s="19" t="s">
        <v>13772</v>
      </c>
      <c r="B4914" s="24">
        <v>0</v>
      </c>
      <c r="C4914" s="21" t="s">
        <v>1712</v>
      </c>
      <c r="D4914" s="23"/>
      <c r="E4914" s="23"/>
    </row>
    <row r="4915" spans="1:5" ht="20" customHeight="1">
      <c r="A4915" s="19" t="s">
        <v>13772</v>
      </c>
      <c r="B4915" s="24">
        <v>0</v>
      </c>
      <c r="C4915" s="21" t="s">
        <v>1942</v>
      </c>
      <c r="D4915" s="23"/>
      <c r="E4915" s="23"/>
    </row>
    <row r="4916" spans="1:5" ht="20" customHeight="1">
      <c r="A4916" s="19" t="s">
        <v>13772</v>
      </c>
      <c r="B4916" s="24">
        <v>0</v>
      </c>
      <c r="C4916" s="21" t="s">
        <v>11323</v>
      </c>
      <c r="D4916" s="23"/>
      <c r="E4916" s="23"/>
    </row>
    <row r="4917" spans="1:5" ht="20" customHeight="1">
      <c r="A4917" s="19" t="s">
        <v>13772</v>
      </c>
      <c r="B4917" s="24">
        <v>0</v>
      </c>
      <c r="C4917" s="21" t="s">
        <v>11226</v>
      </c>
      <c r="D4917" s="23"/>
      <c r="E4917" s="23"/>
    </row>
    <row r="4918" spans="1:5" ht="20" customHeight="1">
      <c r="A4918" s="19" t="s">
        <v>13772</v>
      </c>
      <c r="B4918" s="24">
        <v>0</v>
      </c>
      <c r="C4918" s="21" t="s">
        <v>11120</v>
      </c>
      <c r="D4918" s="23"/>
      <c r="E4918" s="23"/>
    </row>
    <row r="4919" spans="1:5" ht="20" customHeight="1">
      <c r="A4919" s="19" t="s">
        <v>13772</v>
      </c>
      <c r="B4919" s="24">
        <v>0</v>
      </c>
      <c r="C4919" s="21" t="s">
        <v>2771</v>
      </c>
      <c r="D4919" s="23"/>
      <c r="E4919" s="23"/>
    </row>
    <row r="4920" spans="1:5" ht="20" customHeight="1">
      <c r="A4920" s="19" t="s">
        <v>13772</v>
      </c>
      <c r="B4920" s="24">
        <v>0</v>
      </c>
      <c r="C4920" s="21" t="s">
        <v>2700</v>
      </c>
      <c r="D4920" s="23"/>
      <c r="E4920" s="23"/>
    </row>
    <row r="4921" spans="1:5" ht="20" customHeight="1">
      <c r="A4921" s="19" t="s">
        <v>13772</v>
      </c>
      <c r="B4921" s="24">
        <v>0</v>
      </c>
      <c r="C4921" s="21" t="s">
        <v>10920</v>
      </c>
      <c r="D4921" s="23"/>
      <c r="E4921" s="23"/>
    </row>
    <row r="4922" spans="1:5" ht="20" customHeight="1">
      <c r="A4922" s="19" t="s">
        <v>13772</v>
      </c>
      <c r="B4922" s="24">
        <v>0</v>
      </c>
      <c r="C4922" s="21" t="s">
        <v>10825</v>
      </c>
      <c r="D4922" s="23"/>
      <c r="E4922" s="23"/>
    </row>
    <row r="4923" spans="1:5" ht="20" customHeight="1">
      <c r="A4923" s="19" t="s">
        <v>13772</v>
      </c>
      <c r="B4923" s="24">
        <v>0</v>
      </c>
      <c r="C4923" s="21" t="s">
        <v>10800</v>
      </c>
      <c r="D4923" s="23"/>
      <c r="E4923" s="23"/>
    </row>
    <row r="4924" spans="1:5" ht="20" customHeight="1">
      <c r="A4924" s="19" t="s">
        <v>13772</v>
      </c>
      <c r="B4924" s="24">
        <v>0</v>
      </c>
      <c r="C4924" s="21" t="s">
        <v>3224</v>
      </c>
      <c r="D4924" s="23"/>
      <c r="E4924" s="23"/>
    </row>
    <row r="4925" spans="1:5" ht="20" customHeight="1">
      <c r="A4925" s="19" t="s">
        <v>13772</v>
      </c>
      <c r="B4925" s="24">
        <v>0</v>
      </c>
      <c r="C4925" s="21" t="s">
        <v>3435</v>
      </c>
      <c r="D4925" s="23"/>
      <c r="E4925" s="23"/>
    </row>
    <row r="4926" spans="1:5" ht="20" customHeight="1">
      <c r="A4926" s="19" t="s">
        <v>13772</v>
      </c>
      <c r="B4926" s="24">
        <v>0</v>
      </c>
      <c r="C4926" s="21" t="s">
        <v>3656</v>
      </c>
      <c r="D4926" s="23"/>
      <c r="E4926" s="23"/>
    </row>
    <row r="4927" spans="1:5" ht="20" customHeight="1">
      <c r="A4927" s="19" t="s">
        <v>13772</v>
      </c>
      <c r="B4927" s="24">
        <v>0</v>
      </c>
      <c r="C4927" s="21" t="s">
        <v>4064</v>
      </c>
      <c r="D4927" s="23"/>
      <c r="E4927" s="23"/>
    </row>
    <row r="4928" spans="1:5" ht="20" customHeight="1">
      <c r="A4928" s="19" t="s">
        <v>13772</v>
      </c>
      <c r="B4928" s="24">
        <v>0</v>
      </c>
      <c r="C4928" s="21" t="s">
        <v>4003</v>
      </c>
      <c r="D4928" s="23"/>
      <c r="E4928" s="23"/>
    </row>
    <row r="4929" spans="1:5" ht="20" customHeight="1">
      <c r="A4929" s="19" t="s">
        <v>13772</v>
      </c>
      <c r="B4929" s="24">
        <v>0</v>
      </c>
      <c r="C4929" s="21" t="s">
        <v>10519</v>
      </c>
      <c r="D4929" s="23"/>
      <c r="E4929" s="23"/>
    </row>
    <row r="4930" spans="1:5" ht="20" customHeight="1">
      <c r="A4930" s="19" t="s">
        <v>13772</v>
      </c>
      <c r="B4930" s="24">
        <v>0</v>
      </c>
      <c r="C4930" s="21" t="s">
        <v>4272</v>
      </c>
      <c r="D4930" s="23"/>
      <c r="E4930" s="23"/>
    </row>
    <row r="4931" spans="1:5" ht="20" customHeight="1">
      <c r="A4931" s="19" t="s">
        <v>13772</v>
      </c>
      <c r="B4931" s="24">
        <v>0</v>
      </c>
      <c r="C4931" s="21" t="s">
        <v>4480</v>
      </c>
      <c r="D4931" s="23"/>
      <c r="E4931" s="23"/>
    </row>
    <row r="4932" spans="1:5" ht="20" customHeight="1">
      <c r="A4932" s="19" t="s">
        <v>13772</v>
      </c>
      <c r="B4932" s="24">
        <v>0</v>
      </c>
      <c r="C4932" s="21" t="s">
        <v>10354</v>
      </c>
      <c r="D4932" s="23"/>
      <c r="E4932" s="23"/>
    </row>
    <row r="4933" spans="1:5" ht="20" customHeight="1">
      <c r="A4933" s="19" t="s">
        <v>13772</v>
      </c>
      <c r="B4933" s="24">
        <v>0</v>
      </c>
      <c r="C4933" s="21" t="s">
        <v>4749</v>
      </c>
      <c r="D4933" s="23"/>
      <c r="E4933" s="23"/>
    </row>
    <row r="4934" spans="1:5" ht="20" customHeight="1">
      <c r="A4934" s="19" t="s">
        <v>13772</v>
      </c>
      <c r="B4934" s="24">
        <v>0</v>
      </c>
      <c r="C4934" s="21" t="s">
        <v>4949</v>
      </c>
      <c r="D4934" s="23"/>
      <c r="E4934" s="23"/>
    </row>
    <row r="4935" spans="1:5" ht="20" customHeight="1">
      <c r="A4935" s="19" t="s">
        <v>13772</v>
      </c>
      <c r="B4935" s="24">
        <v>0</v>
      </c>
      <c r="C4935" s="21" t="s">
        <v>10185</v>
      </c>
      <c r="D4935" s="23"/>
      <c r="E4935" s="23"/>
    </row>
    <row r="4936" spans="1:5" ht="20" customHeight="1">
      <c r="A4936" s="19" t="s">
        <v>13772</v>
      </c>
      <c r="B4936" s="24">
        <v>0</v>
      </c>
      <c r="C4936" s="21" t="s">
        <v>5200</v>
      </c>
      <c r="D4936" s="23"/>
      <c r="E4936" s="23"/>
    </row>
    <row r="4937" spans="1:5" ht="20" customHeight="1">
      <c r="A4937" s="19" t="s">
        <v>13772</v>
      </c>
      <c r="B4937" s="24">
        <v>0</v>
      </c>
      <c r="C4937" s="21" t="s">
        <v>5400</v>
      </c>
      <c r="D4937" s="23"/>
      <c r="E4937" s="23"/>
    </row>
    <row r="4938" spans="1:5" ht="20" customHeight="1">
      <c r="A4938" s="19" t="s">
        <v>13772</v>
      </c>
      <c r="B4938" s="24">
        <v>0</v>
      </c>
      <c r="C4938" s="21" t="s">
        <v>5610</v>
      </c>
      <c r="D4938" s="23"/>
      <c r="E4938" s="23"/>
    </row>
    <row r="4939" spans="1:5" ht="20" customHeight="1">
      <c r="A4939" s="19" t="s">
        <v>13772</v>
      </c>
      <c r="B4939" s="24">
        <v>0</v>
      </c>
      <c r="C4939" s="21" t="s">
        <v>5811</v>
      </c>
      <c r="D4939" s="23"/>
      <c r="E4939" s="23"/>
    </row>
    <row r="4940" spans="1:5" ht="20" customHeight="1">
      <c r="A4940" s="19" t="s">
        <v>13772</v>
      </c>
      <c r="B4940" s="24">
        <v>0</v>
      </c>
      <c r="C4940" s="21" t="s">
        <v>9992</v>
      </c>
      <c r="D4940" s="23"/>
      <c r="E4940" s="23"/>
    </row>
    <row r="4941" spans="1:5" ht="20" customHeight="1">
      <c r="A4941" s="19" t="s">
        <v>13772</v>
      </c>
      <c r="B4941" s="24">
        <v>0</v>
      </c>
      <c r="C4941" s="21" t="s">
        <v>9967</v>
      </c>
      <c r="D4941" s="23"/>
      <c r="E4941" s="23"/>
    </row>
    <row r="4942" spans="1:5" ht="20" customHeight="1">
      <c r="A4942" s="19" t="s">
        <v>13772</v>
      </c>
      <c r="B4942" s="24">
        <v>0</v>
      </c>
      <c r="C4942" s="21" t="s">
        <v>9827</v>
      </c>
      <c r="D4942" s="23"/>
      <c r="E4942" s="23"/>
    </row>
    <row r="4943" spans="1:5" ht="20" customHeight="1">
      <c r="A4943" s="19" t="s">
        <v>13772</v>
      </c>
      <c r="B4943" s="24">
        <v>0</v>
      </c>
      <c r="C4943" s="21" t="s">
        <v>9708</v>
      </c>
      <c r="D4943" s="23"/>
      <c r="E4943" s="23"/>
    </row>
    <row r="4944" spans="1:5" ht="20" customHeight="1">
      <c r="A4944" s="19" t="s">
        <v>13772</v>
      </c>
      <c r="B4944" s="24">
        <v>0</v>
      </c>
      <c r="C4944" s="21" t="s">
        <v>9518</v>
      </c>
      <c r="D4944" s="23"/>
      <c r="E4944" s="23"/>
    </row>
    <row r="4945" spans="1:5" ht="20" customHeight="1">
      <c r="A4945" s="19" t="s">
        <v>13772</v>
      </c>
      <c r="B4945" s="24">
        <v>0</v>
      </c>
      <c r="C4945" s="21" t="s">
        <v>6266</v>
      </c>
      <c r="D4945" s="23"/>
      <c r="E4945" s="23"/>
    </row>
    <row r="4946" spans="1:5" ht="20" customHeight="1">
      <c r="A4946" s="19" t="s">
        <v>13772</v>
      </c>
      <c r="B4946" s="24">
        <v>0</v>
      </c>
      <c r="C4946" s="21" t="s">
        <v>6451</v>
      </c>
      <c r="D4946" s="23"/>
      <c r="E4946" s="23"/>
    </row>
    <row r="4947" spans="1:5" ht="20" customHeight="1">
      <c r="A4947" s="19" t="s">
        <v>13772</v>
      </c>
      <c r="B4947" s="24">
        <v>0</v>
      </c>
      <c r="C4947" s="21" t="s">
        <v>9326</v>
      </c>
      <c r="D4947" s="23"/>
      <c r="E4947" s="23"/>
    </row>
    <row r="4948" spans="1:5" ht="20" customHeight="1">
      <c r="A4948" s="19" t="s">
        <v>13772</v>
      </c>
      <c r="B4948" s="24">
        <v>0</v>
      </c>
      <c r="C4948" s="21" t="s">
        <v>9197</v>
      </c>
      <c r="D4948" s="23"/>
      <c r="E4948" s="23"/>
    </row>
    <row r="4949" spans="1:5" ht="20" customHeight="1">
      <c r="A4949" s="19" t="s">
        <v>13772</v>
      </c>
      <c r="B4949" s="24">
        <v>0</v>
      </c>
      <c r="C4949" s="21" t="s">
        <v>9061</v>
      </c>
      <c r="D4949" s="23"/>
      <c r="E4949" s="23"/>
    </row>
    <row r="4950" spans="1:5" ht="20" customHeight="1">
      <c r="A4950" s="19" t="s">
        <v>13772</v>
      </c>
      <c r="B4950" s="24">
        <v>0</v>
      </c>
      <c r="C4950" s="21" t="s">
        <v>8879</v>
      </c>
      <c r="D4950" s="23"/>
      <c r="E4950" s="23"/>
    </row>
    <row r="4951" spans="1:5" ht="20" customHeight="1">
      <c r="A4951" s="19" t="s">
        <v>13772</v>
      </c>
      <c r="B4951" s="24">
        <v>0</v>
      </c>
      <c r="C4951" s="21" t="s">
        <v>6822</v>
      </c>
      <c r="D4951" s="23"/>
      <c r="E4951" s="23"/>
    </row>
    <row r="4952" spans="1:5" ht="20" customHeight="1">
      <c r="A4952" s="19" t="s">
        <v>13772</v>
      </c>
      <c r="B4952" s="24">
        <v>0</v>
      </c>
      <c r="C4952" s="21" t="s">
        <v>8753</v>
      </c>
      <c r="D4952" s="23"/>
      <c r="E4952" s="23"/>
    </row>
    <row r="4953" spans="1:5" ht="20" customHeight="1">
      <c r="A4953" s="19" t="s">
        <v>13772</v>
      </c>
      <c r="B4953" s="24">
        <v>0</v>
      </c>
      <c r="C4953" s="21" t="s">
        <v>8565</v>
      </c>
      <c r="D4953" s="23"/>
      <c r="E4953" s="23"/>
    </row>
    <row r="4954" spans="1:5" ht="20" customHeight="1">
      <c r="A4954" s="19" t="s">
        <v>13772</v>
      </c>
      <c r="B4954" s="24">
        <v>0</v>
      </c>
      <c r="C4954" s="21" t="s">
        <v>6992</v>
      </c>
      <c r="D4954" s="23"/>
      <c r="E4954" s="23"/>
    </row>
    <row r="4955" spans="1:5" ht="20" customHeight="1">
      <c r="A4955" s="19" t="s">
        <v>13772</v>
      </c>
      <c r="B4955" s="24">
        <v>0</v>
      </c>
      <c r="C4955" s="21" t="s">
        <v>7169</v>
      </c>
      <c r="D4955" s="23"/>
      <c r="E4955" s="23"/>
    </row>
    <row r="4956" spans="1:5" ht="20" customHeight="1">
      <c r="A4956" s="19" t="s">
        <v>13772</v>
      </c>
      <c r="B4956" s="24">
        <v>0</v>
      </c>
      <c r="C4956" s="21" t="s">
        <v>7507</v>
      </c>
      <c r="D4956" s="23"/>
      <c r="E4956" s="23"/>
    </row>
    <row r="4957" spans="1:5" ht="20" customHeight="1">
      <c r="A4957" s="19" t="s">
        <v>13772</v>
      </c>
      <c r="B4957" s="24">
        <v>0</v>
      </c>
      <c r="C4957" s="21" t="s">
        <v>7449</v>
      </c>
      <c r="D4957" s="23"/>
      <c r="E4957" s="23"/>
    </row>
    <row r="4958" spans="1:5" ht="20" customHeight="1">
      <c r="A4958" s="19" t="s">
        <v>13772</v>
      </c>
      <c r="B4958" s="24">
        <v>0</v>
      </c>
      <c r="C4958" s="21" t="s">
        <v>7627</v>
      </c>
      <c r="D4958" s="23"/>
      <c r="E4958" s="23"/>
    </row>
    <row r="4959" spans="1:5" ht="20" customHeight="1">
      <c r="A4959" s="19" t="s">
        <v>13772</v>
      </c>
      <c r="B4959" s="24">
        <v>0</v>
      </c>
      <c r="C4959" s="21" t="s">
        <v>7805</v>
      </c>
      <c r="D4959" s="23"/>
      <c r="E4959" s="23"/>
    </row>
    <row r="4960" spans="1:5" ht="20" customHeight="1">
      <c r="A4960" s="19" t="s">
        <v>13772</v>
      </c>
      <c r="B4960" s="24">
        <v>0</v>
      </c>
      <c r="C4960" s="21" t="s">
        <v>8295</v>
      </c>
      <c r="D4960" s="23"/>
      <c r="E4960" s="23"/>
    </row>
    <row r="4961" spans="1:5" ht="20" customHeight="1">
      <c r="A4961" s="19" t="s">
        <v>13772</v>
      </c>
      <c r="B4961" s="24">
        <v>0</v>
      </c>
      <c r="C4961" s="21" t="s">
        <v>8245</v>
      </c>
      <c r="D4961" s="23"/>
      <c r="E4961" s="23"/>
    </row>
    <row r="4962" spans="1:5" ht="20" customHeight="1">
      <c r="A4962" s="19" t="s">
        <v>13772</v>
      </c>
      <c r="B4962" s="24">
        <v>0</v>
      </c>
      <c r="C4962" s="21" t="s">
        <v>8226</v>
      </c>
      <c r="D4962" s="23"/>
      <c r="E4962" s="23"/>
    </row>
    <row r="4963" spans="1:5" ht="20" customHeight="1">
      <c r="A4963" s="19" t="s">
        <v>13772</v>
      </c>
      <c r="B4963" s="24">
        <v>0</v>
      </c>
      <c r="C4963" s="21" t="s">
        <v>13612</v>
      </c>
      <c r="D4963" s="23"/>
      <c r="E4963" s="23"/>
    </row>
    <row r="4964" spans="1:5" ht="20" customHeight="1">
      <c r="A4964" s="19" t="s">
        <v>13772</v>
      </c>
      <c r="B4964" s="24">
        <v>0</v>
      </c>
      <c r="C4964" s="21" t="s">
        <v>562</v>
      </c>
      <c r="D4964" s="23"/>
      <c r="E4964" s="23"/>
    </row>
    <row r="4965" spans="1:5" ht="20" customHeight="1">
      <c r="A4965" s="19" t="s">
        <v>13772</v>
      </c>
      <c r="B4965" s="24">
        <v>0</v>
      </c>
      <c r="C4965" s="21" t="s">
        <v>13342</v>
      </c>
      <c r="D4965" s="23"/>
      <c r="E4965" s="23"/>
    </row>
    <row r="4966" spans="1:5" ht="20" customHeight="1">
      <c r="A4966" s="19" t="s">
        <v>13772</v>
      </c>
      <c r="B4966" s="24">
        <v>0</v>
      </c>
      <c r="C4966" s="21" t="s">
        <v>13151</v>
      </c>
      <c r="D4966" s="23"/>
      <c r="E4966" s="23"/>
    </row>
    <row r="4967" spans="1:5" ht="20" customHeight="1">
      <c r="A4967" s="19" t="s">
        <v>13772</v>
      </c>
      <c r="B4967" s="24">
        <v>0</v>
      </c>
      <c r="C4967" s="21" t="s">
        <v>12978</v>
      </c>
      <c r="D4967" s="23"/>
      <c r="E4967" s="23"/>
    </row>
    <row r="4968" spans="1:5" ht="20" customHeight="1">
      <c r="A4968" s="19" t="s">
        <v>13772</v>
      </c>
      <c r="B4968" s="24">
        <v>0</v>
      </c>
      <c r="C4968" s="21" t="s">
        <v>12666</v>
      </c>
      <c r="D4968" s="23"/>
      <c r="E4968" s="23"/>
    </row>
    <row r="4969" spans="1:5" ht="20" customHeight="1">
      <c r="A4969" s="19" t="s">
        <v>13772</v>
      </c>
      <c r="B4969" s="24">
        <v>0</v>
      </c>
      <c r="C4969" s="21" t="s">
        <v>12600</v>
      </c>
      <c r="D4969" s="23"/>
      <c r="E4969" s="23"/>
    </row>
    <row r="4970" spans="1:5" ht="20" customHeight="1">
      <c r="A4970" s="19" t="s">
        <v>13772</v>
      </c>
      <c r="B4970" s="24">
        <v>0</v>
      </c>
      <c r="C4970" s="22">
        <v>100</v>
      </c>
      <c r="D4970" s="23"/>
      <c r="E4970" s="23"/>
    </row>
    <row r="4971" spans="1:5" ht="20" customHeight="1">
      <c r="A4971" s="19" t="s">
        <v>13772</v>
      </c>
      <c r="B4971" s="24">
        <v>0</v>
      </c>
      <c r="C4971" s="21" t="s">
        <v>12322</v>
      </c>
      <c r="D4971" s="23"/>
      <c r="E4971" s="23"/>
    </row>
    <row r="4972" spans="1:5" ht="20" customHeight="1">
      <c r="A4972" s="19" t="s">
        <v>13772</v>
      </c>
      <c r="B4972" s="24">
        <v>0</v>
      </c>
      <c r="C4972" s="21" t="s">
        <v>1424</v>
      </c>
      <c r="D4972" s="23"/>
      <c r="E4972" s="23"/>
    </row>
    <row r="4973" spans="1:5" ht="20" customHeight="1">
      <c r="A4973" s="19" t="s">
        <v>13772</v>
      </c>
      <c r="B4973" s="24">
        <v>0</v>
      </c>
      <c r="C4973" s="21" t="s">
        <v>12115</v>
      </c>
      <c r="D4973" s="23"/>
      <c r="E4973" s="23"/>
    </row>
    <row r="4974" spans="1:5" ht="20" customHeight="1">
      <c r="A4974" s="19" t="s">
        <v>13772</v>
      </c>
      <c r="B4974" s="24">
        <v>0</v>
      </c>
      <c r="C4974" s="21" t="s">
        <v>11864</v>
      </c>
      <c r="D4974" s="23"/>
      <c r="E4974" s="23"/>
    </row>
    <row r="4975" spans="1:5" ht="20" customHeight="1">
      <c r="A4975" s="19" t="s">
        <v>13772</v>
      </c>
      <c r="B4975" s="24">
        <v>0</v>
      </c>
      <c r="C4975" s="21" t="s">
        <v>11605</v>
      </c>
      <c r="D4975" s="23"/>
      <c r="E4975" s="23"/>
    </row>
    <row r="4976" spans="1:5" ht="20" customHeight="1">
      <c r="A4976" s="19" t="s">
        <v>13772</v>
      </c>
      <c r="B4976" s="24">
        <v>0</v>
      </c>
      <c r="C4976" s="21" t="s">
        <v>1723</v>
      </c>
      <c r="D4976" s="23"/>
      <c r="E4976" s="23"/>
    </row>
    <row r="4977" spans="1:5" ht="20" customHeight="1">
      <c r="A4977" s="19" t="s">
        <v>13772</v>
      </c>
      <c r="B4977" s="24">
        <v>0</v>
      </c>
      <c r="C4977" s="21" t="s">
        <v>1957</v>
      </c>
      <c r="D4977" s="23"/>
      <c r="E4977" s="23"/>
    </row>
    <row r="4978" spans="1:5" ht="20" customHeight="1">
      <c r="A4978" s="19" t="s">
        <v>13772</v>
      </c>
      <c r="B4978" s="24">
        <v>0</v>
      </c>
      <c r="C4978" s="21" t="s">
        <v>11363</v>
      </c>
      <c r="D4978" s="23"/>
      <c r="E4978" s="23"/>
    </row>
    <row r="4979" spans="1:5" ht="20" customHeight="1">
      <c r="A4979" s="19" t="s">
        <v>13772</v>
      </c>
      <c r="B4979" s="24">
        <v>0</v>
      </c>
      <c r="C4979" s="21" t="s">
        <v>11265</v>
      </c>
      <c r="D4979" s="23"/>
      <c r="E4979" s="23"/>
    </row>
    <row r="4980" spans="1:5" ht="20" customHeight="1">
      <c r="A4980" s="19" t="s">
        <v>13772</v>
      </c>
      <c r="B4980" s="24">
        <v>0</v>
      </c>
      <c r="C4980" s="21" t="s">
        <v>11166</v>
      </c>
      <c r="D4980" s="23"/>
      <c r="E4980" s="23"/>
    </row>
    <row r="4981" spans="1:5" ht="20" customHeight="1">
      <c r="A4981" s="19" t="s">
        <v>13772</v>
      </c>
      <c r="B4981" s="24">
        <v>0</v>
      </c>
      <c r="C4981" s="21" t="s">
        <v>10863</v>
      </c>
      <c r="D4981" s="23"/>
      <c r="E4981" s="23"/>
    </row>
    <row r="4982" spans="1:5" ht="20" customHeight="1">
      <c r="A4982" s="19" t="s">
        <v>13772</v>
      </c>
      <c r="B4982" s="24">
        <v>0</v>
      </c>
      <c r="C4982" s="21" t="s">
        <v>2712</v>
      </c>
      <c r="D4982" s="23"/>
      <c r="E4982" s="23"/>
    </row>
    <row r="4983" spans="1:5" ht="20" customHeight="1">
      <c r="A4983" s="19" t="s">
        <v>13772</v>
      </c>
      <c r="B4983" s="24">
        <v>0</v>
      </c>
      <c r="C4983" s="21" t="s">
        <v>10962</v>
      </c>
      <c r="D4983" s="23"/>
      <c r="E4983" s="23"/>
    </row>
    <row r="4984" spans="1:5" ht="20" customHeight="1">
      <c r="A4984" s="19" t="s">
        <v>13772</v>
      </c>
      <c r="B4984" s="24">
        <v>0</v>
      </c>
      <c r="C4984" s="21" t="s">
        <v>10863</v>
      </c>
      <c r="D4984" s="23"/>
      <c r="E4984" s="23"/>
    </row>
    <row r="4985" spans="1:5" ht="20" customHeight="1">
      <c r="A4985" s="19" t="s">
        <v>13772</v>
      </c>
      <c r="B4985" s="24">
        <v>0</v>
      </c>
      <c r="C4985" s="21" t="s">
        <v>10810</v>
      </c>
      <c r="D4985" s="23"/>
      <c r="E4985" s="23"/>
    </row>
    <row r="4986" spans="1:5" ht="20" customHeight="1">
      <c r="A4986" s="19" t="s">
        <v>13772</v>
      </c>
      <c r="B4986" s="24">
        <v>0</v>
      </c>
      <c r="C4986" s="22">
        <v>100</v>
      </c>
      <c r="D4986" s="23"/>
      <c r="E4986" s="23"/>
    </row>
    <row r="4987" spans="1:5" ht="20" customHeight="1">
      <c r="A4987" s="19" t="s">
        <v>13772</v>
      </c>
      <c r="B4987" s="24">
        <v>0</v>
      </c>
      <c r="C4987" s="21" t="s">
        <v>3444</v>
      </c>
      <c r="D4987" s="23"/>
      <c r="E4987" s="23"/>
    </row>
    <row r="4988" spans="1:5" ht="20" customHeight="1">
      <c r="A4988" s="19" t="s">
        <v>13772</v>
      </c>
      <c r="B4988" s="24">
        <v>0</v>
      </c>
      <c r="C4988" s="21" t="s">
        <v>3666</v>
      </c>
      <c r="D4988" s="23"/>
      <c r="E4988" s="23"/>
    </row>
    <row r="4989" spans="1:5" ht="20" customHeight="1">
      <c r="A4989" s="19" t="s">
        <v>13772</v>
      </c>
      <c r="B4989" s="24">
        <v>0</v>
      </c>
      <c r="C4989" s="21" t="s">
        <v>10515</v>
      </c>
      <c r="D4989" s="23"/>
      <c r="E4989" s="23"/>
    </row>
    <row r="4990" spans="1:5" ht="20" customHeight="1">
      <c r="A4990" s="19" t="s">
        <v>13772</v>
      </c>
      <c r="B4990" s="24">
        <v>0</v>
      </c>
      <c r="C4990" s="21" t="s">
        <v>4010</v>
      </c>
      <c r="D4990" s="23"/>
      <c r="E4990" s="23"/>
    </row>
    <row r="4991" spans="1:5" ht="20" customHeight="1">
      <c r="A4991" s="19" t="s">
        <v>13772</v>
      </c>
      <c r="B4991" s="24">
        <v>0</v>
      </c>
      <c r="C4991" s="21" t="s">
        <v>10528</v>
      </c>
      <c r="D4991" s="23"/>
      <c r="E4991" s="23"/>
    </row>
    <row r="4992" spans="1:5" ht="20" customHeight="1">
      <c r="A4992" s="19" t="s">
        <v>13772</v>
      </c>
      <c r="B4992" s="24">
        <v>0</v>
      </c>
      <c r="C4992" s="21" t="s">
        <v>4283</v>
      </c>
      <c r="D4992" s="23"/>
      <c r="E4992" s="23"/>
    </row>
    <row r="4993" spans="1:5" ht="20" customHeight="1">
      <c r="A4993" s="19" t="s">
        <v>13772</v>
      </c>
      <c r="B4993" s="24">
        <v>0</v>
      </c>
      <c r="C4993" s="21" t="s">
        <v>4486</v>
      </c>
      <c r="D4993" s="23"/>
      <c r="E4993" s="23"/>
    </row>
    <row r="4994" spans="1:5" ht="20" customHeight="1">
      <c r="A4994" s="19" t="s">
        <v>13772</v>
      </c>
      <c r="B4994" s="24">
        <v>0</v>
      </c>
      <c r="C4994" s="21" t="s">
        <v>10361</v>
      </c>
      <c r="D4994" s="23"/>
      <c r="E4994" s="23"/>
    </row>
    <row r="4995" spans="1:5" ht="20" customHeight="1">
      <c r="A4995" s="19" t="s">
        <v>13772</v>
      </c>
      <c r="B4995" s="24">
        <v>0</v>
      </c>
      <c r="C4995" s="21" t="s">
        <v>4756</v>
      </c>
      <c r="D4995" s="23"/>
      <c r="E4995" s="23"/>
    </row>
    <row r="4996" spans="1:5" ht="20" customHeight="1">
      <c r="A4996" s="19" t="s">
        <v>13772</v>
      </c>
      <c r="B4996" s="24">
        <v>0</v>
      </c>
      <c r="C4996" s="21" t="s">
        <v>4955</v>
      </c>
      <c r="D4996" s="23"/>
      <c r="E4996" s="23"/>
    </row>
    <row r="4997" spans="1:5" ht="20" customHeight="1">
      <c r="A4997" s="19" t="s">
        <v>13772</v>
      </c>
      <c r="B4997" s="24">
        <v>0</v>
      </c>
      <c r="C4997" s="21" t="s">
        <v>10195</v>
      </c>
      <c r="D4997" s="23"/>
      <c r="E4997" s="23"/>
    </row>
    <row r="4998" spans="1:5" ht="20" customHeight="1">
      <c r="A4998" s="19" t="s">
        <v>13772</v>
      </c>
      <c r="B4998" s="24">
        <v>0</v>
      </c>
      <c r="C4998" s="21" t="s">
        <v>5206</v>
      </c>
      <c r="D4998" s="23"/>
      <c r="E4998" s="23"/>
    </row>
    <row r="4999" spans="1:5" ht="20" customHeight="1">
      <c r="A4999" s="19" t="s">
        <v>13772</v>
      </c>
      <c r="B4999" s="24">
        <v>0</v>
      </c>
      <c r="C4999" s="21" t="s">
        <v>5404</v>
      </c>
      <c r="D4999" s="23"/>
      <c r="E4999" s="23"/>
    </row>
    <row r="5000" spans="1:5" ht="20" customHeight="1">
      <c r="A5000" s="19" t="s">
        <v>13772</v>
      </c>
      <c r="B5000" s="24">
        <v>0</v>
      </c>
      <c r="C5000" s="21" t="s">
        <v>5616</v>
      </c>
      <c r="D5000" s="23"/>
      <c r="E5000" s="23"/>
    </row>
    <row r="5001" spans="1:5" ht="20" customHeight="1">
      <c r="A5001" s="19" t="s">
        <v>13772</v>
      </c>
      <c r="B5001" s="24">
        <v>0</v>
      </c>
      <c r="C5001" s="21" t="s">
        <v>5817</v>
      </c>
      <c r="D5001" s="23"/>
      <c r="E5001" s="23"/>
    </row>
    <row r="5002" spans="1:5" ht="20" customHeight="1">
      <c r="A5002" s="19" t="s">
        <v>13772</v>
      </c>
      <c r="B5002" s="24">
        <v>0</v>
      </c>
      <c r="C5002" s="21" t="s">
        <v>10022</v>
      </c>
      <c r="D5002" s="23"/>
      <c r="E5002" s="23"/>
    </row>
    <row r="5003" spans="1:5" ht="20" customHeight="1">
      <c r="A5003" s="19" t="s">
        <v>13772</v>
      </c>
      <c r="B5003" s="24">
        <v>0</v>
      </c>
      <c r="C5003" s="21" t="s">
        <v>9974</v>
      </c>
      <c r="D5003" s="23"/>
      <c r="E5003" s="23"/>
    </row>
    <row r="5004" spans="1:5" ht="20" customHeight="1">
      <c r="A5004" s="19" t="s">
        <v>13772</v>
      </c>
      <c r="B5004" s="24">
        <v>0</v>
      </c>
      <c r="C5004" s="21" t="s">
        <v>9834</v>
      </c>
      <c r="D5004" s="23"/>
      <c r="E5004" s="23"/>
    </row>
    <row r="5005" spans="1:5" ht="20" customHeight="1">
      <c r="A5005" s="19" t="s">
        <v>13772</v>
      </c>
      <c r="B5005" s="24">
        <v>0</v>
      </c>
      <c r="C5005" s="22">
        <v>100</v>
      </c>
      <c r="D5005" s="23"/>
      <c r="E5005" s="23"/>
    </row>
    <row r="5006" spans="1:5" ht="20" customHeight="1">
      <c r="A5006" s="19" t="s">
        <v>13772</v>
      </c>
      <c r="B5006" s="24">
        <v>0</v>
      </c>
      <c r="C5006" s="21" t="s">
        <v>9525</v>
      </c>
      <c r="D5006" s="23"/>
      <c r="E5006" s="23"/>
    </row>
    <row r="5007" spans="1:5" ht="20" customHeight="1">
      <c r="A5007" s="19" t="s">
        <v>13772</v>
      </c>
      <c r="B5007" s="24">
        <v>0</v>
      </c>
      <c r="C5007" s="21" t="s">
        <v>6273</v>
      </c>
      <c r="D5007" s="23"/>
      <c r="E5007" s="23"/>
    </row>
    <row r="5008" spans="1:5" ht="20" customHeight="1">
      <c r="A5008" s="19" t="s">
        <v>13772</v>
      </c>
      <c r="B5008" s="24">
        <v>0</v>
      </c>
      <c r="C5008" s="21" t="s">
        <v>6457</v>
      </c>
      <c r="D5008" s="23"/>
      <c r="E5008" s="23"/>
    </row>
    <row r="5009" spans="1:5" ht="20" customHeight="1">
      <c r="A5009" s="19" t="s">
        <v>13772</v>
      </c>
      <c r="B5009" s="24">
        <v>0</v>
      </c>
      <c r="C5009" s="21" t="s">
        <v>9333</v>
      </c>
      <c r="D5009" s="23"/>
      <c r="E5009" s="23"/>
    </row>
    <row r="5010" spans="1:5" ht="20" customHeight="1">
      <c r="A5010" s="19" t="s">
        <v>13772</v>
      </c>
      <c r="B5010" s="24">
        <v>0</v>
      </c>
      <c r="C5010" s="21" t="s">
        <v>9205</v>
      </c>
      <c r="D5010" s="23"/>
      <c r="E5010" s="23"/>
    </row>
    <row r="5011" spans="1:5" ht="20" customHeight="1">
      <c r="A5011" s="19" t="s">
        <v>13772</v>
      </c>
      <c r="B5011" s="24">
        <v>0</v>
      </c>
      <c r="C5011" s="21" t="s">
        <v>9068</v>
      </c>
      <c r="D5011" s="23"/>
      <c r="E5011" s="23"/>
    </row>
    <row r="5012" spans="1:5" ht="20" customHeight="1">
      <c r="A5012" s="19" t="s">
        <v>13772</v>
      </c>
      <c r="B5012" s="24">
        <v>0</v>
      </c>
      <c r="C5012" s="21" t="s">
        <v>8886</v>
      </c>
      <c r="D5012" s="23"/>
      <c r="E5012" s="23"/>
    </row>
    <row r="5013" spans="1:5" ht="20" customHeight="1">
      <c r="A5013" s="19" t="s">
        <v>13772</v>
      </c>
      <c r="B5013" s="24">
        <v>0</v>
      </c>
      <c r="C5013" s="22">
        <v>100</v>
      </c>
      <c r="D5013" s="23"/>
      <c r="E5013" s="23"/>
    </row>
    <row r="5014" spans="1:5" ht="20" customHeight="1">
      <c r="A5014" s="19" t="s">
        <v>13772</v>
      </c>
      <c r="B5014" s="24">
        <v>0</v>
      </c>
      <c r="C5014" s="21" t="s">
        <v>8760</v>
      </c>
      <c r="D5014" s="23"/>
      <c r="E5014" s="23"/>
    </row>
    <row r="5015" spans="1:5" ht="20" customHeight="1">
      <c r="A5015" s="19" t="s">
        <v>13772</v>
      </c>
      <c r="B5015" s="24">
        <v>0</v>
      </c>
      <c r="C5015" s="21" t="s">
        <v>8573</v>
      </c>
      <c r="D5015" s="23"/>
      <c r="E5015" s="23"/>
    </row>
    <row r="5016" spans="1:5" ht="20" customHeight="1">
      <c r="A5016" s="19" t="s">
        <v>13772</v>
      </c>
      <c r="B5016" s="24">
        <v>0</v>
      </c>
      <c r="C5016" s="21" t="s">
        <v>6997</v>
      </c>
      <c r="D5016" s="23"/>
      <c r="E5016" s="23"/>
    </row>
    <row r="5017" spans="1:5" ht="20" customHeight="1">
      <c r="A5017" s="19" t="s">
        <v>13772</v>
      </c>
      <c r="B5017" s="24">
        <v>0</v>
      </c>
      <c r="C5017" s="21" t="s">
        <v>7173</v>
      </c>
      <c r="D5017" s="23"/>
      <c r="E5017" s="23"/>
    </row>
    <row r="5018" spans="1:5" ht="20" customHeight="1">
      <c r="A5018" s="19" t="s">
        <v>13772</v>
      </c>
      <c r="B5018" s="24">
        <v>0</v>
      </c>
      <c r="C5018" s="21" t="s">
        <v>7623</v>
      </c>
      <c r="D5018" s="23"/>
      <c r="E5018" s="23"/>
    </row>
    <row r="5019" spans="1:5" ht="20" customHeight="1">
      <c r="A5019" s="19" t="s">
        <v>13772</v>
      </c>
      <c r="B5019" s="24">
        <v>0</v>
      </c>
      <c r="C5019" s="21" t="s">
        <v>7456</v>
      </c>
      <c r="D5019" s="23"/>
      <c r="E5019" s="23"/>
    </row>
    <row r="5020" spans="1:5" ht="20" customHeight="1">
      <c r="A5020" s="19" t="s">
        <v>13772</v>
      </c>
      <c r="B5020" s="24">
        <v>0</v>
      </c>
      <c r="C5020" s="21" t="s">
        <v>7631</v>
      </c>
      <c r="D5020" s="23"/>
      <c r="E5020" s="23"/>
    </row>
    <row r="5021" spans="1:5" ht="20" customHeight="1">
      <c r="A5021" s="19" t="s">
        <v>13772</v>
      </c>
      <c r="B5021" s="24">
        <v>0</v>
      </c>
      <c r="C5021" s="21" t="s">
        <v>7813</v>
      </c>
      <c r="D5021" s="23"/>
      <c r="E5021" s="23"/>
    </row>
    <row r="5022" spans="1:5" ht="20" customHeight="1">
      <c r="A5022" s="19" t="s">
        <v>13772</v>
      </c>
      <c r="B5022" s="24">
        <v>0</v>
      </c>
      <c r="C5022" s="21" t="s">
        <v>8325</v>
      </c>
      <c r="D5022" s="23"/>
      <c r="E5022" s="23"/>
    </row>
    <row r="5023" spans="1:5" ht="20" customHeight="1">
      <c r="A5023" s="19" t="s">
        <v>13772</v>
      </c>
      <c r="B5023" s="24">
        <v>0</v>
      </c>
      <c r="C5023" s="21" t="s">
        <v>8273</v>
      </c>
      <c r="D5023" s="23"/>
      <c r="E5023" s="23"/>
    </row>
    <row r="5024" spans="1:5" ht="20" customHeight="1">
      <c r="A5024" s="19" t="s">
        <v>13772</v>
      </c>
      <c r="B5024" s="24">
        <v>0</v>
      </c>
      <c r="C5024" s="21" t="s">
        <v>8232</v>
      </c>
      <c r="D5024" s="23"/>
      <c r="E5024" s="23"/>
    </row>
    <row r="5025" spans="1:5" ht="20" customHeight="1">
      <c r="A5025" s="19" t="s">
        <v>13772</v>
      </c>
      <c r="B5025" s="24">
        <v>0</v>
      </c>
      <c r="C5025" s="21" t="s">
        <v>13617</v>
      </c>
      <c r="D5025" s="23"/>
      <c r="E5025" s="23"/>
    </row>
    <row r="5026" spans="1:5" ht="20" customHeight="1">
      <c r="A5026" s="19" t="s">
        <v>13772</v>
      </c>
      <c r="B5026" s="24">
        <v>0</v>
      </c>
      <c r="C5026" s="21" t="s">
        <v>566</v>
      </c>
      <c r="D5026" s="23"/>
      <c r="E5026" s="23"/>
    </row>
    <row r="5027" spans="1:5" ht="20" customHeight="1">
      <c r="A5027" s="19" t="s">
        <v>13772</v>
      </c>
      <c r="B5027" s="24">
        <v>0</v>
      </c>
      <c r="C5027" s="21" t="s">
        <v>13346</v>
      </c>
      <c r="D5027" s="23"/>
      <c r="E5027" s="23"/>
    </row>
    <row r="5028" spans="1:5" ht="20" customHeight="1">
      <c r="A5028" s="19" t="s">
        <v>13772</v>
      </c>
      <c r="B5028" s="24">
        <v>0</v>
      </c>
      <c r="C5028" s="21" t="s">
        <v>13155</v>
      </c>
      <c r="D5028" s="23"/>
      <c r="E5028" s="23"/>
    </row>
    <row r="5029" spans="1:5" ht="20" customHeight="1">
      <c r="A5029" s="19" t="s">
        <v>13772</v>
      </c>
      <c r="B5029" s="24">
        <v>0</v>
      </c>
      <c r="C5029" s="21" t="s">
        <v>12982</v>
      </c>
      <c r="D5029" s="23"/>
      <c r="E5029" s="23"/>
    </row>
    <row r="5030" spans="1:5" ht="20" customHeight="1">
      <c r="A5030" s="19" t="s">
        <v>13772</v>
      </c>
      <c r="B5030" s="24">
        <v>0</v>
      </c>
      <c r="C5030" s="21" t="s">
        <v>12696</v>
      </c>
      <c r="D5030" s="23"/>
      <c r="E5030" s="23"/>
    </row>
    <row r="5031" spans="1:5" ht="20" customHeight="1">
      <c r="A5031" s="19" t="s">
        <v>13772</v>
      </c>
      <c r="B5031" s="24">
        <v>0</v>
      </c>
      <c r="C5031" s="21" t="s">
        <v>12606</v>
      </c>
      <c r="D5031" s="23"/>
      <c r="E5031" s="23"/>
    </row>
    <row r="5032" spans="1:5" ht="20" customHeight="1">
      <c r="A5032" s="19" t="s">
        <v>13772</v>
      </c>
      <c r="B5032" s="24">
        <v>0</v>
      </c>
      <c r="C5032" s="21" t="s">
        <v>1115</v>
      </c>
      <c r="D5032" s="23"/>
      <c r="E5032" s="23"/>
    </row>
    <row r="5033" spans="1:5" ht="20" customHeight="1">
      <c r="A5033" s="19" t="s">
        <v>13772</v>
      </c>
      <c r="B5033" s="24">
        <v>0</v>
      </c>
      <c r="C5033" s="21" t="s">
        <v>12328</v>
      </c>
      <c r="D5033" s="23"/>
      <c r="E5033" s="23"/>
    </row>
    <row r="5034" spans="1:5" ht="20" customHeight="1">
      <c r="A5034" s="19" t="s">
        <v>13772</v>
      </c>
      <c r="B5034" s="24">
        <v>0</v>
      </c>
      <c r="C5034" s="21" t="s">
        <v>1428</v>
      </c>
      <c r="D5034" s="23"/>
      <c r="E5034" s="23"/>
    </row>
    <row r="5035" spans="1:5" ht="20" customHeight="1">
      <c r="A5035" s="19" t="s">
        <v>13772</v>
      </c>
      <c r="B5035" s="24">
        <v>0</v>
      </c>
      <c r="C5035" s="21" t="s">
        <v>12119</v>
      </c>
      <c r="D5035" s="23"/>
      <c r="E5035" s="23"/>
    </row>
    <row r="5036" spans="1:5" ht="20" customHeight="1">
      <c r="A5036" s="19" t="s">
        <v>13772</v>
      </c>
      <c r="B5036" s="24">
        <v>0</v>
      </c>
      <c r="C5036" s="21" t="s">
        <v>11868</v>
      </c>
      <c r="D5036" s="23"/>
      <c r="E5036" s="23"/>
    </row>
    <row r="5037" spans="1:5" ht="20" customHeight="1">
      <c r="A5037" s="19" t="s">
        <v>13772</v>
      </c>
      <c r="B5037" s="24">
        <v>0</v>
      </c>
      <c r="C5037" s="21" t="s">
        <v>11609</v>
      </c>
      <c r="D5037" s="23"/>
      <c r="E5037" s="23"/>
    </row>
    <row r="5038" spans="1:5" ht="20" customHeight="1">
      <c r="A5038" s="19" t="s">
        <v>13772</v>
      </c>
      <c r="B5038" s="24">
        <v>0</v>
      </c>
      <c r="C5038" s="21" t="s">
        <v>1731</v>
      </c>
      <c r="D5038" s="23"/>
      <c r="E5038" s="23"/>
    </row>
    <row r="5039" spans="1:5" ht="20" customHeight="1">
      <c r="A5039" s="19" t="s">
        <v>13772</v>
      </c>
      <c r="B5039" s="24">
        <v>0</v>
      </c>
      <c r="C5039" s="21" t="s">
        <v>1965</v>
      </c>
      <c r="D5039" s="23"/>
      <c r="E5039" s="23"/>
    </row>
    <row r="5040" spans="1:5" ht="20" customHeight="1">
      <c r="A5040" s="19" t="s">
        <v>13772</v>
      </c>
      <c r="B5040" s="24">
        <v>0</v>
      </c>
      <c r="C5040" s="21" t="s">
        <v>11396</v>
      </c>
      <c r="D5040" s="23"/>
      <c r="E5040" s="23"/>
    </row>
    <row r="5041" spans="1:5" ht="20" customHeight="1">
      <c r="A5041" s="19" t="s">
        <v>13772</v>
      </c>
      <c r="B5041" s="24">
        <v>0</v>
      </c>
      <c r="C5041" s="21" t="s">
        <v>11297</v>
      </c>
      <c r="D5041" s="23"/>
      <c r="E5041" s="23"/>
    </row>
    <row r="5042" spans="1:5" ht="20" customHeight="1">
      <c r="A5042" s="19" t="s">
        <v>13772</v>
      </c>
      <c r="B5042" s="24">
        <v>0</v>
      </c>
      <c r="C5042" s="21" t="s">
        <v>11195</v>
      </c>
      <c r="D5042" s="23"/>
      <c r="E5042" s="23"/>
    </row>
    <row r="5043" spans="1:5" ht="20" customHeight="1">
      <c r="A5043" s="19" t="s">
        <v>13772</v>
      </c>
      <c r="B5043" s="24">
        <v>0</v>
      </c>
      <c r="C5043" s="21" t="s">
        <v>11068</v>
      </c>
      <c r="D5043" s="23"/>
      <c r="E5043" s="23"/>
    </row>
    <row r="5044" spans="1:5" ht="20" customHeight="1">
      <c r="A5044" s="19" t="s">
        <v>13772</v>
      </c>
      <c r="B5044" s="24">
        <v>0</v>
      </c>
      <c r="C5044" s="21" t="s">
        <v>2717</v>
      </c>
      <c r="D5044" s="23"/>
      <c r="E5044" s="23"/>
    </row>
    <row r="5045" spans="1:5" ht="20" customHeight="1">
      <c r="A5045" s="19" t="s">
        <v>13772</v>
      </c>
      <c r="B5045" s="24">
        <v>0</v>
      </c>
      <c r="C5045" s="21" t="s">
        <v>10987</v>
      </c>
      <c r="D5045" s="23"/>
      <c r="E5045" s="23"/>
    </row>
    <row r="5046" spans="1:5" ht="20" customHeight="1">
      <c r="A5046" s="19" t="s">
        <v>13772</v>
      </c>
      <c r="B5046" s="24">
        <v>0</v>
      </c>
      <c r="C5046" s="21" t="s">
        <v>10890</v>
      </c>
      <c r="D5046" s="23"/>
      <c r="E5046" s="23"/>
    </row>
    <row r="5047" spans="1:5" ht="20" customHeight="1">
      <c r="A5047" s="19" t="s">
        <v>13772</v>
      </c>
      <c r="B5047" s="24">
        <v>0</v>
      </c>
      <c r="C5047" s="21" t="s">
        <v>10813</v>
      </c>
      <c r="D5047" s="23"/>
      <c r="E5047" s="23"/>
    </row>
    <row r="5048" spans="1:5" ht="20" customHeight="1">
      <c r="A5048" s="19" t="s">
        <v>13772</v>
      </c>
      <c r="B5048" s="24">
        <v>0</v>
      </c>
      <c r="C5048" s="22">
        <v>100</v>
      </c>
      <c r="D5048" s="23"/>
      <c r="E5048" s="23"/>
    </row>
    <row r="5049" spans="1:5" ht="20" customHeight="1">
      <c r="A5049" s="19" t="s">
        <v>13772</v>
      </c>
      <c r="B5049" s="24">
        <v>0</v>
      </c>
      <c r="C5049" s="21" t="s">
        <v>3451</v>
      </c>
      <c r="D5049" s="23"/>
      <c r="E5049" s="23"/>
    </row>
    <row r="5050" spans="1:5" ht="20" customHeight="1">
      <c r="A5050" s="19" t="s">
        <v>13772</v>
      </c>
      <c r="B5050" s="24">
        <v>0</v>
      </c>
      <c r="C5050" s="21" t="s">
        <v>3675</v>
      </c>
      <c r="D5050" s="23"/>
      <c r="E5050" s="23"/>
    </row>
    <row r="5051" spans="1:5" ht="20" customHeight="1">
      <c r="A5051" s="19" t="s">
        <v>13772</v>
      </c>
      <c r="B5051" s="24">
        <v>0</v>
      </c>
      <c r="C5051" s="21" t="s">
        <v>10596</v>
      </c>
      <c r="D5051" s="23"/>
      <c r="E5051" s="23"/>
    </row>
    <row r="5052" spans="1:5" ht="20" customHeight="1">
      <c r="A5052" s="19" t="s">
        <v>13772</v>
      </c>
      <c r="B5052" s="24">
        <v>0</v>
      </c>
      <c r="C5052" s="21" t="s">
        <v>4016</v>
      </c>
      <c r="D5052" s="23"/>
      <c r="E5052" s="23"/>
    </row>
    <row r="5053" spans="1:5" ht="20" customHeight="1">
      <c r="A5053" s="19" t="s">
        <v>13772</v>
      </c>
      <c r="B5053" s="24">
        <v>0</v>
      </c>
      <c r="C5053" s="21" t="s">
        <v>10530</v>
      </c>
      <c r="D5053" s="23"/>
      <c r="E5053" s="23"/>
    </row>
    <row r="5054" spans="1:5" ht="20" customHeight="1">
      <c r="A5054" s="19" t="s">
        <v>13772</v>
      </c>
      <c r="B5054" s="24">
        <v>0</v>
      </c>
      <c r="C5054" s="21" t="s">
        <v>4291</v>
      </c>
      <c r="D5054" s="23"/>
      <c r="E5054" s="23"/>
    </row>
    <row r="5055" spans="1:5" ht="20" customHeight="1">
      <c r="A5055" s="19" t="s">
        <v>13772</v>
      </c>
      <c r="B5055" s="24">
        <v>0</v>
      </c>
      <c r="C5055" s="21" t="s">
        <v>4491</v>
      </c>
      <c r="D5055" s="23"/>
      <c r="E5055" s="23"/>
    </row>
    <row r="5056" spans="1:5" ht="20" customHeight="1">
      <c r="A5056" s="19" t="s">
        <v>13772</v>
      </c>
      <c r="B5056" s="24">
        <v>0</v>
      </c>
      <c r="C5056" s="21" t="s">
        <v>10363</v>
      </c>
      <c r="D5056" s="23"/>
      <c r="E5056" s="23"/>
    </row>
    <row r="5057" spans="1:5" ht="20" customHeight="1">
      <c r="A5057" s="19" t="s">
        <v>13772</v>
      </c>
      <c r="B5057" s="24">
        <v>0</v>
      </c>
      <c r="C5057" s="21" t="s">
        <v>4764</v>
      </c>
      <c r="D5057" s="23"/>
      <c r="E5057" s="23"/>
    </row>
    <row r="5058" spans="1:5" ht="20" customHeight="1">
      <c r="A5058" s="19" t="s">
        <v>13772</v>
      </c>
      <c r="B5058" s="24">
        <v>0</v>
      </c>
      <c r="C5058" s="21" t="s">
        <v>4960</v>
      </c>
      <c r="D5058" s="23"/>
      <c r="E5058" s="23"/>
    </row>
    <row r="5059" spans="1:5" ht="20" customHeight="1">
      <c r="A5059" s="19" t="s">
        <v>13772</v>
      </c>
      <c r="B5059" s="24">
        <v>0</v>
      </c>
      <c r="C5059" s="21" t="s">
        <v>10197</v>
      </c>
      <c r="D5059" s="23"/>
      <c r="E5059" s="23"/>
    </row>
    <row r="5060" spans="1:5" ht="20" customHeight="1">
      <c r="A5060" s="19" t="s">
        <v>13772</v>
      </c>
      <c r="B5060" s="24">
        <v>0</v>
      </c>
      <c r="C5060" s="21" t="s">
        <v>5214</v>
      </c>
      <c r="D5060" s="23"/>
      <c r="E5060" s="23"/>
    </row>
    <row r="5061" spans="1:5" ht="20" customHeight="1">
      <c r="A5061" s="19" t="s">
        <v>13772</v>
      </c>
      <c r="B5061" s="24">
        <v>0</v>
      </c>
      <c r="C5061" s="21" t="s">
        <v>5416</v>
      </c>
      <c r="D5061" s="23"/>
      <c r="E5061" s="23"/>
    </row>
    <row r="5062" spans="1:5" ht="20" customHeight="1">
      <c r="A5062" s="19" t="s">
        <v>13772</v>
      </c>
      <c r="B5062" s="24">
        <v>0</v>
      </c>
      <c r="C5062" s="21" t="s">
        <v>5627</v>
      </c>
      <c r="D5062" s="23"/>
      <c r="E5062" s="23"/>
    </row>
    <row r="5063" spans="1:5" ht="20" customHeight="1">
      <c r="A5063" s="19" t="s">
        <v>13772</v>
      </c>
      <c r="B5063" s="24">
        <v>0</v>
      </c>
      <c r="C5063" s="21" t="s">
        <v>5822</v>
      </c>
      <c r="D5063" s="23"/>
      <c r="E5063" s="23"/>
    </row>
    <row r="5064" spans="1:5" ht="20" customHeight="1">
      <c r="A5064" s="19" t="s">
        <v>13772</v>
      </c>
      <c r="B5064" s="24">
        <v>0</v>
      </c>
      <c r="C5064" s="21" t="s">
        <v>10043</v>
      </c>
      <c r="D5064" s="23"/>
      <c r="E5064" s="23"/>
    </row>
    <row r="5065" spans="1:5" ht="20" customHeight="1">
      <c r="A5065" s="19" t="s">
        <v>13772</v>
      </c>
      <c r="B5065" s="24">
        <v>0</v>
      </c>
      <c r="C5065" s="21" t="s">
        <v>9978</v>
      </c>
      <c r="D5065" s="23"/>
      <c r="E5065" s="23"/>
    </row>
    <row r="5066" spans="1:5" ht="20" customHeight="1">
      <c r="A5066" s="19" t="s">
        <v>13772</v>
      </c>
      <c r="B5066" s="24">
        <v>0</v>
      </c>
      <c r="C5066" s="21" t="s">
        <v>9836</v>
      </c>
      <c r="D5066" s="23"/>
      <c r="E5066" s="23"/>
    </row>
    <row r="5067" spans="1:5" ht="20" customHeight="1">
      <c r="A5067" s="19" t="s">
        <v>13772</v>
      </c>
      <c r="B5067" s="24">
        <v>0</v>
      </c>
      <c r="C5067" s="21" t="s">
        <v>9715</v>
      </c>
      <c r="D5067" s="23"/>
      <c r="E5067" s="23"/>
    </row>
    <row r="5068" spans="1:5" ht="20" customHeight="1">
      <c r="A5068" s="19" t="s">
        <v>13772</v>
      </c>
      <c r="B5068" s="24">
        <v>0</v>
      </c>
      <c r="C5068" s="21" t="s">
        <v>9527</v>
      </c>
      <c r="D5068" s="23"/>
      <c r="E5068" s="23"/>
    </row>
    <row r="5069" spans="1:5" ht="20" customHeight="1">
      <c r="A5069" s="19" t="s">
        <v>13772</v>
      </c>
      <c r="B5069" s="24">
        <v>0</v>
      </c>
      <c r="C5069" s="21" t="s">
        <v>6283</v>
      </c>
      <c r="D5069" s="23"/>
      <c r="E5069" s="23"/>
    </row>
    <row r="5070" spans="1:5" ht="20" customHeight="1">
      <c r="A5070" s="19" t="s">
        <v>13772</v>
      </c>
      <c r="B5070" s="24">
        <v>0</v>
      </c>
      <c r="C5070" s="21" t="s">
        <v>6462</v>
      </c>
      <c r="D5070" s="23"/>
      <c r="E5070" s="23"/>
    </row>
    <row r="5071" spans="1:5" ht="20" customHeight="1">
      <c r="A5071" s="19" t="s">
        <v>13772</v>
      </c>
      <c r="B5071" s="24">
        <v>0</v>
      </c>
      <c r="C5071" s="21" t="s">
        <v>9335</v>
      </c>
      <c r="D5071" s="23"/>
      <c r="E5071" s="23"/>
    </row>
    <row r="5072" spans="1:5" ht="20" customHeight="1">
      <c r="A5072" s="19" t="s">
        <v>13772</v>
      </c>
      <c r="B5072" s="24">
        <v>0</v>
      </c>
      <c r="C5072" s="21" t="s">
        <v>9210</v>
      </c>
      <c r="D5072" s="23"/>
      <c r="E5072" s="23"/>
    </row>
    <row r="5073" spans="1:5" ht="20" customHeight="1">
      <c r="A5073" s="19" t="s">
        <v>13772</v>
      </c>
      <c r="B5073" s="24">
        <v>0</v>
      </c>
      <c r="C5073" s="21" t="s">
        <v>9070</v>
      </c>
      <c r="D5073" s="23"/>
      <c r="E5073" s="23"/>
    </row>
    <row r="5074" spans="1:5" ht="20" customHeight="1">
      <c r="A5074" s="19" t="s">
        <v>13772</v>
      </c>
      <c r="B5074" s="24">
        <v>0</v>
      </c>
      <c r="C5074" s="21" t="s">
        <v>8888</v>
      </c>
      <c r="D5074" s="23"/>
      <c r="E5074" s="23"/>
    </row>
    <row r="5075" spans="1:5" ht="20" customHeight="1">
      <c r="A5075" s="19" t="s">
        <v>13772</v>
      </c>
      <c r="B5075" s="24">
        <v>0</v>
      </c>
      <c r="C5075" s="21" t="s">
        <v>6830</v>
      </c>
      <c r="D5075" s="23"/>
      <c r="E5075" s="23"/>
    </row>
    <row r="5076" spans="1:5" ht="20" customHeight="1">
      <c r="A5076" s="19" t="s">
        <v>13772</v>
      </c>
      <c r="B5076" s="24">
        <v>0</v>
      </c>
      <c r="C5076" s="21" t="s">
        <v>8762</v>
      </c>
      <c r="D5076" s="23"/>
      <c r="E5076" s="23"/>
    </row>
    <row r="5077" spans="1:5" ht="20" customHeight="1">
      <c r="A5077" s="19" t="s">
        <v>13772</v>
      </c>
      <c r="B5077" s="24">
        <v>0</v>
      </c>
      <c r="C5077" s="21" t="s">
        <v>8577</v>
      </c>
      <c r="D5077" s="23"/>
      <c r="E5077" s="23"/>
    </row>
    <row r="5078" spans="1:5" ht="20" customHeight="1">
      <c r="A5078" s="19" t="s">
        <v>13772</v>
      </c>
      <c r="B5078" s="24">
        <v>0</v>
      </c>
      <c r="C5078" s="21" t="s">
        <v>7007</v>
      </c>
      <c r="D5078" s="23"/>
      <c r="E5078" s="23"/>
    </row>
    <row r="5079" spans="1:5" ht="20" customHeight="1">
      <c r="A5079" s="19" t="s">
        <v>13772</v>
      </c>
      <c r="B5079" s="24">
        <v>0</v>
      </c>
      <c r="C5079" s="21" t="s">
        <v>7183</v>
      </c>
      <c r="D5079" s="23"/>
      <c r="E5079" s="23"/>
    </row>
    <row r="5080" spans="1:5" ht="20" customHeight="1">
      <c r="A5080" s="19" t="s">
        <v>13772</v>
      </c>
      <c r="B5080" s="24">
        <v>0</v>
      </c>
      <c r="C5080" s="21" t="s">
        <v>7818</v>
      </c>
      <c r="D5080" s="23"/>
      <c r="E5080" s="23"/>
    </row>
    <row r="5081" spans="1:5" ht="20" customHeight="1">
      <c r="A5081" s="19" t="s">
        <v>13772</v>
      </c>
      <c r="B5081" s="24">
        <v>0</v>
      </c>
      <c r="C5081" s="21" t="s">
        <v>7467</v>
      </c>
      <c r="D5081" s="23"/>
      <c r="E5081" s="23"/>
    </row>
    <row r="5082" spans="1:5" ht="20" customHeight="1">
      <c r="A5082" s="19" t="s">
        <v>13772</v>
      </c>
      <c r="B5082" s="24">
        <v>0</v>
      </c>
      <c r="C5082" s="21" t="s">
        <v>7640</v>
      </c>
      <c r="D5082" s="23"/>
      <c r="E5082" s="23"/>
    </row>
    <row r="5083" spans="1:5" ht="20" customHeight="1">
      <c r="A5083" s="19" t="s">
        <v>13772</v>
      </c>
      <c r="B5083" s="24">
        <v>0</v>
      </c>
      <c r="C5083" s="21" t="s">
        <v>7818</v>
      </c>
      <c r="D5083" s="23"/>
      <c r="E5083" s="23"/>
    </row>
    <row r="5084" spans="1:5" ht="20" customHeight="1">
      <c r="A5084" s="19" t="s">
        <v>13772</v>
      </c>
      <c r="B5084" s="24">
        <v>0</v>
      </c>
      <c r="C5084" s="21" t="s">
        <v>8340</v>
      </c>
      <c r="D5084" s="23"/>
      <c r="E5084" s="23"/>
    </row>
    <row r="5085" spans="1:5" ht="20" customHeight="1">
      <c r="A5085" s="19" t="s">
        <v>13772</v>
      </c>
      <c r="B5085" s="24">
        <v>0</v>
      </c>
      <c r="C5085" s="21" t="s">
        <v>8286</v>
      </c>
      <c r="D5085" s="23"/>
      <c r="E5085" s="23"/>
    </row>
    <row r="5086" spans="1:5" ht="20" customHeight="1">
      <c r="A5086" s="19" t="s">
        <v>13772</v>
      </c>
      <c r="B5086" s="24">
        <v>0</v>
      </c>
      <c r="C5086" s="21" t="s">
        <v>8235</v>
      </c>
      <c r="D5086" s="23"/>
      <c r="E5086" s="23"/>
    </row>
    <row r="5087" spans="1:5" ht="20" customHeight="1">
      <c r="A5087" s="19" t="s">
        <v>13772</v>
      </c>
      <c r="B5087" s="24">
        <v>0</v>
      </c>
      <c r="C5087" s="21" t="s">
        <v>13621</v>
      </c>
      <c r="D5087" s="23"/>
      <c r="E5087" s="23"/>
    </row>
    <row r="5088" spans="1:5" ht="20" customHeight="1">
      <c r="A5088" s="19" t="s">
        <v>13772</v>
      </c>
      <c r="B5088" s="24">
        <v>0</v>
      </c>
      <c r="C5088" s="21" t="s">
        <v>579</v>
      </c>
      <c r="D5088" s="23"/>
      <c r="E5088" s="23"/>
    </row>
    <row r="5089" spans="1:5" ht="20" customHeight="1">
      <c r="A5089" s="19" t="s">
        <v>13772</v>
      </c>
      <c r="B5089" s="24">
        <v>0</v>
      </c>
      <c r="C5089" s="21" t="s">
        <v>13352</v>
      </c>
      <c r="D5089" s="23"/>
      <c r="E5089" s="23"/>
    </row>
    <row r="5090" spans="1:5" ht="20" customHeight="1">
      <c r="A5090" s="19" t="s">
        <v>13772</v>
      </c>
      <c r="B5090" s="24">
        <v>0</v>
      </c>
      <c r="C5090" s="21" t="s">
        <v>13159</v>
      </c>
      <c r="D5090" s="23"/>
      <c r="E5090" s="23"/>
    </row>
    <row r="5091" spans="1:5" ht="20" customHeight="1">
      <c r="A5091" s="19" t="s">
        <v>13772</v>
      </c>
      <c r="B5091" s="24">
        <v>0</v>
      </c>
      <c r="C5091" s="21" t="s">
        <v>12986</v>
      </c>
      <c r="D5091" s="23"/>
      <c r="E5091" s="23"/>
    </row>
    <row r="5092" spans="1:5" ht="20" customHeight="1">
      <c r="A5092" s="19" t="s">
        <v>13772</v>
      </c>
      <c r="B5092" s="24">
        <v>0</v>
      </c>
      <c r="C5092" s="21" t="s">
        <v>12720</v>
      </c>
      <c r="D5092" s="23"/>
      <c r="E5092" s="23"/>
    </row>
    <row r="5093" spans="1:5" ht="20" customHeight="1">
      <c r="A5093" s="19" t="s">
        <v>13772</v>
      </c>
      <c r="B5093" s="24">
        <v>0</v>
      </c>
      <c r="C5093" s="21" t="s">
        <v>12613</v>
      </c>
      <c r="D5093" s="23"/>
      <c r="E5093" s="23"/>
    </row>
    <row r="5094" spans="1:5" ht="20" customHeight="1">
      <c r="A5094" s="19" t="s">
        <v>13772</v>
      </c>
      <c r="B5094" s="24">
        <v>0</v>
      </c>
      <c r="C5094" s="21" t="s">
        <v>1137</v>
      </c>
      <c r="D5094" s="23"/>
      <c r="E5094" s="23"/>
    </row>
    <row r="5095" spans="1:5" ht="20" customHeight="1">
      <c r="A5095" s="19" t="s">
        <v>13772</v>
      </c>
      <c r="B5095" s="24">
        <v>0</v>
      </c>
      <c r="C5095" s="21" t="s">
        <v>12336</v>
      </c>
      <c r="D5095" s="23"/>
      <c r="E5095" s="23"/>
    </row>
    <row r="5096" spans="1:5" ht="20" customHeight="1">
      <c r="A5096" s="19" t="s">
        <v>13772</v>
      </c>
      <c r="B5096" s="24">
        <v>0</v>
      </c>
      <c r="C5096" s="21" t="s">
        <v>11615</v>
      </c>
      <c r="D5096" s="23"/>
      <c r="E5096" s="23"/>
    </row>
    <row r="5097" spans="1:5" ht="20" customHeight="1">
      <c r="A5097" s="19" t="s">
        <v>13772</v>
      </c>
      <c r="B5097" s="24">
        <v>0</v>
      </c>
      <c r="C5097" s="21" t="s">
        <v>12125</v>
      </c>
      <c r="D5097" s="23"/>
      <c r="E5097" s="23"/>
    </row>
    <row r="5098" spans="1:5" ht="20" customHeight="1">
      <c r="A5098" s="19" t="s">
        <v>13772</v>
      </c>
      <c r="B5098" s="24">
        <v>0</v>
      </c>
      <c r="C5098" s="21" t="s">
        <v>11874</v>
      </c>
      <c r="D5098" s="23"/>
      <c r="E5098" s="23"/>
    </row>
    <row r="5099" spans="1:5" ht="20" customHeight="1">
      <c r="A5099" s="19" t="s">
        <v>13772</v>
      </c>
      <c r="B5099" s="24">
        <v>0</v>
      </c>
      <c r="C5099" s="21" t="s">
        <v>11615</v>
      </c>
      <c r="D5099" s="23"/>
      <c r="E5099" s="23"/>
    </row>
    <row r="5100" spans="1:5" ht="20" customHeight="1">
      <c r="A5100" s="19" t="s">
        <v>13772</v>
      </c>
      <c r="B5100" s="24">
        <v>0</v>
      </c>
      <c r="C5100" s="21" t="s">
        <v>1747</v>
      </c>
      <c r="D5100" s="23"/>
      <c r="E5100" s="23"/>
    </row>
    <row r="5101" spans="1:5" ht="20" customHeight="1">
      <c r="A5101" s="19" t="s">
        <v>13772</v>
      </c>
      <c r="B5101" s="24">
        <v>0</v>
      </c>
      <c r="C5101" s="21" t="s">
        <v>1981</v>
      </c>
      <c r="D5101" s="23"/>
      <c r="E5101" s="23"/>
    </row>
    <row r="5102" spans="1:5" ht="20" customHeight="1">
      <c r="A5102" s="19" t="s">
        <v>13772</v>
      </c>
      <c r="B5102" s="24">
        <v>0</v>
      </c>
      <c r="C5102" s="21" t="s">
        <v>11420</v>
      </c>
      <c r="D5102" s="23"/>
      <c r="E5102" s="23"/>
    </row>
    <row r="5103" spans="1:5" ht="20" customHeight="1">
      <c r="A5103" s="19" t="s">
        <v>13772</v>
      </c>
      <c r="B5103" s="24">
        <v>0</v>
      </c>
      <c r="C5103" s="21" t="s">
        <v>11317</v>
      </c>
      <c r="D5103" s="23"/>
      <c r="E5103" s="23"/>
    </row>
    <row r="5104" spans="1:5" ht="20" customHeight="1">
      <c r="A5104" s="19" t="s">
        <v>13772</v>
      </c>
      <c r="B5104" s="24">
        <v>0</v>
      </c>
      <c r="C5104" s="21" t="s">
        <v>11218</v>
      </c>
      <c r="D5104" s="23"/>
      <c r="E5104" s="23"/>
    </row>
    <row r="5105" spans="1:5" ht="20" customHeight="1">
      <c r="A5105" s="19" t="s">
        <v>13772</v>
      </c>
      <c r="B5105" s="24">
        <v>0</v>
      </c>
      <c r="C5105" s="21" t="s">
        <v>11114</v>
      </c>
      <c r="D5105" s="23"/>
      <c r="E5105" s="23"/>
    </row>
    <row r="5106" spans="1:5" ht="20" customHeight="1">
      <c r="A5106" s="19" t="s">
        <v>13772</v>
      </c>
      <c r="B5106" s="24">
        <v>0</v>
      </c>
      <c r="C5106" s="21" t="s">
        <v>2731</v>
      </c>
      <c r="D5106" s="23"/>
      <c r="E5106" s="23"/>
    </row>
    <row r="5107" spans="1:5" ht="20" customHeight="1">
      <c r="A5107" s="19" t="s">
        <v>13772</v>
      </c>
      <c r="B5107" s="24">
        <v>0</v>
      </c>
      <c r="C5107" s="21" t="s">
        <v>11009</v>
      </c>
      <c r="D5107" s="23"/>
      <c r="E5107" s="23"/>
    </row>
    <row r="5108" spans="1:5" ht="20" customHeight="1">
      <c r="A5108" s="19" t="s">
        <v>13772</v>
      </c>
      <c r="B5108" s="24">
        <v>0</v>
      </c>
      <c r="C5108" s="21" t="s">
        <v>10912</v>
      </c>
      <c r="D5108" s="23"/>
      <c r="E5108" s="23"/>
    </row>
    <row r="5109" spans="1:5" ht="20" customHeight="1">
      <c r="A5109" s="19" t="s">
        <v>13772</v>
      </c>
      <c r="B5109" s="24">
        <v>0</v>
      </c>
      <c r="C5109" s="21" t="s">
        <v>10817</v>
      </c>
      <c r="D5109" s="23"/>
      <c r="E5109" s="23"/>
    </row>
    <row r="5110" spans="1:5" ht="20" customHeight="1">
      <c r="A5110" s="19" t="s">
        <v>13772</v>
      </c>
      <c r="B5110" s="24">
        <v>0</v>
      </c>
      <c r="C5110" s="21" t="s">
        <v>3259</v>
      </c>
      <c r="D5110" s="23"/>
      <c r="E5110" s="23"/>
    </row>
    <row r="5111" spans="1:5" ht="20" customHeight="1">
      <c r="A5111" s="19" t="s">
        <v>13772</v>
      </c>
      <c r="B5111" s="24">
        <v>0</v>
      </c>
      <c r="C5111" s="21" t="s">
        <v>3472</v>
      </c>
      <c r="D5111" s="23"/>
      <c r="E5111" s="23"/>
    </row>
    <row r="5112" spans="1:5" ht="20" customHeight="1">
      <c r="A5112" s="19" t="s">
        <v>13772</v>
      </c>
      <c r="B5112" s="24">
        <v>0</v>
      </c>
      <c r="C5112" s="21" t="s">
        <v>3689</v>
      </c>
      <c r="D5112" s="23"/>
      <c r="E5112" s="23"/>
    </row>
    <row r="5113" spans="1:5" ht="20" customHeight="1">
      <c r="A5113" s="19" t="s">
        <v>13772</v>
      </c>
      <c r="B5113" s="24">
        <v>0</v>
      </c>
      <c r="C5113" s="21" t="s">
        <v>10643</v>
      </c>
      <c r="D5113" s="23"/>
      <c r="E5113" s="23"/>
    </row>
    <row r="5114" spans="1:5" ht="20" customHeight="1">
      <c r="A5114" s="19" t="s">
        <v>13772</v>
      </c>
      <c r="B5114" s="24">
        <v>0</v>
      </c>
      <c r="C5114" s="21" t="s">
        <v>4030</v>
      </c>
      <c r="D5114" s="23"/>
      <c r="E5114" s="23"/>
    </row>
    <row r="5115" spans="1:5" ht="20" customHeight="1">
      <c r="A5115" s="19" t="s">
        <v>13772</v>
      </c>
      <c r="B5115" s="24">
        <v>0</v>
      </c>
      <c r="C5115" s="21" t="s">
        <v>10538</v>
      </c>
      <c r="D5115" s="23"/>
      <c r="E5115" s="23"/>
    </row>
    <row r="5116" spans="1:5" ht="20" customHeight="1">
      <c r="A5116" s="19" t="s">
        <v>13772</v>
      </c>
      <c r="B5116" s="24">
        <v>0</v>
      </c>
      <c r="C5116" s="21" t="s">
        <v>4305</v>
      </c>
      <c r="D5116" s="23"/>
      <c r="E5116" s="23"/>
    </row>
    <row r="5117" spans="1:5" ht="20" customHeight="1">
      <c r="A5117" s="19" t="s">
        <v>13772</v>
      </c>
      <c r="B5117" s="24">
        <v>0</v>
      </c>
      <c r="C5117" s="21" t="s">
        <v>4507</v>
      </c>
      <c r="D5117" s="23"/>
      <c r="E5117" s="23"/>
    </row>
    <row r="5118" spans="1:5" ht="20" customHeight="1">
      <c r="A5118" s="19" t="s">
        <v>13772</v>
      </c>
      <c r="B5118" s="24">
        <v>0</v>
      </c>
      <c r="C5118" s="21" t="s">
        <v>10371</v>
      </c>
      <c r="D5118" s="23"/>
      <c r="E5118" s="23"/>
    </row>
    <row r="5119" spans="1:5" ht="20" customHeight="1">
      <c r="A5119" s="19" t="s">
        <v>13772</v>
      </c>
      <c r="B5119" s="24">
        <v>0</v>
      </c>
      <c r="C5119" s="21" t="s">
        <v>4778</v>
      </c>
      <c r="D5119" s="23"/>
      <c r="E5119" s="23"/>
    </row>
    <row r="5120" spans="1:5" ht="20" customHeight="1">
      <c r="A5120" s="19" t="s">
        <v>13772</v>
      </c>
      <c r="B5120" s="24">
        <v>0</v>
      </c>
      <c r="C5120" s="21" t="s">
        <v>4976</v>
      </c>
      <c r="D5120" s="23"/>
      <c r="E5120" s="23"/>
    </row>
    <row r="5121" spans="1:5" ht="20" customHeight="1">
      <c r="A5121" s="19" t="s">
        <v>13772</v>
      </c>
      <c r="B5121" s="24">
        <v>0</v>
      </c>
      <c r="C5121" s="21" t="s">
        <v>10207</v>
      </c>
      <c r="D5121" s="23"/>
      <c r="E5121" s="23"/>
    </row>
    <row r="5122" spans="1:5" ht="20" customHeight="1">
      <c r="A5122" s="19" t="s">
        <v>13772</v>
      </c>
      <c r="B5122" s="24">
        <v>0</v>
      </c>
      <c r="C5122" s="21" t="s">
        <v>5231</v>
      </c>
      <c r="D5122" s="23"/>
      <c r="E5122" s="23"/>
    </row>
    <row r="5123" spans="1:5" ht="20" customHeight="1">
      <c r="A5123" s="19" t="s">
        <v>13772</v>
      </c>
      <c r="B5123" s="24">
        <v>0</v>
      </c>
      <c r="C5123" s="21" t="s">
        <v>5437</v>
      </c>
      <c r="D5123" s="23"/>
      <c r="E5123" s="23"/>
    </row>
    <row r="5124" spans="1:5" ht="20" customHeight="1">
      <c r="A5124" s="19" t="s">
        <v>13772</v>
      </c>
      <c r="B5124" s="24">
        <v>0</v>
      </c>
      <c r="C5124" s="21" t="s">
        <v>5643</v>
      </c>
      <c r="D5124" s="23"/>
      <c r="E5124" s="23"/>
    </row>
    <row r="5125" spans="1:5" ht="20" customHeight="1">
      <c r="A5125" s="19" t="s">
        <v>13772</v>
      </c>
      <c r="B5125" s="24">
        <v>0</v>
      </c>
      <c r="C5125" s="21" t="s">
        <v>5840</v>
      </c>
      <c r="D5125" s="23"/>
      <c r="E5125" s="23"/>
    </row>
    <row r="5126" spans="1:5" ht="20" customHeight="1">
      <c r="A5126" s="19" t="s">
        <v>13772</v>
      </c>
      <c r="B5126" s="24">
        <v>0</v>
      </c>
      <c r="C5126" s="21" t="s">
        <v>10059</v>
      </c>
      <c r="D5126" s="23"/>
      <c r="E5126" s="23"/>
    </row>
    <row r="5127" spans="1:5" ht="20" customHeight="1">
      <c r="A5127" s="19" t="s">
        <v>13772</v>
      </c>
      <c r="B5127" s="24">
        <v>0</v>
      </c>
      <c r="C5127" s="21" t="s">
        <v>9982</v>
      </c>
      <c r="D5127" s="23"/>
      <c r="E5127" s="23"/>
    </row>
    <row r="5128" spans="1:5" ht="20" customHeight="1">
      <c r="A5128" s="19" t="s">
        <v>13772</v>
      </c>
      <c r="B5128" s="24">
        <v>0</v>
      </c>
      <c r="C5128" s="21" t="s">
        <v>9840</v>
      </c>
      <c r="D5128" s="23"/>
      <c r="E5128" s="23"/>
    </row>
    <row r="5129" spans="1:5" ht="20" customHeight="1">
      <c r="A5129" s="19" t="s">
        <v>13772</v>
      </c>
      <c r="B5129" s="24">
        <v>0</v>
      </c>
      <c r="C5129" s="21" t="s">
        <v>9719</v>
      </c>
      <c r="D5129" s="23"/>
      <c r="E5129" s="23"/>
    </row>
    <row r="5130" spans="1:5" ht="20" customHeight="1">
      <c r="A5130" s="19" t="s">
        <v>13772</v>
      </c>
      <c r="B5130" s="24">
        <v>0</v>
      </c>
      <c r="C5130" s="21" t="s">
        <v>9533</v>
      </c>
      <c r="D5130" s="23"/>
      <c r="E5130" s="23"/>
    </row>
    <row r="5131" spans="1:5" ht="20" customHeight="1">
      <c r="A5131" s="19" t="s">
        <v>13772</v>
      </c>
      <c r="B5131" s="24">
        <v>0</v>
      </c>
      <c r="C5131" s="21" t="s">
        <v>6295</v>
      </c>
      <c r="D5131" s="23"/>
      <c r="E5131" s="23"/>
    </row>
    <row r="5132" spans="1:5" ht="20" customHeight="1">
      <c r="A5132" s="19" t="s">
        <v>13772</v>
      </c>
      <c r="B5132" s="24">
        <v>0</v>
      </c>
      <c r="C5132" s="21" t="s">
        <v>6478</v>
      </c>
      <c r="D5132" s="23"/>
      <c r="E5132" s="23"/>
    </row>
    <row r="5133" spans="1:5" ht="20" customHeight="1">
      <c r="A5133" s="19" t="s">
        <v>13772</v>
      </c>
      <c r="B5133" s="24">
        <v>0</v>
      </c>
      <c r="C5133" s="21" t="s">
        <v>9345</v>
      </c>
      <c r="D5133" s="23"/>
      <c r="E5133" s="23"/>
    </row>
    <row r="5134" spans="1:5" ht="20" customHeight="1">
      <c r="A5134" s="19" t="s">
        <v>13772</v>
      </c>
      <c r="B5134" s="24">
        <v>0</v>
      </c>
      <c r="C5134" s="21" t="s">
        <v>9214</v>
      </c>
      <c r="D5134" s="23"/>
      <c r="E5134" s="23"/>
    </row>
    <row r="5135" spans="1:5" ht="20" customHeight="1">
      <c r="A5135" s="19" t="s">
        <v>13772</v>
      </c>
      <c r="B5135" s="24">
        <v>0</v>
      </c>
      <c r="C5135" s="21" t="s">
        <v>9076</v>
      </c>
      <c r="D5135" s="23"/>
      <c r="E5135" s="23"/>
    </row>
    <row r="5136" spans="1:5" ht="20" customHeight="1">
      <c r="A5136" s="19" t="s">
        <v>13772</v>
      </c>
      <c r="B5136" s="24">
        <v>0</v>
      </c>
      <c r="C5136" s="21" t="s">
        <v>8892</v>
      </c>
      <c r="D5136" s="23"/>
      <c r="E5136" s="23"/>
    </row>
    <row r="5137" spans="1:5" ht="20" customHeight="1">
      <c r="A5137" s="19" t="s">
        <v>13772</v>
      </c>
      <c r="B5137" s="24">
        <v>0</v>
      </c>
      <c r="C5137" s="21" t="s">
        <v>7019</v>
      </c>
      <c r="D5137" s="23"/>
      <c r="E5137" s="23"/>
    </row>
    <row r="5138" spans="1:5" ht="20" customHeight="1">
      <c r="A5138" s="19" t="s">
        <v>13772</v>
      </c>
      <c r="B5138" s="24">
        <v>0</v>
      </c>
      <c r="C5138" s="21" t="s">
        <v>8768</v>
      </c>
      <c r="D5138" s="23"/>
      <c r="E5138" s="23"/>
    </row>
    <row r="5139" spans="1:5" ht="20" customHeight="1">
      <c r="A5139" s="19" t="s">
        <v>13772</v>
      </c>
      <c r="B5139" s="24">
        <v>0</v>
      </c>
      <c r="C5139" s="21" t="s">
        <v>8585</v>
      </c>
      <c r="D5139" s="23"/>
      <c r="E5139" s="23"/>
    </row>
    <row r="5140" spans="1:5" ht="20" customHeight="1">
      <c r="A5140" s="19" t="s">
        <v>13772</v>
      </c>
      <c r="B5140" s="24">
        <v>0</v>
      </c>
      <c r="C5140" s="21" t="s">
        <v>7019</v>
      </c>
      <c r="D5140" s="23"/>
      <c r="E5140" s="23"/>
    </row>
    <row r="5141" spans="1:5" ht="20" customHeight="1">
      <c r="A5141" s="19" t="s">
        <v>13772</v>
      </c>
      <c r="B5141" s="24">
        <v>0</v>
      </c>
      <c r="C5141" s="21" t="s">
        <v>7198</v>
      </c>
      <c r="D5141" s="23"/>
      <c r="E5141" s="23"/>
    </row>
    <row r="5142" spans="1:5" ht="20" customHeight="1">
      <c r="A5142" s="19" t="s">
        <v>13772</v>
      </c>
      <c r="B5142" s="24">
        <v>0</v>
      </c>
      <c r="C5142" s="21" t="s">
        <v>8405</v>
      </c>
      <c r="D5142" s="23"/>
      <c r="E5142" s="23"/>
    </row>
    <row r="5143" spans="1:5" ht="20" customHeight="1">
      <c r="A5143" s="19" t="s">
        <v>13772</v>
      </c>
      <c r="B5143" s="24">
        <v>0</v>
      </c>
      <c r="C5143" s="21" t="s">
        <v>7479</v>
      </c>
      <c r="D5143" s="23"/>
      <c r="E5143" s="23"/>
    </row>
    <row r="5144" spans="1:5" ht="20" customHeight="1">
      <c r="A5144" s="19" t="s">
        <v>13772</v>
      </c>
      <c r="B5144" s="24">
        <v>0</v>
      </c>
      <c r="C5144" s="21" t="s">
        <v>7653</v>
      </c>
      <c r="D5144" s="23"/>
      <c r="E5144" s="23"/>
    </row>
    <row r="5145" spans="1:5" ht="20" customHeight="1">
      <c r="A5145" s="19" t="s">
        <v>13772</v>
      </c>
      <c r="B5145" s="24">
        <v>0</v>
      </c>
      <c r="C5145" s="21" t="s">
        <v>7835</v>
      </c>
      <c r="D5145" s="23"/>
      <c r="E5145" s="23"/>
    </row>
    <row r="5146" spans="1:5" ht="20" customHeight="1">
      <c r="A5146" s="19" t="s">
        <v>13772</v>
      </c>
      <c r="B5146" s="24">
        <v>0</v>
      </c>
      <c r="C5146" s="21" t="s">
        <v>8347</v>
      </c>
      <c r="D5146" s="23"/>
      <c r="E5146" s="23"/>
    </row>
    <row r="5147" spans="1:5" ht="20" customHeight="1">
      <c r="A5147" s="19" t="s">
        <v>13772</v>
      </c>
      <c r="B5147" s="24">
        <v>0</v>
      </c>
      <c r="C5147" s="21" t="s">
        <v>8291</v>
      </c>
      <c r="D5147" s="23"/>
      <c r="E5147" s="23"/>
    </row>
    <row r="5148" spans="1:5" ht="20" customHeight="1">
      <c r="A5148" s="19" t="s">
        <v>13772</v>
      </c>
      <c r="B5148" s="24">
        <v>0</v>
      </c>
      <c r="C5148" s="21" t="s">
        <v>8239</v>
      </c>
      <c r="D5148" s="23"/>
      <c r="E5148" s="23"/>
    </row>
    <row r="5149" spans="1:5" ht="20" customHeight="1">
      <c r="A5149" s="19" t="s">
        <v>13772</v>
      </c>
      <c r="B5149" s="24">
        <v>0</v>
      </c>
      <c r="C5149" s="21" t="s">
        <v>13631</v>
      </c>
      <c r="D5149" s="23"/>
      <c r="E5149" s="23"/>
    </row>
    <row r="5150" spans="1:5" ht="20" customHeight="1">
      <c r="A5150" s="19" t="s">
        <v>13772</v>
      </c>
      <c r="B5150" s="24">
        <v>0</v>
      </c>
      <c r="C5150" s="21" t="s">
        <v>620</v>
      </c>
      <c r="D5150" s="23"/>
      <c r="E5150" s="23"/>
    </row>
    <row r="5151" spans="1:5" ht="20" customHeight="1">
      <c r="A5151" s="19" t="s">
        <v>13772</v>
      </c>
      <c r="B5151" s="24">
        <v>0</v>
      </c>
      <c r="C5151" s="21" t="s">
        <v>13362</v>
      </c>
      <c r="D5151" s="23"/>
      <c r="E5151" s="23"/>
    </row>
    <row r="5152" spans="1:5" ht="20" customHeight="1">
      <c r="A5152" s="19" t="s">
        <v>13772</v>
      </c>
      <c r="B5152" s="24">
        <v>0</v>
      </c>
      <c r="C5152" s="21" t="s">
        <v>13177</v>
      </c>
      <c r="D5152" s="23"/>
      <c r="E5152" s="23"/>
    </row>
    <row r="5153" spans="1:5" ht="20" customHeight="1">
      <c r="A5153" s="19" t="s">
        <v>13772</v>
      </c>
      <c r="B5153" s="24">
        <v>0</v>
      </c>
      <c r="C5153" s="21" t="s">
        <v>12996</v>
      </c>
      <c r="D5153" s="23"/>
      <c r="E5153" s="23"/>
    </row>
    <row r="5154" spans="1:5" ht="20" customHeight="1">
      <c r="A5154" s="19" t="s">
        <v>13772</v>
      </c>
      <c r="B5154" s="24">
        <v>0</v>
      </c>
      <c r="C5154" s="21" t="s">
        <v>12735</v>
      </c>
      <c r="D5154" s="23"/>
      <c r="E5154" s="23"/>
    </row>
    <row r="5155" spans="1:5" ht="20" customHeight="1">
      <c r="A5155" s="19" t="s">
        <v>13772</v>
      </c>
      <c r="B5155" s="24">
        <v>0</v>
      </c>
      <c r="C5155" s="21" t="s">
        <v>12625</v>
      </c>
      <c r="D5155" s="23"/>
      <c r="E5155" s="23"/>
    </row>
    <row r="5156" spans="1:5" ht="20" customHeight="1">
      <c r="A5156" s="19" t="s">
        <v>13772</v>
      </c>
      <c r="B5156" s="24">
        <v>0</v>
      </c>
      <c r="C5156" s="21" t="s">
        <v>1171</v>
      </c>
      <c r="D5156" s="23"/>
      <c r="E5156" s="23"/>
    </row>
    <row r="5157" spans="1:5" ht="20" customHeight="1">
      <c r="A5157" s="19" t="s">
        <v>13772</v>
      </c>
      <c r="B5157" s="24">
        <v>0</v>
      </c>
      <c r="C5157" s="21" t="s">
        <v>12346</v>
      </c>
      <c r="D5157" s="23"/>
      <c r="E5157" s="23"/>
    </row>
    <row r="5158" spans="1:5" ht="20" customHeight="1">
      <c r="A5158" s="19" t="s">
        <v>13772</v>
      </c>
      <c r="B5158" s="24">
        <v>0</v>
      </c>
      <c r="C5158" s="21" t="s">
        <v>11854</v>
      </c>
      <c r="D5158" s="23"/>
      <c r="E5158" s="23"/>
    </row>
    <row r="5159" spans="1:5" ht="20" customHeight="1">
      <c r="A5159" s="19" t="s">
        <v>13772</v>
      </c>
      <c r="B5159" s="24">
        <v>0</v>
      </c>
      <c r="C5159" s="21" t="s">
        <v>12138</v>
      </c>
      <c r="D5159" s="23"/>
      <c r="E5159" s="23"/>
    </row>
    <row r="5160" spans="1:5" ht="20" customHeight="1">
      <c r="A5160" s="19" t="s">
        <v>13772</v>
      </c>
      <c r="B5160" s="24">
        <v>0</v>
      </c>
      <c r="C5160" s="21" t="s">
        <v>11887</v>
      </c>
      <c r="D5160" s="23"/>
      <c r="E5160" s="23"/>
    </row>
    <row r="5161" spans="1:5" ht="20" customHeight="1">
      <c r="A5161" s="19" t="s">
        <v>13772</v>
      </c>
      <c r="B5161" s="24">
        <v>0</v>
      </c>
      <c r="C5161" s="21" t="s">
        <v>11627</v>
      </c>
      <c r="D5161" s="23"/>
      <c r="E5161" s="23"/>
    </row>
    <row r="5162" spans="1:5" ht="20" customHeight="1">
      <c r="A5162" s="19" t="s">
        <v>13772</v>
      </c>
      <c r="B5162" s="24">
        <v>0</v>
      </c>
      <c r="C5162" s="21" t="s">
        <v>1785</v>
      </c>
      <c r="D5162" s="23"/>
      <c r="E5162" s="23"/>
    </row>
    <row r="5163" spans="1:5" ht="20" customHeight="1">
      <c r="A5163" s="19" t="s">
        <v>13772</v>
      </c>
      <c r="B5163" s="24">
        <v>0</v>
      </c>
      <c r="C5163" s="21" t="s">
        <v>2019</v>
      </c>
      <c r="D5163" s="23"/>
      <c r="E5163" s="23"/>
    </row>
    <row r="5164" spans="1:5" ht="20" customHeight="1">
      <c r="A5164" s="19" t="s">
        <v>13772</v>
      </c>
      <c r="B5164" s="24">
        <v>0</v>
      </c>
      <c r="C5164" s="21" t="s">
        <v>11426</v>
      </c>
      <c r="D5164" s="23"/>
      <c r="E5164" s="23"/>
    </row>
    <row r="5165" spans="1:5" ht="20" customHeight="1">
      <c r="A5165" s="19" t="s">
        <v>13772</v>
      </c>
      <c r="B5165" s="24">
        <v>0</v>
      </c>
      <c r="C5165" s="21" t="s">
        <v>11323</v>
      </c>
      <c r="D5165" s="23"/>
      <c r="E5165" s="23"/>
    </row>
    <row r="5166" spans="1:5" ht="20" customHeight="1">
      <c r="A5166" s="19" t="s">
        <v>13772</v>
      </c>
      <c r="B5166" s="24">
        <v>0</v>
      </c>
      <c r="C5166" s="21" t="s">
        <v>11226</v>
      </c>
      <c r="D5166" s="23"/>
      <c r="E5166" s="23"/>
    </row>
    <row r="5167" spans="1:5" ht="20" customHeight="1">
      <c r="A5167" s="19" t="s">
        <v>13772</v>
      </c>
      <c r="B5167" s="24">
        <v>0</v>
      </c>
      <c r="C5167" s="21" t="s">
        <v>11120</v>
      </c>
      <c r="D5167" s="23"/>
      <c r="E5167" s="23"/>
    </row>
    <row r="5168" spans="1:5" ht="20" customHeight="1">
      <c r="A5168" s="19" t="s">
        <v>13772</v>
      </c>
      <c r="B5168" s="24">
        <v>0</v>
      </c>
      <c r="C5168" s="21" t="s">
        <v>2771</v>
      </c>
      <c r="D5168" s="23"/>
      <c r="E5168" s="23"/>
    </row>
    <row r="5169" spans="1:5" ht="20" customHeight="1">
      <c r="A5169" s="19" t="s">
        <v>13772</v>
      </c>
      <c r="B5169" s="24">
        <v>0</v>
      </c>
      <c r="C5169" s="21" t="s">
        <v>11017</v>
      </c>
      <c r="D5169" s="23"/>
      <c r="E5169" s="23"/>
    </row>
    <row r="5170" spans="1:5" ht="20" customHeight="1">
      <c r="A5170" s="19" t="s">
        <v>13772</v>
      </c>
      <c r="B5170" s="24">
        <v>0</v>
      </c>
      <c r="C5170" s="21" t="s">
        <v>10920</v>
      </c>
      <c r="D5170" s="23"/>
      <c r="E5170" s="23"/>
    </row>
    <row r="5171" spans="1:5" ht="20" customHeight="1">
      <c r="A5171" s="19" t="s">
        <v>13772</v>
      </c>
      <c r="B5171" s="24">
        <v>0</v>
      </c>
      <c r="C5171" s="21" t="s">
        <v>10825</v>
      </c>
      <c r="D5171" s="23"/>
      <c r="E5171" s="23"/>
    </row>
    <row r="5172" spans="1:5" ht="20" customHeight="1">
      <c r="A5172" s="19" t="s">
        <v>13772</v>
      </c>
      <c r="B5172" s="24">
        <v>0</v>
      </c>
      <c r="C5172" s="21" t="s">
        <v>3284</v>
      </c>
      <c r="D5172" s="23"/>
      <c r="E5172" s="23"/>
    </row>
    <row r="5173" spans="1:5" ht="20" customHeight="1">
      <c r="A5173" s="19" t="s">
        <v>13772</v>
      </c>
      <c r="B5173" s="24">
        <v>0</v>
      </c>
      <c r="C5173" s="21" t="s">
        <v>3508</v>
      </c>
      <c r="D5173" s="23"/>
      <c r="E5173" s="23"/>
    </row>
    <row r="5174" spans="1:5" ht="20" customHeight="1">
      <c r="A5174" s="19" t="s">
        <v>13772</v>
      </c>
      <c r="B5174" s="24">
        <v>0</v>
      </c>
      <c r="C5174" s="21" t="s">
        <v>3720</v>
      </c>
      <c r="D5174" s="23"/>
      <c r="E5174" s="23"/>
    </row>
    <row r="5175" spans="1:5" ht="20" customHeight="1">
      <c r="A5175" s="19" t="s">
        <v>13772</v>
      </c>
      <c r="B5175" s="24">
        <v>0</v>
      </c>
      <c r="C5175" s="21" t="s">
        <v>10649</v>
      </c>
      <c r="D5175" s="23"/>
      <c r="E5175" s="23"/>
    </row>
    <row r="5176" spans="1:5" ht="20" customHeight="1">
      <c r="A5176" s="19" t="s">
        <v>13772</v>
      </c>
      <c r="B5176" s="24">
        <v>0</v>
      </c>
      <c r="C5176" s="21" t="s">
        <v>4064</v>
      </c>
      <c r="D5176" s="23"/>
      <c r="E5176" s="23"/>
    </row>
    <row r="5177" spans="1:5" ht="20" customHeight="1">
      <c r="A5177" s="19" t="s">
        <v>13772</v>
      </c>
      <c r="B5177" s="24">
        <v>0</v>
      </c>
      <c r="C5177" s="21" t="s">
        <v>10546</v>
      </c>
      <c r="D5177" s="23"/>
      <c r="E5177" s="23"/>
    </row>
    <row r="5178" spans="1:5" ht="20" customHeight="1">
      <c r="A5178" s="19" t="s">
        <v>13772</v>
      </c>
      <c r="B5178" s="24">
        <v>0</v>
      </c>
      <c r="C5178" s="21" t="s">
        <v>4336</v>
      </c>
      <c r="D5178" s="23"/>
      <c r="E5178" s="23"/>
    </row>
    <row r="5179" spans="1:5" ht="20" customHeight="1">
      <c r="A5179" s="19" t="s">
        <v>13772</v>
      </c>
      <c r="B5179" s="24">
        <v>0</v>
      </c>
      <c r="C5179" s="21" t="s">
        <v>4540</v>
      </c>
      <c r="D5179" s="23"/>
      <c r="E5179" s="23"/>
    </row>
    <row r="5180" spans="1:5" ht="20" customHeight="1">
      <c r="A5180" s="19" t="s">
        <v>13772</v>
      </c>
      <c r="B5180" s="24">
        <v>0</v>
      </c>
      <c r="C5180" s="21" t="s">
        <v>10381</v>
      </c>
      <c r="D5180" s="23"/>
      <c r="E5180" s="23"/>
    </row>
    <row r="5181" spans="1:5" ht="20" customHeight="1">
      <c r="A5181" s="19" t="s">
        <v>13772</v>
      </c>
      <c r="B5181" s="24">
        <v>0</v>
      </c>
      <c r="C5181" s="21" t="s">
        <v>4811</v>
      </c>
      <c r="D5181" s="23"/>
      <c r="E5181" s="23"/>
    </row>
    <row r="5182" spans="1:5" ht="20" customHeight="1">
      <c r="A5182" s="19" t="s">
        <v>13772</v>
      </c>
      <c r="B5182" s="24">
        <v>0</v>
      </c>
      <c r="C5182" s="21" t="s">
        <v>5006</v>
      </c>
      <c r="D5182" s="23"/>
      <c r="E5182" s="23"/>
    </row>
    <row r="5183" spans="1:5" ht="20" customHeight="1">
      <c r="A5183" s="19" t="s">
        <v>13772</v>
      </c>
      <c r="B5183" s="24">
        <v>0</v>
      </c>
      <c r="C5183" s="21" t="s">
        <v>10217</v>
      </c>
      <c r="D5183" s="23"/>
      <c r="E5183" s="23"/>
    </row>
    <row r="5184" spans="1:5" ht="20" customHeight="1">
      <c r="A5184" s="19" t="s">
        <v>13772</v>
      </c>
      <c r="B5184" s="24">
        <v>0</v>
      </c>
      <c r="C5184" s="21" t="s">
        <v>5258</v>
      </c>
      <c r="D5184" s="23"/>
      <c r="E5184" s="23"/>
    </row>
    <row r="5185" spans="1:5" ht="20" customHeight="1">
      <c r="A5185" s="19" t="s">
        <v>13772</v>
      </c>
      <c r="B5185" s="24">
        <v>0</v>
      </c>
      <c r="C5185" s="21" t="s">
        <v>5463</v>
      </c>
      <c r="D5185" s="23"/>
      <c r="E5185" s="23"/>
    </row>
    <row r="5186" spans="1:5" ht="20" customHeight="1">
      <c r="A5186" s="19" t="s">
        <v>13772</v>
      </c>
      <c r="B5186" s="24">
        <v>0</v>
      </c>
      <c r="C5186" s="21" t="s">
        <v>5672</v>
      </c>
      <c r="D5186" s="23"/>
      <c r="E5186" s="23"/>
    </row>
    <row r="5187" spans="1:5" ht="20" customHeight="1">
      <c r="A5187" s="19" t="s">
        <v>13772</v>
      </c>
      <c r="B5187" s="24">
        <v>0</v>
      </c>
      <c r="C5187" s="21" t="s">
        <v>5879</v>
      </c>
      <c r="D5187" s="23"/>
      <c r="E5187" s="23"/>
    </row>
    <row r="5188" spans="1:5" ht="20" customHeight="1">
      <c r="A5188" s="19" t="s">
        <v>13772</v>
      </c>
      <c r="B5188" s="24">
        <v>0</v>
      </c>
      <c r="C5188" s="21" t="s">
        <v>10067</v>
      </c>
      <c r="D5188" s="23"/>
      <c r="E5188" s="23"/>
    </row>
    <row r="5189" spans="1:5" ht="20" customHeight="1">
      <c r="A5189" s="19" t="s">
        <v>13772</v>
      </c>
      <c r="B5189" s="24">
        <v>0</v>
      </c>
      <c r="C5189" s="21" t="s">
        <v>9992</v>
      </c>
      <c r="D5189" s="23"/>
      <c r="E5189" s="23"/>
    </row>
    <row r="5190" spans="1:5" ht="20" customHeight="1">
      <c r="A5190" s="19" t="s">
        <v>13772</v>
      </c>
      <c r="B5190" s="24">
        <v>0</v>
      </c>
      <c r="C5190" s="21" t="s">
        <v>9854</v>
      </c>
      <c r="D5190" s="23"/>
      <c r="E5190" s="23"/>
    </row>
    <row r="5191" spans="1:5" ht="20" customHeight="1">
      <c r="A5191" s="19" t="s">
        <v>13772</v>
      </c>
      <c r="B5191" s="24">
        <v>0</v>
      </c>
      <c r="C5191" s="21" t="s">
        <v>9732</v>
      </c>
      <c r="D5191" s="23"/>
      <c r="E5191" s="23"/>
    </row>
    <row r="5192" spans="1:5" ht="20" customHeight="1">
      <c r="A5192" s="19" t="s">
        <v>13772</v>
      </c>
      <c r="B5192" s="24">
        <v>0</v>
      </c>
      <c r="C5192" s="21" t="s">
        <v>9543</v>
      </c>
      <c r="D5192" s="23"/>
      <c r="E5192" s="23"/>
    </row>
    <row r="5193" spans="1:5" ht="20" customHeight="1">
      <c r="A5193" s="19" t="s">
        <v>13772</v>
      </c>
      <c r="B5193" s="24">
        <v>0</v>
      </c>
      <c r="C5193" s="21" t="s">
        <v>6330</v>
      </c>
      <c r="D5193" s="23"/>
      <c r="E5193" s="23"/>
    </row>
    <row r="5194" spans="1:5" ht="20" customHeight="1">
      <c r="A5194" s="19" t="s">
        <v>13772</v>
      </c>
      <c r="B5194" s="24">
        <v>0</v>
      </c>
      <c r="C5194" s="21" t="s">
        <v>6511</v>
      </c>
      <c r="D5194" s="23"/>
      <c r="E5194" s="23"/>
    </row>
    <row r="5195" spans="1:5" ht="20" customHeight="1">
      <c r="A5195" s="19" t="s">
        <v>13772</v>
      </c>
      <c r="B5195" s="24">
        <v>0</v>
      </c>
      <c r="C5195" s="21" t="s">
        <v>9353</v>
      </c>
      <c r="D5195" s="23"/>
      <c r="E5195" s="23"/>
    </row>
    <row r="5196" spans="1:5" ht="20" customHeight="1">
      <c r="A5196" s="19" t="s">
        <v>13772</v>
      </c>
      <c r="B5196" s="24">
        <v>0</v>
      </c>
      <c r="C5196" s="21" t="s">
        <v>9226</v>
      </c>
      <c r="D5196" s="23"/>
      <c r="E5196" s="23"/>
    </row>
    <row r="5197" spans="1:5" ht="20" customHeight="1">
      <c r="A5197" s="19" t="s">
        <v>13772</v>
      </c>
      <c r="B5197" s="24">
        <v>0</v>
      </c>
      <c r="C5197" s="21" t="s">
        <v>9088</v>
      </c>
      <c r="D5197" s="23"/>
      <c r="E5197" s="23"/>
    </row>
    <row r="5198" spans="1:5" ht="20" customHeight="1">
      <c r="A5198" s="19" t="s">
        <v>13772</v>
      </c>
      <c r="B5198" s="24">
        <v>0</v>
      </c>
      <c r="C5198" s="21" t="s">
        <v>8902</v>
      </c>
      <c r="D5198" s="23"/>
      <c r="E5198" s="23"/>
    </row>
    <row r="5199" spans="1:5" ht="20" customHeight="1">
      <c r="A5199" s="19" t="s">
        <v>13772</v>
      </c>
      <c r="B5199" s="24">
        <v>0</v>
      </c>
      <c r="C5199" s="21" t="s">
        <v>8565</v>
      </c>
      <c r="D5199" s="23"/>
      <c r="E5199" s="23"/>
    </row>
    <row r="5200" spans="1:5" ht="20" customHeight="1">
      <c r="A5200" s="19" t="s">
        <v>13772</v>
      </c>
      <c r="B5200" s="24">
        <v>0</v>
      </c>
      <c r="C5200" s="21" t="s">
        <v>8777</v>
      </c>
      <c r="D5200" s="23"/>
      <c r="E5200" s="23"/>
    </row>
    <row r="5201" spans="1:5" ht="20" customHeight="1">
      <c r="A5201" s="19" t="s">
        <v>13772</v>
      </c>
      <c r="B5201" s="24">
        <v>0</v>
      </c>
      <c r="C5201" s="21" t="s">
        <v>8594</v>
      </c>
      <c r="D5201" s="23"/>
      <c r="E5201" s="23"/>
    </row>
    <row r="5202" spans="1:5" ht="20" customHeight="1">
      <c r="A5202" s="19" t="s">
        <v>13772</v>
      </c>
      <c r="B5202" s="24">
        <v>0</v>
      </c>
      <c r="C5202" s="21" t="s">
        <v>7044</v>
      </c>
      <c r="D5202" s="23"/>
      <c r="E5202" s="23"/>
    </row>
    <row r="5203" spans="1:5" ht="20" customHeight="1">
      <c r="A5203" s="19" t="s">
        <v>13772</v>
      </c>
      <c r="B5203" s="24">
        <v>0</v>
      </c>
      <c r="C5203" s="21" t="s">
        <v>7224</v>
      </c>
      <c r="D5203" s="23"/>
      <c r="E5203" s="23"/>
    </row>
    <row r="5204" spans="1:5" ht="20" customHeight="1">
      <c r="A5204" s="19" t="s">
        <v>13772</v>
      </c>
      <c r="B5204" s="24">
        <v>0</v>
      </c>
      <c r="C5204" s="21" t="s">
        <v>8409</v>
      </c>
      <c r="D5204" s="23"/>
      <c r="E5204" s="23"/>
    </row>
    <row r="5205" spans="1:5" ht="20" customHeight="1">
      <c r="A5205" s="19" t="s">
        <v>13772</v>
      </c>
      <c r="B5205" s="24">
        <v>0</v>
      </c>
      <c r="C5205" s="21" t="s">
        <v>7507</v>
      </c>
      <c r="D5205" s="23"/>
      <c r="E5205" s="23"/>
    </row>
    <row r="5206" spans="1:5" ht="20" customHeight="1">
      <c r="A5206" s="19" t="s">
        <v>13772</v>
      </c>
      <c r="B5206" s="24">
        <v>0</v>
      </c>
      <c r="C5206" s="21" t="s">
        <v>7679</v>
      </c>
      <c r="D5206" s="23"/>
      <c r="E5206" s="23"/>
    </row>
    <row r="5207" spans="1:5" ht="20" customHeight="1">
      <c r="A5207" s="19" t="s">
        <v>13772</v>
      </c>
      <c r="B5207" s="24">
        <v>0</v>
      </c>
      <c r="C5207" s="21" t="s">
        <v>7865</v>
      </c>
      <c r="D5207" s="23"/>
      <c r="E5207" s="23"/>
    </row>
    <row r="5208" spans="1:5" ht="20" customHeight="1">
      <c r="A5208" s="19" t="s">
        <v>13772</v>
      </c>
      <c r="B5208" s="24">
        <v>0</v>
      </c>
      <c r="C5208" s="21" t="s">
        <v>8353</v>
      </c>
      <c r="D5208" s="23"/>
      <c r="E5208" s="23"/>
    </row>
    <row r="5209" spans="1:5" ht="20" customHeight="1">
      <c r="A5209" s="19" t="s">
        <v>13772</v>
      </c>
      <c r="B5209" s="24">
        <v>0</v>
      </c>
      <c r="C5209" s="21" t="s">
        <v>8295</v>
      </c>
      <c r="D5209" s="23"/>
      <c r="E5209" s="23"/>
    </row>
    <row r="5210" spans="1:5" ht="20" customHeight="1">
      <c r="A5210" s="19" t="s">
        <v>13772</v>
      </c>
      <c r="B5210" s="24">
        <v>0</v>
      </c>
      <c r="C5210" s="21" t="s">
        <v>8245</v>
      </c>
      <c r="D5210" s="23"/>
      <c r="E5210" s="23"/>
    </row>
    <row r="5211" spans="1:5" ht="20" customHeight="1">
      <c r="A5211" s="19" t="s">
        <v>13772</v>
      </c>
      <c r="B5211" s="24">
        <v>0</v>
      </c>
      <c r="C5211" s="21" t="s">
        <v>13633</v>
      </c>
      <c r="D5211" s="23"/>
      <c r="E5211" s="23"/>
    </row>
    <row r="5212" spans="1:5" ht="20" customHeight="1">
      <c r="A5212" s="19" t="s">
        <v>13772</v>
      </c>
      <c r="B5212" s="24">
        <v>0</v>
      </c>
      <c r="C5212" s="21" t="s">
        <v>637</v>
      </c>
      <c r="D5212" s="23"/>
      <c r="E5212" s="23"/>
    </row>
    <row r="5213" spans="1:5" ht="20" customHeight="1">
      <c r="A5213" s="19" t="s">
        <v>13772</v>
      </c>
      <c r="B5213" s="24">
        <v>0</v>
      </c>
      <c r="C5213" s="21" t="s">
        <v>13364</v>
      </c>
      <c r="D5213" s="23"/>
      <c r="E5213" s="23"/>
    </row>
    <row r="5214" spans="1:5" ht="20" customHeight="1">
      <c r="A5214" s="19" t="s">
        <v>13772</v>
      </c>
      <c r="B5214" s="24">
        <v>0</v>
      </c>
      <c r="C5214" s="21" t="s">
        <v>13179</v>
      </c>
      <c r="D5214" s="23"/>
      <c r="E5214" s="23"/>
    </row>
    <row r="5215" spans="1:5" ht="20" customHeight="1">
      <c r="A5215" s="19" t="s">
        <v>13772</v>
      </c>
      <c r="B5215" s="24">
        <v>0</v>
      </c>
      <c r="C5215" s="21" t="s">
        <v>13000</v>
      </c>
      <c r="D5215" s="23"/>
      <c r="E5215" s="23"/>
    </row>
    <row r="5216" spans="1:5" ht="20" customHeight="1">
      <c r="A5216" s="19" t="s">
        <v>13772</v>
      </c>
      <c r="B5216" s="24">
        <v>0</v>
      </c>
      <c r="C5216" s="21" t="s">
        <v>12741</v>
      </c>
      <c r="D5216" s="23"/>
      <c r="E5216" s="23"/>
    </row>
    <row r="5217" spans="1:5" ht="20" customHeight="1">
      <c r="A5217" s="19" t="s">
        <v>13772</v>
      </c>
      <c r="B5217" s="24">
        <v>0</v>
      </c>
      <c r="C5217" s="21" t="s">
        <v>12629</v>
      </c>
      <c r="D5217" s="23"/>
      <c r="E5217" s="23"/>
    </row>
    <row r="5218" spans="1:5" ht="20" customHeight="1">
      <c r="A5218" s="19" t="s">
        <v>13772</v>
      </c>
      <c r="B5218" s="24">
        <v>0</v>
      </c>
      <c r="C5218" s="21" t="s">
        <v>1188</v>
      </c>
      <c r="D5218" s="23"/>
      <c r="E5218" s="23"/>
    </row>
    <row r="5219" spans="1:5" ht="20" customHeight="1">
      <c r="A5219" s="19" t="s">
        <v>13772</v>
      </c>
      <c r="B5219" s="24">
        <v>0</v>
      </c>
      <c r="C5219" s="21" t="s">
        <v>12348</v>
      </c>
      <c r="D5219" s="23"/>
      <c r="E5219" s="23"/>
    </row>
    <row r="5220" spans="1:5" ht="20" customHeight="1">
      <c r="A5220" s="19" t="s">
        <v>13772</v>
      </c>
      <c r="B5220" s="24">
        <v>0</v>
      </c>
      <c r="C5220" s="21" t="s">
        <v>11938</v>
      </c>
      <c r="D5220" s="23"/>
      <c r="E5220" s="23"/>
    </row>
    <row r="5221" spans="1:5" ht="20" customHeight="1">
      <c r="A5221" s="19" t="s">
        <v>13772</v>
      </c>
      <c r="B5221" s="24">
        <v>0</v>
      </c>
      <c r="C5221" s="21" t="s">
        <v>12140</v>
      </c>
      <c r="D5221" s="23"/>
      <c r="E5221" s="23"/>
    </row>
    <row r="5222" spans="1:5" ht="20" customHeight="1">
      <c r="A5222" s="19" t="s">
        <v>13772</v>
      </c>
      <c r="B5222" s="24">
        <v>0</v>
      </c>
      <c r="C5222" s="21" t="s">
        <v>11889</v>
      </c>
      <c r="D5222" s="23"/>
      <c r="E5222" s="23"/>
    </row>
    <row r="5223" spans="1:5" ht="20" customHeight="1">
      <c r="A5223" s="19" t="s">
        <v>13772</v>
      </c>
      <c r="B5223" s="24">
        <v>0</v>
      </c>
      <c r="C5223" s="21" t="s">
        <v>11629</v>
      </c>
      <c r="D5223" s="23"/>
      <c r="E5223" s="23"/>
    </row>
    <row r="5224" spans="1:5" ht="20" customHeight="1">
      <c r="A5224" s="19" t="s">
        <v>13772</v>
      </c>
      <c r="B5224" s="24">
        <v>0</v>
      </c>
      <c r="C5224" s="21" t="s">
        <v>1803</v>
      </c>
      <c r="D5224" s="23"/>
      <c r="E5224" s="23"/>
    </row>
    <row r="5225" spans="1:5" ht="20" customHeight="1">
      <c r="A5225" s="19" t="s">
        <v>13772</v>
      </c>
      <c r="B5225" s="24">
        <v>0</v>
      </c>
      <c r="C5225" s="21" t="s">
        <v>2033</v>
      </c>
      <c r="D5225" s="23"/>
      <c r="E5225" s="23"/>
    </row>
    <row r="5226" spans="1:5" ht="20" customHeight="1">
      <c r="A5226" s="19" t="s">
        <v>13772</v>
      </c>
      <c r="B5226" s="24">
        <v>0</v>
      </c>
      <c r="C5226" s="21" t="s">
        <v>11430</v>
      </c>
      <c r="D5226" s="23"/>
      <c r="E5226" s="23"/>
    </row>
    <row r="5227" spans="1:5" ht="20" customHeight="1">
      <c r="A5227" s="19" t="s">
        <v>13772</v>
      </c>
      <c r="B5227" s="24">
        <v>0</v>
      </c>
      <c r="C5227" s="21" t="s">
        <v>11328</v>
      </c>
      <c r="D5227" s="23"/>
      <c r="E5227" s="23"/>
    </row>
    <row r="5228" spans="1:5" ht="20" customHeight="1">
      <c r="A5228" s="19" t="s">
        <v>13772</v>
      </c>
      <c r="B5228" s="24">
        <v>0</v>
      </c>
      <c r="C5228" s="21" t="s">
        <v>11231</v>
      </c>
      <c r="D5228" s="23"/>
      <c r="E5228" s="23"/>
    </row>
    <row r="5229" spans="1:5" ht="20" customHeight="1">
      <c r="A5229" s="19" t="s">
        <v>13772</v>
      </c>
      <c r="B5229" s="24">
        <v>0</v>
      </c>
      <c r="C5229" s="21" t="s">
        <v>11125</v>
      </c>
      <c r="D5229" s="23"/>
      <c r="E5229" s="23"/>
    </row>
    <row r="5230" spans="1:5" ht="20" customHeight="1">
      <c r="A5230" s="19" t="s">
        <v>13772</v>
      </c>
      <c r="B5230" s="24">
        <v>0</v>
      </c>
      <c r="C5230" s="21" t="s">
        <v>2788</v>
      </c>
      <c r="D5230" s="23"/>
      <c r="E5230" s="23"/>
    </row>
    <row r="5231" spans="1:5" ht="20" customHeight="1">
      <c r="A5231" s="19" t="s">
        <v>13772</v>
      </c>
      <c r="B5231" s="24">
        <v>0</v>
      </c>
      <c r="C5231" s="21" t="s">
        <v>11019</v>
      </c>
      <c r="D5231" s="23"/>
      <c r="E5231" s="23"/>
    </row>
    <row r="5232" spans="1:5" ht="20" customHeight="1">
      <c r="A5232" s="19" t="s">
        <v>13772</v>
      </c>
      <c r="B5232" s="24">
        <v>0</v>
      </c>
      <c r="C5232" s="21" t="s">
        <v>10923</v>
      </c>
      <c r="D5232" s="23"/>
      <c r="E5232" s="23"/>
    </row>
    <row r="5233" spans="1:5" ht="20" customHeight="1">
      <c r="A5233" s="19" t="s">
        <v>13772</v>
      </c>
      <c r="B5233" s="24">
        <v>0</v>
      </c>
      <c r="C5233" s="21" t="s">
        <v>10828</v>
      </c>
      <c r="D5233" s="23"/>
      <c r="E5233" s="23"/>
    </row>
    <row r="5234" spans="1:5" ht="20" customHeight="1">
      <c r="A5234" s="19" t="s">
        <v>13772</v>
      </c>
      <c r="B5234" s="24">
        <v>0</v>
      </c>
      <c r="C5234" s="21" t="s">
        <v>3309</v>
      </c>
      <c r="D5234" s="23"/>
      <c r="E5234" s="23"/>
    </row>
    <row r="5235" spans="1:5" ht="20" customHeight="1">
      <c r="A5235" s="19" t="s">
        <v>13772</v>
      </c>
      <c r="B5235" s="24">
        <v>0</v>
      </c>
      <c r="C5235" s="21" t="s">
        <v>3526</v>
      </c>
      <c r="D5235" s="23"/>
      <c r="E5235" s="23"/>
    </row>
    <row r="5236" spans="1:5" ht="20" customHeight="1">
      <c r="A5236" s="19" t="s">
        <v>13772</v>
      </c>
      <c r="B5236" s="24">
        <v>0</v>
      </c>
      <c r="C5236" s="21" t="s">
        <v>3736</v>
      </c>
      <c r="D5236" s="23"/>
      <c r="E5236" s="23"/>
    </row>
    <row r="5237" spans="1:5" ht="20" customHeight="1">
      <c r="A5237" s="19" t="s">
        <v>13772</v>
      </c>
      <c r="B5237" s="24">
        <v>0</v>
      </c>
      <c r="C5237" s="21" t="s">
        <v>10653</v>
      </c>
      <c r="D5237" s="23"/>
      <c r="E5237" s="23"/>
    </row>
    <row r="5238" spans="1:5" ht="20" customHeight="1">
      <c r="A5238" s="19" t="s">
        <v>13772</v>
      </c>
      <c r="B5238" s="24">
        <v>0</v>
      </c>
      <c r="C5238" s="21" t="s">
        <v>4079</v>
      </c>
      <c r="D5238" s="23"/>
      <c r="E5238" s="23"/>
    </row>
    <row r="5239" spans="1:5" ht="20" customHeight="1">
      <c r="A5239" s="19" t="s">
        <v>13772</v>
      </c>
      <c r="B5239" s="24">
        <v>0</v>
      </c>
      <c r="C5239" s="21" t="s">
        <v>10548</v>
      </c>
      <c r="D5239" s="23"/>
      <c r="E5239" s="23"/>
    </row>
    <row r="5240" spans="1:5" ht="20" customHeight="1">
      <c r="A5240" s="19" t="s">
        <v>13772</v>
      </c>
      <c r="B5240" s="24">
        <v>0</v>
      </c>
      <c r="C5240" s="21" t="s">
        <v>4354</v>
      </c>
      <c r="D5240" s="23"/>
      <c r="E5240" s="23"/>
    </row>
    <row r="5241" spans="1:5" ht="20" customHeight="1">
      <c r="A5241" s="19" t="s">
        <v>13772</v>
      </c>
      <c r="B5241" s="24">
        <v>0</v>
      </c>
      <c r="C5241" s="21" t="s">
        <v>4556</v>
      </c>
      <c r="D5241" s="23"/>
      <c r="E5241" s="23"/>
    </row>
    <row r="5242" spans="1:5" ht="20" customHeight="1">
      <c r="A5242" s="19" t="s">
        <v>13772</v>
      </c>
      <c r="B5242" s="24">
        <v>0</v>
      </c>
      <c r="C5242" s="21" t="s">
        <v>10383</v>
      </c>
      <c r="D5242" s="23"/>
      <c r="E5242" s="23"/>
    </row>
    <row r="5243" spans="1:5" ht="20" customHeight="1">
      <c r="A5243" s="19" t="s">
        <v>13772</v>
      </c>
      <c r="B5243" s="24">
        <v>0</v>
      </c>
      <c r="C5243" s="21" t="s">
        <v>4832</v>
      </c>
      <c r="D5243" s="23"/>
      <c r="E5243" s="23"/>
    </row>
    <row r="5244" spans="1:5" ht="20" customHeight="1">
      <c r="A5244" s="19" t="s">
        <v>13772</v>
      </c>
      <c r="B5244" s="24">
        <v>0</v>
      </c>
      <c r="C5244" s="21" t="s">
        <v>5018</v>
      </c>
      <c r="D5244" s="23"/>
      <c r="E5244" s="23"/>
    </row>
    <row r="5245" spans="1:5" ht="20" customHeight="1">
      <c r="A5245" s="19" t="s">
        <v>13772</v>
      </c>
      <c r="B5245" s="24">
        <v>0</v>
      </c>
      <c r="C5245" s="21" t="s">
        <v>10219</v>
      </c>
      <c r="D5245" s="23"/>
      <c r="E5245" s="23"/>
    </row>
    <row r="5246" spans="1:5" ht="20" customHeight="1">
      <c r="A5246" s="19" t="s">
        <v>13772</v>
      </c>
      <c r="B5246" s="24">
        <v>0</v>
      </c>
      <c r="C5246" s="21" t="s">
        <v>5281</v>
      </c>
      <c r="D5246" s="23"/>
      <c r="E5246" s="23"/>
    </row>
    <row r="5247" spans="1:5" ht="20" customHeight="1">
      <c r="A5247" s="19" t="s">
        <v>13772</v>
      </c>
      <c r="B5247" s="24">
        <v>0</v>
      </c>
      <c r="C5247" s="21" t="s">
        <v>5481</v>
      </c>
      <c r="D5247" s="23"/>
      <c r="E5247" s="23"/>
    </row>
    <row r="5248" spans="1:5" ht="20" customHeight="1">
      <c r="A5248" s="19" t="s">
        <v>13772</v>
      </c>
      <c r="B5248" s="24">
        <v>0</v>
      </c>
      <c r="C5248" s="21" t="s">
        <v>5690</v>
      </c>
      <c r="D5248" s="23"/>
      <c r="E5248" s="23"/>
    </row>
    <row r="5249" spans="1:5" ht="20" customHeight="1">
      <c r="A5249" s="19" t="s">
        <v>13772</v>
      </c>
      <c r="B5249" s="24">
        <v>0</v>
      </c>
      <c r="C5249" s="21" t="s">
        <v>5893</v>
      </c>
      <c r="D5249" s="23"/>
      <c r="E5249" s="23"/>
    </row>
    <row r="5250" spans="1:5" ht="20" customHeight="1">
      <c r="A5250" s="19" t="s">
        <v>13772</v>
      </c>
      <c r="B5250" s="24">
        <v>0</v>
      </c>
      <c r="C5250" s="21" t="s">
        <v>10069</v>
      </c>
      <c r="D5250" s="23"/>
      <c r="E5250" s="23"/>
    </row>
    <row r="5251" spans="1:5" ht="20" customHeight="1">
      <c r="A5251" s="19" t="s">
        <v>13772</v>
      </c>
      <c r="B5251" s="24">
        <v>0</v>
      </c>
      <c r="C5251" s="21" t="s">
        <v>9995</v>
      </c>
      <c r="D5251" s="23"/>
      <c r="E5251" s="23"/>
    </row>
    <row r="5252" spans="1:5" ht="20" customHeight="1">
      <c r="A5252" s="19" t="s">
        <v>13772</v>
      </c>
      <c r="B5252" s="24">
        <v>0</v>
      </c>
      <c r="C5252" s="21" t="s">
        <v>9856</v>
      </c>
      <c r="D5252" s="23"/>
      <c r="E5252" s="23"/>
    </row>
    <row r="5253" spans="1:5" ht="20" customHeight="1">
      <c r="A5253" s="19" t="s">
        <v>13772</v>
      </c>
      <c r="B5253" s="24">
        <v>0</v>
      </c>
      <c r="C5253" s="21" t="s">
        <v>9734</v>
      </c>
      <c r="D5253" s="23"/>
      <c r="E5253" s="23"/>
    </row>
    <row r="5254" spans="1:5" ht="20" customHeight="1">
      <c r="A5254" s="19" t="s">
        <v>13772</v>
      </c>
      <c r="B5254" s="24">
        <v>0</v>
      </c>
      <c r="C5254" s="21" t="s">
        <v>9545</v>
      </c>
      <c r="D5254" s="23"/>
      <c r="E5254" s="23"/>
    </row>
    <row r="5255" spans="1:5" ht="20" customHeight="1">
      <c r="A5255" s="19" t="s">
        <v>13772</v>
      </c>
      <c r="B5255" s="24">
        <v>0</v>
      </c>
      <c r="C5255" s="21" t="s">
        <v>6347</v>
      </c>
      <c r="D5255" s="23"/>
      <c r="E5255" s="23"/>
    </row>
    <row r="5256" spans="1:5" ht="20" customHeight="1">
      <c r="A5256" s="19" t="s">
        <v>13772</v>
      </c>
      <c r="B5256" s="24">
        <v>0</v>
      </c>
      <c r="C5256" s="21" t="s">
        <v>6523</v>
      </c>
      <c r="D5256" s="23"/>
      <c r="E5256" s="23"/>
    </row>
    <row r="5257" spans="1:5" ht="20" customHeight="1">
      <c r="A5257" s="19" t="s">
        <v>13772</v>
      </c>
      <c r="B5257" s="24">
        <v>0</v>
      </c>
      <c r="C5257" s="21" t="s">
        <v>9357</v>
      </c>
      <c r="D5257" s="23"/>
      <c r="E5257" s="23"/>
    </row>
    <row r="5258" spans="1:5" ht="20" customHeight="1">
      <c r="A5258" s="19" t="s">
        <v>13772</v>
      </c>
      <c r="B5258" s="24">
        <v>0</v>
      </c>
      <c r="C5258" s="21" t="s">
        <v>9228</v>
      </c>
      <c r="D5258" s="23"/>
      <c r="E5258" s="23"/>
    </row>
    <row r="5259" spans="1:5" ht="20" customHeight="1">
      <c r="A5259" s="19" t="s">
        <v>13772</v>
      </c>
      <c r="B5259" s="24">
        <v>0</v>
      </c>
      <c r="C5259" s="21" t="s">
        <v>9092</v>
      </c>
      <c r="D5259" s="23"/>
      <c r="E5259" s="23"/>
    </row>
    <row r="5260" spans="1:5" ht="20" customHeight="1">
      <c r="A5260" s="19" t="s">
        <v>13772</v>
      </c>
      <c r="B5260" s="24">
        <v>0</v>
      </c>
      <c r="C5260" s="21" t="s">
        <v>8904</v>
      </c>
      <c r="D5260" s="23"/>
      <c r="E5260" s="23"/>
    </row>
    <row r="5261" spans="1:5" ht="20" customHeight="1">
      <c r="A5261" s="19" t="s">
        <v>13772</v>
      </c>
      <c r="B5261" s="24">
        <v>0</v>
      </c>
      <c r="C5261" s="21" t="s">
        <v>8631</v>
      </c>
      <c r="D5261" s="23"/>
      <c r="E5261" s="23"/>
    </row>
    <row r="5262" spans="1:5" ht="20" customHeight="1">
      <c r="A5262" s="19" t="s">
        <v>13772</v>
      </c>
      <c r="B5262" s="24">
        <v>0</v>
      </c>
      <c r="C5262" s="21" t="s">
        <v>8779</v>
      </c>
      <c r="D5262" s="23"/>
      <c r="E5262" s="23"/>
    </row>
    <row r="5263" spans="1:5" ht="20" customHeight="1">
      <c r="A5263" s="19" t="s">
        <v>13772</v>
      </c>
      <c r="B5263" s="24">
        <v>0</v>
      </c>
      <c r="C5263" s="21" t="s">
        <v>8596</v>
      </c>
      <c r="D5263" s="23"/>
      <c r="E5263" s="23"/>
    </row>
    <row r="5264" spans="1:5" ht="20" customHeight="1">
      <c r="A5264" s="19" t="s">
        <v>13772</v>
      </c>
      <c r="B5264" s="24">
        <v>0</v>
      </c>
      <c r="C5264" s="21" t="s">
        <v>7063</v>
      </c>
      <c r="D5264" s="23"/>
      <c r="E5264" s="23"/>
    </row>
    <row r="5265" spans="1:5" ht="20" customHeight="1">
      <c r="A5265" s="19" t="s">
        <v>13772</v>
      </c>
      <c r="B5265" s="24">
        <v>0</v>
      </c>
      <c r="C5265" s="21" t="s">
        <v>7241</v>
      </c>
      <c r="D5265" s="23"/>
      <c r="E5265" s="23"/>
    </row>
    <row r="5266" spans="1:5" ht="20" customHeight="1">
      <c r="A5266" s="19" t="s">
        <v>13772</v>
      </c>
      <c r="B5266" s="24">
        <v>0</v>
      </c>
      <c r="C5266" s="21" t="s">
        <v>8413</v>
      </c>
      <c r="D5266" s="23"/>
      <c r="E5266" s="23"/>
    </row>
    <row r="5267" spans="1:5" ht="20" customHeight="1">
      <c r="A5267" s="19" t="s">
        <v>13772</v>
      </c>
      <c r="B5267" s="24">
        <v>0</v>
      </c>
      <c r="C5267" s="21" t="s">
        <v>7524</v>
      </c>
      <c r="D5267" s="23"/>
      <c r="E5267" s="23"/>
    </row>
    <row r="5268" spans="1:5" ht="20" customHeight="1">
      <c r="A5268" s="19" t="s">
        <v>13772</v>
      </c>
      <c r="B5268" s="24">
        <v>0</v>
      </c>
      <c r="C5268" s="21" t="s">
        <v>7695</v>
      </c>
      <c r="D5268" s="23"/>
      <c r="E5268" s="23"/>
    </row>
    <row r="5269" spans="1:5" ht="20" customHeight="1">
      <c r="A5269" s="19" t="s">
        <v>13772</v>
      </c>
      <c r="B5269" s="24">
        <v>0</v>
      </c>
      <c r="C5269" s="21" t="s">
        <v>7879</v>
      </c>
      <c r="D5269" s="23"/>
      <c r="E5269" s="23"/>
    </row>
    <row r="5270" spans="1:5" ht="20" customHeight="1">
      <c r="A5270" s="19" t="s">
        <v>13772</v>
      </c>
      <c r="B5270" s="24">
        <v>0</v>
      </c>
      <c r="C5270" s="21" t="s">
        <v>8355</v>
      </c>
      <c r="D5270" s="23"/>
      <c r="E5270" s="23"/>
    </row>
    <row r="5271" spans="1:5" ht="20" customHeight="1">
      <c r="A5271" s="19" t="s">
        <v>13772</v>
      </c>
      <c r="B5271" s="24">
        <v>0</v>
      </c>
      <c r="C5271" s="21" t="s">
        <v>8298</v>
      </c>
      <c r="D5271" s="23"/>
      <c r="E5271" s="23"/>
    </row>
    <row r="5272" spans="1:5" ht="20" customHeight="1">
      <c r="A5272" s="19" t="s">
        <v>13772</v>
      </c>
      <c r="B5272" s="24">
        <v>0</v>
      </c>
      <c r="C5272" s="21" t="s">
        <v>8248</v>
      </c>
      <c r="D5272" s="23"/>
      <c r="E5272" s="23"/>
    </row>
    <row r="5273" spans="1:5" ht="20" customHeight="1">
      <c r="A5273" s="19" t="s">
        <v>13772</v>
      </c>
      <c r="B5273" s="24">
        <v>0</v>
      </c>
      <c r="C5273" s="22">
        <v>100</v>
      </c>
      <c r="D5273" s="23"/>
      <c r="E5273" s="23"/>
    </row>
    <row r="5274" spans="1:5" ht="20" customHeight="1">
      <c r="A5274" s="19" t="s">
        <v>13772</v>
      </c>
      <c r="B5274" s="24">
        <v>0</v>
      </c>
      <c r="C5274" s="21" t="s">
        <v>13278</v>
      </c>
      <c r="D5274" s="23"/>
      <c r="E5274" s="23"/>
    </row>
    <row r="5275" spans="1:5" ht="20" customHeight="1">
      <c r="A5275" s="19" t="s">
        <v>13772</v>
      </c>
      <c r="B5275" s="24">
        <v>0</v>
      </c>
      <c r="C5275" s="21" t="s">
        <v>13398</v>
      </c>
      <c r="D5275" s="23"/>
      <c r="E5275" s="23"/>
    </row>
    <row r="5276" spans="1:5" ht="20" customHeight="1">
      <c r="A5276" s="19" t="s">
        <v>13772</v>
      </c>
      <c r="B5276" s="24">
        <v>0</v>
      </c>
      <c r="C5276" s="21" t="s">
        <v>13206</v>
      </c>
      <c r="D5276" s="23"/>
      <c r="E5276" s="23"/>
    </row>
    <row r="5277" spans="1:5" ht="20" customHeight="1">
      <c r="A5277" s="19" t="s">
        <v>13772</v>
      </c>
      <c r="B5277" s="24">
        <v>0</v>
      </c>
      <c r="C5277" s="22">
        <v>100</v>
      </c>
      <c r="D5277" s="23"/>
      <c r="E5277" s="23"/>
    </row>
    <row r="5278" spans="1:5" ht="20" customHeight="1">
      <c r="A5278" s="19" t="s">
        <v>13772</v>
      </c>
      <c r="B5278" s="24">
        <v>0</v>
      </c>
      <c r="C5278" s="21" t="s">
        <v>12766</v>
      </c>
      <c r="D5278" s="23"/>
      <c r="E5278" s="23"/>
    </row>
    <row r="5279" spans="1:5" ht="20" customHeight="1">
      <c r="A5279" s="19" t="s">
        <v>13772</v>
      </c>
      <c r="B5279" s="24">
        <v>0</v>
      </c>
      <c r="C5279" s="21" t="s">
        <v>12655</v>
      </c>
      <c r="D5279" s="23"/>
      <c r="E5279" s="23"/>
    </row>
    <row r="5280" spans="1:5" ht="20" customHeight="1">
      <c r="A5280" s="19" t="s">
        <v>13772</v>
      </c>
      <c r="B5280" s="24">
        <v>0</v>
      </c>
      <c r="C5280" s="21" t="s">
        <v>12257</v>
      </c>
      <c r="D5280" s="23"/>
      <c r="E5280" s="23"/>
    </row>
    <row r="5281" spans="1:5" ht="20" customHeight="1">
      <c r="A5281" s="19" t="s">
        <v>13772</v>
      </c>
      <c r="B5281" s="24">
        <v>0</v>
      </c>
      <c r="C5281" s="21" t="s">
        <v>12380</v>
      </c>
      <c r="D5281" s="23"/>
      <c r="E5281" s="23"/>
    </row>
    <row r="5282" spans="1:5" ht="20" customHeight="1">
      <c r="A5282" s="19" t="s">
        <v>13772</v>
      </c>
      <c r="B5282" s="24">
        <v>0</v>
      </c>
      <c r="C5282" s="21" t="s">
        <v>12061</v>
      </c>
      <c r="D5282" s="23"/>
      <c r="E5282" s="23"/>
    </row>
    <row r="5283" spans="1:5" ht="20" customHeight="1">
      <c r="A5283" s="19" t="s">
        <v>13772</v>
      </c>
      <c r="B5283" s="24">
        <v>0</v>
      </c>
      <c r="C5283" s="21" t="s">
        <v>12170</v>
      </c>
      <c r="D5283" s="23"/>
      <c r="E5283" s="23"/>
    </row>
    <row r="5284" spans="1:5" ht="20" customHeight="1">
      <c r="A5284" s="19" t="s">
        <v>13772</v>
      </c>
      <c r="B5284" s="24">
        <v>0</v>
      </c>
      <c r="C5284" s="21" t="s">
        <v>11915</v>
      </c>
      <c r="D5284" s="23"/>
      <c r="E5284" s="23"/>
    </row>
    <row r="5285" spans="1:5" ht="20" customHeight="1">
      <c r="A5285" s="19" t="s">
        <v>13772</v>
      </c>
      <c r="B5285" s="24">
        <v>0</v>
      </c>
      <c r="C5285" s="21" t="s">
        <v>11651</v>
      </c>
      <c r="D5285" s="23"/>
      <c r="E5285" s="23"/>
    </row>
    <row r="5286" spans="1:5" ht="20" customHeight="1">
      <c r="A5286" s="19" t="s">
        <v>13772</v>
      </c>
      <c r="B5286" s="24">
        <v>0</v>
      </c>
      <c r="C5286" s="21" t="s">
        <v>1892</v>
      </c>
      <c r="D5286" s="23"/>
      <c r="E5286" s="23"/>
    </row>
    <row r="5287" spans="1:5" ht="20" customHeight="1">
      <c r="A5287" s="19" t="s">
        <v>13772</v>
      </c>
      <c r="B5287" s="24">
        <v>0</v>
      </c>
      <c r="C5287" s="21" t="s">
        <v>2168</v>
      </c>
      <c r="D5287" s="23"/>
      <c r="E5287" s="23"/>
    </row>
    <row r="5288" spans="1:5" ht="20" customHeight="1">
      <c r="A5288" s="19" t="s">
        <v>13772</v>
      </c>
      <c r="B5288" s="24">
        <v>0</v>
      </c>
      <c r="C5288" s="21" t="s">
        <v>11454</v>
      </c>
      <c r="D5288" s="23"/>
      <c r="E5288" s="23"/>
    </row>
    <row r="5289" spans="1:5" ht="20" customHeight="1">
      <c r="A5289" s="19" t="s">
        <v>13772</v>
      </c>
      <c r="B5289" s="24">
        <v>0</v>
      </c>
      <c r="C5289" s="21" t="s">
        <v>11352</v>
      </c>
      <c r="D5289" s="23"/>
      <c r="E5289" s="23"/>
    </row>
    <row r="5290" spans="1:5" ht="20" customHeight="1">
      <c r="A5290" s="19" t="s">
        <v>13772</v>
      </c>
      <c r="B5290" s="24">
        <v>0</v>
      </c>
      <c r="C5290" s="21" t="s">
        <v>11253</v>
      </c>
      <c r="D5290" s="23"/>
      <c r="E5290" s="23"/>
    </row>
    <row r="5291" spans="1:5" ht="20" customHeight="1">
      <c r="A5291" s="19" t="s">
        <v>13772</v>
      </c>
      <c r="B5291" s="24">
        <v>0</v>
      </c>
      <c r="C5291" s="21" t="s">
        <v>11153</v>
      </c>
      <c r="D5291" s="23"/>
      <c r="E5291" s="23"/>
    </row>
    <row r="5292" spans="1:5" ht="20" customHeight="1">
      <c r="A5292" s="19" t="s">
        <v>13772</v>
      </c>
      <c r="B5292" s="24">
        <v>0</v>
      </c>
      <c r="C5292" s="21" t="s">
        <v>2920</v>
      </c>
      <c r="D5292" s="23"/>
      <c r="E5292" s="23"/>
    </row>
    <row r="5293" spans="1:5" ht="20" customHeight="1">
      <c r="A5293" s="19" t="s">
        <v>13772</v>
      </c>
      <c r="B5293" s="24">
        <v>0</v>
      </c>
      <c r="C5293" s="21" t="s">
        <v>11044</v>
      </c>
      <c r="D5293" s="23"/>
      <c r="E5293" s="23"/>
    </row>
    <row r="5294" spans="1:5" ht="20" customHeight="1">
      <c r="A5294" s="19" t="s">
        <v>13772</v>
      </c>
      <c r="B5294" s="24">
        <v>0</v>
      </c>
      <c r="C5294" s="21" t="s">
        <v>10947</v>
      </c>
      <c r="D5294" s="23"/>
      <c r="E5294" s="23"/>
    </row>
    <row r="5295" spans="1:5" ht="20" customHeight="1">
      <c r="A5295" s="19" t="s">
        <v>13772</v>
      </c>
      <c r="B5295" s="24">
        <v>0</v>
      </c>
      <c r="C5295" s="21" t="s">
        <v>10852</v>
      </c>
      <c r="D5295" s="23"/>
      <c r="E5295" s="23"/>
    </row>
    <row r="5296" spans="1:5" ht="20" customHeight="1">
      <c r="A5296" s="19" t="s">
        <v>13772</v>
      </c>
      <c r="B5296" s="24">
        <v>0</v>
      </c>
      <c r="C5296" s="21" t="s">
        <v>3399</v>
      </c>
      <c r="D5296" s="23"/>
      <c r="E5296" s="23"/>
    </row>
    <row r="5297" spans="1:5" ht="20" customHeight="1">
      <c r="A5297" s="19" t="s">
        <v>13772</v>
      </c>
      <c r="B5297" s="24">
        <v>0</v>
      </c>
      <c r="C5297" s="21" t="s">
        <v>3616</v>
      </c>
      <c r="D5297" s="23"/>
      <c r="E5297" s="23"/>
    </row>
    <row r="5298" spans="1:5" ht="20" customHeight="1">
      <c r="A5298" s="19" t="s">
        <v>13772</v>
      </c>
      <c r="B5298" s="24">
        <v>0</v>
      </c>
      <c r="C5298" s="21" t="s">
        <v>3871</v>
      </c>
      <c r="D5298" s="23"/>
      <c r="E5298" s="23"/>
    </row>
    <row r="5299" spans="1:5" ht="20" customHeight="1">
      <c r="A5299" s="19" t="s">
        <v>13772</v>
      </c>
      <c r="B5299" s="24">
        <v>0</v>
      </c>
      <c r="C5299" s="21" t="s">
        <v>10678</v>
      </c>
      <c r="D5299" s="23"/>
      <c r="E5299" s="23"/>
    </row>
    <row r="5300" spans="1:5" ht="20" customHeight="1">
      <c r="A5300" s="19" t="s">
        <v>13772</v>
      </c>
      <c r="B5300" s="24">
        <v>0</v>
      </c>
      <c r="C5300" s="21" t="s">
        <v>10479</v>
      </c>
      <c r="D5300" s="23"/>
      <c r="E5300" s="23"/>
    </row>
    <row r="5301" spans="1:5" ht="20" customHeight="1">
      <c r="A5301" s="19" t="s">
        <v>13772</v>
      </c>
      <c r="B5301" s="24">
        <v>0</v>
      </c>
      <c r="C5301" s="21" t="s">
        <v>10580</v>
      </c>
      <c r="D5301" s="23"/>
      <c r="E5301" s="23"/>
    </row>
    <row r="5302" spans="1:5" ht="20" customHeight="1">
      <c r="A5302" s="19" t="s">
        <v>13772</v>
      </c>
      <c r="B5302" s="24">
        <v>0</v>
      </c>
      <c r="C5302" s="21" t="s">
        <v>4445</v>
      </c>
      <c r="D5302" s="23"/>
      <c r="E5302" s="23"/>
    </row>
    <row r="5303" spans="1:5" ht="20" customHeight="1">
      <c r="A5303" s="19" t="s">
        <v>13772</v>
      </c>
      <c r="B5303" s="24">
        <v>0</v>
      </c>
      <c r="C5303" s="21" t="s">
        <v>10317</v>
      </c>
      <c r="D5303" s="23"/>
      <c r="E5303" s="23"/>
    </row>
    <row r="5304" spans="1:5" ht="20" customHeight="1">
      <c r="A5304" s="19" t="s">
        <v>13772</v>
      </c>
      <c r="B5304" s="24">
        <v>0</v>
      </c>
      <c r="C5304" s="21" t="s">
        <v>10407</v>
      </c>
      <c r="D5304" s="23"/>
      <c r="E5304" s="23"/>
    </row>
    <row r="5305" spans="1:5" ht="20" customHeight="1">
      <c r="A5305" s="19" t="s">
        <v>13772</v>
      </c>
      <c r="B5305" s="24">
        <v>0</v>
      </c>
      <c r="C5305" s="21" t="s">
        <v>4912</v>
      </c>
      <c r="D5305" s="23"/>
      <c r="E5305" s="23"/>
    </row>
    <row r="5306" spans="1:5" ht="20" customHeight="1">
      <c r="A5306" s="19" t="s">
        <v>13772</v>
      </c>
      <c r="B5306" s="24">
        <v>0</v>
      </c>
      <c r="C5306" s="21" t="s">
        <v>10148</v>
      </c>
      <c r="D5306" s="23"/>
      <c r="E5306" s="23"/>
    </row>
    <row r="5307" spans="1:5" ht="20" customHeight="1">
      <c r="A5307" s="19" t="s">
        <v>13772</v>
      </c>
      <c r="B5307" s="24">
        <v>0</v>
      </c>
      <c r="C5307" s="21" t="s">
        <v>10244</v>
      </c>
      <c r="D5307" s="23"/>
      <c r="E5307" s="23"/>
    </row>
    <row r="5308" spans="1:5" ht="20" customHeight="1">
      <c r="A5308" s="19" t="s">
        <v>13772</v>
      </c>
      <c r="B5308" s="24">
        <v>0</v>
      </c>
      <c r="C5308" s="21" t="s">
        <v>5361</v>
      </c>
      <c r="D5308" s="23"/>
      <c r="E5308" s="23"/>
    </row>
    <row r="5309" spans="1:5" ht="20" customHeight="1">
      <c r="A5309" s="19" t="s">
        <v>13772</v>
      </c>
      <c r="B5309" s="24">
        <v>0</v>
      </c>
      <c r="C5309" s="21" t="s">
        <v>5569</v>
      </c>
      <c r="D5309" s="23"/>
      <c r="E5309" s="23"/>
    </row>
    <row r="5310" spans="1:5" ht="20" customHeight="1">
      <c r="A5310" s="19" t="s">
        <v>13772</v>
      </c>
      <c r="B5310" s="24">
        <v>0</v>
      </c>
      <c r="C5310" s="21" t="s">
        <v>5771</v>
      </c>
      <c r="D5310" s="23"/>
      <c r="E5310" s="23"/>
    </row>
    <row r="5311" spans="1:5" ht="20" customHeight="1">
      <c r="A5311" s="19" t="s">
        <v>13772</v>
      </c>
      <c r="B5311" s="24">
        <v>0</v>
      </c>
      <c r="C5311" s="21" t="s">
        <v>6019</v>
      </c>
      <c r="D5311" s="23"/>
      <c r="E5311" s="23"/>
    </row>
    <row r="5312" spans="1:5" ht="20" customHeight="1">
      <c r="A5312" s="19" t="s">
        <v>13772</v>
      </c>
      <c r="B5312" s="24">
        <v>0</v>
      </c>
      <c r="C5312" s="21" t="s">
        <v>10087</v>
      </c>
      <c r="D5312" s="23"/>
      <c r="E5312" s="23"/>
    </row>
    <row r="5313" spans="1:5" ht="20" customHeight="1">
      <c r="A5313" s="19" t="s">
        <v>13772</v>
      </c>
      <c r="B5313" s="24">
        <v>0</v>
      </c>
      <c r="C5313" s="21" t="s">
        <v>10014</v>
      </c>
      <c r="D5313" s="23"/>
      <c r="E5313" s="23"/>
    </row>
    <row r="5314" spans="1:5" ht="20" customHeight="1">
      <c r="A5314" s="19" t="s">
        <v>13772</v>
      </c>
      <c r="B5314" s="24">
        <v>0</v>
      </c>
      <c r="C5314" s="21" t="s">
        <v>9879</v>
      </c>
      <c r="D5314" s="23"/>
      <c r="E5314" s="23"/>
    </row>
    <row r="5315" spans="1:5" ht="20" customHeight="1">
      <c r="A5315" s="19" t="s">
        <v>13772</v>
      </c>
      <c r="B5315" s="24">
        <v>0</v>
      </c>
      <c r="C5315" s="21" t="s">
        <v>9751</v>
      </c>
      <c r="D5315" s="23"/>
      <c r="E5315" s="23"/>
    </row>
    <row r="5316" spans="1:5" ht="20" customHeight="1">
      <c r="A5316" s="19" t="s">
        <v>13772</v>
      </c>
      <c r="B5316" s="24">
        <v>0</v>
      </c>
      <c r="C5316" s="21" t="s">
        <v>9565</v>
      </c>
      <c r="D5316" s="23"/>
      <c r="E5316" s="23"/>
    </row>
    <row r="5317" spans="1:5" ht="20" customHeight="1">
      <c r="A5317" s="19" t="s">
        <v>13772</v>
      </c>
      <c r="B5317" s="24">
        <v>0</v>
      </c>
      <c r="C5317" s="21" t="s">
        <v>6418</v>
      </c>
      <c r="D5317" s="23"/>
      <c r="E5317" s="23"/>
    </row>
    <row r="5318" spans="1:5" ht="20" customHeight="1">
      <c r="A5318" s="19" t="s">
        <v>13772</v>
      </c>
      <c r="B5318" s="24">
        <v>0</v>
      </c>
      <c r="C5318" s="21" t="s">
        <v>9289</v>
      </c>
      <c r="D5318" s="23"/>
      <c r="E5318" s="23"/>
    </row>
    <row r="5319" spans="1:5" ht="20" customHeight="1">
      <c r="A5319" s="19" t="s">
        <v>13772</v>
      </c>
      <c r="B5319" s="24">
        <v>0</v>
      </c>
      <c r="C5319" s="21" t="s">
        <v>9375</v>
      </c>
      <c r="D5319" s="23"/>
      <c r="E5319" s="23"/>
    </row>
    <row r="5320" spans="1:5" ht="20" customHeight="1">
      <c r="A5320" s="19" t="s">
        <v>13772</v>
      </c>
      <c r="B5320" s="24">
        <v>0</v>
      </c>
      <c r="C5320" s="21" t="s">
        <v>9245</v>
      </c>
      <c r="D5320" s="23"/>
      <c r="E5320" s="23"/>
    </row>
    <row r="5321" spans="1:5" ht="20" customHeight="1">
      <c r="A5321" s="19" t="s">
        <v>13772</v>
      </c>
      <c r="B5321" s="24">
        <v>0</v>
      </c>
      <c r="C5321" s="21" t="s">
        <v>9109</v>
      </c>
      <c r="D5321" s="23"/>
      <c r="E5321" s="23"/>
    </row>
    <row r="5322" spans="1:5" ht="20" customHeight="1">
      <c r="A5322" s="19" t="s">
        <v>13772</v>
      </c>
      <c r="B5322" s="24">
        <v>0</v>
      </c>
      <c r="C5322" s="21" t="s">
        <v>8923</v>
      </c>
      <c r="D5322" s="23"/>
      <c r="E5322" s="23"/>
    </row>
    <row r="5323" spans="1:5" ht="20" customHeight="1">
      <c r="A5323" s="19" t="s">
        <v>13772</v>
      </c>
      <c r="B5323" s="24">
        <v>0</v>
      </c>
      <c r="C5323" s="21" t="s">
        <v>8720</v>
      </c>
      <c r="D5323" s="23"/>
      <c r="E5323" s="23"/>
    </row>
    <row r="5324" spans="1:5" ht="20" customHeight="1">
      <c r="A5324" s="19" t="s">
        <v>13772</v>
      </c>
      <c r="B5324" s="24">
        <v>0</v>
      </c>
      <c r="C5324" s="21" t="s">
        <v>8798</v>
      </c>
      <c r="D5324" s="23"/>
      <c r="E5324" s="23"/>
    </row>
    <row r="5325" spans="1:5" ht="20" customHeight="1">
      <c r="A5325" s="19" t="s">
        <v>13772</v>
      </c>
      <c r="B5325" s="24">
        <v>0</v>
      </c>
      <c r="C5325" s="21" t="s">
        <v>8611</v>
      </c>
      <c r="D5325" s="23"/>
      <c r="E5325" s="23"/>
    </row>
    <row r="5326" spans="1:5" ht="20" customHeight="1">
      <c r="A5326" s="19" t="s">
        <v>13772</v>
      </c>
      <c r="B5326" s="24">
        <v>0</v>
      </c>
      <c r="C5326" s="21" t="s">
        <v>7130</v>
      </c>
      <c r="D5326" s="23"/>
      <c r="E5326" s="23"/>
    </row>
    <row r="5327" spans="1:5" ht="20" customHeight="1">
      <c r="A5327" s="19" t="s">
        <v>13772</v>
      </c>
      <c r="B5327" s="24">
        <v>0</v>
      </c>
      <c r="C5327" s="21" t="s">
        <v>7343</v>
      </c>
      <c r="D5327" s="23"/>
      <c r="E5327" s="23"/>
    </row>
    <row r="5328" spans="1:5" ht="20" customHeight="1">
      <c r="A5328" s="19" t="s">
        <v>13772</v>
      </c>
      <c r="B5328" s="24">
        <v>0</v>
      </c>
      <c r="C5328" s="21" t="s">
        <v>8427</v>
      </c>
      <c r="D5328" s="23"/>
      <c r="E5328" s="23"/>
    </row>
    <row r="5329" spans="1:5" ht="20" customHeight="1">
      <c r="A5329" s="19" t="s">
        <v>13772</v>
      </c>
      <c r="B5329" s="24">
        <v>0</v>
      </c>
      <c r="C5329" s="21" t="s">
        <v>7594</v>
      </c>
      <c r="D5329" s="23"/>
      <c r="E5329" s="23"/>
    </row>
    <row r="5330" spans="1:5" ht="20" customHeight="1">
      <c r="A5330" s="19" t="s">
        <v>13772</v>
      </c>
      <c r="B5330" s="24">
        <v>0</v>
      </c>
      <c r="C5330" s="21" t="s">
        <v>7768</v>
      </c>
      <c r="D5330" s="23"/>
      <c r="E5330" s="23"/>
    </row>
    <row r="5331" spans="1:5" ht="20" customHeight="1">
      <c r="A5331" s="19" t="s">
        <v>13772</v>
      </c>
      <c r="B5331" s="24">
        <v>0</v>
      </c>
      <c r="C5331" s="21" t="s">
        <v>8001</v>
      </c>
      <c r="D5331" s="23"/>
      <c r="E5331" s="23"/>
    </row>
    <row r="5332" spans="1:5" ht="20" customHeight="1">
      <c r="A5332" s="19" t="s">
        <v>13772</v>
      </c>
      <c r="B5332" s="24">
        <v>0</v>
      </c>
      <c r="C5332" s="21" t="s">
        <v>8369</v>
      </c>
      <c r="D5332" s="23"/>
      <c r="E5332" s="23"/>
    </row>
    <row r="5333" spans="1:5" ht="20" customHeight="1">
      <c r="A5333" s="19" t="s">
        <v>13772</v>
      </c>
      <c r="B5333" s="24">
        <v>0</v>
      </c>
      <c r="C5333" s="21" t="s">
        <v>8315</v>
      </c>
      <c r="D5333" s="23"/>
      <c r="E5333" s="23"/>
    </row>
    <row r="5334" spans="1:5" ht="20" customHeight="1">
      <c r="A5334" s="19" t="s">
        <v>13772</v>
      </c>
      <c r="B5334" s="24">
        <v>0</v>
      </c>
      <c r="C5334" s="21" t="s">
        <v>8263</v>
      </c>
      <c r="D5334" s="23"/>
      <c r="E5334" s="23"/>
    </row>
    <row r="5335" spans="1:5" ht="20" customHeight="1">
      <c r="A5335" s="19" t="s">
        <v>13772</v>
      </c>
      <c r="B5335" s="24">
        <v>0</v>
      </c>
      <c r="C5335" s="22">
        <v>100</v>
      </c>
      <c r="D5335" s="23"/>
      <c r="E5335" s="23"/>
    </row>
    <row r="5336" spans="1:5" ht="20" customHeight="1">
      <c r="A5336" s="19" t="s">
        <v>13772</v>
      </c>
      <c r="B5336" s="24">
        <v>0</v>
      </c>
      <c r="C5336" s="21" t="s">
        <v>13327</v>
      </c>
      <c r="D5336" s="23"/>
      <c r="E5336" s="23"/>
    </row>
    <row r="5337" spans="1:5" ht="20" customHeight="1">
      <c r="A5337" s="19" t="s">
        <v>13772</v>
      </c>
      <c r="B5337" s="24">
        <v>0</v>
      </c>
      <c r="C5337" s="21" t="s">
        <v>13409</v>
      </c>
      <c r="D5337" s="23"/>
      <c r="E5337" s="23"/>
    </row>
    <row r="5338" spans="1:5" ht="20" customHeight="1">
      <c r="A5338" s="19" t="s">
        <v>13772</v>
      </c>
      <c r="B5338" s="24">
        <v>0</v>
      </c>
      <c r="C5338" s="21" t="s">
        <v>13215</v>
      </c>
      <c r="D5338" s="23"/>
      <c r="E5338" s="23"/>
    </row>
    <row r="5339" spans="1:5" ht="20" customHeight="1">
      <c r="A5339" s="19" t="s">
        <v>13772</v>
      </c>
      <c r="B5339" s="24">
        <v>0</v>
      </c>
      <c r="C5339" s="21" t="s">
        <v>13036</v>
      </c>
      <c r="D5339" s="23"/>
      <c r="E5339" s="23"/>
    </row>
    <row r="5340" spans="1:5" ht="20" customHeight="1">
      <c r="A5340" s="19" t="s">
        <v>13772</v>
      </c>
      <c r="B5340" s="24">
        <v>0</v>
      </c>
      <c r="C5340" s="21" t="s">
        <v>12781</v>
      </c>
      <c r="D5340" s="23"/>
      <c r="E5340" s="23"/>
    </row>
    <row r="5341" spans="1:5" ht="20" customHeight="1">
      <c r="A5341" s="19" t="s">
        <v>13772</v>
      </c>
      <c r="B5341" s="24">
        <v>0</v>
      </c>
      <c r="C5341" s="21" t="s">
        <v>12666</v>
      </c>
      <c r="D5341" s="23"/>
      <c r="E5341" s="23"/>
    </row>
    <row r="5342" spans="1:5" ht="20" customHeight="1">
      <c r="A5342" s="19" t="s">
        <v>13772</v>
      </c>
      <c r="B5342" s="24">
        <v>0</v>
      </c>
      <c r="C5342" s="21" t="s">
        <v>12303</v>
      </c>
      <c r="D5342" s="23"/>
      <c r="E5342" s="23"/>
    </row>
    <row r="5343" spans="1:5" ht="20" customHeight="1">
      <c r="A5343" s="19" t="s">
        <v>13772</v>
      </c>
      <c r="B5343" s="24">
        <v>0</v>
      </c>
      <c r="C5343" s="21" t="s">
        <v>12389</v>
      </c>
      <c r="D5343" s="23"/>
      <c r="E5343" s="23"/>
    </row>
    <row r="5344" spans="1:5" ht="20" customHeight="1">
      <c r="A5344" s="19" t="s">
        <v>13772</v>
      </c>
      <c r="B5344" s="24">
        <v>0</v>
      </c>
      <c r="C5344" s="21" t="s">
        <v>12097</v>
      </c>
      <c r="D5344" s="23"/>
      <c r="E5344" s="23"/>
    </row>
    <row r="5345" spans="1:5" ht="20" customHeight="1">
      <c r="A5345" s="19" t="s">
        <v>13772</v>
      </c>
      <c r="B5345" s="24">
        <v>0</v>
      </c>
      <c r="C5345" s="21" t="s">
        <v>12179</v>
      </c>
      <c r="D5345" s="23"/>
      <c r="E5345" s="23"/>
    </row>
    <row r="5346" spans="1:5" ht="20" customHeight="1">
      <c r="A5346" s="19" t="s">
        <v>13772</v>
      </c>
      <c r="B5346" s="24">
        <v>0</v>
      </c>
      <c r="C5346" s="21" t="s">
        <v>11924</v>
      </c>
      <c r="D5346" s="23"/>
      <c r="E5346" s="23"/>
    </row>
    <row r="5347" spans="1:5" ht="20" customHeight="1">
      <c r="A5347" s="19" t="s">
        <v>13772</v>
      </c>
      <c r="B5347" s="24">
        <v>0</v>
      </c>
      <c r="C5347" s="21" t="s">
        <v>11661</v>
      </c>
      <c r="D5347" s="23"/>
      <c r="E5347" s="23"/>
    </row>
    <row r="5348" spans="1:5" ht="20" customHeight="1">
      <c r="A5348" s="19" t="s">
        <v>13772</v>
      </c>
      <c r="B5348" s="24">
        <v>0</v>
      </c>
      <c r="C5348" s="21" t="s">
        <v>1939</v>
      </c>
      <c r="D5348" s="23"/>
      <c r="E5348" s="23"/>
    </row>
    <row r="5349" spans="1:5" ht="20" customHeight="1">
      <c r="A5349" s="19" t="s">
        <v>13772</v>
      </c>
      <c r="B5349" s="24">
        <v>0</v>
      </c>
      <c r="C5349" s="21" t="s">
        <v>11265</v>
      </c>
      <c r="D5349" s="23"/>
      <c r="E5349" s="23"/>
    </row>
    <row r="5350" spans="1:5" ht="20" customHeight="1">
      <c r="A5350" s="19" t="s">
        <v>13772</v>
      </c>
      <c r="B5350" s="24">
        <v>0</v>
      </c>
      <c r="C5350" s="21" t="s">
        <v>11468</v>
      </c>
      <c r="D5350" s="23"/>
      <c r="E5350" s="23"/>
    </row>
    <row r="5351" spans="1:5" ht="20" customHeight="1">
      <c r="A5351" s="19" t="s">
        <v>13772</v>
      </c>
      <c r="B5351" s="24">
        <v>0</v>
      </c>
      <c r="C5351" s="21" t="s">
        <v>11363</v>
      </c>
      <c r="D5351" s="23"/>
      <c r="E5351" s="23"/>
    </row>
    <row r="5352" spans="1:5" ht="20" customHeight="1">
      <c r="A5352" s="19" t="s">
        <v>13772</v>
      </c>
      <c r="B5352" s="24">
        <v>0</v>
      </c>
      <c r="C5352" s="21" t="s">
        <v>11265</v>
      </c>
      <c r="D5352" s="23"/>
      <c r="E5352" s="23"/>
    </row>
    <row r="5353" spans="1:5" ht="20" customHeight="1">
      <c r="A5353" s="19" t="s">
        <v>13772</v>
      </c>
      <c r="B5353" s="24">
        <v>0</v>
      </c>
      <c r="C5353" s="21" t="s">
        <v>11166</v>
      </c>
      <c r="D5353" s="23"/>
      <c r="E5353" s="23"/>
    </row>
    <row r="5354" spans="1:5" ht="20" customHeight="1">
      <c r="A5354" s="19" t="s">
        <v>13772</v>
      </c>
      <c r="B5354" s="24">
        <v>0</v>
      </c>
      <c r="C5354" s="21" t="s">
        <v>10863</v>
      </c>
      <c r="D5354" s="23"/>
      <c r="E5354" s="23"/>
    </row>
    <row r="5355" spans="1:5" ht="20" customHeight="1">
      <c r="A5355" s="19" t="s">
        <v>13772</v>
      </c>
      <c r="B5355" s="24">
        <v>0</v>
      </c>
      <c r="C5355" s="21" t="s">
        <v>11063</v>
      </c>
      <c r="D5355" s="23"/>
      <c r="E5355" s="23"/>
    </row>
    <row r="5356" spans="1:5" ht="20" customHeight="1">
      <c r="A5356" s="19" t="s">
        <v>13772</v>
      </c>
      <c r="B5356" s="24">
        <v>0</v>
      </c>
      <c r="C5356" s="21" t="s">
        <v>10962</v>
      </c>
      <c r="D5356" s="23"/>
      <c r="E5356" s="23"/>
    </row>
    <row r="5357" spans="1:5" ht="20" customHeight="1">
      <c r="A5357" s="19" t="s">
        <v>13772</v>
      </c>
      <c r="B5357" s="24">
        <v>0</v>
      </c>
      <c r="C5357" s="21" t="s">
        <v>10863</v>
      </c>
      <c r="D5357" s="23"/>
      <c r="E5357" s="23"/>
    </row>
    <row r="5358" spans="1:5" ht="20" customHeight="1">
      <c r="A5358" s="19" t="s">
        <v>13772</v>
      </c>
      <c r="B5358" s="24">
        <v>0</v>
      </c>
      <c r="C5358" s="21" t="s">
        <v>3430</v>
      </c>
      <c r="D5358" s="23"/>
      <c r="E5358" s="23"/>
    </row>
    <row r="5359" spans="1:5" ht="20" customHeight="1">
      <c r="A5359" s="19" t="s">
        <v>13772</v>
      </c>
      <c r="B5359" s="24">
        <v>0</v>
      </c>
      <c r="C5359" s="21" t="s">
        <v>3653</v>
      </c>
      <c r="D5359" s="23"/>
      <c r="E5359" s="23"/>
    </row>
    <row r="5360" spans="1:5" ht="20" customHeight="1">
      <c r="A5360" s="19" t="s">
        <v>13772</v>
      </c>
      <c r="B5360" s="24">
        <v>0</v>
      </c>
      <c r="C5360" s="21" t="s">
        <v>4010</v>
      </c>
      <c r="D5360" s="23"/>
      <c r="E5360" s="23"/>
    </row>
    <row r="5361" spans="1:5" ht="20" customHeight="1">
      <c r="A5361" s="19" t="s">
        <v>13772</v>
      </c>
      <c r="B5361" s="24">
        <v>0</v>
      </c>
      <c r="C5361" s="21" t="s">
        <v>10692</v>
      </c>
      <c r="D5361" s="23"/>
      <c r="E5361" s="23"/>
    </row>
    <row r="5362" spans="1:5" ht="20" customHeight="1">
      <c r="A5362" s="19" t="s">
        <v>13772</v>
      </c>
      <c r="B5362" s="24">
        <v>0</v>
      </c>
      <c r="C5362" s="21" t="s">
        <v>10515</v>
      </c>
      <c r="D5362" s="23"/>
      <c r="E5362" s="23"/>
    </row>
    <row r="5363" spans="1:5" ht="20" customHeight="1">
      <c r="A5363" s="19" t="s">
        <v>13772</v>
      </c>
      <c r="B5363" s="24">
        <v>0</v>
      </c>
      <c r="C5363" s="21" t="s">
        <v>10591</v>
      </c>
      <c r="D5363" s="23"/>
      <c r="E5363" s="23"/>
    </row>
    <row r="5364" spans="1:5" ht="20" customHeight="1">
      <c r="A5364" s="19" t="s">
        <v>13772</v>
      </c>
      <c r="B5364" s="24">
        <v>0</v>
      </c>
      <c r="C5364" s="21" t="s">
        <v>4477</v>
      </c>
      <c r="D5364" s="23"/>
      <c r="E5364" s="23"/>
    </row>
    <row r="5365" spans="1:5" ht="20" customHeight="1">
      <c r="A5365" s="19" t="s">
        <v>13772</v>
      </c>
      <c r="B5365" s="24">
        <v>0</v>
      </c>
      <c r="C5365" s="21" t="s">
        <v>10351</v>
      </c>
      <c r="D5365" s="23"/>
      <c r="E5365" s="23"/>
    </row>
    <row r="5366" spans="1:5" ht="20" customHeight="1">
      <c r="A5366" s="19" t="s">
        <v>13772</v>
      </c>
      <c r="B5366" s="24">
        <v>0</v>
      </c>
      <c r="C5366" s="21" t="s">
        <v>10419</v>
      </c>
      <c r="D5366" s="23"/>
      <c r="E5366" s="23"/>
    </row>
    <row r="5367" spans="1:5" ht="20" customHeight="1">
      <c r="A5367" s="19" t="s">
        <v>13772</v>
      </c>
      <c r="B5367" s="24">
        <v>0</v>
      </c>
      <c r="C5367" s="21" t="s">
        <v>4946</v>
      </c>
      <c r="D5367" s="23"/>
      <c r="E5367" s="23"/>
    </row>
    <row r="5368" spans="1:5" ht="20" customHeight="1">
      <c r="A5368" s="19" t="s">
        <v>13772</v>
      </c>
      <c r="B5368" s="24">
        <v>0</v>
      </c>
      <c r="C5368" s="21" t="s">
        <v>10182</v>
      </c>
      <c r="D5368" s="23"/>
      <c r="E5368" s="23"/>
    </row>
    <row r="5369" spans="1:5" ht="20" customHeight="1">
      <c r="A5369" s="19" t="s">
        <v>13772</v>
      </c>
      <c r="B5369" s="24">
        <v>0</v>
      </c>
      <c r="C5369" s="21" t="s">
        <v>10254</v>
      </c>
      <c r="D5369" s="23"/>
      <c r="E5369" s="23"/>
    </row>
    <row r="5370" spans="1:5" ht="20" customHeight="1">
      <c r="A5370" s="19" t="s">
        <v>13772</v>
      </c>
      <c r="B5370" s="24">
        <v>0</v>
      </c>
      <c r="C5370" s="21" t="s">
        <v>5397</v>
      </c>
      <c r="D5370" s="23"/>
      <c r="E5370" s="23"/>
    </row>
    <row r="5371" spans="1:5" ht="20" customHeight="1">
      <c r="A5371" s="19" t="s">
        <v>13772</v>
      </c>
      <c r="B5371" s="24">
        <v>0</v>
      </c>
      <c r="C5371" s="21" t="s">
        <v>5605</v>
      </c>
      <c r="D5371" s="23"/>
      <c r="E5371" s="23"/>
    </row>
    <row r="5372" spans="1:5" ht="20" customHeight="1">
      <c r="A5372" s="19" t="s">
        <v>13772</v>
      </c>
      <c r="B5372" s="24">
        <v>0</v>
      </c>
      <c r="C5372" s="21" t="s">
        <v>5808</v>
      </c>
      <c r="D5372" s="23"/>
      <c r="E5372" s="23"/>
    </row>
    <row r="5373" spans="1:5" ht="20" customHeight="1">
      <c r="A5373" s="19" t="s">
        <v>13772</v>
      </c>
      <c r="B5373" s="24">
        <v>0</v>
      </c>
      <c r="C5373" s="21" t="s">
        <v>9974</v>
      </c>
      <c r="D5373" s="23"/>
      <c r="E5373" s="23"/>
    </row>
    <row r="5374" spans="1:5" ht="20" customHeight="1">
      <c r="A5374" s="19" t="s">
        <v>13772</v>
      </c>
      <c r="B5374" s="24">
        <v>0</v>
      </c>
      <c r="C5374" s="21" t="s">
        <v>10103</v>
      </c>
      <c r="D5374" s="23"/>
      <c r="E5374" s="23"/>
    </row>
    <row r="5375" spans="1:5" ht="20" customHeight="1">
      <c r="A5375" s="19" t="s">
        <v>13772</v>
      </c>
      <c r="B5375" s="24">
        <v>0</v>
      </c>
      <c r="C5375" s="21" t="s">
        <v>10022</v>
      </c>
      <c r="D5375" s="23"/>
      <c r="E5375" s="23"/>
    </row>
    <row r="5376" spans="1:5" ht="20" customHeight="1">
      <c r="A5376" s="19" t="s">
        <v>13772</v>
      </c>
      <c r="B5376" s="24">
        <v>0</v>
      </c>
      <c r="C5376" s="21" t="s">
        <v>9888</v>
      </c>
      <c r="D5376" s="23"/>
      <c r="E5376" s="23"/>
    </row>
    <row r="5377" spans="1:5" ht="20" customHeight="1">
      <c r="A5377" s="19" t="s">
        <v>13772</v>
      </c>
      <c r="B5377" s="24">
        <v>0</v>
      </c>
      <c r="C5377" s="22">
        <v>100</v>
      </c>
      <c r="D5377" s="23"/>
      <c r="E5377" s="23"/>
    </row>
    <row r="5378" spans="1:5" ht="20" customHeight="1">
      <c r="A5378" s="19" t="s">
        <v>13772</v>
      </c>
      <c r="B5378" s="24">
        <v>0</v>
      </c>
      <c r="C5378" s="22">
        <v>100</v>
      </c>
      <c r="D5378" s="23"/>
      <c r="E5378" s="23"/>
    </row>
    <row r="5379" spans="1:5" ht="20" customHeight="1">
      <c r="A5379" s="19" t="s">
        <v>13772</v>
      </c>
      <c r="B5379" s="24">
        <v>0</v>
      </c>
      <c r="C5379" s="21" t="s">
        <v>6448</v>
      </c>
      <c r="D5379" s="23"/>
      <c r="E5379" s="23"/>
    </row>
    <row r="5380" spans="1:5" ht="20" customHeight="1">
      <c r="A5380" s="19" t="s">
        <v>13772</v>
      </c>
      <c r="B5380" s="24">
        <v>0</v>
      </c>
      <c r="C5380" s="21" t="s">
        <v>9323</v>
      </c>
      <c r="D5380" s="23"/>
      <c r="E5380" s="23"/>
    </row>
    <row r="5381" spans="1:5" ht="20" customHeight="1">
      <c r="A5381" s="19" t="s">
        <v>13772</v>
      </c>
      <c r="B5381" s="24">
        <v>0</v>
      </c>
      <c r="C5381" s="21" t="s">
        <v>9381</v>
      </c>
      <c r="D5381" s="23"/>
      <c r="E5381" s="23"/>
    </row>
    <row r="5382" spans="1:5" ht="20" customHeight="1">
      <c r="A5382" s="19" t="s">
        <v>13772</v>
      </c>
      <c r="B5382" s="24">
        <v>0</v>
      </c>
      <c r="C5382" s="21" t="s">
        <v>9252</v>
      </c>
      <c r="D5382" s="23"/>
      <c r="E5382" s="23"/>
    </row>
    <row r="5383" spans="1:5" ht="20" customHeight="1">
      <c r="A5383" s="19" t="s">
        <v>13772</v>
      </c>
      <c r="B5383" s="24">
        <v>0</v>
      </c>
      <c r="C5383" s="22">
        <v>100</v>
      </c>
      <c r="D5383" s="23"/>
      <c r="E5383" s="23"/>
    </row>
    <row r="5384" spans="1:5" ht="20" customHeight="1">
      <c r="A5384" s="19" t="s">
        <v>13772</v>
      </c>
      <c r="B5384" s="24">
        <v>0</v>
      </c>
      <c r="C5384" s="21" t="s">
        <v>8934</v>
      </c>
      <c r="D5384" s="23"/>
      <c r="E5384" s="23"/>
    </row>
    <row r="5385" spans="1:5" ht="20" customHeight="1">
      <c r="A5385" s="19" t="s">
        <v>13772</v>
      </c>
      <c r="B5385" s="24">
        <v>0</v>
      </c>
      <c r="C5385" s="21" t="s">
        <v>8750</v>
      </c>
      <c r="D5385" s="23"/>
      <c r="E5385" s="23"/>
    </row>
    <row r="5386" spans="1:5" ht="20" customHeight="1">
      <c r="A5386" s="19" t="s">
        <v>13772</v>
      </c>
      <c r="B5386" s="24">
        <v>0</v>
      </c>
      <c r="C5386" s="21" t="s">
        <v>8804</v>
      </c>
      <c r="D5386" s="23"/>
      <c r="E5386" s="23"/>
    </row>
    <row r="5387" spans="1:5" ht="20" customHeight="1">
      <c r="A5387" s="19" t="s">
        <v>13772</v>
      </c>
      <c r="B5387" s="24">
        <v>0</v>
      </c>
      <c r="C5387" s="21" t="s">
        <v>8621</v>
      </c>
      <c r="D5387" s="23"/>
      <c r="E5387" s="23"/>
    </row>
    <row r="5388" spans="1:5" ht="20" customHeight="1">
      <c r="A5388" s="19" t="s">
        <v>13772</v>
      </c>
      <c r="B5388" s="24">
        <v>0</v>
      </c>
      <c r="C5388" s="21" t="s">
        <v>7162</v>
      </c>
      <c r="D5388" s="23"/>
      <c r="E5388" s="23"/>
    </row>
    <row r="5389" spans="1:5" ht="20" customHeight="1">
      <c r="A5389" s="19" t="s">
        <v>13772</v>
      </c>
      <c r="B5389" s="24">
        <v>0</v>
      </c>
      <c r="C5389" s="21" t="s">
        <v>7456</v>
      </c>
      <c r="D5389" s="23"/>
      <c r="E5389" s="23"/>
    </row>
    <row r="5390" spans="1:5" ht="20" customHeight="1">
      <c r="A5390" s="19" t="s">
        <v>13772</v>
      </c>
      <c r="B5390" s="24">
        <v>0</v>
      </c>
      <c r="C5390" s="21" t="s">
        <v>8437</v>
      </c>
      <c r="D5390" s="23"/>
      <c r="E5390" s="23"/>
    </row>
    <row r="5391" spans="1:5" ht="20" customHeight="1">
      <c r="A5391" s="19" t="s">
        <v>13772</v>
      </c>
      <c r="B5391" s="24">
        <v>0</v>
      </c>
      <c r="C5391" s="21" t="s">
        <v>7623</v>
      </c>
      <c r="D5391" s="23"/>
      <c r="E5391" s="23"/>
    </row>
    <row r="5392" spans="1:5" ht="20" customHeight="1">
      <c r="A5392" s="19" t="s">
        <v>13772</v>
      </c>
      <c r="B5392" s="24">
        <v>0</v>
      </c>
      <c r="C5392" s="21" t="s">
        <v>7802</v>
      </c>
      <c r="D5392" s="23"/>
      <c r="E5392" s="23"/>
    </row>
    <row r="5393" spans="1:5" ht="20" customHeight="1">
      <c r="A5393" s="19" t="s">
        <v>13772</v>
      </c>
      <c r="B5393" s="24">
        <v>0</v>
      </c>
      <c r="C5393" s="21" t="s">
        <v>8273</v>
      </c>
      <c r="D5393" s="23"/>
      <c r="E5393" s="23"/>
    </row>
    <row r="5394" spans="1:5" ht="20" customHeight="1">
      <c r="A5394" s="19" t="s">
        <v>13772</v>
      </c>
      <c r="B5394" s="24">
        <v>0</v>
      </c>
      <c r="C5394" s="21" t="s">
        <v>8382</v>
      </c>
      <c r="D5394" s="23"/>
      <c r="E5394" s="23"/>
    </row>
    <row r="5395" spans="1:5" ht="20" customHeight="1">
      <c r="A5395" s="19" t="s">
        <v>13772</v>
      </c>
      <c r="B5395" s="24">
        <v>0</v>
      </c>
      <c r="C5395" s="21" t="s">
        <v>8325</v>
      </c>
      <c r="D5395" s="23"/>
      <c r="E5395" s="23"/>
    </row>
    <row r="5396" spans="1:5" ht="20" customHeight="1">
      <c r="A5396" s="19" t="s">
        <v>13772</v>
      </c>
      <c r="B5396" s="24">
        <v>0</v>
      </c>
      <c r="C5396" s="21" t="s">
        <v>8273</v>
      </c>
      <c r="D5396" s="23"/>
      <c r="E5396" s="23"/>
    </row>
    <row r="5397" spans="1:5" ht="20" customHeight="1">
      <c r="A5397" s="19" t="s">
        <v>13772</v>
      </c>
      <c r="B5397" s="24">
        <v>0</v>
      </c>
      <c r="C5397" s="21" t="s">
        <v>13678</v>
      </c>
      <c r="D5397" s="23"/>
      <c r="E5397" s="23"/>
    </row>
    <row r="5398" spans="1:5" ht="20" customHeight="1">
      <c r="A5398" s="19" t="s">
        <v>13772</v>
      </c>
      <c r="B5398" s="24">
        <v>0</v>
      </c>
      <c r="C5398" s="21" t="s">
        <v>13346</v>
      </c>
      <c r="D5398" s="23"/>
      <c r="E5398" s="23"/>
    </row>
    <row r="5399" spans="1:5" ht="20" customHeight="1">
      <c r="A5399" s="19" t="s">
        <v>13772</v>
      </c>
      <c r="B5399" s="24">
        <v>0</v>
      </c>
      <c r="C5399" s="21" t="s">
        <v>13419</v>
      </c>
      <c r="D5399" s="23"/>
      <c r="E5399" s="23"/>
    </row>
    <row r="5400" spans="1:5" ht="20" customHeight="1">
      <c r="A5400" s="19" t="s">
        <v>13772</v>
      </c>
      <c r="B5400" s="24">
        <v>0</v>
      </c>
      <c r="C5400" s="21" t="s">
        <v>13221</v>
      </c>
      <c r="D5400" s="23"/>
      <c r="E5400" s="23"/>
    </row>
    <row r="5401" spans="1:5" ht="20" customHeight="1">
      <c r="A5401" s="19" t="s">
        <v>13772</v>
      </c>
      <c r="B5401" s="24">
        <v>0</v>
      </c>
      <c r="C5401" s="21" t="s">
        <v>13042</v>
      </c>
      <c r="D5401" s="23"/>
      <c r="E5401" s="23"/>
    </row>
    <row r="5402" spans="1:5" ht="20" customHeight="1">
      <c r="A5402" s="19" t="s">
        <v>13772</v>
      </c>
      <c r="B5402" s="24">
        <v>0</v>
      </c>
      <c r="C5402" s="21" t="s">
        <v>12787</v>
      </c>
      <c r="D5402" s="23"/>
      <c r="E5402" s="23"/>
    </row>
    <row r="5403" spans="1:5" ht="20" customHeight="1">
      <c r="A5403" s="19" t="s">
        <v>13772</v>
      </c>
      <c r="B5403" s="24">
        <v>0</v>
      </c>
      <c r="C5403" s="21" t="s">
        <v>12676</v>
      </c>
      <c r="D5403" s="23"/>
      <c r="E5403" s="23"/>
    </row>
    <row r="5404" spans="1:5" ht="20" customHeight="1">
      <c r="A5404" s="19" t="s">
        <v>13772</v>
      </c>
      <c r="B5404" s="24">
        <v>0</v>
      </c>
      <c r="C5404" s="21" t="s">
        <v>12328</v>
      </c>
      <c r="D5404" s="23"/>
      <c r="E5404" s="23"/>
    </row>
    <row r="5405" spans="1:5" ht="20" customHeight="1">
      <c r="A5405" s="19" t="s">
        <v>13772</v>
      </c>
      <c r="B5405" s="24">
        <v>0</v>
      </c>
      <c r="C5405" s="21" t="s">
        <v>12399</v>
      </c>
      <c r="D5405" s="23"/>
      <c r="E5405" s="23"/>
    </row>
    <row r="5406" spans="1:5" ht="20" customHeight="1">
      <c r="A5406" s="19" t="s">
        <v>13772</v>
      </c>
      <c r="B5406" s="24">
        <v>0</v>
      </c>
      <c r="C5406" s="21" t="s">
        <v>12119</v>
      </c>
      <c r="D5406" s="23"/>
      <c r="E5406" s="23"/>
    </row>
    <row r="5407" spans="1:5" ht="20" customHeight="1">
      <c r="A5407" s="19" t="s">
        <v>13772</v>
      </c>
      <c r="B5407" s="24">
        <v>0</v>
      </c>
      <c r="C5407" s="21" t="s">
        <v>12190</v>
      </c>
      <c r="D5407" s="23"/>
      <c r="E5407" s="23"/>
    </row>
    <row r="5408" spans="1:5" ht="20" customHeight="1">
      <c r="A5408" s="19" t="s">
        <v>13772</v>
      </c>
      <c r="B5408" s="24">
        <v>0</v>
      </c>
      <c r="C5408" s="21" t="s">
        <v>11932</v>
      </c>
      <c r="D5408" s="23"/>
      <c r="E5408" s="23"/>
    </row>
    <row r="5409" spans="1:5" ht="20" customHeight="1">
      <c r="A5409" s="19" t="s">
        <v>13772</v>
      </c>
      <c r="B5409" s="24">
        <v>0</v>
      </c>
      <c r="C5409" s="21" t="s">
        <v>11671</v>
      </c>
      <c r="D5409" s="23"/>
      <c r="E5409" s="23"/>
    </row>
    <row r="5410" spans="1:5" ht="20" customHeight="1">
      <c r="A5410" s="19" t="s">
        <v>13772</v>
      </c>
      <c r="B5410" s="24">
        <v>0</v>
      </c>
      <c r="C5410" s="21" t="s">
        <v>1965</v>
      </c>
      <c r="D5410" s="23"/>
      <c r="E5410" s="23"/>
    </row>
    <row r="5411" spans="1:5" ht="20" customHeight="1">
      <c r="A5411" s="19" t="s">
        <v>13772</v>
      </c>
      <c r="B5411" s="24">
        <v>0</v>
      </c>
      <c r="C5411" s="21" t="s">
        <v>11396</v>
      </c>
      <c r="D5411" s="23"/>
      <c r="E5411" s="23"/>
    </row>
    <row r="5412" spans="1:5" ht="20" customHeight="1">
      <c r="A5412" s="19" t="s">
        <v>13772</v>
      </c>
      <c r="B5412" s="24">
        <v>0</v>
      </c>
      <c r="C5412" s="21" t="s">
        <v>11487</v>
      </c>
      <c r="D5412" s="23"/>
      <c r="E5412" s="23"/>
    </row>
    <row r="5413" spans="1:5" ht="20" customHeight="1">
      <c r="A5413" s="19" t="s">
        <v>13772</v>
      </c>
      <c r="B5413" s="24">
        <v>0</v>
      </c>
      <c r="C5413" s="21" t="s">
        <v>11376</v>
      </c>
      <c r="D5413" s="23"/>
      <c r="E5413" s="23"/>
    </row>
    <row r="5414" spans="1:5" ht="20" customHeight="1">
      <c r="A5414" s="19" t="s">
        <v>13772</v>
      </c>
      <c r="B5414" s="24">
        <v>0</v>
      </c>
      <c r="C5414" s="21" t="s">
        <v>11279</v>
      </c>
      <c r="D5414" s="23"/>
      <c r="E5414" s="23"/>
    </row>
    <row r="5415" spans="1:5" ht="20" customHeight="1">
      <c r="A5415" s="19" t="s">
        <v>13772</v>
      </c>
      <c r="B5415" s="24">
        <v>0</v>
      </c>
      <c r="C5415" s="21" t="s">
        <v>11177</v>
      </c>
      <c r="D5415" s="23"/>
      <c r="E5415" s="23"/>
    </row>
    <row r="5416" spans="1:5" ht="20" customHeight="1">
      <c r="A5416" s="19" t="s">
        <v>13772</v>
      </c>
      <c r="B5416" s="24">
        <v>0</v>
      </c>
      <c r="C5416" s="21" t="s">
        <v>10987</v>
      </c>
      <c r="D5416" s="23"/>
      <c r="E5416" s="23"/>
    </row>
    <row r="5417" spans="1:5" ht="20" customHeight="1">
      <c r="A5417" s="19" t="s">
        <v>13772</v>
      </c>
      <c r="B5417" s="24">
        <v>0</v>
      </c>
      <c r="C5417" s="21" t="s">
        <v>11068</v>
      </c>
      <c r="D5417" s="23"/>
      <c r="E5417" s="23"/>
    </row>
    <row r="5418" spans="1:5" ht="20" customHeight="1">
      <c r="A5418" s="19" t="s">
        <v>13772</v>
      </c>
      <c r="B5418" s="24">
        <v>0</v>
      </c>
      <c r="C5418" s="21" t="s">
        <v>10967</v>
      </c>
      <c r="D5418" s="23"/>
      <c r="E5418" s="23"/>
    </row>
    <row r="5419" spans="1:5" ht="20" customHeight="1">
      <c r="A5419" s="19" t="s">
        <v>13772</v>
      </c>
      <c r="B5419" s="24">
        <v>0</v>
      </c>
      <c r="C5419" s="21" t="s">
        <v>10872</v>
      </c>
      <c r="D5419" s="23"/>
      <c r="E5419" s="23"/>
    </row>
    <row r="5420" spans="1:5" ht="20" customHeight="1">
      <c r="A5420" s="19" t="s">
        <v>13772</v>
      </c>
      <c r="B5420" s="24">
        <v>0</v>
      </c>
      <c r="C5420" s="21" t="s">
        <v>3451</v>
      </c>
      <c r="D5420" s="23"/>
      <c r="E5420" s="23"/>
    </row>
    <row r="5421" spans="1:5" ht="20" customHeight="1">
      <c r="A5421" s="19" t="s">
        <v>13772</v>
      </c>
      <c r="B5421" s="24">
        <v>0</v>
      </c>
      <c r="C5421" s="21" t="s">
        <v>3675</v>
      </c>
      <c r="D5421" s="23"/>
      <c r="E5421" s="23"/>
    </row>
    <row r="5422" spans="1:5" ht="20" customHeight="1">
      <c r="A5422" s="19" t="s">
        <v>13772</v>
      </c>
      <c r="B5422" s="24">
        <v>0</v>
      </c>
      <c r="C5422" s="21" t="s">
        <v>10596</v>
      </c>
      <c r="D5422" s="23"/>
      <c r="E5422" s="23"/>
    </row>
    <row r="5423" spans="1:5" ht="20" customHeight="1">
      <c r="A5423" s="19" t="s">
        <v>13772</v>
      </c>
      <c r="B5423" s="24">
        <v>0</v>
      </c>
      <c r="C5423" s="21" t="s">
        <v>10703</v>
      </c>
      <c r="D5423" s="23"/>
      <c r="E5423" s="23"/>
    </row>
    <row r="5424" spans="1:5" ht="20" customHeight="1">
      <c r="A5424" s="19" t="s">
        <v>13772</v>
      </c>
      <c r="B5424" s="24">
        <v>0</v>
      </c>
      <c r="C5424" s="21" t="s">
        <v>10530</v>
      </c>
      <c r="D5424" s="23"/>
      <c r="E5424" s="23"/>
    </row>
    <row r="5425" spans="1:5" ht="20" customHeight="1">
      <c r="A5425" s="19" t="s">
        <v>13772</v>
      </c>
      <c r="B5425" s="24">
        <v>0</v>
      </c>
      <c r="C5425" s="21" t="s">
        <v>10596</v>
      </c>
      <c r="D5425" s="23"/>
      <c r="E5425" s="23"/>
    </row>
    <row r="5426" spans="1:5" ht="20" customHeight="1">
      <c r="A5426" s="19" t="s">
        <v>13772</v>
      </c>
      <c r="B5426" s="24">
        <v>0</v>
      </c>
      <c r="C5426" s="21" t="s">
        <v>4491</v>
      </c>
      <c r="D5426" s="23"/>
      <c r="E5426" s="23"/>
    </row>
    <row r="5427" spans="1:5" ht="20" customHeight="1">
      <c r="A5427" s="19" t="s">
        <v>13772</v>
      </c>
      <c r="B5427" s="24">
        <v>0</v>
      </c>
      <c r="C5427" s="21" t="s">
        <v>10363</v>
      </c>
      <c r="D5427" s="23"/>
      <c r="E5427" s="23"/>
    </row>
    <row r="5428" spans="1:5" ht="20" customHeight="1">
      <c r="A5428" s="19" t="s">
        <v>13772</v>
      </c>
      <c r="B5428" s="24">
        <v>0</v>
      </c>
      <c r="C5428" s="21" t="s">
        <v>10425</v>
      </c>
      <c r="D5428" s="23"/>
      <c r="E5428" s="23"/>
    </row>
    <row r="5429" spans="1:5" ht="20" customHeight="1">
      <c r="A5429" s="19" t="s">
        <v>13772</v>
      </c>
      <c r="B5429" s="24">
        <v>0</v>
      </c>
      <c r="C5429" s="21" t="s">
        <v>4960</v>
      </c>
      <c r="D5429" s="23"/>
      <c r="E5429" s="23"/>
    </row>
    <row r="5430" spans="1:5" ht="20" customHeight="1">
      <c r="A5430" s="19" t="s">
        <v>13772</v>
      </c>
      <c r="B5430" s="24">
        <v>0</v>
      </c>
      <c r="C5430" s="21" t="s">
        <v>10197</v>
      </c>
      <c r="D5430" s="23"/>
      <c r="E5430" s="23"/>
    </row>
    <row r="5431" spans="1:5" ht="20" customHeight="1">
      <c r="A5431" s="19" t="s">
        <v>13772</v>
      </c>
      <c r="B5431" s="24">
        <v>0</v>
      </c>
      <c r="C5431" s="21" t="s">
        <v>10260</v>
      </c>
      <c r="D5431" s="23"/>
      <c r="E5431" s="23"/>
    </row>
    <row r="5432" spans="1:5" ht="20" customHeight="1">
      <c r="A5432" s="19" t="s">
        <v>13772</v>
      </c>
      <c r="B5432" s="24">
        <v>0</v>
      </c>
      <c r="C5432" s="21" t="s">
        <v>5416</v>
      </c>
      <c r="D5432" s="23"/>
      <c r="E5432" s="23"/>
    </row>
    <row r="5433" spans="1:5" ht="20" customHeight="1">
      <c r="A5433" s="19" t="s">
        <v>13772</v>
      </c>
      <c r="B5433" s="24">
        <v>0</v>
      </c>
      <c r="C5433" s="21" t="s">
        <v>5627</v>
      </c>
      <c r="D5433" s="23"/>
      <c r="E5433" s="23"/>
    </row>
    <row r="5434" spans="1:5" ht="20" customHeight="1">
      <c r="A5434" s="19" t="s">
        <v>13772</v>
      </c>
      <c r="B5434" s="24">
        <v>0</v>
      </c>
      <c r="C5434" s="21" t="s">
        <v>5822</v>
      </c>
      <c r="D5434" s="23"/>
      <c r="E5434" s="23"/>
    </row>
    <row r="5435" spans="1:5" ht="20" customHeight="1">
      <c r="A5435" s="19" t="s">
        <v>13772</v>
      </c>
      <c r="B5435" s="24">
        <v>0</v>
      </c>
      <c r="C5435" s="21" t="s">
        <v>10043</v>
      </c>
      <c r="D5435" s="23"/>
      <c r="E5435" s="23"/>
    </row>
    <row r="5436" spans="1:5" ht="20" customHeight="1">
      <c r="A5436" s="19" t="s">
        <v>13772</v>
      </c>
      <c r="B5436" s="24">
        <v>0</v>
      </c>
      <c r="C5436" s="21" t="s">
        <v>10105</v>
      </c>
      <c r="D5436" s="23"/>
      <c r="E5436" s="23"/>
    </row>
    <row r="5437" spans="1:5" ht="20" customHeight="1">
      <c r="A5437" s="19" t="s">
        <v>13772</v>
      </c>
      <c r="B5437" s="24">
        <v>0</v>
      </c>
      <c r="C5437" s="21" t="s">
        <v>10029</v>
      </c>
      <c r="D5437" s="23"/>
      <c r="E5437" s="23"/>
    </row>
    <row r="5438" spans="1:5" ht="20" customHeight="1">
      <c r="A5438" s="19" t="s">
        <v>13772</v>
      </c>
      <c r="B5438" s="24">
        <v>0</v>
      </c>
      <c r="C5438" s="21" t="s">
        <v>9894</v>
      </c>
      <c r="D5438" s="23"/>
      <c r="E5438" s="23"/>
    </row>
    <row r="5439" spans="1:5" ht="20" customHeight="1">
      <c r="A5439" s="19" t="s">
        <v>13772</v>
      </c>
      <c r="B5439" s="24">
        <v>0</v>
      </c>
      <c r="C5439" s="21" t="s">
        <v>9760</v>
      </c>
      <c r="D5439" s="23"/>
      <c r="E5439" s="23"/>
    </row>
    <row r="5440" spans="1:5" ht="20" customHeight="1">
      <c r="A5440" s="19" t="s">
        <v>13772</v>
      </c>
      <c r="B5440" s="24">
        <v>0</v>
      </c>
      <c r="C5440" s="21" t="s">
        <v>9577</v>
      </c>
      <c r="D5440" s="23"/>
      <c r="E5440" s="23"/>
    </row>
    <row r="5441" spans="1:5" ht="20" customHeight="1">
      <c r="A5441" s="19" t="s">
        <v>13772</v>
      </c>
      <c r="B5441" s="24">
        <v>0</v>
      </c>
      <c r="C5441" s="21" t="s">
        <v>6462</v>
      </c>
      <c r="D5441" s="23"/>
      <c r="E5441" s="23"/>
    </row>
    <row r="5442" spans="1:5" ht="20" customHeight="1">
      <c r="A5442" s="19" t="s">
        <v>13772</v>
      </c>
      <c r="B5442" s="24">
        <v>0</v>
      </c>
      <c r="C5442" s="21" t="s">
        <v>9335</v>
      </c>
      <c r="D5442" s="23"/>
      <c r="E5442" s="23"/>
    </row>
    <row r="5443" spans="1:5" ht="20" customHeight="1">
      <c r="A5443" s="19" t="s">
        <v>13772</v>
      </c>
      <c r="B5443" s="24">
        <v>0</v>
      </c>
      <c r="C5443" s="21" t="s">
        <v>9387</v>
      </c>
      <c r="D5443" s="23"/>
      <c r="E5443" s="23"/>
    </row>
    <row r="5444" spans="1:5" ht="20" customHeight="1">
      <c r="A5444" s="19" t="s">
        <v>13772</v>
      </c>
      <c r="B5444" s="24">
        <v>0</v>
      </c>
      <c r="C5444" s="21" t="s">
        <v>9256</v>
      </c>
      <c r="D5444" s="23"/>
      <c r="E5444" s="23"/>
    </row>
    <row r="5445" spans="1:5" ht="20" customHeight="1">
      <c r="A5445" s="19" t="s">
        <v>13772</v>
      </c>
      <c r="B5445" s="24">
        <v>0</v>
      </c>
      <c r="C5445" s="21" t="s">
        <v>9120</v>
      </c>
      <c r="D5445" s="23"/>
      <c r="E5445" s="23"/>
    </row>
    <row r="5446" spans="1:5" ht="20" customHeight="1">
      <c r="A5446" s="19" t="s">
        <v>13772</v>
      </c>
      <c r="B5446" s="24">
        <v>0</v>
      </c>
      <c r="C5446" s="21" t="s">
        <v>8938</v>
      </c>
      <c r="D5446" s="23"/>
      <c r="E5446" s="23"/>
    </row>
    <row r="5447" spans="1:5" ht="20" customHeight="1">
      <c r="A5447" s="19" t="s">
        <v>13772</v>
      </c>
      <c r="B5447" s="24">
        <v>0</v>
      </c>
      <c r="C5447" s="21" t="s">
        <v>8762</v>
      </c>
      <c r="D5447" s="23"/>
      <c r="E5447" s="23"/>
    </row>
    <row r="5448" spans="1:5" ht="20" customHeight="1">
      <c r="A5448" s="19" t="s">
        <v>13772</v>
      </c>
      <c r="B5448" s="24">
        <v>0</v>
      </c>
      <c r="C5448" s="21" t="s">
        <v>8809</v>
      </c>
      <c r="D5448" s="23"/>
      <c r="E5448" s="23"/>
    </row>
    <row r="5449" spans="1:5" ht="20" customHeight="1">
      <c r="A5449" s="19" t="s">
        <v>13772</v>
      </c>
      <c r="B5449" s="24">
        <v>0</v>
      </c>
      <c r="C5449" s="21" t="s">
        <v>8627</v>
      </c>
      <c r="D5449" s="23"/>
      <c r="E5449" s="23"/>
    </row>
    <row r="5450" spans="1:5" ht="20" customHeight="1">
      <c r="A5450" s="19" t="s">
        <v>13772</v>
      </c>
      <c r="B5450" s="24">
        <v>0</v>
      </c>
      <c r="C5450" s="21" t="s">
        <v>7183</v>
      </c>
      <c r="D5450" s="23"/>
      <c r="E5450" s="23"/>
    </row>
    <row r="5451" spans="1:5" ht="20" customHeight="1">
      <c r="A5451" s="19" t="s">
        <v>13772</v>
      </c>
      <c r="B5451" s="24">
        <v>0</v>
      </c>
      <c r="C5451" s="21" t="s">
        <v>7818</v>
      </c>
      <c r="D5451" s="23"/>
      <c r="E5451" s="23"/>
    </row>
    <row r="5452" spans="1:5" ht="20" customHeight="1">
      <c r="A5452" s="19" t="s">
        <v>13772</v>
      </c>
      <c r="B5452" s="24">
        <v>0</v>
      </c>
      <c r="C5452" s="21" t="s">
        <v>8441</v>
      </c>
      <c r="D5452" s="23"/>
      <c r="E5452" s="23"/>
    </row>
    <row r="5453" spans="1:5" ht="20" customHeight="1">
      <c r="A5453" s="19" t="s">
        <v>13772</v>
      </c>
      <c r="B5453" s="24">
        <v>0</v>
      </c>
      <c r="C5453" s="21" t="s">
        <v>7640</v>
      </c>
      <c r="D5453" s="23"/>
      <c r="E5453" s="23"/>
    </row>
    <row r="5454" spans="1:5" ht="20" customHeight="1">
      <c r="A5454" s="19" t="s">
        <v>13772</v>
      </c>
      <c r="B5454" s="24">
        <v>0</v>
      </c>
      <c r="C5454" s="21" t="s">
        <v>7818</v>
      </c>
      <c r="D5454" s="23"/>
      <c r="E5454" s="23"/>
    </row>
    <row r="5455" spans="1:5" ht="20" customHeight="1">
      <c r="A5455" s="19" t="s">
        <v>13772</v>
      </c>
      <c r="B5455" s="24">
        <v>0</v>
      </c>
      <c r="C5455" s="21" t="s">
        <v>8340</v>
      </c>
      <c r="D5455" s="23"/>
      <c r="E5455" s="23"/>
    </row>
    <row r="5456" spans="1:5" ht="20" customHeight="1">
      <c r="A5456" s="19" t="s">
        <v>13772</v>
      </c>
      <c r="B5456" s="24">
        <v>0</v>
      </c>
      <c r="C5456" s="21" t="s">
        <v>8384</v>
      </c>
      <c r="D5456" s="23"/>
      <c r="E5456" s="23"/>
    </row>
    <row r="5457" spans="1:5" ht="20" customHeight="1">
      <c r="A5457" s="19" t="s">
        <v>13772</v>
      </c>
      <c r="B5457" s="24">
        <v>0</v>
      </c>
      <c r="C5457" s="21" t="s">
        <v>8328</v>
      </c>
      <c r="D5457" s="23"/>
      <c r="E5457" s="23"/>
    </row>
    <row r="5458" spans="1:5" ht="20" customHeight="1">
      <c r="A5458" s="19" t="s">
        <v>13772</v>
      </c>
      <c r="B5458" s="24">
        <v>0</v>
      </c>
      <c r="C5458" s="21" t="s">
        <v>8278</v>
      </c>
      <c r="D5458" s="23"/>
      <c r="E5458" s="23"/>
    </row>
    <row r="5459" spans="1:5" ht="20" customHeight="1">
      <c r="A5459" s="19" t="s">
        <v>13772</v>
      </c>
      <c r="B5459" s="24">
        <v>0</v>
      </c>
      <c r="C5459" s="21" t="s">
        <v>13684</v>
      </c>
      <c r="D5459" s="23"/>
      <c r="E5459" s="23"/>
    </row>
    <row r="5460" spans="1:5" ht="20" customHeight="1">
      <c r="A5460" s="19" t="s">
        <v>13772</v>
      </c>
      <c r="B5460" s="24">
        <v>0</v>
      </c>
      <c r="C5460" s="21" t="s">
        <v>13364</v>
      </c>
      <c r="D5460" s="23"/>
      <c r="E5460" s="23"/>
    </row>
    <row r="5461" spans="1:5" ht="20" customHeight="1">
      <c r="A5461" s="19" t="s">
        <v>13772</v>
      </c>
      <c r="B5461" s="24">
        <v>0</v>
      </c>
      <c r="C5461" s="21" t="s">
        <v>13429</v>
      </c>
      <c r="D5461" s="23"/>
      <c r="E5461" s="23"/>
    </row>
    <row r="5462" spans="1:5" ht="20" customHeight="1">
      <c r="A5462" s="19" t="s">
        <v>13772</v>
      </c>
      <c r="B5462" s="24">
        <v>0</v>
      </c>
      <c r="C5462" s="21" t="s">
        <v>13227</v>
      </c>
      <c r="D5462" s="23"/>
      <c r="E5462" s="23"/>
    </row>
    <row r="5463" spans="1:5" ht="20" customHeight="1">
      <c r="A5463" s="19" t="s">
        <v>13772</v>
      </c>
      <c r="B5463" s="24">
        <v>0</v>
      </c>
      <c r="C5463" s="21" t="s">
        <v>13048</v>
      </c>
      <c r="D5463" s="23"/>
      <c r="E5463" s="23"/>
    </row>
    <row r="5464" spans="1:5" ht="20" customHeight="1">
      <c r="A5464" s="19" t="s">
        <v>13772</v>
      </c>
      <c r="B5464" s="24">
        <v>0</v>
      </c>
      <c r="C5464" s="21" t="s">
        <v>12791</v>
      </c>
      <c r="D5464" s="23"/>
      <c r="E5464" s="23"/>
    </row>
    <row r="5465" spans="1:5" ht="20" customHeight="1">
      <c r="A5465" s="19" t="s">
        <v>13772</v>
      </c>
      <c r="B5465" s="24">
        <v>0</v>
      </c>
      <c r="C5465" s="21" t="s">
        <v>12682</v>
      </c>
      <c r="D5465" s="23"/>
      <c r="E5465" s="23"/>
    </row>
    <row r="5466" spans="1:5" ht="20" customHeight="1">
      <c r="A5466" s="19" t="s">
        <v>13772</v>
      </c>
      <c r="B5466" s="24">
        <v>0</v>
      </c>
      <c r="C5466" s="21" t="s">
        <v>12348</v>
      </c>
      <c r="D5466" s="23"/>
      <c r="E5466" s="23"/>
    </row>
    <row r="5467" spans="1:5" ht="20" customHeight="1">
      <c r="A5467" s="19" t="s">
        <v>13772</v>
      </c>
      <c r="B5467" s="24">
        <v>0</v>
      </c>
      <c r="C5467" s="21" t="s">
        <v>12411</v>
      </c>
      <c r="D5467" s="23"/>
      <c r="E5467" s="23"/>
    </row>
    <row r="5468" spans="1:5" ht="20" customHeight="1">
      <c r="A5468" s="19" t="s">
        <v>13772</v>
      </c>
      <c r="B5468" s="24">
        <v>0</v>
      </c>
      <c r="C5468" s="21" t="s">
        <v>12140</v>
      </c>
      <c r="D5468" s="23"/>
      <c r="E5468" s="23"/>
    </row>
    <row r="5469" spans="1:5" ht="20" customHeight="1">
      <c r="A5469" s="19" t="s">
        <v>13772</v>
      </c>
      <c r="B5469" s="24">
        <v>0</v>
      </c>
      <c r="C5469" s="21" t="s">
        <v>12199</v>
      </c>
      <c r="D5469" s="23"/>
      <c r="E5469" s="23"/>
    </row>
    <row r="5470" spans="1:5" ht="20" customHeight="1">
      <c r="A5470" s="19" t="s">
        <v>13772</v>
      </c>
      <c r="B5470" s="24">
        <v>0</v>
      </c>
      <c r="C5470" s="21" t="s">
        <v>11938</v>
      </c>
      <c r="D5470" s="23"/>
      <c r="E5470" s="23"/>
    </row>
    <row r="5471" spans="1:5" ht="20" customHeight="1">
      <c r="A5471" s="19" t="s">
        <v>13772</v>
      </c>
      <c r="B5471" s="24">
        <v>0</v>
      </c>
      <c r="C5471" s="21" t="s">
        <v>11675</v>
      </c>
      <c r="D5471" s="23"/>
      <c r="E5471" s="23"/>
    </row>
    <row r="5472" spans="1:5" ht="20" customHeight="1">
      <c r="A5472" s="19" t="s">
        <v>13772</v>
      </c>
      <c r="B5472" s="24">
        <v>0</v>
      </c>
      <c r="C5472" s="21" t="s">
        <v>2033</v>
      </c>
      <c r="D5472" s="23"/>
      <c r="E5472" s="23"/>
    </row>
    <row r="5473" spans="1:5" ht="20" customHeight="1">
      <c r="A5473" s="19" t="s">
        <v>13772</v>
      </c>
      <c r="B5473" s="24">
        <v>0</v>
      </c>
      <c r="C5473" s="21" t="s">
        <v>11430</v>
      </c>
      <c r="D5473" s="23"/>
      <c r="E5473" s="23"/>
    </row>
    <row r="5474" spans="1:5" ht="20" customHeight="1">
      <c r="A5474" s="19" t="s">
        <v>13772</v>
      </c>
      <c r="B5474" s="24">
        <v>0</v>
      </c>
      <c r="C5474" s="21" t="s">
        <v>11493</v>
      </c>
      <c r="D5474" s="23"/>
      <c r="E5474" s="23"/>
    </row>
    <row r="5475" spans="1:5" ht="20" customHeight="1">
      <c r="A5475" s="19" t="s">
        <v>13772</v>
      </c>
      <c r="B5475" s="24">
        <v>0</v>
      </c>
      <c r="C5475" s="21" t="s">
        <v>11380</v>
      </c>
      <c r="D5475" s="23"/>
      <c r="E5475" s="23"/>
    </row>
    <row r="5476" spans="1:5" ht="20" customHeight="1">
      <c r="A5476" s="19" t="s">
        <v>13772</v>
      </c>
      <c r="B5476" s="24">
        <v>0</v>
      </c>
      <c r="C5476" s="21" t="s">
        <v>11283</v>
      </c>
      <c r="D5476" s="23"/>
      <c r="E5476" s="23"/>
    </row>
    <row r="5477" spans="1:5" ht="20" customHeight="1">
      <c r="A5477" s="19" t="s">
        <v>13772</v>
      </c>
      <c r="B5477" s="24">
        <v>0</v>
      </c>
      <c r="C5477" s="21" t="s">
        <v>11181</v>
      </c>
      <c r="D5477" s="23"/>
      <c r="E5477" s="23"/>
    </row>
    <row r="5478" spans="1:5" ht="20" customHeight="1">
      <c r="A5478" s="19" t="s">
        <v>13772</v>
      </c>
      <c r="B5478" s="24">
        <v>0</v>
      </c>
      <c r="C5478" s="21" t="s">
        <v>11019</v>
      </c>
      <c r="D5478" s="23"/>
      <c r="E5478" s="23"/>
    </row>
    <row r="5479" spans="1:5" ht="20" customHeight="1">
      <c r="A5479" s="19" t="s">
        <v>13772</v>
      </c>
      <c r="B5479" s="24">
        <v>0</v>
      </c>
      <c r="C5479" s="21" t="s">
        <v>11075</v>
      </c>
      <c r="D5479" s="23"/>
      <c r="E5479" s="23"/>
    </row>
    <row r="5480" spans="1:5" ht="20" customHeight="1">
      <c r="A5480" s="19" t="s">
        <v>13772</v>
      </c>
      <c r="B5480" s="24">
        <v>0</v>
      </c>
      <c r="C5480" s="21" t="s">
        <v>10971</v>
      </c>
      <c r="D5480" s="23"/>
      <c r="E5480" s="23"/>
    </row>
    <row r="5481" spans="1:5" ht="20" customHeight="1">
      <c r="A5481" s="19" t="s">
        <v>13772</v>
      </c>
      <c r="B5481" s="24">
        <v>0</v>
      </c>
      <c r="C5481" s="21" t="s">
        <v>10876</v>
      </c>
      <c r="D5481" s="23"/>
      <c r="E5481" s="23"/>
    </row>
    <row r="5482" spans="1:5" ht="20" customHeight="1">
      <c r="A5482" s="19" t="s">
        <v>13772</v>
      </c>
      <c r="B5482" s="24">
        <v>0</v>
      </c>
      <c r="C5482" s="21" t="s">
        <v>3526</v>
      </c>
      <c r="D5482" s="23"/>
      <c r="E5482" s="23"/>
    </row>
    <row r="5483" spans="1:5" ht="20" customHeight="1">
      <c r="A5483" s="19" t="s">
        <v>13772</v>
      </c>
      <c r="B5483" s="24">
        <v>0</v>
      </c>
      <c r="C5483" s="21" t="s">
        <v>3736</v>
      </c>
      <c r="D5483" s="23"/>
      <c r="E5483" s="23"/>
    </row>
    <row r="5484" spans="1:5" ht="20" customHeight="1">
      <c r="A5484" s="19" t="s">
        <v>13772</v>
      </c>
      <c r="B5484" s="24">
        <v>0</v>
      </c>
      <c r="C5484" s="21" t="s">
        <v>10653</v>
      </c>
      <c r="D5484" s="23"/>
      <c r="E5484" s="23"/>
    </row>
    <row r="5485" spans="1:5" ht="20" customHeight="1">
      <c r="A5485" s="19" t="s">
        <v>13772</v>
      </c>
      <c r="B5485" s="24">
        <v>0</v>
      </c>
      <c r="C5485" s="21" t="s">
        <v>10709</v>
      </c>
      <c r="D5485" s="23"/>
      <c r="E5485" s="23"/>
    </row>
    <row r="5486" spans="1:5" ht="20" customHeight="1">
      <c r="A5486" s="19" t="s">
        <v>13772</v>
      </c>
      <c r="B5486" s="24">
        <v>0</v>
      </c>
      <c r="C5486" s="21" t="s">
        <v>10548</v>
      </c>
      <c r="D5486" s="23"/>
      <c r="E5486" s="23"/>
    </row>
    <row r="5487" spans="1:5" ht="20" customHeight="1">
      <c r="A5487" s="19" t="s">
        <v>13772</v>
      </c>
      <c r="B5487" s="24">
        <v>0</v>
      </c>
      <c r="C5487" s="21" t="s">
        <v>10605</v>
      </c>
      <c r="D5487" s="23"/>
      <c r="E5487" s="23"/>
    </row>
    <row r="5488" spans="1:5" ht="20" customHeight="1">
      <c r="A5488" s="19" t="s">
        <v>13772</v>
      </c>
      <c r="B5488" s="24">
        <v>0</v>
      </c>
      <c r="C5488" s="21" t="s">
        <v>4556</v>
      </c>
      <c r="D5488" s="23"/>
      <c r="E5488" s="23"/>
    </row>
    <row r="5489" spans="1:5" ht="20" customHeight="1">
      <c r="A5489" s="19" t="s">
        <v>13772</v>
      </c>
      <c r="B5489" s="24">
        <v>0</v>
      </c>
      <c r="C5489" s="21" t="s">
        <v>10383</v>
      </c>
      <c r="D5489" s="23"/>
      <c r="E5489" s="23"/>
    </row>
    <row r="5490" spans="1:5" ht="20" customHeight="1">
      <c r="A5490" s="19" t="s">
        <v>13772</v>
      </c>
      <c r="B5490" s="24">
        <v>0</v>
      </c>
      <c r="C5490" s="21" t="s">
        <v>10431</v>
      </c>
      <c r="D5490" s="23"/>
      <c r="E5490" s="23"/>
    </row>
    <row r="5491" spans="1:5" ht="20" customHeight="1">
      <c r="A5491" s="19" t="s">
        <v>13772</v>
      </c>
      <c r="B5491" s="24">
        <v>0</v>
      </c>
      <c r="C5491" s="21" t="s">
        <v>5018</v>
      </c>
      <c r="D5491" s="23"/>
      <c r="E5491" s="23"/>
    </row>
    <row r="5492" spans="1:5" ht="20" customHeight="1">
      <c r="A5492" s="19" t="s">
        <v>13772</v>
      </c>
      <c r="B5492" s="24">
        <v>0</v>
      </c>
      <c r="C5492" s="21" t="s">
        <v>10219</v>
      </c>
      <c r="D5492" s="23"/>
      <c r="E5492" s="23"/>
    </row>
    <row r="5493" spans="1:5" ht="20" customHeight="1">
      <c r="A5493" s="19" t="s">
        <v>13772</v>
      </c>
      <c r="B5493" s="24">
        <v>0</v>
      </c>
      <c r="C5493" s="21" t="s">
        <v>10266</v>
      </c>
      <c r="D5493" s="23"/>
      <c r="E5493" s="23"/>
    </row>
    <row r="5494" spans="1:5" ht="20" customHeight="1">
      <c r="A5494" s="19" t="s">
        <v>13772</v>
      </c>
      <c r="B5494" s="24">
        <v>0</v>
      </c>
      <c r="C5494" s="21" t="s">
        <v>5481</v>
      </c>
      <c r="D5494" s="23"/>
      <c r="E5494" s="23"/>
    </row>
    <row r="5495" spans="1:5" ht="20" customHeight="1">
      <c r="A5495" s="19" t="s">
        <v>13772</v>
      </c>
      <c r="B5495" s="24">
        <v>0</v>
      </c>
      <c r="C5495" s="21" t="s">
        <v>5690</v>
      </c>
      <c r="D5495" s="23"/>
      <c r="E5495" s="23"/>
    </row>
    <row r="5496" spans="1:5" ht="20" customHeight="1">
      <c r="A5496" s="19" t="s">
        <v>13772</v>
      </c>
      <c r="B5496" s="24">
        <v>0</v>
      </c>
      <c r="C5496" s="21" t="s">
        <v>5893</v>
      </c>
      <c r="D5496" s="23"/>
      <c r="E5496" s="23"/>
    </row>
    <row r="5497" spans="1:5" ht="20" customHeight="1">
      <c r="A5497" s="19" t="s">
        <v>13772</v>
      </c>
      <c r="B5497" s="24">
        <v>0</v>
      </c>
      <c r="C5497" s="21" t="s">
        <v>10069</v>
      </c>
      <c r="D5497" s="23"/>
      <c r="E5497" s="23"/>
    </row>
    <row r="5498" spans="1:5" ht="20" customHeight="1">
      <c r="A5498" s="19" t="s">
        <v>13772</v>
      </c>
      <c r="B5498" s="24">
        <v>0</v>
      </c>
      <c r="C5498" s="21" t="s">
        <v>10111</v>
      </c>
      <c r="D5498" s="23"/>
      <c r="E5498" s="23"/>
    </row>
    <row r="5499" spans="1:5" ht="20" customHeight="1">
      <c r="A5499" s="19" t="s">
        <v>13772</v>
      </c>
      <c r="B5499" s="24">
        <v>0</v>
      </c>
      <c r="C5499" s="21" t="s">
        <v>10033</v>
      </c>
      <c r="D5499" s="23"/>
      <c r="E5499" s="23"/>
    </row>
    <row r="5500" spans="1:5" ht="20" customHeight="1">
      <c r="A5500" s="19" t="s">
        <v>13772</v>
      </c>
      <c r="B5500" s="24">
        <v>0</v>
      </c>
      <c r="C5500" s="21" t="s">
        <v>9898</v>
      </c>
      <c r="D5500" s="23"/>
      <c r="E5500" s="23"/>
    </row>
    <row r="5501" spans="1:5" ht="20" customHeight="1">
      <c r="A5501" s="19" t="s">
        <v>13772</v>
      </c>
      <c r="B5501" s="24">
        <v>0</v>
      </c>
      <c r="C5501" s="21" t="s">
        <v>9764</v>
      </c>
      <c r="D5501" s="23"/>
      <c r="E5501" s="23"/>
    </row>
    <row r="5502" spans="1:5" ht="20" customHeight="1">
      <c r="A5502" s="19" t="s">
        <v>13772</v>
      </c>
      <c r="B5502" s="24">
        <v>0</v>
      </c>
      <c r="C5502" s="21" t="s">
        <v>9581</v>
      </c>
      <c r="D5502" s="23"/>
      <c r="E5502" s="23"/>
    </row>
    <row r="5503" spans="1:5" ht="20" customHeight="1">
      <c r="A5503" s="19" t="s">
        <v>13772</v>
      </c>
      <c r="B5503" s="24">
        <v>0</v>
      </c>
      <c r="C5503" s="21" t="s">
        <v>6523</v>
      </c>
      <c r="D5503" s="23"/>
      <c r="E5503" s="23"/>
    </row>
    <row r="5504" spans="1:5" ht="20" customHeight="1">
      <c r="A5504" s="19" t="s">
        <v>13772</v>
      </c>
      <c r="B5504" s="24">
        <v>0</v>
      </c>
      <c r="C5504" s="21" t="s">
        <v>9357</v>
      </c>
      <c r="D5504" s="23"/>
      <c r="E5504" s="23"/>
    </row>
    <row r="5505" spans="1:5" ht="20" customHeight="1">
      <c r="A5505" s="19" t="s">
        <v>13772</v>
      </c>
      <c r="B5505" s="24">
        <v>0</v>
      </c>
      <c r="C5505" s="21" t="s">
        <v>9393</v>
      </c>
      <c r="D5505" s="23"/>
      <c r="E5505" s="23"/>
    </row>
    <row r="5506" spans="1:5" ht="20" customHeight="1">
      <c r="A5506" s="19" t="s">
        <v>13772</v>
      </c>
      <c r="B5506" s="24">
        <v>0</v>
      </c>
      <c r="C5506" s="21" t="s">
        <v>9260</v>
      </c>
      <c r="D5506" s="23"/>
      <c r="E5506" s="23"/>
    </row>
    <row r="5507" spans="1:5" ht="20" customHeight="1">
      <c r="A5507" s="19" t="s">
        <v>13772</v>
      </c>
      <c r="B5507" s="24">
        <v>0</v>
      </c>
      <c r="C5507" s="21" t="s">
        <v>9124</v>
      </c>
      <c r="D5507" s="23"/>
      <c r="E5507" s="23"/>
    </row>
    <row r="5508" spans="1:5" ht="20" customHeight="1">
      <c r="A5508" s="19" t="s">
        <v>13772</v>
      </c>
      <c r="B5508" s="24">
        <v>0</v>
      </c>
      <c r="C5508" s="21" t="s">
        <v>8944</v>
      </c>
      <c r="D5508" s="23"/>
      <c r="E5508" s="23"/>
    </row>
    <row r="5509" spans="1:5" ht="20" customHeight="1">
      <c r="A5509" s="19" t="s">
        <v>13772</v>
      </c>
      <c r="B5509" s="24">
        <v>0</v>
      </c>
      <c r="C5509" s="21" t="s">
        <v>8779</v>
      </c>
      <c r="D5509" s="23"/>
      <c r="E5509" s="23"/>
    </row>
    <row r="5510" spans="1:5" ht="20" customHeight="1">
      <c r="A5510" s="19" t="s">
        <v>13772</v>
      </c>
      <c r="B5510" s="24">
        <v>0</v>
      </c>
      <c r="C5510" s="21" t="s">
        <v>8814</v>
      </c>
      <c r="D5510" s="23"/>
      <c r="E5510" s="23"/>
    </row>
    <row r="5511" spans="1:5" ht="20" customHeight="1">
      <c r="A5511" s="19" t="s">
        <v>13772</v>
      </c>
      <c r="B5511" s="24">
        <v>0</v>
      </c>
      <c r="C5511" s="21" t="s">
        <v>8631</v>
      </c>
      <c r="D5511" s="23"/>
      <c r="E5511" s="23"/>
    </row>
    <row r="5512" spans="1:5" ht="20" customHeight="1">
      <c r="A5512" s="19" t="s">
        <v>13772</v>
      </c>
      <c r="B5512" s="24">
        <v>0</v>
      </c>
      <c r="C5512" s="21" t="s">
        <v>7241</v>
      </c>
      <c r="D5512" s="23"/>
      <c r="E5512" s="23"/>
    </row>
    <row r="5513" spans="1:5" ht="20" customHeight="1">
      <c r="A5513" s="19" t="s">
        <v>13772</v>
      </c>
      <c r="B5513" s="24">
        <v>0</v>
      </c>
      <c r="C5513" s="21" t="s">
        <v>8413</v>
      </c>
      <c r="D5513" s="23"/>
      <c r="E5513" s="23"/>
    </row>
    <row r="5514" spans="1:5" ht="20" customHeight="1">
      <c r="A5514" s="19" t="s">
        <v>13772</v>
      </c>
      <c r="B5514" s="24">
        <v>0</v>
      </c>
      <c r="C5514" s="21" t="s">
        <v>8448</v>
      </c>
      <c r="D5514" s="23"/>
      <c r="E5514" s="23"/>
    </row>
    <row r="5515" spans="1:5" ht="20" customHeight="1">
      <c r="A5515" s="19" t="s">
        <v>13772</v>
      </c>
      <c r="B5515" s="24">
        <v>0</v>
      </c>
      <c r="C5515" s="21" t="s">
        <v>7695</v>
      </c>
      <c r="D5515" s="23"/>
      <c r="E5515" s="23"/>
    </row>
    <row r="5516" spans="1:5" ht="20" customHeight="1">
      <c r="A5516" s="19" t="s">
        <v>13772</v>
      </c>
      <c r="B5516" s="24">
        <v>0</v>
      </c>
      <c r="C5516" s="21" t="s">
        <v>7879</v>
      </c>
      <c r="D5516" s="23"/>
      <c r="E5516" s="23"/>
    </row>
    <row r="5517" spans="1:5" ht="20" customHeight="1">
      <c r="A5517" s="19" t="s">
        <v>13772</v>
      </c>
      <c r="B5517" s="24">
        <v>0</v>
      </c>
      <c r="C5517" s="21" t="s">
        <v>8355</v>
      </c>
      <c r="D5517" s="23"/>
      <c r="E5517" s="23"/>
    </row>
    <row r="5518" spans="1:5" ht="20" customHeight="1">
      <c r="A5518" s="19" t="s">
        <v>13772</v>
      </c>
      <c r="B5518" s="24">
        <v>0</v>
      </c>
      <c r="C5518" s="21" t="s">
        <v>8387</v>
      </c>
      <c r="D5518" s="23"/>
      <c r="E5518" s="23"/>
    </row>
    <row r="5519" spans="1:5" ht="20" customHeight="1">
      <c r="A5519" s="19" t="s">
        <v>13772</v>
      </c>
      <c r="B5519" s="24">
        <v>0</v>
      </c>
      <c r="C5519" s="21" t="s">
        <v>8332</v>
      </c>
      <c r="D5519" s="23"/>
      <c r="E5519" s="23"/>
    </row>
    <row r="5520" spans="1:5" ht="20" customHeight="1">
      <c r="A5520" s="19" t="s">
        <v>13772</v>
      </c>
      <c r="B5520" s="24">
        <v>0</v>
      </c>
      <c r="C5520" s="21" t="s">
        <v>8280</v>
      </c>
      <c r="D5520" s="23"/>
      <c r="E5520" s="23"/>
    </row>
    <row r="5521" spans="1:5" ht="20" customHeight="1">
      <c r="A5521" s="19" t="s">
        <v>13772</v>
      </c>
      <c r="B5521" s="24">
        <v>0</v>
      </c>
      <c r="C5521" s="21" t="s">
        <v>13697</v>
      </c>
      <c r="D5521" s="23"/>
      <c r="E5521" s="23"/>
    </row>
    <row r="5522" spans="1:5" ht="20" customHeight="1">
      <c r="A5522" s="19" t="s">
        <v>13772</v>
      </c>
      <c r="B5522" s="24">
        <v>0</v>
      </c>
      <c r="C5522" s="21" t="s">
        <v>13419</v>
      </c>
      <c r="D5522" s="23"/>
      <c r="E5522" s="23"/>
    </row>
    <row r="5523" spans="1:5" ht="20" customHeight="1">
      <c r="A5523" s="19" t="s">
        <v>13772</v>
      </c>
      <c r="B5523" s="24">
        <v>0</v>
      </c>
      <c r="C5523" s="21" t="s">
        <v>13445</v>
      </c>
      <c r="D5523" s="23"/>
      <c r="E5523" s="23"/>
    </row>
    <row r="5524" spans="1:5" ht="20" customHeight="1">
      <c r="A5524" s="19" t="s">
        <v>13772</v>
      </c>
      <c r="B5524" s="24">
        <v>0</v>
      </c>
      <c r="C5524" s="21" t="s">
        <v>13245</v>
      </c>
      <c r="D5524" s="23"/>
      <c r="E5524" s="23"/>
    </row>
    <row r="5525" spans="1:5" ht="20" customHeight="1">
      <c r="A5525" s="19" t="s">
        <v>13772</v>
      </c>
      <c r="B5525" s="24">
        <v>0</v>
      </c>
      <c r="C5525" s="21" t="s">
        <v>13063</v>
      </c>
      <c r="D5525" s="23"/>
      <c r="E5525" s="23"/>
    </row>
    <row r="5526" spans="1:5" ht="20" customHeight="1">
      <c r="A5526" s="19" t="s">
        <v>13772</v>
      </c>
      <c r="B5526" s="24">
        <v>0</v>
      </c>
      <c r="C5526" s="21" t="s">
        <v>12811</v>
      </c>
      <c r="D5526" s="23"/>
      <c r="E5526" s="23"/>
    </row>
    <row r="5527" spans="1:5" ht="20" customHeight="1">
      <c r="A5527" s="19" t="s">
        <v>13772</v>
      </c>
      <c r="B5527" s="24">
        <v>0</v>
      </c>
      <c r="C5527" s="21" t="s">
        <v>12696</v>
      </c>
      <c r="D5527" s="23"/>
      <c r="E5527" s="23"/>
    </row>
    <row r="5528" spans="1:5" ht="20" customHeight="1">
      <c r="A5528" s="19" t="s">
        <v>13772</v>
      </c>
      <c r="B5528" s="24">
        <v>0</v>
      </c>
      <c r="C5528" s="21" t="s">
        <v>12399</v>
      </c>
      <c r="D5528" s="23"/>
      <c r="E5528" s="23"/>
    </row>
    <row r="5529" spans="1:5" ht="20" customHeight="1">
      <c r="A5529" s="19" t="s">
        <v>13772</v>
      </c>
      <c r="B5529" s="24">
        <v>0</v>
      </c>
      <c r="C5529" s="21" t="s">
        <v>12427</v>
      </c>
      <c r="D5529" s="23"/>
      <c r="E5529" s="23"/>
    </row>
    <row r="5530" spans="1:5" ht="20" customHeight="1">
      <c r="A5530" s="19" t="s">
        <v>13772</v>
      </c>
      <c r="B5530" s="24">
        <v>0</v>
      </c>
      <c r="C5530" s="21" t="s">
        <v>12190</v>
      </c>
      <c r="D5530" s="23"/>
      <c r="E5530" s="23"/>
    </row>
    <row r="5531" spans="1:5" ht="20" customHeight="1">
      <c r="A5531" s="19" t="s">
        <v>13772</v>
      </c>
      <c r="B5531" s="24">
        <v>0</v>
      </c>
      <c r="C5531" s="21" t="s">
        <v>12214</v>
      </c>
      <c r="D5531" s="23"/>
      <c r="E5531" s="23"/>
    </row>
    <row r="5532" spans="1:5" ht="20" customHeight="1">
      <c r="A5532" s="19" t="s">
        <v>13772</v>
      </c>
      <c r="B5532" s="24">
        <v>0</v>
      </c>
      <c r="C5532" s="21" t="s">
        <v>11953</v>
      </c>
      <c r="D5532" s="23"/>
      <c r="E5532" s="23"/>
    </row>
    <row r="5533" spans="1:5" ht="20" customHeight="1">
      <c r="A5533" s="19" t="s">
        <v>13772</v>
      </c>
      <c r="B5533" s="24">
        <v>0</v>
      </c>
      <c r="C5533" s="21" t="s">
        <v>11692</v>
      </c>
      <c r="D5533" s="23"/>
      <c r="E5533" s="23"/>
    </row>
    <row r="5534" spans="1:5" ht="20" customHeight="1">
      <c r="A5534" s="19" t="s">
        <v>13772</v>
      </c>
      <c r="B5534" s="24">
        <v>0</v>
      </c>
      <c r="C5534" s="21" t="s">
        <v>11396</v>
      </c>
      <c r="D5534" s="23"/>
      <c r="E5534" s="23"/>
    </row>
    <row r="5535" spans="1:5" ht="20" customHeight="1">
      <c r="A5535" s="19" t="s">
        <v>13772</v>
      </c>
      <c r="B5535" s="24">
        <v>0</v>
      </c>
      <c r="C5535" s="21" t="s">
        <v>11487</v>
      </c>
      <c r="D5535" s="23"/>
      <c r="E5535" s="23"/>
    </row>
    <row r="5536" spans="1:5" ht="20" customHeight="1">
      <c r="A5536" s="19" t="s">
        <v>13772</v>
      </c>
      <c r="B5536" s="24">
        <v>0</v>
      </c>
      <c r="C5536" s="21" t="s">
        <v>11516</v>
      </c>
      <c r="D5536" s="23"/>
      <c r="E5536" s="23"/>
    </row>
    <row r="5537" spans="1:5" ht="20" customHeight="1">
      <c r="A5537" s="19" t="s">
        <v>13772</v>
      </c>
      <c r="B5537" s="24">
        <v>0</v>
      </c>
      <c r="C5537" s="21" t="s">
        <v>11396</v>
      </c>
      <c r="D5537" s="23"/>
      <c r="E5537" s="23"/>
    </row>
    <row r="5538" spans="1:5" ht="20" customHeight="1">
      <c r="A5538" s="19" t="s">
        <v>13772</v>
      </c>
      <c r="B5538" s="24">
        <v>0</v>
      </c>
      <c r="C5538" s="21" t="s">
        <v>11297</v>
      </c>
      <c r="D5538" s="23"/>
      <c r="E5538" s="23"/>
    </row>
    <row r="5539" spans="1:5" ht="20" customHeight="1">
      <c r="A5539" s="19" t="s">
        <v>13772</v>
      </c>
      <c r="B5539" s="24">
        <v>0</v>
      </c>
      <c r="C5539" s="21" t="s">
        <v>11195</v>
      </c>
      <c r="D5539" s="23"/>
      <c r="E5539" s="23"/>
    </row>
    <row r="5540" spans="1:5" ht="20" customHeight="1">
      <c r="A5540" s="19" t="s">
        <v>13772</v>
      </c>
      <c r="B5540" s="24">
        <v>0</v>
      </c>
      <c r="C5540" s="21" t="s">
        <v>11068</v>
      </c>
      <c r="D5540" s="23"/>
      <c r="E5540" s="23"/>
    </row>
    <row r="5541" spans="1:5" ht="20" customHeight="1">
      <c r="A5541" s="19" t="s">
        <v>13772</v>
      </c>
      <c r="B5541" s="24">
        <v>0</v>
      </c>
      <c r="C5541" s="21" t="s">
        <v>11095</v>
      </c>
      <c r="D5541" s="23"/>
      <c r="E5541" s="23"/>
    </row>
    <row r="5542" spans="1:5" ht="20" customHeight="1">
      <c r="A5542" s="19" t="s">
        <v>13772</v>
      </c>
      <c r="B5542" s="24">
        <v>0</v>
      </c>
      <c r="C5542" s="21" t="s">
        <v>10987</v>
      </c>
      <c r="D5542" s="23"/>
      <c r="E5542" s="23"/>
    </row>
    <row r="5543" spans="1:5" ht="20" customHeight="1">
      <c r="A5543" s="19" t="s">
        <v>13772</v>
      </c>
      <c r="B5543" s="24">
        <v>0</v>
      </c>
      <c r="C5543" s="21" t="s">
        <v>10890</v>
      </c>
      <c r="D5543" s="23"/>
      <c r="E5543" s="23"/>
    </row>
    <row r="5544" spans="1:5" ht="20" customHeight="1">
      <c r="A5544" s="19" t="s">
        <v>13772</v>
      </c>
      <c r="B5544" s="24">
        <v>0</v>
      </c>
      <c r="C5544" s="21" t="s">
        <v>3675</v>
      </c>
      <c r="D5544" s="23"/>
      <c r="E5544" s="23"/>
    </row>
    <row r="5545" spans="1:5" ht="20" customHeight="1">
      <c r="A5545" s="19" t="s">
        <v>13772</v>
      </c>
      <c r="B5545" s="24">
        <v>0</v>
      </c>
      <c r="C5545" s="21" t="s">
        <v>10596</v>
      </c>
      <c r="D5545" s="23"/>
      <c r="E5545" s="23"/>
    </row>
    <row r="5546" spans="1:5" ht="20" customHeight="1">
      <c r="A5546" s="19" t="s">
        <v>13772</v>
      </c>
      <c r="B5546" s="24">
        <v>0</v>
      </c>
      <c r="C5546" s="21" t="s">
        <v>10703</v>
      </c>
      <c r="D5546" s="23"/>
      <c r="E5546" s="23"/>
    </row>
    <row r="5547" spans="1:5" ht="20" customHeight="1">
      <c r="A5547" s="19" t="s">
        <v>13772</v>
      </c>
      <c r="B5547" s="24">
        <v>0</v>
      </c>
      <c r="C5547" s="21" t="s">
        <v>10728</v>
      </c>
      <c r="D5547" s="23"/>
      <c r="E5547" s="23"/>
    </row>
    <row r="5548" spans="1:5" ht="20" customHeight="1">
      <c r="A5548" s="19" t="s">
        <v>13772</v>
      </c>
      <c r="B5548" s="24">
        <v>0</v>
      </c>
      <c r="C5548" s="21" t="s">
        <v>10596</v>
      </c>
      <c r="D5548" s="23"/>
      <c r="E5548" s="23"/>
    </row>
    <row r="5549" spans="1:5" ht="20" customHeight="1">
      <c r="A5549" s="19" t="s">
        <v>13772</v>
      </c>
      <c r="B5549" s="24">
        <v>0</v>
      </c>
      <c r="C5549" s="21" t="s">
        <v>10621</v>
      </c>
      <c r="D5549" s="23"/>
      <c r="E5549" s="23"/>
    </row>
    <row r="5550" spans="1:5" ht="20" customHeight="1">
      <c r="A5550" s="19" t="s">
        <v>13772</v>
      </c>
      <c r="B5550" s="24">
        <v>0</v>
      </c>
      <c r="C5550" s="21" t="s">
        <v>10363</v>
      </c>
      <c r="D5550" s="23"/>
      <c r="E5550" s="23"/>
    </row>
    <row r="5551" spans="1:5" ht="20" customHeight="1">
      <c r="A5551" s="19" t="s">
        <v>13772</v>
      </c>
      <c r="B5551" s="24">
        <v>0</v>
      </c>
      <c r="C5551" s="21" t="s">
        <v>10425</v>
      </c>
      <c r="D5551" s="23"/>
      <c r="E5551" s="23"/>
    </row>
    <row r="5552" spans="1:5" ht="20" customHeight="1">
      <c r="A5552" s="19" t="s">
        <v>13772</v>
      </c>
      <c r="B5552" s="24">
        <v>0</v>
      </c>
      <c r="C5552" s="21" t="s">
        <v>10449</v>
      </c>
      <c r="D5552" s="23"/>
      <c r="E5552" s="23"/>
    </row>
    <row r="5553" spans="1:5" ht="20" customHeight="1">
      <c r="A5553" s="19" t="s">
        <v>13772</v>
      </c>
      <c r="B5553" s="24">
        <v>0</v>
      </c>
      <c r="C5553" s="21" t="s">
        <v>10197</v>
      </c>
      <c r="D5553" s="23"/>
      <c r="E5553" s="23"/>
    </row>
    <row r="5554" spans="1:5" ht="20" customHeight="1">
      <c r="A5554" s="19" t="s">
        <v>13772</v>
      </c>
      <c r="B5554" s="24">
        <v>0</v>
      </c>
      <c r="C5554" s="21" t="s">
        <v>10260</v>
      </c>
      <c r="D5554" s="23"/>
      <c r="E5554" s="23"/>
    </row>
    <row r="5555" spans="1:5" ht="20" customHeight="1">
      <c r="A5555" s="19" t="s">
        <v>13772</v>
      </c>
      <c r="B5555" s="24">
        <v>0</v>
      </c>
      <c r="C5555" s="21" t="s">
        <v>10287</v>
      </c>
      <c r="D5555" s="23"/>
      <c r="E5555" s="23"/>
    </row>
    <row r="5556" spans="1:5" ht="20" customHeight="1">
      <c r="A5556" s="19" t="s">
        <v>13772</v>
      </c>
      <c r="B5556" s="24">
        <v>0</v>
      </c>
      <c r="C5556" s="21" t="s">
        <v>5627</v>
      </c>
      <c r="D5556" s="23"/>
      <c r="E5556" s="23"/>
    </row>
    <row r="5557" spans="1:5" ht="20" customHeight="1">
      <c r="A5557" s="19" t="s">
        <v>13772</v>
      </c>
      <c r="B5557" s="24">
        <v>0</v>
      </c>
      <c r="C5557" s="21" t="s">
        <v>5822</v>
      </c>
      <c r="D5557" s="23"/>
      <c r="E5557" s="23"/>
    </row>
    <row r="5558" spans="1:5" ht="20" customHeight="1">
      <c r="A5558" s="19" t="s">
        <v>13772</v>
      </c>
      <c r="B5558" s="24">
        <v>0</v>
      </c>
      <c r="C5558" s="21" t="s">
        <v>10043</v>
      </c>
      <c r="D5558" s="23"/>
      <c r="E5558" s="23"/>
    </row>
    <row r="5559" spans="1:5" ht="20" customHeight="1">
      <c r="A5559" s="19" t="s">
        <v>13772</v>
      </c>
      <c r="B5559" s="24">
        <v>0</v>
      </c>
      <c r="C5559" s="21" t="s">
        <v>10105</v>
      </c>
      <c r="D5559" s="23"/>
      <c r="E5559" s="23"/>
    </row>
    <row r="5560" spans="1:5" ht="20" customHeight="1">
      <c r="A5560" s="19" t="s">
        <v>13772</v>
      </c>
      <c r="B5560" s="24">
        <v>0</v>
      </c>
      <c r="C5560" s="21" t="s">
        <v>10123</v>
      </c>
      <c r="D5560" s="23"/>
      <c r="E5560" s="23"/>
    </row>
    <row r="5561" spans="1:5" ht="20" customHeight="1">
      <c r="A5561" s="19" t="s">
        <v>13772</v>
      </c>
      <c r="B5561" s="24">
        <v>0</v>
      </c>
      <c r="C5561" s="21" t="s">
        <v>10043</v>
      </c>
      <c r="D5561" s="23"/>
      <c r="E5561" s="23"/>
    </row>
    <row r="5562" spans="1:5" ht="20" customHeight="1">
      <c r="A5562" s="19" t="s">
        <v>13772</v>
      </c>
      <c r="B5562" s="24">
        <v>0</v>
      </c>
      <c r="C5562" s="21" t="s">
        <v>9907</v>
      </c>
      <c r="D5562" s="23"/>
      <c r="E5562" s="23"/>
    </row>
    <row r="5563" spans="1:5" ht="20" customHeight="1">
      <c r="A5563" s="19" t="s">
        <v>13772</v>
      </c>
      <c r="B5563" s="24">
        <v>0</v>
      </c>
      <c r="C5563" s="21" t="s">
        <v>9775</v>
      </c>
      <c r="D5563" s="23"/>
      <c r="E5563" s="23"/>
    </row>
    <row r="5564" spans="1:5" ht="20" customHeight="1">
      <c r="A5564" s="19" t="s">
        <v>13772</v>
      </c>
      <c r="B5564" s="24">
        <v>0</v>
      </c>
      <c r="C5564" s="21" t="s">
        <v>9591</v>
      </c>
      <c r="D5564" s="23"/>
      <c r="E5564" s="23"/>
    </row>
    <row r="5565" spans="1:5" ht="20" customHeight="1">
      <c r="A5565" s="19" t="s">
        <v>13772</v>
      </c>
      <c r="B5565" s="24">
        <v>0</v>
      </c>
      <c r="C5565" s="21" t="s">
        <v>9335</v>
      </c>
      <c r="D5565" s="23"/>
      <c r="E5565" s="23"/>
    </row>
    <row r="5566" spans="1:5" ht="20" customHeight="1">
      <c r="A5566" s="19" t="s">
        <v>13772</v>
      </c>
      <c r="B5566" s="24">
        <v>0</v>
      </c>
      <c r="C5566" s="21" t="s">
        <v>9387</v>
      </c>
      <c r="D5566" s="23"/>
      <c r="E5566" s="23"/>
    </row>
    <row r="5567" spans="1:5" ht="20" customHeight="1">
      <c r="A5567" s="19" t="s">
        <v>13772</v>
      </c>
      <c r="B5567" s="24">
        <v>0</v>
      </c>
      <c r="C5567" s="21" t="s">
        <v>9401</v>
      </c>
      <c r="D5567" s="23"/>
      <c r="E5567" s="23"/>
    </row>
    <row r="5568" spans="1:5" ht="20" customHeight="1">
      <c r="A5568" s="19" t="s">
        <v>13772</v>
      </c>
      <c r="B5568" s="24">
        <v>0</v>
      </c>
      <c r="C5568" s="21" t="s">
        <v>9269</v>
      </c>
      <c r="D5568" s="23"/>
      <c r="E5568" s="23"/>
    </row>
    <row r="5569" spans="1:5" ht="20" customHeight="1">
      <c r="A5569" s="19" t="s">
        <v>13772</v>
      </c>
      <c r="B5569" s="24">
        <v>0</v>
      </c>
      <c r="C5569" s="21" t="s">
        <v>9131</v>
      </c>
      <c r="D5569" s="23"/>
      <c r="E5569" s="23"/>
    </row>
    <row r="5570" spans="1:5" ht="20" customHeight="1">
      <c r="A5570" s="19" t="s">
        <v>13772</v>
      </c>
      <c r="B5570" s="24">
        <v>0</v>
      </c>
      <c r="C5570" s="21" t="s">
        <v>8951</v>
      </c>
      <c r="D5570" s="23"/>
      <c r="E5570" s="23"/>
    </row>
    <row r="5571" spans="1:5" ht="20" customHeight="1">
      <c r="A5571" s="19" t="s">
        <v>13772</v>
      </c>
      <c r="B5571" s="24">
        <v>0</v>
      </c>
      <c r="C5571" s="21" t="s">
        <v>8809</v>
      </c>
      <c r="D5571" s="23"/>
      <c r="E5571" s="23"/>
    </row>
    <row r="5572" spans="1:5" ht="20" customHeight="1">
      <c r="A5572" s="19" t="s">
        <v>13772</v>
      </c>
      <c r="B5572" s="24">
        <v>0</v>
      </c>
      <c r="C5572" s="21" t="s">
        <v>8821</v>
      </c>
      <c r="D5572" s="23"/>
      <c r="E5572" s="23"/>
    </row>
    <row r="5573" spans="1:5" ht="20" customHeight="1">
      <c r="A5573" s="19" t="s">
        <v>13772</v>
      </c>
      <c r="B5573" s="24">
        <v>0</v>
      </c>
      <c r="C5573" s="21" t="s">
        <v>8639</v>
      </c>
      <c r="D5573" s="23"/>
      <c r="E5573" s="23"/>
    </row>
    <row r="5574" spans="1:5" ht="20" customHeight="1">
      <c r="A5574" s="19" t="s">
        <v>13772</v>
      </c>
      <c r="B5574" s="24">
        <v>0</v>
      </c>
      <c r="C5574" s="21" t="s">
        <v>7818</v>
      </c>
      <c r="D5574" s="23"/>
      <c r="E5574" s="23"/>
    </row>
    <row r="5575" spans="1:5" ht="20" customHeight="1">
      <c r="A5575" s="19" t="s">
        <v>13772</v>
      </c>
      <c r="B5575" s="24">
        <v>0</v>
      </c>
      <c r="C5575" s="21" t="s">
        <v>8441</v>
      </c>
      <c r="D5575" s="23"/>
      <c r="E5575" s="23"/>
    </row>
    <row r="5576" spans="1:5" ht="20" customHeight="1">
      <c r="A5576" s="19" t="s">
        <v>13772</v>
      </c>
      <c r="B5576" s="24">
        <v>0</v>
      </c>
      <c r="C5576" s="21" t="s">
        <v>8455</v>
      </c>
      <c r="D5576" s="23"/>
      <c r="E5576" s="23"/>
    </row>
    <row r="5577" spans="1:5" ht="20" customHeight="1">
      <c r="A5577" s="19" t="s">
        <v>13772</v>
      </c>
      <c r="B5577" s="24">
        <v>0</v>
      </c>
      <c r="C5577" s="21" t="s">
        <v>7818</v>
      </c>
      <c r="D5577" s="23"/>
      <c r="E5577" s="23"/>
    </row>
    <row r="5578" spans="1:5" ht="20" customHeight="1">
      <c r="A5578" s="19" t="s">
        <v>13772</v>
      </c>
      <c r="B5578" s="24">
        <v>0</v>
      </c>
      <c r="C5578" s="21" t="s">
        <v>8340</v>
      </c>
      <c r="D5578" s="23"/>
      <c r="E5578" s="23"/>
    </row>
    <row r="5579" spans="1:5" ht="20" customHeight="1">
      <c r="A5579" s="19" t="s">
        <v>13772</v>
      </c>
      <c r="B5579" s="24">
        <v>0</v>
      </c>
      <c r="C5579" s="21" t="s">
        <v>8384</v>
      </c>
      <c r="D5579" s="23"/>
      <c r="E5579" s="23"/>
    </row>
    <row r="5580" spans="1:5" ht="20" customHeight="1">
      <c r="A5580" s="19" t="s">
        <v>13772</v>
      </c>
      <c r="B5580" s="24">
        <v>0</v>
      </c>
      <c r="C5580" s="21" t="s">
        <v>8396</v>
      </c>
      <c r="D5580" s="23"/>
      <c r="E5580" s="23"/>
    </row>
    <row r="5581" spans="1:5" ht="20" customHeight="1">
      <c r="A5581" s="19" t="s">
        <v>13772</v>
      </c>
      <c r="B5581" s="24">
        <v>0</v>
      </c>
      <c r="C5581" s="21" t="s">
        <v>8340</v>
      </c>
      <c r="D5581" s="23"/>
      <c r="E5581" s="23"/>
    </row>
    <row r="5582" spans="1:5" ht="20" customHeight="1">
      <c r="A5582" s="19" t="s">
        <v>13772</v>
      </c>
      <c r="B5582" s="24">
        <v>0</v>
      </c>
      <c r="C5582" s="21" t="s">
        <v>8286</v>
      </c>
      <c r="D5582" s="23"/>
      <c r="E5582" s="23"/>
    </row>
    <row r="5583" spans="1:5" ht="20" customHeight="1">
      <c r="A5583" s="19" t="s">
        <v>13772</v>
      </c>
      <c r="B5583" s="24">
        <v>0</v>
      </c>
      <c r="C5583" s="21" t="s">
        <v>13709</v>
      </c>
      <c r="D5583" s="23"/>
      <c r="E5583" s="23"/>
    </row>
    <row r="5584" spans="1:5" ht="20" customHeight="1">
      <c r="A5584" s="19" t="s">
        <v>13772</v>
      </c>
      <c r="B5584" s="24">
        <v>0</v>
      </c>
      <c r="C5584" s="21" t="s">
        <v>13457</v>
      </c>
      <c r="D5584" s="23"/>
      <c r="E5584" s="23"/>
    </row>
    <row r="5585" spans="1:5" ht="20" customHeight="1">
      <c r="A5585" s="19" t="s">
        <v>13772</v>
      </c>
      <c r="B5585" s="24">
        <v>0</v>
      </c>
      <c r="C5585" s="21" t="s">
        <v>13457</v>
      </c>
      <c r="D5585" s="23"/>
      <c r="E5585" s="23"/>
    </row>
    <row r="5586" spans="1:5" ht="20" customHeight="1">
      <c r="A5586" s="19" t="s">
        <v>13772</v>
      </c>
      <c r="B5586" s="24">
        <v>0</v>
      </c>
      <c r="C5586" s="21" t="s">
        <v>13256</v>
      </c>
      <c r="D5586" s="23"/>
      <c r="E5586" s="23"/>
    </row>
    <row r="5587" spans="1:5" ht="20" customHeight="1">
      <c r="A5587" s="19" t="s">
        <v>13772</v>
      </c>
      <c r="B5587" s="24">
        <v>0</v>
      </c>
      <c r="C5587" s="21" t="s">
        <v>13076</v>
      </c>
      <c r="D5587" s="23"/>
      <c r="E5587" s="23"/>
    </row>
    <row r="5588" spans="1:5" ht="20" customHeight="1">
      <c r="A5588" s="19" t="s">
        <v>13772</v>
      </c>
      <c r="B5588" s="24">
        <v>0</v>
      </c>
      <c r="C5588" s="21" t="s">
        <v>12820</v>
      </c>
      <c r="D5588" s="23"/>
      <c r="E5588" s="23"/>
    </row>
    <row r="5589" spans="1:5" ht="20" customHeight="1">
      <c r="A5589" s="19" t="s">
        <v>13772</v>
      </c>
      <c r="B5589" s="24">
        <v>0</v>
      </c>
      <c r="C5589" s="21" t="s">
        <v>12709</v>
      </c>
      <c r="D5589" s="23"/>
      <c r="E5589" s="23"/>
    </row>
    <row r="5590" spans="1:5" ht="20" customHeight="1">
      <c r="A5590" s="19" t="s">
        <v>13772</v>
      </c>
      <c r="B5590" s="24">
        <v>0</v>
      </c>
      <c r="C5590" s="21" t="s">
        <v>12439</v>
      </c>
      <c r="D5590" s="23"/>
      <c r="E5590" s="23"/>
    </row>
    <row r="5591" spans="1:5" ht="20" customHeight="1">
      <c r="A5591" s="19" t="s">
        <v>13772</v>
      </c>
      <c r="B5591" s="24">
        <v>0</v>
      </c>
      <c r="C5591" s="21" t="s">
        <v>12439</v>
      </c>
      <c r="D5591" s="23"/>
      <c r="E5591" s="23"/>
    </row>
    <row r="5592" spans="1:5" ht="20" customHeight="1">
      <c r="A5592" s="19" t="s">
        <v>13772</v>
      </c>
      <c r="B5592" s="24">
        <v>0</v>
      </c>
      <c r="C5592" s="21" t="s">
        <v>12230</v>
      </c>
      <c r="D5592" s="23"/>
      <c r="E5592" s="23"/>
    </row>
    <row r="5593" spans="1:5" ht="20" customHeight="1">
      <c r="A5593" s="19" t="s">
        <v>13772</v>
      </c>
      <c r="B5593" s="24">
        <v>0</v>
      </c>
      <c r="C5593" s="21" t="s">
        <v>12230</v>
      </c>
      <c r="D5593" s="23"/>
      <c r="E5593" s="23"/>
    </row>
    <row r="5594" spans="1:5" ht="20" customHeight="1">
      <c r="A5594" s="19" t="s">
        <v>13772</v>
      </c>
      <c r="B5594" s="24">
        <v>0</v>
      </c>
      <c r="C5594" s="21" t="s">
        <v>11966</v>
      </c>
      <c r="D5594" s="23"/>
      <c r="E5594" s="23"/>
    </row>
    <row r="5595" spans="1:5" ht="20" customHeight="1">
      <c r="A5595" s="19" t="s">
        <v>13772</v>
      </c>
      <c r="B5595" s="24">
        <v>0</v>
      </c>
      <c r="C5595" s="21" t="s">
        <v>11706</v>
      </c>
      <c r="D5595" s="23"/>
      <c r="E5595" s="23"/>
    </row>
    <row r="5596" spans="1:5" ht="20" customHeight="1">
      <c r="A5596" s="19" t="s">
        <v>13772</v>
      </c>
      <c r="B5596" s="24">
        <v>0</v>
      </c>
      <c r="C5596" s="21" t="s">
        <v>11534</v>
      </c>
      <c r="D5596" s="23"/>
      <c r="E5596" s="23"/>
    </row>
    <row r="5597" spans="1:5" ht="20" customHeight="1">
      <c r="A5597" s="19" t="s">
        <v>13772</v>
      </c>
      <c r="B5597" s="24">
        <v>0</v>
      </c>
      <c r="C5597" s="21" t="s">
        <v>11534</v>
      </c>
      <c r="D5597" s="23"/>
      <c r="E5597" s="23"/>
    </row>
    <row r="5598" spans="1:5" ht="20" customHeight="1">
      <c r="A5598" s="19" t="s">
        <v>13772</v>
      </c>
      <c r="B5598" s="24">
        <v>0</v>
      </c>
      <c r="C5598" s="21" t="s">
        <v>11534</v>
      </c>
      <c r="D5598" s="23"/>
      <c r="E5598" s="23"/>
    </row>
    <row r="5599" spans="1:5" ht="20" customHeight="1">
      <c r="A5599" s="19" t="s">
        <v>13772</v>
      </c>
      <c r="B5599" s="24">
        <v>0</v>
      </c>
      <c r="C5599" s="21" t="s">
        <v>11414</v>
      </c>
      <c r="D5599" s="23"/>
      <c r="E5599" s="23"/>
    </row>
    <row r="5600" spans="1:5" ht="20" customHeight="1">
      <c r="A5600" s="19" t="s">
        <v>13772</v>
      </c>
      <c r="B5600" s="24">
        <v>0</v>
      </c>
      <c r="C5600" s="21" t="s">
        <v>11311</v>
      </c>
      <c r="D5600" s="23"/>
      <c r="E5600" s="23"/>
    </row>
    <row r="5601" spans="1:5" ht="20" customHeight="1">
      <c r="A5601" s="19" t="s">
        <v>13772</v>
      </c>
      <c r="B5601" s="24">
        <v>0</v>
      </c>
      <c r="C5601" s="21" t="s">
        <v>11211</v>
      </c>
      <c r="D5601" s="23"/>
      <c r="E5601" s="23"/>
    </row>
    <row r="5602" spans="1:5" ht="20" customHeight="1">
      <c r="A5602" s="19" t="s">
        <v>13772</v>
      </c>
      <c r="B5602" s="24">
        <v>0</v>
      </c>
      <c r="C5602" s="21" t="s">
        <v>11105</v>
      </c>
      <c r="D5602" s="23"/>
      <c r="E5602" s="23"/>
    </row>
    <row r="5603" spans="1:5" ht="20" customHeight="1">
      <c r="A5603" s="19" t="s">
        <v>13772</v>
      </c>
      <c r="B5603" s="24">
        <v>0</v>
      </c>
      <c r="C5603" s="21" t="s">
        <v>11105</v>
      </c>
      <c r="D5603" s="23"/>
      <c r="E5603" s="23"/>
    </row>
    <row r="5604" spans="1:5" ht="20" customHeight="1">
      <c r="A5604" s="19" t="s">
        <v>13772</v>
      </c>
      <c r="B5604" s="24">
        <v>0</v>
      </c>
      <c r="C5604" s="21" t="s">
        <v>10999</v>
      </c>
      <c r="D5604" s="23"/>
      <c r="E5604" s="23"/>
    </row>
    <row r="5605" spans="1:5" ht="20" customHeight="1">
      <c r="A5605" s="19" t="s">
        <v>13772</v>
      </c>
      <c r="B5605" s="24">
        <v>0</v>
      </c>
      <c r="C5605" s="21" t="s">
        <v>10899</v>
      </c>
      <c r="D5605" s="23"/>
      <c r="E5605" s="23"/>
    </row>
    <row r="5606" spans="1:5" ht="20" customHeight="1">
      <c r="A5606" s="19" t="s">
        <v>13772</v>
      </c>
      <c r="B5606" s="24">
        <v>0</v>
      </c>
      <c r="C5606" s="21" t="s">
        <v>10742</v>
      </c>
      <c r="D5606" s="23"/>
      <c r="E5606" s="23"/>
    </row>
    <row r="5607" spans="1:5" ht="20" customHeight="1">
      <c r="A5607" s="19" t="s">
        <v>13772</v>
      </c>
      <c r="B5607" s="24">
        <v>0</v>
      </c>
      <c r="C5607" s="21" t="s">
        <v>10742</v>
      </c>
      <c r="D5607" s="23"/>
      <c r="E5607" s="23"/>
    </row>
    <row r="5608" spans="1:5" ht="20" customHeight="1">
      <c r="A5608" s="19" t="s">
        <v>13772</v>
      </c>
      <c r="B5608" s="24">
        <v>0</v>
      </c>
      <c r="C5608" s="21" t="s">
        <v>10742</v>
      </c>
      <c r="D5608" s="23"/>
      <c r="E5608" s="23"/>
    </row>
    <row r="5609" spans="1:5" ht="20" customHeight="1">
      <c r="A5609" s="19" t="s">
        <v>13772</v>
      </c>
      <c r="B5609" s="24">
        <v>0</v>
      </c>
      <c r="C5609" s="21" t="s">
        <v>10742</v>
      </c>
      <c r="D5609" s="23"/>
      <c r="E5609" s="23"/>
    </row>
    <row r="5610" spans="1:5" ht="20" customHeight="1">
      <c r="A5610" s="19" t="s">
        <v>13772</v>
      </c>
      <c r="B5610" s="24">
        <v>0</v>
      </c>
      <c r="C5610" s="21" t="s">
        <v>10631</v>
      </c>
      <c r="D5610" s="23"/>
      <c r="E5610" s="23"/>
    </row>
    <row r="5611" spans="1:5" ht="20" customHeight="1">
      <c r="A5611" s="19" t="s">
        <v>13772</v>
      </c>
      <c r="B5611" s="24">
        <v>0</v>
      </c>
      <c r="C5611" s="21" t="s">
        <v>10631</v>
      </c>
      <c r="D5611" s="23"/>
      <c r="E5611" s="23"/>
    </row>
    <row r="5612" spans="1:5" ht="20" customHeight="1">
      <c r="A5612" s="19" t="s">
        <v>13772</v>
      </c>
      <c r="B5612" s="24">
        <v>0</v>
      </c>
      <c r="C5612" s="21" t="s">
        <v>10456</v>
      </c>
      <c r="D5612" s="23"/>
      <c r="E5612" s="23"/>
    </row>
    <row r="5613" spans="1:5" ht="20" customHeight="1">
      <c r="A5613" s="19" t="s">
        <v>13772</v>
      </c>
      <c r="B5613" s="24">
        <v>0</v>
      </c>
      <c r="C5613" s="21" t="s">
        <v>10456</v>
      </c>
      <c r="D5613" s="23"/>
      <c r="E5613" s="23"/>
    </row>
    <row r="5614" spans="1:5" ht="20" customHeight="1">
      <c r="A5614" s="19" t="s">
        <v>13772</v>
      </c>
      <c r="B5614" s="24">
        <v>0</v>
      </c>
      <c r="C5614" s="21" t="s">
        <v>10456</v>
      </c>
      <c r="D5614" s="23"/>
      <c r="E5614" s="23"/>
    </row>
    <row r="5615" spans="1:5" ht="20" customHeight="1">
      <c r="A5615" s="19" t="s">
        <v>13772</v>
      </c>
      <c r="B5615" s="24">
        <v>0</v>
      </c>
      <c r="C5615" s="21" t="s">
        <v>10294</v>
      </c>
      <c r="D5615" s="23"/>
      <c r="E5615" s="23"/>
    </row>
    <row r="5616" spans="1:5" ht="20" customHeight="1">
      <c r="A5616" s="19" t="s">
        <v>13772</v>
      </c>
      <c r="B5616" s="24">
        <v>0</v>
      </c>
      <c r="C5616" s="21" t="s">
        <v>10294</v>
      </c>
      <c r="D5616" s="23"/>
      <c r="E5616" s="23"/>
    </row>
    <row r="5617" spans="1:5" ht="20" customHeight="1">
      <c r="A5617" s="19" t="s">
        <v>13772</v>
      </c>
      <c r="B5617" s="24">
        <v>0</v>
      </c>
      <c r="C5617" s="21" t="s">
        <v>10294</v>
      </c>
      <c r="D5617" s="23"/>
      <c r="E5617" s="23"/>
    </row>
    <row r="5618" spans="1:5" ht="20" customHeight="1">
      <c r="A5618" s="19" t="s">
        <v>13772</v>
      </c>
      <c r="B5618" s="24">
        <v>0</v>
      </c>
      <c r="C5618" s="21" t="s">
        <v>10130</v>
      </c>
      <c r="D5618" s="23"/>
      <c r="E5618" s="23"/>
    </row>
    <row r="5619" spans="1:5" ht="20" customHeight="1">
      <c r="A5619" s="19" t="s">
        <v>13772</v>
      </c>
      <c r="B5619" s="24">
        <v>0</v>
      </c>
      <c r="C5619" s="21" t="s">
        <v>10130</v>
      </c>
      <c r="D5619" s="23"/>
      <c r="E5619" s="23"/>
    </row>
    <row r="5620" spans="1:5" ht="20" customHeight="1">
      <c r="A5620" s="19" t="s">
        <v>13772</v>
      </c>
      <c r="B5620" s="24">
        <v>0</v>
      </c>
      <c r="C5620" s="21" t="s">
        <v>10130</v>
      </c>
      <c r="D5620" s="23"/>
      <c r="E5620" s="23"/>
    </row>
    <row r="5621" spans="1:5" ht="20" customHeight="1">
      <c r="A5621" s="19" t="s">
        <v>13772</v>
      </c>
      <c r="B5621" s="24">
        <v>0</v>
      </c>
      <c r="C5621" s="21" t="s">
        <v>10130</v>
      </c>
      <c r="D5621" s="23"/>
      <c r="E5621" s="23"/>
    </row>
    <row r="5622" spans="1:5" ht="20" customHeight="1">
      <c r="A5622" s="19" t="s">
        <v>13772</v>
      </c>
      <c r="B5622" s="24">
        <v>0</v>
      </c>
      <c r="C5622" s="21" t="s">
        <v>10130</v>
      </c>
      <c r="D5622" s="23"/>
      <c r="E5622" s="23"/>
    </row>
    <row r="5623" spans="1:5" ht="20" customHeight="1">
      <c r="A5623" s="19" t="s">
        <v>13772</v>
      </c>
      <c r="B5623" s="24">
        <v>0</v>
      </c>
      <c r="C5623" s="21" t="s">
        <v>10052</v>
      </c>
      <c r="D5623" s="23"/>
      <c r="E5623" s="23"/>
    </row>
    <row r="5624" spans="1:5" ht="20" customHeight="1">
      <c r="A5624" s="19" t="s">
        <v>13772</v>
      </c>
      <c r="B5624" s="24">
        <v>0</v>
      </c>
      <c r="C5624" s="21" t="s">
        <v>9913</v>
      </c>
      <c r="D5624" s="23"/>
      <c r="E5624" s="23"/>
    </row>
    <row r="5625" spans="1:5" ht="20" customHeight="1">
      <c r="A5625" s="19" t="s">
        <v>13772</v>
      </c>
      <c r="B5625" s="24">
        <v>0</v>
      </c>
      <c r="C5625" s="21" t="s">
        <v>9781</v>
      </c>
      <c r="D5625" s="23"/>
      <c r="E5625" s="23"/>
    </row>
    <row r="5626" spans="1:5" ht="20" customHeight="1">
      <c r="A5626" s="19" t="s">
        <v>13772</v>
      </c>
      <c r="B5626" s="24">
        <v>0</v>
      </c>
      <c r="C5626" s="21" t="s">
        <v>9600</v>
      </c>
      <c r="D5626" s="23"/>
      <c r="E5626" s="23"/>
    </row>
    <row r="5627" spans="1:5" ht="20" customHeight="1">
      <c r="A5627" s="19" t="s">
        <v>13772</v>
      </c>
      <c r="B5627" s="24">
        <v>0</v>
      </c>
      <c r="C5627" s="21" t="s">
        <v>9408</v>
      </c>
      <c r="D5627" s="23"/>
      <c r="E5627" s="23"/>
    </row>
    <row r="5628" spans="1:5" ht="20" customHeight="1">
      <c r="A5628" s="19" t="s">
        <v>13772</v>
      </c>
      <c r="B5628" s="24">
        <v>0</v>
      </c>
      <c r="C5628" s="21" t="s">
        <v>9408</v>
      </c>
      <c r="D5628" s="23"/>
      <c r="E5628" s="23"/>
    </row>
    <row r="5629" spans="1:5" ht="20" customHeight="1">
      <c r="A5629" s="19" t="s">
        <v>13772</v>
      </c>
      <c r="B5629" s="24">
        <v>0</v>
      </c>
      <c r="C5629" s="21" t="s">
        <v>9408</v>
      </c>
      <c r="D5629" s="23"/>
      <c r="E5629" s="23"/>
    </row>
    <row r="5630" spans="1:5" ht="20" customHeight="1">
      <c r="A5630" s="19" t="s">
        <v>13772</v>
      </c>
      <c r="B5630" s="24">
        <v>0</v>
      </c>
      <c r="C5630" s="21" t="s">
        <v>9275</v>
      </c>
      <c r="D5630" s="23"/>
      <c r="E5630" s="23"/>
    </row>
    <row r="5631" spans="1:5" ht="20" customHeight="1">
      <c r="A5631" s="19" t="s">
        <v>13772</v>
      </c>
      <c r="B5631" s="24">
        <v>0</v>
      </c>
      <c r="C5631" s="21" t="s">
        <v>9137</v>
      </c>
      <c r="D5631" s="23"/>
      <c r="E5631" s="23"/>
    </row>
    <row r="5632" spans="1:5" ht="20" customHeight="1">
      <c r="A5632" s="19" t="s">
        <v>13772</v>
      </c>
      <c r="B5632" s="24">
        <v>0</v>
      </c>
      <c r="C5632" s="21" t="s">
        <v>8958</v>
      </c>
      <c r="D5632" s="23"/>
      <c r="E5632" s="23"/>
    </row>
    <row r="5633" spans="1:5" ht="20" customHeight="1">
      <c r="A5633" s="19" t="s">
        <v>13772</v>
      </c>
      <c r="B5633" s="24">
        <v>0</v>
      </c>
      <c r="C5633" s="21" t="s">
        <v>8828</v>
      </c>
      <c r="D5633" s="23"/>
      <c r="E5633" s="23"/>
    </row>
    <row r="5634" spans="1:5" ht="20" customHeight="1">
      <c r="A5634" s="19" t="s">
        <v>13772</v>
      </c>
      <c r="B5634" s="24">
        <v>0</v>
      </c>
      <c r="C5634" s="21" t="s">
        <v>8828</v>
      </c>
      <c r="D5634" s="23"/>
      <c r="E5634" s="23"/>
    </row>
    <row r="5635" spans="1:5" ht="20" customHeight="1">
      <c r="A5635" s="19" t="s">
        <v>13772</v>
      </c>
      <c r="B5635" s="24">
        <v>0</v>
      </c>
      <c r="C5635" s="21" t="s">
        <v>8646</v>
      </c>
      <c r="D5635" s="23"/>
      <c r="E5635" s="23"/>
    </row>
    <row r="5636" spans="1:5" ht="20" customHeight="1">
      <c r="A5636" s="19" t="s">
        <v>13772</v>
      </c>
      <c r="B5636" s="24">
        <v>0</v>
      </c>
      <c r="C5636" s="21" t="s">
        <v>8466</v>
      </c>
      <c r="D5636" s="23"/>
      <c r="E5636" s="23"/>
    </row>
    <row r="5637" spans="1:5" ht="20" customHeight="1">
      <c r="A5637" s="19" t="s">
        <v>13772</v>
      </c>
      <c r="B5637" s="24">
        <v>0</v>
      </c>
      <c r="C5637" s="21" t="s">
        <v>8466</v>
      </c>
      <c r="D5637" s="23"/>
      <c r="E5637" s="23"/>
    </row>
    <row r="5638" spans="1:5" ht="20" customHeight="1">
      <c r="A5638" s="19" t="s">
        <v>13772</v>
      </c>
      <c r="B5638" s="24">
        <v>0</v>
      </c>
      <c r="C5638" s="21" t="s">
        <v>8466</v>
      </c>
      <c r="D5638" s="23"/>
      <c r="E5638" s="23"/>
    </row>
    <row r="5639" spans="1:5" ht="20" customHeight="1">
      <c r="A5639" s="19" t="s">
        <v>13772</v>
      </c>
      <c r="B5639" s="24">
        <v>0</v>
      </c>
      <c r="C5639" s="21" t="s">
        <v>8398</v>
      </c>
      <c r="D5639" s="23"/>
      <c r="E5639" s="23"/>
    </row>
    <row r="5640" spans="1:5" ht="20" customHeight="1">
      <c r="A5640" s="19" t="s">
        <v>13772</v>
      </c>
      <c r="B5640" s="24">
        <v>0</v>
      </c>
      <c r="C5640" s="21" t="s">
        <v>8398</v>
      </c>
      <c r="D5640" s="23"/>
      <c r="E5640" s="23"/>
    </row>
    <row r="5641" spans="1:5" ht="20" customHeight="1">
      <c r="A5641" s="19" t="s">
        <v>13772</v>
      </c>
      <c r="B5641" s="24">
        <v>0</v>
      </c>
      <c r="C5641" s="21" t="s">
        <v>8398</v>
      </c>
      <c r="D5641" s="23"/>
      <c r="E5641" s="23"/>
    </row>
    <row r="5642" spans="1:5" ht="20" customHeight="1">
      <c r="A5642" s="19" t="s">
        <v>13772</v>
      </c>
      <c r="B5642" s="24">
        <v>0</v>
      </c>
      <c r="C5642" s="21" t="s">
        <v>8398</v>
      </c>
      <c r="D5642" s="23"/>
      <c r="E5642" s="23"/>
    </row>
    <row r="5643" spans="1:5" ht="20" customHeight="1">
      <c r="A5643" s="19" t="s">
        <v>13772</v>
      </c>
      <c r="B5643" s="24">
        <v>0</v>
      </c>
      <c r="C5643" s="21" t="s">
        <v>8345</v>
      </c>
      <c r="D5643" s="23"/>
      <c r="E5643" s="23"/>
    </row>
    <row r="5644" spans="1:5" ht="20" customHeight="1">
      <c r="A5644" s="19" t="s">
        <v>13772</v>
      </c>
      <c r="B5644" s="24">
        <v>0</v>
      </c>
      <c r="C5644" s="21" t="s">
        <v>8289</v>
      </c>
      <c r="D5644" s="23"/>
      <c r="E5644" s="23"/>
    </row>
    <row r="5645" spans="1:5" ht="20" customHeight="1">
      <c r="A5645" s="19" t="s">
        <v>13772</v>
      </c>
      <c r="B5645" s="24">
        <v>1</v>
      </c>
      <c r="C5645" s="21" t="s">
        <v>363</v>
      </c>
      <c r="D5645" s="23"/>
      <c r="E5645" s="23"/>
    </row>
    <row r="5646" spans="1:5" ht="20" customHeight="1">
      <c r="A5646" s="19" t="s">
        <v>13772</v>
      </c>
      <c r="B5646" s="24">
        <v>1</v>
      </c>
      <c r="C5646" s="21" t="s">
        <v>348</v>
      </c>
      <c r="D5646" s="23"/>
      <c r="E5646" s="23"/>
    </row>
    <row r="5647" spans="1:5" ht="20" customHeight="1">
      <c r="A5647" s="19" t="s">
        <v>13772</v>
      </c>
      <c r="B5647" s="24">
        <v>1</v>
      </c>
      <c r="C5647" s="21" t="s">
        <v>572</v>
      </c>
      <c r="D5647" s="23"/>
      <c r="E5647" s="23"/>
    </row>
    <row r="5648" spans="1:5" ht="20" customHeight="1">
      <c r="A5648" s="19" t="s">
        <v>13772</v>
      </c>
      <c r="B5648" s="24">
        <v>1</v>
      </c>
      <c r="C5648" s="21" t="s">
        <v>648</v>
      </c>
      <c r="D5648" s="23"/>
      <c r="E5648" s="23"/>
    </row>
    <row r="5649" spans="1:5" ht="20" customHeight="1">
      <c r="A5649" s="19" t="s">
        <v>13772</v>
      </c>
      <c r="B5649" s="24">
        <v>1</v>
      </c>
      <c r="C5649" s="21" t="s">
        <v>748</v>
      </c>
      <c r="D5649" s="23"/>
      <c r="E5649" s="23"/>
    </row>
    <row r="5650" spans="1:5" ht="20" customHeight="1">
      <c r="A5650" s="19" t="s">
        <v>13772</v>
      </c>
      <c r="B5650" s="24">
        <v>1</v>
      </c>
      <c r="C5650" s="21" t="s">
        <v>731</v>
      </c>
      <c r="D5650" s="23"/>
      <c r="E5650" s="23"/>
    </row>
    <row r="5651" spans="1:5" ht="20" customHeight="1">
      <c r="A5651" s="19" t="s">
        <v>13772</v>
      </c>
      <c r="B5651" s="24">
        <v>1</v>
      </c>
      <c r="C5651" s="21" t="s">
        <v>913</v>
      </c>
      <c r="D5651" s="23"/>
      <c r="E5651" s="23"/>
    </row>
    <row r="5652" spans="1:5" ht="20" customHeight="1">
      <c r="A5652" s="19" t="s">
        <v>13772</v>
      </c>
      <c r="B5652" s="24">
        <v>1</v>
      </c>
      <c r="C5652" s="21" t="s">
        <v>898</v>
      </c>
      <c r="D5652" s="23"/>
      <c r="E5652" s="23"/>
    </row>
    <row r="5653" spans="1:5" ht="20" customHeight="1">
      <c r="A5653" s="19" t="s">
        <v>13772</v>
      </c>
      <c r="B5653" s="24">
        <v>1</v>
      </c>
      <c r="C5653" s="21" t="s">
        <v>1125</v>
      </c>
      <c r="D5653" s="23"/>
      <c r="E5653" s="23"/>
    </row>
    <row r="5654" spans="1:5" ht="20" customHeight="1">
      <c r="A5654" s="19" t="s">
        <v>13772</v>
      </c>
      <c r="B5654" s="24">
        <v>1</v>
      </c>
      <c r="C5654" s="21" t="s">
        <v>1201</v>
      </c>
      <c r="D5654" s="23"/>
      <c r="E5654" s="23"/>
    </row>
    <row r="5655" spans="1:5" ht="20" customHeight="1">
      <c r="A5655" s="19" t="s">
        <v>13772</v>
      </c>
      <c r="B5655" s="24">
        <v>1</v>
      </c>
      <c r="C5655" s="21" t="s">
        <v>1507</v>
      </c>
      <c r="D5655" s="23"/>
      <c r="E5655" s="23"/>
    </row>
    <row r="5656" spans="1:5" ht="20" customHeight="1">
      <c r="A5656" s="19" t="s">
        <v>13772</v>
      </c>
      <c r="B5656" s="24">
        <v>1</v>
      </c>
      <c r="C5656" s="21" t="s">
        <v>1454</v>
      </c>
      <c r="D5656" s="23"/>
      <c r="E5656" s="23"/>
    </row>
    <row r="5657" spans="1:5" ht="20" customHeight="1">
      <c r="A5657" s="19" t="s">
        <v>13772</v>
      </c>
      <c r="B5657" s="24">
        <v>1</v>
      </c>
      <c r="C5657" s="21" t="s">
        <v>1440</v>
      </c>
      <c r="D5657" s="23"/>
      <c r="E5657" s="23"/>
    </row>
    <row r="5658" spans="1:5" ht="20" customHeight="1">
      <c r="A5658" s="19" t="s">
        <v>13772</v>
      </c>
      <c r="B5658" s="24">
        <v>1</v>
      </c>
      <c r="C5658" s="21" t="s">
        <v>1507</v>
      </c>
      <c r="D5658" s="23"/>
      <c r="E5658" s="23"/>
    </row>
    <row r="5659" spans="1:5" ht="20" customHeight="1">
      <c r="A5659" s="19" t="s">
        <v>13772</v>
      </c>
      <c r="B5659" s="24">
        <v>1</v>
      </c>
      <c r="C5659" s="21" t="s">
        <v>1737</v>
      </c>
      <c r="D5659" s="23"/>
      <c r="E5659" s="23"/>
    </row>
    <row r="5660" spans="1:5" ht="20" customHeight="1">
      <c r="A5660" s="19" t="s">
        <v>13772</v>
      </c>
      <c r="B5660" s="24">
        <v>1</v>
      </c>
      <c r="C5660" s="21" t="s">
        <v>1975</v>
      </c>
      <c r="D5660" s="23"/>
      <c r="E5660" s="23"/>
    </row>
    <row r="5661" spans="1:5" ht="20" customHeight="1">
      <c r="A5661" s="19" t="s">
        <v>13772</v>
      </c>
      <c r="B5661" s="24">
        <v>1</v>
      </c>
      <c r="C5661" s="21" t="s">
        <v>2120</v>
      </c>
      <c r="D5661" s="23"/>
      <c r="E5661" s="23"/>
    </row>
    <row r="5662" spans="1:5" ht="20" customHeight="1">
      <c r="A5662" s="19" t="s">
        <v>13772</v>
      </c>
      <c r="B5662" s="24">
        <v>1</v>
      </c>
      <c r="C5662" s="21" t="s">
        <v>2262</v>
      </c>
      <c r="D5662" s="23"/>
      <c r="E5662" s="23"/>
    </row>
    <row r="5663" spans="1:5" ht="20" customHeight="1">
      <c r="A5663" s="19" t="s">
        <v>13772</v>
      </c>
      <c r="B5663" s="24">
        <v>1</v>
      </c>
      <c r="C5663" s="22">
        <v>100</v>
      </c>
      <c r="D5663" s="23"/>
      <c r="E5663" s="23"/>
    </row>
    <row r="5664" spans="1:5" ht="20" customHeight="1">
      <c r="A5664" s="19" t="s">
        <v>13772</v>
      </c>
      <c r="B5664" s="24">
        <v>1</v>
      </c>
      <c r="C5664" s="21" t="s">
        <v>2518</v>
      </c>
      <c r="D5664" s="23"/>
      <c r="E5664" s="23"/>
    </row>
    <row r="5665" spans="1:5" ht="20" customHeight="1">
      <c r="A5665" s="19" t="s">
        <v>13772</v>
      </c>
      <c r="B5665" s="24">
        <v>1</v>
      </c>
      <c r="C5665" s="21" t="s">
        <v>2725</v>
      </c>
      <c r="D5665" s="23"/>
      <c r="E5665" s="23"/>
    </row>
    <row r="5666" spans="1:5" ht="20" customHeight="1">
      <c r="A5666" s="19" t="s">
        <v>13772</v>
      </c>
      <c r="B5666" s="24">
        <v>1</v>
      </c>
      <c r="C5666" s="21" t="s">
        <v>2871</v>
      </c>
      <c r="D5666" s="23"/>
      <c r="E5666" s="23"/>
    </row>
    <row r="5667" spans="1:5" ht="20" customHeight="1">
      <c r="A5667" s="19" t="s">
        <v>13772</v>
      </c>
      <c r="B5667" s="24">
        <v>1</v>
      </c>
      <c r="C5667" s="22">
        <v>100</v>
      </c>
      <c r="D5667" s="23"/>
      <c r="E5667" s="23"/>
    </row>
    <row r="5668" spans="1:5" ht="20" customHeight="1">
      <c r="A5668" s="19" t="s">
        <v>13772</v>
      </c>
      <c r="B5668" s="24">
        <v>1</v>
      </c>
      <c r="C5668" s="21" t="s">
        <v>3059</v>
      </c>
      <c r="D5668" s="23"/>
      <c r="E5668" s="23"/>
    </row>
    <row r="5669" spans="1:5" ht="20" customHeight="1">
      <c r="A5669" s="19" t="s">
        <v>13772</v>
      </c>
      <c r="B5669" s="24">
        <v>1</v>
      </c>
      <c r="C5669" s="21" t="s">
        <v>3244</v>
      </c>
      <c r="D5669" s="23"/>
      <c r="E5669" s="23"/>
    </row>
    <row r="5670" spans="1:5" ht="20" customHeight="1">
      <c r="A5670" s="19" t="s">
        <v>13772</v>
      </c>
      <c r="B5670" s="24">
        <v>1</v>
      </c>
      <c r="C5670" s="21" t="s">
        <v>3462</v>
      </c>
      <c r="D5670" s="23"/>
      <c r="E5670" s="23"/>
    </row>
    <row r="5671" spans="1:5" ht="20" customHeight="1">
      <c r="A5671" s="19" t="s">
        <v>13772</v>
      </c>
      <c r="B5671" s="24">
        <v>1</v>
      </c>
      <c r="C5671" s="21" t="s">
        <v>3683</v>
      </c>
      <c r="D5671" s="23"/>
      <c r="E5671" s="23"/>
    </row>
    <row r="5672" spans="1:5" ht="20" customHeight="1">
      <c r="A5672" s="19" t="s">
        <v>13772</v>
      </c>
      <c r="B5672" s="24">
        <v>1</v>
      </c>
      <c r="C5672" s="21" t="s">
        <v>3822</v>
      </c>
      <c r="D5672" s="23"/>
      <c r="E5672" s="23"/>
    </row>
    <row r="5673" spans="1:5" ht="20" customHeight="1">
      <c r="A5673" s="19" t="s">
        <v>13772</v>
      </c>
      <c r="B5673" s="24">
        <v>1</v>
      </c>
      <c r="C5673" s="21" t="s">
        <v>4024</v>
      </c>
      <c r="D5673" s="23"/>
      <c r="E5673" s="23"/>
    </row>
    <row r="5674" spans="1:5" ht="20" customHeight="1">
      <c r="A5674" s="19" t="s">
        <v>13772</v>
      </c>
      <c r="B5674" s="24">
        <v>1</v>
      </c>
      <c r="C5674" s="21" t="s">
        <v>4090</v>
      </c>
      <c r="D5674" s="23"/>
      <c r="E5674" s="23"/>
    </row>
    <row r="5675" spans="1:5" ht="20" customHeight="1">
      <c r="A5675" s="19" t="s">
        <v>13772</v>
      </c>
      <c r="B5675" s="24">
        <v>1</v>
      </c>
      <c r="C5675" s="21" t="s">
        <v>4297</v>
      </c>
      <c r="D5675" s="23"/>
      <c r="E5675" s="23"/>
    </row>
    <row r="5676" spans="1:5" ht="20" customHeight="1">
      <c r="A5676" s="19" t="s">
        <v>13772</v>
      </c>
      <c r="B5676" s="24">
        <v>1</v>
      </c>
      <c r="C5676" s="21" t="s">
        <v>4501</v>
      </c>
      <c r="D5676" s="23"/>
      <c r="E5676" s="23"/>
    </row>
    <row r="5677" spans="1:5" ht="20" customHeight="1">
      <c r="A5677" s="19" t="s">
        <v>13772</v>
      </c>
      <c r="B5677" s="24">
        <v>1</v>
      </c>
      <c r="C5677" s="21" t="s">
        <v>4566</v>
      </c>
      <c r="D5677" s="23"/>
      <c r="E5677" s="23"/>
    </row>
    <row r="5678" spans="1:5" ht="20" customHeight="1">
      <c r="A5678" s="19" t="s">
        <v>13772</v>
      </c>
      <c r="B5678" s="24">
        <v>1</v>
      </c>
      <c r="C5678" s="21" t="s">
        <v>4770</v>
      </c>
      <c r="D5678" s="23"/>
      <c r="E5678" s="23"/>
    </row>
    <row r="5679" spans="1:5" ht="20" customHeight="1">
      <c r="A5679" s="19" t="s">
        <v>13772</v>
      </c>
      <c r="B5679" s="24">
        <v>1</v>
      </c>
      <c r="C5679" s="21" t="s">
        <v>4970</v>
      </c>
      <c r="D5679" s="23"/>
      <c r="E5679" s="23"/>
    </row>
    <row r="5680" spans="1:5" ht="20" customHeight="1">
      <c r="A5680" s="19" t="s">
        <v>13772</v>
      </c>
      <c r="B5680" s="24">
        <v>1</v>
      </c>
      <c r="C5680" s="21" t="s">
        <v>5030</v>
      </c>
      <c r="D5680" s="23"/>
      <c r="E5680" s="23"/>
    </row>
    <row r="5681" spans="1:5" ht="20" customHeight="1">
      <c r="A5681" s="19" t="s">
        <v>13772</v>
      </c>
      <c r="B5681" s="24">
        <v>1</v>
      </c>
      <c r="C5681" s="21" t="s">
        <v>5220</v>
      </c>
      <c r="D5681" s="23"/>
      <c r="E5681" s="23"/>
    </row>
    <row r="5682" spans="1:5" ht="20" customHeight="1">
      <c r="A5682" s="19" t="s">
        <v>13772</v>
      </c>
      <c r="B5682" s="24">
        <v>1</v>
      </c>
      <c r="C5682" s="21" t="s">
        <v>5426</v>
      </c>
      <c r="D5682" s="23"/>
      <c r="E5682" s="23"/>
    </row>
    <row r="5683" spans="1:5" ht="20" customHeight="1">
      <c r="A5683" s="19" t="s">
        <v>13772</v>
      </c>
      <c r="B5683" s="24">
        <v>1</v>
      </c>
      <c r="C5683" s="21" t="s">
        <v>5635</v>
      </c>
      <c r="D5683" s="23"/>
      <c r="E5683" s="23"/>
    </row>
    <row r="5684" spans="1:5" ht="20" customHeight="1">
      <c r="A5684" s="19" t="s">
        <v>13772</v>
      </c>
      <c r="B5684" s="24">
        <v>1</v>
      </c>
      <c r="C5684" s="21" t="s">
        <v>5834</v>
      </c>
      <c r="D5684" s="23"/>
      <c r="E5684" s="23"/>
    </row>
    <row r="5685" spans="1:5" ht="20" customHeight="1">
      <c r="A5685" s="19" t="s">
        <v>13772</v>
      </c>
      <c r="B5685" s="24">
        <v>1</v>
      </c>
      <c r="C5685" s="21" t="s">
        <v>5965</v>
      </c>
      <c r="D5685" s="23"/>
      <c r="E5685" s="23"/>
    </row>
    <row r="5686" spans="1:5" ht="20" customHeight="1">
      <c r="A5686" s="19" t="s">
        <v>13772</v>
      </c>
      <c r="B5686" s="24">
        <v>1</v>
      </c>
      <c r="C5686" s="21" t="s">
        <v>6037</v>
      </c>
      <c r="D5686" s="23"/>
      <c r="E5686" s="23"/>
    </row>
    <row r="5687" spans="1:5" ht="20" customHeight="1">
      <c r="A5687" s="19" t="s">
        <v>13772</v>
      </c>
      <c r="B5687" s="24">
        <v>1</v>
      </c>
      <c r="C5687" s="21" t="s">
        <v>6171</v>
      </c>
      <c r="D5687" s="23"/>
      <c r="E5687" s="23"/>
    </row>
    <row r="5688" spans="1:5" ht="20" customHeight="1">
      <c r="A5688" s="19" t="s">
        <v>13772</v>
      </c>
      <c r="B5688" s="24">
        <v>1</v>
      </c>
      <c r="C5688" s="21" t="s">
        <v>6123</v>
      </c>
      <c r="D5688" s="23"/>
      <c r="E5688" s="23"/>
    </row>
    <row r="5689" spans="1:5" ht="20" customHeight="1">
      <c r="A5689" s="19" t="s">
        <v>13772</v>
      </c>
      <c r="B5689" s="24">
        <v>1</v>
      </c>
      <c r="C5689" s="21" t="s">
        <v>6112</v>
      </c>
      <c r="D5689" s="23"/>
      <c r="E5689" s="23"/>
    </row>
    <row r="5690" spans="1:5" ht="20" customHeight="1">
      <c r="A5690" s="19" t="s">
        <v>13772</v>
      </c>
      <c r="B5690" s="24">
        <v>1</v>
      </c>
      <c r="C5690" s="21" t="s">
        <v>6289</v>
      </c>
      <c r="D5690" s="23"/>
      <c r="E5690" s="23"/>
    </row>
    <row r="5691" spans="1:5" ht="20" customHeight="1">
      <c r="A5691" s="19" t="s">
        <v>13772</v>
      </c>
      <c r="B5691" s="24">
        <v>1</v>
      </c>
      <c r="C5691" s="21" t="s">
        <v>6474</v>
      </c>
      <c r="D5691" s="23"/>
      <c r="E5691" s="23"/>
    </row>
    <row r="5692" spans="1:5" ht="20" customHeight="1">
      <c r="A5692" s="19" t="s">
        <v>13772</v>
      </c>
      <c r="B5692" s="24">
        <v>1</v>
      </c>
      <c r="C5692" s="21" t="s">
        <v>6538</v>
      </c>
      <c r="D5692" s="23"/>
      <c r="E5692" s="23"/>
    </row>
    <row r="5693" spans="1:5" ht="20" customHeight="1">
      <c r="A5693" s="19" t="s">
        <v>13772</v>
      </c>
      <c r="B5693" s="24">
        <v>1</v>
      </c>
      <c r="C5693" s="21" t="s">
        <v>6611</v>
      </c>
      <c r="D5693" s="23"/>
      <c r="E5693" s="23"/>
    </row>
    <row r="5694" spans="1:5" ht="20" customHeight="1">
      <c r="A5694" s="19" t="s">
        <v>13772</v>
      </c>
      <c r="B5694" s="24">
        <v>1</v>
      </c>
      <c r="C5694" s="21" t="s">
        <v>6600</v>
      </c>
      <c r="D5694" s="23"/>
      <c r="E5694" s="23"/>
    </row>
    <row r="5695" spans="1:5" ht="20" customHeight="1">
      <c r="A5695" s="19" t="s">
        <v>13772</v>
      </c>
      <c r="B5695" s="24">
        <v>1</v>
      </c>
      <c r="C5695" s="21" t="s">
        <v>6666</v>
      </c>
      <c r="D5695" s="23"/>
      <c r="E5695" s="23"/>
    </row>
    <row r="5696" spans="1:5" ht="20" customHeight="1">
      <c r="A5696" s="19" t="s">
        <v>13772</v>
      </c>
      <c r="B5696" s="24">
        <v>1</v>
      </c>
      <c r="C5696" s="21" t="s">
        <v>6895</v>
      </c>
      <c r="D5696" s="23"/>
      <c r="E5696" s="23"/>
    </row>
    <row r="5697" spans="1:5" ht="20" customHeight="1">
      <c r="A5697" s="19" t="s">
        <v>13772</v>
      </c>
      <c r="B5697" s="24">
        <v>1</v>
      </c>
      <c r="C5697" s="21" t="s">
        <v>6854</v>
      </c>
      <c r="D5697" s="23"/>
      <c r="E5697" s="23"/>
    </row>
    <row r="5698" spans="1:5" ht="20" customHeight="1">
      <c r="A5698" s="19" t="s">
        <v>13772</v>
      </c>
      <c r="B5698" s="24">
        <v>1</v>
      </c>
      <c r="C5698" s="21" t="s">
        <v>6844</v>
      </c>
      <c r="D5698" s="23"/>
      <c r="E5698" s="23"/>
    </row>
    <row r="5699" spans="1:5" ht="20" customHeight="1">
      <c r="A5699" s="19" t="s">
        <v>13772</v>
      </c>
      <c r="B5699" s="24">
        <v>1</v>
      </c>
      <c r="C5699" s="21" t="s">
        <v>7013</v>
      </c>
      <c r="D5699" s="23"/>
      <c r="E5699" s="23"/>
    </row>
    <row r="5700" spans="1:5" ht="20" customHeight="1">
      <c r="A5700" s="19" t="s">
        <v>13772</v>
      </c>
      <c r="B5700" s="24">
        <v>1</v>
      </c>
      <c r="C5700" s="21" t="s">
        <v>7192</v>
      </c>
      <c r="D5700" s="23"/>
      <c r="E5700" s="23"/>
    </row>
    <row r="5701" spans="1:5" ht="20" customHeight="1">
      <c r="A5701" s="19" t="s">
        <v>13772</v>
      </c>
      <c r="B5701" s="24">
        <v>1</v>
      </c>
      <c r="C5701" s="21" t="s">
        <v>7305</v>
      </c>
      <c r="D5701" s="23"/>
      <c r="E5701" s="23"/>
    </row>
    <row r="5702" spans="1:5" ht="20" customHeight="1">
      <c r="A5702" s="19" t="s">
        <v>13772</v>
      </c>
      <c r="B5702" s="24">
        <v>1</v>
      </c>
      <c r="C5702" s="21" t="s">
        <v>7473</v>
      </c>
      <c r="D5702" s="23"/>
      <c r="E5702" s="23"/>
    </row>
    <row r="5703" spans="1:5" ht="20" customHeight="1">
      <c r="A5703" s="19" t="s">
        <v>13772</v>
      </c>
      <c r="B5703" s="24">
        <v>1</v>
      </c>
      <c r="C5703" s="21" t="s">
        <v>7647</v>
      </c>
      <c r="D5703" s="23"/>
      <c r="E5703" s="23"/>
    </row>
    <row r="5704" spans="1:5" ht="20" customHeight="1">
      <c r="A5704" s="19" t="s">
        <v>13772</v>
      </c>
      <c r="B5704" s="24">
        <v>1</v>
      </c>
      <c r="C5704" s="21" t="s">
        <v>7829</v>
      </c>
      <c r="D5704" s="23"/>
      <c r="E5704" s="23"/>
    </row>
    <row r="5705" spans="1:5" ht="20" customHeight="1">
      <c r="A5705" s="19" t="s">
        <v>13772</v>
      </c>
      <c r="B5705" s="24">
        <v>1</v>
      </c>
      <c r="C5705" s="21" t="s">
        <v>7952</v>
      </c>
      <c r="D5705" s="23"/>
      <c r="E5705" s="23"/>
    </row>
    <row r="5706" spans="1:5" ht="20" customHeight="1">
      <c r="A5706" s="19" t="s">
        <v>13772</v>
      </c>
      <c r="B5706" s="24">
        <v>1</v>
      </c>
      <c r="C5706" s="21" t="s">
        <v>8073</v>
      </c>
      <c r="D5706" s="23"/>
      <c r="E5706" s="23"/>
    </row>
    <row r="5707" spans="1:5" ht="20" customHeight="1">
      <c r="A5707" s="19" t="s">
        <v>13772</v>
      </c>
      <c r="B5707" s="24">
        <v>1</v>
      </c>
      <c r="C5707" s="21" t="s">
        <v>421</v>
      </c>
      <c r="D5707" s="23"/>
      <c r="E5707" s="23"/>
    </row>
    <row r="5708" spans="1:5" ht="20" customHeight="1">
      <c r="A5708" s="19" t="s">
        <v>13772</v>
      </c>
      <c r="B5708" s="24">
        <v>1</v>
      </c>
      <c r="C5708" s="21" t="s">
        <v>363</v>
      </c>
      <c r="D5708" s="23"/>
      <c r="E5708" s="23"/>
    </row>
    <row r="5709" spans="1:5" ht="20" customHeight="1">
      <c r="A5709" s="19" t="s">
        <v>13772</v>
      </c>
      <c r="B5709" s="24">
        <v>1</v>
      </c>
      <c r="C5709" s="21" t="s">
        <v>588</v>
      </c>
      <c r="D5709" s="23"/>
      <c r="E5709" s="23"/>
    </row>
    <row r="5710" spans="1:5" ht="20" customHeight="1">
      <c r="A5710" s="19" t="s">
        <v>13772</v>
      </c>
      <c r="B5710" s="24">
        <v>1</v>
      </c>
      <c r="C5710" s="21" t="s">
        <v>665</v>
      </c>
      <c r="D5710" s="23"/>
      <c r="E5710" s="23"/>
    </row>
    <row r="5711" spans="1:5" ht="20" customHeight="1">
      <c r="A5711" s="19" t="s">
        <v>13772</v>
      </c>
      <c r="B5711" s="24">
        <v>1</v>
      </c>
      <c r="C5711" s="21" t="s">
        <v>806</v>
      </c>
      <c r="D5711" s="23"/>
      <c r="E5711" s="23"/>
    </row>
    <row r="5712" spans="1:5" ht="20" customHeight="1">
      <c r="A5712" s="19" t="s">
        <v>13772</v>
      </c>
      <c r="B5712" s="24">
        <v>1</v>
      </c>
      <c r="C5712" s="21" t="s">
        <v>748</v>
      </c>
      <c r="D5712" s="23"/>
      <c r="E5712" s="23"/>
    </row>
    <row r="5713" spans="1:5" ht="20" customHeight="1">
      <c r="A5713" s="19" t="s">
        <v>13772</v>
      </c>
      <c r="B5713" s="24">
        <v>1</v>
      </c>
      <c r="C5713" s="21" t="s">
        <v>968</v>
      </c>
      <c r="D5713" s="23"/>
      <c r="E5713" s="23"/>
    </row>
    <row r="5714" spans="1:5" ht="20" customHeight="1">
      <c r="A5714" s="19" t="s">
        <v>13772</v>
      </c>
      <c r="B5714" s="24">
        <v>1</v>
      </c>
      <c r="C5714" s="21" t="s">
        <v>913</v>
      </c>
      <c r="D5714" s="23"/>
      <c r="E5714" s="23"/>
    </row>
    <row r="5715" spans="1:5" ht="20" customHeight="1">
      <c r="A5715" s="19" t="s">
        <v>13772</v>
      </c>
      <c r="B5715" s="24">
        <v>1</v>
      </c>
      <c r="C5715" s="21" t="s">
        <v>1146</v>
      </c>
      <c r="D5715" s="23"/>
      <c r="E5715" s="23"/>
    </row>
    <row r="5716" spans="1:5" ht="20" customHeight="1">
      <c r="A5716" s="19" t="s">
        <v>13772</v>
      </c>
      <c r="B5716" s="24">
        <v>1</v>
      </c>
      <c r="C5716" s="21" t="s">
        <v>1217</v>
      </c>
      <c r="D5716" s="23"/>
      <c r="E5716" s="23"/>
    </row>
    <row r="5717" spans="1:5" ht="20" customHeight="1">
      <c r="A5717" s="19" t="s">
        <v>13772</v>
      </c>
      <c r="B5717" s="24">
        <v>1</v>
      </c>
      <c r="C5717" s="21" t="s">
        <v>11718</v>
      </c>
      <c r="D5717" s="23"/>
      <c r="E5717" s="23"/>
    </row>
    <row r="5718" spans="1:5" ht="20" customHeight="1">
      <c r="A5718" s="19" t="s">
        <v>13772</v>
      </c>
      <c r="B5718" s="24">
        <v>1</v>
      </c>
      <c r="C5718" s="21" t="s">
        <v>1507</v>
      </c>
      <c r="D5718" s="23"/>
      <c r="E5718" s="23"/>
    </row>
    <row r="5719" spans="1:5" ht="20" customHeight="1">
      <c r="A5719" s="19" t="s">
        <v>13772</v>
      </c>
      <c r="B5719" s="24">
        <v>1</v>
      </c>
      <c r="C5719" s="21" t="s">
        <v>1454</v>
      </c>
      <c r="D5719" s="23"/>
      <c r="E5719" s="23"/>
    </row>
    <row r="5720" spans="1:5" ht="20" customHeight="1">
      <c r="A5720" s="19" t="s">
        <v>13772</v>
      </c>
      <c r="B5720" s="24">
        <v>1</v>
      </c>
      <c r="C5720" s="21" t="s">
        <v>1522</v>
      </c>
      <c r="D5720" s="23"/>
      <c r="E5720" s="23"/>
    </row>
    <row r="5721" spans="1:5" ht="20" customHeight="1">
      <c r="A5721" s="19" t="s">
        <v>13772</v>
      </c>
      <c r="B5721" s="24">
        <v>1</v>
      </c>
      <c r="C5721" s="21" t="s">
        <v>1755</v>
      </c>
      <c r="D5721" s="23"/>
      <c r="E5721" s="23"/>
    </row>
    <row r="5722" spans="1:5" ht="20" customHeight="1">
      <c r="A5722" s="19" t="s">
        <v>13772</v>
      </c>
      <c r="B5722" s="24">
        <v>1</v>
      </c>
      <c r="C5722" s="21" t="s">
        <v>1989</v>
      </c>
      <c r="D5722" s="23"/>
      <c r="E5722" s="23"/>
    </row>
    <row r="5723" spans="1:5" ht="20" customHeight="1">
      <c r="A5723" s="19" t="s">
        <v>13772</v>
      </c>
      <c r="B5723" s="24">
        <v>1</v>
      </c>
      <c r="C5723" s="21" t="s">
        <v>2133</v>
      </c>
      <c r="D5723" s="23"/>
      <c r="E5723" s="23"/>
    </row>
    <row r="5724" spans="1:5" ht="20" customHeight="1">
      <c r="A5724" s="19" t="s">
        <v>13772</v>
      </c>
      <c r="B5724" s="24">
        <v>1</v>
      </c>
      <c r="C5724" s="21" t="s">
        <v>2275</v>
      </c>
      <c r="D5724" s="23"/>
      <c r="E5724" s="23"/>
    </row>
    <row r="5725" spans="1:5" ht="20" customHeight="1">
      <c r="A5725" s="19" t="s">
        <v>13772</v>
      </c>
      <c r="B5725" s="24">
        <v>1</v>
      </c>
      <c r="C5725" s="21" t="s">
        <v>2403</v>
      </c>
      <c r="D5725" s="23"/>
      <c r="E5725" s="23"/>
    </row>
    <row r="5726" spans="1:5" ht="20" customHeight="1">
      <c r="A5726" s="19" t="s">
        <v>13772</v>
      </c>
      <c r="B5726" s="24">
        <v>1</v>
      </c>
      <c r="C5726" s="21" t="s">
        <v>2531</v>
      </c>
      <c r="D5726" s="23"/>
      <c r="E5726" s="23"/>
    </row>
    <row r="5727" spans="1:5" ht="20" customHeight="1">
      <c r="A5727" s="19" t="s">
        <v>13772</v>
      </c>
      <c r="B5727" s="24">
        <v>1</v>
      </c>
      <c r="C5727" s="21" t="s">
        <v>2739</v>
      </c>
      <c r="D5727" s="23"/>
      <c r="E5727" s="23"/>
    </row>
    <row r="5728" spans="1:5" ht="20" customHeight="1">
      <c r="A5728" s="19" t="s">
        <v>13772</v>
      </c>
      <c r="B5728" s="24">
        <v>1</v>
      </c>
      <c r="C5728" s="21" t="s">
        <v>2883</v>
      </c>
      <c r="D5728" s="23"/>
      <c r="E5728" s="23"/>
    </row>
    <row r="5729" spans="1:5" ht="20" customHeight="1">
      <c r="A5729" s="19" t="s">
        <v>13772</v>
      </c>
      <c r="B5729" s="24">
        <v>1</v>
      </c>
      <c r="C5729" s="21" t="s">
        <v>3014</v>
      </c>
      <c r="D5729" s="23"/>
      <c r="E5729" s="23"/>
    </row>
    <row r="5730" spans="1:5" ht="20" customHeight="1">
      <c r="A5730" s="19" t="s">
        <v>13772</v>
      </c>
      <c r="B5730" s="24">
        <v>1</v>
      </c>
      <c r="C5730" s="21" t="s">
        <v>3073</v>
      </c>
      <c r="D5730" s="23"/>
      <c r="E5730" s="23"/>
    </row>
    <row r="5731" spans="1:5" ht="20" customHeight="1">
      <c r="A5731" s="19" t="s">
        <v>13772</v>
      </c>
      <c r="B5731" s="24">
        <v>1</v>
      </c>
      <c r="C5731" s="21" t="s">
        <v>3262</v>
      </c>
      <c r="D5731" s="23"/>
      <c r="E5731" s="23"/>
    </row>
    <row r="5732" spans="1:5" ht="20" customHeight="1">
      <c r="A5732" s="19" t="s">
        <v>13772</v>
      </c>
      <c r="B5732" s="24">
        <v>1</v>
      </c>
      <c r="C5732" s="21" t="s">
        <v>3478</v>
      </c>
      <c r="D5732" s="23"/>
      <c r="E5732" s="23"/>
    </row>
    <row r="5733" spans="1:5" ht="20" customHeight="1">
      <c r="A5733" s="19" t="s">
        <v>13772</v>
      </c>
      <c r="B5733" s="24">
        <v>1</v>
      </c>
      <c r="C5733" s="21" t="s">
        <v>3697</v>
      </c>
      <c r="D5733" s="23"/>
      <c r="E5733" s="23"/>
    </row>
    <row r="5734" spans="1:5" ht="20" customHeight="1">
      <c r="A5734" s="19" t="s">
        <v>13772</v>
      </c>
      <c r="B5734" s="24">
        <v>1</v>
      </c>
      <c r="C5734" s="21" t="s">
        <v>3835</v>
      </c>
      <c r="D5734" s="23"/>
      <c r="E5734" s="23"/>
    </row>
    <row r="5735" spans="1:5" ht="20" customHeight="1">
      <c r="A5735" s="19" t="s">
        <v>13772</v>
      </c>
      <c r="B5735" s="24">
        <v>1</v>
      </c>
      <c r="C5735" s="21" t="s">
        <v>4040</v>
      </c>
      <c r="D5735" s="23"/>
      <c r="E5735" s="23"/>
    </row>
    <row r="5736" spans="1:5" ht="20" customHeight="1">
      <c r="A5736" s="19" t="s">
        <v>13772</v>
      </c>
      <c r="B5736" s="24">
        <v>1</v>
      </c>
      <c r="C5736" s="21" t="s">
        <v>4104</v>
      </c>
      <c r="D5736" s="23"/>
      <c r="E5736" s="23"/>
    </row>
    <row r="5737" spans="1:5" ht="20" customHeight="1">
      <c r="A5737" s="19" t="s">
        <v>13772</v>
      </c>
      <c r="B5737" s="24">
        <v>1</v>
      </c>
      <c r="C5737" s="21" t="s">
        <v>4312</v>
      </c>
      <c r="D5737" s="23"/>
      <c r="E5737" s="23"/>
    </row>
    <row r="5738" spans="1:5" ht="20" customHeight="1">
      <c r="A5738" s="19" t="s">
        <v>13772</v>
      </c>
      <c r="B5738" s="24">
        <v>1</v>
      </c>
      <c r="C5738" s="21" t="s">
        <v>4515</v>
      </c>
      <c r="D5738" s="23"/>
      <c r="E5738" s="23"/>
    </row>
    <row r="5739" spans="1:5" ht="20" customHeight="1">
      <c r="A5739" s="19" t="s">
        <v>13772</v>
      </c>
      <c r="B5739" s="24">
        <v>1</v>
      </c>
      <c r="C5739" s="21" t="s">
        <v>4582</v>
      </c>
      <c r="D5739" s="23"/>
      <c r="E5739" s="23"/>
    </row>
    <row r="5740" spans="1:5" ht="20" customHeight="1">
      <c r="A5740" s="19" t="s">
        <v>13772</v>
      </c>
      <c r="B5740" s="24">
        <v>1</v>
      </c>
      <c r="C5740" s="21" t="s">
        <v>4787</v>
      </c>
      <c r="D5740" s="23"/>
      <c r="E5740" s="23"/>
    </row>
    <row r="5741" spans="1:5" ht="20" customHeight="1">
      <c r="A5741" s="19" t="s">
        <v>13772</v>
      </c>
      <c r="B5741" s="24">
        <v>1</v>
      </c>
      <c r="C5741" s="21" t="s">
        <v>4984</v>
      </c>
      <c r="D5741" s="23"/>
      <c r="E5741" s="23"/>
    </row>
    <row r="5742" spans="1:5" ht="20" customHeight="1">
      <c r="A5742" s="19" t="s">
        <v>13772</v>
      </c>
      <c r="B5742" s="24">
        <v>1</v>
      </c>
      <c r="C5742" s="21" t="s">
        <v>5044</v>
      </c>
      <c r="D5742" s="23"/>
      <c r="E5742" s="23"/>
    </row>
    <row r="5743" spans="1:5" ht="20" customHeight="1">
      <c r="A5743" s="19" t="s">
        <v>13772</v>
      </c>
      <c r="B5743" s="24">
        <v>1</v>
      </c>
      <c r="C5743" s="21" t="s">
        <v>5234</v>
      </c>
      <c r="D5743" s="23"/>
      <c r="E5743" s="23"/>
    </row>
    <row r="5744" spans="1:5" ht="20" customHeight="1">
      <c r="A5744" s="19" t="s">
        <v>13772</v>
      </c>
      <c r="B5744" s="24">
        <v>1</v>
      </c>
      <c r="C5744" s="21" t="s">
        <v>5440</v>
      </c>
      <c r="D5744" s="23"/>
      <c r="E5744" s="23"/>
    </row>
    <row r="5745" spans="1:5" ht="20" customHeight="1">
      <c r="A5745" s="19" t="s">
        <v>13772</v>
      </c>
      <c r="B5745" s="24">
        <v>1</v>
      </c>
      <c r="C5745" s="21" t="s">
        <v>5649</v>
      </c>
      <c r="D5745" s="23"/>
      <c r="E5745" s="23"/>
    </row>
    <row r="5746" spans="1:5" ht="20" customHeight="1">
      <c r="A5746" s="19" t="s">
        <v>13772</v>
      </c>
      <c r="B5746" s="24">
        <v>1</v>
      </c>
      <c r="C5746" s="21" t="s">
        <v>5848</v>
      </c>
      <c r="D5746" s="23"/>
      <c r="E5746" s="23"/>
    </row>
    <row r="5747" spans="1:5" ht="20" customHeight="1">
      <c r="A5747" s="19" t="s">
        <v>13772</v>
      </c>
      <c r="B5747" s="24">
        <v>1</v>
      </c>
      <c r="C5747" s="21" t="s">
        <v>5980</v>
      </c>
      <c r="D5747" s="23"/>
      <c r="E5747" s="23"/>
    </row>
    <row r="5748" spans="1:5" ht="20" customHeight="1">
      <c r="A5748" s="19" t="s">
        <v>13772</v>
      </c>
      <c r="B5748" s="24">
        <v>1</v>
      </c>
      <c r="C5748" s="21" t="s">
        <v>6053</v>
      </c>
      <c r="D5748" s="23"/>
      <c r="E5748" s="23"/>
    </row>
    <row r="5749" spans="1:5" ht="20" customHeight="1">
      <c r="A5749" s="19" t="s">
        <v>13772</v>
      </c>
      <c r="B5749" s="24">
        <v>1</v>
      </c>
      <c r="C5749" s="21" t="s">
        <v>9414</v>
      </c>
      <c r="D5749" s="23"/>
      <c r="E5749" s="23"/>
    </row>
    <row r="5750" spans="1:5" ht="20" customHeight="1">
      <c r="A5750" s="19" t="s">
        <v>13772</v>
      </c>
      <c r="B5750" s="24">
        <v>1</v>
      </c>
      <c r="C5750" s="21" t="s">
        <v>6171</v>
      </c>
      <c r="D5750" s="23"/>
      <c r="E5750" s="23"/>
    </row>
    <row r="5751" spans="1:5" ht="20" customHeight="1">
      <c r="A5751" s="19" t="s">
        <v>13772</v>
      </c>
      <c r="B5751" s="24">
        <v>1</v>
      </c>
      <c r="C5751" s="21" t="s">
        <v>6123</v>
      </c>
      <c r="D5751" s="23"/>
      <c r="E5751" s="23"/>
    </row>
    <row r="5752" spans="1:5" ht="20" customHeight="1">
      <c r="A5752" s="19" t="s">
        <v>13772</v>
      </c>
      <c r="B5752" s="24">
        <v>1</v>
      </c>
      <c r="C5752" s="21" t="s">
        <v>6303</v>
      </c>
      <c r="D5752" s="23"/>
      <c r="E5752" s="23"/>
    </row>
    <row r="5753" spans="1:5" ht="20" customHeight="1">
      <c r="A5753" s="19" t="s">
        <v>13772</v>
      </c>
      <c r="B5753" s="24">
        <v>1</v>
      </c>
      <c r="C5753" s="21" t="s">
        <v>6484</v>
      </c>
      <c r="D5753" s="23"/>
      <c r="E5753" s="23"/>
    </row>
    <row r="5754" spans="1:5" ht="20" customHeight="1">
      <c r="A5754" s="19" t="s">
        <v>13772</v>
      </c>
      <c r="B5754" s="24">
        <v>1</v>
      </c>
      <c r="C5754" s="21" t="s">
        <v>6551</v>
      </c>
      <c r="D5754" s="23"/>
      <c r="E5754" s="23"/>
    </row>
    <row r="5755" spans="1:5" ht="20" customHeight="1">
      <c r="A5755" s="19" t="s">
        <v>13772</v>
      </c>
      <c r="B5755" s="24">
        <v>1</v>
      </c>
      <c r="C5755" s="21" t="s">
        <v>6666</v>
      </c>
      <c r="D5755" s="23"/>
      <c r="E5755" s="23"/>
    </row>
    <row r="5756" spans="1:5" ht="20" customHeight="1">
      <c r="A5756" s="19" t="s">
        <v>13772</v>
      </c>
      <c r="B5756" s="24">
        <v>1</v>
      </c>
      <c r="C5756" s="21" t="s">
        <v>6611</v>
      </c>
      <c r="D5756" s="23"/>
      <c r="E5756" s="23"/>
    </row>
    <row r="5757" spans="1:5" ht="20" customHeight="1">
      <c r="A5757" s="19" t="s">
        <v>13772</v>
      </c>
      <c r="B5757" s="24">
        <v>1</v>
      </c>
      <c r="C5757" s="21" t="s">
        <v>6678</v>
      </c>
      <c r="D5757" s="23"/>
      <c r="E5757" s="23"/>
    </row>
    <row r="5758" spans="1:5" ht="20" customHeight="1">
      <c r="A5758" s="19" t="s">
        <v>13772</v>
      </c>
      <c r="B5758" s="24">
        <v>1</v>
      </c>
      <c r="C5758" s="21" t="s">
        <v>8472</v>
      </c>
      <c r="D5758" s="23"/>
      <c r="E5758" s="23"/>
    </row>
    <row r="5759" spans="1:5" ht="20" customHeight="1">
      <c r="A5759" s="19" t="s">
        <v>13772</v>
      </c>
      <c r="B5759" s="24">
        <v>1</v>
      </c>
      <c r="C5759" s="21" t="s">
        <v>6895</v>
      </c>
      <c r="D5759" s="23"/>
      <c r="E5759" s="23"/>
    </row>
    <row r="5760" spans="1:5" ht="20" customHeight="1">
      <c r="A5760" s="19" t="s">
        <v>13772</v>
      </c>
      <c r="B5760" s="24">
        <v>1</v>
      </c>
      <c r="C5760" s="21" t="s">
        <v>6854</v>
      </c>
      <c r="D5760" s="23"/>
      <c r="E5760" s="23"/>
    </row>
    <row r="5761" spans="1:5" ht="20" customHeight="1">
      <c r="A5761" s="19" t="s">
        <v>13772</v>
      </c>
      <c r="B5761" s="24">
        <v>1</v>
      </c>
      <c r="C5761" s="21" t="s">
        <v>7025</v>
      </c>
      <c r="D5761" s="23"/>
      <c r="E5761" s="23"/>
    </row>
    <row r="5762" spans="1:5" ht="20" customHeight="1">
      <c r="A5762" s="19" t="s">
        <v>13772</v>
      </c>
      <c r="B5762" s="24">
        <v>1</v>
      </c>
      <c r="C5762" s="21" t="s">
        <v>7201</v>
      </c>
      <c r="D5762" s="23"/>
      <c r="E5762" s="23"/>
    </row>
    <row r="5763" spans="1:5" ht="20" customHeight="1">
      <c r="A5763" s="19" t="s">
        <v>13772</v>
      </c>
      <c r="B5763" s="24">
        <v>1</v>
      </c>
      <c r="C5763" s="21" t="s">
        <v>7314</v>
      </c>
      <c r="D5763" s="23"/>
      <c r="E5763" s="23"/>
    </row>
    <row r="5764" spans="1:5" ht="20" customHeight="1">
      <c r="A5764" s="19" t="s">
        <v>13772</v>
      </c>
      <c r="B5764" s="24">
        <v>1</v>
      </c>
      <c r="C5764" s="21" t="s">
        <v>7482</v>
      </c>
      <c r="D5764" s="23"/>
      <c r="E5764" s="23"/>
    </row>
    <row r="5765" spans="1:5" ht="20" customHeight="1">
      <c r="A5765" s="19" t="s">
        <v>13772</v>
      </c>
      <c r="B5765" s="24">
        <v>1</v>
      </c>
      <c r="C5765" s="21" t="s">
        <v>7656</v>
      </c>
      <c r="D5765" s="23"/>
      <c r="E5765" s="23"/>
    </row>
    <row r="5766" spans="1:5" ht="20" customHeight="1">
      <c r="A5766" s="19" t="s">
        <v>13772</v>
      </c>
      <c r="B5766" s="24">
        <v>1</v>
      </c>
      <c r="C5766" s="21" t="s">
        <v>7840</v>
      </c>
      <c r="D5766" s="23"/>
      <c r="E5766" s="23"/>
    </row>
    <row r="5767" spans="1:5" ht="20" customHeight="1">
      <c r="A5767" s="19" t="s">
        <v>13772</v>
      </c>
      <c r="B5767" s="24">
        <v>1</v>
      </c>
      <c r="C5767" s="21" t="s">
        <v>7963</v>
      </c>
      <c r="D5767" s="23"/>
      <c r="E5767" s="23"/>
    </row>
    <row r="5768" spans="1:5" ht="20" customHeight="1">
      <c r="A5768" s="19" t="s">
        <v>13772</v>
      </c>
      <c r="B5768" s="24">
        <v>1</v>
      </c>
      <c r="C5768" s="21" t="s">
        <v>8082</v>
      </c>
      <c r="D5768" s="23"/>
      <c r="E5768" s="23"/>
    </row>
    <row r="5769" spans="1:5" ht="20" customHeight="1">
      <c r="A5769" s="19" t="s">
        <v>13772</v>
      </c>
      <c r="B5769" s="24">
        <v>1</v>
      </c>
      <c r="C5769" s="21" t="s">
        <v>457</v>
      </c>
      <c r="D5769" s="23"/>
      <c r="E5769" s="23"/>
    </row>
    <row r="5770" spans="1:5" ht="20" customHeight="1">
      <c r="A5770" s="19" t="s">
        <v>13772</v>
      </c>
      <c r="B5770" s="24">
        <v>1</v>
      </c>
      <c r="C5770" s="21" t="s">
        <v>370</v>
      </c>
      <c r="D5770" s="23"/>
      <c r="E5770" s="23"/>
    </row>
    <row r="5771" spans="1:5" ht="20" customHeight="1">
      <c r="A5771" s="19" t="s">
        <v>13772</v>
      </c>
      <c r="B5771" s="24">
        <v>1</v>
      </c>
      <c r="C5771" s="21" t="s">
        <v>598</v>
      </c>
      <c r="D5771" s="23"/>
      <c r="E5771" s="23"/>
    </row>
    <row r="5772" spans="1:5" ht="20" customHeight="1">
      <c r="A5772" s="19" t="s">
        <v>13772</v>
      </c>
      <c r="B5772" s="24">
        <v>1</v>
      </c>
      <c r="C5772" s="21" t="s">
        <v>675</v>
      </c>
      <c r="D5772" s="23"/>
      <c r="E5772" s="23"/>
    </row>
    <row r="5773" spans="1:5" ht="20" customHeight="1">
      <c r="A5773" s="19" t="s">
        <v>13772</v>
      </c>
      <c r="B5773" s="24">
        <v>1</v>
      </c>
      <c r="C5773" s="21" t="s">
        <v>844</v>
      </c>
      <c r="D5773" s="23"/>
      <c r="E5773" s="23"/>
    </row>
    <row r="5774" spans="1:5" ht="20" customHeight="1">
      <c r="A5774" s="19" t="s">
        <v>13772</v>
      </c>
      <c r="B5774" s="24">
        <v>1</v>
      </c>
      <c r="C5774" s="21" t="s">
        <v>756</v>
      </c>
      <c r="D5774" s="23"/>
      <c r="E5774" s="23"/>
    </row>
    <row r="5775" spans="1:5" ht="20" customHeight="1">
      <c r="A5775" s="19" t="s">
        <v>13772</v>
      </c>
      <c r="B5775" s="24">
        <v>1</v>
      </c>
      <c r="C5775" s="21" t="s">
        <v>1003</v>
      </c>
      <c r="D5775" s="23"/>
      <c r="E5775" s="23"/>
    </row>
    <row r="5776" spans="1:5" ht="20" customHeight="1">
      <c r="A5776" s="19" t="s">
        <v>13772</v>
      </c>
      <c r="B5776" s="24">
        <v>1</v>
      </c>
      <c r="C5776" s="21" t="s">
        <v>920</v>
      </c>
      <c r="D5776" s="23"/>
      <c r="E5776" s="23"/>
    </row>
    <row r="5777" spans="1:5" ht="20" customHeight="1">
      <c r="A5777" s="19" t="s">
        <v>13772</v>
      </c>
      <c r="B5777" s="24">
        <v>1</v>
      </c>
      <c r="C5777" s="21" t="s">
        <v>1152</v>
      </c>
      <c r="D5777" s="23"/>
      <c r="E5777" s="23"/>
    </row>
    <row r="5778" spans="1:5" ht="20" customHeight="1">
      <c r="A5778" s="19" t="s">
        <v>13772</v>
      </c>
      <c r="B5778" s="24">
        <v>1</v>
      </c>
      <c r="C5778" s="21" t="s">
        <v>1222</v>
      </c>
      <c r="D5778" s="23"/>
      <c r="E5778" s="23"/>
    </row>
    <row r="5779" spans="1:5" ht="20" customHeight="1">
      <c r="A5779" s="19" t="s">
        <v>13772</v>
      </c>
      <c r="B5779" s="24">
        <v>1</v>
      </c>
      <c r="C5779" s="22">
        <v>100</v>
      </c>
      <c r="D5779" s="23"/>
      <c r="E5779" s="23"/>
    </row>
    <row r="5780" spans="1:5" ht="20" customHeight="1">
      <c r="A5780" s="19" t="s">
        <v>13772</v>
      </c>
      <c r="B5780" s="24">
        <v>1</v>
      </c>
      <c r="C5780" s="21" t="s">
        <v>1665</v>
      </c>
      <c r="D5780" s="23"/>
      <c r="E5780" s="23"/>
    </row>
    <row r="5781" spans="1:5" ht="20" customHeight="1">
      <c r="A5781" s="19" t="s">
        <v>13772</v>
      </c>
      <c r="B5781" s="24">
        <v>1</v>
      </c>
      <c r="C5781" s="21" t="s">
        <v>1461</v>
      </c>
      <c r="D5781" s="23"/>
      <c r="E5781" s="23"/>
    </row>
    <row r="5782" spans="1:5" ht="20" customHeight="1">
      <c r="A5782" s="19" t="s">
        <v>13772</v>
      </c>
      <c r="B5782" s="24">
        <v>1</v>
      </c>
      <c r="C5782" s="21" t="s">
        <v>1529</v>
      </c>
      <c r="D5782" s="23"/>
      <c r="E5782" s="23"/>
    </row>
    <row r="5783" spans="1:5" ht="20" customHeight="1">
      <c r="A5783" s="19" t="s">
        <v>13772</v>
      </c>
      <c r="B5783" s="24">
        <v>1</v>
      </c>
      <c r="C5783" s="21" t="s">
        <v>1762</v>
      </c>
      <c r="D5783" s="23"/>
      <c r="E5783" s="23"/>
    </row>
    <row r="5784" spans="1:5" ht="20" customHeight="1">
      <c r="A5784" s="19" t="s">
        <v>13772</v>
      </c>
      <c r="B5784" s="24">
        <v>1</v>
      </c>
      <c r="C5784" s="21" t="s">
        <v>1993</v>
      </c>
      <c r="D5784" s="23"/>
      <c r="E5784" s="23"/>
    </row>
    <row r="5785" spans="1:5" ht="20" customHeight="1">
      <c r="A5785" s="19" t="s">
        <v>13772</v>
      </c>
      <c r="B5785" s="24">
        <v>1</v>
      </c>
      <c r="C5785" s="21" t="s">
        <v>2137</v>
      </c>
      <c r="D5785" s="23"/>
      <c r="E5785" s="23"/>
    </row>
    <row r="5786" spans="1:5" ht="20" customHeight="1">
      <c r="A5786" s="19" t="s">
        <v>13772</v>
      </c>
      <c r="B5786" s="24">
        <v>1</v>
      </c>
      <c r="C5786" s="21" t="s">
        <v>2278</v>
      </c>
      <c r="D5786" s="23"/>
      <c r="E5786" s="23"/>
    </row>
    <row r="5787" spans="1:5" ht="20" customHeight="1">
      <c r="A5787" s="19" t="s">
        <v>13772</v>
      </c>
      <c r="B5787" s="24">
        <v>1</v>
      </c>
      <c r="C5787" s="22">
        <v>100</v>
      </c>
      <c r="D5787" s="23"/>
      <c r="E5787" s="23"/>
    </row>
    <row r="5788" spans="1:5" ht="20" customHeight="1">
      <c r="A5788" s="19" t="s">
        <v>13772</v>
      </c>
      <c r="B5788" s="24">
        <v>1</v>
      </c>
      <c r="C5788" s="21" t="s">
        <v>2534</v>
      </c>
      <c r="D5788" s="23"/>
      <c r="E5788" s="23"/>
    </row>
    <row r="5789" spans="1:5" ht="20" customHeight="1">
      <c r="A5789" s="19" t="s">
        <v>13772</v>
      </c>
      <c r="B5789" s="24">
        <v>1</v>
      </c>
      <c r="C5789" s="21" t="s">
        <v>2748</v>
      </c>
      <c r="D5789" s="23"/>
      <c r="E5789" s="23"/>
    </row>
    <row r="5790" spans="1:5" ht="20" customHeight="1">
      <c r="A5790" s="19" t="s">
        <v>13772</v>
      </c>
      <c r="B5790" s="24">
        <v>1</v>
      </c>
      <c r="C5790" s="22">
        <v>100</v>
      </c>
      <c r="D5790" s="23"/>
      <c r="E5790" s="23"/>
    </row>
    <row r="5791" spans="1:5" ht="20" customHeight="1">
      <c r="A5791" s="19" t="s">
        <v>13772</v>
      </c>
      <c r="B5791" s="24">
        <v>1</v>
      </c>
      <c r="C5791" s="22">
        <v>100</v>
      </c>
      <c r="D5791" s="23"/>
      <c r="E5791" s="23"/>
    </row>
    <row r="5792" spans="1:5" ht="20" customHeight="1">
      <c r="A5792" s="19" t="s">
        <v>13772</v>
      </c>
      <c r="B5792" s="24">
        <v>1</v>
      </c>
      <c r="C5792" s="21" t="s">
        <v>3078</v>
      </c>
      <c r="D5792" s="23"/>
      <c r="E5792" s="23"/>
    </row>
    <row r="5793" spans="1:5" ht="20" customHeight="1">
      <c r="A5793" s="19" t="s">
        <v>13772</v>
      </c>
      <c r="B5793" s="24">
        <v>1</v>
      </c>
      <c r="C5793" s="21" t="s">
        <v>3266</v>
      </c>
      <c r="D5793" s="23"/>
      <c r="E5793" s="23"/>
    </row>
    <row r="5794" spans="1:5" ht="20" customHeight="1">
      <c r="A5794" s="19" t="s">
        <v>13772</v>
      </c>
      <c r="B5794" s="24">
        <v>1</v>
      </c>
      <c r="C5794" s="21" t="s">
        <v>3482</v>
      </c>
      <c r="D5794" s="23"/>
      <c r="E5794" s="23"/>
    </row>
    <row r="5795" spans="1:5" ht="20" customHeight="1">
      <c r="A5795" s="19" t="s">
        <v>13772</v>
      </c>
      <c r="B5795" s="24">
        <v>1</v>
      </c>
      <c r="C5795" s="21" t="s">
        <v>3701</v>
      </c>
      <c r="D5795" s="23"/>
      <c r="E5795" s="23"/>
    </row>
    <row r="5796" spans="1:5" ht="20" customHeight="1">
      <c r="A5796" s="19" t="s">
        <v>13772</v>
      </c>
      <c r="B5796" s="24">
        <v>1</v>
      </c>
      <c r="C5796" s="22">
        <v>100</v>
      </c>
      <c r="D5796" s="23"/>
      <c r="E5796" s="23"/>
    </row>
    <row r="5797" spans="1:5" ht="20" customHeight="1">
      <c r="A5797" s="19" t="s">
        <v>13772</v>
      </c>
      <c r="B5797" s="24">
        <v>1</v>
      </c>
      <c r="C5797" s="21" t="s">
        <v>4046</v>
      </c>
      <c r="D5797" s="23"/>
      <c r="E5797" s="23"/>
    </row>
    <row r="5798" spans="1:5" ht="20" customHeight="1">
      <c r="A5798" s="19" t="s">
        <v>13772</v>
      </c>
      <c r="B5798" s="24">
        <v>1</v>
      </c>
      <c r="C5798" s="21" t="s">
        <v>4112</v>
      </c>
      <c r="D5798" s="23"/>
      <c r="E5798" s="23"/>
    </row>
    <row r="5799" spans="1:5" ht="20" customHeight="1">
      <c r="A5799" s="19" t="s">
        <v>13772</v>
      </c>
      <c r="B5799" s="24">
        <v>1</v>
      </c>
      <c r="C5799" s="21" t="s">
        <v>4316</v>
      </c>
      <c r="D5799" s="23"/>
      <c r="E5799" s="23"/>
    </row>
    <row r="5800" spans="1:5" ht="20" customHeight="1">
      <c r="A5800" s="19" t="s">
        <v>13772</v>
      </c>
      <c r="B5800" s="24">
        <v>1</v>
      </c>
      <c r="C5800" s="21" t="s">
        <v>4521</v>
      </c>
      <c r="D5800" s="23"/>
      <c r="E5800" s="23"/>
    </row>
    <row r="5801" spans="1:5" ht="20" customHeight="1">
      <c r="A5801" s="19" t="s">
        <v>13772</v>
      </c>
      <c r="B5801" s="24">
        <v>1</v>
      </c>
      <c r="C5801" s="21" t="s">
        <v>4587</v>
      </c>
      <c r="D5801" s="23"/>
      <c r="E5801" s="23"/>
    </row>
    <row r="5802" spans="1:5" ht="20" customHeight="1">
      <c r="A5802" s="19" t="s">
        <v>13772</v>
      </c>
      <c r="B5802" s="24">
        <v>1</v>
      </c>
      <c r="C5802" s="21" t="s">
        <v>4791</v>
      </c>
      <c r="D5802" s="23"/>
      <c r="E5802" s="23"/>
    </row>
    <row r="5803" spans="1:5" ht="20" customHeight="1">
      <c r="A5803" s="19" t="s">
        <v>13772</v>
      </c>
      <c r="B5803" s="24">
        <v>1</v>
      </c>
      <c r="C5803" s="21" t="s">
        <v>4990</v>
      </c>
      <c r="D5803" s="23"/>
      <c r="E5803" s="23"/>
    </row>
    <row r="5804" spans="1:5" ht="20" customHeight="1">
      <c r="A5804" s="19" t="s">
        <v>13772</v>
      </c>
      <c r="B5804" s="24">
        <v>1</v>
      </c>
      <c r="C5804" s="21" t="s">
        <v>5049</v>
      </c>
      <c r="D5804" s="23"/>
      <c r="E5804" s="23"/>
    </row>
    <row r="5805" spans="1:5" ht="20" customHeight="1">
      <c r="A5805" s="19" t="s">
        <v>13772</v>
      </c>
      <c r="B5805" s="24">
        <v>1</v>
      </c>
      <c r="C5805" s="21" t="s">
        <v>5238</v>
      </c>
      <c r="D5805" s="23"/>
      <c r="E5805" s="23"/>
    </row>
    <row r="5806" spans="1:5" ht="20" customHeight="1">
      <c r="A5806" s="19" t="s">
        <v>13772</v>
      </c>
      <c r="B5806" s="24">
        <v>1</v>
      </c>
      <c r="C5806" s="21" t="s">
        <v>5446</v>
      </c>
      <c r="D5806" s="23"/>
      <c r="E5806" s="23"/>
    </row>
    <row r="5807" spans="1:5" ht="20" customHeight="1">
      <c r="A5807" s="19" t="s">
        <v>13772</v>
      </c>
      <c r="B5807" s="24">
        <v>1</v>
      </c>
      <c r="C5807" s="21" t="s">
        <v>5653</v>
      </c>
      <c r="D5807" s="23"/>
      <c r="E5807" s="23"/>
    </row>
    <row r="5808" spans="1:5" ht="20" customHeight="1">
      <c r="A5808" s="19" t="s">
        <v>13772</v>
      </c>
      <c r="B5808" s="24">
        <v>1</v>
      </c>
      <c r="C5808" s="21" t="s">
        <v>5856</v>
      </c>
      <c r="D5808" s="23"/>
      <c r="E5808" s="23"/>
    </row>
    <row r="5809" spans="1:5" ht="20" customHeight="1">
      <c r="A5809" s="19" t="s">
        <v>13772</v>
      </c>
      <c r="B5809" s="24">
        <v>1</v>
      </c>
      <c r="C5809" s="22">
        <v>100</v>
      </c>
      <c r="D5809" s="23"/>
      <c r="E5809" s="23"/>
    </row>
    <row r="5810" spans="1:5" ht="20" customHeight="1">
      <c r="A5810" s="19" t="s">
        <v>13772</v>
      </c>
      <c r="B5810" s="24">
        <v>1</v>
      </c>
      <c r="C5810" s="21" t="s">
        <v>6061</v>
      </c>
      <c r="D5810" s="23"/>
      <c r="E5810" s="23"/>
    </row>
    <row r="5811" spans="1:5" ht="20" customHeight="1">
      <c r="A5811" s="19" t="s">
        <v>13772</v>
      </c>
      <c r="B5811" s="24">
        <v>1</v>
      </c>
      <c r="C5811" s="21" t="s">
        <v>9446</v>
      </c>
      <c r="D5811" s="23"/>
      <c r="E5811" s="23"/>
    </row>
    <row r="5812" spans="1:5" ht="20" customHeight="1">
      <c r="A5812" s="19" t="s">
        <v>13772</v>
      </c>
      <c r="B5812" s="24">
        <v>1</v>
      </c>
      <c r="C5812" s="22">
        <v>100</v>
      </c>
      <c r="D5812" s="23"/>
      <c r="E5812" s="23"/>
    </row>
    <row r="5813" spans="1:5" ht="20" customHeight="1">
      <c r="A5813" s="19" t="s">
        <v>13772</v>
      </c>
      <c r="B5813" s="24">
        <v>1</v>
      </c>
      <c r="C5813" s="21" t="s">
        <v>6128</v>
      </c>
      <c r="D5813" s="23"/>
      <c r="E5813" s="23"/>
    </row>
    <row r="5814" spans="1:5" ht="20" customHeight="1">
      <c r="A5814" s="19" t="s">
        <v>13772</v>
      </c>
      <c r="B5814" s="24">
        <v>1</v>
      </c>
      <c r="C5814" s="21" t="s">
        <v>6311</v>
      </c>
      <c r="D5814" s="23"/>
      <c r="E5814" s="23"/>
    </row>
    <row r="5815" spans="1:5" ht="20" customHeight="1">
      <c r="A5815" s="19" t="s">
        <v>13772</v>
      </c>
      <c r="B5815" s="24">
        <v>1</v>
      </c>
      <c r="C5815" s="21" t="s">
        <v>6496</v>
      </c>
      <c r="D5815" s="23"/>
      <c r="E5815" s="23"/>
    </row>
    <row r="5816" spans="1:5" ht="20" customHeight="1">
      <c r="A5816" s="19" t="s">
        <v>13772</v>
      </c>
      <c r="B5816" s="24">
        <v>1</v>
      </c>
      <c r="C5816" s="21" t="s">
        <v>6561</v>
      </c>
      <c r="D5816" s="23"/>
      <c r="E5816" s="23"/>
    </row>
    <row r="5817" spans="1:5" ht="20" customHeight="1">
      <c r="A5817" s="19" t="s">
        <v>13772</v>
      </c>
      <c r="B5817" s="24">
        <v>1</v>
      </c>
      <c r="C5817" s="22">
        <v>100</v>
      </c>
      <c r="D5817" s="23"/>
      <c r="E5817" s="23"/>
    </row>
    <row r="5818" spans="1:5" ht="20" customHeight="1">
      <c r="A5818" s="19" t="s">
        <v>13772</v>
      </c>
      <c r="B5818" s="24">
        <v>1</v>
      </c>
      <c r="C5818" s="21" t="s">
        <v>6619</v>
      </c>
      <c r="D5818" s="23"/>
      <c r="E5818" s="23"/>
    </row>
    <row r="5819" spans="1:5" ht="20" customHeight="1">
      <c r="A5819" s="19" t="s">
        <v>13772</v>
      </c>
      <c r="B5819" s="24">
        <v>1</v>
      </c>
      <c r="C5819" s="21" t="s">
        <v>6683</v>
      </c>
      <c r="D5819" s="23"/>
      <c r="E5819" s="23"/>
    </row>
    <row r="5820" spans="1:5" ht="20" customHeight="1">
      <c r="A5820" s="19" t="s">
        <v>13772</v>
      </c>
      <c r="B5820" s="24">
        <v>1</v>
      </c>
      <c r="C5820" s="21" t="s">
        <v>8497</v>
      </c>
      <c r="D5820" s="23"/>
      <c r="E5820" s="23"/>
    </row>
    <row r="5821" spans="1:5" ht="20" customHeight="1">
      <c r="A5821" s="19" t="s">
        <v>13772</v>
      </c>
      <c r="B5821" s="24">
        <v>1</v>
      </c>
      <c r="C5821" s="21" t="s">
        <v>6921</v>
      </c>
      <c r="D5821" s="23"/>
      <c r="E5821" s="23"/>
    </row>
    <row r="5822" spans="1:5" ht="20" customHeight="1">
      <c r="A5822" s="19" t="s">
        <v>13772</v>
      </c>
      <c r="B5822" s="24">
        <v>1</v>
      </c>
      <c r="C5822" s="21" t="s">
        <v>6859</v>
      </c>
      <c r="D5822" s="23"/>
      <c r="E5822" s="23"/>
    </row>
    <row r="5823" spans="1:5" ht="20" customHeight="1">
      <c r="A5823" s="19" t="s">
        <v>13772</v>
      </c>
      <c r="B5823" s="24">
        <v>1</v>
      </c>
      <c r="C5823" s="21" t="s">
        <v>7029</v>
      </c>
      <c r="D5823" s="23"/>
      <c r="E5823" s="23"/>
    </row>
    <row r="5824" spans="1:5" ht="20" customHeight="1">
      <c r="A5824" s="19" t="s">
        <v>13772</v>
      </c>
      <c r="B5824" s="24">
        <v>1</v>
      </c>
      <c r="C5824" s="21" t="s">
        <v>7205</v>
      </c>
      <c r="D5824" s="23"/>
      <c r="E5824" s="23"/>
    </row>
    <row r="5825" spans="1:5" ht="20" customHeight="1">
      <c r="A5825" s="19" t="s">
        <v>13772</v>
      </c>
      <c r="B5825" s="24">
        <v>1</v>
      </c>
      <c r="C5825" s="21" t="s">
        <v>7318</v>
      </c>
      <c r="D5825" s="23"/>
      <c r="E5825" s="23"/>
    </row>
    <row r="5826" spans="1:5" ht="20" customHeight="1">
      <c r="A5826" s="19" t="s">
        <v>13772</v>
      </c>
      <c r="B5826" s="24">
        <v>1</v>
      </c>
      <c r="C5826" s="21" t="s">
        <v>7486</v>
      </c>
      <c r="D5826" s="23"/>
      <c r="E5826" s="23"/>
    </row>
    <row r="5827" spans="1:5" ht="20" customHeight="1">
      <c r="A5827" s="19" t="s">
        <v>13772</v>
      </c>
      <c r="B5827" s="24">
        <v>1</v>
      </c>
      <c r="C5827" s="21" t="s">
        <v>7660</v>
      </c>
      <c r="D5827" s="23"/>
      <c r="E5827" s="23"/>
    </row>
    <row r="5828" spans="1:5" ht="20" customHeight="1">
      <c r="A5828" s="19" t="s">
        <v>13772</v>
      </c>
      <c r="B5828" s="24">
        <v>1</v>
      </c>
      <c r="C5828" s="21" t="s">
        <v>7848</v>
      </c>
      <c r="D5828" s="23"/>
      <c r="E5828" s="23"/>
    </row>
    <row r="5829" spans="1:5" ht="20" customHeight="1">
      <c r="A5829" s="19" t="s">
        <v>13772</v>
      </c>
      <c r="B5829" s="24">
        <v>1</v>
      </c>
      <c r="C5829" s="21" t="s">
        <v>7969</v>
      </c>
      <c r="D5829" s="23"/>
      <c r="E5829" s="23"/>
    </row>
    <row r="5830" spans="1:5" ht="20" customHeight="1">
      <c r="A5830" s="19" t="s">
        <v>13772</v>
      </c>
      <c r="B5830" s="24">
        <v>1</v>
      </c>
      <c r="C5830" s="21" t="s">
        <v>8090</v>
      </c>
      <c r="D5830" s="23"/>
      <c r="E5830" s="23"/>
    </row>
    <row r="5831" spans="1:5" ht="20" customHeight="1">
      <c r="A5831" s="19" t="s">
        <v>13772</v>
      </c>
      <c r="B5831" s="24">
        <v>1</v>
      </c>
      <c r="C5831" s="21" t="s">
        <v>473</v>
      </c>
      <c r="D5831" s="23"/>
      <c r="E5831" s="23"/>
    </row>
    <row r="5832" spans="1:5" ht="20" customHeight="1">
      <c r="A5832" s="19" t="s">
        <v>13772</v>
      </c>
      <c r="B5832" s="24">
        <v>1</v>
      </c>
      <c r="C5832" s="21" t="s">
        <v>379</v>
      </c>
      <c r="D5832" s="23"/>
      <c r="E5832" s="23"/>
    </row>
    <row r="5833" spans="1:5" ht="20" customHeight="1">
      <c r="A5833" s="19" t="s">
        <v>13772</v>
      </c>
      <c r="B5833" s="24">
        <v>1</v>
      </c>
      <c r="C5833" s="21" t="s">
        <v>602</v>
      </c>
      <c r="D5833" s="23"/>
      <c r="E5833" s="23"/>
    </row>
    <row r="5834" spans="1:5" ht="20" customHeight="1">
      <c r="A5834" s="19" t="s">
        <v>13772</v>
      </c>
      <c r="B5834" s="24">
        <v>1</v>
      </c>
      <c r="C5834" s="21" t="s">
        <v>680</v>
      </c>
      <c r="D5834" s="23"/>
      <c r="E5834" s="23"/>
    </row>
    <row r="5835" spans="1:5" ht="20" customHeight="1">
      <c r="A5835" s="19" t="s">
        <v>13772</v>
      </c>
      <c r="B5835" s="24">
        <v>1</v>
      </c>
      <c r="C5835" s="21" t="s">
        <v>866</v>
      </c>
      <c r="D5835" s="23"/>
      <c r="E5835" s="23"/>
    </row>
    <row r="5836" spans="1:5" ht="20" customHeight="1">
      <c r="A5836" s="19" t="s">
        <v>13772</v>
      </c>
      <c r="B5836" s="24">
        <v>1</v>
      </c>
      <c r="C5836" s="21" t="s">
        <v>760</v>
      </c>
      <c r="D5836" s="23"/>
      <c r="E5836" s="23"/>
    </row>
    <row r="5837" spans="1:5" ht="20" customHeight="1">
      <c r="A5837" s="19" t="s">
        <v>13772</v>
      </c>
      <c r="B5837" s="24">
        <v>1</v>
      </c>
      <c r="C5837" s="21" t="s">
        <v>1018</v>
      </c>
      <c r="D5837" s="23"/>
      <c r="E5837" s="23"/>
    </row>
    <row r="5838" spans="1:5" ht="20" customHeight="1">
      <c r="A5838" s="19" t="s">
        <v>13772</v>
      </c>
      <c r="B5838" s="24">
        <v>1</v>
      </c>
      <c r="C5838" s="21" t="s">
        <v>928</v>
      </c>
      <c r="D5838" s="23"/>
      <c r="E5838" s="23"/>
    </row>
    <row r="5839" spans="1:5" ht="20" customHeight="1">
      <c r="A5839" s="19" t="s">
        <v>13772</v>
      </c>
      <c r="B5839" s="24">
        <v>1</v>
      </c>
      <c r="C5839" s="21" t="s">
        <v>1158</v>
      </c>
      <c r="D5839" s="23"/>
      <c r="E5839" s="23"/>
    </row>
    <row r="5840" spans="1:5" ht="20" customHeight="1">
      <c r="A5840" s="19" t="s">
        <v>13772</v>
      </c>
      <c r="B5840" s="24">
        <v>1</v>
      </c>
      <c r="C5840" s="21" t="s">
        <v>1230</v>
      </c>
      <c r="D5840" s="23"/>
      <c r="E5840" s="23"/>
    </row>
    <row r="5841" spans="1:5" ht="20" customHeight="1">
      <c r="A5841" s="19" t="s">
        <v>13772</v>
      </c>
      <c r="B5841" s="24">
        <v>1</v>
      </c>
      <c r="C5841" s="21" t="s">
        <v>11761</v>
      </c>
      <c r="D5841" s="23"/>
      <c r="E5841" s="23"/>
    </row>
    <row r="5842" spans="1:5" ht="20" customHeight="1">
      <c r="A5842" s="19" t="s">
        <v>13772</v>
      </c>
      <c r="B5842" s="24">
        <v>1</v>
      </c>
      <c r="C5842" s="21" t="s">
        <v>1768</v>
      </c>
      <c r="D5842" s="23"/>
      <c r="E5842" s="23"/>
    </row>
    <row r="5843" spans="1:5" ht="20" customHeight="1">
      <c r="A5843" s="19" t="s">
        <v>13772</v>
      </c>
      <c r="B5843" s="24">
        <v>1</v>
      </c>
      <c r="C5843" s="21" t="s">
        <v>1465</v>
      </c>
      <c r="D5843" s="23"/>
      <c r="E5843" s="23"/>
    </row>
    <row r="5844" spans="1:5" ht="20" customHeight="1">
      <c r="A5844" s="19" t="s">
        <v>13772</v>
      </c>
      <c r="B5844" s="24">
        <v>1</v>
      </c>
      <c r="C5844" s="21" t="s">
        <v>1543</v>
      </c>
      <c r="D5844" s="23"/>
      <c r="E5844" s="23"/>
    </row>
    <row r="5845" spans="1:5" ht="20" customHeight="1">
      <c r="A5845" s="19" t="s">
        <v>13772</v>
      </c>
      <c r="B5845" s="24">
        <v>1</v>
      </c>
      <c r="C5845" s="21" t="s">
        <v>1768</v>
      </c>
      <c r="D5845" s="23"/>
      <c r="E5845" s="23"/>
    </row>
    <row r="5846" spans="1:5" ht="20" customHeight="1">
      <c r="A5846" s="19" t="s">
        <v>13772</v>
      </c>
      <c r="B5846" s="24">
        <v>1</v>
      </c>
      <c r="C5846" s="21" t="s">
        <v>1999</v>
      </c>
      <c r="D5846" s="23"/>
      <c r="E5846" s="23"/>
    </row>
    <row r="5847" spans="1:5" ht="20" customHeight="1">
      <c r="A5847" s="19" t="s">
        <v>13772</v>
      </c>
      <c r="B5847" s="24">
        <v>1</v>
      </c>
      <c r="C5847" s="21" t="s">
        <v>2144</v>
      </c>
      <c r="D5847" s="23"/>
      <c r="E5847" s="23"/>
    </row>
    <row r="5848" spans="1:5" ht="20" customHeight="1">
      <c r="A5848" s="19" t="s">
        <v>13772</v>
      </c>
      <c r="B5848" s="24">
        <v>1</v>
      </c>
      <c r="C5848" s="21" t="s">
        <v>2284</v>
      </c>
      <c r="D5848" s="23"/>
      <c r="E5848" s="23"/>
    </row>
    <row r="5849" spans="1:5" ht="20" customHeight="1">
      <c r="A5849" s="19" t="s">
        <v>13772</v>
      </c>
      <c r="B5849" s="24">
        <v>1</v>
      </c>
      <c r="C5849" s="21" t="s">
        <v>2412</v>
      </c>
      <c r="D5849" s="23"/>
      <c r="E5849" s="23"/>
    </row>
    <row r="5850" spans="1:5" ht="20" customHeight="1">
      <c r="A5850" s="19" t="s">
        <v>13772</v>
      </c>
      <c r="B5850" s="24">
        <v>1</v>
      </c>
      <c r="C5850" s="21" t="s">
        <v>2541</v>
      </c>
      <c r="D5850" s="23"/>
      <c r="E5850" s="23"/>
    </row>
    <row r="5851" spans="1:5" ht="20" customHeight="1">
      <c r="A5851" s="19" t="s">
        <v>13772</v>
      </c>
      <c r="B5851" s="24">
        <v>1</v>
      </c>
      <c r="C5851" s="21" t="s">
        <v>2752</v>
      </c>
      <c r="D5851" s="23"/>
      <c r="E5851" s="23"/>
    </row>
    <row r="5852" spans="1:5" ht="20" customHeight="1">
      <c r="A5852" s="19" t="s">
        <v>13772</v>
      </c>
      <c r="B5852" s="24">
        <v>1</v>
      </c>
      <c r="C5852" s="21" t="s">
        <v>2891</v>
      </c>
      <c r="D5852" s="23"/>
      <c r="E5852" s="23"/>
    </row>
    <row r="5853" spans="1:5" ht="20" customHeight="1">
      <c r="A5853" s="19" t="s">
        <v>13772</v>
      </c>
      <c r="B5853" s="24">
        <v>1</v>
      </c>
      <c r="C5853" s="21" t="s">
        <v>3025</v>
      </c>
      <c r="D5853" s="23"/>
      <c r="E5853" s="23"/>
    </row>
    <row r="5854" spans="1:5" ht="20" customHeight="1">
      <c r="A5854" s="19" t="s">
        <v>13772</v>
      </c>
      <c r="B5854" s="24">
        <v>1</v>
      </c>
      <c r="C5854" s="21" t="s">
        <v>3086</v>
      </c>
      <c r="D5854" s="23"/>
      <c r="E5854" s="23"/>
    </row>
    <row r="5855" spans="1:5" ht="20" customHeight="1">
      <c r="A5855" s="19" t="s">
        <v>13772</v>
      </c>
      <c r="B5855" s="24">
        <v>1</v>
      </c>
      <c r="C5855" s="21" t="s">
        <v>3272</v>
      </c>
      <c r="D5855" s="23"/>
      <c r="E5855" s="23"/>
    </row>
    <row r="5856" spans="1:5" ht="20" customHeight="1">
      <c r="A5856" s="19" t="s">
        <v>13772</v>
      </c>
      <c r="B5856" s="24">
        <v>1</v>
      </c>
      <c r="C5856" s="21" t="s">
        <v>3488</v>
      </c>
      <c r="D5856" s="23"/>
      <c r="E5856" s="23"/>
    </row>
    <row r="5857" spans="1:5" ht="20" customHeight="1">
      <c r="A5857" s="19" t="s">
        <v>13772</v>
      </c>
      <c r="B5857" s="24">
        <v>1</v>
      </c>
      <c r="C5857" s="21" t="s">
        <v>3707</v>
      </c>
      <c r="D5857" s="23"/>
      <c r="E5857" s="23"/>
    </row>
    <row r="5858" spans="1:5" ht="20" customHeight="1">
      <c r="A5858" s="19" t="s">
        <v>13772</v>
      </c>
      <c r="B5858" s="24">
        <v>1</v>
      </c>
      <c r="C5858" s="21" t="s">
        <v>3847</v>
      </c>
      <c r="D5858" s="23"/>
      <c r="E5858" s="23"/>
    </row>
    <row r="5859" spans="1:5" ht="20" customHeight="1">
      <c r="A5859" s="19" t="s">
        <v>13772</v>
      </c>
      <c r="B5859" s="24">
        <v>1</v>
      </c>
      <c r="C5859" s="21" t="s">
        <v>4051</v>
      </c>
      <c r="D5859" s="23"/>
      <c r="E5859" s="23"/>
    </row>
    <row r="5860" spans="1:5" ht="20" customHeight="1">
      <c r="A5860" s="19" t="s">
        <v>13772</v>
      </c>
      <c r="B5860" s="24">
        <v>1</v>
      </c>
      <c r="C5860" s="21" t="s">
        <v>4124</v>
      </c>
      <c r="D5860" s="23"/>
      <c r="E5860" s="23"/>
    </row>
    <row r="5861" spans="1:5" ht="20" customHeight="1">
      <c r="A5861" s="19" t="s">
        <v>13772</v>
      </c>
      <c r="B5861" s="24">
        <v>1</v>
      </c>
      <c r="C5861" s="21" t="s">
        <v>4322</v>
      </c>
      <c r="D5861" s="23"/>
      <c r="E5861" s="23"/>
    </row>
    <row r="5862" spans="1:5" ht="20" customHeight="1">
      <c r="A5862" s="19" t="s">
        <v>13772</v>
      </c>
      <c r="B5862" s="24">
        <v>1</v>
      </c>
      <c r="C5862" s="21" t="s">
        <v>4525</v>
      </c>
      <c r="D5862" s="23"/>
      <c r="E5862" s="23"/>
    </row>
    <row r="5863" spans="1:5" ht="20" customHeight="1">
      <c r="A5863" s="19" t="s">
        <v>13772</v>
      </c>
      <c r="B5863" s="24">
        <v>1</v>
      </c>
      <c r="C5863" s="21" t="s">
        <v>4597</v>
      </c>
      <c r="D5863" s="23"/>
      <c r="E5863" s="23"/>
    </row>
    <row r="5864" spans="1:5" ht="20" customHeight="1">
      <c r="A5864" s="19" t="s">
        <v>13772</v>
      </c>
      <c r="B5864" s="24">
        <v>1</v>
      </c>
      <c r="C5864" s="21" t="s">
        <v>4797</v>
      </c>
      <c r="D5864" s="23"/>
      <c r="E5864" s="23"/>
    </row>
    <row r="5865" spans="1:5" ht="20" customHeight="1">
      <c r="A5865" s="19" t="s">
        <v>13772</v>
      </c>
      <c r="B5865" s="24">
        <v>1</v>
      </c>
      <c r="C5865" s="21" t="s">
        <v>4994</v>
      </c>
      <c r="D5865" s="23"/>
      <c r="E5865" s="23"/>
    </row>
    <row r="5866" spans="1:5" ht="20" customHeight="1">
      <c r="A5866" s="19" t="s">
        <v>13772</v>
      </c>
      <c r="B5866" s="24">
        <v>1</v>
      </c>
      <c r="C5866" s="21" t="s">
        <v>5057</v>
      </c>
      <c r="D5866" s="23"/>
      <c r="E5866" s="23"/>
    </row>
    <row r="5867" spans="1:5" ht="20" customHeight="1">
      <c r="A5867" s="19" t="s">
        <v>13772</v>
      </c>
      <c r="B5867" s="24">
        <v>1</v>
      </c>
      <c r="C5867" s="21" t="s">
        <v>5244</v>
      </c>
      <c r="D5867" s="23"/>
      <c r="E5867" s="23"/>
    </row>
    <row r="5868" spans="1:5" ht="20" customHeight="1">
      <c r="A5868" s="19" t="s">
        <v>13772</v>
      </c>
      <c r="B5868" s="24">
        <v>1</v>
      </c>
      <c r="C5868" s="21" t="s">
        <v>5452</v>
      </c>
      <c r="D5868" s="23"/>
      <c r="E5868" s="23"/>
    </row>
    <row r="5869" spans="1:5" ht="20" customHeight="1">
      <c r="A5869" s="19" t="s">
        <v>13772</v>
      </c>
      <c r="B5869" s="24">
        <v>1</v>
      </c>
      <c r="C5869" s="21" t="s">
        <v>5659</v>
      </c>
      <c r="D5869" s="23"/>
      <c r="E5869" s="23"/>
    </row>
    <row r="5870" spans="1:5" ht="20" customHeight="1">
      <c r="A5870" s="19" t="s">
        <v>13772</v>
      </c>
      <c r="B5870" s="24">
        <v>1</v>
      </c>
      <c r="C5870" s="21" t="s">
        <v>5860</v>
      </c>
      <c r="D5870" s="23"/>
      <c r="E5870" s="23"/>
    </row>
    <row r="5871" spans="1:5" ht="20" customHeight="1">
      <c r="A5871" s="19" t="s">
        <v>13772</v>
      </c>
      <c r="B5871" s="24">
        <v>1</v>
      </c>
      <c r="C5871" s="21" t="s">
        <v>5998</v>
      </c>
      <c r="D5871" s="23"/>
      <c r="E5871" s="23"/>
    </row>
    <row r="5872" spans="1:5" ht="20" customHeight="1">
      <c r="A5872" s="19" t="s">
        <v>13772</v>
      </c>
      <c r="B5872" s="24">
        <v>1</v>
      </c>
      <c r="C5872" s="21" t="s">
        <v>6066</v>
      </c>
      <c r="D5872" s="23"/>
      <c r="E5872" s="23"/>
    </row>
    <row r="5873" spans="1:5" ht="20" customHeight="1">
      <c r="A5873" s="19" t="s">
        <v>13772</v>
      </c>
      <c r="B5873" s="24">
        <v>1</v>
      </c>
      <c r="C5873" s="21" t="s">
        <v>9457</v>
      </c>
      <c r="D5873" s="23"/>
      <c r="E5873" s="23"/>
    </row>
    <row r="5874" spans="1:5" ht="20" customHeight="1">
      <c r="A5874" s="19" t="s">
        <v>13772</v>
      </c>
      <c r="B5874" s="24">
        <v>1</v>
      </c>
      <c r="C5874" s="21" t="s">
        <v>6212</v>
      </c>
      <c r="D5874" s="23"/>
      <c r="E5874" s="23"/>
    </row>
    <row r="5875" spans="1:5" ht="20" customHeight="1">
      <c r="A5875" s="19" t="s">
        <v>13772</v>
      </c>
      <c r="B5875" s="24">
        <v>1</v>
      </c>
      <c r="C5875" s="21" t="s">
        <v>6134</v>
      </c>
      <c r="D5875" s="23"/>
      <c r="E5875" s="23"/>
    </row>
    <row r="5876" spans="1:5" ht="20" customHeight="1">
      <c r="A5876" s="19" t="s">
        <v>13772</v>
      </c>
      <c r="B5876" s="24">
        <v>1</v>
      </c>
      <c r="C5876" s="21" t="s">
        <v>6317</v>
      </c>
      <c r="D5876" s="23"/>
      <c r="E5876" s="23"/>
    </row>
    <row r="5877" spans="1:5" ht="20" customHeight="1">
      <c r="A5877" s="19" t="s">
        <v>13772</v>
      </c>
      <c r="B5877" s="24">
        <v>1</v>
      </c>
      <c r="C5877" s="21" t="s">
        <v>6500</v>
      </c>
      <c r="D5877" s="23"/>
      <c r="E5877" s="23"/>
    </row>
    <row r="5878" spans="1:5" ht="20" customHeight="1">
      <c r="A5878" s="19" t="s">
        <v>13772</v>
      </c>
      <c r="B5878" s="24">
        <v>1</v>
      </c>
      <c r="C5878" s="21" t="s">
        <v>6566</v>
      </c>
      <c r="D5878" s="23"/>
      <c r="E5878" s="23"/>
    </row>
    <row r="5879" spans="1:5" ht="20" customHeight="1">
      <c r="A5879" s="19" t="s">
        <v>13772</v>
      </c>
      <c r="B5879" s="24">
        <v>1</v>
      </c>
      <c r="C5879" s="21" t="s">
        <v>8505</v>
      </c>
      <c r="D5879" s="23"/>
      <c r="E5879" s="23"/>
    </row>
    <row r="5880" spans="1:5" ht="20" customHeight="1">
      <c r="A5880" s="19" t="s">
        <v>13772</v>
      </c>
      <c r="B5880" s="24">
        <v>1</v>
      </c>
      <c r="C5880" s="21" t="s">
        <v>6626</v>
      </c>
      <c r="D5880" s="23"/>
      <c r="E5880" s="23"/>
    </row>
    <row r="5881" spans="1:5" ht="20" customHeight="1">
      <c r="A5881" s="19" t="s">
        <v>13772</v>
      </c>
      <c r="B5881" s="24">
        <v>1</v>
      </c>
      <c r="C5881" s="21" t="s">
        <v>6690</v>
      </c>
      <c r="D5881" s="23"/>
      <c r="E5881" s="23"/>
    </row>
    <row r="5882" spans="1:5" ht="20" customHeight="1">
      <c r="A5882" s="19" t="s">
        <v>13772</v>
      </c>
      <c r="B5882" s="24">
        <v>1</v>
      </c>
      <c r="C5882" s="21" t="s">
        <v>8505</v>
      </c>
      <c r="D5882" s="23"/>
      <c r="E5882" s="23"/>
    </row>
    <row r="5883" spans="1:5" ht="20" customHeight="1">
      <c r="A5883" s="19" t="s">
        <v>13772</v>
      </c>
      <c r="B5883" s="24">
        <v>1</v>
      </c>
      <c r="C5883" s="21" t="s">
        <v>6934</v>
      </c>
      <c r="D5883" s="23"/>
      <c r="E5883" s="23"/>
    </row>
    <row r="5884" spans="1:5" ht="20" customHeight="1">
      <c r="A5884" s="19" t="s">
        <v>13772</v>
      </c>
      <c r="B5884" s="24">
        <v>1</v>
      </c>
      <c r="C5884" s="21" t="s">
        <v>6863</v>
      </c>
      <c r="D5884" s="23"/>
      <c r="E5884" s="23"/>
    </row>
    <row r="5885" spans="1:5" ht="20" customHeight="1">
      <c r="A5885" s="19" t="s">
        <v>13772</v>
      </c>
      <c r="B5885" s="24">
        <v>1</v>
      </c>
      <c r="C5885" s="21" t="s">
        <v>7033</v>
      </c>
      <c r="D5885" s="23"/>
      <c r="E5885" s="23"/>
    </row>
    <row r="5886" spans="1:5" ht="20" customHeight="1">
      <c r="A5886" s="19" t="s">
        <v>13772</v>
      </c>
      <c r="B5886" s="24">
        <v>1</v>
      </c>
      <c r="C5886" s="21" t="s">
        <v>7209</v>
      </c>
      <c r="D5886" s="23"/>
      <c r="E5886" s="23"/>
    </row>
    <row r="5887" spans="1:5" ht="20" customHeight="1">
      <c r="A5887" s="19" t="s">
        <v>13772</v>
      </c>
      <c r="B5887" s="24">
        <v>1</v>
      </c>
      <c r="C5887" s="21" t="s">
        <v>7325</v>
      </c>
      <c r="D5887" s="23"/>
      <c r="E5887" s="23"/>
    </row>
    <row r="5888" spans="1:5" ht="20" customHeight="1">
      <c r="A5888" s="19" t="s">
        <v>13772</v>
      </c>
      <c r="B5888" s="24">
        <v>1</v>
      </c>
      <c r="C5888" s="21" t="s">
        <v>7494</v>
      </c>
      <c r="D5888" s="23"/>
      <c r="E5888" s="23"/>
    </row>
    <row r="5889" spans="1:5" ht="20" customHeight="1">
      <c r="A5889" s="19" t="s">
        <v>13772</v>
      </c>
      <c r="B5889" s="24">
        <v>1</v>
      </c>
      <c r="C5889" s="21" t="s">
        <v>7664</v>
      </c>
      <c r="D5889" s="23"/>
      <c r="E5889" s="23"/>
    </row>
    <row r="5890" spans="1:5" ht="20" customHeight="1">
      <c r="A5890" s="19" t="s">
        <v>13772</v>
      </c>
      <c r="B5890" s="24">
        <v>1</v>
      </c>
      <c r="C5890" s="21" t="s">
        <v>7850</v>
      </c>
      <c r="D5890" s="23"/>
      <c r="E5890" s="23"/>
    </row>
    <row r="5891" spans="1:5" ht="20" customHeight="1">
      <c r="A5891" s="19" t="s">
        <v>13772</v>
      </c>
      <c r="B5891" s="24">
        <v>1</v>
      </c>
      <c r="C5891" s="21" t="s">
        <v>7974</v>
      </c>
      <c r="D5891" s="23"/>
      <c r="E5891" s="23"/>
    </row>
    <row r="5892" spans="1:5" ht="20" customHeight="1">
      <c r="A5892" s="19" t="s">
        <v>13772</v>
      </c>
      <c r="B5892" s="24">
        <v>1</v>
      </c>
      <c r="C5892" s="21" t="s">
        <v>8095</v>
      </c>
      <c r="D5892" s="23"/>
      <c r="E5892" s="23"/>
    </row>
    <row r="5893" spans="1:5" ht="20" customHeight="1">
      <c r="A5893" s="19" t="s">
        <v>13772</v>
      </c>
      <c r="B5893" s="24">
        <v>1</v>
      </c>
      <c r="C5893" s="21" t="s">
        <v>514</v>
      </c>
      <c r="D5893" s="23"/>
      <c r="E5893" s="23"/>
    </row>
    <row r="5894" spans="1:5" ht="20" customHeight="1">
      <c r="A5894" s="19" t="s">
        <v>13772</v>
      </c>
      <c r="B5894" s="24">
        <v>1</v>
      </c>
      <c r="C5894" s="21" t="s">
        <v>389</v>
      </c>
      <c r="D5894" s="23"/>
      <c r="E5894" s="23"/>
    </row>
    <row r="5895" spans="1:5" ht="20" customHeight="1">
      <c r="A5895" s="19" t="s">
        <v>13772</v>
      </c>
      <c r="B5895" s="24">
        <v>1</v>
      </c>
      <c r="C5895" s="21" t="s">
        <v>616</v>
      </c>
      <c r="D5895" s="23"/>
      <c r="E5895" s="23"/>
    </row>
    <row r="5896" spans="1:5" ht="20" customHeight="1">
      <c r="A5896" s="19" t="s">
        <v>13772</v>
      </c>
      <c r="B5896" s="24">
        <v>1</v>
      </c>
      <c r="C5896" s="21" t="s">
        <v>694</v>
      </c>
      <c r="D5896" s="23"/>
      <c r="E5896" s="23"/>
    </row>
    <row r="5897" spans="1:5" ht="20" customHeight="1">
      <c r="A5897" s="19" t="s">
        <v>13772</v>
      </c>
      <c r="B5897" s="24">
        <v>1</v>
      </c>
      <c r="C5897" s="21" t="s">
        <v>12461</v>
      </c>
      <c r="D5897" s="23"/>
      <c r="E5897" s="23"/>
    </row>
    <row r="5898" spans="1:5" ht="20" customHeight="1">
      <c r="A5898" s="19" t="s">
        <v>13772</v>
      </c>
      <c r="B5898" s="24">
        <v>1</v>
      </c>
      <c r="C5898" s="21" t="s">
        <v>771</v>
      </c>
      <c r="D5898" s="23"/>
      <c r="E5898" s="23"/>
    </row>
    <row r="5899" spans="1:5" ht="20" customHeight="1">
      <c r="A5899" s="19" t="s">
        <v>13772</v>
      </c>
      <c r="B5899" s="24">
        <v>1</v>
      </c>
      <c r="C5899" s="21" t="s">
        <v>1058</v>
      </c>
      <c r="D5899" s="23"/>
      <c r="E5899" s="23"/>
    </row>
    <row r="5900" spans="1:5" ht="20" customHeight="1">
      <c r="A5900" s="19" t="s">
        <v>13772</v>
      </c>
      <c r="B5900" s="24">
        <v>1</v>
      </c>
      <c r="C5900" s="21" t="s">
        <v>939</v>
      </c>
      <c r="D5900" s="23"/>
      <c r="E5900" s="23"/>
    </row>
    <row r="5901" spans="1:5" ht="20" customHeight="1">
      <c r="A5901" s="19" t="s">
        <v>13772</v>
      </c>
      <c r="B5901" s="24">
        <v>1</v>
      </c>
      <c r="C5901" s="21" t="s">
        <v>1165</v>
      </c>
      <c r="D5901" s="23"/>
      <c r="E5901" s="23"/>
    </row>
    <row r="5902" spans="1:5" ht="20" customHeight="1">
      <c r="A5902" s="19" t="s">
        <v>13772</v>
      </c>
      <c r="B5902" s="24">
        <v>1</v>
      </c>
      <c r="C5902" s="21" t="s">
        <v>1241</v>
      </c>
      <c r="D5902" s="23"/>
      <c r="E5902" s="23"/>
    </row>
    <row r="5903" spans="1:5" ht="20" customHeight="1">
      <c r="A5903" s="19" t="s">
        <v>13772</v>
      </c>
      <c r="B5903" s="24">
        <v>1</v>
      </c>
      <c r="C5903" s="21" t="s">
        <v>11806</v>
      </c>
      <c r="D5903" s="23"/>
      <c r="E5903" s="23"/>
    </row>
    <row r="5904" spans="1:5" ht="20" customHeight="1">
      <c r="A5904" s="19" t="s">
        <v>13772</v>
      </c>
      <c r="B5904" s="24">
        <v>1</v>
      </c>
      <c r="C5904" s="21" t="s">
        <v>11557</v>
      </c>
      <c r="D5904" s="23"/>
      <c r="E5904" s="23"/>
    </row>
    <row r="5905" spans="1:5" ht="20" customHeight="1">
      <c r="A5905" s="19" t="s">
        <v>13772</v>
      </c>
      <c r="B5905" s="24">
        <v>1</v>
      </c>
      <c r="C5905" s="21" t="s">
        <v>1474</v>
      </c>
      <c r="D5905" s="23"/>
      <c r="E5905" s="23"/>
    </row>
    <row r="5906" spans="1:5" ht="20" customHeight="1">
      <c r="A5906" s="19" t="s">
        <v>13772</v>
      </c>
      <c r="B5906" s="24">
        <v>1</v>
      </c>
      <c r="C5906" s="21" t="s">
        <v>1547</v>
      </c>
      <c r="D5906" s="23"/>
      <c r="E5906" s="23"/>
    </row>
    <row r="5907" spans="1:5" ht="20" customHeight="1">
      <c r="A5907" s="19" t="s">
        <v>13772</v>
      </c>
      <c r="B5907" s="24">
        <v>1</v>
      </c>
      <c r="C5907" s="21" t="s">
        <v>1777</v>
      </c>
      <c r="D5907" s="23"/>
      <c r="E5907" s="23"/>
    </row>
    <row r="5908" spans="1:5" ht="20" customHeight="1">
      <c r="A5908" s="19" t="s">
        <v>13772</v>
      </c>
      <c r="B5908" s="24">
        <v>1</v>
      </c>
      <c r="C5908" s="21" t="s">
        <v>2004</v>
      </c>
      <c r="D5908" s="23"/>
      <c r="E5908" s="23"/>
    </row>
    <row r="5909" spans="1:5" ht="20" customHeight="1">
      <c r="A5909" s="19" t="s">
        <v>13772</v>
      </c>
      <c r="B5909" s="24">
        <v>1</v>
      </c>
      <c r="C5909" s="21" t="s">
        <v>2148</v>
      </c>
      <c r="D5909" s="23"/>
      <c r="E5909" s="23"/>
    </row>
    <row r="5910" spans="1:5" ht="20" customHeight="1">
      <c r="A5910" s="19" t="s">
        <v>13772</v>
      </c>
      <c r="B5910" s="24">
        <v>1</v>
      </c>
      <c r="C5910" s="22">
        <v>100</v>
      </c>
      <c r="D5910" s="23"/>
      <c r="E5910" s="23"/>
    </row>
    <row r="5911" spans="1:5" ht="20" customHeight="1">
      <c r="A5911" s="19" t="s">
        <v>13772</v>
      </c>
      <c r="B5911" s="24">
        <v>1</v>
      </c>
      <c r="C5911" s="22">
        <v>100</v>
      </c>
      <c r="D5911" s="23"/>
      <c r="E5911" s="23"/>
    </row>
    <row r="5912" spans="1:5" ht="20" customHeight="1">
      <c r="A5912" s="19" t="s">
        <v>13772</v>
      </c>
      <c r="B5912" s="24">
        <v>1</v>
      </c>
      <c r="C5912" s="21" t="s">
        <v>2545</v>
      </c>
      <c r="D5912" s="23"/>
      <c r="E5912" s="23"/>
    </row>
    <row r="5913" spans="1:5" ht="20" customHeight="1">
      <c r="A5913" s="19" t="s">
        <v>13772</v>
      </c>
      <c r="B5913" s="24">
        <v>1</v>
      </c>
      <c r="C5913" s="21" t="s">
        <v>2757</v>
      </c>
      <c r="D5913" s="23"/>
      <c r="E5913" s="23"/>
    </row>
    <row r="5914" spans="1:5" ht="20" customHeight="1">
      <c r="A5914" s="19" t="s">
        <v>13772</v>
      </c>
      <c r="B5914" s="24">
        <v>1</v>
      </c>
      <c r="C5914" s="21" t="s">
        <v>2899</v>
      </c>
      <c r="D5914" s="23"/>
      <c r="E5914" s="23"/>
    </row>
    <row r="5915" spans="1:5" ht="20" customHeight="1">
      <c r="A5915" s="19" t="s">
        <v>13772</v>
      </c>
      <c r="B5915" s="24">
        <v>1</v>
      </c>
      <c r="C5915" s="22">
        <v>100</v>
      </c>
      <c r="D5915" s="23"/>
      <c r="E5915" s="23"/>
    </row>
    <row r="5916" spans="1:5" ht="20" customHeight="1">
      <c r="A5916" s="19" t="s">
        <v>13772</v>
      </c>
      <c r="B5916" s="24">
        <v>1</v>
      </c>
      <c r="C5916" s="21" t="s">
        <v>3090</v>
      </c>
      <c r="D5916" s="23"/>
      <c r="E5916" s="23"/>
    </row>
    <row r="5917" spans="1:5" ht="20" customHeight="1">
      <c r="A5917" s="19" t="s">
        <v>13772</v>
      </c>
      <c r="B5917" s="24">
        <v>1</v>
      </c>
      <c r="C5917" s="21" t="s">
        <v>3278</v>
      </c>
      <c r="D5917" s="23"/>
      <c r="E5917" s="23"/>
    </row>
    <row r="5918" spans="1:5" ht="20" customHeight="1">
      <c r="A5918" s="19" t="s">
        <v>13772</v>
      </c>
      <c r="B5918" s="24">
        <v>1</v>
      </c>
      <c r="C5918" s="21" t="s">
        <v>3500</v>
      </c>
      <c r="D5918" s="23"/>
      <c r="E5918" s="23"/>
    </row>
    <row r="5919" spans="1:5" ht="20" customHeight="1">
      <c r="A5919" s="19" t="s">
        <v>13772</v>
      </c>
      <c r="B5919" s="24">
        <v>1</v>
      </c>
      <c r="C5919" s="21" t="s">
        <v>3712</v>
      </c>
      <c r="D5919" s="23"/>
      <c r="E5919" s="23"/>
    </row>
    <row r="5920" spans="1:5" ht="20" customHeight="1">
      <c r="A5920" s="19" t="s">
        <v>13772</v>
      </c>
      <c r="B5920" s="24">
        <v>1</v>
      </c>
      <c r="C5920" s="21" t="s">
        <v>3855</v>
      </c>
      <c r="D5920" s="23"/>
      <c r="E5920" s="23"/>
    </row>
    <row r="5921" spans="1:5" ht="20" customHeight="1">
      <c r="A5921" s="19" t="s">
        <v>13772</v>
      </c>
      <c r="B5921" s="24">
        <v>1</v>
      </c>
      <c r="C5921" s="21" t="s">
        <v>4058</v>
      </c>
      <c r="D5921" s="23"/>
      <c r="E5921" s="23"/>
    </row>
    <row r="5922" spans="1:5" ht="20" customHeight="1">
      <c r="A5922" s="19" t="s">
        <v>13772</v>
      </c>
      <c r="B5922" s="24">
        <v>1</v>
      </c>
      <c r="C5922" s="21" t="s">
        <v>4128</v>
      </c>
      <c r="D5922" s="23"/>
      <c r="E5922" s="23"/>
    </row>
    <row r="5923" spans="1:5" ht="20" customHeight="1">
      <c r="A5923" s="19" t="s">
        <v>13772</v>
      </c>
      <c r="B5923" s="24">
        <v>1</v>
      </c>
      <c r="C5923" s="21" t="s">
        <v>4330</v>
      </c>
      <c r="D5923" s="23"/>
      <c r="E5923" s="23"/>
    </row>
    <row r="5924" spans="1:5" ht="20" customHeight="1">
      <c r="A5924" s="19" t="s">
        <v>13772</v>
      </c>
      <c r="B5924" s="24">
        <v>1</v>
      </c>
      <c r="C5924" s="21" t="s">
        <v>4534</v>
      </c>
      <c r="D5924" s="23"/>
      <c r="E5924" s="23"/>
    </row>
    <row r="5925" spans="1:5" ht="20" customHeight="1">
      <c r="A5925" s="19" t="s">
        <v>13772</v>
      </c>
      <c r="B5925" s="24">
        <v>1</v>
      </c>
      <c r="C5925" s="21" t="s">
        <v>4604</v>
      </c>
      <c r="D5925" s="23"/>
      <c r="E5925" s="23"/>
    </row>
    <row r="5926" spans="1:5" ht="20" customHeight="1">
      <c r="A5926" s="19" t="s">
        <v>13772</v>
      </c>
      <c r="B5926" s="24">
        <v>1</v>
      </c>
      <c r="C5926" s="21" t="s">
        <v>4805</v>
      </c>
      <c r="D5926" s="23"/>
      <c r="E5926" s="23"/>
    </row>
    <row r="5927" spans="1:5" ht="20" customHeight="1">
      <c r="A5927" s="19" t="s">
        <v>13772</v>
      </c>
      <c r="B5927" s="24">
        <v>1</v>
      </c>
      <c r="C5927" s="21" t="s">
        <v>5000</v>
      </c>
      <c r="D5927" s="23"/>
      <c r="E5927" s="23"/>
    </row>
    <row r="5928" spans="1:5" ht="20" customHeight="1">
      <c r="A5928" s="19" t="s">
        <v>13772</v>
      </c>
      <c r="B5928" s="24">
        <v>1</v>
      </c>
      <c r="C5928" s="21" t="s">
        <v>5061</v>
      </c>
      <c r="D5928" s="23"/>
      <c r="E5928" s="23"/>
    </row>
    <row r="5929" spans="1:5" ht="20" customHeight="1">
      <c r="A5929" s="19" t="s">
        <v>13772</v>
      </c>
      <c r="B5929" s="24">
        <v>1</v>
      </c>
      <c r="C5929" s="21" t="s">
        <v>5252</v>
      </c>
      <c r="D5929" s="23"/>
      <c r="E5929" s="23"/>
    </row>
    <row r="5930" spans="1:5" ht="20" customHeight="1">
      <c r="A5930" s="19" t="s">
        <v>13772</v>
      </c>
      <c r="B5930" s="24">
        <v>1</v>
      </c>
      <c r="C5930" s="21" t="s">
        <v>5457</v>
      </c>
      <c r="D5930" s="23"/>
      <c r="E5930" s="23"/>
    </row>
    <row r="5931" spans="1:5" ht="20" customHeight="1">
      <c r="A5931" s="19" t="s">
        <v>13772</v>
      </c>
      <c r="B5931" s="24">
        <v>1</v>
      </c>
      <c r="C5931" s="21" t="s">
        <v>5666</v>
      </c>
      <c r="D5931" s="23"/>
      <c r="E5931" s="23"/>
    </row>
    <row r="5932" spans="1:5" ht="20" customHeight="1">
      <c r="A5932" s="19" t="s">
        <v>13772</v>
      </c>
      <c r="B5932" s="24">
        <v>1</v>
      </c>
      <c r="C5932" s="21" t="s">
        <v>5871</v>
      </c>
      <c r="D5932" s="23"/>
      <c r="E5932" s="23"/>
    </row>
    <row r="5933" spans="1:5" ht="20" customHeight="1">
      <c r="A5933" s="19" t="s">
        <v>13772</v>
      </c>
      <c r="B5933" s="24">
        <v>1</v>
      </c>
      <c r="C5933" s="21" t="s">
        <v>6006</v>
      </c>
      <c r="D5933" s="23"/>
      <c r="E5933" s="23"/>
    </row>
    <row r="5934" spans="1:5" ht="20" customHeight="1">
      <c r="A5934" s="19" t="s">
        <v>13772</v>
      </c>
      <c r="B5934" s="24">
        <v>1</v>
      </c>
      <c r="C5934" s="21" t="s">
        <v>6072</v>
      </c>
      <c r="D5934" s="23"/>
      <c r="E5934" s="23"/>
    </row>
    <row r="5935" spans="1:5" ht="20" customHeight="1">
      <c r="A5935" s="19" t="s">
        <v>13772</v>
      </c>
      <c r="B5935" s="24">
        <v>1</v>
      </c>
      <c r="C5935" s="21" t="s">
        <v>9489</v>
      </c>
      <c r="D5935" s="23"/>
      <c r="E5935" s="23"/>
    </row>
    <row r="5936" spans="1:5" ht="20" customHeight="1">
      <c r="A5936" s="19" t="s">
        <v>13772</v>
      </c>
      <c r="B5936" s="24">
        <v>1</v>
      </c>
      <c r="C5936" s="21" t="s">
        <v>6239</v>
      </c>
      <c r="D5936" s="23"/>
      <c r="E5936" s="23"/>
    </row>
    <row r="5937" spans="1:5" ht="20" customHeight="1">
      <c r="A5937" s="19" t="s">
        <v>13772</v>
      </c>
      <c r="B5937" s="24">
        <v>1</v>
      </c>
      <c r="C5937" s="21" t="s">
        <v>6139</v>
      </c>
      <c r="D5937" s="23"/>
      <c r="E5937" s="23"/>
    </row>
    <row r="5938" spans="1:5" ht="20" customHeight="1">
      <c r="A5938" s="19" t="s">
        <v>13772</v>
      </c>
      <c r="B5938" s="24">
        <v>1</v>
      </c>
      <c r="C5938" s="21" t="s">
        <v>6322</v>
      </c>
      <c r="D5938" s="23"/>
      <c r="E5938" s="23"/>
    </row>
    <row r="5939" spans="1:5" ht="20" customHeight="1">
      <c r="A5939" s="19" t="s">
        <v>13772</v>
      </c>
      <c r="B5939" s="24">
        <v>1</v>
      </c>
      <c r="C5939" s="21" t="s">
        <v>6507</v>
      </c>
      <c r="D5939" s="23"/>
      <c r="E5939" s="23"/>
    </row>
    <row r="5940" spans="1:5" ht="20" customHeight="1">
      <c r="A5940" s="19" t="s">
        <v>13772</v>
      </c>
      <c r="B5940" s="24">
        <v>1</v>
      </c>
      <c r="C5940" s="21" t="s">
        <v>6572</v>
      </c>
      <c r="D5940" s="23"/>
      <c r="E5940" s="23"/>
    </row>
    <row r="5941" spans="1:5" ht="20" customHeight="1">
      <c r="A5941" s="19" t="s">
        <v>13772</v>
      </c>
      <c r="B5941" s="24">
        <v>1</v>
      </c>
      <c r="C5941" s="21" t="s">
        <v>8849</v>
      </c>
      <c r="D5941" s="23"/>
      <c r="E5941" s="23"/>
    </row>
    <row r="5942" spans="1:5" ht="20" customHeight="1">
      <c r="A5942" s="19" t="s">
        <v>13772</v>
      </c>
      <c r="B5942" s="24">
        <v>1</v>
      </c>
      <c r="C5942" s="21" t="s">
        <v>6631</v>
      </c>
      <c r="D5942" s="23"/>
      <c r="E5942" s="23"/>
    </row>
    <row r="5943" spans="1:5" ht="20" customHeight="1">
      <c r="A5943" s="19" t="s">
        <v>13772</v>
      </c>
      <c r="B5943" s="24">
        <v>1</v>
      </c>
      <c r="C5943" s="21" t="s">
        <v>6694</v>
      </c>
      <c r="D5943" s="23"/>
      <c r="E5943" s="23"/>
    </row>
    <row r="5944" spans="1:5" ht="20" customHeight="1">
      <c r="A5944" s="19" t="s">
        <v>13772</v>
      </c>
      <c r="B5944" s="24">
        <v>1</v>
      </c>
      <c r="C5944" s="21" t="s">
        <v>8537</v>
      </c>
      <c r="D5944" s="23"/>
      <c r="E5944" s="23"/>
    </row>
    <row r="5945" spans="1:5" ht="20" customHeight="1">
      <c r="A5945" s="19" t="s">
        <v>13772</v>
      </c>
      <c r="B5945" s="24">
        <v>1</v>
      </c>
      <c r="C5945" s="21" t="s">
        <v>6964</v>
      </c>
      <c r="D5945" s="23"/>
      <c r="E5945" s="23"/>
    </row>
    <row r="5946" spans="1:5" ht="20" customHeight="1">
      <c r="A5946" s="19" t="s">
        <v>13772</v>
      </c>
      <c r="B5946" s="24">
        <v>1</v>
      </c>
      <c r="C5946" s="21" t="s">
        <v>6868</v>
      </c>
      <c r="D5946" s="23"/>
      <c r="E5946" s="23"/>
    </row>
    <row r="5947" spans="1:5" ht="20" customHeight="1">
      <c r="A5947" s="19" t="s">
        <v>13772</v>
      </c>
      <c r="B5947" s="24">
        <v>1</v>
      </c>
      <c r="C5947" s="21" t="s">
        <v>7038</v>
      </c>
      <c r="D5947" s="23"/>
      <c r="E5947" s="23"/>
    </row>
    <row r="5948" spans="1:5" ht="20" customHeight="1">
      <c r="A5948" s="19" t="s">
        <v>13772</v>
      </c>
      <c r="B5948" s="24">
        <v>1</v>
      </c>
      <c r="C5948" s="21" t="s">
        <v>7216</v>
      </c>
      <c r="D5948" s="23"/>
      <c r="E5948" s="23"/>
    </row>
    <row r="5949" spans="1:5" ht="20" customHeight="1">
      <c r="A5949" s="19" t="s">
        <v>13772</v>
      </c>
      <c r="B5949" s="24">
        <v>1</v>
      </c>
      <c r="C5949" s="21" t="s">
        <v>7327</v>
      </c>
      <c r="D5949" s="23"/>
      <c r="E5949" s="23"/>
    </row>
    <row r="5950" spans="1:5" ht="20" customHeight="1">
      <c r="A5950" s="19" t="s">
        <v>13772</v>
      </c>
      <c r="B5950" s="24">
        <v>1</v>
      </c>
      <c r="C5950" s="21" t="s">
        <v>7501</v>
      </c>
      <c r="D5950" s="23"/>
      <c r="E5950" s="23"/>
    </row>
    <row r="5951" spans="1:5" ht="20" customHeight="1">
      <c r="A5951" s="19" t="s">
        <v>13772</v>
      </c>
      <c r="B5951" s="24">
        <v>1</v>
      </c>
      <c r="C5951" s="21" t="s">
        <v>7669</v>
      </c>
      <c r="D5951" s="23"/>
      <c r="E5951" s="23"/>
    </row>
    <row r="5952" spans="1:5" ht="20" customHeight="1">
      <c r="A5952" s="19" t="s">
        <v>13772</v>
      </c>
      <c r="B5952" s="24">
        <v>1</v>
      </c>
      <c r="C5952" s="21" t="s">
        <v>7855</v>
      </c>
      <c r="D5952" s="23"/>
      <c r="E5952" s="23"/>
    </row>
    <row r="5953" spans="1:5" ht="20" customHeight="1">
      <c r="A5953" s="19" t="s">
        <v>13772</v>
      </c>
      <c r="B5953" s="24">
        <v>1</v>
      </c>
      <c r="C5953" s="21" t="s">
        <v>7980</v>
      </c>
      <c r="D5953" s="23"/>
      <c r="E5953" s="23"/>
    </row>
    <row r="5954" spans="1:5" ht="20" customHeight="1">
      <c r="A5954" s="19" t="s">
        <v>13772</v>
      </c>
      <c r="B5954" s="24">
        <v>1</v>
      </c>
      <c r="C5954" s="21" t="s">
        <v>8101</v>
      </c>
      <c r="D5954" s="23"/>
      <c r="E5954" s="23"/>
    </row>
    <row r="5955" spans="1:5" ht="20" customHeight="1">
      <c r="A5955" s="19" t="s">
        <v>13772</v>
      </c>
      <c r="B5955" s="24">
        <v>1</v>
      </c>
      <c r="C5955" s="21" t="s">
        <v>707</v>
      </c>
      <c r="D5955" s="23"/>
      <c r="E5955" s="23"/>
    </row>
    <row r="5956" spans="1:5" ht="20" customHeight="1">
      <c r="A5956" s="19" t="s">
        <v>13772</v>
      </c>
      <c r="B5956" s="24">
        <v>1</v>
      </c>
      <c r="C5956" s="21" t="s">
        <v>407</v>
      </c>
      <c r="D5956" s="23"/>
      <c r="E5956" s="23"/>
    </row>
    <row r="5957" spans="1:5" ht="20" customHeight="1">
      <c r="A5957" s="19" t="s">
        <v>13772</v>
      </c>
      <c r="B5957" s="24">
        <v>1</v>
      </c>
      <c r="C5957" s="21" t="s">
        <v>629</v>
      </c>
      <c r="D5957" s="23"/>
      <c r="E5957" s="23"/>
    </row>
    <row r="5958" spans="1:5" ht="20" customHeight="1">
      <c r="A5958" s="19" t="s">
        <v>13772</v>
      </c>
      <c r="B5958" s="24">
        <v>1</v>
      </c>
      <c r="C5958" s="21" t="s">
        <v>707</v>
      </c>
      <c r="D5958" s="23"/>
      <c r="E5958" s="23"/>
    </row>
    <row r="5959" spans="1:5" ht="20" customHeight="1">
      <c r="A5959" s="19" t="s">
        <v>13772</v>
      </c>
      <c r="B5959" s="24">
        <v>1</v>
      </c>
      <c r="C5959" s="21" t="s">
        <v>12743</v>
      </c>
      <c r="D5959" s="23"/>
      <c r="E5959" s="23"/>
    </row>
    <row r="5960" spans="1:5" ht="20" customHeight="1">
      <c r="A5960" s="19" t="s">
        <v>13772</v>
      </c>
      <c r="B5960" s="24">
        <v>1</v>
      </c>
      <c r="C5960" s="21" t="s">
        <v>785</v>
      </c>
      <c r="D5960" s="23"/>
      <c r="E5960" s="23"/>
    </row>
    <row r="5961" spans="1:5" ht="20" customHeight="1">
      <c r="A5961" s="19" t="s">
        <v>13772</v>
      </c>
      <c r="B5961" s="24">
        <v>1</v>
      </c>
      <c r="C5961" s="21" t="s">
        <v>1256</v>
      </c>
      <c r="D5961" s="23"/>
      <c r="E5961" s="23"/>
    </row>
    <row r="5962" spans="1:5" ht="20" customHeight="1">
      <c r="A5962" s="19" t="s">
        <v>13772</v>
      </c>
      <c r="B5962" s="24">
        <v>1</v>
      </c>
      <c r="C5962" s="21" t="s">
        <v>952</v>
      </c>
      <c r="D5962" s="23"/>
      <c r="E5962" s="23"/>
    </row>
    <row r="5963" spans="1:5" ht="20" customHeight="1">
      <c r="A5963" s="19" t="s">
        <v>13772</v>
      </c>
      <c r="B5963" s="24">
        <v>1</v>
      </c>
      <c r="C5963" s="21" t="s">
        <v>1178</v>
      </c>
      <c r="D5963" s="23"/>
      <c r="E5963" s="23"/>
    </row>
    <row r="5964" spans="1:5" ht="20" customHeight="1">
      <c r="A5964" s="19" t="s">
        <v>13772</v>
      </c>
      <c r="B5964" s="24">
        <v>1</v>
      </c>
      <c r="C5964" s="21" t="s">
        <v>1256</v>
      </c>
      <c r="D5964" s="23"/>
      <c r="E5964" s="23"/>
    </row>
    <row r="5965" spans="1:5" ht="20" customHeight="1">
      <c r="A5965" s="19" t="s">
        <v>13772</v>
      </c>
      <c r="B5965" s="24">
        <v>1</v>
      </c>
      <c r="C5965" s="21" t="s">
        <v>11891</v>
      </c>
      <c r="D5965" s="23"/>
      <c r="E5965" s="23"/>
    </row>
    <row r="5966" spans="1:5" ht="20" customHeight="1">
      <c r="A5966" s="19" t="s">
        <v>13772</v>
      </c>
      <c r="B5966" s="24">
        <v>1</v>
      </c>
      <c r="C5966" s="21" t="s">
        <v>11631</v>
      </c>
      <c r="D5966" s="23"/>
      <c r="E5966" s="23"/>
    </row>
    <row r="5967" spans="1:5" ht="20" customHeight="1">
      <c r="A5967" s="19" t="s">
        <v>13772</v>
      </c>
      <c r="B5967" s="24">
        <v>1</v>
      </c>
      <c r="C5967" s="21" t="s">
        <v>1485</v>
      </c>
      <c r="D5967" s="23"/>
      <c r="E5967" s="23"/>
    </row>
    <row r="5968" spans="1:5" ht="20" customHeight="1">
      <c r="A5968" s="19" t="s">
        <v>13772</v>
      </c>
      <c r="B5968" s="24">
        <v>1</v>
      </c>
      <c r="C5968" s="21" t="s">
        <v>1560</v>
      </c>
      <c r="D5968" s="23"/>
      <c r="E5968" s="23"/>
    </row>
    <row r="5969" spans="1:5" ht="20" customHeight="1">
      <c r="A5969" s="19" t="s">
        <v>13772</v>
      </c>
      <c r="B5969" s="24">
        <v>1</v>
      </c>
      <c r="C5969" s="21" t="s">
        <v>1790</v>
      </c>
      <c r="D5969" s="23"/>
      <c r="E5969" s="23"/>
    </row>
    <row r="5970" spans="1:5" ht="20" customHeight="1">
      <c r="A5970" s="19" t="s">
        <v>13772</v>
      </c>
      <c r="B5970" s="24">
        <v>1</v>
      </c>
      <c r="C5970" s="21" t="s">
        <v>2024</v>
      </c>
      <c r="D5970" s="23"/>
      <c r="E5970" s="23"/>
    </row>
    <row r="5971" spans="1:5" ht="20" customHeight="1">
      <c r="A5971" s="19" t="s">
        <v>13772</v>
      </c>
      <c r="B5971" s="24">
        <v>1</v>
      </c>
      <c r="C5971" s="21" t="s">
        <v>2166</v>
      </c>
      <c r="D5971" s="23"/>
      <c r="E5971" s="23"/>
    </row>
    <row r="5972" spans="1:5" ht="20" customHeight="1">
      <c r="A5972" s="19" t="s">
        <v>13772</v>
      </c>
      <c r="B5972" s="24">
        <v>1</v>
      </c>
      <c r="C5972" s="21" t="s">
        <v>2304</v>
      </c>
      <c r="D5972" s="23"/>
      <c r="E5972" s="23"/>
    </row>
    <row r="5973" spans="1:5" ht="20" customHeight="1">
      <c r="A5973" s="19" t="s">
        <v>13772</v>
      </c>
      <c r="B5973" s="24">
        <v>1</v>
      </c>
      <c r="C5973" s="22">
        <v>100</v>
      </c>
      <c r="D5973" s="23"/>
      <c r="E5973" s="23"/>
    </row>
    <row r="5974" spans="1:5" ht="20" customHeight="1">
      <c r="A5974" s="19" t="s">
        <v>13772</v>
      </c>
      <c r="B5974" s="24">
        <v>1</v>
      </c>
      <c r="C5974" s="21" t="s">
        <v>2559</v>
      </c>
      <c r="D5974" s="23"/>
      <c r="E5974" s="23"/>
    </row>
    <row r="5975" spans="1:5" ht="20" customHeight="1">
      <c r="A5975" s="19" t="s">
        <v>13772</v>
      </c>
      <c r="B5975" s="24">
        <v>1</v>
      </c>
      <c r="C5975" s="21" t="s">
        <v>2777</v>
      </c>
      <c r="D5975" s="23"/>
      <c r="E5975" s="23"/>
    </row>
    <row r="5976" spans="1:5" ht="20" customHeight="1">
      <c r="A5976" s="19" t="s">
        <v>13772</v>
      </c>
      <c r="B5976" s="24">
        <v>1</v>
      </c>
      <c r="C5976" s="21" t="s">
        <v>2916</v>
      </c>
      <c r="D5976" s="23"/>
      <c r="E5976" s="23"/>
    </row>
    <row r="5977" spans="1:5" ht="20" customHeight="1">
      <c r="A5977" s="19" t="s">
        <v>13772</v>
      </c>
      <c r="B5977" s="24">
        <v>1</v>
      </c>
      <c r="C5977" s="21" t="s">
        <v>3042</v>
      </c>
      <c r="D5977" s="23"/>
      <c r="E5977" s="23"/>
    </row>
    <row r="5978" spans="1:5" ht="20" customHeight="1">
      <c r="A5978" s="19" t="s">
        <v>13772</v>
      </c>
      <c r="B5978" s="24">
        <v>1</v>
      </c>
      <c r="C5978" s="21" t="s">
        <v>3105</v>
      </c>
      <c r="D5978" s="23"/>
      <c r="E5978" s="23"/>
    </row>
    <row r="5979" spans="1:5" ht="20" customHeight="1">
      <c r="A5979" s="19" t="s">
        <v>13772</v>
      </c>
      <c r="B5979" s="24">
        <v>1</v>
      </c>
      <c r="C5979" s="21" t="s">
        <v>3289</v>
      </c>
      <c r="D5979" s="23"/>
      <c r="E5979" s="23"/>
    </row>
    <row r="5980" spans="1:5" ht="20" customHeight="1">
      <c r="A5980" s="19" t="s">
        <v>13772</v>
      </c>
      <c r="B5980" s="24">
        <v>1</v>
      </c>
      <c r="C5980" s="21" t="s">
        <v>3513</v>
      </c>
      <c r="D5980" s="23"/>
      <c r="E5980" s="23"/>
    </row>
    <row r="5981" spans="1:5" ht="20" customHeight="1">
      <c r="A5981" s="19" t="s">
        <v>13772</v>
      </c>
      <c r="B5981" s="24">
        <v>1</v>
      </c>
      <c r="C5981" s="21" t="s">
        <v>3725</v>
      </c>
      <c r="D5981" s="23"/>
      <c r="E5981" s="23"/>
    </row>
    <row r="5982" spans="1:5" ht="20" customHeight="1">
      <c r="A5982" s="19" t="s">
        <v>13772</v>
      </c>
      <c r="B5982" s="24">
        <v>1</v>
      </c>
      <c r="C5982" s="21" t="s">
        <v>3867</v>
      </c>
      <c r="D5982" s="23"/>
      <c r="E5982" s="23"/>
    </row>
    <row r="5983" spans="1:5" ht="20" customHeight="1">
      <c r="A5983" s="19" t="s">
        <v>13772</v>
      </c>
      <c r="B5983" s="24">
        <v>1</v>
      </c>
      <c r="C5983" s="21" t="s">
        <v>4070</v>
      </c>
      <c r="D5983" s="23"/>
      <c r="E5983" s="23"/>
    </row>
    <row r="5984" spans="1:5" ht="20" customHeight="1">
      <c r="A5984" s="19" t="s">
        <v>13772</v>
      </c>
      <c r="B5984" s="24">
        <v>1</v>
      </c>
      <c r="C5984" s="21" t="s">
        <v>4143</v>
      </c>
      <c r="D5984" s="23"/>
      <c r="E5984" s="23"/>
    </row>
    <row r="5985" spans="1:5" ht="20" customHeight="1">
      <c r="A5985" s="19" t="s">
        <v>13772</v>
      </c>
      <c r="B5985" s="24">
        <v>1</v>
      </c>
      <c r="C5985" s="21" t="s">
        <v>4341</v>
      </c>
      <c r="D5985" s="23"/>
      <c r="E5985" s="23"/>
    </row>
    <row r="5986" spans="1:5" ht="20" customHeight="1">
      <c r="A5986" s="19" t="s">
        <v>13772</v>
      </c>
      <c r="B5986" s="24">
        <v>1</v>
      </c>
      <c r="C5986" s="21" t="s">
        <v>4545</v>
      </c>
      <c r="D5986" s="23"/>
      <c r="E5986" s="23"/>
    </row>
    <row r="5987" spans="1:5" ht="20" customHeight="1">
      <c r="A5987" s="19" t="s">
        <v>13772</v>
      </c>
      <c r="B5987" s="24">
        <v>1</v>
      </c>
      <c r="C5987" s="21" t="s">
        <v>4617</v>
      </c>
      <c r="D5987" s="23"/>
      <c r="E5987" s="23"/>
    </row>
    <row r="5988" spans="1:5" ht="20" customHeight="1">
      <c r="A5988" s="19" t="s">
        <v>13772</v>
      </c>
      <c r="B5988" s="24">
        <v>1</v>
      </c>
      <c r="C5988" s="21" t="s">
        <v>4819</v>
      </c>
      <c r="D5988" s="23"/>
      <c r="E5988" s="23"/>
    </row>
    <row r="5989" spans="1:5" ht="20" customHeight="1">
      <c r="A5989" s="19" t="s">
        <v>13772</v>
      </c>
      <c r="B5989" s="24">
        <v>1</v>
      </c>
      <c r="C5989" s="21" t="s">
        <v>75</v>
      </c>
      <c r="D5989" s="23"/>
      <c r="E5989" s="23"/>
    </row>
    <row r="5990" spans="1:5" ht="20" customHeight="1">
      <c r="A5990" s="19" t="s">
        <v>13772</v>
      </c>
      <c r="B5990" s="24">
        <v>1</v>
      </c>
      <c r="C5990" s="21" t="s">
        <v>5072</v>
      </c>
      <c r="D5990" s="23"/>
      <c r="E5990" s="23"/>
    </row>
    <row r="5991" spans="1:5" ht="20" customHeight="1">
      <c r="A5991" s="19" t="s">
        <v>13772</v>
      </c>
      <c r="B5991" s="24">
        <v>1</v>
      </c>
      <c r="C5991" s="21" t="s">
        <v>5266</v>
      </c>
      <c r="D5991" s="23"/>
      <c r="E5991" s="23"/>
    </row>
    <row r="5992" spans="1:5" ht="20" customHeight="1">
      <c r="A5992" s="19" t="s">
        <v>13772</v>
      </c>
      <c r="B5992" s="24">
        <v>1</v>
      </c>
      <c r="C5992" s="21" t="s">
        <v>5468</v>
      </c>
      <c r="D5992" s="23"/>
      <c r="E5992" s="23"/>
    </row>
    <row r="5993" spans="1:5" ht="20" customHeight="1">
      <c r="A5993" s="19" t="s">
        <v>13772</v>
      </c>
      <c r="B5993" s="24">
        <v>1</v>
      </c>
      <c r="C5993" s="21" t="s">
        <v>5677</v>
      </c>
      <c r="D5993" s="23"/>
      <c r="E5993" s="23"/>
    </row>
    <row r="5994" spans="1:5" ht="20" customHeight="1">
      <c r="A5994" s="19" t="s">
        <v>13772</v>
      </c>
      <c r="B5994" s="24">
        <v>1</v>
      </c>
      <c r="C5994" s="21" t="s">
        <v>5884</v>
      </c>
      <c r="D5994" s="23"/>
      <c r="E5994" s="23"/>
    </row>
    <row r="5995" spans="1:5" ht="20" customHeight="1">
      <c r="A5995" s="19" t="s">
        <v>13772</v>
      </c>
      <c r="B5995" s="24">
        <v>1</v>
      </c>
      <c r="C5995" s="21" t="s">
        <v>6017</v>
      </c>
      <c r="D5995" s="23"/>
      <c r="E5995" s="23"/>
    </row>
    <row r="5996" spans="1:5" ht="20" customHeight="1">
      <c r="A5996" s="19" t="s">
        <v>13772</v>
      </c>
      <c r="B5996" s="24">
        <v>1</v>
      </c>
      <c r="C5996" s="21" t="s">
        <v>6089</v>
      </c>
      <c r="D5996" s="23"/>
      <c r="E5996" s="23"/>
    </row>
    <row r="5997" spans="1:5" ht="20" customHeight="1">
      <c r="A5997" s="19" t="s">
        <v>13772</v>
      </c>
      <c r="B5997" s="24">
        <v>1</v>
      </c>
      <c r="C5997" s="21" t="s">
        <v>9549</v>
      </c>
      <c r="D5997" s="23"/>
      <c r="E5997" s="23"/>
    </row>
    <row r="5998" spans="1:5" ht="20" customHeight="1">
      <c r="A5998" s="19" t="s">
        <v>13772</v>
      </c>
      <c r="B5998" s="24">
        <v>1</v>
      </c>
      <c r="C5998" s="21" t="s">
        <v>6360</v>
      </c>
      <c r="D5998" s="23"/>
      <c r="E5998" s="23"/>
    </row>
    <row r="5999" spans="1:5" ht="20" customHeight="1">
      <c r="A5999" s="19" t="s">
        <v>13772</v>
      </c>
      <c r="B5999" s="24">
        <v>1</v>
      </c>
      <c r="C5999" s="21" t="s">
        <v>6154</v>
      </c>
      <c r="D5999" s="23"/>
      <c r="E5999" s="23"/>
    </row>
    <row r="6000" spans="1:5" ht="20" customHeight="1">
      <c r="A6000" s="19" t="s">
        <v>13772</v>
      </c>
      <c r="B6000" s="24">
        <v>1</v>
      </c>
      <c r="C6000" s="21" t="s">
        <v>6337</v>
      </c>
      <c r="D6000" s="23"/>
      <c r="E6000" s="23"/>
    </row>
    <row r="6001" spans="1:5" ht="20" customHeight="1">
      <c r="A6001" s="19" t="s">
        <v>13772</v>
      </c>
      <c r="B6001" s="24">
        <v>1</v>
      </c>
      <c r="C6001" s="21" t="s">
        <v>6519</v>
      </c>
      <c r="D6001" s="23"/>
      <c r="E6001" s="23"/>
    </row>
    <row r="6002" spans="1:5" ht="20" customHeight="1">
      <c r="A6002" s="19" t="s">
        <v>13772</v>
      </c>
      <c r="B6002" s="24">
        <v>1</v>
      </c>
      <c r="C6002" s="21" t="s">
        <v>6583</v>
      </c>
      <c r="D6002" s="23"/>
      <c r="E6002" s="23"/>
    </row>
    <row r="6003" spans="1:5" ht="20" customHeight="1">
      <c r="A6003" s="19" t="s">
        <v>13772</v>
      </c>
      <c r="B6003" s="24">
        <v>1</v>
      </c>
      <c r="C6003" s="21" t="s">
        <v>8906</v>
      </c>
      <c r="D6003" s="23"/>
      <c r="E6003" s="23"/>
    </row>
    <row r="6004" spans="1:5" ht="20" customHeight="1">
      <c r="A6004" s="19" t="s">
        <v>13772</v>
      </c>
      <c r="B6004" s="24">
        <v>1</v>
      </c>
      <c r="C6004" s="21" t="s">
        <v>6647</v>
      </c>
      <c r="D6004" s="23"/>
      <c r="E6004" s="23"/>
    </row>
    <row r="6005" spans="1:5" ht="20" customHeight="1">
      <c r="A6005" s="19" t="s">
        <v>13772</v>
      </c>
      <c r="B6005" s="24">
        <v>1</v>
      </c>
      <c r="C6005" s="21" t="s">
        <v>6713</v>
      </c>
      <c r="D6005" s="23"/>
      <c r="E6005" s="23"/>
    </row>
    <row r="6006" spans="1:5" ht="20" customHeight="1">
      <c r="A6006" s="19" t="s">
        <v>13772</v>
      </c>
      <c r="B6006" s="24">
        <v>1</v>
      </c>
      <c r="C6006" s="21" t="s">
        <v>8600</v>
      </c>
      <c r="D6006" s="23"/>
      <c r="E6006" s="23"/>
    </row>
    <row r="6007" spans="1:5" ht="20" customHeight="1">
      <c r="A6007" s="19" t="s">
        <v>13772</v>
      </c>
      <c r="B6007" s="24">
        <v>1</v>
      </c>
      <c r="C6007" s="21" t="s">
        <v>7074</v>
      </c>
      <c r="D6007" s="23"/>
      <c r="E6007" s="23"/>
    </row>
    <row r="6008" spans="1:5" ht="20" customHeight="1">
      <c r="A6008" s="19" t="s">
        <v>13772</v>
      </c>
      <c r="B6008" s="24">
        <v>1</v>
      </c>
      <c r="C6008" s="21" t="s">
        <v>6881</v>
      </c>
      <c r="D6008" s="23"/>
      <c r="E6008" s="23"/>
    </row>
    <row r="6009" spans="1:5" ht="20" customHeight="1">
      <c r="A6009" s="19" t="s">
        <v>13772</v>
      </c>
      <c r="B6009" s="24">
        <v>1</v>
      </c>
      <c r="C6009" s="21" t="s">
        <v>7053</v>
      </c>
      <c r="D6009" s="23"/>
      <c r="E6009" s="23"/>
    </row>
    <row r="6010" spans="1:5" ht="20" customHeight="1">
      <c r="A6010" s="19" t="s">
        <v>13772</v>
      </c>
      <c r="B6010" s="24">
        <v>1</v>
      </c>
      <c r="C6010" s="21" t="s">
        <v>7231</v>
      </c>
      <c r="D6010" s="23"/>
      <c r="E6010" s="23"/>
    </row>
    <row r="6011" spans="1:5" ht="20" customHeight="1">
      <c r="A6011" s="19" t="s">
        <v>13772</v>
      </c>
      <c r="B6011" s="24">
        <v>1</v>
      </c>
      <c r="C6011" s="21" t="s">
        <v>7341</v>
      </c>
      <c r="D6011" s="23"/>
      <c r="E6011" s="23"/>
    </row>
    <row r="6012" spans="1:5" ht="20" customHeight="1">
      <c r="A6012" s="19" t="s">
        <v>13772</v>
      </c>
      <c r="B6012" s="24">
        <v>1</v>
      </c>
      <c r="C6012" s="21" t="s">
        <v>7513</v>
      </c>
      <c r="D6012" s="23"/>
      <c r="E6012" s="23"/>
    </row>
    <row r="6013" spans="1:5" ht="20" customHeight="1">
      <c r="A6013" s="19" t="s">
        <v>13772</v>
      </c>
      <c r="B6013" s="24">
        <v>1</v>
      </c>
      <c r="C6013" s="21" t="s">
        <v>7686</v>
      </c>
      <c r="D6013" s="23"/>
      <c r="E6013" s="23"/>
    </row>
    <row r="6014" spans="1:5" ht="20" customHeight="1">
      <c r="A6014" s="19" t="s">
        <v>13772</v>
      </c>
      <c r="B6014" s="24">
        <v>1</v>
      </c>
      <c r="C6014" s="21" t="s">
        <v>7872</v>
      </c>
      <c r="D6014" s="23"/>
      <c r="E6014" s="23"/>
    </row>
    <row r="6015" spans="1:5" ht="20" customHeight="1">
      <c r="A6015" s="19" t="s">
        <v>13772</v>
      </c>
      <c r="B6015" s="24">
        <v>1</v>
      </c>
      <c r="C6015" s="21" t="s">
        <v>7997</v>
      </c>
      <c r="D6015" s="23"/>
      <c r="E6015" s="23"/>
    </row>
    <row r="6016" spans="1:5" ht="20" customHeight="1">
      <c r="A6016" s="19" t="s">
        <v>13772</v>
      </c>
      <c r="B6016" s="24">
        <v>1</v>
      </c>
      <c r="C6016" s="21" t="s">
        <v>8114</v>
      </c>
      <c r="D6016" s="23"/>
      <c r="E6016" s="23"/>
    </row>
    <row r="6017" spans="1:5" ht="20" customHeight="1">
      <c r="A6017" s="19" t="s">
        <v>13772</v>
      </c>
      <c r="B6017" s="24">
        <v>1</v>
      </c>
      <c r="C6017" s="21" t="s">
        <v>13469</v>
      </c>
      <c r="D6017" s="23"/>
      <c r="E6017" s="23"/>
    </row>
    <row r="6018" spans="1:5" ht="20" customHeight="1">
      <c r="A6018" s="19" t="s">
        <v>13772</v>
      </c>
      <c r="B6018" s="24">
        <v>1</v>
      </c>
      <c r="C6018" s="21" t="s">
        <v>421</v>
      </c>
      <c r="D6018" s="23"/>
      <c r="E6018" s="23"/>
    </row>
    <row r="6019" spans="1:5" ht="20" customHeight="1">
      <c r="A6019" s="19" t="s">
        <v>13772</v>
      </c>
      <c r="B6019" s="24">
        <v>1</v>
      </c>
      <c r="C6019" s="21" t="s">
        <v>648</v>
      </c>
      <c r="D6019" s="23"/>
      <c r="E6019" s="23"/>
    </row>
    <row r="6020" spans="1:5" ht="20" customHeight="1">
      <c r="A6020" s="19" t="s">
        <v>13772</v>
      </c>
      <c r="B6020" s="24">
        <v>1</v>
      </c>
      <c r="C6020" s="21" t="s">
        <v>748</v>
      </c>
      <c r="D6020" s="23"/>
      <c r="E6020" s="23"/>
    </row>
    <row r="6021" spans="1:5" ht="20" customHeight="1">
      <c r="A6021" s="19" t="s">
        <v>13772</v>
      </c>
      <c r="B6021" s="24">
        <v>1</v>
      </c>
      <c r="C6021" s="21" t="s">
        <v>12830</v>
      </c>
      <c r="D6021" s="23"/>
      <c r="E6021" s="23"/>
    </row>
    <row r="6022" spans="1:5" ht="20" customHeight="1">
      <c r="A6022" s="19" t="s">
        <v>13772</v>
      </c>
      <c r="B6022" s="24">
        <v>1</v>
      </c>
      <c r="C6022" s="21" t="s">
        <v>806</v>
      </c>
      <c r="D6022" s="23"/>
      <c r="E6022" s="23"/>
    </row>
    <row r="6023" spans="1:5" ht="20" customHeight="1">
      <c r="A6023" s="19" t="s">
        <v>13772</v>
      </c>
      <c r="B6023" s="24">
        <v>1</v>
      </c>
      <c r="C6023" s="21" t="s">
        <v>12451</v>
      </c>
      <c r="D6023" s="23"/>
      <c r="E6023" s="23"/>
    </row>
    <row r="6024" spans="1:5" ht="20" customHeight="1">
      <c r="A6024" s="19" t="s">
        <v>13772</v>
      </c>
      <c r="B6024" s="24">
        <v>1</v>
      </c>
      <c r="C6024" s="21" t="s">
        <v>968</v>
      </c>
      <c r="D6024" s="23"/>
      <c r="E6024" s="23"/>
    </row>
    <row r="6025" spans="1:5" ht="20" customHeight="1">
      <c r="A6025" s="19" t="s">
        <v>13772</v>
      </c>
      <c r="B6025" s="24">
        <v>1</v>
      </c>
      <c r="C6025" s="21" t="s">
        <v>1201</v>
      </c>
      <c r="D6025" s="23"/>
      <c r="E6025" s="23"/>
    </row>
    <row r="6026" spans="1:5" ht="20" customHeight="1">
      <c r="A6026" s="19" t="s">
        <v>13772</v>
      </c>
      <c r="B6026" s="24">
        <v>1</v>
      </c>
      <c r="C6026" s="21" t="s">
        <v>1273</v>
      </c>
      <c r="D6026" s="23"/>
      <c r="E6026" s="23"/>
    </row>
    <row r="6027" spans="1:5" ht="20" customHeight="1">
      <c r="A6027" s="19" t="s">
        <v>13772</v>
      </c>
      <c r="B6027" s="24">
        <v>1</v>
      </c>
      <c r="C6027" s="21" t="s">
        <v>11976</v>
      </c>
      <c r="D6027" s="23"/>
      <c r="E6027" s="23"/>
    </row>
    <row r="6028" spans="1:5" ht="20" customHeight="1">
      <c r="A6028" s="19" t="s">
        <v>13772</v>
      </c>
      <c r="B6028" s="24">
        <v>1</v>
      </c>
      <c r="C6028" s="21" t="s">
        <v>11718</v>
      </c>
      <c r="D6028" s="23"/>
      <c r="E6028" s="23"/>
    </row>
    <row r="6029" spans="1:5" ht="20" customHeight="1">
      <c r="A6029" s="19" t="s">
        <v>13772</v>
      </c>
      <c r="B6029" s="24">
        <v>1</v>
      </c>
      <c r="C6029" s="21" t="s">
        <v>1507</v>
      </c>
      <c r="D6029" s="23"/>
      <c r="E6029" s="23"/>
    </row>
    <row r="6030" spans="1:5" ht="20" customHeight="1">
      <c r="A6030" s="19" t="s">
        <v>13772</v>
      </c>
      <c r="B6030" s="24">
        <v>1</v>
      </c>
      <c r="C6030" s="21" t="s">
        <v>1584</v>
      </c>
      <c r="D6030" s="23"/>
      <c r="E6030" s="23"/>
    </row>
    <row r="6031" spans="1:5" ht="20" customHeight="1">
      <c r="A6031" s="19" t="s">
        <v>13772</v>
      </c>
      <c r="B6031" s="24">
        <v>1</v>
      </c>
      <c r="C6031" s="21" t="s">
        <v>1806</v>
      </c>
      <c r="D6031" s="23"/>
      <c r="E6031" s="23"/>
    </row>
    <row r="6032" spans="1:5" ht="20" customHeight="1">
      <c r="A6032" s="19" t="s">
        <v>13772</v>
      </c>
      <c r="B6032" s="24">
        <v>1</v>
      </c>
      <c r="C6032" s="21" t="s">
        <v>2039</v>
      </c>
      <c r="D6032" s="23"/>
      <c r="E6032" s="23"/>
    </row>
    <row r="6033" spans="1:5" ht="20" customHeight="1">
      <c r="A6033" s="19" t="s">
        <v>13772</v>
      </c>
      <c r="B6033" s="24">
        <v>1</v>
      </c>
      <c r="C6033" s="21" t="s">
        <v>2180</v>
      </c>
      <c r="D6033" s="23"/>
      <c r="E6033" s="23"/>
    </row>
    <row r="6034" spans="1:5" ht="20" customHeight="1">
      <c r="A6034" s="19" t="s">
        <v>13772</v>
      </c>
      <c r="B6034" s="24">
        <v>1</v>
      </c>
      <c r="C6034" s="21" t="s">
        <v>2316</v>
      </c>
      <c r="D6034" s="23"/>
      <c r="E6034" s="23"/>
    </row>
    <row r="6035" spans="1:5" ht="20" customHeight="1">
      <c r="A6035" s="19" t="s">
        <v>13772</v>
      </c>
      <c r="B6035" s="24">
        <v>1</v>
      </c>
      <c r="C6035" s="21" t="s">
        <v>2443</v>
      </c>
      <c r="D6035" s="23"/>
      <c r="E6035" s="23"/>
    </row>
    <row r="6036" spans="1:5" ht="20" customHeight="1">
      <c r="A6036" s="19" t="s">
        <v>13772</v>
      </c>
      <c r="B6036" s="24">
        <v>1</v>
      </c>
      <c r="C6036" s="21" t="s">
        <v>2576</v>
      </c>
      <c r="D6036" s="23"/>
      <c r="E6036" s="23"/>
    </row>
    <row r="6037" spans="1:5" ht="20" customHeight="1">
      <c r="A6037" s="19" t="s">
        <v>13772</v>
      </c>
      <c r="B6037" s="24">
        <v>1</v>
      </c>
      <c r="C6037" s="21" t="s">
        <v>2793</v>
      </c>
      <c r="D6037" s="23"/>
      <c r="E6037" s="23"/>
    </row>
    <row r="6038" spans="1:5" ht="20" customHeight="1">
      <c r="A6038" s="19" t="s">
        <v>13772</v>
      </c>
      <c r="B6038" s="24">
        <v>1</v>
      </c>
      <c r="C6038" s="21" t="s">
        <v>2930</v>
      </c>
      <c r="D6038" s="23"/>
      <c r="E6038" s="23"/>
    </row>
    <row r="6039" spans="1:5" ht="20" customHeight="1">
      <c r="A6039" s="19" t="s">
        <v>13772</v>
      </c>
      <c r="B6039" s="24">
        <v>1</v>
      </c>
      <c r="C6039" s="21" t="s">
        <v>3059</v>
      </c>
      <c r="D6039" s="23"/>
      <c r="E6039" s="23"/>
    </row>
    <row r="6040" spans="1:5" ht="20" customHeight="1">
      <c r="A6040" s="19" t="s">
        <v>13772</v>
      </c>
      <c r="B6040" s="24">
        <v>1</v>
      </c>
      <c r="C6040" s="21" t="s">
        <v>3126</v>
      </c>
      <c r="D6040" s="23"/>
      <c r="E6040" s="23"/>
    </row>
    <row r="6041" spans="1:5" ht="20" customHeight="1">
      <c r="A6041" s="19" t="s">
        <v>13772</v>
      </c>
      <c r="B6041" s="24">
        <v>1</v>
      </c>
      <c r="C6041" s="21" t="s">
        <v>3314</v>
      </c>
      <c r="D6041" s="23"/>
      <c r="E6041" s="23"/>
    </row>
    <row r="6042" spans="1:5" ht="20" customHeight="1">
      <c r="A6042" s="19" t="s">
        <v>13772</v>
      </c>
      <c r="B6042" s="24">
        <v>1</v>
      </c>
      <c r="C6042" s="21" t="s">
        <v>3530</v>
      </c>
      <c r="D6042" s="23"/>
      <c r="E6042" s="23"/>
    </row>
    <row r="6043" spans="1:5" ht="20" customHeight="1">
      <c r="A6043" s="19" t="s">
        <v>13772</v>
      </c>
      <c r="B6043" s="24">
        <v>1</v>
      </c>
      <c r="C6043" s="21" t="s">
        <v>3742</v>
      </c>
      <c r="D6043" s="23"/>
      <c r="E6043" s="23"/>
    </row>
    <row r="6044" spans="1:5" ht="20" customHeight="1">
      <c r="A6044" s="19" t="s">
        <v>13772</v>
      </c>
      <c r="B6044" s="24">
        <v>1</v>
      </c>
      <c r="C6044" s="21" t="s">
        <v>3883</v>
      </c>
      <c r="D6044" s="23"/>
      <c r="E6044" s="23"/>
    </row>
    <row r="6045" spans="1:5" ht="20" customHeight="1">
      <c r="A6045" s="19" t="s">
        <v>13772</v>
      </c>
      <c r="B6045" s="24">
        <v>1</v>
      </c>
      <c r="C6045" s="21" t="s">
        <v>4090</v>
      </c>
      <c r="D6045" s="23"/>
      <c r="E6045" s="23"/>
    </row>
    <row r="6046" spans="1:5" ht="20" customHeight="1">
      <c r="A6046" s="19" t="s">
        <v>13772</v>
      </c>
      <c r="B6046" s="24">
        <v>1</v>
      </c>
      <c r="C6046" s="21" t="s">
        <v>4164</v>
      </c>
      <c r="D6046" s="23"/>
      <c r="E6046" s="23"/>
    </row>
    <row r="6047" spans="1:5" ht="20" customHeight="1">
      <c r="A6047" s="19" t="s">
        <v>13772</v>
      </c>
      <c r="B6047" s="24">
        <v>1</v>
      </c>
      <c r="C6047" s="21" t="s">
        <v>4357</v>
      </c>
      <c r="D6047" s="23"/>
      <c r="E6047" s="23"/>
    </row>
    <row r="6048" spans="1:5" ht="20" customHeight="1">
      <c r="A6048" s="19" t="s">
        <v>13772</v>
      </c>
      <c r="B6048" s="24">
        <v>1</v>
      </c>
      <c r="C6048" s="21" t="s">
        <v>4566</v>
      </c>
      <c r="D6048" s="23"/>
      <c r="E6048" s="23"/>
    </row>
    <row r="6049" spans="1:5" ht="20" customHeight="1">
      <c r="A6049" s="19" t="s">
        <v>13772</v>
      </c>
      <c r="B6049" s="24">
        <v>1</v>
      </c>
      <c r="C6049" s="21" t="s">
        <v>4638</v>
      </c>
      <c r="D6049" s="23"/>
      <c r="E6049" s="23"/>
    </row>
    <row r="6050" spans="1:5" ht="20" customHeight="1">
      <c r="A6050" s="19" t="s">
        <v>13772</v>
      </c>
      <c r="B6050" s="24">
        <v>1</v>
      </c>
      <c r="C6050" s="21" t="s">
        <v>4835</v>
      </c>
      <c r="D6050" s="23"/>
      <c r="E6050" s="23"/>
    </row>
    <row r="6051" spans="1:5" ht="20" customHeight="1">
      <c r="A6051" s="19" t="s">
        <v>13772</v>
      </c>
      <c r="B6051" s="24">
        <v>1</v>
      </c>
      <c r="C6051" s="21" t="s">
        <v>5030</v>
      </c>
      <c r="D6051" s="23"/>
      <c r="E6051" s="23"/>
    </row>
    <row r="6052" spans="1:5" ht="20" customHeight="1">
      <c r="A6052" s="19" t="s">
        <v>13772</v>
      </c>
      <c r="B6052" s="24">
        <v>1</v>
      </c>
      <c r="C6052" s="21" t="s">
        <v>5096</v>
      </c>
      <c r="D6052" s="23"/>
      <c r="E6052" s="23"/>
    </row>
    <row r="6053" spans="1:5" ht="20" customHeight="1">
      <c r="A6053" s="19" t="s">
        <v>13772</v>
      </c>
      <c r="B6053" s="24">
        <v>1</v>
      </c>
      <c r="C6053" s="21" t="s">
        <v>5286</v>
      </c>
      <c r="D6053" s="23"/>
      <c r="E6053" s="23"/>
    </row>
    <row r="6054" spans="1:5" ht="20" customHeight="1">
      <c r="A6054" s="19" t="s">
        <v>13772</v>
      </c>
      <c r="B6054" s="24">
        <v>1</v>
      </c>
      <c r="C6054" s="21" t="s">
        <v>5487</v>
      </c>
      <c r="D6054" s="23"/>
      <c r="E6054" s="23"/>
    </row>
    <row r="6055" spans="1:5" ht="20" customHeight="1">
      <c r="A6055" s="19" t="s">
        <v>13772</v>
      </c>
      <c r="B6055" s="24">
        <v>1</v>
      </c>
      <c r="C6055" s="21" t="s">
        <v>5694</v>
      </c>
      <c r="D6055" s="23"/>
      <c r="E6055" s="23"/>
    </row>
    <row r="6056" spans="1:5" ht="20" customHeight="1">
      <c r="A6056" s="19" t="s">
        <v>13772</v>
      </c>
      <c r="B6056" s="24">
        <v>1</v>
      </c>
      <c r="C6056" s="21" t="s">
        <v>5899</v>
      </c>
      <c r="D6056" s="23"/>
      <c r="E6056" s="23"/>
    </row>
    <row r="6057" spans="1:5" ht="20" customHeight="1">
      <c r="A6057" s="19" t="s">
        <v>13772</v>
      </c>
      <c r="B6057" s="24">
        <v>1</v>
      </c>
      <c r="C6057" s="21" t="s">
        <v>6037</v>
      </c>
      <c r="D6057" s="23"/>
      <c r="E6057" s="23"/>
    </row>
    <row r="6058" spans="1:5" ht="20" customHeight="1">
      <c r="A6058" s="19" t="s">
        <v>13772</v>
      </c>
      <c r="B6058" s="24">
        <v>1</v>
      </c>
      <c r="C6058" s="21" t="s">
        <v>6171</v>
      </c>
      <c r="D6058" s="23"/>
      <c r="E6058" s="23"/>
    </row>
    <row r="6059" spans="1:5" ht="20" customHeight="1">
      <c r="A6059" s="19" t="s">
        <v>13772</v>
      </c>
      <c r="B6059" s="24">
        <v>1</v>
      </c>
      <c r="C6059" s="21" t="s">
        <v>9606</v>
      </c>
      <c r="D6059" s="23"/>
      <c r="E6059" s="23"/>
    </row>
    <row r="6060" spans="1:5" ht="20" customHeight="1">
      <c r="A6060" s="19" t="s">
        <v>13772</v>
      </c>
      <c r="B6060" s="24">
        <v>1</v>
      </c>
      <c r="C6060" s="21" t="s">
        <v>9414</v>
      </c>
      <c r="D6060" s="23"/>
      <c r="E6060" s="23"/>
    </row>
    <row r="6061" spans="1:5" ht="20" customHeight="1">
      <c r="A6061" s="19" t="s">
        <v>13772</v>
      </c>
      <c r="B6061" s="24">
        <v>1</v>
      </c>
      <c r="C6061" s="21" t="s">
        <v>6171</v>
      </c>
      <c r="D6061" s="23"/>
      <c r="E6061" s="23"/>
    </row>
    <row r="6062" spans="1:5" ht="20" customHeight="1">
      <c r="A6062" s="19" t="s">
        <v>13772</v>
      </c>
      <c r="B6062" s="24">
        <v>1</v>
      </c>
      <c r="C6062" s="21" t="s">
        <v>6350</v>
      </c>
      <c r="D6062" s="23"/>
      <c r="E6062" s="23"/>
    </row>
    <row r="6063" spans="1:5" ht="20" customHeight="1">
      <c r="A6063" s="19" t="s">
        <v>13772</v>
      </c>
      <c r="B6063" s="24">
        <v>1</v>
      </c>
      <c r="C6063" s="21" t="s">
        <v>6538</v>
      </c>
      <c r="D6063" s="23"/>
      <c r="E6063" s="23"/>
    </row>
    <row r="6064" spans="1:5" ht="20" customHeight="1">
      <c r="A6064" s="19" t="s">
        <v>13772</v>
      </c>
      <c r="B6064" s="24">
        <v>1</v>
      </c>
      <c r="C6064" s="21" t="s">
        <v>6611</v>
      </c>
      <c r="D6064" s="23"/>
      <c r="E6064" s="23"/>
    </row>
    <row r="6065" spans="1:5" ht="20" customHeight="1">
      <c r="A6065" s="19" t="s">
        <v>13772</v>
      </c>
      <c r="B6065" s="24">
        <v>1</v>
      </c>
      <c r="C6065" s="21" t="s">
        <v>8962</v>
      </c>
      <c r="D6065" s="23"/>
      <c r="E6065" s="23"/>
    </row>
    <row r="6066" spans="1:5" ht="20" customHeight="1">
      <c r="A6066" s="19" t="s">
        <v>13772</v>
      </c>
      <c r="B6066" s="24">
        <v>1</v>
      </c>
      <c r="C6066" s="21" t="s">
        <v>6666</v>
      </c>
      <c r="D6066" s="23"/>
      <c r="E6066" s="23"/>
    </row>
    <row r="6067" spans="1:5" ht="20" customHeight="1">
      <c r="A6067" s="19" t="s">
        <v>13772</v>
      </c>
      <c r="B6067" s="24">
        <v>1</v>
      </c>
      <c r="C6067" s="21" t="s">
        <v>6724</v>
      </c>
      <c r="D6067" s="23"/>
      <c r="E6067" s="23"/>
    </row>
    <row r="6068" spans="1:5" ht="20" customHeight="1">
      <c r="A6068" s="19" t="s">
        <v>13772</v>
      </c>
      <c r="B6068" s="24">
        <v>1</v>
      </c>
      <c r="C6068" s="21" t="s">
        <v>8652</v>
      </c>
      <c r="D6068" s="23"/>
      <c r="E6068" s="23"/>
    </row>
    <row r="6069" spans="1:5" ht="20" customHeight="1">
      <c r="A6069" s="19" t="s">
        <v>13772</v>
      </c>
      <c r="B6069" s="24">
        <v>1</v>
      </c>
      <c r="C6069" s="21" t="s">
        <v>8472</v>
      </c>
      <c r="D6069" s="23"/>
      <c r="E6069" s="23"/>
    </row>
    <row r="6070" spans="1:5" ht="20" customHeight="1">
      <c r="A6070" s="19" t="s">
        <v>13772</v>
      </c>
      <c r="B6070" s="24">
        <v>1</v>
      </c>
      <c r="C6070" s="21" t="s">
        <v>6895</v>
      </c>
      <c r="D6070" s="23"/>
      <c r="E6070" s="23"/>
    </row>
    <row r="6071" spans="1:5" ht="20" customHeight="1">
      <c r="A6071" s="19" t="s">
        <v>13772</v>
      </c>
      <c r="B6071" s="24">
        <v>1</v>
      </c>
      <c r="C6071" s="21" t="s">
        <v>7066</v>
      </c>
      <c r="D6071" s="23"/>
      <c r="E6071" s="23"/>
    </row>
    <row r="6072" spans="1:5" ht="20" customHeight="1">
      <c r="A6072" s="19" t="s">
        <v>13772</v>
      </c>
      <c r="B6072" s="24">
        <v>1</v>
      </c>
      <c r="C6072" s="21" t="s">
        <v>7250</v>
      </c>
      <c r="D6072" s="23"/>
      <c r="E6072" s="23"/>
    </row>
    <row r="6073" spans="1:5" ht="20" customHeight="1">
      <c r="A6073" s="19" t="s">
        <v>13772</v>
      </c>
      <c r="B6073" s="24">
        <v>1</v>
      </c>
      <c r="C6073" s="21" t="s">
        <v>7355</v>
      </c>
      <c r="D6073" s="23"/>
      <c r="E6073" s="23"/>
    </row>
    <row r="6074" spans="1:5" ht="20" customHeight="1">
      <c r="A6074" s="19" t="s">
        <v>13772</v>
      </c>
      <c r="B6074" s="24">
        <v>1</v>
      </c>
      <c r="C6074" s="21" t="s">
        <v>7527</v>
      </c>
      <c r="D6074" s="23"/>
      <c r="E6074" s="23"/>
    </row>
    <row r="6075" spans="1:5" ht="20" customHeight="1">
      <c r="A6075" s="19" t="s">
        <v>13772</v>
      </c>
      <c r="B6075" s="24">
        <v>1</v>
      </c>
      <c r="C6075" s="21" t="s">
        <v>7699</v>
      </c>
      <c r="D6075" s="23"/>
      <c r="E6075" s="23"/>
    </row>
    <row r="6076" spans="1:5" ht="20" customHeight="1">
      <c r="A6076" s="19" t="s">
        <v>13772</v>
      </c>
      <c r="B6076" s="24">
        <v>1</v>
      </c>
      <c r="C6076" s="21" t="s">
        <v>7885</v>
      </c>
      <c r="D6076" s="23"/>
      <c r="E6076" s="23"/>
    </row>
    <row r="6077" spans="1:5" ht="20" customHeight="1">
      <c r="A6077" s="19" t="s">
        <v>13772</v>
      </c>
      <c r="B6077" s="24">
        <v>1</v>
      </c>
      <c r="C6077" s="21" t="s">
        <v>8007</v>
      </c>
      <c r="D6077" s="23"/>
      <c r="E6077" s="23"/>
    </row>
    <row r="6078" spans="1:5" ht="20" customHeight="1">
      <c r="A6078" s="19" t="s">
        <v>13772</v>
      </c>
      <c r="B6078" s="24">
        <v>1</v>
      </c>
      <c r="C6078" s="21" t="s">
        <v>8125</v>
      </c>
      <c r="D6078" s="23"/>
      <c r="E6078" s="23"/>
    </row>
    <row r="6079" spans="1:5" ht="20" customHeight="1">
      <c r="A6079" s="19" t="s">
        <v>13772</v>
      </c>
      <c r="B6079" s="24">
        <v>1</v>
      </c>
      <c r="C6079" s="21" t="s">
        <v>13479</v>
      </c>
      <c r="D6079" s="23"/>
      <c r="E6079" s="23"/>
    </row>
    <row r="6080" spans="1:5" ht="20" customHeight="1">
      <c r="A6080" s="19" t="s">
        <v>13772</v>
      </c>
      <c r="B6080" s="24">
        <v>1</v>
      </c>
      <c r="C6080" s="21" t="s">
        <v>432</v>
      </c>
      <c r="D6080" s="23"/>
      <c r="E6080" s="23"/>
    </row>
    <row r="6081" spans="1:5" ht="20" customHeight="1">
      <c r="A6081" s="19" t="s">
        <v>13772</v>
      </c>
      <c r="B6081" s="24">
        <v>1</v>
      </c>
      <c r="C6081" s="21" t="s">
        <v>694</v>
      </c>
      <c r="D6081" s="23"/>
      <c r="E6081" s="23"/>
    </row>
    <row r="6082" spans="1:5" ht="20" customHeight="1">
      <c r="A6082" s="19" t="s">
        <v>13772</v>
      </c>
      <c r="B6082" s="24">
        <v>1</v>
      </c>
      <c r="C6082" s="21" t="s">
        <v>12461</v>
      </c>
      <c r="D6082" s="23"/>
      <c r="E6082" s="23"/>
    </row>
    <row r="6083" spans="1:5" ht="20" customHeight="1">
      <c r="A6083" s="19" t="s">
        <v>13772</v>
      </c>
      <c r="B6083" s="24">
        <v>1</v>
      </c>
      <c r="C6083" s="21" t="s">
        <v>12843</v>
      </c>
      <c r="D6083" s="23"/>
      <c r="E6083" s="23"/>
    </row>
    <row r="6084" spans="1:5" ht="20" customHeight="1">
      <c r="A6084" s="19" t="s">
        <v>13772</v>
      </c>
      <c r="B6084" s="24">
        <v>1</v>
      </c>
      <c r="C6084" s="21" t="s">
        <v>821</v>
      </c>
      <c r="D6084" s="23"/>
      <c r="E6084" s="23"/>
    </row>
    <row r="6085" spans="1:5" ht="20" customHeight="1">
      <c r="A6085" s="19" t="s">
        <v>13772</v>
      </c>
      <c r="B6085" s="24">
        <v>1</v>
      </c>
      <c r="C6085" s="21" t="s">
        <v>12461</v>
      </c>
      <c r="D6085" s="23"/>
      <c r="E6085" s="23"/>
    </row>
    <row r="6086" spans="1:5" ht="20" customHeight="1">
      <c r="A6086" s="19" t="s">
        <v>13772</v>
      </c>
      <c r="B6086" s="24">
        <v>1</v>
      </c>
      <c r="C6086" s="21" t="s">
        <v>977</v>
      </c>
      <c r="D6086" s="23"/>
      <c r="E6086" s="23"/>
    </row>
    <row r="6087" spans="1:5" ht="20" customHeight="1">
      <c r="A6087" s="19" t="s">
        <v>13772</v>
      </c>
      <c r="B6087" s="24">
        <v>1</v>
      </c>
      <c r="C6087" s="21" t="s">
        <v>1241</v>
      </c>
      <c r="D6087" s="23"/>
      <c r="E6087" s="23"/>
    </row>
    <row r="6088" spans="1:5" ht="20" customHeight="1">
      <c r="A6088" s="19" t="s">
        <v>13772</v>
      </c>
      <c r="B6088" s="24">
        <v>1</v>
      </c>
      <c r="C6088" s="21" t="s">
        <v>1285</v>
      </c>
      <c r="D6088" s="23"/>
      <c r="E6088" s="23"/>
    </row>
    <row r="6089" spans="1:5" ht="20" customHeight="1">
      <c r="A6089" s="19" t="s">
        <v>13772</v>
      </c>
      <c r="B6089" s="24">
        <v>1</v>
      </c>
      <c r="C6089" s="21" t="s">
        <v>11987</v>
      </c>
      <c r="D6089" s="23"/>
      <c r="E6089" s="23"/>
    </row>
    <row r="6090" spans="1:5" ht="20" customHeight="1">
      <c r="A6090" s="19" t="s">
        <v>13772</v>
      </c>
      <c r="B6090" s="24">
        <v>1</v>
      </c>
      <c r="C6090" s="21" t="s">
        <v>11733</v>
      </c>
      <c r="D6090" s="23"/>
      <c r="E6090" s="23"/>
    </row>
    <row r="6091" spans="1:5" ht="20" customHeight="1">
      <c r="A6091" s="19" t="s">
        <v>13772</v>
      </c>
      <c r="B6091" s="24">
        <v>1</v>
      </c>
      <c r="C6091" s="21" t="s">
        <v>1547</v>
      </c>
      <c r="D6091" s="23"/>
      <c r="E6091" s="23"/>
    </row>
    <row r="6092" spans="1:5" ht="20" customHeight="1">
      <c r="A6092" s="19" t="s">
        <v>13772</v>
      </c>
      <c r="B6092" s="24">
        <v>1</v>
      </c>
      <c r="C6092" s="21" t="s">
        <v>1593</v>
      </c>
      <c r="D6092" s="23"/>
      <c r="E6092" s="23"/>
    </row>
    <row r="6093" spans="1:5" ht="20" customHeight="1">
      <c r="A6093" s="19" t="s">
        <v>13772</v>
      </c>
      <c r="B6093" s="24">
        <v>1</v>
      </c>
      <c r="C6093" s="21" t="s">
        <v>1814</v>
      </c>
      <c r="D6093" s="23"/>
      <c r="E6093" s="23"/>
    </row>
    <row r="6094" spans="1:5" ht="20" customHeight="1">
      <c r="A6094" s="19" t="s">
        <v>13772</v>
      </c>
      <c r="B6094" s="24">
        <v>1</v>
      </c>
      <c r="C6094" s="21" t="s">
        <v>2047</v>
      </c>
      <c r="D6094" s="23"/>
      <c r="E6094" s="23"/>
    </row>
    <row r="6095" spans="1:5" ht="20" customHeight="1">
      <c r="A6095" s="19" t="s">
        <v>13772</v>
      </c>
      <c r="B6095" s="24">
        <v>1</v>
      </c>
      <c r="C6095" s="21" t="s">
        <v>2188</v>
      </c>
      <c r="D6095" s="23"/>
      <c r="E6095" s="23"/>
    </row>
    <row r="6096" spans="1:5" ht="20" customHeight="1">
      <c r="A6096" s="19" t="s">
        <v>13772</v>
      </c>
      <c r="B6096" s="24">
        <v>1</v>
      </c>
      <c r="C6096" s="21" t="s">
        <v>2324</v>
      </c>
      <c r="D6096" s="23"/>
      <c r="E6096" s="23"/>
    </row>
    <row r="6097" spans="1:5" ht="20" customHeight="1">
      <c r="A6097" s="19" t="s">
        <v>13772</v>
      </c>
      <c r="B6097" s="24">
        <v>1</v>
      </c>
      <c r="C6097" s="21" t="s">
        <v>2453</v>
      </c>
      <c r="D6097" s="23"/>
      <c r="E6097" s="23"/>
    </row>
    <row r="6098" spans="1:5" ht="20" customHeight="1">
      <c r="A6098" s="19" t="s">
        <v>13772</v>
      </c>
      <c r="B6098" s="24">
        <v>1</v>
      </c>
      <c r="C6098" s="21" t="s">
        <v>2584</v>
      </c>
      <c r="D6098" s="23"/>
      <c r="E6098" s="23"/>
    </row>
    <row r="6099" spans="1:5" ht="20" customHeight="1">
      <c r="A6099" s="19" t="s">
        <v>13772</v>
      </c>
      <c r="B6099" s="24">
        <v>1</v>
      </c>
      <c r="C6099" s="21" t="s">
        <v>2803</v>
      </c>
      <c r="D6099" s="23"/>
      <c r="E6099" s="23"/>
    </row>
    <row r="6100" spans="1:5" ht="20" customHeight="1">
      <c r="A6100" s="19" t="s">
        <v>13772</v>
      </c>
      <c r="B6100" s="24">
        <v>1</v>
      </c>
      <c r="C6100" s="21" t="s">
        <v>2939</v>
      </c>
      <c r="D6100" s="23"/>
      <c r="E6100" s="23"/>
    </row>
    <row r="6101" spans="1:5" ht="20" customHeight="1">
      <c r="A6101" s="19" t="s">
        <v>13772</v>
      </c>
      <c r="B6101" s="24">
        <v>1</v>
      </c>
      <c r="C6101" s="21" t="s">
        <v>3090</v>
      </c>
      <c r="D6101" s="23"/>
      <c r="E6101" s="23"/>
    </row>
    <row r="6102" spans="1:5" ht="20" customHeight="1">
      <c r="A6102" s="19" t="s">
        <v>13772</v>
      </c>
      <c r="B6102" s="24">
        <v>1</v>
      </c>
      <c r="C6102" s="21" t="s">
        <v>3133</v>
      </c>
      <c r="D6102" s="23"/>
      <c r="E6102" s="23"/>
    </row>
    <row r="6103" spans="1:5" ht="20" customHeight="1">
      <c r="A6103" s="19" t="s">
        <v>13772</v>
      </c>
      <c r="B6103" s="24">
        <v>1</v>
      </c>
      <c r="C6103" s="21" t="s">
        <v>3320</v>
      </c>
      <c r="D6103" s="23"/>
      <c r="E6103" s="23"/>
    </row>
    <row r="6104" spans="1:5" ht="20" customHeight="1">
      <c r="A6104" s="19" t="s">
        <v>13772</v>
      </c>
      <c r="B6104" s="24">
        <v>1</v>
      </c>
      <c r="C6104" s="21" t="s">
        <v>3538</v>
      </c>
      <c r="D6104" s="23"/>
      <c r="E6104" s="23"/>
    </row>
    <row r="6105" spans="1:5" ht="20" customHeight="1">
      <c r="A6105" s="19" t="s">
        <v>13772</v>
      </c>
      <c r="B6105" s="24">
        <v>1</v>
      </c>
      <c r="C6105" s="21" t="s">
        <v>3750</v>
      </c>
      <c r="D6105" s="23"/>
      <c r="E6105" s="23"/>
    </row>
    <row r="6106" spans="1:5" ht="20" customHeight="1">
      <c r="A6106" s="19" t="s">
        <v>13772</v>
      </c>
      <c r="B6106" s="24">
        <v>1</v>
      </c>
      <c r="C6106" s="21" t="s">
        <v>3891</v>
      </c>
      <c r="D6106" s="23"/>
      <c r="E6106" s="23"/>
    </row>
    <row r="6107" spans="1:5" ht="20" customHeight="1">
      <c r="A6107" s="19" t="s">
        <v>13772</v>
      </c>
      <c r="B6107" s="24">
        <v>1</v>
      </c>
      <c r="C6107" s="21" t="s">
        <v>4128</v>
      </c>
      <c r="D6107" s="23"/>
      <c r="E6107" s="23"/>
    </row>
    <row r="6108" spans="1:5" ht="20" customHeight="1">
      <c r="A6108" s="19" t="s">
        <v>13772</v>
      </c>
      <c r="B6108" s="24">
        <v>1</v>
      </c>
      <c r="C6108" s="21" t="s">
        <v>4173</v>
      </c>
      <c r="D6108" s="23"/>
      <c r="E6108" s="23"/>
    </row>
    <row r="6109" spans="1:5" ht="20" customHeight="1">
      <c r="A6109" s="19" t="s">
        <v>13772</v>
      </c>
      <c r="B6109" s="24">
        <v>1</v>
      </c>
      <c r="C6109" s="21" t="s">
        <v>4367</v>
      </c>
      <c r="D6109" s="23"/>
      <c r="E6109" s="23"/>
    </row>
    <row r="6110" spans="1:5" ht="20" customHeight="1">
      <c r="A6110" s="19" t="s">
        <v>13772</v>
      </c>
      <c r="B6110" s="24">
        <v>1</v>
      </c>
      <c r="C6110" s="21" t="s">
        <v>4604</v>
      </c>
      <c r="D6110" s="23"/>
      <c r="E6110" s="23"/>
    </row>
    <row r="6111" spans="1:5" ht="20" customHeight="1">
      <c r="A6111" s="19" t="s">
        <v>13772</v>
      </c>
      <c r="B6111" s="24">
        <v>1</v>
      </c>
      <c r="C6111" s="21" t="s">
        <v>4648</v>
      </c>
      <c r="D6111" s="23"/>
      <c r="E6111" s="23"/>
    </row>
    <row r="6112" spans="1:5" ht="20" customHeight="1">
      <c r="A6112" s="19" t="s">
        <v>13772</v>
      </c>
      <c r="B6112" s="24">
        <v>1</v>
      </c>
      <c r="C6112" s="21" t="s">
        <v>4843</v>
      </c>
      <c r="D6112" s="23"/>
      <c r="E6112" s="23"/>
    </row>
    <row r="6113" spans="1:5" ht="20" customHeight="1">
      <c r="A6113" s="19" t="s">
        <v>13772</v>
      </c>
      <c r="B6113" s="24">
        <v>1</v>
      </c>
      <c r="C6113" s="21" t="s">
        <v>5061</v>
      </c>
      <c r="D6113" s="23"/>
      <c r="E6113" s="23"/>
    </row>
    <row r="6114" spans="1:5" ht="20" customHeight="1">
      <c r="A6114" s="19" t="s">
        <v>13772</v>
      </c>
      <c r="B6114" s="24">
        <v>1</v>
      </c>
      <c r="C6114" s="21" t="s">
        <v>5106</v>
      </c>
      <c r="D6114" s="23"/>
      <c r="E6114" s="23"/>
    </row>
    <row r="6115" spans="1:5" ht="20" customHeight="1">
      <c r="A6115" s="19" t="s">
        <v>13772</v>
      </c>
      <c r="B6115" s="24">
        <v>1</v>
      </c>
      <c r="C6115" s="21" t="s">
        <v>5292</v>
      </c>
      <c r="D6115" s="23"/>
      <c r="E6115" s="23"/>
    </row>
    <row r="6116" spans="1:5" ht="20" customHeight="1">
      <c r="A6116" s="19" t="s">
        <v>13772</v>
      </c>
      <c r="B6116" s="24">
        <v>1</v>
      </c>
      <c r="C6116" s="21" t="s">
        <v>5496</v>
      </c>
      <c r="D6116" s="23"/>
      <c r="E6116" s="23"/>
    </row>
    <row r="6117" spans="1:5" ht="20" customHeight="1">
      <c r="A6117" s="19" t="s">
        <v>13772</v>
      </c>
      <c r="B6117" s="24">
        <v>1</v>
      </c>
      <c r="C6117" s="21" t="s">
        <v>5702</v>
      </c>
      <c r="D6117" s="23"/>
      <c r="E6117" s="23"/>
    </row>
    <row r="6118" spans="1:5" ht="20" customHeight="1">
      <c r="A6118" s="19" t="s">
        <v>13772</v>
      </c>
      <c r="B6118" s="24">
        <v>1</v>
      </c>
      <c r="C6118" s="21" t="s">
        <v>5909</v>
      </c>
      <c r="D6118" s="23"/>
      <c r="E6118" s="23"/>
    </row>
    <row r="6119" spans="1:5" ht="20" customHeight="1">
      <c r="A6119" s="19" t="s">
        <v>13772</v>
      </c>
      <c r="B6119" s="24">
        <v>1</v>
      </c>
      <c r="C6119" s="21" t="s">
        <v>6072</v>
      </c>
      <c r="D6119" s="23"/>
      <c r="E6119" s="23"/>
    </row>
    <row r="6120" spans="1:5" ht="20" customHeight="1">
      <c r="A6120" s="19" t="s">
        <v>13772</v>
      </c>
      <c r="B6120" s="24">
        <v>1</v>
      </c>
      <c r="C6120" s="21" t="s">
        <v>9489</v>
      </c>
      <c r="D6120" s="23"/>
      <c r="E6120" s="23"/>
    </row>
    <row r="6121" spans="1:5" ht="20" customHeight="1">
      <c r="A6121" s="19" t="s">
        <v>13772</v>
      </c>
      <c r="B6121" s="24">
        <v>1</v>
      </c>
      <c r="C6121" s="21" t="s">
        <v>9624</v>
      </c>
      <c r="D6121" s="23"/>
      <c r="E6121" s="23"/>
    </row>
    <row r="6122" spans="1:5" ht="20" customHeight="1">
      <c r="A6122" s="19" t="s">
        <v>13772</v>
      </c>
      <c r="B6122" s="24">
        <v>1</v>
      </c>
      <c r="C6122" s="21" t="s">
        <v>9425</v>
      </c>
      <c r="D6122" s="23"/>
      <c r="E6122" s="23"/>
    </row>
    <row r="6123" spans="1:5" ht="20" customHeight="1">
      <c r="A6123" s="19" t="s">
        <v>13772</v>
      </c>
      <c r="B6123" s="24">
        <v>1</v>
      </c>
      <c r="C6123" s="21" t="s">
        <v>6180</v>
      </c>
      <c r="D6123" s="23"/>
      <c r="E6123" s="23"/>
    </row>
    <row r="6124" spans="1:5" ht="20" customHeight="1">
      <c r="A6124" s="19" t="s">
        <v>13772</v>
      </c>
      <c r="B6124" s="24">
        <v>1</v>
      </c>
      <c r="C6124" s="21" t="s">
        <v>6356</v>
      </c>
      <c r="D6124" s="23"/>
      <c r="E6124" s="23"/>
    </row>
    <row r="6125" spans="1:5" ht="20" customHeight="1">
      <c r="A6125" s="19" t="s">
        <v>13772</v>
      </c>
      <c r="B6125" s="24">
        <v>1</v>
      </c>
      <c r="C6125" s="21" t="s">
        <v>6572</v>
      </c>
      <c r="D6125" s="23"/>
      <c r="E6125" s="23"/>
    </row>
    <row r="6126" spans="1:5" ht="20" customHeight="1">
      <c r="A6126" s="19" t="s">
        <v>13772</v>
      </c>
      <c r="B6126" s="24">
        <v>1</v>
      </c>
      <c r="C6126" s="21" t="s">
        <v>8849</v>
      </c>
      <c r="D6126" s="23"/>
      <c r="E6126" s="23"/>
    </row>
    <row r="6127" spans="1:5" ht="20" customHeight="1">
      <c r="A6127" s="19" t="s">
        <v>13772</v>
      </c>
      <c r="B6127" s="24">
        <v>1</v>
      </c>
      <c r="C6127" s="21" t="s">
        <v>8973</v>
      </c>
      <c r="D6127" s="23"/>
      <c r="E6127" s="23"/>
    </row>
    <row r="6128" spans="1:5" ht="20" customHeight="1">
      <c r="A6128" s="19" t="s">
        <v>13772</v>
      </c>
      <c r="B6128" s="24">
        <v>1</v>
      </c>
      <c r="C6128" s="21" t="s">
        <v>6694</v>
      </c>
      <c r="D6128" s="23"/>
      <c r="E6128" s="23"/>
    </row>
    <row r="6129" spans="1:5" ht="20" customHeight="1">
      <c r="A6129" s="19" t="s">
        <v>13772</v>
      </c>
      <c r="B6129" s="24">
        <v>1</v>
      </c>
      <c r="C6129" s="21" t="s">
        <v>6735</v>
      </c>
      <c r="D6129" s="23"/>
      <c r="E6129" s="23"/>
    </row>
    <row r="6130" spans="1:5" ht="20" customHeight="1">
      <c r="A6130" s="19" t="s">
        <v>13772</v>
      </c>
      <c r="B6130" s="24">
        <v>1</v>
      </c>
      <c r="C6130" s="21" t="s">
        <v>8660</v>
      </c>
      <c r="D6130" s="23"/>
      <c r="E6130" s="23"/>
    </row>
    <row r="6131" spans="1:5" ht="20" customHeight="1">
      <c r="A6131" s="19" t="s">
        <v>13772</v>
      </c>
      <c r="B6131" s="24">
        <v>1</v>
      </c>
      <c r="C6131" s="21" t="s">
        <v>8480</v>
      </c>
      <c r="D6131" s="23"/>
      <c r="E6131" s="23"/>
    </row>
    <row r="6132" spans="1:5" ht="20" customHeight="1">
      <c r="A6132" s="19" t="s">
        <v>13772</v>
      </c>
      <c r="B6132" s="24">
        <v>1</v>
      </c>
      <c r="C6132" s="21" t="s">
        <v>6901</v>
      </c>
      <c r="D6132" s="23"/>
      <c r="E6132" s="23"/>
    </row>
    <row r="6133" spans="1:5" ht="20" customHeight="1">
      <c r="A6133" s="19" t="s">
        <v>13772</v>
      </c>
      <c r="B6133" s="24">
        <v>1</v>
      </c>
      <c r="C6133" s="21" t="s">
        <v>7070</v>
      </c>
      <c r="D6133" s="23"/>
      <c r="E6133" s="23"/>
    </row>
    <row r="6134" spans="1:5" ht="20" customHeight="1">
      <c r="A6134" s="19" t="s">
        <v>13772</v>
      </c>
      <c r="B6134" s="24">
        <v>1</v>
      </c>
      <c r="C6134" s="21" t="s">
        <v>7254</v>
      </c>
      <c r="D6134" s="23"/>
      <c r="E6134" s="23"/>
    </row>
    <row r="6135" spans="1:5" ht="20" customHeight="1">
      <c r="A6135" s="19" t="s">
        <v>13772</v>
      </c>
      <c r="B6135" s="24">
        <v>1</v>
      </c>
      <c r="C6135" s="21" t="s">
        <v>7359</v>
      </c>
      <c r="D6135" s="23"/>
      <c r="E6135" s="23"/>
    </row>
    <row r="6136" spans="1:5" ht="20" customHeight="1">
      <c r="A6136" s="19" t="s">
        <v>13772</v>
      </c>
      <c r="B6136" s="24">
        <v>1</v>
      </c>
      <c r="C6136" s="21" t="s">
        <v>7531</v>
      </c>
      <c r="D6136" s="23"/>
      <c r="E6136" s="23"/>
    </row>
    <row r="6137" spans="1:5" ht="20" customHeight="1">
      <c r="A6137" s="19" t="s">
        <v>13772</v>
      </c>
      <c r="B6137" s="24">
        <v>1</v>
      </c>
      <c r="C6137" s="21" t="s">
        <v>7707</v>
      </c>
      <c r="D6137" s="23"/>
      <c r="E6137" s="23"/>
    </row>
    <row r="6138" spans="1:5" ht="20" customHeight="1">
      <c r="A6138" s="19" t="s">
        <v>13772</v>
      </c>
      <c r="B6138" s="24">
        <v>1</v>
      </c>
      <c r="C6138" s="21" t="s">
        <v>7891</v>
      </c>
      <c r="D6138" s="23"/>
      <c r="E6138" s="23"/>
    </row>
    <row r="6139" spans="1:5" ht="20" customHeight="1">
      <c r="A6139" s="19" t="s">
        <v>13772</v>
      </c>
      <c r="B6139" s="24">
        <v>1</v>
      </c>
      <c r="C6139" s="21" t="s">
        <v>8015</v>
      </c>
      <c r="D6139" s="23"/>
      <c r="E6139" s="23"/>
    </row>
    <row r="6140" spans="1:5" ht="20" customHeight="1">
      <c r="A6140" s="19" t="s">
        <v>13772</v>
      </c>
      <c r="B6140" s="24">
        <v>1</v>
      </c>
      <c r="C6140" s="21" t="s">
        <v>8131</v>
      </c>
      <c r="D6140" s="23"/>
      <c r="E6140" s="23"/>
    </row>
    <row r="6141" spans="1:5" ht="20" customHeight="1">
      <c r="A6141" s="19" t="s">
        <v>13772</v>
      </c>
      <c r="B6141" s="24">
        <v>1</v>
      </c>
      <c r="C6141" s="21" t="s">
        <v>13485</v>
      </c>
      <c r="D6141" s="23"/>
      <c r="E6141" s="23"/>
    </row>
    <row r="6142" spans="1:5" ht="20" customHeight="1">
      <c r="A6142" s="19" t="s">
        <v>13772</v>
      </c>
      <c r="B6142" s="24">
        <v>1</v>
      </c>
      <c r="C6142" s="21" t="s">
        <v>437</v>
      </c>
      <c r="D6142" s="23"/>
      <c r="E6142" s="23"/>
    </row>
    <row r="6143" spans="1:5" ht="20" customHeight="1">
      <c r="A6143" s="19" t="s">
        <v>13772</v>
      </c>
      <c r="B6143" s="24">
        <v>1</v>
      </c>
      <c r="C6143" s="21" t="s">
        <v>707</v>
      </c>
      <c r="D6143" s="23"/>
      <c r="E6143" s="23"/>
    </row>
    <row r="6144" spans="1:5" ht="20" customHeight="1">
      <c r="A6144" s="19" t="s">
        <v>13772</v>
      </c>
      <c r="B6144" s="24">
        <v>1</v>
      </c>
      <c r="C6144" s="21" t="s">
        <v>12743</v>
      </c>
      <c r="D6144" s="23"/>
      <c r="E6144" s="23"/>
    </row>
    <row r="6145" spans="1:5" ht="20" customHeight="1">
      <c r="A6145" s="19" t="s">
        <v>13772</v>
      </c>
      <c r="B6145" s="24">
        <v>1</v>
      </c>
      <c r="C6145" s="21" t="s">
        <v>12849</v>
      </c>
      <c r="D6145" s="23"/>
      <c r="E6145" s="23"/>
    </row>
    <row r="6146" spans="1:5" ht="20" customHeight="1">
      <c r="A6146" s="19" t="s">
        <v>13772</v>
      </c>
      <c r="B6146" s="24">
        <v>1</v>
      </c>
      <c r="C6146" s="21" t="s">
        <v>825</v>
      </c>
      <c r="D6146" s="23"/>
      <c r="E6146" s="23"/>
    </row>
    <row r="6147" spans="1:5" ht="20" customHeight="1">
      <c r="A6147" s="19" t="s">
        <v>13772</v>
      </c>
      <c r="B6147" s="24">
        <v>1</v>
      </c>
      <c r="C6147" s="21" t="s">
        <v>12466</v>
      </c>
      <c r="D6147" s="23"/>
      <c r="E6147" s="23"/>
    </row>
    <row r="6148" spans="1:5" ht="20" customHeight="1">
      <c r="A6148" s="19" t="s">
        <v>13772</v>
      </c>
      <c r="B6148" s="24">
        <v>1</v>
      </c>
      <c r="C6148" s="21" t="s">
        <v>985</v>
      </c>
      <c r="D6148" s="23"/>
      <c r="E6148" s="23"/>
    </row>
    <row r="6149" spans="1:5" ht="20" customHeight="1">
      <c r="A6149" s="19" t="s">
        <v>13772</v>
      </c>
      <c r="B6149" s="24">
        <v>1</v>
      </c>
      <c r="C6149" s="21" t="s">
        <v>1256</v>
      </c>
      <c r="D6149" s="23"/>
      <c r="E6149" s="23"/>
    </row>
    <row r="6150" spans="1:5" ht="20" customHeight="1">
      <c r="A6150" s="19" t="s">
        <v>13772</v>
      </c>
      <c r="B6150" s="24">
        <v>1</v>
      </c>
      <c r="C6150" s="21" t="s">
        <v>1289</v>
      </c>
      <c r="D6150" s="23"/>
      <c r="E6150" s="23"/>
    </row>
    <row r="6151" spans="1:5" ht="20" customHeight="1">
      <c r="A6151" s="19" t="s">
        <v>13772</v>
      </c>
      <c r="B6151" s="24">
        <v>1</v>
      </c>
      <c r="C6151" s="21" t="s">
        <v>11989</v>
      </c>
      <c r="D6151" s="23"/>
      <c r="E6151" s="23"/>
    </row>
    <row r="6152" spans="1:5" ht="20" customHeight="1">
      <c r="A6152" s="19" t="s">
        <v>13772</v>
      </c>
      <c r="B6152" s="24">
        <v>1</v>
      </c>
      <c r="C6152" s="21" t="s">
        <v>11735</v>
      </c>
      <c r="D6152" s="23"/>
      <c r="E6152" s="23"/>
    </row>
    <row r="6153" spans="1:5" ht="20" customHeight="1">
      <c r="A6153" s="19" t="s">
        <v>13772</v>
      </c>
      <c r="B6153" s="24">
        <v>1</v>
      </c>
      <c r="C6153" s="21" t="s">
        <v>1560</v>
      </c>
      <c r="D6153" s="23"/>
      <c r="E6153" s="23"/>
    </row>
    <row r="6154" spans="1:5" ht="20" customHeight="1">
      <c r="A6154" s="19" t="s">
        <v>13772</v>
      </c>
      <c r="B6154" s="24">
        <v>1</v>
      </c>
      <c r="C6154" s="21" t="s">
        <v>1601</v>
      </c>
      <c r="D6154" s="23"/>
      <c r="E6154" s="23"/>
    </row>
    <row r="6155" spans="1:5" ht="20" customHeight="1">
      <c r="A6155" s="19" t="s">
        <v>13772</v>
      </c>
      <c r="B6155" s="24">
        <v>1</v>
      </c>
      <c r="C6155" s="21" t="s">
        <v>1820</v>
      </c>
      <c r="D6155" s="23"/>
      <c r="E6155" s="23"/>
    </row>
    <row r="6156" spans="1:5" ht="20" customHeight="1">
      <c r="A6156" s="19" t="s">
        <v>13772</v>
      </c>
      <c r="B6156" s="24">
        <v>1</v>
      </c>
      <c r="C6156" s="21" t="s">
        <v>2051</v>
      </c>
      <c r="D6156" s="23"/>
      <c r="E6156" s="23"/>
    </row>
    <row r="6157" spans="1:5" ht="20" customHeight="1">
      <c r="A6157" s="19" t="s">
        <v>13772</v>
      </c>
      <c r="B6157" s="24">
        <v>1</v>
      </c>
      <c r="C6157" s="21" t="s">
        <v>2193</v>
      </c>
      <c r="D6157" s="23"/>
      <c r="E6157" s="23"/>
    </row>
    <row r="6158" spans="1:5" ht="20" customHeight="1">
      <c r="A6158" s="19" t="s">
        <v>13772</v>
      </c>
      <c r="B6158" s="24">
        <v>1</v>
      </c>
      <c r="C6158" s="21" t="s">
        <v>2329</v>
      </c>
      <c r="D6158" s="23"/>
      <c r="E6158" s="23"/>
    </row>
    <row r="6159" spans="1:5" ht="20" customHeight="1">
      <c r="A6159" s="19" t="s">
        <v>13772</v>
      </c>
      <c r="B6159" s="24">
        <v>1</v>
      </c>
      <c r="C6159" s="21" t="s">
        <v>2459</v>
      </c>
      <c r="D6159" s="23"/>
      <c r="E6159" s="23"/>
    </row>
    <row r="6160" spans="1:5" ht="20" customHeight="1">
      <c r="A6160" s="19" t="s">
        <v>13772</v>
      </c>
      <c r="B6160" s="24">
        <v>1</v>
      </c>
      <c r="C6160" s="21" t="s">
        <v>2589</v>
      </c>
      <c r="D6160" s="23"/>
      <c r="E6160" s="23"/>
    </row>
    <row r="6161" spans="1:5" ht="20" customHeight="1">
      <c r="A6161" s="19" t="s">
        <v>13772</v>
      </c>
      <c r="B6161" s="24">
        <v>1</v>
      </c>
      <c r="C6161" s="21" t="s">
        <v>2805</v>
      </c>
      <c r="D6161" s="23"/>
      <c r="E6161" s="23"/>
    </row>
    <row r="6162" spans="1:5" ht="20" customHeight="1">
      <c r="A6162" s="19" t="s">
        <v>13772</v>
      </c>
      <c r="B6162" s="24">
        <v>1</v>
      </c>
      <c r="C6162" s="21" t="s">
        <v>2942</v>
      </c>
      <c r="D6162" s="23"/>
      <c r="E6162" s="23"/>
    </row>
    <row r="6163" spans="1:5" ht="20" customHeight="1">
      <c r="A6163" s="19" t="s">
        <v>13772</v>
      </c>
      <c r="B6163" s="24">
        <v>1</v>
      </c>
      <c r="C6163" s="21" t="s">
        <v>3105</v>
      </c>
      <c r="D6163" s="23"/>
      <c r="E6163" s="23"/>
    </row>
    <row r="6164" spans="1:5" ht="20" customHeight="1">
      <c r="A6164" s="19" t="s">
        <v>13772</v>
      </c>
      <c r="B6164" s="24">
        <v>1</v>
      </c>
      <c r="C6164" s="21" t="s">
        <v>3137</v>
      </c>
      <c r="D6164" s="23"/>
      <c r="E6164" s="23"/>
    </row>
    <row r="6165" spans="1:5" ht="20" customHeight="1">
      <c r="A6165" s="19" t="s">
        <v>13772</v>
      </c>
      <c r="B6165" s="24">
        <v>1</v>
      </c>
      <c r="C6165" s="21" t="s">
        <v>3324</v>
      </c>
      <c r="D6165" s="23"/>
      <c r="E6165" s="23"/>
    </row>
    <row r="6166" spans="1:5" ht="20" customHeight="1">
      <c r="A6166" s="19" t="s">
        <v>13772</v>
      </c>
      <c r="B6166" s="24">
        <v>1</v>
      </c>
      <c r="C6166" s="21" t="s">
        <v>3542</v>
      </c>
      <c r="D6166" s="23"/>
      <c r="E6166" s="23"/>
    </row>
    <row r="6167" spans="1:5" ht="20" customHeight="1">
      <c r="A6167" s="19" t="s">
        <v>13772</v>
      </c>
      <c r="B6167" s="24">
        <v>1</v>
      </c>
      <c r="C6167" s="21" t="s">
        <v>3754</v>
      </c>
      <c r="D6167" s="23"/>
      <c r="E6167" s="23"/>
    </row>
    <row r="6168" spans="1:5" ht="20" customHeight="1">
      <c r="A6168" s="19" t="s">
        <v>13772</v>
      </c>
      <c r="B6168" s="24">
        <v>1</v>
      </c>
      <c r="C6168" s="21" t="s">
        <v>3896</v>
      </c>
      <c r="D6168" s="23"/>
      <c r="E6168" s="23"/>
    </row>
    <row r="6169" spans="1:5" ht="20" customHeight="1">
      <c r="A6169" s="19" t="s">
        <v>13772</v>
      </c>
      <c r="B6169" s="24">
        <v>1</v>
      </c>
      <c r="C6169" s="21" t="s">
        <v>4143</v>
      </c>
      <c r="D6169" s="23"/>
      <c r="E6169" s="23"/>
    </row>
    <row r="6170" spans="1:5" ht="20" customHeight="1">
      <c r="A6170" s="19" t="s">
        <v>13772</v>
      </c>
      <c r="B6170" s="24">
        <v>1</v>
      </c>
      <c r="C6170" s="21" t="s">
        <v>4177</v>
      </c>
      <c r="D6170" s="23"/>
      <c r="E6170" s="23"/>
    </row>
    <row r="6171" spans="1:5" ht="20" customHeight="1">
      <c r="A6171" s="19" t="s">
        <v>13772</v>
      </c>
      <c r="B6171" s="24">
        <v>1</v>
      </c>
      <c r="C6171" s="21" t="s">
        <v>4373</v>
      </c>
      <c r="D6171" s="23"/>
      <c r="E6171" s="23"/>
    </row>
    <row r="6172" spans="1:5" ht="20" customHeight="1">
      <c r="A6172" s="19" t="s">
        <v>13772</v>
      </c>
      <c r="B6172" s="24">
        <v>1</v>
      </c>
      <c r="C6172" s="21" t="s">
        <v>4617</v>
      </c>
      <c r="D6172" s="23"/>
      <c r="E6172" s="23"/>
    </row>
    <row r="6173" spans="1:5" ht="20" customHeight="1">
      <c r="A6173" s="19" t="s">
        <v>13772</v>
      </c>
      <c r="B6173" s="24">
        <v>1</v>
      </c>
      <c r="C6173" s="21" t="s">
        <v>4656</v>
      </c>
      <c r="D6173" s="23"/>
      <c r="E6173" s="23"/>
    </row>
    <row r="6174" spans="1:5" ht="20" customHeight="1">
      <c r="A6174" s="19" t="s">
        <v>13772</v>
      </c>
      <c r="B6174" s="24">
        <v>1</v>
      </c>
      <c r="C6174" s="21" t="s">
        <v>4846</v>
      </c>
      <c r="D6174" s="23"/>
      <c r="E6174" s="23"/>
    </row>
    <row r="6175" spans="1:5" ht="20" customHeight="1">
      <c r="A6175" s="19" t="s">
        <v>13772</v>
      </c>
      <c r="B6175" s="24">
        <v>1</v>
      </c>
      <c r="C6175" s="21" t="s">
        <v>5072</v>
      </c>
      <c r="D6175" s="23"/>
      <c r="E6175" s="23"/>
    </row>
    <row r="6176" spans="1:5" ht="20" customHeight="1">
      <c r="A6176" s="19" t="s">
        <v>13772</v>
      </c>
      <c r="B6176" s="24">
        <v>1</v>
      </c>
      <c r="C6176" s="21" t="s">
        <v>5110</v>
      </c>
      <c r="D6176" s="23"/>
      <c r="E6176" s="23"/>
    </row>
    <row r="6177" spans="1:5" ht="20" customHeight="1">
      <c r="A6177" s="19" t="s">
        <v>13772</v>
      </c>
      <c r="B6177" s="24">
        <v>1</v>
      </c>
      <c r="C6177" s="21" t="s">
        <v>5296</v>
      </c>
      <c r="D6177" s="23"/>
      <c r="E6177" s="23"/>
    </row>
    <row r="6178" spans="1:5" ht="20" customHeight="1">
      <c r="A6178" s="19" t="s">
        <v>13772</v>
      </c>
      <c r="B6178" s="24">
        <v>1</v>
      </c>
      <c r="C6178" s="21" t="s">
        <v>5500</v>
      </c>
      <c r="D6178" s="23"/>
      <c r="E6178" s="23"/>
    </row>
    <row r="6179" spans="1:5" ht="20" customHeight="1">
      <c r="A6179" s="19" t="s">
        <v>13772</v>
      </c>
      <c r="B6179" s="24">
        <v>1</v>
      </c>
      <c r="C6179" s="21" t="s">
        <v>5706</v>
      </c>
      <c r="D6179" s="23"/>
      <c r="E6179" s="23"/>
    </row>
    <row r="6180" spans="1:5" ht="20" customHeight="1">
      <c r="A6180" s="19" t="s">
        <v>13772</v>
      </c>
      <c r="B6180" s="24">
        <v>1</v>
      </c>
      <c r="C6180" s="21" t="s">
        <v>5911</v>
      </c>
      <c r="D6180" s="23"/>
      <c r="E6180" s="23"/>
    </row>
    <row r="6181" spans="1:5" ht="20" customHeight="1">
      <c r="A6181" s="19" t="s">
        <v>13772</v>
      </c>
      <c r="B6181" s="24">
        <v>1</v>
      </c>
      <c r="C6181" s="21" t="s">
        <v>6089</v>
      </c>
      <c r="D6181" s="23"/>
      <c r="E6181" s="23"/>
    </row>
    <row r="6182" spans="1:5" ht="20" customHeight="1">
      <c r="A6182" s="19" t="s">
        <v>13772</v>
      </c>
      <c r="B6182" s="24">
        <v>1</v>
      </c>
      <c r="C6182" s="21" t="s">
        <v>9549</v>
      </c>
      <c r="D6182" s="23"/>
      <c r="E6182" s="23"/>
    </row>
    <row r="6183" spans="1:5" ht="20" customHeight="1">
      <c r="A6183" s="19" t="s">
        <v>13772</v>
      </c>
      <c r="B6183" s="24">
        <v>1</v>
      </c>
      <c r="C6183" s="21" t="s">
        <v>9626</v>
      </c>
      <c r="D6183" s="23"/>
      <c r="E6183" s="23"/>
    </row>
    <row r="6184" spans="1:5" ht="20" customHeight="1">
      <c r="A6184" s="19" t="s">
        <v>13772</v>
      </c>
      <c r="B6184" s="24">
        <v>1</v>
      </c>
      <c r="C6184" s="21" t="s">
        <v>9427</v>
      </c>
      <c r="D6184" s="23"/>
      <c r="E6184" s="23"/>
    </row>
    <row r="6185" spans="1:5" ht="20" customHeight="1">
      <c r="A6185" s="19" t="s">
        <v>13772</v>
      </c>
      <c r="B6185" s="24">
        <v>1</v>
      </c>
      <c r="C6185" s="21" t="s">
        <v>6185</v>
      </c>
      <c r="D6185" s="23"/>
      <c r="E6185" s="23"/>
    </row>
    <row r="6186" spans="1:5" ht="20" customHeight="1">
      <c r="A6186" s="19" t="s">
        <v>13772</v>
      </c>
      <c r="B6186" s="24">
        <v>1</v>
      </c>
      <c r="C6186" s="21" t="s">
        <v>6360</v>
      </c>
      <c r="D6186" s="23"/>
      <c r="E6186" s="23"/>
    </row>
    <row r="6187" spans="1:5" ht="20" customHeight="1">
      <c r="A6187" s="19" t="s">
        <v>13772</v>
      </c>
      <c r="B6187" s="24">
        <v>1</v>
      </c>
      <c r="C6187" s="21" t="s">
        <v>6583</v>
      </c>
      <c r="D6187" s="23"/>
      <c r="E6187" s="23"/>
    </row>
    <row r="6188" spans="1:5" ht="20" customHeight="1">
      <c r="A6188" s="19" t="s">
        <v>13772</v>
      </c>
      <c r="B6188" s="24">
        <v>1</v>
      </c>
      <c r="C6188" s="21" t="s">
        <v>8906</v>
      </c>
      <c r="D6188" s="23"/>
      <c r="E6188" s="23"/>
    </row>
    <row r="6189" spans="1:5" ht="20" customHeight="1">
      <c r="A6189" s="19" t="s">
        <v>13772</v>
      </c>
      <c r="B6189" s="24">
        <v>1</v>
      </c>
      <c r="C6189" s="21" t="s">
        <v>8975</v>
      </c>
      <c r="D6189" s="23"/>
      <c r="E6189" s="23"/>
    </row>
    <row r="6190" spans="1:5" ht="20" customHeight="1">
      <c r="A6190" s="19" t="s">
        <v>13772</v>
      </c>
      <c r="B6190" s="24">
        <v>1</v>
      </c>
      <c r="C6190" s="21" t="s">
        <v>6713</v>
      </c>
      <c r="D6190" s="23"/>
      <c r="E6190" s="23"/>
    </row>
    <row r="6191" spans="1:5" ht="20" customHeight="1">
      <c r="A6191" s="19" t="s">
        <v>13772</v>
      </c>
      <c r="B6191" s="24">
        <v>1</v>
      </c>
      <c r="C6191" s="21" t="s">
        <v>6739</v>
      </c>
      <c r="D6191" s="23"/>
      <c r="E6191" s="23"/>
    </row>
    <row r="6192" spans="1:5" ht="20" customHeight="1">
      <c r="A6192" s="19" t="s">
        <v>13772</v>
      </c>
      <c r="B6192" s="24">
        <v>1</v>
      </c>
      <c r="C6192" s="21" t="s">
        <v>8662</v>
      </c>
      <c r="D6192" s="23"/>
      <c r="E6192" s="23"/>
    </row>
    <row r="6193" spans="1:5" ht="20" customHeight="1">
      <c r="A6193" s="19" t="s">
        <v>13772</v>
      </c>
      <c r="B6193" s="24">
        <v>1</v>
      </c>
      <c r="C6193" s="21" t="s">
        <v>8482</v>
      </c>
      <c r="D6193" s="23"/>
      <c r="E6193" s="23"/>
    </row>
    <row r="6194" spans="1:5" ht="20" customHeight="1">
      <c r="A6194" s="19" t="s">
        <v>13772</v>
      </c>
      <c r="B6194" s="24">
        <v>1</v>
      </c>
      <c r="C6194" s="21" t="s">
        <v>6906</v>
      </c>
      <c r="D6194" s="23"/>
      <c r="E6194" s="23"/>
    </row>
    <row r="6195" spans="1:5" ht="20" customHeight="1">
      <c r="A6195" s="19" t="s">
        <v>13772</v>
      </c>
      <c r="B6195" s="24">
        <v>1</v>
      </c>
      <c r="C6195" s="21" t="s">
        <v>7074</v>
      </c>
      <c r="D6195" s="23"/>
      <c r="E6195" s="23"/>
    </row>
    <row r="6196" spans="1:5" ht="20" customHeight="1">
      <c r="A6196" s="19" t="s">
        <v>13772</v>
      </c>
      <c r="B6196" s="24">
        <v>1</v>
      </c>
      <c r="C6196" s="21" t="s">
        <v>7258</v>
      </c>
      <c r="D6196" s="23"/>
      <c r="E6196" s="23"/>
    </row>
    <row r="6197" spans="1:5" ht="20" customHeight="1">
      <c r="A6197" s="19" t="s">
        <v>13772</v>
      </c>
      <c r="B6197" s="24">
        <v>1</v>
      </c>
      <c r="C6197" s="21" t="s">
        <v>7364</v>
      </c>
      <c r="D6197" s="23"/>
      <c r="E6197" s="23"/>
    </row>
    <row r="6198" spans="1:5" ht="20" customHeight="1">
      <c r="A6198" s="19" t="s">
        <v>13772</v>
      </c>
      <c r="B6198" s="24">
        <v>1</v>
      </c>
      <c r="C6198" s="21" t="s">
        <v>7535</v>
      </c>
      <c r="D6198" s="23"/>
      <c r="E6198" s="23"/>
    </row>
    <row r="6199" spans="1:5" ht="20" customHeight="1">
      <c r="A6199" s="19" t="s">
        <v>13772</v>
      </c>
      <c r="B6199" s="24">
        <v>1</v>
      </c>
      <c r="C6199" s="21" t="s">
        <v>7711</v>
      </c>
      <c r="D6199" s="23"/>
      <c r="E6199" s="23"/>
    </row>
    <row r="6200" spans="1:5" ht="20" customHeight="1">
      <c r="A6200" s="19" t="s">
        <v>13772</v>
      </c>
      <c r="B6200" s="24">
        <v>1</v>
      </c>
      <c r="C6200" s="21" t="s">
        <v>7895</v>
      </c>
      <c r="D6200" s="23"/>
      <c r="E6200" s="23"/>
    </row>
    <row r="6201" spans="1:5" ht="20" customHeight="1">
      <c r="A6201" s="19" t="s">
        <v>13772</v>
      </c>
      <c r="B6201" s="24">
        <v>1</v>
      </c>
      <c r="C6201" s="21" t="s">
        <v>8018</v>
      </c>
      <c r="D6201" s="23"/>
      <c r="E6201" s="23"/>
    </row>
    <row r="6202" spans="1:5" ht="20" customHeight="1">
      <c r="A6202" s="19" t="s">
        <v>13772</v>
      </c>
      <c r="B6202" s="24">
        <v>1</v>
      </c>
      <c r="C6202" s="21" t="s">
        <v>8134</v>
      </c>
      <c r="D6202" s="23"/>
      <c r="E6202" s="23"/>
    </row>
    <row r="6203" spans="1:5" ht="20" customHeight="1">
      <c r="A6203" s="19" t="s">
        <v>13772</v>
      </c>
      <c r="B6203" s="24">
        <v>1</v>
      </c>
      <c r="C6203" s="21" t="s">
        <v>13508</v>
      </c>
      <c r="D6203" s="23"/>
      <c r="E6203" s="23"/>
    </row>
    <row r="6204" spans="1:5" ht="20" customHeight="1">
      <c r="A6204" s="19" t="s">
        <v>13772</v>
      </c>
      <c r="B6204" s="24">
        <v>1</v>
      </c>
      <c r="C6204" s="21" t="s">
        <v>457</v>
      </c>
      <c r="D6204" s="23"/>
      <c r="E6204" s="23"/>
    </row>
    <row r="6205" spans="1:5" ht="20" customHeight="1">
      <c r="A6205" s="19" t="s">
        <v>13772</v>
      </c>
      <c r="B6205" s="24">
        <v>1</v>
      </c>
      <c r="C6205" s="21" t="s">
        <v>13092</v>
      </c>
      <c r="D6205" s="23"/>
      <c r="E6205" s="23"/>
    </row>
    <row r="6206" spans="1:5" ht="20" customHeight="1">
      <c r="A6206" s="19" t="s">
        <v>13772</v>
      </c>
      <c r="B6206" s="24">
        <v>1</v>
      </c>
      <c r="C6206" s="21" t="s">
        <v>12913</v>
      </c>
      <c r="D6206" s="23"/>
      <c r="E6206" s="23"/>
    </row>
    <row r="6207" spans="1:5" ht="20" customHeight="1">
      <c r="A6207" s="19" t="s">
        <v>13772</v>
      </c>
      <c r="B6207" s="24">
        <v>1</v>
      </c>
      <c r="C6207" s="22">
        <v>100</v>
      </c>
      <c r="D6207" s="23"/>
      <c r="E6207" s="23"/>
    </row>
    <row r="6208" spans="1:5" ht="20" customHeight="1">
      <c r="A6208" s="19" t="s">
        <v>13772</v>
      </c>
      <c r="B6208" s="24">
        <v>1</v>
      </c>
      <c r="C6208" s="21" t="s">
        <v>844</v>
      </c>
      <c r="D6208" s="23"/>
      <c r="E6208" s="23"/>
    </row>
    <row r="6209" spans="1:5" ht="20" customHeight="1">
      <c r="A6209" s="19" t="s">
        <v>13772</v>
      </c>
      <c r="B6209" s="24">
        <v>1</v>
      </c>
      <c r="C6209" s="21" t="s">
        <v>12486</v>
      </c>
      <c r="D6209" s="23"/>
      <c r="E6209" s="23"/>
    </row>
    <row r="6210" spans="1:5" ht="20" customHeight="1">
      <c r="A6210" s="19" t="s">
        <v>13772</v>
      </c>
      <c r="B6210" s="24">
        <v>1</v>
      </c>
      <c r="C6210" s="21" t="s">
        <v>1003</v>
      </c>
      <c r="D6210" s="23"/>
      <c r="E6210" s="23"/>
    </row>
    <row r="6211" spans="1:5" ht="20" customHeight="1">
      <c r="A6211" s="19" t="s">
        <v>13772</v>
      </c>
      <c r="B6211" s="24">
        <v>1</v>
      </c>
      <c r="C6211" s="21" t="s">
        <v>1354</v>
      </c>
      <c r="D6211" s="23"/>
      <c r="E6211" s="23"/>
    </row>
    <row r="6212" spans="1:5" ht="20" customHeight="1">
      <c r="A6212" s="19" t="s">
        <v>13772</v>
      </c>
      <c r="B6212" s="24">
        <v>1</v>
      </c>
      <c r="C6212" s="21" t="s">
        <v>1307</v>
      </c>
      <c r="D6212" s="23"/>
      <c r="E6212" s="23"/>
    </row>
    <row r="6213" spans="1:5" ht="20" customHeight="1">
      <c r="A6213" s="19" t="s">
        <v>13772</v>
      </c>
      <c r="B6213" s="24">
        <v>1</v>
      </c>
      <c r="C6213" s="22">
        <v>100</v>
      </c>
      <c r="D6213" s="23"/>
      <c r="E6213" s="23"/>
    </row>
    <row r="6214" spans="1:5" ht="20" customHeight="1">
      <c r="A6214" s="19" t="s">
        <v>13772</v>
      </c>
      <c r="B6214" s="24">
        <v>1</v>
      </c>
      <c r="C6214" s="22">
        <v>100</v>
      </c>
      <c r="D6214" s="23"/>
      <c r="E6214" s="23"/>
    </row>
    <row r="6215" spans="1:5" ht="20" customHeight="1">
      <c r="A6215" s="19" t="s">
        <v>13772</v>
      </c>
      <c r="B6215" s="24">
        <v>1</v>
      </c>
      <c r="C6215" s="21" t="s">
        <v>1665</v>
      </c>
      <c r="D6215" s="23"/>
      <c r="E6215" s="23"/>
    </row>
    <row r="6216" spans="1:5" ht="20" customHeight="1">
      <c r="A6216" s="19" t="s">
        <v>13772</v>
      </c>
      <c r="B6216" s="24">
        <v>1</v>
      </c>
      <c r="C6216" s="21" t="s">
        <v>1621</v>
      </c>
      <c r="D6216" s="23"/>
      <c r="E6216" s="23"/>
    </row>
    <row r="6217" spans="1:5" ht="20" customHeight="1">
      <c r="A6217" s="19" t="s">
        <v>13772</v>
      </c>
      <c r="B6217" s="24">
        <v>1</v>
      </c>
      <c r="C6217" s="22">
        <v>100</v>
      </c>
      <c r="D6217" s="23"/>
      <c r="E6217" s="23"/>
    </row>
    <row r="6218" spans="1:5" ht="20" customHeight="1">
      <c r="A6218" s="19" t="s">
        <v>13772</v>
      </c>
      <c r="B6218" s="24">
        <v>1</v>
      </c>
      <c r="C6218" s="21" t="s">
        <v>2072</v>
      </c>
      <c r="D6218" s="23"/>
      <c r="E6218" s="23"/>
    </row>
    <row r="6219" spans="1:5" ht="20" customHeight="1">
      <c r="A6219" s="19" t="s">
        <v>13772</v>
      </c>
      <c r="B6219" s="24">
        <v>1</v>
      </c>
      <c r="C6219" s="21" t="s">
        <v>2211</v>
      </c>
      <c r="D6219" s="23"/>
      <c r="E6219" s="23"/>
    </row>
    <row r="6220" spans="1:5" ht="20" customHeight="1">
      <c r="A6220" s="19" t="s">
        <v>13772</v>
      </c>
      <c r="B6220" s="24">
        <v>1</v>
      </c>
      <c r="C6220" s="21" t="s">
        <v>2345</v>
      </c>
      <c r="D6220" s="23"/>
      <c r="E6220" s="23"/>
    </row>
    <row r="6221" spans="1:5" ht="20" customHeight="1">
      <c r="A6221" s="19" t="s">
        <v>13772</v>
      </c>
      <c r="B6221" s="24">
        <v>1</v>
      </c>
      <c r="C6221" s="22">
        <v>100</v>
      </c>
      <c r="D6221" s="23"/>
      <c r="E6221" s="23"/>
    </row>
    <row r="6222" spans="1:5" ht="20" customHeight="1">
      <c r="A6222" s="19" t="s">
        <v>13772</v>
      </c>
      <c r="B6222" s="24">
        <v>1</v>
      </c>
      <c r="C6222" s="22">
        <v>100</v>
      </c>
      <c r="D6222" s="23"/>
      <c r="E6222" s="23"/>
    </row>
    <row r="6223" spans="1:5" ht="20" customHeight="1">
      <c r="A6223" s="19" t="s">
        <v>13772</v>
      </c>
      <c r="B6223" s="24">
        <v>1</v>
      </c>
      <c r="C6223" s="21" t="s">
        <v>2827</v>
      </c>
      <c r="D6223" s="23"/>
      <c r="E6223" s="23"/>
    </row>
    <row r="6224" spans="1:5" ht="20" customHeight="1">
      <c r="A6224" s="19" t="s">
        <v>13772</v>
      </c>
      <c r="B6224" s="24">
        <v>1</v>
      </c>
      <c r="C6224" s="21" t="s">
        <v>2959</v>
      </c>
      <c r="D6224" s="23"/>
      <c r="E6224" s="23"/>
    </row>
    <row r="6225" spans="1:5" ht="20" customHeight="1">
      <c r="A6225" s="19" t="s">
        <v>13772</v>
      </c>
      <c r="B6225" s="24">
        <v>1</v>
      </c>
      <c r="C6225" s="21" t="s">
        <v>3190</v>
      </c>
      <c r="D6225" s="23"/>
      <c r="E6225" s="23"/>
    </row>
    <row r="6226" spans="1:5" ht="20" customHeight="1">
      <c r="A6226" s="19" t="s">
        <v>13772</v>
      </c>
      <c r="B6226" s="24">
        <v>1</v>
      </c>
      <c r="C6226" s="22">
        <v>100</v>
      </c>
      <c r="D6226" s="23"/>
      <c r="E6226" s="23"/>
    </row>
    <row r="6227" spans="1:5" ht="20" customHeight="1">
      <c r="A6227" s="19" t="s">
        <v>13772</v>
      </c>
      <c r="B6227" s="24">
        <v>1</v>
      </c>
      <c r="C6227" s="21" t="s">
        <v>3352</v>
      </c>
      <c r="D6227" s="23"/>
      <c r="E6227" s="23"/>
    </row>
    <row r="6228" spans="1:5" ht="20" customHeight="1">
      <c r="A6228" s="19" t="s">
        <v>13772</v>
      </c>
      <c r="B6228" s="24">
        <v>1</v>
      </c>
      <c r="C6228" s="22">
        <v>100</v>
      </c>
      <c r="D6228" s="23"/>
      <c r="E6228" s="23"/>
    </row>
    <row r="6229" spans="1:5" ht="20" customHeight="1">
      <c r="A6229" s="19" t="s">
        <v>13772</v>
      </c>
      <c r="B6229" s="24">
        <v>1</v>
      </c>
      <c r="C6229" s="21" t="s">
        <v>3773</v>
      </c>
      <c r="D6229" s="23"/>
      <c r="E6229" s="23"/>
    </row>
    <row r="6230" spans="1:5" ht="20" customHeight="1">
      <c r="A6230" s="19" t="s">
        <v>13772</v>
      </c>
      <c r="B6230" s="24">
        <v>1</v>
      </c>
      <c r="C6230" s="21" t="s">
        <v>3920</v>
      </c>
      <c r="D6230" s="23"/>
      <c r="E6230" s="23"/>
    </row>
    <row r="6231" spans="1:5" ht="20" customHeight="1">
      <c r="A6231" s="19" t="s">
        <v>13772</v>
      </c>
      <c r="B6231" s="24">
        <v>1</v>
      </c>
      <c r="C6231" s="22">
        <v>100</v>
      </c>
      <c r="D6231" s="23"/>
      <c r="E6231" s="23"/>
    </row>
    <row r="6232" spans="1:5" ht="20" customHeight="1">
      <c r="A6232" s="19" t="s">
        <v>13772</v>
      </c>
      <c r="B6232" s="24">
        <v>1</v>
      </c>
      <c r="C6232" s="21" t="s">
        <v>4197</v>
      </c>
      <c r="D6232" s="23"/>
      <c r="E6232" s="23"/>
    </row>
    <row r="6233" spans="1:5" ht="20" customHeight="1">
      <c r="A6233" s="19" t="s">
        <v>13772</v>
      </c>
      <c r="B6233" s="24">
        <v>1</v>
      </c>
      <c r="C6233" s="21" t="s">
        <v>4395</v>
      </c>
      <c r="D6233" s="23"/>
      <c r="E6233" s="23"/>
    </row>
    <row r="6234" spans="1:5" ht="20" customHeight="1">
      <c r="A6234" s="19" t="s">
        <v>13772</v>
      </c>
      <c r="B6234" s="24">
        <v>1</v>
      </c>
      <c r="C6234" s="21" t="s">
        <v>4711</v>
      </c>
      <c r="D6234" s="23"/>
      <c r="E6234" s="23"/>
    </row>
    <row r="6235" spans="1:5" ht="20" customHeight="1">
      <c r="A6235" s="19" t="s">
        <v>13772</v>
      </c>
      <c r="B6235" s="24">
        <v>1</v>
      </c>
      <c r="C6235" s="21" t="s">
        <v>4674</v>
      </c>
      <c r="D6235" s="23"/>
      <c r="E6235" s="23"/>
    </row>
    <row r="6236" spans="1:5" ht="20" customHeight="1">
      <c r="A6236" s="19" t="s">
        <v>13772</v>
      </c>
      <c r="B6236" s="24">
        <v>1</v>
      </c>
      <c r="C6236" s="21" t="s">
        <v>4868</v>
      </c>
      <c r="D6236" s="23"/>
      <c r="E6236" s="23"/>
    </row>
    <row r="6237" spans="1:5" ht="20" customHeight="1">
      <c r="A6237" s="19" t="s">
        <v>13772</v>
      </c>
      <c r="B6237" s="24">
        <v>1</v>
      </c>
      <c r="C6237" s="21" t="s">
        <v>5167</v>
      </c>
      <c r="D6237" s="23"/>
      <c r="E6237" s="23"/>
    </row>
    <row r="6238" spans="1:5" ht="20" customHeight="1">
      <c r="A6238" s="19" t="s">
        <v>13772</v>
      </c>
      <c r="B6238" s="24">
        <v>1</v>
      </c>
      <c r="C6238" s="21" t="s">
        <v>5130</v>
      </c>
      <c r="D6238" s="23"/>
      <c r="E6238" s="23"/>
    </row>
    <row r="6239" spans="1:5" ht="20" customHeight="1">
      <c r="A6239" s="19" t="s">
        <v>13772</v>
      </c>
      <c r="B6239" s="24">
        <v>1</v>
      </c>
      <c r="C6239" s="21" t="s">
        <v>5315</v>
      </c>
      <c r="D6239" s="23"/>
      <c r="E6239" s="23"/>
    </row>
    <row r="6240" spans="1:5" ht="20" customHeight="1">
      <c r="A6240" s="19" t="s">
        <v>13772</v>
      </c>
      <c r="B6240" s="24">
        <v>1</v>
      </c>
      <c r="C6240" s="21" t="s">
        <v>5521</v>
      </c>
      <c r="D6240" s="23"/>
      <c r="E6240" s="23"/>
    </row>
    <row r="6241" spans="1:5" ht="20" customHeight="1">
      <c r="A6241" s="19" t="s">
        <v>13772</v>
      </c>
      <c r="B6241" s="24">
        <v>1</v>
      </c>
      <c r="C6241" s="21" t="s">
        <v>5729</v>
      </c>
      <c r="D6241" s="23"/>
      <c r="E6241" s="23"/>
    </row>
    <row r="6242" spans="1:5" ht="20" customHeight="1">
      <c r="A6242" s="19" t="s">
        <v>13772</v>
      </c>
      <c r="B6242" s="24">
        <v>1</v>
      </c>
      <c r="C6242" s="21" t="s">
        <v>5932</v>
      </c>
      <c r="D6242" s="23"/>
      <c r="E6242" s="23"/>
    </row>
    <row r="6243" spans="1:5" ht="20" customHeight="1">
      <c r="A6243" s="19" t="s">
        <v>13772</v>
      </c>
      <c r="B6243" s="24">
        <v>1</v>
      </c>
      <c r="C6243" s="21" t="s">
        <v>9790</v>
      </c>
      <c r="D6243" s="23"/>
      <c r="E6243" s="23"/>
    </row>
    <row r="6244" spans="1:5" ht="20" customHeight="1">
      <c r="A6244" s="19" t="s">
        <v>13772</v>
      </c>
      <c r="B6244" s="24">
        <v>1</v>
      </c>
      <c r="C6244" s="21" t="s">
        <v>9675</v>
      </c>
      <c r="D6244" s="23"/>
      <c r="E6244" s="23"/>
    </row>
    <row r="6245" spans="1:5" ht="20" customHeight="1">
      <c r="A6245" s="19" t="s">
        <v>13772</v>
      </c>
      <c r="B6245" s="24">
        <v>1</v>
      </c>
      <c r="C6245" s="21" t="s">
        <v>9648</v>
      </c>
      <c r="D6245" s="23"/>
      <c r="E6245" s="23"/>
    </row>
    <row r="6246" spans="1:5" ht="20" customHeight="1">
      <c r="A6246" s="19" t="s">
        <v>13772</v>
      </c>
      <c r="B6246" s="24">
        <v>1</v>
      </c>
      <c r="C6246" s="21" t="s">
        <v>9446</v>
      </c>
      <c r="D6246" s="23"/>
      <c r="E6246" s="23"/>
    </row>
    <row r="6247" spans="1:5" ht="20" customHeight="1">
      <c r="A6247" s="19" t="s">
        <v>13772</v>
      </c>
      <c r="B6247" s="24">
        <v>1</v>
      </c>
      <c r="C6247" s="22">
        <v>100</v>
      </c>
      <c r="D6247" s="23"/>
      <c r="E6247" s="23"/>
    </row>
    <row r="6248" spans="1:5" ht="20" customHeight="1">
      <c r="A6248" s="19" t="s">
        <v>13772</v>
      </c>
      <c r="B6248" s="24">
        <v>1</v>
      </c>
      <c r="C6248" s="21" t="s">
        <v>6380</v>
      </c>
      <c r="D6248" s="23"/>
      <c r="E6248" s="23"/>
    </row>
    <row r="6249" spans="1:5" ht="20" customHeight="1">
      <c r="A6249" s="19" t="s">
        <v>13772</v>
      </c>
      <c r="B6249" s="24">
        <v>1</v>
      </c>
      <c r="C6249" s="21" t="s">
        <v>9147</v>
      </c>
      <c r="D6249" s="23"/>
      <c r="E6249" s="23"/>
    </row>
    <row r="6250" spans="1:5" ht="20" customHeight="1">
      <c r="A6250" s="19" t="s">
        <v>13772</v>
      </c>
      <c r="B6250" s="24">
        <v>1</v>
      </c>
      <c r="C6250" s="21" t="s">
        <v>9026</v>
      </c>
      <c r="D6250" s="23"/>
      <c r="E6250" s="23"/>
    </row>
    <row r="6251" spans="1:5" ht="20" customHeight="1">
      <c r="A6251" s="19" t="s">
        <v>13772</v>
      </c>
      <c r="B6251" s="24">
        <v>1</v>
      </c>
      <c r="C6251" s="21" t="s">
        <v>8991</v>
      </c>
      <c r="D6251" s="23"/>
      <c r="E6251" s="23"/>
    </row>
    <row r="6252" spans="1:5" ht="20" customHeight="1">
      <c r="A6252" s="19" t="s">
        <v>13772</v>
      </c>
      <c r="B6252" s="24">
        <v>1</v>
      </c>
      <c r="C6252" s="22">
        <v>100</v>
      </c>
      <c r="D6252" s="23"/>
      <c r="E6252" s="23"/>
    </row>
    <row r="6253" spans="1:5" ht="20" customHeight="1">
      <c r="A6253" s="19" t="s">
        <v>13772</v>
      </c>
      <c r="B6253" s="24">
        <v>1</v>
      </c>
      <c r="C6253" s="21" t="s">
        <v>6756</v>
      </c>
      <c r="D6253" s="23"/>
      <c r="E6253" s="23"/>
    </row>
    <row r="6254" spans="1:5" ht="20" customHeight="1">
      <c r="A6254" s="19" t="s">
        <v>13772</v>
      </c>
      <c r="B6254" s="24">
        <v>1</v>
      </c>
      <c r="C6254" s="21" t="s">
        <v>8679</v>
      </c>
      <c r="D6254" s="23"/>
      <c r="E6254" s="23"/>
    </row>
    <row r="6255" spans="1:5" ht="20" customHeight="1">
      <c r="A6255" s="19" t="s">
        <v>13772</v>
      </c>
      <c r="B6255" s="24">
        <v>1</v>
      </c>
      <c r="C6255" s="21" t="s">
        <v>8497</v>
      </c>
      <c r="D6255" s="23"/>
      <c r="E6255" s="23"/>
    </row>
    <row r="6256" spans="1:5" ht="20" customHeight="1">
      <c r="A6256" s="19" t="s">
        <v>13772</v>
      </c>
      <c r="B6256" s="24">
        <v>1</v>
      </c>
      <c r="C6256" s="21" t="s">
        <v>6921</v>
      </c>
      <c r="D6256" s="23"/>
      <c r="E6256" s="23"/>
    </row>
    <row r="6257" spans="1:5" ht="20" customHeight="1">
      <c r="A6257" s="19" t="s">
        <v>13772</v>
      </c>
      <c r="B6257" s="24">
        <v>1</v>
      </c>
      <c r="C6257" s="21" t="s">
        <v>7089</v>
      </c>
      <c r="D6257" s="23"/>
      <c r="E6257" s="23"/>
    </row>
    <row r="6258" spans="1:5" ht="20" customHeight="1">
      <c r="A6258" s="19" t="s">
        <v>13772</v>
      </c>
      <c r="B6258" s="24">
        <v>1</v>
      </c>
      <c r="C6258" s="21" t="s">
        <v>7272</v>
      </c>
      <c r="D6258" s="23"/>
      <c r="E6258" s="23"/>
    </row>
    <row r="6259" spans="1:5" ht="20" customHeight="1">
      <c r="A6259" s="19" t="s">
        <v>13772</v>
      </c>
      <c r="B6259" s="24">
        <v>1</v>
      </c>
      <c r="C6259" s="21" t="s">
        <v>7377</v>
      </c>
      <c r="D6259" s="23"/>
      <c r="E6259" s="23"/>
    </row>
    <row r="6260" spans="1:5" ht="20" customHeight="1">
      <c r="A6260" s="19" t="s">
        <v>13772</v>
      </c>
      <c r="B6260" s="24">
        <v>1</v>
      </c>
      <c r="C6260" s="21" t="s">
        <v>7549</v>
      </c>
      <c r="D6260" s="23"/>
      <c r="E6260" s="23"/>
    </row>
    <row r="6261" spans="1:5" ht="20" customHeight="1">
      <c r="A6261" s="19" t="s">
        <v>13772</v>
      </c>
      <c r="B6261" s="24">
        <v>1</v>
      </c>
      <c r="C6261" s="21" t="s">
        <v>7725</v>
      </c>
      <c r="D6261" s="23"/>
      <c r="E6261" s="23"/>
    </row>
    <row r="6262" spans="1:5" ht="20" customHeight="1">
      <c r="A6262" s="19" t="s">
        <v>13772</v>
      </c>
      <c r="B6262" s="24">
        <v>1</v>
      </c>
      <c r="C6262" s="21" t="s">
        <v>7914</v>
      </c>
      <c r="D6262" s="23"/>
      <c r="E6262" s="23"/>
    </row>
    <row r="6263" spans="1:5" ht="20" customHeight="1">
      <c r="A6263" s="19" t="s">
        <v>13772</v>
      </c>
      <c r="B6263" s="24">
        <v>1</v>
      </c>
      <c r="C6263" s="21" t="s">
        <v>8039</v>
      </c>
      <c r="D6263" s="23"/>
      <c r="E6263" s="23"/>
    </row>
    <row r="6264" spans="1:5" ht="20" customHeight="1">
      <c r="A6264" s="19" t="s">
        <v>13772</v>
      </c>
      <c r="B6264" s="24">
        <v>1</v>
      </c>
      <c r="C6264" s="21" t="s">
        <v>8153</v>
      </c>
      <c r="D6264" s="23"/>
      <c r="E6264" s="23"/>
    </row>
    <row r="6265" spans="1:5" ht="20" customHeight="1">
      <c r="A6265" s="19" t="s">
        <v>13772</v>
      </c>
      <c r="B6265" s="24">
        <v>1</v>
      </c>
      <c r="C6265" s="21" t="s">
        <v>13514</v>
      </c>
      <c r="D6265" s="23"/>
      <c r="E6265" s="23"/>
    </row>
    <row r="6266" spans="1:5" ht="20" customHeight="1">
      <c r="A6266" s="19" t="s">
        <v>13772</v>
      </c>
      <c r="B6266" s="24">
        <v>1</v>
      </c>
      <c r="C6266" s="21" t="s">
        <v>462</v>
      </c>
      <c r="D6266" s="23"/>
      <c r="E6266" s="23"/>
    </row>
    <row r="6267" spans="1:5" ht="20" customHeight="1">
      <c r="A6267" s="19" t="s">
        <v>13772</v>
      </c>
      <c r="B6267" s="24">
        <v>1</v>
      </c>
      <c r="C6267" s="22">
        <v>100</v>
      </c>
      <c r="D6267" s="23"/>
      <c r="E6267" s="23"/>
    </row>
    <row r="6268" spans="1:5" ht="20" customHeight="1">
      <c r="A6268" s="19" t="s">
        <v>13772</v>
      </c>
      <c r="B6268" s="24">
        <v>1</v>
      </c>
      <c r="C6268" s="21" t="s">
        <v>12949</v>
      </c>
      <c r="D6268" s="23"/>
      <c r="E6268" s="23"/>
    </row>
    <row r="6269" spans="1:5" ht="20" customHeight="1">
      <c r="A6269" s="19" t="s">
        <v>13772</v>
      </c>
      <c r="B6269" s="24">
        <v>1</v>
      </c>
      <c r="C6269" s="22">
        <v>100</v>
      </c>
      <c r="D6269" s="23"/>
      <c r="E6269" s="23"/>
    </row>
    <row r="6270" spans="1:5" ht="20" customHeight="1">
      <c r="A6270" s="19" t="s">
        <v>13772</v>
      </c>
      <c r="B6270" s="24">
        <v>1</v>
      </c>
      <c r="C6270" s="21" t="s">
        <v>854</v>
      </c>
      <c r="D6270" s="23"/>
      <c r="E6270" s="23"/>
    </row>
    <row r="6271" spans="1:5" ht="20" customHeight="1">
      <c r="A6271" s="19" t="s">
        <v>13772</v>
      </c>
      <c r="B6271" s="24">
        <v>1</v>
      </c>
      <c r="C6271" s="22">
        <v>100</v>
      </c>
      <c r="D6271" s="23"/>
      <c r="E6271" s="23"/>
    </row>
    <row r="6272" spans="1:5" ht="20" customHeight="1">
      <c r="A6272" s="19" t="s">
        <v>13772</v>
      </c>
      <c r="B6272" s="24">
        <v>1</v>
      </c>
      <c r="C6272" s="21" t="s">
        <v>1009</v>
      </c>
      <c r="D6272" s="23"/>
      <c r="E6272" s="23"/>
    </row>
    <row r="6273" spans="1:5" ht="20" customHeight="1">
      <c r="A6273" s="19" t="s">
        <v>13772</v>
      </c>
      <c r="B6273" s="24">
        <v>1</v>
      </c>
      <c r="C6273" s="21" t="s">
        <v>1390</v>
      </c>
      <c r="D6273" s="23"/>
      <c r="E6273" s="23"/>
    </row>
    <row r="6274" spans="1:5" ht="20" customHeight="1">
      <c r="A6274" s="19" t="s">
        <v>13772</v>
      </c>
      <c r="B6274" s="24">
        <v>1</v>
      </c>
      <c r="C6274" s="21" t="s">
        <v>1312</v>
      </c>
      <c r="D6274" s="23"/>
      <c r="E6274" s="23"/>
    </row>
    <row r="6275" spans="1:5" ht="20" customHeight="1">
      <c r="A6275" s="19" t="s">
        <v>13772</v>
      </c>
      <c r="B6275" s="24">
        <v>1</v>
      </c>
      <c r="C6275" s="22">
        <v>100</v>
      </c>
      <c r="D6275" s="23"/>
      <c r="E6275" s="23"/>
    </row>
    <row r="6276" spans="1:5" ht="20" customHeight="1">
      <c r="A6276" s="19" t="s">
        <v>13772</v>
      </c>
      <c r="B6276" s="24">
        <v>1</v>
      </c>
      <c r="C6276" s="22">
        <v>100</v>
      </c>
      <c r="D6276" s="23"/>
      <c r="E6276" s="23"/>
    </row>
    <row r="6277" spans="1:5" ht="20" customHeight="1">
      <c r="A6277" s="19" t="s">
        <v>13772</v>
      </c>
      <c r="B6277" s="24">
        <v>1</v>
      </c>
      <c r="C6277" s="22">
        <v>100</v>
      </c>
      <c r="D6277" s="23"/>
      <c r="E6277" s="23"/>
    </row>
    <row r="6278" spans="1:5" ht="20" customHeight="1">
      <c r="A6278" s="19" t="s">
        <v>13772</v>
      </c>
      <c r="B6278" s="24">
        <v>1</v>
      </c>
      <c r="C6278" s="21" t="s">
        <v>1626</v>
      </c>
      <c r="D6278" s="23"/>
      <c r="E6278" s="23"/>
    </row>
    <row r="6279" spans="1:5" ht="20" customHeight="1">
      <c r="A6279" s="19" t="s">
        <v>13772</v>
      </c>
      <c r="B6279" s="24">
        <v>1</v>
      </c>
      <c r="C6279" s="21" t="s">
        <v>1847</v>
      </c>
      <c r="D6279" s="23"/>
      <c r="E6279" s="23"/>
    </row>
    <row r="6280" spans="1:5" ht="20" customHeight="1">
      <c r="A6280" s="19" t="s">
        <v>13772</v>
      </c>
      <c r="B6280" s="24">
        <v>1</v>
      </c>
      <c r="C6280" s="21" t="s">
        <v>2075</v>
      </c>
      <c r="D6280" s="23"/>
      <c r="E6280" s="23"/>
    </row>
    <row r="6281" spans="1:5" ht="20" customHeight="1">
      <c r="A6281" s="19" t="s">
        <v>13772</v>
      </c>
      <c r="B6281" s="24">
        <v>1</v>
      </c>
      <c r="C6281" s="21" t="s">
        <v>2218</v>
      </c>
      <c r="D6281" s="23"/>
      <c r="E6281" s="23"/>
    </row>
    <row r="6282" spans="1:5" ht="20" customHeight="1">
      <c r="A6282" s="19" t="s">
        <v>13772</v>
      </c>
      <c r="B6282" s="24">
        <v>1</v>
      </c>
      <c r="C6282" s="21" t="s">
        <v>2348</v>
      </c>
      <c r="D6282" s="23"/>
      <c r="E6282" s="23"/>
    </row>
    <row r="6283" spans="1:5" ht="20" customHeight="1">
      <c r="A6283" s="19" t="s">
        <v>13772</v>
      </c>
      <c r="B6283" s="24">
        <v>1</v>
      </c>
      <c r="C6283" s="21" t="s">
        <v>2477</v>
      </c>
      <c r="D6283" s="23"/>
      <c r="E6283" s="23"/>
    </row>
    <row r="6284" spans="1:5" ht="20" customHeight="1">
      <c r="A6284" s="19" t="s">
        <v>13772</v>
      </c>
      <c r="B6284" s="24">
        <v>1</v>
      </c>
      <c r="C6284" s="22">
        <v>100</v>
      </c>
      <c r="D6284" s="23"/>
      <c r="E6284" s="23"/>
    </row>
    <row r="6285" spans="1:5" ht="20" customHeight="1">
      <c r="A6285" s="19" t="s">
        <v>13772</v>
      </c>
      <c r="B6285" s="24">
        <v>1</v>
      </c>
      <c r="C6285" s="21" t="s">
        <v>2835</v>
      </c>
      <c r="D6285" s="23"/>
      <c r="E6285" s="23"/>
    </row>
    <row r="6286" spans="1:5" ht="20" customHeight="1">
      <c r="A6286" s="19" t="s">
        <v>13772</v>
      </c>
      <c r="B6286" s="24">
        <v>1</v>
      </c>
      <c r="C6286" s="21" t="s">
        <v>2967</v>
      </c>
      <c r="D6286" s="23"/>
      <c r="E6286" s="23"/>
    </row>
    <row r="6287" spans="1:5" ht="20" customHeight="1">
      <c r="A6287" s="19" t="s">
        <v>13772</v>
      </c>
      <c r="B6287" s="24">
        <v>1</v>
      </c>
      <c r="C6287" s="22">
        <v>100</v>
      </c>
      <c r="D6287" s="23"/>
      <c r="E6287" s="23"/>
    </row>
    <row r="6288" spans="1:5" ht="20" customHeight="1">
      <c r="A6288" s="19" t="s">
        <v>13772</v>
      </c>
      <c r="B6288" s="24">
        <v>1</v>
      </c>
      <c r="C6288" s="21" t="s">
        <v>3158</v>
      </c>
      <c r="D6288" s="23"/>
      <c r="E6288" s="23"/>
    </row>
    <row r="6289" spans="1:5" ht="20" customHeight="1">
      <c r="A6289" s="19" t="s">
        <v>13772</v>
      </c>
      <c r="B6289" s="24">
        <v>1</v>
      </c>
      <c r="C6289" s="22">
        <v>100</v>
      </c>
      <c r="D6289" s="23"/>
      <c r="E6289" s="23"/>
    </row>
    <row r="6290" spans="1:5" ht="20" customHeight="1">
      <c r="A6290" s="19" t="s">
        <v>13772</v>
      </c>
      <c r="B6290" s="24">
        <v>1</v>
      </c>
      <c r="C6290" s="22">
        <v>100</v>
      </c>
      <c r="D6290" s="23"/>
      <c r="E6290" s="23"/>
    </row>
    <row r="6291" spans="1:5" ht="20" customHeight="1">
      <c r="A6291" s="19" t="s">
        <v>13772</v>
      </c>
      <c r="B6291" s="24">
        <v>1</v>
      </c>
      <c r="C6291" s="21" t="s">
        <v>3776</v>
      </c>
      <c r="D6291" s="23"/>
      <c r="E6291" s="23"/>
    </row>
    <row r="6292" spans="1:5" ht="20" customHeight="1">
      <c r="A6292" s="19" t="s">
        <v>13772</v>
      </c>
      <c r="B6292" s="24">
        <v>1</v>
      </c>
      <c r="C6292" s="21" t="s">
        <v>3924</v>
      </c>
      <c r="D6292" s="23"/>
      <c r="E6292" s="23"/>
    </row>
    <row r="6293" spans="1:5" ht="20" customHeight="1">
      <c r="A6293" s="19" t="s">
        <v>13772</v>
      </c>
      <c r="B6293" s="24">
        <v>1</v>
      </c>
      <c r="C6293" s="21" t="s">
        <v>4261</v>
      </c>
      <c r="D6293" s="23"/>
      <c r="E6293" s="23"/>
    </row>
    <row r="6294" spans="1:5" ht="20" customHeight="1">
      <c r="A6294" s="19" t="s">
        <v>13772</v>
      </c>
      <c r="B6294" s="24">
        <v>1</v>
      </c>
      <c r="C6294" s="22">
        <v>100</v>
      </c>
      <c r="D6294" s="23"/>
      <c r="E6294" s="23"/>
    </row>
    <row r="6295" spans="1:5" ht="20" customHeight="1">
      <c r="A6295" s="19" t="s">
        <v>13772</v>
      </c>
      <c r="B6295" s="24">
        <v>1</v>
      </c>
      <c r="C6295" s="21" t="s">
        <v>4399</v>
      </c>
      <c r="D6295" s="23"/>
      <c r="E6295" s="23"/>
    </row>
    <row r="6296" spans="1:5" ht="20" customHeight="1">
      <c r="A6296" s="19" t="s">
        <v>13772</v>
      </c>
      <c r="B6296" s="24">
        <v>1</v>
      </c>
      <c r="C6296" s="21" t="s">
        <v>4738</v>
      </c>
      <c r="D6296" s="23"/>
      <c r="E6296" s="23"/>
    </row>
    <row r="6297" spans="1:5" ht="20" customHeight="1">
      <c r="A6297" s="19" t="s">
        <v>13772</v>
      </c>
      <c r="B6297" s="24">
        <v>1</v>
      </c>
      <c r="C6297" s="22">
        <v>100</v>
      </c>
      <c r="D6297" s="23"/>
      <c r="E6297" s="23"/>
    </row>
    <row r="6298" spans="1:5" ht="20" customHeight="1">
      <c r="A6298" s="19" t="s">
        <v>13772</v>
      </c>
      <c r="B6298" s="24">
        <v>1</v>
      </c>
      <c r="C6298" s="21" t="s">
        <v>4872</v>
      </c>
      <c r="D6298" s="23"/>
      <c r="E6298" s="23"/>
    </row>
    <row r="6299" spans="1:5" ht="20" customHeight="1">
      <c r="A6299" s="19" t="s">
        <v>13772</v>
      </c>
      <c r="B6299" s="24">
        <v>1</v>
      </c>
      <c r="C6299" s="21" t="s">
        <v>5192</v>
      </c>
      <c r="D6299" s="23"/>
      <c r="E6299" s="23"/>
    </row>
    <row r="6300" spans="1:5" ht="20" customHeight="1">
      <c r="A6300" s="19" t="s">
        <v>13772</v>
      </c>
      <c r="B6300" s="24">
        <v>1</v>
      </c>
      <c r="C6300" s="22">
        <v>100</v>
      </c>
      <c r="D6300" s="23"/>
      <c r="E6300" s="23"/>
    </row>
    <row r="6301" spans="1:5" ht="20" customHeight="1">
      <c r="A6301" s="19" t="s">
        <v>13772</v>
      </c>
      <c r="B6301" s="24">
        <v>1</v>
      </c>
      <c r="C6301" s="21" t="s">
        <v>5319</v>
      </c>
      <c r="D6301" s="23"/>
      <c r="E6301" s="23"/>
    </row>
    <row r="6302" spans="1:5" ht="20" customHeight="1">
      <c r="A6302" s="19" t="s">
        <v>13772</v>
      </c>
      <c r="B6302" s="24">
        <v>1</v>
      </c>
      <c r="C6302" s="21" t="s">
        <v>5525</v>
      </c>
      <c r="D6302" s="23"/>
      <c r="E6302" s="23"/>
    </row>
    <row r="6303" spans="1:5" ht="20" customHeight="1">
      <c r="A6303" s="19" t="s">
        <v>13772</v>
      </c>
      <c r="B6303" s="24">
        <v>1</v>
      </c>
      <c r="C6303" s="22">
        <v>100</v>
      </c>
      <c r="D6303" s="23"/>
      <c r="E6303" s="23"/>
    </row>
    <row r="6304" spans="1:5" ht="20" customHeight="1">
      <c r="A6304" s="19" t="s">
        <v>13772</v>
      </c>
      <c r="B6304" s="24">
        <v>1</v>
      </c>
      <c r="C6304" s="21" t="s">
        <v>5939</v>
      </c>
      <c r="D6304" s="23"/>
      <c r="E6304" s="23"/>
    </row>
    <row r="6305" spans="1:5" ht="20" customHeight="1">
      <c r="A6305" s="19" t="s">
        <v>13772</v>
      </c>
      <c r="B6305" s="24">
        <v>1</v>
      </c>
      <c r="C6305" s="22">
        <v>100</v>
      </c>
      <c r="D6305" s="23"/>
      <c r="E6305" s="23"/>
    </row>
    <row r="6306" spans="1:5" ht="20" customHeight="1">
      <c r="A6306" s="19" t="s">
        <v>13772</v>
      </c>
      <c r="B6306" s="24">
        <v>1</v>
      </c>
      <c r="C6306" s="21" t="s">
        <v>9699</v>
      </c>
      <c r="D6306" s="23"/>
      <c r="E6306" s="23"/>
    </row>
    <row r="6307" spans="1:5" ht="20" customHeight="1">
      <c r="A6307" s="19" t="s">
        <v>13772</v>
      </c>
      <c r="B6307" s="24">
        <v>1</v>
      </c>
      <c r="C6307" s="22">
        <v>100</v>
      </c>
      <c r="D6307" s="23"/>
      <c r="E6307" s="23"/>
    </row>
    <row r="6308" spans="1:5" ht="20" customHeight="1">
      <c r="A6308" s="19" t="s">
        <v>13772</v>
      </c>
      <c r="B6308" s="24">
        <v>1</v>
      </c>
      <c r="C6308" s="22">
        <v>100</v>
      </c>
      <c r="D6308" s="23"/>
      <c r="E6308" s="23"/>
    </row>
    <row r="6309" spans="1:5" ht="20" customHeight="1">
      <c r="A6309" s="19" t="s">
        <v>13772</v>
      </c>
      <c r="B6309" s="24">
        <v>1</v>
      </c>
      <c r="C6309" s="22">
        <v>100</v>
      </c>
      <c r="D6309" s="23"/>
      <c r="E6309" s="23"/>
    </row>
    <row r="6310" spans="1:5" ht="20" customHeight="1">
      <c r="A6310" s="19" t="s">
        <v>13772</v>
      </c>
      <c r="B6310" s="24">
        <v>1</v>
      </c>
      <c r="C6310" s="21" t="s">
        <v>6384</v>
      </c>
      <c r="D6310" s="23"/>
      <c r="E6310" s="23"/>
    </row>
    <row r="6311" spans="1:5" ht="20" customHeight="1">
      <c r="A6311" s="19" t="s">
        <v>13772</v>
      </c>
      <c r="B6311" s="24">
        <v>1</v>
      </c>
      <c r="C6311" s="21" t="s">
        <v>9185</v>
      </c>
      <c r="D6311" s="23"/>
      <c r="E6311" s="23"/>
    </row>
    <row r="6312" spans="1:5" ht="20" customHeight="1">
      <c r="A6312" s="19" t="s">
        <v>13772</v>
      </c>
      <c r="B6312" s="24">
        <v>1</v>
      </c>
      <c r="C6312" s="21" t="s">
        <v>9053</v>
      </c>
      <c r="D6312" s="23"/>
      <c r="E6312" s="23"/>
    </row>
    <row r="6313" spans="1:5" ht="20" customHeight="1">
      <c r="A6313" s="19" t="s">
        <v>13772</v>
      </c>
      <c r="B6313" s="24">
        <v>1</v>
      </c>
      <c r="C6313" s="21" t="s">
        <v>9003</v>
      </c>
      <c r="D6313" s="23"/>
      <c r="E6313" s="23"/>
    </row>
    <row r="6314" spans="1:5" ht="20" customHeight="1">
      <c r="A6314" s="19" t="s">
        <v>13772</v>
      </c>
      <c r="B6314" s="24">
        <v>1</v>
      </c>
      <c r="C6314" s="21" t="s">
        <v>6809</v>
      </c>
      <c r="D6314" s="23"/>
      <c r="E6314" s="23"/>
    </row>
    <row r="6315" spans="1:5" ht="20" customHeight="1">
      <c r="A6315" s="19" t="s">
        <v>13772</v>
      </c>
      <c r="B6315" s="24">
        <v>1</v>
      </c>
      <c r="C6315" s="21" t="s">
        <v>6761</v>
      </c>
      <c r="D6315" s="23"/>
      <c r="E6315" s="23"/>
    </row>
    <row r="6316" spans="1:5" ht="20" customHeight="1">
      <c r="A6316" s="19" t="s">
        <v>13772</v>
      </c>
      <c r="B6316" s="24">
        <v>1</v>
      </c>
      <c r="C6316" s="21" t="s">
        <v>8685</v>
      </c>
      <c r="D6316" s="23"/>
      <c r="E6316" s="23"/>
    </row>
    <row r="6317" spans="1:5" ht="20" customHeight="1">
      <c r="A6317" s="19" t="s">
        <v>13772</v>
      </c>
      <c r="B6317" s="24">
        <v>1</v>
      </c>
      <c r="C6317" s="22">
        <v>100</v>
      </c>
      <c r="D6317" s="23"/>
      <c r="E6317" s="23"/>
    </row>
    <row r="6318" spans="1:5" ht="20" customHeight="1">
      <c r="A6318" s="19" t="s">
        <v>13772</v>
      </c>
      <c r="B6318" s="24">
        <v>1</v>
      </c>
      <c r="C6318" s="21" t="s">
        <v>6926</v>
      </c>
      <c r="D6318" s="23"/>
      <c r="E6318" s="23"/>
    </row>
    <row r="6319" spans="1:5" ht="20" customHeight="1">
      <c r="A6319" s="19" t="s">
        <v>13772</v>
      </c>
      <c r="B6319" s="24">
        <v>1</v>
      </c>
      <c r="C6319" s="22">
        <v>100</v>
      </c>
      <c r="D6319" s="23"/>
      <c r="E6319" s="23"/>
    </row>
    <row r="6320" spans="1:5" ht="20" customHeight="1">
      <c r="A6320" s="19" t="s">
        <v>13772</v>
      </c>
      <c r="B6320" s="24">
        <v>1</v>
      </c>
      <c r="C6320" s="21" t="s">
        <v>7276</v>
      </c>
      <c r="D6320" s="23"/>
      <c r="E6320" s="23"/>
    </row>
    <row r="6321" spans="1:5" ht="20" customHeight="1">
      <c r="A6321" s="19" t="s">
        <v>13772</v>
      </c>
      <c r="B6321" s="24">
        <v>1</v>
      </c>
      <c r="C6321" s="21" t="s">
        <v>7381</v>
      </c>
      <c r="D6321" s="23"/>
      <c r="E6321" s="23"/>
    </row>
    <row r="6322" spans="1:5" ht="20" customHeight="1">
      <c r="A6322" s="19" t="s">
        <v>13772</v>
      </c>
      <c r="B6322" s="24">
        <v>1</v>
      </c>
      <c r="C6322" s="21" t="s">
        <v>7553</v>
      </c>
      <c r="D6322" s="23"/>
      <c r="E6322" s="23"/>
    </row>
    <row r="6323" spans="1:5" ht="20" customHeight="1">
      <c r="A6323" s="19" t="s">
        <v>13772</v>
      </c>
      <c r="B6323" s="24">
        <v>1</v>
      </c>
      <c r="C6323" s="21" t="s">
        <v>7731</v>
      </c>
      <c r="D6323" s="23"/>
      <c r="E6323" s="23"/>
    </row>
    <row r="6324" spans="1:5" ht="20" customHeight="1">
      <c r="A6324" s="19" t="s">
        <v>13772</v>
      </c>
      <c r="B6324" s="24">
        <v>1</v>
      </c>
      <c r="C6324" s="21" t="s">
        <v>7929</v>
      </c>
      <c r="D6324" s="23"/>
      <c r="E6324" s="23"/>
    </row>
    <row r="6325" spans="1:5" ht="20" customHeight="1">
      <c r="A6325" s="19" t="s">
        <v>13772</v>
      </c>
      <c r="B6325" s="24">
        <v>1</v>
      </c>
      <c r="C6325" s="21" t="s">
        <v>8048</v>
      </c>
      <c r="D6325" s="23"/>
      <c r="E6325" s="23"/>
    </row>
    <row r="6326" spans="1:5" ht="20" customHeight="1">
      <c r="A6326" s="19" t="s">
        <v>13772</v>
      </c>
      <c r="B6326" s="24">
        <v>1</v>
      </c>
      <c r="C6326" s="21" t="s">
        <v>8160</v>
      </c>
      <c r="D6326" s="23"/>
      <c r="E6326" s="23"/>
    </row>
    <row r="6327" spans="1:5" ht="20" customHeight="1">
      <c r="A6327" s="19" t="s">
        <v>13772</v>
      </c>
      <c r="B6327" s="24">
        <v>1</v>
      </c>
      <c r="C6327" s="21" t="s">
        <v>13516</v>
      </c>
      <c r="D6327" s="23"/>
      <c r="E6327" s="23"/>
    </row>
    <row r="6328" spans="1:5" ht="20" customHeight="1">
      <c r="A6328" s="19" t="s">
        <v>13772</v>
      </c>
      <c r="B6328" s="24">
        <v>1</v>
      </c>
      <c r="C6328" s="21" t="s">
        <v>466</v>
      </c>
      <c r="D6328" s="23"/>
      <c r="E6328" s="23"/>
    </row>
    <row r="6329" spans="1:5" ht="20" customHeight="1">
      <c r="A6329" s="19" t="s">
        <v>13772</v>
      </c>
      <c r="B6329" s="24">
        <v>1</v>
      </c>
      <c r="C6329" s="22">
        <v>100</v>
      </c>
      <c r="D6329" s="23"/>
      <c r="E6329" s="23"/>
    </row>
    <row r="6330" spans="1:5" ht="20" customHeight="1">
      <c r="A6330" s="19" t="s">
        <v>13772</v>
      </c>
      <c r="B6330" s="24">
        <v>1</v>
      </c>
      <c r="C6330" s="21" t="s">
        <v>12973</v>
      </c>
      <c r="D6330" s="23"/>
      <c r="E6330" s="23"/>
    </row>
    <row r="6331" spans="1:5" ht="20" customHeight="1">
      <c r="A6331" s="19" t="s">
        <v>13772</v>
      </c>
      <c r="B6331" s="24">
        <v>1</v>
      </c>
      <c r="C6331" s="21" t="s">
        <v>12880</v>
      </c>
      <c r="D6331" s="23"/>
      <c r="E6331" s="23"/>
    </row>
    <row r="6332" spans="1:5" ht="20" customHeight="1">
      <c r="A6332" s="19" t="s">
        <v>13772</v>
      </c>
      <c r="B6332" s="24">
        <v>1</v>
      </c>
      <c r="C6332" s="21" t="s">
        <v>856</v>
      </c>
      <c r="D6332" s="23"/>
      <c r="E6332" s="23"/>
    </row>
    <row r="6333" spans="1:5" ht="20" customHeight="1">
      <c r="A6333" s="19" t="s">
        <v>13772</v>
      </c>
      <c r="B6333" s="24">
        <v>1</v>
      </c>
      <c r="C6333" s="21" t="s">
        <v>12495</v>
      </c>
      <c r="D6333" s="23"/>
      <c r="E6333" s="23"/>
    </row>
    <row r="6334" spans="1:5" ht="20" customHeight="1">
      <c r="A6334" s="19" t="s">
        <v>13772</v>
      </c>
      <c r="B6334" s="24">
        <v>1</v>
      </c>
      <c r="C6334" s="22">
        <v>100</v>
      </c>
      <c r="D6334" s="23"/>
      <c r="E6334" s="23"/>
    </row>
    <row r="6335" spans="1:5" ht="20" customHeight="1">
      <c r="A6335" s="19" t="s">
        <v>13772</v>
      </c>
      <c r="B6335" s="24">
        <v>1</v>
      </c>
      <c r="C6335" s="22">
        <v>100</v>
      </c>
      <c r="D6335" s="23"/>
      <c r="E6335" s="23"/>
    </row>
    <row r="6336" spans="1:5" ht="20" customHeight="1">
      <c r="A6336" s="19" t="s">
        <v>13772</v>
      </c>
      <c r="B6336" s="24">
        <v>1</v>
      </c>
      <c r="C6336" s="21" t="s">
        <v>1316</v>
      </c>
      <c r="D6336" s="23"/>
      <c r="E6336" s="23"/>
    </row>
    <row r="6337" spans="1:5" ht="20" customHeight="1">
      <c r="A6337" s="19" t="s">
        <v>13772</v>
      </c>
      <c r="B6337" s="24">
        <v>1</v>
      </c>
      <c r="C6337" s="21" t="s">
        <v>12013</v>
      </c>
      <c r="D6337" s="23"/>
      <c r="E6337" s="23"/>
    </row>
    <row r="6338" spans="1:5" ht="20" customHeight="1">
      <c r="A6338" s="19" t="s">
        <v>13772</v>
      </c>
      <c r="B6338" s="24">
        <v>1</v>
      </c>
      <c r="C6338" s="22">
        <v>100</v>
      </c>
      <c r="D6338" s="23"/>
      <c r="E6338" s="23"/>
    </row>
    <row r="6339" spans="1:5" ht="20" customHeight="1">
      <c r="A6339" s="19" t="s">
        <v>13772</v>
      </c>
      <c r="B6339" s="24">
        <v>1</v>
      </c>
      <c r="C6339" s="21" t="s">
        <v>1716</v>
      </c>
      <c r="D6339" s="23"/>
      <c r="E6339" s="23"/>
    </row>
    <row r="6340" spans="1:5" ht="20" customHeight="1">
      <c r="A6340" s="19" t="s">
        <v>13772</v>
      </c>
      <c r="B6340" s="24">
        <v>1</v>
      </c>
      <c r="C6340" s="21" t="s">
        <v>1630</v>
      </c>
      <c r="D6340" s="23"/>
      <c r="E6340" s="23"/>
    </row>
    <row r="6341" spans="1:5" ht="20" customHeight="1">
      <c r="A6341" s="19" t="s">
        <v>13772</v>
      </c>
      <c r="B6341" s="24">
        <v>1</v>
      </c>
      <c r="C6341" s="21" t="s">
        <v>1851</v>
      </c>
      <c r="D6341" s="23"/>
      <c r="E6341" s="23"/>
    </row>
    <row r="6342" spans="1:5" ht="20" customHeight="1">
      <c r="A6342" s="19" t="s">
        <v>13772</v>
      </c>
      <c r="B6342" s="24">
        <v>1</v>
      </c>
      <c r="C6342" s="21" t="s">
        <v>2081</v>
      </c>
      <c r="D6342" s="23"/>
      <c r="E6342" s="23"/>
    </row>
    <row r="6343" spans="1:5" ht="20" customHeight="1">
      <c r="A6343" s="19" t="s">
        <v>13772</v>
      </c>
      <c r="B6343" s="24">
        <v>1</v>
      </c>
      <c r="C6343" s="21" t="s">
        <v>2227</v>
      </c>
      <c r="D6343" s="23"/>
      <c r="E6343" s="23"/>
    </row>
    <row r="6344" spans="1:5" ht="20" customHeight="1">
      <c r="A6344" s="19" t="s">
        <v>13772</v>
      </c>
      <c r="B6344" s="24">
        <v>1</v>
      </c>
      <c r="C6344" s="21" t="s">
        <v>2357</v>
      </c>
      <c r="D6344" s="23"/>
      <c r="E6344" s="23"/>
    </row>
    <row r="6345" spans="1:5" ht="20" customHeight="1">
      <c r="A6345" s="19" t="s">
        <v>13772</v>
      </c>
      <c r="B6345" s="24">
        <v>1</v>
      </c>
      <c r="C6345" s="22">
        <v>100</v>
      </c>
      <c r="D6345" s="23"/>
      <c r="E6345" s="23"/>
    </row>
    <row r="6346" spans="1:5" ht="20" customHeight="1">
      <c r="A6346" s="19" t="s">
        <v>13772</v>
      </c>
      <c r="B6346" s="24">
        <v>1</v>
      </c>
      <c r="C6346" s="21" t="s">
        <v>2616</v>
      </c>
      <c r="D6346" s="23"/>
      <c r="E6346" s="23"/>
    </row>
    <row r="6347" spans="1:5" ht="20" customHeight="1">
      <c r="A6347" s="19" t="s">
        <v>13772</v>
      </c>
      <c r="B6347" s="24">
        <v>1</v>
      </c>
      <c r="C6347" s="21" t="s">
        <v>2837</v>
      </c>
      <c r="D6347" s="23"/>
      <c r="E6347" s="23"/>
    </row>
    <row r="6348" spans="1:5" ht="20" customHeight="1">
      <c r="A6348" s="19" t="s">
        <v>13772</v>
      </c>
      <c r="B6348" s="24">
        <v>1</v>
      </c>
      <c r="C6348" s="21" t="s">
        <v>2971</v>
      </c>
      <c r="D6348" s="23"/>
      <c r="E6348" s="23"/>
    </row>
    <row r="6349" spans="1:5" ht="20" customHeight="1">
      <c r="A6349" s="19" t="s">
        <v>13772</v>
      </c>
      <c r="B6349" s="24">
        <v>1</v>
      </c>
      <c r="C6349" s="22">
        <v>100</v>
      </c>
      <c r="D6349" s="23"/>
      <c r="E6349" s="23"/>
    </row>
    <row r="6350" spans="1:5" ht="20" customHeight="1">
      <c r="A6350" s="19" t="s">
        <v>13772</v>
      </c>
      <c r="B6350" s="24">
        <v>1</v>
      </c>
      <c r="C6350" s="22">
        <v>100</v>
      </c>
      <c r="D6350" s="23"/>
      <c r="E6350" s="23"/>
    </row>
    <row r="6351" spans="1:5" ht="20" customHeight="1">
      <c r="A6351" s="19" t="s">
        <v>13772</v>
      </c>
      <c r="B6351" s="24">
        <v>1</v>
      </c>
      <c r="C6351" s="21" t="s">
        <v>3358</v>
      </c>
      <c r="D6351" s="23"/>
      <c r="E6351" s="23"/>
    </row>
    <row r="6352" spans="1:5" ht="20" customHeight="1">
      <c r="A6352" s="19" t="s">
        <v>13772</v>
      </c>
      <c r="B6352" s="24">
        <v>1</v>
      </c>
      <c r="C6352" s="22">
        <v>100</v>
      </c>
      <c r="D6352" s="23"/>
      <c r="E6352" s="23"/>
    </row>
    <row r="6353" spans="1:5" ht="20" customHeight="1">
      <c r="A6353" s="19" t="s">
        <v>13772</v>
      </c>
      <c r="B6353" s="24">
        <v>1</v>
      </c>
      <c r="C6353" s="21" t="s">
        <v>3784</v>
      </c>
      <c r="D6353" s="23"/>
      <c r="E6353" s="23"/>
    </row>
    <row r="6354" spans="1:5" ht="20" customHeight="1">
      <c r="A6354" s="19" t="s">
        <v>13772</v>
      </c>
      <c r="B6354" s="24">
        <v>1</v>
      </c>
      <c r="C6354" s="21" t="s">
        <v>3930</v>
      </c>
      <c r="D6354" s="23"/>
      <c r="E6354" s="23"/>
    </row>
    <row r="6355" spans="1:5" ht="20" customHeight="1">
      <c r="A6355" s="19" t="s">
        <v>13772</v>
      </c>
      <c r="B6355" s="24">
        <v>1</v>
      </c>
      <c r="C6355" s="21" t="s">
        <v>4276</v>
      </c>
      <c r="D6355" s="23"/>
      <c r="E6355" s="23"/>
    </row>
    <row r="6356" spans="1:5" ht="20" customHeight="1">
      <c r="A6356" s="19" t="s">
        <v>13772</v>
      </c>
      <c r="B6356" s="24">
        <v>1</v>
      </c>
      <c r="C6356" s="21" t="s">
        <v>4205</v>
      </c>
      <c r="D6356" s="23"/>
      <c r="E6356" s="23"/>
    </row>
    <row r="6357" spans="1:5" ht="20" customHeight="1">
      <c r="A6357" s="19" t="s">
        <v>13772</v>
      </c>
      <c r="B6357" s="24">
        <v>1</v>
      </c>
      <c r="C6357" s="21" t="s">
        <v>4403</v>
      </c>
      <c r="D6357" s="23"/>
      <c r="E6357" s="23"/>
    </row>
    <row r="6358" spans="1:5" ht="20" customHeight="1">
      <c r="A6358" s="19" t="s">
        <v>13772</v>
      </c>
      <c r="B6358" s="24">
        <v>1</v>
      </c>
      <c r="C6358" s="22">
        <v>100</v>
      </c>
      <c r="D6358" s="23"/>
      <c r="E6358" s="23"/>
    </row>
    <row r="6359" spans="1:5" ht="20" customHeight="1">
      <c r="A6359" s="19" t="s">
        <v>13772</v>
      </c>
      <c r="B6359" s="24">
        <v>1</v>
      </c>
      <c r="C6359" s="21" t="s">
        <v>4682</v>
      </c>
      <c r="D6359" s="23"/>
      <c r="E6359" s="23"/>
    </row>
    <row r="6360" spans="1:5" ht="20" customHeight="1">
      <c r="A6360" s="19" t="s">
        <v>13772</v>
      </c>
      <c r="B6360" s="24">
        <v>1</v>
      </c>
      <c r="C6360" s="21" t="s">
        <v>4876</v>
      </c>
      <c r="D6360" s="23"/>
      <c r="E6360" s="23"/>
    </row>
    <row r="6361" spans="1:5" ht="20" customHeight="1">
      <c r="A6361" s="19" t="s">
        <v>13772</v>
      </c>
      <c r="B6361" s="24">
        <v>1</v>
      </c>
      <c r="C6361" s="21" t="s">
        <v>5202</v>
      </c>
      <c r="D6361" s="23"/>
      <c r="E6361" s="23"/>
    </row>
    <row r="6362" spans="1:5" ht="20" customHeight="1">
      <c r="A6362" s="19" t="s">
        <v>13772</v>
      </c>
      <c r="B6362" s="24">
        <v>1</v>
      </c>
      <c r="C6362" s="21" t="s">
        <v>5140</v>
      </c>
      <c r="D6362" s="23"/>
      <c r="E6362" s="23"/>
    </row>
    <row r="6363" spans="1:5" ht="20" customHeight="1">
      <c r="A6363" s="19" t="s">
        <v>13772</v>
      </c>
      <c r="B6363" s="24">
        <v>1</v>
      </c>
      <c r="C6363" s="21" t="s">
        <v>5323</v>
      </c>
      <c r="D6363" s="23"/>
      <c r="E6363" s="23"/>
    </row>
    <row r="6364" spans="1:5" ht="20" customHeight="1">
      <c r="A6364" s="19" t="s">
        <v>13772</v>
      </c>
      <c r="B6364" s="24">
        <v>1</v>
      </c>
      <c r="C6364" s="21" t="s">
        <v>5528</v>
      </c>
      <c r="D6364" s="23"/>
      <c r="E6364" s="23"/>
    </row>
    <row r="6365" spans="1:5" ht="20" customHeight="1">
      <c r="A6365" s="19" t="s">
        <v>13772</v>
      </c>
      <c r="B6365" s="24">
        <v>1</v>
      </c>
      <c r="C6365" s="21" t="s">
        <v>5741</v>
      </c>
      <c r="D6365" s="23"/>
      <c r="E6365" s="23"/>
    </row>
    <row r="6366" spans="1:5" ht="20" customHeight="1">
      <c r="A6366" s="19" t="s">
        <v>13772</v>
      </c>
      <c r="B6366" s="24">
        <v>1</v>
      </c>
      <c r="C6366" s="21" t="s">
        <v>5941</v>
      </c>
      <c r="D6366" s="23"/>
      <c r="E6366" s="23"/>
    </row>
    <row r="6367" spans="1:5" ht="20" customHeight="1">
      <c r="A6367" s="19" t="s">
        <v>13772</v>
      </c>
      <c r="B6367" s="24">
        <v>1</v>
      </c>
      <c r="C6367" s="21" t="s">
        <v>9831</v>
      </c>
      <c r="D6367" s="23"/>
      <c r="E6367" s="23"/>
    </row>
    <row r="6368" spans="1:5" ht="20" customHeight="1">
      <c r="A6368" s="19" t="s">
        <v>13772</v>
      </c>
      <c r="B6368" s="24">
        <v>1</v>
      </c>
      <c r="C6368" s="22">
        <v>100</v>
      </c>
      <c r="D6368" s="23"/>
      <c r="E6368" s="23"/>
    </row>
    <row r="6369" spans="1:5" ht="20" customHeight="1">
      <c r="A6369" s="19" t="s">
        <v>13772</v>
      </c>
      <c r="B6369" s="24">
        <v>1</v>
      </c>
      <c r="C6369" s="21" t="s">
        <v>9655</v>
      </c>
      <c r="D6369" s="23"/>
      <c r="E6369" s="23"/>
    </row>
    <row r="6370" spans="1:5" ht="20" customHeight="1">
      <c r="A6370" s="19" t="s">
        <v>13772</v>
      </c>
      <c r="B6370" s="24">
        <v>1</v>
      </c>
      <c r="C6370" s="21" t="s">
        <v>9453</v>
      </c>
      <c r="D6370" s="23"/>
      <c r="E6370" s="23"/>
    </row>
    <row r="6371" spans="1:5" ht="20" customHeight="1">
      <c r="A6371" s="19" t="s">
        <v>13772</v>
      </c>
      <c r="B6371" s="24">
        <v>1</v>
      </c>
      <c r="C6371" s="21" t="s">
        <v>6205</v>
      </c>
      <c r="D6371" s="23"/>
      <c r="E6371" s="23"/>
    </row>
    <row r="6372" spans="1:5" ht="20" customHeight="1">
      <c r="A6372" s="19" t="s">
        <v>13772</v>
      </c>
      <c r="B6372" s="24">
        <v>1</v>
      </c>
      <c r="C6372" s="21" t="s">
        <v>6388</v>
      </c>
      <c r="D6372" s="23"/>
      <c r="E6372" s="23"/>
    </row>
    <row r="6373" spans="1:5" ht="20" customHeight="1">
      <c r="A6373" s="19" t="s">
        <v>13772</v>
      </c>
      <c r="B6373" s="24">
        <v>1</v>
      </c>
      <c r="C6373" s="21" t="s">
        <v>9201</v>
      </c>
      <c r="D6373" s="23"/>
      <c r="E6373" s="23"/>
    </row>
    <row r="6374" spans="1:5" ht="20" customHeight="1">
      <c r="A6374" s="19" t="s">
        <v>13772</v>
      </c>
      <c r="B6374" s="24">
        <v>1</v>
      </c>
      <c r="C6374" s="21" t="s">
        <v>9065</v>
      </c>
      <c r="D6374" s="23"/>
      <c r="E6374" s="23"/>
    </row>
    <row r="6375" spans="1:5" ht="20" customHeight="1">
      <c r="A6375" s="19" t="s">
        <v>13772</v>
      </c>
      <c r="B6375" s="24">
        <v>1</v>
      </c>
      <c r="C6375" s="21" t="s">
        <v>9005</v>
      </c>
      <c r="D6375" s="23"/>
      <c r="E6375" s="23"/>
    </row>
    <row r="6376" spans="1:5" ht="20" customHeight="1">
      <c r="A6376" s="19" t="s">
        <v>13772</v>
      </c>
      <c r="B6376" s="24">
        <v>1</v>
      </c>
      <c r="C6376" s="21" t="s">
        <v>6824</v>
      </c>
      <c r="D6376" s="23"/>
      <c r="E6376" s="23"/>
    </row>
    <row r="6377" spans="1:5" ht="20" customHeight="1">
      <c r="A6377" s="19" t="s">
        <v>13772</v>
      </c>
      <c r="B6377" s="24">
        <v>1</v>
      </c>
      <c r="C6377" s="21" t="s">
        <v>6765</v>
      </c>
      <c r="D6377" s="23"/>
      <c r="E6377" s="23"/>
    </row>
    <row r="6378" spans="1:5" ht="20" customHeight="1">
      <c r="A6378" s="19" t="s">
        <v>13772</v>
      </c>
      <c r="B6378" s="24">
        <v>1</v>
      </c>
      <c r="C6378" s="21" t="s">
        <v>8687</v>
      </c>
      <c r="D6378" s="23"/>
      <c r="E6378" s="23"/>
    </row>
    <row r="6379" spans="1:5" ht="20" customHeight="1">
      <c r="A6379" s="19" t="s">
        <v>13772</v>
      </c>
      <c r="B6379" s="24">
        <v>1</v>
      </c>
      <c r="C6379" s="21" t="s">
        <v>8503</v>
      </c>
      <c r="D6379" s="23"/>
      <c r="E6379" s="23"/>
    </row>
    <row r="6380" spans="1:5" ht="20" customHeight="1">
      <c r="A6380" s="19" t="s">
        <v>13772</v>
      </c>
      <c r="B6380" s="24">
        <v>1</v>
      </c>
      <c r="C6380" s="21" t="s">
        <v>6930</v>
      </c>
      <c r="D6380" s="23"/>
      <c r="E6380" s="23"/>
    </row>
    <row r="6381" spans="1:5" ht="20" customHeight="1">
      <c r="A6381" s="19" t="s">
        <v>13772</v>
      </c>
      <c r="B6381" s="24">
        <v>1</v>
      </c>
      <c r="C6381" s="21" t="s">
        <v>7096</v>
      </c>
      <c r="D6381" s="23"/>
      <c r="E6381" s="23"/>
    </row>
    <row r="6382" spans="1:5" ht="20" customHeight="1">
      <c r="A6382" s="19" t="s">
        <v>13772</v>
      </c>
      <c r="B6382" s="24">
        <v>1</v>
      </c>
      <c r="C6382" s="21" t="s">
        <v>7280</v>
      </c>
      <c r="D6382" s="23"/>
      <c r="E6382" s="23"/>
    </row>
    <row r="6383" spans="1:5" ht="20" customHeight="1">
      <c r="A6383" s="19" t="s">
        <v>13772</v>
      </c>
      <c r="B6383" s="24">
        <v>1</v>
      </c>
      <c r="C6383" s="21" t="s">
        <v>131</v>
      </c>
      <c r="D6383" s="23"/>
      <c r="E6383" s="23"/>
    </row>
    <row r="6384" spans="1:5" ht="20" customHeight="1">
      <c r="A6384" s="19" t="s">
        <v>13772</v>
      </c>
      <c r="B6384" s="24">
        <v>1</v>
      </c>
      <c r="C6384" s="21" t="s">
        <v>7559</v>
      </c>
      <c r="D6384" s="23"/>
      <c r="E6384" s="23"/>
    </row>
    <row r="6385" spans="1:5" ht="20" customHeight="1">
      <c r="A6385" s="19" t="s">
        <v>13772</v>
      </c>
      <c r="B6385" s="24">
        <v>1</v>
      </c>
      <c r="C6385" s="21" t="s">
        <v>7735</v>
      </c>
      <c r="D6385" s="23"/>
      <c r="E6385" s="23"/>
    </row>
    <row r="6386" spans="1:5" ht="20" customHeight="1">
      <c r="A6386" s="19" t="s">
        <v>13772</v>
      </c>
      <c r="B6386" s="24">
        <v>1</v>
      </c>
      <c r="C6386" s="21" t="s">
        <v>7931</v>
      </c>
      <c r="D6386" s="23"/>
      <c r="E6386" s="23"/>
    </row>
    <row r="6387" spans="1:5" ht="20" customHeight="1">
      <c r="A6387" s="19" t="s">
        <v>13772</v>
      </c>
      <c r="B6387" s="24">
        <v>1</v>
      </c>
      <c r="C6387" s="21" t="s">
        <v>8051</v>
      </c>
      <c r="D6387" s="23"/>
      <c r="E6387" s="23"/>
    </row>
    <row r="6388" spans="1:5" ht="20" customHeight="1">
      <c r="A6388" s="19" t="s">
        <v>13772</v>
      </c>
      <c r="B6388" s="24">
        <v>1</v>
      </c>
      <c r="C6388" s="21" t="s">
        <v>8164</v>
      </c>
      <c r="D6388" s="23"/>
      <c r="E6388" s="23"/>
    </row>
    <row r="6389" spans="1:5" ht="20" customHeight="1">
      <c r="A6389" s="19" t="s">
        <v>13772</v>
      </c>
      <c r="B6389" s="24">
        <v>1</v>
      </c>
      <c r="C6389" s="21" t="s">
        <v>13522</v>
      </c>
      <c r="D6389" s="23"/>
      <c r="E6389" s="23"/>
    </row>
    <row r="6390" spans="1:5" ht="20" customHeight="1">
      <c r="A6390" s="19" t="s">
        <v>13772</v>
      </c>
      <c r="B6390" s="24">
        <v>1</v>
      </c>
      <c r="C6390" s="21" t="s">
        <v>473</v>
      </c>
      <c r="D6390" s="23"/>
      <c r="E6390" s="23"/>
    </row>
    <row r="6391" spans="1:5" ht="20" customHeight="1">
      <c r="A6391" s="19" t="s">
        <v>13772</v>
      </c>
      <c r="B6391" s="24">
        <v>1</v>
      </c>
      <c r="C6391" s="21" t="s">
        <v>13172</v>
      </c>
      <c r="D6391" s="23"/>
      <c r="E6391" s="23"/>
    </row>
    <row r="6392" spans="1:5" ht="20" customHeight="1">
      <c r="A6392" s="19" t="s">
        <v>13772</v>
      </c>
      <c r="B6392" s="24">
        <v>1</v>
      </c>
      <c r="C6392" s="21" t="s">
        <v>12993</v>
      </c>
      <c r="D6392" s="23"/>
      <c r="E6392" s="23"/>
    </row>
    <row r="6393" spans="1:5" ht="20" customHeight="1">
      <c r="A6393" s="19" t="s">
        <v>13772</v>
      </c>
      <c r="B6393" s="24">
        <v>1</v>
      </c>
      <c r="C6393" s="21" t="s">
        <v>12884</v>
      </c>
      <c r="D6393" s="23"/>
      <c r="E6393" s="23"/>
    </row>
    <row r="6394" spans="1:5" ht="20" customHeight="1">
      <c r="A6394" s="19" t="s">
        <v>13772</v>
      </c>
      <c r="B6394" s="24">
        <v>1</v>
      </c>
      <c r="C6394" s="21" t="s">
        <v>866</v>
      </c>
      <c r="D6394" s="23"/>
      <c r="E6394" s="23"/>
    </row>
    <row r="6395" spans="1:5" ht="20" customHeight="1">
      <c r="A6395" s="19" t="s">
        <v>13772</v>
      </c>
      <c r="B6395" s="24">
        <v>1</v>
      </c>
      <c r="C6395" s="21" t="s">
        <v>12499</v>
      </c>
      <c r="D6395" s="23"/>
      <c r="E6395" s="23"/>
    </row>
    <row r="6396" spans="1:5" ht="20" customHeight="1">
      <c r="A6396" s="19" t="s">
        <v>13772</v>
      </c>
      <c r="B6396" s="24">
        <v>1</v>
      </c>
      <c r="C6396" s="21" t="s">
        <v>1018</v>
      </c>
      <c r="D6396" s="23"/>
      <c r="E6396" s="23"/>
    </row>
    <row r="6397" spans="1:5" ht="20" customHeight="1">
      <c r="A6397" s="19" t="s">
        <v>13772</v>
      </c>
      <c r="B6397" s="24">
        <v>1</v>
      </c>
      <c r="C6397" s="21" t="s">
        <v>11761</v>
      </c>
      <c r="D6397" s="23"/>
      <c r="E6397" s="23"/>
    </row>
    <row r="6398" spans="1:5" ht="20" customHeight="1">
      <c r="A6398" s="19" t="s">
        <v>13772</v>
      </c>
      <c r="B6398" s="24">
        <v>1</v>
      </c>
      <c r="C6398" s="21" t="s">
        <v>1326</v>
      </c>
      <c r="D6398" s="23"/>
      <c r="E6398" s="23"/>
    </row>
    <row r="6399" spans="1:5" ht="20" customHeight="1">
      <c r="A6399" s="19" t="s">
        <v>13772</v>
      </c>
      <c r="B6399" s="24">
        <v>1</v>
      </c>
      <c r="C6399" s="21" t="s">
        <v>12016</v>
      </c>
      <c r="D6399" s="23"/>
      <c r="E6399" s="23"/>
    </row>
    <row r="6400" spans="1:5" ht="20" customHeight="1">
      <c r="A6400" s="19" t="s">
        <v>13772</v>
      </c>
      <c r="B6400" s="24">
        <v>1</v>
      </c>
      <c r="C6400" s="21" t="s">
        <v>11761</v>
      </c>
      <c r="D6400" s="23"/>
      <c r="E6400" s="23"/>
    </row>
    <row r="6401" spans="1:5" ht="20" customHeight="1">
      <c r="A6401" s="19" t="s">
        <v>13772</v>
      </c>
      <c r="B6401" s="24">
        <v>1</v>
      </c>
      <c r="C6401" s="21" t="s">
        <v>1768</v>
      </c>
      <c r="D6401" s="23"/>
      <c r="E6401" s="23"/>
    </row>
    <row r="6402" spans="1:5" ht="20" customHeight="1">
      <c r="A6402" s="19" t="s">
        <v>13772</v>
      </c>
      <c r="B6402" s="24">
        <v>1</v>
      </c>
      <c r="C6402" s="21" t="s">
        <v>1634</v>
      </c>
      <c r="D6402" s="23"/>
      <c r="E6402" s="23"/>
    </row>
    <row r="6403" spans="1:5" ht="20" customHeight="1">
      <c r="A6403" s="19" t="s">
        <v>13772</v>
      </c>
      <c r="B6403" s="24">
        <v>1</v>
      </c>
      <c r="C6403" s="21" t="s">
        <v>1856</v>
      </c>
      <c r="D6403" s="23"/>
      <c r="E6403" s="23"/>
    </row>
    <row r="6404" spans="1:5" ht="20" customHeight="1">
      <c r="A6404" s="19" t="s">
        <v>13772</v>
      </c>
      <c r="B6404" s="24">
        <v>1</v>
      </c>
      <c r="C6404" s="21" t="s">
        <v>2086</v>
      </c>
      <c r="D6404" s="23"/>
      <c r="E6404" s="23"/>
    </row>
    <row r="6405" spans="1:5" ht="20" customHeight="1">
      <c r="A6405" s="19" t="s">
        <v>13772</v>
      </c>
      <c r="B6405" s="24">
        <v>1</v>
      </c>
      <c r="C6405" s="21" t="s">
        <v>2231</v>
      </c>
      <c r="D6405" s="23"/>
      <c r="E6405" s="23"/>
    </row>
    <row r="6406" spans="1:5" ht="20" customHeight="1">
      <c r="A6406" s="19" t="s">
        <v>13772</v>
      </c>
      <c r="B6406" s="24">
        <v>1</v>
      </c>
      <c r="C6406" s="21" t="s">
        <v>2361</v>
      </c>
      <c r="D6406" s="23"/>
      <c r="E6406" s="23"/>
    </row>
    <row r="6407" spans="1:5" ht="20" customHeight="1">
      <c r="A6407" s="19" t="s">
        <v>13772</v>
      </c>
      <c r="B6407" s="24">
        <v>1</v>
      </c>
      <c r="C6407" s="21" t="s">
        <v>2487</v>
      </c>
      <c r="D6407" s="23"/>
      <c r="E6407" s="23"/>
    </row>
    <row r="6408" spans="1:5" ht="20" customHeight="1">
      <c r="A6408" s="19" t="s">
        <v>13772</v>
      </c>
      <c r="B6408" s="24">
        <v>1</v>
      </c>
      <c r="C6408" s="21" t="s">
        <v>2622</v>
      </c>
      <c r="D6408" s="23"/>
      <c r="E6408" s="23"/>
    </row>
    <row r="6409" spans="1:5" ht="20" customHeight="1">
      <c r="A6409" s="19" t="s">
        <v>13772</v>
      </c>
      <c r="B6409" s="24">
        <v>1</v>
      </c>
      <c r="C6409" s="21" t="s">
        <v>2843</v>
      </c>
      <c r="D6409" s="23"/>
      <c r="E6409" s="23"/>
    </row>
    <row r="6410" spans="1:5" ht="20" customHeight="1">
      <c r="A6410" s="19" t="s">
        <v>13772</v>
      </c>
      <c r="B6410" s="24">
        <v>1</v>
      </c>
      <c r="C6410" s="21" t="s">
        <v>2975</v>
      </c>
      <c r="D6410" s="23"/>
      <c r="E6410" s="23"/>
    </row>
    <row r="6411" spans="1:5" ht="20" customHeight="1">
      <c r="A6411" s="19" t="s">
        <v>13772</v>
      </c>
      <c r="B6411" s="24">
        <v>1</v>
      </c>
      <c r="C6411" s="21" t="s">
        <v>3272</v>
      </c>
      <c r="D6411" s="23"/>
      <c r="E6411" s="23"/>
    </row>
    <row r="6412" spans="1:5" ht="20" customHeight="1">
      <c r="A6412" s="19" t="s">
        <v>13772</v>
      </c>
      <c r="B6412" s="24">
        <v>1</v>
      </c>
      <c r="C6412" s="21" t="s">
        <v>3164</v>
      </c>
      <c r="D6412" s="23"/>
      <c r="E6412" s="23"/>
    </row>
    <row r="6413" spans="1:5" ht="20" customHeight="1">
      <c r="A6413" s="19" t="s">
        <v>13772</v>
      </c>
      <c r="B6413" s="24">
        <v>1</v>
      </c>
      <c r="C6413" s="21" t="s">
        <v>3363</v>
      </c>
      <c r="D6413" s="23"/>
      <c r="E6413" s="23"/>
    </row>
    <row r="6414" spans="1:5" ht="20" customHeight="1">
      <c r="A6414" s="19" t="s">
        <v>13772</v>
      </c>
      <c r="B6414" s="24">
        <v>1</v>
      </c>
      <c r="C6414" s="21" t="s">
        <v>3574</v>
      </c>
      <c r="D6414" s="23"/>
      <c r="E6414" s="23"/>
    </row>
    <row r="6415" spans="1:5" ht="20" customHeight="1">
      <c r="A6415" s="19" t="s">
        <v>13772</v>
      </c>
      <c r="B6415" s="24">
        <v>1</v>
      </c>
      <c r="C6415" s="21" t="s">
        <v>3789</v>
      </c>
      <c r="D6415" s="23"/>
      <c r="E6415" s="23"/>
    </row>
    <row r="6416" spans="1:5" ht="20" customHeight="1">
      <c r="A6416" s="19" t="s">
        <v>13772</v>
      </c>
      <c r="B6416" s="24">
        <v>1</v>
      </c>
      <c r="C6416" s="21" t="s">
        <v>3934</v>
      </c>
      <c r="D6416" s="23"/>
      <c r="E6416" s="23"/>
    </row>
    <row r="6417" spans="1:5" ht="20" customHeight="1">
      <c r="A6417" s="19" t="s">
        <v>13772</v>
      </c>
      <c r="B6417" s="24">
        <v>1</v>
      </c>
      <c r="C6417" s="21" t="s">
        <v>4322</v>
      </c>
      <c r="D6417" s="23"/>
      <c r="E6417" s="23"/>
    </row>
    <row r="6418" spans="1:5" ht="20" customHeight="1">
      <c r="A6418" s="19" t="s">
        <v>13772</v>
      </c>
      <c r="B6418" s="24">
        <v>1</v>
      </c>
      <c r="C6418" s="21" t="s">
        <v>4209</v>
      </c>
      <c r="D6418" s="23"/>
      <c r="E6418" s="23"/>
    </row>
    <row r="6419" spans="1:5" ht="20" customHeight="1">
      <c r="A6419" s="19" t="s">
        <v>13772</v>
      </c>
      <c r="B6419" s="24">
        <v>1</v>
      </c>
      <c r="C6419" s="21" t="s">
        <v>4408</v>
      </c>
      <c r="D6419" s="23"/>
      <c r="E6419" s="23"/>
    </row>
    <row r="6420" spans="1:5" ht="20" customHeight="1">
      <c r="A6420" s="19" t="s">
        <v>13772</v>
      </c>
      <c r="B6420" s="24">
        <v>1</v>
      </c>
      <c r="C6420" s="21" t="s">
        <v>4797</v>
      </c>
      <c r="D6420" s="23"/>
      <c r="E6420" s="23"/>
    </row>
    <row r="6421" spans="1:5" ht="20" customHeight="1">
      <c r="A6421" s="19" t="s">
        <v>13772</v>
      </c>
      <c r="B6421" s="24">
        <v>1</v>
      </c>
      <c r="C6421" s="21" t="s">
        <v>4686</v>
      </c>
      <c r="D6421" s="23"/>
      <c r="E6421" s="23"/>
    </row>
    <row r="6422" spans="1:5" ht="20" customHeight="1">
      <c r="A6422" s="19" t="s">
        <v>13772</v>
      </c>
      <c r="B6422" s="24">
        <v>1</v>
      </c>
      <c r="C6422" s="21" t="s">
        <v>4881</v>
      </c>
      <c r="D6422" s="23"/>
      <c r="E6422" s="23"/>
    </row>
    <row r="6423" spans="1:5" ht="20" customHeight="1">
      <c r="A6423" s="19" t="s">
        <v>13772</v>
      </c>
      <c r="B6423" s="24">
        <v>1</v>
      </c>
      <c r="C6423" s="21" t="s">
        <v>5244</v>
      </c>
      <c r="D6423" s="23"/>
      <c r="E6423" s="23"/>
    </row>
    <row r="6424" spans="1:5" ht="20" customHeight="1">
      <c r="A6424" s="19" t="s">
        <v>13772</v>
      </c>
      <c r="B6424" s="24">
        <v>1</v>
      </c>
      <c r="C6424" s="21" t="s">
        <v>5144</v>
      </c>
      <c r="D6424" s="23"/>
      <c r="E6424" s="23"/>
    </row>
    <row r="6425" spans="1:5" ht="20" customHeight="1">
      <c r="A6425" s="19" t="s">
        <v>13772</v>
      </c>
      <c r="B6425" s="24">
        <v>1</v>
      </c>
      <c r="C6425" s="21" t="s">
        <v>5331</v>
      </c>
      <c r="D6425" s="23"/>
      <c r="E6425" s="23"/>
    </row>
    <row r="6426" spans="1:5" ht="20" customHeight="1">
      <c r="A6426" s="19" t="s">
        <v>13772</v>
      </c>
      <c r="B6426" s="24">
        <v>1</v>
      </c>
      <c r="C6426" s="21" t="s">
        <v>5533</v>
      </c>
      <c r="D6426" s="23"/>
      <c r="E6426" s="23"/>
    </row>
    <row r="6427" spans="1:5" ht="20" customHeight="1">
      <c r="A6427" s="19" t="s">
        <v>13772</v>
      </c>
      <c r="B6427" s="24">
        <v>1</v>
      </c>
      <c r="C6427" s="21" t="s">
        <v>5746</v>
      </c>
      <c r="D6427" s="23"/>
      <c r="E6427" s="23"/>
    </row>
    <row r="6428" spans="1:5" ht="20" customHeight="1">
      <c r="A6428" s="19" t="s">
        <v>13772</v>
      </c>
      <c r="B6428" s="24">
        <v>1</v>
      </c>
      <c r="C6428" s="21" t="s">
        <v>5946</v>
      </c>
      <c r="D6428" s="23"/>
      <c r="E6428" s="23"/>
    </row>
    <row r="6429" spans="1:5" ht="20" customHeight="1">
      <c r="A6429" s="19" t="s">
        <v>13772</v>
      </c>
      <c r="B6429" s="24">
        <v>1</v>
      </c>
      <c r="C6429" s="22">
        <v>100</v>
      </c>
      <c r="D6429" s="23"/>
      <c r="E6429" s="23"/>
    </row>
    <row r="6430" spans="1:5" ht="20" customHeight="1">
      <c r="A6430" s="19" t="s">
        <v>13772</v>
      </c>
      <c r="B6430" s="24">
        <v>1</v>
      </c>
      <c r="C6430" s="21" t="s">
        <v>9728</v>
      </c>
      <c r="D6430" s="23"/>
      <c r="E6430" s="23"/>
    </row>
    <row r="6431" spans="1:5" ht="20" customHeight="1">
      <c r="A6431" s="19" t="s">
        <v>13772</v>
      </c>
      <c r="B6431" s="24">
        <v>1</v>
      </c>
      <c r="C6431" s="21" t="s">
        <v>9657</v>
      </c>
      <c r="D6431" s="23"/>
      <c r="E6431" s="23"/>
    </row>
    <row r="6432" spans="1:5" ht="20" customHeight="1">
      <c r="A6432" s="19" t="s">
        <v>13772</v>
      </c>
      <c r="B6432" s="24">
        <v>1</v>
      </c>
      <c r="C6432" s="21" t="s">
        <v>9457</v>
      </c>
      <c r="D6432" s="23"/>
      <c r="E6432" s="23"/>
    </row>
    <row r="6433" spans="1:5" ht="20" customHeight="1">
      <c r="A6433" s="19" t="s">
        <v>13772</v>
      </c>
      <c r="B6433" s="24">
        <v>1</v>
      </c>
      <c r="C6433" s="21" t="s">
        <v>6212</v>
      </c>
      <c r="D6433" s="23"/>
      <c r="E6433" s="23"/>
    </row>
    <row r="6434" spans="1:5" ht="20" customHeight="1">
      <c r="A6434" s="19" t="s">
        <v>13772</v>
      </c>
      <c r="B6434" s="24">
        <v>1</v>
      </c>
      <c r="C6434" s="21" t="s">
        <v>6393</v>
      </c>
      <c r="D6434" s="23"/>
      <c r="E6434" s="23"/>
    </row>
    <row r="6435" spans="1:5" ht="20" customHeight="1">
      <c r="A6435" s="19" t="s">
        <v>13772</v>
      </c>
      <c r="B6435" s="24">
        <v>1</v>
      </c>
      <c r="C6435" s="21" t="s">
        <v>9221</v>
      </c>
      <c r="D6435" s="23"/>
      <c r="E6435" s="23"/>
    </row>
    <row r="6436" spans="1:5" ht="20" customHeight="1">
      <c r="A6436" s="19" t="s">
        <v>13772</v>
      </c>
      <c r="B6436" s="24">
        <v>1</v>
      </c>
      <c r="C6436" s="21" t="s">
        <v>9083</v>
      </c>
      <c r="D6436" s="23"/>
      <c r="E6436" s="23"/>
    </row>
    <row r="6437" spans="1:5" ht="20" customHeight="1">
      <c r="A6437" s="19" t="s">
        <v>13772</v>
      </c>
      <c r="B6437" s="24">
        <v>1</v>
      </c>
      <c r="C6437" s="21" t="s">
        <v>9007</v>
      </c>
      <c r="D6437" s="23"/>
      <c r="E6437" s="23"/>
    </row>
    <row r="6438" spans="1:5" ht="20" customHeight="1">
      <c r="A6438" s="19" t="s">
        <v>13772</v>
      </c>
      <c r="B6438" s="24">
        <v>1</v>
      </c>
      <c r="C6438" s="21" t="s">
        <v>8505</v>
      </c>
      <c r="D6438" s="23"/>
      <c r="E6438" s="23"/>
    </row>
    <row r="6439" spans="1:5" ht="20" customHeight="1">
      <c r="A6439" s="19" t="s">
        <v>13772</v>
      </c>
      <c r="B6439" s="24">
        <v>1</v>
      </c>
      <c r="C6439" s="21" t="s">
        <v>6770</v>
      </c>
      <c r="D6439" s="23"/>
      <c r="E6439" s="23"/>
    </row>
    <row r="6440" spans="1:5" ht="20" customHeight="1">
      <c r="A6440" s="19" t="s">
        <v>13772</v>
      </c>
      <c r="B6440" s="24">
        <v>1</v>
      </c>
      <c r="C6440" s="21" t="s">
        <v>8690</v>
      </c>
      <c r="D6440" s="23"/>
      <c r="E6440" s="23"/>
    </row>
    <row r="6441" spans="1:5" ht="20" customHeight="1">
      <c r="A6441" s="19" t="s">
        <v>13772</v>
      </c>
      <c r="B6441" s="24">
        <v>1</v>
      </c>
      <c r="C6441" s="21" t="s">
        <v>8505</v>
      </c>
      <c r="D6441" s="23"/>
      <c r="E6441" s="23"/>
    </row>
    <row r="6442" spans="1:5" ht="20" customHeight="1">
      <c r="A6442" s="19" t="s">
        <v>13772</v>
      </c>
      <c r="B6442" s="24">
        <v>1</v>
      </c>
      <c r="C6442" s="21" t="s">
        <v>6934</v>
      </c>
      <c r="D6442" s="23"/>
      <c r="E6442" s="23"/>
    </row>
    <row r="6443" spans="1:5" ht="20" customHeight="1">
      <c r="A6443" s="19" t="s">
        <v>13772</v>
      </c>
      <c r="B6443" s="24">
        <v>1</v>
      </c>
      <c r="C6443" s="21" t="s">
        <v>7101</v>
      </c>
      <c r="D6443" s="23"/>
      <c r="E6443" s="23"/>
    </row>
    <row r="6444" spans="1:5" ht="20" customHeight="1">
      <c r="A6444" s="19" t="s">
        <v>13772</v>
      </c>
      <c r="B6444" s="24">
        <v>1</v>
      </c>
      <c r="C6444" s="21" t="s">
        <v>7285</v>
      </c>
      <c r="D6444" s="23"/>
      <c r="E6444" s="23"/>
    </row>
    <row r="6445" spans="1:5" ht="20" customHeight="1">
      <c r="A6445" s="19" t="s">
        <v>13772</v>
      </c>
      <c r="B6445" s="24">
        <v>1</v>
      </c>
      <c r="C6445" s="21" t="s">
        <v>7387</v>
      </c>
      <c r="D6445" s="23"/>
      <c r="E6445" s="23"/>
    </row>
    <row r="6446" spans="1:5" ht="20" customHeight="1">
      <c r="A6446" s="19" t="s">
        <v>13772</v>
      </c>
      <c r="B6446" s="24">
        <v>1</v>
      </c>
      <c r="C6446" s="21" t="s">
        <v>7563</v>
      </c>
      <c r="D6446" s="23"/>
      <c r="E6446" s="23"/>
    </row>
    <row r="6447" spans="1:5" ht="20" customHeight="1">
      <c r="A6447" s="19" t="s">
        <v>13772</v>
      </c>
      <c r="B6447" s="24">
        <v>1</v>
      </c>
      <c r="C6447" s="21" t="s">
        <v>7738</v>
      </c>
      <c r="D6447" s="23"/>
      <c r="E6447" s="23"/>
    </row>
    <row r="6448" spans="1:5" ht="20" customHeight="1">
      <c r="A6448" s="19" t="s">
        <v>13772</v>
      </c>
      <c r="B6448" s="24">
        <v>1</v>
      </c>
      <c r="C6448" s="21" t="s">
        <v>7934</v>
      </c>
      <c r="D6448" s="23"/>
      <c r="E6448" s="23"/>
    </row>
    <row r="6449" spans="1:5" ht="20" customHeight="1">
      <c r="A6449" s="19" t="s">
        <v>13772</v>
      </c>
      <c r="B6449" s="24">
        <v>1</v>
      </c>
      <c r="C6449" s="21" t="s">
        <v>8053</v>
      </c>
      <c r="D6449" s="23"/>
      <c r="E6449" s="23"/>
    </row>
    <row r="6450" spans="1:5" ht="20" customHeight="1">
      <c r="A6450" s="19" t="s">
        <v>13772</v>
      </c>
      <c r="B6450" s="24">
        <v>1</v>
      </c>
      <c r="C6450" s="21" t="s">
        <v>8168</v>
      </c>
      <c r="D6450" s="23"/>
      <c r="E6450" s="23"/>
    </row>
    <row r="6451" spans="1:5" ht="20" customHeight="1">
      <c r="A6451" s="19" t="s">
        <v>13772</v>
      </c>
      <c r="B6451" s="24">
        <v>1</v>
      </c>
      <c r="C6451" s="21" t="s">
        <v>13532</v>
      </c>
      <c r="D6451" s="23"/>
      <c r="E6451" s="23"/>
    </row>
    <row r="6452" spans="1:5" ht="20" customHeight="1">
      <c r="A6452" s="19" t="s">
        <v>13772</v>
      </c>
      <c r="B6452" s="24">
        <v>1</v>
      </c>
      <c r="C6452" s="21" t="s">
        <v>480</v>
      </c>
      <c r="D6452" s="23"/>
      <c r="E6452" s="23"/>
    </row>
    <row r="6453" spans="1:5" ht="20" customHeight="1">
      <c r="A6453" s="19" t="s">
        <v>13772</v>
      </c>
      <c r="B6453" s="24">
        <v>1</v>
      </c>
      <c r="C6453" s="21" t="s">
        <v>13212</v>
      </c>
      <c r="D6453" s="23"/>
      <c r="E6453" s="23"/>
    </row>
    <row r="6454" spans="1:5" ht="20" customHeight="1">
      <c r="A6454" s="19" t="s">
        <v>13772</v>
      </c>
      <c r="B6454" s="24">
        <v>1</v>
      </c>
      <c r="C6454" s="21" t="s">
        <v>13031</v>
      </c>
      <c r="D6454" s="23"/>
      <c r="E6454" s="23"/>
    </row>
    <row r="6455" spans="1:5" ht="20" customHeight="1">
      <c r="A6455" s="19" t="s">
        <v>13772</v>
      </c>
      <c r="B6455" s="24">
        <v>1</v>
      </c>
      <c r="C6455" s="21" t="s">
        <v>12893</v>
      </c>
      <c r="D6455" s="23"/>
      <c r="E6455" s="23"/>
    </row>
    <row r="6456" spans="1:5" ht="20" customHeight="1">
      <c r="A6456" s="19" t="s">
        <v>13772</v>
      </c>
      <c r="B6456" s="24">
        <v>1</v>
      </c>
      <c r="C6456" s="21" t="s">
        <v>875</v>
      </c>
      <c r="D6456" s="23"/>
      <c r="E6456" s="23"/>
    </row>
    <row r="6457" spans="1:5" ht="20" customHeight="1">
      <c r="A6457" s="19" t="s">
        <v>13772</v>
      </c>
      <c r="B6457" s="24">
        <v>1</v>
      </c>
      <c r="C6457" s="21" t="s">
        <v>12509</v>
      </c>
      <c r="D6457" s="23"/>
      <c r="E6457" s="23"/>
    </row>
    <row r="6458" spans="1:5" ht="20" customHeight="1">
      <c r="A6458" s="19" t="s">
        <v>13772</v>
      </c>
      <c r="B6458" s="24">
        <v>1</v>
      </c>
      <c r="C6458" s="21" t="s">
        <v>1025</v>
      </c>
      <c r="D6458" s="23"/>
      <c r="E6458" s="23"/>
    </row>
    <row r="6459" spans="1:5" ht="20" customHeight="1">
      <c r="A6459" s="19" t="s">
        <v>13772</v>
      </c>
      <c r="B6459" s="24">
        <v>1</v>
      </c>
      <c r="C6459" s="21" t="s">
        <v>12072</v>
      </c>
      <c r="D6459" s="23"/>
      <c r="E6459" s="23"/>
    </row>
    <row r="6460" spans="1:5" ht="20" customHeight="1">
      <c r="A6460" s="19" t="s">
        <v>13772</v>
      </c>
      <c r="B6460" s="24">
        <v>1</v>
      </c>
      <c r="C6460" s="21" t="s">
        <v>1332</v>
      </c>
      <c r="D6460" s="23"/>
      <c r="E6460" s="23"/>
    </row>
    <row r="6461" spans="1:5" ht="20" customHeight="1">
      <c r="A6461" s="19" t="s">
        <v>13772</v>
      </c>
      <c r="B6461" s="24">
        <v>1</v>
      </c>
      <c r="C6461" s="21" t="s">
        <v>12027</v>
      </c>
      <c r="D6461" s="23"/>
      <c r="E6461" s="23"/>
    </row>
    <row r="6462" spans="1:5" ht="20" customHeight="1">
      <c r="A6462" s="19" t="s">
        <v>13772</v>
      </c>
      <c r="B6462" s="24">
        <v>1</v>
      </c>
      <c r="C6462" s="21" t="s">
        <v>11775</v>
      </c>
      <c r="D6462" s="23"/>
      <c r="E6462" s="23"/>
    </row>
    <row r="6463" spans="1:5" ht="20" customHeight="1">
      <c r="A6463" s="19" t="s">
        <v>13772</v>
      </c>
      <c r="B6463" s="24">
        <v>1</v>
      </c>
      <c r="C6463" s="21" t="s">
        <v>1905</v>
      </c>
      <c r="D6463" s="23"/>
      <c r="E6463" s="23"/>
    </row>
    <row r="6464" spans="1:5" ht="20" customHeight="1">
      <c r="A6464" s="19" t="s">
        <v>13772</v>
      </c>
      <c r="B6464" s="24">
        <v>1</v>
      </c>
      <c r="C6464" s="21" t="s">
        <v>1644</v>
      </c>
      <c r="D6464" s="23"/>
      <c r="E6464" s="23"/>
    </row>
    <row r="6465" spans="1:5" ht="20" customHeight="1">
      <c r="A6465" s="19" t="s">
        <v>13772</v>
      </c>
      <c r="B6465" s="24">
        <v>1</v>
      </c>
      <c r="C6465" s="21" t="s">
        <v>1862</v>
      </c>
      <c r="D6465" s="23"/>
      <c r="E6465" s="23"/>
    </row>
    <row r="6466" spans="1:5" ht="20" customHeight="1">
      <c r="A6466" s="19" t="s">
        <v>13772</v>
      </c>
      <c r="B6466" s="24">
        <v>1</v>
      </c>
      <c r="C6466" s="21" t="s">
        <v>2090</v>
      </c>
      <c r="D6466" s="23"/>
      <c r="E6466" s="23"/>
    </row>
    <row r="6467" spans="1:5" ht="20" customHeight="1">
      <c r="A6467" s="19" t="s">
        <v>13772</v>
      </c>
      <c r="B6467" s="24">
        <v>1</v>
      </c>
      <c r="C6467" s="21" t="s">
        <v>2235</v>
      </c>
      <c r="D6467" s="23"/>
      <c r="E6467" s="23"/>
    </row>
    <row r="6468" spans="1:5" ht="20" customHeight="1">
      <c r="A6468" s="19" t="s">
        <v>13772</v>
      </c>
      <c r="B6468" s="24">
        <v>1</v>
      </c>
      <c r="C6468" s="21" t="s">
        <v>2365</v>
      </c>
      <c r="D6468" s="23"/>
      <c r="E6468" s="23"/>
    </row>
    <row r="6469" spans="1:5" ht="20" customHeight="1">
      <c r="A6469" s="19" t="s">
        <v>13772</v>
      </c>
      <c r="B6469" s="24">
        <v>1</v>
      </c>
      <c r="C6469" s="21" t="s">
        <v>2494</v>
      </c>
      <c r="D6469" s="23"/>
      <c r="E6469" s="23"/>
    </row>
    <row r="6470" spans="1:5" ht="20" customHeight="1">
      <c r="A6470" s="19" t="s">
        <v>13772</v>
      </c>
      <c r="B6470" s="24">
        <v>1</v>
      </c>
      <c r="C6470" s="21" t="s">
        <v>2628</v>
      </c>
      <c r="D6470" s="23"/>
      <c r="E6470" s="23"/>
    </row>
    <row r="6471" spans="1:5" ht="20" customHeight="1">
      <c r="A6471" s="19" t="s">
        <v>13772</v>
      </c>
      <c r="B6471" s="24">
        <v>1</v>
      </c>
      <c r="C6471" s="21" t="s">
        <v>2849</v>
      </c>
      <c r="D6471" s="23"/>
      <c r="E6471" s="23"/>
    </row>
    <row r="6472" spans="1:5" ht="20" customHeight="1">
      <c r="A6472" s="19" t="s">
        <v>13772</v>
      </c>
      <c r="B6472" s="24">
        <v>1</v>
      </c>
      <c r="C6472" s="22">
        <v>100</v>
      </c>
      <c r="D6472" s="23"/>
      <c r="E6472" s="23"/>
    </row>
    <row r="6473" spans="1:5" ht="20" customHeight="1">
      <c r="A6473" s="19" t="s">
        <v>13772</v>
      </c>
      <c r="B6473" s="24">
        <v>1</v>
      </c>
      <c r="C6473" s="21" t="s">
        <v>3412</v>
      </c>
      <c r="D6473" s="23"/>
      <c r="E6473" s="23"/>
    </row>
    <row r="6474" spans="1:5" ht="20" customHeight="1">
      <c r="A6474" s="19" t="s">
        <v>13772</v>
      </c>
      <c r="B6474" s="24">
        <v>1</v>
      </c>
      <c r="C6474" s="22">
        <v>100</v>
      </c>
      <c r="D6474" s="23"/>
      <c r="E6474" s="23"/>
    </row>
    <row r="6475" spans="1:5" ht="20" customHeight="1">
      <c r="A6475" s="19" t="s">
        <v>13772</v>
      </c>
      <c r="B6475" s="24">
        <v>1</v>
      </c>
      <c r="C6475" s="21" t="s">
        <v>3369</v>
      </c>
      <c r="D6475" s="23"/>
      <c r="E6475" s="23"/>
    </row>
    <row r="6476" spans="1:5" ht="20" customHeight="1">
      <c r="A6476" s="19" t="s">
        <v>13772</v>
      </c>
      <c r="B6476" s="24">
        <v>1</v>
      </c>
      <c r="C6476" s="21" t="s">
        <v>3580</v>
      </c>
      <c r="D6476" s="23"/>
      <c r="E6476" s="23"/>
    </row>
    <row r="6477" spans="1:5" ht="20" customHeight="1">
      <c r="A6477" s="19" t="s">
        <v>13772</v>
      </c>
      <c r="B6477" s="24">
        <v>1</v>
      </c>
      <c r="C6477" s="21" t="s">
        <v>3795</v>
      </c>
      <c r="D6477" s="23"/>
      <c r="E6477" s="23"/>
    </row>
    <row r="6478" spans="1:5" ht="20" customHeight="1">
      <c r="A6478" s="19" t="s">
        <v>13772</v>
      </c>
      <c r="B6478" s="24">
        <v>1</v>
      </c>
      <c r="C6478" s="21" t="s">
        <v>3941</v>
      </c>
      <c r="D6478" s="23"/>
      <c r="E6478" s="23"/>
    </row>
    <row r="6479" spans="1:5" ht="20" customHeight="1">
      <c r="A6479" s="19" t="s">
        <v>13772</v>
      </c>
      <c r="B6479" s="24">
        <v>1</v>
      </c>
      <c r="C6479" s="21" t="s">
        <v>4458</v>
      </c>
      <c r="D6479" s="23"/>
      <c r="E6479" s="23"/>
    </row>
    <row r="6480" spans="1:5" ht="20" customHeight="1">
      <c r="A6480" s="19" t="s">
        <v>13772</v>
      </c>
      <c r="B6480" s="24">
        <v>1</v>
      </c>
      <c r="C6480" s="21" t="s">
        <v>4217</v>
      </c>
      <c r="D6480" s="23"/>
      <c r="E6480" s="23"/>
    </row>
    <row r="6481" spans="1:5" ht="20" customHeight="1">
      <c r="A6481" s="19" t="s">
        <v>13772</v>
      </c>
      <c r="B6481" s="24">
        <v>1</v>
      </c>
      <c r="C6481" s="21" t="s">
        <v>4417</v>
      </c>
      <c r="D6481" s="23"/>
      <c r="E6481" s="23"/>
    </row>
    <row r="6482" spans="1:5" ht="20" customHeight="1">
      <c r="A6482" s="19" t="s">
        <v>13772</v>
      </c>
      <c r="B6482" s="24">
        <v>1</v>
      </c>
      <c r="C6482" s="21" t="s">
        <v>4928</v>
      </c>
      <c r="D6482" s="23"/>
      <c r="E6482" s="23"/>
    </row>
    <row r="6483" spans="1:5" ht="20" customHeight="1">
      <c r="A6483" s="19" t="s">
        <v>13772</v>
      </c>
      <c r="B6483" s="24">
        <v>1</v>
      </c>
      <c r="C6483" s="21" t="s">
        <v>4696</v>
      </c>
      <c r="D6483" s="23"/>
      <c r="E6483" s="23"/>
    </row>
    <row r="6484" spans="1:5" ht="20" customHeight="1">
      <c r="A6484" s="19" t="s">
        <v>13772</v>
      </c>
      <c r="B6484" s="24">
        <v>1</v>
      </c>
      <c r="C6484" s="21" t="s">
        <v>4887</v>
      </c>
      <c r="D6484" s="23"/>
      <c r="E6484" s="23"/>
    </row>
    <row r="6485" spans="1:5" ht="20" customHeight="1">
      <c r="A6485" s="19" t="s">
        <v>13772</v>
      </c>
      <c r="B6485" s="24">
        <v>1</v>
      </c>
      <c r="C6485" s="21" t="s">
        <v>5381</v>
      </c>
      <c r="D6485" s="23"/>
      <c r="E6485" s="23"/>
    </row>
    <row r="6486" spans="1:5" ht="20" customHeight="1">
      <c r="A6486" s="19" t="s">
        <v>13772</v>
      </c>
      <c r="B6486" s="24">
        <v>1</v>
      </c>
      <c r="C6486" s="21" t="s">
        <v>5150</v>
      </c>
      <c r="D6486" s="23"/>
      <c r="E6486" s="23"/>
    </row>
    <row r="6487" spans="1:5" ht="20" customHeight="1">
      <c r="A6487" s="19" t="s">
        <v>13772</v>
      </c>
      <c r="B6487" s="24">
        <v>1</v>
      </c>
      <c r="C6487" s="21" t="s">
        <v>5335</v>
      </c>
      <c r="D6487" s="23"/>
      <c r="E6487" s="23"/>
    </row>
    <row r="6488" spans="1:5" ht="20" customHeight="1">
      <c r="A6488" s="19" t="s">
        <v>13772</v>
      </c>
      <c r="B6488" s="24">
        <v>1</v>
      </c>
      <c r="C6488" s="21" t="s">
        <v>5540</v>
      </c>
      <c r="D6488" s="23"/>
      <c r="E6488" s="23"/>
    </row>
    <row r="6489" spans="1:5" ht="20" customHeight="1">
      <c r="A6489" s="19" t="s">
        <v>13772</v>
      </c>
      <c r="B6489" s="24">
        <v>1</v>
      </c>
      <c r="C6489" s="21" t="s">
        <v>5752</v>
      </c>
      <c r="D6489" s="23"/>
      <c r="E6489" s="23"/>
    </row>
    <row r="6490" spans="1:5" ht="20" customHeight="1">
      <c r="A6490" s="19" t="s">
        <v>13772</v>
      </c>
      <c r="B6490" s="24">
        <v>1</v>
      </c>
      <c r="C6490" s="21" t="s">
        <v>5953</v>
      </c>
      <c r="D6490" s="23"/>
      <c r="E6490" s="23"/>
    </row>
    <row r="6491" spans="1:5" ht="20" customHeight="1">
      <c r="A6491" s="19" t="s">
        <v>13772</v>
      </c>
      <c r="B6491" s="24">
        <v>1</v>
      </c>
      <c r="C6491" s="21" t="s">
        <v>9883</v>
      </c>
      <c r="D6491" s="23"/>
      <c r="E6491" s="23"/>
    </row>
    <row r="6492" spans="1:5" ht="20" customHeight="1">
      <c r="A6492" s="19" t="s">
        <v>13772</v>
      </c>
      <c r="B6492" s="24">
        <v>1</v>
      </c>
      <c r="C6492" s="21" t="s">
        <v>9754</v>
      </c>
      <c r="D6492" s="23"/>
      <c r="E6492" s="23"/>
    </row>
    <row r="6493" spans="1:5" ht="20" customHeight="1">
      <c r="A6493" s="19" t="s">
        <v>13772</v>
      </c>
      <c r="B6493" s="24">
        <v>1</v>
      </c>
      <c r="C6493" s="21" t="s">
        <v>9666</v>
      </c>
      <c r="D6493" s="23"/>
      <c r="E6493" s="23"/>
    </row>
    <row r="6494" spans="1:5" ht="20" customHeight="1">
      <c r="A6494" s="19" t="s">
        <v>13772</v>
      </c>
      <c r="B6494" s="24">
        <v>1</v>
      </c>
      <c r="C6494" s="21" t="s">
        <v>9469</v>
      </c>
      <c r="D6494" s="23"/>
      <c r="E6494" s="23"/>
    </row>
    <row r="6495" spans="1:5" ht="20" customHeight="1">
      <c r="A6495" s="19" t="s">
        <v>13772</v>
      </c>
      <c r="B6495" s="24">
        <v>1</v>
      </c>
      <c r="C6495" s="21" t="s">
        <v>6219</v>
      </c>
      <c r="D6495" s="23"/>
      <c r="E6495" s="23"/>
    </row>
    <row r="6496" spans="1:5" ht="20" customHeight="1">
      <c r="A6496" s="19" t="s">
        <v>13772</v>
      </c>
      <c r="B6496" s="24">
        <v>1</v>
      </c>
      <c r="C6496" s="21" t="s">
        <v>6399</v>
      </c>
      <c r="D6496" s="23"/>
      <c r="E6496" s="23"/>
    </row>
    <row r="6497" spans="1:5" ht="20" customHeight="1">
      <c r="A6497" s="19" t="s">
        <v>13772</v>
      </c>
      <c r="B6497" s="24">
        <v>1</v>
      </c>
      <c r="C6497" s="21" t="s">
        <v>9249</v>
      </c>
      <c r="D6497" s="23"/>
      <c r="E6497" s="23"/>
    </row>
    <row r="6498" spans="1:5" ht="20" customHeight="1">
      <c r="A6498" s="19" t="s">
        <v>13772</v>
      </c>
      <c r="B6498" s="24">
        <v>1</v>
      </c>
      <c r="C6498" s="21" t="s">
        <v>9113</v>
      </c>
      <c r="D6498" s="23"/>
      <c r="E6498" s="23"/>
    </row>
    <row r="6499" spans="1:5" ht="20" customHeight="1">
      <c r="A6499" s="19" t="s">
        <v>13772</v>
      </c>
      <c r="B6499" s="24">
        <v>1</v>
      </c>
      <c r="C6499" s="21" t="s">
        <v>36</v>
      </c>
      <c r="D6499" s="23"/>
      <c r="E6499" s="23"/>
    </row>
    <row r="6500" spans="1:5" ht="20" customHeight="1">
      <c r="A6500" s="19" t="s">
        <v>13772</v>
      </c>
      <c r="B6500" s="24">
        <v>1</v>
      </c>
      <c r="C6500" s="21" t="s">
        <v>8734</v>
      </c>
      <c r="D6500" s="23"/>
      <c r="E6500" s="23"/>
    </row>
    <row r="6501" spans="1:5" ht="20" customHeight="1">
      <c r="A6501" s="19" t="s">
        <v>13772</v>
      </c>
      <c r="B6501" s="24">
        <v>1</v>
      </c>
      <c r="C6501" s="21" t="s">
        <v>6775</v>
      </c>
      <c r="D6501" s="23"/>
      <c r="E6501" s="23"/>
    </row>
    <row r="6502" spans="1:5" ht="20" customHeight="1">
      <c r="A6502" s="19" t="s">
        <v>13772</v>
      </c>
      <c r="B6502" s="24">
        <v>1</v>
      </c>
      <c r="C6502" s="21" t="s">
        <v>8699</v>
      </c>
      <c r="D6502" s="23"/>
      <c r="E6502" s="23"/>
    </row>
    <row r="6503" spans="1:5" ht="20" customHeight="1">
      <c r="A6503" s="19" t="s">
        <v>13772</v>
      </c>
      <c r="B6503" s="24">
        <v>1</v>
      </c>
      <c r="C6503" s="21" t="s">
        <v>8515</v>
      </c>
      <c r="D6503" s="23"/>
      <c r="E6503" s="23"/>
    </row>
    <row r="6504" spans="1:5" ht="20" customHeight="1">
      <c r="A6504" s="19" t="s">
        <v>13772</v>
      </c>
      <c r="B6504" s="24">
        <v>1</v>
      </c>
      <c r="C6504" s="21" t="s">
        <v>6939</v>
      </c>
      <c r="D6504" s="23"/>
      <c r="E6504" s="23"/>
    </row>
    <row r="6505" spans="1:5" ht="20" customHeight="1">
      <c r="A6505" s="19" t="s">
        <v>13772</v>
      </c>
      <c r="B6505" s="24">
        <v>1</v>
      </c>
      <c r="C6505" s="21" t="s">
        <v>7105</v>
      </c>
      <c r="D6505" s="23"/>
      <c r="E6505" s="23"/>
    </row>
    <row r="6506" spans="1:5" ht="20" customHeight="1">
      <c r="A6506" s="19" t="s">
        <v>13772</v>
      </c>
      <c r="B6506" s="24">
        <v>1</v>
      </c>
      <c r="C6506" s="21" t="s">
        <v>7289</v>
      </c>
      <c r="D6506" s="23"/>
      <c r="E6506" s="23"/>
    </row>
    <row r="6507" spans="1:5" ht="20" customHeight="1">
      <c r="A6507" s="19" t="s">
        <v>13772</v>
      </c>
      <c r="B6507" s="24">
        <v>1</v>
      </c>
      <c r="C6507" s="21" t="s">
        <v>7391</v>
      </c>
      <c r="D6507" s="23"/>
      <c r="E6507" s="23"/>
    </row>
    <row r="6508" spans="1:5" ht="20" customHeight="1">
      <c r="A6508" s="19" t="s">
        <v>13772</v>
      </c>
      <c r="B6508" s="24">
        <v>1</v>
      </c>
      <c r="C6508" s="21" t="s">
        <v>7569</v>
      </c>
      <c r="D6508" s="23"/>
      <c r="E6508" s="23"/>
    </row>
    <row r="6509" spans="1:5" ht="20" customHeight="1">
      <c r="A6509" s="19" t="s">
        <v>13772</v>
      </c>
      <c r="B6509" s="24">
        <v>1</v>
      </c>
      <c r="C6509" s="21" t="s">
        <v>7747</v>
      </c>
      <c r="D6509" s="23"/>
      <c r="E6509" s="23"/>
    </row>
    <row r="6510" spans="1:5" ht="20" customHeight="1">
      <c r="A6510" s="19" t="s">
        <v>13772</v>
      </c>
      <c r="B6510" s="24">
        <v>1</v>
      </c>
      <c r="C6510" s="21" t="s">
        <v>7941</v>
      </c>
      <c r="D6510" s="23"/>
      <c r="E6510" s="23"/>
    </row>
    <row r="6511" spans="1:5" ht="20" customHeight="1">
      <c r="A6511" s="19" t="s">
        <v>13772</v>
      </c>
      <c r="B6511" s="24">
        <v>1</v>
      </c>
      <c r="C6511" s="21" t="s">
        <v>8059</v>
      </c>
      <c r="D6511" s="23"/>
      <c r="E6511" s="23"/>
    </row>
    <row r="6512" spans="1:5" ht="20" customHeight="1">
      <c r="A6512" s="19" t="s">
        <v>13772</v>
      </c>
      <c r="B6512" s="24">
        <v>1</v>
      </c>
      <c r="C6512" s="21" t="s">
        <v>8176</v>
      </c>
      <c r="D6512" s="23"/>
      <c r="E6512" s="23"/>
    </row>
    <row r="6513" spans="1:5" ht="20" customHeight="1">
      <c r="A6513" s="19" t="s">
        <v>13772</v>
      </c>
      <c r="B6513" s="24">
        <v>1</v>
      </c>
      <c r="C6513" s="21" t="s">
        <v>13535</v>
      </c>
      <c r="D6513" s="23"/>
      <c r="E6513" s="23"/>
    </row>
    <row r="6514" spans="1:5" ht="20" customHeight="1">
      <c r="A6514" s="19" t="s">
        <v>13772</v>
      </c>
      <c r="B6514" s="24">
        <v>1</v>
      </c>
      <c r="C6514" s="21" t="s">
        <v>491</v>
      </c>
      <c r="D6514" s="23"/>
      <c r="E6514" s="23"/>
    </row>
    <row r="6515" spans="1:5" ht="20" customHeight="1">
      <c r="A6515" s="19" t="s">
        <v>13772</v>
      </c>
      <c r="B6515" s="24">
        <v>1</v>
      </c>
      <c r="C6515" s="21" t="s">
        <v>13233</v>
      </c>
      <c r="D6515" s="23"/>
      <c r="E6515" s="23"/>
    </row>
    <row r="6516" spans="1:5" ht="20" customHeight="1">
      <c r="A6516" s="19" t="s">
        <v>13772</v>
      </c>
      <c r="B6516" s="24">
        <v>1</v>
      </c>
      <c r="C6516" s="21" t="s">
        <v>13052</v>
      </c>
      <c r="D6516" s="23"/>
      <c r="E6516" s="23"/>
    </row>
    <row r="6517" spans="1:5" ht="20" customHeight="1">
      <c r="A6517" s="19" t="s">
        <v>13772</v>
      </c>
      <c r="B6517" s="24">
        <v>1</v>
      </c>
      <c r="C6517" s="21" t="s">
        <v>12895</v>
      </c>
      <c r="D6517" s="23"/>
      <c r="E6517" s="23"/>
    </row>
    <row r="6518" spans="1:5" ht="20" customHeight="1">
      <c r="A6518" s="19" t="s">
        <v>13772</v>
      </c>
      <c r="B6518" s="24">
        <v>1</v>
      </c>
      <c r="C6518" s="21" t="s">
        <v>881</v>
      </c>
      <c r="D6518" s="23"/>
      <c r="E6518" s="23"/>
    </row>
    <row r="6519" spans="1:5" ht="20" customHeight="1">
      <c r="A6519" s="19" t="s">
        <v>13772</v>
      </c>
      <c r="B6519" s="24">
        <v>1</v>
      </c>
      <c r="C6519" s="21" t="s">
        <v>12512</v>
      </c>
      <c r="D6519" s="23"/>
      <c r="E6519" s="23"/>
    </row>
    <row r="6520" spans="1:5" ht="20" customHeight="1">
      <c r="A6520" s="19" t="s">
        <v>13772</v>
      </c>
      <c r="B6520" s="24">
        <v>1</v>
      </c>
      <c r="C6520" s="21" t="s">
        <v>1036</v>
      </c>
      <c r="D6520" s="23"/>
      <c r="E6520" s="23"/>
    </row>
    <row r="6521" spans="1:5" ht="20" customHeight="1">
      <c r="A6521" s="19" t="s">
        <v>13772</v>
      </c>
      <c r="B6521" s="24">
        <v>1</v>
      </c>
      <c r="C6521" s="21" t="s">
        <v>12153</v>
      </c>
      <c r="D6521" s="23"/>
      <c r="E6521" s="23"/>
    </row>
    <row r="6522" spans="1:5" ht="20" customHeight="1">
      <c r="A6522" s="19" t="s">
        <v>13772</v>
      </c>
      <c r="B6522" s="24">
        <v>1</v>
      </c>
      <c r="C6522" s="21" t="s">
        <v>1342</v>
      </c>
      <c r="D6522" s="23"/>
      <c r="E6522" s="23"/>
    </row>
    <row r="6523" spans="1:5" ht="20" customHeight="1">
      <c r="A6523" s="19" t="s">
        <v>13772</v>
      </c>
      <c r="B6523" s="24">
        <v>1</v>
      </c>
      <c r="C6523" s="21" t="s">
        <v>12029</v>
      </c>
      <c r="D6523" s="23"/>
      <c r="E6523" s="23"/>
    </row>
    <row r="6524" spans="1:5" ht="20" customHeight="1">
      <c r="A6524" s="19" t="s">
        <v>13772</v>
      </c>
      <c r="B6524" s="24">
        <v>1</v>
      </c>
      <c r="C6524" s="21" t="s">
        <v>11777</v>
      </c>
      <c r="D6524" s="23"/>
      <c r="E6524" s="23"/>
    </row>
    <row r="6525" spans="1:5" ht="20" customHeight="1">
      <c r="A6525" s="19" t="s">
        <v>13772</v>
      </c>
      <c r="B6525" s="24">
        <v>1</v>
      </c>
      <c r="C6525" s="21" t="s">
        <v>2103</v>
      </c>
      <c r="D6525" s="23"/>
      <c r="E6525" s="23"/>
    </row>
    <row r="6526" spans="1:5" ht="20" customHeight="1">
      <c r="A6526" s="19" t="s">
        <v>13772</v>
      </c>
      <c r="B6526" s="24">
        <v>1</v>
      </c>
      <c r="C6526" s="21" t="s">
        <v>1659</v>
      </c>
      <c r="D6526" s="23"/>
      <c r="E6526" s="23"/>
    </row>
    <row r="6527" spans="1:5" ht="20" customHeight="1">
      <c r="A6527" s="19" t="s">
        <v>13772</v>
      </c>
      <c r="B6527" s="24">
        <v>1</v>
      </c>
      <c r="C6527" s="21" t="s">
        <v>1874</v>
      </c>
      <c r="D6527" s="23"/>
      <c r="E6527" s="23"/>
    </row>
    <row r="6528" spans="1:5" ht="20" customHeight="1">
      <c r="A6528" s="19" t="s">
        <v>13772</v>
      </c>
      <c r="B6528" s="24">
        <v>1</v>
      </c>
      <c r="C6528" s="21" t="s">
        <v>2103</v>
      </c>
      <c r="D6528" s="23"/>
      <c r="E6528" s="23"/>
    </row>
    <row r="6529" spans="1:5" ht="20" customHeight="1">
      <c r="A6529" s="19" t="s">
        <v>13772</v>
      </c>
      <c r="B6529" s="24">
        <v>1</v>
      </c>
      <c r="C6529" s="21" t="s">
        <v>2247</v>
      </c>
      <c r="D6529" s="23"/>
      <c r="E6529" s="23"/>
    </row>
    <row r="6530" spans="1:5" ht="20" customHeight="1">
      <c r="A6530" s="19" t="s">
        <v>13772</v>
      </c>
      <c r="B6530" s="24">
        <v>1</v>
      </c>
      <c r="C6530" s="21" t="s">
        <v>2373</v>
      </c>
      <c r="D6530" s="23"/>
      <c r="E6530" s="23"/>
    </row>
    <row r="6531" spans="1:5" ht="20" customHeight="1">
      <c r="A6531" s="19" t="s">
        <v>13772</v>
      </c>
      <c r="B6531" s="24">
        <v>1</v>
      </c>
      <c r="C6531" s="21" t="s">
        <v>2503</v>
      </c>
      <c r="D6531" s="23"/>
      <c r="E6531" s="23"/>
    </row>
    <row r="6532" spans="1:5" ht="20" customHeight="1">
      <c r="A6532" s="19" t="s">
        <v>13772</v>
      </c>
      <c r="B6532" s="24">
        <v>1</v>
      </c>
      <c r="C6532" s="21" t="s">
        <v>2638</v>
      </c>
      <c r="D6532" s="23"/>
      <c r="E6532" s="23"/>
    </row>
    <row r="6533" spans="1:5" ht="20" customHeight="1">
      <c r="A6533" s="19" t="s">
        <v>13772</v>
      </c>
      <c r="B6533" s="24">
        <v>1</v>
      </c>
      <c r="C6533" s="21" t="s">
        <v>2858</v>
      </c>
      <c r="D6533" s="23"/>
      <c r="E6533" s="23"/>
    </row>
    <row r="6534" spans="1:5" ht="20" customHeight="1">
      <c r="A6534" s="19" t="s">
        <v>13772</v>
      </c>
      <c r="B6534" s="24">
        <v>1</v>
      </c>
      <c r="C6534" s="21" t="s">
        <v>2989</v>
      </c>
      <c r="D6534" s="23"/>
      <c r="E6534" s="23"/>
    </row>
    <row r="6535" spans="1:5" ht="20" customHeight="1">
      <c r="A6535" s="19" t="s">
        <v>13772</v>
      </c>
      <c r="B6535" s="24">
        <v>1</v>
      </c>
      <c r="C6535" s="21" t="s">
        <v>3593</v>
      </c>
      <c r="D6535" s="23"/>
      <c r="E6535" s="23"/>
    </row>
    <row r="6536" spans="1:5" ht="20" customHeight="1">
      <c r="A6536" s="19" t="s">
        <v>13772</v>
      </c>
      <c r="B6536" s="24">
        <v>1</v>
      </c>
      <c r="C6536" s="21" t="s">
        <v>3185</v>
      </c>
      <c r="D6536" s="23"/>
      <c r="E6536" s="23"/>
    </row>
    <row r="6537" spans="1:5" ht="20" customHeight="1">
      <c r="A6537" s="19" t="s">
        <v>13772</v>
      </c>
      <c r="B6537" s="24">
        <v>1</v>
      </c>
      <c r="C6537" s="21" t="s">
        <v>3386</v>
      </c>
      <c r="D6537" s="23"/>
      <c r="E6537" s="23"/>
    </row>
    <row r="6538" spans="1:5" ht="20" customHeight="1">
      <c r="A6538" s="19" t="s">
        <v>13772</v>
      </c>
      <c r="B6538" s="24">
        <v>1</v>
      </c>
      <c r="C6538" s="21" t="s">
        <v>3593</v>
      </c>
      <c r="D6538" s="23"/>
      <c r="E6538" s="23"/>
    </row>
    <row r="6539" spans="1:5" ht="20" customHeight="1">
      <c r="A6539" s="19" t="s">
        <v>13772</v>
      </c>
      <c r="B6539" s="24">
        <v>1</v>
      </c>
      <c r="C6539" s="21" t="s">
        <v>3807</v>
      </c>
      <c r="D6539" s="23"/>
      <c r="E6539" s="23"/>
    </row>
    <row r="6540" spans="1:5" ht="20" customHeight="1">
      <c r="A6540" s="19" t="s">
        <v>13772</v>
      </c>
      <c r="B6540" s="24">
        <v>1</v>
      </c>
      <c r="C6540" s="21" t="s">
        <v>3951</v>
      </c>
      <c r="D6540" s="23"/>
      <c r="E6540" s="23"/>
    </row>
    <row r="6541" spans="1:5" ht="20" customHeight="1">
      <c r="A6541" s="19" t="s">
        <v>13772</v>
      </c>
      <c r="B6541" s="24">
        <v>1</v>
      </c>
      <c r="C6541" s="21" t="s">
        <v>5547</v>
      </c>
      <c r="D6541" s="23"/>
      <c r="E6541" s="23"/>
    </row>
    <row r="6542" spans="1:5" ht="20" customHeight="1">
      <c r="A6542" s="19" t="s">
        <v>13772</v>
      </c>
      <c r="B6542" s="24">
        <v>1</v>
      </c>
      <c r="C6542" s="21" t="s">
        <v>4226</v>
      </c>
      <c r="D6542" s="23"/>
      <c r="E6542" s="23"/>
    </row>
    <row r="6543" spans="1:5" ht="20" customHeight="1">
      <c r="A6543" s="19" t="s">
        <v>13772</v>
      </c>
      <c r="B6543" s="24">
        <v>1</v>
      </c>
      <c r="C6543" s="21" t="s">
        <v>4427</v>
      </c>
      <c r="D6543" s="23"/>
      <c r="E6543" s="23"/>
    </row>
    <row r="6544" spans="1:5" ht="20" customHeight="1">
      <c r="A6544" s="19" t="s">
        <v>13772</v>
      </c>
      <c r="B6544" s="24">
        <v>1</v>
      </c>
      <c r="C6544" s="21" t="s">
        <v>5547</v>
      </c>
      <c r="D6544" s="23"/>
      <c r="E6544" s="23"/>
    </row>
    <row r="6545" spans="1:5" ht="20" customHeight="1">
      <c r="A6545" s="19" t="s">
        <v>13772</v>
      </c>
      <c r="B6545" s="24">
        <v>1</v>
      </c>
      <c r="C6545" s="21" t="s">
        <v>4703</v>
      </c>
      <c r="D6545" s="23"/>
      <c r="E6545" s="23"/>
    </row>
    <row r="6546" spans="1:5" ht="20" customHeight="1">
      <c r="A6546" s="19" t="s">
        <v>13772</v>
      </c>
      <c r="B6546" s="24">
        <v>1</v>
      </c>
      <c r="C6546" s="21" t="s">
        <v>4894</v>
      </c>
      <c r="D6546" s="23"/>
      <c r="E6546" s="23"/>
    </row>
    <row r="6547" spans="1:5" ht="20" customHeight="1">
      <c r="A6547" s="19" t="s">
        <v>13772</v>
      </c>
      <c r="B6547" s="24">
        <v>1</v>
      </c>
      <c r="C6547" s="21" t="s">
        <v>5547</v>
      </c>
      <c r="D6547" s="23"/>
      <c r="E6547" s="23"/>
    </row>
    <row r="6548" spans="1:5" ht="20" customHeight="1">
      <c r="A6548" s="19" t="s">
        <v>13772</v>
      </c>
      <c r="B6548" s="24">
        <v>1</v>
      </c>
      <c r="C6548" s="21" t="s">
        <v>5159</v>
      </c>
      <c r="D6548" s="23"/>
      <c r="E6548" s="23"/>
    </row>
    <row r="6549" spans="1:5" ht="20" customHeight="1">
      <c r="A6549" s="19" t="s">
        <v>13772</v>
      </c>
      <c r="B6549" s="24">
        <v>1</v>
      </c>
      <c r="C6549" s="21" t="s">
        <v>5346</v>
      </c>
      <c r="D6549" s="23"/>
      <c r="E6549" s="23"/>
    </row>
    <row r="6550" spans="1:5" ht="20" customHeight="1">
      <c r="A6550" s="19" t="s">
        <v>13772</v>
      </c>
      <c r="B6550" s="24">
        <v>1</v>
      </c>
      <c r="C6550" s="21" t="s">
        <v>5547</v>
      </c>
      <c r="D6550" s="23"/>
      <c r="E6550" s="23"/>
    </row>
    <row r="6551" spans="1:5" ht="20" customHeight="1">
      <c r="A6551" s="19" t="s">
        <v>13772</v>
      </c>
      <c r="B6551" s="24">
        <v>1</v>
      </c>
      <c r="C6551" s="21" t="s">
        <v>5757</v>
      </c>
      <c r="D6551" s="23"/>
      <c r="E6551" s="23"/>
    </row>
    <row r="6552" spans="1:5" ht="20" customHeight="1">
      <c r="A6552" s="19" t="s">
        <v>13772</v>
      </c>
      <c r="B6552" s="24">
        <v>1</v>
      </c>
      <c r="C6552" s="21" t="s">
        <v>5955</v>
      </c>
      <c r="D6552" s="23"/>
      <c r="E6552" s="23"/>
    </row>
    <row r="6553" spans="1:5" ht="20" customHeight="1">
      <c r="A6553" s="19" t="s">
        <v>13772</v>
      </c>
      <c r="B6553" s="24">
        <v>1</v>
      </c>
      <c r="C6553" s="21" t="s">
        <v>9902</v>
      </c>
      <c r="D6553" s="23"/>
      <c r="E6553" s="23"/>
    </row>
    <row r="6554" spans="1:5" ht="20" customHeight="1">
      <c r="A6554" s="19" t="s">
        <v>13772</v>
      </c>
      <c r="B6554" s="24">
        <v>1</v>
      </c>
      <c r="C6554" s="21" t="s">
        <v>9768</v>
      </c>
      <c r="D6554" s="23"/>
      <c r="E6554" s="23"/>
    </row>
    <row r="6555" spans="1:5" ht="20" customHeight="1">
      <c r="A6555" s="19" t="s">
        <v>13772</v>
      </c>
      <c r="B6555" s="24">
        <v>1</v>
      </c>
      <c r="C6555" s="21" t="s">
        <v>9668</v>
      </c>
      <c r="D6555" s="23"/>
      <c r="E6555" s="23"/>
    </row>
    <row r="6556" spans="1:5" ht="20" customHeight="1">
      <c r="A6556" s="19" t="s">
        <v>13772</v>
      </c>
      <c r="B6556" s="24">
        <v>1</v>
      </c>
      <c r="C6556" s="21" t="s">
        <v>9471</v>
      </c>
      <c r="D6556" s="23"/>
      <c r="E6556" s="23"/>
    </row>
    <row r="6557" spans="1:5" ht="20" customHeight="1">
      <c r="A6557" s="19" t="s">
        <v>13772</v>
      </c>
      <c r="B6557" s="24">
        <v>1</v>
      </c>
      <c r="C6557" s="21" t="s">
        <v>6225</v>
      </c>
      <c r="D6557" s="23"/>
      <c r="E6557" s="23"/>
    </row>
    <row r="6558" spans="1:5" ht="20" customHeight="1">
      <c r="A6558" s="19" t="s">
        <v>13772</v>
      </c>
      <c r="B6558" s="24">
        <v>1</v>
      </c>
      <c r="C6558" s="21" t="s">
        <v>6404</v>
      </c>
      <c r="D6558" s="23"/>
      <c r="E6558" s="23"/>
    </row>
    <row r="6559" spans="1:5" ht="20" customHeight="1">
      <c r="A6559" s="19" t="s">
        <v>13772</v>
      </c>
      <c r="B6559" s="24">
        <v>1</v>
      </c>
      <c r="C6559" s="21" t="s">
        <v>9264</v>
      </c>
      <c r="D6559" s="23"/>
      <c r="E6559" s="23"/>
    </row>
    <row r="6560" spans="1:5" ht="20" customHeight="1">
      <c r="A6560" s="19" t="s">
        <v>13772</v>
      </c>
      <c r="B6560" s="24">
        <v>1</v>
      </c>
      <c r="C6560" s="21" t="s">
        <v>9128</v>
      </c>
      <c r="D6560" s="23"/>
      <c r="E6560" s="23"/>
    </row>
    <row r="6561" spans="1:5" ht="20" customHeight="1">
      <c r="A6561" s="19" t="s">
        <v>13772</v>
      </c>
      <c r="B6561" s="24">
        <v>1</v>
      </c>
      <c r="C6561" s="21" t="s">
        <v>9018</v>
      </c>
      <c r="D6561" s="23"/>
      <c r="E6561" s="23"/>
    </row>
    <row r="6562" spans="1:5" ht="20" customHeight="1">
      <c r="A6562" s="19" t="s">
        <v>13772</v>
      </c>
      <c r="B6562" s="24">
        <v>1</v>
      </c>
      <c r="C6562" s="21" t="s">
        <v>8794</v>
      </c>
      <c r="D6562" s="23"/>
      <c r="E6562" s="23"/>
    </row>
    <row r="6563" spans="1:5" ht="20" customHeight="1">
      <c r="A6563" s="19" t="s">
        <v>13772</v>
      </c>
      <c r="B6563" s="24">
        <v>1</v>
      </c>
      <c r="C6563" s="21" t="s">
        <v>6779</v>
      </c>
      <c r="D6563" s="23"/>
      <c r="E6563" s="23"/>
    </row>
    <row r="6564" spans="1:5" ht="20" customHeight="1">
      <c r="A6564" s="19" t="s">
        <v>13772</v>
      </c>
      <c r="B6564" s="24">
        <v>1</v>
      </c>
      <c r="C6564" s="21" t="s">
        <v>8701</v>
      </c>
      <c r="D6564" s="23"/>
      <c r="E6564" s="23"/>
    </row>
    <row r="6565" spans="1:5" ht="20" customHeight="1">
      <c r="A6565" s="19" t="s">
        <v>13772</v>
      </c>
      <c r="B6565" s="24">
        <v>1</v>
      </c>
      <c r="C6565" s="21" t="s">
        <v>8517</v>
      </c>
      <c r="D6565" s="23"/>
      <c r="E6565" s="23"/>
    </row>
    <row r="6566" spans="1:5" ht="20" customHeight="1">
      <c r="A6566" s="19" t="s">
        <v>13772</v>
      </c>
      <c r="B6566" s="24">
        <v>1</v>
      </c>
      <c r="C6566" s="21" t="s">
        <v>6947</v>
      </c>
      <c r="D6566" s="23"/>
      <c r="E6566" s="23"/>
    </row>
    <row r="6567" spans="1:5" ht="20" customHeight="1">
      <c r="A6567" s="19" t="s">
        <v>13772</v>
      </c>
      <c r="B6567" s="24">
        <v>1</v>
      </c>
      <c r="C6567" s="21" t="s">
        <v>7112</v>
      </c>
      <c r="D6567" s="23"/>
      <c r="E6567" s="23"/>
    </row>
    <row r="6568" spans="1:5" ht="20" customHeight="1">
      <c r="A6568" s="19" t="s">
        <v>13772</v>
      </c>
      <c r="B6568" s="24">
        <v>1</v>
      </c>
      <c r="C6568" s="21" t="s">
        <v>7294</v>
      </c>
      <c r="D6568" s="23"/>
      <c r="E6568" s="23"/>
    </row>
    <row r="6569" spans="1:5" ht="20" customHeight="1">
      <c r="A6569" s="19" t="s">
        <v>13772</v>
      </c>
      <c r="B6569" s="24">
        <v>1</v>
      </c>
      <c r="C6569" s="21" t="s">
        <v>7401</v>
      </c>
      <c r="D6569" s="23"/>
      <c r="E6569" s="23"/>
    </row>
    <row r="6570" spans="1:5" ht="20" customHeight="1">
      <c r="A6570" s="19" t="s">
        <v>13772</v>
      </c>
      <c r="B6570" s="24">
        <v>1</v>
      </c>
      <c r="C6570" s="21" t="s">
        <v>7581</v>
      </c>
      <c r="D6570" s="23"/>
      <c r="E6570" s="23"/>
    </row>
    <row r="6571" spans="1:5" ht="20" customHeight="1">
      <c r="A6571" s="19" t="s">
        <v>13772</v>
      </c>
      <c r="B6571" s="24">
        <v>1</v>
      </c>
      <c r="C6571" s="21" t="s">
        <v>7752</v>
      </c>
      <c r="D6571" s="23"/>
      <c r="E6571" s="23"/>
    </row>
    <row r="6572" spans="1:5" ht="20" customHeight="1">
      <c r="A6572" s="19" t="s">
        <v>13772</v>
      </c>
      <c r="B6572" s="24">
        <v>1</v>
      </c>
      <c r="C6572" s="21" t="s">
        <v>7943</v>
      </c>
      <c r="D6572" s="23"/>
      <c r="E6572" s="23"/>
    </row>
    <row r="6573" spans="1:5" ht="20" customHeight="1">
      <c r="A6573" s="19" t="s">
        <v>13772</v>
      </c>
      <c r="B6573" s="24">
        <v>1</v>
      </c>
      <c r="C6573" s="21" t="s">
        <v>8063</v>
      </c>
      <c r="D6573" s="23"/>
      <c r="E6573" s="23"/>
    </row>
    <row r="6574" spans="1:5" ht="20" customHeight="1">
      <c r="A6574" s="19" t="s">
        <v>13772</v>
      </c>
      <c r="B6574" s="24">
        <v>1</v>
      </c>
      <c r="C6574" s="21" t="s">
        <v>8179</v>
      </c>
      <c r="D6574" s="23"/>
      <c r="E6574" s="23"/>
    </row>
    <row r="6575" spans="1:5" ht="20" customHeight="1">
      <c r="A6575" s="19" t="s">
        <v>13772</v>
      </c>
      <c r="B6575" s="24">
        <v>1</v>
      </c>
      <c r="C6575" s="21" t="s">
        <v>13552</v>
      </c>
      <c r="D6575" s="23"/>
      <c r="E6575" s="23"/>
    </row>
    <row r="6576" spans="1:5" ht="20" customHeight="1">
      <c r="A6576" s="19" t="s">
        <v>13772</v>
      </c>
      <c r="B6576" s="24">
        <v>1</v>
      </c>
      <c r="C6576" s="21" t="s">
        <v>502</v>
      </c>
      <c r="D6576" s="23"/>
      <c r="E6576" s="23"/>
    </row>
    <row r="6577" spans="1:5" ht="20" customHeight="1">
      <c r="A6577" s="19" t="s">
        <v>13772</v>
      </c>
      <c r="B6577" s="24">
        <v>1</v>
      </c>
      <c r="C6577" s="21" t="s">
        <v>13274</v>
      </c>
      <c r="D6577" s="23"/>
      <c r="E6577" s="23"/>
    </row>
    <row r="6578" spans="1:5" ht="20" customHeight="1">
      <c r="A6578" s="19" t="s">
        <v>13772</v>
      </c>
      <c r="B6578" s="24">
        <v>1</v>
      </c>
      <c r="C6578" s="21" t="s">
        <v>13092</v>
      </c>
      <c r="D6578" s="23"/>
      <c r="E6578" s="23"/>
    </row>
    <row r="6579" spans="1:5" ht="20" customHeight="1">
      <c r="A6579" s="19" t="s">
        <v>13772</v>
      </c>
      <c r="B6579" s="24">
        <v>1</v>
      </c>
      <c r="C6579" s="21" t="s">
        <v>12913</v>
      </c>
      <c r="D6579" s="23"/>
      <c r="E6579" s="23"/>
    </row>
    <row r="6580" spans="1:5" ht="20" customHeight="1">
      <c r="A6580" s="19" t="s">
        <v>13772</v>
      </c>
      <c r="B6580" s="24">
        <v>1</v>
      </c>
      <c r="C6580" s="21" t="s">
        <v>1003</v>
      </c>
      <c r="D6580" s="23"/>
      <c r="E6580" s="23"/>
    </row>
    <row r="6581" spans="1:5" ht="20" customHeight="1">
      <c r="A6581" s="19" t="s">
        <v>13772</v>
      </c>
      <c r="B6581" s="24">
        <v>1</v>
      </c>
      <c r="C6581" s="21" t="s">
        <v>12534</v>
      </c>
      <c r="D6581" s="23"/>
      <c r="E6581" s="23"/>
    </row>
    <row r="6582" spans="1:5" ht="20" customHeight="1">
      <c r="A6582" s="19" t="s">
        <v>13772</v>
      </c>
      <c r="B6582" s="24">
        <v>1</v>
      </c>
      <c r="C6582" s="21" t="s">
        <v>1047</v>
      </c>
      <c r="D6582" s="23"/>
      <c r="E6582" s="23"/>
    </row>
    <row r="6583" spans="1:5" ht="20" customHeight="1">
      <c r="A6583" s="19" t="s">
        <v>13772</v>
      </c>
      <c r="B6583" s="24">
        <v>1</v>
      </c>
      <c r="C6583" s="21" t="s">
        <v>12250</v>
      </c>
      <c r="D6583" s="23"/>
      <c r="E6583" s="23"/>
    </row>
    <row r="6584" spans="1:5" ht="20" customHeight="1">
      <c r="A6584" s="19" t="s">
        <v>13772</v>
      </c>
      <c r="B6584" s="24">
        <v>1</v>
      </c>
      <c r="C6584" s="21" t="s">
        <v>1354</v>
      </c>
      <c r="D6584" s="23"/>
      <c r="E6584" s="23"/>
    </row>
    <row r="6585" spans="1:5" ht="20" customHeight="1">
      <c r="A6585" s="19" t="s">
        <v>13772</v>
      </c>
      <c r="B6585" s="24">
        <v>1</v>
      </c>
      <c r="C6585" s="21" t="s">
        <v>12055</v>
      </c>
      <c r="D6585" s="23"/>
      <c r="E6585" s="23"/>
    </row>
    <row r="6586" spans="1:5" ht="20" customHeight="1">
      <c r="A6586" s="19" t="s">
        <v>13772</v>
      </c>
      <c r="B6586" s="24">
        <v>1</v>
      </c>
      <c r="C6586" s="21" t="s">
        <v>11798</v>
      </c>
      <c r="D6586" s="23"/>
      <c r="E6586" s="23"/>
    </row>
    <row r="6587" spans="1:5" ht="20" customHeight="1">
      <c r="A6587" s="19" t="s">
        <v>13772</v>
      </c>
      <c r="B6587" s="24">
        <v>1</v>
      </c>
      <c r="C6587" s="21" t="s">
        <v>11548</v>
      </c>
      <c r="D6587" s="23"/>
      <c r="E6587" s="23"/>
    </row>
    <row r="6588" spans="1:5" ht="20" customHeight="1">
      <c r="A6588" s="19" t="s">
        <v>13772</v>
      </c>
      <c r="B6588" s="24">
        <v>1</v>
      </c>
      <c r="C6588" s="21" t="s">
        <v>1665</v>
      </c>
      <c r="D6588" s="23"/>
      <c r="E6588" s="23"/>
    </row>
    <row r="6589" spans="1:5" ht="20" customHeight="1">
      <c r="A6589" s="19" t="s">
        <v>13772</v>
      </c>
      <c r="B6589" s="24">
        <v>1</v>
      </c>
      <c r="C6589" s="21" t="s">
        <v>1886</v>
      </c>
      <c r="D6589" s="23"/>
      <c r="E6589" s="23"/>
    </row>
    <row r="6590" spans="1:5" ht="20" customHeight="1">
      <c r="A6590" s="19" t="s">
        <v>13772</v>
      </c>
      <c r="B6590" s="24">
        <v>1</v>
      </c>
      <c r="C6590" s="21" t="s">
        <v>2137</v>
      </c>
      <c r="D6590" s="23"/>
      <c r="E6590" s="23"/>
    </row>
    <row r="6591" spans="1:5" ht="20" customHeight="1">
      <c r="A6591" s="19" t="s">
        <v>13772</v>
      </c>
      <c r="B6591" s="24">
        <v>1</v>
      </c>
      <c r="C6591" s="21" t="s">
        <v>2278</v>
      </c>
      <c r="D6591" s="23"/>
      <c r="E6591" s="23"/>
    </row>
    <row r="6592" spans="1:5" ht="20" customHeight="1">
      <c r="A6592" s="19" t="s">
        <v>13772</v>
      </c>
      <c r="B6592" s="24">
        <v>1</v>
      </c>
      <c r="C6592" s="22">
        <v>100</v>
      </c>
      <c r="D6592" s="23"/>
      <c r="E6592" s="23"/>
    </row>
    <row r="6593" spans="1:5" ht="20" customHeight="1">
      <c r="A6593" s="19" t="s">
        <v>13772</v>
      </c>
      <c r="B6593" s="24">
        <v>1</v>
      </c>
      <c r="C6593" s="21" t="s">
        <v>2534</v>
      </c>
      <c r="D6593" s="23"/>
      <c r="E6593" s="23"/>
    </row>
    <row r="6594" spans="1:5" ht="20" customHeight="1">
      <c r="A6594" s="19" t="s">
        <v>13772</v>
      </c>
      <c r="B6594" s="24">
        <v>1</v>
      </c>
      <c r="C6594" s="21" t="s">
        <v>2652</v>
      </c>
      <c r="D6594" s="23"/>
      <c r="E6594" s="23"/>
    </row>
    <row r="6595" spans="1:5" ht="20" customHeight="1">
      <c r="A6595" s="19" t="s">
        <v>13772</v>
      </c>
      <c r="B6595" s="24">
        <v>1</v>
      </c>
      <c r="C6595" s="22">
        <v>100</v>
      </c>
      <c r="D6595" s="23"/>
      <c r="E6595" s="23"/>
    </row>
    <row r="6596" spans="1:5" ht="20" customHeight="1">
      <c r="A6596" s="19" t="s">
        <v>13772</v>
      </c>
      <c r="B6596" s="24">
        <v>1</v>
      </c>
      <c r="C6596" s="22">
        <v>100</v>
      </c>
      <c r="D6596" s="23"/>
      <c r="E6596" s="23"/>
    </row>
    <row r="6597" spans="1:5" ht="20" customHeight="1">
      <c r="A6597" s="19" t="s">
        <v>13772</v>
      </c>
      <c r="B6597" s="24">
        <v>1</v>
      </c>
      <c r="C6597" s="21" t="s">
        <v>10756</v>
      </c>
      <c r="D6597" s="23"/>
      <c r="E6597" s="23"/>
    </row>
    <row r="6598" spans="1:5" ht="20" customHeight="1">
      <c r="A6598" s="19" t="s">
        <v>13772</v>
      </c>
      <c r="B6598" s="24">
        <v>1</v>
      </c>
      <c r="C6598" s="21" t="s">
        <v>3190</v>
      </c>
      <c r="D6598" s="23"/>
      <c r="E6598" s="23"/>
    </row>
    <row r="6599" spans="1:5" ht="20" customHeight="1">
      <c r="A6599" s="19" t="s">
        <v>13772</v>
      </c>
      <c r="B6599" s="24">
        <v>1</v>
      </c>
      <c r="C6599" s="21" t="s">
        <v>3393</v>
      </c>
      <c r="D6599" s="23"/>
      <c r="E6599" s="23"/>
    </row>
    <row r="6600" spans="1:5" ht="20" customHeight="1">
      <c r="A6600" s="19" t="s">
        <v>13772</v>
      </c>
      <c r="B6600" s="24">
        <v>1</v>
      </c>
      <c r="C6600" s="21" t="s">
        <v>3608</v>
      </c>
      <c r="D6600" s="23"/>
      <c r="E6600" s="23"/>
    </row>
    <row r="6601" spans="1:5" ht="20" customHeight="1">
      <c r="A6601" s="19" t="s">
        <v>13772</v>
      </c>
      <c r="B6601" s="24">
        <v>1</v>
      </c>
      <c r="C6601" s="22">
        <v>100</v>
      </c>
      <c r="D6601" s="23"/>
      <c r="E6601" s="23"/>
    </row>
    <row r="6602" spans="1:5" ht="20" customHeight="1">
      <c r="A6602" s="19" t="s">
        <v>13772</v>
      </c>
      <c r="B6602" s="24">
        <v>1</v>
      </c>
      <c r="C6602" s="21" t="s">
        <v>3960</v>
      </c>
      <c r="D6602" s="23"/>
      <c r="E6602" s="23"/>
    </row>
    <row r="6603" spans="1:5" ht="20" customHeight="1">
      <c r="A6603" s="19" t="s">
        <v>13772</v>
      </c>
      <c r="B6603" s="24">
        <v>1</v>
      </c>
      <c r="C6603" s="21" t="s">
        <v>10474</v>
      </c>
      <c r="D6603" s="23"/>
      <c r="E6603" s="23"/>
    </row>
    <row r="6604" spans="1:5" ht="20" customHeight="1">
      <c r="A6604" s="19" t="s">
        <v>13772</v>
      </c>
      <c r="B6604" s="24">
        <v>1</v>
      </c>
      <c r="C6604" s="22">
        <v>100</v>
      </c>
      <c r="D6604" s="23"/>
      <c r="E6604" s="23"/>
    </row>
    <row r="6605" spans="1:5" ht="20" customHeight="1">
      <c r="A6605" s="19" t="s">
        <v>13772</v>
      </c>
      <c r="B6605" s="24">
        <v>1</v>
      </c>
      <c r="C6605" s="21" t="s">
        <v>4437</v>
      </c>
      <c r="D6605" s="23"/>
      <c r="E6605" s="23"/>
    </row>
    <row r="6606" spans="1:5" ht="20" customHeight="1">
      <c r="A6606" s="19" t="s">
        <v>13772</v>
      </c>
      <c r="B6606" s="24">
        <v>1</v>
      </c>
      <c r="C6606" s="21" t="s">
        <v>10311</v>
      </c>
      <c r="D6606" s="23"/>
      <c r="E6606" s="23"/>
    </row>
    <row r="6607" spans="1:5" ht="20" customHeight="1">
      <c r="A6607" s="19" t="s">
        <v>13772</v>
      </c>
      <c r="B6607" s="24">
        <v>1</v>
      </c>
      <c r="C6607" s="21" t="s">
        <v>4711</v>
      </c>
      <c r="D6607" s="23"/>
      <c r="E6607" s="23"/>
    </row>
    <row r="6608" spans="1:5" ht="20" customHeight="1">
      <c r="A6608" s="19" t="s">
        <v>13772</v>
      </c>
      <c r="B6608" s="24">
        <v>1</v>
      </c>
      <c r="C6608" s="21" t="s">
        <v>4906</v>
      </c>
      <c r="D6608" s="23"/>
      <c r="E6608" s="23"/>
    </row>
    <row r="6609" spans="1:5" ht="20" customHeight="1">
      <c r="A6609" s="19" t="s">
        <v>13772</v>
      </c>
      <c r="B6609" s="24">
        <v>1</v>
      </c>
      <c r="C6609" s="21" t="s">
        <v>10142</v>
      </c>
      <c r="D6609" s="23"/>
      <c r="E6609" s="23"/>
    </row>
    <row r="6610" spans="1:5" ht="20" customHeight="1">
      <c r="A6610" s="19" t="s">
        <v>13772</v>
      </c>
      <c r="B6610" s="24">
        <v>1</v>
      </c>
      <c r="C6610" s="21" t="s">
        <v>5167</v>
      </c>
      <c r="D6610" s="23"/>
      <c r="E6610" s="23"/>
    </row>
    <row r="6611" spans="1:5" ht="20" customHeight="1">
      <c r="A6611" s="19" t="s">
        <v>13772</v>
      </c>
      <c r="B6611" s="24">
        <v>1</v>
      </c>
      <c r="C6611" s="21" t="s">
        <v>5355</v>
      </c>
      <c r="D6611" s="23"/>
      <c r="E6611" s="23"/>
    </row>
    <row r="6612" spans="1:5" ht="20" customHeight="1">
      <c r="A6612" s="19" t="s">
        <v>13772</v>
      </c>
      <c r="B6612" s="24">
        <v>1</v>
      </c>
      <c r="C6612" s="21" t="s">
        <v>5563</v>
      </c>
      <c r="D6612" s="23"/>
      <c r="E6612" s="23"/>
    </row>
    <row r="6613" spans="1:5" ht="20" customHeight="1">
      <c r="A6613" s="19" t="s">
        <v>13772</v>
      </c>
      <c r="B6613" s="24">
        <v>1</v>
      </c>
      <c r="C6613" s="21" t="s">
        <v>5766</v>
      </c>
      <c r="D6613" s="23"/>
      <c r="E6613" s="23"/>
    </row>
    <row r="6614" spans="1:5" ht="20" customHeight="1">
      <c r="A6614" s="19" t="s">
        <v>13772</v>
      </c>
      <c r="B6614" s="24">
        <v>1</v>
      </c>
      <c r="C6614" s="22">
        <v>100</v>
      </c>
      <c r="D6614" s="23"/>
      <c r="E6614" s="23"/>
    </row>
    <row r="6615" spans="1:5" ht="20" customHeight="1">
      <c r="A6615" s="19" t="s">
        <v>13772</v>
      </c>
      <c r="B6615" s="24">
        <v>1</v>
      </c>
      <c r="C6615" s="22">
        <v>100</v>
      </c>
      <c r="D6615" s="23"/>
      <c r="E6615" s="23"/>
    </row>
    <row r="6616" spans="1:5" ht="20" customHeight="1">
      <c r="A6616" s="19" t="s">
        <v>13772</v>
      </c>
      <c r="B6616" s="24">
        <v>1</v>
      </c>
      <c r="C6616" s="21" t="s">
        <v>9790</v>
      </c>
      <c r="D6616" s="23"/>
      <c r="E6616" s="23"/>
    </row>
    <row r="6617" spans="1:5" ht="20" customHeight="1">
      <c r="A6617" s="19" t="s">
        <v>13772</v>
      </c>
      <c r="B6617" s="24">
        <v>1</v>
      </c>
      <c r="C6617" s="21" t="s">
        <v>9675</v>
      </c>
      <c r="D6617" s="23"/>
      <c r="E6617" s="23"/>
    </row>
    <row r="6618" spans="1:5" ht="20" customHeight="1">
      <c r="A6618" s="19" t="s">
        <v>13772</v>
      </c>
      <c r="B6618" s="24">
        <v>1</v>
      </c>
      <c r="C6618" s="21" t="s">
        <v>9481</v>
      </c>
      <c r="D6618" s="23"/>
      <c r="E6618" s="23"/>
    </row>
    <row r="6619" spans="1:5" ht="20" customHeight="1">
      <c r="A6619" s="19" t="s">
        <v>13772</v>
      </c>
      <c r="B6619" s="24">
        <v>1</v>
      </c>
      <c r="C6619" s="22">
        <v>100</v>
      </c>
      <c r="D6619" s="23"/>
      <c r="E6619" s="23"/>
    </row>
    <row r="6620" spans="1:5" ht="20" customHeight="1">
      <c r="A6620" s="19" t="s">
        <v>13772</v>
      </c>
      <c r="B6620" s="24">
        <v>1</v>
      </c>
      <c r="C6620" s="21" t="s">
        <v>6412</v>
      </c>
      <c r="D6620" s="23"/>
      <c r="E6620" s="23"/>
    </row>
    <row r="6621" spans="1:5" ht="20" customHeight="1">
      <c r="A6621" s="19" t="s">
        <v>13772</v>
      </c>
      <c r="B6621" s="24">
        <v>1</v>
      </c>
      <c r="C6621" s="21" t="s">
        <v>9285</v>
      </c>
      <c r="D6621" s="23"/>
      <c r="E6621" s="23"/>
    </row>
    <row r="6622" spans="1:5" ht="20" customHeight="1">
      <c r="A6622" s="19" t="s">
        <v>13772</v>
      </c>
      <c r="B6622" s="24">
        <v>1</v>
      </c>
      <c r="C6622" s="21" t="s">
        <v>9147</v>
      </c>
      <c r="D6622" s="23"/>
      <c r="E6622" s="23"/>
    </row>
    <row r="6623" spans="1:5" ht="20" customHeight="1">
      <c r="A6623" s="19" t="s">
        <v>13772</v>
      </c>
      <c r="B6623" s="24">
        <v>1</v>
      </c>
      <c r="C6623" s="21" t="s">
        <v>9026</v>
      </c>
      <c r="D6623" s="23"/>
      <c r="E6623" s="23"/>
    </row>
    <row r="6624" spans="1:5" ht="20" customHeight="1">
      <c r="A6624" s="19" t="s">
        <v>13772</v>
      </c>
      <c r="B6624" s="24">
        <v>1</v>
      </c>
      <c r="C6624" s="21" t="s">
        <v>8840</v>
      </c>
      <c r="D6624" s="23"/>
      <c r="E6624" s="23"/>
    </row>
    <row r="6625" spans="1:5" ht="20" customHeight="1">
      <c r="A6625" s="19" t="s">
        <v>13772</v>
      </c>
      <c r="B6625" s="24">
        <v>1</v>
      </c>
      <c r="C6625" s="22">
        <v>100</v>
      </c>
      <c r="D6625" s="23"/>
      <c r="E6625" s="23"/>
    </row>
    <row r="6626" spans="1:5" ht="20" customHeight="1">
      <c r="A6626" s="19" t="s">
        <v>13772</v>
      </c>
      <c r="B6626" s="24">
        <v>1</v>
      </c>
      <c r="C6626" s="21" t="s">
        <v>8711</v>
      </c>
      <c r="D6626" s="23"/>
      <c r="E6626" s="23"/>
    </row>
    <row r="6627" spans="1:5" ht="20" customHeight="1">
      <c r="A6627" s="19" t="s">
        <v>13772</v>
      </c>
      <c r="B6627" s="24">
        <v>1</v>
      </c>
      <c r="C6627" s="21" t="s">
        <v>8529</v>
      </c>
      <c r="D6627" s="23"/>
      <c r="E6627" s="23"/>
    </row>
    <row r="6628" spans="1:5" ht="20" customHeight="1">
      <c r="A6628" s="19" t="s">
        <v>13772</v>
      </c>
      <c r="B6628" s="24">
        <v>1</v>
      </c>
      <c r="C6628" s="21" t="s">
        <v>6955</v>
      </c>
      <c r="D6628" s="23"/>
      <c r="E6628" s="23"/>
    </row>
    <row r="6629" spans="1:5" ht="20" customHeight="1">
      <c r="A6629" s="19" t="s">
        <v>13772</v>
      </c>
      <c r="B6629" s="24">
        <v>1</v>
      </c>
      <c r="C6629" s="21" t="s">
        <v>7124</v>
      </c>
      <c r="D6629" s="23"/>
      <c r="E6629" s="23"/>
    </row>
    <row r="6630" spans="1:5" ht="20" customHeight="1">
      <c r="A6630" s="19" t="s">
        <v>13772</v>
      </c>
      <c r="B6630" s="24">
        <v>1</v>
      </c>
      <c r="C6630" s="21" t="s">
        <v>7318</v>
      </c>
      <c r="D6630" s="23"/>
      <c r="E6630" s="23"/>
    </row>
    <row r="6631" spans="1:5" ht="20" customHeight="1">
      <c r="A6631" s="19" t="s">
        <v>13772</v>
      </c>
      <c r="B6631" s="24">
        <v>1</v>
      </c>
      <c r="C6631" s="21" t="s">
        <v>7408</v>
      </c>
      <c r="D6631" s="23"/>
      <c r="E6631" s="23"/>
    </row>
    <row r="6632" spans="1:5" ht="20" customHeight="1">
      <c r="A6632" s="19" t="s">
        <v>13772</v>
      </c>
      <c r="B6632" s="24">
        <v>1</v>
      </c>
      <c r="C6632" s="21" t="s">
        <v>7588</v>
      </c>
      <c r="D6632" s="23"/>
      <c r="E6632" s="23"/>
    </row>
    <row r="6633" spans="1:5" ht="20" customHeight="1">
      <c r="A6633" s="19" t="s">
        <v>13772</v>
      </c>
      <c r="B6633" s="24">
        <v>1</v>
      </c>
      <c r="C6633" s="21" t="s">
        <v>7760</v>
      </c>
      <c r="D6633" s="23"/>
      <c r="E6633" s="23"/>
    </row>
    <row r="6634" spans="1:5" ht="20" customHeight="1">
      <c r="A6634" s="19" t="s">
        <v>13772</v>
      </c>
      <c r="B6634" s="24">
        <v>1</v>
      </c>
      <c r="C6634" s="21" t="s">
        <v>7969</v>
      </c>
      <c r="D6634" s="23"/>
      <c r="E6634" s="23"/>
    </row>
    <row r="6635" spans="1:5" ht="20" customHeight="1">
      <c r="A6635" s="19" t="s">
        <v>13772</v>
      </c>
      <c r="B6635" s="24">
        <v>1</v>
      </c>
      <c r="C6635" s="21" t="s">
        <v>8090</v>
      </c>
      <c r="D6635" s="23"/>
      <c r="E6635" s="23"/>
    </row>
    <row r="6636" spans="1:5" ht="20" customHeight="1">
      <c r="A6636" s="19" t="s">
        <v>13772</v>
      </c>
      <c r="B6636" s="24">
        <v>1</v>
      </c>
      <c r="C6636" s="21" t="s">
        <v>8188</v>
      </c>
      <c r="D6636" s="23"/>
      <c r="E6636" s="23"/>
    </row>
    <row r="6637" spans="1:5" ht="20" customHeight="1">
      <c r="A6637" s="19" t="s">
        <v>13772</v>
      </c>
      <c r="B6637" s="24">
        <v>1</v>
      </c>
      <c r="C6637" s="21" t="s">
        <v>13562</v>
      </c>
      <c r="D6637" s="23"/>
      <c r="E6637" s="23"/>
    </row>
    <row r="6638" spans="1:5" ht="20" customHeight="1">
      <c r="A6638" s="19" t="s">
        <v>13772</v>
      </c>
      <c r="B6638" s="24">
        <v>1</v>
      </c>
      <c r="C6638" s="21" t="s">
        <v>514</v>
      </c>
      <c r="D6638" s="23"/>
      <c r="E6638" s="23"/>
    </row>
    <row r="6639" spans="1:5" ht="20" customHeight="1">
      <c r="A6639" s="19" t="s">
        <v>13772</v>
      </c>
      <c r="B6639" s="24">
        <v>1</v>
      </c>
      <c r="C6639" s="21" t="s">
        <v>13284</v>
      </c>
      <c r="D6639" s="23"/>
      <c r="E6639" s="23"/>
    </row>
    <row r="6640" spans="1:5" ht="20" customHeight="1">
      <c r="A6640" s="19" t="s">
        <v>13772</v>
      </c>
      <c r="B6640" s="24">
        <v>1</v>
      </c>
      <c r="C6640" s="21" t="s">
        <v>13103</v>
      </c>
      <c r="D6640" s="23"/>
      <c r="E6640" s="23"/>
    </row>
    <row r="6641" spans="1:5" ht="20" customHeight="1">
      <c r="A6641" s="19" t="s">
        <v>13772</v>
      </c>
      <c r="B6641" s="24">
        <v>1</v>
      </c>
      <c r="C6641" s="21" t="s">
        <v>12924</v>
      </c>
      <c r="D6641" s="23"/>
      <c r="E6641" s="23"/>
    </row>
    <row r="6642" spans="1:5" ht="20" customHeight="1">
      <c r="A6642" s="19" t="s">
        <v>13772</v>
      </c>
      <c r="B6642" s="24">
        <v>1</v>
      </c>
      <c r="C6642" s="21" t="s">
        <v>12461</v>
      </c>
      <c r="D6642" s="23"/>
      <c r="E6642" s="23"/>
    </row>
    <row r="6643" spans="1:5" ht="20" customHeight="1">
      <c r="A6643" s="19" t="s">
        <v>13772</v>
      </c>
      <c r="B6643" s="24">
        <v>1</v>
      </c>
      <c r="C6643" s="21" t="s">
        <v>12547</v>
      </c>
      <c r="D6643" s="23"/>
      <c r="E6643" s="23"/>
    </row>
    <row r="6644" spans="1:5" ht="20" customHeight="1">
      <c r="A6644" s="19" t="s">
        <v>13772</v>
      </c>
      <c r="B6644" s="24">
        <v>1</v>
      </c>
      <c r="C6644" s="21" t="s">
        <v>1058</v>
      </c>
      <c r="D6644" s="23"/>
      <c r="E6644" s="23"/>
    </row>
    <row r="6645" spans="1:5" ht="20" customHeight="1">
      <c r="A6645" s="19" t="s">
        <v>13772</v>
      </c>
      <c r="B6645" s="24">
        <v>1</v>
      </c>
      <c r="C6645" s="21" t="s">
        <v>12262</v>
      </c>
      <c r="D6645" s="23"/>
      <c r="E6645" s="23"/>
    </row>
    <row r="6646" spans="1:5" ht="20" customHeight="1">
      <c r="A6646" s="19" t="s">
        <v>13772</v>
      </c>
      <c r="B6646" s="24">
        <v>1</v>
      </c>
      <c r="C6646" s="21" t="s">
        <v>1370</v>
      </c>
      <c r="D6646" s="23"/>
      <c r="E6646" s="23"/>
    </row>
    <row r="6647" spans="1:5" ht="20" customHeight="1">
      <c r="A6647" s="19" t="s">
        <v>13772</v>
      </c>
      <c r="B6647" s="24">
        <v>1</v>
      </c>
      <c r="C6647" s="22">
        <v>100</v>
      </c>
      <c r="D6647" s="23"/>
      <c r="E6647" s="23"/>
    </row>
    <row r="6648" spans="1:5" ht="20" customHeight="1">
      <c r="A6648" s="19" t="s">
        <v>13772</v>
      </c>
      <c r="B6648" s="24">
        <v>1</v>
      </c>
      <c r="C6648" s="21" t="s">
        <v>11806</v>
      </c>
      <c r="D6648" s="23"/>
      <c r="E6648" s="23"/>
    </row>
    <row r="6649" spans="1:5" ht="20" customHeight="1">
      <c r="A6649" s="19" t="s">
        <v>13772</v>
      </c>
      <c r="B6649" s="24">
        <v>1</v>
      </c>
      <c r="C6649" s="21" t="s">
        <v>11557</v>
      </c>
      <c r="D6649" s="23"/>
      <c r="E6649" s="23"/>
    </row>
    <row r="6650" spans="1:5" ht="20" customHeight="1">
      <c r="A6650" s="19" t="s">
        <v>13772</v>
      </c>
      <c r="B6650" s="24">
        <v>1</v>
      </c>
      <c r="C6650" s="21" t="s">
        <v>1677</v>
      </c>
      <c r="D6650" s="23"/>
      <c r="E6650" s="23"/>
    </row>
    <row r="6651" spans="1:5" ht="20" customHeight="1">
      <c r="A6651" s="19" t="s">
        <v>13772</v>
      </c>
      <c r="B6651" s="24">
        <v>1</v>
      </c>
      <c r="C6651" s="21" t="s">
        <v>1895</v>
      </c>
      <c r="D6651" s="23"/>
      <c r="E6651" s="23"/>
    </row>
    <row r="6652" spans="1:5" ht="20" customHeight="1">
      <c r="A6652" s="19" t="s">
        <v>13772</v>
      </c>
      <c r="B6652" s="24">
        <v>1</v>
      </c>
      <c r="C6652" s="21" t="s">
        <v>2188</v>
      </c>
      <c r="D6652" s="23"/>
      <c r="E6652" s="23"/>
    </row>
    <row r="6653" spans="1:5" ht="20" customHeight="1">
      <c r="A6653" s="19" t="s">
        <v>13772</v>
      </c>
      <c r="B6653" s="24">
        <v>1</v>
      </c>
      <c r="C6653" s="21" t="s">
        <v>2324</v>
      </c>
      <c r="D6653" s="23"/>
      <c r="E6653" s="23"/>
    </row>
    <row r="6654" spans="1:5" ht="20" customHeight="1">
      <c r="A6654" s="19" t="s">
        <v>13772</v>
      </c>
      <c r="B6654" s="24">
        <v>1</v>
      </c>
      <c r="C6654" s="21" t="s">
        <v>2453</v>
      </c>
      <c r="D6654" s="23"/>
      <c r="E6654" s="23"/>
    </row>
    <row r="6655" spans="1:5" ht="20" customHeight="1">
      <c r="A6655" s="19" t="s">
        <v>13772</v>
      </c>
      <c r="B6655" s="24">
        <v>1</v>
      </c>
      <c r="C6655" s="21" t="s">
        <v>2584</v>
      </c>
      <c r="D6655" s="23"/>
      <c r="E6655" s="23"/>
    </row>
    <row r="6656" spans="1:5" ht="20" customHeight="1">
      <c r="A6656" s="19" t="s">
        <v>13772</v>
      </c>
      <c r="B6656" s="24">
        <v>1</v>
      </c>
      <c r="C6656" s="21" t="s">
        <v>2661</v>
      </c>
      <c r="D6656" s="23"/>
      <c r="E6656" s="23"/>
    </row>
    <row r="6657" spans="1:5" ht="20" customHeight="1">
      <c r="A6657" s="19" t="s">
        <v>13772</v>
      </c>
      <c r="B6657" s="24">
        <v>1</v>
      </c>
      <c r="C6657" s="21" t="s">
        <v>2939</v>
      </c>
      <c r="D6657" s="23"/>
      <c r="E6657" s="23"/>
    </row>
    <row r="6658" spans="1:5" ht="20" customHeight="1">
      <c r="A6658" s="19" t="s">
        <v>13772</v>
      </c>
      <c r="B6658" s="24">
        <v>1</v>
      </c>
      <c r="C6658" s="21" t="s">
        <v>3090</v>
      </c>
      <c r="D6658" s="23"/>
      <c r="E6658" s="23"/>
    </row>
    <row r="6659" spans="1:5" ht="20" customHeight="1">
      <c r="A6659" s="19" t="s">
        <v>13772</v>
      </c>
      <c r="B6659" s="24">
        <v>1</v>
      </c>
      <c r="C6659" s="21" t="s">
        <v>10767</v>
      </c>
      <c r="D6659" s="23"/>
      <c r="E6659" s="23"/>
    </row>
    <row r="6660" spans="1:5" ht="20" customHeight="1">
      <c r="A6660" s="19" t="s">
        <v>13772</v>
      </c>
      <c r="B6660" s="24">
        <v>1</v>
      </c>
      <c r="C6660" s="21" t="s">
        <v>3198</v>
      </c>
      <c r="D6660" s="23"/>
      <c r="E6660" s="23"/>
    </row>
    <row r="6661" spans="1:5" ht="20" customHeight="1">
      <c r="A6661" s="19" t="s">
        <v>13772</v>
      </c>
      <c r="B6661" s="24">
        <v>1</v>
      </c>
      <c r="C6661" s="21" t="s">
        <v>3402</v>
      </c>
      <c r="D6661" s="23"/>
      <c r="E6661" s="23"/>
    </row>
    <row r="6662" spans="1:5" ht="20" customHeight="1">
      <c r="A6662" s="19" t="s">
        <v>13772</v>
      </c>
      <c r="B6662" s="24">
        <v>1</v>
      </c>
      <c r="C6662" s="21" t="s">
        <v>3619</v>
      </c>
      <c r="D6662" s="23"/>
      <c r="E6662" s="23"/>
    </row>
    <row r="6663" spans="1:5" ht="20" customHeight="1">
      <c r="A6663" s="19" t="s">
        <v>13772</v>
      </c>
      <c r="B6663" s="24">
        <v>1</v>
      </c>
      <c r="C6663" s="21" t="s">
        <v>3891</v>
      </c>
      <c r="D6663" s="23"/>
      <c r="E6663" s="23"/>
    </row>
    <row r="6664" spans="1:5" ht="20" customHeight="1">
      <c r="A6664" s="19" t="s">
        <v>13772</v>
      </c>
      <c r="B6664" s="24">
        <v>1</v>
      </c>
      <c r="C6664" s="21" t="s">
        <v>3968</v>
      </c>
      <c r="D6664" s="23"/>
      <c r="E6664" s="23"/>
    </row>
    <row r="6665" spans="1:5" ht="20" customHeight="1">
      <c r="A6665" s="19" t="s">
        <v>13772</v>
      </c>
      <c r="B6665" s="24">
        <v>1</v>
      </c>
      <c r="C6665" s="21" t="s">
        <v>10482</v>
      </c>
      <c r="D6665" s="23"/>
      <c r="E6665" s="23"/>
    </row>
    <row r="6666" spans="1:5" ht="20" customHeight="1">
      <c r="A6666" s="19" t="s">
        <v>13772</v>
      </c>
      <c r="B6666" s="24">
        <v>1</v>
      </c>
      <c r="C6666" s="21" t="s">
        <v>4245</v>
      </c>
      <c r="D6666" s="23"/>
      <c r="E6666" s="23"/>
    </row>
    <row r="6667" spans="1:5" ht="20" customHeight="1">
      <c r="A6667" s="19" t="s">
        <v>13772</v>
      </c>
      <c r="B6667" s="24">
        <v>1</v>
      </c>
      <c r="C6667" s="21" t="s">
        <v>4448</v>
      </c>
      <c r="D6667" s="23"/>
      <c r="E6667" s="23"/>
    </row>
    <row r="6668" spans="1:5" ht="20" customHeight="1">
      <c r="A6668" s="19" t="s">
        <v>13772</v>
      </c>
      <c r="B6668" s="24">
        <v>1</v>
      </c>
      <c r="C6668" s="21" t="s">
        <v>10320</v>
      </c>
      <c r="D6668" s="23"/>
      <c r="E6668" s="23"/>
    </row>
    <row r="6669" spans="1:5" ht="20" customHeight="1">
      <c r="A6669" s="19" t="s">
        <v>13772</v>
      </c>
      <c r="B6669" s="24">
        <v>1</v>
      </c>
      <c r="C6669" s="21" t="s">
        <v>4721</v>
      </c>
      <c r="D6669" s="23"/>
      <c r="E6669" s="23"/>
    </row>
    <row r="6670" spans="1:5" ht="20" customHeight="1">
      <c r="A6670" s="19" t="s">
        <v>13772</v>
      </c>
      <c r="B6670" s="24">
        <v>1</v>
      </c>
      <c r="C6670" s="21" t="s">
        <v>4917</v>
      </c>
      <c r="D6670" s="23"/>
      <c r="E6670" s="23"/>
    </row>
    <row r="6671" spans="1:5" ht="20" customHeight="1">
      <c r="A6671" s="19" t="s">
        <v>13772</v>
      </c>
      <c r="B6671" s="24">
        <v>1</v>
      </c>
      <c r="C6671" s="21" t="s">
        <v>10151</v>
      </c>
      <c r="D6671" s="23"/>
      <c r="E6671" s="23"/>
    </row>
    <row r="6672" spans="1:5" ht="20" customHeight="1">
      <c r="A6672" s="19" t="s">
        <v>13772</v>
      </c>
      <c r="B6672" s="24">
        <v>1</v>
      </c>
      <c r="C6672" s="21" t="s">
        <v>5175</v>
      </c>
      <c r="D6672" s="23"/>
      <c r="E6672" s="23"/>
    </row>
    <row r="6673" spans="1:5" ht="20" customHeight="1">
      <c r="A6673" s="19" t="s">
        <v>13772</v>
      </c>
      <c r="B6673" s="24">
        <v>1</v>
      </c>
      <c r="C6673" s="21" t="s">
        <v>5364</v>
      </c>
      <c r="D6673" s="23"/>
      <c r="E6673" s="23"/>
    </row>
    <row r="6674" spans="1:5" ht="20" customHeight="1">
      <c r="A6674" s="19" t="s">
        <v>13772</v>
      </c>
      <c r="B6674" s="24">
        <v>1</v>
      </c>
      <c r="C6674" s="21" t="s">
        <v>5572</v>
      </c>
      <c r="D6674" s="23"/>
      <c r="E6674" s="23"/>
    </row>
    <row r="6675" spans="1:5" ht="20" customHeight="1">
      <c r="A6675" s="19" t="s">
        <v>13772</v>
      </c>
      <c r="B6675" s="24">
        <v>1</v>
      </c>
      <c r="C6675" s="21" t="s">
        <v>5774</v>
      </c>
      <c r="D6675" s="23"/>
      <c r="E6675" s="23"/>
    </row>
    <row r="6676" spans="1:5" ht="20" customHeight="1">
      <c r="A6676" s="19" t="s">
        <v>13772</v>
      </c>
      <c r="B6676" s="24">
        <v>1</v>
      </c>
      <c r="C6676" s="21" t="s">
        <v>6072</v>
      </c>
      <c r="D6676" s="23"/>
      <c r="E6676" s="23"/>
    </row>
    <row r="6677" spans="1:5" ht="20" customHeight="1">
      <c r="A6677" s="19" t="s">
        <v>13772</v>
      </c>
      <c r="B6677" s="24">
        <v>1</v>
      </c>
      <c r="C6677" s="21" t="s">
        <v>9930</v>
      </c>
      <c r="D6677" s="23"/>
      <c r="E6677" s="23"/>
    </row>
    <row r="6678" spans="1:5" ht="20" customHeight="1">
      <c r="A6678" s="19" t="s">
        <v>13772</v>
      </c>
      <c r="B6678" s="24">
        <v>1</v>
      </c>
      <c r="C6678" s="21" t="s">
        <v>9799</v>
      </c>
      <c r="D6678" s="23"/>
      <c r="E6678" s="23"/>
    </row>
    <row r="6679" spans="1:5" ht="20" customHeight="1">
      <c r="A6679" s="19" t="s">
        <v>13772</v>
      </c>
      <c r="B6679" s="24">
        <v>1</v>
      </c>
      <c r="C6679" s="22">
        <v>100</v>
      </c>
      <c r="D6679" s="23"/>
      <c r="E6679" s="23"/>
    </row>
    <row r="6680" spans="1:5" ht="20" customHeight="1">
      <c r="A6680" s="19" t="s">
        <v>13772</v>
      </c>
      <c r="B6680" s="24">
        <v>1</v>
      </c>
      <c r="C6680" s="21" t="s">
        <v>9489</v>
      </c>
      <c r="D6680" s="23"/>
      <c r="E6680" s="23"/>
    </row>
    <row r="6681" spans="1:5" ht="20" customHeight="1">
      <c r="A6681" s="19" t="s">
        <v>13772</v>
      </c>
      <c r="B6681" s="24">
        <v>1</v>
      </c>
      <c r="C6681" s="21" t="s">
        <v>6239</v>
      </c>
      <c r="D6681" s="23"/>
      <c r="E6681" s="23"/>
    </row>
    <row r="6682" spans="1:5" ht="20" customHeight="1">
      <c r="A6682" s="19" t="s">
        <v>13772</v>
      </c>
      <c r="B6682" s="24">
        <v>1</v>
      </c>
      <c r="C6682" s="21" t="s">
        <v>6422</v>
      </c>
      <c r="D6682" s="23"/>
      <c r="E6682" s="23"/>
    </row>
    <row r="6683" spans="1:5" ht="20" customHeight="1">
      <c r="A6683" s="19" t="s">
        <v>13772</v>
      </c>
      <c r="B6683" s="24">
        <v>1</v>
      </c>
      <c r="C6683" s="21" t="s">
        <v>9292</v>
      </c>
      <c r="D6683" s="23"/>
      <c r="E6683" s="23"/>
    </row>
    <row r="6684" spans="1:5" ht="20" customHeight="1">
      <c r="A6684" s="19" t="s">
        <v>13772</v>
      </c>
      <c r="B6684" s="24">
        <v>1</v>
      </c>
      <c r="C6684" s="21" t="s">
        <v>9160</v>
      </c>
      <c r="D6684" s="23"/>
      <c r="E6684" s="23"/>
    </row>
    <row r="6685" spans="1:5" ht="20" customHeight="1">
      <c r="A6685" s="19" t="s">
        <v>13772</v>
      </c>
      <c r="B6685" s="24">
        <v>1</v>
      </c>
      <c r="C6685" s="21" t="s">
        <v>9035</v>
      </c>
      <c r="D6685" s="23"/>
      <c r="E6685" s="23"/>
    </row>
    <row r="6686" spans="1:5" ht="20" customHeight="1">
      <c r="A6686" s="19" t="s">
        <v>13772</v>
      </c>
      <c r="B6686" s="24">
        <v>1</v>
      </c>
      <c r="C6686" s="21" t="s">
        <v>8849</v>
      </c>
      <c r="D6686" s="23"/>
      <c r="E6686" s="23"/>
    </row>
    <row r="6687" spans="1:5" ht="20" customHeight="1">
      <c r="A6687" s="19" t="s">
        <v>13772</v>
      </c>
      <c r="B6687" s="24">
        <v>1</v>
      </c>
      <c r="C6687" s="21" t="s">
        <v>6796</v>
      </c>
      <c r="D6687" s="23"/>
      <c r="E6687" s="23"/>
    </row>
    <row r="6688" spans="1:5" ht="20" customHeight="1">
      <c r="A6688" s="19" t="s">
        <v>13772</v>
      </c>
      <c r="B6688" s="24">
        <v>1</v>
      </c>
      <c r="C6688" s="21" t="s">
        <v>8726</v>
      </c>
      <c r="D6688" s="23"/>
      <c r="E6688" s="23"/>
    </row>
    <row r="6689" spans="1:5" ht="20" customHeight="1">
      <c r="A6689" s="19" t="s">
        <v>13772</v>
      </c>
      <c r="B6689" s="24">
        <v>1</v>
      </c>
      <c r="C6689" s="21" t="s">
        <v>8537</v>
      </c>
      <c r="D6689" s="23"/>
      <c r="E6689" s="23"/>
    </row>
    <row r="6690" spans="1:5" ht="20" customHeight="1">
      <c r="A6690" s="19" t="s">
        <v>13772</v>
      </c>
      <c r="B6690" s="24">
        <v>1</v>
      </c>
      <c r="C6690" s="21" t="s">
        <v>6964</v>
      </c>
      <c r="D6690" s="23"/>
      <c r="E6690" s="23"/>
    </row>
    <row r="6691" spans="1:5" ht="20" customHeight="1">
      <c r="A6691" s="19" t="s">
        <v>13772</v>
      </c>
      <c r="B6691" s="24">
        <v>1</v>
      </c>
      <c r="C6691" s="21" t="s">
        <v>7134</v>
      </c>
      <c r="D6691" s="23"/>
      <c r="E6691" s="23"/>
    </row>
    <row r="6692" spans="1:5" ht="20" customHeight="1">
      <c r="A6692" s="19" t="s">
        <v>13772</v>
      </c>
      <c r="B6692" s="24">
        <v>1</v>
      </c>
      <c r="C6692" s="21" t="s">
        <v>7359</v>
      </c>
      <c r="D6692" s="23"/>
      <c r="E6692" s="23"/>
    </row>
    <row r="6693" spans="1:5" ht="20" customHeight="1">
      <c r="A6693" s="19" t="s">
        <v>13772</v>
      </c>
      <c r="B6693" s="24">
        <v>1</v>
      </c>
      <c r="C6693" s="21" t="s">
        <v>7416</v>
      </c>
      <c r="D6693" s="23"/>
      <c r="E6693" s="23"/>
    </row>
    <row r="6694" spans="1:5" ht="20" customHeight="1">
      <c r="A6694" s="19" t="s">
        <v>13772</v>
      </c>
      <c r="B6694" s="24">
        <v>1</v>
      </c>
      <c r="C6694" s="21" t="s">
        <v>7597</v>
      </c>
      <c r="D6694" s="23"/>
      <c r="E6694" s="23"/>
    </row>
    <row r="6695" spans="1:5" ht="20" customHeight="1">
      <c r="A6695" s="19" t="s">
        <v>13772</v>
      </c>
      <c r="B6695" s="24">
        <v>1</v>
      </c>
      <c r="C6695" s="21" t="s">
        <v>7771</v>
      </c>
      <c r="D6695" s="23"/>
      <c r="E6695" s="23"/>
    </row>
    <row r="6696" spans="1:5" ht="20" customHeight="1">
      <c r="A6696" s="19" t="s">
        <v>13772</v>
      </c>
      <c r="B6696" s="24">
        <v>1</v>
      </c>
      <c r="C6696" s="21" t="s">
        <v>8015</v>
      </c>
      <c r="D6696" s="23"/>
      <c r="E6696" s="23"/>
    </row>
    <row r="6697" spans="1:5" ht="20" customHeight="1">
      <c r="A6697" s="19" t="s">
        <v>13772</v>
      </c>
      <c r="B6697" s="24">
        <v>1</v>
      </c>
      <c r="C6697" s="21" t="s">
        <v>8131</v>
      </c>
      <c r="D6697" s="23"/>
      <c r="E6697" s="23"/>
    </row>
    <row r="6698" spans="1:5" ht="20" customHeight="1">
      <c r="A6698" s="19" t="s">
        <v>13772</v>
      </c>
      <c r="B6698" s="24">
        <v>1</v>
      </c>
      <c r="C6698" s="21" t="s">
        <v>8197</v>
      </c>
      <c r="D6698" s="23"/>
      <c r="E6698" s="23"/>
    </row>
    <row r="6699" spans="1:5" ht="20" customHeight="1">
      <c r="A6699" s="19" t="s">
        <v>13772</v>
      </c>
      <c r="B6699" s="24">
        <v>1</v>
      </c>
      <c r="C6699" s="21" t="s">
        <v>13570</v>
      </c>
      <c r="D6699" s="23"/>
      <c r="E6699" s="23"/>
    </row>
    <row r="6700" spans="1:5" ht="20" customHeight="1">
      <c r="A6700" s="19" t="s">
        <v>13772</v>
      </c>
      <c r="B6700" s="24">
        <v>1</v>
      </c>
      <c r="C6700" s="21" t="s">
        <v>523</v>
      </c>
      <c r="D6700" s="23"/>
      <c r="E6700" s="23"/>
    </row>
    <row r="6701" spans="1:5" ht="20" customHeight="1">
      <c r="A6701" s="19" t="s">
        <v>13772</v>
      </c>
      <c r="B6701" s="24">
        <v>1</v>
      </c>
      <c r="C6701" s="21" t="s">
        <v>13299</v>
      </c>
      <c r="D6701" s="23"/>
      <c r="E6701" s="23"/>
    </row>
    <row r="6702" spans="1:5" ht="20" customHeight="1">
      <c r="A6702" s="19" t="s">
        <v>13772</v>
      </c>
      <c r="B6702" s="24">
        <v>1</v>
      </c>
      <c r="C6702" s="21" t="s">
        <v>13115</v>
      </c>
      <c r="D6702" s="23"/>
      <c r="E6702" s="23"/>
    </row>
    <row r="6703" spans="1:5" ht="20" customHeight="1">
      <c r="A6703" s="19" t="s">
        <v>13772</v>
      </c>
      <c r="B6703" s="24">
        <v>1</v>
      </c>
      <c r="C6703" s="21" t="s">
        <v>12935</v>
      </c>
      <c r="D6703" s="23"/>
      <c r="E6703" s="23"/>
    </row>
    <row r="6704" spans="1:5" ht="20" customHeight="1">
      <c r="A6704" s="19" t="s">
        <v>13772</v>
      </c>
      <c r="B6704" s="24">
        <v>1</v>
      </c>
      <c r="C6704" s="22">
        <v>100</v>
      </c>
      <c r="D6704" s="23"/>
      <c r="E6704" s="23"/>
    </row>
    <row r="6705" spans="1:5" ht="20" customHeight="1">
      <c r="A6705" s="19" t="s">
        <v>13772</v>
      </c>
      <c r="B6705" s="24">
        <v>1</v>
      </c>
      <c r="C6705" s="21" t="s">
        <v>12555</v>
      </c>
      <c r="D6705" s="23"/>
      <c r="E6705" s="23"/>
    </row>
    <row r="6706" spans="1:5" ht="20" customHeight="1">
      <c r="A6706" s="19" t="s">
        <v>13772</v>
      </c>
      <c r="B6706" s="24">
        <v>1</v>
      </c>
      <c r="C6706" s="21" t="s">
        <v>1067</v>
      </c>
      <c r="D6706" s="23"/>
      <c r="E6706" s="23"/>
    </row>
    <row r="6707" spans="1:5" ht="20" customHeight="1">
      <c r="A6707" s="19" t="s">
        <v>13772</v>
      </c>
      <c r="B6707" s="24">
        <v>1</v>
      </c>
      <c r="C6707" s="21" t="s">
        <v>12273</v>
      </c>
      <c r="D6707" s="23"/>
      <c r="E6707" s="23"/>
    </row>
    <row r="6708" spans="1:5" ht="20" customHeight="1">
      <c r="A6708" s="19" t="s">
        <v>13772</v>
      </c>
      <c r="B6708" s="24">
        <v>1</v>
      </c>
      <c r="C6708" s="21" t="s">
        <v>1377</v>
      </c>
      <c r="D6708" s="23"/>
      <c r="E6708" s="23"/>
    </row>
    <row r="6709" spans="1:5" ht="20" customHeight="1">
      <c r="A6709" s="19" t="s">
        <v>13772</v>
      </c>
      <c r="B6709" s="24">
        <v>1</v>
      </c>
      <c r="C6709" s="22">
        <v>100</v>
      </c>
      <c r="D6709" s="23"/>
      <c r="E6709" s="23"/>
    </row>
    <row r="6710" spans="1:5" ht="20" customHeight="1">
      <c r="A6710" s="19" t="s">
        <v>13772</v>
      </c>
      <c r="B6710" s="24">
        <v>1</v>
      </c>
      <c r="C6710" s="21" t="s">
        <v>11818</v>
      </c>
      <c r="D6710" s="23"/>
      <c r="E6710" s="23"/>
    </row>
    <row r="6711" spans="1:5" ht="20" customHeight="1">
      <c r="A6711" s="19" t="s">
        <v>13772</v>
      </c>
      <c r="B6711" s="24">
        <v>1</v>
      </c>
      <c r="C6711" s="21" t="s">
        <v>11565</v>
      </c>
      <c r="D6711" s="23"/>
      <c r="E6711" s="23"/>
    </row>
    <row r="6712" spans="1:5" ht="20" customHeight="1">
      <c r="A6712" s="19" t="s">
        <v>13772</v>
      </c>
      <c r="B6712" s="24">
        <v>1</v>
      </c>
      <c r="C6712" s="21" t="s">
        <v>1683</v>
      </c>
      <c r="D6712" s="23"/>
      <c r="E6712" s="23"/>
    </row>
    <row r="6713" spans="1:5" ht="20" customHeight="1">
      <c r="A6713" s="19" t="s">
        <v>13772</v>
      </c>
      <c r="B6713" s="24">
        <v>1</v>
      </c>
      <c r="C6713" s="21" t="s">
        <v>1902</v>
      </c>
      <c r="D6713" s="23"/>
      <c r="E6713" s="23"/>
    </row>
    <row r="6714" spans="1:5" ht="20" customHeight="1">
      <c r="A6714" s="19" t="s">
        <v>13772</v>
      </c>
      <c r="B6714" s="24">
        <v>1</v>
      </c>
      <c r="C6714" s="21" t="s">
        <v>2218</v>
      </c>
      <c r="D6714" s="23"/>
      <c r="E6714" s="23"/>
    </row>
    <row r="6715" spans="1:5" ht="20" customHeight="1">
      <c r="A6715" s="19" t="s">
        <v>13772</v>
      </c>
      <c r="B6715" s="24">
        <v>1</v>
      </c>
      <c r="C6715" s="21" t="s">
        <v>2348</v>
      </c>
      <c r="D6715" s="23"/>
      <c r="E6715" s="23"/>
    </row>
    <row r="6716" spans="1:5" ht="20" customHeight="1">
      <c r="A6716" s="19" t="s">
        <v>13772</v>
      </c>
      <c r="B6716" s="24">
        <v>1</v>
      </c>
      <c r="C6716" s="21" t="s">
        <v>2477</v>
      </c>
      <c r="D6716" s="23"/>
      <c r="E6716" s="23"/>
    </row>
    <row r="6717" spans="1:5" ht="20" customHeight="1">
      <c r="A6717" s="19" t="s">
        <v>13772</v>
      </c>
      <c r="B6717" s="24">
        <v>1</v>
      </c>
      <c r="C6717" s="22">
        <v>100</v>
      </c>
      <c r="D6717" s="23"/>
      <c r="E6717" s="23"/>
    </row>
    <row r="6718" spans="1:5" ht="20" customHeight="1">
      <c r="A6718" s="19" t="s">
        <v>13772</v>
      </c>
      <c r="B6718" s="24">
        <v>1</v>
      </c>
      <c r="C6718" s="21" t="s">
        <v>2667</v>
      </c>
      <c r="D6718" s="23"/>
      <c r="E6718" s="23"/>
    </row>
    <row r="6719" spans="1:5" ht="20" customHeight="1">
      <c r="A6719" s="19" t="s">
        <v>13772</v>
      </c>
      <c r="B6719" s="24">
        <v>1</v>
      </c>
      <c r="C6719" s="21" t="s">
        <v>2967</v>
      </c>
      <c r="D6719" s="23"/>
      <c r="E6719" s="23"/>
    </row>
    <row r="6720" spans="1:5" ht="20" customHeight="1">
      <c r="A6720" s="19" t="s">
        <v>13772</v>
      </c>
      <c r="B6720" s="24">
        <v>1</v>
      </c>
      <c r="C6720" s="22">
        <v>100</v>
      </c>
      <c r="D6720" s="23"/>
      <c r="E6720" s="23"/>
    </row>
    <row r="6721" spans="1:5" ht="20" customHeight="1">
      <c r="A6721" s="19" t="s">
        <v>13772</v>
      </c>
      <c r="B6721" s="24">
        <v>1</v>
      </c>
      <c r="C6721" s="21" t="s">
        <v>10777</v>
      </c>
      <c r="D6721" s="23"/>
      <c r="E6721" s="23"/>
    </row>
    <row r="6722" spans="1:5" ht="20" customHeight="1">
      <c r="A6722" s="19" t="s">
        <v>13772</v>
      </c>
      <c r="B6722" s="24">
        <v>1</v>
      </c>
      <c r="C6722" s="22">
        <v>100</v>
      </c>
      <c r="D6722" s="23"/>
      <c r="E6722" s="23"/>
    </row>
    <row r="6723" spans="1:5" ht="20" customHeight="1">
      <c r="A6723" s="19" t="s">
        <v>13772</v>
      </c>
      <c r="B6723" s="24">
        <v>1</v>
      </c>
      <c r="C6723" s="22">
        <v>100</v>
      </c>
      <c r="D6723" s="23"/>
      <c r="E6723" s="23"/>
    </row>
    <row r="6724" spans="1:5" ht="20" customHeight="1">
      <c r="A6724" s="19" t="s">
        <v>13772</v>
      </c>
      <c r="B6724" s="24">
        <v>1</v>
      </c>
      <c r="C6724" s="22">
        <v>100</v>
      </c>
      <c r="D6724" s="23"/>
      <c r="E6724" s="23"/>
    </row>
    <row r="6725" spans="1:5" ht="20" customHeight="1">
      <c r="A6725" s="19" t="s">
        <v>13772</v>
      </c>
      <c r="B6725" s="24">
        <v>1</v>
      </c>
      <c r="C6725" s="21" t="s">
        <v>3924</v>
      </c>
      <c r="D6725" s="23"/>
      <c r="E6725" s="23"/>
    </row>
    <row r="6726" spans="1:5" ht="20" customHeight="1">
      <c r="A6726" s="19" t="s">
        <v>13772</v>
      </c>
      <c r="B6726" s="24">
        <v>1</v>
      </c>
      <c r="C6726" s="21" t="s">
        <v>3974</v>
      </c>
      <c r="D6726" s="23"/>
      <c r="E6726" s="23"/>
    </row>
    <row r="6727" spans="1:5" ht="20" customHeight="1">
      <c r="A6727" s="19" t="s">
        <v>13772</v>
      </c>
      <c r="B6727" s="24">
        <v>1</v>
      </c>
      <c r="C6727" s="21" t="s">
        <v>10495</v>
      </c>
      <c r="D6727" s="23"/>
      <c r="E6727" s="23"/>
    </row>
    <row r="6728" spans="1:5" ht="20" customHeight="1">
      <c r="A6728" s="19" t="s">
        <v>13772</v>
      </c>
      <c r="B6728" s="24">
        <v>1</v>
      </c>
      <c r="C6728" s="22">
        <v>100</v>
      </c>
      <c r="D6728" s="23"/>
      <c r="E6728" s="23"/>
    </row>
    <row r="6729" spans="1:5" ht="20" customHeight="1">
      <c r="A6729" s="19" t="s">
        <v>13772</v>
      </c>
      <c r="B6729" s="24">
        <v>1</v>
      </c>
      <c r="C6729" s="22">
        <v>100</v>
      </c>
      <c r="D6729" s="23"/>
      <c r="E6729" s="23"/>
    </row>
    <row r="6730" spans="1:5" ht="20" customHeight="1">
      <c r="A6730" s="19" t="s">
        <v>13772</v>
      </c>
      <c r="B6730" s="24">
        <v>1</v>
      </c>
      <c r="C6730" s="21" t="s">
        <v>10330</v>
      </c>
      <c r="D6730" s="23"/>
      <c r="E6730" s="23"/>
    </row>
    <row r="6731" spans="1:5" ht="20" customHeight="1">
      <c r="A6731" s="19" t="s">
        <v>13772</v>
      </c>
      <c r="B6731" s="24">
        <v>1</v>
      </c>
      <c r="C6731" s="21" t="s">
        <v>4728</v>
      </c>
      <c r="D6731" s="23"/>
      <c r="E6731" s="23"/>
    </row>
    <row r="6732" spans="1:5" ht="20" customHeight="1">
      <c r="A6732" s="19" t="s">
        <v>13772</v>
      </c>
      <c r="B6732" s="24">
        <v>1</v>
      </c>
      <c r="C6732" s="21" t="s">
        <v>4924</v>
      </c>
      <c r="D6732" s="23"/>
      <c r="E6732" s="23"/>
    </row>
    <row r="6733" spans="1:5" ht="20" customHeight="1">
      <c r="A6733" s="19" t="s">
        <v>13772</v>
      </c>
      <c r="B6733" s="24">
        <v>1</v>
      </c>
      <c r="C6733" s="21" t="s">
        <v>10161</v>
      </c>
      <c r="D6733" s="23"/>
      <c r="E6733" s="23"/>
    </row>
    <row r="6734" spans="1:5" ht="20" customHeight="1">
      <c r="A6734" s="19" t="s">
        <v>13772</v>
      </c>
      <c r="B6734" s="24">
        <v>1</v>
      </c>
      <c r="C6734" s="22">
        <v>100</v>
      </c>
      <c r="D6734" s="23"/>
      <c r="E6734" s="23"/>
    </row>
    <row r="6735" spans="1:5" ht="20" customHeight="1">
      <c r="A6735" s="19" t="s">
        <v>13772</v>
      </c>
      <c r="B6735" s="24">
        <v>1</v>
      </c>
      <c r="C6735" s="21" t="s">
        <v>5375</v>
      </c>
      <c r="D6735" s="23"/>
      <c r="E6735" s="23"/>
    </row>
    <row r="6736" spans="1:5" ht="20" customHeight="1">
      <c r="A6736" s="19" t="s">
        <v>13772</v>
      </c>
      <c r="B6736" s="24">
        <v>1</v>
      </c>
      <c r="C6736" s="21" t="s">
        <v>5580</v>
      </c>
      <c r="D6736" s="23"/>
      <c r="E6736" s="23"/>
    </row>
    <row r="6737" spans="1:5" ht="20" customHeight="1">
      <c r="A6737" s="19" t="s">
        <v>13772</v>
      </c>
      <c r="B6737" s="24">
        <v>1</v>
      </c>
      <c r="C6737" s="21" t="s">
        <v>5783</v>
      </c>
      <c r="D6737" s="23"/>
      <c r="E6737" s="23"/>
    </row>
    <row r="6738" spans="1:5" ht="20" customHeight="1">
      <c r="A6738" s="19" t="s">
        <v>13772</v>
      </c>
      <c r="B6738" s="24">
        <v>1</v>
      </c>
      <c r="C6738" s="22">
        <v>100</v>
      </c>
      <c r="D6738" s="23"/>
      <c r="E6738" s="23"/>
    </row>
    <row r="6739" spans="1:5" ht="20" customHeight="1">
      <c r="A6739" s="19" t="s">
        <v>13772</v>
      </c>
      <c r="B6739" s="24">
        <v>1</v>
      </c>
      <c r="C6739" s="22">
        <v>100</v>
      </c>
      <c r="D6739" s="23"/>
      <c r="E6739" s="23"/>
    </row>
    <row r="6740" spans="1:5" ht="20" customHeight="1">
      <c r="A6740" s="19" t="s">
        <v>13772</v>
      </c>
      <c r="B6740" s="24">
        <v>1</v>
      </c>
      <c r="C6740" s="21" t="s">
        <v>9808</v>
      </c>
      <c r="D6740" s="23"/>
      <c r="E6740" s="23"/>
    </row>
    <row r="6741" spans="1:5" ht="20" customHeight="1">
      <c r="A6741" s="19" t="s">
        <v>13772</v>
      </c>
      <c r="B6741" s="24">
        <v>1</v>
      </c>
      <c r="C6741" s="22">
        <v>100</v>
      </c>
      <c r="D6741" s="23"/>
      <c r="E6741" s="23"/>
    </row>
    <row r="6742" spans="1:5" ht="20" customHeight="1">
      <c r="A6742" s="19" t="s">
        <v>13772</v>
      </c>
      <c r="B6742" s="24">
        <v>1</v>
      </c>
      <c r="C6742" s="21" t="s">
        <v>9497</v>
      </c>
      <c r="D6742" s="23"/>
      <c r="E6742" s="23"/>
    </row>
    <row r="6743" spans="1:5" ht="20" customHeight="1">
      <c r="A6743" s="19" t="s">
        <v>13772</v>
      </c>
      <c r="B6743" s="24">
        <v>1</v>
      </c>
      <c r="C6743" s="21" t="s">
        <v>6247</v>
      </c>
      <c r="D6743" s="23"/>
      <c r="E6743" s="23"/>
    </row>
    <row r="6744" spans="1:5" ht="20" customHeight="1">
      <c r="A6744" s="19" t="s">
        <v>13772</v>
      </c>
      <c r="B6744" s="24">
        <v>1</v>
      </c>
      <c r="C6744" s="21" t="s">
        <v>6430</v>
      </c>
      <c r="D6744" s="23"/>
      <c r="E6744" s="23"/>
    </row>
    <row r="6745" spans="1:5" ht="20" customHeight="1">
      <c r="A6745" s="19" t="s">
        <v>13772</v>
      </c>
      <c r="B6745" s="24">
        <v>1</v>
      </c>
      <c r="C6745" s="21" t="s">
        <v>9304</v>
      </c>
      <c r="D6745" s="23"/>
      <c r="E6745" s="23"/>
    </row>
    <row r="6746" spans="1:5" ht="20" customHeight="1">
      <c r="A6746" s="19" t="s">
        <v>13772</v>
      </c>
      <c r="B6746" s="24">
        <v>1</v>
      </c>
      <c r="C6746" s="21" t="s">
        <v>9175</v>
      </c>
      <c r="D6746" s="23"/>
      <c r="E6746" s="23"/>
    </row>
    <row r="6747" spans="1:5" ht="20" customHeight="1">
      <c r="A6747" s="19" t="s">
        <v>13772</v>
      </c>
      <c r="B6747" s="24">
        <v>1</v>
      </c>
      <c r="C6747" s="21" t="s">
        <v>9044</v>
      </c>
      <c r="D6747" s="23"/>
      <c r="E6747" s="23"/>
    </row>
    <row r="6748" spans="1:5" ht="20" customHeight="1">
      <c r="A6748" s="19" t="s">
        <v>13772</v>
      </c>
      <c r="B6748" s="24">
        <v>1</v>
      </c>
      <c r="C6748" s="22">
        <v>100</v>
      </c>
      <c r="D6748" s="23"/>
      <c r="E6748" s="23"/>
    </row>
    <row r="6749" spans="1:5" ht="20" customHeight="1">
      <c r="A6749" s="19" t="s">
        <v>13772</v>
      </c>
      <c r="B6749" s="24">
        <v>1</v>
      </c>
      <c r="C6749" s="22">
        <v>100</v>
      </c>
      <c r="D6749" s="23"/>
      <c r="E6749" s="23"/>
    </row>
    <row r="6750" spans="1:5" ht="20" customHeight="1">
      <c r="A6750" s="19" t="s">
        <v>13772</v>
      </c>
      <c r="B6750" s="24">
        <v>1</v>
      </c>
      <c r="C6750" s="21" t="s">
        <v>8732</v>
      </c>
      <c r="D6750" s="23"/>
      <c r="E6750" s="23"/>
    </row>
    <row r="6751" spans="1:5" ht="20" customHeight="1">
      <c r="A6751" s="19" t="s">
        <v>13772</v>
      </c>
      <c r="B6751" s="24">
        <v>1</v>
      </c>
      <c r="C6751" s="21" t="s">
        <v>8544</v>
      </c>
      <c r="D6751" s="23"/>
      <c r="E6751" s="23"/>
    </row>
    <row r="6752" spans="1:5" ht="20" customHeight="1">
      <c r="A6752" s="19" t="s">
        <v>13772</v>
      </c>
      <c r="B6752" s="24">
        <v>1</v>
      </c>
      <c r="C6752" s="21" t="s">
        <v>6971</v>
      </c>
      <c r="D6752" s="23"/>
      <c r="E6752" s="23"/>
    </row>
    <row r="6753" spans="1:5" ht="20" customHeight="1">
      <c r="A6753" s="19" t="s">
        <v>13772</v>
      </c>
      <c r="B6753" s="24">
        <v>1</v>
      </c>
      <c r="C6753" s="21" t="s">
        <v>7138</v>
      </c>
      <c r="D6753" s="23"/>
      <c r="E6753" s="23"/>
    </row>
    <row r="6754" spans="1:5" ht="20" customHeight="1">
      <c r="A6754" s="19" t="s">
        <v>13772</v>
      </c>
      <c r="B6754" s="24">
        <v>1</v>
      </c>
      <c r="C6754" s="21" t="s">
        <v>7381</v>
      </c>
      <c r="D6754" s="23"/>
      <c r="E6754" s="23"/>
    </row>
    <row r="6755" spans="1:5" ht="20" customHeight="1">
      <c r="A6755" s="19" t="s">
        <v>13772</v>
      </c>
      <c r="B6755" s="24">
        <v>1</v>
      </c>
      <c r="C6755" s="21" t="s">
        <v>7423</v>
      </c>
      <c r="D6755" s="23"/>
      <c r="E6755" s="23"/>
    </row>
    <row r="6756" spans="1:5" ht="20" customHeight="1">
      <c r="A6756" s="19" t="s">
        <v>13772</v>
      </c>
      <c r="B6756" s="24">
        <v>1</v>
      </c>
      <c r="C6756" s="21" t="s">
        <v>7603</v>
      </c>
      <c r="D6756" s="23"/>
      <c r="E6756" s="23"/>
    </row>
    <row r="6757" spans="1:5" ht="20" customHeight="1">
      <c r="A6757" s="19" t="s">
        <v>13772</v>
      </c>
      <c r="B6757" s="24">
        <v>1</v>
      </c>
      <c r="C6757" s="21" t="s">
        <v>7777</v>
      </c>
      <c r="D6757" s="23"/>
      <c r="E6757" s="23"/>
    </row>
    <row r="6758" spans="1:5" ht="20" customHeight="1">
      <c r="A6758" s="19" t="s">
        <v>13772</v>
      </c>
      <c r="B6758" s="24">
        <v>1</v>
      </c>
      <c r="C6758" s="21" t="s">
        <v>8048</v>
      </c>
      <c r="D6758" s="23"/>
      <c r="E6758" s="23"/>
    </row>
    <row r="6759" spans="1:5" ht="20" customHeight="1">
      <c r="A6759" s="19" t="s">
        <v>13772</v>
      </c>
      <c r="B6759" s="24">
        <v>1</v>
      </c>
      <c r="C6759" s="21" t="s">
        <v>8160</v>
      </c>
      <c r="D6759" s="23"/>
      <c r="E6759" s="23"/>
    </row>
    <row r="6760" spans="1:5" ht="20" customHeight="1">
      <c r="A6760" s="19" t="s">
        <v>13772</v>
      </c>
      <c r="B6760" s="24">
        <v>1</v>
      </c>
      <c r="C6760" s="21" t="s">
        <v>8203</v>
      </c>
      <c r="D6760" s="23"/>
      <c r="E6760" s="23"/>
    </row>
    <row r="6761" spans="1:5" ht="20" customHeight="1">
      <c r="A6761" s="19" t="s">
        <v>13772</v>
      </c>
      <c r="B6761" s="24">
        <v>1</v>
      </c>
      <c r="C6761" s="21" t="s">
        <v>13572</v>
      </c>
      <c r="D6761" s="23"/>
      <c r="E6761" s="23"/>
    </row>
    <row r="6762" spans="1:5" ht="20" customHeight="1">
      <c r="A6762" s="19" t="s">
        <v>13772</v>
      </c>
      <c r="B6762" s="24">
        <v>1</v>
      </c>
      <c r="C6762" s="21" t="s">
        <v>527</v>
      </c>
      <c r="D6762" s="23"/>
      <c r="E6762" s="23"/>
    </row>
    <row r="6763" spans="1:5" ht="20" customHeight="1">
      <c r="A6763" s="19" t="s">
        <v>13772</v>
      </c>
      <c r="B6763" s="24">
        <v>1</v>
      </c>
      <c r="C6763" s="21" t="s">
        <v>13301</v>
      </c>
      <c r="D6763" s="23"/>
      <c r="E6763" s="23"/>
    </row>
    <row r="6764" spans="1:5" ht="20" customHeight="1">
      <c r="A6764" s="19" t="s">
        <v>13772</v>
      </c>
      <c r="B6764" s="24">
        <v>1</v>
      </c>
      <c r="C6764" s="21" t="s">
        <v>13117</v>
      </c>
      <c r="D6764" s="23"/>
      <c r="E6764" s="23"/>
    </row>
    <row r="6765" spans="1:5" ht="20" customHeight="1">
      <c r="A6765" s="19" t="s">
        <v>13772</v>
      </c>
      <c r="B6765" s="24">
        <v>1</v>
      </c>
      <c r="C6765" s="21" t="s">
        <v>12937</v>
      </c>
      <c r="D6765" s="23"/>
      <c r="E6765" s="23"/>
    </row>
    <row r="6766" spans="1:5" ht="20" customHeight="1">
      <c r="A6766" s="19" t="s">
        <v>13772</v>
      </c>
      <c r="B6766" s="24">
        <v>1</v>
      </c>
      <c r="C6766" s="21" t="s">
        <v>12509</v>
      </c>
      <c r="D6766" s="23"/>
      <c r="E6766" s="23"/>
    </row>
    <row r="6767" spans="1:5" ht="20" customHeight="1">
      <c r="A6767" s="19" t="s">
        <v>13772</v>
      </c>
      <c r="B6767" s="24">
        <v>1</v>
      </c>
      <c r="C6767" s="21" t="s">
        <v>12558</v>
      </c>
      <c r="D6767" s="23"/>
      <c r="E6767" s="23"/>
    </row>
    <row r="6768" spans="1:5" ht="20" customHeight="1">
      <c r="A6768" s="19" t="s">
        <v>13772</v>
      </c>
      <c r="B6768" s="24">
        <v>1</v>
      </c>
      <c r="C6768" s="21" t="s">
        <v>1073</v>
      </c>
      <c r="D6768" s="23"/>
      <c r="E6768" s="23"/>
    </row>
    <row r="6769" spans="1:5" ht="20" customHeight="1">
      <c r="A6769" s="19" t="s">
        <v>13772</v>
      </c>
      <c r="B6769" s="24">
        <v>1</v>
      </c>
      <c r="C6769" s="21" t="s">
        <v>12277</v>
      </c>
      <c r="D6769" s="23"/>
      <c r="E6769" s="23"/>
    </row>
    <row r="6770" spans="1:5" ht="20" customHeight="1">
      <c r="A6770" s="19" t="s">
        <v>13772</v>
      </c>
      <c r="B6770" s="24">
        <v>1</v>
      </c>
      <c r="C6770" s="21" t="s">
        <v>1382</v>
      </c>
      <c r="D6770" s="23"/>
      <c r="E6770" s="23"/>
    </row>
    <row r="6771" spans="1:5" ht="20" customHeight="1">
      <c r="A6771" s="19" t="s">
        <v>13772</v>
      </c>
      <c r="B6771" s="24">
        <v>1</v>
      </c>
      <c r="C6771" s="21" t="s">
        <v>12072</v>
      </c>
      <c r="D6771" s="23"/>
      <c r="E6771" s="23"/>
    </row>
    <row r="6772" spans="1:5" ht="20" customHeight="1">
      <c r="A6772" s="19" t="s">
        <v>13772</v>
      </c>
      <c r="B6772" s="24">
        <v>1</v>
      </c>
      <c r="C6772" s="21" t="s">
        <v>11825</v>
      </c>
      <c r="D6772" s="23"/>
      <c r="E6772" s="23"/>
    </row>
    <row r="6773" spans="1:5" ht="20" customHeight="1">
      <c r="A6773" s="19" t="s">
        <v>13772</v>
      </c>
      <c r="B6773" s="24">
        <v>1</v>
      </c>
      <c r="C6773" s="21" t="s">
        <v>11567</v>
      </c>
      <c r="D6773" s="23"/>
      <c r="E6773" s="23"/>
    </row>
    <row r="6774" spans="1:5" ht="20" customHeight="1">
      <c r="A6774" s="19" t="s">
        <v>13772</v>
      </c>
      <c r="B6774" s="24">
        <v>1</v>
      </c>
      <c r="C6774" s="21" t="s">
        <v>1688</v>
      </c>
      <c r="D6774" s="23"/>
      <c r="E6774" s="23"/>
    </row>
    <row r="6775" spans="1:5" ht="20" customHeight="1">
      <c r="A6775" s="19" t="s">
        <v>13772</v>
      </c>
      <c r="B6775" s="24">
        <v>1</v>
      </c>
      <c r="C6775" s="21" t="s">
        <v>1905</v>
      </c>
      <c r="D6775" s="23"/>
      <c r="E6775" s="23"/>
    </row>
    <row r="6776" spans="1:5" ht="20" customHeight="1">
      <c r="A6776" s="19" t="s">
        <v>13772</v>
      </c>
      <c r="B6776" s="24">
        <v>1</v>
      </c>
      <c r="C6776" s="21" t="s">
        <v>2235</v>
      </c>
      <c r="D6776" s="23"/>
      <c r="E6776" s="23"/>
    </row>
    <row r="6777" spans="1:5" ht="20" customHeight="1">
      <c r="A6777" s="19" t="s">
        <v>13772</v>
      </c>
      <c r="B6777" s="24">
        <v>1</v>
      </c>
      <c r="C6777" s="21" t="s">
        <v>2365</v>
      </c>
      <c r="D6777" s="23"/>
      <c r="E6777" s="23"/>
    </row>
    <row r="6778" spans="1:5" ht="20" customHeight="1">
      <c r="A6778" s="19" t="s">
        <v>13772</v>
      </c>
      <c r="B6778" s="24">
        <v>1</v>
      </c>
      <c r="C6778" s="21" t="s">
        <v>2494</v>
      </c>
      <c r="D6778" s="23"/>
      <c r="E6778" s="23"/>
    </row>
    <row r="6779" spans="1:5" ht="20" customHeight="1">
      <c r="A6779" s="19" t="s">
        <v>13772</v>
      </c>
      <c r="B6779" s="24">
        <v>1</v>
      </c>
      <c r="C6779" s="21" t="s">
        <v>2628</v>
      </c>
      <c r="D6779" s="23"/>
      <c r="E6779" s="23"/>
    </row>
    <row r="6780" spans="1:5" ht="20" customHeight="1">
      <c r="A6780" s="19" t="s">
        <v>13772</v>
      </c>
      <c r="B6780" s="24">
        <v>1</v>
      </c>
      <c r="C6780" s="21" t="s">
        <v>2675</v>
      </c>
      <c r="D6780" s="23"/>
      <c r="E6780" s="23"/>
    </row>
    <row r="6781" spans="1:5" ht="20" customHeight="1">
      <c r="A6781" s="19" t="s">
        <v>13772</v>
      </c>
      <c r="B6781" s="24">
        <v>1</v>
      </c>
      <c r="C6781" s="22">
        <v>100</v>
      </c>
      <c r="D6781" s="23"/>
      <c r="E6781" s="23"/>
    </row>
    <row r="6782" spans="1:5" ht="20" customHeight="1">
      <c r="A6782" s="19" t="s">
        <v>13772</v>
      </c>
      <c r="B6782" s="24">
        <v>1</v>
      </c>
      <c r="C6782" s="21" t="s">
        <v>3412</v>
      </c>
      <c r="D6782" s="23"/>
      <c r="E6782" s="23"/>
    </row>
    <row r="6783" spans="1:5" ht="20" customHeight="1">
      <c r="A6783" s="19" t="s">
        <v>13772</v>
      </c>
      <c r="B6783" s="24">
        <v>1</v>
      </c>
      <c r="C6783" s="21" t="s">
        <v>10780</v>
      </c>
      <c r="D6783" s="23"/>
      <c r="E6783" s="23"/>
    </row>
    <row r="6784" spans="1:5" ht="20" customHeight="1">
      <c r="A6784" s="19" t="s">
        <v>13772</v>
      </c>
      <c r="B6784" s="24">
        <v>1</v>
      </c>
      <c r="C6784" s="22">
        <v>100</v>
      </c>
      <c r="D6784" s="23"/>
      <c r="E6784" s="23"/>
    </row>
    <row r="6785" spans="1:5" ht="20" customHeight="1">
      <c r="A6785" s="19" t="s">
        <v>13772</v>
      </c>
      <c r="B6785" s="24">
        <v>1</v>
      </c>
      <c r="C6785" s="21" t="s">
        <v>3412</v>
      </c>
      <c r="D6785" s="23"/>
      <c r="E6785" s="23"/>
    </row>
    <row r="6786" spans="1:5" ht="20" customHeight="1">
      <c r="A6786" s="19" t="s">
        <v>13772</v>
      </c>
      <c r="B6786" s="24">
        <v>1</v>
      </c>
      <c r="C6786" s="21" t="s">
        <v>3629</v>
      </c>
      <c r="D6786" s="23"/>
      <c r="E6786" s="23"/>
    </row>
    <row r="6787" spans="1:5" ht="20" customHeight="1">
      <c r="A6787" s="19" t="s">
        <v>13772</v>
      </c>
      <c r="B6787" s="24">
        <v>1</v>
      </c>
      <c r="C6787" s="21" t="s">
        <v>3941</v>
      </c>
      <c r="D6787" s="23"/>
      <c r="E6787" s="23"/>
    </row>
    <row r="6788" spans="1:5" ht="20" customHeight="1">
      <c r="A6788" s="19" t="s">
        <v>13772</v>
      </c>
      <c r="B6788" s="24">
        <v>1</v>
      </c>
      <c r="C6788" s="21" t="s">
        <v>3979</v>
      </c>
      <c r="D6788" s="23"/>
      <c r="E6788" s="23"/>
    </row>
    <row r="6789" spans="1:5" ht="20" customHeight="1">
      <c r="A6789" s="19" t="s">
        <v>13772</v>
      </c>
      <c r="B6789" s="24">
        <v>1</v>
      </c>
      <c r="C6789" s="21" t="s">
        <v>10497</v>
      </c>
      <c r="D6789" s="23"/>
      <c r="E6789" s="23"/>
    </row>
    <row r="6790" spans="1:5" ht="20" customHeight="1">
      <c r="A6790" s="19" t="s">
        <v>13772</v>
      </c>
      <c r="B6790" s="24">
        <v>1</v>
      </c>
      <c r="C6790" s="21" t="s">
        <v>4256</v>
      </c>
      <c r="D6790" s="23"/>
      <c r="E6790" s="23"/>
    </row>
    <row r="6791" spans="1:5" ht="20" customHeight="1">
      <c r="A6791" s="19" t="s">
        <v>13772</v>
      </c>
      <c r="B6791" s="24">
        <v>1</v>
      </c>
      <c r="C6791" s="21" t="s">
        <v>4458</v>
      </c>
      <c r="D6791" s="23"/>
      <c r="E6791" s="23"/>
    </row>
    <row r="6792" spans="1:5" ht="20" customHeight="1">
      <c r="A6792" s="19" t="s">
        <v>13772</v>
      </c>
      <c r="B6792" s="24">
        <v>1</v>
      </c>
      <c r="C6792" s="21" t="s">
        <v>10332</v>
      </c>
      <c r="D6792" s="23"/>
      <c r="E6792" s="23"/>
    </row>
    <row r="6793" spans="1:5" ht="20" customHeight="1">
      <c r="A6793" s="19" t="s">
        <v>13772</v>
      </c>
      <c r="B6793" s="24">
        <v>1</v>
      </c>
      <c r="C6793" s="21" t="s">
        <v>4732</v>
      </c>
      <c r="D6793" s="23"/>
      <c r="E6793" s="23"/>
    </row>
    <row r="6794" spans="1:5" ht="20" customHeight="1">
      <c r="A6794" s="19" t="s">
        <v>13772</v>
      </c>
      <c r="B6794" s="24">
        <v>1</v>
      </c>
      <c r="C6794" s="21" t="s">
        <v>4928</v>
      </c>
      <c r="D6794" s="23"/>
      <c r="E6794" s="23"/>
    </row>
    <row r="6795" spans="1:5" ht="20" customHeight="1">
      <c r="A6795" s="19" t="s">
        <v>13772</v>
      </c>
      <c r="B6795" s="24">
        <v>1</v>
      </c>
      <c r="C6795" s="21" t="s">
        <v>10163</v>
      </c>
      <c r="D6795" s="23"/>
      <c r="E6795" s="23"/>
    </row>
    <row r="6796" spans="1:5" ht="20" customHeight="1">
      <c r="A6796" s="19" t="s">
        <v>13772</v>
      </c>
      <c r="B6796" s="24">
        <v>1</v>
      </c>
      <c r="C6796" s="21" t="s">
        <v>5186</v>
      </c>
      <c r="D6796" s="23"/>
      <c r="E6796" s="23"/>
    </row>
    <row r="6797" spans="1:5" ht="20" customHeight="1">
      <c r="A6797" s="19" t="s">
        <v>13772</v>
      </c>
      <c r="B6797" s="24">
        <v>1</v>
      </c>
      <c r="C6797" s="21" t="s">
        <v>5381</v>
      </c>
      <c r="D6797" s="23"/>
      <c r="E6797" s="23"/>
    </row>
    <row r="6798" spans="1:5" ht="20" customHeight="1">
      <c r="A6798" s="19" t="s">
        <v>13772</v>
      </c>
      <c r="B6798" s="24">
        <v>1</v>
      </c>
      <c r="C6798" s="21" t="s">
        <v>5586</v>
      </c>
      <c r="D6798" s="23"/>
      <c r="E6798" s="23"/>
    </row>
    <row r="6799" spans="1:5" ht="20" customHeight="1">
      <c r="A6799" s="19" t="s">
        <v>13772</v>
      </c>
      <c r="B6799" s="24">
        <v>1</v>
      </c>
      <c r="C6799" s="21" t="s">
        <v>5786</v>
      </c>
      <c r="D6799" s="23"/>
      <c r="E6799" s="23"/>
    </row>
    <row r="6800" spans="1:5" ht="20" customHeight="1">
      <c r="A6800" s="19" t="s">
        <v>13772</v>
      </c>
      <c r="B6800" s="24">
        <v>1</v>
      </c>
      <c r="C6800" s="21" t="s">
        <v>9883</v>
      </c>
      <c r="D6800" s="23"/>
      <c r="E6800" s="23"/>
    </row>
    <row r="6801" spans="1:5" ht="20" customHeight="1">
      <c r="A6801" s="19" t="s">
        <v>13772</v>
      </c>
      <c r="B6801" s="24">
        <v>1</v>
      </c>
      <c r="C6801" s="21" t="s">
        <v>9944</v>
      </c>
      <c r="D6801" s="23"/>
      <c r="E6801" s="23"/>
    </row>
    <row r="6802" spans="1:5" ht="20" customHeight="1">
      <c r="A6802" s="19" t="s">
        <v>13772</v>
      </c>
      <c r="B6802" s="24">
        <v>1</v>
      </c>
      <c r="C6802" s="21" t="s">
        <v>9810</v>
      </c>
      <c r="D6802" s="23"/>
      <c r="E6802" s="23"/>
    </row>
    <row r="6803" spans="1:5" ht="20" customHeight="1">
      <c r="A6803" s="19" t="s">
        <v>13772</v>
      </c>
      <c r="B6803" s="24">
        <v>1</v>
      </c>
      <c r="C6803" s="21" t="s">
        <v>9693</v>
      </c>
      <c r="D6803" s="23"/>
      <c r="E6803" s="23"/>
    </row>
    <row r="6804" spans="1:5" ht="20" customHeight="1">
      <c r="A6804" s="19" t="s">
        <v>13772</v>
      </c>
      <c r="B6804" s="24">
        <v>1</v>
      </c>
      <c r="C6804" s="21" t="s">
        <v>9499</v>
      </c>
      <c r="D6804" s="23"/>
      <c r="E6804" s="23"/>
    </row>
    <row r="6805" spans="1:5" ht="20" customHeight="1">
      <c r="A6805" s="19" t="s">
        <v>13772</v>
      </c>
      <c r="B6805" s="24">
        <v>1</v>
      </c>
      <c r="C6805" s="21" t="s">
        <v>6250</v>
      </c>
      <c r="D6805" s="23"/>
      <c r="E6805" s="23"/>
    </row>
    <row r="6806" spans="1:5" ht="20" customHeight="1">
      <c r="A6806" s="19" t="s">
        <v>13772</v>
      </c>
      <c r="B6806" s="24">
        <v>1</v>
      </c>
      <c r="C6806" s="21" t="s">
        <v>6434</v>
      </c>
      <c r="D6806" s="23"/>
      <c r="E6806" s="23"/>
    </row>
    <row r="6807" spans="1:5" ht="20" customHeight="1">
      <c r="A6807" s="19" t="s">
        <v>13772</v>
      </c>
      <c r="B6807" s="24">
        <v>1</v>
      </c>
      <c r="C6807" s="21" t="s">
        <v>9306</v>
      </c>
      <c r="D6807" s="23"/>
      <c r="E6807" s="23"/>
    </row>
    <row r="6808" spans="1:5" ht="20" customHeight="1">
      <c r="A6808" s="19" t="s">
        <v>13772</v>
      </c>
      <c r="B6808" s="24">
        <v>1</v>
      </c>
      <c r="C6808" s="21" t="s">
        <v>9177</v>
      </c>
      <c r="D6808" s="23"/>
      <c r="E6808" s="23"/>
    </row>
    <row r="6809" spans="1:5" ht="20" customHeight="1">
      <c r="A6809" s="19" t="s">
        <v>13772</v>
      </c>
      <c r="B6809" s="24">
        <v>1</v>
      </c>
      <c r="C6809" s="21" t="s">
        <v>9046</v>
      </c>
      <c r="D6809" s="23"/>
      <c r="E6809" s="23"/>
    </row>
    <row r="6810" spans="1:5" ht="20" customHeight="1">
      <c r="A6810" s="19" t="s">
        <v>13772</v>
      </c>
      <c r="B6810" s="24">
        <v>1</v>
      </c>
      <c r="C6810" s="21" t="s">
        <v>8860</v>
      </c>
      <c r="D6810" s="23"/>
      <c r="E6810" s="23"/>
    </row>
    <row r="6811" spans="1:5" ht="20" customHeight="1">
      <c r="A6811" s="19" t="s">
        <v>13772</v>
      </c>
      <c r="B6811" s="24">
        <v>1</v>
      </c>
      <c r="C6811" s="21" t="s">
        <v>6804</v>
      </c>
      <c r="D6811" s="23"/>
      <c r="E6811" s="23"/>
    </row>
    <row r="6812" spans="1:5" ht="20" customHeight="1">
      <c r="A6812" s="19" t="s">
        <v>13772</v>
      </c>
      <c r="B6812" s="24">
        <v>1</v>
      </c>
      <c r="C6812" s="21" t="s">
        <v>8734</v>
      </c>
      <c r="D6812" s="23"/>
      <c r="E6812" s="23"/>
    </row>
    <row r="6813" spans="1:5" ht="20" customHeight="1">
      <c r="A6813" s="19" t="s">
        <v>13772</v>
      </c>
      <c r="B6813" s="24">
        <v>1</v>
      </c>
      <c r="C6813" s="21" t="s">
        <v>8548</v>
      </c>
      <c r="D6813" s="23"/>
      <c r="E6813" s="23"/>
    </row>
    <row r="6814" spans="1:5" ht="20" customHeight="1">
      <c r="A6814" s="19" t="s">
        <v>13772</v>
      </c>
      <c r="B6814" s="24">
        <v>1</v>
      </c>
      <c r="C6814" s="21" t="s">
        <v>6975</v>
      </c>
      <c r="D6814" s="23"/>
      <c r="E6814" s="23"/>
    </row>
    <row r="6815" spans="1:5" ht="20" customHeight="1">
      <c r="A6815" s="19" t="s">
        <v>13772</v>
      </c>
      <c r="B6815" s="24">
        <v>1</v>
      </c>
      <c r="C6815" s="21" t="s">
        <v>7144</v>
      </c>
      <c r="D6815" s="23"/>
      <c r="E6815" s="23"/>
    </row>
    <row r="6816" spans="1:5" ht="20" customHeight="1">
      <c r="A6816" s="19" t="s">
        <v>13772</v>
      </c>
      <c r="B6816" s="24">
        <v>1</v>
      </c>
      <c r="C6816" s="21" t="s">
        <v>7391</v>
      </c>
      <c r="D6816" s="23"/>
      <c r="E6816" s="23"/>
    </row>
    <row r="6817" spans="1:5" ht="20" customHeight="1">
      <c r="A6817" s="19" t="s">
        <v>13772</v>
      </c>
      <c r="B6817" s="24">
        <v>1</v>
      </c>
      <c r="C6817" s="21" t="s">
        <v>7428</v>
      </c>
      <c r="D6817" s="23"/>
      <c r="E6817" s="23"/>
    </row>
    <row r="6818" spans="1:5" ht="20" customHeight="1">
      <c r="A6818" s="19" t="s">
        <v>13772</v>
      </c>
      <c r="B6818" s="24">
        <v>1</v>
      </c>
      <c r="C6818" s="21" t="s">
        <v>7607</v>
      </c>
      <c r="D6818" s="23"/>
      <c r="E6818" s="23"/>
    </row>
    <row r="6819" spans="1:5" ht="20" customHeight="1">
      <c r="A6819" s="19" t="s">
        <v>13772</v>
      </c>
      <c r="B6819" s="24">
        <v>1</v>
      </c>
      <c r="C6819" s="21" t="s">
        <v>7781</v>
      </c>
      <c r="D6819" s="23"/>
      <c r="E6819" s="23"/>
    </row>
    <row r="6820" spans="1:5" ht="20" customHeight="1">
      <c r="A6820" s="19" t="s">
        <v>13772</v>
      </c>
      <c r="B6820" s="24">
        <v>1</v>
      </c>
      <c r="C6820" s="21" t="s">
        <v>8059</v>
      </c>
      <c r="D6820" s="23"/>
      <c r="E6820" s="23"/>
    </row>
    <row r="6821" spans="1:5" ht="20" customHeight="1">
      <c r="A6821" s="19" t="s">
        <v>13772</v>
      </c>
      <c r="B6821" s="24">
        <v>1</v>
      </c>
      <c r="C6821" s="21" t="s">
        <v>8176</v>
      </c>
      <c r="D6821" s="23"/>
      <c r="E6821" s="23"/>
    </row>
    <row r="6822" spans="1:5" ht="20" customHeight="1">
      <c r="A6822" s="19" t="s">
        <v>13772</v>
      </c>
      <c r="B6822" s="24">
        <v>1</v>
      </c>
      <c r="C6822" s="21" t="s">
        <v>8206</v>
      </c>
      <c r="D6822" s="23"/>
      <c r="E6822" s="23"/>
    </row>
    <row r="6823" spans="1:5" ht="20" customHeight="1">
      <c r="A6823" s="19" t="s">
        <v>13772</v>
      </c>
      <c r="B6823" s="24">
        <v>1</v>
      </c>
      <c r="C6823" s="21" t="s">
        <v>13584</v>
      </c>
      <c r="D6823" s="23"/>
      <c r="E6823" s="23"/>
    </row>
    <row r="6824" spans="1:5" ht="20" customHeight="1">
      <c r="A6824" s="19" t="s">
        <v>13772</v>
      </c>
      <c r="B6824" s="24">
        <v>1</v>
      </c>
      <c r="C6824" s="21" t="s">
        <v>534</v>
      </c>
      <c r="D6824" s="23"/>
      <c r="E6824" s="23"/>
    </row>
    <row r="6825" spans="1:5" ht="20" customHeight="1">
      <c r="A6825" s="19" t="s">
        <v>13772</v>
      </c>
      <c r="B6825" s="24">
        <v>1</v>
      </c>
      <c r="C6825" s="21" t="s">
        <v>13312</v>
      </c>
      <c r="D6825" s="23"/>
      <c r="E6825" s="23"/>
    </row>
    <row r="6826" spans="1:5" ht="20" customHeight="1">
      <c r="A6826" s="19" t="s">
        <v>13772</v>
      </c>
      <c r="B6826" s="24">
        <v>1</v>
      </c>
      <c r="C6826" s="22">
        <v>100</v>
      </c>
      <c r="D6826" s="23"/>
      <c r="E6826" s="23"/>
    </row>
    <row r="6827" spans="1:5" ht="20" customHeight="1">
      <c r="A6827" s="19" t="s">
        <v>13772</v>
      </c>
      <c r="B6827" s="24">
        <v>1</v>
      </c>
      <c r="C6827" s="21" t="s">
        <v>12949</v>
      </c>
      <c r="D6827" s="23"/>
      <c r="E6827" s="23"/>
    </row>
    <row r="6828" spans="1:5" ht="20" customHeight="1">
      <c r="A6828" s="19" t="s">
        <v>13772</v>
      </c>
      <c r="B6828" s="24">
        <v>1</v>
      </c>
      <c r="C6828" s="21" t="s">
        <v>12555</v>
      </c>
      <c r="D6828" s="23"/>
      <c r="E6828" s="23"/>
    </row>
    <row r="6829" spans="1:5" ht="20" customHeight="1">
      <c r="A6829" s="19" t="s">
        <v>13772</v>
      </c>
      <c r="B6829" s="24">
        <v>1</v>
      </c>
      <c r="C6829" s="21" t="s">
        <v>12571</v>
      </c>
      <c r="D6829" s="23"/>
      <c r="E6829" s="23"/>
    </row>
    <row r="6830" spans="1:5" ht="20" customHeight="1">
      <c r="A6830" s="19" t="s">
        <v>13772</v>
      </c>
      <c r="B6830" s="24">
        <v>1</v>
      </c>
      <c r="C6830" s="21" t="s">
        <v>1083</v>
      </c>
      <c r="D6830" s="23"/>
      <c r="E6830" s="23"/>
    </row>
    <row r="6831" spans="1:5" ht="20" customHeight="1">
      <c r="A6831" s="19" t="s">
        <v>13772</v>
      </c>
      <c r="B6831" s="24">
        <v>1</v>
      </c>
      <c r="C6831" s="21" t="s">
        <v>12286</v>
      </c>
      <c r="D6831" s="23"/>
      <c r="E6831" s="23"/>
    </row>
    <row r="6832" spans="1:5" ht="20" customHeight="1">
      <c r="A6832" s="19" t="s">
        <v>13772</v>
      </c>
      <c r="B6832" s="24">
        <v>1</v>
      </c>
      <c r="C6832" s="21" t="s">
        <v>1390</v>
      </c>
      <c r="D6832" s="23"/>
      <c r="E6832" s="23"/>
    </row>
    <row r="6833" spans="1:5" ht="20" customHeight="1">
      <c r="A6833" s="19" t="s">
        <v>13772</v>
      </c>
      <c r="B6833" s="24">
        <v>1</v>
      </c>
      <c r="C6833" s="21" t="s">
        <v>12082</v>
      </c>
      <c r="D6833" s="23"/>
      <c r="E6833" s="23"/>
    </row>
    <row r="6834" spans="1:5" ht="20" customHeight="1">
      <c r="A6834" s="19" t="s">
        <v>13772</v>
      </c>
      <c r="B6834" s="24">
        <v>1</v>
      </c>
      <c r="C6834" s="21" t="s">
        <v>11838</v>
      </c>
      <c r="D6834" s="23"/>
      <c r="E6834" s="23"/>
    </row>
    <row r="6835" spans="1:5" ht="20" customHeight="1">
      <c r="A6835" s="19" t="s">
        <v>13772</v>
      </c>
      <c r="B6835" s="24">
        <v>1</v>
      </c>
      <c r="C6835" s="21" t="s">
        <v>11578</v>
      </c>
      <c r="D6835" s="23"/>
      <c r="E6835" s="23"/>
    </row>
    <row r="6836" spans="1:5" ht="20" customHeight="1">
      <c r="A6836" s="19" t="s">
        <v>13772</v>
      </c>
      <c r="B6836" s="24">
        <v>1</v>
      </c>
      <c r="C6836" s="22">
        <v>100</v>
      </c>
      <c r="D6836" s="23"/>
      <c r="E6836" s="23"/>
    </row>
    <row r="6837" spans="1:5" ht="20" customHeight="1">
      <c r="A6837" s="19" t="s">
        <v>13772</v>
      </c>
      <c r="B6837" s="24">
        <v>1</v>
      </c>
      <c r="C6837" s="21" t="s">
        <v>1918</v>
      </c>
      <c r="D6837" s="23"/>
      <c r="E6837" s="23"/>
    </row>
    <row r="6838" spans="1:5" ht="20" customHeight="1">
      <c r="A6838" s="19" t="s">
        <v>13772</v>
      </c>
      <c r="B6838" s="24">
        <v>1</v>
      </c>
      <c r="C6838" s="21" t="s">
        <v>2348</v>
      </c>
      <c r="D6838" s="23"/>
      <c r="E6838" s="23"/>
    </row>
    <row r="6839" spans="1:5" ht="20" customHeight="1">
      <c r="A6839" s="19" t="s">
        <v>13772</v>
      </c>
      <c r="B6839" s="24">
        <v>1</v>
      </c>
      <c r="C6839" s="21" t="s">
        <v>2477</v>
      </c>
      <c r="D6839" s="23"/>
      <c r="E6839" s="23"/>
    </row>
    <row r="6840" spans="1:5" ht="20" customHeight="1">
      <c r="A6840" s="19" t="s">
        <v>13772</v>
      </c>
      <c r="B6840" s="24">
        <v>1</v>
      </c>
      <c r="C6840" s="22">
        <v>100</v>
      </c>
      <c r="D6840" s="23"/>
      <c r="E6840" s="23"/>
    </row>
    <row r="6841" spans="1:5" ht="20" customHeight="1">
      <c r="A6841" s="19" t="s">
        <v>13772</v>
      </c>
      <c r="B6841" s="24">
        <v>1</v>
      </c>
      <c r="C6841" s="21" t="s">
        <v>2667</v>
      </c>
      <c r="D6841" s="23"/>
      <c r="E6841" s="23"/>
    </row>
    <row r="6842" spans="1:5" ht="20" customHeight="1">
      <c r="A6842" s="19" t="s">
        <v>13772</v>
      </c>
      <c r="B6842" s="24">
        <v>1</v>
      </c>
      <c r="C6842" s="21" t="s">
        <v>2682</v>
      </c>
      <c r="D6842" s="23"/>
      <c r="E6842" s="23"/>
    </row>
    <row r="6843" spans="1:5" ht="20" customHeight="1">
      <c r="A6843" s="19" t="s">
        <v>13772</v>
      </c>
      <c r="B6843" s="24">
        <v>1</v>
      </c>
      <c r="C6843" s="22">
        <v>100</v>
      </c>
      <c r="D6843" s="23"/>
      <c r="E6843" s="23"/>
    </row>
    <row r="6844" spans="1:5" ht="20" customHeight="1">
      <c r="A6844" s="19" t="s">
        <v>13772</v>
      </c>
      <c r="B6844" s="24">
        <v>1</v>
      </c>
      <c r="C6844" s="21" t="s">
        <v>10777</v>
      </c>
      <c r="D6844" s="23"/>
      <c r="E6844" s="23"/>
    </row>
    <row r="6845" spans="1:5" ht="20" customHeight="1">
      <c r="A6845" s="19" t="s">
        <v>13772</v>
      </c>
      <c r="B6845" s="24">
        <v>1</v>
      </c>
      <c r="C6845" s="21" t="s">
        <v>10788</v>
      </c>
      <c r="D6845" s="23"/>
      <c r="E6845" s="23"/>
    </row>
    <row r="6846" spans="1:5" ht="20" customHeight="1">
      <c r="A6846" s="19" t="s">
        <v>13772</v>
      </c>
      <c r="B6846" s="24">
        <v>1</v>
      </c>
      <c r="C6846" s="22">
        <v>100</v>
      </c>
      <c r="D6846" s="23"/>
      <c r="E6846" s="23"/>
    </row>
    <row r="6847" spans="1:5" ht="20" customHeight="1">
      <c r="A6847" s="19" t="s">
        <v>13772</v>
      </c>
      <c r="B6847" s="24">
        <v>1</v>
      </c>
      <c r="C6847" s="21" t="s">
        <v>3421</v>
      </c>
      <c r="D6847" s="23"/>
      <c r="E6847" s="23"/>
    </row>
    <row r="6848" spans="1:5" ht="20" customHeight="1">
      <c r="A6848" s="19" t="s">
        <v>13772</v>
      </c>
      <c r="B6848" s="24">
        <v>1</v>
      </c>
      <c r="C6848" s="21" t="s">
        <v>3641</v>
      </c>
      <c r="D6848" s="23"/>
      <c r="E6848" s="23"/>
    </row>
    <row r="6849" spans="1:5" ht="20" customHeight="1">
      <c r="A6849" s="19" t="s">
        <v>13772</v>
      </c>
      <c r="B6849" s="24">
        <v>1</v>
      </c>
      <c r="C6849" s="21" t="s">
        <v>3974</v>
      </c>
      <c r="D6849" s="23"/>
      <c r="E6849" s="23"/>
    </row>
    <row r="6850" spans="1:5" ht="20" customHeight="1">
      <c r="A6850" s="19" t="s">
        <v>13772</v>
      </c>
      <c r="B6850" s="24">
        <v>1</v>
      </c>
      <c r="C6850" s="21" t="s">
        <v>3991</v>
      </c>
      <c r="D6850" s="23"/>
      <c r="E6850" s="23"/>
    </row>
    <row r="6851" spans="1:5" ht="20" customHeight="1">
      <c r="A6851" s="19" t="s">
        <v>13772</v>
      </c>
      <c r="B6851" s="24">
        <v>1</v>
      </c>
      <c r="C6851" s="21" t="s">
        <v>10506</v>
      </c>
      <c r="D6851" s="23"/>
      <c r="E6851" s="23"/>
    </row>
    <row r="6852" spans="1:5" ht="20" customHeight="1">
      <c r="A6852" s="19" t="s">
        <v>13772</v>
      </c>
      <c r="B6852" s="24">
        <v>1</v>
      </c>
      <c r="C6852" s="21" t="s">
        <v>4261</v>
      </c>
      <c r="D6852" s="23"/>
      <c r="E6852" s="23"/>
    </row>
    <row r="6853" spans="1:5" ht="20" customHeight="1">
      <c r="A6853" s="19" t="s">
        <v>13772</v>
      </c>
      <c r="B6853" s="24">
        <v>1</v>
      </c>
      <c r="C6853" s="21" t="s">
        <v>4468</v>
      </c>
      <c r="D6853" s="23"/>
      <c r="E6853" s="23"/>
    </row>
    <row r="6854" spans="1:5" ht="20" customHeight="1">
      <c r="A6854" s="19" t="s">
        <v>13772</v>
      </c>
      <c r="B6854" s="24">
        <v>1</v>
      </c>
      <c r="C6854" s="21" t="s">
        <v>10341</v>
      </c>
      <c r="D6854" s="23"/>
      <c r="E6854" s="23"/>
    </row>
    <row r="6855" spans="1:5" ht="20" customHeight="1">
      <c r="A6855" s="19" t="s">
        <v>13772</v>
      </c>
      <c r="B6855" s="24">
        <v>1</v>
      </c>
      <c r="C6855" s="21" t="s">
        <v>4738</v>
      </c>
      <c r="D6855" s="23"/>
      <c r="E6855" s="23"/>
    </row>
    <row r="6856" spans="1:5" ht="20" customHeight="1">
      <c r="A6856" s="19" t="s">
        <v>13772</v>
      </c>
      <c r="B6856" s="24">
        <v>1</v>
      </c>
      <c r="C6856" s="21" t="s">
        <v>4937</v>
      </c>
      <c r="D6856" s="23"/>
      <c r="E6856" s="23"/>
    </row>
    <row r="6857" spans="1:5" ht="20" customHeight="1">
      <c r="A6857" s="19" t="s">
        <v>13772</v>
      </c>
      <c r="B6857" s="24">
        <v>1</v>
      </c>
      <c r="C6857" s="21" t="s">
        <v>10172</v>
      </c>
      <c r="D6857" s="23"/>
      <c r="E6857" s="23"/>
    </row>
    <row r="6858" spans="1:5" ht="20" customHeight="1">
      <c r="A6858" s="19" t="s">
        <v>13772</v>
      </c>
      <c r="B6858" s="24">
        <v>1</v>
      </c>
      <c r="C6858" s="21" t="s">
        <v>5192</v>
      </c>
      <c r="D6858" s="23"/>
      <c r="E6858" s="23"/>
    </row>
    <row r="6859" spans="1:5" ht="20" customHeight="1">
      <c r="A6859" s="19" t="s">
        <v>13772</v>
      </c>
      <c r="B6859" s="24">
        <v>1</v>
      </c>
      <c r="C6859" s="21" t="s">
        <v>5388</v>
      </c>
      <c r="D6859" s="23"/>
      <c r="E6859" s="23"/>
    </row>
    <row r="6860" spans="1:5" ht="20" customHeight="1">
      <c r="A6860" s="19" t="s">
        <v>13772</v>
      </c>
      <c r="B6860" s="24">
        <v>1</v>
      </c>
      <c r="C6860" s="21" t="s">
        <v>5595</v>
      </c>
      <c r="D6860" s="23"/>
      <c r="E6860" s="23"/>
    </row>
    <row r="6861" spans="1:5" ht="20" customHeight="1">
      <c r="A6861" s="19" t="s">
        <v>13772</v>
      </c>
      <c r="B6861" s="24">
        <v>1</v>
      </c>
      <c r="C6861" s="21" t="s">
        <v>5796</v>
      </c>
      <c r="D6861" s="23"/>
      <c r="E6861" s="23"/>
    </row>
    <row r="6862" spans="1:5" ht="20" customHeight="1">
      <c r="A6862" s="19" t="s">
        <v>13772</v>
      </c>
      <c r="B6862" s="24">
        <v>1</v>
      </c>
      <c r="C6862" s="22">
        <v>100</v>
      </c>
      <c r="D6862" s="23"/>
      <c r="E6862" s="23"/>
    </row>
    <row r="6863" spans="1:5" ht="20" customHeight="1">
      <c r="A6863" s="19" t="s">
        <v>13772</v>
      </c>
      <c r="B6863" s="24">
        <v>1</v>
      </c>
      <c r="C6863" s="21" t="s">
        <v>9956</v>
      </c>
      <c r="D6863" s="23"/>
      <c r="E6863" s="23"/>
    </row>
    <row r="6864" spans="1:5" ht="20" customHeight="1">
      <c r="A6864" s="19" t="s">
        <v>13772</v>
      </c>
      <c r="B6864" s="24">
        <v>1</v>
      </c>
      <c r="C6864" s="22">
        <v>100</v>
      </c>
      <c r="D6864" s="23"/>
      <c r="E6864" s="23"/>
    </row>
    <row r="6865" spans="1:5" ht="20" customHeight="1">
      <c r="A6865" s="19" t="s">
        <v>13772</v>
      </c>
      <c r="B6865" s="24">
        <v>1</v>
      </c>
      <c r="C6865" s="21" t="s">
        <v>9699</v>
      </c>
      <c r="D6865" s="23"/>
      <c r="E6865" s="23"/>
    </row>
    <row r="6866" spans="1:5" ht="20" customHeight="1">
      <c r="A6866" s="19" t="s">
        <v>13772</v>
      </c>
      <c r="B6866" s="24">
        <v>1</v>
      </c>
      <c r="C6866" s="21" t="s">
        <v>9508</v>
      </c>
      <c r="D6866" s="23"/>
      <c r="E6866" s="23"/>
    </row>
    <row r="6867" spans="1:5" ht="20" customHeight="1">
      <c r="A6867" s="19" t="s">
        <v>13772</v>
      </c>
      <c r="B6867" s="24">
        <v>1</v>
      </c>
      <c r="C6867" s="21" t="s">
        <v>6256</v>
      </c>
      <c r="D6867" s="23"/>
      <c r="E6867" s="23"/>
    </row>
    <row r="6868" spans="1:5" ht="20" customHeight="1">
      <c r="A6868" s="19" t="s">
        <v>13772</v>
      </c>
      <c r="B6868" s="24">
        <v>1</v>
      </c>
      <c r="C6868" s="21" t="s">
        <v>6440</v>
      </c>
      <c r="D6868" s="23"/>
      <c r="E6868" s="23"/>
    </row>
    <row r="6869" spans="1:5" ht="20" customHeight="1">
      <c r="A6869" s="19" t="s">
        <v>13772</v>
      </c>
      <c r="B6869" s="24">
        <v>1</v>
      </c>
      <c r="C6869" s="21" t="s">
        <v>9315</v>
      </c>
      <c r="D6869" s="23"/>
      <c r="E6869" s="23"/>
    </row>
    <row r="6870" spans="1:5" ht="20" customHeight="1">
      <c r="A6870" s="19" t="s">
        <v>13772</v>
      </c>
      <c r="B6870" s="24">
        <v>1</v>
      </c>
      <c r="C6870" s="21" t="s">
        <v>9185</v>
      </c>
      <c r="D6870" s="23"/>
      <c r="E6870" s="23"/>
    </row>
    <row r="6871" spans="1:5" ht="20" customHeight="1">
      <c r="A6871" s="19" t="s">
        <v>13772</v>
      </c>
      <c r="B6871" s="24">
        <v>1</v>
      </c>
      <c r="C6871" s="21" t="s">
        <v>9053</v>
      </c>
      <c r="D6871" s="23"/>
      <c r="E6871" s="23"/>
    </row>
    <row r="6872" spans="1:5" ht="20" customHeight="1">
      <c r="A6872" s="19" t="s">
        <v>13772</v>
      </c>
      <c r="B6872" s="24">
        <v>1</v>
      </c>
      <c r="C6872" s="21" t="s">
        <v>8867</v>
      </c>
      <c r="D6872" s="23"/>
      <c r="E6872" s="23"/>
    </row>
    <row r="6873" spans="1:5" ht="20" customHeight="1">
      <c r="A6873" s="19" t="s">
        <v>13772</v>
      </c>
      <c r="B6873" s="24">
        <v>1</v>
      </c>
      <c r="C6873" s="21" t="s">
        <v>6809</v>
      </c>
      <c r="D6873" s="23"/>
      <c r="E6873" s="23"/>
    </row>
    <row r="6874" spans="1:5" ht="20" customHeight="1">
      <c r="A6874" s="19" t="s">
        <v>13772</v>
      </c>
      <c r="B6874" s="24">
        <v>1</v>
      </c>
      <c r="C6874" s="21" t="s">
        <v>8742</v>
      </c>
      <c r="D6874" s="23"/>
      <c r="E6874" s="23"/>
    </row>
    <row r="6875" spans="1:5" ht="20" customHeight="1">
      <c r="A6875" s="19" t="s">
        <v>13772</v>
      </c>
      <c r="B6875" s="24">
        <v>1</v>
      </c>
      <c r="C6875" s="21" t="s">
        <v>8557</v>
      </c>
      <c r="D6875" s="23"/>
      <c r="E6875" s="23"/>
    </row>
    <row r="6876" spans="1:5" ht="20" customHeight="1">
      <c r="A6876" s="19" t="s">
        <v>13772</v>
      </c>
      <c r="B6876" s="24">
        <v>1</v>
      </c>
      <c r="C6876" s="21" t="s">
        <v>6982</v>
      </c>
      <c r="D6876" s="23"/>
      <c r="E6876" s="23"/>
    </row>
    <row r="6877" spans="1:5" ht="20" customHeight="1">
      <c r="A6877" s="19" t="s">
        <v>13772</v>
      </c>
      <c r="B6877" s="24">
        <v>1</v>
      </c>
      <c r="C6877" s="21" t="s">
        <v>7151</v>
      </c>
      <c r="D6877" s="23"/>
      <c r="E6877" s="23"/>
    </row>
    <row r="6878" spans="1:5" ht="20" customHeight="1">
      <c r="A6878" s="19" t="s">
        <v>13772</v>
      </c>
      <c r="B6878" s="24">
        <v>1</v>
      </c>
      <c r="C6878" s="21" t="s">
        <v>7423</v>
      </c>
      <c r="D6878" s="23"/>
      <c r="E6878" s="23"/>
    </row>
    <row r="6879" spans="1:5" ht="20" customHeight="1">
      <c r="A6879" s="19" t="s">
        <v>13772</v>
      </c>
      <c r="B6879" s="24">
        <v>1</v>
      </c>
      <c r="C6879" s="21" t="s">
        <v>7437</v>
      </c>
      <c r="D6879" s="23"/>
      <c r="E6879" s="23"/>
    </row>
    <row r="6880" spans="1:5" ht="20" customHeight="1">
      <c r="A6880" s="19" t="s">
        <v>13772</v>
      </c>
      <c r="B6880" s="24">
        <v>1</v>
      </c>
      <c r="C6880" s="21" t="s">
        <v>7614</v>
      </c>
      <c r="D6880" s="23"/>
      <c r="E6880" s="23"/>
    </row>
    <row r="6881" spans="1:5" ht="20" customHeight="1">
      <c r="A6881" s="19" t="s">
        <v>13772</v>
      </c>
      <c r="B6881" s="24">
        <v>1</v>
      </c>
      <c r="C6881" s="21" t="s">
        <v>7790</v>
      </c>
      <c r="D6881" s="23"/>
      <c r="E6881" s="23"/>
    </row>
    <row r="6882" spans="1:5" ht="20" customHeight="1">
      <c r="A6882" s="19" t="s">
        <v>13772</v>
      </c>
      <c r="B6882" s="24">
        <v>1</v>
      </c>
      <c r="C6882" s="21" t="s">
        <v>8160</v>
      </c>
      <c r="D6882" s="23"/>
      <c r="E6882" s="23"/>
    </row>
    <row r="6883" spans="1:5" ht="20" customHeight="1">
      <c r="A6883" s="19" t="s">
        <v>13772</v>
      </c>
      <c r="B6883" s="24">
        <v>1</v>
      </c>
      <c r="C6883" s="21" t="s">
        <v>8203</v>
      </c>
      <c r="D6883" s="23"/>
      <c r="E6883" s="23"/>
    </row>
    <row r="6884" spans="1:5" ht="20" customHeight="1">
      <c r="A6884" s="19" t="s">
        <v>13772</v>
      </c>
      <c r="B6884" s="24">
        <v>1</v>
      </c>
      <c r="C6884" s="21" t="s">
        <v>8214</v>
      </c>
      <c r="D6884" s="23"/>
      <c r="E6884" s="23"/>
    </row>
    <row r="6885" spans="1:5" ht="20" customHeight="1">
      <c r="A6885" s="19" t="s">
        <v>13772</v>
      </c>
      <c r="B6885" s="24">
        <v>1</v>
      </c>
      <c r="C6885" s="21" t="s">
        <v>13606</v>
      </c>
      <c r="D6885" s="23"/>
      <c r="E6885" s="23"/>
    </row>
    <row r="6886" spans="1:5" ht="20" customHeight="1">
      <c r="A6886" s="19" t="s">
        <v>13772</v>
      </c>
      <c r="B6886" s="24">
        <v>1</v>
      </c>
      <c r="C6886" s="21" t="s">
        <v>556</v>
      </c>
      <c r="D6886" s="23"/>
      <c r="E6886" s="23"/>
    </row>
    <row r="6887" spans="1:5" ht="20" customHeight="1">
      <c r="A6887" s="19" t="s">
        <v>13772</v>
      </c>
      <c r="B6887" s="24">
        <v>1</v>
      </c>
      <c r="C6887" s="21" t="s">
        <v>13337</v>
      </c>
      <c r="D6887" s="23"/>
      <c r="E6887" s="23"/>
    </row>
    <row r="6888" spans="1:5" ht="20" customHeight="1">
      <c r="A6888" s="19" t="s">
        <v>13772</v>
      </c>
      <c r="B6888" s="24">
        <v>1</v>
      </c>
      <c r="C6888" s="22">
        <v>100</v>
      </c>
      <c r="D6888" s="23"/>
      <c r="E6888" s="23"/>
    </row>
    <row r="6889" spans="1:5" ht="20" customHeight="1">
      <c r="A6889" s="19" t="s">
        <v>13772</v>
      </c>
      <c r="B6889" s="24">
        <v>1</v>
      </c>
      <c r="C6889" s="21" t="s">
        <v>12973</v>
      </c>
      <c r="D6889" s="23"/>
      <c r="E6889" s="23"/>
    </row>
    <row r="6890" spans="1:5" ht="20" customHeight="1">
      <c r="A6890" s="19" t="s">
        <v>13772</v>
      </c>
      <c r="B6890" s="24">
        <v>1</v>
      </c>
      <c r="C6890" s="21" t="s">
        <v>12641</v>
      </c>
      <c r="D6890" s="23"/>
      <c r="E6890" s="23"/>
    </row>
    <row r="6891" spans="1:5" ht="20" customHeight="1">
      <c r="A6891" s="19" t="s">
        <v>13772</v>
      </c>
      <c r="B6891" s="24">
        <v>1</v>
      </c>
      <c r="C6891" s="21" t="s">
        <v>12594</v>
      </c>
      <c r="D6891" s="23"/>
      <c r="E6891" s="23"/>
    </row>
    <row r="6892" spans="1:5" ht="20" customHeight="1">
      <c r="A6892" s="19" t="s">
        <v>13772</v>
      </c>
      <c r="B6892" s="24">
        <v>1</v>
      </c>
      <c r="C6892" s="21" t="s">
        <v>1106</v>
      </c>
      <c r="D6892" s="23"/>
      <c r="E6892" s="23"/>
    </row>
    <row r="6893" spans="1:5" ht="20" customHeight="1">
      <c r="A6893" s="19" t="s">
        <v>13772</v>
      </c>
      <c r="B6893" s="24">
        <v>1</v>
      </c>
      <c r="C6893" s="21" t="s">
        <v>12312</v>
      </c>
      <c r="D6893" s="23"/>
      <c r="E6893" s="23"/>
    </row>
    <row r="6894" spans="1:5" ht="20" customHeight="1">
      <c r="A6894" s="19" t="s">
        <v>13772</v>
      </c>
      <c r="B6894" s="24">
        <v>1</v>
      </c>
      <c r="C6894" s="22">
        <v>100</v>
      </c>
      <c r="D6894" s="23"/>
      <c r="E6894" s="23"/>
    </row>
    <row r="6895" spans="1:5" ht="20" customHeight="1">
      <c r="A6895" s="19" t="s">
        <v>13772</v>
      </c>
      <c r="B6895" s="24">
        <v>1</v>
      </c>
      <c r="C6895" s="21" t="s">
        <v>12110</v>
      </c>
      <c r="D6895" s="23"/>
      <c r="E6895" s="23"/>
    </row>
    <row r="6896" spans="1:5" ht="20" customHeight="1">
      <c r="A6896" s="19" t="s">
        <v>13772</v>
      </c>
      <c r="B6896" s="24">
        <v>1</v>
      </c>
      <c r="C6896" s="21" t="s">
        <v>11860</v>
      </c>
      <c r="D6896" s="23"/>
      <c r="E6896" s="23"/>
    </row>
    <row r="6897" spans="1:5" ht="20" customHeight="1">
      <c r="A6897" s="19" t="s">
        <v>13772</v>
      </c>
      <c r="B6897" s="24">
        <v>1</v>
      </c>
      <c r="C6897" s="21" t="s">
        <v>11599</v>
      </c>
      <c r="D6897" s="23"/>
      <c r="E6897" s="23"/>
    </row>
    <row r="6898" spans="1:5" ht="20" customHeight="1">
      <c r="A6898" s="19" t="s">
        <v>13772</v>
      </c>
      <c r="B6898" s="24">
        <v>1</v>
      </c>
      <c r="C6898" s="21" t="s">
        <v>1716</v>
      </c>
      <c r="D6898" s="23"/>
      <c r="E6898" s="23"/>
    </row>
    <row r="6899" spans="1:5" ht="20" customHeight="1">
      <c r="A6899" s="19" t="s">
        <v>13772</v>
      </c>
      <c r="B6899" s="24">
        <v>1</v>
      </c>
      <c r="C6899" s="21" t="s">
        <v>1944</v>
      </c>
      <c r="D6899" s="23"/>
      <c r="E6899" s="23"/>
    </row>
    <row r="6900" spans="1:5" ht="20" customHeight="1">
      <c r="A6900" s="19" t="s">
        <v>13772</v>
      </c>
      <c r="B6900" s="24">
        <v>1</v>
      </c>
      <c r="C6900" s="21" t="s">
        <v>11336</v>
      </c>
      <c r="D6900" s="23"/>
      <c r="E6900" s="23"/>
    </row>
    <row r="6901" spans="1:5" ht="20" customHeight="1">
      <c r="A6901" s="19" t="s">
        <v>13772</v>
      </c>
      <c r="B6901" s="24">
        <v>1</v>
      </c>
      <c r="C6901" s="21" t="s">
        <v>11239</v>
      </c>
      <c r="D6901" s="23"/>
      <c r="E6901" s="23"/>
    </row>
    <row r="6902" spans="1:5" ht="20" customHeight="1">
      <c r="A6902" s="19" t="s">
        <v>13772</v>
      </c>
      <c r="B6902" s="24">
        <v>1</v>
      </c>
      <c r="C6902" s="21" t="s">
        <v>11138</v>
      </c>
      <c r="D6902" s="23"/>
      <c r="E6902" s="23"/>
    </row>
    <row r="6903" spans="1:5" ht="20" customHeight="1">
      <c r="A6903" s="19" t="s">
        <v>13772</v>
      </c>
      <c r="B6903" s="24">
        <v>1</v>
      </c>
      <c r="C6903" s="21" t="s">
        <v>2837</v>
      </c>
      <c r="D6903" s="23"/>
      <c r="E6903" s="23"/>
    </row>
    <row r="6904" spans="1:5" ht="20" customHeight="1">
      <c r="A6904" s="19" t="s">
        <v>13772</v>
      </c>
      <c r="B6904" s="24">
        <v>1</v>
      </c>
      <c r="C6904" s="21" t="s">
        <v>2702</v>
      </c>
      <c r="D6904" s="23"/>
      <c r="E6904" s="23"/>
    </row>
    <row r="6905" spans="1:5" ht="20" customHeight="1">
      <c r="A6905" s="19" t="s">
        <v>13772</v>
      </c>
      <c r="B6905" s="24">
        <v>1</v>
      </c>
      <c r="C6905" s="21" t="s">
        <v>10932</v>
      </c>
      <c r="D6905" s="23"/>
      <c r="E6905" s="23"/>
    </row>
    <row r="6906" spans="1:5" ht="20" customHeight="1">
      <c r="A6906" s="19" t="s">
        <v>13772</v>
      </c>
      <c r="B6906" s="24">
        <v>1</v>
      </c>
      <c r="C6906" s="21" t="s">
        <v>10838</v>
      </c>
      <c r="D6906" s="23"/>
      <c r="E6906" s="23"/>
    </row>
    <row r="6907" spans="1:5" ht="20" customHeight="1">
      <c r="A6907" s="19" t="s">
        <v>13772</v>
      </c>
      <c r="B6907" s="24">
        <v>1</v>
      </c>
      <c r="C6907" s="21" t="s">
        <v>10804</v>
      </c>
      <c r="D6907" s="23"/>
      <c r="E6907" s="23"/>
    </row>
    <row r="6908" spans="1:5" ht="20" customHeight="1">
      <c r="A6908" s="19" t="s">
        <v>13772</v>
      </c>
      <c r="B6908" s="24">
        <v>1</v>
      </c>
      <c r="C6908" s="22">
        <v>100</v>
      </c>
      <c r="D6908" s="23"/>
      <c r="E6908" s="23"/>
    </row>
    <row r="6909" spans="1:5" ht="20" customHeight="1">
      <c r="A6909" s="19" t="s">
        <v>13772</v>
      </c>
      <c r="B6909" s="24">
        <v>1</v>
      </c>
      <c r="C6909" s="21" t="s">
        <v>3440</v>
      </c>
      <c r="D6909" s="23"/>
      <c r="E6909" s="23"/>
    </row>
    <row r="6910" spans="1:5" ht="20" customHeight="1">
      <c r="A6910" s="19" t="s">
        <v>13772</v>
      </c>
      <c r="B6910" s="24">
        <v>1</v>
      </c>
      <c r="C6910" s="21" t="s">
        <v>3658</v>
      </c>
      <c r="D6910" s="23"/>
      <c r="E6910" s="23"/>
    </row>
    <row r="6911" spans="1:5" ht="20" customHeight="1">
      <c r="A6911" s="19" t="s">
        <v>13772</v>
      </c>
      <c r="B6911" s="24">
        <v>1</v>
      </c>
      <c r="C6911" s="21" t="s">
        <v>4276</v>
      </c>
      <c r="D6911" s="23"/>
      <c r="E6911" s="23"/>
    </row>
    <row r="6912" spans="1:5" ht="20" customHeight="1">
      <c r="A6912" s="19" t="s">
        <v>13772</v>
      </c>
      <c r="B6912" s="24">
        <v>1</v>
      </c>
      <c r="C6912" s="21" t="s">
        <v>4005</v>
      </c>
      <c r="D6912" s="23"/>
      <c r="E6912" s="23"/>
    </row>
    <row r="6913" spans="1:5" ht="20" customHeight="1">
      <c r="A6913" s="19" t="s">
        <v>13772</v>
      </c>
      <c r="B6913" s="24">
        <v>1</v>
      </c>
      <c r="C6913" s="21" t="s">
        <v>10521</v>
      </c>
      <c r="D6913" s="23"/>
      <c r="E6913" s="23"/>
    </row>
    <row r="6914" spans="1:5" ht="20" customHeight="1">
      <c r="A6914" s="19" t="s">
        <v>13772</v>
      </c>
      <c r="B6914" s="24">
        <v>1</v>
      </c>
      <c r="C6914" s="21" t="s">
        <v>4276</v>
      </c>
      <c r="D6914" s="23"/>
      <c r="E6914" s="23"/>
    </row>
    <row r="6915" spans="1:5" ht="20" customHeight="1">
      <c r="A6915" s="19" t="s">
        <v>13772</v>
      </c>
      <c r="B6915" s="24">
        <v>1</v>
      </c>
      <c r="C6915" s="21" t="s">
        <v>4482</v>
      </c>
      <c r="D6915" s="23"/>
      <c r="E6915" s="23"/>
    </row>
    <row r="6916" spans="1:5" ht="20" customHeight="1">
      <c r="A6916" s="19" t="s">
        <v>13772</v>
      </c>
      <c r="B6916" s="24">
        <v>1</v>
      </c>
      <c r="C6916" s="21" t="s">
        <v>10356</v>
      </c>
      <c r="D6916" s="23"/>
      <c r="E6916" s="23"/>
    </row>
    <row r="6917" spans="1:5" ht="20" customHeight="1">
      <c r="A6917" s="19" t="s">
        <v>13772</v>
      </c>
      <c r="B6917" s="24">
        <v>1</v>
      </c>
      <c r="C6917" s="22">
        <v>100</v>
      </c>
      <c r="D6917" s="23"/>
      <c r="E6917" s="23"/>
    </row>
    <row r="6918" spans="1:5" ht="20" customHeight="1">
      <c r="A6918" s="19" t="s">
        <v>13772</v>
      </c>
      <c r="B6918" s="24">
        <v>1</v>
      </c>
      <c r="C6918" s="21" t="s">
        <v>4951</v>
      </c>
      <c r="D6918" s="23"/>
      <c r="E6918" s="23"/>
    </row>
    <row r="6919" spans="1:5" ht="20" customHeight="1">
      <c r="A6919" s="19" t="s">
        <v>13772</v>
      </c>
      <c r="B6919" s="24">
        <v>1</v>
      </c>
      <c r="C6919" s="21" t="s">
        <v>10190</v>
      </c>
      <c r="D6919" s="23"/>
      <c r="E6919" s="23"/>
    </row>
    <row r="6920" spans="1:5" ht="20" customHeight="1">
      <c r="A6920" s="19" t="s">
        <v>13772</v>
      </c>
      <c r="B6920" s="24">
        <v>1</v>
      </c>
      <c r="C6920" s="21" t="s">
        <v>5202</v>
      </c>
      <c r="D6920" s="23"/>
      <c r="E6920" s="23"/>
    </row>
    <row r="6921" spans="1:5" ht="20" customHeight="1">
      <c r="A6921" s="19" t="s">
        <v>13772</v>
      </c>
      <c r="B6921" s="24">
        <v>1</v>
      </c>
      <c r="C6921" s="21" t="s">
        <v>5402</v>
      </c>
      <c r="D6921" s="23"/>
      <c r="E6921" s="23"/>
    </row>
    <row r="6922" spans="1:5" ht="20" customHeight="1">
      <c r="A6922" s="19" t="s">
        <v>13772</v>
      </c>
      <c r="B6922" s="24">
        <v>1</v>
      </c>
      <c r="C6922" s="21" t="s">
        <v>5612</v>
      </c>
      <c r="D6922" s="23"/>
      <c r="E6922" s="23"/>
    </row>
    <row r="6923" spans="1:5" ht="20" customHeight="1">
      <c r="A6923" s="19" t="s">
        <v>13772</v>
      </c>
      <c r="B6923" s="24">
        <v>1</v>
      </c>
      <c r="C6923" s="21" t="s">
        <v>5813</v>
      </c>
      <c r="D6923" s="23"/>
      <c r="E6923" s="23"/>
    </row>
    <row r="6924" spans="1:5" ht="20" customHeight="1">
      <c r="A6924" s="19" t="s">
        <v>13772</v>
      </c>
      <c r="B6924" s="24">
        <v>1</v>
      </c>
      <c r="C6924" s="21" t="s">
        <v>10009</v>
      </c>
      <c r="D6924" s="23"/>
      <c r="E6924" s="23"/>
    </row>
    <row r="6925" spans="1:5" ht="20" customHeight="1">
      <c r="A6925" s="19" t="s">
        <v>13772</v>
      </c>
      <c r="B6925" s="24">
        <v>1</v>
      </c>
      <c r="C6925" s="21" t="s">
        <v>9971</v>
      </c>
      <c r="D6925" s="23"/>
      <c r="E6925" s="23"/>
    </row>
    <row r="6926" spans="1:5" ht="20" customHeight="1">
      <c r="A6926" s="19" t="s">
        <v>13772</v>
      </c>
      <c r="B6926" s="24">
        <v>1</v>
      </c>
      <c r="C6926" s="21" t="s">
        <v>9831</v>
      </c>
      <c r="D6926" s="23"/>
      <c r="E6926" s="23"/>
    </row>
    <row r="6927" spans="1:5" ht="20" customHeight="1">
      <c r="A6927" s="19" t="s">
        <v>13772</v>
      </c>
      <c r="B6927" s="24">
        <v>1</v>
      </c>
      <c r="C6927" s="22">
        <v>100</v>
      </c>
      <c r="D6927" s="23"/>
      <c r="E6927" s="23"/>
    </row>
    <row r="6928" spans="1:5" ht="20" customHeight="1">
      <c r="A6928" s="19" t="s">
        <v>13772</v>
      </c>
      <c r="B6928" s="24">
        <v>1</v>
      </c>
      <c r="C6928" s="21" t="s">
        <v>9523</v>
      </c>
      <c r="D6928" s="23"/>
      <c r="E6928" s="23"/>
    </row>
    <row r="6929" spans="1:5" ht="20" customHeight="1">
      <c r="A6929" s="19" t="s">
        <v>13772</v>
      </c>
      <c r="B6929" s="24">
        <v>1</v>
      </c>
      <c r="C6929" s="21" t="s">
        <v>6271</v>
      </c>
      <c r="D6929" s="23"/>
      <c r="E6929" s="23"/>
    </row>
    <row r="6930" spans="1:5" ht="20" customHeight="1">
      <c r="A6930" s="19" t="s">
        <v>13772</v>
      </c>
      <c r="B6930" s="24">
        <v>1</v>
      </c>
      <c r="C6930" s="21" t="s">
        <v>6455</v>
      </c>
      <c r="D6930" s="23"/>
      <c r="E6930" s="23"/>
    </row>
    <row r="6931" spans="1:5" ht="20" customHeight="1">
      <c r="A6931" s="19" t="s">
        <v>13772</v>
      </c>
      <c r="B6931" s="24">
        <v>1</v>
      </c>
      <c r="C6931" s="21" t="s">
        <v>9331</v>
      </c>
      <c r="D6931" s="23"/>
      <c r="E6931" s="23"/>
    </row>
    <row r="6932" spans="1:5" ht="20" customHeight="1">
      <c r="A6932" s="19" t="s">
        <v>13772</v>
      </c>
      <c r="B6932" s="24">
        <v>1</v>
      </c>
      <c r="C6932" s="21" t="s">
        <v>9201</v>
      </c>
      <c r="D6932" s="23"/>
      <c r="E6932" s="23"/>
    </row>
    <row r="6933" spans="1:5" ht="20" customHeight="1">
      <c r="A6933" s="19" t="s">
        <v>13772</v>
      </c>
      <c r="B6933" s="24">
        <v>1</v>
      </c>
      <c r="C6933" s="21" t="s">
        <v>9065</v>
      </c>
      <c r="D6933" s="23"/>
      <c r="E6933" s="23"/>
    </row>
    <row r="6934" spans="1:5" ht="20" customHeight="1">
      <c r="A6934" s="19" t="s">
        <v>13772</v>
      </c>
      <c r="B6934" s="24">
        <v>1</v>
      </c>
      <c r="C6934" s="21" t="s">
        <v>8882</v>
      </c>
      <c r="D6934" s="23"/>
      <c r="E6934" s="23"/>
    </row>
    <row r="6935" spans="1:5" ht="20" customHeight="1">
      <c r="A6935" s="19" t="s">
        <v>13772</v>
      </c>
      <c r="B6935" s="24">
        <v>1</v>
      </c>
      <c r="C6935" s="21" t="s">
        <v>6824</v>
      </c>
      <c r="D6935" s="23"/>
      <c r="E6935" s="23"/>
    </row>
    <row r="6936" spans="1:5" ht="20" customHeight="1">
      <c r="A6936" s="19" t="s">
        <v>13772</v>
      </c>
      <c r="B6936" s="24">
        <v>1</v>
      </c>
      <c r="C6936" s="21" t="s">
        <v>8758</v>
      </c>
      <c r="D6936" s="23"/>
      <c r="E6936" s="23"/>
    </row>
    <row r="6937" spans="1:5" ht="20" customHeight="1">
      <c r="A6937" s="19" t="s">
        <v>13772</v>
      </c>
      <c r="B6937" s="24">
        <v>1</v>
      </c>
      <c r="C6937" s="21" t="s">
        <v>8571</v>
      </c>
      <c r="D6937" s="23"/>
      <c r="E6937" s="23"/>
    </row>
    <row r="6938" spans="1:5" ht="20" customHeight="1">
      <c r="A6938" s="19" t="s">
        <v>13772</v>
      </c>
      <c r="B6938" s="24">
        <v>1</v>
      </c>
      <c r="C6938" s="21" t="s">
        <v>6995</v>
      </c>
      <c r="D6938" s="23"/>
      <c r="E6938" s="23"/>
    </row>
    <row r="6939" spans="1:5" ht="20" customHeight="1">
      <c r="A6939" s="19" t="s">
        <v>13772</v>
      </c>
      <c r="B6939" s="24">
        <v>1</v>
      </c>
      <c r="C6939" s="21" t="s">
        <v>7171</v>
      </c>
      <c r="D6939" s="23"/>
      <c r="E6939" s="23"/>
    </row>
    <row r="6940" spans="1:5" ht="20" customHeight="1">
      <c r="A6940" s="19" t="s">
        <v>13772</v>
      </c>
      <c r="B6940" s="24">
        <v>1</v>
      </c>
      <c r="C6940" s="21" t="s">
        <v>7559</v>
      </c>
      <c r="D6940" s="23"/>
      <c r="E6940" s="23"/>
    </row>
    <row r="6941" spans="1:5" ht="20" customHeight="1">
      <c r="A6941" s="19" t="s">
        <v>13772</v>
      </c>
      <c r="B6941" s="24">
        <v>1</v>
      </c>
      <c r="C6941" s="21" t="s">
        <v>7451</v>
      </c>
      <c r="D6941" s="23"/>
      <c r="E6941" s="23"/>
    </row>
    <row r="6942" spans="1:5" ht="20" customHeight="1">
      <c r="A6942" s="19" t="s">
        <v>13772</v>
      </c>
      <c r="B6942" s="24">
        <v>1</v>
      </c>
      <c r="C6942" s="21" t="s">
        <v>7629</v>
      </c>
      <c r="D6942" s="23"/>
      <c r="E6942" s="23"/>
    </row>
    <row r="6943" spans="1:5" ht="20" customHeight="1">
      <c r="A6943" s="19" t="s">
        <v>13772</v>
      </c>
      <c r="B6943" s="24">
        <v>1</v>
      </c>
      <c r="C6943" s="21" t="s">
        <v>7809</v>
      </c>
      <c r="D6943" s="23"/>
      <c r="E6943" s="23"/>
    </row>
    <row r="6944" spans="1:5" ht="20" customHeight="1">
      <c r="A6944" s="19" t="s">
        <v>13772</v>
      </c>
      <c r="B6944" s="24">
        <v>1</v>
      </c>
      <c r="C6944" s="21" t="s">
        <v>8308</v>
      </c>
      <c r="D6944" s="23"/>
      <c r="E6944" s="23"/>
    </row>
    <row r="6945" spans="1:5" ht="20" customHeight="1">
      <c r="A6945" s="19" t="s">
        <v>13772</v>
      </c>
      <c r="B6945" s="24">
        <v>1</v>
      </c>
      <c r="C6945" s="21" t="s">
        <v>8256</v>
      </c>
      <c r="D6945" s="23"/>
      <c r="E6945" s="23"/>
    </row>
    <row r="6946" spans="1:5" ht="20" customHeight="1">
      <c r="A6946" s="19" t="s">
        <v>13772</v>
      </c>
      <c r="B6946" s="24">
        <v>1</v>
      </c>
      <c r="C6946" s="21" t="s">
        <v>8228</v>
      </c>
      <c r="D6946" s="23"/>
      <c r="E6946" s="23"/>
    </row>
    <row r="6947" spans="1:5" ht="20" customHeight="1">
      <c r="A6947" s="19" t="s">
        <v>13772</v>
      </c>
      <c r="B6947" s="24">
        <v>1</v>
      </c>
      <c r="C6947" s="21" t="s">
        <v>13629</v>
      </c>
      <c r="D6947" s="23"/>
      <c r="E6947" s="23"/>
    </row>
    <row r="6948" spans="1:5" ht="20" customHeight="1">
      <c r="A6948" s="19" t="s">
        <v>13772</v>
      </c>
      <c r="B6948" s="24">
        <v>1</v>
      </c>
      <c r="C6948" s="21" t="s">
        <v>602</v>
      </c>
      <c r="D6948" s="23"/>
      <c r="E6948" s="23"/>
    </row>
    <row r="6949" spans="1:5" ht="20" customHeight="1">
      <c r="A6949" s="19" t="s">
        <v>13772</v>
      </c>
      <c r="B6949" s="24">
        <v>1</v>
      </c>
      <c r="C6949" s="21" t="s">
        <v>13360</v>
      </c>
      <c r="D6949" s="23"/>
      <c r="E6949" s="23"/>
    </row>
    <row r="6950" spans="1:5" ht="20" customHeight="1">
      <c r="A6950" s="19" t="s">
        <v>13772</v>
      </c>
      <c r="B6950" s="24">
        <v>1</v>
      </c>
      <c r="C6950" s="21" t="s">
        <v>13172</v>
      </c>
      <c r="D6950" s="23"/>
      <c r="E6950" s="23"/>
    </row>
    <row r="6951" spans="1:5" ht="20" customHeight="1">
      <c r="A6951" s="19" t="s">
        <v>13772</v>
      </c>
      <c r="B6951" s="24">
        <v>1</v>
      </c>
      <c r="C6951" s="21" t="s">
        <v>12993</v>
      </c>
      <c r="D6951" s="23"/>
      <c r="E6951" s="23"/>
    </row>
    <row r="6952" spans="1:5" ht="20" customHeight="1">
      <c r="A6952" s="19" t="s">
        <v>13772</v>
      </c>
      <c r="B6952" s="24">
        <v>1</v>
      </c>
      <c r="C6952" s="21" t="s">
        <v>12727</v>
      </c>
      <c r="D6952" s="23"/>
      <c r="E6952" s="23"/>
    </row>
    <row r="6953" spans="1:5" ht="20" customHeight="1">
      <c r="A6953" s="19" t="s">
        <v>13772</v>
      </c>
      <c r="B6953" s="24">
        <v>1</v>
      </c>
      <c r="C6953" s="21" t="s">
        <v>12621</v>
      </c>
      <c r="D6953" s="23"/>
      <c r="E6953" s="23"/>
    </row>
    <row r="6954" spans="1:5" ht="20" customHeight="1">
      <c r="A6954" s="19" t="s">
        <v>13772</v>
      </c>
      <c r="B6954" s="24">
        <v>1</v>
      </c>
      <c r="C6954" s="21" t="s">
        <v>1158</v>
      </c>
      <c r="D6954" s="23"/>
      <c r="E6954" s="23"/>
    </row>
    <row r="6955" spans="1:5" ht="20" customHeight="1">
      <c r="A6955" s="19" t="s">
        <v>13772</v>
      </c>
      <c r="B6955" s="24">
        <v>1</v>
      </c>
      <c r="C6955" s="21" t="s">
        <v>12342</v>
      </c>
      <c r="D6955" s="23"/>
      <c r="E6955" s="23"/>
    </row>
    <row r="6956" spans="1:5" ht="20" customHeight="1">
      <c r="A6956" s="19" t="s">
        <v>13772</v>
      </c>
      <c r="B6956" s="24">
        <v>1</v>
      </c>
      <c r="C6956" s="21" t="s">
        <v>11761</v>
      </c>
      <c r="D6956" s="23"/>
      <c r="E6956" s="23"/>
    </row>
    <row r="6957" spans="1:5" ht="20" customHeight="1">
      <c r="A6957" s="19" t="s">
        <v>13772</v>
      </c>
      <c r="B6957" s="24">
        <v>1</v>
      </c>
      <c r="C6957" s="21" t="s">
        <v>12134</v>
      </c>
      <c r="D6957" s="23"/>
      <c r="E6957" s="23"/>
    </row>
    <row r="6958" spans="1:5" ht="20" customHeight="1">
      <c r="A6958" s="19" t="s">
        <v>13772</v>
      </c>
      <c r="B6958" s="24">
        <v>1</v>
      </c>
      <c r="C6958" s="21" t="s">
        <v>11883</v>
      </c>
      <c r="D6958" s="23"/>
      <c r="E6958" s="23"/>
    </row>
    <row r="6959" spans="1:5" ht="20" customHeight="1">
      <c r="A6959" s="19" t="s">
        <v>13772</v>
      </c>
      <c r="B6959" s="24">
        <v>1</v>
      </c>
      <c r="C6959" s="21" t="s">
        <v>11622</v>
      </c>
      <c r="D6959" s="23"/>
      <c r="E6959" s="23"/>
    </row>
    <row r="6960" spans="1:5" ht="20" customHeight="1">
      <c r="A6960" s="19" t="s">
        <v>13772</v>
      </c>
      <c r="B6960" s="24">
        <v>1</v>
      </c>
      <c r="C6960" s="21" t="s">
        <v>1768</v>
      </c>
      <c r="D6960" s="23"/>
      <c r="E6960" s="23"/>
    </row>
    <row r="6961" spans="1:5" ht="20" customHeight="1">
      <c r="A6961" s="19" t="s">
        <v>13772</v>
      </c>
      <c r="B6961" s="24">
        <v>1</v>
      </c>
      <c r="C6961" s="21" t="s">
        <v>1999</v>
      </c>
      <c r="D6961" s="23"/>
      <c r="E6961" s="23"/>
    </row>
    <row r="6962" spans="1:5" ht="20" customHeight="1">
      <c r="A6962" s="19" t="s">
        <v>13772</v>
      </c>
      <c r="B6962" s="24">
        <v>1</v>
      </c>
      <c r="C6962" s="21" t="s">
        <v>11424</v>
      </c>
      <c r="D6962" s="23"/>
      <c r="E6962" s="23"/>
    </row>
    <row r="6963" spans="1:5" ht="20" customHeight="1">
      <c r="A6963" s="19" t="s">
        <v>13772</v>
      </c>
      <c r="B6963" s="24">
        <v>1</v>
      </c>
      <c r="C6963" s="21" t="s">
        <v>11321</v>
      </c>
      <c r="D6963" s="23"/>
      <c r="E6963" s="23"/>
    </row>
    <row r="6964" spans="1:5" ht="20" customHeight="1">
      <c r="A6964" s="19" t="s">
        <v>13772</v>
      </c>
      <c r="B6964" s="24">
        <v>1</v>
      </c>
      <c r="C6964" s="21" t="s">
        <v>11222</v>
      </c>
      <c r="D6964" s="23"/>
      <c r="E6964" s="23"/>
    </row>
    <row r="6965" spans="1:5" ht="20" customHeight="1">
      <c r="A6965" s="19" t="s">
        <v>13772</v>
      </c>
      <c r="B6965" s="24">
        <v>1</v>
      </c>
      <c r="C6965" s="21" t="s">
        <v>11118</v>
      </c>
      <c r="D6965" s="23"/>
      <c r="E6965" s="23"/>
    </row>
    <row r="6966" spans="1:5" ht="20" customHeight="1">
      <c r="A6966" s="19" t="s">
        <v>13772</v>
      </c>
      <c r="B6966" s="24">
        <v>1</v>
      </c>
      <c r="C6966" s="21" t="s">
        <v>2752</v>
      </c>
      <c r="D6966" s="23"/>
      <c r="E6966" s="23"/>
    </row>
    <row r="6967" spans="1:5" ht="20" customHeight="1">
      <c r="A6967" s="19" t="s">
        <v>13772</v>
      </c>
      <c r="B6967" s="24">
        <v>1</v>
      </c>
      <c r="C6967" s="21" t="s">
        <v>11013</v>
      </c>
      <c r="D6967" s="23"/>
      <c r="E6967" s="23"/>
    </row>
    <row r="6968" spans="1:5" ht="20" customHeight="1">
      <c r="A6968" s="19" t="s">
        <v>13772</v>
      </c>
      <c r="B6968" s="24">
        <v>1</v>
      </c>
      <c r="C6968" s="21" t="s">
        <v>10916</v>
      </c>
      <c r="D6968" s="23"/>
      <c r="E6968" s="23"/>
    </row>
    <row r="6969" spans="1:5" ht="20" customHeight="1">
      <c r="A6969" s="19" t="s">
        <v>13772</v>
      </c>
      <c r="B6969" s="24">
        <v>1</v>
      </c>
      <c r="C6969" s="21" t="s">
        <v>10821</v>
      </c>
      <c r="D6969" s="23"/>
      <c r="E6969" s="23"/>
    </row>
    <row r="6970" spans="1:5" ht="20" customHeight="1">
      <c r="A6970" s="19" t="s">
        <v>13772</v>
      </c>
      <c r="B6970" s="24">
        <v>1</v>
      </c>
      <c r="C6970" s="21" t="s">
        <v>3272</v>
      </c>
      <c r="D6970" s="23"/>
      <c r="E6970" s="23"/>
    </row>
    <row r="6971" spans="1:5" ht="20" customHeight="1">
      <c r="A6971" s="19" t="s">
        <v>13772</v>
      </c>
      <c r="B6971" s="24">
        <v>1</v>
      </c>
      <c r="C6971" s="21" t="s">
        <v>3488</v>
      </c>
      <c r="D6971" s="23"/>
      <c r="E6971" s="23"/>
    </row>
    <row r="6972" spans="1:5" ht="20" customHeight="1">
      <c r="A6972" s="19" t="s">
        <v>13772</v>
      </c>
      <c r="B6972" s="24">
        <v>1</v>
      </c>
      <c r="C6972" s="21" t="s">
        <v>3707</v>
      </c>
      <c r="D6972" s="23"/>
      <c r="E6972" s="23"/>
    </row>
    <row r="6973" spans="1:5" ht="20" customHeight="1">
      <c r="A6973" s="19" t="s">
        <v>13772</v>
      </c>
      <c r="B6973" s="24">
        <v>1</v>
      </c>
      <c r="C6973" s="21" t="s">
        <v>10647</v>
      </c>
      <c r="D6973" s="23"/>
      <c r="E6973" s="23"/>
    </row>
    <row r="6974" spans="1:5" ht="20" customHeight="1">
      <c r="A6974" s="19" t="s">
        <v>13772</v>
      </c>
      <c r="B6974" s="24">
        <v>1</v>
      </c>
      <c r="C6974" s="21" t="s">
        <v>4051</v>
      </c>
      <c r="D6974" s="23"/>
      <c r="E6974" s="23"/>
    </row>
    <row r="6975" spans="1:5" ht="20" customHeight="1">
      <c r="A6975" s="19" t="s">
        <v>13772</v>
      </c>
      <c r="B6975" s="24">
        <v>1</v>
      </c>
      <c r="C6975" s="21" t="s">
        <v>10542</v>
      </c>
      <c r="D6975" s="23"/>
      <c r="E6975" s="23"/>
    </row>
    <row r="6976" spans="1:5" ht="20" customHeight="1">
      <c r="A6976" s="19" t="s">
        <v>13772</v>
      </c>
      <c r="B6976" s="24">
        <v>1</v>
      </c>
      <c r="C6976" s="21" t="s">
        <v>4322</v>
      </c>
      <c r="D6976" s="23"/>
      <c r="E6976" s="23"/>
    </row>
    <row r="6977" spans="1:5" ht="20" customHeight="1">
      <c r="A6977" s="19" t="s">
        <v>13772</v>
      </c>
      <c r="B6977" s="24">
        <v>1</v>
      </c>
      <c r="C6977" s="21" t="s">
        <v>4525</v>
      </c>
      <c r="D6977" s="23"/>
      <c r="E6977" s="23"/>
    </row>
    <row r="6978" spans="1:5" ht="20" customHeight="1">
      <c r="A6978" s="19" t="s">
        <v>13772</v>
      </c>
      <c r="B6978" s="24">
        <v>1</v>
      </c>
      <c r="C6978" s="21" t="s">
        <v>10375</v>
      </c>
      <c r="D6978" s="23"/>
      <c r="E6978" s="23"/>
    </row>
    <row r="6979" spans="1:5" ht="20" customHeight="1">
      <c r="A6979" s="19" t="s">
        <v>13772</v>
      </c>
      <c r="B6979" s="24">
        <v>1</v>
      </c>
      <c r="C6979" s="21" t="s">
        <v>4797</v>
      </c>
      <c r="D6979" s="23"/>
      <c r="E6979" s="23"/>
    </row>
    <row r="6980" spans="1:5" ht="20" customHeight="1">
      <c r="A6980" s="19" t="s">
        <v>13772</v>
      </c>
      <c r="B6980" s="24">
        <v>1</v>
      </c>
      <c r="C6980" s="21" t="s">
        <v>4994</v>
      </c>
      <c r="D6980" s="23"/>
      <c r="E6980" s="23"/>
    </row>
    <row r="6981" spans="1:5" ht="20" customHeight="1">
      <c r="A6981" s="19" t="s">
        <v>13772</v>
      </c>
      <c r="B6981" s="24">
        <v>1</v>
      </c>
      <c r="C6981" s="21" t="s">
        <v>10211</v>
      </c>
      <c r="D6981" s="23"/>
      <c r="E6981" s="23"/>
    </row>
    <row r="6982" spans="1:5" ht="20" customHeight="1">
      <c r="A6982" s="19" t="s">
        <v>13772</v>
      </c>
      <c r="B6982" s="24">
        <v>1</v>
      </c>
      <c r="C6982" s="21" t="s">
        <v>5244</v>
      </c>
      <c r="D6982" s="23"/>
      <c r="E6982" s="23"/>
    </row>
    <row r="6983" spans="1:5" ht="20" customHeight="1">
      <c r="A6983" s="19" t="s">
        <v>13772</v>
      </c>
      <c r="B6983" s="24">
        <v>1</v>
      </c>
      <c r="C6983" s="21" t="s">
        <v>5452</v>
      </c>
      <c r="D6983" s="23"/>
      <c r="E6983" s="23"/>
    </row>
    <row r="6984" spans="1:5" ht="20" customHeight="1">
      <c r="A6984" s="19" t="s">
        <v>13772</v>
      </c>
      <c r="B6984" s="24">
        <v>1</v>
      </c>
      <c r="C6984" s="21" t="s">
        <v>5659</v>
      </c>
      <c r="D6984" s="23"/>
      <c r="E6984" s="23"/>
    </row>
    <row r="6985" spans="1:5" ht="20" customHeight="1">
      <c r="A6985" s="19" t="s">
        <v>13772</v>
      </c>
      <c r="B6985" s="24">
        <v>1</v>
      </c>
      <c r="C6985" s="21" t="s">
        <v>5860</v>
      </c>
      <c r="D6985" s="23"/>
      <c r="E6985" s="23"/>
    </row>
    <row r="6986" spans="1:5" ht="20" customHeight="1">
      <c r="A6986" s="19" t="s">
        <v>13772</v>
      </c>
      <c r="B6986" s="24">
        <v>1</v>
      </c>
      <c r="C6986" s="21" t="s">
        <v>10063</v>
      </c>
      <c r="D6986" s="23"/>
      <c r="E6986" s="23"/>
    </row>
    <row r="6987" spans="1:5" ht="20" customHeight="1">
      <c r="A6987" s="19" t="s">
        <v>13772</v>
      </c>
      <c r="B6987" s="24">
        <v>1</v>
      </c>
      <c r="C6987" s="21" t="s">
        <v>9988</v>
      </c>
      <c r="D6987" s="23"/>
      <c r="E6987" s="23"/>
    </row>
    <row r="6988" spans="1:5" ht="20" customHeight="1">
      <c r="A6988" s="19" t="s">
        <v>13772</v>
      </c>
      <c r="B6988" s="24">
        <v>1</v>
      </c>
      <c r="C6988" s="22">
        <v>100</v>
      </c>
      <c r="D6988" s="23"/>
      <c r="E6988" s="23"/>
    </row>
    <row r="6989" spans="1:5" ht="20" customHeight="1">
      <c r="A6989" s="19" t="s">
        <v>13772</v>
      </c>
      <c r="B6989" s="24">
        <v>1</v>
      </c>
      <c r="C6989" s="21" t="s">
        <v>9728</v>
      </c>
      <c r="D6989" s="23"/>
      <c r="E6989" s="23"/>
    </row>
    <row r="6990" spans="1:5" ht="20" customHeight="1">
      <c r="A6990" s="19" t="s">
        <v>13772</v>
      </c>
      <c r="B6990" s="24">
        <v>1</v>
      </c>
      <c r="C6990" s="21" t="s">
        <v>9541</v>
      </c>
      <c r="D6990" s="23"/>
      <c r="E6990" s="23"/>
    </row>
    <row r="6991" spans="1:5" ht="20" customHeight="1">
      <c r="A6991" s="19" t="s">
        <v>13772</v>
      </c>
      <c r="B6991" s="24">
        <v>1</v>
      </c>
      <c r="C6991" s="21" t="s">
        <v>6317</v>
      </c>
      <c r="D6991" s="23"/>
      <c r="E6991" s="23"/>
    </row>
    <row r="6992" spans="1:5" ht="20" customHeight="1">
      <c r="A6992" s="19" t="s">
        <v>13772</v>
      </c>
      <c r="B6992" s="24">
        <v>1</v>
      </c>
      <c r="C6992" s="21" t="s">
        <v>6500</v>
      </c>
      <c r="D6992" s="23"/>
      <c r="E6992" s="23"/>
    </row>
    <row r="6993" spans="1:5" ht="20" customHeight="1">
      <c r="A6993" s="19" t="s">
        <v>13772</v>
      </c>
      <c r="B6993" s="24">
        <v>1</v>
      </c>
      <c r="C6993" s="21" t="s">
        <v>9351</v>
      </c>
      <c r="D6993" s="23"/>
      <c r="E6993" s="23"/>
    </row>
    <row r="6994" spans="1:5" ht="20" customHeight="1">
      <c r="A6994" s="19" t="s">
        <v>13772</v>
      </c>
      <c r="B6994" s="24">
        <v>1</v>
      </c>
      <c r="C6994" s="21" t="s">
        <v>9221</v>
      </c>
      <c r="D6994" s="23"/>
      <c r="E6994" s="23"/>
    </row>
    <row r="6995" spans="1:5" ht="20" customHeight="1">
      <c r="A6995" s="19" t="s">
        <v>13772</v>
      </c>
      <c r="B6995" s="24">
        <v>1</v>
      </c>
      <c r="C6995" s="21" t="s">
        <v>9083</v>
      </c>
      <c r="D6995" s="23"/>
      <c r="E6995" s="23"/>
    </row>
    <row r="6996" spans="1:5" ht="20" customHeight="1">
      <c r="A6996" s="19" t="s">
        <v>13772</v>
      </c>
      <c r="B6996" s="24">
        <v>1</v>
      </c>
      <c r="C6996" s="21" t="s">
        <v>8897</v>
      </c>
      <c r="D6996" s="23"/>
      <c r="E6996" s="23"/>
    </row>
    <row r="6997" spans="1:5" ht="20" customHeight="1">
      <c r="A6997" s="19" t="s">
        <v>13772</v>
      </c>
      <c r="B6997" s="24">
        <v>1</v>
      </c>
      <c r="C6997" s="21" t="s">
        <v>8505</v>
      </c>
      <c r="D6997" s="23"/>
      <c r="E6997" s="23"/>
    </row>
    <row r="6998" spans="1:5" ht="20" customHeight="1">
      <c r="A6998" s="19" t="s">
        <v>13772</v>
      </c>
      <c r="B6998" s="24">
        <v>1</v>
      </c>
      <c r="C6998" s="21" t="s">
        <v>8775</v>
      </c>
      <c r="D6998" s="23"/>
      <c r="E6998" s="23"/>
    </row>
    <row r="6999" spans="1:5" ht="20" customHeight="1">
      <c r="A6999" s="19" t="s">
        <v>13772</v>
      </c>
      <c r="B6999" s="24">
        <v>1</v>
      </c>
      <c r="C6999" s="21" t="s">
        <v>8592</v>
      </c>
      <c r="D6999" s="23"/>
      <c r="E6999" s="23"/>
    </row>
    <row r="7000" spans="1:5" ht="20" customHeight="1">
      <c r="A7000" s="19" t="s">
        <v>13772</v>
      </c>
      <c r="B7000" s="24">
        <v>1</v>
      </c>
      <c r="C7000" s="21" t="s">
        <v>7033</v>
      </c>
      <c r="D7000" s="23"/>
      <c r="E7000" s="23"/>
    </row>
    <row r="7001" spans="1:5" ht="20" customHeight="1">
      <c r="A7001" s="19" t="s">
        <v>13772</v>
      </c>
      <c r="B7001" s="24">
        <v>1</v>
      </c>
      <c r="C7001" s="21" t="s">
        <v>7209</v>
      </c>
      <c r="D7001" s="23"/>
      <c r="E7001" s="23"/>
    </row>
    <row r="7002" spans="1:5" ht="20" customHeight="1">
      <c r="A7002" s="19" t="s">
        <v>13772</v>
      </c>
      <c r="B7002" s="24">
        <v>1</v>
      </c>
      <c r="C7002" s="21" t="s">
        <v>8407</v>
      </c>
      <c r="D7002" s="23"/>
      <c r="E7002" s="23"/>
    </row>
    <row r="7003" spans="1:5" ht="20" customHeight="1">
      <c r="A7003" s="19" t="s">
        <v>13772</v>
      </c>
      <c r="B7003" s="24">
        <v>1</v>
      </c>
      <c r="C7003" s="21" t="s">
        <v>7494</v>
      </c>
      <c r="D7003" s="23"/>
      <c r="E7003" s="23"/>
    </row>
    <row r="7004" spans="1:5" ht="20" customHeight="1">
      <c r="A7004" s="19" t="s">
        <v>13772</v>
      </c>
      <c r="B7004" s="24">
        <v>1</v>
      </c>
      <c r="C7004" s="21" t="s">
        <v>7664</v>
      </c>
      <c r="D7004" s="23"/>
      <c r="E7004" s="23"/>
    </row>
    <row r="7005" spans="1:5" ht="20" customHeight="1">
      <c r="A7005" s="19" t="s">
        <v>13772</v>
      </c>
      <c r="B7005" s="24">
        <v>1</v>
      </c>
      <c r="C7005" s="21" t="s">
        <v>7850</v>
      </c>
      <c r="D7005" s="23"/>
      <c r="E7005" s="23"/>
    </row>
    <row r="7006" spans="1:5" ht="20" customHeight="1">
      <c r="A7006" s="19" t="s">
        <v>13772</v>
      </c>
      <c r="B7006" s="24">
        <v>1</v>
      </c>
      <c r="C7006" s="21" t="s">
        <v>8349</v>
      </c>
      <c r="D7006" s="23"/>
      <c r="E7006" s="23"/>
    </row>
    <row r="7007" spans="1:5" ht="20" customHeight="1">
      <c r="A7007" s="19" t="s">
        <v>13772</v>
      </c>
      <c r="B7007" s="24">
        <v>1</v>
      </c>
      <c r="C7007" s="21" t="s">
        <v>67</v>
      </c>
      <c r="D7007" s="23"/>
      <c r="E7007" s="23"/>
    </row>
    <row r="7008" spans="1:5" ht="20" customHeight="1">
      <c r="A7008" s="19" t="s">
        <v>13772</v>
      </c>
      <c r="B7008" s="24">
        <v>1</v>
      </c>
      <c r="C7008" s="21" t="s">
        <v>8241</v>
      </c>
      <c r="D7008" s="23"/>
      <c r="E7008" s="23"/>
    </row>
    <row r="7009" spans="1:5" ht="20" customHeight="1">
      <c r="A7009" s="19" t="s">
        <v>13772</v>
      </c>
      <c r="B7009" s="24">
        <v>1</v>
      </c>
      <c r="C7009" s="21" t="s">
        <v>13639</v>
      </c>
      <c r="D7009" s="23"/>
      <c r="E7009" s="23"/>
    </row>
    <row r="7010" spans="1:5" ht="20" customHeight="1">
      <c r="A7010" s="19" t="s">
        <v>13772</v>
      </c>
      <c r="B7010" s="24">
        <v>1</v>
      </c>
      <c r="C7010" s="21" t="s">
        <v>707</v>
      </c>
      <c r="D7010" s="23"/>
      <c r="E7010" s="23"/>
    </row>
    <row r="7011" spans="1:5" ht="20" customHeight="1">
      <c r="A7011" s="19" t="s">
        <v>13772</v>
      </c>
      <c r="B7011" s="24">
        <v>1</v>
      </c>
      <c r="C7011" s="21" t="s">
        <v>13368</v>
      </c>
      <c r="D7011" s="23"/>
      <c r="E7011" s="23"/>
    </row>
    <row r="7012" spans="1:5" ht="20" customHeight="1">
      <c r="A7012" s="19" t="s">
        <v>13772</v>
      </c>
      <c r="B7012" s="24">
        <v>1</v>
      </c>
      <c r="C7012" s="21" t="s">
        <v>13181</v>
      </c>
      <c r="D7012" s="23"/>
      <c r="E7012" s="23"/>
    </row>
    <row r="7013" spans="1:5" ht="20" customHeight="1">
      <c r="A7013" s="19" t="s">
        <v>13772</v>
      </c>
      <c r="B7013" s="24">
        <v>1</v>
      </c>
      <c r="C7013" s="21" t="s">
        <v>13002</v>
      </c>
      <c r="D7013" s="23"/>
      <c r="E7013" s="23"/>
    </row>
    <row r="7014" spans="1:5" ht="20" customHeight="1">
      <c r="A7014" s="19" t="s">
        <v>13772</v>
      </c>
      <c r="B7014" s="24">
        <v>1</v>
      </c>
      <c r="C7014" s="21" t="s">
        <v>12743</v>
      </c>
      <c r="D7014" s="23"/>
      <c r="E7014" s="23"/>
    </row>
    <row r="7015" spans="1:5" ht="20" customHeight="1">
      <c r="A7015" s="19" t="s">
        <v>13772</v>
      </c>
      <c r="B7015" s="24">
        <v>1</v>
      </c>
      <c r="C7015" s="21" t="s">
        <v>12633</v>
      </c>
      <c r="D7015" s="23"/>
      <c r="E7015" s="23"/>
    </row>
    <row r="7016" spans="1:5" ht="20" customHeight="1">
      <c r="A7016" s="19" t="s">
        <v>13772</v>
      </c>
      <c r="B7016" s="24">
        <v>1</v>
      </c>
      <c r="C7016" s="21" t="s">
        <v>1256</v>
      </c>
      <c r="D7016" s="23"/>
      <c r="E7016" s="23"/>
    </row>
    <row r="7017" spans="1:5" ht="20" customHeight="1">
      <c r="A7017" s="19" t="s">
        <v>13772</v>
      </c>
      <c r="B7017" s="24">
        <v>1</v>
      </c>
      <c r="C7017" s="21" t="s">
        <v>12354</v>
      </c>
      <c r="D7017" s="23"/>
      <c r="E7017" s="23"/>
    </row>
    <row r="7018" spans="1:5" ht="20" customHeight="1">
      <c r="A7018" s="19" t="s">
        <v>13772</v>
      </c>
      <c r="B7018" s="24">
        <v>1</v>
      </c>
      <c r="C7018" s="21" t="s">
        <v>11989</v>
      </c>
      <c r="D7018" s="23"/>
      <c r="E7018" s="23"/>
    </row>
    <row r="7019" spans="1:5" ht="20" customHeight="1">
      <c r="A7019" s="19" t="s">
        <v>13772</v>
      </c>
      <c r="B7019" s="24">
        <v>1</v>
      </c>
      <c r="C7019" s="21" t="s">
        <v>12143</v>
      </c>
      <c r="D7019" s="23"/>
      <c r="E7019" s="23"/>
    </row>
    <row r="7020" spans="1:5" ht="20" customHeight="1">
      <c r="A7020" s="19" t="s">
        <v>13772</v>
      </c>
      <c r="B7020" s="24">
        <v>1</v>
      </c>
      <c r="C7020" s="21" t="s">
        <v>11891</v>
      </c>
      <c r="D7020" s="23"/>
      <c r="E7020" s="23"/>
    </row>
    <row r="7021" spans="1:5" ht="20" customHeight="1">
      <c r="A7021" s="19" t="s">
        <v>13772</v>
      </c>
      <c r="B7021" s="24">
        <v>1</v>
      </c>
      <c r="C7021" s="21" t="s">
        <v>11631</v>
      </c>
      <c r="D7021" s="23"/>
      <c r="E7021" s="23"/>
    </row>
    <row r="7022" spans="1:5" ht="20" customHeight="1">
      <c r="A7022" s="19" t="s">
        <v>13772</v>
      </c>
      <c r="B7022" s="24">
        <v>1</v>
      </c>
      <c r="C7022" s="21" t="s">
        <v>1820</v>
      </c>
      <c r="D7022" s="23"/>
      <c r="E7022" s="23"/>
    </row>
    <row r="7023" spans="1:5" ht="20" customHeight="1">
      <c r="A7023" s="19" t="s">
        <v>13772</v>
      </c>
      <c r="B7023" s="24">
        <v>1</v>
      </c>
      <c r="C7023" s="21" t="s">
        <v>2051</v>
      </c>
      <c r="D7023" s="23"/>
      <c r="E7023" s="23"/>
    </row>
    <row r="7024" spans="1:5" ht="20" customHeight="1">
      <c r="A7024" s="19" t="s">
        <v>13772</v>
      </c>
      <c r="B7024" s="24">
        <v>1</v>
      </c>
      <c r="C7024" s="21" t="s">
        <v>11433</v>
      </c>
      <c r="D7024" s="23"/>
      <c r="E7024" s="23"/>
    </row>
    <row r="7025" spans="1:5" ht="20" customHeight="1">
      <c r="A7025" s="19" t="s">
        <v>13772</v>
      </c>
      <c r="B7025" s="24">
        <v>1</v>
      </c>
      <c r="C7025" s="21" t="s">
        <v>11330</v>
      </c>
      <c r="D7025" s="23"/>
      <c r="E7025" s="23"/>
    </row>
    <row r="7026" spans="1:5" ht="20" customHeight="1">
      <c r="A7026" s="19" t="s">
        <v>13772</v>
      </c>
      <c r="B7026" s="24">
        <v>1</v>
      </c>
      <c r="C7026" s="21" t="s">
        <v>11233</v>
      </c>
      <c r="D7026" s="23"/>
      <c r="E7026" s="23"/>
    </row>
    <row r="7027" spans="1:5" ht="20" customHeight="1">
      <c r="A7027" s="19" t="s">
        <v>13772</v>
      </c>
      <c r="B7027" s="24">
        <v>1</v>
      </c>
      <c r="C7027" s="21" t="s">
        <v>11127</v>
      </c>
      <c r="D7027" s="23"/>
      <c r="E7027" s="23"/>
    </row>
    <row r="7028" spans="1:5" ht="20" customHeight="1">
      <c r="A7028" s="19" t="s">
        <v>13772</v>
      </c>
      <c r="B7028" s="24">
        <v>1</v>
      </c>
      <c r="C7028" s="21" t="s">
        <v>2805</v>
      </c>
      <c r="D7028" s="23"/>
      <c r="E7028" s="23"/>
    </row>
    <row r="7029" spans="1:5" ht="20" customHeight="1">
      <c r="A7029" s="19" t="s">
        <v>13772</v>
      </c>
      <c r="B7029" s="24">
        <v>1</v>
      </c>
      <c r="C7029" s="21" t="s">
        <v>11022</v>
      </c>
      <c r="D7029" s="23"/>
      <c r="E7029" s="23"/>
    </row>
    <row r="7030" spans="1:5" ht="20" customHeight="1">
      <c r="A7030" s="19" t="s">
        <v>13772</v>
      </c>
      <c r="B7030" s="24">
        <v>1</v>
      </c>
      <c r="C7030" s="21" t="s">
        <v>10925</v>
      </c>
      <c r="D7030" s="23"/>
      <c r="E7030" s="23"/>
    </row>
    <row r="7031" spans="1:5" ht="20" customHeight="1">
      <c r="A7031" s="19" t="s">
        <v>13772</v>
      </c>
      <c r="B7031" s="24">
        <v>1</v>
      </c>
      <c r="C7031" s="21" t="s">
        <v>10830</v>
      </c>
      <c r="D7031" s="23"/>
      <c r="E7031" s="23"/>
    </row>
    <row r="7032" spans="1:5" ht="20" customHeight="1">
      <c r="A7032" s="19" t="s">
        <v>13772</v>
      </c>
      <c r="B7032" s="24">
        <v>1</v>
      </c>
      <c r="C7032" s="21" t="s">
        <v>3324</v>
      </c>
      <c r="D7032" s="23"/>
      <c r="E7032" s="23"/>
    </row>
    <row r="7033" spans="1:5" ht="20" customHeight="1">
      <c r="A7033" s="19" t="s">
        <v>13772</v>
      </c>
      <c r="B7033" s="24">
        <v>1</v>
      </c>
      <c r="C7033" s="21" t="s">
        <v>3542</v>
      </c>
      <c r="D7033" s="23"/>
      <c r="E7033" s="23"/>
    </row>
    <row r="7034" spans="1:5" ht="20" customHeight="1">
      <c r="A7034" s="19" t="s">
        <v>13772</v>
      </c>
      <c r="B7034" s="24">
        <v>1</v>
      </c>
      <c r="C7034" s="21" t="s">
        <v>3754</v>
      </c>
      <c r="D7034" s="23"/>
      <c r="E7034" s="23"/>
    </row>
    <row r="7035" spans="1:5" ht="20" customHeight="1">
      <c r="A7035" s="19" t="s">
        <v>13772</v>
      </c>
      <c r="B7035" s="24">
        <v>1</v>
      </c>
      <c r="C7035" s="21" t="s">
        <v>10656</v>
      </c>
      <c r="D7035" s="23"/>
      <c r="E7035" s="23"/>
    </row>
    <row r="7036" spans="1:5" ht="20" customHeight="1">
      <c r="A7036" s="19" t="s">
        <v>13772</v>
      </c>
      <c r="B7036" s="24">
        <v>1</v>
      </c>
      <c r="C7036" s="21" t="s">
        <v>4143</v>
      </c>
      <c r="D7036" s="23"/>
      <c r="E7036" s="23"/>
    </row>
    <row r="7037" spans="1:5" ht="20" customHeight="1">
      <c r="A7037" s="19" t="s">
        <v>13772</v>
      </c>
      <c r="B7037" s="24">
        <v>1</v>
      </c>
      <c r="C7037" s="21" t="s">
        <v>10551</v>
      </c>
      <c r="D7037" s="23"/>
      <c r="E7037" s="23"/>
    </row>
    <row r="7038" spans="1:5" ht="20" customHeight="1">
      <c r="A7038" s="19" t="s">
        <v>13772</v>
      </c>
      <c r="B7038" s="24">
        <v>1</v>
      </c>
      <c r="C7038" s="21" t="s">
        <v>4373</v>
      </c>
      <c r="D7038" s="23"/>
      <c r="E7038" s="23"/>
    </row>
    <row r="7039" spans="1:5" ht="20" customHeight="1">
      <c r="A7039" s="19" t="s">
        <v>13772</v>
      </c>
      <c r="B7039" s="24">
        <v>1</v>
      </c>
      <c r="C7039" s="21" t="s">
        <v>4617</v>
      </c>
      <c r="D7039" s="23"/>
      <c r="E7039" s="23"/>
    </row>
    <row r="7040" spans="1:5" ht="20" customHeight="1">
      <c r="A7040" s="19" t="s">
        <v>13772</v>
      </c>
      <c r="B7040" s="24">
        <v>1</v>
      </c>
      <c r="C7040" s="21" t="s">
        <v>10386</v>
      </c>
      <c r="D7040" s="23"/>
      <c r="E7040" s="23"/>
    </row>
    <row r="7041" spans="1:5" ht="20" customHeight="1">
      <c r="A7041" s="19" t="s">
        <v>13772</v>
      </c>
      <c r="B7041" s="24">
        <v>1</v>
      </c>
      <c r="C7041" s="21" t="s">
        <v>4846</v>
      </c>
      <c r="D7041" s="23"/>
      <c r="E7041" s="23"/>
    </row>
    <row r="7042" spans="1:5" ht="20" customHeight="1">
      <c r="A7042" s="19" t="s">
        <v>13772</v>
      </c>
      <c r="B7042" s="24">
        <v>1</v>
      </c>
      <c r="C7042" s="21" t="s">
        <v>5072</v>
      </c>
      <c r="D7042" s="23"/>
      <c r="E7042" s="23"/>
    </row>
    <row r="7043" spans="1:5" ht="20" customHeight="1">
      <c r="A7043" s="19" t="s">
        <v>13772</v>
      </c>
      <c r="B7043" s="24">
        <v>1</v>
      </c>
      <c r="C7043" s="21" t="s">
        <v>10224</v>
      </c>
      <c r="D7043" s="23"/>
      <c r="E7043" s="23"/>
    </row>
    <row r="7044" spans="1:5" ht="20" customHeight="1">
      <c r="A7044" s="19" t="s">
        <v>13772</v>
      </c>
      <c r="B7044" s="24">
        <v>1</v>
      </c>
      <c r="C7044" s="21" t="s">
        <v>5296</v>
      </c>
      <c r="D7044" s="23"/>
      <c r="E7044" s="23"/>
    </row>
    <row r="7045" spans="1:5" ht="20" customHeight="1">
      <c r="A7045" s="19" t="s">
        <v>13772</v>
      </c>
      <c r="B7045" s="24">
        <v>1</v>
      </c>
      <c r="C7045" s="21" t="s">
        <v>5500</v>
      </c>
      <c r="D7045" s="23"/>
      <c r="E7045" s="23"/>
    </row>
    <row r="7046" spans="1:5" ht="20" customHeight="1">
      <c r="A7046" s="19" t="s">
        <v>13772</v>
      </c>
      <c r="B7046" s="24">
        <v>1</v>
      </c>
      <c r="C7046" s="21" t="s">
        <v>5706</v>
      </c>
      <c r="D7046" s="23"/>
      <c r="E7046" s="23"/>
    </row>
    <row r="7047" spans="1:5" ht="20" customHeight="1">
      <c r="A7047" s="19" t="s">
        <v>13772</v>
      </c>
      <c r="B7047" s="24">
        <v>1</v>
      </c>
      <c r="C7047" s="21" t="s">
        <v>5911</v>
      </c>
      <c r="D7047" s="23"/>
      <c r="E7047" s="23"/>
    </row>
    <row r="7048" spans="1:5" ht="20" customHeight="1">
      <c r="A7048" s="19" t="s">
        <v>13772</v>
      </c>
      <c r="B7048" s="24">
        <v>1</v>
      </c>
      <c r="C7048" s="21" t="s">
        <v>10072</v>
      </c>
      <c r="D7048" s="23"/>
      <c r="E7048" s="23"/>
    </row>
    <row r="7049" spans="1:5" ht="20" customHeight="1">
      <c r="A7049" s="19" t="s">
        <v>13772</v>
      </c>
      <c r="B7049" s="24">
        <v>1</v>
      </c>
      <c r="C7049" s="21" t="s">
        <v>9999</v>
      </c>
      <c r="D7049" s="23"/>
      <c r="E7049" s="23"/>
    </row>
    <row r="7050" spans="1:5" ht="20" customHeight="1">
      <c r="A7050" s="19" t="s">
        <v>13772</v>
      </c>
      <c r="B7050" s="24">
        <v>1</v>
      </c>
      <c r="C7050" s="21" t="s">
        <v>9860</v>
      </c>
      <c r="D7050" s="23"/>
      <c r="E7050" s="23"/>
    </row>
    <row r="7051" spans="1:5" ht="20" customHeight="1">
      <c r="A7051" s="19" t="s">
        <v>13772</v>
      </c>
      <c r="B7051" s="24">
        <v>1</v>
      </c>
      <c r="C7051" s="21" t="s">
        <v>9736</v>
      </c>
      <c r="D7051" s="23"/>
      <c r="E7051" s="23"/>
    </row>
    <row r="7052" spans="1:5" ht="20" customHeight="1">
      <c r="A7052" s="19" t="s">
        <v>13772</v>
      </c>
      <c r="B7052" s="24">
        <v>1</v>
      </c>
      <c r="C7052" s="21" t="s">
        <v>9549</v>
      </c>
      <c r="D7052" s="23"/>
      <c r="E7052" s="23"/>
    </row>
    <row r="7053" spans="1:5" ht="20" customHeight="1">
      <c r="A7053" s="19" t="s">
        <v>13772</v>
      </c>
      <c r="B7053" s="24">
        <v>1</v>
      </c>
      <c r="C7053" s="21" t="s">
        <v>6360</v>
      </c>
      <c r="D7053" s="23"/>
      <c r="E7053" s="23"/>
    </row>
    <row r="7054" spans="1:5" ht="20" customHeight="1">
      <c r="A7054" s="19" t="s">
        <v>13772</v>
      </c>
      <c r="B7054" s="24">
        <v>1</v>
      </c>
      <c r="C7054" s="21" t="s">
        <v>6583</v>
      </c>
      <c r="D7054" s="23"/>
      <c r="E7054" s="23"/>
    </row>
    <row r="7055" spans="1:5" ht="20" customHeight="1">
      <c r="A7055" s="19" t="s">
        <v>13772</v>
      </c>
      <c r="B7055" s="24">
        <v>1</v>
      </c>
      <c r="C7055" s="21" t="s">
        <v>9360</v>
      </c>
      <c r="D7055" s="23"/>
      <c r="E7055" s="23"/>
    </row>
    <row r="7056" spans="1:5" ht="20" customHeight="1">
      <c r="A7056" s="19" t="s">
        <v>13772</v>
      </c>
      <c r="B7056" s="24">
        <v>1</v>
      </c>
      <c r="C7056" s="21" t="s">
        <v>9230</v>
      </c>
      <c r="D7056" s="23"/>
      <c r="E7056" s="23"/>
    </row>
    <row r="7057" spans="1:5" ht="20" customHeight="1">
      <c r="A7057" s="19" t="s">
        <v>13772</v>
      </c>
      <c r="B7057" s="24">
        <v>1</v>
      </c>
      <c r="C7057" s="21" t="s">
        <v>9094</v>
      </c>
      <c r="D7057" s="23"/>
      <c r="E7057" s="23"/>
    </row>
    <row r="7058" spans="1:5" ht="20" customHeight="1">
      <c r="A7058" s="19" t="s">
        <v>13772</v>
      </c>
      <c r="B7058" s="24">
        <v>1</v>
      </c>
      <c r="C7058" s="21" t="s">
        <v>8906</v>
      </c>
      <c r="D7058" s="23"/>
      <c r="E7058" s="23"/>
    </row>
    <row r="7059" spans="1:5" ht="20" customHeight="1">
      <c r="A7059" s="19" t="s">
        <v>13772</v>
      </c>
      <c r="B7059" s="24">
        <v>1</v>
      </c>
      <c r="C7059" s="21" t="s">
        <v>8662</v>
      </c>
      <c r="D7059" s="23"/>
      <c r="E7059" s="23"/>
    </row>
    <row r="7060" spans="1:5" ht="20" customHeight="1">
      <c r="A7060" s="19" t="s">
        <v>13772</v>
      </c>
      <c r="B7060" s="24">
        <v>1</v>
      </c>
      <c r="C7060" s="21" t="s">
        <v>8784</v>
      </c>
      <c r="D7060" s="23"/>
      <c r="E7060" s="23"/>
    </row>
    <row r="7061" spans="1:5" ht="20" customHeight="1">
      <c r="A7061" s="19" t="s">
        <v>13772</v>
      </c>
      <c r="B7061" s="24">
        <v>1</v>
      </c>
      <c r="C7061" s="21" t="s">
        <v>8600</v>
      </c>
      <c r="D7061" s="23"/>
      <c r="E7061" s="23"/>
    </row>
    <row r="7062" spans="1:5" ht="20" customHeight="1">
      <c r="A7062" s="19" t="s">
        <v>13772</v>
      </c>
      <c r="B7062" s="24">
        <v>1</v>
      </c>
      <c r="C7062" s="21" t="s">
        <v>7074</v>
      </c>
      <c r="D7062" s="23"/>
      <c r="E7062" s="23"/>
    </row>
    <row r="7063" spans="1:5" ht="20" customHeight="1">
      <c r="A7063" s="19" t="s">
        <v>13772</v>
      </c>
      <c r="B7063" s="24">
        <v>1</v>
      </c>
      <c r="C7063" s="21" t="s">
        <v>7258</v>
      </c>
      <c r="D7063" s="23"/>
      <c r="E7063" s="23"/>
    </row>
    <row r="7064" spans="1:5" ht="20" customHeight="1">
      <c r="A7064" s="19" t="s">
        <v>13772</v>
      </c>
      <c r="B7064" s="24">
        <v>1</v>
      </c>
      <c r="C7064" s="21" t="s">
        <v>8416</v>
      </c>
      <c r="D7064" s="23"/>
      <c r="E7064" s="23"/>
    </row>
    <row r="7065" spans="1:5" ht="20" customHeight="1">
      <c r="A7065" s="19" t="s">
        <v>13772</v>
      </c>
      <c r="B7065" s="24">
        <v>1</v>
      </c>
      <c r="C7065" s="21" t="s">
        <v>7535</v>
      </c>
      <c r="D7065" s="23"/>
      <c r="E7065" s="23"/>
    </row>
    <row r="7066" spans="1:5" ht="20" customHeight="1">
      <c r="A7066" s="19" t="s">
        <v>13772</v>
      </c>
      <c r="B7066" s="24">
        <v>1</v>
      </c>
      <c r="C7066" s="21" t="s">
        <v>7711</v>
      </c>
      <c r="D7066" s="23"/>
      <c r="E7066" s="23"/>
    </row>
    <row r="7067" spans="1:5" ht="20" customHeight="1">
      <c r="A7067" s="19" t="s">
        <v>13772</v>
      </c>
      <c r="B7067" s="24">
        <v>1</v>
      </c>
      <c r="C7067" s="21" t="s">
        <v>7895</v>
      </c>
      <c r="D7067" s="23"/>
      <c r="E7067" s="23"/>
    </row>
    <row r="7068" spans="1:5" ht="20" customHeight="1">
      <c r="A7068" s="19" t="s">
        <v>13772</v>
      </c>
      <c r="B7068" s="24">
        <v>1</v>
      </c>
      <c r="C7068" s="21" t="s">
        <v>8358</v>
      </c>
      <c r="D7068" s="23"/>
      <c r="E7068" s="23"/>
    </row>
    <row r="7069" spans="1:5" ht="20" customHeight="1">
      <c r="A7069" s="19" t="s">
        <v>13772</v>
      </c>
      <c r="B7069" s="24">
        <v>1</v>
      </c>
      <c r="C7069" s="21" t="s">
        <v>8302</v>
      </c>
      <c r="D7069" s="23"/>
      <c r="E7069" s="23"/>
    </row>
    <row r="7070" spans="1:5" ht="20" customHeight="1">
      <c r="A7070" s="19" t="s">
        <v>13772</v>
      </c>
      <c r="B7070" s="24">
        <v>1</v>
      </c>
      <c r="C7070" s="21" t="s">
        <v>8250</v>
      </c>
      <c r="D7070" s="23"/>
      <c r="E7070" s="23"/>
    </row>
    <row r="7071" spans="1:5" ht="20" customHeight="1">
      <c r="A7071" s="19" t="s">
        <v>13772</v>
      </c>
      <c r="B7071" s="24">
        <v>1</v>
      </c>
      <c r="C7071" s="22">
        <v>100</v>
      </c>
      <c r="D7071" s="23"/>
      <c r="E7071" s="23"/>
    </row>
    <row r="7072" spans="1:5" ht="20" customHeight="1">
      <c r="A7072" s="19" t="s">
        <v>13772</v>
      </c>
      <c r="B7072" s="24">
        <v>1</v>
      </c>
      <c r="C7072" s="22">
        <v>100</v>
      </c>
      <c r="D7072" s="23"/>
      <c r="E7072" s="23"/>
    </row>
    <row r="7073" spans="1:5" ht="20" customHeight="1">
      <c r="A7073" s="19" t="s">
        <v>13772</v>
      </c>
      <c r="B7073" s="24">
        <v>1</v>
      </c>
      <c r="C7073" s="21" t="s">
        <v>13383</v>
      </c>
      <c r="D7073" s="23"/>
      <c r="E7073" s="23"/>
    </row>
    <row r="7074" spans="1:5" ht="20" customHeight="1">
      <c r="A7074" s="19" t="s">
        <v>13772</v>
      </c>
      <c r="B7074" s="24">
        <v>1</v>
      </c>
      <c r="C7074" s="21" t="s">
        <v>13194</v>
      </c>
      <c r="D7074" s="23"/>
      <c r="E7074" s="23"/>
    </row>
    <row r="7075" spans="1:5" ht="20" customHeight="1">
      <c r="A7075" s="19" t="s">
        <v>13772</v>
      </c>
      <c r="B7075" s="24">
        <v>1</v>
      </c>
      <c r="C7075" s="21" t="s">
        <v>13014</v>
      </c>
      <c r="D7075" s="23"/>
      <c r="E7075" s="23"/>
    </row>
    <row r="7076" spans="1:5" ht="20" customHeight="1">
      <c r="A7076" s="19" t="s">
        <v>13772</v>
      </c>
      <c r="B7076" s="24">
        <v>1</v>
      </c>
      <c r="C7076" s="21" t="s">
        <v>12753</v>
      </c>
      <c r="D7076" s="23"/>
      <c r="E7076" s="23"/>
    </row>
    <row r="7077" spans="1:5" ht="20" customHeight="1">
      <c r="A7077" s="19" t="s">
        <v>13772</v>
      </c>
      <c r="B7077" s="24">
        <v>1</v>
      </c>
      <c r="C7077" s="21" t="s">
        <v>12641</v>
      </c>
      <c r="D7077" s="23"/>
      <c r="E7077" s="23"/>
    </row>
    <row r="7078" spans="1:5" ht="20" customHeight="1">
      <c r="A7078" s="19" t="s">
        <v>13772</v>
      </c>
      <c r="B7078" s="24">
        <v>1</v>
      </c>
      <c r="C7078" s="22">
        <v>100</v>
      </c>
      <c r="D7078" s="23"/>
      <c r="E7078" s="23"/>
    </row>
    <row r="7079" spans="1:5" ht="20" customHeight="1">
      <c r="A7079" s="19" t="s">
        <v>13772</v>
      </c>
      <c r="B7079" s="24">
        <v>1</v>
      </c>
      <c r="C7079" s="21" t="s">
        <v>12364</v>
      </c>
      <c r="D7079" s="23"/>
      <c r="E7079" s="23"/>
    </row>
    <row r="7080" spans="1:5" ht="20" customHeight="1">
      <c r="A7080" s="19" t="s">
        <v>13772</v>
      </c>
      <c r="B7080" s="24">
        <v>1</v>
      </c>
      <c r="C7080" s="21" t="s">
        <v>12013</v>
      </c>
      <c r="D7080" s="23"/>
      <c r="E7080" s="23"/>
    </row>
    <row r="7081" spans="1:5" ht="20" customHeight="1">
      <c r="A7081" s="19" t="s">
        <v>13772</v>
      </c>
      <c r="B7081" s="24">
        <v>1</v>
      </c>
      <c r="C7081" s="22">
        <v>100</v>
      </c>
      <c r="D7081" s="23"/>
      <c r="E7081" s="23"/>
    </row>
    <row r="7082" spans="1:5" ht="20" customHeight="1">
      <c r="A7082" s="19" t="s">
        <v>13772</v>
      </c>
      <c r="B7082" s="24">
        <v>1</v>
      </c>
      <c r="C7082" s="21" t="s">
        <v>11903</v>
      </c>
      <c r="D7082" s="23"/>
      <c r="E7082" s="23"/>
    </row>
    <row r="7083" spans="1:5" ht="20" customHeight="1">
      <c r="A7083" s="19" t="s">
        <v>13772</v>
      </c>
      <c r="B7083" s="24">
        <v>1</v>
      </c>
      <c r="C7083" s="22">
        <v>100</v>
      </c>
      <c r="D7083" s="23"/>
      <c r="E7083" s="23"/>
    </row>
    <row r="7084" spans="1:5" ht="20" customHeight="1">
      <c r="A7084" s="19" t="s">
        <v>13772</v>
      </c>
      <c r="B7084" s="24">
        <v>1</v>
      </c>
      <c r="C7084" s="21" t="s">
        <v>1851</v>
      </c>
      <c r="D7084" s="23"/>
      <c r="E7084" s="23"/>
    </row>
    <row r="7085" spans="1:5" ht="20" customHeight="1">
      <c r="A7085" s="19" t="s">
        <v>13772</v>
      </c>
      <c r="B7085" s="24">
        <v>1</v>
      </c>
      <c r="C7085" s="21" t="s">
        <v>2081</v>
      </c>
      <c r="D7085" s="23"/>
      <c r="E7085" s="23"/>
    </row>
    <row r="7086" spans="1:5" ht="20" customHeight="1">
      <c r="A7086" s="19" t="s">
        <v>13772</v>
      </c>
      <c r="B7086" s="24">
        <v>1</v>
      </c>
      <c r="C7086" s="21" t="s">
        <v>11440</v>
      </c>
      <c r="D7086" s="23"/>
      <c r="E7086" s="23"/>
    </row>
    <row r="7087" spans="1:5" ht="20" customHeight="1">
      <c r="A7087" s="19" t="s">
        <v>13772</v>
      </c>
      <c r="B7087" s="24">
        <v>1</v>
      </c>
      <c r="C7087" s="21" t="s">
        <v>11336</v>
      </c>
      <c r="D7087" s="23"/>
      <c r="E7087" s="23"/>
    </row>
    <row r="7088" spans="1:5" ht="20" customHeight="1">
      <c r="A7088" s="19" t="s">
        <v>13772</v>
      </c>
      <c r="B7088" s="24">
        <v>1</v>
      </c>
      <c r="C7088" s="21" t="s">
        <v>11239</v>
      </c>
      <c r="D7088" s="23"/>
      <c r="E7088" s="23"/>
    </row>
    <row r="7089" spans="1:5" ht="20" customHeight="1">
      <c r="A7089" s="19" t="s">
        <v>13772</v>
      </c>
      <c r="B7089" s="24">
        <v>1</v>
      </c>
      <c r="C7089" s="21" t="s">
        <v>11138</v>
      </c>
      <c r="D7089" s="23"/>
      <c r="E7089" s="23"/>
    </row>
    <row r="7090" spans="1:5" ht="20" customHeight="1">
      <c r="A7090" s="19" t="s">
        <v>13772</v>
      </c>
      <c r="B7090" s="24">
        <v>1</v>
      </c>
      <c r="C7090" s="21" t="s">
        <v>2837</v>
      </c>
      <c r="D7090" s="23"/>
      <c r="E7090" s="23"/>
    </row>
    <row r="7091" spans="1:5" ht="20" customHeight="1">
      <c r="A7091" s="19" t="s">
        <v>13772</v>
      </c>
      <c r="B7091" s="24">
        <v>1</v>
      </c>
      <c r="C7091" s="21" t="s">
        <v>11031</v>
      </c>
      <c r="D7091" s="23"/>
      <c r="E7091" s="23"/>
    </row>
    <row r="7092" spans="1:5" ht="20" customHeight="1">
      <c r="A7092" s="19" t="s">
        <v>13772</v>
      </c>
      <c r="B7092" s="24">
        <v>1</v>
      </c>
      <c r="C7092" s="21" t="s">
        <v>10932</v>
      </c>
      <c r="D7092" s="23"/>
      <c r="E7092" s="23"/>
    </row>
    <row r="7093" spans="1:5" ht="20" customHeight="1">
      <c r="A7093" s="19" t="s">
        <v>13772</v>
      </c>
      <c r="B7093" s="24">
        <v>1</v>
      </c>
      <c r="C7093" s="21" t="s">
        <v>10838</v>
      </c>
      <c r="D7093" s="23"/>
      <c r="E7093" s="23"/>
    </row>
    <row r="7094" spans="1:5" ht="20" customHeight="1">
      <c r="A7094" s="19" t="s">
        <v>13772</v>
      </c>
      <c r="B7094" s="24">
        <v>1</v>
      </c>
      <c r="C7094" s="21" t="s">
        <v>3358</v>
      </c>
      <c r="D7094" s="23"/>
      <c r="E7094" s="23"/>
    </row>
    <row r="7095" spans="1:5" ht="20" customHeight="1">
      <c r="A7095" s="19" t="s">
        <v>13772</v>
      </c>
      <c r="B7095" s="24">
        <v>1</v>
      </c>
      <c r="C7095" s="22">
        <v>100</v>
      </c>
      <c r="D7095" s="23"/>
      <c r="E7095" s="23"/>
    </row>
    <row r="7096" spans="1:5" ht="20" customHeight="1">
      <c r="A7096" s="19" t="s">
        <v>13772</v>
      </c>
      <c r="B7096" s="24">
        <v>1</v>
      </c>
      <c r="C7096" s="21" t="s">
        <v>3784</v>
      </c>
      <c r="D7096" s="23"/>
      <c r="E7096" s="23"/>
    </row>
    <row r="7097" spans="1:5" ht="20" customHeight="1">
      <c r="A7097" s="19" t="s">
        <v>13772</v>
      </c>
      <c r="B7097" s="24">
        <v>1</v>
      </c>
      <c r="C7097" s="21" t="s">
        <v>10663</v>
      </c>
      <c r="D7097" s="23"/>
      <c r="E7097" s="23"/>
    </row>
    <row r="7098" spans="1:5" ht="20" customHeight="1">
      <c r="A7098" s="19" t="s">
        <v>13772</v>
      </c>
      <c r="B7098" s="24">
        <v>1</v>
      </c>
      <c r="C7098" s="21" t="s">
        <v>4276</v>
      </c>
      <c r="D7098" s="23"/>
      <c r="E7098" s="23"/>
    </row>
    <row r="7099" spans="1:5" ht="20" customHeight="1">
      <c r="A7099" s="19" t="s">
        <v>13772</v>
      </c>
      <c r="B7099" s="24">
        <v>1</v>
      </c>
      <c r="C7099" s="21" t="s">
        <v>10560</v>
      </c>
      <c r="D7099" s="23"/>
      <c r="E7099" s="23"/>
    </row>
    <row r="7100" spans="1:5" ht="20" customHeight="1">
      <c r="A7100" s="19" t="s">
        <v>13772</v>
      </c>
      <c r="B7100" s="24">
        <v>1</v>
      </c>
      <c r="C7100" s="21" t="s">
        <v>4403</v>
      </c>
      <c r="D7100" s="23"/>
      <c r="E7100" s="23"/>
    </row>
    <row r="7101" spans="1:5" ht="20" customHeight="1">
      <c r="A7101" s="19" t="s">
        <v>13772</v>
      </c>
      <c r="B7101" s="24">
        <v>1</v>
      </c>
      <c r="C7101" s="22">
        <v>100</v>
      </c>
      <c r="D7101" s="23"/>
      <c r="E7101" s="23"/>
    </row>
    <row r="7102" spans="1:5" ht="20" customHeight="1">
      <c r="A7102" s="19" t="s">
        <v>13772</v>
      </c>
      <c r="B7102" s="24">
        <v>1</v>
      </c>
      <c r="C7102" s="21" t="s">
        <v>10395</v>
      </c>
      <c r="D7102" s="23"/>
      <c r="E7102" s="23"/>
    </row>
    <row r="7103" spans="1:5" ht="20" customHeight="1">
      <c r="A7103" s="19" t="s">
        <v>13772</v>
      </c>
      <c r="B7103" s="24">
        <v>1</v>
      </c>
      <c r="C7103" s="21" t="s">
        <v>4876</v>
      </c>
      <c r="D7103" s="23"/>
      <c r="E7103" s="23"/>
    </row>
    <row r="7104" spans="1:5" ht="20" customHeight="1">
      <c r="A7104" s="19" t="s">
        <v>13772</v>
      </c>
      <c r="B7104" s="24">
        <v>1</v>
      </c>
      <c r="C7104" s="21" t="s">
        <v>5202</v>
      </c>
      <c r="D7104" s="23"/>
      <c r="E7104" s="23"/>
    </row>
    <row r="7105" spans="1:5" ht="20" customHeight="1">
      <c r="A7105" s="19" t="s">
        <v>13772</v>
      </c>
      <c r="B7105" s="24">
        <v>1</v>
      </c>
      <c r="C7105" s="21" t="s">
        <v>10235</v>
      </c>
      <c r="D7105" s="23"/>
      <c r="E7105" s="23"/>
    </row>
    <row r="7106" spans="1:5" ht="20" customHeight="1">
      <c r="A7106" s="19" t="s">
        <v>13772</v>
      </c>
      <c r="B7106" s="24">
        <v>1</v>
      </c>
      <c r="C7106" s="21" t="s">
        <v>5323</v>
      </c>
      <c r="D7106" s="23"/>
      <c r="E7106" s="23"/>
    </row>
    <row r="7107" spans="1:5" ht="20" customHeight="1">
      <c r="A7107" s="19" t="s">
        <v>13772</v>
      </c>
      <c r="B7107" s="24">
        <v>1</v>
      </c>
      <c r="C7107" s="21" t="s">
        <v>5528</v>
      </c>
      <c r="D7107" s="23"/>
      <c r="E7107" s="23"/>
    </row>
    <row r="7108" spans="1:5" ht="20" customHeight="1">
      <c r="A7108" s="19" t="s">
        <v>13772</v>
      </c>
      <c r="B7108" s="24">
        <v>1</v>
      </c>
      <c r="C7108" s="21" t="s">
        <v>5741</v>
      </c>
      <c r="D7108" s="23"/>
      <c r="E7108" s="23"/>
    </row>
    <row r="7109" spans="1:5" ht="20" customHeight="1">
      <c r="A7109" s="19" t="s">
        <v>13772</v>
      </c>
      <c r="B7109" s="24">
        <v>1</v>
      </c>
      <c r="C7109" s="21" t="s">
        <v>5941</v>
      </c>
      <c r="D7109" s="23"/>
      <c r="E7109" s="23"/>
    </row>
    <row r="7110" spans="1:5" ht="20" customHeight="1">
      <c r="A7110" s="19" t="s">
        <v>13772</v>
      </c>
      <c r="B7110" s="24">
        <v>1</v>
      </c>
      <c r="C7110" s="22">
        <v>100</v>
      </c>
      <c r="D7110" s="23"/>
      <c r="E7110" s="23"/>
    </row>
    <row r="7111" spans="1:5" ht="20" customHeight="1">
      <c r="A7111" s="19" t="s">
        <v>13772</v>
      </c>
      <c r="B7111" s="24">
        <v>1</v>
      </c>
      <c r="C7111" s="21" t="s">
        <v>10009</v>
      </c>
      <c r="D7111" s="23"/>
      <c r="E7111" s="23"/>
    </row>
    <row r="7112" spans="1:5" ht="20" customHeight="1">
      <c r="A7112" s="19" t="s">
        <v>13772</v>
      </c>
      <c r="B7112" s="24">
        <v>1</v>
      </c>
      <c r="C7112" s="21" t="s">
        <v>9873</v>
      </c>
      <c r="D7112" s="23"/>
      <c r="E7112" s="23"/>
    </row>
    <row r="7113" spans="1:5" ht="20" customHeight="1">
      <c r="A7113" s="19" t="s">
        <v>13772</v>
      </c>
      <c r="B7113" s="24">
        <v>1</v>
      </c>
      <c r="C7113" s="21" t="s">
        <v>9747</v>
      </c>
      <c r="D7113" s="23"/>
      <c r="E7113" s="23"/>
    </row>
    <row r="7114" spans="1:5" ht="20" customHeight="1">
      <c r="A7114" s="19" t="s">
        <v>13772</v>
      </c>
      <c r="B7114" s="24">
        <v>1</v>
      </c>
      <c r="C7114" s="21" t="s">
        <v>9561</v>
      </c>
      <c r="D7114" s="23"/>
      <c r="E7114" s="23"/>
    </row>
    <row r="7115" spans="1:5" ht="20" customHeight="1">
      <c r="A7115" s="19" t="s">
        <v>13772</v>
      </c>
      <c r="B7115" s="24">
        <v>1</v>
      </c>
      <c r="C7115" s="21" t="s">
        <v>6388</v>
      </c>
      <c r="D7115" s="23"/>
      <c r="E7115" s="23"/>
    </row>
    <row r="7116" spans="1:5" ht="20" customHeight="1">
      <c r="A7116" s="19" t="s">
        <v>13772</v>
      </c>
      <c r="B7116" s="24">
        <v>1</v>
      </c>
      <c r="C7116" s="21" t="s">
        <v>9201</v>
      </c>
      <c r="D7116" s="23"/>
      <c r="E7116" s="23"/>
    </row>
    <row r="7117" spans="1:5" ht="20" customHeight="1">
      <c r="A7117" s="19" t="s">
        <v>13772</v>
      </c>
      <c r="B7117" s="24">
        <v>1</v>
      </c>
      <c r="C7117" s="21" t="s">
        <v>9370</v>
      </c>
      <c r="D7117" s="23"/>
      <c r="E7117" s="23"/>
    </row>
    <row r="7118" spans="1:5" ht="20" customHeight="1">
      <c r="A7118" s="19" t="s">
        <v>13772</v>
      </c>
      <c r="B7118" s="24">
        <v>1</v>
      </c>
      <c r="C7118" s="21" t="s">
        <v>9241</v>
      </c>
      <c r="D7118" s="23"/>
      <c r="E7118" s="23"/>
    </row>
    <row r="7119" spans="1:5" ht="20" customHeight="1">
      <c r="A7119" s="19" t="s">
        <v>13772</v>
      </c>
      <c r="B7119" s="24">
        <v>1</v>
      </c>
      <c r="C7119" s="22">
        <v>100</v>
      </c>
      <c r="D7119" s="23"/>
      <c r="E7119" s="23"/>
    </row>
    <row r="7120" spans="1:5" ht="20" customHeight="1">
      <c r="A7120" s="19" t="s">
        <v>13772</v>
      </c>
      <c r="B7120" s="24">
        <v>1</v>
      </c>
      <c r="C7120" s="21" t="s">
        <v>8914</v>
      </c>
      <c r="D7120" s="23"/>
      <c r="E7120" s="23"/>
    </row>
    <row r="7121" spans="1:5" ht="20" customHeight="1">
      <c r="A7121" s="19" t="s">
        <v>13772</v>
      </c>
      <c r="B7121" s="24">
        <v>1</v>
      </c>
      <c r="C7121" s="21" t="s">
        <v>8687</v>
      </c>
      <c r="D7121" s="23"/>
      <c r="E7121" s="23"/>
    </row>
    <row r="7122" spans="1:5" ht="20" customHeight="1">
      <c r="A7122" s="19" t="s">
        <v>13772</v>
      </c>
      <c r="B7122" s="24">
        <v>1</v>
      </c>
      <c r="C7122" s="21" t="s">
        <v>8792</v>
      </c>
      <c r="D7122" s="23"/>
      <c r="E7122" s="23"/>
    </row>
    <row r="7123" spans="1:5" ht="20" customHeight="1">
      <c r="A7123" s="19" t="s">
        <v>13772</v>
      </c>
      <c r="B7123" s="24">
        <v>1</v>
      </c>
      <c r="C7123" s="21" t="s">
        <v>8607</v>
      </c>
      <c r="D7123" s="23"/>
      <c r="E7123" s="23"/>
    </row>
    <row r="7124" spans="1:5" ht="20" customHeight="1">
      <c r="A7124" s="19" t="s">
        <v>13772</v>
      </c>
      <c r="B7124" s="24">
        <v>1</v>
      </c>
      <c r="C7124" s="21" t="s">
        <v>7096</v>
      </c>
      <c r="D7124" s="23"/>
      <c r="E7124" s="23"/>
    </row>
    <row r="7125" spans="1:5" ht="20" customHeight="1">
      <c r="A7125" s="19" t="s">
        <v>13772</v>
      </c>
      <c r="B7125" s="24">
        <v>1</v>
      </c>
      <c r="C7125" s="21" t="s">
        <v>7280</v>
      </c>
      <c r="D7125" s="23"/>
      <c r="E7125" s="23"/>
    </row>
    <row r="7126" spans="1:5" ht="20" customHeight="1">
      <c r="A7126" s="19" t="s">
        <v>13772</v>
      </c>
      <c r="B7126" s="24">
        <v>1</v>
      </c>
      <c r="C7126" s="21" t="s">
        <v>8420</v>
      </c>
      <c r="D7126" s="23"/>
      <c r="E7126" s="23"/>
    </row>
    <row r="7127" spans="1:5" ht="20" customHeight="1">
      <c r="A7127" s="19" t="s">
        <v>13772</v>
      </c>
      <c r="B7127" s="24">
        <v>1</v>
      </c>
      <c r="C7127" s="21" t="s">
        <v>7559</v>
      </c>
      <c r="D7127" s="23"/>
      <c r="E7127" s="23"/>
    </row>
    <row r="7128" spans="1:5" ht="20" customHeight="1">
      <c r="A7128" s="19" t="s">
        <v>13772</v>
      </c>
      <c r="B7128" s="24">
        <v>1</v>
      </c>
      <c r="C7128" s="21" t="s">
        <v>7735</v>
      </c>
      <c r="D7128" s="23"/>
      <c r="E7128" s="23"/>
    </row>
    <row r="7129" spans="1:5" ht="20" customHeight="1">
      <c r="A7129" s="19" t="s">
        <v>13772</v>
      </c>
      <c r="B7129" s="24">
        <v>1</v>
      </c>
      <c r="C7129" s="21" t="s">
        <v>7931</v>
      </c>
      <c r="D7129" s="23"/>
      <c r="E7129" s="23"/>
    </row>
    <row r="7130" spans="1:5" ht="20" customHeight="1">
      <c r="A7130" s="19" t="s">
        <v>13772</v>
      </c>
      <c r="B7130" s="24">
        <v>1</v>
      </c>
      <c r="C7130" s="21" t="s">
        <v>8364</v>
      </c>
      <c r="D7130" s="23"/>
      <c r="E7130" s="23"/>
    </row>
    <row r="7131" spans="1:5" ht="20" customHeight="1">
      <c r="A7131" s="19" t="s">
        <v>13772</v>
      </c>
      <c r="B7131" s="24">
        <v>1</v>
      </c>
      <c r="C7131" s="21" t="s">
        <v>8308</v>
      </c>
      <c r="D7131" s="23"/>
      <c r="E7131" s="23"/>
    </row>
    <row r="7132" spans="1:5" ht="20" customHeight="1">
      <c r="A7132" s="19" t="s">
        <v>13772</v>
      </c>
      <c r="B7132" s="24">
        <v>1</v>
      </c>
      <c r="C7132" s="21" t="s">
        <v>8256</v>
      </c>
      <c r="D7132" s="23"/>
      <c r="E7132" s="23"/>
    </row>
    <row r="7133" spans="1:5" ht="20" customHeight="1">
      <c r="A7133" s="19" t="s">
        <v>13772</v>
      </c>
      <c r="B7133" s="24">
        <v>1</v>
      </c>
      <c r="C7133" s="21" t="s">
        <v>13652</v>
      </c>
      <c r="D7133" s="23"/>
      <c r="E7133" s="23"/>
    </row>
    <row r="7134" spans="1:5" ht="20" customHeight="1">
      <c r="A7134" s="19" t="s">
        <v>13772</v>
      </c>
      <c r="B7134" s="24">
        <v>1</v>
      </c>
      <c r="C7134" s="21" t="s">
        <v>13233</v>
      </c>
      <c r="D7134" s="23"/>
      <c r="E7134" s="23"/>
    </row>
    <row r="7135" spans="1:5" ht="20" customHeight="1">
      <c r="A7135" s="19" t="s">
        <v>13772</v>
      </c>
      <c r="B7135" s="24">
        <v>1</v>
      </c>
      <c r="C7135" s="21" t="s">
        <v>13387</v>
      </c>
      <c r="D7135" s="23"/>
      <c r="E7135" s="23"/>
    </row>
    <row r="7136" spans="1:5" ht="20" customHeight="1">
      <c r="A7136" s="19" t="s">
        <v>13772</v>
      </c>
      <c r="B7136" s="24">
        <v>1</v>
      </c>
      <c r="C7136" s="21" t="s">
        <v>13198</v>
      </c>
      <c r="D7136" s="23"/>
      <c r="E7136" s="23"/>
    </row>
    <row r="7137" spans="1:5" ht="20" customHeight="1">
      <c r="A7137" s="19" t="s">
        <v>13772</v>
      </c>
      <c r="B7137" s="24">
        <v>1</v>
      </c>
      <c r="C7137" s="21" t="s">
        <v>13018</v>
      </c>
      <c r="D7137" s="23"/>
      <c r="E7137" s="23"/>
    </row>
    <row r="7138" spans="1:5" ht="20" customHeight="1">
      <c r="A7138" s="19" t="s">
        <v>13772</v>
      </c>
      <c r="B7138" s="24">
        <v>1</v>
      </c>
      <c r="C7138" s="21" t="s">
        <v>12758</v>
      </c>
      <c r="D7138" s="23"/>
      <c r="E7138" s="23"/>
    </row>
    <row r="7139" spans="1:5" ht="20" customHeight="1">
      <c r="A7139" s="19" t="s">
        <v>13772</v>
      </c>
      <c r="B7139" s="24">
        <v>1</v>
      </c>
      <c r="C7139" s="21" t="s">
        <v>12646</v>
      </c>
      <c r="D7139" s="23"/>
      <c r="E7139" s="23"/>
    </row>
    <row r="7140" spans="1:5" ht="20" customHeight="1">
      <c r="A7140" s="19" t="s">
        <v>13772</v>
      </c>
      <c r="B7140" s="24">
        <v>1</v>
      </c>
      <c r="C7140" s="21" t="s">
        <v>12153</v>
      </c>
      <c r="D7140" s="23"/>
      <c r="E7140" s="23"/>
    </row>
    <row r="7141" spans="1:5" ht="20" customHeight="1">
      <c r="A7141" s="19" t="s">
        <v>13772</v>
      </c>
      <c r="B7141" s="24">
        <v>1</v>
      </c>
      <c r="C7141" s="21" t="s">
        <v>12369</v>
      </c>
      <c r="D7141" s="23"/>
      <c r="E7141" s="23"/>
    </row>
    <row r="7142" spans="1:5" ht="20" customHeight="1">
      <c r="A7142" s="19" t="s">
        <v>13772</v>
      </c>
      <c r="B7142" s="24">
        <v>1</v>
      </c>
      <c r="C7142" s="21" t="s">
        <v>12029</v>
      </c>
      <c r="D7142" s="23"/>
      <c r="E7142" s="23"/>
    </row>
    <row r="7143" spans="1:5" ht="20" customHeight="1">
      <c r="A7143" s="19" t="s">
        <v>13772</v>
      </c>
      <c r="B7143" s="24">
        <v>1</v>
      </c>
      <c r="C7143" s="21" t="s">
        <v>12153</v>
      </c>
      <c r="D7143" s="23"/>
      <c r="E7143" s="23"/>
    </row>
    <row r="7144" spans="1:5" ht="20" customHeight="1">
      <c r="A7144" s="19" t="s">
        <v>13772</v>
      </c>
      <c r="B7144" s="24">
        <v>1</v>
      </c>
      <c r="C7144" s="21" t="s">
        <v>11905</v>
      </c>
      <c r="D7144" s="23"/>
      <c r="E7144" s="23"/>
    </row>
    <row r="7145" spans="1:5" ht="20" customHeight="1">
      <c r="A7145" s="19" t="s">
        <v>13772</v>
      </c>
      <c r="B7145" s="24">
        <v>1</v>
      </c>
      <c r="C7145" s="21" t="s">
        <v>11641</v>
      </c>
      <c r="D7145" s="23"/>
      <c r="E7145" s="23"/>
    </row>
    <row r="7146" spans="1:5" ht="20" customHeight="1">
      <c r="A7146" s="19" t="s">
        <v>13772</v>
      </c>
      <c r="B7146" s="24">
        <v>1</v>
      </c>
      <c r="C7146" s="21" t="s">
        <v>1874</v>
      </c>
      <c r="D7146" s="23"/>
      <c r="E7146" s="23"/>
    </row>
    <row r="7147" spans="1:5" ht="20" customHeight="1">
      <c r="A7147" s="19" t="s">
        <v>13772</v>
      </c>
      <c r="B7147" s="24">
        <v>1</v>
      </c>
      <c r="C7147" s="21" t="s">
        <v>2103</v>
      </c>
      <c r="D7147" s="23"/>
      <c r="E7147" s="23"/>
    </row>
    <row r="7148" spans="1:5" ht="20" customHeight="1">
      <c r="A7148" s="19" t="s">
        <v>13772</v>
      </c>
      <c r="B7148" s="24">
        <v>1</v>
      </c>
      <c r="C7148" s="21" t="s">
        <v>11443</v>
      </c>
      <c r="D7148" s="23"/>
      <c r="E7148" s="23"/>
    </row>
    <row r="7149" spans="1:5" ht="20" customHeight="1">
      <c r="A7149" s="19" t="s">
        <v>13772</v>
      </c>
      <c r="B7149" s="24">
        <v>1</v>
      </c>
      <c r="C7149" s="21" t="s">
        <v>11341</v>
      </c>
      <c r="D7149" s="23"/>
      <c r="E7149" s="23"/>
    </row>
    <row r="7150" spans="1:5" ht="20" customHeight="1">
      <c r="A7150" s="19" t="s">
        <v>13772</v>
      </c>
      <c r="B7150" s="24">
        <v>1</v>
      </c>
      <c r="C7150" s="21" t="s">
        <v>11244</v>
      </c>
      <c r="D7150" s="23"/>
      <c r="E7150" s="23"/>
    </row>
    <row r="7151" spans="1:5" ht="20" customHeight="1">
      <c r="A7151" s="19" t="s">
        <v>13772</v>
      </c>
      <c r="B7151" s="24">
        <v>1</v>
      </c>
      <c r="C7151" s="21" t="s">
        <v>11144</v>
      </c>
      <c r="D7151" s="23"/>
      <c r="E7151" s="23"/>
    </row>
    <row r="7152" spans="1:5" ht="20" customHeight="1">
      <c r="A7152" s="19" t="s">
        <v>13772</v>
      </c>
      <c r="B7152" s="24">
        <v>1</v>
      </c>
      <c r="C7152" s="21" t="s">
        <v>2858</v>
      </c>
      <c r="D7152" s="23"/>
      <c r="E7152" s="23"/>
    </row>
    <row r="7153" spans="1:5" ht="20" customHeight="1">
      <c r="A7153" s="19" t="s">
        <v>13772</v>
      </c>
      <c r="B7153" s="24">
        <v>1</v>
      </c>
      <c r="C7153" s="21" t="s">
        <v>11033</v>
      </c>
      <c r="D7153" s="23"/>
      <c r="E7153" s="23"/>
    </row>
    <row r="7154" spans="1:5" ht="20" customHeight="1">
      <c r="A7154" s="19" t="s">
        <v>13772</v>
      </c>
      <c r="B7154" s="24">
        <v>1</v>
      </c>
      <c r="C7154" s="21" t="s">
        <v>10935</v>
      </c>
      <c r="D7154" s="23"/>
      <c r="E7154" s="23"/>
    </row>
    <row r="7155" spans="1:5" ht="20" customHeight="1">
      <c r="A7155" s="19" t="s">
        <v>13772</v>
      </c>
      <c r="B7155" s="24">
        <v>1</v>
      </c>
      <c r="C7155" s="21" t="s">
        <v>10841</v>
      </c>
      <c r="D7155" s="23"/>
      <c r="E7155" s="23"/>
    </row>
    <row r="7156" spans="1:5" ht="20" customHeight="1">
      <c r="A7156" s="19" t="s">
        <v>13772</v>
      </c>
      <c r="B7156" s="24">
        <v>1</v>
      </c>
      <c r="C7156" s="21" t="s">
        <v>3386</v>
      </c>
      <c r="D7156" s="23"/>
      <c r="E7156" s="23"/>
    </row>
    <row r="7157" spans="1:5" ht="20" customHeight="1">
      <c r="A7157" s="19" t="s">
        <v>13772</v>
      </c>
      <c r="B7157" s="24">
        <v>1</v>
      </c>
      <c r="C7157" s="21" t="s">
        <v>3593</v>
      </c>
      <c r="D7157" s="23"/>
      <c r="E7157" s="23"/>
    </row>
    <row r="7158" spans="1:5" ht="20" customHeight="1">
      <c r="A7158" s="19" t="s">
        <v>13772</v>
      </c>
      <c r="B7158" s="24">
        <v>1</v>
      </c>
      <c r="C7158" s="21" t="s">
        <v>3807</v>
      </c>
      <c r="D7158" s="23"/>
      <c r="E7158" s="23"/>
    </row>
    <row r="7159" spans="1:5" ht="20" customHeight="1">
      <c r="A7159" s="19" t="s">
        <v>13772</v>
      </c>
      <c r="B7159" s="24">
        <v>1</v>
      </c>
      <c r="C7159" s="21" t="s">
        <v>10667</v>
      </c>
      <c r="D7159" s="23"/>
      <c r="E7159" s="23"/>
    </row>
    <row r="7160" spans="1:5" ht="20" customHeight="1">
      <c r="A7160" s="19" t="s">
        <v>13772</v>
      </c>
      <c r="B7160" s="24">
        <v>1</v>
      </c>
      <c r="C7160" s="21" t="s">
        <v>5547</v>
      </c>
      <c r="D7160" s="23"/>
      <c r="E7160" s="23"/>
    </row>
    <row r="7161" spans="1:5" ht="20" customHeight="1">
      <c r="A7161" s="19" t="s">
        <v>13772</v>
      </c>
      <c r="B7161" s="24">
        <v>1</v>
      </c>
      <c r="C7161" s="21" t="s">
        <v>10566</v>
      </c>
      <c r="D7161" s="23"/>
      <c r="E7161" s="23"/>
    </row>
    <row r="7162" spans="1:5" ht="20" customHeight="1">
      <c r="A7162" s="19" t="s">
        <v>13772</v>
      </c>
      <c r="B7162" s="24">
        <v>1</v>
      </c>
      <c r="C7162" s="21" t="s">
        <v>4427</v>
      </c>
      <c r="D7162" s="23"/>
      <c r="E7162" s="23"/>
    </row>
    <row r="7163" spans="1:5" ht="20" customHeight="1">
      <c r="A7163" s="19" t="s">
        <v>13772</v>
      </c>
      <c r="B7163" s="24">
        <v>1</v>
      </c>
      <c r="C7163" s="21" t="s">
        <v>5547</v>
      </c>
      <c r="D7163" s="23"/>
      <c r="E7163" s="23"/>
    </row>
    <row r="7164" spans="1:5" ht="20" customHeight="1">
      <c r="A7164" s="19" t="s">
        <v>13772</v>
      </c>
      <c r="B7164" s="24">
        <v>1</v>
      </c>
      <c r="C7164" s="21" t="s">
        <v>10397</v>
      </c>
      <c r="D7164" s="23"/>
      <c r="E7164" s="23"/>
    </row>
    <row r="7165" spans="1:5" ht="20" customHeight="1">
      <c r="A7165" s="19" t="s">
        <v>13772</v>
      </c>
      <c r="B7165" s="24">
        <v>1</v>
      </c>
      <c r="C7165" s="21" t="s">
        <v>4894</v>
      </c>
      <c r="D7165" s="23"/>
      <c r="E7165" s="23"/>
    </row>
    <row r="7166" spans="1:5" ht="20" customHeight="1">
      <c r="A7166" s="19" t="s">
        <v>13772</v>
      </c>
      <c r="B7166" s="24">
        <v>1</v>
      </c>
      <c r="C7166" s="21" t="s">
        <v>5547</v>
      </c>
      <c r="D7166" s="23"/>
      <c r="E7166" s="23"/>
    </row>
    <row r="7167" spans="1:5" ht="20" customHeight="1">
      <c r="A7167" s="19" t="s">
        <v>13772</v>
      </c>
      <c r="B7167" s="24">
        <v>1</v>
      </c>
      <c r="C7167" s="21" t="s">
        <v>10237</v>
      </c>
      <c r="D7167" s="23"/>
      <c r="E7167" s="23"/>
    </row>
    <row r="7168" spans="1:5" ht="20" customHeight="1">
      <c r="A7168" s="19" t="s">
        <v>13772</v>
      </c>
      <c r="B7168" s="24">
        <v>1</v>
      </c>
      <c r="C7168" s="21" t="s">
        <v>5346</v>
      </c>
      <c r="D7168" s="23"/>
      <c r="E7168" s="23"/>
    </row>
    <row r="7169" spans="1:5" ht="20" customHeight="1">
      <c r="A7169" s="19" t="s">
        <v>13772</v>
      </c>
      <c r="B7169" s="24">
        <v>1</v>
      </c>
      <c r="C7169" s="21" t="s">
        <v>5547</v>
      </c>
      <c r="D7169" s="23"/>
      <c r="E7169" s="23"/>
    </row>
    <row r="7170" spans="1:5" ht="20" customHeight="1">
      <c r="A7170" s="19" t="s">
        <v>13772</v>
      </c>
      <c r="B7170" s="24">
        <v>1</v>
      </c>
      <c r="C7170" s="21" t="s">
        <v>5757</v>
      </c>
      <c r="D7170" s="23"/>
      <c r="E7170" s="23"/>
    </row>
    <row r="7171" spans="1:5" ht="20" customHeight="1">
      <c r="A7171" s="19" t="s">
        <v>13772</v>
      </c>
      <c r="B7171" s="24">
        <v>1</v>
      </c>
      <c r="C7171" s="21" t="s">
        <v>5955</v>
      </c>
      <c r="D7171" s="23"/>
      <c r="E7171" s="23"/>
    </row>
    <row r="7172" spans="1:5" ht="20" customHeight="1">
      <c r="A7172" s="19" t="s">
        <v>13772</v>
      </c>
      <c r="B7172" s="24">
        <v>1</v>
      </c>
      <c r="C7172" s="21" t="s">
        <v>10084</v>
      </c>
      <c r="D7172" s="23"/>
      <c r="E7172" s="23"/>
    </row>
    <row r="7173" spans="1:5" ht="20" customHeight="1">
      <c r="A7173" s="19" t="s">
        <v>13772</v>
      </c>
      <c r="B7173" s="24">
        <v>1</v>
      </c>
      <c r="C7173" s="21" t="s">
        <v>10012</v>
      </c>
      <c r="D7173" s="23"/>
      <c r="E7173" s="23"/>
    </row>
    <row r="7174" spans="1:5" ht="20" customHeight="1">
      <c r="A7174" s="19" t="s">
        <v>13772</v>
      </c>
      <c r="B7174" s="24">
        <v>1</v>
      </c>
      <c r="C7174" s="21" t="s">
        <v>9877</v>
      </c>
      <c r="D7174" s="23"/>
      <c r="E7174" s="23"/>
    </row>
    <row r="7175" spans="1:5" ht="20" customHeight="1">
      <c r="A7175" s="19" t="s">
        <v>13772</v>
      </c>
      <c r="B7175" s="24">
        <v>1</v>
      </c>
      <c r="C7175" s="21" t="s">
        <v>9749</v>
      </c>
      <c r="D7175" s="23"/>
      <c r="E7175" s="23"/>
    </row>
    <row r="7176" spans="1:5" ht="20" customHeight="1">
      <c r="A7176" s="19" t="s">
        <v>13772</v>
      </c>
      <c r="B7176" s="24">
        <v>1</v>
      </c>
      <c r="C7176" s="21" t="s">
        <v>9563</v>
      </c>
      <c r="D7176" s="23"/>
      <c r="E7176" s="23"/>
    </row>
    <row r="7177" spans="1:5" ht="20" customHeight="1">
      <c r="A7177" s="19" t="s">
        <v>13772</v>
      </c>
      <c r="B7177" s="24">
        <v>1</v>
      </c>
      <c r="C7177" s="21" t="s">
        <v>6404</v>
      </c>
      <c r="D7177" s="23"/>
      <c r="E7177" s="23"/>
    </row>
    <row r="7178" spans="1:5" ht="20" customHeight="1">
      <c r="A7178" s="19" t="s">
        <v>13772</v>
      </c>
      <c r="B7178" s="24">
        <v>1</v>
      </c>
      <c r="C7178" s="21" t="s">
        <v>9264</v>
      </c>
      <c r="D7178" s="23"/>
      <c r="E7178" s="23"/>
    </row>
    <row r="7179" spans="1:5" ht="20" customHeight="1">
      <c r="A7179" s="19" t="s">
        <v>13772</v>
      </c>
      <c r="B7179" s="24">
        <v>1</v>
      </c>
      <c r="C7179" s="21" t="s">
        <v>9372</v>
      </c>
      <c r="D7179" s="23"/>
      <c r="E7179" s="23"/>
    </row>
    <row r="7180" spans="1:5" ht="20" customHeight="1">
      <c r="A7180" s="19" t="s">
        <v>13772</v>
      </c>
      <c r="B7180" s="24">
        <v>1</v>
      </c>
      <c r="C7180" s="21" t="s">
        <v>9243</v>
      </c>
      <c r="D7180" s="23"/>
      <c r="E7180" s="23"/>
    </row>
    <row r="7181" spans="1:5" ht="20" customHeight="1">
      <c r="A7181" s="19" t="s">
        <v>13772</v>
      </c>
      <c r="B7181" s="24">
        <v>1</v>
      </c>
      <c r="C7181" s="21" t="s">
        <v>9107</v>
      </c>
      <c r="D7181" s="23"/>
      <c r="E7181" s="23"/>
    </row>
    <row r="7182" spans="1:5" ht="20" customHeight="1">
      <c r="A7182" s="19" t="s">
        <v>13772</v>
      </c>
      <c r="B7182" s="24">
        <v>1</v>
      </c>
      <c r="C7182" s="21" t="s">
        <v>8921</v>
      </c>
      <c r="D7182" s="23"/>
      <c r="E7182" s="23"/>
    </row>
    <row r="7183" spans="1:5" ht="20" customHeight="1">
      <c r="A7183" s="19" t="s">
        <v>13772</v>
      </c>
      <c r="B7183" s="24">
        <v>1</v>
      </c>
      <c r="C7183" s="21" t="s">
        <v>8701</v>
      </c>
      <c r="D7183" s="23"/>
      <c r="E7183" s="23"/>
    </row>
    <row r="7184" spans="1:5" ht="20" customHeight="1">
      <c r="A7184" s="19" t="s">
        <v>13772</v>
      </c>
      <c r="B7184" s="24">
        <v>1</v>
      </c>
      <c r="C7184" s="21" t="s">
        <v>8794</v>
      </c>
      <c r="D7184" s="23"/>
      <c r="E7184" s="23"/>
    </row>
    <row r="7185" spans="1:5" ht="20" customHeight="1">
      <c r="A7185" s="19" t="s">
        <v>13772</v>
      </c>
      <c r="B7185" s="24">
        <v>1</v>
      </c>
      <c r="C7185" s="21" t="s">
        <v>8609</v>
      </c>
      <c r="D7185" s="23"/>
      <c r="E7185" s="23"/>
    </row>
    <row r="7186" spans="1:5" ht="20" customHeight="1">
      <c r="A7186" s="19" t="s">
        <v>13772</v>
      </c>
      <c r="B7186" s="24">
        <v>1</v>
      </c>
      <c r="C7186" s="21" t="s">
        <v>7112</v>
      </c>
      <c r="D7186" s="23"/>
      <c r="E7186" s="23"/>
    </row>
    <row r="7187" spans="1:5" ht="20" customHeight="1">
      <c r="A7187" s="19" t="s">
        <v>13772</v>
      </c>
      <c r="B7187" s="24">
        <v>1</v>
      </c>
      <c r="C7187" s="21" t="s">
        <v>7294</v>
      </c>
      <c r="D7187" s="23"/>
      <c r="E7187" s="23"/>
    </row>
    <row r="7188" spans="1:5" ht="20" customHeight="1">
      <c r="A7188" s="19" t="s">
        <v>13772</v>
      </c>
      <c r="B7188" s="24">
        <v>1</v>
      </c>
      <c r="C7188" s="21" t="s">
        <v>8424</v>
      </c>
      <c r="D7188" s="23"/>
      <c r="E7188" s="23"/>
    </row>
    <row r="7189" spans="1:5" ht="20" customHeight="1">
      <c r="A7189" s="19" t="s">
        <v>13772</v>
      </c>
      <c r="B7189" s="24">
        <v>1</v>
      </c>
      <c r="C7189" s="21" t="s">
        <v>7581</v>
      </c>
      <c r="D7189" s="23"/>
      <c r="E7189" s="23"/>
    </row>
    <row r="7190" spans="1:5" ht="20" customHeight="1">
      <c r="A7190" s="19" t="s">
        <v>13772</v>
      </c>
      <c r="B7190" s="24">
        <v>1</v>
      </c>
      <c r="C7190" s="21" t="s">
        <v>7752</v>
      </c>
      <c r="D7190" s="23"/>
      <c r="E7190" s="23"/>
    </row>
    <row r="7191" spans="1:5" ht="20" customHeight="1">
      <c r="A7191" s="19" t="s">
        <v>13772</v>
      </c>
      <c r="B7191" s="24">
        <v>1</v>
      </c>
      <c r="C7191" s="21" t="s">
        <v>7943</v>
      </c>
      <c r="D7191" s="23"/>
      <c r="E7191" s="23"/>
    </row>
    <row r="7192" spans="1:5" ht="20" customHeight="1">
      <c r="A7192" s="19" t="s">
        <v>13772</v>
      </c>
      <c r="B7192" s="24">
        <v>1</v>
      </c>
      <c r="C7192" s="21" t="s">
        <v>8366</v>
      </c>
      <c r="D7192" s="23"/>
      <c r="E7192" s="23"/>
    </row>
    <row r="7193" spans="1:5" ht="20" customHeight="1">
      <c r="A7193" s="19" t="s">
        <v>13772</v>
      </c>
      <c r="B7193" s="24">
        <v>1</v>
      </c>
      <c r="C7193" s="21" t="s">
        <v>8311</v>
      </c>
      <c r="D7193" s="23"/>
      <c r="E7193" s="23"/>
    </row>
    <row r="7194" spans="1:5" ht="20" customHeight="1">
      <c r="A7194" s="19" t="s">
        <v>13772</v>
      </c>
      <c r="B7194" s="24">
        <v>1</v>
      </c>
      <c r="C7194" s="21" t="s">
        <v>8259</v>
      </c>
      <c r="D7194" s="23"/>
      <c r="E7194" s="23"/>
    </row>
    <row r="7195" spans="1:5" ht="20" customHeight="1">
      <c r="A7195" s="19" t="s">
        <v>13772</v>
      </c>
      <c r="B7195" s="24">
        <v>1</v>
      </c>
      <c r="C7195" s="21" t="s">
        <v>13664</v>
      </c>
      <c r="D7195" s="23"/>
      <c r="E7195" s="23"/>
    </row>
    <row r="7196" spans="1:5" ht="20" customHeight="1">
      <c r="A7196" s="19" t="s">
        <v>13772</v>
      </c>
      <c r="B7196" s="24">
        <v>1</v>
      </c>
      <c r="C7196" s="21" t="s">
        <v>13301</v>
      </c>
      <c r="D7196" s="23"/>
      <c r="E7196" s="23"/>
    </row>
    <row r="7197" spans="1:5" ht="20" customHeight="1">
      <c r="A7197" s="19" t="s">
        <v>13772</v>
      </c>
      <c r="B7197" s="24">
        <v>1</v>
      </c>
      <c r="C7197" s="21" t="s">
        <v>13405</v>
      </c>
      <c r="D7197" s="23"/>
      <c r="E7197" s="23"/>
    </row>
    <row r="7198" spans="1:5" ht="20" customHeight="1">
      <c r="A7198" s="19" t="s">
        <v>13772</v>
      </c>
      <c r="B7198" s="24">
        <v>1</v>
      </c>
      <c r="C7198" s="21" t="s">
        <v>13212</v>
      </c>
      <c r="D7198" s="23"/>
      <c r="E7198" s="23"/>
    </row>
    <row r="7199" spans="1:5" ht="20" customHeight="1">
      <c r="A7199" s="19" t="s">
        <v>13772</v>
      </c>
      <c r="B7199" s="24">
        <v>1</v>
      </c>
      <c r="C7199" s="21" t="s">
        <v>13031</v>
      </c>
      <c r="D7199" s="23"/>
      <c r="E7199" s="23"/>
    </row>
    <row r="7200" spans="1:5" ht="20" customHeight="1">
      <c r="A7200" s="19" t="s">
        <v>13772</v>
      </c>
      <c r="B7200" s="24">
        <v>1</v>
      </c>
      <c r="C7200" s="21" t="s">
        <v>12773</v>
      </c>
      <c r="D7200" s="23"/>
      <c r="E7200" s="23"/>
    </row>
    <row r="7201" spans="1:5" ht="20" customHeight="1">
      <c r="A7201" s="19" t="s">
        <v>13772</v>
      </c>
      <c r="B7201" s="24">
        <v>1</v>
      </c>
      <c r="C7201" s="21" t="s">
        <v>12660</v>
      </c>
      <c r="D7201" s="23"/>
      <c r="E7201" s="23"/>
    </row>
    <row r="7202" spans="1:5" ht="20" customHeight="1">
      <c r="A7202" s="19" t="s">
        <v>13772</v>
      </c>
      <c r="B7202" s="24">
        <v>1</v>
      </c>
      <c r="C7202" s="21" t="s">
        <v>12277</v>
      </c>
      <c r="D7202" s="23"/>
      <c r="E7202" s="23"/>
    </row>
    <row r="7203" spans="1:5" ht="20" customHeight="1">
      <c r="A7203" s="19" t="s">
        <v>13772</v>
      </c>
      <c r="B7203" s="24">
        <v>1</v>
      </c>
      <c r="C7203" s="21" t="s">
        <v>12385</v>
      </c>
      <c r="D7203" s="23"/>
      <c r="E7203" s="23"/>
    </row>
    <row r="7204" spans="1:5" ht="20" customHeight="1">
      <c r="A7204" s="19" t="s">
        <v>13772</v>
      </c>
      <c r="B7204" s="24">
        <v>1</v>
      </c>
      <c r="C7204" s="21" t="s">
        <v>12072</v>
      </c>
      <c r="D7204" s="23"/>
      <c r="E7204" s="23"/>
    </row>
    <row r="7205" spans="1:5" ht="20" customHeight="1">
      <c r="A7205" s="19" t="s">
        <v>13772</v>
      </c>
      <c r="B7205" s="24">
        <v>1</v>
      </c>
      <c r="C7205" s="21" t="s">
        <v>12174</v>
      </c>
      <c r="D7205" s="23"/>
      <c r="E7205" s="23"/>
    </row>
    <row r="7206" spans="1:5" ht="20" customHeight="1">
      <c r="A7206" s="19" t="s">
        <v>13772</v>
      </c>
      <c r="B7206" s="24">
        <v>1</v>
      </c>
      <c r="C7206" s="21" t="s">
        <v>11920</v>
      </c>
      <c r="D7206" s="23"/>
      <c r="E7206" s="23"/>
    </row>
    <row r="7207" spans="1:5" ht="20" customHeight="1">
      <c r="A7207" s="19" t="s">
        <v>13772</v>
      </c>
      <c r="B7207" s="24">
        <v>1</v>
      </c>
      <c r="C7207" s="21" t="s">
        <v>11656</v>
      </c>
      <c r="D7207" s="23"/>
      <c r="E7207" s="23"/>
    </row>
    <row r="7208" spans="1:5" ht="20" customHeight="1">
      <c r="A7208" s="19" t="s">
        <v>13772</v>
      </c>
      <c r="B7208" s="24">
        <v>1</v>
      </c>
      <c r="C7208" s="21" t="s">
        <v>1905</v>
      </c>
      <c r="D7208" s="23"/>
      <c r="E7208" s="23"/>
    </row>
    <row r="7209" spans="1:5" ht="20" customHeight="1">
      <c r="A7209" s="19" t="s">
        <v>13772</v>
      </c>
      <c r="B7209" s="24">
        <v>1</v>
      </c>
      <c r="C7209" s="21" t="s">
        <v>2235</v>
      </c>
      <c r="D7209" s="23"/>
      <c r="E7209" s="23"/>
    </row>
    <row r="7210" spans="1:5" ht="20" customHeight="1">
      <c r="A7210" s="19" t="s">
        <v>13772</v>
      </c>
      <c r="B7210" s="24">
        <v>1</v>
      </c>
      <c r="C7210" s="21" t="s">
        <v>11460</v>
      </c>
      <c r="D7210" s="23"/>
      <c r="E7210" s="23"/>
    </row>
    <row r="7211" spans="1:5" ht="20" customHeight="1">
      <c r="A7211" s="19" t="s">
        <v>13772</v>
      </c>
      <c r="B7211" s="24">
        <v>1</v>
      </c>
      <c r="C7211" s="21" t="s">
        <v>11356</v>
      </c>
      <c r="D7211" s="23"/>
      <c r="E7211" s="23"/>
    </row>
    <row r="7212" spans="1:5" ht="20" customHeight="1">
      <c r="A7212" s="19" t="s">
        <v>13772</v>
      </c>
      <c r="B7212" s="24">
        <v>1</v>
      </c>
      <c r="C7212" s="21" t="s">
        <v>11257</v>
      </c>
      <c r="D7212" s="23"/>
      <c r="E7212" s="23"/>
    </row>
    <row r="7213" spans="1:5" ht="20" customHeight="1">
      <c r="A7213" s="19" t="s">
        <v>13772</v>
      </c>
      <c r="B7213" s="24">
        <v>1</v>
      </c>
      <c r="C7213" s="21" t="s">
        <v>11157</v>
      </c>
      <c r="D7213" s="23"/>
      <c r="E7213" s="23"/>
    </row>
    <row r="7214" spans="1:5" ht="20" customHeight="1">
      <c r="A7214" s="19" t="s">
        <v>13772</v>
      </c>
      <c r="B7214" s="24">
        <v>1</v>
      </c>
      <c r="C7214" s="22">
        <v>100</v>
      </c>
      <c r="D7214" s="23"/>
      <c r="E7214" s="23"/>
    </row>
    <row r="7215" spans="1:5" ht="20" customHeight="1">
      <c r="A7215" s="19" t="s">
        <v>13772</v>
      </c>
      <c r="B7215" s="24">
        <v>1</v>
      </c>
      <c r="C7215" s="21" t="s">
        <v>11049</v>
      </c>
      <c r="D7215" s="23"/>
      <c r="E7215" s="23"/>
    </row>
    <row r="7216" spans="1:5" ht="20" customHeight="1">
      <c r="A7216" s="19" t="s">
        <v>13772</v>
      </c>
      <c r="B7216" s="24">
        <v>1</v>
      </c>
      <c r="C7216" s="21" t="s">
        <v>10951</v>
      </c>
      <c r="D7216" s="23"/>
      <c r="E7216" s="23"/>
    </row>
    <row r="7217" spans="1:5" ht="20" customHeight="1">
      <c r="A7217" s="19" t="s">
        <v>13772</v>
      </c>
      <c r="B7217" s="24">
        <v>1</v>
      </c>
      <c r="C7217" s="21" t="s">
        <v>10858</v>
      </c>
      <c r="D7217" s="23"/>
      <c r="E7217" s="23"/>
    </row>
    <row r="7218" spans="1:5" ht="20" customHeight="1">
      <c r="A7218" s="19" t="s">
        <v>13772</v>
      </c>
      <c r="B7218" s="24">
        <v>1</v>
      </c>
      <c r="C7218" s="21" t="s">
        <v>3412</v>
      </c>
      <c r="D7218" s="23"/>
      <c r="E7218" s="23"/>
    </row>
    <row r="7219" spans="1:5" ht="20" customHeight="1">
      <c r="A7219" s="19" t="s">
        <v>13772</v>
      </c>
      <c r="B7219" s="24">
        <v>1</v>
      </c>
      <c r="C7219" s="21" t="s">
        <v>3629</v>
      </c>
      <c r="D7219" s="23"/>
      <c r="E7219" s="23"/>
    </row>
    <row r="7220" spans="1:5" ht="20" customHeight="1">
      <c r="A7220" s="19" t="s">
        <v>13772</v>
      </c>
      <c r="B7220" s="24">
        <v>1</v>
      </c>
      <c r="C7220" s="21" t="s">
        <v>3941</v>
      </c>
      <c r="D7220" s="23"/>
      <c r="E7220" s="23"/>
    </row>
    <row r="7221" spans="1:5" ht="20" customHeight="1">
      <c r="A7221" s="19" t="s">
        <v>13772</v>
      </c>
      <c r="B7221" s="24">
        <v>1</v>
      </c>
      <c r="C7221" s="21" t="s">
        <v>10686</v>
      </c>
      <c r="D7221" s="23"/>
      <c r="E7221" s="23"/>
    </row>
    <row r="7222" spans="1:5" ht="20" customHeight="1">
      <c r="A7222" s="19" t="s">
        <v>13772</v>
      </c>
      <c r="B7222" s="24">
        <v>1</v>
      </c>
      <c r="C7222" s="21" t="s">
        <v>10497</v>
      </c>
      <c r="D7222" s="23"/>
      <c r="E7222" s="23"/>
    </row>
    <row r="7223" spans="1:5" ht="20" customHeight="1">
      <c r="A7223" s="19" t="s">
        <v>13772</v>
      </c>
      <c r="B7223" s="24">
        <v>1</v>
      </c>
      <c r="C7223" s="21" t="s">
        <v>10587</v>
      </c>
      <c r="D7223" s="23"/>
      <c r="E7223" s="23"/>
    </row>
    <row r="7224" spans="1:5" ht="20" customHeight="1">
      <c r="A7224" s="19" t="s">
        <v>13772</v>
      </c>
      <c r="B7224" s="24">
        <v>1</v>
      </c>
      <c r="C7224" s="21" t="s">
        <v>4458</v>
      </c>
      <c r="D7224" s="23"/>
      <c r="E7224" s="23"/>
    </row>
    <row r="7225" spans="1:5" ht="20" customHeight="1">
      <c r="A7225" s="19" t="s">
        <v>13772</v>
      </c>
      <c r="B7225" s="24">
        <v>1</v>
      </c>
      <c r="C7225" s="21" t="s">
        <v>10332</v>
      </c>
      <c r="D7225" s="23"/>
      <c r="E7225" s="23"/>
    </row>
    <row r="7226" spans="1:5" ht="20" customHeight="1">
      <c r="A7226" s="19" t="s">
        <v>13772</v>
      </c>
      <c r="B7226" s="24">
        <v>1</v>
      </c>
      <c r="C7226" s="21" t="s">
        <v>10415</v>
      </c>
      <c r="D7226" s="23"/>
      <c r="E7226" s="23"/>
    </row>
    <row r="7227" spans="1:5" ht="20" customHeight="1">
      <c r="A7227" s="19" t="s">
        <v>13772</v>
      </c>
      <c r="B7227" s="24">
        <v>1</v>
      </c>
      <c r="C7227" s="21" t="s">
        <v>4928</v>
      </c>
      <c r="D7227" s="23"/>
      <c r="E7227" s="23"/>
    </row>
    <row r="7228" spans="1:5" ht="20" customHeight="1">
      <c r="A7228" s="19" t="s">
        <v>13772</v>
      </c>
      <c r="B7228" s="24">
        <v>1</v>
      </c>
      <c r="C7228" s="21" t="s">
        <v>10163</v>
      </c>
      <c r="D7228" s="23"/>
      <c r="E7228" s="23"/>
    </row>
    <row r="7229" spans="1:5" ht="20" customHeight="1">
      <c r="A7229" s="19" t="s">
        <v>13772</v>
      </c>
      <c r="B7229" s="24">
        <v>1</v>
      </c>
      <c r="C7229" s="21" t="s">
        <v>10250</v>
      </c>
      <c r="D7229" s="23"/>
      <c r="E7229" s="23"/>
    </row>
    <row r="7230" spans="1:5" ht="20" customHeight="1">
      <c r="A7230" s="19" t="s">
        <v>13772</v>
      </c>
      <c r="B7230" s="24">
        <v>1</v>
      </c>
      <c r="C7230" s="21" t="s">
        <v>5381</v>
      </c>
      <c r="D7230" s="23"/>
      <c r="E7230" s="23"/>
    </row>
    <row r="7231" spans="1:5" ht="20" customHeight="1">
      <c r="A7231" s="19" t="s">
        <v>13772</v>
      </c>
      <c r="B7231" s="24">
        <v>1</v>
      </c>
      <c r="C7231" s="21" t="s">
        <v>5586</v>
      </c>
      <c r="D7231" s="23"/>
      <c r="E7231" s="23"/>
    </row>
    <row r="7232" spans="1:5" ht="20" customHeight="1">
      <c r="A7232" s="19" t="s">
        <v>13772</v>
      </c>
      <c r="B7232" s="24">
        <v>1</v>
      </c>
      <c r="C7232" s="21" t="s">
        <v>5786</v>
      </c>
      <c r="D7232" s="23"/>
      <c r="E7232" s="23"/>
    </row>
    <row r="7233" spans="1:5" ht="20" customHeight="1">
      <c r="A7233" s="19" t="s">
        <v>13772</v>
      </c>
      <c r="B7233" s="24">
        <v>1</v>
      </c>
      <c r="C7233" s="21" t="s">
        <v>9883</v>
      </c>
      <c r="D7233" s="23"/>
      <c r="E7233" s="23"/>
    </row>
    <row r="7234" spans="1:5" ht="20" customHeight="1">
      <c r="A7234" s="19" t="s">
        <v>13772</v>
      </c>
      <c r="B7234" s="24">
        <v>1</v>
      </c>
      <c r="C7234" s="21" t="s">
        <v>10095</v>
      </c>
      <c r="D7234" s="23"/>
      <c r="E7234" s="23"/>
    </row>
    <row r="7235" spans="1:5" ht="20" customHeight="1">
      <c r="A7235" s="19" t="s">
        <v>13772</v>
      </c>
      <c r="B7235" s="24">
        <v>1</v>
      </c>
      <c r="C7235" s="21" t="s">
        <v>10020</v>
      </c>
      <c r="D7235" s="23"/>
      <c r="E7235" s="23"/>
    </row>
    <row r="7236" spans="1:5" ht="20" customHeight="1">
      <c r="A7236" s="19" t="s">
        <v>13772</v>
      </c>
      <c r="B7236" s="24">
        <v>1</v>
      </c>
      <c r="C7236" s="21" t="s">
        <v>9883</v>
      </c>
      <c r="D7236" s="23"/>
      <c r="E7236" s="23"/>
    </row>
    <row r="7237" spans="1:5" ht="20" customHeight="1">
      <c r="A7237" s="19" t="s">
        <v>13772</v>
      </c>
      <c r="B7237" s="24">
        <v>1</v>
      </c>
      <c r="C7237" s="21" t="s">
        <v>9754</v>
      </c>
      <c r="D7237" s="23"/>
      <c r="E7237" s="23"/>
    </row>
    <row r="7238" spans="1:5" ht="20" customHeight="1">
      <c r="A7238" s="19" t="s">
        <v>13772</v>
      </c>
      <c r="B7238" s="24">
        <v>1</v>
      </c>
      <c r="C7238" s="21" t="s">
        <v>9570</v>
      </c>
      <c r="D7238" s="23"/>
      <c r="E7238" s="23"/>
    </row>
    <row r="7239" spans="1:5" ht="20" customHeight="1">
      <c r="A7239" s="19" t="s">
        <v>13772</v>
      </c>
      <c r="B7239" s="24">
        <v>1</v>
      </c>
      <c r="C7239" s="21" t="s">
        <v>6434</v>
      </c>
      <c r="D7239" s="23"/>
      <c r="E7239" s="23"/>
    </row>
    <row r="7240" spans="1:5" ht="20" customHeight="1">
      <c r="A7240" s="19" t="s">
        <v>13772</v>
      </c>
      <c r="B7240" s="24">
        <v>1</v>
      </c>
      <c r="C7240" s="21" t="s">
        <v>9306</v>
      </c>
      <c r="D7240" s="23"/>
      <c r="E7240" s="23"/>
    </row>
    <row r="7241" spans="1:5" ht="20" customHeight="1">
      <c r="A7241" s="19" t="s">
        <v>13772</v>
      </c>
      <c r="B7241" s="24">
        <v>1</v>
      </c>
      <c r="C7241" s="21" t="s">
        <v>9379</v>
      </c>
      <c r="D7241" s="23"/>
      <c r="E7241" s="23"/>
    </row>
    <row r="7242" spans="1:5" ht="20" customHeight="1">
      <c r="A7242" s="19" t="s">
        <v>13772</v>
      </c>
      <c r="B7242" s="24">
        <v>1</v>
      </c>
      <c r="C7242" s="21" t="s">
        <v>9249</v>
      </c>
      <c r="D7242" s="23"/>
      <c r="E7242" s="23"/>
    </row>
    <row r="7243" spans="1:5" ht="20" customHeight="1">
      <c r="A7243" s="19" t="s">
        <v>13772</v>
      </c>
      <c r="B7243" s="24">
        <v>1</v>
      </c>
      <c r="C7243" s="21" t="s">
        <v>9113</v>
      </c>
      <c r="D7243" s="23"/>
      <c r="E7243" s="23"/>
    </row>
    <row r="7244" spans="1:5" ht="20" customHeight="1">
      <c r="A7244" s="19" t="s">
        <v>13772</v>
      </c>
      <c r="B7244" s="24">
        <v>1</v>
      </c>
      <c r="C7244" s="21" t="s">
        <v>8928</v>
      </c>
      <c r="D7244" s="23"/>
      <c r="E7244" s="23"/>
    </row>
    <row r="7245" spans="1:5" ht="20" customHeight="1">
      <c r="A7245" s="19" t="s">
        <v>13772</v>
      </c>
      <c r="B7245" s="24">
        <v>1</v>
      </c>
      <c r="C7245" s="21" t="s">
        <v>8734</v>
      </c>
      <c r="D7245" s="23"/>
      <c r="E7245" s="23"/>
    </row>
    <row r="7246" spans="1:5" ht="20" customHeight="1">
      <c r="A7246" s="19" t="s">
        <v>13772</v>
      </c>
      <c r="B7246" s="24">
        <v>1</v>
      </c>
      <c r="C7246" s="21" t="s">
        <v>8802</v>
      </c>
      <c r="D7246" s="23"/>
      <c r="E7246" s="23"/>
    </row>
    <row r="7247" spans="1:5" ht="20" customHeight="1">
      <c r="A7247" s="19" t="s">
        <v>13772</v>
      </c>
      <c r="B7247" s="24">
        <v>1</v>
      </c>
      <c r="C7247" s="21" t="s">
        <v>8619</v>
      </c>
      <c r="D7247" s="23"/>
      <c r="E7247" s="23"/>
    </row>
    <row r="7248" spans="1:5" ht="20" customHeight="1">
      <c r="A7248" s="19" t="s">
        <v>13772</v>
      </c>
      <c r="B7248" s="24">
        <v>1</v>
      </c>
      <c r="C7248" s="21" t="s">
        <v>7144</v>
      </c>
      <c r="D7248" s="23"/>
      <c r="E7248" s="23"/>
    </row>
    <row r="7249" spans="1:5" ht="20" customHeight="1">
      <c r="A7249" s="19" t="s">
        <v>13772</v>
      </c>
      <c r="B7249" s="24">
        <v>1</v>
      </c>
      <c r="C7249" s="21" t="s">
        <v>7391</v>
      </c>
      <c r="D7249" s="23"/>
      <c r="E7249" s="23"/>
    </row>
    <row r="7250" spans="1:5" ht="20" customHeight="1">
      <c r="A7250" s="19" t="s">
        <v>13772</v>
      </c>
      <c r="B7250" s="24">
        <v>1</v>
      </c>
      <c r="C7250" s="21" t="s">
        <v>8431</v>
      </c>
      <c r="D7250" s="23"/>
      <c r="E7250" s="23"/>
    </row>
    <row r="7251" spans="1:5" ht="20" customHeight="1">
      <c r="A7251" s="19" t="s">
        <v>13772</v>
      </c>
      <c r="B7251" s="24">
        <v>1</v>
      </c>
      <c r="C7251" s="21" t="s">
        <v>7607</v>
      </c>
      <c r="D7251" s="23"/>
      <c r="E7251" s="23"/>
    </row>
    <row r="7252" spans="1:5" ht="20" customHeight="1">
      <c r="A7252" s="19" t="s">
        <v>13772</v>
      </c>
      <c r="B7252" s="24">
        <v>1</v>
      </c>
      <c r="C7252" s="21" t="s">
        <v>7781</v>
      </c>
      <c r="D7252" s="23"/>
      <c r="E7252" s="23"/>
    </row>
    <row r="7253" spans="1:5" ht="20" customHeight="1">
      <c r="A7253" s="19" t="s">
        <v>13772</v>
      </c>
      <c r="B7253" s="24">
        <v>1</v>
      </c>
      <c r="C7253" s="21" t="s">
        <v>8059</v>
      </c>
      <c r="D7253" s="23"/>
      <c r="E7253" s="23"/>
    </row>
    <row r="7254" spans="1:5" ht="20" customHeight="1">
      <c r="A7254" s="19" t="s">
        <v>13772</v>
      </c>
      <c r="B7254" s="24">
        <v>1</v>
      </c>
      <c r="C7254" s="21" t="s">
        <v>8371</v>
      </c>
      <c r="D7254" s="23"/>
      <c r="E7254" s="23"/>
    </row>
    <row r="7255" spans="1:5" ht="20" customHeight="1">
      <c r="A7255" s="19" t="s">
        <v>13772</v>
      </c>
      <c r="B7255" s="24">
        <v>1</v>
      </c>
      <c r="C7255" s="21" t="s">
        <v>8317</v>
      </c>
      <c r="D7255" s="23"/>
      <c r="E7255" s="23"/>
    </row>
    <row r="7256" spans="1:5" ht="20" customHeight="1">
      <c r="A7256" s="19" t="s">
        <v>13772</v>
      </c>
      <c r="B7256" s="24">
        <v>1</v>
      </c>
      <c r="C7256" s="21" t="s">
        <v>8265</v>
      </c>
      <c r="D7256" s="23"/>
      <c r="E7256" s="23"/>
    </row>
    <row r="7257" spans="1:5" ht="20" customHeight="1">
      <c r="A7257" s="19" t="s">
        <v>13772</v>
      </c>
      <c r="B7257" s="24">
        <v>1</v>
      </c>
      <c r="C7257" s="22">
        <v>100</v>
      </c>
      <c r="D7257" s="23"/>
      <c r="E7257" s="23"/>
    </row>
    <row r="7258" spans="1:5" ht="20" customHeight="1">
      <c r="A7258" s="19" t="s">
        <v>13772</v>
      </c>
      <c r="B7258" s="24">
        <v>1</v>
      </c>
      <c r="C7258" s="21" t="s">
        <v>13387</v>
      </c>
      <c r="D7258" s="23"/>
      <c r="E7258" s="23"/>
    </row>
    <row r="7259" spans="1:5" ht="20" customHeight="1">
      <c r="A7259" s="19" t="s">
        <v>13772</v>
      </c>
      <c r="B7259" s="24">
        <v>1</v>
      </c>
      <c r="C7259" s="21" t="s">
        <v>13436</v>
      </c>
      <c r="D7259" s="23"/>
      <c r="E7259" s="23"/>
    </row>
    <row r="7260" spans="1:5" ht="20" customHeight="1">
      <c r="A7260" s="19" t="s">
        <v>13772</v>
      </c>
      <c r="B7260" s="24">
        <v>1</v>
      </c>
      <c r="C7260" s="21" t="s">
        <v>13233</v>
      </c>
      <c r="D7260" s="23"/>
      <c r="E7260" s="23"/>
    </row>
    <row r="7261" spans="1:5" ht="20" customHeight="1">
      <c r="A7261" s="19" t="s">
        <v>13772</v>
      </c>
      <c r="B7261" s="24">
        <v>1</v>
      </c>
      <c r="C7261" s="21" t="s">
        <v>13052</v>
      </c>
      <c r="D7261" s="23"/>
      <c r="E7261" s="23"/>
    </row>
    <row r="7262" spans="1:5" ht="20" customHeight="1">
      <c r="A7262" s="19" t="s">
        <v>13772</v>
      </c>
      <c r="B7262" s="24">
        <v>1</v>
      </c>
      <c r="C7262" s="21" t="s">
        <v>12797</v>
      </c>
      <c r="D7262" s="23"/>
      <c r="E7262" s="23"/>
    </row>
    <row r="7263" spans="1:5" ht="20" customHeight="1">
      <c r="A7263" s="19" t="s">
        <v>13772</v>
      </c>
      <c r="B7263" s="24">
        <v>1</v>
      </c>
      <c r="C7263" s="21" t="s">
        <v>12686</v>
      </c>
      <c r="D7263" s="23"/>
      <c r="E7263" s="23"/>
    </row>
    <row r="7264" spans="1:5" ht="20" customHeight="1">
      <c r="A7264" s="19" t="s">
        <v>13772</v>
      </c>
      <c r="B7264" s="24">
        <v>1</v>
      </c>
      <c r="C7264" s="21" t="s">
        <v>12369</v>
      </c>
      <c r="D7264" s="23"/>
      <c r="E7264" s="23"/>
    </row>
    <row r="7265" spans="1:5" ht="20" customHeight="1">
      <c r="A7265" s="19" t="s">
        <v>13772</v>
      </c>
      <c r="B7265" s="24">
        <v>1</v>
      </c>
      <c r="C7265" s="21" t="s">
        <v>12415</v>
      </c>
      <c r="D7265" s="23"/>
      <c r="E7265" s="23"/>
    </row>
    <row r="7266" spans="1:5" ht="20" customHeight="1">
      <c r="A7266" s="19" t="s">
        <v>13772</v>
      </c>
      <c r="B7266" s="24">
        <v>1</v>
      </c>
      <c r="C7266" s="21" t="s">
        <v>12153</v>
      </c>
      <c r="D7266" s="23"/>
      <c r="E7266" s="23"/>
    </row>
    <row r="7267" spans="1:5" ht="20" customHeight="1">
      <c r="A7267" s="19" t="s">
        <v>13772</v>
      </c>
      <c r="B7267" s="24">
        <v>1</v>
      </c>
      <c r="C7267" s="21" t="s">
        <v>12204</v>
      </c>
      <c r="D7267" s="23"/>
      <c r="E7267" s="23"/>
    </row>
    <row r="7268" spans="1:5" ht="20" customHeight="1">
      <c r="A7268" s="19" t="s">
        <v>13772</v>
      </c>
      <c r="B7268" s="24">
        <v>1</v>
      </c>
      <c r="C7268" s="21" t="s">
        <v>11944</v>
      </c>
      <c r="D7268" s="23"/>
      <c r="E7268" s="23"/>
    </row>
    <row r="7269" spans="1:5" ht="20" customHeight="1">
      <c r="A7269" s="19" t="s">
        <v>13772</v>
      </c>
      <c r="B7269" s="24">
        <v>1</v>
      </c>
      <c r="C7269" s="21" t="s">
        <v>11682</v>
      </c>
      <c r="D7269" s="23"/>
      <c r="E7269" s="23"/>
    </row>
    <row r="7270" spans="1:5" ht="20" customHeight="1">
      <c r="A7270" s="19" t="s">
        <v>13772</v>
      </c>
      <c r="B7270" s="24">
        <v>1</v>
      </c>
      <c r="C7270" s="21" t="s">
        <v>2103</v>
      </c>
      <c r="D7270" s="23"/>
      <c r="E7270" s="23"/>
    </row>
    <row r="7271" spans="1:5" ht="20" customHeight="1">
      <c r="A7271" s="19" t="s">
        <v>13772</v>
      </c>
      <c r="B7271" s="24">
        <v>1</v>
      </c>
      <c r="C7271" s="21" t="s">
        <v>11443</v>
      </c>
      <c r="D7271" s="23"/>
      <c r="E7271" s="23"/>
    </row>
    <row r="7272" spans="1:5" ht="20" customHeight="1">
      <c r="A7272" s="19" t="s">
        <v>13772</v>
      </c>
      <c r="B7272" s="24">
        <v>1</v>
      </c>
      <c r="C7272" s="21" t="s">
        <v>11500</v>
      </c>
      <c r="D7272" s="23"/>
      <c r="E7272" s="23"/>
    </row>
    <row r="7273" spans="1:5" ht="20" customHeight="1">
      <c r="A7273" s="19" t="s">
        <v>13772</v>
      </c>
      <c r="B7273" s="24">
        <v>1</v>
      </c>
      <c r="C7273" s="21" t="s">
        <v>11386</v>
      </c>
      <c r="D7273" s="23"/>
      <c r="E7273" s="23"/>
    </row>
    <row r="7274" spans="1:5" ht="20" customHeight="1">
      <c r="A7274" s="19" t="s">
        <v>13772</v>
      </c>
      <c r="B7274" s="24">
        <v>1</v>
      </c>
      <c r="C7274" s="21" t="s">
        <v>11287</v>
      </c>
      <c r="D7274" s="23"/>
      <c r="E7274" s="23"/>
    </row>
    <row r="7275" spans="1:5" ht="20" customHeight="1">
      <c r="A7275" s="19" t="s">
        <v>13772</v>
      </c>
      <c r="B7275" s="24">
        <v>1</v>
      </c>
      <c r="C7275" s="21" t="s">
        <v>11185</v>
      </c>
      <c r="D7275" s="23"/>
      <c r="E7275" s="23"/>
    </row>
    <row r="7276" spans="1:5" ht="20" customHeight="1">
      <c r="A7276" s="19" t="s">
        <v>13772</v>
      </c>
      <c r="B7276" s="24">
        <v>1</v>
      </c>
      <c r="C7276" s="21" t="s">
        <v>11033</v>
      </c>
      <c r="D7276" s="23"/>
      <c r="E7276" s="23"/>
    </row>
    <row r="7277" spans="1:5" ht="20" customHeight="1">
      <c r="A7277" s="19" t="s">
        <v>13772</v>
      </c>
      <c r="B7277" s="24">
        <v>1</v>
      </c>
      <c r="C7277" s="21" t="s">
        <v>11079</v>
      </c>
      <c r="D7277" s="23"/>
      <c r="E7277" s="23"/>
    </row>
    <row r="7278" spans="1:5" ht="20" customHeight="1">
      <c r="A7278" s="19" t="s">
        <v>13772</v>
      </c>
      <c r="B7278" s="24">
        <v>1</v>
      </c>
      <c r="C7278" s="21" t="s">
        <v>10975</v>
      </c>
      <c r="D7278" s="23"/>
      <c r="E7278" s="23"/>
    </row>
    <row r="7279" spans="1:5" ht="20" customHeight="1">
      <c r="A7279" s="19" t="s">
        <v>13772</v>
      </c>
      <c r="B7279" s="24">
        <v>1</v>
      </c>
      <c r="C7279" s="21" t="s">
        <v>10880</v>
      </c>
      <c r="D7279" s="23"/>
      <c r="E7279" s="23"/>
    </row>
    <row r="7280" spans="1:5" ht="20" customHeight="1">
      <c r="A7280" s="19" t="s">
        <v>13772</v>
      </c>
      <c r="B7280" s="24">
        <v>1</v>
      </c>
      <c r="C7280" s="21" t="s">
        <v>3593</v>
      </c>
      <c r="D7280" s="23"/>
      <c r="E7280" s="23"/>
    </row>
    <row r="7281" spans="1:5" ht="20" customHeight="1">
      <c r="A7281" s="19" t="s">
        <v>13772</v>
      </c>
      <c r="B7281" s="24">
        <v>1</v>
      </c>
      <c r="C7281" s="21" t="s">
        <v>3807</v>
      </c>
      <c r="D7281" s="23"/>
      <c r="E7281" s="23"/>
    </row>
    <row r="7282" spans="1:5" ht="20" customHeight="1">
      <c r="A7282" s="19" t="s">
        <v>13772</v>
      </c>
      <c r="B7282" s="24">
        <v>1</v>
      </c>
      <c r="C7282" s="21" t="s">
        <v>10667</v>
      </c>
      <c r="D7282" s="23"/>
      <c r="E7282" s="23"/>
    </row>
    <row r="7283" spans="1:5" ht="20" customHeight="1">
      <c r="A7283" s="19" t="s">
        <v>13772</v>
      </c>
      <c r="B7283" s="24">
        <v>1</v>
      </c>
      <c r="C7283" s="21" t="s">
        <v>10713</v>
      </c>
      <c r="D7283" s="23"/>
      <c r="E7283" s="23"/>
    </row>
    <row r="7284" spans="1:5" ht="20" customHeight="1">
      <c r="A7284" s="19" t="s">
        <v>13772</v>
      </c>
      <c r="B7284" s="24">
        <v>1</v>
      </c>
      <c r="C7284" s="21" t="s">
        <v>10566</v>
      </c>
      <c r="D7284" s="23"/>
      <c r="E7284" s="23"/>
    </row>
    <row r="7285" spans="1:5" ht="20" customHeight="1">
      <c r="A7285" s="19" t="s">
        <v>13772</v>
      </c>
      <c r="B7285" s="24">
        <v>1</v>
      </c>
      <c r="C7285" s="21" t="s">
        <v>10609</v>
      </c>
      <c r="D7285" s="23"/>
      <c r="E7285" s="23"/>
    </row>
    <row r="7286" spans="1:5" ht="20" customHeight="1">
      <c r="A7286" s="19" t="s">
        <v>13772</v>
      </c>
      <c r="B7286" s="24">
        <v>1</v>
      </c>
      <c r="C7286" s="21" t="s">
        <v>5547</v>
      </c>
      <c r="D7286" s="23"/>
      <c r="E7286" s="23"/>
    </row>
    <row r="7287" spans="1:5" ht="20" customHeight="1">
      <c r="A7287" s="19" t="s">
        <v>13772</v>
      </c>
      <c r="B7287" s="24">
        <v>1</v>
      </c>
      <c r="C7287" s="21" t="s">
        <v>10397</v>
      </c>
      <c r="D7287" s="23"/>
      <c r="E7287" s="23"/>
    </row>
    <row r="7288" spans="1:5" ht="20" customHeight="1">
      <c r="A7288" s="19" t="s">
        <v>13772</v>
      </c>
      <c r="B7288" s="24">
        <v>1</v>
      </c>
      <c r="C7288" s="21" t="s">
        <v>10435</v>
      </c>
      <c r="D7288" s="23"/>
      <c r="E7288" s="23"/>
    </row>
    <row r="7289" spans="1:5" ht="20" customHeight="1">
      <c r="A7289" s="19" t="s">
        <v>13772</v>
      </c>
      <c r="B7289" s="24">
        <v>1</v>
      </c>
      <c r="C7289" s="21" t="s">
        <v>5547</v>
      </c>
      <c r="D7289" s="23"/>
      <c r="E7289" s="23"/>
    </row>
    <row r="7290" spans="1:5" ht="20" customHeight="1">
      <c r="A7290" s="19" t="s">
        <v>13772</v>
      </c>
      <c r="B7290" s="24">
        <v>1</v>
      </c>
      <c r="C7290" s="21" t="s">
        <v>10237</v>
      </c>
      <c r="D7290" s="23"/>
      <c r="E7290" s="23"/>
    </row>
    <row r="7291" spans="1:5" ht="20" customHeight="1">
      <c r="A7291" s="19" t="s">
        <v>13772</v>
      </c>
      <c r="B7291" s="24">
        <v>1</v>
      </c>
      <c r="C7291" s="21" t="s">
        <v>10270</v>
      </c>
      <c r="D7291" s="23"/>
      <c r="E7291" s="23"/>
    </row>
    <row r="7292" spans="1:5" ht="20" customHeight="1">
      <c r="A7292" s="19" t="s">
        <v>13772</v>
      </c>
      <c r="B7292" s="24">
        <v>1</v>
      </c>
      <c r="C7292" s="21" t="s">
        <v>5547</v>
      </c>
      <c r="D7292" s="23"/>
      <c r="E7292" s="23"/>
    </row>
    <row r="7293" spans="1:5" ht="20" customHeight="1">
      <c r="A7293" s="19" t="s">
        <v>13772</v>
      </c>
      <c r="B7293" s="24">
        <v>1</v>
      </c>
      <c r="C7293" s="21" t="s">
        <v>5757</v>
      </c>
      <c r="D7293" s="23"/>
      <c r="E7293" s="23"/>
    </row>
    <row r="7294" spans="1:5" ht="20" customHeight="1">
      <c r="A7294" s="19" t="s">
        <v>13772</v>
      </c>
      <c r="B7294" s="24">
        <v>1</v>
      </c>
      <c r="C7294" s="21" t="s">
        <v>5955</v>
      </c>
      <c r="D7294" s="23"/>
      <c r="E7294" s="23"/>
    </row>
    <row r="7295" spans="1:5" ht="20" customHeight="1">
      <c r="A7295" s="19" t="s">
        <v>13772</v>
      </c>
      <c r="B7295" s="24">
        <v>1</v>
      </c>
      <c r="C7295" s="21" t="s">
        <v>10084</v>
      </c>
      <c r="D7295" s="23"/>
      <c r="E7295" s="23"/>
    </row>
    <row r="7296" spans="1:5" ht="20" customHeight="1">
      <c r="A7296" s="19" t="s">
        <v>13772</v>
      </c>
      <c r="B7296" s="24">
        <v>1</v>
      </c>
      <c r="C7296" s="21" t="s">
        <v>10115</v>
      </c>
      <c r="D7296" s="23"/>
      <c r="E7296" s="23"/>
    </row>
    <row r="7297" spans="1:5" ht="20" customHeight="1">
      <c r="A7297" s="19" t="s">
        <v>13772</v>
      </c>
      <c r="B7297" s="24">
        <v>1</v>
      </c>
      <c r="C7297" s="21" t="s">
        <v>10041</v>
      </c>
      <c r="D7297" s="23"/>
      <c r="E7297" s="23"/>
    </row>
    <row r="7298" spans="1:5" ht="20" customHeight="1">
      <c r="A7298" s="19" t="s">
        <v>13772</v>
      </c>
      <c r="B7298" s="24">
        <v>1</v>
      </c>
      <c r="C7298" s="21" t="s">
        <v>9902</v>
      </c>
      <c r="D7298" s="23"/>
      <c r="E7298" s="23"/>
    </row>
    <row r="7299" spans="1:5" ht="20" customHeight="1">
      <c r="A7299" s="19" t="s">
        <v>13772</v>
      </c>
      <c r="B7299" s="24">
        <v>1</v>
      </c>
      <c r="C7299" s="21" t="s">
        <v>9768</v>
      </c>
      <c r="D7299" s="23"/>
      <c r="E7299" s="23"/>
    </row>
    <row r="7300" spans="1:5" ht="20" customHeight="1">
      <c r="A7300" s="19" t="s">
        <v>13772</v>
      </c>
      <c r="B7300" s="24">
        <v>1</v>
      </c>
      <c r="C7300" s="21" t="s">
        <v>9586</v>
      </c>
      <c r="D7300" s="23"/>
      <c r="E7300" s="23"/>
    </row>
    <row r="7301" spans="1:5" ht="20" customHeight="1">
      <c r="A7301" s="19" t="s">
        <v>13772</v>
      </c>
      <c r="B7301" s="24">
        <v>1</v>
      </c>
      <c r="C7301" s="21" t="s">
        <v>9264</v>
      </c>
      <c r="D7301" s="23"/>
      <c r="E7301" s="23"/>
    </row>
    <row r="7302" spans="1:5" ht="20" customHeight="1">
      <c r="A7302" s="19" t="s">
        <v>13772</v>
      </c>
      <c r="B7302" s="24">
        <v>1</v>
      </c>
      <c r="C7302" s="21" t="s">
        <v>9372</v>
      </c>
      <c r="D7302" s="23"/>
      <c r="E7302" s="23"/>
    </row>
    <row r="7303" spans="1:5" ht="20" customHeight="1">
      <c r="A7303" s="19" t="s">
        <v>13772</v>
      </c>
      <c r="B7303" s="24">
        <v>1</v>
      </c>
      <c r="C7303" s="21" t="s">
        <v>9399</v>
      </c>
      <c r="D7303" s="23"/>
      <c r="E7303" s="23"/>
    </row>
    <row r="7304" spans="1:5" ht="20" customHeight="1">
      <c r="A7304" s="19" t="s">
        <v>13772</v>
      </c>
      <c r="B7304" s="24">
        <v>1</v>
      </c>
      <c r="C7304" s="21" t="s">
        <v>9264</v>
      </c>
      <c r="D7304" s="23"/>
      <c r="E7304" s="23"/>
    </row>
    <row r="7305" spans="1:5" ht="20" customHeight="1">
      <c r="A7305" s="19" t="s">
        <v>13772</v>
      </c>
      <c r="B7305" s="24">
        <v>1</v>
      </c>
      <c r="C7305" s="21" t="s">
        <v>9128</v>
      </c>
      <c r="D7305" s="23"/>
      <c r="E7305" s="23"/>
    </row>
    <row r="7306" spans="1:5" ht="20" customHeight="1">
      <c r="A7306" s="19" t="s">
        <v>13772</v>
      </c>
      <c r="B7306" s="24">
        <v>1</v>
      </c>
      <c r="C7306" s="21" t="s">
        <v>8947</v>
      </c>
      <c r="D7306" s="23"/>
      <c r="E7306" s="23"/>
    </row>
    <row r="7307" spans="1:5" ht="20" customHeight="1">
      <c r="A7307" s="19" t="s">
        <v>13772</v>
      </c>
      <c r="B7307" s="24">
        <v>1</v>
      </c>
      <c r="C7307" s="21" t="s">
        <v>8794</v>
      </c>
      <c r="D7307" s="23"/>
      <c r="E7307" s="23"/>
    </row>
    <row r="7308" spans="1:5" ht="20" customHeight="1">
      <c r="A7308" s="19" t="s">
        <v>13772</v>
      </c>
      <c r="B7308" s="24">
        <v>1</v>
      </c>
      <c r="C7308" s="21" t="s">
        <v>8819</v>
      </c>
      <c r="D7308" s="23"/>
      <c r="E7308" s="23"/>
    </row>
    <row r="7309" spans="1:5" ht="20" customHeight="1">
      <c r="A7309" s="19" t="s">
        <v>13772</v>
      </c>
      <c r="B7309" s="24">
        <v>1</v>
      </c>
      <c r="C7309" s="21" t="s">
        <v>8637</v>
      </c>
      <c r="D7309" s="23"/>
      <c r="E7309" s="23"/>
    </row>
    <row r="7310" spans="1:5" ht="20" customHeight="1">
      <c r="A7310" s="19" t="s">
        <v>13772</v>
      </c>
      <c r="B7310" s="24">
        <v>1</v>
      </c>
      <c r="C7310" s="21" t="s">
        <v>7294</v>
      </c>
      <c r="D7310" s="23"/>
      <c r="E7310" s="23"/>
    </row>
    <row r="7311" spans="1:5" ht="20" customHeight="1">
      <c r="A7311" s="19" t="s">
        <v>13772</v>
      </c>
      <c r="B7311" s="24">
        <v>1</v>
      </c>
      <c r="C7311" s="21" t="s">
        <v>8424</v>
      </c>
      <c r="D7311" s="23"/>
      <c r="E7311" s="23"/>
    </row>
    <row r="7312" spans="1:5" ht="20" customHeight="1">
      <c r="A7312" s="19" t="s">
        <v>13772</v>
      </c>
      <c r="B7312" s="24">
        <v>1</v>
      </c>
      <c r="C7312" s="21" t="s">
        <v>8450</v>
      </c>
      <c r="D7312" s="23"/>
      <c r="E7312" s="23"/>
    </row>
    <row r="7313" spans="1:5" ht="20" customHeight="1">
      <c r="A7313" s="19" t="s">
        <v>13772</v>
      </c>
      <c r="B7313" s="24">
        <v>1</v>
      </c>
      <c r="C7313" s="21" t="s">
        <v>7752</v>
      </c>
      <c r="D7313" s="23"/>
      <c r="E7313" s="23"/>
    </row>
    <row r="7314" spans="1:5" ht="20" customHeight="1">
      <c r="A7314" s="19" t="s">
        <v>13772</v>
      </c>
      <c r="B7314" s="24">
        <v>1</v>
      </c>
      <c r="C7314" s="21" t="s">
        <v>7943</v>
      </c>
      <c r="D7314" s="23"/>
      <c r="E7314" s="23"/>
    </row>
    <row r="7315" spans="1:5" ht="20" customHeight="1">
      <c r="A7315" s="19" t="s">
        <v>13772</v>
      </c>
      <c r="B7315" s="24">
        <v>1</v>
      </c>
      <c r="C7315" s="21" t="s">
        <v>8366</v>
      </c>
      <c r="D7315" s="23"/>
      <c r="E7315" s="23"/>
    </row>
    <row r="7316" spans="1:5" ht="20" customHeight="1">
      <c r="A7316" s="19" t="s">
        <v>13772</v>
      </c>
      <c r="B7316" s="24">
        <v>1</v>
      </c>
      <c r="C7316" s="21" t="s">
        <v>8389</v>
      </c>
      <c r="D7316" s="23"/>
      <c r="E7316" s="23"/>
    </row>
    <row r="7317" spans="1:5" ht="20" customHeight="1">
      <c r="A7317" s="19" t="s">
        <v>13772</v>
      </c>
      <c r="B7317" s="24">
        <v>1</v>
      </c>
      <c r="C7317" s="21" t="s">
        <v>8334</v>
      </c>
      <c r="D7317" s="23"/>
      <c r="E7317" s="23"/>
    </row>
    <row r="7318" spans="1:5" ht="20" customHeight="1">
      <c r="A7318" s="19" t="s">
        <v>13772</v>
      </c>
      <c r="B7318" s="24">
        <v>1</v>
      </c>
      <c r="C7318" s="21" t="s">
        <v>8282</v>
      </c>
      <c r="D7318" s="23"/>
      <c r="E7318" s="23"/>
    </row>
    <row r="7319" spans="1:5" ht="20" customHeight="1">
      <c r="A7319" s="19" t="s">
        <v>13772</v>
      </c>
      <c r="B7319" s="24">
        <v>2</v>
      </c>
      <c r="C7319" s="21" t="s">
        <v>445</v>
      </c>
      <c r="D7319" s="23"/>
      <c r="E7319" s="23"/>
    </row>
    <row r="7320" spans="1:5" ht="20" customHeight="1">
      <c r="A7320" s="19" t="s">
        <v>13772</v>
      </c>
      <c r="B7320" s="24">
        <v>2</v>
      </c>
      <c r="C7320" s="21" t="s">
        <v>368</v>
      </c>
      <c r="D7320" s="23"/>
      <c r="E7320" s="23"/>
    </row>
    <row r="7321" spans="1:5" ht="20" customHeight="1">
      <c r="A7321" s="19" t="s">
        <v>13772</v>
      </c>
      <c r="B7321" s="24">
        <v>2</v>
      </c>
      <c r="C7321" s="21" t="s">
        <v>596</v>
      </c>
      <c r="D7321" s="23"/>
      <c r="E7321" s="23"/>
    </row>
    <row r="7322" spans="1:5" ht="20" customHeight="1">
      <c r="A7322" s="19" t="s">
        <v>13772</v>
      </c>
      <c r="B7322" s="24">
        <v>2</v>
      </c>
      <c r="C7322" s="21" t="s">
        <v>672</v>
      </c>
      <c r="D7322" s="23"/>
      <c r="E7322" s="23"/>
    </row>
    <row r="7323" spans="1:5" ht="20" customHeight="1">
      <c r="A7323" s="19" t="s">
        <v>13772</v>
      </c>
      <c r="B7323" s="24">
        <v>2</v>
      </c>
      <c r="C7323" s="21" t="s">
        <v>831</v>
      </c>
      <c r="D7323" s="23"/>
      <c r="E7323" s="23"/>
    </row>
    <row r="7324" spans="1:5" ht="20" customHeight="1">
      <c r="A7324" s="19" t="s">
        <v>13772</v>
      </c>
      <c r="B7324" s="24">
        <v>2</v>
      </c>
      <c r="C7324" s="21" t="s">
        <v>752</v>
      </c>
      <c r="D7324" s="23"/>
      <c r="E7324" s="23"/>
    </row>
    <row r="7325" spans="1:5" ht="20" customHeight="1">
      <c r="A7325" s="19" t="s">
        <v>13772</v>
      </c>
      <c r="B7325" s="24">
        <v>2</v>
      </c>
      <c r="C7325" s="21" t="s">
        <v>991</v>
      </c>
      <c r="D7325" s="23"/>
      <c r="E7325" s="23"/>
    </row>
    <row r="7326" spans="1:5" ht="20" customHeight="1">
      <c r="A7326" s="19" t="s">
        <v>13772</v>
      </c>
      <c r="B7326" s="24">
        <v>2</v>
      </c>
      <c r="C7326" s="21" t="s">
        <v>918</v>
      </c>
      <c r="D7326" s="23"/>
      <c r="E7326" s="23"/>
    </row>
    <row r="7327" spans="1:5" ht="20" customHeight="1">
      <c r="A7327" s="19" t="s">
        <v>13772</v>
      </c>
      <c r="B7327" s="24">
        <v>2</v>
      </c>
      <c r="C7327" s="21" t="s">
        <v>1148</v>
      </c>
      <c r="D7327" s="23"/>
      <c r="E7327" s="23"/>
    </row>
    <row r="7328" spans="1:5" ht="20" customHeight="1">
      <c r="A7328" s="19" t="s">
        <v>13772</v>
      </c>
      <c r="B7328" s="24">
        <v>2</v>
      </c>
      <c r="C7328" s="21" t="s">
        <v>1219</v>
      </c>
      <c r="D7328" s="23"/>
      <c r="E7328" s="23"/>
    </row>
    <row r="7329" spans="1:5" ht="20" customHeight="1">
      <c r="A7329" s="19" t="s">
        <v>13772</v>
      </c>
      <c r="B7329" s="24">
        <v>2</v>
      </c>
      <c r="C7329" s="21" t="s">
        <v>11737</v>
      </c>
      <c r="D7329" s="23"/>
      <c r="E7329" s="23"/>
    </row>
    <row r="7330" spans="1:5" ht="20" customHeight="1">
      <c r="A7330" s="19" t="s">
        <v>13772</v>
      </c>
      <c r="B7330" s="24">
        <v>2</v>
      </c>
      <c r="C7330" s="21" t="s">
        <v>1589</v>
      </c>
      <c r="D7330" s="23"/>
      <c r="E7330" s="23"/>
    </row>
    <row r="7331" spans="1:5" ht="20" customHeight="1">
      <c r="A7331" s="19" t="s">
        <v>13772</v>
      </c>
      <c r="B7331" s="24">
        <v>2</v>
      </c>
      <c r="C7331" s="21" t="s">
        <v>1457</v>
      </c>
      <c r="D7331" s="23"/>
      <c r="E7331" s="23"/>
    </row>
    <row r="7332" spans="1:5" ht="20" customHeight="1">
      <c r="A7332" s="19" t="s">
        <v>13772</v>
      </c>
      <c r="B7332" s="24">
        <v>2</v>
      </c>
      <c r="C7332" s="21" t="s">
        <v>1526</v>
      </c>
      <c r="D7332" s="23"/>
      <c r="E7332" s="23"/>
    </row>
    <row r="7333" spans="1:5" ht="20" customHeight="1">
      <c r="A7333" s="19" t="s">
        <v>13772</v>
      </c>
      <c r="B7333" s="24">
        <v>2</v>
      </c>
      <c r="C7333" s="21" t="s">
        <v>1757</v>
      </c>
      <c r="D7333" s="23"/>
      <c r="E7333" s="23"/>
    </row>
    <row r="7334" spans="1:5" ht="20" customHeight="1">
      <c r="A7334" s="19" t="s">
        <v>13772</v>
      </c>
      <c r="B7334" s="24">
        <v>2</v>
      </c>
      <c r="C7334" s="21" t="s">
        <v>1991</v>
      </c>
      <c r="D7334" s="23"/>
      <c r="E7334" s="23"/>
    </row>
    <row r="7335" spans="1:5" ht="20" customHeight="1">
      <c r="A7335" s="19" t="s">
        <v>13772</v>
      </c>
      <c r="B7335" s="24">
        <v>2</v>
      </c>
      <c r="C7335" s="21" t="s">
        <v>2135</v>
      </c>
      <c r="D7335" s="23"/>
      <c r="E7335" s="23"/>
    </row>
    <row r="7336" spans="1:5" ht="20" customHeight="1">
      <c r="A7336" s="19" t="s">
        <v>13772</v>
      </c>
      <c r="B7336" s="24">
        <v>2</v>
      </c>
      <c r="C7336" s="22">
        <v>100</v>
      </c>
      <c r="D7336" s="23"/>
      <c r="E7336" s="23"/>
    </row>
    <row r="7337" spans="1:5" ht="20" customHeight="1">
      <c r="A7337" s="19" t="s">
        <v>13772</v>
      </c>
      <c r="B7337" s="24">
        <v>2</v>
      </c>
      <c r="C7337" s="21" t="s">
        <v>2405</v>
      </c>
      <c r="D7337" s="23"/>
      <c r="E7337" s="23"/>
    </row>
    <row r="7338" spans="1:5" ht="20" customHeight="1">
      <c r="A7338" s="19" t="s">
        <v>13772</v>
      </c>
      <c r="B7338" s="24">
        <v>2</v>
      </c>
      <c r="C7338" s="22">
        <v>100</v>
      </c>
      <c r="D7338" s="23"/>
      <c r="E7338" s="23"/>
    </row>
    <row r="7339" spans="1:5" ht="20" customHeight="1">
      <c r="A7339" s="19" t="s">
        <v>13772</v>
      </c>
      <c r="B7339" s="24">
        <v>2</v>
      </c>
      <c r="C7339" s="22">
        <v>100</v>
      </c>
      <c r="D7339" s="23"/>
      <c r="E7339" s="23"/>
    </row>
    <row r="7340" spans="1:5" ht="20" customHeight="1">
      <c r="A7340" s="19" t="s">
        <v>13772</v>
      </c>
      <c r="B7340" s="24">
        <v>2</v>
      </c>
      <c r="C7340" s="22">
        <v>100</v>
      </c>
      <c r="D7340" s="23"/>
      <c r="E7340" s="23"/>
    </row>
    <row r="7341" spans="1:5" ht="20" customHeight="1">
      <c r="A7341" s="19" t="s">
        <v>13772</v>
      </c>
      <c r="B7341" s="24">
        <v>2</v>
      </c>
      <c r="C7341" s="22">
        <v>100</v>
      </c>
      <c r="D7341" s="23"/>
      <c r="E7341" s="23"/>
    </row>
    <row r="7342" spans="1:5" ht="20" customHeight="1">
      <c r="A7342" s="19" t="s">
        <v>13772</v>
      </c>
      <c r="B7342" s="24">
        <v>2</v>
      </c>
      <c r="C7342" s="21" t="s">
        <v>3075</v>
      </c>
      <c r="D7342" s="23"/>
      <c r="E7342" s="23"/>
    </row>
    <row r="7343" spans="1:5" ht="20" customHeight="1">
      <c r="A7343" s="19" t="s">
        <v>13772</v>
      </c>
      <c r="B7343" s="24">
        <v>2</v>
      </c>
      <c r="C7343" s="21" t="s">
        <v>3264</v>
      </c>
      <c r="D7343" s="23"/>
      <c r="E7343" s="23"/>
    </row>
    <row r="7344" spans="1:5" ht="20" customHeight="1">
      <c r="A7344" s="19" t="s">
        <v>13772</v>
      </c>
      <c r="B7344" s="24">
        <v>2</v>
      </c>
      <c r="C7344" s="21" t="s">
        <v>3480</v>
      </c>
      <c r="D7344" s="23"/>
      <c r="E7344" s="23"/>
    </row>
    <row r="7345" spans="1:5" ht="20" customHeight="1">
      <c r="A7345" s="19" t="s">
        <v>13772</v>
      </c>
      <c r="B7345" s="24">
        <v>2</v>
      </c>
      <c r="C7345" s="21" t="s">
        <v>3699</v>
      </c>
      <c r="D7345" s="23"/>
      <c r="E7345" s="23"/>
    </row>
    <row r="7346" spans="1:5" ht="20" customHeight="1">
      <c r="A7346" s="19" t="s">
        <v>13772</v>
      </c>
      <c r="B7346" s="24">
        <v>2</v>
      </c>
      <c r="C7346" s="21" t="s">
        <v>3837</v>
      </c>
      <c r="D7346" s="23"/>
      <c r="E7346" s="23"/>
    </row>
    <row r="7347" spans="1:5" ht="20" customHeight="1">
      <c r="A7347" s="19" t="s">
        <v>13772</v>
      </c>
      <c r="B7347" s="24">
        <v>2</v>
      </c>
      <c r="C7347" s="21" t="s">
        <v>4042</v>
      </c>
      <c r="D7347" s="23"/>
      <c r="E7347" s="23"/>
    </row>
    <row r="7348" spans="1:5" ht="20" customHeight="1">
      <c r="A7348" s="19" t="s">
        <v>13772</v>
      </c>
      <c r="B7348" s="24">
        <v>2</v>
      </c>
      <c r="C7348" s="21" t="s">
        <v>4109</v>
      </c>
      <c r="D7348" s="23"/>
      <c r="E7348" s="23"/>
    </row>
    <row r="7349" spans="1:5" ht="20" customHeight="1">
      <c r="A7349" s="19" t="s">
        <v>13772</v>
      </c>
      <c r="B7349" s="24">
        <v>2</v>
      </c>
      <c r="C7349" s="21" t="s">
        <v>4314</v>
      </c>
      <c r="D7349" s="23"/>
      <c r="E7349" s="23"/>
    </row>
    <row r="7350" spans="1:5" ht="20" customHeight="1">
      <c r="A7350" s="19" t="s">
        <v>13772</v>
      </c>
      <c r="B7350" s="24">
        <v>2</v>
      </c>
      <c r="C7350" s="21" t="s">
        <v>4517</v>
      </c>
      <c r="D7350" s="23"/>
      <c r="E7350" s="23"/>
    </row>
    <row r="7351" spans="1:5" ht="20" customHeight="1">
      <c r="A7351" s="19" t="s">
        <v>13772</v>
      </c>
      <c r="B7351" s="24">
        <v>2</v>
      </c>
      <c r="C7351" s="21" t="s">
        <v>4584</v>
      </c>
      <c r="D7351" s="23"/>
      <c r="E7351" s="23"/>
    </row>
    <row r="7352" spans="1:5" ht="20" customHeight="1">
      <c r="A7352" s="19" t="s">
        <v>13772</v>
      </c>
      <c r="B7352" s="24">
        <v>2</v>
      </c>
      <c r="C7352" s="21" t="s">
        <v>4789</v>
      </c>
      <c r="D7352" s="23"/>
      <c r="E7352" s="23"/>
    </row>
    <row r="7353" spans="1:5" ht="20" customHeight="1">
      <c r="A7353" s="19" t="s">
        <v>13772</v>
      </c>
      <c r="B7353" s="24">
        <v>2</v>
      </c>
      <c r="C7353" s="21" t="s">
        <v>4986</v>
      </c>
      <c r="D7353" s="23"/>
      <c r="E7353" s="23"/>
    </row>
    <row r="7354" spans="1:5" ht="20" customHeight="1">
      <c r="A7354" s="19" t="s">
        <v>13772</v>
      </c>
      <c r="B7354" s="24">
        <v>2</v>
      </c>
      <c r="C7354" s="21" t="s">
        <v>5046</v>
      </c>
      <c r="D7354" s="23"/>
      <c r="E7354" s="23"/>
    </row>
    <row r="7355" spans="1:5" ht="20" customHeight="1">
      <c r="A7355" s="19" t="s">
        <v>13772</v>
      </c>
      <c r="B7355" s="24">
        <v>2</v>
      </c>
      <c r="C7355" s="21" t="s">
        <v>5236</v>
      </c>
      <c r="D7355" s="23"/>
      <c r="E7355" s="23"/>
    </row>
    <row r="7356" spans="1:5" ht="20" customHeight="1">
      <c r="A7356" s="19" t="s">
        <v>13772</v>
      </c>
      <c r="B7356" s="24">
        <v>2</v>
      </c>
      <c r="C7356" s="21" t="s">
        <v>5444</v>
      </c>
      <c r="D7356" s="23"/>
      <c r="E7356" s="23"/>
    </row>
    <row r="7357" spans="1:5" ht="20" customHeight="1">
      <c r="A7357" s="19" t="s">
        <v>13772</v>
      </c>
      <c r="B7357" s="24">
        <v>2</v>
      </c>
      <c r="C7357" s="21" t="s">
        <v>5651</v>
      </c>
      <c r="D7357" s="23"/>
      <c r="E7357" s="23"/>
    </row>
    <row r="7358" spans="1:5" ht="20" customHeight="1">
      <c r="A7358" s="19" t="s">
        <v>13772</v>
      </c>
      <c r="B7358" s="24">
        <v>2</v>
      </c>
      <c r="C7358" s="21" t="s">
        <v>5852</v>
      </c>
      <c r="D7358" s="23"/>
      <c r="E7358" s="23"/>
    </row>
    <row r="7359" spans="1:5" ht="20" customHeight="1">
      <c r="A7359" s="19" t="s">
        <v>13772</v>
      </c>
      <c r="B7359" s="24">
        <v>2</v>
      </c>
      <c r="C7359" s="21" t="s">
        <v>5990</v>
      </c>
      <c r="D7359" s="23"/>
      <c r="E7359" s="23"/>
    </row>
    <row r="7360" spans="1:5" ht="20" customHeight="1">
      <c r="A7360" s="19" t="s">
        <v>13772</v>
      </c>
      <c r="B7360" s="24">
        <v>2</v>
      </c>
      <c r="C7360" s="21" t="s">
        <v>6058</v>
      </c>
      <c r="D7360" s="23"/>
      <c r="E7360" s="23"/>
    </row>
    <row r="7361" spans="1:5" ht="20" customHeight="1">
      <c r="A7361" s="19" t="s">
        <v>13772</v>
      </c>
      <c r="B7361" s="24">
        <v>2</v>
      </c>
      <c r="C7361" s="21" t="s">
        <v>9431</v>
      </c>
      <c r="D7361" s="23"/>
      <c r="E7361" s="23"/>
    </row>
    <row r="7362" spans="1:5" ht="20" customHeight="1">
      <c r="A7362" s="19" t="s">
        <v>13772</v>
      </c>
      <c r="B7362" s="24">
        <v>2</v>
      </c>
      <c r="C7362" s="21" t="s">
        <v>6189</v>
      </c>
      <c r="D7362" s="23"/>
      <c r="E7362" s="23"/>
    </row>
    <row r="7363" spans="1:5" ht="20" customHeight="1">
      <c r="A7363" s="19" t="s">
        <v>13772</v>
      </c>
      <c r="B7363" s="24">
        <v>2</v>
      </c>
      <c r="C7363" s="21" t="s">
        <v>6126</v>
      </c>
      <c r="D7363" s="23"/>
      <c r="E7363" s="23"/>
    </row>
    <row r="7364" spans="1:5" ht="20" customHeight="1">
      <c r="A7364" s="19" t="s">
        <v>13772</v>
      </c>
      <c r="B7364" s="24">
        <v>2</v>
      </c>
      <c r="C7364" s="21" t="s">
        <v>6307</v>
      </c>
      <c r="D7364" s="23"/>
      <c r="E7364" s="23"/>
    </row>
    <row r="7365" spans="1:5" ht="20" customHeight="1">
      <c r="A7365" s="19" t="s">
        <v>13772</v>
      </c>
      <c r="B7365" s="24">
        <v>2</v>
      </c>
      <c r="C7365" s="21" t="s">
        <v>6494</v>
      </c>
      <c r="D7365" s="23"/>
      <c r="E7365" s="23"/>
    </row>
    <row r="7366" spans="1:5" ht="20" customHeight="1">
      <c r="A7366" s="19" t="s">
        <v>13772</v>
      </c>
      <c r="B7366" s="24">
        <v>2</v>
      </c>
      <c r="C7366" s="21" t="s">
        <v>6558</v>
      </c>
      <c r="D7366" s="23"/>
      <c r="E7366" s="23"/>
    </row>
    <row r="7367" spans="1:5" ht="20" customHeight="1">
      <c r="A7367" s="19" t="s">
        <v>13772</v>
      </c>
      <c r="B7367" s="24">
        <v>2</v>
      </c>
      <c r="C7367" s="21" t="s">
        <v>6729</v>
      </c>
      <c r="D7367" s="23"/>
      <c r="E7367" s="23"/>
    </row>
    <row r="7368" spans="1:5" ht="20" customHeight="1">
      <c r="A7368" s="19" t="s">
        <v>13772</v>
      </c>
      <c r="B7368" s="24">
        <v>2</v>
      </c>
      <c r="C7368" s="21" t="s">
        <v>6615</v>
      </c>
      <c r="D7368" s="23"/>
      <c r="E7368" s="23"/>
    </row>
    <row r="7369" spans="1:5" ht="20" customHeight="1">
      <c r="A7369" s="19" t="s">
        <v>13772</v>
      </c>
      <c r="B7369" s="24">
        <v>2</v>
      </c>
      <c r="C7369" s="21" t="s">
        <v>6680</v>
      </c>
      <c r="D7369" s="23"/>
      <c r="E7369" s="23"/>
    </row>
    <row r="7370" spans="1:5" ht="20" customHeight="1">
      <c r="A7370" s="19" t="s">
        <v>13772</v>
      </c>
      <c r="B7370" s="24">
        <v>2</v>
      </c>
      <c r="C7370" s="21" t="s">
        <v>8486</v>
      </c>
      <c r="D7370" s="23"/>
      <c r="E7370" s="23"/>
    </row>
    <row r="7371" spans="1:5" ht="20" customHeight="1">
      <c r="A7371" s="19" t="s">
        <v>13772</v>
      </c>
      <c r="B7371" s="24">
        <v>2</v>
      </c>
      <c r="C7371" s="21" t="s">
        <v>6908</v>
      </c>
      <c r="D7371" s="23"/>
      <c r="E7371" s="23"/>
    </row>
    <row r="7372" spans="1:5" ht="20" customHeight="1">
      <c r="A7372" s="19" t="s">
        <v>13772</v>
      </c>
      <c r="B7372" s="24">
        <v>2</v>
      </c>
      <c r="C7372" s="21" t="s">
        <v>6857</v>
      </c>
      <c r="D7372" s="23"/>
      <c r="E7372" s="23"/>
    </row>
    <row r="7373" spans="1:5" ht="20" customHeight="1">
      <c r="A7373" s="19" t="s">
        <v>13772</v>
      </c>
      <c r="B7373" s="24">
        <v>2</v>
      </c>
      <c r="C7373" s="21" t="s">
        <v>7027</v>
      </c>
      <c r="D7373" s="23"/>
      <c r="E7373" s="23"/>
    </row>
    <row r="7374" spans="1:5" ht="20" customHeight="1">
      <c r="A7374" s="19" t="s">
        <v>13772</v>
      </c>
      <c r="B7374" s="24">
        <v>2</v>
      </c>
      <c r="C7374" s="21" t="s">
        <v>7203</v>
      </c>
      <c r="D7374" s="23"/>
      <c r="E7374" s="23"/>
    </row>
    <row r="7375" spans="1:5" ht="20" customHeight="1">
      <c r="A7375" s="19" t="s">
        <v>13772</v>
      </c>
      <c r="B7375" s="24">
        <v>2</v>
      </c>
      <c r="C7375" s="21" t="s">
        <v>7316</v>
      </c>
      <c r="D7375" s="23"/>
      <c r="E7375" s="23"/>
    </row>
    <row r="7376" spans="1:5" ht="20" customHeight="1">
      <c r="A7376" s="19" t="s">
        <v>13772</v>
      </c>
      <c r="B7376" s="24">
        <v>2</v>
      </c>
      <c r="C7376" s="21" t="s">
        <v>7484</v>
      </c>
      <c r="D7376" s="23"/>
      <c r="E7376" s="23"/>
    </row>
    <row r="7377" spans="1:5" ht="20" customHeight="1">
      <c r="A7377" s="19" t="s">
        <v>13772</v>
      </c>
      <c r="B7377" s="24">
        <v>2</v>
      </c>
      <c r="C7377" s="21" t="s">
        <v>7658</v>
      </c>
      <c r="D7377" s="23"/>
      <c r="E7377" s="23"/>
    </row>
    <row r="7378" spans="1:5" ht="20" customHeight="1">
      <c r="A7378" s="19" t="s">
        <v>13772</v>
      </c>
      <c r="B7378" s="24">
        <v>2</v>
      </c>
      <c r="C7378" s="21" t="s">
        <v>7844</v>
      </c>
      <c r="D7378" s="23"/>
      <c r="E7378" s="23"/>
    </row>
    <row r="7379" spans="1:5" ht="20" customHeight="1">
      <c r="A7379" s="19" t="s">
        <v>13772</v>
      </c>
      <c r="B7379" s="24">
        <v>2</v>
      </c>
      <c r="C7379" s="21" t="s">
        <v>7965</v>
      </c>
      <c r="D7379" s="23"/>
      <c r="E7379" s="23"/>
    </row>
    <row r="7380" spans="1:5" ht="20" customHeight="1">
      <c r="A7380" s="19" t="s">
        <v>13772</v>
      </c>
      <c r="B7380" s="24">
        <v>2</v>
      </c>
      <c r="C7380" s="21" t="s">
        <v>8084</v>
      </c>
      <c r="D7380" s="23"/>
      <c r="E7380" s="23"/>
    </row>
    <row r="7381" spans="1:5" ht="20" customHeight="1">
      <c r="A7381" s="19" t="s">
        <v>13772</v>
      </c>
      <c r="B7381" s="24">
        <v>2</v>
      </c>
      <c r="C7381" s="21" t="s">
        <v>13475</v>
      </c>
      <c r="D7381" s="23"/>
      <c r="E7381" s="23"/>
    </row>
    <row r="7382" spans="1:5" ht="20" customHeight="1">
      <c r="A7382" s="19" t="s">
        <v>13772</v>
      </c>
      <c r="B7382" s="24">
        <v>2</v>
      </c>
      <c r="C7382" s="21" t="s">
        <v>428</v>
      </c>
      <c r="D7382" s="23"/>
      <c r="E7382" s="23"/>
    </row>
    <row r="7383" spans="1:5" ht="20" customHeight="1">
      <c r="A7383" s="19" t="s">
        <v>13772</v>
      </c>
      <c r="B7383" s="24">
        <v>2</v>
      </c>
      <c r="C7383" s="21" t="s">
        <v>672</v>
      </c>
      <c r="D7383" s="23"/>
      <c r="E7383" s="23"/>
    </row>
    <row r="7384" spans="1:5" ht="20" customHeight="1">
      <c r="A7384" s="19" t="s">
        <v>13772</v>
      </c>
      <c r="B7384" s="24">
        <v>2</v>
      </c>
      <c r="C7384" s="21" t="s">
        <v>831</v>
      </c>
      <c r="D7384" s="23"/>
      <c r="E7384" s="23"/>
    </row>
    <row r="7385" spans="1:5" ht="20" customHeight="1">
      <c r="A7385" s="19" t="s">
        <v>13772</v>
      </c>
      <c r="B7385" s="24">
        <v>2</v>
      </c>
      <c r="C7385" s="21" t="s">
        <v>12837</v>
      </c>
      <c r="D7385" s="23"/>
      <c r="E7385" s="23"/>
    </row>
    <row r="7386" spans="1:5" ht="20" customHeight="1">
      <c r="A7386" s="19" t="s">
        <v>13772</v>
      </c>
      <c r="B7386" s="24">
        <v>2</v>
      </c>
      <c r="C7386" s="21" t="s">
        <v>811</v>
      </c>
      <c r="D7386" s="23"/>
      <c r="E7386" s="23"/>
    </row>
    <row r="7387" spans="1:5" ht="20" customHeight="1">
      <c r="A7387" s="19" t="s">
        <v>13772</v>
      </c>
      <c r="B7387" s="24">
        <v>2</v>
      </c>
      <c r="C7387" s="21" t="s">
        <v>12457</v>
      </c>
      <c r="D7387" s="23"/>
      <c r="E7387" s="23"/>
    </row>
    <row r="7388" spans="1:5" ht="20" customHeight="1">
      <c r="A7388" s="19" t="s">
        <v>13772</v>
      </c>
      <c r="B7388" s="24">
        <v>2</v>
      </c>
      <c r="C7388" s="21" t="s">
        <v>975</v>
      </c>
      <c r="D7388" s="23"/>
      <c r="E7388" s="23"/>
    </row>
    <row r="7389" spans="1:5" ht="20" customHeight="1">
      <c r="A7389" s="19" t="s">
        <v>13772</v>
      </c>
      <c r="B7389" s="24">
        <v>2</v>
      </c>
      <c r="C7389" s="21" t="s">
        <v>1219</v>
      </c>
      <c r="D7389" s="23"/>
      <c r="E7389" s="23"/>
    </row>
    <row r="7390" spans="1:5" ht="20" customHeight="1">
      <c r="A7390" s="19" t="s">
        <v>13772</v>
      </c>
      <c r="B7390" s="24">
        <v>2</v>
      </c>
      <c r="C7390" s="21" t="s">
        <v>1278</v>
      </c>
      <c r="D7390" s="23"/>
      <c r="E7390" s="23"/>
    </row>
    <row r="7391" spans="1:5" ht="20" customHeight="1">
      <c r="A7391" s="19" t="s">
        <v>13772</v>
      </c>
      <c r="B7391" s="24">
        <v>2</v>
      </c>
      <c r="C7391" s="21" t="s">
        <v>11983</v>
      </c>
      <c r="D7391" s="23"/>
      <c r="E7391" s="23"/>
    </row>
    <row r="7392" spans="1:5" ht="20" customHeight="1">
      <c r="A7392" s="19" t="s">
        <v>13772</v>
      </c>
      <c r="B7392" s="24">
        <v>2</v>
      </c>
      <c r="C7392" s="21" t="s">
        <v>11726</v>
      </c>
      <c r="D7392" s="23"/>
      <c r="E7392" s="23"/>
    </row>
    <row r="7393" spans="1:5" ht="20" customHeight="1">
      <c r="A7393" s="19" t="s">
        <v>13772</v>
      </c>
      <c r="B7393" s="24">
        <v>2</v>
      </c>
      <c r="C7393" s="21" t="s">
        <v>1526</v>
      </c>
      <c r="D7393" s="23"/>
      <c r="E7393" s="23"/>
    </row>
    <row r="7394" spans="1:5" ht="20" customHeight="1">
      <c r="A7394" s="19" t="s">
        <v>13772</v>
      </c>
      <c r="B7394" s="24">
        <v>2</v>
      </c>
      <c r="C7394" s="21" t="s">
        <v>1589</v>
      </c>
      <c r="D7394" s="23"/>
      <c r="E7394" s="23"/>
    </row>
    <row r="7395" spans="1:5" ht="20" customHeight="1">
      <c r="A7395" s="19" t="s">
        <v>13772</v>
      </c>
      <c r="B7395" s="24">
        <v>2</v>
      </c>
      <c r="C7395" s="21" t="s">
        <v>1812</v>
      </c>
      <c r="D7395" s="23"/>
      <c r="E7395" s="23"/>
    </row>
    <row r="7396" spans="1:5" ht="20" customHeight="1">
      <c r="A7396" s="19" t="s">
        <v>13772</v>
      </c>
      <c r="B7396" s="24">
        <v>2</v>
      </c>
      <c r="C7396" s="21" t="s">
        <v>2043</v>
      </c>
      <c r="D7396" s="23"/>
      <c r="E7396" s="23"/>
    </row>
    <row r="7397" spans="1:5" ht="20" customHeight="1">
      <c r="A7397" s="19" t="s">
        <v>13772</v>
      </c>
      <c r="B7397" s="24">
        <v>2</v>
      </c>
      <c r="C7397" s="21" t="s">
        <v>2184</v>
      </c>
      <c r="D7397" s="23"/>
      <c r="E7397" s="23"/>
    </row>
    <row r="7398" spans="1:5" ht="20" customHeight="1">
      <c r="A7398" s="19" t="s">
        <v>13772</v>
      </c>
      <c r="B7398" s="24">
        <v>2</v>
      </c>
      <c r="C7398" s="21" t="s">
        <v>2320</v>
      </c>
      <c r="D7398" s="23"/>
      <c r="E7398" s="23"/>
    </row>
    <row r="7399" spans="1:5" ht="20" customHeight="1">
      <c r="A7399" s="19" t="s">
        <v>13772</v>
      </c>
      <c r="B7399" s="24">
        <v>2</v>
      </c>
      <c r="C7399" s="22">
        <v>100</v>
      </c>
      <c r="D7399" s="23"/>
      <c r="E7399" s="23"/>
    </row>
    <row r="7400" spans="1:5" ht="20" customHeight="1">
      <c r="A7400" s="19" t="s">
        <v>13772</v>
      </c>
      <c r="B7400" s="24">
        <v>2</v>
      </c>
      <c r="C7400" s="21" t="s">
        <v>2582</v>
      </c>
      <c r="D7400" s="23"/>
      <c r="E7400" s="23"/>
    </row>
    <row r="7401" spans="1:5" ht="20" customHeight="1">
      <c r="A7401" s="19" t="s">
        <v>13772</v>
      </c>
      <c r="B7401" s="24">
        <v>2</v>
      </c>
      <c r="C7401" s="21" t="s">
        <v>2797</v>
      </c>
      <c r="D7401" s="23"/>
      <c r="E7401" s="23"/>
    </row>
    <row r="7402" spans="1:5" ht="20" customHeight="1">
      <c r="A7402" s="19" t="s">
        <v>13772</v>
      </c>
      <c r="B7402" s="24">
        <v>2</v>
      </c>
      <c r="C7402" s="21" t="s">
        <v>2934</v>
      </c>
      <c r="D7402" s="23"/>
      <c r="E7402" s="23"/>
    </row>
    <row r="7403" spans="1:5" ht="20" customHeight="1">
      <c r="A7403" s="19" t="s">
        <v>13772</v>
      </c>
      <c r="B7403" s="24">
        <v>2</v>
      </c>
      <c r="C7403" s="21" t="s">
        <v>3075</v>
      </c>
      <c r="D7403" s="23"/>
      <c r="E7403" s="23"/>
    </row>
    <row r="7404" spans="1:5" ht="20" customHeight="1">
      <c r="A7404" s="19" t="s">
        <v>13772</v>
      </c>
      <c r="B7404" s="24">
        <v>2</v>
      </c>
      <c r="C7404" s="21" t="s">
        <v>3130</v>
      </c>
      <c r="D7404" s="23"/>
      <c r="E7404" s="23"/>
    </row>
    <row r="7405" spans="1:5" ht="20" customHeight="1">
      <c r="A7405" s="19" t="s">
        <v>13772</v>
      </c>
      <c r="B7405" s="24">
        <v>2</v>
      </c>
      <c r="C7405" s="21" t="s">
        <v>3318</v>
      </c>
      <c r="D7405" s="23"/>
      <c r="E7405" s="23"/>
    </row>
    <row r="7406" spans="1:5" ht="20" customHeight="1">
      <c r="A7406" s="19" t="s">
        <v>13772</v>
      </c>
      <c r="B7406" s="24">
        <v>2</v>
      </c>
      <c r="C7406" s="21" t="s">
        <v>3536</v>
      </c>
      <c r="D7406" s="23"/>
      <c r="E7406" s="23"/>
    </row>
    <row r="7407" spans="1:5" ht="20" customHeight="1">
      <c r="A7407" s="19" t="s">
        <v>13772</v>
      </c>
      <c r="B7407" s="24">
        <v>2</v>
      </c>
      <c r="C7407" s="21" t="s">
        <v>3746</v>
      </c>
      <c r="D7407" s="23"/>
      <c r="E7407" s="23"/>
    </row>
    <row r="7408" spans="1:5" ht="20" customHeight="1">
      <c r="A7408" s="19" t="s">
        <v>13772</v>
      </c>
      <c r="B7408" s="24">
        <v>2</v>
      </c>
      <c r="C7408" s="21" t="s">
        <v>3889</v>
      </c>
      <c r="D7408" s="23"/>
      <c r="E7408" s="23"/>
    </row>
    <row r="7409" spans="1:5" ht="20" customHeight="1">
      <c r="A7409" s="19" t="s">
        <v>13772</v>
      </c>
      <c r="B7409" s="24">
        <v>2</v>
      </c>
      <c r="C7409" s="21" t="s">
        <v>4109</v>
      </c>
      <c r="D7409" s="23"/>
      <c r="E7409" s="23"/>
    </row>
    <row r="7410" spans="1:5" ht="20" customHeight="1">
      <c r="A7410" s="19" t="s">
        <v>13772</v>
      </c>
      <c r="B7410" s="24">
        <v>2</v>
      </c>
      <c r="C7410" s="21" t="s">
        <v>4170</v>
      </c>
      <c r="D7410" s="23"/>
      <c r="E7410" s="23"/>
    </row>
    <row r="7411" spans="1:5" ht="20" customHeight="1">
      <c r="A7411" s="19" t="s">
        <v>13772</v>
      </c>
      <c r="B7411" s="24">
        <v>2</v>
      </c>
      <c r="C7411" s="21" t="s">
        <v>4363</v>
      </c>
      <c r="D7411" s="23"/>
      <c r="E7411" s="23"/>
    </row>
    <row r="7412" spans="1:5" ht="20" customHeight="1">
      <c r="A7412" s="19" t="s">
        <v>13772</v>
      </c>
      <c r="B7412" s="24">
        <v>2</v>
      </c>
      <c r="C7412" s="21" t="s">
        <v>4584</v>
      </c>
      <c r="D7412" s="23"/>
      <c r="E7412" s="23"/>
    </row>
    <row r="7413" spans="1:5" ht="20" customHeight="1">
      <c r="A7413" s="19" t="s">
        <v>13772</v>
      </c>
      <c r="B7413" s="24">
        <v>2</v>
      </c>
      <c r="C7413" s="21" t="s">
        <v>4645</v>
      </c>
      <c r="D7413" s="23"/>
      <c r="E7413" s="23"/>
    </row>
    <row r="7414" spans="1:5" ht="20" customHeight="1">
      <c r="A7414" s="19" t="s">
        <v>13772</v>
      </c>
      <c r="B7414" s="24">
        <v>2</v>
      </c>
      <c r="C7414" s="21" t="s">
        <v>4841</v>
      </c>
      <c r="D7414" s="23"/>
      <c r="E7414" s="23"/>
    </row>
    <row r="7415" spans="1:5" ht="20" customHeight="1">
      <c r="A7415" s="19" t="s">
        <v>13772</v>
      </c>
      <c r="B7415" s="24">
        <v>2</v>
      </c>
      <c r="C7415" s="21" t="s">
        <v>5046</v>
      </c>
      <c r="D7415" s="23"/>
      <c r="E7415" s="23"/>
    </row>
    <row r="7416" spans="1:5" ht="20" customHeight="1">
      <c r="A7416" s="19" t="s">
        <v>13772</v>
      </c>
      <c r="B7416" s="24">
        <v>2</v>
      </c>
      <c r="C7416" s="21" t="s">
        <v>5103</v>
      </c>
      <c r="D7416" s="23"/>
      <c r="E7416" s="23"/>
    </row>
    <row r="7417" spans="1:5" ht="20" customHeight="1">
      <c r="A7417" s="19" t="s">
        <v>13772</v>
      </c>
      <c r="B7417" s="24">
        <v>2</v>
      </c>
      <c r="C7417" s="21" t="s">
        <v>5290</v>
      </c>
      <c r="D7417" s="23"/>
      <c r="E7417" s="23"/>
    </row>
    <row r="7418" spans="1:5" ht="20" customHeight="1">
      <c r="A7418" s="19" t="s">
        <v>13772</v>
      </c>
      <c r="B7418" s="24">
        <v>2</v>
      </c>
      <c r="C7418" s="21" t="s">
        <v>5492</v>
      </c>
      <c r="D7418" s="23"/>
      <c r="E7418" s="23"/>
    </row>
    <row r="7419" spans="1:5" ht="20" customHeight="1">
      <c r="A7419" s="19" t="s">
        <v>13772</v>
      </c>
      <c r="B7419" s="24">
        <v>2</v>
      </c>
      <c r="C7419" s="21" t="s">
        <v>5700</v>
      </c>
      <c r="D7419" s="23"/>
      <c r="E7419" s="23"/>
    </row>
    <row r="7420" spans="1:5" ht="20" customHeight="1">
      <c r="A7420" s="19" t="s">
        <v>13772</v>
      </c>
      <c r="B7420" s="24">
        <v>2</v>
      </c>
      <c r="C7420" s="21" t="s">
        <v>5903</v>
      </c>
      <c r="D7420" s="23"/>
      <c r="E7420" s="23"/>
    </row>
    <row r="7421" spans="1:5" ht="20" customHeight="1">
      <c r="A7421" s="19" t="s">
        <v>13772</v>
      </c>
      <c r="B7421" s="24">
        <v>2</v>
      </c>
      <c r="C7421" s="21" t="s">
        <v>6058</v>
      </c>
      <c r="D7421" s="23"/>
      <c r="E7421" s="23"/>
    </row>
    <row r="7422" spans="1:5" ht="20" customHeight="1">
      <c r="A7422" s="19" t="s">
        <v>13772</v>
      </c>
      <c r="B7422" s="24">
        <v>2</v>
      </c>
      <c r="C7422" s="21" t="s">
        <v>9431</v>
      </c>
      <c r="D7422" s="23"/>
      <c r="E7422" s="23"/>
    </row>
    <row r="7423" spans="1:5" ht="20" customHeight="1">
      <c r="A7423" s="19" t="s">
        <v>13772</v>
      </c>
      <c r="B7423" s="24">
        <v>2</v>
      </c>
      <c r="C7423" s="21" t="s">
        <v>9614</v>
      </c>
      <c r="D7423" s="23"/>
      <c r="E7423" s="23"/>
    </row>
    <row r="7424" spans="1:5" ht="20" customHeight="1">
      <c r="A7424" s="19" t="s">
        <v>13772</v>
      </c>
      <c r="B7424" s="24">
        <v>2</v>
      </c>
      <c r="C7424" s="21" t="s">
        <v>9421</v>
      </c>
      <c r="D7424" s="23"/>
      <c r="E7424" s="23"/>
    </row>
    <row r="7425" spans="1:5" ht="20" customHeight="1">
      <c r="A7425" s="19" t="s">
        <v>13772</v>
      </c>
      <c r="B7425" s="24">
        <v>2</v>
      </c>
      <c r="C7425" s="21" t="s">
        <v>6178</v>
      </c>
      <c r="D7425" s="23"/>
      <c r="E7425" s="23"/>
    </row>
    <row r="7426" spans="1:5" ht="20" customHeight="1">
      <c r="A7426" s="19" t="s">
        <v>13772</v>
      </c>
      <c r="B7426" s="24">
        <v>2</v>
      </c>
      <c r="C7426" s="21" t="s">
        <v>6354</v>
      </c>
      <c r="D7426" s="23"/>
      <c r="E7426" s="23"/>
    </row>
    <row r="7427" spans="1:5" ht="20" customHeight="1">
      <c r="A7427" s="19" t="s">
        <v>13772</v>
      </c>
      <c r="B7427" s="24">
        <v>2</v>
      </c>
      <c r="C7427" s="21" t="s">
        <v>6558</v>
      </c>
      <c r="D7427" s="23"/>
      <c r="E7427" s="23"/>
    </row>
    <row r="7428" spans="1:5" ht="20" customHeight="1">
      <c r="A7428" s="19" t="s">
        <v>13772</v>
      </c>
      <c r="B7428" s="24">
        <v>2</v>
      </c>
      <c r="C7428" s="21" t="s">
        <v>6729</v>
      </c>
      <c r="D7428" s="23"/>
      <c r="E7428" s="23"/>
    </row>
    <row r="7429" spans="1:5" ht="20" customHeight="1">
      <c r="A7429" s="19" t="s">
        <v>13772</v>
      </c>
      <c r="B7429" s="24">
        <v>2</v>
      </c>
      <c r="C7429" s="21" t="s">
        <v>8966</v>
      </c>
      <c r="D7429" s="23"/>
      <c r="E7429" s="23"/>
    </row>
    <row r="7430" spans="1:5" ht="20" customHeight="1">
      <c r="A7430" s="19" t="s">
        <v>13772</v>
      </c>
      <c r="B7430" s="24">
        <v>2</v>
      </c>
      <c r="C7430" s="21" t="s">
        <v>6680</v>
      </c>
      <c r="D7430" s="23"/>
      <c r="E7430" s="23"/>
    </row>
    <row r="7431" spans="1:5" ht="20" customHeight="1">
      <c r="A7431" s="19" t="s">
        <v>13772</v>
      </c>
      <c r="B7431" s="24">
        <v>2</v>
      </c>
      <c r="C7431" s="21" t="s">
        <v>6729</v>
      </c>
      <c r="D7431" s="23"/>
      <c r="E7431" s="23"/>
    </row>
    <row r="7432" spans="1:5" ht="20" customHeight="1">
      <c r="A7432" s="19" t="s">
        <v>13772</v>
      </c>
      <c r="B7432" s="24">
        <v>2</v>
      </c>
      <c r="C7432" s="21" t="s">
        <v>8658</v>
      </c>
      <c r="D7432" s="23"/>
      <c r="E7432" s="23"/>
    </row>
    <row r="7433" spans="1:5" ht="20" customHeight="1">
      <c r="A7433" s="19" t="s">
        <v>13772</v>
      </c>
      <c r="B7433" s="24">
        <v>2</v>
      </c>
      <c r="C7433" s="21" t="s">
        <v>8478</v>
      </c>
      <c r="D7433" s="23"/>
      <c r="E7433" s="23"/>
    </row>
    <row r="7434" spans="1:5" ht="20" customHeight="1">
      <c r="A7434" s="19" t="s">
        <v>13772</v>
      </c>
      <c r="B7434" s="24">
        <v>2</v>
      </c>
      <c r="C7434" s="21" t="s">
        <v>6899</v>
      </c>
      <c r="D7434" s="23"/>
      <c r="E7434" s="23"/>
    </row>
    <row r="7435" spans="1:5" ht="20" customHeight="1">
      <c r="A7435" s="19" t="s">
        <v>13772</v>
      </c>
      <c r="B7435" s="24">
        <v>2</v>
      </c>
      <c r="C7435" s="21" t="s">
        <v>7068</v>
      </c>
      <c r="D7435" s="23"/>
      <c r="E7435" s="23"/>
    </row>
    <row r="7436" spans="1:5" ht="20" customHeight="1">
      <c r="A7436" s="19" t="s">
        <v>13772</v>
      </c>
      <c r="B7436" s="24">
        <v>2</v>
      </c>
      <c r="C7436" s="21" t="s">
        <v>7252</v>
      </c>
      <c r="D7436" s="23"/>
      <c r="E7436" s="23"/>
    </row>
    <row r="7437" spans="1:5" ht="20" customHeight="1">
      <c r="A7437" s="19" t="s">
        <v>13772</v>
      </c>
      <c r="B7437" s="24">
        <v>2</v>
      </c>
      <c r="C7437" s="21" t="s">
        <v>7357</v>
      </c>
      <c r="D7437" s="23"/>
      <c r="E7437" s="23"/>
    </row>
    <row r="7438" spans="1:5" ht="20" customHeight="1">
      <c r="A7438" s="19" t="s">
        <v>13772</v>
      </c>
      <c r="B7438" s="24">
        <v>2</v>
      </c>
      <c r="C7438" s="21" t="s">
        <v>7529</v>
      </c>
      <c r="D7438" s="23"/>
      <c r="E7438" s="23"/>
    </row>
    <row r="7439" spans="1:5" ht="20" customHeight="1">
      <c r="A7439" s="19" t="s">
        <v>13772</v>
      </c>
      <c r="B7439" s="24">
        <v>2</v>
      </c>
      <c r="C7439" s="21" t="s">
        <v>7703</v>
      </c>
      <c r="D7439" s="23"/>
      <c r="E7439" s="23"/>
    </row>
    <row r="7440" spans="1:5" ht="20" customHeight="1">
      <c r="A7440" s="19" t="s">
        <v>13772</v>
      </c>
      <c r="B7440" s="24">
        <v>2</v>
      </c>
      <c r="C7440" s="21" t="s">
        <v>7887</v>
      </c>
      <c r="D7440" s="23"/>
      <c r="E7440" s="23"/>
    </row>
    <row r="7441" spans="1:5" ht="20" customHeight="1">
      <c r="A7441" s="19" t="s">
        <v>13772</v>
      </c>
      <c r="B7441" s="24">
        <v>2</v>
      </c>
      <c r="C7441" s="21" t="s">
        <v>8011</v>
      </c>
      <c r="D7441" s="23"/>
      <c r="E7441" s="23"/>
    </row>
    <row r="7442" spans="1:5" ht="20" customHeight="1">
      <c r="A7442" s="19" t="s">
        <v>13772</v>
      </c>
      <c r="B7442" s="24">
        <v>2</v>
      </c>
      <c r="C7442" s="21" t="s">
        <v>8127</v>
      </c>
      <c r="D7442" s="23"/>
      <c r="E7442" s="23"/>
    </row>
    <row r="7443" spans="1:5" ht="20" customHeight="1">
      <c r="A7443" s="19" t="s">
        <v>13772</v>
      </c>
      <c r="B7443" s="24">
        <v>2</v>
      </c>
      <c r="C7443" s="21" t="s">
        <v>13489</v>
      </c>
      <c r="D7443" s="23"/>
      <c r="E7443" s="23"/>
    </row>
    <row r="7444" spans="1:5" ht="20" customHeight="1">
      <c r="A7444" s="19" t="s">
        <v>13772</v>
      </c>
      <c r="B7444" s="24">
        <v>2</v>
      </c>
      <c r="C7444" s="21" t="s">
        <v>445</v>
      </c>
      <c r="D7444" s="23"/>
      <c r="E7444" s="23"/>
    </row>
    <row r="7445" spans="1:5" ht="20" customHeight="1">
      <c r="A7445" s="19" t="s">
        <v>13772</v>
      </c>
      <c r="B7445" s="24">
        <v>2</v>
      </c>
      <c r="C7445" s="21" t="s">
        <v>831</v>
      </c>
      <c r="D7445" s="23"/>
      <c r="E7445" s="23"/>
    </row>
    <row r="7446" spans="1:5" ht="20" customHeight="1">
      <c r="A7446" s="19" t="s">
        <v>13772</v>
      </c>
      <c r="B7446" s="24">
        <v>2</v>
      </c>
      <c r="C7446" s="21" t="s">
        <v>12837</v>
      </c>
      <c r="D7446" s="23"/>
      <c r="E7446" s="23"/>
    </row>
    <row r="7447" spans="1:5" ht="20" customHeight="1">
      <c r="A7447" s="19" t="s">
        <v>13772</v>
      </c>
      <c r="B7447" s="24">
        <v>2</v>
      </c>
      <c r="C7447" s="21" t="s">
        <v>12851</v>
      </c>
      <c r="D7447" s="23"/>
      <c r="E7447" s="23"/>
    </row>
    <row r="7448" spans="1:5" ht="20" customHeight="1">
      <c r="A7448" s="19" t="s">
        <v>13772</v>
      </c>
      <c r="B7448" s="24">
        <v>2</v>
      </c>
      <c r="C7448" s="21" t="s">
        <v>831</v>
      </c>
      <c r="D7448" s="23"/>
      <c r="E7448" s="23"/>
    </row>
    <row r="7449" spans="1:5" ht="20" customHeight="1">
      <c r="A7449" s="19" t="s">
        <v>13772</v>
      </c>
      <c r="B7449" s="24">
        <v>2</v>
      </c>
      <c r="C7449" s="21" t="s">
        <v>12470</v>
      </c>
      <c r="D7449" s="23"/>
      <c r="E7449" s="23"/>
    </row>
    <row r="7450" spans="1:5" ht="20" customHeight="1">
      <c r="A7450" s="19" t="s">
        <v>13772</v>
      </c>
      <c r="B7450" s="24">
        <v>2</v>
      </c>
      <c r="C7450" s="21" t="s">
        <v>991</v>
      </c>
      <c r="D7450" s="23"/>
      <c r="E7450" s="23"/>
    </row>
    <row r="7451" spans="1:5" ht="20" customHeight="1">
      <c r="A7451" s="19" t="s">
        <v>13772</v>
      </c>
      <c r="B7451" s="24">
        <v>2</v>
      </c>
      <c r="C7451" s="21" t="s">
        <v>1278</v>
      </c>
      <c r="D7451" s="23"/>
      <c r="E7451" s="23"/>
    </row>
    <row r="7452" spans="1:5" ht="20" customHeight="1">
      <c r="A7452" s="19" t="s">
        <v>13772</v>
      </c>
      <c r="B7452" s="24">
        <v>2</v>
      </c>
      <c r="C7452" s="21" t="s">
        <v>1295</v>
      </c>
      <c r="D7452" s="23"/>
      <c r="E7452" s="23"/>
    </row>
    <row r="7453" spans="1:5" ht="20" customHeight="1">
      <c r="A7453" s="19" t="s">
        <v>13772</v>
      </c>
      <c r="B7453" s="24">
        <v>2</v>
      </c>
      <c r="C7453" s="21" t="s">
        <v>11992</v>
      </c>
      <c r="D7453" s="23"/>
      <c r="E7453" s="23"/>
    </row>
    <row r="7454" spans="1:5" ht="20" customHeight="1">
      <c r="A7454" s="19" t="s">
        <v>13772</v>
      </c>
      <c r="B7454" s="24">
        <v>2</v>
      </c>
      <c r="C7454" s="21" t="s">
        <v>11737</v>
      </c>
      <c r="D7454" s="23"/>
      <c r="E7454" s="23"/>
    </row>
    <row r="7455" spans="1:5" ht="20" customHeight="1">
      <c r="A7455" s="19" t="s">
        <v>13772</v>
      </c>
      <c r="B7455" s="24">
        <v>2</v>
      </c>
      <c r="C7455" s="21" t="s">
        <v>1589</v>
      </c>
      <c r="D7455" s="23"/>
      <c r="E7455" s="23"/>
    </row>
    <row r="7456" spans="1:5" ht="20" customHeight="1">
      <c r="A7456" s="19" t="s">
        <v>13772</v>
      </c>
      <c r="B7456" s="24">
        <v>2</v>
      </c>
      <c r="C7456" s="21" t="s">
        <v>1607</v>
      </c>
      <c r="D7456" s="23"/>
      <c r="E7456" s="23"/>
    </row>
    <row r="7457" spans="1:5" ht="20" customHeight="1">
      <c r="A7457" s="19" t="s">
        <v>13772</v>
      </c>
      <c r="B7457" s="24">
        <v>2</v>
      </c>
      <c r="C7457" s="21" t="s">
        <v>1828</v>
      </c>
      <c r="D7457" s="23"/>
      <c r="E7457" s="23"/>
    </row>
    <row r="7458" spans="1:5" ht="20" customHeight="1">
      <c r="A7458" s="19" t="s">
        <v>13772</v>
      </c>
      <c r="B7458" s="24">
        <v>2</v>
      </c>
      <c r="C7458" s="21" t="s">
        <v>2060</v>
      </c>
      <c r="D7458" s="23"/>
      <c r="E7458" s="23"/>
    </row>
    <row r="7459" spans="1:5" ht="20" customHeight="1">
      <c r="A7459" s="19" t="s">
        <v>13772</v>
      </c>
      <c r="B7459" s="24">
        <v>2</v>
      </c>
      <c r="C7459" s="21" t="s">
        <v>2202</v>
      </c>
      <c r="D7459" s="23"/>
      <c r="E7459" s="23"/>
    </row>
    <row r="7460" spans="1:5" ht="20" customHeight="1">
      <c r="A7460" s="19" t="s">
        <v>13772</v>
      </c>
      <c r="B7460" s="24">
        <v>2</v>
      </c>
      <c r="C7460" s="21" t="s">
        <v>2337</v>
      </c>
      <c r="D7460" s="23"/>
      <c r="E7460" s="23"/>
    </row>
    <row r="7461" spans="1:5" ht="20" customHeight="1">
      <c r="A7461" s="19" t="s">
        <v>13772</v>
      </c>
      <c r="B7461" s="24">
        <v>2</v>
      </c>
      <c r="C7461" s="22">
        <v>100</v>
      </c>
      <c r="D7461" s="23"/>
      <c r="E7461" s="23"/>
    </row>
    <row r="7462" spans="1:5" ht="20" customHeight="1">
      <c r="A7462" s="19" t="s">
        <v>13772</v>
      </c>
      <c r="B7462" s="24">
        <v>2</v>
      </c>
      <c r="C7462" s="21" t="s">
        <v>2596</v>
      </c>
      <c r="D7462" s="23"/>
      <c r="E7462" s="23"/>
    </row>
    <row r="7463" spans="1:5" ht="20" customHeight="1">
      <c r="A7463" s="19" t="s">
        <v>13772</v>
      </c>
      <c r="B7463" s="24">
        <v>2</v>
      </c>
      <c r="C7463" s="21" t="s">
        <v>2813</v>
      </c>
      <c r="D7463" s="23"/>
      <c r="E7463" s="23"/>
    </row>
    <row r="7464" spans="1:5" ht="20" customHeight="1">
      <c r="A7464" s="19" t="s">
        <v>13772</v>
      </c>
      <c r="B7464" s="24">
        <v>2</v>
      </c>
      <c r="C7464" s="22">
        <v>100</v>
      </c>
      <c r="D7464" s="23"/>
      <c r="E7464" s="23"/>
    </row>
    <row r="7465" spans="1:5" ht="20" customHeight="1">
      <c r="A7465" s="19" t="s">
        <v>13772</v>
      </c>
      <c r="B7465" s="24">
        <v>2</v>
      </c>
      <c r="C7465" s="21" t="s">
        <v>3130</v>
      </c>
      <c r="D7465" s="23"/>
      <c r="E7465" s="23"/>
    </row>
    <row r="7466" spans="1:5" ht="20" customHeight="1">
      <c r="A7466" s="19" t="s">
        <v>13772</v>
      </c>
      <c r="B7466" s="24">
        <v>2</v>
      </c>
      <c r="C7466" s="22">
        <v>100</v>
      </c>
      <c r="D7466" s="23"/>
      <c r="E7466" s="23"/>
    </row>
    <row r="7467" spans="1:5" ht="20" customHeight="1">
      <c r="A7467" s="19" t="s">
        <v>13772</v>
      </c>
      <c r="B7467" s="24">
        <v>2</v>
      </c>
      <c r="C7467" s="21" t="s">
        <v>3332</v>
      </c>
      <c r="D7467" s="23"/>
      <c r="E7467" s="23"/>
    </row>
    <row r="7468" spans="1:5" ht="20" customHeight="1">
      <c r="A7468" s="19" t="s">
        <v>13772</v>
      </c>
      <c r="B7468" s="24">
        <v>2</v>
      </c>
      <c r="C7468" s="21" t="s">
        <v>3551</v>
      </c>
      <c r="D7468" s="23"/>
      <c r="E7468" s="23"/>
    </row>
    <row r="7469" spans="1:5" ht="20" customHeight="1">
      <c r="A7469" s="19" t="s">
        <v>13772</v>
      </c>
      <c r="B7469" s="24">
        <v>2</v>
      </c>
      <c r="C7469" s="21" t="s">
        <v>3763</v>
      </c>
      <c r="D7469" s="23"/>
      <c r="E7469" s="23"/>
    </row>
    <row r="7470" spans="1:5" ht="20" customHeight="1">
      <c r="A7470" s="19" t="s">
        <v>13772</v>
      </c>
      <c r="B7470" s="24">
        <v>2</v>
      </c>
      <c r="C7470" s="21" t="s">
        <v>3908</v>
      </c>
      <c r="D7470" s="23"/>
      <c r="E7470" s="23"/>
    </row>
    <row r="7471" spans="1:5" ht="20" customHeight="1">
      <c r="A7471" s="19" t="s">
        <v>13772</v>
      </c>
      <c r="B7471" s="24">
        <v>2</v>
      </c>
      <c r="C7471" s="21" t="s">
        <v>4170</v>
      </c>
      <c r="D7471" s="23"/>
      <c r="E7471" s="23"/>
    </row>
    <row r="7472" spans="1:5" ht="20" customHeight="1">
      <c r="A7472" s="19" t="s">
        <v>13772</v>
      </c>
      <c r="B7472" s="24">
        <v>2</v>
      </c>
      <c r="C7472" s="21" t="s">
        <v>4183</v>
      </c>
      <c r="D7472" s="23"/>
      <c r="E7472" s="23"/>
    </row>
    <row r="7473" spans="1:5" ht="20" customHeight="1">
      <c r="A7473" s="19" t="s">
        <v>13772</v>
      </c>
      <c r="B7473" s="24">
        <v>2</v>
      </c>
      <c r="C7473" s="21" t="s">
        <v>4381</v>
      </c>
      <c r="D7473" s="23"/>
      <c r="E7473" s="23"/>
    </row>
    <row r="7474" spans="1:5" ht="20" customHeight="1">
      <c r="A7474" s="19" t="s">
        <v>13772</v>
      </c>
      <c r="B7474" s="24">
        <v>2</v>
      </c>
      <c r="C7474" s="21" t="s">
        <v>4645</v>
      </c>
      <c r="D7474" s="23"/>
      <c r="E7474" s="23"/>
    </row>
    <row r="7475" spans="1:5" ht="20" customHeight="1">
      <c r="A7475" s="19" t="s">
        <v>13772</v>
      </c>
      <c r="B7475" s="24">
        <v>2</v>
      </c>
      <c r="C7475" s="21" t="s">
        <v>4662</v>
      </c>
      <c r="D7475" s="23"/>
      <c r="E7475" s="23"/>
    </row>
    <row r="7476" spans="1:5" ht="20" customHeight="1">
      <c r="A7476" s="19" t="s">
        <v>13772</v>
      </c>
      <c r="B7476" s="24">
        <v>2</v>
      </c>
      <c r="C7476" s="21" t="s">
        <v>4854</v>
      </c>
      <c r="D7476" s="23"/>
      <c r="E7476" s="23"/>
    </row>
    <row r="7477" spans="1:5" ht="20" customHeight="1">
      <c r="A7477" s="19" t="s">
        <v>13772</v>
      </c>
      <c r="B7477" s="24">
        <v>2</v>
      </c>
      <c r="C7477" s="21" t="s">
        <v>5103</v>
      </c>
      <c r="D7477" s="23"/>
      <c r="E7477" s="23"/>
    </row>
    <row r="7478" spans="1:5" ht="20" customHeight="1">
      <c r="A7478" s="19" t="s">
        <v>13772</v>
      </c>
      <c r="B7478" s="24">
        <v>2</v>
      </c>
      <c r="C7478" s="21" t="s">
        <v>5118</v>
      </c>
      <c r="D7478" s="23"/>
      <c r="E7478" s="23"/>
    </row>
    <row r="7479" spans="1:5" ht="20" customHeight="1">
      <c r="A7479" s="19" t="s">
        <v>13772</v>
      </c>
      <c r="B7479" s="24">
        <v>2</v>
      </c>
      <c r="C7479" s="21" t="s">
        <v>5304</v>
      </c>
      <c r="D7479" s="23"/>
      <c r="E7479" s="23"/>
    </row>
    <row r="7480" spans="1:5" ht="20" customHeight="1">
      <c r="A7480" s="19" t="s">
        <v>13772</v>
      </c>
      <c r="B7480" s="24">
        <v>2</v>
      </c>
      <c r="C7480" s="21" t="s">
        <v>5509</v>
      </c>
      <c r="D7480" s="23"/>
      <c r="E7480" s="23"/>
    </row>
    <row r="7481" spans="1:5" ht="20" customHeight="1">
      <c r="A7481" s="19" t="s">
        <v>13772</v>
      </c>
      <c r="B7481" s="24">
        <v>2</v>
      </c>
      <c r="C7481" s="21" t="s">
        <v>5717</v>
      </c>
      <c r="D7481" s="23"/>
      <c r="E7481" s="23"/>
    </row>
    <row r="7482" spans="1:5" ht="20" customHeight="1">
      <c r="A7482" s="19" t="s">
        <v>13772</v>
      </c>
      <c r="B7482" s="24">
        <v>2</v>
      </c>
      <c r="C7482" s="21" t="s">
        <v>5920</v>
      </c>
      <c r="D7482" s="23"/>
      <c r="E7482" s="23"/>
    </row>
    <row r="7483" spans="1:5" ht="20" customHeight="1">
      <c r="A7483" s="19" t="s">
        <v>13772</v>
      </c>
      <c r="B7483" s="24">
        <v>2</v>
      </c>
      <c r="C7483" s="21" t="s">
        <v>9431</v>
      </c>
      <c r="D7483" s="23"/>
      <c r="E7483" s="23"/>
    </row>
    <row r="7484" spans="1:5" ht="20" customHeight="1">
      <c r="A7484" s="19" t="s">
        <v>13772</v>
      </c>
      <c r="B7484" s="24">
        <v>2</v>
      </c>
      <c r="C7484" s="21" t="s">
        <v>9614</v>
      </c>
      <c r="D7484" s="23"/>
      <c r="E7484" s="23"/>
    </row>
    <row r="7485" spans="1:5" ht="20" customHeight="1">
      <c r="A7485" s="19" t="s">
        <v>13772</v>
      </c>
      <c r="B7485" s="24">
        <v>2</v>
      </c>
      <c r="C7485" s="21" t="s">
        <v>9630</v>
      </c>
      <c r="D7485" s="23"/>
      <c r="E7485" s="23"/>
    </row>
    <row r="7486" spans="1:5" ht="20" customHeight="1">
      <c r="A7486" s="19" t="s">
        <v>13772</v>
      </c>
      <c r="B7486" s="24">
        <v>2</v>
      </c>
      <c r="C7486" s="21" t="s">
        <v>9431</v>
      </c>
      <c r="D7486" s="23"/>
      <c r="E7486" s="23"/>
    </row>
    <row r="7487" spans="1:5" ht="20" customHeight="1">
      <c r="A7487" s="19" t="s">
        <v>13772</v>
      </c>
      <c r="B7487" s="24">
        <v>2</v>
      </c>
      <c r="C7487" s="21" t="s">
        <v>6189</v>
      </c>
      <c r="D7487" s="23"/>
      <c r="E7487" s="23"/>
    </row>
    <row r="7488" spans="1:5" ht="20" customHeight="1">
      <c r="A7488" s="19" t="s">
        <v>13772</v>
      </c>
      <c r="B7488" s="24">
        <v>2</v>
      </c>
      <c r="C7488" s="21" t="s">
        <v>6367</v>
      </c>
      <c r="D7488" s="23"/>
      <c r="E7488" s="23"/>
    </row>
    <row r="7489" spans="1:5" ht="20" customHeight="1">
      <c r="A7489" s="19" t="s">
        <v>13772</v>
      </c>
      <c r="B7489" s="24">
        <v>2</v>
      </c>
      <c r="C7489" s="21" t="s">
        <v>6729</v>
      </c>
      <c r="D7489" s="23"/>
      <c r="E7489" s="23"/>
    </row>
    <row r="7490" spans="1:5" ht="20" customHeight="1">
      <c r="A7490" s="19" t="s">
        <v>13772</v>
      </c>
      <c r="B7490" s="24">
        <v>2</v>
      </c>
      <c r="C7490" s="21" t="s">
        <v>8966</v>
      </c>
      <c r="D7490" s="23"/>
      <c r="E7490" s="23"/>
    </row>
    <row r="7491" spans="1:5" ht="20" customHeight="1">
      <c r="A7491" s="19" t="s">
        <v>13772</v>
      </c>
      <c r="B7491" s="24">
        <v>2</v>
      </c>
      <c r="C7491" s="21" t="s">
        <v>8977</v>
      </c>
      <c r="D7491" s="23"/>
      <c r="E7491" s="23"/>
    </row>
    <row r="7492" spans="1:5" ht="20" customHeight="1">
      <c r="A7492" s="19" t="s">
        <v>13772</v>
      </c>
      <c r="B7492" s="24">
        <v>2</v>
      </c>
      <c r="C7492" s="21" t="s">
        <v>6729</v>
      </c>
      <c r="D7492" s="23"/>
      <c r="E7492" s="23"/>
    </row>
    <row r="7493" spans="1:5" ht="20" customHeight="1">
      <c r="A7493" s="19" t="s">
        <v>13772</v>
      </c>
      <c r="B7493" s="24">
        <v>2</v>
      </c>
      <c r="C7493" s="21" t="s">
        <v>6743</v>
      </c>
      <c r="D7493" s="23"/>
      <c r="E7493" s="23"/>
    </row>
    <row r="7494" spans="1:5" ht="20" customHeight="1">
      <c r="A7494" s="19" t="s">
        <v>13772</v>
      </c>
      <c r="B7494" s="24">
        <v>2</v>
      </c>
      <c r="C7494" s="21" t="s">
        <v>8667</v>
      </c>
      <c r="D7494" s="23"/>
      <c r="E7494" s="23"/>
    </row>
    <row r="7495" spans="1:5" ht="20" customHeight="1">
      <c r="A7495" s="19" t="s">
        <v>13772</v>
      </c>
      <c r="B7495" s="24">
        <v>2</v>
      </c>
      <c r="C7495" s="21" t="s">
        <v>8486</v>
      </c>
      <c r="D7495" s="23"/>
      <c r="E7495" s="23"/>
    </row>
    <row r="7496" spans="1:5" ht="20" customHeight="1">
      <c r="A7496" s="19" t="s">
        <v>13772</v>
      </c>
      <c r="B7496" s="24">
        <v>2</v>
      </c>
      <c r="C7496" s="21" t="s">
        <v>6908</v>
      </c>
      <c r="D7496" s="23"/>
      <c r="E7496" s="23"/>
    </row>
    <row r="7497" spans="1:5" ht="20" customHeight="1">
      <c r="A7497" s="19" t="s">
        <v>13772</v>
      </c>
      <c r="B7497" s="24">
        <v>2</v>
      </c>
      <c r="C7497" s="21" t="s">
        <v>7078</v>
      </c>
      <c r="D7497" s="23"/>
      <c r="E7497" s="23"/>
    </row>
    <row r="7498" spans="1:5" ht="20" customHeight="1">
      <c r="A7498" s="19" t="s">
        <v>13772</v>
      </c>
      <c r="B7498" s="24">
        <v>2</v>
      </c>
      <c r="C7498" s="21" t="s">
        <v>7261</v>
      </c>
      <c r="D7498" s="23"/>
      <c r="E7498" s="23"/>
    </row>
    <row r="7499" spans="1:5" ht="20" customHeight="1">
      <c r="A7499" s="19" t="s">
        <v>13772</v>
      </c>
      <c r="B7499" s="24">
        <v>2</v>
      </c>
      <c r="C7499" s="21" t="s">
        <v>7366</v>
      </c>
      <c r="D7499" s="23"/>
      <c r="E7499" s="23"/>
    </row>
    <row r="7500" spans="1:5" ht="20" customHeight="1">
      <c r="A7500" s="19" t="s">
        <v>13772</v>
      </c>
      <c r="B7500" s="24">
        <v>2</v>
      </c>
      <c r="C7500" s="21" t="s">
        <v>7538</v>
      </c>
      <c r="D7500" s="23"/>
      <c r="E7500" s="23"/>
    </row>
    <row r="7501" spans="1:5" ht="20" customHeight="1">
      <c r="A7501" s="19" t="s">
        <v>13772</v>
      </c>
      <c r="B7501" s="24">
        <v>2</v>
      </c>
      <c r="C7501" s="21" t="s">
        <v>7714</v>
      </c>
      <c r="D7501" s="23"/>
      <c r="E7501" s="23"/>
    </row>
    <row r="7502" spans="1:5" ht="20" customHeight="1">
      <c r="A7502" s="19" t="s">
        <v>13772</v>
      </c>
      <c r="B7502" s="24">
        <v>2</v>
      </c>
      <c r="C7502" s="21" t="s">
        <v>7898</v>
      </c>
      <c r="D7502" s="23"/>
      <c r="E7502" s="23"/>
    </row>
    <row r="7503" spans="1:5" ht="20" customHeight="1">
      <c r="A7503" s="19" t="s">
        <v>13772</v>
      </c>
      <c r="B7503" s="24">
        <v>2</v>
      </c>
      <c r="C7503" s="21" t="s">
        <v>8024</v>
      </c>
      <c r="D7503" s="23"/>
      <c r="E7503" s="23"/>
    </row>
    <row r="7504" spans="1:5" ht="20" customHeight="1">
      <c r="A7504" s="19" t="s">
        <v>13772</v>
      </c>
      <c r="B7504" s="24">
        <v>2</v>
      </c>
      <c r="C7504" s="21" t="s">
        <v>8136</v>
      </c>
      <c r="D7504" s="23"/>
      <c r="E7504" s="23"/>
    </row>
    <row r="7505" spans="1:5" ht="20" customHeight="1">
      <c r="A7505" s="19" t="s">
        <v>13772</v>
      </c>
      <c r="B7505" s="24">
        <v>2</v>
      </c>
      <c r="C7505" s="21" t="s">
        <v>13502</v>
      </c>
      <c r="D7505" s="23"/>
      <c r="E7505" s="23"/>
    </row>
    <row r="7506" spans="1:5" ht="20" customHeight="1">
      <c r="A7506" s="19" t="s">
        <v>13772</v>
      </c>
      <c r="B7506" s="24">
        <v>2</v>
      </c>
      <c r="C7506" s="22">
        <v>100</v>
      </c>
      <c r="D7506" s="23"/>
      <c r="E7506" s="23"/>
    </row>
    <row r="7507" spans="1:5" ht="20" customHeight="1">
      <c r="A7507" s="19" t="s">
        <v>13772</v>
      </c>
      <c r="B7507" s="24">
        <v>2</v>
      </c>
      <c r="C7507" s="21" t="s">
        <v>12931</v>
      </c>
      <c r="D7507" s="23"/>
      <c r="E7507" s="23"/>
    </row>
    <row r="7508" spans="1:5" ht="20" customHeight="1">
      <c r="A7508" s="19" t="s">
        <v>13772</v>
      </c>
      <c r="B7508" s="24">
        <v>2</v>
      </c>
      <c r="C7508" s="21" t="s">
        <v>12876</v>
      </c>
      <c r="D7508" s="23"/>
      <c r="E7508" s="23"/>
    </row>
    <row r="7509" spans="1:5" ht="20" customHeight="1">
      <c r="A7509" s="19" t="s">
        <v>13772</v>
      </c>
      <c r="B7509" s="24">
        <v>2</v>
      </c>
      <c r="C7509" s="21" t="s">
        <v>12865</v>
      </c>
      <c r="D7509" s="23"/>
      <c r="E7509" s="23"/>
    </row>
    <row r="7510" spans="1:5" ht="20" customHeight="1">
      <c r="A7510" s="19" t="s">
        <v>13772</v>
      </c>
      <c r="B7510" s="24">
        <v>2</v>
      </c>
      <c r="C7510" s="21" t="s">
        <v>840</v>
      </c>
      <c r="D7510" s="23"/>
      <c r="E7510" s="23"/>
    </row>
    <row r="7511" spans="1:5" ht="20" customHeight="1">
      <c r="A7511" s="19" t="s">
        <v>13772</v>
      </c>
      <c r="B7511" s="24">
        <v>2</v>
      </c>
      <c r="C7511" s="21" t="s">
        <v>12481</v>
      </c>
      <c r="D7511" s="23"/>
      <c r="E7511" s="23"/>
    </row>
    <row r="7512" spans="1:5" ht="20" customHeight="1">
      <c r="A7512" s="19" t="s">
        <v>13772</v>
      </c>
      <c r="B7512" s="24">
        <v>2</v>
      </c>
      <c r="C7512" s="22">
        <v>100</v>
      </c>
      <c r="D7512" s="23"/>
      <c r="E7512" s="23"/>
    </row>
    <row r="7513" spans="1:5" ht="20" customHeight="1">
      <c r="A7513" s="19" t="s">
        <v>13772</v>
      </c>
      <c r="B7513" s="24">
        <v>2</v>
      </c>
      <c r="C7513" s="21" t="s">
        <v>1309</v>
      </c>
      <c r="D7513" s="23"/>
      <c r="E7513" s="23"/>
    </row>
    <row r="7514" spans="1:5" ht="20" customHeight="1">
      <c r="A7514" s="19" t="s">
        <v>13772</v>
      </c>
      <c r="B7514" s="24">
        <v>2</v>
      </c>
      <c r="C7514" s="21" t="s">
        <v>1300</v>
      </c>
      <c r="D7514" s="23"/>
      <c r="E7514" s="23"/>
    </row>
    <row r="7515" spans="1:5" ht="20" customHeight="1">
      <c r="A7515" s="19" t="s">
        <v>13772</v>
      </c>
      <c r="B7515" s="24">
        <v>2</v>
      </c>
      <c r="C7515" s="22">
        <v>100</v>
      </c>
      <c r="D7515" s="23"/>
      <c r="E7515" s="23"/>
    </row>
    <row r="7516" spans="1:5" ht="20" customHeight="1">
      <c r="A7516" s="19" t="s">
        <v>13772</v>
      </c>
      <c r="B7516" s="24">
        <v>2</v>
      </c>
      <c r="C7516" s="22">
        <v>100</v>
      </c>
      <c r="D7516" s="23"/>
      <c r="E7516" s="23"/>
    </row>
    <row r="7517" spans="1:5" ht="20" customHeight="1">
      <c r="A7517" s="19" t="s">
        <v>13772</v>
      </c>
      <c r="B7517" s="24">
        <v>2</v>
      </c>
      <c r="C7517" s="22">
        <v>100</v>
      </c>
      <c r="D7517" s="23"/>
      <c r="E7517" s="23"/>
    </row>
    <row r="7518" spans="1:5" ht="20" customHeight="1">
      <c r="A7518" s="19" t="s">
        <v>13772</v>
      </c>
      <c r="B7518" s="24">
        <v>2</v>
      </c>
      <c r="C7518" s="21" t="s">
        <v>1612</v>
      </c>
      <c r="D7518" s="23"/>
      <c r="E7518" s="23"/>
    </row>
    <row r="7519" spans="1:5" ht="20" customHeight="1">
      <c r="A7519" s="19" t="s">
        <v>13772</v>
      </c>
      <c r="B7519" s="24">
        <v>2</v>
      </c>
      <c r="C7519" s="21" t="s">
        <v>1832</v>
      </c>
      <c r="D7519" s="23"/>
      <c r="E7519" s="23"/>
    </row>
    <row r="7520" spans="1:5" ht="20" customHeight="1">
      <c r="A7520" s="19" t="s">
        <v>13772</v>
      </c>
      <c r="B7520" s="24">
        <v>2</v>
      </c>
      <c r="C7520" s="21" t="s">
        <v>2065</v>
      </c>
      <c r="D7520" s="23"/>
      <c r="E7520" s="23"/>
    </row>
    <row r="7521" spans="1:5" ht="20" customHeight="1">
      <c r="A7521" s="19" t="s">
        <v>13772</v>
      </c>
      <c r="B7521" s="24">
        <v>2</v>
      </c>
      <c r="C7521" s="22">
        <v>100</v>
      </c>
      <c r="D7521" s="23"/>
      <c r="E7521" s="23"/>
    </row>
    <row r="7522" spans="1:5" ht="20" customHeight="1">
      <c r="A7522" s="19" t="s">
        <v>13772</v>
      </c>
      <c r="B7522" s="24">
        <v>2</v>
      </c>
      <c r="C7522" s="22">
        <v>100</v>
      </c>
      <c r="D7522" s="23"/>
      <c r="E7522" s="23"/>
    </row>
    <row r="7523" spans="1:5" ht="20" customHeight="1">
      <c r="A7523" s="19" t="s">
        <v>13772</v>
      </c>
      <c r="B7523" s="24">
        <v>2</v>
      </c>
      <c r="C7523" s="22">
        <v>100</v>
      </c>
      <c r="D7523" s="23"/>
      <c r="E7523" s="23"/>
    </row>
    <row r="7524" spans="1:5" ht="20" customHeight="1">
      <c r="A7524" s="19" t="s">
        <v>13772</v>
      </c>
      <c r="B7524" s="24">
        <v>2</v>
      </c>
      <c r="C7524" s="22">
        <v>100</v>
      </c>
      <c r="D7524" s="23"/>
      <c r="E7524" s="23"/>
    </row>
    <row r="7525" spans="1:5" ht="20" customHeight="1">
      <c r="A7525" s="19" t="s">
        <v>13772</v>
      </c>
      <c r="B7525" s="24">
        <v>2</v>
      </c>
      <c r="C7525" s="21" t="s">
        <v>2817</v>
      </c>
      <c r="D7525" s="23"/>
      <c r="E7525" s="23"/>
    </row>
    <row r="7526" spans="1:5" ht="20" customHeight="1">
      <c r="A7526" s="19" t="s">
        <v>13772</v>
      </c>
      <c r="B7526" s="24">
        <v>2</v>
      </c>
      <c r="C7526" s="22">
        <v>100</v>
      </c>
      <c r="D7526" s="23"/>
      <c r="E7526" s="23"/>
    </row>
    <row r="7527" spans="1:5" ht="20" customHeight="1">
      <c r="A7527" s="19" t="s">
        <v>13772</v>
      </c>
      <c r="B7527" s="24">
        <v>2</v>
      </c>
      <c r="C7527" s="22">
        <v>100</v>
      </c>
      <c r="D7527" s="23"/>
      <c r="E7527" s="23"/>
    </row>
    <row r="7528" spans="1:5" ht="20" customHeight="1">
      <c r="A7528" s="19" t="s">
        <v>13772</v>
      </c>
      <c r="B7528" s="24">
        <v>2</v>
      </c>
      <c r="C7528" s="22">
        <v>100</v>
      </c>
      <c r="D7528" s="23"/>
      <c r="E7528" s="23"/>
    </row>
    <row r="7529" spans="1:5" ht="20" customHeight="1">
      <c r="A7529" s="19" t="s">
        <v>13772</v>
      </c>
      <c r="B7529" s="24">
        <v>2</v>
      </c>
      <c r="C7529" s="22">
        <v>100</v>
      </c>
      <c r="D7529" s="23"/>
      <c r="E7529" s="23"/>
    </row>
    <row r="7530" spans="1:5" ht="20" customHeight="1">
      <c r="A7530" s="19" t="s">
        <v>13772</v>
      </c>
      <c r="B7530" s="24">
        <v>2</v>
      </c>
      <c r="C7530" s="22">
        <v>100</v>
      </c>
      <c r="D7530" s="23"/>
      <c r="E7530" s="23"/>
    </row>
    <row r="7531" spans="1:5" ht="20" customHeight="1">
      <c r="A7531" s="19" t="s">
        <v>13772</v>
      </c>
      <c r="B7531" s="24">
        <v>2</v>
      </c>
      <c r="C7531" s="22">
        <v>100</v>
      </c>
      <c r="D7531" s="23"/>
      <c r="E7531" s="23"/>
    </row>
    <row r="7532" spans="1:5" ht="20" customHeight="1">
      <c r="A7532" s="19" t="s">
        <v>13772</v>
      </c>
      <c r="B7532" s="24">
        <v>2</v>
      </c>
      <c r="C7532" s="22">
        <v>100</v>
      </c>
      <c r="D7532" s="23"/>
      <c r="E7532" s="23"/>
    </row>
    <row r="7533" spans="1:5" ht="20" customHeight="1">
      <c r="A7533" s="19" t="s">
        <v>13772</v>
      </c>
      <c r="B7533" s="24">
        <v>2</v>
      </c>
      <c r="C7533" s="21" t="s">
        <v>4199</v>
      </c>
      <c r="D7533" s="23"/>
      <c r="E7533" s="23"/>
    </row>
    <row r="7534" spans="1:5" ht="20" customHeight="1">
      <c r="A7534" s="19" t="s">
        <v>13772</v>
      </c>
      <c r="B7534" s="24">
        <v>2</v>
      </c>
      <c r="C7534" s="21" t="s">
        <v>4188</v>
      </c>
      <c r="D7534" s="23"/>
      <c r="E7534" s="23"/>
    </row>
    <row r="7535" spans="1:5" ht="20" customHeight="1">
      <c r="A7535" s="19" t="s">
        <v>13772</v>
      </c>
      <c r="B7535" s="24">
        <v>2</v>
      </c>
      <c r="C7535" s="21" t="s">
        <v>4385</v>
      </c>
      <c r="D7535" s="23"/>
      <c r="E7535" s="23"/>
    </row>
    <row r="7536" spans="1:5" ht="20" customHeight="1">
      <c r="A7536" s="19" t="s">
        <v>13772</v>
      </c>
      <c r="B7536" s="24">
        <v>2</v>
      </c>
      <c r="C7536" s="21" t="s">
        <v>4676</v>
      </c>
      <c r="D7536" s="23"/>
      <c r="E7536" s="23"/>
    </row>
    <row r="7537" spans="1:5" ht="20" customHeight="1">
      <c r="A7537" s="19" t="s">
        <v>13772</v>
      </c>
      <c r="B7537" s="24">
        <v>2</v>
      </c>
      <c r="C7537" s="21" t="s">
        <v>4667</v>
      </c>
      <c r="D7537" s="23"/>
      <c r="E7537" s="23"/>
    </row>
    <row r="7538" spans="1:5" ht="20" customHeight="1">
      <c r="A7538" s="19" t="s">
        <v>13772</v>
      </c>
      <c r="B7538" s="24">
        <v>2</v>
      </c>
      <c r="C7538" s="21" t="s">
        <v>4858</v>
      </c>
      <c r="D7538" s="23"/>
      <c r="E7538" s="23"/>
    </row>
    <row r="7539" spans="1:5" ht="20" customHeight="1">
      <c r="A7539" s="19" t="s">
        <v>13772</v>
      </c>
      <c r="B7539" s="24">
        <v>2</v>
      </c>
      <c r="C7539" s="21" t="s">
        <v>5134</v>
      </c>
      <c r="D7539" s="23"/>
      <c r="E7539" s="23"/>
    </row>
    <row r="7540" spans="1:5" ht="20" customHeight="1">
      <c r="A7540" s="19" t="s">
        <v>13772</v>
      </c>
      <c r="B7540" s="24">
        <v>2</v>
      </c>
      <c r="C7540" s="21" t="s">
        <v>5123</v>
      </c>
      <c r="D7540" s="23"/>
      <c r="E7540" s="23"/>
    </row>
    <row r="7541" spans="1:5" ht="20" customHeight="1">
      <c r="A7541" s="19" t="s">
        <v>13772</v>
      </c>
      <c r="B7541" s="24">
        <v>2</v>
      </c>
      <c r="C7541" s="21" t="s">
        <v>5308</v>
      </c>
      <c r="D7541" s="23"/>
      <c r="E7541" s="23"/>
    </row>
    <row r="7542" spans="1:5" ht="20" customHeight="1">
      <c r="A7542" s="19" t="s">
        <v>13772</v>
      </c>
      <c r="B7542" s="24">
        <v>2</v>
      </c>
      <c r="C7542" s="21" t="s">
        <v>5513</v>
      </c>
      <c r="D7542" s="23"/>
      <c r="E7542" s="23"/>
    </row>
    <row r="7543" spans="1:5" ht="20" customHeight="1">
      <c r="A7543" s="19" t="s">
        <v>13772</v>
      </c>
      <c r="B7543" s="24">
        <v>2</v>
      </c>
      <c r="C7543" s="21" t="s">
        <v>5721</v>
      </c>
      <c r="D7543" s="23"/>
      <c r="E7543" s="23"/>
    </row>
    <row r="7544" spans="1:5" ht="20" customHeight="1">
      <c r="A7544" s="19" t="s">
        <v>13772</v>
      </c>
      <c r="B7544" s="24">
        <v>2</v>
      </c>
      <c r="C7544" s="22">
        <v>100</v>
      </c>
      <c r="D7544" s="23"/>
      <c r="E7544" s="23"/>
    </row>
    <row r="7545" spans="1:5" ht="20" customHeight="1">
      <c r="A7545" s="19" t="s">
        <v>13772</v>
      </c>
      <c r="B7545" s="24">
        <v>2</v>
      </c>
      <c r="C7545" s="21" t="s">
        <v>9686</v>
      </c>
      <c r="D7545" s="23"/>
      <c r="E7545" s="23"/>
    </row>
    <row r="7546" spans="1:5" ht="20" customHeight="1">
      <c r="A7546" s="19" t="s">
        <v>13772</v>
      </c>
      <c r="B7546" s="24">
        <v>2</v>
      </c>
      <c r="C7546" s="21" t="s">
        <v>9651</v>
      </c>
      <c r="D7546" s="23"/>
      <c r="E7546" s="23"/>
    </row>
    <row r="7547" spans="1:5" ht="20" customHeight="1">
      <c r="A7547" s="19" t="s">
        <v>13772</v>
      </c>
      <c r="B7547" s="24">
        <v>2</v>
      </c>
      <c r="C7547" s="21" t="s">
        <v>9642</v>
      </c>
      <c r="D7547" s="23"/>
      <c r="E7547" s="23"/>
    </row>
    <row r="7548" spans="1:5" ht="20" customHeight="1">
      <c r="A7548" s="19" t="s">
        <v>13772</v>
      </c>
      <c r="B7548" s="24">
        <v>2</v>
      </c>
      <c r="C7548" s="21" t="s">
        <v>9442</v>
      </c>
      <c r="D7548" s="23"/>
      <c r="E7548" s="23"/>
    </row>
    <row r="7549" spans="1:5" ht="20" customHeight="1">
      <c r="A7549" s="19" t="s">
        <v>13772</v>
      </c>
      <c r="B7549" s="24">
        <v>2</v>
      </c>
      <c r="C7549" s="22">
        <v>100</v>
      </c>
      <c r="D7549" s="23"/>
      <c r="E7549" s="23"/>
    </row>
    <row r="7550" spans="1:5" ht="20" customHeight="1">
      <c r="A7550" s="19" t="s">
        <v>13772</v>
      </c>
      <c r="B7550" s="24">
        <v>2</v>
      </c>
      <c r="C7550" s="21" t="s">
        <v>6373</v>
      </c>
      <c r="D7550" s="23"/>
      <c r="E7550" s="23"/>
    </row>
    <row r="7551" spans="1:5" ht="20" customHeight="1">
      <c r="A7551" s="19" t="s">
        <v>13772</v>
      </c>
      <c r="B7551" s="24">
        <v>2</v>
      </c>
      <c r="C7551" s="21" t="s">
        <v>9040</v>
      </c>
      <c r="D7551" s="23"/>
      <c r="E7551" s="23"/>
    </row>
    <row r="7552" spans="1:5" ht="20" customHeight="1">
      <c r="A7552" s="19" t="s">
        <v>13772</v>
      </c>
      <c r="B7552" s="24">
        <v>2</v>
      </c>
      <c r="C7552" s="21" t="s">
        <v>9000</v>
      </c>
      <c r="D7552" s="23"/>
      <c r="E7552" s="23"/>
    </row>
    <row r="7553" spans="1:5" ht="20" customHeight="1">
      <c r="A7553" s="19" t="s">
        <v>13772</v>
      </c>
      <c r="B7553" s="24">
        <v>2</v>
      </c>
      <c r="C7553" s="21" t="s">
        <v>8987</v>
      </c>
      <c r="D7553" s="23"/>
      <c r="E7553" s="23"/>
    </row>
    <row r="7554" spans="1:5" ht="20" customHeight="1">
      <c r="A7554" s="19" t="s">
        <v>13772</v>
      </c>
      <c r="B7554" s="24">
        <v>2</v>
      </c>
      <c r="C7554" s="21" t="s">
        <v>6758</v>
      </c>
      <c r="D7554" s="23"/>
      <c r="E7554" s="23"/>
    </row>
    <row r="7555" spans="1:5" ht="20" customHeight="1">
      <c r="A7555" s="19" t="s">
        <v>13772</v>
      </c>
      <c r="B7555" s="24">
        <v>2</v>
      </c>
      <c r="C7555" s="21" t="s">
        <v>6748</v>
      </c>
      <c r="D7555" s="23"/>
      <c r="E7555" s="23"/>
    </row>
    <row r="7556" spans="1:5" ht="20" customHeight="1">
      <c r="A7556" s="19" t="s">
        <v>13772</v>
      </c>
      <c r="B7556" s="24">
        <v>2</v>
      </c>
      <c r="C7556" s="21" t="s">
        <v>8673</v>
      </c>
      <c r="D7556" s="23"/>
      <c r="E7556" s="23"/>
    </row>
    <row r="7557" spans="1:5" ht="20" customHeight="1">
      <c r="A7557" s="19" t="s">
        <v>13772</v>
      </c>
      <c r="B7557" s="24">
        <v>2</v>
      </c>
      <c r="C7557" s="21" t="s">
        <v>8493</v>
      </c>
      <c r="D7557" s="23"/>
      <c r="E7557" s="23"/>
    </row>
    <row r="7558" spans="1:5" ht="20" customHeight="1">
      <c r="A7558" s="19" t="s">
        <v>13772</v>
      </c>
      <c r="B7558" s="24">
        <v>2</v>
      </c>
      <c r="C7558" s="21" t="s">
        <v>6913</v>
      </c>
      <c r="D7558" s="23"/>
      <c r="E7558" s="23"/>
    </row>
    <row r="7559" spans="1:5" ht="20" customHeight="1">
      <c r="A7559" s="19" t="s">
        <v>13772</v>
      </c>
      <c r="B7559" s="24">
        <v>2</v>
      </c>
      <c r="C7559" s="21" t="s">
        <v>7082</v>
      </c>
      <c r="D7559" s="23"/>
      <c r="E7559" s="23"/>
    </row>
    <row r="7560" spans="1:5" ht="20" customHeight="1">
      <c r="A7560" s="19" t="s">
        <v>13772</v>
      </c>
      <c r="B7560" s="24">
        <v>2</v>
      </c>
      <c r="C7560" s="21" t="s">
        <v>7265</v>
      </c>
      <c r="D7560" s="23"/>
      <c r="E7560" s="23"/>
    </row>
    <row r="7561" spans="1:5" ht="20" customHeight="1">
      <c r="A7561" s="19" t="s">
        <v>13772</v>
      </c>
      <c r="B7561" s="24">
        <v>2</v>
      </c>
      <c r="C7561" s="21" t="s">
        <v>7370</v>
      </c>
      <c r="D7561" s="23"/>
      <c r="E7561" s="23"/>
    </row>
    <row r="7562" spans="1:5" ht="20" customHeight="1">
      <c r="A7562" s="19" t="s">
        <v>13772</v>
      </c>
      <c r="B7562" s="24">
        <v>2</v>
      </c>
      <c r="C7562" s="21" t="s">
        <v>7542</v>
      </c>
      <c r="D7562" s="23"/>
      <c r="E7562" s="23"/>
    </row>
    <row r="7563" spans="1:5" ht="20" customHeight="1">
      <c r="A7563" s="19" t="s">
        <v>13772</v>
      </c>
      <c r="B7563" s="24">
        <v>2</v>
      </c>
      <c r="C7563" s="21" t="s">
        <v>7718</v>
      </c>
      <c r="D7563" s="23"/>
      <c r="E7563" s="23"/>
    </row>
    <row r="7564" spans="1:5" ht="20" customHeight="1">
      <c r="A7564" s="19" t="s">
        <v>13772</v>
      </c>
      <c r="B7564" s="24">
        <v>2</v>
      </c>
      <c r="C7564" s="21" t="s">
        <v>7904</v>
      </c>
      <c r="D7564" s="23"/>
      <c r="E7564" s="23"/>
    </row>
    <row r="7565" spans="1:5" ht="20" customHeight="1">
      <c r="A7565" s="19" t="s">
        <v>13772</v>
      </c>
      <c r="B7565" s="24">
        <v>2</v>
      </c>
      <c r="C7565" s="21" t="s">
        <v>8030</v>
      </c>
      <c r="D7565" s="23"/>
      <c r="E7565" s="23"/>
    </row>
    <row r="7566" spans="1:5" ht="20" customHeight="1">
      <c r="A7566" s="19" t="s">
        <v>13772</v>
      </c>
      <c r="B7566" s="24">
        <v>2</v>
      </c>
      <c r="C7566" s="21" t="s">
        <v>8146</v>
      </c>
      <c r="D7566" s="23"/>
      <c r="E7566" s="23"/>
    </row>
    <row r="7567" spans="1:5" ht="20" customHeight="1">
      <c r="A7567" s="19" t="s">
        <v>13772</v>
      </c>
      <c r="B7567" s="24">
        <v>2</v>
      </c>
      <c r="C7567" s="21" t="s">
        <v>13504</v>
      </c>
      <c r="D7567" s="23"/>
      <c r="E7567" s="23"/>
    </row>
    <row r="7568" spans="1:5" ht="20" customHeight="1">
      <c r="A7568" s="19" t="s">
        <v>13772</v>
      </c>
      <c r="B7568" s="24">
        <v>2</v>
      </c>
      <c r="C7568" s="21" t="s">
        <v>455</v>
      </c>
      <c r="D7568" s="23"/>
      <c r="E7568" s="23"/>
    </row>
    <row r="7569" spans="1:5" ht="20" customHeight="1">
      <c r="A7569" s="19" t="s">
        <v>13772</v>
      </c>
      <c r="B7569" s="24">
        <v>2</v>
      </c>
      <c r="C7569" s="21" t="s">
        <v>13009</v>
      </c>
      <c r="D7569" s="23"/>
      <c r="E7569" s="23"/>
    </row>
    <row r="7570" spans="1:5" ht="20" customHeight="1">
      <c r="A7570" s="19" t="s">
        <v>13772</v>
      </c>
      <c r="B7570" s="24">
        <v>2</v>
      </c>
      <c r="C7570" s="21" t="s">
        <v>12890</v>
      </c>
      <c r="D7570" s="23"/>
      <c r="E7570" s="23"/>
    </row>
    <row r="7571" spans="1:5" ht="20" customHeight="1">
      <c r="A7571" s="19" t="s">
        <v>13772</v>
      </c>
      <c r="B7571" s="24">
        <v>2</v>
      </c>
      <c r="C7571" s="21" t="s">
        <v>12867</v>
      </c>
      <c r="D7571" s="23"/>
      <c r="E7571" s="23"/>
    </row>
    <row r="7572" spans="1:5" ht="20" customHeight="1">
      <c r="A7572" s="19" t="s">
        <v>13772</v>
      </c>
      <c r="B7572" s="24">
        <v>2</v>
      </c>
      <c r="C7572" s="21" t="s">
        <v>842</v>
      </c>
      <c r="D7572" s="23"/>
      <c r="E7572" s="23"/>
    </row>
    <row r="7573" spans="1:5" ht="20" customHeight="1">
      <c r="A7573" s="19" t="s">
        <v>13772</v>
      </c>
      <c r="B7573" s="24">
        <v>2</v>
      </c>
      <c r="C7573" s="21" t="s">
        <v>12484</v>
      </c>
      <c r="D7573" s="23"/>
      <c r="E7573" s="23"/>
    </row>
    <row r="7574" spans="1:5" ht="20" customHeight="1">
      <c r="A7574" s="19" t="s">
        <v>13772</v>
      </c>
      <c r="B7574" s="24">
        <v>2</v>
      </c>
      <c r="C7574" s="21" t="s">
        <v>1001</v>
      </c>
      <c r="D7574" s="23"/>
      <c r="E7574" s="23"/>
    </row>
    <row r="7575" spans="1:5" ht="20" customHeight="1">
      <c r="A7575" s="19" t="s">
        <v>13772</v>
      </c>
      <c r="B7575" s="24">
        <v>2</v>
      </c>
      <c r="C7575" s="21" t="s">
        <v>1328</v>
      </c>
      <c r="D7575" s="23"/>
      <c r="E7575" s="23"/>
    </row>
    <row r="7576" spans="1:5" ht="20" customHeight="1">
      <c r="A7576" s="19" t="s">
        <v>13772</v>
      </c>
      <c r="B7576" s="24">
        <v>2</v>
      </c>
      <c r="C7576" s="21" t="s">
        <v>1305</v>
      </c>
      <c r="D7576" s="23"/>
      <c r="E7576" s="23"/>
    </row>
    <row r="7577" spans="1:5" ht="20" customHeight="1">
      <c r="A7577" s="19" t="s">
        <v>13772</v>
      </c>
      <c r="B7577" s="24">
        <v>2</v>
      </c>
      <c r="C7577" s="21" t="s">
        <v>12003</v>
      </c>
      <c r="D7577" s="23"/>
      <c r="E7577" s="23"/>
    </row>
    <row r="7578" spans="1:5" ht="20" customHeight="1">
      <c r="A7578" s="19" t="s">
        <v>13772</v>
      </c>
      <c r="B7578" s="24">
        <v>2</v>
      </c>
      <c r="C7578" s="21" t="s">
        <v>11751</v>
      </c>
      <c r="D7578" s="23"/>
      <c r="E7578" s="23"/>
    </row>
    <row r="7579" spans="1:5" ht="20" customHeight="1">
      <c r="A7579" s="19" t="s">
        <v>13772</v>
      </c>
      <c r="B7579" s="24">
        <v>2</v>
      </c>
      <c r="C7579" s="21" t="s">
        <v>1639</v>
      </c>
      <c r="D7579" s="23"/>
      <c r="E7579" s="23"/>
    </row>
    <row r="7580" spans="1:5" ht="20" customHeight="1">
      <c r="A7580" s="19" t="s">
        <v>13772</v>
      </c>
      <c r="B7580" s="24">
        <v>2</v>
      </c>
      <c r="C7580" s="21" t="s">
        <v>1619</v>
      </c>
      <c r="D7580" s="23"/>
      <c r="E7580" s="23"/>
    </row>
    <row r="7581" spans="1:5" ht="20" customHeight="1">
      <c r="A7581" s="19" t="s">
        <v>13772</v>
      </c>
      <c r="B7581" s="24">
        <v>2</v>
      </c>
      <c r="C7581" s="21" t="s">
        <v>1836</v>
      </c>
      <c r="D7581" s="23"/>
      <c r="E7581" s="23"/>
    </row>
    <row r="7582" spans="1:5" ht="20" customHeight="1">
      <c r="A7582" s="19" t="s">
        <v>13772</v>
      </c>
      <c r="B7582" s="24">
        <v>2</v>
      </c>
      <c r="C7582" s="21" t="s">
        <v>2069</v>
      </c>
      <c r="D7582" s="23"/>
      <c r="E7582" s="23"/>
    </row>
    <row r="7583" spans="1:5" ht="20" customHeight="1">
      <c r="A7583" s="19" t="s">
        <v>13772</v>
      </c>
      <c r="B7583" s="24">
        <v>2</v>
      </c>
      <c r="C7583" s="21" t="s">
        <v>2209</v>
      </c>
      <c r="D7583" s="23"/>
      <c r="E7583" s="23"/>
    </row>
    <row r="7584" spans="1:5" ht="20" customHeight="1">
      <c r="A7584" s="19" t="s">
        <v>13772</v>
      </c>
      <c r="B7584" s="24">
        <v>2</v>
      </c>
      <c r="C7584" s="21" t="s">
        <v>2343</v>
      </c>
      <c r="D7584" s="23"/>
      <c r="E7584" s="23"/>
    </row>
    <row r="7585" spans="1:5" ht="20" customHeight="1">
      <c r="A7585" s="19" t="s">
        <v>13772</v>
      </c>
      <c r="B7585" s="24">
        <v>2</v>
      </c>
      <c r="C7585" s="21" t="s">
        <v>2473</v>
      </c>
      <c r="D7585" s="23"/>
      <c r="E7585" s="23"/>
    </row>
    <row r="7586" spans="1:5" ht="20" customHeight="1">
      <c r="A7586" s="19" t="s">
        <v>13772</v>
      </c>
      <c r="B7586" s="24">
        <v>2</v>
      </c>
      <c r="C7586" s="21" t="s">
        <v>2604</v>
      </c>
      <c r="D7586" s="23"/>
      <c r="E7586" s="23"/>
    </row>
    <row r="7587" spans="1:5" ht="20" customHeight="1">
      <c r="A7587" s="19" t="s">
        <v>13772</v>
      </c>
      <c r="B7587" s="24">
        <v>2</v>
      </c>
      <c r="C7587" s="21" t="s">
        <v>2822</v>
      </c>
      <c r="D7587" s="23"/>
      <c r="E7587" s="23"/>
    </row>
    <row r="7588" spans="1:5" ht="20" customHeight="1">
      <c r="A7588" s="19" t="s">
        <v>13772</v>
      </c>
      <c r="B7588" s="24">
        <v>2</v>
      </c>
      <c r="C7588" s="21" t="s">
        <v>2955</v>
      </c>
      <c r="D7588" s="23"/>
      <c r="E7588" s="23"/>
    </row>
    <row r="7589" spans="1:5" ht="20" customHeight="1">
      <c r="A7589" s="19" t="s">
        <v>13772</v>
      </c>
      <c r="B7589" s="24">
        <v>2</v>
      </c>
      <c r="C7589" s="21" t="s">
        <v>3166</v>
      </c>
      <c r="D7589" s="23"/>
      <c r="E7589" s="23"/>
    </row>
    <row r="7590" spans="1:5" ht="20" customHeight="1">
      <c r="A7590" s="19" t="s">
        <v>13772</v>
      </c>
      <c r="B7590" s="24">
        <v>2</v>
      </c>
      <c r="C7590" s="21" t="s">
        <v>3152</v>
      </c>
      <c r="D7590" s="23"/>
      <c r="E7590" s="23"/>
    </row>
    <row r="7591" spans="1:5" ht="20" customHeight="1">
      <c r="A7591" s="19" t="s">
        <v>13772</v>
      </c>
      <c r="B7591" s="24">
        <v>2</v>
      </c>
      <c r="C7591" s="21" t="s">
        <v>3345</v>
      </c>
      <c r="D7591" s="23"/>
      <c r="E7591" s="23"/>
    </row>
    <row r="7592" spans="1:5" ht="20" customHeight="1">
      <c r="A7592" s="19" t="s">
        <v>13772</v>
      </c>
      <c r="B7592" s="24">
        <v>2</v>
      </c>
      <c r="C7592" s="21" t="s">
        <v>3559</v>
      </c>
      <c r="D7592" s="23"/>
      <c r="E7592" s="23"/>
    </row>
    <row r="7593" spans="1:5" ht="20" customHeight="1">
      <c r="A7593" s="19" t="s">
        <v>13772</v>
      </c>
      <c r="B7593" s="24">
        <v>2</v>
      </c>
      <c r="C7593" s="21" t="s">
        <v>3770</v>
      </c>
      <c r="D7593" s="23"/>
      <c r="E7593" s="23"/>
    </row>
    <row r="7594" spans="1:5" ht="20" customHeight="1">
      <c r="A7594" s="19" t="s">
        <v>13772</v>
      </c>
      <c r="B7594" s="24">
        <v>2</v>
      </c>
      <c r="C7594" s="21" t="s">
        <v>3916</v>
      </c>
      <c r="D7594" s="23"/>
      <c r="E7594" s="23"/>
    </row>
    <row r="7595" spans="1:5" ht="20" customHeight="1">
      <c r="A7595" s="19" t="s">
        <v>13772</v>
      </c>
      <c r="B7595" s="24">
        <v>2</v>
      </c>
      <c r="C7595" s="21" t="s">
        <v>4211</v>
      </c>
      <c r="D7595" s="23"/>
      <c r="E7595" s="23"/>
    </row>
    <row r="7596" spans="1:5" ht="20" customHeight="1">
      <c r="A7596" s="19" t="s">
        <v>13772</v>
      </c>
      <c r="B7596" s="24">
        <v>2</v>
      </c>
      <c r="C7596" s="21" t="s">
        <v>4195</v>
      </c>
      <c r="D7596" s="23"/>
      <c r="E7596" s="23"/>
    </row>
    <row r="7597" spans="1:5" ht="20" customHeight="1">
      <c r="A7597" s="19" t="s">
        <v>13772</v>
      </c>
      <c r="B7597" s="24">
        <v>2</v>
      </c>
      <c r="C7597" s="21" t="s">
        <v>4389</v>
      </c>
      <c r="D7597" s="23"/>
      <c r="E7597" s="23"/>
    </row>
    <row r="7598" spans="1:5" ht="20" customHeight="1">
      <c r="A7598" s="19" t="s">
        <v>13772</v>
      </c>
      <c r="B7598" s="24">
        <v>2</v>
      </c>
      <c r="C7598" s="21" t="s">
        <v>4688</v>
      </c>
      <c r="D7598" s="23"/>
      <c r="E7598" s="23"/>
    </row>
    <row r="7599" spans="1:5" ht="20" customHeight="1">
      <c r="A7599" s="19" t="s">
        <v>13772</v>
      </c>
      <c r="B7599" s="24">
        <v>2</v>
      </c>
      <c r="C7599" s="21" t="s">
        <v>4672</v>
      </c>
      <c r="D7599" s="23"/>
      <c r="E7599" s="23"/>
    </row>
    <row r="7600" spans="1:5" ht="20" customHeight="1">
      <c r="A7600" s="19" t="s">
        <v>13772</v>
      </c>
      <c r="B7600" s="24">
        <v>2</v>
      </c>
      <c r="C7600" s="21" t="s">
        <v>4862</v>
      </c>
      <c r="D7600" s="23"/>
      <c r="E7600" s="23"/>
    </row>
    <row r="7601" spans="1:5" ht="20" customHeight="1">
      <c r="A7601" s="19" t="s">
        <v>13772</v>
      </c>
      <c r="B7601" s="24">
        <v>2</v>
      </c>
      <c r="C7601" s="21" t="s">
        <v>5146</v>
      </c>
      <c r="D7601" s="23"/>
      <c r="E7601" s="23"/>
    </row>
    <row r="7602" spans="1:5" ht="20" customHeight="1">
      <c r="A7602" s="19" t="s">
        <v>13772</v>
      </c>
      <c r="B7602" s="24">
        <v>2</v>
      </c>
      <c r="C7602" s="21" t="s">
        <v>5128</v>
      </c>
      <c r="D7602" s="23"/>
      <c r="E7602" s="23"/>
    </row>
    <row r="7603" spans="1:5" ht="20" customHeight="1">
      <c r="A7603" s="19" t="s">
        <v>13772</v>
      </c>
      <c r="B7603" s="24">
        <v>2</v>
      </c>
      <c r="C7603" s="21" t="s">
        <v>107</v>
      </c>
      <c r="D7603" s="23"/>
      <c r="E7603" s="23"/>
    </row>
    <row r="7604" spans="1:5" ht="20" customHeight="1">
      <c r="A7604" s="19" t="s">
        <v>13772</v>
      </c>
      <c r="B7604" s="24">
        <v>2</v>
      </c>
      <c r="C7604" s="21" t="s">
        <v>5517</v>
      </c>
      <c r="D7604" s="23"/>
      <c r="E7604" s="23"/>
    </row>
    <row r="7605" spans="1:5" ht="20" customHeight="1">
      <c r="A7605" s="19" t="s">
        <v>13772</v>
      </c>
      <c r="B7605" s="24">
        <v>2</v>
      </c>
      <c r="C7605" s="21" t="s">
        <v>5725</v>
      </c>
      <c r="D7605" s="23"/>
      <c r="E7605" s="23"/>
    </row>
    <row r="7606" spans="1:5" ht="20" customHeight="1">
      <c r="A7606" s="19" t="s">
        <v>13772</v>
      </c>
      <c r="B7606" s="24">
        <v>2</v>
      </c>
      <c r="C7606" s="21" t="s">
        <v>5929</v>
      </c>
      <c r="D7606" s="23"/>
      <c r="E7606" s="23"/>
    </row>
    <row r="7607" spans="1:5" ht="20" customHeight="1">
      <c r="A7607" s="19" t="s">
        <v>13772</v>
      </c>
      <c r="B7607" s="24">
        <v>2</v>
      </c>
      <c r="C7607" s="21" t="s">
        <v>9741</v>
      </c>
      <c r="D7607" s="23"/>
      <c r="E7607" s="23"/>
    </row>
    <row r="7608" spans="1:5" ht="20" customHeight="1">
      <c r="A7608" s="19" t="s">
        <v>13772</v>
      </c>
      <c r="B7608" s="24">
        <v>2</v>
      </c>
      <c r="C7608" s="21" t="s">
        <v>9663</v>
      </c>
      <c r="D7608" s="23"/>
      <c r="E7608" s="23"/>
    </row>
    <row r="7609" spans="1:5" ht="20" customHeight="1">
      <c r="A7609" s="19" t="s">
        <v>13772</v>
      </c>
      <c r="B7609" s="24">
        <v>2</v>
      </c>
      <c r="C7609" s="21" t="s">
        <v>9646</v>
      </c>
      <c r="D7609" s="23"/>
      <c r="E7609" s="23"/>
    </row>
    <row r="7610" spans="1:5" ht="20" customHeight="1">
      <c r="A7610" s="19" t="s">
        <v>13772</v>
      </c>
      <c r="B7610" s="24">
        <v>2</v>
      </c>
      <c r="C7610" s="21" t="s">
        <v>9444</v>
      </c>
      <c r="D7610" s="23"/>
      <c r="E7610" s="23"/>
    </row>
    <row r="7611" spans="1:5" ht="20" customHeight="1">
      <c r="A7611" s="19" t="s">
        <v>13772</v>
      </c>
      <c r="B7611" s="24">
        <v>2</v>
      </c>
      <c r="C7611" s="21" t="s">
        <v>6197</v>
      </c>
      <c r="D7611" s="23"/>
      <c r="E7611" s="23"/>
    </row>
    <row r="7612" spans="1:5" ht="20" customHeight="1">
      <c r="A7612" s="19" t="s">
        <v>13772</v>
      </c>
      <c r="B7612" s="24">
        <v>2</v>
      </c>
      <c r="C7612" s="21" t="s">
        <v>6377</v>
      </c>
      <c r="D7612" s="23"/>
      <c r="E7612" s="23"/>
    </row>
    <row r="7613" spans="1:5" ht="20" customHeight="1">
      <c r="A7613" s="19" t="s">
        <v>13772</v>
      </c>
      <c r="B7613" s="24">
        <v>2</v>
      </c>
      <c r="C7613" s="21" t="s">
        <v>9099</v>
      </c>
      <c r="D7613" s="23"/>
      <c r="E7613" s="23"/>
    </row>
    <row r="7614" spans="1:5" ht="20" customHeight="1">
      <c r="A7614" s="19" t="s">
        <v>13772</v>
      </c>
      <c r="B7614" s="24">
        <v>2</v>
      </c>
      <c r="C7614" s="21" t="s">
        <v>9015</v>
      </c>
      <c r="D7614" s="23"/>
      <c r="E7614" s="23"/>
    </row>
    <row r="7615" spans="1:5" ht="20" customHeight="1">
      <c r="A7615" s="19" t="s">
        <v>13772</v>
      </c>
      <c r="B7615" s="24">
        <v>2</v>
      </c>
      <c r="C7615" s="21" t="s">
        <v>8989</v>
      </c>
      <c r="D7615" s="23"/>
      <c r="E7615" s="23"/>
    </row>
    <row r="7616" spans="1:5" ht="20" customHeight="1">
      <c r="A7616" s="19" t="s">
        <v>13772</v>
      </c>
      <c r="B7616" s="24">
        <v>2</v>
      </c>
      <c r="C7616" s="21" t="s">
        <v>6772</v>
      </c>
      <c r="D7616" s="23"/>
      <c r="E7616" s="23"/>
    </row>
    <row r="7617" spans="1:5" ht="20" customHeight="1">
      <c r="A7617" s="19" t="s">
        <v>13772</v>
      </c>
      <c r="B7617" s="24">
        <v>2</v>
      </c>
      <c r="C7617" s="21" t="s">
        <v>6753</v>
      </c>
      <c r="D7617" s="23"/>
      <c r="E7617" s="23"/>
    </row>
    <row r="7618" spans="1:5" ht="20" customHeight="1">
      <c r="A7618" s="19" t="s">
        <v>13772</v>
      </c>
      <c r="B7618" s="24">
        <v>2</v>
      </c>
      <c r="C7618" s="21" t="s">
        <v>8675</v>
      </c>
      <c r="D7618" s="23"/>
      <c r="E7618" s="23"/>
    </row>
    <row r="7619" spans="1:5" ht="20" customHeight="1">
      <c r="A7619" s="19" t="s">
        <v>13772</v>
      </c>
      <c r="B7619" s="24">
        <v>2</v>
      </c>
      <c r="C7619" s="21" t="s">
        <v>8495</v>
      </c>
      <c r="D7619" s="23"/>
      <c r="E7619" s="23"/>
    </row>
    <row r="7620" spans="1:5" ht="20" customHeight="1">
      <c r="A7620" s="19" t="s">
        <v>13772</v>
      </c>
      <c r="B7620" s="24">
        <v>2</v>
      </c>
      <c r="C7620" s="21" t="s">
        <v>6917</v>
      </c>
      <c r="D7620" s="23"/>
      <c r="E7620" s="23"/>
    </row>
    <row r="7621" spans="1:5" ht="20" customHeight="1">
      <c r="A7621" s="19" t="s">
        <v>13772</v>
      </c>
      <c r="B7621" s="24">
        <v>2</v>
      </c>
      <c r="C7621" s="21" t="s">
        <v>7086</v>
      </c>
      <c r="D7621" s="23"/>
      <c r="E7621" s="23"/>
    </row>
    <row r="7622" spans="1:5" ht="20" customHeight="1">
      <c r="A7622" s="19" t="s">
        <v>13772</v>
      </c>
      <c r="B7622" s="24">
        <v>2</v>
      </c>
      <c r="C7622" s="21" t="s">
        <v>7269</v>
      </c>
      <c r="D7622" s="23"/>
      <c r="E7622" s="23"/>
    </row>
    <row r="7623" spans="1:5" ht="20" customHeight="1">
      <c r="A7623" s="19" t="s">
        <v>13772</v>
      </c>
      <c r="B7623" s="24">
        <v>2</v>
      </c>
      <c r="C7623" s="21" t="s">
        <v>7375</v>
      </c>
      <c r="D7623" s="23"/>
      <c r="E7623" s="23"/>
    </row>
    <row r="7624" spans="1:5" ht="20" customHeight="1">
      <c r="A7624" s="19" t="s">
        <v>13772</v>
      </c>
      <c r="B7624" s="24">
        <v>2</v>
      </c>
      <c r="C7624" s="21" t="s">
        <v>7546</v>
      </c>
      <c r="D7624" s="23"/>
      <c r="E7624" s="23"/>
    </row>
    <row r="7625" spans="1:5" ht="20" customHeight="1">
      <c r="A7625" s="19" t="s">
        <v>13772</v>
      </c>
      <c r="B7625" s="24">
        <v>2</v>
      </c>
      <c r="C7625" s="21" t="s">
        <v>7722</v>
      </c>
      <c r="D7625" s="23"/>
      <c r="E7625" s="23"/>
    </row>
    <row r="7626" spans="1:5" ht="20" customHeight="1">
      <c r="A7626" s="19" t="s">
        <v>13772</v>
      </c>
      <c r="B7626" s="24">
        <v>2</v>
      </c>
      <c r="C7626" s="21" t="s">
        <v>7909</v>
      </c>
      <c r="D7626" s="23"/>
      <c r="E7626" s="23"/>
    </row>
    <row r="7627" spans="1:5" ht="20" customHeight="1">
      <c r="A7627" s="19" t="s">
        <v>13772</v>
      </c>
      <c r="B7627" s="24">
        <v>2</v>
      </c>
      <c r="C7627" s="21" t="s">
        <v>8033</v>
      </c>
      <c r="D7627" s="23"/>
      <c r="E7627" s="23"/>
    </row>
    <row r="7628" spans="1:5" ht="20" customHeight="1">
      <c r="A7628" s="19" t="s">
        <v>13772</v>
      </c>
      <c r="B7628" s="24">
        <v>2</v>
      </c>
      <c r="C7628" s="21" t="s">
        <v>8149</v>
      </c>
      <c r="D7628" s="23"/>
      <c r="E7628" s="23"/>
    </row>
    <row r="7629" spans="1:5" ht="20" customHeight="1">
      <c r="A7629" s="19" t="s">
        <v>13772</v>
      </c>
      <c r="B7629" s="24">
        <v>2</v>
      </c>
      <c r="C7629" s="21" t="s">
        <v>13512</v>
      </c>
      <c r="D7629" s="23"/>
      <c r="E7629" s="23"/>
    </row>
    <row r="7630" spans="1:5" ht="20" customHeight="1">
      <c r="A7630" s="19" t="s">
        <v>13772</v>
      </c>
      <c r="B7630" s="24">
        <v>2</v>
      </c>
      <c r="C7630" s="21" t="s">
        <v>460</v>
      </c>
      <c r="D7630" s="23"/>
      <c r="E7630" s="23"/>
    </row>
    <row r="7631" spans="1:5" ht="20" customHeight="1">
      <c r="A7631" s="19" t="s">
        <v>13772</v>
      </c>
      <c r="B7631" s="24">
        <v>2</v>
      </c>
      <c r="C7631" s="21" t="s">
        <v>13112</v>
      </c>
      <c r="D7631" s="23"/>
      <c r="E7631" s="23"/>
    </row>
    <row r="7632" spans="1:5" ht="20" customHeight="1">
      <c r="A7632" s="19" t="s">
        <v>13772</v>
      </c>
      <c r="B7632" s="24">
        <v>2</v>
      </c>
      <c r="C7632" s="21" t="s">
        <v>12931</v>
      </c>
      <c r="D7632" s="23"/>
      <c r="E7632" s="23"/>
    </row>
    <row r="7633" spans="1:5" ht="20" customHeight="1">
      <c r="A7633" s="19" t="s">
        <v>13772</v>
      </c>
      <c r="B7633" s="24">
        <v>2</v>
      </c>
      <c r="C7633" s="21" t="s">
        <v>12876</v>
      </c>
      <c r="D7633" s="23"/>
      <c r="E7633" s="23"/>
    </row>
    <row r="7634" spans="1:5" ht="20" customHeight="1">
      <c r="A7634" s="19" t="s">
        <v>13772</v>
      </c>
      <c r="B7634" s="24">
        <v>2</v>
      </c>
      <c r="C7634" s="21" t="s">
        <v>850</v>
      </c>
      <c r="D7634" s="23"/>
      <c r="E7634" s="23"/>
    </row>
    <row r="7635" spans="1:5" ht="20" customHeight="1">
      <c r="A7635" s="19" t="s">
        <v>13772</v>
      </c>
      <c r="B7635" s="24">
        <v>2</v>
      </c>
      <c r="C7635" s="21" t="s">
        <v>12491</v>
      </c>
      <c r="D7635" s="23"/>
      <c r="E7635" s="23"/>
    </row>
    <row r="7636" spans="1:5" ht="20" customHeight="1">
      <c r="A7636" s="19" t="s">
        <v>13772</v>
      </c>
      <c r="B7636" s="24">
        <v>2</v>
      </c>
      <c r="C7636" s="21" t="s">
        <v>1007</v>
      </c>
      <c r="D7636" s="23"/>
      <c r="E7636" s="23"/>
    </row>
    <row r="7637" spans="1:5" ht="20" customHeight="1">
      <c r="A7637" s="19" t="s">
        <v>13772</v>
      </c>
      <c r="B7637" s="24">
        <v>2</v>
      </c>
      <c r="C7637" s="21" t="s">
        <v>1374</v>
      </c>
      <c r="D7637" s="23"/>
      <c r="E7637" s="23"/>
    </row>
    <row r="7638" spans="1:5" ht="20" customHeight="1">
      <c r="A7638" s="19" t="s">
        <v>13772</v>
      </c>
      <c r="B7638" s="24">
        <v>2</v>
      </c>
      <c r="C7638" s="21" t="s">
        <v>1309</v>
      </c>
      <c r="D7638" s="23"/>
      <c r="E7638" s="23"/>
    </row>
    <row r="7639" spans="1:5" ht="20" customHeight="1">
      <c r="A7639" s="19" t="s">
        <v>13772</v>
      </c>
      <c r="B7639" s="24">
        <v>2</v>
      </c>
      <c r="C7639" s="21" t="s">
        <v>12010</v>
      </c>
      <c r="D7639" s="23"/>
      <c r="E7639" s="23"/>
    </row>
    <row r="7640" spans="1:5" ht="20" customHeight="1">
      <c r="A7640" s="19" t="s">
        <v>13772</v>
      </c>
      <c r="B7640" s="24">
        <v>2</v>
      </c>
      <c r="C7640" s="22">
        <v>100</v>
      </c>
      <c r="D7640" s="23"/>
      <c r="E7640" s="23"/>
    </row>
    <row r="7641" spans="1:5" ht="20" customHeight="1">
      <c r="A7641" s="19" t="s">
        <v>13772</v>
      </c>
      <c r="B7641" s="24">
        <v>2</v>
      </c>
      <c r="C7641" s="22">
        <v>100</v>
      </c>
      <c r="D7641" s="23"/>
      <c r="E7641" s="23"/>
    </row>
    <row r="7642" spans="1:5" ht="20" customHeight="1">
      <c r="A7642" s="19" t="s">
        <v>13772</v>
      </c>
      <c r="B7642" s="24">
        <v>2</v>
      </c>
      <c r="C7642" s="22">
        <v>100</v>
      </c>
      <c r="D7642" s="23"/>
      <c r="E7642" s="23"/>
    </row>
    <row r="7643" spans="1:5" ht="20" customHeight="1">
      <c r="A7643" s="19" t="s">
        <v>13772</v>
      </c>
      <c r="B7643" s="24">
        <v>2</v>
      </c>
      <c r="C7643" s="21" t="s">
        <v>1843</v>
      </c>
      <c r="D7643" s="23"/>
      <c r="E7643" s="23"/>
    </row>
    <row r="7644" spans="1:5" ht="20" customHeight="1">
      <c r="A7644" s="19" t="s">
        <v>13772</v>
      </c>
      <c r="B7644" s="24">
        <v>2</v>
      </c>
      <c r="C7644" s="22">
        <v>100</v>
      </c>
      <c r="D7644" s="23"/>
      <c r="E7644" s="23"/>
    </row>
    <row r="7645" spans="1:5" ht="20" customHeight="1">
      <c r="A7645" s="19" t="s">
        <v>13772</v>
      </c>
      <c r="B7645" s="24">
        <v>2</v>
      </c>
      <c r="C7645" s="21" t="s">
        <v>2213</v>
      </c>
      <c r="D7645" s="23"/>
      <c r="E7645" s="23"/>
    </row>
    <row r="7646" spans="1:5" ht="20" customHeight="1">
      <c r="A7646" s="19" t="s">
        <v>13772</v>
      </c>
      <c r="B7646" s="24">
        <v>2</v>
      </c>
      <c r="C7646" s="22">
        <v>100</v>
      </c>
      <c r="D7646" s="23"/>
      <c r="E7646" s="23"/>
    </row>
    <row r="7647" spans="1:5" ht="20" customHeight="1">
      <c r="A7647" s="19" t="s">
        <v>13772</v>
      </c>
      <c r="B7647" s="24">
        <v>2</v>
      </c>
      <c r="C7647" s="22">
        <v>100</v>
      </c>
      <c r="D7647" s="23"/>
      <c r="E7647" s="23"/>
    </row>
    <row r="7648" spans="1:5" ht="20" customHeight="1">
      <c r="A7648" s="19" t="s">
        <v>13772</v>
      </c>
      <c r="B7648" s="24">
        <v>2</v>
      </c>
      <c r="C7648" s="22">
        <v>100</v>
      </c>
      <c r="D7648" s="23"/>
      <c r="E7648" s="23"/>
    </row>
    <row r="7649" spans="1:5" ht="20" customHeight="1">
      <c r="A7649" s="19" t="s">
        <v>13772</v>
      </c>
      <c r="B7649" s="24">
        <v>2</v>
      </c>
      <c r="C7649" s="22">
        <v>100</v>
      </c>
      <c r="D7649" s="23"/>
      <c r="E7649" s="23"/>
    </row>
    <row r="7650" spans="1:5" ht="20" customHeight="1">
      <c r="A7650" s="19" t="s">
        <v>13772</v>
      </c>
      <c r="B7650" s="24">
        <v>2</v>
      </c>
      <c r="C7650" s="21" t="s">
        <v>2961</v>
      </c>
      <c r="D7650" s="23"/>
      <c r="E7650" s="23"/>
    </row>
    <row r="7651" spans="1:5" ht="20" customHeight="1">
      <c r="A7651" s="19" t="s">
        <v>13772</v>
      </c>
      <c r="B7651" s="24">
        <v>2</v>
      </c>
      <c r="C7651" s="22">
        <v>100</v>
      </c>
      <c r="D7651" s="23"/>
      <c r="E7651" s="23"/>
    </row>
    <row r="7652" spans="1:5" ht="20" customHeight="1">
      <c r="A7652" s="19" t="s">
        <v>13772</v>
      </c>
      <c r="B7652" s="24">
        <v>2</v>
      </c>
      <c r="C7652" s="22">
        <v>100</v>
      </c>
      <c r="D7652" s="23"/>
      <c r="E7652" s="23"/>
    </row>
    <row r="7653" spans="1:5" ht="20" customHeight="1">
      <c r="A7653" s="19" t="s">
        <v>13772</v>
      </c>
      <c r="B7653" s="24">
        <v>2</v>
      </c>
      <c r="C7653" s="21" t="s">
        <v>3354</v>
      </c>
      <c r="D7653" s="23"/>
      <c r="E7653" s="23"/>
    </row>
    <row r="7654" spans="1:5" ht="20" customHeight="1">
      <c r="A7654" s="19" t="s">
        <v>13772</v>
      </c>
      <c r="B7654" s="24">
        <v>2</v>
      </c>
      <c r="C7654" s="22">
        <v>100</v>
      </c>
      <c r="D7654" s="23"/>
      <c r="E7654" s="23"/>
    </row>
    <row r="7655" spans="1:5" ht="20" customHeight="1">
      <c r="A7655" s="19" t="s">
        <v>13772</v>
      </c>
      <c r="B7655" s="24">
        <v>2</v>
      </c>
      <c r="C7655" s="22">
        <v>100</v>
      </c>
      <c r="D7655" s="23"/>
      <c r="E7655" s="23"/>
    </row>
    <row r="7656" spans="1:5" ht="20" customHeight="1">
      <c r="A7656" s="19" t="s">
        <v>13772</v>
      </c>
      <c r="B7656" s="24">
        <v>2</v>
      </c>
      <c r="C7656" s="21" t="s">
        <v>3922</v>
      </c>
      <c r="D7656" s="23"/>
      <c r="E7656" s="23"/>
    </row>
    <row r="7657" spans="1:5" ht="20" customHeight="1">
      <c r="A7657" s="19" t="s">
        <v>13772</v>
      </c>
      <c r="B7657" s="24">
        <v>2</v>
      </c>
      <c r="C7657" s="21" t="s">
        <v>4249</v>
      </c>
      <c r="D7657" s="23"/>
      <c r="E7657" s="23"/>
    </row>
    <row r="7658" spans="1:5" ht="20" customHeight="1">
      <c r="A7658" s="19" t="s">
        <v>13772</v>
      </c>
      <c r="B7658" s="24">
        <v>2</v>
      </c>
      <c r="C7658" s="21" t="s">
        <v>4199</v>
      </c>
      <c r="D7658" s="23"/>
      <c r="E7658" s="23"/>
    </row>
    <row r="7659" spans="1:5" ht="20" customHeight="1">
      <c r="A7659" s="19" t="s">
        <v>13772</v>
      </c>
      <c r="B7659" s="24">
        <v>2</v>
      </c>
      <c r="C7659" s="21" t="s">
        <v>4397</v>
      </c>
      <c r="D7659" s="23"/>
      <c r="E7659" s="23"/>
    </row>
    <row r="7660" spans="1:5" ht="20" customHeight="1">
      <c r="A7660" s="19" t="s">
        <v>13772</v>
      </c>
      <c r="B7660" s="24">
        <v>2</v>
      </c>
      <c r="C7660" s="21" t="s">
        <v>4725</v>
      </c>
      <c r="D7660" s="23"/>
      <c r="E7660" s="23"/>
    </row>
    <row r="7661" spans="1:5" ht="20" customHeight="1">
      <c r="A7661" s="19" t="s">
        <v>13772</v>
      </c>
      <c r="B7661" s="24">
        <v>2</v>
      </c>
      <c r="C7661" s="21" t="s">
        <v>4676</v>
      </c>
      <c r="D7661" s="23"/>
      <c r="E7661" s="23"/>
    </row>
    <row r="7662" spans="1:5" ht="20" customHeight="1">
      <c r="A7662" s="19" t="s">
        <v>13772</v>
      </c>
      <c r="B7662" s="24">
        <v>2</v>
      </c>
      <c r="C7662" s="21" t="s">
        <v>4870</v>
      </c>
      <c r="D7662" s="23"/>
      <c r="E7662" s="23"/>
    </row>
    <row r="7663" spans="1:5" ht="20" customHeight="1">
      <c r="A7663" s="19" t="s">
        <v>13772</v>
      </c>
      <c r="B7663" s="24">
        <v>2</v>
      </c>
      <c r="C7663" s="21" t="s">
        <v>5179</v>
      </c>
      <c r="D7663" s="23"/>
      <c r="E7663" s="23"/>
    </row>
    <row r="7664" spans="1:5" ht="20" customHeight="1">
      <c r="A7664" s="19" t="s">
        <v>13772</v>
      </c>
      <c r="B7664" s="24">
        <v>2</v>
      </c>
      <c r="C7664" s="21" t="s">
        <v>5134</v>
      </c>
      <c r="D7664" s="23"/>
      <c r="E7664" s="23"/>
    </row>
    <row r="7665" spans="1:5" ht="20" customHeight="1">
      <c r="A7665" s="19" t="s">
        <v>13772</v>
      </c>
      <c r="B7665" s="24">
        <v>2</v>
      </c>
      <c r="C7665" s="21" t="s">
        <v>5317</v>
      </c>
      <c r="D7665" s="23"/>
      <c r="E7665" s="23"/>
    </row>
    <row r="7666" spans="1:5" ht="20" customHeight="1">
      <c r="A7666" s="19" t="s">
        <v>13772</v>
      </c>
      <c r="B7666" s="24">
        <v>2</v>
      </c>
      <c r="C7666" s="21" t="s">
        <v>5523</v>
      </c>
      <c r="D7666" s="23"/>
      <c r="E7666" s="23"/>
    </row>
    <row r="7667" spans="1:5" ht="20" customHeight="1">
      <c r="A7667" s="19" t="s">
        <v>13772</v>
      </c>
      <c r="B7667" s="24">
        <v>2</v>
      </c>
      <c r="C7667" s="21" t="s">
        <v>5736</v>
      </c>
      <c r="D7667" s="23"/>
      <c r="E7667" s="23"/>
    </row>
    <row r="7668" spans="1:5" ht="20" customHeight="1">
      <c r="A7668" s="19" t="s">
        <v>13772</v>
      </c>
      <c r="B7668" s="24">
        <v>2</v>
      </c>
      <c r="C7668" s="21" t="s">
        <v>5936</v>
      </c>
      <c r="D7668" s="23"/>
      <c r="E7668" s="23"/>
    </row>
    <row r="7669" spans="1:5" ht="20" customHeight="1">
      <c r="A7669" s="19" t="s">
        <v>13772</v>
      </c>
      <c r="B7669" s="24">
        <v>2</v>
      </c>
      <c r="C7669" s="21" t="s">
        <v>9805</v>
      </c>
      <c r="D7669" s="23"/>
      <c r="E7669" s="23"/>
    </row>
    <row r="7670" spans="1:5" ht="20" customHeight="1">
      <c r="A7670" s="19" t="s">
        <v>13772</v>
      </c>
      <c r="B7670" s="24">
        <v>2</v>
      </c>
      <c r="C7670" s="21" t="s">
        <v>9686</v>
      </c>
      <c r="D7670" s="23"/>
      <c r="E7670" s="23"/>
    </row>
    <row r="7671" spans="1:5" ht="20" customHeight="1">
      <c r="A7671" s="19" t="s">
        <v>13772</v>
      </c>
      <c r="B7671" s="24">
        <v>2</v>
      </c>
      <c r="C7671" s="21" t="s">
        <v>9651</v>
      </c>
      <c r="D7671" s="23"/>
      <c r="E7671" s="23"/>
    </row>
    <row r="7672" spans="1:5" ht="20" customHeight="1">
      <c r="A7672" s="19" t="s">
        <v>13772</v>
      </c>
      <c r="B7672" s="24">
        <v>2</v>
      </c>
      <c r="C7672" s="21" t="s">
        <v>9450</v>
      </c>
      <c r="D7672" s="23"/>
      <c r="E7672" s="23"/>
    </row>
    <row r="7673" spans="1:5" ht="20" customHeight="1">
      <c r="A7673" s="19" t="s">
        <v>13772</v>
      </c>
      <c r="B7673" s="24">
        <v>2</v>
      </c>
      <c r="C7673" s="22">
        <v>100</v>
      </c>
      <c r="D7673" s="23"/>
      <c r="E7673" s="23"/>
    </row>
    <row r="7674" spans="1:5" ht="20" customHeight="1">
      <c r="A7674" s="19" t="s">
        <v>13772</v>
      </c>
      <c r="B7674" s="24">
        <v>2</v>
      </c>
      <c r="C7674" s="21" t="s">
        <v>6382</v>
      </c>
      <c r="D7674" s="23"/>
      <c r="E7674" s="23"/>
    </row>
    <row r="7675" spans="1:5" ht="20" customHeight="1">
      <c r="A7675" s="19" t="s">
        <v>13772</v>
      </c>
      <c r="B7675" s="24">
        <v>2</v>
      </c>
      <c r="C7675" s="21" t="s">
        <v>9169</v>
      </c>
      <c r="D7675" s="23"/>
      <c r="E7675" s="23"/>
    </row>
    <row r="7676" spans="1:5" ht="20" customHeight="1">
      <c r="A7676" s="19" t="s">
        <v>13772</v>
      </c>
      <c r="B7676" s="24">
        <v>2</v>
      </c>
      <c r="C7676" s="21" t="s">
        <v>9040</v>
      </c>
      <c r="D7676" s="23"/>
      <c r="E7676" s="23"/>
    </row>
    <row r="7677" spans="1:5" ht="20" customHeight="1">
      <c r="A7677" s="19" t="s">
        <v>13772</v>
      </c>
      <c r="B7677" s="24">
        <v>2</v>
      </c>
      <c r="C7677" s="21" t="s">
        <v>9000</v>
      </c>
      <c r="D7677" s="23"/>
      <c r="E7677" s="23"/>
    </row>
    <row r="7678" spans="1:5" ht="20" customHeight="1">
      <c r="A7678" s="19" t="s">
        <v>13772</v>
      </c>
      <c r="B7678" s="24">
        <v>2</v>
      </c>
      <c r="C7678" s="22">
        <v>100</v>
      </c>
      <c r="D7678" s="23"/>
      <c r="E7678" s="23"/>
    </row>
    <row r="7679" spans="1:5" ht="20" customHeight="1">
      <c r="A7679" s="19" t="s">
        <v>13772</v>
      </c>
      <c r="B7679" s="24">
        <v>2</v>
      </c>
      <c r="C7679" s="21" t="s">
        <v>6758</v>
      </c>
      <c r="D7679" s="23"/>
      <c r="E7679" s="23"/>
    </row>
    <row r="7680" spans="1:5" ht="20" customHeight="1">
      <c r="A7680" s="19" t="s">
        <v>13772</v>
      </c>
      <c r="B7680" s="24">
        <v>2</v>
      </c>
      <c r="C7680" s="21" t="s">
        <v>8683</v>
      </c>
      <c r="D7680" s="23"/>
      <c r="E7680" s="23"/>
    </row>
    <row r="7681" spans="1:5" ht="20" customHeight="1">
      <c r="A7681" s="19" t="s">
        <v>13772</v>
      </c>
      <c r="B7681" s="24">
        <v>2</v>
      </c>
      <c r="C7681" s="22">
        <v>100</v>
      </c>
      <c r="D7681" s="23"/>
      <c r="E7681" s="23"/>
    </row>
    <row r="7682" spans="1:5" ht="20" customHeight="1">
      <c r="A7682" s="19" t="s">
        <v>13772</v>
      </c>
      <c r="B7682" s="24">
        <v>2</v>
      </c>
      <c r="C7682" s="21" t="s">
        <v>6924</v>
      </c>
      <c r="D7682" s="23"/>
      <c r="E7682" s="23"/>
    </row>
    <row r="7683" spans="1:5" ht="20" customHeight="1">
      <c r="A7683" s="19" t="s">
        <v>13772</v>
      </c>
      <c r="B7683" s="24">
        <v>2</v>
      </c>
      <c r="C7683" s="21" t="s">
        <v>7091</v>
      </c>
      <c r="D7683" s="23"/>
      <c r="E7683" s="23"/>
    </row>
    <row r="7684" spans="1:5" ht="20" customHeight="1">
      <c r="A7684" s="19" t="s">
        <v>13772</v>
      </c>
      <c r="B7684" s="24">
        <v>2</v>
      </c>
      <c r="C7684" s="21" t="s">
        <v>7274</v>
      </c>
      <c r="D7684" s="23"/>
      <c r="E7684" s="23"/>
    </row>
    <row r="7685" spans="1:5" ht="20" customHeight="1">
      <c r="A7685" s="19" t="s">
        <v>13772</v>
      </c>
      <c r="B7685" s="24">
        <v>2</v>
      </c>
      <c r="C7685" s="21" t="s">
        <v>7379</v>
      </c>
      <c r="D7685" s="23"/>
      <c r="E7685" s="23"/>
    </row>
    <row r="7686" spans="1:5" ht="20" customHeight="1">
      <c r="A7686" s="19" t="s">
        <v>13772</v>
      </c>
      <c r="B7686" s="24">
        <v>2</v>
      </c>
      <c r="C7686" s="21" t="s">
        <v>7551</v>
      </c>
      <c r="D7686" s="23"/>
      <c r="E7686" s="23"/>
    </row>
    <row r="7687" spans="1:5" ht="20" customHeight="1">
      <c r="A7687" s="19" t="s">
        <v>13772</v>
      </c>
      <c r="B7687" s="24">
        <v>2</v>
      </c>
      <c r="C7687" s="21" t="s">
        <v>7727</v>
      </c>
      <c r="D7687" s="23"/>
      <c r="E7687" s="23"/>
    </row>
    <row r="7688" spans="1:5" ht="20" customHeight="1">
      <c r="A7688" s="19" t="s">
        <v>13772</v>
      </c>
      <c r="B7688" s="24">
        <v>2</v>
      </c>
      <c r="C7688" s="21" t="s">
        <v>7918</v>
      </c>
      <c r="D7688" s="23"/>
      <c r="E7688" s="23"/>
    </row>
    <row r="7689" spans="1:5" ht="20" customHeight="1">
      <c r="A7689" s="19" t="s">
        <v>13772</v>
      </c>
      <c r="B7689" s="24">
        <v>2</v>
      </c>
      <c r="C7689" s="21" t="s">
        <v>8041</v>
      </c>
      <c r="D7689" s="23"/>
      <c r="E7689" s="23"/>
    </row>
    <row r="7690" spans="1:5" ht="20" customHeight="1">
      <c r="A7690" s="19" t="s">
        <v>13772</v>
      </c>
      <c r="B7690" s="24">
        <v>2</v>
      </c>
      <c r="C7690" s="21" t="s">
        <v>8155</v>
      </c>
      <c r="D7690" s="23"/>
      <c r="E7690" s="23"/>
    </row>
    <row r="7691" spans="1:5" ht="20" customHeight="1">
      <c r="A7691" s="19" t="s">
        <v>13772</v>
      </c>
      <c r="B7691" s="24">
        <v>2</v>
      </c>
      <c r="C7691" s="21" t="s">
        <v>13528</v>
      </c>
      <c r="D7691" s="23"/>
      <c r="E7691" s="23"/>
    </row>
    <row r="7692" spans="1:5" ht="20" customHeight="1">
      <c r="A7692" s="19" t="s">
        <v>13772</v>
      </c>
      <c r="B7692" s="24">
        <v>2</v>
      </c>
      <c r="C7692" s="21" t="s">
        <v>478</v>
      </c>
      <c r="D7692" s="23"/>
      <c r="E7692" s="23"/>
    </row>
    <row r="7693" spans="1:5" ht="20" customHeight="1">
      <c r="A7693" s="19" t="s">
        <v>13772</v>
      </c>
      <c r="B7693" s="24">
        <v>2</v>
      </c>
      <c r="C7693" s="21" t="s">
        <v>13191</v>
      </c>
      <c r="D7693" s="23"/>
      <c r="E7693" s="23"/>
    </row>
    <row r="7694" spans="1:5" ht="20" customHeight="1">
      <c r="A7694" s="19" t="s">
        <v>13772</v>
      </c>
      <c r="B7694" s="24">
        <v>2</v>
      </c>
      <c r="C7694" s="21" t="s">
        <v>13009</v>
      </c>
      <c r="D7694" s="23"/>
      <c r="E7694" s="23"/>
    </row>
    <row r="7695" spans="1:5" ht="20" customHeight="1">
      <c r="A7695" s="19" t="s">
        <v>13772</v>
      </c>
      <c r="B7695" s="24">
        <v>2</v>
      </c>
      <c r="C7695" s="21" t="s">
        <v>12890</v>
      </c>
      <c r="D7695" s="23"/>
      <c r="E7695" s="23"/>
    </row>
    <row r="7696" spans="1:5" ht="20" customHeight="1">
      <c r="A7696" s="19" t="s">
        <v>13772</v>
      </c>
      <c r="B7696" s="24">
        <v>2</v>
      </c>
      <c r="C7696" s="21" t="s">
        <v>871</v>
      </c>
      <c r="D7696" s="23"/>
      <c r="E7696" s="23"/>
    </row>
    <row r="7697" spans="1:5" ht="20" customHeight="1">
      <c r="A7697" s="19" t="s">
        <v>13772</v>
      </c>
      <c r="B7697" s="24">
        <v>2</v>
      </c>
      <c r="C7697" s="21" t="s">
        <v>12505</v>
      </c>
      <c r="D7697" s="23"/>
      <c r="E7697" s="23"/>
    </row>
    <row r="7698" spans="1:5" ht="20" customHeight="1">
      <c r="A7698" s="19" t="s">
        <v>13772</v>
      </c>
      <c r="B7698" s="24">
        <v>2</v>
      </c>
      <c r="C7698" s="21" t="s">
        <v>1023</v>
      </c>
      <c r="D7698" s="23"/>
      <c r="E7698" s="23"/>
    </row>
    <row r="7699" spans="1:5" ht="20" customHeight="1">
      <c r="A7699" s="19" t="s">
        <v>13772</v>
      </c>
      <c r="B7699" s="24">
        <v>2</v>
      </c>
      <c r="C7699" s="21" t="s">
        <v>12003</v>
      </c>
      <c r="D7699" s="23"/>
      <c r="E7699" s="23"/>
    </row>
    <row r="7700" spans="1:5" ht="20" customHeight="1">
      <c r="A7700" s="19" t="s">
        <v>13772</v>
      </c>
      <c r="B7700" s="24">
        <v>2</v>
      </c>
      <c r="C7700" s="21" t="s">
        <v>1328</v>
      </c>
      <c r="D7700" s="23"/>
      <c r="E7700" s="23"/>
    </row>
    <row r="7701" spans="1:5" ht="20" customHeight="1">
      <c r="A7701" s="19" t="s">
        <v>13772</v>
      </c>
      <c r="B7701" s="24">
        <v>2</v>
      </c>
      <c r="C7701" s="21" t="s">
        <v>12025</v>
      </c>
      <c r="D7701" s="23"/>
      <c r="E7701" s="23"/>
    </row>
    <row r="7702" spans="1:5" ht="20" customHeight="1">
      <c r="A7702" s="19" t="s">
        <v>13772</v>
      </c>
      <c r="B7702" s="24">
        <v>2</v>
      </c>
      <c r="C7702" s="21" t="s">
        <v>11773</v>
      </c>
      <c r="D7702" s="23"/>
      <c r="E7702" s="23"/>
    </row>
    <row r="7703" spans="1:5" ht="20" customHeight="1">
      <c r="A7703" s="19" t="s">
        <v>13772</v>
      </c>
      <c r="B7703" s="24">
        <v>2</v>
      </c>
      <c r="C7703" s="21" t="s">
        <v>1836</v>
      </c>
      <c r="D7703" s="23"/>
      <c r="E7703" s="23"/>
    </row>
    <row r="7704" spans="1:5" ht="20" customHeight="1">
      <c r="A7704" s="19" t="s">
        <v>13772</v>
      </c>
      <c r="B7704" s="24">
        <v>2</v>
      </c>
      <c r="C7704" s="21" t="s">
        <v>1639</v>
      </c>
      <c r="D7704" s="23"/>
      <c r="E7704" s="23"/>
    </row>
    <row r="7705" spans="1:5" ht="20" customHeight="1">
      <c r="A7705" s="19" t="s">
        <v>13772</v>
      </c>
      <c r="B7705" s="24">
        <v>2</v>
      </c>
      <c r="C7705" s="21" t="s">
        <v>1858</v>
      </c>
      <c r="D7705" s="23"/>
      <c r="E7705" s="23"/>
    </row>
    <row r="7706" spans="1:5" ht="20" customHeight="1">
      <c r="A7706" s="19" t="s">
        <v>13772</v>
      </c>
      <c r="B7706" s="24">
        <v>2</v>
      </c>
      <c r="C7706" s="21" t="s">
        <v>2088</v>
      </c>
      <c r="D7706" s="23"/>
      <c r="E7706" s="23"/>
    </row>
    <row r="7707" spans="1:5" ht="20" customHeight="1">
      <c r="A7707" s="19" t="s">
        <v>13772</v>
      </c>
      <c r="B7707" s="24">
        <v>2</v>
      </c>
      <c r="C7707" s="21" t="s">
        <v>2233</v>
      </c>
      <c r="D7707" s="23"/>
      <c r="E7707" s="23"/>
    </row>
    <row r="7708" spans="1:5" ht="20" customHeight="1">
      <c r="A7708" s="19" t="s">
        <v>13772</v>
      </c>
      <c r="B7708" s="24">
        <v>2</v>
      </c>
      <c r="C7708" s="21" t="s">
        <v>2363</v>
      </c>
      <c r="D7708" s="23"/>
      <c r="E7708" s="23"/>
    </row>
    <row r="7709" spans="1:5" ht="20" customHeight="1">
      <c r="A7709" s="19" t="s">
        <v>13772</v>
      </c>
      <c r="B7709" s="24">
        <v>2</v>
      </c>
      <c r="C7709" s="22">
        <v>100</v>
      </c>
      <c r="D7709" s="23"/>
      <c r="E7709" s="23"/>
    </row>
    <row r="7710" spans="1:5" ht="20" customHeight="1">
      <c r="A7710" s="19" t="s">
        <v>13772</v>
      </c>
      <c r="B7710" s="24">
        <v>2</v>
      </c>
      <c r="C7710" s="21" t="s">
        <v>2624</v>
      </c>
      <c r="D7710" s="23"/>
      <c r="E7710" s="23"/>
    </row>
    <row r="7711" spans="1:5" ht="20" customHeight="1">
      <c r="A7711" s="19" t="s">
        <v>13772</v>
      </c>
      <c r="B7711" s="24">
        <v>2</v>
      </c>
      <c r="C7711" s="22">
        <v>100</v>
      </c>
      <c r="D7711" s="23"/>
      <c r="E7711" s="23"/>
    </row>
    <row r="7712" spans="1:5" ht="20" customHeight="1">
      <c r="A7712" s="19" t="s">
        <v>13772</v>
      </c>
      <c r="B7712" s="24">
        <v>2</v>
      </c>
      <c r="C7712" s="21" t="s">
        <v>2979</v>
      </c>
      <c r="D7712" s="23"/>
      <c r="E7712" s="23"/>
    </row>
    <row r="7713" spans="1:5" ht="20" customHeight="1">
      <c r="A7713" s="19" t="s">
        <v>13772</v>
      </c>
      <c r="B7713" s="24">
        <v>2</v>
      </c>
      <c r="C7713" s="21" t="s">
        <v>3345</v>
      </c>
      <c r="D7713" s="23"/>
      <c r="E7713" s="23"/>
    </row>
    <row r="7714" spans="1:5" ht="20" customHeight="1">
      <c r="A7714" s="19" t="s">
        <v>13772</v>
      </c>
      <c r="B7714" s="24">
        <v>2</v>
      </c>
      <c r="C7714" s="21" t="s">
        <v>3166</v>
      </c>
      <c r="D7714" s="23"/>
      <c r="E7714" s="23"/>
    </row>
    <row r="7715" spans="1:5" ht="20" customHeight="1">
      <c r="A7715" s="19" t="s">
        <v>13772</v>
      </c>
      <c r="B7715" s="24">
        <v>2</v>
      </c>
      <c r="C7715" s="21" t="s">
        <v>3365</v>
      </c>
      <c r="D7715" s="23"/>
      <c r="E7715" s="23"/>
    </row>
    <row r="7716" spans="1:5" ht="20" customHeight="1">
      <c r="A7716" s="19" t="s">
        <v>13772</v>
      </c>
      <c r="B7716" s="24">
        <v>2</v>
      </c>
      <c r="C7716" s="21" t="s">
        <v>3576</v>
      </c>
      <c r="D7716" s="23"/>
      <c r="E7716" s="23"/>
    </row>
    <row r="7717" spans="1:5" ht="20" customHeight="1">
      <c r="A7717" s="19" t="s">
        <v>13772</v>
      </c>
      <c r="B7717" s="24">
        <v>2</v>
      </c>
      <c r="C7717" s="21" t="s">
        <v>3791</v>
      </c>
      <c r="D7717" s="23"/>
      <c r="E7717" s="23"/>
    </row>
    <row r="7718" spans="1:5" ht="20" customHeight="1">
      <c r="A7718" s="19" t="s">
        <v>13772</v>
      </c>
      <c r="B7718" s="24">
        <v>2</v>
      </c>
      <c r="C7718" s="21" t="s">
        <v>3936</v>
      </c>
      <c r="D7718" s="23"/>
      <c r="E7718" s="23"/>
    </row>
    <row r="7719" spans="1:5" ht="20" customHeight="1">
      <c r="A7719" s="19" t="s">
        <v>13772</v>
      </c>
      <c r="B7719" s="24">
        <v>2</v>
      </c>
      <c r="C7719" s="21" t="s">
        <v>4389</v>
      </c>
      <c r="D7719" s="23"/>
      <c r="E7719" s="23"/>
    </row>
    <row r="7720" spans="1:5" ht="20" customHeight="1">
      <c r="A7720" s="19" t="s">
        <v>13772</v>
      </c>
      <c r="B7720" s="24">
        <v>2</v>
      </c>
      <c r="C7720" s="21" t="s">
        <v>4211</v>
      </c>
      <c r="D7720" s="23"/>
      <c r="E7720" s="23"/>
    </row>
    <row r="7721" spans="1:5" ht="20" customHeight="1">
      <c r="A7721" s="19" t="s">
        <v>13772</v>
      </c>
      <c r="B7721" s="24">
        <v>2</v>
      </c>
      <c r="C7721" s="21" t="s">
        <v>4413</v>
      </c>
      <c r="D7721" s="23"/>
      <c r="E7721" s="23"/>
    </row>
    <row r="7722" spans="1:5" ht="20" customHeight="1">
      <c r="A7722" s="19" t="s">
        <v>13772</v>
      </c>
      <c r="B7722" s="24">
        <v>2</v>
      </c>
      <c r="C7722" s="21" t="s">
        <v>4862</v>
      </c>
      <c r="D7722" s="23"/>
      <c r="E7722" s="23"/>
    </row>
    <row r="7723" spans="1:5" ht="20" customHeight="1">
      <c r="A7723" s="19" t="s">
        <v>13772</v>
      </c>
      <c r="B7723" s="24">
        <v>2</v>
      </c>
      <c r="C7723" s="21" t="s">
        <v>4688</v>
      </c>
      <c r="D7723" s="23"/>
      <c r="E7723" s="23"/>
    </row>
    <row r="7724" spans="1:5" ht="20" customHeight="1">
      <c r="A7724" s="19" t="s">
        <v>13772</v>
      </c>
      <c r="B7724" s="24">
        <v>2</v>
      </c>
      <c r="C7724" s="21" t="s">
        <v>4883</v>
      </c>
      <c r="D7724" s="23"/>
      <c r="E7724" s="23"/>
    </row>
    <row r="7725" spans="1:5" ht="20" customHeight="1">
      <c r="A7725" s="19" t="s">
        <v>13772</v>
      </c>
      <c r="B7725" s="24">
        <v>2</v>
      </c>
      <c r="C7725" s="21" t="s">
        <v>107</v>
      </c>
      <c r="D7725" s="23"/>
      <c r="E7725" s="23"/>
    </row>
    <row r="7726" spans="1:5" ht="20" customHeight="1">
      <c r="A7726" s="19" t="s">
        <v>13772</v>
      </c>
      <c r="B7726" s="24">
        <v>2</v>
      </c>
      <c r="C7726" s="21" t="s">
        <v>5146</v>
      </c>
      <c r="D7726" s="23"/>
      <c r="E7726" s="23"/>
    </row>
    <row r="7727" spans="1:5" ht="20" customHeight="1">
      <c r="A7727" s="19" t="s">
        <v>13772</v>
      </c>
      <c r="B7727" s="24">
        <v>2</v>
      </c>
      <c r="C7727" s="21" t="s">
        <v>5333</v>
      </c>
      <c r="D7727" s="23"/>
      <c r="E7727" s="23"/>
    </row>
    <row r="7728" spans="1:5" ht="20" customHeight="1">
      <c r="A7728" s="19" t="s">
        <v>13772</v>
      </c>
      <c r="B7728" s="24">
        <v>2</v>
      </c>
      <c r="C7728" s="21" t="s">
        <v>5535</v>
      </c>
      <c r="D7728" s="23"/>
      <c r="E7728" s="23"/>
    </row>
    <row r="7729" spans="1:5" ht="20" customHeight="1">
      <c r="A7729" s="19" t="s">
        <v>13772</v>
      </c>
      <c r="B7729" s="24">
        <v>2</v>
      </c>
      <c r="C7729" s="21" t="s">
        <v>5748</v>
      </c>
      <c r="D7729" s="23"/>
      <c r="E7729" s="23"/>
    </row>
    <row r="7730" spans="1:5" ht="20" customHeight="1">
      <c r="A7730" s="19" t="s">
        <v>13772</v>
      </c>
      <c r="B7730" s="24">
        <v>2</v>
      </c>
      <c r="C7730" s="21" t="s">
        <v>5948</v>
      </c>
      <c r="D7730" s="23"/>
      <c r="E7730" s="23"/>
    </row>
    <row r="7731" spans="1:5" ht="20" customHeight="1">
      <c r="A7731" s="19" t="s">
        <v>13772</v>
      </c>
      <c r="B7731" s="24">
        <v>2</v>
      </c>
      <c r="C7731" s="21" t="s">
        <v>9870</v>
      </c>
      <c r="D7731" s="23"/>
      <c r="E7731" s="23"/>
    </row>
    <row r="7732" spans="1:5" ht="20" customHeight="1">
      <c r="A7732" s="19" t="s">
        <v>13772</v>
      </c>
      <c r="B7732" s="24">
        <v>2</v>
      </c>
      <c r="C7732" s="21" t="s">
        <v>9741</v>
      </c>
      <c r="D7732" s="23"/>
      <c r="E7732" s="23"/>
    </row>
    <row r="7733" spans="1:5" ht="20" customHeight="1">
      <c r="A7733" s="19" t="s">
        <v>13772</v>
      </c>
      <c r="B7733" s="24">
        <v>2</v>
      </c>
      <c r="C7733" s="21" t="s">
        <v>9663</v>
      </c>
      <c r="D7733" s="23"/>
      <c r="E7733" s="23"/>
    </row>
    <row r="7734" spans="1:5" ht="20" customHeight="1">
      <c r="A7734" s="19" t="s">
        <v>13772</v>
      </c>
      <c r="B7734" s="24">
        <v>2</v>
      </c>
      <c r="C7734" s="21" t="s">
        <v>9467</v>
      </c>
      <c r="D7734" s="23"/>
      <c r="E7734" s="23"/>
    </row>
    <row r="7735" spans="1:5" ht="20" customHeight="1">
      <c r="A7735" s="19" t="s">
        <v>13772</v>
      </c>
      <c r="B7735" s="24">
        <v>2</v>
      </c>
      <c r="C7735" s="21" t="s">
        <v>6217</v>
      </c>
      <c r="D7735" s="23"/>
      <c r="E7735" s="23"/>
    </row>
    <row r="7736" spans="1:5" ht="20" customHeight="1">
      <c r="A7736" s="19" t="s">
        <v>13772</v>
      </c>
      <c r="B7736" s="24">
        <v>2</v>
      </c>
      <c r="C7736" s="21" t="s">
        <v>6397</v>
      </c>
      <c r="D7736" s="23"/>
      <c r="E7736" s="23"/>
    </row>
    <row r="7737" spans="1:5" ht="20" customHeight="1">
      <c r="A7737" s="19" t="s">
        <v>13772</v>
      </c>
      <c r="B7737" s="24">
        <v>2</v>
      </c>
      <c r="C7737" s="21" t="s">
        <v>9238</v>
      </c>
      <c r="D7737" s="23"/>
      <c r="E7737" s="23"/>
    </row>
    <row r="7738" spans="1:5" ht="20" customHeight="1">
      <c r="A7738" s="19" t="s">
        <v>13772</v>
      </c>
      <c r="B7738" s="24">
        <v>2</v>
      </c>
      <c r="C7738" s="21" t="s">
        <v>9099</v>
      </c>
      <c r="D7738" s="23"/>
      <c r="E7738" s="23"/>
    </row>
    <row r="7739" spans="1:5" ht="20" customHeight="1">
      <c r="A7739" s="19" t="s">
        <v>13772</v>
      </c>
      <c r="B7739" s="24">
        <v>2</v>
      </c>
      <c r="C7739" s="21" t="s">
        <v>9015</v>
      </c>
      <c r="D7739" s="23"/>
      <c r="E7739" s="23"/>
    </row>
    <row r="7740" spans="1:5" ht="20" customHeight="1">
      <c r="A7740" s="19" t="s">
        <v>13772</v>
      </c>
      <c r="B7740" s="24">
        <v>2</v>
      </c>
      <c r="C7740" s="21" t="s">
        <v>8675</v>
      </c>
      <c r="D7740" s="23"/>
      <c r="E7740" s="23"/>
    </row>
    <row r="7741" spans="1:5" ht="20" customHeight="1">
      <c r="A7741" s="19" t="s">
        <v>13772</v>
      </c>
      <c r="B7741" s="24">
        <v>2</v>
      </c>
      <c r="C7741" s="21" t="s">
        <v>6772</v>
      </c>
      <c r="D7741" s="23"/>
      <c r="E7741" s="23"/>
    </row>
    <row r="7742" spans="1:5" ht="20" customHeight="1">
      <c r="A7742" s="19" t="s">
        <v>13772</v>
      </c>
      <c r="B7742" s="24">
        <v>2</v>
      </c>
      <c r="C7742" s="21" t="s">
        <v>8696</v>
      </c>
      <c r="D7742" s="23"/>
      <c r="E7742" s="23"/>
    </row>
    <row r="7743" spans="1:5" ht="20" customHeight="1">
      <c r="A7743" s="19" t="s">
        <v>13772</v>
      </c>
      <c r="B7743" s="24">
        <v>2</v>
      </c>
      <c r="C7743" s="21" t="s">
        <v>8513</v>
      </c>
      <c r="D7743" s="23"/>
      <c r="E7743" s="23"/>
    </row>
    <row r="7744" spans="1:5" ht="20" customHeight="1">
      <c r="A7744" s="19" t="s">
        <v>13772</v>
      </c>
      <c r="B7744" s="24">
        <v>2</v>
      </c>
      <c r="C7744" s="21" t="s">
        <v>6937</v>
      </c>
      <c r="D7744" s="23"/>
      <c r="E7744" s="23"/>
    </row>
    <row r="7745" spans="1:5" ht="20" customHeight="1">
      <c r="A7745" s="19" t="s">
        <v>13772</v>
      </c>
      <c r="B7745" s="24">
        <v>2</v>
      </c>
      <c r="C7745" s="21" t="s">
        <v>7103</v>
      </c>
      <c r="D7745" s="23"/>
      <c r="E7745" s="23"/>
    </row>
    <row r="7746" spans="1:5" ht="20" customHeight="1">
      <c r="A7746" s="19" t="s">
        <v>13772</v>
      </c>
      <c r="B7746" s="24">
        <v>2</v>
      </c>
      <c r="C7746" s="21" t="s">
        <v>7287</v>
      </c>
      <c r="D7746" s="23"/>
      <c r="E7746" s="23"/>
    </row>
    <row r="7747" spans="1:5" ht="20" customHeight="1">
      <c r="A7747" s="19" t="s">
        <v>13772</v>
      </c>
      <c r="B7747" s="24">
        <v>2</v>
      </c>
      <c r="C7747" s="21" t="s">
        <v>7389</v>
      </c>
      <c r="D7747" s="23"/>
      <c r="E7747" s="23"/>
    </row>
    <row r="7748" spans="1:5" ht="20" customHeight="1">
      <c r="A7748" s="19" t="s">
        <v>13772</v>
      </c>
      <c r="B7748" s="24">
        <v>2</v>
      </c>
      <c r="C7748" s="21" t="s">
        <v>7565</v>
      </c>
      <c r="D7748" s="23"/>
      <c r="E7748" s="23"/>
    </row>
    <row r="7749" spans="1:5" ht="20" customHeight="1">
      <c r="A7749" s="19" t="s">
        <v>13772</v>
      </c>
      <c r="B7749" s="24">
        <v>2</v>
      </c>
      <c r="C7749" s="21" t="s">
        <v>7743</v>
      </c>
      <c r="D7749" s="23"/>
      <c r="E7749" s="23"/>
    </row>
    <row r="7750" spans="1:5" ht="20" customHeight="1">
      <c r="A7750" s="19" t="s">
        <v>13772</v>
      </c>
      <c r="B7750" s="24">
        <v>2</v>
      </c>
      <c r="C7750" s="21" t="s">
        <v>7936</v>
      </c>
      <c r="D7750" s="23"/>
      <c r="E7750" s="23"/>
    </row>
    <row r="7751" spans="1:5" ht="20" customHeight="1">
      <c r="A7751" s="19" t="s">
        <v>13772</v>
      </c>
      <c r="B7751" s="24">
        <v>2</v>
      </c>
      <c r="C7751" s="21" t="s">
        <v>8055</v>
      </c>
      <c r="D7751" s="23"/>
      <c r="E7751" s="23"/>
    </row>
    <row r="7752" spans="1:5" ht="20" customHeight="1">
      <c r="A7752" s="19" t="s">
        <v>13772</v>
      </c>
      <c r="B7752" s="24">
        <v>2</v>
      </c>
      <c r="C7752" s="21" t="s">
        <v>8172</v>
      </c>
      <c r="D7752" s="23"/>
      <c r="E7752" s="23"/>
    </row>
    <row r="7753" spans="1:5" ht="20" customHeight="1">
      <c r="A7753" s="19" t="s">
        <v>13772</v>
      </c>
      <c r="B7753" s="24">
        <v>2</v>
      </c>
      <c r="C7753" s="21" t="s">
        <v>13568</v>
      </c>
      <c r="D7753" s="23"/>
      <c r="E7753" s="23"/>
    </row>
    <row r="7754" spans="1:5" ht="20" customHeight="1">
      <c r="A7754" s="19" t="s">
        <v>13772</v>
      </c>
      <c r="B7754" s="24">
        <v>2</v>
      </c>
      <c r="C7754" s="21" t="s">
        <v>521</v>
      </c>
      <c r="D7754" s="23"/>
      <c r="E7754" s="23"/>
    </row>
    <row r="7755" spans="1:5" ht="20" customHeight="1">
      <c r="A7755" s="19" t="s">
        <v>13772</v>
      </c>
      <c r="B7755" s="24">
        <v>2</v>
      </c>
      <c r="C7755" s="21" t="s">
        <v>13295</v>
      </c>
      <c r="D7755" s="23"/>
      <c r="E7755" s="23"/>
    </row>
    <row r="7756" spans="1:5" ht="20" customHeight="1">
      <c r="A7756" s="19" t="s">
        <v>13772</v>
      </c>
      <c r="B7756" s="24">
        <v>2</v>
      </c>
      <c r="C7756" s="21" t="s">
        <v>13112</v>
      </c>
      <c r="D7756" s="23"/>
      <c r="E7756" s="23"/>
    </row>
    <row r="7757" spans="1:5" ht="20" customHeight="1">
      <c r="A7757" s="19" t="s">
        <v>13772</v>
      </c>
      <c r="B7757" s="24">
        <v>2</v>
      </c>
      <c r="C7757" s="21" t="s">
        <v>12931</v>
      </c>
      <c r="D7757" s="23"/>
      <c r="E7757" s="23"/>
    </row>
    <row r="7758" spans="1:5" ht="20" customHeight="1">
      <c r="A7758" s="19" t="s">
        <v>13772</v>
      </c>
      <c r="B7758" s="24">
        <v>2</v>
      </c>
      <c r="C7758" s="21" t="s">
        <v>12481</v>
      </c>
      <c r="D7758" s="23"/>
      <c r="E7758" s="23"/>
    </row>
    <row r="7759" spans="1:5" ht="20" customHeight="1">
      <c r="A7759" s="19" t="s">
        <v>13772</v>
      </c>
      <c r="B7759" s="24">
        <v>2</v>
      </c>
      <c r="C7759" s="21" t="s">
        <v>12553</v>
      </c>
      <c r="D7759" s="23"/>
      <c r="E7759" s="23"/>
    </row>
    <row r="7760" spans="1:5" ht="20" customHeight="1">
      <c r="A7760" s="19" t="s">
        <v>13772</v>
      </c>
      <c r="B7760" s="24">
        <v>2</v>
      </c>
      <c r="C7760" s="21" t="s">
        <v>1065</v>
      </c>
      <c r="D7760" s="23"/>
      <c r="E7760" s="23"/>
    </row>
    <row r="7761" spans="1:5" ht="20" customHeight="1">
      <c r="A7761" s="19" t="s">
        <v>13772</v>
      </c>
      <c r="B7761" s="24">
        <v>2</v>
      </c>
      <c r="C7761" s="21" t="s">
        <v>12269</v>
      </c>
      <c r="D7761" s="23"/>
      <c r="E7761" s="23"/>
    </row>
    <row r="7762" spans="1:5" ht="20" customHeight="1">
      <c r="A7762" s="19" t="s">
        <v>13772</v>
      </c>
      <c r="B7762" s="24">
        <v>2</v>
      </c>
      <c r="C7762" s="21" t="s">
        <v>1374</v>
      </c>
      <c r="D7762" s="23"/>
      <c r="E7762" s="23"/>
    </row>
    <row r="7763" spans="1:5" ht="20" customHeight="1">
      <c r="A7763" s="19" t="s">
        <v>13772</v>
      </c>
      <c r="B7763" s="24">
        <v>2</v>
      </c>
      <c r="C7763" s="21" t="s">
        <v>12066</v>
      </c>
      <c r="D7763" s="23"/>
      <c r="E7763" s="23"/>
    </row>
    <row r="7764" spans="1:5" ht="20" customHeight="1">
      <c r="A7764" s="19" t="s">
        <v>13772</v>
      </c>
      <c r="B7764" s="24">
        <v>2</v>
      </c>
      <c r="C7764" s="21" t="s">
        <v>11813</v>
      </c>
      <c r="D7764" s="23"/>
      <c r="E7764" s="23"/>
    </row>
    <row r="7765" spans="1:5" ht="20" customHeight="1">
      <c r="A7765" s="19" t="s">
        <v>13772</v>
      </c>
      <c r="B7765" s="24">
        <v>2</v>
      </c>
      <c r="C7765" s="21" t="s">
        <v>11562</v>
      </c>
      <c r="D7765" s="23"/>
      <c r="E7765" s="23"/>
    </row>
    <row r="7766" spans="1:5" ht="20" customHeight="1">
      <c r="A7766" s="19" t="s">
        <v>13772</v>
      </c>
      <c r="B7766" s="24">
        <v>2</v>
      </c>
      <c r="C7766" s="22">
        <v>100</v>
      </c>
      <c r="D7766" s="23"/>
      <c r="E7766" s="23"/>
    </row>
    <row r="7767" spans="1:5" ht="20" customHeight="1">
      <c r="A7767" s="19" t="s">
        <v>13772</v>
      </c>
      <c r="B7767" s="24">
        <v>2</v>
      </c>
      <c r="C7767" s="21" t="s">
        <v>1900</v>
      </c>
      <c r="D7767" s="23"/>
      <c r="E7767" s="23"/>
    </row>
    <row r="7768" spans="1:5" ht="20" customHeight="1">
      <c r="A7768" s="19" t="s">
        <v>13772</v>
      </c>
      <c r="B7768" s="24">
        <v>2</v>
      </c>
      <c r="C7768" s="22">
        <v>100</v>
      </c>
      <c r="D7768" s="23"/>
      <c r="E7768" s="23"/>
    </row>
    <row r="7769" spans="1:5" ht="20" customHeight="1">
      <c r="A7769" s="19" t="s">
        <v>13772</v>
      </c>
      <c r="B7769" s="24">
        <v>2</v>
      </c>
      <c r="C7769" s="22">
        <v>100</v>
      </c>
      <c r="D7769" s="23"/>
      <c r="E7769" s="23"/>
    </row>
    <row r="7770" spans="1:5" ht="20" customHeight="1">
      <c r="A7770" s="19" t="s">
        <v>13772</v>
      </c>
      <c r="B7770" s="24">
        <v>2</v>
      </c>
      <c r="C7770" s="22">
        <v>100</v>
      </c>
      <c r="D7770" s="23"/>
      <c r="E7770" s="23"/>
    </row>
    <row r="7771" spans="1:5" ht="20" customHeight="1">
      <c r="A7771" s="19" t="s">
        <v>13772</v>
      </c>
      <c r="B7771" s="24">
        <v>2</v>
      </c>
      <c r="C7771" s="22">
        <v>100</v>
      </c>
      <c r="D7771" s="23"/>
      <c r="E7771" s="23"/>
    </row>
    <row r="7772" spans="1:5" ht="20" customHeight="1">
      <c r="A7772" s="19" t="s">
        <v>13772</v>
      </c>
      <c r="B7772" s="24">
        <v>2</v>
      </c>
      <c r="C7772" s="21" t="s">
        <v>2665</v>
      </c>
      <c r="D7772" s="23"/>
      <c r="E7772" s="23"/>
    </row>
    <row r="7773" spans="1:5" ht="20" customHeight="1">
      <c r="A7773" s="19" t="s">
        <v>13772</v>
      </c>
      <c r="B7773" s="24">
        <v>2</v>
      </c>
      <c r="C7773" s="22">
        <v>100</v>
      </c>
      <c r="D7773" s="23"/>
      <c r="E7773" s="23"/>
    </row>
    <row r="7774" spans="1:5" ht="20" customHeight="1">
      <c r="A7774" s="19" t="s">
        <v>13772</v>
      </c>
      <c r="B7774" s="24">
        <v>2</v>
      </c>
      <c r="C7774" s="22">
        <v>100</v>
      </c>
      <c r="D7774" s="23"/>
      <c r="E7774" s="23"/>
    </row>
    <row r="7775" spans="1:5" ht="20" customHeight="1">
      <c r="A7775" s="19" t="s">
        <v>13772</v>
      </c>
      <c r="B7775" s="24">
        <v>2</v>
      </c>
      <c r="C7775" s="21" t="s">
        <v>10773</v>
      </c>
      <c r="D7775" s="23"/>
      <c r="E7775" s="23"/>
    </row>
    <row r="7776" spans="1:5" ht="20" customHeight="1">
      <c r="A7776" s="19" t="s">
        <v>13772</v>
      </c>
      <c r="B7776" s="24">
        <v>2</v>
      </c>
      <c r="C7776" s="22">
        <v>100</v>
      </c>
      <c r="D7776" s="23"/>
      <c r="E7776" s="23"/>
    </row>
    <row r="7777" spans="1:5" ht="20" customHeight="1">
      <c r="A7777" s="19" t="s">
        <v>13772</v>
      </c>
      <c r="B7777" s="24">
        <v>2</v>
      </c>
      <c r="C7777" s="22">
        <v>100</v>
      </c>
      <c r="D7777" s="23"/>
      <c r="E7777" s="23"/>
    </row>
    <row r="7778" spans="1:5" ht="20" customHeight="1">
      <c r="A7778" s="19" t="s">
        <v>13772</v>
      </c>
      <c r="B7778" s="24">
        <v>2</v>
      </c>
      <c r="C7778" s="21" t="s">
        <v>3625</v>
      </c>
      <c r="D7778" s="23"/>
      <c r="E7778" s="23"/>
    </row>
    <row r="7779" spans="1:5" ht="20" customHeight="1">
      <c r="A7779" s="19" t="s">
        <v>13772</v>
      </c>
      <c r="B7779" s="24">
        <v>2</v>
      </c>
      <c r="C7779" s="22">
        <v>100</v>
      </c>
      <c r="D7779" s="23"/>
      <c r="E7779" s="23"/>
    </row>
    <row r="7780" spans="1:5" ht="20" customHeight="1">
      <c r="A7780" s="19" t="s">
        <v>13772</v>
      </c>
      <c r="B7780" s="24">
        <v>2</v>
      </c>
      <c r="C7780" s="21" t="s">
        <v>3972</v>
      </c>
      <c r="D7780" s="23"/>
      <c r="E7780" s="23"/>
    </row>
    <row r="7781" spans="1:5" ht="20" customHeight="1">
      <c r="A7781" s="19" t="s">
        <v>13772</v>
      </c>
      <c r="B7781" s="24">
        <v>2</v>
      </c>
      <c r="C7781" s="21" t="s">
        <v>10487</v>
      </c>
      <c r="D7781" s="23"/>
      <c r="E7781" s="23"/>
    </row>
    <row r="7782" spans="1:5" ht="20" customHeight="1">
      <c r="A7782" s="19" t="s">
        <v>13772</v>
      </c>
      <c r="B7782" s="24">
        <v>2</v>
      </c>
      <c r="C7782" s="21" t="s">
        <v>4249</v>
      </c>
      <c r="D7782" s="23"/>
      <c r="E7782" s="23"/>
    </row>
    <row r="7783" spans="1:5" ht="20" customHeight="1">
      <c r="A7783" s="19" t="s">
        <v>13772</v>
      </c>
      <c r="B7783" s="24">
        <v>2</v>
      </c>
      <c r="C7783" s="21" t="s">
        <v>4453</v>
      </c>
      <c r="D7783" s="23"/>
      <c r="E7783" s="23"/>
    </row>
    <row r="7784" spans="1:5" ht="20" customHeight="1">
      <c r="A7784" s="19" t="s">
        <v>13772</v>
      </c>
      <c r="B7784" s="24">
        <v>2</v>
      </c>
      <c r="C7784" s="21" t="s">
        <v>10326</v>
      </c>
      <c r="D7784" s="23"/>
      <c r="E7784" s="23"/>
    </row>
    <row r="7785" spans="1:5" ht="20" customHeight="1">
      <c r="A7785" s="19" t="s">
        <v>13772</v>
      </c>
      <c r="B7785" s="24">
        <v>2</v>
      </c>
      <c r="C7785" s="21" t="s">
        <v>4725</v>
      </c>
      <c r="D7785" s="23"/>
      <c r="E7785" s="23"/>
    </row>
    <row r="7786" spans="1:5" ht="20" customHeight="1">
      <c r="A7786" s="19" t="s">
        <v>13772</v>
      </c>
      <c r="B7786" s="24">
        <v>2</v>
      </c>
      <c r="C7786" s="21" t="s">
        <v>4922</v>
      </c>
      <c r="D7786" s="23"/>
      <c r="E7786" s="23"/>
    </row>
    <row r="7787" spans="1:5" ht="20" customHeight="1">
      <c r="A7787" s="19" t="s">
        <v>13772</v>
      </c>
      <c r="B7787" s="24">
        <v>2</v>
      </c>
      <c r="C7787" s="21" t="s">
        <v>10157</v>
      </c>
      <c r="D7787" s="23"/>
      <c r="E7787" s="23"/>
    </row>
    <row r="7788" spans="1:5" ht="20" customHeight="1">
      <c r="A7788" s="19" t="s">
        <v>13772</v>
      </c>
      <c r="B7788" s="24">
        <v>2</v>
      </c>
      <c r="C7788" s="21" t="s">
        <v>5179</v>
      </c>
      <c r="D7788" s="23"/>
      <c r="E7788" s="23"/>
    </row>
    <row r="7789" spans="1:5" ht="20" customHeight="1">
      <c r="A7789" s="19" t="s">
        <v>13772</v>
      </c>
      <c r="B7789" s="24">
        <v>2</v>
      </c>
      <c r="C7789" s="21" t="s">
        <v>5369</v>
      </c>
      <c r="D7789" s="23"/>
      <c r="E7789" s="23"/>
    </row>
    <row r="7790" spans="1:5" ht="20" customHeight="1">
      <c r="A7790" s="19" t="s">
        <v>13772</v>
      </c>
      <c r="B7790" s="24">
        <v>2</v>
      </c>
      <c r="C7790" s="21" t="s">
        <v>5578</v>
      </c>
      <c r="D7790" s="23"/>
      <c r="E7790" s="23"/>
    </row>
    <row r="7791" spans="1:5" ht="20" customHeight="1">
      <c r="A7791" s="19" t="s">
        <v>13772</v>
      </c>
      <c r="B7791" s="24">
        <v>2</v>
      </c>
      <c r="C7791" s="21" t="s">
        <v>5781</v>
      </c>
      <c r="D7791" s="23"/>
      <c r="E7791" s="23"/>
    </row>
    <row r="7792" spans="1:5" ht="20" customHeight="1">
      <c r="A7792" s="19" t="s">
        <v>13772</v>
      </c>
      <c r="B7792" s="24">
        <v>2</v>
      </c>
      <c r="C7792" s="21" t="s">
        <v>9686</v>
      </c>
      <c r="D7792" s="23"/>
      <c r="E7792" s="23"/>
    </row>
    <row r="7793" spans="1:5" ht="20" customHeight="1">
      <c r="A7793" s="19" t="s">
        <v>13772</v>
      </c>
      <c r="B7793" s="24">
        <v>2</v>
      </c>
      <c r="C7793" s="21" t="s">
        <v>9937</v>
      </c>
      <c r="D7793" s="23"/>
      <c r="E7793" s="23"/>
    </row>
    <row r="7794" spans="1:5" ht="20" customHeight="1">
      <c r="A7794" s="19" t="s">
        <v>13772</v>
      </c>
      <c r="B7794" s="24">
        <v>2</v>
      </c>
      <c r="C7794" s="21" t="s">
        <v>9805</v>
      </c>
      <c r="D7794" s="23"/>
      <c r="E7794" s="23"/>
    </row>
    <row r="7795" spans="1:5" ht="20" customHeight="1">
      <c r="A7795" s="19" t="s">
        <v>13772</v>
      </c>
      <c r="B7795" s="24">
        <v>2</v>
      </c>
      <c r="C7795" s="21" t="s">
        <v>9686</v>
      </c>
      <c r="D7795" s="23"/>
      <c r="E7795" s="23"/>
    </row>
    <row r="7796" spans="1:5" ht="20" customHeight="1">
      <c r="A7796" s="19" t="s">
        <v>13772</v>
      </c>
      <c r="B7796" s="24">
        <v>2</v>
      </c>
      <c r="C7796" s="21" t="s">
        <v>9495</v>
      </c>
      <c r="D7796" s="23"/>
      <c r="E7796" s="23"/>
    </row>
    <row r="7797" spans="1:5" ht="20" customHeight="1">
      <c r="A7797" s="19" t="s">
        <v>13772</v>
      </c>
      <c r="B7797" s="24">
        <v>2</v>
      </c>
      <c r="C7797" s="21" t="s">
        <v>6245</v>
      </c>
      <c r="D7797" s="23"/>
      <c r="E7797" s="23"/>
    </row>
    <row r="7798" spans="1:5" ht="20" customHeight="1">
      <c r="A7798" s="19" t="s">
        <v>13772</v>
      </c>
      <c r="B7798" s="24">
        <v>2</v>
      </c>
      <c r="C7798" s="21" t="s">
        <v>6428</v>
      </c>
      <c r="D7798" s="23"/>
      <c r="E7798" s="23"/>
    </row>
    <row r="7799" spans="1:5" ht="20" customHeight="1">
      <c r="A7799" s="19" t="s">
        <v>13772</v>
      </c>
      <c r="B7799" s="24">
        <v>2</v>
      </c>
      <c r="C7799" s="21" t="s">
        <v>9300</v>
      </c>
      <c r="D7799" s="23"/>
      <c r="E7799" s="23"/>
    </row>
    <row r="7800" spans="1:5" ht="20" customHeight="1">
      <c r="A7800" s="19" t="s">
        <v>13772</v>
      </c>
      <c r="B7800" s="24">
        <v>2</v>
      </c>
      <c r="C7800" s="21" t="s">
        <v>9169</v>
      </c>
      <c r="D7800" s="23"/>
      <c r="E7800" s="23"/>
    </row>
    <row r="7801" spans="1:5" ht="20" customHeight="1">
      <c r="A7801" s="19" t="s">
        <v>13772</v>
      </c>
      <c r="B7801" s="24">
        <v>2</v>
      </c>
      <c r="C7801" s="21" t="s">
        <v>9040</v>
      </c>
      <c r="D7801" s="23"/>
      <c r="E7801" s="23"/>
    </row>
    <row r="7802" spans="1:5" ht="20" customHeight="1">
      <c r="A7802" s="19" t="s">
        <v>13772</v>
      </c>
      <c r="B7802" s="24">
        <v>2</v>
      </c>
      <c r="C7802" s="21" t="s">
        <v>8853</v>
      </c>
      <c r="D7802" s="23"/>
      <c r="E7802" s="23"/>
    </row>
    <row r="7803" spans="1:5" ht="20" customHeight="1">
      <c r="A7803" s="19" t="s">
        <v>13772</v>
      </c>
      <c r="B7803" s="24">
        <v>2</v>
      </c>
      <c r="C7803" s="22">
        <v>100</v>
      </c>
      <c r="D7803" s="23"/>
      <c r="E7803" s="23"/>
    </row>
    <row r="7804" spans="1:5" ht="20" customHeight="1">
      <c r="A7804" s="19" t="s">
        <v>13772</v>
      </c>
      <c r="B7804" s="24">
        <v>2</v>
      </c>
      <c r="C7804" s="21" t="s">
        <v>8730</v>
      </c>
      <c r="D7804" s="23"/>
      <c r="E7804" s="23"/>
    </row>
    <row r="7805" spans="1:5" ht="20" customHeight="1">
      <c r="A7805" s="19" t="s">
        <v>13772</v>
      </c>
      <c r="B7805" s="24">
        <v>2</v>
      </c>
      <c r="C7805" s="21" t="s">
        <v>8542</v>
      </c>
      <c r="D7805" s="23"/>
      <c r="E7805" s="23"/>
    </row>
    <row r="7806" spans="1:5" ht="20" customHeight="1">
      <c r="A7806" s="19" t="s">
        <v>13772</v>
      </c>
      <c r="B7806" s="24">
        <v>2</v>
      </c>
      <c r="C7806" s="21" t="s">
        <v>6967</v>
      </c>
      <c r="D7806" s="23"/>
      <c r="E7806" s="23"/>
    </row>
    <row r="7807" spans="1:5" ht="20" customHeight="1">
      <c r="A7807" s="19" t="s">
        <v>13772</v>
      </c>
      <c r="B7807" s="24">
        <v>2</v>
      </c>
      <c r="C7807" s="21" t="s">
        <v>7136</v>
      </c>
      <c r="D7807" s="23"/>
      <c r="E7807" s="23"/>
    </row>
    <row r="7808" spans="1:5" ht="20" customHeight="1">
      <c r="A7808" s="19" t="s">
        <v>13772</v>
      </c>
      <c r="B7808" s="24">
        <v>2</v>
      </c>
      <c r="C7808" s="21" t="s">
        <v>7370</v>
      </c>
      <c r="D7808" s="23"/>
      <c r="E7808" s="23"/>
    </row>
    <row r="7809" spans="1:5" ht="20" customHeight="1">
      <c r="A7809" s="19" t="s">
        <v>13772</v>
      </c>
      <c r="B7809" s="24">
        <v>2</v>
      </c>
      <c r="C7809" s="21" t="s">
        <v>7418</v>
      </c>
      <c r="D7809" s="23"/>
      <c r="E7809" s="23"/>
    </row>
    <row r="7810" spans="1:5" ht="20" customHeight="1">
      <c r="A7810" s="19" t="s">
        <v>13772</v>
      </c>
      <c r="B7810" s="24">
        <v>2</v>
      </c>
      <c r="C7810" s="21" t="s">
        <v>7601</v>
      </c>
      <c r="D7810" s="23"/>
      <c r="E7810" s="23"/>
    </row>
    <row r="7811" spans="1:5" ht="20" customHeight="1">
      <c r="A7811" s="19" t="s">
        <v>13772</v>
      </c>
      <c r="B7811" s="24">
        <v>2</v>
      </c>
      <c r="C7811" s="21" t="s">
        <v>7775</v>
      </c>
      <c r="D7811" s="23"/>
      <c r="E7811" s="23"/>
    </row>
    <row r="7812" spans="1:5" ht="20" customHeight="1">
      <c r="A7812" s="19" t="s">
        <v>13772</v>
      </c>
      <c r="B7812" s="24">
        <v>2</v>
      </c>
      <c r="C7812" s="21" t="s">
        <v>8030</v>
      </c>
      <c r="D7812" s="23"/>
      <c r="E7812" s="23"/>
    </row>
    <row r="7813" spans="1:5" ht="20" customHeight="1">
      <c r="A7813" s="19" t="s">
        <v>13772</v>
      </c>
      <c r="B7813" s="24">
        <v>2</v>
      </c>
      <c r="C7813" s="21" t="s">
        <v>8146</v>
      </c>
      <c r="D7813" s="23"/>
      <c r="E7813" s="23"/>
    </row>
    <row r="7814" spans="1:5" ht="20" customHeight="1">
      <c r="A7814" s="19" t="s">
        <v>13772</v>
      </c>
      <c r="B7814" s="24">
        <v>2</v>
      </c>
      <c r="C7814" s="21" t="s">
        <v>8199</v>
      </c>
      <c r="D7814" s="23"/>
      <c r="E7814" s="23"/>
    </row>
    <row r="7815" spans="1:5" ht="20" customHeight="1">
      <c r="A7815" s="19" t="s">
        <v>13772</v>
      </c>
      <c r="B7815" s="24">
        <v>2</v>
      </c>
      <c r="C7815" s="21" t="s">
        <v>13647</v>
      </c>
      <c r="D7815" s="23"/>
      <c r="E7815" s="23"/>
    </row>
    <row r="7816" spans="1:5" ht="20" customHeight="1">
      <c r="A7816" s="19" t="s">
        <v>13772</v>
      </c>
      <c r="B7816" s="24">
        <v>2</v>
      </c>
      <c r="C7816" s="21" t="s">
        <v>13009</v>
      </c>
      <c r="D7816" s="23"/>
      <c r="E7816" s="23"/>
    </row>
    <row r="7817" spans="1:5" ht="20" customHeight="1">
      <c r="A7817" s="19" t="s">
        <v>13772</v>
      </c>
      <c r="B7817" s="24">
        <v>2</v>
      </c>
      <c r="C7817" s="21" t="s">
        <v>13381</v>
      </c>
      <c r="D7817" s="23"/>
      <c r="E7817" s="23"/>
    </row>
    <row r="7818" spans="1:5" ht="20" customHeight="1">
      <c r="A7818" s="19" t="s">
        <v>13772</v>
      </c>
      <c r="B7818" s="24">
        <v>2</v>
      </c>
      <c r="C7818" s="21" t="s">
        <v>13191</v>
      </c>
      <c r="D7818" s="23"/>
      <c r="E7818" s="23"/>
    </row>
    <row r="7819" spans="1:5" ht="20" customHeight="1">
      <c r="A7819" s="19" t="s">
        <v>13772</v>
      </c>
      <c r="B7819" s="24">
        <v>2</v>
      </c>
      <c r="C7819" s="21" t="s">
        <v>13009</v>
      </c>
      <c r="D7819" s="23"/>
      <c r="E7819" s="23"/>
    </row>
    <row r="7820" spans="1:5" ht="20" customHeight="1">
      <c r="A7820" s="19" t="s">
        <v>13772</v>
      </c>
      <c r="B7820" s="24">
        <v>2</v>
      </c>
      <c r="C7820" s="21" t="s">
        <v>12749</v>
      </c>
      <c r="D7820" s="23"/>
      <c r="E7820" s="23"/>
    </row>
    <row r="7821" spans="1:5" ht="20" customHeight="1">
      <c r="A7821" s="19" t="s">
        <v>13772</v>
      </c>
      <c r="B7821" s="24">
        <v>2</v>
      </c>
      <c r="C7821" s="21" t="s">
        <v>12639</v>
      </c>
      <c r="D7821" s="23"/>
      <c r="E7821" s="23"/>
    </row>
    <row r="7822" spans="1:5" ht="20" customHeight="1">
      <c r="A7822" s="19" t="s">
        <v>13772</v>
      </c>
      <c r="B7822" s="24">
        <v>2</v>
      </c>
      <c r="C7822" s="21" t="s">
        <v>1328</v>
      </c>
      <c r="D7822" s="23"/>
      <c r="E7822" s="23"/>
    </row>
    <row r="7823" spans="1:5" ht="20" customHeight="1">
      <c r="A7823" s="19" t="s">
        <v>13772</v>
      </c>
      <c r="B7823" s="24">
        <v>2</v>
      </c>
      <c r="C7823" s="21" t="s">
        <v>12360</v>
      </c>
      <c r="D7823" s="23"/>
      <c r="E7823" s="23"/>
    </row>
    <row r="7824" spans="1:5" ht="20" customHeight="1">
      <c r="A7824" s="19" t="s">
        <v>13772</v>
      </c>
      <c r="B7824" s="24">
        <v>2</v>
      </c>
      <c r="C7824" s="21" t="s">
        <v>12003</v>
      </c>
      <c r="D7824" s="23"/>
      <c r="E7824" s="23"/>
    </row>
    <row r="7825" spans="1:5" ht="20" customHeight="1">
      <c r="A7825" s="19" t="s">
        <v>13772</v>
      </c>
      <c r="B7825" s="24">
        <v>2</v>
      </c>
      <c r="C7825" s="21" t="s">
        <v>12146</v>
      </c>
      <c r="D7825" s="23"/>
      <c r="E7825" s="23"/>
    </row>
    <row r="7826" spans="1:5" ht="20" customHeight="1">
      <c r="A7826" s="19" t="s">
        <v>13772</v>
      </c>
      <c r="B7826" s="24">
        <v>2</v>
      </c>
      <c r="C7826" s="21" t="s">
        <v>11901</v>
      </c>
      <c r="D7826" s="23"/>
      <c r="E7826" s="23"/>
    </row>
    <row r="7827" spans="1:5" ht="20" customHeight="1">
      <c r="A7827" s="19" t="s">
        <v>13772</v>
      </c>
      <c r="B7827" s="24">
        <v>2</v>
      </c>
      <c r="C7827" s="21" t="s">
        <v>11636</v>
      </c>
      <c r="D7827" s="23"/>
      <c r="E7827" s="23"/>
    </row>
    <row r="7828" spans="1:5" ht="20" customHeight="1">
      <c r="A7828" s="19" t="s">
        <v>13772</v>
      </c>
      <c r="B7828" s="24">
        <v>2</v>
      </c>
      <c r="C7828" s="21" t="s">
        <v>1836</v>
      </c>
      <c r="D7828" s="23"/>
      <c r="E7828" s="23"/>
    </row>
    <row r="7829" spans="1:5" ht="20" customHeight="1">
      <c r="A7829" s="19" t="s">
        <v>13772</v>
      </c>
      <c r="B7829" s="24">
        <v>2</v>
      </c>
      <c r="C7829" s="21" t="s">
        <v>2069</v>
      </c>
      <c r="D7829" s="23"/>
      <c r="E7829" s="23"/>
    </row>
    <row r="7830" spans="1:5" ht="20" customHeight="1">
      <c r="A7830" s="19" t="s">
        <v>13772</v>
      </c>
      <c r="B7830" s="24">
        <v>2</v>
      </c>
      <c r="C7830" s="21" t="s">
        <v>11438</v>
      </c>
      <c r="D7830" s="23"/>
      <c r="E7830" s="23"/>
    </row>
    <row r="7831" spans="1:5" ht="20" customHeight="1">
      <c r="A7831" s="19" t="s">
        <v>13772</v>
      </c>
      <c r="B7831" s="24">
        <v>2</v>
      </c>
      <c r="C7831" s="21" t="s">
        <v>11334</v>
      </c>
      <c r="D7831" s="23"/>
      <c r="E7831" s="23"/>
    </row>
    <row r="7832" spans="1:5" ht="20" customHeight="1">
      <c r="A7832" s="19" t="s">
        <v>13772</v>
      </c>
      <c r="B7832" s="24">
        <v>2</v>
      </c>
      <c r="C7832" s="21" t="s">
        <v>11237</v>
      </c>
      <c r="D7832" s="23"/>
      <c r="E7832" s="23"/>
    </row>
    <row r="7833" spans="1:5" ht="20" customHeight="1">
      <c r="A7833" s="19" t="s">
        <v>13772</v>
      </c>
      <c r="B7833" s="24">
        <v>2</v>
      </c>
      <c r="C7833" s="21" t="s">
        <v>11131</v>
      </c>
      <c r="D7833" s="23"/>
      <c r="E7833" s="23"/>
    </row>
    <row r="7834" spans="1:5" ht="20" customHeight="1">
      <c r="A7834" s="19" t="s">
        <v>13772</v>
      </c>
      <c r="B7834" s="24">
        <v>2</v>
      </c>
      <c r="C7834" s="21" t="s">
        <v>2822</v>
      </c>
      <c r="D7834" s="23"/>
      <c r="E7834" s="23"/>
    </row>
    <row r="7835" spans="1:5" ht="20" customHeight="1">
      <c r="A7835" s="19" t="s">
        <v>13772</v>
      </c>
      <c r="B7835" s="24">
        <v>2</v>
      </c>
      <c r="C7835" s="22">
        <v>100</v>
      </c>
      <c r="D7835" s="23"/>
      <c r="E7835" s="23"/>
    </row>
    <row r="7836" spans="1:5" ht="20" customHeight="1">
      <c r="A7836" s="19" t="s">
        <v>13772</v>
      </c>
      <c r="B7836" s="24">
        <v>2</v>
      </c>
      <c r="C7836" s="22">
        <v>100</v>
      </c>
      <c r="D7836" s="23"/>
      <c r="E7836" s="23"/>
    </row>
    <row r="7837" spans="1:5" ht="20" customHeight="1">
      <c r="A7837" s="19" t="s">
        <v>13772</v>
      </c>
      <c r="B7837" s="24">
        <v>2</v>
      </c>
      <c r="C7837" s="21" t="s">
        <v>10834</v>
      </c>
      <c r="D7837" s="23"/>
      <c r="E7837" s="23"/>
    </row>
    <row r="7838" spans="1:5" ht="20" customHeight="1">
      <c r="A7838" s="19" t="s">
        <v>13772</v>
      </c>
      <c r="B7838" s="24">
        <v>2</v>
      </c>
      <c r="C7838" s="21" t="s">
        <v>3345</v>
      </c>
      <c r="D7838" s="23"/>
      <c r="E7838" s="23"/>
    </row>
    <row r="7839" spans="1:5" ht="20" customHeight="1">
      <c r="A7839" s="19" t="s">
        <v>13772</v>
      </c>
      <c r="B7839" s="24">
        <v>2</v>
      </c>
      <c r="C7839" s="21" t="s">
        <v>3559</v>
      </c>
      <c r="D7839" s="23"/>
      <c r="E7839" s="23"/>
    </row>
    <row r="7840" spans="1:5" ht="20" customHeight="1">
      <c r="A7840" s="19" t="s">
        <v>13772</v>
      </c>
      <c r="B7840" s="24">
        <v>2</v>
      </c>
      <c r="C7840" s="21" t="s">
        <v>3770</v>
      </c>
      <c r="D7840" s="23"/>
      <c r="E7840" s="23"/>
    </row>
    <row r="7841" spans="1:5" ht="20" customHeight="1">
      <c r="A7841" s="19" t="s">
        <v>13772</v>
      </c>
      <c r="B7841" s="24">
        <v>2</v>
      </c>
      <c r="C7841" s="21" t="s">
        <v>10661</v>
      </c>
      <c r="D7841" s="23"/>
      <c r="E7841" s="23"/>
    </row>
    <row r="7842" spans="1:5" ht="20" customHeight="1">
      <c r="A7842" s="19" t="s">
        <v>13772</v>
      </c>
      <c r="B7842" s="24">
        <v>2</v>
      </c>
      <c r="C7842" s="21" t="s">
        <v>4211</v>
      </c>
      <c r="D7842" s="23"/>
      <c r="E7842" s="23"/>
    </row>
    <row r="7843" spans="1:5" ht="20" customHeight="1">
      <c r="A7843" s="19" t="s">
        <v>13772</v>
      </c>
      <c r="B7843" s="24">
        <v>2</v>
      </c>
      <c r="C7843" s="21" t="s">
        <v>10556</v>
      </c>
      <c r="D7843" s="23"/>
      <c r="E7843" s="23"/>
    </row>
    <row r="7844" spans="1:5" ht="20" customHeight="1">
      <c r="A7844" s="19" t="s">
        <v>13772</v>
      </c>
      <c r="B7844" s="24">
        <v>2</v>
      </c>
      <c r="C7844" s="21" t="s">
        <v>4389</v>
      </c>
      <c r="D7844" s="23"/>
      <c r="E7844" s="23"/>
    </row>
    <row r="7845" spans="1:5" ht="20" customHeight="1">
      <c r="A7845" s="19" t="s">
        <v>13772</v>
      </c>
      <c r="B7845" s="24">
        <v>2</v>
      </c>
      <c r="C7845" s="21" t="s">
        <v>4688</v>
      </c>
      <c r="D7845" s="23"/>
      <c r="E7845" s="23"/>
    </row>
    <row r="7846" spans="1:5" ht="20" customHeight="1">
      <c r="A7846" s="19" t="s">
        <v>13772</v>
      </c>
      <c r="B7846" s="24">
        <v>2</v>
      </c>
      <c r="C7846" s="21" t="s">
        <v>10391</v>
      </c>
      <c r="D7846" s="23"/>
      <c r="E7846" s="23"/>
    </row>
    <row r="7847" spans="1:5" ht="20" customHeight="1">
      <c r="A7847" s="19" t="s">
        <v>13772</v>
      </c>
      <c r="B7847" s="24">
        <v>2</v>
      </c>
      <c r="C7847" s="21" t="s">
        <v>4862</v>
      </c>
      <c r="D7847" s="23"/>
      <c r="E7847" s="23"/>
    </row>
    <row r="7848" spans="1:5" ht="20" customHeight="1">
      <c r="A7848" s="19" t="s">
        <v>13772</v>
      </c>
      <c r="B7848" s="24">
        <v>2</v>
      </c>
      <c r="C7848" s="21" t="s">
        <v>5146</v>
      </c>
      <c r="D7848" s="23"/>
      <c r="E7848" s="23"/>
    </row>
    <row r="7849" spans="1:5" ht="20" customHeight="1">
      <c r="A7849" s="19" t="s">
        <v>13772</v>
      </c>
      <c r="B7849" s="24">
        <v>2</v>
      </c>
      <c r="C7849" s="21" t="s">
        <v>10229</v>
      </c>
      <c r="D7849" s="23"/>
      <c r="E7849" s="23"/>
    </row>
    <row r="7850" spans="1:5" ht="20" customHeight="1">
      <c r="A7850" s="19" t="s">
        <v>13772</v>
      </c>
      <c r="B7850" s="24">
        <v>2</v>
      </c>
      <c r="C7850" s="21" t="s">
        <v>107</v>
      </c>
      <c r="D7850" s="23"/>
      <c r="E7850" s="23"/>
    </row>
    <row r="7851" spans="1:5" ht="20" customHeight="1">
      <c r="A7851" s="19" t="s">
        <v>13772</v>
      </c>
      <c r="B7851" s="24">
        <v>2</v>
      </c>
      <c r="C7851" s="21" t="s">
        <v>5517</v>
      </c>
      <c r="D7851" s="23"/>
      <c r="E7851" s="23"/>
    </row>
    <row r="7852" spans="1:5" ht="20" customHeight="1">
      <c r="A7852" s="19" t="s">
        <v>13772</v>
      </c>
      <c r="B7852" s="24">
        <v>2</v>
      </c>
      <c r="C7852" s="21" t="s">
        <v>5725</v>
      </c>
      <c r="D7852" s="23"/>
      <c r="E7852" s="23"/>
    </row>
    <row r="7853" spans="1:5" ht="20" customHeight="1">
      <c r="A7853" s="19" t="s">
        <v>13772</v>
      </c>
      <c r="B7853" s="24">
        <v>2</v>
      </c>
      <c r="C7853" s="21" t="s">
        <v>5929</v>
      </c>
      <c r="D7853" s="23"/>
      <c r="E7853" s="23"/>
    </row>
    <row r="7854" spans="1:5" ht="20" customHeight="1">
      <c r="A7854" s="19" t="s">
        <v>13772</v>
      </c>
      <c r="B7854" s="24">
        <v>2</v>
      </c>
      <c r="C7854" s="21" t="s">
        <v>10079</v>
      </c>
      <c r="D7854" s="23"/>
      <c r="E7854" s="23"/>
    </row>
    <row r="7855" spans="1:5" ht="20" customHeight="1">
      <c r="A7855" s="19" t="s">
        <v>13772</v>
      </c>
      <c r="B7855" s="24">
        <v>2</v>
      </c>
      <c r="C7855" s="21" t="s">
        <v>10007</v>
      </c>
      <c r="D7855" s="23"/>
      <c r="E7855" s="23"/>
    </row>
    <row r="7856" spans="1:5" ht="20" customHeight="1">
      <c r="A7856" s="19" t="s">
        <v>13772</v>
      </c>
      <c r="B7856" s="24">
        <v>2</v>
      </c>
      <c r="C7856" s="21" t="s">
        <v>9870</v>
      </c>
      <c r="D7856" s="23"/>
      <c r="E7856" s="23"/>
    </row>
    <row r="7857" spans="1:5" ht="20" customHeight="1">
      <c r="A7857" s="19" t="s">
        <v>13772</v>
      </c>
      <c r="B7857" s="24">
        <v>2</v>
      </c>
      <c r="C7857" s="21" t="s">
        <v>9741</v>
      </c>
      <c r="D7857" s="23"/>
      <c r="E7857" s="23"/>
    </row>
    <row r="7858" spans="1:5" ht="20" customHeight="1">
      <c r="A7858" s="19" t="s">
        <v>13772</v>
      </c>
      <c r="B7858" s="24">
        <v>2</v>
      </c>
      <c r="C7858" s="21" t="s">
        <v>9557</v>
      </c>
      <c r="D7858" s="23"/>
      <c r="E7858" s="23"/>
    </row>
    <row r="7859" spans="1:5" ht="20" customHeight="1">
      <c r="A7859" s="19" t="s">
        <v>13772</v>
      </c>
      <c r="B7859" s="24">
        <v>2</v>
      </c>
      <c r="C7859" s="21" t="s">
        <v>6377</v>
      </c>
      <c r="D7859" s="23"/>
      <c r="E7859" s="23"/>
    </row>
    <row r="7860" spans="1:5" ht="20" customHeight="1">
      <c r="A7860" s="19" t="s">
        <v>13772</v>
      </c>
      <c r="B7860" s="24">
        <v>2</v>
      </c>
      <c r="C7860" s="21" t="s">
        <v>9099</v>
      </c>
      <c r="D7860" s="23"/>
      <c r="E7860" s="23"/>
    </row>
    <row r="7861" spans="1:5" ht="20" customHeight="1">
      <c r="A7861" s="19" t="s">
        <v>13772</v>
      </c>
      <c r="B7861" s="24">
        <v>2</v>
      </c>
      <c r="C7861" s="21" t="s">
        <v>9368</v>
      </c>
      <c r="D7861" s="23"/>
      <c r="E7861" s="23"/>
    </row>
    <row r="7862" spans="1:5" ht="20" customHeight="1">
      <c r="A7862" s="19" t="s">
        <v>13772</v>
      </c>
      <c r="B7862" s="24">
        <v>2</v>
      </c>
      <c r="C7862" s="21" t="s">
        <v>9238</v>
      </c>
      <c r="D7862" s="23"/>
      <c r="E7862" s="23"/>
    </row>
    <row r="7863" spans="1:5" ht="20" customHeight="1">
      <c r="A7863" s="19" t="s">
        <v>13772</v>
      </c>
      <c r="B7863" s="24">
        <v>2</v>
      </c>
      <c r="C7863" s="21" t="s">
        <v>9099</v>
      </c>
      <c r="D7863" s="23"/>
      <c r="E7863" s="23"/>
    </row>
    <row r="7864" spans="1:5" ht="20" customHeight="1">
      <c r="A7864" s="19" t="s">
        <v>13772</v>
      </c>
      <c r="B7864" s="24">
        <v>2</v>
      </c>
      <c r="C7864" s="21" t="s">
        <v>8910</v>
      </c>
      <c r="D7864" s="23"/>
      <c r="E7864" s="23"/>
    </row>
    <row r="7865" spans="1:5" ht="20" customHeight="1">
      <c r="A7865" s="19" t="s">
        <v>13772</v>
      </c>
      <c r="B7865" s="24">
        <v>2</v>
      </c>
      <c r="C7865" s="21" t="s">
        <v>8675</v>
      </c>
      <c r="D7865" s="23"/>
      <c r="E7865" s="23"/>
    </row>
    <row r="7866" spans="1:5" ht="20" customHeight="1">
      <c r="A7866" s="19" t="s">
        <v>13772</v>
      </c>
      <c r="B7866" s="24">
        <v>2</v>
      </c>
      <c r="C7866" s="21" t="s">
        <v>8790</v>
      </c>
      <c r="D7866" s="23"/>
      <c r="E7866" s="23"/>
    </row>
    <row r="7867" spans="1:5" ht="20" customHeight="1">
      <c r="A7867" s="19" t="s">
        <v>13772</v>
      </c>
      <c r="B7867" s="24">
        <v>2</v>
      </c>
      <c r="C7867" s="21" t="s">
        <v>8605</v>
      </c>
      <c r="D7867" s="23"/>
      <c r="E7867" s="23"/>
    </row>
    <row r="7868" spans="1:5" ht="20" customHeight="1">
      <c r="A7868" s="19" t="s">
        <v>13772</v>
      </c>
      <c r="B7868" s="24">
        <v>2</v>
      </c>
      <c r="C7868" s="21" t="s">
        <v>7086</v>
      </c>
      <c r="D7868" s="23"/>
      <c r="E7868" s="23"/>
    </row>
    <row r="7869" spans="1:5" ht="20" customHeight="1">
      <c r="A7869" s="19" t="s">
        <v>13772</v>
      </c>
      <c r="B7869" s="24">
        <v>2</v>
      </c>
      <c r="C7869" s="21" t="s">
        <v>7269</v>
      </c>
      <c r="D7869" s="23"/>
      <c r="E7869" s="23"/>
    </row>
    <row r="7870" spans="1:5" ht="20" customHeight="1">
      <c r="A7870" s="19" t="s">
        <v>13772</v>
      </c>
      <c r="B7870" s="24">
        <v>2</v>
      </c>
      <c r="C7870" s="21" t="s">
        <v>8418</v>
      </c>
      <c r="D7870" s="23"/>
      <c r="E7870" s="23"/>
    </row>
    <row r="7871" spans="1:5" ht="20" customHeight="1">
      <c r="A7871" s="19" t="s">
        <v>13772</v>
      </c>
      <c r="B7871" s="24">
        <v>2</v>
      </c>
      <c r="C7871" s="21" t="s">
        <v>7546</v>
      </c>
      <c r="D7871" s="23"/>
      <c r="E7871" s="23"/>
    </row>
    <row r="7872" spans="1:5" ht="20" customHeight="1">
      <c r="A7872" s="19" t="s">
        <v>13772</v>
      </c>
      <c r="B7872" s="24">
        <v>2</v>
      </c>
      <c r="C7872" s="21" t="s">
        <v>7722</v>
      </c>
      <c r="D7872" s="23"/>
      <c r="E7872" s="23"/>
    </row>
    <row r="7873" spans="1:5" ht="20" customHeight="1">
      <c r="A7873" s="19" t="s">
        <v>13772</v>
      </c>
      <c r="B7873" s="24">
        <v>2</v>
      </c>
      <c r="C7873" s="21" t="s">
        <v>7909</v>
      </c>
      <c r="D7873" s="23"/>
      <c r="E7873" s="23"/>
    </row>
    <row r="7874" spans="1:5" ht="20" customHeight="1">
      <c r="A7874" s="19" t="s">
        <v>13772</v>
      </c>
      <c r="B7874" s="24">
        <v>2</v>
      </c>
      <c r="C7874" s="21" t="s">
        <v>8360</v>
      </c>
      <c r="D7874" s="23"/>
      <c r="E7874" s="23"/>
    </row>
    <row r="7875" spans="1:5" ht="20" customHeight="1">
      <c r="A7875" s="19" t="s">
        <v>13772</v>
      </c>
      <c r="B7875" s="24">
        <v>2</v>
      </c>
      <c r="C7875" s="21" t="s">
        <v>8304</v>
      </c>
      <c r="D7875" s="23"/>
      <c r="E7875" s="23"/>
    </row>
    <row r="7876" spans="1:5" ht="20" customHeight="1">
      <c r="A7876" s="19" t="s">
        <v>13772</v>
      </c>
      <c r="B7876" s="24">
        <v>2</v>
      </c>
      <c r="C7876" s="21" t="s">
        <v>8252</v>
      </c>
      <c r="D7876" s="23"/>
      <c r="E7876" s="23"/>
    </row>
    <row r="7877" spans="1:5" ht="20" customHeight="1">
      <c r="A7877" s="19" t="s">
        <v>13772</v>
      </c>
      <c r="B7877" s="24">
        <v>3</v>
      </c>
      <c r="C7877" s="21" t="s">
        <v>13500</v>
      </c>
      <c r="D7877" s="23"/>
      <c r="E7877" s="23"/>
    </row>
    <row r="7878" spans="1:5" ht="20" customHeight="1">
      <c r="A7878" s="19" t="s">
        <v>13772</v>
      </c>
      <c r="B7878" s="24">
        <v>3</v>
      </c>
      <c r="C7878" s="21" t="s">
        <v>450</v>
      </c>
      <c r="D7878" s="23"/>
      <c r="E7878" s="23"/>
    </row>
    <row r="7879" spans="1:5" ht="20" customHeight="1">
      <c r="A7879" s="19" t="s">
        <v>13772</v>
      </c>
      <c r="B7879" s="24">
        <v>3</v>
      </c>
      <c r="C7879" s="21" t="s">
        <v>12861</v>
      </c>
      <c r="D7879" s="23"/>
      <c r="E7879" s="23"/>
    </row>
    <row r="7880" spans="1:5" ht="20" customHeight="1">
      <c r="A7880" s="19" t="s">
        <v>13772</v>
      </c>
      <c r="B7880" s="24">
        <v>3</v>
      </c>
      <c r="C7880" s="21" t="s">
        <v>12861</v>
      </c>
      <c r="D7880" s="23"/>
      <c r="E7880" s="23"/>
    </row>
    <row r="7881" spans="1:5" ht="20" customHeight="1">
      <c r="A7881" s="19" t="s">
        <v>13772</v>
      </c>
      <c r="B7881" s="24">
        <v>3</v>
      </c>
      <c r="C7881" s="21" t="s">
        <v>12861</v>
      </c>
      <c r="D7881" s="23"/>
      <c r="E7881" s="23"/>
    </row>
    <row r="7882" spans="1:5" ht="20" customHeight="1">
      <c r="A7882" s="19" t="s">
        <v>13772</v>
      </c>
      <c r="B7882" s="24">
        <v>3</v>
      </c>
      <c r="C7882" s="21" t="s">
        <v>836</v>
      </c>
      <c r="D7882" s="23"/>
      <c r="E7882" s="23"/>
    </row>
    <row r="7883" spans="1:5" ht="20" customHeight="1">
      <c r="A7883" s="19" t="s">
        <v>13772</v>
      </c>
      <c r="B7883" s="24">
        <v>3</v>
      </c>
      <c r="C7883" s="21" t="s">
        <v>12479</v>
      </c>
      <c r="D7883" s="23"/>
      <c r="E7883" s="23"/>
    </row>
    <row r="7884" spans="1:5" ht="20" customHeight="1">
      <c r="A7884" s="19" t="s">
        <v>13772</v>
      </c>
      <c r="B7884" s="24">
        <v>3</v>
      </c>
      <c r="C7884" s="21" t="s">
        <v>994</v>
      </c>
      <c r="D7884" s="23"/>
      <c r="E7884" s="23"/>
    </row>
    <row r="7885" spans="1:5" ht="20" customHeight="1">
      <c r="A7885" s="19" t="s">
        <v>13772</v>
      </c>
      <c r="B7885" s="24">
        <v>3</v>
      </c>
      <c r="C7885" s="21" t="s">
        <v>1297</v>
      </c>
      <c r="D7885" s="23"/>
      <c r="E7885" s="23"/>
    </row>
    <row r="7886" spans="1:5" ht="20" customHeight="1">
      <c r="A7886" s="19" t="s">
        <v>13772</v>
      </c>
      <c r="B7886" s="24">
        <v>3</v>
      </c>
      <c r="C7886" s="21" t="s">
        <v>1297</v>
      </c>
      <c r="D7886" s="23"/>
      <c r="E7886" s="23"/>
    </row>
    <row r="7887" spans="1:5" ht="20" customHeight="1">
      <c r="A7887" s="19" t="s">
        <v>13772</v>
      </c>
      <c r="B7887" s="24">
        <v>3</v>
      </c>
      <c r="C7887" s="21" t="s">
        <v>12000</v>
      </c>
      <c r="D7887" s="23"/>
      <c r="E7887" s="23"/>
    </row>
    <row r="7888" spans="1:5" ht="20" customHeight="1">
      <c r="A7888" s="19" t="s">
        <v>13772</v>
      </c>
      <c r="B7888" s="24">
        <v>3</v>
      </c>
      <c r="C7888" s="21" t="s">
        <v>11747</v>
      </c>
      <c r="D7888" s="23"/>
      <c r="E7888" s="23"/>
    </row>
    <row r="7889" spans="1:5" ht="20" customHeight="1">
      <c r="A7889" s="19" t="s">
        <v>13772</v>
      </c>
      <c r="B7889" s="24">
        <v>3</v>
      </c>
      <c r="C7889" s="21" t="s">
        <v>1609</v>
      </c>
      <c r="D7889" s="23"/>
      <c r="E7889" s="23"/>
    </row>
    <row r="7890" spans="1:5" ht="20" customHeight="1">
      <c r="A7890" s="19" t="s">
        <v>13772</v>
      </c>
      <c r="B7890" s="24">
        <v>3</v>
      </c>
      <c r="C7890" s="21" t="s">
        <v>1609</v>
      </c>
      <c r="D7890" s="23"/>
      <c r="E7890" s="23"/>
    </row>
    <row r="7891" spans="1:5" ht="20" customHeight="1">
      <c r="A7891" s="19" t="s">
        <v>13772</v>
      </c>
      <c r="B7891" s="24">
        <v>3</v>
      </c>
      <c r="C7891" s="21" t="s">
        <v>1830</v>
      </c>
      <c r="D7891" s="23"/>
      <c r="E7891" s="23"/>
    </row>
    <row r="7892" spans="1:5" ht="20" customHeight="1">
      <c r="A7892" s="19" t="s">
        <v>13772</v>
      </c>
      <c r="B7892" s="24">
        <v>3</v>
      </c>
      <c r="C7892" s="22">
        <v>100</v>
      </c>
      <c r="D7892" s="23"/>
      <c r="E7892" s="23"/>
    </row>
    <row r="7893" spans="1:5" ht="20" customHeight="1">
      <c r="A7893" s="19" t="s">
        <v>13772</v>
      </c>
      <c r="B7893" s="24">
        <v>3</v>
      </c>
      <c r="C7893" s="21" t="s">
        <v>2204</v>
      </c>
      <c r="D7893" s="23"/>
      <c r="E7893" s="23"/>
    </row>
    <row r="7894" spans="1:5" ht="20" customHeight="1">
      <c r="A7894" s="19" t="s">
        <v>13772</v>
      </c>
      <c r="B7894" s="24">
        <v>3</v>
      </c>
      <c r="C7894" s="22">
        <v>100</v>
      </c>
      <c r="D7894" s="23"/>
      <c r="E7894" s="23"/>
    </row>
    <row r="7895" spans="1:5" ht="20" customHeight="1">
      <c r="A7895" s="19" t="s">
        <v>13772</v>
      </c>
      <c r="B7895" s="24">
        <v>3</v>
      </c>
      <c r="C7895" s="22">
        <v>100</v>
      </c>
      <c r="D7895" s="23"/>
      <c r="E7895" s="23"/>
    </row>
    <row r="7896" spans="1:5" ht="20" customHeight="1">
      <c r="A7896" s="19" t="s">
        <v>13772</v>
      </c>
      <c r="B7896" s="24">
        <v>3</v>
      </c>
      <c r="C7896" s="22">
        <v>100</v>
      </c>
      <c r="D7896" s="23"/>
      <c r="E7896" s="23"/>
    </row>
    <row r="7897" spans="1:5" ht="20" customHeight="1">
      <c r="A7897" s="19" t="s">
        <v>13772</v>
      </c>
      <c r="B7897" s="24">
        <v>3</v>
      </c>
      <c r="C7897" s="22">
        <v>100</v>
      </c>
      <c r="D7897" s="23"/>
      <c r="E7897" s="23"/>
    </row>
    <row r="7898" spans="1:5" ht="20" customHeight="1">
      <c r="A7898" s="19" t="s">
        <v>13772</v>
      </c>
      <c r="B7898" s="24">
        <v>3</v>
      </c>
      <c r="C7898" s="22">
        <v>100</v>
      </c>
      <c r="D7898" s="23"/>
      <c r="E7898" s="23"/>
    </row>
    <row r="7899" spans="1:5" ht="20" customHeight="1">
      <c r="A7899" s="19" t="s">
        <v>13772</v>
      </c>
      <c r="B7899" s="24">
        <v>3</v>
      </c>
      <c r="C7899" s="21" t="s">
        <v>3145</v>
      </c>
      <c r="D7899" s="23"/>
      <c r="E7899" s="23"/>
    </row>
    <row r="7900" spans="1:5" ht="20" customHeight="1">
      <c r="A7900" s="19" t="s">
        <v>13772</v>
      </c>
      <c r="B7900" s="24">
        <v>3</v>
      </c>
      <c r="C7900" s="21" t="s">
        <v>3145</v>
      </c>
      <c r="D7900" s="23"/>
      <c r="E7900" s="23"/>
    </row>
    <row r="7901" spans="1:5" ht="20" customHeight="1">
      <c r="A7901" s="19" t="s">
        <v>13772</v>
      </c>
      <c r="B7901" s="24">
        <v>3</v>
      </c>
      <c r="C7901" s="21" t="s">
        <v>3336</v>
      </c>
      <c r="D7901" s="23"/>
      <c r="E7901" s="23"/>
    </row>
    <row r="7902" spans="1:5" ht="20" customHeight="1">
      <c r="A7902" s="19" t="s">
        <v>13772</v>
      </c>
      <c r="B7902" s="24">
        <v>3</v>
      </c>
      <c r="C7902" s="21" t="s">
        <v>3553</v>
      </c>
      <c r="D7902" s="23"/>
      <c r="E7902" s="23"/>
    </row>
    <row r="7903" spans="1:5" ht="20" customHeight="1">
      <c r="A7903" s="19" t="s">
        <v>13772</v>
      </c>
      <c r="B7903" s="24">
        <v>3</v>
      </c>
      <c r="C7903" s="21" t="s">
        <v>3765</v>
      </c>
      <c r="D7903" s="23"/>
      <c r="E7903" s="23"/>
    </row>
    <row r="7904" spans="1:5" ht="20" customHeight="1">
      <c r="A7904" s="19" t="s">
        <v>13772</v>
      </c>
      <c r="B7904" s="24">
        <v>3</v>
      </c>
      <c r="C7904" s="21" t="s">
        <v>3910</v>
      </c>
      <c r="D7904" s="23"/>
      <c r="E7904" s="23"/>
    </row>
    <row r="7905" spans="1:5" ht="20" customHeight="1">
      <c r="A7905" s="19" t="s">
        <v>13772</v>
      </c>
      <c r="B7905" s="24">
        <v>3</v>
      </c>
      <c r="C7905" s="21" t="s">
        <v>4185</v>
      </c>
      <c r="D7905" s="23"/>
      <c r="E7905" s="23"/>
    </row>
    <row r="7906" spans="1:5" ht="20" customHeight="1">
      <c r="A7906" s="19" t="s">
        <v>13772</v>
      </c>
      <c r="B7906" s="24">
        <v>3</v>
      </c>
      <c r="C7906" s="21" t="s">
        <v>4185</v>
      </c>
      <c r="D7906" s="23"/>
      <c r="E7906" s="23"/>
    </row>
    <row r="7907" spans="1:5" ht="20" customHeight="1">
      <c r="A7907" s="19" t="s">
        <v>13772</v>
      </c>
      <c r="B7907" s="24">
        <v>3</v>
      </c>
      <c r="C7907" s="21" t="s">
        <v>4383</v>
      </c>
      <c r="D7907" s="23"/>
      <c r="E7907" s="23"/>
    </row>
    <row r="7908" spans="1:5" ht="20" customHeight="1">
      <c r="A7908" s="19" t="s">
        <v>13772</v>
      </c>
      <c r="B7908" s="24">
        <v>3</v>
      </c>
      <c r="C7908" s="21" t="s">
        <v>4664</v>
      </c>
      <c r="D7908" s="23"/>
      <c r="E7908" s="23"/>
    </row>
    <row r="7909" spans="1:5" ht="20" customHeight="1">
      <c r="A7909" s="19" t="s">
        <v>13772</v>
      </c>
      <c r="B7909" s="24">
        <v>3</v>
      </c>
      <c r="C7909" s="21" t="s">
        <v>4664</v>
      </c>
      <c r="D7909" s="23"/>
      <c r="E7909" s="23"/>
    </row>
    <row r="7910" spans="1:5" ht="20" customHeight="1">
      <c r="A7910" s="19" t="s">
        <v>13772</v>
      </c>
      <c r="B7910" s="24">
        <v>3</v>
      </c>
      <c r="C7910" s="21" t="s">
        <v>4856</v>
      </c>
      <c r="D7910" s="23"/>
      <c r="E7910" s="23"/>
    </row>
    <row r="7911" spans="1:5" ht="20" customHeight="1">
      <c r="A7911" s="19" t="s">
        <v>13772</v>
      </c>
      <c r="B7911" s="24">
        <v>3</v>
      </c>
      <c r="C7911" s="21" t="s">
        <v>5120</v>
      </c>
      <c r="D7911" s="23"/>
      <c r="E7911" s="23"/>
    </row>
    <row r="7912" spans="1:5" ht="20" customHeight="1">
      <c r="A7912" s="19" t="s">
        <v>13772</v>
      </c>
      <c r="B7912" s="24">
        <v>3</v>
      </c>
      <c r="C7912" s="21" t="s">
        <v>5120</v>
      </c>
      <c r="D7912" s="23"/>
      <c r="E7912" s="23"/>
    </row>
    <row r="7913" spans="1:5" ht="20" customHeight="1">
      <c r="A7913" s="19" t="s">
        <v>13772</v>
      </c>
      <c r="B7913" s="24">
        <v>3</v>
      </c>
      <c r="C7913" s="21" t="s">
        <v>5306</v>
      </c>
      <c r="D7913" s="23"/>
      <c r="E7913" s="23"/>
    </row>
    <row r="7914" spans="1:5" ht="20" customHeight="1">
      <c r="A7914" s="19" t="s">
        <v>13772</v>
      </c>
      <c r="B7914" s="24">
        <v>3</v>
      </c>
      <c r="C7914" s="21" t="s">
        <v>5511</v>
      </c>
      <c r="D7914" s="23"/>
      <c r="E7914" s="23"/>
    </row>
    <row r="7915" spans="1:5" ht="20" customHeight="1">
      <c r="A7915" s="19" t="s">
        <v>13772</v>
      </c>
      <c r="B7915" s="24">
        <v>3</v>
      </c>
      <c r="C7915" s="21" t="s">
        <v>5719</v>
      </c>
      <c r="D7915" s="23"/>
      <c r="E7915" s="23"/>
    </row>
    <row r="7916" spans="1:5" ht="20" customHeight="1">
      <c r="A7916" s="19" t="s">
        <v>13772</v>
      </c>
      <c r="B7916" s="24">
        <v>3</v>
      </c>
      <c r="C7916" s="21" t="s">
        <v>5924</v>
      </c>
      <c r="D7916" s="23"/>
      <c r="E7916" s="23"/>
    </row>
    <row r="7917" spans="1:5" ht="20" customHeight="1">
      <c r="A7917" s="19" t="s">
        <v>13772</v>
      </c>
      <c r="B7917" s="24">
        <v>3</v>
      </c>
      <c r="C7917" s="21" t="s">
        <v>9638</v>
      </c>
      <c r="D7917" s="23"/>
      <c r="E7917" s="23"/>
    </row>
    <row r="7918" spans="1:5" ht="20" customHeight="1">
      <c r="A7918" s="19" t="s">
        <v>13772</v>
      </c>
      <c r="B7918" s="24">
        <v>3</v>
      </c>
      <c r="C7918" s="21" t="s">
        <v>9638</v>
      </c>
      <c r="D7918" s="23"/>
      <c r="E7918" s="23"/>
    </row>
    <row r="7919" spans="1:5" ht="20" customHeight="1">
      <c r="A7919" s="19" t="s">
        <v>13772</v>
      </c>
      <c r="B7919" s="24">
        <v>3</v>
      </c>
      <c r="C7919" s="21" t="s">
        <v>9638</v>
      </c>
      <c r="D7919" s="23"/>
      <c r="E7919" s="23"/>
    </row>
    <row r="7920" spans="1:5" ht="20" customHeight="1">
      <c r="A7920" s="19" t="s">
        <v>13772</v>
      </c>
      <c r="B7920" s="24">
        <v>3</v>
      </c>
      <c r="C7920" s="21" t="s">
        <v>9440</v>
      </c>
      <c r="D7920" s="23"/>
      <c r="E7920" s="23"/>
    </row>
    <row r="7921" spans="1:5" ht="20" customHeight="1">
      <c r="A7921" s="19" t="s">
        <v>13772</v>
      </c>
      <c r="B7921" s="24">
        <v>3</v>
      </c>
      <c r="C7921" s="21" t="s">
        <v>6192</v>
      </c>
      <c r="D7921" s="23"/>
      <c r="E7921" s="23"/>
    </row>
    <row r="7922" spans="1:5" ht="20" customHeight="1">
      <c r="A7922" s="19" t="s">
        <v>13772</v>
      </c>
      <c r="B7922" s="24">
        <v>3</v>
      </c>
      <c r="C7922" s="21" t="s">
        <v>6371</v>
      </c>
      <c r="D7922" s="23"/>
      <c r="E7922" s="23"/>
    </row>
    <row r="7923" spans="1:5" ht="20" customHeight="1">
      <c r="A7923" s="19" t="s">
        <v>13772</v>
      </c>
      <c r="B7923" s="24">
        <v>3</v>
      </c>
      <c r="C7923" s="21" t="s">
        <v>8983</v>
      </c>
      <c r="D7923" s="23"/>
      <c r="E7923" s="23"/>
    </row>
    <row r="7924" spans="1:5" ht="20" customHeight="1">
      <c r="A7924" s="19" t="s">
        <v>13772</v>
      </c>
      <c r="B7924" s="24">
        <v>3</v>
      </c>
      <c r="C7924" s="21" t="s">
        <v>8983</v>
      </c>
      <c r="D7924" s="23"/>
      <c r="E7924" s="23"/>
    </row>
    <row r="7925" spans="1:5" ht="20" customHeight="1">
      <c r="A7925" s="19" t="s">
        <v>13772</v>
      </c>
      <c r="B7925" s="24">
        <v>3</v>
      </c>
      <c r="C7925" s="21" t="s">
        <v>8983</v>
      </c>
      <c r="D7925" s="23"/>
      <c r="E7925" s="23"/>
    </row>
    <row r="7926" spans="1:5" ht="20" customHeight="1">
      <c r="A7926" s="19" t="s">
        <v>13772</v>
      </c>
      <c r="B7926" s="24">
        <v>3</v>
      </c>
      <c r="C7926" s="21" t="s">
        <v>6745</v>
      </c>
      <c r="D7926" s="23"/>
      <c r="E7926" s="23"/>
    </row>
    <row r="7927" spans="1:5" ht="20" customHeight="1">
      <c r="A7927" s="19" t="s">
        <v>13772</v>
      </c>
      <c r="B7927" s="24">
        <v>3</v>
      </c>
      <c r="C7927" s="21" t="s">
        <v>6745</v>
      </c>
      <c r="D7927" s="23"/>
      <c r="E7927" s="23"/>
    </row>
    <row r="7928" spans="1:5" ht="20" customHeight="1">
      <c r="A7928" s="19" t="s">
        <v>13772</v>
      </c>
      <c r="B7928" s="24">
        <v>3</v>
      </c>
      <c r="C7928" s="21" t="s">
        <v>8671</v>
      </c>
      <c r="D7928" s="23"/>
      <c r="E7928" s="23"/>
    </row>
    <row r="7929" spans="1:5" ht="20" customHeight="1">
      <c r="A7929" s="19" t="s">
        <v>13772</v>
      </c>
      <c r="B7929" s="24">
        <v>3</v>
      </c>
      <c r="C7929" s="21" t="s">
        <v>8491</v>
      </c>
      <c r="D7929" s="23"/>
      <c r="E7929" s="23"/>
    </row>
    <row r="7930" spans="1:5" ht="20" customHeight="1">
      <c r="A7930" s="19" t="s">
        <v>13772</v>
      </c>
      <c r="B7930" s="24">
        <v>3</v>
      </c>
      <c r="C7930" s="21" t="s">
        <v>6911</v>
      </c>
      <c r="D7930" s="23"/>
      <c r="E7930" s="23"/>
    </row>
    <row r="7931" spans="1:5" ht="20" customHeight="1">
      <c r="A7931" s="19" t="s">
        <v>13772</v>
      </c>
      <c r="B7931" s="24">
        <v>3</v>
      </c>
      <c r="C7931" s="21" t="s">
        <v>7080</v>
      </c>
      <c r="D7931" s="23"/>
      <c r="E7931" s="23"/>
    </row>
    <row r="7932" spans="1:5" ht="20" customHeight="1">
      <c r="A7932" s="19" t="s">
        <v>13772</v>
      </c>
      <c r="B7932" s="24">
        <v>3</v>
      </c>
      <c r="C7932" s="21" t="s">
        <v>7263</v>
      </c>
      <c r="D7932" s="23"/>
      <c r="E7932" s="23"/>
    </row>
    <row r="7933" spans="1:5" ht="20" customHeight="1">
      <c r="A7933" s="19" t="s">
        <v>13772</v>
      </c>
      <c r="B7933" s="24">
        <v>3</v>
      </c>
      <c r="C7933" s="21" t="s">
        <v>7368</v>
      </c>
      <c r="D7933" s="23"/>
      <c r="E7933" s="23"/>
    </row>
    <row r="7934" spans="1:5" ht="20" customHeight="1">
      <c r="A7934" s="19" t="s">
        <v>13772</v>
      </c>
      <c r="B7934" s="24">
        <v>3</v>
      </c>
      <c r="C7934" s="21" t="s">
        <v>7540</v>
      </c>
      <c r="D7934" s="23"/>
      <c r="E7934" s="23"/>
    </row>
    <row r="7935" spans="1:5" ht="20" customHeight="1">
      <c r="A7935" s="19" t="s">
        <v>13772</v>
      </c>
      <c r="B7935" s="24">
        <v>3</v>
      </c>
      <c r="C7935" s="21" t="s">
        <v>7716</v>
      </c>
      <c r="D7935" s="23"/>
      <c r="E7935" s="23"/>
    </row>
    <row r="7936" spans="1:5" ht="20" customHeight="1">
      <c r="A7936" s="19" t="s">
        <v>13772</v>
      </c>
      <c r="B7936" s="24">
        <v>3</v>
      </c>
      <c r="C7936" s="21" t="s">
        <v>7900</v>
      </c>
      <c r="D7936" s="23"/>
      <c r="E7936" s="23"/>
    </row>
    <row r="7937" spans="1:5" ht="20" customHeight="1">
      <c r="A7937" s="19" t="s">
        <v>13772</v>
      </c>
      <c r="B7937" s="24">
        <v>3</v>
      </c>
      <c r="C7937" s="21" t="s">
        <v>8026</v>
      </c>
      <c r="D7937" s="23"/>
      <c r="E7937" s="23"/>
    </row>
    <row r="7938" spans="1:5" ht="20" customHeight="1">
      <c r="A7938" s="19" t="s">
        <v>13772</v>
      </c>
      <c r="B7938" s="24">
        <v>3</v>
      </c>
      <c r="C7938" s="21" t="s">
        <v>8140</v>
      </c>
      <c r="D7938" s="23"/>
      <c r="E7938" s="23"/>
    </row>
    <row r="7939" spans="1:5" ht="20" customHeight="1">
      <c r="A7939" s="19" t="s">
        <v>13773</v>
      </c>
      <c r="B7939" s="24">
        <v>0</v>
      </c>
      <c r="C7939" s="21" t="s">
        <v>344</v>
      </c>
      <c r="D7939" s="23"/>
      <c r="E7939" s="23"/>
    </row>
    <row r="7940" spans="1:5" ht="20" customHeight="1">
      <c r="A7940" s="19" t="s">
        <v>13773</v>
      </c>
      <c r="B7940" s="24">
        <v>0</v>
      </c>
      <c r="C7940" s="21" t="s">
        <v>344</v>
      </c>
      <c r="D7940" s="23"/>
      <c r="E7940" s="23"/>
    </row>
    <row r="7941" spans="1:5" ht="20" customHeight="1">
      <c r="A7941" s="19" t="s">
        <v>13773</v>
      </c>
      <c r="B7941" s="24">
        <v>0</v>
      </c>
      <c r="C7941" s="21" t="s">
        <v>568</v>
      </c>
      <c r="D7941" s="23"/>
      <c r="E7941" s="23"/>
    </row>
    <row r="7942" spans="1:5" ht="20" customHeight="1">
      <c r="A7942" s="19" t="s">
        <v>13773</v>
      </c>
      <c r="B7942" s="24">
        <v>0</v>
      </c>
      <c r="C7942" s="21" t="s">
        <v>644</v>
      </c>
      <c r="D7942" s="23"/>
      <c r="E7942" s="23"/>
    </row>
    <row r="7943" spans="1:5" ht="20" customHeight="1">
      <c r="A7943" s="19" t="s">
        <v>13773</v>
      </c>
      <c r="B7943" s="24">
        <v>0</v>
      </c>
      <c r="C7943" s="21" t="s">
        <v>728</v>
      </c>
      <c r="D7943" s="23"/>
      <c r="E7943" s="23"/>
    </row>
    <row r="7944" spans="1:5" ht="20" customHeight="1">
      <c r="A7944" s="19" t="s">
        <v>13773</v>
      </c>
      <c r="B7944" s="24">
        <v>0</v>
      </c>
      <c r="C7944" s="21" t="s">
        <v>728</v>
      </c>
      <c r="D7944" s="23"/>
      <c r="E7944" s="23"/>
    </row>
    <row r="7945" spans="1:5" ht="20" customHeight="1">
      <c r="A7945" s="19" t="s">
        <v>13773</v>
      </c>
      <c r="B7945" s="24">
        <v>0</v>
      </c>
      <c r="C7945" s="21" t="s">
        <v>895</v>
      </c>
      <c r="D7945" s="23"/>
      <c r="E7945" s="23"/>
    </row>
    <row r="7946" spans="1:5" ht="20" customHeight="1">
      <c r="A7946" s="19" t="s">
        <v>13773</v>
      </c>
      <c r="B7946" s="24">
        <v>0</v>
      </c>
      <c r="C7946" s="21" t="s">
        <v>895</v>
      </c>
      <c r="D7946" s="23"/>
      <c r="E7946" s="23"/>
    </row>
    <row r="7947" spans="1:5" ht="20" customHeight="1">
      <c r="A7947" s="19" t="s">
        <v>13773</v>
      </c>
      <c r="B7947" s="24">
        <v>0</v>
      </c>
      <c r="C7947" s="21" t="s">
        <v>1121</v>
      </c>
      <c r="D7947" s="23"/>
      <c r="E7947" s="23"/>
    </row>
    <row r="7948" spans="1:5" ht="20" customHeight="1">
      <c r="A7948" s="19" t="s">
        <v>13773</v>
      </c>
      <c r="B7948" s="24">
        <v>0</v>
      </c>
      <c r="C7948" s="21" t="s">
        <v>1199</v>
      </c>
      <c r="D7948" s="23"/>
      <c r="E7948" s="23"/>
    </row>
    <row r="7949" spans="1:5" ht="20" customHeight="1">
      <c r="A7949" s="19" t="s">
        <v>13773</v>
      </c>
      <c r="B7949" s="24">
        <v>0</v>
      </c>
      <c r="C7949" s="21" t="s">
        <v>1436</v>
      </c>
      <c r="D7949" s="23"/>
      <c r="E7949" s="23"/>
    </row>
    <row r="7950" spans="1:5" ht="20" customHeight="1">
      <c r="A7950" s="19" t="s">
        <v>13773</v>
      </c>
      <c r="B7950" s="24">
        <v>0</v>
      </c>
      <c r="C7950" s="21" t="s">
        <v>1436</v>
      </c>
      <c r="D7950" s="23"/>
      <c r="E7950" s="23"/>
    </row>
    <row r="7951" spans="1:5" ht="20" customHeight="1">
      <c r="A7951" s="19" t="s">
        <v>13773</v>
      </c>
      <c r="B7951" s="24">
        <v>0</v>
      </c>
      <c r="C7951" s="21" t="s">
        <v>1436</v>
      </c>
      <c r="D7951" s="23"/>
      <c r="E7951" s="23"/>
    </row>
    <row r="7952" spans="1:5" ht="20" customHeight="1">
      <c r="A7952" s="19" t="s">
        <v>13773</v>
      </c>
      <c r="B7952" s="24">
        <v>0</v>
      </c>
      <c r="C7952" s="21" t="s">
        <v>1505</v>
      </c>
      <c r="D7952" s="23"/>
      <c r="E7952" s="23"/>
    </row>
    <row r="7953" spans="1:5" ht="20" customHeight="1">
      <c r="A7953" s="19" t="s">
        <v>13773</v>
      </c>
      <c r="B7953" s="24">
        <v>0</v>
      </c>
      <c r="C7953" s="21" t="s">
        <v>1735</v>
      </c>
      <c r="D7953" s="23"/>
      <c r="E7953" s="23"/>
    </row>
    <row r="7954" spans="1:5" ht="20" customHeight="1">
      <c r="A7954" s="19" t="s">
        <v>13773</v>
      </c>
      <c r="B7954" s="24">
        <v>0</v>
      </c>
      <c r="C7954" s="21" t="s">
        <v>1970</v>
      </c>
      <c r="D7954" s="23"/>
      <c r="E7954" s="23"/>
    </row>
    <row r="7955" spans="1:5" ht="20" customHeight="1">
      <c r="A7955" s="19" t="s">
        <v>13773</v>
      </c>
      <c r="B7955" s="24">
        <v>0</v>
      </c>
      <c r="C7955" s="21" t="s">
        <v>2118</v>
      </c>
      <c r="D7955" s="23"/>
      <c r="E7955" s="23"/>
    </row>
    <row r="7956" spans="1:5" ht="20" customHeight="1">
      <c r="A7956" s="19" t="s">
        <v>13773</v>
      </c>
      <c r="B7956" s="24">
        <v>0</v>
      </c>
      <c r="C7956" s="21" t="s">
        <v>2258</v>
      </c>
      <c r="D7956" s="23"/>
      <c r="E7956" s="23"/>
    </row>
    <row r="7957" spans="1:5" ht="20" customHeight="1">
      <c r="A7957" s="19" t="s">
        <v>13773</v>
      </c>
      <c r="B7957" s="24">
        <v>0</v>
      </c>
      <c r="C7957" s="21" t="s">
        <v>2389</v>
      </c>
      <c r="D7957" s="23"/>
      <c r="E7957" s="23"/>
    </row>
    <row r="7958" spans="1:5" ht="20" customHeight="1">
      <c r="A7958" s="19" t="s">
        <v>13773</v>
      </c>
      <c r="B7958" s="24">
        <v>0</v>
      </c>
      <c r="C7958" s="21" t="s">
        <v>2516</v>
      </c>
      <c r="D7958" s="23"/>
      <c r="E7958" s="23"/>
    </row>
    <row r="7959" spans="1:5" ht="20" customHeight="1">
      <c r="A7959" s="19" t="s">
        <v>13773</v>
      </c>
      <c r="B7959" s="24">
        <v>0</v>
      </c>
      <c r="C7959" s="21" t="s">
        <v>2723</v>
      </c>
      <c r="D7959" s="23"/>
      <c r="E7959" s="23"/>
    </row>
    <row r="7960" spans="1:5" ht="20" customHeight="1">
      <c r="A7960" s="19" t="s">
        <v>13773</v>
      </c>
      <c r="B7960" s="24">
        <v>0</v>
      </c>
      <c r="C7960" s="21" t="s">
        <v>2869</v>
      </c>
      <c r="D7960" s="23"/>
      <c r="E7960" s="23"/>
    </row>
    <row r="7961" spans="1:5" ht="20" customHeight="1">
      <c r="A7961" s="19" t="s">
        <v>13773</v>
      </c>
      <c r="B7961" s="24">
        <v>0</v>
      </c>
      <c r="C7961" s="21" t="s">
        <v>3000</v>
      </c>
      <c r="D7961" s="23"/>
      <c r="E7961" s="23"/>
    </row>
    <row r="7962" spans="1:5" ht="20" customHeight="1">
      <c r="A7962" s="19" t="s">
        <v>13773</v>
      </c>
      <c r="B7962" s="24">
        <v>0</v>
      </c>
      <c r="C7962" s="21" t="s">
        <v>3057</v>
      </c>
      <c r="D7962" s="23"/>
      <c r="E7962" s="23"/>
    </row>
    <row r="7963" spans="1:5" ht="20" customHeight="1">
      <c r="A7963" s="19" t="s">
        <v>13773</v>
      </c>
      <c r="B7963" s="24">
        <v>0</v>
      </c>
      <c r="C7963" s="21" t="s">
        <v>3240</v>
      </c>
      <c r="D7963" s="23"/>
      <c r="E7963" s="23"/>
    </row>
    <row r="7964" spans="1:5" ht="20" customHeight="1">
      <c r="A7964" s="19" t="s">
        <v>13773</v>
      </c>
      <c r="B7964" s="24">
        <v>0</v>
      </c>
      <c r="C7964" s="21" t="s">
        <v>3460</v>
      </c>
      <c r="D7964" s="23"/>
      <c r="E7964" s="23"/>
    </row>
    <row r="7965" spans="1:5" ht="20" customHeight="1">
      <c r="A7965" s="19" t="s">
        <v>13773</v>
      </c>
      <c r="B7965" s="24">
        <v>0</v>
      </c>
      <c r="C7965" s="21" t="s">
        <v>3681</v>
      </c>
      <c r="D7965" s="23"/>
      <c r="E7965" s="23"/>
    </row>
    <row r="7966" spans="1:5" ht="20" customHeight="1">
      <c r="A7966" s="19" t="s">
        <v>13773</v>
      </c>
      <c r="B7966" s="24">
        <v>0</v>
      </c>
      <c r="C7966" s="21" t="s">
        <v>3818</v>
      </c>
      <c r="D7966" s="23"/>
      <c r="E7966" s="23"/>
    </row>
    <row r="7967" spans="1:5" ht="20" customHeight="1">
      <c r="A7967" s="19" t="s">
        <v>13773</v>
      </c>
      <c r="B7967" s="24">
        <v>0</v>
      </c>
      <c r="C7967" s="21" t="s">
        <v>4022</v>
      </c>
      <c r="D7967" s="23"/>
      <c r="E7967" s="23"/>
    </row>
    <row r="7968" spans="1:5" ht="20" customHeight="1">
      <c r="A7968" s="19" t="s">
        <v>13773</v>
      </c>
      <c r="B7968" s="24">
        <v>0</v>
      </c>
      <c r="C7968" s="21" t="s">
        <v>4088</v>
      </c>
      <c r="D7968" s="23"/>
      <c r="E7968" s="23"/>
    </row>
    <row r="7969" spans="1:5" ht="20" customHeight="1">
      <c r="A7969" s="19" t="s">
        <v>13773</v>
      </c>
      <c r="B7969" s="24">
        <v>0</v>
      </c>
      <c r="C7969" s="21" t="s">
        <v>4295</v>
      </c>
      <c r="D7969" s="23"/>
      <c r="E7969" s="23"/>
    </row>
    <row r="7970" spans="1:5" ht="20" customHeight="1">
      <c r="A7970" s="19" t="s">
        <v>13773</v>
      </c>
      <c r="B7970" s="24">
        <v>0</v>
      </c>
      <c r="C7970" s="21" t="s">
        <v>4499</v>
      </c>
      <c r="D7970" s="23"/>
      <c r="E7970" s="23"/>
    </row>
    <row r="7971" spans="1:5" ht="20" customHeight="1">
      <c r="A7971" s="19" t="s">
        <v>13773</v>
      </c>
      <c r="B7971" s="24">
        <v>0</v>
      </c>
      <c r="C7971" s="21" t="s">
        <v>4564</v>
      </c>
      <c r="D7971" s="23"/>
      <c r="E7971" s="23"/>
    </row>
    <row r="7972" spans="1:5" ht="20" customHeight="1">
      <c r="A7972" s="19" t="s">
        <v>13773</v>
      </c>
      <c r="B7972" s="24">
        <v>0</v>
      </c>
      <c r="C7972" s="21" t="s">
        <v>4768</v>
      </c>
      <c r="D7972" s="23"/>
      <c r="E7972" s="23"/>
    </row>
    <row r="7973" spans="1:5" ht="20" customHeight="1">
      <c r="A7973" s="19" t="s">
        <v>13773</v>
      </c>
      <c r="B7973" s="24">
        <v>0</v>
      </c>
      <c r="C7973" s="21" t="s">
        <v>4966</v>
      </c>
      <c r="D7973" s="23"/>
      <c r="E7973" s="23"/>
    </row>
    <row r="7974" spans="1:5" ht="20" customHeight="1">
      <c r="A7974" s="19" t="s">
        <v>13773</v>
      </c>
      <c r="B7974" s="24">
        <v>0</v>
      </c>
      <c r="C7974" s="21" t="s">
        <v>5028</v>
      </c>
      <c r="D7974" s="23"/>
      <c r="E7974" s="23"/>
    </row>
    <row r="7975" spans="1:5" ht="20" customHeight="1">
      <c r="A7975" s="19" t="s">
        <v>13773</v>
      </c>
      <c r="B7975" s="24">
        <v>0</v>
      </c>
      <c r="C7975" s="21" t="s">
        <v>5218</v>
      </c>
      <c r="D7975" s="23"/>
      <c r="E7975" s="23"/>
    </row>
    <row r="7976" spans="1:5" ht="20" customHeight="1">
      <c r="A7976" s="19" t="s">
        <v>13773</v>
      </c>
      <c r="B7976" s="24">
        <v>0</v>
      </c>
      <c r="C7976" s="21" t="s">
        <v>5421</v>
      </c>
      <c r="D7976" s="23"/>
      <c r="E7976" s="23"/>
    </row>
    <row r="7977" spans="1:5" ht="20" customHeight="1">
      <c r="A7977" s="19" t="s">
        <v>13773</v>
      </c>
      <c r="B7977" s="24">
        <v>0</v>
      </c>
      <c r="C7977" s="21" t="s">
        <v>5633</v>
      </c>
      <c r="D7977" s="23"/>
      <c r="E7977" s="23"/>
    </row>
    <row r="7978" spans="1:5" ht="20" customHeight="1">
      <c r="A7978" s="19" t="s">
        <v>13773</v>
      </c>
      <c r="B7978" s="24">
        <v>0</v>
      </c>
      <c r="C7978" s="21" t="s">
        <v>5832</v>
      </c>
      <c r="D7978" s="23"/>
      <c r="E7978" s="23"/>
    </row>
    <row r="7979" spans="1:5" ht="20" customHeight="1">
      <c r="A7979" s="19" t="s">
        <v>13773</v>
      </c>
      <c r="B7979" s="24">
        <v>0</v>
      </c>
      <c r="C7979" s="21" t="s">
        <v>5962</v>
      </c>
      <c r="D7979" s="23"/>
      <c r="E7979" s="23"/>
    </row>
    <row r="7980" spans="1:5" ht="20" customHeight="1">
      <c r="A7980" s="19" t="s">
        <v>13773</v>
      </c>
      <c r="B7980" s="24">
        <v>0</v>
      </c>
      <c r="C7980" s="21" t="s">
        <v>6031</v>
      </c>
      <c r="D7980" s="23"/>
      <c r="E7980" s="23"/>
    </row>
    <row r="7981" spans="1:5" ht="20" customHeight="1">
      <c r="A7981" s="19" t="s">
        <v>13773</v>
      </c>
      <c r="B7981" s="24">
        <v>0</v>
      </c>
      <c r="C7981" s="21" t="s">
        <v>6106</v>
      </c>
      <c r="D7981" s="23"/>
      <c r="E7981" s="23"/>
    </row>
    <row r="7982" spans="1:5" ht="20" customHeight="1">
      <c r="A7982" s="19" t="s">
        <v>13773</v>
      </c>
      <c r="B7982" s="24">
        <v>0</v>
      </c>
      <c r="C7982" s="21" t="s">
        <v>6106</v>
      </c>
      <c r="D7982" s="23"/>
      <c r="E7982" s="23"/>
    </row>
    <row r="7983" spans="1:5" ht="20" customHeight="1">
      <c r="A7983" s="19" t="s">
        <v>13773</v>
      </c>
      <c r="B7983" s="24">
        <v>0</v>
      </c>
      <c r="C7983" s="21" t="s">
        <v>6106</v>
      </c>
      <c r="D7983" s="23"/>
      <c r="E7983" s="23"/>
    </row>
    <row r="7984" spans="1:5" ht="20" customHeight="1">
      <c r="A7984" s="19" t="s">
        <v>13773</v>
      </c>
      <c r="B7984" s="24">
        <v>0</v>
      </c>
      <c r="C7984" s="21" t="s">
        <v>6287</v>
      </c>
      <c r="D7984" s="23"/>
      <c r="E7984" s="23"/>
    </row>
    <row r="7985" spans="1:5" ht="20" customHeight="1">
      <c r="A7985" s="19" t="s">
        <v>13773</v>
      </c>
      <c r="B7985" s="24">
        <v>0</v>
      </c>
      <c r="C7985" s="21" t="s">
        <v>6470</v>
      </c>
      <c r="D7985" s="23"/>
      <c r="E7985" s="23"/>
    </row>
    <row r="7986" spans="1:5" ht="20" customHeight="1">
      <c r="A7986" s="19" t="s">
        <v>13773</v>
      </c>
      <c r="B7986" s="24">
        <v>0</v>
      </c>
      <c r="C7986" s="21" t="s">
        <v>6534</v>
      </c>
      <c r="D7986" s="23"/>
      <c r="E7986" s="23"/>
    </row>
    <row r="7987" spans="1:5" ht="20" customHeight="1">
      <c r="A7987" s="19" t="s">
        <v>13773</v>
      </c>
      <c r="B7987" s="24">
        <v>0</v>
      </c>
      <c r="C7987" s="21" t="s">
        <v>6597</v>
      </c>
      <c r="D7987" s="23"/>
      <c r="E7987" s="23"/>
    </row>
    <row r="7988" spans="1:5" ht="20" customHeight="1">
      <c r="A7988" s="19" t="s">
        <v>13773</v>
      </c>
      <c r="B7988" s="24">
        <v>0</v>
      </c>
      <c r="C7988" s="21" t="s">
        <v>6597</v>
      </c>
      <c r="D7988" s="23"/>
      <c r="E7988" s="23"/>
    </row>
    <row r="7989" spans="1:5" ht="20" customHeight="1">
      <c r="A7989" s="19" t="s">
        <v>13773</v>
      </c>
      <c r="B7989" s="24">
        <v>0</v>
      </c>
      <c r="C7989" s="21" t="s">
        <v>6660</v>
      </c>
      <c r="D7989" s="23"/>
      <c r="E7989" s="23"/>
    </row>
    <row r="7990" spans="1:5" ht="20" customHeight="1">
      <c r="A7990" s="19" t="s">
        <v>13773</v>
      </c>
      <c r="B7990" s="24">
        <v>0</v>
      </c>
      <c r="C7990" s="21" t="s">
        <v>6840</v>
      </c>
      <c r="D7990" s="23"/>
      <c r="E7990" s="23"/>
    </row>
    <row r="7991" spans="1:5" ht="20" customHeight="1">
      <c r="A7991" s="19" t="s">
        <v>13773</v>
      </c>
      <c r="B7991" s="24">
        <v>0</v>
      </c>
      <c r="C7991" s="21" t="s">
        <v>6840</v>
      </c>
      <c r="D7991" s="23"/>
      <c r="E7991" s="23"/>
    </row>
    <row r="7992" spans="1:5" ht="20" customHeight="1">
      <c r="A7992" s="19" t="s">
        <v>13773</v>
      </c>
      <c r="B7992" s="24">
        <v>0</v>
      </c>
      <c r="C7992" s="21" t="s">
        <v>6840</v>
      </c>
      <c r="D7992" s="23"/>
      <c r="E7992" s="23"/>
    </row>
    <row r="7993" spans="1:5" ht="20" customHeight="1">
      <c r="A7993" s="19" t="s">
        <v>13773</v>
      </c>
      <c r="B7993" s="24">
        <v>0</v>
      </c>
      <c r="C7993" s="21" t="s">
        <v>7011</v>
      </c>
      <c r="D7993" s="23"/>
      <c r="E7993" s="23"/>
    </row>
    <row r="7994" spans="1:5" ht="20" customHeight="1">
      <c r="A7994" s="19" t="s">
        <v>13773</v>
      </c>
      <c r="B7994" s="24">
        <v>0</v>
      </c>
      <c r="C7994" s="21" t="s">
        <v>7188</v>
      </c>
      <c r="D7994" s="23"/>
      <c r="E7994" s="23"/>
    </row>
    <row r="7995" spans="1:5" ht="20" customHeight="1">
      <c r="A7995" s="19" t="s">
        <v>13773</v>
      </c>
      <c r="B7995" s="24">
        <v>0</v>
      </c>
      <c r="C7995" s="21" t="s">
        <v>7303</v>
      </c>
      <c r="D7995" s="23"/>
      <c r="E7995" s="23"/>
    </row>
    <row r="7996" spans="1:5" ht="20" customHeight="1">
      <c r="A7996" s="19" t="s">
        <v>13773</v>
      </c>
      <c r="B7996" s="24">
        <v>0</v>
      </c>
      <c r="C7996" s="21" t="s">
        <v>7471</v>
      </c>
      <c r="D7996" s="23"/>
      <c r="E7996" s="23"/>
    </row>
    <row r="7997" spans="1:5" ht="20" customHeight="1">
      <c r="A7997" s="19" t="s">
        <v>13773</v>
      </c>
      <c r="B7997" s="24">
        <v>0</v>
      </c>
      <c r="C7997" s="21" t="s">
        <v>7645</v>
      </c>
      <c r="D7997" s="23"/>
      <c r="E7997" s="23"/>
    </row>
    <row r="7998" spans="1:5" ht="20" customHeight="1">
      <c r="A7998" s="19" t="s">
        <v>13773</v>
      </c>
      <c r="B7998" s="24">
        <v>0</v>
      </c>
      <c r="C7998" s="21" t="s">
        <v>7827</v>
      </c>
      <c r="D7998" s="23"/>
      <c r="E7998" s="23"/>
    </row>
    <row r="7999" spans="1:5" ht="20" customHeight="1">
      <c r="A7999" s="19" t="s">
        <v>13773</v>
      </c>
      <c r="B7999" s="24">
        <v>0</v>
      </c>
      <c r="C7999" s="21" t="s">
        <v>7950</v>
      </c>
      <c r="D7999" s="23"/>
      <c r="E7999" s="23"/>
    </row>
    <row r="8000" spans="1:5" ht="20" customHeight="1">
      <c r="A8000" s="19" t="s">
        <v>13773</v>
      </c>
      <c r="B8000" s="24">
        <v>0</v>
      </c>
      <c r="C8000" s="21" t="s">
        <v>8071</v>
      </c>
      <c r="D8000" s="23"/>
      <c r="E8000" s="23"/>
    </row>
    <row r="8001" spans="1:5" ht="20" customHeight="1">
      <c r="A8001" s="19" t="s">
        <v>13773</v>
      </c>
      <c r="B8001" s="24">
        <v>0</v>
      </c>
      <c r="C8001" s="21" t="s">
        <v>363</v>
      </c>
      <c r="D8001" s="23"/>
      <c r="E8001" s="23"/>
    </row>
    <row r="8002" spans="1:5" ht="20" customHeight="1">
      <c r="A8002" s="19" t="s">
        <v>13773</v>
      </c>
      <c r="B8002" s="24">
        <v>0</v>
      </c>
      <c r="C8002" s="21" t="s">
        <v>348</v>
      </c>
      <c r="D8002" s="23"/>
      <c r="E8002" s="23"/>
    </row>
    <row r="8003" spans="1:5" ht="20" customHeight="1">
      <c r="A8003" s="19" t="s">
        <v>13773</v>
      </c>
      <c r="B8003" s="24">
        <v>0</v>
      </c>
      <c r="C8003" s="21" t="s">
        <v>572</v>
      </c>
      <c r="D8003" s="23"/>
      <c r="E8003" s="23"/>
    </row>
    <row r="8004" spans="1:5" ht="20" customHeight="1">
      <c r="A8004" s="19" t="s">
        <v>13773</v>
      </c>
      <c r="B8004" s="24">
        <v>0</v>
      </c>
      <c r="C8004" s="21" t="s">
        <v>648</v>
      </c>
      <c r="D8004" s="23"/>
      <c r="E8004" s="23"/>
    </row>
    <row r="8005" spans="1:5" ht="20" customHeight="1">
      <c r="A8005" s="19" t="s">
        <v>13773</v>
      </c>
      <c r="B8005" s="24">
        <v>0</v>
      </c>
      <c r="C8005" s="21" t="s">
        <v>748</v>
      </c>
      <c r="D8005" s="23"/>
      <c r="E8005" s="23"/>
    </row>
    <row r="8006" spans="1:5" ht="20" customHeight="1">
      <c r="A8006" s="19" t="s">
        <v>13773</v>
      </c>
      <c r="B8006" s="24">
        <v>0</v>
      </c>
      <c r="C8006" s="21" t="s">
        <v>731</v>
      </c>
      <c r="D8006" s="23"/>
      <c r="E8006" s="23"/>
    </row>
    <row r="8007" spans="1:5" ht="20" customHeight="1">
      <c r="A8007" s="19" t="s">
        <v>13773</v>
      </c>
      <c r="B8007" s="24">
        <v>0</v>
      </c>
      <c r="C8007" s="21" t="s">
        <v>913</v>
      </c>
      <c r="D8007" s="23"/>
      <c r="E8007" s="23"/>
    </row>
    <row r="8008" spans="1:5" ht="20" customHeight="1">
      <c r="A8008" s="19" t="s">
        <v>13773</v>
      </c>
      <c r="B8008" s="24">
        <v>0</v>
      </c>
      <c r="C8008" s="21" t="s">
        <v>898</v>
      </c>
      <c r="D8008" s="23"/>
      <c r="E8008" s="23"/>
    </row>
    <row r="8009" spans="1:5" ht="20" customHeight="1">
      <c r="A8009" s="19" t="s">
        <v>13773</v>
      </c>
      <c r="B8009" s="24">
        <v>0</v>
      </c>
      <c r="C8009" s="21" t="s">
        <v>1125</v>
      </c>
      <c r="D8009" s="23"/>
      <c r="E8009" s="23"/>
    </row>
    <row r="8010" spans="1:5" ht="20" customHeight="1">
      <c r="A8010" s="19" t="s">
        <v>13773</v>
      </c>
      <c r="B8010" s="24">
        <v>0</v>
      </c>
      <c r="C8010" s="21" t="s">
        <v>1201</v>
      </c>
      <c r="D8010" s="23"/>
      <c r="E8010" s="23"/>
    </row>
    <row r="8011" spans="1:5" ht="20" customHeight="1">
      <c r="A8011" s="19" t="s">
        <v>13773</v>
      </c>
      <c r="B8011" s="24">
        <v>0</v>
      </c>
      <c r="C8011" s="21" t="s">
        <v>1507</v>
      </c>
      <c r="D8011" s="23"/>
      <c r="E8011" s="23"/>
    </row>
    <row r="8012" spans="1:5" ht="20" customHeight="1">
      <c r="A8012" s="19" t="s">
        <v>13773</v>
      </c>
      <c r="B8012" s="24">
        <v>0</v>
      </c>
      <c r="C8012" s="21" t="s">
        <v>1454</v>
      </c>
      <c r="D8012" s="23"/>
      <c r="E8012" s="23"/>
    </row>
    <row r="8013" spans="1:5" ht="20" customHeight="1">
      <c r="A8013" s="19" t="s">
        <v>13773</v>
      </c>
      <c r="B8013" s="24">
        <v>0</v>
      </c>
      <c r="C8013" s="21" t="s">
        <v>1440</v>
      </c>
      <c r="D8013" s="23"/>
      <c r="E8013" s="23"/>
    </row>
    <row r="8014" spans="1:5" ht="20" customHeight="1">
      <c r="A8014" s="19" t="s">
        <v>13773</v>
      </c>
      <c r="B8014" s="24">
        <v>0</v>
      </c>
      <c r="C8014" s="21" t="s">
        <v>1507</v>
      </c>
      <c r="D8014" s="23"/>
      <c r="E8014" s="23"/>
    </row>
    <row r="8015" spans="1:5" ht="20" customHeight="1">
      <c r="A8015" s="19" t="s">
        <v>13773</v>
      </c>
      <c r="B8015" s="24">
        <v>0</v>
      </c>
      <c r="C8015" s="21" t="s">
        <v>1737</v>
      </c>
      <c r="D8015" s="23"/>
      <c r="E8015" s="23"/>
    </row>
    <row r="8016" spans="1:5" ht="20" customHeight="1">
      <c r="A8016" s="19" t="s">
        <v>13773</v>
      </c>
      <c r="B8016" s="24">
        <v>0</v>
      </c>
      <c r="C8016" s="21" t="s">
        <v>1975</v>
      </c>
      <c r="D8016" s="23"/>
      <c r="E8016" s="23"/>
    </row>
    <row r="8017" spans="1:5" ht="20" customHeight="1">
      <c r="A8017" s="19" t="s">
        <v>13773</v>
      </c>
      <c r="B8017" s="24">
        <v>0</v>
      </c>
      <c r="C8017" s="21" t="s">
        <v>2120</v>
      </c>
      <c r="D8017" s="23"/>
      <c r="E8017" s="23"/>
    </row>
    <row r="8018" spans="1:5" ht="20" customHeight="1">
      <c r="A8018" s="19" t="s">
        <v>13773</v>
      </c>
      <c r="B8018" s="24">
        <v>0</v>
      </c>
      <c r="C8018" s="21" t="s">
        <v>2262</v>
      </c>
      <c r="D8018" s="23"/>
      <c r="E8018" s="23"/>
    </row>
    <row r="8019" spans="1:5" ht="20" customHeight="1">
      <c r="A8019" s="19" t="s">
        <v>13773</v>
      </c>
      <c r="B8019" s="24">
        <v>0</v>
      </c>
      <c r="C8019" s="22">
        <v>100</v>
      </c>
      <c r="D8019" s="23"/>
      <c r="E8019" s="23"/>
    </row>
    <row r="8020" spans="1:5" ht="20" customHeight="1">
      <c r="A8020" s="19" t="s">
        <v>13773</v>
      </c>
      <c r="B8020" s="24">
        <v>0</v>
      </c>
      <c r="C8020" s="21" t="s">
        <v>2518</v>
      </c>
      <c r="D8020" s="23"/>
      <c r="E8020" s="23"/>
    </row>
    <row r="8021" spans="1:5" ht="20" customHeight="1">
      <c r="A8021" s="19" t="s">
        <v>13773</v>
      </c>
      <c r="B8021" s="24">
        <v>0</v>
      </c>
      <c r="C8021" s="21" t="s">
        <v>2725</v>
      </c>
      <c r="D8021" s="23"/>
      <c r="E8021" s="23"/>
    </row>
    <row r="8022" spans="1:5" ht="20" customHeight="1">
      <c r="A8022" s="19" t="s">
        <v>13773</v>
      </c>
      <c r="B8022" s="24">
        <v>0</v>
      </c>
      <c r="C8022" s="21" t="s">
        <v>2871</v>
      </c>
      <c r="D8022" s="23"/>
      <c r="E8022" s="23"/>
    </row>
    <row r="8023" spans="1:5" ht="20" customHeight="1">
      <c r="A8023" s="19" t="s">
        <v>13773</v>
      </c>
      <c r="B8023" s="24">
        <v>0</v>
      </c>
      <c r="C8023" s="22">
        <v>100</v>
      </c>
      <c r="D8023" s="23"/>
      <c r="E8023" s="23"/>
    </row>
    <row r="8024" spans="1:5" ht="20" customHeight="1">
      <c r="A8024" s="19" t="s">
        <v>13773</v>
      </c>
      <c r="B8024" s="24">
        <v>0</v>
      </c>
      <c r="C8024" s="21" t="s">
        <v>3059</v>
      </c>
      <c r="D8024" s="23"/>
      <c r="E8024" s="23"/>
    </row>
    <row r="8025" spans="1:5" ht="20" customHeight="1">
      <c r="A8025" s="19" t="s">
        <v>13773</v>
      </c>
      <c r="B8025" s="24">
        <v>0</v>
      </c>
      <c r="C8025" s="21" t="s">
        <v>3244</v>
      </c>
      <c r="D8025" s="23"/>
      <c r="E8025" s="23"/>
    </row>
    <row r="8026" spans="1:5" ht="20" customHeight="1">
      <c r="A8026" s="19" t="s">
        <v>13773</v>
      </c>
      <c r="B8026" s="24">
        <v>0</v>
      </c>
      <c r="C8026" s="21" t="s">
        <v>3462</v>
      </c>
      <c r="D8026" s="23"/>
      <c r="E8026" s="23"/>
    </row>
    <row r="8027" spans="1:5" ht="20" customHeight="1">
      <c r="A8027" s="19" t="s">
        <v>13773</v>
      </c>
      <c r="B8027" s="24">
        <v>0</v>
      </c>
      <c r="C8027" s="21" t="s">
        <v>3683</v>
      </c>
      <c r="D8027" s="23"/>
      <c r="E8027" s="23"/>
    </row>
    <row r="8028" spans="1:5" ht="20" customHeight="1">
      <c r="A8028" s="19" t="s">
        <v>13773</v>
      </c>
      <c r="B8028" s="24">
        <v>0</v>
      </c>
      <c r="C8028" s="21" t="s">
        <v>3822</v>
      </c>
      <c r="D8028" s="23"/>
      <c r="E8028" s="23"/>
    </row>
    <row r="8029" spans="1:5" ht="20" customHeight="1">
      <c r="A8029" s="19" t="s">
        <v>13773</v>
      </c>
      <c r="B8029" s="24">
        <v>0</v>
      </c>
      <c r="C8029" s="21" t="s">
        <v>4024</v>
      </c>
      <c r="D8029" s="23"/>
      <c r="E8029" s="23"/>
    </row>
    <row r="8030" spans="1:5" ht="20" customHeight="1">
      <c r="A8030" s="19" t="s">
        <v>13773</v>
      </c>
      <c r="B8030" s="24">
        <v>0</v>
      </c>
      <c r="C8030" s="21" t="s">
        <v>4090</v>
      </c>
      <c r="D8030" s="23"/>
      <c r="E8030" s="23"/>
    </row>
    <row r="8031" spans="1:5" ht="20" customHeight="1">
      <c r="A8031" s="19" t="s">
        <v>13773</v>
      </c>
      <c r="B8031" s="24">
        <v>0</v>
      </c>
      <c r="C8031" s="21" t="s">
        <v>4297</v>
      </c>
      <c r="D8031" s="23"/>
      <c r="E8031" s="23"/>
    </row>
    <row r="8032" spans="1:5" ht="20" customHeight="1">
      <c r="A8032" s="19" t="s">
        <v>13773</v>
      </c>
      <c r="B8032" s="24">
        <v>0</v>
      </c>
      <c r="C8032" s="21" t="s">
        <v>4501</v>
      </c>
      <c r="D8032" s="23"/>
      <c r="E8032" s="23"/>
    </row>
    <row r="8033" spans="1:5" ht="20" customHeight="1">
      <c r="A8033" s="19" t="s">
        <v>13773</v>
      </c>
      <c r="B8033" s="24">
        <v>0</v>
      </c>
      <c r="C8033" s="21" t="s">
        <v>4566</v>
      </c>
      <c r="D8033" s="23"/>
      <c r="E8033" s="23"/>
    </row>
    <row r="8034" spans="1:5" ht="20" customHeight="1">
      <c r="A8034" s="19" t="s">
        <v>13773</v>
      </c>
      <c r="B8034" s="24">
        <v>0</v>
      </c>
      <c r="C8034" s="21" t="s">
        <v>4770</v>
      </c>
      <c r="D8034" s="23"/>
      <c r="E8034" s="23"/>
    </row>
    <row r="8035" spans="1:5" ht="20" customHeight="1">
      <c r="A8035" s="19" t="s">
        <v>13773</v>
      </c>
      <c r="B8035" s="24">
        <v>0</v>
      </c>
      <c r="C8035" s="21" t="s">
        <v>4970</v>
      </c>
      <c r="D8035" s="23"/>
      <c r="E8035" s="23"/>
    </row>
    <row r="8036" spans="1:5" ht="20" customHeight="1">
      <c r="A8036" s="19" t="s">
        <v>13773</v>
      </c>
      <c r="B8036" s="24">
        <v>0</v>
      </c>
      <c r="C8036" s="21" t="s">
        <v>5030</v>
      </c>
      <c r="D8036" s="23"/>
      <c r="E8036" s="23"/>
    </row>
    <row r="8037" spans="1:5" ht="20" customHeight="1">
      <c r="A8037" s="19" t="s">
        <v>13773</v>
      </c>
      <c r="B8037" s="24">
        <v>0</v>
      </c>
      <c r="C8037" s="21" t="s">
        <v>5220</v>
      </c>
      <c r="D8037" s="23"/>
      <c r="E8037" s="23"/>
    </row>
    <row r="8038" spans="1:5" ht="20" customHeight="1">
      <c r="A8038" s="19" t="s">
        <v>13773</v>
      </c>
      <c r="B8038" s="24">
        <v>0</v>
      </c>
      <c r="C8038" s="21" t="s">
        <v>5426</v>
      </c>
      <c r="D8038" s="23"/>
      <c r="E8038" s="23"/>
    </row>
    <row r="8039" spans="1:5" ht="20" customHeight="1">
      <c r="A8039" s="19" t="s">
        <v>13773</v>
      </c>
      <c r="B8039" s="24">
        <v>0</v>
      </c>
      <c r="C8039" s="21" t="s">
        <v>5635</v>
      </c>
      <c r="D8039" s="23"/>
      <c r="E8039" s="23"/>
    </row>
    <row r="8040" spans="1:5" ht="20" customHeight="1">
      <c r="A8040" s="19" t="s">
        <v>13773</v>
      </c>
      <c r="B8040" s="24">
        <v>0</v>
      </c>
      <c r="C8040" s="21" t="s">
        <v>5834</v>
      </c>
      <c r="D8040" s="23"/>
      <c r="E8040" s="23"/>
    </row>
    <row r="8041" spans="1:5" ht="20" customHeight="1">
      <c r="A8041" s="19" t="s">
        <v>13773</v>
      </c>
      <c r="B8041" s="24">
        <v>0</v>
      </c>
      <c r="C8041" s="21" t="s">
        <v>5965</v>
      </c>
      <c r="D8041" s="23"/>
      <c r="E8041" s="23"/>
    </row>
    <row r="8042" spans="1:5" ht="20" customHeight="1">
      <c r="A8042" s="19" t="s">
        <v>13773</v>
      </c>
      <c r="B8042" s="24">
        <v>0</v>
      </c>
      <c r="C8042" s="21" t="s">
        <v>6037</v>
      </c>
      <c r="D8042" s="23"/>
      <c r="E8042" s="23"/>
    </row>
    <row r="8043" spans="1:5" ht="20" customHeight="1">
      <c r="A8043" s="19" t="s">
        <v>13773</v>
      </c>
      <c r="B8043" s="24">
        <v>0</v>
      </c>
      <c r="C8043" s="21" t="s">
        <v>6171</v>
      </c>
      <c r="D8043" s="23"/>
      <c r="E8043" s="23"/>
    </row>
    <row r="8044" spans="1:5" ht="20" customHeight="1">
      <c r="A8044" s="19" t="s">
        <v>13773</v>
      </c>
      <c r="B8044" s="24">
        <v>0</v>
      </c>
      <c r="C8044" s="21" t="s">
        <v>6123</v>
      </c>
      <c r="D8044" s="23"/>
      <c r="E8044" s="23"/>
    </row>
    <row r="8045" spans="1:5" ht="20" customHeight="1">
      <c r="A8045" s="19" t="s">
        <v>13773</v>
      </c>
      <c r="B8045" s="24">
        <v>0</v>
      </c>
      <c r="C8045" s="21" t="s">
        <v>6112</v>
      </c>
      <c r="D8045" s="23"/>
      <c r="E8045" s="23"/>
    </row>
    <row r="8046" spans="1:5" ht="20" customHeight="1">
      <c r="A8046" s="19" t="s">
        <v>13773</v>
      </c>
      <c r="B8046" s="24">
        <v>0</v>
      </c>
      <c r="C8046" s="21" t="s">
        <v>6289</v>
      </c>
      <c r="D8046" s="23"/>
      <c r="E8046" s="23"/>
    </row>
    <row r="8047" spans="1:5" ht="20" customHeight="1">
      <c r="A8047" s="19" t="s">
        <v>13773</v>
      </c>
      <c r="B8047" s="24">
        <v>0</v>
      </c>
      <c r="C8047" s="21" t="s">
        <v>6474</v>
      </c>
      <c r="D8047" s="23"/>
      <c r="E8047" s="23"/>
    </row>
    <row r="8048" spans="1:5" ht="20" customHeight="1">
      <c r="A8048" s="19" t="s">
        <v>13773</v>
      </c>
      <c r="B8048" s="24">
        <v>0</v>
      </c>
      <c r="C8048" s="21" t="s">
        <v>6538</v>
      </c>
      <c r="D8048" s="23"/>
      <c r="E8048" s="23"/>
    </row>
    <row r="8049" spans="1:5" ht="20" customHeight="1">
      <c r="A8049" s="19" t="s">
        <v>13773</v>
      </c>
      <c r="B8049" s="24">
        <v>0</v>
      </c>
      <c r="C8049" s="21" t="s">
        <v>6611</v>
      </c>
      <c r="D8049" s="23"/>
      <c r="E8049" s="23"/>
    </row>
    <row r="8050" spans="1:5" ht="20" customHeight="1">
      <c r="A8050" s="19" t="s">
        <v>13773</v>
      </c>
      <c r="B8050" s="24">
        <v>0</v>
      </c>
      <c r="C8050" s="21" t="s">
        <v>6600</v>
      </c>
      <c r="D8050" s="23"/>
      <c r="E8050" s="23"/>
    </row>
    <row r="8051" spans="1:5" ht="20" customHeight="1">
      <c r="A8051" s="19" t="s">
        <v>13773</v>
      </c>
      <c r="B8051" s="24">
        <v>0</v>
      </c>
      <c r="C8051" s="21" t="s">
        <v>6666</v>
      </c>
      <c r="D8051" s="23"/>
      <c r="E8051" s="23"/>
    </row>
    <row r="8052" spans="1:5" ht="20" customHeight="1">
      <c r="A8052" s="19" t="s">
        <v>13773</v>
      </c>
      <c r="B8052" s="24">
        <v>0</v>
      </c>
      <c r="C8052" s="21" t="s">
        <v>6895</v>
      </c>
      <c r="D8052" s="23"/>
      <c r="E8052" s="23"/>
    </row>
    <row r="8053" spans="1:5" ht="20" customHeight="1">
      <c r="A8053" s="19" t="s">
        <v>13773</v>
      </c>
      <c r="B8053" s="24">
        <v>0</v>
      </c>
      <c r="C8053" s="21" t="s">
        <v>6854</v>
      </c>
      <c r="D8053" s="23"/>
      <c r="E8053" s="23"/>
    </row>
    <row r="8054" spans="1:5" ht="20" customHeight="1">
      <c r="A8054" s="19" t="s">
        <v>13773</v>
      </c>
      <c r="B8054" s="24">
        <v>0</v>
      </c>
      <c r="C8054" s="21" t="s">
        <v>6844</v>
      </c>
      <c r="D8054" s="23"/>
      <c r="E8054" s="23"/>
    </row>
    <row r="8055" spans="1:5" ht="20" customHeight="1">
      <c r="A8055" s="19" t="s">
        <v>13773</v>
      </c>
      <c r="B8055" s="24">
        <v>0</v>
      </c>
      <c r="C8055" s="21" t="s">
        <v>7013</v>
      </c>
      <c r="D8055" s="23"/>
      <c r="E8055" s="23"/>
    </row>
    <row r="8056" spans="1:5" ht="20" customHeight="1">
      <c r="A8056" s="19" t="s">
        <v>13773</v>
      </c>
      <c r="B8056" s="24">
        <v>0</v>
      </c>
      <c r="C8056" s="21" t="s">
        <v>7192</v>
      </c>
      <c r="D8056" s="23"/>
      <c r="E8056" s="23"/>
    </row>
    <row r="8057" spans="1:5" ht="20" customHeight="1">
      <c r="A8057" s="19" t="s">
        <v>13773</v>
      </c>
      <c r="B8057" s="24">
        <v>0</v>
      </c>
      <c r="C8057" s="21" t="s">
        <v>7305</v>
      </c>
      <c r="D8057" s="23"/>
      <c r="E8057" s="23"/>
    </row>
    <row r="8058" spans="1:5" ht="20" customHeight="1">
      <c r="A8058" s="19" t="s">
        <v>13773</v>
      </c>
      <c r="B8058" s="24">
        <v>0</v>
      </c>
      <c r="C8058" s="21" t="s">
        <v>7473</v>
      </c>
      <c r="D8058" s="23"/>
      <c r="E8058" s="23"/>
    </row>
    <row r="8059" spans="1:5" ht="20" customHeight="1">
      <c r="A8059" s="19" t="s">
        <v>13773</v>
      </c>
      <c r="B8059" s="24">
        <v>0</v>
      </c>
      <c r="C8059" s="21" t="s">
        <v>7647</v>
      </c>
      <c r="D8059" s="23"/>
      <c r="E8059" s="23"/>
    </row>
    <row r="8060" spans="1:5" ht="20" customHeight="1">
      <c r="A8060" s="19" t="s">
        <v>13773</v>
      </c>
      <c r="B8060" s="24">
        <v>0</v>
      </c>
      <c r="C8060" s="21" t="s">
        <v>7829</v>
      </c>
      <c r="D8060" s="23"/>
      <c r="E8060" s="23"/>
    </row>
    <row r="8061" spans="1:5" ht="20" customHeight="1">
      <c r="A8061" s="19" t="s">
        <v>13773</v>
      </c>
      <c r="B8061" s="24">
        <v>0</v>
      </c>
      <c r="C8061" s="21" t="s">
        <v>7952</v>
      </c>
      <c r="D8061" s="23"/>
      <c r="E8061" s="23"/>
    </row>
    <row r="8062" spans="1:5" ht="20" customHeight="1">
      <c r="A8062" s="19" t="s">
        <v>13773</v>
      </c>
      <c r="B8062" s="24">
        <v>0</v>
      </c>
      <c r="C8062" s="21" t="s">
        <v>8073</v>
      </c>
      <c r="D8062" s="23"/>
      <c r="E8062" s="23"/>
    </row>
    <row r="8063" spans="1:5" ht="20" customHeight="1">
      <c r="A8063" s="19" t="s">
        <v>13773</v>
      </c>
      <c r="B8063" s="24">
        <v>0</v>
      </c>
      <c r="C8063" s="21" t="s">
        <v>399</v>
      </c>
      <c r="D8063" s="23"/>
      <c r="E8063" s="23"/>
    </row>
    <row r="8064" spans="1:5" ht="20" customHeight="1">
      <c r="A8064" s="19" t="s">
        <v>13773</v>
      </c>
      <c r="B8064" s="24">
        <v>0</v>
      </c>
      <c r="C8064" s="21" t="s">
        <v>359</v>
      </c>
      <c r="D8064" s="23"/>
      <c r="E8064" s="23"/>
    </row>
    <row r="8065" spans="1:5" ht="20" customHeight="1">
      <c r="A8065" s="19" t="s">
        <v>13773</v>
      </c>
      <c r="B8065" s="24">
        <v>0</v>
      </c>
      <c r="C8065" s="21" t="s">
        <v>579</v>
      </c>
      <c r="D8065" s="23"/>
      <c r="E8065" s="23"/>
    </row>
    <row r="8066" spans="1:5" ht="20" customHeight="1">
      <c r="A8066" s="19" t="s">
        <v>13773</v>
      </c>
      <c r="B8066" s="24">
        <v>0</v>
      </c>
      <c r="C8066" s="21" t="s">
        <v>658</v>
      </c>
      <c r="D8066" s="23"/>
      <c r="E8066" s="23"/>
    </row>
    <row r="8067" spans="1:5" ht="20" customHeight="1">
      <c r="A8067" s="19" t="s">
        <v>13773</v>
      </c>
      <c r="B8067" s="24">
        <v>0</v>
      </c>
      <c r="C8067" s="21" t="s">
        <v>782</v>
      </c>
      <c r="D8067" s="23"/>
      <c r="E8067" s="23"/>
    </row>
    <row r="8068" spans="1:5" ht="20" customHeight="1">
      <c r="A8068" s="19" t="s">
        <v>13773</v>
      </c>
      <c r="B8068" s="24">
        <v>0</v>
      </c>
      <c r="C8068" s="21" t="s">
        <v>742</v>
      </c>
      <c r="D8068" s="23"/>
      <c r="E8068" s="23"/>
    </row>
    <row r="8069" spans="1:5" ht="20" customHeight="1">
      <c r="A8069" s="19" t="s">
        <v>13773</v>
      </c>
      <c r="B8069" s="24">
        <v>0</v>
      </c>
      <c r="C8069" s="21" t="s">
        <v>946</v>
      </c>
      <c r="D8069" s="23"/>
      <c r="E8069" s="23"/>
    </row>
    <row r="8070" spans="1:5" ht="20" customHeight="1">
      <c r="A8070" s="19" t="s">
        <v>13773</v>
      </c>
      <c r="B8070" s="24">
        <v>0</v>
      </c>
      <c r="C8070" s="21" t="s">
        <v>909</v>
      </c>
      <c r="D8070" s="23"/>
      <c r="E8070" s="23"/>
    </row>
    <row r="8071" spans="1:5" ht="20" customHeight="1">
      <c r="A8071" s="19" t="s">
        <v>13773</v>
      </c>
      <c r="B8071" s="24">
        <v>0</v>
      </c>
      <c r="C8071" s="21" t="s">
        <v>1137</v>
      </c>
      <c r="D8071" s="23"/>
      <c r="E8071" s="23"/>
    </row>
    <row r="8072" spans="1:5" ht="20" customHeight="1">
      <c r="A8072" s="19" t="s">
        <v>13773</v>
      </c>
      <c r="B8072" s="24">
        <v>0</v>
      </c>
      <c r="C8072" s="21" t="s">
        <v>1210</v>
      </c>
      <c r="D8072" s="23"/>
      <c r="E8072" s="23"/>
    </row>
    <row r="8073" spans="1:5" ht="20" customHeight="1">
      <c r="A8073" s="19" t="s">
        <v>13773</v>
      </c>
      <c r="B8073" s="24">
        <v>0</v>
      </c>
      <c r="C8073" s="21" t="s">
        <v>11615</v>
      </c>
      <c r="D8073" s="23"/>
      <c r="E8073" s="23"/>
    </row>
    <row r="8074" spans="1:5" ht="20" customHeight="1">
      <c r="A8074" s="19" t="s">
        <v>13773</v>
      </c>
      <c r="B8074" s="24">
        <v>0</v>
      </c>
      <c r="C8074" s="21" t="s">
        <v>1482</v>
      </c>
      <c r="D8074" s="23"/>
      <c r="E8074" s="23"/>
    </row>
    <row r="8075" spans="1:5" ht="20" customHeight="1">
      <c r="A8075" s="19" t="s">
        <v>13773</v>
      </c>
      <c r="B8075" s="24">
        <v>0</v>
      </c>
      <c r="C8075" s="21" t="s">
        <v>1448</v>
      </c>
      <c r="D8075" s="23"/>
      <c r="E8075" s="23"/>
    </row>
    <row r="8076" spans="1:5" ht="20" customHeight="1">
      <c r="A8076" s="19" t="s">
        <v>13773</v>
      </c>
      <c r="B8076" s="24">
        <v>0</v>
      </c>
      <c r="C8076" s="21" t="s">
        <v>1520</v>
      </c>
      <c r="D8076" s="23"/>
      <c r="E8076" s="23"/>
    </row>
    <row r="8077" spans="1:5" ht="20" customHeight="1">
      <c r="A8077" s="19" t="s">
        <v>13773</v>
      </c>
      <c r="B8077" s="24">
        <v>0</v>
      </c>
      <c r="C8077" s="21" t="s">
        <v>1747</v>
      </c>
      <c r="D8077" s="23"/>
      <c r="E8077" s="23"/>
    </row>
    <row r="8078" spans="1:5" ht="20" customHeight="1">
      <c r="A8078" s="19" t="s">
        <v>13773</v>
      </c>
      <c r="B8078" s="24">
        <v>0</v>
      </c>
      <c r="C8078" s="21" t="s">
        <v>1981</v>
      </c>
      <c r="D8078" s="23"/>
      <c r="E8078" s="23"/>
    </row>
    <row r="8079" spans="1:5" ht="20" customHeight="1">
      <c r="A8079" s="19" t="s">
        <v>13773</v>
      </c>
      <c r="B8079" s="24">
        <v>0</v>
      </c>
      <c r="C8079" s="21" t="s">
        <v>2127</v>
      </c>
      <c r="D8079" s="23"/>
      <c r="E8079" s="23"/>
    </row>
    <row r="8080" spans="1:5" ht="20" customHeight="1">
      <c r="A8080" s="19" t="s">
        <v>13773</v>
      </c>
      <c r="B8080" s="24">
        <v>0</v>
      </c>
      <c r="C8080" s="21" t="s">
        <v>2269</v>
      </c>
      <c r="D8080" s="23"/>
      <c r="E8080" s="23"/>
    </row>
    <row r="8081" spans="1:5" ht="20" customHeight="1">
      <c r="A8081" s="19" t="s">
        <v>13773</v>
      </c>
      <c r="B8081" s="24">
        <v>0</v>
      </c>
      <c r="C8081" s="21" t="s">
        <v>2397</v>
      </c>
      <c r="D8081" s="23"/>
      <c r="E8081" s="23"/>
    </row>
    <row r="8082" spans="1:5" ht="20" customHeight="1">
      <c r="A8082" s="19" t="s">
        <v>13773</v>
      </c>
      <c r="B8082" s="24">
        <v>0</v>
      </c>
      <c r="C8082" s="21" t="s">
        <v>2527</v>
      </c>
      <c r="D8082" s="23"/>
      <c r="E8082" s="23"/>
    </row>
    <row r="8083" spans="1:5" ht="20" customHeight="1">
      <c r="A8083" s="19" t="s">
        <v>13773</v>
      </c>
      <c r="B8083" s="24">
        <v>0</v>
      </c>
      <c r="C8083" s="21" t="s">
        <v>2731</v>
      </c>
      <c r="D8083" s="23"/>
      <c r="E8083" s="23"/>
    </row>
    <row r="8084" spans="1:5" ht="20" customHeight="1">
      <c r="A8084" s="19" t="s">
        <v>13773</v>
      </c>
      <c r="B8084" s="24">
        <v>0</v>
      </c>
      <c r="C8084" s="21" t="s">
        <v>2877</v>
      </c>
      <c r="D8084" s="23"/>
      <c r="E8084" s="23"/>
    </row>
    <row r="8085" spans="1:5" ht="20" customHeight="1">
      <c r="A8085" s="19" t="s">
        <v>13773</v>
      </c>
      <c r="B8085" s="24">
        <v>0</v>
      </c>
      <c r="C8085" s="21" t="s">
        <v>3008</v>
      </c>
      <c r="D8085" s="23"/>
      <c r="E8085" s="23"/>
    </row>
    <row r="8086" spans="1:5" ht="20" customHeight="1">
      <c r="A8086" s="19" t="s">
        <v>13773</v>
      </c>
      <c r="B8086" s="24">
        <v>0</v>
      </c>
      <c r="C8086" s="21" t="s">
        <v>3071</v>
      </c>
      <c r="D8086" s="23"/>
      <c r="E8086" s="23"/>
    </row>
    <row r="8087" spans="1:5" ht="20" customHeight="1">
      <c r="A8087" s="19" t="s">
        <v>13773</v>
      </c>
      <c r="B8087" s="24">
        <v>0</v>
      </c>
      <c r="C8087" s="21" t="s">
        <v>3259</v>
      </c>
      <c r="D8087" s="23"/>
      <c r="E8087" s="23"/>
    </row>
    <row r="8088" spans="1:5" ht="20" customHeight="1">
      <c r="A8088" s="19" t="s">
        <v>13773</v>
      </c>
      <c r="B8088" s="24">
        <v>0</v>
      </c>
      <c r="C8088" s="21" t="s">
        <v>3472</v>
      </c>
      <c r="D8088" s="23"/>
      <c r="E8088" s="23"/>
    </row>
    <row r="8089" spans="1:5" ht="20" customHeight="1">
      <c r="A8089" s="19" t="s">
        <v>13773</v>
      </c>
      <c r="B8089" s="24">
        <v>0</v>
      </c>
      <c r="C8089" s="21" t="s">
        <v>3689</v>
      </c>
      <c r="D8089" s="23"/>
      <c r="E8089" s="23"/>
    </row>
    <row r="8090" spans="1:5" ht="20" customHeight="1">
      <c r="A8090" s="19" t="s">
        <v>13773</v>
      </c>
      <c r="B8090" s="24">
        <v>0</v>
      </c>
      <c r="C8090" s="21" t="s">
        <v>3831</v>
      </c>
      <c r="D8090" s="23"/>
      <c r="E8090" s="23"/>
    </row>
    <row r="8091" spans="1:5" ht="20" customHeight="1">
      <c r="A8091" s="19" t="s">
        <v>13773</v>
      </c>
      <c r="B8091" s="24">
        <v>0</v>
      </c>
      <c r="C8091" s="21" t="s">
        <v>4030</v>
      </c>
      <c r="D8091" s="23"/>
      <c r="E8091" s="23"/>
    </row>
    <row r="8092" spans="1:5" ht="20" customHeight="1">
      <c r="A8092" s="19" t="s">
        <v>13773</v>
      </c>
      <c r="B8092" s="24">
        <v>0</v>
      </c>
      <c r="C8092" s="21" t="s">
        <v>4102</v>
      </c>
      <c r="D8092" s="23"/>
      <c r="E8092" s="23"/>
    </row>
    <row r="8093" spans="1:5" ht="20" customHeight="1">
      <c r="A8093" s="19" t="s">
        <v>13773</v>
      </c>
      <c r="B8093" s="24">
        <v>0</v>
      </c>
      <c r="C8093" s="21" t="s">
        <v>4305</v>
      </c>
      <c r="D8093" s="23"/>
      <c r="E8093" s="23"/>
    </row>
    <row r="8094" spans="1:5" ht="20" customHeight="1">
      <c r="A8094" s="19" t="s">
        <v>13773</v>
      </c>
      <c r="B8094" s="24">
        <v>0</v>
      </c>
      <c r="C8094" s="21" t="s">
        <v>4507</v>
      </c>
      <c r="D8094" s="23"/>
      <c r="E8094" s="23"/>
    </row>
    <row r="8095" spans="1:5" ht="20" customHeight="1">
      <c r="A8095" s="19" t="s">
        <v>13773</v>
      </c>
      <c r="B8095" s="24">
        <v>0</v>
      </c>
      <c r="C8095" s="21" t="s">
        <v>4578</v>
      </c>
      <c r="D8095" s="23"/>
      <c r="E8095" s="23"/>
    </row>
    <row r="8096" spans="1:5" ht="20" customHeight="1">
      <c r="A8096" s="19" t="s">
        <v>13773</v>
      </c>
      <c r="B8096" s="24">
        <v>0</v>
      </c>
      <c r="C8096" s="21" t="s">
        <v>4778</v>
      </c>
      <c r="D8096" s="23"/>
      <c r="E8096" s="23"/>
    </row>
    <row r="8097" spans="1:5" ht="20" customHeight="1">
      <c r="A8097" s="19" t="s">
        <v>13773</v>
      </c>
      <c r="B8097" s="24">
        <v>0</v>
      </c>
      <c r="C8097" s="21" t="s">
        <v>4976</v>
      </c>
      <c r="D8097" s="23"/>
      <c r="E8097" s="23"/>
    </row>
    <row r="8098" spans="1:5" ht="20" customHeight="1">
      <c r="A8098" s="19" t="s">
        <v>13773</v>
      </c>
      <c r="B8098" s="24">
        <v>0</v>
      </c>
      <c r="C8098" s="21" t="s">
        <v>5042</v>
      </c>
      <c r="D8098" s="23"/>
      <c r="E8098" s="23"/>
    </row>
    <row r="8099" spans="1:5" ht="20" customHeight="1">
      <c r="A8099" s="19" t="s">
        <v>13773</v>
      </c>
      <c r="B8099" s="24">
        <v>0</v>
      </c>
      <c r="C8099" s="21" t="s">
        <v>5231</v>
      </c>
      <c r="D8099" s="23"/>
      <c r="E8099" s="23"/>
    </row>
    <row r="8100" spans="1:5" ht="20" customHeight="1">
      <c r="A8100" s="19" t="s">
        <v>13773</v>
      </c>
      <c r="B8100" s="24">
        <v>0</v>
      </c>
      <c r="C8100" s="21" t="s">
        <v>5437</v>
      </c>
      <c r="D8100" s="23"/>
      <c r="E8100" s="23"/>
    </row>
    <row r="8101" spans="1:5" ht="20" customHeight="1">
      <c r="A8101" s="19" t="s">
        <v>13773</v>
      </c>
      <c r="B8101" s="24">
        <v>0</v>
      </c>
      <c r="C8101" s="21" t="s">
        <v>5643</v>
      </c>
      <c r="D8101" s="23"/>
      <c r="E8101" s="23"/>
    </row>
    <row r="8102" spans="1:5" ht="20" customHeight="1">
      <c r="A8102" s="19" t="s">
        <v>13773</v>
      </c>
      <c r="B8102" s="24">
        <v>0</v>
      </c>
      <c r="C8102" s="21" t="s">
        <v>5840</v>
      </c>
      <c r="D8102" s="23"/>
      <c r="E8102" s="23"/>
    </row>
    <row r="8103" spans="1:5" ht="20" customHeight="1">
      <c r="A8103" s="19" t="s">
        <v>13773</v>
      </c>
      <c r="B8103" s="24">
        <v>0</v>
      </c>
      <c r="C8103" s="21" t="s">
        <v>5970</v>
      </c>
      <c r="D8103" s="23"/>
      <c r="E8103" s="23"/>
    </row>
    <row r="8104" spans="1:5" ht="20" customHeight="1">
      <c r="A8104" s="19" t="s">
        <v>13773</v>
      </c>
      <c r="B8104" s="24">
        <v>0</v>
      </c>
      <c r="C8104" s="21" t="s">
        <v>6044</v>
      </c>
      <c r="D8104" s="23"/>
      <c r="E8104" s="23"/>
    </row>
    <row r="8105" spans="1:5" ht="20" customHeight="1">
      <c r="A8105" s="19" t="s">
        <v>13773</v>
      </c>
      <c r="B8105" s="24">
        <v>0</v>
      </c>
      <c r="C8105" s="21" t="s">
        <v>6295</v>
      </c>
      <c r="D8105" s="23"/>
      <c r="E8105" s="23"/>
    </row>
    <row r="8106" spans="1:5" ht="20" customHeight="1">
      <c r="A8106" s="19" t="s">
        <v>13773</v>
      </c>
      <c r="B8106" s="24">
        <v>0</v>
      </c>
      <c r="C8106" s="21" t="s">
        <v>6149</v>
      </c>
      <c r="D8106" s="23"/>
      <c r="E8106" s="23"/>
    </row>
    <row r="8107" spans="1:5" ht="20" customHeight="1">
      <c r="A8107" s="19" t="s">
        <v>13773</v>
      </c>
      <c r="B8107" s="24">
        <v>0</v>
      </c>
      <c r="C8107" s="21" t="s">
        <v>6121</v>
      </c>
      <c r="D8107" s="23"/>
      <c r="E8107" s="23"/>
    </row>
    <row r="8108" spans="1:5" ht="20" customHeight="1">
      <c r="A8108" s="19" t="s">
        <v>13773</v>
      </c>
      <c r="B8108" s="24">
        <v>0</v>
      </c>
      <c r="C8108" s="21" t="s">
        <v>6295</v>
      </c>
      <c r="D8108" s="23"/>
      <c r="E8108" s="23"/>
    </row>
    <row r="8109" spans="1:5" ht="20" customHeight="1">
      <c r="A8109" s="19" t="s">
        <v>13773</v>
      </c>
      <c r="B8109" s="24">
        <v>0</v>
      </c>
      <c r="C8109" s="21" t="s">
        <v>6478</v>
      </c>
      <c r="D8109" s="23"/>
      <c r="E8109" s="23"/>
    </row>
    <row r="8110" spans="1:5" ht="20" customHeight="1">
      <c r="A8110" s="19" t="s">
        <v>13773</v>
      </c>
      <c r="B8110" s="24">
        <v>0</v>
      </c>
      <c r="C8110" s="21" t="s">
        <v>6547</v>
      </c>
      <c r="D8110" s="23"/>
      <c r="E8110" s="23"/>
    </row>
    <row r="8111" spans="1:5" ht="20" customHeight="1">
      <c r="A8111" s="19" t="s">
        <v>13773</v>
      </c>
      <c r="B8111" s="24">
        <v>0</v>
      </c>
      <c r="C8111" s="21" t="s">
        <v>6644</v>
      </c>
      <c r="D8111" s="23"/>
      <c r="E8111" s="23"/>
    </row>
    <row r="8112" spans="1:5" ht="20" customHeight="1">
      <c r="A8112" s="19" t="s">
        <v>13773</v>
      </c>
      <c r="B8112" s="24">
        <v>0</v>
      </c>
      <c r="C8112" s="21" t="s">
        <v>6607</v>
      </c>
      <c r="D8112" s="23"/>
      <c r="E8112" s="23"/>
    </row>
    <row r="8113" spans="1:5" ht="20" customHeight="1">
      <c r="A8113" s="19" t="s">
        <v>13773</v>
      </c>
      <c r="B8113" s="24">
        <v>0</v>
      </c>
      <c r="C8113" s="21" t="s">
        <v>6674</v>
      </c>
      <c r="D8113" s="23"/>
      <c r="E8113" s="23"/>
    </row>
    <row r="8114" spans="1:5" ht="20" customHeight="1">
      <c r="A8114" s="19" t="s">
        <v>13773</v>
      </c>
      <c r="B8114" s="24">
        <v>0</v>
      </c>
      <c r="C8114" s="21" t="s">
        <v>7019</v>
      </c>
      <c r="D8114" s="23"/>
      <c r="E8114" s="23"/>
    </row>
    <row r="8115" spans="1:5" ht="20" customHeight="1">
      <c r="A8115" s="19" t="s">
        <v>13773</v>
      </c>
      <c r="B8115" s="24">
        <v>0</v>
      </c>
      <c r="C8115" s="21" t="s">
        <v>6876</v>
      </c>
      <c r="D8115" s="23"/>
      <c r="E8115" s="23"/>
    </row>
    <row r="8116" spans="1:5" ht="20" customHeight="1">
      <c r="A8116" s="19" t="s">
        <v>13773</v>
      </c>
      <c r="B8116" s="24">
        <v>0</v>
      </c>
      <c r="C8116" s="21" t="s">
        <v>6852</v>
      </c>
      <c r="D8116" s="23"/>
      <c r="E8116" s="23"/>
    </row>
    <row r="8117" spans="1:5" ht="20" customHeight="1">
      <c r="A8117" s="19" t="s">
        <v>13773</v>
      </c>
      <c r="B8117" s="24">
        <v>0</v>
      </c>
      <c r="C8117" s="21" t="s">
        <v>7019</v>
      </c>
      <c r="D8117" s="23"/>
      <c r="E8117" s="23"/>
    </row>
    <row r="8118" spans="1:5" ht="20" customHeight="1">
      <c r="A8118" s="19" t="s">
        <v>13773</v>
      </c>
      <c r="B8118" s="24">
        <v>0</v>
      </c>
      <c r="C8118" s="21" t="s">
        <v>7198</v>
      </c>
      <c r="D8118" s="23"/>
      <c r="E8118" s="23"/>
    </row>
    <row r="8119" spans="1:5" ht="20" customHeight="1">
      <c r="A8119" s="19" t="s">
        <v>13773</v>
      </c>
      <c r="B8119" s="24">
        <v>0</v>
      </c>
      <c r="C8119" s="21" t="s">
        <v>7312</v>
      </c>
      <c r="D8119" s="23"/>
      <c r="E8119" s="23"/>
    </row>
    <row r="8120" spans="1:5" ht="20" customHeight="1">
      <c r="A8120" s="19" t="s">
        <v>13773</v>
      </c>
      <c r="B8120" s="24">
        <v>0</v>
      </c>
      <c r="C8120" s="21" t="s">
        <v>7479</v>
      </c>
      <c r="D8120" s="23"/>
      <c r="E8120" s="23"/>
    </row>
    <row r="8121" spans="1:5" ht="20" customHeight="1">
      <c r="A8121" s="19" t="s">
        <v>13773</v>
      </c>
      <c r="B8121" s="24">
        <v>0</v>
      </c>
      <c r="C8121" s="21" t="s">
        <v>7653</v>
      </c>
      <c r="D8121" s="23"/>
      <c r="E8121" s="23"/>
    </row>
    <row r="8122" spans="1:5" ht="20" customHeight="1">
      <c r="A8122" s="19" t="s">
        <v>13773</v>
      </c>
      <c r="B8122" s="24">
        <v>0</v>
      </c>
      <c r="C8122" s="21" t="s">
        <v>7835</v>
      </c>
      <c r="D8122" s="23"/>
      <c r="E8122" s="23"/>
    </row>
    <row r="8123" spans="1:5" ht="20" customHeight="1">
      <c r="A8123" s="19" t="s">
        <v>13773</v>
      </c>
      <c r="B8123" s="24">
        <v>0</v>
      </c>
      <c r="C8123" s="21" t="s">
        <v>7961</v>
      </c>
      <c r="D8123" s="23"/>
      <c r="E8123" s="23"/>
    </row>
    <row r="8124" spans="1:5" ht="20" customHeight="1">
      <c r="A8124" s="19" t="s">
        <v>13773</v>
      </c>
      <c r="B8124" s="24">
        <v>0</v>
      </c>
      <c r="C8124" s="21" t="s">
        <v>8080</v>
      </c>
      <c r="D8124" s="23"/>
      <c r="E8124" s="23"/>
    </row>
    <row r="8125" spans="1:5" ht="20" customHeight="1">
      <c r="A8125" s="19" t="s">
        <v>13773</v>
      </c>
      <c r="B8125" s="24">
        <v>0</v>
      </c>
      <c r="C8125" s="21" t="s">
        <v>421</v>
      </c>
      <c r="D8125" s="23"/>
      <c r="E8125" s="23"/>
    </row>
    <row r="8126" spans="1:5" ht="20" customHeight="1">
      <c r="A8126" s="19" t="s">
        <v>13773</v>
      </c>
      <c r="B8126" s="24">
        <v>0</v>
      </c>
      <c r="C8126" s="21" t="s">
        <v>363</v>
      </c>
      <c r="D8126" s="23"/>
      <c r="E8126" s="23"/>
    </row>
    <row r="8127" spans="1:5" ht="20" customHeight="1">
      <c r="A8127" s="19" t="s">
        <v>13773</v>
      </c>
      <c r="B8127" s="24">
        <v>0</v>
      </c>
      <c r="C8127" s="21" t="s">
        <v>588</v>
      </c>
      <c r="D8127" s="23"/>
      <c r="E8127" s="23"/>
    </row>
    <row r="8128" spans="1:5" ht="20" customHeight="1">
      <c r="A8128" s="19" t="s">
        <v>13773</v>
      </c>
      <c r="B8128" s="24">
        <v>0</v>
      </c>
      <c r="C8128" s="21" t="s">
        <v>665</v>
      </c>
      <c r="D8128" s="23"/>
      <c r="E8128" s="23"/>
    </row>
    <row r="8129" spans="1:5" ht="20" customHeight="1">
      <c r="A8129" s="19" t="s">
        <v>13773</v>
      </c>
      <c r="B8129" s="24">
        <v>0</v>
      </c>
      <c r="C8129" s="21" t="s">
        <v>806</v>
      </c>
      <c r="D8129" s="23"/>
      <c r="E8129" s="23"/>
    </row>
    <row r="8130" spans="1:5" ht="20" customHeight="1">
      <c r="A8130" s="19" t="s">
        <v>13773</v>
      </c>
      <c r="B8130" s="24">
        <v>0</v>
      </c>
      <c r="C8130" s="21" t="s">
        <v>748</v>
      </c>
      <c r="D8130" s="23"/>
      <c r="E8130" s="23"/>
    </row>
    <row r="8131" spans="1:5" ht="20" customHeight="1">
      <c r="A8131" s="19" t="s">
        <v>13773</v>
      </c>
      <c r="B8131" s="24">
        <v>0</v>
      </c>
      <c r="C8131" s="21" t="s">
        <v>968</v>
      </c>
      <c r="D8131" s="23"/>
      <c r="E8131" s="23"/>
    </row>
    <row r="8132" spans="1:5" ht="20" customHeight="1">
      <c r="A8132" s="19" t="s">
        <v>13773</v>
      </c>
      <c r="B8132" s="24">
        <v>0</v>
      </c>
      <c r="C8132" s="21" t="s">
        <v>913</v>
      </c>
      <c r="D8132" s="23"/>
      <c r="E8132" s="23"/>
    </row>
    <row r="8133" spans="1:5" ht="20" customHeight="1">
      <c r="A8133" s="19" t="s">
        <v>13773</v>
      </c>
      <c r="B8133" s="24">
        <v>0</v>
      </c>
      <c r="C8133" s="21" t="s">
        <v>1146</v>
      </c>
      <c r="D8133" s="23"/>
      <c r="E8133" s="23"/>
    </row>
    <row r="8134" spans="1:5" ht="20" customHeight="1">
      <c r="A8134" s="19" t="s">
        <v>13773</v>
      </c>
      <c r="B8134" s="24">
        <v>0</v>
      </c>
      <c r="C8134" s="21" t="s">
        <v>1217</v>
      </c>
      <c r="D8134" s="23"/>
      <c r="E8134" s="23"/>
    </row>
    <row r="8135" spans="1:5" ht="20" customHeight="1">
      <c r="A8135" s="19" t="s">
        <v>13773</v>
      </c>
      <c r="B8135" s="24">
        <v>0</v>
      </c>
      <c r="C8135" s="21" t="s">
        <v>11718</v>
      </c>
      <c r="D8135" s="23"/>
      <c r="E8135" s="23"/>
    </row>
    <row r="8136" spans="1:5" ht="20" customHeight="1">
      <c r="A8136" s="19" t="s">
        <v>13773</v>
      </c>
      <c r="B8136" s="24">
        <v>0</v>
      </c>
      <c r="C8136" s="21" t="s">
        <v>1507</v>
      </c>
      <c r="D8136" s="23"/>
      <c r="E8136" s="23"/>
    </row>
    <row r="8137" spans="1:5" ht="20" customHeight="1">
      <c r="A8137" s="19" t="s">
        <v>13773</v>
      </c>
      <c r="B8137" s="24">
        <v>0</v>
      </c>
      <c r="C8137" s="21" t="s">
        <v>1454</v>
      </c>
      <c r="D8137" s="23"/>
      <c r="E8137" s="23"/>
    </row>
    <row r="8138" spans="1:5" ht="20" customHeight="1">
      <c r="A8138" s="19" t="s">
        <v>13773</v>
      </c>
      <c r="B8138" s="24">
        <v>0</v>
      </c>
      <c r="C8138" s="21" t="s">
        <v>1522</v>
      </c>
      <c r="D8138" s="23"/>
      <c r="E8138" s="23"/>
    </row>
    <row r="8139" spans="1:5" ht="20" customHeight="1">
      <c r="A8139" s="19" t="s">
        <v>13773</v>
      </c>
      <c r="B8139" s="24">
        <v>0</v>
      </c>
      <c r="C8139" s="21" t="s">
        <v>1755</v>
      </c>
      <c r="D8139" s="23"/>
      <c r="E8139" s="23"/>
    </row>
    <row r="8140" spans="1:5" ht="20" customHeight="1">
      <c r="A8140" s="19" t="s">
        <v>13773</v>
      </c>
      <c r="B8140" s="24">
        <v>0</v>
      </c>
      <c r="C8140" s="21" t="s">
        <v>1989</v>
      </c>
      <c r="D8140" s="23"/>
      <c r="E8140" s="23"/>
    </row>
    <row r="8141" spans="1:5" ht="20" customHeight="1">
      <c r="A8141" s="19" t="s">
        <v>13773</v>
      </c>
      <c r="B8141" s="24">
        <v>0</v>
      </c>
      <c r="C8141" s="21" t="s">
        <v>2133</v>
      </c>
      <c r="D8141" s="23"/>
      <c r="E8141" s="23"/>
    </row>
    <row r="8142" spans="1:5" ht="20" customHeight="1">
      <c r="A8142" s="19" t="s">
        <v>13773</v>
      </c>
      <c r="B8142" s="24">
        <v>0</v>
      </c>
      <c r="C8142" s="21" t="s">
        <v>2275</v>
      </c>
      <c r="D8142" s="23"/>
      <c r="E8142" s="23"/>
    </row>
    <row r="8143" spans="1:5" ht="20" customHeight="1">
      <c r="A8143" s="19" t="s">
        <v>13773</v>
      </c>
      <c r="B8143" s="24">
        <v>0</v>
      </c>
      <c r="C8143" s="21" t="s">
        <v>2403</v>
      </c>
      <c r="D8143" s="23"/>
      <c r="E8143" s="23"/>
    </row>
    <row r="8144" spans="1:5" ht="20" customHeight="1">
      <c r="A8144" s="19" t="s">
        <v>13773</v>
      </c>
      <c r="B8144" s="24">
        <v>0</v>
      </c>
      <c r="C8144" s="21" t="s">
        <v>2531</v>
      </c>
      <c r="D8144" s="23"/>
      <c r="E8144" s="23"/>
    </row>
    <row r="8145" spans="1:5" ht="20" customHeight="1">
      <c r="A8145" s="19" t="s">
        <v>13773</v>
      </c>
      <c r="B8145" s="24">
        <v>0</v>
      </c>
      <c r="C8145" s="21" t="s">
        <v>2739</v>
      </c>
      <c r="D8145" s="23"/>
      <c r="E8145" s="23"/>
    </row>
    <row r="8146" spans="1:5" ht="20" customHeight="1">
      <c r="A8146" s="19" t="s">
        <v>13773</v>
      </c>
      <c r="B8146" s="24">
        <v>0</v>
      </c>
      <c r="C8146" s="21" t="s">
        <v>2883</v>
      </c>
      <c r="D8146" s="23"/>
      <c r="E8146" s="23"/>
    </row>
    <row r="8147" spans="1:5" ht="20" customHeight="1">
      <c r="A8147" s="19" t="s">
        <v>13773</v>
      </c>
      <c r="B8147" s="24">
        <v>0</v>
      </c>
      <c r="C8147" s="21" t="s">
        <v>3014</v>
      </c>
      <c r="D8147" s="23"/>
      <c r="E8147" s="23"/>
    </row>
    <row r="8148" spans="1:5" ht="20" customHeight="1">
      <c r="A8148" s="19" t="s">
        <v>13773</v>
      </c>
      <c r="B8148" s="24">
        <v>0</v>
      </c>
      <c r="C8148" s="21" t="s">
        <v>3073</v>
      </c>
      <c r="D8148" s="23"/>
      <c r="E8148" s="23"/>
    </row>
    <row r="8149" spans="1:5" ht="20" customHeight="1">
      <c r="A8149" s="19" t="s">
        <v>13773</v>
      </c>
      <c r="B8149" s="24">
        <v>0</v>
      </c>
      <c r="C8149" s="21" t="s">
        <v>3262</v>
      </c>
      <c r="D8149" s="23"/>
      <c r="E8149" s="23"/>
    </row>
    <row r="8150" spans="1:5" ht="20" customHeight="1">
      <c r="A8150" s="19" t="s">
        <v>13773</v>
      </c>
      <c r="B8150" s="24">
        <v>0</v>
      </c>
      <c r="C8150" s="21" t="s">
        <v>3478</v>
      </c>
      <c r="D8150" s="23"/>
      <c r="E8150" s="23"/>
    </row>
    <row r="8151" spans="1:5" ht="20" customHeight="1">
      <c r="A8151" s="19" t="s">
        <v>13773</v>
      </c>
      <c r="B8151" s="24">
        <v>0</v>
      </c>
      <c r="C8151" s="21" t="s">
        <v>3697</v>
      </c>
      <c r="D8151" s="23"/>
      <c r="E8151" s="23"/>
    </row>
    <row r="8152" spans="1:5" ht="20" customHeight="1">
      <c r="A8152" s="19" t="s">
        <v>13773</v>
      </c>
      <c r="B8152" s="24">
        <v>0</v>
      </c>
      <c r="C8152" s="21" t="s">
        <v>3835</v>
      </c>
      <c r="D8152" s="23"/>
      <c r="E8152" s="23"/>
    </row>
    <row r="8153" spans="1:5" ht="20" customHeight="1">
      <c r="A8153" s="19" t="s">
        <v>13773</v>
      </c>
      <c r="B8153" s="24">
        <v>0</v>
      </c>
      <c r="C8153" s="21" t="s">
        <v>4040</v>
      </c>
      <c r="D8153" s="23"/>
      <c r="E8153" s="23"/>
    </row>
    <row r="8154" spans="1:5" ht="20" customHeight="1">
      <c r="A8154" s="19" t="s">
        <v>13773</v>
      </c>
      <c r="B8154" s="24">
        <v>0</v>
      </c>
      <c r="C8154" s="21" t="s">
        <v>4104</v>
      </c>
      <c r="D8154" s="23"/>
      <c r="E8154" s="23"/>
    </row>
    <row r="8155" spans="1:5" ht="20" customHeight="1">
      <c r="A8155" s="19" t="s">
        <v>13773</v>
      </c>
      <c r="B8155" s="24">
        <v>0</v>
      </c>
      <c r="C8155" s="21" t="s">
        <v>4312</v>
      </c>
      <c r="D8155" s="23"/>
      <c r="E8155" s="23"/>
    </row>
    <row r="8156" spans="1:5" ht="20" customHeight="1">
      <c r="A8156" s="19" t="s">
        <v>13773</v>
      </c>
      <c r="B8156" s="24">
        <v>0</v>
      </c>
      <c r="C8156" s="21" t="s">
        <v>4515</v>
      </c>
      <c r="D8156" s="23"/>
      <c r="E8156" s="23"/>
    </row>
    <row r="8157" spans="1:5" ht="20" customHeight="1">
      <c r="A8157" s="19" t="s">
        <v>13773</v>
      </c>
      <c r="B8157" s="24">
        <v>0</v>
      </c>
      <c r="C8157" s="21" t="s">
        <v>4582</v>
      </c>
      <c r="D8157" s="23"/>
      <c r="E8157" s="23"/>
    </row>
    <row r="8158" spans="1:5" ht="20" customHeight="1">
      <c r="A8158" s="19" t="s">
        <v>13773</v>
      </c>
      <c r="B8158" s="24">
        <v>0</v>
      </c>
      <c r="C8158" s="21" t="s">
        <v>4787</v>
      </c>
      <c r="D8158" s="23"/>
      <c r="E8158" s="23"/>
    </row>
    <row r="8159" spans="1:5" ht="20" customHeight="1">
      <c r="A8159" s="19" t="s">
        <v>13773</v>
      </c>
      <c r="B8159" s="24">
        <v>0</v>
      </c>
      <c r="C8159" s="21" t="s">
        <v>4984</v>
      </c>
      <c r="D8159" s="23"/>
      <c r="E8159" s="23"/>
    </row>
    <row r="8160" spans="1:5" ht="20" customHeight="1">
      <c r="A8160" s="19" t="s">
        <v>13773</v>
      </c>
      <c r="B8160" s="24">
        <v>0</v>
      </c>
      <c r="C8160" s="21" t="s">
        <v>5044</v>
      </c>
      <c r="D8160" s="23"/>
      <c r="E8160" s="23"/>
    </row>
    <row r="8161" spans="1:5" ht="20" customHeight="1">
      <c r="A8161" s="19" t="s">
        <v>13773</v>
      </c>
      <c r="B8161" s="24">
        <v>0</v>
      </c>
      <c r="C8161" s="21" t="s">
        <v>5234</v>
      </c>
      <c r="D8161" s="23"/>
      <c r="E8161" s="23"/>
    </row>
    <row r="8162" spans="1:5" ht="20" customHeight="1">
      <c r="A8162" s="19" t="s">
        <v>13773</v>
      </c>
      <c r="B8162" s="24">
        <v>0</v>
      </c>
      <c r="C8162" s="21" t="s">
        <v>5440</v>
      </c>
      <c r="D8162" s="23"/>
      <c r="E8162" s="23"/>
    </row>
    <row r="8163" spans="1:5" ht="20" customHeight="1">
      <c r="A8163" s="19" t="s">
        <v>13773</v>
      </c>
      <c r="B8163" s="24">
        <v>0</v>
      </c>
      <c r="C8163" s="21" t="s">
        <v>5649</v>
      </c>
      <c r="D8163" s="23"/>
      <c r="E8163" s="23"/>
    </row>
    <row r="8164" spans="1:5" ht="20" customHeight="1">
      <c r="A8164" s="19" t="s">
        <v>13773</v>
      </c>
      <c r="B8164" s="24">
        <v>0</v>
      </c>
      <c r="C8164" s="21" t="s">
        <v>5848</v>
      </c>
      <c r="D8164" s="23"/>
      <c r="E8164" s="23"/>
    </row>
    <row r="8165" spans="1:5" ht="20" customHeight="1">
      <c r="A8165" s="19" t="s">
        <v>13773</v>
      </c>
      <c r="B8165" s="24">
        <v>0</v>
      </c>
      <c r="C8165" s="21" t="s">
        <v>5980</v>
      </c>
      <c r="D8165" s="23"/>
      <c r="E8165" s="23"/>
    </row>
    <row r="8166" spans="1:5" ht="20" customHeight="1">
      <c r="A8166" s="19" t="s">
        <v>13773</v>
      </c>
      <c r="B8166" s="24">
        <v>0</v>
      </c>
      <c r="C8166" s="21" t="s">
        <v>6053</v>
      </c>
      <c r="D8166" s="23"/>
      <c r="E8166" s="23"/>
    </row>
    <row r="8167" spans="1:5" ht="20" customHeight="1">
      <c r="A8167" s="19" t="s">
        <v>13773</v>
      </c>
      <c r="B8167" s="24">
        <v>0</v>
      </c>
      <c r="C8167" s="21" t="s">
        <v>9414</v>
      </c>
      <c r="D8167" s="23"/>
      <c r="E8167" s="23"/>
    </row>
    <row r="8168" spans="1:5" ht="20" customHeight="1">
      <c r="A8168" s="19" t="s">
        <v>13773</v>
      </c>
      <c r="B8168" s="24">
        <v>0</v>
      </c>
      <c r="C8168" s="21" t="s">
        <v>6171</v>
      </c>
      <c r="D8168" s="23"/>
      <c r="E8168" s="23"/>
    </row>
    <row r="8169" spans="1:5" ht="20" customHeight="1">
      <c r="A8169" s="19" t="s">
        <v>13773</v>
      </c>
      <c r="B8169" s="24">
        <v>0</v>
      </c>
      <c r="C8169" s="21" t="s">
        <v>6123</v>
      </c>
      <c r="D8169" s="23"/>
      <c r="E8169" s="23"/>
    </row>
    <row r="8170" spans="1:5" ht="20" customHeight="1">
      <c r="A8170" s="19" t="s">
        <v>13773</v>
      </c>
      <c r="B8170" s="24">
        <v>0</v>
      </c>
      <c r="C8170" s="21" t="s">
        <v>6303</v>
      </c>
      <c r="D8170" s="23"/>
      <c r="E8170" s="23"/>
    </row>
    <row r="8171" spans="1:5" ht="20" customHeight="1">
      <c r="A8171" s="19" t="s">
        <v>13773</v>
      </c>
      <c r="B8171" s="24">
        <v>0</v>
      </c>
      <c r="C8171" s="21" t="s">
        <v>6484</v>
      </c>
      <c r="D8171" s="23"/>
      <c r="E8171" s="23"/>
    </row>
    <row r="8172" spans="1:5" ht="20" customHeight="1">
      <c r="A8172" s="19" t="s">
        <v>13773</v>
      </c>
      <c r="B8172" s="24">
        <v>0</v>
      </c>
      <c r="C8172" s="21" t="s">
        <v>6551</v>
      </c>
      <c r="D8172" s="23"/>
      <c r="E8172" s="23"/>
    </row>
    <row r="8173" spans="1:5" ht="20" customHeight="1">
      <c r="A8173" s="19" t="s">
        <v>13773</v>
      </c>
      <c r="B8173" s="24">
        <v>0</v>
      </c>
      <c r="C8173" s="21" t="s">
        <v>6666</v>
      </c>
      <c r="D8173" s="23"/>
      <c r="E8173" s="23"/>
    </row>
    <row r="8174" spans="1:5" ht="20" customHeight="1">
      <c r="A8174" s="19" t="s">
        <v>13773</v>
      </c>
      <c r="B8174" s="24">
        <v>0</v>
      </c>
      <c r="C8174" s="21" t="s">
        <v>6611</v>
      </c>
      <c r="D8174" s="23"/>
      <c r="E8174" s="23"/>
    </row>
    <row r="8175" spans="1:5" ht="20" customHeight="1">
      <c r="A8175" s="19" t="s">
        <v>13773</v>
      </c>
      <c r="B8175" s="24">
        <v>0</v>
      </c>
      <c r="C8175" s="21" t="s">
        <v>6678</v>
      </c>
      <c r="D8175" s="23"/>
      <c r="E8175" s="23"/>
    </row>
    <row r="8176" spans="1:5" ht="20" customHeight="1">
      <c r="A8176" s="19" t="s">
        <v>13773</v>
      </c>
      <c r="B8176" s="24">
        <v>0</v>
      </c>
      <c r="C8176" s="21" t="s">
        <v>8472</v>
      </c>
      <c r="D8176" s="23"/>
      <c r="E8176" s="23"/>
    </row>
    <row r="8177" spans="1:5" ht="20" customHeight="1">
      <c r="A8177" s="19" t="s">
        <v>13773</v>
      </c>
      <c r="B8177" s="24">
        <v>0</v>
      </c>
      <c r="C8177" s="21" t="s">
        <v>6895</v>
      </c>
      <c r="D8177" s="23"/>
      <c r="E8177" s="23"/>
    </row>
    <row r="8178" spans="1:5" ht="20" customHeight="1">
      <c r="A8178" s="19" t="s">
        <v>13773</v>
      </c>
      <c r="B8178" s="24">
        <v>0</v>
      </c>
      <c r="C8178" s="21" t="s">
        <v>6854</v>
      </c>
      <c r="D8178" s="23"/>
      <c r="E8178" s="23"/>
    </row>
    <row r="8179" spans="1:5" ht="20" customHeight="1">
      <c r="A8179" s="19" t="s">
        <v>13773</v>
      </c>
      <c r="B8179" s="24">
        <v>0</v>
      </c>
      <c r="C8179" s="21" t="s">
        <v>7025</v>
      </c>
      <c r="D8179" s="23"/>
      <c r="E8179" s="23"/>
    </row>
    <row r="8180" spans="1:5" ht="20" customHeight="1">
      <c r="A8180" s="19" t="s">
        <v>13773</v>
      </c>
      <c r="B8180" s="24">
        <v>0</v>
      </c>
      <c r="C8180" s="21" t="s">
        <v>7201</v>
      </c>
      <c r="D8180" s="23"/>
      <c r="E8180" s="23"/>
    </row>
    <row r="8181" spans="1:5" ht="20" customHeight="1">
      <c r="A8181" s="19" t="s">
        <v>13773</v>
      </c>
      <c r="B8181" s="24">
        <v>0</v>
      </c>
      <c r="C8181" s="21" t="s">
        <v>7314</v>
      </c>
      <c r="D8181" s="23"/>
      <c r="E8181" s="23"/>
    </row>
    <row r="8182" spans="1:5" ht="20" customHeight="1">
      <c r="A8182" s="19" t="s">
        <v>13773</v>
      </c>
      <c r="B8182" s="24">
        <v>0</v>
      </c>
      <c r="C8182" s="21" t="s">
        <v>7482</v>
      </c>
      <c r="D8182" s="23"/>
      <c r="E8182" s="23"/>
    </row>
    <row r="8183" spans="1:5" ht="20" customHeight="1">
      <c r="A8183" s="19" t="s">
        <v>13773</v>
      </c>
      <c r="B8183" s="24">
        <v>0</v>
      </c>
      <c r="C8183" s="21" t="s">
        <v>7656</v>
      </c>
      <c r="D8183" s="23"/>
      <c r="E8183" s="23"/>
    </row>
    <row r="8184" spans="1:5" ht="20" customHeight="1">
      <c r="A8184" s="19" t="s">
        <v>13773</v>
      </c>
      <c r="B8184" s="24">
        <v>0</v>
      </c>
      <c r="C8184" s="21" t="s">
        <v>7840</v>
      </c>
      <c r="D8184" s="23"/>
      <c r="E8184" s="23"/>
    </row>
    <row r="8185" spans="1:5" ht="20" customHeight="1">
      <c r="A8185" s="19" t="s">
        <v>13773</v>
      </c>
      <c r="B8185" s="24">
        <v>0</v>
      </c>
      <c r="C8185" s="21" t="s">
        <v>7963</v>
      </c>
      <c r="D8185" s="23"/>
      <c r="E8185" s="23"/>
    </row>
    <row r="8186" spans="1:5" ht="20" customHeight="1">
      <c r="A8186" s="19" t="s">
        <v>13773</v>
      </c>
      <c r="B8186" s="24">
        <v>0</v>
      </c>
      <c r="C8186" s="21" t="s">
        <v>8082</v>
      </c>
      <c r="D8186" s="23"/>
      <c r="E8186" s="23"/>
    </row>
    <row r="8187" spans="1:5" ht="20" customHeight="1">
      <c r="A8187" s="19" t="s">
        <v>13773</v>
      </c>
      <c r="B8187" s="24">
        <v>0</v>
      </c>
      <c r="C8187" s="21" t="s">
        <v>445</v>
      </c>
      <c r="D8187" s="23"/>
      <c r="E8187" s="23"/>
    </row>
    <row r="8188" spans="1:5" ht="20" customHeight="1">
      <c r="A8188" s="19" t="s">
        <v>13773</v>
      </c>
      <c r="B8188" s="24">
        <v>0</v>
      </c>
      <c r="C8188" s="21" t="s">
        <v>368</v>
      </c>
      <c r="D8188" s="23"/>
      <c r="E8188" s="23"/>
    </row>
    <row r="8189" spans="1:5" ht="20" customHeight="1">
      <c r="A8189" s="19" t="s">
        <v>13773</v>
      </c>
      <c r="B8189" s="24">
        <v>0</v>
      </c>
      <c r="C8189" s="21" t="s">
        <v>596</v>
      </c>
      <c r="D8189" s="23"/>
      <c r="E8189" s="23"/>
    </row>
    <row r="8190" spans="1:5" ht="20" customHeight="1">
      <c r="A8190" s="19" t="s">
        <v>13773</v>
      </c>
      <c r="B8190" s="24">
        <v>0</v>
      </c>
      <c r="C8190" s="21" t="s">
        <v>672</v>
      </c>
      <c r="D8190" s="23"/>
      <c r="E8190" s="23"/>
    </row>
    <row r="8191" spans="1:5" ht="20" customHeight="1">
      <c r="A8191" s="19" t="s">
        <v>13773</v>
      </c>
      <c r="B8191" s="24">
        <v>0</v>
      </c>
      <c r="C8191" s="21" t="s">
        <v>831</v>
      </c>
      <c r="D8191" s="23"/>
      <c r="E8191" s="23"/>
    </row>
    <row r="8192" spans="1:5" ht="20" customHeight="1">
      <c r="A8192" s="19" t="s">
        <v>13773</v>
      </c>
      <c r="B8192" s="24">
        <v>0</v>
      </c>
      <c r="C8192" s="21" t="s">
        <v>752</v>
      </c>
      <c r="D8192" s="23"/>
      <c r="E8192" s="23"/>
    </row>
    <row r="8193" spans="1:5" ht="20" customHeight="1">
      <c r="A8193" s="19" t="s">
        <v>13773</v>
      </c>
      <c r="B8193" s="24">
        <v>0</v>
      </c>
      <c r="C8193" s="21" t="s">
        <v>991</v>
      </c>
      <c r="D8193" s="23"/>
      <c r="E8193" s="23"/>
    </row>
    <row r="8194" spans="1:5" ht="20" customHeight="1">
      <c r="A8194" s="19" t="s">
        <v>13773</v>
      </c>
      <c r="B8194" s="24">
        <v>0</v>
      </c>
      <c r="C8194" s="21" t="s">
        <v>918</v>
      </c>
      <c r="D8194" s="23"/>
      <c r="E8194" s="23"/>
    </row>
    <row r="8195" spans="1:5" ht="20" customHeight="1">
      <c r="A8195" s="19" t="s">
        <v>13773</v>
      </c>
      <c r="B8195" s="24">
        <v>0</v>
      </c>
      <c r="C8195" s="21" t="s">
        <v>1148</v>
      </c>
      <c r="D8195" s="23"/>
      <c r="E8195" s="23"/>
    </row>
    <row r="8196" spans="1:5" ht="20" customHeight="1">
      <c r="A8196" s="19" t="s">
        <v>13773</v>
      </c>
      <c r="B8196" s="24">
        <v>0</v>
      </c>
      <c r="C8196" s="21" t="s">
        <v>1219</v>
      </c>
      <c r="D8196" s="23"/>
      <c r="E8196" s="23"/>
    </row>
    <row r="8197" spans="1:5" ht="20" customHeight="1">
      <c r="A8197" s="19" t="s">
        <v>13773</v>
      </c>
      <c r="B8197" s="24">
        <v>0</v>
      </c>
      <c r="C8197" s="21" t="s">
        <v>11737</v>
      </c>
      <c r="D8197" s="23"/>
      <c r="E8197" s="23"/>
    </row>
    <row r="8198" spans="1:5" ht="20" customHeight="1">
      <c r="A8198" s="19" t="s">
        <v>13773</v>
      </c>
      <c r="B8198" s="24">
        <v>0</v>
      </c>
      <c r="C8198" s="21" t="s">
        <v>1589</v>
      </c>
      <c r="D8198" s="23"/>
      <c r="E8198" s="23"/>
    </row>
    <row r="8199" spans="1:5" ht="20" customHeight="1">
      <c r="A8199" s="19" t="s">
        <v>13773</v>
      </c>
      <c r="B8199" s="24">
        <v>0</v>
      </c>
      <c r="C8199" s="21" t="s">
        <v>1457</v>
      </c>
      <c r="D8199" s="23"/>
      <c r="E8199" s="23"/>
    </row>
    <row r="8200" spans="1:5" ht="20" customHeight="1">
      <c r="A8200" s="19" t="s">
        <v>13773</v>
      </c>
      <c r="B8200" s="24">
        <v>0</v>
      </c>
      <c r="C8200" s="21" t="s">
        <v>1526</v>
      </c>
      <c r="D8200" s="23"/>
      <c r="E8200" s="23"/>
    </row>
    <row r="8201" spans="1:5" ht="20" customHeight="1">
      <c r="A8201" s="19" t="s">
        <v>13773</v>
      </c>
      <c r="B8201" s="24">
        <v>0</v>
      </c>
      <c r="C8201" s="21" t="s">
        <v>1757</v>
      </c>
      <c r="D8201" s="23"/>
      <c r="E8201" s="23"/>
    </row>
    <row r="8202" spans="1:5" ht="20" customHeight="1">
      <c r="A8202" s="19" t="s">
        <v>13773</v>
      </c>
      <c r="B8202" s="24">
        <v>0</v>
      </c>
      <c r="C8202" s="21" t="s">
        <v>1991</v>
      </c>
      <c r="D8202" s="23"/>
      <c r="E8202" s="23"/>
    </row>
    <row r="8203" spans="1:5" ht="20" customHeight="1">
      <c r="A8203" s="19" t="s">
        <v>13773</v>
      </c>
      <c r="B8203" s="24">
        <v>0</v>
      </c>
      <c r="C8203" s="21" t="s">
        <v>2135</v>
      </c>
      <c r="D8203" s="23"/>
      <c r="E8203" s="23"/>
    </row>
    <row r="8204" spans="1:5" ht="20" customHeight="1">
      <c r="A8204" s="19" t="s">
        <v>13773</v>
      </c>
      <c r="B8204" s="24">
        <v>0</v>
      </c>
      <c r="C8204" s="22">
        <v>100</v>
      </c>
      <c r="D8204" s="23"/>
      <c r="E8204" s="23"/>
    </row>
    <row r="8205" spans="1:5" ht="20" customHeight="1">
      <c r="A8205" s="19" t="s">
        <v>13773</v>
      </c>
      <c r="B8205" s="24">
        <v>0</v>
      </c>
      <c r="C8205" s="21" t="s">
        <v>2405</v>
      </c>
      <c r="D8205" s="23"/>
      <c r="E8205" s="23"/>
    </row>
    <row r="8206" spans="1:5" ht="20" customHeight="1">
      <c r="A8206" s="19" t="s">
        <v>13773</v>
      </c>
      <c r="B8206" s="24">
        <v>0</v>
      </c>
      <c r="C8206" s="22">
        <v>100</v>
      </c>
      <c r="D8206" s="23"/>
      <c r="E8206" s="23"/>
    </row>
    <row r="8207" spans="1:5" ht="20" customHeight="1">
      <c r="A8207" s="19" t="s">
        <v>13773</v>
      </c>
      <c r="B8207" s="24">
        <v>0</v>
      </c>
      <c r="C8207" s="22">
        <v>100</v>
      </c>
      <c r="D8207" s="23"/>
      <c r="E8207" s="23"/>
    </row>
    <row r="8208" spans="1:5" ht="20" customHeight="1">
      <c r="A8208" s="19" t="s">
        <v>13773</v>
      </c>
      <c r="B8208" s="24">
        <v>0</v>
      </c>
      <c r="C8208" s="22">
        <v>100</v>
      </c>
      <c r="D8208" s="23"/>
      <c r="E8208" s="23"/>
    </row>
    <row r="8209" spans="1:5" ht="20" customHeight="1">
      <c r="A8209" s="19" t="s">
        <v>13773</v>
      </c>
      <c r="B8209" s="24">
        <v>0</v>
      </c>
      <c r="C8209" s="22">
        <v>100</v>
      </c>
      <c r="D8209" s="23"/>
      <c r="E8209" s="23"/>
    </row>
    <row r="8210" spans="1:5" ht="20" customHeight="1">
      <c r="A8210" s="19" t="s">
        <v>13773</v>
      </c>
      <c r="B8210" s="24">
        <v>0</v>
      </c>
      <c r="C8210" s="21" t="s">
        <v>3075</v>
      </c>
      <c r="D8210" s="23"/>
      <c r="E8210" s="23"/>
    </row>
    <row r="8211" spans="1:5" ht="20" customHeight="1">
      <c r="A8211" s="19" t="s">
        <v>13773</v>
      </c>
      <c r="B8211" s="24">
        <v>0</v>
      </c>
      <c r="C8211" s="21" t="s">
        <v>3264</v>
      </c>
      <c r="D8211" s="23"/>
      <c r="E8211" s="23"/>
    </row>
    <row r="8212" spans="1:5" ht="20" customHeight="1">
      <c r="A8212" s="19" t="s">
        <v>13773</v>
      </c>
      <c r="B8212" s="24">
        <v>0</v>
      </c>
      <c r="C8212" s="21" t="s">
        <v>3480</v>
      </c>
      <c r="D8212" s="23"/>
      <c r="E8212" s="23"/>
    </row>
    <row r="8213" spans="1:5" ht="20" customHeight="1">
      <c r="A8213" s="19" t="s">
        <v>13773</v>
      </c>
      <c r="B8213" s="24">
        <v>0</v>
      </c>
      <c r="C8213" s="21" t="s">
        <v>3699</v>
      </c>
      <c r="D8213" s="23"/>
      <c r="E8213" s="23"/>
    </row>
    <row r="8214" spans="1:5" ht="20" customHeight="1">
      <c r="A8214" s="19" t="s">
        <v>13773</v>
      </c>
      <c r="B8214" s="24">
        <v>0</v>
      </c>
      <c r="C8214" s="21" t="s">
        <v>3837</v>
      </c>
      <c r="D8214" s="23"/>
      <c r="E8214" s="23"/>
    </row>
    <row r="8215" spans="1:5" ht="20" customHeight="1">
      <c r="A8215" s="19" t="s">
        <v>13773</v>
      </c>
      <c r="B8215" s="24">
        <v>0</v>
      </c>
      <c r="C8215" s="21" t="s">
        <v>4042</v>
      </c>
      <c r="D8215" s="23"/>
      <c r="E8215" s="23"/>
    </row>
    <row r="8216" spans="1:5" ht="20" customHeight="1">
      <c r="A8216" s="19" t="s">
        <v>13773</v>
      </c>
      <c r="B8216" s="24">
        <v>0</v>
      </c>
      <c r="C8216" s="21" t="s">
        <v>4109</v>
      </c>
      <c r="D8216" s="23"/>
      <c r="E8216" s="23"/>
    </row>
    <row r="8217" spans="1:5" ht="20" customHeight="1">
      <c r="A8217" s="19" t="s">
        <v>13773</v>
      </c>
      <c r="B8217" s="24">
        <v>0</v>
      </c>
      <c r="C8217" s="21" t="s">
        <v>4314</v>
      </c>
      <c r="D8217" s="23"/>
      <c r="E8217" s="23"/>
    </row>
    <row r="8218" spans="1:5" ht="20" customHeight="1">
      <c r="A8218" s="19" t="s">
        <v>13773</v>
      </c>
      <c r="B8218" s="24">
        <v>0</v>
      </c>
      <c r="C8218" s="21" t="s">
        <v>4517</v>
      </c>
      <c r="D8218" s="23"/>
      <c r="E8218" s="23"/>
    </row>
    <row r="8219" spans="1:5" ht="20" customHeight="1">
      <c r="A8219" s="19" t="s">
        <v>13773</v>
      </c>
      <c r="B8219" s="24">
        <v>0</v>
      </c>
      <c r="C8219" s="21" t="s">
        <v>4584</v>
      </c>
      <c r="D8219" s="23"/>
      <c r="E8219" s="23"/>
    </row>
    <row r="8220" spans="1:5" ht="20" customHeight="1">
      <c r="A8220" s="19" t="s">
        <v>13773</v>
      </c>
      <c r="B8220" s="24">
        <v>0</v>
      </c>
      <c r="C8220" s="21" t="s">
        <v>4789</v>
      </c>
      <c r="D8220" s="23"/>
      <c r="E8220" s="23"/>
    </row>
    <row r="8221" spans="1:5" ht="20" customHeight="1">
      <c r="A8221" s="19" t="s">
        <v>13773</v>
      </c>
      <c r="B8221" s="24">
        <v>0</v>
      </c>
      <c r="C8221" s="21" t="s">
        <v>4986</v>
      </c>
      <c r="D8221" s="23"/>
      <c r="E8221" s="23"/>
    </row>
    <row r="8222" spans="1:5" ht="20" customHeight="1">
      <c r="A8222" s="19" t="s">
        <v>13773</v>
      </c>
      <c r="B8222" s="24">
        <v>0</v>
      </c>
      <c r="C8222" s="21" t="s">
        <v>5046</v>
      </c>
      <c r="D8222" s="23"/>
      <c r="E8222" s="23"/>
    </row>
    <row r="8223" spans="1:5" ht="20" customHeight="1">
      <c r="A8223" s="19" t="s">
        <v>13773</v>
      </c>
      <c r="B8223" s="24">
        <v>0</v>
      </c>
      <c r="C8223" s="21" t="s">
        <v>5236</v>
      </c>
      <c r="D8223" s="23"/>
      <c r="E8223" s="23"/>
    </row>
    <row r="8224" spans="1:5" ht="20" customHeight="1">
      <c r="A8224" s="19" t="s">
        <v>13773</v>
      </c>
      <c r="B8224" s="24">
        <v>0</v>
      </c>
      <c r="C8224" s="21" t="s">
        <v>5444</v>
      </c>
      <c r="D8224" s="23"/>
      <c r="E8224" s="23"/>
    </row>
    <row r="8225" spans="1:5" ht="20" customHeight="1">
      <c r="A8225" s="19" t="s">
        <v>13773</v>
      </c>
      <c r="B8225" s="24">
        <v>0</v>
      </c>
      <c r="C8225" s="21" t="s">
        <v>5651</v>
      </c>
      <c r="D8225" s="23"/>
      <c r="E8225" s="23"/>
    </row>
    <row r="8226" spans="1:5" ht="20" customHeight="1">
      <c r="A8226" s="19" t="s">
        <v>13773</v>
      </c>
      <c r="B8226" s="24">
        <v>0</v>
      </c>
      <c r="C8226" s="21" t="s">
        <v>5852</v>
      </c>
      <c r="D8226" s="23"/>
      <c r="E8226" s="23"/>
    </row>
    <row r="8227" spans="1:5" ht="20" customHeight="1">
      <c r="A8227" s="19" t="s">
        <v>13773</v>
      </c>
      <c r="B8227" s="24">
        <v>0</v>
      </c>
      <c r="C8227" s="21" t="s">
        <v>5990</v>
      </c>
      <c r="D8227" s="23"/>
      <c r="E8227" s="23"/>
    </row>
    <row r="8228" spans="1:5" ht="20" customHeight="1">
      <c r="A8228" s="19" t="s">
        <v>13773</v>
      </c>
      <c r="B8228" s="24">
        <v>0</v>
      </c>
      <c r="C8228" s="21" t="s">
        <v>6058</v>
      </c>
      <c r="D8228" s="23"/>
      <c r="E8228" s="23"/>
    </row>
    <row r="8229" spans="1:5" ht="20" customHeight="1">
      <c r="A8229" s="19" t="s">
        <v>13773</v>
      </c>
      <c r="B8229" s="24">
        <v>0</v>
      </c>
      <c r="C8229" s="21" t="s">
        <v>9431</v>
      </c>
      <c r="D8229" s="23"/>
      <c r="E8229" s="23"/>
    </row>
    <row r="8230" spans="1:5" ht="20" customHeight="1">
      <c r="A8230" s="19" t="s">
        <v>13773</v>
      </c>
      <c r="B8230" s="24">
        <v>0</v>
      </c>
      <c r="C8230" s="21" t="s">
        <v>6189</v>
      </c>
      <c r="D8230" s="23"/>
      <c r="E8230" s="23"/>
    </row>
    <row r="8231" spans="1:5" ht="20" customHeight="1">
      <c r="A8231" s="19" t="s">
        <v>13773</v>
      </c>
      <c r="B8231" s="24">
        <v>0</v>
      </c>
      <c r="C8231" s="21" t="s">
        <v>6126</v>
      </c>
      <c r="D8231" s="23"/>
      <c r="E8231" s="23"/>
    </row>
    <row r="8232" spans="1:5" ht="20" customHeight="1">
      <c r="A8232" s="19" t="s">
        <v>13773</v>
      </c>
      <c r="B8232" s="24">
        <v>0</v>
      </c>
      <c r="C8232" s="21" t="s">
        <v>6307</v>
      </c>
      <c r="D8232" s="23"/>
      <c r="E8232" s="23"/>
    </row>
    <row r="8233" spans="1:5" ht="20" customHeight="1">
      <c r="A8233" s="19" t="s">
        <v>13773</v>
      </c>
      <c r="B8233" s="24">
        <v>0</v>
      </c>
      <c r="C8233" s="21" t="s">
        <v>6494</v>
      </c>
      <c r="D8233" s="23"/>
      <c r="E8233" s="23"/>
    </row>
    <row r="8234" spans="1:5" ht="20" customHeight="1">
      <c r="A8234" s="19" t="s">
        <v>13773</v>
      </c>
      <c r="B8234" s="24">
        <v>0</v>
      </c>
      <c r="C8234" s="21" t="s">
        <v>6558</v>
      </c>
      <c r="D8234" s="23"/>
      <c r="E8234" s="23"/>
    </row>
    <row r="8235" spans="1:5" ht="20" customHeight="1">
      <c r="A8235" s="19" t="s">
        <v>13773</v>
      </c>
      <c r="B8235" s="24">
        <v>0</v>
      </c>
      <c r="C8235" s="21" t="s">
        <v>6729</v>
      </c>
      <c r="D8235" s="23"/>
      <c r="E8235" s="23"/>
    </row>
    <row r="8236" spans="1:5" ht="20" customHeight="1">
      <c r="A8236" s="19" t="s">
        <v>13773</v>
      </c>
      <c r="B8236" s="24">
        <v>0</v>
      </c>
      <c r="C8236" s="21" t="s">
        <v>6615</v>
      </c>
      <c r="D8236" s="23"/>
      <c r="E8236" s="23"/>
    </row>
    <row r="8237" spans="1:5" ht="20" customHeight="1">
      <c r="A8237" s="19" t="s">
        <v>13773</v>
      </c>
      <c r="B8237" s="24">
        <v>0</v>
      </c>
      <c r="C8237" s="21" t="s">
        <v>6680</v>
      </c>
      <c r="D8237" s="23"/>
      <c r="E8237" s="23"/>
    </row>
    <row r="8238" spans="1:5" ht="20" customHeight="1">
      <c r="A8238" s="19" t="s">
        <v>13773</v>
      </c>
      <c r="B8238" s="24">
        <v>0</v>
      </c>
      <c r="C8238" s="21" t="s">
        <v>8486</v>
      </c>
      <c r="D8238" s="23"/>
      <c r="E8238" s="23"/>
    </row>
    <row r="8239" spans="1:5" ht="20" customHeight="1">
      <c r="A8239" s="19" t="s">
        <v>13773</v>
      </c>
      <c r="B8239" s="24">
        <v>0</v>
      </c>
      <c r="C8239" s="21" t="s">
        <v>6908</v>
      </c>
      <c r="D8239" s="23"/>
      <c r="E8239" s="23"/>
    </row>
    <row r="8240" spans="1:5" ht="20" customHeight="1">
      <c r="A8240" s="19" t="s">
        <v>13773</v>
      </c>
      <c r="B8240" s="24">
        <v>0</v>
      </c>
      <c r="C8240" s="21" t="s">
        <v>6857</v>
      </c>
      <c r="D8240" s="23"/>
      <c r="E8240" s="23"/>
    </row>
    <row r="8241" spans="1:5" ht="20" customHeight="1">
      <c r="A8241" s="19" t="s">
        <v>13773</v>
      </c>
      <c r="B8241" s="24">
        <v>0</v>
      </c>
      <c r="C8241" s="21" t="s">
        <v>7027</v>
      </c>
      <c r="D8241" s="23"/>
      <c r="E8241" s="23"/>
    </row>
    <row r="8242" spans="1:5" ht="20" customHeight="1">
      <c r="A8242" s="19" t="s">
        <v>13773</v>
      </c>
      <c r="B8242" s="24">
        <v>0</v>
      </c>
      <c r="C8242" s="21" t="s">
        <v>7203</v>
      </c>
      <c r="D8242" s="23"/>
      <c r="E8242" s="23"/>
    </row>
    <row r="8243" spans="1:5" ht="20" customHeight="1">
      <c r="A8243" s="19" t="s">
        <v>13773</v>
      </c>
      <c r="B8243" s="24">
        <v>0</v>
      </c>
      <c r="C8243" s="21" t="s">
        <v>7316</v>
      </c>
      <c r="D8243" s="23"/>
      <c r="E8243" s="23"/>
    </row>
    <row r="8244" spans="1:5" ht="20" customHeight="1">
      <c r="A8244" s="19" t="s">
        <v>13773</v>
      </c>
      <c r="B8244" s="24">
        <v>0</v>
      </c>
      <c r="C8244" s="21" t="s">
        <v>7484</v>
      </c>
      <c r="D8244" s="23"/>
      <c r="E8244" s="23"/>
    </row>
    <row r="8245" spans="1:5" ht="20" customHeight="1">
      <c r="A8245" s="19" t="s">
        <v>13773</v>
      </c>
      <c r="B8245" s="24">
        <v>0</v>
      </c>
      <c r="C8245" s="21" t="s">
        <v>7658</v>
      </c>
      <c r="D8245" s="23"/>
      <c r="E8245" s="23"/>
    </row>
    <row r="8246" spans="1:5" ht="20" customHeight="1">
      <c r="A8246" s="19" t="s">
        <v>13773</v>
      </c>
      <c r="B8246" s="24">
        <v>0</v>
      </c>
      <c r="C8246" s="21" t="s">
        <v>7844</v>
      </c>
      <c r="D8246" s="23"/>
      <c r="E8246" s="23"/>
    </row>
    <row r="8247" spans="1:5" ht="20" customHeight="1">
      <c r="A8247" s="19" t="s">
        <v>13773</v>
      </c>
      <c r="B8247" s="24">
        <v>0</v>
      </c>
      <c r="C8247" s="21" t="s">
        <v>7965</v>
      </c>
      <c r="D8247" s="23"/>
      <c r="E8247" s="23"/>
    </row>
    <row r="8248" spans="1:5" ht="20" customHeight="1">
      <c r="A8248" s="19" t="s">
        <v>13773</v>
      </c>
      <c r="B8248" s="24">
        <v>0</v>
      </c>
      <c r="C8248" s="21" t="s">
        <v>8084</v>
      </c>
      <c r="D8248" s="23"/>
      <c r="E8248" s="23"/>
    </row>
    <row r="8249" spans="1:5" ht="20" customHeight="1">
      <c r="A8249" s="19" t="s">
        <v>13773</v>
      </c>
      <c r="B8249" s="24">
        <v>0</v>
      </c>
      <c r="C8249" s="21" t="s">
        <v>473</v>
      </c>
      <c r="D8249" s="23"/>
      <c r="E8249" s="23"/>
    </row>
    <row r="8250" spans="1:5" ht="20" customHeight="1">
      <c r="A8250" s="19" t="s">
        <v>13773</v>
      </c>
      <c r="B8250" s="24">
        <v>0</v>
      </c>
      <c r="C8250" s="21" t="s">
        <v>379</v>
      </c>
      <c r="D8250" s="23"/>
      <c r="E8250" s="23"/>
    </row>
    <row r="8251" spans="1:5" ht="20" customHeight="1">
      <c r="A8251" s="19" t="s">
        <v>13773</v>
      </c>
      <c r="B8251" s="24">
        <v>0</v>
      </c>
      <c r="C8251" s="21" t="s">
        <v>602</v>
      </c>
      <c r="D8251" s="23"/>
      <c r="E8251" s="23"/>
    </row>
    <row r="8252" spans="1:5" ht="20" customHeight="1">
      <c r="A8252" s="19" t="s">
        <v>13773</v>
      </c>
      <c r="B8252" s="24">
        <v>0</v>
      </c>
      <c r="C8252" s="21" t="s">
        <v>680</v>
      </c>
      <c r="D8252" s="23"/>
      <c r="E8252" s="23"/>
    </row>
    <row r="8253" spans="1:5" ht="20" customHeight="1">
      <c r="A8253" s="19" t="s">
        <v>13773</v>
      </c>
      <c r="B8253" s="24">
        <v>0</v>
      </c>
      <c r="C8253" s="21" t="s">
        <v>866</v>
      </c>
      <c r="D8253" s="23"/>
      <c r="E8253" s="23"/>
    </row>
    <row r="8254" spans="1:5" ht="20" customHeight="1">
      <c r="A8254" s="19" t="s">
        <v>13773</v>
      </c>
      <c r="B8254" s="24">
        <v>0</v>
      </c>
      <c r="C8254" s="21" t="s">
        <v>760</v>
      </c>
      <c r="D8254" s="23"/>
      <c r="E8254" s="23"/>
    </row>
    <row r="8255" spans="1:5" ht="20" customHeight="1">
      <c r="A8255" s="19" t="s">
        <v>13773</v>
      </c>
      <c r="B8255" s="24">
        <v>0</v>
      </c>
      <c r="C8255" s="21" t="s">
        <v>1018</v>
      </c>
      <c r="D8255" s="23"/>
      <c r="E8255" s="23"/>
    </row>
    <row r="8256" spans="1:5" ht="20" customHeight="1">
      <c r="A8256" s="19" t="s">
        <v>13773</v>
      </c>
      <c r="B8256" s="24">
        <v>0</v>
      </c>
      <c r="C8256" s="21" t="s">
        <v>928</v>
      </c>
      <c r="D8256" s="23"/>
      <c r="E8256" s="23"/>
    </row>
    <row r="8257" spans="1:5" ht="20" customHeight="1">
      <c r="A8257" s="19" t="s">
        <v>13773</v>
      </c>
      <c r="B8257" s="24">
        <v>0</v>
      </c>
      <c r="C8257" s="21" t="s">
        <v>1158</v>
      </c>
      <c r="D8257" s="23"/>
      <c r="E8257" s="23"/>
    </row>
    <row r="8258" spans="1:5" ht="20" customHeight="1">
      <c r="A8258" s="19" t="s">
        <v>13773</v>
      </c>
      <c r="B8258" s="24">
        <v>0</v>
      </c>
      <c r="C8258" s="21" t="s">
        <v>1230</v>
      </c>
      <c r="D8258" s="23"/>
      <c r="E8258" s="23"/>
    </row>
    <row r="8259" spans="1:5" ht="20" customHeight="1">
      <c r="A8259" s="19" t="s">
        <v>13773</v>
      </c>
      <c r="B8259" s="24">
        <v>0</v>
      </c>
      <c r="C8259" s="21" t="s">
        <v>11761</v>
      </c>
      <c r="D8259" s="23"/>
      <c r="E8259" s="23"/>
    </row>
    <row r="8260" spans="1:5" ht="20" customHeight="1">
      <c r="A8260" s="19" t="s">
        <v>13773</v>
      </c>
      <c r="B8260" s="24">
        <v>0</v>
      </c>
      <c r="C8260" s="21" t="s">
        <v>1768</v>
      </c>
      <c r="D8260" s="23"/>
      <c r="E8260" s="23"/>
    </row>
    <row r="8261" spans="1:5" ht="20" customHeight="1">
      <c r="A8261" s="19" t="s">
        <v>13773</v>
      </c>
      <c r="B8261" s="24">
        <v>0</v>
      </c>
      <c r="C8261" s="21" t="s">
        <v>1465</v>
      </c>
      <c r="D8261" s="23"/>
      <c r="E8261" s="23"/>
    </row>
    <row r="8262" spans="1:5" ht="20" customHeight="1">
      <c r="A8262" s="19" t="s">
        <v>13773</v>
      </c>
      <c r="B8262" s="24">
        <v>0</v>
      </c>
      <c r="C8262" s="21" t="s">
        <v>1543</v>
      </c>
      <c r="D8262" s="23"/>
      <c r="E8262" s="23"/>
    </row>
    <row r="8263" spans="1:5" ht="20" customHeight="1">
      <c r="A8263" s="19" t="s">
        <v>13773</v>
      </c>
      <c r="B8263" s="24">
        <v>0</v>
      </c>
      <c r="C8263" s="21" t="s">
        <v>1768</v>
      </c>
      <c r="D8263" s="23"/>
      <c r="E8263" s="23"/>
    </row>
    <row r="8264" spans="1:5" ht="20" customHeight="1">
      <c r="A8264" s="19" t="s">
        <v>13773</v>
      </c>
      <c r="B8264" s="24">
        <v>0</v>
      </c>
      <c r="C8264" s="21" t="s">
        <v>1999</v>
      </c>
      <c r="D8264" s="23"/>
      <c r="E8264" s="23"/>
    </row>
    <row r="8265" spans="1:5" ht="20" customHeight="1">
      <c r="A8265" s="19" t="s">
        <v>13773</v>
      </c>
      <c r="B8265" s="24">
        <v>0</v>
      </c>
      <c r="C8265" s="21" t="s">
        <v>2144</v>
      </c>
      <c r="D8265" s="23"/>
      <c r="E8265" s="23"/>
    </row>
    <row r="8266" spans="1:5" ht="20" customHeight="1">
      <c r="A8266" s="19" t="s">
        <v>13773</v>
      </c>
      <c r="B8266" s="24">
        <v>0</v>
      </c>
      <c r="C8266" s="21" t="s">
        <v>2284</v>
      </c>
      <c r="D8266" s="23"/>
      <c r="E8266" s="23"/>
    </row>
    <row r="8267" spans="1:5" ht="20" customHeight="1">
      <c r="A8267" s="19" t="s">
        <v>13773</v>
      </c>
      <c r="B8267" s="24">
        <v>0</v>
      </c>
      <c r="C8267" s="21" t="s">
        <v>2412</v>
      </c>
      <c r="D8267" s="23"/>
      <c r="E8267" s="23"/>
    </row>
    <row r="8268" spans="1:5" ht="20" customHeight="1">
      <c r="A8268" s="19" t="s">
        <v>13773</v>
      </c>
      <c r="B8268" s="24">
        <v>0</v>
      </c>
      <c r="C8268" s="21" t="s">
        <v>2541</v>
      </c>
      <c r="D8268" s="23"/>
      <c r="E8268" s="23"/>
    </row>
    <row r="8269" spans="1:5" ht="20" customHeight="1">
      <c r="A8269" s="19" t="s">
        <v>13773</v>
      </c>
      <c r="B8269" s="24">
        <v>0</v>
      </c>
      <c r="C8269" s="21" t="s">
        <v>2752</v>
      </c>
      <c r="D8269" s="23"/>
      <c r="E8269" s="23"/>
    </row>
    <row r="8270" spans="1:5" ht="20" customHeight="1">
      <c r="A8270" s="19" t="s">
        <v>13773</v>
      </c>
      <c r="B8270" s="24">
        <v>0</v>
      </c>
      <c r="C8270" s="21" t="s">
        <v>2891</v>
      </c>
      <c r="D8270" s="23"/>
      <c r="E8270" s="23"/>
    </row>
    <row r="8271" spans="1:5" ht="20" customHeight="1">
      <c r="A8271" s="19" t="s">
        <v>13773</v>
      </c>
      <c r="B8271" s="24">
        <v>0</v>
      </c>
      <c r="C8271" s="21" t="s">
        <v>3025</v>
      </c>
      <c r="D8271" s="23"/>
      <c r="E8271" s="23"/>
    </row>
    <row r="8272" spans="1:5" ht="20" customHeight="1">
      <c r="A8272" s="19" t="s">
        <v>13773</v>
      </c>
      <c r="B8272" s="24">
        <v>0</v>
      </c>
      <c r="C8272" s="21" t="s">
        <v>3086</v>
      </c>
      <c r="D8272" s="23"/>
      <c r="E8272" s="23"/>
    </row>
    <row r="8273" spans="1:5" ht="20" customHeight="1">
      <c r="A8273" s="19" t="s">
        <v>13773</v>
      </c>
      <c r="B8273" s="24">
        <v>0</v>
      </c>
      <c r="C8273" s="21" t="s">
        <v>3272</v>
      </c>
      <c r="D8273" s="23"/>
      <c r="E8273" s="23"/>
    </row>
    <row r="8274" spans="1:5" ht="20" customHeight="1">
      <c r="A8274" s="19" t="s">
        <v>13773</v>
      </c>
      <c r="B8274" s="24">
        <v>0</v>
      </c>
      <c r="C8274" s="21" t="s">
        <v>3488</v>
      </c>
      <c r="D8274" s="23"/>
      <c r="E8274" s="23"/>
    </row>
    <row r="8275" spans="1:5" ht="20" customHeight="1">
      <c r="A8275" s="19" t="s">
        <v>13773</v>
      </c>
      <c r="B8275" s="24">
        <v>0</v>
      </c>
      <c r="C8275" s="21" t="s">
        <v>3707</v>
      </c>
      <c r="D8275" s="23"/>
      <c r="E8275" s="23"/>
    </row>
    <row r="8276" spans="1:5" ht="20" customHeight="1">
      <c r="A8276" s="19" t="s">
        <v>13773</v>
      </c>
      <c r="B8276" s="24">
        <v>0</v>
      </c>
      <c r="C8276" s="21" t="s">
        <v>3847</v>
      </c>
      <c r="D8276" s="23"/>
      <c r="E8276" s="23"/>
    </row>
    <row r="8277" spans="1:5" ht="20" customHeight="1">
      <c r="A8277" s="19" t="s">
        <v>13773</v>
      </c>
      <c r="B8277" s="24">
        <v>0</v>
      </c>
      <c r="C8277" s="21" t="s">
        <v>4051</v>
      </c>
      <c r="D8277" s="23"/>
      <c r="E8277" s="23"/>
    </row>
    <row r="8278" spans="1:5" ht="20" customHeight="1">
      <c r="A8278" s="19" t="s">
        <v>13773</v>
      </c>
      <c r="B8278" s="24">
        <v>0</v>
      </c>
      <c r="C8278" s="21" t="s">
        <v>4124</v>
      </c>
      <c r="D8278" s="23"/>
      <c r="E8278" s="23"/>
    </row>
    <row r="8279" spans="1:5" ht="20" customHeight="1">
      <c r="A8279" s="19" t="s">
        <v>13773</v>
      </c>
      <c r="B8279" s="24">
        <v>0</v>
      </c>
      <c r="C8279" s="21" t="s">
        <v>4322</v>
      </c>
      <c r="D8279" s="23"/>
      <c r="E8279" s="23"/>
    </row>
    <row r="8280" spans="1:5" ht="20" customHeight="1">
      <c r="A8280" s="19" t="s">
        <v>13773</v>
      </c>
      <c r="B8280" s="24">
        <v>0</v>
      </c>
      <c r="C8280" s="21" t="s">
        <v>4525</v>
      </c>
      <c r="D8280" s="23"/>
      <c r="E8280" s="23"/>
    </row>
    <row r="8281" spans="1:5" ht="20" customHeight="1">
      <c r="A8281" s="19" t="s">
        <v>13773</v>
      </c>
      <c r="B8281" s="24">
        <v>0</v>
      </c>
      <c r="C8281" s="21" t="s">
        <v>4597</v>
      </c>
      <c r="D8281" s="23"/>
      <c r="E8281" s="23"/>
    </row>
    <row r="8282" spans="1:5" ht="20" customHeight="1">
      <c r="A8282" s="19" t="s">
        <v>13773</v>
      </c>
      <c r="B8282" s="24">
        <v>0</v>
      </c>
      <c r="C8282" s="21" t="s">
        <v>4797</v>
      </c>
      <c r="D8282" s="23"/>
      <c r="E8282" s="23"/>
    </row>
    <row r="8283" spans="1:5" ht="20" customHeight="1">
      <c r="A8283" s="19" t="s">
        <v>13773</v>
      </c>
      <c r="B8283" s="24">
        <v>0</v>
      </c>
      <c r="C8283" s="21" t="s">
        <v>4994</v>
      </c>
      <c r="D8283" s="23"/>
      <c r="E8283" s="23"/>
    </row>
    <row r="8284" spans="1:5" ht="20" customHeight="1">
      <c r="A8284" s="19" t="s">
        <v>13773</v>
      </c>
      <c r="B8284" s="24">
        <v>0</v>
      </c>
      <c r="C8284" s="21" t="s">
        <v>5057</v>
      </c>
      <c r="D8284" s="23"/>
      <c r="E8284" s="23"/>
    </row>
    <row r="8285" spans="1:5" ht="20" customHeight="1">
      <c r="A8285" s="19" t="s">
        <v>13773</v>
      </c>
      <c r="B8285" s="24">
        <v>0</v>
      </c>
      <c r="C8285" s="21" t="s">
        <v>5244</v>
      </c>
      <c r="D8285" s="23"/>
      <c r="E8285" s="23"/>
    </row>
    <row r="8286" spans="1:5" ht="20" customHeight="1">
      <c r="A8286" s="19" t="s">
        <v>13773</v>
      </c>
      <c r="B8286" s="24">
        <v>0</v>
      </c>
      <c r="C8286" s="21" t="s">
        <v>5452</v>
      </c>
      <c r="D8286" s="23"/>
      <c r="E8286" s="23"/>
    </row>
    <row r="8287" spans="1:5" ht="20" customHeight="1">
      <c r="A8287" s="19" t="s">
        <v>13773</v>
      </c>
      <c r="B8287" s="24">
        <v>0</v>
      </c>
      <c r="C8287" s="21" t="s">
        <v>5659</v>
      </c>
      <c r="D8287" s="23"/>
      <c r="E8287" s="23"/>
    </row>
    <row r="8288" spans="1:5" ht="20" customHeight="1">
      <c r="A8288" s="19" t="s">
        <v>13773</v>
      </c>
      <c r="B8288" s="24">
        <v>0</v>
      </c>
      <c r="C8288" s="21" t="s">
        <v>5860</v>
      </c>
      <c r="D8288" s="23"/>
      <c r="E8288" s="23"/>
    </row>
    <row r="8289" spans="1:5" ht="20" customHeight="1">
      <c r="A8289" s="19" t="s">
        <v>13773</v>
      </c>
      <c r="B8289" s="24">
        <v>0</v>
      </c>
      <c r="C8289" s="21" t="s">
        <v>5998</v>
      </c>
      <c r="D8289" s="23"/>
      <c r="E8289" s="23"/>
    </row>
    <row r="8290" spans="1:5" ht="20" customHeight="1">
      <c r="A8290" s="19" t="s">
        <v>13773</v>
      </c>
      <c r="B8290" s="24">
        <v>0</v>
      </c>
      <c r="C8290" s="21" t="s">
        <v>6066</v>
      </c>
      <c r="D8290" s="23"/>
      <c r="E8290" s="23"/>
    </row>
    <row r="8291" spans="1:5" ht="20" customHeight="1">
      <c r="A8291" s="19" t="s">
        <v>13773</v>
      </c>
      <c r="B8291" s="24">
        <v>0</v>
      </c>
      <c r="C8291" s="21" t="s">
        <v>9457</v>
      </c>
      <c r="D8291" s="23"/>
      <c r="E8291" s="23"/>
    </row>
    <row r="8292" spans="1:5" ht="20" customHeight="1">
      <c r="A8292" s="19" t="s">
        <v>13773</v>
      </c>
      <c r="B8292" s="24">
        <v>0</v>
      </c>
      <c r="C8292" s="21" t="s">
        <v>6212</v>
      </c>
      <c r="D8292" s="23"/>
      <c r="E8292" s="23"/>
    </row>
    <row r="8293" spans="1:5" ht="20" customHeight="1">
      <c r="A8293" s="19" t="s">
        <v>13773</v>
      </c>
      <c r="B8293" s="24">
        <v>0</v>
      </c>
      <c r="C8293" s="21" t="s">
        <v>6134</v>
      </c>
      <c r="D8293" s="23"/>
      <c r="E8293" s="23"/>
    </row>
    <row r="8294" spans="1:5" ht="20" customHeight="1">
      <c r="A8294" s="19" t="s">
        <v>13773</v>
      </c>
      <c r="B8294" s="24">
        <v>0</v>
      </c>
      <c r="C8294" s="21" t="s">
        <v>6317</v>
      </c>
      <c r="D8294" s="23"/>
      <c r="E8294" s="23"/>
    </row>
    <row r="8295" spans="1:5" ht="20" customHeight="1">
      <c r="A8295" s="19" t="s">
        <v>13773</v>
      </c>
      <c r="B8295" s="24">
        <v>0</v>
      </c>
      <c r="C8295" s="21" t="s">
        <v>6500</v>
      </c>
      <c r="D8295" s="23"/>
      <c r="E8295" s="23"/>
    </row>
    <row r="8296" spans="1:5" ht="20" customHeight="1">
      <c r="A8296" s="19" t="s">
        <v>13773</v>
      </c>
      <c r="B8296" s="24">
        <v>0</v>
      </c>
      <c r="C8296" s="21" t="s">
        <v>6566</v>
      </c>
      <c r="D8296" s="23"/>
      <c r="E8296" s="23"/>
    </row>
    <row r="8297" spans="1:5" ht="20" customHeight="1">
      <c r="A8297" s="19" t="s">
        <v>13773</v>
      </c>
      <c r="B8297" s="24">
        <v>0</v>
      </c>
      <c r="C8297" s="21" t="s">
        <v>8505</v>
      </c>
      <c r="D8297" s="23"/>
      <c r="E8297" s="23"/>
    </row>
    <row r="8298" spans="1:5" ht="20" customHeight="1">
      <c r="A8298" s="19" t="s">
        <v>13773</v>
      </c>
      <c r="B8298" s="24">
        <v>0</v>
      </c>
      <c r="C8298" s="21" t="s">
        <v>6626</v>
      </c>
      <c r="D8298" s="23"/>
      <c r="E8298" s="23"/>
    </row>
    <row r="8299" spans="1:5" ht="20" customHeight="1">
      <c r="A8299" s="19" t="s">
        <v>13773</v>
      </c>
      <c r="B8299" s="24">
        <v>0</v>
      </c>
      <c r="C8299" s="21" t="s">
        <v>6690</v>
      </c>
      <c r="D8299" s="23"/>
      <c r="E8299" s="23"/>
    </row>
    <row r="8300" spans="1:5" ht="20" customHeight="1">
      <c r="A8300" s="19" t="s">
        <v>13773</v>
      </c>
      <c r="B8300" s="24">
        <v>0</v>
      </c>
      <c r="C8300" s="21" t="s">
        <v>8505</v>
      </c>
      <c r="D8300" s="23"/>
      <c r="E8300" s="23"/>
    </row>
    <row r="8301" spans="1:5" ht="20" customHeight="1">
      <c r="A8301" s="19" t="s">
        <v>13773</v>
      </c>
      <c r="B8301" s="24">
        <v>0</v>
      </c>
      <c r="C8301" s="21" t="s">
        <v>6934</v>
      </c>
      <c r="D8301" s="23"/>
      <c r="E8301" s="23"/>
    </row>
    <row r="8302" spans="1:5" ht="20" customHeight="1">
      <c r="A8302" s="19" t="s">
        <v>13773</v>
      </c>
      <c r="B8302" s="24">
        <v>0</v>
      </c>
      <c r="C8302" s="21" t="s">
        <v>6863</v>
      </c>
      <c r="D8302" s="23"/>
      <c r="E8302" s="23"/>
    </row>
    <row r="8303" spans="1:5" ht="20" customHeight="1">
      <c r="A8303" s="19" t="s">
        <v>13773</v>
      </c>
      <c r="B8303" s="24">
        <v>0</v>
      </c>
      <c r="C8303" s="21" t="s">
        <v>7033</v>
      </c>
      <c r="D8303" s="23"/>
      <c r="E8303" s="23"/>
    </row>
    <row r="8304" spans="1:5" ht="20" customHeight="1">
      <c r="A8304" s="19" t="s">
        <v>13773</v>
      </c>
      <c r="B8304" s="24">
        <v>0</v>
      </c>
      <c r="C8304" s="21" t="s">
        <v>7209</v>
      </c>
      <c r="D8304" s="23"/>
      <c r="E8304" s="23"/>
    </row>
    <row r="8305" spans="1:5" ht="20" customHeight="1">
      <c r="A8305" s="19" t="s">
        <v>13773</v>
      </c>
      <c r="B8305" s="24">
        <v>0</v>
      </c>
      <c r="C8305" s="21" t="s">
        <v>7325</v>
      </c>
      <c r="D8305" s="23"/>
      <c r="E8305" s="23"/>
    </row>
    <row r="8306" spans="1:5" ht="20" customHeight="1">
      <c r="A8306" s="19" t="s">
        <v>13773</v>
      </c>
      <c r="B8306" s="24">
        <v>0</v>
      </c>
      <c r="C8306" s="21" t="s">
        <v>7494</v>
      </c>
      <c r="D8306" s="23"/>
      <c r="E8306" s="23"/>
    </row>
    <row r="8307" spans="1:5" ht="20" customHeight="1">
      <c r="A8307" s="19" t="s">
        <v>13773</v>
      </c>
      <c r="B8307" s="24">
        <v>0</v>
      </c>
      <c r="C8307" s="21" t="s">
        <v>7664</v>
      </c>
      <c r="D8307" s="23"/>
      <c r="E8307" s="23"/>
    </row>
    <row r="8308" spans="1:5" ht="20" customHeight="1">
      <c r="A8308" s="19" t="s">
        <v>13773</v>
      </c>
      <c r="B8308" s="24">
        <v>0</v>
      </c>
      <c r="C8308" s="21" t="s">
        <v>7850</v>
      </c>
      <c r="D8308" s="23"/>
      <c r="E8308" s="23"/>
    </row>
    <row r="8309" spans="1:5" ht="20" customHeight="1">
      <c r="A8309" s="19" t="s">
        <v>13773</v>
      </c>
      <c r="B8309" s="24">
        <v>0</v>
      </c>
      <c r="C8309" s="21" t="s">
        <v>7974</v>
      </c>
      <c r="D8309" s="23"/>
      <c r="E8309" s="23"/>
    </row>
    <row r="8310" spans="1:5" ht="20" customHeight="1">
      <c r="A8310" s="19" t="s">
        <v>13773</v>
      </c>
      <c r="B8310" s="24">
        <v>0</v>
      </c>
      <c r="C8310" s="21" t="s">
        <v>8095</v>
      </c>
      <c r="D8310" s="23"/>
      <c r="E8310" s="23"/>
    </row>
    <row r="8311" spans="1:5" ht="20" customHeight="1">
      <c r="A8311" s="19" t="s">
        <v>13773</v>
      </c>
      <c r="B8311" s="24">
        <v>0</v>
      </c>
      <c r="C8311" s="21" t="s">
        <v>579</v>
      </c>
      <c r="D8311" s="23"/>
      <c r="E8311" s="23"/>
    </row>
    <row r="8312" spans="1:5" ht="20" customHeight="1">
      <c r="A8312" s="19" t="s">
        <v>13773</v>
      </c>
      <c r="B8312" s="24">
        <v>0</v>
      </c>
      <c r="C8312" s="21" t="s">
        <v>399</v>
      </c>
      <c r="D8312" s="23"/>
      <c r="E8312" s="23"/>
    </row>
    <row r="8313" spans="1:5" ht="20" customHeight="1">
      <c r="A8313" s="19" t="s">
        <v>13773</v>
      </c>
      <c r="B8313" s="24">
        <v>0</v>
      </c>
      <c r="C8313" s="21" t="s">
        <v>623</v>
      </c>
      <c r="D8313" s="23"/>
      <c r="E8313" s="23"/>
    </row>
    <row r="8314" spans="1:5" ht="20" customHeight="1">
      <c r="A8314" s="19" t="s">
        <v>13773</v>
      </c>
      <c r="B8314" s="24">
        <v>0</v>
      </c>
      <c r="C8314" s="21" t="s">
        <v>701</v>
      </c>
      <c r="D8314" s="23"/>
      <c r="E8314" s="23"/>
    </row>
    <row r="8315" spans="1:5" ht="20" customHeight="1">
      <c r="A8315" s="19" t="s">
        <v>13773</v>
      </c>
      <c r="B8315" s="24">
        <v>0</v>
      </c>
      <c r="C8315" s="21" t="s">
        <v>12720</v>
      </c>
      <c r="D8315" s="23"/>
      <c r="E8315" s="23"/>
    </row>
    <row r="8316" spans="1:5" ht="20" customHeight="1">
      <c r="A8316" s="19" t="s">
        <v>13773</v>
      </c>
      <c r="B8316" s="24">
        <v>0</v>
      </c>
      <c r="C8316" s="21" t="s">
        <v>782</v>
      </c>
      <c r="D8316" s="23"/>
      <c r="E8316" s="23"/>
    </row>
    <row r="8317" spans="1:5" ht="20" customHeight="1">
      <c r="A8317" s="19" t="s">
        <v>13773</v>
      </c>
      <c r="B8317" s="24">
        <v>0</v>
      </c>
      <c r="C8317" s="21" t="s">
        <v>1137</v>
      </c>
      <c r="D8317" s="23"/>
      <c r="E8317" s="23"/>
    </row>
    <row r="8318" spans="1:5" ht="20" customHeight="1">
      <c r="A8318" s="19" t="s">
        <v>13773</v>
      </c>
      <c r="B8318" s="24">
        <v>0</v>
      </c>
      <c r="C8318" s="21" t="s">
        <v>946</v>
      </c>
      <c r="D8318" s="23"/>
      <c r="E8318" s="23"/>
    </row>
    <row r="8319" spans="1:5" ht="20" customHeight="1">
      <c r="A8319" s="19" t="s">
        <v>13773</v>
      </c>
      <c r="B8319" s="24">
        <v>0</v>
      </c>
      <c r="C8319" s="21" t="s">
        <v>1176</v>
      </c>
      <c r="D8319" s="23"/>
      <c r="E8319" s="23"/>
    </row>
    <row r="8320" spans="1:5" ht="20" customHeight="1">
      <c r="A8320" s="19" t="s">
        <v>13773</v>
      </c>
      <c r="B8320" s="24">
        <v>0</v>
      </c>
      <c r="C8320" s="21" t="s">
        <v>1254</v>
      </c>
      <c r="D8320" s="23"/>
      <c r="E8320" s="23"/>
    </row>
    <row r="8321" spans="1:5" ht="20" customHeight="1">
      <c r="A8321" s="19" t="s">
        <v>13773</v>
      </c>
      <c r="B8321" s="24">
        <v>0</v>
      </c>
      <c r="C8321" s="21" t="s">
        <v>11874</v>
      </c>
      <c r="D8321" s="23"/>
      <c r="E8321" s="23"/>
    </row>
    <row r="8322" spans="1:5" ht="20" customHeight="1">
      <c r="A8322" s="19" t="s">
        <v>13773</v>
      </c>
      <c r="B8322" s="24">
        <v>0</v>
      </c>
      <c r="C8322" s="21" t="s">
        <v>11615</v>
      </c>
      <c r="D8322" s="23"/>
      <c r="E8322" s="23"/>
    </row>
    <row r="8323" spans="1:5" ht="20" customHeight="1">
      <c r="A8323" s="19" t="s">
        <v>13773</v>
      </c>
      <c r="B8323" s="24">
        <v>0</v>
      </c>
      <c r="C8323" s="21" t="s">
        <v>1482</v>
      </c>
      <c r="D8323" s="23"/>
      <c r="E8323" s="23"/>
    </row>
    <row r="8324" spans="1:5" ht="20" customHeight="1">
      <c r="A8324" s="19" t="s">
        <v>13773</v>
      </c>
      <c r="B8324" s="24">
        <v>0</v>
      </c>
      <c r="C8324" s="21" t="s">
        <v>1556</v>
      </c>
      <c r="D8324" s="23"/>
      <c r="E8324" s="23"/>
    </row>
    <row r="8325" spans="1:5" ht="20" customHeight="1">
      <c r="A8325" s="19" t="s">
        <v>13773</v>
      </c>
      <c r="B8325" s="24">
        <v>0</v>
      </c>
      <c r="C8325" s="21" t="s">
        <v>1788</v>
      </c>
      <c r="D8325" s="23"/>
      <c r="E8325" s="23"/>
    </row>
    <row r="8326" spans="1:5" ht="20" customHeight="1">
      <c r="A8326" s="19" t="s">
        <v>13773</v>
      </c>
      <c r="B8326" s="24">
        <v>0</v>
      </c>
      <c r="C8326" s="21" t="s">
        <v>2022</v>
      </c>
      <c r="D8326" s="23"/>
      <c r="E8326" s="23"/>
    </row>
    <row r="8327" spans="1:5" ht="20" customHeight="1">
      <c r="A8327" s="19" t="s">
        <v>13773</v>
      </c>
      <c r="B8327" s="24">
        <v>0</v>
      </c>
      <c r="C8327" s="21" t="s">
        <v>2164</v>
      </c>
      <c r="D8327" s="23"/>
      <c r="E8327" s="23"/>
    </row>
    <row r="8328" spans="1:5" ht="20" customHeight="1">
      <c r="A8328" s="19" t="s">
        <v>13773</v>
      </c>
      <c r="B8328" s="24">
        <v>0</v>
      </c>
      <c r="C8328" s="21" t="s">
        <v>2302</v>
      </c>
      <c r="D8328" s="23"/>
      <c r="E8328" s="23"/>
    </row>
    <row r="8329" spans="1:5" ht="20" customHeight="1">
      <c r="A8329" s="19" t="s">
        <v>13773</v>
      </c>
      <c r="B8329" s="24">
        <v>0</v>
      </c>
      <c r="C8329" s="21" t="s">
        <v>2429</v>
      </c>
      <c r="D8329" s="23"/>
      <c r="E8329" s="23"/>
    </row>
    <row r="8330" spans="1:5" ht="20" customHeight="1">
      <c r="A8330" s="19" t="s">
        <v>13773</v>
      </c>
      <c r="B8330" s="24">
        <v>0</v>
      </c>
      <c r="C8330" s="21" t="s">
        <v>2557</v>
      </c>
      <c r="D8330" s="23"/>
      <c r="E8330" s="23"/>
    </row>
    <row r="8331" spans="1:5" ht="20" customHeight="1">
      <c r="A8331" s="19" t="s">
        <v>13773</v>
      </c>
      <c r="B8331" s="24">
        <v>0</v>
      </c>
      <c r="C8331" s="21" t="s">
        <v>2775</v>
      </c>
      <c r="D8331" s="23"/>
      <c r="E8331" s="23"/>
    </row>
    <row r="8332" spans="1:5" ht="20" customHeight="1">
      <c r="A8332" s="19" t="s">
        <v>13773</v>
      </c>
      <c r="B8332" s="24">
        <v>0</v>
      </c>
      <c r="C8332" s="21" t="s">
        <v>2911</v>
      </c>
      <c r="D8332" s="23"/>
      <c r="E8332" s="23"/>
    </row>
    <row r="8333" spans="1:5" ht="20" customHeight="1">
      <c r="A8333" s="19" t="s">
        <v>13773</v>
      </c>
      <c r="B8333" s="24">
        <v>0</v>
      </c>
      <c r="C8333" s="21" t="s">
        <v>3040</v>
      </c>
      <c r="D8333" s="23"/>
      <c r="E8333" s="23"/>
    </row>
    <row r="8334" spans="1:5" ht="20" customHeight="1">
      <c r="A8334" s="19" t="s">
        <v>13773</v>
      </c>
      <c r="B8334" s="24">
        <v>0</v>
      </c>
      <c r="C8334" s="21" t="s">
        <v>3103</v>
      </c>
      <c r="D8334" s="23"/>
      <c r="E8334" s="23"/>
    </row>
    <row r="8335" spans="1:5" ht="20" customHeight="1">
      <c r="A8335" s="19" t="s">
        <v>13773</v>
      </c>
      <c r="B8335" s="24">
        <v>0</v>
      </c>
      <c r="C8335" s="21" t="s">
        <v>3287</v>
      </c>
      <c r="D8335" s="23"/>
      <c r="E8335" s="23"/>
    </row>
    <row r="8336" spans="1:5" ht="20" customHeight="1">
      <c r="A8336" s="19" t="s">
        <v>13773</v>
      </c>
      <c r="B8336" s="24">
        <v>0</v>
      </c>
      <c r="C8336" s="21" t="s">
        <v>3511</v>
      </c>
      <c r="D8336" s="23"/>
      <c r="E8336" s="23"/>
    </row>
    <row r="8337" spans="1:5" ht="20" customHeight="1">
      <c r="A8337" s="19" t="s">
        <v>13773</v>
      </c>
      <c r="B8337" s="24">
        <v>0</v>
      </c>
      <c r="C8337" s="21" t="s">
        <v>3723</v>
      </c>
      <c r="D8337" s="23"/>
      <c r="E8337" s="23"/>
    </row>
    <row r="8338" spans="1:5" ht="20" customHeight="1">
      <c r="A8338" s="19" t="s">
        <v>13773</v>
      </c>
      <c r="B8338" s="24">
        <v>0</v>
      </c>
      <c r="C8338" s="21" t="s">
        <v>3865</v>
      </c>
      <c r="D8338" s="23"/>
      <c r="E8338" s="23"/>
    </row>
    <row r="8339" spans="1:5" ht="20" customHeight="1">
      <c r="A8339" s="19" t="s">
        <v>13773</v>
      </c>
      <c r="B8339" s="24">
        <v>0</v>
      </c>
      <c r="C8339" s="21" t="s">
        <v>4068</v>
      </c>
      <c r="D8339" s="23"/>
      <c r="E8339" s="23"/>
    </row>
    <row r="8340" spans="1:5" ht="20" customHeight="1">
      <c r="A8340" s="19" t="s">
        <v>13773</v>
      </c>
      <c r="B8340" s="24">
        <v>0</v>
      </c>
      <c r="C8340" s="21" t="s">
        <v>4139</v>
      </c>
      <c r="D8340" s="23"/>
      <c r="E8340" s="23"/>
    </row>
    <row r="8341" spans="1:5" ht="20" customHeight="1">
      <c r="A8341" s="19" t="s">
        <v>13773</v>
      </c>
      <c r="B8341" s="24">
        <v>0</v>
      </c>
      <c r="C8341" s="21" t="s">
        <v>4339</v>
      </c>
      <c r="D8341" s="23"/>
      <c r="E8341" s="23"/>
    </row>
    <row r="8342" spans="1:5" ht="20" customHeight="1">
      <c r="A8342" s="19" t="s">
        <v>13773</v>
      </c>
      <c r="B8342" s="24">
        <v>0</v>
      </c>
      <c r="C8342" s="21" t="s">
        <v>4543</v>
      </c>
      <c r="D8342" s="23"/>
      <c r="E8342" s="23"/>
    </row>
    <row r="8343" spans="1:5" ht="20" customHeight="1">
      <c r="A8343" s="19" t="s">
        <v>13773</v>
      </c>
      <c r="B8343" s="24">
        <v>0</v>
      </c>
      <c r="C8343" s="21" t="s">
        <v>4613</v>
      </c>
      <c r="D8343" s="23"/>
      <c r="E8343" s="23"/>
    </row>
    <row r="8344" spans="1:5" ht="20" customHeight="1">
      <c r="A8344" s="19" t="s">
        <v>13773</v>
      </c>
      <c r="B8344" s="24">
        <v>0</v>
      </c>
      <c r="C8344" s="21" t="s">
        <v>4814</v>
      </c>
      <c r="D8344" s="23"/>
      <c r="E8344" s="23"/>
    </row>
    <row r="8345" spans="1:5" ht="20" customHeight="1">
      <c r="A8345" s="19" t="s">
        <v>13773</v>
      </c>
      <c r="B8345" s="24">
        <v>0</v>
      </c>
      <c r="C8345" s="21" t="s">
        <v>5009</v>
      </c>
      <c r="D8345" s="23"/>
      <c r="E8345" s="23"/>
    </row>
    <row r="8346" spans="1:5" ht="20" customHeight="1">
      <c r="A8346" s="19" t="s">
        <v>13773</v>
      </c>
      <c r="B8346" s="24">
        <v>0</v>
      </c>
      <c r="C8346" s="21" t="s">
        <v>5070</v>
      </c>
      <c r="D8346" s="23"/>
      <c r="E8346" s="23"/>
    </row>
    <row r="8347" spans="1:5" ht="20" customHeight="1">
      <c r="A8347" s="19" t="s">
        <v>13773</v>
      </c>
      <c r="B8347" s="24">
        <v>0</v>
      </c>
      <c r="C8347" s="21" t="s">
        <v>5261</v>
      </c>
      <c r="D8347" s="23"/>
      <c r="E8347" s="23"/>
    </row>
    <row r="8348" spans="1:5" ht="20" customHeight="1">
      <c r="A8348" s="19" t="s">
        <v>13773</v>
      </c>
      <c r="B8348" s="24">
        <v>0</v>
      </c>
      <c r="C8348" s="21" t="s">
        <v>5466</v>
      </c>
      <c r="D8348" s="23"/>
      <c r="E8348" s="23"/>
    </row>
    <row r="8349" spans="1:5" ht="20" customHeight="1">
      <c r="A8349" s="19" t="s">
        <v>13773</v>
      </c>
      <c r="B8349" s="24">
        <v>0</v>
      </c>
      <c r="C8349" s="21" t="s">
        <v>5675</v>
      </c>
      <c r="D8349" s="23"/>
      <c r="E8349" s="23"/>
    </row>
    <row r="8350" spans="1:5" ht="20" customHeight="1">
      <c r="A8350" s="19" t="s">
        <v>13773</v>
      </c>
      <c r="B8350" s="24">
        <v>0</v>
      </c>
      <c r="C8350" s="21" t="s">
        <v>5882</v>
      </c>
      <c r="D8350" s="23"/>
      <c r="E8350" s="23"/>
    </row>
    <row r="8351" spans="1:5" ht="20" customHeight="1">
      <c r="A8351" s="19" t="s">
        <v>13773</v>
      </c>
      <c r="B8351" s="24">
        <v>0</v>
      </c>
      <c r="C8351" s="21" t="s">
        <v>6013</v>
      </c>
      <c r="D8351" s="23"/>
      <c r="E8351" s="23"/>
    </row>
    <row r="8352" spans="1:5" ht="20" customHeight="1">
      <c r="A8352" s="19" t="s">
        <v>13773</v>
      </c>
      <c r="B8352" s="24">
        <v>0</v>
      </c>
      <c r="C8352" s="21" t="s">
        <v>6085</v>
      </c>
      <c r="D8352" s="23"/>
      <c r="E8352" s="23"/>
    </row>
    <row r="8353" spans="1:5" ht="20" customHeight="1">
      <c r="A8353" s="19" t="s">
        <v>13773</v>
      </c>
      <c r="B8353" s="24">
        <v>0</v>
      </c>
      <c r="C8353" s="21" t="s">
        <v>9533</v>
      </c>
      <c r="D8353" s="23"/>
      <c r="E8353" s="23"/>
    </row>
    <row r="8354" spans="1:5" ht="20" customHeight="1">
      <c r="A8354" s="19" t="s">
        <v>13773</v>
      </c>
      <c r="B8354" s="24">
        <v>0</v>
      </c>
      <c r="C8354" s="21" t="s">
        <v>6295</v>
      </c>
      <c r="D8354" s="23"/>
      <c r="E8354" s="23"/>
    </row>
    <row r="8355" spans="1:5" ht="20" customHeight="1">
      <c r="A8355" s="19" t="s">
        <v>13773</v>
      </c>
      <c r="B8355" s="24">
        <v>0</v>
      </c>
      <c r="C8355" s="21" t="s">
        <v>6149</v>
      </c>
      <c r="D8355" s="23"/>
      <c r="E8355" s="23"/>
    </row>
    <row r="8356" spans="1:5" ht="20" customHeight="1">
      <c r="A8356" s="19" t="s">
        <v>13773</v>
      </c>
      <c r="B8356" s="24">
        <v>0</v>
      </c>
      <c r="C8356" s="21" t="s">
        <v>6333</v>
      </c>
      <c r="D8356" s="23"/>
      <c r="E8356" s="23"/>
    </row>
    <row r="8357" spans="1:5" ht="20" customHeight="1">
      <c r="A8357" s="19" t="s">
        <v>13773</v>
      </c>
      <c r="B8357" s="24">
        <v>0</v>
      </c>
      <c r="C8357" s="21" t="s">
        <v>6514</v>
      </c>
      <c r="D8357" s="23"/>
      <c r="E8357" s="23"/>
    </row>
    <row r="8358" spans="1:5" ht="20" customHeight="1">
      <c r="A8358" s="19" t="s">
        <v>13773</v>
      </c>
      <c r="B8358" s="24">
        <v>0</v>
      </c>
      <c r="C8358" s="21" t="s">
        <v>6579</v>
      </c>
      <c r="D8358" s="23"/>
      <c r="E8358" s="23"/>
    </row>
    <row r="8359" spans="1:5" ht="20" customHeight="1">
      <c r="A8359" s="19" t="s">
        <v>13773</v>
      </c>
      <c r="B8359" s="24">
        <v>0</v>
      </c>
      <c r="C8359" s="21" t="s">
        <v>8892</v>
      </c>
      <c r="D8359" s="23"/>
      <c r="E8359" s="23"/>
    </row>
    <row r="8360" spans="1:5" ht="20" customHeight="1">
      <c r="A8360" s="19" t="s">
        <v>13773</v>
      </c>
      <c r="B8360" s="24">
        <v>0</v>
      </c>
      <c r="C8360" s="21" t="s">
        <v>6644</v>
      </c>
      <c r="D8360" s="23"/>
      <c r="E8360" s="23"/>
    </row>
    <row r="8361" spans="1:5" ht="20" customHeight="1">
      <c r="A8361" s="19" t="s">
        <v>13773</v>
      </c>
      <c r="B8361" s="24">
        <v>0</v>
      </c>
      <c r="C8361" s="21" t="s">
        <v>6709</v>
      </c>
      <c r="D8361" s="23"/>
      <c r="E8361" s="23"/>
    </row>
    <row r="8362" spans="1:5" ht="20" customHeight="1">
      <c r="A8362" s="19" t="s">
        <v>13773</v>
      </c>
      <c r="B8362" s="24">
        <v>0</v>
      </c>
      <c r="C8362" s="21" t="s">
        <v>8585</v>
      </c>
      <c r="D8362" s="23"/>
      <c r="E8362" s="23"/>
    </row>
    <row r="8363" spans="1:5" ht="20" customHeight="1">
      <c r="A8363" s="19" t="s">
        <v>13773</v>
      </c>
      <c r="B8363" s="24">
        <v>0</v>
      </c>
      <c r="C8363" s="21" t="s">
        <v>7019</v>
      </c>
      <c r="D8363" s="23"/>
      <c r="E8363" s="23"/>
    </row>
    <row r="8364" spans="1:5" ht="20" customHeight="1">
      <c r="A8364" s="19" t="s">
        <v>13773</v>
      </c>
      <c r="B8364" s="24">
        <v>0</v>
      </c>
      <c r="C8364" s="21" t="s">
        <v>6876</v>
      </c>
      <c r="D8364" s="23"/>
      <c r="E8364" s="23"/>
    </row>
    <row r="8365" spans="1:5" ht="20" customHeight="1">
      <c r="A8365" s="19" t="s">
        <v>13773</v>
      </c>
      <c r="B8365" s="24">
        <v>0</v>
      </c>
      <c r="C8365" s="21" t="s">
        <v>7051</v>
      </c>
      <c r="D8365" s="23"/>
      <c r="E8365" s="23"/>
    </row>
    <row r="8366" spans="1:5" ht="20" customHeight="1">
      <c r="A8366" s="19" t="s">
        <v>13773</v>
      </c>
      <c r="B8366" s="24">
        <v>0</v>
      </c>
      <c r="C8366" s="21" t="s">
        <v>7229</v>
      </c>
      <c r="D8366" s="23"/>
      <c r="E8366" s="23"/>
    </row>
    <row r="8367" spans="1:5" ht="20" customHeight="1">
      <c r="A8367" s="19" t="s">
        <v>13773</v>
      </c>
      <c r="B8367" s="24">
        <v>0</v>
      </c>
      <c r="C8367" s="21" t="s">
        <v>7339</v>
      </c>
      <c r="D8367" s="23"/>
      <c r="E8367" s="23"/>
    </row>
    <row r="8368" spans="1:5" ht="20" customHeight="1">
      <c r="A8368" s="19" t="s">
        <v>13773</v>
      </c>
      <c r="B8368" s="24">
        <v>0</v>
      </c>
      <c r="C8368" s="21" t="s">
        <v>7511</v>
      </c>
      <c r="D8368" s="23"/>
      <c r="E8368" s="23"/>
    </row>
    <row r="8369" spans="1:5" ht="20" customHeight="1">
      <c r="A8369" s="19" t="s">
        <v>13773</v>
      </c>
      <c r="B8369" s="24">
        <v>0</v>
      </c>
      <c r="C8369" s="21" t="s">
        <v>7682</v>
      </c>
      <c r="D8369" s="23"/>
      <c r="E8369" s="23"/>
    </row>
    <row r="8370" spans="1:5" ht="20" customHeight="1">
      <c r="A8370" s="19" t="s">
        <v>13773</v>
      </c>
      <c r="B8370" s="24">
        <v>0</v>
      </c>
      <c r="C8370" s="21" t="s">
        <v>7870</v>
      </c>
      <c r="D8370" s="23"/>
      <c r="E8370" s="23"/>
    </row>
    <row r="8371" spans="1:5" ht="20" customHeight="1">
      <c r="A8371" s="19" t="s">
        <v>13773</v>
      </c>
      <c r="B8371" s="24">
        <v>0</v>
      </c>
      <c r="C8371" s="21" t="s">
        <v>7995</v>
      </c>
      <c r="D8371" s="23"/>
      <c r="E8371" s="23"/>
    </row>
    <row r="8372" spans="1:5" ht="20" customHeight="1">
      <c r="A8372" s="19" t="s">
        <v>13773</v>
      </c>
      <c r="B8372" s="24">
        <v>0</v>
      </c>
      <c r="C8372" s="21" t="s">
        <v>8112</v>
      </c>
      <c r="D8372" s="23"/>
      <c r="E8372" s="23"/>
    </row>
    <row r="8373" spans="1:5" ht="20" customHeight="1">
      <c r="A8373" s="19" t="s">
        <v>13773</v>
      </c>
      <c r="B8373" s="24">
        <v>0</v>
      </c>
      <c r="C8373" s="21" t="s">
        <v>707</v>
      </c>
      <c r="D8373" s="23"/>
      <c r="E8373" s="23"/>
    </row>
    <row r="8374" spans="1:5" ht="20" customHeight="1">
      <c r="A8374" s="19" t="s">
        <v>13773</v>
      </c>
      <c r="B8374" s="24">
        <v>0</v>
      </c>
      <c r="C8374" s="21" t="s">
        <v>407</v>
      </c>
      <c r="D8374" s="23"/>
      <c r="E8374" s="23"/>
    </row>
    <row r="8375" spans="1:5" ht="20" customHeight="1">
      <c r="A8375" s="19" t="s">
        <v>13773</v>
      </c>
      <c r="B8375" s="24">
        <v>0</v>
      </c>
      <c r="C8375" s="21" t="s">
        <v>629</v>
      </c>
      <c r="D8375" s="23"/>
      <c r="E8375" s="23"/>
    </row>
    <row r="8376" spans="1:5" ht="20" customHeight="1">
      <c r="A8376" s="19" t="s">
        <v>13773</v>
      </c>
      <c r="B8376" s="24">
        <v>0</v>
      </c>
      <c r="C8376" s="21" t="s">
        <v>707</v>
      </c>
      <c r="D8376" s="23"/>
      <c r="E8376" s="23"/>
    </row>
    <row r="8377" spans="1:5" ht="20" customHeight="1">
      <c r="A8377" s="19" t="s">
        <v>13773</v>
      </c>
      <c r="B8377" s="24">
        <v>0</v>
      </c>
      <c r="C8377" s="21" t="s">
        <v>12743</v>
      </c>
      <c r="D8377" s="23"/>
      <c r="E8377" s="23"/>
    </row>
    <row r="8378" spans="1:5" ht="20" customHeight="1">
      <c r="A8378" s="19" t="s">
        <v>13773</v>
      </c>
      <c r="B8378" s="24">
        <v>0</v>
      </c>
      <c r="C8378" s="21" t="s">
        <v>785</v>
      </c>
      <c r="D8378" s="23"/>
      <c r="E8378" s="23"/>
    </row>
    <row r="8379" spans="1:5" ht="20" customHeight="1">
      <c r="A8379" s="19" t="s">
        <v>13773</v>
      </c>
      <c r="B8379" s="24">
        <v>0</v>
      </c>
      <c r="C8379" s="21" t="s">
        <v>1256</v>
      </c>
      <c r="D8379" s="23"/>
      <c r="E8379" s="23"/>
    </row>
    <row r="8380" spans="1:5" ht="20" customHeight="1">
      <c r="A8380" s="19" t="s">
        <v>13773</v>
      </c>
      <c r="B8380" s="24">
        <v>0</v>
      </c>
      <c r="C8380" s="21" t="s">
        <v>952</v>
      </c>
      <c r="D8380" s="23"/>
      <c r="E8380" s="23"/>
    </row>
    <row r="8381" spans="1:5" ht="20" customHeight="1">
      <c r="A8381" s="19" t="s">
        <v>13773</v>
      </c>
      <c r="B8381" s="24">
        <v>0</v>
      </c>
      <c r="C8381" s="21" t="s">
        <v>1178</v>
      </c>
      <c r="D8381" s="23"/>
      <c r="E8381" s="23"/>
    </row>
    <row r="8382" spans="1:5" ht="20" customHeight="1">
      <c r="A8382" s="19" t="s">
        <v>13773</v>
      </c>
      <c r="B8382" s="24">
        <v>0</v>
      </c>
      <c r="C8382" s="21" t="s">
        <v>1256</v>
      </c>
      <c r="D8382" s="23"/>
      <c r="E8382" s="23"/>
    </row>
    <row r="8383" spans="1:5" ht="20" customHeight="1">
      <c r="A8383" s="19" t="s">
        <v>13773</v>
      </c>
      <c r="B8383" s="24">
        <v>0</v>
      </c>
      <c r="C8383" s="21" t="s">
        <v>11891</v>
      </c>
      <c r="D8383" s="23"/>
      <c r="E8383" s="23"/>
    </row>
    <row r="8384" spans="1:5" ht="20" customHeight="1">
      <c r="A8384" s="19" t="s">
        <v>13773</v>
      </c>
      <c r="B8384" s="24">
        <v>0</v>
      </c>
      <c r="C8384" s="21" t="s">
        <v>11631</v>
      </c>
      <c r="D8384" s="23"/>
      <c r="E8384" s="23"/>
    </row>
    <row r="8385" spans="1:5" ht="20" customHeight="1">
      <c r="A8385" s="19" t="s">
        <v>13773</v>
      </c>
      <c r="B8385" s="24">
        <v>0</v>
      </c>
      <c r="C8385" s="21" t="s">
        <v>1485</v>
      </c>
      <c r="D8385" s="23"/>
      <c r="E8385" s="23"/>
    </row>
    <row r="8386" spans="1:5" ht="20" customHeight="1">
      <c r="A8386" s="19" t="s">
        <v>13773</v>
      </c>
      <c r="B8386" s="24">
        <v>0</v>
      </c>
      <c r="C8386" s="21" t="s">
        <v>1560</v>
      </c>
      <c r="D8386" s="23"/>
      <c r="E8386" s="23"/>
    </row>
    <row r="8387" spans="1:5" ht="20" customHeight="1">
      <c r="A8387" s="19" t="s">
        <v>13773</v>
      </c>
      <c r="B8387" s="24">
        <v>0</v>
      </c>
      <c r="C8387" s="21" t="s">
        <v>1790</v>
      </c>
      <c r="D8387" s="23"/>
      <c r="E8387" s="23"/>
    </row>
    <row r="8388" spans="1:5" ht="20" customHeight="1">
      <c r="A8388" s="19" t="s">
        <v>13773</v>
      </c>
      <c r="B8388" s="24">
        <v>0</v>
      </c>
      <c r="C8388" s="21" t="s">
        <v>2024</v>
      </c>
      <c r="D8388" s="23"/>
      <c r="E8388" s="23"/>
    </row>
    <row r="8389" spans="1:5" ht="20" customHeight="1">
      <c r="A8389" s="19" t="s">
        <v>13773</v>
      </c>
      <c r="B8389" s="24">
        <v>0</v>
      </c>
      <c r="C8389" s="21" t="s">
        <v>2166</v>
      </c>
      <c r="D8389" s="23"/>
      <c r="E8389" s="23"/>
    </row>
    <row r="8390" spans="1:5" ht="20" customHeight="1">
      <c r="A8390" s="19" t="s">
        <v>13773</v>
      </c>
      <c r="B8390" s="24">
        <v>0</v>
      </c>
      <c r="C8390" s="21" t="s">
        <v>2304</v>
      </c>
      <c r="D8390" s="23"/>
      <c r="E8390" s="23"/>
    </row>
    <row r="8391" spans="1:5" ht="20" customHeight="1">
      <c r="A8391" s="19" t="s">
        <v>13773</v>
      </c>
      <c r="B8391" s="24">
        <v>0</v>
      </c>
      <c r="C8391" s="22">
        <v>100</v>
      </c>
      <c r="D8391" s="23"/>
      <c r="E8391" s="23"/>
    </row>
    <row r="8392" spans="1:5" ht="20" customHeight="1">
      <c r="A8392" s="19" t="s">
        <v>13773</v>
      </c>
      <c r="B8392" s="24">
        <v>0</v>
      </c>
      <c r="C8392" s="21" t="s">
        <v>2559</v>
      </c>
      <c r="D8392" s="23"/>
      <c r="E8392" s="23"/>
    </row>
    <row r="8393" spans="1:5" ht="20" customHeight="1">
      <c r="A8393" s="19" t="s">
        <v>13773</v>
      </c>
      <c r="B8393" s="24">
        <v>0</v>
      </c>
      <c r="C8393" s="21" t="s">
        <v>2777</v>
      </c>
      <c r="D8393" s="23"/>
      <c r="E8393" s="23"/>
    </row>
    <row r="8394" spans="1:5" ht="20" customHeight="1">
      <c r="A8394" s="19" t="s">
        <v>13773</v>
      </c>
      <c r="B8394" s="24">
        <v>0</v>
      </c>
      <c r="C8394" s="21" t="s">
        <v>2916</v>
      </c>
      <c r="D8394" s="23"/>
      <c r="E8394" s="23"/>
    </row>
    <row r="8395" spans="1:5" ht="20" customHeight="1">
      <c r="A8395" s="19" t="s">
        <v>13773</v>
      </c>
      <c r="B8395" s="24">
        <v>0</v>
      </c>
      <c r="C8395" s="21" t="s">
        <v>3042</v>
      </c>
      <c r="D8395" s="23"/>
      <c r="E8395" s="23"/>
    </row>
    <row r="8396" spans="1:5" ht="20" customHeight="1">
      <c r="A8396" s="19" t="s">
        <v>13773</v>
      </c>
      <c r="B8396" s="24">
        <v>0</v>
      </c>
      <c r="C8396" s="21" t="s">
        <v>3105</v>
      </c>
      <c r="D8396" s="23"/>
      <c r="E8396" s="23"/>
    </row>
    <row r="8397" spans="1:5" ht="20" customHeight="1">
      <c r="A8397" s="19" t="s">
        <v>13773</v>
      </c>
      <c r="B8397" s="24">
        <v>0</v>
      </c>
      <c r="C8397" s="21" t="s">
        <v>3289</v>
      </c>
      <c r="D8397" s="23"/>
      <c r="E8397" s="23"/>
    </row>
    <row r="8398" spans="1:5" ht="20" customHeight="1">
      <c r="A8398" s="19" t="s">
        <v>13773</v>
      </c>
      <c r="B8398" s="24">
        <v>0</v>
      </c>
      <c r="C8398" s="21" t="s">
        <v>3513</v>
      </c>
      <c r="D8398" s="23"/>
      <c r="E8398" s="23"/>
    </row>
    <row r="8399" spans="1:5" ht="20" customHeight="1">
      <c r="A8399" s="19" t="s">
        <v>13773</v>
      </c>
      <c r="B8399" s="24">
        <v>0</v>
      </c>
      <c r="C8399" s="21" t="s">
        <v>3725</v>
      </c>
      <c r="D8399" s="23"/>
      <c r="E8399" s="23"/>
    </row>
    <row r="8400" spans="1:5" ht="20" customHeight="1">
      <c r="A8400" s="19" t="s">
        <v>13773</v>
      </c>
      <c r="B8400" s="24">
        <v>0</v>
      </c>
      <c r="C8400" s="21" t="s">
        <v>3867</v>
      </c>
      <c r="D8400" s="23"/>
      <c r="E8400" s="23"/>
    </row>
    <row r="8401" spans="1:5" ht="20" customHeight="1">
      <c r="A8401" s="19" t="s">
        <v>13773</v>
      </c>
      <c r="B8401" s="24">
        <v>0</v>
      </c>
      <c r="C8401" s="21" t="s">
        <v>4070</v>
      </c>
      <c r="D8401" s="23"/>
      <c r="E8401" s="23"/>
    </row>
    <row r="8402" spans="1:5" ht="20" customHeight="1">
      <c r="A8402" s="19" t="s">
        <v>13773</v>
      </c>
      <c r="B8402" s="24">
        <v>0</v>
      </c>
      <c r="C8402" s="21" t="s">
        <v>4143</v>
      </c>
      <c r="D8402" s="23"/>
      <c r="E8402" s="23"/>
    </row>
    <row r="8403" spans="1:5" ht="20" customHeight="1">
      <c r="A8403" s="19" t="s">
        <v>13773</v>
      </c>
      <c r="B8403" s="24">
        <v>0</v>
      </c>
      <c r="C8403" s="21" t="s">
        <v>4341</v>
      </c>
      <c r="D8403" s="23"/>
      <c r="E8403" s="23"/>
    </row>
    <row r="8404" spans="1:5" ht="20" customHeight="1">
      <c r="A8404" s="19" t="s">
        <v>13773</v>
      </c>
      <c r="B8404" s="24">
        <v>0</v>
      </c>
      <c r="C8404" s="21" t="s">
        <v>4545</v>
      </c>
      <c r="D8404" s="23"/>
      <c r="E8404" s="23"/>
    </row>
    <row r="8405" spans="1:5" ht="20" customHeight="1">
      <c r="A8405" s="19" t="s">
        <v>13773</v>
      </c>
      <c r="B8405" s="24">
        <v>0</v>
      </c>
      <c r="C8405" s="21" t="s">
        <v>4617</v>
      </c>
      <c r="D8405" s="23"/>
      <c r="E8405" s="23"/>
    </row>
    <row r="8406" spans="1:5" ht="20" customHeight="1">
      <c r="A8406" s="19" t="s">
        <v>13773</v>
      </c>
      <c r="B8406" s="24">
        <v>0</v>
      </c>
      <c r="C8406" s="21" t="s">
        <v>4819</v>
      </c>
      <c r="D8406" s="23"/>
      <c r="E8406" s="23"/>
    </row>
    <row r="8407" spans="1:5" ht="20" customHeight="1">
      <c r="A8407" s="19" t="s">
        <v>13773</v>
      </c>
      <c r="B8407" s="24">
        <v>0</v>
      </c>
      <c r="C8407" s="21" t="s">
        <v>75</v>
      </c>
      <c r="D8407" s="23"/>
      <c r="E8407" s="23"/>
    </row>
    <row r="8408" spans="1:5" ht="20" customHeight="1">
      <c r="A8408" s="19" t="s">
        <v>13773</v>
      </c>
      <c r="B8408" s="24">
        <v>0</v>
      </c>
      <c r="C8408" s="21" t="s">
        <v>5072</v>
      </c>
      <c r="D8408" s="23"/>
      <c r="E8408" s="23"/>
    </row>
    <row r="8409" spans="1:5" ht="20" customHeight="1">
      <c r="A8409" s="19" t="s">
        <v>13773</v>
      </c>
      <c r="B8409" s="24">
        <v>0</v>
      </c>
      <c r="C8409" s="21" t="s">
        <v>5266</v>
      </c>
      <c r="D8409" s="23"/>
      <c r="E8409" s="23"/>
    </row>
    <row r="8410" spans="1:5" ht="20" customHeight="1">
      <c r="A8410" s="19" t="s">
        <v>13773</v>
      </c>
      <c r="B8410" s="24">
        <v>0</v>
      </c>
      <c r="C8410" s="21" t="s">
        <v>5468</v>
      </c>
      <c r="D8410" s="23"/>
      <c r="E8410" s="23"/>
    </row>
    <row r="8411" spans="1:5" ht="20" customHeight="1">
      <c r="A8411" s="19" t="s">
        <v>13773</v>
      </c>
      <c r="B8411" s="24">
        <v>0</v>
      </c>
      <c r="C8411" s="21" t="s">
        <v>5677</v>
      </c>
      <c r="D8411" s="23"/>
      <c r="E8411" s="23"/>
    </row>
    <row r="8412" spans="1:5" ht="20" customHeight="1">
      <c r="A8412" s="19" t="s">
        <v>13773</v>
      </c>
      <c r="B8412" s="24">
        <v>0</v>
      </c>
      <c r="C8412" s="21" t="s">
        <v>5884</v>
      </c>
      <c r="D8412" s="23"/>
      <c r="E8412" s="23"/>
    </row>
    <row r="8413" spans="1:5" ht="20" customHeight="1">
      <c r="A8413" s="19" t="s">
        <v>13773</v>
      </c>
      <c r="B8413" s="24">
        <v>0</v>
      </c>
      <c r="C8413" s="21" t="s">
        <v>6017</v>
      </c>
      <c r="D8413" s="23"/>
      <c r="E8413" s="23"/>
    </row>
    <row r="8414" spans="1:5" ht="20" customHeight="1">
      <c r="A8414" s="19" t="s">
        <v>13773</v>
      </c>
      <c r="B8414" s="24">
        <v>0</v>
      </c>
      <c r="C8414" s="21" t="s">
        <v>6089</v>
      </c>
      <c r="D8414" s="23"/>
      <c r="E8414" s="23"/>
    </row>
    <row r="8415" spans="1:5" ht="20" customHeight="1">
      <c r="A8415" s="19" t="s">
        <v>13773</v>
      </c>
      <c r="B8415" s="24">
        <v>0</v>
      </c>
      <c r="C8415" s="21" t="s">
        <v>9549</v>
      </c>
      <c r="D8415" s="23"/>
      <c r="E8415" s="23"/>
    </row>
    <row r="8416" spans="1:5" ht="20" customHeight="1">
      <c r="A8416" s="19" t="s">
        <v>13773</v>
      </c>
      <c r="B8416" s="24">
        <v>0</v>
      </c>
      <c r="C8416" s="21" t="s">
        <v>6360</v>
      </c>
      <c r="D8416" s="23"/>
      <c r="E8416" s="23"/>
    </row>
    <row r="8417" spans="1:5" ht="20" customHeight="1">
      <c r="A8417" s="19" t="s">
        <v>13773</v>
      </c>
      <c r="B8417" s="24">
        <v>0</v>
      </c>
      <c r="C8417" s="21" t="s">
        <v>6154</v>
      </c>
      <c r="D8417" s="23"/>
      <c r="E8417" s="23"/>
    </row>
    <row r="8418" spans="1:5" ht="20" customHeight="1">
      <c r="A8418" s="19" t="s">
        <v>13773</v>
      </c>
      <c r="B8418" s="24">
        <v>0</v>
      </c>
      <c r="C8418" s="21" t="s">
        <v>6337</v>
      </c>
      <c r="D8418" s="23"/>
      <c r="E8418" s="23"/>
    </row>
    <row r="8419" spans="1:5" ht="20" customHeight="1">
      <c r="A8419" s="19" t="s">
        <v>13773</v>
      </c>
      <c r="B8419" s="24">
        <v>0</v>
      </c>
      <c r="C8419" s="21" t="s">
        <v>6519</v>
      </c>
      <c r="D8419" s="23"/>
      <c r="E8419" s="23"/>
    </row>
    <row r="8420" spans="1:5" ht="20" customHeight="1">
      <c r="A8420" s="19" t="s">
        <v>13773</v>
      </c>
      <c r="B8420" s="24">
        <v>0</v>
      </c>
      <c r="C8420" s="21" t="s">
        <v>6583</v>
      </c>
      <c r="D8420" s="23"/>
      <c r="E8420" s="23"/>
    </row>
    <row r="8421" spans="1:5" ht="20" customHeight="1">
      <c r="A8421" s="19" t="s">
        <v>13773</v>
      </c>
      <c r="B8421" s="24">
        <v>0</v>
      </c>
      <c r="C8421" s="21" t="s">
        <v>8906</v>
      </c>
      <c r="D8421" s="23"/>
      <c r="E8421" s="23"/>
    </row>
    <row r="8422" spans="1:5" ht="20" customHeight="1">
      <c r="A8422" s="19" t="s">
        <v>13773</v>
      </c>
      <c r="B8422" s="24">
        <v>0</v>
      </c>
      <c r="C8422" s="21" t="s">
        <v>6647</v>
      </c>
      <c r="D8422" s="23"/>
      <c r="E8422" s="23"/>
    </row>
    <row r="8423" spans="1:5" ht="20" customHeight="1">
      <c r="A8423" s="19" t="s">
        <v>13773</v>
      </c>
      <c r="B8423" s="24">
        <v>0</v>
      </c>
      <c r="C8423" s="21" t="s">
        <v>6713</v>
      </c>
      <c r="D8423" s="23"/>
      <c r="E8423" s="23"/>
    </row>
    <row r="8424" spans="1:5" ht="20" customHeight="1">
      <c r="A8424" s="19" t="s">
        <v>13773</v>
      </c>
      <c r="B8424" s="24">
        <v>0</v>
      </c>
      <c r="C8424" s="21" t="s">
        <v>8600</v>
      </c>
      <c r="D8424" s="23"/>
      <c r="E8424" s="23"/>
    </row>
    <row r="8425" spans="1:5" ht="20" customHeight="1">
      <c r="A8425" s="19" t="s">
        <v>13773</v>
      </c>
      <c r="B8425" s="24">
        <v>0</v>
      </c>
      <c r="C8425" s="21" t="s">
        <v>7074</v>
      </c>
      <c r="D8425" s="23"/>
      <c r="E8425" s="23"/>
    </row>
    <row r="8426" spans="1:5" ht="20" customHeight="1">
      <c r="A8426" s="19" t="s">
        <v>13773</v>
      </c>
      <c r="B8426" s="24">
        <v>0</v>
      </c>
      <c r="C8426" s="21" t="s">
        <v>6881</v>
      </c>
      <c r="D8426" s="23"/>
      <c r="E8426" s="23"/>
    </row>
    <row r="8427" spans="1:5" ht="20" customHeight="1">
      <c r="A8427" s="19" t="s">
        <v>13773</v>
      </c>
      <c r="B8427" s="24">
        <v>0</v>
      </c>
      <c r="C8427" s="21" t="s">
        <v>7053</v>
      </c>
      <c r="D8427" s="23"/>
      <c r="E8427" s="23"/>
    </row>
    <row r="8428" spans="1:5" ht="20" customHeight="1">
      <c r="A8428" s="19" t="s">
        <v>13773</v>
      </c>
      <c r="B8428" s="24">
        <v>0</v>
      </c>
      <c r="C8428" s="21" t="s">
        <v>7231</v>
      </c>
      <c r="D8428" s="23"/>
      <c r="E8428" s="23"/>
    </row>
    <row r="8429" spans="1:5" ht="20" customHeight="1">
      <c r="A8429" s="19" t="s">
        <v>13773</v>
      </c>
      <c r="B8429" s="24">
        <v>0</v>
      </c>
      <c r="C8429" s="21" t="s">
        <v>7341</v>
      </c>
      <c r="D8429" s="23"/>
      <c r="E8429" s="23"/>
    </row>
    <row r="8430" spans="1:5" ht="20" customHeight="1">
      <c r="A8430" s="19" t="s">
        <v>13773</v>
      </c>
      <c r="B8430" s="24">
        <v>0</v>
      </c>
      <c r="C8430" s="21" t="s">
        <v>7513</v>
      </c>
      <c r="D8430" s="23"/>
      <c r="E8430" s="23"/>
    </row>
    <row r="8431" spans="1:5" ht="20" customHeight="1">
      <c r="A8431" s="19" t="s">
        <v>13773</v>
      </c>
      <c r="B8431" s="24">
        <v>0</v>
      </c>
      <c r="C8431" s="21" t="s">
        <v>7686</v>
      </c>
      <c r="D8431" s="23"/>
      <c r="E8431" s="23"/>
    </row>
    <row r="8432" spans="1:5" ht="20" customHeight="1">
      <c r="A8432" s="19" t="s">
        <v>13773</v>
      </c>
      <c r="B8432" s="24">
        <v>0</v>
      </c>
      <c r="C8432" s="21" t="s">
        <v>7872</v>
      </c>
      <c r="D8432" s="23"/>
      <c r="E8432" s="23"/>
    </row>
    <row r="8433" spans="1:5" ht="20" customHeight="1">
      <c r="A8433" s="19" t="s">
        <v>13773</v>
      </c>
      <c r="B8433" s="24">
        <v>0</v>
      </c>
      <c r="C8433" s="21" t="s">
        <v>7997</v>
      </c>
      <c r="D8433" s="23"/>
      <c r="E8433" s="23"/>
    </row>
    <row r="8434" spans="1:5" ht="20" customHeight="1">
      <c r="A8434" s="19" t="s">
        <v>13773</v>
      </c>
      <c r="B8434" s="24">
        <v>0</v>
      </c>
      <c r="C8434" s="21" t="s">
        <v>8114</v>
      </c>
      <c r="D8434" s="23"/>
      <c r="E8434" s="23"/>
    </row>
    <row r="8435" spans="1:5" ht="20" customHeight="1">
      <c r="A8435" s="19" t="s">
        <v>13773</v>
      </c>
      <c r="B8435" s="24">
        <v>0</v>
      </c>
      <c r="C8435" s="21" t="s">
        <v>13364</v>
      </c>
      <c r="D8435" s="23"/>
      <c r="E8435" s="23"/>
    </row>
    <row r="8436" spans="1:5" ht="20" customHeight="1">
      <c r="A8436" s="19" t="s">
        <v>13773</v>
      </c>
      <c r="B8436" s="24">
        <v>0</v>
      </c>
      <c r="C8436" s="21" t="s">
        <v>419</v>
      </c>
      <c r="D8436" s="23"/>
      <c r="E8436" s="23"/>
    </row>
    <row r="8437" spans="1:5" ht="20" customHeight="1">
      <c r="A8437" s="19" t="s">
        <v>13773</v>
      </c>
      <c r="B8437" s="24">
        <v>0</v>
      </c>
      <c r="C8437" s="21" t="s">
        <v>637</v>
      </c>
      <c r="D8437" s="23"/>
      <c r="E8437" s="23"/>
    </row>
    <row r="8438" spans="1:5" ht="20" customHeight="1">
      <c r="A8438" s="19" t="s">
        <v>13773</v>
      </c>
      <c r="B8438" s="24">
        <v>0</v>
      </c>
      <c r="C8438" s="21" t="s">
        <v>716</v>
      </c>
      <c r="D8438" s="23"/>
      <c r="E8438" s="23"/>
    </row>
    <row r="8439" spans="1:5" ht="20" customHeight="1">
      <c r="A8439" s="19" t="s">
        <v>13773</v>
      </c>
      <c r="B8439" s="24">
        <v>0</v>
      </c>
      <c r="C8439" s="21" t="s">
        <v>12791</v>
      </c>
      <c r="D8439" s="23"/>
      <c r="E8439" s="23"/>
    </row>
    <row r="8440" spans="1:5" ht="20" customHeight="1">
      <c r="A8440" s="19" t="s">
        <v>13773</v>
      </c>
      <c r="B8440" s="24">
        <v>0</v>
      </c>
      <c r="C8440" s="21" t="s">
        <v>801</v>
      </c>
      <c r="D8440" s="23"/>
      <c r="E8440" s="23"/>
    </row>
    <row r="8441" spans="1:5" ht="20" customHeight="1">
      <c r="A8441" s="19" t="s">
        <v>13773</v>
      </c>
      <c r="B8441" s="24">
        <v>0</v>
      </c>
      <c r="C8441" s="21" t="s">
        <v>12348</v>
      </c>
      <c r="D8441" s="23"/>
      <c r="E8441" s="23"/>
    </row>
    <row r="8442" spans="1:5" ht="20" customHeight="1">
      <c r="A8442" s="19" t="s">
        <v>13773</v>
      </c>
      <c r="B8442" s="24">
        <v>0</v>
      </c>
      <c r="C8442" s="21" t="s">
        <v>966</v>
      </c>
      <c r="D8442" s="23"/>
      <c r="E8442" s="23"/>
    </row>
    <row r="8443" spans="1:5" ht="20" customHeight="1">
      <c r="A8443" s="19" t="s">
        <v>13773</v>
      </c>
      <c r="B8443" s="24">
        <v>0</v>
      </c>
      <c r="C8443" s="21" t="s">
        <v>1188</v>
      </c>
      <c r="D8443" s="23"/>
      <c r="E8443" s="23"/>
    </row>
    <row r="8444" spans="1:5" ht="20" customHeight="1">
      <c r="A8444" s="19" t="s">
        <v>13773</v>
      </c>
      <c r="B8444" s="24">
        <v>0</v>
      </c>
      <c r="C8444" s="21" t="s">
        <v>1269</v>
      </c>
      <c r="D8444" s="23"/>
      <c r="E8444" s="23"/>
    </row>
    <row r="8445" spans="1:5" ht="20" customHeight="1">
      <c r="A8445" s="19" t="s">
        <v>13773</v>
      </c>
      <c r="B8445" s="24">
        <v>0</v>
      </c>
      <c r="C8445" s="21" t="s">
        <v>11938</v>
      </c>
      <c r="D8445" s="23"/>
      <c r="E8445" s="23"/>
    </row>
    <row r="8446" spans="1:5" ht="20" customHeight="1">
      <c r="A8446" s="19" t="s">
        <v>13773</v>
      </c>
      <c r="B8446" s="24">
        <v>0</v>
      </c>
      <c r="C8446" s="21" t="s">
        <v>11675</v>
      </c>
      <c r="D8446" s="23"/>
      <c r="E8446" s="23"/>
    </row>
    <row r="8447" spans="1:5" ht="20" customHeight="1">
      <c r="A8447" s="19" t="s">
        <v>13773</v>
      </c>
      <c r="B8447" s="24">
        <v>0</v>
      </c>
      <c r="C8447" s="21" t="s">
        <v>1494</v>
      </c>
      <c r="D8447" s="23"/>
      <c r="E8447" s="23"/>
    </row>
    <row r="8448" spans="1:5" ht="20" customHeight="1">
      <c r="A8448" s="19" t="s">
        <v>13773</v>
      </c>
      <c r="B8448" s="24">
        <v>0</v>
      </c>
      <c r="C8448" s="21" t="s">
        <v>1577</v>
      </c>
      <c r="D8448" s="23"/>
      <c r="E8448" s="23"/>
    </row>
    <row r="8449" spans="1:5" ht="20" customHeight="1">
      <c r="A8449" s="19" t="s">
        <v>13773</v>
      </c>
      <c r="B8449" s="24">
        <v>0</v>
      </c>
      <c r="C8449" s="21" t="s">
        <v>1803</v>
      </c>
      <c r="D8449" s="23"/>
      <c r="E8449" s="23"/>
    </row>
    <row r="8450" spans="1:5" ht="20" customHeight="1">
      <c r="A8450" s="19" t="s">
        <v>13773</v>
      </c>
      <c r="B8450" s="24">
        <v>0</v>
      </c>
      <c r="C8450" s="21" t="s">
        <v>2033</v>
      </c>
      <c r="D8450" s="23"/>
      <c r="E8450" s="23"/>
    </row>
    <row r="8451" spans="1:5" ht="20" customHeight="1">
      <c r="A8451" s="19" t="s">
        <v>13773</v>
      </c>
      <c r="B8451" s="24">
        <v>0</v>
      </c>
      <c r="C8451" s="21" t="s">
        <v>2176</v>
      </c>
      <c r="D8451" s="23"/>
      <c r="E8451" s="23"/>
    </row>
    <row r="8452" spans="1:5" ht="20" customHeight="1">
      <c r="A8452" s="19" t="s">
        <v>13773</v>
      </c>
      <c r="B8452" s="24">
        <v>0</v>
      </c>
      <c r="C8452" s="21" t="s">
        <v>2312</v>
      </c>
      <c r="D8452" s="23"/>
      <c r="E8452" s="23"/>
    </row>
    <row r="8453" spans="1:5" ht="20" customHeight="1">
      <c r="A8453" s="19" t="s">
        <v>13773</v>
      </c>
      <c r="B8453" s="24">
        <v>0</v>
      </c>
      <c r="C8453" s="21" t="s">
        <v>2439</v>
      </c>
      <c r="D8453" s="23"/>
      <c r="E8453" s="23"/>
    </row>
    <row r="8454" spans="1:5" ht="20" customHeight="1">
      <c r="A8454" s="19" t="s">
        <v>13773</v>
      </c>
      <c r="B8454" s="24">
        <v>0</v>
      </c>
      <c r="C8454" s="21" t="s">
        <v>2574</v>
      </c>
      <c r="D8454" s="23"/>
      <c r="E8454" s="23"/>
    </row>
    <row r="8455" spans="1:5" ht="20" customHeight="1">
      <c r="A8455" s="19" t="s">
        <v>13773</v>
      </c>
      <c r="B8455" s="24">
        <v>0</v>
      </c>
      <c r="C8455" s="21" t="s">
        <v>2788</v>
      </c>
      <c r="D8455" s="23"/>
      <c r="E8455" s="23"/>
    </row>
    <row r="8456" spans="1:5" ht="20" customHeight="1">
      <c r="A8456" s="19" t="s">
        <v>13773</v>
      </c>
      <c r="B8456" s="24">
        <v>0</v>
      </c>
      <c r="C8456" s="21" t="s">
        <v>2926</v>
      </c>
      <c r="D8456" s="23"/>
      <c r="E8456" s="23"/>
    </row>
    <row r="8457" spans="1:5" ht="20" customHeight="1">
      <c r="A8457" s="19" t="s">
        <v>13773</v>
      </c>
      <c r="B8457" s="24">
        <v>0</v>
      </c>
      <c r="C8457" s="21" t="s">
        <v>3051</v>
      </c>
      <c r="D8457" s="23"/>
      <c r="E8457" s="23"/>
    </row>
    <row r="8458" spans="1:5" ht="20" customHeight="1">
      <c r="A8458" s="19" t="s">
        <v>13773</v>
      </c>
      <c r="B8458" s="24">
        <v>0</v>
      </c>
      <c r="C8458" s="21" t="s">
        <v>3120</v>
      </c>
      <c r="D8458" s="23"/>
      <c r="E8458" s="23"/>
    </row>
    <row r="8459" spans="1:5" ht="20" customHeight="1">
      <c r="A8459" s="19" t="s">
        <v>13773</v>
      </c>
      <c r="B8459" s="24">
        <v>0</v>
      </c>
      <c r="C8459" s="21" t="s">
        <v>3309</v>
      </c>
      <c r="D8459" s="23"/>
      <c r="E8459" s="23"/>
    </row>
    <row r="8460" spans="1:5" ht="20" customHeight="1">
      <c r="A8460" s="19" t="s">
        <v>13773</v>
      </c>
      <c r="B8460" s="24">
        <v>0</v>
      </c>
      <c r="C8460" s="21" t="s">
        <v>3526</v>
      </c>
      <c r="D8460" s="23"/>
      <c r="E8460" s="23"/>
    </row>
    <row r="8461" spans="1:5" ht="20" customHeight="1">
      <c r="A8461" s="19" t="s">
        <v>13773</v>
      </c>
      <c r="B8461" s="24">
        <v>0</v>
      </c>
      <c r="C8461" s="21" t="s">
        <v>3736</v>
      </c>
      <c r="D8461" s="23"/>
      <c r="E8461" s="23"/>
    </row>
    <row r="8462" spans="1:5" ht="20" customHeight="1">
      <c r="A8462" s="19" t="s">
        <v>13773</v>
      </c>
      <c r="B8462" s="24">
        <v>0</v>
      </c>
      <c r="C8462" s="21" t="s">
        <v>3881</v>
      </c>
      <c r="D8462" s="23"/>
      <c r="E8462" s="23"/>
    </row>
    <row r="8463" spans="1:5" ht="20" customHeight="1">
      <c r="A8463" s="19" t="s">
        <v>13773</v>
      </c>
      <c r="B8463" s="24">
        <v>0</v>
      </c>
      <c r="C8463" s="21" t="s">
        <v>4079</v>
      </c>
      <c r="D8463" s="23"/>
      <c r="E8463" s="23"/>
    </row>
    <row r="8464" spans="1:5" ht="20" customHeight="1">
      <c r="A8464" s="19" t="s">
        <v>13773</v>
      </c>
      <c r="B8464" s="24">
        <v>0</v>
      </c>
      <c r="C8464" s="21" t="s">
        <v>4159</v>
      </c>
      <c r="D8464" s="23"/>
      <c r="E8464" s="23"/>
    </row>
    <row r="8465" spans="1:5" ht="20" customHeight="1">
      <c r="A8465" s="19" t="s">
        <v>13773</v>
      </c>
      <c r="B8465" s="24">
        <v>0</v>
      </c>
      <c r="C8465" s="21" t="s">
        <v>4354</v>
      </c>
      <c r="D8465" s="23"/>
      <c r="E8465" s="23"/>
    </row>
    <row r="8466" spans="1:5" ht="20" customHeight="1">
      <c r="A8466" s="19" t="s">
        <v>13773</v>
      </c>
      <c r="B8466" s="24">
        <v>0</v>
      </c>
      <c r="C8466" s="21" t="s">
        <v>4556</v>
      </c>
      <c r="D8466" s="23"/>
      <c r="E8466" s="23"/>
    </row>
    <row r="8467" spans="1:5" ht="20" customHeight="1">
      <c r="A8467" s="19" t="s">
        <v>13773</v>
      </c>
      <c r="B8467" s="24">
        <v>0</v>
      </c>
      <c r="C8467" s="21" t="s">
        <v>4633</v>
      </c>
      <c r="D8467" s="23"/>
      <c r="E8467" s="23"/>
    </row>
    <row r="8468" spans="1:5" ht="20" customHeight="1">
      <c r="A8468" s="19" t="s">
        <v>13773</v>
      </c>
      <c r="B8468" s="24">
        <v>0</v>
      </c>
      <c r="C8468" s="21" t="s">
        <v>4832</v>
      </c>
      <c r="D8468" s="23"/>
      <c r="E8468" s="23"/>
    </row>
    <row r="8469" spans="1:5" ht="20" customHeight="1">
      <c r="A8469" s="19" t="s">
        <v>13773</v>
      </c>
      <c r="B8469" s="24">
        <v>0</v>
      </c>
      <c r="C8469" s="21" t="s">
        <v>5018</v>
      </c>
      <c r="D8469" s="23"/>
      <c r="E8469" s="23"/>
    </row>
    <row r="8470" spans="1:5" ht="20" customHeight="1">
      <c r="A8470" s="19" t="s">
        <v>13773</v>
      </c>
      <c r="B8470" s="24">
        <v>0</v>
      </c>
      <c r="C8470" s="21" t="s">
        <v>5091</v>
      </c>
      <c r="D8470" s="23"/>
      <c r="E8470" s="23"/>
    </row>
    <row r="8471" spans="1:5" ht="20" customHeight="1">
      <c r="A8471" s="19" t="s">
        <v>13773</v>
      </c>
      <c r="B8471" s="24">
        <v>0</v>
      </c>
      <c r="C8471" s="21" t="s">
        <v>5281</v>
      </c>
      <c r="D8471" s="23"/>
      <c r="E8471" s="23"/>
    </row>
    <row r="8472" spans="1:5" ht="20" customHeight="1">
      <c r="A8472" s="19" t="s">
        <v>13773</v>
      </c>
      <c r="B8472" s="24">
        <v>0</v>
      </c>
      <c r="C8472" s="21" t="s">
        <v>5481</v>
      </c>
      <c r="D8472" s="23"/>
      <c r="E8472" s="23"/>
    </row>
    <row r="8473" spans="1:5" ht="20" customHeight="1">
      <c r="A8473" s="19" t="s">
        <v>13773</v>
      </c>
      <c r="B8473" s="24">
        <v>0</v>
      </c>
      <c r="C8473" s="21" t="s">
        <v>5690</v>
      </c>
      <c r="D8473" s="23"/>
      <c r="E8473" s="23"/>
    </row>
    <row r="8474" spans="1:5" ht="20" customHeight="1">
      <c r="A8474" s="19" t="s">
        <v>13773</v>
      </c>
      <c r="B8474" s="24">
        <v>0</v>
      </c>
      <c r="C8474" s="21" t="s">
        <v>5893</v>
      </c>
      <c r="D8474" s="23"/>
      <c r="E8474" s="23"/>
    </row>
    <row r="8475" spans="1:5" ht="20" customHeight="1">
      <c r="A8475" s="19" t="s">
        <v>13773</v>
      </c>
      <c r="B8475" s="24">
        <v>0</v>
      </c>
      <c r="C8475" s="21" t="s">
        <v>6023</v>
      </c>
      <c r="D8475" s="23"/>
      <c r="E8475" s="23"/>
    </row>
    <row r="8476" spans="1:5" ht="20" customHeight="1">
      <c r="A8476" s="19" t="s">
        <v>13773</v>
      </c>
      <c r="B8476" s="24">
        <v>0</v>
      </c>
      <c r="C8476" s="21" t="s">
        <v>6094</v>
      </c>
      <c r="D8476" s="23"/>
      <c r="E8476" s="23"/>
    </row>
    <row r="8477" spans="1:5" ht="20" customHeight="1">
      <c r="A8477" s="19" t="s">
        <v>13773</v>
      </c>
      <c r="B8477" s="24">
        <v>0</v>
      </c>
      <c r="C8477" s="21" t="s">
        <v>9581</v>
      </c>
      <c r="D8477" s="23"/>
      <c r="E8477" s="23"/>
    </row>
    <row r="8478" spans="1:5" ht="20" customHeight="1">
      <c r="A8478" s="19" t="s">
        <v>13773</v>
      </c>
      <c r="B8478" s="24">
        <v>0</v>
      </c>
      <c r="C8478" s="21" t="s">
        <v>6523</v>
      </c>
      <c r="D8478" s="23"/>
      <c r="E8478" s="23"/>
    </row>
    <row r="8479" spans="1:5" ht="20" customHeight="1">
      <c r="A8479" s="19" t="s">
        <v>13773</v>
      </c>
      <c r="B8479" s="24">
        <v>0</v>
      </c>
      <c r="C8479" s="21" t="s">
        <v>6169</v>
      </c>
      <c r="D8479" s="23"/>
      <c r="E8479" s="23"/>
    </row>
    <row r="8480" spans="1:5" ht="20" customHeight="1">
      <c r="A8480" s="19" t="s">
        <v>13773</v>
      </c>
      <c r="B8480" s="24">
        <v>0</v>
      </c>
      <c r="C8480" s="21" t="s">
        <v>6347</v>
      </c>
      <c r="D8480" s="23"/>
      <c r="E8480" s="23"/>
    </row>
    <row r="8481" spans="1:5" ht="20" customHeight="1">
      <c r="A8481" s="19" t="s">
        <v>13773</v>
      </c>
      <c r="B8481" s="24">
        <v>0</v>
      </c>
      <c r="C8481" s="21" t="s">
        <v>6523</v>
      </c>
      <c r="D8481" s="23"/>
      <c r="E8481" s="23"/>
    </row>
    <row r="8482" spans="1:5" ht="20" customHeight="1">
      <c r="A8482" s="19" t="s">
        <v>13773</v>
      </c>
      <c r="B8482" s="24">
        <v>0</v>
      </c>
      <c r="C8482" s="21" t="s">
        <v>6589</v>
      </c>
      <c r="D8482" s="23"/>
      <c r="E8482" s="23"/>
    </row>
    <row r="8483" spans="1:5" ht="20" customHeight="1">
      <c r="A8483" s="19" t="s">
        <v>13773</v>
      </c>
      <c r="B8483" s="24">
        <v>0</v>
      </c>
      <c r="C8483" s="21" t="s">
        <v>8944</v>
      </c>
      <c r="D8483" s="23"/>
      <c r="E8483" s="23"/>
    </row>
    <row r="8484" spans="1:5" ht="20" customHeight="1">
      <c r="A8484" s="19" t="s">
        <v>13773</v>
      </c>
      <c r="B8484" s="24">
        <v>0</v>
      </c>
      <c r="C8484" s="21" t="s">
        <v>6653</v>
      </c>
      <c r="D8484" s="23"/>
      <c r="E8484" s="23"/>
    </row>
    <row r="8485" spans="1:5" ht="20" customHeight="1">
      <c r="A8485" s="19" t="s">
        <v>13773</v>
      </c>
      <c r="B8485" s="24">
        <v>0</v>
      </c>
      <c r="C8485" s="21" t="s">
        <v>6722</v>
      </c>
      <c r="D8485" s="23"/>
      <c r="E8485" s="23"/>
    </row>
    <row r="8486" spans="1:5" ht="20" customHeight="1">
      <c r="A8486" s="19" t="s">
        <v>13773</v>
      </c>
      <c r="B8486" s="24">
        <v>0</v>
      </c>
      <c r="C8486" s="21" t="s">
        <v>8631</v>
      </c>
      <c r="D8486" s="23"/>
      <c r="E8486" s="23"/>
    </row>
    <row r="8487" spans="1:5" ht="20" customHeight="1">
      <c r="A8487" s="19" t="s">
        <v>13773</v>
      </c>
      <c r="B8487" s="24">
        <v>0</v>
      </c>
      <c r="C8487" s="21" t="s">
        <v>7241</v>
      </c>
      <c r="D8487" s="23"/>
      <c r="E8487" s="23"/>
    </row>
    <row r="8488" spans="1:5" ht="20" customHeight="1">
      <c r="A8488" s="19" t="s">
        <v>13773</v>
      </c>
      <c r="B8488" s="24">
        <v>0</v>
      </c>
      <c r="C8488" s="21" t="s">
        <v>6893</v>
      </c>
      <c r="D8488" s="23"/>
      <c r="E8488" s="23"/>
    </row>
    <row r="8489" spans="1:5" ht="20" customHeight="1">
      <c r="A8489" s="19" t="s">
        <v>13773</v>
      </c>
      <c r="B8489" s="24">
        <v>0</v>
      </c>
      <c r="C8489" s="21" t="s">
        <v>7063</v>
      </c>
      <c r="D8489" s="23"/>
      <c r="E8489" s="23"/>
    </row>
    <row r="8490" spans="1:5" ht="20" customHeight="1">
      <c r="A8490" s="19" t="s">
        <v>13773</v>
      </c>
      <c r="B8490" s="24">
        <v>0</v>
      </c>
      <c r="C8490" s="21" t="s">
        <v>7241</v>
      </c>
      <c r="D8490" s="23"/>
      <c r="E8490" s="23"/>
    </row>
    <row r="8491" spans="1:5" ht="20" customHeight="1">
      <c r="A8491" s="19" t="s">
        <v>13773</v>
      </c>
      <c r="B8491" s="24">
        <v>0</v>
      </c>
      <c r="C8491" s="21" t="s">
        <v>7353</v>
      </c>
      <c r="D8491" s="23"/>
      <c r="E8491" s="23"/>
    </row>
    <row r="8492" spans="1:5" ht="20" customHeight="1">
      <c r="A8492" s="19" t="s">
        <v>13773</v>
      </c>
      <c r="B8492" s="24">
        <v>0</v>
      </c>
      <c r="C8492" s="21" t="s">
        <v>7524</v>
      </c>
      <c r="D8492" s="23"/>
      <c r="E8492" s="23"/>
    </row>
    <row r="8493" spans="1:5" ht="20" customHeight="1">
      <c r="A8493" s="19" t="s">
        <v>13773</v>
      </c>
      <c r="B8493" s="24">
        <v>0</v>
      </c>
      <c r="C8493" s="21" t="s">
        <v>7695</v>
      </c>
      <c r="D8493" s="23"/>
      <c r="E8493" s="23"/>
    </row>
    <row r="8494" spans="1:5" ht="20" customHeight="1">
      <c r="A8494" s="19" t="s">
        <v>13773</v>
      </c>
      <c r="B8494" s="24">
        <v>0</v>
      </c>
      <c r="C8494" s="21" t="s">
        <v>7879</v>
      </c>
      <c r="D8494" s="23"/>
      <c r="E8494" s="23"/>
    </row>
    <row r="8495" spans="1:5" ht="20" customHeight="1">
      <c r="A8495" s="19" t="s">
        <v>13773</v>
      </c>
      <c r="B8495" s="24">
        <v>0</v>
      </c>
      <c r="C8495" s="21" t="s">
        <v>8005</v>
      </c>
      <c r="D8495" s="23"/>
      <c r="E8495" s="23"/>
    </row>
    <row r="8496" spans="1:5" ht="20" customHeight="1">
      <c r="A8496" s="19" t="s">
        <v>13773</v>
      </c>
      <c r="B8496" s="24">
        <v>0</v>
      </c>
      <c r="C8496" s="21" t="s">
        <v>8121</v>
      </c>
      <c r="D8496" s="23"/>
      <c r="E8496" s="23"/>
    </row>
    <row r="8497" spans="1:5" ht="20" customHeight="1">
      <c r="A8497" s="19" t="s">
        <v>13773</v>
      </c>
      <c r="B8497" s="24">
        <v>0</v>
      </c>
      <c r="C8497" s="21" t="s">
        <v>13469</v>
      </c>
      <c r="D8497" s="23"/>
      <c r="E8497" s="23"/>
    </row>
    <row r="8498" spans="1:5" ht="20" customHeight="1">
      <c r="A8498" s="19" t="s">
        <v>13773</v>
      </c>
      <c r="B8498" s="24">
        <v>0</v>
      </c>
      <c r="C8498" s="21" t="s">
        <v>421</v>
      </c>
      <c r="D8498" s="23"/>
      <c r="E8498" s="23"/>
    </row>
    <row r="8499" spans="1:5" ht="20" customHeight="1">
      <c r="A8499" s="19" t="s">
        <v>13773</v>
      </c>
      <c r="B8499" s="24">
        <v>0</v>
      </c>
      <c r="C8499" s="21" t="s">
        <v>648</v>
      </c>
      <c r="D8499" s="23"/>
      <c r="E8499" s="23"/>
    </row>
    <row r="8500" spans="1:5" ht="20" customHeight="1">
      <c r="A8500" s="19" t="s">
        <v>13773</v>
      </c>
      <c r="B8500" s="24">
        <v>0</v>
      </c>
      <c r="C8500" s="21" t="s">
        <v>748</v>
      </c>
      <c r="D8500" s="23"/>
      <c r="E8500" s="23"/>
    </row>
    <row r="8501" spans="1:5" ht="20" customHeight="1">
      <c r="A8501" s="19" t="s">
        <v>13773</v>
      </c>
      <c r="B8501" s="24">
        <v>0</v>
      </c>
      <c r="C8501" s="21" t="s">
        <v>12830</v>
      </c>
      <c r="D8501" s="23"/>
      <c r="E8501" s="23"/>
    </row>
    <row r="8502" spans="1:5" ht="20" customHeight="1">
      <c r="A8502" s="19" t="s">
        <v>13773</v>
      </c>
      <c r="B8502" s="24">
        <v>0</v>
      </c>
      <c r="C8502" s="21" t="s">
        <v>806</v>
      </c>
      <c r="D8502" s="23"/>
      <c r="E8502" s="23"/>
    </row>
    <row r="8503" spans="1:5" ht="20" customHeight="1">
      <c r="A8503" s="19" t="s">
        <v>13773</v>
      </c>
      <c r="B8503" s="24">
        <v>0</v>
      </c>
      <c r="C8503" s="21" t="s">
        <v>12451</v>
      </c>
      <c r="D8503" s="23"/>
      <c r="E8503" s="23"/>
    </row>
    <row r="8504" spans="1:5" ht="20" customHeight="1">
      <c r="A8504" s="19" t="s">
        <v>13773</v>
      </c>
      <c r="B8504" s="24">
        <v>0</v>
      </c>
      <c r="C8504" s="21" t="s">
        <v>968</v>
      </c>
      <c r="D8504" s="23"/>
      <c r="E8504" s="23"/>
    </row>
    <row r="8505" spans="1:5" ht="20" customHeight="1">
      <c r="A8505" s="19" t="s">
        <v>13773</v>
      </c>
      <c r="B8505" s="24">
        <v>0</v>
      </c>
      <c r="C8505" s="21" t="s">
        <v>1201</v>
      </c>
      <c r="D8505" s="23"/>
      <c r="E8505" s="23"/>
    </row>
    <row r="8506" spans="1:5" ht="20" customHeight="1">
      <c r="A8506" s="19" t="s">
        <v>13773</v>
      </c>
      <c r="B8506" s="24">
        <v>0</v>
      </c>
      <c r="C8506" s="21" t="s">
        <v>1273</v>
      </c>
      <c r="D8506" s="23"/>
      <c r="E8506" s="23"/>
    </row>
    <row r="8507" spans="1:5" ht="20" customHeight="1">
      <c r="A8507" s="19" t="s">
        <v>13773</v>
      </c>
      <c r="B8507" s="24">
        <v>0</v>
      </c>
      <c r="C8507" s="21" t="s">
        <v>11976</v>
      </c>
      <c r="D8507" s="23"/>
      <c r="E8507" s="23"/>
    </row>
    <row r="8508" spans="1:5" ht="20" customHeight="1">
      <c r="A8508" s="19" t="s">
        <v>13773</v>
      </c>
      <c r="B8508" s="24">
        <v>0</v>
      </c>
      <c r="C8508" s="21" t="s">
        <v>11718</v>
      </c>
      <c r="D8508" s="23"/>
      <c r="E8508" s="23"/>
    </row>
    <row r="8509" spans="1:5" ht="20" customHeight="1">
      <c r="A8509" s="19" t="s">
        <v>13773</v>
      </c>
      <c r="B8509" s="24">
        <v>0</v>
      </c>
      <c r="C8509" s="21" t="s">
        <v>1507</v>
      </c>
      <c r="D8509" s="23"/>
      <c r="E8509" s="23"/>
    </row>
    <row r="8510" spans="1:5" ht="20" customHeight="1">
      <c r="A8510" s="19" t="s">
        <v>13773</v>
      </c>
      <c r="B8510" s="24">
        <v>0</v>
      </c>
      <c r="C8510" s="21" t="s">
        <v>1584</v>
      </c>
      <c r="D8510" s="23"/>
      <c r="E8510" s="23"/>
    </row>
    <row r="8511" spans="1:5" ht="20" customHeight="1">
      <c r="A8511" s="19" t="s">
        <v>13773</v>
      </c>
      <c r="B8511" s="24">
        <v>0</v>
      </c>
      <c r="C8511" s="21" t="s">
        <v>1806</v>
      </c>
      <c r="D8511" s="23"/>
      <c r="E8511" s="23"/>
    </row>
    <row r="8512" spans="1:5" ht="20" customHeight="1">
      <c r="A8512" s="19" t="s">
        <v>13773</v>
      </c>
      <c r="B8512" s="24">
        <v>0</v>
      </c>
      <c r="C8512" s="21" t="s">
        <v>2039</v>
      </c>
      <c r="D8512" s="23"/>
      <c r="E8512" s="23"/>
    </row>
    <row r="8513" spans="1:5" ht="20" customHeight="1">
      <c r="A8513" s="19" t="s">
        <v>13773</v>
      </c>
      <c r="B8513" s="24">
        <v>0</v>
      </c>
      <c r="C8513" s="21" t="s">
        <v>2180</v>
      </c>
      <c r="D8513" s="23"/>
      <c r="E8513" s="23"/>
    </row>
    <row r="8514" spans="1:5" ht="20" customHeight="1">
      <c r="A8514" s="19" t="s">
        <v>13773</v>
      </c>
      <c r="B8514" s="24">
        <v>0</v>
      </c>
      <c r="C8514" s="21" t="s">
        <v>2316</v>
      </c>
      <c r="D8514" s="23"/>
      <c r="E8514" s="23"/>
    </row>
    <row r="8515" spans="1:5" ht="20" customHeight="1">
      <c r="A8515" s="19" t="s">
        <v>13773</v>
      </c>
      <c r="B8515" s="24">
        <v>0</v>
      </c>
      <c r="C8515" s="21" t="s">
        <v>2443</v>
      </c>
      <c r="D8515" s="23"/>
      <c r="E8515" s="23"/>
    </row>
    <row r="8516" spans="1:5" ht="20" customHeight="1">
      <c r="A8516" s="19" t="s">
        <v>13773</v>
      </c>
      <c r="B8516" s="24">
        <v>0</v>
      </c>
      <c r="C8516" s="21" t="s">
        <v>2576</v>
      </c>
      <c r="D8516" s="23"/>
      <c r="E8516" s="23"/>
    </row>
    <row r="8517" spans="1:5" ht="20" customHeight="1">
      <c r="A8517" s="19" t="s">
        <v>13773</v>
      </c>
      <c r="B8517" s="24">
        <v>0</v>
      </c>
      <c r="C8517" s="21" t="s">
        <v>2793</v>
      </c>
      <c r="D8517" s="23"/>
      <c r="E8517" s="23"/>
    </row>
    <row r="8518" spans="1:5" ht="20" customHeight="1">
      <c r="A8518" s="19" t="s">
        <v>13773</v>
      </c>
      <c r="B8518" s="24">
        <v>0</v>
      </c>
      <c r="C8518" s="21" t="s">
        <v>2930</v>
      </c>
      <c r="D8518" s="23"/>
      <c r="E8518" s="23"/>
    </row>
    <row r="8519" spans="1:5" ht="20" customHeight="1">
      <c r="A8519" s="19" t="s">
        <v>13773</v>
      </c>
      <c r="B8519" s="24">
        <v>0</v>
      </c>
      <c r="C8519" s="21" t="s">
        <v>3059</v>
      </c>
      <c r="D8519" s="23"/>
      <c r="E8519" s="23"/>
    </row>
    <row r="8520" spans="1:5" ht="20" customHeight="1">
      <c r="A8520" s="19" t="s">
        <v>13773</v>
      </c>
      <c r="B8520" s="24">
        <v>0</v>
      </c>
      <c r="C8520" s="21" t="s">
        <v>3126</v>
      </c>
      <c r="D8520" s="23"/>
      <c r="E8520" s="23"/>
    </row>
    <row r="8521" spans="1:5" ht="20" customHeight="1">
      <c r="A8521" s="19" t="s">
        <v>13773</v>
      </c>
      <c r="B8521" s="24">
        <v>0</v>
      </c>
      <c r="C8521" s="21" t="s">
        <v>3314</v>
      </c>
      <c r="D8521" s="23"/>
      <c r="E8521" s="23"/>
    </row>
    <row r="8522" spans="1:5" ht="20" customHeight="1">
      <c r="A8522" s="19" t="s">
        <v>13773</v>
      </c>
      <c r="B8522" s="24">
        <v>0</v>
      </c>
      <c r="C8522" s="21" t="s">
        <v>3530</v>
      </c>
      <c r="D8522" s="23"/>
      <c r="E8522" s="23"/>
    </row>
    <row r="8523" spans="1:5" ht="20" customHeight="1">
      <c r="A8523" s="19" t="s">
        <v>13773</v>
      </c>
      <c r="B8523" s="24">
        <v>0</v>
      </c>
      <c r="C8523" s="21" t="s">
        <v>3742</v>
      </c>
      <c r="D8523" s="23"/>
      <c r="E8523" s="23"/>
    </row>
    <row r="8524" spans="1:5" ht="20" customHeight="1">
      <c r="A8524" s="19" t="s">
        <v>13773</v>
      </c>
      <c r="B8524" s="24">
        <v>0</v>
      </c>
      <c r="C8524" s="21" t="s">
        <v>3883</v>
      </c>
      <c r="D8524" s="23"/>
      <c r="E8524" s="23"/>
    </row>
    <row r="8525" spans="1:5" ht="20" customHeight="1">
      <c r="A8525" s="19" t="s">
        <v>13773</v>
      </c>
      <c r="B8525" s="24">
        <v>0</v>
      </c>
      <c r="C8525" s="21" t="s">
        <v>4090</v>
      </c>
      <c r="D8525" s="23"/>
      <c r="E8525" s="23"/>
    </row>
    <row r="8526" spans="1:5" ht="20" customHeight="1">
      <c r="A8526" s="19" t="s">
        <v>13773</v>
      </c>
      <c r="B8526" s="24">
        <v>0</v>
      </c>
      <c r="C8526" s="21" t="s">
        <v>4164</v>
      </c>
      <c r="D8526" s="23"/>
      <c r="E8526" s="23"/>
    </row>
    <row r="8527" spans="1:5" ht="20" customHeight="1">
      <c r="A8527" s="19" t="s">
        <v>13773</v>
      </c>
      <c r="B8527" s="24">
        <v>0</v>
      </c>
      <c r="C8527" s="21" t="s">
        <v>4357</v>
      </c>
      <c r="D8527" s="23"/>
      <c r="E8527" s="23"/>
    </row>
    <row r="8528" spans="1:5" ht="20" customHeight="1">
      <c r="A8528" s="19" t="s">
        <v>13773</v>
      </c>
      <c r="B8528" s="24">
        <v>0</v>
      </c>
      <c r="C8528" s="21" t="s">
        <v>4566</v>
      </c>
      <c r="D8528" s="23"/>
      <c r="E8528" s="23"/>
    </row>
    <row r="8529" spans="1:5" ht="20" customHeight="1">
      <c r="A8529" s="19" t="s">
        <v>13773</v>
      </c>
      <c r="B8529" s="24">
        <v>0</v>
      </c>
      <c r="C8529" s="21" t="s">
        <v>4638</v>
      </c>
      <c r="D8529" s="23"/>
      <c r="E8529" s="23"/>
    </row>
    <row r="8530" spans="1:5" ht="20" customHeight="1">
      <c r="A8530" s="19" t="s">
        <v>13773</v>
      </c>
      <c r="B8530" s="24">
        <v>0</v>
      </c>
      <c r="C8530" s="21" t="s">
        <v>4835</v>
      </c>
      <c r="D8530" s="23"/>
      <c r="E8530" s="23"/>
    </row>
    <row r="8531" spans="1:5" ht="20" customHeight="1">
      <c r="A8531" s="19" t="s">
        <v>13773</v>
      </c>
      <c r="B8531" s="24">
        <v>0</v>
      </c>
      <c r="C8531" s="21" t="s">
        <v>5030</v>
      </c>
      <c r="D8531" s="23"/>
      <c r="E8531" s="23"/>
    </row>
    <row r="8532" spans="1:5" ht="20" customHeight="1">
      <c r="A8532" s="19" t="s">
        <v>13773</v>
      </c>
      <c r="B8532" s="24">
        <v>0</v>
      </c>
      <c r="C8532" s="21" t="s">
        <v>5096</v>
      </c>
      <c r="D8532" s="23"/>
      <c r="E8532" s="23"/>
    </row>
    <row r="8533" spans="1:5" ht="20" customHeight="1">
      <c r="A8533" s="19" t="s">
        <v>13773</v>
      </c>
      <c r="B8533" s="24">
        <v>0</v>
      </c>
      <c r="C8533" s="21" t="s">
        <v>5286</v>
      </c>
      <c r="D8533" s="23"/>
      <c r="E8533" s="23"/>
    </row>
    <row r="8534" spans="1:5" ht="20" customHeight="1">
      <c r="A8534" s="19" t="s">
        <v>13773</v>
      </c>
      <c r="B8534" s="24">
        <v>0</v>
      </c>
      <c r="C8534" s="21" t="s">
        <v>5487</v>
      </c>
      <c r="D8534" s="23"/>
      <c r="E8534" s="23"/>
    </row>
    <row r="8535" spans="1:5" ht="20" customHeight="1">
      <c r="A8535" s="19" t="s">
        <v>13773</v>
      </c>
      <c r="B8535" s="24">
        <v>0</v>
      </c>
      <c r="C8535" s="21" t="s">
        <v>5694</v>
      </c>
      <c r="D8535" s="23"/>
      <c r="E8535" s="23"/>
    </row>
    <row r="8536" spans="1:5" ht="20" customHeight="1">
      <c r="A8536" s="19" t="s">
        <v>13773</v>
      </c>
      <c r="B8536" s="24">
        <v>0</v>
      </c>
      <c r="C8536" s="21" t="s">
        <v>5899</v>
      </c>
      <c r="D8536" s="23"/>
      <c r="E8536" s="23"/>
    </row>
    <row r="8537" spans="1:5" ht="20" customHeight="1">
      <c r="A8537" s="19" t="s">
        <v>13773</v>
      </c>
      <c r="B8537" s="24">
        <v>0</v>
      </c>
      <c r="C8537" s="21" t="s">
        <v>6037</v>
      </c>
      <c r="D8537" s="23"/>
      <c r="E8537" s="23"/>
    </row>
    <row r="8538" spans="1:5" ht="20" customHeight="1">
      <c r="A8538" s="19" t="s">
        <v>13773</v>
      </c>
      <c r="B8538" s="24">
        <v>0</v>
      </c>
      <c r="C8538" s="21" t="s">
        <v>6171</v>
      </c>
      <c r="D8538" s="23"/>
      <c r="E8538" s="23"/>
    </row>
    <row r="8539" spans="1:5" ht="20" customHeight="1">
      <c r="A8539" s="19" t="s">
        <v>13773</v>
      </c>
      <c r="B8539" s="24">
        <v>0</v>
      </c>
      <c r="C8539" s="21" t="s">
        <v>9606</v>
      </c>
      <c r="D8539" s="23"/>
      <c r="E8539" s="23"/>
    </row>
    <row r="8540" spans="1:5" ht="20" customHeight="1">
      <c r="A8540" s="19" t="s">
        <v>13773</v>
      </c>
      <c r="B8540" s="24">
        <v>0</v>
      </c>
      <c r="C8540" s="21" t="s">
        <v>9414</v>
      </c>
      <c r="D8540" s="23"/>
      <c r="E8540" s="23"/>
    </row>
    <row r="8541" spans="1:5" ht="20" customHeight="1">
      <c r="A8541" s="19" t="s">
        <v>13773</v>
      </c>
      <c r="B8541" s="24">
        <v>0</v>
      </c>
      <c r="C8541" s="21" t="s">
        <v>6171</v>
      </c>
      <c r="D8541" s="23"/>
      <c r="E8541" s="23"/>
    </row>
    <row r="8542" spans="1:5" ht="20" customHeight="1">
      <c r="A8542" s="19" t="s">
        <v>13773</v>
      </c>
      <c r="B8542" s="24">
        <v>0</v>
      </c>
      <c r="C8542" s="21" t="s">
        <v>6350</v>
      </c>
      <c r="D8542" s="23"/>
      <c r="E8542" s="23"/>
    </row>
    <row r="8543" spans="1:5" ht="20" customHeight="1">
      <c r="A8543" s="19" t="s">
        <v>13773</v>
      </c>
      <c r="B8543" s="24">
        <v>0</v>
      </c>
      <c r="C8543" s="21" t="s">
        <v>6538</v>
      </c>
      <c r="D8543" s="23"/>
      <c r="E8543" s="23"/>
    </row>
    <row r="8544" spans="1:5" ht="20" customHeight="1">
      <c r="A8544" s="19" t="s">
        <v>13773</v>
      </c>
      <c r="B8544" s="24">
        <v>0</v>
      </c>
      <c r="C8544" s="21" t="s">
        <v>6611</v>
      </c>
      <c r="D8544" s="23"/>
      <c r="E8544" s="23"/>
    </row>
    <row r="8545" spans="1:5" ht="20" customHeight="1">
      <c r="A8545" s="19" t="s">
        <v>13773</v>
      </c>
      <c r="B8545" s="24">
        <v>0</v>
      </c>
      <c r="C8545" s="21" t="s">
        <v>8962</v>
      </c>
      <c r="D8545" s="23"/>
      <c r="E8545" s="23"/>
    </row>
    <row r="8546" spans="1:5" ht="20" customHeight="1">
      <c r="A8546" s="19" t="s">
        <v>13773</v>
      </c>
      <c r="B8546" s="24">
        <v>0</v>
      </c>
      <c r="C8546" s="21" t="s">
        <v>6666</v>
      </c>
      <c r="D8546" s="23"/>
      <c r="E8546" s="23"/>
    </row>
    <row r="8547" spans="1:5" ht="20" customHeight="1">
      <c r="A8547" s="19" t="s">
        <v>13773</v>
      </c>
      <c r="B8547" s="24">
        <v>0</v>
      </c>
      <c r="C8547" s="21" t="s">
        <v>6724</v>
      </c>
      <c r="D8547" s="23"/>
      <c r="E8547" s="23"/>
    </row>
    <row r="8548" spans="1:5" ht="20" customHeight="1">
      <c r="A8548" s="19" t="s">
        <v>13773</v>
      </c>
      <c r="B8548" s="24">
        <v>0</v>
      </c>
      <c r="C8548" s="21" t="s">
        <v>8652</v>
      </c>
      <c r="D8548" s="23"/>
      <c r="E8548" s="23"/>
    </row>
    <row r="8549" spans="1:5" ht="20" customHeight="1">
      <c r="A8549" s="19" t="s">
        <v>13773</v>
      </c>
      <c r="B8549" s="24">
        <v>0</v>
      </c>
      <c r="C8549" s="21" t="s">
        <v>8472</v>
      </c>
      <c r="D8549" s="23"/>
      <c r="E8549" s="23"/>
    </row>
    <row r="8550" spans="1:5" ht="20" customHeight="1">
      <c r="A8550" s="19" t="s">
        <v>13773</v>
      </c>
      <c r="B8550" s="24">
        <v>0</v>
      </c>
      <c r="C8550" s="21" t="s">
        <v>6895</v>
      </c>
      <c r="D8550" s="23"/>
      <c r="E8550" s="23"/>
    </row>
    <row r="8551" spans="1:5" ht="20" customHeight="1">
      <c r="A8551" s="19" t="s">
        <v>13773</v>
      </c>
      <c r="B8551" s="24">
        <v>0</v>
      </c>
      <c r="C8551" s="21" t="s">
        <v>7066</v>
      </c>
      <c r="D8551" s="23"/>
      <c r="E8551" s="23"/>
    </row>
    <row r="8552" spans="1:5" ht="20" customHeight="1">
      <c r="A8552" s="19" t="s">
        <v>13773</v>
      </c>
      <c r="B8552" s="24">
        <v>0</v>
      </c>
      <c r="C8552" s="21" t="s">
        <v>7250</v>
      </c>
      <c r="D8552" s="23"/>
      <c r="E8552" s="23"/>
    </row>
    <row r="8553" spans="1:5" ht="20" customHeight="1">
      <c r="A8553" s="19" t="s">
        <v>13773</v>
      </c>
      <c r="B8553" s="24">
        <v>0</v>
      </c>
      <c r="C8553" s="21" t="s">
        <v>7355</v>
      </c>
      <c r="D8553" s="23"/>
      <c r="E8553" s="23"/>
    </row>
    <row r="8554" spans="1:5" ht="20" customHeight="1">
      <c r="A8554" s="19" t="s">
        <v>13773</v>
      </c>
      <c r="B8554" s="24">
        <v>0</v>
      </c>
      <c r="C8554" s="21" t="s">
        <v>7527</v>
      </c>
      <c r="D8554" s="23"/>
      <c r="E8554" s="23"/>
    </row>
    <row r="8555" spans="1:5" ht="20" customHeight="1">
      <c r="A8555" s="19" t="s">
        <v>13773</v>
      </c>
      <c r="B8555" s="24">
        <v>0</v>
      </c>
      <c r="C8555" s="21" t="s">
        <v>7699</v>
      </c>
      <c r="D8555" s="23"/>
      <c r="E8555" s="23"/>
    </row>
    <row r="8556" spans="1:5" ht="20" customHeight="1">
      <c r="A8556" s="19" t="s">
        <v>13773</v>
      </c>
      <c r="B8556" s="24">
        <v>0</v>
      </c>
      <c r="C8556" s="21" t="s">
        <v>7885</v>
      </c>
      <c r="D8556" s="23"/>
      <c r="E8556" s="23"/>
    </row>
    <row r="8557" spans="1:5" ht="20" customHeight="1">
      <c r="A8557" s="19" t="s">
        <v>13773</v>
      </c>
      <c r="B8557" s="24">
        <v>0</v>
      </c>
      <c r="C8557" s="21" t="s">
        <v>8007</v>
      </c>
      <c r="D8557" s="23"/>
      <c r="E8557" s="23"/>
    </row>
    <row r="8558" spans="1:5" ht="20" customHeight="1">
      <c r="A8558" s="19" t="s">
        <v>13773</v>
      </c>
      <c r="B8558" s="24">
        <v>0</v>
      </c>
      <c r="C8558" s="21" t="s">
        <v>8125</v>
      </c>
      <c r="D8558" s="23"/>
      <c r="E8558" s="23"/>
    </row>
    <row r="8559" spans="1:5" ht="20" customHeight="1">
      <c r="A8559" s="19" t="s">
        <v>13773</v>
      </c>
      <c r="B8559" s="24">
        <v>0</v>
      </c>
      <c r="C8559" s="21" t="s">
        <v>13475</v>
      </c>
      <c r="D8559" s="23"/>
      <c r="E8559" s="23"/>
    </row>
    <row r="8560" spans="1:5" ht="20" customHeight="1">
      <c r="A8560" s="19" t="s">
        <v>13773</v>
      </c>
      <c r="B8560" s="24">
        <v>0</v>
      </c>
      <c r="C8560" s="21" t="s">
        <v>428</v>
      </c>
      <c r="D8560" s="23"/>
      <c r="E8560" s="23"/>
    </row>
    <row r="8561" spans="1:5" ht="20" customHeight="1">
      <c r="A8561" s="19" t="s">
        <v>13773</v>
      </c>
      <c r="B8561" s="24">
        <v>0</v>
      </c>
      <c r="C8561" s="21" t="s">
        <v>672</v>
      </c>
      <c r="D8561" s="23"/>
      <c r="E8561" s="23"/>
    </row>
    <row r="8562" spans="1:5" ht="20" customHeight="1">
      <c r="A8562" s="19" t="s">
        <v>13773</v>
      </c>
      <c r="B8562" s="24">
        <v>0</v>
      </c>
      <c r="C8562" s="21" t="s">
        <v>831</v>
      </c>
      <c r="D8562" s="23"/>
      <c r="E8562" s="23"/>
    </row>
    <row r="8563" spans="1:5" ht="20" customHeight="1">
      <c r="A8563" s="19" t="s">
        <v>13773</v>
      </c>
      <c r="B8563" s="24">
        <v>0</v>
      </c>
      <c r="C8563" s="21" t="s">
        <v>12837</v>
      </c>
      <c r="D8563" s="23"/>
      <c r="E8563" s="23"/>
    </row>
    <row r="8564" spans="1:5" ht="20" customHeight="1">
      <c r="A8564" s="19" t="s">
        <v>13773</v>
      </c>
      <c r="B8564" s="24">
        <v>0</v>
      </c>
      <c r="C8564" s="21" t="s">
        <v>811</v>
      </c>
      <c r="D8564" s="23"/>
      <c r="E8564" s="23"/>
    </row>
    <row r="8565" spans="1:5" ht="20" customHeight="1">
      <c r="A8565" s="19" t="s">
        <v>13773</v>
      </c>
      <c r="B8565" s="24">
        <v>0</v>
      </c>
      <c r="C8565" s="21" t="s">
        <v>12457</v>
      </c>
      <c r="D8565" s="23"/>
      <c r="E8565" s="23"/>
    </row>
    <row r="8566" spans="1:5" ht="20" customHeight="1">
      <c r="A8566" s="19" t="s">
        <v>13773</v>
      </c>
      <c r="B8566" s="24">
        <v>0</v>
      </c>
      <c r="C8566" s="21" t="s">
        <v>975</v>
      </c>
      <c r="D8566" s="23"/>
      <c r="E8566" s="23"/>
    </row>
    <row r="8567" spans="1:5" ht="20" customHeight="1">
      <c r="A8567" s="19" t="s">
        <v>13773</v>
      </c>
      <c r="B8567" s="24">
        <v>0</v>
      </c>
      <c r="C8567" s="21" t="s">
        <v>1219</v>
      </c>
      <c r="D8567" s="23"/>
      <c r="E8567" s="23"/>
    </row>
    <row r="8568" spans="1:5" ht="20" customHeight="1">
      <c r="A8568" s="19" t="s">
        <v>13773</v>
      </c>
      <c r="B8568" s="24">
        <v>0</v>
      </c>
      <c r="C8568" s="21" t="s">
        <v>1278</v>
      </c>
      <c r="D8568" s="23"/>
      <c r="E8568" s="23"/>
    </row>
    <row r="8569" spans="1:5" ht="20" customHeight="1">
      <c r="A8569" s="19" t="s">
        <v>13773</v>
      </c>
      <c r="B8569" s="24">
        <v>0</v>
      </c>
      <c r="C8569" s="21" t="s">
        <v>11983</v>
      </c>
      <c r="D8569" s="23"/>
      <c r="E8569" s="23"/>
    </row>
    <row r="8570" spans="1:5" ht="20" customHeight="1">
      <c r="A8570" s="19" t="s">
        <v>13773</v>
      </c>
      <c r="B8570" s="24">
        <v>0</v>
      </c>
      <c r="C8570" s="21" t="s">
        <v>11726</v>
      </c>
      <c r="D8570" s="23"/>
      <c r="E8570" s="23"/>
    </row>
    <row r="8571" spans="1:5" ht="20" customHeight="1">
      <c r="A8571" s="19" t="s">
        <v>13773</v>
      </c>
      <c r="B8571" s="24">
        <v>0</v>
      </c>
      <c r="C8571" s="21" t="s">
        <v>1526</v>
      </c>
      <c r="D8571" s="23"/>
      <c r="E8571" s="23"/>
    </row>
    <row r="8572" spans="1:5" ht="20" customHeight="1">
      <c r="A8572" s="19" t="s">
        <v>13773</v>
      </c>
      <c r="B8572" s="24">
        <v>0</v>
      </c>
      <c r="C8572" s="21" t="s">
        <v>1589</v>
      </c>
      <c r="D8572" s="23"/>
      <c r="E8572" s="23"/>
    </row>
    <row r="8573" spans="1:5" ht="20" customHeight="1">
      <c r="A8573" s="19" t="s">
        <v>13773</v>
      </c>
      <c r="B8573" s="24">
        <v>0</v>
      </c>
      <c r="C8573" s="21" t="s">
        <v>1812</v>
      </c>
      <c r="D8573" s="23"/>
      <c r="E8573" s="23"/>
    </row>
    <row r="8574" spans="1:5" ht="20" customHeight="1">
      <c r="A8574" s="19" t="s">
        <v>13773</v>
      </c>
      <c r="B8574" s="24">
        <v>0</v>
      </c>
      <c r="C8574" s="21" t="s">
        <v>2043</v>
      </c>
      <c r="D8574" s="23"/>
      <c r="E8574" s="23"/>
    </row>
    <row r="8575" spans="1:5" ht="20" customHeight="1">
      <c r="A8575" s="19" t="s">
        <v>13773</v>
      </c>
      <c r="B8575" s="24">
        <v>0</v>
      </c>
      <c r="C8575" s="21" t="s">
        <v>2184</v>
      </c>
      <c r="D8575" s="23"/>
      <c r="E8575" s="23"/>
    </row>
    <row r="8576" spans="1:5" ht="20" customHeight="1">
      <c r="A8576" s="19" t="s">
        <v>13773</v>
      </c>
      <c r="B8576" s="24">
        <v>0</v>
      </c>
      <c r="C8576" s="21" t="s">
        <v>2320</v>
      </c>
      <c r="D8576" s="23"/>
      <c r="E8576" s="23"/>
    </row>
    <row r="8577" spans="1:5" ht="20" customHeight="1">
      <c r="A8577" s="19" t="s">
        <v>13773</v>
      </c>
      <c r="B8577" s="24">
        <v>0</v>
      </c>
      <c r="C8577" s="22">
        <v>100</v>
      </c>
      <c r="D8577" s="23"/>
      <c r="E8577" s="23"/>
    </row>
    <row r="8578" spans="1:5" ht="20" customHeight="1">
      <c r="A8578" s="19" t="s">
        <v>13773</v>
      </c>
      <c r="B8578" s="24">
        <v>0</v>
      </c>
      <c r="C8578" s="21" t="s">
        <v>2582</v>
      </c>
      <c r="D8578" s="23"/>
      <c r="E8578" s="23"/>
    </row>
    <row r="8579" spans="1:5" ht="20" customHeight="1">
      <c r="A8579" s="19" t="s">
        <v>13773</v>
      </c>
      <c r="B8579" s="24">
        <v>0</v>
      </c>
      <c r="C8579" s="21" t="s">
        <v>2797</v>
      </c>
      <c r="D8579" s="23"/>
      <c r="E8579" s="23"/>
    </row>
    <row r="8580" spans="1:5" ht="20" customHeight="1">
      <c r="A8580" s="19" t="s">
        <v>13773</v>
      </c>
      <c r="B8580" s="24">
        <v>0</v>
      </c>
      <c r="C8580" s="21" t="s">
        <v>2934</v>
      </c>
      <c r="D8580" s="23"/>
      <c r="E8580" s="23"/>
    </row>
    <row r="8581" spans="1:5" ht="20" customHeight="1">
      <c r="A8581" s="19" t="s">
        <v>13773</v>
      </c>
      <c r="B8581" s="24">
        <v>0</v>
      </c>
      <c r="C8581" s="21" t="s">
        <v>3075</v>
      </c>
      <c r="D8581" s="23"/>
      <c r="E8581" s="23"/>
    </row>
    <row r="8582" spans="1:5" ht="20" customHeight="1">
      <c r="A8582" s="19" t="s">
        <v>13773</v>
      </c>
      <c r="B8582" s="24">
        <v>0</v>
      </c>
      <c r="C8582" s="21" t="s">
        <v>3130</v>
      </c>
      <c r="D8582" s="23"/>
      <c r="E8582" s="23"/>
    </row>
    <row r="8583" spans="1:5" ht="20" customHeight="1">
      <c r="A8583" s="19" t="s">
        <v>13773</v>
      </c>
      <c r="B8583" s="24">
        <v>0</v>
      </c>
      <c r="C8583" s="21" t="s">
        <v>3318</v>
      </c>
      <c r="D8583" s="23"/>
      <c r="E8583" s="23"/>
    </row>
    <row r="8584" spans="1:5" ht="20" customHeight="1">
      <c r="A8584" s="19" t="s">
        <v>13773</v>
      </c>
      <c r="B8584" s="24">
        <v>0</v>
      </c>
      <c r="C8584" s="21" t="s">
        <v>3536</v>
      </c>
      <c r="D8584" s="23"/>
      <c r="E8584" s="23"/>
    </row>
    <row r="8585" spans="1:5" ht="20" customHeight="1">
      <c r="A8585" s="19" t="s">
        <v>13773</v>
      </c>
      <c r="B8585" s="24">
        <v>0</v>
      </c>
      <c r="C8585" s="21" t="s">
        <v>3746</v>
      </c>
      <c r="D8585" s="23"/>
      <c r="E8585" s="23"/>
    </row>
    <row r="8586" spans="1:5" ht="20" customHeight="1">
      <c r="A8586" s="19" t="s">
        <v>13773</v>
      </c>
      <c r="B8586" s="24">
        <v>0</v>
      </c>
      <c r="C8586" s="21" t="s">
        <v>3889</v>
      </c>
      <c r="D8586" s="23"/>
      <c r="E8586" s="23"/>
    </row>
    <row r="8587" spans="1:5" ht="20" customHeight="1">
      <c r="A8587" s="19" t="s">
        <v>13773</v>
      </c>
      <c r="B8587" s="24">
        <v>0</v>
      </c>
      <c r="C8587" s="21" t="s">
        <v>4109</v>
      </c>
      <c r="D8587" s="23"/>
      <c r="E8587" s="23"/>
    </row>
    <row r="8588" spans="1:5" ht="20" customHeight="1">
      <c r="A8588" s="19" t="s">
        <v>13773</v>
      </c>
      <c r="B8588" s="24">
        <v>0</v>
      </c>
      <c r="C8588" s="21" t="s">
        <v>4170</v>
      </c>
      <c r="D8588" s="23"/>
      <c r="E8588" s="23"/>
    </row>
    <row r="8589" spans="1:5" ht="20" customHeight="1">
      <c r="A8589" s="19" t="s">
        <v>13773</v>
      </c>
      <c r="B8589" s="24">
        <v>0</v>
      </c>
      <c r="C8589" s="21" t="s">
        <v>4363</v>
      </c>
      <c r="D8589" s="23"/>
      <c r="E8589" s="23"/>
    </row>
    <row r="8590" spans="1:5" ht="20" customHeight="1">
      <c r="A8590" s="19" t="s">
        <v>13773</v>
      </c>
      <c r="B8590" s="24">
        <v>0</v>
      </c>
      <c r="C8590" s="21" t="s">
        <v>4584</v>
      </c>
      <c r="D8590" s="23"/>
      <c r="E8590" s="23"/>
    </row>
    <row r="8591" spans="1:5" ht="20" customHeight="1">
      <c r="A8591" s="19" t="s">
        <v>13773</v>
      </c>
      <c r="B8591" s="24">
        <v>0</v>
      </c>
      <c r="C8591" s="21" t="s">
        <v>4645</v>
      </c>
      <c r="D8591" s="23"/>
      <c r="E8591" s="23"/>
    </row>
    <row r="8592" spans="1:5" ht="20" customHeight="1">
      <c r="A8592" s="19" t="s">
        <v>13773</v>
      </c>
      <c r="B8592" s="24">
        <v>0</v>
      </c>
      <c r="C8592" s="21" t="s">
        <v>4841</v>
      </c>
      <c r="D8592" s="23"/>
      <c r="E8592" s="23"/>
    </row>
    <row r="8593" spans="1:5" ht="20" customHeight="1">
      <c r="A8593" s="19" t="s">
        <v>13773</v>
      </c>
      <c r="B8593" s="24">
        <v>0</v>
      </c>
      <c r="C8593" s="21" t="s">
        <v>5046</v>
      </c>
      <c r="D8593" s="23"/>
      <c r="E8593" s="23"/>
    </row>
    <row r="8594" spans="1:5" ht="20" customHeight="1">
      <c r="A8594" s="19" t="s">
        <v>13773</v>
      </c>
      <c r="B8594" s="24">
        <v>0</v>
      </c>
      <c r="C8594" s="21" t="s">
        <v>5103</v>
      </c>
      <c r="D8594" s="23"/>
      <c r="E8594" s="23"/>
    </row>
    <row r="8595" spans="1:5" ht="20" customHeight="1">
      <c r="A8595" s="19" t="s">
        <v>13773</v>
      </c>
      <c r="B8595" s="24">
        <v>0</v>
      </c>
      <c r="C8595" s="21" t="s">
        <v>5290</v>
      </c>
      <c r="D8595" s="23"/>
      <c r="E8595" s="23"/>
    </row>
    <row r="8596" spans="1:5" ht="20" customHeight="1">
      <c r="A8596" s="19" t="s">
        <v>13773</v>
      </c>
      <c r="B8596" s="24">
        <v>0</v>
      </c>
      <c r="C8596" s="21" t="s">
        <v>5492</v>
      </c>
      <c r="D8596" s="23"/>
      <c r="E8596" s="23"/>
    </row>
    <row r="8597" spans="1:5" ht="20" customHeight="1">
      <c r="A8597" s="19" t="s">
        <v>13773</v>
      </c>
      <c r="B8597" s="24">
        <v>0</v>
      </c>
      <c r="C8597" s="21" t="s">
        <v>5700</v>
      </c>
      <c r="D8597" s="23"/>
      <c r="E8597" s="23"/>
    </row>
    <row r="8598" spans="1:5" ht="20" customHeight="1">
      <c r="A8598" s="19" t="s">
        <v>13773</v>
      </c>
      <c r="B8598" s="24">
        <v>0</v>
      </c>
      <c r="C8598" s="21" t="s">
        <v>5903</v>
      </c>
      <c r="D8598" s="23"/>
      <c r="E8598" s="23"/>
    </row>
    <row r="8599" spans="1:5" ht="20" customHeight="1">
      <c r="A8599" s="19" t="s">
        <v>13773</v>
      </c>
      <c r="B8599" s="24">
        <v>0</v>
      </c>
      <c r="C8599" s="21" t="s">
        <v>6058</v>
      </c>
      <c r="D8599" s="23"/>
      <c r="E8599" s="23"/>
    </row>
    <row r="8600" spans="1:5" ht="20" customHeight="1">
      <c r="A8600" s="19" t="s">
        <v>13773</v>
      </c>
      <c r="B8600" s="24">
        <v>0</v>
      </c>
      <c r="C8600" s="21" t="s">
        <v>9431</v>
      </c>
      <c r="D8600" s="23"/>
      <c r="E8600" s="23"/>
    </row>
    <row r="8601" spans="1:5" ht="20" customHeight="1">
      <c r="A8601" s="19" t="s">
        <v>13773</v>
      </c>
      <c r="B8601" s="24">
        <v>0</v>
      </c>
      <c r="C8601" s="21" t="s">
        <v>9614</v>
      </c>
      <c r="D8601" s="23"/>
      <c r="E8601" s="23"/>
    </row>
    <row r="8602" spans="1:5" ht="20" customHeight="1">
      <c r="A8602" s="19" t="s">
        <v>13773</v>
      </c>
      <c r="B8602" s="24">
        <v>0</v>
      </c>
      <c r="C8602" s="21" t="s">
        <v>9421</v>
      </c>
      <c r="D8602" s="23"/>
      <c r="E8602" s="23"/>
    </row>
    <row r="8603" spans="1:5" ht="20" customHeight="1">
      <c r="A8603" s="19" t="s">
        <v>13773</v>
      </c>
      <c r="B8603" s="24">
        <v>0</v>
      </c>
      <c r="C8603" s="21" t="s">
        <v>6178</v>
      </c>
      <c r="D8603" s="23"/>
      <c r="E8603" s="23"/>
    </row>
    <row r="8604" spans="1:5" ht="20" customHeight="1">
      <c r="A8604" s="19" t="s">
        <v>13773</v>
      </c>
      <c r="B8604" s="24">
        <v>0</v>
      </c>
      <c r="C8604" s="21" t="s">
        <v>6354</v>
      </c>
      <c r="D8604" s="23"/>
      <c r="E8604" s="23"/>
    </row>
    <row r="8605" spans="1:5" ht="20" customHeight="1">
      <c r="A8605" s="19" t="s">
        <v>13773</v>
      </c>
      <c r="B8605" s="24">
        <v>0</v>
      </c>
      <c r="C8605" s="21" t="s">
        <v>6558</v>
      </c>
      <c r="D8605" s="23"/>
      <c r="E8605" s="23"/>
    </row>
    <row r="8606" spans="1:5" ht="20" customHeight="1">
      <c r="A8606" s="19" t="s">
        <v>13773</v>
      </c>
      <c r="B8606" s="24">
        <v>0</v>
      </c>
      <c r="C8606" s="21" t="s">
        <v>6729</v>
      </c>
      <c r="D8606" s="23"/>
      <c r="E8606" s="23"/>
    </row>
    <row r="8607" spans="1:5" ht="20" customHeight="1">
      <c r="A8607" s="19" t="s">
        <v>13773</v>
      </c>
      <c r="B8607" s="24">
        <v>0</v>
      </c>
      <c r="C8607" s="21" t="s">
        <v>8966</v>
      </c>
      <c r="D8607" s="23"/>
      <c r="E8607" s="23"/>
    </row>
    <row r="8608" spans="1:5" ht="20" customHeight="1">
      <c r="A8608" s="19" t="s">
        <v>13773</v>
      </c>
      <c r="B8608" s="24">
        <v>0</v>
      </c>
      <c r="C8608" s="21" t="s">
        <v>6680</v>
      </c>
      <c r="D8608" s="23"/>
      <c r="E8608" s="23"/>
    </row>
    <row r="8609" spans="1:5" ht="20" customHeight="1">
      <c r="A8609" s="19" t="s">
        <v>13773</v>
      </c>
      <c r="B8609" s="24">
        <v>0</v>
      </c>
      <c r="C8609" s="21" t="s">
        <v>6729</v>
      </c>
      <c r="D8609" s="23"/>
      <c r="E8609" s="23"/>
    </row>
    <row r="8610" spans="1:5" ht="20" customHeight="1">
      <c r="A8610" s="19" t="s">
        <v>13773</v>
      </c>
      <c r="B8610" s="24">
        <v>0</v>
      </c>
      <c r="C8610" s="21" t="s">
        <v>8658</v>
      </c>
      <c r="D8610" s="23"/>
      <c r="E8610" s="23"/>
    </row>
    <row r="8611" spans="1:5" ht="20" customHeight="1">
      <c r="A8611" s="19" t="s">
        <v>13773</v>
      </c>
      <c r="B8611" s="24">
        <v>0</v>
      </c>
      <c r="C8611" s="21" t="s">
        <v>8478</v>
      </c>
      <c r="D8611" s="23"/>
      <c r="E8611" s="23"/>
    </row>
    <row r="8612" spans="1:5" ht="20" customHeight="1">
      <c r="A8612" s="19" t="s">
        <v>13773</v>
      </c>
      <c r="B8612" s="24">
        <v>0</v>
      </c>
      <c r="C8612" s="21" t="s">
        <v>6899</v>
      </c>
      <c r="D8612" s="23"/>
      <c r="E8612" s="23"/>
    </row>
    <row r="8613" spans="1:5" ht="20" customHeight="1">
      <c r="A8613" s="19" t="s">
        <v>13773</v>
      </c>
      <c r="B8613" s="24">
        <v>0</v>
      </c>
      <c r="C8613" s="21" t="s">
        <v>7068</v>
      </c>
      <c r="D8613" s="23"/>
      <c r="E8613" s="23"/>
    </row>
    <row r="8614" spans="1:5" ht="20" customHeight="1">
      <c r="A8614" s="19" t="s">
        <v>13773</v>
      </c>
      <c r="B8614" s="24">
        <v>0</v>
      </c>
      <c r="C8614" s="21" t="s">
        <v>7252</v>
      </c>
      <c r="D8614" s="23"/>
      <c r="E8614" s="23"/>
    </row>
    <row r="8615" spans="1:5" ht="20" customHeight="1">
      <c r="A8615" s="19" t="s">
        <v>13773</v>
      </c>
      <c r="B8615" s="24">
        <v>0</v>
      </c>
      <c r="C8615" s="21" t="s">
        <v>7357</v>
      </c>
      <c r="D8615" s="23"/>
      <c r="E8615" s="23"/>
    </row>
    <row r="8616" spans="1:5" ht="20" customHeight="1">
      <c r="A8616" s="19" t="s">
        <v>13773</v>
      </c>
      <c r="B8616" s="24">
        <v>0</v>
      </c>
      <c r="C8616" s="21" t="s">
        <v>7529</v>
      </c>
      <c r="D8616" s="23"/>
      <c r="E8616" s="23"/>
    </row>
    <row r="8617" spans="1:5" ht="20" customHeight="1">
      <c r="A8617" s="19" t="s">
        <v>13773</v>
      </c>
      <c r="B8617" s="24">
        <v>0</v>
      </c>
      <c r="C8617" s="21" t="s">
        <v>7703</v>
      </c>
      <c r="D8617" s="23"/>
      <c r="E8617" s="23"/>
    </row>
    <row r="8618" spans="1:5" ht="20" customHeight="1">
      <c r="A8618" s="19" t="s">
        <v>13773</v>
      </c>
      <c r="B8618" s="24">
        <v>0</v>
      </c>
      <c r="C8618" s="21" t="s">
        <v>7887</v>
      </c>
      <c r="D8618" s="23"/>
      <c r="E8618" s="23"/>
    </row>
    <row r="8619" spans="1:5" ht="20" customHeight="1">
      <c r="A8619" s="19" t="s">
        <v>13773</v>
      </c>
      <c r="B8619" s="24">
        <v>0</v>
      </c>
      <c r="C8619" s="21" t="s">
        <v>8011</v>
      </c>
      <c r="D8619" s="23"/>
      <c r="E8619" s="23"/>
    </row>
    <row r="8620" spans="1:5" ht="20" customHeight="1">
      <c r="A8620" s="19" t="s">
        <v>13773</v>
      </c>
      <c r="B8620" s="24">
        <v>0</v>
      </c>
      <c r="C8620" s="21" t="s">
        <v>8127</v>
      </c>
      <c r="D8620" s="23"/>
      <c r="E8620" s="23"/>
    </row>
    <row r="8621" spans="1:5" ht="20" customHeight="1">
      <c r="A8621" s="19" t="s">
        <v>13773</v>
      </c>
      <c r="B8621" s="24">
        <v>0</v>
      </c>
      <c r="C8621" s="21" t="s">
        <v>13485</v>
      </c>
      <c r="D8621" s="23"/>
      <c r="E8621" s="23"/>
    </row>
    <row r="8622" spans="1:5" ht="20" customHeight="1">
      <c r="A8622" s="19" t="s">
        <v>13773</v>
      </c>
      <c r="B8622" s="24">
        <v>0</v>
      </c>
      <c r="C8622" s="21" t="s">
        <v>437</v>
      </c>
      <c r="D8622" s="23"/>
      <c r="E8622" s="23"/>
    </row>
    <row r="8623" spans="1:5" ht="20" customHeight="1">
      <c r="A8623" s="19" t="s">
        <v>13773</v>
      </c>
      <c r="B8623" s="24">
        <v>0</v>
      </c>
      <c r="C8623" s="21" t="s">
        <v>707</v>
      </c>
      <c r="D8623" s="23"/>
      <c r="E8623" s="23"/>
    </row>
    <row r="8624" spans="1:5" ht="20" customHeight="1">
      <c r="A8624" s="19" t="s">
        <v>13773</v>
      </c>
      <c r="B8624" s="24">
        <v>0</v>
      </c>
      <c r="C8624" s="21" t="s">
        <v>12743</v>
      </c>
      <c r="D8624" s="23"/>
      <c r="E8624" s="23"/>
    </row>
    <row r="8625" spans="1:5" ht="20" customHeight="1">
      <c r="A8625" s="19" t="s">
        <v>13773</v>
      </c>
      <c r="B8625" s="24">
        <v>0</v>
      </c>
      <c r="C8625" s="21" t="s">
        <v>12849</v>
      </c>
      <c r="D8625" s="23"/>
      <c r="E8625" s="23"/>
    </row>
    <row r="8626" spans="1:5" ht="20" customHeight="1">
      <c r="A8626" s="19" t="s">
        <v>13773</v>
      </c>
      <c r="B8626" s="24">
        <v>0</v>
      </c>
      <c r="C8626" s="21" t="s">
        <v>825</v>
      </c>
      <c r="D8626" s="23"/>
      <c r="E8626" s="23"/>
    </row>
    <row r="8627" spans="1:5" ht="20" customHeight="1">
      <c r="A8627" s="19" t="s">
        <v>13773</v>
      </c>
      <c r="B8627" s="24">
        <v>0</v>
      </c>
      <c r="C8627" s="21" t="s">
        <v>12466</v>
      </c>
      <c r="D8627" s="23"/>
      <c r="E8627" s="23"/>
    </row>
    <row r="8628" spans="1:5" ht="20" customHeight="1">
      <c r="A8628" s="19" t="s">
        <v>13773</v>
      </c>
      <c r="B8628" s="24">
        <v>0</v>
      </c>
      <c r="C8628" s="21" t="s">
        <v>985</v>
      </c>
      <c r="D8628" s="23"/>
      <c r="E8628" s="23"/>
    </row>
    <row r="8629" spans="1:5" ht="20" customHeight="1">
      <c r="A8629" s="19" t="s">
        <v>13773</v>
      </c>
      <c r="B8629" s="24">
        <v>0</v>
      </c>
      <c r="C8629" s="21" t="s">
        <v>1256</v>
      </c>
      <c r="D8629" s="23"/>
      <c r="E8629" s="23"/>
    </row>
    <row r="8630" spans="1:5" ht="20" customHeight="1">
      <c r="A8630" s="19" t="s">
        <v>13773</v>
      </c>
      <c r="B8630" s="24">
        <v>0</v>
      </c>
      <c r="C8630" s="21" t="s">
        <v>1289</v>
      </c>
      <c r="D8630" s="23"/>
      <c r="E8630" s="23"/>
    </row>
    <row r="8631" spans="1:5" ht="20" customHeight="1">
      <c r="A8631" s="19" t="s">
        <v>13773</v>
      </c>
      <c r="B8631" s="24">
        <v>0</v>
      </c>
      <c r="C8631" s="21" t="s">
        <v>11989</v>
      </c>
      <c r="D8631" s="23"/>
      <c r="E8631" s="23"/>
    </row>
    <row r="8632" spans="1:5" ht="20" customHeight="1">
      <c r="A8632" s="19" t="s">
        <v>13773</v>
      </c>
      <c r="B8632" s="24">
        <v>0</v>
      </c>
      <c r="C8632" s="21" t="s">
        <v>11735</v>
      </c>
      <c r="D8632" s="23"/>
      <c r="E8632" s="23"/>
    </row>
    <row r="8633" spans="1:5" ht="20" customHeight="1">
      <c r="A8633" s="19" t="s">
        <v>13773</v>
      </c>
      <c r="B8633" s="24">
        <v>0</v>
      </c>
      <c r="C8633" s="21" t="s">
        <v>1560</v>
      </c>
      <c r="D8633" s="23"/>
      <c r="E8633" s="23"/>
    </row>
    <row r="8634" spans="1:5" ht="20" customHeight="1">
      <c r="A8634" s="19" t="s">
        <v>13773</v>
      </c>
      <c r="B8634" s="24">
        <v>0</v>
      </c>
      <c r="C8634" s="21" t="s">
        <v>1601</v>
      </c>
      <c r="D8634" s="23"/>
      <c r="E8634" s="23"/>
    </row>
    <row r="8635" spans="1:5" ht="20" customHeight="1">
      <c r="A8635" s="19" t="s">
        <v>13773</v>
      </c>
      <c r="B8635" s="24">
        <v>0</v>
      </c>
      <c r="C8635" s="21" t="s">
        <v>1820</v>
      </c>
      <c r="D8635" s="23"/>
      <c r="E8635" s="23"/>
    </row>
    <row r="8636" spans="1:5" ht="20" customHeight="1">
      <c r="A8636" s="19" t="s">
        <v>13773</v>
      </c>
      <c r="B8636" s="24">
        <v>0</v>
      </c>
      <c r="C8636" s="21" t="s">
        <v>2051</v>
      </c>
      <c r="D8636" s="23"/>
      <c r="E8636" s="23"/>
    </row>
    <row r="8637" spans="1:5" ht="20" customHeight="1">
      <c r="A8637" s="19" t="s">
        <v>13773</v>
      </c>
      <c r="B8637" s="24">
        <v>0</v>
      </c>
      <c r="C8637" s="21" t="s">
        <v>2193</v>
      </c>
      <c r="D8637" s="23"/>
      <c r="E8637" s="23"/>
    </row>
    <row r="8638" spans="1:5" ht="20" customHeight="1">
      <c r="A8638" s="19" t="s">
        <v>13773</v>
      </c>
      <c r="B8638" s="24">
        <v>0</v>
      </c>
      <c r="C8638" s="21" t="s">
        <v>2329</v>
      </c>
      <c r="D8638" s="23"/>
      <c r="E8638" s="23"/>
    </row>
    <row r="8639" spans="1:5" ht="20" customHeight="1">
      <c r="A8639" s="19" t="s">
        <v>13773</v>
      </c>
      <c r="B8639" s="24">
        <v>0</v>
      </c>
      <c r="C8639" s="21" t="s">
        <v>2459</v>
      </c>
      <c r="D8639" s="23"/>
      <c r="E8639" s="23"/>
    </row>
    <row r="8640" spans="1:5" ht="20" customHeight="1">
      <c r="A8640" s="19" t="s">
        <v>13773</v>
      </c>
      <c r="B8640" s="24">
        <v>0</v>
      </c>
      <c r="C8640" s="21" t="s">
        <v>2589</v>
      </c>
      <c r="D8640" s="23"/>
      <c r="E8640" s="23"/>
    </row>
    <row r="8641" spans="1:5" ht="20" customHeight="1">
      <c r="A8641" s="19" t="s">
        <v>13773</v>
      </c>
      <c r="B8641" s="24">
        <v>0</v>
      </c>
      <c r="C8641" s="21" t="s">
        <v>2805</v>
      </c>
      <c r="D8641" s="23"/>
      <c r="E8641" s="23"/>
    </row>
    <row r="8642" spans="1:5" ht="20" customHeight="1">
      <c r="A8642" s="19" t="s">
        <v>13773</v>
      </c>
      <c r="B8642" s="24">
        <v>0</v>
      </c>
      <c r="C8642" s="21" t="s">
        <v>2942</v>
      </c>
      <c r="D8642" s="23"/>
      <c r="E8642" s="23"/>
    </row>
    <row r="8643" spans="1:5" ht="20" customHeight="1">
      <c r="A8643" s="19" t="s">
        <v>13773</v>
      </c>
      <c r="B8643" s="24">
        <v>0</v>
      </c>
      <c r="C8643" s="21" t="s">
        <v>3105</v>
      </c>
      <c r="D8643" s="23"/>
      <c r="E8643" s="23"/>
    </row>
    <row r="8644" spans="1:5" ht="20" customHeight="1">
      <c r="A8644" s="19" t="s">
        <v>13773</v>
      </c>
      <c r="B8644" s="24">
        <v>0</v>
      </c>
      <c r="C8644" s="21" t="s">
        <v>3137</v>
      </c>
      <c r="D8644" s="23"/>
      <c r="E8644" s="23"/>
    </row>
    <row r="8645" spans="1:5" ht="20" customHeight="1">
      <c r="A8645" s="19" t="s">
        <v>13773</v>
      </c>
      <c r="B8645" s="24">
        <v>0</v>
      </c>
      <c r="C8645" s="21" t="s">
        <v>3324</v>
      </c>
      <c r="D8645" s="23"/>
      <c r="E8645" s="23"/>
    </row>
    <row r="8646" spans="1:5" ht="20" customHeight="1">
      <c r="A8646" s="19" t="s">
        <v>13773</v>
      </c>
      <c r="B8646" s="24">
        <v>0</v>
      </c>
      <c r="C8646" s="21" t="s">
        <v>3542</v>
      </c>
      <c r="D8646" s="23"/>
      <c r="E8646" s="23"/>
    </row>
    <row r="8647" spans="1:5" ht="20" customHeight="1">
      <c r="A8647" s="19" t="s">
        <v>13773</v>
      </c>
      <c r="B8647" s="24">
        <v>0</v>
      </c>
      <c r="C8647" s="21" t="s">
        <v>3754</v>
      </c>
      <c r="D8647" s="23"/>
      <c r="E8647" s="23"/>
    </row>
    <row r="8648" spans="1:5" ht="20" customHeight="1">
      <c r="A8648" s="19" t="s">
        <v>13773</v>
      </c>
      <c r="B8648" s="24">
        <v>0</v>
      </c>
      <c r="C8648" s="21" t="s">
        <v>3896</v>
      </c>
      <c r="D8648" s="23"/>
      <c r="E8648" s="23"/>
    </row>
    <row r="8649" spans="1:5" ht="20" customHeight="1">
      <c r="A8649" s="19" t="s">
        <v>13773</v>
      </c>
      <c r="B8649" s="24">
        <v>0</v>
      </c>
      <c r="C8649" s="21" t="s">
        <v>4143</v>
      </c>
      <c r="D8649" s="23"/>
      <c r="E8649" s="23"/>
    </row>
    <row r="8650" spans="1:5" ht="20" customHeight="1">
      <c r="A8650" s="19" t="s">
        <v>13773</v>
      </c>
      <c r="B8650" s="24">
        <v>0</v>
      </c>
      <c r="C8650" s="21" t="s">
        <v>4177</v>
      </c>
      <c r="D8650" s="23"/>
      <c r="E8650" s="23"/>
    </row>
    <row r="8651" spans="1:5" ht="20" customHeight="1">
      <c r="A8651" s="19" t="s">
        <v>13773</v>
      </c>
      <c r="B8651" s="24">
        <v>0</v>
      </c>
      <c r="C8651" s="21" t="s">
        <v>4373</v>
      </c>
      <c r="D8651" s="23"/>
      <c r="E8651" s="23"/>
    </row>
    <row r="8652" spans="1:5" ht="20" customHeight="1">
      <c r="A8652" s="19" t="s">
        <v>13773</v>
      </c>
      <c r="B8652" s="24">
        <v>0</v>
      </c>
      <c r="C8652" s="21" t="s">
        <v>4617</v>
      </c>
      <c r="D8652" s="23"/>
      <c r="E8652" s="23"/>
    </row>
    <row r="8653" spans="1:5" ht="20" customHeight="1">
      <c r="A8653" s="19" t="s">
        <v>13773</v>
      </c>
      <c r="B8653" s="24">
        <v>0</v>
      </c>
      <c r="C8653" s="21" t="s">
        <v>4656</v>
      </c>
      <c r="D8653" s="23"/>
      <c r="E8653" s="23"/>
    </row>
    <row r="8654" spans="1:5" ht="20" customHeight="1">
      <c r="A8654" s="19" t="s">
        <v>13773</v>
      </c>
      <c r="B8654" s="24">
        <v>0</v>
      </c>
      <c r="C8654" s="21" t="s">
        <v>4846</v>
      </c>
      <c r="D8654" s="23"/>
      <c r="E8654" s="23"/>
    </row>
    <row r="8655" spans="1:5" ht="20" customHeight="1">
      <c r="A8655" s="19" t="s">
        <v>13773</v>
      </c>
      <c r="B8655" s="24">
        <v>0</v>
      </c>
      <c r="C8655" s="21" t="s">
        <v>5072</v>
      </c>
      <c r="D8655" s="23"/>
      <c r="E8655" s="23"/>
    </row>
    <row r="8656" spans="1:5" ht="20" customHeight="1">
      <c r="A8656" s="19" t="s">
        <v>13773</v>
      </c>
      <c r="B8656" s="24">
        <v>0</v>
      </c>
      <c r="C8656" s="21" t="s">
        <v>5110</v>
      </c>
      <c r="D8656" s="23"/>
      <c r="E8656" s="23"/>
    </row>
    <row r="8657" spans="1:5" ht="20" customHeight="1">
      <c r="A8657" s="19" t="s">
        <v>13773</v>
      </c>
      <c r="B8657" s="24">
        <v>0</v>
      </c>
      <c r="C8657" s="21" t="s">
        <v>5296</v>
      </c>
      <c r="D8657" s="23"/>
      <c r="E8657" s="23"/>
    </row>
    <row r="8658" spans="1:5" ht="20" customHeight="1">
      <c r="A8658" s="19" t="s">
        <v>13773</v>
      </c>
      <c r="B8658" s="24">
        <v>0</v>
      </c>
      <c r="C8658" s="21" t="s">
        <v>5500</v>
      </c>
      <c r="D8658" s="23"/>
      <c r="E8658" s="23"/>
    </row>
    <row r="8659" spans="1:5" ht="20" customHeight="1">
      <c r="A8659" s="19" t="s">
        <v>13773</v>
      </c>
      <c r="B8659" s="24">
        <v>0</v>
      </c>
      <c r="C8659" s="21" t="s">
        <v>5706</v>
      </c>
      <c r="D8659" s="23"/>
      <c r="E8659" s="23"/>
    </row>
    <row r="8660" spans="1:5" ht="20" customHeight="1">
      <c r="A8660" s="19" t="s">
        <v>13773</v>
      </c>
      <c r="B8660" s="24">
        <v>0</v>
      </c>
      <c r="C8660" s="21" t="s">
        <v>5911</v>
      </c>
      <c r="D8660" s="23"/>
      <c r="E8660" s="23"/>
    </row>
    <row r="8661" spans="1:5" ht="20" customHeight="1">
      <c r="A8661" s="19" t="s">
        <v>13773</v>
      </c>
      <c r="B8661" s="24">
        <v>0</v>
      </c>
      <c r="C8661" s="21" t="s">
        <v>6089</v>
      </c>
      <c r="D8661" s="23"/>
      <c r="E8661" s="23"/>
    </row>
    <row r="8662" spans="1:5" ht="20" customHeight="1">
      <c r="A8662" s="19" t="s">
        <v>13773</v>
      </c>
      <c r="B8662" s="24">
        <v>0</v>
      </c>
      <c r="C8662" s="21" t="s">
        <v>9549</v>
      </c>
      <c r="D8662" s="23"/>
      <c r="E8662" s="23"/>
    </row>
    <row r="8663" spans="1:5" ht="20" customHeight="1">
      <c r="A8663" s="19" t="s">
        <v>13773</v>
      </c>
      <c r="B8663" s="24">
        <v>0</v>
      </c>
      <c r="C8663" s="21" t="s">
        <v>9626</v>
      </c>
      <c r="D8663" s="23"/>
      <c r="E8663" s="23"/>
    </row>
    <row r="8664" spans="1:5" ht="20" customHeight="1">
      <c r="A8664" s="19" t="s">
        <v>13773</v>
      </c>
      <c r="B8664" s="24">
        <v>0</v>
      </c>
      <c r="C8664" s="21" t="s">
        <v>9427</v>
      </c>
      <c r="D8664" s="23"/>
      <c r="E8664" s="23"/>
    </row>
    <row r="8665" spans="1:5" ht="20" customHeight="1">
      <c r="A8665" s="19" t="s">
        <v>13773</v>
      </c>
      <c r="B8665" s="24">
        <v>0</v>
      </c>
      <c r="C8665" s="21" t="s">
        <v>6185</v>
      </c>
      <c r="D8665" s="23"/>
      <c r="E8665" s="23"/>
    </row>
    <row r="8666" spans="1:5" ht="20" customHeight="1">
      <c r="A8666" s="19" t="s">
        <v>13773</v>
      </c>
      <c r="B8666" s="24">
        <v>0</v>
      </c>
      <c r="C8666" s="21" t="s">
        <v>6360</v>
      </c>
      <c r="D8666" s="23"/>
      <c r="E8666" s="23"/>
    </row>
    <row r="8667" spans="1:5" ht="20" customHeight="1">
      <c r="A8667" s="19" t="s">
        <v>13773</v>
      </c>
      <c r="B8667" s="24">
        <v>0</v>
      </c>
      <c r="C8667" s="21" t="s">
        <v>6583</v>
      </c>
      <c r="D8667" s="23"/>
      <c r="E8667" s="23"/>
    </row>
    <row r="8668" spans="1:5" ht="20" customHeight="1">
      <c r="A8668" s="19" t="s">
        <v>13773</v>
      </c>
      <c r="B8668" s="24">
        <v>0</v>
      </c>
      <c r="C8668" s="21" t="s">
        <v>8906</v>
      </c>
      <c r="D8668" s="23"/>
      <c r="E8668" s="23"/>
    </row>
    <row r="8669" spans="1:5" ht="20" customHeight="1">
      <c r="A8669" s="19" t="s">
        <v>13773</v>
      </c>
      <c r="B8669" s="24">
        <v>0</v>
      </c>
      <c r="C8669" s="21" t="s">
        <v>8975</v>
      </c>
      <c r="D8669" s="23"/>
      <c r="E8669" s="23"/>
    </row>
    <row r="8670" spans="1:5" ht="20" customHeight="1">
      <c r="A8670" s="19" t="s">
        <v>13773</v>
      </c>
      <c r="B8670" s="24">
        <v>0</v>
      </c>
      <c r="C8670" s="21" t="s">
        <v>6713</v>
      </c>
      <c r="D8670" s="23"/>
      <c r="E8670" s="23"/>
    </row>
    <row r="8671" spans="1:5" ht="20" customHeight="1">
      <c r="A8671" s="19" t="s">
        <v>13773</v>
      </c>
      <c r="B8671" s="24">
        <v>0</v>
      </c>
      <c r="C8671" s="21" t="s">
        <v>6739</v>
      </c>
      <c r="D8671" s="23"/>
      <c r="E8671" s="23"/>
    </row>
    <row r="8672" spans="1:5" ht="20" customHeight="1">
      <c r="A8672" s="19" t="s">
        <v>13773</v>
      </c>
      <c r="B8672" s="24">
        <v>0</v>
      </c>
      <c r="C8672" s="21" t="s">
        <v>8662</v>
      </c>
      <c r="D8672" s="23"/>
      <c r="E8672" s="23"/>
    </row>
    <row r="8673" spans="1:5" ht="20" customHeight="1">
      <c r="A8673" s="19" t="s">
        <v>13773</v>
      </c>
      <c r="B8673" s="24">
        <v>0</v>
      </c>
      <c r="C8673" s="21" t="s">
        <v>8482</v>
      </c>
      <c r="D8673" s="23"/>
      <c r="E8673" s="23"/>
    </row>
    <row r="8674" spans="1:5" ht="20" customHeight="1">
      <c r="A8674" s="19" t="s">
        <v>13773</v>
      </c>
      <c r="B8674" s="24">
        <v>0</v>
      </c>
      <c r="C8674" s="21" t="s">
        <v>6906</v>
      </c>
      <c r="D8674" s="23"/>
      <c r="E8674" s="23"/>
    </row>
    <row r="8675" spans="1:5" ht="20" customHeight="1">
      <c r="A8675" s="19" t="s">
        <v>13773</v>
      </c>
      <c r="B8675" s="24">
        <v>0</v>
      </c>
      <c r="C8675" s="21" t="s">
        <v>7074</v>
      </c>
      <c r="D8675" s="23"/>
      <c r="E8675" s="23"/>
    </row>
    <row r="8676" spans="1:5" ht="20" customHeight="1">
      <c r="A8676" s="19" t="s">
        <v>13773</v>
      </c>
      <c r="B8676" s="24">
        <v>0</v>
      </c>
      <c r="C8676" s="21" t="s">
        <v>7258</v>
      </c>
      <c r="D8676" s="23"/>
      <c r="E8676" s="23"/>
    </row>
    <row r="8677" spans="1:5" ht="20" customHeight="1">
      <c r="A8677" s="19" t="s">
        <v>13773</v>
      </c>
      <c r="B8677" s="24">
        <v>0</v>
      </c>
      <c r="C8677" s="21" t="s">
        <v>7364</v>
      </c>
      <c r="D8677" s="23"/>
      <c r="E8677" s="23"/>
    </row>
    <row r="8678" spans="1:5" ht="20" customHeight="1">
      <c r="A8678" s="19" t="s">
        <v>13773</v>
      </c>
      <c r="B8678" s="24">
        <v>0</v>
      </c>
      <c r="C8678" s="21" t="s">
        <v>7535</v>
      </c>
      <c r="D8678" s="23"/>
      <c r="E8678" s="23"/>
    </row>
    <row r="8679" spans="1:5" ht="20" customHeight="1">
      <c r="A8679" s="19" t="s">
        <v>13773</v>
      </c>
      <c r="B8679" s="24">
        <v>0</v>
      </c>
      <c r="C8679" s="21" t="s">
        <v>7711</v>
      </c>
      <c r="D8679" s="23"/>
      <c r="E8679" s="23"/>
    </row>
    <row r="8680" spans="1:5" ht="20" customHeight="1">
      <c r="A8680" s="19" t="s">
        <v>13773</v>
      </c>
      <c r="B8680" s="24">
        <v>0</v>
      </c>
      <c r="C8680" s="21" t="s">
        <v>7895</v>
      </c>
      <c r="D8680" s="23"/>
      <c r="E8680" s="23"/>
    </row>
    <row r="8681" spans="1:5" ht="20" customHeight="1">
      <c r="A8681" s="19" t="s">
        <v>13773</v>
      </c>
      <c r="B8681" s="24">
        <v>0</v>
      </c>
      <c r="C8681" s="21" t="s">
        <v>8018</v>
      </c>
      <c r="D8681" s="23"/>
      <c r="E8681" s="23"/>
    </row>
    <row r="8682" spans="1:5" ht="20" customHeight="1">
      <c r="A8682" s="19" t="s">
        <v>13773</v>
      </c>
      <c r="B8682" s="24">
        <v>0</v>
      </c>
      <c r="C8682" s="21" t="s">
        <v>8134</v>
      </c>
      <c r="D8682" s="23"/>
      <c r="E8682" s="23"/>
    </row>
    <row r="8683" spans="1:5" ht="20" customHeight="1">
      <c r="A8683" s="19" t="s">
        <v>13773</v>
      </c>
      <c r="B8683" s="24">
        <v>0</v>
      </c>
      <c r="C8683" s="21" t="s">
        <v>13489</v>
      </c>
      <c r="D8683" s="23"/>
      <c r="E8683" s="23"/>
    </row>
    <row r="8684" spans="1:5" ht="20" customHeight="1">
      <c r="A8684" s="19" t="s">
        <v>13773</v>
      </c>
      <c r="B8684" s="24">
        <v>0</v>
      </c>
      <c r="C8684" s="21" t="s">
        <v>445</v>
      </c>
      <c r="D8684" s="23"/>
      <c r="E8684" s="23"/>
    </row>
    <row r="8685" spans="1:5" ht="20" customHeight="1">
      <c r="A8685" s="19" t="s">
        <v>13773</v>
      </c>
      <c r="B8685" s="24">
        <v>0</v>
      </c>
      <c r="C8685" s="21" t="s">
        <v>831</v>
      </c>
      <c r="D8685" s="23"/>
      <c r="E8685" s="23"/>
    </row>
    <row r="8686" spans="1:5" ht="20" customHeight="1">
      <c r="A8686" s="19" t="s">
        <v>13773</v>
      </c>
      <c r="B8686" s="24">
        <v>0</v>
      </c>
      <c r="C8686" s="21" t="s">
        <v>12837</v>
      </c>
      <c r="D8686" s="23"/>
      <c r="E8686" s="23"/>
    </row>
    <row r="8687" spans="1:5" ht="20" customHeight="1">
      <c r="A8687" s="19" t="s">
        <v>13773</v>
      </c>
      <c r="B8687" s="24">
        <v>0</v>
      </c>
      <c r="C8687" s="21" t="s">
        <v>12851</v>
      </c>
      <c r="D8687" s="23"/>
      <c r="E8687" s="23"/>
    </row>
    <row r="8688" spans="1:5" ht="20" customHeight="1">
      <c r="A8688" s="19" t="s">
        <v>13773</v>
      </c>
      <c r="B8688" s="24">
        <v>0</v>
      </c>
      <c r="C8688" s="21" t="s">
        <v>831</v>
      </c>
      <c r="D8688" s="23"/>
      <c r="E8688" s="23"/>
    </row>
    <row r="8689" spans="1:5" ht="20" customHeight="1">
      <c r="A8689" s="19" t="s">
        <v>13773</v>
      </c>
      <c r="B8689" s="24">
        <v>0</v>
      </c>
      <c r="C8689" s="21" t="s">
        <v>12470</v>
      </c>
      <c r="D8689" s="23"/>
      <c r="E8689" s="23"/>
    </row>
    <row r="8690" spans="1:5" ht="20" customHeight="1">
      <c r="A8690" s="19" t="s">
        <v>13773</v>
      </c>
      <c r="B8690" s="24">
        <v>0</v>
      </c>
      <c r="C8690" s="21" t="s">
        <v>991</v>
      </c>
      <c r="D8690" s="23"/>
      <c r="E8690" s="23"/>
    </row>
    <row r="8691" spans="1:5" ht="20" customHeight="1">
      <c r="A8691" s="19" t="s">
        <v>13773</v>
      </c>
      <c r="B8691" s="24">
        <v>0</v>
      </c>
      <c r="C8691" s="21" t="s">
        <v>1278</v>
      </c>
      <c r="D8691" s="23"/>
      <c r="E8691" s="23"/>
    </row>
    <row r="8692" spans="1:5" ht="20" customHeight="1">
      <c r="A8692" s="19" t="s">
        <v>13773</v>
      </c>
      <c r="B8692" s="24">
        <v>0</v>
      </c>
      <c r="C8692" s="21" t="s">
        <v>1295</v>
      </c>
      <c r="D8692" s="23"/>
      <c r="E8692" s="23"/>
    </row>
    <row r="8693" spans="1:5" ht="20" customHeight="1">
      <c r="A8693" s="19" t="s">
        <v>13773</v>
      </c>
      <c r="B8693" s="24">
        <v>0</v>
      </c>
      <c r="C8693" s="21" t="s">
        <v>11992</v>
      </c>
      <c r="D8693" s="23"/>
      <c r="E8693" s="23"/>
    </row>
    <row r="8694" spans="1:5" ht="20" customHeight="1">
      <c r="A8694" s="19" t="s">
        <v>13773</v>
      </c>
      <c r="B8694" s="24">
        <v>0</v>
      </c>
      <c r="C8694" s="21" t="s">
        <v>11737</v>
      </c>
      <c r="D8694" s="23"/>
      <c r="E8694" s="23"/>
    </row>
    <row r="8695" spans="1:5" ht="20" customHeight="1">
      <c r="A8695" s="19" t="s">
        <v>13773</v>
      </c>
      <c r="B8695" s="24">
        <v>0</v>
      </c>
      <c r="C8695" s="21" t="s">
        <v>1589</v>
      </c>
      <c r="D8695" s="23"/>
      <c r="E8695" s="23"/>
    </row>
    <row r="8696" spans="1:5" ht="20" customHeight="1">
      <c r="A8696" s="19" t="s">
        <v>13773</v>
      </c>
      <c r="B8696" s="24">
        <v>0</v>
      </c>
      <c r="C8696" s="21" t="s">
        <v>1607</v>
      </c>
      <c r="D8696" s="23"/>
      <c r="E8696" s="23"/>
    </row>
    <row r="8697" spans="1:5" ht="20" customHeight="1">
      <c r="A8697" s="19" t="s">
        <v>13773</v>
      </c>
      <c r="B8697" s="24">
        <v>0</v>
      </c>
      <c r="C8697" s="21" t="s">
        <v>1828</v>
      </c>
      <c r="D8697" s="23"/>
      <c r="E8697" s="23"/>
    </row>
    <row r="8698" spans="1:5" ht="20" customHeight="1">
      <c r="A8698" s="19" t="s">
        <v>13773</v>
      </c>
      <c r="B8698" s="24">
        <v>0</v>
      </c>
      <c r="C8698" s="21" t="s">
        <v>2060</v>
      </c>
      <c r="D8698" s="23"/>
      <c r="E8698" s="23"/>
    </row>
    <row r="8699" spans="1:5" ht="20" customHeight="1">
      <c r="A8699" s="19" t="s">
        <v>13773</v>
      </c>
      <c r="B8699" s="24">
        <v>0</v>
      </c>
      <c r="C8699" s="21" t="s">
        <v>2202</v>
      </c>
      <c r="D8699" s="23"/>
      <c r="E8699" s="23"/>
    </row>
    <row r="8700" spans="1:5" ht="20" customHeight="1">
      <c r="A8700" s="19" t="s">
        <v>13773</v>
      </c>
      <c r="B8700" s="24">
        <v>0</v>
      </c>
      <c r="C8700" s="21" t="s">
        <v>2337</v>
      </c>
      <c r="D8700" s="23"/>
      <c r="E8700" s="23"/>
    </row>
    <row r="8701" spans="1:5" ht="20" customHeight="1">
      <c r="A8701" s="19" t="s">
        <v>13773</v>
      </c>
      <c r="B8701" s="24">
        <v>0</v>
      </c>
      <c r="C8701" s="22">
        <v>100</v>
      </c>
      <c r="D8701" s="23"/>
      <c r="E8701" s="23"/>
    </row>
    <row r="8702" spans="1:5" ht="20" customHeight="1">
      <c r="A8702" s="19" t="s">
        <v>13773</v>
      </c>
      <c r="B8702" s="24">
        <v>0</v>
      </c>
      <c r="C8702" s="21" t="s">
        <v>2596</v>
      </c>
      <c r="D8702" s="23"/>
      <c r="E8702" s="23"/>
    </row>
    <row r="8703" spans="1:5" ht="20" customHeight="1">
      <c r="A8703" s="19" t="s">
        <v>13773</v>
      </c>
      <c r="B8703" s="24">
        <v>0</v>
      </c>
      <c r="C8703" s="21" t="s">
        <v>2813</v>
      </c>
      <c r="D8703" s="23"/>
      <c r="E8703" s="23"/>
    </row>
    <row r="8704" spans="1:5" ht="20" customHeight="1">
      <c r="A8704" s="19" t="s">
        <v>13773</v>
      </c>
      <c r="B8704" s="24">
        <v>0</v>
      </c>
      <c r="C8704" s="22">
        <v>100</v>
      </c>
      <c r="D8704" s="23"/>
      <c r="E8704" s="23"/>
    </row>
    <row r="8705" spans="1:5" ht="20" customHeight="1">
      <c r="A8705" s="19" t="s">
        <v>13773</v>
      </c>
      <c r="B8705" s="24">
        <v>0</v>
      </c>
      <c r="C8705" s="21" t="s">
        <v>3130</v>
      </c>
      <c r="D8705" s="23"/>
      <c r="E8705" s="23"/>
    </row>
    <row r="8706" spans="1:5" ht="20" customHeight="1">
      <c r="A8706" s="19" t="s">
        <v>13773</v>
      </c>
      <c r="B8706" s="24">
        <v>0</v>
      </c>
      <c r="C8706" s="22">
        <v>100</v>
      </c>
      <c r="D8706" s="23"/>
      <c r="E8706" s="23"/>
    </row>
    <row r="8707" spans="1:5" ht="20" customHeight="1">
      <c r="A8707" s="19" t="s">
        <v>13773</v>
      </c>
      <c r="B8707" s="24">
        <v>0</v>
      </c>
      <c r="C8707" s="21" t="s">
        <v>3332</v>
      </c>
      <c r="D8707" s="23"/>
      <c r="E8707" s="23"/>
    </row>
    <row r="8708" spans="1:5" ht="20" customHeight="1">
      <c r="A8708" s="19" t="s">
        <v>13773</v>
      </c>
      <c r="B8708" s="24">
        <v>0</v>
      </c>
      <c r="C8708" s="21" t="s">
        <v>3551</v>
      </c>
      <c r="D8708" s="23"/>
      <c r="E8708" s="23"/>
    </row>
    <row r="8709" spans="1:5" ht="20" customHeight="1">
      <c r="A8709" s="19" t="s">
        <v>13773</v>
      </c>
      <c r="B8709" s="24">
        <v>0</v>
      </c>
      <c r="C8709" s="21" t="s">
        <v>3763</v>
      </c>
      <c r="D8709" s="23"/>
      <c r="E8709" s="23"/>
    </row>
    <row r="8710" spans="1:5" ht="20" customHeight="1">
      <c r="A8710" s="19" t="s">
        <v>13773</v>
      </c>
      <c r="B8710" s="24">
        <v>0</v>
      </c>
      <c r="C8710" s="21" t="s">
        <v>3908</v>
      </c>
      <c r="D8710" s="23"/>
      <c r="E8710" s="23"/>
    </row>
    <row r="8711" spans="1:5" ht="20" customHeight="1">
      <c r="A8711" s="19" t="s">
        <v>13773</v>
      </c>
      <c r="B8711" s="24">
        <v>0</v>
      </c>
      <c r="C8711" s="21" t="s">
        <v>4170</v>
      </c>
      <c r="D8711" s="23"/>
      <c r="E8711" s="23"/>
    </row>
    <row r="8712" spans="1:5" ht="20" customHeight="1">
      <c r="A8712" s="19" t="s">
        <v>13773</v>
      </c>
      <c r="B8712" s="24">
        <v>0</v>
      </c>
      <c r="C8712" s="21" t="s">
        <v>4183</v>
      </c>
      <c r="D8712" s="23"/>
      <c r="E8712" s="23"/>
    </row>
    <row r="8713" spans="1:5" ht="20" customHeight="1">
      <c r="A8713" s="19" t="s">
        <v>13773</v>
      </c>
      <c r="B8713" s="24">
        <v>0</v>
      </c>
      <c r="C8713" s="21" t="s">
        <v>4381</v>
      </c>
      <c r="D8713" s="23"/>
      <c r="E8713" s="23"/>
    </row>
    <row r="8714" spans="1:5" ht="20" customHeight="1">
      <c r="A8714" s="19" t="s">
        <v>13773</v>
      </c>
      <c r="B8714" s="24">
        <v>0</v>
      </c>
      <c r="C8714" s="21" t="s">
        <v>4645</v>
      </c>
      <c r="D8714" s="23"/>
      <c r="E8714" s="23"/>
    </row>
    <row r="8715" spans="1:5" ht="20" customHeight="1">
      <c r="A8715" s="19" t="s">
        <v>13773</v>
      </c>
      <c r="B8715" s="24">
        <v>0</v>
      </c>
      <c r="C8715" s="21" t="s">
        <v>4662</v>
      </c>
      <c r="D8715" s="23"/>
      <c r="E8715" s="23"/>
    </row>
    <row r="8716" spans="1:5" ht="20" customHeight="1">
      <c r="A8716" s="19" t="s">
        <v>13773</v>
      </c>
      <c r="B8716" s="24">
        <v>0</v>
      </c>
      <c r="C8716" s="21" t="s">
        <v>4854</v>
      </c>
      <c r="D8716" s="23"/>
      <c r="E8716" s="23"/>
    </row>
    <row r="8717" spans="1:5" ht="20" customHeight="1">
      <c r="A8717" s="19" t="s">
        <v>13773</v>
      </c>
      <c r="B8717" s="24">
        <v>0</v>
      </c>
      <c r="C8717" s="21" t="s">
        <v>5103</v>
      </c>
      <c r="D8717" s="23"/>
      <c r="E8717" s="23"/>
    </row>
    <row r="8718" spans="1:5" ht="20" customHeight="1">
      <c r="A8718" s="19" t="s">
        <v>13773</v>
      </c>
      <c r="B8718" s="24">
        <v>0</v>
      </c>
      <c r="C8718" s="21" t="s">
        <v>5118</v>
      </c>
      <c r="D8718" s="23"/>
      <c r="E8718" s="23"/>
    </row>
    <row r="8719" spans="1:5" ht="20" customHeight="1">
      <c r="A8719" s="19" t="s">
        <v>13773</v>
      </c>
      <c r="B8719" s="24">
        <v>0</v>
      </c>
      <c r="C8719" s="21" t="s">
        <v>5304</v>
      </c>
      <c r="D8719" s="23"/>
      <c r="E8719" s="23"/>
    </row>
    <row r="8720" spans="1:5" ht="20" customHeight="1">
      <c r="A8720" s="19" t="s">
        <v>13773</v>
      </c>
      <c r="B8720" s="24">
        <v>0</v>
      </c>
      <c r="C8720" s="21" t="s">
        <v>5509</v>
      </c>
      <c r="D8720" s="23"/>
      <c r="E8720" s="23"/>
    </row>
    <row r="8721" spans="1:5" ht="20" customHeight="1">
      <c r="A8721" s="19" t="s">
        <v>13773</v>
      </c>
      <c r="B8721" s="24">
        <v>0</v>
      </c>
      <c r="C8721" s="21" t="s">
        <v>5717</v>
      </c>
      <c r="D8721" s="23"/>
      <c r="E8721" s="23"/>
    </row>
    <row r="8722" spans="1:5" ht="20" customHeight="1">
      <c r="A8722" s="19" t="s">
        <v>13773</v>
      </c>
      <c r="B8722" s="24">
        <v>0</v>
      </c>
      <c r="C8722" s="21" t="s">
        <v>5920</v>
      </c>
      <c r="D8722" s="23"/>
      <c r="E8722" s="23"/>
    </row>
    <row r="8723" spans="1:5" ht="20" customHeight="1">
      <c r="A8723" s="19" t="s">
        <v>13773</v>
      </c>
      <c r="B8723" s="24">
        <v>0</v>
      </c>
      <c r="C8723" s="21" t="s">
        <v>9431</v>
      </c>
      <c r="D8723" s="23"/>
      <c r="E8723" s="23"/>
    </row>
    <row r="8724" spans="1:5" ht="20" customHeight="1">
      <c r="A8724" s="19" t="s">
        <v>13773</v>
      </c>
      <c r="B8724" s="24">
        <v>0</v>
      </c>
      <c r="C8724" s="21" t="s">
        <v>9614</v>
      </c>
      <c r="D8724" s="23"/>
      <c r="E8724" s="23"/>
    </row>
    <row r="8725" spans="1:5" ht="20" customHeight="1">
      <c r="A8725" s="19" t="s">
        <v>13773</v>
      </c>
      <c r="B8725" s="24">
        <v>0</v>
      </c>
      <c r="C8725" s="21" t="s">
        <v>9630</v>
      </c>
      <c r="D8725" s="23"/>
      <c r="E8725" s="23"/>
    </row>
    <row r="8726" spans="1:5" ht="20" customHeight="1">
      <c r="A8726" s="19" t="s">
        <v>13773</v>
      </c>
      <c r="B8726" s="24">
        <v>0</v>
      </c>
      <c r="C8726" s="21" t="s">
        <v>9431</v>
      </c>
      <c r="D8726" s="23"/>
      <c r="E8726" s="23"/>
    </row>
    <row r="8727" spans="1:5" ht="20" customHeight="1">
      <c r="A8727" s="19" t="s">
        <v>13773</v>
      </c>
      <c r="B8727" s="24">
        <v>0</v>
      </c>
      <c r="C8727" s="21" t="s">
        <v>6189</v>
      </c>
      <c r="D8727" s="23"/>
      <c r="E8727" s="23"/>
    </row>
    <row r="8728" spans="1:5" ht="20" customHeight="1">
      <c r="A8728" s="19" t="s">
        <v>13773</v>
      </c>
      <c r="B8728" s="24">
        <v>0</v>
      </c>
      <c r="C8728" s="21" t="s">
        <v>6367</v>
      </c>
      <c r="D8728" s="23"/>
      <c r="E8728" s="23"/>
    </row>
    <row r="8729" spans="1:5" ht="20" customHeight="1">
      <c r="A8729" s="19" t="s">
        <v>13773</v>
      </c>
      <c r="B8729" s="24">
        <v>0</v>
      </c>
      <c r="C8729" s="21" t="s">
        <v>6729</v>
      </c>
      <c r="D8729" s="23"/>
      <c r="E8729" s="23"/>
    </row>
    <row r="8730" spans="1:5" ht="20" customHeight="1">
      <c r="A8730" s="19" t="s">
        <v>13773</v>
      </c>
      <c r="B8730" s="24">
        <v>0</v>
      </c>
      <c r="C8730" s="21" t="s">
        <v>8966</v>
      </c>
      <c r="D8730" s="23"/>
      <c r="E8730" s="23"/>
    </row>
    <row r="8731" spans="1:5" ht="20" customHeight="1">
      <c r="A8731" s="19" t="s">
        <v>13773</v>
      </c>
      <c r="B8731" s="24">
        <v>0</v>
      </c>
      <c r="C8731" s="21" t="s">
        <v>8977</v>
      </c>
      <c r="D8731" s="23"/>
      <c r="E8731" s="23"/>
    </row>
    <row r="8732" spans="1:5" ht="20" customHeight="1">
      <c r="A8732" s="19" t="s">
        <v>13773</v>
      </c>
      <c r="B8732" s="24">
        <v>0</v>
      </c>
      <c r="C8732" s="21" t="s">
        <v>6729</v>
      </c>
      <c r="D8732" s="23"/>
      <c r="E8732" s="23"/>
    </row>
    <row r="8733" spans="1:5" ht="20" customHeight="1">
      <c r="A8733" s="19" t="s">
        <v>13773</v>
      </c>
      <c r="B8733" s="24">
        <v>0</v>
      </c>
      <c r="C8733" s="21" t="s">
        <v>6743</v>
      </c>
      <c r="D8733" s="23"/>
      <c r="E8733" s="23"/>
    </row>
    <row r="8734" spans="1:5" ht="20" customHeight="1">
      <c r="A8734" s="19" t="s">
        <v>13773</v>
      </c>
      <c r="B8734" s="24">
        <v>0</v>
      </c>
      <c r="C8734" s="21" t="s">
        <v>8667</v>
      </c>
      <c r="D8734" s="23"/>
      <c r="E8734" s="23"/>
    </row>
    <row r="8735" spans="1:5" ht="20" customHeight="1">
      <c r="A8735" s="19" t="s">
        <v>13773</v>
      </c>
      <c r="B8735" s="24">
        <v>0</v>
      </c>
      <c r="C8735" s="21" t="s">
        <v>8486</v>
      </c>
      <c r="D8735" s="23"/>
      <c r="E8735" s="23"/>
    </row>
    <row r="8736" spans="1:5" ht="20" customHeight="1">
      <c r="A8736" s="19" t="s">
        <v>13773</v>
      </c>
      <c r="B8736" s="24">
        <v>0</v>
      </c>
      <c r="C8736" s="21" t="s">
        <v>6908</v>
      </c>
      <c r="D8736" s="23"/>
      <c r="E8736" s="23"/>
    </row>
    <row r="8737" spans="1:5" ht="20" customHeight="1">
      <c r="A8737" s="19" t="s">
        <v>13773</v>
      </c>
      <c r="B8737" s="24">
        <v>0</v>
      </c>
      <c r="C8737" s="21" t="s">
        <v>7078</v>
      </c>
      <c r="D8737" s="23"/>
      <c r="E8737" s="23"/>
    </row>
    <row r="8738" spans="1:5" ht="20" customHeight="1">
      <c r="A8738" s="19" t="s">
        <v>13773</v>
      </c>
      <c r="B8738" s="24">
        <v>0</v>
      </c>
      <c r="C8738" s="21" t="s">
        <v>7261</v>
      </c>
      <c r="D8738" s="23"/>
      <c r="E8738" s="23"/>
    </row>
    <row r="8739" spans="1:5" ht="20" customHeight="1">
      <c r="A8739" s="19" t="s">
        <v>13773</v>
      </c>
      <c r="B8739" s="24">
        <v>0</v>
      </c>
      <c r="C8739" s="21" t="s">
        <v>7366</v>
      </c>
      <c r="D8739" s="23"/>
      <c r="E8739" s="23"/>
    </row>
    <row r="8740" spans="1:5" ht="20" customHeight="1">
      <c r="A8740" s="19" t="s">
        <v>13773</v>
      </c>
      <c r="B8740" s="24">
        <v>0</v>
      </c>
      <c r="C8740" s="21" t="s">
        <v>7538</v>
      </c>
      <c r="D8740" s="23"/>
      <c r="E8740" s="23"/>
    </row>
    <row r="8741" spans="1:5" ht="20" customHeight="1">
      <c r="A8741" s="19" t="s">
        <v>13773</v>
      </c>
      <c r="B8741" s="24">
        <v>0</v>
      </c>
      <c r="C8741" s="21" t="s">
        <v>7714</v>
      </c>
      <c r="D8741" s="23"/>
      <c r="E8741" s="23"/>
    </row>
    <row r="8742" spans="1:5" ht="20" customHeight="1">
      <c r="A8742" s="19" t="s">
        <v>13773</v>
      </c>
      <c r="B8742" s="24">
        <v>0</v>
      </c>
      <c r="C8742" s="21" t="s">
        <v>7898</v>
      </c>
      <c r="D8742" s="23"/>
      <c r="E8742" s="23"/>
    </row>
    <row r="8743" spans="1:5" ht="20" customHeight="1">
      <c r="A8743" s="19" t="s">
        <v>13773</v>
      </c>
      <c r="B8743" s="24">
        <v>0</v>
      </c>
      <c r="C8743" s="21" t="s">
        <v>8024</v>
      </c>
      <c r="D8743" s="23"/>
      <c r="E8743" s="23"/>
    </row>
    <row r="8744" spans="1:5" ht="20" customHeight="1">
      <c r="A8744" s="19" t="s">
        <v>13773</v>
      </c>
      <c r="B8744" s="24">
        <v>0</v>
      </c>
      <c r="C8744" s="21" t="s">
        <v>8136</v>
      </c>
      <c r="D8744" s="23"/>
      <c r="E8744" s="23"/>
    </row>
    <row r="8745" spans="1:5" ht="20" customHeight="1">
      <c r="A8745" s="19" t="s">
        <v>13773</v>
      </c>
      <c r="B8745" s="24">
        <v>0</v>
      </c>
      <c r="C8745" s="21" t="s">
        <v>13500</v>
      </c>
      <c r="D8745" s="23"/>
      <c r="E8745" s="23"/>
    </row>
    <row r="8746" spans="1:5" ht="20" customHeight="1">
      <c r="A8746" s="19" t="s">
        <v>13773</v>
      </c>
      <c r="B8746" s="24">
        <v>0</v>
      </c>
      <c r="C8746" s="21" t="s">
        <v>450</v>
      </c>
      <c r="D8746" s="23"/>
      <c r="E8746" s="23"/>
    </row>
    <row r="8747" spans="1:5" ht="20" customHeight="1">
      <c r="A8747" s="19" t="s">
        <v>13773</v>
      </c>
      <c r="B8747" s="24">
        <v>0</v>
      </c>
      <c r="C8747" s="21" t="s">
        <v>12861</v>
      </c>
      <c r="D8747" s="23"/>
      <c r="E8747" s="23"/>
    </row>
    <row r="8748" spans="1:5" ht="20" customHeight="1">
      <c r="A8748" s="19" t="s">
        <v>13773</v>
      </c>
      <c r="B8748" s="24">
        <v>0</v>
      </c>
      <c r="C8748" s="21" t="s">
        <v>12861</v>
      </c>
      <c r="D8748" s="23"/>
      <c r="E8748" s="23"/>
    </row>
    <row r="8749" spans="1:5" ht="20" customHeight="1">
      <c r="A8749" s="19" t="s">
        <v>13773</v>
      </c>
      <c r="B8749" s="24">
        <v>0</v>
      </c>
      <c r="C8749" s="21" t="s">
        <v>12861</v>
      </c>
      <c r="D8749" s="23"/>
      <c r="E8749" s="23"/>
    </row>
    <row r="8750" spans="1:5" ht="20" customHeight="1">
      <c r="A8750" s="19" t="s">
        <v>13773</v>
      </c>
      <c r="B8750" s="24">
        <v>0</v>
      </c>
      <c r="C8750" s="21" t="s">
        <v>836</v>
      </c>
      <c r="D8750" s="23"/>
      <c r="E8750" s="23"/>
    </row>
    <row r="8751" spans="1:5" ht="20" customHeight="1">
      <c r="A8751" s="19" t="s">
        <v>13773</v>
      </c>
      <c r="B8751" s="24">
        <v>0</v>
      </c>
      <c r="C8751" s="21" t="s">
        <v>12479</v>
      </c>
      <c r="D8751" s="23"/>
      <c r="E8751" s="23"/>
    </row>
    <row r="8752" spans="1:5" ht="20" customHeight="1">
      <c r="A8752" s="19" t="s">
        <v>13773</v>
      </c>
      <c r="B8752" s="24">
        <v>0</v>
      </c>
      <c r="C8752" s="21" t="s">
        <v>994</v>
      </c>
      <c r="D8752" s="23"/>
      <c r="E8752" s="23"/>
    </row>
    <row r="8753" spans="1:5" ht="20" customHeight="1">
      <c r="A8753" s="19" t="s">
        <v>13773</v>
      </c>
      <c r="B8753" s="24">
        <v>0</v>
      </c>
      <c r="C8753" s="21" t="s">
        <v>1297</v>
      </c>
      <c r="D8753" s="23"/>
      <c r="E8753" s="23"/>
    </row>
    <row r="8754" spans="1:5" ht="20" customHeight="1">
      <c r="A8754" s="19" t="s">
        <v>13773</v>
      </c>
      <c r="B8754" s="24">
        <v>0</v>
      </c>
      <c r="C8754" s="21" t="s">
        <v>1297</v>
      </c>
      <c r="D8754" s="23"/>
      <c r="E8754" s="23"/>
    </row>
    <row r="8755" spans="1:5" ht="20" customHeight="1">
      <c r="A8755" s="19" t="s">
        <v>13773</v>
      </c>
      <c r="B8755" s="24">
        <v>0</v>
      </c>
      <c r="C8755" s="21" t="s">
        <v>12000</v>
      </c>
      <c r="D8755" s="23"/>
      <c r="E8755" s="23"/>
    </row>
    <row r="8756" spans="1:5" ht="20" customHeight="1">
      <c r="A8756" s="19" t="s">
        <v>13773</v>
      </c>
      <c r="B8756" s="24">
        <v>0</v>
      </c>
      <c r="C8756" s="21" t="s">
        <v>11747</v>
      </c>
      <c r="D8756" s="23"/>
      <c r="E8756" s="23"/>
    </row>
    <row r="8757" spans="1:5" ht="20" customHeight="1">
      <c r="A8757" s="19" t="s">
        <v>13773</v>
      </c>
      <c r="B8757" s="24">
        <v>0</v>
      </c>
      <c r="C8757" s="21" t="s">
        <v>1609</v>
      </c>
      <c r="D8757" s="23"/>
      <c r="E8757" s="23"/>
    </row>
    <row r="8758" spans="1:5" ht="20" customHeight="1">
      <c r="A8758" s="19" t="s">
        <v>13773</v>
      </c>
      <c r="B8758" s="24">
        <v>0</v>
      </c>
      <c r="C8758" s="21" t="s">
        <v>1609</v>
      </c>
      <c r="D8758" s="23"/>
      <c r="E8758" s="23"/>
    </row>
    <row r="8759" spans="1:5" ht="20" customHeight="1">
      <c r="A8759" s="19" t="s">
        <v>13773</v>
      </c>
      <c r="B8759" s="24">
        <v>0</v>
      </c>
      <c r="C8759" s="21" t="s">
        <v>1830</v>
      </c>
      <c r="D8759" s="23"/>
      <c r="E8759" s="23"/>
    </row>
    <row r="8760" spans="1:5" ht="20" customHeight="1">
      <c r="A8760" s="19" t="s">
        <v>13773</v>
      </c>
      <c r="B8760" s="24">
        <v>0</v>
      </c>
      <c r="C8760" s="22">
        <v>100</v>
      </c>
      <c r="D8760" s="23"/>
      <c r="E8760" s="23"/>
    </row>
    <row r="8761" spans="1:5" ht="20" customHeight="1">
      <c r="A8761" s="19" t="s">
        <v>13773</v>
      </c>
      <c r="B8761" s="24">
        <v>0</v>
      </c>
      <c r="C8761" s="21" t="s">
        <v>2204</v>
      </c>
      <c r="D8761" s="23"/>
      <c r="E8761" s="23"/>
    </row>
    <row r="8762" spans="1:5" ht="20" customHeight="1">
      <c r="A8762" s="19" t="s">
        <v>13773</v>
      </c>
      <c r="B8762" s="24">
        <v>0</v>
      </c>
      <c r="C8762" s="22">
        <v>100</v>
      </c>
      <c r="D8762" s="23"/>
      <c r="E8762" s="23"/>
    </row>
    <row r="8763" spans="1:5" ht="20" customHeight="1">
      <c r="A8763" s="19" t="s">
        <v>13773</v>
      </c>
      <c r="B8763" s="24">
        <v>0</v>
      </c>
      <c r="C8763" s="22">
        <v>100</v>
      </c>
      <c r="D8763" s="23"/>
      <c r="E8763" s="23"/>
    </row>
    <row r="8764" spans="1:5" ht="20" customHeight="1">
      <c r="A8764" s="19" t="s">
        <v>13773</v>
      </c>
      <c r="B8764" s="24">
        <v>0</v>
      </c>
      <c r="C8764" s="22">
        <v>100</v>
      </c>
      <c r="D8764" s="23"/>
      <c r="E8764" s="23"/>
    </row>
    <row r="8765" spans="1:5" ht="20" customHeight="1">
      <c r="A8765" s="19" t="s">
        <v>13773</v>
      </c>
      <c r="B8765" s="24">
        <v>0</v>
      </c>
      <c r="C8765" s="22">
        <v>100</v>
      </c>
      <c r="D8765" s="23"/>
      <c r="E8765" s="23"/>
    </row>
    <row r="8766" spans="1:5" ht="20" customHeight="1">
      <c r="A8766" s="19" t="s">
        <v>13773</v>
      </c>
      <c r="B8766" s="24">
        <v>0</v>
      </c>
      <c r="C8766" s="22">
        <v>100</v>
      </c>
      <c r="D8766" s="23"/>
      <c r="E8766" s="23"/>
    </row>
    <row r="8767" spans="1:5" ht="20" customHeight="1">
      <c r="A8767" s="19" t="s">
        <v>13773</v>
      </c>
      <c r="B8767" s="24">
        <v>0</v>
      </c>
      <c r="C8767" s="21" t="s">
        <v>3145</v>
      </c>
      <c r="D8767" s="23"/>
      <c r="E8767" s="23"/>
    </row>
    <row r="8768" spans="1:5" ht="20" customHeight="1">
      <c r="A8768" s="19" t="s">
        <v>13773</v>
      </c>
      <c r="B8768" s="24">
        <v>0</v>
      </c>
      <c r="C8768" s="21" t="s">
        <v>3145</v>
      </c>
      <c r="D8768" s="23"/>
      <c r="E8768" s="23"/>
    </row>
    <row r="8769" spans="1:5" ht="20" customHeight="1">
      <c r="A8769" s="19" t="s">
        <v>13773</v>
      </c>
      <c r="B8769" s="24">
        <v>0</v>
      </c>
      <c r="C8769" s="21" t="s">
        <v>3336</v>
      </c>
      <c r="D8769" s="23"/>
      <c r="E8769" s="23"/>
    </row>
    <row r="8770" spans="1:5" ht="20" customHeight="1">
      <c r="A8770" s="19" t="s">
        <v>13773</v>
      </c>
      <c r="B8770" s="24">
        <v>0</v>
      </c>
      <c r="C8770" s="21" t="s">
        <v>3553</v>
      </c>
      <c r="D8770" s="23"/>
      <c r="E8770" s="23"/>
    </row>
    <row r="8771" spans="1:5" ht="20" customHeight="1">
      <c r="A8771" s="19" t="s">
        <v>13773</v>
      </c>
      <c r="B8771" s="24">
        <v>0</v>
      </c>
      <c r="C8771" s="21" t="s">
        <v>3765</v>
      </c>
      <c r="D8771" s="23"/>
      <c r="E8771" s="23"/>
    </row>
    <row r="8772" spans="1:5" ht="20" customHeight="1">
      <c r="A8772" s="19" t="s">
        <v>13773</v>
      </c>
      <c r="B8772" s="24">
        <v>0</v>
      </c>
      <c r="C8772" s="21" t="s">
        <v>3910</v>
      </c>
      <c r="D8772" s="23"/>
      <c r="E8772" s="23"/>
    </row>
    <row r="8773" spans="1:5" ht="20" customHeight="1">
      <c r="A8773" s="19" t="s">
        <v>13773</v>
      </c>
      <c r="B8773" s="24">
        <v>0</v>
      </c>
      <c r="C8773" s="21" t="s">
        <v>4185</v>
      </c>
      <c r="D8773" s="23"/>
      <c r="E8773" s="23"/>
    </row>
    <row r="8774" spans="1:5" ht="20" customHeight="1">
      <c r="A8774" s="19" t="s">
        <v>13773</v>
      </c>
      <c r="B8774" s="24">
        <v>0</v>
      </c>
      <c r="C8774" s="21" t="s">
        <v>4185</v>
      </c>
      <c r="D8774" s="23"/>
      <c r="E8774" s="23"/>
    </row>
    <row r="8775" spans="1:5" ht="20" customHeight="1">
      <c r="A8775" s="19" t="s">
        <v>13773</v>
      </c>
      <c r="B8775" s="24">
        <v>0</v>
      </c>
      <c r="C8775" s="21" t="s">
        <v>4383</v>
      </c>
      <c r="D8775" s="23"/>
      <c r="E8775" s="23"/>
    </row>
    <row r="8776" spans="1:5" ht="20" customHeight="1">
      <c r="A8776" s="19" t="s">
        <v>13773</v>
      </c>
      <c r="B8776" s="24">
        <v>0</v>
      </c>
      <c r="C8776" s="21" t="s">
        <v>4664</v>
      </c>
      <c r="D8776" s="23"/>
      <c r="E8776" s="23"/>
    </row>
    <row r="8777" spans="1:5" ht="20" customHeight="1">
      <c r="A8777" s="19" t="s">
        <v>13773</v>
      </c>
      <c r="B8777" s="24">
        <v>0</v>
      </c>
      <c r="C8777" s="21" t="s">
        <v>4664</v>
      </c>
      <c r="D8777" s="23"/>
      <c r="E8777" s="23"/>
    </row>
    <row r="8778" spans="1:5" ht="20" customHeight="1">
      <c r="A8778" s="19" t="s">
        <v>13773</v>
      </c>
      <c r="B8778" s="24">
        <v>0</v>
      </c>
      <c r="C8778" s="21" t="s">
        <v>4856</v>
      </c>
      <c r="D8778" s="23"/>
      <c r="E8778" s="23"/>
    </row>
    <row r="8779" spans="1:5" ht="20" customHeight="1">
      <c r="A8779" s="19" t="s">
        <v>13773</v>
      </c>
      <c r="B8779" s="24">
        <v>0</v>
      </c>
      <c r="C8779" s="21" t="s">
        <v>5120</v>
      </c>
      <c r="D8779" s="23"/>
      <c r="E8779" s="23"/>
    </row>
    <row r="8780" spans="1:5" ht="20" customHeight="1">
      <c r="A8780" s="19" t="s">
        <v>13773</v>
      </c>
      <c r="B8780" s="24">
        <v>0</v>
      </c>
      <c r="C8780" s="21" t="s">
        <v>5120</v>
      </c>
      <c r="D8780" s="23"/>
      <c r="E8780" s="23"/>
    </row>
    <row r="8781" spans="1:5" ht="20" customHeight="1">
      <c r="A8781" s="19" t="s">
        <v>13773</v>
      </c>
      <c r="B8781" s="24">
        <v>0</v>
      </c>
      <c r="C8781" s="21" t="s">
        <v>5306</v>
      </c>
      <c r="D8781" s="23"/>
      <c r="E8781" s="23"/>
    </row>
    <row r="8782" spans="1:5" ht="20" customHeight="1">
      <c r="A8782" s="19" t="s">
        <v>13773</v>
      </c>
      <c r="B8782" s="24">
        <v>0</v>
      </c>
      <c r="C8782" s="21" t="s">
        <v>5511</v>
      </c>
      <c r="D8782" s="23"/>
      <c r="E8782" s="23"/>
    </row>
    <row r="8783" spans="1:5" ht="20" customHeight="1">
      <c r="A8783" s="19" t="s">
        <v>13773</v>
      </c>
      <c r="B8783" s="24">
        <v>0</v>
      </c>
      <c r="C8783" s="21" t="s">
        <v>5719</v>
      </c>
      <c r="D8783" s="23"/>
      <c r="E8783" s="23"/>
    </row>
    <row r="8784" spans="1:5" ht="20" customHeight="1">
      <c r="A8784" s="19" t="s">
        <v>13773</v>
      </c>
      <c r="B8784" s="24">
        <v>0</v>
      </c>
      <c r="C8784" s="21" t="s">
        <v>5924</v>
      </c>
      <c r="D8784" s="23"/>
      <c r="E8784" s="23"/>
    </row>
    <row r="8785" spans="1:5" ht="20" customHeight="1">
      <c r="A8785" s="19" t="s">
        <v>13773</v>
      </c>
      <c r="B8785" s="24">
        <v>0</v>
      </c>
      <c r="C8785" s="21" t="s">
        <v>9638</v>
      </c>
      <c r="D8785" s="23"/>
      <c r="E8785" s="23"/>
    </row>
    <row r="8786" spans="1:5" ht="20" customHeight="1">
      <c r="A8786" s="19" t="s">
        <v>13773</v>
      </c>
      <c r="B8786" s="24">
        <v>0</v>
      </c>
      <c r="C8786" s="21" t="s">
        <v>9638</v>
      </c>
      <c r="D8786" s="23"/>
      <c r="E8786" s="23"/>
    </row>
    <row r="8787" spans="1:5" ht="20" customHeight="1">
      <c r="A8787" s="19" t="s">
        <v>13773</v>
      </c>
      <c r="B8787" s="24">
        <v>0</v>
      </c>
      <c r="C8787" s="21" t="s">
        <v>9638</v>
      </c>
      <c r="D8787" s="23"/>
      <c r="E8787" s="23"/>
    </row>
    <row r="8788" spans="1:5" ht="20" customHeight="1">
      <c r="A8788" s="19" t="s">
        <v>13773</v>
      </c>
      <c r="B8788" s="24">
        <v>0</v>
      </c>
      <c r="C8788" s="21" t="s">
        <v>9440</v>
      </c>
      <c r="D8788" s="23"/>
      <c r="E8788" s="23"/>
    </row>
    <row r="8789" spans="1:5" ht="20" customHeight="1">
      <c r="A8789" s="19" t="s">
        <v>13773</v>
      </c>
      <c r="B8789" s="24">
        <v>0</v>
      </c>
      <c r="C8789" s="21" t="s">
        <v>6192</v>
      </c>
      <c r="D8789" s="23"/>
      <c r="E8789" s="23"/>
    </row>
    <row r="8790" spans="1:5" ht="20" customHeight="1">
      <c r="A8790" s="19" t="s">
        <v>13773</v>
      </c>
      <c r="B8790" s="24">
        <v>0</v>
      </c>
      <c r="C8790" s="21" t="s">
        <v>6371</v>
      </c>
      <c r="D8790" s="23"/>
      <c r="E8790" s="23"/>
    </row>
    <row r="8791" spans="1:5" ht="20" customHeight="1">
      <c r="A8791" s="19" t="s">
        <v>13773</v>
      </c>
      <c r="B8791" s="24">
        <v>0</v>
      </c>
      <c r="C8791" s="21" t="s">
        <v>8983</v>
      </c>
      <c r="D8791" s="23"/>
      <c r="E8791" s="23"/>
    </row>
    <row r="8792" spans="1:5" ht="20" customHeight="1">
      <c r="A8792" s="19" t="s">
        <v>13773</v>
      </c>
      <c r="B8792" s="24">
        <v>0</v>
      </c>
      <c r="C8792" s="21" t="s">
        <v>8983</v>
      </c>
      <c r="D8792" s="23"/>
      <c r="E8792" s="23"/>
    </row>
    <row r="8793" spans="1:5" ht="20" customHeight="1">
      <c r="A8793" s="19" t="s">
        <v>13773</v>
      </c>
      <c r="B8793" s="24">
        <v>0</v>
      </c>
      <c r="C8793" s="21" t="s">
        <v>8983</v>
      </c>
      <c r="D8793" s="23"/>
      <c r="E8793" s="23"/>
    </row>
    <row r="8794" spans="1:5" ht="20" customHeight="1">
      <c r="A8794" s="19" t="s">
        <v>13773</v>
      </c>
      <c r="B8794" s="24">
        <v>0</v>
      </c>
      <c r="C8794" s="21" t="s">
        <v>6745</v>
      </c>
      <c r="D8794" s="23"/>
      <c r="E8794" s="23"/>
    </row>
    <row r="8795" spans="1:5" ht="20" customHeight="1">
      <c r="A8795" s="19" t="s">
        <v>13773</v>
      </c>
      <c r="B8795" s="24">
        <v>0</v>
      </c>
      <c r="C8795" s="21" t="s">
        <v>6745</v>
      </c>
      <c r="D8795" s="23"/>
      <c r="E8795" s="23"/>
    </row>
    <row r="8796" spans="1:5" ht="20" customHeight="1">
      <c r="A8796" s="19" t="s">
        <v>13773</v>
      </c>
      <c r="B8796" s="24">
        <v>0</v>
      </c>
      <c r="C8796" s="21" t="s">
        <v>8671</v>
      </c>
      <c r="D8796" s="23"/>
      <c r="E8796" s="23"/>
    </row>
    <row r="8797" spans="1:5" ht="20" customHeight="1">
      <c r="A8797" s="19" t="s">
        <v>13773</v>
      </c>
      <c r="B8797" s="24">
        <v>0</v>
      </c>
      <c r="C8797" s="21" t="s">
        <v>8491</v>
      </c>
      <c r="D8797" s="23"/>
      <c r="E8797" s="23"/>
    </row>
    <row r="8798" spans="1:5" ht="20" customHeight="1">
      <c r="A8798" s="19" t="s">
        <v>13773</v>
      </c>
      <c r="B8798" s="24">
        <v>0</v>
      </c>
      <c r="C8798" s="21" t="s">
        <v>6911</v>
      </c>
      <c r="D8798" s="23"/>
      <c r="E8798" s="23"/>
    </row>
    <row r="8799" spans="1:5" ht="20" customHeight="1">
      <c r="A8799" s="19" t="s">
        <v>13773</v>
      </c>
      <c r="B8799" s="24">
        <v>0</v>
      </c>
      <c r="C8799" s="21" t="s">
        <v>7080</v>
      </c>
      <c r="D8799" s="23"/>
      <c r="E8799" s="23"/>
    </row>
    <row r="8800" spans="1:5" ht="20" customHeight="1">
      <c r="A8800" s="19" t="s">
        <v>13773</v>
      </c>
      <c r="B8800" s="24">
        <v>0</v>
      </c>
      <c r="C8800" s="21" t="s">
        <v>7263</v>
      </c>
      <c r="D8800" s="23"/>
      <c r="E8800" s="23"/>
    </row>
    <row r="8801" spans="1:5" ht="20" customHeight="1">
      <c r="A8801" s="19" t="s">
        <v>13773</v>
      </c>
      <c r="B8801" s="24">
        <v>0</v>
      </c>
      <c r="C8801" s="21" t="s">
        <v>7368</v>
      </c>
      <c r="D8801" s="23"/>
      <c r="E8801" s="23"/>
    </row>
    <row r="8802" spans="1:5" ht="20" customHeight="1">
      <c r="A8802" s="19" t="s">
        <v>13773</v>
      </c>
      <c r="B8802" s="24">
        <v>0</v>
      </c>
      <c r="C8802" s="21" t="s">
        <v>7540</v>
      </c>
      <c r="D8802" s="23"/>
      <c r="E8802" s="23"/>
    </row>
    <row r="8803" spans="1:5" ht="20" customHeight="1">
      <c r="A8803" s="19" t="s">
        <v>13773</v>
      </c>
      <c r="B8803" s="24">
        <v>0</v>
      </c>
      <c r="C8803" s="21" t="s">
        <v>7716</v>
      </c>
      <c r="D8803" s="23"/>
      <c r="E8803" s="23"/>
    </row>
    <row r="8804" spans="1:5" ht="20" customHeight="1">
      <c r="A8804" s="19" t="s">
        <v>13773</v>
      </c>
      <c r="B8804" s="24">
        <v>0</v>
      </c>
      <c r="C8804" s="21" t="s">
        <v>7900</v>
      </c>
      <c r="D8804" s="23"/>
      <c r="E8804" s="23"/>
    </row>
    <row r="8805" spans="1:5" ht="20" customHeight="1">
      <c r="A8805" s="19" t="s">
        <v>13773</v>
      </c>
      <c r="B8805" s="24">
        <v>0</v>
      </c>
      <c r="C8805" s="21" t="s">
        <v>8026</v>
      </c>
      <c r="D8805" s="23"/>
      <c r="E8805" s="23"/>
    </row>
    <row r="8806" spans="1:5" ht="20" customHeight="1">
      <c r="A8806" s="19" t="s">
        <v>13773</v>
      </c>
      <c r="B8806" s="24">
        <v>0</v>
      </c>
      <c r="C8806" s="21" t="s">
        <v>8140</v>
      </c>
      <c r="D8806" s="23"/>
      <c r="E8806" s="23"/>
    </row>
    <row r="8807" spans="1:5" ht="20" customHeight="1">
      <c r="A8807" s="19" t="s">
        <v>13773</v>
      </c>
      <c r="B8807" s="24">
        <v>0</v>
      </c>
      <c r="C8807" s="21" t="s">
        <v>13504</v>
      </c>
      <c r="D8807" s="23"/>
      <c r="E8807" s="23"/>
    </row>
    <row r="8808" spans="1:5" ht="20" customHeight="1">
      <c r="A8808" s="19" t="s">
        <v>13773</v>
      </c>
      <c r="B8808" s="24">
        <v>0</v>
      </c>
      <c r="C8808" s="21" t="s">
        <v>455</v>
      </c>
      <c r="D8808" s="23"/>
      <c r="E8808" s="23"/>
    </row>
    <row r="8809" spans="1:5" ht="20" customHeight="1">
      <c r="A8809" s="19" t="s">
        <v>13773</v>
      </c>
      <c r="B8809" s="24">
        <v>0</v>
      </c>
      <c r="C8809" s="21" t="s">
        <v>13009</v>
      </c>
      <c r="D8809" s="23"/>
      <c r="E8809" s="23"/>
    </row>
    <row r="8810" spans="1:5" ht="20" customHeight="1">
      <c r="A8810" s="19" t="s">
        <v>13773</v>
      </c>
      <c r="B8810" s="24">
        <v>0</v>
      </c>
      <c r="C8810" s="21" t="s">
        <v>12890</v>
      </c>
      <c r="D8810" s="23"/>
      <c r="E8810" s="23"/>
    </row>
    <row r="8811" spans="1:5" ht="20" customHeight="1">
      <c r="A8811" s="19" t="s">
        <v>13773</v>
      </c>
      <c r="B8811" s="24">
        <v>0</v>
      </c>
      <c r="C8811" s="21" t="s">
        <v>12867</v>
      </c>
      <c r="D8811" s="23"/>
      <c r="E8811" s="23"/>
    </row>
    <row r="8812" spans="1:5" ht="20" customHeight="1">
      <c r="A8812" s="19" t="s">
        <v>13773</v>
      </c>
      <c r="B8812" s="24">
        <v>0</v>
      </c>
      <c r="C8812" s="21" t="s">
        <v>842</v>
      </c>
      <c r="D8812" s="23"/>
      <c r="E8812" s="23"/>
    </row>
    <row r="8813" spans="1:5" ht="20" customHeight="1">
      <c r="A8813" s="19" t="s">
        <v>13773</v>
      </c>
      <c r="B8813" s="24">
        <v>0</v>
      </c>
      <c r="C8813" s="21" t="s">
        <v>12484</v>
      </c>
      <c r="D8813" s="23"/>
      <c r="E8813" s="23"/>
    </row>
    <row r="8814" spans="1:5" ht="20" customHeight="1">
      <c r="A8814" s="19" t="s">
        <v>13773</v>
      </c>
      <c r="B8814" s="24">
        <v>0</v>
      </c>
      <c r="C8814" s="21" t="s">
        <v>1001</v>
      </c>
      <c r="D8814" s="23"/>
      <c r="E8814" s="23"/>
    </row>
    <row r="8815" spans="1:5" ht="20" customHeight="1">
      <c r="A8815" s="19" t="s">
        <v>13773</v>
      </c>
      <c r="B8815" s="24">
        <v>0</v>
      </c>
      <c r="C8815" s="21" t="s">
        <v>1328</v>
      </c>
      <c r="D8815" s="23"/>
      <c r="E8815" s="23"/>
    </row>
    <row r="8816" spans="1:5" ht="20" customHeight="1">
      <c r="A8816" s="19" t="s">
        <v>13773</v>
      </c>
      <c r="B8816" s="24">
        <v>0</v>
      </c>
      <c r="C8816" s="21" t="s">
        <v>1305</v>
      </c>
      <c r="D8816" s="23"/>
      <c r="E8816" s="23"/>
    </row>
    <row r="8817" spans="1:5" ht="20" customHeight="1">
      <c r="A8817" s="19" t="s">
        <v>13773</v>
      </c>
      <c r="B8817" s="24">
        <v>0</v>
      </c>
      <c r="C8817" s="21" t="s">
        <v>12003</v>
      </c>
      <c r="D8817" s="23"/>
      <c r="E8817" s="23"/>
    </row>
    <row r="8818" spans="1:5" ht="20" customHeight="1">
      <c r="A8818" s="19" t="s">
        <v>13773</v>
      </c>
      <c r="B8818" s="24">
        <v>0</v>
      </c>
      <c r="C8818" s="21" t="s">
        <v>11751</v>
      </c>
      <c r="D8818" s="23"/>
      <c r="E8818" s="23"/>
    </row>
    <row r="8819" spans="1:5" ht="20" customHeight="1">
      <c r="A8819" s="19" t="s">
        <v>13773</v>
      </c>
      <c r="B8819" s="24">
        <v>0</v>
      </c>
      <c r="C8819" s="21" t="s">
        <v>1639</v>
      </c>
      <c r="D8819" s="23"/>
      <c r="E8819" s="23"/>
    </row>
    <row r="8820" spans="1:5" ht="20" customHeight="1">
      <c r="A8820" s="19" t="s">
        <v>13773</v>
      </c>
      <c r="B8820" s="24">
        <v>0</v>
      </c>
      <c r="C8820" s="21" t="s">
        <v>1619</v>
      </c>
      <c r="D8820" s="23"/>
      <c r="E8820" s="23"/>
    </row>
    <row r="8821" spans="1:5" ht="20" customHeight="1">
      <c r="A8821" s="19" t="s">
        <v>13773</v>
      </c>
      <c r="B8821" s="24">
        <v>0</v>
      </c>
      <c r="C8821" s="21" t="s">
        <v>1836</v>
      </c>
      <c r="D8821" s="23"/>
      <c r="E8821" s="23"/>
    </row>
    <row r="8822" spans="1:5" ht="20" customHeight="1">
      <c r="A8822" s="19" t="s">
        <v>13773</v>
      </c>
      <c r="B8822" s="24">
        <v>0</v>
      </c>
      <c r="C8822" s="21" t="s">
        <v>2069</v>
      </c>
      <c r="D8822" s="23"/>
      <c r="E8822" s="23"/>
    </row>
    <row r="8823" spans="1:5" ht="20" customHeight="1">
      <c r="A8823" s="19" t="s">
        <v>13773</v>
      </c>
      <c r="B8823" s="24">
        <v>0</v>
      </c>
      <c r="C8823" s="21" t="s">
        <v>2209</v>
      </c>
      <c r="D8823" s="23"/>
      <c r="E8823" s="23"/>
    </row>
    <row r="8824" spans="1:5" ht="20" customHeight="1">
      <c r="A8824" s="19" t="s">
        <v>13773</v>
      </c>
      <c r="B8824" s="24">
        <v>0</v>
      </c>
      <c r="C8824" s="21" t="s">
        <v>2343</v>
      </c>
      <c r="D8824" s="23"/>
      <c r="E8824" s="23"/>
    </row>
    <row r="8825" spans="1:5" ht="20" customHeight="1">
      <c r="A8825" s="19" t="s">
        <v>13773</v>
      </c>
      <c r="B8825" s="24">
        <v>0</v>
      </c>
      <c r="C8825" s="21" t="s">
        <v>2473</v>
      </c>
      <c r="D8825" s="23"/>
      <c r="E8825" s="23"/>
    </row>
    <row r="8826" spans="1:5" ht="20" customHeight="1">
      <c r="A8826" s="19" t="s">
        <v>13773</v>
      </c>
      <c r="B8826" s="24">
        <v>0</v>
      </c>
      <c r="C8826" s="21" t="s">
        <v>2604</v>
      </c>
      <c r="D8826" s="23"/>
      <c r="E8826" s="23"/>
    </row>
    <row r="8827" spans="1:5" ht="20" customHeight="1">
      <c r="A8827" s="19" t="s">
        <v>13773</v>
      </c>
      <c r="B8827" s="24">
        <v>0</v>
      </c>
      <c r="C8827" s="21" t="s">
        <v>2822</v>
      </c>
      <c r="D8827" s="23"/>
      <c r="E8827" s="23"/>
    </row>
    <row r="8828" spans="1:5" ht="20" customHeight="1">
      <c r="A8828" s="19" t="s">
        <v>13773</v>
      </c>
      <c r="B8828" s="24">
        <v>0</v>
      </c>
      <c r="C8828" s="21" t="s">
        <v>2955</v>
      </c>
      <c r="D8828" s="23"/>
      <c r="E8828" s="23"/>
    </row>
    <row r="8829" spans="1:5" ht="20" customHeight="1">
      <c r="A8829" s="19" t="s">
        <v>13773</v>
      </c>
      <c r="B8829" s="24">
        <v>0</v>
      </c>
      <c r="C8829" s="21" t="s">
        <v>3166</v>
      </c>
      <c r="D8829" s="23"/>
      <c r="E8829" s="23"/>
    </row>
    <row r="8830" spans="1:5" ht="20" customHeight="1">
      <c r="A8830" s="19" t="s">
        <v>13773</v>
      </c>
      <c r="B8830" s="24">
        <v>0</v>
      </c>
      <c r="C8830" s="21" t="s">
        <v>3152</v>
      </c>
      <c r="D8830" s="23"/>
      <c r="E8830" s="23"/>
    </row>
    <row r="8831" spans="1:5" ht="20" customHeight="1">
      <c r="A8831" s="19" t="s">
        <v>13773</v>
      </c>
      <c r="B8831" s="24">
        <v>0</v>
      </c>
      <c r="C8831" s="21" t="s">
        <v>3345</v>
      </c>
      <c r="D8831" s="23"/>
      <c r="E8831" s="23"/>
    </row>
    <row r="8832" spans="1:5" ht="20" customHeight="1">
      <c r="A8832" s="19" t="s">
        <v>13773</v>
      </c>
      <c r="B8832" s="24">
        <v>0</v>
      </c>
      <c r="C8832" s="21" t="s">
        <v>3559</v>
      </c>
      <c r="D8832" s="23"/>
      <c r="E8832" s="23"/>
    </row>
    <row r="8833" spans="1:5" ht="20" customHeight="1">
      <c r="A8833" s="19" t="s">
        <v>13773</v>
      </c>
      <c r="B8833" s="24">
        <v>0</v>
      </c>
      <c r="C8833" s="21" t="s">
        <v>3770</v>
      </c>
      <c r="D8833" s="23"/>
      <c r="E8833" s="23"/>
    </row>
    <row r="8834" spans="1:5" ht="20" customHeight="1">
      <c r="A8834" s="19" t="s">
        <v>13773</v>
      </c>
      <c r="B8834" s="24">
        <v>0</v>
      </c>
      <c r="C8834" s="21" t="s">
        <v>3916</v>
      </c>
      <c r="D8834" s="23"/>
      <c r="E8834" s="23"/>
    </row>
    <row r="8835" spans="1:5" ht="20" customHeight="1">
      <c r="A8835" s="19" t="s">
        <v>13773</v>
      </c>
      <c r="B8835" s="24">
        <v>0</v>
      </c>
      <c r="C8835" s="21" t="s">
        <v>4211</v>
      </c>
      <c r="D8835" s="23"/>
      <c r="E8835" s="23"/>
    </row>
    <row r="8836" spans="1:5" ht="20" customHeight="1">
      <c r="A8836" s="19" t="s">
        <v>13773</v>
      </c>
      <c r="B8836" s="24">
        <v>0</v>
      </c>
      <c r="C8836" s="21" t="s">
        <v>4195</v>
      </c>
      <c r="D8836" s="23"/>
      <c r="E8836" s="23"/>
    </row>
    <row r="8837" spans="1:5" ht="20" customHeight="1">
      <c r="A8837" s="19" t="s">
        <v>13773</v>
      </c>
      <c r="B8837" s="24">
        <v>0</v>
      </c>
      <c r="C8837" s="21" t="s">
        <v>4389</v>
      </c>
      <c r="D8837" s="23"/>
      <c r="E8837" s="23"/>
    </row>
    <row r="8838" spans="1:5" ht="20" customHeight="1">
      <c r="A8838" s="19" t="s">
        <v>13773</v>
      </c>
      <c r="B8838" s="24">
        <v>0</v>
      </c>
      <c r="C8838" s="21" t="s">
        <v>4688</v>
      </c>
      <c r="D8838" s="23"/>
      <c r="E8838" s="23"/>
    </row>
    <row r="8839" spans="1:5" ht="20" customHeight="1">
      <c r="A8839" s="19" t="s">
        <v>13773</v>
      </c>
      <c r="B8839" s="24">
        <v>0</v>
      </c>
      <c r="C8839" s="21" t="s">
        <v>4672</v>
      </c>
      <c r="D8839" s="23"/>
      <c r="E8839" s="23"/>
    </row>
    <row r="8840" spans="1:5" ht="20" customHeight="1">
      <c r="A8840" s="19" t="s">
        <v>13773</v>
      </c>
      <c r="B8840" s="24">
        <v>0</v>
      </c>
      <c r="C8840" s="21" t="s">
        <v>4862</v>
      </c>
      <c r="D8840" s="23"/>
      <c r="E8840" s="23"/>
    </row>
    <row r="8841" spans="1:5" ht="20" customHeight="1">
      <c r="A8841" s="19" t="s">
        <v>13773</v>
      </c>
      <c r="B8841" s="24">
        <v>0</v>
      </c>
      <c r="C8841" s="21" t="s">
        <v>5146</v>
      </c>
      <c r="D8841" s="23"/>
      <c r="E8841" s="23"/>
    </row>
    <row r="8842" spans="1:5" ht="20" customHeight="1">
      <c r="A8842" s="19" t="s">
        <v>13773</v>
      </c>
      <c r="B8842" s="24">
        <v>0</v>
      </c>
      <c r="C8842" s="21" t="s">
        <v>5128</v>
      </c>
      <c r="D8842" s="23"/>
      <c r="E8842" s="23"/>
    </row>
    <row r="8843" spans="1:5" ht="20" customHeight="1">
      <c r="A8843" s="19" t="s">
        <v>13773</v>
      </c>
      <c r="B8843" s="24">
        <v>0</v>
      </c>
      <c r="C8843" s="21" t="s">
        <v>107</v>
      </c>
      <c r="D8843" s="23"/>
      <c r="E8843" s="23"/>
    </row>
    <row r="8844" spans="1:5" ht="20" customHeight="1">
      <c r="A8844" s="19" t="s">
        <v>13773</v>
      </c>
      <c r="B8844" s="24">
        <v>0</v>
      </c>
      <c r="C8844" s="21" t="s">
        <v>5517</v>
      </c>
      <c r="D8844" s="23"/>
      <c r="E8844" s="23"/>
    </row>
    <row r="8845" spans="1:5" ht="20" customHeight="1">
      <c r="A8845" s="19" t="s">
        <v>13773</v>
      </c>
      <c r="B8845" s="24">
        <v>0</v>
      </c>
      <c r="C8845" s="21" t="s">
        <v>5725</v>
      </c>
      <c r="D8845" s="23"/>
      <c r="E8845" s="23"/>
    </row>
    <row r="8846" spans="1:5" ht="20" customHeight="1">
      <c r="A8846" s="19" t="s">
        <v>13773</v>
      </c>
      <c r="B8846" s="24">
        <v>0</v>
      </c>
      <c r="C8846" s="21" t="s">
        <v>5929</v>
      </c>
      <c r="D8846" s="23"/>
      <c r="E8846" s="23"/>
    </row>
    <row r="8847" spans="1:5" ht="20" customHeight="1">
      <c r="A8847" s="19" t="s">
        <v>13773</v>
      </c>
      <c r="B8847" s="24">
        <v>0</v>
      </c>
      <c r="C8847" s="21" t="s">
        <v>9741</v>
      </c>
      <c r="D8847" s="23"/>
      <c r="E8847" s="23"/>
    </row>
    <row r="8848" spans="1:5" ht="20" customHeight="1">
      <c r="A8848" s="19" t="s">
        <v>13773</v>
      </c>
      <c r="B8848" s="24">
        <v>0</v>
      </c>
      <c r="C8848" s="21" t="s">
        <v>9663</v>
      </c>
      <c r="D8848" s="23"/>
      <c r="E8848" s="23"/>
    </row>
    <row r="8849" spans="1:5" ht="20" customHeight="1">
      <c r="A8849" s="19" t="s">
        <v>13773</v>
      </c>
      <c r="B8849" s="24">
        <v>0</v>
      </c>
      <c r="C8849" s="21" t="s">
        <v>9646</v>
      </c>
      <c r="D8849" s="23"/>
      <c r="E8849" s="23"/>
    </row>
    <row r="8850" spans="1:5" ht="20" customHeight="1">
      <c r="A8850" s="19" t="s">
        <v>13773</v>
      </c>
      <c r="B8850" s="24">
        <v>0</v>
      </c>
      <c r="C8850" s="21" t="s">
        <v>9444</v>
      </c>
      <c r="D8850" s="23"/>
      <c r="E8850" s="23"/>
    </row>
    <row r="8851" spans="1:5" ht="20" customHeight="1">
      <c r="A8851" s="19" t="s">
        <v>13773</v>
      </c>
      <c r="B8851" s="24">
        <v>0</v>
      </c>
      <c r="C8851" s="21" t="s">
        <v>6197</v>
      </c>
      <c r="D8851" s="23"/>
      <c r="E8851" s="23"/>
    </row>
    <row r="8852" spans="1:5" ht="20" customHeight="1">
      <c r="A8852" s="19" t="s">
        <v>13773</v>
      </c>
      <c r="B8852" s="24">
        <v>0</v>
      </c>
      <c r="C8852" s="21" t="s">
        <v>6377</v>
      </c>
      <c r="D8852" s="23"/>
      <c r="E8852" s="23"/>
    </row>
    <row r="8853" spans="1:5" ht="20" customHeight="1">
      <c r="A8853" s="19" t="s">
        <v>13773</v>
      </c>
      <c r="B8853" s="24">
        <v>0</v>
      </c>
      <c r="C8853" s="21" t="s">
        <v>9099</v>
      </c>
      <c r="D8853" s="23"/>
      <c r="E8853" s="23"/>
    </row>
    <row r="8854" spans="1:5" ht="20" customHeight="1">
      <c r="A8854" s="19" t="s">
        <v>13773</v>
      </c>
      <c r="B8854" s="24">
        <v>0</v>
      </c>
      <c r="C8854" s="21" t="s">
        <v>9015</v>
      </c>
      <c r="D8854" s="23"/>
      <c r="E8854" s="23"/>
    </row>
    <row r="8855" spans="1:5" ht="20" customHeight="1">
      <c r="A8855" s="19" t="s">
        <v>13773</v>
      </c>
      <c r="B8855" s="24">
        <v>0</v>
      </c>
      <c r="C8855" s="21" t="s">
        <v>8989</v>
      </c>
      <c r="D8855" s="23"/>
      <c r="E8855" s="23"/>
    </row>
    <row r="8856" spans="1:5" ht="20" customHeight="1">
      <c r="A8856" s="19" t="s">
        <v>13773</v>
      </c>
      <c r="B8856" s="24">
        <v>0</v>
      </c>
      <c r="C8856" s="21" t="s">
        <v>6772</v>
      </c>
      <c r="D8856" s="23"/>
      <c r="E8856" s="23"/>
    </row>
    <row r="8857" spans="1:5" ht="20" customHeight="1">
      <c r="A8857" s="19" t="s">
        <v>13773</v>
      </c>
      <c r="B8857" s="24">
        <v>0</v>
      </c>
      <c r="C8857" s="21" t="s">
        <v>6753</v>
      </c>
      <c r="D8857" s="23"/>
      <c r="E8857" s="23"/>
    </row>
    <row r="8858" spans="1:5" ht="20" customHeight="1">
      <c r="A8858" s="19" t="s">
        <v>13773</v>
      </c>
      <c r="B8858" s="24">
        <v>0</v>
      </c>
      <c r="C8858" s="21" t="s">
        <v>8675</v>
      </c>
      <c r="D8858" s="23"/>
      <c r="E8858" s="23"/>
    </row>
    <row r="8859" spans="1:5" ht="20" customHeight="1">
      <c r="A8859" s="19" t="s">
        <v>13773</v>
      </c>
      <c r="B8859" s="24">
        <v>0</v>
      </c>
      <c r="C8859" s="21" t="s">
        <v>8495</v>
      </c>
      <c r="D8859" s="23"/>
      <c r="E8859" s="23"/>
    </row>
    <row r="8860" spans="1:5" ht="20" customHeight="1">
      <c r="A8860" s="19" t="s">
        <v>13773</v>
      </c>
      <c r="B8860" s="24">
        <v>0</v>
      </c>
      <c r="C8860" s="21" t="s">
        <v>6917</v>
      </c>
      <c r="D8860" s="23"/>
      <c r="E8860" s="23"/>
    </row>
    <row r="8861" spans="1:5" ht="20" customHeight="1">
      <c r="A8861" s="19" t="s">
        <v>13773</v>
      </c>
      <c r="B8861" s="24">
        <v>0</v>
      </c>
      <c r="C8861" s="21" t="s">
        <v>7086</v>
      </c>
      <c r="D8861" s="23"/>
      <c r="E8861" s="23"/>
    </row>
    <row r="8862" spans="1:5" ht="20" customHeight="1">
      <c r="A8862" s="19" t="s">
        <v>13773</v>
      </c>
      <c r="B8862" s="24">
        <v>0</v>
      </c>
      <c r="C8862" s="21" t="s">
        <v>7269</v>
      </c>
      <c r="D8862" s="23"/>
      <c r="E8862" s="23"/>
    </row>
    <row r="8863" spans="1:5" ht="20" customHeight="1">
      <c r="A8863" s="19" t="s">
        <v>13773</v>
      </c>
      <c r="B8863" s="24">
        <v>0</v>
      </c>
      <c r="C8863" s="21" t="s">
        <v>7375</v>
      </c>
      <c r="D8863" s="23"/>
      <c r="E8863" s="23"/>
    </row>
    <row r="8864" spans="1:5" ht="20" customHeight="1">
      <c r="A8864" s="19" t="s">
        <v>13773</v>
      </c>
      <c r="B8864" s="24">
        <v>0</v>
      </c>
      <c r="C8864" s="21" t="s">
        <v>7546</v>
      </c>
      <c r="D8864" s="23"/>
      <c r="E8864" s="23"/>
    </row>
    <row r="8865" spans="1:5" ht="20" customHeight="1">
      <c r="A8865" s="19" t="s">
        <v>13773</v>
      </c>
      <c r="B8865" s="24">
        <v>0</v>
      </c>
      <c r="C8865" s="21" t="s">
        <v>7722</v>
      </c>
      <c r="D8865" s="23"/>
      <c r="E8865" s="23"/>
    </row>
    <row r="8866" spans="1:5" ht="20" customHeight="1">
      <c r="A8866" s="19" t="s">
        <v>13773</v>
      </c>
      <c r="B8866" s="24">
        <v>0</v>
      </c>
      <c r="C8866" s="21" t="s">
        <v>7909</v>
      </c>
      <c r="D8866" s="23"/>
      <c r="E8866" s="23"/>
    </row>
    <row r="8867" spans="1:5" ht="20" customHeight="1">
      <c r="A8867" s="19" t="s">
        <v>13773</v>
      </c>
      <c r="B8867" s="24">
        <v>0</v>
      </c>
      <c r="C8867" s="21" t="s">
        <v>8033</v>
      </c>
      <c r="D8867" s="23"/>
      <c r="E8867" s="23"/>
    </row>
    <row r="8868" spans="1:5" ht="20" customHeight="1">
      <c r="A8868" s="19" t="s">
        <v>13773</v>
      </c>
      <c r="B8868" s="24">
        <v>0</v>
      </c>
      <c r="C8868" s="21" t="s">
        <v>8149</v>
      </c>
      <c r="D8868" s="23"/>
      <c r="E8868" s="23"/>
    </row>
    <row r="8869" spans="1:5" ht="20" customHeight="1">
      <c r="A8869" s="19" t="s">
        <v>13773</v>
      </c>
      <c r="B8869" s="24">
        <v>0</v>
      </c>
      <c r="C8869" s="21" t="s">
        <v>13522</v>
      </c>
      <c r="D8869" s="23"/>
      <c r="E8869" s="23"/>
    </row>
    <row r="8870" spans="1:5" ht="20" customHeight="1">
      <c r="A8870" s="19" t="s">
        <v>13773</v>
      </c>
      <c r="B8870" s="24">
        <v>0</v>
      </c>
      <c r="C8870" s="21" t="s">
        <v>473</v>
      </c>
      <c r="D8870" s="23"/>
      <c r="E8870" s="23"/>
    </row>
    <row r="8871" spans="1:5" ht="20" customHeight="1">
      <c r="A8871" s="19" t="s">
        <v>13773</v>
      </c>
      <c r="B8871" s="24">
        <v>0</v>
      </c>
      <c r="C8871" s="21" t="s">
        <v>13172</v>
      </c>
      <c r="D8871" s="23"/>
      <c r="E8871" s="23"/>
    </row>
    <row r="8872" spans="1:5" ht="20" customHeight="1">
      <c r="A8872" s="19" t="s">
        <v>13773</v>
      </c>
      <c r="B8872" s="24">
        <v>0</v>
      </c>
      <c r="C8872" s="21" t="s">
        <v>12993</v>
      </c>
      <c r="D8872" s="23"/>
      <c r="E8872" s="23"/>
    </row>
    <row r="8873" spans="1:5" ht="20" customHeight="1">
      <c r="A8873" s="19" t="s">
        <v>13773</v>
      </c>
      <c r="B8873" s="24">
        <v>0</v>
      </c>
      <c r="C8873" s="21" t="s">
        <v>12884</v>
      </c>
      <c r="D8873" s="23"/>
      <c r="E8873" s="23"/>
    </row>
    <row r="8874" spans="1:5" ht="20" customHeight="1">
      <c r="A8874" s="19" t="s">
        <v>13773</v>
      </c>
      <c r="B8874" s="24">
        <v>0</v>
      </c>
      <c r="C8874" s="21" t="s">
        <v>866</v>
      </c>
      <c r="D8874" s="23"/>
      <c r="E8874" s="23"/>
    </row>
    <row r="8875" spans="1:5" ht="20" customHeight="1">
      <c r="A8875" s="19" t="s">
        <v>13773</v>
      </c>
      <c r="B8875" s="24">
        <v>0</v>
      </c>
      <c r="C8875" s="21" t="s">
        <v>12499</v>
      </c>
      <c r="D8875" s="23"/>
      <c r="E8875" s="23"/>
    </row>
    <row r="8876" spans="1:5" ht="20" customHeight="1">
      <c r="A8876" s="19" t="s">
        <v>13773</v>
      </c>
      <c r="B8876" s="24">
        <v>0</v>
      </c>
      <c r="C8876" s="21" t="s">
        <v>1018</v>
      </c>
      <c r="D8876" s="23"/>
      <c r="E8876" s="23"/>
    </row>
    <row r="8877" spans="1:5" ht="20" customHeight="1">
      <c r="A8877" s="19" t="s">
        <v>13773</v>
      </c>
      <c r="B8877" s="24">
        <v>0</v>
      </c>
      <c r="C8877" s="21" t="s">
        <v>11761</v>
      </c>
      <c r="D8877" s="23"/>
      <c r="E8877" s="23"/>
    </row>
    <row r="8878" spans="1:5" ht="20" customHeight="1">
      <c r="A8878" s="19" t="s">
        <v>13773</v>
      </c>
      <c r="B8878" s="24">
        <v>0</v>
      </c>
      <c r="C8878" s="21" t="s">
        <v>1326</v>
      </c>
      <c r="D8878" s="23"/>
      <c r="E8878" s="23"/>
    </row>
    <row r="8879" spans="1:5" ht="20" customHeight="1">
      <c r="A8879" s="19" t="s">
        <v>13773</v>
      </c>
      <c r="B8879" s="24">
        <v>0</v>
      </c>
      <c r="C8879" s="21" t="s">
        <v>12016</v>
      </c>
      <c r="D8879" s="23"/>
      <c r="E8879" s="23"/>
    </row>
    <row r="8880" spans="1:5" ht="20" customHeight="1">
      <c r="A8880" s="19" t="s">
        <v>13773</v>
      </c>
      <c r="B8880" s="24">
        <v>0</v>
      </c>
      <c r="C8880" s="21" t="s">
        <v>11761</v>
      </c>
      <c r="D8880" s="23"/>
      <c r="E8880" s="23"/>
    </row>
    <row r="8881" spans="1:5" ht="20" customHeight="1">
      <c r="A8881" s="19" t="s">
        <v>13773</v>
      </c>
      <c r="B8881" s="24">
        <v>0</v>
      </c>
      <c r="C8881" s="21" t="s">
        <v>1768</v>
      </c>
      <c r="D8881" s="23"/>
      <c r="E8881" s="23"/>
    </row>
    <row r="8882" spans="1:5" ht="20" customHeight="1">
      <c r="A8882" s="19" t="s">
        <v>13773</v>
      </c>
      <c r="B8882" s="24">
        <v>0</v>
      </c>
      <c r="C8882" s="21" t="s">
        <v>1634</v>
      </c>
      <c r="D8882" s="23"/>
      <c r="E8882" s="23"/>
    </row>
    <row r="8883" spans="1:5" ht="20" customHeight="1">
      <c r="A8883" s="19" t="s">
        <v>13773</v>
      </c>
      <c r="B8883" s="24">
        <v>0</v>
      </c>
      <c r="C8883" s="21" t="s">
        <v>1856</v>
      </c>
      <c r="D8883" s="23"/>
      <c r="E8883" s="23"/>
    </row>
    <row r="8884" spans="1:5" ht="20" customHeight="1">
      <c r="A8884" s="19" t="s">
        <v>13773</v>
      </c>
      <c r="B8884" s="24">
        <v>0</v>
      </c>
      <c r="C8884" s="21" t="s">
        <v>2086</v>
      </c>
      <c r="D8884" s="23"/>
      <c r="E8884" s="23"/>
    </row>
    <row r="8885" spans="1:5" ht="20" customHeight="1">
      <c r="A8885" s="19" t="s">
        <v>13773</v>
      </c>
      <c r="B8885" s="24">
        <v>0</v>
      </c>
      <c r="C8885" s="21" t="s">
        <v>2231</v>
      </c>
      <c r="D8885" s="23"/>
      <c r="E8885" s="23"/>
    </row>
    <row r="8886" spans="1:5" ht="20" customHeight="1">
      <c r="A8886" s="19" t="s">
        <v>13773</v>
      </c>
      <c r="B8886" s="24">
        <v>0</v>
      </c>
      <c r="C8886" s="21" t="s">
        <v>2361</v>
      </c>
      <c r="D8886" s="23"/>
      <c r="E8886" s="23"/>
    </row>
    <row r="8887" spans="1:5" ht="20" customHeight="1">
      <c r="A8887" s="19" t="s">
        <v>13773</v>
      </c>
      <c r="B8887" s="24">
        <v>0</v>
      </c>
      <c r="C8887" s="21" t="s">
        <v>2487</v>
      </c>
      <c r="D8887" s="23"/>
      <c r="E8887" s="23"/>
    </row>
    <row r="8888" spans="1:5" ht="20" customHeight="1">
      <c r="A8888" s="19" t="s">
        <v>13773</v>
      </c>
      <c r="B8888" s="24">
        <v>0</v>
      </c>
      <c r="C8888" s="21" t="s">
        <v>2622</v>
      </c>
      <c r="D8888" s="23"/>
      <c r="E8888" s="23"/>
    </row>
    <row r="8889" spans="1:5" ht="20" customHeight="1">
      <c r="A8889" s="19" t="s">
        <v>13773</v>
      </c>
      <c r="B8889" s="24">
        <v>0</v>
      </c>
      <c r="C8889" s="21" t="s">
        <v>2843</v>
      </c>
      <c r="D8889" s="23"/>
      <c r="E8889" s="23"/>
    </row>
    <row r="8890" spans="1:5" ht="20" customHeight="1">
      <c r="A8890" s="19" t="s">
        <v>13773</v>
      </c>
      <c r="B8890" s="24">
        <v>0</v>
      </c>
      <c r="C8890" s="21" t="s">
        <v>2975</v>
      </c>
      <c r="D8890" s="23"/>
      <c r="E8890" s="23"/>
    </row>
    <row r="8891" spans="1:5" ht="20" customHeight="1">
      <c r="A8891" s="19" t="s">
        <v>13773</v>
      </c>
      <c r="B8891" s="24">
        <v>0</v>
      </c>
      <c r="C8891" s="21" t="s">
        <v>3272</v>
      </c>
      <c r="D8891" s="23"/>
      <c r="E8891" s="23"/>
    </row>
    <row r="8892" spans="1:5" ht="20" customHeight="1">
      <c r="A8892" s="19" t="s">
        <v>13773</v>
      </c>
      <c r="B8892" s="24">
        <v>0</v>
      </c>
      <c r="C8892" s="21" t="s">
        <v>3164</v>
      </c>
      <c r="D8892" s="23"/>
      <c r="E8892" s="23"/>
    </row>
    <row r="8893" spans="1:5" ht="20" customHeight="1">
      <c r="A8893" s="19" t="s">
        <v>13773</v>
      </c>
      <c r="B8893" s="24">
        <v>0</v>
      </c>
      <c r="C8893" s="21" t="s">
        <v>3363</v>
      </c>
      <c r="D8893" s="23"/>
      <c r="E8893" s="23"/>
    </row>
    <row r="8894" spans="1:5" ht="20" customHeight="1">
      <c r="A8894" s="19" t="s">
        <v>13773</v>
      </c>
      <c r="B8894" s="24">
        <v>0</v>
      </c>
      <c r="C8894" s="21" t="s">
        <v>3574</v>
      </c>
      <c r="D8894" s="23"/>
      <c r="E8894" s="23"/>
    </row>
    <row r="8895" spans="1:5" ht="20" customHeight="1">
      <c r="A8895" s="19" t="s">
        <v>13773</v>
      </c>
      <c r="B8895" s="24">
        <v>0</v>
      </c>
      <c r="C8895" s="21" t="s">
        <v>3789</v>
      </c>
      <c r="D8895" s="23"/>
      <c r="E8895" s="23"/>
    </row>
    <row r="8896" spans="1:5" ht="20" customHeight="1">
      <c r="A8896" s="19" t="s">
        <v>13773</v>
      </c>
      <c r="B8896" s="24">
        <v>0</v>
      </c>
      <c r="C8896" s="21" t="s">
        <v>3934</v>
      </c>
      <c r="D8896" s="23"/>
      <c r="E8896" s="23"/>
    </row>
    <row r="8897" spans="1:5" ht="20" customHeight="1">
      <c r="A8897" s="19" t="s">
        <v>13773</v>
      </c>
      <c r="B8897" s="24">
        <v>0</v>
      </c>
      <c r="C8897" s="21" t="s">
        <v>4322</v>
      </c>
      <c r="D8897" s="23"/>
      <c r="E8897" s="23"/>
    </row>
    <row r="8898" spans="1:5" ht="20" customHeight="1">
      <c r="A8898" s="19" t="s">
        <v>13773</v>
      </c>
      <c r="B8898" s="24">
        <v>0</v>
      </c>
      <c r="C8898" s="21" t="s">
        <v>4209</v>
      </c>
      <c r="D8898" s="23"/>
      <c r="E8898" s="23"/>
    </row>
    <row r="8899" spans="1:5" ht="20" customHeight="1">
      <c r="A8899" s="19" t="s">
        <v>13773</v>
      </c>
      <c r="B8899" s="24">
        <v>0</v>
      </c>
      <c r="C8899" s="21" t="s">
        <v>4408</v>
      </c>
      <c r="D8899" s="23"/>
      <c r="E8899" s="23"/>
    </row>
    <row r="8900" spans="1:5" ht="20" customHeight="1">
      <c r="A8900" s="19" t="s">
        <v>13773</v>
      </c>
      <c r="B8900" s="24">
        <v>0</v>
      </c>
      <c r="C8900" s="21" t="s">
        <v>4797</v>
      </c>
      <c r="D8900" s="23"/>
      <c r="E8900" s="23"/>
    </row>
    <row r="8901" spans="1:5" ht="20" customHeight="1">
      <c r="A8901" s="19" t="s">
        <v>13773</v>
      </c>
      <c r="B8901" s="24">
        <v>0</v>
      </c>
      <c r="C8901" s="21" t="s">
        <v>4686</v>
      </c>
      <c r="D8901" s="23"/>
      <c r="E8901" s="23"/>
    </row>
    <row r="8902" spans="1:5" ht="20" customHeight="1">
      <c r="A8902" s="19" t="s">
        <v>13773</v>
      </c>
      <c r="B8902" s="24">
        <v>0</v>
      </c>
      <c r="C8902" s="21" t="s">
        <v>4881</v>
      </c>
      <c r="D8902" s="23"/>
      <c r="E8902" s="23"/>
    </row>
    <row r="8903" spans="1:5" ht="20" customHeight="1">
      <c r="A8903" s="19" t="s">
        <v>13773</v>
      </c>
      <c r="B8903" s="24">
        <v>0</v>
      </c>
      <c r="C8903" s="21" t="s">
        <v>5244</v>
      </c>
      <c r="D8903" s="23"/>
      <c r="E8903" s="23"/>
    </row>
    <row r="8904" spans="1:5" ht="20" customHeight="1">
      <c r="A8904" s="19" t="s">
        <v>13773</v>
      </c>
      <c r="B8904" s="24">
        <v>0</v>
      </c>
      <c r="C8904" s="21" t="s">
        <v>5144</v>
      </c>
      <c r="D8904" s="23"/>
      <c r="E8904" s="23"/>
    </row>
    <row r="8905" spans="1:5" ht="20" customHeight="1">
      <c r="A8905" s="19" t="s">
        <v>13773</v>
      </c>
      <c r="B8905" s="24">
        <v>0</v>
      </c>
      <c r="C8905" s="21" t="s">
        <v>5331</v>
      </c>
      <c r="D8905" s="23"/>
      <c r="E8905" s="23"/>
    </row>
    <row r="8906" spans="1:5" ht="20" customHeight="1">
      <c r="A8906" s="19" t="s">
        <v>13773</v>
      </c>
      <c r="B8906" s="24">
        <v>0</v>
      </c>
      <c r="C8906" s="21" t="s">
        <v>5533</v>
      </c>
      <c r="D8906" s="23"/>
      <c r="E8906" s="23"/>
    </row>
    <row r="8907" spans="1:5" ht="20" customHeight="1">
      <c r="A8907" s="19" t="s">
        <v>13773</v>
      </c>
      <c r="B8907" s="24">
        <v>0</v>
      </c>
      <c r="C8907" s="21" t="s">
        <v>5746</v>
      </c>
      <c r="D8907" s="23"/>
      <c r="E8907" s="23"/>
    </row>
    <row r="8908" spans="1:5" ht="20" customHeight="1">
      <c r="A8908" s="19" t="s">
        <v>13773</v>
      </c>
      <c r="B8908" s="24">
        <v>0</v>
      </c>
      <c r="C8908" s="21" t="s">
        <v>5946</v>
      </c>
      <c r="D8908" s="23"/>
      <c r="E8908" s="23"/>
    </row>
    <row r="8909" spans="1:5" ht="20" customHeight="1">
      <c r="A8909" s="19" t="s">
        <v>13773</v>
      </c>
      <c r="B8909" s="24">
        <v>0</v>
      </c>
      <c r="C8909" s="22">
        <v>100</v>
      </c>
      <c r="D8909" s="23"/>
      <c r="E8909" s="23"/>
    </row>
    <row r="8910" spans="1:5" ht="20" customHeight="1">
      <c r="A8910" s="19" t="s">
        <v>13773</v>
      </c>
      <c r="B8910" s="24">
        <v>0</v>
      </c>
      <c r="C8910" s="21" t="s">
        <v>9728</v>
      </c>
      <c r="D8910" s="23"/>
      <c r="E8910" s="23"/>
    </row>
    <row r="8911" spans="1:5" ht="20" customHeight="1">
      <c r="A8911" s="19" t="s">
        <v>13773</v>
      </c>
      <c r="B8911" s="24">
        <v>0</v>
      </c>
      <c r="C8911" s="21" t="s">
        <v>9657</v>
      </c>
      <c r="D8911" s="23"/>
      <c r="E8911" s="23"/>
    </row>
    <row r="8912" spans="1:5" ht="20" customHeight="1">
      <c r="A8912" s="19" t="s">
        <v>13773</v>
      </c>
      <c r="B8912" s="24">
        <v>0</v>
      </c>
      <c r="C8912" s="21" t="s">
        <v>9457</v>
      </c>
      <c r="D8912" s="23"/>
      <c r="E8912" s="23"/>
    </row>
    <row r="8913" spans="1:5" ht="20" customHeight="1">
      <c r="A8913" s="19" t="s">
        <v>13773</v>
      </c>
      <c r="B8913" s="24">
        <v>0</v>
      </c>
      <c r="C8913" s="21" t="s">
        <v>6212</v>
      </c>
      <c r="D8913" s="23"/>
      <c r="E8913" s="23"/>
    </row>
    <row r="8914" spans="1:5" ht="20" customHeight="1">
      <c r="A8914" s="19" t="s">
        <v>13773</v>
      </c>
      <c r="B8914" s="24">
        <v>0</v>
      </c>
      <c r="C8914" s="21" t="s">
        <v>6393</v>
      </c>
      <c r="D8914" s="23"/>
      <c r="E8914" s="23"/>
    </row>
    <row r="8915" spans="1:5" ht="20" customHeight="1">
      <c r="A8915" s="19" t="s">
        <v>13773</v>
      </c>
      <c r="B8915" s="24">
        <v>0</v>
      </c>
      <c r="C8915" s="21" t="s">
        <v>9221</v>
      </c>
      <c r="D8915" s="23"/>
      <c r="E8915" s="23"/>
    </row>
    <row r="8916" spans="1:5" ht="20" customHeight="1">
      <c r="A8916" s="19" t="s">
        <v>13773</v>
      </c>
      <c r="B8916" s="24">
        <v>0</v>
      </c>
      <c r="C8916" s="21" t="s">
        <v>9083</v>
      </c>
      <c r="D8916" s="23"/>
      <c r="E8916" s="23"/>
    </row>
    <row r="8917" spans="1:5" ht="20" customHeight="1">
      <c r="A8917" s="19" t="s">
        <v>13773</v>
      </c>
      <c r="B8917" s="24">
        <v>0</v>
      </c>
      <c r="C8917" s="21" t="s">
        <v>9007</v>
      </c>
      <c r="D8917" s="23"/>
      <c r="E8917" s="23"/>
    </row>
    <row r="8918" spans="1:5" ht="20" customHeight="1">
      <c r="A8918" s="19" t="s">
        <v>13773</v>
      </c>
      <c r="B8918" s="24">
        <v>0</v>
      </c>
      <c r="C8918" s="21" t="s">
        <v>8505</v>
      </c>
      <c r="D8918" s="23"/>
      <c r="E8918" s="23"/>
    </row>
    <row r="8919" spans="1:5" ht="20" customHeight="1">
      <c r="A8919" s="19" t="s">
        <v>13773</v>
      </c>
      <c r="B8919" s="24">
        <v>0</v>
      </c>
      <c r="C8919" s="21" t="s">
        <v>6770</v>
      </c>
      <c r="D8919" s="23"/>
      <c r="E8919" s="23"/>
    </row>
    <row r="8920" spans="1:5" ht="20" customHeight="1">
      <c r="A8920" s="19" t="s">
        <v>13773</v>
      </c>
      <c r="B8920" s="24">
        <v>0</v>
      </c>
      <c r="C8920" s="21" t="s">
        <v>8690</v>
      </c>
      <c r="D8920" s="23"/>
      <c r="E8920" s="23"/>
    </row>
    <row r="8921" spans="1:5" ht="20" customHeight="1">
      <c r="A8921" s="19" t="s">
        <v>13773</v>
      </c>
      <c r="B8921" s="24">
        <v>0</v>
      </c>
      <c r="C8921" s="21" t="s">
        <v>8505</v>
      </c>
      <c r="D8921" s="23"/>
      <c r="E8921" s="23"/>
    </row>
    <row r="8922" spans="1:5" ht="20" customHeight="1">
      <c r="A8922" s="19" t="s">
        <v>13773</v>
      </c>
      <c r="B8922" s="24">
        <v>0</v>
      </c>
      <c r="C8922" s="21" t="s">
        <v>6934</v>
      </c>
      <c r="D8922" s="23"/>
      <c r="E8922" s="23"/>
    </row>
    <row r="8923" spans="1:5" ht="20" customHeight="1">
      <c r="A8923" s="19" t="s">
        <v>13773</v>
      </c>
      <c r="B8923" s="24">
        <v>0</v>
      </c>
      <c r="C8923" s="21" t="s">
        <v>7101</v>
      </c>
      <c r="D8923" s="23"/>
      <c r="E8923" s="23"/>
    </row>
    <row r="8924" spans="1:5" ht="20" customHeight="1">
      <c r="A8924" s="19" t="s">
        <v>13773</v>
      </c>
      <c r="B8924" s="24">
        <v>0</v>
      </c>
      <c r="C8924" s="21" t="s">
        <v>7285</v>
      </c>
      <c r="D8924" s="23"/>
      <c r="E8924" s="23"/>
    </row>
    <row r="8925" spans="1:5" ht="20" customHeight="1">
      <c r="A8925" s="19" t="s">
        <v>13773</v>
      </c>
      <c r="B8925" s="24">
        <v>0</v>
      </c>
      <c r="C8925" s="21" t="s">
        <v>7387</v>
      </c>
      <c r="D8925" s="23"/>
      <c r="E8925" s="23"/>
    </row>
    <row r="8926" spans="1:5" ht="20" customHeight="1">
      <c r="A8926" s="19" t="s">
        <v>13773</v>
      </c>
      <c r="B8926" s="24">
        <v>0</v>
      </c>
      <c r="C8926" s="21" t="s">
        <v>7563</v>
      </c>
      <c r="D8926" s="23"/>
      <c r="E8926" s="23"/>
    </row>
    <row r="8927" spans="1:5" ht="20" customHeight="1">
      <c r="A8927" s="19" t="s">
        <v>13773</v>
      </c>
      <c r="B8927" s="24">
        <v>0</v>
      </c>
      <c r="C8927" s="21" t="s">
        <v>7738</v>
      </c>
      <c r="D8927" s="23"/>
      <c r="E8927" s="23"/>
    </row>
    <row r="8928" spans="1:5" ht="20" customHeight="1">
      <c r="A8928" s="19" t="s">
        <v>13773</v>
      </c>
      <c r="B8928" s="24">
        <v>0</v>
      </c>
      <c r="C8928" s="21" t="s">
        <v>7934</v>
      </c>
      <c r="D8928" s="23"/>
      <c r="E8928" s="23"/>
    </row>
    <row r="8929" spans="1:5" ht="20" customHeight="1">
      <c r="A8929" s="19" t="s">
        <v>13773</v>
      </c>
      <c r="B8929" s="24">
        <v>0</v>
      </c>
      <c r="C8929" s="21" t="s">
        <v>8053</v>
      </c>
      <c r="D8929" s="23"/>
      <c r="E8929" s="23"/>
    </row>
    <row r="8930" spans="1:5" ht="20" customHeight="1">
      <c r="A8930" s="19" t="s">
        <v>13773</v>
      </c>
      <c r="B8930" s="24">
        <v>0</v>
      </c>
      <c r="C8930" s="21" t="s">
        <v>8168</v>
      </c>
      <c r="D8930" s="23"/>
      <c r="E8930" s="23"/>
    </row>
    <row r="8931" spans="1:5" ht="20" customHeight="1">
      <c r="A8931" s="19" t="s">
        <v>13773</v>
      </c>
      <c r="B8931" s="24">
        <v>0</v>
      </c>
      <c r="C8931" s="21" t="s">
        <v>13528</v>
      </c>
      <c r="D8931" s="23"/>
      <c r="E8931" s="23"/>
    </row>
    <row r="8932" spans="1:5" ht="20" customHeight="1">
      <c r="A8932" s="19" t="s">
        <v>13773</v>
      </c>
      <c r="B8932" s="24">
        <v>0</v>
      </c>
      <c r="C8932" s="21" t="s">
        <v>478</v>
      </c>
      <c r="D8932" s="23"/>
      <c r="E8932" s="23"/>
    </row>
    <row r="8933" spans="1:5" ht="20" customHeight="1">
      <c r="A8933" s="19" t="s">
        <v>13773</v>
      </c>
      <c r="B8933" s="24">
        <v>0</v>
      </c>
      <c r="C8933" s="21" t="s">
        <v>13191</v>
      </c>
      <c r="D8933" s="23"/>
      <c r="E8933" s="23"/>
    </row>
    <row r="8934" spans="1:5" ht="20" customHeight="1">
      <c r="A8934" s="19" t="s">
        <v>13773</v>
      </c>
      <c r="B8934" s="24">
        <v>0</v>
      </c>
      <c r="C8934" s="21" t="s">
        <v>13009</v>
      </c>
      <c r="D8934" s="23"/>
      <c r="E8934" s="23"/>
    </row>
    <row r="8935" spans="1:5" ht="20" customHeight="1">
      <c r="A8935" s="19" t="s">
        <v>13773</v>
      </c>
      <c r="B8935" s="24">
        <v>0</v>
      </c>
      <c r="C8935" s="21" t="s">
        <v>12890</v>
      </c>
      <c r="D8935" s="23"/>
      <c r="E8935" s="23"/>
    </row>
    <row r="8936" spans="1:5" ht="20" customHeight="1">
      <c r="A8936" s="19" t="s">
        <v>13773</v>
      </c>
      <c r="B8936" s="24">
        <v>0</v>
      </c>
      <c r="C8936" s="21" t="s">
        <v>871</v>
      </c>
      <c r="D8936" s="23"/>
      <c r="E8936" s="23"/>
    </row>
    <row r="8937" spans="1:5" ht="20" customHeight="1">
      <c r="A8937" s="19" t="s">
        <v>13773</v>
      </c>
      <c r="B8937" s="24">
        <v>0</v>
      </c>
      <c r="C8937" s="21" t="s">
        <v>12505</v>
      </c>
      <c r="D8937" s="23"/>
      <c r="E8937" s="23"/>
    </row>
    <row r="8938" spans="1:5" ht="20" customHeight="1">
      <c r="A8938" s="19" t="s">
        <v>13773</v>
      </c>
      <c r="B8938" s="24">
        <v>0</v>
      </c>
      <c r="C8938" s="21" t="s">
        <v>1023</v>
      </c>
      <c r="D8938" s="23"/>
      <c r="E8938" s="23"/>
    </row>
    <row r="8939" spans="1:5" ht="20" customHeight="1">
      <c r="A8939" s="19" t="s">
        <v>13773</v>
      </c>
      <c r="B8939" s="24">
        <v>0</v>
      </c>
      <c r="C8939" s="21" t="s">
        <v>12003</v>
      </c>
      <c r="D8939" s="23"/>
      <c r="E8939" s="23"/>
    </row>
    <row r="8940" spans="1:5" ht="20" customHeight="1">
      <c r="A8940" s="19" t="s">
        <v>13773</v>
      </c>
      <c r="B8940" s="24">
        <v>0</v>
      </c>
      <c r="C8940" s="21" t="s">
        <v>1328</v>
      </c>
      <c r="D8940" s="23"/>
      <c r="E8940" s="23"/>
    </row>
    <row r="8941" spans="1:5" ht="20" customHeight="1">
      <c r="A8941" s="19" t="s">
        <v>13773</v>
      </c>
      <c r="B8941" s="24">
        <v>0</v>
      </c>
      <c r="C8941" s="21" t="s">
        <v>12025</v>
      </c>
      <c r="D8941" s="23"/>
      <c r="E8941" s="23"/>
    </row>
    <row r="8942" spans="1:5" ht="20" customHeight="1">
      <c r="A8942" s="19" t="s">
        <v>13773</v>
      </c>
      <c r="B8942" s="24">
        <v>0</v>
      </c>
      <c r="C8942" s="21" t="s">
        <v>11773</v>
      </c>
      <c r="D8942" s="23"/>
      <c r="E8942" s="23"/>
    </row>
    <row r="8943" spans="1:5" ht="20" customHeight="1">
      <c r="A8943" s="19" t="s">
        <v>13773</v>
      </c>
      <c r="B8943" s="24">
        <v>0</v>
      </c>
      <c r="C8943" s="21" t="s">
        <v>1836</v>
      </c>
      <c r="D8943" s="23"/>
      <c r="E8943" s="23"/>
    </row>
    <row r="8944" spans="1:5" ht="20" customHeight="1">
      <c r="A8944" s="19" t="s">
        <v>13773</v>
      </c>
      <c r="B8944" s="24">
        <v>0</v>
      </c>
      <c r="C8944" s="21" t="s">
        <v>1639</v>
      </c>
      <c r="D8944" s="23"/>
      <c r="E8944" s="23"/>
    </row>
    <row r="8945" spans="1:5" ht="20" customHeight="1">
      <c r="A8945" s="19" t="s">
        <v>13773</v>
      </c>
      <c r="B8945" s="24">
        <v>0</v>
      </c>
      <c r="C8945" s="21" t="s">
        <v>1858</v>
      </c>
      <c r="D8945" s="23"/>
      <c r="E8945" s="23"/>
    </row>
    <row r="8946" spans="1:5" ht="20" customHeight="1">
      <c r="A8946" s="19" t="s">
        <v>13773</v>
      </c>
      <c r="B8946" s="24">
        <v>0</v>
      </c>
      <c r="C8946" s="21" t="s">
        <v>2088</v>
      </c>
      <c r="D8946" s="23"/>
      <c r="E8946" s="23"/>
    </row>
    <row r="8947" spans="1:5" ht="20" customHeight="1">
      <c r="A8947" s="19" t="s">
        <v>13773</v>
      </c>
      <c r="B8947" s="24">
        <v>0</v>
      </c>
      <c r="C8947" s="21" t="s">
        <v>2233</v>
      </c>
      <c r="D8947" s="23"/>
      <c r="E8947" s="23"/>
    </row>
    <row r="8948" spans="1:5" ht="20" customHeight="1">
      <c r="A8948" s="19" t="s">
        <v>13773</v>
      </c>
      <c r="B8948" s="24">
        <v>0</v>
      </c>
      <c r="C8948" s="21" t="s">
        <v>2363</v>
      </c>
      <c r="D8948" s="23"/>
      <c r="E8948" s="23"/>
    </row>
    <row r="8949" spans="1:5" ht="20" customHeight="1">
      <c r="A8949" s="19" t="s">
        <v>13773</v>
      </c>
      <c r="B8949" s="24">
        <v>0</v>
      </c>
      <c r="C8949" s="22">
        <v>100</v>
      </c>
      <c r="D8949" s="23"/>
      <c r="E8949" s="23"/>
    </row>
    <row r="8950" spans="1:5" ht="20" customHeight="1">
      <c r="A8950" s="19" t="s">
        <v>13773</v>
      </c>
      <c r="B8950" s="24">
        <v>0</v>
      </c>
      <c r="C8950" s="21" t="s">
        <v>2624</v>
      </c>
      <c r="D8950" s="23"/>
      <c r="E8950" s="23"/>
    </row>
    <row r="8951" spans="1:5" ht="20" customHeight="1">
      <c r="A8951" s="19" t="s">
        <v>13773</v>
      </c>
      <c r="B8951" s="24">
        <v>0</v>
      </c>
      <c r="C8951" s="22">
        <v>100</v>
      </c>
      <c r="D8951" s="23"/>
      <c r="E8951" s="23"/>
    </row>
    <row r="8952" spans="1:5" ht="20" customHeight="1">
      <c r="A8952" s="19" t="s">
        <v>13773</v>
      </c>
      <c r="B8952" s="24">
        <v>0</v>
      </c>
      <c r="C8952" s="21" t="s">
        <v>2979</v>
      </c>
      <c r="D8952" s="23"/>
      <c r="E8952" s="23"/>
    </row>
    <row r="8953" spans="1:5" ht="20" customHeight="1">
      <c r="A8953" s="19" t="s">
        <v>13773</v>
      </c>
      <c r="B8953" s="24">
        <v>0</v>
      </c>
      <c r="C8953" s="21" t="s">
        <v>3345</v>
      </c>
      <c r="D8953" s="23"/>
      <c r="E8953" s="23"/>
    </row>
    <row r="8954" spans="1:5" ht="20" customHeight="1">
      <c r="A8954" s="19" t="s">
        <v>13773</v>
      </c>
      <c r="B8954" s="24">
        <v>0</v>
      </c>
      <c r="C8954" s="21" t="s">
        <v>3166</v>
      </c>
      <c r="D8954" s="23"/>
      <c r="E8954" s="23"/>
    </row>
    <row r="8955" spans="1:5" ht="20" customHeight="1">
      <c r="A8955" s="19" t="s">
        <v>13773</v>
      </c>
      <c r="B8955" s="24">
        <v>0</v>
      </c>
      <c r="C8955" s="21" t="s">
        <v>3365</v>
      </c>
      <c r="D8955" s="23"/>
      <c r="E8955" s="23"/>
    </row>
    <row r="8956" spans="1:5" ht="20" customHeight="1">
      <c r="A8956" s="19" t="s">
        <v>13773</v>
      </c>
      <c r="B8956" s="24">
        <v>0</v>
      </c>
      <c r="C8956" s="21" t="s">
        <v>3576</v>
      </c>
      <c r="D8956" s="23"/>
      <c r="E8956" s="23"/>
    </row>
    <row r="8957" spans="1:5" ht="20" customHeight="1">
      <c r="A8957" s="19" t="s">
        <v>13773</v>
      </c>
      <c r="B8957" s="24">
        <v>0</v>
      </c>
      <c r="C8957" s="21" t="s">
        <v>3791</v>
      </c>
      <c r="D8957" s="23"/>
      <c r="E8957" s="23"/>
    </row>
    <row r="8958" spans="1:5" ht="20" customHeight="1">
      <c r="A8958" s="19" t="s">
        <v>13773</v>
      </c>
      <c r="B8958" s="24">
        <v>0</v>
      </c>
      <c r="C8958" s="21" t="s">
        <v>3936</v>
      </c>
      <c r="D8958" s="23"/>
      <c r="E8958" s="23"/>
    </row>
    <row r="8959" spans="1:5" ht="20" customHeight="1">
      <c r="A8959" s="19" t="s">
        <v>13773</v>
      </c>
      <c r="B8959" s="24">
        <v>0</v>
      </c>
      <c r="C8959" s="21" t="s">
        <v>4389</v>
      </c>
      <c r="D8959" s="23"/>
      <c r="E8959" s="23"/>
    </row>
    <row r="8960" spans="1:5" ht="20" customHeight="1">
      <c r="A8960" s="19" t="s">
        <v>13773</v>
      </c>
      <c r="B8960" s="24">
        <v>0</v>
      </c>
      <c r="C8960" s="21" t="s">
        <v>4211</v>
      </c>
      <c r="D8960" s="23"/>
      <c r="E8960" s="23"/>
    </row>
    <row r="8961" spans="1:5" ht="20" customHeight="1">
      <c r="A8961" s="19" t="s">
        <v>13773</v>
      </c>
      <c r="B8961" s="24">
        <v>0</v>
      </c>
      <c r="C8961" s="21" t="s">
        <v>4413</v>
      </c>
      <c r="D8961" s="23"/>
      <c r="E8961" s="23"/>
    </row>
    <row r="8962" spans="1:5" ht="20" customHeight="1">
      <c r="A8962" s="19" t="s">
        <v>13773</v>
      </c>
      <c r="B8962" s="24">
        <v>0</v>
      </c>
      <c r="C8962" s="21" t="s">
        <v>4862</v>
      </c>
      <c r="D8962" s="23"/>
      <c r="E8962" s="23"/>
    </row>
    <row r="8963" spans="1:5" ht="20" customHeight="1">
      <c r="A8963" s="19" t="s">
        <v>13773</v>
      </c>
      <c r="B8963" s="24">
        <v>0</v>
      </c>
      <c r="C8963" s="21" t="s">
        <v>4688</v>
      </c>
      <c r="D8963" s="23"/>
      <c r="E8963" s="23"/>
    </row>
    <row r="8964" spans="1:5" ht="20" customHeight="1">
      <c r="A8964" s="19" t="s">
        <v>13773</v>
      </c>
      <c r="B8964" s="24">
        <v>0</v>
      </c>
      <c r="C8964" s="21" t="s">
        <v>4883</v>
      </c>
      <c r="D8964" s="23"/>
      <c r="E8964" s="23"/>
    </row>
    <row r="8965" spans="1:5" ht="20" customHeight="1">
      <c r="A8965" s="19" t="s">
        <v>13773</v>
      </c>
      <c r="B8965" s="24">
        <v>0</v>
      </c>
      <c r="C8965" s="21" t="s">
        <v>107</v>
      </c>
      <c r="D8965" s="23"/>
      <c r="E8965" s="23"/>
    </row>
    <row r="8966" spans="1:5" ht="20" customHeight="1">
      <c r="A8966" s="19" t="s">
        <v>13773</v>
      </c>
      <c r="B8966" s="24">
        <v>0</v>
      </c>
      <c r="C8966" s="21" t="s">
        <v>5146</v>
      </c>
      <c r="D8966" s="23"/>
      <c r="E8966" s="23"/>
    </row>
    <row r="8967" spans="1:5" ht="20" customHeight="1">
      <c r="A8967" s="19" t="s">
        <v>13773</v>
      </c>
      <c r="B8967" s="24">
        <v>0</v>
      </c>
      <c r="C8967" s="21" t="s">
        <v>5333</v>
      </c>
      <c r="D8967" s="23"/>
      <c r="E8967" s="23"/>
    </row>
    <row r="8968" spans="1:5" ht="20" customHeight="1">
      <c r="A8968" s="19" t="s">
        <v>13773</v>
      </c>
      <c r="B8968" s="24">
        <v>0</v>
      </c>
      <c r="C8968" s="21" t="s">
        <v>5535</v>
      </c>
      <c r="D8968" s="23"/>
      <c r="E8968" s="23"/>
    </row>
    <row r="8969" spans="1:5" ht="20" customHeight="1">
      <c r="A8969" s="19" t="s">
        <v>13773</v>
      </c>
      <c r="B8969" s="24">
        <v>0</v>
      </c>
      <c r="C8969" s="21" t="s">
        <v>5748</v>
      </c>
      <c r="D8969" s="23"/>
      <c r="E8969" s="23"/>
    </row>
    <row r="8970" spans="1:5" ht="20" customHeight="1">
      <c r="A8970" s="19" t="s">
        <v>13773</v>
      </c>
      <c r="B8970" s="24">
        <v>0</v>
      </c>
      <c r="C8970" s="21" t="s">
        <v>5948</v>
      </c>
      <c r="D8970" s="23"/>
      <c r="E8970" s="23"/>
    </row>
    <row r="8971" spans="1:5" ht="20" customHeight="1">
      <c r="A8971" s="19" t="s">
        <v>13773</v>
      </c>
      <c r="B8971" s="24">
        <v>0</v>
      </c>
      <c r="C8971" s="21" t="s">
        <v>9870</v>
      </c>
      <c r="D8971" s="23"/>
      <c r="E8971" s="23"/>
    </row>
    <row r="8972" spans="1:5" ht="20" customHeight="1">
      <c r="A8972" s="19" t="s">
        <v>13773</v>
      </c>
      <c r="B8972" s="24">
        <v>0</v>
      </c>
      <c r="C8972" s="21" t="s">
        <v>9741</v>
      </c>
      <c r="D8972" s="23"/>
      <c r="E8972" s="23"/>
    </row>
    <row r="8973" spans="1:5" ht="20" customHeight="1">
      <c r="A8973" s="19" t="s">
        <v>13773</v>
      </c>
      <c r="B8973" s="24">
        <v>0</v>
      </c>
      <c r="C8973" s="21" t="s">
        <v>9663</v>
      </c>
      <c r="D8973" s="23"/>
      <c r="E8973" s="23"/>
    </row>
    <row r="8974" spans="1:5" ht="20" customHeight="1">
      <c r="A8974" s="19" t="s">
        <v>13773</v>
      </c>
      <c r="B8974" s="24">
        <v>0</v>
      </c>
      <c r="C8974" s="21" t="s">
        <v>9467</v>
      </c>
      <c r="D8974" s="23"/>
      <c r="E8974" s="23"/>
    </row>
    <row r="8975" spans="1:5" ht="20" customHeight="1">
      <c r="A8975" s="19" t="s">
        <v>13773</v>
      </c>
      <c r="B8975" s="24">
        <v>0</v>
      </c>
      <c r="C8975" s="21" t="s">
        <v>6217</v>
      </c>
      <c r="D8975" s="23"/>
      <c r="E8975" s="23"/>
    </row>
    <row r="8976" spans="1:5" ht="20" customHeight="1">
      <c r="A8976" s="19" t="s">
        <v>13773</v>
      </c>
      <c r="B8976" s="24">
        <v>0</v>
      </c>
      <c r="C8976" s="21" t="s">
        <v>6397</v>
      </c>
      <c r="D8976" s="23"/>
      <c r="E8976" s="23"/>
    </row>
    <row r="8977" spans="1:5" ht="20" customHeight="1">
      <c r="A8977" s="19" t="s">
        <v>13773</v>
      </c>
      <c r="B8977" s="24">
        <v>0</v>
      </c>
      <c r="C8977" s="21" t="s">
        <v>9238</v>
      </c>
      <c r="D8977" s="23"/>
      <c r="E8977" s="23"/>
    </row>
    <row r="8978" spans="1:5" ht="20" customHeight="1">
      <c r="A8978" s="19" t="s">
        <v>13773</v>
      </c>
      <c r="B8978" s="24">
        <v>0</v>
      </c>
      <c r="C8978" s="21" t="s">
        <v>9099</v>
      </c>
      <c r="D8978" s="23"/>
      <c r="E8978" s="23"/>
    </row>
    <row r="8979" spans="1:5" ht="20" customHeight="1">
      <c r="A8979" s="19" t="s">
        <v>13773</v>
      </c>
      <c r="B8979" s="24">
        <v>0</v>
      </c>
      <c r="C8979" s="21" t="s">
        <v>9015</v>
      </c>
      <c r="D8979" s="23"/>
      <c r="E8979" s="23"/>
    </row>
    <row r="8980" spans="1:5" ht="20" customHeight="1">
      <c r="A8980" s="19" t="s">
        <v>13773</v>
      </c>
      <c r="B8980" s="24">
        <v>0</v>
      </c>
      <c r="C8980" s="21" t="s">
        <v>8675</v>
      </c>
      <c r="D8980" s="23"/>
      <c r="E8980" s="23"/>
    </row>
    <row r="8981" spans="1:5" ht="20" customHeight="1">
      <c r="A8981" s="19" t="s">
        <v>13773</v>
      </c>
      <c r="B8981" s="24">
        <v>0</v>
      </c>
      <c r="C8981" s="21" t="s">
        <v>6772</v>
      </c>
      <c r="D8981" s="23"/>
      <c r="E8981" s="23"/>
    </row>
    <row r="8982" spans="1:5" ht="20" customHeight="1">
      <c r="A8982" s="19" t="s">
        <v>13773</v>
      </c>
      <c r="B8982" s="24">
        <v>0</v>
      </c>
      <c r="C8982" s="21" t="s">
        <v>8696</v>
      </c>
      <c r="D8982" s="23"/>
      <c r="E8982" s="23"/>
    </row>
    <row r="8983" spans="1:5" ht="20" customHeight="1">
      <c r="A8983" s="19" t="s">
        <v>13773</v>
      </c>
      <c r="B8983" s="24">
        <v>0</v>
      </c>
      <c r="C8983" s="21" t="s">
        <v>8513</v>
      </c>
      <c r="D8983" s="23"/>
      <c r="E8983" s="23"/>
    </row>
    <row r="8984" spans="1:5" ht="20" customHeight="1">
      <c r="A8984" s="19" t="s">
        <v>13773</v>
      </c>
      <c r="B8984" s="24">
        <v>0</v>
      </c>
      <c r="C8984" s="21" t="s">
        <v>6937</v>
      </c>
      <c r="D8984" s="23"/>
      <c r="E8984" s="23"/>
    </row>
    <row r="8985" spans="1:5" ht="20" customHeight="1">
      <c r="A8985" s="19" t="s">
        <v>13773</v>
      </c>
      <c r="B8985" s="24">
        <v>0</v>
      </c>
      <c r="C8985" s="21" t="s">
        <v>7103</v>
      </c>
      <c r="D8985" s="23"/>
      <c r="E8985" s="23"/>
    </row>
    <row r="8986" spans="1:5" ht="20" customHeight="1">
      <c r="A8986" s="19" t="s">
        <v>13773</v>
      </c>
      <c r="B8986" s="24">
        <v>0</v>
      </c>
      <c r="C8986" s="21" t="s">
        <v>7287</v>
      </c>
      <c r="D8986" s="23"/>
      <c r="E8986" s="23"/>
    </row>
    <row r="8987" spans="1:5" ht="20" customHeight="1">
      <c r="A8987" s="19" t="s">
        <v>13773</v>
      </c>
      <c r="B8987" s="24">
        <v>0</v>
      </c>
      <c r="C8987" s="21" t="s">
        <v>7389</v>
      </c>
      <c r="D8987" s="23"/>
      <c r="E8987" s="23"/>
    </row>
    <row r="8988" spans="1:5" ht="20" customHeight="1">
      <c r="A8988" s="19" t="s">
        <v>13773</v>
      </c>
      <c r="B8988" s="24">
        <v>0</v>
      </c>
      <c r="C8988" s="21" t="s">
        <v>7565</v>
      </c>
      <c r="D8988" s="23"/>
      <c r="E8988" s="23"/>
    </row>
    <row r="8989" spans="1:5" ht="20" customHeight="1">
      <c r="A8989" s="19" t="s">
        <v>13773</v>
      </c>
      <c r="B8989" s="24">
        <v>0</v>
      </c>
      <c r="C8989" s="21" t="s">
        <v>7743</v>
      </c>
      <c r="D8989" s="23"/>
      <c r="E8989" s="23"/>
    </row>
    <row r="8990" spans="1:5" ht="20" customHeight="1">
      <c r="A8990" s="19" t="s">
        <v>13773</v>
      </c>
      <c r="B8990" s="24">
        <v>0</v>
      </c>
      <c r="C8990" s="21" t="s">
        <v>7936</v>
      </c>
      <c r="D8990" s="23"/>
      <c r="E8990" s="23"/>
    </row>
    <row r="8991" spans="1:5" ht="20" customHeight="1">
      <c r="A8991" s="19" t="s">
        <v>13773</v>
      </c>
      <c r="B8991" s="24">
        <v>0</v>
      </c>
      <c r="C8991" s="21" t="s">
        <v>8055</v>
      </c>
      <c r="D8991" s="23"/>
      <c r="E8991" s="23"/>
    </row>
    <row r="8992" spans="1:5" ht="20" customHeight="1">
      <c r="A8992" s="19" t="s">
        <v>13773</v>
      </c>
      <c r="B8992" s="24">
        <v>0</v>
      </c>
      <c r="C8992" s="21" t="s">
        <v>8172</v>
      </c>
      <c r="D8992" s="23"/>
      <c r="E8992" s="23"/>
    </row>
    <row r="8993" spans="1:5" ht="20" customHeight="1">
      <c r="A8993" s="19" t="s">
        <v>13773</v>
      </c>
      <c r="B8993" s="24">
        <v>0</v>
      </c>
      <c r="C8993" s="21" t="s">
        <v>13535</v>
      </c>
      <c r="D8993" s="23"/>
      <c r="E8993" s="23"/>
    </row>
    <row r="8994" spans="1:5" ht="20" customHeight="1">
      <c r="A8994" s="19" t="s">
        <v>13773</v>
      </c>
      <c r="B8994" s="24">
        <v>0</v>
      </c>
      <c r="C8994" s="21" t="s">
        <v>491</v>
      </c>
      <c r="D8994" s="23"/>
      <c r="E8994" s="23"/>
    </row>
    <row r="8995" spans="1:5" ht="20" customHeight="1">
      <c r="A8995" s="19" t="s">
        <v>13773</v>
      </c>
      <c r="B8995" s="24">
        <v>0</v>
      </c>
      <c r="C8995" s="21" t="s">
        <v>13233</v>
      </c>
      <c r="D8995" s="23"/>
      <c r="E8995" s="23"/>
    </row>
    <row r="8996" spans="1:5" ht="20" customHeight="1">
      <c r="A8996" s="19" t="s">
        <v>13773</v>
      </c>
      <c r="B8996" s="24">
        <v>0</v>
      </c>
      <c r="C8996" s="21" t="s">
        <v>13052</v>
      </c>
      <c r="D8996" s="23"/>
      <c r="E8996" s="23"/>
    </row>
    <row r="8997" spans="1:5" ht="20" customHeight="1">
      <c r="A8997" s="19" t="s">
        <v>13773</v>
      </c>
      <c r="B8997" s="24">
        <v>0</v>
      </c>
      <c r="C8997" s="21" t="s">
        <v>12895</v>
      </c>
      <c r="D8997" s="23"/>
      <c r="E8997" s="23"/>
    </row>
    <row r="8998" spans="1:5" ht="20" customHeight="1">
      <c r="A8998" s="19" t="s">
        <v>13773</v>
      </c>
      <c r="B8998" s="24">
        <v>0</v>
      </c>
      <c r="C8998" s="21" t="s">
        <v>881</v>
      </c>
      <c r="D8998" s="23"/>
      <c r="E8998" s="23"/>
    </row>
    <row r="8999" spans="1:5" ht="20" customHeight="1">
      <c r="A8999" s="19" t="s">
        <v>13773</v>
      </c>
      <c r="B8999" s="24">
        <v>0</v>
      </c>
      <c r="C8999" s="21" t="s">
        <v>12512</v>
      </c>
      <c r="D8999" s="23"/>
      <c r="E8999" s="23"/>
    </row>
    <row r="9000" spans="1:5" ht="20" customHeight="1">
      <c r="A9000" s="19" t="s">
        <v>13773</v>
      </c>
      <c r="B9000" s="24">
        <v>0</v>
      </c>
      <c r="C9000" s="21" t="s">
        <v>1036</v>
      </c>
      <c r="D9000" s="23"/>
      <c r="E9000" s="23"/>
    </row>
    <row r="9001" spans="1:5" ht="20" customHeight="1">
      <c r="A9001" s="19" t="s">
        <v>13773</v>
      </c>
      <c r="B9001" s="24">
        <v>0</v>
      </c>
      <c r="C9001" s="21" t="s">
        <v>12153</v>
      </c>
      <c r="D9001" s="23"/>
      <c r="E9001" s="23"/>
    </row>
    <row r="9002" spans="1:5" ht="20" customHeight="1">
      <c r="A9002" s="19" t="s">
        <v>13773</v>
      </c>
      <c r="B9002" s="24">
        <v>0</v>
      </c>
      <c r="C9002" s="21" t="s">
        <v>1342</v>
      </c>
      <c r="D9002" s="23"/>
      <c r="E9002" s="23"/>
    </row>
    <row r="9003" spans="1:5" ht="20" customHeight="1">
      <c r="A9003" s="19" t="s">
        <v>13773</v>
      </c>
      <c r="B9003" s="24">
        <v>0</v>
      </c>
      <c r="C9003" s="21" t="s">
        <v>12029</v>
      </c>
      <c r="D9003" s="23"/>
      <c r="E9003" s="23"/>
    </row>
    <row r="9004" spans="1:5" ht="20" customHeight="1">
      <c r="A9004" s="19" t="s">
        <v>13773</v>
      </c>
      <c r="B9004" s="24">
        <v>0</v>
      </c>
      <c r="C9004" s="21" t="s">
        <v>11777</v>
      </c>
      <c r="D9004" s="23"/>
      <c r="E9004" s="23"/>
    </row>
    <row r="9005" spans="1:5" ht="20" customHeight="1">
      <c r="A9005" s="19" t="s">
        <v>13773</v>
      </c>
      <c r="B9005" s="24">
        <v>0</v>
      </c>
      <c r="C9005" s="21" t="s">
        <v>2103</v>
      </c>
      <c r="D9005" s="23"/>
      <c r="E9005" s="23"/>
    </row>
    <row r="9006" spans="1:5" ht="20" customHeight="1">
      <c r="A9006" s="19" t="s">
        <v>13773</v>
      </c>
      <c r="B9006" s="24">
        <v>0</v>
      </c>
      <c r="C9006" s="21" t="s">
        <v>1659</v>
      </c>
      <c r="D9006" s="23"/>
      <c r="E9006" s="23"/>
    </row>
    <row r="9007" spans="1:5" ht="20" customHeight="1">
      <c r="A9007" s="19" t="s">
        <v>13773</v>
      </c>
      <c r="B9007" s="24">
        <v>0</v>
      </c>
      <c r="C9007" s="21" t="s">
        <v>1874</v>
      </c>
      <c r="D9007" s="23"/>
      <c r="E9007" s="23"/>
    </row>
    <row r="9008" spans="1:5" ht="20" customHeight="1">
      <c r="A9008" s="19" t="s">
        <v>13773</v>
      </c>
      <c r="B9008" s="24">
        <v>0</v>
      </c>
      <c r="C9008" s="21" t="s">
        <v>2103</v>
      </c>
      <c r="D9008" s="23"/>
      <c r="E9008" s="23"/>
    </row>
    <row r="9009" spans="1:5" ht="20" customHeight="1">
      <c r="A9009" s="19" t="s">
        <v>13773</v>
      </c>
      <c r="B9009" s="24">
        <v>0</v>
      </c>
      <c r="C9009" s="21" t="s">
        <v>2247</v>
      </c>
      <c r="D9009" s="23"/>
      <c r="E9009" s="23"/>
    </row>
    <row r="9010" spans="1:5" ht="20" customHeight="1">
      <c r="A9010" s="19" t="s">
        <v>13773</v>
      </c>
      <c r="B9010" s="24">
        <v>0</v>
      </c>
      <c r="C9010" s="21" t="s">
        <v>2373</v>
      </c>
      <c r="D9010" s="23"/>
      <c r="E9010" s="23"/>
    </row>
    <row r="9011" spans="1:5" ht="20" customHeight="1">
      <c r="A9011" s="19" t="s">
        <v>13773</v>
      </c>
      <c r="B9011" s="24">
        <v>0</v>
      </c>
      <c r="C9011" s="21" t="s">
        <v>2503</v>
      </c>
      <c r="D9011" s="23"/>
      <c r="E9011" s="23"/>
    </row>
    <row r="9012" spans="1:5" ht="20" customHeight="1">
      <c r="A9012" s="19" t="s">
        <v>13773</v>
      </c>
      <c r="B9012" s="24">
        <v>0</v>
      </c>
      <c r="C9012" s="21" t="s">
        <v>2638</v>
      </c>
      <c r="D9012" s="23"/>
      <c r="E9012" s="23"/>
    </row>
    <row r="9013" spans="1:5" ht="20" customHeight="1">
      <c r="A9013" s="19" t="s">
        <v>13773</v>
      </c>
      <c r="B9013" s="24">
        <v>0</v>
      </c>
      <c r="C9013" s="21" t="s">
        <v>2858</v>
      </c>
      <c r="D9013" s="23"/>
      <c r="E9013" s="23"/>
    </row>
    <row r="9014" spans="1:5" ht="20" customHeight="1">
      <c r="A9014" s="19" t="s">
        <v>13773</v>
      </c>
      <c r="B9014" s="24">
        <v>0</v>
      </c>
      <c r="C9014" s="21" t="s">
        <v>2989</v>
      </c>
      <c r="D9014" s="23"/>
      <c r="E9014" s="23"/>
    </row>
    <row r="9015" spans="1:5" ht="20" customHeight="1">
      <c r="A9015" s="19" t="s">
        <v>13773</v>
      </c>
      <c r="B9015" s="24">
        <v>0</v>
      </c>
      <c r="C9015" s="21" t="s">
        <v>3593</v>
      </c>
      <c r="D9015" s="23"/>
      <c r="E9015" s="23"/>
    </row>
    <row r="9016" spans="1:5" ht="20" customHeight="1">
      <c r="A9016" s="19" t="s">
        <v>13773</v>
      </c>
      <c r="B9016" s="24">
        <v>0</v>
      </c>
      <c r="C9016" s="21" t="s">
        <v>3185</v>
      </c>
      <c r="D9016" s="23"/>
      <c r="E9016" s="23"/>
    </row>
    <row r="9017" spans="1:5" ht="20" customHeight="1">
      <c r="A9017" s="19" t="s">
        <v>13773</v>
      </c>
      <c r="B9017" s="24">
        <v>0</v>
      </c>
      <c r="C9017" s="21" t="s">
        <v>3386</v>
      </c>
      <c r="D9017" s="23"/>
      <c r="E9017" s="23"/>
    </row>
    <row r="9018" spans="1:5" ht="20" customHeight="1">
      <c r="A9018" s="19" t="s">
        <v>13773</v>
      </c>
      <c r="B9018" s="24">
        <v>0</v>
      </c>
      <c r="C9018" s="21" t="s">
        <v>3593</v>
      </c>
      <c r="D9018" s="23"/>
      <c r="E9018" s="23"/>
    </row>
    <row r="9019" spans="1:5" ht="20" customHeight="1">
      <c r="A9019" s="19" t="s">
        <v>13773</v>
      </c>
      <c r="B9019" s="24">
        <v>0</v>
      </c>
      <c r="C9019" s="21" t="s">
        <v>3807</v>
      </c>
      <c r="D9019" s="23"/>
      <c r="E9019" s="23"/>
    </row>
    <row r="9020" spans="1:5" ht="20" customHeight="1">
      <c r="A9020" s="19" t="s">
        <v>13773</v>
      </c>
      <c r="B9020" s="24">
        <v>0</v>
      </c>
      <c r="C9020" s="21" t="s">
        <v>3951</v>
      </c>
      <c r="D9020" s="23"/>
      <c r="E9020" s="23"/>
    </row>
    <row r="9021" spans="1:5" ht="20" customHeight="1">
      <c r="A9021" s="19" t="s">
        <v>13773</v>
      </c>
      <c r="B9021" s="24">
        <v>0</v>
      </c>
      <c r="C9021" s="21" t="s">
        <v>5547</v>
      </c>
      <c r="D9021" s="23"/>
      <c r="E9021" s="23"/>
    </row>
    <row r="9022" spans="1:5" ht="20" customHeight="1">
      <c r="A9022" s="19" t="s">
        <v>13773</v>
      </c>
      <c r="B9022" s="24">
        <v>0</v>
      </c>
      <c r="C9022" s="21" t="s">
        <v>4226</v>
      </c>
      <c r="D9022" s="23"/>
      <c r="E9022" s="23"/>
    </row>
    <row r="9023" spans="1:5" ht="20" customHeight="1">
      <c r="A9023" s="19" t="s">
        <v>13773</v>
      </c>
      <c r="B9023" s="24">
        <v>0</v>
      </c>
      <c r="C9023" s="21" t="s">
        <v>4427</v>
      </c>
      <c r="D9023" s="23"/>
      <c r="E9023" s="23"/>
    </row>
    <row r="9024" spans="1:5" ht="20" customHeight="1">
      <c r="A9024" s="19" t="s">
        <v>13773</v>
      </c>
      <c r="B9024" s="24">
        <v>0</v>
      </c>
      <c r="C9024" s="21" t="s">
        <v>5547</v>
      </c>
      <c r="D9024" s="23"/>
      <c r="E9024" s="23"/>
    </row>
    <row r="9025" spans="1:5" ht="20" customHeight="1">
      <c r="A9025" s="19" t="s">
        <v>13773</v>
      </c>
      <c r="B9025" s="24">
        <v>0</v>
      </c>
      <c r="C9025" s="21" t="s">
        <v>4703</v>
      </c>
      <c r="D9025" s="23"/>
      <c r="E9025" s="23"/>
    </row>
    <row r="9026" spans="1:5" ht="20" customHeight="1">
      <c r="A9026" s="19" t="s">
        <v>13773</v>
      </c>
      <c r="B9026" s="24">
        <v>0</v>
      </c>
      <c r="C9026" s="21" t="s">
        <v>4894</v>
      </c>
      <c r="D9026" s="23"/>
      <c r="E9026" s="23"/>
    </row>
    <row r="9027" spans="1:5" ht="20" customHeight="1">
      <c r="A9027" s="19" t="s">
        <v>13773</v>
      </c>
      <c r="B9027" s="24">
        <v>0</v>
      </c>
      <c r="C9027" s="21" t="s">
        <v>5547</v>
      </c>
      <c r="D9027" s="23"/>
      <c r="E9027" s="23"/>
    </row>
    <row r="9028" spans="1:5" ht="20" customHeight="1">
      <c r="A9028" s="19" t="s">
        <v>13773</v>
      </c>
      <c r="B9028" s="24">
        <v>0</v>
      </c>
      <c r="C9028" s="21" t="s">
        <v>5159</v>
      </c>
      <c r="D9028" s="23"/>
      <c r="E9028" s="23"/>
    </row>
    <row r="9029" spans="1:5" ht="20" customHeight="1">
      <c r="A9029" s="19" t="s">
        <v>13773</v>
      </c>
      <c r="B9029" s="24">
        <v>0</v>
      </c>
      <c r="C9029" s="21" t="s">
        <v>5346</v>
      </c>
      <c r="D9029" s="23"/>
      <c r="E9029" s="23"/>
    </row>
    <row r="9030" spans="1:5" ht="20" customHeight="1">
      <c r="A9030" s="19" t="s">
        <v>13773</v>
      </c>
      <c r="B9030" s="24">
        <v>0</v>
      </c>
      <c r="C9030" s="21" t="s">
        <v>5547</v>
      </c>
      <c r="D9030" s="23"/>
      <c r="E9030" s="23"/>
    </row>
    <row r="9031" spans="1:5" ht="20" customHeight="1">
      <c r="A9031" s="19" t="s">
        <v>13773</v>
      </c>
      <c r="B9031" s="24">
        <v>0</v>
      </c>
      <c r="C9031" s="21" t="s">
        <v>5757</v>
      </c>
      <c r="D9031" s="23"/>
      <c r="E9031" s="23"/>
    </row>
    <row r="9032" spans="1:5" ht="20" customHeight="1">
      <c r="A9032" s="19" t="s">
        <v>13773</v>
      </c>
      <c r="B9032" s="24">
        <v>0</v>
      </c>
      <c r="C9032" s="21" t="s">
        <v>5955</v>
      </c>
      <c r="D9032" s="23"/>
      <c r="E9032" s="23"/>
    </row>
    <row r="9033" spans="1:5" ht="20" customHeight="1">
      <c r="A9033" s="19" t="s">
        <v>13773</v>
      </c>
      <c r="B9033" s="24">
        <v>0</v>
      </c>
      <c r="C9033" s="21" t="s">
        <v>9902</v>
      </c>
      <c r="D9033" s="23"/>
      <c r="E9033" s="23"/>
    </row>
    <row r="9034" spans="1:5" ht="20" customHeight="1">
      <c r="A9034" s="19" t="s">
        <v>13773</v>
      </c>
      <c r="B9034" s="24">
        <v>0</v>
      </c>
      <c r="C9034" s="21" t="s">
        <v>9768</v>
      </c>
      <c r="D9034" s="23"/>
      <c r="E9034" s="23"/>
    </row>
    <row r="9035" spans="1:5" ht="20" customHeight="1">
      <c r="A9035" s="19" t="s">
        <v>13773</v>
      </c>
      <c r="B9035" s="24">
        <v>0</v>
      </c>
      <c r="C9035" s="21" t="s">
        <v>9668</v>
      </c>
      <c r="D9035" s="23"/>
      <c r="E9035" s="23"/>
    </row>
    <row r="9036" spans="1:5" ht="20" customHeight="1">
      <c r="A9036" s="19" t="s">
        <v>13773</v>
      </c>
      <c r="B9036" s="24">
        <v>0</v>
      </c>
      <c r="C9036" s="21" t="s">
        <v>9471</v>
      </c>
      <c r="D9036" s="23"/>
      <c r="E9036" s="23"/>
    </row>
    <row r="9037" spans="1:5" ht="20" customHeight="1">
      <c r="A9037" s="19" t="s">
        <v>13773</v>
      </c>
      <c r="B9037" s="24">
        <v>0</v>
      </c>
      <c r="C9037" s="21" t="s">
        <v>6225</v>
      </c>
      <c r="D9037" s="23"/>
      <c r="E9037" s="23"/>
    </row>
    <row r="9038" spans="1:5" ht="20" customHeight="1">
      <c r="A9038" s="19" t="s">
        <v>13773</v>
      </c>
      <c r="B9038" s="24">
        <v>0</v>
      </c>
      <c r="C9038" s="21" t="s">
        <v>6404</v>
      </c>
      <c r="D9038" s="23"/>
      <c r="E9038" s="23"/>
    </row>
    <row r="9039" spans="1:5" ht="20" customHeight="1">
      <c r="A9039" s="19" t="s">
        <v>13773</v>
      </c>
      <c r="B9039" s="24">
        <v>0</v>
      </c>
      <c r="C9039" s="21" t="s">
        <v>9264</v>
      </c>
      <c r="D9039" s="23"/>
      <c r="E9039" s="23"/>
    </row>
    <row r="9040" spans="1:5" ht="20" customHeight="1">
      <c r="A9040" s="19" t="s">
        <v>13773</v>
      </c>
      <c r="B9040" s="24">
        <v>0</v>
      </c>
      <c r="C9040" s="21" t="s">
        <v>9128</v>
      </c>
      <c r="D9040" s="23"/>
      <c r="E9040" s="23"/>
    </row>
    <row r="9041" spans="1:5" ht="20" customHeight="1">
      <c r="A9041" s="19" t="s">
        <v>13773</v>
      </c>
      <c r="B9041" s="24">
        <v>0</v>
      </c>
      <c r="C9041" s="21" t="s">
        <v>9018</v>
      </c>
      <c r="D9041" s="23"/>
      <c r="E9041" s="23"/>
    </row>
    <row r="9042" spans="1:5" ht="20" customHeight="1">
      <c r="A9042" s="19" t="s">
        <v>13773</v>
      </c>
      <c r="B9042" s="24">
        <v>0</v>
      </c>
      <c r="C9042" s="21" t="s">
        <v>8794</v>
      </c>
      <c r="D9042" s="23"/>
      <c r="E9042" s="23"/>
    </row>
    <row r="9043" spans="1:5" ht="20" customHeight="1">
      <c r="A9043" s="19" t="s">
        <v>13773</v>
      </c>
      <c r="B9043" s="24">
        <v>0</v>
      </c>
      <c r="C9043" s="21" t="s">
        <v>6779</v>
      </c>
      <c r="D9043" s="23"/>
      <c r="E9043" s="23"/>
    </row>
    <row r="9044" spans="1:5" ht="20" customHeight="1">
      <c r="A9044" s="19" t="s">
        <v>13773</v>
      </c>
      <c r="B9044" s="24">
        <v>0</v>
      </c>
      <c r="C9044" s="21" t="s">
        <v>8701</v>
      </c>
      <c r="D9044" s="23"/>
      <c r="E9044" s="23"/>
    </row>
    <row r="9045" spans="1:5" ht="20" customHeight="1">
      <c r="A9045" s="19" t="s">
        <v>13773</v>
      </c>
      <c r="B9045" s="24">
        <v>0</v>
      </c>
      <c r="C9045" s="21" t="s">
        <v>8517</v>
      </c>
      <c r="D9045" s="23"/>
      <c r="E9045" s="23"/>
    </row>
    <row r="9046" spans="1:5" ht="20" customHeight="1">
      <c r="A9046" s="19" t="s">
        <v>13773</v>
      </c>
      <c r="B9046" s="24">
        <v>0</v>
      </c>
      <c r="C9046" s="21" t="s">
        <v>6947</v>
      </c>
      <c r="D9046" s="23"/>
      <c r="E9046" s="23"/>
    </row>
    <row r="9047" spans="1:5" ht="20" customHeight="1">
      <c r="A9047" s="19" t="s">
        <v>13773</v>
      </c>
      <c r="B9047" s="24">
        <v>0</v>
      </c>
      <c r="C9047" s="21" t="s">
        <v>7112</v>
      </c>
      <c r="D9047" s="23"/>
      <c r="E9047" s="23"/>
    </row>
    <row r="9048" spans="1:5" ht="20" customHeight="1">
      <c r="A9048" s="19" t="s">
        <v>13773</v>
      </c>
      <c r="B9048" s="24">
        <v>0</v>
      </c>
      <c r="C9048" s="21" t="s">
        <v>7294</v>
      </c>
      <c r="D9048" s="23"/>
      <c r="E9048" s="23"/>
    </row>
    <row r="9049" spans="1:5" ht="20" customHeight="1">
      <c r="A9049" s="19" t="s">
        <v>13773</v>
      </c>
      <c r="B9049" s="24">
        <v>0</v>
      </c>
      <c r="C9049" s="21" t="s">
        <v>7401</v>
      </c>
      <c r="D9049" s="23"/>
      <c r="E9049" s="23"/>
    </row>
    <row r="9050" spans="1:5" ht="20" customHeight="1">
      <c r="A9050" s="19" t="s">
        <v>13773</v>
      </c>
      <c r="B9050" s="24">
        <v>0</v>
      </c>
      <c r="C9050" s="21" t="s">
        <v>7581</v>
      </c>
      <c r="D9050" s="23"/>
      <c r="E9050" s="23"/>
    </row>
    <row r="9051" spans="1:5" ht="20" customHeight="1">
      <c r="A9051" s="19" t="s">
        <v>13773</v>
      </c>
      <c r="B9051" s="24">
        <v>0</v>
      </c>
      <c r="C9051" s="21" t="s">
        <v>7752</v>
      </c>
      <c r="D9051" s="23"/>
      <c r="E9051" s="23"/>
    </row>
    <row r="9052" spans="1:5" ht="20" customHeight="1">
      <c r="A9052" s="19" t="s">
        <v>13773</v>
      </c>
      <c r="B9052" s="24">
        <v>0</v>
      </c>
      <c r="C9052" s="21" t="s">
        <v>7943</v>
      </c>
      <c r="D9052" s="23"/>
      <c r="E9052" s="23"/>
    </row>
    <row r="9053" spans="1:5" ht="20" customHeight="1">
      <c r="A9053" s="19" t="s">
        <v>13773</v>
      </c>
      <c r="B9053" s="24">
        <v>0</v>
      </c>
      <c r="C9053" s="21" t="s">
        <v>8063</v>
      </c>
      <c r="D9053" s="23"/>
      <c r="E9053" s="23"/>
    </row>
    <row r="9054" spans="1:5" ht="20" customHeight="1">
      <c r="A9054" s="19" t="s">
        <v>13773</v>
      </c>
      <c r="B9054" s="24">
        <v>0</v>
      </c>
      <c r="C9054" s="21" t="s">
        <v>8179</v>
      </c>
      <c r="D9054" s="23"/>
      <c r="E9054" s="23"/>
    </row>
    <row r="9055" spans="1:5" ht="20" customHeight="1">
      <c r="A9055" s="19" t="s">
        <v>13773</v>
      </c>
      <c r="B9055" s="24">
        <v>0</v>
      </c>
      <c r="C9055" s="21" t="s">
        <v>13621</v>
      </c>
      <c r="D9055" s="23"/>
      <c r="E9055" s="23"/>
    </row>
    <row r="9056" spans="1:5" ht="20" customHeight="1">
      <c r="A9056" s="19" t="s">
        <v>13773</v>
      </c>
      <c r="B9056" s="24">
        <v>0</v>
      </c>
      <c r="C9056" s="21" t="s">
        <v>579</v>
      </c>
      <c r="D9056" s="23"/>
      <c r="E9056" s="23"/>
    </row>
    <row r="9057" spans="1:5" ht="20" customHeight="1">
      <c r="A9057" s="19" t="s">
        <v>13773</v>
      </c>
      <c r="B9057" s="24">
        <v>0</v>
      </c>
      <c r="C9057" s="21" t="s">
        <v>13352</v>
      </c>
      <c r="D9057" s="23"/>
      <c r="E9057" s="23"/>
    </row>
    <row r="9058" spans="1:5" ht="20" customHeight="1">
      <c r="A9058" s="19" t="s">
        <v>13773</v>
      </c>
      <c r="B9058" s="24">
        <v>0</v>
      </c>
      <c r="C9058" s="21" t="s">
        <v>13159</v>
      </c>
      <c r="D9058" s="23"/>
      <c r="E9058" s="23"/>
    </row>
    <row r="9059" spans="1:5" ht="20" customHeight="1">
      <c r="A9059" s="19" t="s">
        <v>13773</v>
      </c>
      <c r="B9059" s="24">
        <v>0</v>
      </c>
      <c r="C9059" s="21" t="s">
        <v>12986</v>
      </c>
      <c r="D9059" s="23"/>
      <c r="E9059" s="23"/>
    </row>
    <row r="9060" spans="1:5" ht="20" customHeight="1">
      <c r="A9060" s="19" t="s">
        <v>13773</v>
      </c>
      <c r="B9060" s="24">
        <v>0</v>
      </c>
      <c r="C9060" s="21" t="s">
        <v>12720</v>
      </c>
      <c r="D9060" s="23"/>
      <c r="E9060" s="23"/>
    </row>
    <row r="9061" spans="1:5" ht="20" customHeight="1">
      <c r="A9061" s="19" t="s">
        <v>13773</v>
      </c>
      <c r="B9061" s="24">
        <v>0</v>
      </c>
      <c r="C9061" s="21" t="s">
        <v>12613</v>
      </c>
      <c r="D9061" s="23"/>
      <c r="E9061" s="23"/>
    </row>
    <row r="9062" spans="1:5" ht="20" customHeight="1">
      <c r="A9062" s="19" t="s">
        <v>13773</v>
      </c>
      <c r="B9062" s="24">
        <v>0</v>
      </c>
      <c r="C9062" s="21" t="s">
        <v>1137</v>
      </c>
      <c r="D9062" s="23"/>
      <c r="E9062" s="23"/>
    </row>
    <row r="9063" spans="1:5" ht="20" customHeight="1">
      <c r="A9063" s="19" t="s">
        <v>13773</v>
      </c>
      <c r="B9063" s="24">
        <v>0</v>
      </c>
      <c r="C9063" s="21" t="s">
        <v>12336</v>
      </c>
      <c r="D9063" s="23"/>
      <c r="E9063" s="23"/>
    </row>
    <row r="9064" spans="1:5" ht="20" customHeight="1">
      <c r="A9064" s="19" t="s">
        <v>13773</v>
      </c>
      <c r="B9064" s="24">
        <v>0</v>
      </c>
      <c r="C9064" s="21" t="s">
        <v>11615</v>
      </c>
      <c r="D9064" s="23"/>
      <c r="E9064" s="23"/>
    </row>
    <row r="9065" spans="1:5" ht="20" customHeight="1">
      <c r="A9065" s="19" t="s">
        <v>13773</v>
      </c>
      <c r="B9065" s="24">
        <v>0</v>
      </c>
      <c r="C9065" s="21" t="s">
        <v>12125</v>
      </c>
      <c r="D9065" s="23"/>
      <c r="E9065" s="23"/>
    </row>
    <row r="9066" spans="1:5" ht="20" customHeight="1">
      <c r="A9066" s="19" t="s">
        <v>13773</v>
      </c>
      <c r="B9066" s="24">
        <v>0</v>
      </c>
      <c r="C9066" s="21" t="s">
        <v>11874</v>
      </c>
      <c r="D9066" s="23"/>
      <c r="E9066" s="23"/>
    </row>
    <row r="9067" spans="1:5" ht="20" customHeight="1">
      <c r="A9067" s="19" t="s">
        <v>13773</v>
      </c>
      <c r="B9067" s="24">
        <v>0</v>
      </c>
      <c r="C9067" s="21" t="s">
        <v>11615</v>
      </c>
      <c r="D9067" s="23"/>
      <c r="E9067" s="23"/>
    </row>
    <row r="9068" spans="1:5" ht="20" customHeight="1">
      <c r="A9068" s="19" t="s">
        <v>13773</v>
      </c>
      <c r="B9068" s="24">
        <v>0</v>
      </c>
      <c r="C9068" s="21" t="s">
        <v>1747</v>
      </c>
      <c r="D9068" s="23"/>
      <c r="E9068" s="23"/>
    </row>
    <row r="9069" spans="1:5" ht="20" customHeight="1">
      <c r="A9069" s="19" t="s">
        <v>13773</v>
      </c>
      <c r="B9069" s="24">
        <v>0</v>
      </c>
      <c r="C9069" s="21" t="s">
        <v>1981</v>
      </c>
      <c r="D9069" s="23"/>
      <c r="E9069" s="23"/>
    </row>
    <row r="9070" spans="1:5" ht="20" customHeight="1">
      <c r="A9070" s="19" t="s">
        <v>13773</v>
      </c>
      <c r="B9070" s="24">
        <v>0</v>
      </c>
      <c r="C9070" s="21" t="s">
        <v>11420</v>
      </c>
      <c r="D9070" s="23"/>
      <c r="E9070" s="23"/>
    </row>
    <row r="9071" spans="1:5" ht="20" customHeight="1">
      <c r="A9071" s="19" t="s">
        <v>13773</v>
      </c>
      <c r="B9071" s="24">
        <v>0</v>
      </c>
      <c r="C9071" s="21" t="s">
        <v>11317</v>
      </c>
      <c r="D9071" s="23"/>
      <c r="E9071" s="23"/>
    </row>
    <row r="9072" spans="1:5" ht="20" customHeight="1">
      <c r="A9072" s="19" t="s">
        <v>13773</v>
      </c>
      <c r="B9072" s="24">
        <v>0</v>
      </c>
      <c r="C9072" s="21" t="s">
        <v>11218</v>
      </c>
      <c r="D9072" s="23"/>
      <c r="E9072" s="23"/>
    </row>
    <row r="9073" spans="1:5" ht="20" customHeight="1">
      <c r="A9073" s="19" t="s">
        <v>13773</v>
      </c>
      <c r="B9073" s="24">
        <v>0</v>
      </c>
      <c r="C9073" s="21" t="s">
        <v>11114</v>
      </c>
      <c r="D9073" s="23"/>
      <c r="E9073" s="23"/>
    </row>
    <row r="9074" spans="1:5" ht="20" customHeight="1">
      <c r="A9074" s="19" t="s">
        <v>13773</v>
      </c>
      <c r="B9074" s="24">
        <v>0</v>
      </c>
      <c r="C9074" s="21" t="s">
        <v>2731</v>
      </c>
      <c r="D9074" s="23"/>
      <c r="E9074" s="23"/>
    </row>
    <row r="9075" spans="1:5" ht="20" customHeight="1">
      <c r="A9075" s="19" t="s">
        <v>13773</v>
      </c>
      <c r="B9075" s="24">
        <v>0</v>
      </c>
      <c r="C9075" s="21" t="s">
        <v>11009</v>
      </c>
      <c r="D9075" s="23"/>
      <c r="E9075" s="23"/>
    </row>
    <row r="9076" spans="1:5" ht="20" customHeight="1">
      <c r="A9076" s="19" t="s">
        <v>13773</v>
      </c>
      <c r="B9076" s="24">
        <v>0</v>
      </c>
      <c r="C9076" s="21" t="s">
        <v>10912</v>
      </c>
      <c r="D9076" s="23"/>
      <c r="E9076" s="23"/>
    </row>
    <row r="9077" spans="1:5" ht="20" customHeight="1">
      <c r="A9077" s="19" t="s">
        <v>13773</v>
      </c>
      <c r="B9077" s="24">
        <v>0</v>
      </c>
      <c r="C9077" s="21" t="s">
        <v>10817</v>
      </c>
      <c r="D9077" s="23"/>
      <c r="E9077" s="23"/>
    </row>
    <row r="9078" spans="1:5" ht="20" customHeight="1">
      <c r="A9078" s="19" t="s">
        <v>13773</v>
      </c>
      <c r="B9078" s="24">
        <v>0</v>
      </c>
      <c r="C9078" s="21" t="s">
        <v>3259</v>
      </c>
      <c r="D9078" s="23"/>
      <c r="E9078" s="23"/>
    </row>
    <row r="9079" spans="1:5" ht="20" customHeight="1">
      <c r="A9079" s="19" t="s">
        <v>13773</v>
      </c>
      <c r="B9079" s="24">
        <v>0</v>
      </c>
      <c r="C9079" s="21" t="s">
        <v>3472</v>
      </c>
      <c r="D9079" s="23"/>
      <c r="E9079" s="23"/>
    </row>
    <row r="9080" spans="1:5" ht="20" customHeight="1">
      <c r="A9080" s="19" t="s">
        <v>13773</v>
      </c>
      <c r="B9080" s="24">
        <v>0</v>
      </c>
      <c r="C9080" s="21" t="s">
        <v>3689</v>
      </c>
      <c r="D9080" s="23"/>
      <c r="E9080" s="23"/>
    </row>
    <row r="9081" spans="1:5" ht="20" customHeight="1">
      <c r="A9081" s="19" t="s">
        <v>13773</v>
      </c>
      <c r="B9081" s="24">
        <v>0</v>
      </c>
      <c r="C9081" s="21" t="s">
        <v>10643</v>
      </c>
      <c r="D9081" s="23"/>
      <c r="E9081" s="23"/>
    </row>
    <row r="9082" spans="1:5" ht="20" customHeight="1">
      <c r="A9082" s="19" t="s">
        <v>13773</v>
      </c>
      <c r="B9082" s="24">
        <v>0</v>
      </c>
      <c r="C9082" s="21" t="s">
        <v>4030</v>
      </c>
      <c r="D9082" s="23"/>
      <c r="E9082" s="23"/>
    </row>
    <row r="9083" spans="1:5" ht="20" customHeight="1">
      <c r="A9083" s="19" t="s">
        <v>13773</v>
      </c>
      <c r="B9083" s="24">
        <v>0</v>
      </c>
      <c r="C9083" s="21" t="s">
        <v>10538</v>
      </c>
      <c r="D9083" s="23"/>
      <c r="E9083" s="23"/>
    </row>
    <row r="9084" spans="1:5" ht="20" customHeight="1">
      <c r="A9084" s="19" t="s">
        <v>13773</v>
      </c>
      <c r="B9084" s="24">
        <v>0</v>
      </c>
      <c r="C9084" s="21" t="s">
        <v>4305</v>
      </c>
      <c r="D9084" s="23"/>
      <c r="E9084" s="23"/>
    </row>
    <row r="9085" spans="1:5" ht="20" customHeight="1">
      <c r="A9085" s="19" t="s">
        <v>13773</v>
      </c>
      <c r="B9085" s="24">
        <v>0</v>
      </c>
      <c r="C9085" s="21" t="s">
        <v>4507</v>
      </c>
      <c r="D9085" s="23"/>
      <c r="E9085" s="23"/>
    </row>
    <row r="9086" spans="1:5" ht="20" customHeight="1">
      <c r="A9086" s="19" t="s">
        <v>13773</v>
      </c>
      <c r="B9086" s="24">
        <v>0</v>
      </c>
      <c r="C9086" s="21" t="s">
        <v>10371</v>
      </c>
      <c r="D9086" s="23"/>
      <c r="E9086" s="23"/>
    </row>
    <row r="9087" spans="1:5" ht="20" customHeight="1">
      <c r="A9087" s="19" t="s">
        <v>13773</v>
      </c>
      <c r="B9087" s="24">
        <v>0</v>
      </c>
      <c r="C9087" s="21" t="s">
        <v>4778</v>
      </c>
      <c r="D9087" s="23"/>
      <c r="E9087" s="23"/>
    </row>
    <row r="9088" spans="1:5" ht="20" customHeight="1">
      <c r="A9088" s="19" t="s">
        <v>13773</v>
      </c>
      <c r="B9088" s="24">
        <v>0</v>
      </c>
      <c r="C9088" s="21" t="s">
        <v>4976</v>
      </c>
      <c r="D9088" s="23"/>
      <c r="E9088" s="23"/>
    </row>
    <row r="9089" spans="1:5" ht="20" customHeight="1">
      <c r="A9089" s="19" t="s">
        <v>13773</v>
      </c>
      <c r="B9089" s="24">
        <v>0</v>
      </c>
      <c r="C9089" s="21" t="s">
        <v>10207</v>
      </c>
      <c r="D9089" s="23"/>
      <c r="E9089" s="23"/>
    </row>
    <row r="9090" spans="1:5" ht="20" customHeight="1">
      <c r="A9090" s="19" t="s">
        <v>13773</v>
      </c>
      <c r="B9090" s="24">
        <v>0</v>
      </c>
      <c r="C9090" s="21" t="s">
        <v>5231</v>
      </c>
      <c r="D9090" s="23"/>
      <c r="E9090" s="23"/>
    </row>
    <row r="9091" spans="1:5" ht="20" customHeight="1">
      <c r="A9091" s="19" t="s">
        <v>13773</v>
      </c>
      <c r="B9091" s="24">
        <v>0</v>
      </c>
      <c r="C9091" s="21" t="s">
        <v>5437</v>
      </c>
      <c r="D9091" s="23"/>
      <c r="E9091" s="23"/>
    </row>
    <row r="9092" spans="1:5" ht="20" customHeight="1">
      <c r="A9092" s="19" t="s">
        <v>13773</v>
      </c>
      <c r="B9092" s="24">
        <v>0</v>
      </c>
      <c r="C9092" s="21" t="s">
        <v>5643</v>
      </c>
      <c r="D9092" s="23"/>
      <c r="E9092" s="23"/>
    </row>
    <row r="9093" spans="1:5" ht="20" customHeight="1">
      <c r="A9093" s="19" t="s">
        <v>13773</v>
      </c>
      <c r="B9093" s="24">
        <v>0</v>
      </c>
      <c r="C9093" s="21" t="s">
        <v>5840</v>
      </c>
      <c r="D9093" s="23"/>
      <c r="E9093" s="23"/>
    </row>
    <row r="9094" spans="1:5" ht="20" customHeight="1">
      <c r="A9094" s="19" t="s">
        <v>13773</v>
      </c>
      <c r="B9094" s="24">
        <v>0</v>
      </c>
      <c r="C9094" s="21" t="s">
        <v>10059</v>
      </c>
      <c r="D9094" s="23"/>
      <c r="E9094" s="23"/>
    </row>
    <row r="9095" spans="1:5" ht="20" customHeight="1">
      <c r="A9095" s="19" t="s">
        <v>13773</v>
      </c>
      <c r="B9095" s="24">
        <v>0</v>
      </c>
      <c r="C9095" s="21" t="s">
        <v>9982</v>
      </c>
      <c r="D9095" s="23"/>
      <c r="E9095" s="23"/>
    </row>
    <row r="9096" spans="1:5" ht="20" customHeight="1">
      <c r="A9096" s="19" t="s">
        <v>13773</v>
      </c>
      <c r="B9096" s="24">
        <v>0</v>
      </c>
      <c r="C9096" s="21" t="s">
        <v>9840</v>
      </c>
      <c r="D9096" s="23"/>
      <c r="E9096" s="23"/>
    </row>
    <row r="9097" spans="1:5" ht="20" customHeight="1">
      <c r="A9097" s="19" t="s">
        <v>13773</v>
      </c>
      <c r="B9097" s="24">
        <v>0</v>
      </c>
      <c r="C9097" s="21" t="s">
        <v>9719</v>
      </c>
      <c r="D9097" s="23"/>
      <c r="E9097" s="23"/>
    </row>
    <row r="9098" spans="1:5" ht="20" customHeight="1">
      <c r="A9098" s="19" t="s">
        <v>13773</v>
      </c>
      <c r="B9098" s="24">
        <v>0</v>
      </c>
      <c r="C9098" s="21" t="s">
        <v>9533</v>
      </c>
      <c r="D9098" s="23"/>
      <c r="E9098" s="23"/>
    </row>
    <row r="9099" spans="1:5" ht="20" customHeight="1">
      <c r="A9099" s="19" t="s">
        <v>13773</v>
      </c>
      <c r="B9099" s="24">
        <v>0</v>
      </c>
      <c r="C9099" s="21" t="s">
        <v>6295</v>
      </c>
      <c r="D9099" s="23"/>
      <c r="E9099" s="23"/>
    </row>
    <row r="9100" spans="1:5" ht="20" customHeight="1">
      <c r="A9100" s="19" t="s">
        <v>13773</v>
      </c>
      <c r="B9100" s="24">
        <v>0</v>
      </c>
      <c r="C9100" s="21" t="s">
        <v>6478</v>
      </c>
      <c r="D9100" s="23"/>
      <c r="E9100" s="23"/>
    </row>
    <row r="9101" spans="1:5" ht="20" customHeight="1">
      <c r="A9101" s="19" t="s">
        <v>13773</v>
      </c>
      <c r="B9101" s="24">
        <v>0</v>
      </c>
      <c r="C9101" s="21" t="s">
        <v>9345</v>
      </c>
      <c r="D9101" s="23"/>
      <c r="E9101" s="23"/>
    </row>
    <row r="9102" spans="1:5" ht="20" customHeight="1">
      <c r="A9102" s="19" t="s">
        <v>13773</v>
      </c>
      <c r="B9102" s="24">
        <v>0</v>
      </c>
      <c r="C9102" s="21" t="s">
        <v>9214</v>
      </c>
      <c r="D9102" s="23"/>
      <c r="E9102" s="23"/>
    </row>
    <row r="9103" spans="1:5" ht="20" customHeight="1">
      <c r="A9103" s="19" t="s">
        <v>13773</v>
      </c>
      <c r="B9103" s="24">
        <v>0</v>
      </c>
      <c r="C9103" s="21" t="s">
        <v>9076</v>
      </c>
      <c r="D9103" s="23"/>
      <c r="E9103" s="23"/>
    </row>
    <row r="9104" spans="1:5" ht="20" customHeight="1">
      <c r="A9104" s="19" t="s">
        <v>13773</v>
      </c>
      <c r="B9104" s="24">
        <v>0</v>
      </c>
      <c r="C9104" s="21" t="s">
        <v>8892</v>
      </c>
      <c r="D9104" s="23"/>
      <c r="E9104" s="23"/>
    </row>
    <row r="9105" spans="1:5" ht="20" customHeight="1">
      <c r="A9105" s="19" t="s">
        <v>13773</v>
      </c>
      <c r="B9105" s="24">
        <v>0</v>
      </c>
      <c r="C9105" s="21" t="s">
        <v>7019</v>
      </c>
      <c r="D9105" s="23"/>
      <c r="E9105" s="23"/>
    </row>
    <row r="9106" spans="1:5" ht="20" customHeight="1">
      <c r="A9106" s="19" t="s">
        <v>13773</v>
      </c>
      <c r="B9106" s="24">
        <v>0</v>
      </c>
      <c r="C9106" s="21" t="s">
        <v>8768</v>
      </c>
      <c r="D9106" s="23"/>
      <c r="E9106" s="23"/>
    </row>
    <row r="9107" spans="1:5" ht="20" customHeight="1">
      <c r="A9107" s="19" t="s">
        <v>13773</v>
      </c>
      <c r="B9107" s="24">
        <v>0</v>
      </c>
      <c r="C9107" s="21" t="s">
        <v>8585</v>
      </c>
      <c r="D9107" s="23"/>
      <c r="E9107" s="23"/>
    </row>
    <row r="9108" spans="1:5" ht="20" customHeight="1">
      <c r="A9108" s="19" t="s">
        <v>13773</v>
      </c>
      <c r="B9108" s="24">
        <v>0</v>
      </c>
      <c r="C9108" s="21" t="s">
        <v>7019</v>
      </c>
      <c r="D9108" s="23"/>
      <c r="E9108" s="23"/>
    </row>
    <row r="9109" spans="1:5" ht="20" customHeight="1">
      <c r="A9109" s="19" t="s">
        <v>13773</v>
      </c>
      <c r="B9109" s="24">
        <v>0</v>
      </c>
      <c r="C9109" s="21" t="s">
        <v>7198</v>
      </c>
      <c r="D9109" s="23"/>
      <c r="E9109" s="23"/>
    </row>
    <row r="9110" spans="1:5" ht="20" customHeight="1">
      <c r="A9110" s="19" t="s">
        <v>13773</v>
      </c>
      <c r="B9110" s="24">
        <v>0</v>
      </c>
      <c r="C9110" s="21" t="s">
        <v>8405</v>
      </c>
      <c r="D9110" s="23"/>
      <c r="E9110" s="23"/>
    </row>
    <row r="9111" spans="1:5" ht="20" customHeight="1">
      <c r="A9111" s="19" t="s">
        <v>13773</v>
      </c>
      <c r="B9111" s="24">
        <v>0</v>
      </c>
      <c r="C9111" s="21" t="s">
        <v>7479</v>
      </c>
      <c r="D9111" s="23"/>
      <c r="E9111" s="23"/>
    </row>
    <row r="9112" spans="1:5" ht="20" customHeight="1">
      <c r="A9112" s="19" t="s">
        <v>13773</v>
      </c>
      <c r="B9112" s="24">
        <v>0</v>
      </c>
      <c r="C9112" s="21" t="s">
        <v>7653</v>
      </c>
      <c r="D9112" s="23"/>
      <c r="E9112" s="23"/>
    </row>
    <row r="9113" spans="1:5" ht="20" customHeight="1">
      <c r="A9113" s="19" t="s">
        <v>13773</v>
      </c>
      <c r="B9113" s="24">
        <v>0</v>
      </c>
      <c r="C9113" s="21" t="s">
        <v>7835</v>
      </c>
      <c r="D9113" s="23"/>
      <c r="E9113" s="23"/>
    </row>
    <row r="9114" spans="1:5" ht="20" customHeight="1">
      <c r="A9114" s="19" t="s">
        <v>13773</v>
      </c>
      <c r="B9114" s="24">
        <v>0</v>
      </c>
      <c r="C9114" s="21" t="s">
        <v>8347</v>
      </c>
      <c r="D9114" s="23"/>
      <c r="E9114" s="23"/>
    </row>
    <row r="9115" spans="1:5" ht="20" customHeight="1">
      <c r="A9115" s="19" t="s">
        <v>13773</v>
      </c>
      <c r="B9115" s="24">
        <v>0</v>
      </c>
      <c r="C9115" s="21" t="s">
        <v>8291</v>
      </c>
      <c r="D9115" s="23"/>
      <c r="E9115" s="23"/>
    </row>
    <row r="9116" spans="1:5" ht="20" customHeight="1">
      <c r="A9116" s="19" t="s">
        <v>13773</v>
      </c>
      <c r="B9116" s="24">
        <v>0</v>
      </c>
      <c r="C9116" s="21" t="s">
        <v>8239</v>
      </c>
      <c r="D9116" s="23"/>
      <c r="E9116" s="23"/>
    </row>
    <row r="9117" spans="1:5" ht="20" customHeight="1">
      <c r="A9117" s="19" t="s">
        <v>13773</v>
      </c>
      <c r="B9117" s="24">
        <v>0</v>
      </c>
      <c r="C9117" s="21" t="s">
        <v>13629</v>
      </c>
      <c r="D9117" s="23"/>
      <c r="E9117" s="23"/>
    </row>
    <row r="9118" spans="1:5" ht="20" customHeight="1">
      <c r="A9118" s="19" t="s">
        <v>13773</v>
      </c>
      <c r="B9118" s="24">
        <v>0</v>
      </c>
      <c r="C9118" s="21" t="s">
        <v>602</v>
      </c>
      <c r="D9118" s="23"/>
      <c r="E9118" s="23"/>
    </row>
    <row r="9119" spans="1:5" ht="20" customHeight="1">
      <c r="A9119" s="19" t="s">
        <v>13773</v>
      </c>
      <c r="B9119" s="24">
        <v>0</v>
      </c>
      <c r="C9119" s="21" t="s">
        <v>13360</v>
      </c>
      <c r="D9119" s="23"/>
      <c r="E9119" s="23"/>
    </row>
    <row r="9120" spans="1:5" ht="20" customHeight="1">
      <c r="A9120" s="19" t="s">
        <v>13773</v>
      </c>
      <c r="B9120" s="24">
        <v>0</v>
      </c>
      <c r="C9120" s="21" t="s">
        <v>13172</v>
      </c>
      <c r="D9120" s="23"/>
      <c r="E9120" s="23"/>
    </row>
    <row r="9121" spans="1:5" ht="20" customHeight="1">
      <c r="A9121" s="19" t="s">
        <v>13773</v>
      </c>
      <c r="B9121" s="24">
        <v>0</v>
      </c>
      <c r="C9121" s="21" t="s">
        <v>12993</v>
      </c>
      <c r="D9121" s="23"/>
      <c r="E9121" s="23"/>
    </row>
    <row r="9122" spans="1:5" ht="20" customHeight="1">
      <c r="A9122" s="19" t="s">
        <v>13773</v>
      </c>
      <c r="B9122" s="24">
        <v>0</v>
      </c>
      <c r="C9122" s="21" t="s">
        <v>12727</v>
      </c>
      <c r="D9122" s="23"/>
      <c r="E9122" s="23"/>
    </row>
    <row r="9123" spans="1:5" ht="20" customHeight="1">
      <c r="A9123" s="19" t="s">
        <v>13773</v>
      </c>
      <c r="B9123" s="24">
        <v>0</v>
      </c>
      <c r="C9123" s="21" t="s">
        <v>12621</v>
      </c>
      <c r="D9123" s="23"/>
      <c r="E9123" s="23"/>
    </row>
    <row r="9124" spans="1:5" ht="20" customHeight="1">
      <c r="A9124" s="19" t="s">
        <v>13773</v>
      </c>
      <c r="B9124" s="24">
        <v>0</v>
      </c>
      <c r="C9124" s="21" t="s">
        <v>1158</v>
      </c>
      <c r="D9124" s="23"/>
      <c r="E9124" s="23"/>
    </row>
    <row r="9125" spans="1:5" ht="20" customHeight="1">
      <c r="A9125" s="19" t="s">
        <v>13773</v>
      </c>
      <c r="B9125" s="24">
        <v>0</v>
      </c>
      <c r="C9125" s="21" t="s">
        <v>12342</v>
      </c>
      <c r="D9125" s="23"/>
      <c r="E9125" s="23"/>
    </row>
    <row r="9126" spans="1:5" ht="20" customHeight="1">
      <c r="A9126" s="19" t="s">
        <v>13773</v>
      </c>
      <c r="B9126" s="24">
        <v>0</v>
      </c>
      <c r="C9126" s="21" t="s">
        <v>11761</v>
      </c>
      <c r="D9126" s="23"/>
      <c r="E9126" s="23"/>
    </row>
    <row r="9127" spans="1:5" ht="20" customHeight="1">
      <c r="A9127" s="19" t="s">
        <v>13773</v>
      </c>
      <c r="B9127" s="24">
        <v>0</v>
      </c>
      <c r="C9127" s="21" t="s">
        <v>12134</v>
      </c>
      <c r="D9127" s="23"/>
      <c r="E9127" s="23"/>
    </row>
    <row r="9128" spans="1:5" ht="20" customHeight="1">
      <c r="A9128" s="19" t="s">
        <v>13773</v>
      </c>
      <c r="B9128" s="24">
        <v>0</v>
      </c>
      <c r="C9128" s="21" t="s">
        <v>11883</v>
      </c>
      <c r="D9128" s="23"/>
      <c r="E9128" s="23"/>
    </row>
    <row r="9129" spans="1:5" ht="20" customHeight="1">
      <c r="A9129" s="19" t="s">
        <v>13773</v>
      </c>
      <c r="B9129" s="24">
        <v>0</v>
      </c>
      <c r="C9129" s="21" t="s">
        <v>11622</v>
      </c>
      <c r="D9129" s="23"/>
      <c r="E9129" s="23"/>
    </row>
    <row r="9130" spans="1:5" ht="20" customHeight="1">
      <c r="A9130" s="19" t="s">
        <v>13773</v>
      </c>
      <c r="B9130" s="24">
        <v>0</v>
      </c>
      <c r="C9130" s="21" t="s">
        <v>1768</v>
      </c>
      <c r="D9130" s="23"/>
      <c r="E9130" s="23"/>
    </row>
    <row r="9131" spans="1:5" ht="20" customHeight="1">
      <c r="A9131" s="19" t="s">
        <v>13773</v>
      </c>
      <c r="B9131" s="24">
        <v>0</v>
      </c>
      <c r="C9131" s="21" t="s">
        <v>1999</v>
      </c>
      <c r="D9131" s="23"/>
      <c r="E9131" s="23"/>
    </row>
    <row r="9132" spans="1:5" ht="20" customHeight="1">
      <c r="A9132" s="19" t="s">
        <v>13773</v>
      </c>
      <c r="B9132" s="24">
        <v>0</v>
      </c>
      <c r="C9132" s="21" t="s">
        <v>11424</v>
      </c>
      <c r="D9132" s="23"/>
      <c r="E9132" s="23"/>
    </row>
    <row r="9133" spans="1:5" ht="20" customHeight="1">
      <c r="A9133" s="19" t="s">
        <v>13773</v>
      </c>
      <c r="B9133" s="24">
        <v>0</v>
      </c>
      <c r="C9133" s="21" t="s">
        <v>11321</v>
      </c>
      <c r="D9133" s="23"/>
      <c r="E9133" s="23"/>
    </row>
    <row r="9134" spans="1:5" ht="20" customHeight="1">
      <c r="A9134" s="19" t="s">
        <v>13773</v>
      </c>
      <c r="B9134" s="24">
        <v>0</v>
      </c>
      <c r="C9134" s="21" t="s">
        <v>11222</v>
      </c>
      <c r="D9134" s="23"/>
      <c r="E9134" s="23"/>
    </row>
    <row r="9135" spans="1:5" ht="20" customHeight="1">
      <c r="A9135" s="19" t="s">
        <v>13773</v>
      </c>
      <c r="B9135" s="24">
        <v>0</v>
      </c>
      <c r="C9135" s="21" t="s">
        <v>11118</v>
      </c>
      <c r="D9135" s="23"/>
      <c r="E9135" s="23"/>
    </row>
    <row r="9136" spans="1:5" ht="20" customHeight="1">
      <c r="A9136" s="19" t="s">
        <v>13773</v>
      </c>
      <c r="B9136" s="24">
        <v>0</v>
      </c>
      <c r="C9136" s="21" t="s">
        <v>2752</v>
      </c>
      <c r="D9136" s="23"/>
      <c r="E9136" s="23"/>
    </row>
    <row r="9137" spans="1:5" ht="20" customHeight="1">
      <c r="A9137" s="19" t="s">
        <v>13773</v>
      </c>
      <c r="B9137" s="24">
        <v>0</v>
      </c>
      <c r="C9137" s="21" t="s">
        <v>11013</v>
      </c>
      <c r="D9137" s="23"/>
      <c r="E9137" s="23"/>
    </row>
    <row r="9138" spans="1:5" ht="20" customHeight="1">
      <c r="A9138" s="19" t="s">
        <v>13773</v>
      </c>
      <c r="B9138" s="24">
        <v>0</v>
      </c>
      <c r="C9138" s="21" t="s">
        <v>10916</v>
      </c>
      <c r="D9138" s="23"/>
      <c r="E9138" s="23"/>
    </row>
    <row r="9139" spans="1:5" ht="20" customHeight="1">
      <c r="A9139" s="19" t="s">
        <v>13773</v>
      </c>
      <c r="B9139" s="24">
        <v>0</v>
      </c>
      <c r="C9139" s="21" t="s">
        <v>10821</v>
      </c>
      <c r="D9139" s="23"/>
      <c r="E9139" s="23"/>
    </row>
    <row r="9140" spans="1:5" ht="20" customHeight="1">
      <c r="A9140" s="19" t="s">
        <v>13773</v>
      </c>
      <c r="B9140" s="24">
        <v>0</v>
      </c>
      <c r="C9140" s="21" t="s">
        <v>3272</v>
      </c>
      <c r="D9140" s="23"/>
      <c r="E9140" s="23"/>
    </row>
    <row r="9141" spans="1:5" ht="20" customHeight="1">
      <c r="A9141" s="19" t="s">
        <v>13773</v>
      </c>
      <c r="B9141" s="24">
        <v>0</v>
      </c>
      <c r="C9141" s="21" t="s">
        <v>3488</v>
      </c>
      <c r="D9141" s="23"/>
      <c r="E9141" s="23"/>
    </row>
    <row r="9142" spans="1:5" ht="20" customHeight="1">
      <c r="A9142" s="19" t="s">
        <v>13773</v>
      </c>
      <c r="B9142" s="24">
        <v>0</v>
      </c>
      <c r="C9142" s="21" t="s">
        <v>3707</v>
      </c>
      <c r="D9142" s="23"/>
      <c r="E9142" s="23"/>
    </row>
    <row r="9143" spans="1:5" ht="20" customHeight="1">
      <c r="A9143" s="19" t="s">
        <v>13773</v>
      </c>
      <c r="B9143" s="24">
        <v>0</v>
      </c>
      <c r="C9143" s="21" t="s">
        <v>10647</v>
      </c>
      <c r="D9143" s="23"/>
      <c r="E9143" s="23"/>
    </row>
    <row r="9144" spans="1:5" ht="20" customHeight="1">
      <c r="A9144" s="19" t="s">
        <v>13773</v>
      </c>
      <c r="B9144" s="24">
        <v>0</v>
      </c>
      <c r="C9144" s="21" t="s">
        <v>4051</v>
      </c>
      <c r="D9144" s="23"/>
      <c r="E9144" s="23"/>
    </row>
    <row r="9145" spans="1:5" ht="20" customHeight="1">
      <c r="A9145" s="19" t="s">
        <v>13773</v>
      </c>
      <c r="B9145" s="24">
        <v>0</v>
      </c>
      <c r="C9145" s="21" t="s">
        <v>10542</v>
      </c>
      <c r="D9145" s="23"/>
      <c r="E9145" s="23"/>
    </row>
    <row r="9146" spans="1:5" ht="20" customHeight="1">
      <c r="A9146" s="19" t="s">
        <v>13773</v>
      </c>
      <c r="B9146" s="24">
        <v>0</v>
      </c>
      <c r="C9146" s="21" t="s">
        <v>4322</v>
      </c>
      <c r="D9146" s="23"/>
      <c r="E9146" s="23"/>
    </row>
    <row r="9147" spans="1:5" ht="20" customHeight="1">
      <c r="A9147" s="19" t="s">
        <v>13773</v>
      </c>
      <c r="B9147" s="24">
        <v>0</v>
      </c>
      <c r="C9147" s="21" t="s">
        <v>4525</v>
      </c>
      <c r="D9147" s="23"/>
      <c r="E9147" s="23"/>
    </row>
    <row r="9148" spans="1:5" ht="20" customHeight="1">
      <c r="A9148" s="19" t="s">
        <v>13773</v>
      </c>
      <c r="B9148" s="24">
        <v>0</v>
      </c>
      <c r="C9148" s="21" t="s">
        <v>10375</v>
      </c>
      <c r="D9148" s="23"/>
      <c r="E9148" s="23"/>
    </row>
    <row r="9149" spans="1:5" ht="20" customHeight="1">
      <c r="A9149" s="19" t="s">
        <v>13773</v>
      </c>
      <c r="B9149" s="24">
        <v>0</v>
      </c>
      <c r="C9149" s="21" t="s">
        <v>4797</v>
      </c>
      <c r="D9149" s="23"/>
      <c r="E9149" s="23"/>
    </row>
    <row r="9150" spans="1:5" ht="20" customHeight="1">
      <c r="A9150" s="19" t="s">
        <v>13773</v>
      </c>
      <c r="B9150" s="24">
        <v>0</v>
      </c>
      <c r="C9150" s="21" t="s">
        <v>4994</v>
      </c>
      <c r="D9150" s="23"/>
      <c r="E9150" s="23"/>
    </row>
    <row r="9151" spans="1:5" ht="20" customHeight="1">
      <c r="A9151" s="19" t="s">
        <v>13773</v>
      </c>
      <c r="B9151" s="24">
        <v>0</v>
      </c>
      <c r="C9151" s="21" t="s">
        <v>10211</v>
      </c>
      <c r="D9151" s="23"/>
      <c r="E9151" s="23"/>
    </row>
    <row r="9152" spans="1:5" ht="20" customHeight="1">
      <c r="A9152" s="19" t="s">
        <v>13773</v>
      </c>
      <c r="B9152" s="24">
        <v>0</v>
      </c>
      <c r="C9152" s="21" t="s">
        <v>5244</v>
      </c>
      <c r="D9152" s="23"/>
      <c r="E9152" s="23"/>
    </row>
    <row r="9153" spans="1:5" ht="20" customHeight="1">
      <c r="A9153" s="19" t="s">
        <v>13773</v>
      </c>
      <c r="B9153" s="24">
        <v>0</v>
      </c>
      <c r="C9153" s="21" t="s">
        <v>5452</v>
      </c>
      <c r="D9153" s="23"/>
      <c r="E9153" s="23"/>
    </row>
    <row r="9154" spans="1:5" ht="20" customHeight="1">
      <c r="A9154" s="19" t="s">
        <v>13773</v>
      </c>
      <c r="B9154" s="24">
        <v>0</v>
      </c>
      <c r="C9154" s="21" t="s">
        <v>5659</v>
      </c>
      <c r="D9154" s="23"/>
      <c r="E9154" s="23"/>
    </row>
    <row r="9155" spans="1:5" ht="20" customHeight="1">
      <c r="A9155" s="19" t="s">
        <v>13773</v>
      </c>
      <c r="B9155" s="24">
        <v>0</v>
      </c>
      <c r="C9155" s="21" t="s">
        <v>5860</v>
      </c>
      <c r="D9155" s="23"/>
      <c r="E9155" s="23"/>
    </row>
    <row r="9156" spans="1:5" ht="20" customHeight="1">
      <c r="A9156" s="19" t="s">
        <v>13773</v>
      </c>
      <c r="B9156" s="24">
        <v>0</v>
      </c>
      <c r="C9156" s="21" t="s">
        <v>10063</v>
      </c>
      <c r="D9156" s="23"/>
      <c r="E9156" s="23"/>
    </row>
    <row r="9157" spans="1:5" ht="20" customHeight="1">
      <c r="A9157" s="19" t="s">
        <v>13773</v>
      </c>
      <c r="B9157" s="24">
        <v>0</v>
      </c>
      <c r="C9157" s="21" t="s">
        <v>9988</v>
      </c>
      <c r="D9157" s="23"/>
      <c r="E9157" s="23"/>
    </row>
    <row r="9158" spans="1:5" ht="20" customHeight="1">
      <c r="A9158" s="19" t="s">
        <v>13773</v>
      </c>
      <c r="B9158" s="24">
        <v>0</v>
      </c>
      <c r="C9158" s="22">
        <v>100</v>
      </c>
      <c r="D9158" s="23"/>
      <c r="E9158" s="23"/>
    </row>
    <row r="9159" spans="1:5" ht="20" customHeight="1">
      <c r="A9159" s="19" t="s">
        <v>13773</v>
      </c>
      <c r="B9159" s="24">
        <v>0</v>
      </c>
      <c r="C9159" s="21" t="s">
        <v>9728</v>
      </c>
      <c r="D9159" s="23"/>
      <c r="E9159" s="23"/>
    </row>
    <row r="9160" spans="1:5" ht="20" customHeight="1">
      <c r="A9160" s="19" t="s">
        <v>13773</v>
      </c>
      <c r="B9160" s="24">
        <v>0</v>
      </c>
      <c r="C9160" s="21" t="s">
        <v>9541</v>
      </c>
      <c r="D9160" s="23"/>
      <c r="E9160" s="23"/>
    </row>
    <row r="9161" spans="1:5" ht="20" customHeight="1">
      <c r="A9161" s="19" t="s">
        <v>13773</v>
      </c>
      <c r="B9161" s="24">
        <v>0</v>
      </c>
      <c r="C9161" s="21" t="s">
        <v>6317</v>
      </c>
      <c r="D9161" s="23"/>
      <c r="E9161" s="23"/>
    </row>
    <row r="9162" spans="1:5" ht="20" customHeight="1">
      <c r="A9162" s="19" t="s">
        <v>13773</v>
      </c>
      <c r="B9162" s="24">
        <v>0</v>
      </c>
      <c r="C9162" s="21" t="s">
        <v>6500</v>
      </c>
      <c r="D9162" s="23"/>
      <c r="E9162" s="23"/>
    </row>
    <row r="9163" spans="1:5" ht="20" customHeight="1">
      <c r="A9163" s="19" t="s">
        <v>13773</v>
      </c>
      <c r="B9163" s="24">
        <v>0</v>
      </c>
      <c r="C9163" s="21" t="s">
        <v>9351</v>
      </c>
      <c r="D9163" s="23"/>
      <c r="E9163" s="23"/>
    </row>
    <row r="9164" spans="1:5" ht="20" customHeight="1">
      <c r="A9164" s="19" t="s">
        <v>13773</v>
      </c>
      <c r="B9164" s="24">
        <v>0</v>
      </c>
      <c r="C9164" s="21" t="s">
        <v>9221</v>
      </c>
      <c r="D9164" s="23"/>
      <c r="E9164" s="23"/>
    </row>
    <row r="9165" spans="1:5" ht="20" customHeight="1">
      <c r="A9165" s="19" t="s">
        <v>13773</v>
      </c>
      <c r="B9165" s="24">
        <v>0</v>
      </c>
      <c r="C9165" s="21" t="s">
        <v>9083</v>
      </c>
      <c r="D9165" s="23"/>
      <c r="E9165" s="23"/>
    </row>
    <row r="9166" spans="1:5" ht="20" customHeight="1">
      <c r="A9166" s="19" t="s">
        <v>13773</v>
      </c>
      <c r="B9166" s="24">
        <v>0</v>
      </c>
      <c r="C9166" s="21" t="s">
        <v>8897</v>
      </c>
      <c r="D9166" s="23"/>
      <c r="E9166" s="23"/>
    </row>
    <row r="9167" spans="1:5" ht="20" customHeight="1">
      <c r="A9167" s="19" t="s">
        <v>13773</v>
      </c>
      <c r="B9167" s="24">
        <v>0</v>
      </c>
      <c r="C9167" s="21" t="s">
        <v>8505</v>
      </c>
      <c r="D9167" s="23"/>
      <c r="E9167" s="23"/>
    </row>
    <row r="9168" spans="1:5" ht="20" customHeight="1">
      <c r="A9168" s="19" t="s">
        <v>13773</v>
      </c>
      <c r="B9168" s="24">
        <v>0</v>
      </c>
      <c r="C9168" s="21" t="s">
        <v>8775</v>
      </c>
      <c r="D9168" s="23"/>
      <c r="E9168" s="23"/>
    </row>
    <row r="9169" spans="1:5" ht="20" customHeight="1">
      <c r="A9169" s="19" t="s">
        <v>13773</v>
      </c>
      <c r="B9169" s="24">
        <v>0</v>
      </c>
      <c r="C9169" s="21" t="s">
        <v>8592</v>
      </c>
      <c r="D9169" s="23"/>
      <c r="E9169" s="23"/>
    </row>
    <row r="9170" spans="1:5" ht="20" customHeight="1">
      <c r="A9170" s="19" t="s">
        <v>13773</v>
      </c>
      <c r="B9170" s="24">
        <v>0</v>
      </c>
      <c r="C9170" s="21" t="s">
        <v>7033</v>
      </c>
      <c r="D9170" s="23"/>
      <c r="E9170" s="23"/>
    </row>
    <row r="9171" spans="1:5" ht="20" customHeight="1">
      <c r="A9171" s="19" t="s">
        <v>13773</v>
      </c>
      <c r="B9171" s="24">
        <v>0</v>
      </c>
      <c r="C9171" s="21" t="s">
        <v>7209</v>
      </c>
      <c r="D9171" s="23"/>
      <c r="E9171" s="23"/>
    </row>
    <row r="9172" spans="1:5" ht="20" customHeight="1">
      <c r="A9172" s="19" t="s">
        <v>13773</v>
      </c>
      <c r="B9172" s="24">
        <v>0</v>
      </c>
      <c r="C9172" s="21" t="s">
        <v>8407</v>
      </c>
      <c r="D9172" s="23"/>
      <c r="E9172" s="23"/>
    </row>
    <row r="9173" spans="1:5" ht="20" customHeight="1">
      <c r="A9173" s="19" t="s">
        <v>13773</v>
      </c>
      <c r="B9173" s="24">
        <v>0</v>
      </c>
      <c r="C9173" s="21" t="s">
        <v>7494</v>
      </c>
      <c r="D9173" s="23"/>
      <c r="E9173" s="23"/>
    </row>
    <row r="9174" spans="1:5" ht="20" customHeight="1">
      <c r="A9174" s="19" t="s">
        <v>13773</v>
      </c>
      <c r="B9174" s="24">
        <v>0</v>
      </c>
      <c r="C9174" s="21" t="s">
        <v>7664</v>
      </c>
      <c r="D9174" s="23"/>
      <c r="E9174" s="23"/>
    </row>
    <row r="9175" spans="1:5" ht="20" customHeight="1">
      <c r="A9175" s="19" t="s">
        <v>13773</v>
      </c>
      <c r="B9175" s="24">
        <v>0</v>
      </c>
      <c r="C9175" s="21" t="s">
        <v>7850</v>
      </c>
      <c r="D9175" s="23"/>
      <c r="E9175" s="23"/>
    </row>
    <row r="9176" spans="1:5" ht="20" customHeight="1">
      <c r="A9176" s="19" t="s">
        <v>13773</v>
      </c>
      <c r="B9176" s="24">
        <v>0</v>
      </c>
      <c r="C9176" s="21" t="s">
        <v>8349</v>
      </c>
      <c r="D9176" s="23"/>
      <c r="E9176" s="23"/>
    </row>
    <row r="9177" spans="1:5" ht="20" customHeight="1">
      <c r="A9177" s="19" t="s">
        <v>13773</v>
      </c>
      <c r="B9177" s="24">
        <v>0</v>
      </c>
      <c r="C9177" s="21" t="s">
        <v>67</v>
      </c>
      <c r="D9177" s="23"/>
      <c r="E9177" s="23"/>
    </row>
    <row r="9178" spans="1:5" ht="20" customHeight="1">
      <c r="A9178" s="19" t="s">
        <v>13773</v>
      </c>
      <c r="B9178" s="24">
        <v>0</v>
      </c>
      <c r="C9178" s="21" t="s">
        <v>8241</v>
      </c>
      <c r="D9178" s="23"/>
      <c r="E9178" s="23"/>
    </row>
    <row r="9179" spans="1:5" ht="20" customHeight="1">
      <c r="A9179" s="19" t="s">
        <v>13773</v>
      </c>
      <c r="B9179" s="24">
        <v>0</v>
      </c>
      <c r="C9179" s="21" t="s">
        <v>13633</v>
      </c>
      <c r="D9179" s="23"/>
      <c r="E9179" s="23"/>
    </row>
    <row r="9180" spans="1:5" ht="20" customHeight="1">
      <c r="A9180" s="19" t="s">
        <v>13773</v>
      </c>
      <c r="B9180" s="24">
        <v>0</v>
      </c>
      <c r="C9180" s="21" t="s">
        <v>637</v>
      </c>
      <c r="D9180" s="23"/>
      <c r="E9180" s="23"/>
    </row>
    <row r="9181" spans="1:5" ht="20" customHeight="1">
      <c r="A9181" s="19" t="s">
        <v>13773</v>
      </c>
      <c r="B9181" s="24">
        <v>0</v>
      </c>
      <c r="C9181" s="21" t="s">
        <v>13364</v>
      </c>
      <c r="D9181" s="23"/>
      <c r="E9181" s="23"/>
    </row>
    <row r="9182" spans="1:5" ht="20" customHeight="1">
      <c r="A9182" s="19" t="s">
        <v>13773</v>
      </c>
      <c r="B9182" s="24">
        <v>0</v>
      </c>
      <c r="C9182" s="21" t="s">
        <v>13179</v>
      </c>
      <c r="D9182" s="23"/>
      <c r="E9182" s="23"/>
    </row>
    <row r="9183" spans="1:5" ht="20" customHeight="1">
      <c r="A9183" s="19" t="s">
        <v>13773</v>
      </c>
      <c r="B9183" s="24">
        <v>0</v>
      </c>
      <c r="C9183" s="21" t="s">
        <v>13000</v>
      </c>
      <c r="D9183" s="23"/>
      <c r="E9183" s="23"/>
    </row>
    <row r="9184" spans="1:5" ht="20" customHeight="1">
      <c r="A9184" s="19" t="s">
        <v>13773</v>
      </c>
      <c r="B9184" s="24">
        <v>0</v>
      </c>
      <c r="C9184" s="21" t="s">
        <v>12741</v>
      </c>
      <c r="D9184" s="23"/>
      <c r="E9184" s="23"/>
    </row>
    <row r="9185" spans="1:5" ht="20" customHeight="1">
      <c r="A9185" s="19" t="s">
        <v>13773</v>
      </c>
      <c r="B9185" s="24">
        <v>0</v>
      </c>
      <c r="C9185" s="21" t="s">
        <v>12629</v>
      </c>
      <c r="D9185" s="23"/>
      <c r="E9185" s="23"/>
    </row>
    <row r="9186" spans="1:5" ht="20" customHeight="1">
      <c r="A9186" s="19" t="s">
        <v>13773</v>
      </c>
      <c r="B9186" s="24">
        <v>0</v>
      </c>
      <c r="C9186" s="21" t="s">
        <v>1188</v>
      </c>
      <c r="D9186" s="23"/>
      <c r="E9186" s="23"/>
    </row>
    <row r="9187" spans="1:5" ht="20" customHeight="1">
      <c r="A9187" s="19" t="s">
        <v>13773</v>
      </c>
      <c r="B9187" s="24">
        <v>0</v>
      </c>
      <c r="C9187" s="21" t="s">
        <v>12348</v>
      </c>
      <c r="D9187" s="23"/>
      <c r="E9187" s="23"/>
    </row>
    <row r="9188" spans="1:5" ht="20" customHeight="1">
      <c r="A9188" s="19" t="s">
        <v>13773</v>
      </c>
      <c r="B9188" s="24">
        <v>0</v>
      </c>
      <c r="C9188" s="21" t="s">
        <v>11938</v>
      </c>
      <c r="D9188" s="23"/>
      <c r="E9188" s="23"/>
    </row>
    <row r="9189" spans="1:5" ht="20" customHeight="1">
      <c r="A9189" s="19" t="s">
        <v>13773</v>
      </c>
      <c r="B9189" s="24">
        <v>0</v>
      </c>
      <c r="C9189" s="21" t="s">
        <v>12140</v>
      </c>
      <c r="D9189" s="23"/>
      <c r="E9189" s="23"/>
    </row>
    <row r="9190" spans="1:5" ht="20" customHeight="1">
      <c r="A9190" s="19" t="s">
        <v>13773</v>
      </c>
      <c r="B9190" s="24">
        <v>0</v>
      </c>
      <c r="C9190" s="21" t="s">
        <v>11889</v>
      </c>
      <c r="D9190" s="23"/>
      <c r="E9190" s="23"/>
    </row>
    <row r="9191" spans="1:5" ht="20" customHeight="1">
      <c r="A9191" s="19" t="s">
        <v>13773</v>
      </c>
      <c r="B9191" s="24">
        <v>0</v>
      </c>
      <c r="C9191" s="21" t="s">
        <v>11629</v>
      </c>
      <c r="D9191" s="23"/>
      <c r="E9191" s="23"/>
    </row>
    <row r="9192" spans="1:5" ht="20" customHeight="1">
      <c r="A9192" s="19" t="s">
        <v>13773</v>
      </c>
      <c r="B9192" s="24">
        <v>0</v>
      </c>
      <c r="C9192" s="21" t="s">
        <v>1803</v>
      </c>
      <c r="D9192" s="23"/>
      <c r="E9192" s="23"/>
    </row>
    <row r="9193" spans="1:5" ht="20" customHeight="1">
      <c r="A9193" s="19" t="s">
        <v>13773</v>
      </c>
      <c r="B9193" s="24">
        <v>0</v>
      </c>
      <c r="C9193" s="21" t="s">
        <v>2033</v>
      </c>
      <c r="D9193" s="23"/>
      <c r="E9193" s="23"/>
    </row>
    <row r="9194" spans="1:5" ht="20" customHeight="1">
      <c r="A9194" s="19" t="s">
        <v>13773</v>
      </c>
      <c r="B9194" s="24">
        <v>0</v>
      </c>
      <c r="C9194" s="21" t="s">
        <v>11430</v>
      </c>
      <c r="D9194" s="23"/>
      <c r="E9194" s="23"/>
    </row>
    <row r="9195" spans="1:5" ht="20" customHeight="1">
      <c r="A9195" s="19" t="s">
        <v>13773</v>
      </c>
      <c r="B9195" s="24">
        <v>0</v>
      </c>
      <c r="C9195" s="21" t="s">
        <v>11328</v>
      </c>
      <c r="D9195" s="23"/>
      <c r="E9195" s="23"/>
    </row>
    <row r="9196" spans="1:5" ht="20" customHeight="1">
      <c r="A9196" s="19" t="s">
        <v>13773</v>
      </c>
      <c r="B9196" s="24">
        <v>0</v>
      </c>
      <c r="C9196" s="21" t="s">
        <v>11231</v>
      </c>
      <c r="D9196" s="23"/>
      <c r="E9196" s="23"/>
    </row>
    <row r="9197" spans="1:5" ht="20" customHeight="1">
      <c r="A9197" s="19" t="s">
        <v>13773</v>
      </c>
      <c r="B9197" s="24">
        <v>0</v>
      </c>
      <c r="C9197" s="21" t="s">
        <v>11125</v>
      </c>
      <c r="D9197" s="23"/>
      <c r="E9197" s="23"/>
    </row>
    <row r="9198" spans="1:5" ht="20" customHeight="1">
      <c r="A9198" s="19" t="s">
        <v>13773</v>
      </c>
      <c r="B9198" s="24">
        <v>0</v>
      </c>
      <c r="C9198" s="21" t="s">
        <v>2788</v>
      </c>
      <c r="D9198" s="23"/>
      <c r="E9198" s="23"/>
    </row>
    <row r="9199" spans="1:5" ht="20" customHeight="1">
      <c r="A9199" s="19" t="s">
        <v>13773</v>
      </c>
      <c r="B9199" s="24">
        <v>0</v>
      </c>
      <c r="C9199" s="21" t="s">
        <v>11019</v>
      </c>
      <c r="D9199" s="23"/>
      <c r="E9199" s="23"/>
    </row>
    <row r="9200" spans="1:5" ht="20" customHeight="1">
      <c r="A9200" s="19" t="s">
        <v>13773</v>
      </c>
      <c r="B9200" s="24">
        <v>0</v>
      </c>
      <c r="C9200" s="21" t="s">
        <v>10923</v>
      </c>
      <c r="D9200" s="23"/>
      <c r="E9200" s="23"/>
    </row>
    <row r="9201" spans="1:5" ht="20" customHeight="1">
      <c r="A9201" s="19" t="s">
        <v>13773</v>
      </c>
      <c r="B9201" s="24">
        <v>0</v>
      </c>
      <c r="C9201" s="21" t="s">
        <v>10828</v>
      </c>
      <c r="D9201" s="23"/>
      <c r="E9201" s="23"/>
    </row>
    <row r="9202" spans="1:5" ht="20" customHeight="1">
      <c r="A9202" s="19" t="s">
        <v>13773</v>
      </c>
      <c r="B9202" s="24">
        <v>0</v>
      </c>
      <c r="C9202" s="21" t="s">
        <v>3309</v>
      </c>
      <c r="D9202" s="23"/>
      <c r="E9202" s="23"/>
    </row>
    <row r="9203" spans="1:5" ht="20" customHeight="1">
      <c r="A9203" s="19" t="s">
        <v>13773</v>
      </c>
      <c r="B9203" s="24">
        <v>0</v>
      </c>
      <c r="C9203" s="21" t="s">
        <v>3526</v>
      </c>
      <c r="D9203" s="23"/>
      <c r="E9203" s="23"/>
    </row>
    <row r="9204" spans="1:5" ht="20" customHeight="1">
      <c r="A9204" s="19" t="s">
        <v>13773</v>
      </c>
      <c r="B9204" s="24">
        <v>0</v>
      </c>
      <c r="C9204" s="21" t="s">
        <v>3736</v>
      </c>
      <c r="D9204" s="23"/>
      <c r="E9204" s="23"/>
    </row>
    <row r="9205" spans="1:5" ht="20" customHeight="1">
      <c r="A9205" s="19" t="s">
        <v>13773</v>
      </c>
      <c r="B9205" s="24">
        <v>0</v>
      </c>
      <c r="C9205" s="21" t="s">
        <v>10653</v>
      </c>
      <c r="D9205" s="23"/>
      <c r="E9205" s="23"/>
    </row>
    <row r="9206" spans="1:5" ht="20" customHeight="1">
      <c r="A9206" s="19" t="s">
        <v>13773</v>
      </c>
      <c r="B9206" s="24">
        <v>0</v>
      </c>
      <c r="C9206" s="21" t="s">
        <v>4079</v>
      </c>
      <c r="D9206" s="23"/>
      <c r="E9206" s="23"/>
    </row>
    <row r="9207" spans="1:5" ht="20" customHeight="1">
      <c r="A9207" s="19" t="s">
        <v>13773</v>
      </c>
      <c r="B9207" s="24">
        <v>0</v>
      </c>
      <c r="C9207" s="21" t="s">
        <v>10548</v>
      </c>
      <c r="D9207" s="23"/>
      <c r="E9207" s="23"/>
    </row>
    <row r="9208" spans="1:5" ht="20" customHeight="1">
      <c r="A9208" s="19" t="s">
        <v>13773</v>
      </c>
      <c r="B9208" s="24">
        <v>0</v>
      </c>
      <c r="C9208" s="21" t="s">
        <v>4354</v>
      </c>
      <c r="D9208" s="23"/>
      <c r="E9208" s="23"/>
    </row>
    <row r="9209" spans="1:5" ht="20" customHeight="1">
      <c r="A9209" s="19" t="s">
        <v>13773</v>
      </c>
      <c r="B9209" s="24">
        <v>0</v>
      </c>
      <c r="C9209" s="21" t="s">
        <v>4556</v>
      </c>
      <c r="D9209" s="23"/>
      <c r="E9209" s="23"/>
    </row>
    <row r="9210" spans="1:5" ht="20" customHeight="1">
      <c r="A9210" s="19" t="s">
        <v>13773</v>
      </c>
      <c r="B9210" s="24">
        <v>0</v>
      </c>
      <c r="C9210" s="21" t="s">
        <v>10383</v>
      </c>
      <c r="D9210" s="23"/>
      <c r="E9210" s="23"/>
    </row>
    <row r="9211" spans="1:5" ht="20" customHeight="1">
      <c r="A9211" s="19" t="s">
        <v>13773</v>
      </c>
      <c r="B9211" s="24">
        <v>0</v>
      </c>
      <c r="C9211" s="21" t="s">
        <v>4832</v>
      </c>
      <c r="D9211" s="23"/>
      <c r="E9211" s="23"/>
    </row>
    <row r="9212" spans="1:5" ht="20" customHeight="1">
      <c r="A9212" s="19" t="s">
        <v>13773</v>
      </c>
      <c r="B9212" s="24">
        <v>0</v>
      </c>
      <c r="C9212" s="21" t="s">
        <v>5018</v>
      </c>
      <c r="D9212" s="23"/>
      <c r="E9212" s="23"/>
    </row>
    <row r="9213" spans="1:5" ht="20" customHeight="1">
      <c r="A9213" s="19" t="s">
        <v>13773</v>
      </c>
      <c r="B9213" s="24">
        <v>0</v>
      </c>
      <c r="C9213" s="21" t="s">
        <v>10219</v>
      </c>
      <c r="D9213" s="23"/>
      <c r="E9213" s="23"/>
    </row>
    <row r="9214" spans="1:5" ht="20" customHeight="1">
      <c r="A9214" s="19" t="s">
        <v>13773</v>
      </c>
      <c r="B9214" s="24">
        <v>0</v>
      </c>
      <c r="C9214" s="21" t="s">
        <v>5281</v>
      </c>
      <c r="D9214" s="23"/>
      <c r="E9214" s="23"/>
    </row>
    <row r="9215" spans="1:5" ht="20" customHeight="1">
      <c r="A9215" s="19" t="s">
        <v>13773</v>
      </c>
      <c r="B9215" s="24">
        <v>0</v>
      </c>
      <c r="C9215" s="21" t="s">
        <v>5481</v>
      </c>
      <c r="D9215" s="23"/>
      <c r="E9215" s="23"/>
    </row>
    <row r="9216" spans="1:5" ht="20" customHeight="1">
      <c r="A9216" s="19" t="s">
        <v>13773</v>
      </c>
      <c r="B9216" s="24">
        <v>0</v>
      </c>
      <c r="C9216" s="21" t="s">
        <v>5690</v>
      </c>
      <c r="D9216" s="23"/>
      <c r="E9216" s="23"/>
    </row>
    <row r="9217" spans="1:5" ht="20" customHeight="1">
      <c r="A9217" s="19" t="s">
        <v>13773</v>
      </c>
      <c r="B9217" s="24">
        <v>0</v>
      </c>
      <c r="C9217" s="21" t="s">
        <v>5893</v>
      </c>
      <c r="D9217" s="23"/>
      <c r="E9217" s="23"/>
    </row>
    <row r="9218" spans="1:5" ht="20" customHeight="1">
      <c r="A9218" s="19" t="s">
        <v>13773</v>
      </c>
      <c r="B9218" s="24">
        <v>0</v>
      </c>
      <c r="C9218" s="21" t="s">
        <v>10069</v>
      </c>
      <c r="D9218" s="23"/>
      <c r="E9218" s="23"/>
    </row>
    <row r="9219" spans="1:5" ht="20" customHeight="1">
      <c r="A9219" s="19" t="s">
        <v>13773</v>
      </c>
      <c r="B9219" s="24">
        <v>0</v>
      </c>
      <c r="C9219" s="21" t="s">
        <v>9995</v>
      </c>
      <c r="D9219" s="23"/>
      <c r="E9219" s="23"/>
    </row>
    <row r="9220" spans="1:5" ht="20" customHeight="1">
      <c r="A9220" s="19" t="s">
        <v>13773</v>
      </c>
      <c r="B9220" s="24">
        <v>0</v>
      </c>
      <c r="C9220" s="21" t="s">
        <v>9856</v>
      </c>
      <c r="D9220" s="23"/>
      <c r="E9220" s="23"/>
    </row>
    <row r="9221" spans="1:5" ht="20" customHeight="1">
      <c r="A9221" s="19" t="s">
        <v>13773</v>
      </c>
      <c r="B9221" s="24">
        <v>0</v>
      </c>
      <c r="C9221" s="21" t="s">
        <v>9734</v>
      </c>
      <c r="D9221" s="23"/>
      <c r="E9221" s="23"/>
    </row>
    <row r="9222" spans="1:5" ht="20" customHeight="1">
      <c r="A9222" s="19" t="s">
        <v>13773</v>
      </c>
      <c r="B9222" s="24">
        <v>0</v>
      </c>
      <c r="C9222" s="21" t="s">
        <v>9545</v>
      </c>
      <c r="D9222" s="23"/>
      <c r="E9222" s="23"/>
    </row>
    <row r="9223" spans="1:5" ht="20" customHeight="1">
      <c r="A9223" s="19" t="s">
        <v>13773</v>
      </c>
      <c r="B9223" s="24">
        <v>0</v>
      </c>
      <c r="C9223" s="21" t="s">
        <v>6347</v>
      </c>
      <c r="D9223" s="23"/>
      <c r="E9223" s="23"/>
    </row>
    <row r="9224" spans="1:5" ht="20" customHeight="1">
      <c r="A9224" s="19" t="s">
        <v>13773</v>
      </c>
      <c r="B9224" s="24">
        <v>0</v>
      </c>
      <c r="C9224" s="21" t="s">
        <v>6523</v>
      </c>
      <c r="D9224" s="23"/>
      <c r="E9224" s="23"/>
    </row>
    <row r="9225" spans="1:5" ht="20" customHeight="1">
      <c r="A9225" s="19" t="s">
        <v>13773</v>
      </c>
      <c r="B9225" s="24">
        <v>0</v>
      </c>
      <c r="C9225" s="21" t="s">
        <v>9357</v>
      </c>
      <c r="D9225" s="23"/>
      <c r="E9225" s="23"/>
    </row>
    <row r="9226" spans="1:5" ht="20" customHeight="1">
      <c r="A9226" s="19" t="s">
        <v>13773</v>
      </c>
      <c r="B9226" s="24">
        <v>0</v>
      </c>
      <c r="C9226" s="21" t="s">
        <v>9228</v>
      </c>
      <c r="D9226" s="23"/>
      <c r="E9226" s="23"/>
    </row>
    <row r="9227" spans="1:5" ht="20" customHeight="1">
      <c r="A9227" s="19" t="s">
        <v>13773</v>
      </c>
      <c r="B9227" s="24">
        <v>0</v>
      </c>
      <c r="C9227" s="21" t="s">
        <v>9092</v>
      </c>
      <c r="D9227" s="23"/>
      <c r="E9227" s="23"/>
    </row>
    <row r="9228" spans="1:5" ht="20" customHeight="1">
      <c r="A9228" s="19" t="s">
        <v>13773</v>
      </c>
      <c r="B9228" s="24">
        <v>0</v>
      </c>
      <c r="C9228" s="21" t="s">
        <v>8904</v>
      </c>
      <c r="D9228" s="23"/>
      <c r="E9228" s="23"/>
    </row>
    <row r="9229" spans="1:5" ht="20" customHeight="1">
      <c r="A9229" s="19" t="s">
        <v>13773</v>
      </c>
      <c r="B9229" s="24">
        <v>0</v>
      </c>
      <c r="C9229" s="21" t="s">
        <v>8631</v>
      </c>
      <c r="D9229" s="23"/>
      <c r="E9229" s="23"/>
    </row>
    <row r="9230" spans="1:5" ht="20" customHeight="1">
      <c r="A9230" s="19" t="s">
        <v>13773</v>
      </c>
      <c r="B9230" s="24">
        <v>0</v>
      </c>
      <c r="C9230" s="21" t="s">
        <v>8779</v>
      </c>
      <c r="D9230" s="23"/>
      <c r="E9230" s="23"/>
    </row>
    <row r="9231" spans="1:5" ht="20" customHeight="1">
      <c r="A9231" s="19" t="s">
        <v>13773</v>
      </c>
      <c r="B9231" s="24">
        <v>0</v>
      </c>
      <c r="C9231" s="21" t="s">
        <v>8596</v>
      </c>
      <c r="D9231" s="23"/>
      <c r="E9231" s="23"/>
    </row>
    <row r="9232" spans="1:5" ht="20" customHeight="1">
      <c r="A9232" s="19" t="s">
        <v>13773</v>
      </c>
      <c r="B9232" s="24">
        <v>0</v>
      </c>
      <c r="C9232" s="21" t="s">
        <v>7063</v>
      </c>
      <c r="D9232" s="23"/>
      <c r="E9232" s="23"/>
    </row>
    <row r="9233" spans="1:5" ht="20" customHeight="1">
      <c r="A9233" s="19" t="s">
        <v>13773</v>
      </c>
      <c r="B9233" s="24">
        <v>0</v>
      </c>
      <c r="C9233" s="21" t="s">
        <v>7241</v>
      </c>
      <c r="D9233" s="23"/>
      <c r="E9233" s="23"/>
    </row>
    <row r="9234" spans="1:5" ht="20" customHeight="1">
      <c r="A9234" s="19" t="s">
        <v>13773</v>
      </c>
      <c r="B9234" s="24">
        <v>0</v>
      </c>
      <c r="C9234" s="21" t="s">
        <v>8413</v>
      </c>
      <c r="D9234" s="23"/>
      <c r="E9234" s="23"/>
    </row>
    <row r="9235" spans="1:5" ht="20" customHeight="1">
      <c r="A9235" s="19" t="s">
        <v>13773</v>
      </c>
      <c r="B9235" s="24">
        <v>0</v>
      </c>
      <c r="C9235" s="21" t="s">
        <v>7524</v>
      </c>
      <c r="D9235" s="23"/>
      <c r="E9235" s="23"/>
    </row>
    <row r="9236" spans="1:5" ht="20" customHeight="1">
      <c r="A9236" s="19" t="s">
        <v>13773</v>
      </c>
      <c r="B9236" s="24">
        <v>0</v>
      </c>
      <c r="C9236" s="21" t="s">
        <v>7695</v>
      </c>
      <c r="D9236" s="23"/>
      <c r="E9236" s="23"/>
    </row>
    <row r="9237" spans="1:5" ht="20" customHeight="1">
      <c r="A9237" s="19" t="s">
        <v>13773</v>
      </c>
      <c r="B9237" s="24">
        <v>0</v>
      </c>
      <c r="C9237" s="21" t="s">
        <v>7879</v>
      </c>
      <c r="D9237" s="23"/>
      <c r="E9237" s="23"/>
    </row>
    <row r="9238" spans="1:5" ht="20" customHeight="1">
      <c r="A9238" s="19" t="s">
        <v>13773</v>
      </c>
      <c r="B9238" s="24">
        <v>0</v>
      </c>
      <c r="C9238" s="21" t="s">
        <v>8355</v>
      </c>
      <c r="D9238" s="23"/>
      <c r="E9238" s="23"/>
    </row>
    <row r="9239" spans="1:5" ht="20" customHeight="1">
      <c r="A9239" s="19" t="s">
        <v>13773</v>
      </c>
      <c r="B9239" s="24">
        <v>0</v>
      </c>
      <c r="C9239" s="21" t="s">
        <v>8298</v>
      </c>
      <c r="D9239" s="23"/>
      <c r="E9239" s="23"/>
    </row>
    <row r="9240" spans="1:5" ht="20" customHeight="1">
      <c r="A9240" s="19" t="s">
        <v>13773</v>
      </c>
      <c r="B9240" s="24">
        <v>0</v>
      </c>
      <c r="C9240" s="21" t="s">
        <v>8248</v>
      </c>
      <c r="D9240" s="23"/>
      <c r="E9240" s="23"/>
    </row>
    <row r="9241" spans="1:5" ht="20" customHeight="1">
      <c r="A9241" s="19" t="s">
        <v>13773</v>
      </c>
      <c r="B9241" s="24">
        <v>0</v>
      </c>
      <c r="C9241" s="21" t="s">
        <v>13639</v>
      </c>
      <c r="D9241" s="23"/>
      <c r="E9241" s="23"/>
    </row>
    <row r="9242" spans="1:5" ht="20" customHeight="1">
      <c r="A9242" s="19" t="s">
        <v>13773</v>
      </c>
      <c r="B9242" s="24">
        <v>0</v>
      </c>
      <c r="C9242" s="21" t="s">
        <v>707</v>
      </c>
      <c r="D9242" s="23"/>
      <c r="E9242" s="23"/>
    </row>
    <row r="9243" spans="1:5" ht="20" customHeight="1">
      <c r="A9243" s="19" t="s">
        <v>13773</v>
      </c>
      <c r="B9243" s="24">
        <v>0</v>
      </c>
      <c r="C9243" s="21" t="s">
        <v>13368</v>
      </c>
      <c r="D9243" s="23"/>
      <c r="E9243" s="23"/>
    </row>
    <row r="9244" spans="1:5" ht="20" customHeight="1">
      <c r="A9244" s="19" t="s">
        <v>13773</v>
      </c>
      <c r="B9244" s="24">
        <v>0</v>
      </c>
      <c r="C9244" s="21" t="s">
        <v>13181</v>
      </c>
      <c r="D9244" s="23"/>
      <c r="E9244" s="23"/>
    </row>
    <row r="9245" spans="1:5" ht="20" customHeight="1">
      <c r="A9245" s="19" t="s">
        <v>13773</v>
      </c>
      <c r="B9245" s="24">
        <v>0</v>
      </c>
      <c r="C9245" s="21" t="s">
        <v>13002</v>
      </c>
      <c r="D9245" s="23"/>
      <c r="E9245" s="23"/>
    </row>
    <row r="9246" spans="1:5" ht="20" customHeight="1">
      <c r="A9246" s="19" t="s">
        <v>13773</v>
      </c>
      <c r="B9246" s="24">
        <v>0</v>
      </c>
      <c r="C9246" s="21" t="s">
        <v>12743</v>
      </c>
      <c r="D9246" s="23"/>
      <c r="E9246" s="23"/>
    </row>
    <row r="9247" spans="1:5" ht="20" customHeight="1">
      <c r="A9247" s="19" t="s">
        <v>13773</v>
      </c>
      <c r="B9247" s="24">
        <v>0</v>
      </c>
      <c r="C9247" s="21" t="s">
        <v>12633</v>
      </c>
      <c r="D9247" s="23"/>
      <c r="E9247" s="23"/>
    </row>
    <row r="9248" spans="1:5" ht="20" customHeight="1">
      <c r="A9248" s="19" t="s">
        <v>13773</v>
      </c>
      <c r="B9248" s="24">
        <v>0</v>
      </c>
      <c r="C9248" s="21" t="s">
        <v>1256</v>
      </c>
      <c r="D9248" s="23"/>
      <c r="E9248" s="23"/>
    </row>
    <row r="9249" spans="1:5" ht="20" customHeight="1">
      <c r="A9249" s="19" t="s">
        <v>13773</v>
      </c>
      <c r="B9249" s="24">
        <v>0</v>
      </c>
      <c r="C9249" s="21" t="s">
        <v>12354</v>
      </c>
      <c r="D9249" s="23"/>
      <c r="E9249" s="23"/>
    </row>
    <row r="9250" spans="1:5" ht="20" customHeight="1">
      <c r="A9250" s="19" t="s">
        <v>13773</v>
      </c>
      <c r="B9250" s="24">
        <v>0</v>
      </c>
      <c r="C9250" s="21" t="s">
        <v>11989</v>
      </c>
      <c r="D9250" s="23"/>
      <c r="E9250" s="23"/>
    </row>
    <row r="9251" spans="1:5" ht="20" customHeight="1">
      <c r="A9251" s="19" t="s">
        <v>13773</v>
      </c>
      <c r="B9251" s="24">
        <v>0</v>
      </c>
      <c r="C9251" s="21" t="s">
        <v>12143</v>
      </c>
      <c r="D9251" s="23"/>
      <c r="E9251" s="23"/>
    </row>
    <row r="9252" spans="1:5" ht="20" customHeight="1">
      <c r="A9252" s="19" t="s">
        <v>13773</v>
      </c>
      <c r="B9252" s="24">
        <v>0</v>
      </c>
      <c r="C9252" s="21" t="s">
        <v>11891</v>
      </c>
      <c r="D9252" s="23"/>
      <c r="E9252" s="23"/>
    </row>
    <row r="9253" spans="1:5" ht="20" customHeight="1">
      <c r="A9253" s="19" t="s">
        <v>13773</v>
      </c>
      <c r="B9253" s="24">
        <v>0</v>
      </c>
      <c r="C9253" s="21" t="s">
        <v>11631</v>
      </c>
      <c r="D9253" s="23"/>
      <c r="E9253" s="23"/>
    </row>
    <row r="9254" spans="1:5" ht="20" customHeight="1">
      <c r="A9254" s="19" t="s">
        <v>13773</v>
      </c>
      <c r="B9254" s="24">
        <v>0</v>
      </c>
      <c r="C9254" s="21" t="s">
        <v>1820</v>
      </c>
      <c r="D9254" s="23"/>
      <c r="E9254" s="23"/>
    </row>
    <row r="9255" spans="1:5" ht="20" customHeight="1">
      <c r="A9255" s="19" t="s">
        <v>13773</v>
      </c>
      <c r="B9255" s="24">
        <v>0</v>
      </c>
      <c r="C9255" s="21" t="s">
        <v>2051</v>
      </c>
      <c r="D9255" s="23"/>
      <c r="E9255" s="23"/>
    </row>
    <row r="9256" spans="1:5" ht="20" customHeight="1">
      <c r="A9256" s="19" t="s">
        <v>13773</v>
      </c>
      <c r="B9256" s="24">
        <v>0</v>
      </c>
      <c r="C9256" s="21" t="s">
        <v>11433</v>
      </c>
      <c r="D9256" s="23"/>
      <c r="E9256" s="23"/>
    </row>
    <row r="9257" spans="1:5" ht="20" customHeight="1">
      <c r="A9257" s="19" t="s">
        <v>13773</v>
      </c>
      <c r="B9257" s="24">
        <v>0</v>
      </c>
      <c r="C9257" s="21" t="s">
        <v>11330</v>
      </c>
      <c r="D9257" s="23"/>
      <c r="E9257" s="23"/>
    </row>
    <row r="9258" spans="1:5" ht="20" customHeight="1">
      <c r="A9258" s="19" t="s">
        <v>13773</v>
      </c>
      <c r="B9258" s="24">
        <v>0</v>
      </c>
      <c r="C9258" s="21" t="s">
        <v>11233</v>
      </c>
      <c r="D9258" s="23"/>
      <c r="E9258" s="23"/>
    </row>
    <row r="9259" spans="1:5" ht="20" customHeight="1">
      <c r="A9259" s="19" t="s">
        <v>13773</v>
      </c>
      <c r="B9259" s="24">
        <v>0</v>
      </c>
      <c r="C9259" s="21" t="s">
        <v>11127</v>
      </c>
      <c r="D9259" s="23"/>
      <c r="E9259" s="23"/>
    </row>
    <row r="9260" spans="1:5" ht="20" customHeight="1">
      <c r="A9260" s="19" t="s">
        <v>13773</v>
      </c>
      <c r="B9260" s="24">
        <v>0</v>
      </c>
      <c r="C9260" s="21" t="s">
        <v>2805</v>
      </c>
      <c r="D9260" s="23"/>
      <c r="E9260" s="23"/>
    </row>
    <row r="9261" spans="1:5" ht="20" customHeight="1">
      <c r="A9261" s="19" t="s">
        <v>13773</v>
      </c>
      <c r="B9261" s="24">
        <v>0</v>
      </c>
      <c r="C9261" s="21" t="s">
        <v>11022</v>
      </c>
      <c r="D9261" s="23"/>
      <c r="E9261" s="23"/>
    </row>
    <row r="9262" spans="1:5" ht="20" customHeight="1">
      <c r="A9262" s="19" t="s">
        <v>13773</v>
      </c>
      <c r="B9262" s="24">
        <v>0</v>
      </c>
      <c r="C9262" s="21" t="s">
        <v>10925</v>
      </c>
      <c r="D9262" s="23"/>
      <c r="E9262" s="23"/>
    </row>
    <row r="9263" spans="1:5" ht="20" customHeight="1">
      <c r="A9263" s="19" t="s">
        <v>13773</v>
      </c>
      <c r="B9263" s="24">
        <v>0</v>
      </c>
      <c r="C9263" s="21" t="s">
        <v>10830</v>
      </c>
      <c r="D9263" s="23"/>
      <c r="E9263" s="23"/>
    </row>
    <row r="9264" spans="1:5" ht="20" customHeight="1">
      <c r="A9264" s="19" t="s">
        <v>13773</v>
      </c>
      <c r="B9264" s="24">
        <v>0</v>
      </c>
      <c r="C9264" s="21" t="s">
        <v>3324</v>
      </c>
      <c r="D9264" s="23"/>
      <c r="E9264" s="23"/>
    </row>
    <row r="9265" spans="1:5" ht="20" customHeight="1">
      <c r="A9265" s="19" t="s">
        <v>13773</v>
      </c>
      <c r="B9265" s="24">
        <v>0</v>
      </c>
      <c r="C9265" s="21" t="s">
        <v>3542</v>
      </c>
      <c r="D9265" s="23"/>
      <c r="E9265" s="23"/>
    </row>
    <row r="9266" spans="1:5" ht="20" customHeight="1">
      <c r="A9266" s="19" t="s">
        <v>13773</v>
      </c>
      <c r="B9266" s="24">
        <v>0</v>
      </c>
      <c r="C9266" s="21" t="s">
        <v>3754</v>
      </c>
      <c r="D9266" s="23"/>
      <c r="E9266" s="23"/>
    </row>
    <row r="9267" spans="1:5" ht="20" customHeight="1">
      <c r="A9267" s="19" t="s">
        <v>13773</v>
      </c>
      <c r="B9267" s="24">
        <v>0</v>
      </c>
      <c r="C9267" s="21" t="s">
        <v>10656</v>
      </c>
      <c r="D9267" s="23"/>
      <c r="E9267" s="23"/>
    </row>
    <row r="9268" spans="1:5" ht="20" customHeight="1">
      <c r="A9268" s="19" t="s">
        <v>13773</v>
      </c>
      <c r="B9268" s="24">
        <v>0</v>
      </c>
      <c r="C9268" s="21" t="s">
        <v>4143</v>
      </c>
      <c r="D9268" s="23"/>
      <c r="E9268" s="23"/>
    </row>
    <row r="9269" spans="1:5" ht="20" customHeight="1">
      <c r="A9269" s="19" t="s">
        <v>13773</v>
      </c>
      <c r="B9269" s="24">
        <v>0</v>
      </c>
      <c r="C9269" s="21" t="s">
        <v>10551</v>
      </c>
      <c r="D9269" s="23"/>
      <c r="E9269" s="23"/>
    </row>
    <row r="9270" spans="1:5" ht="20" customHeight="1">
      <c r="A9270" s="19" t="s">
        <v>13773</v>
      </c>
      <c r="B9270" s="24">
        <v>0</v>
      </c>
      <c r="C9270" s="21" t="s">
        <v>4373</v>
      </c>
      <c r="D9270" s="23"/>
      <c r="E9270" s="23"/>
    </row>
    <row r="9271" spans="1:5" ht="20" customHeight="1">
      <c r="A9271" s="19" t="s">
        <v>13773</v>
      </c>
      <c r="B9271" s="24">
        <v>0</v>
      </c>
      <c r="C9271" s="21" t="s">
        <v>4617</v>
      </c>
      <c r="D9271" s="23"/>
      <c r="E9271" s="23"/>
    </row>
    <row r="9272" spans="1:5" ht="20" customHeight="1">
      <c r="A9272" s="19" t="s">
        <v>13773</v>
      </c>
      <c r="B9272" s="24">
        <v>0</v>
      </c>
      <c r="C9272" s="21" t="s">
        <v>10386</v>
      </c>
      <c r="D9272" s="23"/>
      <c r="E9272" s="23"/>
    </row>
    <row r="9273" spans="1:5" ht="20" customHeight="1">
      <c r="A9273" s="19" t="s">
        <v>13773</v>
      </c>
      <c r="B9273" s="24">
        <v>0</v>
      </c>
      <c r="C9273" s="21" t="s">
        <v>4846</v>
      </c>
      <c r="D9273" s="23"/>
      <c r="E9273" s="23"/>
    </row>
    <row r="9274" spans="1:5" ht="20" customHeight="1">
      <c r="A9274" s="19" t="s">
        <v>13773</v>
      </c>
      <c r="B9274" s="24">
        <v>0</v>
      </c>
      <c r="C9274" s="21" t="s">
        <v>5072</v>
      </c>
      <c r="D9274" s="23"/>
      <c r="E9274" s="23"/>
    </row>
    <row r="9275" spans="1:5" ht="20" customHeight="1">
      <c r="A9275" s="19" t="s">
        <v>13773</v>
      </c>
      <c r="B9275" s="24">
        <v>0</v>
      </c>
      <c r="C9275" s="21" t="s">
        <v>10224</v>
      </c>
      <c r="D9275" s="23"/>
      <c r="E9275" s="23"/>
    </row>
    <row r="9276" spans="1:5" ht="20" customHeight="1">
      <c r="A9276" s="19" t="s">
        <v>13773</v>
      </c>
      <c r="B9276" s="24">
        <v>0</v>
      </c>
      <c r="C9276" s="21" t="s">
        <v>5296</v>
      </c>
      <c r="D9276" s="23"/>
      <c r="E9276" s="23"/>
    </row>
    <row r="9277" spans="1:5" ht="20" customHeight="1">
      <c r="A9277" s="19" t="s">
        <v>13773</v>
      </c>
      <c r="B9277" s="24">
        <v>0</v>
      </c>
      <c r="C9277" s="21" t="s">
        <v>5500</v>
      </c>
      <c r="D9277" s="23"/>
      <c r="E9277" s="23"/>
    </row>
    <row r="9278" spans="1:5" ht="20" customHeight="1">
      <c r="A9278" s="19" t="s">
        <v>13773</v>
      </c>
      <c r="B9278" s="24">
        <v>0</v>
      </c>
      <c r="C9278" s="21" t="s">
        <v>5706</v>
      </c>
      <c r="D9278" s="23"/>
      <c r="E9278" s="23"/>
    </row>
    <row r="9279" spans="1:5" ht="20" customHeight="1">
      <c r="A9279" s="19" t="s">
        <v>13773</v>
      </c>
      <c r="B9279" s="24">
        <v>0</v>
      </c>
      <c r="C9279" s="21" t="s">
        <v>5911</v>
      </c>
      <c r="D9279" s="23"/>
      <c r="E9279" s="23"/>
    </row>
    <row r="9280" spans="1:5" ht="20" customHeight="1">
      <c r="A9280" s="19" t="s">
        <v>13773</v>
      </c>
      <c r="B9280" s="24">
        <v>0</v>
      </c>
      <c r="C9280" s="21" t="s">
        <v>10072</v>
      </c>
      <c r="D9280" s="23"/>
      <c r="E9280" s="23"/>
    </row>
    <row r="9281" spans="1:5" ht="20" customHeight="1">
      <c r="A9281" s="19" t="s">
        <v>13773</v>
      </c>
      <c r="B9281" s="24">
        <v>0</v>
      </c>
      <c r="C9281" s="21" t="s">
        <v>9999</v>
      </c>
      <c r="D9281" s="23"/>
      <c r="E9281" s="23"/>
    </row>
    <row r="9282" spans="1:5" ht="20" customHeight="1">
      <c r="A9282" s="19" t="s">
        <v>13773</v>
      </c>
      <c r="B9282" s="24">
        <v>0</v>
      </c>
      <c r="C9282" s="21" t="s">
        <v>9860</v>
      </c>
      <c r="D9282" s="23"/>
      <c r="E9282" s="23"/>
    </row>
    <row r="9283" spans="1:5" ht="20" customHeight="1">
      <c r="A9283" s="19" t="s">
        <v>13773</v>
      </c>
      <c r="B9283" s="24">
        <v>0</v>
      </c>
      <c r="C9283" s="21" t="s">
        <v>9736</v>
      </c>
      <c r="D9283" s="23"/>
      <c r="E9283" s="23"/>
    </row>
    <row r="9284" spans="1:5" ht="20" customHeight="1">
      <c r="A9284" s="19" t="s">
        <v>13773</v>
      </c>
      <c r="B9284" s="24">
        <v>0</v>
      </c>
      <c r="C9284" s="21" t="s">
        <v>9549</v>
      </c>
      <c r="D9284" s="23"/>
      <c r="E9284" s="23"/>
    </row>
    <row r="9285" spans="1:5" ht="20" customHeight="1">
      <c r="A9285" s="19" t="s">
        <v>13773</v>
      </c>
      <c r="B9285" s="24">
        <v>0</v>
      </c>
      <c r="C9285" s="21" t="s">
        <v>6360</v>
      </c>
      <c r="D9285" s="23"/>
      <c r="E9285" s="23"/>
    </row>
    <row r="9286" spans="1:5" ht="20" customHeight="1">
      <c r="A9286" s="19" t="s">
        <v>13773</v>
      </c>
      <c r="B9286" s="24">
        <v>0</v>
      </c>
      <c r="C9286" s="21" t="s">
        <v>6583</v>
      </c>
      <c r="D9286" s="23"/>
      <c r="E9286" s="23"/>
    </row>
    <row r="9287" spans="1:5" ht="20" customHeight="1">
      <c r="A9287" s="19" t="s">
        <v>13773</v>
      </c>
      <c r="B9287" s="24">
        <v>0</v>
      </c>
      <c r="C9287" s="21" t="s">
        <v>9360</v>
      </c>
      <c r="D9287" s="23"/>
      <c r="E9287" s="23"/>
    </row>
    <row r="9288" spans="1:5" ht="20" customHeight="1">
      <c r="A9288" s="19" t="s">
        <v>13773</v>
      </c>
      <c r="B9288" s="24">
        <v>0</v>
      </c>
      <c r="C9288" s="21" t="s">
        <v>9230</v>
      </c>
      <c r="D9288" s="23"/>
      <c r="E9288" s="23"/>
    </row>
    <row r="9289" spans="1:5" ht="20" customHeight="1">
      <c r="A9289" s="19" t="s">
        <v>13773</v>
      </c>
      <c r="B9289" s="24">
        <v>0</v>
      </c>
      <c r="C9289" s="21" t="s">
        <v>9094</v>
      </c>
      <c r="D9289" s="23"/>
      <c r="E9289" s="23"/>
    </row>
    <row r="9290" spans="1:5" ht="20" customHeight="1">
      <c r="A9290" s="19" t="s">
        <v>13773</v>
      </c>
      <c r="B9290" s="24">
        <v>0</v>
      </c>
      <c r="C9290" s="21" t="s">
        <v>8906</v>
      </c>
      <c r="D9290" s="23"/>
      <c r="E9290" s="23"/>
    </row>
    <row r="9291" spans="1:5" ht="20" customHeight="1">
      <c r="A9291" s="19" t="s">
        <v>13773</v>
      </c>
      <c r="B9291" s="24">
        <v>0</v>
      </c>
      <c r="C9291" s="21" t="s">
        <v>8662</v>
      </c>
      <c r="D9291" s="23"/>
      <c r="E9291" s="23"/>
    </row>
    <row r="9292" spans="1:5" ht="20" customHeight="1">
      <c r="A9292" s="19" t="s">
        <v>13773</v>
      </c>
      <c r="B9292" s="24">
        <v>0</v>
      </c>
      <c r="C9292" s="21" t="s">
        <v>8784</v>
      </c>
      <c r="D9292" s="23"/>
      <c r="E9292" s="23"/>
    </row>
    <row r="9293" spans="1:5" ht="20" customHeight="1">
      <c r="A9293" s="19" t="s">
        <v>13773</v>
      </c>
      <c r="B9293" s="24">
        <v>0</v>
      </c>
      <c r="C9293" s="21" t="s">
        <v>8600</v>
      </c>
      <c r="D9293" s="23"/>
      <c r="E9293" s="23"/>
    </row>
    <row r="9294" spans="1:5" ht="20" customHeight="1">
      <c r="A9294" s="19" t="s">
        <v>13773</v>
      </c>
      <c r="B9294" s="24">
        <v>0</v>
      </c>
      <c r="C9294" s="21" t="s">
        <v>7074</v>
      </c>
      <c r="D9294" s="23"/>
      <c r="E9294" s="23"/>
    </row>
    <row r="9295" spans="1:5" ht="20" customHeight="1">
      <c r="A9295" s="19" t="s">
        <v>13773</v>
      </c>
      <c r="B9295" s="24">
        <v>0</v>
      </c>
      <c r="C9295" s="21" t="s">
        <v>7258</v>
      </c>
      <c r="D9295" s="23"/>
      <c r="E9295" s="23"/>
    </row>
    <row r="9296" spans="1:5" ht="20" customHeight="1">
      <c r="A9296" s="19" t="s">
        <v>13773</v>
      </c>
      <c r="B9296" s="24">
        <v>0</v>
      </c>
      <c r="C9296" s="21" t="s">
        <v>8416</v>
      </c>
      <c r="D9296" s="23"/>
      <c r="E9296" s="23"/>
    </row>
    <row r="9297" spans="1:5" ht="20" customHeight="1">
      <c r="A9297" s="19" t="s">
        <v>13773</v>
      </c>
      <c r="B9297" s="24">
        <v>0</v>
      </c>
      <c r="C9297" s="21" t="s">
        <v>7535</v>
      </c>
      <c r="D9297" s="23"/>
      <c r="E9297" s="23"/>
    </row>
    <row r="9298" spans="1:5" ht="20" customHeight="1">
      <c r="A9298" s="19" t="s">
        <v>13773</v>
      </c>
      <c r="B9298" s="24">
        <v>0</v>
      </c>
      <c r="C9298" s="21" t="s">
        <v>7711</v>
      </c>
      <c r="D9298" s="23"/>
      <c r="E9298" s="23"/>
    </row>
    <row r="9299" spans="1:5" ht="20" customHeight="1">
      <c r="A9299" s="19" t="s">
        <v>13773</v>
      </c>
      <c r="B9299" s="24">
        <v>0</v>
      </c>
      <c r="C9299" s="21" t="s">
        <v>7895</v>
      </c>
      <c r="D9299" s="23"/>
      <c r="E9299" s="23"/>
    </row>
    <row r="9300" spans="1:5" ht="20" customHeight="1">
      <c r="A9300" s="19" t="s">
        <v>13773</v>
      </c>
      <c r="B9300" s="24">
        <v>0</v>
      </c>
      <c r="C9300" s="21" t="s">
        <v>8358</v>
      </c>
      <c r="D9300" s="23"/>
      <c r="E9300" s="23"/>
    </row>
    <row r="9301" spans="1:5" ht="20" customHeight="1">
      <c r="A9301" s="19" t="s">
        <v>13773</v>
      </c>
      <c r="B9301" s="24">
        <v>0</v>
      </c>
      <c r="C9301" s="21" t="s">
        <v>8302</v>
      </c>
      <c r="D9301" s="23"/>
      <c r="E9301" s="23"/>
    </row>
    <row r="9302" spans="1:5" ht="20" customHeight="1">
      <c r="A9302" s="19" t="s">
        <v>13773</v>
      </c>
      <c r="B9302" s="24">
        <v>0</v>
      </c>
      <c r="C9302" s="21" t="s">
        <v>8250</v>
      </c>
      <c r="D9302" s="23"/>
      <c r="E9302" s="23"/>
    </row>
    <row r="9303" spans="1:5" ht="20" customHeight="1">
      <c r="A9303" s="19" t="s">
        <v>13773</v>
      </c>
      <c r="B9303" s="24">
        <v>0</v>
      </c>
      <c r="C9303" s="21" t="s">
        <v>13647</v>
      </c>
      <c r="D9303" s="23"/>
      <c r="E9303" s="23"/>
    </row>
    <row r="9304" spans="1:5" ht="20" customHeight="1">
      <c r="A9304" s="19" t="s">
        <v>13773</v>
      </c>
      <c r="B9304" s="24">
        <v>0</v>
      </c>
      <c r="C9304" s="21" t="s">
        <v>13009</v>
      </c>
      <c r="D9304" s="23"/>
      <c r="E9304" s="23"/>
    </row>
    <row r="9305" spans="1:5" ht="20" customHeight="1">
      <c r="A9305" s="19" t="s">
        <v>13773</v>
      </c>
      <c r="B9305" s="24">
        <v>0</v>
      </c>
      <c r="C9305" s="21" t="s">
        <v>13381</v>
      </c>
      <c r="D9305" s="23"/>
      <c r="E9305" s="23"/>
    </row>
    <row r="9306" spans="1:5" ht="20" customHeight="1">
      <c r="A9306" s="19" t="s">
        <v>13773</v>
      </c>
      <c r="B9306" s="24">
        <v>0</v>
      </c>
      <c r="C9306" s="21" t="s">
        <v>13191</v>
      </c>
      <c r="D9306" s="23"/>
      <c r="E9306" s="23"/>
    </row>
    <row r="9307" spans="1:5" ht="20" customHeight="1">
      <c r="A9307" s="19" t="s">
        <v>13773</v>
      </c>
      <c r="B9307" s="24">
        <v>0</v>
      </c>
      <c r="C9307" s="21" t="s">
        <v>13009</v>
      </c>
      <c r="D9307" s="23"/>
      <c r="E9307" s="23"/>
    </row>
    <row r="9308" spans="1:5" ht="20" customHeight="1">
      <c r="A9308" s="19" t="s">
        <v>13773</v>
      </c>
      <c r="B9308" s="24">
        <v>0</v>
      </c>
      <c r="C9308" s="21" t="s">
        <v>12749</v>
      </c>
      <c r="D9308" s="23"/>
      <c r="E9308" s="23"/>
    </row>
    <row r="9309" spans="1:5" ht="20" customHeight="1">
      <c r="A9309" s="19" t="s">
        <v>13773</v>
      </c>
      <c r="B9309" s="24">
        <v>0</v>
      </c>
      <c r="C9309" s="21" t="s">
        <v>12639</v>
      </c>
      <c r="D9309" s="23"/>
      <c r="E9309" s="23"/>
    </row>
    <row r="9310" spans="1:5" ht="20" customHeight="1">
      <c r="A9310" s="19" t="s">
        <v>13773</v>
      </c>
      <c r="B9310" s="24">
        <v>0</v>
      </c>
      <c r="C9310" s="21" t="s">
        <v>1328</v>
      </c>
      <c r="D9310" s="23"/>
      <c r="E9310" s="23"/>
    </row>
    <row r="9311" spans="1:5" ht="20" customHeight="1">
      <c r="A9311" s="19" t="s">
        <v>13773</v>
      </c>
      <c r="B9311" s="24">
        <v>0</v>
      </c>
      <c r="C9311" s="21" t="s">
        <v>12360</v>
      </c>
      <c r="D9311" s="23"/>
      <c r="E9311" s="23"/>
    </row>
    <row r="9312" spans="1:5" ht="20" customHeight="1">
      <c r="A9312" s="19" t="s">
        <v>13773</v>
      </c>
      <c r="B9312" s="24">
        <v>0</v>
      </c>
      <c r="C9312" s="21" t="s">
        <v>12003</v>
      </c>
      <c r="D9312" s="23"/>
      <c r="E9312" s="23"/>
    </row>
    <row r="9313" spans="1:5" ht="20" customHeight="1">
      <c r="A9313" s="19" t="s">
        <v>13773</v>
      </c>
      <c r="B9313" s="24">
        <v>0</v>
      </c>
      <c r="C9313" s="21" t="s">
        <v>12146</v>
      </c>
      <c r="D9313" s="23"/>
      <c r="E9313" s="23"/>
    </row>
    <row r="9314" spans="1:5" ht="20" customHeight="1">
      <c r="A9314" s="19" t="s">
        <v>13773</v>
      </c>
      <c r="B9314" s="24">
        <v>0</v>
      </c>
      <c r="C9314" s="21" t="s">
        <v>11901</v>
      </c>
      <c r="D9314" s="23"/>
      <c r="E9314" s="23"/>
    </row>
    <row r="9315" spans="1:5" ht="20" customHeight="1">
      <c r="A9315" s="19" t="s">
        <v>13773</v>
      </c>
      <c r="B9315" s="24">
        <v>0</v>
      </c>
      <c r="C9315" s="21" t="s">
        <v>11636</v>
      </c>
      <c r="D9315" s="23"/>
      <c r="E9315" s="23"/>
    </row>
    <row r="9316" spans="1:5" ht="20" customHeight="1">
      <c r="A9316" s="19" t="s">
        <v>13773</v>
      </c>
      <c r="B9316" s="24">
        <v>0</v>
      </c>
      <c r="C9316" s="21" t="s">
        <v>1836</v>
      </c>
      <c r="D9316" s="23"/>
      <c r="E9316" s="23"/>
    </row>
    <row r="9317" spans="1:5" ht="20" customHeight="1">
      <c r="A9317" s="19" t="s">
        <v>13773</v>
      </c>
      <c r="B9317" s="24">
        <v>0</v>
      </c>
      <c r="C9317" s="21" t="s">
        <v>2069</v>
      </c>
      <c r="D9317" s="23"/>
      <c r="E9317" s="23"/>
    </row>
    <row r="9318" spans="1:5" ht="20" customHeight="1">
      <c r="A9318" s="19" t="s">
        <v>13773</v>
      </c>
      <c r="B9318" s="24">
        <v>0</v>
      </c>
      <c r="C9318" s="21" t="s">
        <v>11438</v>
      </c>
      <c r="D9318" s="23"/>
      <c r="E9318" s="23"/>
    </row>
    <row r="9319" spans="1:5" ht="20" customHeight="1">
      <c r="A9319" s="19" t="s">
        <v>13773</v>
      </c>
      <c r="B9319" s="24">
        <v>0</v>
      </c>
      <c r="C9319" s="21" t="s">
        <v>11334</v>
      </c>
      <c r="D9319" s="23"/>
      <c r="E9319" s="23"/>
    </row>
    <row r="9320" spans="1:5" ht="20" customHeight="1">
      <c r="A9320" s="19" t="s">
        <v>13773</v>
      </c>
      <c r="B9320" s="24">
        <v>0</v>
      </c>
      <c r="C9320" s="21" t="s">
        <v>11237</v>
      </c>
      <c r="D9320" s="23"/>
      <c r="E9320" s="23"/>
    </row>
    <row r="9321" spans="1:5" ht="20" customHeight="1">
      <c r="A9321" s="19" t="s">
        <v>13773</v>
      </c>
      <c r="B9321" s="24">
        <v>0</v>
      </c>
      <c r="C9321" s="21" t="s">
        <v>11131</v>
      </c>
      <c r="D9321" s="23"/>
      <c r="E9321" s="23"/>
    </row>
    <row r="9322" spans="1:5" ht="20" customHeight="1">
      <c r="A9322" s="19" t="s">
        <v>13773</v>
      </c>
      <c r="B9322" s="24">
        <v>0</v>
      </c>
      <c r="C9322" s="21" t="s">
        <v>2822</v>
      </c>
      <c r="D9322" s="23"/>
      <c r="E9322" s="23"/>
    </row>
    <row r="9323" spans="1:5" ht="20" customHeight="1">
      <c r="A9323" s="19" t="s">
        <v>13773</v>
      </c>
      <c r="B9323" s="24">
        <v>0</v>
      </c>
      <c r="C9323" s="22">
        <v>100</v>
      </c>
      <c r="D9323" s="23"/>
      <c r="E9323" s="23"/>
    </row>
    <row r="9324" spans="1:5" ht="20" customHeight="1">
      <c r="A9324" s="19" t="s">
        <v>13773</v>
      </c>
      <c r="B9324" s="24">
        <v>0</v>
      </c>
      <c r="C9324" s="22">
        <v>100</v>
      </c>
      <c r="D9324" s="23"/>
      <c r="E9324" s="23"/>
    </row>
    <row r="9325" spans="1:5" ht="20" customHeight="1">
      <c r="A9325" s="19" t="s">
        <v>13773</v>
      </c>
      <c r="B9325" s="24">
        <v>0</v>
      </c>
      <c r="C9325" s="21" t="s">
        <v>10834</v>
      </c>
      <c r="D9325" s="23"/>
      <c r="E9325" s="23"/>
    </row>
    <row r="9326" spans="1:5" ht="20" customHeight="1">
      <c r="A9326" s="19" t="s">
        <v>13773</v>
      </c>
      <c r="B9326" s="24">
        <v>0</v>
      </c>
      <c r="C9326" s="21" t="s">
        <v>3345</v>
      </c>
      <c r="D9326" s="23"/>
      <c r="E9326" s="23"/>
    </row>
    <row r="9327" spans="1:5" ht="20" customHeight="1">
      <c r="A9327" s="19" t="s">
        <v>13773</v>
      </c>
      <c r="B9327" s="24">
        <v>0</v>
      </c>
      <c r="C9327" s="21" t="s">
        <v>3559</v>
      </c>
      <c r="D9327" s="23"/>
      <c r="E9327" s="23"/>
    </row>
    <row r="9328" spans="1:5" ht="20" customHeight="1">
      <c r="A9328" s="19" t="s">
        <v>13773</v>
      </c>
      <c r="B9328" s="24">
        <v>0</v>
      </c>
      <c r="C9328" s="21" t="s">
        <v>3770</v>
      </c>
      <c r="D9328" s="23"/>
      <c r="E9328" s="23"/>
    </row>
    <row r="9329" spans="1:5" ht="20" customHeight="1">
      <c r="A9329" s="19" t="s">
        <v>13773</v>
      </c>
      <c r="B9329" s="24">
        <v>0</v>
      </c>
      <c r="C9329" s="21" t="s">
        <v>10661</v>
      </c>
      <c r="D9329" s="23"/>
      <c r="E9329" s="23"/>
    </row>
    <row r="9330" spans="1:5" ht="20" customHeight="1">
      <c r="A9330" s="19" t="s">
        <v>13773</v>
      </c>
      <c r="B9330" s="24">
        <v>0</v>
      </c>
      <c r="C9330" s="21" t="s">
        <v>4211</v>
      </c>
      <c r="D9330" s="23"/>
      <c r="E9330" s="23"/>
    </row>
    <row r="9331" spans="1:5" ht="20" customHeight="1">
      <c r="A9331" s="19" t="s">
        <v>13773</v>
      </c>
      <c r="B9331" s="24">
        <v>0</v>
      </c>
      <c r="C9331" s="21" t="s">
        <v>10556</v>
      </c>
      <c r="D9331" s="23"/>
      <c r="E9331" s="23"/>
    </row>
    <row r="9332" spans="1:5" ht="20" customHeight="1">
      <c r="A9332" s="19" t="s">
        <v>13773</v>
      </c>
      <c r="B9332" s="24">
        <v>0</v>
      </c>
      <c r="C9332" s="21" t="s">
        <v>4389</v>
      </c>
      <c r="D9332" s="23"/>
      <c r="E9332" s="23"/>
    </row>
    <row r="9333" spans="1:5" ht="20" customHeight="1">
      <c r="A9333" s="19" t="s">
        <v>13773</v>
      </c>
      <c r="B9333" s="24">
        <v>0</v>
      </c>
      <c r="C9333" s="21" t="s">
        <v>4688</v>
      </c>
      <c r="D9333" s="23"/>
      <c r="E9333" s="23"/>
    </row>
    <row r="9334" spans="1:5" ht="20" customHeight="1">
      <c r="A9334" s="19" t="s">
        <v>13773</v>
      </c>
      <c r="B9334" s="24">
        <v>0</v>
      </c>
      <c r="C9334" s="21" t="s">
        <v>10391</v>
      </c>
      <c r="D9334" s="23"/>
      <c r="E9334" s="23"/>
    </row>
    <row r="9335" spans="1:5" ht="20" customHeight="1">
      <c r="A9335" s="19" t="s">
        <v>13773</v>
      </c>
      <c r="B9335" s="24">
        <v>0</v>
      </c>
      <c r="C9335" s="21" t="s">
        <v>4862</v>
      </c>
      <c r="D9335" s="23"/>
      <c r="E9335" s="23"/>
    </row>
    <row r="9336" spans="1:5" ht="20" customHeight="1">
      <c r="A9336" s="19" t="s">
        <v>13773</v>
      </c>
      <c r="B9336" s="24">
        <v>0</v>
      </c>
      <c r="C9336" s="21" t="s">
        <v>5146</v>
      </c>
      <c r="D9336" s="23"/>
      <c r="E9336" s="23"/>
    </row>
    <row r="9337" spans="1:5" ht="20" customHeight="1">
      <c r="A9337" s="19" t="s">
        <v>13773</v>
      </c>
      <c r="B9337" s="24">
        <v>0</v>
      </c>
      <c r="C9337" s="21" t="s">
        <v>10229</v>
      </c>
      <c r="D9337" s="23"/>
      <c r="E9337" s="23"/>
    </row>
    <row r="9338" spans="1:5" ht="20" customHeight="1">
      <c r="A9338" s="19" t="s">
        <v>13773</v>
      </c>
      <c r="B9338" s="24">
        <v>0</v>
      </c>
      <c r="C9338" s="21" t="s">
        <v>107</v>
      </c>
      <c r="D9338" s="23"/>
      <c r="E9338" s="23"/>
    </row>
    <row r="9339" spans="1:5" ht="20" customHeight="1">
      <c r="A9339" s="19" t="s">
        <v>13773</v>
      </c>
      <c r="B9339" s="24">
        <v>0</v>
      </c>
      <c r="C9339" s="21" t="s">
        <v>5517</v>
      </c>
      <c r="D9339" s="23"/>
      <c r="E9339" s="23"/>
    </row>
    <row r="9340" spans="1:5" ht="20" customHeight="1">
      <c r="A9340" s="19" t="s">
        <v>13773</v>
      </c>
      <c r="B9340" s="24">
        <v>0</v>
      </c>
      <c r="C9340" s="21" t="s">
        <v>5725</v>
      </c>
      <c r="D9340" s="23"/>
      <c r="E9340" s="23"/>
    </row>
    <row r="9341" spans="1:5" ht="20" customHeight="1">
      <c r="A9341" s="19" t="s">
        <v>13773</v>
      </c>
      <c r="B9341" s="24">
        <v>0</v>
      </c>
      <c r="C9341" s="21" t="s">
        <v>5929</v>
      </c>
      <c r="D9341" s="23"/>
      <c r="E9341" s="23"/>
    </row>
    <row r="9342" spans="1:5" ht="20" customHeight="1">
      <c r="A9342" s="19" t="s">
        <v>13773</v>
      </c>
      <c r="B9342" s="24">
        <v>0</v>
      </c>
      <c r="C9342" s="21" t="s">
        <v>10079</v>
      </c>
      <c r="D9342" s="23"/>
      <c r="E9342" s="23"/>
    </row>
    <row r="9343" spans="1:5" ht="20" customHeight="1">
      <c r="A9343" s="19" t="s">
        <v>13773</v>
      </c>
      <c r="B9343" s="24">
        <v>0</v>
      </c>
      <c r="C9343" s="21" t="s">
        <v>10007</v>
      </c>
      <c r="D9343" s="23"/>
      <c r="E9343" s="23"/>
    </row>
    <row r="9344" spans="1:5" ht="20" customHeight="1">
      <c r="A9344" s="19" t="s">
        <v>13773</v>
      </c>
      <c r="B9344" s="24">
        <v>0</v>
      </c>
      <c r="C9344" s="21" t="s">
        <v>9870</v>
      </c>
      <c r="D9344" s="23"/>
      <c r="E9344" s="23"/>
    </row>
    <row r="9345" spans="1:5" ht="20" customHeight="1">
      <c r="A9345" s="19" t="s">
        <v>13773</v>
      </c>
      <c r="B9345" s="24">
        <v>0</v>
      </c>
      <c r="C9345" s="21" t="s">
        <v>9741</v>
      </c>
      <c r="D9345" s="23"/>
      <c r="E9345" s="23"/>
    </row>
    <row r="9346" spans="1:5" ht="20" customHeight="1">
      <c r="A9346" s="19" t="s">
        <v>13773</v>
      </c>
      <c r="B9346" s="24">
        <v>0</v>
      </c>
      <c r="C9346" s="21" t="s">
        <v>9557</v>
      </c>
      <c r="D9346" s="23"/>
      <c r="E9346" s="23"/>
    </row>
    <row r="9347" spans="1:5" ht="20" customHeight="1">
      <c r="A9347" s="19" t="s">
        <v>13773</v>
      </c>
      <c r="B9347" s="24">
        <v>0</v>
      </c>
      <c r="C9347" s="21" t="s">
        <v>6377</v>
      </c>
      <c r="D9347" s="23"/>
      <c r="E9347" s="23"/>
    </row>
    <row r="9348" spans="1:5" ht="20" customHeight="1">
      <c r="A9348" s="19" t="s">
        <v>13773</v>
      </c>
      <c r="B9348" s="24">
        <v>0</v>
      </c>
      <c r="C9348" s="21" t="s">
        <v>9099</v>
      </c>
      <c r="D9348" s="23"/>
      <c r="E9348" s="23"/>
    </row>
    <row r="9349" spans="1:5" ht="20" customHeight="1">
      <c r="A9349" s="19" t="s">
        <v>13773</v>
      </c>
      <c r="B9349" s="24">
        <v>0</v>
      </c>
      <c r="C9349" s="21" t="s">
        <v>9368</v>
      </c>
      <c r="D9349" s="23"/>
      <c r="E9349" s="23"/>
    </row>
    <row r="9350" spans="1:5" ht="20" customHeight="1">
      <c r="A9350" s="19" t="s">
        <v>13773</v>
      </c>
      <c r="B9350" s="24">
        <v>0</v>
      </c>
      <c r="C9350" s="21" t="s">
        <v>9238</v>
      </c>
      <c r="D9350" s="23"/>
      <c r="E9350" s="23"/>
    </row>
    <row r="9351" spans="1:5" ht="20" customHeight="1">
      <c r="A9351" s="19" t="s">
        <v>13773</v>
      </c>
      <c r="B9351" s="24">
        <v>0</v>
      </c>
      <c r="C9351" s="21" t="s">
        <v>9099</v>
      </c>
      <c r="D9351" s="23"/>
      <c r="E9351" s="23"/>
    </row>
    <row r="9352" spans="1:5" ht="20" customHeight="1">
      <c r="A9352" s="19" t="s">
        <v>13773</v>
      </c>
      <c r="B9352" s="24">
        <v>0</v>
      </c>
      <c r="C9352" s="21" t="s">
        <v>8910</v>
      </c>
      <c r="D9352" s="23"/>
      <c r="E9352" s="23"/>
    </row>
    <row r="9353" spans="1:5" ht="20" customHeight="1">
      <c r="A9353" s="19" t="s">
        <v>13773</v>
      </c>
      <c r="B9353" s="24">
        <v>0</v>
      </c>
      <c r="C9353" s="21" t="s">
        <v>8675</v>
      </c>
      <c r="D9353" s="23"/>
      <c r="E9353" s="23"/>
    </row>
    <row r="9354" spans="1:5" ht="20" customHeight="1">
      <c r="A9354" s="19" t="s">
        <v>13773</v>
      </c>
      <c r="B9354" s="24">
        <v>0</v>
      </c>
      <c r="C9354" s="21" t="s">
        <v>8790</v>
      </c>
      <c r="D9354" s="23"/>
      <c r="E9354" s="23"/>
    </row>
    <row r="9355" spans="1:5" ht="20" customHeight="1">
      <c r="A9355" s="19" t="s">
        <v>13773</v>
      </c>
      <c r="B9355" s="24">
        <v>0</v>
      </c>
      <c r="C9355" s="21" t="s">
        <v>8605</v>
      </c>
      <c r="D9355" s="23"/>
      <c r="E9355" s="23"/>
    </row>
    <row r="9356" spans="1:5" ht="20" customHeight="1">
      <c r="A9356" s="19" t="s">
        <v>13773</v>
      </c>
      <c r="B9356" s="24">
        <v>0</v>
      </c>
      <c r="C9356" s="21" t="s">
        <v>7086</v>
      </c>
      <c r="D9356" s="23"/>
      <c r="E9356" s="23"/>
    </row>
    <row r="9357" spans="1:5" ht="20" customHeight="1">
      <c r="A9357" s="19" t="s">
        <v>13773</v>
      </c>
      <c r="B9357" s="24">
        <v>0</v>
      </c>
      <c r="C9357" s="21" t="s">
        <v>7269</v>
      </c>
      <c r="D9357" s="23"/>
      <c r="E9357" s="23"/>
    </row>
    <row r="9358" spans="1:5" ht="20" customHeight="1">
      <c r="A9358" s="19" t="s">
        <v>13773</v>
      </c>
      <c r="B9358" s="24">
        <v>0</v>
      </c>
      <c r="C9358" s="21" t="s">
        <v>8418</v>
      </c>
      <c r="D9358" s="23"/>
      <c r="E9358" s="23"/>
    </row>
    <row r="9359" spans="1:5" ht="20" customHeight="1">
      <c r="A9359" s="19" t="s">
        <v>13773</v>
      </c>
      <c r="B9359" s="24">
        <v>0</v>
      </c>
      <c r="C9359" s="21" t="s">
        <v>7546</v>
      </c>
      <c r="D9359" s="23"/>
      <c r="E9359" s="23"/>
    </row>
    <row r="9360" spans="1:5" ht="20" customHeight="1">
      <c r="A9360" s="19" t="s">
        <v>13773</v>
      </c>
      <c r="B9360" s="24">
        <v>0</v>
      </c>
      <c r="C9360" s="21" t="s">
        <v>7722</v>
      </c>
      <c r="D9360" s="23"/>
      <c r="E9360" s="23"/>
    </row>
    <row r="9361" spans="1:5" ht="20" customHeight="1">
      <c r="A9361" s="19" t="s">
        <v>13773</v>
      </c>
      <c r="B9361" s="24">
        <v>0</v>
      </c>
      <c r="C9361" s="21" t="s">
        <v>7909</v>
      </c>
      <c r="D9361" s="23"/>
      <c r="E9361" s="23"/>
    </row>
    <row r="9362" spans="1:5" ht="20" customHeight="1">
      <c r="A9362" s="19" t="s">
        <v>13773</v>
      </c>
      <c r="B9362" s="24">
        <v>0</v>
      </c>
      <c r="C9362" s="21" t="s">
        <v>8360</v>
      </c>
      <c r="D9362" s="23"/>
      <c r="E9362" s="23"/>
    </row>
    <row r="9363" spans="1:5" ht="20" customHeight="1">
      <c r="A9363" s="19" t="s">
        <v>13773</v>
      </c>
      <c r="B9363" s="24">
        <v>0</v>
      </c>
      <c r="C9363" s="21" t="s">
        <v>8304</v>
      </c>
      <c r="D9363" s="23"/>
      <c r="E9363" s="23"/>
    </row>
    <row r="9364" spans="1:5" ht="20" customHeight="1">
      <c r="A9364" s="19" t="s">
        <v>13773</v>
      </c>
      <c r="B9364" s="24">
        <v>0</v>
      </c>
      <c r="C9364" s="21" t="s">
        <v>8252</v>
      </c>
      <c r="D9364" s="23"/>
      <c r="E9364" s="23"/>
    </row>
    <row r="9365" spans="1:5" ht="20" customHeight="1">
      <c r="A9365" s="19" t="s">
        <v>13773</v>
      </c>
      <c r="B9365" s="24">
        <v>0</v>
      </c>
      <c r="C9365" s="21" t="s">
        <v>13652</v>
      </c>
      <c r="D9365" s="23"/>
      <c r="E9365" s="23"/>
    </row>
    <row r="9366" spans="1:5" ht="20" customHeight="1">
      <c r="A9366" s="19" t="s">
        <v>13773</v>
      </c>
      <c r="B9366" s="24">
        <v>0</v>
      </c>
      <c r="C9366" s="21" t="s">
        <v>13233</v>
      </c>
      <c r="D9366" s="23"/>
      <c r="E9366" s="23"/>
    </row>
    <row r="9367" spans="1:5" ht="20" customHeight="1">
      <c r="A9367" s="19" t="s">
        <v>13773</v>
      </c>
      <c r="B9367" s="24">
        <v>0</v>
      </c>
      <c r="C9367" s="21" t="s">
        <v>13387</v>
      </c>
      <c r="D9367" s="23"/>
      <c r="E9367" s="23"/>
    </row>
    <row r="9368" spans="1:5" ht="20" customHeight="1">
      <c r="A9368" s="19" t="s">
        <v>13773</v>
      </c>
      <c r="B9368" s="24">
        <v>0</v>
      </c>
      <c r="C9368" s="21" t="s">
        <v>13198</v>
      </c>
      <c r="D9368" s="23"/>
      <c r="E9368" s="23"/>
    </row>
    <row r="9369" spans="1:5" ht="20" customHeight="1">
      <c r="A9369" s="19" t="s">
        <v>13773</v>
      </c>
      <c r="B9369" s="24">
        <v>0</v>
      </c>
      <c r="C9369" s="21" t="s">
        <v>13018</v>
      </c>
      <c r="D9369" s="23"/>
      <c r="E9369" s="23"/>
    </row>
    <row r="9370" spans="1:5" ht="20" customHeight="1">
      <c r="A9370" s="19" t="s">
        <v>13773</v>
      </c>
      <c r="B9370" s="24">
        <v>0</v>
      </c>
      <c r="C9370" s="21" t="s">
        <v>12758</v>
      </c>
      <c r="D9370" s="23"/>
      <c r="E9370" s="23"/>
    </row>
    <row r="9371" spans="1:5" ht="20" customHeight="1">
      <c r="A9371" s="19" t="s">
        <v>13773</v>
      </c>
      <c r="B9371" s="24">
        <v>0</v>
      </c>
      <c r="C9371" s="21" t="s">
        <v>12646</v>
      </c>
      <c r="D9371" s="23"/>
      <c r="E9371" s="23"/>
    </row>
    <row r="9372" spans="1:5" ht="20" customHeight="1">
      <c r="A9372" s="19" t="s">
        <v>13773</v>
      </c>
      <c r="B9372" s="24">
        <v>0</v>
      </c>
      <c r="C9372" s="21" t="s">
        <v>12153</v>
      </c>
      <c r="D9372" s="23"/>
      <c r="E9372" s="23"/>
    </row>
    <row r="9373" spans="1:5" ht="20" customHeight="1">
      <c r="A9373" s="19" t="s">
        <v>13773</v>
      </c>
      <c r="B9373" s="24">
        <v>0</v>
      </c>
      <c r="C9373" s="21" t="s">
        <v>12369</v>
      </c>
      <c r="D9373" s="23"/>
      <c r="E9373" s="23"/>
    </row>
    <row r="9374" spans="1:5" ht="20" customHeight="1">
      <c r="A9374" s="19" t="s">
        <v>13773</v>
      </c>
      <c r="B9374" s="24">
        <v>0</v>
      </c>
      <c r="C9374" s="21" t="s">
        <v>12029</v>
      </c>
      <c r="D9374" s="23"/>
      <c r="E9374" s="23"/>
    </row>
    <row r="9375" spans="1:5" ht="20" customHeight="1">
      <c r="A9375" s="19" t="s">
        <v>13773</v>
      </c>
      <c r="B9375" s="24">
        <v>0</v>
      </c>
      <c r="C9375" s="21" t="s">
        <v>12153</v>
      </c>
      <c r="D9375" s="23"/>
      <c r="E9375" s="23"/>
    </row>
    <row r="9376" spans="1:5" ht="20" customHeight="1">
      <c r="A9376" s="19" t="s">
        <v>13773</v>
      </c>
      <c r="B9376" s="24">
        <v>0</v>
      </c>
      <c r="C9376" s="21" t="s">
        <v>11905</v>
      </c>
      <c r="D9376" s="23"/>
      <c r="E9376" s="23"/>
    </row>
    <row r="9377" spans="1:5" ht="20" customHeight="1">
      <c r="A9377" s="19" t="s">
        <v>13773</v>
      </c>
      <c r="B9377" s="24">
        <v>0</v>
      </c>
      <c r="C9377" s="21" t="s">
        <v>11641</v>
      </c>
      <c r="D9377" s="23"/>
      <c r="E9377" s="23"/>
    </row>
    <row r="9378" spans="1:5" ht="20" customHeight="1">
      <c r="A9378" s="19" t="s">
        <v>13773</v>
      </c>
      <c r="B9378" s="24">
        <v>0</v>
      </c>
      <c r="C9378" s="21" t="s">
        <v>1874</v>
      </c>
      <c r="D9378" s="23"/>
      <c r="E9378" s="23"/>
    </row>
    <row r="9379" spans="1:5" ht="20" customHeight="1">
      <c r="A9379" s="19" t="s">
        <v>13773</v>
      </c>
      <c r="B9379" s="24">
        <v>0</v>
      </c>
      <c r="C9379" s="21" t="s">
        <v>2103</v>
      </c>
      <c r="D9379" s="23"/>
      <c r="E9379" s="23"/>
    </row>
    <row r="9380" spans="1:5" ht="20" customHeight="1">
      <c r="A9380" s="19" t="s">
        <v>13773</v>
      </c>
      <c r="B9380" s="24">
        <v>0</v>
      </c>
      <c r="C9380" s="21" t="s">
        <v>11443</v>
      </c>
      <c r="D9380" s="23"/>
      <c r="E9380" s="23"/>
    </row>
    <row r="9381" spans="1:5" ht="20" customHeight="1">
      <c r="A9381" s="19" t="s">
        <v>13773</v>
      </c>
      <c r="B9381" s="24">
        <v>0</v>
      </c>
      <c r="C9381" s="21" t="s">
        <v>11341</v>
      </c>
      <c r="D9381" s="23"/>
      <c r="E9381" s="23"/>
    </row>
    <row r="9382" spans="1:5" ht="20" customHeight="1">
      <c r="A9382" s="19" t="s">
        <v>13773</v>
      </c>
      <c r="B9382" s="24">
        <v>0</v>
      </c>
      <c r="C9382" s="21" t="s">
        <v>11244</v>
      </c>
      <c r="D9382" s="23"/>
      <c r="E9382" s="23"/>
    </row>
    <row r="9383" spans="1:5" ht="20" customHeight="1">
      <c r="A9383" s="19" t="s">
        <v>13773</v>
      </c>
      <c r="B9383" s="24">
        <v>0</v>
      </c>
      <c r="C9383" s="21" t="s">
        <v>11144</v>
      </c>
      <c r="D9383" s="23"/>
      <c r="E9383" s="23"/>
    </row>
    <row r="9384" spans="1:5" ht="20" customHeight="1">
      <c r="A9384" s="19" t="s">
        <v>13773</v>
      </c>
      <c r="B9384" s="24">
        <v>0</v>
      </c>
      <c r="C9384" s="21" t="s">
        <v>2858</v>
      </c>
      <c r="D9384" s="23"/>
      <c r="E9384" s="23"/>
    </row>
    <row r="9385" spans="1:5" ht="20" customHeight="1">
      <c r="A9385" s="19" t="s">
        <v>13773</v>
      </c>
      <c r="B9385" s="24">
        <v>0</v>
      </c>
      <c r="C9385" s="21" t="s">
        <v>11033</v>
      </c>
      <c r="D9385" s="23"/>
      <c r="E9385" s="23"/>
    </row>
    <row r="9386" spans="1:5" ht="20" customHeight="1">
      <c r="A9386" s="19" t="s">
        <v>13773</v>
      </c>
      <c r="B9386" s="24">
        <v>0</v>
      </c>
      <c r="C9386" s="21" t="s">
        <v>10935</v>
      </c>
      <c r="D9386" s="23"/>
      <c r="E9386" s="23"/>
    </row>
    <row r="9387" spans="1:5" ht="20" customHeight="1">
      <c r="A9387" s="19" t="s">
        <v>13773</v>
      </c>
      <c r="B9387" s="24">
        <v>0</v>
      </c>
      <c r="C9387" s="21" t="s">
        <v>10841</v>
      </c>
      <c r="D9387" s="23"/>
      <c r="E9387" s="23"/>
    </row>
    <row r="9388" spans="1:5" ht="20" customHeight="1">
      <c r="A9388" s="19" t="s">
        <v>13773</v>
      </c>
      <c r="B9388" s="24">
        <v>0</v>
      </c>
      <c r="C9388" s="21" t="s">
        <v>3386</v>
      </c>
      <c r="D9388" s="23"/>
      <c r="E9388" s="23"/>
    </row>
    <row r="9389" spans="1:5" ht="20" customHeight="1">
      <c r="A9389" s="19" t="s">
        <v>13773</v>
      </c>
      <c r="B9389" s="24">
        <v>0</v>
      </c>
      <c r="C9389" s="21" t="s">
        <v>3593</v>
      </c>
      <c r="D9389" s="23"/>
      <c r="E9389" s="23"/>
    </row>
    <row r="9390" spans="1:5" ht="20" customHeight="1">
      <c r="A9390" s="19" t="s">
        <v>13773</v>
      </c>
      <c r="B9390" s="24">
        <v>0</v>
      </c>
      <c r="C9390" s="21" t="s">
        <v>3807</v>
      </c>
      <c r="D9390" s="23"/>
      <c r="E9390" s="23"/>
    </row>
    <row r="9391" spans="1:5" ht="20" customHeight="1">
      <c r="A9391" s="19" t="s">
        <v>13773</v>
      </c>
      <c r="B9391" s="24">
        <v>0</v>
      </c>
      <c r="C9391" s="21" t="s">
        <v>10667</v>
      </c>
      <c r="D9391" s="23"/>
      <c r="E9391" s="23"/>
    </row>
    <row r="9392" spans="1:5" ht="20" customHeight="1">
      <c r="A9392" s="19" t="s">
        <v>13773</v>
      </c>
      <c r="B9392" s="24">
        <v>0</v>
      </c>
      <c r="C9392" s="21" t="s">
        <v>5547</v>
      </c>
      <c r="D9392" s="23"/>
      <c r="E9392" s="23"/>
    </row>
    <row r="9393" spans="1:5" ht="20" customHeight="1">
      <c r="A9393" s="19" t="s">
        <v>13773</v>
      </c>
      <c r="B9393" s="24">
        <v>0</v>
      </c>
      <c r="C9393" s="21" t="s">
        <v>10566</v>
      </c>
      <c r="D9393" s="23"/>
      <c r="E9393" s="23"/>
    </row>
    <row r="9394" spans="1:5" ht="20" customHeight="1">
      <c r="A9394" s="19" t="s">
        <v>13773</v>
      </c>
      <c r="B9394" s="24">
        <v>0</v>
      </c>
      <c r="C9394" s="21" t="s">
        <v>4427</v>
      </c>
      <c r="D9394" s="23"/>
      <c r="E9394" s="23"/>
    </row>
    <row r="9395" spans="1:5" ht="20" customHeight="1">
      <c r="A9395" s="19" t="s">
        <v>13773</v>
      </c>
      <c r="B9395" s="24">
        <v>0</v>
      </c>
      <c r="C9395" s="21" t="s">
        <v>5547</v>
      </c>
      <c r="D9395" s="23"/>
      <c r="E9395" s="23"/>
    </row>
    <row r="9396" spans="1:5" ht="20" customHeight="1">
      <c r="A9396" s="19" t="s">
        <v>13773</v>
      </c>
      <c r="B9396" s="24">
        <v>0</v>
      </c>
      <c r="C9396" s="21" t="s">
        <v>10397</v>
      </c>
      <c r="D9396" s="23"/>
      <c r="E9396" s="23"/>
    </row>
    <row r="9397" spans="1:5" ht="20" customHeight="1">
      <c r="A9397" s="19" t="s">
        <v>13773</v>
      </c>
      <c r="B9397" s="24">
        <v>0</v>
      </c>
      <c r="C9397" s="21" t="s">
        <v>4894</v>
      </c>
      <c r="D9397" s="23"/>
      <c r="E9397" s="23"/>
    </row>
    <row r="9398" spans="1:5" ht="20" customHeight="1">
      <c r="A9398" s="19" t="s">
        <v>13773</v>
      </c>
      <c r="B9398" s="24">
        <v>0</v>
      </c>
      <c r="C9398" s="21" t="s">
        <v>5547</v>
      </c>
      <c r="D9398" s="23"/>
      <c r="E9398" s="23"/>
    </row>
    <row r="9399" spans="1:5" ht="20" customHeight="1">
      <c r="A9399" s="19" t="s">
        <v>13773</v>
      </c>
      <c r="B9399" s="24">
        <v>0</v>
      </c>
      <c r="C9399" s="21" t="s">
        <v>10237</v>
      </c>
      <c r="D9399" s="23"/>
      <c r="E9399" s="23"/>
    </row>
    <row r="9400" spans="1:5" ht="20" customHeight="1">
      <c r="A9400" s="19" t="s">
        <v>13773</v>
      </c>
      <c r="B9400" s="24">
        <v>0</v>
      </c>
      <c r="C9400" s="21" t="s">
        <v>5346</v>
      </c>
      <c r="D9400" s="23"/>
      <c r="E9400" s="23"/>
    </row>
    <row r="9401" spans="1:5" ht="20" customHeight="1">
      <c r="A9401" s="19" t="s">
        <v>13773</v>
      </c>
      <c r="B9401" s="24">
        <v>0</v>
      </c>
      <c r="C9401" s="21" t="s">
        <v>5547</v>
      </c>
      <c r="D9401" s="23"/>
      <c r="E9401" s="23"/>
    </row>
    <row r="9402" spans="1:5" ht="20" customHeight="1">
      <c r="A9402" s="19" t="s">
        <v>13773</v>
      </c>
      <c r="B9402" s="24">
        <v>0</v>
      </c>
      <c r="C9402" s="21" t="s">
        <v>5757</v>
      </c>
      <c r="D9402" s="23"/>
      <c r="E9402" s="23"/>
    </row>
    <row r="9403" spans="1:5" ht="20" customHeight="1">
      <c r="A9403" s="19" t="s">
        <v>13773</v>
      </c>
      <c r="B9403" s="24">
        <v>0</v>
      </c>
      <c r="C9403" s="21" t="s">
        <v>5955</v>
      </c>
      <c r="D9403" s="23"/>
      <c r="E9403" s="23"/>
    </row>
    <row r="9404" spans="1:5" ht="20" customHeight="1">
      <c r="A9404" s="19" t="s">
        <v>13773</v>
      </c>
      <c r="B9404" s="24">
        <v>0</v>
      </c>
      <c r="C9404" s="21" t="s">
        <v>10084</v>
      </c>
      <c r="D9404" s="23"/>
      <c r="E9404" s="23"/>
    </row>
    <row r="9405" spans="1:5" ht="20" customHeight="1">
      <c r="A9405" s="19" t="s">
        <v>13773</v>
      </c>
      <c r="B9405" s="24">
        <v>0</v>
      </c>
      <c r="C9405" s="21" t="s">
        <v>10012</v>
      </c>
      <c r="D9405" s="23"/>
      <c r="E9405" s="23"/>
    </row>
    <row r="9406" spans="1:5" ht="20" customHeight="1">
      <c r="A9406" s="19" t="s">
        <v>13773</v>
      </c>
      <c r="B9406" s="24">
        <v>0</v>
      </c>
      <c r="C9406" s="21" t="s">
        <v>9877</v>
      </c>
      <c r="D9406" s="23"/>
      <c r="E9406" s="23"/>
    </row>
    <row r="9407" spans="1:5" ht="20" customHeight="1">
      <c r="A9407" s="19" t="s">
        <v>13773</v>
      </c>
      <c r="B9407" s="24">
        <v>0</v>
      </c>
      <c r="C9407" s="21" t="s">
        <v>9749</v>
      </c>
      <c r="D9407" s="23"/>
      <c r="E9407" s="23"/>
    </row>
    <row r="9408" spans="1:5" ht="20" customHeight="1">
      <c r="A9408" s="19" t="s">
        <v>13773</v>
      </c>
      <c r="B9408" s="24">
        <v>0</v>
      </c>
      <c r="C9408" s="21" t="s">
        <v>9563</v>
      </c>
      <c r="D9408" s="23"/>
      <c r="E9408" s="23"/>
    </row>
    <row r="9409" spans="1:5" ht="20" customHeight="1">
      <c r="A9409" s="19" t="s">
        <v>13773</v>
      </c>
      <c r="B9409" s="24">
        <v>0</v>
      </c>
      <c r="C9409" s="21" t="s">
        <v>6404</v>
      </c>
      <c r="D9409" s="23"/>
      <c r="E9409" s="23"/>
    </row>
    <row r="9410" spans="1:5" ht="20" customHeight="1">
      <c r="A9410" s="19" t="s">
        <v>13773</v>
      </c>
      <c r="B9410" s="24">
        <v>0</v>
      </c>
      <c r="C9410" s="21" t="s">
        <v>9264</v>
      </c>
      <c r="D9410" s="23"/>
      <c r="E9410" s="23"/>
    </row>
    <row r="9411" spans="1:5" ht="20" customHeight="1">
      <c r="A9411" s="19" t="s">
        <v>13773</v>
      </c>
      <c r="B9411" s="24">
        <v>0</v>
      </c>
      <c r="C9411" s="21" t="s">
        <v>9372</v>
      </c>
      <c r="D9411" s="23"/>
      <c r="E9411" s="23"/>
    </row>
    <row r="9412" spans="1:5" ht="20" customHeight="1">
      <c r="A9412" s="19" t="s">
        <v>13773</v>
      </c>
      <c r="B9412" s="24">
        <v>0</v>
      </c>
      <c r="C9412" s="21" t="s">
        <v>9243</v>
      </c>
      <c r="D9412" s="23"/>
      <c r="E9412" s="23"/>
    </row>
    <row r="9413" spans="1:5" ht="20" customHeight="1">
      <c r="A9413" s="19" t="s">
        <v>13773</v>
      </c>
      <c r="B9413" s="24">
        <v>0</v>
      </c>
      <c r="C9413" s="21" t="s">
        <v>9107</v>
      </c>
      <c r="D9413" s="23"/>
      <c r="E9413" s="23"/>
    </row>
    <row r="9414" spans="1:5" ht="20" customHeight="1">
      <c r="A9414" s="19" t="s">
        <v>13773</v>
      </c>
      <c r="B9414" s="24">
        <v>0</v>
      </c>
      <c r="C9414" s="21" t="s">
        <v>8921</v>
      </c>
      <c r="D9414" s="23"/>
      <c r="E9414" s="23"/>
    </row>
    <row r="9415" spans="1:5" ht="20" customHeight="1">
      <c r="A9415" s="19" t="s">
        <v>13773</v>
      </c>
      <c r="B9415" s="24">
        <v>0</v>
      </c>
      <c r="C9415" s="21" t="s">
        <v>8701</v>
      </c>
      <c r="D9415" s="23"/>
      <c r="E9415" s="23"/>
    </row>
    <row r="9416" spans="1:5" ht="20" customHeight="1">
      <c r="A9416" s="19" t="s">
        <v>13773</v>
      </c>
      <c r="B9416" s="24">
        <v>0</v>
      </c>
      <c r="C9416" s="21" t="s">
        <v>8794</v>
      </c>
      <c r="D9416" s="23"/>
      <c r="E9416" s="23"/>
    </row>
    <row r="9417" spans="1:5" ht="20" customHeight="1">
      <c r="A9417" s="19" t="s">
        <v>13773</v>
      </c>
      <c r="B9417" s="24">
        <v>0</v>
      </c>
      <c r="C9417" s="21" t="s">
        <v>8609</v>
      </c>
      <c r="D9417" s="23"/>
      <c r="E9417" s="23"/>
    </row>
    <row r="9418" spans="1:5" ht="20" customHeight="1">
      <c r="A9418" s="19" t="s">
        <v>13773</v>
      </c>
      <c r="B9418" s="24">
        <v>0</v>
      </c>
      <c r="C9418" s="21" t="s">
        <v>7112</v>
      </c>
      <c r="D9418" s="23"/>
      <c r="E9418" s="23"/>
    </row>
    <row r="9419" spans="1:5" ht="20" customHeight="1">
      <c r="A9419" s="19" t="s">
        <v>13773</v>
      </c>
      <c r="B9419" s="24">
        <v>0</v>
      </c>
      <c r="C9419" s="21" t="s">
        <v>7294</v>
      </c>
      <c r="D9419" s="23"/>
      <c r="E9419" s="23"/>
    </row>
    <row r="9420" spans="1:5" ht="20" customHeight="1">
      <c r="A9420" s="19" t="s">
        <v>13773</v>
      </c>
      <c r="B9420" s="24">
        <v>0</v>
      </c>
      <c r="C9420" s="21" t="s">
        <v>8424</v>
      </c>
      <c r="D9420" s="23"/>
      <c r="E9420" s="23"/>
    </row>
    <row r="9421" spans="1:5" ht="20" customHeight="1">
      <c r="A9421" s="19" t="s">
        <v>13773</v>
      </c>
      <c r="B9421" s="24">
        <v>0</v>
      </c>
      <c r="C9421" s="21" t="s">
        <v>7581</v>
      </c>
      <c r="D9421" s="23"/>
      <c r="E9421" s="23"/>
    </row>
    <row r="9422" spans="1:5" ht="20" customHeight="1">
      <c r="A9422" s="19" t="s">
        <v>13773</v>
      </c>
      <c r="B9422" s="24">
        <v>0</v>
      </c>
      <c r="C9422" s="21" t="s">
        <v>7752</v>
      </c>
      <c r="D9422" s="23"/>
      <c r="E9422" s="23"/>
    </row>
    <row r="9423" spans="1:5" ht="20" customHeight="1">
      <c r="A9423" s="19" t="s">
        <v>13773</v>
      </c>
      <c r="B9423" s="24">
        <v>0</v>
      </c>
      <c r="C9423" s="21" t="s">
        <v>7943</v>
      </c>
      <c r="D9423" s="23"/>
      <c r="E9423" s="23"/>
    </row>
    <row r="9424" spans="1:5" ht="20" customHeight="1">
      <c r="A9424" s="19" t="s">
        <v>13773</v>
      </c>
      <c r="B9424" s="24">
        <v>0</v>
      </c>
      <c r="C9424" s="21" t="s">
        <v>8366</v>
      </c>
      <c r="D9424" s="23"/>
      <c r="E9424" s="23"/>
    </row>
    <row r="9425" spans="1:5" ht="20" customHeight="1">
      <c r="A9425" s="19" t="s">
        <v>13773</v>
      </c>
      <c r="B9425" s="24">
        <v>0</v>
      </c>
      <c r="C9425" s="21" t="s">
        <v>8311</v>
      </c>
      <c r="D9425" s="23"/>
      <c r="E9425" s="23"/>
    </row>
    <row r="9426" spans="1:5" ht="20" customHeight="1">
      <c r="A9426" s="19" t="s">
        <v>13773</v>
      </c>
      <c r="B9426" s="24">
        <v>0</v>
      </c>
      <c r="C9426" s="21" t="s">
        <v>8259</v>
      </c>
      <c r="D9426" s="23"/>
      <c r="E9426" s="23"/>
    </row>
    <row r="9427" spans="1:5" ht="20" customHeight="1">
      <c r="A9427" s="19" t="s">
        <v>13773</v>
      </c>
      <c r="B9427" s="24">
        <v>0</v>
      </c>
      <c r="C9427" s="21" t="s">
        <v>13684</v>
      </c>
      <c r="D9427" s="23"/>
      <c r="E9427" s="23"/>
    </row>
    <row r="9428" spans="1:5" ht="20" customHeight="1">
      <c r="A9428" s="19" t="s">
        <v>13773</v>
      </c>
      <c r="B9428" s="24">
        <v>0</v>
      </c>
      <c r="C9428" s="21" t="s">
        <v>13364</v>
      </c>
      <c r="D9428" s="23"/>
      <c r="E9428" s="23"/>
    </row>
    <row r="9429" spans="1:5" ht="20" customHeight="1">
      <c r="A9429" s="19" t="s">
        <v>13773</v>
      </c>
      <c r="B9429" s="24">
        <v>0</v>
      </c>
      <c r="C9429" s="21" t="s">
        <v>13429</v>
      </c>
      <c r="D9429" s="23"/>
      <c r="E9429" s="23"/>
    </row>
    <row r="9430" spans="1:5" ht="20" customHeight="1">
      <c r="A9430" s="19" t="s">
        <v>13773</v>
      </c>
      <c r="B9430" s="24">
        <v>0</v>
      </c>
      <c r="C9430" s="21" t="s">
        <v>13227</v>
      </c>
      <c r="D9430" s="23"/>
      <c r="E9430" s="23"/>
    </row>
    <row r="9431" spans="1:5" ht="20" customHeight="1">
      <c r="A9431" s="19" t="s">
        <v>13773</v>
      </c>
      <c r="B9431" s="24">
        <v>0</v>
      </c>
      <c r="C9431" s="21" t="s">
        <v>13048</v>
      </c>
      <c r="D9431" s="23"/>
      <c r="E9431" s="23"/>
    </row>
    <row r="9432" spans="1:5" ht="20" customHeight="1">
      <c r="A9432" s="19" t="s">
        <v>13773</v>
      </c>
      <c r="B9432" s="24">
        <v>0</v>
      </c>
      <c r="C9432" s="21" t="s">
        <v>12791</v>
      </c>
      <c r="D9432" s="23"/>
      <c r="E9432" s="23"/>
    </row>
    <row r="9433" spans="1:5" ht="20" customHeight="1">
      <c r="A9433" s="19" t="s">
        <v>13773</v>
      </c>
      <c r="B9433" s="24">
        <v>0</v>
      </c>
      <c r="C9433" s="21" t="s">
        <v>12682</v>
      </c>
      <c r="D9433" s="23"/>
      <c r="E9433" s="23"/>
    </row>
    <row r="9434" spans="1:5" ht="20" customHeight="1">
      <c r="A9434" s="19" t="s">
        <v>13773</v>
      </c>
      <c r="B9434" s="24">
        <v>0</v>
      </c>
      <c r="C9434" s="21" t="s">
        <v>12348</v>
      </c>
      <c r="D9434" s="23"/>
      <c r="E9434" s="23"/>
    </row>
    <row r="9435" spans="1:5" ht="20" customHeight="1">
      <c r="A9435" s="19" t="s">
        <v>13773</v>
      </c>
      <c r="B9435" s="24">
        <v>0</v>
      </c>
      <c r="C9435" s="21" t="s">
        <v>12411</v>
      </c>
      <c r="D9435" s="23"/>
      <c r="E9435" s="23"/>
    </row>
    <row r="9436" spans="1:5" ht="20" customHeight="1">
      <c r="A9436" s="19" t="s">
        <v>13773</v>
      </c>
      <c r="B9436" s="24">
        <v>0</v>
      </c>
      <c r="C9436" s="21" t="s">
        <v>12140</v>
      </c>
      <c r="D9436" s="23"/>
      <c r="E9436" s="23"/>
    </row>
    <row r="9437" spans="1:5" ht="20" customHeight="1">
      <c r="A9437" s="19" t="s">
        <v>13773</v>
      </c>
      <c r="B9437" s="24">
        <v>0</v>
      </c>
      <c r="C9437" s="21" t="s">
        <v>12199</v>
      </c>
      <c r="D9437" s="23"/>
      <c r="E9437" s="23"/>
    </row>
    <row r="9438" spans="1:5" ht="20" customHeight="1">
      <c r="A9438" s="19" t="s">
        <v>13773</v>
      </c>
      <c r="B9438" s="24">
        <v>0</v>
      </c>
      <c r="C9438" s="21" t="s">
        <v>11938</v>
      </c>
      <c r="D9438" s="23"/>
      <c r="E9438" s="23"/>
    </row>
    <row r="9439" spans="1:5" ht="20" customHeight="1">
      <c r="A9439" s="19" t="s">
        <v>13773</v>
      </c>
      <c r="B9439" s="24">
        <v>0</v>
      </c>
      <c r="C9439" s="21" t="s">
        <v>11675</v>
      </c>
      <c r="D9439" s="23"/>
      <c r="E9439" s="23"/>
    </row>
    <row r="9440" spans="1:5" ht="20" customHeight="1">
      <c r="A9440" s="19" t="s">
        <v>13773</v>
      </c>
      <c r="B9440" s="24">
        <v>0</v>
      </c>
      <c r="C9440" s="21" t="s">
        <v>2033</v>
      </c>
      <c r="D9440" s="23"/>
      <c r="E9440" s="23"/>
    </row>
    <row r="9441" spans="1:5" ht="20" customHeight="1">
      <c r="A9441" s="19" t="s">
        <v>13773</v>
      </c>
      <c r="B9441" s="24">
        <v>0</v>
      </c>
      <c r="C9441" s="21" t="s">
        <v>11430</v>
      </c>
      <c r="D9441" s="23"/>
      <c r="E9441" s="23"/>
    </row>
    <row r="9442" spans="1:5" ht="20" customHeight="1">
      <c r="A9442" s="19" t="s">
        <v>13773</v>
      </c>
      <c r="B9442" s="24">
        <v>0</v>
      </c>
      <c r="C9442" s="21" t="s">
        <v>11493</v>
      </c>
      <c r="D9442" s="23"/>
      <c r="E9442" s="23"/>
    </row>
    <row r="9443" spans="1:5" ht="20" customHeight="1">
      <c r="A9443" s="19" t="s">
        <v>13773</v>
      </c>
      <c r="B9443" s="24">
        <v>0</v>
      </c>
      <c r="C9443" s="21" t="s">
        <v>11380</v>
      </c>
      <c r="D9443" s="23"/>
      <c r="E9443" s="23"/>
    </row>
    <row r="9444" spans="1:5" ht="20" customHeight="1">
      <c r="A9444" s="19" t="s">
        <v>13773</v>
      </c>
      <c r="B9444" s="24">
        <v>0</v>
      </c>
      <c r="C9444" s="21" t="s">
        <v>11283</v>
      </c>
      <c r="D9444" s="23"/>
      <c r="E9444" s="23"/>
    </row>
    <row r="9445" spans="1:5" ht="20" customHeight="1">
      <c r="A9445" s="19" t="s">
        <v>13773</v>
      </c>
      <c r="B9445" s="24">
        <v>0</v>
      </c>
      <c r="C9445" s="21" t="s">
        <v>11181</v>
      </c>
      <c r="D9445" s="23"/>
      <c r="E9445" s="23"/>
    </row>
    <row r="9446" spans="1:5" ht="20" customHeight="1">
      <c r="A9446" s="19" t="s">
        <v>13773</v>
      </c>
      <c r="B9446" s="24">
        <v>0</v>
      </c>
      <c r="C9446" s="21" t="s">
        <v>11019</v>
      </c>
      <c r="D9446" s="23"/>
      <c r="E9446" s="23"/>
    </row>
    <row r="9447" spans="1:5" ht="20" customHeight="1">
      <c r="A9447" s="19" t="s">
        <v>13773</v>
      </c>
      <c r="B9447" s="24">
        <v>0</v>
      </c>
      <c r="C9447" s="21" t="s">
        <v>11075</v>
      </c>
      <c r="D9447" s="23"/>
      <c r="E9447" s="23"/>
    </row>
    <row r="9448" spans="1:5" ht="20" customHeight="1">
      <c r="A9448" s="19" t="s">
        <v>13773</v>
      </c>
      <c r="B9448" s="24">
        <v>0</v>
      </c>
      <c r="C9448" s="21" t="s">
        <v>10971</v>
      </c>
      <c r="D9448" s="23"/>
      <c r="E9448" s="23"/>
    </row>
    <row r="9449" spans="1:5" ht="20" customHeight="1">
      <c r="A9449" s="19" t="s">
        <v>13773</v>
      </c>
      <c r="B9449" s="24">
        <v>0</v>
      </c>
      <c r="C9449" s="21" t="s">
        <v>10876</v>
      </c>
      <c r="D9449" s="23"/>
      <c r="E9449" s="23"/>
    </row>
    <row r="9450" spans="1:5" ht="20" customHeight="1">
      <c r="A9450" s="19" t="s">
        <v>13773</v>
      </c>
      <c r="B9450" s="24">
        <v>0</v>
      </c>
      <c r="C9450" s="21" t="s">
        <v>3526</v>
      </c>
      <c r="D9450" s="23"/>
      <c r="E9450" s="23"/>
    </row>
    <row r="9451" spans="1:5" ht="20" customHeight="1">
      <c r="A9451" s="19" t="s">
        <v>13773</v>
      </c>
      <c r="B9451" s="24">
        <v>0</v>
      </c>
      <c r="C9451" s="21" t="s">
        <v>3736</v>
      </c>
      <c r="D9451" s="23"/>
      <c r="E9451" s="23"/>
    </row>
    <row r="9452" spans="1:5" ht="20" customHeight="1">
      <c r="A9452" s="19" t="s">
        <v>13773</v>
      </c>
      <c r="B9452" s="24">
        <v>0</v>
      </c>
      <c r="C9452" s="21" t="s">
        <v>10653</v>
      </c>
      <c r="D9452" s="23"/>
      <c r="E9452" s="23"/>
    </row>
    <row r="9453" spans="1:5" ht="20" customHeight="1">
      <c r="A9453" s="19" t="s">
        <v>13773</v>
      </c>
      <c r="B9453" s="24">
        <v>0</v>
      </c>
      <c r="C9453" s="21" t="s">
        <v>10709</v>
      </c>
      <c r="D9453" s="23"/>
      <c r="E9453" s="23"/>
    </row>
    <row r="9454" spans="1:5" ht="20" customHeight="1">
      <c r="A9454" s="19" t="s">
        <v>13773</v>
      </c>
      <c r="B9454" s="24">
        <v>0</v>
      </c>
      <c r="C9454" s="21" t="s">
        <v>10548</v>
      </c>
      <c r="D9454" s="23"/>
      <c r="E9454" s="23"/>
    </row>
    <row r="9455" spans="1:5" ht="20" customHeight="1">
      <c r="A9455" s="19" t="s">
        <v>13773</v>
      </c>
      <c r="B9455" s="24">
        <v>0</v>
      </c>
      <c r="C9455" s="21" t="s">
        <v>10605</v>
      </c>
      <c r="D9455" s="23"/>
      <c r="E9455" s="23"/>
    </row>
    <row r="9456" spans="1:5" ht="20" customHeight="1">
      <c r="A9456" s="19" t="s">
        <v>13773</v>
      </c>
      <c r="B9456" s="24">
        <v>0</v>
      </c>
      <c r="C9456" s="21" t="s">
        <v>4556</v>
      </c>
      <c r="D9456" s="23"/>
      <c r="E9456" s="23"/>
    </row>
    <row r="9457" spans="1:5" ht="20" customHeight="1">
      <c r="A9457" s="19" t="s">
        <v>13773</v>
      </c>
      <c r="B9457" s="24">
        <v>0</v>
      </c>
      <c r="C9457" s="21" t="s">
        <v>10383</v>
      </c>
      <c r="D9457" s="23"/>
      <c r="E9457" s="23"/>
    </row>
    <row r="9458" spans="1:5" ht="20" customHeight="1">
      <c r="A9458" s="19" t="s">
        <v>13773</v>
      </c>
      <c r="B9458" s="24">
        <v>0</v>
      </c>
      <c r="C9458" s="21" t="s">
        <v>10431</v>
      </c>
      <c r="D9458" s="23"/>
      <c r="E9458" s="23"/>
    </row>
    <row r="9459" spans="1:5" ht="20" customHeight="1">
      <c r="A9459" s="19" t="s">
        <v>13773</v>
      </c>
      <c r="B9459" s="24">
        <v>0</v>
      </c>
      <c r="C9459" s="21" t="s">
        <v>5018</v>
      </c>
      <c r="D9459" s="23"/>
      <c r="E9459" s="23"/>
    </row>
    <row r="9460" spans="1:5" ht="20" customHeight="1">
      <c r="A9460" s="19" t="s">
        <v>13773</v>
      </c>
      <c r="B9460" s="24">
        <v>0</v>
      </c>
      <c r="C9460" s="21" t="s">
        <v>10219</v>
      </c>
      <c r="D9460" s="23"/>
      <c r="E9460" s="23"/>
    </row>
    <row r="9461" spans="1:5" ht="20" customHeight="1">
      <c r="A9461" s="19" t="s">
        <v>13773</v>
      </c>
      <c r="B9461" s="24">
        <v>0</v>
      </c>
      <c r="C9461" s="21" t="s">
        <v>10266</v>
      </c>
      <c r="D9461" s="23"/>
      <c r="E9461" s="23"/>
    </row>
    <row r="9462" spans="1:5" ht="20" customHeight="1">
      <c r="A9462" s="19" t="s">
        <v>13773</v>
      </c>
      <c r="B9462" s="24">
        <v>0</v>
      </c>
      <c r="C9462" s="21" t="s">
        <v>5481</v>
      </c>
      <c r="D9462" s="23"/>
      <c r="E9462" s="23"/>
    </row>
    <row r="9463" spans="1:5" ht="20" customHeight="1">
      <c r="A9463" s="19" t="s">
        <v>13773</v>
      </c>
      <c r="B9463" s="24">
        <v>0</v>
      </c>
      <c r="C9463" s="21" t="s">
        <v>5690</v>
      </c>
      <c r="D9463" s="23"/>
      <c r="E9463" s="23"/>
    </row>
    <row r="9464" spans="1:5" ht="20" customHeight="1">
      <c r="A9464" s="19" t="s">
        <v>13773</v>
      </c>
      <c r="B9464" s="24">
        <v>0</v>
      </c>
      <c r="C9464" s="21" t="s">
        <v>5893</v>
      </c>
      <c r="D9464" s="23"/>
      <c r="E9464" s="23"/>
    </row>
    <row r="9465" spans="1:5" ht="20" customHeight="1">
      <c r="A9465" s="19" t="s">
        <v>13773</v>
      </c>
      <c r="B9465" s="24">
        <v>0</v>
      </c>
      <c r="C9465" s="21" t="s">
        <v>10069</v>
      </c>
      <c r="D9465" s="23"/>
      <c r="E9465" s="23"/>
    </row>
    <row r="9466" spans="1:5" ht="20" customHeight="1">
      <c r="A9466" s="19" t="s">
        <v>13773</v>
      </c>
      <c r="B9466" s="24">
        <v>0</v>
      </c>
      <c r="C9466" s="21" t="s">
        <v>10111</v>
      </c>
      <c r="D9466" s="23"/>
      <c r="E9466" s="23"/>
    </row>
    <row r="9467" spans="1:5" ht="20" customHeight="1">
      <c r="A9467" s="19" t="s">
        <v>13773</v>
      </c>
      <c r="B9467" s="24">
        <v>0</v>
      </c>
      <c r="C9467" s="21" t="s">
        <v>10033</v>
      </c>
      <c r="D9467" s="23"/>
      <c r="E9467" s="23"/>
    </row>
    <row r="9468" spans="1:5" ht="20" customHeight="1">
      <c r="A9468" s="19" t="s">
        <v>13773</v>
      </c>
      <c r="B9468" s="24">
        <v>0</v>
      </c>
      <c r="C9468" s="21" t="s">
        <v>9898</v>
      </c>
      <c r="D9468" s="23"/>
      <c r="E9468" s="23"/>
    </row>
    <row r="9469" spans="1:5" ht="20" customHeight="1">
      <c r="A9469" s="19" t="s">
        <v>13773</v>
      </c>
      <c r="B9469" s="24">
        <v>0</v>
      </c>
      <c r="C9469" s="21" t="s">
        <v>9764</v>
      </c>
      <c r="D9469" s="23"/>
      <c r="E9469" s="23"/>
    </row>
    <row r="9470" spans="1:5" ht="20" customHeight="1">
      <c r="A9470" s="19" t="s">
        <v>13773</v>
      </c>
      <c r="B9470" s="24">
        <v>0</v>
      </c>
      <c r="C9470" s="21" t="s">
        <v>9581</v>
      </c>
      <c r="D9470" s="23"/>
      <c r="E9470" s="23"/>
    </row>
    <row r="9471" spans="1:5" ht="20" customHeight="1">
      <c r="A9471" s="19" t="s">
        <v>13773</v>
      </c>
      <c r="B9471" s="24">
        <v>0</v>
      </c>
      <c r="C9471" s="21" t="s">
        <v>6523</v>
      </c>
      <c r="D9471" s="23"/>
      <c r="E9471" s="23"/>
    </row>
    <row r="9472" spans="1:5" ht="20" customHeight="1">
      <c r="A9472" s="19" t="s">
        <v>13773</v>
      </c>
      <c r="B9472" s="24">
        <v>0</v>
      </c>
      <c r="C9472" s="21" t="s">
        <v>9357</v>
      </c>
      <c r="D9472" s="23"/>
      <c r="E9472" s="23"/>
    </row>
    <row r="9473" spans="1:5" ht="20" customHeight="1">
      <c r="A9473" s="19" t="s">
        <v>13773</v>
      </c>
      <c r="B9473" s="24">
        <v>0</v>
      </c>
      <c r="C9473" s="21" t="s">
        <v>9393</v>
      </c>
      <c r="D9473" s="23"/>
      <c r="E9473" s="23"/>
    </row>
    <row r="9474" spans="1:5" ht="20" customHeight="1">
      <c r="A9474" s="19" t="s">
        <v>13773</v>
      </c>
      <c r="B9474" s="24">
        <v>0</v>
      </c>
      <c r="C9474" s="21" t="s">
        <v>9260</v>
      </c>
      <c r="D9474" s="23"/>
      <c r="E9474" s="23"/>
    </row>
    <row r="9475" spans="1:5" ht="20" customHeight="1">
      <c r="A9475" s="19" t="s">
        <v>13773</v>
      </c>
      <c r="B9475" s="24">
        <v>0</v>
      </c>
      <c r="C9475" s="21" t="s">
        <v>9124</v>
      </c>
      <c r="D9475" s="23"/>
      <c r="E9475" s="23"/>
    </row>
    <row r="9476" spans="1:5" ht="20" customHeight="1">
      <c r="A9476" s="19" t="s">
        <v>13773</v>
      </c>
      <c r="B9476" s="24">
        <v>0</v>
      </c>
      <c r="C9476" s="21" t="s">
        <v>8944</v>
      </c>
      <c r="D9476" s="23"/>
      <c r="E9476" s="23"/>
    </row>
    <row r="9477" spans="1:5" ht="20" customHeight="1">
      <c r="A9477" s="19" t="s">
        <v>13773</v>
      </c>
      <c r="B9477" s="24">
        <v>0</v>
      </c>
      <c r="C9477" s="21" t="s">
        <v>8779</v>
      </c>
      <c r="D9477" s="23"/>
      <c r="E9477" s="23"/>
    </row>
    <row r="9478" spans="1:5" ht="20" customHeight="1">
      <c r="A9478" s="19" t="s">
        <v>13773</v>
      </c>
      <c r="B9478" s="24">
        <v>0</v>
      </c>
      <c r="C9478" s="21" t="s">
        <v>8814</v>
      </c>
      <c r="D9478" s="23"/>
      <c r="E9478" s="23"/>
    </row>
    <row r="9479" spans="1:5" ht="20" customHeight="1">
      <c r="A9479" s="19" t="s">
        <v>13773</v>
      </c>
      <c r="B9479" s="24">
        <v>0</v>
      </c>
      <c r="C9479" s="21" t="s">
        <v>8631</v>
      </c>
      <c r="D9479" s="23"/>
      <c r="E9479" s="23"/>
    </row>
    <row r="9480" spans="1:5" ht="20" customHeight="1">
      <c r="A9480" s="19" t="s">
        <v>13773</v>
      </c>
      <c r="B9480" s="24">
        <v>0</v>
      </c>
      <c r="C9480" s="21" t="s">
        <v>7241</v>
      </c>
      <c r="D9480" s="23"/>
      <c r="E9480" s="23"/>
    </row>
    <row r="9481" spans="1:5" ht="20" customHeight="1">
      <c r="A9481" s="19" t="s">
        <v>13773</v>
      </c>
      <c r="B9481" s="24">
        <v>0</v>
      </c>
      <c r="C9481" s="21" t="s">
        <v>8413</v>
      </c>
      <c r="D9481" s="23"/>
      <c r="E9481" s="23"/>
    </row>
    <row r="9482" spans="1:5" ht="20" customHeight="1">
      <c r="A9482" s="19" t="s">
        <v>13773</v>
      </c>
      <c r="B9482" s="24">
        <v>0</v>
      </c>
      <c r="C9482" s="21" t="s">
        <v>8448</v>
      </c>
      <c r="D9482" s="23"/>
      <c r="E9482" s="23"/>
    </row>
    <row r="9483" spans="1:5" ht="20" customHeight="1">
      <c r="A9483" s="19" t="s">
        <v>13773</v>
      </c>
      <c r="B9483" s="24">
        <v>0</v>
      </c>
      <c r="C9483" s="21" t="s">
        <v>7695</v>
      </c>
      <c r="D9483" s="23"/>
      <c r="E9483" s="23"/>
    </row>
    <row r="9484" spans="1:5" ht="20" customHeight="1">
      <c r="A9484" s="19" t="s">
        <v>13773</v>
      </c>
      <c r="B9484" s="24">
        <v>0</v>
      </c>
      <c r="C9484" s="21" t="s">
        <v>7879</v>
      </c>
      <c r="D9484" s="23"/>
      <c r="E9484" s="23"/>
    </row>
    <row r="9485" spans="1:5" ht="20" customHeight="1">
      <c r="A9485" s="19" t="s">
        <v>13773</v>
      </c>
      <c r="B9485" s="24">
        <v>0</v>
      </c>
      <c r="C9485" s="21" t="s">
        <v>8355</v>
      </c>
      <c r="D9485" s="23"/>
      <c r="E9485" s="23"/>
    </row>
    <row r="9486" spans="1:5" ht="20" customHeight="1">
      <c r="A9486" s="19" t="s">
        <v>13773</v>
      </c>
      <c r="B9486" s="24">
        <v>0</v>
      </c>
      <c r="C9486" s="21" t="s">
        <v>8387</v>
      </c>
      <c r="D9486" s="23"/>
      <c r="E9486" s="23"/>
    </row>
    <row r="9487" spans="1:5" ht="20" customHeight="1">
      <c r="A9487" s="19" t="s">
        <v>13773</v>
      </c>
      <c r="B9487" s="24">
        <v>0</v>
      </c>
      <c r="C9487" s="21" t="s">
        <v>8332</v>
      </c>
      <c r="D9487" s="23"/>
      <c r="E9487" s="23"/>
    </row>
    <row r="9488" spans="1:5" ht="20" customHeight="1">
      <c r="A9488" s="19" t="s">
        <v>13773</v>
      </c>
      <c r="B9488" s="24">
        <v>0</v>
      </c>
      <c r="C9488" s="21" t="s">
        <v>8280</v>
      </c>
      <c r="D9488" s="23"/>
      <c r="E9488" s="23"/>
    </row>
    <row r="9489" spans="1:5" ht="20" customHeight="1">
      <c r="A9489" s="19" t="s">
        <v>13773</v>
      </c>
      <c r="B9489" s="24">
        <v>0</v>
      </c>
      <c r="C9489" s="22">
        <v>100</v>
      </c>
      <c r="D9489" s="23"/>
      <c r="E9489" s="23"/>
    </row>
    <row r="9490" spans="1:5" ht="20" customHeight="1">
      <c r="A9490" s="19" t="s">
        <v>13773</v>
      </c>
      <c r="B9490" s="24">
        <v>0</v>
      </c>
      <c r="C9490" s="21" t="s">
        <v>13387</v>
      </c>
      <c r="D9490" s="23"/>
      <c r="E9490" s="23"/>
    </row>
    <row r="9491" spans="1:5" ht="20" customHeight="1">
      <c r="A9491" s="19" t="s">
        <v>13773</v>
      </c>
      <c r="B9491" s="24">
        <v>0</v>
      </c>
      <c r="C9491" s="21" t="s">
        <v>13436</v>
      </c>
      <c r="D9491" s="23"/>
      <c r="E9491" s="23"/>
    </row>
    <row r="9492" spans="1:5" ht="20" customHeight="1">
      <c r="A9492" s="19" t="s">
        <v>13773</v>
      </c>
      <c r="B9492" s="24">
        <v>0</v>
      </c>
      <c r="C9492" s="21" t="s">
        <v>13233</v>
      </c>
      <c r="D9492" s="23"/>
      <c r="E9492" s="23"/>
    </row>
    <row r="9493" spans="1:5" ht="20" customHeight="1">
      <c r="A9493" s="19" t="s">
        <v>13773</v>
      </c>
      <c r="B9493" s="24">
        <v>0</v>
      </c>
      <c r="C9493" s="21" t="s">
        <v>13052</v>
      </c>
      <c r="D9493" s="23"/>
      <c r="E9493" s="23"/>
    </row>
    <row r="9494" spans="1:5" ht="20" customHeight="1">
      <c r="A9494" s="19" t="s">
        <v>13773</v>
      </c>
      <c r="B9494" s="24">
        <v>0</v>
      </c>
      <c r="C9494" s="21" t="s">
        <v>12797</v>
      </c>
      <c r="D9494" s="23"/>
      <c r="E9494" s="23"/>
    </row>
    <row r="9495" spans="1:5" ht="20" customHeight="1">
      <c r="A9495" s="19" t="s">
        <v>13773</v>
      </c>
      <c r="B9495" s="24">
        <v>0</v>
      </c>
      <c r="C9495" s="21" t="s">
        <v>12686</v>
      </c>
      <c r="D9495" s="23"/>
      <c r="E9495" s="23"/>
    </row>
    <row r="9496" spans="1:5" ht="20" customHeight="1">
      <c r="A9496" s="19" t="s">
        <v>13773</v>
      </c>
      <c r="B9496" s="24">
        <v>0</v>
      </c>
      <c r="C9496" s="21" t="s">
        <v>12369</v>
      </c>
      <c r="D9496" s="23"/>
      <c r="E9496" s="23"/>
    </row>
    <row r="9497" spans="1:5" ht="20" customHeight="1">
      <c r="A9497" s="19" t="s">
        <v>13773</v>
      </c>
      <c r="B9497" s="24">
        <v>0</v>
      </c>
      <c r="C9497" s="21" t="s">
        <v>12415</v>
      </c>
      <c r="D9497" s="23"/>
      <c r="E9497" s="23"/>
    </row>
    <row r="9498" spans="1:5" ht="20" customHeight="1">
      <c r="A9498" s="19" t="s">
        <v>13773</v>
      </c>
      <c r="B9498" s="24">
        <v>0</v>
      </c>
      <c r="C9498" s="21" t="s">
        <v>12153</v>
      </c>
      <c r="D9498" s="23"/>
      <c r="E9498" s="23"/>
    </row>
    <row r="9499" spans="1:5" ht="20" customHeight="1">
      <c r="A9499" s="19" t="s">
        <v>13773</v>
      </c>
      <c r="B9499" s="24">
        <v>0</v>
      </c>
      <c r="C9499" s="21" t="s">
        <v>12204</v>
      </c>
      <c r="D9499" s="23"/>
      <c r="E9499" s="23"/>
    </row>
    <row r="9500" spans="1:5" ht="20" customHeight="1">
      <c r="A9500" s="19" t="s">
        <v>13773</v>
      </c>
      <c r="B9500" s="24">
        <v>0</v>
      </c>
      <c r="C9500" s="21" t="s">
        <v>11944</v>
      </c>
      <c r="D9500" s="23"/>
      <c r="E9500" s="23"/>
    </row>
    <row r="9501" spans="1:5" ht="20" customHeight="1">
      <c r="A9501" s="19" t="s">
        <v>13773</v>
      </c>
      <c r="B9501" s="24">
        <v>0</v>
      </c>
      <c r="C9501" s="21" t="s">
        <v>11682</v>
      </c>
      <c r="D9501" s="23"/>
      <c r="E9501" s="23"/>
    </row>
    <row r="9502" spans="1:5" ht="20" customHeight="1">
      <c r="A9502" s="19" t="s">
        <v>13773</v>
      </c>
      <c r="B9502" s="24">
        <v>0</v>
      </c>
      <c r="C9502" s="21" t="s">
        <v>2103</v>
      </c>
      <c r="D9502" s="23"/>
      <c r="E9502" s="23"/>
    </row>
    <row r="9503" spans="1:5" ht="20" customHeight="1">
      <c r="A9503" s="19" t="s">
        <v>13773</v>
      </c>
      <c r="B9503" s="24">
        <v>0</v>
      </c>
      <c r="C9503" s="21" t="s">
        <v>11443</v>
      </c>
      <c r="D9503" s="23"/>
      <c r="E9503" s="23"/>
    </row>
    <row r="9504" spans="1:5" ht="20" customHeight="1">
      <c r="A9504" s="19" t="s">
        <v>13773</v>
      </c>
      <c r="B9504" s="24">
        <v>0</v>
      </c>
      <c r="C9504" s="21" t="s">
        <v>11500</v>
      </c>
      <c r="D9504" s="23"/>
      <c r="E9504" s="23"/>
    </row>
    <row r="9505" spans="1:5" ht="20" customHeight="1">
      <c r="A9505" s="19" t="s">
        <v>13773</v>
      </c>
      <c r="B9505" s="24">
        <v>0</v>
      </c>
      <c r="C9505" s="21" t="s">
        <v>11386</v>
      </c>
      <c r="D9505" s="23"/>
      <c r="E9505" s="23"/>
    </row>
    <row r="9506" spans="1:5" ht="20" customHeight="1">
      <c r="A9506" s="19" t="s">
        <v>13773</v>
      </c>
      <c r="B9506" s="24">
        <v>0</v>
      </c>
      <c r="C9506" s="21" t="s">
        <v>11287</v>
      </c>
      <c r="D9506" s="23"/>
      <c r="E9506" s="23"/>
    </row>
    <row r="9507" spans="1:5" ht="20" customHeight="1">
      <c r="A9507" s="19" t="s">
        <v>13773</v>
      </c>
      <c r="B9507" s="24">
        <v>0</v>
      </c>
      <c r="C9507" s="21" t="s">
        <v>11185</v>
      </c>
      <c r="D9507" s="23"/>
      <c r="E9507" s="23"/>
    </row>
    <row r="9508" spans="1:5" ht="20" customHeight="1">
      <c r="A9508" s="19" t="s">
        <v>13773</v>
      </c>
      <c r="B9508" s="24">
        <v>0</v>
      </c>
      <c r="C9508" s="21" t="s">
        <v>11033</v>
      </c>
      <c r="D9508" s="23"/>
      <c r="E9508" s="23"/>
    </row>
    <row r="9509" spans="1:5" ht="20" customHeight="1">
      <c r="A9509" s="19" t="s">
        <v>13773</v>
      </c>
      <c r="B9509" s="24">
        <v>0</v>
      </c>
      <c r="C9509" s="21" t="s">
        <v>11079</v>
      </c>
      <c r="D9509" s="23"/>
      <c r="E9509" s="23"/>
    </row>
    <row r="9510" spans="1:5" ht="20" customHeight="1">
      <c r="A9510" s="19" t="s">
        <v>13773</v>
      </c>
      <c r="B9510" s="24">
        <v>0</v>
      </c>
      <c r="C9510" s="21" t="s">
        <v>10975</v>
      </c>
      <c r="D9510" s="23"/>
      <c r="E9510" s="23"/>
    </row>
    <row r="9511" spans="1:5" ht="20" customHeight="1">
      <c r="A9511" s="19" t="s">
        <v>13773</v>
      </c>
      <c r="B9511" s="24">
        <v>0</v>
      </c>
      <c r="C9511" s="21" t="s">
        <v>10880</v>
      </c>
      <c r="D9511" s="23"/>
      <c r="E9511" s="23"/>
    </row>
    <row r="9512" spans="1:5" ht="20" customHeight="1">
      <c r="A9512" s="19" t="s">
        <v>13773</v>
      </c>
      <c r="B9512" s="24">
        <v>0</v>
      </c>
      <c r="C9512" s="21" t="s">
        <v>3593</v>
      </c>
      <c r="D9512" s="23"/>
      <c r="E9512" s="23"/>
    </row>
    <row r="9513" spans="1:5" ht="20" customHeight="1">
      <c r="A9513" s="19" t="s">
        <v>13773</v>
      </c>
      <c r="B9513" s="24">
        <v>0</v>
      </c>
      <c r="C9513" s="21" t="s">
        <v>3807</v>
      </c>
      <c r="D9513" s="23"/>
      <c r="E9513" s="23"/>
    </row>
    <row r="9514" spans="1:5" ht="20" customHeight="1">
      <c r="A9514" s="19" t="s">
        <v>13773</v>
      </c>
      <c r="B9514" s="24">
        <v>0</v>
      </c>
      <c r="C9514" s="21" t="s">
        <v>10667</v>
      </c>
      <c r="D9514" s="23"/>
      <c r="E9514" s="23"/>
    </row>
    <row r="9515" spans="1:5" ht="20" customHeight="1">
      <c r="A9515" s="19" t="s">
        <v>13773</v>
      </c>
      <c r="B9515" s="24">
        <v>0</v>
      </c>
      <c r="C9515" s="21" t="s">
        <v>10713</v>
      </c>
      <c r="D9515" s="23"/>
      <c r="E9515" s="23"/>
    </row>
    <row r="9516" spans="1:5" ht="20" customHeight="1">
      <c r="A9516" s="19" t="s">
        <v>13773</v>
      </c>
      <c r="B9516" s="24">
        <v>0</v>
      </c>
      <c r="C9516" s="21" t="s">
        <v>10566</v>
      </c>
      <c r="D9516" s="23"/>
      <c r="E9516" s="23"/>
    </row>
    <row r="9517" spans="1:5" ht="20" customHeight="1">
      <c r="A9517" s="19" t="s">
        <v>13773</v>
      </c>
      <c r="B9517" s="24">
        <v>0</v>
      </c>
      <c r="C9517" s="21" t="s">
        <v>10609</v>
      </c>
      <c r="D9517" s="23"/>
      <c r="E9517" s="23"/>
    </row>
    <row r="9518" spans="1:5" ht="20" customHeight="1">
      <c r="A9518" s="19" t="s">
        <v>13773</v>
      </c>
      <c r="B9518" s="24">
        <v>0</v>
      </c>
      <c r="C9518" s="21" t="s">
        <v>5547</v>
      </c>
      <c r="D9518" s="23"/>
      <c r="E9518" s="23"/>
    </row>
    <row r="9519" spans="1:5" ht="20" customHeight="1">
      <c r="A9519" s="19" t="s">
        <v>13773</v>
      </c>
      <c r="B9519" s="24">
        <v>0</v>
      </c>
      <c r="C9519" s="21" t="s">
        <v>10397</v>
      </c>
      <c r="D9519" s="23"/>
      <c r="E9519" s="23"/>
    </row>
    <row r="9520" spans="1:5" ht="20" customHeight="1">
      <c r="A9520" s="19" t="s">
        <v>13773</v>
      </c>
      <c r="B9520" s="24">
        <v>0</v>
      </c>
      <c r="C9520" s="21" t="s">
        <v>10435</v>
      </c>
      <c r="D9520" s="23"/>
      <c r="E9520" s="23"/>
    </row>
    <row r="9521" spans="1:5" ht="20" customHeight="1">
      <c r="A9521" s="19" t="s">
        <v>13773</v>
      </c>
      <c r="B9521" s="24">
        <v>0</v>
      </c>
      <c r="C9521" s="21" t="s">
        <v>5547</v>
      </c>
      <c r="D9521" s="23"/>
      <c r="E9521" s="23"/>
    </row>
    <row r="9522" spans="1:5" ht="20" customHeight="1">
      <c r="A9522" s="19" t="s">
        <v>13773</v>
      </c>
      <c r="B9522" s="24">
        <v>0</v>
      </c>
      <c r="C9522" s="21" t="s">
        <v>10237</v>
      </c>
      <c r="D9522" s="23"/>
      <c r="E9522" s="23"/>
    </row>
    <row r="9523" spans="1:5" ht="20" customHeight="1">
      <c r="A9523" s="19" t="s">
        <v>13773</v>
      </c>
      <c r="B9523" s="24">
        <v>0</v>
      </c>
      <c r="C9523" s="21" t="s">
        <v>10270</v>
      </c>
      <c r="D9523" s="23"/>
      <c r="E9523" s="23"/>
    </row>
    <row r="9524" spans="1:5" ht="20" customHeight="1">
      <c r="A9524" s="19" t="s">
        <v>13773</v>
      </c>
      <c r="B9524" s="24">
        <v>0</v>
      </c>
      <c r="C9524" s="21" t="s">
        <v>5547</v>
      </c>
      <c r="D9524" s="23"/>
      <c r="E9524" s="23"/>
    </row>
    <row r="9525" spans="1:5" ht="20" customHeight="1">
      <c r="A9525" s="19" t="s">
        <v>13773</v>
      </c>
      <c r="B9525" s="24">
        <v>0</v>
      </c>
      <c r="C9525" s="21" t="s">
        <v>5757</v>
      </c>
      <c r="D9525" s="23"/>
      <c r="E9525" s="23"/>
    </row>
    <row r="9526" spans="1:5" ht="20" customHeight="1">
      <c r="A9526" s="19" t="s">
        <v>13773</v>
      </c>
      <c r="B9526" s="24">
        <v>0</v>
      </c>
      <c r="C9526" s="21" t="s">
        <v>5955</v>
      </c>
      <c r="D9526" s="23"/>
      <c r="E9526" s="23"/>
    </row>
    <row r="9527" spans="1:5" ht="20" customHeight="1">
      <c r="A9527" s="19" t="s">
        <v>13773</v>
      </c>
      <c r="B9527" s="24">
        <v>0</v>
      </c>
      <c r="C9527" s="21" t="s">
        <v>10084</v>
      </c>
      <c r="D9527" s="23"/>
      <c r="E9527" s="23"/>
    </row>
    <row r="9528" spans="1:5" ht="20" customHeight="1">
      <c r="A9528" s="19" t="s">
        <v>13773</v>
      </c>
      <c r="B9528" s="24">
        <v>0</v>
      </c>
      <c r="C9528" s="21" t="s">
        <v>10115</v>
      </c>
      <c r="D9528" s="23"/>
      <c r="E9528" s="23"/>
    </row>
    <row r="9529" spans="1:5" ht="20" customHeight="1">
      <c r="A9529" s="19" t="s">
        <v>13773</v>
      </c>
      <c r="B9529" s="24">
        <v>0</v>
      </c>
      <c r="C9529" s="21" t="s">
        <v>10041</v>
      </c>
      <c r="D9529" s="23"/>
      <c r="E9529" s="23"/>
    </row>
    <row r="9530" spans="1:5" ht="20" customHeight="1">
      <c r="A9530" s="19" t="s">
        <v>13773</v>
      </c>
      <c r="B9530" s="24">
        <v>0</v>
      </c>
      <c r="C9530" s="21" t="s">
        <v>9902</v>
      </c>
      <c r="D9530" s="23"/>
      <c r="E9530" s="23"/>
    </row>
    <row r="9531" spans="1:5" ht="20" customHeight="1">
      <c r="A9531" s="19" t="s">
        <v>13773</v>
      </c>
      <c r="B9531" s="24">
        <v>0</v>
      </c>
      <c r="C9531" s="21" t="s">
        <v>9768</v>
      </c>
      <c r="D9531" s="23"/>
      <c r="E9531" s="23"/>
    </row>
    <row r="9532" spans="1:5" ht="20" customHeight="1">
      <c r="A9532" s="19" t="s">
        <v>13773</v>
      </c>
      <c r="B9532" s="24">
        <v>0</v>
      </c>
      <c r="C9532" s="21" t="s">
        <v>9586</v>
      </c>
      <c r="D9532" s="23"/>
      <c r="E9532" s="23"/>
    </row>
    <row r="9533" spans="1:5" ht="20" customHeight="1">
      <c r="A9533" s="19" t="s">
        <v>13773</v>
      </c>
      <c r="B9533" s="24">
        <v>0</v>
      </c>
      <c r="C9533" s="21" t="s">
        <v>9264</v>
      </c>
      <c r="D9533" s="23"/>
      <c r="E9533" s="23"/>
    </row>
    <row r="9534" spans="1:5" ht="20" customHeight="1">
      <c r="A9534" s="19" t="s">
        <v>13773</v>
      </c>
      <c r="B9534" s="24">
        <v>0</v>
      </c>
      <c r="C9534" s="21" t="s">
        <v>9372</v>
      </c>
      <c r="D9534" s="23"/>
      <c r="E9534" s="23"/>
    </row>
    <row r="9535" spans="1:5" ht="20" customHeight="1">
      <c r="A9535" s="19" t="s">
        <v>13773</v>
      </c>
      <c r="B9535" s="24">
        <v>0</v>
      </c>
      <c r="C9535" s="21" t="s">
        <v>9399</v>
      </c>
      <c r="D9535" s="23"/>
      <c r="E9535" s="23"/>
    </row>
    <row r="9536" spans="1:5" ht="20" customHeight="1">
      <c r="A9536" s="19" t="s">
        <v>13773</v>
      </c>
      <c r="B9536" s="24">
        <v>0</v>
      </c>
      <c r="C9536" s="21" t="s">
        <v>9264</v>
      </c>
      <c r="D9536" s="23"/>
      <c r="E9536" s="23"/>
    </row>
    <row r="9537" spans="1:5" ht="20" customHeight="1">
      <c r="A9537" s="19" t="s">
        <v>13773</v>
      </c>
      <c r="B9537" s="24">
        <v>0</v>
      </c>
      <c r="C9537" s="21" t="s">
        <v>9128</v>
      </c>
      <c r="D9537" s="23"/>
      <c r="E9537" s="23"/>
    </row>
    <row r="9538" spans="1:5" ht="20" customHeight="1">
      <c r="A9538" s="19" t="s">
        <v>13773</v>
      </c>
      <c r="B9538" s="24">
        <v>0</v>
      </c>
      <c r="C9538" s="21" t="s">
        <v>8947</v>
      </c>
      <c r="D9538" s="23"/>
      <c r="E9538" s="23"/>
    </row>
    <row r="9539" spans="1:5" ht="20" customHeight="1">
      <c r="A9539" s="19" t="s">
        <v>13773</v>
      </c>
      <c r="B9539" s="24">
        <v>0</v>
      </c>
      <c r="C9539" s="21" t="s">
        <v>8794</v>
      </c>
      <c r="D9539" s="23"/>
      <c r="E9539" s="23"/>
    </row>
    <row r="9540" spans="1:5" ht="20" customHeight="1">
      <c r="A9540" s="19" t="s">
        <v>13773</v>
      </c>
      <c r="B9540" s="24">
        <v>0</v>
      </c>
      <c r="C9540" s="21" t="s">
        <v>8819</v>
      </c>
      <c r="D9540" s="23"/>
      <c r="E9540" s="23"/>
    </row>
    <row r="9541" spans="1:5" ht="20" customHeight="1">
      <c r="A9541" s="19" t="s">
        <v>13773</v>
      </c>
      <c r="B9541" s="24">
        <v>0</v>
      </c>
      <c r="C9541" s="21" t="s">
        <v>8637</v>
      </c>
      <c r="D9541" s="23"/>
      <c r="E9541" s="23"/>
    </row>
    <row r="9542" spans="1:5" ht="20" customHeight="1">
      <c r="A9542" s="19" t="s">
        <v>13773</v>
      </c>
      <c r="B9542" s="24">
        <v>0</v>
      </c>
      <c r="C9542" s="21" t="s">
        <v>7294</v>
      </c>
      <c r="D9542" s="23"/>
      <c r="E9542" s="23"/>
    </row>
    <row r="9543" spans="1:5" ht="20" customHeight="1">
      <c r="A9543" s="19" t="s">
        <v>13773</v>
      </c>
      <c r="B9543" s="24">
        <v>0</v>
      </c>
      <c r="C9543" s="21" t="s">
        <v>8424</v>
      </c>
      <c r="D9543" s="23"/>
      <c r="E9543" s="23"/>
    </row>
    <row r="9544" spans="1:5" ht="20" customHeight="1">
      <c r="A9544" s="19" t="s">
        <v>13773</v>
      </c>
      <c r="B9544" s="24">
        <v>0</v>
      </c>
      <c r="C9544" s="21" t="s">
        <v>8450</v>
      </c>
      <c r="D9544" s="23"/>
      <c r="E9544" s="23"/>
    </row>
    <row r="9545" spans="1:5" ht="20" customHeight="1">
      <c r="A9545" s="19" t="s">
        <v>13773</v>
      </c>
      <c r="B9545" s="24">
        <v>0</v>
      </c>
      <c r="C9545" s="21" t="s">
        <v>7752</v>
      </c>
      <c r="D9545" s="23"/>
      <c r="E9545" s="23"/>
    </row>
    <row r="9546" spans="1:5" ht="20" customHeight="1">
      <c r="A9546" s="19" t="s">
        <v>13773</v>
      </c>
      <c r="B9546" s="24">
        <v>0</v>
      </c>
      <c r="C9546" s="21" t="s">
        <v>7943</v>
      </c>
      <c r="D9546" s="23"/>
      <c r="E9546" s="23"/>
    </row>
    <row r="9547" spans="1:5" ht="20" customHeight="1">
      <c r="A9547" s="19" t="s">
        <v>13773</v>
      </c>
      <c r="B9547" s="24">
        <v>0</v>
      </c>
      <c r="C9547" s="21" t="s">
        <v>8366</v>
      </c>
      <c r="D9547" s="23"/>
      <c r="E9547" s="23"/>
    </row>
    <row r="9548" spans="1:5" ht="20" customHeight="1">
      <c r="A9548" s="19" t="s">
        <v>13773</v>
      </c>
      <c r="B9548" s="24">
        <v>0</v>
      </c>
      <c r="C9548" s="21" t="s">
        <v>8389</v>
      </c>
      <c r="D9548" s="23"/>
      <c r="E9548" s="23"/>
    </row>
    <row r="9549" spans="1:5" ht="20" customHeight="1">
      <c r="A9549" s="19" t="s">
        <v>13773</v>
      </c>
      <c r="B9549" s="24">
        <v>0</v>
      </c>
      <c r="C9549" s="21" t="s">
        <v>8334</v>
      </c>
      <c r="D9549" s="23"/>
      <c r="E9549" s="23"/>
    </row>
    <row r="9550" spans="1:5" ht="20" customHeight="1">
      <c r="A9550" s="19" t="s">
        <v>13773</v>
      </c>
      <c r="B9550" s="24">
        <v>0</v>
      </c>
      <c r="C9550" s="21" t="s">
        <v>8282</v>
      </c>
      <c r="D9550" s="23"/>
      <c r="E9550" s="23"/>
    </row>
    <row r="9551" spans="1:5" ht="20" customHeight="1">
      <c r="A9551" s="19" t="s">
        <v>13773</v>
      </c>
      <c r="B9551" s="24">
        <v>0</v>
      </c>
      <c r="C9551" s="21" t="s">
        <v>13709</v>
      </c>
      <c r="D9551" s="23"/>
      <c r="E9551" s="23"/>
    </row>
    <row r="9552" spans="1:5" ht="20" customHeight="1">
      <c r="A9552" s="19" t="s">
        <v>13773</v>
      </c>
      <c r="B9552" s="24">
        <v>0</v>
      </c>
      <c r="C9552" s="21" t="s">
        <v>13457</v>
      </c>
      <c r="D9552" s="23"/>
      <c r="E9552" s="23"/>
    </row>
    <row r="9553" spans="1:5" ht="20" customHeight="1">
      <c r="A9553" s="19" t="s">
        <v>13773</v>
      </c>
      <c r="B9553" s="24">
        <v>0</v>
      </c>
      <c r="C9553" s="21" t="s">
        <v>13457</v>
      </c>
      <c r="D9553" s="23"/>
      <c r="E9553" s="23"/>
    </row>
    <row r="9554" spans="1:5" ht="20" customHeight="1">
      <c r="A9554" s="19" t="s">
        <v>13773</v>
      </c>
      <c r="B9554" s="24">
        <v>0</v>
      </c>
      <c r="C9554" s="21" t="s">
        <v>13256</v>
      </c>
      <c r="D9554" s="23"/>
      <c r="E9554" s="23"/>
    </row>
    <row r="9555" spans="1:5" ht="20" customHeight="1">
      <c r="A9555" s="19" t="s">
        <v>13773</v>
      </c>
      <c r="B9555" s="24">
        <v>0</v>
      </c>
      <c r="C9555" s="21" t="s">
        <v>13076</v>
      </c>
      <c r="D9555" s="23"/>
      <c r="E9555" s="23"/>
    </row>
    <row r="9556" spans="1:5" ht="20" customHeight="1">
      <c r="A9556" s="19" t="s">
        <v>13773</v>
      </c>
      <c r="B9556" s="24">
        <v>0</v>
      </c>
      <c r="C9556" s="21" t="s">
        <v>12820</v>
      </c>
      <c r="D9556" s="23"/>
      <c r="E9556" s="23"/>
    </row>
    <row r="9557" spans="1:5" ht="20" customHeight="1">
      <c r="A9557" s="19" t="s">
        <v>13773</v>
      </c>
      <c r="B9557" s="24">
        <v>0</v>
      </c>
      <c r="C9557" s="21" t="s">
        <v>12709</v>
      </c>
      <c r="D9557" s="23"/>
      <c r="E9557" s="23"/>
    </row>
    <row r="9558" spans="1:5" ht="20" customHeight="1">
      <c r="A9558" s="19" t="s">
        <v>13773</v>
      </c>
      <c r="B9558" s="24">
        <v>0</v>
      </c>
      <c r="C9558" s="21" t="s">
        <v>12439</v>
      </c>
      <c r="D9558" s="23"/>
      <c r="E9558" s="23"/>
    </row>
    <row r="9559" spans="1:5" ht="20" customHeight="1">
      <c r="A9559" s="19" t="s">
        <v>13773</v>
      </c>
      <c r="B9559" s="24">
        <v>0</v>
      </c>
      <c r="C9559" s="21" t="s">
        <v>12439</v>
      </c>
      <c r="D9559" s="23"/>
      <c r="E9559" s="23"/>
    </row>
    <row r="9560" spans="1:5" ht="20" customHeight="1">
      <c r="A9560" s="19" t="s">
        <v>13773</v>
      </c>
      <c r="B9560" s="24">
        <v>0</v>
      </c>
      <c r="C9560" s="21" t="s">
        <v>12230</v>
      </c>
      <c r="D9560" s="23"/>
      <c r="E9560" s="23"/>
    </row>
    <row r="9561" spans="1:5" ht="20" customHeight="1">
      <c r="A9561" s="19" t="s">
        <v>13773</v>
      </c>
      <c r="B9561" s="24">
        <v>0</v>
      </c>
      <c r="C9561" s="21" t="s">
        <v>12230</v>
      </c>
      <c r="D9561" s="23"/>
      <c r="E9561" s="23"/>
    </row>
    <row r="9562" spans="1:5" ht="20" customHeight="1">
      <c r="A9562" s="19" t="s">
        <v>13773</v>
      </c>
      <c r="B9562" s="24">
        <v>0</v>
      </c>
      <c r="C9562" s="21" t="s">
        <v>11966</v>
      </c>
      <c r="D9562" s="23"/>
      <c r="E9562" s="23"/>
    </row>
    <row r="9563" spans="1:5" ht="20" customHeight="1">
      <c r="A9563" s="19" t="s">
        <v>13773</v>
      </c>
      <c r="B9563" s="24">
        <v>0</v>
      </c>
      <c r="C9563" s="21" t="s">
        <v>11706</v>
      </c>
      <c r="D9563" s="23"/>
      <c r="E9563" s="23"/>
    </row>
    <row r="9564" spans="1:5" ht="20" customHeight="1">
      <c r="A9564" s="19" t="s">
        <v>13773</v>
      </c>
      <c r="B9564" s="24">
        <v>0</v>
      </c>
      <c r="C9564" s="21" t="s">
        <v>11534</v>
      </c>
      <c r="D9564" s="23"/>
      <c r="E9564" s="23"/>
    </row>
    <row r="9565" spans="1:5" ht="20" customHeight="1">
      <c r="A9565" s="19" t="s">
        <v>13773</v>
      </c>
      <c r="B9565" s="24">
        <v>0</v>
      </c>
      <c r="C9565" s="21" t="s">
        <v>11534</v>
      </c>
      <c r="D9565" s="23"/>
      <c r="E9565" s="23"/>
    </row>
    <row r="9566" spans="1:5" ht="20" customHeight="1">
      <c r="A9566" s="19" t="s">
        <v>13773</v>
      </c>
      <c r="B9566" s="24">
        <v>0</v>
      </c>
      <c r="C9566" s="21" t="s">
        <v>11534</v>
      </c>
      <c r="D9566" s="23"/>
      <c r="E9566" s="23"/>
    </row>
    <row r="9567" spans="1:5" ht="20" customHeight="1">
      <c r="A9567" s="19" t="s">
        <v>13773</v>
      </c>
      <c r="B9567" s="24">
        <v>0</v>
      </c>
      <c r="C9567" s="21" t="s">
        <v>11414</v>
      </c>
      <c r="D9567" s="23"/>
      <c r="E9567" s="23"/>
    </row>
    <row r="9568" spans="1:5" ht="20" customHeight="1">
      <c r="A9568" s="19" t="s">
        <v>13773</v>
      </c>
      <c r="B9568" s="24">
        <v>0</v>
      </c>
      <c r="C9568" s="21" t="s">
        <v>11311</v>
      </c>
      <c r="D9568" s="23"/>
      <c r="E9568" s="23"/>
    </row>
    <row r="9569" spans="1:5" ht="20" customHeight="1">
      <c r="A9569" s="19" t="s">
        <v>13773</v>
      </c>
      <c r="B9569" s="24">
        <v>0</v>
      </c>
      <c r="C9569" s="21" t="s">
        <v>11211</v>
      </c>
      <c r="D9569" s="23"/>
      <c r="E9569" s="23"/>
    </row>
    <row r="9570" spans="1:5" ht="20" customHeight="1">
      <c r="A9570" s="19" t="s">
        <v>13773</v>
      </c>
      <c r="B9570" s="24">
        <v>0</v>
      </c>
      <c r="C9570" s="21" t="s">
        <v>11105</v>
      </c>
      <c r="D9570" s="23"/>
      <c r="E9570" s="23"/>
    </row>
    <row r="9571" spans="1:5" ht="20" customHeight="1">
      <c r="A9571" s="19" t="s">
        <v>13773</v>
      </c>
      <c r="B9571" s="24">
        <v>0</v>
      </c>
      <c r="C9571" s="21" t="s">
        <v>11105</v>
      </c>
      <c r="D9571" s="23"/>
      <c r="E9571" s="23"/>
    </row>
    <row r="9572" spans="1:5" ht="20" customHeight="1">
      <c r="A9572" s="19" t="s">
        <v>13773</v>
      </c>
      <c r="B9572" s="24">
        <v>0</v>
      </c>
      <c r="C9572" s="21" t="s">
        <v>10999</v>
      </c>
      <c r="D9572" s="23"/>
      <c r="E9572" s="23"/>
    </row>
    <row r="9573" spans="1:5" ht="20" customHeight="1">
      <c r="A9573" s="19" t="s">
        <v>13773</v>
      </c>
      <c r="B9573" s="24">
        <v>0</v>
      </c>
      <c r="C9573" s="21" t="s">
        <v>10899</v>
      </c>
      <c r="D9573" s="23"/>
      <c r="E9573" s="23"/>
    </row>
    <row r="9574" spans="1:5" ht="20" customHeight="1">
      <c r="A9574" s="19" t="s">
        <v>13773</v>
      </c>
      <c r="B9574" s="24">
        <v>0</v>
      </c>
      <c r="C9574" s="21" t="s">
        <v>10742</v>
      </c>
      <c r="D9574" s="23"/>
      <c r="E9574" s="23"/>
    </row>
    <row r="9575" spans="1:5" ht="20" customHeight="1">
      <c r="A9575" s="19" t="s">
        <v>13773</v>
      </c>
      <c r="B9575" s="24">
        <v>0</v>
      </c>
      <c r="C9575" s="21" t="s">
        <v>10742</v>
      </c>
      <c r="D9575" s="23"/>
      <c r="E9575" s="23"/>
    </row>
    <row r="9576" spans="1:5" ht="20" customHeight="1">
      <c r="A9576" s="19" t="s">
        <v>13773</v>
      </c>
      <c r="B9576" s="24">
        <v>0</v>
      </c>
      <c r="C9576" s="21" t="s">
        <v>10742</v>
      </c>
      <c r="D9576" s="23"/>
      <c r="E9576" s="23"/>
    </row>
    <row r="9577" spans="1:5" ht="20" customHeight="1">
      <c r="A9577" s="19" t="s">
        <v>13773</v>
      </c>
      <c r="B9577" s="24">
        <v>0</v>
      </c>
      <c r="C9577" s="21" t="s">
        <v>10742</v>
      </c>
      <c r="D9577" s="23"/>
      <c r="E9577" s="23"/>
    </row>
    <row r="9578" spans="1:5" ht="20" customHeight="1">
      <c r="A9578" s="19" t="s">
        <v>13773</v>
      </c>
      <c r="B9578" s="24">
        <v>0</v>
      </c>
      <c r="C9578" s="21" t="s">
        <v>10631</v>
      </c>
      <c r="D9578" s="23"/>
      <c r="E9578" s="23"/>
    </row>
    <row r="9579" spans="1:5" ht="20" customHeight="1">
      <c r="A9579" s="19" t="s">
        <v>13773</v>
      </c>
      <c r="B9579" s="24">
        <v>0</v>
      </c>
      <c r="C9579" s="21" t="s">
        <v>10631</v>
      </c>
      <c r="D9579" s="23"/>
      <c r="E9579" s="23"/>
    </row>
    <row r="9580" spans="1:5" ht="20" customHeight="1">
      <c r="A9580" s="19" t="s">
        <v>13773</v>
      </c>
      <c r="B9580" s="24">
        <v>0</v>
      </c>
      <c r="C9580" s="21" t="s">
        <v>10456</v>
      </c>
      <c r="D9580" s="23"/>
      <c r="E9580" s="23"/>
    </row>
    <row r="9581" spans="1:5" ht="20" customHeight="1">
      <c r="A9581" s="19" t="s">
        <v>13773</v>
      </c>
      <c r="B9581" s="24">
        <v>0</v>
      </c>
      <c r="C9581" s="21" t="s">
        <v>10456</v>
      </c>
      <c r="D9581" s="23"/>
      <c r="E9581" s="23"/>
    </row>
    <row r="9582" spans="1:5" ht="20" customHeight="1">
      <c r="A9582" s="19" t="s">
        <v>13773</v>
      </c>
      <c r="B9582" s="24">
        <v>0</v>
      </c>
      <c r="C9582" s="21" t="s">
        <v>10456</v>
      </c>
      <c r="D9582" s="23"/>
      <c r="E9582" s="23"/>
    </row>
    <row r="9583" spans="1:5" ht="20" customHeight="1">
      <c r="A9583" s="19" t="s">
        <v>13773</v>
      </c>
      <c r="B9583" s="24">
        <v>0</v>
      </c>
      <c r="C9583" s="21" t="s">
        <v>10294</v>
      </c>
      <c r="D9583" s="23"/>
      <c r="E9583" s="23"/>
    </row>
    <row r="9584" spans="1:5" ht="20" customHeight="1">
      <c r="A9584" s="19" t="s">
        <v>13773</v>
      </c>
      <c r="B9584" s="24">
        <v>0</v>
      </c>
      <c r="C9584" s="21" t="s">
        <v>10294</v>
      </c>
      <c r="D9584" s="23"/>
      <c r="E9584" s="23"/>
    </row>
    <row r="9585" spans="1:5" ht="20" customHeight="1">
      <c r="A9585" s="19" t="s">
        <v>13773</v>
      </c>
      <c r="B9585" s="24">
        <v>0</v>
      </c>
      <c r="C9585" s="21" t="s">
        <v>10294</v>
      </c>
      <c r="D9585" s="23"/>
      <c r="E9585" s="23"/>
    </row>
    <row r="9586" spans="1:5" ht="20" customHeight="1">
      <c r="A9586" s="19" t="s">
        <v>13773</v>
      </c>
      <c r="B9586" s="24">
        <v>0</v>
      </c>
      <c r="C9586" s="21" t="s">
        <v>10130</v>
      </c>
      <c r="D9586" s="23"/>
      <c r="E9586" s="23"/>
    </row>
    <row r="9587" spans="1:5" ht="20" customHeight="1">
      <c r="A9587" s="19" t="s">
        <v>13773</v>
      </c>
      <c r="B9587" s="24">
        <v>0</v>
      </c>
      <c r="C9587" s="21" t="s">
        <v>10130</v>
      </c>
      <c r="D9587" s="23"/>
      <c r="E9587" s="23"/>
    </row>
    <row r="9588" spans="1:5" ht="20" customHeight="1">
      <c r="A9588" s="19" t="s">
        <v>13773</v>
      </c>
      <c r="B9588" s="24">
        <v>0</v>
      </c>
      <c r="C9588" s="21" t="s">
        <v>10130</v>
      </c>
      <c r="D9588" s="23"/>
      <c r="E9588" s="23"/>
    </row>
    <row r="9589" spans="1:5" ht="20" customHeight="1">
      <c r="A9589" s="19" t="s">
        <v>13773</v>
      </c>
      <c r="B9589" s="24">
        <v>0</v>
      </c>
      <c r="C9589" s="21" t="s">
        <v>10130</v>
      </c>
      <c r="D9589" s="23"/>
      <c r="E9589" s="23"/>
    </row>
    <row r="9590" spans="1:5" ht="20" customHeight="1">
      <c r="A9590" s="19" t="s">
        <v>13773</v>
      </c>
      <c r="B9590" s="24">
        <v>0</v>
      </c>
      <c r="C9590" s="21" t="s">
        <v>10130</v>
      </c>
      <c r="D9590" s="23"/>
      <c r="E9590" s="23"/>
    </row>
    <row r="9591" spans="1:5" ht="20" customHeight="1">
      <c r="A9591" s="19" t="s">
        <v>13773</v>
      </c>
      <c r="B9591" s="24">
        <v>0</v>
      </c>
      <c r="C9591" s="21" t="s">
        <v>10052</v>
      </c>
      <c r="D9591" s="23"/>
      <c r="E9591" s="23"/>
    </row>
    <row r="9592" spans="1:5" ht="20" customHeight="1">
      <c r="A9592" s="19" t="s">
        <v>13773</v>
      </c>
      <c r="B9592" s="24">
        <v>0</v>
      </c>
      <c r="C9592" s="21" t="s">
        <v>9913</v>
      </c>
      <c r="D9592" s="23"/>
      <c r="E9592" s="23"/>
    </row>
    <row r="9593" spans="1:5" ht="20" customHeight="1">
      <c r="A9593" s="19" t="s">
        <v>13773</v>
      </c>
      <c r="B9593" s="24">
        <v>0</v>
      </c>
      <c r="C9593" s="21" t="s">
        <v>9781</v>
      </c>
      <c r="D9593" s="23"/>
      <c r="E9593" s="23"/>
    </row>
    <row r="9594" spans="1:5" ht="20" customHeight="1">
      <c r="A9594" s="19" t="s">
        <v>13773</v>
      </c>
      <c r="B9594" s="24">
        <v>0</v>
      </c>
      <c r="C9594" s="21" t="s">
        <v>9600</v>
      </c>
      <c r="D9594" s="23"/>
      <c r="E9594" s="23"/>
    </row>
    <row r="9595" spans="1:5" ht="20" customHeight="1">
      <c r="A9595" s="19" t="s">
        <v>13773</v>
      </c>
      <c r="B9595" s="24">
        <v>0</v>
      </c>
      <c r="C9595" s="21" t="s">
        <v>9408</v>
      </c>
      <c r="D9595" s="23"/>
      <c r="E9595" s="23"/>
    </row>
    <row r="9596" spans="1:5" ht="20" customHeight="1">
      <c r="A9596" s="19" t="s">
        <v>13773</v>
      </c>
      <c r="B9596" s="24">
        <v>0</v>
      </c>
      <c r="C9596" s="21" t="s">
        <v>9408</v>
      </c>
      <c r="D9596" s="23"/>
      <c r="E9596" s="23"/>
    </row>
    <row r="9597" spans="1:5" ht="20" customHeight="1">
      <c r="A9597" s="19" t="s">
        <v>13773</v>
      </c>
      <c r="B9597" s="24">
        <v>0</v>
      </c>
      <c r="C9597" s="21" t="s">
        <v>9408</v>
      </c>
      <c r="D9597" s="23"/>
      <c r="E9597" s="23"/>
    </row>
    <row r="9598" spans="1:5" ht="20" customHeight="1">
      <c r="A9598" s="19" t="s">
        <v>13773</v>
      </c>
      <c r="B9598" s="24">
        <v>0</v>
      </c>
      <c r="C9598" s="21" t="s">
        <v>9275</v>
      </c>
      <c r="D9598" s="23"/>
      <c r="E9598" s="23"/>
    </row>
    <row r="9599" spans="1:5" ht="20" customHeight="1">
      <c r="A9599" s="19" t="s">
        <v>13773</v>
      </c>
      <c r="B9599" s="24">
        <v>0</v>
      </c>
      <c r="C9599" s="21" t="s">
        <v>9137</v>
      </c>
      <c r="D9599" s="23"/>
      <c r="E9599" s="23"/>
    </row>
    <row r="9600" spans="1:5" ht="20" customHeight="1">
      <c r="A9600" s="19" t="s">
        <v>13773</v>
      </c>
      <c r="B9600" s="24">
        <v>0</v>
      </c>
      <c r="C9600" s="21" t="s">
        <v>8958</v>
      </c>
      <c r="D9600" s="23"/>
      <c r="E9600" s="23"/>
    </row>
    <row r="9601" spans="1:5" ht="20" customHeight="1">
      <c r="A9601" s="19" t="s">
        <v>13773</v>
      </c>
      <c r="B9601" s="24">
        <v>0</v>
      </c>
      <c r="C9601" s="21" t="s">
        <v>8828</v>
      </c>
      <c r="D9601" s="23"/>
      <c r="E9601" s="23"/>
    </row>
    <row r="9602" spans="1:5" ht="20" customHeight="1">
      <c r="A9602" s="19" t="s">
        <v>13773</v>
      </c>
      <c r="B9602" s="24">
        <v>0</v>
      </c>
      <c r="C9602" s="21" t="s">
        <v>8828</v>
      </c>
      <c r="D9602" s="23"/>
      <c r="E9602" s="23"/>
    </row>
    <row r="9603" spans="1:5" ht="20" customHeight="1">
      <c r="A9603" s="19" t="s">
        <v>13773</v>
      </c>
      <c r="B9603" s="24">
        <v>0</v>
      </c>
      <c r="C9603" s="21" t="s">
        <v>8646</v>
      </c>
      <c r="D9603" s="23"/>
      <c r="E9603" s="23"/>
    </row>
    <row r="9604" spans="1:5" ht="20" customHeight="1">
      <c r="A9604" s="19" t="s">
        <v>13773</v>
      </c>
      <c r="B9604" s="24">
        <v>0</v>
      </c>
      <c r="C9604" s="21" t="s">
        <v>8466</v>
      </c>
      <c r="D9604" s="23"/>
      <c r="E9604" s="23"/>
    </row>
    <row r="9605" spans="1:5" ht="20" customHeight="1">
      <c r="A9605" s="19" t="s">
        <v>13773</v>
      </c>
      <c r="B9605" s="24">
        <v>0</v>
      </c>
      <c r="C9605" s="21" t="s">
        <v>8466</v>
      </c>
      <c r="D9605" s="23"/>
      <c r="E9605" s="23"/>
    </row>
    <row r="9606" spans="1:5" ht="20" customHeight="1">
      <c r="A9606" s="19" t="s">
        <v>13773</v>
      </c>
      <c r="B9606" s="24">
        <v>0</v>
      </c>
      <c r="C9606" s="21" t="s">
        <v>8466</v>
      </c>
      <c r="D9606" s="23"/>
      <c r="E9606" s="23"/>
    </row>
    <row r="9607" spans="1:5" ht="20" customHeight="1">
      <c r="A9607" s="19" t="s">
        <v>13773</v>
      </c>
      <c r="B9607" s="24">
        <v>0</v>
      </c>
      <c r="C9607" s="21" t="s">
        <v>8398</v>
      </c>
      <c r="D9607" s="23"/>
      <c r="E9607" s="23"/>
    </row>
    <row r="9608" spans="1:5" ht="20" customHeight="1">
      <c r="A9608" s="19" t="s">
        <v>13773</v>
      </c>
      <c r="B9608" s="24">
        <v>0</v>
      </c>
      <c r="C9608" s="21" t="s">
        <v>8398</v>
      </c>
      <c r="D9608" s="23"/>
      <c r="E9608" s="23"/>
    </row>
    <row r="9609" spans="1:5" ht="20" customHeight="1">
      <c r="A9609" s="19" t="s">
        <v>13773</v>
      </c>
      <c r="B9609" s="24">
        <v>0</v>
      </c>
      <c r="C9609" s="21" t="s">
        <v>8398</v>
      </c>
      <c r="D9609" s="23"/>
      <c r="E9609" s="23"/>
    </row>
    <row r="9610" spans="1:5" ht="20" customHeight="1">
      <c r="A9610" s="19" t="s">
        <v>13773</v>
      </c>
      <c r="B9610" s="24">
        <v>0</v>
      </c>
      <c r="C9610" s="21" t="s">
        <v>8398</v>
      </c>
      <c r="D9610" s="23"/>
      <c r="E9610" s="23"/>
    </row>
    <row r="9611" spans="1:5" ht="20" customHeight="1">
      <c r="A9611" s="19" t="s">
        <v>13773</v>
      </c>
      <c r="B9611" s="24">
        <v>0</v>
      </c>
      <c r="C9611" s="21" t="s">
        <v>8345</v>
      </c>
      <c r="D9611" s="23"/>
      <c r="E9611" s="23"/>
    </row>
    <row r="9612" spans="1:5" ht="20" customHeight="1">
      <c r="A9612" s="19" t="s">
        <v>13773</v>
      </c>
      <c r="B9612" s="24">
        <v>0</v>
      </c>
      <c r="C9612" s="21" t="s">
        <v>8289</v>
      </c>
      <c r="D9612" s="23"/>
      <c r="E9612" s="23"/>
    </row>
    <row r="9613" spans="1:5" ht="20" customHeight="1">
      <c r="A9613" s="19" t="s">
        <v>13773</v>
      </c>
      <c r="B9613" s="24">
        <v>1</v>
      </c>
      <c r="C9613" s="21" t="s">
        <v>384</v>
      </c>
      <c r="D9613" s="23"/>
      <c r="E9613" s="23"/>
    </row>
    <row r="9614" spans="1:5" ht="20" customHeight="1">
      <c r="A9614" s="19" t="s">
        <v>13773</v>
      </c>
      <c r="B9614" s="24">
        <v>1</v>
      </c>
      <c r="C9614" s="21" t="s">
        <v>352</v>
      </c>
      <c r="D9614" s="23"/>
      <c r="E9614" s="23"/>
    </row>
    <row r="9615" spans="1:5" ht="20" customHeight="1">
      <c r="A9615" s="19" t="s">
        <v>13773</v>
      </c>
      <c r="B9615" s="24">
        <v>1</v>
      </c>
      <c r="C9615" s="21" t="s">
        <v>577</v>
      </c>
      <c r="D9615" s="23"/>
      <c r="E9615" s="23"/>
    </row>
    <row r="9616" spans="1:5" ht="20" customHeight="1">
      <c r="A9616" s="19" t="s">
        <v>13773</v>
      </c>
      <c r="B9616" s="24">
        <v>1</v>
      </c>
      <c r="C9616" s="21" t="s">
        <v>656</v>
      </c>
      <c r="D9616" s="23"/>
      <c r="E9616" s="23"/>
    </row>
    <row r="9617" spans="1:5" ht="20" customHeight="1">
      <c r="A9617" s="19" t="s">
        <v>13773</v>
      </c>
      <c r="B9617" s="24">
        <v>1</v>
      </c>
      <c r="C9617" s="21" t="s">
        <v>765</v>
      </c>
      <c r="D9617" s="23"/>
      <c r="E9617" s="23"/>
    </row>
    <row r="9618" spans="1:5" ht="20" customHeight="1">
      <c r="A9618" s="19" t="s">
        <v>13773</v>
      </c>
      <c r="B9618" s="24">
        <v>1</v>
      </c>
      <c r="C9618" s="21" t="s">
        <v>738</v>
      </c>
      <c r="D9618" s="23"/>
      <c r="E9618" s="23"/>
    </row>
    <row r="9619" spans="1:5" ht="20" customHeight="1">
      <c r="A9619" s="19" t="s">
        <v>13773</v>
      </c>
      <c r="B9619" s="24">
        <v>1</v>
      </c>
      <c r="C9619" s="22">
        <v>100</v>
      </c>
      <c r="D9619" s="23"/>
      <c r="E9619" s="23"/>
    </row>
    <row r="9620" spans="1:5" ht="20" customHeight="1">
      <c r="A9620" s="19" t="s">
        <v>13773</v>
      </c>
      <c r="B9620" s="24">
        <v>1</v>
      </c>
      <c r="C9620" s="21" t="s">
        <v>902</v>
      </c>
      <c r="D9620" s="23"/>
      <c r="E9620" s="23"/>
    </row>
    <row r="9621" spans="1:5" ht="20" customHeight="1">
      <c r="A9621" s="19" t="s">
        <v>13773</v>
      </c>
      <c r="B9621" s="24">
        <v>1</v>
      </c>
      <c r="C9621" s="21" t="s">
        <v>1135</v>
      </c>
      <c r="D9621" s="23"/>
      <c r="E9621" s="23"/>
    </row>
    <row r="9622" spans="1:5" ht="20" customHeight="1">
      <c r="A9622" s="19" t="s">
        <v>13773</v>
      </c>
      <c r="B9622" s="24">
        <v>1</v>
      </c>
      <c r="C9622" s="21" t="s">
        <v>1206</v>
      </c>
      <c r="D9622" s="23"/>
      <c r="E9622" s="23"/>
    </row>
    <row r="9623" spans="1:5" ht="20" customHeight="1">
      <c r="A9623" s="19" t="s">
        <v>13773</v>
      </c>
      <c r="B9623" s="24">
        <v>1</v>
      </c>
      <c r="C9623" s="21" t="s">
        <v>11544</v>
      </c>
      <c r="D9623" s="23"/>
      <c r="E9623" s="23"/>
    </row>
    <row r="9624" spans="1:5" ht="20" customHeight="1">
      <c r="A9624" s="19" t="s">
        <v>13773</v>
      </c>
      <c r="B9624" s="24">
        <v>1</v>
      </c>
      <c r="C9624" s="21" t="s">
        <v>1471</v>
      </c>
      <c r="D9624" s="23"/>
      <c r="E9624" s="23"/>
    </row>
    <row r="9625" spans="1:5" ht="20" customHeight="1">
      <c r="A9625" s="19" t="s">
        <v>13773</v>
      </c>
      <c r="B9625" s="24">
        <v>1</v>
      </c>
      <c r="C9625" s="21" t="s">
        <v>1446</v>
      </c>
      <c r="D9625" s="23"/>
      <c r="E9625" s="23"/>
    </row>
    <row r="9626" spans="1:5" ht="20" customHeight="1">
      <c r="A9626" s="19" t="s">
        <v>13773</v>
      </c>
      <c r="B9626" s="24">
        <v>1</v>
      </c>
      <c r="C9626" s="21" t="s">
        <v>1512</v>
      </c>
      <c r="D9626" s="23"/>
      <c r="E9626" s="23"/>
    </row>
    <row r="9627" spans="1:5" ht="20" customHeight="1">
      <c r="A9627" s="19" t="s">
        <v>13773</v>
      </c>
      <c r="B9627" s="24">
        <v>1</v>
      </c>
      <c r="C9627" s="21" t="s">
        <v>1739</v>
      </c>
      <c r="D9627" s="23"/>
      <c r="E9627" s="23"/>
    </row>
    <row r="9628" spans="1:5" ht="20" customHeight="1">
      <c r="A9628" s="19" t="s">
        <v>13773</v>
      </c>
      <c r="B9628" s="24">
        <v>1</v>
      </c>
      <c r="C9628" s="21" t="s">
        <v>1977</v>
      </c>
      <c r="D9628" s="23"/>
      <c r="E9628" s="23"/>
    </row>
    <row r="9629" spans="1:5" ht="20" customHeight="1">
      <c r="A9629" s="19" t="s">
        <v>13773</v>
      </c>
      <c r="B9629" s="24">
        <v>1</v>
      </c>
      <c r="C9629" s="21" t="s">
        <v>2122</v>
      </c>
      <c r="D9629" s="23"/>
      <c r="E9629" s="23"/>
    </row>
    <row r="9630" spans="1:5" ht="20" customHeight="1">
      <c r="A9630" s="19" t="s">
        <v>13773</v>
      </c>
      <c r="B9630" s="24">
        <v>1</v>
      </c>
      <c r="C9630" s="21" t="s">
        <v>2264</v>
      </c>
      <c r="D9630" s="23"/>
      <c r="E9630" s="23"/>
    </row>
    <row r="9631" spans="1:5" ht="20" customHeight="1">
      <c r="A9631" s="19" t="s">
        <v>13773</v>
      </c>
      <c r="B9631" s="24">
        <v>1</v>
      </c>
      <c r="C9631" s="21" t="s">
        <v>2392</v>
      </c>
      <c r="D9631" s="23"/>
      <c r="E9631" s="23"/>
    </row>
    <row r="9632" spans="1:5" ht="20" customHeight="1">
      <c r="A9632" s="19" t="s">
        <v>13773</v>
      </c>
      <c r="B9632" s="24">
        <v>1</v>
      </c>
      <c r="C9632" s="21" t="s">
        <v>2520</v>
      </c>
      <c r="D9632" s="23"/>
      <c r="E9632" s="23"/>
    </row>
    <row r="9633" spans="1:5" ht="20" customHeight="1">
      <c r="A9633" s="19" t="s">
        <v>13773</v>
      </c>
      <c r="B9633" s="24">
        <v>1</v>
      </c>
      <c r="C9633" s="21" t="s">
        <v>2729</v>
      </c>
      <c r="D9633" s="23"/>
      <c r="E9633" s="23"/>
    </row>
    <row r="9634" spans="1:5" ht="20" customHeight="1">
      <c r="A9634" s="19" t="s">
        <v>13773</v>
      </c>
      <c r="B9634" s="24">
        <v>1</v>
      </c>
      <c r="C9634" s="21" t="s">
        <v>2874</v>
      </c>
      <c r="D9634" s="23"/>
      <c r="E9634" s="23"/>
    </row>
    <row r="9635" spans="1:5" ht="20" customHeight="1">
      <c r="A9635" s="19" t="s">
        <v>13773</v>
      </c>
      <c r="B9635" s="24">
        <v>1</v>
      </c>
      <c r="C9635" s="21" t="s">
        <v>3005</v>
      </c>
      <c r="D9635" s="23"/>
      <c r="E9635" s="23"/>
    </row>
    <row r="9636" spans="1:5" ht="20" customHeight="1">
      <c r="A9636" s="19" t="s">
        <v>13773</v>
      </c>
      <c r="B9636" s="24">
        <v>1</v>
      </c>
      <c r="C9636" s="21" t="s">
        <v>3062</v>
      </c>
      <c r="D9636" s="23"/>
      <c r="E9636" s="23"/>
    </row>
    <row r="9637" spans="1:5" ht="20" customHeight="1">
      <c r="A9637" s="19" t="s">
        <v>13773</v>
      </c>
      <c r="B9637" s="24">
        <v>1</v>
      </c>
      <c r="C9637" s="21" t="s">
        <v>3246</v>
      </c>
      <c r="D9637" s="23"/>
      <c r="E9637" s="23"/>
    </row>
    <row r="9638" spans="1:5" ht="20" customHeight="1">
      <c r="A9638" s="19" t="s">
        <v>13773</v>
      </c>
      <c r="B9638" s="24">
        <v>1</v>
      </c>
      <c r="C9638" s="21" t="s">
        <v>3466</v>
      </c>
      <c r="D9638" s="23"/>
      <c r="E9638" s="23"/>
    </row>
    <row r="9639" spans="1:5" ht="20" customHeight="1">
      <c r="A9639" s="19" t="s">
        <v>13773</v>
      </c>
      <c r="B9639" s="24">
        <v>1</v>
      </c>
      <c r="C9639" s="21" t="s">
        <v>3685</v>
      </c>
      <c r="D9639" s="23"/>
      <c r="E9639" s="23"/>
    </row>
    <row r="9640" spans="1:5" ht="20" customHeight="1">
      <c r="A9640" s="19" t="s">
        <v>13773</v>
      </c>
      <c r="B9640" s="24">
        <v>1</v>
      </c>
      <c r="C9640" s="21" t="s">
        <v>3824</v>
      </c>
      <c r="D9640" s="23"/>
      <c r="E9640" s="23"/>
    </row>
    <row r="9641" spans="1:5" ht="20" customHeight="1">
      <c r="A9641" s="19" t="s">
        <v>13773</v>
      </c>
      <c r="B9641" s="24">
        <v>1</v>
      </c>
      <c r="C9641" s="21" t="s">
        <v>4028</v>
      </c>
      <c r="D9641" s="23"/>
      <c r="E9641" s="23"/>
    </row>
    <row r="9642" spans="1:5" ht="20" customHeight="1">
      <c r="A9642" s="19" t="s">
        <v>13773</v>
      </c>
      <c r="B9642" s="24">
        <v>1</v>
      </c>
      <c r="C9642" s="21" t="s">
        <v>4093</v>
      </c>
      <c r="D9642" s="23"/>
      <c r="E9642" s="23"/>
    </row>
    <row r="9643" spans="1:5" ht="20" customHeight="1">
      <c r="A9643" s="19" t="s">
        <v>13773</v>
      </c>
      <c r="B9643" s="24">
        <v>1</v>
      </c>
      <c r="C9643" s="21" t="s">
        <v>4299</v>
      </c>
      <c r="D9643" s="23"/>
      <c r="E9643" s="23"/>
    </row>
    <row r="9644" spans="1:5" ht="20" customHeight="1">
      <c r="A9644" s="19" t="s">
        <v>13773</v>
      </c>
      <c r="B9644" s="24">
        <v>1</v>
      </c>
      <c r="C9644" s="21" t="s">
        <v>4505</v>
      </c>
      <c r="D9644" s="23"/>
      <c r="E9644" s="23"/>
    </row>
    <row r="9645" spans="1:5" ht="20" customHeight="1">
      <c r="A9645" s="19" t="s">
        <v>13773</v>
      </c>
      <c r="B9645" s="24">
        <v>1</v>
      </c>
      <c r="C9645" s="21" t="s">
        <v>4569</v>
      </c>
      <c r="D9645" s="23"/>
      <c r="E9645" s="23"/>
    </row>
    <row r="9646" spans="1:5" ht="20" customHeight="1">
      <c r="A9646" s="19" t="s">
        <v>13773</v>
      </c>
      <c r="B9646" s="24">
        <v>1</v>
      </c>
      <c r="C9646" s="21" t="s">
        <v>4772</v>
      </c>
      <c r="D9646" s="23"/>
      <c r="E9646" s="23"/>
    </row>
    <row r="9647" spans="1:5" ht="20" customHeight="1">
      <c r="A9647" s="19" t="s">
        <v>13773</v>
      </c>
      <c r="B9647" s="24">
        <v>1</v>
      </c>
      <c r="C9647" s="21" t="s">
        <v>4974</v>
      </c>
      <c r="D9647" s="23"/>
      <c r="E9647" s="23"/>
    </row>
    <row r="9648" spans="1:5" ht="20" customHeight="1">
      <c r="A9648" s="19" t="s">
        <v>13773</v>
      </c>
      <c r="B9648" s="24">
        <v>1</v>
      </c>
      <c r="C9648" s="21" t="s">
        <v>5033</v>
      </c>
      <c r="D9648" s="23"/>
      <c r="E9648" s="23"/>
    </row>
    <row r="9649" spans="1:5" ht="20" customHeight="1">
      <c r="A9649" s="19" t="s">
        <v>13773</v>
      </c>
      <c r="B9649" s="24">
        <v>1</v>
      </c>
      <c r="C9649" s="21" t="s">
        <v>5222</v>
      </c>
      <c r="D9649" s="23"/>
      <c r="E9649" s="23"/>
    </row>
    <row r="9650" spans="1:5" ht="20" customHeight="1">
      <c r="A9650" s="19" t="s">
        <v>13773</v>
      </c>
      <c r="B9650" s="24">
        <v>1</v>
      </c>
      <c r="C9650" s="21" t="s">
        <v>5428</v>
      </c>
      <c r="D9650" s="23"/>
      <c r="E9650" s="23"/>
    </row>
    <row r="9651" spans="1:5" ht="20" customHeight="1">
      <c r="A9651" s="19" t="s">
        <v>13773</v>
      </c>
      <c r="B9651" s="24">
        <v>1</v>
      </c>
      <c r="C9651" s="21" t="s">
        <v>5637</v>
      </c>
      <c r="D9651" s="23"/>
      <c r="E9651" s="23"/>
    </row>
    <row r="9652" spans="1:5" ht="20" customHeight="1">
      <c r="A9652" s="19" t="s">
        <v>13773</v>
      </c>
      <c r="B9652" s="24">
        <v>1</v>
      </c>
      <c r="C9652" s="21" t="s">
        <v>5838</v>
      </c>
      <c r="D9652" s="23"/>
      <c r="E9652" s="23"/>
    </row>
    <row r="9653" spans="1:5" ht="20" customHeight="1">
      <c r="A9653" s="19" t="s">
        <v>13773</v>
      </c>
      <c r="B9653" s="24">
        <v>1</v>
      </c>
      <c r="C9653" s="21" t="s">
        <v>5967</v>
      </c>
      <c r="D9653" s="23"/>
      <c r="E9653" s="23"/>
    </row>
    <row r="9654" spans="1:5" ht="20" customHeight="1">
      <c r="A9654" s="19" t="s">
        <v>13773</v>
      </c>
      <c r="B9654" s="24">
        <v>1</v>
      </c>
      <c r="C9654" s="21" t="s">
        <v>6042</v>
      </c>
      <c r="D9654" s="23"/>
      <c r="E9654" s="23"/>
    </row>
    <row r="9655" spans="1:5" ht="20" customHeight="1">
      <c r="A9655" s="19" t="s">
        <v>13773</v>
      </c>
      <c r="B9655" s="24">
        <v>1</v>
      </c>
      <c r="C9655" s="21" t="s">
        <v>6229</v>
      </c>
      <c r="D9655" s="23"/>
      <c r="E9655" s="23"/>
    </row>
    <row r="9656" spans="1:5" ht="20" customHeight="1">
      <c r="A9656" s="19" t="s">
        <v>13773</v>
      </c>
      <c r="B9656" s="24">
        <v>1</v>
      </c>
      <c r="C9656" s="21" t="s">
        <v>6136</v>
      </c>
      <c r="D9656" s="23"/>
      <c r="E9656" s="23"/>
    </row>
    <row r="9657" spans="1:5" ht="20" customHeight="1">
      <c r="A9657" s="19" t="s">
        <v>13773</v>
      </c>
      <c r="B9657" s="24">
        <v>1</v>
      </c>
      <c r="C9657" s="22">
        <v>100</v>
      </c>
      <c r="D9657" s="23"/>
      <c r="E9657" s="23"/>
    </row>
    <row r="9658" spans="1:5" ht="20" customHeight="1">
      <c r="A9658" s="19" t="s">
        <v>13773</v>
      </c>
      <c r="B9658" s="24">
        <v>1</v>
      </c>
      <c r="C9658" s="21" t="s">
        <v>6291</v>
      </c>
      <c r="D9658" s="23"/>
      <c r="E9658" s="23"/>
    </row>
    <row r="9659" spans="1:5" ht="20" customHeight="1">
      <c r="A9659" s="19" t="s">
        <v>13773</v>
      </c>
      <c r="B9659" s="24">
        <v>1</v>
      </c>
      <c r="C9659" s="21" t="s">
        <v>6476</v>
      </c>
      <c r="D9659" s="23"/>
      <c r="E9659" s="23"/>
    </row>
    <row r="9660" spans="1:5" ht="20" customHeight="1">
      <c r="A9660" s="19" t="s">
        <v>13773</v>
      </c>
      <c r="B9660" s="24">
        <v>1</v>
      </c>
      <c r="C9660" s="21" t="s">
        <v>6543</v>
      </c>
      <c r="D9660" s="23"/>
      <c r="E9660" s="23"/>
    </row>
    <row r="9661" spans="1:5" ht="20" customHeight="1">
      <c r="A9661" s="19" t="s">
        <v>13773</v>
      </c>
      <c r="B9661" s="24">
        <v>1</v>
      </c>
      <c r="C9661" s="21" t="s">
        <v>6628</v>
      </c>
      <c r="D9661" s="23"/>
      <c r="E9661" s="23"/>
    </row>
    <row r="9662" spans="1:5" ht="20" customHeight="1">
      <c r="A9662" s="19" t="s">
        <v>13773</v>
      </c>
      <c r="B9662" s="24">
        <v>1</v>
      </c>
      <c r="C9662" s="21" t="s">
        <v>6605</v>
      </c>
      <c r="D9662" s="23"/>
      <c r="E9662" s="23"/>
    </row>
    <row r="9663" spans="1:5" ht="20" customHeight="1">
      <c r="A9663" s="19" t="s">
        <v>13773</v>
      </c>
      <c r="B9663" s="24">
        <v>1</v>
      </c>
      <c r="C9663" s="21" t="s">
        <v>6670</v>
      </c>
      <c r="D9663" s="23"/>
      <c r="E9663" s="23"/>
    </row>
    <row r="9664" spans="1:5" ht="20" customHeight="1">
      <c r="A9664" s="19" t="s">
        <v>13773</v>
      </c>
      <c r="B9664" s="24">
        <v>1</v>
      </c>
      <c r="C9664" s="21" t="s">
        <v>6951</v>
      </c>
      <c r="D9664" s="23"/>
      <c r="E9664" s="23"/>
    </row>
    <row r="9665" spans="1:5" ht="20" customHeight="1">
      <c r="A9665" s="19" t="s">
        <v>13773</v>
      </c>
      <c r="B9665" s="24">
        <v>1</v>
      </c>
      <c r="C9665" s="21" t="s">
        <v>6865</v>
      </c>
      <c r="D9665" s="23"/>
      <c r="E9665" s="23"/>
    </row>
    <row r="9666" spans="1:5" ht="20" customHeight="1">
      <c r="A9666" s="19" t="s">
        <v>13773</v>
      </c>
      <c r="B9666" s="24">
        <v>1</v>
      </c>
      <c r="C9666" s="21" t="s">
        <v>6846</v>
      </c>
      <c r="D9666" s="23"/>
      <c r="E9666" s="23"/>
    </row>
    <row r="9667" spans="1:5" ht="20" customHeight="1">
      <c r="A9667" s="19" t="s">
        <v>13773</v>
      </c>
      <c r="B9667" s="24">
        <v>1</v>
      </c>
      <c r="C9667" s="21" t="s">
        <v>7015</v>
      </c>
      <c r="D9667" s="23"/>
      <c r="E9667" s="23"/>
    </row>
    <row r="9668" spans="1:5" ht="20" customHeight="1">
      <c r="A9668" s="19" t="s">
        <v>13773</v>
      </c>
      <c r="B9668" s="24">
        <v>1</v>
      </c>
      <c r="C9668" s="21" t="s">
        <v>7194</v>
      </c>
      <c r="D9668" s="23"/>
      <c r="E9668" s="23"/>
    </row>
    <row r="9669" spans="1:5" ht="20" customHeight="1">
      <c r="A9669" s="19" t="s">
        <v>13773</v>
      </c>
      <c r="B9669" s="24">
        <v>1</v>
      </c>
      <c r="C9669" s="21" t="s">
        <v>7307</v>
      </c>
      <c r="D9669" s="23"/>
      <c r="E9669" s="23"/>
    </row>
    <row r="9670" spans="1:5" ht="20" customHeight="1">
      <c r="A9670" s="19" t="s">
        <v>13773</v>
      </c>
      <c r="B9670" s="24">
        <v>1</v>
      </c>
      <c r="C9670" s="21" t="s">
        <v>7475</v>
      </c>
      <c r="D9670" s="23"/>
      <c r="E9670" s="23"/>
    </row>
    <row r="9671" spans="1:5" ht="20" customHeight="1">
      <c r="A9671" s="19" t="s">
        <v>13773</v>
      </c>
      <c r="B9671" s="24">
        <v>1</v>
      </c>
      <c r="C9671" s="21" t="s">
        <v>7649</v>
      </c>
      <c r="D9671" s="23"/>
      <c r="E9671" s="23"/>
    </row>
    <row r="9672" spans="1:5" ht="20" customHeight="1">
      <c r="A9672" s="19" t="s">
        <v>13773</v>
      </c>
      <c r="B9672" s="24">
        <v>1</v>
      </c>
      <c r="C9672" s="21" t="s">
        <v>7833</v>
      </c>
      <c r="D9672" s="23"/>
      <c r="E9672" s="23"/>
    </row>
    <row r="9673" spans="1:5" ht="20" customHeight="1">
      <c r="A9673" s="19" t="s">
        <v>13773</v>
      </c>
      <c r="B9673" s="24">
        <v>1</v>
      </c>
      <c r="C9673" s="21" t="s">
        <v>7958</v>
      </c>
      <c r="D9673" s="23"/>
      <c r="E9673" s="23"/>
    </row>
    <row r="9674" spans="1:5" ht="20" customHeight="1">
      <c r="A9674" s="19" t="s">
        <v>13773</v>
      </c>
      <c r="B9674" s="24">
        <v>1</v>
      </c>
      <c r="C9674" s="21" t="s">
        <v>8077</v>
      </c>
      <c r="D9674" s="23"/>
      <c r="E9674" s="23"/>
    </row>
    <row r="9675" spans="1:5" ht="20" customHeight="1">
      <c r="A9675" s="19" t="s">
        <v>13773</v>
      </c>
      <c r="B9675" s="24">
        <v>1</v>
      </c>
      <c r="C9675" s="21" t="s">
        <v>457</v>
      </c>
      <c r="D9675" s="23"/>
      <c r="E9675" s="23"/>
    </row>
    <row r="9676" spans="1:5" ht="20" customHeight="1">
      <c r="A9676" s="19" t="s">
        <v>13773</v>
      </c>
      <c r="B9676" s="24">
        <v>1</v>
      </c>
      <c r="C9676" s="21" t="s">
        <v>370</v>
      </c>
      <c r="D9676" s="23"/>
      <c r="E9676" s="23"/>
    </row>
    <row r="9677" spans="1:5" ht="20" customHeight="1">
      <c r="A9677" s="19" t="s">
        <v>13773</v>
      </c>
      <c r="B9677" s="24">
        <v>1</v>
      </c>
      <c r="C9677" s="21" t="s">
        <v>598</v>
      </c>
      <c r="D9677" s="23"/>
      <c r="E9677" s="23"/>
    </row>
    <row r="9678" spans="1:5" ht="20" customHeight="1">
      <c r="A9678" s="19" t="s">
        <v>13773</v>
      </c>
      <c r="B9678" s="24">
        <v>1</v>
      </c>
      <c r="C9678" s="21" t="s">
        <v>675</v>
      </c>
      <c r="D9678" s="23"/>
      <c r="E9678" s="23"/>
    </row>
    <row r="9679" spans="1:5" ht="20" customHeight="1">
      <c r="A9679" s="19" t="s">
        <v>13773</v>
      </c>
      <c r="B9679" s="24">
        <v>1</v>
      </c>
      <c r="C9679" s="21" t="s">
        <v>844</v>
      </c>
      <c r="D9679" s="23"/>
      <c r="E9679" s="23"/>
    </row>
    <row r="9680" spans="1:5" ht="20" customHeight="1">
      <c r="A9680" s="19" t="s">
        <v>13773</v>
      </c>
      <c r="B9680" s="24">
        <v>1</v>
      </c>
      <c r="C9680" s="21" t="s">
        <v>756</v>
      </c>
      <c r="D9680" s="23"/>
      <c r="E9680" s="23"/>
    </row>
    <row r="9681" spans="1:5" ht="20" customHeight="1">
      <c r="A9681" s="19" t="s">
        <v>13773</v>
      </c>
      <c r="B9681" s="24">
        <v>1</v>
      </c>
      <c r="C9681" s="21" t="s">
        <v>1003</v>
      </c>
      <c r="D9681" s="23"/>
      <c r="E9681" s="23"/>
    </row>
    <row r="9682" spans="1:5" ht="20" customHeight="1">
      <c r="A9682" s="19" t="s">
        <v>13773</v>
      </c>
      <c r="B9682" s="24">
        <v>1</v>
      </c>
      <c r="C9682" s="21" t="s">
        <v>920</v>
      </c>
      <c r="D9682" s="23"/>
      <c r="E9682" s="23"/>
    </row>
    <row r="9683" spans="1:5" ht="20" customHeight="1">
      <c r="A9683" s="19" t="s">
        <v>13773</v>
      </c>
      <c r="B9683" s="24">
        <v>1</v>
      </c>
      <c r="C9683" s="21" t="s">
        <v>1152</v>
      </c>
      <c r="D9683" s="23"/>
      <c r="E9683" s="23"/>
    </row>
    <row r="9684" spans="1:5" ht="20" customHeight="1">
      <c r="A9684" s="19" t="s">
        <v>13773</v>
      </c>
      <c r="B9684" s="24">
        <v>1</v>
      </c>
      <c r="C9684" s="21" t="s">
        <v>1222</v>
      </c>
      <c r="D9684" s="23"/>
      <c r="E9684" s="23"/>
    </row>
    <row r="9685" spans="1:5" ht="20" customHeight="1">
      <c r="A9685" s="19" t="s">
        <v>13773</v>
      </c>
      <c r="B9685" s="24">
        <v>1</v>
      </c>
      <c r="C9685" s="22">
        <v>100</v>
      </c>
      <c r="D9685" s="23"/>
      <c r="E9685" s="23"/>
    </row>
    <row r="9686" spans="1:5" ht="20" customHeight="1">
      <c r="A9686" s="19" t="s">
        <v>13773</v>
      </c>
      <c r="B9686" s="24">
        <v>1</v>
      </c>
      <c r="C9686" s="21" t="s">
        <v>1665</v>
      </c>
      <c r="D9686" s="23"/>
      <c r="E9686" s="23"/>
    </row>
    <row r="9687" spans="1:5" ht="20" customHeight="1">
      <c r="A9687" s="19" t="s">
        <v>13773</v>
      </c>
      <c r="B9687" s="24">
        <v>1</v>
      </c>
      <c r="C9687" s="21" t="s">
        <v>1461</v>
      </c>
      <c r="D9687" s="23"/>
      <c r="E9687" s="23"/>
    </row>
    <row r="9688" spans="1:5" ht="20" customHeight="1">
      <c r="A9688" s="19" t="s">
        <v>13773</v>
      </c>
      <c r="B9688" s="24">
        <v>1</v>
      </c>
      <c r="C9688" s="21" t="s">
        <v>1529</v>
      </c>
      <c r="D9688" s="23"/>
      <c r="E9688" s="23"/>
    </row>
    <row r="9689" spans="1:5" ht="20" customHeight="1">
      <c r="A9689" s="19" t="s">
        <v>13773</v>
      </c>
      <c r="B9689" s="24">
        <v>1</v>
      </c>
      <c r="C9689" s="21" t="s">
        <v>1762</v>
      </c>
      <c r="D9689" s="23"/>
      <c r="E9689" s="23"/>
    </row>
    <row r="9690" spans="1:5" ht="20" customHeight="1">
      <c r="A9690" s="19" t="s">
        <v>13773</v>
      </c>
      <c r="B9690" s="24">
        <v>1</v>
      </c>
      <c r="C9690" s="21" t="s">
        <v>1993</v>
      </c>
      <c r="D9690" s="23"/>
      <c r="E9690" s="23"/>
    </row>
    <row r="9691" spans="1:5" ht="20" customHeight="1">
      <c r="A9691" s="19" t="s">
        <v>13773</v>
      </c>
      <c r="B9691" s="24">
        <v>1</v>
      </c>
      <c r="C9691" s="21" t="s">
        <v>2137</v>
      </c>
      <c r="D9691" s="23"/>
      <c r="E9691" s="23"/>
    </row>
    <row r="9692" spans="1:5" ht="20" customHeight="1">
      <c r="A9692" s="19" t="s">
        <v>13773</v>
      </c>
      <c r="B9692" s="24">
        <v>1</v>
      </c>
      <c r="C9692" s="21" t="s">
        <v>2278</v>
      </c>
      <c r="D9692" s="23"/>
      <c r="E9692" s="23"/>
    </row>
    <row r="9693" spans="1:5" ht="20" customHeight="1">
      <c r="A9693" s="19" t="s">
        <v>13773</v>
      </c>
      <c r="B9693" s="24">
        <v>1</v>
      </c>
      <c r="C9693" s="22">
        <v>100</v>
      </c>
      <c r="D9693" s="23"/>
      <c r="E9693" s="23"/>
    </row>
    <row r="9694" spans="1:5" ht="20" customHeight="1">
      <c r="A9694" s="19" t="s">
        <v>13773</v>
      </c>
      <c r="B9694" s="24">
        <v>1</v>
      </c>
      <c r="C9694" s="21" t="s">
        <v>2534</v>
      </c>
      <c r="D9694" s="23"/>
      <c r="E9694" s="23"/>
    </row>
    <row r="9695" spans="1:5" ht="20" customHeight="1">
      <c r="A9695" s="19" t="s">
        <v>13773</v>
      </c>
      <c r="B9695" s="24">
        <v>1</v>
      </c>
      <c r="C9695" s="21" t="s">
        <v>2748</v>
      </c>
      <c r="D9695" s="23"/>
      <c r="E9695" s="23"/>
    </row>
    <row r="9696" spans="1:5" ht="20" customHeight="1">
      <c r="A9696" s="19" t="s">
        <v>13773</v>
      </c>
      <c r="B9696" s="24">
        <v>1</v>
      </c>
      <c r="C9696" s="22">
        <v>100</v>
      </c>
      <c r="D9696" s="23"/>
      <c r="E9696" s="23"/>
    </row>
    <row r="9697" spans="1:5" ht="20" customHeight="1">
      <c r="A9697" s="19" t="s">
        <v>13773</v>
      </c>
      <c r="B9697" s="24">
        <v>1</v>
      </c>
      <c r="C9697" s="22">
        <v>100</v>
      </c>
      <c r="D9697" s="23"/>
      <c r="E9697" s="23"/>
    </row>
    <row r="9698" spans="1:5" ht="20" customHeight="1">
      <c r="A9698" s="19" t="s">
        <v>13773</v>
      </c>
      <c r="B9698" s="24">
        <v>1</v>
      </c>
      <c r="C9698" s="21" t="s">
        <v>3078</v>
      </c>
      <c r="D9698" s="23"/>
      <c r="E9698" s="23"/>
    </row>
    <row r="9699" spans="1:5" ht="20" customHeight="1">
      <c r="A9699" s="19" t="s">
        <v>13773</v>
      </c>
      <c r="B9699" s="24">
        <v>1</v>
      </c>
      <c r="C9699" s="21" t="s">
        <v>3266</v>
      </c>
      <c r="D9699" s="23"/>
      <c r="E9699" s="23"/>
    </row>
    <row r="9700" spans="1:5" ht="20" customHeight="1">
      <c r="A9700" s="19" t="s">
        <v>13773</v>
      </c>
      <c r="B9700" s="24">
        <v>1</v>
      </c>
      <c r="C9700" s="21" t="s">
        <v>3482</v>
      </c>
      <c r="D9700" s="23"/>
      <c r="E9700" s="23"/>
    </row>
    <row r="9701" spans="1:5" ht="20" customHeight="1">
      <c r="A9701" s="19" t="s">
        <v>13773</v>
      </c>
      <c r="B9701" s="24">
        <v>1</v>
      </c>
      <c r="C9701" s="21" t="s">
        <v>3701</v>
      </c>
      <c r="D9701" s="23"/>
      <c r="E9701" s="23"/>
    </row>
    <row r="9702" spans="1:5" ht="20" customHeight="1">
      <c r="A9702" s="19" t="s">
        <v>13773</v>
      </c>
      <c r="B9702" s="24">
        <v>1</v>
      </c>
      <c r="C9702" s="22">
        <v>100</v>
      </c>
      <c r="D9702" s="23"/>
      <c r="E9702" s="23"/>
    </row>
    <row r="9703" spans="1:5" ht="20" customHeight="1">
      <c r="A9703" s="19" t="s">
        <v>13773</v>
      </c>
      <c r="B9703" s="24">
        <v>1</v>
      </c>
      <c r="C9703" s="21" t="s">
        <v>4046</v>
      </c>
      <c r="D9703" s="23"/>
      <c r="E9703" s="23"/>
    </row>
    <row r="9704" spans="1:5" ht="20" customHeight="1">
      <c r="A9704" s="19" t="s">
        <v>13773</v>
      </c>
      <c r="B9704" s="24">
        <v>1</v>
      </c>
      <c r="C9704" s="21" t="s">
        <v>4112</v>
      </c>
      <c r="D9704" s="23"/>
      <c r="E9704" s="23"/>
    </row>
    <row r="9705" spans="1:5" ht="20" customHeight="1">
      <c r="A9705" s="19" t="s">
        <v>13773</v>
      </c>
      <c r="B9705" s="24">
        <v>1</v>
      </c>
      <c r="C9705" s="21" t="s">
        <v>4316</v>
      </c>
      <c r="D9705" s="23"/>
      <c r="E9705" s="23"/>
    </row>
    <row r="9706" spans="1:5" ht="20" customHeight="1">
      <c r="A9706" s="19" t="s">
        <v>13773</v>
      </c>
      <c r="B9706" s="24">
        <v>1</v>
      </c>
      <c r="C9706" s="21" t="s">
        <v>4521</v>
      </c>
      <c r="D9706" s="23"/>
      <c r="E9706" s="23"/>
    </row>
    <row r="9707" spans="1:5" ht="20" customHeight="1">
      <c r="A9707" s="19" t="s">
        <v>13773</v>
      </c>
      <c r="B9707" s="24">
        <v>1</v>
      </c>
      <c r="C9707" s="21" t="s">
        <v>4587</v>
      </c>
      <c r="D9707" s="23"/>
      <c r="E9707" s="23"/>
    </row>
    <row r="9708" spans="1:5" ht="20" customHeight="1">
      <c r="A9708" s="19" t="s">
        <v>13773</v>
      </c>
      <c r="B9708" s="24">
        <v>1</v>
      </c>
      <c r="C9708" s="21" t="s">
        <v>4791</v>
      </c>
      <c r="D9708" s="23"/>
      <c r="E9708" s="23"/>
    </row>
    <row r="9709" spans="1:5" ht="20" customHeight="1">
      <c r="A9709" s="19" t="s">
        <v>13773</v>
      </c>
      <c r="B9709" s="24">
        <v>1</v>
      </c>
      <c r="C9709" s="21" t="s">
        <v>4990</v>
      </c>
      <c r="D9709" s="23"/>
      <c r="E9709" s="23"/>
    </row>
    <row r="9710" spans="1:5" ht="20" customHeight="1">
      <c r="A9710" s="19" t="s">
        <v>13773</v>
      </c>
      <c r="B9710" s="24">
        <v>1</v>
      </c>
      <c r="C9710" s="21" t="s">
        <v>5049</v>
      </c>
      <c r="D9710" s="23"/>
      <c r="E9710" s="23"/>
    </row>
    <row r="9711" spans="1:5" ht="20" customHeight="1">
      <c r="A9711" s="19" t="s">
        <v>13773</v>
      </c>
      <c r="B9711" s="24">
        <v>1</v>
      </c>
      <c r="C9711" s="21" t="s">
        <v>5238</v>
      </c>
      <c r="D9711" s="23"/>
      <c r="E9711" s="23"/>
    </row>
    <row r="9712" spans="1:5" ht="20" customHeight="1">
      <c r="A9712" s="19" t="s">
        <v>13773</v>
      </c>
      <c r="B9712" s="24">
        <v>1</v>
      </c>
      <c r="C9712" s="21" t="s">
        <v>5446</v>
      </c>
      <c r="D9712" s="23"/>
      <c r="E9712" s="23"/>
    </row>
    <row r="9713" spans="1:5" ht="20" customHeight="1">
      <c r="A9713" s="19" t="s">
        <v>13773</v>
      </c>
      <c r="B9713" s="24">
        <v>1</v>
      </c>
      <c r="C9713" s="21" t="s">
        <v>5653</v>
      </c>
      <c r="D9713" s="23"/>
      <c r="E9713" s="23"/>
    </row>
    <row r="9714" spans="1:5" ht="20" customHeight="1">
      <c r="A9714" s="19" t="s">
        <v>13773</v>
      </c>
      <c r="B9714" s="24">
        <v>1</v>
      </c>
      <c r="C9714" s="21" t="s">
        <v>5856</v>
      </c>
      <c r="D9714" s="23"/>
      <c r="E9714" s="23"/>
    </row>
    <row r="9715" spans="1:5" ht="20" customHeight="1">
      <c r="A9715" s="19" t="s">
        <v>13773</v>
      </c>
      <c r="B9715" s="24">
        <v>1</v>
      </c>
      <c r="C9715" s="22">
        <v>100</v>
      </c>
      <c r="D9715" s="23"/>
      <c r="E9715" s="23"/>
    </row>
    <row r="9716" spans="1:5" ht="20" customHeight="1">
      <c r="A9716" s="19" t="s">
        <v>13773</v>
      </c>
      <c r="B9716" s="24">
        <v>1</v>
      </c>
      <c r="C9716" s="21" t="s">
        <v>6061</v>
      </c>
      <c r="D9716" s="23"/>
      <c r="E9716" s="23"/>
    </row>
    <row r="9717" spans="1:5" ht="20" customHeight="1">
      <c r="A9717" s="19" t="s">
        <v>13773</v>
      </c>
      <c r="B9717" s="24">
        <v>1</v>
      </c>
      <c r="C9717" s="21" t="s">
        <v>9446</v>
      </c>
      <c r="D9717" s="23"/>
      <c r="E9717" s="23"/>
    </row>
    <row r="9718" spans="1:5" ht="20" customHeight="1">
      <c r="A9718" s="19" t="s">
        <v>13773</v>
      </c>
      <c r="B9718" s="24">
        <v>1</v>
      </c>
      <c r="C9718" s="22">
        <v>100</v>
      </c>
      <c r="D9718" s="23"/>
      <c r="E9718" s="23"/>
    </row>
    <row r="9719" spans="1:5" ht="20" customHeight="1">
      <c r="A9719" s="19" t="s">
        <v>13773</v>
      </c>
      <c r="B9719" s="24">
        <v>1</v>
      </c>
      <c r="C9719" s="21" t="s">
        <v>6128</v>
      </c>
      <c r="D9719" s="23"/>
      <c r="E9719" s="23"/>
    </row>
    <row r="9720" spans="1:5" ht="20" customHeight="1">
      <c r="A9720" s="19" t="s">
        <v>13773</v>
      </c>
      <c r="B9720" s="24">
        <v>1</v>
      </c>
      <c r="C9720" s="21" t="s">
        <v>6311</v>
      </c>
      <c r="D9720" s="23"/>
      <c r="E9720" s="23"/>
    </row>
    <row r="9721" spans="1:5" ht="20" customHeight="1">
      <c r="A9721" s="19" t="s">
        <v>13773</v>
      </c>
      <c r="B9721" s="24">
        <v>1</v>
      </c>
      <c r="C9721" s="21" t="s">
        <v>6496</v>
      </c>
      <c r="D9721" s="23"/>
      <c r="E9721" s="23"/>
    </row>
    <row r="9722" spans="1:5" ht="20" customHeight="1">
      <c r="A9722" s="19" t="s">
        <v>13773</v>
      </c>
      <c r="B9722" s="24">
        <v>1</v>
      </c>
      <c r="C9722" s="21" t="s">
        <v>6561</v>
      </c>
      <c r="D9722" s="23"/>
      <c r="E9722" s="23"/>
    </row>
    <row r="9723" spans="1:5" ht="20" customHeight="1">
      <c r="A9723" s="19" t="s">
        <v>13773</v>
      </c>
      <c r="B9723" s="24">
        <v>1</v>
      </c>
      <c r="C9723" s="22">
        <v>100</v>
      </c>
      <c r="D9723" s="23"/>
      <c r="E9723" s="23"/>
    </row>
    <row r="9724" spans="1:5" ht="20" customHeight="1">
      <c r="A9724" s="19" t="s">
        <v>13773</v>
      </c>
      <c r="B9724" s="24">
        <v>1</v>
      </c>
      <c r="C9724" s="21" t="s">
        <v>6619</v>
      </c>
      <c r="D9724" s="23"/>
      <c r="E9724" s="23"/>
    </row>
    <row r="9725" spans="1:5" ht="20" customHeight="1">
      <c r="A9725" s="19" t="s">
        <v>13773</v>
      </c>
      <c r="B9725" s="24">
        <v>1</v>
      </c>
      <c r="C9725" s="21" t="s">
        <v>6683</v>
      </c>
      <c r="D9725" s="23"/>
      <c r="E9725" s="23"/>
    </row>
    <row r="9726" spans="1:5" ht="20" customHeight="1">
      <c r="A9726" s="19" t="s">
        <v>13773</v>
      </c>
      <c r="B9726" s="24">
        <v>1</v>
      </c>
      <c r="C9726" s="21" t="s">
        <v>8497</v>
      </c>
      <c r="D9726" s="23"/>
      <c r="E9726" s="23"/>
    </row>
    <row r="9727" spans="1:5" ht="20" customHeight="1">
      <c r="A9727" s="19" t="s">
        <v>13773</v>
      </c>
      <c r="B9727" s="24">
        <v>1</v>
      </c>
      <c r="C9727" s="21" t="s">
        <v>6921</v>
      </c>
      <c r="D9727" s="23"/>
      <c r="E9727" s="23"/>
    </row>
    <row r="9728" spans="1:5" ht="20" customHeight="1">
      <c r="A9728" s="19" t="s">
        <v>13773</v>
      </c>
      <c r="B9728" s="24">
        <v>1</v>
      </c>
      <c r="C9728" s="21" t="s">
        <v>6859</v>
      </c>
      <c r="D9728" s="23"/>
      <c r="E9728" s="23"/>
    </row>
    <row r="9729" spans="1:5" ht="20" customHeight="1">
      <c r="A9729" s="19" t="s">
        <v>13773</v>
      </c>
      <c r="B9729" s="24">
        <v>1</v>
      </c>
      <c r="C9729" s="21" t="s">
        <v>7029</v>
      </c>
      <c r="D9729" s="23"/>
      <c r="E9729" s="23"/>
    </row>
    <row r="9730" spans="1:5" ht="20" customHeight="1">
      <c r="A9730" s="19" t="s">
        <v>13773</v>
      </c>
      <c r="B9730" s="24">
        <v>1</v>
      </c>
      <c r="C9730" s="21" t="s">
        <v>7205</v>
      </c>
      <c r="D9730" s="23"/>
      <c r="E9730" s="23"/>
    </row>
    <row r="9731" spans="1:5" ht="20" customHeight="1">
      <c r="A9731" s="19" t="s">
        <v>13773</v>
      </c>
      <c r="B9731" s="24">
        <v>1</v>
      </c>
      <c r="C9731" s="21" t="s">
        <v>7318</v>
      </c>
      <c r="D9731" s="23"/>
      <c r="E9731" s="23"/>
    </row>
    <row r="9732" spans="1:5" ht="20" customHeight="1">
      <c r="A9732" s="19" t="s">
        <v>13773</v>
      </c>
      <c r="B9732" s="24">
        <v>1</v>
      </c>
      <c r="C9732" s="21" t="s">
        <v>7486</v>
      </c>
      <c r="D9732" s="23"/>
      <c r="E9732" s="23"/>
    </row>
    <row r="9733" spans="1:5" ht="20" customHeight="1">
      <c r="A9733" s="19" t="s">
        <v>13773</v>
      </c>
      <c r="B9733" s="24">
        <v>1</v>
      </c>
      <c r="C9733" s="21" t="s">
        <v>7660</v>
      </c>
      <c r="D9733" s="23"/>
      <c r="E9733" s="23"/>
    </row>
    <row r="9734" spans="1:5" ht="20" customHeight="1">
      <c r="A9734" s="19" t="s">
        <v>13773</v>
      </c>
      <c r="B9734" s="24">
        <v>1</v>
      </c>
      <c r="C9734" s="21" t="s">
        <v>7848</v>
      </c>
      <c r="D9734" s="23"/>
      <c r="E9734" s="23"/>
    </row>
    <row r="9735" spans="1:5" ht="20" customHeight="1">
      <c r="A9735" s="19" t="s">
        <v>13773</v>
      </c>
      <c r="B9735" s="24">
        <v>1</v>
      </c>
      <c r="C9735" s="21" t="s">
        <v>7969</v>
      </c>
      <c r="D9735" s="23"/>
      <c r="E9735" s="23"/>
    </row>
    <row r="9736" spans="1:5" ht="20" customHeight="1">
      <c r="A9736" s="19" t="s">
        <v>13773</v>
      </c>
      <c r="B9736" s="24">
        <v>1</v>
      </c>
      <c r="C9736" s="21" t="s">
        <v>8090</v>
      </c>
      <c r="D9736" s="23"/>
      <c r="E9736" s="23"/>
    </row>
    <row r="9737" spans="1:5" ht="20" customHeight="1">
      <c r="A9737" s="19" t="s">
        <v>13773</v>
      </c>
      <c r="B9737" s="24">
        <v>1</v>
      </c>
      <c r="C9737" s="21" t="s">
        <v>499</v>
      </c>
      <c r="D9737" s="23"/>
      <c r="E9737" s="23"/>
    </row>
    <row r="9738" spans="1:5" ht="20" customHeight="1">
      <c r="A9738" s="19" t="s">
        <v>13773</v>
      </c>
      <c r="B9738" s="24">
        <v>1</v>
      </c>
      <c r="C9738" s="21" t="s">
        <v>384</v>
      </c>
      <c r="D9738" s="23"/>
      <c r="E9738" s="23"/>
    </row>
    <row r="9739" spans="1:5" ht="20" customHeight="1">
      <c r="A9739" s="19" t="s">
        <v>13773</v>
      </c>
      <c r="B9739" s="24">
        <v>1</v>
      </c>
      <c r="C9739" s="21" t="s">
        <v>610</v>
      </c>
      <c r="D9739" s="23"/>
      <c r="E9739" s="23"/>
    </row>
    <row r="9740" spans="1:5" ht="20" customHeight="1">
      <c r="A9740" s="19" t="s">
        <v>13773</v>
      </c>
      <c r="B9740" s="24">
        <v>1</v>
      </c>
      <c r="C9740" s="21" t="s">
        <v>684</v>
      </c>
      <c r="D9740" s="23"/>
      <c r="E9740" s="23"/>
    </row>
    <row r="9741" spans="1:5" ht="20" customHeight="1">
      <c r="A9741" s="19" t="s">
        <v>13773</v>
      </c>
      <c r="B9741" s="24">
        <v>1</v>
      </c>
      <c r="C9741" s="22">
        <v>100</v>
      </c>
      <c r="D9741" s="23"/>
      <c r="E9741" s="23"/>
    </row>
    <row r="9742" spans="1:5" ht="20" customHeight="1">
      <c r="A9742" s="19" t="s">
        <v>13773</v>
      </c>
      <c r="B9742" s="24">
        <v>1</v>
      </c>
      <c r="C9742" s="21" t="s">
        <v>765</v>
      </c>
      <c r="D9742" s="23"/>
      <c r="E9742" s="23"/>
    </row>
    <row r="9743" spans="1:5" ht="20" customHeight="1">
      <c r="A9743" s="19" t="s">
        <v>13773</v>
      </c>
      <c r="B9743" s="24">
        <v>1</v>
      </c>
      <c r="C9743" s="21" t="s">
        <v>1044</v>
      </c>
      <c r="D9743" s="23"/>
      <c r="E9743" s="23"/>
    </row>
    <row r="9744" spans="1:5" ht="20" customHeight="1">
      <c r="A9744" s="19" t="s">
        <v>13773</v>
      </c>
      <c r="B9744" s="24">
        <v>1</v>
      </c>
      <c r="C9744" s="22">
        <v>100</v>
      </c>
      <c r="D9744" s="23"/>
      <c r="E9744" s="23"/>
    </row>
    <row r="9745" spans="1:5" ht="20" customHeight="1">
      <c r="A9745" s="19" t="s">
        <v>13773</v>
      </c>
      <c r="B9745" s="24">
        <v>1</v>
      </c>
      <c r="C9745" s="21" t="s">
        <v>1163</v>
      </c>
      <c r="D9745" s="23"/>
      <c r="E9745" s="23"/>
    </row>
    <row r="9746" spans="1:5" ht="20" customHeight="1">
      <c r="A9746" s="19" t="s">
        <v>13773</v>
      </c>
      <c r="B9746" s="24">
        <v>1</v>
      </c>
      <c r="C9746" s="21" t="s">
        <v>1239</v>
      </c>
      <c r="D9746" s="23"/>
      <c r="E9746" s="23"/>
    </row>
    <row r="9747" spans="1:5" ht="20" customHeight="1">
      <c r="A9747" s="19" t="s">
        <v>13773</v>
      </c>
      <c r="B9747" s="24">
        <v>1</v>
      </c>
      <c r="C9747" s="21" t="s">
        <v>11792</v>
      </c>
      <c r="D9747" s="23"/>
      <c r="E9747" s="23"/>
    </row>
    <row r="9748" spans="1:5" ht="20" customHeight="1">
      <c r="A9748" s="19" t="s">
        <v>13773</v>
      </c>
      <c r="B9748" s="24">
        <v>1</v>
      </c>
      <c r="C9748" s="21" t="s">
        <v>11544</v>
      </c>
      <c r="D9748" s="23"/>
      <c r="E9748" s="23"/>
    </row>
    <row r="9749" spans="1:5" ht="20" customHeight="1">
      <c r="A9749" s="19" t="s">
        <v>13773</v>
      </c>
      <c r="B9749" s="24">
        <v>1</v>
      </c>
      <c r="C9749" s="21" t="s">
        <v>1471</v>
      </c>
      <c r="D9749" s="23"/>
      <c r="E9749" s="23"/>
    </row>
    <row r="9750" spans="1:5" ht="20" customHeight="1">
      <c r="A9750" s="19" t="s">
        <v>13773</v>
      </c>
      <c r="B9750" s="24">
        <v>1</v>
      </c>
      <c r="C9750" s="21" t="s">
        <v>1545</v>
      </c>
      <c r="D9750" s="23"/>
      <c r="E9750" s="23"/>
    </row>
    <row r="9751" spans="1:5" ht="20" customHeight="1">
      <c r="A9751" s="19" t="s">
        <v>13773</v>
      </c>
      <c r="B9751" s="24">
        <v>1</v>
      </c>
      <c r="C9751" s="21" t="s">
        <v>1775</v>
      </c>
      <c r="D9751" s="23"/>
      <c r="E9751" s="23"/>
    </row>
    <row r="9752" spans="1:5" ht="20" customHeight="1">
      <c r="A9752" s="19" t="s">
        <v>13773</v>
      </c>
      <c r="B9752" s="24">
        <v>1</v>
      </c>
      <c r="C9752" s="21" t="s">
        <v>2002</v>
      </c>
      <c r="D9752" s="23"/>
      <c r="E9752" s="23"/>
    </row>
    <row r="9753" spans="1:5" ht="20" customHeight="1">
      <c r="A9753" s="19" t="s">
        <v>13773</v>
      </c>
      <c r="B9753" s="24">
        <v>1</v>
      </c>
      <c r="C9753" s="21" t="s">
        <v>2146</v>
      </c>
      <c r="D9753" s="23"/>
      <c r="E9753" s="23"/>
    </row>
    <row r="9754" spans="1:5" ht="20" customHeight="1">
      <c r="A9754" s="19" t="s">
        <v>13773</v>
      </c>
      <c r="B9754" s="24">
        <v>1</v>
      </c>
      <c r="C9754" s="21" t="s">
        <v>2286</v>
      </c>
      <c r="D9754" s="23"/>
      <c r="E9754" s="23"/>
    </row>
    <row r="9755" spans="1:5" ht="20" customHeight="1">
      <c r="A9755" s="19" t="s">
        <v>13773</v>
      </c>
      <c r="B9755" s="24">
        <v>1</v>
      </c>
      <c r="C9755" s="22">
        <v>100</v>
      </c>
      <c r="D9755" s="23"/>
      <c r="E9755" s="23"/>
    </row>
    <row r="9756" spans="1:5" ht="20" customHeight="1">
      <c r="A9756" s="19" t="s">
        <v>13773</v>
      </c>
      <c r="B9756" s="24">
        <v>1</v>
      </c>
      <c r="C9756" s="21" t="s">
        <v>2543</v>
      </c>
      <c r="D9756" s="23"/>
      <c r="E9756" s="23"/>
    </row>
    <row r="9757" spans="1:5" ht="20" customHeight="1">
      <c r="A9757" s="19" t="s">
        <v>13773</v>
      </c>
      <c r="B9757" s="24">
        <v>1</v>
      </c>
      <c r="C9757" s="21" t="s">
        <v>2755</v>
      </c>
      <c r="D9757" s="23"/>
      <c r="E9757" s="23"/>
    </row>
    <row r="9758" spans="1:5" ht="20" customHeight="1">
      <c r="A9758" s="19" t="s">
        <v>13773</v>
      </c>
      <c r="B9758" s="24">
        <v>1</v>
      </c>
      <c r="C9758" s="21" t="s">
        <v>2895</v>
      </c>
      <c r="D9758" s="23"/>
      <c r="E9758" s="23"/>
    </row>
    <row r="9759" spans="1:5" ht="20" customHeight="1">
      <c r="A9759" s="19" t="s">
        <v>13773</v>
      </c>
      <c r="B9759" s="24">
        <v>1</v>
      </c>
      <c r="C9759" s="21" t="s">
        <v>3028</v>
      </c>
      <c r="D9759" s="23"/>
      <c r="E9759" s="23"/>
    </row>
    <row r="9760" spans="1:5" ht="20" customHeight="1">
      <c r="A9760" s="19" t="s">
        <v>13773</v>
      </c>
      <c r="B9760" s="24">
        <v>1</v>
      </c>
      <c r="C9760" s="21" t="s">
        <v>3088</v>
      </c>
      <c r="D9760" s="23"/>
      <c r="E9760" s="23"/>
    </row>
    <row r="9761" spans="1:5" ht="20" customHeight="1">
      <c r="A9761" s="19" t="s">
        <v>13773</v>
      </c>
      <c r="B9761" s="24">
        <v>1</v>
      </c>
      <c r="C9761" s="21" t="s">
        <v>3276</v>
      </c>
      <c r="D9761" s="23"/>
      <c r="E9761" s="23"/>
    </row>
    <row r="9762" spans="1:5" ht="20" customHeight="1">
      <c r="A9762" s="19" t="s">
        <v>13773</v>
      </c>
      <c r="B9762" s="24">
        <v>1</v>
      </c>
      <c r="C9762" s="21" t="s">
        <v>3491</v>
      </c>
      <c r="D9762" s="23"/>
      <c r="E9762" s="23"/>
    </row>
    <row r="9763" spans="1:5" ht="20" customHeight="1">
      <c r="A9763" s="19" t="s">
        <v>13773</v>
      </c>
      <c r="B9763" s="24">
        <v>1</v>
      </c>
      <c r="C9763" s="21" t="s">
        <v>3710</v>
      </c>
      <c r="D9763" s="23"/>
      <c r="E9763" s="23"/>
    </row>
    <row r="9764" spans="1:5" ht="20" customHeight="1">
      <c r="A9764" s="19" t="s">
        <v>13773</v>
      </c>
      <c r="B9764" s="24">
        <v>1</v>
      </c>
      <c r="C9764" s="21" t="s">
        <v>3851</v>
      </c>
      <c r="D9764" s="23"/>
      <c r="E9764" s="23"/>
    </row>
    <row r="9765" spans="1:5" ht="20" customHeight="1">
      <c r="A9765" s="19" t="s">
        <v>13773</v>
      </c>
      <c r="B9765" s="24">
        <v>1</v>
      </c>
      <c r="C9765" s="21" t="s">
        <v>4056</v>
      </c>
      <c r="D9765" s="23"/>
      <c r="E9765" s="23"/>
    </row>
    <row r="9766" spans="1:5" ht="20" customHeight="1">
      <c r="A9766" s="19" t="s">
        <v>13773</v>
      </c>
      <c r="B9766" s="24">
        <v>1</v>
      </c>
      <c r="C9766" s="21" t="s">
        <v>4126</v>
      </c>
      <c r="D9766" s="23"/>
      <c r="E9766" s="23"/>
    </row>
    <row r="9767" spans="1:5" ht="20" customHeight="1">
      <c r="A9767" s="19" t="s">
        <v>13773</v>
      </c>
      <c r="B9767" s="24">
        <v>1</v>
      </c>
      <c r="C9767" s="21" t="s">
        <v>4328</v>
      </c>
      <c r="D9767" s="23"/>
      <c r="E9767" s="23"/>
    </row>
    <row r="9768" spans="1:5" ht="20" customHeight="1">
      <c r="A9768" s="19" t="s">
        <v>13773</v>
      </c>
      <c r="B9768" s="24">
        <v>1</v>
      </c>
      <c r="C9768" s="21" t="s">
        <v>4530</v>
      </c>
      <c r="D9768" s="23"/>
      <c r="E9768" s="23"/>
    </row>
    <row r="9769" spans="1:5" ht="20" customHeight="1">
      <c r="A9769" s="19" t="s">
        <v>13773</v>
      </c>
      <c r="B9769" s="24">
        <v>1</v>
      </c>
      <c r="C9769" s="21" t="s">
        <v>4599</v>
      </c>
      <c r="D9769" s="23"/>
      <c r="E9769" s="23"/>
    </row>
    <row r="9770" spans="1:5" ht="20" customHeight="1">
      <c r="A9770" s="19" t="s">
        <v>13773</v>
      </c>
      <c r="B9770" s="24">
        <v>1</v>
      </c>
      <c r="C9770" s="21" t="s">
        <v>4803</v>
      </c>
      <c r="D9770" s="23"/>
      <c r="E9770" s="23"/>
    </row>
    <row r="9771" spans="1:5" ht="20" customHeight="1">
      <c r="A9771" s="19" t="s">
        <v>13773</v>
      </c>
      <c r="B9771" s="24">
        <v>1</v>
      </c>
      <c r="C9771" s="21" t="s">
        <v>4998</v>
      </c>
      <c r="D9771" s="23"/>
      <c r="E9771" s="23"/>
    </row>
    <row r="9772" spans="1:5" ht="20" customHeight="1">
      <c r="A9772" s="19" t="s">
        <v>13773</v>
      </c>
      <c r="B9772" s="24">
        <v>1</v>
      </c>
      <c r="C9772" s="21" t="s">
        <v>5059</v>
      </c>
      <c r="D9772" s="23"/>
      <c r="E9772" s="23"/>
    </row>
    <row r="9773" spans="1:5" ht="20" customHeight="1">
      <c r="A9773" s="19" t="s">
        <v>13773</v>
      </c>
      <c r="B9773" s="24">
        <v>1</v>
      </c>
      <c r="C9773" s="21" t="s">
        <v>5248</v>
      </c>
      <c r="D9773" s="23"/>
      <c r="E9773" s="23"/>
    </row>
    <row r="9774" spans="1:5" ht="20" customHeight="1">
      <c r="A9774" s="19" t="s">
        <v>13773</v>
      </c>
      <c r="B9774" s="24">
        <v>1</v>
      </c>
      <c r="C9774" s="21" t="s">
        <v>5455</v>
      </c>
      <c r="D9774" s="23"/>
      <c r="E9774" s="23"/>
    </row>
    <row r="9775" spans="1:5" ht="20" customHeight="1">
      <c r="A9775" s="19" t="s">
        <v>13773</v>
      </c>
      <c r="B9775" s="24">
        <v>1</v>
      </c>
      <c r="C9775" s="21" t="s">
        <v>5662</v>
      </c>
      <c r="D9775" s="23"/>
      <c r="E9775" s="23"/>
    </row>
    <row r="9776" spans="1:5" ht="20" customHeight="1">
      <c r="A9776" s="19" t="s">
        <v>13773</v>
      </c>
      <c r="B9776" s="24">
        <v>1</v>
      </c>
      <c r="C9776" s="21" t="s">
        <v>5867</v>
      </c>
      <c r="D9776" s="23"/>
      <c r="E9776" s="23"/>
    </row>
    <row r="9777" spans="1:5" ht="20" customHeight="1">
      <c r="A9777" s="19" t="s">
        <v>13773</v>
      </c>
      <c r="B9777" s="24">
        <v>1</v>
      </c>
      <c r="C9777" s="22">
        <v>100</v>
      </c>
      <c r="D9777" s="23"/>
      <c r="E9777" s="23"/>
    </row>
    <row r="9778" spans="1:5" ht="20" customHeight="1">
      <c r="A9778" s="19" t="s">
        <v>13773</v>
      </c>
      <c r="B9778" s="24">
        <v>1</v>
      </c>
      <c r="C9778" s="21" t="s">
        <v>6068</v>
      </c>
      <c r="D9778" s="23"/>
      <c r="E9778" s="23"/>
    </row>
    <row r="9779" spans="1:5" ht="20" customHeight="1">
      <c r="A9779" s="19" t="s">
        <v>13773</v>
      </c>
      <c r="B9779" s="24">
        <v>1</v>
      </c>
      <c r="C9779" s="21" t="s">
        <v>9475</v>
      </c>
      <c r="D9779" s="23"/>
      <c r="E9779" s="23"/>
    </row>
    <row r="9780" spans="1:5" ht="20" customHeight="1">
      <c r="A9780" s="19" t="s">
        <v>13773</v>
      </c>
      <c r="B9780" s="24">
        <v>1</v>
      </c>
      <c r="C9780" s="21" t="s">
        <v>6229</v>
      </c>
      <c r="D9780" s="23"/>
      <c r="E9780" s="23"/>
    </row>
    <row r="9781" spans="1:5" ht="20" customHeight="1">
      <c r="A9781" s="19" t="s">
        <v>13773</v>
      </c>
      <c r="B9781" s="24">
        <v>1</v>
      </c>
      <c r="C9781" s="21" t="s">
        <v>6136</v>
      </c>
      <c r="D9781" s="23"/>
      <c r="E9781" s="23"/>
    </row>
    <row r="9782" spans="1:5" ht="20" customHeight="1">
      <c r="A9782" s="19" t="s">
        <v>13773</v>
      </c>
      <c r="B9782" s="24">
        <v>1</v>
      </c>
      <c r="C9782" s="21" t="s">
        <v>6320</v>
      </c>
      <c r="D9782" s="23"/>
      <c r="E9782" s="23"/>
    </row>
    <row r="9783" spans="1:5" ht="20" customHeight="1">
      <c r="A9783" s="19" t="s">
        <v>13773</v>
      </c>
      <c r="B9783" s="24">
        <v>1</v>
      </c>
      <c r="C9783" s="21" t="s">
        <v>6503</v>
      </c>
      <c r="D9783" s="23"/>
      <c r="E9783" s="23"/>
    </row>
    <row r="9784" spans="1:5" ht="20" customHeight="1">
      <c r="A9784" s="19" t="s">
        <v>13773</v>
      </c>
      <c r="B9784" s="24">
        <v>1</v>
      </c>
      <c r="C9784" s="21" t="s">
        <v>6568</v>
      </c>
      <c r="D9784" s="23"/>
      <c r="E9784" s="23"/>
    </row>
    <row r="9785" spans="1:5" ht="20" customHeight="1">
      <c r="A9785" s="19" t="s">
        <v>13773</v>
      </c>
      <c r="B9785" s="24">
        <v>1</v>
      </c>
      <c r="C9785" s="21" t="s">
        <v>8837</v>
      </c>
      <c r="D9785" s="23"/>
      <c r="E9785" s="23"/>
    </row>
    <row r="9786" spans="1:5" ht="20" customHeight="1">
      <c r="A9786" s="19" t="s">
        <v>13773</v>
      </c>
      <c r="B9786" s="24">
        <v>1</v>
      </c>
      <c r="C9786" s="21" t="s">
        <v>6628</v>
      </c>
      <c r="D9786" s="23"/>
      <c r="E9786" s="23"/>
    </row>
    <row r="9787" spans="1:5" ht="20" customHeight="1">
      <c r="A9787" s="19" t="s">
        <v>13773</v>
      </c>
      <c r="B9787" s="24">
        <v>1</v>
      </c>
      <c r="C9787" s="21" t="s">
        <v>6692</v>
      </c>
      <c r="D9787" s="23"/>
      <c r="E9787" s="23"/>
    </row>
    <row r="9788" spans="1:5" ht="20" customHeight="1">
      <c r="A9788" s="19" t="s">
        <v>13773</v>
      </c>
      <c r="B9788" s="24">
        <v>1</v>
      </c>
      <c r="C9788" s="21" t="s">
        <v>8523</v>
      </c>
      <c r="D9788" s="23"/>
      <c r="E9788" s="23"/>
    </row>
    <row r="9789" spans="1:5" ht="20" customHeight="1">
      <c r="A9789" s="19" t="s">
        <v>13773</v>
      </c>
      <c r="B9789" s="24">
        <v>1</v>
      </c>
      <c r="C9789" s="21" t="s">
        <v>6951</v>
      </c>
      <c r="D9789" s="23"/>
      <c r="E9789" s="23"/>
    </row>
    <row r="9790" spans="1:5" ht="20" customHeight="1">
      <c r="A9790" s="19" t="s">
        <v>13773</v>
      </c>
      <c r="B9790" s="24">
        <v>1</v>
      </c>
      <c r="C9790" s="21" t="s">
        <v>6865</v>
      </c>
      <c r="D9790" s="23"/>
      <c r="E9790" s="23"/>
    </row>
    <row r="9791" spans="1:5" ht="20" customHeight="1">
      <c r="A9791" s="19" t="s">
        <v>13773</v>
      </c>
      <c r="B9791" s="24">
        <v>1</v>
      </c>
      <c r="C9791" s="21" t="s">
        <v>7036</v>
      </c>
      <c r="D9791" s="23"/>
      <c r="E9791" s="23"/>
    </row>
    <row r="9792" spans="1:5" ht="20" customHeight="1">
      <c r="A9792" s="19" t="s">
        <v>13773</v>
      </c>
      <c r="B9792" s="24">
        <v>1</v>
      </c>
      <c r="C9792" s="21" t="s">
        <v>7214</v>
      </c>
      <c r="D9792" s="23"/>
      <c r="E9792" s="23"/>
    </row>
    <row r="9793" spans="1:5" ht="20" customHeight="1">
      <c r="A9793" s="19" t="s">
        <v>13773</v>
      </c>
      <c r="B9793" s="24">
        <v>1</v>
      </c>
      <c r="C9793" s="21" t="s">
        <v>24</v>
      </c>
      <c r="D9793" s="23"/>
      <c r="E9793" s="23"/>
    </row>
    <row r="9794" spans="1:5" ht="20" customHeight="1">
      <c r="A9794" s="19" t="s">
        <v>13773</v>
      </c>
      <c r="B9794" s="24">
        <v>1</v>
      </c>
      <c r="C9794" s="21" t="s">
        <v>7497</v>
      </c>
      <c r="D9794" s="23"/>
      <c r="E9794" s="23"/>
    </row>
    <row r="9795" spans="1:5" ht="20" customHeight="1">
      <c r="A9795" s="19" t="s">
        <v>13773</v>
      </c>
      <c r="B9795" s="24">
        <v>1</v>
      </c>
      <c r="C9795" s="21" t="s">
        <v>7667</v>
      </c>
      <c r="D9795" s="23"/>
      <c r="E9795" s="23"/>
    </row>
    <row r="9796" spans="1:5" ht="20" customHeight="1">
      <c r="A9796" s="19" t="s">
        <v>13773</v>
      </c>
      <c r="B9796" s="24">
        <v>1</v>
      </c>
      <c r="C9796" s="21" t="s">
        <v>7853</v>
      </c>
      <c r="D9796" s="23"/>
      <c r="E9796" s="23"/>
    </row>
    <row r="9797" spans="1:5" ht="20" customHeight="1">
      <c r="A9797" s="19" t="s">
        <v>13773</v>
      </c>
      <c r="B9797" s="24">
        <v>1</v>
      </c>
      <c r="C9797" s="21" t="s">
        <v>7978</v>
      </c>
      <c r="D9797" s="23"/>
      <c r="E9797" s="23"/>
    </row>
    <row r="9798" spans="1:5" ht="20" customHeight="1">
      <c r="A9798" s="19" t="s">
        <v>13773</v>
      </c>
      <c r="B9798" s="24">
        <v>1</v>
      </c>
      <c r="C9798" s="21" t="s">
        <v>8099</v>
      </c>
      <c r="D9798" s="23"/>
      <c r="E9798" s="23"/>
    </row>
    <row r="9799" spans="1:5" ht="20" customHeight="1">
      <c r="A9799" s="19" t="s">
        <v>13773</v>
      </c>
      <c r="B9799" s="24">
        <v>1</v>
      </c>
      <c r="C9799" s="21" t="s">
        <v>514</v>
      </c>
      <c r="D9799" s="23"/>
      <c r="E9799" s="23"/>
    </row>
    <row r="9800" spans="1:5" ht="20" customHeight="1">
      <c r="A9800" s="19" t="s">
        <v>13773</v>
      </c>
      <c r="B9800" s="24">
        <v>1</v>
      </c>
      <c r="C9800" s="21" t="s">
        <v>389</v>
      </c>
      <c r="D9800" s="23"/>
      <c r="E9800" s="23"/>
    </row>
    <row r="9801" spans="1:5" ht="20" customHeight="1">
      <c r="A9801" s="19" t="s">
        <v>13773</v>
      </c>
      <c r="B9801" s="24">
        <v>1</v>
      </c>
      <c r="C9801" s="21" t="s">
        <v>616</v>
      </c>
      <c r="D9801" s="23"/>
      <c r="E9801" s="23"/>
    </row>
    <row r="9802" spans="1:5" ht="20" customHeight="1">
      <c r="A9802" s="19" t="s">
        <v>13773</v>
      </c>
      <c r="B9802" s="24">
        <v>1</v>
      </c>
      <c r="C9802" s="21" t="s">
        <v>694</v>
      </c>
      <c r="D9802" s="23"/>
      <c r="E9802" s="23"/>
    </row>
    <row r="9803" spans="1:5" ht="20" customHeight="1">
      <c r="A9803" s="19" t="s">
        <v>13773</v>
      </c>
      <c r="B9803" s="24">
        <v>1</v>
      </c>
      <c r="C9803" s="21" t="s">
        <v>12461</v>
      </c>
      <c r="D9803" s="23"/>
      <c r="E9803" s="23"/>
    </row>
    <row r="9804" spans="1:5" ht="20" customHeight="1">
      <c r="A9804" s="19" t="s">
        <v>13773</v>
      </c>
      <c r="B9804" s="24">
        <v>1</v>
      </c>
      <c r="C9804" s="21" t="s">
        <v>771</v>
      </c>
      <c r="D9804" s="23"/>
      <c r="E9804" s="23"/>
    </row>
    <row r="9805" spans="1:5" ht="20" customHeight="1">
      <c r="A9805" s="19" t="s">
        <v>13773</v>
      </c>
      <c r="B9805" s="24">
        <v>1</v>
      </c>
      <c r="C9805" s="21" t="s">
        <v>1058</v>
      </c>
      <c r="D9805" s="23"/>
      <c r="E9805" s="23"/>
    </row>
    <row r="9806" spans="1:5" ht="20" customHeight="1">
      <c r="A9806" s="19" t="s">
        <v>13773</v>
      </c>
      <c r="B9806" s="24">
        <v>1</v>
      </c>
      <c r="C9806" s="21" t="s">
        <v>939</v>
      </c>
      <c r="D9806" s="23"/>
      <c r="E9806" s="23"/>
    </row>
    <row r="9807" spans="1:5" ht="20" customHeight="1">
      <c r="A9807" s="19" t="s">
        <v>13773</v>
      </c>
      <c r="B9807" s="24">
        <v>1</v>
      </c>
      <c r="C9807" s="21" t="s">
        <v>1165</v>
      </c>
      <c r="D9807" s="23"/>
      <c r="E9807" s="23"/>
    </row>
    <row r="9808" spans="1:5" ht="20" customHeight="1">
      <c r="A9808" s="19" t="s">
        <v>13773</v>
      </c>
      <c r="B9808" s="24">
        <v>1</v>
      </c>
      <c r="C9808" s="21" t="s">
        <v>1241</v>
      </c>
      <c r="D9808" s="23"/>
      <c r="E9808" s="23"/>
    </row>
    <row r="9809" spans="1:5" ht="20" customHeight="1">
      <c r="A9809" s="19" t="s">
        <v>13773</v>
      </c>
      <c r="B9809" s="24">
        <v>1</v>
      </c>
      <c r="C9809" s="21" t="s">
        <v>11806</v>
      </c>
      <c r="D9809" s="23"/>
      <c r="E9809" s="23"/>
    </row>
    <row r="9810" spans="1:5" ht="20" customHeight="1">
      <c r="A9810" s="19" t="s">
        <v>13773</v>
      </c>
      <c r="B9810" s="24">
        <v>1</v>
      </c>
      <c r="C9810" s="21" t="s">
        <v>11557</v>
      </c>
      <c r="D9810" s="23"/>
      <c r="E9810" s="23"/>
    </row>
    <row r="9811" spans="1:5" ht="20" customHeight="1">
      <c r="A9811" s="19" t="s">
        <v>13773</v>
      </c>
      <c r="B9811" s="24">
        <v>1</v>
      </c>
      <c r="C9811" s="21" t="s">
        <v>1474</v>
      </c>
      <c r="D9811" s="23"/>
      <c r="E9811" s="23"/>
    </row>
    <row r="9812" spans="1:5" ht="20" customHeight="1">
      <c r="A9812" s="19" t="s">
        <v>13773</v>
      </c>
      <c r="B9812" s="24">
        <v>1</v>
      </c>
      <c r="C9812" s="21" t="s">
        <v>1547</v>
      </c>
      <c r="D9812" s="23"/>
      <c r="E9812" s="23"/>
    </row>
    <row r="9813" spans="1:5" ht="20" customHeight="1">
      <c r="A9813" s="19" t="s">
        <v>13773</v>
      </c>
      <c r="B9813" s="24">
        <v>1</v>
      </c>
      <c r="C9813" s="21" t="s">
        <v>1777</v>
      </c>
      <c r="D9813" s="23"/>
      <c r="E9813" s="23"/>
    </row>
    <row r="9814" spans="1:5" ht="20" customHeight="1">
      <c r="A9814" s="19" t="s">
        <v>13773</v>
      </c>
      <c r="B9814" s="24">
        <v>1</v>
      </c>
      <c r="C9814" s="21" t="s">
        <v>2004</v>
      </c>
      <c r="D9814" s="23"/>
      <c r="E9814" s="23"/>
    </row>
    <row r="9815" spans="1:5" ht="20" customHeight="1">
      <c r="A9815" s="19" t="s">
        <v>13773</v>
      </c>
      <c r="B9815" s="24">
        <v>1</v>
      </c>
      <c r="C9815" s="21" t="s">
        <v>2148</v>
      </c>
      <c r="D9815" s="23"/>
      <c r="E9815" s="23"/>
    </row>
    <row r="9816" spans="1:5" ht="20" customHeight="1">
      <c r="A9816" s="19" t="s">
        <v>13773</v>
      </c>
      <c r="B9816" s="24">
        <v>1</v>
      </c>
      <c r="C9816" s="22">
        <v>100</v>
      </c>
      <c r="D9816" s="23"/>
      <c r="E9816" s="23"/>
    </row>
    <row r="9817" spans="1:5" ht="20" customHeight="1">
      <c r="A9817" s="19" t="s">
        <v>13773</v>
      </c>
      <c r="B9817" s="24">
        <v>1</v>
      </c>
      <c r="C9817" s="22">
        <v>100</v>
      </c>
      <c r="D9817" s="23"/>
      <c r="E9817" s="23"/>
    </row>
    <row r="9818" spans="1:5" ht="20" customHeight="1">
      <c r="A9818" s="19" t="s">
        <v>13773</v>
      </c>
      <c r="B9818" s="24">
        <v>1</v>
      </c>
      <c r="C9818" s="21" t="s">
        <v>2545</v>
      </c>
      <c r="D9818" s="23"/>
      <c r="E9818" s="23"/>
    </row>
    <row r="9819" spans="1:5" ht="20" customHeight="1">
      <c r="A9819" s="19" t="s">
        <v>13773</v>
      </c>
      <c r="B9819" s="24">
        <v>1</v>
      </c>
      <c r="C9819" s="21" t="s">
        <v>2757</v>
      </c>
      <c r="D9819" s="23"/>
      <c r="E9819" s="23"/>
    </row>
    <row r="9820" spans="1:5" ht="20" customHeight="1">
      <c r="A9820" s="19" t="s">
        <v>13773</v>
      </c>
      <c r="B9820" s="24">
        <v>1</v>
      </c>
      <c r="C9820" s="21" t="s">
        <v>2899</v>
      </c>
      <c r="D9820" s="23"/>
      <c r="E9820" s="23"/>
    </row>
    <row r="9821" spans="1:5" ht="20" customHeight="1">
      <c r="A9821" s="19" t="s">
        <v>13773</v>
      </c>
      <c r="B9821" s="24">
        <v>1</v>
      </c>
      <c r="C9821" s="22">
        <v>100</v>
      </c>
      <c r="D9821" s="23"/>
      <c r="E9821" s="23"/>
    </row>
    <row r="9822" spans="1:5" ht="20" customHeight="1">
      <c r="A9822" s="19" t="s">
        <v>13773</v>
      </c>
      <c r="B9822" s="24">
        <v>1</v>
      </c>
      <c r="C9822" s="21" t="s">
        <v>3090</v>
      </c>
      <c r="D9822" s="23"/>
      <c r="E9822" s="23"/>
    </row>
    <row r="9823" spans="1:5" ht="20" customHeight="1">
      <c r="A9823" s="19" t="s">
        <v>13773</v>
      </c>
      <c r="B9823" s="24">
        <v>1</v>
      </c>
      <c r="C9823" s="21" t="s">
        <v>3278</v>
      </c>
      <c r="D9823" s="23"/>
      <c r="E9823" s="23"/>
    </row>
    <row r="9824" spans="1:5" ht="20" customHeight="1">
      <c r="A9824" s="19" t="s">
        <v>13773</v>
      </c>
      <c r="B9824" s="24">
        <v>1</v>
      </c>
      <c r="C9824" s="21" t="s">
        <v>3500</v>
      </c>
      <c r="D9824" s="23"/>
      <c r="E9824" s="23"/>
    </row>
    <row r="9825" spans="1:5" ht="20" customHeight="1">
      <c r="A9825" s="19" t="s">
        <v>13773</v>
      </c>
      <c r="B9825" s="24">
        <v>1</v>
      </c>
      <c r="C9825" s="21" t="s">
        <v>3712</v>
      </c>
      <c r="D9825" s="23"/>
      <c r="E9825" s="23"/>
    </row>
    <row r="9826" spans="1:5" ht="20" customHeight="1">
      <c r="A9826" s="19" t="s">
        <v>13773</v>
      </c>
      <c r="B9826" s="24">
        <v>1</v>
      </c>
      <c r="C9826" s="21" t="s">
        <v>3855</v>
      </c>
      <c r="D9826" s="23"/>
      <c r="E9826" s="23"/>
    </row>
    <row r="9827" spans="1:5" ht="20" customHeight="1">
      <c r="A9827" s="19" t="s">
        <v>13773</v>
      </c>
      <c r="B9827" s="24">
        <v>1</v>
      </c>
      <c r="C9827" s="21" t="s">
        <v>4058</v>
      </c>
      <c r="D9827" s="23"/>
      <c r="E9827" s="23"/>
    </row>
    <row r="9828" spans="1:5" ht="20" customHeight="1">
      <c r="A9828" s="19" t="s">
        <v>13773</v>
      </c>
      <c r="B9828" s="24">
        <v>1</v>
      </c>
      <c r="C9828" s="21" t="s">
        <v>4128</v>
      </c>
      <c r="D9828" s="23"/>
      <c r="E9828" s="23"/>
    </row>
    <row r="9829" spans="1:5" ht="20" customHeight="1">
      <c r="A9829" s="19" t="s">
        <v>13773</v>
      </c>
      <c r="B9829" s="24">
        <v>1</v>
      </c>
      <c r="C9829" s="21" t="s">
        <v>4330</v>
      </c>
      <c r="D9829" s="23"/>
      <c r="E9829" s="23"/>
    </row>
    <row r="9830" spans="1:5" ht="20" customHeight="1">
      <c r="A9830" s="19" t="s">
        <v>13773</v>
      </c>
      <c r="B9830" s="24">
        <v>1</v>
      </c>
      <c r="C9830" s="21" t="s">
        <v>4534</v>
      </c>
      <c r="D9830" s="23"/>
      <c r="E9830" s="23"/>
    </row>
    <row r="9831" spans="1:5" ht="20" customHeight="1">
      <c r="A9831" s="19" t="s">
        <v>13773</v>
      </c>
      <c r="B9831" s="24">
        <v>1</v>
      </c>
      <c r="C9831" s="21" t="s">
        <v>4604</v>
      </c>
      <c r="D9831" s="23"/>
      <c r="E9831" s="23"/>
    </row>
    <row r="9832" spans="1:5" ht="20" customHeight="1">
      <c r="A9832" s="19" t="s">
        <v>13773</v>
      </c>
      <c r="B9832" s="24">
        <v>1</v>
      </c>
      <c r="C9832" s="21" t="s">
        <v>4805</v>
      </c>
      <c r="D9832" s="23"/>
      <c r="E9832" s="23"/>
    </row>
    <row r="9833" spans="1:5" ht="20" customHeight="1">
      <c r="A9833" s="19" t="s">
        <v>13773</v>
      </c>
      <c r="B9833" s="24">
        <v>1</v>
      </c>
      <c r="C9833" s="21" t="s">
        <v>5000</v>
      </c>
      <c r="D9833" s="23"/>
      <c r="E9833" s="23"/>
    </row>
    <row r="9834" spans="1:5" ht="20" customHeight="1">
      <c r="A9834" s="19" t="s">
        <v>13773</v>
      </c>
      <c r="B9834" s="24">
        <v>1</v>
      </c>
      <c r="C9834" s="21" t="s">
        <v>5061</v>
      </c>
      <c r="D9834" s="23"/>
      <c r="E9834" s="23"/>
    </row>
    <row r="9835" spans="1:5" ht="20" customHeight="1">
      <c r="A9835" s="19" t="s">
        <v>13773</v>
      </c>
      <c r="B9835" s="24">
        <v>1</v>
      </c>
      <c r="C9835" s="21" t="s">
        <v>5252</v>
      </c>
      <c r="D9835" s="23"/>
      <c r="E9835" s="23"/>
    </row>
    <row r="9836" spans="1:5" ht="20" customHeight="1">
      <c r="A9836" s="19" t="s">
        <v>13773</v>
      </c>
      <c r="B9836" s="24">
        <v>1</v>
      </c>
      <c r="C9836" s="21" t="s">
        <v>5457</v>
      </c>
      <c r="D9836" s="23"/>
      <c r="E9836" s="23"/>
    </row>
    <row r="9837" spans="1:5" ht="20" customHeight="1">
      <c r="A9837" s="19" t="s">
        <v>13773</v>
      </c>
      <c r="B9837" s="24">
        <v>1</v>
      </c>
      <c r="C9837" s="21" t="s">
        <v>5666</v>
      </c>
      <c r="D9837" s="23"/>
      <c r="E9837" s="23"/>
    </row>
    <row r="9838" spans="1:5" ht="20" customHeight="1">
      <c r="A9838" s="19" t="s">
        <v>13773</v>
      </c>
      <c r="B9838" s="24">
        <v>1</v>
      </c>
      <c r="C9838" s="21" t="s">
        <v>5871</v>
      </c>
      <c r="D9838" s="23"/>
      <c r="E9838" s="23"/>
    </row>
    <row r="9839" spans="1:5" ht="20" customHeight="1">
      <c r="A9839" s="19" t="s">
        <v>13773</v>
      </c>
      <c r="B9839" s="24">
        <v>1</v>
      </c>
      <c r="C9839" s="21" t="s">
        <v>6006</v>
      </c>
      <c r="D9839" s="23"/>
      <c r="E9839" s="23"/>
    </row>
    <row r="9840" spans="1:5" ht="20" customHeight="1">
      <c r="A9840" s="19" t="s">
        <v>13773</v>
      </c>
      <c r="B9840" s="24">
        <v>1</v>
      </c>
      <c r="C9840" s="21" t="s">
        <v>6072</v>
      </c>
      <c r="D9840" s="23"/>
      <c r="E9840" s="23"/>
    </row>
    <row r="9841" spans="1:5" ht="20" customHeight="1">
      <c r="A9841" s="19" t="s">
        <v>13773</v>
      </c>
      <c r="B9841" s="24">
        <v>1</v>
      </c>
      <c r="C9841" s="21" t="s">
        <v>9489</v>
      </c>
      <c r="D9841" s="23"/>
      <c r="E9841" s="23"/>
    </row>
    <row r="9842" spans="1:5" ht="20" customHeight="1">
      <c r="A9842" s="19" t="s">
        <v>13773</v>
      </c>
      <c r="B9842" s="24">
        <v>1</v>
      </c>
      <c r="C9842" s="21" t="s">
        <v>6239</v>
      </c>
      <c r="D9842" s="23"/>
      <c r="E9842" s="23"/>
    </row>
    <row r="9843" spans="1:5" ht="20" customHeight="1">
      <c r="A9843" s="19" t="s">
        <v>13773</v>
      </c>
      <c r="B9843" s="24">
        <v>1</v>
      </c>
      <c r="C9843" s="21" t="s">
        <v>6139</v>
      </c>
      <c r="D9843" s="23"/>
      <c r="E9843" s="23"/>
    </row>
    <row r="9844" spans="1:5" ht="20" customHeight="1">
      <c r="A9844" s="19" t="s">
        <v>13773</v>
      </c>
      <c r="B9844" s="24">
        <v>1</v>
      </c>
      <c r="C9844" s="21" t="s">
        <v>6322</v>
      </c>
      <c r="D9844" s="23"/>
      <c r="E9844" s="23"/>
    </row>
    <row r="9845" spans="1:5" ht="20" customHeight="1">
      <c r="A9845" s="19" t="s">
        <v>13773</v>
      </c>
      <c r="B9845" s="24">
        <v>1</v>
      </c>
      <c r="C9845" s="21" t="s">
        <v>6507</v>
      </c>
      <c r="D9845" s="23"/>
      <c r="E9845" s="23"/>
    </row>
    <row r="9846" spans="1:5" ht="20" customHeight="1">
      <c r="A9846" s="19" t="s">
        <v>13773</v>
      </c>
      <c r="B9846" s="24">
        <v>1</v>
      </c>
      <c r="C9846" s="21" t="s">
        <v>6572</v>
      </c>
      <c r="D9846" s="23"/>
      <c r="E9846" s="23"/>
    </row>
    <row r="9847" spans="1:5" ht="20" customHeight="1">
      <c r="A9847" s="19" t="s">
        <v>13773</v>
      </c>
      <c r="B9847" s="24">
        <v>1</v>
      </c>
      <c r="C9847" s="21" t="s">
        <v>8849</v>
      </c>
      <c r="D9847" s="23"/>
      <c r="E9847" s="23"/>
    </row>
    <row r="9848" spans="1:5" ht="20" customHeight="1">
      <c r="A9848" s="19" t="s">
        <v>13773</v>
      </c>
      <c r="B9848" s="24">
        <v>1</v>
      </c>
      <c r="C9848" s="21" t="s">
        <v>6631</v>
      </c>
      <c r="D9848" s="23"/>
      <c r="E9848" s="23"/>
    </row>
    <row r="9849" spans="1:5" ht="20" customHeight="1">
      <c r="A9849" s="19" t="s">
        <v>13773</v>
      </c>
      <c r="B9849" s="24">
        <v>1</v>
      </c>
      <c r="C9849" s="21" t="s">
        <v>6694</v>
      </c>
      <c r="D9849" s="23"/>
      <c r="E9849" s="23"/>
    </row>
    <row r="9850" spans="1:5" ht="20" customHeight="1">
      <c r="A9850" s="19" t="s">
        <v>13773</v>
      </c>
      <c r="B9850" s="24">
        <v>1</v>
      </c>
      <c r="C9850" s="21" t="s">
        <v>8537</v>
      </c>
      <c r="D9850" s="23"/>
      <c r="E9850" s="23"/>
    </row>
    <row r="9851" spans="1:5" ht="20" customHeight="1">
      <c r="A9851" s="19" t="s">
        <v>13773</v>
      </c>
      <c r="B9851" s="24">
        <v>1</v>
      </c>
      <c r="C9851" s="21" t="s">
        <v>6964</v>
      </c>
      <c r="D9851" s="23"/>
      <c r="E9851" s="23"/>
    </row>
    <row r="9852" spans="1:5" ht="20" customHeight="1">
      <c r="A9852" s="19" t="s">
        <v>13773</v>
      </c>
      <c r="B9852" s="24">
        <v>1</v>
      </c>
      <c r="C9852" s="21" t="s">
        <v>6868</v>
      </c>
      <c r="D9852" s="23"/>
      <c r="E9852" s="23"/>
    </row>
    <row r="9853" spans="1:5" ht="20" customHeight="1">
      <c r="A9853" s="19" t="s">
        <v>13773</v>
      </c>
      <c r="B9853" s="24">
        <v>1</v>
      </c>
      <c r="C9853" s="21" t="s">
        <v>7038</v>
      </c>
      <c r="D9853" s="23"/>
      <c r="E9853" s="23"/>
    </row>
    <row r="9854" spans="1:5" ht="20" customHeight="1">
      <c r="A9854" s="19" t="s">
        <v>13773</v>
      </c>
      <c r="B9854" s="24">
        <v>1</v>
      </c>
      <c r="C9854" s="21" t="s">
        <v>7216</v>
      </c>
      <c r="D9854" s="23"/>
      <c r="E9854" s="23"/>
    </row>
    <row r="9855" spans="1:5" ht="20" customHeight="1">
      <c r="A9855" s="19" t="s">
        <v>13773</v>
      </c>
      <c r="B9855" s="24">
        <v>1</v>
      </c>
      <c r="C9855" s="21" t="s">
        <v>7327</v>
      </c>
      <c r="D9855" s="23"/>
      <c r="E9855" s="23"/>
    </row>
    <row r="9856" spans="1:5" ht="20" customHeight="1">
      <c r="A9856" s="19" t="s">
        <v>13773</v>
      </c>
      <c r="B9856" s="24">
        <v>1</v>
      </c>
      <c r="C9856" s="21" t="s">
        <v>7501</v>
      </c>
      <c r="D9856" s="23"/>
      <c r="E9856" s="23"/>
    </row>
    <row r="9857" spans="1:5" ht="20" customHeight="1">
      <c r="A9857" s="19" t="s">
        <v>13773</v>
      </c>
      <c r="B9857" s="24">
        <v>1</v>
      </c>
      <c r="C9857" s="21" t="s">
        <v>7669</v>
      </c>
      <c r="D9857" s="23"/>
      <c r="E9857" s="23"/>
    </row>
    <row r="9858" spans="1:5" ht="20" customHeight="1">
      <c r="A9858" s="19" t="s">
        <v>13773</v>
      </c>
      <c r="B9858" s="24">
        <v>1</v>
      </c>
      <c r="C9858" s="21" t="s">
        <v>7855</v>
      </c>
      <c r="D9858" s="23"/>
      <c r="E9858" s="23"/>
    </row>
    <row r="9859" spans="1:5" ht="20" customHeight="1">
      <c r="A9859" s="19" t="s">
        <v>13773</v>
      </c>
      <c r="B9859" s="24">
        <v>1</v>
      </c>
      <c r="C9859" s="21" t="s">
        <v>7980</v>
      </c>
      <c r="D9859" s="23"/>
      <c r="E9859" s="23"/>
    </row>
    <row r="9860" spans="1:5" ht="20" customHeight="1">
      <c r="A9860" s="19" t="s">
        <v>13773</v>
      </c>
      <c r="B9860" s="24">
        <v>1</v>
      </c>
      <c r="C9860" s="21" t="s">
        <v>8101</v>
      </c>
      <c r="D9860" s="23"/>
      <c r="E9860" s="23"/>
    </row>
    <row r="9861" spans="1:5" ht="20" customHeight="1">
      <c r="A9861" s="19" t="s">
        <v>13773</v>
      </c>
      <c r="B9861" s="24">
        <v>1</v>
      </c>
      <c r="C9861" s="21" t="s">
        <v>550</v>
      </c>
      <c r="D9861" s="23"/>
      <c r="E9861" s="23"/>
    </row>
    <row r="9862" spans="1:5" ht="20" customHeight="1">
      <c r="A9862" s="19" t="s">
        <v>13773</v>
      </c>
      <c r="B9862" s="24">
        <v>1</v>
      </c>
      <c r="C9862" s="21" t="s">
        <v>395</v>
      </c>
      <c r="D9862" s="23"/>
      <c r="E9862" s="23"/>
    </row>
    <row r="9863" spans="1:5" ht="20" customHeight="1">
      <c r="A9863" s="19" t="s">
        <v>13773</v>
      </c>
      <c r="B9863" s="24">
        <v>1</v>
      </c>
      <c r="C9863" s="21" t="s">
        <v>620</v>
      </c>
      <c r="D9863" s="23"/>
      <c r="E9863" s="23"/>
    </row>
    <row r="9864" spans="1:5" ht="20" customHeight="1">
      <c r="A9864" s="19" t="s">
        <v>13773</v>
      </c>
      <c r="B9864" s="24">
        <v>1</v>
      </c>
      <c r="C9864" s="21" t="s">
        <v>699</v>
      </c>
      <c r="D9864" s="23"/>
      <c r="E9864" s="23"/>
    </row>
    <row r="9865" spans="1:5" ht="20" customHeight="1">
      <c r="A9865" s="19" t="s">
        <v>13773</v>
      </c>
      <c r="B9865" s="24">
        <v>1</v>
      </c>
      <c r="C9865" s="21" t="s">
        <v>12625</v>
      </c>
      <c r="D9865" s="23"/>
      <c r="E9865" s="23"/>
    </row>
    <row r="9866" spans="1:5" ht="20" customHeight="1">
      <c r="A9866" s="19" t="s">
        <v>13773</v>
      </c>
      <c r="B9866" s="24">
        <v>1</v>
      </c>
      <c r="C9866" s="21" t="s">
        <v>780</v>
      </c>
      <c r="D9866" s="23"/>
      <c r="E9866" s="23"/>
    </row>
    <row r="9867" spans="1:5" ht="20" customHeight="1">
      <c r="A9867" s="19" t="s">
        <v>13773</v>
      </c>
      <c r="B9867" s="24">
        <v>1</v>
      </c>
      <c r="C9867" s="21" t="s">
        <v>1101</v>
      </c>
      <c r="D9867" s="23"/>
      <c r="E9867" s="23"/>
    </row>
    <row r="9868" spans="1:5" ht="20" customHeight="1">
      <c r="A9868" s="19" t="s">
        <v>13773</v>
      </c>
      <c r="B9868" s="24">
        <v>1</v>
      </c>
      <c r="C9868" s="22">
        <v>100</v>
      </c>
      <c r="D9868" s="23"/>
      <c r="E9868" s="23"/>
    </row>
    <row r="9869" spans="1:5" ht="20" customHeight="1">
      <c r="A9869" s="19" t="s">
        <v>13773</v>
      </c>
      <c r="B9869" s="24">
        <v>1</v>
      </c>
      <c r="C9869" s="21" t="s">
        <v>1171</v>
      </c>
      <c r="D9869" s="23"/>
      <c r="E9869" s="23"/>
    </row>
    <row r="9870" spans="1:5" ht="20" customHeight="1">
      <c r="A9870" s="19" t="s">
        <v>13773</v>
      </c>
      <c r="B9870" s="24">
        <v>1</v>
      </c>
      <c r="C9870" s="21" t="s">
        <v>1250</v>
      </c>
      <c r="D9870" s="23"/>
      <c r="E9870" s="23"/>
    </row>
    <row r="9871" spans="1:5" ht="20" customHeight="1">
      <c r="A9871" s="19" t="s">
        <v>13773</v>
      </c>
      <c r="B9871" s="24">
        <v>1</v>
      </c>
      <c r="C9871" s="21" t="s">
        <v>11854</v>
      </c>
      <c r="D9871" s="23"/>
      <c r="E9871" s="23"/>
    </row>
    <row r="9872" spans="1:5" ht="20" customHeight="1">
      <c r="A9872" s="19" t="s">
        <v>13773</v>
      </c>
      <c r="B9872" s="24">
        <v>1</v>
      </c>
      <c r="C9872" s="21" t="s">
        <v>11596</v>
      </c>
      <c r="D9872" s="23"/>
      <c r="E9872" s="23"/>
    </row>
    <row r="9873" spans="1:5" ht="20" customHeight="1">
      <c r="A9873" s="19" t="s">
        <v>13773</v>
      </c>
      <c r="B9873" s="24">
        <v>1</v>
      </c>
      <c r="C9873" s="21" t="s">
        <v>1480</v>
      </c>
      <c r="D9873" s="23"/>
      <c r="E9873" s="23"/>
    </row>
    <row r="9874" spans="1:5" ht="20" customHeight="1">
      <c r="A9874" s="19" t="s">
        <v>13773</v>
      </c>
      <c r="B9874" s="24">
        <v>1</v>
      </c>
      <c r="C9874" s="21" t="s">
        <v>1554</v>
      </c>
      <c r="D9874" s="23"/>
      <c r="E9874" s="23"/>
    </row>
    <row r="9875" spans="1:5" ht="20" customHeight="1">
      <c r="A9875" s="19" t="s">
        <v>13773</v>
      </c>
      <c r="B9875" s="24">
        <v>1</v>
      </c>
      <c r="C9875" s="21" t="s">
        <v>1785</v>
      </c>
      <c r="D9875" s="23"/>
      <c r="E9875" s="23"/>
    </row>
    <row r="9876" spans="1:5" ht="20" customHeight="1">
      <c r="A9876" s="19" t="s">
        <v>13773</v>
      </c>
      <c r="B9876" s="24">
        <v>1</v>
      </c>
      <c r="C9876" s="21" t="s">
        <v>2019</v>
      </c>
      <c r="D9876" s="23"/>
      <c r="E9876" s="23"/>
    </row>
    <row r="9877" spans="1:5" ht="20" customHeight="1">
      <c r="A9877" s="19" t="s">
        <v>13773</v>
      </c>
      <c r="B9877" s="24">
        <v>1</v>
      </c>
      <c r="C9877" s="21" t="s">
        <v>2162</v>
      </c>
      <c r="D9877" s="23"/>
      <c r="E9877" s="23"/>
    </row>
    <row r="9878" spans="1:5" ht="20" customHeight="1">
      <c r="A9878" s="19" t="s">
        <v>13773</v>
      </c>
      <c r="B9878" s="24">
        <v>1</v>
      </c>
      <c r="C9878" s="21" t="s">
        <v>2300</v>
      </c>
      <c r="D9878" s="23"/>
      <c r="E9878" s="23"/>
    </row>
    <row r="9879" spans="1:5" ht="20" customHeight="1">
      <c r="A9879" s="19" t="s">
        <v>13773</v>
      </c>
      <c r="B9879" s="24">
        <v>1</v>
      </c>
      <c r="C9879" s="21" t="s">
        <v>2427</v>
      </c>
      <c r="D9879" s="23"/>
      <c r="E9879" s="23"/>
    </row>
    <row r="9880" spans="1:5" ht="20" customHeight="1">
      <c r="A9880" s="19" t="s">
        <v>13773</v>
      </c>
      <c r="B9880" s="24">
        <v>1</v>
      </c>
      <c r="C9880" s="21" t="s">
        <v>2555</v>
      </c>
      <c r="D9880" s="23"/>
      <c r="E9880" s="23"/>
    </row>
    <row r="9881" spans="1:5" ht="20" customHeight="1">
      <c r="A9881" s="19" t="s">
        <v>13773</v>
      </c>
      <c r="B9881" s="24">
        <v>1</v>
      </c>
      <c r="C9881" s="21" t="s">
        <v>2771</v>
      </c>
      <c r="D9881" s="23"/>
      <c r="E9881" s="23"/>
    </row>
    <row r="9882" spans="1:5" ht="20" customHeight="1">
      <c r="A9882" s="19" t="s">
        <v>13773</v>
      </c>
      <c r="B9882" s="24">
        <v>1</v>
      </c>
      <c r="C9882" s="21" t="s">
        <v>2909</v>
      </c>
      <c r="D9882" s="23"/>
      <c r="E9882" s="23"/>
    </row>
    <row r="9883" spans="1:5" ht="20" customHeight="1">
      <c r="A9883" s="19" t="s">
        <v>13773</v>
      </c>
      <c r="B9883" s="24">
        <v>1</v>
      </c>
      <c r="C9883" s="22">
        <v>100</v>
      </c>
      <c r="D9883" s="23"/>
      <c r="E9883" s="23"/>
    </row>
    <row r="9884" spans="1:5" ht="20" customHeight="1">
      <c r="A9884" s="19" t="s">
        <v>13773</v>
      </c>
      <c r="B9884" s="24">
        <v>1</v>
      </c>
      <c r="C9884" s="21" t="s">
        <v>3099</v>
      </c>
      <c r="D9884" s="23"/>
      <c r="E9884" s="23"/>
    </row>
    <row r="9885" spans="1:5" ht="20" customHeight="1">
      <c r="A9885" s="19" t="s">
        <v>13773</v>
      </c>
      <c r="B9885" s="24">
        <v>1</v>
      </c>
      <c r="C9885" s="21" t="s">
        <v>3284</v>
      </c>
      <c r="D9885" s="23"/>
      <c r="E9885" s="23"/>
    </row>
    <row r="9886" spans="1:5" ht="20" customHeight="1">
      <c r="A9886" s="19" t="s">
        <v>13773</v>
      </c>
      <c r="B9886" s="24">
        <v>1</v>
      </c>
      <c r="C9886" s="21" t="s">
        <v>3508</v>
      </c>
      <c r="D9886" s="23"/>
      <c r="E9886" s="23"/>
    </row>
    <row r="9887" spans="1:5" ht="20" customHeight="1">
      <c r="A9887" s="19" t="s">
        <v>13773</v>
      </c>
      <c r="B9887" s="24">
        <v>1</v>
      </c>
      <c r="C9887" s="21" t="s">
        <v>3720</v>
      </c>
      <c r="D9887" s="23"/>
      <c r="E9887" s="23"/>
    </row>
    <row r="9888" spans="1:5" ht="20" customHeight="1">
      <c r="A9888" s="19" t="s">
        <v>13773</v>
      </c>
      <c r="B9888" s="24">
        <v>1</v>
      </c>
      <c r="C9888" s="21" t="s">
        <v>3863</v>
      </c>
      <c r="D9888" s="23"/>
      <c r="E9888" s="23"/>
    </row>
    <row r="9889" spans="1:5" ht="20" customHeight="1">
      <c r="A9889" s="19" t="s">
        <v>13773</v>
      </c>
      <c r="B9889" s="24">
        <v>1</v>
      </c>
      <c r="C9889" s="21" t="s">
        <v>4064</v>
      </c>
      <c r="D9889" s="23"/>
      <c r="E9889" s="23"/>
    </row>
    <row r="9890" spans="1:5" ht="20" customHeight="1">
      <c r="A9890" s="19" t="s">
        <v>13773</v>
      </c>
      <c r="B9890" s="24">
        <v>1</v>
      </c>
      <c r="C9890" s="21" t="s">
        <v>4135</v>
      </c>
      <c r="D9890" s="23"/>
      <c r="E9890" s="23"/>
    </row>
    <row r="9891" spans="1:5" ht="20" customHeight="1">
      <c r="A9891" s="19" t="s">
        <v>13773</v>
      </c>
      <c r="B9891" s="24">
        <v>1</v>
      </c>
      <c r="C9891" s="21" t="s">
        <v>4336</v>
      </c>
      <c r="D9891" s="23"/>
      <c r="E9891" s="23"/>
    </row>
    <row r="9892" spans="1:5" ht="20" customHeight="1">
      <c r="A9892" s="19" t="s">
        <v>13773</v>
      </c>
      <c r="B9892" s="24">
        <v>1</v>
      </c>
      <c r="C9892" s="21" t="s">
        <v>4540</v>
      </c>
      <c r="D9892" s="23"/>
      <c r="E9892" s="23"/>
    </row>
    <row r="9893" spans="1:5" ht="20" customHeight="1">
      <c r="A9893" s="19" t="s">
        <v>13773</v>
      </c>
      <c r="B9893" s="24">
        <v>1</v>
      </c>
      <c r="C9893" s="21" t="s">
        <v>4611</v>
      </c>
      <c r="D9893" s="23"/>
      <c r="E9893" s="23"/>
    </row>
    <row r="9894" spans="1:5" ht="20" customHeight="1">
      <c r="A9894" s="19" t="s">
        <v>13773</v>
      </c>
      <c r="B9894" s="24">
        <v>1</v>
      </c>
      <c r="C9894" s="21" t="s">
        <v>4811</v>
      </c>
      <c r="D9894" s="23"/>
      <c r="E9894" s="23"/>
    </row>
    <row r="9895" spans="1:5" ht="20" customHeight="1">
      <c r="A9895" s="19" t="s">
        <v>13773</v>
      </c>
      <c r="B9895" s="24">
        <v>1</v>
      </c>
      <c r="C9895" s="21" t="s">
        <v>5006</v>
      </c>
      <c r="D9895" s="23"/>
      <c r="E9895" s="23"/>
    </row>
    <row r="9896" spans="1:5" ht="20" customHeight="1">
      <c r="A9896" s="19" t="s">
        <v>13773</v>
      </c>
      <c r="B9896" s="24">
        <v>1</v>
      </c>
      <c r="C9896" s="21" t="s">
        <v>5068</v>
      </c>
      <c r="D9896" s="23"/>
      <c r="E9896" s="23"/>
    </row>
    <row r="9897" spans="1:5" ht="20" customHeight="1">
      <c r="A9897" s="19" t="s">
        <v>13773</v>
      </c>
      <c r="B9897" s="24">
        <v>1</v>
      </c>
      <c r="C9897" s="21" t="s">
        <v>5258</v>
      </c>
      <c r="D9897" s="23"/>
      <c r="E9897" s="23"/>
    </row>
    <row r="9898" spans="1:5" ht="20" customHeight="1">
      <c r="A9898" s="19" t="s">
        <v>13773</v>
      </c>
      <c r="B9898" s="24">
        <v>1</v>
      </c>
      <c r="C9898" s="21" t="s">
        <v>5463</v>
      </c>
      <c r="D9898" s="23"/>
      <c r="E9898" s="23"/>
    </row>
    <row r="9899" spans="1:5" ht="20" customHeight="1">
      <c r="A9899" s="19" t="s">
        <v>13773</v>
      </c>
      <c r="B9899" s="24">
        <v>1</v>
      </c>
      <c r="C9899" s="21" t="s">
        <v>5672</v>
      </c>
      <c r="D9899" s="23"/>
      <c r="E9899" s="23"/>
    </row>
    <row r="9900" spans="1:5" ht="20" customHeight="1">
      <c r="A9900" s="19" t="s">
        <v>13773</v>
      </c>
      <c r="B9900" s="24">
        <v>1</v>
      </c>
      <c r="C9900" s="21" t="s">
        <v>5879</v>
      </c>
      <c r="D9900" s="23"/>
      <c r="E9900" s="23"/>
    </row>
    <row r="9901" spans="1:5" ht="20" customHeight="1">
      <c r="A9901" s="19" t="s">
        <v>13773</v>
      </c>
      <c r="B9901" s="24">
        <v>1</v>
      </c>
      <c r="C9901" s="21" t="s">
        <v>6011</v>
      </c>
      <c r="D9901" s="23"/>
      <c r="E9901" s="23"/>
    </row>
    <row r="9902" spans="1:5" ht="20" customHeight="1">
      <c r="A9902" s="19" t="s">
        <v>13773</v>
      </c>
      <c r="B9902" s="24">
        <v>1</v>
      </c>
      <c r="C9902" s="21" t="s">
        <v>6083</v>
      </c>
      <c r="D9902" s="23"/>
      <c r="E9902" s="23"/>
    </row>
    <row r="9903" spans="1:5" ht="20" customHeight="1">
      <c r="A9903" s="19" t="s">
        <v>13773</v>
      </c>
      <c r="B9903" s="24">
        <v>1</v>
      </c>
      <c r="C9903" s="21" t="s">
        <v>9518</v>
      </c>
      <c r="D9903" s="23"/>
      <c r="E9903" s="23"/>
    </row>
    <row r="9904" spans="1:5" ht="20" customHeight="1">
      <c r="A9904" s="19" t="s">
        <v>13773</v>
      </c>
      <c r="B9904" s="24">
        <v>1</v>
      </c>
      <c r="C9904" s="21" t="s">
        <v>6266</v>
      </c>
      <c r="D9904" s="23"/>
      <c r="E9904" s="23"/>
    </row>
    <row r="9905" spans="1:5" ht="20" customHeight="1">
      <c r="A9905" s="19" t="s">
        <v>13773</v>
      </c>
      <c r="B9905" s="24">
        <v>1</v>
      </c>
      <c r="C9905" s="21" t="s">
        <v>6147</v>
      </c>
      <c r="D9905" s="23"/>
      <c r="E9905" s="23"/>
    </row>
    <row r="9906" spans="1:5" ht="20" customHeight="1">
      <c r="A9906" s="19" t="s">
        <v>13773</v>
      </c>
      <c r="B9906" s="24">
        <v>1</v>
      </c>
      <c r="C9906" s="21" t="s">
        <v>6330</v>
      </c>
      <c r="D9906" s="23"/>
      <c r="E9906" s="23"/>
    </row>
    <row r="9907" spans="1:5" ht="20" customHeight="1">
      <c r="A9907" s="19" t="s">
        <v>13773</v>
      </c>
      <c r="B9907" s="24">
        <v>1</v>
      </c>
      <c r="C9907" s="21" t="s">
        <v>6511</v>
      </c>
      <c r="D9907" s="23"/>
      <c r="E9907" s="23"/>
    </row>
    <row r="9908" spans="1:5" ht="20" customHeight="1">
      <c r="A9908" s="19" t="s">
        <v>13773</v>
      </c>
      <c r="B9908" s="24">
        <v>1</v>
      </c>
      <c r="C9908" s="21" t="s">
        <v>6577</v>
      </c>
      <c r="D9908" s="23"/>
      <c r="E9908" s="23"/>
    </row>
    <row r="9909" spans="1:5" ht="20" customHeight="1">
      <c r="A9909" s="19" t="s">
        <v>13773</v>
      </c>
      <c r="B9909" s="24">
        <v>1</v>
      </c>
      <c r="C9909" s="21" t="s">
        <v>8879</v>
      </c>
      <c r="D9909" s="23"/>
      <c r="E9909" s="23"/>
    </row>
    <row r="9910" spans="1:5" ht="20" customHeight="1">
      <c r="A9910" s="19" t="s">
        <v>13773</v>
      </c>
      <c r="B9910" s="24">
        <v>1</v>
      </c>
      <c r="C9910" s="21" t="s">
        <v>6640</v>
      </c>
      <c r="D9910" s="23"/>
      <c r="E9910" s="23"/>
    </row>
    <row r="9911" spans="1:5" ht="20" customHeight="1">
      <c r="A9911" s="19" t="s">
        <v>13773</v>
      </c>
      <c r="B9911" s="24">
        <v>1</v>
      </c>
      <c r="C9911" s="21" t="s">
        <v>6705</v>
      </c>
      <c r="D9911" s="23"/>
      <c r="E9911" s="23"/>
    </row>
    <row r="9912" spans="1:5" ht="20" customHeight="1">
      <c r="A9912" s="19" t="s">
        <v>13773</v>
      </c>
      <c r="B9912" s="24">
        <v>1</v>
      </c>
      <c r="C9912" s="21" t="s">
        <v>8565</v>
      </c>
      <c r="D9912" s="23"/>
      <c r="E9912" s="23"/>
    </row>
    <row r="9913" spans="1:5" ht="20" customHeight="1">
      <c r="A9913" s="19" t="s">
        <v>13773</v>
      </c>
      <c r="B9913" s="24">
        <v>1</v>
      </c>
      <c r="C9913" s="21" t="s">
        <v>6992</v>
      </c>
      <c r="D9913" s="23"/>
      <c r="E9913" s="23"/>
    </row>
    <row r="9914" spans="1:5" ht="20" customHeight="1">
      <c r="A9914" s="19" t="s">
        <v>13773</v>
      </c>
      <c r="B9914" s="24">
        <v>1</v>
      </c>
      <c r="C9914" s="21" t="s">
        <v>6874</v>
      </c>
      <c r="D9914" s="23"/>
      <c r="E9914" s="23"/>
    </row>
    <row r="9915" spans="1:5" ht="20" customHeight="1">
      <c r="A9915" s="19" t="s">
        <v>13773</v>
      </c>
      <c r="B9915" s="24">
        <v>1</v>
      </c>
      <c r="C9915" s="21" t="s">
        <v>7044</v>
      </c>
      <c r="D9915" s="23"/>
      <c r="E9915" s="23"/>
    </row>
    <row r="9916" spans="1:5" ht="20" customHeight="1">
      <c r="A9916" s="19" t="s">
        <v>13773</v>
      </c>
      <c r="B9916" s="24">
        <v>1</v>
      </c>
      <c r="C9916" s="21" t="s">
        <v>7224</v>
      </c>
      <c r="D9916" s="23"/>
      <c r="E9916" s="23"/>
    </row>
    <row r="9917" spans="1:5" ht="20" customHeight="1">
      <c r="A9917" s="19" t="s">
        <v>13773</v>
      </c>
      <c r="B9917" s="24">
        <v>1</v>
      </c>
      <c r="C9917" s="21" t="s">
        <v>7337</v>
      </c>
      <c r="D9917" s="23"/>
      <c r="E9917" s="23"/>
    </row>
    <row r="9918" spans="1:5" ht="20" customHeight="1">
      <c r="A9918" s="19" t="s">
        <v>13773</v>
      </c>
      <c r="B9918" s="24">
        <v>1</v>
      </c>
      <c r="C9918" s="21" t="s">
        <v>7507</v>
      </c>
      <c r="D9918" s="23"/>
      <c r="E9918" s="23"/>
    </row>
    <row r="9919" spans="1:5" ht="20" customHeight="1">
      <c r="A9919" s="19" t="s">
        <v>13773</v>
      </c>
      <c r="B9919" s="24">
        <v>1</v>
      </c>
      <c r="C9919" s="21" t="s">
        <v>7679</v>
      </c>
      <c r="D9919" s="23"/>
      <c r="E9919" s="23"/>
    </row>
    <row r="9920" spans="1:5" ht="20" customHeight="1">
      <c r="A9920" s="19" t="s">
        <v>13773</v>
      </c>
      <c r="B9920" s="24">
        <v>1</v>
      </c>
      <c r="C9920" s="21" t="s">
        <v>7865</v>
      </c>
      <c r="D9920" s="23"/>
      <c r="E9920" s="23"/>
    </row>
    <row r="9921" spans="1:5" ht="20" customHeight="1">
      <c r="A9921" s="19" t="s">
        <v>13773</v>
      </c>
      <c r="B9921" s="24">
        <v>1</v>
      </c>
      <c r="C9921" s="21" t="s">
        <v>7993</v>
      </c>
      <c r="D9921" s="23"/>
      <c r="E9921" s="23"/>
    </row>
    <row r="9922" spans="1:5" ht="20" customHeight="1">
      <c r="A9922" s="19" t="s">
        <v>13773</v>
      </c>
      <c r="B9922" s="24">
        <v>1</v>
      </c>
      <c r="C9922" s="21" t="s">
        <v>8110</v>
      </c>
      <c r="D9922" s="23"/>
      <c r="E9922" s="23"/>
    </row>
    <row r="9923" spans="1:5" ht="20" customHeight="1">
      <c r="A9923" s="19" t="s">
        <v>13773</v>
      </c>
      <c r="B9923" s="24">
        <v>1</v>
      </c>
      <c r="C9923" s="21" t="s">
        <v>13278</v>
      </c>
      <c r="D9923" s="23"/>
      <c r="E9923" s="23"/>
    </row>
    <row r="9924" spans="1:5" ht="20" customHeight="1">
      <c r="A9924" s="19" t="s">
        <v>13773</v>
      </c>
      <c r="B9924" s="24">
        <v>1</v>
      </c>
      <c r="C9924" s="21" t="s">
        <v>409</v>
      </c>
      <c r="D9924" s="23"/>
      <c r="E9924" s="23"/>
    </row>
    <row r="9925" spans="1:5" ht="20" customHeight="1">
      <c r="A9925" s="19" t="s">
        <v>13773</v>
      </c>
      <c r="B9925" s="24">
        <v>1</v>
      </c>
      <c r="C9925" s="21" t="s">
        <v>633</v>
      </c>
      <c r="D9925" s="23"/>
      <c r="E9925" s="23"/>
    </row>
    <row r="9926" spans="1:5" ht="20" customHeight="1">
      <c r="A9926" s="19" t="s">
        <v>13773</v>
      </c>
      <c r="B9926" s="24">
        <v>1</v>
      </c>
      <c r="C9926" s="21" t="s">
        <v>714</v>
      </c>
      <c r="D9926" s="23"/>
      <c r="E9926" s="23"/>
    </row>
    <row r="9927" spans="1:5" ht="20" customHeight="1">
      <c r="A9927" s="19" t="s">
        <v>13773</v>
      </c>
      <c r="B9927" s="24">
        <v>1</v>
      </c>
      <c r="C9927" s="21" t="s">
        <v>12766</v>
      </c>
      <c r="D9927" s="23"/>
      <c r="E9927" s="23"/>
    </row>
    <row r="9928" spans="1:5" ht="20" customHeight="1">
      <c r="A9928" s="19" t="s">
        <v>13773</v>
      </c>
      <c r="B9928" s="24">
        <v>1</v>
      </c>
      <c r="C9928" s="21" t="s">
        <v>794</v>
      </c>
      <c r="D9928" s="23"/>
      <c r="E9928" s="23"/>
    </row>
    <row r="9929" spans="1:5" ht="20" customHeight="1">
      <c r="A9929" s="19" t="s">
        <v>13773</v>
      </c>
      <c r="B9929" s="24">
        <v>1</v>
      </c>
      <c r="C9929" s="21" t="s">
        <v>12257</v>
      </c>
      <c r="D9929" s="23"/>
      <c r="E9929" s="23"/>
    </row>
    <row r="9930" spans="1:5" ht="20" customHeight="1">
      <c r="A9930" s="19" t="s">
        <v>13773</v>
      </c>
      <c r="B9930" s="24">
        <v>1</v>
      </c>
      <c r="C9930" s="21" t="s">
        <v>954</v>
      </c>
      <c r="D9930" s="23"/>
      <c r="E9930" s="23"/>
    </row>
    <row r="9931" spans="1:5" ht="20" customHeight="1">
      <c r="A9931" s="19" t="s">
        <v>13773</v>
      </c>
      <c r="B9931" s="24">
        <v>1</v>
      </c>
      <c r="C9931" s="21" t="s">
        <v>1184</v>
      </c>
      <c r="D9931" s="23"/>
      <c r="E9931" s="23"/>
    </row>
    <row r="9932" spans="1:5" ht="20" customHeight="1">
      <c r="A9932" s="19" t="s">
        <v>13773</v>
      </c>
      <c r="B9932" s="24">
        <v>1</v>
      </c>
      <c r="C9932" s="21" t="s">
        <v>1261</v>
      </c>
      <c r="D9932" s="23"/>
      <c r="E9932" s="23"/>
    </row>
    <row r="9933" spans="1:5" ht="20" customHeight="1">
      <c r="A9933" s="19" t="s">
        <v>13773</v>
      </c>
      <c r="B9933" s="24">
        <v>1</v>
      </c>
      <c r="C9933" s="21" t="s">
        <v>11915</v>
      </c>
      <c r="D9933" s="23"/>
      <c r="E9933" s="23"/>
    </row>
    <row r="9934" spans="1:5" ht="20" customHeight="1">
      <c r="A9934" s="19" t="s">
        <v>13773</v>
      </c>
      <c r="B9934" s="24">
        <v>1</v>
      </c>
      <c r="C9934" s="21" t="s">
        <v>11651</v>
      </c>
      <c r="D9934" s="23"/>
      <c r="E9934" s="23"/>
    </row>
    <row r="9935" spans="1:5" ht="20" customHeight="1">
      <c r="A9935" s="19" t="s">
        <v>13773</v>
      </c>
      <c r="B9935" s="24">
        <v>1</v>
      </c>
      <c r="C9935" s="21" t="s">
        <v>1489</v>
      </c>
      <c r="D9935" s="23"/>
      <c r="E9935" s="23"/>
    </row>
    <row r="9936" spans="1:5" ht="20" customHeight="1">
      <c r="A9936" s="19" t="s">
        <v>13773</v>
      </c>
      <c r="B9936" s="24">
        <v>1</v>
      </c>
      <c r="C9936" s="21" t="s">
        <v>1567</v>
      </c>
      <c r="D9936" s="23"/>
      <c r="E9936" s="23"/>
    </row>
    <row r="9937" spans="1:5" ht="20" customHeight="1">
      <c r="A9937" s="19" t="s">
        <v>13773</v>
      </c>
      <c r="B9937" s="24">
        <v>1</v>
      </c>
      <c r="C9937" s="21" t="s">
        <v>1794</v>
      </c>
      <c r="D9937" s="23"/>
      <c r="E9937" s="23"/>
    </row>
    <row r="9938" spans="1:5" ht="20" customHeight="1">
      <c r="A9938" s="19" t="s">
        <v>13773</v>
      </c>
      <c r="B9938" s="24">
        <v>1</v>
      </c>
      <c r="C9938" s="21" t="s">
        <v>2026</v>
      </c>
      <c r="D9938" s="23"/>
      <c r="E9938" s="23"/>
    </row>
    <row r="9939" spans="1:5" ht="20" customHeight="1">
      <c r="A9939" s="19" t="s">
        <v>13773</v>
      </c>
      <c r="B9939" s="24">
        <v>1</v>
      </c>
      <c r="C9939" s="21" t="s">
        <v>2168</v>
      </c>
      <c r="D9939" s="23"/>
      <c r="E9939" s="23"/>
    </row>
    <row r="9940" spans="1:5" ht="20" customHeight="1">
      <c r="A9940" s="19" t="s">
        <v>13773</v>
      </c>
      <c r="B9940" s="24">
        <v>1</v>
      </c>
      <c r="C9940" s="21" t="s">
        <v>2306</v>
      </c>
      <c r="D9940" s="23"/>
      <c r="E9940" s="23"/>
    </row>
    <row r="9941" spans="1:5" ht="20" customHeight="1">
      <c r="A9941" s="19" t="s">
        <v>13773</v>
      </c>
      <c r="B9941" s="24">
        <v>1</v>
      </c>
      <c r="C9941" s="21" t="s">
        <v>2432</v>
      </c>
      <c r="D9941" s="23"/>
      <c r="E9941" s="23"/>
    </row>
    <row r="9942" spans="1:5" ht="20" customHeight="1">
      <c r="A9942" s="19" t="s">
        <v>13773</v>
      </c>
      <c r="B9942" s="24">
        <v>1</v>
      </c>
      <c r="C9942" s="21" t="s">
        <v>2565</v>
      </c>
      <c r="D9942" s="23"/>
      <c r="E9942" s="23"/>
    </row>
    <row r="9943" spans="1:5" ht="20" customHeight="1">
      <c r="A9943" s="19" t="s">
        <v>13773</v>
      </c>
      <c r="B9943" s="24">
        <v>1</v>
      </c>
      <c r="C9943" s="21" t="s">
        <v>2782</v>
      </c>
      <c r="D9943" s="23"/>
      <c r="E9943" s="23"/>
    </row>
    <row r="9944" spans="1:5" ht="20" customHeight="1">
      <c r="A9944" s="19" t="s">
        <v>13773</v>
      </c>
      <c r="B9944" s="24">
        <v>1</v>
      </c>
      <c r="C9944" s="21" t="s">
        <v>2920</v>
      </c>
      <c r="D9944" s="23"/>
      <c r="E9944" s="23"/>
    </row>
    <row r="9945" spans="1:5" ht="20" customHeight="1">
      <c r="A9945" s="19" t="s">
        <v>13773</v>
      </c>
      <c r="B9945" s="24">
        <v>1</v>
      </c>
      <c r="C9945" s="21" t="s">
        <v>3046</v>
      </c>
      <c r="D9945" s="23"/>
      <c r="E9945" s="23"/>
    </row>
    <row r="9946" spans="1:5" ht="20" customHeight="1">
      <c r="A9946" s="19" t="s">
        <v>13773</v>
      </c>
      <c r="B9946" s="24">
        <v>1</v>
      </c>
      <c r="C9946" s="21" t="s">
        <v>3108</v>
      </c>
      <c r="D9946" s="23"/>
      <c r="E9946" s="23"/>
    </row>
    <row r="9947" spans="1:5" ht="20" customHeight="1">
      <c r="A9947" s="19" t="s">
        <v>13773</v>
      </c>
      <c r="B9947" s="24">
        <v>1</v>
      </c>
      <c r="C9947" s="21" t="s">
        <v>3295</v>
      </c>
      <c r="D9947" s="23"/>
      <c r="E9947" s="23"/>
    </row>
    <row r="9948" spans="1:5" ht="20" customHeight="1">
      <c r="A9948" s="19" t="s">
        <v>13773</v>
      </c>
      <c r="B9948" s="24">
        <v>1</v>
      </c>
      <c r="C9948" s="21" t="s">
        <v>3517</v>
      </c>
      <c r="D9948" s="23"/>
      <c r="E9948" s="23"/>
    </row>
    <row r="9949" spans="1:5" ht="20" customHeight="1">
      <c r="A9949" s="19" t="s">
        <v>13773</v>
      </c>
      <c r="B9949" s="24">
        <v>1</v>
      </c>
      <c r="C9949" s="21" t="s">
        <v>3729</v>
      </c>
      <c r="D9949" s="23"/>
      <c r="E9949" s="23"/>
    </row>
    <row r="9950" spans="1:5" ht="20" customHeight="1">
      <c r="A9950" s="19" t="s">
        <v>13773</v>
      </c>
      <c r="B9950" s="24">
        <v>1</v>
      </c>
      <c r="C9950" s="21" t="s">
        <v>3871</v>
      </c>
      <c r="D9950" s="23"/>
      <c r="E9950" s="23"/>
    </row>
    <row r="9951" spans="1:5" ht="20" customHeight="1">
      <c r="A9951" s="19" t="s">
        <v>13773</v>
      </c>
      <c r="B9951" s="24">
        <v>1</v>
      </c>
      <c r="C9951" s="21" t="s">
        <v>4075</v>
      </c>
      <c r="D9951" s="23"/>
      <c r="E9951" s="23"/>
    </row>
    <row r="9952" spans="1:5" ht="20" customHeight="1">
      <c r="A9952" s="19" t="s">
        <v>13773</v>
      </c>
      <c r="B9952" s="24">
        <v>1</v>
      </c>
      <c r="C9952" s="21" t="s">
        <v>4149</v>
      </c>
      <c r="D9952" s="23"/>
      <c r="E9952" s="23"/>
    </row>
    <row r="9953" spans="1:5" ht="20" customHeight="1">
      <c r="A9953" s="19" t="s">
        <v>13773</v>
      </c>
      <c r="B9953" s="24">
        <v>1</v>
      </c>
      <c r="C9953" s="21" t="s">
        <v>4345</v>
      </c>
      <c r="D9953" s="23"/>
      <c r="E9953" s="23"/>
    </row>
    <row r="9954" spans="1:5" ht="20" customHeight="1">
      <c r="A9954" s="19" t="s">
        <v>13773</v>
      </c>
      <c r="B9954" s="24">
        <v>1</v>
      </c>
      <c r="C9954" s="21" t="s">
        <v>4552</v>
      </c>
      <c r="D9954" s="23"/>
      <c r="E9954" s="23"/>
    </row>
    <row r="9955" spans="1:5" ht="20" customHeight="1">
      <c r="A9955" s="19" t="s">
        <v>13773</v>
      </c>
      <c r="B9955" s="24">
        <v>1</v>
      </c>
      <c r="C9955" s="21" t="s">
        <v>4623</v>
      </c>
      <c r="D9955" s="23"/>
      <c r="E9955" s="23"/>
    </row>
    <row r="9956" spans="1:5" ht="20" customHeight="1">
      <c r="A9956" s="19" t="s">
        <v>13773</v>
      </c>
      <c r="B9956" s="24">
        <v>1</v>
      </c>
      <c r="C9956" s="21" t="s">
        <v>4823</v>
      </c>
      <c r="D9956" s="23"/>
      <c r="E9956" s="23"/>
    </row>
    <row r="9957" spans="1:5" ht="20" customHeight="1">
      <c r="A9957" s="19" t="s">
        <v>13773</v>
      </c>
      <c r="B9957" s="24">
        <v>1</v>
      </c>
      <c r="C9957" s="21" t="s">
        <v>5014</v>
      </c>
      <c r="D9957" s="23"/>
      <c r="E9957" s="23"/>
    </row>
    <row r="9958" spans="1:5" ht="20" customHeight="1">
      <c r="A9958" s="19" t="s">
        <v>13773</v>
      </c>
      <c r="B9958" s="24">
        <v>1</v>
      </c>
      <c r="C9958" s="21" t="s">
        <v>5079</v>
      </c>
      <c r="D9958" s="23"/>
      <c r="E9958" s="23"/>
    </row>
    <row r="9959" spans="1:5" ht="20" customHeight="1">
      <c r="A9959" s="19" t="s">
        <v>13773</v>
      </c>
      <c r="B9959" s="24">
        <v>1</v>
      </c>
      <c r="C9959" s="21" t="s">
        <v>5268</v>
      </c>
      <c r="D9959" s="23"/>
      <c r="E9959" s="23"/>
    </row>
    <row r="9960" spans="1:5" ht="20" customHeight="1">
      <c r="A9960" s="19" t="s">
        <v>13773</v>
      </c>
      <c r="B9960" s="24">
        <v>1</v>
      </c>
      <c r="C9960" s="21" t="s">
        <v>5470</v>
      </c>
      <c r="D9960" s="23"/>
      <c r="E9960" s="23"/>
    </row>
    <row r="9961" spans="1:5" ht="20" customHeight="1">
      <c r="A9961" s="19" t="s">
        <v>13773</v>
      </c>
      <c r="B9961" s="24">
        <v>1</v>
      </c>
      <c r="C9961" s="21" t="s">
        <v>5681</v>
      </c>
      <c r="D9961" s="23"/>
      <c r="E9961" s="23"/>
    </row>
    <row r="9962" spans="1:5" ht="20" customHeight="1">
      <c r="A9962" s="19" t="s">
        <v>13773</v>
      </c>
      <c r="B9962" s="24">
        <v>1</v>
      </c>
      <c r="C9962" s="21" t="s">
        <v>5889</v>
      </c>
      <c r="D9962" s="23"/>
      <c r="E9962" s="23"/>
    </row>
    <row r="9963" spans="1:5" ht="20" customHeight="1">
      <c r="A9963" s="19" t="s">
        <v>13773</v>
      </c>
      <c r="B9963" s="24">
        <v>1</v>
      </c>
      <c r="C9963" s="21" t="s">
        <v>6019</v>
      </c>
      <c r="D9963" s="23"/>
      <c r="E9963" s="23"/>
    </row>
    <row r="9964" spans="1:5" ht="20" customHeight="1">
      <c r="A9964" s="19" t="s">
        <v>13773</v>
      </c>
      <c r="B9964" s="24">
        <v>1</v>
      </c>
      <c r="C9964" s="21" t="s">
        <v>6092</v>
      </c>
      <c r="D9964" s="23"/>
      <c r="E9964" s="23"/>
    </row>
    <row r="9965" spans="1:5" ht="20" customHeight="1">
      <c r="A9965" s="19" t="s">
        <v>13773</v>
      </c>
      <c r="B9965" s="24">
        <v>1</v>
      </c>
      <c r="C9965" s="21" t="s">
        <v>9565</v>
      </c>
      <c r="D9965" s="23"/>
      <c r="E9965" s="23"/>
    </row>
    <row r="9966" spans="1:5" ht="20" customHeight="1">
      <c r="A9966" s="19" t="s">
        <v>13773</v>
      </c>
      <c r="B9966" s="24">
        <v>1</v>
      </c>
      <c r="C9966" s="21" t="s">
        <v>6418</v>
      </c>
      <c r="D9966" s="23"/>
      <c r="E9966" s="23"/>
    </row>
    <row r="9967" spans="1:5" ht="20" customHeight="1">
      <c r="A9967" s="19" t="s">
        <v>13773</v>
      </c>
      <c r="B9967" s="24">
        <v>1</v>
      </c>
      <c r="C9967" s="21" t="s">
        <v>6158</v>
      </c>
      <c r="D9967" s="23"/>
      <c r="E9967" s="23"/>
    </row>
    <row r="9968" spans="1:5" ht="20" customHeight="1">
      <c r="A9968" s="19" t="s">
        <v>13773</v>
      </c>
      <c r="B9968" s="24">
        <v>1</v>
      </c>
      <c r="C9968" s="21" t="s">
        <v>6339</v>
      </c>
      <c r="D9968" s="23"/>
      <c r="E9968" s="23"/>
    </row>
    <row r="9969" spans="1:5" ht="20" customHeight="1">
      <c r="A9969" s="19" t="s">
        <v>13773</v>
      </c>
      <c r="B9969" s="24">
        <v>1</v>
      </c>
      <c r="C9969" s="21" t="s">
        <v>6521</v>
      </c>
      <c r="D9969" s="23"/>
      <c r="E9969" s="23"/>
    </row>
    <row r="9970" spans="1:5" ht="20" customHeight="1">
      <c r="A9970" s="19" t="s">
        <v>13773</v>
      </c>
      <c r="B9970" s="24">
        <v>1</v>
      </c>
      <c r="C9970" s="21" t="s">
        <v>6587</v>
      </c>
      <c r="D9970" s="23"/>
      <c r="E9970" s="23"/>
    </row>
    <row r="9971" spans="1:5" ht="20" customHeight="1">
      <c r="A9971" s="19" t="s">
        <v>13773</v>
      </c>
      <c r="B9971" s="24">
        <v>1</v>
      </c>
      <c r="C9971" s="21" t="s">
        <v>8923</v>
      </c>
      <c r="D9971" s="23"/>
      <c r="E9971" s="23"/>
    </row>
    <row r="9972" spans="1:5" ht="20" customHeight="1">
      <c r="A9972" s="19" t="s">
        <v>13773</v>
      </c>
      <c r="B9972" s="24">
        <v>1</v>
      </c>
      <c r="C9972" s="21" t="s">
        <v>6651</v>
      </c>
      <c r="D9972" s="23"/>
      <c r="E9972" s="23"/>
    </row>
    <row r="9973" spans="1:5" ht="20" customHeight="1">
      <c r="A9973" s="19" t="s">
        <v>13773</v>
      </c>
      <c r="B9973" s="24">
        <v>1</v>
      </c>
      <c r="C9973" s="21" t="s">
        <v>6716</v>
      </c>
      <c r="D9973" s="23"/>
      <c r="E9973" s="23"/>
    </row>
    <row r="9974" spans="1:5" ht="20" customHeight="1">
      <c r="A9974" s="19" t="s">
        <v>13773</v>
      </c>
      <c r="B9974" s="24">
        <v>1</v>
      </c>
      <c r="C9974" s="21" t="s">
        <v>8611</v>
      </c>
      <c r="D9974" s="23"/>
      <c r="E9974" s="23"/>
    </row>
    <row r="9975" spans="1:5" ht="20" customHeight="1">
      <c r="A9975" s="19" t="s">
        <v>13773</v>
      </c>
      <c r="B9975" s="24">
        <v>1</v>
      </c>
      <c r="C9975" s="21" t="s">
        <v>7130</v>
      </c>
      <c r="D9975" s="23"/>
      <c r="E9975" s="23"/>
    </row>
    <row r="9976" spans="1:5" ht="20" customHeight="1">
      <c r="A9976" s="19" t="s">
        <v>13773</v>
      </c>
      <c r="B9976" s="24">
        <v>1</v>
      </c>
      <c r="C9976" s="21" t="s">
        <v>6883</v>
      </c>
      <c r="D9976" s="23"/>
      <c r="E9976" s="23"/>
    </row>
    <row r="9977" spans="1:5" ht="20" customHeight="1">
      <c r="A9977" s="19" t="s">
        <v>13773</v>
      </c>
      <c r="B9977" s="24">
        <v>1</v>
      </c>
      <c r="C9977" s="21" t="s">
        <v>7055</v>
      </c>
      <c r="D9977" s="23"/>
      <c r="E9977" s="23"/>
    </row>
    <row r="9978" spans="1:5" ht="20" customHeight="1">
      <c r="A9978" s="19" t="s">
        <v>13773</v>
      </c>
      <c r="B9978" s="24">
        <v>1</v>
      </c>
      <c r="C9978" s="21" t="s">
        <v>7236</v>
      </c>
      <c r="D9978" s="23"/>
      <c r="E9978" s="23"/>
    </row>
    <row r="9979" spans="1:5" ht="20" customHeight="1">
      <c r="A9979" s="19" t="s">
        <v>13773</v>
      </c>
      <c r="B9979" s="24">
        <v>1</v>
      </c>
      <c r="C9979" s="21" t="s">
        <v>7343</v>
      </c>
      <c r="D9979" s="23"/>
      <c r="E9979" s="23"/>
    </row>
    <row r="9980" spans="1:5" ht="20" customHeight="1">
      <c r="A9980" s="19" t="s">
        <v>13773</v>
      </c>
      <c r="B9980" s="24">
        <v>1</v>
      </c>
      <c r="C9980" s="21" t="s">
        <v>7517</v>
      </c>
      <c r="D9980" s="23"/>
      <c r="E9980" s="23"/>
    </row>
    <row r="9981" spans="1:5" ht="20" customHeight="1">
      <c r="A9981" s="19" t="s">
        <v>13773</v>
      </c>
      <c r="B9981" s="24">
        <v>1</v>
      </c>
      <c r="C9981" s="21" t="s">
        <v>7690</v>
      </c>
      <c r="D9981" s="23"/>
      <c r="E9981" s="23"/>
    </row>
    <row r="9982" spans="1:5" ht="20" customHeight="1">
      <c r="A9982" s="19" t="s">
        <v>13773</v>
      </c>
      <c r="B9982" s="24">
        <v>1</v>
      </c>
      <c r="C9982" s="21" t="s">
        <v>7877</v>
      </c>
      <c r="D9982" s="23"/>
      <c r="E9982" s="23"/>
    </row>
    <row r="9983" spans="1:5" ht="20" customHeight="1">
      <c r="A9983" s="19" t="s">
        <v>13773</v>
      </c>
      <c r="B9983" s="24">
        <v>1</v>
      </c>
      <c r="C9983" s="21" t="s">
        <v>8001</v>
      </c>
      <c r="D9983" s="23"/>
      <c r="E9983" s="23"/>
    </row>
    <row r="9984" spans="1:5" ht="20" customHeight="1">
      <c r="A9984" s="19" t="s">
        <v>13773</v>
      </c>
      <c r="B9984" s="24">
        <v>1</v>
      </c>
      <c r="C9984" s="21" t="s">
        <v>8118</v>
      </c>
      <c r="D9984" s="23"/>
      <c r="E9984" s="23"/>
    </row>
    <row r="9985" spans="1:5" ht="20" customHeight="1">
      <c r="A9985" s="19" t="s">
        <v>13773</v>
      </c>
      <c r="B9985" s="24">
        <v>1</v>
      </c>
      <c r="C9985" s="21" t="s">
        <v>13479</v>
      </c>
      <c r="D9985" s="23"/>
      <c r="E9985" s="23"/>
    </row>
    <row r="9986" spans="1:5" ht="20" customHeight="1">
      <c r="A9986" s="19" t="s">
        <v>13773</v>
      </c>
      <c r="B9986" s="24">
        <v>1</v>
      </c>
      <c r="C9986" s="21" t="s">
        <v>432</v>
      </c>
      <c r="D9986" s="23"/>
      <c r="E9986" s="23"/>
    </row>
    <row r="9987" spans="1:5" ht="20" customHeight="1">
      <c r="A9987" s="19" t="s">
        <v>13773</v>
      </c>
      <c r="B9987" s="24">
        <v>1</v>
      </c>
      <c r="C9987" s="21" t="s">
        <v>694</v>
      </c>
      <c r="D9987" s="23"/>
      <c r="E9987" s="23"/>
    </row>
    <row r="9988" spans="1:5" ht="20" customHeight="1">
      <c r="A9988" s="19" t="s">
        <v>13773</v>
      </c>
      <c r="B9988" s="24">
        <v>1</v>
      </c>
      <c r="C9988" s="21" t="s">
        <v>12461</v>
      </c>
      <c r="D9988" s="23"/>
      <c r="E9988" s="23"/>
    </row>
    <row r="9989" spans="1:5" ht="20" customHeight="1">
      <c r="A9989" s="19" t="s">
        <v>13773</v>
      </c>
      <c r="B9989" s="24">
        <v>1</v>
      </c>
      <c r="C9989" s="21" t="s">
        <v>12843</v>
      </c>
      <c r="D9989" s="23"/>
      <c r="E9989" s="23"/>
    </row>
    <row r="9990" spans="1:5" ht="20" customHeight="1">
      <c r="A9990" s="19" t="s">
        <v>13773</v>
      </c>
      <c r="B9990" s="24">
        <v>1</v>
      </c>
      <c r="C9990" s="21" t="s">
        <v>821</v>
      </c>
      <c r="D9990" s="23"/>
      <c r="E9990" s="23"/>
    </row>
    <row r="9991" spans="1:5" ht="20" customHeight="1">
      <c r="A9991" s="19" t="s">
        <v>13773</v>
      </c>
      <c r="B9991" s="24">
        <v>1</v>
      </c>
      <c r="C9991" s="21" t="s">
        <v>12461</v>
      </c>
      <c r="D9991" s="23"/>
      <c r="E9991" s="23"/>
    </row>
    <row r="9992" spans="1:5" ht="20" customHeight="1">
      <c r="A9992" s="19" t="s">
        <v>13773</v>
      </c>
      <c r="B9992" s="24">
        <v>1</v>
      </c>
      <c r="C9992" s="21" t="s">
        <v>977</v>
      </c>
      <c r="D9992" s="23"/>
      <c r="E9992" s="23"/>
    </row>
    <row r="9993" spans="1:5" ht="20" customHeight="1">
      <c r="A9993" s="19" t="s">
        <v>13773</v>
      </c>
      <c r="B9993" s="24">
        <v>1</v>
      </c>
      <c r="C9993" s="21" t="s">
        <v>1241</v>
      </c>
      <c r="D9993" s="23"/>
      <c r="E9993" s="23"/>
    </row>
    <row r="9994" spans="1:5" ht="20" customHeight="1">
      <c r="A9994" s="19" t="s">
        <v>13773</v>
      </c>
      <c r="B9994" s="24">
        <v>1</v>
      </c>
      <c r="C9994" s="21" t="s">
        <v>1285</v>
      </c>
      <c r="D9994" s="23"/>
      <c r="E9994" s="23"/>
    </row>
    <row r="9995" spans="1:5" ht="20" customHeight="1">
      <c r="A9995" s="19" t="s">
        <v>13773</v>
      </c>
      <c r="B9995" s="24">
        <v>1</v>
      </c>
      <c r="C9995" s="21" t="s">
        <v>11987</v>
      </c>
      <c r="D9995" s="23"/>
      <c r="E9995" s="23"/>
    </row>
    <row r="9996" spans="1:5" ht="20" customHeight="1">
      <c r="A9996" s="19" t="s">
        <v>13773</v>
      </c>
      <c r="B9996" s="24">
        <v>1</v>
      </c>
      <c r="C9996" s="21" t="s">
        <v>11733</v>
      </c>
      <c r="D9996" s="23"/>
      <c r="E9996" s="23"/>
    </row>
    <row r="9997" spans="1:5" ht="20" customHeight="1">
      <c r="A9997" s="19" t="s">
        <v>13773</v>
      </c>
      <c r="B9997" s="24">
        <v>1</v>
      </c>
      <c r="C9997" s="21" t="s">
        <v>1547</v>
      </c>
      <c r="D9997" s="23"/>
      <c r="E9997" s="23"/>
    </row>
    <row r="9998" spans="1:5" ht="20" customHeight="1">
      <c r="A9998" s="19" t="s">
        <v>13773</v>
      </c>
      <c r="B9998" s="24">
        <v>1</v>
      </c>
      <c r="C9998" s="21" t="s">
        <v>1593</v>
      </c>
      <c r="D9998" s="23"/>
      <c r="E9998" s="23"/>
    </row>
    <row r="9999" spans="1:5" ht="20" customHeight="1">
      <c r="A9999" s="19" t="s">
        <v>13773</v>
      </c>
      <c r="B9999" s="24">
        <v>1</v>
      </c>
      <c r="C9999" s="21" t="s">
        <v>1814</v>
      </c>
      <c r="D9999" s="23"/>
      <c r="E9999" s="23"/>
    </row>
    <row r="10000" spans="1:5" ht="20" customHeight="1">
      <c r="A10000" s="19" t="s">
        <v>13773</v>
      </c>
      <c r="B10000" s="24">
        <v>1</v>
      </c>
      <c r="C10000" s="21" t="s">
        <v>2047</v>
      </c>
      <c r="D10000" s="23"/>
      <c r="E10000" s="23"/>
    </row>
    <row r="10001" spans="1:5" ht="20" customHeight="1">
      <c r="A10001" s="19" t="s">
        <v>13773</v>
      </c>
      <c r="B10001" s="24">
        <v>1</v>
      </c>
      <c r="C10001" s="21" t="s">
        <v>2188</v>
      </c>
      <c r="D10001" s="23"/>
      <c r="E10001" s="23"/>
    </row>
    <row r="10002" spans="1:5" ht="20" customHeight="1">
      <c r="A10002" s="19" t="s">
        <v>13773</v>
      </c>
      <c r="B10002" s="24">
        <v>1</v>
      </c>
      <c r="C10002" s="21" t="s">
        <v>2324</v>
      </c>
      <c r="D10002" s="23"/>
      <c r="E10002" s="23"/>
    </row>
    <row r="10003" spans="1:5" ht="20" customHeight="1">
      <c r="A10003" s="19" t="s">
        <v>13773</v>
      </c>
      <c r="B10003" s="24">
        <v>1</v>
      </c>
      <c r="C10003" s="21" t="s">
        <v>2453</v>
      </c>
      <c r="D10003" s="23"/>
      <c r="E10003" s="23"/>
    </row>
    <row r="10004" spans="1:5" ht="20" customHeight="1">
      <c r="A10004" s="19" t="s">
        <v>13773</v>
      </c>
      <c r="B10004" s="24">
        <v>1</v>
      </c>
      <c r="C10004" s="21" t="s">
        <v>2584</v>
      </c>
      <c r="D10004" s="23"/>
      <c r="E10004" s="23"/>
    </row>
    <row r="10005" spans="1:5" ht="20" customHeight="1">
      <c r="A10005" s="19" t="s">
        <v>13773</v>
      </c>
      <c r="B10005" s="24">
        <v>1</v>
      </c>
      <c r="C10005" s="21" t="s">
        <v>2803</v>
      </c>
      <c r="D10005" s="23"/>
      <c r="E10005" s="23"/>
    </row>
    <row r="10006" spans="1:5" ht="20" customHeight="1">
      <c r="A10006" s="19" t="s">
        <v>13773</v>
      </c>
      <c r="B10006" s="24">
        <v>1</v>
      </c>
      <c r="C10006" s="21" t="s">
        <v>2939</v>
      </c>
      <c r="D10006" s="23"/>
      <c r="E10006" s="23"/>
    </row>
    <row r="10007" spans="1:5" ht="20" customHeight="1">
      <c r="A10007" s="19" t="s">
        <v>13773</v>
      </c>
      <c r="B10007" s="24">
        <v>1</v>
      </c>
      <c r="C10007" s="21" t="s">
        <v>3090</v>
      </c>
      <c r="D10007" s="23"/>
      <c r="E10007" s="23"/>
    </row>
    <row r="10008" spans="1:5" ht="20" customHeight="1">
      <c r="A10008" s="19" t="s">
        <v>13773</v>
      </c>
      <c r="B10008" s="24">
        <v>1</v>
      </c>
      <c r="C10008" s="21" t="s">
        <v>3133</v>
      </c>
      <c r="D10008" s="23"/>
      <c r="E10008" s="23"/>
    </row>
    <row r="10009" spans="1:5" ht="20" customHeight="1">
      <c r="A10009" s="19" t="s">
        <v>13773</v>
      </c>
      <c r="B10009" s="24">
        <v>1</v>
      </c>
      <c r="C10009" s="21" t="s">
        <v>3320</v>
      </c>
      <c r="D10009" s="23"/>
      <c r="E10009" s="23"/>
    </row>
    <row r="10010" spans="1:5" ht="20" customHeight="1">
      <c r="A10010" s="19" t="s">
        <v>13773</v>
      </c>
      <c r="B10010" s="24">
        <v>1</v>
      </c>
      <c r="C10010" s="21" t="s">
        <v>3538</v>
      </c>
      <c r="D10010" s="23"/>
      <c r="E10010" s="23"/>
    </row>
    <row r="10011" spans="1:5" ht="20" customHeight="1">
      <c r="A10011" s="19" t="s">
        <v>13773</v>
      </c>
      <c r="B10011" s="24">
        <v>1</v>
      </c>
      <c r="C10011" s="21" t="s">
        <v>3750</v>
      </c>
      <c r="D10011" s="23"/>
      <c r="E10011" s="23"/>
    </row>
    <row r="10012" spans="1:5" ht="20" customHeight="1">
      <c r="A10012" s="19" t="s">
        <v>13773</v>
      </c>
      <c r="B10012" s="24">
        <v>1</v>
      </c>
      <c r="C10012" s="21" t="s">
        <v>3891</v>
      </c>
      <c r="D10012" s="23"/>
      <c r="E10012" s="23"/>
    </row>
    <row r="10013" spans="1:5" ht="20" customHeight="1">
      <c r="A10013" s="19" t="s">
        <v>13773</v>
      </c>
      <c r="B10013" s="24">
        <v>1</v>
      </c>
      <c r="C10013" s="21" t="s">
        <v>4128</v>
      </c>
      <c r="D10013" s="23"/>
      <c r="E10013" s="23"/>
    </row>
    <row r="10014" spans="1:5" ht="20" customHeight="1">
      <c r="A10014" s="19" t="s">
        <v>13773</v>
      </c>
      <c r="B10014" s="24">
        <v>1</v>
      </c>
      <c r="C10014" s="21" t="s">
        <v>4173</v>
      </c>
      <c r="D10014" s="23"/>
      <c r="E10014" s="23"/>
    </row>
    <row r="10015" spans="1:5" ht="20" customHeight="1">
      <c r="A10015" s="19" t="s">
        <v>13773</v>
      </c>
      <c r="B10015" s="24">
        <v>1</v>
      </c>
      <c r="C10015" s="21" t="s">
        <v>4367</v>
      </c>
      <c r="D10015" s="23"/>
      <c r="E10015" s="23"/>
    </row>
    <row r="10016" spans="1:5" ht="20" customHeight="1">
      <c r="A10016" s="19" t="s">
        <v>13773</v>
      </c>
      <c r="B10016" s="24">
        <v>1</v>
      </c>
      <c r="C10016" s="21" t="s">
        <v>4604</v>
      </c>
      <c r="D10016" s="23"/>
      <c r="E10016" s="23"/>
    </row>
    <row r="10017" spans="1:5" ht="20" customHeight="1">
      <c r="A10017" s="19" t="s">
        <v>13773</v>
      </c>
      <c r="B10017" s="24">
        <v>1</v>
      </c>
      <c r="C10017" s="21" t="s">
        <v>4648</v>
      </c>
      <c r="D10017" s="23"/>
      <c r="E10017" s="23"/>
    </row>
    <row r="10018" spans="1:5" ht="20" customHeight="1">
      <c r="A10018" s="19" t="s">
        <v>13773</v>
      </c>
      <c r="B10018" s="24">
        <v>1</v>
      </c>
      <c r="C10018" s="21" t="s">
        <v>4843</v>
      </c>
      <c r="D10018" s="23"/>
      <c r="E10018" s="23"/>
    </row>
    <row r="10019" spans="1:5" ht="20" customHeight="1">
      <c r="A10019" s="19" t="s">
        <v>13773</v>
      </c>
      <c r="B10019" s="24">
        <v>1</v>
      </c>
      <c r="C10019" s="21" t="s">
        <v>5061</v>
      </c>
      <c r="D10019" s="23"/>
      <c r="E10019" s="23"/>
    </row>
    <row r="10020" spans="1:5" ht="20" customHeight="1">
      <c r="A10020" s="19" t="s">
        <v>13773</v>
      </c>
      <c r="B10020" s="24">
        <v>1</v>
      </c>
      <c r="C10020" s="21" t="s">
        <v>5106</v>
      </c>
      <c r="D10020" s="23"/>
      <c r="E10020" s="23"/>
    </row>
    <row r="10021" spans="1:5" ht="20" customHeight="1">
      <c r="A10021" s="19" t="s">
        <v>13773</v>
      </c>
      <c r="B10021" s="24">
        <v>1</v>
      </c>
      <c r="C10021" s="21" t="s">
        <v>5292</v>
      </c>
      <c r="D10021" s="23"/>
      <c r="E10021" s="23"/>
    </row>
    <row r="10022" spans="1:5" ht="20" customHeight="1">
      <c r="A10022" s="19" t="s">
        <v>13773</v>
      </c>
      <c r="B10022" s="24">
        <v>1</v>
      </c>
      <c r="C10022" s="21" t="s">
        <v>5496</v>
      </c>
      <c r="D10022" s="23"/>
      <c r="E10022" s="23"/>
    </row>
    <row r="10023" spans="1:5" ht="20" customHeight="1">
      <c r="A10023" s="19" t="s">
        <v>13773</v>
      </c>
      <c r="B10023" s="24">
        <v>1</v>
      </c>
      <c r="C10023" s="21" t="s">
        <v>5702</v>
      </c>
      <c r="D10023" s="23"/>
      <c r="E10023" s="23"/>
    </row>
    <row r="10024" spans="1:5" ht="20" customHeight="1">
      <c r="A10024" s="19" t="s">
        <v>13773</v>
      </c>
      <c r="B10024" s="24">
        <v>1</v>
      </c>
      <c r="C10024" s="21" t="s">
        <v>5909</v>
      </c>
      <c r="D10024" s="23"/>
      <c r="E10024" s="23"/>
    </row>
    <row r="10025" spans="1:5" ht="20" customHeight="1">
      <c r="A10025" s="19" t="s">
        <v>13773</v>
      </c>
      <c r="B10025" s="24">
        <v>1</v>
      </c>
      <c r="C10025" s="21" t="s">
        <v>6072</v>
      </c>
      <c r="D10025" s="23"/>
      <c r="E10025" s="23"/>
    </row>
    <row r="10026" spans="1:5" ht="20" customHeight="1">
      <c r="A10026" s="19" t="s">
        <v>13773</v>
      </c>
      <c r="B10026" s="24">
        <v>1</v>
      </c>
      <c r="C10026" s="21" t="s">
        <v>9489</v>
      </c>
      <c r="D10026" s="23"/>
      <c r="E10026" s="23"/>
    </row>
    <row r="10027" spans="1:5" ht="20" customHeight="1">
      <c r="A10027" s="19" t="s">
        <v>13773</v>
      </c>
      <c r="B10027" s="24">
        <v>1</v>
      </c>
      <c r="C10027" s="21" t="s">
        <v>9624</v>
      </c>
      <c r="D10027" s="23"/>
      <c r="E10027" s="23"/>
    </row>
    <row r="10028" spans="1:5" ht="20" customHeight="1">
      <c r="A10028" s="19" t="s">
        <v>13773</v>
      </c>
      <c r="B10028" s="24">
        <v>1</v>
      </c>
      <c r="C10028" s="21" t="s">
        <v>9425</v>
      </c>
      <c r="D10028" s="23"/>
      <c r="E10028" s="23"/>
    </row>
    <row r="10029" spans="1:5" ht="20" customHeight="1">
      <c r="A10029" s="19" t="s">
        <v>13773</v>
      </c>
      <c r="B10029" s="24">
        <v>1</v>
      </c>
      <c r="C10029" s="21" t="s">
        <v>6180</v>
      </c>
      <c r="D10029" s="23"/>
      <c r="E10029" s="23"/>
    </row>
    <row r="10030" spans="1:5" ht="20" customHeight="1">
      <c r="A10030" s="19" t="s">
        <v>13773</v>
      </c>
      <c r="B10030" s="24">
        <v>1</v>
      </c>
      <c r="C10030" s="21" t="s">
        <v>6356</v>
      </c>
      <c r="D10030" s="23"/>
      <c r="E10030" s="23"/>
    </row>
    <row r="10031" spans="1:5" ht="20" customHeight="1">
      <c r="A10031" s="19" t="s">
        <v>13773</v>
      </c>
      <c r="B10031" s="24">
        <v>1</v>
      </c>
      <c r="C10031" s="21" t="s">
        <v>6572</v>
      </c>
      <c r="D10031" s="23"/>
      <c r="E10031" s="23"/>
    </row>
    <row r="10032" spans="1:5" ht="20" customHeight="1">
      <c r="A10032" s="19" t="s">
        <v>13773</v>
      </c>
      <c r="B10032" s="24">
        <v>1</v>
      </c>
      <c r="C10032" s="21" t="s">
        <v>8849</v>
      </c>
      <c r="D10032" s="23"/>
      <c r="E10032" s="23"/>
    </row>
    <row r="10033" spans="1:5" ht="20" customHeight="1">
      <c r="A10033" s="19" t="s">
        <v>13773</v>
      </c>
      <c r="B10033" s="24">
        <v>1</v>
      </c>
      <c r="C10033" s="21" t="s">
        <v>8973</v>
      </c>
      <c r="D10033" s="23"/>
      <c r="E10033" s="23"/>
    </row>
    <row r="10034" spans="1:5" ht="20" customHeight="1">
      <c r="A10034" s="19" t="s">
        <v>13773</v>
      </c>
      <c r="B10034" s="24">
        <v>1</v>
      </c>
      <c r="C10034" s="21" t="s">
        <v>6694</v>
      </c>
      <c r="D10034" s="23"/>
      <c r="E10034" s="23"/>
    </row>
    <row r="10035" spans="1:5" ht="20" customHeight="1">
      <c r="A10035" s="19" t="s">
        <v>13773</v>
      </c>
      <c r="B10035" s="24">
        <v>1</v>
      </c>
      <c r="C10035" s="21" t="s">
        <v>6735</v>
      </c>
      <c r="D10035" s="23"/>
      <c r="E10035" s="23"/>
    </row>
    <row r="10036" spans="1:5" ht="20" customHeight="1">
      <c r="A10036" s="19" t="s">
        <v>13773</v>
      </c>
      <c r="B10036" s="24">
        <v>1</v>
      </c>
      <c r="C10036" s="21" t="s">
        <v>8660</v>
      </c>
      <c r="D10036" s="23"/>
      <c r="E10036" s="23"/>
    </row>
    <row r="10037" spans="1:5" ht="20" customHeight="1">
      <c r="A10037" s="19" t="s">
        <v>13773</v>
      </c>
      <c r="B10037" s="24">
        <v>1</v>
      </c>
      <c r="C10037" s="21" t="s">
        <v>8480</v>
      </c>
      <c r="D10037" s="23"/>
      <c r="E10037" s="23"/>
    </row>
    <row r="10038" spans="1:5" ht="20" customHeight="1">
      <c r="A10038" s="19" t="s">
        <v>13773</v>
      </c>
      <c r="B10038" s="24">
        <v>1</v>
      </c>
      <c r="C10038" s="21" t="s">
        <v>6901</v>
      </c>
      <c r="D10038" s="23"/>
      <c r="E10038" s="23"/>
    </row>
    <row r="10039" spans="1:5" ht="20" customHeight="1">
      <c r="A10039" s="19" t="s">
        <v>13773</v>
      </c>
      <c r="B10039" s="24">
        <v>1</v>
      </c>
      <c r="C10039" s="21" t="s">
        <v>7070</v>
      </c>
      <c r="D10039" s="23"/>
      <c r="E10039" s="23"/>
    </row>
    <row r="10040" spans="1:5" ht="20" customHeight="1">
      <c r="A10040" s="19" t="s">
        <v>13773</v>
      </c>
      <c r="B10040" s="24">
        <v>1</v>
      </c>
      <c r="C10040" s="21" t="s">
        <v>7254</v>
      </c>
      <c r="D10040" s="23"/>
      <c r="E10040" s="23"/>
    </row>
    <row r="10041" spans="1:5" ht="20" customHeight="1">
      <c r="A10041" s="19" t="s">
        <v>13773</v>
      </c>
      <c r="B10041" s="24">
        <v>1</v>
      </c>
      <c r="C10041" s="21" t="s">
        <v>7359</v>
      </c>
      <c r="D10041" s="23"/>
      <c r="E10041" s="23"/>
    </row>
    <row r="10042" spans="1:5" ht="20" customHeight="1">
      <c r="A10042" s="19" t="s">
        <v>13773</v>
      </c>
      <c r="B10042" s="24">
        <v>1</v>
      </c>
      <c r="C10042" s="21" t="s">
        <v>7531</v>
      </c>
      <c r="D10042" s="23"/>
      <c r="E10042" s="23"/>
    </row>
    <row r="10043" spans="1:5" ht="20" customHeight="1">
      <c r="A10043" s="19" t="s">
        <v>13773</v>
      </c>
      <c r="B10043" s="24">
        <v>1</v>
      </c>
      <c r="C10043" s="21" t="s">
        <v>7707</v>
      </c>
      <c r="D10043" s="23"/>
      <c r="E10043" s="23"/>
    </row>
    <row r="10044" spans="1:5" ht="20" customHeight="1">
      <c r="A10044" s="19" t="s">
        <v>13773</v>
      </c>
      <c r="B10044" s="24">
        <v>1</v>
      </c>
      <c r="C10044" s="21" t="s">
        <v>7891</v>
      </c>
      <c r="D10044" s="23"/>
      <c r="E10044" s="23"/>
    </row>
    <row r="10045" spans="1:5" ht="20" customHeight="1">
      <c r="A10045" s="19" t="s">
        <v>13773</v>
      </c>
      <c r="B10045" s="24">
        <v>1</v>
      </c>
      <c r="C10045" s="21" t="s">
        <v>8015</v>
      </c>
      <c r="D10045" s="23"/>
      <c r="E10045" s="23"/>
    </row>
    <row r="10046" spans="1:5" ht="20" customHeight="1">
      <c r="A10046" s="19" t="s">
        <v>13773</v>
      </c>
      <c r="B10046" s="24">
        <v>1</v>
      </c>
      <c r="C10046" s="21" t="s">
        <v>8131</v>
      </c>
      <c r="D10046" s="23"/>
      <c r="E10046" s="23"/>
    </row>
    <row r="10047" spans="1:5" ht="20" customHeight="1">
      <c r="A10047" s="19" t="s">
        <v>13773</v>
      </c>
      <c r="B10047" s="24">
        <v>1</v>
      </c>
      <c r="C10047" s="21" t="s">
        <v>13502</v>
      </c>
      <c r="D10047" s="23"/>
      <c r="E10047" s="23"/>
    </row>
    <row r="10048" spans="1:5" ht="20" customHeight="1">
      <c r="A10048" s="19" t="s">
        <v>13773</v>
      </c>
      <c r="B10048" s="24">
        <v>1</v>
      </c>
      <c r="C10048" s="22">
        <v>100</v>
      </c>
      <c r="D10048" s="23"/>
      <c r="E10048" s="23"/>
    </row>
    <row r="10049" spans="1:5" ht="20" customHeight="1">
      <c r="A10049" s="19" t="s">
        <v>13773</v>
      </c>
      <c r="B10049" s="24">
        <v>1</v>
      </c>
      <c r="C10049" s="21" t="s">
        <v>12931</v>
      </c>
      <c r="D10049" s="23"/>
      <c r="E10049" s="23"/>
    </row>
    <row r="10050" spans="1:5" ht="20" customHeight="1">
      <c r="A10050" s="19" t="s">
        <v>13773</v>
      </c>
      <c r="B10050" s="24">
        <v>1</v>
      </c>
      <c r="C10050" s="21" t="s">
        <v>12876</v>
      </c>
      <c r="D10050" s="23"/>
      <c r="E10050" s="23"/>
    </row>
    <row r="10051" spans="1:5" ht="20" customHeight="1">
      <c r="A10051" s="19" t="s">
        <v>13773</v>
      </c>
      <c r="B10051" s="24">
        <v>1</v>
      </c>
      <c r="C10051" s="21" t="s">
        <v>12865</v>
      </c>
      <c r="D10051" s="23"/>
      <c r="E10051" s="23"/>
    </row>
    <row r="10052" spans="1:5" ht="20" customHeight="1">
      <c r="A10052" s="19" t="s">
        <v>13773</v>
      </c>
      <c r="B10052" s="24">
        <v>1</v>
      </c>
      <c r="C10052" s="21" t="s">
        <v>840</v>
      </c>
      <c r="D10052" s="23"/>
      <c r="E10052" s="23"/>
    </row>
    <row r="10053" spans="1:5" ht="20" customHeight="1">
      <c r="A10053" s="19" t="s">
        <v>13773</v>
      </c>
      <c r="B10053" s="24">
        <v>1</v>
      </c>
      <c r="C10053" s="21" t="s">
        <v>12481</v>
      </c>
      <c r="D10053" s="23"/>
      <c r="E10053" s="23"/>
    </row>
    <row r="10054" spans="1:5" ht="20" customHeight="1">
      <c r="A10054" s="19" t="s">
        <v>13773</v>
      </c>
      <c r="B10054" s="24">
        <v>1</v>
      </c>
      <c r="C10054" s="22">
        <v>100</v>
      </c>
      <c r="D10054" s="23"/>
      <c r="E10054" s="23"/>
    </row>
    <row r="10055" spans="1:5" ht="20" customHeight="1">
      <c r="A10055" s="19" t="s">
        <v>13773</v>
      </c>
      <c r="B10055" s="24">
        <v>1</v>
      </c>
      <c r="C10055" s="21" t="s">
        <v>1309</v>
      </c>
      <c r="D10055" s="23"/>
      <c r="E10055" s="23"/>
    </row>
    <row r="10056" spans="1:5" ht="20" customHeight="1">
      <c r="A10056" s="19" t="s">
        <v>13773</v>
      </c>
      <c r="B10056" s="24">
        <v>1</v>
      </c>
      <c r="C10056" s="21" t="s">
        <v>1300</v>
      </c>
      <c r="D10056" s="23"/>
      <c r="E10056" s="23"/>
    </row>
    <row r="10057" spans="1:5" ht="20" customHeight="1">
      <c r="A10057" s="19" t="s">
        <v>13773</v>
      </c>
      <c r="B10057" s="24">
        <v>1</v>
      </c>
      <c r="C10057" s="22">
        <v>100</v>
      </c>
      <c r="D10057" s="23"/>
      <c r="E10057" s="23"/>
    </row>
    <row r="10058" spans="1:5" ht="20" customHeight="1">
      <c r="A10058" s="19" t="s">
        <v>13773</v>
      </c>
      <c r="B10058" s="24">
        <v>1</v>
      </c>
      <c r="C10058" s="22">
        <v>100</v>
      </c>
      <c r="D10058" s="23"/>
      <c r="E10058" s="23"/>
    </row>
    <row r="10059" spans="1:5" ht="20" customHeight="1">
      <c r="A10059" s="19" t="s">
        <v>13773</v>
      </c>
      <c r="B10059" s="24">
        <v>1</v>
      </c>
      <c r="C10059" s="22">
        <v>100</v>
      </c>
      <c r="D10059" s="23"/>
      <c r="E10059" s="23"/>
    </row>
    <row r="10060" spans="1:5" ht="20" customHeight="1">
      <c r="A10060" s="19" t="s">
        <v>13773</v>
      </c>
      <c r="B10060" s="24">
        <v>1</v>
      </c>
      <c r="C10060" s="21" t="s">
        <v>1612</v>
      </c>
      <c r="D10060" s="23"/>
      <c r="E10060" s="23"/>
    </row>
    <row r="10061" spans="1:5" ht="20" customHeight="1">
      <c r="A10061" s="19" t="s">
        <v>13773</v>
      </c>
      <c r="B10061" s="24">
        <v>1</v>
      </c>
      <c r="C10061" s="21" t="s">
        <v>1832</v>
      </c>
      <c r="D10061" s="23"/>
      <c r="E10061" s="23"/>
    </row>
    <row r="10062" spans="1:5" ht="20" customHeight="1">
      <c r="A10062" s="19" t="s">
        <v>13773</v>
      </c>
      <c r="B10062" s="24">
        <v>1</v>
      </c>
      <c r="C10062" s="21" t="s">
        <v>2065</v>
      </c>
      <c r="D10062" s="23"/>
      <c r="E10062" s="23"/>
    </row>
    <row r="10063" spans="1:5" ht="20" customHeight="1">
      <c r="A10063" s="19" t="s">
        <v>13773</v>
      </c>
      <c r="B10063" s="24">
        <v>1</v>
      </c>
      <c r="C10063" s="22">
        <v>100</v>
      </c>
      <c r="D10063" s="23"/>
      <c r="E10063" s="23"/>
    </row>
    <row r="10064" spans="1:5" ht="20" customHeight="1">
      <c r="A10064" s="19" t="s">
        <v>13773</v>
      </c>
      <c r="B10064" s="24">
        <v>1</v>
      </c>
      <c r="C10064" s="22">
        <v>100</v>
      </c>
      <c r="D10064" s="23"/>
      <c r="E10064" s="23"/>
    </row>
    <row r="10065" spans="1:5" ht="20" customHeight="1">
      <c r="A10065" s="19" t="s">
        <v>13773</v>
      </c>
      <c r="B10065" s="24">
        <v>1</v>
      </c>
      <c r="C10065" s="22">
        <v>100</v>
      </c>
      <c r="D10065" s="23"/>
      <c r="E10065" s="23"/>
    </row>
    <row r="10066" spans="1:5" ht="20" customHeight="1">
      <c r="A10066" s="19" t="s">
        <v>13773</v>
      </c>
      <c r="B10066" s="24">
        <v>1</v>
      </c>
      <c r="C10066" s="22">
        <v>100</v>
      </c>
      <c r="D10066" s="23"/>
      <c r="E10066" s="23"/>
    </row>
    <row r="10067" spans="1:5" ht="20" customHeight="1">
      <c r="A10067" s="19" t="s">
        <v>13773</v>
      </c>
      <c r="B10067" s="24">
        <v>1</v>
      </c>
      <c r="C10067" s="21" t="s">
        <v>2817</v>
      </c>
      <c r="D10067" s="23"/>
      <c r="E10067" s="23"/>
    </row>
    <row r="10068" spans="1:5" ht="20" customHeight="1">
      <c r="A10068" s="19" t="s">
        <v>13773</v>
      </c>
      <c r="B10068" s="24">
        <v>1</v>
      </c>
      <c r="C10068" s="22">
        <v>100</v>
      </c>
      <c r="D10068" s="23"/>
      <c r="E10068" s="23"/>
    </row>
    <row r="10069" spans="1:5" ht="20" customHeight="1">
      <c r="A10069" s="19" t="s">
        <v>13773</v>
      </c>
      <c r="B10069" s="24">
        <v>1</v>
      </c>
      <c r="C10069" s="22">
        <v>100</v>
      </c>
      <c r="D10069" s="23"/>
      <c r="E10069" s="23"/>
    </row>
    <row r="10070" spans="1:5" ht="20" customHeight="1">
      <c r="A10070" s="19" t="s">
        <v>13773</v>
      </c>
      <c r="B10070" s="24">
        <v>1</v>
      </c>
      <c r="C10070" s="22">
        <v>100</v>
      </c>
      <c r="D10070" s="23"/>
      <c r="E10070" s="23"/>
    </row>
    <row r="10071" spans="1:5" ht="20" customHeight="1">
      <c r="A10071" s="19" t="s">
        <v>13773</v>
      </c>
      <c r="B10071" s="24">
        <v>1</v>
      </c>
      <c r="C10071" s="22">
        <v>100</v>
      </c>
      <c r="D10071" s="23"/>
      <c r="E10071" s="23"/>
    </row>
    <row r="10072" spans="1:5" ht="20" customHeight="1">
      <c r="A10072" s="19" t="s">
        <v>13773</v>
      </c>
      <c r="B10072" s="24">
        <v>1</v>
      </c>
      <c r="C10072" s="22">
        <v>100</v>
      </c>
      <c r="D10072" s="23"/>
      <c r="E10072" s="23"/>
    </row>
    <row r="10073" spans="1:5" ht="20" customHeight="1">
      <c r="A10073" s="19" t="s">
        <v>13773</v>
      </c>
      <c r="B10073" s="24">
        <v>1</v>
      </c>
      <c r="C10073" s="22">
        <v>100</v>
      </c>
      <c r="D10073" s="23"/>
      <c r="E10073" s="23"/>
    </row>
    <row r="10074" spans="1:5" ht="20" customHeight="1">
      <c r="A10074" s="19" t="s">
        <v>13773</v>
      </c>
      <c r="B10074" s="24">
        <v>1</v>
      </c>
      <c r="C10074" s="22">
        <v>100</v>
      </c>
      <c r="D10074" s="23"/>
      <c r="E10074" s="23"/>
    </row>
    <row r="10075" spans="1:5" ht="20" customHeight="1">
      <c r="A10075" s="19" t="s">
        <v>13773</v>
      </c>
      <c r="B10075" s="24">
        <v>1</v>
      </c>
      <c r="C10075" s="21" t="s">
        <v>4199</v>
      </c>
      <c r="D10075" s="23"/>
      <c r="E10075" s="23"/>
    </row>
    <row r="10076" spans="1:5" ht="20" customHeight="1">
      <c r="A10076" s="19" t="s">
        <v>13773</v>
      </c>
      <c r="B10076" s="24">
        <v>1</v>
      </c>
      <c r="C10076" s="21" t="s">
        <v>4188</v>
      </c>
      <c r="D10076" s="23"/>
      <c r="E10076" s="23"/>
    </row>
    <row r="10077" spans="1:5" ht="20" customHeight="1">
      <c r="A10077" s="19" t="s">
        <v>13773</v>
      </c>
      <c r="B10077" s="24">
        <v>1</v>
      </c>
      <c r="C10077" s="21" t="s">
        <v>4385</v>
      </c>
      <c r="D10077" s="23"/>
      <c r="E10077" s="23"/>
    </row>
    <row r="10078" spans="1:5" ht="20" customHeight="1">
      <c r="A10078" s="19" t="s">
        <v>13773</v>
      </c>
      <c r="B10078" s="24">
        <v>1</v>
      </c>
      <c r="C10078" s="21" t="s">
        <v>4676</v>
      </c>
      <c r="D10078" s="23"/>
      <c r="E10078" s="23"/>
    </row>
    <row r="10079" spans="1:5" ht="20" customHeight="1">
      <c r="A10079" s="19" t="s">
        <v>13773</v>
      </c>
      <c r="B10079" s="24">
        <v>1</v>
      </c>
      <c r="C10079" s="21" t="s">
        <v>4667</v>
      </c>
      <c r="D10079" s="23"/>
      <c r="E10079" s="23"/>
    </row>
    <row r="10080" spans="1:5" ht="20" customHeight="1">
      <c r="A10080" s="19" t="s">
        <v>13773</v>
      </c>
      <c r="B10080" s="24">
        <v>1</v>
      </c>
      <c r="C10080" s="21" t="s">
        <v>4858</v>
      </c>
      <c r="D10080" s="23"/>
      <c r="E10080" s="23"/>
    </row>
    <row r="10081" spans="1:5" ht="20" customHeight="1">
      <c r="A10081" s="19" t="s">
        <v>13773</v>
      </c>
      <c r="B10081" s="24">
        <v>1</v>
      </c>
      <c r="C10081" s="21" t="s">
        <v>5134</v>
      </c>
      <c r="D10081" s="23"/>
      <c r="E10081" s="23"/>
    </row>
    <row r="10082" spans="1:5" ht="20" customHeight="1">
      <c r="A10082" s="19" t="s">
        <v>13773</v>
      </c>
      <c r="B10082" s="24">
        <v>1</v>
      </c>
      <c r="C10082" s="21" t="s">
        <v>5123</v>
      </c>
      <c r="D10082" s="23"/>
      <c r="E10082" s="23"/>
    </row>
    <row r="10083" spans="1:5" ht="20" customHeight="1">
      <c r="A10083" s="19" t="s">
        <v>13773</v>
      </c>
      <c r="B10083" s="24">
        <v>1</v>
      </c>
      <c r="C10083" s="21" t="s">
        <v>5308</v>
      </c>
      <c r="D10083" s="23"/>
      <c r="E10083" s="23"/>
    </row>
    <row r="10084" spans="1:5" ht="20" customHeight="1">
      <c r="A10084" s="19" t="s">
        <v>13773</v>
      </c>
      <c r="B10084" s="24">
        <v>1</v>
      </c>
      <c r="C10084" s="21" t="s">
        <v>5513</v>
      </c>
      <c r="D10084" s="23"/>
      <c r="E10084" s="23"/>
    </row>
    <row r="10085" spans="1:5" ht="20" customHeight="1">
      <c r="A10085" s="19" t="s">
        <v>13773</v>
      </c>
      <c r="B10085" s="24">
        <v>1</v>
      </c>
      <c r="C10085" s="21" t="s">
        <v>5721</v>
      </c>
      <c r="D10085" s="23"/>
      <c r="E10085" s="23"/>
    </row>
    <row r="10086" spans="1:5" ht="20" customHeight="1">
      <c r="A10086" s="19" t="s">
        <v>13773</v>
      </c>
      <c r="B10086" s="24">
        <v>1</v>
      </c>
      <c r="C10086" s="22">
        <v>100</v>
      </c>
      <c r="D10086" s="23"/>
      <c r="E10086" s="23"/>
    </row>
    <row r="10087" spans="1:5" ht="20" customHeight="1">
      <c r="A10087" s="19" t="s">
        <v>13773</v>
      </c>
      <c r="B10087" s="24">
        <v>1</v>
      </c>
      <c r="C10087" s="21" t="s">
        <v>9686</v>
      </c>
      <c r="D10087" s="23"/>
      <c r="E10087" s="23"/>
    </row>
    <row r="10088" spans="1:5" ht="20" customHeight="1">
      <c r="A10088" s="19" t="s">
        <v>13773</v>
      </c>
      <c r="B10088" s="24">
        <v>1</v>
      </c>
      <c r="C10088" s="21" t="s">
        <v>9651</v>
      </c>
      <c r="D10088" s="23"/>
      <c r="E10088" s="23"/>
    </row>
    <row r="10089" spans="1:5" ht="20" customHeight="1">
      <c r="A10089" s="19" t="s">
        <v>13773</v>
      </c>
      <c r="B10089" s="24">
        <v>1</v>
      </c>
      <c r="C10089" s="21" t="s">
        <v>9642</v>
      </c>
      <c r="D10089" s="23"/>
      <c r="E10089" s="23"/>
    </row>
    <row r="10090" spans="1:5" ht="20" customHeight="1">
      <c r="A10090" s="19" t="s">
        <v>13773</v>
      </c>
      <c r="B10090" s="24">
        <v>1</v>
      </c>
      <c r="C10090" s="21" t="s">
        <v>9442</v>
      </c>
      <c r="D10090" s="23"/>
      <c r="E10090" s="23"/>
    </row>
    <row r="10091" spans="1:5" ht="20" customHeight="1">
      <c r="A10091" s="19" t="s">
        <v>13773</v>
      </c>
      <c r="B10091" s="24">
        <v>1</v>
      </c>
      <c r="C10091" s="22">
        <v>100</v>
      </c>
      <c r="D10091" s="23"/>
      <c r="E10091" s="23"/>
    </row>
    <row r="10092" spans="1:5" ht="20" customHeight="1">
      <c r="A10092" s="19" t="s">
        <v>13773</v>
      </c>
      <c r="B10092" s="24">
        <v>1</v>
      </c>
      <c r="C10092" s="21" t="s">
        <v>6373</v>
      </c>
      <c r="D10092" s="23"/>
      <c r="E10092" s="23"/>
    </row>
    <row r="10093" spans="1:5" ht="20" customHeight="1">
      <c r="A10093" s="19" t="s">
        <v>13773</v>
      </c>
      <c r="B10093" s="24">
        <v>1</v>
      </c>
      <c r="C10093" s="21" t="s">
        <v>9040</v>
      </c>
      <c r="D10093" s="23"/>
      <c r="E10093" s="23"/>
    </row>
    <row r="10094" spans="1:5" ht="20" customHeight="1">
      <c r="A10094" s="19" t="s">
        <v>13773</v>
      </c>
      <c r="B10094" s="24">
        <v>1</v>
      </c>
      <c r="C10094" s="21" t="s">
        <v>9000</v>
      </c>
      <c r="D10094" s="23"/>
      <c r="E10094" s="23"/>
    </row>
    <row r="10095" spans="1:5" ht="20" customHeight="1">
      <c r="A10095" s="19" t="s">
        <v>13773</v>
      </c>
      <c r="B10095" s="24">
        <v>1</v>
      </c>
      <c r="C10095" s="21" t="s">
        <v>8987</v>
      </c>
      <c r="D10095" s="23"/>
      <c r="E10095" s="23"/>
    </row>
    <row r="10096" spans="1:5" ht="20" customHeight="1">
      <c r="A10096" s="19" t="s">
        <v>13773</v>
      </c>
      <c r="B10096" s="24">
        <v>1</v>
      </c>
      <c r="C10096" s="21" t="s">
        <v>6758</v>
      </c>
      <c r="D10096" s="23"/>
      <c r="E10096" s="23"/>
    </row>
    <row r="10097" spans="1:5" ht="20" customHeight="1">
      <c r="A10097" s="19" t="s">
        <v>13773</v>
      </c>
      <c r="B10097" s="24">
        <v>1</v>
      </c>
      <c r="C10097" s="21" t="s">
        <v>6748</v>
      </c>
      <c r="D10097" s="23"/>
      <c r="E10097" s="23"/>
    </row>
    <row r="10098" spans="1:5" ht="20" customHeight="1">
      <c r="A10098" s="19" t="s">
        <v>13773</v>
      </c>
      <c r="B10098" s="24">
        <v>1</v>
      </c>
      <c r="C10098" s="21" t="s">
        <v>8673</v>
      </c>
      <c r="D10098" s="23"/>
      <c r="E10098" s="23"/>
    </row>
    <row r="10099" spans="1:5" ht="20" customHeight="1">
      <c r="A10099" s="19" t="s">
        <v>13773</v>
      </c>
      <c r="B10099" s="24">
        <v>1</v>
      </c>
      <c r="C10099" s="21" t="s">
        <v>8493</v>
      </c>
      <c r="D10099" s="23"/>
      <c r="E10099" s="23"/>
    </row>
    <row r="10100" spans="1:5" ht="20" customHeight="1">
      <c r="A10100" s="19" t="s">
        <v>13773</v>
      </c>
      <c r="B10100" s="24">
        <v>1</v>
      </c>
      <c r="C10100" s="21" t="s">
        <v>6913</v>
      </c>
      <c r="D10100" s="23"/>
      <c r="E10100" s="23"/>
    </row>
    <row r="10101" spans="1:5" ht="20" customHeight="1">
      <c r="A10101" s="19" t="s">
        <v>13773</v>
      </c>
      <c r="B10101" s="24">
        <v>1</v>
      </c>
      <c r="C10101" s="21" t="s">
        <v>7082</v>
      </c>
      <c r="D10101" s="23"/>
      <c r="E10101" s="23"/>
    </row>
    <row r="10102" spans="1:5" ht="20" customHeight="1">
      <c r="A10102" s="19" t="s">
        <v>13773</v>
      </c>
      <c r="B10102" s="24">
        <v>1</v>
      </c>
      <c r="C10102" s="21" t="s">
        <v>7265</v>
      </c>
      <c r="D10102" s="23"/>
      <c r="E10102" s="23"/>
    </row>
    <row r="10103" spans="1:5" ht="20" customHeight="1">
      <c r="A10103" s="19" t="s">
        <v>13773</v>
      </c>
      <c r="B10103" s="24">
        <v>1</v>
      </c>
      <c r="C10103" s="21" t="s">
        <v>7370</v>
      </c>
      <c r="D10103" s="23"/>
      <c r="E10103" s="23"/>
    </row>
    <row r="10104" spans="1:5" ht="20" customHeight="1">
      <c r="A10104" s="19" t="s">
        <v>13773</v>
      </c>
      <c r="B10104" s="24">
        <v>1</v>
      </c>
      <c r="C10104" s="21" t="s">
        <v>7542</v>
      </c>
      <c r="D10104" s="23"/>
      <c r="E10104" s="23"/>
    </row>
    <row r="10105" spans="1:5" ht="20" customHeight="1">
      <c r="A10105" s="19" t="s">
        <v>13773</v>
      </c>
      <c r="B10105" s="24">
        <v>1</v>
      </c>
      <c r="C10105" s="21" t="s">
        <v>7718</v>
      </c>
      <c r="D10105" s="23"/>
      <c r="E10105" s="23"/>
    </row>
    <row r="10106" spans="1:5" ht="20" customHeight="1">
      <c r="A10106" s="19" t="s">
        <v>13773</v>
      </c>
      <c r="B10106" s="24">
        <v>1</v>
      </c>
      <c r="C10106" s="21" t="s">
        <v>7904</v>
      </c>
      <c r="D10106" s="23"/>
      <c r="E10106" s="23"/>
    </row>
    <row r="10107" spans="1:5" ht="20" customHeight="1">
      <c r="A10107" s="19" t="s">
        <v>13773</v>
      </c>
      <c r="B10107" s="24">
        <v>1</v>
      </c>
      <c r="C10107" s="21" t="s">
        <v>8030</v>
      </c>
      <c r="D10107" s="23"/>
      <c r="E10107" s="23"/>
    </row>
    <row r="10108" spans="1:5" ht="20" customHeight="1">
      <c r="A10108" s="19" t="s">
        <v>13773</v>
      </c>
      <c r="B10108" s="24">
        <v>1</v>
      </c>
      <c r="C10108" s="21" t="s">
        <v>8146</v>
      </c>
      <c r="D10108" s="23"/>
      <c r="E10108" s="23"/>
    </row>
    <row r="10109" spans="1:5" ht="20" customHeight="1">
      <c r="A10109" s="19" t="s">
        <v>13773</v>
      </c>
      <c r="B10109" s="24">
        <v>1</v>
      </c>
      <c r="C10109" s="21" t="s">
        <v>13508</v>
      </c>
      <c r="D10109" s="23"/>
      <c r="E10109" s="23"/>
    </row>
    <row r="10110" spans="1:5" ht="20" customHeight="1">
      <c r="A10110" s="19" t="s">
        <v>13773</v>
      </c>
      <c r="B10110" s="24">
        <v>1</v>
      </c>
      <c r="C10110" s="21" t="s">
        <v>457</v>
      </c>
      <c r="D10110" s="23"/>
      <c r="E10110" s="23"/>
    </row>
    <row r="10111" spans="1:5" ht="20" customHeight="1">
      <c r="A10111" s="19" t="s">
        <v>13773</v>
      </c>
      <c r="B10111" s="24">
        <v>1</v>
      </c>
      <c r="C10111" s="21" t="s">
        <v>13092</v>
      </c>
      <c r="D10111" s="23"/>
      <c r="E10111" s="23"/>
    </row>
    <row r="10112" spans="1:5" ht="20" customHeight="1">
      <c r="A10112" s="19" t="s">
        <v>13773</v>
      </c>
      <c r="B10112" s="24">
        <v>1</v>
      </c>
      <c r="C10112" s="21" t="s">
        <v>12913</v>
      </c>
      <c r="D10112" s="23"/>
      <c r="E10112" s="23"/>
    </row>
    <row r="10113" spans="1:5" ht="20" customHeight="1">
      <c r="A10113" s="19" t="s">
        <v>13773</v>
      </c>
      <c r="B10113" s="24">
        <v>1</v>
      </c>
      <c r="C10113" s="22">
        <v>100</v>
      </c>
      <c r="D10113" s="23"/>
      <c r="E10113" s="23"/>
    </row>
    <row r="10114" spans="1:5" ht="20" customHeight="1">
      <c r="A10114" s="19" t="s">
        <v>13773</v>
      </c>
      <c r="B10114" s="24">
        <v>1</v>
      </c>
      <c r="C10114" s="21" t="s">
        <v>844</v>
      </c>
      <c r="D10114" s="23"/>
      <c r="E10114" s="23"/>
    </row>
    <row r="10115" spans="1:5" ht="20" customHeight="1">
      <c r="A10115" s="19" t="s">
        <v>13773</v>
      </c>
      <c r="B10115" s="24">
        <v>1</v>
      </c>
      <c r="C10115" s="21" t="s">
        <v>12486</v>
      </c>
      <c r="D10115" s="23"/>
      <c r="E10115" s="23"/>
    </row>
    <row r="10116" spans="1:5" ht="20" customHeight="1">
      <c r="A10116" s="19" t="s">
        <v>13773</v>
      </c>
      <c r="B10116" s="24">
        <v>1</v>
      </c>
      <c r="C10116" s="21" t="s">
        <v>1003</v>
      </c>
      <c r="D10116" s="23"/>
      <c r="E10116" s="23"/>
    </row>
    <row r="10117" spans="1:5" ht="20" customHeight="1">
      <c r="A10117" s="19" t="s">
        <v>13773</v>
      </c>
      <c r="B10117" s="24">
        <v>1</v>
      </c>
      <c r="C10117" s="21" t="s">
        <v>1354</v>
      </c>
      <c r="D10117" s="23"/>
      <c r="E10117" s="23"/>
    </row>
    <row r="10118" spans="1:5" ht="20" customHeight="1">
      <c r="A10118" s="19" t="s">
        <v>13773</v>
      </c>
      <c r="B10118" s="24">
        <v>1</v>
      </c>
      <c r="C10118" s="21" t="s">
        <v>1307</v>
      </c>
      <c r="D10118" s="23"/>
      <c r="E10118" s="23"/>
    </row>
    <row r="10119" spans="1:5" ht="20" customHeight="1">
      <c r="A10119" s="19" t="s">
        <v>13773</v>
      </c>
      <c r="B10119" s="24">
        <v>1</v>
      </c>
      <c r="C10119" s="22">
        <v>100</v>
      </c>
      <c r="D10119" s="23"/>
      <c r="E10119" s="23"/>
    </row>
    <row r="10120" spans="1:5" ht="20" customHeight="1">
      <c r="A10120" s="19" t="s">
        <v>13773</v>
      </c>
      <c r="B10120" s="24">
        <v>1</v>
      </c>
      <c r="C10120" s="22">
        <v>100</v>
      </c>
      <c r="D10120" s="23"/>
      <c r="E10120" s="23"/>
    </row>
    <row r="10121" spans="1:5" ht="20" customHeight="1">
      <c r="A10121" s="19" t="s">
        <v>13773</v>
      </c>
      <c r="B10121" s="24">
        <v>1</v>
      </c>
      <c r="C10121" s="21" t="s">
        <v>1665</v>
      </c>
      <c r="D10121" s="23"/>
      <c r="E10121" s="23"/>
    </row>
    <row r="10122" spans="1:5" ht="20" customHeight="1">
      <c r="A10122" s="19" t="s">
        <v>13773</v>
      </c>
      <c r="B10122" s="24">
        <v>1</v>
      </c>
      <c r="C10122" s="21" t="s">
        <v>1621</v>
      </c>
      <c r="D10122" s="23"/>
      <c r="E10122" s="23"/>
    </row>
    <row r="10123" spans="1:5" ht="20" customHeight="1">
      <c r="A10123" s="19" t="s">
        <v>13773</v>
      </c>
      <c r="B10123" s="24">
        <v>1</v>
      </c>
      <c r="C10123" s="22">
        <v>100</v>
      </c>
      <c r="D10123" s="23"/>
      <c r="E10123" s="23"/>
    </row>
    <row r="10124" spans="1:5" ht="20" customHeight="1">
      <c r="A10124" s="19" t="s">
        <v>13773</v>
      </c>
      <c r="B10124" s="24">
        <v>1</v>
      </c>
      <c r="C10124" s="21" t="s">
        <v>2072</v>
      </c>
      <c r="D10124" s="23"/>
      <c r="E10124" s="23"/>
    </row>
    <row r="10125" spans="1:5" ht="20" customHeight="1">
      <c r="A10125" s="19" t="s">
        <v>13773</v>
      </c>
      <c r="B10125" s="24">
        <v>1</v>
      </c>
      <c r="C10125" s="21" t="s">
        <v>2211</v>
      </c>
      <c r="D10125" s="23"/>
      <c r="E10125" s="23"/>
    </row>
    <row r="10126" spans="1:5" ht="20" customHeight="1">
      <c r="A10126" s="19" t="s">
        <v>13773</v>
      </c>
      <c r="B10126" s="24">
        <v>1</v>
      </c>
      <c r="C10126" s="21" t="s">
        <v>2345</v>
      </c>
      <c r="D10126" s="23"/>
      <c r="E10126" s="23"/>
    </row>
    <row r="10127" spans="1:5" ht="20" customHeight="1">
      <c r="A10127" s="19" t="s">
        <v>13773</v>
      </c>
      <c r="B10127" s="24">
        <v>1</v>
      </c>
      <c r="C10127" s="22">
        <v>100</v>
      </c>
      <c r="D10127" s="23"/>
      <c r="E10127" s="23"/>
    </row>
    <row r="10128" spans="1:5" ht="20" customHeight="1">
      <c r="A10128" s="19" t="s">
        <v>13773</v>
      </c>
      <c r="B10128" s="24">
        <v>1</v>
      </c>
      <c r="C10128" s="22">
        <v>100</v>
      </c>
      <c r="D10128" s="23"/>
      <c r="E10128" s="23"/>
    </row>
    <row r="10129" spans="1:5" ht="20" customHeight="1">
      <c r="A10129" s="19" t="s">
        <v>13773</v>
      </c>
      <c r="B10129" s="24">
        <v>1</v>
      </c>
      <c r="C10129" s="21" t="s">
        <v>2827</v>
      </c>
      <c r="D10129" s="23"/>
      <c r="E10129" s="23"/>
    </row>
    <row r="10130" spans="1:5" ht="20" customHeight="1">
      <c r="A10130" s="19" t="s">
        <v>13773</v>
      </c>
      <c r="B10130" s="24">
        <v>1</v>
      </c>
      <c r="C10130" s="21" t="s">
        <v>2959</v>
      </c>
      <c r="D10130" s="23"/>
      <c r="E10130" s="23"/>
    </row>
    <row r="10131" spans="1:5" ht="20" customHeight="1">
      <c r="A10131" s="19" t="s">
        <v>13773</v>
      </c>
      <c r="B10131" s="24">
        <v>1</v>
      </c>
      <c r="C10131" s="21" t="s">
        <v>3190</v>
      </c>
      <c r="D10131" s="23"/>
      <c r="E10131" s="23"/>
    </row>
    <row r="10132" spans="1:5" ht="20" customHeight="1">
      <c r="A10132" s="19" t="s">
        <v>13773</v>
      </c>
      <c r="B10132" s="24">
        <v>1</v>
      </c>
      <c r="C10132" s="22">
        <v>100</v>
      </c>
      <c r="D10132" s="23"/>
      <c r="E10132" s="23"/>
    </row>
    <row r="10133" spans="1:5" ht="20" customHeight="1">
      <c r="A10133" s="19" t="s">
        <v>13773</v>
      </c>
      <c r="B10133" s="24">
        <v>1</v>
      </c>
      <c r="C10133" s="21" t="s">
        <v>3352</v>
      </c>
      <c r="D10133" s="23"/>
      <c r="E10133" s="23"/>
    </row>
    <row r="10134" spans="1:5" ht="20" customHeight="1">
      <c r="A10134" s="19" t="s">
        <v>13773</v>
      </c>
      <c r="B10134" s="24">
        <v>1</v>
      </c>
      <c r="C10134" s="22">
        <v>100</v>
      </c>
      <c r="D10134" s="23"/>
      <c r="E10134" s="23"/>
    </row>
    <row r="10135" spans="1:5" ht="20" customHeight="1">
      <c r="A10135" s="19" t="s">
        <v>13773</v>
      </c>
      <c r="B10135" s="24">
        <v>1</v>
      </c>
      <c r="C10135" s="21" t="s">
        <v>3773</v>
      </c>
      <c r="D10135" s="23"/>
      <c r="E10135" s="23"/>
    </row>
    <row r="10136" spans="1:5" ht="20" customHeight="1">
      <c r="A10136" s="19" t="s">
        <v>13773</v>
      </c>
      <c r="B10136" s="24">
        <v>1</v>
      </c>
      <c r="C10136" s="21" t="s">
        <v>3920</v>
      </c>
      <c r="D10136" s="23"/>
      <c r="E10136" s="23"/>
    </row>
    <row r="10137" spans="1:5" ht="20" customHeight="1">
      <c r="A10137" s="19" t="s">
        <v>13773</v>
      </c>
      <c r="B10137" s="24">
        <v>1</v>
      </c>
      <c r="C10137" s="22">
        <v>100</v>
      </c>
      <c r="D10137" s="23"/>
      <c r="E10137" s="23"/>
    </row>
    <row r="10138" spans="1:5" ht="20" customHeight="1">
      <c r="A10138" s="19" t="s">
        <v>13773</v>
      </c>
      <c r="B10138" s="24">
        <v>1</v>
      </c>
      <c r="C10138" s="21" t="s">
        <v>4197</v>
      </c>
      <c r="D10138" s="23"/>
      <c r="E10138" s="23"/>
    </row>
    <row r="10139" spans="1:5" ht="20" customHeight="1">
      <c r="A10139" s="19" t="s">
        <v>13773</v>
      </c>
      <c r="B10139" s="24">
        <v>1</v>
      </c>
      <c r="C10139" s="21" t="s">
        <v>4395</v>
      </c>
      <c r="D10139" s="23"/>
      <c r="E10139" s="23"/>
    </row>
    <row r="10140" spans="1:5" ht="20" customHeight="1">
      <c r="A10140" s="19" t="s">
        <v>13773</v>
      </c>
      <c r="B10140" s="24">
        <v>1</v>
      </c>
      <c r="C10140" s="21" t="s">
        <v>4711</v>
      </c>
      <c r="D10140" s="23"/>
      <c r="E10140" s="23"/>
    </row>
    <row r="10141" spans="1:5" ht="20" customHeight="1">
      <c r="A10141" s="19" t="s">
        <v>13773</v>
      </c>
      <c r="B10141" s="24">
        <v>1</v>
      </c>
      <c r="C10141" s="21" t="s">
        <v>4674</v>
      </c>
      <c r="D10141" s="23"/>
      <c r="E10141" s="23"/>
    </row>
    <row r="10142" spans="1:5" ht="20" customHeight="1">
      <c r="A10142" s="19" t="s">
        <v>13773</v>
      </c>
      <c r="B10142" s="24">
        <v>1</v>
      </c>
      <c r="C10142" s="21" t="s">
        <v>4868</v>
      </c>
      <c r="D10142" s="23"/>
      <c r="E10142" s="23"/>
    </row>
    <row r="10143" spans="1:5" ht="20" customHeight="1">
      <c r="A10143" s="19" t="s">
        <v>13773</v>
      </c>
      <c r="B10143" s="24">
        <v>1</v>
      </c>
      <c r="C10143" s="21" t="s">
        <v>5167</v>
      </c>
      <c r="D10143" s="23"/>
      <c r="E10143" s="23"/>
    </row>
    <row r="10144" spans="1:5" ht="20" customHeight="1">
      <c r="A10144" s="19" t="s">
        <v>13773</v>
      </c>
      <c r="B10144" s="24">
        <v>1</v>
      </c>
      <c r="C10144" s="21" t="s">
        <v>5130</v>
      </c>
      <c r="D10144" s="23"/>
      <c r="E10144" s="23"/>
    </row>
    <row r="10145" spans="1:5" ht="20" customHeight="1">
      <c r="A10145" s="19" t="s">
        <v>13773</v>
      </c>
      <c r="B10145" s="24">
        <v>1</v>
      </c>
      <c r="C10145" s="21" t="s">
        <v>5315</v>
      </c>
      <c r="D10145" s="23"/>
      <c r="E10145" s="23"/>
    </row>
    <row r="10146" spans="1:5" ht="20" customHeight="1">
      <c r="A10146" s="19" t="s">
        <v>13773</v>
      </c>
      <c r="B10146" s="24">
        <v>1</v>
      </c>
      <c r="C10146" s="21" t="s">
        <v>5521</v>
      </c>
      <c r="D10146" s="23"/>
      <c r="E10146" s="23"/>
    </row>
    <row r="10147" spans="1:5" ht="20" customHeight="1">
      <c r="A10147" s="19" t="s">
        <v>13773</v>
      </c>
      <c r="B10147" s="24">
        <v>1</v>
      </c>
      <c r="C10147" s="21" t="s">
        <v>5729</v>
      </c>
      <c r="D10147" s="23"/>
      <c r="E10147" s="23"/>
    </row>
    <row r="10148" spans="1:5" ht="20" customHeight="1">
      <c r="A10148" s="19" t="s">
        <v>13773</v>
      </c>
      <c r="B10148" s="24">
        <v>1</v>
      </c>
      <c r="C10148" s="21" t="s">
        <v>5932</v>
      </c>
      <c r="D10148" s="23"/>
      <c r="E10148" s="23"/>
    </row>
    <row r="10149" spans="1:5" ht="20" customHeight="1">
      <c r="A10149" s="19" t="s">
        <v>13773</v>
      </c>
      <c r="B10149" s="24">
        <v>1</v>
      </c>
      <c r="C10149" s="21" t="s">
        <v>9790</v>
      </c>
      <c r="D10149" s="23"/>
      <c r="E10149" s="23"/>
    </row>
    <row r="10150" spans="1:5" ht="20" customHeight="1">
      <c r="A10150" s="19" t="s">
        <v>13773</v>
      </c>
      <c r="B10150" s="24">
        <v>1</v>
      </c>
      <c r="C10150" s="21" t="s">
        <v>9675</v>
      </c>
      <c r="D10150" s="23"/>
      <c r="E10150" s="23"/>
    </row>
    <row r="10151" spans="1:5" ht="20" customHeight="1">
      <c r="A10151" s="19" t="s">
        <v>13773</v>
      </c>
      <c r="B10151" s="24">
        <v>1</v>
      </c>
      <c r="C10151" s="21" t="s">
        <v>9648</v>
      </c>
      <c r="D10151" s="23"/>
      <c r="E10151" s="23"/>
    </row>
    <row r="10152" spans="1:5" ht="20" customHeight="1">
      <c r="A10152" s="19" t="s">
        <v>13773</v>
      </c>
      <c r="B10152" s="24">
        <v>1</v>
      </c>
      <c r="C10152" s="21" t="s">
        <v>9446</v>
      </c>
      <c r="D10152" s="23"/>
      <c r="E10152" s="23"/>
    </row>
    <row r="10153" spans="1:5" ht="20" customHeight="1">
      <c r="A10153" s="19" t="s">
        <v>13773</v>
      </c>
      <c r="B10153" s="24">
        <v>1</v>
      </c>
      <c r="C10153" s="22">
        <v>100</v>
      </c>
      <c r="D10153" s="23"/>
      <c r="E10153" s="23"/>
    </row>
    <row r="10154" spans="1:5" ht="20" customHeight="1">
      <c r="A10154" s="19" t="s">
        <v>13773</v>
      </c>
      <c r="B10154" s="24">
        <v>1</v>
      </c>
      <c r="C10154" s="21" t="s">
        <v>6380</v>
      </c>
      <c r="D10154" s="23"/>
      <c r="E10154" s="23"/>
    </row>
    <row r="10155" spans="1:5" ht="20" customHeight="1">
      <c r="A10155" s="19" t="s">
        <v>13773</v>
      </c>
      <c r="B10155" s="24">
        <v>1</v>
      </c>
      <c r="C10155" s="21" t="s">
        <v>9147</v>
      </c>
      <c r="D10155" s="23"/>
      <c r="E10155" s="23"/>
    </row>
    <row r="10156" spans="1:5" ht="20" customHeight="1">
      <c r="A10156" s="19" t="s">
        <v>13773</v>
      </c>
      <c r="B10156" s="24">
        <v>1</v>
      </c>
      <c r="C10156" s="21" t="s">
        <v>9026</v>
      </c>
      <c r="D10156" s="23"/>
      <c r="E10156" s="23"/>
    </row>
    <row r="10157" spans="1:5" ht="20" customHeight="1">
      <c r="A10157" s="19" t="s">
        <v>13773</v>
      </c>
      <c r="B10157" s="24">
        <v>1</v>
      </c>
      <c r="C10157" s="21" t="s">
        <v>8991</v>
      </c>
      <c r="D10157" s="23"/>
      <c r="E10157" s="23"/>
    </row>
    <row r="10158" spans="1:5" ht="20" customHeight="1">
      <c r="A10158" s="19" t="s">
        <v>13773</v>
      </c>
      <c r="B10158" s="24">
        <v>1</v>
      </c>
      <c r="C10158" s="22">
        <v>100</v>
      </c>
      <c r="D10158" s="23"/>
      <c r="E10158" s="23"/>
    </row>
    <row r="10159" spans="1:5" ht="20" customHeight="1">
      <c r="A10159" s="19" t="s">
        <v>13773</v>
      </c>
      <c r="B10159" s="24">
        <v>1</v>
      </c>
      <c r="C10159" s="21" t="s">
        <v>6756</v>
      </c>
      <c r="D10159" s="23"/>
      <c r="E10159" s="23"/>
    </row>
    <row r="10160" spans="1:5" ht="20" customHeight="1">
      <c r="A10160" s="19" t="s">
        <v>13773</v>
      </c>
      <c r="B10160" s="24">
        <v>1</v>
      </c>
      <c r="C10160" s="21" t="s">
        <v>8679</v>
      </c>
      <c r="D10160" s="23"/>
      <c r="E10160" s="23"/>
    </row>
    <row r="10161" spans="1:5" ht="20" customHeight="1">
      <c r="A10161" s="19" t="s">
        <v>13773</v>
      </c>
      <c r="B10161" s="24">
        <v>1</v>
      </c>
      <c r="C10161" s="21" t="s">
        <v>8497</v>
      </c>
      <c r="D10161" s="23"/>
      <c r="E10161" s="23"/>
    </row>
    <row r="10162" spans="1:5" ht="20" customHeight="1">
      <c r="A10162" s="19" t="s">
        <v>13773</v>
      </c>
      <c r="B10162" s="24">
        <v>1</v>
      </c>
      <c r="C10162" s="21" t="s">
        <v>6921</v>
      </c>
      <c r="D10162" s="23"/>
      <c r="E10162" s="23"/>
    </row>
    <row r="10163" spans="1:5" ht="20" customHeight="1">
      <c r="A10163" s="19" t="s">
        <v>13773</v>
      </c>
      <c r="B10163" s="24">
        <v>1</v>
      </c>
      <c r="C10163" s="21" t="s">
        <v>7089</v>
      </c>
      <c r="D10163" s="23"/>
      <c r="E10163" s="23"/>
    </row>
    <row r="10164" spans="1:5" ht="20" customHeight="1">
      <c r="A10164" s="19" t="s">
        <v>13773</v>
      </c>
      <c r="B10164" s="24">
        <v>1</v>
      </c>
      <c r="C10164" s="21" t="s">
        <v>7272</v>
      </c>
      <c r="D10164" s="23"/>
      <c r="E10164" s="23"/>
    </row>
    <row r="10165" spans="1:5" ht="20" customHeight="1">
      <c r="A10165" s="19" t="s">
        <v>13773</v>
      </c>
      <c r="B10165" s="24">
        <v>1</v>
      </c>
      <c r="C10165" s="21" t="s">
        <v>7377</v>
      </c>
      <c r="D10165" s="23"/>
      <c r="E10165" s="23"/>
    </row>
    <row r="10166" spans="1:5" ht="20" customHeight="1">
      <c r="A10166" s="19" t="s">
        <v>13773</v>
      </c>
      <c r="B10166" s="24">
        <v>1</v>
      </c>
      <c r="C10166" s="21" t="s">
        <v>7549</v>
      </c>
      <c r="D10166" s="23"/>
      <c r="E10166" s="23"/>
    </row>
    <row r="10167" spans="1:5" ht="20" customHeight="1">
      <c r="A10167" s="19" t="s">
        <v>13773</v>
      </c>
      <c r="B10167" s="24">
        <v>1</v>
      </c>
      <c r="C10167" s="21" t="s">
        <v>7725</v>
      </c>
      <c r="D10167" s="23"/>
      <c r="E10167" s="23"/>
    </row>
    <row r="10168" spans="1:5" ht="20" customHeight="1">
      <c r="A10168" s="19" t="s">
        <v>13773</v>
      </c>
      <c r="B10168" s="24">
        <v>1</v>
      </c>
      <c r="C10168" s="21" t="s">
        <v>7914</v>
      </c>
      <c r="D10168" s="23"/>
      <c r="E10168" s="23"/>
    </row>
    <row r="10169" spans="1:5" ht="20" customHeight="1">
      <c r="A10169" s="19" t="s">
        <v>13773</v>
      </c>
      <c r="B10169" s="24">
        <v>1</v>
      </c>
      <c r="C10169" s="21" t="s">
        <v>8039</v>
      </c>
      <c r="D10169" s="23"/>
      <c r="E10169" s="23"/>
    </row>
    <row r="10170" spans="1:5" ht="20" customHeight="1">
      <c r="A10170" s="19" t="s">
        <v>13773</v>
      </c>
      <c r="B10170" s="24">
        <v>1</v>
      </c>
      <c r="C10170" s="21" t="s">
        <v>8153</v>
      </c>
      <c r="D10170" s="23"/>
      <c r="E10170" s="23"/>
    </row>
    <row r="10171" spans="1:5" ht="20" customHeight="1">
      <c r="A10171" s="19" t="s">
        <v>13773</v>
      </c>
      <c r="B10171" s="24">
        <v>1</v>
      </c>
      <c r="C10171" s="21" t="s">
        <v>13512</v>
      </c>
      <c r="D10171" s="23"/>
      <c r="E10171" s="23"/>
    </row>
    <row r="10172" spans="1:5" ht="20" customHeight="1">
      <c r="A10172" s="19" t="s">
        <v>13773</v>
      </c>
      <c r="B10172" s="24">
        <v>1</v>
      </c>
      <c r="C10172" s="21" t="s">
        <v>460</v>
      </c>
      <c r="D10172" s="23"/>
      <c r="E10172" s="23"/>
    </row>
    <row r="10173" spans="1:5" ht="20" customHeight="1">
      <c r="A10173" s="19" t="s">
        <v>13773</v>
      </c>
      <c r="B10173" s="24">
        <v>1</v>
      </c>
      <c r="C10173" s="21" t="s">
        <v>13112</v>
      </c>
      <c r="D10173" s="23"/>
      <c r="E10173" s="23"/>
    </row>
    <row r="10174" spans="1:5" ht="20" customHeight="1">
      <c r="A10174" s="19" t="s">
        <v>13773</v>
      </c>
      <c r="B10174" s="24">
        <v>1</v>
      </c>
      <c r="C10174" s="21" t="s">
        <v>12931</v>
      </c>
      <c r="D10174" s="23"/>
      <c r="E10174" s="23"/>
    </row>
    <row r="10175" spans="1:5" ht="20" customHeight="1">
      <c r="A10175" s="19" t="s">
        <v>13773</v>
      </c>
      <c r="B10175" s="24">
        <v>1</v>
      </c>
      <c r="C10175" s="21" t="s">
        <v>12876</v>
      </c>
      <c r="D10175" s="23"/>
      <c r="E10175" s="23"/>
    </row>
    <row r="10176" spans="1:5" ht="20" customHeight="1">
      <c r="A10176" s="19" t="s">
        <v>13773</v>
      </c>
      <c r="B10176" s="24">
        <v>1</v>
      </c>
      <c r="C10176" s="21" t="s">
        <v>850</v>
      </c>
      <c r="D10176" s="23"/>
      <c r="E10176" s="23"/>
    </row>
    <row r="10177" spans="1:5" ht="20" customHeight="1">
      <c r="A10177" s="19" t="s">
        <v>13773</v>
      </c>
      <c r="B10177" s="24">
        <v>1</v>
      </c>
      <c r="C10177" s="21" t="s">
        <v>12491</v>
      </c>
      <c r="D10177" s="23"/>
      <c r="E10177" s="23"/>
    </row>
    <row r="10178" spans="1:5" ht="20" customHeight="1">
      <c r="A10178" s="19" t="s">
        <v>13773</v>
      </c>
      <c r="B10178" s="24">
        <v>1</v>
      </c>
      <c r="C10178" s="21" t="s">
        <v>1007</v>
      </c>
      <c r="D10178" s="23"/>
      <c r="E10178" s="23"/>
    </row>
    <row r="10179" spans="1:5" ht="20" customHeight="1">
      <c r="A10179" s="19" t="s">
        <v>13773</v>
      </c>
      <c r="B10179" s="24">
        <v>1</v>
      </c>
      <c r="C10179" s="21" t="s">
        <v>1374</v>
      </c>
      <c r="D10179" s="23"/>
      <c r="E10179" s="23"/>
    </row>
    <row r="10180" spans="1:5" ht="20" customHeight="1">
      <c r="A10180" s="19" t="s">
        <v>13773</v>
      </c>
      <c r="B10180" s="24">
        <v>1</v>
      </c>
      <c r="C10180" s="21" t="s">
        <v>1309</v>
      </c>
      <c r="D10180" s="23"/>
      <c r="E10180" s="23"/>
    </row>
    <row r="10181" spans="1:5" ht="20" customHeight="1">
      <c r="A10181" s="19" t="s">
        <v>13773</v>
      </c>
      <c r="B10181" s="24">
        <v>1</v>
      </c>
      <c r="C10181" s="21" t="s">
        <v>12010</v>
      </c>
      <c r="D10181" s="23"/>
      <c r="E10181" s="23"/>
    </row>
    <row r="10182" spans="1:5" ht="20" customHeight="1">
      <c r="A10182" s="19" t="s">
        <v>13773</v>
      </c>
      <c r="B10182" s="24">
        <v>1</v>
      </c>
      <c r="C10182" s="22">
        <v>100</v>
      </c>
      <c r="D10182" s="23"/>
      <c r="E10182" s="23"/>
    </row>
    <row r="10183" spans="1:5" ht="20" customHeight="1">
      <c r="A10183" s="19" t="s">
        <v>13773</v>
      </c>
      <c r="B10183" s="24">
        <v>1</v>
      </c>
      <c r="C10183" s="22">
        <v>100</v>
      </c>
      <c r="D10183" s="23"/>
      <c r="E10183" s="23"/>
    </row>
    <row r="10184" spans="1:5" ht="20" customHeight="1">
      <c r="A10184" s="19" t="s">
        <v>13773</v>
      </c>
      <c r="B10184" s="24">
        <v>1</v>
      </c>
      <c r="C10184" s="22">
        <v>100</v>
      </c>
      <c r="D10184" s="23"/>
      <c r="E10184" s="23"/>
    </row>
    <row r="10185" spans="1:5" ht="20" customHeight="1">
      <c r="A10185" s="19" t="s">
        <v>13773</v>
      </c>
      <c r="B10185" s="24">
        <v>1</v>
      </c>
      <c r="C10185" s="21" t="s">
        <v>1843</v>
      </c>
      <c r="D10185" s="23"/>
      <c r="E10185" s="23"/>
    </row>
    <row r="10186" spans="1:5" ht="20" customHeight="1">
      <c r="A10186" s="19" t="s">
        <v>13773</v>
      </c>
      <c r="B10186" s="24">
        <v>1</v>
      </c>
      <c r="C10186" s="22">
        <v>100</v>
      </c>
      <c r="D10186" s="23"/>
      <c r="E10186" s="23"/>
    </row>
    <row r="10187" spans="1:5" ht="20" customHeight="1">
      <c r="A10187" s="19" t="s">
        <v>13773</v>
      </c>
      <c r="B10187" s="24">
        <v>1</v>
      </c>
      <c r="C10187" s="21" t="s">
        <v>2213</v>
      </c>
      <c r="D10187" s="23"/>
      <c r="E10187" s="23"/>
    </row>
    <row r="10188" spans="1:5" ht="20" customHeight="1">
      <c r="A10188" s="19" t="s">
        <v>13773</v>
      </c>
      <c r="B10188" s="24">
        <v>1</v>
      </c>
      <c r="C10188" s="22">
        <v>100</v>
      </c>
      <c r="D10188" s="23"/>
      <c r="E10188" s="23"/>
    </row>
    <row r="10189" spans="1:5" ht="20" customHeight="1">
      <c r="A10189" s="19" t="s">
        <v>13773</v>
      </c>
      <c r="B10189" s="24">
        <v>1</v>
      </c>
      <c r="C10189" s="22">
        <v>100</v>
      </c>
      <c r="D10189" s="23"/>
      <c r="E10189" s="23"/>
    </row>
    <row r="10190" spans="1:5" ht="20" customHeight="1">
      <c r="A10190" s="19" t="s">
        <v>13773</v>
      </c>
      <c r="B10190" s="24">
        <v>1</v>
      </c>
      <c r="C10190" s="22">
        <v>100</v>
      </c>
      <c r="D10190" s="23"/>
      <c r="E10190" s="23"/>
    </row>
    <row r="10191" spans="1:5" ht="20" customHeight="1">
      <c r="A10191" s="19" t="s">
        <v>13773</v>
      </c>
      <c r="B10191" s="24">
        <v>1</v>
      </c>
      <c r="C10191" s="22">
        <v>100</v>
      </c>
      <c r="D10191" s="23"/>
      <c r="E10191" s="23"/>
    </row>
    <row r="10192" spans="1:5" ht="20" customHeight="1">
      <c r="A10192" s="19" t="s">
        <v>13773</v>
      </c>
      <c r="B10192" s="24">
        <v>1</v>
      </c>
      <c r="C10192" s="21" t="s">
        <v>2961</v>
      </c>
      <c r="D10192" s="23"/>
      <c r="E10192" s="23"/>
    </row>
    <row r="10193" spans="1:5" ht="20" customHeight="1">
      <c r="A10193" s="19" t="s">
        <v>13773</v>
      </c>
      <c r="B10193" s="24">
        <v>1</v>
      </c>
      <c r="C10193" s="22">
        <v>100</v>
      </c>
      <c r="D10193" s="23"/>
      <c r="E10193" s="23"/>
    </row>
    <row r="10194" spans="1:5" ht="20" customHeight="1">
      <c r="A10194" s="19" t="s">
        <v>13773</v>
      </c>
      <c r="B10194" s="24">
        <v>1</v>
      </c>
      <c r="C10194" s="22">
        <v>100</v>
      </c>
      <c r="D10194" s="23"/>
      <c r="E10194" s="23"/>
    </row>
    <row r="10195" spans="1:5" ht="20" customHeight="1">
      <c r="A10195" s="19" t="s">
        <v>13773</v>
      </c>
      <c r="B10195" s="24">
        <v>1</v>
      </c>
      <c r="C10195" s="21" t="s">
        <v>3354</v>
      </c>
      <c r="D10195" s="23"/>
      <c r="E10195" s="23"/>
    </row>
    <row r="10196" spans="1:5" ht="20" customHeight="1">
      <c r="A10196" s="19" t="s">
        <v>13773</v>
      </c>
      <c r="B10196" s="24">
        <v>1</v>
      </c>
      <c r="C10196" s="22">
        <v>100</v>
      </c>
      <c r="D10196" s="23"/>
      <c r="E10196" s="23"/>
    </row>
    <row r="10197" spans="1:5" ht="20" customHeight="1">
      <c r="A10197" s="19" t="s">
        <v>13773</v>
      </c>
      <c r="B10197" s="24">
        <v>1</v>
      </c>
      <c r="C10197" s="22">
        <v>100</v>
      </c>
      <c r="D10197" s="23"/>
      <c r="E10197" s="23"/>
    </row>
    <row r="10198" spans="1:5" ht="20" customHeight="1">
      <c r="A10198" s="19" t="s">
        <v>13773</v>
      </c>
      <c r="B10198" s="24">
        <v>1</v>
      </c>
      <c r="C10198" s="21" t="s">
        <v>3922</v>
      </c>
      <c r="D10198" s="23"/>
      <c r="E10198" s="23"/>
    </row>
    <row r="10199" spans="1:5" ht="20" customHeight="1">
      <c r="A10199" s="19" t="s">
        <v>13773</v>
      </c>
      <c r="B10199" s="24">
        <v>1</v>
      </c>
      <c r="C10199" s="21" t="s">
        <v>4249</v>
      </c>
      <c r="D10199" s="23"/>
      <c r="E10199" s="23"/>
    </row>
    <row r="10200" spans="1:5" ht="20" customHeight="1">
      <c r="A10200" s="19" t="s">
        <v>13773</v>
      </c>
      <c r="B10200" s="24">
        <v>1</v>
      </c>
      <c r="C10200" s="21" t="s">
        <v>4199</v>
      </c>
      <c r="D10200" s="23"/>
      <c r="E10200" s="23"/>
    </row>
    <row r="10201" spans="1:5" ht="20" customHeight="1">
      <c r="A10201" s="19" t="s">
        <v>13773</v>
      </c>
      <c r="B10201" s="24">
        <v>1</v>
      </c>
      <c r="C10201" s="21" t="s">
        <v>4397</v>
      </c>
      <c r="D10201" s="23"/>
      <c r="E10201" s="23"/>
    </row>
    <row r="10202" spans="1:5" ht="20" customHeight="1">
      <c r="A10202" s="19" t="s">
        <v>13773</v>
      </c>
      <c r="B10202" s="24">
        <v>1</v>
      </c>
      <c r="C10202" s="21" t="s">
        <v>4725</v>
      </c>
      <c r="D10202" s="23"/>
      <c r="E10202" s="23"/>
    </row>
    <row r="10203" spans="1:5" ht="20" customHeight="1">
      <c r="A10203" s="19" t="s">
        <v>13773</v>
      </c>
      <c r="B10203" s="24">
        <v>1</v>
      </c>
      <c r="C10203" s="21" t="s">
        <v>4676</v>
      </c>
      <c r="D10203" s="23"/>
      <c r="E10203" s="23"/>
    </row>
    <row r="10204" spans="1:5" ht="20" customHeight="1">
      <c r="A10204" s="19" t="s">
        <v>13773</v>
      </c>
      <c r="B10204" s="24">
        <v>1</v>
      </c>
      <c r="C10204" s="21" t="s">
        <v>4870</v>
      </c>
      <c r="D10204" s="23"/>
      <c r="E10204" s="23"/>
    </row>
    <row r="10205" spans="1:5" ht="20" customHeight="1">
      <c r="A10205" s="19" t="s">
        <v>13773</v>
      </c>
      <c r="B10205" s="24">
        <v>1</v>
      </c>
      <c r="C10205" s="21" t="s">
        <v>5179</v>
      </c>
      <c r="D10205" s="23"/>
      <c r="E10205" s="23"/>
    </row>
    <row r="10206" spans="1:5" ht="20" customHeight="1">
      <c r="A10206" s="19" t="s">
        <v>13773</v>
      </c>
      <c r="B10206" s="24">
        <v>1</v>
      </c>
      <c r="C10206" s="21" t="s">
        <v>5134</v>
      </c>
      <c r="D10206" s="23"/>
      <c r="E10206" s="23"/>
    </row>
    <row r="10207" spans="1:5" ht="20" customHeight="1">
      <c r="A10207" s="19" t="s">
        <v>13773</v>
      </c>
      <c r="B10207" s="24">
        <v>1</v>
      </c>
      <c r="C10207" s="21" t="s">
        <v>5317</v>
      </c>
      <c r="D10207" s="23"/>
      <c r="E10207" s="23"/>
    </row>
    <row r="10208" spans="1:5" ht="20" customHeight="1">
      <c r="A10208" s="19" t="s">
        <v>13773</v>
      </c>
      <c r="B10208" s="24">
        <v>1</v>
      </c>
      <c r="C10208" s="21" t="s">
        <v>5523</v>
      </c>
      <c r="D10208" s="23"/>
      <c r="E10208" s="23"/>
    </row>
    <row r="10209" spans="1:5" ht="20" customHeight="1">
      <c r="A10209" s="19" t="s">
        <v>13773</v>
      </c>
      <c r="B10209" s="24">
        <v>1</v>
      </c>
      <c r="C10209" s="21" t="s">
        <v>5736</v>
      </c>
      <c r="D10209" s="23"/>
      <c r="E10209" s="23"/>
    </row>
    <row r="10210" spans="1:5" ht="20" customHeight="1">
      <c r="A10210" s="19" t="s">
        <v>13773</v>
      </c>
      <c r="B10210" s="24">
        <v>1</v>
      </c>
      <c r="C10210" s="21" t="s">
        <v>5936</v>
      </c>
      <c r="D10210" s="23"/>
      <c r="E10210" s="23"/>
    </row>
    <row r="10211" spans="1:5" ht="20" customHeight="1">
      <c r="A10211" s="19" t="s">
        <v>13773</v>
      </c>
      <c r="B10211" s="24">
        <v>1</v>
      </c>
      <c r="C10211" s="21" t="s">
        <v>9805</v>
      </c>
      <c r="D10211" s="23"/>
      <c r="E10211" s="23"/>
    </row>
    <row r="10212" spans="1:5" ht="20" customHeight="1">
      <c r="A10212" s="19" t="s">
        <v>13773</v>
      </c>
      <c r="B10212" s="24">
        <v>1</v>
      </c>
      <c r="C10212" s="21" t="s">
        <v>9686</v>
      </c>
      <c r="D10212" s="23"/>
      <c r="E10212" s="23"/>
    </row>
    <row r="10213" spans="1:5" ht="20" customHeight="1">
      <c r="A10213" s="19" t="s">
        <v>13773</v>
      </c>
      <c r="B10213" s="24">
        <v>1</v>
      </c>
      <c r="C10213" s="21" t="s">
        <v>9651</v>
      </c>
      <c r="D10213" s="23"/>
      <c r="E10213" s="23"/>
    </row>
    <row r="10214" spans="1:5" ht="20" customHeight="1">
      <c r="A10214" s="19" t="s">
        <v>13773</v>
      </c>
      <c r="B10214" s="24">
        <v>1</v>
      </c>
      <c r="C10214" s="21" t="s">
        <v>9450</v>
      </c>
      <c r="D10214" s="23"/>
      <c r="E10214" s="23"/>
    </row>
    <row r="10215" spans="1:5" ht="20" customHeight="1">
      <c r="A10215" s="19" t="s">
        <v>13773</v>
      </c>
      <c r="B10215" s="24">
        <v>1</v>
      </c>
      <c r="C10215" s="22">
        <v>100</v>
      </c>
      <c r="D10215" s="23"/>
      <c r="E10215" s="23"/>
    </row>
    <row r="10216" spans="1:5" ht="20" customHeight="1">
      <c r="A10216" s="19" t="s">
        <v>13773</v>
      </c>
      <c r="B10216" s="24">
        <v>1</v>
      </c>
      <c r="C10216" s="21" t="s">
        <v>6382</v>
      </c>
      <c r="D10216" s="23"/>
      <c r="E10216" s="23"/>
    </row>
    <row r="10217" spans="1:5" ht="20" customHeight="1">
      <c r="A10217" s="19" t="s">
        <v>13773</v>
      </c>
      <c r="B10217" s="24">
        <v>1</v>
      </c>
      <c r="C10217" s="21" t="s">
        <v>9169</v>
      </c>
      <c r="D10217" s="23"/>
      <c r="E10217" s="23"/>
    </row>
    <row r="10218" spans="1:5" ht="20" customHeight="1">
      <c r="A10218" s="19" t="s">
        <v>13773</v>
      </c>
      <c r="B10218" s="24">
        <v>1</v>
      </c>
      <c r="C10218" s="21" t="s">
        <v>9040</v>
      </c>
      <c r="D10218" s="23"/>
      <c r="E10218" s="23"/>
    </row>
    <row r="10219" spans="1:5" ht="20" customHeight="1">
      <c r="A10219" s="19" t="s">
        <v>13773</v>
      </c>
      <c r="B10219" s="24">
        <v>1</v>
      </c>
      <c r="C10219" s="21" t="s">
        <v>9000</v>
      </c>
      <c r="D10219" s="23"/>
      <c r="E10219" s="23"/>
    </row>
    <row r="10220" spans="1:5" ht="20" customHeight="1">
      <c r="A10220" s="19" t="s">
        <v>13773</v>
      </c>
      <c r="B10220" s="24">
        <v>1</v>
      </c>
      <c r="C10220" s="22">
        <v>100</v>
      </c>
      <c r="D10220" s="23"/>
      <c r="E10220" s="23"/>
    </row>
    <row r="10221" spans="1:5" ht="20" customHeight="1">
      <c r="A10221" s="19" t="s">
        <v>13773</v>
      </c>
      <c r="B10221" s="24">
        <v>1</v>
      </c>
      <c r="C10221" s="21" t="s">
        <v>6758</v>
      </c>
      <c r="D10221" s="23"/>
      <c r="E10221" s="23"/>
    </row>
    <row r="10222" spans="1:5" ht="20" customHeight="1">
      <c r="A10222" s="19" t="s">
        <v>13773</v>
      </c>
      <c r="B10222" s="24">
        <v>1</v>
      </c>
      <c r="C10222" s="21" t="s">
        <v>8683</v>
      </c>
      <c r="D10222" s="23"/>
      <c r="E10222" s="23"/>
    </row>
    <row r="10223" spans="1:5" ht="20" customHeight="1">
      <c r="A10223" s="19" t="s">
        <v>13773</v>
      </c>
      <c r="B10223" s="24">
        <v>1</v>
      </c>
      <c r="C10223" s="22">
        <v>100</v>
      </c>
      <c r="D10223" s="23"/>
      <c r="E10223" s="23"/>
    </row>
    <row r="10224" spans="1:5" ht="20" customHeight="1">
      <c r="A10224" s="19" t="s">
        <v>13773</v>
      </c>
      <c r="B10224" s="24">
        <v>1</v>
      </c>
      <c r="C10224" s="21" t="s">
        <v>6924</v>
      </c>
      <c r="D10224" s="23"/>
      <c r="E10224" s="23"/>
    </row>
    <row r="10225" spans="1:5" ht="20" customHeight="1">
      <c r="A10225" s="19" t="s">
        <v>13773</v>
      </c>
      <c r="B10225" s="24">
        <v>1</v>
      </c>
      <c r="C10225" s="21" t="s">
        <v>7091</v>
      </c>
      <c r="D10225" s="23"/>
      <c r="E10225" s="23"/>
    </row>
    <row r="10226" spans="1:5" ht="20" customHeight="1">
      <c r="A10226" s="19" t="s">
        <v>13773</v>
      </c>
      <c r="B10226" s="24">
        <v>1</v>
      </c>
      <c r="C10226" s="21" t="s">
        <v>7274</v>
      </c>
      <c r="D10226" s="23"/>
      <c r="E10226" s="23"/>
    </row>
    <row r="10227" spans="1:5" ht="20" customHeight="1">
      <c r="A10227" s="19" t="s">
        <v>13773</v>
      </c>
      <c r="B10227" s="24">
        <v>1</v>
      </c>
      <c r="C10227" s="21" t="s">
        <v>7379</v>
      </c>
      <c r="D10227" s="23"/>
      <c r="E10227" s="23"/>
    </row>
    <row r="10228" spans="1:5" ht="20" customHeight="1">
      <c r="A10228" s="19" t="s">
        <v>13773</v>
      </c>
      <c r="B10228" s="24">
        <v>1</v>
      </c>
      <c r="C10228" s="21" t="s">
        <v>7551</v>
      </c>
      <c r="D10228" s="23"/>
      <c r="E10228" s="23"/>
    </row>
    <row r="10229" spans="1:5" ht="20" customHeight="1">
      <c r="A10229" s="19" t="s">
        <v>13773</v>
      </c>
      <c r="B10229" s="24">
        <v>1</v>
      </c>
      <c r="C10229" s="21" t="s">
        <v>7727</v>
      </c>
      <c r="D10229" s="23"/>
      <c r="E10229" s="23"/>
    </row>
    <row r="10230" spans="1:5" ht="20" customHeight="1">
      <c r="A10230" s="19" t="s">
        <v>13773</v>
      </c>
      <c r="B10230" s="24">
        <v>1</v>
      </c>
      <c r="C10230" s="21" t="s">
        <v>7918</v>
      </c>
      <c r="D10230" s="23"/>
      <c r="E10230" s="23"/>
    </row>
    <row r="10231" spans="1:5" ht="20" customHeight="1">
      <c r="A10231" s="19" t="s">
        <v>13773</v>
      </c>
      <c r="B10231" s="24">
        <v>1</v>
      </c>
      <c r="C10231" s="21" t="s">
        <v>8041</v>
      </c>
      <c r="D10231" s="23"/>
      <c r="E10231" s="23"/>
    </row>
    <row r="10232" spans="1:5" ht="20" customHeight="1">
      <c r="A10232" s="19" t="s">
        <v>13773</v>
      </c>
      <c r="B10232" s="24">
        <v>1</v>
      </c>
      <c r="C10232" s="21" t="s">
        <v>8155</v>
      </c>
      <c r="D10232" s="23"/>
      <c r="E10232" s="23"/>
    </row>
    <row r="10233" spans="1:5" ht="20" customHeight="1">
      <c r="A10233" s="19" t="s">
        <v>13773</v>
      </c>
      <c r="B10233" s="24">
        <v>1</v>
      </c>
      <c r="C10233" s="21" t="s">
        <v>13516</v>
      </c>
      <c r="D10233" s="23"/>
      <c r="E10233" s="23"/>
    </row>
    <row r="10234" spans="1:5" ht="20" customHeight="1">
      <c r="A10234" s="19" t="s">
        <v>13773</v>
      </c>
      <c r="B10234" s="24">
        <v>1</v>
      </c>
      <c r="C10234" s="21" t="s">
        <v>466</v>
      </c>
      <c r="D10234" s="23"/>
      <c r="E10234" s="23"/>
    </row>
    <row r="10235" spans="1:5" ht="20" customHeight="1">
      <c r="A10235" s="19" t="s">
        <v>13773</v>
      </c>
      <c r="B10235" s="24">
        <v>1</v>
      </c>
      <c r="C10235" s="22">
        <v>100</v>
      </c>
      <c r="D10235" s="23"/>
      <c r="E10235" s="23"/>
    </row>
    <row r="10236" spans="1:5" ht="20" customHeight="1">
      <c r="A10236" s="19" t="s">
        <v>13773</v>
      </c>
      <c r="B10236" s="24">
        <v>1</v>
      </c>
      <c r="C10236" s="21" t="s">
        <v>12973</v>
      </c>
      <c r="D10236" s="23"/>
      <c r="E10236" s="23"/>
    </row>
    <row r="10237" spans="1:5" ht="20" customHeight="1">
      <c r="A10237" s="19" t="s">
        <v>13773</v>
      </c>
      <c r="B10237" s="24">
        <v>1</v>
      </c>
      <c r="C10237" s="21" t="s">
        <v>12880</v>
      </c>
      <c r="D10237" s="23"/>
      <c r="E10237" s="23"/>
    </row>
    <row r="10238" spans="1:5" ht="20" customHeight="1">
      <c r="A10238" s="19" t="s">
        <v>13773</v>
      </c>
      <c r="B10238" s="24">
        <v>1</v>
      </c>
      <c r="C10238" s="21" t="s">
        <v>856</v>
      </c>
      <c r="D10238" s="23"/>
      <c r="E10238" s="23"/>
    </row>
    <row r="10239" spans="1:5" ht="20" customHeight="1">
      <c r="A10239" s="19" t="s">
        <v>13773</v>
      </c>
      <c r="B10239" s="24">
        <v>1</v>
      </c>
      <c r="C10239" s="21" t="s">
        <v>12495</v>
      </c>
      <c r="D10239" s="23"/>
      <c r="E10239" s="23"/>
    </row>
    <row r="10240" spans="1:5" ht="20" customHeight="1">
      <c r="A10240" s="19" t="s">
        <v>13773</v>
      </c>
      <c r="B10240" s="24">
        <v>1</v>
      </c>
      <c r="C10240" s="22">
        <v>100</v>
      </c>
      <c r="D10240" s="23"/>
      <c r="E10240" s="23"/>
    </row>
    <row r="10241" spans="1:5" ht="20" customHeight="1">
      <c r="A10241" s="19" t="s">
        <v>13773</v>
      </c>
      <c r="B10241" s="24">
        <v>1</v>
      </c>
      <c r="C10241" s="22">
        <v>100</v>
      </c>
      <c r="D10241" s="23"/>
      <c r="E10241" s="23"/>
    </row>
    <row r="10242" spans="1:5" ht="20" customHeight="1">
      <c r="A10242" s="19" t="s">
        <v>13773</v>
      </c>
      <c r="B10242" s="24">
        <v>1</v>
      </c>
      <c r="C10242" s="21" t="s">
        <v>1316</v>
      </c>
      <c r="D10242" s="23"/>
      <c r="E10242" s="23"/>
    </row>
    <row r="10243" spans="1:5" ht="20" customHeight="1">
      <c r="A10243" s="19" t="s">
        <v>13773</v>
      </c>
      <c r="B10243" s="24">
        <v>1</v>
      </c>
      <c r="C10243" s="21" t="s">
        <v>12013</v>
      </c>
      <c r="D10243" s="23"/>
      <c r="E10243" s="23"/>
    </row>
    <row r="10244" spans="1:5" ht="20" customHeight="1">
      <c r="A10244" s="19" t="s">
        <v>13773</v>
      </c>
      <c r="B10244" s="24">
        <v>1</v>
      </c>
      <c r="C10244" s="22">
        <v>100</v>
      </c>
      <c r="D10244" s="23"/>
      <c r="E10244" s="23"/>
    </row>
    <row r="10245" spans="1:5" ht="20" customHeight="1">
      <c r="A10245" s="19" t="s">
        <v>13773</v>
      </c>
      <c r="B10245" s="24">
        <v>1</v>
      </c>
      <c r="C10245" s="21" t="s">
        <v>1716</v>
      </c>
      <c r="D10245" s="23"/>
      <c r="E10245" s="23"/>
    </row>
    <row r="10246" spans="1:5" ht="20" customHeight="1">
      <c r="A10246" s="19" t="s">
        <v>13773</v>
      </c>
      <c r="B10246" s="24">
        <v>1</v>
      </c>
      <c r="C10246" s="21" t="s">
        <v>1630</v>
      </c>
      <c r="D10246" s="23"/>
      <c r="E10246" s="23"/>
    </row>
    <row r="10247" spans="1:5" ht="20" customHeight="1">
      <c r="A10247" s="19" t="s">
        <v>13773</v>
      </c>
      <c r="B10247" s="24">
        <v>1</v>
      </c>
      <c r="C10247" s="21" t="s">
        <v>1851</v>
      </c>
      <c r="D10247" s="23"/>
      <c r="E10247" s="23"/>
    </row>
    <row r="10248" spans="1:5" ht="20" customHeight="1">
      <c r="A10248" s="19" t="s">
        <v>13773</v>
      </c>
      <c r="B10248" s="24">
        <v>1</v>
      </c>
      <c r="C10248" s="21" t="s">
        <v>2081</v>
      </c>
      <c r="D10248" s="23"/>
      <c r="E10248" s="23"/>
    </row>
    <row r="10249" spans="1:5" ht="20" customHeight="1">
      <c r="A10249" s="19" t="s">
        <v>13773</v>
      </c>
      <c r="B10249" s="24">
        <v>1</v>
      </c>
      <c r="C10249" s="21" t="s">
        <v>2227</v>
      </c>
      <c r="D10249" s="23"/>
      <c r="E10249" s="23"/>
    </row>
    <row r="10250" spans="1:5" ht="20" customHeight="1">
      <c r="A10250" s="19" t="s">
        <v>13773</v>
      </c>
      <c r="B10250" s="24">
        <v>1</v>
      </c>
      <c r="C10250" s="21" t="s">
        <v>2357</v>
      </c>
      <c r="D10250" s="23"/>
      <c r="E10250" s="23"/>
    </row>
    <row r="10251" spans="1:5" ht="20" customHeight="1">
      <c r="A10251" s="19" t="s">
        <v>13773</v>
      </c>
      <c r="B10251" s="24">
        <v>1</v>
      </c>
      <c r="C10251" s="22">
        <v>100</v>
      </c>
      <c r="D10251" s="23"/>
      <c r="E10251" s="23"/>
    </row>
    <row r="10252" spans="1:5" ht="20" customHeight="1">
      <c r="A10252" s="19" t="s">
        <v>13773</v>
      </c>
      <c r="B10252" s="24">
        <v>1</v>
      </c>
      <c r="C10252" s="21" t="s">
        <v>2616</v>
      </c>
      <c r="D10252" s="23"/>
      <c r="E10252" s="23"/>
    </row>
    <row r="10253" spans="1:5" ht="20" customHeight="1">
      <c r="A10253" s="19" t="s">
        <v>13773</v>
      </c>
      <c r="B10253" s="24">
        <v>1</v>
      </c>
      <c r="C10253" s="21" t="s">
        <v>2837</v>
      </c>
      <c r="D10253" s="23"/>
      <c r="E10253" s="23"/>
    </row>
    <row r="10254" spans="1:5" ht="20" customHeight="1">
      <c r="A10254" s="19" t="s">
        <v>13773</v>
      </c>
      <c r="B10254" s="24">
        <v>1</v>
      </c>
      <c r="C10254" s="21" t="s">
        <v>2971</v>
      </c>
      <c r="D10254" s="23"/>
      <c r="E10254" s="23"/>
    </row>
    <row r="10255" spans="1:5" ht="20" customHeight="1">
      <c r="A10255" s="19" t="s">
        <v>13773</v>
      </c>
      <c r="B10255" s="24">
        <v>1</v>
      </c>
      <c r="C10255" s="22">
        <v>100</v>
      </c>
      <c r="D10255" s="23"/>
      <c r="E10255" s="23"/>
    </row>
    <row r="10256" spans="1:5" ht="20" customHeight="1">
      <c r="A10256" s="19" t="s">
        <v>13773</v>
      </c>
      <c r="B10256" s="24">
        <v>1</v>
      </c>
      <c r="C10256" s="22">
        <v>100</v>
      </c>
      <c r="D10256" s="23"/>
      <c r="E10256" s="23"/>
    </row>
    <row r="10257" spans="1:5" ht="20" customHeight="1">
      <c r="A10257" s="19" t="s">
        <v>13773</v>
      </c>
      <c r="B10257" s="24">
        <v>1</v>
      </c>
      <c r="C10257" s="21" t="s">
        <v>3358</v>
      </c>
      <c r="D10257" s="23"/>
      <c r="E10257" s="23"/>
    </row>
    <row r="10258" spans="1:5" ht="20" customHeight="1">
      <c r="A10258" s="19" t="s">
        <v>13773</v>
      </c>
      <c r="B10258" s="24">
        <v>1</v>
      </c>
      <c r="C10258" s="22">
        <v>100</v>
      </c>
      <c r="D10258" s="23"/>
      <c r="E10258" s="23"/>
    </row>
    <row r="10259" spans="1:5" ht="20" customHeight="1">
      <c r="A10259" s="19" t="s">
        <v>13773</v>
      </c>
      <c r="B10259" s="24">
        <v>1</v>
      </c>
      <c r="C10259" s="21" t="s">
        <v>3784</v>
      </c>
      <c r="D10259" s="23"/>
      <c r="E10259" s="23"/>
    </row>
    <row r="10260" spans="1:5" ht="20" customHeight="1">
      <c r="A10260" s="19" t="s">
        <v>13773</v>
      </c>
      <c r="B10260" s="24">
        <v>1</v>
      </c>
      <c r="C10260" s="21" t="s">
        <v>3930</v>
      </c>
      <c r="D10260" s="23"/>
      <c r="E10260" s="23"/>
    </row>
    <row r="10261" spans="1:5" ht="20" customHeight="1">
      <c r="A10261" s="19" t="s">
        <v>13773</v>
      </c>
      <c r="B10261" s="24">
        <v>1</v>
      </c>
      <c r="C10261" s="21" t="s">
        <v>4276</v>
      </c>
      <c r="D10261" s="23"/>
      <c r="E10261" s="23"/>
    </row>
    <row r="10262" spans="1:5" ht="20" customHeight="1">
      <c r="A10262" s="19" t="s">
        <v>13773</v>
      </c>
      <c r="B10262" s="24">
        <v>1</v>
      </c>
      <c r="C10262" s="21" t="s">
        <v>4205</v>
      </c>
      <c r="D10262" s="23"/>
      <c r="E10262" s="23"/>
    </row>
    <row r="10263" spans="1:5" ht="20" customHeight="1">
      <c r="A10263" s="19" t="s">
        <v>13773</v>
      </c>
      <c r="B10263" s="24">
        <v>1</v>
      </c>
      <c r="C10263" s="21" t="s">
        <v>4403</v>
      </c>
      <c r="D10263" s="23"/>
      <c r="E10263" s="23"/>
    </row>
    <row r="10264" spans="1:5" ht="20" customHeight="1">
      <c r="A10264" s="19" t="s">
        <v>13773</v>
      </c>
      <c r="B10264" s="24">
        <v>1</v>
      </c>
      <c r="C10264" s="22">
        <v>100</v>
      </c>
      <c r="D10264" s="23"/>
      <c r="E10264" s="23"/>
    </row>
    <row r="10265" spans="1:5" ht="20" customHeight="1">
      <c r="A10265" s="19" t="s">
        <v>13773</v>
      </c>
      <c r="B10265" s="24">
        <v>1</v>
      </c>
      <c r="C10265" s="21" t="s">
        <v>4682</v>
      </c>
      <c r="D10265" s="23"/>
      <c r="E10265" s="23"/>
    </row>
    <row r="10266" spans="1:5" ht="20" customHeight="1">
      <c r="A10266" s="19" t="s">
        <v>13773</v>
      </c>
      <c r="B10266" s="24">
        <v>1</v>
      </c>
      <c r="C10266" s="21" t="s">
        <v>4876</v>
      </c>
      <c r="D10266" s="23"/>
      <c r="E10266" s="23"/>
    </row>
    <row r="10267" spans="1:5" ht="20" customHeight="1">
      <c r="A10267" s="19" t="s">
        <v>13773</v>
      </c>
      <c r="B10267" s="24">
        <v>1</v>
      </c>
      <c r="C10267" s="21" t="s">
        <v>5202</v>
      </c>
      <c r="D10267" s="23"/>
      <c r="E10267" s="23"/>
    </row>
    <row r="10268" spans="1:5" ht="20" customHeight="1">
      <c r="A10268" s="19" t="s">
        <v>13773</v>
      </c>
      <c r="B10268" s="24">
        <v>1</v>
      </c>
      <c r="C10268" s="21" t="s">
        <v>5140</v>
      </c>
      <c r="D10268" s="23"/>
      <c r="E10268" s="23"/>
    </row>
    <row r="10269" spans="1:5" ht="20" customHeight="1">
      <c r="A10269" s="19" t="s">
        <v>13773</v>
      </c>
      <c r="B10269" s="24">
        <v>1</v>
      </c>
      <c r="C10269" s="21" t="s">
        <v>5323</v>
      </c>
      <c r="D10269" s="23"/>
      <c r="E10269" s="23"/>
    </row>
    <row r="10270" spans="1:5" ht="20" customHeight="1">
      <c r="A10270" s="19" t="s">
        <v>13773</v>
      </c>
      <c r="B10270" s="24">
        <v>1</v>
      </c>
      <c r="C10270" s="21" t="s">
        <v>5528</v>
      </c>
      <c r="D10270" s="23"/>
      <c r="E10270" s="23"/>
    </row>
    <row r="10271" spans="1:5" ht="20" customHeight="1">
      <c r="A10271" s="19" t="s">
        <v>13773</v>
      </c>
      <c r="B10271" s="24">
        <v>1</v>
      </c>
      <c r="C10271" s="21" t="s">
        <v>5741</v>
      </c>
      <c r="D10271" s="23"/>
      <c r="E10271" s="23"/>
    </row>
    <row r="10272" spans="1:5" ht="20" customHeight="1">
      <c r="A10272" s="19" t="s">
        <v>13773</v>
      </c>
      <c r="B10272" s="24">
        <v>1</v>
      </c>
      <c r="C10272" s="21" t="s">
        <v>5941</v>
      </c>
      <c r="D10272" s="23"/>
      <c r="E10272" s="23"/>
    </row>
    <row r="10273" spans="1:5" ht="20" customHeight="1">
      <c r="A10273" s="19" t="s">
        <v>13773</v>
      </c>
      <c r="B10273" s="24">
        <v>1</v>
      </c>
      <c r="C10273" s="21" t="s">
        <v>9831</v>
      </c>
      <c r="D10273" s="23"/>
      <c r="E10273" s="23"/>
    </row>
    <row r="10274" spans="1:5" ht="20" customHeight="1">
      <c r="A10274" s="19" t="s">
        <v>13773</v>
      </c>
      <c r="B10274" s="24">
        <v>1</v>
      </c>
      <c r="C10274" s="22">
        <v>100</v>
      </c>
      <c r="D10274" s="23"/>
      <c r="E10274" s="23"/>
    </row>
    <row r="10275" spans="1:5" ht="20" customHeight="1">
      <c r="A10275" s="19" t="s">
        <v>13773</v>
      </c>
      <c r="B10275" s="24">
        <v>1</v>
      </c>
      <c r="C10275" s="21" t="s">
        <v>9655</v>
      </c>
      <c r="D10275" s="23"/>
      <c r="E10275" s="23"/>
    </row>
    <row r="10276" spans="1:5" ht="20" customHeight="1">
      <c r="A10276" s="19" t="s">
        <v>13773</v>
      </c>
      <c r="B10276" s="24">
        <v>1</v>
      </c>
      <c r="C10276" s="21" t="s">
        <v>9453</v>
      </c>
      <c r="D10276" s="23"/>
      <c r="E10276" s="23"/>
    </row>
    <row r="10277" spans="1:5" ht="20" customHeight="1">
      <c r="A10277" s="19" t="s">
        <v>13773</v>
      </c>
      <c r="B10277" s="24">
        <v>1</v>
      </c>
      <c r="C10277" s="21" t="s">
        <v>6205</v>
      </c>
      <c r="D10277" s="23"/>
      <c r="E10277" s="23"/>
    </row>
    <row r="10278" spans="1:5" ht="20" customHeight="1">
      <c r="A10278" s="19" t="s">
        <v>13773</v>
      </c>
      <c r="B10278" s="24">
        <v>1</v>
      </c>
      <c r="C10278" s="21" t="s">
        <v>6388</v>
      </c>
      <c r="D10278" s="23"/>
      <c r="E10278" s="23"/>
    </row>
    <row r="10279" spans="1:5" ht="20" customHeight="1">
      <c r="A10279" s="19" t="s">
        <v>13773</v>
      </c>
      <c r="B10279" s="24">
        <v>1</v>
      </c>
      <c r="C10279" s="21" t="s">
        <v>9201</v>
      </c>
      <c r="D10279" s="23"/>
      <c r="E10279" s="23"/>
    </row>
    <row r="10280" spans="1:5" ht="20" customHeight="1">
      <c r="A10280" s="19" t="s">
        <v>13773</v>
      </c>
      <c r="B10280" s="24">
        <v>1</v>
      </c>
      <c r="C10280" s="21" t="s">
        <v>9065</v>
      </c>
      <c r="D10280" s="23"/>
      <c r="E10280" s="23"/>
    </row>
    <row r="10281" spans="1:5" ht="20" customHeight="1">
      <c r="A10281" s="19" t="s">
        <v>13773</v>
      </c>
      <c r="B10281" s="24">
        <v>1</v>
      </c>
      <c r="C10281" s="21" t="s">
        <v>9005</v>
      </c>
      <c r="D10281" s="23"/>
      <c r="E10281" s="23"/>
    </row>
    <row r="10282" spans="1:5" ht="20" customHeight="1">
      <c r="A10282" s="19" t="s">
        <v>13773</v>
      </c>
      <c r="B10282" s="24">
        <v>1</v>
      </c>
      <c r="C10282" s="21" t="s">
        <v>6824</v>
      </c>
      <c r="D10282" s="23"/>
      <c r="E10282" s="23"/>
    </row>
    <row r="10283" spans="1:5" ht="20" customHeight="1">
      <c r="A10283" s="19" t="s">
        <v>13773</v>
      </c>
      <c r="B10283" s="24">
        <v>1</v>
      </c>
      <c r="C10283" s="21" t="s">
        <v>6765</v>
      </c>
      <c r="D10283" s="23"/>
      <c r="E10283" s="23"/>
    </row>
    <row r="10284" spans="1:5" ht="20" customHeight="1">
      <c r="A10284" s="19" t="s">
        <v>13773</v>
      </c>
      <c r="B10284" s="24">
        <v>1</v>
      </c>
      <c r="C10284" s="21" t="s">
        <v>8687</v>
      </c>
      <c r="D10284" s="23"/>
      <c r="E10284" s="23"/>
    </row>
    <row r="10285" spans="1:5" ht="20" customHeight="1">
      <c r="A10285" s="19" t="s">
        <v>13773</v>
      </c>
      <c r="B10285" s="24">
        <v>1</v>
      </c>
      <c r="C10285" s="21" t="s">
        <v>8503</v>
      </c>
      <c r="D10285" s="23"/>
      <c r="E10285" s="23"/>
    </row>
    <row r="10286" spans="1:5" ht="20" customHeight="1">
      <c r="A10286" s="19" t="s">
        <v>13773</v>
      </c>
      <c r="B10286" s="24">
        <v>1</v>
      </c>
      <c r="C10286" s="21" t="s">
        <v>6930</v>
      </c>
      <c r="D10286" s="23"/>
      <c r="E10286" s="23"/>
    </row>
    <row r="10287" spans="1:5" ht="20" customHeight="1">
      <c r="A10287" s="19" t="s">
        <v>13773</v>
      </c>
      <c r="B10287" s="24">
        <v>1</v>
      </c>
      <c r="C10287" s="21" t="s">
        <v>7096</v>
      </c>
      <c r="D10287" s="23"/>
      <c r="E10287" s="23"/>
    </row>
    <row r="10288" spans="1:5" ht="20" customHeight="1">
      <c r="A10288" s="19" t="s">
        <v>13773</v>
      </c>
      <c r="B10288" s="24">
        <v>1</v>
      </c>
      <c r="C10288" s="21" t="s">
        <v>7280</v>
      </c>
      <c r="D10288" s="23"/>
      <c r="E10288" s="23"/>
    </row>
    <row r="10289" spans="1:5" ht="20" customHeight="1">
      <c r="A10289" s="19" t="s">
        <v>13773</v>
      </c>
      <c r="B10289" s="24">
        <v>1</v>
      </c>
      <c r="C10289" s="21" t="s">
        <v>131</v>
      </c>
      <c r="D10289" s="23"/>
      <c r="E10289" s="23"/>
    </row>
    <row r="10290" spans="1:5" ht="20" customHeight="1">
      <c r="A10290" s="19" t="s">
        <v>13773</v>
      </c>
      <c r="B10290" s="24">
        <v>1</v>
      </c>
      <c r="C10290" s="21" t="s">
        <v>7559</v>
      </c>
      <c r="D10290" s="23"/>
      <c r="E10290" s="23"/>
    </row>
    <row r="10291" spans="1:5" ht="20" customHeight="1">
      <c r="A10291" s="19" t="s">
        <v>13773</v>
      </c>
      <c r="B10291" s="24">
        <v>1</v>
      </c>
      <c r="C10291" s="21" t="s">
        <v>7735</v>
      </c>
      <c r="D10291" s="23"/>
      <c r="E10291" s="23"/>
    </row>
    <row r="10292" spans="1:5" ht="20" customHeight="1">
      <c r="A10292" s="19" t="s">
        <v>13773</v>
      </c>
      <c r="B10292" s="24">
        <v>1</v>
      </c>
      <c r="C10292" s="21" t="s">
        <v>7931</v>
      </c>
      <c r="D10292" s="23"/>
      <c r="E10292" s="23"/>
    </row>
    <row r="10293" spans="1:5" ht="20" customHeight="1">
      <c r="A10293" s="19" t="s">
        <v>13773</v>
      </c>
      <c r="B10293" s="24">
        <v>1</v>
      </c>
      <c r="C10293" s="21" t="s">
        <v>8051</v>
      </c>
      <c r="D10293" s="23"/>
      <c r="E10293" s="23"/>
    </row>
    <row r="10294" spans="1:5" ht="20" customHeight="1">
      <c r="A10294" s="19" t="s">
        <v>13773</v>
      </c>
      <c r="B10294" s="24">
        <v>1</v>
      </c>
      <c r="C10294" s="21" t="s">
        <v>8164</v>
      </c>
      <c r="D10294" s="23"/>
      <c r="E10294" s="23"/>
    </row>
    <row r="10295" spans="1:5" ht="20" customHeight="1">
      <c r="A10295" s="19" t="s">
        <v>13773</v>
      </c>
      <c r="B10295" s="24">
        <v>1</v>
      </c>
      <c r="C10295" s="21" t="s">
        <v>13532</v>
      </c>
      <c r="D10295" s="23"/>
      <c r="E10295" s="23"/>
    </row>
    <row r="10296" spans="1:5" ht="20" customHeight="1">
      <c r="A10296" s="19" t="s">
        <v>13773</v>
      </c>
      <c r="B10296" s="24">
        <v>1</v>
      </c>
      <c r="C10296" s="21" t="s">
        <v>480</v>
      </c>
      <c r="D10296" s="23"/>
      <c r="E10296" s="23"/>
    </row>
    <row r="10297" spans="1:5" ht="20" customHeight="1">
      <c r="A10297" s="19" t="s">
        <v>13773</v>
      </c>
      <c r="B10297" s="24">
        <v>1</v>
      </c>
      <c r="C10297" s="21" t="s">
        <v>13212</v>
      </c>
      <c r="D10297" s="23"/>
      <c r="E10297" s="23"/>
    </row>
    <row r="10298" spans="1:5" ht="20" customHeight="1">
      <c r="A10298" s="19" t="s">
        <v>13773</v>
      </c>
      <c r="B10298" s="24">
        <v>1</v>
      </c>
      <c r="C10298" s="21" t="s">
        <v>13031</v>
      </c>
      <c r="D10298" s="23"/>
      <c r="E10298" s="23"/>
    </row>
    <row r="10299" spans="1:5" ht="20" customHeight="1">
      <c r="A10299" s="19" t="s">
        <v>13773</v>
      </c>
      <c r="B10299" s="24">
        <v>1</v>
      </c>
      <c r="C10299" s="21" t="s">
        <v>12893</v>
      </c>
      <c r="D10299" s="23"/>
      <c r="E10299" s="23"/>
    </row>
    <row r="10300" spans="1:5" ht="20" customHeight="1">
      <c r="A10300" s="19" t="s">
        <v>13773</v>
      </c>
      <c r="B10300" s="24">
        <v>1</v>
      </c>
      <c r="C10300" s="21" t="s">
        <v>875</v>
      </c>
      <c r="D10300" s="23"/>
      <c r="E10300" s="23"/>
    </row>
    <row r="10301" spans="1:5" ht="20" customHeight="1">
      <c r="A10301" s="19" t="s">
        <v>13773</v>
      </c>
      <c r="B10301" s="24">
        <v>1</v>
      </c>
      <c r="C10301" s="21" t="s">
        <v>12509</v>
      </c>
      <c r="D10301" s="23"/>
      <c r="E10301" s="23"/>
    </row>
    <row r="10302" spans="1:5" ht="20" customHeight="1">
      <c r="A10302" s="19" t="s">
        <v>13773</v>
      </c>
      <c r="B10302" s="24">
        <v>1</v>
      </c>
      <c r="C10302" s="21" t="s">
        <v>1025</v>
      </c>
      <c r="D10302" s="23"/>
      <c r="E10302" s="23"/>
    </row>
    <row r="10303" spans="1:5" ht="20" customHeight="1">
      <c r="A10303" s="19" t="s">
        <v>13773</v>
      </c>
      <c r="B10303" s="24">
        <v>1</v>
      </c>
      <c r="C10303" s="21" t="s">
        <v>12072</v>
      </c>
      <c r="D10303" s="23"/>
      <c r="E10303" s="23"/>
    </row>
    <row r="10304" spans="1:5" ht="20" customHeight="1">
      <c r="A10304" s="19" t="s">
        <v>13773</v>
      </c>
      <c r="B10304" s="24">
        <v>1</v>
      </c>
      <c r="C10304" s="21" t="s">
        <v>1332</v>
      </c>
      <c r="D10304" s="23"/>
      <c r="E10304" s="23"/>
    </row>
    <row r="10305" spans="1:5" ht="20" customHeight="1">
      <c r="A10305" s="19" t="s">
        <v>13773</v>
      </c>
      <c r="B10305" s="24">
        <v>1</v>
      </c>
      <c r="C10305" s="21" t="s">
        <v>12027</v>
      </c>
      <c r="D10305" s="23"/>
      <c r="E10305" s="23"/>
    </row>
    <row r="10306" spans="1:5" ht="20" customHeight="1">
      <c r="A10306" s="19" t="s">
        <v>13773</v>
      </c>
      <c r="B10306" s="24">
        <v>1</v>
      </c>
      <c r="C10306" s="21" t="s">
        <v>11775</v>
      </c>
      <c r="D10306" s="23"/>
      <c r="E10306" s="23"/>
    </row>
    <row r="10307" spans="1:5" ht="20" customHeight="1">
      <c r="A10307" s="19" t="s">
        <v>13773</v>
      </c>
      <c r="B10307" s="24">
        <v>1</v>
      </c>
      <c r="C10307" s="21" t="s">
        <v>1905</v>
      </c>
      <c r="D10307" s="23"/>
      <c r="E10307" s="23"/>
    </row>
    <row r="10308" spans="1:5" ht="20" customHeight="1">
      <c r="A10308" s="19" t="s">
        <v>13773</v>
      </c>
      <c r="B10308" s="24">
        <v>1</v>
      </c>
      <c r="C10308" s="21" t="s">
        <v>1644</v>
      </c>
      <c r="D10308" s="23"/>
      <c r="E10308" s="23"/>
    </row>
    <row r="10309" spans="1:5" ht="20" customHeight="1">
      <c r="A10309" s="19" t="s">
        <v>13773</v>
      </c>
      <c r="B10309" s="24">
        <v>1</v>
      </c>
      <c r="C10309" s="21" t="s">
        <v>1862</v>
      </c>
      <c r="D10309" s="23"/>
      <c r="E10309" s="23"/>
    </row>
    <row r="10310" spans="1:5" ht="20" customHeight="1">
      <c r="A10310" s="19" t="s">
        <v>13773</v>
      </c>
      <c r="B10310" s="24">
        <v>1</v>
      </c>
      <c r="C10310" s="21" t="s">
        <v>2090</v>
      </c>
      <c r="D10310" s="23"/>
      <c r="E10310" s="23"/>
    </row>
    <row r="10311" spans="1:5" ht="20" customHeight="1">
      <c r="A10311" s="19" t="s">
        <v>13773</v>
      </c>
      <c r="B10311" s="24">
        <v>1</v>
      </c>
      <c r="C10311" s="21" t="s">
        <v>2235</v>
      </c>
      <c r="D10311" s="23"/>
      <c r="E10311" s="23"/>
    </row>
    <row r="10312" spans="1:5" ht="20" customHeight="1">
      <c r="A10312" s="19" t="s">
        <v>13773</v>
      </c>
      <c r="B10312" s="24">
        <v>1</v>
      </c>
      <c r="C10312" s="21" t="s">
        <v>2365</v>
      </c>
      <c r="D10312" s="23"/>
      <c r="E10312" s="23"/>
    </row>
    <row r="10313" spans="1:5" ht="20" customHeight="1">
      <c r="A10313" s="19" t="s">
        <v>13773</v>
      </c>
      <c r="B10313" s="24">
        <v>1</v>
      </c>
      <c r="C10313" s="21" t="s">
        <v>2494</v>
      </c>
      <c r="D10313" s="23"/>
      <c r="E10313" s="23"/>
    </row>
    <row r="10314" spans="1:5" ht="20" customHeight="1">
      <c r="A10314" s="19" t="s">
        <v>13773</v>
      </c>
      <c r="B10314" s="24">
        <v>1</v>
      </c>
      <c r="C10314" s="21" t="s">
        <v>2628</v>
      </c>
      <c r="D10314" s="23"/>
      <c r="E10314" s="23"/>
    </row>
    <row r="10315" spans="1:5" ht="20" customHeight="1">
      <c r="A10315" s="19" t="s">
        <v>13773</v>
      </c>
      <c r="B10315" s="24">
        <v>1</v>
      </c>
      <c r="C10315" s="21" t="s">
        <v>2849</v>
      </c>
      <c r="D10315" s="23"/>
      <c r="E10315" s="23"/>
    </row>
    <row r="10316" spans="1:5" ht="20" customHeight="1">
      <c r="A10316" s="19" t="s">
        <v>13773</v>
      </c>
      <c r="B10316" s="24">
        <v>1</v>
      </c>
      <c r="C10316" s="22">
        <v>100</v>
      </c>
      <c r="D10316" s="23"/>
      <c r="E10316" s="23"/>
    </row>
    <row r="10317" spans="1:5" ht="20" customHeight="1">
      <c r="A10317" s="19" t="s">
        <v>13773</v>
      </c>
      <c r="B10317" s="24">
        <v>1</v>
      </c>
      <c r="C10317" s="21" t="s">
        <v>3412</v>
      </c>
      <c r="D10317" s="23"/>
      <c r="E10317" s="23"/>
    </row>
    <row r="10318" spans="1:5" ht="20" customHeight="1">
      <c r="A10318" s="19" t="s">
        <v>13773</v>
      </c>
      <c r="B10318" s="24">
        <v>1</v>
      </c>
      <c r="C10318" s="22">
        <v>100</v>
      </c>
      <c r="D10318" s="23"/>
      <c r="E10318" s="23"/>
    </row>
    <row r="10319" spans="1:5" ht="20" customHeight="1">
      <c r="A10319" s="19" t="s">
        <v>13773</v>
      </c>
      <c r="B10319" s="24">
        <v>1</v>
      </c>
      <c r="C10319" s="21" t="s">
        <v>3369</v>
      </c>
      <c r="D10319" s="23"/>
      <c r="E10319" s="23"/>
    </row>
    <row r="10320" spans="1:5" ht="20" customHeight="1">
      <c r="A10320" s="19" t="s">
        <v>13773</v>
      </c>
      <c r="B10320" s="24">
        <v>1</v>
      </c>
      <c r="C10320" s="21" t="s">
        <v>3580</v>
      </c>
      <c r="D10320" s="23"/>
      <c r="E10320" s="23"/>
    </row>
    <row r="10321" spans="1:5" ht="20" customHeight="1">
      <c r="A10321" s="19" t="s">
        <v>13773</v>
      </c>
      <c r="B10321" s="24">
        <v>1</v>
      </c>
      <c r="C10321" s="21" t="s">
        <v>3795</v>
      </c>
      <c r="D10321" s="23"/>
      <c r="E10321" s="23"/>
    </row>
    <row r="10322" spans="1:5" ht="20" customHeight="1">
      <c r="A10322" s="19" t="s">
        <v>13773</v>
      </c>
      <c r="B10322" s="24">
        <v>1</v>
      </c>
      <c r="C10322" s="21" t="s">
        <v>3941</v>
      </c>
      <c r="D10322" s="23"/>
      <c r="E10322" s="23"/>
    </row>
    <row r="10323" spans="1:5" ht="20" customHeight="1">
      <c r="A10323" s="19" t="s">
        <v>13773</v>
      </c>
      <c r="B10323" s="24">
        <v>1</v>
      </c>
      <c r="C10323" s="21" t="s">
        <v>4458</v>
      </c>
      <c r="D10323" s="23"/>
      <c r="E10323" s="23"/>
    </row>
    <row r="10324" spans="1:5" ht="20" customHeight="1">
      <c r="A10324" s="19" t="s">
        <v>13773</v>
      </c>
      <c r="B10324" s="24">
        <v>1</v>
      </c>
      <c r="C10324" s="21" t="s">
        <v>4217</v>
      </c>
      <c r="D10324" s="23"/>
      <c r="E10324" s="23"/>
    </row>
    <row r="10325" spans="1:5" ht="20" customHeight="1">
      <c r="A10325" s="19" t="s">
        <v>13773</v>
      </c>
      <c r="B10325" s="24">
        <v>1</v>
      </c>
      <c r="C10325" s="21" t="s">
        <v>4417</v>
      </c>
      <c r="D10325" s="23"/>
      <c r="E10325" s="23"/>
    </row>
    <row r="10326" spans="1:5" ht="20" customHeight="1">
      <c r="A10326" s="19" t="s">
        <v>13773</v>
      </c>
      <c r="B10326" s="24">
        <v>1</v>
      </c>
      <c r="C10326" s="21" t="s">
        <v>4928</v>
      </c>
      <c r="D10326" s="23"/>
      <c r="E10326" s="23"/>
    </row>
    <row r="10327" spans="1:5" ht="20" customHeight="1">
      <c r="A10327" s="19" t="s">
        <v>13773</v>
      </c>
      <c r="B10327" s="24">
        <v>1</v>
      </c>
      <c r="C10327" s="21" t="s">
        <v>4696</v>
      </c>
      <c r="D10327" s="23"/>
      <c r="E10327" s="23"/>
    </row>
    <row r="10328" spans="1:5" ht="20" customHeight="1">
      <c r="A10328" s="19" t="s">
        <v>13773</v>
      </c>
      <c r="B10328" s="24">
        <v>1</v>
      </c>
      <c r="C10328" s="21" t="s">
        <v>4887</v>
      </c>
      <c r="D10328" s="23"/>
      <c r="E10328" s="23"/>
    </row>
    <row r="10329" spans="1:5" ht="20" customHeight="1">
      <c r="A10329" s="19" t="s">
        <v>13773</v>
      </c>
      <c r="B10329" s="24">
        <v>1</v>
      </c>
      <c r="C10329" s="21" t="s">
        <v>5381</v>
      </c>
      <c r="D10329" s="23"/>
      <c r="E10329" s="23"/>
    </row>
    <row r="10330" spans="1:5" ht="20" customHeight="1">
      <c r="A10330" s="19" t="s">
        <v>13773</v>
      </c>
      <c r="B10330" s="24">
        <v>1</v>
      </c>
      <c r="C10330" s="21" t="s">
        <v>5150</v>
      </c>
      <c r="D10330" s="23"/>
      <c r="E10330" s="23"/>
    </row>
    <row r="10331" spans="1:5" ht="20" customHeight="1">
      <c r="A10331" s="19" t="s">
        <v>13773</v>
      </c>
      <c r="B10331" s="24">
        <v>1</v>
      </c>
      <c r="C10331" s="21" t="s">
        <v>5335</v>
      </c>
      <c r="D10331" s="23"/>
      <c r="E10331" s="23"/>
    </row>
    <row r="10332" spans="1:5" ht="20" customHeight="1">
      <c r="A10332" s="19" t="s">
        <v>13773</v>
      </c>
      <c r="B10332" s="24">
        <v>1</v>
      </c>
      <c r="C10332" s="21" t="s">
        <v>5540</v>
      </c>
      <c r="D10332" s="23"/>
      <c r="E10332" s="23"/>
    </row>
    <row r="10333" spans="1:5" ht="20" customHeight="1">
      <c r="A10333" s="19" t="s">
        <v>13773</v>
      </c>
      <c r="B10333" s="24">
        <v>1</v>
      </c>
      <c r="C10333" s="21" t="s">
        <v>5752</v>
      </c>
      <c r="D10333" s="23"/>
      <c r="E10333" s="23"/>
    </row>
    <row r="10334" spans="1:5" ht="20" customHeight="1">
      <c r="A10334" s="19" t="s">
        <v>13773</v>
      </c>
      <c r="B10334" s="24">
        <v>1</v>
      </c>
      <c r="C10334" s="21" t="s">
        <v>5953</v>
      </c>
      <c r="D10334" s="23"/>
      <c r="E10334" s="23"/>
    </row>
    <row r="10335" spans="1:5" ht="20" customHeight="1">
      <c r="A10335" s="19" t="s">
        <v>13773</v>
      </c>
      <c r="B10335" s="24">
        <v>1</v>
      </c>
      <c r="C10335" s="21" t="s">
        <v>9883</v>
      </c>
      <c r="D10335" s="23"/>
      <c r="E10335" s="23"/>
    </row>
    <row r="10336" spans="1:5" ht="20" customHeight="1">
      <c r="A10336" s="19" t="s">
        <v>13773</v>
      </c>
      <c r="B10336" s="24">
        <v>1</v>
      </c>
      <c r="C10336" s="21" t="s">
        <v>9754</v>
      </c>
      <c r="D10336" s="23"/>
      <c r="E10336" s="23"/>
    </row>
    <row r="10337" spans="1:5" ht="20" customHeight="1">
      <c r="A10337" s="19" t="s">
        <v>13773</v>
      </c>
      <c r="B10337" s="24">
        <v>1</v>
      </c>
      <c r="C10337" s="21" t="s">
        <v>9666</v>
      </c>
      <c r="D10337" s="23"/>
      <c r="E10337" s="23"/>
    </row>
    <row r="10338" spans="1:5" ht="20" customHeight="1">
      <c r="A10338" s="19" t="s">
        <v>13773</v>
      </c>
      <c r="B10338" s="24">
        <v>1</v>
      </c>
      <c r="C10338" s="21" t="s">
        <v>9469</v>
      </c>
      <c r="D10338" s="23"/>
      <c r="E10338" s="23"/>
    </row>
    <row r="10339" spans="1:5" ht="20" customHeight="1">
      <c r="A10339" s="19" t="s">
        <v>13773</v>
      </c>
      <c r="B10339" s="24">
        <v>1</v>
      </c>
      <c r="C10339" s="21" t="s">
        <v>6219</v>
      </c>
      <c r="D10339" s="23"/>
      <c r="E10339" s="23"/>
    </row>
    <row r="10340" spans="1:5" ht="20" customHeight="1">
      <c r="A10340" s="19" t="s">
        <v>13773</v>
      </c>
      <c r="B10340" s="24">
        <v>1</v>
      </c>
      <c r="C10340" s="21" t="s">
        <v>6399</v>
      </c>
      <c r="D10340" s="23"/>
      <c r="E10340" s="23"/>
    </row>
    <row r="10341" spans="1:5" ht="20" customHeight="1">
      <c r="A10341" s="19" t="s">
        <v>13773</v>
      </c>
      <c r="B10341" s="24">
        <v>1</v>
      </c>
      <c r="C10341" s="21" t="s">
        <v>9249</v>
      </c>
      <c r="D10341" s="23"/>
      <c r="E10341" s="23"/>
    </row>
    <row r="10342" spans="1:5" ht="20" customHeight="1">
      <c r="A10342" s="19" t="s">
        <v>13773</v>
      </c>
      <c r="B10342" s="24">
        <v>1</v>
      </c>
      <c r="C10342" s="21" t="s">
        <v>9113</v>
      </c>
      <c r="D10342" s="23"/>
      <c r="E10342" s="23"/>
    </row>
    <row r="10343" spans="1:5" ht="20" customHeight="1">
      <c r="A10343" s="19" t="s">
        <v>13773</v>
      </c>
      <c r="B10343" s="24">
        <v>1</v>
      </c>
      <c r="C10343" s="21" t="s">
        <v>36</v>
      </c>
      <c r="D10343" s="23"/>
      <c r="E10343" s="23"/>
    </row>
    <row r="10344" spans="1:5" ht="20" customHeight="1">
      <c r="A10344" s="19" t="s">
        <v>13773</v>
      </c>
      <c r="B10344" s="24">
        <v>1</v>
      </c>
      <c r="C10344" s="21" t="s">
        <v>8734</v>
      </c>
      <c r="D10344" s="23"/>
      <c r="E10344" s="23"/>
    </row>
    <row r="10345" spans="1:5" ht="20" customHeight="1">
      <c r="A10345" s="19" t="s">
        <v>13773</v>
      </c>
      <c r="B10345" s="24">
        <v>1</v>
      </c>
      <c r="C10345" s="21" t="s">
        <v>6775</v>
      </c>
      <c r="D10345" s="23"/>
      <c r="E10345" s="23"/>
    </row>
    <row r="10346" spans="1:5" ht="20" customHeight="1">
      <c r="A10346" s="19" t="s">
        <v>13773</v>
      </c>
      <c r="B10346" s="24">
        <v>1</v>
      </c>
      <c r="C10346" s="21" t="s">
        <v>8699</v>
      </c>
      <c r="D10346" s="23"/>
      <c r="E10346" s="23"/>
    </row>
    <row r="10347" spans="1:5" ht="20" customHeight="1">
      <c r="A10347" s="19" t="s">
        <v>13773</v>
      </c>
      <c r="B10347" s="24">
        <v>1</v>
      </c>
      <c r="C10347" s="21" t="s">
        <v>8515</v>
      </c>
      <c r="D10347" s="23"/>
      <c r="E10347" s="23"/>
    </row>
    <row r="10348" spans="1:5" ht="20" customHeight="1">
      <c r="A10348" s="19" t="s">
        <v>13773</v>
      </c>
      <c r="B10348" s="24">
        <v>1</v>
      </c>
      <c r="C10348" s="21" t="s">
        <v>6939</v>
      </c>
      <c r="D10348" s="23"/>
      <c r="E10348" s="23"/>
    </row>
    <row r="10349" spans="1:5" ht="20" customHeight="1">
      <c r="A10349" s="19" t="s">
        <v>13773</v>
      </c>
      <c r="B10349" s="24">
        <v>1</v>
      </c>
      <c r="C10349" s="21" t="s">
        <v>7105</v>
      </c>
      <c r="D10349" s="23"/>
      <c r="E10349" s="23"/>
    </row>
    <row r="10350" spans="1:5" ht="20" customHeight="1">
      <c r="A10350" s="19" t="s">
        <v>13773</v>
      </c>
      <c r="B10350" s="24">
        <v>1</v>
      </c>
      <c r="C10350" s="21" t="s">
        <v>7289</v>
      </c>
      <c r="D10350" s="23"/>
      <c r="E10350" s="23"/>
    </row>
    <row r="10351" spans="1:5" ht="20" customHeight="1">
      <c r="A10351" s="19" t="s">
        <v>13773</v>
      </c>
      <c r="B10351" s="24">
        <v>1</v>
      </c>
      <c r="C10351" s="21" t="s">
        <v>7391</v>
      </c>
      <c r="D10351" s="23"/>
      <c r="E10351" s="23"/>
    </row>
    <row r="10352" spans="1:5" ht="20" customHeight="1">
      <c r="A10352" s="19" t="s">
        <v>13773</v>
      </c>
      <c r="B10352" s="24">
        <v>1</v>
      </c>
      <c r="C10352" s="21" t="s">
        <v>7569</v>
      </c>
      <c r="D10352" s="23"/>
      <c r="E10352" s="23"/>
    </row>
    <row r="10353" spans="1:5" ht="20" customHeight="1">
      <c r="A10353" s="19" t="s">
        <v>13773</v>
      </c>
      <c r="B10353" s="24">
        <v>1</v>
      </c>
      <c r="C10353" s="21" t="s">
        <v>7747</v>
      </c>
      <c r="D10353" s="23"/>
      <c r="E10353" s="23"/>
    </row>
    <row r="10354" spans="1:5" ht="20" customHeight="1">
      <c r="A10354" s="19" t="s">
        <v>13773</v>
      </c>
      <c r="B10354" s="24">
        <v>1</v>
      </c>
      <c r="C10354" s="21" t="s">
        <v>7941</v>
      </c>
      <c r="D10354" s="23"/>
      <c r="E10354" s="23"/>
    </row>
    <row r="10355" spans="1:5" ht="20" customHeight="1">
      <c r="A10355" s="19" t="s">
        <v>13773</v>
      </c>
      <c r="B10355" s="24">
        <v>1</v>
      </c>
      <c r="C10355" s="21" t="s">
        <v>8059</v>
      </c>
      <c r="D10355" s="23"/>
      <c r="E10355" s="23"/>
    </row>
    <row r="10356" spans="1:5" ht="20" customHeight="1">
      <c r="A10356" s="19" t="s">
        <v>13773</v>
      </c>
      <c r="B10356" s="24">
        <v>1</v>
      </c>
      <c r="C10356" s="21" t="s">
        <v>8176</v>
      </c>
      <c r="D10356" s="23"/>
      <c r="E10356" s="23"/>
    </row>
    <row r="10357" spans="1:5" ht="20" customHeight="1">
      <c r="A10357" s="19" t="s">
        <v>13773</v>
      </c>
      <c r="B10357" s="24">
        <v>1</v>
      </c>
      <c r="C10357" s="21" t="s">
        <v>13548</v>
      </c>
      <c r="D10357" s="23"/>
      <c r="E10357" s="23"/>
    </row>
    <row r="10358" spans="1:5" ht="20" customHeight="1">
      <c r="A10358" s="19" t="s">
        <v>13773</v>
      </c>
      <c r="B10358" s="24">
        <v>1</v>
      </c>
      <c r="C10358" s="21" t="s">
        <v>499</v>
      </c>
      <c r="D10358" s="23"/>
      <c r="E10358" s="23"/>
    </row>
    <row r="10359" spans="1:5" ht="20" customHeight="1">
      <c r="A10359" s="19" t="s">
        <v>13773</v>
      </c>
      <c r="B10359" s="24">
        <v>1</v>
      </c>
      <c r="C10359" s="21" t="s">
        <v>13268</v>
      </c>
      <c r="D10359" s="23"/>
      <c r="E10359" s="23"/>
    </row>
    <row r="10360" spans="1:5" ht="20" customHeight="1">
      <c r="A10360" s="19" t="s">
        <v>13773</v>
      </c>
      <c r="B10360" s="24">
        <v>1</v>
      </c>
      <c r="C10360" s="21" t="s">
        <v>13088</v>
      </c>
      <c r="D10360" s="23"/>
      <c r="E10360" s="23"/>
    </row>
    <row r="10361" spans="1:5" ht="20" customHeight="1">
      <c r="A10361" s="19" t="s">
        <v>13773</v>
      </c>
      <c r="B10361" s="24">
        <v>1</v>
      </c>
      <c r="C10361" s="21" t="s">
        <v>12909</v>
      </c>
      <c r="D10361" s="23"/>
      <c r="E10361" s="23"/>
    </row>
    <row r="10362" spans="1:5" ht="20" customHeight="1">
      <c r="A10362" s="19" t="s">
        <v>13773</v>
      </c>
      <c r="B10362" s="24">
        <v>1</v>
      </c>
      <c r="C10362" s="22">
        <v>100</v>
      </c>
      <c r="D10362" s="23"/>
      <c r="E10362" s="23"/>
    </row>
    <row r="10363" spans="1:5" ht="20" customHeight="1">
      <c r="A10363" s="19" t="s">
        <v>13773</v>
      </c>
      <c r="B10363" s="24">
        <v>1</v>
      </c>
      <c r="C10363" s="21" t="s">
        <v>12530</v>
      </c>
      <c r="D10363" s="23"/>
      <c r="E10363" s="23"/>
    </row>
    <row r="10364" spans="1:5" ht="20" customHeight="1">
      <c r="A10364" s="19" t="s">
        <v>13773</v>
      </c>
      <c r="B10364" s="24">
        <v>1</v>
      </c>
      <c r="C10364" s="21" t="s">
        <v>1044</v>
      </c>
      <c r="D10364" s="23"/>
      <c r="E10364" s="23"/>
    </row>
    <row r="10365" spans="1:5" ht="20" customHeight="1">
      <c r="A10365" s="19" t="s">
        <v>13773</v>
      </c>
      <c r="B10365" s="24">
        <v>1</v>
      </c>
      <c r="C10365" s="21" t="s">
        <v>12248</v>
      </c>
      <c r="D10365" s="23"/>
      <c r="E10365" s="23"/>
    </row>
    <row r="10366" spans="1:5" ht="20" customHeight="1">
      <c r="A10366" s="19" t="s">
        <v>13773</v>
      </c>
      <c r="B10366" s="24">
        <v>1</v>
      </c>
      <c r="C10366" s="21" t="s">
        <v>1352</v>
      </c>
      <c r="D10366" s="23"/>
      <c r="E10366" s="23"/>
    </row>
    <row r="10367" spans="1:5" ht="20" customHeight="1">
      <c r="A10367" s="19" t="s">
        <v>13773</v>
      </c>
      <c r="B10367" s="24">
        <v>1</v>
      </c>
      <c r="C10367" s="21" t="s">
        <v>12049</v>
      </c>
      <c r="D10367" s="23"/>
      <c r="E10367" s="23"/>
    </row>
    <row r="10368" spans="1:5" ht="20" customHeight="1">
      <c r="A10368" s="19" t="s">
        <v>13773</v>
      </c>
      <c r="B10368" s="24">
        <v>1</v>
      </c>
      <c r="C10368" s="21" t="s">
        <v>11792</v>
      </c>
      <c r="D10368" s="23"/>
      <c r="E10368" s="23"/>
    </row>
    <row r="10369" spans="1:5" ht="20" customHeight="1">
      <c r="A10369" s="19" t="s">
        <v>13773</v>
      </c>
      <c r="B10369" s="24">
        <v>1</v>
      </c>
      <c r="C10369" s="21" t="s">
        <v>11544</v>
      </c>
      <c r="D10369" s="23"/>
      <c r="E10369" s="23"/>
    </row>
    <row r="10370" spans="1:5" ht="20" customHeight="1">
      <c r="A10370" s="19" t="s">
        <v>13773</v>
      </c>
      <c r="B10370" s="24">
        <v>1</v>
      </c>
      <c r="C10370" s="21" t="s">
        <v>1663</v>
      </c>
      <c r="D10370" s="23"/>
      <c r="E10370" s="23"/>
    </row>
    <row r="10371" spans="1:5" ht="20" customHeight="1">
      <c r="A10371" s="19" t="s">
        <v>13773</v>
      </c>
      <c r="B10371" s="24">
        <v>1</v>
      </c>
      <c r="C10371" s="21" t="s">
        <v>1884</v>
      </c>
      <c r="D10371" s="23"/>
      <c r="E10371" s="23"/>
    </row>
    <row r="10372" spans="1:5" ht="20" customHeight="1">
      <c r="A10372" s="19" t="s">
        <v>13773</v>
      </c>
      <c r="B10372" s="24">
        <v>1</v>
      </c>
      <c r="C10372" s="21" t="s">
        <v>2122</v>
      </c>
      <c r="D10372" s="23"/>
      <c r="E10372" s="23"/>
    </row>
    <row r="10373" spans="1:5" ht="20" customHeight="1">
      <c r="A10373" s="19" t="s">
        <v>13773</v>
      </c>
      <c r="B10373" s="24">
        <v>1</v>
      </c>
      <c r="C10373" s="21" t="s">
        <v>2264</v>
      </c>
      <c r="D10373" s="23"/>
      <c r="E10373" s="23"/>
    </row>
    <row r="10374" spans="1:5" ht="20" customHeight="1">
      <c r="A10374" s="19" t="s">
        <v>13773</v>
      </c>
      <c r="B10374" s="24">
        <v>1</v>
      </c>
      <c r="C10374" s="21" t="s">
        <v>2392</v>
      </c>
      <c r="D10374" s="23"/>
      <c r="E10374" s="23"/>
    </row>
    <row r="10375" spans="1:5" ht="20" customHeight="1">
      <c r="A10375" s="19" t="s">
        <v>13773</v>
      </c>
      <c r="B10375" s="24">
        <v>1</v>
      </c>
      <c r="C10375" s="21" t="s">
        <v>2520</v>
      </c>
      <c r="D10375" s="23"/>
      <c r="E10375" s="23"/>
    </row>
    <row r="10376" spans="1:5" ht="20" customHeight="1">
      <c r="A10376" s="19" t="s">
        <v>13773</v>
      </c>
      <c r="B10376" s="24">
        <v>1</v>
      </c>
      <c r="C10376" s="21" t="s">
        <v>2650</v>
      </c>
      <c r="D10376" s="23"/>
      <c r="E10376" s="23"/>
    </row>
    <row r="10377" spans="1:5" ht="20" customHeight="1">
      <c r="A10377" s="19" t="s">
        <v>13773</v>
      </c>
      <c r="B10377" s="24">
        <v>1</v>
      </c>
      <c r="C10377" s="21" t="s">
        <v>2874</v>
      </c>
      <c r="D10377" s="23"/>
      <c r="E10377" s="23"/>
    </row>
    <row r="10378" spans="1:5" ht="20" customHeight="1">
      <c r="A10378" s="19" t="s">
        <v>13773</v>
      </c>
      <c r="B10378" s="24">
        <v>1</v>
      </c>
      <c r="C10378" s="21" t="s">
        <v>3005</v>
      </c>
      <c r="D10378" s="23"/>
      <c r="E10378" s="23"/>
    </row>
    <row r="10379" spans="1:5" ht="20" customHeight="1">
      <c r="A10379" s="19" t="s">
        <v>13773</v>
      </c>
      <c r="B10379" s="24">
        <v>1</v>
      </c>
      <c r="C10379" s="21" t="s">
        <v>10754</v>
      </c>
      <c r="D10379" s="23"/>
      <c r="E10379" s="23"/>
    </row>
    <row r="10380" spans="1:5" ht="20" customHeight="1">
      <c r="A10380" s="19" t="s">
        <v>13773</v>
      </c>
      <c r="B10380" s="24">
        <v>1</v>
      </c>
      <c r="C10380" s="22">
        <v>100</v>
      </c>
      <c r="D10380" s="23"/>
      <c r="E10380" s="23"/>
    </row>
    <row r="10381" spans="1:5" ht="20" customHeight="1">
      <c r="A10381" s="19" t="s">
        <v>13773</v>
      </c>
      <c r="B10381" s="24">
        <v>1</v>
      </c>
      <c r="C10381" s="21" t="s">
        <v>3391</v>
      </c>
      <c r="D10381" s="23"/>
      <c r="E10381" s="23"/>
    </row>
    <row r="10382" spans="1:5" ht="20" customHeight="1">
      <c r="A10382" s="19" t="s">
        <v>13773</v>
      </c>
      <c r="B10382" s="24">
        <v>1</v>
      </c>
      <c r="C10382" s="21" t="s">
        <v>3605</v>
      </c>
      <c r="D10382" s="23"/>
      <c r="E10382" s="23"/>
    </row>
    <row r="10383" spans="1:5" ht="20" customHeight="1">
      <c r="A10383" s="19" t="s">
        <v>13773</v>
      </c>
      <c r="B10383" s="24">
        <v>1</v>
      </c>
      <c r="C10383" s="21" t="s">
        <v>3824</v>
      </c>
      <c r="D10383" s="23"/>
      <c r="E10383" s="23"/>
    </row>
    <row r="10384" spans="1:5" ht="20" customHeight="1">
      <c r="A10384" s="19" t="s">
        <v>13773</v>
      </c>
      <c r="B10384" s="24">
        <v>1</v>
      </c>
      <c r="C10384" s="21" t="s">
        <v>3958</v>
      </c>
      <c r="D10384" s="23"/>
      <c r="E10384" s="23"/>
    </row>
    <row r="10385" spans="1:5" ht="20" customHeight="1">
      <c r="A10385" s="19" t="s">
        <v>13773</v>
      </c>
      <c r="B10385" s="24">
        <v>1</v>
      </c>
      <c r="C10385" s="21" t="s">
        <v>10469</v>
      </c>
      <c r="D10385" s="23"/>
      <c r="E10385" s="23"/>
    </row>
    <row r="10386" spans="1:5" ht="20" customHeight="1">
      <c r="A10386" s="19" t="s">
        <v>13773</v>
      </c>
      <c r="B10386" s="24">
        <v>1</v>
      </c>
      <c r="C10386" s="21" t="s">
        <v>4233</v>
      </c>
      <c r="D10386" s="23"/>
      <c r="E10386" s="23"/>
    </row>
    <row r="10387" spans="1:5" ht="20" customHeight="1">
      <c r="A10387" s="19" t="s">
        <v>13773</v>
      </c>
      <c r="B10387" s="24">
        <v>1</v>
      </c>
      <c r="C10387" s="21" t="s">
        <v>4435</v>
      </c>
      <c r="D10387" s="23"/>
      <c r="E10387" s="23"/>
    </row>
    <row r="10388" spans="1:5" ht="20" customHeight="1">
      <c r="A10388" s="19" t="s">
        <v>13773</v>
      </c>
      <c r="B10388" s="24">
        <v>1</v>
      </c>
      <c r="C10388" s="21" t="s">
        <v>10307</v>
      </c>
      <c r="D10388" s="23"/>
      <c r="E10388" s="23"/>
    </row>
    <row r="10389" spans="1:5" ht="20" customHeight="1">
      <c r="A10389" s="19" t="s">
        <v>13773</v>
      </c>
      <c r="B10389" s="24">
        <v>1</v>
      </c>
      <c r="C10389" s="21" t="s">
        <v>4709</v>
      </c>
      <c r="D10389" s="23"/>
      <c r="E10389" s="23"/>
    </row>
    <row r="10390" spans="1:5" ht="20" customHeight="1">
      <c r="A10390" s="19" t="s">
        <v>13773</v>
      </c>
      <c r="B10390" s="24">
        <v>1</v>
      </c>
      <c r="C10390" s="21" t="s">
        <v>4904</v>
      </c>
      <c r="D10390" s="23"/>
      <c r="E10390" s="23"/>
    </row>
    <row r="10391" spans="1:5" ht="20" customHeight="1">
      <c r="A10391" s="19" t="s">
        <v>13773</v>
      </c>
      <c r="B10391" s="24">
        <v>1</v>
      </c>
      <c r="C10391" s="21" t="s">
        <v>10140</v>
      </c>
      <c r="D10391" s="23"/>
      <c r="E10391" s="23"/>
    </row>
    <row r="10392" spans="1:5" ht="20" customHeight="1">
      <c r="A10392" s="19" t="s">
        <v>13773</v>
      </c>
      <c r="B10392" s="24">
        <v>1</v>
      </c>
      <c r="C10392" s="21" t="s">
        <v>5165</v>
      </c>
      <c r="D10392" s="23"/>
      <c r="E10392" s="23"/>
    </row>
    <row r="10393" spans="1:5" ht="20" customHeight="1">
      <c r="A10393" s="19" t="s">
        <v>13773</v>
      </c>
      <c r="B10393" s="24">
        <v>1</v>
      </c>
      <c r="C10393" s="21" t="s">
        <v>5351</v>
      </c>
      <c r="D10393" s="23"/>
      <c r="E10393" s="23"/>
    </row>
    <row r="10394" spans="1:5" ht="20" customHeight="1">
      <c r="A10394" s="19" t="s">
        <v>13773</v>
      </c>
      <c r="B10394" s="24">
        <v>1</v>
      </c>
      <c r="C10394" s="21" t="s">
        <v>5561</v>
      </c>
      <c r="D10394" s="23"/>
      <c r="E10394" s="23"/>
    </row>
    <row r="10395" spans="1:5" ht="20" customHeight="1">
      <c r="A10395" s="19" t="s">
        <v>13773</v>
      </c>
      <c r="B10395" s="24">
        <v>1</v>
      </c>
      <c r="C10395" s="21" t="s">
        <v>5763</v>
      </c>
      <c r="D10395" s="23"/>
      <c r="E10395" s="23"/>
    </row>
    <row r="10396" spans="1:5" ht="20" customHeight="1">
      <c r="A10396" s="19" t="s">
        <v>13773</v>
      </c>
      <c r="B10396" s="24">
        <v>1</v>
      </c>
      <c r="C10396" s="21" t="s">
        <v>5967</v>
      </c>
      <c r="D10396" s="23"/>
      <c r="E10396" s="23"/>
    </row>
    <row r="10397" spans="1:5" ht="20" customHeight="1">
      <c r="A10397" s="19" t="s">
        <v>13773</v>
      </c>
      <c r="B10397" s="24">
        <v>1</v>
      </c>
      <c r="C10397" s="22">
        <v>100</v>
      </c>
      <c r="D10397" s="23"/>
      <c r="E10397" s="23"/>
    </row>
    <row r="10398" spans="1:5" ht="20" customHeight="1">
      <c r="A10398" s="19" t="s">
        <v>13773</v>
      </c>
      <c r="B10398" s="24">
        <v>1</v>
      </c>
      <c r="C10398" s="21" t="s">
        <v>9787</v>
      </c>
      <c r="D10398" s="23"/>
      <c r="E10398" s="23"/>
    </row>
    <row r="10399" spans="1:5" ht="20" customHeight="1">
      <c r="A10399" s="19" t="s">
        <v>13773</v>
      </c>
      <c r="B10399" s="24">
        <v>1</v>
      </c>
      <c r="C10399" s="22">
        <v>100</v>
      </c>
      <c r="D10399" s="23"/>
      <c r="E10399" s="23"/>
    </row>
    <row r="10400" spans="1:5" ht="20" customHeight="1">
      <c r="A10400" s="19" t="s">
        <v>13773</v>
      </c>
      <c r="B10400" s="24">
        <v>1</v>
      </c>
      <c r="C10400" s="21" t="s">
        <v>9475</v>
      </c>
      <c r="D10400" s="23"/>
      <c r="E10400" s="23"/>
    </row>
    <row r="10401" spans="1:5" ht="20" customHeight="1">
      <c r="A10401" s="19" t="s">
        <v>13773</v>
      </c>
      <c r="B10401" s="24">
        <v>1</v>
      </c>
      <c r="C10401" s="21" t="s">
        <v>6229</v>
      </c>
      <c r="D10401" s="23"/>
      <c r="E10401" s="23"/>
    </row>
    <row r="10402" spans="1:5" ht="20" customHeight="1">
      <c r="A10402" s="19" t="s">
        <v>13773</v>
      </c>
      <c r="B10402" s="24">
        <v>1</v>
      </c>
      <c r="C10402" s="21" t="s">
        <v>6409</v>
      </c>
      <c r="D10402" s="23"/>
      <c r="E10402" s="23"/>
    </row>
    <row r="10403" spans="1:5" ht="20" customHeight="1">
      <c r="A10403" s="19" t="s">
        <v>13773</v>
      </c>
      <c r="B10403" s="24">
        <v>1</v>
      </c>
      <c r="C10403" s="21" t="s">
        <v>9281</v>
      </c>
      <c r="D10403" s="23"/>
      <c r="E10403" s="23"/>
    </row>
    <row r="10404" spans="1:5" ht="20" customHeight="1">
      <c r="A10404" s="19" t="s">
        <v>13773</v>
      </c>
      <c r="B10404" s="24">
        <v>1</v>
      </c>
      <c r="C10404" s="21" t="s">
        <v>9143</v>
      </c>
      <c r="D10404" s="23"/>
      <c r="E10404" s="23"/>
    </row>
    <row r="10405" spans="1:5" ht="20" customHeight="1">
      <c r="A10405" s="19" t="s">
        <v>13773</v>
      </c>
      <c r="B10405" s="24">
        <v>1</v>
      </c>
      <c r="C10405" s="21" t="s">
        <v>9022</v>
      </c>
      <c r="D10405" s="23"/>
      <c r="E10405" s="23"/>
    </row>
    <row r="10406" spans="1:5" ht="20" customHeight="1">
      <c r="A10406" s="19" t="s">
        <v>13773</v>
      </c>
      <c r="B10406" s="24">
        <v>1</v>
      </c>
      <c r="C10406" s="21" t="s">
        <v>8837</v>
      </c>
      <c r="D10406" s="23"/>
      <c r="E10406" s="23"/>
    </row>
    <row r="10407" spans="1:5" ht="20" customHeight="1">
      <c r="A10407" s="19" t="s">
        <v>13773</v>
      </c>
      <c r="B10407" s="24">
        <v>1</v>
      </c>
      <c r="C10407" s="21" t="s">
        <v>6785</v>
      </c>
      <c r="D10407" s="23"/>
      <c r="E10407" s="23"/>
    </row>
    <row r="10408" spans="1:5" ht="20" customHeight="1">
      <c r="A10408" s="19" t="s">
        <v>13773</v>
      </c>
      <c r="B10408" s="24">
        <v>1</v>
      </c>
      <c r="C10408" s="22">
        <v>100</v>
      </c>
      <c r="D10408" s="23"/>
      <c r="E10408" s="23"/>
    </row>
    <row r="10409" spans="1:5" ht="20" customHeight="1">
      <c r="A10409" s="19" t="s">
        <v>13773</v>
      </c>
      <c r="B10409" s="24">
        <v>1</v>
      </c>
      <c r="C10409" s="21" t="s">
        <v>8523</v>
      </c>
      <c r="D10409" s="23"/>
      <c r="E10409" s="23"/>
    </row>
    <row r="10410" spans="1:5" ht="20" customHeight="1">
      <c r="A10410" s="19" t="s">
        <v>13773</v>
      </c>
      <c r="B10410" s="24">
        <v>1</v>
      </c>
      <c r="C10410" s="21" t="s">
        <v>6951</v>
      </c>
      <c r="D10410" s="23"/>
      <c r="E10410" s="23"/>
    </row>
    <row r="10411" spans="1:5" ht="20" customHeight="1">
      <c r="A10411" s="19" t="s">
        <v>13773</v>
      </c>
      <c r="B10411" s="24">
        <v>1</v>
      </c>
      <c r="C10411" s="21" t="s">
        <v>7120</v>
      </c>
      <c r="D10411" s="23"/>
      <c r="E10411" s="23"/>
    </row>
    <row r="10412" spans="1:5" ht="20" customHeight="1">
      <c r="A10412" s="19" t="s">
        <v>13773</v>
      </c>
      <c r="B10412" s="24">
        <v>1</v>
      </c>
      <c r="C10412" s="21" t="s">
        <v>7307</v>
      </c>
      <c r="D10412" s="23"/>
      <c r="E10412" s="23"/>
    </row>
    <row r="10413" spans="1:5" ht="20" customHeight="1">
      <c r="A10413" s="19" t="s">
        <v>13773</v>
      </c>
      <c r="B10413" s="24">
        <v>1</v>
      </c>
      <c r="C10413" s="21" t="s">
        <v>7406</v>
      </c>
      <c r="D10413" s="23"/>
      <c r="E10413" s="23"/>
    </row>
    <row r="10414" spans="1:5" ht="20" customHeight="1">
      <c r="A10414" s="19" t="s">
        <v>13773</v>
      </c>
      <c r="B10414" s="24">
        <v>1</v>
      </c>
      <c r="C10414" s="21" t="s">
        <v>7586</v>
      </c>
      <c r="D10414" s="23"/>
      <c r="E10414" s="23"/>
    </row>
    <row r="10415" spans="1:5" ht="20" customHeight="1">
      <c r="A10415" s="19" t="s">
        <v>13773</v>
      </c>
      <c r="B10415" s="24">
        <v>1</v>
      </c>
      <c r="C10415" s="21" t="s">
        <v>7758</v>
      </c>
      <c r="D10415" s="23"/>
      <c r="E10415" s="23"/>
    </row>
    <row r="10416" spans="1:5" ht="20" customHeight="1">
      <c r="A10416" s="19" t="s">
        <v>13773</v>
      </c>
      <c r="B10416" s="24">
        <v>1</v>
      </c>
      <c r="C10416" s="21" t="s">
        <v>7958</v>
      </c>
      <c r="D10416" s="23"/>
      <c r="E10416" s="23"/>
    </row>
    <row r="10417" spans="1:5" ht="20" customHeight="1">
      <c r="A10417" s="19" t="s">
        <v>13773</v>
      </c>
      <c r="B10417" s="24">
        <v>1</v>
      </c>
      <c r="C10417" s="21" t="s">
        <v>8077</v>
      </c>
      <c r="D10417" s="23"/>
      <c r="E10417" s="23"/>
    </row>
    <row r="10418" spans="1:5" ht="20" customHeight="1">
      <c r="A10418" s="19" t="s">
        <v>13773</v>
      </c>
      <c r="B10418" s="24">
        <v>1</v>
      </c>
      <c r="C10418" s="21" t="s">
        <v>8184</v>
      </c>
      <c r="D10418" s="23"/>
      <c r="E10418" s="23"/>
    </row>
    <row r="10419" spans="1:5" ht="20" customHeight="1">
      <c r="A10419" s="19" t="s">
        <v>13773</v>
      </c>
      <c r="B10419" s="24">
        <v>1</v>
      </c>
      <c r="C10419" s="21" t="s">
        <v>13552</v>
      </c>
      <c r="D10419" s="23"/>
      <c r="E10419" s="23"/>
    </row>
    <row r="10420" spans="1:5" ht="20" customHeight="1">
      <c r="A10420" s="19" t="s">
        <v>13773</v>
      </c>
      <c r="B10420" s="24">
        <v>1</v>
      </c>
      <c r="C10420" s="21" t="s">
        <v>502</v>
      </c>
      <c r="D10420" s="23"/>
      <c r="E10420" s="23"/>
    </row>
    <row r="10421" spans="1:5" ht="20" customHeight="1">
      <c r="A10421" s="19" t="s">
        <v>13773</v>
      </c>
      <c r="B10421" s="24">
        <v>1</v>
      </c>
      <c r="C10421" s="21" t="s">
        <v>13274</v>
      </c>
      <c r="D10421" s="23"/>
      <c r="E10421" s="23"/>
    </row>
    <row r="10422" spans="1:5" ht="20" customHeight="1">
      <c r="A10422" s="19" t="s">
        <v>13773</v>
      </c>
      <c r="B10422" s="24">
        <v>1</v>
      </c>
      <c r="C10422" s="21" t="s">
        <v>13092</v>
      </c>
      <c r="D10422" s="23"/>
      <c r="E10422" s="23"/>
    </row>
    <row r="10423" spans="1:5" ht="20" customHeight="1">
      <c r="A10423" s="19" t="s">
        <v>13773</v>
      </c>
      <c r="B10423" s="24">
        <v>1</v>
      </c>
      <c r="C10423" s="21" t="s">
        <v>12913</v>
      </c>
      <c r="D10423" s="23"/>
      <c r="E10423" s="23"/>
    </row>
    <row r="10424" spans="1:5" ht="20" customHeight="1">
      <c r="A10424" s="19" t="s">
        <v>13773</v>
      </c>
      <c r="B10424" s="24">
        <v>1</v>
      </c>
      <c r="C10424" s="21" t="s">
        <v>1003</v>
      </c>
      <c r="D10424" s="23"/>
      <c r="E10424" s="23"/>
    </row>
    <row r="10425" spans="1:5" ht="20" customHeight="1">
      <c r="A10425" s="19" t="s">
        <v>13773</v>
      </c>
      <c r="B10425" s="24">
        <v>1</v>
      </c>
      <c r="C10425" s="21" t="s">
        <v>12534</v>
      </c>
      <c r="D10425" s="23"/>
      <c r="E10425" s="23"/>
    </row>
    <row r="10426" spans="1:5" ht="20" customHeight="1">
      <c r="A10426" s="19" t="s">
        <v>13773</v>
      </c>
      <c r="B10426" s="24">
        <v>1</v>
      </c>
      <c r="C10426" s="21" t="s">
        <v>1047</v>
      </c>
      <c r="D10426" s="23"/>
      <c r="E10426" s="23"/>
    </row>
    <row r="10427" spans="1:5" ht="20" customHeight="1">
      <c r="A10427" s="19" t="s">
        <v>13773</v>
      </c>
      <c r="B10427" s="24">
        <v>1</v>
      </c>
      <c r="C10427" s="21" t="s">
        <v>12250</v>
      </c>
      <c r="D10427" s="23"/>
      <c r="E10427" s="23"/>
    </row>
    <row r="10428" spans="1:5" ht="20" customHeight="1">
      <c r="A10428" s="19" t="s">
        <v>13773</v>
      </c>
      <c r="B10428" s="24">
        <v>1</v>
      </c>
      <c r="C10428" s="21" t="s">
        <v>1354</v>
      </c>
      <c r="D10428" s="23"/>
      <c r="E10428" s="23"/>
    </row>
    <row r="10429" spans="1:5" ht="20" customHeight="1">
      <c r="A10429" s="19" t="s">
        <v>13773</v>
      </c>
      <c r="B10429" s="24">
        <v>1</v>
      </c>
      <c r="C10429" s="21" t="s">
        <v>12055</v>
      </c>
      <c r="D10429" s="23"/>
      <c r="E10429" s="23"/>
    </row>
    <row r="10430" spans="1:5" ht="20" customHeight="1">
      <c r="A10430" s="19" t="s">
        <v>13773</v>
      </c>
      <c r="B10430" s="24">
        <v>1</v>
      </c>
      <c r="C10430" s="21" t="s">
        <v>11798</v>
      </c>
      <c r="D10430" s="23"/>
      <c r="E10430" s="23"/>
    </row>
    <row r="10431" spans="1:5" ht="20" customHeight="1">
      <c r="A10431" s="19" t="s">
        <v>13773</v>
      </c>
      <c r="B10431" s="24">
        <v>1</v>
      </c>
      <c r="C10431" s="21" t="s">
        <v>11548</v>
      </c>
      <c r="D10431" s="23"/>
      <c r="E10431" s="23"/>
    </row>
    <row r="10432" spans="1:5" ht="20" customHeight="1">
      <c r="A10432" s="19" t="s">
        <v>13773</v>
      </c>
      <c r="B10432" s="24">
        <v>1</v>
      </c>
      <c r="C10432" s="21" t="s">
        <v>1665</v>
      </c>
      <c r="D10432" s="23"/>
      <c r="E10432" s="23"/>
    </row>
    <row r="10433" spans="1:5" ht="20" customHeight="1">
      <c r="A10433" s="19" t="s">
        <v>13773</v>
      </c>
      <c r="B10433" s="24">
        <v>1</v>
      </c>
      <c r="C10433" s="21" t="s">
        <v>1886</v>
      </c>
      <c r="D10433" s="23"/>
      <c r="E10433" s="23"/>
    </row>
    <row r="10434" spans="1:5" ht="20" customHeight="1">
      <c r="A10434" s="19" t="s">
        <v>13773</v>
      </c>
      <c r="B10434" s="24">
        <v>1</v>
      </c>
      <c r="C10434" s="21" t="s">
        <v>2137</v>
      </c>
      <c r="D10434" s="23"/>
      <c r="E10434" s="23"/>
    </row>
    <row r="10435" spans="1:5" ht="20" customHeight="1">
      <c r="A10435" s="19" t="s">
        <v>13773</v>
      </c>
      <c r="B10435" s="24">
        <v>1</v>
      </c>
      <c r="C10435" s="21" t="s">
        <v>2278</v>
      </c>
      <c r="D10435" s="23"/>
      <c r="E10435" s="23"/>
    </row>
    <row r="10436" spans="1:5" ht="20" customHeight="1">
      <c r="A10436" s="19" t="s">
        <v>13773</v>
      </c>
      <c r="B10436" s="24">
        <v>1</v>
      </c>
      <c r="C10436" s="22">
        <v>100</v>
      </c>
      <c r="D10436" s="23"/>
      <c r="E10436" s="23"/>
    </row>
    <row r="10437" spans="1:5" ht="20" customHeight="1">
      <c r="A10437" s="19" t="s">
        <v>13773</v>
      </c>
      <c r="B10437" s="24">
        <v>1</v>
      </c>
      <c r="C10437" s="21" t="s">
        <v>2534</v>
      </c>
      <c r="D10437" s="23"/>
      <c r="E10437" s="23"/>
    </row>
    <row r="10438" spans="1:5" ht="20" customHeight="1">
      <c r="A10438" s="19" t="s">
        <v>13773</v>
      </c>
      <c r="B10438" s="24">
        <v>1</v>
      </c>
      <c r="C10438" s="21" t="s">
        <v>2652</v>
      </c>
      <c r="D10438" s="23"/>
      <c r="E10438" s="23"/>
    </row>
    <row r="10439" spans="1:5" ht="20" customHeight="1">
      <c r="A10439" s="19" t="s">
        <v>13773</v>
      </c>
      <c r="B10439" s="24">
        <v>1</v>
      </c>
      <c r="C10439" s="22">
        <v>100</v>
      </c>
      <c r="D10439" s="23"/>
      <c r="E10439" s="23"/>
    </row>
    <row r="10440" spans="1:5" ht="20" customHeight="1">
      <c r="A10440" s="19" t="s">
        <v>13773</v>
      </c>
      <c r="B10440" s="24">
        <v>1</v>
      </c>
      <c r="C10440" s="22">
        <v>100</v>
      </c>
      <c r="D10440" s="23"/>
      <c r="E10440" s="23"/>
    </row>
    <row r="10441" spans="1:5" ht="20" customHeight="1">
      <c r="A10441" s="19" t="s">
        <v>13773</v>
      </c>
      <c r="B10441" s="24">
        <v>1</v>
      </c>
      <c r="C10441" s="21" t="s">
        <v>10756</v>
      </c>
      <c r="D10441" s="23"/>
      <c r="E10441" s="23"/>
    </row>
    <row r="10442" spans="1:5" ht="20" customHeight="1">
      <c r="A10442" s="19" t="s">
        <v>13773</v>
      </c>
      <c r="B10442" s="24">
        <v>1</v>
      </c>
      <c r="C10442" s="21" t="s">
        <v>3190</v>
      </c>
      <c r="D10442" s="23"/>
      <c r="E10442" s="23"/>
    </row>
    <row r="10443" spans="1:5" ht="20" customHeight="1">
      <c r="A10443" s="19" t="s">
        <v>13773</v>
      </c>
      <c r="B10443" s="24">
        <v>1</v>
      </c>
      <c r="C10443" s="21" t="s">
        <v>3393</v>
      </c>
      <c r="D10443" s="23"/>
      <c r="E10443" s="23"/>
    </row>
    <row r="10444" spans="1:5" ht="20" customHeight="1">
      <c r="A10444" s="19" t="s">
        <v>13773</v>
      </c>
      <c r="B10444" s="24">
        <v>1</v>
      </c>
      <c r="C10444" s="21" t="s">
        <v>3608</v>
      </c>
      <c r="D10444" s="23"/>
      <c r="E10444" s="23"/>
    </row>
    <row r="10445" spans="1:5" ht="20" customHeight="1">
      <c r="A10445" s="19" t="s">
        <v>13773</v>
      </c>
      <c r="B10445" s="24">
        <v>1</v>
      </c>
      <c r="C10445" s="22">
        <v>100</v>
      </c>
      <c r="D10445" s="23"/>
      <c r="E10445" s="23"/>
    </row>
    <row r="10446" spans="1:5" ht="20" customHeight="1">
      <c r="A10446" s="19" t="s">
        <v>13773</v>
      </c>
      <c r="B10446" s="24">
        <v>1</v>
      </c>
      <c r="C10446" s="21" t="s">
        <v>3960</v>
      </c>
      <c r="D10446" s="23"/>
      <c r="E10446" s="23"/>
    </row>
    <row r="10447" spans="1:5" ht="20" customHeight="1">
      <c r="A10447" s="19" t="s">
        <v>13773</v>
      </c>
      <c r="B10447" s="24">
        <v>1</v>
      </c>
      <c r="C10447" s="21" t="s">
        <v>10474</v>
      </c>
      <c r="D10447" s="23"/>
      <c r="E10447" s="23"/>
    </row>
    <row r="10448" spans="1:5" ht="20" customHeight="1">
      <c r="A10448" s="19" t="s">
        <v>13773</v>
      </c>
      <c r="B10448" s="24">
        <v>1</v>
      </c>
      <c r="C10448" s="22">
        <v>100</v>
      </c>
      <c r="D10448" s="23"/>
      <c r="E10448" s="23"/>
    </row>
    <row r="10449" spans="1:5" ht="20" customHeight="1">
      <c r="A10449" s="19" t="s">
        <v>13773</v>
      </c>
      <c r="B10449" s="24">
        <v>1</v>
      </c>
      <c r="C10449" s="21" t="s">
        <v>4437</v>
      </c>
      <c r="D10449" s="23"/>
      <c r="E10449" s="23"/>
    </row>
    <row r="10450" spans="1:5" ht="20" customHeight="1">
      <c r="A10450" s="19" t="s">
        <v>13773</v>
      </c>
      <c r="B10450" s="24">
        <v>1</v>
      </c>
      <c r="C10450" s="21" t="s">
        <v>10311</v>
      </c>
      <c r="D10450" s="23"/>
      <c r="E10450" s="23"/>
    </row>
    <row r="10451" spans="1:5" ht="20" customHeight="1">
      <c r="A10451" s="19" t="s">
        <v>13773</v>
      </c>
      <c r="B10451" s="24">
        <v>1</v>
      </c>
      <c r="C10451" s="21" t="s">
        <v>4711</v>
      </c>
      <c r="D10451" s="23"/>
      <c r="E10451" s="23"/>
    </row>
    <row r="10452" spans="1:5" ht="20" customHeight="1">
      <c r="A10452" s="19" t="s">
        <v>13773</v>
      </c>
      <c r="B10452" s="24">
        <v>1</v>
      </c>
      <c r="C10452" s="21" t="s">
        <v>4906</v>
      </c>
      <c r="D10452" s="23"/>
      <c r="E10452" s="23"/>
    </row>
    <row r="10453" spans="1:5" ht="20" customHeight="1">
      <c r="A10453" s="19" t="s">
        <v>13773</v>
      </c>
      <c r="B10453" s="24">
        <v>1</v>
      </c>
      <c r="C10453" s="21" t="s">
        <v>10142</v>
      </c>
      <c r="D10453" s="23"/>
      <c r="E10453" s="23"/>
    </row>
    <row r="10454" spans="1:5" ht="20" customHeight="1">
      <c r="A10454" s="19" t="s">
        <v>13773</v>
      </c>
      <c r="B10454" s="24">
        <v>1</v>
      </c>
      <c r="C10454" s="21" t="s">
        <v>5167</v>
      </c>
      <c r="D10454" s="23"/>
      <c r="E10454" s="23"/>
    </row>
    <row r="10455" spans="1:5" ht="20" customHeight="1">
      <c r="A10455" s="19" t="s">
        <v>13773</v>
      </c>
      <c r="B10455" s="24">
        <v>1</v>
      </c>
      <c r="C10455" s="21" t="s">
        <v>5355</v>
      </c>
      <c r="D10455" s="23"/>
      <c r="E10455" s="23"/>
    </row>
    <row r="10456" spans="1:5" ht="20" customHeight="1">
      <c r="A10456" s="19" t="s">
        <v>13773</v>
      </c>
      <c r="B10456" s="24">
        <v>1</v>
      </c>
      <c r="C10456" s="21" t="s">
        <v>5563</v>
      </c>
      <c r="D10456" s="23"/>
      <c r="E10456" s="23"/>
    </row>
    <row r="10457" spans="1:5" ht="20" customHeight="1">
      <c r="A10457" s="19" t="s">
        <v>13773</v>
      </c>
      <c r="B10457" s="24">
        <v>1</v>
      </c>
      <c r="C10457" s="21" t="s">
        <v>5766</v>
      </c>
      <c r="D10457" s="23"/>
      <c r="E10457" s="23"/>
    </row>
    <row r="10458" spans="1:5" ht="20" customHeight="1">
      <c r="A10458" s="19" t="s">
        <v>13773</v>
      </c>
      <c r="B10458" s="24">
        <v>1</v>
      </c>
      <c r="C10458" s="22">
        <v>100</v>
      </c>
      <c r="D10458" s="23"/>
      <c r="E10458" s="23"/>
    </row>
    <row r="10459" spans="1:5" ht="20" customHeight="1">
      <c r="A10459" s="19" t="s">
        <v>13773</v>
      </c>
      <c r="B10459" s="24">
        <v>1</v>
      </c>
      <c r="C10459" s="22">
        <v>100</v>
      </c>
      <c r="D10459" s="23"/>
      <c r="E10459" s="23"/>
    </row>
    <row r="10460" spans="1:5" ht="20" customHeight="1">
      <c r="A10460" s="19" t="s">
        <v>13773</v>
      </c>
      <c r="B10460" s="24">
        <v>1</v>
      </c>
      <c r="C10460" s="21" t="s">
        <v>9790</v>
      </c>
      <c r="D10460" s="23"/>
      <c r="E10460" s="23"/>
    </row>
    <row r="10461" spans="1:5" ht="20" customHeight="1">
      <c r="A10461" s="19" t="s">
        <v>13773</v>
      </c>
      <c r="B10461" s="24">
        <v>1</v>
      </c>
      <c r="C10461" s="21" t="s">
        <v>9675</v>
      </c>
      <c r="D10461" s="23"/>
      <c r="E10461" s="23"/>
    </row>
    <row r="10462" spans="1:5" ht="20" customHeight="1">
      <c r="A10462" s="19" t="s">
        <v>13773</v>
      </c>
      <c r="B10462" s="24">
        <v>1</v>
      </c>
      <c r="C10462" s="21" t="s">
        <v>9481</v>
      </c>
      <c r="D10462" s="23"/>
      <c r="E10462" s="23"/>
    </row>
    <row r="10463" spans="1:5" ht="20" customHeight="1">
      <c r="A10463" s="19" t="s">
        <v>13773</v>
      </c>
      <c r="B10463" s="24">
        <v>1</v>
      </c>
      <c r="C10463" s="22">
        <v>100</v>
      </c>
      <c r="D10463" s="23"/>
      <c r="E10463" s="23"/>
    </row>
    <row r="10464" spans="1:5" ht="20" customHeight="1">
      <c r="A10464" s="19" t="s">
        <v>13773</v>
      </c>
      <c r="B10464" s="24">
        <v>1</v>
      </c>
      <c r="C10464" s="21" t="s">
        <v>6412</v>
      </c>
      <c r="D10464" s="23"/>
      <c r="E10464" s="23"/>
    </row>
    <row r="10465" spans="1:5" ht="20" customHeight="1">
      <c r="A10465" s="19" t="s">
        <v>13773</v>
      </c>
      <c r="B10465" s="24">
        <v>1</v>
      </c>
      <c r="C10465" s="21" t="s">
        <v>9285</v>
      </c>
      <c r="D10465" s="23"/>
      <c r="E10465" s="23"/>
    </row>
    <row r="10466" spans="1:5" ht="20" customHeight="1">
      <c r="A10466" s="19" t="s">
        <v>13773</v>
      </c>
      <c r="B10466" s="24">
        <v>1</v>
      </c>
      <c r="C10466" s="21" t="s">
        <v>9147</v>
      </c>
      <c r="D10466" s="23"/>
      <c r="E10466" s="23"/>
    </row>
    <row r="10467" spans="1:5" ht="20" customHeight="1">
      <c r="A10467" s="19" t="s">
        <v>13773</v>
      </c>
      <c r="B10467" s="24">
        <v>1</v>
      </c>
      <c r="C10467" s="21" t="s">
        <v>9026</v>
      </c>
      <c r="D10467" s="23"/>
      <c r="E10467" s="23"/>
    </row>
    <row r="10468" spans="1:5" ht="20" customHeight="1">
      <c r="A10468" s="19" t="s">
        <v>13773</v>
      </c>
      <c r="B10468" s="24">
        <v>1</v>
      </c>
      <c r="C10468" s="21" t="s">
        <v>8840</v>
      </c>
      <c r="D10468" s="23"/>
      <c r="E10468" s="23"/>
    </row>
    <row r="10469" spans="1:5" ht="20" customHeight="1">
      <c r="A10469" s="19" t="s">
        <v>13773</v>
      </c>
      <c r="B10469" s="24">
        <v>1</v>
      </c>
      <c r="C10469" s="22">
        <v>100</v>
      </c>
      <c r="D10469" s="23"/>
      <c r="E10469" s="23"/>
    </row>
    <row r="10470" spans="1:5" ht="20" customHeight="1">
      <c r="A10470" s="19" t="s">
        <v>13773</v>
      </c>
      <c r="B10470" s="24">
        <v>1</v>
      </c>
      <c r="C10470" s="21" t="s">
        <v>8711</v>
      </c>
      <c r="D10470" s="23"/>
      <c r="E10470" s="23"/>
    </row>
    <row r="10471" spans="1:5" ht="20" customHeight="1">
      <c r="A10471" s="19" t="s">
        <v>13773</v>
      </c>
      <c r="B10471" s="24">
        <v>1</v>
      </c>
      <c r="C10471" s="21" t="s">
        <v>8529</v>
      </c>
      <c r="D10471" s="23"/>
      <c r="E10471" s="23"/>
    </row>
    <row r="10472" spans="1:5" ht="20" customHeight="1">
      <c r="A10472" s="19" t="s">
        <v>13773</v>
      </c>
      <c r="B10472" s="24">
        <v>1</v>
      </c>
      <c r="C10472" s="21" t="s">
        <v>6955</v>
      </c>
      <c r="D10472" s="23"/>
      <c r="E10472" s="23"/>
    </row>
    <row r="10473" spans="1:5" ht="20" customHeight="1">
      <c r="A10473" s="19" t="s">
        <v>13773</v>
      </c>
      <c r="B10473" s="24">
        <v>1</v>
      </c>
      <c r="C10473" s="21" t="s">
        <v>7124</v>
      </c>
      <c r="D10473" s="23"/>
      <c r="E10473" s="23"/>
    </row>
    <row r="10474" spans="1:5" ht="20" customHeight="1">
      <c r="A10474" s="19" t="s">
        <v>13773</v>
      </c>
      <c r="B10474" s="24">
        <v>1</v>
      </c>
      <c r="C10474" s="21" t="s">
        <v>7318</v>
      </c>
      <c r="D10474" s="23"/>
      <c r="E10474" s="23"/>
    </row>
    <row r="10475" spans="1:5" ht="20" customHeight="1">
      <c r="A10475" s="19" t="s">
        <v>13773</v>
      </c>
      <c r="B10475" s="24">
        <v>1</v>
      </c>
      <c r="C10475" s="21" t="s">
        <v>7408</v>
      </c>
      <c r="D10475" s="23"/>
      <c r="E10475" s="23"/>
    </row>
    <row r="10476" spans="1:5" ht="20" customHeight="1">
      <c r="A10476" s="19" t="s">
        <v>13773</v>
      </c>
      <c r="B10476" s="24">
        <v>1</v>
      </c>
      <c r="C10476" s="21" t="s">
        <v>7588</v>
      </c>
      <c r="D10476" s="23"/>
      <c r="E10476" s="23"/>
    </row>
    <row r="10477" spans="1:5" ht="20" customHeight="1">
      <c r="A10477" s="19" t="s">
        <v>13773</v>
      </c>
      <c r="B10477" s="24">
        <v>1</v>
      </c>
      <c r="C10477" s="21" t="s">
        <v>7760</v>
      </c>
      <c r="D10477" s="23"/>
      <c r="E10477" s="23"/>
    </row>
    <row r="10478" spans="1:5" ht="20" customHeight="1">
      <c r="A10478" s="19" t="s">
        <v>13773</v>
      </c>
      <c r="B10478" s="24">
        <v>1</v>
      </c>
      <c r="C10478" s="21" t="s">
        <v>7969</v>
      </c>
      <c r="D10478" s="23"/>
      <c r="E10478" s="23"/>
    </row>
    <row r="10479" spans="1:5" ht="20" customHeight="1">
      <c r="A10479" s="19" t="s">
        <v>13773</v>
      </c>
      <c r="B10479" s="24">
        <v>1</v>
      </c>
      <c r="C10479" s="21" t="s">
        <v>8090</v>
      </c>
      <c r="D10479" s="23"/>
      <c r="E10479" s="23"/>
    </row>
    <row r="10480" spans="1:5" ht="20" customHeight="1">
      <c r="A10480" s="19" t="s">
        <v>13773</v>
      </c>
      <c r="B10480" s="24">
        <v>1</v>
      </c>
      <c r="C10480" s="21" t="s">
        <v>8188</v>
      </c>
      <c r="D10480" s="23"/>
      <c r="E10480" s="23"/>
    </row>
    <row r="10481" spans="1:5" ht="20" customHeight="1">
      <c r="A10481" s="19" t="s">
        <v>13773</v>
      </c>
      <c r="B10481" s="24">
        <v>1</v>
      </c>
      <c r="C10481" s="21" t="s">
        <v>13556</v>
      </c>
      <c r="D10481" s="23"/>
      <c r="E10481" s="23"/>
    </row>
    <row r="10482" spans="1:5" ht="20" customHeight="1">
      <c r="A10482" s="19" t="s">
        <v>13773</v>
      </c>
      <c r="B10482" s="24">
        <v>1</v>
      </c>
      <c r="C10482" s="21" t="s">
        <v>512</v>
      </c>
      <c r="D10482" s="23"/>
      <c r="E10482" s="23"/>
    </row>
    <row r="10483" spans="1:5" ht="20" customHeight="1">
      <c r="A10483" s="19" t="s">
        <v>13773</v>
      </c>
      <c r="B10483" s="24">
        <v>1</v>
      </c>
      <c r="C10483" s="21" t="s">
        <v>13278</v>
      </c>
      <c r="D10483" s="23"/>
      <c r="E10483" s="23"/>
    </row>
    <row r="10484" spans="1:5" ht="20" customHeight="1">
      <c r="A10484" s="19" t="s">
        <v>13773</v>
      </c>
      <c r="B10484" s="24">
        <v>1</v>
      </c>
      <c r="C10484" s="21" t="s">
        <v>13099</v>
      </c>
      <c r="D10484" s="23"/>
      <c r="E10484" s="23"/>
    </row>
    <row r="10485" spans="1:5" ht="20" customHeight="1">
      <c r="A10485" s="19" t="s">
        <v>13773</v>
      </c>
      <c r="B10485" s="24">
        <v>1</v>
      </c>
      <c r="C10485" s="21" t="s">
        <v>12920</v>
      </c>
      <c r="D10485" s="23"/>
      <c r="E10485" s="23"/>
    </row>
    <row r="10486" spans="1:5" ht="20" customHeight="1">
      <c r="A10486" s="19" t="s">
        <v>13773</v>
      </c>
      <c r="B10486" s="24">
        <v>1</v>
      </c>
      <c r="C10486" s="21" t="s">
        <v>12257</v>
      </c>
      <c r="D10486" s="23"/>
      <c r="E10486" s="23"/>
    </row>
    <row r="10487" spans="1:5" ht="20" customHeight="1">
      <c r="A10487" s="19" t="s">
        <v>13773</v>
      </c>
      <c r="B10487" s="24">
        <v>1</v>
      </c>
      <c r="C10487" s="21" t="s">
        <v>12542</v>
      </c>
      <c r="D10487" s="23"/>
      <c r="E10487" s="23"/>
    </row>
    <row r="10488" spans="1:5" ht="20" customHeight="1">
      <c r="A10488" s="19" t="s">
        <v>13773</v>
      </c>
      <c r="B10488" s="24">
        <v>1</v>
      </c>
      <c r="C10488" s="21" t="s">
        <v>1056</v>
      </c>
      <c r="D10488" s="23"/>
      <c r="E10488" s="23"/>
    </row>
    <row r="10489" spans="1:5" ht="20" customHeight="1">
      <c r="A10489" s="19" t="s">
        <v>13773</v>
      </c>
      <c r="B10489" s="24">
        <v>1</v>
      </c>
      <c r="C10489" s="21" t="s">
        <v>12257</v>
      </c>
      <c r="D10489" s="23"/>
      <c r="E10489" s="23"/>
    </row>
    <row r="10490" spans="1:5" ht="20" customHeight="1">
      <c r="A10490" s="19" t="s">
        <v>13773</v>
      </c>
      <c r="B10490" s="24">
        <v>1</v>
      </c>
      <c r="C10490" s="21" t="s">
        <v>1368</v>
      </c>
      <c r="D10490" s="23"/>
      <c r="E10490" s="23"/>
    </row>
    <row r="10491" spans="1:5" ht="20" customHeight="1">
      <c r="A10491" s="19" t="s">
        <v>13773</v>
      </c>
      <c r="B10491" s="24">
        <v>1</v>
      </c>
      <c r="C10491" s="21" t="s">
        <v>12061</v>
      </c>
      <c r="D10491" s="23"/>
      <c r="E10491" s="23"/>
    </row>
    <row r="10492" spans="1:5" ht="20" customHeight="1">
      <c r="A10492" s="19" t="s">
        <v>13773</v>
      </c>
      <c r="B10492" s="24">
        <v>1</v>
      </c>
      <c r="C10492" s="21" t="s">
        <v>11804</v>
      </c>
      <c r="D10492" s="23"/>
      <c r="E10492" s="23"/>
    </row>
    <row r="10493" spans="1:5" ht="20" customHeight="1">
      <c r="A10493" s="19" t="s">
        <v>13773</v>
      </c>
      <c r="B10493" s="24">
        <v>1</v>
      </c>
      <c r="C10493" s="21" t="s">
        <v>11555</v>
      </c>
      <c r="D10493" s="23"/>
      <c r="E10493" s="23"/>
    </row>
    <row r="10494" spans="1:5" ht="20" customHeight="1">
      <c r="A10494" s="19" t="s">
        <v>13773</v>
      </c>
      <c r="B10494" s="24">
        <v>1</v>
      </c>
      <c r="C10494" s="21" t="s">
        <v>1675</v>
      </c>
      <c r="D10494" s="23"/>
      <c r="E10494" s="23"/>
    </row>
    <row r="10495" spans="1:5" ht="20" customHeight="1">
      <c r="A10495" s="19" t="s">
        <v>13773</v>
      </c>
      <c r="B10495" s="24">
        <v>1</v>
      </c>
      <c r="C10495" s="21" t="s">
        <v>1892</v>
      </c>
      <c r="D10495" s="23"/>
      <c r="E10495" s="23"/>
    </row>
    <row r="10496" spans="1:5" ht="20" customHeight="1">
      <c r="A10496" s="19" t="s">
        <v>13773</v>
      </c>
      <c r="B10496" s="24">
        <v>1</v>
      </c>
      <c r="C10496" s="21" t="s">
        <v>2168</v>
      </c>
      <c r="D10496" s="23"/>
      <c r="E10496" s="23"/>
    </row>
    <row r="10497" spans="1:5" ht="20" customHeight="1">
      <c r="A10497" s="19" t="s">
        <v>13773</v>
      </c>
      <c r="B10497" s="24">
        <v>1</v>
      </c>
      <c r="C10497" s="21" t="s">
        <v>2306</v>
      </c>
      <c r="D10497" s="23"/>
      <c r="E10497" s="23"/>
    </row>
    <row r="10498" spans="1:5" ht="20" customHeight="1">
      <c r="A10498" s="19" t="s">
        <v>13773</v>
      </c>
      <c r="B10498" s="24">
        <v>1</v>
      </c>
      <c r="C10498" s="21" t="s">
        <v>2432</v>
      </c>
      <c r="D10498" s="23"/>
      <c r="E10498" s="23"/>
    </row>
    <row r="10499" spans="1:5" ht="20" customHeight="1">
      <c r="A10499" s="19" t="s">
        <v>13773</v>
      </c>
      <c r="B10499" s="24">
        <v>1</v>
      </c>
      <c r="C10499" s="21" t="s">
        <v>2565</v>
      </c>
      <c r="D10499" s="23"/>
      <c r="E10499" s="23"/>
    </row>
    <row r="10500" spans="1:5" ht="20" customHeight="1">
      <c r="A10500" s="19" t="s">
        <v>13773</v>
      </c>
      <c r="B10500" s="24">
        <v>1</v>
      </c>
      <c r="C10500" s="21" t="s">
        <v>2659</v>
      </c>
      <c r="D10500" s="23"/>
      <c r="E10500" s="23"/>
    </row>
    <row r="10501" spans="1:5" ht="20" customHeight="1">
      <c r="A10501" s="19" t="s">
        <v>13773</v>
      </c>
      <c r="B10501" s="24">
        <v>1</v>
      </c>
      <c r="C10501" s="21" t="s">
        <v>2920</v>
      </c>
      <c r="D10501" s="23"/>
      <c r="E10501" s="23"/>
    </row>
    <row r="10502" spans="1:5" ht="20" customHeight="1">
      <c r="A10502" s="19" t="s">
        <v>13773</v>
      </c>
      <c r="B10502" s="24">
        <v>1</v>
      </c>
      <c r="C10502" s="21" t="s">
        <v>3046</v>
      </c>
      <c r="D10502" s="23"/>
      <c r="E10502" s="23"/>
    </row>
    <row r="10503" spans="1:5" ht="20" customHeight="1">
      <c r="A10503" s="19" t="s">
        <v>13773</v>
      </c>
      <c r="B10503" s="24">
        <v>1</v>
      </c>
      <c r="C10503" s="21" t="s">
        <v>10765</v>
      </c>
      <c r="D10503" s="23"/>
      <c r="E10503" s="23"/>
    </row>
    <row r="10504" spans="1:5" ht="20" customHeight="1">
      <c r="A10504" s="19" t="s">
        <v>13773</v>
      </c>
      <c r="B10504" s="24">
        <v>1</v>
      </c>
      <c r="C10504" s="22">
        <v>100</v>
      </c>
      <c r="D10504" s="23"/>
      <c r="E10504" s="23"/>
    </row>
    <row r="10505" spans="1:5" ht="20" customHeight="1">
      <c r="A10505" s="19" t="s">
        <v>13773</v>
      </c>
      <c r="B10505" s="24">
        <v>1</v>
      </c>
      <c r="C10505" s="21" t="s">
        <v>3399</v>
      </c>
      <c r="D10505" s="23"/>
      <c r="E10505" s="23"/>
    </row>
    <row r="10506" spans="1:5" ht="20" customHeight="1">
      <c r="A10506" s="19" t="s">
        <v>13773</v>
      </c>
      <c r="B10506" s="24">
        <v>1</v>
      </c>
      <c r="C10506" s="21" t="s">
        <v>3616</v>
      </c>
      <c r="D10506" s="23"/>
      <c r="E10506" s="23"/>
    </row>
    <row r="10507" spans="1:5" ht="20" customHeight="1">
      <c r="A10507" s="19" t="s">
        <v>13773</v>
      </c>
      <c r="B10507" s="24">
        <v>1</v>
      </c>
      <c r="C10507" s="21" t="s">
        <v>3871</v>
      </c>
      <c r="D10507" s="23"/>
      <c r="E10507" s="23"/>
    </row>
    <row r="10508" spans="1:5" ht="20" customHeight="1">
      <c r="A10508" s="19" t="s">
        <v>13773</v>
      </c>
      <c r="B10508" s="24">
        <v>1</v>
      </c>
      <c r="C10508" s="21" t="s">
        <v>3966</v>
      </c>
      <c r="D10508" s="23"/>
      <c r="E10508" s="23"/>
    </row>
    <row r="10509" spans="1:5" ht="20" customHeight="1">
      <c r="A10509" s="19" t="s">
        <v>13773</v>
      </c>
      <c r="B10509" s="24">
        <v>1</v>
      </c>
      <c r="C10509" s="21" t="s">
        <v>10479</v>
      </c>
      <c r="D10509" s="23"/>
      <c r="E10509" s="23"/>
    </row>
    <row r="10510" spans="1:5" ht="20" customHeight="1">
      <c r="A10510" s="19" t="s">
        <v>13773</v>
      </c>
      <c r="B10510" s="24">
        <v>1</v>
      </c>
      <c r="C10510" s="21" t="s">
        <v>4242</v>
      </c>
      <c r="D10510" s="23"/>
      <c r="E10510" s="23"/>
    </row>
    <row r="10511" spans="1:5" ht="20" customHeight="1">
      <c r="A10511" s="19" t="s">
        <v>13773</v>
      </c>
      <c r="B10511" s="24">
        <v>1</v>
      </c>
      <c r="C10511" s="21" t="s">
        <v>4445</v>
      </c>
      <c r="D10511" s="23"/>
      <c r="E10511" s="23"/>
    </row>
    <row r="10512" spans="1:5" ht="20" customHeight="1">
      <c r="A10512" s="19" t="s">
        <v>13773</v>
      </c>
      <c r="B10512" s="24">
        <v>1</v>
      </c>
      <c r="C10512" s="21" t="s">
        <v>10317</v>
      </c>
      <c r="D10512" s="23"/>
      <c r="E10512" s="23"/>
    </row>
    <row r="10513" spans="1:5" ht="20" customHeight="1">
      <c r="A10513" s="19" t="s">
        <v>13773</v>
      </c>
      <c r="B10513" s="24">
        <v>1</v>
      </c>
      <c r="C10513" s="21" t="s">
        <v>4717</v>
      </c>
      <c r="D10513" s="23"/>
      <c r="E10513" s="23"/>
    </row>
    <row r="10514" spans="1:5" ht="20" customHeight="1">
      <c r="A10514" s="19" t="s">
        <v>13773</v>
      </c>
      <c r="B10514" s="24">
        <v>1</v>
      </c>
      <c r="C10514" s="21" t="s">
        <v>4912</v>
      </c>
      <c r="D10514" s="23"/>
      <c r="E10514" s="23"/>
    </row>
    <row r="10515" spans="1:5" ht="20" customHeight="1">
      <c r="A10515" s="19" t="s">
        <v>13773</v>
      </c>
      <c r="B10515" s="24">
        <v>1</v>
      </c>
      <c r="C10515" s="21" t="s">
        <v>10148</v>
      </c>
      <c r="D10515" s="23"/>
      <c r="E10515" s="23"/>
    </row>
    <row r="10516" spans="1:5" ht="20" customHeight="1">
      <c r="A10516" s="19" t="s">
        <v>13773</v>
      </c>
      <c r="B10516" s="24">
        <v>1</v>
      </c>
      <c r="C10516" s="21" t="s">
        <v>5173</v>
      </c>
      <c r="D10516" s="23"/>
      <c r="E10516" s="23"/>
    </row>
    <row r="10517" spans="1:5" ht="20" customHeight="1">
      <c r="A10517" s="19" t="s">
        <v>13773</v>
      </c>
      <c r="B10517" s="24">
        <v>1</v>
      </c>
      <c r="C10517" s="21" t="s">
        <v>5361</v>
      </c>
      <c r="D10517" s="23"/>
      <c r="E10517" s="23"/>
    </row>
    <row r="10518" spans="1:5" ht="20" customHeight="1">
      <c r="A10518" s="19" t="s">
        <v>13773</v>
      </c>
      <c r="B10518" s="24">
        <v>1</v>
      </c>
      <c r="C10518" s="21" t="s">
        <v>5569</v>
      </c>
      <c r="D10518" s="23"/>
      <c r="E10518" s="23"/>
    </row>
    <row r="10519" spans="1:5" ht="20" customHeight="1">
      <c r="A10519" s="19" t="s">
        <v>13773</v>
      </c>
      <c r="B10519" s="24">
        <v>1</v>
      </c>
      <c r="C10519" s="21" t="s">
        <v>5771</v>
      </c>
      <c r="D10519" s="23"/>
      <c r="E10519" s="23"/>
    </row>
    <row r="10520" spans="1:5" ht="20" customHeight="1">
      <c r="A10520" s="19" t="s">
        <v>13773</v>
      </c>
      <c r="B10520" s="24">
        <v>1</v>
      </c>
      <c r="C10520" s="21" t="s">
        <v>6019</v>
      </c>
      <c r="D10520" s="23"/>
      <c r="E10520" s="23"/>
    </row>
    <row r="10521" spans="1:5" ht="20" customHeight="1">
      <c r="A10521" s="19" t="s">
        <v>13773</v>
      </c>
      <c r="B10521" s="24">
        <v>1</v>
      </c>
      <c r="C10521" s="22">
        <v>100</v>
      </c>
      <c r="D10521" s="23"/>
      <c r="E10521" s="23"/>
    </row>
    <row r="10522" spans="1:5" ht="20" customHeight="1">
      <c r="A10522" s="19" t="s">
        <v>13773</v>
      </c>
      <c r="B10522" s="24">
        <v>1</v>
      </c>
      <c r="C10522" s="21" t="s">
        <v>9795</v>
      </c>
      <c r="D10522" s="23"/>
      <c r="E10522" s="23"/>
    </row>
    <row r="10523" spans="1:5" ht="20" customHeight="1">
      <c r="A10523" s="19" t="s">
        <v>13773</v>
      </c>
      <c r="B10523" s="24">
        <v>1</v>
      </c>
      <c r="C10523" s="21" t="s">
        <v>9679</v>
      </c>
      <c r="D10523" s="23"/>
      <c r="E10523" s="23"/>
    </row>
    <row r="10524" spans="1:5" ht="20" customHeight="1">
      <c r="A10524" s="19" t="s">
        <v>13773</v>
      </c>
      <c r="B10524" s="24">
        <v>1</v>
      </c>
      <c r="C10524" s="21" t="s">
        <v>9485</v>
      </c>
      <c r="D10524" s="23"/>
      <c r="E10524" s="23"/>
    </row>
    <row r="10525" spans="1:5" ht="20" customHeight="1">
      <c r="A10525" s="19" t="s">
        <v>13773</v>
      </c>
      <c r="B10525" s="24">
        <v>1</v>
      </c>
      <c r="C10525" s="22">
        <v>100</v>
      </c>
      <c r="D10525" s="23"/>
      <c r="E10525" s="23"/>
    </row>
    <row r="10526" spans="1:5" ht="20" customHeight="1">
      <c r="A10526" s="19" t="s">
        <v>13773</v>
      </c>
      <c r="B10526" s="24">
        <v>1</v>
      </c>
      <c r="C10526" s="21" t="s">
        <v>6418</v>
      </c>
      <c r="D10526" s="23"/>
      <c r="E10526" s="23"/>
    </row>
    <row r="10527" spans="1:5" ht="20" customHeight="1">
      <c r="A10527" s="19" t="s">
        <v>13773</v>
      </c>
      <c r="B10527" s="24">
        <v>1</v>
      </c>
      <c r="C10527" s="21" t="s">
        <v>9289</v>
      </c>
      <c r="D10527" s="23"/>
      <c r="E10527" s="23"/>
    </row>
    <row r="10528" spans="1:5" ht="20" customHeight="1">
      <c r="A10528" s="19" t="s">
        <v>13773</v>
      </c>
      <c r="B10528" s="24">
        <v>1</v>
      </c>
      <c r="C10528" s="21" t="s">
        <v>9154</v>
      </c>
      <c r="D10528" s="23"/>
      <c r="E10528" s="23"/>
    </row>
    <row r="10529" spans="1:5" ht="20" customHeight="1">
      <c r="A10529" s="19" t="s">
        <v>13773</v>
      </c>
      <c r="B10529" s="24">
        <v>1</v>
      </c>
      <c r="C10529" s="21" t="s">
        <v>9033</v>
      </c>
      <c r="D10529" s="23"/>
      <c r="E10529" s="23"/>
    </row>
    <row r="10530" spans="1:5" ht="20" customHeight="1">
      <c r="A10530" s="19" t="s">
        <v>13773</v>
      </c>
      <c r="B10530" s="24">
        <v>1</v>
      </c>
      <c r="C10530" s="21" t="s">
        <v>8847</v>
      </c>
      <c r="D10530" s="23"/>
      <c r="E10530" s="23"/>
    </row>
    <row r="10531" spans="1:5" ht="20" customHeight="1">
      <c r="A10531" s="19" t="s">
        <v>13773</v>
      </c>
      <c r="B10531" s="24">
        <v>1</v>
      </c>
      <c r="C10531" s="21" t="s">
        <v>6794</v>
      </c>
      <c r="D10531" s="23"/>
      <c r="E10531" s="23"/>
    </row>
    <row r="10532" spans="1:5" ht="20" customHeight="1">
      <c r="A10532" s="19" t="s">
        <v>13773</v>
      </c>
      <c r="B10532" s="24">
        <v>1</v>
      </c>
      <c r="C10532" s="21" t="s">
        <v>8720</v>
      </c>
      <c r="D10532" s="23"/>
      <c r="E10532" s="23"/>
    </row>
    <row r="10533" spans="1:5" ht="20" customHeight="1">
      <c r="A10533" s="19" t="s">
        <v>13773</v>
      </c>
      <c r="B10533" s="24">
        <v>1</v>
      </c>
      <c r="C10533" s="21" t="s">
        <v>8533</v>
      </c>
      <c r="D10533" s="23"/>
      <c r="E10533" s="23"/>
    </row>
    <row r="10534" spans="1:5" ht="20" customHeight="1">
      <c r="A10534" s="19" t="s">
        <v>13773</v>
      </c>
      <c r="B10534" s="24">
        <v>1</v>
      </c>
      <c r="C10534" s="21" t="s">
        <v>6962</v>
      </c>
      <c r="D10534" s="23"/>
      <c r="E10534" s="23"/>
    </row>
    <row r="10535" spans="1:5" ht="20" customHeight="1">
      <c r="A10535" s="19" t="s">
        <v>13773</v>
      </c>
      <c r="B10535" s="24">
        <v>1</v>
      </c>
      <c r="C10535" s="21" t="s">
        <v>7130</v>
      </c>
      <c r="D10535" s="23"/>
      <c r="E10535" s="23"/>
    </row>
    <row r="10536" spans="1:5" ht="20" customHeight="1">
      <c r="A10536" s="19" t="s">
        <v>13773</v>
      </c>
      <c r="B10536" s="24">
        <v>1</v>
      </c>
      <c r="C10536" s="21" t="s">
        <v>7343</v>
      </c>
      <c r="D10536" s="23"/>
      <c r="E10536" s="23"/>
    </row>
    <row r="10537" spans="1:5" ht="20" customHeight="1">
      <c r="A10537" s="19" t="s">
        <v>13773</v>
      </c>
      <c r="B10537" s="24">
        <v>1</v>
      </c>
      <c r="C10537" s="21" t="s">
        <v>7414</v>
      </c>
      <c r="D10537" s="23"/>
      <c r="E10537" s="23"/>
    </row>
    <row r="10538" spans="1:5" ht="20" customHeight="1">
      <c r="A10538" s="19" t="s">
        <v>13773</v>
      </c>
      <c r="B10538" s="24">
        <v>1</v>
      </c>
      <c r="C10538" s="21" t="s">
        <v>7594</v>
      </c>
      <c r="D10538" s="23"/>
      <c r="E10538" s="23"/>
    </row>
    <row r="10539" spans="1:5" ht="20" customHeight="1">
      <c r="A10539" s="19" t="s">
        <v>13773</v>
      </c>
      <c r="B10539" s="24">
        <v>1</v>
      </c>
      <c r="C10539" s="21" t="s">
        <v>7768</v>
      </c>
      <c r="D10539" s="23"/>
      <c r="E10539" s="23"/>
    </row>
    <row r="10540" spans="1:5" ht="20" customHeight="1">
      <c r="A10540" s="19" t="s">
        <v>13773</v>
      </c>
      <c r="B10540" s="24">
        <v>1</v>
      </c>
      <c r="C10540" s="21" t="s">
        <v>8001</v>
      </c>
      <c r="D10540" s="23"/>
      <c r="E10540" s="23"/>
    </row>
    <row r="10541" spans="1:5" ht="20" customHeight="1">
      <c r="A10541" s="19" t="s">
        <v>13773</v>
      </c>
      <c r="B10541" s="24">
        <v>1</v>
      </c>
      <c r="C10541" s="21" t="s">
        <v>8118</v>
      </c>
      <c r="D10541" s="23"/>
      <c r="E10541" s="23"/>
    </row>
    <row r="10542" spans="1:5" ht="20" customHeight="1">
      <c r="A10542" s="19" t="s">
        <v>13773</v>
      </c>
      <c r="B10542" s="24">
        <v>1</v>
      </c>
      <c r="C10542" s="21" t="s">
        <v>8195</v>
      </c>
      <c r="D10542" s="23"/>
      <c r="E10542" s="23"/>
    </row>
    <row r="10543" spans="1:5" ht="20" customHeight="1">
      <c r="A10543" s="19" t="s">
        <v>13773</v>
      </c>
      <c r="B10543" s="24">
        <v>1</v>
      </c>
      <c r="C10543" s="21" t="s">
        <v>13562</v>
      </c>
      <c r="D10543" s="23"/>
      <c r="E10543" s="23"/>
    </row>
    <row r="10544" spans="1:5" ht="20" customHeight="1">
      <c r="A10544" s="19" t="s">
        <v>13773</v>
      </c>
      <c r="B10544" s="24">
        <v>1</v>
      </c>
      <c r="C10544" s="21" t="s">
        <v>514</v>
      </c>
      <c r="D10544" s="23"/>
      <c r="E10544" s="23"/>
    </row>
    <row r="10545" spans="1:5" ht="20" customHeight="1">
      <c r="A10545" s="19" t="s">
        <v>13773</v>
      </c>
      <c r="B10545" s="24">
        <v>1</v>
      </c>
      <c r="C10545" s="21" t="s">
        <v>13284</v>
      </c>
      <c r="D10545" s="23"/>
      <c r="E10545" s="23"/>
    </row>
    <row r="10546" spans="1:5" ht="20" customHeight="1">
      <c r="A10546" s="19" t="s">
        <v>13773</v>
      </c>
      <c r="B10546" s="24">
        <v>1</v>
      </c>
      <c r="C10546" s="21" t="s">
        <v>13103</v>
      </c>
      <c r="D10546" s="23"/>
      <c r="E10546" s="23"/>
    </row>
    <row r="10547" spans="1:5" ht="20" customHeight="1">
      <c r="A10547" s="19" t="s">
        <v>13773</v>
      </c>
      <c r="B10547" s="24">
        <v>1</v>
      </c>
      <c r="C10547" s="21" t="s">
        <v>12924</v>
      </c>
      <c r="D10547" s="23"/>
      <c r="E10547" s="23"/>
    </row>
    <row r="10548" spans="1:5" ht="20" customHeight="1">
      <c r="A10548" s="19" t="s">
        <v>13773</v>
      </c>
      <c r="B10548" s="24">
        <v>1</v>
      </c>
      <c r="C10548" s="21" t="s">
        <v>12461</v>
      </c>
      <c r="D10548" s="23"/>
      <c r="E10548" s="23"/>
    </row>
    <row r="10549" spans="1:5" ht="20" customHeight="1">
      <c r="A10549" s="19" t="s">
        <v>13773</v>
      </c>
      <c r="B10549" s="24">
        <v>1</v>
      </c>
      <c r="C10549" s="21" t="s">
        <v>12547</v>
      </c>
      <c r="D10549" s="23"/>
      <c r="E10549" s="23"/>
    </row>
    <row r="10550" spans="1:5" ht="20" customHeight="1">
      <c r="A10550" s="19" t="s">
        <v>13773</v>
      </c>
      <c r="B10550" s="24">
        <v>1</v>
      </c>
      <c r="C10550" s="21" t="s">
        <v>1058</v>
      </c>
      <c r="D10550" s="23"/>
      <c r="E10550" s="23"/>
    </row>
    <row r="10551" spans="1:5" ht="20" customHeight="1">
      <c r="A10551" s="19" t="s">
        <v>13773</v>
      </c>
      <c r="B10551" s="24">
        <v>1</v>
      </c>
      <c r="C10551" s="21" t="s">
        <v>12262</v>
      </c>
      <c r="D10551" s="23"/>
      <c r="E10551" s="23"/>
    </row>
    <row r="10552" spans="1:5" ht="20" customHeight="1">
      <c r="A10552" s="19" t="s">
        <v>13773</v>
      </c>
      <c r="B10552" s="24">
        <v>1</v>
      </c>
      <c r="C10552" s="21" t="s">
        <v>1370</v>
      </c>
      <c r="D10552" s="23"/>
      <c r="E10552" s="23"/>
    </row>
    <row r="10553" spans="1:5" ht="20" customHeight="1">
      <c r="A10553" s="19" t="s">
        <v>13773</v>
      </c>
      <c r="B10553" s="24">
        <v>1</v>
      </c>
      <c r="C10553" s="22">
        <v>100</v>
      </c>
      <c r="D10553" s="23"/>
      <c r="E10553" s="23"/>
    </row>
    <row r="10554" spans="1:5" ht="20" customHeight="1">
      <c r="A10554" s="19" t="s">
        <v>13773</v>
      </c>
      <c r="B10554" s="24">
        <v>1</v>
      </c>
      <c r="C10554" s="21" t="s">
        <v>11806</v>
      </c>
      <c r="D10554" s="23"/>
      <c r="E10554" s="23"/>
    </row>
    <row r="10555" spans="1:5" ht="20" customHeight="1">
      <c r="A10555" s="19" t="s">
        <v>13773</v>
      </c>
      <c r="B10555" s="24">
        <v>1</v>
      </c>
      <c r="C10555" s="21" t="s">
        <v>11557</v>
      </c>
      <c r="D10555" s="23"/>
      <c r="E10555" s="23"/>
    </row>
    <row r="10556" spans="1:5" ht="20" customHeight="1">
      <c r="A10556" s="19" t="s">
        <v>13773</v>
      </c>
      <c r="B10556" s="24">
        <v>1</v>
      </c>
      <c r="C10556" s="21" t="s">
        <v>1677</v>
      </c>
      <c r="D10556" s="23"/>
      <c r="E10556" s="23"/>
    </row>
    <row r="10557" spans="1:5" ht="20" customHeight="1">
      <c r="A10557" s="19" t="s">
        <v>13773</v>
      </c>
      <c r="B10557" s="24">
        <v>1</v>
      </c>
      <c r="C10557" s="21" t="s">
        <v>1895</v>
      </c>
      <c r="D10557" s="23"/>
      <c r="E10557" s="23"/>
    </row>
    <row r="10558" spans="1:5" ht="20" customHeight="1">
      <c r="A10558" s="19" t="s">
        <v>13773</v>
      </c>
      <c r="B10558" s="24">
        <v>1</v>
      </c>
      <c r="C10558" s="21" t="s">
        <v>2188</v>
      </c>
      <c r="D10558" s="23"/>
      <c r="E10558" s="23"/>
    </row>
    <row r="10559" spans="1:5" ht="20" customHeight="1">
      <c r="A10559" s="19" t="s">
        <v>13773</v>
      </c>
      <c r="B10559" s="24">
        <v>1</v>
      </c>
      <c r="C10559" s="21" t="s">
        <v>2324</v>
      </c>
      <c r="D10559" s="23"/>
      <c r="E10559" s="23"/>
    </row>
    <row r="10560" spans="1:5" ht="20" customHeight="1">
      <c r="A10560" s="19" t="s">
        <v>13773</v>
      </c>
      <c r="B10560" s="24">
        <v>1</v>
      </c>
      <c r="C10560" s="21" t="s">
        <v>2453</v>
      </c>
      <c r="D10560" s="23"/>
      <c r="E10560" s="23"/>
    </row>
    <row r="10561" spans="1:5" ht="20" customHeight="1">
      <c r="A10561" s="19" t="s">
        <v>13773</v>
      </c>
      <c r="B10561" s="24">
        <v>1</v>
      </c>
      <c r="C10561" s="21" t="s">
        <v>2584</v>
      </c>
      <c r="D10561" s="23"/>
      <c r="E10561" s="23"/>
    </row>
    <row r="10562" spans="1:5" ht="20" customHeight="1">
      <c r="A10562" s="19" t="s">
        <v>13773</v>
      </c>
      <c r="B10562" s="24">
        <v>1</v>
      </c>
      <c r="C10562" s="21" t="s">
        <v>2661</v>
      </c>
      <c r="D10562" s="23"/>
      <c r="E10562" s="23"/>
    </row>
    <row r="10563" spans="1:5" ht="20" customHeight="1">
      <c r="A10563" s="19" t="s">
        <v>13773</v>
      </c>
      <c r="B10563" s="24">
        <v>1</v>
      </c>
      <c r="C10563" s="21" t="s">
        <v>2939</v>
      </c>
      <c r="D10563" s="23"/>
      <c r="E10563" s="23"/>
    </row>
    <row r="10564" spans="1:5" ht="20" customHeight="1">
      <c r="A10564" s="19" t="s">
        <v>13773</v>
      </c>
      <c r="B10564" s="24">
        <v>1</v>
      </c>
      <c r="C10564" s="21" t="s">
        <v>3090</v>
      </c>
      <c r="D10564" s="23"/>
      <c r="E10564" s="23"/>
    </row>
    <row r="10565" spans="1:5" ht="20" customHeight="1">
      <c r="A10565" s="19" t="s">
        <v>13773</v>
      </c>
      <c r="B10565" s="24">
        <v>1</v>
      </c>
      <c r="C10565" s="21" t="s">
        <v>10767</v>
      </c>
      <c r="D10565" s="23"/>
      <c r="E10565" s="23"/>
    </row>
    <row r="10566" spans="1:5" ht="20" customHeight="1">
      <c r="A10566" s="19" t="s">
        <v>13773</v>
      </c>
      <c r="B10566" s="24">
        <v>1</v>
      </c>
      <c r="C10566" s="21" t="s">
        <v>3198</v>
      </c>
      <c r="D10566" s="23"/>
      <c r="E10566" s="23"/>
    </row>
    <row r="10567" spans="1:5" ht="20" customHeight="1">
      <c r="A10567" s="19" t="s">
        <v>13773</v>
      </c>
      <c r="B10567" s="24">
        <v>1</v>
      </c>
      <c r="C10567" s="21" t="s">
        <v>3402</v>
      </c>
      <c r="D10567" s="23"/>
      <c r="E10567" s="23"/>
    </row>
    <row r="10568" spans="1:5" ht="20" customHeight="1">
      <c r="A10568" s="19" t="s">
        <v>13773</v>
      </c>
      <c r="B10568" s="24">
        <v>1</v>
      </c>
      <c r="C10568" s="21" t="s">
        <v>3619</v>
      </c>
      <c r="D10568" s="23"/>
      <c r="E10568" s="23"/>
    </row>
    <row r="10569" spans="1:5" ht="20" customHeight="1">
      <c r="A10569" s="19" t="s">
        <v>13773</v>
      </c>
      <c r="B10569" s="24">
        <v>1</v>
      </c>
      <c r="C10569" s="21" t="s">
        <v>3891</v>
      </c>
      <c r="D10569" s="23"/>
      <c r="E10569" s="23"/>
    </row>
    <row r="10570" spans="1:5" ht="20" customHeight="1">
      <c r="A10570" s="19" t="s">
        <v>13773</v>
      </c>
      <c r="B10570" s="24">
        <v>1</v>
      </c>
      <c r="C10570" s="21" t="s">
        <v>3968</v>
      </c>
      <c r="D10570" s="23"/>
      <c r="E10570" s="23"/>
    </row>
    <row r="10571" spans="1:5" ht="20" customHeight="1">
      <c r="A10571" s="19" t="s">
        <v>13773</v>
      </c>
      <c r="B10571" s="24">
        <v>1</v>
      </c>
      <c r="C10571" s="21" t="s">
        <v>10482</v>
      </c>
      <c r="D10571" s="23"/>
      <c r="E10571" s="23"/>
    </row>
    <row r="10572" spans="1:5" ht="20" customHeight="1">
      <c r="A10572" s="19" t="s">
        <v>13773</v>
      </c>
      <c r="B10572" s="24">
        <v>1</v>
      </c>
      <c r="C10572" s="21" t="s">
        <v>4245</v>
      </c>
      <c r="D10572" s="23"/>
      <c r="E10572" s="23"/>
    </row>
    <row r="10573" spans="1:5" ht="20" customHeight="1">
      <c r="A10573" s="19" t="s">
        <v>13773</v>
      </c>
      <c r="B10573" s="24">
        <v>1</v>
      </c>
      <c r="C10573" s="21" t="s">
        <v>4448</v>
      </c>
      <c r="D10573" s="23"/>
      <c r="E10573" s="23"/>
    </row>
    <row r="10574" spans="1:5" ht="20" customHeight="1">
      <c r="A10574" s="19" t="s">
        <v>13773</v>
      </c>
      <c r="B10574" s="24">
        <v>1</v>
      </c>
      <c r="C10574" s="21" t="s">
        <v>10320</v>
      </c>
      <c r="D10574" s="23"/>
      <c r="E10574" s="23"/>
    </row>
    <row r="10575" spans="1:5" ht="20" customHeight="1">
      <c r="A10575" s="19" t="s">
        <v>13773</v>
      </c>
      <c r="B10575" s="24">
        <v>1</v>
      </c>
      <c r="C10575" s="21" t="s">
        <v>4721</v>
      </c>
      <c r="D10575" s="23"/>
      <c r="E10575" s="23"/>
    </row>
    <row r="10576" spans="1:5" ht="20" customHeight="1">
      <c r="A10576" s="19" t="s">
        <v>13773</v>
      </c>
      <c r="B10576" s="24">
        <v>1</v>
      </c>
      <c r="C10576" s="21" t="s">
        <v>4917</v>
      </c>
      <c r="D10576" s="23"/>
      <c r="E10576" s="23"/>
    </row>
    <row r="10577" spans="1:5" ht="20" customHeight="1">
      <c r="A10577" s="19" t="s">
        <v>13773</v>
      </c>
      <c r="B10577" s="24">
        <v>1</v>
      </c>
      <c r="C10577" s="21" t="s">
        <v>10151</v>
      </c>
      <c r="D10577" s="23"/>
      <c r="E10577" s="23"/>
    </row>
    <row r="10578" spans="1:5" ht="20" customHeight="1">
      <c r="A10578" s="19" t="s">
        <v>13773</v>
      </c>
      <c r="B10578" s="24">
        <v>1</v>
      </c>
      <c r="C10578" s="21" t="s">
        <v>5175</v>
      </c>
      <c r="D10578" s="23"/>
      <c r="E10578" s="23"/>
    </row>
    <row r="10579" spans="1:5" ht="20" customHeight="1">
      <c r="A10579" s="19" t="s">
        <v>13773</v>
      </c>
      <c r="B10579" s="24">
        <v>1</v>
      </c>
      <c r="C10579" s="21" t="s">
        <v>5364</v>
      </c>
      <c r="D10579" s="23"/>
      <c r="E10579" s="23"/>
    </row>
    <row r="10580" spans="1:5" ht="20" customHeight="1">
      <c r="A10580" s="19" t="s">
        <v>13773</v>
      </c>
      <c r="B10580" s="24">
        <v>1</v>
      </c>
      <c r="C10580" s="21" t="s">
        <v>5572</v>
      </c>
      <c r="D10580" s="23"/>
      <c r="E10580" s="23"/>
    </row>
    <row r="10581" spans="1:5" ht="20" customHeight="1">
      <c r="A10581" s="19" t="s">
        <v>13773</v>
      </c>
      <c r="B10581" s="24">
        <v>1</v>
      </c>
      <c r="C10581" s="21" t="s">
        <v>5774</v>
      </c>
      <c r="D10581" s="23"/>
      <c r="E10581" s="23"/>
    </row>
    <row r="10582" spans="1:5" ht="20" customHeight="1">
      <c r="A10582" s="19" t="s">
        <v>13773</v>
      </c>
      <c r="B10582" s="24">
        <v>1</v>
      </c>
      <c r="C10582" s="21" t="s">
        <v>6072</v>
      </c>
      <c r="D10582" s="23"/>
      <c r="E10582" s="23"/>
    </row>
    <row r="10583" spans="1:5" ht="20" customHeight="1">
      <c r="A10583" s="19" t="s">
        <v>13773</v>
      </c>
      <c r="B10583" s="24">
        <v>1</v>
      </c>
      <c r="C10583" s="21" t="s">
        <v>9930</v>
      </c>
      <c r="D10583" s="23"/>
      <c r="E10583" s="23"/>
    </row>
    <row r="10584" spans="1:5" ht="20" customHeight="1">
      <c r="A10584" s="19" t="s">
        <v>13773</v>
      </c>
      <c r="B10584" s="24">
        <v>1</v>
      </c>
      <c r="C10584" s="21" t="s">
        <v>9799</v>
      </c>
      <c r="D10584" s="23"/>
      <c r="E10584" s="23"/>
    </row>
    <row r="10585" spans="1:5" ht="20" customHeight="1">
      <c r="A10585" s="19" t="s">
        <v>13773</v>
      </c>
      <c r="B10585" s="24">
        <v>1</v>
      </c>
      <c r="C10585" s="22">
        <v>100</v>
      </c>
      <c r="D10585" s="23"/>
      <c r="E10585" s="23"/>
    </row>
    <row r="10586" spans="1:5" ht="20" customHeight="1">
      <c r="A10586" s="19" t="s">
        <v>13773</v>
      </c>
      <c r="B10586" s="24">
        <v>1</v>
      </c>
      <c r="C10586" s="21" t="s">
        <v>9489</v>
      </c>
      <c r="D10586" s="23"/>
      <c r="E10586" s="23"/>
    </row>
    <row r="10587" spans="1:5" ht="20" customHeight="1">
      <c r="A10587" s="19" t="s">
        <v>13773</v>
      </c>
      <c r="B10587" s="24">
        <v>1</v>
      </c>
      <c r="C10587" s="21" t="s">
        <v>6239</v>
      </c>
      <c r="D10587" s="23"/>
      <c r="E10587" s="23"/>
    </row>
    <row r="10588" spans="1:5" ht="20" customHeight="1">
      <c r="A10588" s="19" t="s">
        <v>13773</v>
      </c>
      <c r="B10588" s="24">
        <v>1</v>
      </c>
      <c r="C10588" s="21" t="s">
        <v>6422</v>
      </c>
      <c r="D10588" s="23"/>
      <c r="E10588" s="23"/>
    </row>
    <row r="10589" spans="1:5" ht="20" customHeight="1">
      <c r="A10589" s="19" t="s">
        <v>13773</v>
      </c>
      <c r="B10589" s="24">
        <v>1</v>
      </c>
      <c r="C10589" s="21" t="s">
        <v>9292</v>
      </c>
      <c r="D10589" s="23"/>
      <c r="E10589" s="23"/>
    </row>
    <row r="10590" spans="1:5" ht="20" customHeight="1">
      <c r="A10590" s="19" t="s">
        <v>13773</v>
      </c>
      <c r="B10590" s="24">
        <v>1</v>
      </c>
      <c r="C10590" s="21" t="s">
        <v>9160</v>
      </c>
      <c r="D10590" s="23"/>
      <c r="E10590" s="23"/>
    </row>
    <row r="10591" spans="1:5" ht="20" customHeight="1">
      <c r="A10591" s="19" t="s">
        <v>13773</v>
      </c>
      <c r="B10591" s="24">
        <v>1</v>
      </c>
      <c r="C10591" s="21" t="s">
        <v>9035</v>
      </c>
      <c r="D10591" s="23"/>
      <c r="E10591" s="23"/>
    </row>
    <row r="10592" spans="1:5" ht="20" customHeight="1">
      <c r="A10592" s="19" t="s">
        <v>13773</v>
      </c>
      <c r="B10592" s="24">
        <v>1</v>
      </c>
      <c r="C10592" s="21" t="s">
        <v>8849</v>
      </c>
      <c r="D10592" s="23"/>
      <c r="E10592" s="23"/>
    </row>
    <row r="10593" spans="1:5" ht="20" customHeight="1">
      <c r="A10593" s="19" t="s">
        <v>13773</v>
      </c>
      <c r="B10593" s="24">
        <v>1</v>
      </c>
      <c r="C10593" s="21" t="s">
        <v>6796</v>
      </c>
      <c r="D10593" s="23"/>
      <c r="E10593" s="23"/>
    </row>
    <row r="10594" spans="1:5" ht="20" customHeight="1">
      <c r="A10594" s="19" t="s">
        <v>13773</v>
      </c>
      <c r="B10594" s="24">
        <v>1</v>
      </c>
      <c r="C10594" s="21" t="s">
        <v>8726</v>
      </c>
      <c r="D10594" s="23"/>
      <c r="E10594" s="23"/>
    </row>
    <row r="10595" spans="1:5" ht="20" customHeight="1">
      <c r="A10595" s="19" t="s">
        <v>13773</v>
      </c>
      <c r="B10595" s="24">
        <v>1</v>
      </c>
      <c r="C10595" s="21" t="s">
        <v>8537</v>
      </c>
      <c r="D10595" s="23"/>
      <c r="E10595" s="23"/>
    </row>
    <row r="10596" spans="1:5" ht="20" customHeight="1">
      <c r="A10596" s="19" t="s">
        <v>13773</v>
      </c>
      <c r="B10596" s="24">
        <v>1</v>
      </c>
      <c r="C10596" s="21" t="s">
        <v>6964</v>
      </c>
      <c r="D10596" s="23"/>
      <c r="E10596" s="23"/>
    </row>
    <row r="10597" spans="1:5" ht="20" customHeight="1">
      <c r="A10597" s="19" t="s">
        <v>13773</v>
      </c>
      <c r="B10597" s="24">
        <v>1</v>
      </c>
      <c r="C10597" s="21" t="s">
        <v>7134</v>
      </c>
      <c r="D10597" s="23"/>
      <c r="E10597" s="23"/>
    </row>
    <row r="10598" spans="1:5" ht="20" customHeight="1">
      <c r="A10598" s="19" t="s">
        <v>13773</v>
      </c>
      <c r="B10598" s="24">
        <v>1</v>
      </c>
      <c r="C10598" s="21" t="s">
        <v>7359</v>
      </c>
      <c r="D10598" s="23"/>
      <c r="E10598" s="23"/>
    </row>
    <row r="10599" spans="1:5" ht="20" customHeight="1">
      <c r="A10599" s="19" t="s">
        <v>13773</v>
      </c>
      <c r="B10599" s="24">
        <v>1</v>
      </c>
      <c r="C10599" s="21" t="s">
        <v>7416</v>
      </c>
      <c r="D10599" s="23"/>
      <c r="E10599" s="23"/>
    </row>
    <row r="10600" spans="1:5" ht="20" customHeight="1">
      <c r="A10600" s="19" t="s">
        <v>13773</v>
      </c>
      <c r="B10600" s="24">
        <v>1</v>
      </c>
      <c r="C10600" s="21" t="s">
        <v>7597</v>
      </c>
      <c r="D10600" s="23"/>
      <c r="E10600" s="23"/>
    </row>
    <row r="10601" spans="1:5" ht="20" customHeight="1">
      <c r="A10601" s="19" t="s">
        <v>13773</v>
      </c>
      <c r="B10601" s="24">
        <v>1</v>
      </c>
      <c r="C10601" s="21" t="s">
        <v>7771</v>
      </c>
      <c r="D10601" s="23"/>
      <c r="E10601" s="23"/>
    </row>
    <row r="10602" spans="1:5" ht="20" customHeight="1">
      <c r="A10602" s="19" t="s">
        <v>13773</v>
      </c>
      <c r="B10602" s="24">
        <v>1</v>
      </c>
      <c r="C10602" s="21" t="s">
        <v>8015</v>
      </c>
      <c r="D10602" s="23"/>
      <c r="E10602" s="23"/>
    </row>
    <row r="10603" spans="1:5" ht="20" customHeight="1">
      <c r="A10603" s="19" t="s">
        <v>13773</v>
      </c>
      <c r="B10603" s="24">
        <v>1</v>
      </c>
      <c r="C10603" s="21" t="s">
        <v>8131</v>
      </c>
      <c r="D10603" s="23"/>
      <c r="E10603" s="23"/>
    </row>
    <row r="10604" spans="1:5" ht="20" customHeight="1">
      <c r="A10604" s="19" t="s">
        <v>13773</v>
      </c>
      <c r="B10604" s="24">
        <v>1</v>
      </c>
      <c r="C10604" s="21" t="s">
        <v>8197</v>
      </c>
      <c r="D10604" s="23"/>
      <c r="E10604" s="23"/>
    </row>
    <row r="10605" spans="1:5" ht="20" customHeight="1">
      <c r="A10605" s="19" t="s">
        <v>13773</v>
      </c>
      <c r="B10605" s="24">
        <v>1</v>
      </c>
      <c r="C10605" s="21" t="s">
        <v>13568</v>
      </c>
      <c r="D10605" s="23"/>
      <c r="E10605" s="23"/>
    </row>
    <row r="10606" spans="1:5" ht="20" customHeight="1">
      <c r="A10606" s="19" t="s">
        <v>13773</v>
      </c>
      <c r="B10606" s="24">
        <v>1</v>
      </c>
      <c r="C10606" s="21" t="s">
        <v>521</v>
      </c>
      <c r="D10606" s="23"/>
      <c r="E10606" s="23"/>
    </row>
    <row r="10607" spans="1:5" ht="20" customHeight="1">
      <c r="A10607" s="19" t="s">
        <v>13773</v>
      </c>
      <c r="B10607" s="24">
        <v>1</v>
      </c>
      <c r="C10607" s="21" t="s">
        <v>13295</v>
      </c>
      <c r="D10607" s="23"/>
      <c r="E10607" s="23"/>
    </row>
    <row r="10608" spans="1:5" ht="20" customHeight="1">
      <c r="A10608" s="19" t="s">
        <v>13773</v>
      </c>
      <c r="B10608" s="24">
        <v>1</v>
      </c>
      <c r="C10608" s="21" t="s">
        <v>13112</v>
      </c>
      <c r="D10608" s="23"/>
      <c r="E10608" s="23"/>
    </row>
    <row r="10609" spans="1:5" ht="20" customHeight="1">
      <c r="A10609" s="19" t="s">
        <v>13773</v>
      </c>
      <c r="B10609" s="24">
        <v>1</v>
      </c>
      <c r="C10609" s="21" t="s">
        <v>12931</v>
      </c>
      <c r="D10609" s="23"/>
      <c r="E10609" s="23"/>
    </row>
    <row r="10610" spans="1:5" ht="20" customHeight="1">
      <c r="A10610" s="19" t="s">
        <v>13773</v>
      </c>
      <c r="B10610" s="24">
        <v>1</v>
      </c>
      <c r="C10610" s="21" t="s">
        <v>12481</v>
      </c>
      <c r="D10610" s="23"/>
      <c r="E10610" s="23"/>
    </row>
    <row r="10611" spans="1:5" ht="20" customHeight="1">
      <c r="A10611" s="19" t="s">
        <v>13773</v>
      </c>
      <c r="B10611" s="24">
        <v>1</v>
      </c>
      <c r="C10611" s="21" t="s">
        <v>12553</v>
      </c>
      <c r="D10611" s="23"/>
      <c r="E10611" s="23"/>
    </row>
    <row r="10612" spans="1:5" ht="20" customHeight="1">
      <c r="A10612" s="19" t="s">
        <v>13773</v>
      </c>
      <c r="B10612" s="24">
        <v>1</v>
      </c>
      <c r="C10612" s="21" t="s">
        <v>1065</v>
      </c>
      <c r="D10612" s="23"/>
      <c r="E10612" s="23"/>
    </row>
    <row r="10613" spans="1:5" ht="20" customHeight="1">
      <c r="A10613" s="19" t="s">
        <v>13773</v>
      </c>
      <c r="B10613" s="24">
        <v>1</v>
      </c>
      <c r="C10613" s="21" t="s">
        <v>12269</v>
      </c>
      <c r="D10613" s="23"/>
      <c r="E10613" s="23"/>
    </row>
    <row r="10614" spans="1:5" ht="20" customHeight="1">
      <c r="A10614" s="19" t="s">
        <v>13773</v>
      </c>
      <c r="B10614" s="24">
        <v>1</v>
      </c>
      <c r="C10614" s="21" t="s">
        <v>1374</v>
      </c>
      <c r="D10614" s="23"/>
      <c r="E10614" s="23"/>
    </row>
    <row r="10615" spans="1:5" ht="20" customHeight="1">
      <c r="A10615" s="19" t="s">
        <v>13773</v>
      </c>
      <c r="B10615" s="24">
        <v>1</v>
      </c>
      <c r="C10615" s="21" t="s">
        <v>12066</v>
      </c>
      <c r="D10615" s="23"/>
      <c r="E10615" s="23"/>
    </row>
    <row r="10616" spans="1:5" ht="20" customHeight="1">
      <c r="A10616" s="19" t="s">
        <v>13773</v>
      </c>
      <c r="B10616" s="24">
        <v>1</v>
      </c>
      <c r="C10616" s="21" t="s">
        <v>11813</v>
      </c>
      <c r="D10616" s="23"/>
      <c r="E10616" s="23"/>
    </row>
    <row r="10617" spans="1:5" ht="20" customHeight="1">
      <c r="A10617" s="19" t="s">
        <v>13773</v>
      </c>
      <c r="B10617" s="24">
        <v>1</v>
      </c>
      <c r="C10617" s="21" t="s">
        <v>11562</v>
      </c>
      <c r="D10617" s="23"/>
      <c r="E10617" s="23"/>
    </row>
    <row r="10618" spans="1:5" ht="20" customHeight="1">
      <c r="A10618" s="19" t="s">
        <v>13773</v>
      </c>
      <c r="B10618" s="24">
        <v>1</v>
      </c>
      <c r="C10618" s="22">
        <v>100</v>
      </c>
      <c r="D10618" s="23"/>
      <c r="E10618" s="23"/>
    </row>
    <row r="10619" spans="1:5" ht="20" customHeight="1">
      <c r="A10619" s="19" t="s">
        <v>13773</v>
      </c>
      <c r="B10619" s="24">
        <v>1</v>
      </c>
      <c r="C10619" s="21" t="s">
        <v>1900</v>
      </c>
      <c r="D10619" s="23"/>
      <c r="E10619" s="23"/>
    </row>
    <row r="10620" spans="1:5" ht="20" customHeight="1">
      <c r="A10620" s="19" t="s">
        <v>13773</v>
      </c>
      <c r="B10620" s="24">
        <v>1</v>
      </c>
      <c r="C10620" s="22">
        <v>100</v>
      </c>
      <c r="D10620" s="23"/>
      <c r="E10620" s="23"/>
    </row>
    <row r="10621" spans="1:5" ht="20" customHeight="1">
      <c r="A10621" s="19" t="s">
        <v>13773</v>
      </c>
      <c r="B10621" s="24">
        <v>1</v>
      </c>
      <c r="C10621" s="22">
        <v>100</v>
      </c>
      <c r="D10621" s="23"/>
      <c r="E10621" s="23"/>
    </row>
    <row r="10622" spans="1:5" ht="20" customHeight="1">
      <c r="A10622" s="19" t="s">
        <v>13773</v>
      </c>
      <c r="B10622" s="24">
        <v>1</v>
      </c>
      <c r="C10622" s="22">
        <v>100</v>
      </c>
      <c r="D10622" s="23"/>
      <c r="E10622" s="23"/>
    </row>
    <row r="10623" spans="1:5" ht="20" customHeight="1">
      <c r="A10623" s="19" t="s">
        <v>13773</v>
      </c>
      <c r="B10623" s="24">
        <v>1</v>
      </c>
      <c r="C10623" s="22">
        <v>100</v>
      </c>
      <c r="D10623" s="23"/>
      <c r="E10623" s="23"/>
    </row>
    <row r="10624" spans="1:5" ht="20" customHeight="1">
      <c r="A10624" s="19" t="s">
        <v>13773</v>
      </c>
      <c r="B10624" s="24">
        <v>1</v>
      </c>
      <c r="C10624" s="21" t="s">
        <v>2665</v>
      </c>
      <c r="D10624" s="23"/>
      <c r="E10624" s="23"/>
    </row>
    <row r="10625" spans="1:5" ht="20" customHeight="1">
      <c r="A10625" s="19" t="s">
        <v>13773</v>
      </c>
      <c r="B10625" s="24">
        <v>1</v>
      </c>
      <c r="C10625" s="22">
        <v>100</v>
      </c>
      <c r="D10625" s="23"/>
      <c r="E10625" s="23"/>
    </row>
    <row r="10626" spans="1:5" ht="20" customHeight="1">
      <c r="A10626" s="19" t="s">
        <v>13773</v>
      </c>
      <c r="B10626" s="24">
        <v>1</v>
      </c>
      <c r="C10626" s="22">
        <v>100</v>
      </c>
      <c r="D10626" s="23"/>
      <c r="E10626" s="23"/>
    </row>
    <row r="10627" spans="1:5" ht="20" customHeight="1">
      <c r="A10627" s="19" t="s">
        <v>13773</v>
      </c>
      <c r="B10627" s="24">
        <v>1</v>
      </c>
      <c r="C10627" s="21" t="s">
        <v>10773</v>
      </c>
      <c r="D10627" s="23"/>
      <c r="E10627" s="23"/>
    </row>
    <row r="10628" spans="1:5" ht="20" customHeight="1">
      <c r="A10628" s="19" t="s">
        <v>13773</v>
      </c>
      <c r="B10628" s="24">
        <v>1</v>
      </c>
      <c r="C10628" s="22">
        <v>100</v>
      </c>
      <c r="D10628" s="23"/>
      <c r="E10628" s="23"/>
    </row>
    <row r="10629" spans="1:5" ht="20" customHeight="1">
      <c r="A10629" s="19" t="s">
        <v>13773</v>
      </c>
      <c r="B10629" s="24">
        <v>1</v>
      </c>
      <c r="C10629" s="22">
        <v>100</v>
      </c>
      <c r="D10629" s="23"/>
      <c r="E10629" s="23"/>
    </row>
    <row r="10630" spans="1:5" ht="20" customHeight="1">
      <c r="A10630" s="19" t="s">
        <v>13773</v>
      </c>
      <c r="B10630" s="24">
        <v>1</v>
      </c>
      <c r="C10630" s="21" t="s">
        <v>3625</v>
      </c>
      <c r="D10630" s="23"/>
      <c r="E10630" s="23"/>
    </row>
    <row r="10631" spans="1:5" ht="20" customHeight="1">
      <c r="A10631" s="19" t="s">
        <v>13773</v>
      </c>
      <c r="B10631" s="24">
        <v>1</v>
      </c>
      <c r="C10631" s="22">
        <v>100</v>
      </c>
      <c r="D10631" s="23"/>
      <c r="E10631" s="23"/>
    </row>
    <row r="10632" spans="1:5" ht="20" customHeight="1">
      <c r="A10632" s="19" t="s">
        <v>13773</v>
      </c>
      <c r="B10632" s="24">
        <v>1</v>
      </c>
      <c r="C10632" s="21" t="s">
        <v>3972</v>
      </c>
      <c r="D10632" s="23"/>
      <c r="E10632" s="23"/>
    </row>
    <row r="10633" spans="1:5" ht="20" customHeight="1">
      <c r="A10633" s="19" t="s">
        <v>13773</v>
      </c>
      <c r="B10633" s="24">
        <v>1</v>
      </c>
      <c r="C10633" s="21" t="s">
        <v>10487</v>
      </c>
      <c r="D10633" s="23"/>
      <c r="E10633" s="23"/>
    </row>
    <row r="10634" spans="1:5" ht="20" customHeight="1">
      <c r="A10634" s="19" t="s">
        <v>13773</v>
      </c>
      <c r="B10634" s="24">
        <v>1</v>
      </c>
      <c r="C10634" s="21" t="s">
        <v>4249</v>
      </c>
      <c r="D10634" s="23"/>
      <c r="E10634" s="23"/>
    </row>
    <row r="10635" spans="1:5" ht="20" customHeight="1">
      <c r="A10635" s="19" t="s">
        <v>13773</v>
      </c>
      <c r="B10635" s="24">
        <v>1</v>
      </c>
      <c r="C10635" s="21" t="s">
        <v>4453</v>
      </c>
      <c r="D10635" s="23"/>
      <c r="E10635" s="23"/>
    </row>
    <row r="10636" spans="1:5" ht="20" customHeight="1">
      <c r="A10636" s="19" t="s">
        <v>13773</v>
      </c>
      <c r="B10636" s="24">
        <v>1</v>
      </c>
      <c r="C10636" s="21" t="s">
        <v>10326</v>
      </c>
      <c r="D10636" s="23"/>
      <c r="E10636" s="23"/>
    </row>
    <row r="10637" spans="1:5" ht="20" customHeight="1">
      <c r="A10637" s="19" t="s">
        <v>13773</v>
      </c>
      <c r="B10637" s="24">
        <v>1</v>
      </c>
      <c r="C10637" s="21" t="s">
        <v>4725</v>
      </c>
      <c r="D10637" s="23"/>
      <c r="E10637" s="23"/>
    </row>
    <row r="10638" spans="1:5" ht="20" customHeight="1">
      <c r="A10638" s="19" t="s">
        <v>13773</v>
      </c>
      <c r="B10638" s="24">
        <v>1</v>
      </c>
      <c r="C10638" s="21" t="s">
        <v>4922</v>
      </c>
      <c r="D10638" s="23"/>
      <c r="E10638" s="23"/>
    </row>
    <row r="10639" spans="1:5" ht="20" customHeight="1">
      <c r="A10639" s="19" t="s">
        <v>13773</v>
      </c>
      <c r="B10639" s="24">
        <v>1</v>
      </c>
      <c r="C10639" s="21" t="s">
        <v>10157</v>
      </c>
      <c r="D10639" s="23"/>
      <c r="E10639" s="23"/>
    </row>
    <row r="10640" spans="1:5" ht="20" customHeight="1">
      <c r="A10640" s="19" t="s">
        <v>13773</v>
      </c>
      <c r="B10640" s="24">
        <v>1</v>
      </c>
      <c r="C10640" s="21" t="s">
        <v>5179</v>
      </c>
      <c r="D10640" s="23"/>
      <c r="E10640" s="23"/>
    </row>
    <row r="10641" spans="1:5" ht="20" customHeight="1">
      <c r="A10641" s="19" t="s">
        <v>13773</v>
      </c>
      <c r="B10641" s="24">
        <v>1</v>
      </c>
      <c r="C10641" s="21" t="s">
        <v>5369</v>
      </c>
      <c r="D10641" s="23"/>
      <c r="E10641" s="23"/>
    </row>
    <row r="10642" spans="1:5" ht="20" customHeight="1">
      <c r="A10642" s="19" t="s">
        <v>13773</v>
      </c>
      <c r="B10642" s="24">
        <v>1</v>
      </c>
      <c r="C10642" s="21" t="s">
        <v>5578</v>
      </c>
      <c r="D10642" s="23"/>
      <c r="E10642" s="23"/>
    </row>
    <row r="10643" spans="1:5" ht="20" customHeight="1">
      <c r="A10643" s="19" t="s">
        <v>13773</v>
      </c>
      <c r="B10643" s="24">
        <v>1</v>
      </c>
      <c r="C10643" s="21" t="s">
        <v>5781</v>
      </c>
      <c r="D10643" s="23"/>
      <c r="E10643" s="23"/>
    </row>
    <row r="10644" spans="1:5" ht="20" customHeight="1">
      <c r="A10644" s="19" t="s">
        <v>13773</v>
      </c>
      <c r="B10644" s="24">
        <v>1</v>
      </c>
      <c r="C10644" s="21" t="s">
        <v>9686</v>
      </c>
      <c r="D10644" s="23"/>
      <c r="E10644" s="23"/>
    </row>
    <row r="10645" spans="1:5" ht="20" customHeight="1">
      <c r="A10645" s="19" t="s">
        <v>13773</v>
      </c>
      <c r="B10645" s="24">
        <v>1</v>
      </c>
      <c r="C10645" s="21" t="s">
        <v>9937</v>
      </c>
      <c r="D10645" s="23"/>
      <c r="E10645" s="23"/>
    </row>
    <row r="10646" spans="1:5" ht="20" customHeight="1">
      <c r="A10646" s="19" t="s">
        <v>13773</v>
      </c>
      <c r="B10646" s="24">
        <v>1</v>
      </c>
      <c r="C10646" s="21" t="s">
        <v>9805</v>
      </c>
      <c r="D10646" s="23"/>
      <c r="E10646" s="23"/>
    </row>
    <row r="10647" spans="1:5" ht="20" customHeight="1">
      <c r="A10647" s="19" t="s">
        <v>13773</v>
      </c>
      <c r="B10647" s="24">
        <v>1</v>
      </c>
      <c r="C10647" s="21" t="s">
        <v>9686</v>
      </c>
      <c r="D10647" s="23"/>
      <c r="E10647" s="23"/>
    </row>
    <row r="10648" spans="1:5" ht="20" customHeight="1">
      <c r="A10648" s="19" t="s">
        <v>13773</v>
      </c>
      <c r="B10648" s="24">
        <v>1</v>
      </c>
      <c r="C10648" s="21" t="s">
        <v>9495</v>
      </c>
      <c r="D10648" s="23"/>
      <c r="E10648" s="23"/>
    </row>
    <row r="10649" spans="1:5" ht="20" customHeight="1">
      <c r="A10649" s="19" t="s">
        <v>13773</v>
      </c>
      <c r="B10649" s="24">
        <v>1</v>
      </c>
      <c r="C10649" s="21" t="s">
        <v>6245</v>
      </c>
      <c r="D10649" s="23"/>
      <c r="E10649" s="23"/>
    </row>
    <row r="10650" spans="1:5" ht="20" customHeight="1">
      <c r="A10650" s="19" t="s">
        <v>13773</v>
      </c>
      <c r="B10650" s="24">
        <v>1</v>
      </c>
      <c r="C10650" s="21" t="s">
        <v>6428</v>
      </c>
      <c r="D10650" s="23"/>
      <c r="E10650" s="23"/>
    </row>
    <row r="10651" spans="1:5" ht="20" customHeight="1">
      <c r="A10651" s="19" t="s">
        <v>13773</v>
      </c>
      <c r="B10651" s="24">
        <v>1</v>
      </c>
      <c r="C10651" s="21" t="s">
        <v>9300</v>
      </c>
      <c r="D10651" s="23"/>
      <c r="E10651" s="23"/>
    </row>
    <row r="10652" spans="1:5" ht="20" customHeight="1">
      <c r="A10652" s="19" t="s">
        <v>13773</v>
      </c>
      <c r="B10652" s="24">
        <v>1</v>
      </c>
      <c r="C10652" s="21" t="s">
        <v>9169</v>
      </c>
      <c r="D10652" s="23"/>
      <c r="E10652" s="23"/>
    </row>
    <row r="10653" spans="1:5" ht="20" customHeight="1">
      <c r="A10653" s="19" t="s">
        <v>13773</v>
      </c>
      <c r="B10653" s="24">
        <v>1</v>
      </c>
      <c r="C10653" s="21" t="s">
        <v>9040</v>
      </c>
      <c r="D10653" s="23"/>
      <c r="E10653" s="23"/>
    </row>
    <row r="10654" spans="1:5" ht="20" customHeight="1">
      <c r="A10654" s="19" t="s">
        <v>13773</v>
      </c>
      <c r="B10654" s="24">
        <v>1</v>
      </c>
      <c r="C10654" s="21" t="s">
        <v>8853</v>
      </c>
      <c r="D10654" s="23"/>
      <c r="E10654" s="23"/>
    </row>
    <row r="10655" spans="1:5" ht="20" customHeight="1">
      <c r="A10655" s="19" t="s">
        <v>13773</v>
      </c>
      <c r="B10655" s="24">
        <v>1</v>
      </c>
      <c r="C10655" s="22">
        <v>100</v>
      </c>
      <c r="D10655" s="23"/>
      <c r="E10655" s="23"/>
    </row>
    <row r="10656" spans="1:5" ht="20" customHeight="1">
      <c r="A10656" s="19" t="s">
        <v>13773</v>
      </c>
      <c r="B10656" s="24">
        <v>1</v>
      </c>
      <c r="C10656" s="21" t="s">
        <v>8730</v>
      </c>
      <c r="D10656" s="23"/>
      <c r="E10656" s="23"/>
    </row>
    <row r="10657" spans="1:5" ht="20" customHeight="1">
      <c r="A10657" s="19" t="s">
        <v>13773</v>
      </c>
      <c r="B10657" s="24">
        <v>1</v>
      </c>
      <c r="C10657" s="21" t="s">
        <v>8542</v>
      </c>
      <c r="D10657" s="23"/>
      <c r="E10657" s="23"/>
    </row>
    <row r="10658" spans="1:5" ht="20" customHeight="1">
      <c r="A10658" s="19" t="s">
        <v>13773</v>
      </c>
      <c r="B10658" s="24">
        <v>1</v>
      </c>
      <c r="C10658" s="21" t="s">
        <v>6967</v>
      </c>
      <c r="D10658" s="23"/>
      <c r="E10658" s="23"/>
    </row>
    <row r="10659" spans="1:5" ht="20" customHeight="1">
      <c r="A10659" s="19" t="s">
        <v>13773</v>
      </c>
      <c r="B10659" s="24">
        <v>1</v>
      </c>
      <c r="C10659" s="21" t="s">
        <v>7136</v>
      </c>
      <c r="D10659" s="23"/>
      <c r="E10659" s="23"/>
    </row>
    <row r="10660" spans="1:5" ht="20" customHeight="1">
      <c r="A10660" s="19" t="s">
        <v>13773</v>
      </c>
      <c r="B10660" s="24">
        <v>1</v>
      </c>
      <c r="C10660" s="21" t="s">
        <v>7370</v>
      </c>
      <c r="D10660" s="23"/>
      <c r="E10660" s="23"/>
    </row>
    <row r="10661" spans="1:5" ht="20" customHeight="1">
      <c r="A10661" s="19" t="s">
        <v>13773</v>
      </c>
      <c r="B10661" s="24">
        <v>1</v>
      </c>
      <c r="C10661" s="21" t="s">
        <v>7418</v>
      </c>
      <c r="D10661" s="23"/>
      <c r="E10661" s="23"/>
    </row>
    <row r="10662" spans="1:5" ht="20" customHeight="1">
      <c r="A10662" s="19" t="s">
        <v>13773</v>
      </c>
      <c r="B10662" s="24">
        <v>1</v>
      </c>
      <c r="C10662" s="21" t="s">
        <v>7601</v>
      </c>
      <c r="D10662" s="23"/>
      <c r="E10662" s="23"/>
    </row>
    <row r="10663" spans="1:5" ht="20" customHeight="1">
      <c r="A10663" s="19" t="s">
        <v>13773</v>
      </c>
      <c r="B10663" s="24">
        <v>1</v>
      </c>
      <c r="C10663" s="21" t="s">
        <v>7775</v>
      </c>
      <c r="D10663" s="23"/>
      <c r="E10663" s="23"/>
    </row>
    <row r="10664" spans="1:5" ht="20" customHeight="1">
      <c r="A10664" s="19" t="s">
        <v>13773</v>
      </c>
      <c r="B10664" s="24">
        <v>1</v>
      </c>
      <c r="C10664" s="21" t="s">
        <v>8030</v>
      </c>
      <c r="D10664" s="23"/>
      <c r="E10664" s="23"/>
    </row>
    <row r="10665" spans="1:5" ht="20" customHeight="1">
      <c r="A10665" s="19" t="s">
        <v>13773</v>
      </c>
      <c r="B10665" s="24">
        <v>1</v>
      </c>
      <c r="C10665" s="21" t="s">
        <v>8146</v>
      </c>
      <c r="D10665" s="23"/>
      <c r="E10665" s="23"/>
    </row>
    <row r="10666" spans="1:5" ht="20" customHeight="1">
      <c r="A10666" s="19" t="s">
        <v>13773</v>
      </c>
      <c r="B10666" s="24">
        <v>1</v>
      </c>
      <c r="C10666" s="21" t="s">
        <v>8199</v>
      </c>
      <c r="D10666" s="23"/>
      <c r="E10666" s="23"/>
    </row>
    <row r="10667" spans="1:5" ht="20" customHeight="1">
      <c r="A10667" s="19" t="s">
        <v>13773</v>
      </c>
      <c r="B10667" s="24">
        <v>1</v>
      </c>
      <c r="C10667" s="21" t="s">
        <v>13572</v>
      </c>
      <c r="D10667" s="23"/>
      <c r="E10667" s="23"/>
    </row>
    <row r="10668" spans="1:5" ht="20" customHeight="1">
      <c r="A10668" s="19" t="s">
        <v>13773</v>
      </c>
      <c r="B10668" s="24">
        <v>1</v>
      </c>
      <c r="C10668" s="21" t="s">
        <v>527</v>
      </c>
      <c r="D10668" s="23"/>
      <c r="E10668" s="23"/>
    </row>
    <row r="10669" spans="1:5" ht="20" customHeight="1">
      <c r="A10669" s="19" t="s">
        <v>13773</v>
      </c>
      <c r="B10669" s="24">
        <v>1</v>
      </c>
      <c r="C10669" s="21" t="s">
        <v>13301</v>
      </c>
      <c r="D10669" s="23"/>
      <c r="E10669" s="23"/>
    </row>
    <row r="10670" spans="1:5" ht="20" customHeight="1">
      <c r="A10670" s="19" t="s">
        <v>13773</v>
      </c>
      <c r="B10670" s="24">
        <v>1</v>
      </c>
      <c r="C10670" s="21" t="s">
        <v>13117</v>
      </c>
      <c r="D10670" s="23"/>
      <c r="E10670" s="23"/>
    </row>
    <row r="10671" spans="1:5" ht="20" customHeight="1">
      <c r="A10671" s="19" t="s">
        <v>13773</v>
      </c>
      <c r="B10671" s="24">
        <v>1</v>
      </c>
      <c r="C10671" s="21" t="s">
        <v>12937</v>
      </c>
      <c r="D10671" s="23"/>
      <c r="E10671" s="23"/>
    </row>
    <row r="10672" spans="1:5" ht="20" customHeight="1">
      <c r="A10672" s="19" t="s">
        <v>13773</v>
      </c>
      <c r="B10672" s="24">
        <v>1</v>
      </c>
      <c r="C10672" s="21" t="s">
        <v>12509</v>
      </c>
      <c r="D10672" s="23"/>
      <c r="E10672" s="23"/>
    </row>
    <row r="10673" spans="1:5" ht="20" customHeight="1">
      <c r="A10673" s="19" t="s">
        <v>13773</v>
      </c>
      <c r="B10673" s="24">
        <v>1</v>
      </c>
      <c r="C10673" s="21" t="s">
        <v>12558</v>
      </c>
      <c r="D10673" s="23"/>
      <c r="E10673" s="23"/>
    </row>
    <row r="10674" spans="1:5" ht="20" customHeight="1">
      <c r="A10674" s="19" t="s">
        <v>13773</v>
      </c>
      <c r="B10674" s="24">
        <v>1</v>
      </c>
      <c r="C10674" s="21" t="s">
        <v>1073</v>
      </c>
      <c r="D10674" s="23"/>
      <c r="E10674" s="23"/>
    </row>
    <row r="10675" spans="1:5" ht="20" customHeight="1">
      <c r="A10675" s="19" t="s">
        <v>13773</v>
      </c>
      <c r="B10675" s="24">
        <v>1</v>
      </c>
      <c r="C10675" s="21" t="s">
        <v>12277</v>
      </c>
      <c r="D10675" s="23"/>
      <c r="E10675" s="23"/>
    </row>
    <row r="10676" spans="1:5" ht="20" customHeight="1">
      <c r="A10676" s="19" t="s">
        <v>13773</v>
      </c>
      <c r="B10676" s="24">
        <v>1</v>
      </c>
      <c r="C10676" s="21" t="s">
        <v>1382</v>
      </c>
      <c r="D10676" s="23"/>
      <c r="E10676" s="23"/>
    </row>
    <row r="10677" spans="1:5" ht="20" customHeight="1">
      <c r="A10677" s="19" t="s">
        <v>13773</v>
      </c>
      <c r="B10677" s="24">
        <v>1</v>
      </c>
      <c r="C10677" s="21" t="s">
        <v>12072</v>
      </c>
      <c r="D10677" s="23"/>
      <c r="E10677" s="23"/>
    </row>
    <row r="10678" spans="1:5" ht="20" customHeight="1">
      <c r="A10678" s="19" t="s">
        <v>13773</v>
      </c>
      <c r="B10678" s="24">
        <v>1</v>
      </c>
      <c r="C10678" s="21" t="s">
        <v>11825</v>
      </c>
      <c r="D10678" s="23"/>
      <c r="E10678" s="23"/>
    </row>
    <row r="10679" spans="1:5" ht="20" customHeight="1">
      <c r="A10679" s="19" t="s">
        <v>13773</v>
      </c>
      <c r="B10679" s="24">
        <v>1</v>
      </c>
      <c r="C10679" s="21" t="s">
        <v>11567</v>
      </c>
      <c r="D10679" s="23"/>
      <c r="E10679" s="23"/>
    </row>
    <row r="10680" spans="1:5" ht="20" customHeight="1">
      <c r="A10680" s="19" t="s">
        <v>13773</v>
      </c>
      <c r="B10680" s="24">
        <v>1</v>
      </c>
      <c r="C10680" s="21" t="s">
        <v>1688</v>
      </c>
      <c r="D10680" s="23"/>
      <c r="E10680" s="23"/>
    </row>
    <row r="10681" spans="1:5" ht="20" customHeight="1">
      <c r="A10681" s="19" t="s">
        <v>13773</v>
      </c>
      <c r="B10681" s="24">
        <v>1</v>
      </c>
      <c r="C10681" s="21" t="s">
        <v>1905</v>
      </c>
      <c r="D10681" s="23"/>
      <c r="E10681" s="23"/>
    </row>
    <row r="10682" spans="1:5" ht="20" customHeight="1">
      <c r="A10682" s="19" t="s">
        <v>13773</v>
      </c>
      <c r="B10682" s="24">
        <v>1</v>
      </c>
      <c r="C10682" s="21" t="s">
        <v>2235</v>
      </c>
      <c r="D10682" s="23"/>
      <c r="E10682" s="23"/>
    </row>
    <row r="10683" spans="1:5" ht="20" customHeight="1">
      <c r="A10683" s="19" t="s">
        <v>13773</v>
      </c>
      <c r="B10683" s="24">
        <v>1</v>
      </c>
      <c r="C10683" s="21" t="s">
        <v>2365</v>
      </c>
      <c r="D10683" s="23"/>
      <c r="E10683" s="23"/>
    </row>
    <row r="10684" spans="1:5" ht="20" customHeight="1">
      <c r="A10684" s="19" t="s">
        <v>13773</v>
      </c>
      <c r="B10684" s="24">
        <v>1</v>
      </c>
      <c r="C10684" s="21" t="s">
        <v>2494</v>
      </c>
      <c r="D10684" s="23"/>
      <c r="E10684" s="23"/>
    </row>
    <row r="10685" spans="1:5" ht="20" customHeight="1">
      <c r="A10685" s="19" t="s">
        <v>13773</v>
      </c>
      <c r="B10685" s="24">
        <v>1</v>
      </c>
      <c r="C10685" s="21" t="s">
        <v>2628</v>
      </c>
      <c r="D10685" s="23"/>
      <c r="E10685" s="23"/>
    </row>
    <row r="10686" spans="1:5" ht="20" customHeight="1">
      <c r="A10686" s="19" t="s">
        <v>13773</v>
      </c>
      <c r="B10686" s="24">
        <v>1</v>
      </c>
      <c r="C10686" s="21" t="s">
        <v>2675</v>
      </c>
      <c r="D10686" s="23"/>
      <c r="E10686" s="23"/>
    </row>
    <row r="10687" spans="1:5" ht="20" customHeight="1">
      <c r="A10687" s="19" t="s">
        <v>13773</v>
      </c>
      <c r="B10687" s="24">
        <v>1</v>
      </c>
      <c r="C10687" s="22">
        <v>100</v>
      </c>
      <c r="D10687" s="23"/>
      <c r="E10687" s="23"/>
    </row>
    <row r="10688" spans="1:5" ht="20" customHeight="1">
      <c r="A10688" s="19" t="s">
        <v>13773</v>
      </c>
      <c r="B10688" s="24">
        <v>1</v>
      </c>
      <c r="C10688" s="21" t="s">
        <v>3412</v>
      </c>
      <c r="D10688" s="23"/>
      <c r="E10688" s="23"/>
    </row>
    <row r="10689" spans="1:5" ht="20" customHeight="1">
      <c r="A10689" s="19" t="s">
        <v>13773</v>
      </c>
      <c r="B10689" s="24">
        <v>1</v>
      </c>
      <c r="C10689" s="21" t="s">
        <v>10780</v>
      </c>
      <c r="D10689" s="23"/>
      <c r="E10689" s="23"/>
    </row>
    <row r="10690" spans="1:5" ht="20" customHeight="1">
      <c r="A10690" s="19" t="s">
        <v>13773</v>
      </c>
      <c r="B10690" s="24">
        <v>1</v>
      </c>
      <c r="C10690" s="22">
        <v>100</v>
      </c>
      <c r="D10690" s="23"/>
      <c r="E10690" s="23"/>
    </row>
    <row r="10691" spans="1:5" ht="20" customHeight="1">
      <c r="A10691" s="19" t="s">
        <v>13773</v>
      </c>
      <c r="B10691" s="24">
        <v>1</v>
      </c>
      <c r="C10691" s="21" t="s">
        <v>3412</v>
      </c>
      <c r="D10691" s="23"/>
      <c r="E10691" s="23"/>
    </row>
    <row r="10692" spans="1:5" ht="20" customHeight="1">
      <c r="A10692" s="19" t="s">
        <v>13773</v>
      </c>
      <c r="B10692" s="24">
        <v>1</v>
      </c>
      <c r="C10692" s="21" t="s">
        <v>3629</v>
      </c>
      <c r="D10692" s="23"/>
      <c r="E10692" s="23"/>
    </row>
    <row r="10693" spans="1:5" ht="20" customHeight="1">
      <c r="A10693" s="19" t="s">
        <v>13773</v>
      </c>
      <c r="B10693" s="24">
        <v>1</v>
      </c>
      <c r="C10693" s="21" t="s">
        <v>3941</v>
      </c>
      <c r="D10693" s="23"/>
      <c r="E10693" s="23"/>
    </row>
    <row r="10694" spans="1:5" ht="20" customHeight="1">
      <c r="A10694" s="19" t="s">
        <v>13773</v>
      </c>
      <c r="B10694" s="24">
        <v>1</v>
      </c>
      <c r="C10694" s="21" t="s">
        <v>3979</v>
      </c>
      <c r="D10694" s="23"/>
      <c r="E10694" s="23"/>
    </row>
    <row r="10695" spans="1:5" ht="20" customHeight="1">
      <c r="A10695" s="19" t="s">
        <v>13773</v>
      </c>
      <c r="B10695" s="24">
        <v>1</v>
      </c>
      <c r="C10695" s="21" t="s">
        <v>10497</v>
      </c>
      <c r="D10695" s="23"/>
      <c r="E10695" s="23"/>
    </row>
    <row r="10696" spans="1:5" ht="20" customHeight="1">
      <c r="A10696" s="19" t="s">
        <v>13773</v>
      </c>
      <c r="B10696" s="24">
        <v>1</v>
      </c>
      <c r="C10696" s="21" t="s">
        <v>4256</v>
      </c>
      <c r="D10696" s="23"/>
      <c r="E10696" s="23"/>
    </row>
    <row r="10697" spans="1:5" ht="20" customHeight="1">
      <c r="A10697" s="19" t="s">
        <v>13773</v>
      </c>
      <c r="B10697" s="24">
        <v>1</v>
      </c>
      <c r="C10697" s="21" t="s">
        <v>4458</v>
      </c>
      <c r="D10697" s="23"/>
      <c r="E10697" s="23"/>
    </row>
    <row r="10698" spans="1:5" ht="20" customHeight="1">
      <c r="A10698" s="19" t="s">
        <v>13773</v>
      </c>
      <c r="B10698" s="24">
        <v>1</v>
      </c>
      <c r="C10698" s="21" t="s">
        <v>10332</v>
      </c>
      <c r="D10698" s="23"/>
      <c r="E10698" s="23"/>
    </row>
    <row r="10699" spans="1:5" ht="20" customHeight="1">
      <c r="A10699" s="19" t="s">
        <v>13773</v>
      </c>
      <c r="B10699" s="24">
        <v>1</v>
      </c>
      <c r="C10699" s="21" t="s">
        <v>4732</v>
      </c>
      <c r="D10699" s="23"/>
      <c r="E10699" s="23"/>
    </row>
    <row r="10700" spans="1:5" ht="20" customHeight="1">
      <c r="A10700" s="19" t="s">
        <v>13773</v>
      </c>
      <c r="B10700" s="24">
        <v>1</v>
      </c>
      <c r="C10700" s="21" t="s">
        <v>4928</v>
      </c>
      <c r="D10700" s="23"/>
      <c r="E10700" s="23"/>
    </row>
    <row r="10701" spans="1:5" ht="20" customHeight="1">
      <c r="A10701" s="19" t="s">
        <v>13773</v>
      </c>
      <c r="B10701" s="24">
        <v>1</v>
      </c>
      <c r="C10701" s="21" t="s">
        <v>10163</v>
      </c>
      <c r="D10701" s="23"/>
      <c r="E10701" s="23"/>
    </row>
    <row r="10702" spans="1:5" ht="20" customHeight="1">
      <c r="A10702" s="19" t="s">
        <v>13773</v>
      </c>
      <c r="B10702" s="24">
        <v>1</v>
      </c>
      <c r="C10702" s="21" t="s">
        <v>5186</v>
      </c>
      <c r="D10702" s="23"/>
      <c r="E10702" s="23"/>
    </row>
    <row r="10703" spans="1:5" ht="20" customHeight="1">
      <c r="A10703" s="19" t="s">
        <v>13773</v>
      </c>
      <c r="B10703" s="24">
        <v>1</v>
      </c>
      <c r="C10703" s="21" t="s">
        <v>5381</v>
      </c>
      <c r="D10703" s="23"/>
      <c r="E10703" s="23"/>
    </row>
    <row r="10704" spans="1:5" ht="20" customHeight="1">
      <c r="A10704" s="19" t="s">
        <v>13773</v>
      </c>
      <c r="B10704" s="24">
        <v>1</v>
      </c>
      <c r="C10704" s="21" t="s">
        <v>5586</v>
      </c>
      <c r="D10704" s="23"/>
      <c r="E10704" s="23"/>
    </row>
    <row r="10705" spans="1:5" ht="20" customHeight="1">
      <c r="A10705" s="19" t="s">
        <v>13773</v>
      </c>
      <c r="B10705" s="24">
        <v>1</v>
      </c>
      <c r="C10705" s="21" t="s">
        <v>5786</v>
      </c>
      <c r="D10705" s="23"/>
      <c r="E10705" s="23"/>
    </row>
    <row r="10706" spans="1:5" ht="20" customHeight="1">
      <c r="A10706" s="19" t="s">
        <v>13773</v>
      </c>
      <c r="B10706" s="24">
        <v>1</v>
      </c>
      <c r="C10706" s="21" t="s">
        <v>9883</v>
      </c>
      <c r="D10706" s="23"/>
      <c r="E10706" s="23"/>
    </row>
    <row r="10707" spans="1:5" ht="20" customHeight="1">
      <c r="A10707" s="19" t="s">
        <v>13773</v>
      </c>
      <c r="B10707" s="24">
        <v>1</v>
      </c>
      <c r="C10707" s="21" t="s">
        <v>9944</v>
      </c>
      <c r="D10707" s="23"/>
      <c r="E10707" s="23"/>
    </row>
    <row r="10708" spans="1:5" ht="20" customHeight="1">
      <c r="A10708" s="19" t="s">
        <v>13773</v>
      </c>
      <c r="B10708" s="24">
        <v>1</v>
      </c>
      <c r="C10708" s="21" t="s">
        <v>9810</v>
      </c>
      <c r="D10708" s="23"/>
      <c r="E10708" s="23"/>
    </row>
    <row r="10709" spans="1:5" ht="20" customHeight="1">
      <c r="A10709" s="19" t="s">
        <v>13773</v>
      </c>
      <c r="B10709" s="24">
        <v>1</v>
      </c>
      <c r="C10709" s="21" t="s">
        <v>9693</v>
      </c>
      <c r="D10709" s="23"/>
      <c r="E10709" s="23"/>
    </row>
    <row r="10710" spans="1:5" ht="20" customHeight="1">
      <c r="A10710" s="19" t="s">
        <v>13773</v>
      </c>
      <c r="B10710" s="24">
        <v>1</v>
      </c>
      <c r="C10710" s="21" t="s">
        <v>9499</v>
      </c>
      <c r="D10710" s="23"/>
      <c r="E10710" s="23"/>
    </row>
    <row r="10711" spans="1:5" ht="20" customHeight="1">
      <c r="A10711" s="19" t="s">
        <v>13773</v>
      </c>
      <c r="B10711" s="24">
        <v>1</v>
      </c>
      <c r="C10711" s="21" t="s">
        <v>6250</v>
      </c>
      <c r="D10711" s="23"/>
      <c r="E10711" s="23"/>
    </row>
    <row r="10712" spans="1:5" ht="20" customHeight="1">
      <c r="A10712" s="19" t="s">
        <v>13773</v>
      </c>
      <c r="B10712" s="24">
        <v>1</v>
      </c>
      <c r="C10712" s="21" t="s">
        <v>6434</v>
      </c>
      <c r="D10712" s="23"/>
      <c r="E10712" s="23"/>
    </row>
    <row r="10713" spans="1:5" ht="20" customHeight="1">
      <c r="A10713" s="19" t="s">
        <v>13773</v>
      </c>
      <c r="B10713" s="24">
        <v>1</v>
      </c>
      <c r="C10713" s="21" t="s">
        <v>9306</v>
      </c>
      <c r="D10713" s="23"/>
      <c r="E10713" s="23"/>
    </row>
    <row r="10714" spans="1:5" ht="20" customHeight="1">
      <c r="A10714" s="19" t="s">
        <v>13773</v>
      </c>
      <c r="B10714" s="24">
        <v>1</v>
      </c>
      <c r="C10714" s="21" t="s">
        <v>9177</v>
      </c>
      <c r="D10714" s="23"/>
      <c r="E10714" s="23"/>
    </row>
    <row r="10715" spans="1:5" ht="20" customHeight="1">
      <c r="A10715" s="19" t="s">
        <v>13773</v>
      </c>
      <c r="B10715" s="24">
        <v>1</v>
      </c>
      <c r="C10715" s="21" t="s">
        <v>9046</v>
      </c>
      <c r="D10715" s="23"/>
      <c r="E10715" s="23"/>
    </row>
    <row r="10716" spans="1:5" ht="20" customHeight="1">
      <c r="A10716" s="19" t="s">
        <v>13773</v>
      </c>
      <c r="B10716" s="24">
        <v>1</v>
      </c>
      <c r="C10716" s="21" t="s">
        <v>8860</v>
      </c>
      <c r="D10716" s="23"/>
      <c r="E10716" s="23"/>
    </row>
    <row r="10717" spans="1:5" ht="20" customHeight="1">
      <c r="A10717" s="19" t="s">
        <v>13773</v>
      </c>
      <c r="B10717" s="24">
        <v>1</v>
      </c>
      <c r="C10717" s="21" t="s">
        <v>6804</v>
      </c>
      <c r="D10717" s="23"/>
      <c r="E10717" s="23"/>
    </row>
    <row r="10718" spans="1:5" ht="20" customHeight="1">
      <c r="A10718" s="19" t="s">
        <v>13773</v>
      </c>
      <c r="B10718" s="24">
        <v>1</v>
      </c>
      <c r="C10718" s="21" t="s">
        <v>8734</v>
      </c>
      <c r="D10718" s="23"/>
      <c r="E10718" s="23"/>
    </row>
    <row r="10719" spans="1:5" ht="20" customHeight="1">
      <c r="A10719" s="19" t="s">
        <v>13773</v>
      </c>
      <c r="B10719" s="24">
        <v>1</v>
      </c>
      <c r="C10719" s="21" t="s">
        <v>8548</v>
      </c>
      <c r="D10719" s="23"/>
      <c r="E10719" s="23"/>
    </row>
    <row r="10720" spans="1:5" ht="20" customHeight="1">
      <c r="A10720" s="19" t="s">
        <v>13773</v>
      </c>
      <c r="B10720" s="24">
        <v>1</v>
      </c>
      <c r="C10720" s="21" t="s">
        <v>6975</v>
      </c>
      <c r="D10720" s="23"/>
      <c r="E10720" s="23"/>
    </row>
    <row r="10721" spans="1:5" ht="20" customHeight="1">
      <c r="A10721" s="19" t="s">
        <v>13773</v>
      </c>
      <c r="B10721" s="24">
        <v>1</v>
      </c>
      <c r="C10721" s="21" t="s">
        <v>7144</v>
      </c>
      <c r="D10721" s="23"/>
      <c r="E10721" s="23"/>
    </row>
    <row r="10722" spans="1:5" ht="20" customHeight="1">
      <c r="A10722" s="19" t="s">
        <v>13773</v>
      </c>
      <c r="B10722" s="24">
        <v>1</v>
      </c>
      <c r="C10722" s="21" t="s">
        <v>7391</v>
      </c>
      <c r="D10722" s="23"/>
      <c r="E10722" s="23"/>
    </row>
    <row r="10723" spans="1:5" ht="20" customHeight="1">
      <c r="A10723" s="19" t="s">
        <v>13773</v>
      </c>
      <c r="B10723" s="24">
        <v>1</v>
      </c>
      <c r="C10723" s="21" t="s">
        <v>7428</v>
      </c>
      <c r="D10723" s="23"/>
      <c r="E10723" s="23"/>
    </row>
    <row r="10724" spans="1:5" ht="20" customHeight="1">
      <c r="A10724" s="19" t="s">
        <v>13773</v>
      </c>
      <c r="B10724" s="24">
        <v>1</v>
      </c>
      <c r="C10724" s="21" t="s">
        <v>7607</v>
      </c>
      <c r="D10724" s="23"/>
      <c r="E10724" s="23"/>
    </row>
    <row r="10725" spans="1:5" ht="20" customHeight="1">
      <c r="A10725" s="19" t="s">
        <v>13773</v>
      </c>
      <c r="B10725" s="24">
        <v>1</v>
      </c>
      <c r="C10725" s="21" t="s">
        <v>7781</v>
      </c>
      <c r="D10725" s="23"/>
      <c r="E10725" s="23"/>
    </row>
    <row r="10726" spans="1:5" ht="20" customHeight="1">
      <c r="A10726" s="19" t="s">
        <v>13773</v>
      </c>
      <c r="B10726" s="24">
        <v>1</v>
      </c>
      <c r="C10726" s="21" t="s">
        <v>8059</v>
      </c>
      <c r="D10726" s="23"/>
      <c r="E10726" s="23"/>
    </row>
    <row r="10727" spans="1:5" ht="20" customHeight="1">
      <c r="A10727" s="19" t="s">
        <v>13773</v>
      </c>
      <c r="B10727" s="24">
        <v>1</v>
      </c>
      <c r="C10727" s="21" t="s">
        <v>8176</v>
      </c>
      <c r="D10727" s="23"/>
      <c r="E10727" s="23"/>
    </row>
    <row r="10728" spans="1:5" ht="20" customHeight="1">
      <c r="A10728" s="19" t="s">
        <v>13773</v>
      </c>
      <c r="B10728" s="24">
        <v>1</v>
      </c>
      <c r="C10728" s="21" t="s">
        <v>8206</v>
      </c>
      <c r="D10728" s="23"/>
      <c r="E10728" s="23"/>
    </row>
    <row r="10729" spans="1:5" ht="20" customHeight="1">
      <c r="A10729" s="19" t="s">
        <v>13773</v>
      </c>
      <c r="B10729" s="24">
        <v>1</v>
      </c>
      <c r="C10729" s="21" t="s">
        <v>13602</v>
      </c>
      <c r="D10729" s="23"/>
      <c r="E10729" s="23"/>
    </row>
    <row r="10730" spans="1:5" ht="20" customHeight="1">
      <c r="A10730" s="19" t="s">
        <v>13773</v>
      </c>
      <c r="B10730" s="24">
        <v>1</v>
      </c>
      <c r="C10730" s="21" t="s">
        <v>550</v>
      </c>
      <c r="D10730" s="23"/>
      <c r="E10730" s="23"/>
    </row>
    <row r="10731" spans="1:5" ht="20" customHeight="1">
      <c r="A10731" s="19" t="s">
        <v>13773</v>
      </c>
      <c r="B10731" s="24">
        <v>1</v>
      </c>
      <c r="C10731" s="21" t="s">
        <v>13332</v>
      </c>
      <c r="D10731" s="23"/>
      <c r="E10731" s="23"/>
    </row>
    <row r="10732" spans="1:5" ht="20" customHeight="1">
      <c r="A10732" s="19" t="s">
        <v>13773</v>
      </c>
      <c r="B10732" s="24">
        <v>1</v>
      </c>
      <c r="C10732" s="21" t="s">
        <v>13142</v>
      </c>
      <c r="D10732" s="23"/>
      <c r="E10732" s="23"/>
    </row>
    <row r="10733" spans="1:5" ht="20" customHeight="1">
      <c r="A10733" s="19" t="s">
        <v>13773</v>
      </c>
      <c r="B10733" s="24">
        <v>1</v>
      </c>
      <c r="C10733" s="21" t="s">
        <v>12969</v>
      </c>
      <c r="D10733" s="23"/>
      <c r="E10733" s="23"/>
    </row>
    <row r="10734" spans="1:5" ht="20" customHeight="1">
      <c r="A10734" s="19" t="s">
        <v>13773</v>
      </c>
      <c r="B10734" s="24">
        <v>1</v>
      </c>
      <c r="C10734" s="21" t="s">
        <v>12625</v>
      </c>
      <c r="D10734" s="23"/>
      <c r="E10734" s="23"/>
    </row>
    <row r="10735" spans="1:5" ht="20" customHeight="1">
      <c r="A10735" s="19" t="s">
        <v>13773</v>
      </c>
      <c r="B10735" s="24">
        <v>1</v>
      </c>
      <c r="C10735" s="21" t="s">
        <v>12590</v>
      </c>
      <c r="D10735" s="23"/>
      <c r="E10735" s="23"/>
    </row>
    <row r="10736" spans="1:5" ht="20" customHeight="1">
      <c r="A10736" s="19" t="s">
        <v>13773</v>
      </c>
      <c r="B10736" s="24">
        <v>1</v>
      </c>
      <c r="C10736" s="21" t="s">
        <v>1101</v>
      </c>
      <c r="D10736" s="23"/>
      <c r="E10736" s="23"/>
    </row>
    <row r="10737" spans="1:5" ht="20" customHeight="1">
      <c r="A10737" s="19" t="s">
        <v>13773</v>
      </c>
      <c r="B10737" s="24">
        <v>1</v>
      </c>
      <c r="C10737" s="21" t="s">
        <v>12310</v>
      </c>
      <c r="D10737" s="23"/>
      <c r="E10737" s="23"/>
    </row>
    <row r="10738" spans="1:5" ht="20" customHeight="1">
      <c r="A10738" s="19" t="s">
        <v>13773</v>
      </c>
      <c r="B10738" s="24">
        <v>1</v>
      </c>
      <c r="C10738" s="21" t="s">
        <v>1415</v>
      </c>
      <c r="D10738" s="23"/>
      <c r="E10738" s="23"/>
    </row>
    <row r="10739" spans="1:5" ht="20" customHeight="1">
      <c r="A10739" s="19" t="s">
        <v>13773</v>
      </c>
      <c r="B10739" s="24">
        <v>1</v>
      </c>
      <c r="C10739" s="21" t="s">
        <v>12105</v>
      </c>
      <c r="D10739" s="23"/>
      <c r="E10739" s="23"/>
    </row>
    <row r="10740" spans="1:5" ht="20" customHeight="1">
      <c r="A10740" s="19" t="s">
        <v>13773</v>
      </c>
      <c r="B10740" s="24">
        <v>1</v>
      </c>
      <c r="C10740" s="21" t="s">
        <v>11854</v>
      </c>
      <c r="D10740" s="23"/>
      <c r="E10740" s="23"/>
    </row>
    <row r="10741" spans="1:5" ht="20" customHeight="1">
      <c r="A10741" s="19" t="s">
        <v>13773</v>
      </c>
      <c r="B10741" s="24">
        <v>1</v>
      </c>
      <c r="C10741" s="21" t="s">
        <v>11596</v>
      </c>
      <c r="D10741" s="23"/>
      <c r="E10741" s="23"/>
    </row>
    <row r="10742" spans="1:5" ht="20" customHeight="1">
      <c r="A10742" s="19" t="s">
        <v>13773</v>
      </c>
      <c r="B10742" s="24">
        <v>1</v>
      </c>
      <c r="C10742" s="21" t="s">
        <v>1712</v>
      </c>
      <c r="D10742" s="23"/>
      <c r="E10742" s="23"/>
    </row>
    <row r="10743" spans="1:5" ht="20" customHeight="1">
      <c r="A10743" s="19" t="s">
        <v>13773</v>
      </c>
      <c r="B10743" s="24">
        <v>1</v>
      </c>
      <c r="C10743" s="21" t="s">
        <v>1942</v>
      </c>
      <c r="D10743" s="23"/>
      <c r="E10743" s="23"/>
    </row>
    <row r="10744" spans="1:5" ht="20" customHeight="1">
      <c r="A10744" s="19" t="s">
        <v>13773</v>
      </c>
      <c r="B10744" s="24">
        <v>1</v>
      </c>
      <c r="C10744" s="21" t="s">
        <v>11323</v>
      </c>
      <c r="D10744" s="23"/>
      <c r="E10744" s="23"/>
    </row>
    <row r="10745" spans="1:5" ht="20" customHeight="1">
      <c r="A10745" s="19" t="s">
        <v>13773</v>
      </c>
      <c r="B10745" s="24">
        <v>1</v>
      </c>
      <c r="C10745" s="21" t="s">
        <v>11226</v>
      </c>
      <c r="D10745" s="23"/>
      <c r="E10745" s="23"/>
    </row>
    <row r="10746" spans="1:5" ht="20" customHeight="1">
      <c r="A10746" s="19" t="s">
        <v>13773</v>
      </c>
      <c r="B10746" s="24">
        <v>1</v>
      </c>
      <c r="C10746" s="21" t="s">
        <v>11120</v>
      </c>
      <c r="D10746" s="23"/>
      <c r="E10746" s="23"/>
    </row>
    <row r="10747" spans="1:5" ht="20" customHeight="1">
      <c r="A10747" s="19" t="s">
        <v>13773</v>
      </c>
      <c r="B10747" s="24">
        <v>1</v>
      </c>
      <c r="C10747" s="21" t="s">
        <v>2771</v>
      </c>
      <c r="D10747" s="23"/>
      <c r="E10747" s="23"/>
    </row>
    <row r="10748" spans="1:5" ht="20" customHeight="1">
      <c r="A10748" s="19" t="s">
        <v>13773</v>
      </c>
      <c r="B10748" s="24">
        <v>1</v>
      </c>
      <c r="C10748" s="21" t="s">
        <v>2700</v>
      </c>
      <c r="D10748" s="23"/>
      <c r="E10748" s="23"/>
    </row>
    <row r="10749" spans="1:5" ht="20" customHeight="1">
      <c r="A10749" s="19" t="s">
        <v>13773</v>
      </c>
      <c r="B10749" s="24">
        <v>1</v>
      </c>
      <c r="C10749" s="21" t="s">
        <v>10920</v>
      </c>
      <c r="D10749" s="23"/>
      <c r="E10749" s="23"/>
    </row>
    <row r="10750" spans="1:5" ht="20" customHeight="1">
      <c r="A10750" s="19" t="s">
        <v>13773</v>
      </c>
      <c r="B10750" s="24">
        <v>1</v>
      </c>
      <c r="C10750" s="21" t="s">
        <v>10825</v>
      </c>
      <c r="D10750" s="23"/>
      <c r="E10750" s="23"/>
    </row>
    <row r="10751" spans="1:5" ht="20" customHeight="1">
      <c r="A10751" s="19" t="s">
        <v>13773</v>
      </c>
      <c r="B10751" s="24">
        <v>1</v>
      </c>
      <c r="C10751" s="21" t="s">
        <v>10800</v>
      </c>
      <c r="D10751" s="23"/>
      <c r="E10751" s="23"/>
    </row>
    <row r="10752" spans="1:5" ht="20" customHeight="1">
      <c r="A10752" s="19" t="s">
        <v>13773</v>
      </c>
      <c r="B10752" s="24">
        <v>1</v>
      </c>
      <c r="C10752" s="21" t="s">
        <v>3224</v>
      </c>
      <c r="D10752" s="23"/>
      <c r="E10752" s="23"/>
    </row>
    <row r="10753" spans="1:5" ht="20" customHeight="1">
      <c r="A10753" s="19" t="s">
        <v>13773</v>
      </c>
      <c r="B10753" s="24">
        <v>1</v>
      </c>
      <c r="C10753" s="21" t="s">
        <v>3435</v>
      </c>
      <c r="D10753" s="23"/>
      <c r="E10753" s="23"/>
    </row>
    <row r="10754" spans="1:5" ht="20" customHeight="1">
      <c r="A10754" s="19" t="s">
        <v>13773</v>
      </c>
      <c r="B10754" s="24">
        <v>1</v>
      </c>
      <c r="C10754" s="21" t="s">
        <v>3656</v>
      </c>
      <c r="D10754" s="23"/>
      <c r="E10754" s="23"/>
    </row>
    <row r="10755" spans="1:5" ht="20" customHeight="1">
      <c r="A10755" s="19" t="s">
        <v>13773</v>
      </c>
      <c r="B10755" s="24">
        <v>1</v>
      </c>
      <c r="C10755" s="21" t="s">
        <v>4064</v>
      </c>
      <c r="D10755" s="23"/>
      <c r="E10755" s="23"/>
    </row>
    <row r="10756" spans="1:5" ht="20" customHeight="1">
      <c r="A10756" s="19" t="s">
        <v>13773</v>
      </c>
      <c r="B10756" s="24">
        <v>1</v>
      </c>
      <c r="C10756" s="21" t="s">
        <v>4003</v>
      </c>
      <c r="D10756" s="23"/>
      <c r="E10756" s="23"/>
    </row>
    <row r="10757" spans="1:5" ht="20" customHeight="1">
      <c r="A10757" s="19" t="s">
        <v>13773</v>
      </c>
      <c r="B10757" s="24">
        <v>1</v>
      </c>
      <c r="C10757" s="21" t="s">
        <v>10519</v>
      </c>
      <c r="D10757" s="23"/>
      <c r="E10757" s="23"/>
    </row>
    <row r="10758" spans="1:5" ht="20" customHeight="1">
      <c r="A10758" s="19" t="s">
        <v>13773</v>
      </c>
      <c r="B10758" s="24">
        <v>1</v>
      </c>
      <c r="C10758" s="21" t="s">
        <v>4272</v>
      </c>
      <c r="D10758" s="23"/>
      <c r="E10758" s="23"/>
    </row>
    <row r="10759" spans="1:5" ht="20" customHeight="1">
      <c r="A10759" s="19" t="s">
        <v>13773</v>
      </c>
      <c r="B10759" s="24">
        <v>1</v>
      </c>
      <c r="C10759" s="21" t="s">
        <v>4480</v>
      </c>
      <c r="D10759" s="23"/>
      <c r="E10759" s="23"/>
    </row>
    <row r="10760" spans="1:5" ht="20" customHeight="1">
      <c r="A10760" s="19" t="s">
        <v>13773</v>
      </c>
      <c r="B10760" s="24">
        <v>1</v>
      </c>
      <c r="C10760" s="21" t="s">
        <v>10354</v>
      </c>
      <c r="D10760" s="23"/>
      <c r="E10760" s="23"/>
    </row>
    <row r="10761" spans="1:5" ht="20" customHeight="1">
      <c r="A10761" s="19" t="s">
        <v>13773</v>
      </c>
      <c r="B10761" s="24">
        <v>1</v>
      </c>
      <c r="C10761" s="21" t="s">
        <v>4749</v>
      </c>
      <c r="D10761" s="23"/>
      <c r="E10761" s="23"/>
    </row>
    <row r="10762" spans="1:5" ht="20" customHeight="1">
      <c r="A10762" s="19" t="s">
        <v>13773</v>
      </c>
      <c r="B10762" s="24">
        <v>1</v>
      </c>
      <c r="C10762" s="21" t="s">
        <v>4949</v>
      </c>
      <c r="D10762" s="23"/>
      <c r="E10762" s="23"/>
    </row>
    <row r="10763" spans="1:5" ht="20" customHeight="1">
      <c r="A10763" s="19" t="s">
        <v>13773</v>
      </c>
      <c r="B10763" s="24">
        <v>1</v>
      </c>
      <c r="C10763" s="21" t="s">
        <v>10185</v>
      </c>
      <c r="D10763" s="23"/>
      <c r="E10763" s="23"/>
    </row>
    <row r="10764" spans="1:5" ht="20" customHeight="1">
      <c r="A10764" s="19" t="s">
        <v>13773</v>
      </c>
      <c r="B10764" s="24">
        <v>1</v>
      </c>
      <c r="C10764" s="21" t="s">
        <v>5200</v>
      </c>
      <c r="D10764" s="23"/>
      <c r="E10764" s="23"/>
    </row>
    <row r="10765" spans="1:5" ht="20" customHeight="1">
      <c r="A10765" s="19" t="s">
        <v>13773</v>
      </c>
      <c r="B10765" s="24">
        <v>1</v>
      </c>
      <c r="C10765" s="21" t="s">
        <v>5400</v>
      </c>
      <c r="D10765" s="23"/>
      <c r="E10765" s="23"/>
    </row>
    <row r="10766" spans="1:5" ht="20" customHeight="1">
      <c r="A10766" s="19" t="s">
        <v>13773</v>
      </c>
      <c r="B10766" s="24">
        <v>1</v>
      </c>
      <c r="C10766" s="21" t="s">
        <v>5610</v>
      </c>
      <c r="D10766" s="23"/>
      <c r="E10766" s="23"/>
    </row>
    <row r="10767" spans="1:5" ht="20" customHeight="1">
      <c r="A10767" s="19" t="s">
        <v>13773</v>
      </c>
      <c r="B10767" s="24">
        <v>1</v>
      </c>
      <c r="C10767" s="21" t="s">
        <v>5811</v>
      </c>
      <c r="D10767" s="23"/>
      <c r="E10767" s="23"/>
    </row>
    <row r="10768" spans="1:5" ht="20" customHeight="1">
      <c r="A10768" s="19" t="s">
        <v>13773</v>
      </c>
      <c r="B10768" s="24">
        <v>1</v>
      </c>
      <c r="C10768" s="21" t="s">
        <v>9992</v>
      </c>
      <c r="D10768" s="23"/>
      <c r="E10768" s="23"/>
    </row>
    <row r="10769" spans="1:5" ht="20" customHeight="1">
      <c r="A10769" s="19" t="s">
        <v>13773</v>
      </c>
      <c r="B10769" s="24">
        <v>1</v>
      </c>
      <c r="C10769" s="21" t="s">
        <v>9967</v>
      </c>
      <c r="D10769" s="23"/>
      <c r="E10769" s="23"/>
    </row>
    <row r="10770" spans="1:5" ht="20" customHeight="1">
      <c r="A10770" s="19" t="s">
        <v>13773</v>
      </c>
      <c r="B10770" s="24">
        <v>1</v>
      </c>
      <c r="C10770" s="21" t="s">
        <v>9827</v>
      </c>
      <c r="D10770" s="23"/>
      <c r="E10770" s="23"/>
    </row>
    <row r="10771" spans="1:5" ht="20" customHeight="1">
      <c r="A10771" s="19" t="s">
        <v>13773</v>
      </c>
      <c r="B10771" s="24">
        <v>1</v>
      </c>
      <c r="C10771" s="21" t="s">
        <v>9708</v>
      </c>
      <c r="D10771" s="23"/>
      <c r="E10771" s="23"/>
    </row>
    <row r="10772" spans="1:5" ht="20" customHeight="1">
      <c r="A10772" s="19" t="s">
        <v>13773</v>
      </c>
      <c r="B10772" s="24">
        <v>1</v>
      </c>
      <c r="C10772" s="21" t="s">
        <v>9518</v>
      </c>
      <c r="D10772" s="23"/>
      <c r="E10772" s="23"/>
    </row>
    <row r="10773" spans="1:5" ht="20" customHeight="1">
      <c r="A10773" s="19" t="s">
        <v>13773</v>
      </c>
      <c r="B10773" s="24">
        <v>1</v>
      </c>
      <c r="C10773" s="21" t="s">
        <v>6266</v>
      </c>
      <c r="D10773" s="23"/>
      <c r="E10773" s="23"/>
    </row>
    <row r="10774" spans="1:5" ht="20" customHeight="1">
      <c r="A10774" s="19" t="s">
        <v>13773</v>
      </c>
      <c r="B10774" s="24">
        <v>1</v>
      </c>
      <c r="C10774" s="21" t="s">
        <v>6451</v>
      </c>
      <c r="D10774" s="23"/>
      <c r="E10774" s="23"/>
    </row>
    <row r="10775" spans="1:5" ht="20" customHeight="1">
      <c r="A10775" s="19" t="s">
        <v>13773</v>
      </c>
      <c r="B10775" s="24">
        <v>1</v>
      </c>
      <c r="C10775" s="21" t="s">
        <v>9326</v>
      </c>
      <c r="D10775" s="23"/>
      <c r="E10775" s="23"/>
    </row>
    <row r="10776" spans="1:5" ht="20" customHeight="1">
      <c r="A10776" s="19" t="s">
        <v>13773</v>
      </c>
      <c r="B10776" s="24">
        <v>1</v>
      </c>
      <c r="C10776" s="21" t="s">
        <v>9197</v>
      </c>
      <c r="D10776" s="23"/>
      <c r="E10776" s="23"/>
    </row>
    <row r="10777" spans="1:5" ht="20" customHeight="1">
      <c r="A10777" s="19" t="s">
        <v>13773</v>
      </c>
      <c r="B10777" s="24">
        <v>1</v>
      </c>
      <c r="C10777" s="21" t="s">
        <v>9061</v>
      </c>
      <c r="D10777" s="23"/>
      <c r="E10777" s="23"/>
    </row>
    <row r="10778" spans="1:5" ht="20" customHeight="1">
      <c r="A10778" s="19" t="s">
        <v>13773</v>
      </c>
      <c r="B10778" s="24">
        <v>1</v>
      </c>
      <c r="C10778" s="21" t="s">
        <v>8879</v>
      </c>
      <c r="D10778" s="23"/>
      <c r="E10778" s="23"/>
    </row>
    <row r="10779" spans="1:5" ht="20" customHeight="1">
      <c r="A10779" s="19" t="s">
        <v>13773</v>
      </c>
      <c r="B10779" s="24">
        <v>1</v>
      </c>
      <c r="C10779" s="21" t="s">
        <v>6822</v>
      </c>
      <c r="D10779" s="23"/>
      <c r="E10779" s="23"/>
    </row>
    <row r="10780" spans="1:5" ht="20" customHeight="1">
      <c r="A10780" s="19" t="s">
        <v>13773</v>
      </c>
      <c r="B10780" s="24">
        <v>1</v>
      </c>
      <c r="C10780" s="21" t="s">
        <v>8753</v>
      </c>
      <c r="D10780" s="23"/>
      <c r="E10780" s="23"/>
    </row>
    <row r="10781" spans="1:5" ht="20" customHeight="1">
      <c r="A10781" s="19" t="s">
        <v>13773</v>
      </c>
      <c r="B10781" s="24">
        <v>1</v>
      </c>
      <c r="C10781" s="21" t="s">
        <v>8565</v>
      </c>
      <c r="D10781" s="23"/>
      <c r="E10781" s="23"/>
    </row>
    <row r="10782" spans="1:5" ht="20" customHeight="1">
      <c r="A10782" s="19" t="s">
        <v>13773</v>
      </c>
      <c r="B10782" s="24">
        <v>1</v>
      </c>
      <c r="C10782" s="21" t="s">
        <v>6992</v>
      </c>
      <c r="D10782" s="23"/>
      <c r="E10782" s="23"/>
    </row>
    <row r="10783" spans="1:5" ht="20" customHeight="1">
      <c r="A10783" s="19" t="s">
        <v>13773</v>
      </c>
      <c r="B10783" s="24">
        <v>1</v>
      </c>
      <c r="C10783" s="21" t="s">
        <v>7169</v>
      </c>
      <c r="D10783" s="23"/>
      <c r="E10783" s="23"/>
    </row>
    <row r="10784" spans="1:5" ht="20" customHeight="1">
      <c r="A10784" s="19" t="s">
        <v>13773</v>
      </c>
      <c r="B10784" s="24">
        <v>1</v>
      </c>
      <c r="C10784" s="21" t="s">
        <v>7507</v>
      </c>
      <c r="D10784" s="23"/>
      <c r="E10784" s="23"/>
    </row>
    <row r="10785" spans="1:5" ht="20" customHeight="1">
      <c r="A10785" s="19" t="s">
        <v>13773</v>
      </c>
      <c r="B10785" s="24">
        <v>1</v>
      </c>
      <c r="C10785" s="21" t="s">
        <v>7449</v>
      </c>
      <c r="D10785" s="23"/>
      <c r="E10785" s="23"/>
    </row>
    <row r="10786" spans="1:5" ht="20" customHeight="1">
      <c r="A10786" s="19" t="s">
        <v>13773</v>
      </c>
      <c r="B10786" s="24">
        <v>1</v>
      </c>
      <c r="C10786" s="21" t="s">
        <v>7627</v>
      </c>
      <c r="D10786" s="23"/>
      <c r="E10786" s="23"/>
    </row>
    <row r="10787" spans="1:5" ht="20" customHeight="1">
      <c r="A10787" s="19" t="s">
        <v>13773</v>
      </c>
      <c r="B10787" s="24">
        <v>1</v>
      </c>
      <c r="C10787" s="21" t="s">
        <v>7805</v>
      </c>
      <c r="D10787" s="23"/>
      <c r="E10787" s="23"/>
    </row>
    <row r="10788" spans="1:5" ht="20" customHeight="1">
      <c r="A10788" s="19" t="s">
        <v>13773</v>
      </c>
      <c r="B10788" s="24">
        <v>1</v>
      </c>
      <c r="C10788" s="21" t="s">
        <v>8295</v>
      </c>
      <c r="D10788" s="23"/>
      <c r="E10788" s="23"/>
    </row>
    <row r="10789" spans="1:5" ht="20" customHeight="1">
      <c r="A10789" s="19" t="s">
        <v>13773</v>
      </c>
      <c r="B10789" s="24">
        <v>1</v>
      </c>
      <c r="C10789" s="21" t="s">
        <v>8245</v>
      </c>
      <c r="D10789" s="23"/>
      <c r="E10789" s="23"/>
    </row>
    <row r="10790" spans="1:5" ht="20" customHeight="1">
      <c r="A10790" s="19" t="s">
        <v>13773</v>
      </c>
      <c r="B10790" s="24">
        <v>1</v>
      </c>
      <c r="C10790" s="21" t="s">
        <v>8226</v>
      </c>
      <c r="D10790" s="23"/>
      <c r="E10790" s="23"/>
    </row>
    <row r="10791" spans="1:5" ht="20" customHeight="1">
      <c r="A10791" s="19" t="s">
        <v>13773</v>
      </c>
      <c r="B10791" s="24">
        <v>1</v>
      </c>
      <c r="C10791" s="21" t="s">
        <v>13606</v>
      </c>
      <c r="D10791" s="23"/>
      <c r="E10791" s="23"/>
    </row>
    <row r="10792" spans="1:5" ht="20" customHeight="1">
      <c r="A10792" s="19" t="s">
        <v>13773</v>
      </c>
      <c r="B10792" s="24">
        <v>1</v>
      </c>
      <c r="C10792" s="21" t="s">
        <v>556</v>
      </c>
      <c r="D10792" s="23"/>
      <c r="E10792" s="23"/>
    </row>
    <row r="10793" spans="1:5" ht="20" customHeight="1">
      <c r="A10793" s="19" t="s">
        <v>13773</v>
      </c>
      <c r="B10793" s="24">
        <v>1</v>
      </c>
      <c r="C10793" s="21" t="s">
        <v>13337</v>
      </c>
      <c r="D10793" s="23"/>
      <c r="E10793" s="23"/>
    </row>
    <row r="10794" spans="1:5" ht="20" customHeight="1">
      <c r="A10794" s="19" t="s">
        <v>13773</v>
      </c>
      <c r="B10794" s="24">
        <v>1</v>
      </c>
      <c r="C10794" s="22">
        <v>100</v>
      </c>
      <c r="D10794" s="23"/>
      <c r="E10794" s="23"/>
    </row>
    <row r="10795" spans="1:5" ht="20" customHeight="1">
      <c r="A10795" s="19" t="s">
        <v>13773</v>
      </c>
      <c r="B10795" s="24">
        <v>1</v>
      </c>
      <c r="C10795" s="21" t="s">
        <v>12973</v>
      </c>
      <c r="D10795" s="23"/>
      <c r="E10795" s="23"/>
    </row>
    <row r="10796" spans="1:5" ht="20" customHeight="1">
      <c r="A10796" s="19" t="s">
        <v>13773</v>
      </c>
      <c r="B10796" s="24">
        <v>1</v>
      </c>
      <c r="C10796" s="21" t="s">
        <v>12641</v>
      </c>
      <c r="D10796" s="23"/>
      <c r="E10796" s="23"/>
    </row>
    <row r="10797" spans="1:5" ht="20" customHeight="1">
      <c r="A10797" s="19" t="s">
        <v>13773</v>
      </c>
      <c r="B10797" s="24">
        <v>1</v>
      </c>
      <c r="C10797" s="21" t="s">
        <v>12594</v>
      </c>
      <c r="D10797" s="23"/>
      <c r="E10797" s="23"/>
    </row>
    <row r="10798" spans="1:5" ht="20" customHeight="1">
      <c r="A10798" s="19" t="s">
        <v>13773</v>
      </c>
      <c r="B10798" s="24">
        <v>1</v>
      </c>
      <c r="C10798" s="21" t="s">
        <v>1106</v>
      </c>
      <c r="D10798" s="23"/>
      <c r="E10798" s="23"/>
    </row>
    <row r="10799" spans="1:5" ht="20" customHeight="1">
      <c r="A10799" s="19" t="s">
        <v>13773</v>
      </c>
      <c r="B10799" s="24">
        <v>1</v>
      </c>
      <c r="C10799" s="21" t="s">
        <v>12312</v>
      </c>
      <c r="D10799" s="23"/>
      <c r="E10799" s="23"/>
    </row>
    <row r="10800" spans="1:5" ht="20" customHeight="1">
      <c r="A10800" s="19" t="s">
        <v>13773</v>
      </c>
      <c r="B10800" s="24">
        <v>1</v>
      </c>
      <c r="C10800" s="22">
        <v>100</v>
      </c>
      <c r="D10800" s="23"/>
      <c r="E10800" s="23"/>
    </row>
    <row r="10801" spans="1:5" ht="20" customHeight="1">
      <c r="A10801" s="19" t="s">
        <v>13773</v>
      </c>
      <c r="B10801" s="24">
        <v>1</v>
      </c>
      <c r="C10801" s="21" t="s">
        <v>12110</v>
      </c>
      <c r="D10801" s="23"/>
      <c r="E10801" s="23"/>
    </row>
    <row r="10802" spans="1:5" ht="20" customHeight="1">
      <c r="A10802" s="19" t="s">
        <v>13773</v>
      </c>
      <c r="B10802" s="24">
        <v>1</v>
      </c>
      <c r="C10802" s="21" t="s">
        <v>11860</v>
      </c>
      <c r="D10802" s="23"/>
      <c r="E10802" s="23"/>
    </row>
    <row r="10803" spans="1:5" ht="20" customHeight="1">
      <c r="A10803" s="19" t="s">
        <v>13773</v>
      </c>
      <c r="B10803" s="24">
        <v>1</v>
      </c>
      <c r="C10803" s="21" t="s">
        <v>11599</v>
      </c>
      <c r="D10803" s="23"/>
      <c r="E10803" s="23"/>
    </row>
    <row r="10804" spans="1:5" ht="20" customHeight="1">
      <c r="A10804" s="19" t="s">
        <v>13773</v>
      </c>
      <c r="B10804" s="24">
        <v>1</v>
      </c>
      <c r="C10804" s="21" t="s">
        <v>1716</v>
      </c>
      <c r="D10804" s="23"/>
      <c r="E10804" s="23"/>
    </row>
    <row r="10805" spans="1:5" ht="20" customHeight="1">
      <c r="A10805" s="19" t="s">
        <v>13773</v>
      </c>
      <c r="B10805" s="24">
        <v>1</v>
      </c>
      <c r="C10805" s="21" t="s">
        <v>1944</v>
      </c>
      <c r="D10805" s="23"/>
      <c r="E10805" s="23"/>
    </row>
    <row r="10806" spans="1:5" ht="20" customHeight="1">
      <c r="A10806" s="19" t="s">
        <v>13773</v>
      </c>
      <c r="B10806" s="24">
        <v>1</v>
      </c>
      <c r="C10806" s="21" t="s">
        <v>11336</v>
      </c>
      <c r="D10806" s="23"/>
      <c r="E10806" s="23"/>
    </row>
    <row r="10807" spans="1:5" ht="20" customHeight="1">
      <c r="A10807" s="19" t="s">
        <v>13773</v>
      </c>
      <c r="B10807" s="24">
        <v>1</v>
      </c>
      <c r="C10807" s="21" t="s">
        <v>11239</v>
      </c>
      <c r="D10807" s="23"/>
      <c r="E10807" s="23"/>
    </row>
    <row r="10808" spans="1:5" ht="20" customHeight="1">
      <c r="A10808" s="19" t="s">
        <v>13773</v>
      </c>
      <c r="B10808" s="24">
        <v>1</v>
      </c>
      <c r="C10808" s="21" t="s">
        <v>11138</v>
      </c>
      <c r="D10808" s="23"/>
      <c r="E10808" s="23"/>
    </row>
    <row r="10809" spans="1:5" ht="20" customHeight="1">
      <c r="A10809" s="19" t="s">
        <v>13773</v>
      </c>
      <c r="B10809" s="24">
        <v>1</v>
      </c>
      <c r="C10809" s="21" t="s">
        <v>2837</v>
      </c>
      <c r="D10809" s="23"/>
      <c r="E10809" s="23"/>
    </row>
    <row r="10810" spans="1:5" ht="20" customHeight="1">
      <c r="A10810" s="19" t="s">
        <v>13773</v>
      </c>
      <c r="B10810" s="24">
        <v>1</v>
      </c>
      <c r="C10810" s="21" t="s">
        <v>2702</v>
      </c>
      <c r="D10810" s="23"/>
      <c r="E10810" s="23"/>
    </row>
    <row r="10811" spans="1:5" ht="20" customHeight="1">
      <c r="A10811" s="19" t="s">
        <v>13773</v>
      </c>
      <c r="B10811" s="24">
        <v>1</v>
      </c>
      <c r="C10811" s="21" t="s">
        <v>10932</v>
      </c>
      <c r="D10811" s="23"/>
      <c r="E10811" s="23"/>
    </row>
    <row r="10812" spans="1:5" ht="20" customHeight="1">
      <c r="A10812" s="19" t="s">
        <v>13773</v>
      </c>
      <c r="B10812" s="24">
        <v>1</v>
      </c>
      <c r="C10812" s="21" t="s">
        <v>10838</v>
      </c>
      <c r="D10812" s="23"/>
      <c r="E10812" s="23"/>
    </row>
    <row r="10813" spans="1:5" ht="20" customHeight="1">
      <c r="A10813" s="19" t="s">
        <v>13773</v>
      </c>
      <c r="B10813" s="24">
        <v>1</v>
      </c>
      <c r="C10813" s="21" t="s">
        <v>10804</v>
      </c>
      <c r="D10813" s="23"/>
      <c r="E10813" s="23"/>
    </row>
    <row r="10814" spans="1:5" ht="20" customHeight="1">
      <c r="A10814" s="19" t="s">
        <v>13773</v>
      </c>
      <c r="B10814" s="24">
        <v>1</v>
      </c>
      <c r="C10814" s="22">
        <v>100</v>
      </c>
      <c r="D10814" s="23"/>
      <c r="E10814" s="23"/>
    </row>
    <row r="10815" spans="1:5" ht="20" customHeight="1">
      <c r="A10815" s="19" t="s">
        <v>13773</v>
      </c>
      <c r="B10815" s="24">
        <v>1</v>
      </c>
      <c r="C10815" s="21" t="s">
        <v>3440</v>
      </c>
      <c r="D10815" s="23"/>
      <c r="E10815" s="23"/>
    </row>
    <row r="10816" spans="1:5" ht="20" customHeight="1">
      <c r="A10816" s="19" t="s">
        <v>13773</v>
      </c>
      <c r="B10816" s="24">
        <v>1</v>
      </c>
      <c r="C10816" s="21" t="s">
        <v>3658</v>
      </c>
      <c r="D10816" s="23"/>
      <c r="E10816" s="23"/>
    </row>
    <row r="10817" spans="1:5" ht="20" customHeight="1">
      <c r="A10817" s="19" t="s">
        <v>13773</v>
      </c>
      <c r="B10817" s="24">
        <v>1</v>
      </c>
      <c r="C10817" s="21" t="s">
        <v>4276</v>
      </c>
      <c r="D10817" s="23"/>
      <c r="E10817" s="23"/>
    </row>
    <row r="10818" spans="1:5" ht="20" customHeight="1">
      <c r="A10818" s="19" t="s">
        <v>13773</v>
      </c>
      <c r="B10818" s="24">
        <v>1</v>
      </c>
      <c r="C10818" s="21" t="s">
        <v>4005</v>
      </c>
      <c r="D10818" s="23"/>
      <c r="E10818" s="23"/>
    </row>
    <row r="10819" spans="1:5" ht="20" customHeight="1">
      <c r="A10819" s="19" t="s">
        <v>13773</v>
      </c>
      <c r="B10819" s="24">
        <v>1</v>
      </c>
      <c r="C10819" s="21" t="s">
        <v>10521</v>
      </c>
      <c r="D10819" s="23"/>
      <c r="E10819" s="23"/>
    </row>
    <row r="10820" spans="1:5" ht="20" customHeight="1">
      <c r="A10820" s="19" t="s">
        <v>13773</v>
      </c>
      <c r="B10820" s="24">
        <v>1</v>
      </c>
      <c r="C10820" s="21" t="s">
        <v>4276</v>
      </c>
      <c r="D10820" s="23"/>
      <c r="E10820" s="23"/>
    </row>
    <row r="10821" spans="1:5" ht="20" customHeight="1">
      <c r="A10821" s="19" t="s">
        <v>13773</v>
      </c>
      <c r="B10821" s="24">
        <v>1</v>
      </c>
      <c r="C10821" s="21" t="s">
        <v>4482</v>
      </c>
      <c r="D10821" s="23"/>
      <c r="E10821" s="23"/>
    </row>
    <row r="10822" spans="1:5" ht="20" customHeight="1">
      <c r="A10822" s="19" t="s">
        <v>13773</v>
      </c>
      <c r="B10822" s="24">
        <v>1</v>
      </c>
      <c r="C10822" s="21" t="s">
        <v>10356</v>
      </c>
      <c r="D10822" s="23"/>
      <c r="E10822" s="23"/>
    </row>
    <row r="10823" spans="1:5" ht="20" customHeight="1">
      <c r="A10823" s="19" t="s">
        <v>13773</v>
      </c>
      <c r="B10823" s="24">
        <v>1</v>
      </c>
      <c r="C10823" s="22">
        <v>100</v>
      </c>
      <c r="D10823" s="23"/>
      <c r="E10823" s="23"/>
    </row>
    <row r="10824" spans="1:5" ht="20" customHeight="1">
      <c r="A10824" s="19" t="s">
        <v>13773</v>
      </c>
      <c r="B10824" s="24">
        <v>1</v>
      </c>
      <c r="C10824" s="21" t="s">
        <v>4951</v>
      </c>
      <c r="D10824" s="23"/>
      <c r="E10824" s="23"/>
    </row>
    <row r="10825" spans="1:5" ht="20" customHeight="1">
      <c r="A10825" s="19" t="s">
        <v>13773</v>
      </c>
      <c r="B10825" s="24">
        <v>1</v>
      </c>
      <c r="C10825" s="21" t="s">
        <v>10190</v>
      </c>
      <c r="D10825" s="23"/>
      <c r="E10825" s="23"/>
    </row>
    <row r="10826" spans="1:5" ht="20" customHeight="1">
      <c r="A10826" s="19" t="s">
        <v>13773</v>
      </c>
      <c r="B10826" s="24">
        <v>1</v>
      </c>
      <c r="C10826" s="21" t="s">
        <v>5202</v>
      </c>
      <c r="D10826" s="23"/>
      <c r="E10826" s="23"/>
    </row>
    <row r="10827" spans="1:5" ht="20" customHeight="1">
      <c r="A10827" s="19" t="s">
        <v>13773</v>
      </c>
      <c r="B10827" s="24">
        <v>1</v>
      </c>
      <c r="C10827" s="21" t="s">
        <v>5402</v>
      </c>
      <c r="D10827" s="23"/>
      <c r="E10827" s="23"/>
    </row>
    <row r="10828" spans="1:5" ht="20" customHeight="1">
      <c r="A10828" s="19" t="s">
        <v>13773</v>
      </c>
      <c r="B10828" s="24">
        <v>1</v>
      </c>
      <c r="C10828" s="21" t="s">
        <v>5612</v>
      </c>
      <c r="D10828" s="23"/>
      <c r="E10828" s="23"/>
    </row>
    <row r="10829" spans="1:5" ht="20" customHeight="1">
      <c r="A10829" s="19" t="s">
        <v>13773</v>
      </c>
      <c r="B10829" s="24">
        <v>1</v>
      </c>
      <c r="C10829" s="21" t="s">
        <v>5813</v>
      </c>
      <c r="D10829" s="23"/>
      <c r="E10829" s="23"/>
    </row>
    <row r="10830" spans="1:5" ht="20" customHeight="1">
      <c r="A10830" s="19" t="s">
        <v>13773</v>
      </c>
      <c r="B10830" s="24">
        <v>1</v>
      </c>
      <c r="C10830" s="21" t="s">
        <v>10009</v>
      </c>
      <c r="D10830" s="23"/>
      <c r="E10830" s="23"/>
    </row>
    <row r="10831" spans="1:5" ht="20" customHeight="1">
      <c r="A10831" s="19" t="s">
        <v>13773</v>
      </c>
      <c r="B10831" s="24">
        <v>1</v>
      </c>
      <c r="C10831" s="21" t="s">
        <v>9971</v>
      </c>
      <c r="D10831" s="23"/>
      <c r="E10831" s="23"/>
    </row>
    <row r="10832" spans="1:5" ht="20" customHeight="1">
      <c r="A10832" s="19" t="s">
        <v>13773</v>
      </c>
      <c r="B10832" s="24">
        <v>1</v>
      </c>
      <c r="C10832" s="21" t="s">
        <v>9831</v>
      </c>
      <c r="D10832" s="23"/>
      <c r="E10832" s="23"/>
    </row>
    <row r="10833" spans="1:5" ht="20" customHeight="1">
      <c r="A10833" s="19" t="s">
        <v>13773</v>
      </c>
      <c r="B10833" s="24">
        <v>1</v>
      </c>
      <c r="C10833" s="22">
        <v>100</v>
      </c>
      <c r="D10833" s="23"/>
      <c r="E10833" s="23"/>
    </row>
    <row r="10834" spans="1:5" ht="20" customHeight="1">
      <c r="A10834" s="19" t="s">
        <v>13773</v>
      </c>
      <c r="B10834" s="24">
        <v>1</v>
      </c>
      <c r="C10834" s="21" t="s">
        <v>9523</v>
      </c>
      <c r="D10834" s="23"/>
      <c r="E10834" s="23"/>
    </row>
    <row r="10835" spans="1:5" ht="20" customHeight="1">
      <c r="A10835" s="19" t="s">
        <v>13773</v>
      </c>
      <c r="B10835" s="24">
        <v>1</v>
      </c>
      <c r="C10835" s="21" t="s">
        <v>6271</v>
      </c>
      <c r="D10835" s="23"/>
      <c r="E10835" s="23"/>
    </row>
    <row r="10836" spans="1:5" ht="20" customHeight="1">
      <c r="A10836" s="19" t="s">
        <v>13773</v>
      </c>
      <c r="B10836" s="24">
        <v>1</v>
      </c>
      <c r="C10836" s="21" t="s">
        <v>6455</v>
      </c>
      <c r="D10836" s="23"/>
      <c r="E10836" s="23"/>
    </row>
    <row r="10837" spans="1:5" ht="20" customHeight="1">
      <c r="A10837" s="19" t="s">
        <v>13773</v>
      </c>
      <c r="B10837" s="24">
        <v>1</v>
      </c>
      <c r="C10837" s="21" t="s">
        <v>9331</v>
      </c>
      <c r="D10837" s="23"/>
      <c r="E10837" s="23"/>
    </row>
    <row r="10838" spans="1:5" ht="20" customHeight="1">
      <c r="A10838" s="19" t="s">
        <v>13773</v>
      </c>
      <c r="B10838" s="24">
        <v>1</v>
      </c>
      <c r="C10838" s="21" t="s">
        <v>9201</v>
      </c>
      <c r="D10838" s="23"/>
      <c r="E10838" s="23"/>
    </row>
    <row r="10839" spans="1:5" ht="20" customHeight="1">
      <c r="A10839" s="19" t="s">
        <v>13773</v>
      </c>
      <c r="B10839" s="24">
        <v>1</v>
      </c>
      <c r="C10839" s="21" t="s">
        <v>9065</v>
      </c>
      <c r="D10839" s="23"/>
      <c r="E10839" s="23"/>
    </row>
    <row r="10840" spans="1:5" ht="20" customHeight="1">
      <c r="A10840" s="19" t="s">
        <v>13773</v>
      </c>
      <c r="B10840" s="24">
        <v>1</v>
      </c>
      <c r="C10840" s="21" t="s">
        <v>8882</v>
      </c>
      <c r="D10840" s="23"/>
      <c r="E10840" s="23"/>
    </row>
    <row r="10841" spans="1:5" ht="20" customHeight="1">
      <c r="A10841" s="19" t="s">
        <v>13773</v>
      </c>
      <c r="B10841" s="24">
        <v>1</v>
      </c>
      <c r="C10841" s="21" t="s">
        <v>6824</v>
      </c>
      <c r="D10841" s="23"/>
      <c r="E10841" s="23"/>
    </row>
    <row r="10842" spans="1:5" ht="20" customHeight="1">
      <c r="A10842" s="19" t="s">
        <v>13773</v>
      </c>
      <c r="B10842" s="24">
        <v>1</v>
      </c>
      <c r="C10842" s="21" t="s">
        <v>8758</v>
      </c>
      <c r="D10842" s="23"/>
      <c r="E10842" s="23"/>
    </row>
    <row r="10843" spans="1:5" ht="20" customHeight="1">
      <c r="A10843" s="19" t="s">
        <v>13773</v>
      </c>
      <c r="B10843" s="24">
        <v>1</v>
      </c>
      <c r="C10843" s="21" t="s">
        <v>8571</v>
      </c>
      <c r="D10843" s="23"/>
      <c r="E10843" s="23"/>
    </row>
    <row r="10844" spans="1:5" ht="20" customHeight="1">
      <c r="A10844" s="19" t="s">
        <v>13773</v>
      </c>
      <c r="B10844" s="24">
        <v>1</v>
      </c>
      <c r="C10844" s="21" t="s">
        <v>6995</v>
      </c>
      <c r="D10844" s="23"/>
      <c r="E10844" s="23"/>
    </row>
    <row r="10845" spans="1:5" ht="20" customHeight="1">
      <c r="A10845" s="19" t="s">
        <v>13773</v>
      </c>
      <c r="B10845" s="24">
        <v>1</v>
      </c>
      <c r="C10845" s="21" t="s">
        <v>7171</v>
      </c>
      <c r="D10845" s="23"/>
      <c r="E10845" s="23"/>
    </row>
    <row r="10846" spans="1:5" ht="20" customHeight="1">
      <c r="A10846" s="19" t="s">
        <v>13773</v>
      </c>
      <c r="B10846" s="24">
        <v>1</v>
      </c>
      <c r="C10846" s="21" t="s">
        <v>7559</v>
      </c>
      <c r="D10846" s="23"/>
      <c r="E10846" s="23"/>
    </row>
    <row r="10847" spans="1:5" ht="20" customHeight="1">
      <c r="A10847" s="19" t="s">
        <v>13773</v>
      </c>
      <c r="B10847" s="24">
        <v>1</v>
      </c>
      <c r="C10847" s="21" t="s">
        <v>7451</v>
      </c>
      <c r="D10847" s="23"/>
      <c r="E10847" s="23"/>
    </row>
    <row r="10848" spans="1:5" ht="20" customHeight="1">
      <c r="A10848" s="19" t="s">
        <v>13773</v>
      </c>
      <c r="B10848" s="24">
        <v>1</v>
      </c>
      <c r="C10848" s="21" t="s">
        <v>7629</v>
      </c>
      <c r="D10848" s="23"/>
      <c r="E10848" s="23"/>
    </row>
    <row r="10849" spans="1:5" ht="20" customHeight="1">
      <c r="A10849" s="19" t="s">
        <v>13773</v>
      </c>
      <c r="B10849" s="24">
        <v>1</v>
      </c>
      <c r="C10849" s="21" t="s">
        <v>7809</v>
      </c>
      <c r="D10849" s="23"/>
      <c r="E10849" s="23"/>
    </row>
    <row r="10850" spans="1:5" ht="20" customHeight="1">
      <c r="A10850" s="19" t="s">
        <v>13773</v>
      </c>
      <c r="B10850" s="24">
        <v>1</v>
      </c>
      <c r="C10850" s="21" t="s">
        <v>8308</v>
      </c>
      <c r="D10850" s="23"/>
      <c r="E10850" s="23"/>
    </row>
    <row r="10851" spans="1:5" ht="20" customHeight="1">
      <c r="A10851" s="19" t="s">
        <v>13773</v>
      </c>
      <c r="B10851" s="24">
        <v>1</v>
      </c>
      <c r="C10851" s="21" t="s">
        <v>8256</v>
      </c>
      <c r="D10851" s="23"/>
      <c r="E10851" s="23"/>
    </row>
    <row r="10852" spans="1:5" ht="20" customHeight="1">
      <c r="A10852" s="19" t="s">
        <v>13773</v>
      </c>
      <c r="B10852" s="24">
        <v>1</v>
      </c>
      <c r="C10852" s="21" t="s">
        <v>8228</v>
      </c>
      <c r="D10852" s="23"/>
      <c r="E10852" s="23"/>
    </row>
    <row r="10853" spans="1:5" ht="20" customHeight="1">
      <c r="A10853" s="19" t="s">
        <v>13773</v>
      </c>
      <c r="B10853" s="24">
        <v>1</v>
      </c>
      <c r="C10853" s="21" t="s">
        <v>13617</v>
      </c>
      <c r="D10853" s="23"/>
      <c r="E10853" s="23"/>
    </row>
    <row r="10854" spans="1:5" ht="20" customHeight="1">
      <c r="A10854" s="19" t="s">
        <v>13773</v>
      </c>
      <c r="B10854" s="24">
        <v>1</v>
      </c>
      <c r="C10854" s="21" t="s">
        <v>566</v>
      </c>
      <c r="D10854" s="23"/>
      <c r="E10854" s="23"/>
    </row>
    <row r="10855" spans="1:5" ht="20" customHeight="1">
      <c r="A10855" s="19" t="s">
        <v>13773</v>
      </c>
      <c r="B10855" s="24">
        <v>1</v>
      </c>
      <c r="C10855" s="21" t="s">
        <v>13346</v>
      </c>
      <c r="D10855" s="23"/>
      <c r="E10855" s="23"/>
    </row>
    <row r="10856" spans="1:5" ht="20" customHeight="1">
      <c r="A10856" s="19" t="s">
        <v>13773</v>
      </c>
      <c r="B10856" s="24">
        <v>1</v>
      </c>
      <c r="C10856" s="21" t="s">
        <v>13155</v>
      </c>
      <c r="D10856" s="23"/>
      <c r="E10856" s="23"/>
    </row>
    <row r="10857" spans="1:5" ht="20" customHeight="1">
      <c r="A10857" s="19" t="s">
        <v>13773</v>
      </c>
      <c r="B10857" s="24">
        <v>1</v>
      </c>
      <c r="C10857" s="21" t="s">
        <v>12982</v>
      </c>
      <c r="D10857" s="23"/>
      <c r="E10857" s="23"/>
    </row>
    <row r="10858" spans="1:5" ht="20" customHeight="1">
      <c r="A10858" s="19" t="s">
        <v>13773</v>
      </c>
      <c r="B10858" s="24">
        <v>1</v>
      </c>
      <c r="C10858" s="21" t="s">
        <v>12696</v>
      </c>
      <c r="D10858" s="23"/>
      <c r="E10858" s="23"/>
    </row>
    <row r="10859" spans="1:5" ht="20" customHeight="1">
      <c r="A10859" s="19" t="s">
        <v>13773</v>
      </c>
      <c r="B10859" s="24">
        <v>1</v>
      </c>
      <c r="C10859" s="21" t="s">
        <v>12606</v>
      </c>
      <c r="D10859" s="23"/>
      <c r="E10859" s="23"/>
    </row>
    <row r="10860" spans="1:5" ht="20" customHeight="1">
      <c r="A10860" s="19" t="s">
        <v>13773</v>
      </c>
      <c r="B10860" s="24">
        <v>1</v>
      </c>
      <c r="C10860" s="21" t="s">
        <v>1115</v>
      </c>
      <c r="D10860" s="23"/>
      <c r="E10860" s="23"/>
    </row>
    <row r="10861" spans="1:5" ht="20" customHeight="1">
      <c r="A10861" s="19" t="s">
        <v>13773</v>
      </c>
      <c r="B10861" s="24">
        <v>1</v>
      </c>
      <c r="C10861" s="21" t="s">
        <v>12328</v>
      </c>
      <c r="D10861" s="23"/>
      <c r="E10861" s="23"/>
    </row>
    <row r="10862" spans="1:5" ht="20" customHeight="1">
      <c r="A10862" s="19" t="s">
        <v>13773</v>
      </c>
      <c r="B10862" s="24">
        <v>1</v>
      </c>
      <c r="C10862" s="21" t="s">
        <v>1428</v>
      </c>
      <c r="D10862" s="23"/>
      <c r="E10862" s="23"/>
    </row>
    <row r="10863" spans="1:5" ht="20" customHeight="1">
      <c r="A10863" s="19" t="s">
        <v>13773</v>
      </c>
      <c r="B10863" s="24">
        <v>1</v>
      </c>
      <c r="C10863" s="21" t="s">
        <v>12119</v>
      </c>
      <c r="D10863" s="23"/>
      <c r="E10863" s="23"/>
    </row>
    <row r="10864" spans="1:5" ht="20" customHeight="1">
      <c r="A10864" s="19" t="s">
        <v>13773</v>
      </c>
      <c r="B10864" s="24">
        <v>1</v>
      </c>
      <c r="C10864" s="21" t="s">
        <v>11868</v>
      </c>
      <c r="D10864" s="23"/>
      <c r="E10864" s="23"/>
    </row>
    <row r="10865" spans="1:5" ht="20" customHeight="1">
      <c r="A10865" s="19" t="s">
        <v>13773</v>
      </c>
      <c r="B10865" s="24">
        <v>1</v>
      </c>
      <c r="C10865" s="21" t="s">
        <v>11609</v>
      </c>
      <c r="D10865" s="23"/>
      <c r="E10865" s="23"/>
    </row>
    <row r="10866" spans="1:5" ht="20" customHeight="1">
      <c r="A10866" s="19" t="s">
        <v>13773</v>
      </c>
      <c r="B10866" s="24">
        <v>1</v>
      </c>
      <c r="C10866" s="21" t="s">
        <v>1731</v>
      </c>
      <c r="D10866" s="23"/>
      <c r="E10866" s="23"/>
    </row>
    <row r="10867" spans="1:5" ht="20" customHeight="1">
      <c r="A10867" s="19" t="s">
        <v>13773</v>
      </c>
      <c r="B10867" s="24">
        <v>1</v>
      </c>
      <c r="C10867" s="21" t="s">
        <v>1965</v>
      </c>
      <c r="D10867" s="23"/>
      <c r="E10867" s="23"/>
    </row>
    <row r="10868" spans="1:5" ht="20" customHeight="1">
      <c r="A10868" s="19" t="s">
        <v>13773</v>
      </c>
      <c r="B10868" s="24">
        <v>1</v>
      </c>
      <c r="C10868" s="21" t="s">
        <v>11396</v>
      </c>
      <c r="D10868" s="23"/>
      <c r="E10868" s="23"/>
    </row>
    <row r="10869" spans="1:5" ht="20" customHeight="1">
      <c r="A10869" s="19" t="s">
        <v>13773</v>
      </c>
      <c r="B10869" s="24">
        <v>1</v>
      </c>
      <c r="C10869" s="21" t="s">
        <v>11297</v>
      </c>
      <c r="D10869" s="23"/>
      <c r="E10869" s="23"/>
    </row>
    <row r="10870" spans="1:5" ht="20" customHeight="1">
      <c r="A10870" s="19" t="s">
        <v>13773</v>
      </c>
      <c r="B10870" s="24">
        <v>1</v>
      </c>
      <c r="C10870" s="21" t="s">
        <v>11195</v>
      </c>
      <c r="D10870" s="23"/>
      <c r="E10870" s="23"/>
    </row>
    <row r="10871" spans="1:5" ht="20" customHeight="1">
      <c r="A10871" s="19" t="s">
        <v>13773</v>
      </c>
      <c r="B10871" s="24">
        <v>1</v>
      </c>
      <c r="C10871" s="21" t="s">
        <v>11068</v>
      </c>
      <c r="D10871" s="23"/>
      <c r="E10871" s="23"/>
    </row>
    <row r="10872" spans="1:5" ht="20" customHeight="1">
      <c r="A10872" s="19" t="s">
        <v>13773</v>
      </c>
      <c r="B10872" s="24">
        <v>1</v>
      </c>
      <c r="C10872" s="21" t="s">
        <v>2717</v>
      </c>
      <c r="D10872" s="23"/>
      <c r="E10872" s="23"/>
    </row>
    <row r="10873" spans="1:5" ht="20" customHeight="1">
      <c r="A10873" s="19" t="s">
        <v>13773</v>
      </c>
      <c r="B10873" s="24">
        <v>1</v>
      </c>
      <c r="C10873" s="21" t="s">
        <v>10987</v>
      </c>
      <c r="D10873" s="23"/>
      <c r="E10873" s="23"/>
    </row>
    <row r="10874" spans="1:5" ht="20" customHeight="1">
      <c r="A10874" s="19" t="s">
        <v>13773</v>
      </c>
      <c r="B10874" s="24">
        <v>1</v>
      </c>
      <c r="C10874" s="21" t="s">
        <v>10890</v>
      </c>
      <c r="D10874" s="23"/>
      <c r="E10874" s="23"/>
    </row>
    <row r="10875" spans="1:5" ht="20" customHeight="1">
      <c r="A10875" s="19" t="s">
        <v>13773</v>
      </c>
      <c r="B10875" s="24">
        <v>1</v>
      </c>
      <c r="C10875" s="21" t="s">
        <v>10813</v>
      </c>
      <c r="D10875" s="23"/>
      <c r="E10875" s="23"/>
    </row>
    <row r="10876" spans="1:5" ht="20" customHeight="1">
      <c r="A10876" s="19" t="s">
        <v>13773</v>
      </c>
      <c r="B10876" s="24">
        <v>1</v>
      </c>
      <c r="C10876" s="22">
        <v>100</v>
      </c>
      <c r="D10876" s="23"/>
      <c r="E10876" s="23"/>
    </row>
    <row r="10877" spans="1:5" ht="20" customHeight="1">
      <c r="A10877" s="19" t="s">
        <v>13773</v>
      </c>
      <c r="B10877" s="24">
        <v>1</v>
      </c>
      <c r="C10877" s="21" t="s">
        <v>3451</v>
      </c>
      <c r="D10877" s="23"/>
      <c r="E10877" s="23"/>
    </row>
    <row r="10878" spans="1:5" ht="20" customHeight="1">
      <c r="A10878" s="19" t="s">
        <v>13773</v>
      </c>
      <c r="B10878" s="24">
        <v>1</v>
      </c>
      <c r="C10878" s="21" t="s">
        <v>3675</v>
      </c>
      <c r="D10878" s="23"/>
      <c r="E10878" s="23"/>
    </row>
    <row r="10879" spans="1:5" ht="20" customHeight="1">
      <c r="A10879" s="19" t="s">
        <v>13773</v>
      </c>
      <c r="B10879" s="24">
        <v>1</v>
      </c>
      <c r="C10879" s="21" t="s">
        <v>10596</v>
      </c>
      <c r="D10879" s="23"/>
      <c r="E10879" s="23"/>
    </row>
    <row r="10880" spans="1:5" ht="20" customHeight="1">
      <c r="A10880" s="19" t="s">
        <v>13773</v>
      </c>
      <c r="B10880" s="24">
        <v>1</v>
      </c>
      <c r="C10880" s="21" t="s">
        <v>4016</v>
      </c>
      <c r="D10880" s="23"/>
      <c r="E10880" s="23"/>
    </row>
    <row r="10881" spans="1:5" ht="20" customHeight="1">
      <c r="A10881" s="19" t="s">
        <v>13773</v>
      </c>
      <c r="B10881" s="24">
        <v>1</v>
      </c>
      <c r="C10881" s="21" t="s">
        <v>10530</v>
      </c>
      <c r="D10881" s="23"/>
      <c r="E10881" s="23"/>
    </row>
    <row r="10882" spans="1:5" ht="20" customHeight="1">
      <c r="A10882" s="19" t="s">
        <v>13773</v>
      </c>
      <c r="B10882" s="24">
        <v>1</v>
      </c>
      <c r="C10882" s="21" t="s">
        <v>4291</v>
      </c>
      <c r="D10882" s="23"/>
      <c r="E10882" s="23"/>
    </row>
    <row r="10883" spans="1:5" ht="20" customHeight="1">
      <c r="A10883" s="19" t="s">
        <v>13773</v>
      </c>
      <c r="B10883" s="24">
        <v>1</v>
      </c>
      <c r="C10883" s="21" t="s">
        <v>4491</v>
      </c>
      <c r="D10883" s="23"/>
      <c r="E10883" s="23"/>
    </row>
    <row r="10884" spans="1:5" ht="20" customHeight="1">
      <c r="A10884" s="19" t="s">
        <v>13773</v>
      </c>
      <c r="B10884" s="24">
        <v>1</v>
      </c>
      <c r="C10884" s="21" t="s">
        <v>10363</v>
      </c>
      <c r="D10884" s="23"/>
      <c r="E10884" s="23"/>
    </row>
    <row r="10885" spans="1:5" ht="20" customHeight="1">
      <c r="A10885" s="19" t="s">
        <v>13773</v>
      </c>
      <c r="B10885" s="24">
        <v>1</v>
      </c>
      <c r="C10885" s="21" t="s">
        <v>4764</v>
      </c>
      <c r="D10885" s="23"/>
      <c r="E10885" s="23"/>
    </row>
    <row r="10886" spans="1:5" ht="20" customHeight="1">
      <c r="A10886" s="19" t="s">
        <v>13773</v>
      </c>
      <c r="B10886" s="24">
        <v>1</v>
      </c>
      <c r="C10886" s="21" t="s">
        <v>4960</v>
      </c>
      <c r="D10886" s="23"/>
      <c r="E10886" s="23"/>
    </row>
    <row r="10887" spans="1:5" ht="20" customHeight="1">
      <c r="A10887" s="19" t="s">
        <v>13773</v>
      </c>
      <c r="B10887" s="24">
        <v>1</v>
      </c>
      <c r="C10887" s="21" t="s">
        <v>10197</v>
      </c>
      <c r="D10887" s="23"/>
      <c r="E10887" s="23"/>
    </row>
    <row r="10888" spans="1:5" ht="20" customHeight="1">
      <c r="A10888" s="19" t="s">
        <v>13773</v>
      </c>
      <c r="B10888" s="24">
        <v>1</v>
      </c>
      <c r="C10888" s="21" t="s">
        <v>5214</v>
      </c>
      <c r="D10888" s="23"/>
      <c r="E10888" s="23"/>
    </row>
    <row r="10889" spans="1:5" ht="20" customHeight="1">
      <c r="A10889" s="19" t="s">
        <v>13773</v>
      </c>
      <c r="B10889" s="24">
        <v>1</v>
      </c>
      <c r="C10889" s="21" t="s">
        <v>5416</v>
      </c>
      <c r="D10889" s="23"/>
      <c r="E10889" s="23"/>
    </row>
    <row r="10890" spans="1:5" ht="20" customHeight="1">
      <c r="A10890" s="19" t="s">
        <v>13773</v>
      </c>
      <c r="B10890" s="24">
        <v>1</v>
      </c>
      <c r="C10890" s="21" t="s">
        <v>5627</v>
      </c>
      <c r="D10890" s="23"/>
      <c r="E10890" s="23"/>
    </row>
    <row r="10891" spans="1:5" ht="20" customHeight="1">
      <c r="A10891" s="19" t="s">
        <v>13773</v>
      </c>
      <c r="B10891" s="24">
        <v>1</v>
      </c>
      <c r="C10891" s="21" t="s">
        <v>5822</v>
      </c>
      <c r="D10891" s="23"/>
      <c r="E10891" s="23"/>
    </row>
    <row r="10892" spans="1:5" ht="20" customHeight="1">
      <c r="A10892" s="19" t="s">
        <v>13773</v>
      </c>
      <c r="B10892" s="24">
        <v>1</v>
      </c>
      <c r="C10892" s="21" t="s">
        <v>10043</v>
      </c>
      <c r="D10892" s="23"/>
      <c r="E10892" s="23"/>
    </row>
    <row r="10893" spans="1:5" ht="20" customHeight="1">
      <c r="A10893" s="19" t="s">
        <v>13773</v>
      </c>
      <c r="B10893" s="24">
        <v>1</v>
      </c>
      <c r="C10893" s="21" t="s">
        <v>9978</v>
      </c>
      <c r="D10893" s="23"/>
      <c r="E10893" s="23"/>
    </row>
    <row r="10894" spans="1:5" ht="20" customHeight="1">
      <c r="A10894" s="19" t="s">
        <v>13773</v>
      </c>
      <c r="B10894" s="24">
        <v>1</v>
      </c>
      <c r="C10894" s="21" t="s">
        <v>9836</v>
      </c>
      <c r="D10894" s="23"/>
      <c r="E10894" s="23"/>
    </row>
    <row r="10895" spans="1:5" ht="20" customHeight="1">
      <c r="A10895" s="19" t="s">
        <v>13773</v>
      </c>
      <c r="B10895" s="24">
        <v>1</v>
      </c>
      <c r="C10895" s="21" t="s">
        <v>9715</v>
      </c>
      <c r="D10895" s="23"/>
      <c r="E10895" s="23"/>
    </row>
    <row r="10896" spans="1:5" ht="20" customHeight="1">
      <c r="A10896" s="19" t="s">
        <v>13773</v>
      </c>
      <c r="B10896" s="24">
        <v>1</v>
      </c>
      <c r="C10896" s="21" t="s">
        <v>9527</v>
      </c>
      <c r="D10896" s="23"/>
      <c r="E10896" s="23"/>
    </row>
    <row r="10897" spans="1:5" ht="20" customHeight="1">
      <c r="A10897" s="19" t="s">
        <v>13773</v>
      </c>
      <c r="B10897" s="24">
        <v>1</v>
      </c>
      <c r="C10897" s="21" t="s">
        <v>6283</v>
      </c>
      <c r="D10897" s="23"/>
      <c r="E10897" s="23"/>
    </row>
    <row r="10898" spans="1:5" ht="20" customHeight="1">
      <c r="A10898" s="19" t="s">
        <v>13773</v>
      </c>
      <c r="B10898" s="24">
        <v>1</v>
      </c>
      <c r="C10898" s="21" t="s">
        <v>6462</v>
      </c>
      <c r="D10898" s="23"/>
      <c r="E10898" s="23"/>
    </row>
    <row r="10899" spans="1:5" ht="20" customHeight="1">
      <c r="A10899" s="19" t="s">
        <v>13773</v>
      </c>
      <c r="B10899" s="24">
        <v>1</v>
      </c>
      <c r="C10899" s="21" t="s">
        <v>9335</v>
      </c>
      <c r="D10899" s="23"/>
      <c r="E10899" s="23"/>
    </row>
    <row r="10900" spans="1:5" ht="20" customHeight="1">
      <c r="A10900" s="19" t="s">
        <v>13773</v>
      </c>
      <c r="B10900" s="24">
        <v>1</v>
      </c>
      <c r="C10900" s="21" t="s">
        <v>9210</v>
      </c>
      <c r="D10900" s="23"/>
      <c r="E10900" s="23"/>
    </row>
    <row r="10901" spans="1:5" ht="20" customHeight="1">
      <c r="A10901" s="19" t="s">
        <v>13773</v>
      </c>
      <c r="B10901" s="24">
        <v>1</v>
      </c>
      <c r="C10901" s="21" t="s">
        <v>9070</v>
      </c>
      <c r="D10901" s="23"/>
      <c r="E10901" s="23"/>
    </row>
    <row r="10902" spans="1:5" ht="20" customHeight="1">
      <c r="A10902" s="19" t="s">
        <v>13773</v>
      </c>
      <c r="B10902" s="24">
        <v>1</v>
      </c>
      <c r="C10902" s="21" t="s">
        <v>8888</v>
      </c>
      <c r="D10902" s="23"/>
      <c r="E10902" s="23"/>
    </row>
    <row r="10903" spans="1:5" ht="20" customHeight="1">
      <c r="A10903" s="19" t="s">
        <v>13773</v>
      </c>
      <c r="B10903" s="24">
        <v>1</v>
      </c>
      <c r="C10903" s="21" t="s">
        <v>6830</v>
      </c>
      <c r="D10903" s="23"/>
      <c r="E10903" s="23"/>
    </row>
    <row r="10904" spans="1:5" ht="20" customHeight="1">
      <c r="A10904" s="19" t="s">
        <v>13773</v>
      </c>
      <c r="B10904" s="24">
        <v>1</v>
      </c>
      <c r="C10904" s="21" t="s">
        <v>8762</v>
      </c>
      <c r="D10904" s="23"/>
      <c r="E10904" s="23"/>
    </row>
    <row r="10905" spans="1:5" ht="20" customHeight="1">
      <c r="A10905" s="19" t="s">
        <v>13773</v>
      </c>
      <c r="B10905" s="24">
        <v>1</v>
      </c>
      <c r="C10905" s="21" t="s">
        <v>8577</v>
      </c>
      <c r="D10905" s="23"/>
      <c r="E10905" s="23"/>
    </row>
    <row r="10906" spans="1:5" ht="20" customHeight="1">
      <c r="A10906" s="19" t="s">
        <v>13773</v>
      </c>
      <c r="B10906" s="24">
        <v>1</v>
      </c>
      <c r="C10906" s="21" t="s">
        <v>7007</v>
      </c>
      <c r="D10906" s="23"/>
      <c r="E10906" s="23"/>
    </row>
    <row r="10907" spans="1:5" ht="20" customHeight="1">
      <c r="A10907" s="19" t="s">
        <v>13773</v>
      </c>
      <c r="B10907" s="24">
        <v>1</v>
      </c>
      <c r="C10907" s="21" t="s">
        <v>7183</v>
      </c>
      <c r="D10907" s="23"/>
      <c r="E10907" s="23"/>
    </row>
    <row r="10908" spans="1:5" ht="20" customHeight="1">
      <c r="A10908" s="19" t="s">
        <v>13773</v>
      </c>
      <c r="B10908" s="24">
        <v>1</v>
      </c>
      <c r="C10908" s="21" t="s">
        <v>7818</v>
      </c>
      <c r="D10908" s="23"/>
      <c r="E10908" s="23"/>
    </row>
    <row r="10909" spans="1:5" ht="20" customHeight="1">
      <c r="A10909" s="19" t="s">
        <v>13773</v>
      </c>
      <c r="B10909" s="24">
        <v>1</v>
      </c>
      <c r="C10909" s="21" t="s">
        <v>7467</v>
      </c>
      <c r="D10909" s="23"/>
      <c r="E10909" s="23"/>
    </row>
    <row r="10910" spans="1:5" ht="20" customHeight="1">
      <c r="A10910" s="19" t="s">
        <v>13773</v>
      </c>
      <c r="B10910" s="24">
        <v>1</v>
      </c>
      <c r="C10910" s="21" t="s">
        <v>7640</v>
      </c>
      <c r="D10910" s="23"/>
      <c r="E10910" s="23"/>
    </row>
    <row r="10911" spans="1:5" ht="20" customHeight="1">
      <c r="A10911" s="19" t="s">
        <v>13773</v>
      </c>
      <c r="B10911" s="24">
        <v>1</v>
      </c>
      <c r="C10911" s="21" t="s">
        <v>7818</v>
      </c>
      <c r="D10911" s="23"/>
      <c r="E10911" s="23"/>
    </row>
    <row r="10912" spans="1:5" ht="20" customHeight="1">
      <c r="A10912" s="19" t="s">
        <v>13773</v>
      </c>
      <c r="B10912" s="24">
        <v>1</v>
      </c>
      <c r="C10912" s="21" t="s">
        <v>8340</v>
      </c>
      <c r="D10912" s="23"/>
      <c r="E10912" s="23"/>
    </row>
    <row r="10913" spans="1:5" ht="20" customHeight="1">
      <c r="A10913" s="19" t="s">
        <v>13773</v>
      </c>
      <c r="B10913" s="24">
        <v>1</v>
      </c>
      <c r="C10913" s="21" t="s">
        <v>8286</v>
      </c>
      <c r="D10913" s="23"/>
      <c r="E10913" s="23"/>
    </row>
    <row r="10914" spans="1:5" ht="20" customHeight="1">
      <c r="A10914" s="19" t="s">
        <v>13773</v>
      </c>
      <c r="B10914" s="24">
        <v>1</v>
      </c>
      <c r="C10914" s="21" t="s">
        <v>8235</v>
      </c>
      <c r="D10914" s="23"/>
      <c r="E10914" s="23"/>
    </row>
    <row r="10915" spans="1:5" ht="20" customHeight="1">
      <c r="A10915" s="19" t="s">
        <v>13773</v>
      </c>
      <c r="B10915" s="24">
        <v>1</v>
      </c>
      <c r="C10915" s="21" t="s">
        <v>13631</v>
      </c>
      <c r="D10915" s="23"/>
      <c r="E10915" s="23"/>
    </row>
    <row r="10916" spans="1:5" ht="20" customHeight="1">
      <c r="A10916" s="19" t="s">
        <v>13773</v>
      </c>
      <c r="B10916" s="24">
        <v>1</v>
      </c>
      <c r="C10916" s="21" t="s">
        <v>620</v>
      </c>
      <c r="D10916" s="23"/>
      <c r="E10916" s="23"/>
    </row>
    <row r="10917" spans="1:5" ht="20" customHeight="1">
      <c r="A10917" s="19" t="s">
        <v>13773</v>
      </c>
      <c r="B10917" s="24">
        <v>1</v>
      </c>
      <c r="C10917" s="21" t="s">
        <v>13362</v>
      </c>
      <c r="D10917" s="23"/>
      <c r="E10917" s="23"/>
    </row>
    <row r="10918" spans="1:5" ht="20" customHeight="1">
      <c r="A10918" s="19" t="s">
        <v>13773</v>
      </c>
      <c r="B10918" s="24">
        <v>1</v>
      </c>
      <c r="C10918" s="21" t="s">
        <v>13177</v>
      </c>
      <c r="D10918" s="23"/>
      <c r="E10918" s="23"/>
    </row>
    <row r="10919" spans="1:5" ht="20" customHeight="1">
      <c r="A10919" s="19" t="s">
        <v>13773</v>
      </c>
      <c r="B10919" s="24">
        <v>1</v>
      </c>
      <c r="C10919" s="21" t="s">
        <v>12996</v>
      </c>
      <c r="D10919" s="23"/>
      <c r="E10919" s="23"/>
    </row>
    <row r="10920" spans="1:5" ht="20" customHeight="1">
      <c r="A10920" s="19" t="s">
        <v>13773</v>
      </c>
      <c r="B10920" s="24">
        <v>1</v>
      </c>
      <c r="C10920" s="21" t="s">
        <v>12735</v>
      </c>
      <c r="D10920" s="23"/>
      <c r="E10920" s="23"/>
    </row>
    <row r="10921" spans="1:5" ht="20" customHeight="1">
      <c r="A10921" s="19" t="s">
        <v>13773</v>
      </c>
      <c r="B10921" s="24">
        <v>1</v>
      </c>
      <c r="C10921" s="21" t="s">
        <v>12625</v>
      </c>
      <c r="D10921" s="23"/>
      <c r="E10921" s="23"/>
    </row>
    <row r="10922" spans="1:5" ht="20" customHeight="1">
      <c r="A10922" s="19" t="s">
        <v>13773</v>
      </c>
      <c r="B10922" s="24">
        <v>1</v>
      </c>
      <c r="C10922" s="21" t="s">
        <v>1171</v>
      </c>
      <c r="D10922" s="23"/>
      <c r="E10922" s="23"/>
    </row>
    <row r="10923" spans="1:5" ht="20" customHeight="1">
      <c r="A10923" s="19" t="s">
        <v>13773</v>
      </c>
      <c r="B10923" s="24">
        <v>1</v>
      </c>
      <c r="C10923" s="21" t="s">
        <v>12346</v>
      </c>
      <c r="D10923" s="23"/>
      <c r="E10923" s="23"/>
    </row>
    <row r="10924" spans="1:5" ht="20" customHeight="1">
      <c r="A10924" s="19" t="s">
        <v>13773</v>
      </c>
      <c r="B10924" s="24">
        <v>1</v>
      </c>
      <c r="C10924" s="21" t="s">
        <v>11854</v>
      </c>
      <c r="D10924" s="23"/>
      <c r="E10924" s="23"/>
    </row>
    <row r="10925" spans="1:5" ht="20" customHeight="1">
      <c r="A10925" s="19" t="s">
        <v>13773</v>
      </c>
      <c r="B10925" s="24">
        <v>1</v>
      </c>
      <c r="C10925" s="21" t="s">
        <v>12138</v>
      </c>
      <c r="D10925" s="23"/>
      <c r="E10925" s="23"/>
    </row>
    <row r="10926" spans="1:5" ht="20" customHeight="1">
      <c r="A10926" s="19" t="s">
        <v>13773</v>
      </c>
      <c r="B10926" s="24">
        <v>1</v>
      </c>
      <c r="C10926" s="21" t="s">
        <v>11887</v>
      </c>
      <c r="D10926" s="23"/>
      <c r="E10926" s="23"/>
    </row>
    <row r="10927" spans="1:5" ht="20" customHeight="1">
      <c r="A10927" s="19" t="s">
        <v>13773</v>
      </c>
      <c r="B10927" s="24">
        <v>1</v>
      </c>
      <c r="C10927" s="21" t="s">
        <v>11627</v>
      </c>
      <c r="D10927" s="23"/>
      <c r="E10927" s="23"/>
    </row>
    <row r="10928" spans="1:5" ht="20" customHeight="1">
      <c r="A10928" s="19" t="s">
        <v>13773</v>
      </c>
      <c r="B10928" s="24">
        <v>1</v>
      </c>
      <c r="C10928" s="21" t="s">
        <v>1785</v>
      </c>
      <c r="D10928" s="23"/>
      <c r="E10928" s="23"/>
    </row>
    <row r="10929" spans="1:5" ht="20" customHeight="1">
      <c r="A10929" s="19" t="s">
        <v>13773</v>
      </c>
      <c r="B10929" s="24">
        <v>1</v>
      </c>
      <c r="C10929" s="21" t="s">
        <v>2019</v>
      </c>
      <c r="D10929" s="23"/>
      <c r="E10929" s="23"/>
    </row>
    <row r="10930" spans="1:5" ht="20" customHeight="1">
      <c r="A10930" s="19" t="s">
        <v>13773</v>
      </c>
      <c r="B10930" s="24">
        <v>1</v>
      </c>
      <c r="C10930" s="21" t="s">
        <v>11426</v>
      </c>
      <c r="D10930" s="23"/>
      <c r="E10930" s="23"/>
    </row>
    <row r="10931" spans="1:5" ht="20" customHeight="1">
      <c r="A10931" s="19" t="s">
        <v>13773</v>
      </c>
      <c r="B10931" s="24">
        <v>1</v>
      </c>
      <c r="C10931" s="21" t="s">
        <v>11323</v>
      </c>
      <c r="D10931" s="23"/>
      <c r="E10931" s="23"/>
    </row>
    <row r="10932" spans="1:5" ht="20" customHeight="1">
      <c r="A10932" s="19" t="s">
        <v>13773</v>
      </c>
      <c r="B10932" s="24">
        <v>1</v>
      </c>
      <c r="C10932" s="21" t="s">
        <v>11226</v>
      </c>
      <c r="D10932" s="23"/>
      <c r="E10932" s="23"/>
    </row>
    <row r="10933" spans="1:5" ht="20" customHeight="1">
      <c r="A10933" s="19" t="s">
        <v>13773</v>
      </c>
      <c r="B10933" s="24">
        <v>1</v>
      </c>
      <c r="C10933" s="21" t="s">
        <v>11120</v>
      </c>
      <c r="D10933" s="23"/>
      <c r="E10933" s="23"/>
    </row>
    <row r="10934" spans="1:5" ht="20" customHeight="1">
      <c r="A10934" s="19" t="s">
        <v>13773</v>
      </c>
      <c r="B10934" s="24">
        <v>1</v>
      </c>
      <c r="C10934" s="21" t="s">
        <v>2771</v>
      </c>
      <c r="D10934" s="23"/>
      <c r="E10934" s="23"/>
    </row>
    <row r="10935" spans="1:5" ht="20" customHeight="1">
      <c r="A10935" s="19" t="s">
        <v>13773</v>
      </c>
      <c r="B10935" s="24">
        <v>1</v>
      </c>
      <c r="C10935" s="21" t="s">
        <v>11017</v>
      </c>
      <c r="D10935" s="23"/>
      <c r="E10935" s="23"/>
    </row>
    <row r="10936" spans="1:5" ht="20" customHeight="1">
      <c r="A10936" s="19" t="s">
        <v>13773</v>
      </c>
      <c r="B10936" s="24">
        <v>1</v>
      </c>
      <c r="C10936" s="21" t="s">
        <v>10920</v>
      </c>
      <c r="D10936" s="23"/>
      <c r="E10936" s="23"/>
    </row>
    <row r="10937" spans="1:5" ht="20" customHeight="1">
      <c r="A10937" s="19" t="s">
        <v>13773</v>
      </c>
      <c r="B10937" s="24">
        <v>1</v>
      </c>
      <c r="C10937" s="21" t="s">
        <v>10825</v>
      </c>
      <c r="D10937" s="23"/>
      <c r="E10937" s="23"/>
    </row>
    <row r="10938" spans="1:5" ht="20" customHeight="1">
      <c r="A10938" s="19" t="s">
        <v>13773</v>
      </c>
      <c r="B10938" s="24">
        <v>1</v>
      </c>
      <c r="C10938" s="21" t="s">
        <v>3284</v>
      </c>
      <c r="D10938" s="23"/>
      <c r="E10938" s="23"/>
    </row>
    <row r="10939" spans="1:5" ht="20" customHeight="1">
      <c r="A10939" s="19" t="s">
        <v>13773</v>
      </c>
      <c r="B10939" s="24">
        <v>1</v>
      </c>
      <c r="C10939" s="21" t="s">
        <v>3508</v>
      </c>
      <c r="D10939" s="23"/>
      <c r="E10939" s="23"/>
    </row>
    <row r="10940" spans="1:5" ht="20" customHeight="1">
      <c r="A10940" s="19" t="s">
        <v>13773</v>
      </c>
      <c r="B10940" s="24">
        <v>1</v>
      </c>
      <c r="C10940" s="21" t="s">
        <v>3720</v>
      </c>
      <c r="D10940" s="23"/>
      <c r="E10940" s="23"/>
    </row>
    <row r="10941" spans="1:5" ht="20" customHeight="1">
      <c r="A10941" s="19" t="s">
        <v>13773</v>
      </c>
      <c r="B10941" s="24">
        <v>1</v>
      </c>
      <c r="C10941" s="21" t="s">
        <v>10649</v>
      </c>
      <c r="D10941" s="23"/>
      <c r="E10941" s="23"/>
    </row>
    <row r="10942" spans="1:5" ht="20" customHeight="1">
      <c r="A10942" s="19" t="s">
        <v>13773</v>
      </c>
      <c r="B10942" s="24">
        <v>1</v>
      </c>
      <c r="C10942" s="21" t="s">
        <v>4064</v>
      </c>
      <c r="D10942" s="23"/>
      <c r="E10942" s="23"/>
    </row>
    <row r="10943" spans="1:5" ht="20" customHeight="1">
      <c r="A10943" s="19" t="s">
        <v>13773</v>
      </c>
      <c r="B10943" s="24">
        <v>1</v>
      </c>
      <c r="C10943" s="21" t="s">
        <v>10546</v>
      </c>
      <c r="D10943" s="23"/>
      <c r="E10943" s="23"/>
    </row>
    <row r="10944" spans="1:5" ht="20" customHeight="1">
      <c r="A10944" s="19" t="s">
        <v>13773</v>
      </c>
      <c r="B10944" s="24">
        <v>1</v>
      </c>
      <c r="C10944" s="21" t="s">
        <v>4336</v>
      </c>
      <c r="D10944" s="23"/>
      <c r="E10944" s="23"/>
    </row>
    <row r="10945" spans="1:5" ht="20" customHeight="1">
      <c r="A10945" s="19" t="s">
        <v>13773</v>
      </c>
      <c r="B10945" s="24">
        <v>1</v>
      </c>
      <c r="C10945" s="21" t="s">
        <v>4540</v>
      </c>
      <c r="D10945" s="23"/>
      <c r="E10945" s="23"/>
    </row>
    <row r="10946" spans="1:5" ht="20" customHeight="1">
      <c r="A10946" s="19" t="s">
        <v>13773</v>
      </c>
      <c r="B10946" s="24">
        <v>1</v>
      </c>
      <c r="C10946" s="21" t="s">
        <v>10381</v>
      </c>
      <c r="D10946" s="23"/>
      <c r="E10946" s="23"/>
    </row>
    <row r="10947" spans="1:5" ht="20" customHeight="1">
      <c r="A10947" s="19" t="s">
        <v>13773</v>
      </c>
      <c r="B10947" s="24">
        <v>1</v>
      </c>
      <c r="C10947" s="21" t="s">
        <v>4811</v>
      </c>
      <c r="D10947" s="23"/>
      <c r="E10947" s="23"/>
    </row>
    <row r="10948" spans="1:5" ht="20" customHeight="1">
      <c r="A10948" s="19" t="s">
        <v>13773</v>
      </c>
      <c r="B10948" s="24">
        <v>1</v>
      </c>
      <c r="C10948" s="21" t="s">
        <v>5006</v>
      </c>
      <c r="D10948" s="23"/>
      <c r="E10948" s="23"/>
    </row>
    <row r="10949" spans="1:5" ht="20" customHeight="1">
      <c r="A10949" s="19" t="s">
        <v>13773</v>
      </c>
      <c r="B10949" s="24">
        <v>1</v>
      </c>
      <c r="C10949" s="21" t="s">
        <v>10217</v>
      </c>
      <c r="D10949" s="23"/>
      <c r="E10949" s="23"/>
    </row>
    <row r="10950" spans="1:5" ht="20" customHeight="1">
      <c r="A10950" s="19" t="s">
        <v>13773</v>
      </c>
      <c r="B10950" s="24">
        <v>1</v>
      </c>
      <c r="C10950" s="21" t="s">
        <v>5258</v>
      </c>
      <c r="D10950" s="23"/>
      <c r="E10950" s="23"/>
    </row>
    <row r="10951" spans="1:5" ht="20" customHeight="1">
      <c r="A10951" s="19" t="s">
        <v>13773</v>
      </c>
      <c r="B10951" s="24">
        <v>1</v>
      </c>
      <c r="C10951" s="21" t="s">
        <v>5463</v>
      </c>
      <c r="D10951" s="23"/>
      <c r="E10951" s="23"/>
    </row>
    <row r="10952" spans="1:5" ht="20" customHeight="1">
      <c r="A10952" s="19" t="s">
        <v>13773</v>
      </c>
      <c r="B10952" s="24">
        <v>1</v>
      </c>
      <c r="C10952" s="21" t="s">
        <v>5672</v>
      </c>
      <c r="D10952" s="23"/>
      <c r="E10952" s="23"/>
    </row>
    <row r="10953" spans="1:5" ht="20" customHeight="1">
      <c r="A10953" s="19" t="s">
        <v>13773</v>
      </c>
      <c r="B10953" s="24">
        <v>1</v>
      </c>
      <c r="C10953" s="21" t="s">
        <v>5879</v>
      </c>
      <c r="D10953" s="23"/>
      <c r="E10953" s="23"/>
    </row>
    <row r="10954" spans="1:5" ht="20" customHeight="1">
      <c r="A10954" s="19" t="s">
        <v>13773</v>
      </c>
      <c r="B10954" s="24">
        <v>1</v>
      </c>
      <c r="C10954" s="21" t="s">
        <v>10067</v>
      </c>
      <c r="D10954" s="23"/>
      <c r="E10954" s="23"/>
    </row>
    <row r="10955" spans="1:5" ht="20" customHeight="1">
      <c r="A10955" s="19" t="s">
        <v>13773</v>
      </c>
      <c r="B10955" s="24">
        <v>1</v>
      </c>
      <c r="C10955" s="21" t="s">
        <v>9992</v>
      </c>
      <c r="D10955" s="23"/>
      <c r="E10955" s="23"/>
    </row>
    <row r="10956" spans="1:5" ht="20" customHeight="1">
      <c r="A10956" s="19" t="s">
        <v>13773</v>
      </c>
      <c r="B10956" s="24">
        <v>1</v>
      </c>
      <c r="C10956" s="21" t="s">
        <v>9854</v>
      </c>
      <c r="D10956" s="23"/>
      <c r="E10956" s="23"/>
    </row>
    <row r="10957" spans="1:5" ht="20" customHeight="1">
      <c r="A10957" s="19" t="s">
        <v>13773</v>
      </c>
      <c r="B10957" s="24">
        <v>1</v>
      </c>
      <c r="C10957" s="21" t="s">
        <v>9732</v>
      </c>
      <c r="D10957" s="23"/>
      <c r="E10957" s="23"/>
    </row>
    <row r="10958" spans="1:5" ht="20" customHeight="1">
      <c r="A10958" s="19" t="s">
        <v>13773</v>
      </c>
      <c r="B10958" s="24">
        <v>1</v>
      </c>
      <c r="C10958" s="21" t="s">
        <v>9543</v>
      </c>
      <c r="D10958" s="23"/>
      <c r="E10958" s="23"/>
    </row>
    <row r="10959" spans="1:5" ht="20" customHeight="1">
      <c r="A10959" s="19" t="s">
        <v>13773</v>
      </c>
      <c r="B10959" s="24">
        <v>1</v>
      </c>
      <c r="C10959" s="21" t="s">
        <v>6330</v>
      </c>
      <c r="D10959" s="23"/>
      <c r="E10959" s="23"/>
    </row>
    <row r="10960" spans="1:5" ht="20" customHeight="1">
      <c r="A10960" s="19" t="s">
        <v>13773</v>
      </c>
      <c r="B10960" s="24">
        <v>1</v>
      </c>
      <c r="C10960" s="21" t="s">
        <v>6511</v>
      </c>
      <c r="D10960" s="23"/>
      <c r="E10960" s="23"/>
    </row>
    <row r="10961" spans="1:5" ht="20" customHeight="1">
      <c r="A10961" s="19" t="s">
        <v>13773</v>
      </c>
      <c r="B10961" s="24">
        <v>1</v>
      </c>
      <c r="C10961" s="21" t="s">
        <v>9353</v>
      </c>
      <c r="D10961" s="23"/>
      <c r="E10961" s="23"/>
    </row>
    <row r="10962" spans="1:5" ht="20" customHeight="1">
      <c r="A10962" s="19" t="s">
        <v>13773</v>
      </c>
      <c r="B10962" s="24">
        <v>1</v>
      </c>
      <c r="C10962" s="21" t="s">
        <v>9226</v>
      </c>
      <c r="D10962" s="23"/>
      <c r="E10962" s="23"/>
    </row>
    <row r="10963" spans="1:5" ht="20" customHeight="1">
      <c r="A10963" s="19" t="s">
        <v>13773</v>
      </c>
      <c r="B10963" s="24">
        <v>1</v>
      </c>
      <c r="C10963" s="21" t="s">
        <v>9088</v>
      </c>
      <c r="D10963" s="23"/>
      <c r="E10963" s="23"/>
    </row>
    <row r="10964" spans="1:5" ht="20" customHeight="1">
      <c r="A10964" s="19" t="s">
        <v>13773</v>
      </c>
      <c r="B10964" s="24">
        <v>1</v>
      </c>
      <c r="C10964" s="21" t="s">
        <v>8902</v>
      </c>
      <c r="D10964" s="23"/>
      <c r="E10964" s="23"/>
    </row>
    <row r="10965" spans="1:5" ht="20" customHeight="1">
      <c r="A10965" s="19" t="s">
        <v>13773</v>
      </c>
      <c r="B10965" s="24">
        <v>1</v>
      </c>
      <c r="C10965" s="21" t="s">
        <v>8565</v>
      </c>
      <c r="D10965" s="23"/>
      <c r="E10965" s="23"/>
    </row>
    <row r="10966" spans="1:5" ht="20" customHeight="1">
      <c r="A10966" s="19" t="s">
        <v>13773</v>
      </c>
      <c r="B10966" s="24">
        <v>1</v>
      </c>
      <c r="C10966" s="21" t="s">
        <v>8777</v>
      </c>
      <c r="D10966" s="23"/>
      <c r="E10966" s="23"/>
    </row>
    <row r="10967" spans="1:5" ht="20" customHeight="1">
      <c r="A10967" s="19" t="s">
        <v>13773</v>
      </c>
      <c r="B10967" s="24">
        <v>1</v>
      </c>
      <c r="C10967" s="21" t="s">
        <v>8594</v>
      </c>
      <c r="D10967" s="23"/>
      <c r="E10967" s="23"/>
    </row>
    <row r="10968" spans="1:5" ht="20" customHeight="1">
      <c r="A10968" s="19" t="s">
        <v>13773</v>
      </c>
      <c r="B10968" s="24">
        <v>1</v>
      </c>
      <c r="C10968" s="21" t="s">
        <v>7044</v>
      </c>
      <c r="D10968" s="23"/>
      <c r="E10968" s="23"/>
    </row>
    <row r="10969" spans="1:5" ht="20" customHeight="1">
      <c r="A10969" s="19" t="s">
        <v>13773</v>
      </c>
      <c r="B10969" s="24">
        <v>1</v>
      </c>
      <c r="C10969" s="21" t="s">
        <v>7224</v>
      </c>
      <c r="D10969" s="23"/>
      <c r="E10969" s="23"/>
    </row>
    <row r="10970" spans="1:5" ht="20" customHeight="1">
      <c r="A10970" s="19" t="s">
        <v>13773</v>
      </c>
      <c r="B10970" s="24">
        <v>1</v>
      </c>
      <c r="C10970" s="21" t="s">
        <v>8409</v>
      </c>
      <c r="D10970" s="23"/>
      <c r="E10970" s="23"/>
    </row>
    <row r="10971" spans="1:5" ht="20" customHeight="1">
      <c r="A10971" s="19" t="s">
        <v>13773</v>
      </c>
      <c r="B10971" s="24">
        <v>1</v>
      </c>
      <c r="C10971" s="21" t="s">
        <v>7507</v>
      </c>
      <c r="D10971" s="23"/>
      <c r="E10971" s="23"/>
    </row>
    <row r="10972" spans="1:5" ht="20" customHeight="1">
      <c r="A10972" s="19" t="s">
        <v>13773</v>
      </c>
      <c r="B10972" s="24">
        <v>1</v>
      </c>
      <c r="C10972" s="21" t="s">
        <v>7679</v>
      </c>
      <c r="D10972" s="23"/>
      <c r="E10972" s="23"/>
    </row>
    <row r="10973" spans="1:5" ht="20" customHeight="1">
      <c r="A10973" s="19" t="s">
        <v>13773</v>
      </c>
      <c r="B10973" s="24">
        <v>1</v>
      </c>
      <c r="C10973" s="21" t="s">
        <v>7865</v>
      </c>
      <c r="D10973" s="23"/>
      <c r="E10973" s="23"/>
    </row>
    <row r="10974" spans="1:5" ht="20" customHeight="1">
      <c r="A10974" s="19" t="s">
        <v>13773</v>
      </c>
      <c r="B10974" s="24">
        <v>1</v>
      </c>
      <c r="C10974" s="21" t="s">
        <v>8353</v>
      </c>
      <c r="D10974" s="23"/>
      <c r="E10974" s="23"/>
    </row>
    <row r="10975" spans="1:5" ht="20" customHeight="1">
      <c r="A10975" s="19" t="s">
        <v>13773</v>
      </c>
      <c r="B10975" s="24">
        <v>1</v>
      </c>
      <c r="C10975" s="21" t="s">
        <v>8295</v>
      </c>
      <c r="D10975" s="23"/>
      <c r="E10975" s="23"/>
    </row>
    <row r="10976" spans="1:5" ht="20" customHeight="1">
      <c r="A10976" s="19" t="s">
        <v>13773</v>
      </c>
      <c r="B10976" s="24">
        <v>1</v>
      </c>
      <c r="C10976" s="21" t="s">
        <v>8245</v>
      </c>
      <c r="D10976" s="23"/>
      <c r="E10976" s="23"/>
    </row>
    <row r="10977" spans="1:5" ht="20" customHeight="1">
      <c r="A10977" s="19" t="s">
        <v>13773</v>
      </c>
      <c r="B10977" s="24">
        <v>1</v>
      </c>
      <c r="C10977" s="22">
        <v>100</v>
      </c>
      <c r="D10977" s="23"/>
      <c r="E10977" s="23"/>
    </row>
    <row r="10978" spans="1:5" ht="20" customHeight="1">
      <c r="A10978" s="19" t="s">
        <v>13773</v>
      </c>
      <c r="B10978" s="24">
        <v>1</v>
      </c>
      <c r="C10978" s="22">
        <v>100</v>
      </c>
      <c r="D10978" s="23"/>
      <c r="E10978" s="23"/>
    </row>
    <row r="10979" spans="1:5" ht="20" customHeight="1">
      <c r="A10979" s="19" t="s">
        <v>13773</v>
      </c>
      <c r="B10979" s="24">
        <v>1</v>
      </c>
      <c r="C10979" s="21" t="s">
        <v>13383</v>
      </c>
      <c r="D10979" s="23"/>
      <c r="E10979" s="23"/>
    </row>
    <row r="10980" spans="1:5" ht="20" customHeight="1">
      <c r="A10980" s="19" t="s">
        <v>13773</v>
      </c>
      <c r="B10980" s="24">
        <v>1</v>
      </c>
      <c r="C10980" s="21" t="s">
        <v>13194</v>
      </c>
      <c r="D10980" s="23"/>
      <c r="E10980" s="23"/>
    </row>
    <row r="10981" spans="1:5" ht="20" customHeight="1">
      <c r="A10981" s="19" t="s">
        <v>13773</v>
      </c>
      <c r="B10981" s="24">
        <v>1</v>
      </c>
      <c r="C10981" s="21" t="s">
        <v>13014</v>
      </c>
      <c r="D10981" s="23"/>
      <c r="E10981" s="23"/>
    </row>
    <row r="10982" spans="1:5" ht="20" customHeight="1">
      <c r="A10982" s="19" t="s">
        <v>13773</v>
      </c>
      <c r="B10982" s="24">
        <v>1</v>
      </c>
      <c r="C10982" s="21" t="s">
        <v>12753</v>
      </c>
      <c r="D10982" s="23"/>
      <c r="E10982" s="23"/>
    </row>
    <row r="10983" spans="1:5" ht="20" customHeight="1">
      <c r="A10983" s="19" t="s">
        <v>13773</v>
      </c>
      <c r="B10983" s="24">
        <v>1</v>
      </c>
      <c r="C10983" s="21" t="s">
        <v>12641</v>
      </c>
      <c r="D10983" s="23"/>
      <c r="E10983" s="23"/>
    </row>
    <row r="10984" spans="1:5" ht="20" customHeight="1">
      <c r="A10984" s="19" t="s">
        <v>13773</v>
      </c>
      <c r="B10984" s="24">
        <v>1</v>
      </c>
      <c r="C10984" s="22">
        <v>100</v>
      </c>
      <c r="D10984" s="23"/>
      <c r="E10984" s="23"/>
    </row>
    <row r="10985" spans="1:5" ht="20" customHeight="1">
      <c r="A10985" s="19" t="s">
        <v>13773</v>
      </c>
      <c r="B10985" s="24">
        <v>1</v>
      </c>
      <c r="C10985" s="21" t="s">
        <v>12364</v>
      </c>
      <c r="D10985" s="23"/>
      <c r="E10985" s="23"/>
    </row>
    <row r="10986" spans="1:5" ht="20" customHeight="1">
      <c r="A10986" s="19" t="s">
        <v>13773</v>
      </c>
      <c r="B10986" s="24">
        <v>1</v>
      </c>
      <c r="C10986" s="21" t="s">
        <v>12013</v>
      </c>
      <c r="D10986" s="23"/>
      <c r="E10986" s="23"/>
    </row>
    <row r="10987" spans="1:5" ht="20" customHeight="1">
      <c r="A10987" s="19" t="s">
        <v>13773</v>
      </c>
      <c r="B10987" s="24">
        <v>1</v>
      </c>
      <c r="C10987" s="22">
        <v>100</v>
      </c>
      <c r="D10987" s="23"/>
      <c r="E10987" s="23"/>
    </row>
    <row r="10988" spans="1:5" ht="20" customHeight="1">
      <c r="A10988" s="19" t="s">
        <v>13773</v>
      </c>
      <c r="B10988" s="24">
        <v>1</v>
      </c>
      <c r="C10988" s="21" t="s">
        <v>11903</v>
      </c>
      <c r="D10988" s="23"/>
      <c r="E10988" s="23"/>
    </row>
    <row r="10989" spans="1:5" ht="20" customHeight="1">
      <c r="A10989" s="19" t="s">
        <v>13773</v>
      </c>
      <c r="B10989" s="24">
        <v>1</v>
      </c>
      <c r="C10989" s="22">
        <v>100</v>
      </c>
      <c r="D10989" s="23"/>
      <c r="E10989" s="23"/>
    </row>
    <row r="10990" spans="1:5" ht="20" customHeight="1">
      <c r="A10990" s="19" t="s">
        <v>13773</v>
      </c>
      <c r="B10990" s="24">
        <v>1</v>
      </c>
      <c r="C10990" s="21" t="s">
        <v>1851</v>
      </c>
      <c r="D10990" s="23"/>
      <c r="E10990" s="23"/>
    </row>
    <row r="10991" spans="1:5" ht="20" customHeight="1">
      <c r="A10991" s="19" t="s">
        <v>13773</v>
      </c>
      <c r="B10991" s="24">
        <v>1</v>
      </c>
      <c r="C10991" s="21" t="s">
        <v>2081</v>
      </c>
      <c r="D10991" s="23"/>
      <c r="E10991" s="23"/>
    </row>
    <row r="10992" spans="1:5" ht="20" customHeight="1">
      <c r="A10992" s="19" t="s">
        <v>13773</v>
      </c>
      <c r="B10992" s="24">
        <v>1</v>
      </c>
      <c r="C10992" s="21" t="s">
        <v>11440</v>
      </c>
      <c r="D10992" s="23"/>
      <c r="E10992" s="23"/>
    </row>
    <row r="10993" spans="1:5" ht="20" customHeight="1">
      <c r="A10993" s="19" t="s">
        <v>13773</v>
      </c>
      <c r="B10993" s="24">
        <v>1</v>
      </c>
      <c r="C10993" s="21" t="s">
        <v>11336</v>
      </c>
      <c r="D10993" s="23"/>
      <c r="E10993" s="23"/>
    </row>
    <row r="10994" spans="1:5" ht="20" customHeight="1">
      <c r="A10994" s="19" t="s">
        <v>13773</v>
      </c>
      <c r="B10994" s="24">
        <v>1</v>
      </c>
      <c r="C10994" s="21" t="s">
        <v>11239</v>
      </c>
      <c r="D10994" s="23"/>
      <c r="E10994" s="23"/>
    </row>
    <row r="10995" spans="1:5" ht="20" customHeight="1">
      <c r="A10995" s="19" t="s">
        <v>13773</v>
      </c>
      <c r="B10995" s="24">
        <v>1</v>
      </c>
      <c r="C10995" s="21" t="s">
        <v>11138</v>
      </c>
      <c r="D10995" s="23"/>
      <c r="E10995" s="23"/>
    </row>
    <row r="10996" spans="1:5" ht="20" customHeight="1">
      <c r="A10996" s="19" t="s">
        <v>13773</v>
      </c>
      <c r="B10996" s="24">
        <v>1</v>
      </c>
      <c r="C10996" s="21" t="s">
        <v>2837</v>
      </c>
      <c r="D10996" s="23"/>
      <c r="E10996" s="23"/>
    </row>
    <row r="10997" spans="1:5" ht="20" customHeight="1">
      <c r="A10997" s="19" t="s">
        <v>13773</v>
      </c>
      <c r="B10997" s="24">
        <v>1</v>
      </c>
      <c r="C10997" s="21" t="s">
        <v>11031</v>
      </c>
      <c r="D10997" s="23"/>
      <c r="E10997" s="23"/>
    </row>
    <row r="10998" spans="1:5" ht="20" customHeight="1">
      <c r="A10998" s="19" t="s">
        <v>13773</v>
      </c>
      <c r="B10998" s="24">
        <v>1</v>
      </c>
      <c r="C10998" s="21" t="s">
        <v>10932</v>
      </c>
      <c r="D10998" s="23"/>
      <c r="E10998" s="23"/>
    </row>
    <row r="10999" spans="1:5" ht="20" customHeight="1">
      <c r="A10999" s="19" t="s">
        <v>13773</v>
      </c>
      <c r="B10999" s="24">
        <v>1</v>
      </c>
      <c r="C10999" s="21" t="s">
        <v>10838</v>
      </c>
      <c r="D10999" s="23"/>
      <c r="E10999" s="23"/>
    </row>
    <row r="11000" spans="1:5" ht="20" customHeight="1">
      <c r="A11000" s="19" t="s">
        <v>13773</v>
      </c>
      <c r="B11000" s="24">
        <v>1</v>
      </c>
      <c r="C11000" s="21" t="s">
        <v>3358</v>
      </c>
      <c r="D11000" s="23"/>
      <c r="E11000" s="23"/>
    </row>
    <row r="11001" spans="1:5" ht="20" customHeight="1">
      <c r="A11001" s="19" t="s">
        <v>13773</v>
      </c>
      <c r="B11001" s="24">
        <v>1</v>
      </c>
      <c r="C11001" s="22">
        <v>100</v>
      </c>
      <c r="D11001" s="23"/>
      <c r="E11001" s="23"/>
    </row>
    <row r="11002" spans="1:5" ht="20" customHeight="1">
      <c r="A11002" s="19" t="s">
        <v>13773</v>
      </c>
      <c r="B11002" s="24">
        <v>1</v>
      </c>
      <c r="C11002" s="21" t="s">
        <v>3784</v>
      </c>
      <c r="D11002" s="23"/>
      <c r="E11002" s="23"/>
    </row>
    <row r="11003" spans="1:5" ht="20" customHeight="1">
      <c r="A11003" s="19" t="s">
        <v>13773</v>
      </c>
      <c r="B11003" s="24">
        <v>1</v>
      </c>
      <c r="C11003" s="21" t="s">
        <v>10663</v>
      </c>
      <c r="D11003" s="23"/>
      <c r="E11003" s="23"/>
    </row>
    <row r="11004" spans="1:5" ht="20" customHeight="1">
      <c r="A11004" s="19" t="s">
        <v>13773</v>
      </c>
      <c r="B11004" s="24">
        <v>1</v>
      </c>
      <c r="C11004" s="21" t="s">
        <v>4276</v>
      </c>
      <c r="D11004" s="23"/>
      <c r="E11004" s="23"/>
    </row>
    <row r="11005" spans="1:5" ht="20" customHeight="1">
      <c r="A11005" s="19" t="s">
        <v>13773</v>
      </c>
      <c r="B11005" s="24">
        <v>1</v>
      </c>
      <c r="C11005" s="21" t="s">
        <v>10560</v>
      </c>
      <c r="D11005" s="23"/>
      <c r="E11005" s="23"/>
    </row>
    <row r="11006" spans="1:5" ht="20" customHeight="1">
      <c r="A11006" s="19" t="s">
        <v>13773</v>
      </c>
      <c r="B11006" s="24">
        <v>1</v>
      </c>
      <c r="C11006" s="21" t="s">
        <v>4403</v>
      </c>
      <c r="D11006" s="23"/>
      <c r="E11006" s="23"/>
    </row>
    <row r="11007" spans="1:5" ht="20" customHeight="1">
      <c r="A11007" s="19" t="s">
        <v>13773</v>
      </c>
      <c r="B11007" s="24">
        <v>1</v>
      </c>
      <c r="C11007" s="22">
        <v>100</v>
      </c>
      <c r="D11007" s="23"/>
      <c r="E11007" s="23"/>
    </row>
    <row r="11008" spans="1:5" ht="20" customHeight="1">
      <c r="A11008" s="19" t="s">
        <v>13773</v>
      </c>
      <c r="B11008" s="24">
        <v>1</v>
      </c>
      <c r="C11008" s="21" t="s">
        <v>10395</v>
      </c>
      <c r="D11008" s="23"/>
      <c r="E11008" s="23"/>
    </row>
    <row r="11009" spans="1:5" ht="20" customHeight="1">
      <c r="A11009" s="19" t="s">
        <v>13773</v>
      </c>
      <c r="B11009" s="24">
        <v>1</v>
      </c>
      <c r="C11009" s="21" t="s">
        <v>4876</v>
      </c>
      <c r="D11009" s="23"/>
      <c r="E11009" s="23"/>
    </row>
    <row r="11010" spans="1:5" ht="20" customHeight="1">
      <c r="A11010" s="19" t="s">
        <v>13773</v>
      </c>
      <c r="B11010" s="24">
        <v>1</v>
      </c>
      <c r="C11010" s="21" t="s">
        <v>5202</v>
      </c>
      <c r="D11010" s="23"/>
      <c r="E11010" s="23"/>
    </row>
    <row r="11011" spans="1:5" ht="20" customHeight="1">
      <c r="A11011" s="19" t="s">
        <v>13773</v>
      </c>
      <c r="B11011" s="24">
        <v>1</v>
      </c>
      <c r="C11011" s="21" t="s">
        <v>10235</v>
      </c>
      <c r="D11011" s="23"/>
      <c r="E11011" s="23"/>
    </row>
    <row r="11012" spans="1:5" ht="20" customHeight="1">
      <c r="A11012" s="19" t="s">
        <v>13773</v>
      </c>
      <c r="B11012" s="24">
        <v>1</v>
      </c>
      <c r="C11012" s="21" t="s">
        <v>5323</v>
      </c>
      <c r="D11012" s="23"/>
      <c r="E11012" s="23"/>
    </row>
    <row r="11013" spans="1:5" ht="20" customHeight="1">
      <c r="A11013" s="19" t="s">
        <v>13773</v>
      </c>
      <c r="B11013" s="24">
        <v>1</v>
      </c>
      <c r="C11013" s="21" t="s">
        <v>5528</v>
      </c>
      <c r="D11013" s="23"/>
      <c r="E11013" s="23"/>
    </row>
    <row r="11014" spans="1:5" ht="20" customHeight="1">
      <c r="A11014" s="19" t="s">
        <v>13773</v>
      </c>
      <c r="B11014" s="24">
        <v>1</v>
      </c>
      <c r="C11014" s="21" t="s">
        <v>5741</v>
      </c>
      <c r="D11014" s="23"/>
      <c r="E11014" s="23"/>
    </row>
    <row r="11015" spans="1:5" ht="20" customHeight="1">
      <c r="A11015" s="19" t="s">
        <v>13773</v>
      </c>
      <c r="B11015" s="24">
        <v>1</v>
      </c>
      <c r="C11015" s="21" t="s">
        <v>5941</v>
      </c>
      <c r="D11015" s="23"/>
      <c r="E11015" s="23"/>
    </row>
    <row r="11016" spans="1:5" ht="20" customHeight="1">
      <c r="A11016" s="19" t="s">
        <v>13773</v>
      </c>
      <c r="B11016" s="24">
        <v>1</v>
      </c>
      <c r="C11016" s="22">
        <v>100</v>
      </c>
      <c r="D11016" s="23"/>
      <c r="E11016" s="23"/>
    </row>
    <row r="11017" spans="1:5" ht="20" customHeight="1">
      <c r="A11017" s="19" t="s">
        <v>13773</v>
      </c>
      <c r="B11017" s="24">
        <v>1</v>
      </c>
      <c r="C11017" s="21" t="s">
        <v>10009</v>
      </c>
      <c r="D11017" s="23"/>
      <c r="E11017" s="23"/>
    </row>
    <row r="11018" spans="1:5" ht="20" customHeight="1">
      <c r="A11018" s="19" t="s">
        <v>13773</v>
      </c>
      <c r="B11018" s="24">
        <v>1</v>
      </c>
      <c r="C11018" s="21" t="s">
        <v>9873</v>
      </c>
      <c r="D11018" s="23"/>
      <c r="E11018" s="23"/>
    </row>
    <row r="11019" spans="1:5" ht="20" customHeight="1">
      <c r="A11019" s="19" t="s">
        <v>13773</v>
      </c>
      <c r="B11019" s="24">
        <v>1</v>
      </c>
      <c r="C11019" s="21" t="s">
        <v>9747</v>
      </c>
      <c r="D11019" s="23"/>
      <c r="E11019" s="23"/>
    </row>
    <row r="11020" spans="1:5" ht="20" customHeight="1">
      <c r="A11020" s="19" t="s">
        <v>13773</v>
      </c>
      <c r="B11020" s="24">
        <v>1</v>
      </c>
      <c r="C11020" s="21" t="s">
        <v>9561</v>
      </c>
      <c r="D11020" s="23"/>
      <c r="E11020" s="23"/>
    </row>
    <row r="11021" spans="1:5" ht="20" customHeight="1">
      <c r="A11021" s="19" t="s">
        <v>13773</v>
      </c>
      <c r="B11021" s="24">
        <v>1</v>
      </c>
      <c r="C11021" s="21" t="s">
        <v>6388</v>
      </c>
      <c r="D11021" s="23"/>
      <c r="E11021" s="23"/>
    </row>
    <row r="11022" spans="1:5" ht="20" customHeight="1">
      <c r="A11022" s="19" t="s">
        <v>13773</v>
      </c>
      <c r="B11022" s="24">
        <v>1</v>
      </c>
      <c r="C11022" s="21" t="s">
        <v>9201</v>
      </c>
      <c r="D11022" s="23"/>
      <c r="E11022" s="23"/>
    </row>
    <row r="11023" spans="1:5" ht="20" customHeight="1">
      <c r="A11023" s="19" t="s">
        <v>13773</v>
      </c>
      <c r="B11023" s="24">
        <v>1</v>
      </c>
      <c r="C11023" s="21" t="s">
        <v>9370</v>
      </c>
      <c r="D11023" s="23"/>
      <c r="E11023" s="23"/>
    </row>
    <row r="11024" spans="1:5" ht="20" customHeight="1">
      <c r="A11024" s="19" t="s">
        <v>13773</v>
      </c>
      <c r="B11024" s="24">
        <v>1</v>
      </c>
      <c r="C11024" s="21" t="s">
        <v>9241</v>
      </c>
      <c r="D11024" s="23"/>
      <c r="E11024" s="23"/>
    </row>
    <row r="11025" spans="1:5" ht="20" customHeight="1">
      <c r="A11025" s="19" t="s">
        <v>13773</v>
      </c>
      <c r="B11025" s="24">
        <v>1</v>
      </c>
      <c r="C11025" s="22">
        <v>100</v>
      </c>
      <c r="D11025" s="23"/>
      <c r="E11025" s="23"/>
    </row>
    <row r="11026" spans="1:5" ht="20" customHeight="1">
      <c r="A11026" s="19" t="s">
        <v>13773</v>
      </c>
      <c r="B11026" s="24">
        <v>1</v>
      </c>
      <c r="C11026" s="21" t="s">
        <v>8914</v>
      </c>
      <c r="D11026" s="23"/>
      <c r="E11026" s="23"/>
    </row>
    <row r="11027" spans="1:5" ht="20" customHeight="1">
      <c r="A11027" s="19" t="s">
        <v>13773</v>
      </c>
      <c r="B11027" s="24">
        <v>1</v>
      </c>
      <c r="C11027" s="21" t="s">
        <v>8687</v>
      </c>
      <c r="D11027" s="23"/>
      <c r="E11027" s="23"/>
    </row>
    <row r="11028" spans="1:5" ht="20" customHeight="1">
      <c r="A11028" s="19" t="s">
        <v>13773</v>
      </c>
      <c r="B11028" s="24">
        <v>1</v>
      </c>
      <c r="C11028" s="21" t="s">
        <v>8792</v>
      </c>
      <c r="D11028" s="23"/>
      <c r="E11028" s="23"/>
    </row>
    <row r="11029" spans="1:5" ht="20" customHeight="1">
      <c r="A11029" s="19" t="s">
        <v>13773</v>
      </c>
      <c r="B11029" s="24">
        <v>1</v>
      </c>
      <c r="C11029" s="21" t="s">
        <v>8607</v>
      </c>
      <c r="D11029" s="23"/>
      <c r="E11029" s="23"/>
    </row>
    <row r="11030" spans="1:5" ht="20" customHeight="1">
      <c r="A11030" s="19" t="s">
        <v>13773</v>
      </c>
      <c r="B11030" s="24">
        <v>1</v>
      </c>
      <c r="C11030" s="21" t="s">
        <v>7096</v>
      </c>
      <c r="D11030" s="23"/>
      <c r="E11030" s="23"/>
    </row>
    <row r="11031" spans="1:5" ht="20" customHeight="1">
      <c r="A11031" s="19" t="s">
        <v>13773</v>
      </c>
      <c r="B11031" s="24">
        <v>1</v>
      </c>
      <c r="C11031" s="21" t="s">
        <v>7280</v>
      </c>
      <c r="D11031" s="23"/>
      <c r="E11031" s="23"/>
    </row>
    <row r="11032" spans="1:5" ht="20" customHeight="1">
      <c r="A11032" s="19" t="s">
        <v>13773</v>
      </c>
      <c r="B11032" s="24">
        <v>1</v>
      </c>
      <c r="C11032" s="21" t="s">
        <v>8420</v>
      </c>
      <c r="D11032" s="23"/>
      <c r="E11032" s="23"/>
    </row>
    <row r="11033" spans="1:5" ht="20" customHeight="1">
      <c r="A11033" s="19" t="s">
        <v>13773</v>
      </c>
      <c r="B11033" s="24">
        <v>1</v>
      </c>
      <c r="C11033" s="21" t="s">
        <v>7559</v>
      </c>
      <c r="D11033" s="23"/>
      <c r="E11033" s="23"/>
    </row>
    <row r="11034" spans="1:5" ht="20" customHeight="1">
      <c r="A11034" s="19" t="s">
        <v>13773</v>
      </c>
      <c r="B11034" s="24">
        <v>1</v>
      </c>
      <c r="C11034" s="21" t="s">
        <v>7735</v>
      </c>
      <c r="D11034" s="23"/>
      <c r="E11034" s="23"/>
    </row>
    <row r="11035" spans="1:5" ht="20" customHeight="1">
      <c r="A11035" s="19" t="s">
        <v>13773</v>
      </c>
      <c r="B11035" s="24">
        <v>1</v>
      </c>
      <c r="C11035" s="21" t="s">
        <v>7931</v>
      </c>
      <c r="D11035" s="23"/>
      <c r="E11035" s="23"/>
    </row>
    <row r="11036" spans="1:5" ht="20" customHeight="1">
      <c r="A11036" s="19" t="s">
        <v>13773</v>
      </c>
      <c r="B11036" s="24">
        <v>1</v>
      </c>
      <c r="C11036" s="21" t="s">
        <v>8364</v>
      </c>
      <c r="D11036" s="23"/>
      <c r="E11036" s="23"/>
    </row>
    <row r="11037" spans="1:5" ht="20" customHeight="1">
      <c r="A11037" s="19" t="s">
        <v>13773</v>
      </c>
      <c r="B11037" s="24">
        <v>1</v>
      </c>
      <c r="C11037" s="21" t="s">
        <v>8308</v>
      </c>
      <c r="D11037" s="23"/>
      <c r="E11037" s="23"/>
    </row>
    <row r="11038" spans="1:5" ht="20" customHeight="1">
      <c r="A11038" s="19" t="s">
        <v>13773</v>
      </c>
      <c r="B11038" s="24">
        <v>1</v>
      </c>
      <c r="C11038" s="21" t="s">
        <v>8256</v>
      </c>
      <c r="D11038" s="23"/>
      <c r="E11038" s="23"/>
    </row>
    <row r="11039" spans="1:5" ht="20" customHeight="1">
      <c r="A11039" s="19" t="s">
        <v>13773</v>
      </c>
      <c r="B11039" s="24">
        <v>1</v>
      </c>
      <c r="C11039" s="22">
        <v>100</v>
      </c>
      <c r="D11039" s="23"/>
      <c r="E11039" s="23"/>
    </row>
    <row r="11040" spans="1:5" ht="20" customHeight="1">
      <c r="A11040" s="19" t="s">
        <v>13773</v>
      </c>
      <c r="B11040" s="24">
        <v>1</v>
      </c>
      <c r="C11040" s="21" t="s">
        <v>13278</v>
      </c>
      <c r="D11040" s="23"/>
      <c r="E11040" s="23"/>
    </row>
    <row r="11041" spans="1:5" ht="20" customHeight="1">
      <c r="A11041" s="19" t="s">
        <v>13773</v>
      </c>
      <c r="B11041" s="24">
        <v>1</v>
      </c>
      <c r="C11041" s="21" t="s">
        <v>13398</v>
      </c>
      <c r="D11041" s="23"/>
      <c r="E11041" s="23"/>
    </row>
    <row r="11042" spans="1:5" ht="20" customHeight="1">
      <c r="A11042" s="19" t="s">
        <v>13773</v>
      </c>
      <c r="B11042" s="24">
        <v>1</v>
      </c>
      <c r="C11042" s="21" t="s">
        <v>13206</v>
      </c>
      <c r="D11042" s="23"/>
      <c r="E11042" s="23"/>
    </row>
    <row r="11043" spans="1:5" ht="20" customHeight="1">
      <c r="A11043" s="19" t="s">
        <v>13773</v>
      </c>
      <c r="B11043" s="24">
        <v>1</v>
      </c>
      <c r="C11043" s="22">
        <v>100</v>
      </c>
      <c r="D11043" s="23"/>
      <c r="E11043" s="23"/>
    </row>
    <row r="11044" spans="1:5" ht="20" customHeight="1">
      <c r="A11044" s="19" t="s">
        <v>13773</v>
      </c>
      <c r="B11044" s="24">
        <v>1</v>
      </c>
      <c r="C11044" s="21" t="s">
        <v>12766</v>
      </c>
      <c r="D11044" s="23"/>
      <c r="E11044" s="23"/>
    </row>
    <row r="11045" spans="1:5" ht="20" customHeight="1">
      <c r="A11045" s="19" t="s">
        <v>13773</v>
      </c>
      <c r="B11045" s="24">
        <v>1</v>
      </c>
      <c r="C11045" s="21" t="s">
        <v>12655</v>
      </c>
      <c r="D11045" s="23"/>
      <c r="E11045" s="23"/>
    </row>
    <row r="11046" spans="1:5" ht="20" customHeight="1">
      <c r="A11046" s="19" t="s">
        <v>13773</v>
      </c>
      <c r="B11046" s="24">
        <v>1</v>
      </c>
      <c r="C11046" s="21" t="s">
        <v>12257</v>
      </c>
      <c r="D11046" s="23"/>
      <c r="E11046" s="23"/>
    </row>
    <row r="11047" spans="1:5" ht="20" customHeight="1">
      <c r="A11047" s="19" t="s">
        <v>13773</v>
      </c>
      <c r="B11047" s="24">
        <v>1</v>
      </c>
      <c r="C11047" s="21" t="s">
        <v>12380</v>
      </c>
      <c r="D11047" s="23"/>
      <c r="E11047" s="23"/>
    </row>
    <row r="11048" spans="1:5" ht="20" customHeight="1">
      <c r="A11048" s="19" t="s">
        <v>13773</v>
      </c>
      <c r="B11048" s="24">
        <v>1</v>
      </c>
      <c r="C11048" s="21" t="s">
        <v>12061</v>
      </c>
      <c r="D11048" s="23"/>
      <c r="E11048" s="23"/>
    </row>
    <row r="11049" spans="1:5" ht="20" customHeight="1">
      <c r="A11049" s="19" t="s">
        <v>13773</v>
      </c>
      <c r="B11049" s="24">
        <v>1</v>
      </c>
      <c r="C11049" s="21" t="s">
        <v>12170</v>
      </c>
      <c r="D11049" s="23"/>
      <c r="E11049" s="23"/>
    </row>
    <row r="11050" spans="1:5" ht="20" customHeight="1">
      <c r="A11050" s="19" t="s">
        <v>13773</v>
      </c>
      <c r="B11050" s="24">
        <v>1</v>
      </c>
      <c r="C11050" s="21" t="s">
        <v>11915</v>
      </c>
      <c r="D11050" s="23"/>
      <c r="E11050" s="23"/>
    </row>
    <row r="11051" spans="1:5" ht="20" customHeight="1">
      <c r="A11051" s="19" t="s">
        <v>13773</v>
      </c>
      <c r="B11051" s="24">
        <v>1</v>
      </c>
      <c r="C11051" s="21" t="s">
        <v>11651</v>
      </c>
      <c r="D11051" s="23"/>
      <c r="E11051" s="23"/>
    </row>
    <row r="11052" spans="1:5" ht="20" customHeight="1">
      <c r="A11052" s="19" t="s">
        <v>13773</v>
      </c>
      <c r="B11052" s="24">
        <v>1</v>
      </c>
      <c r="C11052" s="21" t="s">
        <v>1892</v>
      </c>
      <c r="D11052" s="23"/>
      <c r="E11052" s="23"/>
    </row>
    <row r="11053" spans="1:5" ht="20" customHeight="1">
      <c r="A11053" s="19" t="s">
        <v>13773</v>
      </c>
      <c r="B11053" s="24">
        <v>1</v>
      </c>
      <c r="C11053" s="21" t="s">
        <v>2168</v>
      </c>
      <c r="D11053" s="23"/>
      <c r="E11053" s="23"/>
    </row>
    <row r="11054" spans="1:5" ht="20" customHeight="1">
      <c r="A11054" s="19" t="s">
        <v>13773</v>
      </c>
      <c r="B11054" s="24">
        <v>1</v>
      </c>
      <c r="C11054" s="21" t="s">
        <v>11454</v>
      </c>
      <c r="D11054" s="23"/>
      <c r="E11054" s="23"/>
    </row>
    <row r="11055" spans="1:5" ht="20" customHeight="1">
      <c r="A11055" s="19" t="s">
        <v>13773</v>
      </c>
      <c r="B11055" s="24">
        <v>1</v>
      </c>
      <c r="C11055" s="21" t="s">
        <v>11352</v>
      </c>
      <c r="D11055" s="23"/>
      <c r="E11055" s="23"/>
    </row>
    <row r="11056" spans="1:5" ht="20" customHeight="1">
      <c r="A11056" s="19" t="s">
        <v>13773</v>
      </c>
      <c r="B11056" s="24">
        <v>1</v>
      </c>
      <c r="C11056" s="21" t="s">
        <v>11253</v>
      </c>
      <c r="D11056" s="23"/>
      <c r="E11056" s="23"/>
    </row>
    <row r="11057" spans="1:5" ht="20" customHeight="1">
      <c r="A11057" s="19" t="s">
        <v>13773</v>
      </c>
      <c r="B11057" s="24">
        <v>1</v>
      </c>
      <c r="C11057" s="21" t="s">
        <v>11153</v>
      </c>
      <c r="D11057" s="23"/>
      <c r="E11057" s="23"/>
    </row>
    <row r="11058" spans="1:5" ht="20" customHeight="1">
      <c r="A11058" s="19" t="s">
        <v>13773</v>
      </c>
      <c r="B11058" s="24">
        <v>1</v>
      </c>
      <c r="C11058" s="21" t="s">
        <v>2920</v>
      </c>
      <c r="D11058" s="23"/>
      <c r="E11058" s="23"/>
    </row>
    <row r="11059" spans="1:5" ht="20" customHeight="1">
      <c r="A11059" s="19" t="s">
        <v>13773</v>
      </c>
      <c r="B11059" s="24">
        <v>1</v>
      </c>
      <c r="C11059" s="21" t="s">
        <v>11044</v>
      </c>
      <c r="D11059" s="23"/>
      <c r="E11059" s="23"/>
    </row>
    <row r="11060" spans="1:5" ht="20" customHeight="1">
      <c r="A11060" s="19" t="s">
        <v>13773</v>
      </c>
      <c r="B11060" s="24">
        <v>1</v>
      </c>
      <c r="C11060" s="21" t="s">
        <v>10947</v>
      </c>
      <c r="D11060" s="23"/>
      <c r="E11060" s="23"/>
    </row>
    <row r="11061" spans="1:5" ht="20" customHeight="1">
      <c r="A11061" s="19" t="s">
        <v>13773</v>
      </c>
      <c r="B11061" s="24">
        <v>1</v>
      </c>
      <c r="C11061" s="21" t="s">
        <v>10852</v>
      </c>
      <c r="D11061" s="23"/>
      <c r="E11061" s="23"/>
    </row>
    <row r="11062" spans="1:5" ht="20" customHeight="1">
      <c r="A11062" s="19" t="s">
        <v>13773</v>
      </c>
      <c r="B11062" s="24">
        <v>1</v>
      </c>
      <c r="C11062" s="21" t="s">
        <v>3399</v>
      </c>
      <c r="D11062" s="23"/>
      <c r="E11062" s="23"/>
    </row>
    <row r="11063" spans="1:5" ht="20" customHeight="1">
      <c r="A11063" s="19" t="s">
        <v>13773</v>
      </c>
      <c r="B11063" s="24">
        <v>1</v>
      </c>
      <c r="C11063" s="21" t="s">
        <v>3616</v>
      </c>
      <c r="D11063" s="23"/>
      <c r="E11063" s="23"/>
    </row>
    <row r="11064" spans="1:5" ht="20" customHeight="1">
      <c r="A11064" s="19" t="s">
        <v>13773</v>
      </c>
      <c r="B11064" s="24">
        <v>1</v>
      </c>
      <c r="C11064" s="21" t="s">
        <v>3871</v>
      </c>
      <c r="D11064" s="23"/>
      <c r="E11064" s="23"/>
    </row>
    <row r="11065" spans="1:5" ht="20" customHeight="1">
      <c r="A11065" s="19" t="s">
        <v>13773</v>
      </c>
      <c r="B11065" s="24">
        <v>1</v>
      </c>
      <c r="C11065" s="21" t="s">
        <v>10678</v>
      </c>
      <c r="D11065" s="23"/>
      <c r="E11065" s="23"/>
    </row>
    <row r="11066" spans="1:5" ht="20" customHeight="1">
      <c r="A11066" s="19" t="s">
        <v>13773</v>
      </c>
      <c r="B11066" s="24">
        <v>1</v>
      </c>
      <c r="C11066" s="21" t="s">
        <v>10479</v>
      </c>
      <c r="D11066" s="23"/>
      <c r="E11066" s="23"/>
    </row>
    <row r="11067" spans="1:5" ht="20" customHeight="1">
      <c r="A11067" s="19" t="s">
        <v>13773</v>
      </c>
      <c r="B11067" s="24">
        <v>1</v>
      </c>
      <c r="C11067" s="21" t="s">
        <v>10580</v>
      </c>
      <c r="D11067" s="23"/>
      <c r="E11067" s="23"/>
    </row>
    <row r="11068" spans="1:5" ht="20" customHeight="1">
      <c r="A11068" s="19" t="s">
        <v>13773</v>
      </c>
      <c r="B11068" s="24">
        <v>1</v>
      </c>
      <c r="C11068" s="21" t="s">
        <v>4445</v>
      </c>
      <c r="D11068" s="23"/>
      <c r="E11068" s="23"/>
    </row>
    <row r="11069" spans="1:5" ht="20" customHeight="1">
      <c r="A11069" s="19" t="s">
        <v>13773</v>
      </c>
      <c r="B11069" s="24">
        <v>1</v>
      </c>
      <c r="C11069" s="21" t="s">
        <v>10317</v>
      </c>
      <c r="D11069" s="23"/>
      <c r="E11069" s="23"/>
    </row>
    <row r="11070" spans="1:5" ht="20" customHeight="1">
      <c r="A11070" s="19" t="s">
        <v>13773</v>
      </c>
      <c r="B11070" s="24">
        <v>1</v>
      </c>
      <c r="C11070" s="21" t="s">
        <v>10407</v>
      </c>
      <c r="D11070" s="23"/>
      <c r="E11070" s="23"/>
    </row>
    <row r="11071" spans="1:5" ht="20" customHeight="1">
      <c r="A11071" s="19" t="s">
        <v>13773</v>
      </c>
      <c r="B11071" s="24">
        <v>1</v>
      </c>
      <c r="C11071" s="21" t="s">
        <v>4912</v>
      </c>
      <c r="D11071" s="23"/>
      <c r="E11071" s="23"/>
    </row>
    <row r="11072" spans="1:5" ht="20" customHeight="1">
      <c r="A11072" s="19" t="s">
        <v>13773</v>
      </c>
      <c r="B11072" s="24">
        <v>1</v>
      </c>
      <c r="C11072" s="21" t="s">
        <v>10148</v>
      </c>
      <c r="D11072" s="23"/>
      <c r="E11072" s="23"/>
    </row>
    <row r="11073" spans="1:5" ht="20" customHeight="1">
      <c r="A11073" s="19" t="s">
        <v>13773</v>
      </c>
      <c r="B11073" s="24">
        <v>1</v>
      </c>
      <c r="C11073" s="21" t="s">
        <v>10244</v>
      </c>
      <c r="D11073" s="23"/>
      <c r="E11073" s="23"/>
    </row>
    <row r="11074" spans="1:5" ht="20" customHeight="1">
      <c r="A11074" s="19" t="s">
        <v>13773</v>
      </c>
      <c r="B11074" s="24">
        <v>1</v>
      </c>
      <c r="C11074" s="21" t="s">
        <v>5361</v>
      </c>
      <c r="D11074" s="23"/>
      <c r="E11074" s="23"/>
    </row>
    <row r="11075" spans="1:5" ht="20" customHeight="1">
      <c r="A11075" s="19" t="s">
        <v>13773</v>
      </c>
      <c r="B11075" s="24">
        <v>1</v>
      </c>
      <c r="C11075" s="21" t="s">
        <v>5569</v>
      </c>
      <c r="D11075" s="23"/>
      <c r="E11075" s="23"/>
    </row>
    <row r="11076" spans="1:5" ht="20" customHeight="1">
      <c r="A11076" s="19" t="s">
        <v>13773</v>
      </c>
      <c r="B11076" s="24">
        <v>1</v>
      </c>
      <c r="C11076" s="21" t="s">
        <v>5771</v>
      </c>
      <c r="D11076" s="23"/>
      <c r="E11076" s="23"/>
    </row>
    <row r="11077" spans="1:5" ht="20" customHeight="1">
      <c r="A11077" s="19" t="s">
        <v>13773</v>
      </c>
      <c r="B11077" s="24">
        <v>1</v>
      </c>
      <c r="C11077" s="21" t="s">
        <v>6019</v>
      </c>
      <c r="D11077" s="23"/>
      <c r="E11077" s="23"/>
    </row>
    <row r="11078" spans="1:5" ht="20" customHeight="1">
      <c r="A11078" s="19" t="s">
        <v>13773</v>
      </c>
      <c r="B11078" s="24">
        <v>1</v>
      </c>
      <c r="C11078" s="21" t="s">
        <v>10087</v>
      </c>
      <c r="D11078" s="23"/>
      <c r="E11078" s="23"/>
    </row>
    <row r="11079" spans="1:5" ht="20" customHeight="1">
      <c r="A11079" s="19" t="s">
        <v>13773</v>
      </c>
      <c r="B11079" s="24">
        <v>1</v>
      </c>
      <c r="C11079" s="21" t="s">
        <v>10014</v>
      </c>
      <c r="D11079" s="23"/>
      <c r="E11079" s="23"/>
    </row>
    <row r="11080" spans="1:5" ht="20" customHeight="1">
      <c r="A11080" s="19" t="s">
        <v>13773</v>
      </c>
      <c r="B11080" s="24">
        <v>1</v>
      </c>
      <c r="C11080" s="21" t="s">
        <v>9879</v>
      </c>
      <c r="D11080" s="23"/>
      <c r="E11080" s="23"/>
    </row>
    <row r="11081" spans="1:5" ht="20" customHeight="1">
      <c r="A11081" s="19" t="s">
        <v>13773</v>
      </c>
      <c r="B11081" s="24">
        <v>1</v>
      </c>
      <c r="C11081" s="21" t="s">
        <v>9751</v>
      </c>
      <c r="D11081" s="23"/>
      <c r="E11081" s="23"/>
    </row>
    <row r="11082" spans="1:5" ht="20" customHeight="1">
      <c r="A11082" s="19" t="s">
        <v>13773</v>
      </c>
      <c r="B11082" s="24">
        <v>1</v>
      </c>
      <c r="C11082" s="21" t="s">
        <v>9565</v>
      </c>
      <c r="D11082" s="23"/>
      <c r="E11082" s="23"/>
    </row>
    <row r="11083" spans="1:5" ht="20" customHeight="1">
      <c r="A11083" s="19" t="s">
        <v>13773</v>
      </c>
      <c r="B11083" s="24">
        <v>1</v>
      </c>
      <c r="C11083" s="21" t="s">
        <v>6418</v>
      </c>
      <c r="D11083" s="23"/>
      <c r="E11083" s="23"/>
    </row>
    <row r="11084" spans="1:5" ht="20" customHeight="1">
      <c r="A11084" s="19" t="s">
        <v>13773</v>
      </c>
      <c r="B11084" s="24">
        <v>1</v>
      </c>
      <c r="C11084" s="21" t="s">
        <v>9289</v>
      </c>
      <c r="D11084" s="23"/>
      <c r="E11084" s="23"/>
    </row>
    <row r="11085" spans="1:5" ht="20" customHeight="1">
      <c r="A11085" s="19" t="s">
        <v>13773</v>
      </c>
      <c r="B11085" s="24">
        <v>1</v>
      </c>
      <c r="C11085" s="21" t="s">
        <v>9375</v>
      </c>
      <c r="D11085" s="23"/>
      <c r="E11085" s="23"/>
    </row>
    <row r="11086" spans="1:5" ht="20" customHeight="1">
      <c r="A11086" s="19" t="s">
        <v>13773</v>
      </c>
      <c r="B11086" s="24">
        <v>1</v>
      </c>
      <c r="C11086" s="21" t="s">
        <v>9245</v>
      </c>
      <c r="D11086" s="23"/>
      <c r="E11086" s="23"/>
    </row>
    <row r="11087" spans="1:5" ht="20" customHeight="1">
      <c r="A11087" s="19" t="s">
        <v>13773</v>
      </c>
      <c r="B11087" s="24">
        <v>1</v>
      </c>
      <c r="C11087" s="21" t="s">
        <v>9109</v>
      </c>
      <c r="D11087" s="23"/>
      <c r="E11087" s="23"/>
    </row>
    <row r="11088" spans="1:5" ht="20" customHeight="1">
      <c r="A11088" s="19" t="s">
        <v>13773</v>
      </c>
      <c r="B11088" s="24">
        <v>1</v>
      </c>
      <c r="C11088" s="21" t="s">
        <v>8923</v>
      </c>
      <c r="D11088" s="23"/>
      <c r="E11088" s="23"/>
    </row>
    <row r="11089" spans="1:5" ht="20" customHeight="1">
      <c r="A11089" s="19" t="s">
        <v>13773</v>
      </c>
      <c r="B11089" s="24">
        <v>1</v>
      </c>
      <c r="C11089" s="21" t="s">
        <v>8720</v>
      </c>
      <c r="D11089" s="23"/>
      <c r="E11089" s="23"/>
    </row>
    <row r="11090" spans="1:5" ht="20" customHeight="1">
      <c r="A11090" s="19" t="s">
        <v>13773</v>
      </c>
      <c r="B11090" s="24">
        <v>1</v>
      </c>
      <c r="C11090" s="21" t="s">
        <v>8798</v>
      </c>
      <c r="D11090" s="23"/>
      <c r="E11090" s="23"/>
    </row>
    <row r="11091" spans="1:5" ht="20" customHeight="1">
      <c r="A11091" s="19" t="s">
        <v>13773</v>
      </c>
      <c r="B11091" s="24">
        <v>1</v>
      </c>
      <c r="C11091" s="21" t="s">
        <v>8611</v>
      </c>
      <c r="D11091" s="23"/>
      <c r="E11091" s="23"/>
    </row>
    <row r="11092" spans="1:5" ht="20" customHeight="1">
      <c r="A11092" s="19" t="s">
        <v>13773</v>
      </c>
      <c r="B11092" s="24">
        <v>1</v>
      </c>
      <c r="C11092" s="21" t="s">
        <v>7130</v>
      </c>
      <c r="D11092" s="23"/>
      <c r="E11092" s="23"/>
    </row>
    <row r="11093" spans="1:5" ht="20" customHeight="1">
      <c r="A11093" s="19" t="s">
        <v>13773</v>
      </c>
      <c r="B11093" s="24">
        <v>1</v>
      </c>
      <c r="C11093" s="21" t="s">
        <v>7343</v>
      </c>
      <c r="D11093" s="23"/>
      <c r="E11093" s="23"/>
    </row>
    <row r="11094" spans="1:5" ht="20" customHeight="1">
      <c r="A11094" s="19" t="s">
        <v>13773</v>
      </c>
      <c r="B11094" s="24">
        <v>1</v>
      </c>
      <c r="C11094" s="21" t="s">
        <v>8427</v>
      </c>
      <c r="D11094" s="23"/>
      <c r="E11094" s="23"/>
    </row>
    <row r="11095" spans="1:5" ht="20" customHeight="1">
      <c r="A11095" s="19" t="s">
        <v>13773</v>
      </c>
      <c r="B11095" s="24">
        <v>1</v>
      </c>
      <c r="C11095" s="21" t="s">
        <v>7594</v>
      </c>
      <c r="D11095" s="23"/>
      <c r="E11095" s="23"/>
    </row>
    <row r="11096" spans="1:5" ht="20" customHeight="1">
      <c r="A11096" s="19" t="s">
        <v>13773</v>
      </c>
      <c r="B11096" s="24">
        <v>1</v>
      </c>
      <c r="C11096" s="21" t="s">
        <v>7768</v>
      </c>
      <c r="D11096" s="23"/>
      <c r="E11096" s="23"/>
    </row>
    <row r="11097" spans="1:5" ht="20" customHeight="1">
      <c r="A11097" s="19" t="s">
        <v>13773</v>
      </c>
      <c r="B11097" s="24">
        <v>1</v>
      </c>
      <c r="C11097" s="21" t="s">
        <v>8001</v>
      </c>
      <c r="D11097" s="23"/>
      <c r="E11097" s="23"/>
    </row>
    <row r="11098" spans="1:5" ht="20" customHeight="1">
      <c r="A11098" s="19" t="s">
        <v>13773</v>
      </c>
      <c r="B11098" s="24">
        <v>1</v>
      </c>
      <c r="C11098" s="21" t="s">
        <v>8369</v>
      </c>
      <c r="D11098" s="23"/>
      <c r="E11098" s="23"/>
    </row>
    <row r="11099" spans="1:5" ht="20" customHeight="1">
      <c r="A11099" s="19" t="s">
        <v>13773</v>
      </c>
      <c r="B11099" s="24">
        <v>1</v>
      </c>
      <c r="C11099" s="21" t="s">
        <v>8315</v>
      </c>
      <c r="D11099" s="23"/>
      <c r="E11099" s="23"/>
    </row>
    <row r="11100" spans="1:5" ht="20" customHeight="1">
      <c r="A11100" s="19" t="s">
        <v>13773</v>
      </c>
      <c r="B11100" s="24">
        <v>1</v>
      </c>
      <c r="C11100" s="21" t="s">
        <v>8263</v>
      </c>
      <c r="D11100" s="23"/>
      <c r="E11100" s="23"/>
    </row>
    <row r="11101" spans="1:5" ht="20" customHeight="1">
      <c r="A11101" s="19" t="s">
        <v>13773</v>
      </c>
      <c r="B11101" s="24">
        <v>1</v>
      </c>
      <c r="C11101" s="21" t="s">
        <v>13664</v>
      </c>
      <c r="D11101" s="23"/>
      <c r="E11101" s="23"/>
    </row>
    <row r="11102" spans="1:5" ht="20" customHeight="1">
      <c r="A11102" s="19" t="s">
        <v>13773</v>
      </c>
      <c r="B11102" s="24">
        <v>1</v>
      </c>
      <c r="C11102" s="21" t="s">
        <v>13301</v>
      </c>
      <c r="D11102" s="23"/>
      <c r="E11102" s="23"/>
    </row>
    <row r="11103" spans="1:5" ht="20" customHeight="1">
      <c r="A11103" s="19" t="s">
        <v>13773</v>
      </c>
      <c r="B11103" s="24">
        <v>1</v>
      </c>
      <c r="C11103" s="21" t="s">
        <v>13405</v>
      </c>
      <c r="D11103" s="23"/>
      <c r="E11103" s="23"/>
    </row>
    <row r="11104" spans="1:5" ht="20" customHeight="1">
      <c r="A11104" s="19" t="s">
        <v>13773</v>
      </c>
      <c r="B11104" s="24">
        <v>1</v>
      </c>
      <c r="C11104" s="21" t="s">
        <v>13212</v>
      </c>
      <c r="D11104" s="23"/>
      <c r="E11104" s="23"/>
    </row>
    <row r="11105" spans="1:5" ht="20" customHeight="1">
      <c r="A11105" s="19" t="s">
        <v>13773</v>
      </c>
      <c r="B11105" s="24">
        <v>1</v>
      </c>
      <c r="C11105" s="21" t="s">
        <v>13031</v>
      </c>
      <c r="D11105" s="23"/>
      <c r="E11105" s="23"/>
    </row>
    <row r="11106" spans="1:5" ht="20" customHeight="1">
      <c r="A11106" s="19" t="s">
        <v>13773</v>
      </c>
      <c r="B11106" s="24">
        <v>1</v>
      </c>
      <c r="C11106" s="21" t="s">
        <v>12773</v>
      </c>
      <c r="D11106" s="23"/>
      <c r="E11106" s="23"/>
    </row>
    <row r="11107" spans="1:5" ht="20" customHeight="1">
      <c r="A11107" s="19" t="s">
        <v>13773</v>
      </c>
      <c r="B11107" s="24">
        <v>1</v>
      </c>
      <c r="C11107" s="21" t="s">
        <v>12660</v>
      </c>
      <c r="D11107" s="23"/>
      <c r="E11107" s="23"/>
    </row>
    <row r="11108" spans="1:5" ht="20" customHeight="1">
      <c r="A11108" s="19" t="s">
        <v>13773</v>
      </c>
      <c r="B11108" s="24">
        <v>1</v>
      </c>
      <c r="C11108" s="21" t="s">
        <v>12277</v>
      </c>
      <c r="D11108" s="23"/>
      <c r="E11108" s="23"/>
    </row>
    <row r="11109" spans="1:5" ht="20" customHeight="1">
      <c r="A11109" s="19" t="s">
        <v>13773</v>
      </c>
      <c r="B11109" s="24">
        <v>1</v>
      </c>
      <c r="C11109" s="21" t="s">
        <v>12385</v>
      </c>
      <c r="D11109" s="23"/>
      <c r="E11109" s="23"/>
    </row>
    <row r="11110" spans="1:5" ht="20" customHeight="1">
      <c r="A11110" s="19" t="s">
        <v>13773</v>
      </c>
      <c r="B11110" s="24">
        <v>1</v>
      </c>
      <c r="C11110" s="21" t="s">
        <v>12072</v>
      </c>
      <c r="D11110" s="23"/>
      <c r="E11110" s="23"/>
    </row>
    <row r="11111" spans="1:5" ht="20" customHeight="1">
      <c r="A11111" s="19" t="s">
        <v>13773</v>
      </c>
      <c r="B11111" s="24">
        <v>1</v>
      </c>
      <c r="C11111" s="21" t="s">
        <v>12174</v>
      </c>
      <c r="D11111" s="23"/>
      <c r="E11111" s="23"/>
    </row>
    <row r="11112" spans="1:5" ht="20" customHeight="1">
      <c r="A11112" s="19" t="s">
        <v>13773</v>
      </c>
      <c r="B11112" s="24">
        <v>1</v>
      </c>
      <c r="C11112" s="21" t="s">
        <v>11920</v>
      </c>
      <c r="D11112" s="23"/>
      <c r="E11112" s="23"/>
    </row>
    <row r="11113" spans="1:5" ht="20" customHeight="1">
      <c r="A11113" s="19" t="s">
        <v>13773</v>
      </c>
      <c r="B11113" s="24">
        <v>1</v>
      </c>
      <c r="C11113" s="21" t="s">
        <v>11656</v>
      </c>
      <c r="D11113" s="23"/>
      <c r="E11113" s="23"/>
    </row>
    <row r="11114" spans="1:5" ht="20" customHeight="1">
      <c r="A11114" s="19" t="s">
        <v>13773</v>
      </c>
      <c r="B11114" s="24">
        <v>1</v>
      </c>
      <c r="C11114" s="21" t="s">
        <v>1905</v>
      </c>
      <c r="D11114" s="23"/>
      <c r="E11114" s="23"/>
    </row>
    <row r="11115" spans="1:5" ht="20" customHeight="1">
      <c r="A11115" s="19" t="s">
        <v>13773</v>
      </c>
      <c r="B11115" s="24">
        <v>1</v>
      </c>
      <c r="C11115" s="21" t="s">
        <v>2235</v>
      </c>
      <c r="D11115" s="23"/>
      <c r="E11115" s="23"/>
    </row>
    <row r="11116" spans="1:5" ht="20" customHeight="1">
      <c r="A11116" s="19" t="s">
        <v>13773</v>
      </c>
      <c r="B11116" s="24">
        <v>1</v>
      </c>
      <c r="C11116" s="21" t="s">
        <v>11460</v>
      </c>
      <c r="D11116" s="23"/>
      <c r="E11116" s="23"/>
    </row>
    <row r="11117" spans="1:5" ht="20" customHeight="1">
      <c r="A11117" s="19" t="s">
        <v>13773</v>
      </c>
      <c r="B11117" s="24">
        <v>1</v>
      </c>
      <c r="C11117" s="21" t="s">
        <v>11356</v>
      </c>
      <c r="D11117" s="23"/>
      <c r="E11117" s="23"/>
    </row>
    <row r="11118" spans="1:5" ht="20" customHeight="1">
      <c r="A11118" s="19" t="s">
        <v>13773</v>
      </c>
      <c r="B11118" s="24">
        <v>1</v>
      </c>
      <c r="C11118" s="21" t="s">
        <v>11257</v>
      </c>
      <c r="D11118" s="23"/>
      <c r="E11118" s="23"/>
    </row>
    <row r="11119" spans="1:5" ht="20" customHeight="1">
      <c r="A11119" s="19" t="s">
        <v>13773</v>
      </c>
      <c r="B11119" s="24">
        <v>1</v>
      </c>
      <c r="C11119" s="21" t="s">
        <v>11157</v>
      </c>
      <c r="D11119" s="23"/>
      <c r="E11119" s="23"/>
    </row>
    <row r="11120" spans="1:5" ht="20" customHeight="1">
      <c r="A11120" s="19" t="s">
        <v>13773</v>
      </c>
      <c r="B11120" s="24">
        <v>1</v>
      </c>
      <c r="C11120" s="22">
        <v>100</v>
      </c>
      <c r="D11120" s="23"/>
      <c r="E11120" s="23"/>
    </row>
    <row r="11121" spans="1:5" ht="20" customHeight="1">
      <c r="A11121" s="19" t="s">
        <v>13773</v>
      </c>
      <c r="B11121" s="24">
        <v>1</v>
      </c>
      <c r="C11121" s="21" t="s">
        <v>11049</v>
      </c>
      <c r="D11121" s="23"/>
      <c r="E11121" s="23"/>
    </row>
    <row r="11122" spans="1:5" ht="20" customHeight="1">
      <c r="A11122" s="19" t="s">
        <v>13773</v>
      </c>
      <c r="B11122" s="24">
        <v>1</v>
      </c>
      <c r="C11122" s="21" t="s">
        <v>10951</v>
      </c>
      <c r="D11122" s="23"/>
      <c r="E11122" s="23"/>
    </row>
    <row r="11123" spans="1:5" ht="20" customHeight="1">
      <c r="A11123" s="19" t="s">
        <v>13773</v>
      </c>
      <c r="B11123" s="24">
        <v>1</v>
      </c>
      <c r="C11123" s="21" t="s">
        <v>10858</v>
      </c>
      <c r="D11123" s="23"/>
      <c r="E11123" s="23"/>
    </row>
    <row r="11124" spans="1:5" ht="20" customHeight="1">
      <c r="A11124" s="19" t="s">
        <v>13773</v>
      </c>
      <c r="B11124" s="24">
        <v>1</v>
      </c>
      <c r="C11124" s="21" t="s">
        <v>3412</v>
      </c>
      <c r="D11124" s="23"/>
      <c r="E11124" s="23"/>
    </row>
    <row r="11125" spans="1:5" ht="20" customHeight="1">
      <c r="A11125" s="19" t="s">
        <v>13773</v>
      </c>
      <c r="B11125" s="24">
        <v>1</v>
      </c>
      <c r="C11125" s="21" t="s">
        <v>3629</v>
      </c>
      <c r="D11125" s="23"/>
      <c r="E11125" s="23"/>
    </row>
    <row r="11126" spans="1:5" ht="20" customHeight="1">
      <c r="A11126" s="19" t="s">
        <v>13773</v>
      </c>
      <c r="B11126" s="24">
        <v>1</v>
      </c>
      <c r="C11126" s="21" t="s">
        <v>3941</v>
      </c>
      <c r="D11126" s="23"/>
      <c r="E11126" s="23"/>
    </row>
    <row r="11127" spans="1:5" ht="20" customHeight="1">
      <c r="A11127" s="19" t="s">
        <v>13773</v>
      </c>
      <c r="B11127" s="24">
        <v>1</v>
      </c>
      <c r="C11127" s="21" t="s">
        <v>10686</v>
      </c>
      <c r="D11127" s="23"/>
      <c r="E11127" s="23"/>
    </row>
    <row r="11128" spans="1:5" ht="20" customHeight="1">
      <c r="A11128" s="19" t="s">
        <v>13773</v>
      </c>
      <c r="B11128" s="24">
        <v>1</v>
      </c>
      <c r="C11128" s="21" t="s">
        <v>10497</v>
      </c>
      <c r="D11128" s="23"/>
      <c r="E11128" s="23"/>
    </row>
    <row r="11129" spans="1:5" ht="20" customHeight="1">
      <c r="A11129" s="19" t="s">
        <v>13773</v>
      </c>
      <c r="B11129" s="24">
        <v>1</v>
      </c>
      <c r="C11129" s="21" t="s">
        <v>10587</v>
      </c>
      <c r="D11129" s="23"/>
      <c r="E11129" s="23"/>
    </row>
    <row r="11130" spans="1:5" ht="20" customHeight="1">
      <c r="A11130" s="19" t="s">
        <v>13773</v>
      </c>
      <c r="B11130" s="24">
        <v>1</v>
      </c>
      <c r="C11130" s="21" t="s">
        <v>4458</v>
      </c>
      <c r="D11130" s="23"/>
      <c r="E11130" s="23"/>
    </row>
    <row r="11131" spans="1:5" ht="20" customHeight="1">
      <c r="A11131" s="19" t="s">
        <v>13773</v>
      </c>
      <c r="B11131" s="24">
        <v>1</v>
      </c>
      <c r="C11131" s="21" t="s">
        <v>10332</v>
      </c>
      <c r="D11131" s="23"/>
      <c r="E11131" s="23"/>
    </row>
    <row r="11132" spans="1:5" ht="20" customHeight="1">
      <c r="A11132" s="19" t="s">
        <v>13773</v>
      </c>
      <c r="B11132" s="24">
        <v>1</v>
      </c>
      <c r="C11132" s="21" t="s">
        <v>10415</v>
      </c>
      <c r="D11132" s="23"/>
      <c r="E11132" s="23"/>
    </row>
    <row r="11133" spans="1:5" ht="20" customHeight="1">
      <c r="A11133" s="19" t="s">
        <v>13773</v>
      </c>
      <c r="B11133" s="24">
        <v>1</v>
      </c>
      <c r="C11133" s="21" t="s">
        <v>4928</v>
      </c>
      <c r="D11133" s="23"/>
      <c r="E11133" s="23"/>
    </row>
    <row r="11134" spans="1:5" ht="20" customHeight="1">
      <c r="A11134" s="19" t="s">
        <v>13773</v>
      </c>
      <c r="B11134" s="24">
        <v>1</v>
      </c>
      <c r="C11134" s="21" t="s">
        <v>10163</v>
      </c>
      <c r="D11134" s="23"/>
      <c r="E11134" s="23"/>
    </row>
    <row r="11135" spans="1:5" ht="20" customHeight="1">
      <c r="A11135" s="19" t="s">
        <v>13773</v>
      </c>
      <c r="B11135" s="24">
        <v>1</v>
      </c>
      <c r="C11135" s="21" t="s">
        <v>10250</v>
      </c>
      <c r="D11135" s="23"/>
      <c r="E11135" s="23"/>
    </row>
    <row r="11136" spans="1:5" ht="20" customHeight="1">
      <c r="A11136" s="19" t="s">
        <v>13773</v>
      </c>
      <c r="B11136" s="24">
        <v>1</v>
      </c>
      <c r="C11136" s="21" t="s">
        <v>5381</v>
      </c>
      <c r="D11136" s="23"/>
      <c r="E11136" s="23"/>
    </row>
    <row r="11137" spans="1:5" ht="20" customHeight="1">
      <c r="A11137" s="19" t="s">
        <v>13773</v>
      </c>
      <c r="B11137" s="24">
        <v>1</v>
      </c>
      <c r="C11137" s="21" t="s">
        <v>5586</v>
      </c>
      <c r="D11137" s="23"/>
      <c r="E11137" s="23"/>
    </row>
    <row r="11138" spans="1:5" ht="20" customHeight="1">
      <c r="A11138" s="19" t="s">
        <v>13773</v>
      </c>
      <c r="B11138" s="24">
        <v>1</v>
      </c>
      <c r="C11138" s="21" t="s">
        <v>5786</v>
      </c>
      <c r="D11138" s="23"/>
      <c r="E11138" s="23"/>
    </row>
    <row r="11139" spans="1:5" ht="20" customHeight="1">
      <c r="A11139" s="19" t="s">
        <v>13773</v>
      </c>
      <c r="B11139" s="24">
        <v>1</v>
      </c>
      <c r="C11139" s="21" t="s">
        <v>9883</v>
      </c>
      <c r="D11139" s="23"/>
      <c r="E11139" s="23"/>
    </row>
    <row r="11140" spans="1:5" ht="20" customHeight="1">
      <c r="A11140" s="19" t="s">
        <v>13773</v>
      </c>
      <c r="B11140" s="24">
        <v>1</v>
      </c>
      <c r="C11140" s="21" t="s">
        <v>10095</v>
      </c>
      <c r="D11140" s="23"/>
      <c r="E11140" s="23"/>
    </row>
    <row r="11141" spans="1:5" ht="20" customHeight="1">
      <c r="A11141" s="19" t="s">
        <v>13773</v>
      </c>
      <c r="B11141" s="24">
        <v>1</v>
      </c>
      <c r="C11141" s="21" t="s">
        <v>10020</v>
      </c>
      <c r="D11141" s="23"/>
      <c r="E11141" s="23"/>
    </row>
    <row r="11142" spans="1:5" ht="20" customHeight="1">
      <c r="A11142" s="19" t="s">
        <v>13773</v>
      </c>
      <c r="B11142" s="24">
        <v>1</v>
      </c>
      <c r="C11142" s="21" t="s">
        <v>9883</v>
      </c>
      <c r="D11142" s="23"/>
      <c r="E11142" s="23"/>
    </row>
    <row r="11143" spans="1:5" ht="20" customHeight="1">
      <c r="A11143" s="19" t="s">
        <v>13773</v>
      </c>
      <c r="B11143" s="24">
        <v>1</v>
      </c>
      <c r="C11143" s="21" t="s">
        <v>9754</v>
      </c>
      <c r="D11143" s="23"/>
      <c r="E11143" s="23"/>
    </row>
    <row r="11144" spans="1:5" ht="20" customHeight="1">
      <c r="A11144" s="19" t="s">
        <v>13773</v>
      </c>
      <c r="B11144" s="24">
        <v>1</v>
      </c>
      <c r="C11144" s="21" t="s">
        <v>9570</v>
      </c>
      <c r="D11144" s="23"/>
      <c r="E11144" s="23"/>
    </row>
    <row r="11145" spans="1:5" ht="20" customHeight="1">
      <c r="A11145" s="19" t="s">
        <v>13773</v>
      </c>
      <c r="B11145" s="24">
        <v>1</v>
      </c>
      <c r="C11145" s="21" t="s">
        <v>6434</v>
      </c>
      <c r="D11145" s="23"/>
      <c r="E11145" s="23"/>
    </row>
    <row r="11146" spans="1:5" ht="20" customHeight="1">
      <c r="A11146" s="19" t="s">
        <v>13773</v>
      </c>
      <c r="B11146" s="24">
        <v>1</v>
      </c>
      <c r="C11146" s="21" t="s">
        <v>9306</v>
      </c>
      <c r="D11146" s="23"/>
      <c r="E11146" s="23"/>
    </row>
    <row r="11147" spans="1:5" ht="20" customHeight="1">
      <c r="A11147" s="19" t="s">
        <v>13773</v>
      </c>
      <c r="B11147" s="24">
        <v>1</v>
      </c>
      <c r="C11147" s="21" t="s">
        <v>9379</v>
      </c>
      <c r="D11147" s="23"/>
      <c r="E11147" s="23"/>
    </row>
    <row r="11148" spans="1:5" ht="20" customHeight="1">
      <c r="A11148" s="19" t="s">
        <v>13773</v>
      </c>
      <c r="B11148" s="24">
        <v>1</v>
      </c>
      <c r="C11148" s="21" t="s">
        <v>9249</v>
      </c>
      <c r="D11148" s="23"/>
      <c r="E11148" s="23"/>
    </row>
    <row r="11149" spans="1:5" ht="20" customHeight="1">
      <c r="A11149" s="19" t="s">
        <v>13773</v>
      </c>
      <c r="B11149" s="24">
        <v>1</v>
      </c>
      <c r="C11149" s="21" t="s">
        <v>9113</v>
      </c>
      <c r="D11149" s="23"/>
      <c r="E11149" s="23"/>
    </row>
    <row r="11150" spans="1:5" ht="20" customHeight="1">
      <c r="A11150" s="19" t="s">
        <v>13773</v>
      </c>
      <c r="B11150" s="24">
        <v>1</v>
      </c>
      <c r="C11150" s="21" t="s">
        <v>8928</v>
      </c>
      <c r="D11150" s="23"/>
      <c r="E11150" s="23"/>
    </row>
    <row r="11151" spans="1:5" ht="20" customHeight="1">
      <c r="A11151" s="19" t="s">
        <v>13773</v>
      </c>
      <c r="B11151" s="24">
        <v>1</v>
      </c>
      <c r="C11151" s="21" t="s">
        <v>8734</v>
      </c>
      <c r="D11151" s="23"/>
      <c r="E11151" s="23"/>
    </row>
    <row r="11152" spans="1:5" ht="20" customHeight="1">
      <c r="A11152" s="19" t="s">
        <v>13773</v>
      </c>
      <c r="B11152" s="24">
        <v>1</v>
      </c>
      <c r="C11152" s="21" t="s">
        <v>8802</v>
      </c>
      <c r="D11152" s="23"/>
      <c r="E11152" s="23"/>
    </row>
    <row r="11153" spans="1:5" ht="20" customHeight="1">
      <c r="A11153" s="19" t="s">
        <v>13773</v>
      </c>
      <c r="B11153" s="24">
        <v>1</v>
      </c>
      <c r="C11153" s="21" t="s">
        <v>8619</v>
      </c>
      <c r="D11153" s="23"/>
      <c r="E11153" s="23"/>
    </row>
    <row r="11154" spans="1:5" ht="20" customHeight="1">
      <c r="A11154" s="19" t="s">
        <v>13773</v>
      </c>
      <c r="B11154" s="24">
        <v>1</v>
      </c>
      <c r="C11154" s="21" t="s">
        <v>7144</v>
      </c>
      <c r="D11154" s="23"/>
      <c r="E11154" s="23"/>
    </row>
    <row r="11155" spans="1:5" ht="20" customHeight="1">
      <c r="A11155" s="19" t="s">
        <v>13773</v>
      </c>
      <c r="B11155" s="24">
        <v>1</v>
      </c>
      <c r="C11155" s="21" t="s">
        <v>7391</v>
      </c>
      <c r="D11155" s="23"/>
      <c r="E11155" s="23"/>
    </row>
    <row r="11156" spans="1:5" ht="20" customHeight="1">
      <c r="A11156" s="19" t="s">
        <v>13773</v>
      </c>
      <c r="B11156" s="24">
        <v>1</v>
      </c>
      <c r="C11156" s="21" t="s">
        <v>8431</v>
      </c>
      <c r="D11156" s="23"/>
      <c r="E11156" s="23"/>
    </row>
    <row r="11157" spans="1:5" ht="20" customHeight="1">
      <c r="A11157" s="19" t="s">
        <v>13773</v>
      </c>
      <c r="B11157" s="24">
        <v>1</v>
      </c>
      <c r="C11157" s="21" t="s">
        <v>7607</v>
      </c>
      <c r="D11157" s="23"/>
      <c r="E11157" s="23"/>
    </row>
    <row r="11158" spans="1:5" ht="20" customHeight="1">
      <c r="A11158" s="19" t="s">
        <v>13773</v>
      </c>
      <c r="B11158" s="24">
        <v>1</v>
      </c>
      <c r="C11158" s="21" t="s">
        <v>7781</v>
      </c>
      <c r="D11158" s="23"/>
      <c r="E11158" s="23"/>
    </row>
    <row r="11159" spans="1:5" ht="20" customHeight="1">
      <c r="A11159" s="19" t="s">
        <v>13773</v>
      </c>
      <c r="B11159" s="24">
        <v>1</v>
      </c>
      <c r="C11159" s="21" t="s">
        <v>8059</v>
      </c>
      <c r="D11159" s="23"/>
      <c r="E11159" s="23"/>
    </row>
    <row r="11160" spans="1:5" ht="20" customHeight="1">
      <c r="A11160" s="19" t="s">
        <v>13773</v>
      </c>
      <c r="B11160" s="24">
        <v>1</v>
      </c>
      <c r="C11160" s="21" t="s">
        <v>8371</v>
      </c>
      <c r="D11160" s="23"/>
      <c r="E11160" s="23"/>
    </row>
    <row r="11161" spans="1:5" ht="20" customHeight="1">
      <c r="A11161" s="19" t="s">
        <v>13773</v>
      </c>
      <c r="B11161" s="24">
        <v>1</v>
      </c>
      <c r="C11161" s="21" t="s">
        <v>8317</v>
      </c>
      <c r="D11161" s="23"/>
      <c r="E11161" s="23"/>
    </row>
    <row r="11162" spans="1:5" ht="20" customHeight="1">
      <c r="A11162" s="19" t="s">
        <v>13773</v>
      </c>
      <c r="B11162" s="24">
        <v>1</v>
      </c>
      <c r="C11162" s="21" t="s">
        <v>8265</v>
      </c>
      <c r="D11162" s="23"/>
      <c r="E11162" s="23"/>
    </row>
    <row r="11163" spans="1:5" ht="20" customHeight="1">
      <c r="A11163" s="19" t="s">
        <v>13773</v>
      </c>
      <c r="B11163" s="24">
        <v>1</v>
      </c>
      <c r="C11163" s="21" t="s">
        <v>13678</v>
      </c>
      <c r="D11163" s="23"/>
      <c r="E11163" s="23"/>
    </row>
    <row r="11164" spans="1:5" ht="20" customHeight="1">
      <c r="A11164" s="19" t="s">
        <v>13773</v>
      </c>
      <c r="B11164" s="24">
        <v>1</v>
      </c>
      <c r="C11164" s="21" t="s">
        <v>13346</v>
      </c>
      <c r="D11164" s="23"/>
      <c r="E11164" s="23"/>
    </row>
    <row r="11165" spans="1:5" ht="20" customHeight="1">
      <c r="A11165" s="19" t="s">
        <v>13773</v>
      </c>
      <c r="B11165" s="24">
        <v>1</v>
      </c>
      <c r="C11165" s="21" t="s">
        <v>13419</v>
      </c>
      <c r="D11165" s="23"/>
      <c r="E11165" s="23"/>
    </row>
    <row r="11166" spans="1:5" ht="20" customHeight="1">
      <c r="A11166" s="19" t="s">
        <v>13773</v>
      </c>
      <c r="B11166" s="24">
        <v>1</v>
      </c>
      <c r="C11166" s="21" t="s">
        <v>13221</v>
      </c>
      <c r="D11166" s="23"/>
      <c r="E11166" s="23"/>
    </row>
    <row r="11167" spans="1:5" ht="20" customHeight="1">
      <c r="A11167" s="19" t="s">
        <v>13773</v>
      </c>
      <c r="B11167" s="24">
        <v>1</v>
      </c>
      <c r="C11167" s="21" t="s">
        <v>13042</v>
      </c>
      <c r="D11167" s="23"/>
      <c r="E11167" s="23"/>
    </row>
    <row r="11168" spans="1:5" ht="20" customHeight="1">
      <c r="A11168" s="19" t="s">
        <v>13773</v>
      </c>
      <c r="B11168" s="24">
        <v>1</v>
      </c>
      <c r="C11168" s="21" t="s">
        <v>12787</v>
      </c>
      <c r="D11168" s="23"/>
      <c r="E11168" s="23"/>
    </row>
    <row r="11169" spans="1:5" ht="20" customHeight="1">
      <c r="A11169" s="19" t="s">
        <v>13773</v>
      </c>
      <c r="B11169" s="24">
        <v>1</v>
      </c>
      <c r="C11169" s="21" t="s">
        <v>12676</v>
      </c>
      <c r="D11169" s="23"/>
      <c r="E11169" s="23"/>
    </row>
    <row r="11170" spans="1:5" ht="20" customHeight="1">
      <c r="A11170" s="19" t="s">
        <v>13773</v>
      </c>
      <c r="B11170" s="24">
        <v>1</v>
      </c>
      <c r="C11170" s="21" t="s">
        <v>12328</v>
      </c>
      <c r="D11170" s="23"/>
      <c r="E11170" s="23"/>
    </row>
    <row r="11171" spans="1:5" ht="20" customHeight="1">
      <c r="A11171" s="19" t="s">
        <v>13773</v>
      </c>
      <c r="B11171" s="24">
        <v>1</v>
      </c>
      <c r="C11171" s="21" t="s">
        <v>12399</v>
      </c>
      <c r="D11171" s="23"/>
      <c r="E11171" s="23"/>
    </row>
    <row r="11172" spans="1:5" ht="20" customHeight="1">
      <c r="A11172" s="19" t="s">
        <v>13773</v>
      </c>
      <c r="B11172" s="24">
        <v>1</v>
      </c>
      <c r="C11172" s="21" t="s">
        <v>12119</v>
      </c>
      <c r="D11172" s="23"/>
      <c r="E11172" s="23"/>
    </row>
    <row r="11173" spans="1:5" ht="20" customHeight="1">
      <c r="A11173" s="19" t="s">
        <v>13773</v>
      </c>
      <c r="B11173" s="24">
        <v>1</v>
      </c>
      <c r="C11173" s="21" t="s">
        <v>12190</v>
      </c>
      <c r="D11173" s="23"/>
      <c r="E11173" s="23"/>
    </row>
    <row r="11174" spans="1:5" ht="20" customHeight="1">
      <c r="A11174" s="19" t="s">
        <v>13773</v>
      </c>
      <c r="B11174" s="24">
        <v>1</v>
      </c>
      <c r="C11174" s="21" t="s">
        <v>11932</v>
      </c>
      <c r="D11174" s="23"/>
      <c r="E11174" s="23"/>
    </row>
    <row r="11175" spans="1:5" ht="20" customHeight="1">
      <c r="A11175" s="19" t="s">
        <v>13773</v>
      </c>
      <c r="B11175" s="24">
        <v>1</v>
      </c>
      <c r="C11175" s="21" t="s">
        <v>11671</v>
      </c>
      <c r="D11175" s="23"/>
      <c r="E11175" s="23"/>
    </row>
    <row r="11176" spans="1:5" ht="20" customHeight="1">
      <c r="A11176" s="19" t="s">
        <v>13773</v>
      </c>
      <c r="B11176" s="24">
        <v>1</v>
      </c>
      <c r="C11176" s="21" t="s">
        <v>1965</v>
      </c>
      <c r="D11176" s="23"/>
      <c r="E11176" s="23"/>
    </row>
    <row r="11177" spans="1:5" ht="20" customHeight="1">
      <c r="A11177" s="19" t="s">
        <v>13773</v>
      </c>
      <c r="B11177" s="24">
        <v>1</v>
      </c>
      <c r="C11177" s="21" t="s">
        <v>11396</v>
      </c>
      <c r="D11177" s="23"/>
      <c r="E11177" s="23"/>
    </row>
    <row r="11178" spans="1:5" ht="20" customHeight="1">
      <c r="A11178" s="19" t="s">
        <v>13773</v>
      </c>
      <c r="B11178" s="24">
        <v>1</v>
      </c>
      <c r="C11178" s="21" t="s">
        <v>11487</v>
      </c>
      <c r="D11178" s="23"/>
      <c r="E11178" s="23"/>
    </row>
    <row r="11179" spans="1:5" ht="20" customHeight="1">
      <c r="A11179" s="19" t="s">
        <v>13773</v>
      </c>
      <c r="B11179" s="24">
        <v>1</v>
      </c>
      <c r="C11179" s="21" t="s">
        <v>11376</v>
      </c>
      <c r="D11179" s="23"/>
      <c r="E11179" s="23"/>
    </row>
    <row r="11180" spans="1:5" ht="20" customHeight="1">
      <c r="A11180" s="19" t="s">
        <v>13773</v>
      </c>
      <c r="B11180" s="24">
        <v>1</v>
      </c>
      <c r="C11180" s="21" t="s">
        <v>11279</v>
      </c>
      <c r="D11180" s="23"/>
      <c r="E11180" s="23"/>
    </row>
    <row r="11181" spans="1:5" ht="20" customHeight="1">
      <c r="A11181" s="19" t="s">
        <v>13773</v>
      </c>
      <c r="B11181" s="24">
        <v>1</v>
      </c>
      <c r="C11181" s="21" t="s">
        <v>11177</v>
      </c>
      <c r="D11181" s="23"/>
      <c r="E11181" s="23"/>
    </row>
    <row r="11182" spans="1:5" ht="20" customHeight="1">
      <c r="A11182" s="19" t="s">
        <v>13773</v>
      </c>
      <c r="B11182" s="24">
        <v>1</v>
      </c>
      <c r="C11182" s="21" t="s">
        <v>10987</v>
      </c>
      <c r="D11182" s="23"/>
      <c r="E11182" s="23"/>
    </row>
    <row r="11183" spans="1:5" ht="20" customHeight="1">
      <c r="A11183" s="19" t="s">
        <v>13773</v>
      </c>
      <c r="B11183" s="24">
        <v>1</v>
      </c>
      <c r="C11183" s="21" t="s">
        <v>11068</v>
      </c>
      <c r="D11183" s="23"/>
      <c r="E11183" s="23"/>
    </row>
    <row r="11184" spans="1:5" ht="20" customHeight="1">
      <c r="A11184" s="19" t="s">
        <v>13773</v>
      </c>
      <c r="B11184" s="24">
        <v>1</v>
      </c>
      <c r="C11184" s="21" t="s">
        <v>10967</v>
      </c>
      <c r="D11184" s="23"/>
      <c r="E11184" s="23"/>
    </row>
    <row r="11185" spans="1:5" ht="20" customHeight="1">
      <c r="A11185" s="19" t="s">
        <v>13773</v>
      </c>
      <c r="B11185" s="24">
        <v>1</v>
      </c>
      <c r="C11185" s="21" t="s">
        <v>10872</v>
      </c>
      <c r="D11185" s="23"/>
      <c r="E11185" s="23"/>
    </row>
    <row r="11186" spans="1:5" ht="20" customHeight="1">
      <c r="A11186" s="19" t="s">
        <v>13773</v>
      </c>
      <c r="B11186" s="24">
        <v>1</v>
      </c>
      <c r="C11186" s="21" t="s">
        <v>3451</v>
      </c>
      <c r="D11186" s="23"/>
      <c r="E11186" s="23"/>
    </row>
    <row r="11187" spans="1:5" ht="20" customHeight="1">
      <c r="A11187" s="19" t="s">
        <v>13773</v>
      </c>
      <c r="B11187" s="24">
        <v>1</v>
      </c>
      <c r="C11187" s="21" t="s">
        <v>3675</v>
      </c>
      <c r="D11187" s="23"/>
      <c r="E11187" s="23"/>
    </row>
    <row r="11188" spans="1:5" ht="20" customHeight="1">
      <c r="A11188" s="19" t="s">
        <v>13773</v>
      </c>
      <c r="B11188" s="24">
        <v>1</v>
      </c>
      <c r="C11188" s="21" t="s">
        <v>10596</v>
      </c>
      <c r="D11188" s="23"/>
      <c r="E11188" s="23"/>
    </row>
    <row r="11189" spans="1:5" ht="20" customHeight="1">
      <c r="A11189" s="19" t="s">
        <v>13773</v>
      </c>
      <c r="B11189" s="24">
        <v>1</v>
      </c>
      <c r="C11189" s="21" t="s">
        <v>10703</v>
      </c>
      <c r="D11189" s="23"/>
      <c r="E11189" s="23"/>
    </row>
    <row r="11190" spans="1:5" ht="20" customHeight="1">
      <c r="A11190" s="19" t="s">
        <v>13773</v>
      </c>
      <c r="B11190" s="24">
        <v>1</v>
      </c>
      <c r="C11190" s="21" t="s">
        <v>10530</v>
      </c>
      <c r="D11190" s="23"/>
      <c r="E11190" s="23"/>
    </row>
    <row r="11191" spans="1:5" ht="20" customHeight="1">
      <c r="A11191" s="19" t="s">
        <v>13773</v>
      </c>
      <c r="B11191" s="24">
        <v>1</v>
      </c>
      <c r="C11191" s="21" t="s">
        <v>10596</v>
      </c>
      <c r="D11191" s="23"/>
      <c r="E11191" s="23"/>
    </row>
    <row r="11192" spans="1:5" ht="20" customHeight="1">
      <c r="A11192" s="19" t="s">
        <v>13773</v>
      </c>
      <c r="B11192" s="24">
        <v>1</v>
      </c>
      <c r="C11192" s="21" t="s">
        <v>4491</v>
      </c>
      <c r="D11192" s="23"/>
      <c r="E11192" s="23"/>
    </row>
    <row r="11193" spans="1:5" ht="20" customHeight="1">
      <c r="A11193" s="19" t="s">
        <v>13773</v>
      </c>
      <c r="B11193" s="24">
        <v>1</v>
      </c>
      <c r="C11193" s="21" t="s">
        <v>10363</v>
      </c>
      <c r="D11193" s="23"/>
      <c r="E11193" s="23"/>
    </row>
    <row r="11194" spans="1:5" ht="20" customHeight="1">
      <c r="A11194" s="19" t="s">
        <v>13773</v>
      </c>
      <c r="B11194" s="24">
        <v>1</v>
      </c>
      <c r="C11194" s="21" t="s">
        <v>10425</v>
      </c>
      <c r="D11194" s="23"/>
      <c r="E11194" s="23"/>
    </row>
    <row r="11195" spans="1:5" ht="20" customHeight="1">
      <c r="A11195" s="19" t="s">
        <v>13773</v>
      </c>
      <c r="B11195" s="24">
        <v>1</v>
      </c>
      <c r="C11195" s="21" t="s">
        <v>4960</v>
      </c>
      <c r="D11195" s="23"/>
      <c r="E11195" s="23"/>
    </row>
    <row r="11196" spans="1:5" ht="20" customHeight="1">
      <c r="A11196" s="19" t="s">
        <v>13773</v>
      </c>
      <c r="B11196" s="24">
        <v>1</v>
      </c>
      <c r="C11196" s="21" t="s">
        <v>10197</v>
      </c>
      <c r="D11196" s="23"/>
      <c r="E11196" s="23"/>
    </row>
    <row r="11197" spans="1:5" ht="20" customHeight="1">
      <c r="A11197" s="19" t="s">
        <v>13773</v>
      </c>
      <c r="B11197" s="24">
        <v>1</v>
      </c>
      <c r="C11197" s="21" t="s">
        <v>10260</v>
      </c>
      <c r="D11197" s="23"/>
      <c r="E11197" s="23"/>
    </row>
    <row r="11198" spans="1:5" ht="20" customHeight="1">
      <c r="A11198" s="19" t="s">
        <v>13773</v>
      </c>
      <c r="B11198" s="24">
        <v>1</v>
      </c>
      <c r="C11198" s="21" t="s">
        <v>5416</v>
      </c>
      <c r="D11198" s="23"/>
      <c r="E11198" s="23"/>
    </row>
    <row r="11199" spans="1:5" ht="20" customHeight="1">
      <c r="A11199" s="19" t="s">
        <v>13773</v>
      </c>
      <c r="B11199" s="24">
        <v>1</v>
      </c>
      <c r="C11199" s="21" t="s">
        <v>5627</v>
      </c>
      <c r="D11199" s="23"/>
      <c r="E11199" s="23"/>
    </row>
    <row r="11200" spans="1:5" ht="20" customHeight="1">
      <c r="A11200" s="19" t="s">
        <v>13773</v>
      </c>
      <c r="B11200" s="24">
        <v>1</v>
      </c>
      <c r="C11200" s="21" t="s">
        <v>5822</v>
      </c>
      <c r="D11200" s="23"/>
      <c r="E11200" s="23"/>
    </row>
    <row r="11201" spans="1:5" ht="20" customHeight="1">
      <c r="A11201" s="19" t="s">
        <v>13773</v>
      </c>
      <c r="B11201" s="24">
        <v>1</v>
      </c>
      <c r="C11201" s="21" t="s">
        <v>10043</v>
      </c>
      <c r="D11201" s="23"/>
      <c r="E11201" s="23"/>
    </row>
    <row r="11202" spans="1:5" ht="20" customHeight="1">
      <c r="A11202" s="19" t="s">
        <v>13773</v>
      </c>
      <c r="B11202" s="24">
        <v>1</v>
      </c>
      <c r="C11202" s="21" t="s">
        <v>10105</v>
      </c>
      <c r="D11202" s="23"/>
      <c r="E11202" s="23"/>
    </row>
    <row r="11203" spans="1:5" ht="20" customHeight="1">
      <c r="A11203" s="19" t="s">
        <v>13773</v>
      </c>
      <c r="B11203" s="24">
        <v>1</v>
      </c>
      <c r="C11203" s="21" t="s">
        <v>10029</v>
      </c>
      <c r="D11203" s="23"/>
      <c r="E11203" s="23"/>
    </row>
    <row r="11204" spans="1:5" ht="20" customHeight="1">
      <c r="A11204" s="19" t="s">
        <v>13773</v>
      </c>
      <c r="B11204" s="24">
        <v>1</v>
      </c>
      <c r="C11204" s="21" t="s">
        <v>9894</v>
      </c>
      <c r="D11204" s="23"/>
      <c r="E11204" s="23"/>
    </row>
    <row r="11205" spans="1:5" ht="20" customHeight="1">
      <c r="A11205" s="19" t="s">
        <v>13773</v>
      </c>
      <c r="B11205" s="24">
        <v>1</v>
      </c>
      <c r="C11205" s="21" t="s">
        <v>9760</v>
      </c>
      <c r="D11205" s="23"/>
      <c r="E11205" s="23"/>
    </row>
    <row r="11206" spans="1:5" ht="20" customHeight="1">
      <c r="A11206" s="19" t="s">
        <v>13773</v>
      </c>
      <c r="B11206" s="24">
        <v>1</v>
      </c>
      <c r="C11206" s="21" t="s">
        <v>9577</v>
      </c>
      <c r="D11206" s="23"/>
      <c r="E11206" s="23"/>
    </row>
    <row r="11207" spans="1:5" ht="20" customHeight="1">
      <c r="A11207" s="19" t="s">
        <v>13773</v>
      </c>
      <c r="B11207" s="24">
        <v>1</v>
      </c>
      <c r="C11207" s="21" t="s">
        <v>6462</v>
      </c>
      <c r="D11207" s="23"/>
      <c r="E11207" s="23"/>
    </row>
    <row r="11208" spans="1:5" ht="20" customHeight="1">
      <c r="A11208" s="19" t="s">
        <v>13773</v>
      </c>
      <c r="B11208" s="24">
        <v>1</v>
      </c>
      <c r="C11208" s="21" t="s">
        <v>9335</v>
      </c>
      <c r="D11208" s="23"/>
      <c r="E11208" s="23"/>
    </row>
    <row r="11209" spans="1:5" ht="20" customHeight="1">
      <c r="A11209" s="19" t="s">
        <v>13773</v>
      </c>
      <c r="B11209" s="24">
        <v>1</v>
      </c>
      <c r="C11209" s="21" t="s">
        <v>9387</v>
      </c>
      <c r="D11209" s="23"/>
      <c r="E11209" s="23"/>
    </row>
    <row r="11210" spans="1:5" ht="20" customHeight="1">
      <c r="A11210" s="19" t="s">
        <v>13773</v>
      </c>
      <c r="B11210" s="24">
        <v>1</v>
      </c>
      <c r="C11210" s="21" t="s">
        <v>9256</v>
      </c>
      <c r="D11210" s="23"/>
      <c r="E11210" s="23"/>
    </row>
    <row r="11211" spans="1:5" ht="20" customHeight="1">
      <c r="A11211" s="19" t="s">
        <v>13773</v>
      </c>
      <c r="B11211" s="24">
        <v>1</v>
      </c>
      <c r="C11211" s="21" t="s">
        <v>9120</v>
      </c>
      <c r="D11211" s="23"/>
      <c r="E11211" s="23"/>
    </row>
    <row r="11212" spans="1:5" ht="20" customHeight="1">
      <c r="A11212" s="19" t="s">
        <v>13773</v>
      </c>
      <c r="B11212" s="24">
        <v>1</v>
      </c>
      <c r="C11212" s="21" t="s">
        <v>8938</v>
      </c>
      <c r="D11212" s="23"/>
      <c r="E11212" s="23"/>
    </row>
    <row r="11213" spans="1:5" ht="20" customHeight="1">
      <c r="A11213" s="19" t="s">
        <v>13773</v>
      </c>
      <c r="B11213" s="24">
        <v>1</v>
      </c>
      <c r="C11213" s="21" t="s">
        <v>8762</v>
      </c>
      <c r="D11213" s="23"/>
      <c r="E11213" s="23"/>
    </row>
    <row r="11214" spans="1:5" ht="20" customHeight="1">
      <c r="A11214" s="19" t="s">
        <v>13773</v>
      </c>
      <c r="B11214" s="24">
        <v>1</v>
      </c>
      <c r="C11214" s="21" t="s">
        <v>8809</v>
      </c>
      <c r="D11214" s="23"/>
      <c r="E11214" s="23"/>
    </row>
    <row r="11215" spans="1:5" ht="20" customHeight="1">
      <c r="A11215" s="19" t="s">
        <v>13773</v>
      </c>
      <c r="B11215" s="24">
        <v>1</v>
      </c>
      <c r="C11215" s="21" t="s">
        <v>8627</v>
      </c>
      <c r="D11215" s="23"/>
      <c r="E11215" s="23"/>
    </row>
    <row r="11216" spans="1:5" ht="20" customHeight="1">
      <c r="A11216" s="19" t="s">
        <v>13773</v>
      </c>
      <c r="B11216" s="24">
        <v>1</v>
      </c>
      <c r="C11216" s="21" t="s">
        <v>7183</v>
      </c>
      <c r="D11216" s="23"/>
      <c r="E11216" s="23"/>
    </row>
    <row r="11217" spans="1:5" ht="20" customHeight="1">
      <c r="A11217" s="19" t="s">
        <v>13773</v>
      </c>
      <c r="B11217" s="24">
        <v>1</v>
      </c>
      <c r="C11217" s="21" t="s">
        <v>7818</v>
      </c>
      <c r="D11217" s="23"/>
      <c r="E11217" s="23"/>
    </row>
    <row r="11218" spans="1:5" ht="20" customHeight="1">
      <c r="A11218" s="19" t="s">
        <v>13773</v>
      </c>
      <c r="B11218" s="24">
        <v>1</v>
      </c>
      <c r="C11218" s="21" t="s">
        <v>8441</v>
      </c>
      <c r="D11218" s="23"/>
      <c r="E11218" s="23"/>
    </row>
    <row r="11219" spans="1:5" ht="20" customHeight="1">
      <c r="A11219" s="19" t="s">
        <v>13773</v>
      </c>
      <c r="B11219" s="24">
        <v>1</v>
      </c>
      <c r="C11219" s="21" t="s">
        <v>7640</v>
      </c>
      <c r="D11219" s="23"/>
      <c r="E11219" s="23"/>
    </row>
    <row r="11220" spans="1:5" ht="20" customHeight="1">
      <c r="A11220" s="19" t="s">
        <v>13773</v>
      </c>
      <c r="B11220" s="24">
        <v>1</v>
      </c>
      <c r="C11220" s="21" t="s">
        <v>7818</v>
      </c>
      <c r="D11220" s="23"/>
      <c r="E11220" s="23"/>
    </row>
    <row r="11221" spans="1:5" ht="20" customHeight="1">
      <c r="A11221" s="19" t="s">
        <v>13773</v>
      </c>
      <c r="B11221" s="24">
        <v>1</v>
      </c>
      <c r="C11221" s="21" t="s">
        <v>8340</v>
      </c>
      <c r="D11221" s="23"/>
      <c r="E11221" s="23"/>
    </row>
    <row r="11222" spans="1:5" ht="20" customHeight="1">
      <c r="A11222" s="19" t="s">
        <v>13773</v>
      </c>
      <c r="B11222" s="24">
        <v>1</v>
      </c>
      <c r="C11222" s="21" t="s">
        <v>8384</v>
      </c>
      <c r="D11222" s="23"/>
      <c r="E11222" s="23"/>
    </row>
    <row r="11223" spans="1:5" ht="20" customHeight="1">
      <c r="A11223" s="19" t="s">
        <v>13773</v>
      </c>
      <c r="B11223" s="24">
        <v>1</v>
      </c>
      <c r="C11223" s="21" t="s">
        <v>8328</v>
      </c>
      <c r="D11223" s="23"/>
      <c r="E11223" s="23"/>
    </row>
    <row r="11224" spans="1:5" ht="20" customHeight="1">
      <c r="A11224" s="19" t="s">
        <v>13773</v>
      </c>
      <c r="B11224" s="24">
        <v>1</v>
      </c>
      <c r="C11224" s="21" t="s">
        <v>8278</v>
      </c>
      <c r="D11224" s="23"/>
      <c r="E11224" s="23"/>
    </row>
    <row r="11225" spans="1:5" ht="20" customHeight="1">
      <c r="A11225" s="19" t="s">
        <v>13773</v>
      </c>
      <c r="B11225" s="24">
        <v>1</v>
      </c>
      <c r="C11225" s="21" t="s">
        <v>13697</v>
      </c>
      <c r="D11225" s="23"/>
      <c r="E11225" s="23"/>
    </row>
    <row r="11226" spans="1:5" ht="20" customHeight="1">
      <c r="A11226" s="19" t="s">
        <v>13773</v>
      </c>
      <c r="B11226" s="24">
        <v>1</v>
      </c>
      <c r="C11226" s="21" t="s">
        <v>13419</v>
      </c>
      <c r="D11226" s="23"/>
      <c r="E11226" s="23"/>
    </row>
    <row r="11227" spans="1:5" ht="20" customHeight="1">
      <c r="A11227" s="19" t="s">
        <v>13773</v>
      </c>
      <c r="B11227" s="24">
        <v>1</v>
      </c>
      <c r="C11227" s="21" t="s">
        <v>13445</v>
      </c>
      <c r="D11227" s="23"/>
      <c r="E11227" s="23"/>
    </row>
    <row r="11228" spans="1:5" ht="20" customHeight="1">
      <c r="A11228" s="19" t="s">
        <v>13773</v>
      </c>
      <c r="B11228" s="24">
        <v>1</v>
      </c>
      <c r="C11228" s="21" t="s">
        <v>13245</v>
      </c>
      <c r="D11228" s="23"/>
      <c r="E11228" s="23"/>
    </row>
    <row r="11229" spans="1:5" ht="20" customHeight="1">
      <c r="A11229" s="19" t="s">
        <v>13773</v>
      </c>
      <c r="B11229" s="24">
        <v>1</v>
      </c>
      <c r="C11229" s="21" t="s">
        <v>13063</v>
      </c>
      <c r="D11229" s="23"/>
      <c r="E11229" s="23"/>
    </row>
    <row r="11230" spans="1:5" ht="20" customHeight="1">
      <c r="A11230" s="19" t="s">
        <v>13773</v>
      </c>
      <c r="B11230" s="24">
        <v>1</v>
      </c>
      <c r="C11230" s="21" t="s">
        <v>12811</v>
      </c>
      <c r="D11230" s="23"/>
      <c r="E11230" s="23"/>
    </row>
    <row r="11231" spans="1:5" ht="20" customHeight="1">
      <c r="A11231" s="19" t="s">
        <v>13773</v>
      </c>
      <c r="B11231" s="24">
        <v>1</v>
      </c>
      <c r="C11231" s="21" t="s">
        <v>12696</v>
      </c>
      <c r="D11231" s="23"/>
      <c r="E11231" s="23"/>
    </row>
    <row r="11232" spans="1:5" ht="20" customHeight="1">
      <c r="A11232" s="19" t="s">
        <v>13773</v>
      </c>
      <c r="B11232" s="24">
        <v>1</v>
      </c>
      <c r="C11232" s="21" t="s">
        <v>12399</v>
      </c>
      <c r="D11232" s="23"/>
      <c r="E11232" s="23"/>
    </row>
    <row r="11233" spans="1:5" ht="20" customHeight="1">
      <c r="A11233" s="19" t="s">
        <v>13773</v>
      </c>
      <c r="B11233" s="24">
        <v>1</v>
      </c>
      <c r="C11233" s="21" t="s">
        <v>12427</v>
      </c>
      <c r="D11233" s="23"/>
      <c r="E11233" s="23"/>
    </row>
    <row r="11234" spans="1:5" ht="20" customHeight="1">
      <c r="A11234" s="19" t="s">
        <v>13773</v>
      </c>
      <c r="B11234" s="24">
        <v>1</v>
      </c>
      <c r="C11234" s="21" t="s">
        <v>12190</v>
      </c>
      <c r="D11234" s="23"/>
      <c r="E11234" s="23"/>
    </row>
    <row r="11235" spans="1:5" ht="20" customHeight="1">
      <c r="A11235" s="19" t="s">
        <v>13773</v>
      </c>
      <c r="B11235" s="24">
        <v>1</v>
      </c>
      <c r="C11235" s="21" t="s">
        <v>12214</v>
      </c>
      <c r="D11235" s="23"/>
      <c r="E11235" s="23"/>
    </row>
    <row r="11236" spans="1:5" ht="20" customHeight="1">
      <c r="A11236" s="19" t="s">
        <v>13773</v>
      </c>
      <c r="B11236" s="24">
        <v>1</v>
      </c>
      <c r="C11236" s="21" t="s">
        <v>11953</v>
      </c>
      <c r="D11236" s="23"/>
      <c r="E11236" s="23"/>
    </row>
    <row r="11237" spans="1:5" ht="20" customHeight="1">
      <c r="A11237" s="19" t="s">
        <v>13773</v>
      </c>
      <c r="B11237" s="24">
        <v>1</v>
      </c>
      <c r="C11237" s="21" t="s">
        <v>11692</v>
      </c>
      <c r="D11237" s="23"/>
      <c r="E11237" s="23"/>
    </row>
    <row r="11238" spans="1:5" ht="20" customHeight="1">
      <c r="A11238" s="19" t="s">
        <v>13773</v>
      </c>
      <c r="B11238" s="24">
        <v>1</v>
      </c>
      <c r="C11238" s="21" t="s">
        <v>11396</v>
      </c>
      <c r="D11238" s="23"/>
      <c r="E11238" s="23"/>
    </row>
    <row r="11239" spans="1:5" ht="20" customHeight="1">
      <c r="A11239" s="19" t="s">
        <v>13773</v>
      </c>
      <c r="B11239" s="24">
        <v>1</v>
      </c>
      <c r="C11239" s="21" t="s">
        <v>11487</v>
      </c>
      <c r="D11239" s="23"/>
      <c r="E11239" s="23"/>
    </row>
    <row r="11240" spans="1:5" ht="20" customHeight="1">
      <c r="A11240" s="19" t="s">
        <v>13773</v>
      </c>
      <c r="B11240" s="24">
        <v>1</v>
      </c>
      <c r="C11240" s="21" t="s">
        <v>11516</v>
      </c>
      <c r="D11240" s="23"/>
      <c r="E11240" s="23"/>
    </row>
    <row r="11241" spans="1:5" ht="20" customHeight="1">
      <c r="A11241" s="19" t="s">
        <v>13773</v>
      </c>
      <c r="B11241" s="24">
        <v>1</v>
      </c>
      <c r="C11241" s="21" t="s">
        <v>11396</v>
      </c>
      <c r="D11241" s="23"/>
      <c r="E11241" s="23"/>
    </row>
    <row r="11242" spans="1:5" ht="20" customHeight="1">
      <c r="A11242" s="19" t="s">
        <v>13773</v>
      </c>
      <c r="B11242" s="24">
        <v>1</v>
      </c>
      <c r="C11242" s="21" t="s">
        <v>11297</v>
      </c>
      <c r="D11242" s="23"/>
      <c r="E11242" s="23"/>
    </row>
    <row r="11243" spans="1:5" ht="20" customHeight="1">
      <c r="A11243" s="19" t="s">
        <v>13773</v>
      </c>
      <c r="B11243" s="24">
        <v>1</v>
      </c>
      <c r="C11243" s="21" t="s">
        <v>11195</v>
      </c>
      <c r="D11243" s="23"/>
      <c r="E11243" s="23"/>
    </row>
    <row r="11244" spans="1:5" ht="20" customHeight="1">
      <c r="A11244" s="19" t="s">
        <v>13773</v>
      </c>
      <c r="B11244" s="24">
        <v>1</v>
      </c>
      <c r="C11244" s="21" t="s">
        <v>11068</v>
      </c>
      <c r="D11244" s="23"/>
      <c r="E11244" s="23"/>
    </row>
    <row r="11245" spans="1:5" ht="20" customHeight="1">
      <c r="A11245" s="19" t="s">
        <v>13773</v>
      </c>
      <c r="B11245" s="24">
        <v>1</v>
      </c>
      <c r="C11245" s="21" t="s">
        <v>11095</v>
      </c>
      <c r="D11245" s="23"/>
      <c r="E11245" s="23"/>
    </row>
    <row r="11246" spans="1:5" ht="20" customHeight="1">
      <c r="A11246" s="19" t="s">
        <v>13773</v>
      </c>
      <c r="B11246" s="24">
        <v>1</v>
      </c>
      <c r="C11246" s="21" t="s">
        <v>10987</v>
      </c>
      <c r="D11246" s="23"/>
      <c r="E11246" s="23"/>
    </row>
    <row r="11247" spans="1:5" ht="20" customHeight="1">
      <c r="A11247" s="19" t="s">
        <v>13773</v>
      </c>
      <c r="B11247" s="24">
        <v>1</v>
      </c>
      <c r="C11247" s="21" t="s">
        <v>10890</v>
      </c>
      <c r="D11247" s="23"/>
      <c r="E11247" s="23"/>
    </row>
    <row r="11248" spans="1:5" ht="20" customHeight="1">
      <c r="A11248" s="19" t="s">
        <v>13773</v>
      </c>
      <c r="B11248" s="24">
        <v>1</v>
      </c>
      <c r="C11248" s="21" t="s">
        <v>3675</v>
      </c>
      <c r="D11248" s="23"/>
      <c r="E11248" s="23"/>
    </row>
    <row r="11249" spans="1:5" ht="20" customHeight="1">
      <c r="A11249" s="19" t="s">
        <v>13773</v>
      </c>
      <c r="B11249" s="24">
        <v>1</v>
      </c>
      <c r="C11249" s="21" t="s">
        <v>10596</v>
      </c>
      <c r="D11249" s="23"/>
      <c r="E11249" s="23"/>
    </row>
    <row r="11250" spans="1:5" ht="20" customHeight="1">
      <c r="A11250" s="19" t="s">
        <v>13773</v>
      </c>
      <c r="B11250" s="24">
        <v>1</v>
      </c>
      <c r="C11250" s="21" t="s">
        <v>10703</v>
      </c>
      <c r="D11250" s="23"/>
      <c r="E11250" s="23"/>
    </row>
    <row r="11251" spans="1:5" ht="20" customHeight="1">
      <c r="A11251" s="19" t="s">
        <v>13773</v>
      </c>
      <c r="B11251" s="24">
        <v>1</v>
      </c>
      <c r="C11251" s="21" t="s">
        <v>10728</v>
      </c>
      <c r="D11251" s="23"/>
      <c r="E11251" s="23"/>
    </row>
    <row r="11252" spans="1:5" ht="20" customHeight="1">
      <c r="A11252" s="19" t="s">
        <v>13773</v>
      </c>
      <c r="B11252" s="24">
        <v>1</v>
      </c>
      <c r="C11252" s="21" t="s">
        <v>10596</v>
      </c>
      <c r="D11252" s="23"/>
      <c r="E11252" s="23"/>
    </row>
    <row r="11253" spans="1:5" ht="20" customHeight="1">
      <c r="A11253" s="19" t="s">
        <v>13773</v>
      </c>
      <c r="B11253" s="24">
        <v>1</v>
      </c>
      <c r="C11253" s="21" t="s">
        <v>10621</v>
      </c>
      <c r="D11253" s="23"/>
      <c r="E11253" s="23"/>
    </row>
    <row r="11254" spans="1:5" ht="20" customHeight="1">
      <c r="A11254" s="19" t="s">
        <v>13773</v>
      </c>
      <c r="B11254" s="24">
        <v>1</v>
      </c>
      <c r="C11254" s="21" t="s">
        <v>10363</v>
      </c>
      <c r="D11254" s="23"/>
      <c r="E11254" s="23"/>
    </row>
    <row r="11255" spans="1:5" ht="20" customHeight="1">
      <c r="A11255" s="19" t="s">
        <v>13773</v>
      </c>
      <c r="B11255" s="24">
        <v>1</v>
      </c>
      <c r="C11255" s="21" t="s">
        <v>10425</v>
      </c>
      <c r="D11255" s="23"/>
      <c r="E11255" s="23"/>
    </row>
    <row r="11256" spans="1:5" ht="20" customHeight="1">
      <c r="A11256" s="19" t="s">
        <v>13773</v>
      </c>
      <c r="B11256" s="24">
        <v>1</v>
      </c>
      <c r="C11256" s="21" t="s">
        <v>10449</v>
      </c>
      <c r="D11256" s="23"/>
      <c r="E11256" s="23"/>
    </row>
    <row r="11257" spans="1:5" ht="20" customHeight="1">
      <c r="A11257" s="19" t="s">
        <v>13773</v>
      </c>
      <c r="B11257" s="24">
        <v>1</v>
      </c>
      <c r="C11257" s="21" t="s">
        <v>10197</v>
      </c>
      <c r="D11257" s="23"/>
      <c r="E11257" s="23"/>
    </row>
    <row r="11258" spans="1:5" ht="20" customHeight="1">
      <c r="A11258" s="19" t="s">
        <v>13773</v>
      </c>
      <c r="B11258" s="24">
        <v>1</v>
      </c>
      <c r="C11258" s="21" t="s">
        <v>10260</v>
      </c>
      <c r="D11258" s="23"/>
      <c r="E11258" s="23"/>
    </row>
    <row r="11259" spans="1:5" ht="20" customHeight="1">
      <c r="A11259" s="19" t="s">
        <v>13773</v>
      </c>
      <c r="B11259" s="24">
        <v>1</v>
      </c>
      <c r="C11259" s="21" t="s">
        <v>10287</v>
      </c>
      <c r="D11259" s="23"/>
      <c r="E11259" s="23"/>
    </row>
    <row r="11260" spans="1:5" ht="20" customHeight="1">
      <c r="A11260" s="19" t="s">
        <v>13773</v>
      </c>
      <c r="B11260" s="24">
        <v>1</v>
      </c>
      <c r="C11260" s="21" t="s">
        <v>5627</v>
      </c>
      <c r="D11260" s="23"/>
      <c r="E11260" s="23"/>
    </row>
    <row r="11261" spans="1:5" ht="20" customHeight="1">
      <c r="A11261" s="19" t="s">
        <v>13773</v>
      </c>
      <c r="B11261" s="24">
        <v>1</v>
      </c>
      <c r="C11261" s="21" t="s">
        <v>5822</v>
      </c>
      <c r="D11261" s="23"/>
      <c r="E11261" s="23"/>
    </row>
    <row r="11262" spans="1:5" ht="20" customHeight="1">
      <c r="A11262" s="19" t="s">
        <v>13773</v>
      </c>
      <c r="B11262" s="24">
        <v>1</v>
      </c>
      <c r="C11262" s="21" t="s">
        <v>10043</v>
      </c>
      <c r="D11262" s="23"/>
      <c r="E11262" s="23"/>
    </row>
    <row r="11263" spans="1:5" ht="20" customHeight="1">
      <c r="A11263" s="19" t="s">
        <v>13773</v>
      </c>
      <c r="B11263" s="24">
        <v>1</v>
      </c>
      <c r="C11263" s="21" t="s">
        <v>10105</v>
      </c>
      <c r="D11263" s="23"/>
      <c r="E11263" s="23"/>
    </row>
    <row r="11264" spans="1:5" ht="20" customHeight="1">
      <c r="A11264" s="19" t="s">
        <v>13773</v>
      </c>
      <c r="B11264" s="24">
        <v>1</v>
      </c>
      <c r="C11264" s="21" t="s">
        <v>10123</v>
      </c>
      <c r="D11264" s="23"/>
      <c r="E11264" s="23"/>
    </row>
    <row r="11265" spans="1:5" ht="20" customHeight="1">
      <c r="A11265" s="19" t="s">
        <v>13773</v>
      </c>
      <c r="B11265" s="24">
        <v>1</v>
      </c>
      <c r="C11265" s="21" t="s">
        <v>10043</v>
      </c>
      <c r="D11265" s="23"/>
      <c r="E11265" s="23"/>
    </row>
    <row r="11266" spans="1:5" ht="20" customHeight="1">
      <c r="A11266" s="19" t="s">
        <v>13773</v>
      </c>
      <c r="B11266" s="24">
        <v>1</v>
      </c>
      <c r="C11266" s="21" t="s">
        <v>9907</v>
      </c>
      <c r="D11266" s="23"/>
      <c r="E11266" s="23"/>
    </row>
    <row r="11267" spans="1:5" ht="20" customHeight="1">
      <c r="A11267" s="19" t="s">
        <v>13773</v>
      </c>
      <c r="B11267" s="24">
        <v>1</v>
      </c>
      <c r="C11267" s="21" t="s">
        <v>9775</v>
      </c>
      <c r="D11267" s="23"/>
      <c r="E11267" s="23"/>
    </row>
    <row r="11268" spans="1:5" ht="20" customHeight="1">
      <c r="A11268" s="19" t="s">
        <v>13773</v>
      </c>
      <c r="B11268" s="24">
        <v>1</v>
      </c>
      <c r="C11268" s="21" t="s">
        <v>9591</v>
      </c>
      <c r="D11268" s="23"/>
      <c r="E11268" s="23"/>
    </row>
    <row r="11269" spans="1:5" ht="20" customHeight="1">
      <c r="A11269" s="19" t="s">
        <v>13773</v>
      </c>
      <c r="B11269" s="24">
        <v>1</v>
      </c>
      <c r="C11269" s="21" t="s">
        <v>9335</v>
      </c>
      <c r="D11269" s="23"/>
      <c r="E11269" s="23"/>
    </row>
    <row r="11270" spans="1:5" ht="20" customHeight="1">
      <c r="A11270" s="19" t="s">
        <v>13773</v>
      </c>
      <c r="B11270" s="24">
        <v>1</v>
      </c>
      <c r="C11270" s="21" t="s">
        <v>9387</v>
      </c>
      <c r="D11270" s="23"/>
      <c r="E11270" s="23"/>
    </row>
    <row r="11271" spans="1:5" ht="20" customHeight="1">
      <c r="A11271" s="19" t="s">
        <v>13773</v>
      </c>
      <c r="B11271" s="24">
        <v>1</v>
      </c>
      <c r="C11271" s="21" t="s">
        <v>9401</v>
      </c>
      <c r="D11271" s="23"/>
      <c r="E11271" s="23"/>
    </row>
    <row r="11272" spans="1:5" ht="20" customHeight="1">
      <c r="A11272" s="19" t="s">
        <v>13773</v>
      </c>
      <c r="B11272" s="24">
        <v>1</v>
      </c>
      <c r="C11272" s="21" t="s">
        <v>9269</v>
      </c>
      <c r="D11272" s="23"/>
      <c r="E11272" s="23"/>
    </row>
    <row r="11273" spans="1:5" ht="20" customHeight="1">
      <c r="A11273" s="19" t="s">
        <v>13773</v>
      </c>
      <c r="B11273" s="24">
        <v>1</v>
      </c>
      <c r="C11273" s="21" t="s">
        <v>9131</v>
      </c>
      <c r="D11273" s="23"/>
      <c r="E11273" s="23"/>
    </row>
    <row r="11274" spans="1:5" ht="20" customHeight="1">
      <c r="A11274" s="19" t="s">
        <v>13773</v>
      </c>
      <c r="B11274" s="24">
        <v>1</v>
      </c>
      <c r="C11274" s="21" t="s">
        <v>8951</v>
      </c>
      <c r="D11274" s="23"/>
      <c r="E11274" s="23"/>
    </row>
    <row r="11275" spans="1:5" ht="20" customHeight="1">
      <c r="A11275" s="19" t="s">
        <v>13773</v>
      </c>
      <c r="B11275" s="24">
        <v>1</v>
      </c>
      <c r="C11275" s="21" t="s">
        <v>8809</v>
      </c>
      <c r="D11275" s="23"/>
      <c r="E11275" s="23"/>
    </row>
    <row r="11276" spans="1:5" ht="20" customHeight="1">
      <c r="A11276" s="19" t="s">
        <v>13773</v>
      </c>
      <c r="B11276" s="24">
        <v>1</v>
      </c>
      <c r="C11276" s="21" t="s">
        <v>8821</v>
      </c>
      <c r="D11276" s="23"/>
      <c r="E11276" s="23"/>
    </row>
    <row r="11277" spans="1:5" ht="20" customHeight="1">
      <c r="A11277" s="19" t="s">
        <v>13773</v>
      </c>
      <c r="B11277" s="24">
        <v>1</v>
      </c>
      <c r="C11277" s="21" t="s">
        <v>8639</v>
      </c>
      <c r="D11277" s="23"/>
      <c r="E11277" s="23"/>
    </row>
    <row r="11278" spans="1:5" ht="20" customHeight="1">
      <c r="A11278" s="19" t="s">
        <v>13773</v>
      </c>
      <c r="B11278" s="24">
        <v>1</v>
      </c>
      <c r="C11278" s="21" t="s">
        <v>7818</v>
      </c>
      <c r="D11278" s="23"/>
      <c r="E11278" s="23"/>
    </row>
    <row r="11279" spans="1:5" ht="20" customHeight="1">
      <c r="A11279" s="19" t="s">
        <v>13773</v>
      </c>
      <c r="B11279" s="24">
        <v>1</v>
      </c>
      <c r="C11279" s="21" t="s">
        <v>8441</v>
      </c>
      <c r="D11279" s="23"/>
      <c r="E11279" s="23"/>
    </row>
    <row r="11280" spans="1:5" ht="20" customHeight="1">
      <c r="A11280" s="19" t="s">
        <v>13773</v>
      </c>
      <c r="B11280" s="24">
        <v>1</v>
      </c>
      <c r="C11280" s="21" t="s">
        <v>8455</v>
      </c>
      <c r="D11280" s="23"/>
      <c r="E11280" s="23"/>
    </row>
    <row r="11281" spans="1:5" ht="20" customHeight="1">
      <c r="A11281" s="19" t="s">
        <v>13773</v>
      </c>
      <c r="B11281" s="24">
        <v>1</v>
      </c>
      <c r="C11281" s="21" t="s">
        <v>7818</v>
      </c>
      <c r="D11281" s="23"/>
      <c r="E11281" s="23"/>
    </row>
    <row r="11282" spans="1:5" ht="20" customHeight="1">
      <c r="A11282" s="19" t="s">
        <v>13773</v>
      </c>
      <c r="B11282" s="24">
        <v>1</v>
      </c>
      <c r="C11282" s="21" t="s">
        <v>8340</v>
      </c>
      <c r="D11282" s="23"/>
      <c r="E11282" s="23"/>
    </row>
    <row r="11283" spans="1:5" ht="20" customHeight="1">
      <c r="A11283" s="19" t="s">
        <v>13773</v>
      </c>
      <c r="B11283" s="24">
        <v>1</v>
      </c>
      <c r="C11283" s="21" t="s">
        <v>8384</v>
      </c>
      <c r="D11283" s="23"/>
      <c r="E11283" s="23"/>
    </row>
    <row r="11284" spans="1:5" ht="20" customHeight="1">
      <c r="A11284" s="19" t="s">
        <v>13773</v>
      </c>
      <c r="B11284" s="24">
        <v>1</v>
      </c>
      <c r="C11284" s="21" t="s">
        <v>8396</v>
      </c>
      <c r="D11284" s="23"/>
      <c r="E11284" s="23"/>
    </row>
    <row r="11285" spans="1:5" ht="20" customHeight="1">
      <c r="A11285" s="19" t="s">
        <v>13773</v>
      </c>
      <c r="B11285" s="24">
        <v>1</v>
      </c>
      <c r="C11285" s="21" t="s">
        <v>8340</v>
      </c>
      <c r="D11285" s="23"/>
      <c r="E11285" s="23"/>
    </row>
    <row r="11286" spans="1:5" ht="20" customHeight="1">
      <c r="A11286" s="19" t="s">
        <v>13773</v>
      </c>
      <c r="B11286" s="24">
        <v>1</v>
      </c>
      <c r="C11286" s="21" t="s">
        <v>8286</v>
      </c>
      <c r="D11286" s="23"/>
      <c r="E11286" s="23"/>
    </row>
    <row r="11287" spans="1:5" ht="20" customHeight="1">
      <c r="A11287" s="19" t="s">
        <v>13773</v>
      </c>
      <c r="B11287" s="24">
        <v>2</v>
      </c>
      <c r="C11287" s="21" t="s">
        <v>531</v>
      </c>
      <c r="D11287" s="23"/>
      <c r="E11287" s="23"/>
    </row>
    <row r="11288" spans="1:5" ht="20" customHeight="1">
      <c r="A11288" s="19" t="s">
        <v>13773</v>
      </c>
      <c r="B11288" s="24">
        <v>2</v>
      </c>
      <c r="C11288" s="21" t="s">
        <v>391</v>
      </c>
      <c r="D11288" s="23"/>
      <c r="E11288" s="23"/>
    </row>
    <row r="11289" spans="1:5" ht="20" customHeight="1">
      <c r="A11289" s="19" t="s">
        <v>13773</v>
      </c>
      <c r="B11289" s="24">
        <v>2</v>
      </c>
      <c r="C11289" s="21" t="s">
        <v>618</v>
      </c>
      <c r="D11289" s="23"/>
      <c r="E11289" s="23"/>
    </row>
    <row r="11290" spans="1:5" ht="20" customHeight="1">
      <c r="A11290" s="19" t="s">
        <v>13773</v>
      </c>
      <c r="B11290" s="24">
        <v>2</v>
      </c>
      <c r="C11290" s="21" t="s">
        <v>697</v>
      </c>
      <c r="D11290" s="23"/>
      <c r="E11290" s="23"/>
    </row>
    <row r="11291" spans="1:5" ht="20" customHeight="1">
      <c r="A11291" s="19" t="s">
        <v>13773</v>
      </c>
      <c r="B11291" s="24">
        <v>2</v>
      </c>
      <c r="C11291" s="21" t="s">
        <v>12536</v>
      </c>
      <c r="D11291" s="23"/>
      <c r="E11291" s="23"/>
    </row>
    <row r="11292" spans="1:5" ht="20" customHeight="1">
      <c r="A11292" s="19" t="s">
        <v>13773</v>
      </c>
      <c r="B11292" s="24">
        <v>2</v>
      </c>
      <c r="C11292" s="21" t="s">
        <v>778</v>
      </c>
      <c r="D11292" s="23"/>
      <c r="E11292" s="23"/>
    </row>
    <row r="11293" spans="1:5" ht="20" customHeight="1">
      <c r="A11293" s="19" t="s">
        <v>13773</v>
      </c>
      <c r="B11293" s="24">
        <v>2</v>
      </c>
      <c r="C11293" s="21" t="s">
        <v>1079</v>
      </c>
      <c r="D11293" s="23"/>
      <c r="E11293" s="23"/>
    </row>
    <row r="11294" spans="1:5" ht="20" customHeight="1">
      <c r="A11294" s="19" t="s">
        <v>13773</v>
      </c>
      <c r="B11294" s="24">
        <v>2</v>
      </c>
      <c r="C11294" s="21" t="s">
        <v>941</v>
      </c>
      <c r="D11294" s="23"/>
      <c r="E11294" s="23"/>
    </row>
    <row r="11295" spans="1:5" ht="20" customHeight="1">
      <c r="A11295" s="19" t="s">
        <v>13773</v>
      </c>
      <c r="B11295" s="24">
        <v>2</v>
      </c>
      <c r="C11295" s="21" t="s">
        <v>1169</v>
      </c>
      <c r="D11295" s="23"/>
      <c r="E11295" s="23"/>
    </row>
    <row r="11296" spans="1:5" ht="20" customHeight="1">
      <c r="A11296" s="19" t="s">
        <v>13773</v>
      </c>
      <c r="B11296" s="24">
        <v>2</v>
      </c>
      <c r="C11296" s="21" t="s">
        <v>1244</v>
      </c>
      <c r="D11296" s="23"/>
      <c r="E11296" s="23"/>
    </row>
    <row r="11297" spans="1:5" ht="20" customHeight="1">
      <c r="A11297" s="19" t="s">
        <v>13773</v>
      </c>
      <c r="B11297" s="24">
        <v>2</v>
      </c>
      <c r="C11297" s="21" t="s">
        <v>11833</v>
      </c>
      <c r="D11297" s="23"/>
      <c r="E11297" s="23"/>
    </row>
    <row r="11298" spans="1:5" ht="20" customHeight="1">
      <c r="A11298" s="19" t="s">
        <v>13773</v>
      </c>
      <c r="B11298" s="24">
        <v>2</v>
      </c>
      <c r="C11298" s="21" t="s">
        <v>11575</v>
      </c>
      <c r="D11298" s="23"/>
      <c r="E11298" s="23"/>
    </row>
    <row r="11299" spans="1:5" ht="20" customHeight="1">
      <c r="A11299" s="19" t="s">
        <v>13773</v>
      </c>
      <c r="B11299" s="24">
        <v>2</v>
      </c>
      <c r="C11299" s="21" t="s">
        <v>1478</v>
      </c>
      <c r="D11299" s="23"/>
      <c r="E11299" s="23"/>
    </row>
    <row r="11300" spans="1:5" ht="20" customHeight="1">
      <c r="A11300" s="19" t="s">
        <v>13773</v>
      </c>
      <c r="B11300" s="24">
        <v>2</v>
      </c>
      <c r="C11300" s="21" t="s">
        <v>1550</v>
      </c>
      <c r="D11300" s="23"/>
      <c r="E11300" s="23"/>
    </row>
    <row r="11301" spans="1:5" ht="20" customHeight="1">
      <c r="A11301" s="19" t="s">
        <v>13773</v>
      </c>
      <c r="B11301" s="24">
        <v>2</v>
      </c>
      <c r="C11301" s="21" t="s">
        <v>1781</v>
      </c>
      <c r="D11301" s="23"/>
      <c r="E11301" s="23"/>
    </row>
    <row r="11302" spans="1:5" ht="20" customHeight="1">
      <c r="A11302" s="19" t="s">
        <v>13773</v>
      </c>
      <c r="B11302" s="24">
        <v>2</v>
      </c>
      <c r="C11302" s="21" t="s">
        <v>2008</v>
      </c>
      <c r="D11302" s="23"/>
      <c r="E11302" s="23"/>
    </row>
    <row r="11303" spans="1:5" ht="20" customHeight="1">
      <c r="A11303" s="19" t="s">
        <v>13773</v>
      </c>
      <c r="B11303" s="24">
        <v>2</v>
      </c>
      <c r="C11303" s="21" t="s">
        <v>2150</v>
      </c>
      <c r="D11303" s="23"/>
      <c r="E11303" s="23"/>
    </row>
    <row r="11304" spans="1:5" ht="20" customHeight="1">
      <c r="A11304" s="19" t="s">
        <v>13773</v>
      </c>
      <c r="B11304" s="24">
        <v>2</v>
      </c>
      <c r="C11304" s="21" t="s">
        <v>2289</v>
      </c>
      <c r="D11304" s="23"/>
      <c r="E11304" s="23"/>
    </row>
    <row r="11305" spans="1:5" ht="20" customHeight="1">
      <c r="A11305" s="19" t="s">
        <v>13773</v>
      </c>
      <c r="B11305" s="24">
        <v>2</v>
      </c>
      <c r="C11305" s="21" t="s">
        <v>2418</v>
      </c>
      <c r="D11305" s="23"/>
      <c r="E11305" s="23"/>
    </row>
    <row r="11306" spans="1:5" ht="20" customHeight="1">
      <c r="A11306" s="19" t="s">
        <v>13773</v>
      </c>
      <c r="B11306" s="24">
        <v>2</v>
      </c>
      <c r="C11306" s="21" t="s">
        <v>2549</v>
      </c>
      <c r="D11306" s="23"/>
      <c r="E11306" s="23"/>
    </row>
    <row r="11307" spans="1:5" ht="20" customHeight="1">
      <c r="A11307" s="19" t="s">
        <v>13773</v>
      </c>
      <c r="B11307" s="24">
        <v>2</v>
      </c>
      <c r="C11307" s="21" t="s">
        <v>2767</v>
      </c>
      <c r="D11307" s="23"/>
      <c r="E11307" s="23"/>
    </row>
    <row r="11308" spans="1:5" ht="20" customHeight="1">
      <c r="A11308" s="19" t="s">
        <v>13773</v>
      </c>
      <c r="B11308" s="24">
        <v>2</v>
      </c>
      <c r="C11308" s="21" t="s">
        <v>2906</v>
      </c>
      <c r="D11308" s="23"/>
      <c r="E11308" s="23"/>
    </row>
    <row r="11309" spans="1:5" ht="20" customHeight="1">
      <c r="A11309" s="19" t="s">
        <v>13773</v>
      </c>
      <c r="B11309" s="24">
        <v>2</v>
      </c>
      <c r="C11309" s="21" t="s">
        <v>3035</v>
      </c>
      <c r="D11309" s="23"/>
      <c r="E11309" s="23"/>
    </row>
    <row r="11310" spans="1:5" ht="20" customHeight="1">
      <c r="A11310" s="19" t="s">
        <v>13773</v>
      </c>
      <c r="B11310" s="24">
        <v>2</v>
      </c>
      <c r="C11310" s="21" t="s">
        <v>3094</v>
      </c>
      <c r="D11310" s="23"/>
      <c r="E11310" s="23"/>
    </row>
    <row r="11311" spans="1:5" ht="20" customHeight="1">
      <c r="A11311" s="19" t="s">
        <v>13773</v>
      </c>
      <c r="B11311" s="24">
        <v>2</v>
      </c>
      <c r="C11311" s="21" t="s">
        <v>3280</v>
      </c>
      <c r="D11311" s="23"/>
      <c r="E11311" s="23"/>
    </row>
    <row r="11312" spans="1:5" ht="20" customHeight="1">
      <c r="A11312" s="19" t="s">
        <v>13773</v>
      </c>
      <c r="B11312" s="24">
        <v>2</v>
      </c>
      <c r="C11312" s="21" t="s">
        <v>3502</v>
      </c>
      <c r="D11312" s="23"/>
      <c r="E11312" s="23"/>
    </row>
    <row r="11313" spans="1:5" ht="20" customHeight="1">
      <c r="A11313" s="19" t="s">
        <v>13773</v>
      </c>
      <c r="B11313" s="24">
        <v>2</v>
      </c>
      <c r="C11313" s="21" t="s">
        <v>3714</v>
      </c>
      <c r="D11313" s="23"/>
      <c r="E11313" s="23"/>
    </row>
    <row r="11314" spans="1:5" ht="20" customHeight="1">
      <c r="A11314" s="19" t="s">
        <v>13773</v>
      </c>
      <c r="B11314" s="24">
        <v>2</v>
      </c>
      <c r="C11314" s="21" t="s">
        <v>3857</v>
      </c>
      <c r="D11314" s="23"/>
      <c r="E11314" s="23"/>
    </row>
    <row r="11315" spans="1:5" ht="20" customHeight="1">
      <c r="A11315" s="19" t="s">
        <v>13773</v>
      </c>
      <c r="B11315" s="24">
        <v>2</v>
      </c>
      <c r="C11315" s="21" t="s">
        <v>4062</v>
      </c>
      <c r="D11315" s="23"/>
      <c r="E11315" s="23"/>
    </row>
    <row r="11316" spans="1:5" ht="20" customHeight="1">
      <c r="A11316" s="19" t="s">
        <v>13773</v>
      </c>
      <c r="B11316" s="24">
        <v>2</v>
      </c>
      <c r="C11316" s="21" t="s">
        <v>4131</v>
      </c>
      <c r="D11316" s="23"/>
      <c r="E11316" s="23"/>
    </row>
    <row r="11317" spans="1:5" ht="20" customHeight="1">
      <c r="A11317" s="19" t="s">
        <v>13773</v>
      </c>
      <c r="B11317" s="24">
        <v>2</v>
      </c>
      <c r="C11317" s="21" t="s">
        <v>4332</v>
      </c>
      <c r="D11317" s="23"/>
      <c r="E11317" s="23"/>
    </row>
    <row r="11318" spans="1:5" ht="20" customHeight="1">
      <c r="A11318" s="19" t="s">
        <v>13773</v>
      </c>
      <c r="B11318" s="24">
        <v>2</v>
      </c>
      <c r="C11318" s="21" t="s">
        <v>4538</v>
      </c>
      <c r="D11318" s="23"/>
      <c r="E11318" s="23"/>
    </row>
    <row r="11319" spans="1:5" ht="20" customHeight="1">
      <c r="A11319" s="19" t="s">
        <v>13773</v>
      </c>
      <c r="B11319" s="24">
        <v>2</v>
      </c>
      <c r="C11319" s="21" t="s">
        <v>4607</v>
      </c>
      <c r="D11319" s="23"/>
      <c r="E11319" s="23"/>
    </row>
    <row r="11320" spans="1:5" ht="20" customHeight="1">
      <c r="A11320" s="19" t="s">
        <v>13773</v>
      </c>
      <c r="B11320" s="24">
        <v>2</v>
      </c>
      <c r="C11320" s="21" t="s">
        <v>4807</v>
      </c>
      <c r="D11320" s="23"/>
      <c r="E11320" s="23"/>
    </row>
    <row r="11321" spans="1:5" ht="20" customHeight="1">
      <c r="A11321" s="19" t="s">
        <v>13773</v>
      </c>
      <c r="B11321" s="24">
        <v>2</v>
      </c>
      <c r="C11321" s="21" t="s">
        <v>5004</v>
      </c>
      <c r="D11321" s="23"/>
      <c r="E11321" s="23"/>
    </row>
    <row r="11322" spans="1:5" ht="20" customHeight="1">
      <c r="A11322" s="19" t="s">
        <v>13773</v>
      </c>
      <c r="B11322" s="24">
        <v>2</v>
      </c>
      <c r="C11322" s="21" t="s">
        <v>5064</v>
      </c>
      <c r="D11322" s="23"/>
      <c r="E11322" s="23"/>
    </row>
    <row r="11323" spans="1:5" ht="20" customHeight="1">
      <c r="A11323" s="19" t="s">
        <v>13773</v>
      </c>
      <c r="B11323" s="24">
        <v>2</v>
      </c>
      <c r="C11323" s="21" t="s">
        <v>5254</v>
      </c>
      <c r="D11323" s="23"/>
      <c r="E11323" s="23"/>
    </row>
    <row r="11324" spans="1:5" ht="20" customHeight="1">
      <c r="A11324" s="19" t="s">
        <v>13773</v>
      </c>
      <c r="B11324" s="24">
        <v>2</v>
      </c>
      <c r="C11324" s="21" t="s">
        <v>5459</v>
      </c>
      <c r="D11324" s="23"/>
      <c r="E11324" s="23"/>
    </row>
    <row r="11325" spans="1:5" ht="20" customHeight="1">
      <c r="A11325" s="19" t="s">
        <v>13773</v>
      </c>
      <c r="B11325" s="24">
        <v>2</v>
      </c>
      <c r="C11325" s="21" t="s">
        <v>5668</v>
      </c>
      <c r="D11325" s="23"/>
      <c r="E11325" s="23"/>
    </row>
    <row r="11326" spans="1:5" ht="20" customHeight="1">
      <c r="A11326" s="19" t="s">
        <v>13773</v>
      </c>
      <c r="B11326" s="24">
        <v>2</v>
      </c>
      <c r="C11326" s="21" t="s">
        <v>5875</v>
      </c>
      <c r="D11326" s="23"/>
      <c r="E11326" s="23"/>
    </row>
    <row r="11327" spans="1:5" ht="20" customHeight="1">
      <c r="A11327" s="19" t="s">
        <v>13773</v>
      </c>
      <c r="B11327" s="24">
        <v>2</v>
      </c>
      <c r="C11327" s="21" t="s">
        <v>6008</v>
      </c>
      <c r="D11327" s="23"/>
      <c r="E11327" s="23"/>
    </row>
    <row r="11328" spans="1:5" ht="20" customHeight="1">
      <c r="A11328" s="19" t="s">
        <v>13773</v>
      </c>
      <c r="B11328" s="24">
        <v>2</v>
      </c>
      <c r="C11328" s="21" t="s">
        <v>6081</v>
      </c>
      <c r="D11328" s="23"/>
      <c r="E11328" s="23"/>
    </row>
    <row r="11329" spans="1:5" ht="20" customHeight="1">
      <c r="A11329" s="19" t="s">
        <v>13773</v>
      </c>
      <c r="B11329" s="24">
        <v>2</v>
      </c>
      <c r="C11329" s="21" t="s">
        <v>9503</v>
      </c>
      <c r="D11329" s="23"/>
      <c r="E11329" s="23"/>
    </row>
    <row r="11330" spans="1:5" ht="20" customHeight="1">
      <c r="A11330" s="19" t="s">
        <v>13773</v>
      </c>
      <c r="B11330" s="24">
        <v>2</v>
      </c>
      <c r="C11330" s="22">
        <v>100</v>
      </c>
      <c r="D11330" s="23"/>
      <c r="E11330" s="23"/>
    </row>
    <row r="11331" spans="1:5" ht="20" customHeight="1">
      <c r="A11331" s="19" t="s">
        <v>13773</v>
      </c>
      <c r="B11331" s="24">
        <v>2</v>
      </c>
      <c r="C11331" s="21" t="s">
        <v>6143</v>
      </c>
      <c r="D11331" s="23"/>
      <c r="E11331" s="23"/>
    </row>
    <row r="11332" spans="1:5" ht="20" customHeight="1">
      <c r="A11332" s="19" t="s">
        <v>13773</v>
      </c>
      <c r="B11332" s="24">
        <v>2</v>
      </c>
      <c r="C11332" s="21" t="s">
        <v>6324</v>
      </c>
      <c r="D11332" s="23"/>
      <c r="E11332" s="23"/>
    </row>
    <row r="11333" spans="1:5" ht="20" customHeight="1">
      <c r="A11333" s="19" t="s">
        <v>13773</v>
      </c>
      <c r="B11333" s="24">
        <v>2</v>
      </c>
      <c r="C11333" s="21" t="s">
        <v>6509</v>
      </c>
      <c r="D11333" s="23"/>
      <c r="E11333" s="23"/>
    </row>
    <row r="11334" spans="1:5" ht="20" customHeight="1">
      <c r="A11334" s="19" t="s">
        <v>13773</v>
      </c>
      <c r="B11334" s="24">
        <v>2</v>
      </c>
      <c r="C11334" s="21" t="s">
        <v>6575</v>
      </c>
      <c r="D11334" s="23"/>
      <c r="E11334" s="23"/>
    </row>
    <row r="11335" spans="1:5" ht="20" customHeight="1">
      <c r="A11335" s="19" t="s">
        <v>13773</v>
      </c>
      <c r="B11335" s="24">
        <v>2</v>
      </c>
      <c r="C11335" s="21" t="s">
        <v>8864</v>
      </c>
      <c r="D11335" s="23"/>
      <c r="E11335" s="23"/>
    </row>
    <row r="11336" spans="1:5" ht="20" customHeight="1">
      <c r="A11336" s="19" t="s">
        <v>13773</v>
      </c>
      <c r="B11336" s="24">
        <v>2</v>
      </c>
      <c r="C11336" s="21" t="s">
        <v>6638</v>
      </c>
      <c r="D11336" s="23"/>
      <c r="E11336" s="23"/>
    </row>
    <row r="11337" spans="1:5" ht="20" customHeight="1">
      <c r="A11337" s="19" t="s">
        <v>13773</v>
      </c>
      <c r="B11337" s="24">
        <v>2</v>
      </c>
      <c r="C11337" s="21" t="s">
        <v>6697</v>
      </c>
      <c r="D11337" s="23"/>
      <c r="E11337" s="23"/>
    </row>
    <row r="11338" spans="1:5" ht="20" customHeight="1">
      <c r="A11338" s="19" t="s">
        <v>13773</v>
      </c>
      <c r="B11338" s="24">
        <v>2</v>
      </c>
      <c r="C11338" s="21" t="s">
        <v>8552</v>
      </c>
      <c r="D11338" s="23"/>
      <c r="E11338" s="23"/>
    </row>
    <row r="11339" spans="1:5" ht="20" customHeight="1">
      <c r="A11339" s="19" t="s">
        <v>13773</v>
      </c>
      <c r="B11339" s="24">
        <v>2</v>
      </c>
      <c r="C11339" s="21" t="s">
        <v>6979</v>
      </c>
      <c r="D11339" s="23"/>
      <c r="E11339" s="23"/>
    </row>
    <row r="11340" spans="1:5" ht="20" customHeight="1">
      <c r="A11340" s="19" t="s">
        <v>13773</v>
      </c>
      <c r="B11340" s="24">
        <v>2</v>
      </c>
      <c r="C11340" s="21" t="s">
        <v>6870</v>
      </c>
      <c r="D11340" s="23"/>
      <c r="E11340" s="23"/>
    </row>
    <row r="11341" spans="1:5" ht="20" customHeight="1">
      <c r="A11341" s="19" t="s">
        <v>13773</v>
      </c>
      <c r="B11341" s="24">
        <v>2</v>
      </c>
      <c r="C11341" s="21" t="s">
        <v>7040</v>
      </c>
      <c r="D11341" s="23"/>
      <c r="E11341" s="23"/>
    </row>
    <row r="11342" spans="1:5" ht="20" customHeight="1">
      <c r="A11342" s="19" t="s">
        <v>13773</v>
      </c>
      <c r="B11342" s="24">
        <v>2</v>
      </c>
      <c r="C11342" s="21" t="s">
        <v>7218</v>
      </c>
      <c r="D11342" s="23"/>
      <c r="E11342" s="23"/>
    </row>
    <row r="11343" spans="1:5" ht="20" customHeight="1">
      <c r="A11343" s="19" t="s">
        <v>13773</v>
      </c>
      <c r="B11343" s="24">
        <v>2</v>
      </c>
      <c r="C11343" s="21" t="s">
        <v>7331</v>
      </c>
      <c r="D11343" s="23"/>
      <c r="E11343" s="23"/>
    </row>
    <row r="11344" spans="1:5" ht="20" customHeight="1">
      <c r="A11344" s="19" t="s">
        <v>13773</v>
      </c>
      <c r="B11344" s="24">
        <v>2</v>
      </c>
      <c r="C11344" s="21" t="s">
        <v>7503</v>
      </c>
      <c r="D11344" s="23"/>
      <c r="E11344" s="23"/>
    </row>
    <row r="11345" spans="1:5" ht="20" customHeight="1">
      <c r="A11345" s="19" t="s">
        <v>13773</v>
      </c>
      <c r="B11345" s="24">
        <v>2</v>
      </c>
      <c r="C11345" s="21" t="s">
        <v>7673</v>
      </c>
      <c r="D11345" s="23"/>
      <c r="E11345" s="23"/>
    </row>
    <row r="11346" spans="1:5" ht="20" customHeight="1">
      <c r="A11346" s="19" t="s">
        <v>13773</v>
      </c>
      <c r="B11346" s="24">
        <v>2</v>
      </c>
      <c r="C11346" s="21" t="s">
        <v>7863</v>
      </c>
      <c r="D11346" s="23"/>
      <c r="E11346" s="23"/>
    </row>
    <row r="11347" spans="1:5" ht="20" customHeight="1">
      <c r="A11347" s="19" t="s">
        <v>13773</v>
      </c>
      <c r="B11347" s="24">
        <v>2</v>
      </c>
      <c r="C11347" s="21" t="s">
        <v>7987</v>
      </c>
      <c r="D11347" s="23"/>
      <c r="E11347" s="23"/>
    </row>
    <row r="11348" spans="1:5" ht="20" customHeight="1">
      <c r="A11348" s="19" t="s">
        <v>13773</v>
      </c>
      <c r="B11348" s="24">
        <v>2</v>
      </c>
      <c r="C11348" s="21" t="s">
        <v>8106</v>
      </c>
      <c r="D11348" s="23"/>
      <c r="E11348" s="23"/>
    </row>
    <row r="11349" spans="1:5" ht="20" customHeight="1">
      <c r="A11349" s="19" t="s">
        <v>13773</v>
      </c>
      <c r="B11349" s="24">
        <v>2</v>
      </c>
      <c r="C11349" s="21" t="s">
        <v>13514</v>
      </c>
      <c r="D11349" s="23"/>
      <c r="E11349" s="23"/>
    </row>
    <row r="11350" spans="1:5" ht="20" customHeight="1">
      <c r="A11350" s="19" t="s">
        <v>13773</v>
      </c>
      <c r="B11350" s="24">
        <v>2</v>
      </c>
      <c r="C11350" s="21" t="s">
        <v>462</v>
      </c>
      <c r="D11350" s="23"/>
      <c r="E11350" s="23"/>
    </row>
    <row r="11351" spans="1:5" ht="20" customHeight="1">
      <c r="A11351" s="19" t="s">
        <v>13773</v>
      </c>
      <c r="B11351" s="24">
        <v>2</v>
      </c>
      <c r="C11351" s="22">
        <v>100</v>
      </c>
      <c r="D11351" s="23"/>
      <c r="E11351" s="23"/>
    </row>
    <row r="11352" spans="1:5" ht="20" customHeight="1">
      <c r="A11352" s="19" t="s">
        <v>13773</v>
      </c>
      <c r="B11352" s="24">
        <v>2</v>
      </c>
      <c r="C11352" s="21" t="s">
        <v>12949</v>
      </c>
      <c r="D11352" s="23"/>
      <c r="E11352" s="23"/>
    </row>
    <row r="11353" spans="1:5" ht="20" customHeight="1">
      <c r="A11353" s="19" t="s">
        <v>13773</v>
      </c>
      <c r="B11353" s="24">
        <v>2</v>
      </c>
      <c r="C11353" s="22">
        <v>100</v>
      </c>
      <c r="D11353" s="23"/>
      <c r="E11353" s="23"/>
    </row>
    <row r="11354" spans="1:5" ht="20" customHeight="1">
      <c r="A11354" s="19" t="s">
        <v>13773</v>
      </c>
      <c r="B11354" s="24">
        <v>2</v>
      </c>
      <c r="C11354" s="21" t="s">
        <v>854</v>
      </c>
      <c r="D11354" s="23"/>
      <c r="E11354" s="23"/>
    </row>
    <row r="11355" spans="1:5" ht="20" customHeight="1">
      <c r="A11355" s="19" t="s">
        <v>13773</v>
      </c>
      <c r="B11355" s="24">
        <v>2</v>
      </c>
      <c r="C11355" s="22">
        <v>100</v>
      </c>
      <c r="D11355" s="23"/>
      <c r="E11355" s="23"/>
    </row>
    <row r="11356" spans="1:5" ht="20" customHeight="1">
      <c r="A11356" s="19" t="s">
        <v>13773</v>
      </c>
      <c r="B11356" s="24">
        <v>2</v>
      </c>
      <c r="C11356" s="21" t="s">
        <v>1009</v>
      </c>
      <c r="D11356" s="23"/>
      <c r="E11356" s="23"/>
    </row>
    <row r="11357" spans="1:5" ht="20" customHeight="1">
      <c r="A11357" s="19" t="s">
        <v>13773</v>
      </c>
      <c r="B11357" s="24">
        <v>2</v>
      </c>
      <c r="C11357" s="21" t="s">
        <v>1390</v>
      </c>
      <c r="D11357" s="23"/>
      <c r="E11357" s="23"/>
    </row>
    <row r="11358" spans="1:5" ht="20" customHeight="1">
      <c r="A11358" s="19" t="s">
        <v>13773</v>
      </c>
      <c r="B11358" s="24">
        <v>2</v>
      </c>
      <c r="C11358" s="21" t="s">
        <v>1312</v>
      </c>
      <c r="D11358" s="23"/>
      <c r="E11358" s="23"/>
    </row>
    <row r="11359" spans="1:5" ht="20" customHeight="1">
      <c r="A11359" s="19" t="s">
        <v>13773</v>
      </c>
      <c r="B11359" s="24">
        <v>2</v>
      </c>
      <c r="C11359" s="22">
        <v>100</v>
      </c>
      <c r="D11359" s="23"/>
      <c r="E11359" s="23"/>
    </row>
    <row r="11360" spans="1:5" ht="20" customHeight="1">
      <c r="A11360" s="19" t="s">
        <v>13773</v>
      </c>
      <c r="B11360" s="24">
        <v>2</v>
      </c>
      <c r="C11360" s="22">
        <v>100</v>
      </c>
      <c r="D11360" s="23"/>
      <c r="E11360" s="23"/>
    </row>
    <row r="11361" spans="1:5" ht="20" customHeight="1">
      <c r="A11361" s="19" t="s">
        <v>13773</v>
      </c>
      <c r="B11361" s="24">
        <v>2</v>
      </c>
      <c r="C11361" s="22">
        <v>100</v>
      </c>
      <c r="D11361" s="23"/>
      <c r="E11361" s="23"/>
    </row>
    <row r="11362" spans="1:5" ht="20" customHeight="1">
      <c r="A11362" s="19" t="s">
        <v>13773</v>
      </c>
      <c r="B11362" s="24">
        <v>2</v>
      </c>
      <c r="C11362" s="21" t="s">
        <v>1626</v>
      </c>
      <c r="D11362" s="23"/>
      <c r="E11362" s="23"/>
    </row>
    <row r="11363" spans="1:5" ht="20" customHeight="1">
      <c r="A11363" s="19" t="s">
        <v>13773</v>
      </c>
      <c r="B11363" s="24">
        <v>2</v>
      </c>
      <c r="C11363" s="21" t="s">
        <v>1847</v>
      </c>
      <c r="D11363" s="23"/>
      <c r="E11363" s="23"/>
    </row>
    <row r="11364" spans="1:5" ht="20" customHeight="1">
      <c r="A11364" s="19" t="s">
        <v>13773</v>
      </c>
      <c r="B11364" s="24">
        <v>2</v>
      </c>
      <c r="C11364" s="21" t="s">
        <v>2075</v>
      </c>
      <c r="D11364" s="23"/>
      <c r="E11364" s="23"/>
    </row>
    <row r="11365" spans="1:5" ht="20" customHeight="1">
      <c r="A11365" s="19" t="s">
        <v>13773</v>
      </c>
      <c r="B11365" s="24">
        <v>2</v>
      </c>
      <c r="C11365" s="21" t="s">
        <v>2218</v>
      </c>
      <c r="D11365" s="23"/>
      <c r="E11365" s="23"/>
    </row>
    <row r="11366" spans="1:5" ht="20" customHeight="1">
      <c r="A11366" s="19" t="s">
        <v>13773</v>
      </c>
      <c r="B11366" s="24">
        <v>2</v>
      </c>
      <c r="C11366" s="21" t="s">
        <v>2348</v>
      </c>
      <c r="D11366" s="23"/>
      <c r="E11366" s="23"/>
    </row>
    <row r="11367" spans="1:5" ht="20" customHeight="1">
      <c r="A11367" s="19" t="s">
        <v>13773</v>
      </c>
      <c r="B11367" s="24">
        <v>2</v>
      </c>
      <c r="C11367" s="21" t="s">
        <v>2477</v>
      </c>
      <c r="D11367" s="23"/>
      <c r="E11367" s="23"/>
    </row>
    <row r="11368" spans="1:5" ht="20" customHeight="1">
      <c r="A11368" s="19" t="s">
        <v>13773</v>
      </c>
      <c r="B11368" s="24">
        <v>2</v>
      </c>
      <c r="C11368" s="22">
        <v>100</v>
      </c>
      <c r="D11368" s="23"/>
      <c r="E11368" s="23"/>
    </row>
    <row r="11369" spans="1:5" ht="20" customHeight="1">
      <c r="A11369" s="19" t="s">
        <v>13773</v>
      </c>
      <c r="B11369" s="24">
        <v>2</v>
      </c>
      <c r="C11369" s="21" t="s">
        <v>2835</v>
      </c>
      <c r="D11369" s="23"/>
      <c r="E11369" s="23"/>
    </row>
    <row r="11370" spans="1:5" ht="20" customHeight="1">
      <c r="A11370" s="19" t="s">
        <v>13773</v>
      </c>
      <c r="B11370" s="24">
        <v>2</v>
      </c>
      <c r="C11370" s="21" t="s">
        <v>2967</v>
      </c>
      <c r="D11370" s="23"/>
      <c r="E11370" s="23"/>
    </row>
    <row r="11371" spans="1:5" ht="20" customHeight="1">
      <c r="A11371" s="19" t="s">
        <v>13773</v>
      </c>
      <c r="B11371" s="24">
        <v>2</v>
      </c>
      <c r="C11371" s="22">
        <v>100</v>
      </c>
      <c r="D11371" s="23"/>
      <c r="E11371" s="23"/>
    </row>
    <row r="11372" spans="1:5" ht="20" customHeight="1">
      <c r="A11372" s="19" t="s">
        <v>13773</v>
      </c>
      <c r="B11372" s="24">
        <v>2</v>
      </c>
      <c r="C11372" s="21" t="s">
        <v>3158</v>
      </c>
      <c r="D11372" s="23"/>
      <c r="E11372" s="23"/>
    </row>
    <row r="11373" spans="1:5" ht="20" customHeight="1">
      <c r="A11373" s="19" t="s">
        <v>13773</v>
      </c>
      <c r="B11373" s="24">
        <v>2</v>
      </c>
      <c r="C11373" s="22">
        <v>100</v>
      </c>
      <c r="D11373" s="23"/>
      <c r="E11373" s="23"/>
    </row>
    <row r="11374" spans="1:5" ht="20" customHeight="1">
      <c r="A11374" s="19" t="s">
        <v>13773</v>
      </c>
      <c r="B11374" s="24">
        <v>2</v>
      </c>
      <c r="C11374" s="22">
        <v>100</v>
      </c>
      <c r="D11374" s="23"/>
      <c r="E11374" s="23"/>
    </row>
    <row r="11375" spans="1:5" ht="20" customHeight="1">
      <c r="A11375" s="19" t="s">
        <v>13773</v>
      </c>
      <c r="B11375" s="24">
        <v>2</v>
      </c>
      <c r="C11375" s="21" t="s">
        <v>3776</v>
      </c>
      <c r="D11375" s="23"/>
      <c r="E11375" s="23"/>
    </row>
    <row r="11376" spans="1:5" ht="20" customHeight="1">
      <c r="A11376" s="19" t="s">
        <v>13773</v>
      </c>
      <c r="B11376" s="24">
        <v>2</v>
      </c>
      <c r="C11376" s="21" t="s">
        <v>3924</v>
      </c>
      <c r="D11376" s="23"/>
      <c r="E11376" s="23"/>
    </row>
    <row r="11377" spans="1:5" ht="20" customHeight="1">
      <c r="A11377" s="19" t="s">
        <v>13773</v>
      </c>
      <c r="B11377" s="24">
        <v>2</v>
      </c>
      <c r="C11377" s="21" t="s">
        <v>4261</v>
      </c>
      <c r="D11377" s="23"/>
      <c r="E11377" s="23"/>
    </row>
    <row r="11378" spans="1:5" ht="20" customHeight="1">
      <c r="A11378" s="19" t="s">
        <v>13773</v>
      </c>
      <c r="B11378" s="24">
        <v>2</v>
      </c>
      <c r="C11378" s="22">
        <v>100</v>
      </c>
      <c r="D11378" s="23"/>
      <c r="E11378" s="23"/>
    </row>
    <row r="11379" spans="1:5" ht="20" customHeight="1">
      <c r="A11379" s="19" t="s">
        <v>13773</v>
      </c>
      <c r="B11379" s="24">
        <v>2</v>
      </c>
      <c r="C11379" s="21" t="s">
        <v>4399</v>
      </c>
      <c r="D11379" s="23"/>
      <c r="E11379" s="23"/>
    </row>
    <row r="11380" spans="1:5" ht="20" customHeight="1">
      <c r="A11380" s="19" t="s">
        <v>13773</v>
      </c>
      <c r="B11380" s="24">
        <v>2</v>
      </c>
      <c r="C11380" s="21" t="s">
        <v>4738</v>
      </c>
      <c r="D11380" s="23"/>
      <c r="E11380" s="23"/>
    </row>
    <row r="11381" spans="1:5" ht="20" customHeight="1">
      <c r="A11381" s="19" t="s">
        <v>13773</v>
      </c>
      <c r="B11381" s="24">
        <v>2</v>
      </c>
      <c r="C11381" s="22">
        <v>100</v>
      </c>
      <c r="D11381" s="23"/>
      <c r="E11381" s="23"/>
    </row>
    <row r="11382" spans="1:5" ht="20" customHeight="1">
      <c r="A11382" s="19" t="s">
        <v>13773</v>
      </c>
      <c r="B11382" s="24">
        <v>2</v>
      </c>
      <c r="C11382" s="21" t="s">
        <v>4872</v>
      </c>
      <c r="D11382" s="23"/>
      <c r="E11382" s="23"/>
    </row>
    <row r="11383" spans="1:5" ht="20" customHeight="1">
      <c r="A11383" s="19" t="s">
        <v>13773</v>
      </c>
      <c r="B11383" s="24">
        <v>2</v>
      </c>
      <c r="C11383" s="21" t="s">
        <v>5192</v>
      </c>
      <c r="D11383" s="23"/>
      <c r="E11383" s="23"/>
    </row>
    <row r="11384" spans="1:5" ht="20" customHeight="1">
      <c r="A11384" s="19" t="s">
        <v>13773</v>
      </c>
      <c r="B11384" s="24">
        <v>2</v>
      </c>
      <c r="C11384" s="22">
        <v>100</v>
      </c>
      <c r="D11384" s="23"/>
      <c r="E11384" s="23"/>
    </row>
    <row r="11385" spans="1:5" ht="20" customHeight="1">
      <c r="A11385" s="19" t="s">
        <v>13773</v>
      </c>
      <c r="B11385" s="24">
        <v>2</v>
      </c>
      <c r="C11385" s="21" t="s">
        <v>5319</v>
      </c>
      <c r="D11385" s="23"/>
      <c r="E11385" s="23"/>
    </row>
    <row r="11386" spans="1:5" ht="20" customHeight="1">
      <c r="A11386" s="19" t="s">
        <v>13773</v>
      </c>
      <c r="B11386" s="24">
        <v>2</v>
      </c>
      <c r="C11386" s="21" t="s">
        <v>5525</v>
      </c>
      <c r="D11386" s="23"/>
      <c r="E11386" s="23"/>
    </row>
    <row r="11387" spans="1:5" ht="20" customHeight="1">
      <c r="A11387" s="19" t="s">
        <v>13773</v>
      </c>
      <c r="B11387" s="24">
        <v>2</v>
      </c>
      <c r="C11387" s="22">
        <v>100</v>
      </c>
      <c r="D11387" s="23"/>
      <c r="E11387" s="23"/>
    </row>
    <row r="11388" spans="1:5" ht="20" customHeight="1">
      <c r="A11388" s="19" t="s">
        <v>13773</v>
      </c>
      <c r="B11388" s="24">
        <v>2</v>
      </c>
      <c r="C11388" s="21" t="s">
        <v>5939</v>
      </c>
      <c r="D11388" s="23"/>
      <c r="E11388" s="23"/>
    </row>
    <row r="11389" spans="1:5" ht="20" customHeight="1">
      <c r="A11389" s="19" t="s">
        <v>13773</v>
      </c>
      <c r="B11389" s="24">
        <v>2</v>
      </c>
      <c r="C11389" s="22">
        <v>100</v>
      </c>
      <c r="D11389" s="23"/>
      <c r="E11389" s="23"/>
    </row>
    <row r="11390" spans="1:5" ht="20" customHeight="1">
      <c r="A11390" s="19" t="s">
        <v>13773</v>
      </c>
      <c r="B11390" s="24">
        <v>2</v>
      </c>
      <c r="C11390" s="21" t="s">
        <v>9699</v>
      </c>
      <c r="D11390" s="23"/>
      <c r="E11390" s="23"/>
    </row>
    <row r="11391" spans="1:5" ht="20" customHeight="1">
      <c r="A11391" s="19" t="s">
        <v>13773</v>
      </c>
      <c r="B11391" s="24">
        <v>2</v>
      </c>
      <c r="C11391" s="22">
        <v>100</v>
      </c>
      <c r="D11391" s="23"/>
      <c r="E11391" s="23"/>
    </row>
    <row r="11392" spans="1:5" ht="20" customHeight="1">
      <c r="A11392" s="19" t="s">
        <v>13773</v>
      </c>
      <c r="B11392" s="24">
        <v>2</v>
      </c>
      <c r="C11392" s="22">
        <v>100</v>
      </c>
      <c r="D11392" s="23"/>
      <c r="E11392" s="23"/>
    </row>
    <row r="11393" spans="1:5" ht="20" customHeight="1">
      <c r="A11393" s="19" t="s">
        <v>13773</v>
      </c>
      <c r="B11393" s="24">
        <v>2</v>
      </c>
      <c r="C11393" s="22">
        <v>100</v>
      </c>
      <c r="D11393" s="23"/>
      <c r="E11393" s="23"/>
    </row>
    <row r="11394" spans="1:5" ht="20" customHeight="1">
      <c r="A11394" s="19" t="s">
        <v>13773</v>
      </c>
      <c r="B11394" s="24">
        <v>2</v>
      </c>
      <c r="C11394" s="21" t="s">
        <v>6384</v>
      </c>
      <c r="D11394" s="23"/>
      <c r="E11394" s="23"/>
    </row>
    <row r="11395" spans="1:5" ht="20" customHeight="1">
      <c r="A11395" s="19" t="s">
        <v>13773</v>
      </c>
      <c r="B11395" s="24">
        <v>2</v>
      </c>
      <c r="C11395" s="21" t="s">
        <v>9185</v>
      </c>
      <c r="D11395" s="23"/>
      <c r="E11395" s="23"/>
    </row>
    <row r="11396" spans="1:5" ht="20" customHeight="1">
      <c r="A11396" s="19" t="s">
        <v>13773</v>
      </c>
      <c r="B11396" s="24">
        <v>2</v>
      </c>
      <c r="C11396" s="21" t="s">
        <v>9053</v>
      </c>
      <c r="D11396" s="23"/>
      <c r="E11396" s="23"/>
    </row>
    <row r="11397" spans="1:5" ht="20" customHeight="1">
      <c r="A11397" s="19" t="s">
        <v>13773</v>
      </c>
      <c r="B11397" s="24">
        <v>2</v>
      </c>
      <c r="C11397" s="21" t="s">
        <v>9003</v>
      </c>
      <c r="D11397" s="23"/>
      <c r="E11397" s="23"/>
    </row>
    <row r="11398" spans="1:5" ht="20" customHeight="1">
      <c r="A11398" s="19" t="s">
        <v>13773</v>
      </c>
      <c r="B11398" s="24">
        <v>2</v>
      </c>
      <c r="C11398" s="21" t="s">
        <v>6809</v>
      </c>
      <c r="D11398" s="23"/>
      <c r="E11398" s="23"/>
    </row>
    <row r="11399" spans="1:5" ht="20" customHeight="1">
      <c r="A11399" s="19" t="s">
        <v>13773</v>
      </c>
      <c r="B11399" s="24">
        <v>2</v>
      </c>
      <c r="C11399" s="21" t="s">
        <v>6761</v>
      </c>
      <c r="D11399" s="23"/>
      <c r="E11399" s="23"/>
    </row>
    <row r="11400" spans="1:5" ht="20" customHeight="1">
      <c r="A11400" s="19" t="s">
        <v>13773</v>
      </c>
      <c r="B11400" s="24">
        <v>2</v>
      </c>
      <c r="C11400" s="21" t="s">
        <v>8685</v>
      </c>
      <c r="D11400" s="23"/>
      <c r="E11400" s="23"/>
    </row>
    <row r="11401" spans="1:5" ht="20" customHeight="1">
      <c r="A11401" s="19" t="s">
        <v>13773</v>
      </c>
      <c r="B11401" s="24">
        <v>2</v>
      </c>
      <c r="C11401" s="22">
        <v>100</v>
      </c>
      <c r="D11401" s="23"/>
      <c r="E11401" s="23"/>
    </row>
    <row r="11402" spans="1:5" ht="20" customHeight="1">
      <c r="A11402" s="19" t="s">
        <v>13773</v>
      </c>
      <c r="B11402" s="24">
        <v>2</v>
      </c>
      <c r="C11402" s="21" t="s">
        <v>6926</v>
      </c>
      <c r="D11402" s="23"/>
      <c r="E11402" s="23"/>
    </row>
    <row r="11403" spans="1:5" ht="20" customHeight="1">
      <c r="A11403" s="19" t="s">
        <v>13773</v>
      </c>
      <c r="B11403" s="24">
        <v>2</v>
      </c>
      <c r="C11403" s="22">
        <v>100</v>
      </c>
      <c r="D11403" s="23"/>
      <c r="E11403" s="23"/>
    </row>
    <row r="11404" spans="1:5" ht="20" customHeight="1">
      <c r="A11404" s="19" t="s">
        <v>13773</v>
      </c>
      <c r="B11404" s="24">
        <v>2</v>
      </c>
      <c r="C11404" s="21" t="s">
        <v>7276</v>
      </c>
      <c r="D11404" s="23"/>
      <c r="E11404" s="23"/>
    </row>
    <row r="11405" spans="1:5" ht="20" customHeight="1">
      <c r="A11405" s="19" t="s">
        <v>13773</v>
      </c>
      <c r="B11405" s="24">
        <v>2</v>
      </c>
      <c r="C11405" s="21" t="s">
        <v>7381</v>
      </c>
      <c r="D11405" s="23"/>
      <c r="E11405" s="23"/>
    </row>
    <row r="11406" spans="1:5" ht="20" customHeight="1">
      <c r="A11406" s="19" t="s">
        <v>13773</v>
      </c>
      <c r="B11406" s="24">
        <v>2</v>
      </c>
      <c r="C11406" s="21" t="s">
        <v>7553</v>
      </c>
      <c r="D11406" s="23"/>
      <c r="E11406" s="23"/>
    </row>
    <row r="11407" spans="1:5" ht="20" customHeight="1">
      <c r="A11407" s="19" t="s">
        <v>13773</v>
      </c>
      <c r="B11407" s="24">
        <v>2</v>
      </c>
      <c r="C11407" s="21" t="s">
        <v>7731</v>
      </c>
      <c r="D11407" s="23"/>
      <c r="E11407" s="23"/>
    </row>
    <row r="11408" spans="1:5" ht="20" customHeight="1">
      <c r="A11408" s="19" t="s">
        <v>13773</v>
      </c>
      <c r="B11408" s="24">
        <v>2</v>
      </c>
      <c r="C11408" s="21" t="s">
        <v>7929</v>
      </c>
      <c r="D11408" s="23"/>
      <c r="E11408" s="23"/>
    </row>
    <row r="11409" spans="1:5" ht="20" customHeight="1">
      <c r="A11409" s="19" t="s">
        <v>13773</v>
      </c>
      <c r="B11409" s="24">
        <v>2</v>
      </c>
      <c r="C11409" s="21" t="s">
        <v>8048</v>
      </c>
      <c r="D11409" s="23"/>
      <c r="E11409" s="23"/>
    </row>
    <row r="11410" spans="1:5" ht="20" customHeight="1">
      <c r="A11410" s="19" t="s">
        <v>13773</v>
      </c>
      <c r="B11410" s="24">
        <v>2</v>
      </c>
      <c r="C11410" s="21" t="s">
        <v>8160</v>
      </c>
      <c r="D11410" s="23"/>
      <c r="E11410" s="23"/>
    </row>
    <row r="11411" spans="1:5" ht="20" customHeight="1">
      <c r="A11411" s="19" t="s">
        <v>13773</v>
      </c>
      <c r="B11411" s="24">
        <v>2</v>
      </c>
      <c r="C11411" s="21" t="s">
        <v>13554</v>
      </c>
      <c r="D11411" s="23"/>
      <c r="E11411" s="23"/>
    </row>
    <row r="11412" spans="1:5" ht="20" customHeight="1">
      <c r="A11412" s="19" t="s">
        <v>13773</v>
      </c>
      <c r="B11412" s="24">
        <v>2</v>
      </c>
      <c r="C11412" s="21" t="s">
        <v>504</v>
      </c>
      <c r="D11412" s="23"/>
      <c r="E11412" s="23"/>
    </row>
    <row r="11413" spans="1:5" ht="20" customHeight="1">
      <c r="A11413" s="19" t="s">
        <v>13773</v>
      </c>
      <c r="B11413" s="24">
        <v>2</v>
      </c>
      <c r="C11413" s="21" t="s">
        <v>13276</v>
      </c>
      <c r="D11413" s="23"/>
      <c r="E11413" s="23"/>
    </row>
    <row r="11414" spans="1:5" ht="20" customHeight="1">
      <c r="A11414" s="19" t="s">
        <v>13773</v>
      </c>
      <c r="B11414" s="24">
        <v>2</v>
      </c>
      <c r="C11414" s="21" t="s">
        <v>13097</v>
      </c>
      <c r="D11414" s="23"/>
      <c r="E11414" s="23"/>
    </row>
    <row r="11415" spans="1:5" ht="20" customHeight="1">
      <c r="A11415" s="19" t="s">
        <v>13773</v>
      </c>
      <c r="B11415" s="24">
        <v>2</v>
      </c>
      <c r="C11415" s="21" t="s">
        <v>12916</v>
      </c>
      <c r="D11415" s="23"/>
      <c r="E11415" s="23"/>
    </row>
    <row r="11416" spans="1:5" ht="20" customHeight="1">
      <c r="A11416" s="19" t="s">
        <v>13773</v>
      </c>
      <c r="B11416" s="24">
        <v>2</v>
      </c>
      <c r="C11416" s="21" t="s">
        <v>1079</v>
      </c>
      <c r="D11416" s="23"/>
      <c r="E11416" s="23"/>
    </row>
    <row r="11417" spans="1:5" ht="20" customHeight="1">
      <c r="A11417" s="19" t="s">
        <v>13773</v>
      </c>
      <c r="B11417" s="24">
        <v>2</v>
      </c>
      <c r="C11417" s="21" t="s">
        <v>12536</v>
      </c>
      <c r="D11417" s="23"/>
      <c r="E11417" s="23"/>
    </row>
    <row r="11418" spans="1:5" ht="20" customHeight="1">
      <c r="A11418" s="19" t="s">
        <v>13773</v>
      </c>
      <c r="B11418" s="24">
        <v>2</v>
      </c>
      <c r="C11418" s="21" t="s">
        <v>1049</v>
      </c>
      <c r="D11418" s="23"/>
      <c r="E11418" s="23"/>
    </row>
    <row r="11419" spans="1:5" ht="20" customHeight="1">
      <c r="A11419" s="19" t="s">
        <v>13773</v>
      </c>
      <c r="B11419" s="24">
        <v>2</v>
      </c>
      <c r="C11419" s="21" t="s">
        <v>12255</v>
      </c>
      <c r="D11419" s="23"/>
      <c r="E11419" s="23"/>
    </row>
    <row r="11420" spans="1:5" ht="20" customHeight="1">
      <c r="A11420" s="19" t="s">
        <v>13773</v>
      </c>
      <c r="B11420" s="24">
        <v>2</v>
      </c>
      <c r="C11420" s="21" t="s">
        <v>1358</v>
      </c>
      <c r="D11420" s="23"/>
      <c r="E11420" s="23"/>
    </row>
    <row r="11421" spans="1:5" ht="20" customHeight="1">
      <c r="A11421" s="19" t="s">
        <v>13773</v>
      </c>
      <c r="B11421" s="24">
        <v>2</v>
      </c>
      <c r="C11421" s="21" t="s">
        <v>12059</v>
      </c>
      <c r="D11421" s="23"/>
      <c r="E11421" s="23"/>
    </row>
    <row r="11422" spans="1:5" ht="20" customHeight="1">
      <c r="A11422" s="19" t="s">
        <v>13773</v>
      </c>
      <c r="B11422" s="24">
        <v>2</v>
      </c>
      <c r="C11422" s="21" t="s">
        <v>11802</v>
      </c>
      <c r="D11422" s="23"/>
      <c r="E11422" s="23"/>
    </row>
    <row r="11423" spans="1:5" ht="20" customHeight="1">
      <c r="A11423" s="19" t="s">
        <v>13773</v>
      </c>
      <c r="B11423" s="24">
        <v>2</v>
      </c>
      <c r="C11423" s="21" t="s">
        <v>11553</v>
      </c>
      <c r="D11423" s="23"/>
      <c r="E11423" s="23"/>
    </row>
    <row r="11424" spans="1:5" ht="20" customHeight="1">
      <c r="A11424" s="19" t="s">
        <v>13773</v>
      </c>
      <c r="B11424" s="24">
        <v>2</v>
      </c>
      <c r="C11424" s="21" t="s">
        <v>1671</v>
      </c>
      <c r="D11424" s="23"/>
      <c r="E11424" s="23"/>
    </row>
    <row r="11425" spans="1:5" ht="20" customHeight="1">
      <c r="A11425" s="19" t="s">
        <v>13773</v>
      </c>
      <c r="B11425" s="24">
        <v>2</v>
      </c>
      <c r="C11425" s="21" t="s">
        <v>1888</v>
      </c>
      <c r="D11425" s="23"/>
      <c r="E11425" s="23"/>
    </row>
    <row r="11426" spans="1:5" ht="20" customHeight="1">
      <c r="A11426" s="19" t="s">
        <v>13773</v>
      </c>
      <c r="B11426" s="24">
        <v>2</v>
      </c>
      <c r="C11426" s="21" t="s">
        <v>2150</v>
      </c>
      <c r="D11426" s="23"/>
      <c r="E11426" s="23"/>
    </row>
    <row r="11427" spans="1:5" ht="20" customHeight="1">
      <c r="A11427" s="19" t="s">
        <v>13773</v>
      </c>
      <c r="B11427" s="24">
        <v>2</v>
      </c>
      <c r="C11427" s="21" t="s">
        <v>2289</v>
      </c>
      <c r="D11427" s="23"/>
      <c r="E11427" s="23"/>
    </row>
    <row r="11428" spans="1:5" ht="20" customHeight="1">
      <c r="A11428" s="19" t="s">
        <v>13773</v>
      </c>
      <c r="B11428" s="24">
        <v>2</v>
      </c>
      <c r="C11428" s="21" t="s">
        <v>2418</v>
      </c>
      <c r="D11428" s="23"/>
      <c r="E11428" s="23"/>
    </row>
    <row r="11429" spans="1:5" ht="20" customHeight="1">
      <c r="A11429" s="19" t="s">
        <v>13773</v>
      </c>
      <c r="B11429" s="24">
        <v>2</v>
      </c>
      <c r="C11429" s="21" t="s">
        <v>2549</v>
      </c>
      <c r="D11429" s="23"/>
      <c r="E11429" s="23"/>
    </row>
    <row r="11430" spans="1:5" ht="20" customHeight="1">
      <c r="A11430" s="19" t="s">
        <v>13773</v>
      </c>
      <c r="B11430" s="24">
        <v>2</v>
      </c>
      <c r="C11430" s="21" t="s">
        <v>2654</v>
      </c>
      <c r="D11430" s="23"/>
      <c r="E11430" s="23"/>
    </row>
    <row r="11431" spans="1:5" ht="20" customHeight="1">
      <c r="A11431" s="19" t="s">
        <v>13773</v>
      </c>
      <c r="B11431" s="24">
        <v>2</v>
      </c>
      <c r="C11431" s="21" t="s">
        <v>2906</v>
      </c>
      <c r="D11431" s="23"/>
      <c r="E11431" s="23"/>
    </row>
    <row r="11432" spans="1:5" ht="20" customHeight="1">
      <c r="A11432" s="19" t="s">
        <v>13773</v>
      </c>
      <c r="B11432" s="24">
        <v>2</v>
      </c>
      <c r="C11432" s="21" t="s">
        <v>3035</v>
      </c>
      <c r="D11432" s="23"/>
      <c r="E11432" s="23"/>
    </row>
    <row r="11433" spans="1:5" ht="20" customHeight="1">
      <c r="A11433" s="19" t="s">
        <v>13773</v>
      </c>
      <c r="B11433" s="24">
        <v>2</v>
      </c>
      <c r="C11433" s="21" t="s">
        <v>10762</v>
      </c>
      <c r="D11433" s="23"/>
      <c r="E11433" s="23"/>
    </row>
    <row r="11434" spans="1:5" ht="20" customHeight="1">
      <c r="A11434" s="19" t="s">
        <v>13773</v>
      </c>
      <c r="B11434" s="24">
        <v>2</v>
      </c>
      <c r="C11434" s="22">
        <v>100</v>
      </c>
      <c r="D11434" s="23"/>
      <c r="E11434" s="23"/>
    </row>
    <row r="11435" spans="1:5" ht="20" customHeight="1">
      <c r="A11435" s="19" t="s">
        <v>13773</v>
      </c>
      <c r="B11435" s="24">
        <v>2</v>
      </c>
      <c r="C11435" s="21" t="s">
        <v>3395</v>
      </c>
      <c r="D11435" s="23"/>
      <c r="E11435" s="23"/>
    </row>
    <row r="11436" spans="1:5" ht="20" customHeight="1">
      <c r="A11436" s="19" t="s">
        <v>13773</v>
      </c>
      <c r="B11436" s="24">
        <v>2</v>
      </c>
      <c r="C11436" s="21" t="s">
        <v>3610</v>
      </c>
      <c r="D11436" s="23"/>
      <c r="E11436" s="23"/>
    </row>
    <row r="11437" spans="1:5" ht="20" customHeight="1">
      <c r="A11437" s="19" t="s">
        <v>13773</v>
      </c>
      <c r="B11437" s="24">
        <v>2</v>
      </c>
      <c r="C11437" s="21" t="s">
        <v>3857</v>
      </c>
      <c r="D11437" s="23"/>
      <c r="E11437" s="23"/>
    </row>
    <row r="11438" spans="1:5" ht="20" customHeight="1">
      <c r="A11438" s="19" t="s">
        <v>13773</v>
      </c>
      <c r="B11438" s="24">
        <v>2</v>
      </c>
      <c r="C11438" s="21" t="s">
        <v>3962</v>
      </c>
      <c r="D11438" s="23"/>
      <c r="E11438" s="23"/>
    </row>
    <row r="11439" spans="1:5" ht="20" customHeight="1">
      <c r="A11439" s="19" t="s">
        <v>13773</v>
      </c>
      <c r="B11439" s="24">
        <v>2</v>
      </c>
      <c r="C11439" s="21" t="s">
        <v>10477</v>
      </c>
      <c r="D11439" s="23"/>
      <c r="E11439" s="23"/>
    </row>
    <row r="11440" spans="1:5" ht="20" customHeight="1">
      <c r="A11440" s="19" t="s">
        <v>13773</v>
      </c>
      <c r="B11440" s="24">
        <v>2</v>
      </c>
      <c r="C11440" s="21" t="s">
        <v>4238</v>
      </c>
      <c r="D11440" s="23"/>
      <c r="E11440" s="23"/>
    </row>
    <row r="11441" spans="1:5" ht="20" customHeight="1">
      <c r="A11441" s="19" t="s">
        <v>13773</v>
      </c>
      <c r="B11441" s="24">
        <v>2</v>
      </c>
      <c r="C11441" s="21" t="s">
        <v>4439</v>
      </c>
      <c r="D11441" s="23"/>
      <c r="E11441" s="23"/>
    </row>
    <row r="11442" spans="1:5" ht="20" customHeight="1">
      <c r="A11442" s="19" t="s">
        <v>13773</v>
      </c>
      <c r="B11442" s="24">
        <v>2</v>
      </c>
      <c r="C11442" s="21" t="s">
        <v>10315</v>
      </c>
      <c r="D11442" s="23"/>
      <c r="E11442" s="23"/>
    </row>
    <row r="11443" spans="1:5" ht="20" customHeight="1">
      <c r="A11443" s="19" t="s">
        <v>13773</v>
      </c>
      <c r="B11443" s="24">
        <v>2</v>
      </c>
      <c r="C11443" s="21" t="s">
        <v>4714</v>
      </c>
      <c r="D11443" s="23"/>
      <c r="E11443" s="23"/>
    </row>
    <row r="11444" spans="1:5" ht="20" customHeight="1">
      <c r="A11444" s="19" t="s">
        <v>13773</v>
      </c>
      <c r="B11444" s="24">
        <v>2</v>
      </c>
      <c r="C11444" s="21" t="s">
        <v>4908</v>
      </c>
      <c r="D11444" s="23"/>
      <c r="E11444" s="23"/>
    </row>
    <row r="11445" spans="1:5" ht="20" customHeight="1">
      <c r="A11445" s="19" t="s">
        <v>13773</v>
      </c>
      <c r="B11445" s="24">
        <v>2</v>
      </c>
      <c r="C11445" s="21" t="s">
        <v>10146</v>
      </c>
      <c r="D11445" s="23"/>
      <c r="E11445" s="23"/>
    </row>
    <row r="11446" spans="1:5" ht="20" customHeight="1">
      <c r="A11446" s="19" t="s">
        <v>13773</v>
      </c>
      <c r="B11446" s="24">
        <v>2</v>
      </c>
      <c r="C11446" s="22">
        <v>100</v>
      </c>
      <c r="D11446" s="23"/>
      <c r="E11446" s="23"/>
    </row>
    <row r="11447" spans="1:5" ht="20" customHeight="1">
      <c r="A11447" s="19" t="s">
        <v>13773</v>
      </c>
      <c r="B11447" s="24">
        <v>2</v>
      </c>
      <c r="C11447" s="21" t="s">
        <v>5357</v>
      </c>
      <c r="D11447" s="23"/>
      <c r="E11447" s="23"/>
    </row>
    <row r="11448" spans="1:5" ht="20" customHeight="1">
      <c r="A11448" s="19" t="s">
        <v>13773</v>
      </c>
      <c r="B11448" s="24">
        <v>2</v>
      </c>
      <c r="C11448" s="21" t="s">
        <v>5565</v>
      </c>
      <c r="D11448" s="23"/>
      <c r="E11448" s="23"/>
    </row>
    <row r="11449" spans="1:5" ht="20" customHeight="1">
      <c r="A11449" s="19" t="s">
        <v>13773</v>
      </c>
      <c r="B11449" s="24">
        <v>2</v>
      </c>
      <c r="C11449" s="21" t="s">
        <v>5768</v>
      </c>
      <c r="D11449" s="23"/>
      <c r="E11449" s="23"/>
    </row>
    <row r="11450" spans="1:5" ht="20" customHeight="1">
      <c r="A11450" s="19" t="s">
        <v>13773</v>
      </c>
      <c r="B11450" s="24">
        <v>2</v>
      </c>
      <c r="C11450" s="21" t="s">
        <v>6008</v>
      </c>
      <c r="D11450" s="23"/>
      <c r="E11450" s="23"/>
    </row>
    <row r="11451" spans="1:5" ht="20" customHeight="1">
      <c r="A11451" s="19" t="s">
        <v>13773</v>
      </c>
      <c r="B11451" s="24">
        <v>2</v>
      </c>
      <c r="C11451" s="22">
        <v>100</v>
      </c>
      <c r="D11451" s="23"/>
      <c r="E11451" s="23"/>
    </row>
    <row r="11452" spans="1:5" ht="20" customHeight="1">
      <c r="A11452" s="19" t="s">
        <v>13773</v>
      </c>
      <c r="B11452" s="24">
        <v>2</v>
      </c>
      <c r="C11452" s="21" t="s">
        <v>9793</v>
      </c>
      <c r="D11452" s="23"/>
      <c r="E11452" s="23"/>
    </row>
    <row r="11453" spans="1:5" ht="20" customHeight="1">
      <c r="A11453" s="19" t="s">
        <v>13773</v>
      </c>
      <c r="B11453" s="24">
        <v>2</v>
      </c>
      <c r="C11453" s="22">
        <v>100</v>
      </c>
      <c r="D11453" s="23"/>
      <c r="E11453" s="23"/>
    </row>
    <row r="11454" spans="1:5" ht="20" customHeight="1">
      <c r="A11454" s="19" t="s">
        <v>13773</v>
      </c>
      <c r="B11454" s="24">
        <v>2</v>
      </c>
      <c r="C11454" s="21" t="s">
        <v>9483</v>
      </c>
      <c r="D11454" s="23"/>
      <c r="E11454" s="23"/>
    </row>
    <row r="11455" spans="1:5" ht="20" customHeight="1">
      <c r="A11455" s="19" t="s">
        <v>13773</v>
      </c>
      <c r="B11455" s="24">
        <v>2</v>
      </c>
      <c r="C11455" s="22">
        <v>100</v>
      </c>
      <c r="D11455" s="23"/>
      <c r="E11455" s="23"/>
    </row>
    <row r="11456" spans="1:5" ht="20" customHeight="1">
      <c r="A11456" s="19" t="s">
        <v>13773</v>
      </c>
      <c r="B11456" s="24">
        <v>2</v>
      </c>
      <c r="C11456" s="21" t="s">
        <v>6414</v>
      </c>
      <c r="D11456" s="23"/>
      <c r="E11456" s="23"/>
    </row>
    <row r="11457" spans="1:5" ht="20" customHeight="1">
      <c r="A11457" s="19" t="s">
        <v>13773</v>
      </c>
      <c r="B11457" s="24">
        <v>2</v>
      </c>
      <c r="C11457" s="21" t="s">
        <v>9287</v>
      </c>
      <c r="D11457" s="23"/>
      <c r="E11457" s="23"/>
    </row>
    <row r="11458" spans="1:5" ht="20" customHeight="1">
      <c r="A11458" s="19" t="s">
        <v>13773</v>
      </c>
      <c r="B11458" s="24">
        <v>2</v>
      </c>
      <c r="C11458" s="21" t="s">
        <v>9152</v>
      </c>
      <c r="D11458" s="23"/>
      <c r="E11458" s="23"/>
    </row>
    <row r="11459" spans="1:5" ht="20" customHeight="1">
      <c r="A11459" s="19" t="s">
        <v>13773</v>
      </c>
      <c r="B11459" s="24">
        <v>2</v>
      </c>
      <c r="C11459" s="21" t="s">
        <v>9031</v>
      </c>
      <c r="D11459" s="23"/>
      <c r="E11459" s="23"/>
    </row>
    <row r="11460" spans="1:5" ht="20" customHeight="1">
      <c r="A11460" s="19" t="s">
        <v>13773</v>
      </c>
      <c r="B11460" s="24">
        <v>2</v>
      </c>
      <c r="C11460" s="21" t="s">
        <v>8845</v>
      </c>
      <c r="D11460" s="23"/>
      <c r="E11460" s="23"/>
    </row>
    <row r="11461" spans="1:5" ht="20" customHeight="1">
      <c r="A11461" s="19" t="s">
        <v>13773</v>
      </c>
      <c r="B11461" s="24">
        <v>2</v>
      </c>
      <c r="C11461" s="22">
        <v>100</v>
      </c>
      <c r="D11461" s="23"/>
      <c r="E11461" s="23"/>
    </row>
    <row r="11462" spans="1:5" ht="20" customHeight="1">
      <c r="A11462" s="19" t="s">
        <v>13773</v>
      </c>
      <c r="B11462" s="24">
        <v>2</v>
      </c>
      <c r="C11462" s="21" t="s">
        <v>8718</v>
      </c>
      <c r="D11462" s="23"/>
      <c r="E11462" s="23"/>
    </row>
    <row r="11463" spans="1:5" ht="20" customHeight="1">
      <c r="A11463" s="19" t="s">
        <v>13773</v>
      </c>
      <c r="B11463" s="24">
        <v>2</v>
      </c>
      <c r="C11463" s="21" t="s">
        <v>8531</v>
      </c>
      <c r="D11463" s="23"/>
      <c r="E11463" s="23"/>
    </row>
    <row r="11464" spans="1:5" ht="20" customHeight="1">
      <c r="A11464" s="19" t="s">
        <v>13773</v>
      </c>
      <c r="B11464" s="24">
        <v>2</v>
      </c>
      <c r="C11464" s="21" t="s">
        <v>6957</v>
      </c>
      <c r="D11464" s="23"/>
      <c r="E11464" s="23"/>
    </row>
    <row r="11465" spans="1:5" ht="20" customHeight="1">
      <c r="A11465" s="19" t="s">
        <v>13773</v>
      </c>
      <c r="B11465" s="24">
        <v>2</v>
      </c>
      <c r="C11465" s="21" t="s">
        <v>7126</v>
      </c>
      <c r="D11465" s="23"/>
      <c r="E11465" s="23"/>
    </row>
    <row r="11466" spans="1:5" ht="20" customHeight="1">
      <c r="A11466" s="19" t="s">
        <v>13773</v>
      </c>
      <c r="B11466" s="24">
        <v>2</v>
      </c>
      <c r="C11466" s="21" t="s">
        <v>7331</v>
      </c>
      <c r="D11466" s="23"/>
      <c r="E11466" s="23"/>
    </row>
    <row r="11467" spans="1:5" ht="20" customHeight="1">
      <c r="A11467" s="19" t="s">
        <v>13773</v>
      </c>
      <c r="B11467" s="24">
        <v>2</v>
      </c>
      <c r="C11467" s="22">
        <v>100</v>
      </c>
      <c r="D11467" s="23"/>
      <c r="E11467" s="23"/>
    </row>
    <row r="11468" spans="1:5" ht="20" customHeight="1">
      <c r="A11468" s="19" t="s">
        <v>13773</v>
      </c>
      <c r="B11468" s="24">
        <v>2</v>
      </c>
      <c r="C11468" s="21" t="s">
        <v>7590</v>
      </c>
      <c r="D11468" s="23"/>
      <c r="E11468" s="23"/>
    </row>
    <row r="11469" spans="1:5" ht="20" customHeight="1">
      <c r="A11469" s="19" t="s">
        <v>13773</v>
      </c>
      <c r="B11469" s="24">
        <v>2</v>
      </c>
      <c r="C11469" s="21" t="s">
        <v>7762</v>
      </c>
      <c r="D11469" s="23"/>
      <c r="E11469" s="23"/>
    </row>
    <row r="11470" spans="1:5" ht="20" customHeight="1">
      <c r="A11470" s="19" t="s">
        <v>13773</v>
      </c>
      <c r="B11470" s="24">
        <v>2</v>
      </c>
      <c r="C11470" s="21" t="s">
        <v>7987</v>
      </c>
      <c r="D11470" s="23"/>
      <c r="E11470" s="23"/>
    </row>
    <row r="11471" spans="1:5" ht="20" customHeight="1">
      <c r="A11471" s="19" t="s">
        <v>13773</v>
      </c>
      <c r="B11471" s="24">
        <v>2</v>
      </c>
      <c r="C11471" s="21" t="s">
        <v>8106</v>
      </c>
      <c r="D11471" s="23"/>
      <c r="E11471" s="23"/>
    </row>
    <row r="11472" spans="1:5" ht="20" customHeight="1">
      <c r="A11472" s="19" t="s">
        <v>13773</v>
      </c>
      <c r="B11472" s="24">
        <v>2</v>
      </c>
      <c r="C11472" s="21" t="s">
        <v>8192</v>
      </c>
      <c r="D11472" s="23"/>
      <c r="E11472" s="23"/>
    </row>
    <row r="11473" spans="1:5" ht="20" customHeight="1">
      <c r="A11473" s="19" t="s">
        <v>13773</v>
      </c>
      <c r="B11473" s="24">
        <v>2</v>
      </c>
      <c r="C11473" s="21" t="s">
        <v>13570</v>
      </c>
      <c r="D11473" s="23"/>
      <c r="E11473" s="23"/>
    </row>
    <row r="11474" spans="1:5" ht="20" customHeight="1">
      <c r="A11474" s="19" t="s">
        <v>13773</v>
      </c>
      <c r="B11474" s="24">
        <v>2</v>
      </c>
      <c r="C11474" s="21" t="s">
        <v>523</v>
      </c>
      <c r="D11474" s="23"/>
      <c r="E11474" s="23"/>
    </row>
    <row r="11475" spans="1:5" ht="20" customHeight="1">
      <c r="A11475" s="19" t="s">
        <v>13773</v>
      </c>
      <c r="B11475" s="24">
        <v>2</v>
      </c>
      <c r="C11475" s="21" t="s">
        <v>13299</v>
      </c>
      <c r="D11475" s="23"/>
      <c r="E11475" s="23"/>
    </row>
    <row r="11476" spans="1:5" ht="20" customHeight="1">
      <c r="A11476" s="19" t="s">
        <v>13773</v>
      </c>
      <c r="B11476" s="24">
        <v>2</v>
      </c>
      <c r="C11476" s="21" t="s">
        <v>13115</v>
      </c>
      <c r="D11476" s="23"/>
      <c r="E11476" s="23"/>
    </row>
    <row r="11477" spans="1:5" ht="20" customHeight="1">
      <c r="A11477" s="19" t="s">
        <v>13773</v>
      </c>
      <c r="B11477" s="24">
        <v>2</v>
      </c>
      <c r="C11477" s="21" t="s">
        <v>12935</v>
      </c>
      <c r="D11477" s="23"/>
      <c r="E11477" s="23"/>
    </row>
    <row r="11478" spans="1:5" ht="20" customHeight="1">
      <c r="A11478" s="19" t="s">
        <v>13773</v>
      </c>
      <c r="B11478" s="24">
        <v>2</v>
      </c>
      <c r="C11478" s="22">
        <v>100</v>
      </c>
      <c r="D11478" s="23"/>
      <c r="E11478" s="23"/>
    </row>
    <row r="11479" spans="1:5" ht="20" customHeight="1">
      <c r="A11479" s="19" t="s">
        <v>13773</v>
      </c>
      <c r="B11479" s="24">
        <v>2</v>
      </c>
      <c r="C11479" s="21" t="s">
        <v>12555</v>
      </c>
      <c r="D11479" s="23"/>
      <c r="E11479" s="23"/>
    </row>
    <row r="11480" spans="1:5" ht="20" customHeight="1">
      <c r="A11480" s="19" t="s">
        <v>13773</v>
      </c>
      <c r="B11480" s="24">
        <v>2</v>
      </c>
      <c r="C11480" s="21" t="s">
        <v>1067</v>
      </c>
      <c r="D11480" s="23"/>
      <c r="E11480" s="23"/>
    </row>
    <row r="11481" spans="1:5" ht="20" customHeight="1">
      <c r="A11481" s="19" t="s">
        <v>13773</v>
      </c>
      <c r="B11481" s="24">
        <v>2</v>
      </c>
      <c r="C11481" s="21" t="s">
        <v>12273</v>
      </c>
      <c r="D11481" s="23"/>
      <c r="E11481" s="23"/>
    </row>
    <row r="11482" spans="1:5" ht="20" customHeight="1">
      <c r="A11482" s="19" t="s">
        <v>13773</v>
      </c>
      <c r="B11482" s="24">
        <v>2</v>
      </c>
      <c r="C11482" s="21" t="s">
        <v>1377</v>
      </c>
      <c r="D11482" s="23"/>
      <c r="E11482" s="23"/>
    </row>
    <row r="11483" spans="1:5" ht="20" customHeight="1">
      <c r="A11483" s="19" t="s">
        <v>13773</v>
      </c>
      <c r="B11483" s="24">
        <v>2</v>
      </c>
      <c r="C11483" s="22">
        <v>100</v>
      </c>
      <c r="D11483" s="23"/>
      <c r="E11483" s="23"/>
    </row>
    <row r="11484" spans="1:5" ht="20" customHeight="1">
      <c r="A11484" s="19" t="s">
        <v>13773</v>
      </c>
      <c r="B11484" s="24">
        <v>2</v>
      </c>
      <c r="C11484" s="21" t="s">
        <v>11818</v>
      </c>
      <c r="D11484" s="23"/>
      <c r="E11484" s="23"/>
    </row>
    <row r="11485" spans="1:5" ht="20" customHeight="1">
      <c r="A11485" s="19" t="s">
        <v>13773</v>
      </c>
      <c r="B11485" s="24">
        <v>2</v>
      </c>
      <c r="C11485" s="21" t="s">
        <v>11565</v>
      </c>
      <c r="D11485" s="23"/>
      <c r="E11485" s="23"/>
    </row>
    <row r="11486" spans="1:5" ht="20" customHeight="1">
      <c r="A11486" s="19" t="s">
        <v>13773</v>
      </c>
      <c r="B11486" s="24">
        <v>2</v>
      </c>
      <c r="C11486" s="21" t="s">
        <v>1683</v>
      </c>
      <c r="D11486" s="23"/>
      <c r="E11486" s="23"/>
    </row>
    <row r="11487" spans="1:5" ht="20" customHeight="1">
      <c r="A11487" s="19" t="s">
        <v>13773</v>
      </c>
      <c r="B11487" s="24">
        <v>2</v>
      </c>
      <c r="C11487" s="21" t="s">
        <v>1902</v>
      </c>
      <c r="D11487" s="23"/>
      <c r="E11487" s="23"/>
    </row>
    <row r="11488" spans="1:5" ht="20" customHeight="1">
      <c r="A11488" s="19" t="s">
        <v>13773</v>
      </c>
      <c r="B11488" s="24">
        <v>2</v>
      </c>
      <c r="C11488" s="21" t="s">
        <v>2218</v>
      </c>
      <c r="D11488" s="23"/>
      <c r="E11488" s="23"/>
    </row>
    <row r="11489" spans="1:5" ht="20" customHeight="1">
      <c r="A11489" s="19" t="s">
        <v>13773</v>
      </c>
      <c r="B11489" s="24">
        <v>2</v>
      </c>
      <c r="C11489" s="21" t="s">
        <v>2348</v>
      </c>
      <c r="D11489" s="23"/>
      <c r="E11489" s="23"/>
    </row>
    <row r="11490" spans="1:5" ht="20" customHeight="1">
      <c r="A11490" s="19" t="s">
        <v>13773</v>
      </c>
      <c r="B11490" s="24">
        <v>2</v>
      </c>
      <c r="C11490" s="21" t="s">
        <v>2477</v>
      </c>
      <c r="D11490" s="23"/>
      <c r="E11490" s="23"/>
    </row>
    <row r="11491" spans="1:5" ht="20" customHeight="1">
      <c r="A11491" s="19" t="s">
        <v>13773</v>
      </c>
      <c r="B11491" s="24">
        <v>2</v>
      </c>
      <c r="C11491" s="22">
        <v>100</v>
      </c>
      <c r="D11491" s="23"/>
      <c r="E11491" s="23"/>
    </row>
    <row r="11492" spans="1:5" ht="20" customHeight="1">
      <c r="A11492" s="19" t="s">
        <v>13773</v>
      </c>
      <c r="B11492" s="24">
        <v>2</v>
      </c>
      <c r="C11492" s="21" t="s">
        <v>2667</v>
      </c>
      <c r="D11492" s="23"/>
      <c r="E11492" s="23"/>
    </row>
    <row r="11493" spans="1:5" ht="20" customHeight="1">
      <c r="A11493" s="19" t="s">
        <v>13773</v>
      </c>
      <c r="B11493" s="24">
        <v>2</v>
      </c>
      <c r="C11493" s="21" t="s">
        <v>2967</v>
      </c>
      <c r="D11493" s="23"/>
      <c r="E11493" s="23"/>
    </row>
    <row r="11494" spans="1:5" ht="20" customHeight="1">
      <c r="A11494" s="19" t="s">
        <v>13773</v>
      </c>
      <c r="B11494" s="24">
        <v>2</v>
      </c>
      <c r="C11494" s="22">
        <v>100</v>
      </c>
      <c r="D11494" s="23"/>
      <c r="E11494" s="23"/>
    </row>
    <row r="11495" spans="1:5" ht="20" customHeight="1">
      <c r="A11495" s="19" t="s">
        <v>13773</v>
      </c>
      <c r="B11495" s="24">
        <v>2</v>
      </c>
      <c r="C11495" s="21" t="s">
        <v>10777</v>
      </c>
      <c r="D11495" s="23"/>
      <c r="E11495" s="23"/>
    </row>
    <row r="11496" spans="1:5" ht="20" customHeight="1">
      <c r="A11496" s="19" t="s">
        <v>13773</v>
      </c>
      <c r="B11496" s="24">
        <v>2</v>
      </c>
      <c r="C11496" s="22">
        <v>100</v>
      </c>
      <c r="D11496" s="23"/>
      <c r="E11496" s="23"/>
    </row>
    <row r="11497" spans="1:5" ht="20" customHeight="1">
      <c r="A11497" s="19" t="s">
        <v>13773</v>
      </c>
      <c r="B11497" s="24">
        <v>2</v>
      </c>
      <c r="C11497" s="22">
        <v>100</v>
      </c>
      <c r="D11497" s="23"/>
      <c r="E11497" s="23"/>
    </row>
    <row r="11498" spans="1:5" ht="20" customHeight="1">
      <c r="A11498" s="19" t="s">
        <v>13773</v>
      </c>
      <c r="B11498" s="24">
        <v>2</v>
      </c>
      <c r="C11498" s="22">
        <v>100</v>
      </c>
      <c r="D11498" s="23"/>
      <c r="E11498" s="23"/>
    </row>
    <row r="11499" spans="1:5" ht="20" customHeight="1">
      <c r="A11499" s="19" t="s">
        <v>13773</v>
      </c>
      <c r="B11499" s="24">
        <v>2</v>
      </c>
      <c r="C11499" s="21" t="s">
        <v>3924</v>
      </c>
      <c r="D11499" s="23"/>
      <c r="E11499" s="23"/>
    </row>
    <row r="11500" spans="1:5" ht="20" customHeight="1">
      <c r="A11500" s="19" t="s">
        <v>13773</v>
      </c>
      <c r="B11500" s="24">
        <v>2</v>
      </c>
      <c r="C11500" s="21" t="s">
        <v>3974</v>
      </c>
      <c r="D11500" s="23"/>
      <c r="E11500" s="23"/>
    </row>
    <row r="11501" spans="1:5" ht="20" customHeight="1">
      <c r="A11501" s="19" t="s">
        <v>13773</v>
      </c>
      <c r="B11501" s="24">
        <v>2</v>
      </c>
      <c r="C11501" s="21" t="s">
        <v>10495</v>
      </c>
      <c r="D11501" s="23"/>
      <c r="E11501" s="23"/>
    </row>
    <row r="11502" spans="1:5" ht="20" customHeight="1">
      <c r="A11502" s="19" t="s">
        <v>13773</v>
      </c>
      <c r="B11502" s="24">
        <v>2</v>
      </c>
      <c r="C11502" s="22">
        <v>100</v>
      </c>
      <c r="D11502" s="23"/>
      <c r="E11502" s="23"/>
    </row>
    <row r="11503" spans="1:5" ht="20" customHeight="1">
      <c r="A11503" s="19" t="s">
        <v>13773</v>
      </c>
      <c r="B11503" s="24">
        <v>2</v>
      </c>
      <c r="C11503" s="22">
        <v>100</v>
      </c>
      <c r="D11503" s="23"/>
      <c r="E11503" s="23"/>
    </row>
    <row r="11504" spans="1:5" ht="20" customHeight="1">
      <c r="A11504" s="19" t="s">
        <v>13773</v>
      </c>
      <c r="B11504" s="24">
        <v>2</v>
      </c>
      <c r="C11504" s="21" t="s">
        <v>10330</v>
      </c>
      <c r="D11504" s="23"/>
      <c r="E11504" s="23"/>
    </row>
    <row r="11505" spans="1:5" ht="20" customHeight="1">
      <c r="A11505" s="19" t="s">
        <v>13773</v>
      </c>
      <c r="B11505" s="24">
        <v>2</v>
      </c>
      <c r="C11505" s="21" t="s">
        <v>4728</v>
      </c>
      <c r="D11505" s="23"/>
      <c r="E11505" s="23"/>
    </row>
    <row r="11506" spans="1:5" ht="20" customHeight="1">
      <c r="A11506" s="19" t="s">
        <v>13773</v>
      </c>
      <c r="B11506" s="24">
        <v>2</v>
      </c>
      <c r="C11506" s="21" t="s">
        <v>4924</v>
      </c>
      <c r="D11506" s="23"/>
      <c r="E11506" s="23"/>
    </row>
    <row r="11507" spans="1:5" ht="20" customHeight="1">
      <c r="A11507" s="19" t="s">
        <v>13773</v>
      </c>
      <c r="B11507" s="24">
        <v>2</v>
      </c>
      <c r="C11507" s="21" t="s">
        <v>10161</v>
      </c>
      <c r="D11507" s="23"/>
      <c r="E11507" s="23"/>
    </row>
    <row r="11508" spans="1:5" ht="20" customHeight="1">
      <c r="A11508" s="19" t="s">
        <v>13773</v>
      </c>
      <c r="B11508" s="24">
        <v>2</v>
      </c>
      <c r="C11508" s="22">
        <v>100</v>
      </c>
      <c r="D11508" s="23"/>
      <c r="E11508" s="23"/>
    </row>
    <row r="11509" spans="1:5" ht="20" customHeight="1">
      <c r="A11509" s="19" t="s">
        <v>13773</v>
      </c>
      <c r="B11509" s="24">
        <v>2</v>
      </c>
      <c r="C11509" s="21" t="s">
        <v>5375</v>
      </c>
      <c r="D11509" s="23"/>
      <c r="E11509" s="23"/>
    </row>
    <row r="11510" spans="1:5" ht="20" customHeight="1">
      <c r="A11510" s="19" t="s">
        <v>13773</v>
      </c>
      <c r="B11510" s="24">
        <v>2</v>
      </c>
      <c r="C11510" s="21" t="s">
        <v>5580</v>
      </c>
      <c r="D11510" s="23"/>
      <c r="E11510" s="23"/>
    </row>
    <row r="11511" spans="1:5" ht="20" customHeight="1">
      <c r="A11511" s="19" t="s">
        <v>13773</v>
      </c>
      <c r="B11511" s="24">
        <v>2</v>
      </c>
      <c r="C11511" s="21" t="s">
        <v>5783</v>
      </c>
      <c r="D11511" s="23"/>
      <c r="E11511" s="23"/>
    </row>
    <row r="11512" spans="1:5" ht="20" customHeight="1">
      <c r="A11512" s="19" t="s">
        <v>13773</v>
      </c>
      <c r="B11512" s="24">
        <v>2</v>
      </c>
      <c r="C11512" s="22">
        <v>100</v>
      </c>
      <c r="D11512" s="23"/>
      <c r="E11512" s="23"/>
    </row>
    <row r="11513" spans="1:5" ht="20" customHeight="1">
      <c r="A11513" s="19" t="s">
        <v>13773</v>
      </c>
      <c r="B11513" s="24">
        <v>2</v>
      </c>
      <c r="C11513" s="22">
        <v>100</v>
      </c>
      <c r="D11513" s="23"/>
      <c r="E11513" s="23"/>
    </row>
    <row r="11514" spans="1:5" ht="20" customHeight="1">
      <c r="A11514" s="19" t="s">
        <v>13773</v>
      </c>
      <c r="B11514" s="24">
        <v>2</v>
      </c>
      <c r="C11514" s="21" t="s">
        <v>9808</v>
      </c>
      <c r="D11514" s="23"/>
      <c r="E11514" s="23"/>
    </row>
    <row r="11515" spans="1:5" ht="20" customHeight="1">
      <c r="A11515" s="19" t="s">
        <v>13773</v>
      </c>
      <c r="B11515" s="24">
        <v>2</v>
      </c>
      <c r="C11515" s="22">
        <v>100</v>
      </c>
      <c r="D11515" s="23"/>
      <c r="E11515" s="23"/>
    </row>
    <row r="11516" spans="1:5" ht="20" customHeight="1">
      <c r="A11516" s="19" t="s">
        <v>13773</v>
      </c>
      <c r="B11516" s="24">
        <v>2</v>
      </c>
      <c r="C11516" s="21" t="s">
        <v>9497</v>
      </c>
      <c r="D11516" s="23"/>
      <c r="E11516" s="23"/>
    </row>
    <row r="11517" spans="1:5" ht="20" customHeight="1">
      <c r="A11517" s="19" t="s">
        <v>13773</v>
      </c>
      <c r="B11517" s="24">
        <v>2</v>
      </c>
      <c r="C11517" s="21" t="s">
        <v>6247</v>
      </c>
      <c r="D11517" s="23"/>
      <c r="E11517" s="23"/>
    </row>
    <row r="11518" spans="1:5" ht="20" customHeight="1">
      <c r="A11518" s="19" t="s">
        <v>13773</v>
      </c>
      <c r="B11518" s="24">
        <v>2</v>
      </c>
      <c r="C11518" s="21" t="s">
        <v>6430</v>
      </c>
      <c r="D11518" s="23"/>
      <c r="E11518" s="23"/>
    </row>
    <row r="11519" spans="1:5" ht="20" customHeight="1">
      <c r="A11519" s="19" t="s">
        <v>13773</v>
      </c>
      <c r="B11519" s="24">
        <v>2</v>
      </c>
      <c r="C11519" s="21" t="s">
        <v>9304</v>
      </c>
      <c r="D11519" s="23"/>
      <c r="E11519" s="23"/>
    </row>
    <row r="11520" spans="1:5" ht="20" customHeight="1">
      <c r="A11520" s="19" t="s">
        <v>13773</v>
      </c>
      <c r="B11520" s="24">
        <v>2</v>
      </c>
      <c r="C11520" s="21" t="s">
        <v>9175</v>
      </c>
      <c r="D11520" s="23"/>
      <c r="E11520" s="23"/>
    </row>
    <row r="11521" spans="1:5" ht="20" customHeight="1">
      <c r="A11521" s="19" t="s">
        <v>13773</v>
      </c>
      <c r="B11521" s="24">
        <v>2</v>
      </c>
      <c r="C11521" s="21" t="s">
        <v>9044</v>
      </c>
      <c r="D11521" s="23"/>
      <c r="E11521" s="23"/>
    </row>
    <row r="11522" spans="1:5" ht="20" customHeight="1">
      <c r="A11522" s="19" t="s">
        <v>13773</v>
      </c>
      <c r="B11522" s="24">
        <v>2</v>
      </c>
      <c r="C11522" s="22">
        <v>100</v>
      </c>
      <c r="D11522" s="23"/>
      <c r="E11522" s="23"/>
    </row>
    <row r="11523" spans="1:5" ht="20" customHeight="1">
      <c r="A11523" s="19" t="s">
        <v>13773</v>
      </c>
      <c r="B11523" s="24">
        <v>2</v>
      </c>
      <c r="C11523" s="22">
        <v>100</v>
      </c>
      <c r="D11523" s="23"/>
      <c r="E11523" s="23"/>
    </row>
    <row r="11524" spans="1:5" ht="20" customHeight="1">
      <c r="A11524" s="19" t="s">
        <v>13773</v>
      </c>
      <c r="B11524" s="24">
        <v>2</v>
      </c>
      <c r="C11524" s="21" t="s">
        <v>8732</v>
      </c>
      <c r="D11524" s="23"/>
      <c r="E11524" s="23"/>
    </row>
    <row r="11525" spans="1:5" ht="20" customHeight="1">
      <c r="A11525" s="19" t="s">
        <v>13773</v>
      </c>
      <c r="B11525" s="24">
        <v>2</v>
      </c>
      <c r="C11525" s="21" t="s">
        <v>8544</v>
      </c>
      <c r="D11525" s="23"/>
      <c r="E11525" s="23"/>
    </row>
    <row r="11526" spans="1:5" ht="20" customHeight="1">
      <c r="A11526" s="19" t="s">
        <v>13773</v>
      </c>
      <c r="B11526" s="24">
        <v>2</v>
      </c>
      <c r="C11526" s="21" t="s">
        <v>6971</v>
      </c>
      <c r="D11526" s="23"/>
      <c r="E11526" s="23"/>
    </row>
    <row r="11527" spans="1:5" ht="20" customHeight="1">
      <c r="A11527" s="19" t="s">
        <v>13773</v>
      </c>
      <c r="B11527" s="24">
        <v>2</v>
      </c>
      <c r="C11527" s="21" t="s">
        <v>7138</v>
      </c>
      <c r="D11527" s="23"/>
      <c r="E11527" s="23"/>
    </row>
    <row r="11528" spans="1:5" ht="20" customHeight="1">
      <c r="A11528" s="19" t="s">
        <v>13773</v>
      </c>
      <c r="B11528" s="24">
        <v>2</v>
      </c>
      <c r="C11528" s="21" t="s">
        <v>7381</v>
      </c>
      <c r="D11528" s="23"/>
      <c r="E11528" s="23"/>
    </row>
    <row r="11529" spans="1:5" ht="20" customHeight="1">
      <c r="A11529" s="19" t="s">
        <v>13773</v>
      </c>
      <c r="B11529" s="24">
        <v>2</v>
      </c>
      <c r="C11529" s="21" t="s">
        <v>7423</v>
      </c>
      <c r="D11529" s="23"/>
      <c r="E11529" s="23"/>
    </row>
    <row r="11530" spans="1:5" ht="20" customHeight="1">
      <c r="A11530" s="19" t="s">
        <v>13773</v>
      </c>
      <c r="B11530" s="24">
        <v>2</v>
      </c>
      <c r="C11530" s="21" t="s">
        <v>7603</v>
      </c>
      <c r="D11530" s="23"/>
      <c r="E11530" s="23"/>
    </row>
    <row r="11531" spans="1:5" ht="20" customHeight="1">
      <c r="A11531" s="19" t="s">
        <v>13773</v>
      </c>
      <c r="B11531" s="24">
        <v>2</v>
      </c>
      <c r="C11531" s="21" t="s">
        <v>7777</v>
      </c>
      <c r="D11531" s="23"/>
      <c r="E11531" s="23"/>
    </row>
    <row r="11532" spans="1:5" ht="20" customHeight="1">
      <c r="A11532" s="19" t="s">
        <v>13773</v>
      </c>
      <c r="B11532" s="24">
        <v>2</v>
      </c>
      <c r="C11532" s="21" t="s">
        <v>8048</v>
      </c>
      <c r="D11532" s="23"/>
      <c r="E11532" s="23"/>
    </row>
    <row r="11533" spans="1:5" ht="20" customHeight="1">
      <c r="A11533" s="19" t="s">
        <v>13773</v>
      </c>
      <c r="B11533" s="24">
        <v>2</v>
      </c>
      <c r="C11533" s="21" t="s">
        <v>8160</v>
      </c>
      <c r="D11533" s="23"/>
      <c r="E11533" s="23"/>
    </row>
    <row r="11534" spans="1:5" ht="20" customHeight="1">
      <c r="A11534" s="19" t="s">
        <v>13773</v>
      </c>
      <c r="B11534" s="24">
        <v>2</v>
      </c>
      <c r="C11534" s="21" t="s">
        <v>8203</v>
      </c>
      <c r="D11534" s="23"/>
      <c r="E11534" s="23"/>
    </row>
    <row r="11535" spans="1:5" ht="20" customHeight="1">
      <c r="A11535" s="19" t="s">
        <v>13773</v>
      </c>
      <c r="B11535" s="24">
        <v>2</v>
      </c>
      <c r="C11535" s="21" t="s">
        <v>13580</v>
      </c>
      <c r="D11535" s="23"/>
      <c r="E11535" s="23"/>
    </row>
    <row r="11536" spans="1:5" ht="20" customHeight="1">
      <c r="A11536" s="19" t="s">
        <v>13773</v>
      </c>
      <c r="B11536" s="24">
        <v>2</v>
      </c>
      <c r="C11536" s="21" t="s">
        <v>531</v>
      </c>
      <c r="D11536" s="23"/>
      <c r="E11536" s="23"/>
    </row>
    <row r="11537" spans="1:5" ht="20" customHeight="1">
      <c r="A11537" s="19" t="s">
        <v>13773</v>
      </c>
      <c r="B11537" s="24">
        <v>2</v>
      </c>
      <c r="C11537" s="21" t="s">
        <v>13308</v>
      </c>
      <c r="D11537" s="23"/>
      <c r="E11537" s="23"/>
    </row>
    <row r="11538" spans="1:5" ht="20" customHeight="1">
      <c r="A11538" s="19" t="s">
        <v>13773</v>
      </c>
      <c r="B11538" s="24">
        <v>2</v>
      </c>
      <c r="C11538" s="21" t="s">
        <v>13122</v>
      </c>
      <c r="D11538" s="23"/>
      <c r="E11538" s="23"/>
    </row>
    <row r="11539" spans="1:5" ht="20" customHeight="1">
      <c r="A11539" s="19" t="s">
        <v>13773</v>
      </c>
      <c r="B11539" s="24">
        <v>2</v>
      </c>
      <c r="C11539" s="22">
        <v>100</v>
      </c>
      <c r="D11539" s="23"/>
      <c r="E11539" s="23"/>
    </row>
    <row r="11540" spans="1:5" ht="20" customHeight="1">
      <c r="A11540" s="19" t="s">
        <v>13773</v>
      </c>
      <c r="B11540" s="24">
        <v>2</v>
      </c>
      <c r="C11540" s="21" t="s">
        <v>12536</v>
      </c>
      <c r="D11540" s="23"/>
      <c r="E11540" s="23"/>
    </row>
    <row r="11541" spans="1:5" ht="20" customHeight="1">
      <c r="A11541" s="19" t="s">
        <v>13773</v>
      </c>
      <c r="B11541" s="24">
        <v>2</v>
      </c>
      <c r="C11541" s="21" t="s">
        <v>12566</v>
      </c>
      <c r="D11541" s="23"/>
      <c r="E11541" s="23"/>
    </row>
    <row r="11542" spans="1:5" ht="20" customHeight="1">
      <c r="A11542" s="19" t="s">
        <v>13773</v>
      </c>
      <c r="B11542" s="24">
        <v>2</v>
      </c>
      <c r="C11542" s="21" t="s">
        <v>1079</v>
      </c>
      <c r="D11542" s="23"/>
      <c r="E11542" s="23"/>
    </row>
    <row r="11543" spans="1:5" ht="20" customHeight="1">
      <c r="A11543" s="19" t="s">
        <v>13773</v>
      </c>
      <c r="B11543" s="24">
        <v>2</v>
      </c>
      <c r="C11543" s="21" t="s">
        <v>12284</v>
      </c>
      <c r="D11543" s="23"/>
      <c r="E11543" s="23"/>
    </row>
    <row r="11544" spans="1:5" ht="20" customHeight="1">
      <c r="A11544" s="19" t="s">
        <v>13773</v>
      </c>
      <c r="B11544" s="24">
        <v>2</v>
      </c>
      <c r="C11544" s="21" t="s">
        <v>1388</v>
      </c>
      <c r="D11544" s="23"/>
      <c r="E11544" s="23"/>
    </row>
    <row r="11545" spans="1:5" ht="20" customHeight="1">
      <c r="A11545" s="19" t="s">
        <v>13773</v>
      </c>
      <c r="B11545" s="24">
        <v>2</v>
      </c>
      <c r="C11545" s="22">
        <v>100</v>
      </c>
      <c r="D11545" s="23"/>
      <c r="E11545" s="23"/>
    </row>
    <row r="11546" spans="1:5" ht="20" customHeight="1">
      <c r="A11546" s="19" t="s">
        <v>13773</v>
      </c>
      <c r="B11546" s="24">
        <v>2</v>
      </c>
      <c r="C11546" s="21" t="s">
        <v>11833</v>
      </c>
      <c r="D11546" s="23"/>
      <c r="E11546" s="23"/>
    </row>
    <row r="11547" spans="1:5" ht="20" customHeight="1">
      <c r="A11547" s="19" t="s">
        <v>13773</v>
      </c>
      <c r="B11547" s="24">
        <v>2</v>
      </c>
      <c r="C11547" s="21" t="s">
        <v>11575</v>
      </c>
      <c r="D11547" s="23"/>
      <c r="E11547" s="23"/>
    </row>
    <row r="11548" spans="1:5" ht="20" customHeight="1">
      <c r="A11548" s="19" t="s">
        <v>13773</v>
      </c>
      <c r="B11548" s="24">
        <v>2</v>
      </c>
      <c r="C11548" s="21" t="s">
        <v>123</v>
      </c>
      <c r="D11548" s="23"/>
      <c r="E11548" s="23"/>
    </row>
    <row r="11549" spans="1:5" ht="20" customHeight="1">
      <c r="A11549" s="19" t="s">
        <v>13773</v>
      </c>
      <c r="B11549" s="24">
        <v>2</v>
      </c>
      <c r="C11549" s="21" t="s">
        <v>1916</v>
      </c>
      <c r="D11549" s="23"/>
      <c r="E11549" s="23"/>
    </row>
    <row r="11550" spans="1:5" ht="20" customHeight="1">
      <c r="A11550" s="19" t="s">
        <v>13773</v>
      </c>
      <c r="B11550" s="24">
        <v>2</v>
      </c>
      <c r="C11550" s="21" t="s">
        <v>2289</v>
      </c>
      <c r="D11550" s="23"/>
      <c r="E11550" s="23"/>
    </row>
    <row r="11551" spans="1:5" ht="20" customHeight="1">
      <c r="A11551" s="19" t="s">
        <v>13773</v>
      </c>
      <c r="B11551" s="24">
        <v>2</v>
      </c>
      <c r="C11551" s="21" t="s">
        <v>2418</v>
      </c>
      <c r="D11551" s="23"/>
      <c r="E11551" s="23"/>
    </row>
    <row r="11552" spans="1:5" ht="20" customHeight="1">
      <c r="A11552" s="19" t="s">
        <v>13773</v>
      </c>
      <c r="B11552" s="24">
        <v>2</v>
      </c>
      <c r="C11552" s="21" t="s">
        <v>2549</v>
      </c>
      <c r="D11552" s="23"/>
      <c r="E11552" s="23"/>
    </row>
    <row r="11553" spans="1:5" ht="20" customHeight="1">
      <c r="A11553" s="19" t="s">
        <v>13773</v>
      </c>
      <c r="B11553" s="24">
        <v>2</v>
      </c>
      <c r="C11553" s="21" t="s">
        <v>2654</v>
      </c>
      <c r="D11553" s="23"/>
      <c r="E11553" s="23"/>
    </row>
    <row r="11554" spans="1:5" ht="20" customHeight="1">
      <c r="A11554" s="19" t="s">
        <v>13773</v>
      </c>
      <c r="B11554" s="24">
        <v>2</v>
      </c>
      <c r="C11554" s="21" t="s">
        <v>2680</v>
      </c>
      <c r="D11554" s="23"/>
      <c r="E11554" s="23"/>
    </row>
    <row r="11555" spans="1:5" ht="20" customHeight="1">
      <c r="A11555" s="19" t="s">
        <v>13773</v>
      </c>
      <c r="B11555" s="24">
        <v>2</v>
      </c>
      <c r="C11555" s="21" t="s">
        <v>3035</v>
      </c>
      <c r="D11555" s="23"/>
      <c r="E11555" s="23"/>
    </row>
    <row r="11556" spans="1:5" ht="20" customHeight="1">
      <c r="A11556" s="19" t="s">
        <v>13773</v>
      </c>
      <c r="B11556" s="24">
        <v>2</v>
      </c>
      <c r="C11556" s="21" t="s">
        <v>10762</v>
      </c>
      <c r="D11556" s="23"/>
      <c r="E11556" s="23"/>
    </row>
    <row r="11557" spans="1:5" ht="20" customHeight="1">
      <c r="A11557" s="19" t="s">
        <v>13773</v>
      </c>
      <c r="B11557" s="24">
        <v>2</v>
      </c>
      <c r="C11557" s="21" t="s">
        <v>10786</v>
      </c>
      <c r="D11557" s="23"/>
      <c r="E11557" s="23"/>
    </row>
    <row r="11558" spans="1:5" ht="20" customHeight="1">
      <c r="A11558" s="19" t="s">
        <v>13773</v>
      </c>
      <c r="B11558" s="24">
        <v>2</v>
      </c>
      <c r="C11558" s="22">
        <v>100</v>
      </c>
      <c r="D11558" s="23"/>
      <c r="E11558" s="23"/>
    </row>
    <row r="11559" spans="1:5" ht="20" customHeight="1">
      <c r="A11559" s="19" t="s">
        <v>13773</v>
      </c>
      <c r="B11559" s="24">
        <v>2</v>
      </c>
      <c r="C11559" s="22">
        <v>100</v>
      </c>
      <c r="D11559" s="23"/>
      <c r="E11559" s="23"/>
    </row>
    <row r="11560" spans="1:5" ht="20" customHeight="1">
      <c r="A11560" s="19" t="s">
        <v>13773</v>
      </c>
      <c r="B11560" s="24">
        <v>2</v>
      </c>
      <c r="C11560" s="22">
        <v>100</v>
      </c>
      <c r="D11560" s="23"/>
      <c r="E11560" s="23"/>
    </row>
    <row r="11561" spans="1:5" ht="20" customHeight="1">
      <c r="A11561" s="19" t="s">
        <v>13773</v>
      </c>
      <c r="B11561" s="24">
        <v>2</v>
      </c>
      <c r="C11561" s="21" t="s">
        <v>3962</v>
      </c>
      <c r="D11561" s="23"/>
      <c r="E11561" s="23"/>
    </row>
    <row r="11562" spans="1:5" ht="20" customHeight="1">
      <c r="A11562" s="19" t="s">
        <v>13773</v>
      </c>
      <c r="B11562" s="24">
        <v>2</v>
      </c>
      <c r="C11562" s="21" t="s">
        <v>3989</v>
      </c>
      <c r="D11562" s="23"/>
      <c r="E11562" s="23"/>
    </row>
    <row r="11563" spans="1:5" ht="20" customHeight="1">
      <c r="A11563" s="19" t="s">
        <v>13773</v>
      </c>
      <c r="B11563" s="24">
        <v>2</v>
      </c>
      <c r="C11563" s="21" t="s">
        <v>10504</v>
      </c>
      <c r="D11563" s="23"/>
      <c r="E11563" s="23"/>
    </row>
    <row r="11564" spans="1:5" ht="20" customHeight="1">
      <c r="A11564" s="19" t="s">
        <v>13773</v>
      </c>
      <c r="B11564" s="24">
        <v>2</v>
      </c>
      <c r="C11564" s="22">
        <v>100</v>
      </c>
      <c r="D11564" s="23"/>
      <c r="E11564" s="23"/>
    </row>
    <row r="11565" spans="1:5" ht="20" customHeight="1">
      <c r="A11565" s="19" t="s">
        <v>13773</v>
      </c>
      <c r="B11565" s="24">
        <v>2</v>
      </c>
      <c r="C11565" s="21" t="s">
        <v>4466</v>
      </c>
      <c r="D11565" s="23"/>
      <c r="E11565" s="23"/>
    </row>
    <row r="11566" spans="1:5" ht="20" customHeight="1">
      <c r="A11566" s="19" t="s">
        <v>13773</v>
      </c>
      <c r="B11566" s="24">
        <v>2</v>
      </c>
      <c r="C11566" s="21" t="s">
        <v>10339</v>
      </c>
      <c r="D11566" s="23"/>
      <c r="E11566" s="23"/>
    </row>
    <row r="11567" spans="1:5" ht="20" customHeight="1">
      <c r="A11567" s="19" t="s">
        <v>13773</v>
      </c>
      <c r="B11567" s="24">
        <v>2</v>
      </c>
      <c r="C11567" s="21" t="s">
        <v>4736</v>
      </c>
      <c r="D11567" s="23"/>
      <c r="E11567" s="23"/>
    </row>
    <row r="11568" spans="1:5" ht="20" customHeight="1">
      <c r="A11568" s="19" t="s">
        <v>13773</v>
      </c>
      <c r="B11568" s="24">
        <v>2</v>
      </c>
      <c r="C11568" s="22">
        <v>100</v>
      </c>
      <c r="D11568" s="23"/>
      <c r="E11568" s="23"/>
    </row>
    <row r="11569" spans="1:5" ht="20" customHeight="1">
      <c r="A11569" s="19" t="s">
        <v>13773</v>
      </c>
      <c r="B11569" s="24">
        <v>2</v>
      </c>
      <c r="C11569" s="21" t="s">
        <v>10170</v>
      </c>
      <c r="D11569" s="23"/>
      <c r="E11569" s="23"/>
    </row>
    <row r="11570" spans="1:5" ht="20" customHeight="1">
      <c r="A11570" s="19" t="s">
        <v>13773</v>
      </c>
      <c r="B11570" s="24">
        <v>2</v>
      </c>
      <c r="C11570" s="21" t="s">
        <v>5190</v>
      </c>
      <c r="D11570" s="23"/>
      <c r="E11570" s="23"/>
    </row>
    <row r="11571" spans="1:5" ht="20" customHeight="1">
      <c r="A11571" s="19" t="s">
        <v>13773</v>
      </c>
      <c r="B11571" s="24">
        <v>2</v>
      </c>
      <c r="C11571" s="22">
        <v>100</v>
      </c>
      <c r="D11571" s="23"/>
      <c r="E11571" s="23"/>
    </row>
    <row r="11572" spans="1:5" ht="20" customHeight="1">
      <c r="A11572" s="19" t="s">
        <v>13773</v>
      </c>
      <c r="B11572" s="24">
        <v>2</v>
      </c>
      <c r="C11572" s="21" t="s">
        <v>5593</v>
      </c>
      <c r="D11572" s="23"/>
      <c r="E11572" s="23"/>
    </row>
    <row r="11573" spans="1:5" ht="20" customHeight="1">
      <c r="A11573" s="19" t="s">
        <v>13773</v>
      </c>
      <c r="B11573" s="24">
        <v>2</v>
      </c>
      <c r="C11573" s="21" t="s">
        <v>5791</v>
      </c>
      <c r="D11573" s="23"/>
      <c r="E11573" s="23"/>
    </row>
    <row r="11574" spans="1:5" ht="20" customHeight="1">
      <c r="A11574" s="19" t="s">
        <v>13773</v>
      </c>
      <c r="B11574" s="24">
        <v>2</v>
      </c>
      <c r="C11574" s="22">
        <v>100</v>
      </c>
      <c r="D11574" s="23"/>
      <c r="E11574" s="23"/>
    </row>
    <row r="11575" spans="1:5" ht="20" customHeight="1">
      <c r="A11575" s="19" t="s">
        <v>13773</v>
      </c>
      <c r="B11575" s="24">
        <v>2</v>
      </c>
      <c r="C11575" s="22">
        <v>100</v>
      </c>
      <c r="D11575" s="23"/>
      <c r="E11575" s="23"/>
    </row>
    <row r="11576" spans="1:5" ht="20" customHeight="1">
      <c r="A11576" s="19" t="s">
        <v>13773</v>
      </c>
      <c r="B11576" s="24">
        <v>2</v>
      </c>
      <c r="C11576" s="21" t="s">
        <v>9814</v>
      </c>
      <c r="D11576" s="23"/>
      <c r="E11576" s="23"/>
    </row>
    <row r="11577" spans="1:5" ht="20" customHeight="1">
      <c r="A11577" s="19" t="s">
        <v>13773</v>
      </c>
      <c r="B11577" s="24">
        <v>2</v>
      </c>
      <c r="C11577" s="22">
        <v>100</v>
      </c>
      <c r="D11577" s="23"/>
      <c r="E11577" s="23"/>
    </row>
    <row r="11578" spans="1:5" ht="20" customHeight="1">
      <c r="A11578" s="19" t="s">
        <v>13773</v>
      </c>
      <c r="B11578" s="24">
        <v>2</v>
      </c>
      <c r="C11578" s="21" t="s">
        <v>9503</v>
      </c>
      <c r="D11578" s="23"/>
      <c r="E11578" s="23"/>
    </row>
    <row r="11579" spans="1:5" ht="20" customHeight="1">
      <c r="A11579" s="19" t="s">
        <v>13773</v>
      </c>
      <c r="B11579" s="24">
        <v>2</v>
      </c>
      <c r="C11579" s="22">
        <v>100</v>
      </c>
      <c r="D11579" s="23"/>
      <c r="E11579" s="23"/>
    </row>
    <row r="11580" spans="1:5" ht="20" customHeight="1">
      <c r="A11580" s="19" t="s">
        <v>13773</v>
      </c>
      <c r="B11580" s="24">
        <v>2</v>
      </c>
      <c r="C11580" s="22">
        <v>100</v>
      </c>
      <c r="D11580" s="23"/>
      <c r="E11580" s="23"/>
    </row>
    <row r="11581" spans="1:5" ht="20" customHeight="1">
      <c r="A11581" s="19" t="s">
        <v>13773</v>
      </c>
      <c r="B11581" s="24">
        <v>2</v>
      </c>
      <c r="C11581" s="21" t="s">
        <v>9311</v>
      </c>
      <c r="D11581" s="23"/>
      <c r="E11581" s="23"/>
    </row>
    <row r="11582" spans="1:5" ht="20" customHeight="1">
      <c r="A11582" s="19" t="s">
        <v>13773</v>
      </c>
      <c r="B11582" s="24">
        <v>2</v>
      </c>
      <c r="C11582" s="21" t="s">
        <v>9181</v>
      </c>
      <c r="D11582" s="23"/>
      <c r="E11582" s="23"/>
    </row>
    <row r="11583" spans="1:5" ht="20" customHeight="1">
      <c r="A11583" s="19" t="s">
        <v>13773</v>
      </c>
      <c r="B11583" s="24">
        <v>2</v>
      </c>
      <c r="C11583" s="21" t="s">
        <v>9050</v>
      </c>
      <c r="D11583" s="23"/>
      <c r="E11583" s="23"/>
    </row>
    <row r="11584" spans="1:5" ht="20" customHeight="1">
      <c r="A11584" s="19" t="s">
        <v>13773</v>
      </c>
      <c r="B11584" s="24">
        <v>2</v>
      </c>
      <c r="C11584" s="21" t="s">
        <v>8864</v>
      </c>
      <c r="D11584" s="23"/>
      <c r="E11584" s="23"/>
    </row>
    <row r="11585" spans="1:5" ht="20" customHeight="1">
      <c r="A11585" s="19" t="s">
        <v>13773</v>
      </c>
      <c r="B11585" s="24">
        <v>2</v>
      </c>
      <c r="C11585" s="22">
        <v>100</v>
      </c>
      <c r="D11585" s="23"/>
      <c r="E11585" s="23"/>
    </row>
    <row r="11586" spans="1:5" ht="20" customHeight="1">
      <c r="A11586" s="19" t="s">
        <v>13773</v>
      </c>
      <c r="B11586" s="24">
        <v>2</v>
      </c>
      <c r="C11586" s="22">
        <v>100</v>
      </c>
      <c r="D11586" s="23"/>
      <c r="E11586" s="23"/>
    </row>
    <row r="11587" spans="1:5" ht="20" customHeight="1">
      <c r="A11587" s="19" t="s">
        <v>13773</v>
      </c>
      <c r="B11587" s="24">
        <v>2</v>
      </c>
      <c r="C11587" s="21" t="s">
        <v>8552</v>
      </c>
      <c r="D11587" s="23"/>
      <c r="E11587" s="23"/>
    </row>
    <row r="11588" spans="1:5" ht="20" customHeight="1">
      <c r="A11588" s="19" t="s">
        <v>13773</v>
      </c>
      <c r="B11588" s="24">
        <v>2</v>
      </c>
      <c r="C11588" s="21" t="s">
        <v>6979</v>
      </c>
      <c r="D11588" s="23"/>
      <c r="E11588" s="23"/>
    </row>
    <row r="11589" spans="1:5" ht="20" customHeight="1">
      <c r="A11589" s="19" t="s">
        <v>13773</v>
      </c>
      <c r="B11589" s="24">
        <v>2</v>
      </c>
      <c r="C11589" s="21" t="s">
        <v>7149</v>
      </c>
      <c r="D11589" s="23"/>
      <c r="E11589" s="23"/>
    </row>
    <row r="11590" spans="1:5" ht="20" customHeight="1">
      <c r="A11590" s="19" t="s">
        <v>13773</v>
      </c>
      <c r="B11590" s="24">
        <v>2</v>
      </c>
      <c r="C11590" s="22">
        <v>100</v>
      </c>
      <c r="D11590" s="23"/>
      <c r="E11590" s="23"/>
    </row>
    <row r="11591" spans="1:5" ht="20" customHeight="1">
      <c r="A11591" s="19" t="s">
        <v>13773</v>
      </c>
      <c r="B11591" s="24">
        <v>2</v>
      </c>
      <c r="C11591" s="21" t="s">
        <v>7435</v>
      </c>
      <c r="D11591" s="23"/>
      <c r="E11591" s="23"/>
    </row>
    <row r="11592" spans="1:5" ht="20" customHeight="1">
      <c r="A11592" s="19" t="s">
        <v>13773</v>
      </c>
      <c r="B11592" s="24">
        <v>2</v>
      </c>
      <c r="C11592" s="21" t="s">
        <v>7612</v>
      </c>
      <c r="D11592" s="23"/>
      <c r="E11592" s="23"/>
    </row>
    <row r="11593" spans="1:5" ht="20" customHeight="1">
      <c r="A11593" s="19" t="s">
        <v>13773</v>
      </c>
      <c r="B11593" s="24">
        <v>2</v>
      </c>
      <c r="C11593" s="21" t="s">
        <v>7786</v>
      </c>
      <c r="D11593" s="23"/>
      <c r="E11593" s="23"/>
    </row>
    <row r="11594" spans="1:5" ht="20" customHeight="1">
      <c r="A11594" s="19" t="s">
        <v>13773</v>
      </c>
      <c r="B11594" s="24">
        <v>2</v>
      </c>
      <c r="C11594" s="21" t="s">
        <v>8106</v>
      </c>
      <c r="D11594" s="23"/>
      <c r="E11594" s="23"/>
    </row>
    <row r="11595" spans="1:5" ht="20" customHeight="1">
      <c r="A11595" s="19" t="s">
        <v>13773</v>
      </c>
      <c r="B11595" s="24">
        <v>2</v>
      </c>
      <c r="C11595" s="21" t="s">
        <v>8192</v>
      </c>
      <c r="D11595" s="23"/>
      <c r="E11595" s="23"/>
    </row>
    <row r="11596" spans="1:5" ht="20" customHeight="1">
      <c r="A11596" s="19" t="s">
        <v>13773</v>
      </c>
      <c r="B11596" s="24">
        <v>2</v>
      </c>
      <c r="C11596" s="21" t="s">
        <v>8212</v>
      </c>
      <c r="D11596" s="23"/>
      <c r="E11596" s="23"/>
    </row>
    <row r="11597" spans="1:5" ht="20" customHeight="1">
      <c r="A11597" s="19" t="s">
        <v>13773</v>
      </c>
      <c r="B11597" s="24">
        <v>2</v>
      </c>
      <c r="C11597" s="21" t="s">
        <v>13584</v>
      </c>
      <c r="D11597" s="23"/>
      <c r="E11597" s="23"/>
    </row>
    <row r="11598" spans="1:5" ht="20" customHeight="1">
      <c r="A11598" s="19" t="s">
        <v>13773</v>
      </c>
      <c r="B11598" s="24">
        <v>2</v>
      </c>
      <c r="C11598" s="21" t="s">
        <v>534</v>
      </c>
      <c r="D11598" s="23"/>
      <c r="E11598" s="23"/>
    </row>
    <row r="11599" spans="1:5" ht="20" customHeight="1">
      <c r="A11599" s="19" t="s">
        <v>13773</v>
      </c>
      <c r="B11599" s="24">
        <v>2</v>
      </c>
      <c r="C11599" s="21" t="s">
        <v>13312</v>
      </c>
      <c r="D11599" s="23"/>
      <c r="E11599" s="23"/>
    </row>
    <row r="11600" spans="1:5" ht="20" customHeight="1">
      <c r="A11600" s="19" t="s">
        <v>13773</v>
      </c>
      <c r="B11600" s="24">
        <v>2</v>
      </c>
      <c r="C11600" s="22">
        <v>100</v>
      </c>
      <c r="D11600" s="23"/>
      <c r="E11600" s="23"/>
    </row>
    <row r="11601" spans="1:5" ht="20" customHeight="1">
      <c r="A11601" s="19" t="s">
        <v>13773</v>
      </c>
      <c r="B11601" s="24">
        <v>2</v>
      </c>
      <c r="C11601" s="21" t="s">
        <v>12949</v>
      </c>
      <c r="D11601" s="23"/>
      <c r="E11601" s="23"/>
    </row>
    <row r="11602" spans="1:5" ht="20" customHeight="1">
      <c r="A11602" s="19" t="s">
        <v>13773</v>
      </c>
      <c r="B11602" s="24">
        <v>2</v>
      </c>
      <c r="C11602" s="21" t="s">
        <v>12555</v>
      </c>
      <c r="D11602" s="23"/>
      <c r="E11602" s="23"/>
    </row>
    <row r="11603" spans="1:5" ht="20" customHeight="1">
      <c r="A11603" s="19" t="s">
        <v>13773</v>
      </c>
      <c r="B11603" s="24">
        <v>2</v>
      </c>
      <c r="C11603" s="21" t="s">
        <v>12571</v>
      </c>
      <c r="D11603" s="23"/>
      <c r="E11603" s="23"/>
    </row>
    <row r="11604" spans="1:5" ht="20" customHeight="1">
      <c r="A11604" s="19" t="s">
        <v>13773</v>
      </c>
      <c r="B11604" s="24">
        <v>2</v>
      </c>
      <c r="C11604" s="21" t="s">
        <v>1083</v>
      </c>
      <c r="D11604" s="23"/>
      <c r="E11604" s="23"/>
    </row>
    <row r="11605" spans="1:5" ht="20" customHeight="1">
      <c r="A11605" s="19" t="s">
        <v>13773</v>
      </c>
      <c r="B11605" s="24">
        <v>2</v>
      </c>
      <c r="C11605" s="21" t="s">
        <v>12286</v>
      </c>
      <c r="D11605" s="23"/>
      <c r="E11605" s="23"/>
    </row>
    <row r="11606" spans="1:5" ht="20" customHeight="1">
      <c r="A11606" s="19" t="s">
        <v>13773</v>
      </c>
      <c r="B11606" s="24">
        <v>2</v>
      </c>
      <c r="C11606" s="21" t="s">
        <v>1390</v>
      </c>
      <c r="D11606" s="23"/>
      <c r="E11606" s="23"/>
    </row>
    <row r="11607" spans="1:5" ht="20" customHeight="1">
      <c r="A11607" s="19" t="s">
        <v>13773</v>
      </c>
      <c r="B11607" s="24">
        <v>2</v>
      </c>
      <c r="C11607" s="21" t="s">
        <v>12082</v>
      </c>
      <c r="D11607" s="23"/>
      <c r="E11607" s="23"/>
    </row>
    <row r="11608" spans="1:5" ht="20" customHeight="1">
      <c r="A11608" s="19" t="s">
        <v>13773</v>
      </c>
      <c r="B11608" s="24">
        <v>2</v>
      </c>
      <c r="C11608" s="21" t="s">
        <v>11838</v>
      </c>
      <c r="D11608" s="23"/>
      <c r="E11608" s="23"/>
    </row>
    <row r="11609" spans="1:5" ht="20" customHeight="1">
      <c r="A11609" s="19" t="s">
        <v>13773</v>
      </c>
      <c r="B11609" s="24">
        <v>2</v>
      </c>
      <c r="C11609" s="21" t="s">
        <v>11578</v>
      </c>
      <c r="D11609" s="23"/>
      <c r="E11609" s="23"/>
    </row>
    <row r="11610" spans="1:5" ht="20" customHeight="1">
      <c r="A11610" s="19" t="s">
        <v>13773</v>
      </c>
      <c r="B11610" s="24">
        <v>2</v>
      </c>
      <c r="C11610" s="22">
        <v>100</v>
      </c>
      <c r="D11610" s="23"/>
      <c r="E11610" s="23"/>
    </row>
    <row r="11611" spans="1:5" ht="20" customHeight="1">
      <c r="A11611" s="19" t="s">
        <v>13773</v>
      </c>
      <c r="B11611" s="24">
        <v>2</v>
      </c>
      <c r="C11611" s="21" t="s">
        <v>1918</v>
      </c>
      <c r="D11611" s="23"/>
      <c r="E11611" s="23"/>
    </row>
    <row r="11612" spans="1:5" ht="20" customHeight="1">
      <c r="A11612" s="19" t="s">
        <v>13773</v>
      </c>
      <c r="B11612" s="24">
        <v>2</v>
      </c>
      <c r="C11612" s="21" t="s">
        <v>2348</v>
      </c>
      <c r="D11612" s="23"/>
      <c r="E11612" s="23"/>
    </row>
    <row r="11613" spans="1:5" ht="20" customHeight="1">
      <c r="A11613" s="19" t="s">
        <v>13773</v>
      </c>
      <c r="B11613" s="24">
        <v>2</v>
      </c>
      <c r="C11613" s="21" t="s">
        <v>2477</v>
      </c>
      <c r="D11613" s="23"/>
      <c r="E11613" s="23"/>
    </row>
    <row r="11614" spans="1:5" ht="20" customHeight="1">
      <c r="A11614" s="19" t="s">
        <v>13773</v>
      </c>
      <c r="B11614" s="24">
        <v>2</v>
      </c>
      <c r="C11614" s="22">
        <v>100</v>
      </c>
      <c r="D11614" s="23"/>
      <c r="E11614" s="23"/>
    </row>
    <row r="11615" spans="1:5" ht="20" customHeight="1">
      <c r="A11615" s="19" t="s">
        <v>13773</v>
      </c>
      <c r="B11615" s="24">
        <v>2</v>
      </c>
      <c r="C11615" s="21" t="s">
        <v>2667</v>
      </c>
      <c r="D11615" s="23"/>
      <c r="E11615" s="23"/>
    </row>
    <row r="11616" spans="1:5" ht="20" customHeight="1">
      <c r="A11616" s="19" t="s">
        <v>13773</v>
      </c>
      <c r="B11616" s="24">
        <v>2</v>
      </c>
      <c r="C11616" s="21" t="s">
        <v>2682</v>
      </c>
      <c r="D11616" s="23"/>
      <c r="E11616" s="23"/>
    </row>
    <row r="11617" spans="1:5" ht="20" customHeight="1">
      <c r="A11617" s="19" t="s">
        <v>13773</v>
      </c>
      <c r="B11617" s="24">
        <v>2</v>
      </c>
      <c r="C11617" s="22">
        <v>100</v>
      </c>
      <c r="D11617" s="23"/>
      <c r="E11617" s="23"/>
    </row>
    <row r="11618" spans="1:5" ht="20" customHeight="1">
      <c r="A11618" s="19" t="s">
        <v>13773</v>
      </c>
      <c r="B11618" s="24">
        <v>2</v>
      </c>
      <c r="C11618" s="21" t="s">
        <v>10777</v>
      </c>
      <c r="D11618" s="23"/>
      <c r="E11618" s="23"/>
    </row>
    <row r="11619" spans="1:5" ht="20" customHeight="1">
      <c r="A11619" s="19" t="s">
        <v>13773</v>
      </c>
      <c r="B11619" s="24">
        <v>2</v>
      </c>
      <c r="C11619" s="21" t="s">
        <v>10788</v>
      </c>
      <c r="D11619" s="23"/>
      <c r="E11619" s="23"/>
    </row>
    <row r="11620" spans="1:5" ht="20" customHeight="1">
      <c r="A11620" s="19" t="s">
        <v>13773</v>
      </c>
      <c r="B11620" s="24">
        <v>2</v>
      </c>
      <c r="C11620" s="22">
        <v>100</v>
      </c>
      <c r="D11620" s="23"/>
      <c r="E11620" s="23"/>
    </row>
    <row r="11621" spans="1:5" ht="20" customHeight="1">
      <c r="A11621" s="19" t="s">
        <v>13773</v>
      </c>
      <c r="B11621" s="24">
        <v>2</v>
      </c>
      <c r="C11621" s="21" t="s">
        <v>3421</v>
      </c>
      <c r="D11621" s="23"/>
      <c r="E11621" s="23"/>
    </row>
    <row r="11622" spans="1:5" ht="20" customHeight="1">
      <c r="A11622" s="19" t="s">
        <v>13773</v>
      </c>
      <c r="B11622" s="24">
        <v>2</v>
      </c>
      <c r="C11622" s="21" t="s">
        <v>3641</v>
      </c>
      <c r="D11622" s="23"/>
      <c r="E11622" s="23"/>
    </row>
    <row r="11623" spans="1:5" ht="20" customHeight="1">
      <c r="A11623" s="19" t="s">
        <v>13773</v>
      </c>
      <c r="B11623" s="24">
        <v>2</v>
      </c>
      <c r="C11623" s="21" t="s">
        <v>3974</v>
      </c>
      <c r="D11623" s="23"/>
      <c r="E11623" s="23"/>
    </row>
    <row r="11624" spans="1:5" ht="20" customHeight="1">
      <c r="A11624" s="19" t="s">
        <v>13773</v>
      </c>
      <c r="B11624" s="24">
        <v>2</v>
      </c>
      <c r="C11624" s="21" t="s">
        <v>3991</v>
      </c>
      <c r="D11624" s="23"/>
      <c r="E11624" s="23"/>
    </row>
    <row r="11625" spans="1:5" ht="20" customHeight="1">
      <c r="A11625" s="19" t="s">
        <v>13773</v>
      </c>
      <c r="B11625" s="24">
        <v>2</v>
      </c>
      <c r="C11625" s="21" t="s">
        <v>10506</v>
      </c>
      <c r="D11625" s="23"/>
      <c r="E11625" s="23"/>
    </row>
    <row r="11626" spans="1:5" ht="20" customHeight="1">
      <c r="A11626" s="19" t="s">
        <v>13773</v>
      </c>
      <c r="B11626" s="24">
        <v>2</v>
      </c>
      <c r="C11626" s="21" t="s">
        <v>4261</v>
      </c>
      <c r="D11626" s="23"/>
      <c r="E11626" s="23"/>
    </row>
    <row r="11627" spans="1:5" ht="20" customHeight="1">
      <c r="A11627" s="19" t="s">
        <v>13773</v>
      </c>
      <c r="B11627" s="24">
        <v>2</v>
      </c>
      <c r="C11627" s="21" t="s">
        <v>4468</v>
      </c>
      <c r="D11627" s="23"/>
      <c r="E11627" s="23"/>
    </row>
    <row r="11628" spans="1:5" ht="20" customHeight="1">
      <c r="A11628" s="19" t="s">
        <v>13773</v>
      </c>
      <c r="B11628" s="24">
        <v>2</v>
      </c>
      <c r="C11628" s="21" t="s">
        <v>10341</v>
      </c>
      <c r="D11628" s="23"/>
      <c r="E11628" s="23"/>
    </row>
    <row r="11629" spans="1:5" ht="20" customHeight="1">
      <c r="A11629" s="19" t="s">
        <v>13773</v>
      </c>
      <c r="B11629" s="24">
        <v>2</v>
      </c>
      <c r="C11629" s="21" t="s">
        <v>4738</v>
      </c>
      <c r="D11629" s="23"/>
      <c r="E11629" s="23"/>
    </row>
    <row r="11630" spans="1:5" ht="20" customHeight="1">
      <c r="A11630" s="19" t="s">
        <v>13773</v>
      </c>
      <c r="B11630" s="24">
        <v>2</v>
      </c>
      <c r="C11630" s="21" t="s">
        <v>4937</v>
      </c>
      <c r="D11630" s="23"/>
      <c r="E11630" s="23"/>
    </row>
    <row r="11631" spans="1:5" ht="20" customHeight="1">
      <c r="A11631" s="19" t="s">
        <v>13773</v>
      </c>
      <c r="B11631" s="24">
        <v>2</v>
      </c>
      <c r="C11631" s="21" t="s">
        <v>10172</v>
      </c>
      <c r="D11631" s="23"/>
      <c r="E11631" s="23"/>
    </row>
    <row r="11632" spans="1:5" ht="20" customHeight="1">
      <c r="A11632" s="19" t="s">
        <v>13773</v>
      </c>
      <c r="B11632" s="24">
        <v>2</v>
      </c>
      <c r="C11632" s="21" t="s">
        <v>5192</v>
      </c>
      <c r="D11632" s="23"/>
      <c r="E11632" s="23"/>
    </row>
    <row r="11633" spans="1:5" ht="20" customHeight="1">
      <c r="A11633" s="19" t="s">
        <v>13773</v>
      </c>
      <c r="B11633" s="24">
        <v>2</v>
      </c>
      <c r="C11633" s="21" t="s">
        <v>5388</v>
      </c>
      <c r="D11633" s="23"/>
      <c r="E11633" s="23"/>
    </row>
    <row r="11634" spans="1:5" ht="20" customHeight="1">
      <c r="A11634" s="19" t="s">
        <v>13773</v>
      </c>
      <c r="B11634" s="24">
        <v>2</v>
      </c>
      <c r="C11634" s="21" t="s">
        <v>5595</v>
      </c>
      <c r="D11634" s="23"/>
      <c r="E11634" s="23"/>
    </row>
    <row r="11635" spans="1:5" ht="20" customHeight="1">
      <c r="A11635" s="19" t="s">
        <v>13773</v>
      </c>
      <c r="B11635" s="24">
        <v>2</v>
      </c>
      <c r="C11635" s="21" t="s">
        <v>5796</v>
      </c>
      <c r="D11635" s="23"/>
      <c r="E11635" s="23"/>
    </row>
    <row r="11636" spans="1:5" ht="20" customHeight="1">
      <c r="A11636" s="19" t="s">
        <v>13773</v>
      </c>
      <c r="B11636" s="24">
        <v>2</v>
      </c>
      <c r="C11636" s="22">
        <v>100</v>
      </c>
      <c r="D11636" s="23"/>
      <c r="E11636" s="23"/>
    </row>
    <row r="11637" spans="1:5" ht="20" customHeight="1">
      <c r="A11637" s="19" t="s">
        <v>13773</v>
      </c>
      <c r="B11637" s="24">
        <v>2</v>
      </c>
      <c r="C11637" s="21" t="s">
        <v>9956</v>
      </c>
      <c r="D11637" s="23"/>
      <c r="E11637" s="23"/>
    </row>
    <row r="11638" spans="1:5" ht="20" customHeight="1">
      <c r="A11638" s="19" t="s">
        <v>13773</v>
      </c>
      <c r="B11638" s="24">
        <v>2</v>
      </c>
      <c r="C11638" s="22">
        <v>100</v>
      </c>
      <c r="D11638" s="23"/>
      <c r="E11638" s="23"/>
    </row>
    <row r="11639" spans="1:5" ht="20" customHeight="1">
      <c r="A11639" s="19" t="s">
        <v>13773</v>
      </c>
      <c r="B11639" s="24">
        <v>2</v>
      </c>
      <c r="C11639" s="21" t="s">
        <v>9699</v>
      </c>
      <c r="D11639" s="23"/>
      <c r="E11639" s="23"/>
    </row>
    <row r="11640" spans="1:5" ht="20" customHeight="1">
      <c r="A11640" s="19" t="s">
        <v>13773</v>
      </c>
      <c r="B11640" s="24">
        <v>2</v>
      </c>
      <c r="C11640" s="21" t="s">
        <v>9508</v>
      </c>
      <c r="D11640" s="23"/>
      <c r="E11640" s="23"/>
    </row>
    <row r="11641" spans="1:5" ht="20" customHeight="1">
      <c r="A11641" s="19" t="s">
        <v>13773</v>
      </c>
      <c r="B11641" s="24">
        <v>2</v>
      </c>
      <c r="C11641" s="21" t="s">
        <v>6256</v>
      </c>
      <c r="D11641" s="23"/>
      <c r="E11641" s="23"/>
    </row>
    <row r="11642" spans="1:5" ht="20" customHeight="1">
      <c r="A11642" s="19" t="s">
        <v>13773</v>
      </c>
      <c r="B11642" s="24">
        <v>2</v>
      </c>
      <c r="C11642" s="21" t="s">
        <v>6440</v>
      </c>
      <c r="D11642" s="23"/>
      <c r="E11642" s="23"/>
    </row>
    <row r="11643" spans="1:5" ht="20" customHeight="1">
      <c r="A11643" s="19" t="s">
        <v>13773</v>
      </c>
      <c r="B11643" s="24">
        <v>2</v>
      </c>
      <c r="C11643" s="21" t="s">
        <v>9315</v>
      </c>
      <c r="D11643" s="23"/>
      <c r="E11643" s="23"/>
    </row>
    <row r="11644" spans="1:5" ht="20" customHeight="1">
      <c r="A11644" s="19" t="s">
        <v>13773</v>
      </c>
      <c r="B11644" s="24">
        <v>2</v>
      </c>
      <c r="C11644" s="21" t="s">
        <v>9185</v>
      </c>
      <c r="D11644" s="23"/>
      <c r="E11644" s="23"/>
    </row>
    <row r="11645" spans="1:5" ht="20" customHeight="1">
      <c r="A11645" s="19" t="s">
        <v>13773</v>
      </c>
      <c r="B11645" s="24">
        <v>2</v>
      </c>
      <c r="C11645" s="21" t="s">
        <v>9053</v>
      </c>
      <c r="D11645" s="23"/>
      <c r="E11645" s="23"/>
    </row>
    <row r="11646" spans="1:5" ht="20" customHeight="1">
      <c r="A11646" s="19" t="s">
        <v>13773</v>
      </c>
      <c r="B11646" s="24">
        <v>2</v>
      </c>
      <c r="C11646" s="21" t="s">
        <v>8867</v>
      </c>
      <c r="D11646" s="23"/>
      <c r="E11646" s="23"/>
    </row>
    <row r="11647" spans="1:5" ht="20" customHeight="1">
      <c r="A11647" s="19" t="s">
        <v>13773</v>
      </c>
      <c r="B11647" s="24">
        <v>2</v>
      </c>
      <c r="C11647" s="21" t="s">
        <v>6809</v>
      </c>
      <c r="D11647" s="23"/>
      <c r="E11647" s="23"/>
    </row>
    <row r="11648" spans="1:5" ht="20" customHeight="1">
      <c r="A11648" s="19" t="s">
        <v>13773</v>
      </c>
      <c r="B11648" s="24">
        <v>2</v>
      </c>
      <c r="C11648" s="21" t="s">
        <v>8742</v>
      </c>
      <c r="D11648" s="23"/>
      <c r="E11648" s="23"/>
    </row>
    <row r="11649" spans="1:5" ht="20" customHeight="1">
      <c r="A11649" s="19" t="s">
        <v>13773</v>
      </c>
      <c r="B11649" s="24">
        <v>2</v>
      </c>
      <c r="C11649" s="21" t="s">
        <v>8557</v>
      </c>
      <c r="D11649" s="23"/>
      <c r="E11649" s="23"/>
    </row>
    <row r="11650" spans="1:5" ht="20" customHeight="1">
      <c r="A11650" s="19" t="s">
        <v>13773</v>
      </c>
      <c r="B11650" s="24">
        <v>2</v>
      </c>
      <c r="C11650" s="21" t="s">
        <v>6982</v>
      </c>
      <c r="D11650" s="23"/>
      <c r="E11650" s="23"/>
    </row>
    <row r="11651" spans="1:5" ht="20" customHeight="1">
      <c r="A11651" s="19" t="s">
        <v>13773</v>
      </c>
      <c r="B11651" s="24">
        <v>2</v>
      </c>
      <c r="C11651" s="21" t="s">
        <v>7151</v>
      </c>
      <c r="D11651" s="23"/>
      <c r="E11651" s="23"/>
    </row>
    <row r="11652" spans="1:5" ht="20" customHeight="1">
      <c r="A11652" s="19" t="s">
        <v>13773</v>
      </c>
      <c r="B11652" s="24">
        <v>2</v>
      </c>
      <c r="C11652" s="21" t="s">
        <v>7423</v>
      </c>
      <c r="D11652" s="23"/>
      <c r="E11652" s="23"/>
    </row>
    <row r="11653" spans="1:5" ht="20" customHeight="1">
      <c r="A11653" s="19" t="s">
        <v>13773</v>
      </c>
      <c r="B11653" s="24">
        <v>2</v>
      </c>
      <c r="C11653" s="21" t="s">
        <v>7437</v>
      </c>
      <c r="D11653" s="23"/>
      <c r="E11653" s="23"/>
    </row>
    <row r="11654" spans="1:5" ht="20" customHeight="1">
      <c r="A11654" s="19" t="s">
        <v>13773</v>
      </c>
      <c r="B11654" s="24">
        <v>2</v>
      </c>
      <c r="C11654" s="21" t="s">
        <v>7614</v>
      </c>
      <c r="D11654" s="23"/>
      <c r="E11654" s="23"/>
    </row>
    <row r="11655" spans="1:5" ht="20" customHeight="1">
      <c r="A11655" s="19" t="s">
        <v>13773</v>
      </c>
      <c r="B11655" s="24">
        <v>2</v>
      </c>
      <c r="C11655" s="21" t="s">
        <v>7790</v>
      </c>
      <c r="D11655" s="23"/>
      <c r="E11655" s="23"/>
    </row>
    <row r="11656" spans="1:5" ht="20" customHeight="1">
      <c r="A11656" s="19" t="s">
        <v>13773</v>
      </c>
      <c r="B11656" s="24">
        <v>2</v>
      </c>
      <c r="C11656" s="21" t="s">
        <v>8160</v>
      </c>
      <c r="D11656" s="23"/>
      <c r="E11656" s="23"/>
    </row>
    <row r="11657" spans="1:5" ht="20" customHeight="1">
      <c r="A11657" s="19" t="s">
        <v>13773</v>
      </c>
      <c r="B11657" s="24">
        <v>2</v>
      </c>
      <c r="C11657" s="21" t="s">
        <v>8203</v>
      </c>
      <c r="D11657" s="23"/>
      <c r="E11657" s="23"/>
    </row>
    <row r="11658" spans="1:5" ht="20" customHeight="1">
      <c r="A11658" s="19" t="s">
        <v>13773</v>
      </c>
      <c r="B11658" s="24">
        <v>2</v>
      </c>
      <c r="C11658" s="21" t="s">
        <v>8214</v>
      </c>
      <c r="D11658" s="23"/>
      <c r="E11658" s="23"/>
    </row>
    <row r="11659" spans="1:5" ht="20" customHeight="1">
      <c r="A11659" s="19" t="s">
        <v>13773</v>
      </c>
      <c r="B11659" s="24">
        <v>2</v>
      </c>
      <c r="C11659" s="21" t="s">
        <v>13597</v>
      </c>
      <c r="D11659" s="23"/>
      <c r="E11659" s="23"/>
    </row>
    <row r="11660" spans="1:5" ht="20" customHeight="1">
      <c r="A11660" s="19" t="s">
        <v>13773</v>
      </c>
      <c r="B11660" s="24">
        <v>2</v>
      </c>
      <c r="C11660" s="21" t="s">
        <v>548</v>
      </c>
      <c r="D11660" s="23"/>
      <c r="E11660" s="23"/>
    </row>
    <row r="11661" spans="1:5" ht="20" customHeight="1">
      <c r="A11661" s="19" t="s">
        <v>13773</v>
      </c>
      <c r="B11661" s="24">
        <v>2</v>
      </c>
      <c r="C11661" s="21" t="s">
        <v>13327</v>
      </c>
      <c r="D11661" s="23"/>
      <c r="E11661" s="23"/>
    </row>
    <row r="11662" spans="1:5" ht="20" customHeight="1">
      <c r="A11662" s="19" t="s">
        <v>13773</v>
      </c>
      <c r="B11662" s="24">
        <v>2</v>
      </c>
      <c r="C11662" s="21" t="s">
        <v>13138</v>
      </c>
      <c r="D11662" s="23"/>
      <c r="E11662" s="23"/>
    </row>
    <row r="11663" spans="1:5" ht="20" customHeight="1">
      <c r="A11663" s="19" t="s">
        <v>13773</v>
      </c>
      <c r="B11663" s="24">
        <v>2</v>
      </c>
      <c r="C11663" s="21" t="s">
        <v>12965</v>
      </c>
      <c r="D11663" s="23"/>
      <c r="E11663" s="23"/>
    </row>
    <row r="11664" spans="1:5" ht="20" customHeight="1">
      <c r="A11664" s="19" t="s">
        <v>13773</v>
      </c>
      <c r="B11664" s="24">
        <v>2</v>
      </c>
      <c r="C11664" s="21" t="s">
        <v>12600</v>
      </c>
      <c r="D11664" s="23"/>
      <c r="E11664" s="23"/>
    </row>
    <row r="11665" spans="1:5" ht="20" customHeight="1">
      <c r="A11665" s="19" t="s">
        <v>13773</v>
      </c>
      <c r="B11665" s="24">
        <v>2</v>
      </c>
      <c r="C11665" s="21" t="s">
        <v>12585</v>
      </c>
      <c r="D11665" s="23"/>
      <c r="E11665" s="23"/>
    </row>
    <row r="11666" spans="1:5" ht="20" customHeight="1">
      <c r="A11666" s="19" t="s">
        <v>13773</v>
      </c>
      <c r="B11666" s="24">
        <v>2</v>
      </c>
      <c r="C11666" s="21" t="s">
        <v>1099</v>
      </c>
      <c r="D11666" s="23"/>
      <c r="E11666" s="23"/>
    </row>
    <row r="11667" spans="1:5" ht="20" customHeight="1">
      <c r="A11667" s="19" t="s">
        <v>13773</v>
      </c>
      <c r="B11667" s="24">
        <v>2</v>
      </c>
      <c r="C11667" s="21" t="s">
        <v>12303</v>
      </c>
      <c r="D11667" s="23"/>
      <c r="E11667" s="23"/>
    </row>
    <row r="11668" spans="1:5" ht="20" customHeight="1">
      <c r="A11668" s="19" t="s">
        <v>13773</v>
      </c>
      <c r="B11668" s="24">
        <v>2</v>
      </c>
      <c r="C11668" s="21" t="s">
        <v>1411</v>
      </c>
      <c r="D11668" s="23"/>
      <c r="E11668" s="23"/>
    </row>
    <row r="11669" spans="1:5" ht="20" customHeight="1">
      <c r="A11669" s="19" t="s">
        <v>13773</v>
      </c>
      <c r="B11669" s="24">
        <v>2</v>
      </c>
      <c r="C11669" s="21" t="s">
        <v>12097</v>
      </c>
      <c r="D11669" s="23"/>
      <c r="E11669" s="23"/>
    </row>
    <row r="11670" spans="1:5" ht="20" customHeight="1">
      <c r="A11670" s="19" t="s">
        <v>13773</v>
      </c>
      <c r="B11670" s="24">
        <v>2</v>
      </c>
      <c r="C11670" s="21" t="s">
        <v>11850</v>
      </c>
      <c r="D11670" s="23"/>
      <c r="E11670" s="23"/>
    </row>
    <row r="11671" spans="1:5" ht="20" customHeight="1">
      <c r="A11671" s="19" t="s">
        <v>13773</v>
      </c>
      <c r="B11671" s="24">
        <v>2</v>
      </c>
      <c r="C11671" s="21" t="s">
        <v>11592</v>
      </c>
      <c r="D11671" s="23"/>
      <c r="E11671" s="23"/>
    </row>
    <row r="11672" spans="1:5" ht="20" customHeight="1">
      <c r="A11672" s="19" t="s">
        <v>13773</v>
      </c>
      <c r="B11672" s="24">
        <v>2</v>
      </c>
      <c r="C11672" s="21" t="s">
        <v>1710</v>
      </c>
      <c r="D11672" s="23"/>
      <c r="E11672" s="23"/>
    </row>
    <row r="11673" spans="1:5" ht="20" customHeight="1">
      <c r="A11673" s="19" t="s">
        <v>13773</v>
      </c>
      <c r="B11673" s="24">
        <v>2</v>
      </c>
      <c r="C11673" s="21" t="s">
        <v>1939</v>
      </c>
      <c r="D11673" s="23"/>
      <c r="E11673" s="23"/>
    </row>
    <row r="11674" spans="1:5" ht="20" customHeight="1">
      <c r="A11674" s="19" t="s">
        <v>13773</v>
      </c>
      <c r="B11674" s="24">
        <v>2</v>
      </c>
      <c r="C11674" s="21" t="s">
        <v>11265</v>
      </c>
      <c r="D11674" s="23"/>
      <c r="E11674" s="23"/>
    </row>
    <row r="11675" spans="1:5" ht="20" customHeight="1">
      <c r="A11675" s="19" t="s">
        <v>13773</v>
      </c>
      <c r="B11675" s="24">
        <v>2</v>
      </c>
      <c r="C11675" s="21" t="s">
        <v>11166</v>
      </c>
      <c r="D11675" s="23"/>
      <c r="E11675" s="23"/>
    </row>
    <row r="11676" spans="1:5" ht="20" customHeight="1">
      <c r="A11676" s="19" t="s">
        <v>13773</v>
      </c>
      <c r="B11676" s="24">
        <v>2</v>
      </c>
      <c r="C11676" s="21" t="s">
        <v>10863</v>
      </c>
      <c r="D11676" s="23"/>
      <c r="E11676" s="23"/>
    </row>
    <row r="11677" spans="1:5" ht="20" customHeight="1">
      <c r="A11677" s="19" t="s">
        <v>13773</v>
      </c>
      <c r="B11677" s="24">
        <v>2</v>
      </c>
      <c r="C11677" s="21" t="s">
        <v>2712</v>
      </c>
      <c r="D11677" s="23"/>
      <c r="E11677" s="23"/>
    </row>
    <row r="11678" spans="1:5" ht="20" customHeight="1">
      <c r="A11678" s="19" t="s">
        <v>13773</v>
      </c>
      <c r="B11678" s="24">
        <v>2</v>
      </c>
      <c r="C11678" s="21" t="s">
        <v>2698</v>
      </c>
      <c r="D11678" s="23"/>
      <c r="E11678" s="23"/>
    </row>
    <row r="11679" spans="1:5" ht="20" customHeight="1">
      <c r="A11679" s="19" t="s">
        <v>13773</v>
      </c>
      <c r="B11679" s="24">
        <v>2</v>
      </c>
      <c r="C11679" s="21" t="s">
        <v>10863</v>
      </c>
      <c r="D11679" s="23"/>
      <c r="E11679" s="23"/>
    </row>
    <row r="11680" spans="1:5" ht="20" customHeight="1">
      <c r="A11680" s="19" t="s">
        <v>13773</v>
      </c>
      <c r="B11680" s="24">
        <v>2</v>
      </c>
      <c r="C11680" s="21" t="s">
        <v>10810</v>
      </c>
      <c r="D11680" s="23"/>
      <c r="E11680" s="23"/>
    </row>
    <row r="11681" spans="1:5" ht="20" customHeight="1">
      <c r="A11681" s="19" t="s">
        <v>13773</v>
      </c>
      <c r="B11681" s="24">
        <v>2</v>
      </c>
      <c r="C11681" s="21" t="s">
        <v>10798</v>
      </c>
      <c r="D11681" s="23"/>
      <c r="E11681" s="23"/>
    </row>
    <row r="11682" spans="1:5" ht="20" customHeight="1">
      <c r="A11682" s="19" t="s">
        <v>13773</v>
      </c>
      <c r="B11682" s="24">
        <v>2</v>
      </c>
      <c r="C11682" s="22">
        <v>100</v>
      </c>
      <c r="D11682" s="23"/>
      <c r="E11682" s="23"/>
    </row>
    <row r="11683" spans="1:5" ht="20" customHeight="1">
      <c r="A11683" s="19" t="s">
        <v>13773</v>
      </c>
      <c r="B11683" s="24">
        <v>2</v>
      </c>
      <c r="C11683" s="21" t="s">
        <v>3430</v>
      </c>
      <c r="D11683" s="23"/>
      <c r="E11683" s="23"/>
    </row>
    <row r="11684" spans="1:5" ht="20" customHeight="1">
      <c r="A11684" s="19" t="s">
        <v>13773</v>
      </c>
      <c r="B11684" s="24">
        <v>2</v>
      </c>
      <c r="C11684" s="21" t="s">
        <v>3653</v>
      </c>
      <c r="D11684" s="23"/>
      <c r="E11684" s="23"/>
    </row>
    <row r="11685" spans="1:5" ht="20" customHeight="1">
      <c r="A11685" s="19" t="s">
        <v>13773</v>
      </c>
      <c r="B11685" s="24">
        <v>2</v>
      </c>
      <c r="C11685" s="21" t="s">
        <v>4010</v>
      </c>
      <c r="D11685" s="23"/>
      <c r="E11685" s="23"/>
    </row>
    <row r="11686" spans="1:5" ht="20" customHeight="1">
      <c r="A11686" s="19" t="s">
        <v>13773</v>
      </c>
      <c r="B11686" s="24">
        <v>2</v>
      </c>
      <c r="C11686" s="21" t="s">
        <v>4001</v>
      </c>
      <c r="D11686" s="23"/>
      <c r="E11686" s="23"/>
    </row>
    <row r="11687" spans="1:5" ht="20" customHeight="1">
      <c r="A11687" s="19" t="s">
        <v>13773</v>
      </c>
      <c r="B11687" s="24">
        <v>2</v>
      </c>
      <c r="C11687" s="21" t="s">
        <v>10515</v>
      </c>
      <c r="D11687" s="23"/>
      <c r="E11687" s="23"/>
    </row>
    <row r="11688" spans="1:5" ht="20" customHeight="1">
      <c r="A11688" s="19" t="s">
        <v>13773</v>
      </c>
      <c r="B11688" s="24">
        <v>2</v>
      </c>
      <c r="C11688" s="21" t="s">
        <v>4270</v>
      </c>
      <c r="D11688" s="23"/>
      <c r="E11688" s="23"/>
    </row>
    <row r="11689" spans="1:5" ht="20" customHeight="1">
      <c r="A11689" s="19" t="s">
        <v>13773</v>
      </c>
      <c r="B11689" s="24">
        <v>2</v>
      </c>
      <c r="C11689" s="21" t="s">
        <v>4477</v>
      </c>
      <c r="D11689" s="23"/>
      <c r="E11689" s="23"/>
    </row>
    <row r="11690" spans="1:5" ht="20" customHeight="1">
      <c r="A11690" s="19" t="s">
        <v>13773</v>
      </c>
      <c r="B11690" s="24">
        <v>2</v>
      </c>
      <c r="C11690" s="21" t="s">
        <v>10351</v>
      </c>
      <c r="D11690" s="23"/>
      <c r="E11690" s="23"/>
    </row>
    <row r="11691" spans="1:5" ht="20" customHeight="1">
      <c r="A11691" s="19" t="s">
        <v>13773</v>
      </c>
      <c r="B11691" s="24">
        <v>2</v>
      </c>
      <c r="C11691" s="21" t="s">
        <v>4747</v>
      </c>
      <c r="D11691" s="23"/>
      <c r="E11691" s="23"/>
    </row>
    <row r="11692" spans="1:5" ht="20" customHeight="1">
      <c r="A11692" s="19" t="s">
        <v>13773</v>
      </c>
      <c r="B11692" s="24">
        <v>2</v>
      </c>
      <c r="C11692" s="21" t="s">
        <v>4946</v>
      </c>
      <c r="D11692" s="23"/>
      <c r="E11692" s="23"/>
    </row>
    <row r="11693" spans="1:5" ht="20" customHeight="1">
      <c r="A11693" s="19" t="s">
        <v>13773</v>
      </c>
      <c r="B11693" s="24">
        <v>2</v>
      </c>
      <c r="C11693" s="21" t="s">
        <v>10182</v>
      </c>
      <c r="D11693" s="23"/>
      <c r="E11693" s="23"/>
    </row>
    <row r="11694" spans="1:5" ht="20" customHeight="1">
      <c r="A11694" s="19" t="s">
        <v>13773</v>
      </c>
      <c r="B11694" s="24">
        <v>2</v>
      </c>
      <c r="C11694" s="22">
        <v>100</v>
      </c>
      <c r="D11694" s="23"/>
      <c r="E11694" s="23"/>
    </row>
    <row r="11695" spans="1:5" ht="20" customHeight="1">
      <c r="A11695" s="19" t="s">
        <v>13773</v>
      </c>
      <c r="B11695" s="24">
        <v>2</v>
      </c>
      <c r="C11695" s="21" t="s">
        <v>5397</v>
      </c>
      <c r="D11695" s="23"/>
      <c r="E11695" s="23"/>
    </row>
    <row r="11696" spans="1:5" ht="20" customHeight="1">
      <c r="A11696" s="19" t="s">
        <v>13773</v>
      </c>
      <c r="B11696" s="24">
        <v>2</v>
      </c>
      <c r="C11696" s="21" t="s">
        <v>5605</v>
      </c>
      <c r="D11696" s="23"/>
      <c r="E11696" s="23"/>
    </row>
    <row r="11697" spans="1:5" ht="20" customHeight="1">
      <c r="A11697" s="19" t="s">
        <v>13773</v>
      </c>
      <c r="B11697" s="24">
        <v>2</v>
      </c>
      <c r="C11697" s="21" t="s">
        <v>5808</v>
      </c>
      <c r="D11697" s="23"/>
      <c r="E11697" s="23"/>
    </row>
    <row r="11698" spans="1:5" ht="20" customHeight="1">
      <c r="A11698" s="19" t="s">
        <v>13773</v>
      </c>
      <c r="B11698" s="24">
        <v>2</v>
      </c>
      <c r="C11698" s="21" t="s">
        <v>9974</v>
      </c>
      <c r="D11698" s="23"/>
      <c r="E11698" s="23"/>
    </row>
    <row r="11699" spans="1:5" ht="20" customHeight="1">
      <c r="A11699" s="19" t="s">
        <v>13773</v>
      </c>
      <c r="B11699" s="24">
        <v>2</v>
      </c>
      <c r="C11699" s="21" t="s">
        <v>9965</v>
      </c>
      <c r="D11699" s="23"/>
      <c r="E11699" s="23"/>
    </row>
    <row r="11700" spans="1:5" ht="20" customHeight="1">
      <c r="A11700" s="19" t="s">
        <v>13773</v>
      </c>
      <c r="B11700" s="24">
        <v>2</v>
      </c>
      <c r="C11700" s="21" t="s">
        <v>9825</v>
      </c>
      <c r="D11700" s="23"/>
      <c r="E11700" s="23"/>
    </row>
    <row r="11701" spans="1:5" ht="20" customHeight="1">
      <c r="A11701" s="19" t="s">
        <v>13773</v>
      </c>
      <c r="B11701" s="24">
        <v>2</v>
      </c>
      <c r="C11701" s="21" t="s">
        <v>9706</v>
      </c>
      <c r="D11701" s="23"/>
      <c r="E11701" s="23"/>
    </row>
    <row r="11702" spans="1:5" ht="20" customHeight="1">
      <c r="A11702" s="19" t="s">
        <v>13773</v>
      </c>
      <c r="B11702" s="24">
        <v>2</v>
      </c>
      <c r="C11702" s="21" t="s">
        <v>9516</v>
      </c>
      <c r="D11702" s="23"/>
      <c r="E11702" s="23"/>
    </row>
    <row r="11703" spans="1:5" ht="20" customHeight="1">
      <c r="A11703" s="19" t="s">
        <v>13773</v>
      </c>
      <c r="B11703" s="24">
        <v>2</v>
      </c>
      <c r="C11703" s="21" t="s">
        <v>6264</v>
      </c>
      <c r="D11703" s="23"/>
      <c r="E11703" s="23"/>
    </row>
    <row r="11704" spans="1:5" ht="20" customHeight="1">
      <c r="A11704" s="19" t="s">
        <v>13773</v>
      </c>
      <c r="B11704" s="24">
        <v>2</v>
      </c>
      <c r="C11704" s="21" t="s">
        <v>6448</v>
      </c>
      <c r="D11704" s="23"/>
      <c r="E11704" s="23"/>
    </row>
    <row r="11705" spans="1:5" ht="20" customHeight="1">
      <c r="A11705" s="19" t="s">
        <v>13773</v>
      </c>
      <c r="B11705" s="24">
        <v>2</v>
      </c>
      <c r="C11705" s="21" t="s">
        <v>9323</v>
      </c>
      <c r="D11705" s="23"/>
      <c r="E11705" s="23"/>
    </row>
    <row r="11706" spans="1:5" ht="20" customHeight="1">
      <c r="A11706" s="19" t="s">
        <v>13773</v>
      </c>
      <c r="B11706" s="24">
        <v>2</v>
      </c>
      <c r="C11706" s="21" t="s">
        <v>9195</v>
      </c>
      <c r="D11706" s="23"/>
      <c r="E11706" s="23"/>
    </row>
    <row r="11707" spans="1:5" ht="20" customHeight="1">
      <c r="A11707" s="19" t="s">
        <v>13773</v>
      </c>
      <c r="B11707" s="24">
        <v>2</v>
      </c>
      <c r="C11707" s="21" t="s">
        <v>9059</v>
      </c>
      <c r="D11707" s="23"/>
      <c r="E11707" s="23"/>
    </row>
    <row r="11708" spans="1:5" ht="20" customHeight="1">
      <c r="A11708" s="19" t="s">
        <v>13773</v>
      </c>
      <c r="B11708" s="24">
        <v>2</v>
      </c>
      <c r="C11708" s="21" t="s">
        <v>8875</v>
      </c>
      <c r="D11708" s="23"/>
      <c r="E11708" s="23"/>
    </row>
    <row r="11709" spans="1:5" ht="20" customHeight="1">
      <c r="A11709" s="19" t="s">
        <v>13773</v>
      </c>
      <c r="B11709" s="24">
        <v>2</v>
      </c>
      <c r="C11709" s="21" t="s">
        <v>6818</v>
      </c>
      <c r="D11709" s="23"/>
      <c r="E11709" s="23"/>
    </row>
    <row r="11710" spans="1:5" ht="20" customHeight="1">
      <c r="A11710" s="19" t="s">
        <v>13773</v>
      </c>
      <c r="B11710" s="24">
        <v>2</v>
      </c>
      <c r="C11710" s="21" t="s">
        <v>8750</v>
      </c>
      <c r="D11710" s="23"/>
      <c r="E11710" s="23"/>
    </row>
    <row r="11711" spans="1:5" ht="20" customHeight="1">
      <c r="A11711" s="19" t="s">
        <v>13773</v>
      </c>
      <c r="B11711" s="24">
        <v>2</v>
      </c>
      <c r="C11711" s="21" t="s">
        <v>8563</v>
      </c>
      <c r="D11711" s="23"/>
      <c r="E11711" s="23"/>
    </row>
    <row r="11712" spans="1:5" ht="20" customHeight="1">
      <c r="A11712" s="19" t="s">
        <v>13773</v>
      </c>
      <c r="B11712" s="24">
        <v>2</v>
      </c>
      <c r="C11712" s="21" t="s">
        <v>6990</v>
      </c>
      <c r="D11712" s="23"/>
      <c r="E11712" s="23"/>
    </row>
    <row r="11713" spans="1:5" ht="20" customHeight="1">
      <c r="A11713" s="19" t="s">
        <v>13773</v>
      </c>
      <c r="B11713" s="24">
        <v>2</v>
      </c>
      <c r="C11713" s="21" t="s">
        <v>7162</v>
      </c>
      <c r="D11713" s="23"/>
      <c r="E11713" s="23"/>
    </row>
    <row r="11714" spans="1:5" ht="20" customHeight="1">
      <c r="A11714" s="19" t="s">
        <v>13773</v>
      </c>
      <c r="B11714" s="24">
        <v>2</v>
      </c>
      <c r="C11714" s="21" t="s">
        <v>7456</v>
      </c>
      <c r="D11714" s="23"/>
      <c r="E11714" s="23"/>
    </row>
    <row r="11715" spans="1:5" ht="20" customHeight="1">
      <c r="A11715" s="19" t="s">
        <v>13773</v>
      </c>
      <c r="B11715" s="24">
        <v>2</v>
      </c>
      <c r="C11715" s="21" t="s">
        <v>7447</v>
      </c>
      <c r="D11715" s="23"/>
      <c r="E11715" s="23"/>
    </row>
    <row r="11716" spans="1:5" ht="20" customHeight="1">
      <c r="A11716" s="19" t="s">
        <v>13773</v>
      </c>
      <c r="B11716" s="24">
        <v>2</v>
      </c>
      <c r="C11716" s="21" t="s">
        <v>7623</v>
      </c>
      <c r="D11716" s="23"/>
      <c r="E11716" s="23"/>
    </row>
    <row r="11717" spans="1:5" ht="20" customHeight="1">
      <c r="A11717" s="19" t="s">
        <v>13773</v>
      </c>
      <c r="B11717" s="24">
        <v>2</v>
      </c>
      <c r="C11717" s="21" t="s">
        <v>7802</v>
      </c>
      <c r="D11717" s="23"/>
      <c r="E11717" s="23"/>
    </row>
    <row r="11718" spans="1:5" ht="20" customHeight="1">
      <c r="A11718" s="19" t="s">
        <v>13773</v>
      </c>
      <c r="B11718" s="24">
        <v>2</v>
      </c>
      <c r="C11718" s="21" t="s">
        <v>8273</v>
      </c>
      <c r="D11718" s="23"/>
      <c r="E11718" s="23"/>
    </row>
    <row r="11719" spans="1:5" ht="20" customHeight="1">
      <c r="A11719" s="19" t="s">
        <v>13773</v>
      </c>
      <c r="B11719" s="24">
        <v>2</v>
      </c>
      <c r="C11719" s="21" t="s">
        <v>8232</v>
      </c>
      <c r="D11719" s="23"/>
      <c r="E11719" s="23"/>
    </row>
    <row r="11720" spans="1:5" ht="20" customHeight="1">
      <c r="A11720" s="19" t="s">
        <v>13773</v>
      </c>
      <c r="B11720" s="24">
        <v>2</v>
      </c>
      <c r="C11720" s="21" t="s">
        <v>8224</v>
      </c>
      <c r="D11720" s="23"/>
      <c r="E11720" s="23"/>
    </row>
    <row r="11721" spans="1:5" ht="20" customHeight="1">
      <c r="A11721" s="19" t="s">
        <v>13773</v>
      </c>
      <c r="B11721" s="24">
        <v>2</v>
      </c>
      <c r="C11721" s="21" t="s">
        <v>13612</v>
      </c>
      <c r="D11721" s="23"/>
      <c r="E11721" s="23"/>
    </row>
    <row r="11722" spans="1:5" ht="20" customHeight="1">
      <c r="A11722" s="19" t="s">
        <v>13773</v>
      </c>
      <c r="B11722" s="24">
        <v>2</v>
      </c>
      <c r="C11722" s="21" t="s">
        <v>562</v>
      </c>
      <c r="D11722" s="23"/>
      <c r="E11722" s="23"/>
    </row>
    <row r="11723" spans="1:5" ht="20" customHeight="1">
      <c r="A11723" s="19" t="s">
        <v>13773</v>
      </c>
      <c r="B11723" s="24">
        <v>2</v>
      </c>
      <c r="C11723" s="21" t="s">
        <v>13342</v>
      </c>
      <c r="D11723" s="23"/>
      <c r="E11723" s="23"/>
    </row>
    <row r="11724" spans="1:5" ht="20" customHeight="1">
      <c r="A11724" s="19" t="s">
        <v>13773</v>
      </c>
      <c r="B11724" s="24">
        <v>2</v>
      </c>
      <c r="C11724" s="21" t="s">
        <v>13151</v>
      </c>
      <c r="D11724" s="23"/>
      <c r="E11724" s="23"/>
    </row>
    <row r="11725" spans="1:5" ht="20" customHeight="1">
      <c r="A11725" s="19" t="s">
        <v>13773</v>
      </c>
      <c r="B11725" s="24">
        <v>2</v>
      </c>
      <c r="C11725" s="21" t="s">
        <v>12978</v>
      </c>
      <c r="D11725" s="23"/>
      <c r="E11725" s="23"/>
    </row>
    <row r="11726" spans="1:5" ht="20" customHeight="1">
      <c r="A11726" s="19" t="s">
        <v>13773</v>
      </c>
      <c r="B11726" s="24">
        <v>2</v>
      </c>
      <c r="C11726" s="21" t="s">
        <v>12666</v>
      </c>
      <c r="D11726" s="23"/>
      <c r="E11726" s="23"/>
    </row>
    <row r="11727" spans="1:5" ht="20" customHeight="1">
      <c r="A11727" s="19" t="s">
        <v>13773</v>
      </c>
      <c r="B11727" s="24">
        <v>2</v>
      </c>
      <c r="C11727" s="21" t="s">
        <v>12600</v>
      </c>
      <c r="D11727" s="23"/>
      <c r="E11727" s="23"/>
    </row>
    <row r="11728" spans="1:5" ht="20" customHeight="1">
      <c r="A11728" s="19" t="s">
        <v>13773</v>
      </c>
      <c r="B11728" s="24">
        <v>2</v>
      </c>
      <c r="C11728" s="22">
        <v>100</v>
      </c>
      <c r="D11728" s="23"/>
      <c r="E11728" s="23"/>
    </row>
    <row r="11729" spans="1:5" ht="20" customHeight="1">
      <c r="A11729" s="19" t="s">
        <v>13773</v>
      </c>
      <c r="B11729" s="24">
        <v>2</v>
      </c>
      <c r="C11729" s="21" t="s">
        <v>12322</v>
      </c>
      <c r="D11729" s="23"/>
      <c r="E11729" s="23"/>
    </row>
    <row r="11730" spans="1:5" ht="20" customHeight="1">
      <c r="A11730" s="19" t="s">
        <v>13773</v>
      </c>
      <c r="B11730" s="24">
        <v>2</v>
      </c>
      <c r="C11730" s="21" t="s">
        <v>1424</v>
      </c>
      <c r="D11730" s="23"/>
      <c r="E11730" s="23"/>
    </row>
    <row r="11731" spans="1:5" ht="20" customHeight="1">
      <c r="A11731" s="19" t="s">
        <v>13773</v>
      </c>
      <c r="B11731" s="24">
        <v>2</v>
      </c>
      <c r="C11731" s="21" t="s">
        <v>12115</v>
      </c>
      <c r="D11731" s="23"/>
      <c r="E11731" s="23"/>
    </row>
    <row r="11732" spans="1:5" ht="20" customHeight="1">
      <c r="A11732" s="19" t="s">
        <v>13773</v>
      </c>
      <c r="B11732" s="24">
        <v>2</v>
      </c>
      <c r="C11732" s="21" t="s">
        <v>11864</v>
      </c>
      <c r="D11732" s="23"/>
      <c r="E11732" s="23"/>
    </row>
    <row r="11733" spans="1:5" ht="20" customHeight="1">
      <c r="A11733" s="19" t="s">
        <v>13773</v>
      </c>
      <c r="B11733" s="24">
        <v>2</v>
      </c>
      <c r="C11733" s="21" t="s">
        <v>11605</v>
      </c>
      <c r="D11733" s="23"/>
      <c r="E11733" s="23"/>
    </row>
    <row r="11734" spans="1:5" ht="20" customHeight="1">
      <c r="A11734" s="19" t="s">
        <v>13773</v>
      </c>
      <c r="B11734" s="24">
        <v>2</v>
      </c>
      <c r="C11734" s="21" t="s">
        <v>1723</v>
      </c>
      <c r="D11734" s="23"/>
      <c r="E11734" s="23"/>
    </row>
    <row r="11735" spans="1:5" ht="20" customHeight="1">
      <c r="A11735" s="19" t="s">
        <v>13773</v>
      </c>
      <c r="B11735" s="24">
        <v>2</v>
      </c>
      <c r="C11735" s="21" t="s">
        <v>1957</v>
      </c>
      <c r="D11735" s="23"/>
      <c r="E11735" s="23"/>
    </row>
    <row r="11736" spans="1:5" ht="20" customHeight="1">
      <c r="A11736" s="19" t="s">
        <v>13773</v>
      </c>
      <c r="B11736" s="24">
        <v>2</v>
      </c>
      <c r="C11736" s="21" t="s">
        <v>11363</v>
      </c>
      <c r="D11736" s="23"/>
      <c r="E11736" s="23"/>
    </row>
    <row r="11737" spans="1:5" ht="20" customHeight="1">
      <c r="A11737" s="19" t="s">
        <v>13773</v>
      </c>
      <c r="B11737" s="24">
        <v>2</v>
      </c>
      <c r="C11737" s="21" t="s">
        <v>11265</v>
      </c>
      <c r="D11737" s="23"/>
      <c r="E11737" s="23"/>
    </row>
    <row r="11738" spans="1:5" ht="20" customHeight="1">
      <c r="A11738" s="19" t="s">
        <v>13773</v>
      </c>
      <c r="B11738" s="24">
        <v>2</v>
      </c>
      <c r="C11738" s="21" t="s">
        <v>11166</v>
      </c>
      <c r="D11738" s="23"/>
      <c r="E11738" s="23"/>
    </row>
    <row r="11739" spans="1:5" ht="20" customHeight="1">
      <c r="A11739" s="19" t="s">
        <v>13773</v>
      </c>
      <c r="B11739" s="24">
        <v>2</v>
      </c>
      <c r="C11739" s="21" t="s">
        <v>10863</v>
      </c>
      <c r="D11739" s="23"/>
      <c r="E11739" s="23"/>
    </row>
    <row r="11740" spans="1:5" ht="20" customHeight="1">
      <c r="A11740" s="19" t="s">
        <v>13773</v>
      </c>
      <c r="B11740" s="24">
        <v>2</v>
      </c>
      <c r="C11740" s="21" t="s">
        <v>2712</v>
      </c>
      <c r="D11740" s="23"/>
      <c r="E11740" s="23"/>
    </row>
    <row r="11741" spans="1:5" ht="20" customHeight="1">
      <c r="A11741" s="19" t="s">
        <v>13773</v>
      </c>
      <c r="B11741" s="24">
        <v>2</v>
      </c>
      <c r="C11741" s="21" t="s">
        <v>10962</v>
      </c>
      <c r="D11741" s="23"/>
      <c r="E11741" s="23"/>
    </row>
    <row r="11742" spans="1:5" ht="20" customHeight="1">
      <c r="A11742" s="19" t="s">
        <v>13773</v>
      </c>
      <c r="B11742" s="24">
        <v>2</v>
      </c>
      <c r="C11742" s="21" t="s">
        <v>10863</v>
      </c>
      <c r="D11742" s="23"/>
      <c r="E11742" s="23"/>
    </row>
    <row r="11743" spans="1:5" ht="20" customHeight="1">
      <c r="A11743" s="19" t="s">
        <v>13773</v>
      </c>
      <c r="B11743" s="24">
        <v>2</v>
      </c>
      <c r="C11743" s="21" t="s">
        <v>10810</v>
      </c>
      <c r="D11743" s="23"/>
      <c r="E11743" s="23"/>
    </row>
    <row r="11744" spans="1:5" ht="20" customHeight="1">
      <c r="A11744" s="19" t="s">
        <v>13773</v>
      </c>
      <c r="B11744" s="24">
        <v>2</v>
      </c>
      <c r="C11744" s="22">
        <v>100</v>
      </c>
      <c r="D11744" s="23"/>
      <c r="E11744" s="23"/>
    </row>
    <row r="11745" spans="1:5" ht="20" customHeight="1">
      <c r="A11745" s="19" t="s">
        <v>13773</v>
      </c>
      <c r="B11745" s="24">
        <v>2</v>
      </c>
      <c r="C11745" s="21" t="s">
        <v>3444</v>
      </c>
      <c r="D11745" s="23"/>
      <c r="E11745" s="23"/>
    </row>
    <row r="11746" spans="1:5" ht="20" customHeight="1">
      <c r="A11746" s="19" t="s">
        <v>13773</v>
      </c>
      <c r="B11746" s="24">
        <v>2</v>
      </c>
      <c r="C11746" s="21" t="s">
        <v>3666</v>
      </c>
      <c r="D11746" s="23"/>
      <c r="E11746" s="23"/>
    </row>
    <row r="11747" spans="1:5" ht="20" customHeight="1">
      <c r="A11747" s="19" t="s">
        <v>13773</v>
      </c>
      <c r="B11747" s="24">
        <v>2</v>
      </c>
      <c r="C11747" s="21" t="s">
        <v>10515</v>
      </c>
      <c r="D11747" s="23"/>
      <c r="E11747" s="23"/>
    </row>
    <row r="11748" spans="1:5" ht="20" customHeight="1">
      <c r="A11748" s="19" t="s">
        <v>13773</v>
      </c>
      <c r="B11748" s="24">
        <v>2</v>
      </c>
      <c r="C11748" s="21" t="s">
        <v>4010</v>
      </c>
      <c r="D11748" s="23"/>
      <c r="E11748" s="23"/>
    </row>
    <row r="11749" spans="1:5" ht="20" customHeight="1">
      <c r="A11749" s="19" t="s">
        <v>13773</v>
      </c>
      <c r="B11749" s="24">
        <v>2</v>
      </c>
      <c r="C11749" s="21" t="s">
        <v>10528</v>
      </c>
      <c r="D11749" s="23"/>
      <c r="E11749" s="23"/>
    </row>
    <row r="11750" spans="1:5" ht="20" customHeight="1">
      <c r="A11750" s="19" t="s">
        <v>13773</v>
      </c>
      <c r="B11750" s="24">
        <v>2</v>
      </c>
      <c r="C11750" s="21" t="s">
        <v>4283</v>
      </c>
      <c r="D11750" s="23"/>
      <c r="E11750" s="23"/>
    </row>
    <row r="11751" spans="1:5" ht="20" customHeight="1">
      <c r="A11751" s="19" t="s">
        <v>13773</v>
      </c>
      <c r="B11751" s="24">
        <v>2</v>
      </c>
      <c r="C11751" s="21" t="s">
        <v>4486</v>
      </c>
      <c r="D11751" s="23"/>
      <c r="E11751" s="23"/>
    </row>
    <row r="11752" spans="1:5" ht="20" customHeight="1">
      <c r="A11752" s="19" t="s">
        <v>13773</v>
      </c>
      <c r="B11752" s="24">
        <v>2</v>
      </c>
      <c r="C11752" s="21" t="s">
        <v>10361</v>
      </c>
      <c r="D11752" s="23"/>
      <c r="E11752" s="23"/>
    </row>
    <row r="11753" spans="1:5" ht="20" customHeight="1">
      <c r="A11753" s="19" t="s">
        <v>13773</v>
      </c>
      <c r="B11753" s="24">
        <v>2</v>
      </c>
      <c r="C11753" s="21" t="s">
        <v>4756</v>
      </c>
      <c r="D11753" s="23"/>
      <c r="E11753" s="23"/>
    </row>
    <row r="11754" spans="1:5" ht="20" customHeight="1">
      <c r="A11754" s="19" t="s">
        <v>13773</v>
      </c>
      <c r="B11754" s="24">
        <v>2</v>
      </c>
      <c r="C11754" s="21" t="s">
        <v>4955</v>
      </c>
      <c r="D11754" s="23"/>
      <c r="E11754" s="23"/>
    </row>
    <row r="11755" spans="1:5" ht="20" customHeight="1">
      <c r="A11755" s="19" t="s">
        <v>13773</v>
      </c>
      <c r="B11755" s="24">
        <v>2</v>
      </c>
      <c r="C11755" s="21" t="s">
        <v>10195</v>
      </c>
      <c r="D11755" s="23"/>
      <c r="E11755" s="23"/>
    </row>
    <row r="11756" spans="1:5" ht="20" customHeight="1">
      <c r="A11756" s="19" t="s">
        <v>13773</v>
      </c>
      <c r="B11756" s="24">
        <v>2</v>
      </c>
      <c r="C11756" s="21" t="s">
        <v>5206</v>
      </c>
      <c r="D11756" s="23"/>
      <c r="E11756" s="23"/>
    </row>
    <row r="11757" spans="1:5" ht="20" customHeight="1">
      <c r="A11757" s="19" t="s">
        <v>13773</v>
      </c>
      <c r="B11757" s="24">
        <v>2</v>
      </c>
      <c r="C11757" s="21" t="s">
        <v>5404</v>
      </c>
      <c r="D11757" s="23"/>
      <c r="E11757" s="23"/>
    </row>
    <row r="11758" spans="1:5" ht="20" customHeight="1">
      <c r="A11758" s="19" t="s">
        <v>13773</v>
      </c>
      <c r="B11758" s="24">
        <v>2</v>
      </c>
      <c r="C11758" s="21" t="s">
        <v>5616</v>
      </c>
      <c r="D11758" s="23"/>
      <c r="E11758" s="23"/>
    </row>
    <row r="11759" spans="1:5" ht="20" customHeight="1">
      <c r="A11759" s="19" t="s">
        <v>13773</v>
      </c>
      <c r="B11759" s="24">
        <v>2</v>
      </c>
      <c r="C11759" s="21" t="s">
        <v>5817</v>
      </c>
      <c r="D11759" s="23"/>
      <c r="E11759" s="23"/>
    </row>
    <row r="11760" spans="1:5" ht="20" customHeight="1">
      <c r="A11760" s="19" t="s">
        <v>13773</v>
      </c>
      <c r="B11760" s="24">
        <v>2</v>
      </c>
      <c r="C11760" s="21" t="s">
        <v>10022</v>
      </c>
      <c r="D11760" s="23"/>
      <c r="E11760" s="23"/>
    </row>
    <row r="11761" spans="1:5" ht="20" customHeight="1">
      <c r="A11761" s="19" t="s">
        <v>13773</v>
      </c>
      <c r="B11761" s="24">
        <v>2</v>
      </c>
      <c r="C11761" s="21" t="s">
        <v>9974</v>
      </c>
      <c r="D11761" s="23"/>
      <c r="E11761" s="23"/>
    </row>
    <row r="11762" spans="1:5" ht="20" customHeight="1">
      <c r="A11762" s="19" t="s">
        <v>13773</v>
      </c>
      <c r="B11762" s="24">
        <v>2</v>
      </c>
      <c r="C11762" s="21" t="s">
        <v>9834</v>
      </c>
      <c r="D11762" s="23"/>
      <c r="E11762" s="23"/>
    </row>
    <row r="11763" spans="1:5" ht="20" customHeight="1">
      <c r="A11763" s="19" t="s">
        <v>13773</v>
      </c>
      <c r="B11763" s="24">
        <v>2</v>
      </c>
      <c r="C11763" s="22">
        <v>100</v>
      </c>
      <c r="D11763" s="23"/>
      <c r="E11763" s="23"/>
    </row>
    <row r="11764" spans="1:5" ht="20" customHeight="1">
      <c r="A11764" s="19" t="s">
        <v>13773</v>
      </c>
      <c r="B11764" s="24">
        <v>2</v>
      </c>
      <c r="C11764" s="21" t="s">
        <v>9525</v>
      </c>
      <c r="D11764" s="23"/>
      <c r="E11764" s="23"/>
    </row>
    <row r="11765" spans="1:5" ht="20" customHeight="1">
      <c r="A11765" s="19" t="s">
        <v>13773</v>
      </c>
      <c r="B11765" s="24">
        <v>2</v>
      </c>
      <c r="C11765" s="21" t="s">
        <v>6273</v>
      </c>
      <c r="D11765" s="23"/>
      <c r="E11765" s="23"/>
    </row>
    <row r="11766" spans="1:5" ht="20" customHeight="1">
      <c r="A11766" s="19" t="s">
        <v>13773</v>
      </c>
      <c r="B11766" s="24">
        <v>2</v>
      </c>
      <c r="C11766" s="21" t="s">
        <v>6457</v>
      </c>
      <c r="D11766" s="23"/>
      <c r="E11766" s="23"/>
    </row>
    <row r="11767" spans="1:5" ht="20" customHeight="1">
      <c r="A11767" s="19" t="s">
        <v>13773</v>
      </c>
      <c r="B11767" s="24">
        <v>2</v>
      </c>
      <c r="C11767" s="21" t="s">
        <v>9333</v>
      </c>
      <c r="D11767" s="23"/>
      <c r="E11767" s="23"/>
    </row>
    <row r="11768" spans="1:5" ht="20" customHeight="1">
      <c r="A11768" s="19" t="s">
        <v>13773</v>
      </c>
      <c r="B11768" s="24">
        <v>2</v>
      </c>
      <c r="C11768" s="21" t="s">
        <v>9205</v>
      </c>
      <c r="D11768" s="23"/>
      <c r="E11768" s="23"/>
    </row>
    <row r="11769" spans="1:5" ht="20" customHeight="1">
      <c r="A11769" s="19" t="s">
        <v>13773</v>
      </c>
      <c r="B11769" s="24">
        <v>2</v>
      </c>
      <c r="C11769" s="21" t="s">
        <v>9068</v>
      </c>
      <c r="D11769" s="23"/>
      <c r="E11769" s="23"/>
    </row>
    <row r="11770" spans="1:5" ht="20" customHeight="1">
      <c r="A11770" s="19" t="s">
        <v>13773</v>
      </c>
      <c r="B11770" s="24">
        <v>2</v>
      </c>
      <c r="C11770" s="21" t="s">
        <v>8886</v>
      </c>
      <c r="D11770" s="23"/>
      <c r="E11770" s="23"/>
    </row>
    <row r="11771" spans="1:5" ht="20" customHeight="1">
      <c r="A11771" s="19" t="s">
        <v>13773</v>
      </c>
      <c r="B11771" s="24">
        <v>2</v>
      </c>
      <c r="C11771" s="22">
        <v>100</v>
      </c>
      <c r="D11771" s="23"/>
      <c r="E11771" s="23"/>
    </row>
    <row r="11772" spans="1:5" ht="20" customHeight="1">
      <c r="A11772" s="19" t="s">
        <v>13773</v>
      </c>
      <c r="B11772" s="24">
        <v>2</v>
      </c>
      <c r="C11772" s="21" t="s">
        <v>8760</v>
      </c>
      <c r="D11772" s="23"/>
      <c r="E11772" s="23"/>
    </row>
    <row r="11773" spans="1:5" ht="20" customHeight="1">
      <c r="A11773" s="19" t="s">
        <v>13773</v>
      </c>
      <c r="B11773" s="24">
        <v>2</v>
      </c>
      <c r="C11773" s="21" t="s">
        <v>8573</v>
      </c>
      <c r="D11773" s="23"/>
      <c r="E11773" s="23"/>
    </row>
    <row r="11774" spans="1:5" ht="20" customHeight="1">
      <c r="A11774" s="19" t="s">
        <v>13773</v>
      </c>
      <c r="B11774" s="24">
        <v>2</v>
      </c>
      <c r="C11774" s="21" t="s">
        <v>6997</v>
      </c>
      <c r="D11774" s="23"/>
      <c r="E11774" s="23"/>
    </row>
    <row r="11775" spans="1:5" ht="20" customHeight="1">
      <c r="A11775" s="19" t="s">
        <v>13773</v>
      </c>
      <c r="B11775" s="24">
        <v>2</v>
      </c>
      <c r="C11775" s="21" t="s">
        <v>7173</v>
      </c>
      <c r="D11775" s="23"/>
      <c r="E11775" s="23"/>
    </row>
    <row r="11776" spans="1:5" ht="20" customHeight="1">
      <c r="A11776" s="19" t="s">
        <v>13773</v>
      </c>
      <c r="B11776" s="24">
        <v>2</v>
      </c>
      <c r="C11776" s="21" t="s">
        <v>7623</v>
      </c>
      <c r="D11776" s="23"/>
      <c r="E11776" s="23"/>
    </row>
    <row r="11777" spans="1:5" ht="20" customHeight="1">
      <c r="A11777" s="19" t="s">
        <v>13773</v>
      </c>
      <c r="B11777" s="24">
        <v>2</v>
      </c>
      <c r="C11777" s="21" t="s">
        <v>7456</v>
      </c>
      <c r="D11777" s="23"/>
      <c r="E11777" s="23"/>
    </row>
    <row r="11778" spans="1:5" ht="20" customHeight="1">
      <c r="A11778" s="19" t="s">
        <v>13773</v>
      </c>
      <c r="B11778" s="24">
        <v>2</v>
      </c>
      <c r="C11778" s="21" t="s">
        <v>7631</v>
      </c>
      <c r="D11778" s="23"/>
      <c r="E11778" s="23"/>
    </row>
    <row r="11779" spans="1:5" ht="20" customHeight="1">
      <c r="A11779" s="19" t="s">
        <v>13773</v>
      </c>
      <c r="B11779" s="24">
        <v>2</v>
      </c>
      <c r="C11779" s="21" t="s">
        <v>7813</v>
      </c>
      <c r="D11779" s="23"/>
      <c r="E11779" s="23"/>
    </row>
    <row r="11780" spans="1:5" ht="20" customHeight="1">
      <c r="A11780" s="19" t="s">
        <v>13773</v>
      </c>
      <c r="B11780" s="24">
        <v>2</v>
      </c>
      <c r="C11780" s="21" t="s">
        <v>8325</v>
      </c>
      <c r="D11780" s="23"/>
      <c r="E11780" s="23"/>
    </row>
    <row r="11781" spans="1:5" ht="20" customHeight="1">
      <c r="A11781" s="19" t="s">
        <v>13773</v>
      </c>
      <c r="B11781" s="24">
        <v>2</v>
      </c>
      <c r="C11781" s="21" t="s">
        <v>8273</v>
      </c>
      <c r="D11781" s="23"/>
      <c r="E11781" s="23"/>
    </row>
    <row r="11782" spans="1:5" ht="20" customHeight="1">
      <c r="A11782" s="19" t="s">
        <v>13773</v>
      </c>
      <c r="B11782" s="24">
        <v>2</v>
      </c>
      <c r="C11782" s="21" t="s">
        <v>8232</v>
      </c>
      <c r="D11782" s="23"/>
      <c r="E11782" s="23"/>
    </row>
    <row r="11783" spans="1:5" ht="20" customHeight="1">
      <c r="A11783" s="19" t="s">
        <v>13773</v>
      </c>
      <c r="B11783" s="24">
        <v>2</v>
      </c>
      <c r="C11783" s="22">
        <v>100</v>
      </c>
      <c r="D11783" s="23"/>
      <c r="E11783" s="23"/>
    </row>
    <row r="11784" spans="1:5" ht="20" customHeight="1">
      <c r="A11784" s="19" t="s">
        <v>13773</v>
      </c>
      <c r="B11784" s="24">
        <v>2</v>
      </c>
      <c r="C11784" s="21" t="s">
        <v>13327</v>
      </c>
      <c r="D11784" s="23"/>
      <c r="E11784" s="23"/>
    </row>
    <row r="11785" spans="1:5" ht="20" customHeight="1">
      <c r="A11785" s="19" t="s">
        <v>13773</v>
      </c>
      <c r="B11785" s="24">
        <v>2</v>
      </c>
      <c r="C11785" s="21" t="s">
        <v>13409</v>
      </c>
      <c r="D11785" s="23"/>
      <c r="E11785" s="23"/>
    </row>
    <row r="11786" spans="1:5" ht="20" customHeight="1">
      <c r="A11786" s="19" t="s">
        <v>13773</v>
      </c>
      <c r="B11786" s="24">
        <v>2</v>
      </c>
      <c r="C11786" s="21" t="s">
        <v>13215</v>
      </c>
      <c r="D11786" s="23"/>
      <c r="E11786" s="23"/>
    </row>
    <row r="11787" spans="1:5" ht="20" customHeight="1">
      <c r="A11787" s="19" t="s">
        <v>13773</v>
      </c>
      <c r="B11787" s="24">
        <v>2</v>
      </c>
      <c r="C11787" s="21" t="s">
        <v>13036</v>
      </c>
      <c r="D11787" s="23"/>
      <c r="E11787" s="23"/>
    </row>
    <row r="11788" spans="1:5" ht="20" customHeight="1">
      <c r="A11788" s="19" t="s">
        <v>13773</v>
      </c>
      <c r="B11788" s="24">
        <v>2</v>
      </c>
      <c r="C11788" s="21" t="s">
        <v>12781</v>
      </c>
      <c r="D11788" s="23"/>
      <c r="E11788" s="23"/>
    </row>
    <row r="11789" spans="1:5" ht="20" customHeight="1">
      <c r="A11789" s="19" t="s">
        <v>13773</v>
      </c>
      <c r="B11789" s="24">
        <v>2</v>
      </c>
      <c r="C11789" s="21" t="s">
        <v>12666</v>
      </c>
      <c r="D11789" s="23"/>
      <c r="E11789" s="23"/>
    </row>
    <row r="11790" spans="1:5" ht="20" customHeight="1">
      <c r="A11790" s="19" t="s">
        <v>13773</v>
      </c>
      <c r="B11790" s="24">
        <v>2</v>
      </c>
      <c r="C11790" s="21" t="s">
        <v>12303</v>
      </c>
      <c r="D11790" s="23"/>
      <c r="E11790" s="23"/>
    </row>
    <row r="11791" spans="1:5" ht="20" customHeight="1">
      <c r="A11791" s="19" t="s">
        <v>13773</v>
      </c>
      <c r="B11791" s="24">
        <v>2</v>
      </c>
      <c r="C11791" s="21" t="s">
        <v>12389</v>
      </c>
      <c r="D11791" s="23"/>
      <c r="E11791" s="23"/>
    </row>
    <row r="11792" spans="1:5" ht="20" customHeight="1">
      <c r="A11792" s="19" t="s">
        <v>13773</v>
      </c>
      <c r="B11792" s="24">
        <v>2</v>
      </c>
      <c r="C11792" s="21" t="s">
        <v>12097</v>
      </c>
      <c r="D11792" s="23"/>
      <c r="E11792" s="23"/>
    </row>
    <row r="11793" spans="1:5" ht="20" customHeight="1">
      <c r="A11793" s="19" t="s">
        <v>13773</v>
      </c>
      <c r="B11793" s="24">
        <v>2</v>
      </c>
      <c r="C11793" s="21" t="s">
        <v>12179</v>
      </c>
      <c r="D11793" s="23"/>
      <c r="E11793" s="23"/>
    </row>
    <row r="11794" spans="1:5" ht="20" customHeight="1">
      <c r="A11794" s="19" t="s">
        <v>13773</v>
      </c>
      <c r="B11794" s="24">
        <v>2</v>
      </c>
      <c r="C11794" s="21" t="s">
        <v>11924</v>
      </c>
      <c r="D11794" s="23"/>
      <c r="E11794" s="23"/>
    </row>
    <row r="11795" spans="1:5" ht="20" customHeight="1">
      <c r="A11795" s="19" t="s">
        <v>13773</v>
      </c>
      <c r="B11795" s="24">
        <v>2</v>
      </c>
      <c r="C11795" s="21" t="s">
        <v>11661</v>
      </c>
      <c r="D11795" s="23"/>
      <c r="E11795" s="23"/>
    </row>
    <row r="11796" spans="1:5" ht="20" customHeight="1">
      <c r="A11796" s="19" t="s">
        <v>13773</v>
      </c>
      <c r="B11796" s="24">
        <v>2</v>
      </c>
      <c r="C11796" s="21" t="s">
        <v>1939</v>
      </c>
      <c r="D11796" s="23"/>
      <c r="E11796" s="23"/>
    </row>
    <row r="11797" spans="1:5" ht="20" customHeight="1">
      <c r="A11797" s="19" t="s">
        <v>13773</v>
      </c>
      <c r="B11797" s="24">
        <v>2</v>
      </c>
      <c r="C11797" s="21" t="s">
        <v>11265</v>
      </c>
      <c r="D11797" s="23"/>
      <c r="E11797" s="23"/>
    </row>
    <row r="11798" spans="1:5" ht="20" customHeight="1">
      <c r="A11798" s="19" t="s">
        <v>13773</v>
      </c>
      <c r="B11798" s="24">
        <v>2</v>
      </c>
      <c r="C11798" s="21" t="s">
        <v>11468</v>
      </c>
      <c r="D11798" s="23"/>
      <c r="E11798" s="23"/>
    </row>
    <row r="11799" spans="1:5" ht="20" customHeight="1">
      <c r="A11799" s="19" t="s">
        <v>13773</v>
      </c>
      <c r="B11799" s="24">
        <v>2</v>
      </c>
      <c r="C11799" s="21" t="s">
        <v>11363</v>
      </c>
      <c r="D11799" s="23"/>
      <c r="E11799" s="23"/>
    </row>
    <row r="11800" spans="1:5" ht="20" customHeight="1">
      <c r="A11800" s="19" t="s">
        <v>13773</v>
      </c>
      <c r="B11800" s="24">
        <v>2</v>
      </c>
      <c r="C11800" s="21" t="s">
        <v>11265</v>
      </c>
      <c r="D11800" s="23"/>
      <c r="E11800" s="23"/>
    </row>
    <row r="11801" spans="1:5" ht="20" customHeight="1">
      <c r="A11801" s="19" t="s">
        <v>13773</v>
      </c>
      <c r="B11801" s="24">
        <v>2</v>
      </c>
      <c r="C11801" s="21" t="s">
        <v>11166</v>
      </c>
      <c r="D11801" s="23"/>
      <c r="E11801" s="23"/>
    </row>
    <row r="11802" spans="1:5" ht="20" customHeight="1">
      <c r="A11802" s="19" t="s">
        <v>13773</v>
      </c>
      <c r="B11802" s="24">
        <v>2</v>
      </c>
      <c r="C11802" s="21" t="s">
        <v>10863</v>
      </c>
      <c r="D11802" s="23"/>
      <c r="E11802" s="23"/>
    </row>
    <row r="11803" spans="1:5" ht="20" customHeight="1">
      <c r="A11803" s="19" t="s">
        <v>13773</v>
      </c>
      <c r="B11803" s="24">
        <v>2</v>
      </c>
      <c r="C11803" s="21" t="s">
        <v>11063</v>
      </c>
      <c r="D11803" s="23"/>
      <c r="E11803" s="23"/>
    </row>
    <row r="11804" spans="1:5" ht="20" customHeight="1">
      <c r="A11804" s="19" t="s">
        <v>13773</v>
      </c>
      <c r="B11804" s="24">
        <v>2</v>
      </c>
      <c r="C11804" s="21" t="s">
        <v>10962</v>
      </c>
      <c r="D11804" s="23"/>
      <c r="E11804" s="23"/>
    </row>
    <row r="11805" spans="1:5" ht="20" customHeight="1">
      <c r="A11805" s="19" t="s">
        <v>13773</v>
      </c>
      <c r="B11805" s="24">
        <v>2</v>
      </c>
      <c r="C11805" s="21" t="s">
        <v>10863</v>
      </c>
      <c r="D11805" s="23"/>
      <c r="E11805" s="23"/>
    </row>
    <row r="11806" spans="1:5" ht="20" customHeight="1">
      <c r="A11806" s="19" t="s">
        <v>13773</v>
      </c>
      <c r="B11806" s="24">
        <v>2</v>
      </c>
      <c r="C11806" s="21" t="s">
        <v>3430</v>
      </c>
      <c r="D11806" s="23"/>
      <c r="E11806" s="23"/>
    </row>
    <row r="11807" spans="1:5" ht="20" customHeight="1">
      <c r="A11807" s="19" t="s">
        <v>13773</v>
      </c>
      <c r="B11807" s="24">
        <v>2</v>
      </c>
      <c r="C11807" s="21" t="s">
        <v>3653</v>
      </c>
      <c r="D11807" s="23"/>
      <c r="E11807" s="23"/>
    </row>
    <row r="11808" spans="1:5" ht="20" customHeight="1">
      <c r="A11808" s="19" t="s">
        <v>13773</v>
      </c>
      <c r="B11808" s="24">
        <v>2</v>
      </c>
      <c r="C11808" s="21" t="s">
        <v>4010</v>
      </c>
      <c r="D11808" s="23"/>
      <c r="E11808" s="23"/>
    </row>
    <row r="11809" spans="1:5" ht="20" customHeight="1">
      <c r="A11809" s="19" t="s">
        <v>13773</v>
      </c>
      <c r="B11809" s="24">
        <v>2</v>
      </c>
      <c r="C11809" s="21" t="s">
        <v>10692</v>
      </c>
      <c r="D11809" s="23"/>
      <c r="E11809" s="23"/>
    </row>
    <row r="11810" spans="1:5" ht="20" customHeight="1">
      <c r="A11810" s="19" t="s">
        <v>13773</v>
      </c>
      <c r="B11810" s="24">
        <v>2</v>
      </c>
      <c r="C11810" s="21" t="s">
        <v>10515</v>
      </c>
      <c r="D11810" s="23"/>
      <c r="E11810" s="23"/>
    </row>
    <row r="11811" spans="1:5" ht="20" customHeight="1">
      <c r="A11811" s="19" t="s">
        <v>13773</v>
      </c>
      <c r="B11811" s="24">
        <v>2</v>
      </c>
      <c r="C11811" s="21" t="s">
        <v>10591</v>
      </c>
      <c r="D11811" s="23"/>
      <c r="E11811" s="23"/>
    </row>
    <row r="11812" spans="1:5" ht="20" customHeight="1">
      <c r="A11812" s="19" t="s">
        <v>13773</v>
      </c>
      <c r="B11812" s="24">
        <v>2</v>
      </c>
      <c r="C11812" s="21" t="s">
        <v>4477</v>
      </c>
      <c r="D11812" s="23"/>
      <c r="E11812" s="23"/>
    </row>
    <row r="11813" spans="1:5" ht="20" customHeight="1">
      <c r="A11813" s="19" t="s">
        <v>13773</v>
      </c>
      <c r="B11813" s="24">
        <v>2</v>
      </c>
      <c r="C11813" s="21" t="s">
        <v>10351</v>
      </c>
      <c r="D11813" s="23"/>
      <c r="E11813" s="23"/>
    </row>
    <row r="11814" spans="1:5" ht="20" customHeight="1">
      <c r="A11814" s="19" t="s">
        <v>13773</v>
      </c>
      <c r="B11814" s="24">
        <v>2</v>
      </c>
      <c r="C11814" s="21" t="s">
        <v>10419</v>
      </c>
      <c r="D11814" s="23"/>
      <c r="E11814" s="23"/>
    </row>
    <row r="11815" spans="1:5" ht="20" customHeight="1">
      <c r="A11815" s="19" t="s">
        <v>13773</v>
      </c>
      <c r="B11815" s="24">
        <v>2</v>
      </c>
      <c r="C11815" s="21" t="s">
        <v>4946</v>
      </c>
      <c r="D11815" s="23"/>
      <c r="E11815" s="23"/>
    </row>
    <row r="11816" spans="1:5" ht="20" customHeight="1">
      <c r="A11816" s="19" t="s">
        <v>13773</v>
      </c>
      <c r="B11816" s="24">
        <v>2</v>
      </c>
      <c r="C11816" s="21" t="s">
        <v>10182</v>
      </c>
      <c r="D11816" s="23"/>
      <c r="E11816" s="23"/>
    </row>
    <row r="11817" spans="1:5" ht="20" customHeight="1">
      <c r="A11817" s="19" t="s">
        <v>13773</v>
      </c>
      <c r="B11817" s="24">
        <v>2</v>
      </c>
      <c r="C11817" s="21" t="s">
        <v>10254</v>
      </c>
      <c r="D11817" s="23"/>
      <c r="E11817" s="23"/>
    </row>
    <row r="11818" spans="1:5" ht="20" customHeight="1">
      <c r="A11818" s="19" t="s">
        <v>13773</v>
      </c>
      <c r="B11818" s="24">
        <v>2</v>
      </c>
      <c r="C11818" s="21" t="s">
        <v>5397</v>
      </c>
      <c r="D11818" s="23"/>
      <c r="E11818" s="23"/>
    </row>
    <row r="11819" spans="1:5" ht="20" customHeight="1">
      <c r="A11819" s="19" t="s">
        <v>13773</v>
      </c>
      <c r="B11819" s="24">
        <v>2</v>
      </c>
      <c r="C11819" s="21" t="s">
        <v>5605</v>
      </c>
      <c r="D11819" s="23"/>
      <c r="E11819" s="23"/>
    </row>
    <row r="11820" spans="1:5" ht="20" customHeight="1">
      <c r="A11820" s="19" t="s">
        <v>13773</v>
      </c>
      <c r="B11820" s="24">
        <v>2</v>
      </c>
      <c r="C11820" s="21" t="s">
        <v>5808</v>
      </c>
      <c r="D11820" s="23"/>
      <c r="E11820" s="23"/>
    </row>
    <row r="11821" spans="1:5" ht="20" customHeight="1">
      <c r="A11821" s="19" t="s">
        <v>13773</v>
      </c>
      <c r="B11821" s="24">
        <v>2</v>
      </c>
      <c r="C11821" s="21" t="s">
        <v>9974</v>
      </c>
      <c r="D11821" s="23"/>
      <c r="E11821" s="23"/>
    </row>
    <row r="11822" spans="1:5" ht="20" customHeight="1">
      <c r="A11822" s="19" t="s">
        <v>13773</v>
      </c>
      <c r="B11822" s="24">
        <v>2</v>
      </c>
      <c r="C11822" s="21" t="s">
        <v>10103</v>
      </c>
      <c r="D11822" s="23"/>
      <c r="E11822" s="23"/>
    </row>
    <row r="11823" spans="1:5" ht="20" customHeight="1">
      <c r="A11823" s="19" t="s">
        <v>13773</v>
      </c>
      <c r="B11823" s="24">
        <v>2</v>
      </c>
      <c r="C11823" s="21" t="s">
        <v>10022</v>
      </c>
      <c r="D11823" s="23"/>
      <c r="E11823" s="23"/>
    </row>
    <row r="11824" spans="1:5" ht="20" customHeight="1">
      <c r="A11824" s="19" t="s">
        <v>13773</v>
      </c>
      <c r="B11824" s="24">
        <v>2</v>
      </c>
      <c r="C11824" s="21" t="s">
        <v>9888</v>
      </c>
      <c r="D11824" s="23"/>
      <c r="E11824" s="23"/>
    </row>
    <row r="11825" spans="1:5" ht="20" customHeight="1">
      <c r="A11825" s="19" t="s">
        <v>13773</v>
      </c>
      <c r="B11825" s="24">
        <v>2</v>
      </c>
      <c r="C11825" s="22">
        <v>100</v>
      </c>
      <c r="D11825" s="23"/>
      <c r="E11825" s="23"/>
    </row>
    <row r="11826" spans="1:5" ht="20" customHeight="1">
      <c r="A11826" s="19" t="s">
        <v>13773</v>
      </c>
      <c r="B11826" s="24">
        <v>2</v>
      </c>
      <c r="C11826" s="22">
        <v>100</v>
      </c>
      <c r="D11826" s="23"/>
      <c r="E11826" s="23"/>
    </row>
    <row r="11827" spans="1:5" ht="20" customHeight="1">
      <c r="A11827" s="19" t="s">
        <v>13773</v>
      </c>
      <c r="B11827" s="24">
        <v>2</v>
      </c>
      <c r="C11827" s="21" t="s">
        <v>6448</v>
      </c>
      <c r="D11827" s="23"/>
      <c r="E11827" s="23"/>
    </row>
    <row r="11828" spans="1:5" ht="20" customHeight="1">
      <c r="A11828" s="19" t="s">
        <v>13773</v>
      </c>
      <c r="B11828" s="24">
        <v>2</v>
      </c>
      <c r="C11828" s="21" t="s">
        <v>9323</v>
      </c>
      <c r="D11828" s="23"/>
      <c r="E11828" s="23"/>
    </row>
    <row r="11829" spans="1:5" ht="20" customHeight="1">
      <c r="A11829" s="19" t="s">
        <v>13773</v>
      </c>
      <c r="B11829" s="24">
        <v>2</v>
      </c>
      <c r="C11829" s="21" t="s">
        <v>9381</v>
      </c>
      <c r="D11829" s="23"/>
      <c r="E11829" s="23"/>
    </row>
    <row r="11830" spans="1:5" ht="20" customHeight="1">
      <c r="A11830" s="19" t="s">
        <v>13773</v>
      </c>
      <c r="B11830" s="24">
        <v>2</v>
      </c>
      <c r="C11830" s="21" t="s">
        <v>9252</v>
      </c>
      <c r="D11830" s="23"/>
      <c r="E11830" s="23"/>
    </row>
    <row r="11831" spans="1:5" ht="20" customHeight="1">
      <c r="A11831" s="19" t="s">
        <v>13773</v>
      </c>
      <c r="B11831" s="24">
        <v>2</v>
      </c>
      <c r="C11831" s="22">
        <v>100</v>
      </c>
      <c r="D11831" s="23"/>
      <c r="E11831" s="23"/>
    </row>
    <row r="11832" spans="1:5" ht="20" customHeight="1">
      <c r="A11832" s="19" t="s">
        <v>13773</v>
      </c>
      <c r="B11832" s="24">
        <v>2</v>
      </c>
      <c r="C11832" s="21" t="s">
        <v>8934</v>
      </c>
      <c r="D11832" s="23"/>
      <c r="E11832" s="23"/>
    </row>
    <row r="11833" spans="1:5" ht="20" customHeight="1">
      <c r="A11833" s="19" t="s">
        <v>13773</v>
      </c>
      <c r="B11833" s="24">
        <v>2</v>
      </c>
      <c r="C11833" s="21" t="s">
        <v>8750</v>
      </c>
      <c r="D11833" s="23"/>
      <c r="E11833" s="23"/>
    </row>
    <row r="11834" spans="1:5" ht="20" customHeight="1">
      <c r="A11834" s="19" t="s">
        <v>13773</v>
      </c>
      <c r="B11834" s="24">
        <v>2</v>
      </c>
      <c r="C11834" s="21" t="s">
        <v>8804</v>
      </c>
      <c r="D11834" s="23"/>
      <c r="E11834" s="23"/>
    </row>
    <row r="11835" spans="1:5" ht="20" customHeight="1">
      <c r="A11835" s="19" t="s">
        <v>13773</v>
      </c>
      <c r="B11835" s="24">
        <v>2</v>
      </c>
      <c r="C11835" s="21" t="s">
        <v>8621</v>
      </c>
      <c r="D11835" s="23"/>
      <c r="E11835" s="23"/>
    </row>
    <row r="11836" spans="1:5" ht="20" customHeight="1">
      <c r="A11836" s="19" t="s">
        <v>13773</v>
      </c>
      <c r="B11836" s="24">
        <v>2</v>
      </c>
      <c r="C11836" s="21" t="s">
        <v>7162</v>
      </c>
      <c r="D11836" s="23"/>
      <c r="E11836" s="23"/>
    </row>
    <row r="11837" spans="1:5" ht="20" customHeight="1">
      <c r="A11837" s="19" t="s">
        <v>13773</v>
      </c>
      <c r="B11837" s="24">
        <v>2</v>
      </c>
      <c r="C11837" s="21" t="s">
        <v>7456</v>
      </c>
      <c r="D11837" s="23"/>
      <c r="E11837" s="23"/>
    </row>
    <row r="11838" spans="1:5" ht="20" customHeight="1">
      <c r="A11838" s="19" t="s">
        <v>13773</v>
      </c>
      <c r="B11838" s="24">
        <v>2</v>
      </c>
      <c r="C11838" s="21" t="s">
        <v>8437</v>
      </c>
      <c r="D11838" s="23"/>
      <c r="E11838" s="23"/>
    </row>
    <row r="11839" spans="1:5" ht="20" customHeight="1">
      <c r="A11839" s="19" t="s">
        <v>13773</v>
      </c>
      <c r="B11839" s="24">
        <v>2</v>
      </c>
      <c r="C11839" s="21" t="s">
        <v>7623</v>
      </c>
      <c r="D11839" s="23"/>
      <c r="E11839" s="23"/>
    </row>
    <row r="11840" spans="1:5" ht="20" customHeight="1">
      <c r="A11840" s="19" t="s">
        <v>13773</v>
      </c>
      <c r="B11840" s="24">
        <v>2</v>
      </c>
      <c r="C11840" s="21" t="s">
        <v>7802</v>
      </c>
      <c r="D11840" s="23"/>
      <c r="E11840" s="23"/>
    </row>
    <row r="11841" spans="1:5" ht="20" customHeight="1">
      <c r="A11841" s="19" t="s">
        <v>13773</v>
      </c>
      <c r="B11841" s="24">
        <v>2</v>
      </c>
      <c r="C11841" s="21" t="s">
        <v>8273</v>
      </c>
      <c r="D11841" s="23"/>
      <c r="E11841" s="23"/>
    </row>
    <row r="11842" spans="1:5" ht="20" customHeight="1">
      <c r="A11842" s="19" t="s">
        <v>13773</v>
      </c>
      <c r="B11842" s="24">
        <v>2</v>
      </c>
      <c r="C11842" s="21" t="s">
        <v>8382</v>
      </c>
      <c r="D11842" s="23"/>
      <c r="E11842" s="23"/>
    </row>
    <row r="11843" spans="1:5" ht="20" customHeight="1">
      <c r="A11843" s="19" t="s">
        <v>13773</v>
      </c>
      <c r="B11843" s="24">
        <v>2</v>
      </c>
      <c r="C11843" s="21" t="s">
        <v>8325</v>
      </c>
      <c r="D11843" s="23"/>
      <c r="E11843" s="23"/>
    </row>
    <row r="11844" spans="1:5" ht="20" customHeight="1">
      <c r="A11844" s="19" t="s">
        <v>13773</v>
      </c>
      <c r="B11844" s="24">
        <v>2</v>
      </c>
      <c r="C11844" s="21" t="s">
        <v>8273</v>
      </c>
      <c r="D11844" s="23"/>
      <c r="E11844" s="23"/>
    </row>
    <row r="11845" spans="1:5" ht="20" customHeight="1">
      <c r="A11845" s="19" t="s">
        <v>13773</v>
      </c>
      <c r="B11845" s="24">
        <v>3</v>
      </c>
      <c r="C11845" s="21" t="s">
        <v>13590</v>
      </c>
      <c r="D11845" s="23"/>
      <c r="E11845" s="23"/>
    </row>
    <row r="11846" spans="1:5" ht="20" customHeight="1">
      <c r="A11846" s="19" t="s">
        <v>13773</v>
      </c>
      <c r="B11846" s="24">
        <v>3</v>
      </c>
      <c r="C11846" s="21" t="s">
        <v>540</v>
      </c>
      <c r="D11846" s="23"/>
      <c r="E11846" s="23"/>
    </row>
    <row r="11847" spans="1:5" ht="20" customHeight="1">
      <c r="A11847" s="19" t="s">
        <v>13773</v>
      </c>
      <c r="B11847" s="24">
        <v>3</v>
      </c>
      <c r="C11847" s="21" t="s">
        <v>13320</v>
      </c>
      <c r="D11847" s="23"/>
      <c r="E11847" s="23"/>
    </row>
    <row r="11848" spans="1:5" ht="20" customHeight="1">
      <c r="A11848" s="19" t="s">
        <v>13773</v>
      </c>
      <c r="B11848" s="24">
        <v>3</v>
      </c>
      <c r="C11848" s="21" t="s">
        <v>13132</v>
      </c>
      <c r="D11848" s="23"/>
      <c r="E11848" s="23"/>
    </row>
    <row r="11849" spans="1:5" ht="20" customHeight="1">
      <c r="A11849" s="19" t="s">
        <v>13773</v>
      </c>
      <c r="B11849" s="24">
        <v>3</v>
      </c>
      <c r="C11849" s="21" t="s">
        <v>12956</v>
      </c>
      <c r="D11849" s="23"/>
      <c r="E11849" s="23"/>
    </row>
    <row r="11850" spans="1:5" ht="20" customHeight="1">
      <c r="A11850" s="19" t="s">
        <v>13773</v>
      </c>
      <c r="B11850" s="24">
        <v>3</v>
      </c>
      <c r="C11850" s="21" t="s">
        <v>12577</v>
      </c>
      <c r="D11850" s="23"/>
      <c r="E11850" s="23"/>
    </row>
    <row r="11851" spans="1:5" ht="20" customHeight="1">
      <c r="A11851" s="19" t="s">
        <v>13773</v>
      </c>
      <c r="B11851" s="24">
        <v>3</v>
      </c>
      <c r="C11851" s="21" t="s">
        <v>12577</v>
      </c>
      <c r="D11851" s="23"/>
      <c r="E11851" s="23"/>
    </row>
    <row r="11852" spans="1:5" ht="20" customHeight="1">
      <c r="A11852" s="19" t="s">
        <v>13773</v>
      </c>
      <c r="B11852" s="24">
        <v>3</v>
      </c>
      <c r="C11852" s="21" t="s">
        <v>1091</v>
      </c>
      <c r="D11852" s="23"/>
      <c r="E11852" s="23"/>
    </row>
    <row r="11853" spans="1:5" ht="20" customHeight="1">
      <c r="A11853" s="19" t="s">
        <v>13773</v>
      </c>
      <c r="B11853" s="24">
        <v>3</v>
      </c>
      <c r="C11853" s="21" t="s">
        <v>12296</v>
      </c>
      <c r="D11853" s="23"/>
      <c r="E11853" s="23"/>
    </row>
    <row r="11854" spans="1:5" ht="20" customHeight="1">
      <c r="A11854" s="19" t="s">
        <v>13773</v>
      </c>
      <c r="B11854" s="24">
        <v>3</v>
      </c>
      <c r="C11854" s="21" t="s">
        <v>1402</v>
      </c>
      <c r="D11854" s="23"/>
      <c r="E11854" s="23"/>
    </row>
    <row r="11855" spans="1:5" ht="20" customHeight="1">
      <c r="A11855" s="19" t="s">
        <v>13773</v>
      </c>
      <c r="B11855" s="24">
        <v>3</v>
      </c>
      <c r="C11855" s="21" t="s">
        <v>12090</v>
      </c>
      <c r="D11855" s="23"/>
      <c r="E11855" s="23"/>
    </row>
    <row r="11856" spans="1:5" ht="20" customHeight="1">
      <c r="A11856" s="19" t="s">
        <v>13773</v>
      </c>
      <c r="B11856" s="24">
        <v>3</v>
      </c>
      <c r="C11856" s="21" t="s">
        <v>11844</v>
      </c>
      <c r="D11856" s="23"/>
      <c r="E11856" s="23"/>
    </row>
    <row r="11857" spans="1:5" ht="20" customHeight="1">
      <c r="A11857" s="19" t="s">
        <v>13773</v>
      </c>
      <c r="B11857" s="24">
        <v>3</v>
      </c>
      <c r="C11857" s="21" t="s">
        <v>11586</v>
      </c>
      <c r="D11857" s="23"/>
      <c r="E11857" s="23"/>
    </row>
    <row r="11858" spans="1:5" ht="20" customHeight="1">
      <c r="A11858" s="19" t="s">
        <v>13773</v>
      </c>
      <c r="B11858" s="24">
        <v>3</v>
      </c>
      <c r="C11858" s="21" t="s">
        <v>1704</v>
      </c>
      <c r="D11858" s="23"/>
      <c r="E11858" s="23"/>
    </row>
    <row r="11859" spans="1:5" ht="20" customHeight="1">
      <c r="A11859" s="19" t="s">
        <v>13773</v>
      </c>
      <c r="B11859" s="24">
        <v>3</v>
      </c>
      <c r="C11859" s="21" t="s">
        <v>1933</v>
      </c>
      <c r="D11859" s="23"/>
      <c r="E11859" s="23"/>
    </row>
    <row r="11860" spans="1:5" ht="20" customHeight="1">
      <c r="A11860" s="19" t="s">
        <v>13773</v>
      </c>
      <c r="B11860" s="24">
        <v>3</v>
      </c>
      <c r="C11860" s="21" t="s">
        <v>2686</v>
      </c>
      <c r="D11860" s="23"/>
      <c r="E11860" s="23"/>
    </row>
    <row r="11861" spans="1:5" ht="20" customHeight="1">
      <c r="A11861" s="19" t="s">
        <v>13773</v>
      </c>
      <c r="B11861" s="24">
        <v>3</v>
      </c>
      <c r="C11861" s="21" t="s">
        <v>2686</v>
      </c>
      <c r="D11861" s="23"/>
      <c r="E11861" s="23"/>
    </row>
    <row r="11862" spans="1:5" ht="20" customHeight="1">
      <c r="A11862" s="19" t="s">
        <v>13773</v>
      </c>
      <c r="B11862" s="24">
        <v>3</v>
      </c>
      <c r="C11862" s="21" t="s">
        <v>2686</v>
      </c>
      <c r="D11862" s="23"/>
      <c r="E11862" s="23"/>
    </row>
    <row r="11863" spans="1:5" ht="20" customHeight="1">
      <c r="A11863" s="19" t="s">
        <v>13773</v>
      </c>
      <c r="B11863" s="24">
        <v>3</v>
      </c>
      <c r="C11863" s="21" t="s">
        <v>2686</v>
      </c>
      <c r="D11863" s="23"/>
      <c r="E11863" s="23"/>
    </row>
    <row r="11864" spans="1:5" ht="20" customHeight="1">
      <c r="A11864" s="19" t="s">
        <v>13773</v>
      </c>
      <c r="B11864" s="24">
        <v>3</v>
      </c>
      <c r="C11864" s="21" t="s">
        <v>2686</v>
      </c>
      <c r="D11864" s="23"/>
      <c r="E11864" s="23"/>
    </row>
    <row r="11865" spans="1:5" ht="20" customHeight="1">
      <c r="A11865" s="19" t="s">
        <v>13773</v>
      </c>
      <c r="B11865" s="24">
        <v>3</v>
      </c>
      <c r="C11865" s="21" t="s">
        <v>10794</v>
      </c>
      <c r="D11865" s="23"/>
      <c r="E11865" s="23"/>
    </row>
    <row r="11866" spans="1:5" ht="20" customHeight="1">
      <c r="A11866" s="19" t="s">
        <v>13773</v>
      </c>
      <c r="B11866" s="24">
        <v>3</v>
      </c>
      <c r="C11866" s="21" t="s">
        <v>10794</v>
      </c>
      <c r="D11866" s="23"/>
      <c r="E11866" s="23"/>
    </row>
    <row r="11867" spans="1:5" ht="20" customHeight="1">
      <c r="A11867" s="19" t="s">
        <v>13773</v>
      </c>
      <c r="B11867" s="24">
        <v>3</v>
      </c>
      <c r="C11867" s="21" t="s">
        <v>10794</v>
      </c>
      <c r="D11867" s="23"/>
      <c r="E11867" s="23"/>
    </row>
    <row r="11868" spans="1:5" ht="20" customHeight="1">
      <c r="A11868" s="19" t="s">
        <v>13773</v>
      </c>
      <c r="B11868" s="24">
        <v>3</v>
      </c>
      <c r="C11868" s="21" t="s">
        <v>3220</v>
      </c>
      <c r="D11868" s="23"/>
      <c r="E11868" s="23"/>
    </row>
    <row r="11869" spans="1:5" ht="20" customHeight="1">
      <c r="A11869" s="19" t="s">
        <v>13773</v>
      </c>
      <c r="B11869" s="24">
        <v>3</v>
      </c>
      <c r="C11869" s="21" t="s">
        <v>3426</v>
      </c>
      <c r="D11869" s="23"/>
      <c r="E11869" s="23"/>
    </row>
    <row r="11870" spans="1:5" ht="20" customHeight="1">
      <c r="A11870" s="19" t="s">
        <v>13773</v>
      </c>
      <c r="B11870" s="24">
        <v>3</v>
      </c>
      <c r="C11870" s="21" t="s">
        <v>3647</v>
      </c>
      <c r="D11870" s="23"/>
      <c r="E11870" s="23"/>
    </row>
    <row r="11871" spans="1:5" ht="20" customHeight="1">
      <c r="A11871" s="19" t="s">
        <v>13773</v>
      </c>
      <c r="B11871" s="24">
        <v>3</v>
      </c>
      <c r="C11871" s="21" t="s">
        <v>3995</v>
      </c>
      <c r="D11871" s="23"/>
      <c r="E11871" s="23"/>
    </row>
    <row r="11872" spans="1:5" ht="20" customHeight="1">
      <c r="A11872" s="19" t="s">
        <v>13773</v>
      </c>
      <c r="B11872" s="24">
        <v>3</v>
      </c>
      <c r="C11872" s="21" t="s">
        <v>3995</v>
      </c>
      <c r="D11872" s="23"/>
      <c r="E11872" s="23"/>
    </row>
    <row r="11873" spans="1:5" ht="20" customHeight="1">
      <c r="A11873" s="19" t="s">
        <v>13773</v>
      </c>
      <c r="B11873" s="24">
        <v>3</v>
      </c>
      <c r="C11873" s="21" t="s">
        <v>10513</v>
      </c>
      <c r="D11873" s="23"/>
      <c r="E11873" s="23"/>
    </row>
    <row r="11874" spans="1:5" ht="20" customHeight="1">
      <c r="A11874" s="19" t="s">
        <v>13773</v>
      </c>
      <c r="B11874" s="24">
        <v>3</v>
      </c>
      <c r="C11874" s="21" t="s">
        <v>4266</v>
      </c>
      <c r="D11874" s="23"/>
      <c r="E11874" s="23"/>
    </row>
    <row r="11875" spans="1:5" ht="20" customHeight="1">
      <c r="A11875" s="19" t="s">
        <v>13773</v>
      </c>
      <c r="B11875" s="24">
        <v>3</v>
      </c>
      <c r="C11875" s="21" t="s">
        <v>4473</v>
      </c>
      <c r="D11875" s="23"/>
      <c r="E11875" s="23"/>
    </row>
    <row r="11876" spans="1:5" ht="20" customHeight="1">
      <c r="A11876" s="19" t="s">
        <v>13773</v>
      </c>
      <c r="B11876" s="24">
        <v>3</v>
      </c>
      <c r="C11876" s="21" t="s">
        <v>10349</v>
      </c>
      <c r="D11876" s="23"/>
      <c r="E11876" s="23"/>
    </row>
    <row r="11877" spans="1:5" ht="20" customHeight="1">
      <c r="A11877" s="19" t="s">
        <v>13773</v>
      </c>
      <c r="B11877" s="24">
        <v>3</v>
      </c>
      <c r="C11877" s="21" t="s">
        <v>4743</v>
      </c>
      <c r="D11877" s="23"/>
      <c r="E11877" s="23"/>
    </row>
    <row r="11878" spans="1:5" ht="20" customHeight="1">
      <c r="A11878" s="19" t="s">
        <v>13773</v>
      </c>
      <c r="B11878" s="24">
        <v>3</v>
      </c>
      <c r="C11878" s="21" t="s">
        <v>4942</v>
      </c>
      <c r="D11878" s="23"/>
      <c r="E11878" s="23"/>
    </row>
    <row r="11879" spans="1:5" ht="20" customHeight="1">
      <c r="A11879" s="19" t="s">
        <v>13773</v>
      </c>
      <c r="B11879" s="24">
        <v>3</v>
      </c>
      <c r="C11879" s="21" t="s">
        <v>10180</v>
      </c>
      <c r="D11879" s="23"/>
      <c r="E11879" s="23"/>
    </row>
    <row r="11880" spans="1:5" ht="20" customHeight="1">
      <c r="A11880" s="19" t="s">
        <v>13773</v>
      </c>
      <c r="B11880" s="24">
        <v>3</v>
      </c>
      <c r="C11880" s="22">
        <v>100</v>
      </c>
      <c r="D11880" s="23"/>
      <c r="E11880" s="23"/>
    </row>
    <row r="11881" spans="1:5" ht="20" customHeight="1">
      <c r="A11881" s="19" t="s">
        <v>13773</v>
      </c>
      <c r="B11881" s="24">
        <v>3</v>
      </c>
      <c r="C11881" s="21" t="s">
        <v>5393</v>
      </c>
      <c r="D11881" s="23"/>
      <c r="E11881" s="23"/>
    </row>
    <row r="11882" spans="1:5" ht="20" customHeight="1">
      <c r="A11882" s="19" t="s">
        <v>13773</v>
      </c>
      <c r="B11882" s="24">
        <v>3</v>
      </c>
      <c r="C11882" s="21" t="s">
        <v>5601</v>
      </c>
      <c r="D11882" s="23"/>
      <c r="E11882" s="23"/>
    </row>
    <row r="11883" spans="1:5" ht="20" customHeight="1">
      <c r="A11883" s="19" t="s">
        <v>13773</v>
      </c>
      <c r="B11883" s="24">
        <v>3</v>
      </c>
      <c r="C11883" s="21" t="s">
        <v>5805</v>
      </c>
      <c r="D11883" s="23"/>
      <c r="E11883" s="23"/>
    </row>
    <row r="11884" spans="1:5" ht="20" customHeight="1">
      <c r="A11884" s="19" t="s">
        <v>13773</v>
      </c>
      <c r="B11884" s="24">
        <v>3</v>
      </c>
      <c r="C11884" s="21" t="s">
        <v>9962</v>
      </c>
      <c r="D11884" s="23"/>
      <c r="E11884" s="23"/>
    </row>
    <row r="11885" spans="1:5" ht="20" customHeight="1">
      <c r="A11885" s="19" t="s">
        <v>13773</v>
      </c>
      <c r="B11885" s="24">
        <v>3</v>
      </c>
      <c r="C11885" s="21" t="s">
        <v>9962</v>
      </c>
      <c r="D11885" s="23"/>
      <c r="E11885" s="23"/>
    </row>
    <row r="11886" spans="1:5" ht="20" customHeight="1">
      <c r="A11886" s="19" t="s">
        <v>13773</v>
      </c>
      <c r="B11886" s="24">
        <v>3</v>
      </c>
      <c r="C11886" s="21" t="s">
        <v>9823</v>
      </c>
      <c r="D11886" s="23"/>
      <c r="E11886" s="23"/>
    </row>
    <row r="11887" spans="1:5" ht="20" customHeight="1">
      <c r="A11887" s="19" t="s">
        <v>13773</v>
      </c>
      <c r="B11887" s="24">
        <v>3</v>
      </c>
      <c r="C11887" s="21" t="s">
        <v>9704</v>
      </c>
      <c r="D11887" s="23"/>
      <c r="E11887" s="23"/>
    </row>
    <row r="11888" spans="1:5" ht="20" customHeight="1">
      <c r="A11888" s="19" t="s">
        <v>13773</v>
      </c>
      <c r="B11888" s="24">
        <v>3</v>
      </c>
      <c r="C11888" s="21" t="s">
        <v>9512</v>
      </c>
      <c r="D11888" s="23"/>
      <c r="E11888" s="23"/>
    </row>
    <row r="11889" spans="1:5" ht="20" customHeight="1">
      <c r="A11889" s="19" t="s">
        <v>13773</v>
      </c>
      <c r="B11889" s="24">
        <v>3</v>
      </c>
      <c r="C11889" s="21" t="s">
        <v>6260</v>
      </c>
      <c r="D11889" s="23"/>
      <c r="E11889" s="23"/>
    </row>
    <row r="11890" spans="1:5" ht="20" customHeight="1">
      <c r="A11890" s="19" t="s">
        <v>13773</v>
      </c>
      <c r="B11890" s="24">
        <v>3</v>
      </c>
      <c r="C11890" s="21" t="s">
        <v>6445</v>
      </c>
      <c r="D11890" s="23"/>
      <c r="E11890" s="23"/>
    </row>
    <row r="11891" spans="1:5" ht="20" customHeight="1">
      <c r="A11891" s="19" t="s">
        <v>13773</v>
      </c>
      <c r="B11891" s="24">
        <v>3</v>
      </c>
      <c r="C11891" s="21" t="s">
        <v>9321</v>
      </c>
      <c r="D11891" s="23"/>
      <c r="E11891" s="23"/>
    </row>
    <row r="11892" spans="1:5" ht="20" customHeight="1">
      <c r="A11892" s="19" t="s">
        <v>13773</v>
      </c>
      <c r="B11892" s="24">
        <v>3</v>
      </c>
      <c r="C11892" s="21" t="s">
        <v>9190</v>
      </c>
      <c r="D11892" s="23"/>
      <c r="E11892" s="23"/>
    </row>
    <row r="11893" spans="1:5" ht="20" customHeight="1">
      <c r="A11893" s="19" t="s">
        <v>13773</v>
      </c>
      <c r="B11893" s="24">
        <v>3</v>
      </c>
      <c r="C11893" s="22">
        <v>100</v>
      </c>
      <c r="D11893" s="23"/>
      <c r="E11893" s="23"/>
    </row>
    <row r="11894" spans="1:5" ht="20" customHeight="1">
      <c r="A11894" s="19" t="s">
        <v>13773</v>
      </c>
      <c r="B11894" s="24">
        <v>3</v>
      </c>
      <c r="C11894" s="21" t="s">
        <v>8873</v>
      </c>
      <c r="D11894" s="23"/>
      <c r="E11894" s="23"/>
    </row>
    <row r="11895" spans="1:5" ht="20" customHeight="1">
      <c r="A11895" s="19" t="s">
        <v>13773</v>
      </c>
      <c r="B11895" s="24">
        <v>3</v>
      </c>
      <c r="C11895" s="21" t="s">
        <v>6814</v>
      </c>
      <c r="D11895" s="23"/>
      <c r="E11895" s="23"/>
    </row>
    <row r="11896" spans="1:5" ht="20" customHeight="1">
      <c r="A11896" s="19" t="s">
        <v>13773</v>
      </c>
      <c r="B11896" s="24">
        <v>3</v>
      </c>
      <c r="C11896" s="21" t="s">
        <v>8748</v>
      </c>
      <c r="D11896" s="23"/>
      <c r="E11896" s="23"/>
    </row>
    <row r="11897" spans="1:5" ht="20" customHeight="1">
      <c r="A11897" s="19" t="s">
        <v>13773</v>
      </c>
      <c r="B11897" s="24">
        <v>3</v>
      </c>
      <c r="C11897" s="21" t="s">
        <v>8561</v>
      </c>
      <c r="D11897" s="23"/>
      <c r="E11897" s="23"/>
    </row>
    <row r="11898" spans="1:5" ht="20" customHeight="1">
      <c r="A11898" s="19" t="s">
        <v>13773</v>
      </c>
      <c r="B11898" s="24">
        <v>3</v>
      </c>
      <c r="C11898" s="21" t="s">
        <v>6986</v>
      </c>
      <c r="D11898" s="23"/>
      <c r="E11898" s="23"/>
    </row>
    <row r="11899" spans="1:5" ht="20" customHeight="1">
      <c r="A11899" s="19" t="s">
        <v>13773</v>
      </c>
      <c r="B11899" s="24">
        <v>3</v>
      </c>
      <c r="C11899" s="21" t="s">
        <v>7156</v>
      </c>
      <c r="D11899" s="23"/>
      <c r="E11899" s="23"/>
    </row>
    <row r="11900" spans="1:5" ht="20" customHeight="1">
      <c r="A11900" s="19" t="s">
        <v>13773</v>
      </c>
      <c r="B11900" s="24">
        <v>3</v>
      </c>
      <c r="C11900" s="21" t="s">
        <v>7441</v>
      </c>
      <c r="D11900" s="23"/>
      <c r="E11900" s="23"/>
    </row>
    <row r="11901" spans="1:5" ht="20" customHeight="1">
      <c r="A11901" s="19" t="s">
        <v>13773</v>
      </c>
      <c r="B11901" s="24">
        <v>3</v>
      </c>
      <c r="C11901" s="21" t="s">
        <v>7441</v>
      </c>
      <c r="D11901" s="23"/>
      <c r="E11901" s="23"/>
    </row>
    <row r="11902" spans="1:5" ht="20" customHeight="1">
      <c r="A11902" s="19" t="s">
        <v>13773</v>
      </c>
      <c r="B11902" s="24">
        <v>3</v>
      </c>
      <c r="C11902" s="21" t="s">
        <v>7619</v>
      </c>
      <c r="D11902" s="23"/>
      <c r="E11902" s="23"/>
    </row>
    <row r="11903" spans="1:5" ht="20" customHeight="1">
      <c r="A11903" s="19" t="s">
        <v>13773</v>
      </c>
      <c r="B11903" s="24">
        <v>3</v>
      </c>
      <c r="C11903" s="21" t="s">
        <v>7798</v>
      </c>
      <c r="D11903" s="23"/>
      <c r="E11903" s="23"/>
    </row>
    <row r="11904" spans="1:5" ht="20" customHeight="1">
      <c r="A11904" s="19" t="s">
        <v>13773</v>
      </c>
      <c r="B11904" s="24">
        <v>3</v>
      </c>
      <c r="C11904" s="21" t="s">
        <v>8220</v>
      </c>
      <c r="D11904" s="23"/>
      <c r="E11904" s="23"/>
    </row>
    <row r="11905" spans="1:5" ht="20" customHeight="1">
      <c r="A11905" s="19" t="s">
        <v>13773</v>
      </c>
      <c r="B11905" s="24">
        <v>3</v>
      </c>
      <c r="C11905" s="21" t="s">
        <v>8220</v>
      </c>
      <c r="D11905" s="23"/>
      <c r="E11905" s="23"/>
    </row>
    <row r="11906" spans="1:5" ht="20" customHeight="1">
      <c r="A11906" s="19" t="s">
        <v>13773</v>
      </c>
      <c r="B11906" s="24">
        <v>3</v>
      </c>
      <c r="C11906" s="21" t="s">
        <v>8220</v>
      </c>
      <c r="D11906" s="23"/>
      <c r="E11906" s="23"/>
    </row>
    <row r="11907" spans="1:5" ht="20" customHeight="1">
      <c r="A11907" s="19" t="s">
        <v>13774</v>
      </c>
      <c r="B11907" s="24">
        <v>0</v>
      </c>
      <c r="C11907" s="21" t="s">
        <v>344</v>
      </c>
      <c r="D11907" s="23"/>
      <c r="E11907" s="23"/>
    </row>
    <row r="11908" spans="1:5" ht="20" customHeight="1">
      <c r="A11908" s="19" t="s">
        <v>13774</v>
      </c>
      <c r="B11908" s="24">
        <v>0</v>
      </c>
      <c r="C11908" s="21" t="s">
        <v>344</v>
      </c>
      <c r="D11908" s="23"/>
      <c r="E11908" s="23"/>
    </row>
    <row r="11909" spans="1:5" ht="20" customHeight="1">
      <c r="A11909" s="19" t="s">
        <v>13774</v>
      </c>
      <c r="B11909" s="24">
        <v>0</v>
      </c>
      <c r="C11909" s="21" t="s">
        <v>568</v>
      </c>
      <c r="D11909" s="23"/>
      <c r="E11909" s="23"/>
    </row>
    <row r="11910" spans="1:5" ht="20" customHeight="1">
      <c r="A11910" s="19" t="s">
        <v>13774</v>
      </c>
      <c r="B11910" s="24">
        <v>0</v>
      </c>
      <c r="C11910" s="21" t="s">
        <v>644</v>
      </c>
      <c r="D11910" s="23"/>
      <c r="E11910" s="23"/>
    </row>
    <row r="11911" spans="1:5" ht="20" customHeight="1">
      <c r="A11911" s="19" t="s">
        <v>13774</v>
      </c>
      <c r="B11911" s="24">
        <v>0</v>
      </c>
      <c r="C11911" s="21" t="s">
        <v>728</v>
      </c>
      <c r="D11911" s="23"/>
      <c r="E11911" s="23"/>
    </row>
    <row r="11912" spans="1:5" ht="20" customHeight="1">
      <c r="A11912" s="19" t="s">
        <v>13774</v>
      </c>
      <c r="B11912" s="24">
        <v>0</v>
      </c>
      <c r="C11912" s="21" t="s">
        <v>728</v>
      </c>
      <c r="D11912" s="23"/>
      <c r="E11912" s="23"/>
    </row>
    <row r="11913" spans="1:5" ht="20" customHeight="1">
      <c r="A11913" s="19" t="s">
        <v>13774</v>
      </c>
      <c r="B11913" s="24">
        <v>0</v>
      </c>
      <c r="C11913" s="21" t="s">
        <v>895</v>
      </c>
      <c r="D11913" s="23"/>
      <c r="E11913" s="23"/>
    </row>
    <row r="11914" spans="1:5" ht="20" customHeight="1">
      <c r="A11914" s="19" t="s">
        <v>13774</v>
      </c>
      <c r="B11914" s="24">
        <v>0</v>
      </c>
      <c r="C11914" s="21" t="s">
        <v>895</v>
      </c>
      <c r="D11914" s="23"/>
      <c r="E11914" s="23"/>
    </row>
    <row r="11915" spans="1:5" ht="20" customHeight="1">
      <c r="A11915" s="19" t="s">
        <v>13774</v>
      </c>
      <c r="B11915" s="24">
        <v>0</v>
      </c>
      <c r="C11915" s="21" t="s">
        <v>1121</v>
      </c>
      <c r="D11915" s="23"/>
      <c r="E11915" s="23"/>
    </row>
    <row r="11916" spans="1:5" ht="20" customHeight="1">
      <c r="A11916" s="19" t="s">
        <v>13774</v>
      </c>
      <c r="B11916" s="24">
        <v>0</v>
      </c>
      <c r="C11916" s="21" t="s">
        <v>1199</v>
      </c>
      <c r="D11916" s="23"/>
      <c r="E11916" s="23"/>
    </row>
    <row r="11917" spans="1:5" ht="20" customHeight="1">
      <c r="A11917" s="19" t="s">
        <v>13774</v>
      </c>
      <c r="B11917" s="24">
        <v>0</v>
      </c>
      <c r="C11917" s="21" t="s">
        <v>1436</v>
      </c>
      <c r="D11917" s="23"/>
      <c r="E11917" s="23"/>
    </row>
    <row r="11918" spans="1:5" ht="20" customHeight="1">
      <c r="A11918" s="19" t="s">
        <v>13774</v>
      </c>
      <c r="B11918" s="24">
        <v>0</v>
      </c>
      <c r="C11918" s="21" t="s">
        <v>1436</v>
      </c>
      <c r="D11918" s="23"/>
      <c r="E11918" s="23"/>
    </row>
    <row r="11919" spans="1:5" ht="20" customHeight="1">
      <c r="A11919" s="19" t="s">
        <v>13774</v>
      </c>
      <c r="B11919" s="24">
        <v>0</v>
      </c>
      <c r="C11919" s="21" t="s">
        <v>1436</v>
      </c>
      <c r="D11919" s="23"/>
      <c r="E11919" s="23"/>
    </row>
    <row r="11920" spans="1:5" ht="20" customHeight="1">
      <c r="A11920" s="19" t="s">
        <v>13774</v>
      </c>
      <c r="B11920" s="24">
        <v>0</v>
      </c>
      <c r="C11920" s="21" t="s">
        <v>1505</v>
      </c>
      <c r="D11920" s="23"/>
      <c r="E11920" s="23"/>
    </row>
    <row r="11921" spans="1:5" ht="20" customHeight="1">
      <c r="A11921" s="19" t="s">
        <v>13774</v>
      </c>
      <c r="B11921" s="24">
        <v>0</v>
      </c>
      <c r="C11921" s="21" t="s">
        <v>1735</v>
      </c>
      <c r="D11921" s="23"/>
      <c r="E11921" s="23"/>
    </row>
    <row r="11922" spans="1:5" ht="20" customHeight="1">
      <c r="A11922" s="19" t="s">
        <v>13774</v>
      </c>
      <c r="B11922" s="24">
        <v>0</v>
      </c>
      <c r="C11922" s="21" t="s">
        <v>1970</v>
      </c>
      <c r="D11922" s="23"/>
      <c r="E11922" s="23"/>
    </row>
    <row r="11923" spans="1:5" ht="20" customHeight="1">
      <c r="A11923" s="19" t="s">
        <v>13774</v>
      </c>
      <c r="B11923" s="24">
        <v>0</v>
      </c>
      <c r="C11923" s="21" t="s">
        <v>2118</v>
      </c>
      <c r="D11923" s="23"/>
      <c r="E11923" s="23"/>
    </row>
    <row r="11924" spans="1:5" ht="20" customHeight="1">
      <c r="A11924" s="19" t="s">
        <v>13774</v>
      </c>
      <c r="B11924" s="24">
        <v>0</v>
      </c>
      <c r="C11924" s="21" t="s">
        <v>2258</v>
      </c>
      <c r="D11924" s="23"/>
      <c r="E11924" s="23"/>
    </row>
    <row r="11925" spans="1:5" ht="20" customHeight="1">
      <c r="A11925" s="19" t="s">
        <v>13774</v>
      </c>
      <c r="B11925" s="24">
        <v>0</v>
      </c>
      <c r="C11925" s="21" t="s">
        <v>2389</v>
      </c>
      <c r="D11925" s="23"/>
      <c r="E11925" s="23"/>
    </row>
    <row r="11926" spans="1:5" ht="20" customHeight="1">
      <c r="A11926" s="19" t="s">
        <v>13774</v>
      </c>
      <c r="B11926" s="24">
        <v>0</v>
      </c>
      <c r="C11926" s="21" t="s">
        <v>2516</v>
      </c>
      <c r="D11926" s="23"/>
      <c r="E11926" s="23"/>
    </row>
    <row r="11927" spans="1:5" ht="20" customHeight="1">
      <c r="A11927" s="19" t="s">
        <v>13774</v>
      </c>
      <c r="B11927" s="24">
        <v>0</v>
      </c>
      <c r="C11927" s="21" t="s">
        <v>2723</v>
      </c>
      <c r="D11927" s="23"/>
      <c r="E11927" s="23"/>
    </row>
    <row r="11928" spans="1:5" ht="20" customHeight="1">
      <c r="A11928" s="19" t="s">
        <v>13774</v>
      </c>
      <c r="B11928" s="24">
        <v>0</v>
      </c>
      <c r="C11928" s="21" t="s">
        <v>2869</v>
      </c>
      <c r="D11928" s="23"/>
      <c r="E11928" s="23"/>
    </row>
    <row r="11929" spans="1:5" ht="20" customHeight="1">
      <c r="A11929" s="19" t="s">
        <v>13774</v>
      </c>
      <c r="B11929" s="24">
        <v>0</v>
      </c>
      <c r="C11929" s="21" t="s">
        <v>3000</v>
      </c>
      <c r="D11929" s="23"/>
      <c r="E11929" s="23"/>
    </row>
    <row r="11930" spans="1:5" ht="20" customHeight="1">
      <c r="A11930" s="19" t="s">
        <v>13774</v>
      </c>
      <c r="B11930" s="24">
        <v>0</v>
      </c>
      <c r="C11930" s="21" t="s">
        <v>3057</v>
      </c>
      <c r="D11930" s="23"/>
      <c r="E11930" s="23"/>
    </row>
    <row r="11931" spans="1:5" ht="20" customHeight="1">
      <c r="A11931" s="19" t="s">
        <v>13774</v>
      </c>
      <c r="B11931" s="24">
        <v>0</v>
      </c>
      <c r="C11931" s="21" t="s">
        <v>3240</v>
      </c>
      <c r="D11931" s="23"/>
      <c r="E11931" s="23"/>
    </row>
    <row r="11932" spans="1:5" ht="20" customHeight="1">
      <c r="A11932" s="19" t="s">
        <v>13774</v>
      </c>
      <c r="B11932" s="24">
        <v>0</v>
      </c>
      <c r="C11932" s="21" t="s">
        <v>3460</v>
      </c>
      <c r="D11932" s="23"/>
      <c r="E11932" s="23"/>
    </row>
    <row r="11933" spans="1:5" ht="20" customHeight="1">
      <c r="A11933" s="19" t="s">
        <v>13774</v>
      </c>
      <c r="B11933" s="24">
        <v>0</v>
      </c>
      <c r="C11933" s="21" t="s">
        <v>3681</v>
      </c>
      <c r="D11933" s="23"/>
      <c r="E11933" s="23"/>
    </row>
    <row r="11934" spans="1:5" ht="20" customHeight="1">
      <c r="A11934" s="19" t="s">
        <v>13774</v>
      </c>
      <c r="B11934" s="24">
        <v>0</v>
      </c>
      <c r="C11934" s="21" t="s">
        <v>3818</v>
      </c>
      <c r="D11934" s="23"/>
      <c r="E11934" s="23"/>
    </row>
    <row r="11935" spans="1:5" ht="20" customHeight="1">
      <c r="A11935" s="19" t="s">
        <v>13774</v>
      </c>
      <c r="B11935" s="24">
        <v>0</v>
      </c>
      <c r="C11935" s="21" t="s">
        <v>4022</v>
      </c>
      <c r="D11935" s="23"/>
      <c r="E11935" s="23"/>
    </row>
    <row r="11936" spans="1:5" ht="20" customHeight="1">
      <c r="A11936" s="19" t="s">
        <v>13774</v>
      </c>
      <c r="B11936" s="24">
        <v>0</v>
      </c>
      <c r="C11936" s="21" t="s">
        <v>4088</v>
      </c>
      <c r="D11936" s="23"/>
      <c r="E11936" s="23"/>
    </row>
    <row r="11937" spans="1:5" ht="20" customHeight="1">
      <c r="A11937" s="19" t="s">
        <v>13774</v>
      </c>
      <c r="B11937" s="24">
        <v>0</v>
      </c>
      <c r="C11937" s="21" t="s">
        <v>4295</v>
      </c>
      <c r="D11937" s="23"/>
      <c r="E11937" s="23"/>
    </row>
    <row r="11938" spans="1:5" ht="20" customHeight="1">
      <c r="A11938" s="19" t="s">
        <v>13774</v>
      </c>
      <c r="B11938" s="24">
        <v>0</v>
      </c>
      <c r="C11938" s="21" t="s">
        <v>4499</v>
      </c>
      <c r="D11938" s="23"/>
      <c r="E11938" s="23"/>
    </row>
    <row r="11939" spans="1:5" ht="20" customHeight="1">
      <c r="A11939" s="19" t="s">
        <v>13774</v>
      </c>
      <c r="B11939" s="24">
        <v>0</v>
      </c>
      <c r="C11939" s="21" t="s">
        <v>4564</v>
      </c>
      <c r="D11939" s="23"/>
      <c r="E11939" s="23"/>
    </row>
    <row r="11940" spans="1:5" ht="20" customHeight="1">
      <c r="A11940" s="19" t="s">
        <v>13774</v>
      </c>
      <c r="B11940" s="24">
        <v>0</v>
      </c>
      <c r="C11940" s="21" t="s">
        <v>4768</v>
      </c>
      <c r="D11940" s="23"/>
      <c r="E11940" s="23"/>
    </row>
    <row r="11941" spans="1:5" ht="20" customHeight="1">
      <c r="A11941" s="19" t="s">
        <v>13774</v>
      </c>
      <c r="B11941" s="24">
        <v>0</v>
      </c>
      <c r="C11941" s="21" t="s">
        <v>4966</v>
      </c>
      <c r="D11941" s="23"/>
      <c r="E11941" s="23"/>
    </row>
    <row r="11942" spans="1:5" ht="20" customHeight="1">
      <c r="A11942" s="19" t="s">
        <v>13774</v>
      </c>
      <c r="B11942" s="24">
        <v>0</v>
      </c>
      <c r="C11942" s="21" t="s">
        <v>5028</v>
      </c>
      <c r="D11942" s="23"/>
      <c r="E11942" s="23"/>
    </row>
    <row r="11943" spans="1:5" ht="20" customHeight="1">
      <c r="A11943" s="19" t="s">
        <v>13774</v>
      </c>
      <c r="B11943" s="24">
        <v>0</v>
      </c>
      <c r="C11943" s="21" t="s">
        <v>5218</v>
      </c>
      <c r="D11943" s="23"/>
      <c r="E11943" s="23"/>
    </row>
    <row r="11944" spans="1:5" ht="20" customHeight="1">
      <c r="A11944" s="19" t="s">
        <v>13774</v>
      </c>
      <c r="B11944" s="24">
        <v>0</v>
      </c>
      <c r="C11944" s="21" t="s">
        <v>5421</v>
      </c>
      <c r="D11944" s="23"/>
      <c r="E11944" s="23"/>
    </row>
    <row r="11945" spans="1:5" ht="20" customHeight="1">
      <c r="A11945" s="19" t="s">
        <v>13774</v>
      </c>
      <c r="B11945" s="24">
        <v>0</v>
      </c>
      <c r="C11945" s="21" t="s">
        <v>5633</v>
      </c>
      <c r="D11945" s="23"/>
      <c r="E11945" s="23"/>
    </row>
    <row r="11946" spans="1:5" ht="20" customHeight="1">
      <c r="A11946" s="19" t="s">
        <v>13774</v>
      </c>
      <c r="B11946" s="24">
        <v>0</v>
      </c>
      <c r="C11946" s="21" t="s">
        <v>5832</v>
      </c>
      <c r="D11946" s="23"/>
      <c r="E11946" s="23"/>
    </row>
    <row r="11947" spans="1:5" ht="20" customHeight="1">
      <c r="A11947" s="19" t="s">
        <v>13774</v>
      </c>
      <c r="B11947" s="24">
        <v>0</v>
      </c>
      <c r="C11947" s="21" t="s">
        <v>5962</v>
      </c>
      <c r="D11947" s="23"/>
      <c r="E11947" s="23"/>
    </row>
    <row r="11948" spans="1:5" ht="20" customHeight="1">
      <c r="A11948" s="19" t="s">
        <v>13774</v>
      </c>
      <c r="B11948" s="24">
        <v>0</v>
      </c>
      <c r="C11948" s="21" t="s">
        <v>6031</v>
      </c>
      <c r="D11948" s="23"/>
      <c r="E11948" s="23"/>
    </row>
    <row r="11949" spans="1:5" ht="20" customHeight="1">
      <c r="A11949" s="19" t="s">
        <v>13774</v>
      </c>
      <c r="B11949" s="24">
        <v>0</v>
      </c>
      <c r="C11949" s="21" t="s">
        <v>6106</v>
      </c>
      <c r="D11949" s="23"/>
      <c r="E11949" s="23"/>
    </row>
    <row r="11950" spans="1:5" ht="20" customHeight="1">
      <c r="A11950" s="19" t="s">
        <v>13774</v>
      </c>
      <c r="B11950" s="24">
        <v>0</v>
      </c>
      <c r="C11950" s="21" t="s">
        <v>6106</v>
      </c>
      <c r="D11950" s="23"/>
      <c r="E11950" s="23"/>
    </row>
    <row r="11951" spans="1:5" ht="20" customHeight="1">
      <c r="A11951" s="19" t="s">
        <v>13774</v>
      </c>
      <c r="B11951" s="24">
        <v>0</v>
      </c>
      <c r="C11951" s="21" t="s">
        <v>6106</v>
      </c>
      <c r="D11951" s="23"/>
      <c r="E11951" s="23"/>
    </row>
    <row r="11952" spans="1:5" ht="20" customHeight="1">
      <c r="A11952" s="19" t="s">
        <v>13774</v>
      </c>
      <c r="B11952" s="24">
        <v>0</v>
      </c>
      <c r="C11952" s="21" t="s">
        <v>6287</v>
      </c>
      <c r="D11952" s="23"/>
      <c r="E11952" s="23"/>
    </row>
    <row r="11953" spans="1:5" ht="20" customHeight="1">
      <c r="A11953" s="19" t="s">
        <v>13774</v>
      </c>
      <c r="B11953" s="24">
        <v>0</v>
      </c>
      <c r="C11953" s="21" t="s">
        <v>6470</v>
      </c>
      <c r="D11953" s="23"/>
      <c r="E11953" s="23"/>
    </row>
    <row r="11954" spans="1:5" ht="20" customHeight="1">
      <c r="A11954" s="19" t="s">
        <v>13774</v>
      </c>
      <c r="B11954" s="24">
        <v>0</v>
      </c>
      <c r="C11954" s="21" t="s">
        <v>6534</v>
      </c>
      <c r="D11954" s="23"/>
      <c r="E11954" s="23"/>
    </row>
    <row r="11955" spans="1:5" ht="20" customHeight="1">
      <c r="A11955" s="19" t="s">
        <v>13774</v>
      </c>
      <c r="B11955" s="24">
        <v>0</v>
      </c>
      <c r="C11955" s="21" t="s">
        <v>6597</v>
      </c>
      <c r="D11955" s="23"/>
      <c r="E11955" s="23"/>
    </row>
    <row r="11956" spans="1:5" ht="20" customHeight="1">
      <c r="A11956" s="19" t="s">
        <v>13774</v>
      </c>
      <c r="B11956" s="24">
        <v>0</v>
      </c>
      <c r="C11956" s="21" t="s">
        <v>6597</v>
      </c>
      <c r="D11956" s="23"/>
      <c r="E11956" s="23"/>
    </row>
    <row r="11957" spans="1:5" ht="20" customHeight="1">
      <c r="A11957" s="19" t="s">
        <v>13774</v>
      </c>
      <c r="B11957" s="24">
        <v>0</v>
      </c>
      <c r="C11957" s="21" t="s">
        <v>6660</v>
      </c>
      <c r="D11957" s="23"/>
      <c r="E11957" s="23"/>
    </row>
    <row r="11958" spans="1:5" ht="20" customHeight="1">
      <c r="A11958" s="19" t="s">
        <v>13774</v>
      </c>
      <c r="B11958" s="24">
        <v>0</v>
      </c>
      <c r="C11958" s="21" t="s">
        <v>6840</v>
      </c>
      <c r="D11958" s="23"/>
      <c r="E11958" s="23"/>
    </row>
    <row r="11959" spans="1:5" ht="20" customHeight="1">
      <c r="A11959" s="19" t="s">
        <v>13774</v>
      </c>
      <c r="B11959" s="24">
        <v>0</v>
      </c>
      <c r="C11959" s="21" t="s">
        <v>6840</v>
      </c>
      <c r="D11959" s="23"/>
      <c r="E11959" s="23"/>
    </row>
    <row r="11960" spans="1:5" ht="20" customHeight="1">
      <c r="A11960" s="19" t="s">
        <v>13774</v>
      </c>
      <c r="B11960" s="24">
        <v>0</v>
      </c>
      <c r="C11960" s="21" t="s">
        <v>6840</v>
      </c>
      <c r="D11960" s="23"/>
      <c r="E11960" s="23"/>
    </row>
    <row r="11961" spans="1:5" ht="20" customHeight="1">
      <c r="A11961" s="19" t="s">
        <v>13774</v>
      </c>
      <c r="B11961" s="24">
        <v>0</v>
      </c>
      <c r="C11961" s="21" t="s">
        <v>7011</v>
      </c>
      <c r="D11961" s="23"/>
      <c r="E11961" s="23"/>
    </row>
    <row r="11962" spans="1:5" ht="20" customHeight="1">
      <c r="A11962" s="19" t="s">
        <v>13774</v>
      </c>
      <c r="B11962" s="24">
        <v>0</v>
      </c>
      <c r="C11962" s="21" t="s">
        <v>7188</v>
      </c>
      <c r="D11962" s="23"/>
      <c r="E11962" s="23"/>
    </row>
    <row r="11963" spans="1:5" ht="20" customHeight="1">
      <c r="A11963" s="19" t="s">
        <v>13774</v>
      </c>
      <c r="B11963" s="24">
        <v>0</v>
      </c>
      <c r="C11963" s="21" t="s">
        <v>7303</v>
      </c>
      <c r="D11963" s="23"/>
      <c r="E11963" s="23"/>
    </row>
    <row r="11964" spans="1:5" ht="20" customHeight="1">
      <c r="A11964" s="19" t="s">
        <v>13774</v>
      </c>
      <c r="B11964" s="24">
        <v>0</v>
      </c>
      <c r="C11964" s="21" t="s">
        <v>7471</v>
      </c>
      <c r="D11964" s="23"/>
      <c r="E11964" s="23"/>
    </row>
    <row r="11965" spans="1:5" ht="20" customHeight="1">
      <c r="A11965" s="19" t="s">
        <v>13774</v>
      </c>
      <c r="B11965" s="24">
        <v>0</v>
      </c>
      <c r="C11965" s="21" t="s">
        <v>7645</v>
      </c>
      <c r="D11965" s="23"/>
      <c r="E11965" s="23"/>
    </row>
    <row r="11966" spans="1:5" ht="20" customHeight="1">
      <c r="A11966" s="19" t="s">
        <v>13774</v>
      </c>
      <c r="B11966" s="24">
        <v>0</v>
      </c>
      <c r="C11966" s="21" t="s">
        <v>7827</v>
      </c>
      <c r="D11966" s="23"/>
      <c r="E11966" s="23"/>
    </row>
    <row r="11967" spans="1:5" ht="20" customHeight="1">
      <c r="A11967" s="19" t="s">
        <v>13774</v>
      </c>
      <c r="B11967" s="24">
        <v>0</v>
      </c>
      <c r="C11967" s="21" t="s">
        <v>7950</v>
      </c>
      <c r="D11967" s="23"/>
      <c r="E11967" s="23"/>
    </row>
    <row r="11968" spans="1:5" ht="20" customHeight="1">
      <c r="A11968" s="19" t="s">
        <v>13774</v>
      </c>
      <c r="B11968" s="24">
        <v>0</v>
      </c>
      <c r="C11968" s="21" t="s">
        <v>8071</v>
      </c>
      <c r="D11968" s="23"/>
      <c r="E11968" s="23"/>
    </row>
    <row r="11969" spans="1:5" ht="20" customHeight="1">
      <c r="A11969" s="19" t="s">
        <v>13774</v>
      </c>
      <c r="B11969" s="24">
        <v>0</v>
      </c>
      <c r="C11969" s="21" t="s">
        <v>363</v>
      </c>
      <c r="D11969" s="23"/>
      <c r="E11969" s="23"/>
    </row>
    <row r="11970" spans="1:5" ht="20" customHeight="1">
      <c r="A11970" s="19" t="s">
        <v>13774</v>
      </c>
      <c r="B11970" s="24">
        <v>0</v>
      </c>
      <c r="C11970" s="21" t="s">
        <v>348</v>
      </c>
      <c r="D11970" s="23"/>
      <c r="E11970" s="23"/>
    </row>
    <row r="11971" spans="1:5" ht="20" customHeight="1">
      <c r="A11971" s="19" t="s">
        <v>13774</v>
      </c>
      <c r="B11971" s="24">
        <v>0</v>
      </c>
      <c r="C11971" s="21" t="s">
        <v>572</v>
      </c>
      <c r="D11971" s="23"/>
      <c r="E11971" s="23"/>
    </row>
    <row r="11972" spans="1:5" ht="20" customHeight="1">
      <c r="A11972" s="19" t="s">
        <v>13774</v>
      </c>
      <c r="B11972" s="24">
        <v>0</v>
      </c>
      <c r="C11972" s="21" t="s">
        <v>648</v>
      </c>
      <c r="D11972" s="23"/>
      <c r="E11972" s="23"/>
    </row>
    <row r="11973" spans="1:5" ht="20" customHeight="1">
      <c r="A11973" s="19" t="s">
        <v>13774</v>
      </c>
      <c r="B11973" s="24">
        <v>0</v>
      </c>
      <c r="C11973" s="21" t="s">
        <v>748</v>
      </c>
      <c r="D11973" s="23"/>
      <c r="E11973" s="23"/>
    </row>
    <row r="11974" spans="1:5" ht="20" customHeight="1">
      <c r="A11974" s="19" t="s">
        <v>13774</v>
      </c>
      <c r="B11974" s="24">
        <v>0</v>
      </c>
      <c r="C11974" s="21" t="s">
        <v>731</v>
      </c>
      <c r="D11974" s="23"/>
      <c r="E11974" s="23"/>
    </row>
    <row r="11975" spans="1:5" ht="20" customHeight="1">
      <c r="A11975" s="19" t="s">
        <v>13774</v>
      </c>
      <c r="B11975" s="24">
        <v>0</v>
      </c>
      <c r="C11975" s="21" t="s">
        <v>913</v>
      </c>
      <c r="D11975" s="23"/>
      <c r="E11975" s="23"/>
    </row>
    <row r="11976" spans="1:5" ht="20" customHeight="1">
      <c r="A11976" s="19" t="s">
        <v>13774</v>
      </c>
      <c r="B11976" s="24">
        <v>0</v>
      </c>
      <c r="C11976" s="21" t="s">
        <v>898</v>
      </c>
      <c r="D11976" s="23"/>
      <c r="E11976" s="23"/>
    </row>
    <row r="11977" spans="1:5" ht="20" customHeight="1">
      <c r="A11977" s="19" t="s">
        <v>13774</v>
      </c>
      <c r="B11977" s="24">
        <v>0</v>
      </c>
      <c r="C11977" s="21" t="s">
        <v>1125</v>
      </c>
      <c r="D11977" s="23"/>
      <c r="E11977" s="23"/>
    </row>
    <row r="11978" spans="1:5" ht="20" customHeight="1">
      <c r="A11978" s="19" t="s">
        <v>13774</v>
      </c>
      <c r="B11978" s="24">
        <v>0</v>
      </c>
      <c r="C11978" s="21" t="s">
        <v>1201</v>
      </c>
      <c r="D11978" s="23"/>
      <c r="E11978" s="23"/>
    </row>
    <row r="11979" spans="1:5" ht="20" customHeight="1">
      <c r="A11979" s="19" t="s">
        <v>13774</v>
      </c>
      <c r="B11979" s="24">
        <v>0</v>
      </c>
      <c r="C11979" s="21" t="s">
        <v>1507</v>
      </c>
      <c r="D11979" s="23"/>
      <c r="E11979" s="23"/>
    </row>
    <row r="11980" spans="1:5" ht="20" customHeight="1">
      <c r="A11980" s="19" t="s">
        <v>13774</v>
      </c>
      <c r="B11980" s="24">
        <v>0</v>
      </c>
      <c r="C11980" s="21" t="s">
        <v>1454</v>
      </c>
      <c r="D11980" s="23"/>
      <c r="E11980" s="23"/>
    </row>
    <row r="11981" spans="1:5" ht="20" customHeight="1">
      <c r="A11981" s="19" t="s">
        <v>13774</v>
      </c>
      <c r="B11981" s="24">
        <v>0</v>
      </c>
      <c r="C11981" s="21" t="s">
        <v>1440</v>
      </c>
      <c r="D11981" s="23"/>
      <c r="E11981" s="23"/>
    </row>
    <row r="11982" spans="1:5" ht="20" customHeight="1">
      <c r="A11982" s="19" t="s">
        <v>13774</v>
      </c>
      <c r="B11982" s="24">
        <v>0</v>
      </c>
      <c r="C11982" s="21" t="s">
        <v>1507</v>
      </c>
      <c r="D11982" s="23"/>
      <c r="E11982" s="23"/>
    </row>
    <row r="11983" spans="1:5" ht="20" customHeight="1">
      <c r="A11983" s="19" t="s">
        <v>13774</v>
      </c>
      <c r="B11983" s="24">
        <v>0</v>
      </c>
      <c r="C11983" s="21" t="s">
        <v>1737</v>
      </c>
      <c r="D11983" s="23"/>
      <c r="E11983" s="23"/>
    </row>
    <row r="11984" spans="1:5" ht="20" customHeight="1">
      <c r="A11984" s="19" t="s">
        <v>13774</v>
      </c>
      <c r="B11984" s="24">
        <v>0</v>
      </c>
      <c r="C11984" s="21" t="s">
        <v>1975</v>
      </c>
      <c r="D11984" s="23"/>
      <c r="E11984" s="23"/>
    </row>
    <row r="11985" spans="1:5" ht="20" customHeight="1">
      <c r="A11985" s="19" t="s">
        <v>13774</v>
      </c>
      <c r="B11985" s="24">
        <v>0</v>
      </c>
      <c r="C11985" s="21" t="s">
        <v>2120</v>
      </c>
      <c r="D11985" s="23"/>
      <c r="E11985" s="23"/>
    </row>
    <row r="11986" spans="1:5" ht="20" customHeight="1">
      <c r="A11986" s="19" t="s">
        <v>13774</v>
      </c>
      <c r="B11986" s="24">
        <v>0</v>
      </c>
      <c r="C11986" s="21" t="s">
        <v>2262</v>
      </c>
      <c r="D11986" s="23"/>
      <c r="E11986" s="23"/>
    </row>
    <row r="11987" spans="1:5" ht="20" customHeight="1">
      <c r="A11987" s="19" t="s">
        <v>13774</v>
      </c>
      <c r="B11987" s="24">
        <v>0</v>
      </c>
      <c r="C11987" s="22">
        <v>100</v>
      </c>
      <c r="D11987" s="23"/>
      <c r="E11987" s="23"/>
    </row>
    <row r="11988" spans="1:5" ht="20" customHeight="1">
      <c r="A11988" s="19" t="s">
        <v>13774</v>
      </c>
      <c r="B11988" s="24">
        <v>0</v>
      </c>
      <c r="C11988" s="21" t="s">
        <v>2518</v>
      </c>
      <c r="D11988" s="23"/>
      <c r="E11988" s="23"/>
    </row>
    <row r="11989" spans="1:5" ht="20" customHeight="1">
      <c r="A11989" s="19" t="s">
        <v>13774</v>
      </c>
      <c r="B11989" s="24">
        <v>0</v>
      </c>
      <c r="C11989" s="21" t="s">
        <v>2725</v>
      </c>
      <c r="D11989" s="23"/>
      <c r="E11989" s="23"/>
    </row>
    <row r="11990" spans="1:5" ht="20" customHeight="1">
      <c r="A11990" s="19" t="s">
        <v>13774</v>
      </c>
      <c r="B11990" s="24">
        <v>0</v>
      </c>
      <c r="C11990" s="21" t="s">
        <v>2871</v>
      </c>
      <c r="D11990" s="23"/>
      <c r="E11990" s="23"/>
    </row>
    <row r="11991" spans="1:5" ht="20" customHeight="1">
      <c r="A11991" s="19" t="s">
        <v>13774</v>
      </c>
      <c r="B11991" s="24">
        <v>0</v>
      </c>
      <c r="C11991" s="22">
        <v>100</v>
      </c>
      <c r="D11991" s="23"/>
      <c r="E11991" s="23"/>
    </row>
    <row r="11992" spans="1:5" ht="20" customHeight="1">
      <c r="A11992" s="19" t="s">
        <v>13774</v>
      </c>
      <c r="B11992" s="24">
        <v>0</v>
      </c>
      <c r="C11992" s="21" t="s">
        <v>3059</v>
      </c>
      <c r="D11992" s="23"/>
      <c r="E11992" s="23"/>
    </row>
    <row r="11993" spans="1:5" ht="20" customHeight="1">
      <c r="A11993" s="19" t="s">
        <v>13774</v>
      </c>
      <c r="B11993" s="24">
        <v>0</v>
      </c>
      <c r="C11993" s="21" t="s">
        <v>3244</v>
      </c>
      <c r="D11993" s="23"/>
      <c r="E11993" s="23"/>
    </row>
    <row r="11994" spans="1:5" ht="20" customHeight="1">
      <c r="A11994" s="19" t="s">
        <v>13774</v>
      </c>
      <c r="B11994" s="24">
        <v>0</v>
      </c>
      <c r="C11994" s="21" t="s">
        <v>3462</v>
      </c>
      <c r="D11994" s="23"/>
      <c r="E11994" s="23"/>
    </row>
    <row r="11995" spans="1:5" ht="20" customHeight="1">
      <c r="A11995" s="19" t="s">
        <v>13774</v>
      </c>
      <c r="B11995" s="24">
        <v>0</v>
      </c>
      <c r="C11995" s="21" t="s">
        <v>3683</v>
      </c>
      <c r="D11995" s="23"/>
      <c r="E11995" s="23"/>
    </row>
    <row r="11996" spans="1:5" ht="20" customHeight="1">
      <c r="A11996" s="19" t="s">
        <v>13774</v>
      </c>
      <c r="B11996" s="24">
        <v>0</v>
      </c>
      <c r="C11996" s="21" t="s">
        <v>3822</v>
      </c>
      <c r="D11996" s="23"/>
      <c r="E11996" s="23"/>
    </row>
    <row r="11997" spans="1:5" ht="20" customHeight="1">
      <c r="A11997" s="19" t="s">
        <v>13774</v>
      </c>
      <c r="B11997" s="24">
        <v>0</v>
      </c>
      <c r="C11997" s="21" t="s">
        <v>4024</v>
      </c>
      <c r="D11997" s="23"/>
      <c r="E11997" s="23"/>
    </row>
    <row r="11998" spans="1:5" ht="20" customHeight="1">
      <c r="A11998" s="19" t="s">
        <v>13774</v>
      </c>
      <c r="B11998" s="24">
        <v>0</v>
      </c>
      <c r="C11998" s="21" t="s">
        <v>4090</v>
      </c>
      <c r="D11998" s="23"/>
      <c r="E11998" s="23"/>
    </row>
    <row r="11999" spans="1:5" ht="20" customHeight="1">
      <c r="A11999" s="19" t="s">
        <v>13774</v>
      </c>
      <c r="B11999" s="24">
        <v>0</v>
      </c>
      <c r="C11999" s="21" t="s">
        <v>4297</v>
      </c>
      <c r="D11999" s="23"/>
      <c r="E11999" s="23"/>
    </row>
    <row r="12000" spans="1:5" ht="20" customHeight="1">
      <c r="A12000" s="19" t="s">
        <v>13774</v>
      </c>
      <c r="B12000" s="24">
        <v>0</v>
      </c>
      <c r="C12000" s="21" t="s">
        <v>4501</v>
      </c>
      <c r="D12000" s="23"/>
      <c r="E12000" s="23"/>
    </row>
    <row r="12001" spans="1:5" ht="20" customHeight="1">
      <c r="A12001" s="19" t="s">
        <v>13774</v>
      </c>
      <c r="B12001" s="24">
        <v>0</v>
      </c>
      <c r="C12001" s="21" t="s">
        <v>4566</v>
      </c>
      <c r="D12001" s="23"/>
      <c r="E12001" s="23"/>
    </row>
    <row r="12002" spans="1:5" ht="20" customHeight="1">
      <c r="A12002" s="19" t="s">
        <v>13774</v>
      </c>
      <c r="B12002" s="24">
        <v>0</v>
      </c>
      <c r="C12002" s="21" t="s">
        <v>4770</v>
      </c>
      <c r="D12002" s="23"/>
      <c r="E12002" s="23"/>
    </row>
    <row r="12003" spans="1:5" ht="20" customHeight="1">
      <c r="A12003" s="19" t="s">
        <v>13774</v>
      </c>
      <c r="B12003" s="24">
        <v>0</v>
      </c>
      <c r="C12003" s="21" t="s">
        <v>4970</v>
      </c>
      <c r="D12003" s="23"/>
      <c r="E12003" s="23"/>
    </row>
    <row r="12004" spans="1:5" ht="20" customHeight="1">
      <c r="A12004" s="19" t="s">
        <v>13774</v>
      </c>
      <c r="B12004" s="24">
        <v>0</v>
      </c>
      <c r="C12004" s="21" t="s">
        <v>5030</v>
      </c>
      <c r="D12004" s="23"/>
      <c r="E12004" s="23"/>
    </row>
    <row r="12005" spans="1:5" ht="20" customHeight="1">
      <c r="A12005" s="19" t="s">
        <v>13774</v>
      </c>
      <c r="B12005" s="24">
        <v>0</v>
      </c>
      <c r="C12005" s="21" t="s">
        <v>5220</v>
      </c>
      <c r="D12005" s="23"/>
      <c r="E12005" s="23"/>
    </row>
    <row r="12006" spans="1:5" ht="20" customHeight="1">
      <c r="A12006" s="19" t="s">
        <v>13774</v>
      </c>
      <c r="B12006" s="24">
        <v>0</v>
      </c>
      <c r="C12006" s="21" t="s">
        <v>5426</v>
      </c>
      <c r="D12006" s="23"/>
      <c r="E12006" s="23"/>
    </row>
    <row r="12007" spans="1:5" ht="20" customHeight="1">
      <c r="A12007" s="19" t="s">
        <v>13774</v>
      </c>
      <c r="B12007" s="24">
        <v>0</v>
      </c>
      <c r="C12007" s="21" t="s">
        <v>5635</v>
      </c>
      <c r="D12007" s="23"/>
      <c r="E12007" s="23"/>
    </row>
    <row r="12008" spans="1:5" ht="20" customHeight="1">
      <c r="A12008" s="19" t="s">
        <v>13774</v>
      </c>
      <c r="B12008" s="24">
        <v>0</v>
      </c>
      <c r="C12008" s="21" t="s">
        <v>5834</v>
      </c>
      <c r="D12008" s="23"/>
      <c r="E12008" s="23"/>
    </row>
    <row r="12009" spans="1:5" ht="20" customHeight="1">
      <c r="A12009" s="19" t="s">
        <v>13774</v>
      </c>
      <c r="B12009" s="24">
        <v>0</v>
      </c>
      <c r="C12009" s="21" t="s">
        <v>5965</v>
      </c>
      <c r="D12009" s="23"/>
      <c r="E12009" s="23"/>
    </row>
    <row r="12010" spans="1:5" ht="20" customHeight="1">
      <c r="A12010" s="19" t="s">
        <v>13774</v>
      </c>
      <c r="B12010" s="24">
        <v>0</v>
      </c>
      <c r="C12010" s="21" t="s">
        <v>6037</v>
      </c>
      <c r="D12010" s="23"/>
      <c r="E12010" s="23"/>
    </row>
    <row r="12011" spans="1:5" ht="20" customHeight="1">
      <c r="A12011" s="19" t="s">
        <v>13774</v>
      </c>
      <c r="B12011" s="24">
        <v>0</v>
      </c>
      <c r="C12011" s="21" t="s">
        <v>6171</v>
      </c>
      <c r="D12011" s="23"/>
      <c r="E12011" s="23"/>
    </row>
    <row r="12012" spans="1:5" ht="20" customHeight="1">
      <c r="A12012" s="19" t="s">
        <v>13774</v>
      </c>
      <c r="B12012" s="24">
        <v>0</v>
      </c>
      <c r="C12012" s="21" t="s">
        <v>6123</v>
      </c>
      <c r="D12012" s="23"/>
      <c r="E12012" s="23"/>
    </row>
    <row r="12013" spans="1:5" ht="20" customHeight="1">
      <c r="A12013" s="19" t="s">
        <v>13774</v>
      </c>
      <c r="B12013" s="24">
        <v>0</v>
      </c>
      <c r="C12013" s="21" t="s">
        <v>6112</v>
      </c>
      <c r="D12013" s="23"/>
      <c r="E12013" s="23"/>
    </row>
    <row r="12014" spans="1:5" ht="20" customHeight="1">
      <c r="A12014" s="19" t="s">
        <v>13774</v>
      </c>
      <c r="B12014" s="24">
        <v>0</v>
      </c>
      <c r="C12014" s="21" t="s">
        <v>6289</v>
      </c>
      <c r="D12014" s="23"/>
      <c r="E12014" s="23"/>
    </row>
    <row r="12015" spans="1:5" ht="20" customHeight="1">
      <c r="A12015" s="19" t="s">
        <v>13774</v>
      </c>
      <c r="B12015" s="24">
        <v>0</v>
      </c>
      <c r="C12015" s="21" t="s">
        <v>6474</v>
      </c>
      <c r="D12015" s="23"/>
      <c r="E12015" s="23"/>
    </row>
    <row r="12016" spans="1:5" ht="20" customHeight="1">
      <c r="A12016" s="19" t="s">
        <v>13774</v>
      </c>
      <c r="B12016" s="24">
        <v>0</v>
      </c>
      <c r="C12016" s="21" t="s">
        <v>6538</v>
      </c>
      <c r="D12016" s="23"/>
      <c r="E12016" s="23"/>
    </row>
    <row r="12017" spans="1:5" ht="20" customHeight="1">
      <c r="A12017" s="19" t="s">
        <v>13774</v>
      </c>
      <c r="B12017" s="24">
        <v>0</v>
      </c>
      <c r="C12017" s="21" t="s">
        <v>6611</v>
      </c>
      <c r="D12017" s="23"/>
      <c r="E12017" s="23"/>
    </row>
    <row r="12018" spans="1:5" ht="20" customHeight="1">
      <c r="A12018" s="19" t="s">
        <v>13774</v>
      </c>
      <c r="B12018" s="24">
        <v>0</v>
      </c>
      <c r="C12018" s="21" t="s">
        <v>6600</v>
      </c>
      <c r="D12018" s="23"/>
      <c r="E12018" s="23"/>
    </row>
    <row r="12019" spans="1:5" ht="20" customHeight="1">
      <c r="A12019" s="19" t="s">
        <v>13774</v>
      </c>
      <c r="B12019" s="24">
        <v>0</v>
      </c>
      <c r="C12019" s="21" t="s">
        <v>6666</v>
      </c>
      <c r="D12019" s="23"/>
      <c r="E12019" s="23"/>
    </row>
    <row r="12020" spans="1:5" ht="20" customHeight="1">
      <c r="A12020" s="19" t="s">
        <v>13774</v>
      </c>
      <c r="B12020" s="24">
        <v>0</v>
      </c>
      <c r="C12020" s="21" t="s">
        <v>6895</v>
      </c>
      <c r="D12020" s="23"/>
      <c r="E12020" s="23"/>
    </row>
    <row r="12021" spans="1:5" ht="20" customHeight="1">
      <c r="A12021" s="19" t="s">
        <v>13774</v>
      </c>
      <c r="B12021" s="24">
        <v>0</v>
      </c>
      <c r="C12021" s="21" t="s">
        <v>6854</v>
      </c>
      <c r="D12021" s="23"/>
      <c r="E12021" s="23"/>
    </row>
    <row r="12022" spans="1:5" ht="20" customHeight="1">
      <c r="A12022" s="19" t="s">
        <v>13774</v>
      </c>
      <c r="B12022" s="24">
        <v>0</v>
      </c>
      <c r="C12022" s="21" t="s">
        <v>6844</v>
      </c>
      <c r="D12022" s="23"/>
      <c r="E12022" s="23"/>
    </row>
    <row r="12023" spans="1:5" ht="20" customHeight="1">
      <c r="A12023" s="19" t="s">
        <v>13774</v>
      </c>
      <c r="B12023" s="24">
        <v>0</v>
      </c>
      <c r="C12023" s="21" t="s">
        <v>7013</v>
      </c>
      <c r="D12023" s="23"/>
      <c r="E12023" s="23"/>
    </row>
    <row r="12024" spans="1:5" ht="20" customHeight="1">
      <c r="A12024" s="19" t="s">
        <v>13774</v>
      </c>
      <c r="B12024" s="24">
        <v>0</v>
      </c>
      <c r="C12024" s="21" t="s">
        <v>7192</v>
      </c>
      <c r="D12024" s="23"/>
      <c r="E12024" s="23"/>
    </row>
    <row r="12025" spans="1:5" ht="20" customHeight="1">
      <c r="A12025" s="19" t="s">
        <v>13774</v>
      </c>
      <c r="B12025" s="24">
        <v>0</v>
      </c>
      <c r="C12025" s="21" t="s">
        <v>7305</v>
      </c>
      <c r="D12025" s="23"/>
      <c r="E12025" s="23"/>
    </row>
    <row r="12026" spans="1:5" ht="20" customHeight="1">
      <c r="A12026" s="19" t="s">
        <v>13774</v>
      </c>
      <c r="B12026" s="24">
        <v>0</v>
      </c>
      <c r="C12026" s="21" t="s">
        <v>7473</v>
      </c>
      <c r="D12026" s="23"/>
      <c r="E12026" s="23"/>
    </row>
    <row r="12027" spans="1:5" ht="20" customHeight="1">
      <c r="A12027" s="19" t="s">
        <v>13774</v>
      </c>
      <c r="B12027" s="24">
        <v>0</v>
      </c>
      <c r="C12027" s="21" t="s">
        <v>7647</v>
      </c>
      <c r="D12027" s="23"/>
      <c r="E12027" s="23"/>
    </row>
    <row r="12028" spans="1:5" ht="20" customHeight="1">
      <c r="A12028" s="19" t="s">
        <v>13774</v>
      </c>
      <c r="B12028" s="24">
        <v>0</v>
      </c>
      <c r="C12028" s="21" t="s">
        <v>7829</v>
      </c>
      <c r="D12028" s="23"/>
      <c r="E12028" s="23"/>
    </row>
    <row r="12029" spans="1:5" ht="20" customHeight="1">
      <c r="A12029" s="19" t="s">
        <v>13774</v>
      </c>
      <c r="B12029" s="24">
        <v>0</v>
      </c>
      <c r="C12029" s="21" t="s">
        <v>7952</v>
      </c>
      <c r="D12029" s="23"/>
      <c r="E12029" s="23"/>
    </row>
    <row r="12030" spans="1:5" ht="20" customHeight="1">
      <c r="A12030" s="19" t="s">
        <v>13774</v>
      </c>
      <c r="B12030" s="24">
        <v>0</v>
      </c>
      <c r="C12030" s="21" t="s">
        <v>8073</v>
      </c>
      <c r="D12030" s="23"/>
      <c r="E12030" s="23"/>
    </row>
    <row r="12031" spans="1:5" ht="20" customHeight="1">
      <c r="A12031" s="19" t="s">
        <v>13774</v>
      </c>
      <c r="B12031" s="24">
        <v>0</v>
      </c>
      <c r="C12031" s="21" t="s">
        <v>384</v>
      </c>
      <c r="D12031" s="23"/>
      <c r="E12031" s="23"/>
    </row>
    <row r="12032" spans="1:5" ht="20" customHeight="1">
      <c r="A12032" s="19" t="s">
        <v>13774</v>
      </c>
      <c r="B12032" s="24">
        <v>0</v>
      </c>
      <c r="C12032" s="21" t="s">
        <v>352</v>
      </c>
      <c r="D12032" s="23"/>
      <c r="E12032" s="23"/>
    </row>
    <row r="12033" spans="1:5" ht="20" customHeight="1">
      <c r="A12033" s="19" t="s">
        <v>13774</v>
      </c>
      <c r="B12033" s="24">
        <v>0</v>
      </c>
      <c r="C12033" s="21" t="s">
        <v>577</v>
      </c>
      <c r="D12033" s="23"/>
      <c r="E12033" s="23"/>
    </row>
    <row r="12034" spans="1:5" ht="20" customHeight="1">
      <c r="A12034" s="19" t="s">
        <v>13774</v>
      </c>
      <c r="B12034" s="24">
        <v>0</v>
      </c>
      <c r="C12034" s="21" t="s">
        <v>656</v>
      </c>
      <c r="D12034" s="23"/>
      <c r="E12034" s="23"/>
    </row>
    <row r="12035" spans="1:5" ht="20" customHeight="1">
      <c r="A12035" s="19" t="s">
        <v>13774</v>
      </c>
      <c r="B12035" s="24">
        <v>0</v>
      </c>
      <c r="C12035" s="21" t="s">
        <v>765</v>
      </c>
      <c r="D12035" s="23"/>
      <c r="E12035" s="23"/>
    </row>
    <row r="12036" spans="1:5" ht="20" customHeight="1">
      <c r="A12036" s="19" t="s">
        <v>13774</v>
      </c>
      <c r="B12036" s="24">
        <v>0</v>
      </c>
      <c r="C12036" s="21" t="s">
        <v>738</v>
      </c>
      <c r="D12036" s="23"/>
      <c r="E12036" s="23"/>
    </row>
    <row r="12037" spans="1:5" ht="20" customHeight="1">
      <c r="A12037" s="19" t="s">
        <v>13774</v>
      </c>
      <c r="B12037" s="24">
        <v>0</v>
      </c>
      <c r="C12037" s="22">
        <v>100</v>
      </c>
      <c r="D12037" s="23"/>
      <c r="E12037" s="23"/>
    </row>
    <row r="12038" spans="1:5" ht="20" customHeight="1">
      <c r="A12038" s="19" t="s">
        <v>13774</v>
      </c>
      <c r="B12038" s="24">
        <v>0</v>
      </c>
      <c r="C12038" s="21" t="s">
        <v>902</v>
      </c>
      <c r="D12038" s="23"/>
      <c r="E12038" s="23"/>
    </row>
    <row r="12039" spans="1:5" ht="20" customHeight="1">
      <c r="A12039" s="19" t="s">
        <v>13774</v>
      </c>
      <c r="B12039" s="24">
        <v>0</v>
      </c>
      <c r="C12039" s="21" t="s">
        <v>1135</v>
      </c>
      <c r="D12039" s="23"/>
      <c r="E12039" s="23"/>
    </row>
    <row r="12040" spans="1:5" ht="20" customHeight="1">
      <c r="A12040" s="19" t="s">
        <v>13774</v>
      </c>
      <c r="B12040" s="24">
        <v>0</v>
      </c>
      <c r="C12040" s="21" t="s">
        <v>1206</v>
      </c>
      <c r="D12040" s="23"/>
      <c r="E12040" s="23"/>
    </row>
    <row r="12041" spans="1:5" ht="20" customHeight="1">
      <c r="A12041" s="19" t="s">
        <v>13774</v>
      </c>
      <c r="B12041" s="24">
        <v>0</v>
      </c>
      <c r="C12041" s="21" t="s">
        <v>11544</v>
      </c>
      <c r="D12041" s="23"/>
      <c r="E12041" s="23"/>
    </row>
    <row r="12042" spans="1:5" ht="20" customHeight="1">
      <c r="A12042" s="19" t="s">
        <v>13774</v>
      </c>
      <c r="B12042" s="24">
        <v>0</v>
      </c>
      <c r="C12042" s="21" t="s">
        <v>1471</v>
      </c>
      <c r="D12042" s="23"/>
      <c r="E12042" s="23"/>
    </row>
    <row r="12043" spans="1:5" ht="20" customHeight="1">
      <c r="A12043" s="19" t="s">
        <v>13774</v>
      </c>
      <c r="B12043" s="24">
        <v>0</v>
      </c>
      <c r="C12043" s="21" t="s">
        <v>1446</v>
      </c>
      <c r="D12043" s="23"/>
      <c r="E12043" s="23"/>
    </row>
    <row r="12044" spans="1:5" ht="20" customHeight="1">
      <c r="A12044" s="19" t="s">
        <v>13774</v>
      </c>
      <c r="B12044" s="24">
        <v>0</v>
      </c>
      <c r="C12044" s="21" t="s">
        <v>1512</v>
      </c>
      <c r="D12044" s="23"/>
      <c r="E12044" s="23"/>
    </row>
    <row r="12045" spans="1:5" ht="20" customHeight="1">
      <c r="A12045" s="19" t="s">
        <v>13774</v>
      </c>
      <c r="B12045" s="24">
        <v>0</v>
      </c>
      <c r="C12045" s="21" t="s">
        <v>1739</v>
      </c>
      <c r="D12045" s="23"/>
      <c r="E12045" s="23"/>
    </row>
    <row r="12046" spans="1:5" ht="20" customHeight="1">
      <c r="A12046" s="19" t="s">
        <v>13774</v>
      </c>
      <c r="B12046" s="24">
        <v>0</v>
      </c>
      <c r="C12046" s="21" t="s">
        <v>1977</v>
      </c>
      <c r="D12046" s="23"/>
      <c r="E12046" s="23"/>
    </row>
    <row r="12047" spans="1:5" ht="20" customHeight="1">
      <c r="A12047" s="19" t="s">
        <v>13774</v>
      </c>
      <c r="B12047" s="24">
        <v>0</v>
      </c>
      <c r="C12047" s="21" t="s">
        <v>2122</v>
      </c>
      <c r="D12047" s="23"/>
      <c r="E12047" s="23"/>
    </row>
    <row r="12048" spans="1:5" ht="20" customHeight="1">
      <c r="A12048" s="19" t="s">
        <v>13774</v>
      </c>
      <c r="B12048" s="24">
        <v>0</v>
      </c>
      <c r="C12048" s="21" t="s">
        <v>2264</v>
      </c>
      <c r="D12048" s="23"/>
      <c r="E12048" s="23"/>
    </row>
    <row r="12049" spans="1:5" ht="20" customHeight="1">
      <c r="A12049" s="19" t="s">
        <v>13774</v>
      </c>
      <c r="B12049" s="24">
        <v>0</v>
      </c>
      <c r="C12049" s="21" t="s">
        <v>2392</v>
      </c>
      <c r="D12049" s="23"/>
      <c r="E12049" s="23"/>
    </row>
    <row r="12050" spans="1:5" ht="20" customHeight="1">
      <c r="A12050" s="19" t="s">
        <v>13774</v>
      </c>
      <c r="B12050" s="24">
        <v>0</v>
      </c>
      <c r="C12050" s="21" t="s">
        <v>2520</v>
      </c>
      <c r="D12050" s="23"/>
      <c r="E12050" s="23"/>
    </row>
    <row r="12051" spans="1:5" ht="20" customHeight="1">
      <c r="A12051" s="19" t="s">
        <v>13774</v>
      </c>
      <c r="B12051" s="24">
        <v>0</v>
      </c>
      <c r="C12051" s="21" t="s">
        <v>2729</v>
      </c>
      <c r="D12051" s="23"/>
      <c r="E12051" s="23"/>
    </row>
    <row r="12052" spans="1:5" ht="20" customHeight="1">
      <c r="A12052" s="19" t="s">
        <v>13774</v>
      </c>
      <c r="B12052" s="24">
        <v>0</v>
      </c>
      <c r="C12052" s="21" t="s">
        <v>2874</v>
      </c>
      <c r="D12052" s="23"/>
      <c r="E12052" s="23"/>
    </row>
    <row r="12053" spans="1:5" ht="20" customHeight="1">
      <c r="A12053" s="19" t="s">
        <v>13774</v>
      </c>
      <c r="B12053" s="24">
        <v>0</v>
      </c>
      <c r="C12053" s="21" t="s">
        <v>3005</v>
      </c>
      <c r="D12053" s="23"/>
      <c r="E12053" s="23"/>
    </row>
    <row r="12054" spans="1:5" ht="20" customHeight="1">
      <c r="A12054" s="19" t="s">
        <v>13774</v>
      </c>
      <c r="B12054" s="24">
        <v>0</v>
      </c>
      <c r="C12054" s="21" t="s">
        <v>3062</v>
      </c>
      <c r="D12054" s="23"/>
      <c r="E12054" s="23"/>
    </row>
    <row r="12055" spans="1:5" ht="20" customHeight="1">
      <c r="A12055" s="19" t="s">
        <v>13774</v>
      </c>
      <c r="B12055" s="24">
        <v>0</v>
      </c>
      <c r="C12055" s="21" t="s">
        <v>3246</v>
      </c>
      <c r="D12055" s="23"/>
      <c r="E12055" s="23"/>
    </row>
    <row r="12056" spans="1:5" ht="20" customHeight="1">
      <c r="A12056" s="19" t="s">
        <v>13774</v>
      </c>
      <c r="B12056" s="24">
        <v>0</v>
      </c>
      <c r="C12056" s="21" t="s">
        <v>3466</v>
      </c>
      <c r="D12056" s="23"/>
      <c r="E12056" s="23"/>
    </row>
    <row r="12057" spans="1:5" ht="20" customHeight="1">
      <c r="A12057" s="19" t="s">
        <v>13774</v>
      </c>
      <c r="B12057" s="24">
        <v>0</v>
      </c>
      <c r="C12057" s="21" t="s">
        <v>3685</v>
      </c>
      <c r="D12057" s="23"/>
      <c r="E12057" s="23"/>
    </row>
    <row r="12058" spans="1:5" ht="20" customHeight="1">
      <c r="A12058" s="19" t="s">
        <v>13774</v>
      </c>
      <c r="B12058" s="24">
        <v>0</v>
      </c>
      <c r="C12058" s="21" t="s">
        <v>3824</v>
      </c>
      <c r="D12058" s="23"/>
      <c r="E12058" s="23"/>
    </row>
    <row r="12059" spans="1:5" ht="20" customHeight="1">
      <c r="A12059" s="19" t="s">
        <v>13774</v>
      </c>
      <c r="B12059" s="24">
        <v>0</v>
      </c>
      <c r="C12059" s="21" t="s">
        <v>4028</v>
      </c>
      <c r="D12059" s="23"/>
      <c r="E12059" s="23"/>
    </row>
    <row r="12060" spans="1:5" ht="20" customHeight="1">
      <c r="A12060" s="19" t="s">
        <v>13774</v>
      </c>
      <c r="B12060" s="24">
        <v>0</v>
      </c>
      <c r="C12060" s="21" t="s">
        <v>4093</v>
      </c>
      <c r="D12060" s="23"/>
      <c r="E12060" s="23"/>
    </row>
    <row r="12061" spans="1:5" ht="20" customHeight="1">
      <c r="A12061" s="19" t="s">
        <v>13774</v>
      </c>
      <c r="B12061" s="24">
        <v>0</v>
      </c>
      <c r="C12061" s="21" t="s">
        <v>4299</v>
      </c>
      <c r="D12061" s="23"/>
      <c r="E12061" s="23"/>
    </row>
    <row r="12062" spans="1:5" ht="20" customHeight="1">
      <c r="A12062" s="19" t="s">
        <v>13774</v>
      </c>
      <c r="B12062" s="24">
        <v>0</v>
      </c>
      <c r="C12062" s="21" t="s">
        <v>4505</v>
      </c>
      <c r="D12062" s="23"/>
      <c r="E12062" s="23"/>
    </row>
    <row r="12063" spans="1:5" ht="20" customHeight="1">
      <c r="A12063" s="19" t="s">
        <v>13774</v>
      </c>
      <c r="B12063" s="24">
        <v>0</v>
      </c>
      <c r="C12063" s="21" t="s">
        <v>4569</v>
      </c>
      <c r="D12063" s="23"/>
      <c r="E12063" s="23"/>
    </row>
    <row r="12064" spans="1:5" ht="20" customHeight="1">
      <c r="A12064" s="19" t="s">
        <v>13774</v>
      </c>
      <c r="B12064" s="24">
        <v>0</v>
      </c>
      <c r="C12064" s="21" t="s">
        <v>4772</v>
      </c>
      <c r="D12064" s="23"/>
      <c r="E12064" s="23"/>
    </row>
    <row r="12065" spans="1:5" ht="20" customHeight="1">
      <c r="A12065" s="19" t="s">
        <v>13774</v>
      </c>
      <c r="B12065" s="24">
        <v>0</v>
      </c>
      <c r="C12065" s="21" t="s">
        <v>4974</v>
      </c>
      <c r="D12065" s="23"/>
      <c r="E12065" s="23"/>
    </row>
    <row r="12066" spans="1:5" ht="20" customHeight="1">
      <c r="A12066" s="19" t="s">
        <v>13774</v>
      </c>
      <c r="B12066" s="24">
        <v>0</v>
      </c>
      <c r="C12066" s="21" t="s">
        <v>5033</v>
      </c>
      <c r="D12066" s="23"/>
      <c r="E12066" s="23"/>
    </row>
    <row r="12067" spans="1:5" ht="20" customHeight="1">
      <c r="A12067" s="19" t="s">
        <v>13774</v>
      </c>
      <c r="B12067" s="24">
        <v>0</v>
      </c>
      <c r="C12067" s="21" t="s">
        <v>5222</v>
      </c>
      <c r="D12067" s="23"/>
      <c r="E12067" s="23"/>
    </row>
    <row r="12068" spans="1:5" ht="20" customHeight="1">
      <c r="A12068" s="19" t="s">
        <v>13774</v>
      </c>
      <c r="B12068" s="24">
        <v>0</v>
      </c>
      <c r="C12068" s="21" t="s">
        <v>5428</v>
      </c>
      <c r="D12068" s="23"/>
      <c r="E12068" s="23"/>
    </row>
    <row r="12069" spans="1:5" ht="20" customHeight="1">
      <c r="A12069" s="19" t="s">
        <v>13774</v>
      </c>
      <c r="B12069" s="24">
        <v>0</v>
      </c>
      <c r="C12069" s="21" t="s">
        <v>5637</v>
      </c>
      <c r="D12069" s="23"/>
      <c r="E12069" s="23"/>
    </row>
    <row r="12070" spans="1:5" ht="20" customHeight="1">
      <c r="A12070" s="19" t="s">
        <v>13774</v>
      </c>
      <c r="B12070" s="24">
        <v>0</v>
      </c>
      <c r="C12070" s="21" t="s">
        <v>5838</v>
      </c>
      <c r="D12070" s="23"/>
      <c r="E12070" s="23"/>
    </row>
    <row r="12071" spans="1:5" ht="20" customHeight="1">
      <c r="A12071" s="19" t="s">
        <v>13774</v>
      </c>
      <c r="B12071" s="24">
        <v>0</v>
      </c>
      <c r="C12071" s="21" t="s">
        <v>5967</v>
      </c>
      <c r="D12071" s="23"/>
      <c r="E12071" s="23"/>
    </row>
    <row r="12072" spans="1:5" ht="20" customHeight="1">
      <c r="A12072" s="19" t="s">
        <v>13774</v>
      </c>
      <c r="B12072" s="24">
        <v>0</v>
      </c>
      <c r="C12072" s="21" t="s">
        <v>6042</v>
      </c>
      <c r="D12072" s="23"/>
      <c r="E12072" s="23"/>
    </row>
    <row r="12073" spans="1:5" ht="20" customHeight="1">
      <c r="A12073" s="19" t="s">
        <v>13774</v>
      </c>
      <c r="B12073" s="24">
        <v>0</v>
      </c>
      <c r="C12073" s="21" t="s">
        <v>6229</v>
      </c>
      <c r="D12073" s="23"/>
      <c r="E12073" s="23"/>
    </row>
    <row r="12074" spans="1:5" ht="20" customHeight="1">
      <c r="A12074" s="19" t="s">
        <v>13774</v>
      </c>
      <c r="B12074" s="24">
        <v>0</v>
      </c>
      <c r="C12074" s="21" t="s">
        <v>6136</v>
      </c>
      <c r="D12074" s="23"/>
      <c r="E12074" s="23"/>
    </row>
    <row r="12075" spans="1:5" ht="20" customHeight="1">
      <c r="A12075" s="19" t="s">
        <v>13774</v>
      </c>
      <c r="B12075" s="24">
        <v>0</v>
      </c>
      <c r="C12075" s="22">
        <v>100</v>
      </c>
      <c r="D12075" s="23"/>
      <c r="E12075" s="23"/>
    </row>
    <row r="12076" spans="1:5" ht="20" customHeight="1">
      <c r="A12076" s="19" t="s">
        <v>13774</v>
      </c>
      <c r="B12076" s="24">
        <v>0</v>
      </c>
      <c r="C12076" s="21" t="s">
        <v>6291</v>
      </c>
      <c r="D12076" s="23"/>
      <c r="E12076" s="23"/>
    </row>
    <row r="12077" spans="1:5" ht="20" customHeight="1">
      <c r="A12077" s="19" t="s">
        <v>13774</v>
      </c>
      <c r="B12077" s="24">
        <v>0</v>
      </c>
      <c r="C12077" s="21" t="s">
        <v>6476</v>
      </c>
      <c r="D12077" s="23"/>
      <c r="E12077" s="23"/>
    </row>
    <row r="12078" spans="1:5" ht="20" customHeight="1">
      <c r="A12078" s="19" t="s">
        <v>13774</v>
      </c>
      <c r="B12078" s="24">
        <v>0</v>
      </c>
      <c r="C12078" s="21" t="s">
        <v>6543</v>
      </c>
      <c r="D12078" s="23"/>
      <c r="E12078" s="23"/>
    </row>
    <row r="12079" spans="1:5" ht="20" customHeight="1">
      <c r="A12079" s="19" t="s">
        <v>13774</v>
      </c>
      <c r="B12079" s="24">
        <v>0</v>
      </c>
      <c r="C12079" s="21" t="s">
        <v>6628</v>
      </c>
      <c r="D12079" s="23"/>
      <c r="E12079" s="23"/>
    </row>
    <row r="12080" spans="1:5" ht="20" customHeight="1">
      <c r="A12080" s="19" t="s">
        <v>13774</v>
      </c>
      <c r="B12080" s="24">
        <v>0</v>
      </c>
      <c r="C12080" s="21" t="s">
        <v>6605</v>
      </c>
      <c r="D12080" s="23"/>
      <c r="E12080" s="23"/>
    </row>
    <row r="12081" spans="1:5" ht="20" customHeight="1">
      <c r="A12081" s="19" t="s">
        <v>13774</v>
      </c>
      <c r="B12081" s="24">
        <v>0</v>
      </c>
      <c r="C12081" s="21" t="s">
        <v>6670</v>
      </c>
      <c r="D12081" s="23"/>
      <c r="E12081" s="23"/>
    </row>
    <row r="12082" spans="1:5" ht="20" customHeight="1">
      <c r="A12082" s="19" t="s">
        <v>13774</v>
      </c>
      <c r="B12082" s="24">
        <v>0</v>
      </c>
      <c r="C12082" s="21" t="s">
        <v>6951</v>
      </c>
      <c r="D12082" s="23"/>
      <c r="E12082" s="23"/>
    </row>
    <row r="12083" spans="1:5" ht="20" customHeight="1">
      <c r="A12083" s="19" t="s">
        <v>13774</v>
      </c>
      <c r="B12083" s="24">
        <v>0</v>
      </c>
      <c r="C12083" s="21" t="s">
        <v>6865</v>
      </c>
      <c r="D12083" s="23"/>
      <c r="E12083" s="23"/>
    </row>
    <row r="12084" spans="1:5" ht="20" customHeight="1">
      <c r="A12084" s="19" t="s">
        <v>13774</v>
      </c>
      <c r="B12084" s="24">
        <v>0</v>
      </c>
      <c r="C12084" s="21" t="s">
        <v>6846</v>
      </c>
      <c r="D12084" s="23"/>
      <c r="E12084" s="23"/>
    </row>
    <row r="12085" spans="1:5" ht="20" customHeight="1">
      <c r="A12085" s="19" t="s">
        <v>13774</v>
      </c>
      <c r="B12085" s="24">
        <v>0</v>
      </c>
      <c r="C12085" s="21" t="s">
        <v>7015</v>
      </c>
      <c r="D12085" s="23"/>
      <c r="E12085" s="23"/>
    </row>
    <row r="12086" spans="1:5" ht="20" customHeight="1">
      <c r="A12086" s="19" t="s">
        <v>13774</v>
      </c>
      <c r="B12086" s="24">
        <v>0</v>
      </c>
      <c r="C12086" s="21" t="s">
        <v>7194</v>
      </c>
      <c r="D12086" s="23"/>
      <c r="E12086" s="23"/>
    </row>
    <row r="12087" spans="1:5" ht="20" customHeight="1">
      <c r="A12087" s="19" t="s">
        <v>13774</v>
      </c>
      <c r="B12087" s="24">
        <v>0</v>
      </c>
      <c r="C12087" s="21" t="s">
        <v>7307</v>
      </c>
      <c r="D12087" s="23"/>
      <c r="E12087" s="23"/>
    </row>
    <row r="12088" spans="1:5" ht="20" customHeight="1">
      <c r="A12088" s="19" t="s">
        <v>13774</v>
      </c>
      <c r="B12088" s="24">
        <v>0</v>
      </c>
      <c r="C12088" s="21" t="s">
        <v>7475</v>
      </c>
      <c r="D12088" s="23"/>
      <c r="E12088" s="23"/>
    </row>
    <row r="12089" spans="1:5" ht="20" customHeight="1">
      <c r="A12089" s="19" t="s">
        <v>13774</v>
      </c>
      <c r="B12089" s="24">
        <v>0</v>
      </c>
      <c r="C12089" s="21" t="s">
        <v>7649</v>
      </c>
      <c r="D12089" s="23"/>
      <c r="E12089" s="23"/>
    </row>
    <row r="12090" spans="1:5" ht="20" customHeight="1">
      <c r="A12090" s="19" t="s">
        <v>13774</v>
      </c>
      <c r="B12090" s="24">
        <v>0</v>
      </c>
      <c r="C12090" s="21" t="s">
        <v>7833</v>
      </c>
      <c r="D12090" s="23"/>
      <c r="E12090" s="23"/>
    </row>
    <row r="12091" spans="1:5" ht="20" customHeight="1">
      <c r="A12091" s="19" t="s">
        <v>13774</v>
      </c>
      <c r="B12091" s="24">
        <v>0</v>
      </c>
      <c r="C12091" s="21" t="s">
        <v>7958</v>
      </c>
      <c r="D12091" s="23"/>
      <c r="E12091" s="23"/>
    </row>
    <row r="12092" spans="1:5" ht="20" customHeight="1">
      <c r="A12092" s="19" t="s">
        <v>13774</v>
      </c>
      <c r="B12092" s="24">
        <v>0</v>
      </c>
      <c r="C12092" s="21" t="s">
        <v>8077</v>
      </c>
      <c r="D12092" s="23"/>
      <c r="E12092" s="23"/>
    </row>
    <row r="12093" spans="1:5" ht="20" customHeight="1">
      <c r="A12093" s="19" t="s">
        <v>13774</v>
      </c>
      <c r="B12093" s="24">
        <v>0</v>
      </c>
      <c r="C12093" s="21" t="s">
        <v>421</v>
      </c>
      <c r="D12093" s="23"/>
      <c r="E12093" s="23"/>
    </row>
    <row r="12094" spans="1:5" ht="20" customHeight="1">
      <c r="A12094" s="19" t="s">
        <v>13774</v>
      </c>
      <c r="B12094" s="24">
        <v>0</v>
      </c>
      <c r="C12094" s="21" t="s">
        <v>363</v>
      </c>
      <c r="D12094" s="23"/>
      <c r="E12094" s="23"/>
    </row>
    <row r="12095" spans="1:5" ht="20" customHeight="1">
      <c r="A12095" s="19" t="s">
        <v>13774</v>
      </c>
      <c r="B12095" s="24">
        <v>0</v>
      </c>
      <c r="C12095" s="21" t="s">
        <v>588</v>
      </c>
      <c r="D12095" s="23"/>
      <c r="E12095" s="23"/>
    </row>
    <row r="12096" spans="1:5" ht="20" customHeight="1">
      <c r="A12096" s="19" t="s">
        <v>13774</v>
      </c>
      <c r="B12096" s="24">
        <v>0</v>
      </c>
      <c r="C12096" s="21" t="s">
        <v>665</v>
      </c>
      <c r="D12096" s="23"/>
      <c r="E12096" s="23"/>
    </row>
    <row r="12097" spans="1:5" ht="20" customHeight="1">
      <c r="A12097" s="19" t="s">
        <v>13774</v>
      </c>
      <c r="B12097" s="24">
        <v>0</v>
      </c>
      <c r="C12097" s="21" t="s">
        <v>806</v>
      </c>
      <c r="D12097" s="23"/>
      <c r="E12097" s="23"/>
    </row>
    <row r="12098" spans="1:5" ht="20" customHeight="1">
      <c r="A12098" s="19" t="s">
        <v>13774</v>
      </c>
      <c r="B12098" s="24">
        <v>0</v>
      </c>
      <c r="C12098" s="21" t="s">
        <v>748</v>
      </c>
      <c r="D12098" s="23"/>
      <c r="E12098" s="23"/>
    </row>
    <row r="12099" spans="1:5" ht="20" customHeight="1">
      <c r="A12099" s="19" t="s">
        <v>13774</v>
      </c>
      <c r="B12099" s="24">
        <v>0</v>
      </c>
      <c r="C12099" s="21" t="s">
        <v>968</v>
      </c>
      <c r="D12099" s="23"/>
      <c r="E12099" s="23"/>
    </row>
    <row r="12100" spans="1:5" ht="20" customHeight="1">
      <c r="A12100" s="19" t="s">
        <v>13774</v>
      </c>
      <c r="B12100" s="24">
        <v>0</v>
      </c>
      <c r="C12100" s="21" t="s">
        <v>913</v>
      </c>
      <c r="D12100" s="23"/>
      <c r="E12100" s="23"/>
    </row>
    <row r="12101" spans="1:5" ht="20" customHeight="1">
      <c r="A12101" s="19" t="s">
        <v>13774</v>
      </c>
      <c r="B12101" s="24">
        <v>0</v>
      </c>
      <c r="C12101" s="21" t="s">
        <v>1146</v>
      </c>
      <c r="D12101" s="23"/>
      <c r="E12101" s="23"/>
    </row>
    <row r="12102" spans="1:5" ht="20" customHeight="1">
      <c r="A12102" s="19" t="s">
        <v>13774</v>
      </c>
      <c r="B12102" s="24">
        <v>0</v>
      </c>
      <c r="C12102" s="21" t="s">
        <v>1217</v>
      </c>
      <c r="D12102" s="23"/>
      <c r="E12102" s="23"/>
    </row>
    <row r="12103" spans="1:5" ht="20" customHeight="1">
      <c r="A12103" s="19" t="s">
        <v>13774</v>
      </c>
      <c r="B12103" s="24">
        <v>0</v>
      </c>
      <c r="C12103" s="21" t="s">
        <v>11718</v>
      </c>
      <c r="D12103" s="23"/>
      <c r="E12103" s="23"/>
    </row>
    <row r="12104" spans="1:5" ht="20" customHeight="1">
      <c r="A12104" s="19" t="s">
        <v>13774</v>
      </c>
      <c r="B12104" s="24">
        <v>0</v>
      </c>
      <c r="C12104" s="21" t="s">
        <v>1507</v>
      </c>
      <c r="D12104" s="23"/>
      <c r="E12104" s="23"/>
    </row>
    <row r="12105" spans="1:5" ht="20" customHeight="1">
      <c r="A12105" s="19" t="s">
        <v>13774</v>
      </c>
      <c r="B12105" s="24">
        <v>0</v>
      </c>
      <c r="C12105" s="21" t="s">
        <v>1454</v>
      </c>
      <c r="D12105" s="23"/>
      <c r="E12105" s="23"/>
    </row>
    <row r="12106" spans="1:5" ht="20" customHeight="1">
      <c r="A12106" s="19" t="s">
        <v>13774</v>
      </c>
      <c r="B12106" s="24">
        <v>0</v>
      </c>
      <c r="C12106" s="21" t="s">
        <v>1522</v>
      </c>
      <c r="D12106" s="23"/>
      <c r="E12106" s="23"/>
    </row>
    <row r="12107" spans="1:5" ht="20" customHeight="1">
      <c r="A12107" s="19" t="s">
        <v>13774</v>
      </c>
      <c r="B12107" s="24">
        <v>0</v>
      </c>
      <c r="C12107" s="21" t="s">
        <v>1755</v>
      </c>
      <c r="D12107" s="23"/>
      <c r="E12107" s="23"/>
    </row>
    <row r="12108" spans="1:5" ht="20" customHeight="1">
      <c r="A12108" s="19" t="s">
        <v>13774</v>
      </c>
      <c r="B12108" s="24">
        <v>0</v>
      </c>
      <c r="C12108" s="21" t="s">
        <v>1989</v>
      </c>
      <c r="D12108" s="23"/>
      <c r="E12108" s="23"/>
    </row>
    <row r="12109" spans="1:5" ht="20" customHeight="1">
      <c r="A12109" s="19" t="s">
        <v>13774</v>
      </c>
      <c r="B12109" s="24">
        <v>0</v>
      </c>
      <c r="C12109" s="21" t="s">
        <v>2133</v>
      </c>
      <c r="D12109" s="23"/>
      <c r="E12109" s="23"/>
    </row>
    <row r="12110" spans="1:5" ht="20" customHeight="1">
      <c r="A12110" s="19" t="s">
        <v>13774</v>
      </c>
      <c r="B12110" s="24">
        <v>0</v>
      </c>
      <c r="C12110" s="21" t="s">
        <v>2275</v>
      </c>
      <c r="D12110" s="23"/>
      <c r="E12110" s="23"/>
    </row>
    <row r="12111" spans="1:5" ht="20" customHeight="1">
      <c r="A12111" s="19" t="s">
        <v>13774</v>
      </c>
      <c r="B12111" s="24">
        <v>0</v>
      </c>
      <c r="C12111" s="21" t="s">
        <v>2403</v>
      </c>
      <c r="D12111" s="23"/>
      <c r="E12111" s="23"/>
    </row>
    <row r="12112" spans="1:5" ht="20" customHeight="1">
      <c r="A12112" s="19" t="s">
        <v>13774</v>
      </c>
      <c r="B12112" s="24">
        <v>0</v>
      </c>
      <c r="C12112" s="21" t="s">
        <v>2531</v>
      </c>
      <c r="D12112" s="23"/>
      <c r="E12112" s="23"/>
    </row>
    <row r="12113" spans="1:5" ht="20" customHeight="1">
      <c r="A12113" s="19" t="s">
        <v>13774</v>
      </c>
      <c r="B12113" s="24">
        <v>0</v>
      </c>
      <c r="C12113" s="21" t="s">
        <v>2739</v>
      </c>
      <c r="D12113" s="23"/>
      <c r="E12113" s="23"/>
    </row>
    <row r="12114" spans="1:5" ht="20" customHeight="1">
      <c r="A12114" s="19" t="s">
        <v>13774</v>
      </c>
      <c r="B12114" s="24">
        <v>0</v>
      </c>
      <c r="C12114" s="21" t="s">
        <v>2883</v>
      </c>
      <c r="D12114" s="23"/>
      <c r="E12114" s="23"/>
    </row>
    <row r="12115" spans="1:5" ht="20" customHeight="1">
      <c r="A12115" s="19" t="s">
        <v>13774</v>
      </c>
      <c r="B12115" s="24">
        <v>0</v>
      </c>
      <c r="C12115" s="21" t="s">
        <v>3014</v>
      </c>
      <c r="D12115" s="23"/>
      <c r="E12115" s="23"/>
    </row>
    <row r="12116" spans="1:5" ht="20" customHeight="1">
      <c r="A12116" s="19" t="s">
        <v>13774</v>
      </c>
      <c r="B12116" s="24">
        <v>0</v>
      </c>
      <c r="C12116" s="21" t="s">
        <v>3073</v>
      </c>
      <c r="D12116" s="23"/>
      <c r="E12116" s="23"/>
    </row>
    <row r="12117" spans="1:5" ht="20" customHeight="1">
      <c r="A12117" s="19" t="s">
        <v>13774</v>
      </c>
      <c r="B12117" s="24">
        <v>0</v>
      </c>
      <c r="C12117" s="21" t="s">
        <v>3262</v>
      </c>
      <c r="D12117" s="23"/>
      <c r="E12117" s="23"/>
    </row>
    <row r="12118" spans="1:5" ht="20" customHeight="1">
      <c r="A12118" s="19" t="s">
        <v>13774</v>
      </c>
      <c r="B12118" s="24">
        <v>0</v>
      </c>
      <c r="C12118" s="21" t="s">
        <v>3478</v>
      </c>
      <c r="D12118" s="23"/>
      <c r="E12118" s="23"/>
    </row>
    <row r="12119" spans="1:5" ht="20" customHeight="1">
      <c r="A12119" s="19" t="s">
        <v>13774</v>
      </c>
      <c r="B12119" s="24">
        <v>0</v>
      </c>
      <c r="C12119" s="21" t="s">
        <v>3697</v>
      </c>
      <c r="D12119" s="23"/>
      <c r="E12119" s="23"/>
    </row>
    <row r="12120" spans="1:5" ht="20" customHeight="1">
      <c r="A12120" s="19" t="s">
        <v>13774</v>
      </c>
      <c r="B12120" s="24">
        <v>0</v>
      </c>
      <c r="C12120" s="21" t="s">
        <v>3835</v>
      </c>
      <c r="D12120" s="23"/>
      <c r="E12120" s="23"/>
    </row>
    <row r="12121" spans="1:5" ht="20" customHeight="1">
      <c r="A12121" s="19" t="s">
        <v>13774</v>
      </c>
      <c r="B12121" s="24">
        <v>0</v>
      </c>
      <c r="C12121" s="21" t="s">
        <v>4040</v>
      </c>
      <c r="D12121" s="23"/>
      <c r="E12121" s="23"/>
    </row>
    <row r="12122" spans="1:5" ht="20" customHeight="1">
      <c r="A12122" s="19" t="s">
        <v>13774</v>
      </c>
      <c r="B12122" s="24">
        <v>0</v>
      </c>
      <c r="C12122" s="21" t="s">
        <v>4104</v>
      </c>
      <c r="D12122" s="23"/>
      <c r="E12122" s="23"/>
    </row>
    <row r="12123" spans="1:5" ht="20" customHeight="1">
      <c r="A12123" s="19" t="s">
        <v>13774</v>
      </c>
      <c r="B12123" s="24">
        <v>0</v>
      </c>
      <c r="C12123" s="21" t="s">
        <v>4312</v>
      </c>
      <c r="D12123" s="23"/>
      <c r="E12123" s="23"/>
    </row>
    <row r="12124" spans="1:5" ht="20" customHeight="1">
      <c r="A12124" s="19" t="s">
        <v>13774</v>
      </c>
      <c r="B12124" s="24">
        <v>0</v>
      </c>
      <c r="C12124" s="21" t="s">
        <v>4515</v>
      </c>
      <c r="D12124" s="23"/>
      <c r="E12124" s="23"/>
    </row>
    <row r="12125" spans="1:5" ht="20" customHeight="1">
      <c r="A12125" s="19" t="s">
        <v>13774</v>
      </c>
      <c r="B12125" s="24">
        <v>0</v>
      </c>
      <c r="C12125" s="21" t="s">
        <v>4582</v>
      </c>
      <c r="D12125" s="23"/>
      <c r="E12125" s="23"/>
    </row>
    <row r="12126" spans="1:5" ht="20" customHeight="1">
      <c r="A12126" s="19" t="s">
        <v>13774</v>
      </c>
      <c r="B12126" s="24">
        <v>0</v>
      </c>
      <c r="C12126" s="21" t="s">
        <v>4787</v>
      </c>
      <c r="D12126" s="23"/>
      <c r="E12126" s="23"/>
    </row>
    <row r="12127" spans="1:5" ht="20" customHeight="1">
      <c r="A12127" s="19" t="s">
        <v>13774</v>
      </c>
      <c r="B12127" s="24">
        <v>0</v>
      </c>
      <c r="C12127" s="21" t="s">
        <v>4984</v>
      </c>
      <c r="D12127" s="23"/>
      <c r="E12127" s="23"/>
    </row>
    <row r="12128" spans="1:5" ht="20" customHeight="1">
      <c r="A12128" s="19" t="s">
        <v>13774</v>
      </c>
      <c r="B12128" s="24">
        <v>0</v>
      </c>
      <c r="C12128" s="21" t="s">
        <v>5044</v>
      </c>
      <c r="D12128" s="23"/>
      <c r="E12128" s="23"/>
    </row>
    <row r="12129" spans="1:5" ht="20" customHeight="1">
      <c r="A12129" s="19" t="s">
        <v>13774</v>
      </c>
      <c r="B12129" s="24">
        <v>0</v>
      </c>
      <c r="C12129" s="21" t="s">
        <v>5234</v>
      </c>
      <c r="D12129" s="23"/>
      <c r="E12129" s="23"/>
    </row>
    <row r="12130" spans="1:5" ht="20" customHeight="1">
      <c r="A12130" s="19" t="s">
        <v>13774</v>
      </c>
      <c r="B12130" s="24">
        <v>0</v>
      </c>
      <c r="C12130" s="21" t="s">
        <v>5440</v>
      </c>
      <c r="D12130" s="23"/>
      <c r="E12130" s="23"/>
    </row>
    <row r="12131" spans="1:5" ht="20" customHeight="1">
      <c r="A12131" s="19" t="s">
        <v>13774</v>
      </c>
      <c r="B12131" s="24">
        <v>0</v>
      </c>
      <c r="C12131" s="21" t="s">
        <v>5649</v>
      </c>
      <c r="D12131" s="23"/>
      <c r="E12131" s="23"/>
    </row>
    <row r="12132" spans="1:5" ht="20" customHeight="1">
      <c r="A12132" s="19" t="s">
        <v>13774</v>
      </c>
      <c r="B12132" s="24">
        <v>0</v>
      </c>
      <c r="C12132" s="21" t="s">
        <v>5848</v>
      </c>
      <c r="D12132" s="23"/>
      <c r="E12132" s="23"/>
    </row>
    <row r="12133" spans="1:5" ht="20" customHeight="1">
      <c r="A12133" s="19" t="s">
        <v>13774</v>
      </c>
      <c r="B12133" s="24">
        <v>0</v>
      </c>
      <c r="C12133" s="21" t="s">
        <v>5980</v>
      </c>
      <c r="D12133" s="23"/>
      <c r="E12133" s="23"/>
    </row>
    <row r="12134" spans="1:5" ht="20" customHeight="1">
      <c r="A12134" s="19" t="s">
        <v>13774</v>
      </c>
      <c r="B12134" s="24">
        <v>0</v>
      </c>
      <c r="C12134" s="21" t="s">
        <v>6053</v>
      </c>
      <c r="D12134" s="23"/>
      <c r="E12134" s="23"/>
    </row>
    <row r="12135" spans="1:5" ht="20" customHeight="1">
      <c r="A12135" s="19" t="s">
        <v>13774</v>
      </c>
      <c r="B12135" s="24">
        <v>0</v>
      </c>
      <c r="C12135" s="21" t="s">
        <v>9414</v>
      </c>
      <c r="D12135" s="23"/>
      <c r="E12135" s="23"/>
    </row>
    <row r="12136" spans="1:5" ht="20" customHeight="1">
      <c r="A12136" s="19" t="s">
        <v>13774</v>
      </c>
      <c r="B12136" s="24">
        <v>0</v>
      </c>
      <c r="C12136" s="21" t="s">
        <v>6171</v>
      </c>
      <c r="D12136" s="23"/>
      <c r="E12136" s="23"/>
    </row>
    <row r="12137" spans="1:5" ht="20" customHeight="1">
      <c r="A12137" s="19" t="s">
        <v>13774</v>
      </c>
      <c r="B12137" s="24">
        <v>0</v>
      </c>
      <c r="C12137" s="21" t="s">
        <v>6123</v>
      </c>
      <c r="D12137" s="23"/>
      <c r="E12137" s="23"/>
    </row>
    <row r="12138" spans="1:5" ht="20" customHeight="1">
      <c r="A12138" s="19" t="s">
        <v>13774</v>
      </c>
      <c r="B12138" s="24">
        <v>0</v>
      </c>
      <c r="C12138" s="21" t="s">
        <v>6303</v>
      </c>
      <c r="D12138" s="23"/>
      <c r="E12138" s="23"/>
    </row>
    <row r="12139" spans="1:5" ht="20" customHeight="1">
      <c r="A12139" s="19" t="s">
        <v>13774</v>
      </c>
      <c r="B12139" s="24">
        <v>0</v>
      </c>
      <c r="C12139" s="21" t="s">
        <v>6484</v>
      </c>
      <c r="D12139" s="23"/>
      <c r="E12139" s="23"/>
    </row>
    <row r="12140" spans="1:5" ht="20" customHeight="1">
      <c r="A12140" s="19" t="s">
        <v>13774</v>
      </c>
      <c r="B12140" s="24">
        <v>0</v>
      </c>
      <c r="C12140" s="21" t="s">
        <v>6551</v>
      </c>
      <c r="D12140" s="23"/>
      <c r="E12140" s="23"/>
    </row>
    <row r="12141" spans="1:5" ht="20" customHeight="1">
      <c r="A12141" s="19" t="s">
        <v>13774</v>
      </c>
      <c r="B12141" s="24">
        <v>0</v>
      </c>
      <c r="C12141" s="21" t="s">
        <v>6666</v>
      </c>
      <c r="D12141" s="23"/>
      <c r="E12141" s="23"/>
    </row>
    <row r="12142" spans="1:5" ht="20" customHeight="1">
      <c r="A12142" s="19" t="s">
        <v>13774</v>
      </c>
      <c r="B12142" s="24">
        <v>0</v>
      </c>
      <c r="C12142" s="21" t="s">
        <v>6611</v>
      </c>
      <c r="D12142" s="23"/>
      <c r="E12142" s="23"/>
    </row>
    <row r="12143" spans="1:5" ht="20" customHeight="1">
      <c r="A12143" s="19" t="s">
        <v>13774</v>
      </c>
      <c r="B12143" s="24">
        <v>0</v>
      </c>
      <c r="C12143" s="21" t="s">
        <v>6678</v>
      </c>
      <c r="D12143" s="23"/>
      <c r="E12143" s="23"/>
    </row>
    <row r="12144" spans="1:5" ht="20" customHeight="1">
      <c r="A12144" s="19" t="s">
        <v>13774</v>
      </c>
      <c r="B12144" s="24">
        <v>0</v>
      </c>
      <c r="C12144" s="21" t="s">
        <v>8472</v>
      </c>
      <c r="D12144" s="23"/>
      <c r="E12144" s="23"/>
    </row>
    <row r="12145" spans="1:5" ht="20" customHeight="1">
      <c r="A12145" s="19" t="s">
        <v>13774</v>
      </c>
      <c r="B12145" s="24">
        <v>0</v>
      </c>
      <c r="C12145" s="21" t="s">
        <v>6895</v>
      </c>
      <c r="D12145" s="23"/>
      <c r="E12145" s="23"/>
    </row>
    <row r="12146" spans="1:5" ht="20" customHeight="1">
      <c r="A12146" s="19" t="s">
        <v>13774</v>
      </c>
      <c r="B12146" s="24">
        <v>0</v>
      </c>
      <c r="C12146" s="21" t="s">
        <v>6854</v>
      </c>
      <c r="D12146" s="23"/>
      <c r="E12146" s="23"/>
    </row>
    <row r="12147" spans="1:5" ht="20" customHeight="1">
      <c r="A12147" s="19" t="s">
        <v>13774</v>
      </c>
      <c r="B12147" s="24">
        <v>0</v>
      </c>
      <c r="C12147" s="21" t="s">
        <v>7025</v>
      </c>
      <c r="D12147" s="23"/>
      <c r="E12147" s="23"/>
    </row>
    <row r="12148" spans="1:5" ht="20" customHeight="1">
      <c r="A12148" s="19" t="s">
        <v>13774</v>
      </c>
      <c r="B12148" s="24">
        <v>0</v>
      </c>
      <c r="C12148" s="21" t="s">
        <v>7201</v>
      </c>
      <c r="D12148" s="23"/>
      <c r="E12148" s="23"/>
    </row>
    <row r="12149" spans="1:5" ht="20" customHeight="1">
      <c r="A12149" s="19" t="s">
        <v>13774</v>
      </c>
      <c r="B12149" s="24">
        <v>0</v>
      </c>
      <c r="C12149" s="21" t="s">
        <v>7314</v>
      </c>
      <c r="D12149" s="23"/>
      <c r="E12149" s="23"/>
    </row>
    <row r="12150" spans="1:5" ht="20" customHeight="1">
      <c r="A12150" s="19" t="s">
        <v>13774</v>
      </c>
      <c r="B12150" s="24">
        <v>0</v>
      </c>
      <c r="C12150" s="21" t="s">
        <v>7482</v>
      </c>
      <c r="D12150" s="23"/>
      <c r="E12150" s="23"/>
    </row>
    <row r="12151" spans="1:5" ht="20" customHeight="1">
      <c r="A12151" s="19" t="s">
        <v>13774</v>
      </c>
      <c r="B12151" s="24">
        <v>0</v>
      </c>
      <c r="C12151" s="21" t="s">
        <v>7656</v>
      </c>
      <c r="D12151" s="23"/>
      <c r="E12151" s="23"/>
    </row>
    <row r="12152" spans="1:5" ht="20" customHeight="1">
      <c r="A12152" s="19" t="s">
        <v>13774</v>
      </c>
      <c r="B12152" s="24">
        <v>0</v>
      </c>
      <c r="C12152" s="21" t="s">
        <v>7840</v>
      </c>
      <c r="D12152" s="23"/>
      <c r="E12152" s="23"/>
    </row>
    <row r="12153" spans="1:5" ht="20" customHeight="1">
      <c r="A12153" s="19" t="s">
        <v>13774</v>
      </c>
      <c r="B12153" s="24">
        <v>0</v>
      </c>
      <c r="C12153" s="21" t="s">
        <v>7963</v>
      </c>
      <c r="D12153" s="23"/>
      <c r="E12153" s="23"/>
    </row>
    <row r="12154" spans="1:5" ht="20" customHeight="1">
      <c r="A12154" s="19" t="s">
        <v>13774</v>
      </c>
      <c r="B12154" s="24">
        <v>0</v>
      </c>
      <c r="C12154" s="21" t="s">
        <v>8082</v>
      </c>
      <c r="D12154" s="23"/>
      <c r="E12154" s="23"/>
    </row>
    <row r="12155" spans="1:5" ht="20" customHeight="1">
      <c r="A12155" s="19" t="s">
        <v>13774</v>
      </c>
      <c r="B12155" s="24">
        <v>0</v>
      </c>
      <c r="C12155" s="21" t="s">
        <v>445</v>
      </c>
      <c r="D12155" s="23"/>
      <c r="E12155" s="23"/>
    </row>
    <row r="12156" spans="1:5" ht="20" customHeight="1">
      <c r="A12156" s="19" t="s">
        <v>13774</v>
      </c>
      <c r="B12156" s="24">
        <v>0</v>
      </c>
      <c r="C12156" s="21" t="s">
        <v>368</v>
      </c>
      <c r="D12156" s="23"/>
      <c r="E12156" s="23"/>
    </row>
    <row r="12157" spans="1:5" ht="20" customHeight="1">
      <c r="A12157" s="19" t="s">
        <v>13774</v>
      </c>
      <c r="B12157" s="24">
        <v>0</v>
      </c>
      <c r="C12157" s="21" t="s">
        <v>596</v>
      </c>
      <c r="D12157" s="23"/>
      <c r="E12157" s="23"/>
    </row>
    <row r="12158" spans="1:5" ht="20" customHeight="1">
      <c r="A12158" s="19" t="s">
        <v>13774</v>
      </c>
      <c r="B12158" s="24">
        <v>0</v>
      </c>
      <c r="C12158" s="21" t="s">
        <v>672</v>
      </c>
      <c r="D12158" s="23"/>
      <c r="E12158" s="23"/>
    </row>
    <row r="12159" spans="1:5" ht="20" customHeight="1">
      <c r="A12159" s="19" t="s">
        <v>13774</v>
      </c>
      <c r="B12159" s="24">
        <v>0</v>
      </c>
      <c r="C12159" s="21" t="s">
        <v>831</v>
      </c>
      <c r="D12159" s="23"/>
      <c r="E12159" s="23"/>
    </row>
    <row r="12160" spans="1:5" ht="20" customHeight="1">
      <c r="A12160" s="19" t="s">
        <v>13774</v>
      </c>
      <c r="B12160" s="24">
        <v>0</v>
      </c>
      <c r="C12160" s="21" t="s">
        <v>752</v>
      </c>
      <c r="D12160" s="23"/>
      <c r="E12160" s="23"/>
    </row>
    <row r="12161" spans="1:5" ht="20" customHeight="1">
      <c r="A12161" s="19" t="s">
        <v>13774</v>
      </c>
      <c r="B12161" s="24">
        <v>0</v>
      </c>
      <c r="C12161" s="21" t="s">
        <v>991</v>
      </c>
      <c r="D12161" s="23"/>
      <c r="E12161" s="23"/>
    </row>
    <row r="12162" spans="1:5" ht="20" customHeight="1">
      <c r="A12162" s="19" t="s">
        <v>13774</v>
      </c>
      <c r="B12162" s="24">
        <v>0</v>
      </c>
      <c r="C12162" s="21" t="s">
        <v>918</v>
      </c>
      <c r="D12162" s="23"/>
      <c r="E12162" s="23"/>
    </row>
    <row r="12163" spans="1:5" ht="20" customHeight="1">
      <c r="A12163" s="19" t="s">
        <v>13774</v>
      </c>
      <c r="B12163" s="24">
        <v>0</v>
      </c>
      <c r="C12163" s="21" t="s">
        <v>1148</v>
      </c>
      <c r="D12163" s="23"/>
      <c r="E12163" s="23"/>
    </row>
    <row r="12164" spans="1:5" ht="20" customHeight="1">
      <c r="A12164" s="19" t="s">
        <v>13774</v>
      </c>
      <c r="B12164" s="24">
        <v>0</v>
      </c>
      <c r="C12164" s="21" t="s">
        <v>1219</v>
      </c>
      <c r="D12164" s="23"/>
      <c r="E12164" s="23"/>
    </row>
    <row r="12165" spans="1:5" ht="20" customHeight="1">
      <c r="A12165" s="19" t="s">
        <v>13774</v>
      </c>
      <c r="B12165" s="24">
        <v>0</v>
      </c>
      <c r="C12165" s="21" t="s">
        <v>11737</v>
      </c>
      <c r="D12165" s="23"/>
      <c r="E12165" s="23"/>
    </row>
    <row r="12166" spans="1:5" ht="20" customHeight="1">
      <c r="A12166" s="19" t="s">
        <v>13774</v>
      </c>
      <c r="B12166" s="24">
        <v>0</v>
      </c>
      <c r="C12166" s="21" t="s">
        <v>1589</v>
      </c>
      <c r="D12166" s="23"/>
      <c r="E12166" s="23"/>
    </row>
    <row r="12167" spans="1:5" ht="20" customHeight="1">
      <c r="A12167" s="19" t="s">
        <v>13774</v>
      </c>
      <c r="B12167" s="24">
        <v>0</v>
      </c>
      <c r="C12167" s="21" t="s">
        <v>1457</v>
      </c>
      <c r="D12167" s="23"/>
      <c r="E12167" s="23"/>
    </row>
    <row r="12168" spans="1:5" ht="20" customHeight="1">
      <c r="A12168" s="19" t="s">
        <v>13774</v>
      </c>
      <c r="B12168" s="24">
        <v>0</v>
      </c>
      <c r="C12168" s="21" t="s">
        <v>1526</v>
      </c>
      <c r="D12168" s="23"/>
      <c r="E12168" s="23"/>
    </row>
    <row r="12169" spans="1:5" ht="20" customHeight="1">
      <c r="A12169" s="19" t="s">
        <v>13774</v>
      </c>
      <c r="B12169" s="24">
        <v>0</v>
      </c>
      <c r="C12169" s="21" t="s">
        <v>1757</v>
      </c>
      <c r="D12169" s="23"/>
      <c r="E12169" s="23"/>
    </row>
    <row r="12170" spans="1:5" ht="20" customHeight="1">
      <c r="A12170" s="19" t="s">
        <v>13774</v>
      </c>
      <c r="B12170" s="24">
        <v>0</v>
      </c>
      <c r="C12170" s="21" t="s">
        <v>1991</v>
      </c>
      <c r="D12170" s="23"/>
      <c r="E12170" s="23"/>
    </row>
    <row r="12171" spans="1:5" ht="20" customHeight="1">
      <c r="A12171" s="19" t="s">
        <v>13774</v>
      </c>
      <c r="B12171" s="24">
        <v>0</v>
      </c>
      <c r="C12171" s="21" t="s">
        <v>2135</v>
      </c>
      <c r="D12171" s="23"/>
      <c r="E12171" s="23"/>
    </row>
    <row r="12172" spans="1:5" ht="20" customHeight="1">
      <c r="A12172" s="19" t="s">
        <v>13774</v>
      </c>
      <c r="B12172" s="24">
        <v>0</v>
      </c>
      <c r="C12172" s="22">
        <v>100</v>
      </c>
      <c r="D12172" s="23"/>
      <c r="E12172" s="23"/>
    </row>
    <row r="12173" spans="1:5" ht="20" customHeight="1">
      <c r="A12173" s="19" t="s">
        <v>13774</v>
      </c>
      <c r="B12173" s="24">
        <v>0</v>
      </c>
      <c r="C12173" s="21" t="s">
        <v>2405</v>
      </c>
      <c r="D12173" s="23"/>
      <c r="E12173" s="23"/>
    </row>
    <row r="12174" spans="1:5" ht="20" customHeight="1">
      <c r="A12174" s="19" t="s">
        <v>13774</v>
      </c>
      <c r="B12174" s="24">
        <v>0</v>
      </c>
      <c r="C12174" s="22">
        <v>100</v>
      </c>
      <c r="D12174" s="23"/>
      <c r="E12174" s="23"/>
    </row>
    <row r="12175" spans="1:5" ht="20" customHeight="1">
      <c r="A12175" s="19" t="s">
        <v>13774</v>
      </c>
      <c r="B12175" s="24">
        <v>0</v>
      </c>
      <c r="C12175" s="22">
        <v>100</v>
      </c>
      <c r="D12175" s="23"/>
      <c r="E12175" s="23"/>
    </row>
    <row r="12176" spans="1:5" ht="20" customHeight="1">
      <c r="A12176" s="19" t="s">
        <v>13774</v>
      </c>
      <c r="B12176" s="24">
        <v>0</v>
      </c>
      <c r="C12176" s="22">
        <v>100</v>
      </c>
      <c r="D12176" s="23"/>
      <c r="E12176" s="23"/>
    </row>
    <row r="12177" spans="1:5" ht="20" customHeight="1">
      <c r="A12177" s="19" t="s">
        <v>13774</v>
      </c>
      <c r="B12177" s="24">
        <v>0</v>
      </c>
      <c r="C12177" s="22">
        <v>100</v>
      </c>
      <c r="D12177" s="23"/>
      <c r="E12177" s="23"/>
    </row>
    <row r="12178" spans="1:5" ht="20" customHeight="1">
      <c r="A12178" s="19" t="s">
        <v>13774</v>
      </c>
      <c r="B12178" s="24">
        <v>0</v>
      </c>
      <c r="C12178" s="21" t="s">
        <v>3075</v>
      </c>
      <c r="D12178" s="23"/>
      <c r="E12178" s="23"/>
    </row>
    <row r="12179" spans="1:5" ht="20" customHeight="1">
      <c r="A12179" s="19" t="s">
        <v>13774</v>
      </c>
      <c r="B12179" s="24">
        <v>0</v>
      </c>
      <c r="C12179" s="21" t="s">
        <v>3264</v>
      </c>
      <c r="D12179" s="23"/>
      <c r="E12179" s="23"/>
    </row>
    <row r="12180" spans="1:5" ht="20" customHeight="1">
      <c r="A12180" s="19" t="s">
        <v>13774</v>
      </c>
      <c r="B12180" s="24">
        <v>0</v>
      </c>
      <c r="C12180" s="21" t="s">
        <v>3480</v>
      </c>
      <c r="D12180" s="23"/>
      <c r="E12180" s="23"/>
    </row>
    <row r="12181" spans="1:5" ht="20" customHeight="1">
      <c r="A12181" s="19" t="s">
        <v>13774</v>
      </c>
      <c r="B12181" s="24">
        <v>0</v>
      </c>
      <c r="C12181" s="21" t="s">
        <v>3699</v>
      </c>
      <c r="D12181" s="23"/>
      <c r="E12181" s="23"/>
    </row>
    <row r="12182" spans="1:5" ht="20" customHeight="1">
      <c r="A12182" s="19" t="s">
        <v>13774</v>
      </c>
      <c r="B12182" s="24">
        <v>0</v>
      </c>
      <c r="C12182" s="21" t="s">
        <v>3837</v>
      </c>
      <c r="D12182" s="23"/>
      <c r="E12182" s="23"/>
    </row>
    <row r="12183" spans="1:5" ht="20" customHeight="1">
      <c r="A12183" s="19" t="s">
        <v>13774</v>
      </c>
      <c r="B12183" s="24">
        <v>0</v>
      </c>
      <c r="C12183" s="21" t="s">
        <v>4042</v>
      </c>
      <c r="D12183" s="23"/>
      <c r="E12183" s="23"/>
    </row>
    <row r="12184" spans="1:5" ht="20" customHeight="1">
      <c r="A12184" s="19" t="s">
        <v>13774</v>
      </c>
      <c r="B12184" s="24">
        <v>0</v>
      </c>
      <c r="C12184" s="21" t="s">
        <v>4109</v>
      </c>
      <c r="D12184" s="23"/>
      <c r="E12184" s="23"/>
    </row>
    <row r="12185" spans="1:5" ht="20" customHeight="1">
      <c r="A12185" s="19" t="s">
        <v>13774</v>
      </c>
      <c r="B12185" s="24">
        <v>0</v>
      </c>
      <c r="C12185" s="21" t="s">
        <v>4314</v>
      </c>
      <c r="D12185" s="23"/>
      <c r="E12185" s="23"/>
    </row>
    <row r="12186" spans="1:5" ht="20" customHeight="1">
      <c r="A12186" s="19" t="s">
        <v>13774</v>
      </c>
      <c r="B12186" s="24">
        <v>0</v>
      </c>
      <c r="C12186" s="21" t="s">
        <v>4517</v>
      </c>
      <c r="D12186" s="23"/>
      <c r="E12186" s="23"/>
    </row>
    <row r="12187" spans="1:5" ht="20" customHeight="1">
      <c r="A12187" s="19" t="s">
        <v>13774</v>
      </c>
      <c r="B12187" s="24">
        <v>0</v>
      </c>
      <c r="C12187" s="21" t="s">
        <v>4584</v>
      </c>
      <c r="D12187" s="23"/>
      <c r="E12187" s="23"/>
    </row>
    <row r="12188" spans="1:5" ht="20" customHeight="1">
      <c r="A12188" s="19" t="s">
        <v>13774</v>
      </c>
      <c r="B12188" s="24">
        <v>0</v>
      </c>
      <c r="C12188" s="21" t="s">
        <v>4789</v>
      </c>
      <c r="D12188" s="23"/>
      <c r="E12188" s="23"/>
    </row>
    <row r="12189" spans="1:5" ht="20" customHeight="1">
      <c r="A12189" s="19" t="s">
        <v>13774</v>
      </c>
      <c r="B12189" s="24">
        <v>0</v>
      </c>
      <c r="C12189" s="21" t="s">
        <v>4986</v>
      </c>
      <c r="D12189" s="23"/>
      <c r="E12189" s="23"/>
    </row>
    <row r="12190" spans="1:5" ht="20" customHeight="1">
      <c r="A12190" s="19" t="s">
        <v>13774</v>
      </c>
      <c r="B12190" s="24">
        <v>0</v>
      </c>
      <c r="C12190" s="21" t="s">
        <v>5046</v>
      </c>
      <c r="D12190" s="23"/>
      <c r="E12190" s="23"/>
    </row>
    <row r="12191" spans="1:5" ht="20" customHeight="1">
      <c r="A12191" s="19" t="s">
        <v>13774</v>
      </c>
      <c r="B12191" s="24">
        <v>0</v>
      </c>
      <c r="C12191" s="21" t="s">
        <v>5236</v>
      </c>
      <c r="D12191" s="23"/>
      <c r="E12191" s="23"/>
    </row>
    <row r="12192" spans="1:5" ht="20" customHeight="1">
      <c r="A12192" s="19" t="s">
        <v>13774</v>
      </c>
      <c r="B12192" s="24">
        <v>0</v>
      </c>
      <c r="C12192" s="21" t="s">
        <v>5444</v>
      </c>
      <c r="D12192" s="23"/>
      <c r="E12192" s="23"/>
    </row>
    <row r="12193" spans="1:5" ht="20" customHeight="1">
      <c r="A12193" s="19" t="s">
        <v>13774</v>
      </c>
      <c r="B12193" s="24">
        <v>0</v>
      </c>
      <c r="C12193" s="21" t="s">
        <v>5651</v>
      </c>
      <c r="D12193" s="23"/>
      <c r="E12193" s="23"/>
    </row>
    <row r="12194" spans="1:5" ht="20" customHeight="1">
      <c r="A12194" s="19" t="s">
        <v>13774</v>
      </c>
      <c r="B12194" s="24">
        <v>0</v>
      </c>
      <c r="C12194" s="21" t="s">
        <v>5852</v>
      </c>
      <c r="D12194" s="23"/>
      <c r="E12194" s="23"/>
    </row>
    <row r="12195" spans="1:5" ht="20" customHeight="1">
      <c r="A12195" s="19" t="s">
        <v>13774</v>
      </c>
      <c r="B12195" s="24">
        <v>0</v>
      </c>
      <c r="C12195" s="21" t="s">
        <v>5990</v>
      </c>
      <c r="D12195" s="23"/>
      <c r="E12195" s="23"/>
    </row>
    <row r="12196" spans="1:5" ht="20" customHeight="1">
      <c r="A12196" s="19" t="s">
        <v>13774</v>
      </c>
      <c r="B12196" s="24">
        <v>0</v>
      </c>
      <c r="C12196" s="21" t="s">
        <v>6058</v>
      </c>
      <c r="D12196" s="23"/>
      <c r="E12196" s="23"/>
    </row>
    <row r="12197" spans="1:5" ht="20" customHeight="1">
      <c r="A12197" s="19" t="s">
        <v>13774</v>
      </c>
      <c r="B12197" s="24">
        <v>0</v>
      </c>
      <c r="C12197" s="21" t="s">
        <v>9431</v>
      </c>
      <c r="D12197" s="23"/>
      <c r="E12197" s="23"/>
    </row>
    <row r="12198" spans="1:5" ht="20" customHeight="1">
      <c r="A12198" s="19" t="s">
        <v>13774</v>
      </c>
      <c r="B12198" s="24">
        <v>0</v>
      </c>
      <c r="C12198" s="21" t="s">
        <v>6189</v>
      </c>
      <c r="D12198" s="23"/>
      <c r="E12198" s="23"/>
    </row>
    <row r="12199" spans="1:5" ht="20" customHeight="1">
      <c r="A12199" s="19" t="s">
        <v>13774</v>
      </c>
      <c r="B12199" s="24">
        <v>0</v>
      </c>
      <c r="C12199" s="21" t="s">
        <v>6126</v>
      </c>
      <c r="D12199" s="23"/>
      <c r="E12199" s="23"/>
    </row>
    <row r="12200" spans="1:5" ht="20" customHeight="1">
      <c r="A12200" s="19" t="s">
        <v>13774</v>
      </c>
      <c r="B12200" s="24">
        <v>0</v>
      </c>
      <c r="C12200" s="21" t="s">
        <v>6307</v>
      </c>
      <c r="D12200" s="23"/>
      <c r="E12200" s="23"/>
    </row>
    <row r="12201" spans="1:5" ht="20" customHeight="1">
      <c r="A12201" s="19" t="s">
        <v>13774</v>
      </c>
      <c r="B12201" s="24">
        <v>0</v>
      </c>
      <c r="C12201" s="21" t="s">
        <v>6494</v>
      </c>
      <c r="D12201" s="23"/>
      <c r="E12201" s="23"/>
    </row>
    <row r="12202" spans="1:5" ht="20" customHeight="1">
      <c r="A12202" s="19" t="s">
        <v>13774</v>
      </c>
      <c r="B12202" s="24">
        <v>0</v>
      </c>
      <c r="C12202" s="21" t="s">
        <v>6558</v>
      </c>
      <c r="D12202" s="23"/>
      <c r="E12202" s="23"/>
    </row>
    <row r="12203" spans="1:5" ht="20" customHeight="1">
      <c r="A12203" s="19" t="s">
        <v>13774</v>
      </c>
      <c r="B12203" s="24">
        <v>0</v>
      </c>
      <c r="C12203" s="21" t="s">
        <v>6729</v>
      </c>
      <c r="D12203" s="23"/>
      <c r="E12203" s="23"/>
    </row>
    <row r="12204" spans="1:5" ht="20" customHeight="1">
      <c r="A12204" s="19" t="s">
        <v>13774</v>
      </c>
      <c r="B12204" s="24">
        <v>0</v>
      </c>
      <c r="C12204" s="21" t="s">
        <v>6615</v>
      </c>
      <c r="D12204" s="23"/>
      <c r="E12204" s="23"/>
    </row>
    <row r="12205" spans="1:5" ht="20" customHeight="1">
      <c r="A12205" s="19" t="s">
        <v>13774</v>
      </c>
      <c r="B12205" s="24">
        <v>0</v>
      </c>
      <c r="C12205" s="21" t="s">
        <v>6680</v>
      </c>
      <c r="D12205" s="23"/>
      <c r="E12205" s="23"/>
    </row>
    <row r="12206" spans="1:5" ht="20" customHeight="1">
      <c r="A12206" s="19" t="s">
        <v>13774</v>
      </c>
      <c r="B12206" s="24">
        <v>0</v>
      </c>
      <c r="C12206" s="21" t="s">
        <v>8486</v>
      </c>
      <c r="D12206" s="23"/>
      <c r="E12206" s="23"/>
    </row>
    <row r="12207" spans="1:5" ht="20" customHeight="1">
      <c r="A12207" s="19" t="s">
        <v>13774</v>
      </c>
      <c r="B12207" s="24">
        <v>0</v>
      </c>
      <c r="C12207" s="21" t="s">
        <v>6908</v>
      </c>
      <c r="D12207" s="23"/>
      <c r="E12207" s="23"/>
    </row>
    <row r="12208" spans="1:5" ht="20" customHeight="1">
      <c r="A12208" s="19" t="s">
        <v>13774</v>
      </c>
      <c r="B12208" s="24">
        <v>0</v>
      </c>
      <c r="C12208" s="21" t="s">
        <v>6857</v>
      </c>
      <c r="D12208" s="23"/>
      <c r="E12208" s="23"/>
    </row>
    <row r="12209" spans="1:5" ht="20" customHeight="1">
      <c r="A12209" s="19" t="s">
        <v>13774</v>
      </c>
      <c r="B12209" s="24">
        <v>0</v>
      </c>
      <c r="C12209" s="21" t="s">
        <v>7027</v>
      </c>
      <c r="D12209" s="23"/>
      <c r="E12209" s="23"/>
    </row>
    <row r="12210" spans="1:5" ht="20" customHeight="1">
      <c r="A12210" s="19" t="s">
        <v>13774</v>
      </c>
      <c r="B12210" s="24">
        <v>0</v>
      </c>
      <c r="C12210" s="21" t="s">
        <v>7203</v>
      </c>
      <c r="D12210" s="23"/>
      <c r="E12210" s="23"/>
    </row>
    <row r="12211" spans="1:5" ht="20" customHeight="1">
      <c r="A12211" s="19" t="s">
        <v>13774</v>
      </c>
      <c r="B12211" s="24">
        <v>0</v>
      </c>
      <c r="C12211" s="21" t="s">
        <v>7316</v>
      </c>
      <c r="D12211" s="23"/>
      <c r="E12211" s="23"/>
    </row>
    <row r="12212" spans="1:5" ht="20" customHeight="1">
      <c r="A12212" s="19" t="s">
        <v>13774</v>
      </c>
      <c r="B12212" s="24">
        <v>0</v>
      </c>
      <c r="C12212" s="21" t="s">
        <v>7484</v>
      </c>
      <c r="D12212" s="23"/>
      <c r="E12212" s="23"/>
    </row>
    <row r="12213" spans="1:5" ht="20" customHeight="1">
      <c r="A12213" s="19" t="s">
        <v>13774</v>
      </c>
      <c r="B12213" s="24">
        <v>0</v>
      </c>
      <c r="C12213" s="21" t="s">
        <v>7658</v>
      </c>
      <c r="D12213" s="23"/>
      <c r="E12213" s="23"/>
    </row>
    <row r="12214" spans="1:5" ht="20" customHeight="1">
      <c r="A12214" s="19" t="s">
        <v>13774</v>
      </c>
      <c r="B12214" s="24">
        <v>0</v>
      </c>
      <c r="C12214" s="21" t="s">
        <v>7844</v>
      </c>
      <c r="D12214" s="23"/>
      <c r="E12214" s="23"/>
    </row>
    <row r="12215" spans="1:5" ht="20" customHeight="1">
      <c r="A12215" s="19" t="s">
        <v>13774</v>
      </c>
      <c r="B12215" s="24">
        <v>0</v>
      </c>
      <c r="C12215" s="21" t="s">
        <v>7965</v>
      </c>
      <c r="D12215" s="23"/>
      <c r="E12215" s="23"/>
    </row>
    <row r="12216" spans="1:5" ht="20" customHeight="1">
      <c r="A12216" s="19" t="s">
        <v>13774</v>
      </c>
      <c r="B12216" s="24">
        <v>0</v>
      </c>
      <c r="C12216" s="21" t="s">
        <v>8084</v>
      </c>
      <c r="D12216" s="23"/>
      <c r="E12216" s="23"/>
    </row>
    <row r="12217" spans="1:5" ht="20" customHeight="1">
      <c r="A12217" s="19" t="s">
        <v>13774</v>
      </c>
      <c r="B12217" s="24">
        <v>0</v>
      </c>
      <c r="C12217" s="21" t="s">
        <v>457</v>
      </c>
      <c r="D12217" s="23"/>
      <c r="E12217" s="23"/>
    </row>
    <row r="12218" spans="1:5" ht="20" customHeight="1">
      <c r="A12218" s="19" t="s">
        <v>13774</v>
      </c>
      <c r="B12218" s="24">
        <v>0</v>
      </c>
      <c r="C12218" s="21" t="s">
        <v>370</v>
      </c>
      <c r="D12218" s="23"/>
      <c r="E12218" s="23"/>
    </row>
    <row r="12219" spans="1:5" ht="20" customHeight="1">
      <c r="A12219" s="19" t="s">
        <v>13774</v>
      </c>
      <c r="B12219" s="24">
        <v>0</v>
      </c>
      <c r="C12219" s="21" t="s">
        <v>598</v>
      </c>
      <c r="D12219" s="23"/>
      <c r="E12219" s="23"/>
    </row>
    <row r="12220" spans="1:5" ht="20" customHeight="1">
      <c r="A12220" s="19" t="s">
        <v>13774</v>
      </c>
      <c r="B12220" s="24">
        <v>0</v>
      </c>
      <c r="C12220" s="21" t="s">
        <v>675</v>
      </c>
      <c r="D12220" s="23"/>
      <c r="E12220" s="23"/>
    </row>
    <row r="12221" spans="1:5" ht="20" customHeight="1">
      <c r="A12221" s="19" t="s">
        <v>13774</v>
      </c>
      <c r="B12221" s="24">
        <v>0</v>
      </c>
      <c r="C12221" s="21" t="s">
        <v>844</v>
      </c>
      <c r="D12221" s="23"/>
      <c r="E12221" s="23"/>
    </row>
    <row r="12222" spans="1:5" ht="20" customHeight="1">
      <c r="A12222" s="19" t="s">
        <v>13774</v>
      </c>
      <c r="B12222" s="24">
        <v>0</v>
      </c>
      <c r="C12222" s="21" t="s">
        <v>756</v>
      </c>
      <c r="D12222" s="23"/>
      <c r="E12222" s="23"/>
    </row>
    <row r="12223" spans="1:5" ht="20" customHeight="1">
      <c r="A12223" s="19" t="s">
        <v>13774</v>
      </c>
      <c r="B12223" s="24">
        <v>0</v>
      </c>
      <c r="C12223" s="21" t="s">
        <v>1003</v>
      </c>
      <c r="D12223" s="23"/>
      <c r="E12223" s="23"/>
    </row>
    <row r="12224" spans="1:5" ht="20" customHeight="1">
      <c r="A12224" s="19" t="s">
        <v>13774</v>
      </c>
      <c r="B12224" s="24">
        <v>0</v>
      </c>
      <c r="C12224" s="21" t="s">
        <v>920</v>
      </c>
      <c r="D12224" s="23"/>
      <c r="E12224" s="23"/>
    </row>
    <row r="12225" spans="1:5" ht="20" customHeight="1">
      <c r="A12225" s="19" t="s">
        <v>13774</v>
      </c>
      <c r="B12225" s="24">
        <v>0</v>
      </c>
      <c r="C12225" s="21" t="s">
        <v>1152</v>
      </c>
      <c r="D12225" s="23"/>
      <c r="E12225" s="23"/>
    </row>
    <row r="12226" spans="1:5" ht="20" customHeight="1">
      <c r="A12226" s="19" t="s">
        <v>13774</v>
      </c>
      <c r="B12226" s="24">
        <v>0</v>
      </c>
      <c r="C12226" s="21" t="s">
        <v>1222</v>
      </c>
      <c r="D12226" s="23"/>
      <c r="E12226" s="23"/>
    </row>
    <row r="12227" spans="1:5" ht="20" customHeight="1">
      <c r="A12227" s="19" t="s">
        <v>13774</v>
      </c>
      <c r="B12227" s="24">
        <v>0</v>
      </c>
      <c r="C12227" s="22">
        <v>100</v>
      </c>
      <c r="D12227" s="23"/>
      <c r="E12227" s="23"/>
    </row>
    <row r="12228" spans="1:5" ht="20" customHeight="1">
      <c r="A12228" s="19" t="s">
        <v>13774</v>
      </c>
      <c r="B12228" s="24">
        <v>0</v>
      </c>
      <c r="C12228" s="21" t="s">
        <v>1665</v>
      </c>
      <c r="D12228" s="23"/>
      <c r="E12228" s="23"/>
    </row>
    <row r="12229" spans="1:5" ht="20" customHeight="1">
      <c r="A12229" s="19" t="s">
        <v>13774</v>
      </c>
      <c r="B12229" s="24">
        <v>0</v>
      </c>
      <c r="C12229" s="21" t="s">
        <v>1461</v>
      </c>
      <c r="D12229" s="23"/>
      <c r="E12229" s="23"/>
    </row>
    <row r="12230" spans="1:5" ht="20" customHeight="1">
      <c r="A12230" s="19" t="s">
        <v>13774</v>
      </c>
      <c r="B12230" s="24">
        <v>0</v>
      </c>
      <c r="C12230" s="21" t="s">
        <v>1529</v>
      </c>
      <c r="D12230" s="23"/>
      <c r="E12230" s="23"/>
    </row>
    <row r="12231" spans="1:5" ht="20" customHeight="1">
      <c r="A12231" s="19" t="s">
        <v>13774</v>
      </c>
      <c r="B12231" s="24">
        <v>0</v>
      </c>
      <c r="C12231" s="21" t="s">
        <v>1762</v>
      </c>
      <c r="D12231" s="23"/>
      <c r="E12231" s="23"/>
    </row>
    <row r="12232" spans="1:5" ht="20" customHeight="1">
      <c r="A12232" s="19" t="s">
        <v>13774</v>
      </c>
      <c r="B12232" s="24">
        <v>0</v>
      </c>
      <c r="C12232" s="21" t="s">
        <v>1993</v>
      </c>
      <c r="D12232" s="23"/>
      <c r="E12232" s="23"/>
    </row>
    <row r="12233" spans="1:5" ht="20" customHeight="1">
      <c r="A12233" s="19" t="s">
        <v>13774</v>
      </c>
      <c r="B12233" s="24">
        <v>0</v>
      </c>
      <c r="C12233" s="21" t="s">
        <v>2137</v>
      </c>
      <c r="D12233" s="23"/>
      <c r="E12233" s="23"/>
    </row>
    <row r="12234" spans="1:5" ht="20" customHeight="1">
      <c r="A12234" s="19" t="s">
        <v>13774</v>
      </c>
      <c r="B12234" s="24">
        <v>0</v>
      </c>
      <c r="C12234" s="21" t="s">
        <v>2278</v>
      </c>
      <c r="D12234" s="23"/>
      <c r="E12234" s="23"/>
    </row>
    <row r="12235" spans="1:5" ht="20" customHeight="1">
      <c r="A12235" s="19" t="s">
        <v>13774</v>
      </c>
      <c r="B12235" s="24">
        <v>0</v>
      </c>
      <c r="C12235" s="22">
        <v>100</v>
      </c>
      <c r="D12235" s="23"/>
      <c r="E12235" s="23"/>
    </row>
    <row r="12236" spans="1:5" ht="20" customHeight="1">
      <c r="A12236" s="19" t="s">
        <v>13774</v>
      </c>
      <c r="B12236" s="24">
        <v>0</v>
      </c>
      <c r="C12236" s="21" t="s">
        <v>2534</v>
      </c>
      <c r="D12236" s="23"/>
      <c r="E12236" s="23"/>
    </row>
    <row r="12237" spans="1:5" ht="20" customHeight="1">
      <c r="A12237" s="19" t="s">
        <v>13774</v>
      </c>
      <c r="B12237" s="24">
        <v>0</v>
      </c>
      <c r="C12237" s="21" t="s">
        <v>2748</v>
      </c>
      <c r="D12237" s="23"/>
      <c r="E12237" s="23"/>
    </row>
    <row r="12238" spans="1:5" ht="20" customHeight="1">
      <c r="A12238" s="19" t="s">
        <v>13774</v>
      </c>
      <c r="B12238" s="24">
        <v>0</v>
      </c>
      <c r="C12238" s="22">
        <v>100</v>
      </c>
      <c r="D12238" s="23"/>
      <c r="E12238" s="23"/>
    </row>
    <row r="12239" spans="1:5" ht="20" customHeight="1">
      <c r="A12239" s="19" t="s">
        <v>13774</v>
      </c>
      <c r="B12239" s="24">
        <v>0</v>
      </c>
      <c r="C12239" s="22">
        <v>100</v>
      </c>
      <c r="D12239" s="23"/>
      <c r="E12239" s="23"/>
    </row>
    <row r="12240" spans="1:5" ht="20" customHeight="1">
      <c r="A12240" s="19" t="s">
        <v>13774</v>
      </c>
      <c r="B12240" s="24">
        <v>0</v>
      </c>
      <c r="C12240" s="21" t="s">
        <v>3078</v>
      </c>
      <c r="D12240" s="23"/>
      <c r="E12240" s="23"/>
    </row>
    <row r="12241" spans="1:5" ht="20" customHeight="1">
      <c r="A12241" s="19" t="s">
        <v>13774</v>
      </c>
      <c r="B12241" s="24">
        <v>0</v>
      </c>
      <c r="C12241" s="21" t="s">
        <v>3266</v>
      </c>
      <c r="D12241" s="23"/>
      <c r="E12241" s="23"/>
    </row>
    <row r="12242" spans="1:5" ht="20" customHeight="1">
      <c r="A12242" s="19" t="s">
        <v>13774</v>
      </c>
      <c r="B12242" s="24">
        <v>0</v>
      </c>
      <c r="C12242" s="21" t="s">
        <v>3482</v>
      </c>
      <c r="D12242" s="23"/>
      <c r="E12242" s="23"/>
    </row>
    <row r="12243" spans="1:5" ht="20" customHeight="1">
      <c r="A12243" s="19" t="s">
        <v>13774</v>
      </c>
      <c r="B12243" s="24">
        <v>0</v>
      </c>
      <c r="C12243" s="21" t="s">
        <v>3701</v>
      </c>
      <c r="D12243" s="23"/>
      <c r="E12243" s="23"/>
    </row>
    <row r="12244" spans="1:5" ht="20" customHeight="1">
      <c r="A12244" s="19" t="s">
        <v>13774</v>
      </c>
      <c r="B12244" s="24">
        <v>0</v>
      </c>
      <c r="C12244" s="22">
        <v>100</v>
      </c>
      <c r="D12244" s="23"/>
      <c r="E12244" s="23"/>
    </row>
    <row r="12245" spans="1:5" ht="20" customHeight="1">
      <c r="A12245" s="19" t="s">
        <v>13774</v>
      </c>
      <c r="B12245" s="24">
        <v>0</v>
      </c>
      <c r="C12245" s="21" t="s">
        <v>4046</v>
      </c>
      <c r="D12245" s="23"/>
      <c r="E12245" s="23"/>
    </row>
    <row r="12246" spans="1:5" ht="20" customHeight="1">
      <c r="A12246" s="19" t="s">
        <v>13774</v>
      </c>
      <c r="B12246" s="24">
        <v>0</v>
      </c>
      <c r="C12246" s="21" t="s">
        <v>4112</v>
      </c>
      <c r="D12246" s="23"/>
      <c r="E12246" s="23"/>
    </row>
    <row r="12247" spans="1:5" ht="20" customHeight="1">
      <c r="A12247" s="19" t="s">
        <v>13774</v>
      </c>
      <c r="B12247" s="24">
        <v>0</v>
      </c>
      <c r="C12247" s="21" t="s">
        <v>4316</v>
      </c>
      <c r="D12247" s="23"/>
      <c r="E12247" s="23"/>
    </row>
    <row r="12248" spans="1:5" ht="20" customHeight="1">
      <c r="A12248" s="19" t="s">
        <v>13774</v>
      </c>
      <c r="B12248" s="24">
        <v>0</v>
      </c>
      <c r="C12248" s="21" t="s">
        <v>4521</v>
      </c>
      <c r="D12248" s="23"/>
      <c r="E12248" s="23"/>
    </row>
    <row r="12249" spans="1:5" ht="20" customHeight="1">
      <c r="A12249" s="19" t="s">
        <v>13774</v>
      </c>
      <c r="B12249" s="24">
        <v>0</v>
      </c>
      <c r="C12249" s="21" t="s">
        <v>4587</v>
      </c>
      <c r="D12249" s="23"/>
      <c r="E12249" s="23"/>
    </row>
    <row r="12250" spans="1:5" ht="20" customHeight="1">
      <c r="A12250" s="19" t="s">
        <v>13774</v>
      </c>
      <c r="B12250" s="24">
        <v>0</v>
      </c>
      <c r="C12250" s="21" t="s">
        <v>4791</v>
      </c>
      <c r="D12250" s="23"/>
      <c r="E12250" s="23"/>
    </row>
    <row r="12251" spans="1:5" ht="20" customHeight="1">
      <c r="A12251" s="19" t="s">
        <v>13774</v>
      </c>
      <c r="B12251" s="24">
        <v>0</v>
      </c>
      <c r="C12251" s="21" t="s">
        <v>4990</v>
      </c>
      <c r="D12251" s="23"/>
      <c r="E12251" s="23"/>
    </row>
    <row r="12252" spans="1:5" ht="20" customHeight="1">
      <c r="A12252" s="19" t="s">
        <v>13774</v>
      </c>
      <c r="B12252" s="24">
        <v>0</v>
      </c>
      <c r="C12252" s="21" t="s">
        <v>5049</v>
      </c>
      <c r="D12252" s="23"/>
      <c r="E12252" s="23"/>
    </row>
    <row r="12253" spans="1:5" ht="20" customHeight="1">
      <c r="A12253" s="19" t="s">
        <v>13774</v>
      </c>
      <c r="B12253" s="24">
        <v>0</v>
      </c>
      <c r="C12253" s="21" t="s">
        <v>5238</v>
      </c>
      <c r="D12253" s="23"/>
      <c r="E12253" s="23"/>
    </row>
    <row r="12254" spans="1:5" ht="20" customHeight="1">
      <c r="A12254" s="19" t="s">
        <v>13774</v>
      </c>
      <c r="B12254" s="24">
        <v>0</v>
      </c>
      <c r="C12254" s="21" t="s">
        <v>5446</v>
      </c>
      <c r="D12254" s="23"/>
      <c r="E12254" s="23"/>
    </row>
    <row r="12255" spans="1:5" ht="20" customHeight="1">
      <c r="A12255" s="19" t="s">
        <v>13774</v>
      </c>
      <c r="B12255" s="24">
        <v>0</v>
      </c>
      <c r="C12255" s="21" t="s">
        <v>5653</v>
      </c>
      <c r="D12255" s="23"/>
      <c r="E12255" s="23"/>
    </row>
    <row r="12256" spans="1:5" ht="20" customHeight="1">
      <c r="A12256" s="19" t="s">
        <v>13774</v>
      </c>
      <c r="B12256" s="24">
        <v>0</v>
      </c>
      <c r="C12256" s="21" t="s">
        <v>5856</v>
      </c>
      <c r="D12256" s="23"/>
      <c r="E12256" s="23"/>
    </row>
    <row r="12257" spans="1:5" ht="20" customHeight="1">
      <c r="A12257" s="19" t="s">
        <v>13774</v>
      </c>
      <c r="B12257" s="24">
        <v>0</v>
      </c>
      <c r="C12257" s="22">
        <v>100</v>
      </c>
      <c r="D12257" s="23"/>
      <c r="E12257" s="23"/>
    </row>
    <row r="12258" spans="1:5" ht="20" customHeight="1">
      <c r="A12258" s="19" t="s">
        <v>13774</v>
      </c>
      <c r="B12258" s="24">
        <v>0</v>
      </c>
      <c r="C12258" s="21" t="s">
        <v>6061</v>
      </c>
      <c r="D12258" s="23"/>
      <c r="E12258" s="23"/>
    </row>
    <row r="12259" spans="1:5" ht="20" customHeight="1">
      <c r="A12259" s="19" t="s">
        <v>13774</v>
      </c>
      <c r="B12259" s="24">
        <v>0</v>
      </c>
      <c r="C12259" s="21" t="s">
        <v>9446</v>
      </c>
      <c r="D12259" s="23"/>
      <c r="E12259" s="23"/>
    </row>
    <row r="12260" spans="1:5" ht="20" customHeight="1">
      <c r="A12260" s="19" t="s">
        <v>13774</v>
      </c>
      <c r="B12260" s="24">
        <v>0</v>
      </c>
      <c r="C12260" s="22">
        <v>100</v>
      </c>
      <c r="D12260" s="23"/>
      <c r="E12260" s="23"/>
    </row>
    <row r="12261" spans="1:5" ht="20" customHeight="1">
      <c r="A12261" s="19" t="s">
        <v>13774</v>
      </c>
      <c r="B12261" s="24">
        <v>0</v>
      </c>
      <c r="C12261" s="21" t="s">
        <v>6128</v>
      </c>
      <c r="D12261" s="23"/>
      <c r="E12261" s="23"/>
    </row>
    <row r="12262" spans="1:5" ht="20" customHeight="1">
      <c r="A12262" s="19" t="s">
        <v>13774</v>
      </c>
      <c r="B12262" s="24">
        <v>0</v>
      </c>
      <c r="C12262" s="21" t="s">
        <v>6311</v>
      </c>
      <c r="D12262" s="23"/>
      <c r="E12262" s="23"/>
    </row>
    <row r="12263" spans="1:5" ht="20" customHeight="1">
      <c r="A12263" s="19" t="s">
        <v>13774</v>
      </c>
      <c r="B12263" s="24">
        <v>0</v>
      </c>
      <c r="C12263" s="21" t="s">
        <v>6496</v>
      </c>
      <c r="D12263" s="23"/>
      <c r="E12263" s="23"/>
    </row>
    <row r="12264" spans="1:5" ht="20" customHeight="1">
      <c r="A12264" s="19" t="s">
        <v>13774</v>
      </c>
      <c r="B12264" s="24">
        <v>0</v>
      </c>
      <c r="C12264" s="21" t="s">
        <v>6561</v>
      </c>
      <c r="D12264" s="23"/>
      <c r="E12264" s="23"/>
    </row>
    <row r="12265" spans="1:5" ht="20" customHeight="1">
      <c r="A12265" s="19" t="s">
        <v>13774</v>
      </c>
      <c r="B12265" s="24">
        <v>0</v>
      </c>
      <c r="C12265" s="22">
        <v>100</v>
      </c>
      <c r="D12265" s="23"/>
      <c r="E12265" s="23"/>
    </row>
    <row r="12266" spans="1:5" ht="20" customHeight="1">
      <c r="A12266" s="19" t="s">
        <v>13774</v>
      </c>
      <c r="B12266" s="24">
        <v>0</v>
      </c>
      <c r="C12266" s="21" t="s">
        <v>6619</v>
      </c>
      <c r="D12266" s="23"/>
      <c r="E12266" s="23"/>
    </row>
    <row r="12267" spans="1:5" ht="20" customHeight="1">
      <c r="A12267" s="19" t="s">
        <v>13774</v>
      </c>
      <c r="B12267" s="24">
        <v>0</v>
      </c>
      <c r="C12267" s="21" t="s">
        <v>6683</v>
      </c>
      <c r="D12267" s="23"/>
      <c r="E12267" s="23"/>
    </row>
    <row r="12268" spans="1:5" ht="20" customHeight="1">
      <c r="A12268" s="19" t="s">
        <v>13774</v>
      </c>
      <c r="B12268" s="24">
        <v>0</v>
      </c>
      <c r="C12268" s="21" t="s">
        <v>8497</v>
      </c>
      <c r="D12268" s="23"/>
      <c r="E12268" s="23"/>
    </row>
    <row r="12269" spans="1:5" ht="20" customHeight="1">
      <c r="A12269" s="19" t="s">
        <v>13774</v>
      </c>
      <c r="B12269" s="24">
        <v>0</v>
      </c>
      <c r="C12269" s="21" t="s">
        <v>6921</v>
      </c>
      <c r="D12269" s="23"/>
      <c r="E12269" s="23"/>
    </row>
    <row r="12270" spans="1:5" ht="20" customHeight="1">
      <c r="A12270" s="19" t="s">
        <v>13774</v>
      </c>
      <c r="B12270" s="24">
        <v>0</v>
      </c>
      <c r="C12270" s="21" t="s">
        <v>6859</v>
      </c>
      <c r="D12270" s="23"/>
      <c r="E12270" s="23"/>
    </row>
    <row r="12271" spans="1:5" ht="20" customHeight="1">
      <c r="A12271" s="19" t="s">
        <v>13774</v>
      </c>
      <c r="B12271" s="24">
        <v>0</v>
      </c>
      <c r="C12271" s="21" t="s">
        <v>7029</v>
      </c>
      <c r="D12271" s="23"/>
      <c r="E12271" s="23"/>
    </row>
    <row r="12272" spans="1:5" ht="20" customHeight="1">
      <c r="A12272" s="19" t="s">
        <v>13774</v>
      </c>
      <c r="B12272" s="24">
        <v>0</v>
      </c>
      <c r="C12272" s="21" t="s">
        <v>7205</v>
      </c>
      <c r="D12272" s="23"/>
      <c r="E12272" s="23"/>
    </row>
    <row r="12273" spans="1:5" ht="20" customHeight="1">
      <c r="A12273" s="19" t="s">
        <v>13774</v>
      </c>
      <c r="B12273" s="24">
        <v>0</v>
      </c>
      <c r="C12273" s="21" t="s">
        <v>7318</v>
      </c>
      <c r="D12273" s="23"/>
      <c r="E12273" s="23"/>
    </row>
    <row r="12274" spans="1:5" ht="20" customHeight="1">
      <c r="A12274" s="19" t="s">
        <v>13774</v>
      </c>
      <c r="B12274" s="24">
        <v>0</v>
      </c>
      <c r="C12274" s="21" t="s">
        <v>7486</v>
      </c>
      <c r="D12274" s="23"/>
      <c r="E12274" s="23"/>
    </row>
    <row r="12275" spans="1:5" ht="20" customHeight="1">
      <c r="A12275" s="19" t="s">
        <v>13774</v>
      </c>
      <c r="B12275" s="24">
        <v>0</v>
      </c>
      <c r="C12275" s="21" t="s">
        <v>7660</v>
      </c>
      <c r="D12275" s="23"/>
      <c r="E12275" s="23"/>
    </row>
    <row r="12276" spans="1:5" ht="20" customHeight="1">
      <c r="A12276" s="19" t="s">
        <v>13774</v>
      </c>
      <c r="B12276" s="24">
        <v>0</v>
      </c>
      <c r="C12276" s="21" t="s">
        <v>7848</v>
      </c>
      <c r="D12276" s="23"/>
      <c r="E12276" s="23"/>
    </row>
    <row r="12277" spans="1:5" ht="20" customHeight="1">
      <c r="A12277" s="19" t="s">
        <v>13774</v>
      </c>
      <c r="B12277" s="24">
        <v>0</v>
      </c>
      <c r="C12277" s="21" t="s">
        <v>7969</v>
      </c>
      <c r="D12277" s="23"/>
      <c r="E12277" s="23"/>
    </row>
    <row r="12278" spans="1:5" ht="20" customHeight="1">
      <c r="A12278" s="19" t="s">
        <v>13774</v>
      </c>
      <c r="B12278" s="24">
        <v>0</v>
      </c>
      <c r="C12278" s="21" t="s">
        <v>8090</v>
      </c>
      <c r="D12278" s="23"/>
      <c r="E12278" s="23"/>
    </row>
    <row r="12279" spans="1:5" ht="20" customHeight="1">
      <c r="A12279" s="19" t="s">
        <v>13774</v>
      </c>
      <c r="B12279" s="24">
        <v>0</v>
      </c>
      <c r="C12279" s="21" t="s">
        <v>499</v>
      </c>
      <c r="D12279" s="23"/>
      <c r="E12279" s="23"/>
    </row>
    <row r="12280" spans="1:5" ht="20" customHeight="1">
      <c r="A12280" s="19" t="s">
        <v>13774</v>
      </c>
      <c r="B12280" s="24">
        <v>0</v>
      </c>
      <c r="C12280" s="21" t="s">
        <v>384</v>
      </c>
      <c r="D12280" s="23"/>
      <c r="E12280" s="23"/>
    </row>
    <row r="12281" spans="1:5" ht="20" customHeight="1">
      <c r="A12281" s="19" t="s">
        <v>13774</v>
      </c>
      <c r="B12281" s="24">
        <v>0</v>
      </c>
      <c r="C12281" s="21" t="s">
        <v>610</v>
      </c>
      <c r="D12281" s="23"/>
      <c r="E12281" s="23"/>
    </row>
    <row r="12282" spans="1:5" ht="20" customHeight="1">
      <c r="A12282" s="19" t="s">
        <v>13774</v>
      </c>
      <c r="B12282" s="24">
        <v>0</v>
      </c>
      <c r="C12282" s="21" t="s">
        <v>684</v>
      </c>
      <c r="D12282" s="23"/>
      <c r="E12282" s="23"/>
    </row>
    <row r="12283" spans="1:5" ht="20" customHeight="1">
      <c r="A12283" s="19" t="s">
        <v>13774</v>
      </c>
      <c r="B12283" s="24">
        <v>0</v>
      </c>
      <c r="C12283" s="22">
        <v>100</v>
      </c>
      <c r="D12283" s="23"/>
      <c r="E12283" s="23"/>
    </row>
    <row r="12284" spans="1:5" ht="20" customHeight="1">
      <c r="A12284" s="19" t="s">
        <v>13774</v>
      </c>
      <c r="B12284" s="24">
        <v>0</v>
      </c>
      <c r="C12284" s="21" t="s">
        <v>765</v>
      </c>
      <c r="D12284" s="23"/>
      <c r="E12284" s="23"/>
    </row>
    <row r="12285" spans="1:5" ht="20" customHeight="1">
      <c r="A12285" s="19" t="s">
        <v>13774</v>
      </c>
      <c r="B12285" s="24">
        <v>0</v>
      </c>
      <c r="C12285" s="21" t="s">
        <v>1044</v>
      </c>
      <c r="D12285" s="23"/>
      <c r="E12285" s="23"/>
    </row>
    <row r="12286" spans="1:5" ht="20" customHeight="1">
      <c r="A12286" s="19" t="s">
        <v>13774</v>
      </c>
      <c r="B12286" s="24">
        <v>0</v>
      </c>
      <c r="C12286" s="22">
        <v>100</v>
      </c>
      <c r="D12286" s="23"/>
      <c r="E12286" s="23"/>
    </row>
    <row r="12287" spans="1:5" ht="20" customHeight="1">
      <c r="A12287" s="19" t="s">
        <v>13774</v>
      </c>
      <c r="B12287" s="24">
        <v>0</v>
      </c>
      <c r="C12287" s="21" t="s">
        <v>1163</v>
      </c>
      <c r="D12287" s="23"/>
      <c r="E12287" s="23"/>
    </row>
    <row r="12288" spans="1:5" ht="20" customHeight="1">
      <c r="A12288" s="19" t="s">
        <v>13774</v>
      </c>
      <c r="B12288" s="24">
        <v>0</v>
      </c>
      <c r="C12288" s="21" t="s">
        <v>1239</v>
      </c>
      <c r="D12288" s="23"/>
      <c r="E12288" s="23"/>
    </row>
    <row r="12289" spans="1:5" ht="20" customHeight="1">
      <c r="A12289" s="19" t="s">
        <v>13774</v>
      </c>
      <c r="B12289" s="24">
        <v>0</v>
      </c>
      <c r="C12289" s="21" t="s">
        <v>11792</v>
      </c>
      <c r="D12289" s="23"/>
      <c r="E12289" s="23"/>
    </row>
    <row r="12290" spans="1:5" ht="20" customHeight="1">
      <c r="A12290" s="19" t="s">
        <v>13774</v>
      </c>
      <c r="B12290" s="24">
        <v>0</v>
      </c>
      <c r="C12290" s="21" t="s">
        <v>11544</v>
      </c>
      <c r="D12290" s="23"/>
      <c r="E12290" s="23"/>
    </row>
    <row r="12291" spans="1:5" ht="20" customHeight="1">
      <c r="A12291" s="19" t="s">
        <v>13774</v>
      </c>
      <c r="B12291" s="24">
        <v>0</v>
      </c>
      <c r="C12291" s="21" t="s">
        <v>1471</v>
      </c>
      <c r="D12291" s="23"/>
      <c r="E12291" s="23"/>
    </row>
    <row r="12292" spans="1:5" ht="20" customHeight="1">
      <c r="A12292" s="19" t="s">
        <v>13774</v>
      </c>
      <c r="B12292" s="24">
        <v>0</v>
      </c>
      <c r="C12292" s="21" t="s">
        <v>1545</v>
      </c>
      <c r="D12292" s="23"/>
      <c r="E12292" s="23"/>
    </row>
    <row r="12293" spans="1:5" ht="20" customHeight="1">
      <c r="A12293" s="19" t="s">
        <v>13774</v>
      </c>
      <c r="B12293" s="24">
        <v>0</v>
      </c>
      <c r="C12293" s="21" t="s">
        <v>1775</v>
      </c>
      <c r="D12293" s="23"/>
      <c r="E12293" s="23"/>
    </row>
    <row r="12294" spans="1:5" ht="20" customHeight="1">
      <c r="A12294" s="19" t="s">
        <v>13774</v>
      </c>
      <c r="B12294" s="24">
        <v>0</v>
      </c>
      <c r="C12294" s="21" t="s">
        <v>2002</v>
      </c>
      <c r="D12294" s="23"/>
      <c r="E12294" s="23"/>
    </row>
    <row r="12295" spans="1:5" ht="20" customHeight="1">
      <c r="A12295" s="19" t="s">
        <v>13774</v>
      </c>
      <c r="B12295" s="24">
        <v>0</v>
      </c>
      <c r="C12295" s="21" t="s">
        <v>2146</v>
      </c>
      <c r="D12295" s="23"/>
      <c r="E12295" s="23"/>
    </row>
    <row r="12296" spans="1:5" ht="20" customHeight="1">
      <c r="A12296" s="19" t="s">
        <v>13774</v>
      </c>
      <c r="B12296" s="24">
        <v>0</v>
      </c>
      <c r="C12296" s="21" t="s">
        <v>2286</v>
      </c>
      <c r="D12296" s="23"/>
      <c r="E12296" s="23"/>
    </row>
    <row r="12297" spans="1:5" ht="20" customHeight="1">
      <c r="A12297" s="19" t="s">
        <v>13774</v>
      </c>
      <c r="B12297" s="24">
        <v>0</v>
      </c>
      <c r="C12297" s="22">
        <v>100</v>
      </c>
      <c r="D12297" s="23"/>
      <c r="E12297" s="23"/>
    </row>
    <row r="12298" spans="1:5" ht="20" customHeight="1">
      <c r="A12298" s="19" t="s">
        <v>13774</v>
      </c>
      <c r="B12298" s="24">
        <v>0</v>
      </c>
      <c r="C12298" s="21" t="s">
        <v>2543</v>
      </c>
      <c r="D12298" s="23"/>
      <c r="E12298" s="23"/>
    </row>
    <row r="12299" spans="1:5" ht="20" customHeight="1">
      <c r="A12299" s="19" t="s">
        <v>13774</v>
      </c>
      <c r="B12299" s="24">
        <v>0</v>
      </c>
      <c r="C12299" s="21" t="s">
        <v>2755</v>
      </c>
      <c r="D12299" s="23"/>
      <c r="E12299" s="23"/>
    </row>
    <row r="12300" spans="1:5" ht="20" customHeight="1">
      <c r="A12300" s="19" t="s">
        <v>13774</v>
      </c>
      <c r="B12300" s="24">
        <v>0</v>
      </c>
      <c r="C12300" s="21" t="s">
        <v>2895</v>
      </c>
      <c r="D12300" s="23"/>
      <c r="E12300" s="23"/>
    </row>
    <row r="12301" spans="1:5" ht="20" customHeight="1">
      <c r="A12301" s="19" t="s">
        <v>13774</v>
      </c>
      <c r="B12301" s="24">
        <v>0</v>
      </c>
      <c r="C12301" s="21" t="s">
        <v>3028</v>
      </c>
      <c r="D12301" s="23"/>
      <c r="E12301" s="23"/>
    </row>
    <row r="12302" spans="1:5" ht="20" customHeight="1">
      <c r="A12302" s="19" t="s">
        <v>13774</v>
      </c>
      <c r="B12302" s="24">
        <v>0</v>
      </c>
      <c r="C12302" s="21" t="s">
        <v>3088</v>
      </c>
      <c r="D12302" s="23"/>
      <c r="E12302" s="23"/>
    </row>
    <row r="12303" spans="1:5" ht="20" customHeight="1">
      <c r="A12303" s="19" t="s">
        <v>13774</v>
      </c>
      <c r="B12303" s="24">
        <v>0</v>
      </c>
      <c r="C12303" s="21" t="s">
        <v>3276</v>
      </c>
      <c r="D12303" s="23"/>
      <c r="E12303" s="23"/>
    </row>
    <row r="12304" spans="1:5" ht="20" customHeight="1">
      <c r="A12304" s="19" t="s">
        <v>13774</v>
      </c>
      <c r="B12304" s="24">
        <v>0</v>
      </c>
      <c r="C12304" s="21" t="s">
        <v>3491</v>
      </c>
      <c r="D12304" s="23"/>
      <c r="E12304" s="23"/>
    </row>
    <row r="12305" spans="1:5" ht="20" customHeight="1">
      <c r="A12305" s="19" t="s">
        <v>13774</v>
      </c>
      <c r="B12305" s="24">
        <v>0</v>
      </c>
      <c r="C12305" s="21" t="s">
        <v>3710</v>
      </c>
      <c r="D12305" s="23"/>
      <c r="E12305" s="23"/>
    </row>
    <row r="12306" spans="1:5" ht="20" customHeight="1">
      <c r="A12306" s="19" t="s">
        <v>13774</v>
      </c>
      <c r="B12306" s="24">
        <v>0</v>
      </c>
      <c r="C12306" s="21" t="s">
        <v>3851</v>
      </c>
      <c r="D12306" s="23"/>
      <c r="E12306" s="23"/>
    </row>
    <row r="12307" spans="1:5" ht="20" customHeight="1">
      <c r="A12307" s="19" t="s">
        <v>13774</v>
      </c>
      <c r="B12307" s="24">
        <v>0</v>
      </c>
      <c r="C12307" s="21" t="s">
        <v>4056</v>
      </c>
      <c r="D12307" s="23"/>
      <c r="E12307" s="23"/>
    </row>
    <row r="12308" spans="1:5" ht="20" customHeight="1">
      <c r="A12308" s="19" t="s">
        <v>13774</v>
      </c>
      <c r="B12308" s="24">
        <v>0</v>
      </c>
      <c r="C12308" s="21" t="s">
        <v>4126</v>
      </c>
      <c r="D12308" s="23"/>
      <c r="E12308" s="23"/>
    </row>
    <row r="12309" spans="1:5" ht="20" customHeight="1">
      <c r="A12309" s="19" t="s">
        <v>13774</v>
      </c>
      <c r="B12309" s="24">
        <v>0</v>
      </c>
      <c r="C12309" s="21" t="s">
        <v>4328</v>
      </c>
      <c r="D12309" s="23"/>
      <c r="E12309" s="23"/>
    </row>
    <row r="12310" spans="1:5" ht="20" customHeight="1">
      <c r="A12310" s="19" t="s">
        <v>13774</v>
      </c>
      <c r="B12310" s="24">
        <v>0</v>
      </c>
      <c r="C12310" s="21" t="s">
        <v>4530</v>
      </c>
      <c r="D12310" s="23"/>
      <c r="E12310" s="23"/>
    </row>
    <row r="12311" spans="1:5" ht="20" customHeight="1">
      <c r="A12311" s="19" t="s">
        <v>13774</v>
      </c>
      <c r="B12311" s="24">
        <v>0</v>
      </c>
      <c r="C12311" s="21" t="s">
        <v>4599</v>
      </c>
      <c r="D12311" s="23"/>
      <c r="E12311" s="23"/>
    </row>
    <row r="12312" spans="1:5" ht="20" customHeight="1">
      <c r="A12312" s="19" t="s">
        <v>13774</v>
      </c>
      <c r="B12312" s="24">
        <v>0</v>
      </c>
      <c r="C12312" s="21" t="s">
        <v>4803</v>
      </c>
      <c r="D12312" s="23"/>
      <c r="E12312" s="23"/>
    </row>
    <row r="12313" spans="1:5" ht="20" customHeight="1">
      <c r="A12313" s="19" t="s">
        <v>13774</v>
      </c>
      <c r="B12313" s="24">
        <v>0</v>
      </c>
      <c r="C12313" s="21" t="s">
        <v>4998</v>
      </c>
      <c r="D12313" s="23"/>
      <c r="E12313" s="23"/>
    </row>
    <row r="12314" spans="1:5" ht="20" customHeight="1">
      <c r="A12314" s="19" t="s">
        <v>13774</v>
      </c>
      <c r="B12314" s="24">
        <v>0</v>
      </c>
      <c r="C12314" s="21" t="s">
        <v>5059</v>
      </c>
      <c r="D12314" s="23"/>
      <c r="E12314" s="23"/>
    </row>
    <row r="12315" spans="1:5" ht="20" customHeight="1">
      <c r="A12315" s="19" t="s">
        <v>13774</v>
      </c>
      <c r="B12315" s="24">
        <v>0</v>
      </c>
      <c r="C12315" s="21" t="s">
        <v>5248</v>
      </c>
      <c r="D12315" s="23"/>
      <c r="E12315" s="23"/>
    </row>
    <row r="12316" spans="1:5" ht="20" customHeight="1">
      <c r="A12316" s="19" t="s">
        <v>13774</v>
      </c>
      <c r="B12316" s="24">
        <v>0</v>
      </c>
      <c r="C12316" s="21" t="s">
        <v>5455</v>
      </c>
      <c r="D12316" s="23"/>
      <c r="E12316" s="23"/>
    </row>
    <row r="12317" spans="1:5" ht="20" customHeight="1">
      <c r="A12317" s="19" t="s">
        <v>13774</v>
      </c>
      <c r="B12317" s="24">
        <v>0</v>
      </c>
      <c r="C12317" s="21" t="s">
        <v>5662</v>
      </c>
      <c r="D12317" s="23"/>
      <c r="E12317" s="23"/>
    </row>
    <row r="12318" spans="1:5" ht="20" customHeight="1">
      <c r="A12318" s="19" t="s">
        <v>13774</v>
      </c>
      <c r="B12318" s="24">
        <v>0</v>
      </c>
      <c r="C12318" s="21" t="s">
        <v>5867</v>
      </c>
      <c r="D12318" s="23"/>
      <c r="E12318" s="23"/>
    </row>
    <row r="12319" spans="1:5" ht="20" customHeight="1">
      <c r="A12319" s="19" t="s">
        <v>13774</v>
      </c>
      <c r="B12319" s="24">
        <v>0</v>
      </c>
      <c r="C12319" s="22">
        <v>100</v>
      </c>
      <c r="D12319" s="23"/>
      <c r="E12319" s="23"/>
    </row>
    <row r="12320" spans="1:5" ht="20" customHeight="1">
      <c r="A12320" s="19" t="s">
        <v>13774</v>
      </c>
      <c r="B12320" s="24">
        <v>0</v>
      </c>
      <c r="C12320" s="21" t="s">
        <v>6068</v>
      </c>
      <c r="D12320" s="23"/>
      <c r="E12320" s="23"/>
    </row>
    <row r="12321" spans="1:5" ht="20" customHeight="1">
      <c r="A12321" s="19" t="s">
        <v>13774</v>
      </c>
      <c r="B12321" s="24">
        <v>0</v>
      </c>
      <c r="C12321" s="21" t="s">
        <v>9475</v>
      </c>
      <c r="D12321" s="23"/>
      <c r="E12321" s="23"/>
    </row>
    <row r="12322" spans="1:5" ht="20" customHeight="1">
      <c r="A12322" s="19" t="s">
        <v>13774</v>
      </c>
      <c r="B12322" s="24">
        <v>0</v>
      </c>
      <c r="C12322" s="21" t="s">
        <v>6229</v>
      </c>
      <c r="D12322" s="23"/>
      <c r="E12322" s="23"/>
    </row>
    <row r="12323" spans="1:5" ht="20" customHeight="1">
      <c r="A12323" s="19" t="s">
        <v>13774</v>
      </c>
      <c r="B12323" s="24">
        <v>0</v>
      </c>
      <c r="C12323" s="21" t="s">
        <v>6136</v>
      </c>
      <c r="D12323" s="23"/>
      <c r="E12323" s="23"/>
    </row>
    <row r="12324" spans="1:5" ht="20" customHeight="1">
      <c r="A12324" s="19" t="s">
        <v>13774</v>
      </c>
      <c r="B12324" s="24">
        <v>0</v>
      </c>
      <c r="C12324" s="21" t="s">
        <v>6320</v>
      </c>
      <c r="D12324" s="23"/>
      <c r="E12324" s="23"/>
    </row>
    <row r="12325" spans="1:5" ht="20" customHeight="1">
      <c r="A12325" s="19" t="s">
        <v>13774</v>
      </c>
      <c r="B12325" s="24">
        <v>0</v>
      </c>
      <c r="C12325" s="21" t="s">
        <v>6503</v>
      </c>
      <c r="D12325" s="23"/>
      <c r="E12325" s="23"/>
    </row>
    <row r="12326" spans="1:5" ht="20" customHeight="1">
      <c r="A12326" s="19" t="s">
        <v>13774</v>
      </c>
      <c r="B12326" s="24">
        <v>0</v>
      </c>
      <c r="C12326" s="21" t="s">
        <v>6568</v>
      </c>
      <c r="D12326" s="23"/>
      <c r="E12326" s="23"/>
    </row>
    <row r="12327" spans="1:5" ht="20" customHeight="1">
      <c r="A12327" s="19" t="s">
        <v>13774</v>
      </c>
      <c r="B12327" s="24">
        <v>0</v>
      </c>
      <c r="C12327" s="21" t="s">
        <v>8837</v>
      </c>
      <c r="D12327" s="23"/>
      <c r="E12327" s="23"/>
    </row>
    <row r="12328" spans="1:5" ht="20" customHeight="1">
      <c r="A12328" s="19" t="s">
        <v>13774</v>
      </c>
      <c r="B12328" s="24">
        <v>0</v>
      </c>
      <c r="C12328" s="21" t="s">
        <v>6628</v>
      </c>
      <c r="D12328" s="23"/>
      <c r="E12328" s="23"/>
    </row>
    <row r="12329" spans="1:5" ht="20" customHeight="1">
      <c r="A12329" s="19" t="s">
        <v>13774</v>
      </c>
      <c r="B12329" s="24">
        <v>0</v>
      </c>
      <c r="C12329" s="21" t="s">
        <v>6692</v>
      </c>
      <c r="D12329" s="23"/>
      <c r="E12329" s="23"/>
    </row>
    <row r="12330" spans="1:5" ht="20" customHeight="1">
      <c r="A12330" s="19" t="s">
        <v>13774</v>
      </c>
      <c r="B12330" s="24">
        <v>0</v>
      </c>
      <c r="C12330" s="21" t="s">
        <v>8523</v>
      </c>
      <c r="D12330" s="23"/>
      <c r="E12330" s="23"/>
    </row>
    <row r="12331" spans="1:5" ht="20" customHeight="1">
      <c r="A12331" s="19" t="s">
        <v>13774</v>
      </c>
      <c r="B12331" s="24">
        <v>0</v>
      </c>
      <c r="C12331" s="21" t="s">
        <v>6951</v>
      </c>
      <c r="D12331" s="23"/>
      <c r="E12331" s="23"/>
    </row>
    <row r="12332" spans="1:5" ht="20" customHeight="1">
      <c r="A12332" s="19" t="s">
        <v>13774</v>
      </c>
      <c r="B12332" s="24">
        <v>0</v>
      </c>
      <c r="C12332" s="21" t="s">
        <v>6865</v>
      </c>
      <c r="D12332" s="23"/>
      <c r="E12332" s="23"/>
    </row>
    <row r="12333" spans="1:5" ht="20" customHeight="1">
      <c r="A12333" s="19" t="s">
        <v>13774</v>
      </c>
      <c r="B12333" s="24">
        <v>0</v>
      </c>
      <c r="C12333" s="21" t="s">
        <v>7036</v>
      </c>
      <c r="D12333" s="23"/>
      <c r="E12333" s="23"/>
    </row>
    <row r="12334" spans="1:5" ht="20" customHeight="1">
      <c r="A12334" s="19" t="s">
        <v>13774</v>
      </c>
      <c r="B12334" s="24">
        <v>0</v>
      </c>
      <c r="C12334" s="21" t="s">
        <v>7214</v>
      </c>
      <c r="D12334" s="23"/>
      <c r="E12334" s="23"/>
    </row>
    <row r="12335" spans="1:5" ht="20" customHeight="1">
      <c r="A12335" s="19" t="s">
        <v>13774</v>
      </c>
      <c r="B12335" s="24">
        <v>0</v>
      </c>
      <c r="C12335" s="21" t="s">
        <v>24</v>
      </c>
      <c r="D12335" s="23"/>
      <c r="E12335" s="23"/>
    </row>
    <row r="12336" spans="1:5" ht="20" customHeight="1">
      <c r="A12336" s="19" t="s">
        <v>13774</v>
      </c>
      <c r="B12336" s="24">
        <v>0</v>
      </c>
      <c r="C12336" s="21" t="s">
        <v>7497</v>
      </c>
      <c r="D12336" s="23"/>
      <c r="E12336" s="23"/>
    </row>
    <row r="12337" spans="1:5" ht="20" customHeight="1">
      <c r="A12337" s="19" t="s">
        <v>13774</v>
      </c>
      <c r="B12337" s="24">
        <v>0</v>
      </c>
      <c r="C12337" s="21" t="s">
        <v>7667</v>
      </c>
      <c r="D12337" s="23"/>
      <c r="E12337" s="23"/>
    </row>
    <row r="12338" spans="1:5" ht="20" customHeight="1">
      <c r="A12338" s="19" t="s">
        <v>13774</v>
      </c>
      <c r="B12338" s="24">
        <v>0</v>
      </c>
      <c r="C12338" s="21" t="s">
        <v>7853</v>
      </c>
      <c r="D12338" s="23"/>
      <c r="E12338" s="23"/>
    </row>
    <row r="12339" spans="1:5" ht="20" customHeight="1">
      <c r="A12339" s="19" t="s">
        <v>13774</v>
      </c>
      <c r="B12339" s="24">
        <v>0</v>
      </c>
      <c r="C12339" s="21" t="s">
        <v>7978</v>
      </c>
      <c r="D12339" s="23"/>
      <c r="E12339" s="23"/>
    </row>
    <row r="12340" spans="1:5" ht="20" customHeight="1">
      <c r="A12340" s="19" t="s">
        <v>13774</v>
      </c>
      <c r="B12340" s="24">
        <v>0</v>
      </c>
      <c r="C12340" s="21" t="s">
        <v>8099</v>
      </c>
      <c r="D12340" s="23"/>
      <c r="E12340" s="23"/>
    </row>
    <row r="12341" spans="1:5" ht="20" customHeight="1">
      <c r="A12341" s="19" t="s">
        <v>13774</v>
      </c>
      <c r="B12341" s="24">
        <v>0</v>
      </c>
      <c r="C12341" s="21" t="s">
        <v>514</v>
      </c>
      <c r="D12341" s="23"/>
      <c r="E12341" s="23"/>
    </row>
    <row r="12342" spans="1:5" ht="20" customHeight="1">
      <c r="A12342" s="19" t="s">
        <v>13774</v>
      </c>
      <c r="B12342" s="24">
        <v>0</v>
      </c>
      <c r="C12342" s="21" t="s">
        <v>389</v>
      </c>
      <c r="D12342" s="23"/>
      <c r="E12342" s="23"/>
    </row>
    <row r="12343" spans="1:5" ht="20" customHeight="1">
      <c r="A12343" s="19" t="s">
        <v>13774</v>
      </c>
      <c r="B12343" s="24">
        <v>0</v>
      </c>
      <c r="C12343" s="21" t="s">
        <v>616</v>
      </c>
      <c r="D12343" s="23"/>
      <c r="E12343" s="23"/>
    </row>
    <row r="12344" spans="1:5" ht="20" customHeight="1">
      <c r="A12344" s="19" t="s">
        <v>13774</v>
      </c>
      <c r="B12344" s="24">
        <v>0</v>
      </c>
      <c r="C12344" s="21" t="s">
        <v>694</v>
      </c>
      <c r="D12344" s="23"/>
      <c r="E12344" s="23"/>
    </row>
    <row r="12345" spans="1:5" ht="20" customHeight="1">
      <c r="A12345" s="19" t="s">
        <v>13774</v>
      </c>
      <c r="B12345" s="24">
        <v>0</v>
      </c>
      <c r="C12345" s="21" t="s">
        <v>12461</v>
      </c>
      <c r="D12345" s="23"/>
      <c r="E12345" s="23"/>
    </row>
    <row r="12346" spans="1:5" ht="20" customHeight="1">
      <c r="A12346" s="19" t="s">
        <v>13774</v>
      </c>
      <c r="B12346" s="24">
        <v>0</v>
      </c>
      <c r="C12346" s="21" t="s">
        <v>771</v>
      </c>
      <c r="D12346" s="23"/>
      <c r="E12346" s="23"/>
    </row>
    <row r="12347" spans="1:5" ht="20" customHeight="1">
      <c r="A12347" s="19" t="s">
        <v>13774</v>
      </c>
      <c r="B12347" s="24">
        <v>0</v>
      </c>
      <c r="C12347" s="21" t="s">
        <v>1058</v>
      </c>
      <c r="D12347" s="23"/>
      <c r="E12347" s="23"/>
    </row>
    <row r="12348" spans="1:5" ht="20" customHeight="1">
      <c r="A12348" s="19" t="s">
        <v>13774</v>
      </c>
      <c r="B12348" s="24">
        <v>0</v>
      </c>
      <c r="C12348" s="21" t="s">
        <v>939</v>
      </c>
      <c r="D12348" s="23"/>
      <c r="E12348" s="23"/>
    </row>
    <row r="12349" spans="1:5" ht="20" customHeight="1">
      <c r="A12349" s="19" t="s">
        <v>13774</v>
      </c>
      <c r="B12349" s="24">
        <v>0</v>
      </c>
      <c r="C12349" s="21" t="s">
        <v>1165</v>
      </c>
      <c r="D12349" s="23"/>
      <c r="E12349" s="23"/>
    </row>
    <row r="12350" spans="1:5" ht="20" customHeight="1">
      <c r="A12350" s="19" t="s">
        <v>13774</v>
      </c>
      <c r="B12350" s="24">
        <v>0</v>
      </c>
      <c r="C12350" s="21" t="s">
        <v>1241</v>
      </c>
      <c r="D12350" s="23"/>
      <c r="E12350" s="23"/>
    </row>
    <row r="12351" spans="1:5" ht="20" customHeight="1">
      <c r="A12351" s="19" t="s">
        <v>13774</v>
      </c>
      <c r="B12351" s="24">
        <v>0</v>
      </c>
      <c r="C12351" s="21" t="s">
        <v>11806</v>
      </c>
      <c r="D12351" s="23"/>
      <c r="E12351" s="23"/>
    </row>
    <row r="12352" spans="1:5" ht="20" customHeight="1">
      <c r="A12352" s="19" t="s">
        <v>13774</v>
      </c>
      <c r="B12352" s="24">
        <v>0</v>
      </c>
      <c r="C12352" s="21" t="s">
        <v>11557</v>
      </c>
      <c r="D12352" s="23"/>
      <c r="E12352" s="23"/>
    </row>
    <row r="12353" spans="1:5" ht="20" customHeight="1">
      <c r="A12353" s="19" t="s">
        <v>13774</v>
      </c>
      <c r="B12353" s="24">
        <v>0</v>
      </c>
      <c r="C12353" s="21" t="s">
        <v>1474</v>
      </c>
      <c r="D12353" s="23"/>
      <c r="E12353" s="23"/>
    </row>
    <row r="12354" spans="1:5" ht="20" customHeight="1">
      <c r="A12354" s="19" t="s">
        <v>13774</v>
      </c>
      <c r="B12354" s="24">
        <v>0</v>
      </c>
      <c r="C12354" s="21" t="s">
        <v>1547</v>
      </c>
      <c r="D12354" s="23"/>
      <c r="E12354" s="23"/>
    </row>
    <row r="12355" spans="1:5" ht="20" customHeight="1">
      <c r="A12355" s="19" t="s">
        <v>13774</v>
      </c>
      <c r="B12355" s="24">
        <v>0</v>
      </c>
      <c r="C12355" s="21" t="s">
        <v>1777</v>
      </c>
      <c r="D12355" s="23"/>
      <c r="E12355" s="23"/>
    </row>
    <row r="12356" spans="1:5" ht="20" customHeight="1">
      <c r="A12356" s="19" t="s">
        <v>13774</v>
      </c>
      <c r="B12356" s="24">
        <v>0</v>
      </c>
      <c r="C12356" s="21" t="s">
        <v>2004</v>
      </c>
      <c r="D12356" s="23"/>
      <c r="E12356" s="23"/>
    </row>
    <row r="12357" spans="1:5" ht="20" customHeight="1">
      <c r="A12357" s="19" t="s">
        <v>13774</v>
      </c>
      <c r="B12357" s="24">
        <v>0</v>
      </c>
      <c r="C12357" s="21" t="s">
        <v>2148</v>
      </c>
      <c r="D12357" s="23"/>
      <c r="E12357" s="23"/>
    </row>
    <row r="12358" spans="1:5" ht="20" customHeight="1">
      <c r="A12358" s="19" t="s">
        <v>13774</v>
      </c>
      <c r="B12358" s="24">
        <v>0</v>
      </c>
      <c r="C12358" s="22">
        <v>100</v>
      </c>
      <c r="D12358" s="23"/>
      <c r="E12358" s="23"/>
    </row>
    <row r="12359" spans="1:5" ht="20" customHeight="1">
      <c r="A12359" s="19" t="s">
        <v>13774</v>
      </c>
      <c r="B12359" s="24">
        <v>0</v>
      </c>
      <c r="C12359" s="22">
        <v>100</v>
      </c>
      <c r="D12359" s="23"/>
      <c r="E12359" s="23"/>
    </row>
    <row r="12360" spans="1:5" ht="20" customHeight="1">
      <c r="A12360" s="19" t="s">
        <v>13774</v>
      </c>
      <c r="B12360" s="24">
        <v>0</v>
      </c>
      <c r="C12360" s="21" t="s">
        <v>2545</v>
      </c>
      <c r="D12360" s="23"/>
      <c r="E12360" s="23"/>
    </row>
    <row r="12361" spans="1:5" ht="20" customHeight="1">
      <c r="A12361" s="19" t="s">
        <v>13774</v>
      </c>
      <c r="B12361" s="24">
        <v>0</v>
      </c>
      <c r="C12361" s="21" t="s">
        <v>2757</v>
      </c>
      <c r="D12361" s="23"/>
      <c r="E12361" s="23"/>
    </row>
    <row r="12362" spans="1:5" ht="20" customHeight="1">
      <c r="A12362" s="19" t="s">
        <v>13774</v>
      </c>
      <c r="B12362" s="24">
        <v>0</v>
      </c>
      <c r="C12362" s="21" t="s">
        <v>2899</v>
      </c>
      <c r="D12362" s="23"/>
      <c r="E12362" s="23"/>
    </row>
    <row r="12363" spans="1:5" ht="20" customHeight="1">
      <c r="A12363" s="19" t="s">
        <v>13774</v>
      </c>
      <c r="B12363" s="24">
        <v>0</v>
      </c>
      <c r="C12363" s="22">
        <v>100</v>
      </c>
      <c r="D12363" s="23"/>
      <c r="E12363" s="23"/>
    </row>
    <row r="12364" spans="1:5" ht="20" customHeight="1">
      <c r="A12364" s="19" t="s">
        <v>13774</v>
      </c>
      <c r="B12364" s="24">
        <v>0</v>
      </c>
      <c r="C12364" s="21" t="s">
        <v>3090</v>
      </c>
      <c r="D12364" s="23"/>
      <c r="E12364" s="23"/>
    </row>
    <row r="12365" spans="1:5" ht="20" customHeight="1">
      <c r="A12365" s="19" t="s">
        <v>13774</v>
      </c>
      <c r="B12365" s="24">
        <v>0</v>
      </c>
      <c r="C12365" s="21" t="s">
        <v>3278</v>
      </c>
      <c r="D12365" s="23"/>
      <c r="E12365" s="23"/>
    </row>
    <row r="12366" spans="1:5" ht="20" customHeight="1">
      <c r="A12366" s="19" t="s">
        <v>13774</v>
      </c>
      <c r="B12366" s="24">
        <v>0</v>
      </c>
      <c r="C12366" s="21" t="s">
        <v>3500</v>
      </c>
      <c r="D12366" s="23"/>
      <c r="E12366" s="23"/>
    </row>
    <row r="12367" spans="1:5" ht="20" customHeight="1">
      <c r="A12367" s="19" t="s">
        <v>13774</v>
      </c>
      <c r="B12367" s="24">
        <v>0</v>
      </c>
      <c r="C12367" s="21" t="s">
        <v>3712</v>
      </c>
      <c r="D12367" s="23"/>
      <c r="E12367" s="23"/>
    </row>
    <row r="12368" spans="1:5" ht="20" customHeight="1">
      <c r="A12368" s="19" t="s">
        <v>13774</v>
      </c>
      <c r="B12368" s="24">
        <v>0</v>
      </c>
      <c r="C12368" s="21" t="s">
        <v>3855</v>
      </c>
      <c r="D12368" s="23"/>
      <c r="E12368" s="23"/>
    </row>
    <row r="12369" spans="1:5" ht="20" customHeight="1">
      <c r="A12369" s="19" t="s">
        <v>13774</v>
      </c>
      <c r="B12369" s="24">
        <v>0</v>
      </c>
      <c r="C12369" s="21" t="s">
        <v>4058</v>
      </c>
      <c r="D12369" s="23"/>
      <c r="E12369" s="23"/>
    </row>
    <row r="12370" spans="1:5" ht="20" customHeight="1">
      <c r="A12370" s="19" t="s">
        <v>13774</v>
      </c>
      <c r="B12370" s="24">
        <v>0</v>
      </c>
      <c r="C12370" s="21" t="s">
        <v>4128</v>
      </c>
      <c r="D12370" s="23"/>
      <c r="E12370" s="23"/>
    </row>
    <row r="12371" spans="1:5" ht="20" customHeight="1">
      <c r="A12371" s="19" t="s">
        <v>13774</v>
      </c>
      <c r="B12371" s="24">
        <v>0</v>
      </c>
      <c r="C12371" s="21" t="s">
        <v>4330</v>
      </c>
      <c r="D12371" s="23"/>
      <c r="E12371" s="23"/>
    </row>
    <row r="12372" spans="1:5" ht="20" customHeight="1">
      <c r="A12372" s="19" t="s">
        <v>13774</v>
      </c>
      <c r="B12372" s="24">
        <v>0</v>
      </c>
      <c r="C12372" s="21" t="s">
        <v>4534</v>
      </c>
      <c r="D12372" s="23"/>
      <c r="E12372" s="23"/>
    </row>
    <row r="12373" spans="1:5" ht="20" customHeight="1">
      <c r="A12373" s="19" t="s">
        <v>13774</v>
      </c>
      <c r="B12373" s="24">
        <v>0</v>
      </c>
      <c r="C12373" s="21" t="s">
        <v>4604</v>
      </c>
      <c r="D12373" s="23"/>
      <c r="E12373" s="23"/>
    </row>
    <row r="12374" spans="1:5" ht="20" customHeight="1">
      <c r="A12374" s="19" t="s">
        <v>13774</v>
      </c>
      <c r="B12374" s="24">
        <v>0</v>
      </c>
      <c r="C12374" s="21" t="s">
        <v>4805</v>
      </c>
      <c r="D12374" s="23"/>
      <c r="E12374" s="23"/>
    </row>
    <row r="12375" spans="1:5" ht="20" customHeight="1">
      <c r="A12375" s="19" t="s">
        <v>13774</v>
      </c>
      <c r="B12375" s="24">
        <v>0</v>
      </c>
      <c r="C12375" s="21" t="s">
        <v>5000</v>
      </c>
      <c r="D12375" s="23"/>
      <c r="E12375" s="23"/>
    </row>
    <row r="12376" spans="1:5" ht="20" customHeight="1">
      <c r="A12376" s="19" t="s">
        <v>13774</v>
      </c>
      <c r="B12376" s="24">
        <v>0</v>
      </c>
      <c r="C12376" s="21" t="s">
        <v>5061</v>
      </c>
      <c r="D12376" s="23"/>
      <c r="E12376" s="23"/>
    </row>
    <row r="12377" spans="1:5" ht="20" customHeight="1">
      <c r="A12377" s="19" t="s">
        <v>13774</v>
      </c>
      <c r="B12377" s="24">
        <v>0</v>
      </c>
      <c r="C12377" s="21" t="s">
        <v>5252</v>
      </c>
      <c r="D12377" s="23"/>
      <c r="E12377" s="23"/>
    </row>
    <row r="12378" spans="1:5" ht="20" customHeight="1">
      <c r="A12378" s="19" t="s">
        <v>13774</v>
      </c>
      <c r="B12378" s="24">
        <v>0</v>
      </c>
      <c r="C12378" s="21" t="s">
        <v>5457</v>
      </c>
      <c r="D12378" s="23"/>
      <c r="E12378" s="23"/>
    </row>
    <row r="12379" spans="1:5" ht="20" customHeight="1">
      <c r="A12379" s="19" t="s">
        <v>13774</v>
      </c>
      <c r="B12379" s="24">
        <v>0</v>
      </c>
      <c r="C12379" s="21" t="s">
        <v>5666</v>
      </c>
      <c r="D12379" s="23"/>
      <c r="E12379" s="23"/>
    </row>
    <row r="12380" spans="1:5" ht="20" customHeight="1">
      <c r="A12380" s="19" t="s">
        <v>13774</v>
      </c>
      <c r="B12380" s="24">
        <v>0</v>
      </c>
      <c r="C12380" s="21" t="s">
        <v>5871</v>
      </c>
      <c r="D12380" s="23"/>
      <c r="E12380" s="23"/>
    </row>
    <row r="12381" spans="1:5" ht="20" customHeight="1">
      <c r="A12381" s="19" t="s">
        <v>13774</v>
      </c>
      <c r="B12381" s="24">
        <v>0</v>
      </c>
      <c r="C12381" s="21" t="s">
        <v>6006</v>
      </c>
      <c r="D12381" s="23"/>
      <c r="E12381" s="23"/>
    </row>
    <row r="12382" spans="1:5" ht="20" customHeight="1">
      <c r="A12382" s="19" t="s">
        <v>13774</v>
      </c>
      <c r="B12382" s="24">
        <v>0</v>
      </c>
      <c r="C12382" s="21" t="s">
        <v>6072</v>
      </c>
      <c r="D12382" s="23"/>
      <c r="E12382" s="23"/>
    </row>
    <row r="12383" spans="1:5" ht="20" customHeight="1">
      <c r="A12383" s="19" t="s">
        <v>13774</v>
      </c>
      <c r="B12383" s="24">
        <v>0</v>
      </c>
      <c r="C12383" s="21" t="s">
        <v>9489</v>
      </c>
      <c r="D12383" s="23"/>
      <c r="E12383" s="23"/>
    </row>
    <row r="12384" spans="1:5" ht="20" customHeight="1">
      <c r="A12384" s="19" t="s">
        <v>13774</v>
      </c>
      <c r="B12384" s="24">
        <v>0</v>
      </c>
      <c r="C12384" s="21" t="s">
        <v>6239</v>
      </c>
      <c r="D12384" s="23"/>
      <c r="E12384" s="23"/>
    </row>
    <row r="12385" spans="1:5" ht="20" customHeight="1">
      <c r="A12385" s="19" t="s">
        <v>13774</v>
      </c>
      <c r="B12385" s="24">
        <v>0</v>
      </c>
      <c r="C12385" s="21" t="s">
        <v>6139</v>
      </c>
      <c r="D12385" s="23"/>
      <c r="E12385" s="23"/>
    </row>
    <row r="12386" spans="1:5" ht="20" customHeight="1">
      <c r="A12386" s="19" t="s">
        <v>13774</v>
      </c>
      <c r="B12386" s="24">
        <v>0</v>
      </c>
      <c r="C12386" s="21" t="s">
        <v>6322</v>
      </c>
      <c r="D12386" s="23"/>
      <c r="E12386" s="23"/>
    </row>
    <row r="12387" spans="1:5" ht="20" customHeight="1">
      <c r="A12387" s="19" t="s">
        <v>13774</v>
      </c>
      <c r="B12387" s="24">
        <v>0</v>
      </c>
      <c r="C12387" s="21" t="s">
        <v>6507</v>
      </c>
      <c r="D12387" s="23"/>
      <c r="E12387" s="23"/>
    </row>
    <row r="12388" spans="1:5" ht="20" customHeight="1">
      <c r="A12388" s="19" t="s">
        <v>13774</v>
      </c>
      <c r="B12388" s="24">
        <v>0</v>
      </c>
      <c r="C12388" s="21" t="s">
        <v>6572</v>
      </c>
      <c r="D12388" s="23"/>
      <c r="E12388" s="23"/>
    </row>
    <row r="12389" spans="1:5" ht="20" customHeight="1">
      <c r="A12389" s="19" t="s">
        <v>13774</v>
      </c>
      <c r="B12389" s="24">
        <v>0</v>
      </c>
      <c r="C12389" s="21" t="s">
        <v>8849</v>
      </c>
      <c r="D12389" s="23"/>
      <c r="E12389" s="23"/>
    </row>
    <row r="12390" spans="1:5" ht="20" customHeight="1">
      <c r="A12390" s="19" t="s">
        <v>13774</v>
      </c>
      <c r="B12390" s="24">
        <v>0</v>
      </c>
      <c r="C12390" s="21" t="s">
        <v>6631</v>
      </c>
      <c r="D12390" s="23"/>
      <c r="E12390" s="23"/>
    </row>
    <row r="12391" spans="1:5" ht="20" customHeight="1">
      <c r="A12391" s="19" t="s">
        <v>13774</v>
      </c>
      <c r="B12391" s="24">
        <v>0</v>
      </c>
      <c r="C12391" s="21" t="s">
        <v>6694</v>
      </c>
      <c r="D12391" s="23"/>
      <c r="E12391" s="23"/>
    </row>
    <row r="12392" spans="1:5" ht="20" customHeight="1">
      <c r="A12392" s="19" t="s">
        <v>13774</v>
      </c>
      <c r="B12392" s="24">
        <v>0</v>
      </c>
      <c r="C12392" s="21" t="s">
        <v>8537</v>
      </c>
      <c r="D12392" s="23"/>
      <c r="E12392" s="23"/>
    </row>
    <row r="12393" spans="1:5" ht="20" customHeight="1">
      <c r="A12393" s="19" t="s">
        <v>13774</v>
      </c>
      <c r="B12393" s="24">
        <v>0</v>
      </c>
      <c r="C12393" s="21" t="s">
        <v>6964</v>
      </c>
      <c r="D12393" s="23"/>
      <c r="E12393" s="23"/>
    </row>
    <row r="12394" spans="1:5" ht="20" customHeight="1">
      <c r="A12394" s="19" t="s">
        <v>13774</v>
      </c>
      <c r="B12394" s="24">
        <v>0</v>
      </c>
      <c r="C12394" s="21" t="s">
        <v>6868</v>
      </c>
      <c r="D12394" s="23"/>
      <c r="E12394" s="23"/>
    </row>
    <row r="12395" spans="1:5" ht="20" customHeight="1">
      <c r="A12395" s="19" t="s">
        <v>13774</v>
      </c>
      <c r="B12395" s="24">
        <v>0</v>
      </c>
      <c r="C12395" s="21" t="s">
        <v>7038</v>
      </c>
      <c r="D12395" s="23"/>
      <c r="E12395" s="23"/>
    </row>
    <row r="12396" spans="1:5" ht="20" customHeight="1">
      <c r="A12396" s="19" t="s">
        <v>13774</v>
      </c>
      <c r="B12396" s="24">
        <v>0</v>
      </c>
      <c r="C12396" s="21" t="s">
        <v>7216</v>
      </c>
      <c r="D12396" s="23"/>
      <c r="E12396" s="23"/>
    </row>
    <row r="12397" spans="1:5" ht="20" customHeight="1">
      <c r="A12397" s="19" t="s">
        <v>13774</v>
      </c>
      <c r="B12397" s="24">
        <v>0</v>
      </c>
      <c r="C12397" s="21" t="s">
        <v>7327</v>
      </c>
      <c r="D12397" s="23"/>
      <c r="E12397" s="23"/>
    </row>
    <row r="12398" spans="1:5" ht="20" customHeight="1">
      <c r="A12398" s="19" t="s">
        <v>13774</v>
      </c>
      <c r="B12398" s="24">
        <v>0</v>
      </c>
      <c r="C12398" s="21" t="s">
        <v>7501</v>
      </c>
      <c r="D12398" s="23"/>
      <c r="E12398" s="23"/>
    </row>
    <row r="12399" spans="1:5" ht="20" customHeight="1">
      <c r="A12399" s="19" t="s">
        <v>13774</v>
      </c>
      <c r="B12399" s="24">
        <v>0</v>
      </c>
      <c r="C12399" s="21" t="s">
        <v>7669</v>
      </c>
      <c r="D12399" s="23"/>
      <c r="E12399" s="23"/>
    </row>
    <row r="12400" spans="1:5" ht="20" customHeight="1">
      <c r="A12400" s="19" t="s">
        <v>13774</v>
      </c>
      <c r="B12400" s="24">
        <v>0</v>
      </c>
      <c r="C12400" s="21" t="s">
        <v>7855</v>
      </c>
      <c r="D12400" s="23"/>
      <c r="E12400" s="23"/>
    </row>
    <row r="12401" spans="1:5" ht="20" customHeight="1">
      <c r="A12401" s="19" t="s">
        <v>13774</v>
      </c>
      <c r="B12401" s="24">
        <v>0</v>
      </c>
      <c r="C12401" s="21" t="s">
        <v>7980</v>
      </c>
      <c r="D12401" s="23"/>
      <c r="E12401" s="23"/>
    </row>
    <row r="12402" spans="1:5" ht="20" customHeight="1">
      <c r="A12402" s="19" t="s">
        <v>13774</v>
      </c>
      <c r="B12402" s="24">
        <v>0</v>
      </c>
      <c r="C12402" s="21" t="s">
        <v>8101</v>
      </c>
      <c r="D12402" s="23"/>
      <c r="E12402" s="23"/>
    </row>
    <row r="12403" spans="1:5" ht="20" customHeight="1">
      <c r="A12403" s="19" t="s">
        <v>13774</v>
      </c>
      <c r="B12403" s="24">
        <v>0</v>
      </c>
      <c r="C12403" s="21" t="s">
        <v>531</v>
      </c>
      <c r="D12403" s="23"/>
      <c r="E12403" s="23"/>
    </row>
    <row r="12404" spans="1:5" ht="20" customHeight="1">
      <c r="A12404" s="19" t="s">
        <v>13774</v>
      </c>
      <c r="B12404" s="24">
        <v>0</v>
      </c>
      <c r="C12404" s="21" t="s">
        <v>391</v>
      </c>
      <c r="D12404" s="23"/>
      <c r="E12404" s="23"/>
    </row>
    <row r="12405" spans="1:5" ht="20" customHeight="1">
      <c r="A12405" s="19" t="s">
        <v>13774</v>
      </c>
      <c r="B12405" s="24">
        <v>0</v>
      </c>
      <c r="C12405" s="21" t="s">
        <v>618</v>
      </c>
      <c r="D12405" s="23"/>
      <c r="E12405" s="23"/>
    </row>
    <row r="12406" spans="1:5" ht="20" customHeight="1">
      <c r="A12406" s="19" t="s">
        <v>13774</v>
      </c>
      <c r="B12406" s="24">
        <v>0</v>
      </c>
      <c r="C12406" s="21" t="s">
        <v>697</v>
      </c>
      <c r="D12406" s="23"/>
      <c r="E12406" s="23"/>
    </row>
    <row r="12407" spans="1:5" ht="20" customHeight="1">
      <c r="A12407" s="19" t="s">
        <v>13774</v>
      </c>
      <c r="B12407" s="24">
        <v>0</v>
      </c>
      <c r="C12407" s="21" t="s">
        <v>12536</v>
      </c>
      <c r="D12407" s="23"/>
      <c r="E12407" s="23"/>
    </row>
    <row r="12408" spans="1:5" ht="20" customHeight="1">
      <c r="A12408" s="19" t="s">
        <v>13774</v>
      </c>
      <c r="B12408" s="24">
        <v>0</v>
      </c>
      <c r="C12408" s="21" t="s">
        <v>778</v>
      </c>
      <c r="D12408" s="23"/>
      <c r="E12408" s="23"/>
    </row>
    <row r="12409" spans="1:5" ht="20" customHeight="1">
      <c r="A12409" s="19" t="s">
        <v>13774</v>
      </c>
      <c r="B12409" s="24">
        <v>0</v>
      </c>
      <c r="C12409" s="21" t="s">
        <v>1079</v>
      </c>
      <c r="D12409" s="23"/>
      <c r="E12409" s="23"/>
    </row>
    <row r="12410" spans="1:5" ht="20" customHeight="1">
      <c r="A12410" s="19" t="s">
        <v>13774</v>
      </c>
      <c r="B12410" s="24">
        <v>0</v>
      </c>
      <c r="C12410" s="21" t="s">
        <v>941</v>
      </c>
      <c r="D12410" s="23"/>
      <c r="E12410" s="23"/>
    </row>
    <row r="12411" spans="1:5" ht="20" customHeight="1">
      <c r="A12411" s="19" t="s">
        <v>13774</v>
      </c>
      <c r="B12411" s="24">
        <v>0</v>
      </c>
      <c r="C12411" s="21" t="s">
        <v>1169</v>
      </c>
      <c r="D12411" s="23"/>
      <c r="E12411" s="23"/>
    </row>
    <row r="12412" spans="1:5" ht="20" customHeight="1">
      <c r="A12412" s="19" t="s">
        <v>13774</v>
      </c>
      <c r="B12412" s="24">
        <v>0</v>
      </c>
      <c r="C12412" s="21" t="s">
        <v>1244</v>
      </c>
      <c r="D12412" s="23"/>
      <c r="E12412" s="23"/>
    </row>
    <row r="12413" spans="1:5" ht="20" customHeight="1">
      <c r="A12413" s="19" t="s">
        <v>13774</v>
      </c>
      <c r="B12413" s="24">
        <v>0</v>
      </c>
      <c r="C12413" s="21" t="s">
        <v>11833</v>
      </c>
      <c r="D12413" s="23"/>
      <c r="E12413" s="23"/>
    </row>
    <row r="12414" spans="1:5" ht="20" customHeight="1">
      <c r="A12414" s="19" t="s">
        <v>13774</v>
      </c>
      <c r="B12414" s="24">
        <v>0</v>
      </c>
      <c r="C12414" s="21" t="s">
        <v>11575</v>
      </c>
      <c r="D12414" s="23"/>
      <c r="E12414" s="23"/>
    </row>
    <row r="12415" spans="1:5" ht="20" customHeight="1">
      <c r="A12415" s="19" t="s">
        <v>13774</v>
      </c>
      <c r="B12415" s="24">
        <v>0</v>
      </c>
      <c r="C12415" s="21" t="s">
        <v>1478</v>
      </c>
      <c r="D12415" s="23"/>
      <c r="E12415" s="23"/>
    </row>
    <row r="12416" spans="1:5" ht="20" customHeight="1">
      <c r="A12416" s="19" t="s">
        <v>13774</v>
      </c>
      <c r="B12416" s="24">
        <v>0</v>
      </c>
      <c r="C12416" s="21" t="s">
        <v>1550</v>
      </c>
      <c r="D12416" s="23"/>
      <c r="E12416" s="23"/>
    </row>
    <row r="12417" spans="1:5" ht="20" customHeight="1">
      <c r="A12417" s="19" t="s">
        <v>13774</v>
      </c>
      <c r="B12417" s="24">
        <v>0</v>
      </c>
      <c r="C12417" s="21" t="s">
        <v>1781</v>
      </c>
      <c r="D12417" s="23"/>
      <c r="E12417" s="23"/>
    </row>
    <row r="12418" spans="1:5" ht="20" customHeight="1">
      <c r="A12418" s="19" t="s">
        <v>13774</v>
      </c>
      <c r="B12418" s="24">
        <v>0</v>
      </c>
      <c r="C12418" s="21" t="s">
        <v>2008</v>
      </c>
      <c r="D12418" s="23"/>
      <c r="E12418" s="23"/>
    </row>
    <row r="12419" spans="1:5" ht="20" customHeight="1">
      <c r="A12419" s="19" t="s">
        <v>13774</v>
      </c>
      <c r="B12419" s="24">
        <v>0</v>
      </c>
      <c r="C12419" s="21" t="s">
        <v>2150</v>
      </c>
      <c r="D12419" s="23"/>
      <c r="E12419" s="23"/>
    </row>
    <row r="12420" spans="1:5" ht="20" customHeight="1">
      <c r="A12420" s="19" t="s">
        <v>13774</v>
      </c>
      <c r="B12420" s="24">
        <v>0</v>
      </c>
      <c r="C12420" s="21" t="s">
        <v>2289</v>
      </c>
      <c r="D12420" s="23"/>
      <c r="E12420" s="23"/>
    </row>
    <row r="12421" spans="1:5" ht="20" customHeight="1">
      <c r="A12421" s="19" t="s">
        <v>13774</v>
      </c>
      <c r="B12421" s="24">
        <v>0</v>
      </c>
      <c r="C12421" s="21" t="s">
        <v>2418</v>
      </c>
      <c r="D12421" s="23"/>
      <c r="E12421" s="23"/>
    </row>
    <row r="12422" spans="1:5" ht="20" customHeight="1">
      <c r="A12422" s="19" t="s">
        <v>13774</v>
      </c>
      <c r="B12422" s="24">
        <v>0</v>
      </c>
      <c r="C12422" s="21" t="s">
        <v>2549</v>
      </c>
      <c r="D12422" s="23"/>
      <c r="E12422" s="23"/>
    </row>
    <row r="12423" spans="1:5" ht="20" customHeight="1">
      <c r="A12423" s="19" t="s">
        <v>13774</v>
      </c>
      <c r="B12423" s="24">
        <v>0</v>
      </c>
      <c r="C12423" s="21" t="s">
        <v>2767</v>
      </c>
      <c r="D12423" s="23"/>
      <c r="E12423" s="23"/>
    </row>
    <row r="12424" spans="1:5" ht="20" customHeight="1">
      <c r="A12424" s="19" t="s">
        <v>13774</v>
      </c>
      <c r="B12424" s="24">
        <v>0</v>
      </c>
      <c r="C12424" s="21" t="s">
        <v>2906</v>
      </c>
      <c r="D12424" s="23"/>
      <c r="E12424" s="23"/>
    </row>
    <row r="12425" spans="1:5" ht="20" customHeight="1">
      <c r="A12425" s="19" t="s">
        <v>13774</v>
      </c>
      <c r="B12425" s="24">
        <v>0</v>
      </c>
      <c r="C12425" s="21" t="s">
        <v>3035</v>
      </c>
      <c r="D12425" s="23"/>
      <c r="E12425" s="23"/>
    </row>
    <row r="12426" spans="1:5" ht="20" customHeight="1">
      <c r="A12426" s="19" t="s">
        <v>13774</v>
      </c>
      <c r="B12426" s="24">
        <v>0</v>
      </c>
      <c r="C12426" s="21" t="s">
        <v>3094</v>
      </c>
      <c r="D12426" s="23"/>
      <c r="E12426" s="23"/>
    </row>
    <row r="12427" spans="1:5" ht="20" customHeight="1">
      <c r="A12427" s="19" t="s">
        <v>13774</v>
      </c>
      <c r="B12427" s="24">
        <v>0</v>
      </c>
      <c r="C12427" s="21" t="s">
        <v>3280</v>
      </c>
      <c r="D12427" s="23"/>
      <c r="E12427" s="23"/>
    </row>
    <row r="12428" spans="1:5" ht="20" customHeight="1">
      <c r="A12428" s="19" t="s">
        <v>13774</v>
      </c>
      <c r="B12428" s="24">
        <v>0</v>
      </c>
      <c r="C12428" s="21" t="s">
        <v>3502</v>
      </c>
      <c r="D12428" s="23"/>
      <c r="E12428" s="23"/>
    </row>
    <row r="12429" spans="1:5" ht="20" customHeight="1">
      <c r="A12429" s="19" t="s">
        <v>13774</v>
      </c>
      <c r="B12429" s="24">
        <v>0</v>
      </c>
      <c r="C12429" s="21" t="s">
        <v>3714</v>
      </c>
      <c r="D12429" s="23"/>
      <c r="E12429" s="23"/>
    </row>
    <row r="12430" spans="1:5" ht="20" customHeight="1">
      <c r="A12430" s="19" t="s">
        <v>13774</v>
      </c>
      <c r="B12430" s="24">
        <v>0</v>
      </c>
      <c r="C12430" s="21" t="s">
        <v>3857</v>
      </c>
      <c r="D12430" s="23"/>
      <c r="E12430" s="23"/>
    </row>
    <row r="12431" spans="1:5" ht="20" customHeight="1">
      <c r="A12431" s="19" t="s">
        <v>13774</v>
      </c>
      <c r="B12431" s="24">
        <v>0</v>
      </c>
      <c r="C12431" s="21" t="s">
        <v>4062</v>
      </c>
      <c r="D12431" s="23"/>
      <c r="E12431" s="23"/>
    </row>
    <row r="12432" spans="1:5" ht="20" customHeight="1">
      <c r="A12432" s="19" t="s">
        <v>13774</v>
      </c>
      <c r="B12432" s="24">
        <v>0</v>
      </c>
      <c r="C12432" s="21" t="s">
        <v>4131</v>
      </c>
      <c r="D12432" s="23"/>
      <c r="E12432" s="23"/>
    </row>
    <row r="12433" spans="1:5" ht="20" customHeight="1">
      <c r="A12433" s="19" t="s">
        <v>13774</v>
      </c>
      <c r="B12433" s="24">
        <v>0</v>
      </c>
      <c r="C12433" s="21" t="s">
        <v>4332</v>
      </c>
      <c r="D12433" s="23"/>
      <c r="E12433" s="23"/>
    </row>
    <row r="12434" spans="1:5" ht="20" customHeight="1">
      <c r="A12434" s="19" t="s">
        <v>13774</v>
      </c>
      <c r="B12434" s="24">
        <v>0</v>
      </c>
      <c r="C12434" s="21" t="s">
        <v>4538</v>
      </c>
      <c r="D12434" s="23"/>
      <c r="E12434" s="23"/>
    </row>
    <row r="12435" spans="1:5" ht="20" customHeight="1">
      <c r="A12435" s="19" t="s">
        <v>13774</v>
      </c>
      <c r="B12435" s="24">
        <v>0</v>
      </c>
      <c r="C12435" s="21" t="s">
        <v>4607</v>
      </c>
      <c r="D12435" s="23"/>
      <c r="E12435" s="23"/>
    </row>
    <row r="12436" spans="1:5" ht="20" customHeight="1">
      <c r="A12436" s="19" t="s">
        <v>13774</v>
      </c>
      <c r="B12436" s="24">
        <v>0</v>
      </c>
      <c r="C12436" s="21" t="s">
        <v>4807</v>
      </c>
      <c r="D12436" s="23"/>
      <c r="E12436" s="23"/>
    </row>
    <row r="12437" spans="1:5" ht="20" customHeight="1">
      <c r="A12437" s="19" t="s">
        <v>13774</v>
      </c>
      <c r="B12437" s="24">
        <v>0</v>
      </c>
      <c r="C12437" s="21" t="s">
        <v>5004</v>
      </c>
      <c r="D12437" s="23"/>
      <c r="E12437" s="23"/>
    </row>
    <row r="12438" spans="1:5" ht="20" customHeight="1">
      <c r="A12438" s="19" t="s">
        <v>13774</v>
      </c>
      <c r="B12438" s="24">
        <v>0</v>
      </c>
      <c r="C12438" s="21" t="s">
        <v>5064</v>
      </c>
      <c r="D12438" s="23"/>
      <c r="E12438" s="23"/>
    </row>
    <row r="12439" spans="1:5" ht="20" customHeight="1">
      <c r="A12439" s="19" t="s">
        <v>13774</v>
      </c>
      <c r="B12439" s="24">
        <v>0</v>
      </c>
      <c r="C12439" s="21" t="s">
        <v>5254</v>
      </c>
      <c r="D12439" s="23"/>
      <c r="E12439" s="23"/>
    </row>
    <row r="12440" spans="1:5" ht="20" customHeight="1">
      <c r="A12440" s="19" t="s">
        <v>13774</v>
      </c>
      <c r="B12440" s="24">
        <v>0</v>
      </c>
      <c r="C12440" s="21" t="s">
        <v>5459</v>
      </c>
      <c r="D12440" s="23"/>
      <c r="E12440" s="23"/>
    </row>
    <row r="12441" spans="1:5" ht="20" customHeight="1">
      <c r="A12441" s="19" t="s">
        <v>13774</v>
      </c>
      <c r="B12441" s="24">
        <v>0</v>
      </c>
      <c r="C12441" s="21" t="s">
        <v>5668</v>
      </c>
      <c r="D12441" s="23"/>
      <c r="E12441" s="23"/>
    </row>
    <row r="12442" spans="1:5" ht="20" customHeight="1">
      <c r="A12442" s="19" t="s">
        <v>13774</v>
      </c>
      <c r="B12442" s="24">
        <v>0</v>
      </c>
      <c r="C12442" s="21" t="s">
        <v>5875</v>
      </c>
      <c r="D12442" s="23"/>
      <c r="E12442" s="23"/>
    </row>
    <row r="12443" spans="1:5" ht="20" customHeight="1">
      <c r="A12443" s="19" t="s">
        <v>13774</v>
      </c>
      <c r="B12443" s="24">
        <v>0</v>
      </c>
      <c r="C12443" s="21" t="s">
        <v>6008</v>
      </c>
      <c r="D12443" s="23"/>
      <c r="E12443" s="23"/>
    </row>
    <row r="12444" spans="1:5" ht="20" customHeight="1">
      <c r="A12444" s="19" t="s">
        <v>13774</v>
      </c>
      <c r="B12444" s="24">
        <v>0</v>
      </c>
      <c r="C12444" s="21" t="s">
        <v>6081</v>
      </c>
      <c r="D12444" s="23"/>
      <c r="E12444" s="23"/>
    </row>
    <row r="12445" spans="1:5" ht="20" customHeight="1">
      <c r="A12445" s="19" t="s">
        <v>13774</v>
      </c>
      <c r="B12445" s="24">
        <v>0</v>
      </c>
      <c r="C12445" s="21" t="s">
        <v>9503</v>
      </c>
      <c r="D12445" s="23"/>
      <c r="E12445" s="23"/>
    </row>
    <row r="12446" spans="1:5" ht="20" customHeight="1">
      <c r="A12446" s="19" t="s">
        <v>13774</v>
      </c>
      <c r="B12446" s="24">
        <v>0</v>
      </c>
      <c r="C12446" s="22">
        <v>100</v>
      </c>
      <c r="D12446" s="23"/>
      <c r="E12446" s="23"/>
    </row>
    <row r="12447" spans="1:5" ht="20" customHeight="1">
      <c r="A12447" s="19" t="s">
        <v>13774</v>
      </c>
      <c r="B12447" s="24">
        <v>0</v>
      </c>
      <c r="C12447" s="21" t="s">
        <v>6143</v>
      </c>
      <c r="D12447" s="23"/>
      <c r="E12447" s="23"/>
    </row>
    <row r="12448" spans="1:5" ht="20" customHeight="1">
      <c r="A12448" s="19" t="s">
        <v>13774</v>
      </c>
      <c r="B12448" s="24">
        <v>0</v>
      </c>
      <c r="C12448" s="21" t="s">
        <v>6324</v>
      </c>
      <c r="D12448" s="23"/>
      <c r="E12448" s="23"/>
    </row>
    <row r="12449" spans="1:5" ht="20" customHeight="1">
      <c r="A12449" s="19" t="s">
        <v>13774</v>
      </c>
      <c r="B12449" s="24">
        <v>0</v>
      </c>
      <c r="C12449" s="21" t="s">
        <v>6509</v>
      </c>
      <c r="D12449" s="23"/>
      <c r="E12449" s="23"/>
    </row>
    <row r="12450" spans="1:5" ht="20" customHeight="1">
      <c r="A12450" s="19" t="s">
        <v>13774</v>
      </c>
      <c r="B12450" s="24">
        <v>0</v>
      </c>
      <c r="C12450" s="21" t="s">
        <v>6575</v>
      </c>
      <c r="D12450" s="23"/>
      <c r="E12450" s="23"/>
    </row>
    <row r="12451" spans="1:5" ht="20" customHeight="1">
      <c r="A12451" s="19" t="s">
        <v>13774</v>
      </c>
      <c r="B12451" s="24">
        <v>0</v>
      </c>
      <c r="C12451" s="21" t="s">
        <v>8864</v>
      </c>
      <c r="D12451" s="23"/>
      <c r="E12451" s="23"/>
    </row>
    <row r="12452" spans="1:5" ht="20" customHeight="1">
      <c r="A12452" s="19" t="s">
        <v>13774</v>
      </c>
      <c r="B12452" s="24">
        <v>0</v>
      </c>
      <c r="C12452" s="21" t="s">
        <v>6638</v>
      </c>
      <c r="D12452" s="23"/>
      <c r="E12452" s="23"/>
    </row>
    <row r="12453" spans="1:5" ht="20" customHeight="1">
      <c r="A12453" s="19" t="s">
        <v>13774</v>
      </c>
      <c r="B12453" s="24">
        <v>0</v>
      </c>
      <c r="C12453" s="21" t="s">
        <v>6697</v>
      </c>
      <c r="D12453" s="23"/>
      <c r="E12453" s="23"/>
    </row>
    <row r="12454" spans="1:5" ht="20" customHeight="1">
      <c r="A12454" s="19" t="s">
        <v>13774</v>
      </c>
      <c r="B12454" s="24">
        <v>0</v>
      </c>
      <c r="C12454" s="21" t="s">
        <v>8552</v>
      </c>
      <c r="D12454" s="23"/>
      <c r="E12454" s="23"/>
    </row>
    <row r="12455" spans="1:5" ht="20" customHeight="1">
      <c r="A12455" s="19" t="s">
        <v>13774</v>
      </c>
      <c r="B12455" s="24">
        <v>0</v>
      </c>
      <c r="C12455" s="21" t="s">
        <v>6979</v>
      </c>
      <c r="D12455" s="23"/>
      <c r="E12455" s="23"/>
    </row>
    <row r="12456" spans="1:5" ht="20" customHeight="1">
      <c r="A12456" s="19" t="s">
        <v>13774</v>
      </c>
      <c r="B12456" s="24">
        <v>0</v>
      </c>
      <c r="C12456" s="21" t="s">
        <v>6870</v>
      </c>
      <c r="D12456" s="23"/>
      <c r="E12456" s="23"/>
    </row>
    <row r="12457" spans="1:5" ht="20" customHeight="1">
      <c r="A12457" s="19" t="s">
        <v>13774</v>
      </c>
      <c r="B12457" s="24">
        <v>0</v>
      </c>
      <c r="C12457" s="21" t="s">
        <v>7040</v>
      </c>
      <c r="D12457" s="23"/>
      <c r="E12457" s="23"/>
    </row>
    <row r="12458" spans="1:5" ht="20" customHeight="1">
      <c r="A12458" s="19" t="s">
        <v>13774</v>
      </c>
      <c r="B12458" s="24">
        <v>0</v>
      </c>
      <c r="C12458" s="21" t="s">
        <v>7218</v>
      </c>
      <c r="D12458" s="23"/>
      <c r="E12458" s="23"/>
    </row>
    <row r="12459" spans="1:5" ht="20" customHeight="1">
      <c r="A12459" s="19" t="s">
        <v>13774</v>
      </c>
      <c r="B12459" s="24">
        <v>0</v>
      </c>
      <c r="C12459" s="21" t="s">
        <v>7331</v>
      </c>
      <c r="D12459" s="23"/>
      <c r="E12459" s="23"/>
    </row>
    <row r="12460" spans="1:5" ht="20" customHeight="1">
      <c r="A12460" s="19" t="s">
        <v>13774</v>
      </c>
      <c r="B12460" s="24">
        <v>0</v>
      </c>
      <c r="C12460" s="21" t="s">
        <v>7503</v>
      </c>
      <c r="D12460" s="23"/>
      <c r="E12460" s="23"/>
    </row>
    <row r="12461" spans="1:5" ht="20" customHeight="1">
      <c r="A12461" s="19" t="s">
        <v>13774</v>
      </c>
      <c r="B12461" s="24">
        <v>0</v>
      </c>
      <c r="C12461" s="21" t="s">
        <v>7673</v>
      </c>
      <c r="D12461" s="23"/>
      <c r="E12461" s="23"/>
    </row>
    <row r="12462" spans="1:5" ht="20" customHeight="1">
      <c r="A12462" s="19" t="s">
        <v>13774</v>
      </c>
      <c r="B12462" s="24">
        <v>0</v>
      </c>
      <c r="C12462" s="21" t="s">
        <v>7863</v>
      </c>
      <c r="D12462" s="23"/>
      <c r="E12462" s="23"/>
    </row>
    <row r="12463" spans="1:5" ht="20" customHeight="1">
      <c r="A12463" s="19" t="s">
        <v>13774</v>
      </c>
      <c r="B12463" s="24">
        <v>0</v>
      </c>
      <c r="C12463" s="21" t="s">
        <v>7987</v>
      </c>
      <c r="D12463" s="23"/>
      <c r="E12463" s="23"/>
    </row>
    <row r="12464" spans="1:5" ht="20" customHeight="1">
      <c r="A12464" s="19" t="s">
        <v>13774</v>
      </c>
      <c r="B12464" s="24">
        <v>0</v>
      </c>
      <c r="C12464" s="21" t="s">
        <v>8106</v>
      </c>
      <c r="D12464" s="23"/>
      <c r="E12464" s="23"/>
    </row>
    <row r="12465" spans="1:5" ht="20" customHeight="1">
      <c r="A12465" s="19" t="s">
        <v>13774</v>
      </c>
      <c r="B12465" s="24">
        <v>0</v>
      </c>
      <c r="C12465" s="21" t="s">
        <v>13469</v>
      </c>
      <c r="D12465" s="23"/>
      <c r="E12465" s="23"/>
    </row>
    <row r="12466" spans="1:5" ht="20" customHeight="1">
      <c r="A12466" s="19" t="s">
        <v>13774</v>
      </c>
      <c r="B12466" s="24">
        <v>0</v>
      </c>
      <c r="C12466" s="21" t="s">
        <v>421</v>
      </c>
      <c r="D12466" s="23"/>
      <c r="E12466" s="23"/>
    </row>
    <row r="12467" spans="1:5" ht="20" customHeight="1">
      <c r="A12467" s="19" t="s">
        <v>13774</v>
      </c>
      <c r="B12467" s="24">
        <v>0</v>
      </c>
      <c r="C12467" s="21" t="s">
        <v>648</v>
      </c>
      <c r="D12467" s="23"/>
      <c r="E12467" s="23"/>
    </row>
    <row r="12468" spans="1:5" ht="20" customHeight="1">
      <c r="A12468" s="19" t="s">
        <v>13774</v>
      </c>
      <c r="B12468" s="24">
        <v>0</v>
      </c>
      <c r="C12468" s="21" t="s">
        <v>748</v>
      </c>
      <c r="D12468" s="23"/>
      <c r="E12468" s="23"/>
    </row>
    <row r="12469" spans="1:5" ht="20" customHeight="1">
      <c r="A12469" s="19" t="s">
        <v>13774</v>
      </c>
      <c r="B12469" s="24">
        <v>0</v>
      </c>
      <c r="C12469" s="21" t="s">
        <v>12830</v>
      </c>
      <c r="D12469" s="23"/>
      <c r="E12469" s="23"/>
    </row>
    <row r="12470" spans="1:5" ht="20" customHeight="1">
      <c r="A12470" s="19" t="s">
        <v>13774</v>
      </c>
      <c r="B12470" s="24">
        <v>0</v>
      </c>
      <c r="C12470" s="21" t="s">
        <v>806</v>
      </c>
      <c r="D12470" s="23"/>
      <c r="E12470" s="23"/>
    </row>
    <row r="12471" spans="1:5" ht="20" customHeight="1">
      <c r="A12471" s="19" t="s">
        <v>13774</v>
      </c>
      <c r="B12471" s="24">
        <v>0</v>
      </c>
      <c r="C12471" s="21" t="s">
        <v>12451</v>
      </c>
      <c r="D12471" s="23"/>
      <c r="E12471" s="23"/>
    </row>
    <row r="12472" spans="1:5" ht="20" customHeight="1">
      <c r="A12472" s="19" t="s">
        <v>13774</v>
      </c>
      <c r="B12472" s="24">
        <v>0</v>
      </c>
      <c r="C12472" s="21" t="s">
        <v>968</v>
      </c>
      <c r="D12472" s="23"/>
      <c r="E12472" s="23"/>
    </row>
    <row r="12473" spans="1:5" ht="20" customHeight="1">
      <c r="A12473" s="19" t="s">
        <v>13774</v>
      </c>
      <c r="B12473" s="24">
        <v>0</v>
      </c>
      <c r="C12473" s="21" t="s">
        <v>1201</v>
      </c>
      <c r="D12473" s="23"/>
      <c r="E12473" s="23"/>
    </row>
    <row r="12474" spans="1:5" ht="20" customHeight="1">
      <c r="A12474" s="19" t="s">
        <v>13774</v>
      </c>
      <c r="B12474" s="24">
        <v>0</v>
      </c>
      <c r="C12474" s="21" t="s">
        <v>1273</v>
      </c>
      <c r="D12474" s="23"/>
      <c r="E12474" s="23"/>
    </row>
    <row r="12475" spans="1:5" ht="20" customHeight="1">
      <c r="A12475" s="19" t="s">
        <v>13774</v>
      </c>
      <c r="B12475" s="24">
        <v>0</v>
      </c>
      <c r="C12475" s="21" t="s">
        <v>11976</v>
      </c>
      <c r="D12475" s="23"/>
      <c r="E12475" s="23"/>
    </row>
    <row r="12476" spans="1:5" ht="20" customHeight="1">
      <c r="A12476" s="19" t="s">
        <v>13774</v>
      </c>
      <c r="B12476" s="24">
        <v>0</v>
      </c>
      <c r="C12476" s="21" t="s">
        <v>11718</v>
      </c>
      <c r="D12476" s="23"/>
      <c r="E12476" s="23"/>
    </row>
    <row r="12477" spans="1:5" ht="20" customHeight="1">
      <c r="A12477" s="19" t="s">
        <v>13774</v>
      </c>
      <c r="B12477" s="24">
        <v>0</v>
      </c>
      <c r="C12477" s="21" t="s">
        <v>1507</v>
      </c>
      <c r="D12477" s="23"/>
      <c r="E12477" s="23"/>
    </row>
    <row r="12478" spans="1:5" ht="20" customHeight="1">
      <c r="A12478" s="19" t="s">
        <v>13774</v>
      </c>
      <c r="B12478" s="24">
        <v>0</v>
      </c>
      <c r="C12478" s="21" t="s">
        <v>1584</v>
      </c>
      <c r="D12478" s="23"/>
      <c r="E12478" s="23"/>
    </row>
    <row r="12479" spans="1:5" ht="20" customHeight="1">
      <c r="A12479" s="19" t="s">
        <v>13774</v>
      </c>
      <c r="B12479" s="24">
        <v>0</v>
      </c>
      <c r="C12479" s="21" t="s">
        <v>1806</v>
      </c>
      <c r="D12479" s="23"/>
      <c r="E12479" s="23"/>
    </row>
    <row r="12480" spans="1:5" ht="20" customHeight="1">
      <c r="A12480" s="19" t="s">
        <v>13774</v>
      </c>
      <c r="B12480" s="24">
        <v>0</v>
      </c>
      <c r="C12480" s="21" t="s">
        <v>2039</v>
      </c>
      <c r="D12480" s="23"/>
      <c r="E12480" s="23"/>
    </row>
    <row r="12481" spans="1:5" ht="20" customHeight="1">
      <c r="A12481" s="19" t="s">
        <v>13774</v>
      </c>
      <c r="B12481" s="24">
        <v>0</v>
      </c>
      <c r="C12481" s="21" t="s">
        <v>2180</v>
      </c>
      <c r="D12481" s="23"/>
      <c r="E12481" s="23"/>
    </row>
    <row r="12482" spans="1:5" ht="20" customHeight="1">
      <c r="A12482" s="19" t="s">
        <v>13774</v>
      </c>
      <c r="B12482" s="24">
        <v>0</v>
      </c>
      <c r="C12482" s="21" t="s">
        <v>2316</v>
      </c>
      <c r="D12482" s="23"/>
      <c r="E12482" s="23"/>
    </row>
    <row r="12483" spans="1:5" ht="20" customHeight="1">
      <c r="A12483" s="19" t="s">
        <v>13774</v>
      </c>
      <c r="B12483" s="24">
        <v>0</v>
      </c>
      <c r="C12483" s="21" t="s">
        <v>2443</v>
      </c>
      <c r="D12483" s="23"/>
      <c r="E12483" s="23"/>
    </row>
    <row r="12484" spans="1:5" ht="20" customHeight="1">
      <c r="A12484" s="19" t="s">
        <v>13774</v>
      </c>
      <c r="B12484" s="24">
        <v>0</v>
      </c>
      <c r="C12484" s="21" t="s">
        <v>2576</v>
      </c>
      <c r="D12484" s="23"/>
      <c r="E12484" s="23"/>
    </row>
    <row r="12485" spans="1:5" ht="20" customHeight="1">
      <c r="A12485" s="19" t="s">
        <v>13774</v>
      </c>
      <c r="B12485" s="24">
        <v>0</v>
      </c>
      <c r="C12485" s="21" t="s">
        <v>2793</v>
      </c>
      <c r="D12485" s="23"/>
      <c r="E12485" s="23"/>
    </row>
    <row r="12486" spans="1:5" ht="20" customHeight="1">
      <c r="A12486" s="19" t="s">
        <v>13774</v>
      </c>
      <c r="B12486" s="24">
        <v>0</v>
      </c>
      <c r="C12486" s="21" t="s">
        <v>2930</v>
      </c>
      <c r="D12486" s="23"/>
      <c r="E12486" s="23"/>
    </row>
    <row r="12487" spans="1:5" ht="20" customHeight="1">
      <c r="A12487" s="19" t="s">
        <v>13774</v>
      </c>
      <c r="B12487" s="24">
        <v>0</v>
      </c>
      <c r="C12487" s="21" t="s">
        <v>3059</v>
      </c>
      <c r="D12487" s="23"/>
      <c r="E12487" s="23"/>
    </row>
    <row r="12488" spans="1:5" ht="20" customHeight="1">
      <c r="A12488" s="19" t="s">
        <v>13774</v>
      </c>
      <c r="B12488" s="24">
        <v>0</v>
      </c>
      <c r="C12488" s="21" t="s">
        <v>3126</v>
      </c>
      <c r="D12488" s="23"/>
      <c r="E12488" s="23"/>
    </row>
    <row r="12489" spans="1:5" ht="20" customHeight="1">
      <c r="A12489" s="19" t="s">
        <v>13774</v>
      </c>
      <c r="B12489" s="24">
        <v>0</v>
      </c>
      <c r="C12489" s="21" t="s">
        <v>3314</v>
      </c>
      <c r="D12489" s="23"/>
      <c r="E12489" s="23"/>
    </row>
    <row r="12490" spans="1:5" ht="20" customHeight="1">
      <c r="A12490" s="19" t="s">
        <v>13774</v>
      </c>
      <c r="B12490" s="24">
        <v>0</v>
      </c>
      <c r="C12490" s="21" t="s">
        <v>3530</v>
      </c>
      <c r="D12490" s="23"/>
      <c r="E12490" s="23"/>
    </row>
    <row r="12491" spans="1:5" ht="20" customHeight="1">
      <c r="A12491" s="19" t="s">
        <v>13774</v>
      </c>
      <c r="B12491" s="24">
        <v>0</v>
      </c>
      <c r="C12491" s="21" t="s">
        <v>3742</v>
      </c>
      <c r="D12491" s="23"/>
      <c r="E12491" s="23"/>
    </row>
    <row r="12492" spans="1:5" ht="20" customHeight="1">
      <c r="A12492" s="19" t="s">
        <v>13774</v>
      </c>
      <c r="B12492" s="24">
        <v>0</v>
      </c>
      <c r="C12492" s="21" t="s">
        <v>3883</v>
      </c>
      <c r="D12492" s="23"/>
      <c r="E12492" s="23"/>
    </row>
    <row r="12493" spans="1:5" ht="20" customHeight="1">
      <c r="A12493" s="19" t="s">
        <v>13774</v>
      </c>
      <c r="B12493" s="24">
        <v>0</v>
      </c>
      <c r="C12493" s="21" t="s">
        <v>4090</v>
      </c>
      <c r="D12493" s="23"/>
      <c r="E12493" s="23"/>
    </row>
    <row r="12494" spans="1:5" ht="20" customHeight="1">
      <c r="A12494" s="19" t="s">
        <v>13774</v>
      </c>
      <c r="B12494" s="24">
        <v>0</v>
      </c>
      <c r="C12494" s="21" t="s">
        <v>4164</v>
      </c>
      <c r="D12494" s="23"/>
      <c r="E12494" s="23"/>
    </row>
    <row r="12495" spans="1:5" ht="20" customHeight="1">
      <c r="A12495" s="19" t="s">
        <v>13774</v>
      </c>
      <c r="B12495" s="24">
        <v>0</v>
      </c>
      <c r="C12495" s="21" t="s">
        <v>4357</v>
      </c>
      <c r="D12495" s="23"/>
      <c r="E12495" s="23"/>
    </row>
    <row r="12496" spans="1:5" ht="20" customHeight="1">
      <c r="A12496" s="19" t="s">
        <v>13774</v>
      </c>
      <c r="B12496" s="24">
        <v>0</v>
      </c>
      <c r="C12496" s="21" t="s">
        <v>4566</v>
      </c>
      <c r="D12496" s="23"/>
      <c r="E12496" s="23"/>
    </row>
    <row r="12497" spans="1:5" ht="20" customHeight="1">
      <c r="A12497" s="19" t="s">
        <v>13774</v>
      </c>
      <c r="B12497" s="24">
        <v>0</v>
      </c>
      <c r="C12497" s="21" t="s">
        <v>4638</v>
      </c>
      <c r="D12497" s="23"/>
      <c r="E12497" s="23"/>
    </row>
    <row r="12498" spans="1:5" ht="20" customHeight="1">
      <c r="A12498" s="19" t="s">
        <v>13774</v>
      </c>
      <c r="B12498" s="24">
        <v>0</v>
      </c>
      <c r="C12498" s="21" t="s">
        <v>4835</v>
      </c>
      <c r="D12498" s="23"/>
      <c r="E12498" s="23"/>
    </row>
    <row r="12499" spans="1:5" ht="20" customHeight="1">
      <c r="A12499" s="19" t="s">
        <v>13774</v>
      </c>
      <c r="B12499" s="24">
        <v>0</v>
      </c>
      <c r="C12499" s="21" t="s">
        <v>5030</v>
      </c>
      <c r="D12499" s="23"/>
      <c r="E12499" s="23"/>
    </row>
    <row r="12500" spans="1:5" ht="20" customHeight="1">
      <c r="A12500" s="19" t="s">
        <v>13774</v>
      </c>
      <c r="B12500" s="24">
        <v>0</v>
      </c>
      <c r="C12500" s="21" t="s">
        <v>5096</v>
      </c>
      <c r="D12500" s="23"/>
      <c r="E12500" s="23"/>
    </row>
    <row r="12501" spans="1:5" ht="20" customHeight="1">
      <c r="A12501" s="19" t="s">
        <v>13774</v>
      </c>
      <c r="B12501" s="24">
        <v>0</v>
      </c>
      <c r="C12501" s="21" t="s">
        <v>5286</v>
      </c>
      <c r="D12501" s="23"/>
      <c r="E12501" s="23"/>
    </row>
    <row r="12502" spans="1:5" ht="20" customHeight="1">
      <c r="A12502" s="19" t="s">
        <v>13774</v>
      </c>
      <c r="B12502" s="24">
        <v>0</v>
      </c>
      <c r="C12502" s="21" t="s">
        <v>5487</v>
      </c>
      <c r="D12502" s="23"/>
      <c r="E12502" s="23"/>
    </row>
    <row r="12503" spans="1:5" ht="20" customHeight="1">
      <c r="A12503" s="19" t="s">
        <v>13774</v>
      </c>
      <c r="B12503" s="24">
        <v>0</v>
      </c>
      <c r="C12503" s="21" t="s">
        <v>5694</v>
      </c>
      <c r="D12503" s="23"/>
      <c r="E12503" s="23"/>
    </row>
    <row r="12504" spans="1:5" ht="20" customHeight="1">
      <c r="A12504" s="19" t="s">
        <v>13774</v>
      </c>
      <c r="B12504" s="24">
        <v>0</v>
      </c>
      <c r="C12504" s="21" t="s">
        <v>5899</v>
      </c>
      <c r="D12504" s="23"/>
      <c r="E12504" s="23"/>
    </row>
    <row r="12505" spans="1:5" ht="20" customHeight="1">
      <c r="A12505" s="19" t="s">
        <v>13774</v>
      </c>
      <c r="B12505" s="24">
        <v>0</v>
      </c>
      <c r="C12505" s="21" t="s">
        <v>6037</v>
      </c>
      <c r="D12505" s="23"/>
      <c r="E12505" s="23"/>
    </row>
    <row r="12506" spans="1:5" ht="20" customHeight="1">
      <c r="A12506" s="19" t="s">
        <v>13774</v>
      </c>
      <c r="B12506" s="24">
        <v>0</v>
      </c>
      <c r="C12506" s="21" t="s">
        <v>6171</v>
      </c>
      <c r="D12506" s="23"/>
      <c r="E12506" s="23"/>
    </row>
    <row r="12507" spans="1:5" ht="20" customHeight="1">
      <c r="A12507" s="19" t="s">
        <v>13774</v>
      </c>
      <c r="B12507" s="24">
        <v>0</v>
      </c>
      <c r="C12507" s="21" t="s">
        <v>9606</v>
      </c>
      <c r="D12507" s="23"/>
      <c r="E12507" s="23"/>
    </row>
    <row r="12508" spans="1:5" ht="20" customHeight="1">
      <c r="A12508" s="19" t="s">
        <v>13774</v>
      </c>
      <c r="B12508" s="24">
        <v>0</v>
      </c>
      <c r="C12508" s="21" t="s">
        <v>9414</v>
      </c>
      <c r="D12508" s="23"/>
      <c r="E12508" s="23"/>
    </row>
    <row r="12509" spans="1:5" ht="20" customHeight="1">
      <c r="A12509" s="19" t="s">
        <v>13774</v>
      </c>
      <c r="B12509" s="24">
        <v>0</v>
      </c>
      <c r="C12509" s="21" t="s">
        <v>6171</v>
      </c>
      <c r="D12509" s="23"/>
      <c r="E12509" s="23"/>
    </row>
    <row r="12510" spans="1:5" ht="20" customHeight="1">
      <c r="A12510" s="19" t="s">
        <v>13774</v>
      </c>
      <c r="B12510" s="24">
        <v>0</v>
      </c>
      <c r="C12510" s="21" t="s">
        <v>6350</v>
      </c>
      <c r="D12510" s="23"/>
      <c r="E12510" s="23"/>
    </row>
    <row r="12511" spans="1:5" ht="20" customHeight="1">
      <c r="A12511" s="19" t="s">
        <v>13774</v>
      </c>
      <c r="B12511" s="24">
        <v>0</v>
      </c>
      <c r="C12511" s="21" t="s">
        <v>6538</v>
      </c>
      <c r="D12511" s="23"/>
      <c r="E12511" s="23"/>
    </row>
    <row r="12512" spans="1:5" ht="20" customHeight="1">
      <c r="A12512" s="19" t="s">
        <v>13774</v>
      </c>
      <c r="B12512" s="24">
        <v>0</v>
      </c>
      <c r="C12512" s="21" t="s">
        <v>6611</v>
      </c>
      <c r="D12512" s="23"/>
      <c r="E12512" s="23"/>
    </row>
    <row r="12513" spans="1:5" ht="20" customHeight="1">
      <c r="A12513" s="19" t="s">
        <v>13774</v>
      </c>
      <c r="B12513" s="24">
        <v>0</v>
      </c>
      <c r="C12513" s="21" t="s">
        <v>8962</v>
      </c>
      <c r="D12513" s="23"/>
      <c r="E12513" s="23"/>
    </row>
    <row r="12514" spans="1:5" ht="20" customHeight="1">
      <c r="A12514" s="19" t="s">
        <v>13774</v>
      </c>
      <c r="B12514" s="24">
        <v>0</v>
      </c>
      <c r="C12514" s="21" t="s">
        <v>6666</v>
      </c>
      <c r="D12514" s="23"/>
      <c r="E12514" s="23"/>
    </row>
    <row r="12515" spans="1:5" ht="20" customHeight="1">
      <c r="A12515" s="19" t="s">
        <v>13774</v>
      </c>
      <c r="B12515" s="24">
        <v>0</v>
      </c>
      <c r="C12515" s="21" t="s">
        <v>6724</v>
      </c>
      <c r="D12515" s="23"/>
      <c r="E12515" s="23"/>
    </row>
    <row r="12516" spans="1:5" ht="20" customHeight="1">
      <c r="A12516" s="19" t="s">
        <v>13774</v>
      </c>
      <c r="B12516" s="24">
        <v>0</v>
      </c>
      <c r="C12516" s="21" t="s">
        <v>8652</v>
      </c>
      <c r="D12516" s="23"/>
      <c r="E12516" s="23"/>
    </row>
    <row r="12517" spans="1:5" ht="20" customHeight="1">
      <c r="A12517" s="19" t="s">
        <v>13774</v>
      </c>
      <c r="B12517" s="24">
        <v>0</v>
      </c>
      <c r="C12517" s="21" t="s">
        <v>8472</v>
      </c>
      <c r="D12517" s="23"/>
      <c r="E12517" s="23"/>
    </row>
    <row r="12518" spans="1:5" ht="20" customHeight="1">
      <c r="A12518" s="19" t="s">
        <v>13774</v>
      </c>
      <c r="B12518" s="24">
        <v>0</v>
      </c>
      <c r="C12518" s="21" t="s">
        <v>6895</v>
      </c>
      <c r="D12518" s="23"/>
      <c r="E12518" s="23"/>
    </row>
    <row r="12519" spans="1:5" ht="20" customHeight="1">
      <c r="A12519" s="19" t="s">
        <v>13774</v>
      </c>
      <c r="B12519" s="24">
        <v>0</v>
      </c>
      <c r="C12519" s="21" t="s">
        <v>7066</v>
      </c>
      <c r="D12519" s="23"/>
      <c r="E12519" s="23"/>
    </row>
    <row r="12520" spans="1:5" ht="20" customHeight="1">
      <c r="A12520" s="19" t="s">
        <v>13774</v>
      </c>
      <c r="B12520" s="24">
        <v>0</v>
      </c>
      <c r="C12520" s="21" t="s">
        <v>7250</v>
      </c>
      <c r="D12520" s="23"/>
      <c r="E12520" s="23"/>
    </row>
    <row r="12521" spans="1:5" ht="20" customHeight="1">
      <c r="A12521" s="19" t="s">
        <v>13774</v>
      </c>
      <c r="B12521" s="24">
        <v>0</v>
      </c>
      <c r="C12521" s="21" t="s">
        <v>7355</v>
      </c>
      <c r="D12521" s="23"/>
      <c r="E12521" s="23"/>
    </row>
    <row r="12522" spans="1:5" ht="20" customHeight="1">
      <c r="A12522" s="19" t="s">
        <v>13774</v>
      </c>
      <c r="B12522" s="24">
        <v>0</v>
      </c>
      <c r="C12522" s="21" t="s">
        <v>7527</v>
      </c>
      <c r="D12522" s="23"/>
      <c r="E12522" s="23"/>
    </row>
    <row r="12523" spans="1:5" ht="20" customHeight="1">
      <c r="A12523" s="19" t="s">
        <v>13774</v>
      </c>
      <c r="B12523" s="24">
        <v>0</v>
      </c>
      <c r="C12523" s="21" t="s">
        <v>7699</v>
      </c>
      <c r="D12523" s="23"/>
      <c r="E12523" s="23"/>
    </row>
    <row r="12524" spans="1:5" ht="20" customHeight="1">
      <c r="A12524" s="19" t="s">
        <v>13774</v>
      </c>
      <c r="B12524" s="24">
        <v>0</v>
      </c>
      <c r="C12524" s="21" t="s">
        <v>7885</v>
      </c>
      <c r="D12524" s="23"/>
      <c r="E12524" s="23"/>
    </row>
    <row r="12525" spans="1:5" ht="20" customHeight="1">
      <c r="A12525" s="19" t="s">
        <v>13774</v>
      </c>
      <c r="B12525" s="24">
        <v>0</v>
      </c>
      <c r="C12525" s="21" t="s">
        <v>8007</v>
      </c>
      <c r="D12525" s="23"/>
      <c r="E12525" s="23"/>
    </row>
    <row r="12526" spans="1:5" ht="20" customHeight="1">
      <c r="A12526" s="19" t="s">
        <v>13774</v>
      </c>
      <c r="B12526" s="24">
        <v>0</v>
      </c>
      <c r="C12526" s="21" t="s">
        <v>8125</v>
      </c>
      <c r="D12526" s="23"/>
      <c r="E12526" s="23"/>
    </row>
    <row r="12527" spans="1:5" ht="20" customHeight="1">
      <c r="A12527" s="19" t="s">
        <v>13774</v>
      </c>
      <c r="B12527" s="24">
        <v>0</v>
      </c>
      <c r="C12527" s="21" t="s">
        <v>13475</v>
      </c>
      <c r="D12527" s="23"/>
      <c r="E12527" s="23"/>
    </row>
    <row r="12528" spans="1:5" ht="20" customHeight="1">
      <c r="A12528" s="19" t="s">
        <v>13774</v>
      </c>
      <c r="B12528" s="24">
        <v>0</v>
      </c>
      <c r="C12528" s="21" t="s">
        <v>428</v>
      </c>
      <c r="D12528" s="23"/>
      <c r="E12528" s="23"/>
    </row>
    <row r="12529" spans="1:5" ht="20" customHeight="1">
      <c r="A12529" s="19" t="s">
        <v>13774</v>
      </c>
      <c r="B12529" s="24">
        <v>0</v>
      </c>
      <c r="C12529" s="21" t="s">
        <v>672</v>
      </c>
      <c r="D12529" s="23"/>
      <c r="E12529" s="23"/>
    </row>
    <row r="12530" spans="1:5" ht="20" customHeight="1">
      <c r="A12530" s="19" t="s">
        <v>13774</v>
      </c>
      <c r="B12530" s="24">
        <v>0</v>
      </c>
      <c r="C12530" s="21" t="s">
        <v>831</v>
      </c>
      <c r="D12530" s="23"/>
      <c r="E12530" s="23"/>
    </row>
    <row r="12531" spans="1:5" ht="20" customHeight="1">
      <c r="A12531" s="19" t="s">
        <v>13774</v>
      </c>
      <c r="B12531" s="24">
        <v>0</v>
      </c>
      <c r="C12531" s="21" t="s">
        <v>12837</v>
      </c>
      <c r="D12531" s="23"/>
      <c r="E12531" s="23"/>
    </row>
    <row r="12532" spans="1:5" ht="20" customHeight="1">
      <c r="A12532" s="19" t="s">
        <v>13774</v>
      </c>
      <c r="B12532" s="24">
        <v>0</v>
      </c>
      <c r="C12532" s="21" t="s">
        <v>811</v>
      </c>
      <c r="D12532" s="23"/>
      <c r="E12532" s="23"/>
    </row>
    <row r="12533" spans="1:5" ht="20" customHeight="1">
      <c r="A12533" s="19" t="s">
        <v>13774</v>
      </c>
      <c r="B12533" s="24">
        <v>0</v>
      </c>
      <c r="C12533" s="21" t="s">
        <v>12457</v>
      </c>
      <c r="D12533" s="23"/>
      <c r="E12533" s="23"/>
    </row>
    <row r="12534" spans="1:5" ht="20" customHeight="1">
      <c r="A12534" s="19" t="s">
        <v>13774</v>
      </c>
      <c r="B12534" s="24">
        <v>0</v>
      </c>
      <c r="C12534" s="21" t="s">
        <v>975</v>
      </c>
      <c r="D12534" s="23"/>
      <c r="E12534" s="23"/>
    </row>
    <row r="12535" spans="1:5" ht="20" customHeight="1">
      <c r="A12535" s="19" t="s">
        <v>13774</v>
      </c>
      <c r="B12535" s="24">
        <v>0</v>
      </c>
      <c r="C12535" s="21" t="s">
        <v>1219</v>
      </c>
      <c r="D12535" s="23"/>
      <c r="E12535" s="23"/>
    </row>
    <row r="12536" spans="1:5" ht="20" customHeight="1">
      <c r="A12536" s="19" t="s">
        <v>13774</v>
      </c>
      <c r="B12536" s="24">
        <v>0</v>
      </c>
      <c r="C12536" s="21" t="s">
        <v>1278</v>
      </c>
      <c r="D12536" s="23"/>
      <c r="E12536" s="23"/>
    </row>
    <row r="12537" spans="1:5" ht="20" customHeight="1">
      <c r="A12537" s="19" t="s">
        <v>13774</v>
      </c>
      <c r="B12537" s="24">
        <v>0</v>
      </c>
      <c r="C12537" s="21" t="s">
        <v>11983</v>
      </c>
      <c r="D12537" s="23"/>
      <c r="E12537" s="23"/>
    </row>
    <row r="12538" spans="1:5" ht="20" customHeight="1">
      <c r="A12538" s="19" t="s">
        <v>13774</v>
      </c>
      <c r="B12538" s="24">
        <v>0</v>
      </c>
      <c r="C12538" s="21" t="s">
        <v>11726</v>
      </c>
      <c r="D12538" s="23"/>
      <c r="E12538" s="23"/>
    </row>
    <row r="12539" spans="1:5" ht="20" customHeight="1">
      <c r="A12539" s="19" t="s">
        <v>13774</v>
      </c>
      <c r="B12539" s="24">
        <v>0</v>
      </c>
      <c r="C12539" s="21" t="s">
        <v>1526</v>
      </c>
      <c r="D12539" s="23"/>
      <c r="E12539" s="23"/>
    </row>
    <row r="12540" spans="1:5" ht="20" customHeight="1">
      <c r="A12540" s="19" t="s">
        <v>13774</v>
      </c>
      <c r="B12540" s="24">
        <v>0</v>
      </c>
      <c r="C12540" s="21" t="s">
        <v>1589</v>
      </c>
      <c r="D12540" s="23"/>
      <c r="E12540" s="23"/>
    </row>
    <row r="12541" spans="1:5" ht="20" customHeight="1">
      <c r="A12541" s="19" t="s">
        <v>13774</v>
      </c>
      <c r="B12541" s="24">
        <v>0</v>
      </c>
      <c r="C12541" s="21" t="s">
        <v>1812</v>
      </c>
      <c r="D12541" s="23"/>
      <c r="E12541" s="23"/>
    </row>
    <row r="12542" spans="1:5" ht="20" customHeight="1">
      <c r="A12542" s="19" t="s">
        <v>13774</v>
      </c>
      <c r="B12542" s="24">
        <v>0</v>
      </c>
      <c r="C12542" s="21" t="s">
        <v>2043</v>
      </c>
      <c r="D12542" s="23"/>
      <c r="E12542" s="23"/>
    </row>
    <row r="12543" spans="1:5" ht="20" customHeight="1">
      <c r="A12543" s="19" t="s">
        <v>13774</v>
      </c>
      <c r="B12543" s="24">
        <v>0</v>
      </c>
      <c r="C12543" s="21" t="s">
        <v>2184</v>
      </c>
      <c r="D12543" s="23"/>
      <c r="E12543" s="23"/>
    </row>
    <row r="12544" spans="1:5" ht="20" customHeight="1">
      <c r="A12544" s="19" t="s">
        <v>13774</v>
      </c>
      <c r="B12544" s="24">
        <v>0</v>
      </c>
      <c r="C12544" s="21" t="s">
        <v>2320</v>
      </c>
      <c r="D12544" s="23"/>
      <c r="E12544" s="23"/>
    </row>
    <row r="12545" spans="1:5" ht="20" customHeight="1">
      <c r="A12545" s="19" t="s">
        <v>13774</v>
      </c>
      <c r="B12545" s="24">
        <v>0</v>
      </c>
      <c r="C12545" s="22">
        <v>100</v>
      </c>
      <c r="D12545" s="23"/>
      <c r="E12545" s="23"/>
    </row>
    <row r="12546" spans="1:5" ht="20" customHeight="1">
      <c r="A12546" s="19" t="s">
        <v>13774</v>
      </c>
      <c r="B12546" s="24">
        <v>0</v>
      </c>
      <c r="C12546" s="21" t="s">
        <v>2582</v>
      </c>
      <c r="D12546" s="23"/>
      <c r="E12546" s="23"/>
    </row>
    <row r="12547" spans="1:5" ht="20" customHeight="1">
      <c r="A12547" s="19" t="s">
        <v>13774</v>
      </c>
      <c r="B12547" s="24">
        <v>0</v>
      </c>
      <c r="C12547" s="21" t="s">
        <v>2797</v>
      </c>
      <c r="D12547" s="23"/>
      <c r="E12547" s="23"/>
    </row>
    <row r="12548" spans="1:5" ht="20" customHeight="1">
      <c r="A12548" s="19" t="s">
        <v>13774</v>
      </c>
      <c r="B12548" s="24">
        <v>0</v>
      </c>
      <c r="C12548" s="21" t="s">
        <v>2934</v>
      </c>
      <c r="D12548" s="23"/>
      <c r="E12548" s="23"/>
    </row>
    <row r="12549" spans="1:5" ht="20" customHeight="1">
      <c r="A12549" s="19" t="s">
        <v>13774</v>
      </c>
      <c r="B12549" s="24">
        <v>0</v>
      </c>
      <c r="C12549" s="21" t="s">
        <v>3075</v>
      </c>
      <c r="D12549" s="23"/>
      <c r="E12549" s="23"/>
    </row>
    <row r="12550" spans="1:5" ht="20" customHeight="1">
      <c r="A12550" s="19" t="s">
        <v>13774</v>
      </c>
      <c r="B12550" s="24">
        <v>0</v>
      </c>
      <c r="C12550" s="21" t="s">
        <v>3130</v>
      </c>
      <c r="D12550" s="23"/>
      <c r="E12550" s="23"/>
    </row>
    <row r="12551" spans="1:5" ht="20" customHeight="1">
      <c r="A12551" s="19" t="s">
        <v>13774</v>
      </c>
      <c r="B12551" s="24">
        <v>0</v>
      </c>
      <c r="C12551" s="21" t="s">
        <v>3318</v>
      </c>
      <c r="D12551" s="23"/>
      <c r="E12551" s="23"/>
    </row>
    <row r="12552" spans="1:5" ht="20" customHeight="1">
      <c r="A12552" s="19" t="s">
        <v>13774</v>
      </c>
      <c r="B12552" s="24">
        <v>0</v>
      </c>
      <c r="C12552" s="21" t="s">
        <v>3536</v>
      </c>
      <c r="D12552" s="23"/>
      <c r="E12552" s="23"/>
    </row>
    <row r="12553" spans="1:5" ht="20" customHeight="1">
      <c r="A12553" s="19" t="s">
        <v>13774</v>
      </c>
      <c r="B12553" s="24">
        <v>0</v>
      </c>
      <c r="C12553" s="21" t="s">
        <v>3746</v>
      </c>
      <c r="D12553" s="23"/>
      <c r="E12553" s="23"/>
    </row>
    <row r="12554" spans="1:5" ht="20" customHeight="1">
      <c r="A12554" s="19" t="s">
        <v>13774</v>
      </c>
      <c r="B12554" s="24">
        <v>0</v>
      </c>
      <c r="C12554" s="21" t="s">
        <v>3889</v>
      </c>
      <c r="D12554" s="23"/>
      <c r="E12554" s="23"/>
    </row>
    <row r="12555" spans="1:5" ht="20" customHeight="1">
      <c r="A12555" s="19" t="s">
        <v>13774</v>
      </c>
      <c r="B12555" s="24">
        <v>0</v>
      </c>
      <c r="C12555" s="21" t="s">
        <v>4109</v>
      </c>
      <c r="D12555" s="23"/>
      <c r="E12555" s="23"/>
    </row>
    <row r="12556" spans="1:5" ht="20" customHeight="1">
      <c r="A12556" s="19" t="s">
        <v>13774</v>
      </c>
      <c r="B12556" s="24">
        <v>0</v>
      </c>
      <c r="C12556" s="21" t="s">
        <v>4170</v>
      </c>
      <c r="D12556" s="23"/>
      <c r="E12556" s="23"/>
    </row>
    <row r="12557" spans="1:5" ht="20" customHeight="1">
      <c r="A12557" s="19" t="s">
        <v>13774</v>
      </c>
      <c r="B12557" s="24">
        <v>0</v>
      </c>
      <c r="C12557" s="21" t="s">
        <v>4363</v>
      </c>
      <c r="D12557" s="23"/>
      <c r="E12557" s="23"/>
    </row>
    <row r="12558" spans="1:5" ht="20" customHeight="1">
      <c r="A12558" s="19" t="s">
        <v>13774</v>
      </c>
      <c r="B12558" s="24">
        <v>0</v>
      </c>
      <c r="C12558" s="21" t="s">
        <v>4584</v>
      </c>
      <c r="D12558" s="23"/>
      <c r="E12558" s="23"/>
    </row>
    <row r="12559" spans="1:5" ht="20" customHeight="1">
      <c r="A12559" s="19" t="s">
        <v>13774</v>
      </c>
      <c r="B12559" s="24">
        <v>0</v>
      </c>
      <c r="C12559" s="21" t="s">
        <v>4645</v>
      </c>
      <c r="D12559" s="23"/>
      <c r="E12559" s="23"/>
    </row>
    <row r="12560" spans="1:5" ht="20" customHeight="1">
      <c r="A12560" s="19" t="s">
        <v>13774</v>
      </c>
      <c r="B12560" s="24">
        <v>0</v>
      </c>
      <c r="C12560" s="21" t="s">
        <v>4841</v>
      </c>
      <c r="D12560" s="23"/>
      <c r="E12560" s="23"/>
    </row>
    <row r="12561" spans="1:5" ht="20" customHeight="1">
      <c r="A12561" s="19" t="s">
        <v>13774</v>
      </c>
      <c r="B12561" s="24">
        <v>0</v>
      </c>
      <c r="C12561" s="21" t="s">
        <v>5046</v>
      </c>
      <c r="D12561" s="23"/>
      <c r="E12561" s="23"/>
    </row>
    <row r="12562" spans="1:5" ht="20" customHeight="1">
      <c r="A12562" s="19" t="s">
        <v>13774</v>
      </c>
      <c r="B12562" s="24">
        <v>0</v>
      </c>
      <c r="C12562" s="21" t="s">
        <v>5103</v>
      </c>
      <c r="D12562" s="23"/>
      <c r="E12562" s="23"/>
    </row>
    <row r="12563" spans="1:5" ht="20" customHeight="1">
      <c r="A12563" s="19" t="s">
        <v>13774</v>
      </c>
      <c r="B12563" s="24">
        <v>0</v>
      </c>
      <c r="C12563" s="21" t="s">
        <v>5290</v>
      </c>
      <c r="D12563" s="23"/>
      <c r="E12563" s="23"/>
    </row>
    <row r="12564" spans="1:5" ht="20" customHeight="1">
      <c r="A12564" s="19" t="s">
        <v>13774</v>
      </c>
      <c r="B12564" s="24">
        <v>0</v>
      </c>
      <c r="C12564" s="21" t="s">
        <v>5492</v>
      </c>
      <c r="D12564" s="23"/>
      <c r="E12564" s="23"/>
    </row>
    <row r="12565" spans="1:5" ht="20" customHeight="1">
      <c r="A12565" s="19" t="s">
        <v>13774</v>
      </c>
      <c r="B12565" s="24">
        <v>0</v>
      </c>
      <c r="C12565" s="21" t="s">
        <v>5700</v>
      </c>
      <c r="D12565" s="23"/>
      <c r="E12565" s="23"/>
    </row>
    <row r="12566" spans="1:5" ht="20" customHeight="1">
      <c r="A12566" s="19" t="s">
        <v>13774</v>
      </c>
      <c r="B12566" s="24">
        <v>0</v>
      </c>
      <c r="C12566" s="21" t="s">
        <v>5903</v>
      </c>
      <c r="D12566" s="23"/>
      <c r="E12566" s="23"/>
    </row>
    <row r="12567" spans="1:5" ht="20" customHeight="1">
      <c r="A12567" s="19" t="s">
        <v>13774</v>
      </c>
      <c r="B12567" s="24">
        <v>0</v>
      </c>
      <c r="C12567" s="21" t="s">
        <v>6058</v>
      </c>
      <c r="D12567" s="23"/>
      <c r="E12567" s="23"/>
    </row>
    <row r="12568" spans="1:5" ht="20" customHeight="1">
      <c r="A12568" s="19" t="s">
        <v>13774</v>
      </c>
      <c r="B12568" s="24">
        <v>0</v>
      </c>
      <c r="C12568" s="21" t="s">
        <v>9431</v>
      </c>
      <c r="D12568" s="23"/>
      <c r="E12568" s="23"/>
    </row>
    <row r="12569" spans="1:5" ht="20" customHeight="1">
      <c r="A12569" s="19" t="s">
        <v>13774</v>
      </c>
      <c r="B12569" s="24">
        <v>0</v>
      </c>
      <c r="C12569" s="21" t="s">
        <v>9614</v>
      </c>
      <c r="D12569" s="23"/>
      <c r="E12569" s="23"/>
    </row>
    <row r="12570" spans="1:5" ht="20" customHeight="1">
      <c r="A12570" s="19" t="s">
        <v>13774</v>
      </c>
      <c r="B12570" s="24">
        <v>0</v>
      </c>
      <c r="C12570" s="21" t="s">
        <v>9421</v>
      </c>
      <c r="D12570" s="23"/>
      <c r="E12570" s="23"/>
    </row>
    <row r="12571" spans="1:5" ht="20" customHeight="1">
      <c r="A12571" s="19" t="s">
        <v>13774</v>
      </c>
      <c r="B12571" s="24">
        <v>0</v>
      </c>
      <c r="C12571" s="21" t="s">
        <v>6178</v>
      </c>
      <c r="D12571" s="23"/>
      <c r="E12571" s="23"/>
    </row>
    <row r="12572" spans="1:5" ht="20" customHeight="1">
      <c r="A12572" s="19" t="s">
        <v>13774</v>
      </c>
      <c r="B12572" s="24">
        <v>0</v>
      </c>
      <c r="C12572" s="21" t="s">
        <v>6354</v>
      </c>
      <c r="D12572" s="23"/>
      <c r="E12572" s="23"/>
    </row>
    <row r="12573" spans="1:5" ht="20" customHeight="1">
      <c r="A12573" s="19" t="s">
        <v>13774</v>
      </c>
      <c r="B12573" s="24">
        <v>0</v>
      </c>
      <c r="C12573" s="21" t="s">
        <v>6558</v>
      </c>
      <c r="D12573" s="23"/>
      <c r="E12573" s="23"/>
    </row>
    <row r="12574" spans="1:5" ht="20" customHeight="1">
      <c r="A12574" s="19" t="s">
        <v>13774</v>
      </c>
      <c r="B12574" s="24">
        <v>0</v>
      </c>
      <c r="C12574" s="21" t="s">
        <v>6729</v>
      </c>
      <c r="D12574" s="23"/>
      <c r="E12574" s="23"/>
    </row>
    <row r="12575" spans="1:5" ht="20" customHeight="1">
      <c r="A12575" s="19" t="s">
        <v>13774</v>
      </c>
      <c r="B12575" s="24">
        <v>0</v>
      </c>
      <c r="C12575" s="21" t="s">
        <v>8966</v>
      </c>
      <c r="D12575" s="23"/>
      <c r="E12575" s="23"/>
    </row>
    <row r="12576" spans="1:5" ht="20" customHeight="1">
      <c r="A12576" s="19" t="s">
        <v>13774</v>
      </c>
      <c r="B12576" s="24">
        <v>0</v>
      </c>
      <c r="C12576" s="21" t="s">
        <v>6680</v>
      </c>
      <c r="D12576" s="23"/>
      <c r="E12576" s="23"/>
    </row>
    <row r="12577" spans="1:5" ht="20" customHeight="1">
      <c r="A12577" s="19" t="s">
        <v>13774</v>
      </c>
      <c r="B12577" s="24">
        <v>0</v>
      </c>
      <c r="C12577" s="21" t="s">
        <v>6729</v>
      </c>
      <c r="D12577" s="23"/>
      <c r="E12577" s="23"/>
    </row>
    <row r="12578" spans="1:5" ht="20" customHeight="1">
      <c r="A12578" s="19" t="s">
        <v>13774</v>
      </c>
      <c r="B12578" s="24">
        <v>0</v>
      </c>
      <c r="C12578" s="21" t="s">
        <v>8658</v>
      </c>
      <c r="D12578" s="23"/>
      <c r="E12578" s="23"/>
    </row>
    <row r="12579" spans="1:5" ht="20" customHeight="1">
      <c r="A12579" s="19" t="s">
        <v>13774</v>
      </c>
      <c r="B12579" s="24">
        <v>0</v>
      </c>
      <c r="C12579" s="21" t="s">
        <v>8478</v>
      </c>
      <c r="D12579" s="23"/>
      <c r="E12579" s="23"/>
    </row>
    <row r="12580" spans="1:5" ht="20" customHeight="1">
      <c r="A12580" s="19" t="s">
        <v>13774</v>
      </c>
      <c r="B12580" s="24">
        <v>0</v>
      </c>
      <c r="C12580" s="21" t="s">
        <v>6899</v>
      </c>
      <c r="D12580" s="23"/>
      <c r="E12580" s="23"/>
    </row>
    <row r="12581" spans="1:5" ht="20" customHeight="1">
      <c r="A12581" s="19" t="s">
        <v>13774</v>
      </c>
      <c r="B12581" s="24">
        <v>0</v>
      </c>
      <c r="C12581" s="21" t="s">
        <v>7068</v>
      </c>
      <c r="D12581" s="23"/>
      <c r="E12581" s="23"/>
    </row>
    <row r="12582" spans="1:5" ht="20" customHeight="1">
      <c r="A12582" s="19" t="s">
        <v>13774</v>
      </c>
      <c r="B12582" s="24">
        <v>0</v>
      </c>
      <c r="C12582" s="21" t="s">
        <v>7252</v>
      </c>
      <c r="D12582" s="23"/>
      <c r="E12582" s="23"/>
    </row>
    <row r="12583" spans="1:5" ht="20" customHeight="1">
      <c r="A12583" s="19" t="s">
        <v>13774</v>
      </c>
      <c r="B12583" s="24">
        <v>0</v>
      </c>
      <c r="C12583" s="21" t="s">
        <v>7357</v>
      </c>
      <c r="D12583" s="23"/>
      <c r="E12583" s="23"/>
    </row>
    <row r="12584" spans="1:5" ht="20" customHeight="1">
      <c r="A12584" s="19" t="s">
        <v>13774</v>
      </c>
      <c r="B12584" s="24">
        <v>0</v>
      </c>
      <c r="C12584" s="21" t="s">
        <v>7529</v>
      </c>
      <c r="D12584" s="23"/>
      <c r="E12584" s="23"/>
    </row>
    <row r="12585" spans="1:5" ht="20" customHeight="1">
      <c r="A12585" s="19" t="s">
        <v>13774</v>
      </c>
      <c r="B12585" s="24">
        <v>0</v>
      </c>
      <c r="C12585" s="21" t="s">
        <v>7703</v>
      </c>
      <c r="D12585" s="23"/>
      <c r="E12585" s="23"/>
    </row>
    <row r="12586" spans="1:5" ht="20" customHeight="1">
      <c r="A12586" s="19" t="s">
        <v>13774</v>
      </c>
      <c r="B12586" s="24">
        <v>0</v>
      </c>
      <c r="C12586" s="21" t="s">
        <v>7887</v>
      </c>
      <c r="D12586" s="23"/>
      <c r="E12586" s="23"/>
    </row>
    <row r="12587" spans="1:5" ht="20" customHeight="1">
      <c r="A12587" s="19" t="s">
        <v>13774</v>
      </c>
      <c r="B12587" s="24">
        <v>0</v>
      </c>
      <c r="C12587" s="21" t="s">
        <v>8011</v>
      </c>
      <c r="D12587" s="23"/>
      <c r="E12587" s="23"/>
    </row>
    <row r="12588" spans="1:5" ht="20" customHeight="1">
      <c r="A12588" s="19" t="s">
        <v>13774</v>
      </c>
      <c r="B12588" s="24">
        <v>0</v>
      </c>
      <c r="C12588" s="21" t="s">
        <v>8127</v>
      </c>
      <c r="D12588" s="23"/>
      <c r="E12588" s="23"/>
    </row>
    <row r="12589" spans="1:5" ht="20" customHeight="1">
      <c r="A12589" s="19" t="s">
        <v>13774</v>
      </c>
      <c r="B12589" s="24">
        <v>0</v>
      </c>
      <c r="C12589" s="21" t="s">
        <v>13479</v>
      </c>
      <c r="D12589" s="23"/>
      <c r="E12589" s="23"/>
    </row>
    <row r="12590" spans="1:5" ht="20" customHeight="1">
      <c r="A12590" s="19" t="s">
        <v>13774</v>
      </c>
      <c r="B12590" s="24">
        <v>0</v>
      </c>
      <c r="C12590" s="21" t="s">
        <v>432</v>
      </c>
      <c r="D12590" s="23"/>
      <c r="E12590" s="23"/>
    </row>
    <row r="12591" spans="1:5" ht="20" customHeight="1">
      <c r="A12591" s="19" t="s">
        <v>13774</v>
      </c>
      <c r="B12591" s="24">
        <v>0</v>
      </c>
      <c r="C12591" s="21" t="s">
        <v>694</v>
      </c>
      <c r="D12591" s="23"/>
      <c r="E12591" s="23"/>
    </row>
    <row r="12592" spans="1:5" ht="20" customHeight="1">
      <c r="A12592" s="19" t="s">
        <v>13774</v>
      </c>
      <c r="B12592" s="24">
        <v>0</v>
      </c>
      <c r="C12592" s="21" t="s">
        <v>12461</v>
      </c>
      <c r="D12592" s="23"/>
      <c r="E12592" s="23"/>
    </row>
    <row r="12593" spans="1:5" ht="20" customHeight="1">
      <c r="A12593" s="19" t="s">
        <v>13774</v>
      </c>
      <c r="B12593" s="24">
        <v>0</v>
      </c>
      <c r="C12593" s="21" t="s">
        <v>12843</v>
      </c>
      <c r="D12593" s="23"/>
      <c r="E12593" s="23"/>
    </row>
    <row r="12594" spans="1:5" ht="20" customHeight="1">
      <c r="A12594" s="19" t="s">
        <v>13774</v>
      </c>
      <c r="B12594" s="24">
        <v>0</v>
      </c>
      <c r="C12594" s="21" t="s">
        <v>821</v>
      </c>
      <c r="D12594" s="23"/>
      <c r="E12594" s="23"/>
    </row>
    <row r="12595" spans="1:5" ht="20" customHeight="1">
      <c r="A12595" s="19" t="s">
        <v>13774</v>
      </c>
      <c r="B12595" s="24">
        <v>0</v>
      </c>
      <c r="C12595" s="21" t="s">
        <v>12461</v>
      </c>
      <c r="D12595" s="23"/>
      <c r="E12595" s="23"/>
    </row>
    <row r="12596" spans="1:5" ht="20" customHeight="1">
      <c r="A12596" s="19" t="s">
        <v>13774</v>
      </c>
      <c r="B12596" s="24">
        <v>0</v>
      </c>
      <c r="C12596" s="21" t="s">
        <v>977</v>
      </c>
      <c r="D12596" s="23"/>
      <c r="E12596" s="23"/>
    </row>
    <row r="12597" spans="1:5" ht="20" customHeight="1">
      <c r="A12597" s="19" t="s">
        <v>13774</v>
      </c>
      <c r="B12597" s="24">
        <v>0</v>
      </c>
      <c r="C12597" s="21" t="s">
        <v>1241</v>
      </c>
      <c r="D12597" s="23"/>
      <c r="E12597" s="23"/>
    </row>
    <row r="12598" spans="1:5" ht="20" customHeight="1">
      <c r="A12598" s="19" t="s">
        <v>13774</v>
      </c>
      <c r="B12598" s="24">
        <v>0</v>
      </c>
      <c r="C12598" s="21" t="s">
        <v>1285</v>
      </c>
      <c r="D12598" s="23"/>
      <c r="E12598" s="23"/>
    </row>
    <row r="12599" spans="1:5" ht="20" customHeight="1">
      <c r="A12599" s="19" t="s">
        <v>13774</v>
      </c>
      <c r="B12599" s="24">
        <v>0</v>
      </c>
      <c r="C12599" s="21" t="s">
        <v>11987</v>
      </c>
      <c r="D12599" s="23"/>
      <c r="E12599" s="23"/>
    </row>
    <row r="12600" spans="1:5" ht="20" customHeight="1">
      <c r="A12600" s="19" t="s">
        <v>13774</v>
      </c>
      <c r="B12600" s="24">
        <v>0</v>
      </c>
      <c r="C12600" s="21" t="s">
        <v>11733</v>
      </c>
      <c r="D12600" s="23"/>
      <c r="E12600" s="23"/>
    </row>
    <row r="12601" spans="1:5" ht="20" customHeight="1">
      <c r="A12601" s="19" t="s">
        <v>13774</v>
      </c>
      <c r="B12601" s="24">
        <v>0</v>
      </c>
      <c r="C12601" s="21" t="s">
        <v>1547</v>
      </c>
      <c r="D12601" s="23"/>
      <c r="E12601" s="23"/>
    </row>
    <row r="12602" spans="1:5" ht="20" customHeight="1">
      <c r="A12602" s="19" t="s">
        <v>13774</v>
      </c>
      <c r="B12602" s="24">
        <v>0</v>
      </c>
      <c r="C12602" s="21" t="s">
        <v>1593</v>
      </c>
      <c r="D12602" s="23"/>
      <c r="E12602" s="23"/>
    </row>
    <row r="12603" spans="1:5" ht="20" customHeight="1">
      <c r="A12603" s="19" t="s">
        <v>13774</v>
      </c>
      <c r="B12603" s="24">
        <v>0</v>
      </c>
      <c r="C12603" s="21" t="s">
        <v>1814</v>
      </c>
      <c r="D12603" s="23"/>
      <c r="E12603" s="23"/>
    </row>
    <row r="12604" spans="1:5" ht="20" customHeight="1">
      <c r="A12604" s="19" t="s">
        <v>13774</v>
      </c>
      <c r="B12604" s="24">
        <v>0</v>
      </c>
      <c r="C12604" s="21" t="s">
        <v>2047</v>
      </c>
      <c r="D12604" s="23"/>
      <c r="E12604" s="23"/>
    </row>
    <row r="12605" spans="1:5" ht="20" customHeight="1">
      <c r="A12605" s="19" t="s">
        <v>13774</v>
      </c>
      <c r="B12605" s="24">
        <v>0</v>
      </c>
      <c r="C12605" s="21" t="s">
        <v>2188</v>
      </c>
      <c r="D12605" s="23"/>
      <c r="E12605" s="23"/>
    </row>
    <row r="12606" spans="1:5" ht="20" customHeight="1">
      <c r="A12606" s="19" t="s">
        <v>13774</v>
      </c>
      <c r="B12606" s="24">
        <v>0</v>
      </c>
      <c r="C12606" s="21" t="s">
        <v>2324</v>
      </c>
      <c r="D12606" s="23"/>
      <c r="E12606" s="23"/>
    </row>
    <row r="12607" spans="1:5" ht="20" customHeight="1">
      <c r="A12607" s="19" t="s">
        <v>13774</v>
      </c>
      <c r="B12607" s="24">
        <v>0</v>
      </c>
      <c r="C12607" s="21" t="s">
        <v>2453</v>
      </c>
      <c r="D12607" s="23"/>
      <c r="E12607" s="23"/>
    </row>
    <row r="12608" spans="1:5" ht="20" customHeight="1">
      <c r="A12608" s="19" t="s">
        <v>13774</v>
      </c>
      <c r="B12608" s="24">
        <v>0</v>
      </c>
      <c r="C12608" s="21" t="s">
        <v>2584</v>
      </c>
      <c r="D12608" s="23"/>
      <c r="E12608" s="23"/>
    </row>
    <row r="12609" spans="1:5" ht="20" customHeight="1">
      <c r="A12609" s="19" t="s">
        <v>13774</v>
      </c>
      <c r="B12609" s="24">
        <v>0</v>
      </c>
      <c r="C12609" s="21" t="s">
        <v>2803</v>
      </c>
      <c r="D12609" s="23"/>
      <c r="E12609" s="23"/>
    </row>
    <row r="12610" spans="1:5" ht="20" customHeight="1">
      <c r="A12610" s="19" t="s">
        <v>13774</v>
      </c>
      <c r="B12610" s="24">
        <v>0</v>
      </c>
      <c r="C12610" s="21" t="s">
        <v>2939</v>
      </c>
      <c r="D12610" s="23"/>
      <c r="E12610" s="23"/>
    </row>
    <row r="12611" spans="1:5" ht="20" customHeight="1">
      <c r="A12611" s="19" t="s">
        <v>13774</v>
      </c>
      <c r="B12611" s="24">
        <v>0</v>
      </c>
      <c r="C12611" s="21" t="s">
        <v>3090</v>
      </c>
      <c r="D12611" s="23"/>
      <c r="E12611" s="23"/>
    </row>
    <row r="12612" spans="1:5" ht="20" customHeight="1">
      <c r="A12612" s="19" t="s">
        <v>13774</v>
      </c>
      <c r="B12612" s="24">
        <v>0</v>
      </c>
      <c r="C12612" s="21" t="s">
        <v>3133</v>
      </c>
      <c r="D12612" s="23"/>
      <c r="E12612" s="23"/>
    </row>
    <row r="12613" spans="1:5" ht="20" customHeight="1">
      <c r="A12613" s="19" t="s">
        <v>13774</v>
      </c>
      <c r="B12613" s="24">
        <v>0</v>
      </c>
      <c r="C12613" s="21" t="s">
        <v>3320</v>
      </c>
      <c r="D12613" s="23"/>
      <c r="E12613" s="23"/>
    </row>
    <row r="12614" spans="1:5" ht="20" customHeight="1">
      <c r="A12614" s="19" t="s">
        <v>13774</v>
      </c>
      <c r="B12614" s="24">
        <v>0</v>
      </c>
      <c r="C12614" s="21" t="s">
        <v>3538</v>
      </c>
      <c r="D12614" s="23"/>
      <c r="E12614" s="23"/>
    </row>
    <row r="12615" spans="1:5" ht="20" customHeight="1">
      <c r="A12615" s="19" t="s">
        <v>13774</v>
      </c>
      <c r="B12615" s="24">
        <v>0</v>
      </c>
      <c r="C12615" s="21" t="s">
        <v>3750</v>
      </c>
      <c r="D12615" s="23"/>
      <c r="E12615" s="23"/>
    </row>
    <row r="12616" spans="1:5" ht="20" customHeight="1">
      <c r="A12616" s="19" t="s">
        <v>13774</v>
      </c>
      <c r="B12616" s="24">
        <v>0</v>
      </c>
      <c r="C12616" s="21" t="s">
        <v>3891</v>
      </c>
      <c r="D12616" s="23"/>
      <c r="E12616" s="23"/>
    </row>
    <row r="12617" spans="1:5" ht="20" customHeight="1">
      <c r="A12617" s="19" t="s">
        <v>13774</v>
      </c>
      <c r="B12617" s="24">
        <v>0</v>
      </c>
      <c r="C12617" s="21" t="s">
        <v>4128</v>
      </c>
      <c r="D12617" s="23"/>
      <c r="E12617" s="23"/>
    </row>
    <row r="12618" spans="1:5" ht="20" customHeight="1">
      <c r="A12618" s="19" t="s">
        <v>13774</v>
      </c>
      <c r="B12618" s="24">
        <v>0</v>
      </c>
      <c r="C12618" s="21" t="s">
        <v>4173</v>
      </c>
      <c r="D12618" s="23"/>
      <c r="E12618" s="23"/>
    </row>
    <row r="12619" spans="1:5" ht="20" customHeight="1">
      <c r="A12619" s="19" t="s">
        <v>13774</v>
      </c>
      <c r="B12619" s="24">
        <v>0</v>
      </c>
      <c r="C12619" s="21" t="s">
        <v>4367</v>
      </c>
      <c r="D12619" s="23"/>
      <c r="E12619" s="23"/>
    </row>
    <row r="12620" spans="1:5" ht="20" customHeight="1">
      <c r="A12620" s="19" t="s">
        <v>13774</v>
      </c>
      <c r="B12620" s="24">
        <v>0</v>
      </c>
      <c r="C12620" s="21" t="s">
        <v>4604</v>
      </c>
      <c r="D12620" s="23"/>
      <c r="E12620" s="23"/>
    </row>
    <row r="12621" spans="1:5" ht="20" customHeight="1">
      <c r="A12621" s="19" t="s">
        <v>13774</v>
      </c>
      <c r="B12621" s="24">
        <v>0</v>
      </c>
      <c r="C12621" s="21" t="s">
        <v>4648</v>
      </c>
      <c r="D12621" s="23"/>
      <c r="E12621" s="23"/>
    </row>
    <row r="12622" spans="1:5" ht="20" customHeight="1">
      <c r="A12622" s="19" t="s">
        <v>13774</v>
      </c>
      <c r="B12622" s="24">
        <v>0</v>
      </c>
      <c r="C12622" s="21" t="s">
        <v>4843</v>
      </c>
      <c r="D12622" s="23"/>
      <c r="E12622" s="23"/>
    </row>
    <row r="12623" spans="1:5" ht="20" customHeight="1">
      <c r="A12623" s="19" t="s">
        <v>13774</v>
      </c>
      <c r="B12623" s="24">
        <v>0</v>
      </c>
      <c r="C12623" s="21" t="s">
        <v>5061</v>
      </c>
      <c r="D12623" s="23"/>
      <c r="E12623" s="23"/>
    </row>
    <row r="12624" spans="1:5" ht="20" customHeight="1">
      <c r="A12624" s="19" t="s">
        <v>13774</v>
      </c>
      <c r="B12624" s="24">
        <v>0</v>
      </c>
      <c r="C12624" s="21" t="s">
        <v>5106</v>
      </c>
      <c r="D12624" s="23"/>
      <c r="E12624" s="23"/>
    </row>
    <row r="12625" spans="1:5" ht="20" customHeight="1">
      <c r="A12625" s="19" t="s">
        <v>13774</v>
      </c>
      <c r="B12625" s="24">
        <v>0</v>
      </c>
      <c r="C12625" s="21" t="s">
        <v>5292</v>
      </c>
      <c r="D12625" s="23"/>
      <c r="E12625" s="23"/>
    </row>
    <row r="12626" spans="1:5" ht="20" customHeight="1">
      <c r="A12626" s="19" t="s">
        <v>13774</v>
      </c>
      <c r="B12626" s="24">
        <v>0</v>
      </c>
      <c r="C12626" s="21" t="s">
        <v>5496</v>
      </c>
      <c r="D12626" s="23"/>
      <c r="E12626" s="23"/>
    </row>
    <row r="12627" spans="1:5" ht="20" customHeight="1">
      <c r="A12627" s="19" t="s">
        <v>13774</v>
      </c>
      <c r="B12627" s="24">
        <v>0</v>
      </c>
      <c r="C12627" s="21" t="s">
        <v>5702</v>
      </c>
      <c r="D12627" s="23"/>
      <c r="E12627" s="23"/>
    </row>
    <row r="12628" spans="1:5" ht="20" customHeight="1">
      <c r="A12628" s="19" t="s">
        <v>13774</v>
      </c>
      <c r="B12628" s="24">
        <v>0</v>
      </c>
      <c r="C12628" s="21" t="s">
        <v>5909</v>
      </c>
      <c r="D12628" s="23"/>
      <c r="E12628" s="23"/>
    </row>
    <row r="12629" spans="1:5" ht="20" customHeight="1">
      <c r="A12629" s="19" t="s">
        <v>13774</v>
      </c>
      <c r="B12629" s="24">
        <v>0</v>
      </c>
      <c r="C12629" s="21" t="s">
        <v>6072</v>
      </c>
      <c r="D12629" s="23"/>
      <c r="E12629" s="23"/>
    </row>
    <row r="12630" spans="1:5" ht="20" customHeight="1">
      <c r="A12630" s="19" t="s">
        <v>13774</v>
      </c>
      <c r="B12630" s="24">
        <v>0</v>
      </c>
      <c r="C12630" s="21" t="s">
        <v>9489</v>
      </c>
      <c r="D12630" s="23"/>
      <c r="E12630" s="23"/>
    </row>
    <row r="12631" spans="1:5" ht="20" customHeight="1">
      <c r="A12631" s="19" t="s">
        <v>13774</v>
      </c>
      <c r="B12631" s="24">
        <v>0</v>
      </c>
      <c r="C12631" s="21" t="s">
        <v>9624</v>
      </c>
      <c r="D12631" s="23"/>
      <c r="E12631" s="23"/>
    </row>
    <row r="12632" spans="1:5" ht="20" customHeight="1">
      <c r="A12632" s="19" t="s">
        <v>13774</v>
      </c>
      <c r="B12632" s="24">
        <v>0</v>
      </c>
      <c r="C12632" s="21" t="s">
        <v>9425</v>
      </c>
      <c r="D12632" s="23"/>
      <c r="E12632" s="23"/>
    </row>
    <row r="12633" spans="1:5" ht="20" customHeight="1">
      <c r="A12633" s="19" t="s">
        <v>13774</v>
      </c>
      <c r="B12633" s="24">
        <v>0</v>
      </c>
      <c r="C12633" s="21" t="s">
        <v>6180</v>
      </c>
      <c r="D12633" s="23"/>
      <c r="E12633" s="23"/>
    </row>
    <row r="12634" spans="1:5" ht="20" customHeight="1">
      <c r="A12634" s="19" t="s">
        <v>13774</v>
      </c>
      <c r="B12634" s="24">
        <v>0</v>
      </c>
      <c r="C12634" s="21" t="s">
        <v>6356</v>
      </c>
      <c r="D12634" s="23"/>
      <c r="E12634" s="23"/>
    </row>
    <row r="12635" spans="1:5" ht="20" customHeight="1">
      <c r="A12635" s="19" t="s">
        <v>13774</v>
      </c>
      <c r="B12635" s="24">
        <v>0</v>
      </c>
      <c r="C12635" s="21" t="s">
        <v>6572</v>
      </c>
      <c r="D12635" s="23"/>
      <c r="E12635" s="23"/>
    </row>
    <row r="12636" spans="1:5" ht="20" customHeight="1">
      <c r="A12636" s="19" t="s">
        <v>13774</v>
      </c>
      <c r="B12636" s="24">
        <v>0</v>
      </c>
      <c r="C12636" s="21" t="s">
        <v>8849</v>
      </c>
      <c r="D12636" s="23"/>
      <c r="E12636" s="23"/>
    </row>
    <row r="12637" spans="1:5" ht="20" customHeight="1">
      <c r="A12637" s="19" t="s">
        <v>13774</v>
      </c>
      <c r="B12637" s="24">
        <v>0</v>
      </c>
      <c r="C12637" s="21" t="s">
        <v>8973</v>
      </c>
      <c r="D12637" s="23"/>
      <c r="E12637" s="23"/>
    </row>
    <row r="12638" spans="1:5" ht="20" customHeight="1">
      <c r="A12638" s="19" t="s">
        <v>13774</v>
      </c>
      <c r="B12638" s="24">
        <v>0</v>
      </c>
      <c r="C12638" s="21" t="s">
        <v>6694</v>
      </c>
      <c r="D12638" s="23"/>
      <c r="E12638" s="23"/>
    </row>
    <row r="12639" spans="1:5" ht="20" customHeight="1">
      <c r="A12639" s="19" t="s">
        <v>13774</v>
      </c>
      <c r="B12639" s="24">
        <v>0</v>
      </c>
      <c r="C12639" s="21" t="s">
        <v>6735</v>
      </c>
      <c r="D12639" s="23"/>
      <c r="E12639" s="23"/>
    </row>
    <row r="12640" spans="1:5" ht="20" customHeight="1">
      <c r="A12640" s="19" t="s">
        <v>13774</v>
      </c>
      <c r="B12640" s="24">
        <v>0</v>
      </c>
      <c r="C12640" s="21" t="s">
        <v>8660</v>
      </c>
      <c r="D12640" s="23"/>
      <c r="E12640" s="23"/>
    </row>
    <row r="12641" spans="1:5" ht="20" customHeight="1">
      <c r="A12641" s="19" t="s">
        <v>13774</v>
      </c>
      <c r="B12641" s="24">
        <v>0</v>
      </c>
      <c r="C12641" s="21" t="s">
        <v>8480</v>
      </c>
      <c r="D12641" s="23"/>
      <c r="E12641" s="23"/>
    </row>
    <row r="12642" spans="1:5" ht="20" customHeight="1">
      <c r="A12642" s="19" t="s">
        <v>13774</v>
      </c>
      <c r="B12642" s="24">
        <v>0</v>
      </c>
      <c r="C12642" s="21" t="s">
        <v>6901</v>
      </c>
      <c r="D12642" s="23"/>
      <c r="E12642" s="23"/>
    </row>
    <row r="12643" spans="1:5" ht="20" customHeight="1">
      <c r="A12643" s="19" t="s">
        <v>13774</v>
      </c>
      <c r="B12643" s="24">
        <v>0</v>
      </c>
      <c r="C12643" s="21" t="s">
        <v>7070</v>
      </c>
      <c r="D12643" s="23"/>
      <c r="E12643" s="23"/>
    </row>
    <row r="12644" spans="1:5" ht="20" customHeight="1">
      <c r="A12644" s="19" t="s">
        <v>13774</v>
      </c>
      <c r="B12644" s="24">
        <v>0</v>
      </c>
      <c r="C12644" s="21" t="s">
        <v>7254</v>
      </c>
      <c r="D12644" s="23"/>
      <c r="E12644" s="23"/>
    </row>
    <row r="12645" spans="1:5" ht="20" customHeight="1">
      <c r="A12645" s="19" t="s">
        <v>13774</v>
      </c>
      <c r="B12645" s="24">
        <v>0</v>
      </c>
      <c r="C12645" s="21" t="s">
        <v>7359</v>
      </c>
      <c r="D12645" s="23"/>
      <c r="E12645" s="23"/>
    </row>
    <row r="12646" spans="1:5" ht="20" customHeight="1">
      <c r="A12646" s="19" t="s">
        <v>13774</v>
      </c>
      <c r="B12646" s="24">
        <v>0</v>
      </c>
      <c r="C12646" s="21" t="s">
        <v>7531</v>
      </c>
      <c r="D12646" s="23"/>
      <c r="E12646" s="23"/>
    </row>
    <row r="12647" spans="1:5" ht="20" customHeight="1">
      <c r="A12647" s="19" t="s">
        <v>13774</v>
      </c>
      <c r="B12647" s="24">
        <v>0</v>
      </c>
      <c r="C12647" s="21" t="s">
        <v>7707</v>
      </c>
      <c r="D12647" s="23"/>
      <c r="E12647" s="23"/>
    </row>
    <row r="12648" spans="1:5" ht="20" customHeight="1">
      <c r="A12648" s="19" t="s">
        <v>13774</v>
      </c>
      <c r="B12648" s="24">
        <v>0</v>
      </c>
      <c r="C12648" s="21" t="s">
        <v>7891</v>
      </c>
      <c r="D12648" s="23"/>
      <c r="E12648" s="23"/>
    </row>
    <row r="12649" spans="1:5" ht="20" customHeight="1">
      <c r="A12649" s="19" t="s">
        <v>13774</v>
      </c>
      <c r="B12649" s="24">
        <v>0</v>
      </c>
      <c r="C12649" s="21" t="s">
        <v>8015</v>
      </c>
      <c r="D12649" s="23"/>
      <c r="E12649" s="23"/>
    </row>
    <row r="12650" spans="1:5" ht="20" customHeight="1">
      <c r="A12650" s="19" t="s">
        <v>13774</v>
      </c>
      <c r="B12650" s="24">
        <v>0</v>
      </c>
      <c r="C12650" s="21" t="s">
        <v>8131</v>
      </c>
      <c r="D12650" s="23"/>
      <c r="E12650" s="23"/>
    </row>
    <row r="12651" spans="1:5" ht="20" customHeight="1">
      <c r="A12651" s="19" t="s">
        <v>13774</v>
      </c>
      <c r="B12651" s="24">
        <v>0</v>
      </c>
      <c r="C12651" s="21" t="s">
        <v>13489</v>
      </c>
      <c r="D12651" s="23"/>
      <c r="E12651" s="23"/>
    </row>
    <row r="12652" spans="1:5" ht="20" customHeight="1">
      <c r="A12652" s="19" t="s">
        <v>13774</v>
      </c>
      <c r="B12652" s="24">
        <v>0</v>
      </c>
      <c r="C12652" s="21" t="s">
        <v>445</v>
      </c>
      <c r="D12652" s="23"/>
      <c r="E12652" s="23"/>
    </row>
    <row r="12653" spans="1:5" ht="20" customHeight="1">
      <c r="A12653" s="19" t="s">
        <v>13774</v>
      </c>
      <c r="B12653" s="24">
        <v>0</v>
      </c>
      <c r="C12653" s="21" t="s">
        <v>831</v>
      </c>
      <c r="D12653" s="23"/>
      <c r="E12653" s="23"/>
    </row>
    <row r="12654" spans="1:5" ht="20" customHeight="1">
      <c r="A12654" s="19" t="s">
        <v>13774</v>
      </c>
      <c r="B12654" s="24">
        <v>0</v>
      </c>
      <c r="C12654" s="21" t="s">
        <v>12837</v>
      </c>
      <c r="D12654" s="23"/>
      <c r="E12654" s="23"/>
    </row>
    <row r="12655" spans="1:5" ht="20" customHeight="1">
      <c r="A12655" s="19" t="s">
        <v>13774</v>
      </c>
      <c r="B12655" s="24">
        <v>0</v>
      </c>
      <c r="C12655" s="21" t="s">
        <v>12851</v>
      </c>
      <c r="D12655" s="23"/>
      <c r="E12655" s="23"/>
    </row>
    <row r="12656" spans="1:5" ht="20" customHeight="1">
      <c r="A12656" s="19" t="s">
        <v>13774</v>
      </c>
      <c r="B12656" s="24">
        <v>0</v>
      </c>
      <c r="C12656" s="21" t="s">
        <v>831</v>
      </c>
      <c r="D12656" s="23"/>
      <c r="E12656" s="23"/>
    </row>
    <row r="12657" spans="1:5" ht="20" customHeight="1">
      <c r="A12657" s="19" t="s">
        <v>13774</v>
      </c>
      <c r="B12657" s="24">
        <v>0</v>
      </c>
      <c r="C12657" s="21" t="s">
        <v>12470</v>
      </c>
      <c r="D12657" s="23"/>
      <c r="E12657" s="23"/>
    </row>
    <row r="12658" spans="1:5" ht="20" customHeight="1">
      <c r="A12658" s="19" t="s">
        <v>13774</v>
      </c>
      <c r="B12658" s="24">
        <v>0</v>
      </c>
      <c r="C12658" s="21" t="s">
        <v>991</v>
      </c>
      <c r="D12658" s="23"/>
      <c r="E12658" s="23"/>
    </row>
    <row r="12659" spans="1:5" ht="20" customHeight="1">
      <c r="A12659" s="19" t="s">
        <v>13774</v>
      </c>
      <c r="B12659" s="24">
        <v>0</v>
      </c>
      <c r="C12659" s="21" t="s">
        <v>1278</v>
      </c>
      <c r="D12659" s="23"/>
      <c r="E12659" s="23"/>
    </row>
    <row r="12660" spans="1:5" ht="20" customHeight="1">
      <c r="A12660" s="19" t="s">
        <v>13774</v>
      </c>
      <c r="B12660" s="24">
        <v>0</v>
      </c>
      <c r="C12660" s="21" t="s">
        <v>1295</v>
      </c>
      <c r="D12660" s="23"/>
      <c r="E12660" s="23"/>
    </row>
    <row r="12661" spans="1:5" ht="20" customHeight="1">
      <c r="A12661" s="19" t="s">
        <v>13774</v>
      </c>
      <c r="B12661" s="24">
        <v>0</v>
      </c>
      <c r="C12661" s="21" t="s">
        <v>11992</v>
      </c>
      <c r="D12661" s="23"/>
      <c r="E12661" s="23"/>
    </row>
    <row r="12662" spans="1:5" ht="20" customHeight="1">
      <c r="A12662" s="19" t="s">
        <v>13774</v>
      </c>
      <c r="B12662" s="24">
        <v>0</v>
      </c>
      <c r="C12662" s="21" t="s">
        <v>11737</v>
      </c>
      <c r="D12662" s="23"/>
      <c r="E12662" s="23"/>
    </row>
    <row r="12663" spans="1:5" ht="20" customHeight="1">
      <c r="A12663" s="19" t="s">
        <v>13774</v>
      </c>
      <c r="B12663" s="24">
        <v>0</v>
      </c>
      <c r="C12663" s="21" t="s">
        <v>1589</v>
      </c>
      <c r="D12663" s="23"/>
      <c r="E12663" s="23"/>
    </row>
    <row r="12664" spans="1:5" ht="20" customHeight="1">
      <c r="A12664" s="19" t="s">
        <v>13774</v>
      </c>
      <c r="B12664" s="24">
        <v>0</v>
      </c>
      <c r="C12664" s="21" t="s">
        <v>1607</v>
      </c>
      <c r="D12664" s="23"/>
      <c r="E12664" s="23"/>
    </row>
    <row r="12665" spans="1:5" ht="20" customHeight="1">
      <c r="A12665" s="19" t="s">
        <v>13774</v>
      </c>
      <c r="B12665" s="24">
        <v>0</v>
      </c>
      <c r="C12665" s="21" t="s">
        <v>1828</v>
      </c>
      <c r="D12665" s="23"/>
      <c r="E12665" s="23"/>
    </row>
    <row r="12666" spans="1:5" ht="20" customHeight="1">
      <c r="A12666" s="19" t="s">
        <v>13774</v>
      </c>
      <c r="B12666" s="24">
        <v>0</v>
      </c>
      <c r="C12666" s="21" t="s">
        <v>2060</v>
      </c>
      <c r="D12666" s="23"/>
      <c r="E12666" s="23"/>
    </row>
    <row r="12667" spans="1:5" ht="20" customHeight="1">
      <c r="A12667" s="19" t="s">
        <v>13774</v>
      </c>
      <c r="B12667" s="24">
        <v>0</v>
      </c>
      <c r="C12667" s="21" t="s">
        <v>2202</v>
      </c>
      <c r="D12667" s="23"/>
      <c r="E12667" s="23"/>
    </row>
    <row r="12668" spans="1:5" ht="20" customHeight="1">
      <c r="A12668" s="19" t="s">
        <v>13774</v>
      </c>
      <c r="B12668" s="24">
        <v>0</v>
      </c>
      <c r="C12668" s="21" t="s">
        <v>2337</v>
      </c>
      <c r="D12668" s="23"/>
      <c r="E12668" s="23"/>
    </row>
    <row r="12669" spans="1:5" ht="20" customHeight="1">
      <c r="A12669" s="19" t="s">
        <v>13774</v>
      </c>
      <c r="B12669" s="24">
        <v>0</v>
      </c>
      <c r="C12669" s="22">
        <v>100</v>
      </c>
      <c r="D12669" s="23"/>
      <c r="E12669" s="23"/>
    </row>
    <row r="12670" spans="1:5" ht="20" customHeight="1">
      <c r="A12670" s="19" t="s">
        <v>13774</v>
      </c>
      <c r="B12670" s="24">
        <v>0</v>
      </c>
      <c r="C12670" s="21" t="s">
        <v>2596</v>
      </c>
      <c r="D12670" s="23"/>
      <c r="E12670" s="23"/>
    </row>
    <row r="12671" spans="1:5" ht="20" customHeight="1">
      <c r="A12671" s="19" t="s">
        <v>13774</v>
      </c>
      <c r="B12671" s="24">
        <v>0</v>
      </c>
      <c r="C12671" s="21" t="s">
        <v>2813</v>
      </c>
      <c r="D12671" s="23"/>
      <c r="E12671" s="23"/>
    </row>
    <row r="12672" spans="1:5" ht="20" customHeight="1">
      <c r="A12672" s="19" t="s">
        <v>13774</v>
      </c>
      <c r="B12672" s="24">
        <v>0</v>
      </c>
      <c r="C12672" s="22">
        <v>100</v>
      </c>
      <c r="D12672" s="23"/>
      <c r="E12672" s="23"/>
    </row>
    <row r="12673" spans="1:5" ht="20" customHeight="1">
      <c r="A12673" s="19" t="s">
        <v>13774</v>
      </c>
      <c r="B12673" s="24">
        <v>0</v>
      </c>
      <c r="C12673" s="21" t="s">
        <v>3130</v>
      </c>
      <c r="D12673" s="23"/>
      <c r="E12673" s="23"/>
    </row>
    <row r="12674" spans="1:5" ht="20" customHeight="1">
      <c r="A12674" s="19" t="s">
        <v>13774</v>
      </c>
      <c r="B12674" s="24">
        <v>0</v>
      </c>
      <c r="C12674" s="22">
        <v>100</v>
      </c>
      <c r="D12674" s="23"/>
      <c r="E12674" s="23"/>
    </row>
    <row r="12675" spans="1:5" ht="20" customHeight="1">
      <c r="A12675" s="19" t="s">
        <v>13774</v>
      </c>
      <c r="B12675" s="24">
        <v>0</v>
      </c>
      <c r="C12675" s="21" t="s">
        <v>3332</v>
      </c>
      <c r="D12675" s="23"/>
      <c r="E12675" s="23"/>
    </row>
    <row r="12676" spans="1:5" ht="20" customHeight="1">
      <c r="A12676" s="19" t="s">
        <v>13774</v>
      </c>
      <c r="B12676" s="24">
        <v>0</v>
      </c>
      <c r="C12676" s="21" t="s">
        <v>3551</v>
      </c>
      <c r="D12676" s="23"/>
      <c r="E12676" s="23"/>
    </row>
    <row r="12677" spans="1:5" ht="20" customHeight="1">
      <c r="A12677" s="19" t="s">
        <v>13774</v>
      </c>
      <c r="B12677" s="24">
        <v>0</v>
      </c>
      <c r="C12677" s="21" t="s">
        <v>3763</v>
      </c>
      <c r="D12677" s="23"/>
      <c r="E12677" s="23"/>
    </row>
    <row r="12678" spans="1:5" ht="20" customHeight="1">
      <c r="A12678" s="19" t="s">
        <v>13774</v>
      </c>
      <c r="B12678" s="24">
        <v>0</v>
      </c>
      <c r="C12678" s="21" t="s">
        <v>3908</v>
      </c>
      <c r="D12678" s="23"/>
      <c r="E12678" s="23"/>
    </row>
    <row r="12679" spans="1:5" ht="20" customHeight="1">
      <c r="A12679" s="19" t="s">
        <v>13774</v>
      </c>
      <c r="B12679" s="24">
        <v>0</v>
      </c>
      <c r="C12679" s="21" t="s">
        <v>4170</v>
      </c>
      <c r="D12679" s="23"/>
      <c r="E12679" s="23"/>
    </row>
    <row r="12680" spans="1:5" ht="20" customHeight="1">
      <c r="A12680" s="19" t="s">
        <v>13774</v>
      </c>
      <c r="B12680" s="24">
        <v>0</v>
      </c>
      <c r="C12680" s="21" t="s">
        <v>4183</v>
      </c>
      <c r="D12680" s="23"/>
      <c r="E12680" s="23"/>
    </row>
    <row r="12681" spans="1:5" ht="20" customHeight="1">
      <c r="A12681" s="19" t="s">
        <v>13774</v>
      </c>
      <c r="B12681" s="24">
        <v>0</v>
      </c>
      <c r="C12681" s="21" t="s">
        <v>4381</v>
      </c>
      <c r="D12681" s="23"/>
      <c r="E12681" s="23"/>
    </row>
    <row r="12682" spans="1:5" ht="20" customHeight="1">
      <c r="A12682" s="19" t="s">
        <v>13774</v>
      </c>
      <c r="B12682" s="24">
        <v>0</v>
      </c>
      <c r="C12682" s="21" t="s">
        <v>4645</v>
      </c>
      <c r="D12682" s="23"/>
      <c r="E12682" s="23"/>
    </row>
    <row r="12683" spans="1:5" ht="20" customHeight="1">
      <c r="A12683" s="19" t="s">
        <v>13774</v>
      </c>
      <c r="B12683" s="24">
        <v>0</v>
      </c>
      <c r="C12683" s="21" t="s">
        <v>4662</v>
      </c>
      <c r="D12683" s="23"/>
      <c r="E12683" s="23"/>
    </row>
    <row r="12684" spans="1:5" ht="20" customHeight="1">
      <c r="A12684" s="19" t="s">
        <v>13774</v>
      </c>
      <c r="B12684" s="24">
        <v>0</v>
      </c>
      <c r="C12684" s="21" t="s">
        <v>4854</v>
      </c>
      <c r="D12684" s="23"/>
      <c r="E12684" s="23"/>
    </row>
    <row r="12685" spans="1:5" ht="20" customHeight="1">
      <c r="A12685" s="19" t="s">
        <v>13774</v>
      </c>
      <c r="B12685" s="24">
        <v>0</v>
      </c>
      <c r="C12685" s="21" t="s">
        <v>5103</v>
      </c>
      <c r="D12685" s="23"/>
      <c r="E12685" s="23"/>
    </row>
    <row r="12686" spans="1:5" ht="20" customHeight="1">
      <c r="A12686" s="19" t="s">
        <v>13774</v>
      </c>
      <c r="B12686" s="24">
        <v>0</v>
      </c>
      <c r="C12686" s="21" t="s">
        <v>5118</v>
      </c>
      <c r="D12686" s="23"/>
      <c r="E12686" s="23"/>
    </row>
    <row r="12687" spans="1:5" ht="20" customHeight="1">
      <c r="A12687" s="19" t="s">
        <v>13774</v>
      </c>
      <c r="B12687" s="24">
        <v>0</v>
      </c>
      <c r="C12687" s="21" t="s">
        <v>5304</v>
      </c>
      <c r="D12687" s="23"/>
      <c r="E12687" s="23"/>
    </row>
    <row r="12688" spans="1:5" ht="20" customHeight="1">
      <c r="A12688" s="19" t="s">
        <v>13774</v>
      </c>
      <c r="B12688" s="24">
        <v>0</v>
      </c>
      <c r="C12688" s="21" t="s">
        <v>5509</v>
      </c>
      <c r="D12688" s="23"/>
      <c r="E12688" s="23"/>
    </row>
    <row r="12689" spans="1:5" ht="20" customHeight="1">
      <c r="A12689" s="19" t="s">
        <v>13774</v>
      </c>
      <c r="B12689" s="24">
        <v>0</v>
      </c>
      <c r="C12689" s="21" t="s">
        <v>5717</v>
      </c>
      <c r="D12689" s="23"/>
      <c r="E12689" s="23"/>
    </row>
    <row r="12690" spans="1:5" ht="20" customHeight="1">
      <c r="A12690" s="19" t="s">
        <v>13774</v>
      </c>
      <c r="B12690" s="24">
        <v>0</v>
      </c>
      <c r="C12690" s="21" t="s">
        <v>5920</v>
      </c>
      <c r="D12690" s="23"/>
      <c r="E12690" s="23"/>
    </row>
    <row r="12691" spans="1:5" ht="20" customHeight="1">
      <c r="A12691" s="19" t="s">
        <v>13774</v>
      </c>
      <c r="B12691" s="24">
        <v>0</v>
      </c>
      <c r="C12691" s="21" t="s">
        <v>9431</v>
      </c>
      <c r="D12691" s="23"/>
      <c r="E12691" s="23"/>
    </row>
    <row r="12692" spans="1:5" ht="20" customHeight="1">
      <c r="A12692" s="19" t="s">
        <v>13774</v>
      </c>
      <c r="B12692" s="24">
        <v>0</v>
      </c>
      <c r="C12692" s="21" t="s">
        <v>9614</v>
      </c>
      <c r="D12692" s="23"/>
      <c r="E12692" s="23"/>
    </row>
    <row r="12693" spans="1:5" ht="20" customHeight="1">
      <c r="A12693" s="19" t="s">
        <v>13774</v>
      </c>
      <c r="B12693" s="24">
        <v>0</v>
      </c>
      <c r="C12693" s="21" t="s">
        <v>9630</v>
      </c>
      <c r="D12693" s="23"/>
      <c r="E12693" s="23"/>
    </row>
    <row r="12694" spans="1:5" ht="20" customHeight="1">
      <c r="A12694" s="19" t="s">
        <v>13774</v>
      </c>
      <c r="B12694" s="24">
        <v>0</v>
      </c>
      <c r="C12694" s="21" t="s">
        <v>9431</v>
      </c>
      <c r="D12694" s="23"/>
      <c r="E12694" s="23"/>
    </row>
    <row r="12695" spans="1:5" ht="20" customHeight="1">
      <c r="A12695" s="19" t="s">
        <v>13774</v>
      </c>
      <c r="B12695" s="24">
        <v>0</v>
      </c>
      <c r="C12695" s="21" t="s">
        <v>6189</v>
      </c>
      <c r="D12695" s="23"/>
      <c r="E12695" s="23"/>
    </row>
    <row r="12696" spans="1:5" ht="20" customHeight="1">
      <c r="A12696" s="19" t="s">
        <v>13774</v>
      </c>
      <c r="B12696" s="24">
        <v>0</v>
      </c>
      <c r="C12696" s="21" t="s">
        <v>6367</v>
      </c>
      <c r="D12696" s="23"/>
      <c r="E12696" s="23"/>
    </row>
    <row r="12697" spans="1:5" ht="20" customHeight="1">
      <c r="A12697" s="19" t="s">
        <v>13774</v>
      </c>
      <c r="B12697" s="24">
        <v>0</v>
      </c>
      <c r="C12697" s="21" t="s">
        <v>6729</v>
      </c>
      <c r="D12697" s="23"/>
      <c r="E12697" s="23"/>
    </row>
    <row r="12698" spans="1:5" ht="20" customHeight="1">
      <c r="A12698" s="19" t="s">
        <v>13774</v>
      </c>
      <c r="B12698" s="24">
        <v>0</v>
      </c>
      <c r="C12698" s="21" t="s">
        <v>8966</v>
      </c>
      <c r="D12698" s="23"/>
      <c r="E12698" s="23"/>
    </row>
    <row r="12699" spans="1:5" ht="20" customHeight="1">
      <c r="A12699" s="19" t="s">
        <v>13774</v>
      </c>
      <c r="B12699" s="24">
        <v>0</v>
      </c>
      <c r="C12699" s="21" t="s">
        <v>8977</v>
      </c>
      <c r="D12699" s="23"/>
      <c r="E12699" s="23"/>
    </row>
    <row r="12700" spans="1:5" ht="20" customHeight="1">
      <c r="A12700" s="19" t="s">
        <v>13774</v>
      </c>
      <c r="B12700" s="24">
        <v>0</v>
      </c>
      <c r="C12700" s="21" t="s">
        <v>6729</v>
      </c>
      <c r="D12700" s="23"/>
      <c r="E12700" s="23"/>
    </row>
    <row r="12701" spans="1:5" ht="20" customHeight="1">
      <c r="A12701" s="19" t="s">
        <v>13774</v>
      </c>
      <c r="B12701" s="24">
        <v>0</v>
      </c>
      <c r="C12701" s="21" t="s">
        <v>6743</v>
      </c>
      <c r="D12701" s="23"/>
      <c r="E12701" s="23"/>
    </row>
    <row r="12702" spans="1:5" ht="20" customHeight="1">
      <c r="A12702" s="19" t="s">
        <v>13774</v>
      </c>
      <c r="B12702" s="24">
        <v>0</v>
      </c>
      <c r="C12702" s="21" t="s">
        <v>8667</v>
      </c>
      <c r="D12702" s="23"/>
      <c r="E12702" s="23"/>
    </row>
    <row r="12703" spans="1:5" ht="20" customHeight="1">
      <c r="A12703" s="19" t="s">
        <v>13774</v>
      </c>
      <c r="B12703" s="24">
        <v>0</v>
      </c>
      <c r="C12703" s="21" t="s">
        <v>8486</v>
      </c>
      <c r="D12703" s="23"/>
      <c r="E12703" s="23"/>
    </row>
    <row r="12704" spans="1:5" ht="20" customHeight="1">
      <c r="A12704" s="19" t="s">
        <v>13774</v>
      </c>
      <c r="B12704" s="24">
        <v>0</v>
      </c>
      <c r="C12704" s="21" t="s">
        <v>6908</v>
      </c>
      <c r="D12704" s="23"/>
      <c r="E12704" s="23"/>
    </row>
    <row r="12705" spans="1:5" ht="20" customHeight="1">
      <c r="A12705" s="19" t="s">
        <v>13774</v>
      </c>
      <c r="B12705" s="24">
        <v>0</v>
      </c>
      <c r="C12705" s="21" t="s">
        <v>7078</v>
      </c>
      <c r="D12705" s="23"/>
      <c r="E12705" s="23"/>
    </row>
    <row r="12706" spans="1:5" ht="20" customHeight="1">
      <c r="A12706" s="19" t="s">
        <v>13774</v>
      </c>
      <c r="B12706" s="24">
        <v>0</v>
      </c>
      <c r="C12706" s="21" t="s">
        <v>7261</v>
      </c>
      <c r="D12706" s="23"/>
      <c r="E12706" s="23"/>
    </row>
    <row r="12707" spans="1:5" ht="20" customHeight="1">
      <c r="A12707" s="19" t="s">
        <v>13774</v>
      </c>
      <c r="B12707" s="24">
        <v>0</v>
      </c>
      <c r="C12707" s="21" t="s">
        <v>7366</v>
      </c>
      <c r="D12707" s="23"/>
      <c r="E12707" s="23"/>
    </row>
    <row r="12708" spans="1:5" ht="20" customHeight="1">
      <c r="A12708" s="19" t="s">
        <v>13774</v>
      </c>
      <c r="B12708" s="24">
        <v>0</v>
      </c>
      <c r="C12708" s="21" t="s">
        <v>7538</v>
      </c>
      <c r="D12708" s="23"/>
      <c r="E12708" s="23"/>
    </row>
    <row r="12709" spans="1:5" ht="20" customHeight="1">
      <c r="A12709" s="19" t="s">
        <v>13774</v>
      </c>
      <c r="B12709" s="24">
        <v>0</v>
      </c>
      <c r="C12709" s="21" t="s">
        <v>7714</v>
      </c>
      <c r="D12709" s="23"/>
      <c r="E12709" s="23"/>
    </row>
    <row r="12710" spans="1:5" ht="20" customHeight="1">
      <c r="A12710" s="19" t="s">
        <v>13774</v>
      </c>
      <c r="B12710" s="24">
        <v>0</v>
      </c>
      <c r="C12710" s="21" t="s">
        <v>7898</v>
      </c>
      <c r="D12710" s="23"/>
      <c r="E12710" s="23"/>
    </row>
    <row r="12711" spans="1:5" ht="20" customHeight="1">
      <c r="A12711" s="19" t="s">
        <v>13774</v>
      </c>
      <c r="B12711" s="24">
        <v>0</v>
      </c>
      <c r="C12711" s="21" t="s">
        <v>8024</v>
      </c>
      <c r="D12711" s="23"/>
      <c r="E12711" s="23"/>
    </row>
    <row r="12712" spans="1:5" ht="20" customHeight="1">
      <c r="A12712" s="19" t="s">
        <v>13774</v>
      </c>
      <c r="B12712" s="24">
        <v>0</v>
      </c>
      <c r="C12712" s="21" t="s">
        <v>8136</v>
      </c>
      <c r="D12712" s="23"/>
      <c r="E12712" s="23"/>
    </row>
    <row r="12713" spans="1:5" ht="20" customHeight="1">
      <c r="A12713" s="19" t="s">
        <v>13774</v>
      </c>
      <c r="B12713" s="24">
        <v>0</v>
      </c>
      <c r="C12713" s="21" t="s">
        <v>13500</v>
      </c>
      <c r="D12713" s="23"/>
      <c r="E12713" s="23"/>
    </row>
    <row r="12714" spans="1:5" ht="20" customHeight="1">
      <c r="A12714" s="19" t="s">
        <v>13774</v>
      </c>
      <c r="B12714" s="24">
        <v>0</v>
      </c>
      <c r="C12714" s="21" t="s">
        <v>450</v>
      </c>
      <c r="D12714" s="23"/>
      <c r="E12714" s="23"/>
    </row>
    <row r="12715" spans="1:5" ht="20" customHeight="1">
      <c r="A12715" s="19" t="s">
        <v>13774</v>
      </c>
      <c r="B12715" s="24">
        <v>0</v>
      </c>
      <c r="C12715" s="21" t="s">
        <v>12861</v>
      </c>
      <c r="D12715" s="23"/>
      <c r="E12715" s="23"/>
    </row>
    <row r="12716" spans="1:5" ht="20" customHeight="1">
      <c r="A12716" s="19" t="s">
        <v>13774</v>
      </c>
      <c r="B12716" s="24">
        <v>0</v>
      </c>
      <c r="C12716" s="21" t="s">
        <v>12861</v>
      </c>
      <c r="D12716" s="23"/>
      <c r="E12716" s="23"/>
    </row>
    <row r="12717" spans="1:5" ht="20" customHeight="1">
      <c r="A12717" s="19" t="s">
        <v>13774</v>
      </c>
      <c r="B12717" s="24">
        <v>0</v>
      </c>
      <c r="C12717" s="21" t="s">
        <v>12861</v>
      </c>
      <c r="D12717" s="23"/>
      <c r="E12717" s="23"/>
    </row>
    <row r="12718" spans="1:5" ht="20" customHeight="1">
      <c r="A12718" s="19" t="s">
        <v>13774</v>
      </c>
      <c r="B12718" s="24">
        <v>0</v>
      </c>
      <c r="C12718" s="21" t="s">
        <v>836</v>
      </c>
      <c r="D12718" s="23"/>
      <c r="E12718" s="23"/>
    </row>
    <row r="12719" spans="1:5" ht="20" customHeight="1">
      <c r="A12719" s="19" t="s">
        <v>13774</v>
      </c>
      <c r="B12719" s="24">
        <v>0</v>
      </c>
      <c r="C12719" s="21" t="s">
        <v>12479</v>
      </c>
      <c r="D12719" s="23"/>
      <c r="E12719" s="23"/>
    </row>
    <row r="12720" spans="1:5" ht="20" customHeight="1">
      <c r="A12720" s="19" t="s">
        <v>13774</v>
      </c>
      <c r="B12720" s="24">
        <v>0</v>
      </c>
      <c r="C12720" s="21" t="s">
        <v>994</v>
      </c>
      <c r="D12720" s="23"/>
      <c r="E12720" s="23"/>
    </row>
    <row r="12721" spans="1:5" ht="20" customHeight="1">
      <c r="A12721" s="19" t="s">
        <v>13774</v>
      </c>
      <c r="B12721" s="24">
        <v>0</v>
      </c>
      <c r="C12721" s="21" t="s">
        <v>1297</v>
      </c>
      <c r="D12721" s="23"/>
      <c r="E12721" s="23"/>
    </row>
    <row r="12722" spans="1:5" ht="20" customHeight="1">
      <c r="A12722" s="19" t="s">
        <v>13774</v>
      </c>
      <c r="B12722" s="24">
        <v>0</v>
      </c>
      <c r="C12722" s="21" t="s">
        <v>1297</v>
      </c>
      <c r="D12722" s="23"/>
      <c r="E12722" s="23"/>
    </row>
    <row r="12723" spans="1:5" ht="20" customHeight="1">
      <c r="A12723" s="19" t="s">
        <v>13774</v>
      </c>
      <c r="B12723" s="24">
        <v>0</v>
      </c>
      <c r="C12723" s="21" t="s">
        <v>12000</v>
      </c>
      <c r="D12723" s="23"/>
      <c r="E12723" s="23"/>
    </row>
    <row r="12724" spans="1:5" ht="20" customHeight="1">
      <c r="A12724" s="19" t="s">
        <v>13774</v>
      </c>
      <c r="B12724" s="24">
        <v>0</v>
      </c>
      <c r="C12724" s="21" t="s">
        <v>11747</v>
      </c>
      <c r="D12724" s="23"/>
      <c r="E12724" s="23"/>
    </row>
    <row r="12725" spans="1:5" ht="20" customHeight="1">
      <c r="A12725" s="19" t="s">
        <v>13774</v>
      </c>
      <c r="B12725" s="24">
        <v>0</v>
      </c>
      <c r="C12725" s="21" t="s">
        <v>1609</v>
      </c>
      <c r="D12725" s="23"/>
      <c r="E12725" s="23"/>
    </row>
    <row r="12726" spans="1:5" ht="20" customHeight="1">
      <c r="A12726" s="19" t="s">
        <v>13774</v>
      </c>
      <c r="B12726" s="24">
        <v>0</v>
      </c>
      <c r="C12726" s="21" t="s">
        <v>1609</v>
      </c>
      <c r="D12726" s="23"/>
      <c r="E12726" s="23"/>
    </row>
    <row r="12727" spans="1:5" ht="20" customHeight="1">
      <c r="A12727" s="19" t="s">
        <v>13774</v>
      </c>
      <c r="B12727" s="24">
        <v>0</v>
      </c>
      <c r="C12727" s="21" t="s">
        <v>1830</v>
      </c>
      <c r="D12727" s="23"/>
      <c r="E12727" s="23"/>
    </row>
    <row r="12728" spans="1:5" ht="20" customHeight="1">
      <c r="A12728" s="19" t="s">
        <v>13774</v>
      </c>
      <c r="B12728" s="24">
        <v>0</v>
      </c>
      <c r="C12728" s="22">
        <v>100</v>
      </c>
      <c r="D12728" s="23"/>
      <c r="E12728" s="23"/>
    </row>
    <row r="12729" spans="1:5" ht="20" customHeight="1">
      <c r="A12729" s="19" t="s">
        <v>13774</v>
      </c>
      <c r="B12729" s="24">
        <v>0</v>
      </c>
      <c r="C12729" s="21" t="s">
        <v>2204</v>
      </c>
      <c r="D12729" s="23"/>
      <c r="E12729" s="23"/>
    </row>
    <row r="12730" spans="1:5" ht="20" customHeight="1">
      <c r="A12730" s="19" t="s">
        <v>13774</v>
      </c>
      <c r="B12730" s="24">
        <v>0</v>
      </c>
      <c r="C12730" s="22">
        <v>100</v>
      </c>
      <c r="D12730" s="23"/>
      <c r="E12730" s="23"/>
    </row>
    <row r="12731" spans="1:5" ht="20" customHeight="1">
      <c r="A12731" s="19" t="s">
        <v>13774</v>
      </c>
      <c r="B12731" s="24">
        <v>0</v>
      </c>
      <c r="C12731" s="22">
        <v>100</v>
      </c>
      <c r="D12731" s="23"/>
      <c r="E12731" s="23"/>
    </row>
    <row r="12732" spans="1:5" ht="20" customHeight="1">
      <c r="A12732" s="19" t="s">
        <v>13774</v>
      </c>
      <c r="B12732" s="24">
        <v>0</v>
      </c>
      <c r="C12732" s="22">
        <v>100</v>
      </c>
      <c r="D12732" s="23"/>
      <c r="E12732" s="23"/>
    </row>
    <row r="12733" spans="1:5" ht="20" customHeight="1">
      <c r="A12733" s="19" t="s">
        <v>13774</v>
      </c>
      <c r="B12733" s="24">
        <v>0</v>
      </c>
      <c r="C12733" s="22">
        <v>100</v>
      </c>
      <c r="D12733" s="23"/>
      <c r="E12733" s="23"/>
    </row>
    <row r="12734" spans="1:5" ht="20" customHeight="1">
      <c r="A12734" s="19" t="s">
        <v>13774</v>
      </c>
      <c r="B12734" s="24">
        <v>0</v>
      </c>
      <c r="C12734" s="22">
        <v>100</v>
      </c>
      <c r="D12734" s="23"/>
      <c r="E12734" s="23"/>
    </row>
    <row r="12735" spans="1:5" ht="20" customHeight="1">
      <c r="A12735" s="19" t="s">
        <v>13774</v>
      </c>
      <c r="B12735" s="24">
        <v>0</v>
      </c>
      <c r="C12735" s="21" t="s">
        <v>3145</v>
      </c>
      <c r="D12735" s="23"/>
      <c r="E12735" s="23"/>
    </row>
    <row r="12736" spans="1:5" ht="20" customHeight="1">
      <c r="A12736" s="19" t="s">
        <v>13774</v>
      </c>
      <c r="B12736" s="24">
        <v>0</v>
      </c>
      <c r="C12736" s="21" t="s">
        <v>3145</v>
      </c>
      <c r="D12736" s="23"/>
      <c r="E12736" s="23"/>
    </row>
    <row r="12737" spans="1:5" ht="20" customHeight="1">
      <c r="A12737" s="19" t="s">
        <v>13774</v>
      </c>
      <c r="B12737" s="24">
        <v>0</v>
      </c>
      <c r="C12737" s="21" t="s">
        <v>3336</v>
      </c>
      <c r="D12737" s="23"/>
      <c r="E12737" s="23"/>
    </row>
    <row r="12738" spans="1:5" ht="20" customHeight="1">
      <c r="A12738" s="19" t="s">
        <v>13774</v>
      </c>
      <c r="B12738" s="24">
        <v>0</v>
      </c>
      <c r="C12738" s="21" t="s">
        <v>3553</v>
      </c>
      <c r="D12738" s="23"/>
      <c r="E12738" s="23"/>
    </row>
    <row r="12739" spans="1:5" ht="20" customHeight="1">
      <c r="A12739" s="19" t="s">
        <v>13774</v>
      </c>
      <c r="B12739" s="24">
        <v>0</v>
      </c>
      <c r="C12739" s="21" t="s">
        <v>3765</v>
      </c>
      <c r="D12739" s="23"/>
      <c r="E12739" s="23"/>
    </row>
    <row r="12740" spans="1:5" ht="20" customHeight="1">
      <c r="A12740" s="19" t="s">
        <v>13774</v>
      </c>
      <c r="B12740" s="24">
        <v>0</v>
      </c>
      <c r="C12740" s="21" t="s">
        <v>3910</v>
      </c>
      <c r="D12740" s="23"/>
      <c r="E12740" s="23"/>
    </row>
    <row r="12741" spans="1:5" ht="20" customHeight="1">
      <c r="A12741" s="19" t="s">
        <v>13774</v>
      </c>
      <c r="B12741" s="24">
        <v>0</v>
      </c>
      <c r="C12741" s="21" t="s">
        <v>4185</v>
      </c>
      <c r="D12741" s="23"/>
      <c r="E12741" s="23"/>
    </row>
    <row r="12742" spans="1:5" ht="20" customHeight="1">
      <c r="A12742" s="19" t="s">
        <v>13774</v>
      </c>
      <c r="B12742" s="24">
        <v>0</v>
      </c>
      <c r="C12742" s="21" t="s">
        <v>4185</v>
      </c>
      <c r="D12742" s="23"/>
      <c r="E12742" s="23"/>
    </row>
    <row r="12743" spans="1:5" ht="20" customHeight="1">
      <c r="A12743" s="19" t="s">
        <v>13774</v>
      </c>
      <c r="B12743" s="24">
        <v>0</v>
      </c>
      <c r="C12743" s="21" t="s">
        <v>4383</v>
      </c>
      <c r="D12743" s="23"/>
      <c r="E12743" s="23"/>
    </row>
    <row r="12744" spans="1:5" ht="20" customHeight="1">
      <c r="A12744" s="19" t="s">
        <v>13774</v>
      </c>
      <c r="B12744" s="24">
        <v>0</v>
      </c>
      <c r="C12744" s="21" t="s">
        <v>4664</v>
      </c>
      <c r="D12744" s="23"/>
      <c r="E12744" s="23"/>
    </row>
    <row r="12745" spans="1:5" ht="20" customHeight="1">
      <c r="A12745" s="19" t="s">
        <v>13774</v>
      </c>
      <c r="B12745" s="24">
        <v>0</v>
      </c>
      <c r="C12745" s="21" t="s">
        <v>4664</v>
      </c>
      <c r="D12745" s="23"/>
      <c r="E12745" s="23"/>
    </row>
    <row r="12746" spans="1:5" ht="20" customHeight="1">
      <c r="A12746" s="19" t="s">
        <v>13774</v>
      </c>
      <c r="B12746" s="24">
        <v>0</v>
      </c>
      <c r="C12746" s="21" t="s">
        <v>4856</v>
      </c>
      <c r="D12746" s="23"/>
      <c r="E12746" s="23"/>
    </row>
    <row r="12747" spans="1:5" ht="20" customHeight="1">
      <c r="A12747" s="19" t="s">
        <v>13774</v>
      </c>
      <c r="B12747" s="24">
        <v>0</v>
      </c>
      <c r="C12747" s="21" t="s">
        <v>5120</v>
      </c>
      <c r="D12747" s="23"/>
      <c r="E12747" s="23"/>
    </row>
    <row r="12748" spans="1:5" ht="20" customHeight="1">
      <c r="A12748" s="19" t="s">
        <v>13774</v>
      </c>
      <c r="B12748" s="24">
        <v>0</v>
      </c>
      <c r="C12748" s="21" t="s">
        <v>5120</v>
      </c>
      <c r="D12748" s="23"/>
      <c r="E12748" s="23"/>
    </row>
    <row r="12749" spans="1:5" ht="20" customHeight="1">
      <c r="A12749" s="19" t="s">
        <v>13774</v>
      </c>
      <c r="B12749" s="24">
        <v>0</v>
      </c>
      <c r="C12749" s="21" t="s">
        <v>5306</v>
      </c>
      <c r="D12749" s="23"/>
      <c r="E12749" s="23"/>
    </row>
    <row r="12750" spans="1:5" ht="20" customHeight="1">
      <c r="A12750" s="19" t="s">
        <v>13774</v>
      </c>
      <c r="B12750" s="24">
        <v>0</v>
      </c>
      <c r="C12750" s="21" t="s">
        <v>5511</v>
      </c>
      <c r="D12750" s="23"/>
      <c r="E12750" s="23"/>
    </row>
    <row r="12751" spans="1:5" ht="20" customHeight="1">
      <c r="A12751" s="19" t="s">
        <v>13774</v>
      </c>
      <c r="B12751" s="24">
        <v>0</v>
      </c>
      <c r="C12751" s="21" t="s">
        <v>5719</v>
      </c>
      <c r="D12751" s="23"/>
      <c r="E12751" s="23"/>
    </row>
    <row r="12752" spans="1:5" ht="20" customHeight="1">
      <c r="A12752" s="19" t="s">
        <v>13774</v>
      </c>
      <c r="B12752" s="24">
        <v>0</v>
      </c>
      <c r="C12752" s="21" t="s">
        <v>5924</v>
      </c>
      <c r="D12752" s="23"/>
      <c r="E12752" s="23"/>
    </row>
    <row r="12753" spans="1:5" ht="20" customHeight="1">
      <c r="A12753" s="19" t="s">
        <v>13774</v>
      </c>
      <c r="B12753" s="24">
        <v>0</v>
      </c>
      <c r="C12753" s="21" t="s">
        <v>9638</v>
      </c>
      <c r="D12753" s="23"/>
      <c r="E12753" s="23"/>
    </row>
    <row r="12754" spans="1:5" ht="20" customHeight="1">
      <c r="A12754" s="19" t="s">
        <v>13774</v>
      </c>
      <c r="B12754" s="24">
        <v>0</v>
      </c>
      <c r="C12754" s="21" t="s">
        <v>9638</v>
      </c>
      <c r="D12754" s="23"/>
      <c r="E12754" s="23"/>
    </row>
    <row r="12755" spans="1:5" ht="20" customHeight="1">
      <c r="A12755" s="19" t="s">
        <v>13774</v>
      </c>
      <c r="B12755" s="24">
        <v>0</v>
      </c>
      <c r="C12755" s="21" t="s">
        <v>9638</v>
      </c>
      <c r="D12755" s="23"/>
      <c r="E12755" s="23"/>
    </row>
    <row r="12756" spans="1:5" ht="20" customHeight="1">
      <c r="A12756" s="19" t="s">
        <v>13774</v>
      </c>
      <c r="B12756" s="24">
        <v>0</v>
      </c>
      <c r="C12756" s="21" t="s">
        <v>9440</v>
      </c>
      <c r="D12756" s="23"/>
      <c r="E12756" s="23"/>
    </row>
    <row r="12757" spans="1:5" ht="20" customHeight="1">
      <c r="A12757" s="19" t="s">
        <v>13774</v>
      </c>
      <c r="B12757" s="24">
        <v>0</v>
      </c>
      <c r="C12757" s="21" t="s">
        <v>6192</v>
      </c>
      <c r="D12757" s="23"/>
      <c r="E12757" s="23"/>
    </row>
    <row r="12758" spans="1:5" ht="20" customHeight="1">
      <c r="A12758" s="19" t="s">
        <v>13774</v>
      </c>
      <c r="B12758" s="24">
        <v>0</v>
      </c>
      <c r="C12758" s="21" t="s">
        <v>6371</v>
      </c>
      <c r="D12758" s="23"/>
      <c r="E12758" s="23"/>
    </row>
    <row r="12759" spans="1:5" ht="20" customHeight="1">
      <c r="A12759" s="19" t="s">
        <v>13774</v>
      </c>
      <c r="B12759" s="24">
        <v>0</v>
      </c>
      <c r="C12759" s="21" t="s">
        <v>8983</v>
      </c>
      <c r="D12759" s="23"/>
      <c r="E12759" s="23"/>
    </row>
    <row r="12760" spans="1:5" ht="20" customHeight="1">
      <c r="A12760" s="19" t="s">
        <v>13774</v>
      </c>
      <c r="B12760" s="24">
        <v>0</v>
      </c>
      <c r="C12760" s="21" t="s">
        <v>8983</v>
      </c>
      <c r="D12760" s="23"/>
      <c r="E12760" s="23"/>
    </row>
    <row r="12761" spans="1:5" ht="20" customHeight="1">
      <c r="A12761" s="19" t="s">
        <v>13774</v>
      </c>
      <c r="B12761" s="24">
        <v>0</v>
      </c>
      <c r="C12761" s="21" t="s">
        <v>8983</v>
      </c>
      <c r="D12761" s="23"/>
      <c r="E12761" s="23"/>
    </row>
    <row r="12762" spans="1:5" ht="20" customHeight="1">
      <c r="A12762" s="19" t="s">
        <v>13774</v>
      </c>
      <c r="B12762" s="24">
        <v>0</v>
      </c>
      <c r="C12762" s="21" t="s">
        <v>6745</v>
      </c>
      <c r="D12762" s="23"/>
      <c r="E12762" s="23"/>
    </row>
    <row r="12763" spans="1:5" ht="20" customHeight="1">
      <c r="A12763" s="19" t="s">
        <v>13774</v>
      </c>
      <c r="B12763" s="24">
        <v>0</v>
      </c>
      <c r="C12763" s="21" t="s">
        <v>6745</v>
      </c>
      <c r="D12763" s="23"/>
      <c r="E12763" s="23"/>
    </row>
    <row r="12764" spans="1:5" ht="20" customHeight="1">
      <c r="A12764" s="19" t="s">
        <v>13774</v>
      </c>
      <c r="B12764" s="24">
        <v>0</v>
      </c>
      <c r="C12764" s="21" t="s">
        <v>8671</v>
      </c>
      <c r="D12764" s="23"/>
      <c r="E12764" s="23"/>
    </row>
    <row r="12765" spans="1:5" ht="20" customHeight="1">
      <c r="A12765" s="19" t="s">
        <v>13774</v>
      </c>
      <c r="B12765" s="24">
        <v>0</v>
      </c>
      <c r="C12765" s="21" t="s">
        <v>8491</v>
      </c>
      <c r="D12765" s="23"/>
      <c r="E12765" s="23"/>
    </row>
    <row r="12766" spans="1:5" ht="20" customHeight="1">
      <c r="A12766" s="19" t="s">
        <v>13774</v>
      </c>
      <c r="B12766" s="24">
        <v>0</v>
      </c>
      <c r="C12766" s="21" t="s">
        <v>6911</v>
      </c>
      <c r="D12766" s="23"/>
      <c r="E12766" s="23"/>
    </row>
    <row r="12767" spans="1:5" ht="20" customHeight="1">
      <c r="A12767" s="19" t="s">
        <v>13774</v>
      </c>
      <c r="B12767" s="24">
        <v>0</v>
      </c>
      <c r="C12767" s="21" t="s">
        <v>7080</v>
      </c>
      <c r="D12767" s="23"/>
      <c r="E12767" s="23"/>
    </row>
    <row r="12768" spans="1:5" ht="20" customHeight="1">
      <c r="A12768" s="19" t="s">
        <v>13774</v>
      </c>
      <c r="B12768" s="24">
        <v>0</v>
      </c>
      <c r="C12768" s="21" t="s">
        <v>7263</v>
      </c>
      <c r="D12768" s="23"/>
      <c r="E12768" s="23"/>
    </row>
    <row r="12769" spans="1:5" ht="20" customHeight="1">
      <c r="A12769" s="19" t="s">
        <v>13774</v>
      </c>
      <c r="B12769" s="24">
        <v>0</v>
      </c>
      <c r="C12769" s="21" t="s">
        <v>7368</v>
      </c>
      <c r="D12769" s="23"/>
      <c r="E12769" s="23"/>
    </row>
    <row r="12770" spans="1:5" ht="20" customHeight="1">
      <c r="A12770" s="19" t="s">
        <v>13774</v>
      </c>
      <c r="B12770" s="24">
        <v>0</v>
      </c>
      <c r="C12770" s="21" t="s">
        <v>7540</v>
      </c>
      <c r="D12770" s="23"/>
      <c r="E12770" s="23"/>
    </row>
    <row r="12771" spans="1:5" ht="20" customHeight="1">
      <c r="A12771" s="19" t="s">
        <v>13774</v>
      </c>
      <c r="B12771" s="24">
        <v>0</v>
      </c>
      <c r="C12771" s="21" t="s">
        <v>7716</v>
      </c>
      <c r="D12771" s="23"/>
      <c r="E12771" s="23"/>
    </row>
    <row r="12772" spans="1:5" ht="20" customHeight="1">
      <c r="A12772" s="19" t="s">
        <v>13774</v>
      </c>
      <c r="B12772" s="24">
        <v>0</v>
      </c>
      <c r="C12772" s="21" t="s">
        <v>7900</v>
      </c>
      <c r="D12772" s="23"/>
      <c r="E12772" s="23"/>
    </row>
    <row r="12773" spans="1:5" ht="20" customHeight="1">
      <c r="A12773" s="19" t="s">
        <v>13774</v>
      </c>
      <c r="B12773" s="24">
        <v>0</v>
      </c>
      <c r="C12773" s="21" t="s">
        <v>8026</v>
      </c>
      <c r="D12773" s="23"/>
      <c r="E12773" s="23"/>
    </row>
    <row r="12774" spans="1:5" ht="20" customHeight="1">
      <c r="A12774" s="19" t="s">
        <v>13774</v>
      </c>
      <c r="B12774" s="24">
        <v>0</v>
      </c>
      <c r="C12774" s="21" t="s">
        <v>8140</v>
      </c>
      <c r="D12774" s="23"/>
      <c r="E12774" s="23"/>
    </row>
    <row r="12775" spans="1:5" ht="20" customHeight="1">
      <c r="A12775" s="19" t="s">
        <v>13774</v>
      </c>
      <c r="B12775" s="24">
        <v>0</v>
      </c>
      <c r="C12775" s="21" t="s">
        <v>13502</v>
      </c>
      <c r="D12775" s="23"/>
      <c r="E12775" s="23"/>
    </row>
    <row r="12776" spans="1:5" ht="20" customHeight="1">
      <c r="A12776" s="19" t="s">
        <v>13774</v>
      </c>
      <c r="B12776" s="24">
        <v>0</v>
      </c>
      <c r="C12776" s="22">
        <v>100</v>
      </c>
      <c r="D12776" s="23"/>
      <c r="E12776" s="23"/>
    </row>
    <row r="12777" spans="1:5" ht="20" customHeight="1">
      <c r="A12777" s="19" t="s">
        <v>13774</v>
      </c>
      <c r="B12777" s="24">
        <v>0</v>
      </c>
      <c r="C12777" s="21" t="s">
        <v>12931</v>
      </c>
      <c r="D12777" s="23"/>
      <c r="E12777" s="23"/>
    </row>
    <row r="12778" spans="1:5" ht="20" customHeight="1">
      <c r="A12778" s="19" t="s">
        <v>13774</v>
      </c>
      <c r="B12778" s="24">
        <v>0</v>
      </c>
      <c r="C12778" s="21" t="s">
        <v>12876</v>
      </c>
      <c r="D12778" s="23"/>
      <c r="E12778" s="23"/>
    </row>
    <row r="12779" spans="1:5" ht="20" customHeight="1">
      <c r="A12779" s="19" t="s">
        <v>13774</v>
      </c>
      <c r="B12779" s="24">
        <v>0</v>
      </c>
      <c r="C12779" s="21" t="s">
        <v>12865</v>
      </c>
      <c r="D12779" s="23"/>
      <c r="E12779" s="23"/>
    </row>
    <row r="12780" spans="1:5" ht="20" customHeight="1">
      <c r="A12780" s="19" t="s">
        <v>13774</v>
      </c>
      <c r="B12780" s="24">
        <v>0</v>
      </c>
      <c r="C12780" s="21" t="s">
        <v>840</v>
      </c>
      <c r="D12780" s="23"/>
      <c r="E12780" s="23"/>
    </row>
    <row r="12781" spans="1:5" ht="20" customHeight="1">
      <c r="A12781" s="19" t="s">
        <v>13774</v>
      </c>
      <c r="B12781" s="24">
        <v>0</v>
      </c>
      <c r="C12781" s="21" t="s">
        <v>12481</v>
      </c>
      <c r="D12781" s="23"/>
      <c r="E12781" s="23"/>
    </row>
    <row r="12782" spans="1:5" ht="20" customHeight="1">
      <c r="A12782" s="19" t="s">
        <v>13774</v>
      </c>
      <c r="B12782" s="24">
        <v>0</v>
      </c>
      <c r="C12782" s="22">
        <v>100</v>
      </c>
      <c r="D12782" s="23"/>
      <c r="E12782" s="23"/>
    </row>
    <row r="12783" spans="1:5" ht="20" customHeight="1">
      <c r="A12783" s="19" t="s">
        <v>13774</v>
      </c>
      <c r="B12783" s="24">
        <v>0</v>
      </c>
      <c r="C12783" s="21" t="s">
        <v>1309</v>
      </c>
      <c r="D12783" s="23"/>
      <c r="E12783" s="23"/>
    </row>
    <row r="12784" spans="1:5" ht="20" customHeight="1">
      <c r="A12784" s="19" t="s">
        <v>13774</v>
      </c>
      <c r="B12784" s="24">
        <v>0</v>
      </c>
      <c r="C12784" s="21" t="s">
        <v>1300</v>
      </c>
      <c r="D12784" s="23"/>
      <c r="E12784" s="23"/>
    </row>
    <row r="12785" spans="1:5" ht="20" customHeight="1">
      <c r="A12785" s="19" t="s">
        <v>13774</v>
      </c>
      <c r="B12785" s="24">
        <v>0</v>
      </c>
      <c r="C12785" s="22">
        <v>100</v>
      </c>
      <c r="D12785" s="23"/>
      <c r="E12785" s="23"/>
    </row>
    <row r="12786" spans="1:5" ht="20" customHeight="1">
      <c r="A12786" s="19" t="s">
        <v>13774</v>
      </c>
      <c r="B12786" s="24">
        <v>0</v>
      </c>
      <c r="C12786" s="22">
        <v>100</v>
      </c>
      <c r="D12786" s="23"/>
      <c r="E12786" s="23"/>
    </row>
    <row r="12787" spans="1:5" ht="20" customHeight="1">
      <c r="A12787" s="19" t="s">
        <v>13774</v>
      </c>
      <c r="B12787" s="24">
        <v>0</v>
      </c>
      <c r="C12787" s="22">
        <v>100</v>
      </c>
      <c r="D12787" s="23"/>
      <c r="E12787" s="23"/>
    </row>
    <row r="12788" spans="1:5" ht="20" customHeight="1">
      <c r="A12788" s="19" t="s">
        <v>13774</v>
      </c>
      <c r="B12788" s="24">
        <v>0</v>
      </c>
      <c r="C12788" s="21" t="s">
        <v>1612</v>
      </c>
      <c r="D12788" s="23"/>
      <c r="E12788" s="23"/>
    </row>
    <row r="12789" spans="1:5" ht="20" customHeight="1">
      <c r="A12789" s="19" t="s">
        <v>13774</v>
      </c>
      <c r="B12789" s="24">
        <v>0</v>
      </c>
      <c r="C12789" s="21" t="s">
        <v>1832</v>
      </c>
      <c r="D12789" s="23"/>
      <c r="E12789" s="23"/>
    </row>
    <row r="12790" spans="1:5" ht="20" customHeight="1">
      <c r="A12790" s="19" t="s">
        <v>13774</v>
      </c>
      <c r="B12790" s="24">
        <v>0</v>
      </c>
      <c r="C12790" s="21" t="s">
        <v>2065</v>
      </c>
      <c r="D12790" s="23"/>
      <c r="E12790" s="23"/>
    </row>
    <row r="12791" spans="1:5" ht="20" customHeight="1">
      <c r="A12791" s="19" t="s">
        <v>13774</v>
      </c>
      <c r="B12791" s="24">
        <v>0</v>
      </c>
      <c r="C12791" s="22">
        <v>100</v>
      </c>
      <c r="D12791" s="23"/>
      <c r="E12791" s="23"/>
    </row>
    <row r="12792" spans="1:5" ht="20" customHeight="1">
      <c r="A12792" s="19" t="s">
        <v>13774</v>
      </c>
      <c r="B12792" s="24">
        <v>0</v>
      </c>
      <c r="C12792" s="22">
        <v>100</v>
      </c>
      <c r="D12792" s="23"/>
      <c r="E12792" s="23"/>
    </row>
    <row r="12793" spans="1:5" ht="20" customHeight="1">
      <c r="A12793" s="19" t="s">
        <v>13774</v>
      </c>
      <c r="B12793" s="24">
        <v>0</v>
      </c>
      <c r="C12793" s="22">
        <v>100</v>
      </c>
      <c r="D12793" s="23"/>
      <c r="E12793" s="23"/>
    </row>
    <row r="12794" spans="1:5" ht="20" customHeight="1">
      <c r="A12794" s="19" t="s">
        <v>13774</v>
      </c>
      <c r="B12794" s="24">
        <v>0</v>
      </c>
      <c r="C12794" s="22">
        <v>100</v>
      </c>
      <c r="D12794" s="23"/>
      <c r="E12794" s="23"/>
    </row>
    <row r="12795" spans="1:5" ht="20" customHeight="1">
      <c r="A12795" s="19" t="s">
        <v>13774</v>
      </c>
      <c r="B12795" s="24">
        <v>0</v>
      </c>
      <c r="C12795" s="21" t="s">
        <v>2817</v>
      </c>
      <c r="D12795" s="23"/>
      <c r="E12795" s="23"/>
    </row>
    <row r="12796" spans="1:5" ht="20" customHeight="1">
      <c r="A12796" s="19" t="s">
        <v>13774</v>
      </c>
      <c r="B12796" s="24">
        <v>0</v>
      </c>
      <c r="C12796" s="22">
        <v>100</v>
      </c>
      <c r="D12796" s="23"/>
      <c r="E12796" s="23"/>
    </row>
    <row r="12797" spans="1:5" ht="20" customHeight="1">
      <c r="A12797" s="19" t="s">
        <v>13774</v>
      </c>
      <c r="B12797" s="24">
        <v>0</v>
      </c>
      <c r="C12797" s="22">
        <v>100</v>
      </c>
      <c r="D12797" s="23"/>
      <c r="E12797" s="23"/>
    </row>
    <row r="12798" spans="1:5" ht="20" customHeight="1">
      <c r="A12798" s="19" t="s">
        <v>13774</v>
      </c>
      <c r="B12798" s="24">
        <v>0</v>
      </c>
      <c r="C12798" s="22">
        <v>100</v>
      </c>
      <c r="D12798" s="23"/>
      <c r="E12798" s="23"/>
    </row>
    <row r="12799" spans="1:5" ht="20" customHeight="1">
      <c r="A12799" s="19" t="s">
        <v>13774</v>
      </c>
      <c r="B12799" s="24">
        <v>0</v>
      </c>
      <c r="C12799" s="22">
        <v>100</v>
      </c>
      <c r="D12799" s="23"/>
      <c r="E12799" s="23"/>
    </row>
    <row r="12800" spans="1:5" ht="20" customHeight="1">
      <c r="A12800" s="19" t="s">
        <v>13774</v>
      </c>
      <c r="B12800" s="24">
        <v>0</v>
      </c>
      <c r="C12800" s="22">
        <v>100</v>
      </c>
      <c r="D12800" s="23"/>
      <c r="E12800" s="23"/>
    </row>
    <row r="12801" spans="1:5" ht="20" customHeight="1">
      <c r="A12801" s="19" t="s">
        <v>13774</v>
      </c>
      <c r="B12801" s="24">
        <v>0</v>
      </c>
      <c r="C12801" s="22">
        <v>100</v>
      </c>
      <c r="D12801" s="23"/>
      <c r="E12801" s="23"/>
    </row>
    <row r="12802" spans="1:5" ht="20" customHeight="1">
      <c r="A12802" s="19" t="s">
        <v>13774</v>
      </c>
      <c r="B12802" s="24">
        <v>0</v>
      </c>
      <c r="C12802" s="22">
        <v>100</v>
      </c>
      <c r="D12802" s="23"/>
      <c r="E12802" s="23"/>
    </row>
    <row r="12803" spans="1:5" ht="20" customHeight="1">
      <c r="A12803" s="19" t="s">
        <v>13774</v>
      </c>
      <c r="B12803" s="24">
        <v>0</v>
      </c>
      <c r="C12803" s="21" t="s">
        <v>4199</v>
      </c>
      <c r="D12803" s="23"/>
      <c r="E12803" s="23"/>
    </row>
    <row r="12804" spans="1:5" ht="20" customHeight="1">
      <c r="A12804" s="19" t="s">
        <v>13774</v>
      </c>
      <c r="B12804" s="24">
        <v>0</v>
      </c>
      <c r="C12804" s="21" t="s">
        <v>4188</v>
      </c>
      <c r="D12804" s="23"/>
      <c r="E12804" s="23"/>
    </row>
    <row r="12805" spans="1:5" ht="20" customHeight="1">
      <c r="A12805" s="19" t="s">
        <v>13774</v>
      </c>
      <c r="B12805" s="24">
        <v>0</v>
      </c>
      <c r="C12805" s="21" t="s">
        <v>4385</v>
      </c>
      <c r="D12805" s="23"/>
      <c r="E12805" s="23"/>
    </row>
    <row r="12806" spans="1:5" ht="20" customHeight="1">
      <c r="A12806" s="19" t="s">
        <v>13774</v>
      </c>
      <c r="B12806" s="24">
        <v>0</v>
      </c>
      <c r="C12806" s="21" t="s">
        <v>4676</v>
      </c>
      <c r="D12806" s="23"/>
      <c r="E12806" s="23"/>
    </row>
    <row r="12807" spans="1:5" ht="20" customHeight="1">
      <c r="A12807" s="19" t="s">
        <v>13774</v>
      </c>
      <c r="B12807" s="24">
        <v>0</v>
      </c>
      <c r="C12807" s="21" t="s">
        <v>4667</v>
      </c>
      <c r="D12807" s="23"/>
      <c r="E12807" s="23"/>
    </row>
    <row r="12808" spans="1:5" ht="20" customHeight="1">
      <c r="A12808" s="19" t="s">
        <v>13774</v>
      </c>
      <c r="B12808" s="24">
        <v>0</v>
      </c>
      <c r="C12808" s="21" t="s">
        <v>4858</v>
      </c>
      <c r="D12808" s="23"/>
      <c r="E12808" s="23"/>
    </row>
    <row r="12809" spans="1:5" ht="20" customHeight="1">
      <c r="A12809" s="19" t="s">
        <v>13774</v>
      </c>
      <c r="B12809" s="24">
        <v>0</v>
      </c>
      <c r="C12809" s="21" t="s">
        <v>5134</v>
      </c>
      <c r="D12809" s="23"/>
      <c r="E12809" s="23"/>
    </row>
    <row r="12810" spans="1:5" ht="20" customHeight="1">
      <c r="A12810" s="19" t="s">
        <v>13774</v>
      </c>
      <c r="B12810" s="24">
        <v>0</v>
      </c>
      <c r="C12810" s="21" t="s">
        <v>5123</v>
      </c>
      <c r="D12810" s="23"/>
      <c r="E12810" s="23"/>
    </row>
    <row r="12811" spans="1:5" ht="20" customHeight="1">
      <c r="A12811" s="19" t="s">
        <v>13774</v>
      </c>
      <c r="B12811" s="24">
        <v>0</v>
      </c>
      <c r="C12811" s="21" t="s">
        <v>5308</v>
      </c>
      <c r="D12811" s="23"/>
      <c r="E12811" s="23"/>
    </row>
    <row r="12812" spans="1:5" ht="20" customHeight="1">
      <c r="A12812" s="19" t="s">
        <v>13774</v>
      </c>
      <c r="B12812" s="24">
        <v>0</v>
      </c>
      <c r="C12812" s="21" t="s">
        <v>5513</v>
      </c>
      <c r="D12812" s="23"/>
      <c r="E12812" s="23"/>
    </row>
    <row r="12813" spans="1:5" ht="20" customHeight="1">
      <c r="A12813" s="19" t="s">
        <v>13774</v>
      </c>
      <c r="B12813" s="24">
        <v>0</v>
      </c>
      <c r="C12813" s="21" t="s">
        <v>5721</v>
      </c>
      <c r="D12813" s="23"/>
      <c r="E12813" s="23"/>
    </row>
    <row r="12814" spans="1:5" ht="20" customHeight="1">
      <c r="A12814" s="19" t="s">
        <v>13774</v>
      </c>
      <c r="B12814" s="24">
        <v>0</v>
      </c>
      <c r="C12814" s="22">
        <v>100</v>
      </c>
      <c r="D12814" s="23"/>
      <c r="E12814" s="23"/>
    </row>
    <row r="12815" spans="1:5" ht="20" customHeight="1">
      <c r="A12815" s="19" t="s">
        <v>13774</v>
      </c>
      <c r="B12815" s="24">
        <v>0</v>
      </c>
      <c r="C12815" s="21" t="s">
        <v>9686</v>
      </c>
      <c r="D12815" s="23"/>
      <c r="E12815" s="23"/>
    </row>
    <row r="12816" spans="1:5" ht="20" customHeight="1">
      <c r="A12816" s="19" t="s">
        <v>13774</v>
      </c>
      <c r="B12816" s="24">
        <v>0</v>
      </c>
      <c r="C12816" s="21" t="s">
        <v>9651</v>
      </c>
      <c r="D12816" s="23"/>
      <c r="E12816" s="23"/>
    </row>
    <row r="12817" spans="1:5" ht="20" customHeight="1">
      <c r="A12817" s="19" t="s">
        <v>13774</v>
      </c>
      <c r="B12817" s="24">
        <v>0</v>
      </c>
      <c r="C12817" s="21" t="s">
        <v>9642</v>
      </c>
      <c r="D12817" s="23"/>
      <c r="E12817" s="23"/>
    </row>
    <row r="12818" spans="1:5" ht="20" customHeight="1">
      <c r="A12818" s="19" t="s">
        <v>13774</v>
      </c>
      <c r="B12818" s="24">
        <v>0</v>
      </c>
      <c r="C12818" s="21" t="s">
        <v>9442</v>
      </c>
      <c r="D12818" s="23"/>
      <c r="E12818" s="23"/>
    </row>
    <row r="12819" spans="1:5" ht="20" customHeight="1">
      <c r="A12819" s="19" t="s">
        <v>13774</v>
      </c>
      <c r="B12819" s="24">
        <v>0</v>
      </c>
      <c r="C12819" s="22">
        <v>100</v>
      </c>
      <c r="D12819" s="23"/>
      <c r="E12819" s="23"/>
    </row>
    <row r="12820" spans="1:5" ht="20" customHeight="1">
      <c r="A12820" s="19" t="s">
        <v>13774</v>
      </c>
      <c r="B12820" s="24">
        <v>0</v>
      </c>
      <c r="C12820" s="21" t="s">
        <v>6373</v>
      </c>
      <c r="D12820" s="23"/>
      <c r="E12820" s="23"/>
    </row>
    <row r="12821" spans="1:5" ht="20" customHeight="1">
      <c r="A12821" s="19" t="s">
        <v>13774</v>
      </c>
      <c r="B12821" s="24">
        <v>0</v>
      </c>
      <c r="C12821" s="21" t="s">
        <v>9040</v>
      </c>
      <c r="D12821" s="23"/>
      <c r="E12821" s="23"/>
    </row>
    <row r="12822" spans="1:5" ht="20" customHeight="1">
      <c r="A12822" s="19" t="s">
        <v>13774</v>
      </c>
      <c r="B12822" s="24">
        <v>0</v>
      </c>
      <c r="C12822" s="21" t="s">
        <v>9000</v>
      </c>
      <c r="D12822" s="23"/>
      <c r="E12822" s="23"/>
    </row>
    <row r="12823" spans="1:5" ht="20" customHeight="1">
      <c r="A12823" s="19" t="s">
        <v>13774</v>
      </c>
      <c r="B12823" s="24">
        <v>0</v>
      </c>
      <c r="C12823" s="21" t="s">
        <v>8987</v>
      </c>
      <c r="D12823" s="23"/>
      <c r="E12823" s="23"/>
    </row>
    <row r="12824" spans="1:5" ht="20" customHeight="1">
      <c r="A12824" s="19" t="s">
        <v>13774</v>
      </c>
      <c r="B12824" s="24">
        <v>0</v>
      </c>
      <c r="C12824" s="21" t="s">
        <v>6758</v>
      </c>
      <c r="D12824" s="23"/>
      <c r="E12824" s="23"/>
    </row>
    <row r="12825" spans="1:5" ht="20" customHeight="1">
      <c r="A12825" s="19" t="s">
        <v>13774</v>
      </c>
      <c r="B12825" s="24">
        <v>0</v>
      </c>
      <c r="C12825" s="21" t="s">
        <v>6748</v>
      </c>
      <c r="D12825" s="23"/>
      <c r="E12825" s="23"/>
    </row>
    <row r="12826" spans="1:5" ht="20" customHeight="1">
      <c r="A12826" s="19" t="s">
        <v>13774</v>
      </c>
      <c r="B12826" s="24">
        <v>0</v>
      </c>
      <c r="C12826" s="21" t="s">
        <v>8673</v>
      </c>
      <c r="D12826" s="23"/>
      <c r="E12826" s="23"/>
    </row>
    <row r="12827" spans="1:5" ht="20" customHeight="1">
      <c r="A12827" s="19" t="s">
        <v>13774</v>
      </c>
      <c r="B12827" s="24">
        <v>0</v>
      </c>
      <c r="C12827" s="21" t="s">
        <v>8493</v>
      </c>
      <c r="D12827" s="23"/>
      <c r="E12827" s="23"/>
    </row>
    <row r="12828" spans="1:5" ht="20" customHeight="1">
      <c r="A12828" s="19" t="s">
        <v>13774</v>
      </c>
      <c r="B12828" s="24">
        <v>0</v>
      </c>
      <c r="C12828" s="21" t="s">
        <v>6913</v>
      </c>
      <c r="D12828" s="23"/>
      <c r="E12828" s="23"/>
    </row>
    <row r="12829" spans="1:5" ht="20" customHeight="1">
      <c r="A12829" s="19" t="s">
        <v>13774</v>
      </c>
      <c r="B12829" s="24">
        <v>0</v>
      </c>
      <c r="C12829" s="21" t="s">
        <v>7082</v>
      </c>
      <c r="D12829" s="23"/>
      <c r="E12829" s="23"/>
    </row>
    <row r="12830" spans="1:5" ht="20" customHeight="1">
      <c r="A12830" s="19" t="s">
        <v>13774</v>
      </c>
      <c r="B12830" s="24">
        <v>0</v>
      </c>
      <c r="C12830" s="21" t="s">
        <v>7265</v>
      </c>
      <c r="D12830" s="23"/>
      <c r="E12830" s="23"/>
    </row>
    <row r="12831" spans="1:5" ht="20" customHeight="1">
      <c r="A12831" s="19" t="s">
        <v>13774</v>
      </c>
      <c r="B12831" s="24">
        <v>0</v>
      </c>
      <c r="C12831" s="21" t="s">
        <v>7370</v>
      </c>
      <c r="D12831" s="23"/>
      <c r="E12831" s="23"/>
    </row>
    <row r="12832" spans="1:5" ht="20" customHeight="1">
      <c r="A12832" s="19" t="s">
        <v>13774</v>
      </c>
      <c r="B12832" s="24">
        <v>0</v>
      </c>
      <c r="C12832" s="21" t="s">
        <v>7542</v>
      </c>
      <c r="D12832" s="23"/>
      <c r="E12832" s="23"/>
    </row>
    <row r="12833" spans="1:5" ht="20" customHeight="1">
      <c r="A12833" s="19" t="s">
        <v>13774</v>
      </c>
      <c r="B12833" s="24">
        <v>0</v>
      </c>
      <c r="C12833" s="21" t="s">
        <v>7718</v>
      </c>
      <c r="D12833" s="23"/>
      <c r="E12833" s="23"/>
    </row>
    <row r="12834" spans="1:5" ht="20" customHeight="1">
      <c r="A12834" s="19" t="s">
        <v>13774</v>
      </c>
      <c r="B12834" s="24">
        <v>0</v>
      </c>
      <c r="C12834" s="21" t="s">
        <v>7904</v>
      </c>
      <c r="D12834" s="23"/>
      <c r="E12834" s="23"/>
    </row>
    <row r="12835" spans="1:5" ht="20" customHeight="1">
      <c r="A12835" s="19" t="s">
        <v>13774</v>
      </c>
      <c r="B12835" s="24">
        <v>0</v>
      </c>
      <c r="C12835" s="21" t="s">
        <v>8030</v>
      </c>
      <c r="D12835" s="23"/>
      <c r="E12835" s="23"/>
    </row>
    <row r="12836" spans="1:5" ht="20" customHeight="1">
      <c r="A12836" s="19" t="s">
        <v>13774</v>
      </c>
      <c r="B12836" s="24">
        <v>0</v>
      </c>
      <c r="C12836" s="21" t="s">
        <v>8146</v>
      </c>
      <c r="D12836" s="23"/>
      <c r="E12836" s="23"/>
    </row>
    <row r="12837" spans="1:5" ht="20" customHeight="1">
      <c r="A12837" s="19" t="s">
        <v>13774</v>
      </c>
      <c r="B12837" s="24">
        <v>0</v>
      </c>
      <c r="C12837" s="21" t="s">
        <v>13508</v>
      </c>
      <c r="D12837" s="23"/>
      <c r="E12837" s="23"/>
    </row>
    <row r="12838" spans="1:5" ht="20" customHeight="1">
      <c r="A12838" s="19" t="s">
        <v>13774</v>
      </c>
      <c r="B12838" s="24">
        <v>0</v>
      </c>
      <c r="C12838" s="21" t="s">
        <v>457</v>
      </c>
      <c r="D12838" s="23"/>
      <c r="E12838" s="23"/>
    </row>
    <row r="12839" spans="1:5" ht="20" customHeight="1">
      <c r="A12839" s="19" t="s">
        <v>13774</v>
      </c>
      <c r="B12839" s="24">
        <v>0</v>
      </c>
      <c r="C12839" s="21" t="s">
        <v>13092</v>
      </c>
      <c r="D12839" s="23"/>
      <c r="E12839" s="23"/>
    </row>
    <row r="12840" spans="1:5" ht="20" customHeight="1">
      <c r="A12840" s="19" t="s">
        <v>13774</v>
      </c>
      <c r="B12840" s="24">
        <v>0</v>
      </c>
      <c r="C12840" s="21" t="s">
        <v>12913</v>
      </c>
      <c r="D12840" s="23"/>
      <c r="E12840" s="23"/>
    </row>
    <row r="12841" spans="1:5" ht="20" customHeight="1">
      <c r="A12841" s="19" t="s">
        <v>13774</v>
      </c>
      <c r="B12841" s="24">
        <v>0</v>
      </c>
      <c r="C12841" s="22">
        <v>100</v>
      </c>
      <c r="D12841" s="23"/>
      <c r="E12841" s="23"/>
    </row>
    <row r="12842" spans="1:5" ht="20" customHeight="1">
      <c r="A12842" s="19" t="s">
        <v>13774</v>
      </c>
      <c r="B12842" s="24">
        <v>0</v>
      </c>
      <c r="C12842" s="21" t="s">
        <v>844</v>
      </c>
      <c r="D12842" s="23"/>
      <c r="E12842" s="23"/>
    </row>
    <row r="12843" spans="1:5" ht="20" customHeight="1">
      <c r="A12843" s="19" t="s">
        <v>13774</v>
      </c>
      <c r="B12843" s="24">
        <v>0</v>
      </c>
      <c r="C12843" s="21" t="s">
        <v>12486</v>
      </c>
      <c r="D12843" s="23"/>
      <c r="E12843" s="23"/>
    </row>
    <row r="12844" spans="1:5" ht="20" customHeight="1">
      <c r="A12844" s="19" t="s">
        <v>13774</v>
      </c>
      <c r="B12844" s="24">
        <v>0</v>
      </c>
      <c r="C12844" s="21" t="s">
        <v>1003</v>
      </c>
      <c r="D12844" s="23"/>
      <c r="E12844" s="23"/>
    </row>
    <row r="12845" spans="1:5" ht="20" customHeight="1">
      <c r="A12845" s="19" t="s">
        <v>13774</v>
      </c>
      <c r="B12845" s="24">
        <v>0</v>
      </c>
      <c r="C12845" s="21" t="s">
        <v>1354</v>
      </c>
      <c r="D12845" s="23"/>
      <c r="E12845" s="23"/>
    </row>
    <row r="12846" spans="1:5" ht="20" customHeight="1">
      <c r="A12846" s="19" t="s">
        <v>13774</v>
      </c>
      <c r="B12846" s="24">
        <v>0</v>
      </c>
      <c r="C12846" s="21" t="s">
        <v>1307</v>
      </c>
      <c r="D12846" s="23"/>
      <c r="E12846" s="23"/>
    </row>
    <row r="12847" spans="1:5" ht="20" customHeight="1">
      <c r="A12847" s="19" t="s">
        <v>13774</v>
      </c>
      <c r="B12847" s="24">
        <v>0</v>
      </c>
      <c r="C12847" s="22">
        <v>100</v>
      </c>
      <c r="D12847" s="23"/>
      <c r="E12847" s="23"/>
    </row>
    <row r="12848" spans="1:5" ht="20" customHeight="1">
      <c r="A12848" s="19" t="s">
        <v>13774</v>
      </c>
      <c r="B12848" s="24">
        <v>0</v>
      </c>
      <c r="C12848" s="22">
        <v>100</v>
      </c>
      <c r="D12848" s="23"/>
      <c r="E12848" s="23"/>
    </row>
    <row r="12849" spans="1:5" ht="20" customHeight="1">
      <c r="A12849" s="19" t="s">
        <v>13774</v>
      </c>
      <c r="B12849" s="24">
        <v>0</v>
      </c>
      <c r="C12849" s="21" t="s">
        <v>1665</v>
      </c>
      <c r="D12849" s="23"/>
      <c r="E12849" s="23"/>
    </row>
    <row r="12850" spans="1:5" ht="20" customHeight="1">
      <c r="A12850" s="19" t="s">
        <v>13774</v>
      </c>
      <c r="B12850" s="24">
        <v>0</v>
      </c>
      <c r="C12850" s="21" t="s">
        <v>1621</v>
      </c>
      <c r="D12850" s="23"/>
      <c r="E12850" s="23"/>
    </row>
    <row r="12851" spans="1:5" ht="20" customHeight="1">
      <c r="A12851" s="19" t="s">
        <v>13774</v>
      </c>
      <c r="B12851" s="24">
        <v>0</v>
      </c>
      <c r="C12851" s="22">
        <v>100</v>
      </c>
      <c r="D12851" s="23"/>
      <c r="E12851" s="23"/>
    </row>
    <row r="12852" spans="1:5" ht="20" customHeight="1">
      <c r="A12852" s="19" t="s">
        <v>13774</v>
      </c>
      <c r="B12852" s="24">
        <v>0</v>
      </c>
      <c r="C12852" s="21" t="s">
        <v>2072</v>
      </c>
      <c r="D12852" s="23"/>
      <c r="E12852" s="23"/>
    </row>
    <row r="12853" spans="1:5" ht="20" customHeight="1">
      <c r="A12853" s="19" t="s">
        <v>13774</v>
      </c>
      <c r="B12853" s="24">
        <v>0</v>
      </c>
      <c r="C12853" s="21" t="s">
        <v>2211</v>
      </c>
      <c r="D12853" s="23"/>
      <c r="E12853" s="23"/>
    </row>
    <row r="12854" spans="1:5" ht="20" customHeight="1">
      <c r="A12854" s="19" t="s">
        <v>13774</v>
      </c>
      <c r="B12854" s="24">
        <v>0</v>
      </c>
      <c r="C12854" s="21" t="s">
        <v>2345</v>
      </c>
      <c r="D12854" s="23"/>
      <c r="E12854" s="23"/>
    </row>
    <row r="12855" spans="1:5" ht="20" customHeight="1">
      <c r="A12855" s="19" t="s">
        <v>13774</v>
      </c>
      <c r="B12855" s="24">
        <v>0</v>
      </c>
      <c r="C12855" s="22">
        <v>100</v>
      </c>
      <c r="D12855" s="23"/>
      <c r="E12855" s="23"/>
    </row>
    <row r="12856" spans="1:5" ht="20" customHeight="1">
      <c r="A12856" s="19" t="s">
        <v>13774</v>
      </c>
      <c r="B12856" s="24">
        <v>0</v>
      </c>
      <c r="C12856" s="22">
        <v>100</v>
      </c>
      <c r="D12856" s="23"/>
      <c r="E12856" s="23"/>
    </row>
    <row r="12857" spans="1:5" ht="20" customHeight="1">
      <c r="A12857" s="19" t="s">
        <v>13774</v>
      </c>
      <c r="B12857" s="24">
        <v>0</v>
      </c>
      <c r="C12857" s="21" t="s">
        <v>2827</v>
      </c>
      <c r="D12857" s="23"/>
      <c r="E12857" s="23"/>
    </row>
    <row r="12858" spans="1:5" ht="20" customHeight="1">
      <c r="A12858" s="19" t="s">
        <v>13774</v>
      </c>
      <c r="B12858" s="24">
        <v>0</v>
      </c>
      <c r="C12858" s="21" t="s">
        <v>2959</v>
      </c>
      <c r="D12858" s="23"/>
      <c r="E12858" s="23"/>
    </row>
    <row r="12859" spans="1:5" ht="20" customHeight="1">
      <c r="A12859" s="19" t="s">
        <v>13774</v>
      </c>
      <c r="B12859" s="24">
        <v>0</v>
      </c>
      <c r="C12859" s="21" t="s">
        <v>3190</v>
      </c>
      <c r="D12859" s="23"/>
      <c r="E12859" s="23"/>
    </row>
    <row r="12860" spans="1:5" ht="20" customHeight="1">
      <c r="A12860" s="19" t="s">
        <v>13774</v>
      </c>
      <c r="B12860" s="24">
        <v>0</v>
      </c>
      <c r="C12860" s="22">
        <v>100</v>
      </c>
      <c r="D12860" s="23"/>
      <c r="E12860" s="23"/>
    </row>
    <row r="12861" spans="1:5" ht="20" customHeight="1">
      <c r="A12861" s="19" t="s">
        <v>13774</v>
      </c>
      <c r="B12861" s="24">
        <v>0</v>
      </c>
      <c r="C12861" s="21" t="s">
        <v>3352</v>
      </c>
      <c r="D12861" s="23"/>
      <c r="E12861" s="23"/>
    </row>
    <row r="12862" spans="1:5" ht="20" customHeight="1">
      <c r="A12862" s="19" t="s">
        <v>13774</v>
      </c>
      <c r="B12862" s="24">
        <v>0</v>
      </c>
      <c r="C12862" s="22">
        <v>100</v>
      </c>
      <c r="D12862" s="23"/>
      <c r="E12862" s="23"/>
    </row>
    <row r="12863" spans="1:5" ht="20" customHeight="1">
      <c r="A12863" s="19" t="s">
        <v>13774</v>
      </c>
      <c r="B12863" s="24">
        <v>0</v>
      </c>
      <c r="C12863" s="21" t="s">
        <v>3773</v>
      </c>
      <c r="D12863" s="23"/>
      <c r="E12863" s="23"/>
    </row>
    <row r="12864" spans="1:5" ht="20" customHeight="1">
      <c r="A12864" s="19" t="s">
        <v>13774</v>
      </c>
      <c r="B12864" s="24">
        <v>0</v>
      </c>
      <c r="C12864" s="21" t="s">
        <v>3920</v>
      </c>
      <c r="D12864" s="23"/>
      <c r="E12864" s="23"/>
    </row>
    <row r="12865" spans="1:5" ht="20" customHeight="1">
      <c r="A12865" s="19" t="s">
        <v>13774</v>
      </c>
      <c r="B12865" s="24">
        <v>0</v>
      </c>
      <c r="C12865" s="22">
        <v>100</v>
      </c>
      <c r="D12865" s="23"/>
      <c r="E12865" s="23"/>
    </row>
    <row r="12866" spans="1:5" ht="20" customHeight="1">
      <c r="A12866" s="19" t="s">
        <v>13774</v>
      </c>
      <c r="B12866" s="24">
        <v>0</v>
      </c>
      <c r="C12866" s="21" t="s">
        <v>4197</v>
      </c>
      <c r="D12866" s="23"/>
      <c r="E12866" s="23"/>
    </row>
    <row r="12867" spans="1:5" ht="20" customHeight="1">
      <c r="A12867" s="19" t="s">
        <v>13774</v>
      </c>
      <c r="B12867" s="24">
        <v>0</v>
      </c>
      <c r="C12867" s="21" t="s">
        <v>4395</v>
      </c>
      <c r="D12867" s="23"/>
      <c r="E12867" s="23"/>
    </row>
    <row r="12868" spans="1:5" ht="20" customHeight="1">
      <c r="A12868" s="19" t="s">
        <v>13774</v>
      </c>
      <c r="B12868" s="24">
        <v>0</v>
      </c>
      <c r="C12868" s="21" t="s">
        <v>4711</v>
      </c>
      <c r="D12868" s="23"/>
      <c r="E12868" s="23"/>
    </row>
    <row r="12869" spans="1:5" ht="20" customHeight="1">
      <c r="A12869" s="19" t="s">
        <v>13774</v>
      </c>
      <c r="B12869" s="24">
        <v>0</v>
      </c>
      <c r="C12869" s="21" t="s">
        <v>4674</v>
      </c>
      <c r="D12869" s="23"/>
      <c r="E12869" s="23"/>
    </row>
    <row r="12870" spans="1:5" ht="20" customHeight="1">
      <c r="A12870" s="19" t="s">
        <v>13774</v>
      </c>
      <c r="B12870" s="24">
        <v>0</v>
      </c>
      <c r="C12870" s="21" t="s">
        <v>4868</v>
      </c>
      <c r="D12870" s="23"/>
      <c r="E12870" s="23"/>
    </row>
    <row r="12871" spans="1:5" ht="20" customHeight="1">
      <c r="A12871" s="19" t="s">
        <v>13774</v>
      </c>
      <c r="B12871" s="24">
        <v>0</v>
      </c>
      <c r="C12871" s="21" t="s">
        <v>5167</v>
      </c>
      <c r="D12871" s="23"/>
      <c r="E12871" s="23"/>
    </row>
    <row r="12872" spans="1:5" ht="20" customHeight="1">
      <c r="A12872" s="19" t="s">
        <v>13774</v>
      </c>
      <c r="B12872" s="24">
        <v>0</v>
      </c>
      <c r="C12872" s="21" t="s">
        <v>5130</v>
      </c>
      <c r="D12872" s="23"/>
      <c r="E12872" s="23"/>
    </row>
    <row r="12873" spans="1:5" ht="20" customHeight="1">
      <c r="A12873" s="19" t="s">
        <v>13774</v>
      </c>
      <c r="B12873" s="24">
        <v>0</v>
      </c>
      <c r="C12873" s="21" t="s">
        <v>5315</v>
      </c>
      <c r="D12873" s="23"/>
      <c r="E12873" s="23"/>
    </row>
    <row r="12874" spans="1:5" ht="20" customHeight="1">
      <c r="A12874" s="19" t="s">
        <v>13774</v>
      </c>
      <c r="B12874" s="24">
        <v>0</v>
      </c>
      <c r="C12874" s="21" t="s">
        <v>5521</v>
      </c>
      <c r="D12874" s="23"/>
      <c r="E12874" s="23"/>
    </row>
    <row r="12875" spans="1:5" ht="20" customHeight="1">
      <c r="A12875" s="19" t="s">
        <v>13774</v>
      </c>
      <c r="B12875" s="24">
        <v>0</v>
      </c>
      <c r="C12875" s="21" t="s">
        <v>5729</v>
      </c>
      <c r="D12875" s="23"/>
      <c r="E12875" s="23"/>
    </row>
    <row r="12876" spans="1:5" ht="20" customHeight="1">
      <c r="A12876" s="19" t="s">
        <v>13774</v>
      </c>
      <c r="B12876" s="24">
        <v>0</v>
      </c>
      <c r="C12876" s="21" t="s">
        <v>5932</v>
      </c>
      <c r="D12876" s="23"/>
      <c r="E12876" s="23"/>
    </row>
    <row r="12877" spans="1:5" ht="20" customHeight="1">
      <c r="A12877" s="19" t="s">
        <v>13774</v>
      </c>
      <c r="B12877" s="24">
        <v>0</v>
      </c>
      <c r="C12877" s="21" t="s">
        <v>9790</v>
      </c>
      <c r="D12877" s="23"/>
      <c r="E12877" s="23"/>
    </row>
    <row r="12878" spans="1:5" ht="20" customHeight="1">
      <c r="A12878" s="19" t="s">
        <v>13774</v>
      </c>
      <c r="B12878" s="24">
        <v>0</v>
      </c>
      <c r="C12878" s="21" t="s">
        <v>9675</v>
      </c>
      <c r="D12878" s="23"/>
      <c r="E12878" s="23"/>
    </row>
    <row r="12879" spans="1:5" ht="20" customHeight="1">
      <c r="A12879" s="19" t="s">
        <v>13774</v>
      </c>
      <c r="B12879" s="24">
        <v>0</v>
      </c>
      <c r="C12879" s="21" t="s">
        <v>9648</v>
      </c>
      <c r="D12879" s="23"/>
      <c r="E12879" s="23"/>
    </row>
    <row r="12880" spans="1:5" ht="20" customHeight="1">
      <c r="A12880" s="19" t="s">
        <v>13774</v>
      </c>
      <c r="B12880" s="24">
        <v>0</v>
      </c>
      <c r="C12880" s="21" t="s">
        <v>9446</v>
      </c>
      <c r="D12880" s="23"/>
      <c r="E12880" s="23"/>
    </row>
    <row r="12881" spans="1:5" ht="20" customHeight="1">
      <c r="A12881" s="19" t="s">
        <v>13774</v>
      </c>
      <c r="B12881" s="24">
        <v>0</v>
      </c>
      <c r="C12881" s="22">
        <v>100</v>
      </c>
      <c r="D12881" s="23"/>
      <c r="E12881" s="23"/>
    </row>
    <row r="12882" spans="1:5" ht="20" customHeight="1">
      <c r="A12882" s="19" t="s">
        <v>13774</v>
      </c>
      <c r="B12882" s="24">
        <v>0</v>
      </c>
      <c r="C12882" s="21" t="s">
        <v>6380</v>
      </c>
      <c r="D12882" s="23"/>
      <c r="E12882" s="23"/>
    </row>
    <row r="12883" spans="1:5" ht="20" customHeight="1">
      <c r="A12883" s="19" t="s">
        <v>13774</v>
      </c>
      <c r="B12883" s="24">
        <v>0</v>
      </c>
      <c r="C12883" s="21" t="s">
        <v>9147</v>
      </c>
      <c r="D12883" s="23"/>
      <c r="E12883" s="23"/>
    </row>
    <row r="12884" spans="1:5" ht="20" customHeight="1">
      <c r="A12884" s="19" t="s">
        <v>13774</v>
      </c>
      <c r="B12884" s="24">
        <v>0</v>
      </c>
      <c r="C12884" s="21" t="s">
        <v>9026</v>
      </c>
      <c r="D12884" s="23"/>
      <c r="E12884" s="23"/>
    </row>
    <row r="12885" spans="1:5" ht="20" customHeight="1">
      <c r="A12885" s="19" t="s">
        <v>13774</v>
      </c>
      <c r="B12885" s="24">
        <v>0</v>
      </c>
      <c r="C12885" s="21" t="s">
        <v>8991</v>
      </c>
      <c r="D12885" s="23"/>
      <c r="E12885" s="23"/>
    </row>
    <row r="12886" spans="1:5" ht="20" customHeight="1">
      <c r="A12886" s="19" t="s">
        <v>13774</v>
      </c>
      <c r="B12886" s="24">
        <v>0</v>
      </c>
      <c r="C12886" s="22">
        <v>100</v>
      </c>
      <c r="D12886" s="23"/>
      <c r="E12886" s="23"/>
    </row>
    <row r="12887" spans="1:5" ht="20" customHeight="1">
      <c r="A12887" s="19" t="s">
        <v>13774</v>
      </c>
      <c r="B12887" s="24">
        <v>0</v>
      </c>
      <c r="C12887" s="21" t="s">
        <v>6756</v>
      </c>
      <c r="D12887" s="23"/>
      <c r="E12887" s="23"/>
    </row>
    <row r="12888" spans="1:5" ht="20" customHeight="1">
      <c r="A12888" s="19" t="s">
        <v>13774</v>
      </c>
      <c r="B12888" s="24">
        <v>0</v>
      </c>
      <c r="C12888" s="21" t="s">
        <v>8679</v>
      </c>
      <c r="D12888" s="23"/>
      <c r="E12888" s="23"/>
    </row>
    <row r="12889" spans="1:5" ht="20" customHeight="1">
      <c r="A12889" s="19" t="s">
        <v>13774</v>
      </c>
      <c r="B12889" s="24">
        <v>0</v>
      </c>
      <c r="C12889" s="21" t="s">
        <v>8497</v>
      </c>
      <c r="D12889" s="23"/>
      <c r="E12889" s="23"/>
    </row>
    <row r="12890" spans="1:5" ht="20" customHeight="1">
      <c r="A12890" s="19" t="s">
        <v>13774</v>
      </c>
      <c r="B12890" s="24">
        <v>0</v>
      </c>
      <c r="C12890" s="21" t="s">
        <v>6921</v>
      </c>
      <c r="D12890" s="23"/>
      <c r="E12890" s="23"/>
    </row>
    <row r="12891" spans="1:5" ht="20" customHeight="1">
      <c r="A12891" s="19" t="s">
        <v>13774</v>
      </c>
      <c r="B12891" s="24">
        <v>0</v>
      </c>
      <c r="C12891" s="21" t="s">
        <v>7089</v>
      </c>
      <c r="D12891" s="23"/>
      <c r="E12891" s="23"/>
    </row>
    <row r="12892" spans="1:5" ht="20" customHeight="1">
      <c r="A12892" s="19" t="s">
        <v>13774</v>
      </c>
      <c r="B12892" s="24">
        <v>0</v>
      </c>
      <c r="C12892" s="21" t="s">
        <v>7272</v>
      </c>
      <c r="D12892" s="23"/>
      <c r="E12892" s="23"/>
    </row>
    <row r="12893" spans="1:5" ht="20" customHeight="1">
      <c r="A12893" s="19" t="s">
        <v>13774</v>
      </c>
      <c r="B12893" s="24">
        <v>0</v>
      </c>
      <c r="C12893" s="21" t="s">
        <v>7377</v>
      </c>
      <c r="D12893" s="23"/>
      <c r="E12893" s="23"/>
    </row>
    <row r="12894" spans="1:5" ht="20" customHeight="1">
      <c r="A12894" s="19" t="s">
        <v>13774</v>
      </c>
      <c r="B12894" s="24">
        <v>0</v>
      </c>
      <c r="C12894" s="21" t="s">
        <v>7549</v>
      </c>
      <c r="D12894" s="23"/>
      <c r="E12894" s="23"/>
    </row>
    <row r="12895" spans="1:5" ht="20" customHeight="1">
      <c r="A12895" s="19" t="s">
        <v>13774</v>
      </c>
      <c r="B12895" s="24">
        <v>0</v>
      </c>
      <c r="C12895" s="21" t="s">
        <v>7725</v>
      </c>
      <c r="D12895" s="23"/>
      <c r="E12895" s="23"/>
    </row>
    <row r="12896" spans="1:5" ht="20" customHeight="1">
      <c r="A12896" s="19" t="s">
        <v>13774</v>
      </c>
      <c r="B12896" s="24">
        <v>0</v>
      </c>
      <c r="C12896" s="21" t="s">
        <v>7914</v>
      </c>
      <c r="D12896" s="23"/>
      <c r="E12896" s="23"/>
    </row>
    <row r="12897" spans="1:5" ht="20" customHeight="1">
      <c r="A12897" s="19" t="s">
        <v>13774</v>
      </c>
      <c r="B12897" s="24">
        <v>0</v>
      </c>
      <c r="C12897" s="21" t="s">
        <v>8039</v>
      </c>
      <c r="D12897" s="23"/>
      <c r="E12897" s="23"/>
    </row>
    <row r="12898" spans="1:5" ht="20" customHeight="1">
      <c r="A12898" s="19" t="s">
        <v>13774</v>
      </c>
      <c r="B12898" s="24">
        <v>0</v>
      </c>
      <c r="C12898" s="21" t="s">
        <v>8153</v>
      </c>
      <c r="D12898" s="23"/>
      <c r="E12898" s="23"/>
    </row>
    <row r="12899" spans="1:5" ht="20" customHeight="1">
      <c r="A12899" s="19" t="s">
        <v>13774</v>
      </c>
      <c r="B12899" s="24">
        <v>0</v>
      </c>
      <c r="C12899" s="21" t="s">
        <v>13512</v>
      </c>
      <c r="D12899" s="23"/>
      <c r="E12899" s="23"/>
    </row>
    <row r="12900" spans="1:5" ht="20" customHeight="1">
      <c r="A12900" s="19" t="s">
        <v>13774</v>
      </c>
      <c r="B12900" s="24">
        <v>0</v>
      </c>
      <c r="C12900" s="21" t="s">
        <v>460</v>
      </c>
      <c r="D12900" s="23"/>
      <c r="E12900" s="23"/>
    </row>
    <row r="12901" spans="1:5" ht="20" customHeight="1">
      <c r="A12901" s="19" t="s">
        <v>13774</v>
      </c>
      <c r="B12901" s="24">
        <v>0</v>
      </c>
      <c r="C12901" s="21" t="s">
        <v>13112</v>
      </c>
      <c r="D12901" s="23"/>
      <c r="E12901" s="23"/>
    </row>
    <row r="12902" spans="1:5" ht="20" customHeight="1">
      <c r="A12902" s="19" t="s">
        <v>13774</v>
      </c>
      <c r="B12902" s="24">
        <v>0</v>
      </c>
      <c r="C12902" s="21" t="s">
        <v>12931</v>
      </c>
      <c r="D12902" s="23"/>
      <c r="E12902" s="23"/>
    </row>
    <row r="12903" spans="1:5" ht="20" customHeight="1">
      <c r="A12903" s="19" t="s">
        <v>13774</v>
      </c>
      <c r="B12903" s="24">
        <v>0</v>
      </c>
      <c r="C12903" s="21" t="s">
        <v>12876</v>
      </c>
      <c r="D12903" s="23"/>
      <c r="E12903" s="23"/>
    </row>
    <row r="12904" spans="1:5" ht="20" customHeight="1">
      <c r="A12904" s="19" t="s">
        <v>13774</v>
      </c>
      <c r="B12904" s="24">
        <v>0</v>
      </c>
      <c r="C12904" s="21" t="s">
        <v>850</v>
      </c>
      <c r="D12904" s="23"/>
      <c r="E12904" s="23"/>
    </row>
    <row r="12905" spans="1:5" ht="20" customHeight="1">
      <c r="A12905" s="19" t="s">
        <v>13774</v>
      </c>
      <c r="B12905" s="24">
        <v>0</v>
      </c>
      <c r="C12905" s="21" t="s">
        <v>12491</v>
      </c>
      <c r="D12905" s="23"/>
      <c r="E12905" s="23"/>
    </row>
    <row r="12906" spans="1:5" ht="20" customHeight="1">
      <c r="A12906" s="19" t="s">
        <v>13774</v>
      </c>
      <c r="B12906" s="24">
        <v>0</v>
      </c>
      <c r="C12906" s="21" t="s">
        <v>1007</v>
      </c>
      <c r="D12906" s="23"/>
      <c r="E12906" s="23"/>
    </row>
    <row r="12907" spans="1:5" ht="20" customHeight="1">
      <c r="A12907" s="19" t="s">
        <v>13774</v>
      </c>
      <c r="B12907" s="24">
        <v>0</v>
      </c>
      <c r="C12907" s="21" t="s">
        <v>1374</v>
      </c>
      <c r="D12907" s="23"/>
      <c r="E12907" s="23"/>
    </row>
    <row r="12908" spans="1:5" ht="20" customHeight="1">
      <c r="A12908" s="19" t="s">
        <v>13774</v>
      </c>
      <c r="B12908" s="24">
        <v>0</v>
      </c>
      <c r="C12908" s="21" t="s">
        <v>1309</v>
      </c>
      <c r="D12908" s="23"/>
      <c r="E12908" s="23"/>
    </row>
    <row r="12909" spans="1:5" ht="20" customHeight="1">
      <c r="A12909" s="19" t="s">
        <v>13774</v>
      </c>
      <c r="B12909" s="24">
        <v>0</v>
      </c>
      <c r="C12909" s="21" t="s">
        <v>12010</v>
      </c>
      <c r="D12909" s="23"/>
      <c r="E12909" s="23"/>
    </row>
    <row r="12910" spans="1:5" ht="20" customHeight="1">
      <c r="A12910" s="19" t="s">
        <v>13774</v>
      </c>
      <c r="B12910" s="24">
        <v>0</v>
      </c>
      <c r="C12910" s="22">
        <v>100</v>
      </c>
      <c r="D12910" s="23"/>
      <c r="E12910" s="23"/>
    </row>
    <row r="12911" spans="1:5" ht="20" customHeight="1">
      <c r="A12911" s="19" t="s">
        <v>13774</v>
      </c>
      <c r="B12911" s="24">
        <v>0</v>
      </c>
      <c r="C12911" s="22">
        <v>100</v>
      </c>
      <c r="D12911" s="23"/>
      <c r="E12911" s="23"/>
    </row>
    <row r="12912" spans="1:5" ht="20" customHeight="1">
      <c r="A12912" s="19" t="s">
        <v>13774</v>
      </c>
      <c r="B12912" s="24">
        <v>0</v>
      </c>
      <c r="C12912" s="22">
        <v>100</v>
      </c>
      <c r="D12912" s="23"/>
      <c r="E12912" s="23"/>
    </row>
    <row r="12913" spans="1:5" ht="20" customHeight="1">
      <c r="A12913" s="19" t="s">
        <v>13774</v>
      </c>
      <c r="B12913" s="24">
        <v>0</v>
      </c>
      <c r="C12913" s="21" t="s">
        <v>1843</v>
      </c>
      <c r="D12913" s="23"/>
      <c r="E12913" s="23"/>
    </row>
    <row r="12914" spans="1:5" ht="20" customHeight="1">
      <c r="A12914" s="19" t="s">
        <v>13774</v>
      </c>
      <c r="B12914" s="24">
        <v>0</v>
      </c>
      <c r="C12914" s="22">
        <v>100</v>
      </c>
      <c r="D12914" s="23"/>
      <c r="E12914" s="23"/>
    </row>
    <row r="12915" spans="1:5" ht="20" customHeight="1">
      <c r="A12915" s="19" t="s">
        <v>13774</v>
      </c>
      <c r="B12915" s="24">
        <v>0</v>
      </c>
      <c r="C12915" s="21" t="s">
        <v>2213</v>
      </c>
      <c r="D12915" s="23"/>
      <c r="E12915" s="23"/>
    </row>
    <row r="12916" spans="1:5" ht="20" customHeight="1">
      <c r="A12916" s="19" t="s">
        <v>13774</v>
      </c>
      <c r="B12916" s="24">
        <v>0</v>
      </c>
      <c r="C12916" s="22">
        <v>100</v>
      </c>
      <c r="D12916" s="23"/>
      <c r="E12916" s="23"/>
    </row>
    <row r="12917" spans="1:5" ht="20" customHeight="1">
      <c r="A12917" s="19" t="s">
        <v>13774</v>
      </c>
      <c r="B12917" s="24">
        <v>0</v>
      </c>
      <c r="C12917" s="22">
        <v>100</v>
      </c>
      <c r="D12917" s="23"/>
      <c r="E12917" s="23"/>
    </row>
    <row r="12918" spans="1:5" ht="20" customHeight="1">
      <c r="A12918" s="19" t="s">
        <v>13774</v>
      </c>
      <c r="B12918" s="24">
        <v>0</v>
      </c>
      <c r="C12918" s="22">
        <v>100</v>
      </c>
      <c r="D12918" s="23"/>
      <c r="E12918" s="23"/>
    </row>
    <row r="12919" spans="1:5" ht="20" customHeight="1">
      <c r="A12919" s="19" t="s">
        <v>13774</v>
      </c>
      <c r="B12919" s="24">
        <v>0</v>
      </c>
      <c r="C12919" s="22">
        <v>100</v>
      </c>
      <c r="D12919" s="23"/>
      <c r="E12919" s="23"/>
    </row>
    <row r="12920" spans="1:5" ht="20" customHeight="1">
      <c r="A12920" s="19" t="s">
        <v>13774</v>
      </c>
      <c r="B12920" s="24">
        <v>0</v>
      </c>
      <c r="C12920" s="21" t="s">
        <v>2961</v>
      </c>
      <c r="D12920" s="23"/>
      <c r="E12920" s="23"/>
    </row>
    <row r="12921" spans="1:5" ht="20" customHeight="1">
      <c r="A12921" s="19" t="s">
        <v>13774</v>
      </c>
      <c r="B12921" s="24">
        <v>0</v>
      </c>
      <c r="C12921" s="22">
        <v>100</v>
      </c>
      <c r="D12921" s="23"/>
      <c r="E12921" s="23"/>
    </row>
    <row r="12922" spans="1:5" ht="20" customHeight="1">
      <c r="A12922" s="19" t="s">
        <v>13774</v>
      </c>
      <c r="B12922" s="24">
        <v>0</v>
      </c>
      <c r="C12922" s="22">
        <v>100</v>
      </c>
      <c r="D12922" s="23"/>
      <c r="E12922" s="23"/>
    </row>
    <row r="12923" spans="1:5" ht="20" customHeight="1">
      <c r="A12923" s="19" t="s">
        <v>13774</v>
      </c>
      <c r="B12923" s="24">
        <v>0</v>
      </c>
      <c r="C12923" s="21" t="s">
        <v>3354</v>
      </c>
      <c r="D12923" s="23"/>
      <c r="E12923" s="23"/>
    </row>
    <row r="12924" spans="1:5" ht="20" customHeight="1">
      <c r="A12924" s="19" t="s">
        <v>13774</v>
      </c>
      <c r="B12924" s="24">
        <v>0</v>
      </c>
      <c r="C12924" s="22">
        <v>100</v>
      </c>
      <c r="D12924" s="23"/>
      <c r="E12924" s="23"/>
    </row>
    <row r="12925" spans="1:5" ht="20" customHeight="1">
      <c r="A12925" s="19" t="s">
        <v>13774</v>
      </c>
      <c r="B12925" s="24">
        <v>0</v>
      </c>
      <c r="C12925" s="22">
        <v>100</v>
      </c>
      <c r="D12925" s="23"/>
      <c r="E12925" s="23"/>
    </row>
    <row r="12926" spans="1:5" ht="20" customHeight="1">
      <c r="A12926" s="19" t="s">
        <v>13774</v>
      </c>
      <c r="B12926" s="24">
        <v>0</v>
      </c>
      <c r="C12926" s="21" t="s">
        <v>3922</v>
      </c>
      <c r="D12926" s="23"/>
      <c r="E12926" s="23"/>
    </row>
    <row r="12927" spans="1:5" ht="20" customHeight="1">
      <c r="A12927" s="19" t="s">
        <v>13774</v>
      </c>
      <c r="B12927" s="24">
        <v>0</v>
      </c>
      <c r="C12927" s="21" t="s">
        <v>4249</v>
      </c>
      <c r="D12927" s="23"/>
      <c r="E12927" s="23"/>
    </row>
    <row r="12928" spans="1:5" ht="20" customHeight="1">
      <c r="A12928" s="19" t="s">
        <v>13774</v>
      </c>
      <c r="B12928" s="24">
        <v>0</v>
      </c>
      <c r="C12928" s="21" t="s">
        <v>4199</v>
      </c>
      <c r="D12928" s="23"/>
      <c r="E12928" s="23"/>
    </row>
    <row r="12929" spans="1:5" ht="20" customHeight="1">
      <c r="A12929" s="19" t="s">
        <v>13774</v>
      </c>
      <c r="B12929" s="24">
        <v>0</v>
      </c>
      <c r="C12929" s="21" t="s">
        <v>4397</v>
      </c>
      <c r="D12929" s="23"/>
      <c r="E12929" s="23"/>
    </row>
    <row r="12930" spans="1:5" ht="20" customHeight="1">
      <c r="A12930" s="19" t="s">
        <v>13774</v>
      </c>
      <c r="B12930" s="24">
        <v>0</v>
      </c>
      <c r="C12930" s="21" t="s">
        <v>4725</v>
      </c>
      <c r="D12930" s="23"/>
      <c r="E12930" s="23"/>
    </row>
    <row r="12931" spans="1:5" ht="20" customHeight="1">
      <c r="A12931" s="19" t="s">
        <v>13774</v>
      </c>
      <c r="B12931" s="24">
        <v>0</v>
      </c>
      <c r="C12931" s="21" t="s">
        <v>4676</v>
      </c>
      <c r="D12931" s="23"/>
      <c r="E12931" s="23"/>
    </row>
    <row r="12932" spans="1:5" ht="20" customHeight="1">
      <c r="A12932" s="19" t="s">
        <v>13774</v>
      </c>
      <c r="B12932" s="24">
        <v>0</v>
      </c>
      <c r="C12932" s="21" t="s">
        <v>4870</v>
      </c>
      <c r="D12932" s="23"/>
      <c r="E12932" s="23"/>
    </row>
    <row r="12933" spans="1:5" ht="20" customHeight="1">
      <c r="A12933" s="19" t="s">
        <v>13774</v>
      </c>
      <c r="B12933" s="24">
        <v>0</v>
      </c>
      <c r="C12933" s="21" t="s">
        <v>5179</v>
      </c>
      <c r="D12933" s="23"/>
      <c r="E12933" s="23"/>
    </row>
    <row r="12934" spans="1:5" ht="20" customHeight="1">
      <c r="A12934" s="19" t="s">
        <v>13774</v>
      </c>
      <c r="B12934" s="24">
        <v>0</v>
      </c>
      <c r="C12934" s="21" t="s">
        <v>5134</v>
      </c>
      <c r="D12934" s="23"/>
      <c r="E12934" s="23"/>
    </row>
    <row r="12935" spans="1:5" ht="20" customHeight="1">
      <c r="A12935" s="19" t="s">
        <v>13774</v>
      </c>
      <c r="B12935" s="24">
        <v>0</v>
      </c>
      <c r="C12935" s="21" t="s">
        <v>5317</v>
      </c>
      <c r="D12935" s="23"/>
      <c r="E12935" s="23"/>
    </row>
    <row r="12936" spans="1:5" ht="20" customHeight="1">
      <c r="A12936" s="19" t="s">
        <v>13774</v>
      </c>
      <c r="B12936" s="24">
        <v>0</v>
      </c>
      <c r="C12936" s="21" t="s">
        <v>5523</v>
      </c>
      <c r="D12936" s="23"/>
      <c r="E12936" s="23"/>
    </row>
    <row r="12937" spans="1:5" ht="20" customHeight="1">
      <c r="A12937" s="19" t="s">
        <v>13774</v>
      </c>
      <c r="B12937" s="24">
        <v>0</v>
      </c>
      <c r="C12937" s="21" t="s">
        <v>5736</v>
      </c>
      <c r="D12937" s="23"/>
      <c r="E12937" s="23"/>
    </row>
    <row r="12938" spans="1:5" ht="20" customHeight="1">
      <c r="A12938" s="19" t="s">
        <v>13774</v>
      </c>
      <c r="B12938" s="24">
        <v>0</v>
      </c>
      <c r="C12938" s="21" t="s">
        <v>5936</v>
      </c>
      <c r="D12938" s="23"/>
      <c r="E12938" s="23"/>
    </row>
    <row r="12939" spans="1:5" ht="20" customHeight="1">
      <c r="A12939" s="19" t="s">
        <v>13774</v>
      </c>
      <c r="B12939" s="24">
        <v>0</v>
      </c>
      <c r="C12939" s="21" t="s">
        <v>9805</v>
      </c>
      <c r="D12939" s="23"/>
      <c r="E12939" s="23"/>
    </row>
    <row r="12940" spans="1:5" ht="20" customHeight="1">
      <c r="A12940" s="19" t="s">
        <v>13774</v>
      </c>
      <c r="B12940" s="24">
        <v>0</v>
      </c>
      <c r="C12940" s="21" t="s">
        <v>9686</v>
      </c>
      <c r="D12940" s="23"/>
      <c r="E12940" s="23"/>
    </row>
    <row r="12941" spans="1:5" ht="20" customHeight="1">
      <c r="A12941" s="19" t="s">
        <v>13774</v>
      </c>
      <c r="B12941" s="24">
        <v>0</v>
      </c>
      <c r="C12941" s="21" t="s">
        <v>9651</v>
      </c>
      <c r="D12941" s="23"/>
      <c r="E12941" s="23"/>
    </row>
    <row r="12942" spans="1:5" ht="20" customHeight="1">
      <c r="A12942" s="19" t="s">
        <v>13774</v>
      </c>
      <c r="B12942" s="24">
        <v>0</v>
      </c>
      <c r="C12942" s="21" t="s">
        <v>9450</v>
      </c>
      <c r="D12942" s="23"/>
      <c r="E12942" s="23"/>
    </row>
    <row r="12943" spans="1:5" ht="20" customHeight="1">
      <c r="A12943" s="19" t="s">
        <v>13774</v>
      </c>
      <c r="B12943" s="24">
        <v>0</v>
      </c>
      <c r="C12943" s="22">
        <v>100</v>
      </c>
      <c r="D12943" s="23"/>
      <c r="E12943" s="23"/>
    </row>
    <row r="12944" spans="1:5" ht="20" customHeight="1">
      <c r="A12944" s="19" t="s">
        <v>13774</v>
      </c>
      <c r="B12944" s="24">
        <v>0</v>
      </c>
      <c r="C12944" s="21" t="s">
        <v>6382</v>
      </c>
      <c r="D12944" s="23"/>
      <c r="E12944" s="23"/>
    </row>
    <row r="12945" spans="1:5" ht="20" customHeight="1">
      <c r="A12945" s="19" t="s">
        <v>13774</v>
      </c>
      <c r="B12945" s="24">
        <v>0</v>
      </c>
      <c r="C12945" s="21" t="s">
        <v>9169</v>
      </c>
      <c r="D12945" s="23"/>
      <c r="E12945" s="23"/>
    </row>
    <row r="12946" spans="1:5" ht="20" customHeight="1">
      <c r="A12946" s="19" t="s">
        <v>13774</v>
      </c>
      <c r="B12946" s="24">
        <v>0</v>
      </c>
      <c r="C12946" s="21" t="s">
        <v>9040</v>
      </c>
      <c r="D12946" s="23"/>
      <c r="E12946" s="23"/>
    </row>
    <row r="12947" spans="1:5" ht="20" customHeight="1">
      <c r="A12947" s="19" t="s">
        <v>13774</v>
      </c>
      <c r="B12947" s="24">
        <v>0</v>
      </c>
      <c r="C12947" s="21" t="s">
        <v>9000</v>
      </c>
      <c r="D12947" s="23"/>
      <c r="E12947" s="23"/>
    </row>
    <row r="12948" spans="1:5" ht="20" customHeight="1">
      <c r="A12948" s="19" t="s">
        <v>13774</v>
      </c>
      <c r="B12948" s="24">
        <v>0</v>
      </c>
      <c r="C12948" s="22">
        <v>100</v>
      </c>
      <c r="D12948" s="23"/>
      <c r="E12948" s="23"/>
    </row>
    <row r="12949" spans="1:5" ht="20" customHeight="1">
      <c r="A12949" s="19" t="s">
        <v>13774</v>
      </c>
      <c r="B12949" s="24">
        <v>0</v>
      </c>
      <c r="C12949" s="21" t="s">
        <v>6758</v>
      </c>
      <c r="D12949" s="23"/>
      <c r="E12949" s="23"/>
    </row>
    <row r="12950" spans="1:5" ht="20" customHeight="1">
      <c r="A12950" s="19" t="s">
        <v>13774</v>
      </c>
      <c r="B12950" s="24">
        <v>0</v>
      </c>
      <c r="C12950" s="21" t="s">
        <v>8683</v>
      </c>
      <c r="D12950" s="23"/>
      <c r="E12950" s="23"/>
    </row>
    <row r="12951" spans="1:5" ht="20" customHeight="1">
      <c r="A12951" s="19" t="s">
        <v>13774</v>
      </c>
      <c r="B12951" s="24">
        <v>0</v>
      </c>
      <c r="C12951" s="22">
        <v>100</v>
      </c>
      <c r="D12951" s="23"/>
      <c r="E12951" s="23"/>
    </row>
    <row r="12952" spans="1:5" ht="20" customHeight="1">
      <c r="A12952" s="19" t="s">
        <v>13774</v>
      </c>
      <c r="B12952" s="24">
        <v>0</v>
      </c>
      <c r="C12952" s="21" t="s">
        <v>6924</v>
      </c>
      <c r="D12952" s="23"/>
      <c r="E12952" s="23"/>
    </row>
    <row r="12953" spans="1:5" ht="20" customHeight="1">
      <c r="A12953" s="19" t="s">
        <v>13774</v>
      </c>
      <c r="B12953" s="24">
        <v>0</v>
      </c>
      <c r="C12953" s="21" t="s">
        <v>7091</v>
      </c>
      <c r="D12953" s="23"/>
      <c r="E12953" s="23"/>
    </row>
    <row r="12954" spans="1:5" ht="20" customHeight="1">
      <c r="A12954" s="19" t="s">
        <v>13774</v>
      </c>
      <c r="B12954" s="24">
        <v>0</v>
      </c>
      <c r="C12954" s="21" t="s">
        <v>7274</v>
      </c>
      <c r="D12954" s="23"/>
      <c r="E12954" s="23"/>
    </row>
    <row r="12955" spans="1:5" ht="20" customHeight="1">
      <c r="A12955" s="19" t="s">
        <v>13774</v>
      </c>
      <c r="B12955" s="24">
        <v>0</v>
      </c>
      <c r="C12955" s="21" t="s">
        <v>7379</v>
      </c>
      <c r="D12955" s="23"/>
      <c r="E12955" s="23"/>
    </row>
    <row r="12956" spans="1:5" ht="20" customHeight="1">
      <c r="A12956" s="19" t="s">
        <v>13774</v>
      </c>
      <c r="B12956" s="24">
        <v>0</v>
      </c>
      <c r="C12956" s="21" t="s">
        <v>7551</v>
      </c>
      <c r="D12956" s="23"/>
      <c r="E12956" s="23"/>
    </row>
    <row r="12957" spans="1:5" ht="20" customHeight="1">
      <c r="A12957" s="19" t="s">
        <v>13774</v>
      </c>
      <c r="B12957" s="24">
        <v>0</v>
      </c>
      <c r="C12957" s="21" t="s">
        <v>7727</v>
      </c>
      <c r="D12957" s="23"/>
      <c r="E12957" s="23"/>
    </row>
    <row r="12958" spans="1:5" ht="20" customHeight="1">
      <c r="A12958" s="19" t="s">
        <v>13774</v>
      </c>
      <c r="B12958" s="24">
        <v>0</v>
      </c>
      <c r="C12958" s="21" t="s">
        <v>7918</v>
      </c>
      <c r="D12958" s="23"/>
      <c r="E12958" s="23"/>
    </row>
    <row r="12959" spans="1:5" ht="20" customHeight="1">
      <c r="A12959" s="19" t="s">
        <v>13774</v>
      </c>
      <c r="B12959" s="24">
        <v>0</v>
      </c>
      <c r="C12959" s="21" t="s">
        <v>8041</v>
      </c>
      <c r="D12959" s="23"/>
      <c r="E12959" s="23"/>
    </row>
    <row r="12960" spans="1:5" ht="20" customHeight="1">
      <c r="A12960" s="19" t="s">
        <v>13774</v>
      </c>
      <c r="B12960" s="24">
        <v>0</v>
      </c>
      <c r="C12960" s="21" t="s">
        <v>8155</v>
      </c>
      <c r="D12960" s="23"/>
      <c r="E12960" s="23"/>
    </row>
    <row r="12961" spans="1:5" ht="20" customHeight="1">
      <c r="A12961" s="19" t="s">
        <v>13774</v>
      </c>
      <c r="B12961" s="24">
        <v>0</v>
      </c>
      <c r="C12961" s="21" t="s">
        <v>13514</v>
      </c>
      <c r="D12961" s="23"/>
      <c r="E12961" s="23"/>
    </row>
    <row r="12962" spans="1:5" ht="20" customHeight="1">
      <c r="A12962" s="19" t="s">
        <v>13774</v>
      </c>
      <c r="B12962" s="24">
        <v>0</v>
      </c>
      <c r="C12962" s="21" t="s">
        <v>462</v>
      </c>
      <c r="D12962" s="23"/>
      <c r="E12962" s="23"/>
    </row>
    <row r="12963" spans="1:5" ht="20" customHeight="1">
      <c r="A12963" s="19" t="s">
        <v>13774</v>
      </c>
      <c r="B12963" s="24">
        <v>0</v>
      </c>
      <c r="C12963" s="22">
        <v>100</v>
      </c>
      <c r="D12963" s="23"/>
      <c r="E12963" s="23"/>
    </row>
    <row r="12964" spans="1:5" ht="20" customHeight="1">
      <c r="A12964" s="19" t="s">
        <v>13774</v>
      </c>
      <c r="B12964" s="24">
        <v>0</v>
      </c>
      <c r="C12964" s="21" t="s">
        <v>12949</v>
      </c>
      <c r="D12964" s="23"/>
      <c r="E12964" s="23"/>
    </row>
    <row r="12965" spans="1:5" ht="20" customHeight="1">
      <c r="A12965" s="19" t="s">
        <v>13774</v>
      </c>
      <c r="B12965" s="24">
        <v>0</v>
      </c>
      <c r="C12965" s="22">
        <v>100</v>
      </c>
      <c r="D12965" s="23"/>
      <c r="E12965" s="23"/>
    </row>
    <row r="12966" spans="1:5" ht="20" customHeight="1">
      <c r="A12966" s="19" t="s">
        <v>13774</v>
      </c>
      <c r="B12966" s="24">
        <v>0</v>
      </c>
      <c r="C12966" s="21" t="s">
        <v>854</v>
      </c>
      <c r="D12966" s="23"/>
      <c r="E12966" s="23"/>
    </row>
    <row r="12967" spans="1:5" ht="20" customHeight="1">
      <c r="A12967" s="19" t="s">
        <v>13774</v>
      </c>
      <c r="B12967" s="24">
        <v>0</v>
      </c>
      <c r="C12967" s="22">
        <v>100</v>
      </c>
      <c r="D12967" s="23"/>
      <c r="E12967" s="23"/>
    </row>
    <row r="12968" spans="1:5" ht="20" customHeight="1">
      <c r="A12968" s="19" t="s">
        <v>13774</v>
      </c>
      <c r="B12968" s="24">
        <v>0</v>
      </c>
      <c r="C12968" s="21" t="s">
        <v>1009</v>
      </c>
      <c r="D12968" s="23"/>
      <c r="E12968" s="23"/>
    </row>
    <row r="12969" spans="1:5" ht="20" customHeight="1">
      <c r="A12969" s="19" t="s">
        <v>13774</v>
      </c>
      <c r="B12969" s="24">
        <v>0</v>
      </c>
      <c r="C12969" s="21" t="s">
        <v>1390</v>
      </c>
      <c r="D12969" s="23"/>
      <c r="E12969" s="23"/>
    </row>
    <row r="12970" spans="1:5" ht="20" customHeight="1">
      <c r="A12970" s="19" t="s">
        <v>13774</v>
      </c>
      <c r="B12970" s="24">
        <v>0</v>
      </c>
      <c r="C12970" s="21" t="s">
        <v>1312</v>
      </c>
      <c r="D12970" s="23"/>
      <c r="E12970" s="23"/>
    </row>
    <row r="12971" spans="1:5" ht="20" customHeight="1">
      <c r="A12971" s="19" t="s">
        <v>13774</v>
      </c>
      <c r="B12971" s="24">
        <v>0</v>
      </c>
      <c r="C12971" s="22">
        <v>100</v>
      </c>
      <c r="D12971" s="23"/>
      <c r="E12971" s="23"/>
    </row>
    <row r="12972" spans="1:5" ht="20" customHeight="1">
      <c r="A12972" s="19" t="s">
        <v>13774</v>
      </c>
      <c r="B12972" s="24">
        <v>0</v>
      </c>
      <c r="C12972" s="22">
        <v>100</v>
      </c>
      <c r="D12972" s="23"/>
      <c r="E12972" s="23"/>
    </row>
    <row r="12973" spans="1:5" ht="20" customHeight="1">
      <c r="A12973" s="19" t="s">
        <v>13774</v>
      </c>
      <c r="B12973" s="24">
        <v>0</v>
      </c>
      <c r="C12973" s="22">
        <v>100</v>
      </c>
      <c r="D12973" s="23"/>
      <c r="E12973" s="23"/>
    </row>
    <row r="12974" spans="1:5" ht="20" customHeight="1">
      <c r="A12974" s="19" t="s">
        <v>13774</v>
      </c>
      <c r="B12974" s="24">
        <v>0</v>
      </c>
      <c r="C12974" s="21" t="s">
        <v>1626</v>
      </c>
      <c r="D12974" s="23"/>
      <c r="E12974" s="23"/>
    </row>
    <row r="12975" spans="1:5" ht="20" customHeight="1">
      <c r="A12975" s="19" t="s">
        <v>13774</v>
      </c>
      <c r="B12975" s="24">
        <v>0</v>
      </c>
      <c r="C12975" s="21" t="s">
        <v>1847</v>
      </c>
      <c r="D12975" s="23"/>
      <c r="E12975" s="23"/>
    </row>
    <row r="12976" spans="1:5" ht="20" customHeight="1">
      <c r="A12976" s="19" t="s">
        <v>13774</v>
      </c>
      <c r="B12976" s="24">
        <v>0</v>
      </c>
      <c r="C12976" s="21" t="s">
        <v>2075</v>
      </c>
      <c r="D12976" s="23"/>
      <c r="E12976" s="23"/>
    </row>
    <row r="12977" spans="1:5" ht="20" customHeight="1">
      <c r="A12977" s="19" t="s">
        <v>13774</v>
      </c>
      <c r="B12977" s="24">
        <v>0</v>
      </c>
      <c r="C12977" s="21" t="s">
        <v>2218</v>
      </c>
      <c r="D12977" s="23"/>
      <c r="E12977" s="23"/>
    </row>
    <row r="12978" spans="1:5" ht="20" customHeight="1">
      <c r="A12978" s="19" t="s">
        <v>13774</v>
      </c>
      <c r="B12978" s="24">
        <v>0</v>
      </c>
      <c r="C12978" s="21" t="s">
        <v>2348</v>
      </c>
      <c r="D12978" s="23"/>
      <c r="E12978" s="23"/>
    </row>
    <row r="12979" spans="1:5" ht="20" customHeight="1">
      <c r="A12979" s="19" t="s">
        <v>13774</v>
      </c>
      <c r="B12979" s="24">
        <v>0</v>
      </c>
      <c r="C12979" s="21" t="s">
        <v>2477</v>
      </c>
      <c r="D12979" s="23"/>
      <c r="E12979" s="23"/>
    </row>
    <row r="12980" spans="1:5" ht="20" customHeight="1">
      <c r="A12980" s="19" t="s">
        <v>13774</v>
      </c>
      <c r="B12980" s="24">
        <v>0</v>
      </c>
      <c r="C12980" s="22">
        <v>100</v>
      </c>
      <c r="D12980" s="23"/>
      <c r="E12980" s="23"/>
    </row>
    <row r="12981" spans="1:5" ht="20" customHeight="1">
      <c r="A12981" s="19" t="s">
        <v>13774</v>
      </c>
      <c r="B12981" s="24">
        <v>0</v>
      </c>
      <c r="C12981" s="21" t="s">
        <v>2835</v>
      </c>
      <c r="D12981" s="23"/>
      <c r="E12981" s="23"/>
    </row>
    <row r="12982" spans="1:5" ht="20" customHeight="1">
      <c r="A12982" s="19" t="s">
        <v>13774</v>
      </c>
      <c r="B12982" s="24">
        <v>0</v>
      </c>
      <c r="C12982" s="21" t="s">
        <v>2967</v>
      </c>
      <c r="D12982" s="23"/>
      <c r="E12982" s="23"/>
    </row>
    <row r="12983" spans="1:5" ht="20" customHeight="1">
      <c r="A12983" s="19" t="s">
        <v>13774</v>
      </c>
      <c r="B12983" s="24">
        <v>0</v>
      </c>
      <c r="C12983" s="22">
        <v>100</v>
      </c>
      <c r="D12983" s="23"/>
      <c r="E12983" s="23"/>
    </row>
    <row r="12984" spans="1:5" ht="20" customHeight="1">
      <c r="A12984" s="19" t="s">
        <v>13774</v>
      </c>
      <c r="B12984" s="24">
        <v>0</v>
      </c>
      <c r="C12984" s="21" t="s">
        <v>3158</v>
      </c>
      <c r="D12984" s="23"/>
      <c r="E12984" s="23"/>
    </row>
    <row r="12985" spans="1:5" ht="20" customHeight="1">
      <c r="A12985" s="19" t="s">
        <v>13774</v>
      </c>
      <c r="B12985" s="24">
        <v>0</v>
      </c>
      <c r="C12985" s="22">
        <v>100</v>
      </c>
      <c r="D12985" s="23"/>
      <c r="E12985" s="23"/>
    </row>
    <row r="12986" spans="1:5" ht="20" customHeight="1">
      <c r="A12986" s="19" t="s">
        <v>13774</v>
      </c>
      <c r="B12986" s="24">
        <v>0</v>
      </c>
      <c r="C12986" s="22">
        <v>100</v>
      </c>
      <c r="D12986" s="23"/>
      <c r="E12986" s="23"/>
    </row>
    <row r="12987" spans="1:5" ht="20" customHeight="1">
      <c r="A12987" s="19" t="s">
        <v>13774</v>
      </c>
      <c r="B12987" s="24">
        <v>0</v>
      </c>
      <c r="C12987" s="21" t="s">
        <v>3776</v>
      </c>
      <c r="D12987" s="23"/>
      <c r="E12987" s="23"/>
    </row>
    <row r="12988" spans="1:5" ht="20" customHeight="1">
      <c r="A12988" s="19" t="s">
        <v>13774</v>
      </c>
      <c r="B12988" s="24">
        <v>0</v>
      </c>
      <c r="C12988" s="21" t="s">
        <v>3924</v>
      </c>
      <c r="D12988" s="23"/>
      <c r="E12988" s="23"/>
    </row>
    <row r="12989" spans="1:5" ht="20" customHeight="1">
      <c r="A12989" s="19" t="s">
        <v>13774</v>
      </c>
      <c r="B12989" s="24">
        <v>0</v>
      </c>
      <c r="C12989" s="21" t="s">
        <v>4261</v>
      </c>
      <c r="D12989" s="23"/>
      <c r="E12989" s="23"/>
    </row>
    <row r="12990" spans="1:5" ht="20" customHeight="1">
      <c r="A12990" s="19" t="s">
        <v>13774</v>
      </c>
      <c r="B12990" s="24">
        <v>0</v>
      </c>
      <c r="C12990" s="22">
        <v>100</v>
      </c>
      <c r="D12990" s="23"/>
      <c r="E12990" s="23"/>
    </row>
    <row r="12991" spans="1:5" ht="20" customHeight="1">
      <c r="A12991" s="19" t="s">
        <v>13774</v>
      </c>
      <c r="B12991" s="24">
        <v>0</v>
      </c>
      <c r="C12991" s="21" t="s">
        <v>4399</v>
      </c>
      <c r="D12991" s="23"/>
      <c r="E12991" s="23"/>
    </row>
    <row r="12992" spans="1:5" ht="20" customHeight="1">
      <c r="A12992" s="19" t="s">
        <v>13774</v>
      </c>
      <c r="B12992" s="24">
        <v>0</v>
      </c>
      <c r="C12992" s="21" t="s">
        <v>4738</v>
      </c>
      <c r="D12992" s="23"/>
      <c r="E12992" s="23"/>
    </row>
    <row r="12993" spans="1:5" ht="20" customHeight="1">
      <c r="A12993" s="19" t="s">
        <v>13774</v>
      </c>
      <c r="B12993" s="24">
        <v>0</v>
      </c>
      <c r="C12993" s="22">
        <v>100</v>
      </c>
      <c r="D12993" s="23"/>
      <c r="E12993" s="23"/>
    </row>
    <row r="12994" spans="1:5" ht="20" customHeight="1">
      <c r="A12994" s="19" t="s">
        <v>13774</v>
      </c>
      <c r="B12994" s="24">
        <v>0</v>
      </c>
      <c r="C12994" s="21" t="s">
        <v>4872</v>
      </c>
      <c r="D12994" s="23"/>
      <c r="E12994" s="23"/>
    </row>
    <row r="12995" spans="1:5" ht="20" customHeight="1">
      <c r="A12995" s="19" t="s">
        <v>13774</v>
      </c>
      <c r="B12995" s="24">
        <v>0</v>
      </c>
      <c r="C12995" s="21" t="s">
        <v>5192</v>
      </c>
      <c r="D12995" s="23"/>
      <c r="E12995" s="23"/>
    </row>
    <row r="12996" spans="1:5" ht="20" customHeight="1">
      <c r="A12996" s="19" t="s">
        <v>13774</v>
      </c>
      <c r="B12996" s="24">
        <v>0</v>
      </c>
      <c r="C12996" s="22">
        <v>100</v>
      </c>
      <c r="D12996" s="23"/>
      <c r="E12996" s="23"/>
    </row>
    <row r="12997" spans="1:5" ht="20" customHeight="1">
      <c r="A12997" s="19" t="s">
        <v>13774</v>
      </c>
      <c r="B12997" s="24">
        <v>0</v>
      </c>
      <c r="C12997" s="21" t="s">
        <v>5319</v>
      </c>
      <c r="D12997" s="23"/>
      <c r="E12997" s="23"/>
    </row>
    <row r="12998" spans="1:5" ht="20" customHeight="1">
      <c r="A12998" s="19" t="s">
        <v>13774</v>
      </c>
      <c r="B12998" s="24">
        <v>0</v>
      </c>
      <c r="C12998" s="21" t="s">
        <v>5525</v>
      </c>
      <c r="D12998" s="23"/>
      <c r="E12998" s="23"/>
    </row>
    <row r="12999" spans="1:5" ht="20" customHeight="1">
      <c r="A12999" s="19" t="s">
        <v>13774</v>
      </c>
      <c r="B12999" s="24">
        <v>0</v>
      </c>
      <c r="C12999" s="22">
        <v>100</v>
      </c>
      <c r="D12999" s="23"/>
      <c r="E12999" s="23"/>
    </row>
    <row r="13000" spans="1:5" ht="20" customHeight="1">
      <c r="A13000" s="19" t="s">
        <v>13774</v>
      </c>
      <c r="B13000" s="24">
        <v>0</v>
      </c>
      <c r="C13000" s="21" t="s">
        <v>5939</v>
      </c>
      <c r="D13000" s="23"/>
      <c r="E13000" s="23"/>
    </row>
    <row r="13001" spans="1:5" ht="20" customHeight="1">
      <c r="A13001" s="19" t="s">
        <v>13774</v>
      </c>
      <c r="B13001" s="24">
        <v>0</v>
      </c>
      <c r="C13001" s="22">
        <v>100</v>
      </c>
      <c r="D13001" s="23"/>
      <c r="E13001" s="23"/>
    </row>
    <row r="13002" spans="1:5" ht="20" customHeight="1">
      <c r="A13002" s="19" t="s">
        <v>13774</v>
      </c>
      <c r="B13002" s="24">
        <v>0</v>
      </c>
      <c r="C13002" s="21" t="s">
        <v>9699</v>
      </c>
      <c r="D13002" s="23"/>
      <c r="E13002" s="23"/>
    </row>
    <row r="13003" spans="1:5" ht="20" customHeight="1">
      <c r="A13003" s="19" t="s">
        <v>13774</v>
      </c>
      <c r="B13003" s="24">
        <v>0</v>
      </c>
      <c r="C13003" s="22">
        <v>100</v>
      </c>
      <c r="D13003" s="23"/>
      <c r="E13003" s="23"/>
    </row>
    <row r="13004" spans="1:5" ht="20" customHeight="1">
      <c r="A13004" s="19" t="s">
        <v>13774</v>
      </c>
      <c r="B13004" s="24">
        <v>0</v>
      </c>
      <c r="C13004" s="22">
        <v>100</v>
      </c>
      <c r="D13004" s="23"/>
      <c r="E13004" s="23"/>
    </row>
    <row r="13005" spans="1:5" ht="20" customHeight="1">
      <c r="A13005" s="19" t="s">
        <v>13774</v>
      </c>
      <c r="B13005" s="24">
        <v>0</v>
      </c>
      <c r="C13005" s="22">
        <v>100</v>
      </c>
      <c r="D13005" s="23"/>
      <c r="E13005" s="23"/>
    </row>
    <row r="13006" spans="1:5" ht="20" customHeight="1">
      <c r="A13006" s="19" t="s">
        <v>13774</v>
      </c>
      <c r="B13006" s="24">
        <v>0</v>
      </c>
      <c r="C13006" s="21" t="s">
        <v>6384</v>
      </c>
      <c r="D13006" s="23"/>
      <c r="E13006" s="23"/>
    </row>
    <row r="13007" spans="1:5" ht="20" customHeight="1">
      <c r="A13007" s="19" t="s">
        <v>13774</v>
      </c>
      <c r="B13007" s="24">
        <v>0</v>
      </c>
      <c r="C13007" s="21" t="s">
        <v>9185</v>
      </c>
      <c r="D13007" s="23"/>
      <c r="E13007" s="23"/>
    </row>
    <row r="13008" spans="1:5" ht="20" customHeight="1">
      <c r="A13008" s="19" t="s">
        <v>13774</v>
      </c>
      <c r="B13008" s="24">
        <v>0</v>
      </c>
      <c r="C13008" s="21" t="s">
        <v>9053</v>
      </c>
      <c r="D13008" s="23"/>
      <c r="E13008" s="23"/>
    </row>
    <row r="13009" spans="1:5" ht="20" customHeight="1">
      <c r="A13009" s="19" t="s">
        <v>13774</v>
      </c>
      <c r="B13009" s="24">
        <v>0</v>
      </c>
      <c r="C13009" s="21" t="s">
        <v>9003</v>
      </c>
      <c r="D13009" s="23"/>
      <c r="E13009" s="23"/>
    </row>
    <row r="13010" spans="1:5" ht="20" customHeight="1">
      <c r="A13010" s="19" t="s">
        <v>13774</v>
      </c>
      <c r="B13010" s="24">
        <v>0</v>
      </c>
      <c r="C13010" s="21" t="s">
        <v>6809</v>
      </c>
      <c r="D13010" s="23"/>
      <c r="E13010" s="23"/>
    </row>
    <row r="13011" spans="1:5" ht="20" customHeight="1">
      <c r="A13011" s="19" t="s">
        <v>13774</v>
      </c>
      <c r="B13011" s="24">
        <v>0</v>
      </c>
      <c r="C13011" s="21" t="s">
        <v>6761</v>
      </c>
      <c r="D13011" s="23"/>
      <c r="E13011" s="23"/>
    </row>
    <row r="13012" spans="1:5" ht="20" customHeight="1">
      <c r="A13012" s="19" t="s">
        <v>13774</v>
      </c>
      <c r="B13012" s="24">
        <v>0</v>
      </c>
      <c r="C13012" s="21" t="s">
        <v>8685</v>
      </c>
      <c r="D13012" s="23"/>
      <c r="E13012" s="23"/>
    </row>
    <row r="13013" spans="1:5" ht="20" customHeight="1">
      <c r="A13013" s="19" t="s">
        <v>13774</v>
      </c>
      <c r="B13013" s="24">
        <v>0</v>
      </c>
      <c r="C13013" s="22">
        <v>100</v>
      </c>
      <c r="D13013" s="23"/>
      <c r="E13013" s="23"/>
    </row>
    <row r="13014" spans="1:5" ht="20" customHeight="1">
      <c r="A13014" s="19" t="s">
        <v>13774</v>
      </c>
      <c r="B13014" s="24">
        <v>0</v>
      </c>
      <c r="C13014" s="21" t="s">
        <v>6926</v>
      </c>
      <c r="D13014" s="23"/>
      <c r="E13014" s="23"/>
    </row>
    <row r="13015" spans="1:5" ht="20" customHeight="1">
      <c r="A13015" s="19" t="s">
        <v>13774</v>
      </c>
      <c r="B13015" s="24">
        <v>0</v>
      </c>
      <c r="C13015" s="22">
        <v>100</v>
      </c>
      <c r="D13015" s="23"/>
      <c r="E13015" s="23"/>
    </row>
    <row r="13016" spans="1:5" ht="20" customHeight="1">
      <c r="A13016" s="19" t="s">
        <v>13774</v>
      </c>
      <c r="B13016" s="24">
        <v>0</v>
      </c>
      <c r="C13016" s="21" t="s">
        <v>7276</v>
      </c>
      <c r="D13016" s="23"/>
      <c r="E13016" s="23"/>
    </row>
    <row r="13017" spans="1:5" ht="20" customHeight="1">
      <c r="A13017" s="19" t="s">
        <v>13774</v>
      </c>
      <c r="B13017" s="24">
        <v>0</v>
      </c>
      <c r="C13017" s="21" t="s">
        <v>7381</v>
      </c>
      <c r="D13017" s="23"/>
      <c r="E13017" s="23"/>
    </row>
    <row r="13018" spans="1:5" ht="20" customHeight="1">
      <c r="A13018" s="19" t="s">
        <v>13774</v>
      </c>
      <c r="B13018" s="24">
        <v>0</v>
      </c>
      <c r="C13018" s="21" t="s">
        <v>7553</v>
      </c>
      <c r="D13018" s="23"/>
      <c r="E13018" s="23"/>
    </row>
    <row r="13019" spans="1:5" ht="20" customHeight="1">
      <c r="A13019" s="19" t="s">
        <v>13774</v>
      </c>
      <c r="B13019" s="24">
        <v>0</v>
      </c>
      <c r="C13019" s="21" t="s">
        <v>7731</v>
      </c>
      <c r="D13019" s="23"/>
      <c r="E13019" s="23"/>
    </row>
    <row r="13020" spans="1:5" ht="20" customHeight="1">
      <c r="A13020" s="19" t="s">
        <v>13774</v>
      </c>
      <c r="B13020" s="24">
        <v>0</v>
      </c>
      <c r="C13020" s="21" t="s">
        <v>7929</v>
      </c>
      <c r="D13020" s="23"/>
      <c r="E13020" s="23"/>
    </row>
    <row r="13021" spans="1:5" ht="20" customHeight="1">
      <c r="A13021" s="19" t="s">
        <v>13774</v>
      </c>
      <c r="B13021" s="24">
        <v>0</v>
      </c>
      <c r="C13021" s="21" t="s">
        <v>8048</v>
      </c>
      <c r="D13021" s="23"/>
      <c r="E13021" s="23"/>
    </row>
    <row r="13022" spans="1:5" ht="20" customHeight="1">
      <c r="A13022" s="19" t="s">
        <v>13774</v>
      </c>
      <c r="B13022" s="24">
        <v>0</v>
      </c>
      <c r="C13022" s="21" t="s">
        <v>8160</v>
      </c>
      <c r="D13022" s="23"/>
      <c r="E13022" s="23"/>
    </row>
    <row r="13023" spans="1:5" ht="20" customHeight="1">
      <c r="A13023" s="19" t="s">
        <v>13774</v>
      </c>
      <c r="B13023" s="24">
        <v>0</v>
      </c>
      <c r="C13023" s="21" t="s">
        <v>13548</v>
      </c>
      <c r="D13023" s="23"/>
      <c r="E13023" s="23"/>
    </row>
    <row r="13024" spans="1:5" ht="20" customHeight="1">
      <c r="A13024" s="19" t="s">
        <v>13774</v>
      </c>
      <c r="B13024" s="24">
        <v>0</v>
      </c>
      <c r="C13024" s="21" t="s">
        <v>499</v>
      </c>
      <c r="D13024" s="23"/>
      <c r="E13024" s="23"/>
    </row>
    <row r="13025" spans="1:5" ht="20" customHeight="1">
      <c r="A13025" s="19" t="s">
        <v>13774</v>
      </c>
      <c r="B13025" s="24">
        <v>0</v>
      </c>
      <c r="C13025" s="21" t="s">
        <v>13268</v>
      </c>
      <c r="D13025" s="23"/>
      <c r="E13025" s="23"/>
    </row>
    <row r="13026" spans="1:5" ht="20" customHeight="1">
      <c r="A13026" s="19" t="s">
        <v>13774</v>
      </c>
      <c r="B13026" s="24">
        <v>0</v>
      </c>
      <c r="C13026" s="21" t="s">
        <v>13088</v>
      </c>
      <c r="D13026" s="23"/>
      <c r="E13026" s="23"/>
    </row>
    <row r="13027" spans="1:5" ht="20" customHeight="1">
      <c r="A13027" s="19" t="s">
        <v>13774</v>
      </c>
      <c r="B13027" s="24">
        <v>0</v>
      </c>
      <c r="C13027" s="21" t="s">
        <v>12909</v>
      </c>
      <c r="D13027" s="23"/>
      <c r="E13027" s="23"/>
    </row>
    <row r="13028" spans="1:5" ht="20" customHeight="1">
      <c r="A13028" s="19" t="s">
        <v>13774</v>
      </c>
      <c r="B13028" s="24">
        <v>0</v>
      </c>
      <c r="C13028" s="22">
        <v>100</v>
      </c>
      <c r="D13028" s="23"/>
      <c r="E13028" s="23"/>
    </row>
    <row r="13029" spans="1:5" ht="20" customHeight="1">
      <c r="A13029" s="19" t="s">
        <v>13774</v>
      </c>
      <c r="B13029" s="24">
        <v>0</v>
      </c>
      <c r="C13029" s="21" t="s">
        <v>12530</v>
      </c>
      <c r="D13029" s="23"/>
      <c r="E13029" s="23"/>
    </row>
    <row r="13030" spans="1:5" ht="20" customHeight="1">
      <c r="A13030" s="19" t="s">
        <v>13774</v>
      </c>
      <c r="B13030" s="24">
        <v>0</v>
      </c>
      <c r="C13030" s="21" t="s">
        <v>1044</v>
      </c>
      <c r="D13030" s="23"/>
      <c r="E13030" s="23"/>
    </row>
    <row r="13031" spans="1:5" ht="20" customHeight="1">
      <c r="A13031" s="19" t="s">
        <v>13774</v>
      </c>
      <c r="B13031" s="24">
        <v>0</v>
      </c>
      <c r="C13031" s="21" t="s">
        <v>12248</v>
      </c>
      <c r="D13031" s="23"/>
      <c r="E13031" s="23"/>
    </row>
    <row r="13032" spans="1:5" ht="20" customHeight="1">
      <c r="A13032" s="19" t="s">
        <v>13774</v>
      </c>
      <c r="B13032" s="24">
        <v>0</v>
      </c>
      <c r="C13032" s="21" t="s">
        <v>1352</v>
      </c>
      <c r="D13032" s="23"/>
      <c r="E13032" s="23"/>
    </row>
    <row r="13033" spans="1:5" ht="20" customHeight="1">
      <c r="A13033" s="19" t="s">
        <v>13774</v>
      </c>
      <c r="B13033" s="24">
        <v>0</v>
      </c>
      <c r="C13033" s="21" t="s">
        <v>12049</v>
      </c>
      <c r="D13033" s="23"/>
      <c r="E13033" s="23"/>
    </row>
    <row r="13034" spans="1:5" ht="20" customHeight="1">
      <c r="A13034" s="19" t="s">
        <v>13774</v>
      </c>
      <c r="B13034" s="24">
        <v>0</v>
      </c>
      <c r="C13034" s="21" t="s">
        <v>11792</v>
      </c>
      <c r="D13034" s="23"/>
      <c r="E13034" s="23"/>
    </row>
    <row r="13035" spans="1:5" ht="20" customHeight="1">
      <c r="A13035" s="19" t="s">
        <v>13774</v>
      </c>
      <c r="B13035" s="24">
        <v>0</v>
      </c>
      <c r="C13035" s="21" t="s">
        <v>11544</v>
      </c>
      <c r="D13035" s="23"/>
      <c r="E13035" s="23"/>
    </row>
    <row r="13036" spans="1:5" ht="20" customHeight="1">
      <c r="A13036" s="19" t="s">
        <v>13774</v>
      </c>
      <c r="B13036" s="24">
        <v>0</v>
      </c>
      <c r="C13036" s="21" t="s">
        <v>1663</v>
      </c>
      <c r="D13036" s="23"/>
      <c r="E13036" s="23"/>
    </row>
    <row r="13037" spans="1:5" ht="20" customHeight="1">
      <c r="A13037" s="19" t="s">
        <v>13774</v>
      </c>
      <c r="B13037" s="24">
        <v>0</v>
      </c>
      <c r="C13037" s="21" t="s">
        <v>1884</v>
      </c>
      <c r="D13037" s="23"/>
      <c r="E13037" s="23"/>
    </row>
    <row r="13038" spans="1:5" ht="20" customHeight="1">
      <c r="A13038" s="19" t="s">
        <v>13774</v>
      </c>
      <c r="B13038" s="24">
        <v>0</v>
      </c>
      <c r="C13038" s="21" t="s">
        <v>2122</v>
      </c>
      <c r="D13038" s="23"/>
      <c r="E13038" s="23"/>
    </row>
    <row r="13039" spans="1:5" ht="20" customHeight="1">
      <c r="A13039" s="19" t="s">
        <v>13774</v>
      </c>
      <c r="B13039" s="24">
        <v>0</v>
      </c>
      <c r="C13039" s="21" t="s">
        <v>2264</v>
      </c>
      <c r="D13039" s="23"/>
      <c r="E13039" s="23"/>
    </row>
    <row r="13040" spans="1:5" ht="20" customHeight="1">
      <c r="A13040" s="19" t="s">
        <v>13774</v>
      </c>
      <c r="B13040" s="24">
        <v>0</v>
      </c>
      <c r="C13040" s="21" t="s">
        <v>2392</v>
      </c>
      <c r="D13040" s="23"/>
      <c r="E13040" s="23"/>
    </row>
    <row r="13041" spans="1:5" ht="20" customHeight="1">
      <c r="A13041" s="19" t="s">
        <v>13774</v>
      </c>
      <c r="B13041" s="24">
        <v>0</v>
      </c>
      <c r="C13041" s="21" t="s">
        <v>2520</v>
      </c>
      <c r="D13041" s="23"/>
      <c r="E13041" s="23"/>
    </row>
    <row r="13042" spans="1:5" ht="20" customHeight="1">
      <c r="A13042" s="19" t="s">
        <v>13774</v>
      </c>
      <c r="B13042" s="24">
        <v>0</v>
      </c>
      <c r="C13042" s="21" t="s">
        <v>2650</v>
      </c>
      <c r="D13042" s="23"/>
      <c r="E13042" s="23"/>
    </row>
    <row r="13043" spans="1:5" ht="20" customHeight="1">
      <c r="A13043" s="19" t="s">
        <v>13774</v>
      </c>
      <c r="B13043" s="24">
        <v>0</v>
      </c>
      <c r="C13043" s="21" t="s">
        <v>2874</v>
      </c>
      <c r="D13043" s="23"/>
      <c r="E13043" s="23"/>
    </row>
    <row r="13044" spans="1:5" ht="20" customHeight="1">
      <c r="A13044" s="19" t="s">
        <v>13774</v>
      </c>
      <c r="B13044" s="24">
        <v>0</v>
      </c>
      <c r="C13044" s="21" t="s">
        <v>3005</v>
      </c>
      <c r="D13044" s="23"/>
      <c r="E13044" s="23"/>
    </row>
    <row r="13045" spans="1:5" ht="20" customHeight="1">
      <c r="A13045" s="19" t="s">
        <v>13774</v>
      </c>
      <c r="B13045" s="24">
        <v>0</v>
      </c>
      <c r="C13045" s="21" t="s">
        <v>10754</v>
      </c>
      <c r="D13045" s="23"/>
      <c r="E13045" s="23"/>
    </row>
    <row r="13046" spans="1:5" ht="20" customHeight="1">
      <c r="A13046" s="19" t="s">
        <v>13774</v>
      </c>
      <c r="B13046" s="24">
        <v>0</v>
      </c>
      <c r="C13046" s="22">
        <v>100</v>
      </c>
      <c r="D13046" s="23"/>
      <c r="E13046" s="23"/>
    </row>
    <row r="13047" spans="1:5" ht="20" customHeight="1">
      <c r="A13047" s="19" t="s">
        <v>13774</v>
      </c>
      <c r="B13047" s="24">
        <v>0</v>
      </c>
      <c r="C13047" s="21" t="s">
        <v>3391</v>
      </c>
      <c r="D13047" s="23"/>
      <c r="E13047" s="23"/>
    </row>
    <row r="13048" spans="1:5" ht="20" customHeight="1">
      <c r="A13048" s="19" t="s">
        <v>13774</v>
      </c>
      <c r="B13048" s="24">
        <v>0</v>
      </c>
      <c r="C13048" s="21" t="s">
        <v>3605</v>
      </c>
      <c r="D13048" s="23"/>
      <c r="E13048" s="23"/>
    </row>
    <row r="13049" spans="1:5" ht="20" customHeight="1">
      <c r="A13049" s="19" t="s">
        <v>13774</v>
      </c>
      <c r="B13049" s="24">
        <v>0</v>
      </c>
      <c r="C13049" s="21" t="s">
        <v>3824</v>
      </c>
      <c r="D13049" s="23"/>
      <c r="E13049" s="23"/>
    </row>
    <row r="13050" spans="1:5" ht="20" customHeight="1">
      <c r="A13050" s="19" t="s">
        <v>13774</v>
      </c>
      <c r="B13050" s="24">
        <v>0</v>
      </c>
      <c r="C13050" s="21" t="s">
        <v>3958</v>
      </c>
      <c r="D13050" s="23"/>
      <c r="E13050" s="23"/>
    </row>
    <row r="13051" spans="1:5" ht="20" customHeight="1">
      <c r="A13051" s="19" t="s">
        <v>13774</v>
      </c>
      <c r="B13051" s="24">
        <v>0</v>
      </c>
      <c r="C13051" s="21" t="s">
        <v>10469</v>
      </c>
      <c r="D13051" s="23"/>
      <c r="E13051" s="23"/>
    </row>
    <row r="13052" spans="1:5" ht="20" customHeight="1">
      <c r="A13052" s="19" t="s">
        <v>13774</v>
      </c>
      <c r="B13052" s="24">
        <v>0</v>
      </c>
      <c r="C13052" s="21" t="s">
        <v>4233</v>
      </c>
      <c r="D13052" s="23"/>
      <c r="E13052" s="23"/>
    </row>
    <row r="13053" spans="1:5" ht="20" customHeight="1">
      <c r="A13053" s="19" t="s">
        <v>13774</v>
      </c>
      <c r="B13053" s="24">
        <v>0</v>
      </c>
      <c r="C13053" s="21" t="s">
        <v>4435</v>
      </c>
      <c r="D13053" s="23"/>
      <c r="E13053" s="23"/>
    </row>
    <row r="13054" spans="1:5" ht="20" customHeight="1">
      <c r="A13054" s="19" t="s">
        <v>13774</v>
      </c>
      <c r="B13054" s="24">
        <v>0</v>
      </c>
      <c r="C13054" s="21" t="s">
        <v>10307</v>
      </c>
      <c r="D13054" s="23"/>
      <c r="E13054" s="23"/>
    </row>
    <row r="13055" spans="1:5" ht="20" customHeight="1">
      <c r="A13055" s="19" t="s">
        <v>13774</v>
      </c>
      <c r="B13055" s="24">
        <v>0</v>
      </c>
      <c r="C13055" s="21" t="s">
        <v>4709</v>
      </c>
      <c r="D13055" s="23"/>
      <c r="E13055" s="23"/>
    </row>
    <row r="13056" spans="1:5" ht="20" customHeight="1">
      <c r="A13056" s="19" t="s">
        <v>13774</v>
      </c>
      <c r="B13056" s="24">
        <v>0</v>
      </c>
      <c r="C13056" s="21" t="s">
        <v>4904</v>
      </c>
      <c r="D13056" s="23"/>
      <c r="E13056" s="23"/>
    </row>
    <row r="13057" spans="1:5" ht="20" customHeight="1">
      <c r="A13057" s="19" t="s">
        <v>13774</v>
      </c>
      <c r="B13057" s="24">
        <v>0</v>
      </c>
      <c r="C13057" s="21" t="s">
        <v>10140</v>
      </c>
      <c r="D13057" s="23"/>
      <c r="E13057" s="23"/>
    </row>
    <row r="13058" spans="1:5" ht="20" customHeight="1">
      <c r="A13058" s="19" t="s">
        <v>13774</v>
      </c>
      <c r="B13058" s="24">
        <v>0</v>
      </c>
      <c r="C13058" s="21" t="s">
        <v>5165</v>
      </c>
      <c r="D13058" s="23"/>
      <c r="E13058" s="23"/>
    </row>
    <row r="13059" spans="1:5" ht="20" customHeight="1">
      <c r="A13059" s="19" t="s">
        <v>13774</v>
      </c>
      <c r="B13059" s="24">
        <v>0</v>
      </c>
      <c r="C13059" s="21" t="s">
        <v>5351</v>
      </c>
      <c r="D13059" s="23"/>
      <c r="E13059" s="23"/>
    </row>
    <row r="13060" spans="1:5" ht="20" customHeight="1">
      <c r="A13060" s="19" t="s">
        <v>13774</v>
      </c>
      <c r="B13060" s="24">
        <v>0</v>
      </c>
      <c r="C13060" s="21" t="s">
        <v>5561</v>
      </c>
      <c r="D13060" s="23"/>
      <c r="E13060" s="23"/>
    </row>
    <row r="13061" spans="1:5" ht="20" customHeight="1">
      <c r="A13061" s="19" t="s">
        <v>13774</v>
      </c>
      <c r="B13061" s="24">
        <v>0</v>
      </c>
      <c r="C13061" s="21" t="s">
        <v>5763</v>
      </c>
      <c r="D13061" s="23"/>
      <c r="E13061" s="23"/>
    </row>
    <row r="13062" spans="1:5" ht="20" customHeight="1">
      <c r="A13062" s="19" t="s">
        <v>13774</v>
      </c>
      <c r="B13062" s="24">
        <v>0</v>
      </c>
      <c r="C13062" s="21" t="s">
        <v>5967</v>
      </c>
      <c r="D13062" s="23"/>
      <c r="E13062" s="23"/>
    </row>
    <row r="13063" spans="1:5" ht="20" customHeight="1">
      <c r="A13063" s="19" t="s">
        <v>13774</v>
      </c>
      <c r="B13063" s="24">
        <v>0</v>
      </c>
      <c r="C13063" s="22">
        <v>100</v>
      </c>
      <c r="D13063" s="23"/>
      <c r="E13063" s="23"/>
    </row>
    <row r="13064" spans="1:5" ht="20" customHeight="1">
      <c r="A13064" s="19" t="s">
        <v>13774</v>
      </c>
      <c r="B13064" s="24">
        <v>0</v>
      </c>
      <c r="C13064" s="21" t="s">
        <v>9787</v>
      </c>
      <c r="D13064" s="23"/>
      <c r="E13064" s="23"/>
    </row>
    <row r="13065" spans="1:5" ht="20" customHeight="1">
      <c r="A13065" s="19" t="s">
        <v>13774</v>
      </c>
      <c r="B13065" s="24">
        <v>0</v>
      </c>
      <c r="C13065" s="22">
        <v>100</v>
      </c>
      <c r="D13065" s="23"/>
      <c r="E13065" s="23"/>
    </row>
    <row r="13066" spans="1:5" ht="20" customHeight="1">
      <c r="A13066" s="19" t="s">
        <v>13774</v>
      </c>
      <c r="B13066" s="24">
        <v>0</v>
      </c>
      <c r="C13066" s="21" t="s">
        <v>9475</v>
      </c>
      <c r="D13066" s="23"/>
      <c r="E13066" s="23"/>
    </row>
    <row r="13067" spans="1:5" ht="20" customHeight="1">
      <c r="A13067" s="19" t="s">
        <v>13774</v>
      </c>
      <c r="B13067" s="24">
        <v>0</v>
      </c>
      <c r="C13067" s="21" t="s">
        <v>6229</v>
      </c>
      <c r="D13067" s="23"/>
      <c r="E13067" s="23"/>
    </row>
    <row r="13068" spans="1:5" ht="20" customHeight="1">
      <c r="A13068" s="19" t="s">
        <v>13774</v>
      </c>
      <c r="B13068" s="24">
        <v>0</v>
      </c>
      <c r="C13068" s="21" t="s">
        <v>6409</v>
      </c>
      <c r="D13068" s="23"/>
      <c r="E13068" s="23"/>
    </row>
    <row r="13069" spans="1:5" ht="20" customHeight="1">
      <c r="A13069" s="19" t="s">
        <v>13774</v>
      </c>
      <c r="B13069" s="24">
        <v>0</v>
      </c>
      <c r="C13069" s="21" t="s">
        <v>9281</v>
      </c>
      <c r="D13069" s="23"/>
      <c r="E13069" s="23"/>
    </row>
    <row r="13070" spans="1:5" ht="20" customHeight="1">
      <c r="A13070" s="19" t="s">
        <v>13774</v>
      </c>
      <c r="B13070" s="24">
        <v>0</v>
      </c>
      <c r="C13070" s="21" t="s">
        <v>9143</v>
      </c>
      <c r="D13070" s="23"/>
      <c r="E13070" s="23"/>
    </row>
    <row r="13071" spans="1:5" ht="20" customHeight="1">
      <c r="A13071" s="19" t="s">
        <v>13774</v>
      </c>
      <c r="B13071" s="24">
        <v>0</v>
      </c>
      <c r="C13071" s="21" t="s">
        <v>9022</v>
      </c>
      <c r="D13071" s="23"/>
      <c r="E13071" s="23"/>
    </row>
    <row r="13072" spans="1:5" ht="20" customHeight="1">
      <c r="A13072" s="19" t="s">
        <v>13774</v>
      </c>
      <c r="B13072" s="24">
        <v>0</v>
      </c>
      <c r="C13072" s="21" t="s">
        <v>8837</v>
      </c>
      <c r="D13072" s="23"/>
      <c r="E13072" s="23"/>
    </row>
    <row r="13073" spans="1:5" ht="20" customHeight="1">
      <c r="A13073" s="19" t="s">
        <v>13774</v>
      </c>
      <c r="B13073" s="24">
        <v>0</v>
      </c>
      <c r="C13073" s="21" t="s">
        <v>6785</v>
      </c>
      <c r="D13073" s="23"/>
      <c r="E13073" s="23"/>
    </row>
    <row r="13074" spans="1:5" ht="20" customHeight="1">
      <c r="A13074" s="19" t="s">
        <v>13774</v>
      </c>
      <c r="B13074" s="24">
        <v>0</v>
      </c>
      <c r="C13074" s="22">
        <v>100</v>
      </c>
      <c r="D13074" s="23"/>
      <c r="E13074" s="23"/>
    </row>
    <row r="13075" spans="1:5" ht="20" customHeight="1">
      <c r="A13075" s="19" t="s">
        <v>13774</v>
      </c>
      <c r="B13075" s="24">
        <v>0</v>
      </c>
      <c r="C13075" s="21" t="s">
        <v>8523</v>
      </c>
      <c r="D13075" s="23"/>
      <c r="E13075" s="23"/>
    </row>
    <row r="13076" spans="1:5" ht="20" customHeight="1">
      <c r="A13076" s="19" t="s">
        <v>13774</v>
      </c>
      <c r="B13076" s="24">
        <v>0</v>
      </c>
      <c r="C13076" s="21" t="s">
        <v>6951</v>
      </c>
      <c r="D13076" s="23"/>
      <c r="E13076" s="23"/>
    </row>
    <row r="13077" spans="1:5" ht="20" customHeight="1">
      <c r="A13077" s="19" t="s">
        <v>13774</v>
      </c>
      <c r="B13077" s="24">
        <v>0</v>
      </c>
      <c r="C13077" s="21" t="s">
        <v>7120</v>
      </c>
      <c r="D13077" s="23"/>
      <c r="E13077" s="23"/>
    </row>
    <row r="13078" spans="1:5" ht="20" customHeight="1">
      <c r="A13078" s="19" t="s">
        <v>13774</v>
      </c>
      <c r="B13078" s="24">
        <v>0</v>
      </c>
      <c r="C13078" s="21" t="s">
        <v>7307</v>
      </c>
      <c r="D13078" s="23"/>
      <c r="E13078" s="23"/>
    </row>
    <row r="13079" spans="1:5" ht="20" customHeight="1">
      <c r="A13079" s="19" t="s">
        <v>13774</v>
      </c>
      <c r="B13079" s="24">
        <v>0</v>
      </c>
      <c r="C13079" s="21" t="s">
        <v>7406</v>
      </c>
      <c r="D13079" s="23"/>
      <c r="E13079" s="23"/>
    </row>
    <row r="13080" spans="1:5" ht="20" customHeight="1">
      <c r="A13080" s="19" t="s">
        <v>13774</v>
      </c>
      <c r="B13080" s="24">
        <v>0</v>
      </c>
      <c r="C13080" s="21" t="s">
        <v>7586</v>
      </c>
      <c r="D13080" s="23"/>
      <c r="E13080" s="23"/>
    </row>
    <row r="13081" spans="1:5" ht="20" customHeight="1">
      <c r="A13081" s="19" t="s">
        <v>13774</v>
      </c>
      <c r="B13081" s="24">
        <v>0</v>
      </c>
      <c r="C13081" s="21" t="s">
        <v>7758</v>
      </c>
      <c r="D13081" s="23"/>
      <c r="E13081" s="23"/>
    </row>
    <row r="13082" spans="1:5" ht="20" customHeight="1">
      <c r="A13082" s="19" t="s">
        <v>13774</v>
      </c>
      <c r="B13082" s="24">
        <v>0</v>
      </c>
      <c r="C13082" s="21" t="s">
        <v>7958</v>
      </c>
      <c r="D13082" s="23"/>
      <c r="E13082" s="23"/>
    </row>
    <row r="13083" spans="1:5" ht="20" customHeight="1">
      <c r="A13083" s="19" t="s">
        <v>13774</v>
      </c>
      <c r="B13083" s="24">
        <v>0</v>
      </c>
      <c r="C13083" s="21" t="s">
        <v>8077</v>
      </c>
      <c r="D13083" s="23"/>
      <c r="E13083" s="23"/>
    </row>
    <row r="13084" spans="1:5" ht="20" customHeight="1">
      <c r="A13084" s="19" t="s">
        <v>13774</v>
      </c>
      <c r="B13084" s="24">
        <v>0</v>
      </c>
      <c r="C13084" s="21" t="s">
        <v>8184</v>
      </c>
      <c r="D13084" s="23"/>
      <c r="E13084" s="23"/>
    </row>
    <row r="13085" spans="1:5" ht="20" customHeight="1">
      <c r="A13085" s="19" t="s">
        <v>13774</v>
      </c>
      <c r="B13085" s="24">
        <v>0</v>
      </c>
      <c r="C13085" s="21" t="s">
        <v>13552</v>
      </c>
      <c r="D13085" s="23"/>
      <c r="E13085" s="23"/>
    </row>
    <row r="13086" spans="1:5" ht="20" customHeight="1">
      <c r="A13086" s="19" t="s">
        <v>13774</v>
      </c>
      <c r="B13086" s="24">
        <v>0</v>
      </c>
      <c r="C13086" s="21" t="s">
        <v>502</v>
      </c>
      <c r="D13086" s="23"/>
      <c r="E13086" s="23"/>
    </row>
    <row r="13087" spans="1:5" ht="20" customHeight="1">
      <c r="A13087" s="19" t="s">
        <v>13774</v>
      </c>
      <c r="B13087" s="24">
        <v>0</v>
      </c>
      <c r="C13087" s="21" t="s">
        <v>13274</v>
      </c>
      <c r="D13087" s="23"/>
      <c r="E13087" s="23"/>
    </row>
    <row r="13088" spans="1:5" ht="20" customHeight="1">
      <c r="A13088" s="19" t="s">
        <v>13774</v>
      </c>
      <c r="B13088" s="24">
        <v>0</v>
      </c>
      <c r="C13088" s="21" t="s">
        <v>13092</v>
      </c>
      <c r="D13088" s="23"/>
      <c r="E13088" s="23"/>
    </row>
    <row r="13089" spans="1:5" ht="20" customHeight="1">
      <c r="A13089" s="19" t="s">
        <v>13774</v>
      </c>
      <c r="B13089" s="24">
        <v>0</v>
      </c>
      <c r="C13089" s="21" t="s">
        <v>12913</v>
      </c>
      <c r="D13089" s="23"/>
      <c r="E13089" s="23"/>
    </row>
    <row r="13090" spans="1:5" ht="20" customHeight="1">
      <c r="A13090" s="19" t="s">
        <v>13774</v>
      </c>
      <c r="B13090" s="24">
        <v>0</v>
      </c>
      <c r="C13090" s="21" t="s">
        <v>1003</v>
      </c>
      <c r="D13090" s="23"/>
      <c r="E13090" s="23"/>
    </row>
    <row r="13091" spans="1:5" ht="20" customHeight="1">
      <c r="A13091" s="19" t="s">
        <v>13774</v>
      </c>
      <c r="B13091" s="24">
        <v>0</v>
      </c>
      <c r="C13091" s="21" t="s">
        <v>12534</v>
      </c>
      <c r="D13091" s="23"/>
      <c r="E13091" s="23"/>
    </row>
    <row r="13092" spans="1:5" ht="20" customHeight="1">
      <c r="A13092" s="19" t="s">
        <v>13774</v>
      </c>
      <c r="B13092" s="24">
        <v>0</v>
      </c>
      <c r="C13092" s="21" t="s">
        <v>1047</v>
      </c>
      <c r="D13092" s="23"/>
      <c r="E13092" s="23"/>
    </row>
    <row r="13093" spans="1:5" ht="20" customHeight="1">
      <c r="A13093" s="19" t="s">
        <v>13774</v>
      </c>
      <c r="B13093" s="24">
        <v>0</v>
      </c>
      <c r="C13093" s="21" t="s">
        <v>12250</v>
      </c>
      <c r="D13093" s="23"/>
      <c r="E13093" s="23"/>
    </row>
    <row r="13094" spans="1:5" ht="20" customHeight="1">
      <c r="A13094" s="19" t="s">
        <v>13774</v>
      </c>
      <c r="B13094" s="24">
        <v>0</v>
      </c>
      <c r="C13094" s="21" t="s">
        <v>1354</v>
      </c>
      <c r="D13094" s="23"/>
      <c r="E13094" s="23"/>
    </row>
    <row r="13095" spans="1:5" ht="20" customHeight="1">
      <c r="A13095" s="19" t="s">
        <v>13774</v>
      </c>
      <c r="B13095" s="24">
        <v>0</v>
      </c>
      <c r="C13095" s="21" t="s">
        <v>12055</v>
      </c>
      <c r="D13095" s="23"/>
      <c r="E13095" s="23"/>
    </row>
    <row r="13096" spans="1:5" ht="20" customHeight="1">
      <c r="A13096" s="19" t="s">
        <v>13774</v>
      </c>
      <c r="B13096" s="24">
        <v>0</v>
      </c>
      <c r="C13096" s="21" t="s">
        <v>11798</v>
      </c>
      <c r="D13096" s="23"/>
      <c r="E13096" s="23"/>
    </row>
    <row r="13097" spans="1:5" ht="20" customHeight="1">
      <c r="A13097" s="19" t="s">
        <v>13774</v>
      </c>
      <c r="B13097" s="24">
        <v>0</v>
      </c>
      <c r="C13097" s="21" t="s">
        <v>11548</v>
      </c>
      <c r="D13097" s="23"/>
      <c r="E13097" s="23"/>
    </row>
    <row r="13098" spans="1:5" ht="20" customHeight="1">
      <c r="A13098" s="19" t="s">
        <v>13774</v>
      </c>
      <c r="B13098" s="24">
        <v>0</v>
      </c>
      <c r="C13098" s="21" t="s">
        <v>1665</v>
      </c>
      <c r="D13098" s="23"/>
      <c r="E13098" s="23"/>
    </row>
    <row r="13099" spans="1:5" ht="20" customHeight="1">
      <c r="A13099" s="19" t="s">
        <v>13774</v>
      </c>
      <c r="B13099" s="24">
        <v>0</v>
      </c>
      <c r="C13099" s="21" t="s">
        <v>1886</v>
      </c>
      <c r="D13099" s="23"/>
      <c r="E13099" s="23"/>
    </row>
    <row r="13100" spans="1:5" ht="20" customHeight="1">
      <c r="A13100" s="19" t="s">
        <v>13774</v>
      </c>
      <c r="B13100" s="24">
        <v>0</v>
      </c>
      <c r="C13100" s="21" t="s">
        <v>2137</v>
      </c>
      <c r="D13100" s="23"/>
      <c r="E13100" s="23"/>
    </row>
    <row r="13101" spans="1:5" ht="20" customHeight="1">
      <c r="A13101" s="19" t="s">
        <v>13774</v>
      </c>
      <c r="B13101" s="24">
        <v>0</v>
      </c>
      <c r="C13101" s="21" t="s">
        <v>2278</v>
      </c>
      <c r="D13101" s="23"/>
      <c r="E13101" s="23"/>
    </row>
    <row r="13102" spans="1:5" ht="20" customHeight="1">
      <c r="A13102" s="19" t="s">
        <v>13774</v>
      </c>
      <c r="B13102" s="24">
        <v>0</v>
      </c>
      <c r="C13102" s="22">
        <v>100</v>
      </c>
      <c r="D13102" s="23"/>
      <c r="E13102" s="23"/>
    </row>
    <row r="13103" spans="1:5" ht="20" customHeight="1">
      <c r="A13103" s="19" t="s">
        <v>13774</v>
      </c>
      <c r="B13103" s="24">
        <v>0</v>
      </c>
      <c r="C13103" s="21" t="s">
        <v>2534</v>
      </c>
      <c r="D13103" s="23"/>
      <c r="E13103" s="23"/>
    </row>
    <row r="13104" spans="1:5" ht="20" customHeight="1">
      <c r="A13104" s="19" t="s">
        <v>13774</v>
      </c>
      <c r="B13104" s="24">
        <v>0</v>
      </c>
      <c r="C13104" s="21" t="s">
        <v>2652</v>
      </c>
      <c r="D13104" s="23"/>
      <c r="E13104" s="23"/>
    </row>
    <row r="13105" spans="1:5" ht="20" customHeight="1">
      <c r="A13105" s="19" t="s">
        <v>13774</v>
      </c>
      <c r="B13105" s="24">
        <v>0</v>
      </c>
      <c r="C13105" s="22">
        <v>100</v>
      </c>
      <c r="D13105" s="23"/>
      <c r="E13105" s="23"/>
    </row>
    <row r="13106" spans="1:5" ht="20" customHeight="1">
      <c r="A13106" s="19" t="s">
        <v>13774</v>
      </c>
      <c r="B13106" s="24">
        <v>0</v>
      </c>
      <c r="C13106" s="22">
        <v>100</v>
      </c>
      <c r="D13106" s="23"/>
      <c r="E13106" s="23"/>
    </row>
    <row r="13107" spans="1:5" ht="20" customHeight="1">
      <c r="A13107" s="19" t="s">
        <v>13774</v>
      </c>
      <c r="B13107" s="24">
        <v>0</v>
      </c>
      <c r="C13107" s="21" t="s">
        <v>10756</v>
      </c>
      <c r="D13107" s="23"/>
      <c r="E13107" s="23"/>
    </row>
    <row r="13108" spans="1:5" ht="20" customHeight="1">
      <c r="A13108" s="19" t="s">
        <v>13774</v>
      </c>
      <c r="B13108" s="24">
        <v>0</v>
      </c>
      <c r="C13108" s="21" t="s">
        <v>3190</v>
      </c>
      <c r="D13108" s="23"/>
      <c r="E13108" s="23"/>
    </row>
    <row r="13109" spans="1:5" ht="20" customHeight="1">
      <c r="A13109" s="19" t="s">
        <v>13774</v>
      </c>
      <c r="B13109" s="24">
        <v>0</v>
      </c>
      <c r="C13109" s="21" t="s">
        <v>3393</v>
      </c>
      <c r="D13109" s="23"/>
      <c r="E13109" s="23"/>
    </row>
    <row r="13110" spans="1:5" ht="20" customHeight="1">
      <c r="A13110" s="19" t="s">
        <v>13774</v>
      </c>
      <c r="B13110" s="24">
        <v>0</v>
      </c>
      <c r="C13110" s="21" t="s">
        <v>3608</v>
      </c>
      <c r="D13110" s="23"/>
      <c r="E13110" s="23"/>
    </row>
    <row r="13111" spans="1:5" ht="20" customHeight="1">
      <c r="A13111" s="19" t="s">
        <v>13774</v>
      </c>
      <c r="B13111" s="24">
        <v>0</v>
      </c>
      <c r="C13111" s="22">
        <v>100</v>
      </c>
      <c r="D13111" s="23"/>
      <c r="E13111" s="23"/>
    </row>
    <row r="13112" spans="1:5" ht="20" customHeight="1">
      <c r="A13112" s="19" t="s">
        <v>13774</v>
      </c>
      <c r="B13112" s="24">
        <v>0</v>
      </c>
      <c r="C13112" s="21" t="s">
        <v>3960</v>
      </c>
      <c r="D13112" s="23"/>
      <c r="E13112" s="23"/>
    </row>
    <row r="13113" spans="1:5" ht="20" customHeight="1">
      <c r="A13113" s="19" t="s">
        <v>13774</v>
      </c>
      <c r="B13113" s="24">
        <v>0</v>
      </c>
      <c r="C13113" s="21" t="s">
        <v>10474</v>
      </c>
      <c r="D13113" s="23"/>
      <c r="E13113" s="23"/>
    </row>
    <row r="13114" spans="1:5" ht="20" customHeight="1">
      <c r="A13114" s="19" t="s">
        <v>13774</v>
      </c>
      <c r="B13114" s="24">
        <v>0</v>
      </c>
      <c r="C13114" s="22">
        <v>100</v>
      </c>
      <c r="D13114" s="23"/>
      <c r="E13114" s="23"/>
    </row>
    <row r="13115" spans="1:5" ht="20" customHeight="1">
      <c r="A13115" s="19" t="s">
        <v>13774</v>
      </c>
      <c r="B13115" s="24">
        <v>0</v>
      </c>
      <c r="C13115" s="21" t="s">
        <v>4437</v>
      </c>
      <c r="D13115" s="23"/>
      <c r="E13115" s="23"/>
    </row>
    <row r="13116" spans="1:5" ht="20" customHeight="1">
      <c r="A13116" s="19" t="s">
        <v>13774</v>
      </c>
      <c r="B13116" s="24">
        <v>0</v>
      </c>
      <c r="C13116" s="21" t="s">
        <v>10311</v>
      </c>
      <c r="D13116" s="23"/>
      <c r="E13116" s="23"/>
    </row>
    <row r="13117" spans="1:5" ht="20" customHeight="1">
      <c r="A13117" s="19" t="s">
        <v>13774</v>
      </c>
      <c r="B13117" s="24">
        <v>0</v>
      </c>
      <c r="C13117" s="21" t="s">
        <v>4711</v>
      </c>
      <c r="D13117" s="23"/>
      <c r="E13117" s="23"/>
    </row>
    <row r="13118" spans="1:5" ht="20" customHeight="1">
      <c r="A13118" s="19" t="s">
        <v>13774</v>
      </c>
      <c r="B13118" s="24">
        <v>0</v>
      </c>
      <c r="C13118" s="21" t="s">
        <v>4906</v>
      </c>
      <c r="D13118" s="23"/>
      <c r="E13118" s="23"/>
    </row>
    <row r="13119" spans="1:5" ht="20" customHeight="1">
      <c r="A13119" s="19" t="s">
        <v>13774</v>
      </c>
      <c r="B13119" s="24">
        <v>0</v>
      </c>
      <c r="C13119" s="21" t="s">
        <v>10142</v>
      </c>
      <c r="D13119" s="23"/>
      <c r="E13119" s="23"/>
    </row>
    <row r="13120" spans="1:5" ht="20" customHeight="1">
      <c r="A13120" s="19" t="s">
        <v>13774</v>
      </c>
      <c r="B13120" s="24">
        <v>0</v>
      </c>
      <c r="C13120" s="21" t="s">
        <v>5167</v>
      </c>
      <c r="D13120" s="23"/>
      <c r="E13120" s="23"/>
    </row>
    <row r="13121" spans="1:5" ht="20" customHeight="1">
      <c r="A13121" s="19" t="s">
        <v>13774</v>
      </c>
      <c r="B13121" s="24">
        <v>0</v>
      </c>
      <c r="C13121" s="21" t="s">
        <v>5355</v>
      </c>
      <c r="D13121" s="23"/>
      <c r="E13121" s="23"/>
    </row>
    <row r="13122" spans="1:5" ht="20" customHeight="1">
      <c r="A13122" s="19" t="s">
        <v>13774</v>
      </c>
      <c r="B13122" s="24">
        <v>0</v>
      </c>
      <c r="C13122" s="21" t="s">
        <v>5563</v>
      </c>
      <c r="D13122" s="23"/>
      <c r="E13122" s="23"/>
    </row>
    <row r="13123" spans="1:5" ht="20" customHeight="1">
      <c r="A13123" s="19" t="s">
        <v>13774</v>
      </c>
      <c r="B13123" s="24">
        <v>0</v>
      </c>
      <c r="C13123" s="21" t="s">
        <v>5766</v>
      </c>
      <c r="D13123" s="23"/>
      <c r="E13123" s="23"/>
    </row>
    <row r="13124" spans="1:5" ht="20" customHeight="1">
      <c r="A13124" s="19" t="s">
        <v>13774</v>
      </c>
      <c r="B13124" s="24">
        <v>0</v>
      </c>
      <c r="C13124" s="22">
        <v>100</v>
      </c>
      <c r="D13124" s="23"/>
      <c r="E13124" s="23"/>
    </row>
    <row r="13125" spans="1:5" ht="20" customHeight="1">
      <c r="A13125" s="19" t="s">
        <v>13774</v>
      </c>
      <c r="B13125" s="24">
        <v>0</v>
      </c>
      <c r="C13125" s="22">
        <v>100</v>
      </c>
      <c r="D13125" s="23"/>
      <c r="E13125" s="23"/>
    </row>
    <row r="13126" spans="1:5" ht="20" customHeight="1">
      <c r="A13126" s="19" t="s">
        <v>13774</v>
      </c>
      <c r="B13126" s="24">
        <v>0</v>
      </c>
      <c r="C13126" s="21" t="s">
        <v>9790</v>
      </c>
      <c r="D13126" s="23"/>
      <c r="E13126" s="23"/>
    </row>
    <row r="13127" spans="1:5" ht="20" customHeight="1">
      <c r="A13127" s="19" t="s">
        <v>13774</v>
      </c>
      <c r="B13127" s="24">
        <v>0</v>
      </c>
      <c r="C13127" s="21" t="s">
        <v>9675</v>
      </c>
      <c r="D13127" s="23"/>
      <c r="E13127" s="23"/>
    </row>
    <row r="13128" spans="1:5" ht="20" customHeight="1">
      <c r="A13128" s="19" t="s">
        <v>13774</v>
      </c>
      <c r="B13128" s="24">
        <v>0</v>
      </c>
      <c r="C13128" s="21" t="s">
        <v>9481</v>
      </c>
      <c r="D13128" s="23"/>
      <c r="E13128" s="23"/>
    </row>
    <row r="13129" spans="1:5" ht="20" customHeight="1">
      <c r="A13129" s="19" t="s">
        <v>13774</v>
      </c>
      <c r="B13129" s="24">
        <v>0</v>
      </c>
      <c r="C13129" s="22">
        <v>100</v>
      </c>
      <c r="D13129" s="23"/>
      <c r="E13129" s="23"/>
    </row>
    <row r="13130" spans="1:5" ht="20" customHeight="1">
      <c r="A13130" s="19" t="s">
        <v>13774</v>
      </c>
      <c r="B13130" s="24">
        <v>0</v>
      </c>
      <c r="C13130" s="21" t="s">
        <v>6412</v>
      </c>
      <c r="D13130" s="23"/>
      <c r="E13130" s="23"/>
    </row>
    <row r="13131" spans="1:5" ht="20" customHeight="1">
      <c r="A13131" s="19" t="s">
        <v>13774</v>
      </c>
      <c r="B13131" s="24">
        <v>0</v>
      </c>
      <c r="C13131" s="21" t="s">
        <v>9285</v>
      </c>
      <c r="D13131" s="23"/>
      <c r="E13131" s="23"/>
    </row>
    <row r="13132" spans="1:5" ht="20" customHeight="1">
      <c r="A13132" s="19" t="s">
        <v>13774</v>
      </c>
      <c r="B13132" s="24">
        <v>0</v>
      </c>
      <c r="C13132" s="21" t="s">
        <v>9147</v>
      </c>
      <c r="D13132" s="23"/>
      <c r="E13132" s="23"/>
    </row>
    <row r="13133" spans="1:5" ht="20" customHeight="1">
      <c r="A13133" s="19" t="s">
        <v>13774</v>
      </c>
      <c r="B13133" s="24">
        <v>0</v>
      </c>
      <c r="C13133" s="21" t="s">
        <v>9026</v>
      </c>
      <c r="D13133" s="23"/>
      <c r="E13133" s="23"/>
    </row>
    <row r="13134" spans="1:5" ht="20" customHeight="1">
      <c r="A13134" s="19" t="s">
        <v>13774</v>
      </c>
      <c r="B13134" s="24">
        <v>0</v>
      </c>
      <c r="C13134" s="21" t="s">
        <v>8840</v>
      </c>
      <c r="D13134" s="23"/>
      <c r="E13134" s="23"/>
    </row>
    <row r="13135" spans="1:5" ht="20" customHeight="1">
      <c r="A13135" s="19" t="s">
        <v>13774</v>
      </c>
      <c r="B13135" s="24">
        <v>0</v>
      </c>
      <c r="C13135" s="22">
        <v>100</v>
      </c>
      <c r="D13135" s="23"/>
      <c r="E13135" s="23"/>
    </row>
    <row r="13136" spans="1:5" ht="20" customHeight="1">
      <c r="A13136" s="19" t="s">
        <v>13774</v>
      </c>
      <c r="B13136" s="24">
        <v>0</v>
      </c>
      <c r="C13136" s="21" t="s">
        <v>8711</v>
      </c>
      <c r="D13136" s="23"/>
      <c r="E13136" s="23"/>
    </row>
    <row r="13137" spans="1:5" ht="20" customHeight="1">
      <c r="A13137" s="19" t="s">
        <v>13774</v>
      </c>
      <c r="B13137" s="24">
        <v>0</v>
      </c>
      <c r="C13137" s="21" t="s">
        <v>8529</v>
      </c>
      <c r="D13137" s="23"/>
      <c r="E13137" s="23"/>
    </row>
    <row r="13138" spans="1:5" ht="20" customHeight="1">
      <c r="A13138" s="19" t="s">
        <v>13774</v>
      </c>
      <c r="B13138" s="24">
        <v>0</v>
      </c>
      <c r="C13138" s="21" t="s">
        <v>6955</v>
      </c>
      <c r="D13138" s="23"/>
      <c r="E13138" s="23"/>
    </row>
    <row r="13139" spans="1:5" ht="20" customHeight="1">
      <c r="A13139" s="19" t="s">
        <v>13774</v>
      </c>
      <c r="B13139" s="24">
        <v>0</v>
      </c>
      <c r="C13139" s="21" t="s">
        <v>7124</v>
      </c>
      <c r="D13139" s="23"/>
      <c r="E13139" s="23"/>
    </row>
    <row r="13140" spans="1:5" ht="20" customHeight="1">
      <c r="A13140" s="19" t="s">
        <v>13774</v>
      </c>
      <c r="B13140" s="24">
        <v>0</v>
      </c>
      <c r="C13140" s="21" t="s">
        <v>7318</v>
      </c>
      <c r="D13140" s="23"/>
      <c r="E13140" s="23"/>
    </row>
    <row r="13141" spans="1:5" ht="20" customHeight="1">
      <c r="A13141" s="19" t="s">
        <v>13774</v>
      </c>
      <c r="B13141" s="24">
        <v>0</v>
      </c>
      <c r="C13141" s="21" t="s">
        <v>7408</v>
      </c>
      <c r="D13141" s="23"/>
      <c r="E13141" s="23"/>
    </row>
    <row r="13142" spans="1:5" ht="20" customHeight="1">
      <c r="A13142" s="19" t="s">
        <v>13774</v>
      </c>
      <c r="B13142" s="24">
        <v>0</v>
      </c>
      <c r="C13142" s="21" t="s">
        <v>7588</v>
      </c>
      <c r="D13142" s="23"/>
      <c r="E13142" s="23"/>
    </row>
    <row r="13143" spans="1:5" ht="20" customHeight="1">
      <c r="A13143" s="19" t="s">
        <v>13774</v>
      </c>
      <c r="B13143" s="24">
        <v>0</v>
      </c>
      <c r="C13143" s="21" t="s">
        <v>7760</v>
      </c>
      <c r="D13143" s="23"/>
      <c r="E13143" s="23"/>
    </row>
    <row r="13144" spans="1:5" ht="20" customHeight="1">
      <c r="A13144" s="19" t="s">
        <v>13774</v>
      </c>
      <c r="B13144" s="24">
        <v>0</v>
      </c>
      <c r="C13144" s="21" t="s">
        <v>7969</v>
      </c>
      <c r="D13144" s="23"/>
      <c r="E13144" s="23"/>
    </row>
    <row r="13145" spans="1:5" ht="20" customHeight="1">
      <c r="A13145" s="19" t="s">
        <v>13774</v>
      </c>
      <c r="B13145" s="24">
        <v>0</v>
      </c>
      <c r="C13145" s="21" t="s">
        <v>8090</v>
      </c>
      <c r="D13145" s="23"/>
      <c r="E13145" s="23"/>
    </row>
    <row r="13146" spans="1:5" ht="20" customHeight="1">
      <c r="A13146" s="19" t="s">
        <v>13774</v>
      </c>
      <c r="B13146" s="24">
        <v>0</v>
      </c>
      <c r="C13146" s="21" t="s">
        <v>8188</v>
      </c>
      <c r="D13146" s="23"/>
      <c r="E13146" s="23"/>
    </row>
    <row r="13147" spans="1:5" ht="20" customHeight="1">
      <c r="A13147" s="19" t="s">
        <v>13774</v>
      </c>
      <c r="B13147" s="24">
        <v>0</v>
      </c>
      <c r="C13147" s="21" t="s">
        <v>13554</v>
      </c>
      <c r="D13147" s="23"/>
      <c r="E13147" s="23"/>
    </row>
    <row r="13148" spans="1:5" ht="20" customHeight="1">
      <c r="A13148" s="19" t="s">
        <v>13774</v>
      </c>
      <c r="B13148" s="24">
        <v>0</v>
      </c>
      <c r="C13148" s="21" t="s">
        <v>504</v>
      </c>
      <c r="D13148" s="23"/>
      <c r="E13148" s="23"/>
    </row>
    <row r="13149" spans="1:5" ht="20" customHeight="1">
      <c r="A13149" s="19" t="s">
        <v>13774</v>
      </c>
      <c r="B13149" s="24">
        <v>0</v>
      </c>
      <c r="C13149" s="21" t="s">
        <v>13276</v>
      </c>
      <c r="D13149" s="23"/>
      <c r="E13149" s="23"/>
    </row>
    <row r="13150" spans="1:5" ht="20" customHeight="1">
      <c r="A13150" s="19" t="s">
        <v>13774</v>
      </c>
      <c r="B13150" s="24">
        <v>0</v>
      </c>
      <c r="C13150" s="21" t="s">
        <v>13097</v>
      </c>
      <c r="D13150" s="23"/>
      <c r="E13150" s="23"/>
    </row>
    <row r="13151" spans="1:5" ht="20" customHeight="1">
      <c r="A13151" s="19" t="s">
        <v>13774</v>
      </c>
      <c r="B13151" s="24">
        <v>0</v>
      </c>
      <c r="C13151" s="21" t="s">
        <v>12916</v>
      </c>
      <c r="D13151" s="23"/>
      <c r="E13151" s="23"/>
    </row>
    <row r="13152" spans="1:5" ht="20" customHeight="1">
      <c r="A13152" s="19" t="s">
        <v>13774</v>
      </c>
      <c r="B13152" s="24">
        <v>0</v>
      </c>
      <c r="C13152" s="21" t="s">
        <v>1079</v>
      </c>
      <c r="D13152" s="23"/>
      <c r="E13152" s="23"/>
    </row>
    <row r="13153" spans="1:5" ht="20" customHeight="1">
      <c r="A13153" s="19" t="s">
        <v>13774</v>
      </c>
      <c r="B13153" s="24">
        <v>0</v>
      </c>
      <c r="C13153" s="21" t="s">
        <v>12536</v>
      </c>
      <c r="D13153" s="23"/>
      <c r="E13153" s="23"/>
    </row>
    <row r="13154" spans="1:5" ht="20" customHeight="1">
      <c r="A13154" s="19" t="s">
        <v>13774</v>
      </c>
      <c r="B13154" s="24">
        <v>0</v>
      </c>
      <c r="C13154" s="21" t="s">
        <v>1049</v>
      </c>
      <c r="D13154" s="23"/>
      <c r="E13154" s="23"/>
    </row>
    <row r="13155" spans="1:5" ht="20" customHeight="1">
      <c r="A13155" s="19" t="s">
        <v>13774</v>
      </c>
      <c r="B13155" s="24">
        <v>0</v>
      </c>
      <c r="C13155" s="21" t="s">
        <v>12255</v>
      </c>
      <c r="D13155" s="23"/>
      <c r="E13155" s="23"/>
    </row>
    <row r="13156" spans="1:5" ht="20" customHeight="1">
      <c r="A13156" s="19" t="s">
        <v>13774</v>
      </c>
      <c r="B13156" s="24">
        <v>0</v>
      </c>
      <c r="C13156" s="21" t="s">
        <v>1358</v>
      </c>
      <c r="D13156" s="23"/>
      <c r="E13156" s="23"/>
    </row>
    <row r="13157" spans="1:5" ht="20" customHeight="1">
      <c r="A13157" s="19" t="s">
        <v>13774</v>
      </c>
      <c r="B13157" s="24">
        <v>0</v>
      </c>
      <c r="C13157" s="21" t="s">
        <v>12059</v>
      </c>
      <c r="D13157" s="23"/>
      <c r="E13157" s="23"/>
    </row>
    <row r="13158" spans="1:5" ht="20" customHeight="1">
      <c r="A13158" s="19" t="s">
        <v>13774</v>
      </c>
      <c r="B13158" s="24">
        <v>0</v>
      </c>
      <c r="C13158" s="21" t="s">
        <v>11802</v>
      </c>
      <c r="D13158" s="23"/>
      <c r="E13158" s="23"/>
    </row>
    <row r="13159" spans="1:5" ht="20" customHeight="1">
      <c r="A13159" s="19" t="s">
        <v>13774</v>
      </c>
      <c r="B13159" s="24">
        <v>0</v>
      </c>
      <c r="C13159" s="21" t="s">
        <v>11553</v>
      </c>
      <c r="D13159" s="23"/>
      <c r="E13159" s="23"/>
    </row>
    <row r="13160" spans="1:5" ht="20" customHeight="1">
      <c r="A13160" s="19" t="s">
        <v>13774</v>
      </c>
      <c r="B13160" s="24">
        <v>0</v>
      </c>
      <c r="C13160" s="21" t="s">
        <v>1671</v>
      </c>
      <c r="D13160" s="23"/>
      <c r="E13160" s="23"/>
    </row>
    <row r="13161" spans="1:5" ht="20" customHeight="1">
      <c r="A13161" s="19" t="s">
        <v>13774</v>
      </c>
      <c r="B13161" s="24">
        <v>0</v>
      </c>
      <c r="C13161" s="21" t="s">
        <v>1888</v>
      </c>
      <c r="D13161" s="23"/>
      <c r="E13161" s="23"/>
    </row>
    <row r="13162" spans="1:5" ht="20" customHeight="1">
      <c r="A13162" s="19" t="s">
        <v>13774</v>
      </c>
      <c r="B13162" s="24">
        <v>0</v>
      </c>
      <c r="C13162" s="21" t="s">
        <v>2150</v>
      </c>
      <c r="D13162" s="23"/>
      <c r="E13162" s="23"/>
    </row>
    <row r="13163" spans="1:5" ht="20" customHeight="1">
      <c r="A13163" s="19" t="s">
        <v>13774</v>
      </c>
      <c r="B13163" s="24">
        <v>0</v>
      </c>
      <c r="C13163" s="21" t="s">
        <v>2289</v>
      </c>
      <c r="D13163" s="23"/>
      <c r="E13163" s="23"/>
    </row>
    <row r="13164" spans="1:5" ht="20" customHeight="1">
      <c r="A13164" s="19" t="s">
        <v>13774</v>
      </c>
      <c r="B13164" s="24">
        <v>0</v>
      </c>
      <c r="C13164" s="21" t="s">
        <v>2418</v>
      </c>
      <c r="D13164" s="23"/>
      <c r="E13164" s="23"/>
    </row>
    <row r="13165" spans="1:5" ht="20" customHeight="1">
      <c r="A13165" s="19" t="s">
        <v>13774</v>
      </c>
      <c r="B13165" s="24">
        <v>0</v>
      </c>
      <c r="C13165" s="21" t="s">
        <v>2549</v>
      </c>
      <c r="D13165" s="23"/>
      <c r="E13165" s="23"/>
    </row>
    <row r="13166" spans="1:5" ht="20" customHeight="1">
      <c r="A13166" s="19" t="s">
        <v>13774</v>
      </c>
      <c r="B13166" s="24">
        <v>0</v>
      </c>
      <c r="C13166" s="21" t="s">
        <v>2654</v>
      </c>
      <c r="D13166" s="23"/>
      <c r="E13166" s="23"/>
    </row>
    <row r="13167" spans="1:5" ht="20" customHeight="1">
      <c r="A13167" s="19" t="s">
        <v>13774</v>
      </c>
      <c r="B13167" s="24">
        <v>0</v>
      </c>
      <c r="C13167" s="21" t="s">
        <v>2906</v>
      </c>
      <c r="D13167" s="23"/>
      <c r="E13167" s="23"/>
    </row>
    <row r="13168" spans="1:5" ht="20" customHeight="1">
      <c r="A13168" s="19" t="s">
        <v>13774</v>
      </c>
      <c r="B13168" s="24">
        <v>0</v>
      </c>
      <c r="C13168" s="21" t="s">
        <v>3035</v>
      </c>
      <c r="D13168" s="23"/>
      <c r="E13168" s="23"/>
    </row>
    <row r="13169" spans="1:5" ht="20" customHeight="1">
      <c r="A13169" s="19" t="s">
        <v>13774</v>
      </c>
      <c r="B13169" s="24">
        <v>0</v>
      </c>
      <c r="C13169" s="21" t="s">
        <v>10762</v>
      </c>
      <c r="D13169" s="23"/>
      <c r="E13169" s="23"/>
    </row>
    <row r="13170" spans="1:5" ht="20" customHeight="1">
      <c r="A13170" s="19" t="s">
        <v>13774</v>
      </c>
      <c r="B13170" s="24">
        <v>0</v>
      </c>
      <c r="C13170" s="22">
        <v>100</v>
      </c>
      <c r="D13170" s="23"/>
      <c r="E13170" s="23"/>
    </row>
    <row r="13171" spans="1:5" ht="20" customHeight="1">
      <c r="A13171" s="19" t="s">
        <v>13774</v>
      </c>
      <c r="B13171" s="24">
        <v>0</v>
      </c>
      <c r="C13171" s="21" t="s">
        <v>3395</v>
      </c>
      <c r="D13171" s="23"/>
      <c r="E13171" s="23"/>
    </row>
    <row r="13172" spans="1:5" ht="20" customHeight="1">
      <c r="A13172" s="19" t="s">
        <v>13774</v>
      </c>
      <c r="B13172" s="24">
        <v>0</v>
      </c>
      <c r="C13172" s="21" t="s">
        <v>3610</v>
      </c>
      <c r="D13172" s="23"/>
      <c r="E13172" s="23"/>
    </row>
    <row r="13173" spans="1:5" ht="20" customHeight="1">
      <c r="A13173" s="19" t="s">
        <v>13774</v>
      </c>
      <c r="B13173" s="24">
        <v>0</v>
      </c>
      <c r="C13173" s="21" t="s">
        <v>3857</v>
      </c>
      <c r="D13173" s="23"/>
      <c r="E13173" s="23"/>
    </row>
    <row r="13174" spans="1:5" ht="20" customHeight="1">
      <c r="A13174" s="19" t="s">
        <v>13774</v>
      </c>
      <c r="B13174" s="24">
        <v>0</v>
      </c>
      <c r="C13174" s="21" t="s">
        <v>3962</v>
      </c>
      <c r="D13174" s="23"/>
      <c r="E13174" s="23"/>
    </row>
    <row r="13175" spans="1:5" ht="20" customHeight="1">
      <c r="A13175" s="19" t="s">
        <v>13774</v>
      </c>
      <c r="B13175" s="24">
        <v>0</v>
      </c>
      <c r="C13175" s="21" t="s">
        <v>10477</v>
      </c>
      <c r="D13175" s="23"/>
      <c r="E13175" s="23"/>
    </row>
    <row r="13176" spans="1:5" ht="20" customHeight="1">
      <c r="A13176" s="19" t="s">
        <v>13774</v>
      </c>
      <c r="B13176" s="24">
        <v>0</v>
      </c>
      <c r="C13176" s="21" t="s">
        <v>4238</v>
      </c>
      <c r="D13176" s="23"/>
      <c r="E13176" s="23"/>
    </row>
    <row r="13177" spans="1:5" ht="20" customHeight="1">
      <c r="A13177" s="19" t="s">
        <v>13774</v>
      </c>
      <c r="B13177" s="24">
        <v>0</v>
      </c>
      <c r="C13177" s="21" t="s">
        <v>4439</v>
      </c>
      <c r="D13177" s="23"/>
      <c r="E13177" s="23"/>
    </row>
    <row r="13178" spans="1:5" ht="20" customHeight="1">
      <c r="A13178" s="19" t="s">
        <v>13774</v>
      </c>
      <c r="B13178" s="24">
        <v>0</v>
      </c>
      <c r="C13178" s="21" t="s">
        <v>10315</v>
      </c>
      <c r="D13178" s="23"/>
      <c r="E13178" s="23"/>
    </row>
    <row r="13179" spans="1:5" ht="20" customHeight="1">
      <c r="A13179" s="19" t="s">
        <v>13774</v>
      </c>
      <c r="B13179" s="24">
        <v>0</v>
      </c>
      <c r="C13179" s="21" t="s">
        <v>4714</v>
      </c>
      <c r="D13179" s="23"/>
      <c r="E13179" s="23"/>
    </row>
    <row r="13180" spans="1:5" ht="20" customHeight="1">
      <c r="A13180" s="19" t="s">
        <v>13774</v>
      </c>
      <c r="B13180" s="24">
        <v>0</v>
      </c>
      <c r="C13180" s="21" t="s">
        <v>4908</v>
      </c>
      <c r="D13180" s="23"/>
      <c r="E13180" s="23"/>
    </row>
    <row r="13181" spans="1:5" ht="20" customHeight="1">
      <c r="A13181" s="19" t="s">
        <v>13774</v>
      </c>
      <c r="B13181" s="24">
        <v>0</v>
      </c>
      <c r="C13181" s="21" t="s">
        <v>10146</v>
      </c>
      <c r="D13181" s="23"/>
      <c r="E13181" s="23"/>
    </row>
    <row r="13182" spans="1:5" ht="20" customHeight="1">
      <c r="A13182" s="19" t="s">
        <v>13774</v>
      </c>
      <c r="B13182" s="24">
        <v>0</v>
      </c>
      <c r="C13182" s="22">
        <v>100</v>
      </c>
      <c r="D13182" s="23"/>
      <c r="E13182" s="23"/>
    </row>
    <row r="13183" spans="1:5" ht="20" customHeight="1">
      <c r="A13183" s="19" t="s">
        <v>13774</v>
      </c>
      <c r="B13183" s="24">
        <v>0</v>
      </c>
      <c r="C13183" s="21" t="s">
        <v>5357</v>
      </c>
      <c r="D13183" s="23"/>
      <c r="E13183" s="23"/>
    </row>
    <row r="13184" spans="1:5" ht="20" customHeight="1">
      <c r="A13184" s="19" t="s">
        <v>13774</v>
      </c>
      <c r="B13184" s="24">
        <v>0</v>
      </c>
      <c r="C13184" s="21" t="s">
        <v>5565</v>
      </c>
      <c r="D13184" s="23"/>
      <c r="E13184" s="23"/>
    </row>
    <row r="13185" spans="1:5" ht="20" customHeight="1">
      <c r="A13185" s="19" t="s">
        <v>13774</v>
      </c>
      <c r="B13185" s="24">
        <v>0</v>
      </c>
      <c r="C13185" s="21" t="s">
        <v>5768</v>
      </c>
      <c r="D13185" s="23"/>
      <c r="E13185" s="23"/>
    </row>
    <row r="13186" spans="1:5" ht="20" customHeight="1">
      <c r="A13186" s="19" t="s">
        <v>13774</v>
      </c>
      <c r="B13186" s="24">
        <v>0</v>
      </c>
      <c r="C13186" s="21" t="s">
        <v>6008</v>
      </c>
      <c r="D13186" s="23"/>
      <c r="E13186" s="23"/>
    </row>
    <row r="13187" spans="1:5" ht="20" customHeight="1">
      <c r="A13187" s="19" t="s">
        <v>13774</v>
      </c>
      <c r="B13187" s="24">
        <v>0</v>
      </c>
      <c r="C13187" s="22">
        <v>100</v>
      </c>
      <c r="D13187" s="23"/>
      <c r="E13187" s="23"/>
    </row>
    <row r="13188" spans="1:5" ht="20" customHeight="1">
      <c r="A13188" s="19" t="s">
        <v>13774</v>
      </c>
      <c r="B13188" s="24">
        <v>0</v>
      </c>
      <c r="C13188" s="21" t="s">
        <v>9793</v>
      </c>
      <c r="D13188" s="23"/>
      <c r="E13188" s="23"/>
    </row>
    <row r="13189" spans="1:5" ht="20" customHeight="1">
      <c r="A13189" s="19" t="s">
        <v>13774</v>
      </c>
      <c r="B13189" s="24">
        <v>0</v>
      </c>
      <c r="C13189" s="22">
        <v>100</v>
      </c>
      <c r="D13189" s="23"/>
      <c r="E13189" s="23"/>
    </row>
    <row r="13190" spans="1:5" ht="20" customHeight="1">
      <c r="A13190" s="19" t="s">
        <v>13774</v>
      </c>
      <c r="B13190" s="24">
        <v>0</v>
      </c>
      <c r="C13190" s="21" t="s">
        <v>9483</v>
      </c>
      <c r="D13190" s="23"/>
      <c r="E13190" s="23"/>
    </row>
    <row r="13191" spans="1:5" ht="20" customHeight="1">
      <c r="A13191" s="19" t="s">
        <v>13774</v>
      </c>
      <c r="B13191" s="24">
        <v>0</v>
      </c>
      <c r="C13191" s="22">
        <v>100</v>
      </c>
      <c r="D13191" s="23"/>
      <c r="E13191" s="23"/>
    </row>
    <row r="13192" spans="1:5" ht="20" customHeight="1">
      <c r="A13192" s="19" t="s">
        <v>13774</v>
      </c>
      <c r="B13192" s="24">
        <v>0</v>
      </c>
      <c r="C13192" s="21" t="s">
        <v>6414</v>
      </c>
      <c r="D13192" s="23"/>
      <c r="E13192" s="23"/>
    </row>
    <row r="13193" spans="1:5" ht="20" customHeight="1">
      <c r="A13193" s="19" t="s">
        <v>13774</v>
      </c>
      <c r="B13193" s="24">
        <v>0</v>
      </c>
      <c r="C13193" s="21" t="s">
        <v>9287</v>
      </c>
      <c r="D13193" s="23"/>
      <c r="E13193" s="23"/>
    </row>
    <row r="13194" spans="1:5" ht="20" customHeight="1">
      <c r="A13194" s="19" t="s">
        <v>13774</v>
      </c>
      <c r="B13194" s="24">
        <v>0</v>
      </c>
      <c r="C13194" s="21" t="s">
        <v>9152</v>
      </c>
      <c r="D13194" s="23"/>
      <c r="E13194" s="23"/>
    </row>
    <row r="13195" spans="1:5" ht="20" customHeight="1">
      <c r="A13195" s="19" t="s">
        <v>13774</v>
      </c>
      <c r="B13195" s="24">
        <v>0</v>
      </c>
      <c r="C13195" s="21" t="s">
        <v>9031</v>
      </c>
      <c r="D13195" s="23"/>
      <c r="E13195" s="23"/>
    </row>
    <row r="13196" spans="1:5" ht="20" customHeight="1">
      <c r="A13196" s="19" t="s">
        <v>13774</v>
      </c>
      <c r="B13196" s="24">
        <v>0</v>
      </c>
      <c r="C13196" s="21" t="s">
        <v>8845</v>
      </c>
      <c r="D13196" s="23"/>
      <c r="E13196" s="23"/>
    </row>
    <row r="13197" spans="1:5" ht="20" customHeight="1">
      <c r="A13197" s="19" t="s">
        <v>13774</v>
      </c>
      <c r="B13197" s="24">
        <v>0</v>
      </c>
      <c r="C13197" s="22">
        <v>100</v>
      </c>
      <c r="D13197" s="23"/>
      <c r="E13197" s="23"/>
    </row>
    <row r="13198" spans="1:5" ht="20" customHeight="1">
      <c r="A13198" s="19" t="s">
        <v>13774</v>
      </c>
      <c r="B13198" s="24">
        <v>0</v>
      </c>
      <c r="C13198" s="21" t="s">
        <v>8718</v>
      </c>
      <c r="D13198" s="23"/>
      <c r="E13198" s="23"/>
    </row>
    <row r="13199" spans="1:5" ht="20" customHeight="1">
      <c r="A13199" s="19" t="s">
        <v>13774</v>
      </c>
      <c r="B13199" s="24">
        <v>0</v>
      </c>
      <c r="C13199" s="21" t="s">
        <v>8531</v>
      </c>
      <c r="D13199" s="23"/>
      <c r="E13199" s="23"/>
    </row>
    <row r="13200" spans="1:5" ht="20" customHeight="1">
      <c r="A13200" s="19" t="s">
        <v>13774</v>
      </c>
      <c r="B13200" s="24">
        <v>0</v>
      </c>
      <c r="C13200" s="21" t="s">
        <v>6957</v>
      </c>
      <c r="D13200" s="23"/>
      <c r="E13200" s="23"/>
    </row>
    <row r="13201" spans="1:5" ht="20" customHeight="1">
      <c r="A13201" s="19" t="s">
        <v>13774</v>
      </c>
      <c r="B13201" s="24">
        <v>0</v>
      </c>
      <c r="C13201" s="21" t="s">
        <v>7126</v>
      </c>
      <c r="D13201" s="23"/>
      <c r="E13201" s="23"/>
    </row>
    <row r="13202" spans="1:5" ht="20" customHeight="1">
      <c r="A13202" s="19" t="s">
        <v>13774</v>
      </c>
      <c r="B13202" s="24">
        <v>0</v>
      </c>
      <c r="C13202" s="21" t="s">
        <v>7331</v>
      </c>
      <c r="D13202" s="23"/>
      <c r="E13202" s="23"/>
    </row>
    <row r="13203" spans="1:5" ht="20" customHeight="1">
      <c r="A13203" s="19" t="s">
        <v>13774</v>
      </c>
      <c r="B13203" s="24">
        <v>0</v>
      </c>
      <c r="C13203" s="22">
        <v>100</v>
      </c>
      <c r="D13203" s="23"/>
      <c r="E13203" s="23"/>
    </row>
    <row r="13204" spans="1:5" ht="20" customHeight="1">
      <c r="A13204" s="19" t="s">
        <v>13774</v>
      </c>
      <c r="B13204" s="24">
        <v>0</v>
      </c>
      <c r="C13204" s="21" t="s">
        <v>7590</v>
      </c>
      <c r="D13204" s="23"/>
      <c r="E13204" s="23"/>
    </row>
    <row r="13205" spans="1:5" ht="20" customHeight="1">
      <c r="A13205" s="19" t="s">
        <v>13774</v>
      </c>
      <c r="B13205" s="24">
        <v>0</v>
      </c>
      <c r="C13205" s="21" t="s">
        <v>7762</v>
      </c>
      <c r="D13205" s="23"/>
      <c r="E13205" s="23"/>
    </row>
    <row r="13206" spans="1:5" ht="20" customHeight="1">
      <c r="A13206" s="19" t="s">
        <v>13774</v>
      </c>
      <c r="B13206" s="24">
        <v>0</v>
      </c>
      <c r="C13206" s="21" t="s">
        <v>7987</v>
      </c>
      <c r="D13206" s="23"/>
      <c r="E13206" s="23"/>
    </row>
    <row r="13207" spans="1:5" ht="20" customHeight="1">
      <c r="A13207" s="19" t="s">
        <v>13774</v>
      </c>
      <c r="B13207" s="24">
        <v>0</v>
      </c>
      <c r="C13207" s="21" t="s">
        <v>8106</v>
      </c>
      <c r="D13207" s="23"/>
      <c r="E13207" s="23"/>
    </row>
    <row r="13208" spans="1:5" ht="20" customHeight="1">
      <c r="A13208" s="19" t="s">
        <v>13774</v>
      </c>
      <c r="B13208" s="24">
        <v>0</v>
      </c>
      <c r="C13208" s="21" t="s">
        <v>8192</v>
      </c>
      <c r="D13208" s="23"/>
      <c r="E13208" s="23"/>
    </row>
    <row r="13209" spans="1:5" ht="20" customHeight="1">
      <c r="A13209" s="19" t="s">
        <v>13774</v>
      </c>
      <c r="B13209" s="24">
        <v>0</v>
      </c>
      <c r="C13209" s="21" t="s">
        <v>13562</v>
      </c>
      <c r="D13209" s="23"/>
      <c r="E13209" s="23"/>
    </row>
    <row r="13210" spans="1:5" ht="20" customHeight="1">
      <c r="A13210" s="19" t="s">
        <v>13774</v>
      </c>
      <c r="B13210" s="24">
        <v>0</v>
      </c>
      <c r="C13210" s="21" t="s">
        <v>514</v>
      </c>
      <c r="D13210" s="23"/>
      <c r="E13210" s="23"/>
    </row>
    <row r="13211" spans="1:5" ht="20" customHeight="1">
      <c r="A13211" s="19" t="s">
        <v>13774</v>
      </c>
      <c r="B13211" s="24">
        <v>0</v>
      </c>
      <c r="C13211" s="21" t="s">
        <v>13284</v>
      </c>
      <c r="D13211" s="23"/>
      <c r="E13211" s="23"/>
    </row>
    <row r="13212" spans="1:5" ht="20" customHeight="1">
      <c r="A13212" s="19" t="s">
        <v>13774</v>
      </c>
      <c r="B13212" s="24">
        <v>0</v>
      </c>
      <c r="C13212" s="21" t="s">
        <v>13103</v>
      </c>
      <c r="D13212" s="23"/>
      <c r="E13212" s="23"/>
    </row>
    <row r="13213" spans="1:5" ht="20" customHeight="1">
      <c r="A13213" s="19" t="s">
        <v>13774</v>
      </c>
      <c r="B13213" s="24">
        <v>0</v>
      </c>
      <c r="C13213" s="21" t="s">
        <v>12924</v>
      </c>
      <c r="D13213" s="23"/>
      <c r="E13213" s="23"/>
    </row>
    <row r="13214" spans="1:5" ht="20" customHeight="1">
      <c r="A13214" s="19" t="s">
        <v>13774</v>
      </c>
      <c r="B13214" s="24">
        <v>0</v>
      </c>
      <c r="C13214" s="21" t="s">
        <v>12461</v>
      </c>
      <c r="D13214" s="23"/>
      <c r="E13214" s="23"/>
    </row>
    <row r="13215" spans="1:5" ht="20" customHeight="1">
      <c r="A13215" s="19" t="s">
        <v>13774</v>
      </c>
      <c r="B13215" s="24">
        <v>0</v>
      </c>
      <c r="C13215" s="21" t="s">
        <v>12547</v>
      </c>
      <c r="D13215" s="23"/>
      <c r="E13215" s="23"/>
    </row>
    <row r="13216" spans="1:5" ht="20" customHeight="1">
      <c r="A13216" s="19" t="s">
        <v>13774</v>
      </c>
      <c r="B13216" s="24">
        <v>0</v>
      </c>
      <c r="C13216" s="21" t="s">
        <v>1058</v>
      </c>
      <c r="D13216" s="23"/>
      <c r="E13216" s="23"/>
    </row>
    <row r="13217" spans="1:5" ht="20" customHeight="1">
      <c r="A13217" s="19" t="s">
        <v>13774</v>
      </c>
      <c r="B13217" s="24">
        <v>0</v>
      </c>
      <c r="C13217" s="21" t="s">
        <v>12262</v>
      </c>
      <c r="D13217" s="23"/>
      <c r="E13217" s="23"/>
    </row>
    <row r="13218" spans="1:5" ht="20" customHeight="1">
      <c r="A13218" s="19" t="s">
        <v>13774</v>
      </c>
      <c r="B13218" s="24">
        <v>0</v>
      </c>
      <c r="C13218" s="21" t="s">
        <v>1370</v>
      </c>
      <c r="D13218" s="23"/>
      <c r="E13218" s="23"/>
    </row>
    <row r="13219" spans="1:5" ht="20" customHeight="1">
      <c r="A13219" s="19" t="s">
        <v>13774</v>
      </c>
      <c r="B13219" s="24">
        <v>0</v>
      </c>
      <c r="C13219" s="22">
        <v>100</v>
      </c>
      <c r="D13219" s="23"/>
      <c r="E13219" s="23"/>
    </row>
    <row r="13220" spans="1:5" ht="20" customHeight="1">
      <c r="A13220" s="19" t="s">
        <v>13774</v>
      </c>
      <c r="B13220" s="24">
        <v>0</v>
      </c>
      <c r="C13220" s="21" t="s">
        <v>11806</v>
      </c>
      <c r="D13220" s="23"/>
      <c r="E13220" s="23"/>
    </row>
    <row r="13221" spans="1:5" ht="20" customHeight="1">
      <c r="A13221" s="19" t="s">
        <v>13774</v>
      </c>
      <c r="B13221" s="24">
        <v>0</v>
      </c>
      <c r="C13221" s="21" t="s">
        <v>11557</v>
      </c>
      <c r="D13221" s="23"/>
      <c r="E13221" s="23"/>
    </row>
    <row r="13222" spans="1:5" ht="20" customHeight="1">
      <c r="A13222" s="19" t="s">
        <v>13774</v>
      </c>
      <c r="B13222" s="24">
        <v>0</v>
      </c>
      <c r="C13222" s="21" t="s">
        <v>1677</v>
      </c>
      <c r="D13222" s="23"/>
      <c r="E13222" s="23"/>
    </row>
    <row r="13223" spans="1:5" ht="20" customHeight="1">
      <c r="A13223" s="19" t="s">
        <v>13774</v>
      </c>
      <c r="B13223" s="24">
        <v>0</v>
      </c>
      <c r="C13223" s="21" t="s">
        <v>1895</v>
      </c>
      <c r="D13223" s="23"/>
      <c r="E13223" s="23"/>
    </row>
    <row r="13224" spans="1:5" ht="20" customHeight="1">
      <c r="A13224" s="19" t="s">
        <v>13774</v>
      </c>
      <c r="B13224" s="24">
        <v>0</v>
      </c>
      <c r="C13224" s="21" t="s">
        <v>2188</v>
      </c>
      <c r="D13224" s="23"/>
      <c r="E13224" s="23"/>
    </row>
    <row r="13225" spans="1:5" ht="20" customHeight="1">
      <c r="A13225" s="19" t="s">
        <v>13774</v>
      </c>
      <c r="B13225" s="24">
        <v>0</v>
      </c>
      <c r="C13225" s="21" t="s">
        <v>2324</v>
      </c>
      <c r="D13225" s="23"/>
      <c r="E13225" s="23"/>
    </row>
    <row r="13226" spans="1:5" ht="20" customHeight="1">
      <c r="A13226" s="19" t="s">
        <v>13774</v>
      </c>
      <c r="B13226" s="24">
        <v>0</v>
      </c>
      <c r="C13226" s="21" t="s">
        <v>2453</v>
      </c>
      <c r="D13226" s="23"/>
      <c r="E13226" s="23"/>
    </row>
    <row r="13227" spans="1:5" ht="20" customHeight="1">
      <c r="A13227" s="19" t="s">
        <v>13774</v>
      </c>
      <c r="B13227" s="24">
        <v>0</v>
      </c>
      <c r="C13227" s="21" t="s">
        <v>2584</v>
      </c>
      <c r="D13227" s="23"/>
      <c r="E13227" s="23"/>
    </row>
    <row r="13228" spans="1:5" ht="20" customHeight="1">
      <c r="A13228" s="19" t="s">
        <v>13774</v>
      </c>
      <c r="B13228" s="24">
        <v>0</v>
      </c>
      <c r="C13228" s="21" t="s">
        <v>2661</v>
      </c>
      <c r="D13228" s="23"/>
      <c r="E13228" s="23"/>
    </row>
    <row r="13229" spans="1:5" ht="20" customHeight="1">
      <c r="A13229" s="19" t="s">
        <v>13774</v>
      </c>
      <c r="B13229" s="24">
        <v>0</v>
      </c>
      <c r="C13229" s="21" t="s">
        <v>2939</v>
      </c>
      <c r="D13229" s="23"/>
      <c r="E13229" s="23"/>
    </row>
    <row r="13230" spans="1:5" ht="20" customHeight="1">
      <c r="A13230" s="19" t="s">
        <v>13774</v>
      </c>
      <c r="B13230" s="24">
        <v>0</v>
      </c>
      <c r="C13230" s="21" t="s">
        <v>3090</v>
      </c>
      <c r="D13230" s="23"/>
      <c r="E13230" s="23"/>
    </row>
    <row r="13231" spans="1:5" ht="20" customHeight="1">
      <c r="A13231" s="19" t="s">
        <v>13774</v>
      </c>
      <c r="B13231" s="24">
        <v>0</v>
      </c>
      <c r="C13231" s="21" t="s">
        <v>10767</v>
      </c>
      <c r="D13231" s="23"/>
      <c r="E13231" s="23"/>
    </row>
    <row r="13232" spans="1:5" ht="20" customHeight="1">
      <c r="A13232" s="19" t="s">
        <v>13774</v>
      </c>
      <c r="B13232" s="24">
        <v>0</v>
      </c>
      <c r="C13232" s="21" t="s">
        <v>3198</v>
      </c>
      <c r="D13232" s="23"/>
      <c r="E13232" s="23"/>
    </row>
    <row r="13233" spans="1:5" ht="20" customHeight="1">
      <c r="A13233" s="19" t="s">
        <v>13774</v>
      </c>
      <c r="B13233" s="24">
        <v>0</v>
      </c>
      <c r="C13233" s="21" t="s">
        <v>3402</v>
      </c>
      <c r="D13233" s="23"/>
      <c r="E13233" s="23"/>
    </row>
    <row r="13234" spans="1:5" ht="20" customHeight="1">
      <c r="A13234" s="19" t="s">
        <v>13774</v>
      </c>
      <c r="B13234" s="24">
        <v>0</v>
      </c>
      <c r="C13234" s="21" t="s">
        <v>3619</v>
      </c>
      <c r="D13234" s="23"/>
      <c r="E13234" s="23"/>
    </row>
    <row r="13235" spans="1:5" ht="20" customHeight="1">
      <c r="A13235" s="19" t="s">
        <v>13774</v>
      </c>
      <c r="B13235" s="24">
        <v>0</v>
      </c>
      <c r="C13235" s="21" t="s">
        <v>3891</v>
      </c>
      <c r="D13235" s="23"/>
      <c r="E13235" s="23"/>
    </row>
    <row r="13236" spans="1:5" ht="20" customHeight="1">
      <c r="A13236" s="19" t="s">
        <v>13774</v>
      </c>
      <c r="B13236" s="24">
        <v>0</v>
      </c>
      <c r="C13236" s="21" t="s">
        <v>3968</v>
      </c>
      <c r="D13236" s="23"/>
      <c r="E13236" s="23"/>
    </row>
    <row r="13237" spans="1:5" ht="20" customHeight="1">
      <c r="A13237" s="19" t="s">
        <v>13774</v>
      </c>
      <c r="B13237" s="24">
        <v>0</v>
      </c>
      <c r="C13237" s="21" t="s">
        <v>10482</v>
      </c>
      <c r="D13237" s="23"/>
      <c r="E13237" s="23"/>
    </row>
    <row r="13238" spans="1:5" ht="20" customHeight="1">
      <c r="A13238" s="19" t="s">
        <v>13774</v>
      </c>
      <c r="B13238" s="24">
        <v>0</v>
      </c>
      <c r="C13238" s="21" t="s">
        <v>4245</v>
      </c>
      <c r="D13238" s="23"/>
      <c r="E13238" s="23"/>
    </row>
    <row r="13239" spans="1:5" ht="20" customHeight="1">
      <c r="A13239" s="19" t="s">
        <v>13774</v>
      </c>
      <c r="B13239" s="24">
        <v>0</v>
      </c>
      <c r="C13239" s="21" t="s">
        <v>4448</v>
      </c>
      <c r="D13239" s="23"/>
      <c r="E13239" s="23"/>
    </row>
    <row r="13240" spans="1:5" ht="20" customHeight="1">
      <c r="A13240" s="19" t="s">
        <v>13774</v>
      </c>
      <c r="B13240" s="24">
        <v>0</v>
      </c>
      <c r="C13240" s="21" t="s">
        <v>10320</v>
      </c>
      <c r="D13240" s="23"/>
      <c r="E13240" s="23"/>
    </row>
    <row r="13241" spans="1:5" ht="20" customHeight="1">
      <c r="A13241" s="19" t="s">
        <v>13774</v>
      </c>
      <c r="B13241" s="24">
        <v>0</v>
      </c>
      <c r="C13241" s="21" t="s">
        <v>4721</v>
      </c>
      <c r="D13241" s="23"/>
      <c r="E13241" s="23"/>
    </row>
    <row r="13242" spans="1:5" ht="20" customHeight="1">
      <c r="A13242" s="19" t="s">
        <v>13774</v>
      </c>
      <c r="B13242" s="24">
        <v>0</v>
      </c>
      <c r="C13242" s="21" t="s">
        <v>4917</v>
      </c>
      <c r="D13242" s="23"/>
      <c r="E13242" s="23"/>
    </row>
    <row r="13243" spans="1:5" ht="20" customHeight="1">
      <c r="A13243" s="19" t="s">
        <v>13774</v>
      </c>
      <c r="B13243" s="24">
        <v>0</v>
      </c>
      <c r="C13243" s="21" t="s">
        <v>10151</v>
      </c>
      <c r="D13243" s="23"/>
      <c r="E13243" s="23"/>
    </row>
    <row r="13244" spans="1:5" ht="20" customHeight="1">
      <c r="A13244" s="19" t="s">
        <v>13774</v>
      </c>
      <c r="B13244" s="24">
        <v>0</v>
      </c>
      <c r="C13244" s="21" t="s">
        <v>5175</v>
      </c>
      <c r="D13244" s="23"/>
      <c r="E13244" s="23"/>
    </row>
    <row r="13245" spans="1:5" ht="20" customHeight="1">
      <c r="A13245" s="19" t="s">
        <v>13774</v>
      </c>
      <c r="B13245" s="24">
        <v>0</v>
      </c>
      <c r="C13245" s="21" t="s">
        <v>5364</v>
      </c>
      <c r="D13245" s="23"/>
      <c r="E13245" s="23"/>
    </row>
    <row r="13246" spans="1:5" ht="20" customHeight="1">
      <c r="A13246" s="19" t="s">
        <v>13774</v>
      </c>
      <c r="B13246" s="24">
        <v>0</v>
      </c>
      <c r="C13246" s="21" t="s">
        <v>5572</v>
      </c>
      <c r="D13246" s="23"/>
      <c r="E13246" s="23"/>
    </row>
    <row r="13247" spans="1:5" ht="20" customHeight="1">
      <c r="A13247" s="19" t="s">
        <v>13774</v>
      </c>
      <c r="B13247" s="24">
        <v>0</v>
      </c>
      <c r="C13247" s="21" t="s">
        <v>5774</v>
      </c>
      <c r="D13247" s="23"/>
      <c r="E13247" s="23"/>
    </row>
    <row r="13248" spans="1:5" ht="20" customHeight="1">
      <c r="A13248" s="19" t="s">
        <v>13774</v>
      </c>
      <c r="B13248" s="24">
        <v>0</v>
      </c>
      <c r="C13248" s="21" t="s">
        <v>6072</v>
      </c>
      <c r="D13248" s="23"/>
      <c r="E13248" s="23"/>
    </row>
    <row r="13249" spans="1:5" ht="20" customHeight="1">
      <c r="A13249" s="19" t="s">
        <v>13774</v>
      </c>
      <c r="B13249" s="24">
        <v>0</v>
      </c>
      <c r="C13249" s="21" t="s">
        <v>9930</v>
      </c>
      <c r="D13249" s="23"/>
      <c r="E13249" s="23"/>
    </row>
    <row r="13250" spans="1:5" ht="20" customHeight="1">
      <c r="A13250" s="19" t="s">
        <v>13774</v>
      </c>
      <c r="B13250" s="24">
        <v>0</v>
      </c>
      <c r="C13250" s="21" t="s">
        <v>9799</v>
      </c>
      <c r="D13250" s="23"/>
      <c r="E13250" s="23"/>
    </row>
    <row r="13251" spans="1:5" ht="20" customHeight="1">
      <c r="A13251" s="19" t="s">
        <v>13774</v>
      </c>
      <c r="B13251" s="24">
        <v>0</v>
      </c>
      <c r="C13251" s="22">
        <v>100</v>
      </c>
      <c r="D13251" s="23"/>
      <c r="E13251" s="23"/>
    </row>
    <row r="13252" spans="1:5" ht="20" customHeight="1">
      <c r="A13252" s="19" t="s">
        <v>13774</v>
      </c>
      <c r="B13252" s="24">
        <v>0</v>
      </c>
      <c r="C13252" s="21" t="s">
        <v>9489</v>
      </c>
      <c r="D13252" s="23"/>
      <c r="E13252" s="23"/>
    </row>
    <row r="13253" spans="1:5" ht="20" customHeight="1">
      <c r="A13253" s="19" t="s">
        <v>13774</v>
      </c>
      <c r="B13253" s="24">
        <v>0</v>
      </c>
      <c r="C13253" s="21" t="s">
        <v>6239</v>
      </c>
      <c r="D13253" s="23"/>
      <c r="E13253" s="23"/>
    </row>
    <row r="13254" spans="1:5" ht="20" customHeight="1">
      <c r="A13254" s="19" t="s">
        <v>13774</v>
      </c>
      <c r="B13254" s="24">
        <v>0</v>
      </c>
      <c r="C13254" s="21" t="s">
        <v>6422</v>
      </c>
      <c r="D13254" s="23"/>
      <c r="E13254" s="23"/>
    </row>
    <row r="13255" spans="1:5" ht="20" customHeight="1">
      <c r="A13255" s="19" t="s">
        <v>13774</v>
      </c>
      <c r="B13255" s="24">
        <v>0</v>
      </c>
      <c r="C13255" s="21" t="s">
        <v>9292</v>
      </c>
      <c r="D13255" s="23"/>
      <c r="E13255" s="23"/>
    </row>
    <row r="13256" spans="1:5" ht="20" customHeight="1">
      <c r="A13256" s="19" t="s">
        <v>13774</v>
      </c>
      <c r="B13256" s="24">
        <v>0</v>
      </c>
      <c r="C13256" s="21" t="s">
        <v>9160</v>
      </c>
      <c r="D13256" s="23"/>
      <c r="E13256" s="23"/>
    </row>
    <row r="13257" spans="1:5" ht="20" customHeight="1">
      <c r="A13257" s="19" t="s">
        <v>13774</v>
      </c>
      <c r="B13257" s="24">
        <v>0</v>
      </c>
      <c r="C13257" s="21" t="s">
        <v>9035</v>
      </c>
      <c r="D13257" s="23"/>
      <c r="E13257" s="23"/>
    </row>
    <row r="13258" spans="1:5" ht="20" customHeight="1">
      <c r="A13258" s="19" t="s">
        <v>13774</v>
      </c>
      <c r="B13258" s="24">
        <v>0</v>
      </c>
      <c r="C13258" s="21" t="s">
        <v>8849</v>
      </c>
      <c r="D13258" s="23"/>
      <c r="E13258" s="23"/>
    </row>
    <row r="13259" spans="1:5" ht="20" customHeight="1">
      <c r="A13259" s="19" t="s">
        <v>13774</v>
      </c>
      <c r="B13259" s="24">
        <v>0</v>
      </c>
      <c r="C13259" s="21" t="s">
        <v>6796</v>
      </c>
      <c r="D13259" s="23"/>
      <c r="E13259" s="23"/>
    </row>
    <row r="13260" spans="1:5" ht="20" customHeight="1">
      <c r="A13260" s="19" t="s">
        <v>13774</v>
      </c>
      <c r="B13260" s="24">
        <v>0</v>
      </c>
      <c r="C13260" s="21" t="s">
        <v>8726</v>
      </c>
      <c r="D13260" s="23"/>
      <c r="E13260" s="23"/>
    </row>
    <row r="13261" spans="1:5" ht="20" customHeight="1">
      <c r="A13261" s="19" t="s">
        <v>13774</v>
      </c>
      <c r="B13261" s="24">
        <v>0</v>
      </c>
      <c r="C13261" s="21" t="s">
        <v>8537</v>
      </c>
      <c r="D13261" s="23"/>
      <c r="E13261" s="23"/>
    </row>
    <row r="13262" spans="1:5" ht="20" customHeight="1">
      <c r="A13262" s="19" t="s">
        <v>13774</v>
      </c>
      <c r="B13262" s="24">
        <v>0</v>
      </c>
      <c r="C13262" s="21" t="s">
        <v>6964</v>
      </c>
      <c r="D13262" s="23"/>
      <c r="E13262" s="23"/>
    </row>
    <row r="13263" spans="1:5" ht="20" customHeight="1">
      <c r="A13263" s="19" t="s">
        <v>13774</v>
      </c>
      <c r="B13263" s="24">
        <v>0</v>
      </c>
      <c r="C13263" s="21" t="s">
        <v>7134</v>
      </c>
      <c r="D13263" s="23"/>
      <c r="E13263" s="23"/>
    </row>
    <row r="13264" spans="1:5" ht="20" customHeight="1">
      <c r="A13264" s="19" t="s">
        <v>13774</v>
      </c>
      <c r="B13264" s="24">
        <v>0</v>
      </c>
      <c r="C13264" s="21" t="s">
        <v>7359</v>
      </c>
      <c r="D13264" s="23"/>
      <c r="E13264" s="23"/>
    </row>
    <row r="13265" spans="1:5" ht="20" customHeight="1">
      <c r="A13265" s="19" t="s">
        <v>13774</v>
      </c>
      <c r="B13265" s="24">
        <v>0</v>
      </c>
      <c r="C13265" s="21" t="s">
        <v>7416</v>
      </c>
      <c r="D13265" s="23"/>
      <c r="E13265" s="23"/>
    </row>
    <row r="13266" spans="1:5" ht="20" customHeight="1">
      <c r="A13266" s="19" t="s">
        <v>13774</v>
      </c>
      <c r="B13266" s="24">
        <v>0</v>
      </c>
      <c r="C13266" s="21" t="s">
        <v>7597</v>
      </c>
      <c r="D13266" s="23"/>
      <c r="E13266" s="23"/>
    </row>
    <row r="13267" spans="1:5" ht="20" customHeight="1">
      <c r="A13267" s="19" t="s">
        <v>13774</v>
      </c>
      <c r="B13267" s="24">
        <v>0</v>
      </c>
      <c r="C13267" s="21" t="s">
        <v>7771</v>
      </c>
      <c r="D13267" s="23"/>
      <c r="E13267" s="23"/>
    </row>
    <row r="13268" spans="1:5" ht="20" customHeight="1">
      <c r="A13268" s="19" t="s">
        <v>13774</v>
      </c>
      <c r="B13268" s="24">
        <v>0</v>
      </c>
      <c r="C13268" s="21" t="s">
        <v>8015</v>
      </c>
      <c r="D13268" s="23"/>
      <c r="E13268" s="23"/>
    </row>
    <row r="13269" spans="1:5" ht="20" customHeight="1">
      <c r="A13269" s="19" t="s">
        <v>13774</v>
      </c>
      <c r="B13269" s="24">
        <v>0</v>
      </c>
      <c r="C13269" s="21" t="s">
        <v>8131</v>
      </c>
      <c r="D13269" s="23"/>
      <c r="E13269" s="23"/>
    </row>
    <row r="13270" spans="1:5" ht="20" customHeight="1">
      <c r="A13270" s="19" t="s">
        <v>13774</v>
      </c>
      <c r="B13270" s="24">
        <v>0</v>
      </c>
      <c r="C13270" s="21" t="s">
        <v>8197</v>
      </c>
      <c r="D13270" s="23"/>
      <c r="E13270" s="23"/>
    </row>
    <row r="13271" spans="1:5" ht="20" customHeight="1">
      <c r="A13271" s="19" t="s">
        <v>13774</v>
      </c>
      <c r="B13271" s="24">
        <v>0</v>
      </c>
      <c r="C13271" s="21" t="s">
        <v>13568</v>
      </c>
      <c r="D13271" s="23"/>
      <c r="E13271" s="23"/>
    </row>
    <row r="13272" spans="1:5" ht="20" customHeight="1">
      <c r="A13272" s="19" t="s">
        <v>13774</v>
      </c>
      <c r="B13272" s="24">
        <v>0</v>
      </c>
      <c r="C13272" s="21" t="s">
        <v>521</v>
      </c>
      <c r="D13272" s="23"/>
      <c r="E13272" s="23"/>
    </row>
    <row r="13273" spans="1:5" ht="20" customHeight="1">
      <c r="A13273" s="19" t="s">
        <v>13774</v>
      </c>
      <c r="B13273" s="24">
        <v>0</v>
      </c>
      <c r="C13273" s="21" t="s">
        <v>13295</v>
      </c>
      <c r="D13273" s="23"/>
      <c r="E13273" s="23"/>
    </row>
    <row r="13274" spans="1:5" ht="20" customHeight="1">
      <c r="A13274" s="19" t="s">
        <v>13774</v>
      </c>
      <c r="B13274" s="24">
        <v>0</v>
      </c>
      <c r="C13274" s="21" t="s">
        <v>13112</v>
      </c>
      <c r="D13274" s="23"/>
      <c r="E13274" s="23"/>
    </row>
    <row r="13275" spans="1:5" ht="20" customHeight="1">
      <c r="A13275" s="19" t="s">
        <v>13774</v>
      </c>
      <c r="B13275" s="24">
        <v>0</v>
      </c>
      <c r="C13275" s="21" t="s">
        <v>12931</v>
      </c>
      <c r="D13275" s="23"/>
      <c r="E13275" s="23"/>
    </row>
    <row r="13276" spans="1:5" ht="20" customHeight="1">
      <c r="A13276" s="19" t="s">
        <v>13774</v>
      </c>
      <c r="B13276" s="24">
        <v>0</v>
      </c>
      <c r="C13276" s="21" t="s">
        <v>12481</v>
      </c>
      <c r="D13276" s="23"/>
      <c r="E13276" s="23"/>
    </row>
    <row r="13277" spans="1:5" ht="20" customHeight="1">
      <c r="A13277" s="19" t="s">
        <v>13774</v>
      </c>
      <c r="B13277" s="24">
        <v>0</v>
      </c>
      <c r="C13277" s="21" t="s">
        <v>12553</v>
      </c>
      <c r="D13277" s="23"/>
      <c r="E13277" s="23"/>
    </row>
    <row r="13278" spans="1:5" ht="20" customHeight="1">
      <c r="A13278" s="19" t="s">
        <v>13774</v>
      </c>
      <c r="B13278" s="24">
        <v>0</v>
      </c>
      <c r="C13278" s="21" t="s">
        <v>1065</v>
      </c>
      <c r="D13278" s="23"/>
      <c r="E13278" s="23"/>
    </row>
    <row r="13279" spans="1:5" ht="20" customHeight="1">
      <c r="A13279" s="19" t="s">
        <v>13774</v>
      </c>
      <c r="B13279" s="24">
        <v>0</v>
      </c>
      <c r="C13279" s="21" t="s">
        <v>12269</v>
      </c>
      <c r="D13279" s="23"/>
      <c r="E13279" s="23"/>
    </row>
    <row r="13280" spans="1:5" ht="20" customHeight="1">
      <c r="A13280" s="19" t="s">
        <v>13774</v>
      </c>
      <c r="B13280" s="24">
        <v>0</v>
      </c>
      <c r="C13280" s="21" t="s">
        <v>1374</v>
      </c>
      <c r="D13280" s="23"/>
      <c r="E13280" s="23"/>
    </row>
    <row r="13281" spans="1:5" ht="20" customHeight="1">
      <c r="A13281" s="19" t="s">
        <v>13774</v>
      </c>
      <c r="B13281" s="24">
        <v>0</v>
      </c>
      <c r="C13281" s="21" t="s">
        <v>12066</v>
      </c>
      <c r="D13281" s="23"/>
      <c r="E13281" s="23"/>
    </row>
    <row r="13282" spans="1:5" ht="20" customHeight="1">
      <c r="A13282" s="19" t="s">
        <v>13774</v>
      </c>
      <c r="B13282" s="24">
        <v>0</v>
      </c>
      <c r="C13282" s="21" t="s">
        <v>11813</v>
      </c>
      <c r="D13282" s="23"/>
      <c r="E13282" s="23"/>
    </row>
    <row r="13283" spans="1:5" ht="20" customHeight="1">
      <c r="A13283" s="19" t="s">
        <v>13774</v>
      </c>
      <c r="B13283" s="24">
        <v>0</v>
      </c>
      <c r="C13283" s="21" t="s">
        <v>11562</v>
      </c>
      <c r="D13283" s="23"/>
      <c r="E13283" s="23"/>
    </row>
    <row r="13284" spans="1:5" ht="20" customHeight="1">
      <c r="A13284" s="19" t="s">
        <v>13774</v>
      </c>
      <c r="B13284" s="24">
        <v>0</v>
      </c>
      <c r="C13284" s="22">
        <v>100</v>
      </c>
      <c r="D13284" s="23"/>
      <c r="E13284" s="23"/>
    </row>
    <row r="13285" spans="1:5" ht="20" customHeight="1">
      <c r="A13285" s="19" t="s">
        <v>13774</v>
      </c>
      <c r="B13285" s="24">
        <v>0</v>
      </c>
      <c r="C13285" s="21" t="s">
        <v>1900</v>
      </c>
      <c r="D13285" s="23"/>
      <c r="E13285" s="23"/>
    </row>
    <row r="13286" spans="1:5" ht="20" customHeight="1">
      <c r="A13286" s="19" t="s">
        <v>13774</v>
      </c>
      <c r="B13286" s="24">
        <v>0</v>
      </c>
      <c r="C13286" s="22">
        <v>100</v>
      </c>
      <c r="D13286" s="23"/>
      <c r="E13286" s="23"/>
    </row>
    <row r="13287" spans="1:5" ht="20" customHeight="1">
      <c r="A13287" s="19" t="s">
        <v>13774</v>
      </c>
      <c r="B13287" s="24">
        <v>0</v>
      </c>
      <c r="C13287" s="22">
        <v>100</v>
      </c>
      <c r="D13287" s="23"/>
      <c r="E13287" s="23"/>
    </row>
    <row r="13288" spans="1:5" ht="20" customHeight="1">
      <c r="A13288" s="19" t="s">
        <v>13774</v>
      </c>
      <c r="B13288" s="24">
        <v>0</v>
      </c>
      <c r="C13288" s="22">
        <v>100</v>
      </c>
      <c r="D13288" s="23"/>
      <c r="E13288" s="23"/>
    </row>
    <row r="13289" spans="1:5" ht="20" customHeight="1">
      <c r="A13289" s="19" t="s">
        <v>13774</v>
      </c>
      <c r="B13289" s="24">
        <v>0</v>
      </c>
      <c r="C13289" s="22">
        <v>100</v>
      </c>
      <c r="D13289" s="23"/>
      <c r="E13289" s="23"/>
    </row>
    <row r="13290" spans="1:5" ht="20" customHeight="1">
      <c r="A13290" s="19" t="s">
        <v>13774</v>
      </c>
      <c r="B13290" s="24">
        <v>0</v>
      </c>
      <c r="C13290" s="21" t="s">
        <v>2665</v>
      </c>
      <c r="D13290" s="23"/>
      <c r="E13290" s="23"/>
    </row>
    <row r="13291" spans="1:5" ht="20" customHeight="1">
      <c r="A13291" s="19" t="s">
        <v>13774</v>
      </c>
      <c r="B13291" s="24">
        <v>0</v>
      </c>
      <c r="C13291" s="22">
        <v>100</v>
      </c>
      <c r="D13291" s="23"/>
      <c r="E13291" s="23"/>
    </row>
    <row r="13292" spans="1:5" ht="20" customHeight="1">
      <c r="A13292" s="19" t="s">
        <v>13774</v>
      </c>
      <c r="B13292" s="24">
        <v>0</v>
      </c>
      <c r="C13292" s="22">
        <v>100</v>
      </c>
      <c r="D13292" s="23"/>
      <c r="E13292" s="23"/>
    </row>
    <row r="13293" spans="1:5" ht="20" customHeight="1">
      <c r="A13293" s="19" t="s">
        <v>13774</v>
      </c>
      <c r="B13293" s="24">
        <v>0</v>
      </c>
      <c r="C13293" s="21" t="s">
        <v>10773</v>
      </c>
      <c r="D13293" s="23"/>
      <c r="E13293" s="23"/>
    </row>
    <row r="13294" spans="1:5" ht="20" customHeight="1">
      <c r="A13294" s="19" t="s">
        <v>13774</v>
      </c>
      <c r="B13294" s="24">
        <v>0</v>
      </c>
      <c r="C13294" s="22">
        <v>100</v>
      </c>
      <c r="D13294" s="23"/>
      <c r="E13294" s="23"/>
    </row>
    <row r="13295" spans="1:5" ht="20" customHeight="1">
      <c r="A13295" s="19" t="s">
        <v>13774</v>
      </c>
      <c r="B13295" s="24">
        <v>0</v>
      </c>
      <c r="C13295" s="22">
        <v>100</v>
      </c>
      <c r="D13295" s="23"/>
      <c r="E13295" s="23"/>
    </row>
    <row r="13296" spans="1:5" ht="20" customHeight="1">
      <c r="A13296" s="19" t="s">
        <v>13774</v>
      </c>
      <c r="B13296" s="24">
        <v>0</v>
      </c>
      <c r="C13296" s="21" t="s">
        <v>3625</v>
      </c>
      <c r="D13296" s="23"/>
      <c r="E13296" s="23"/>
    </row>
    <row r="13297" spans="1:5" ht="20" customHeight="1">
      <c r="A13297" s="19" t="s">
        <v>13774</v>
      </c>
      <c r="B13297" s="24">
        <v>0</v>
      </c>
      <c r="C13297" s="22">
        <v>100</v>
      </c>
      <c r="D13297" s="23"/>
      <c r="E13297" s="23"/>
    </row>
    <row r="13298" spans="1:5" ht="20" customHeight="1">
      <c r="A13298" s="19" t="s">
        <v>13774</v>
      </c>
      <c r="B13298" s="24">
        <v>0</v>
      </c>
      <c r="C13298" s="21" t="s">
        <v>3972</v>
      </c>
      <c r="D13298" s="23"/>
      <c r="E13298" s="23"/>
    </row>
    <row r="13299" spans="1:5" ht="20" customHeight="1">
      <c r="A13299" s="19" t="s">
        <v>13774</v>
      </c>
      <c r="B13299" s="24">
        <v>0</v>
      </c>
      <c r="C13299" s="21" t="s">
        <v>10487</v>
      </c>
      <c r="D13299" s="23"/>
      <c r="E13299" s="23"/>
    </row>
    <row r="13300" spans="1:5" ht="20" customHeight="1">
      <c r="A13300" s="19" t="s">
        <v>13774</v>
      </c>
      <c r="B13300" s="24">
        <v>0</v>
      </c>
      <c r="C13300" s="21" t="s">
        <v>4249</v>
      </c>
      <c r="D13300" s="23"/>
      <c r="E13300" s="23"/>
    </row>
    <row r="13301" spans="1:5" ht="20" customHeight="1">
      <c r="A13301" s="19" t="s">
        <v>13774</v>
      </c>
      <c r="B13301" s="24">
        <v>0</v>
      </c>
      <c r="C13301" s="21" t="s">
        <v>4453</v>
      </c>
      <c r="D13301" s="23"/>
      <c r="E13301" s="23"/>
    </row>
    <row r="13302" spans="1:5" ht="20" customHeight="1">
      <c r="A13302" s="19" t="s">
        <v>13774</v>
      </c>
      <c r="B13302" s="24">
        <v>0</v>
      </c>
      <c r="C13302" s="21" t="s">
        <v>10326</v>
      </c>
      <c r="D13302" s="23"/>
      <c r="E13302" s="23"/>
    </row>
    <row r="13303" spans="1:5" ht="20" customHeight="1">
      <c r="A13303" s="19" t="s">
        <v>13774</v>
      </c>
      <c r="B13303" s="24">
        <v>0</v>
      </c>
      <c r="C13303" s="21" t="s">
        <v>4725</v>
      </c>
      <c r="D13303" s="23"/>
      <c r="E13303" s="23"/>
    </row>
    <row r="13304" spans="1:5" ht="20" customHeight="1">
      <c r="A13304" s="19" t="s">
        <v>13774</v>
      </c>
      <c r="B13304" s="24">
        <v>0</v>
      </c>
      <c r="C13304" s="21" t="s">
        <v>4922</v>
      </c>
      <c r="D13304" s="23"/>
      <c r="E13304" s="23"/>
    </row>
    <row r="13305" spans="1:5" ht="20" customHeight="1">
      <c r="A13305" s="19" t="s">
        <v>13774</v>
      </c>
      <c r="B13305" s="24">
        <v>0</v>
      </c>
      <c r="C13305" s="21" t="s">
        <v>10157</v>
      </c>
      <c r="D13305" s="23"/>
      <c r="E13305" s="23"/>
    </row>
    <row r="13306" spans="1:5" ht="20" customHeight="1">
      <c r="A13306" s="19" t="s">
        <v>13774</v>
      </c>
      <c r="B13306" s="24">
        <v>0</v>
      </c>
      <c r="C13306" s="21" t="s">
        <v>5179</v>
      </c>
      <c r="D13306" s="23"/>
      <c r="E13306" s="23"/>
    </row>
    <row r="13307" spans="1:5" ht="20" customHeight="1">
      <c r="A13307" s="19" t="s">
        <v>13774</v>
      </c>
      <c r="B13307" s="24">
        <v>0</v>
      </c>
      <c r="C13307" s="21" t="s">
        <v>5369</v>
      </c>
      <c r="D13307" s="23"/>
      <c r="E13307" s="23"/>
    </row>
    <row r="13308" spans="1:5" ht="20" customHeight="1">
      <c r="A13308" s="19" t="s">
        <v>13774</v>
      </c>
      <c r="B13308" s="24">
        <v>0</v>
      </c>
      <c r="C13308" s="21" t="s">
        <v>5578</v>
      </c>
      <c r="D13308" s="23"/>
      <c r="E13308" s="23"/>
    </row>
    <row r="13309" spans="1:5" ht="20" customHeight="1">
      <c r="A13309" s="19" t="s">
        <v>13774</v>
      </c>
      <c r="B13309" s="24">
        <v>0</v>
      </c>
      <c r="C13309" s="21" t="s">
        <v>5781</v>
      </c>
      <c r="D13309" s="23"/>
      <c r="E13309" s="23"/>
    </row>
    <row r="13310" spans="1:5" ht="20" customHeight="1">
      <c r="A13310" s="19" t="s">
        <v>13774</v>
      </c>
      <c r="B13310" s="24">
        <v>0</v>
      </c>
      <c r="C13310" s="21" t="s">
        <v>9686</v>
      </c>
      <c r="D13310" s="23"/>
      <c r="E13310" s="23"/>
    </row>
    <row r="13311" spans="1:5" ht="20" customHeight="1">
      <c r="A13311" s="19" t="s">
        <v>13774</v>
      </c>
      <c r="B13311" s="24">
        <v>0</v>
      </c>
      <c r="C13311" s="21" t="s">
        <v>9937</v>
      </c>
      <c r="D13311" s="23"/>
      <c r="E13311" s="23"/>
    </row>
    <row r="13312" spans="1:5" ht="20" customHeight="1">
      <c r="A13312" s="19" t="s">
        <v>13774</v>
      </c>
      <c r="B13312" s="24">
        <v>0</v>
      </c>
      <c r="C13312" s="21" t="s">
        <v>9805</v>
      </c>
      <c r="D13312" s="23"/>
      <c r="E13312" s="23"/>
    </row>
    <row r="13313" spans="1:5" ht="20" customHeight="1">
      <c r="A13313" s="19" t="s">
        <v>13774</v>
      </c>
      <c r="B13313" s="24">
        <v>0</v>
      </c>
      <c r="C13313" s="21" t="s">
        <v>9686</v>
      </c>
      <c r="D13313" s="23"/>
      <c r="E13313" s="23"/>
    </row>
    <row r="13314" spans="1:5" ht="20" customHeight="1">
      <c r="A13314" s="19" t="s">
        <v>13774</v>
      </c>
      <c r="B13314" s="24">
        <v>0</v>
      </c>
      <c r="C13314" s="21" t="s">
        <v>9495</v>
      </c>
      <c r="D13314" s="23"/>
      <c r="E13314" s="23"/>
    </row>
    <row r="13315" spans="1:5" ht="20" customHeight="1">
      <c r="A13315" s="19" t="s">
        <v>13774</v>
      </c>
      <c r="B13315" s="24">
        <v>0</v>
      </c>
      <c r="C13315" s="21" t="s">
        <v>6245</v>
      </c>
      <c r="D13315" s="23"/>
      <c r="E13315" s="23"/>
    </row>
    <row r="13316" spans="1:5" ht="20" customHeight="1">
      <c r="A13316" s="19" t="s">
        <v>13774</v>
      </c>
      <c r="B13316" s="24">
        <v>0</v>
      </c>
      <c r="C13316" s="21" t="s">
        <v>6428</v>
      </c>
      <c r="D13316" s="23"/>
      <c r="E13316" s="23"/>
    </row>
    <row r="13317" spans="1:5" ht="20" customHeight="1">
      <c r="A13317" s="19" t="s">
        <v>13774</v>
      </c>
      <c r="B13317" s="24">
        <v>0</v>
      </c>
      <c r="C13317" s="21" t="s">
        <v>9300</v>
      </c>
      <c r="D13317" s="23"/>
      <c r="E13317" s="23"/>
    </row>
    <row r="13318" spans="1:5" ht="20" customHeight="1">
      <c r="A13318" s="19" t="s">
        <v>13774</v>
      </c>
      <c r="B13318" s="24">
        <v>0</v>
      </c>
      <c r="C13318" s="21" t="s">
        <v>9169</v>
      </c>
      <c r="D13318" s="23"/>
      <c r="E13318" s="23"/>
    </row>
    <row r="13319" spans="1:5" ht="20" customHeight="1">
      <c r="A13319" s="19" t="s">
        <v>13774</v>
      </c>
      <c r="B13319" s="24">
        <v>0</v>
      </c>
      <c r="C13319" s="21" t="s">
        <v>9040</v>
      </c>
      <c r="D13319" s="23"/>
      <c r="E13319" s="23"/>
    </row>
    <row r="13320" spans="1:5" ht="20" customHeight="1">
      <c r="A13320" s="19" t="s">
        <v>13774</v>
      </c>
      <c r="B13320" s="24">
        <v>0</v>
      </c>
      <c r="C13320" s="21" t="s">
        <v>8853</v>
      </c>
      <c r="D13320" s="23"/>
      <c r="E13320" s="23"/>
    </row>
    <row r="13321" spans="1:5" ht="20" customHeight="1">
      <c r="A13321" s="19" t="s">
        <v>13774</v>
      </c>
      <c r="B13321" s="24">
        <v>0</v>
      </c>
      <c r="C13321" s="22">
        <v>100</v>
      </c>
      <c r="D13321" s="23"/>
      <c r="E13321" s="23"/>
    </row>
    <row r="13322" spans="1:5" ht="20" customHeight="1">
      <c r="A13322" s="19" t="s">
        <v>13774</v>
      </c>
      <c r="B13322" s="24">
        <v>0</v>
      </c>
      <c r="C13322" s="21" t="s">
        <v>8730</v>
      </c>
      <c r="D13322" s="23"/>
      <c r="E13322" s="23"/>
    </row>
    <row r="13323" spans="1:5" ht="20" customHeight="1">
      <c r="A13323" s="19" t="s">
        <v>13774</v>
      </c>
      <c r="B13323" s="24">
        <v>0</v>
      </c>
      <c r="C13323" s="21" t="s">
        <v>8542</v>
      </c>
      <c r="D13323" s="23"/>
      <c r="E13323" s="23"/>
    </row>
    <row r="13324" spans="1:5" ht="20" customHeight="1">
      <c r="A13324" s="19" t="s">
        <v>13774</v>
      </c>
      <c r="B13324" s="24">
        <v>0</v>
      </c>
      <c r="C13324" s="21" t="s">
        <v>6967</v>
      </c>
      <c r="D13324" s="23"/>
      <c r="E13324" s="23"/>
    </row>
    <row r="13325" spans="1:5" ht="20" customHeight="1">
      <c r="A13325" s="19" t="s">
        <v>13774</v>
      </c>
      <c r="B13325" s="24">
        <v>0</v>
      </c>
      <c r="C13325" s="21" t="s">
        <v>7136</v>
      </c>
      <c r="D13325" s="23"/>
      <c r="E13325" s="23"/>
    </row>
    <row r="13326" spans="1:5" ht="20" customHeight="1">
      <c r="A13326" s="19" t="s">
        <v>13774</v>
      </c>
      <c r="B13326" s="24">
        <v>0</v>
      </c>
      <c r="C13326" s="21" t="s">
        <v>7370</v>
      </c>
      <c r="D13326" s="23"/>
      <c r="E13326" s="23"/>
    </row>
    <row r="13327" spans="1:5" ht="20" customHeight="1">
      <c r="A13327" s="19" t="s">
        <v>13774</v>
      </c>
      <c r="B13327" s="24">
        <v>0</v>
      </c>
      <c r="C13327" s="21" t="s">
        <v>7418</v>
      </c>
      <c r="D13327" s="23"/>
      <c r="E13327" s="23"/>
    </row>
    <row r="13328" spans="1:5" ht="20" customHeight="1">
      <c r="A13328" s="19" t="s">
        <v>13774</v>
      </c>
      <c r="B13328" s="24">
        <v>0</v>
      </c>
      <c r="C13328" s="21" t="s">
        <v>7601</v>
      </c>
      <c r="D13328" s="23"/>
      <c r="E13328" s="23"/>
    </row>
    <row r="13329" spans="1:5" ht="20" customHeight="1">
      <c r="A13329" s="19" t="s">
        <v>13774</v>
      </c>
      <c r="B13329" s="24">
        <v>0</v>
      </c>
      <c r="C13329" s="21" t="s">
        <v>7775</v>
      </c>
      <c r="D13329" s="23"/>
      <c r="E13329" s="23"/>
    </row>
    <row r="13330" spans="1:5" ht="20" customHeight="1">
      <c r="A13330" s="19" t="s">
        <v>13774</v>
      </c>
      <c r="B13330" s="24">
        <v>0</v>
      </c>
      <c r="C13330" s="21" t="s">
        <v>8030</v>
      </c>
      <c r="D13330" s="23"/>
      <c r="E13330" s="23"/>
    </row>
    <row r="13331" spans="1:5" ht="20" customHeight="1">
      <c r="A13331" s="19" t="s">
        <v>13774</v>
      </c>
      <c r="B13331" s="24">
        <v>0</v>
      </c>
      <c r="C13331" s="21" t="s">
        <v>8146</v>
      </c>
      <c r="D13331" s="23"/>
      <c r="E13331" s="23"/>
    </row>
    <row r="13332" spans="1:5" ht="20" customHeight="1">
      <c r="A13332" s="19" t="s">
        <v>13774</v>
      </c>
      <c r="B13332" s="24">
        <v>0</v>
      </c>
      <c r="C13332" s="21" t="s">
        <v>8199</v>
      </c>
      <c r="D13332" s="23"/>
      <c r="E13332" s="23"/>
    </row>
    <row r="13333" spans="1:5" ht="20" customHeight="1">
      <c r="A13333" s="19" t="s">
        <v>13774</v>
      </c>
      <c r="B13333" s="24">
        <v>0</v>
      </c>
      <c r="C13333" s="21" t="s">
        <v>13570</v>
      </c>
      <c r="D13333" s="23"/>
      <c r="E13333" s="23"/>
    </row>
    <row r="13334" spans="1:5" ht="20" customHeight="1">
      <c r="A13334" s="19" t="s">
        <v>13774</v>
      </c>
      <c r="B13334" s="24">
        <v>0</v>
      </c>
      <c r="C13334" s="21" t="s">
        <v>523</v>
      </c>
      <c r="D13334" s="23"/>
      <c r="E13334" s="23"/>
    </row>
    <row r="13335" spans="1:5" ht="20" customHeight="1">
      <c r="A13335" s="19" t="s">
        <v>13774</v>
      </c>
      <c r="B13335" s="24">
        <v>0</v>
      </c>
      <c r="C13335" s="21" t="s">
        <v>13299</v>
      </c>
      <c r="D13335" s="23"/>
      <c r="E13335" s="23"/>
    </row>
    <row r="13336" spans="1:5" ht="20" customHeight="1">
      <c r="A13336" s="19" t="s">
        <v>13774</v>
      </c>
      <c r="B13336" s="24">
        <v>0</v>
      </c>
      <c r="C13336" s="21" t="s">
        <v>13115</v>
      </c>
      <c r="D13336" s="23"/>
      <c r="E13336" s="23"/>
    </row>
    <row r="13337" spans="1:5" ht="20" customHeight="1">
      <c r="A13337" s="19" t="s">
        <v>13774</v>
      </c>
      <c r="B13337" s="24">
        <v>0</v>
      </c>
      <c r="C13337" s="21" t="s">
        <v>12935</v>
      </c>
      <c r="D13337" s="23"/>
      <c r="E13337" s="23"/>
    </row>
    <row r="13338" spans="1:5" ht="20" customHeight="1">
      <c r="A13338" s="19" t="s">
        <v>13774</v>
      </c>
      <c r="B13338" s="24">
        <v>0</v>
      </c>
      <c r="C13338" s="22">
        <v>100</v>
      </c>
      <c r="D13338" s="23"/>
      <c r="E13338" s="23"/>
    </row>
    <row r="13339" spans="1:5" ht="20" customHeight="1">
      <c r="A13339" s="19" t="s">
        <v>13774</v>
      </c>
      <c r="B13339" s="24">
        <v>0</v>
      </c>
      <c r="C13339" s="21" t="s">
        <v>12555</v>
      </c>
      <c r="D13339" s="23"/>
      <c r="E13339" s="23"/>
    </row>
    <row r="13340" spans="1:5" ht="20" customHeight="1">
      <c r="A13340" s="19" t="s">
        <v>13774</v>
      </c>
      <c r="B13340" s="24">
        <v>0</v>
      </c>
      <c r="C13340" s="21" t="s">
        <v>1067</v>
      </c>
      <c r="D13340" s="23"/>
      <c r="E13340" s="23"/>
    </row>
    <row r="13341" spans="1:5" ht="20" customHeight="1">
      <c r="A13341" s="19" t="s">
        <v>13774</v>
      </c>
      <c r="B13341" s="24">
        <v>0</v>
      </c>
      <c r="C13341" s="21" t="s">
        <v>12273</v>
      </c>
      <c r="D13341" s="23"/>
      <c r="E13341" s="23"/>
    </row>
    <row r="13342" spans="1:5" ht="20" customHeight="1">
      <c r="A13342" s="19" t="s">
        <v>13774</v>
      </c>
      <c r="B13342" s="24">
        <v>0</v>
      </c>
      <c r="C13342" s="21" t="s">
        <v>1377</v>
      </c>
      <c r="D13342" s="23"/>
      <c r="E13342" s="23"/>
    </row>
    <row r="13343" spans="1:5" ht="20" customHeight="1">
      <c r="A13343" s="19" t="s">
        <v>13774</v>
      </c>
      <c r="B13343" s="24">
        <v>0</v>
      </c>
      <c r="C13343" s="22">
        <v>100</v>
      </c>
      <c r="D13343" s="23"/>
      <c r="E13343" s="23"/>
    </row>
    <row r="13344" spans="1:5" ht="20" customHeight="1">
      <c r="A13344" s="19" t="s">
        <v>13774</v>
      </c>
      <c r="B13344" s="24">
        <v>0</v>
      </c>
      <c r="C13344" s="21" t="s">
        <v>11818</v>
      </c>
      <c r="D13344" s="23"/>
      <c r="E13344" s="23"/>
    </row>
    <row r="13345" spans="1:5" ht="20" customHeight="1">
      <c r="A13345" s="19" t="s">
        <v>13774</v>
      </c>
      <c r="B13345" s="24">
        <v>0</v>
      </c>
      <c r="C13345" s="21" t="s">
        <v>11565</v>
      </c>
      <c r="D13345" s="23"/>
      <c r="E13345" s="23"/>
    </row>
    <row r="13346" spans="1:5" ht="20" customHeight="1">
      <c r="A13346" s="19" t="s">
        <v>13774</v>
      </c>
      <c r="B13346" s="24">
        <v>0</v>
      </c>
      <c r="C13346" s="21" t="s">
        <v>1683</v>
      </c>
      <c r="D13346" s="23"/>
      <c r="E13346" s="23"/>
    </row>
    <row r="13347" spans="1:5" ht="20" customHeight="1">
      <c r="A13347" s="19" t="s">
        <v>13774</v>
      </c>
      <c r="B13347" s="24">
        <v>0</v>
      </c>
      <c r="C13347" s="21" t="s">
        <v>1902</v>
      </c>
      <c r="D13347" s="23"/>
      <c r="E13347" s="23"/>
    </row>
    <row r="13348" spans="1:5" ht="20" customHeight="1">
      <c r="A13348" s="19" t="s">
        <v>13774</v>
      </c>
      <c r="B13348" s="24">
        <v>0</v>
      </c>
      <c r="C13348" s="21" t="s">
        <v>2218</v>
      </c>
      <c r="D13348" s="23"/>
      <c r="E13348" s="23"/>
    </row>
    <row r="13349" spans="1:5" ht="20" customHeight="1">
      <c r="A13349" s="19" t="s">
        <v>13774</v>
      </c>
      <c r="B13349" s="24">
        <v>0</v>
      </c>
      <c r="C13349" s="21" t="s">
        <v>2348</v>
      </c>
      <c r="D13349" s="23"/>
      <c r="E13349" s="23"/>
    </row>
    <row r="13350" spans="1:5" ht="20" customHeight="1">
      <c r="A13350" s="19" t="s">
        <v>13774</v>
      </c>
      <c r="B13350" s="24">
        <v>0</v>
      </c>
      <c r="C13350" s="21" t="s">
        <v>2477</v>
      </c>
      <c r="D13350" s="23"/>
      <c r="E13350" s="23"/>
    </row>
    <row r="13351" spans="1:5" ht="20" customHeight="1">
      <c r="A13351" s="19" t="s">
        <v>13774</v>
      </c>
      <c r="B13351" s="24">
        <v>0</v>
      </c>
      <c r="C13351" s="22">
        <v>100</v>
      </c>
      <c r="D13351" s="23"/>
      <c r="E13351" s="23"/>
    </row>
    <row r="13352" spans="1:5" ht="20" customHeight="1">
      <c r="A13352" s="19" t="s">
        <v>13774</v>
      </c>
      <c r="B13352" s="24">
        <v>0</v>
      </c>
      <c r="C13352" s="21" t="s">
        <v>2667</v>
      </c>
      <c r="D13352" s="23"/>
      <c r="E13352" s="23"/>
    </row>
    <row r="13353" spans="1:5" ht="20" customHeight="1">
      <c r="A13353" s="19" t="s">
        <v>13774</v>
      </c>
      <c r="B13353" s="24">
        <v>0</v>
      </c>
      <c r="C13353" s="21" t="s">
        <v>2967</v>
      </c>
      <c r="D13353" s="23"/>
      <c r="E13353" s="23"/>
    </row>
    <row r="13354" spans="1:5" ht="20" customHeight="1">
      <c r="A13354" s="19" t="s">
        <v>13774</v>
      </c>
      <c r="B13354" s="24">
        <v>0</v>
      </c>
      <c r="C13354" s="22">
        <v>100</v>
      </c>
      <c r="D13354" s="23"/>
      <c r="E13354" s="23"/>
    </row>
    <row r="13355" spans="1:5" ht="20" customHeight="1">
      <c r="A13355" s="19" t="s">
        <v>13774</v>
      </c>
      <c r="B13355" s="24">
        <v>0</v>
      </c>
      <c r="C13355" s="21" t="s">
        <v>10777</v>
      </c>
      <c r="D13355" s="23"/>
      <c r="E13355" s="23"/>
    </row>
    <row r="13356" spans="1:5" ht="20" customHeight="1">
      <c r="A13356" s="19" t="s">
        <v>13774</v>
      </c>
      <c r="B13356" s="24">
        <v>0</v>
      </c>
      <c r="C13356" s="22">
        <v>100</v>
      </c>
      <c r="D13356" s="23"/>
      <c r="E13356" s="23"/>
    </row>
    <row r="13357" spans="1:5" ht="20" customHeight="1">
      <c r="A13357" s="19" t="s">
        <v>13774</v>
      </c>
      <c r="B13357" s="24">
        <v>0</v>
      </c>
      <c r="C13357" s="22">
        <v>100</v>
      </c>
      <c r="D13357" s="23"/>
      <c r="E13357" s="23"/>
    </row>
    <row r="13358" spans="1:5" ht="20" customHeight="1">
      <c r="A13358" s="19" t="s">
        <v>13774</v>
      </c>
      <c r="B13358" s="24">
        <v>0</v>
      </c>
      <c r="C13358" s="22">
        <v>100</v>
      </c>
      <c r="D13358" s="23"/>
      <c r="E13358" s="23"/>
    </row>
    <row r="13359" spans="1:5" ht="20" customHeight="1">
      <c r="A13359" s="19" t="s">
        <v>13774</v>
      </c>
      <c r="B13359" s="24">
        <v>0</v>
      </c>
      <c r="C13359" s="21" t="s">
        <v>3924</v>
      </c>
      <c r="D13359" s="23"/>
      <c r="E13359" s="23"/>
    </row>
    <row r="13360" spans="1:5" ht="20" customHeight="1">
      <c r="A13360" s="19" t="s">
        <v>13774</v>
      </c>
      <c r="B13360" s="24">
        <v>0</v>
      </c>
      <c r="C13360" s="21" t="s">
        <v>3974</v>
      </c>
      <c r="D13360" s="23"/>
      <c r="E13360" s="23"/>
    </row>
    <row r="13361" spans="1:5" ht="20" customHeight="1">
      <c r="A13361" s="19" t="s">
        <v>13774</v>
      </c>
      <c r="B13361" s="24">
        <v>0</v>
      </c>
      <c r="C13361" s="21" t="s">
        <v>10495</v>
      </c>
      <c r="D13361" s="23"/>
      <c r="E13361" s="23"/>
    </row>
    <row r="13362" spans="1:5" ht="20" customHeight="1">
      <c r="A13362" s="19" t="s">
        <v>13774</v>
      </c>
      <c r="B13362" s="24">
        <v>0</v>
      </c>
      <c r="C13362" s="22">
        <v>100</v>
      </c>
      <c r="D13362" s="23"/>
      <c r="E13362" s="23"/>
    </row>
    <row r="13363" spans="1:5" ht="20" customHeight="1">
      <c r="A13363" s="19" t="s">
        <v>13774</v>
      </c>
      <c r="B13363" s="24">
        <v>0</v>
      </c>
      <c r="C13363" s="22">
        <v>100</v>
      </c>
      <c r="D13363" s="23"/>
      <c r="E13363" s="23"/>
    </row>
    <row r="13364" spans="1:5" ht="20" customHeight="1">
      <c r="A13364" s="19" t="s">
        <v>13774</v>
      </c>
      <c r="B13364" s="24">
        <v>0</v>
      </c>
      <c r="C13364" s="21" t="s">
        <v>10330</v>
      </c>
      <c r="D13364" s="23"/>
      <c r="E13364" s="23"/>
    </row>
    <row r="13365" spans="1:5" ht="20" customHeight="1">
      <c r="A13365" s="19" t="s">
        <v>13774</v>
      </c>
      <c r="B13365" s="24">
        <v>0</v>
      </c>
      <c r="C13365" s="21" t="s">
        <v>4728</v>
      </c>
      <c r="D13365" s="23"/>
      <c r="E13365" s="23"/>
    </row>
    <row r="13366" spans="1:5" ht="20" customHeight="1">
      <c r="A13366" s="19" t="s">
        <v>13774</v>
      </c>
      <c r="B13366" s="24">
        <v>0</v>
      </c>
      <c r="C13366" s="21" t="s">
        <v>4924</v>
      </c>
      <c r="D13366" s="23"/>
      <c r="E13366" s="23"/>
    </row>
    <row r="13367" spans="1:5" ht="20" customHeight="1">
      <c r="A13367" s="19" t="s">
        <v>13774</v>
      </c>
      <c r="B13367" s="24">
        <v>0</v>
      </c>
      <c r="C13367" s="21" t="s">
        <v>10161</v>
      </c>
      <c r="D13367" s="23"/>
      <c r="E13367" s="23"/>
    </row>
    <row r="13368" spans="1:5" ht="20" customHeight="1">
      <c r="A13368" s="19" t="s">
        <v>13774</v>
      </c>
      <c r="B13368" s="24">
        <v>0</v>
      </c>
      <c r="C13368" s="22">
        <v>100</v>
      </c>
      <c r="D13368" s="23"/>
      <c r="E13368" s="23"/>
    </row>
    <row r="13369" spans="1:5" ht="20" customHeight="1">
      <c r="A13369" s="19" t="s">
        <v>13774</v>
      </c>
      <c r="B13369" s="24">
        <v>0</v>
      </c>
      <c r="C13369" s="21" t="s">
        <v>5375</v>
      </c>
      <c r="D13369" s="23"/>
      <c r="E13369" s="23"/>
    </row>
    <row r="13370" spans="1:5" ht="20" customHeight="1">
      <c r="A13370" s="19" t="s">
        <v>13774</v>
      </c>
      <c r="B13370" s="24">
        <v>0</v>
      </c>
      <c r="C13370" s="21" t="s">
        <v>5580</v>
      </c>
      <c r="D13370" s="23"/>
      <c r="E13370" s="23"/>
    </row>
    <row r="13371" spans="1:5" ht="20" customHeight="1">
      <c r="A13371" s="19" t="s">
        <v>13774</v>
      </c>
      <c r="B13371" s="24">
        <v>0</v>
      </c>
      <c r="C13371" s="21" t="s">
        <v>5783</v>
      </c>
      <c r="D13371" s="23"/>
      <c r="E13371" s="23"/>
    </row>
    <row r="13372" spans="1:5" ht="20" customHeight="1">
      <c r="A13372" s="19" t="s">
        <v>13774</v>
      </c>
      <c r="B13372" s="24">
        <v>0</v>
      </c>
      <c r="C13372" s="22">
        <v>100</v>
      </c>
      <c r="D13372" s="23"/>
      <c r="E13372" s="23"/>
    </row>
    <row r="13373" spans="1:5" ht="20" customHeight="1">
      <c r="A13373" s="19" t="s">
        <v>13774</v>
      </c>
      <c r="B13373" s="24">
        <v>0</v>
      </c>
      <c r="C13373" s="22">
        <v>100</v>
      </c>
      <c r="D13373" s="23"/>
      <c r="E13373" s="23"/>
    </row>
    <row r="13374" spans="1:5" ht="20" customHeight="1">
      <c r="A13374" s="19" t="s">
        <v>13774</v>
      </c>
      <c r="B13374" s="24">
        <v>0</v>
      </c>
      <c r="C13374" s="21" t="s">
        <v>9808</v>
      </c>
      <c r="D13374" s="23"/>
      <c r="E13374" s="23"/>
    </row>
    <row r="13375" spans="1:5" ht="20" customHeight="1">
      <c r="A13375" s="19" t="s">
        <v>13774</v>
      </c>
      <c r="B13375" s="24">
        <v>0</v>
      </c>
      <c r="C13375" s="22">
        <v>100</v>
      </c>
      <c r="D13375" s="23"/>
      <c r="E13375" s="23"/>
    </row>
    <row r="13376" spans="1:5" ht="20" customHeight="1">
      <c r="A13376" s="19" t="s">
        <v>13774</v>
      </c>
      <c r="B13376" s="24">
        <v>0</v>
      </c>
      <c r="C13376" s="21" t="s">
        <v>9497</v>
      </c>
      <c r="D13376" s="23"/>
      <c r="E13376" s="23"/>
    </row>
    <row r="13377" spans="1:5" ht="20" customHeight="1">
      <c r="A13377" s="19" t="s">
        <v>13774</v>
      </c>
      <c r="B13377" s="24">
        <v>0</v>
      </c>
      <c r="C13377" s="21" t="s">
        <v>6247</v>
      </c>
      <c r="D13377" s="23"/>
      <c r="E13377" s="23"/>
    </row>
    <row r="13378" spans="1:5" ht="20" customHeight="1">
      <c r="A13378" s="19" t="s">
        <v>13774</v>
      </c>
      <c r="B13378" s="24">
        <v>0</v>
      </c>
      <c r="C13378" s="21" t="s">
        <v>6430</v>
      </c>
      <c r="D13378" s="23"/>
      <c r="E13378" s="23"/>
    </row>
    <row r="13379" spans="1:5" ht="20" customHeight="1">
      <c r="A13379" s="19" t="s">
        <v>13774</v>
      </c>
      <c r="B13379" s="24">
        <v>0</v>
      </c>
      <c r="C13379" s="21" t="s">
        <v>9304</v>
      </c>
      <c r="D13379" s="23"/>
      <c r="E13379" s="23"/>
    </row>
    <row r="13380" spans="1:5" ht="20" customHeight="1">
      <c r="A13380" s="19" t="s">
        <v>13774</v>
      </c>
      <c r="B13380" s="24">
        <v>0</v>
      </c>
      <c r="C13380" s="21" t="s">
        <v>9175</v>
      </c>
      <c r="D13380" s="23"/>
      <c r="E13380" s="23"/>
    </row>
    <row r="13381" spans="1:5" ht="20" customHeight="1">
      <c r="A13381" s="19" t="s">
        <v>13774</v>
      </c>
      <c r="B13381" s="24">
        <v>0</v>
      </c>
      <c r="C13381" s="21" t="s">
        <v>9044</v>
      </c>
      <c r="D13381" s="23"/>
      <c r="E13381" s="23"/>
    </row>
    <row r="13382" spans="1:5" ht="20" customHeight="1">
      <c r="A13382" s="19" t="s">
        <v>13774</v>
      </c>
      <c r="B13382" s="24">
        <v>0</v>
      </c>
      <c r="C13382" s="22">
        <v>100</v>
      </c>
      <c r="D13382" s="23"/>
      <c r="E13382" s="23"/>
    </row>
    <row r="13383" spans="1:5" ht="20" customHeight="1">
      <c r="A13383" s="19" t="s">
        <v>13774</v>
      </c>
      <c r="B13383" s="24">
        <v>0</v>
      </c>
      <c r="C13383" s="22">
        <v>100</v>
      </c>
      <c r="D13383" s="23"/>
      <c r="E13383" s="23"/>
    </row>
    <row r="13384" spans="1:5" ht="20" customHeight="1">
      <c r="A13384" s="19" t="s">
        <v>13774</v>
      </c>
      <c r="B13384" s="24">
        <v>0</v>
      </c>
      <c r="C13384" s="21" t="s">
        <v>8732</v>
      </c>
      <c r="D13384" s="23"/>
      <c r="E13384" s="23"/>
    </row>
    <row r="13385" spans="1:5" ht="20" customHeight="1">
      <c r="A13385" s="19" t="s">
        <v>13774</v>
      </c>
      <c r="B13385" s="24">
        <v>0</v>
      </c>
      <c r="C13385" s="21" t="s">
        <v>8544</v>
      </c>
      <c r="D13385" s="23"/>
      <c r="E13385" s="23"/>
    </row>
    <row r="13386" spans="1:5" ht="20" customHeight="1">
      <c r="A13386" s="19" t="s">
        <v>13774</v>
      </c>
      <c r="B13386" s="24">
        <v>0</v>
      </c>
      <c r="C13386" s="21" t="s">
        <v>6971</v>
      </c>
      <c r="D13386" s="23"/>
      <c r="E13386" s="23"/>
    </row>
    <row r="13387" spans="1:5" ht="20" customHeight="1">
      <c r="A13387" s="19" t="s">
        <v>13774</v>
      </c>
      <c r="B13387" s="24">
        <v>0</v>
      </c>
      <c r="C13387" s="21" t="s">
        <v>7138</v>
      </c>
      <c r="D13387" s="23"/>
      <c r="E13387" s="23"/>
    </row>
    <row r="13388" spans="1:5" ht="20" customHeight="1">
      <c r="A13388" s="19" t="s">
        <v>13774</v>
      </c>
      <c r="B13388" s="24">
        <v>0</v>
      </c>
      <c r="C13388" s="21" t="s">
        <v>7381</v>
      </c>
      <c r="D13388" s="23"/>
      <c r="E13388" s="23"/>
    </row>
    <row r="13389" spans="1:5" ht="20" customHeight="1">
      <c r="A13389" s="19" t="s">
        <v>13774</v>
      </c>
      <c r="B13389" s="24">
        <v>0</v>
      </c>
      <c r="C13389" s="21" t="s">
        <v>7423</v>
      </c>
      <c r="D13389" s="23"/>
      <c r="E13389" s="23"/>
    </row>
    <row r="13390" spans="1:5" ht="20" customHeight="1">
      <c r="A13390" s="19" t="s">
        <v>13774</v>
      </c>
      <c r="B13390" s="24">
        <v>0</v>
      </c>
      <c r="C13390" s="21" t="s">
        <v>7603</v>
      </c>
      <c r="D13390" s="23"/>
      <c r="E13390" s="23"/>
    </row>
    <row r="13391" spans="1:5" ht="20" customHeight="1">
      <c r="A13391" s="19" t="s">
        <v>13774</v>
      </c>
      <c r="B13391" s="24">
        <v>0</v>
      </c>
      <c r="C13391" s="21" t="s">
        <v>7777</v>
      </c>
      <c r="D13391" s="23"/>
      <c r="E13391" s="23"/>
    </row>
    <row r="13392" spans="1:5" ht="20" customHeight="1">
      <c r="A13392" s="19" t="s">
        <v>13774</v>
      </c>
      <c r="B13392" s="24">
        <v>0</v>
      </c>
      <c r="C13392" s="21" t="s">
        <v>8048</v>
      </c>
      <c r="D13392" s="23"/>
      <c r="E13392" s="23"/>
    </row>
    <row r="13393" spans="1:5" ht="20" customHeight="1">
      <c r="A13393" s="19" t="s">
        <v>13774</v>
      </c>
      <c r="B13393" s="24">
        <v>0</v>
      </c>
      <c r="C13393" s="21" t="s">
        <v>8160</v>
      </c>
      <c r="D13393" s="23"/>
      <c r="E13393" s="23"/>
    </row>
    <row r="13394" spans="1:5" ht="20" customHeight="1">
      <c r="A13394" s="19" t="s">
        <v>13774</v>
      </c>
      <c r="B13394" s="24">
        <v>0</v>
      </c>
      <c r="C13394" s="21" t="s">
        <v>8203</v>
      </c>
      <c r="D13394" s="23"/>
      <c r="E13394" s="23"/>
    </row>
    <row r="13395" spans="1:5" ht="20" customHeight="1">
      <c r="A13395" s="19" t="s">
        <v>13774</v>
      </c>
      <c r="B13395" s="24">
        <v>0</v>
      </c>
      <c r="C13395" s="21" t="s">
        <v>13580</v>
      </c>
      <c r="D13395" s="23"/>
      <c r="E13395" s="23"/>
    </row>
    <row r="13396" spans="1:5" ht="20" customHeight="1">
      <c r="A13396" s="19" t="s">
        <v>13774</v>
      </c>
      <c r="B13396" s="24">
        <v>0</v>
      </c>
      <c r="C13396" s="21" t="s">
        <v>531</v>
      </c>
      <c r="D13396" s="23"/>
      <c r="E13396" s="23"/>
    </row>
    <row r="13397" spans="1:5" ht="20" customHeight="1">
      <c r="A13397" s="19" t="s">
        <v>13774</v>
      </c>
      <c r="B13397" s="24">
        <v>0</v>
      </c>
      <c r="C13397" s="21" t="s">
        <v>13308</v>
      </c>
      <c r="D13397" s="23"/>
      <c r="E13397" s="23"/>
    </row>
    <row r="13398" spans="1:5" ht="20" customHeight="1">
      <c r="A13398" s="19" t="s">
        <v>13774</v>
      </c>
      <c r="B13398" s="24">
        <v>0</v>
      </c>
      <c r="C13398" s="21" t="s">
        <v>13122</v>
      </c>
      <c r="D13398" s="23"/>
      <c r="E13398" s="23"/>
    </row>
    <row r="13399" spans="1:5" ht="20" customHeight="1">
      <c r="A13399" s="19" t="s">
        <v>13774</v>
      </c>
      <c r="B13399" s="24">
        <v>0</v>
      </c>
      <c r="C13399" s="22">
        <v>100</v>
      </c>
      <c r="D13399" s="23"/>
      <c r="E13399" s="23"/>
    </row>
    <row r="13400" spans="1:5" ht="20" customHeight="1">
      <c r="A13400" s="19" t="s">
        <v>13774</v>
      </c>
      <c r="B13400" s="24">
        <v>0</v>
      </c>
      <c r="C13400" s="21" t="s">
        <v>12536</v>
      </c>
      <c r="D13400" s="23"/>
      <c r="E13400" s="23"/>
    </row>
    <row r="13401" spans="1:5" ht="20" customHeight="1">
      <c r="A13401" s="19" t="s">
        <v>13774</v>
      </c>
      <c r="B13401" s="24">
        <v>0</v>
      </c>
      <c r="C13401" s="21" t="s">
        <v>12566</v>
      </c>
      <c r="D13401" s="23"/>
      <c r="E13401" s="23"/>
    </row>
    <row r="13402" spans="1:5" ht="20" customHeight="1">
      <c r="A13402" s="19" t="s">
        <v>13774</v>
      </c>
      <c r="B13402" s="24">
        <v>0</v>
      </c>
      <c r="C13402" s="21" t="s">
        <v>1079</v>
      </c>
      <c r="D13402" s="23"/>
      <c r="E13402" s="23"/>
    </row>
    <row r="13403" spans="1:5" ht="20" customHeight="1">
      <c r="A13403" s="19" t="s">
        <v>13774</v>
      </c>
      <c r="B13403" s="24">
        <v>0</v>
      </c>
      <c r="C13403" s="21" t="s">
        <v>12284</v>
      </c>
      <c r="D13403" s="23"/>
      <c r="E13403" s="23"/>
    </row>
    <row r="13404" spans="1:5" ht="20" customHeight="1">
      <c r="A13404" s="19" t="s">
        <v>13774</v>
      </c>
      <c r="B13404" s="24">
        <v>0</v>
      </c>
      <c r="C13404" s="21" t="s">
        <v>1388</v>
      </c>
      <c r="D13404" s="23"/>
      <c r="E13404" s="23"/>
    </row>
    <row r="13405" spans="1:5" ht="20" customHeight="1">
      <c r="A13405" s="19" t="s">
        <v>13774</v>
      </c>
      <c r="B13405" s="24">
        <v>0</v>
      </c>
      <c r="C13405" s="22">
        <v>100</v>
      </c>
      <c r="D13405" s="23"/>
      <c r="E13405" s="23"/>
    </row>
    <row r="13406" spans="1:5" ht="20" customHeight="1">
      <c r="A13406" s="19" t="s">
        <v>13774</v>
      </c>
      <c r="B13406" s="24">
        <v>0</v>
      </c>
      <c r="C13406" s="21" t="s">
        <v>11833</v>
      </c>
      <c r="D13406" s="23"/>
      <c r="E13406" s="23"/>
    </row>
    <row r="13407" spans="1:5" ht="20" customHeight="1">
      <c r="A13407" s="19" t="s">
        <v>13774</v>
      </c>
      <c r="B13407" s="24">
        <v>0</v>
      </c>
      <c r="C13407" s="21" t="s">
        <v>11575</v>
      </c>
      <c r="D13407" s="23"/>
      <c r="E13407" s="23"/>
    </row>
    <row r="13408" spans="1:5" ht="20" customHeight="1">
      <c r="A13408" s="19" t="s">
        <v>13774</v>
      </c>
      <c r="B13408" s="24">
        <v>0</v>
      </c>
      <c r="C13408" s="21" t="s">
        <v>123</v>
      </c>
      <c r="D13408" s="23"/>
      <c r="E13408" s="23"/>
    </row>
    <row r="13409" spans="1:5" ht="20" customHeight="1">
      <c r="A13409" s="19" t="s">
        <v>13774</v>
      </c>
      <c r="B13409" s="24">
        <v>0</v>
      </c>
      <c r="C13409" s="21" t="s">
        <v>1916</v>
      </c>
      <c r="D13409" s="23"/>
      <c r="E13409" s="23"/>
    </row>
    <row r="13410" spans="1:5" ht="20" customHeight="1">
      <c r="A13410" s="19" t="s">
        <v>13774</v>
      </c>
      <c r="B13410" s="24">
        <v>0</v>
      </c>
      <c r="C13410" s="21" t="s">
        <v>2289</v>
      </c>
      <c r="D13410" s="23"/>
      <c r="E13410" s="23"/>
    </row>
    <row r="13411" spans="1:5" ht="20" customHeight="1">
      <c r="A13411" s="19" t="s">
        <v>13774</v>
      </c>
      <c r="B13411" s="24">
        <v>0</v>
      </c>
      <c r="C13411" s="21" t="s">
        <v>2418</v>
      </c>
      <c r="D13411" s="23"/>
      <c r="E13411" s="23"/>
    </row>
    <row r="13412" spans="1:5" ht="20" customHeight="1">
      <c r="A13412" s="19" t="s">
        <v>13774</v>
      </c>
      <c r="B13412" s="24">
        <v>0</v>
      </c>
      <c r="C13412" s="21" t="s">
        <v>2549</v>
      </c>
      <c r="D13412" s="23"/>
      <c r="E13412" s="23"/>
    </row>
    <row r="13413" spans="1:5" ht="20" customHeight="1">
      <c r="A13413" s="19" t="s">
        <v>13774</v>
      </c>
      <c r="B13413" s="24">
        <v>0</v>
      </c>
      <c r="C13413" s="21" t="s">
        <v>2654</v>
      </c>
      <c r="D13413" s="23"/>
      <c r="E13413" s="23"/>
    </row>
    <row r="13414" spans="1:5" ht="20" customHeight="1">
      <c r="A13414" s="19" t="s">
        <v>13774</v>
      </c>
      <c r="B13414" s="24">
        <v>0</v>
      </c>
      <c r="C13414" s="21" t="s">
        <v>2680</v>
      </c>
      <c r="D13414" s="23"/>
      <c r="E13414" s="23"/>
    </row>
    <row r="13415" spans="1:5" ht="20" customHeight="1">
      <c r="A13415" s="19" t="s">
        <v>13774</v>
      </c>
      <c r="B13415" s="24">
        <v>0</v>
      </c>
      <c r="C13415" s="21" t="s">
        <v>3035</v>
      </c>
      <c r="D13415" s="23"/>
      <c r="E13415" s="23"/>
    </row>
    <row r="13416" spans="1:5" ht="20" customHeight="1">
      <c r="A13416" s="19" t="s">
        <v>13774</v>
      </c>
      <c r="B13416" s="24">
        <v>0</v>
      </c>
      <c r="C13416" s="21" t="s">
        <v>10762</v>
      </c>
      <c r="D13416" s="23"/>
      <c r="E13416" s="23"/>
    </row>
    <row r="13417" spans="1:5" ht="20" customHeight="1">
      <c r="A13417" s="19" t="s">
        <v>13774</v>
      </c>
      <c r="B13417" s="24">
        <v>0</v>
      </c>
      <c r="C13417" s="21" t="s">
        <v>10786</v>
      </c>
      <c r="D13417" s="23"/>
      <c r="E13417" s="23"/>
    </row>
    <row r="13418" spans="1:5" ht="20" customHeight="1">
      <c r="A13418" s="19" t="s">
        <v>13774</v>
      </c>
      <c r="B13418" s="24">
        <v>0</v>
      </c>
      <c r="C13418" s="22">
        <v>100</v>
      </c>
      <c r="D13418" s="23"/>
      <c r="E13418" s="23"/>
    </row>
    <row r="13419" spans="1:5" ht="20" customHeight="1">
      <c r="A13419" s="19" t="s">
        <v>13774</v>
      </c>
      <c r="B13419" s="24">
        <v>0</v>
      </c>
      <c r="C13419" s="22">
        <v>100</v>
      </c>
      <c r="D13419" s="23"/>
      <c r="E13419" s="23"/>
    </row>
    <row r="13420" spans="1:5" ht="20" customHeight="1">
      <c r="A13420" s="19" t="s">
        <v>13774</v>
      </c>
      <c r="B13420" s="24">
        <v>0</v>
      </c>
      <c r="C13420" s="22">
        <v>100</v>
      </c>
      <c r="D13420" s="23"/>
      <c r="E13420" s="23"/>
    </row>
    <row r="13421" spans="1:5" ht="20" customHeight="1">
      <c r="A13421" s="19" t="s">
        <v>13774</v>
      </c>
      <c r="B13421" s="24">
        <v>0</v>
      </c>
      <c r="C13421" s="21" t="s">
        <v>3962</v>
      </c>
      <c r="D13421" s="23"/>
      <c r="E13421" s="23"/>
    </row>
    <row r="13422" spans="1:5" ht="20" customHeight="1">
      <c r="A13422" s="19" t="s">
        <v>13774</v>
      </c>
      <c r="B13422" s="24">
        <v>0</v>
      </c>
      <c r="C13422" s="21" t="s">
        <v>3989</v>
      </c>
      <c r="D13422" s="23"/>
      <c r="E13422" s="23"/>
    </row>
    <row r="13423" spans="1:5" ht="20" customHeight="1">
      <c r="A13423" s="19" t="s">
        <v>13774</v>
      </c>
      <c r="B13423" s="24">
        <v>0</v>
      </c>
      <c r="C13423" s="21" t="s">
        <v>10504</v>
      </c>
      <c r="D13423" s="23"/>
      <c r="E13423" s="23"/>
    </row>
    <row r="13424" spans="1:5" ht="20" customHeight="1">
      <c r="A13424" s="19" t="s">
        <v>13774</v>
      </c>
      <c r="B13424" s="24">
        <v>0</v>
      </c>
      <c r="C13424" s="22">
        <v>100</v>
      </c>
      <c r="D13424" s="23"/>
      <c r="E13424" s="23"/>
    </row>
    <row r="13425" spans="1:5" ht="20" customHeight="1">
      <c r="A13425" s="19" t="s">
        <v>13774</v>
      </c>
      <c r="B13425" s="24">
        <v>0</v>
      </c>
      <c r="C13425" s="21" t="s">
        <v>4466</v>
      </c>
      <c r="D13425" s="23"/>
      <c r="E13425" s="23"/>
    </row>
    <row r="13426" spans="1:5" ht="20" customHeight="1">
      <c r="A13426" s="19" t="s">
        <v>13774</v>
      </c>
      <c r="B13426" s="24">
        <v>0</v>
      </c>
      <c r="C13426" s="21" t="s">
        <v>10339</v>
      </c>
      <c r="D13426" s="23"/>
      <c r="E13426" s="23"/>
    </row>
    <row r="13427" spans="1:5" ht="20" customHeight="1">
      <c r="A13427" s="19" t="s">
        <v>13774</v>
      </c>
      <c r="B13427" s="24">
        <v>0</v>
      </c>
      <c r="C13427" s="21" t="s">
        <v>4736</v>
      </c>
      <c r="D13427" s="23"/>
      <c r="E13427" s="23"/>
    </row>
    <row r="13428" spans="1:5" ht="20" customHeight="1">
      <c r="A13428" s="19" t="s">
        <v>13774</v>
      </c>
      <c r="B13428" s="24">
        <v>0</v>
      </c>
      <c r="C13428" s="22">
        <v>100</v>
      </c>
      <c r="D13428" s="23"/>
      <c r="E13428" s="23"/>
    </row>
    <row r="13429" spans="1:5" ht="20" customHeight="1">
      <c r="A13429" s="19" t="s">
        <v>13774</v>
      </c>
      <c r="B13429" s="24">
        <v>0</v>
      </c>
      <c r="C13429" s="21" t="s">
        <v>10170</v>
      </c>
      <c r="D13429" s="23"/>
      <c r="E13429" s="23"/>
    </row>
    <row r="13430" spans="1:5" ht="20" customHeight="1">
      <c r="A13430" s="19" t="s">
        <v>13774</v>
      </c>
      <c r="B13430" s="24">
        <v>0</v>
      </c>
      <c r="C13430" s="21" t="s">
        <v>5190</v>
      </c>
      <c r="D13430" s="23"/>
      <c r="E13430" s="23"/>
    </row>
    <row r="13431" spans="1:5" ht="20" customHeight="1">
      <c r="A13431" s="19" t="s">
        <v>13774</v>
      </c>
      <c r="B13431" s="24">
        <v>0</v>
      </c>
      <c r="C13431" s="22">
        <v>100</v>
      </c>
      <c r="D13431" s="23"/>
      <c r="E13431" s="23"/>
    </row>
    <row r="13432" spans="1:5" ht="20" customHeight="1">
      <c r="A13432" s="19" t="s">
        <v>13774</v>
      </c>
      <c r="B13432" s="24">
        <v>0</v>
      </c>
      <c r="C13432" s="21" t="s">
        <v>5593</v>
      </c>
      <c r="D13432" s="23"/>
      <c r="E13432" s="23"/>
    </row>
    <row r="13433" spans="1:5" ht="20" customHeight="1">
      <c r="A13433" s="19" t="s">
        <v>13774</v>
      </c>
      <c r="B13433" s="24">
        <v>0</v>
      </c>
      <c r="C13433" s="21" t="s">
        <v>5791</v>
      </c>
      <c r="D13433" s="23"/>
      <c r="E13433" s="23"/>
    </row>
    <row r="13434" spans="1:5" ht="20" customHeight="1">
      <c r="A13434" s="19" t="s">
        <v>13774</v>
      </c>
      <c r="B13434" s="24">
        <v>0</v>
      </c>
      <c r="C13434" s="22">
        <v>100</v>
      </c>
      <c r="D13434" s="23"/>
      <c r="E13434" s="23"/>
    </row>
    <row r="13435" spans="1:5" ht="20" customHeight="1">
      <c r="A13435" s="19" t="s">
        <v>13774</v>
      </c>
      <c r="B13435" s="24">
        <v>0</v>
      </c>
      <c r="C13435" s="22">
        <v>100</v>
      </c>
      <c r="D13435" s="23"/>
      <c r="E13435" s="23"/>
    </row>
    <row r="13436" spans="1:5" ht="20" customHeight="1">
      <c r="A13436" s="19" t="s">
        <v>13774</v>
      </c>
      <c r="B13436" s="24">
        <v>0</v>
      </c>
      <c r="C13436" s="21" t="s">
        <v>9814</v>
      </c>
      <c r="D13436" s="23"/>
      <c r="E13436" s="23"/>
    </row>
    <row r="13437" spans="1:5" ht="20" customHeight="1">
      <c r="A13437" s="19" t="s">
        <v>13774</v>
      </c>
      <c r="B13437" s="24">
        <v>0</v>
      </c>
      <c r="C13437" s="22">
        <v>100</v>
      </c>
      <c r="D13437" s="23"/>
      <c r="E13437" s="23"/>
    </row>
    <row r="13438" spans="1:5" ht="20" customHeight="1">
      <c r="A13438" s="19" t="s">
        <v>13774</v>
      </c>
      <c r="B13438" s="24">
        <v>0</v>
      </c>
      <c r="C13438" s="21" t="s">
        <v>9503</v>
      </c>
      <c r="D13438" s="23"/>
      <c r="E13438" s="23"/>
    </row>
    <row r="13439" spans="1:5" ht="20" customHeight="1">
      <c r="A13439" s="19" t="s">
        <v>13774</v>
      </c>
      <c r="B13439" s="24">
        <v>0</v>
      </c>
      <c r="C13439" s="22">
        <v>100</v>
      </c>
      <c r="D13439" s="23"/>
      <c r="E13439" s="23"/>
    </row>
    <row r="13440" spans="1:5" ht="20" customHeight="1">
      <c r="A13440" s="19" t="s">
        <v>13774</v>
      </c>
      <c r="B13440" s="24">
        <v>0</v>
      </c>
      <c r="C13440" s="22">
        <v>100</v>
      </c>
      <c r="D13440" s="23"/>
      <c r="E13440" s="23"/>
    </row>
    <row r="13441" spans="1:5" ht="20" customHeight="1">
      <c r="A13441" s="19" t="s">
        <v>13774</v>
      </c>
      <c r="B13441" s="24">
        <v>0</v>
      </c>
      <c r="C13441" s="21" t="s">
        <v>9311</v>
      </c>
      <c r="D13441" s="23"/>
      <c r="E13441" s="23"/>
    </row>
    <row r="13442" spans="1:5" ht="20" customHeight="1">
      <c r="A13442" s="19" t="s">
        <v>13774</v>
      </c>
      <c r="B13442" s="24">
        <v>0</v>
      </c>
      <c r="C13442" s="21" t="s">
        <v>9181</v>
      </c>
      <c r="D13442" s="23"/>
      <c r="E13442" s="23"/>
    </row>
    <row r="13443" spans="1:5" ht="20" customHeight="1">
      <c r="A13443" s="19" t="s">
        <v>13774</v>
      </c>
      <c r="B13443" s="24">
        <v>0</v>
      </c>
      <c r="C13443" s="21" t="s">
        <v>9050</v>
      </c>
      <c r="D13443" s="23"/>
      <c r="E13443" s="23"/>
    </row>
    <row r="13444" spans="1:5" ht="20" customHeight="1">
      <c r="A13444" s="19" t="s">
        <v>13774</v>
      </c>
      <c r="B13444" s="24">
        <v>0</v>
      </c>
      <c r="C13444" s="21" t="s">
        <v>8864</v>
      </c>
      <c r="D13444" s="23"/>
      <c r="E13444" s="23"/>
    </row>
    <row r="13445" spans="1:5" ht="20" customHeight="1">
      <c r="A13445" s="19" t="s">
        <v>13774</v>
      </c>
      <c r="B13445" s="24">
        <v>0</v>
      </c>
      <c r="C13445" s="22">
        <v>100</v>
      </c>
      <c r="D13445" s="23"/>
      <c r="E13445" s="23"/>
    </row>
    <row r="13446" spans="1:5" ht="20" customHeight="1">
      <c r="A13446" s="19" t="s">
        <v>13774</v>
      </c>
      <c r="B13446" s="24">
        <v>0</v>
      </c>
      <c r="C13446" s="22">
        <v>100</v>
      </c>
      <c r="D13446" s="23"/>
      <c r="E13446" s="23"/>
    </row>
    <row r="13447" spans="1:5" ht="20" customHeight="1">
      <c r="A13447" s="19" t="s">
        <v>13774</v>
      </c>
      <c r="B13447" s="24">
        <v>0</v>
      </c>
      <c r="C13447" s="21" t="s">
        <v>8552</v>
      </c>
      <c r="D13447" s="23"/>
      <c r="E13447" s="23"/>
    </row>
    <row r="13448" spans="1:5" ht="20" customHeight="1">
      <c r="A13448" s="19" t="s">
        <v>13774</v>
      </c>
      <c r="B13448" s="24">
        <v>0</v>
      </c>
      <c r="C13448" s="21" t="s">
        <v>6979</v>
      </c>
      <c r="D13448" s="23"/>
      <c r="E13448" s="23"/>
    </row>
    <row r="13449" spans="1:5" ht="20" customHeight="1">
      <c r="A13449" s="19" t="s">
        <v>13774</v>
      </c>
      <c r="B13449" s="24">
        <v>0</v>
      </c>
      <c r="C13449" s="21" t="s">
        <v>7149</v>
      </c>
      <c r="D13449" s="23"/>
      <c r="E13449" s="23"/>
    </row>
    <row r="13450" spans="1:5" ht="20" customHeight="1">
      <c r="A13450" s="19" t="s">
        <v>13774</v>
      </c>
      <c r="B13450" s="24">
        <v>0</v>
      </c>
      <c r="C13450" s="22">
        <v>100</v>
      </c>
      <c r="D13450" s="23"/>
      <c r="E13450" s="23"/>
    </row>
    <row r="13451" spans="1:5" ht="20" customHeight="1">
      <c r="A13451" s="19" t="s">
        <v>13774</v>
      </c>
      <c r="B13451" s="24">
        <v>0</v>
      </c>
      <c r="C13451" s="21" t="s">
        <v>7435</v>
      </c>
      <c r="D13451" s="23"/>
      <c r="E13451" s="23"/>
    </row>
    <row r="13452" spans="1:5" ht="20" customHeight="1">
      <c r="A13452" s="19" t="s">
        <v>13774</v>
      </c>
      <c r="B13452" s="24">
        <v>0</v>
      </c>
      <c r="C13452" s="21" t="s">
        <v>7612</v>
      </c>
      <c r="D13452" s="23"/>
      <c r="E13452" s="23"/>
    </row>
    <row r="13453" spans="1:5" ht="20" customHeight="1">
      <c r="A13453" s="19" t="s">
        <v>13774</v>
      </c>
      <c r="B13453" s="24">
        <v>0</v>
      </c>
      <c r="C13453" s="21" t="s">
        <v>7786</v>
      </c>
      <c r="D13453" s="23"/>
      <c r="E13453" s="23"/>
    </row>
    <row r="13454" spans="1:5" ht="20" customHeight="1">
      <c r="A13454" s="19" t="s">
        <v>13774</v>
      </c>
      <c r="B13454" s="24">
        <v>0</v>
      </c>
      <c r="C13454" s="21" t="s">
        <v>8106</v>
      </c>
      <c r="D13454" s="23"/>
      <c r="E13454" s="23"/>
    </row>
    <row r="13455" spans="1:5" ht="20" customHeight="1">
      <c r="A13455" s="19" t="s">
        <v>13774</v>
      </c>
      <c r="B13455" s="24">
        <v>0</v>
      </c>
      <c r="C13455" s="21" t="s">
        <v>8192</v>
      </c>
      <c r="D13455" s="23"/>
      <c r="E13455" s="23"/>
    </row>
    <row r="13456" spans="1:5" ht="20" customHeight="1">
      <c r="A13456" s="19" t="s">
        <v>13774</v>
      </c>
      <c r="B13456" s="24">
        <v>0</v>
      </c>
      <c r="C13456" s="21" t="s">
        <v>8212</v>
      </c>
      <c r="D13456" s="23"/>
      <c r="E13456" s="23"/>
    </row>
    <row r="13457" spans="1:5" ht="20" customHeight="1">
      <c r="A13457" s="19" t="s">
        <v>13774</v>
      </c>
      <c r="B13457" s="24">
        <v>0</v>
      </c>
      <c r="C13457" s="21" t="s">
        <v>13584</v>
      </c>
      <c r="D13457" s="23"/>
      <c r="E13457" s="23"/>
    </row>
    <row r="13458" spans="1:5" ht="20" customHeight="1">
      <c r="A13458" s="19" t="s">
        <v>13774</v>
      </c>
      <c r="B13458" s="24">
        <v>0</v>
      </c>
      <c r="C13458" s="21" t="s">
        <v>534</v>
      </c>
      <c r="D13458" s="23"/>
      <c r="E13458" s="23"/>
    </row>
    <row r="13459" spans="1:5" ht="20" customHeight="1">
      <c r="A13459" s="19" t="s">
        <v>13774</v>
      </c>
      <c r="B13459" s="24">
        <v>0</v>
      </c>
      <c r="C13459" s="21" t="s">
        <v>13312</v>
      </c>
      <c r="D13459" s="23"/>
      <c r="E13459" s="23"/>
    </row>
    <row r="13460" spans="1:5" ht="20" customHeight="1">
      <c r="A13460" s="19" t="s">
        <v>13774</v>
      </c>
      <c r="B13460" s="24">
        <v>0</v>
      </c>
      <c r="C13460" s="22">
        <v>100</v>
      </c>
      <c r="D13460" s="23"/>
      <c r="E13460" s="23"/>
    </row>
    <row r="13461" spans="1:5" ht="20" customHeight="1">
      <c r="A13461" s="19" t="s">
        <v>13774</v>
      </c>
      <c r="B13461" s="24">
        <v>0</v>
      </c>
      <c r="C13461" s="21" t="s">
        <v>12949</v>
      </c>
      <c r="D13461" s="23"/>
      <c r="E13461" s="23"/>
    </row>
    <row r="13462" spans="1:5" ht="20" customHeight="1">
      <c r="A13462" s="19" t="s">
        <v>13774</v>
      </c>
      <c r="B13462" s="24">
        <v>0</v>
      </c>
      <c r="C13462" s="21" t="s">
        <v>12555</v>
      </c>
      <c r="D13462" s="23"/>
      <c r="E13462" s="23"/>
    </row>
    <row r="13463" spans="1:5" ht="20" customHeight="1">
      <c r="A13463" s="19" t="s">
        <v>13774</v>
      </c>
      <c r="B13463" s="24">
        <v>0</v>
      </c>
      <c r="C13463" s="21" t="s">
        <v>12571</v>
      </c>
      <c r="D13463" s="23"/>
      <c r="E13463" s="23"/>
    </row>
    <row r="13464" spans="1:5" ht="20" customHeight="1">
      <c r="A13464" s="19" t="s">
        <v>13774</v>
      </c>
      <c r="B13464" s="24">
        <v>0</v>
      </c>
      <c r="C13464" s="21" t="s">
        <v>1083</v>
      </c>
      <c r="D13464" s="23"/>
      <c r="E13464" s="23"/>
    </row>
    <row r="13465" spans="1:5" ht="20" customHeight="1">
      <c r="A13465" s="19" t="s">
        <v>13774</v>
      </c>
      <c r="B13465" s="24">
        <v>0</v>
      </c>
      <c r="C13465" s="21" t="s">
        <v>12286</v>
      </c>
      <c r="D13465" s="23"/>
      <c r="E13465" s="23"/>
    </row>
    <row r="13466" spans="1:5" ht="20" customHeight="1">
      <c r="A13466" s="19" t="s">
        <v>13774</v>
      </c>
      <c r="B13466" s="24">
        <v>0</v>
      </c>
      <c r="C13466" s="21" t="s">
        <v>1390</v>
      </c>
      <c r="D13466" s="23"/>
      <c r="E13466" s="23"/>
    </row>
    <row r="13467" spans="1:5" ht="20" customHeight="1">
      <c r="A13467" s="19" t="s">
        <v>13774</v>
      </c>
      <c r="B13467" s="24">
        <v>0</v>
      </c>
      <c r="C13467" s="21" t="s">
        <v>12082</v>
      </c>
      <c r="D13467" s="23"/>
      <c r="E13467" s="23"/>
    </row>
    <row r="13468" spans="1:5" ht="20" customHeight="1">
      <c r="A13468" s="19" t="s">
        <v>13774</v>
      </c>
      <c r="B13468" s="24">
        <v>0</v>
      </c>
      <c r="C13468" s="21" t="s">
        <v>11838</v>
      </c>
      <c r="D13468" s="23"/>
      <c r="E13468" s="23"/>
    </row>
    <row r="13469" spans="1:5" ht="20" customHeight="1">
      <c r="A13469" s="19" t="s">
        <v>13774</v>
      </c>
      <c r="B13469" s="24">
        <v>0</v>
      </c>
      <c r="C13469" s="21" t="s">
        <v>11578</v>
      </c>
      <c r="D13469" s="23"/>
      <c r="E13469" s="23"/>
    </row>
    <row r="13470" spans="1:5" ht="20" customHeight="1">
      <c r="A13470" s="19" t="s">
        <v>13774</v>
      </c>
      <c r="B13470" s="24">
        <v>0</v>
      </c>
      <c r="C13470" s="22">
        <v>100</v>
      </c>
      <c r="D13470" s="23"/>
      <c r="E13470" s="23"/>
    </row>
    <row r="13471" spans="1:5" ht="20" customHeight="1">
      <c r="A13471" s="19" t="s">
        <v>13774</v>
      </c>
      <c r="B13471" s="24">
        <v>0</v>
      </c>
      <c r="C13471" s="21" t="s">
        <v>1918</v>
      </c>
      <c r="D13471" s="23"/>
      <c r="E13471" s="23"/>
    </row>
    <row r="13472" spans="1:5" ht="20" customHeight="1">
      <c r="A13472" s="19" t="s">
        <v>13774</v>
      </c>
      <c r="B13472" s="24">
        <v>0</v>
      </c>
      <c r="C13472" s="21" t="s">
        <v>2348</v>
      </c>
      <c r="D13472" s="23"/>
      <c r="E13472" s="23"/>
    </row>
    <row r="13473" spans="1:5" ht="20" customHeight="1">
      <c r="A13473" s="19" t="s">
        <v>13774</v>
      </c>
      <c r="B13473" s="24">
        <v>0</v>
      </c>
      <c r="C13473" s="21" t="s">
        <v>2477</v>
      </c>
      <c r="D13473" s="23"/>
      <c r="E13473" s="23"/>
    </row>
    <row r="13474" spans="1:5" ht="20" customHeight="1">
      <c r="A13474" s="19" t="s">
        <v>13774</v>
      </c>
      <c r="B13474" s="24">
        <v>0</v>
      </c>
      <c r="C13474" s="22">
        <v>100</v>
      </c>
      <c r="D13474" s="23"/>
      <c r="E13474" s="23"/>
    </row>
    <row r="13475" spans="1:5" ht="20" customHeight="1">
      <c r="A13475" s="19" t="s">
        <v>13774</v>
      </c>
      <c r="B13475" s="24">
        <v>0</v>
      </c>
      <c r="C13475" s="21" t="s">
        <v>2667</v>
      </c>
      <c r="D13475" s="23"/>
      <c r="E13475" s="23"/>
    </row>
    <row r="13476" spans="1:5" ht="20" customHeight="1">
      <c r="A13476" s="19" t="s">
        <v>13774</v>
      </c>
      <c r="B13476" s="24">
        <v>0</v>
      </c>
      <c r="C13476" s="21" t="s">
        <v>2682</v>
      </c>
      <c r="D13476" s="23"/>
      <c r="E13476" s="23"/>
    </row>
    <row r="13477" spans="1:5" ht="20" customHeight="1">
      <c r="A13477" s="19" t="s">
        <v>13774</v>
      </c>
      <c r="B13477" s="24">
        <v>0</v>
      </c>
      <c r="C13477" s="22">
        <v>100</v>
      </c>
      <c r="D13477" s="23"/>
      <c r="E13477" s="23"/>
    </row>
    <row r="13478" spans="1:5" ht="20" customHeight="1">
      <c r="A13478" s="19" t="s">
        <v>13774</v>
      </c>
      <c r="B13478" s="24">
        <v>0</v>
      </c>
      <c r="C13478" s="21" t="s">
        <v>10777</v>
      </c>
      <c r="D13478" s="23"/>
      <c r="E13478" s="23"/>
    </row>
    <row r="13479" spans="1:5" ht="20" customHeight="1">
      <c r="A13479" s="19" t="s">
        <v>13774</v>
      </c>
      <c r="B13479" s="24">
        <v>0</v>
      </c>
      <c r="C13479" s="21" t="s">
        <v>10788</v>
      </c>
      <c r="D13479" s="23"/>
      <c r="E13479" s="23"/>
    </row>
    <row r="13480" spans="1:5" ht="20" customHeight="1">
      <c r="A13480" s="19" t="s">
        <v>13774</v>
      </c>
      <c r="B13480" s="24">
        <v>0</v>
      </c>
      <c r="C13480" s="22">
        <v>100</v>
      </c>
      <c r="D13480" s="23"/>
      <c r="E13480" s="23"/>
    </row>
    <row r="13481" spans="1:5" ht="20" customHeight="1">
      <c r="A13481" s="19" t="s">
        <v>13774</v>
      </c>
      <c r="B13481" s="24">
        <v>0</v>
      </c>
      <c r="C13481" s="21" t="s">
        <v>3421</v>
      </c>
      <c r="D13481" s="23"/>
      <c r="E13481" s="23"/>
    </row>
    <row r="13482" spans="1:5" ht="20" customHeight="1">
      <c r="A13482" s="19" t="s">
        <v>13774</v>
      </c>
      <c r="B13482" s="24">
        <v>0</v>
      </c>
      <c r="C13482" s="21" t="s">
        <v>3641</v>
      </c>
      <c r="D13482" s="23"/>
      <c r="E13482" s="23"/>
    </row>
    <row r="13483" spans="1:5" ht="20" customHeight="1">
      <c r="A13483" s="19" t="s">
        <v>13774</v>
      </c>
      <c r="B13483" s="24">
        <v>0</v>
      </c>
      <c r="C13483" s="21" t="s">
        <v>3974</v>
      </c>
      <c r="D13483" s="23"/>
      <c r="E13483" s="23"/>
    </row>
    <row r="13484" spans="1:5" ht="20" customHeight="1">
      <c r="A13484" s="19" t="s">
        <v>13774</v>
      </c>
      <c r="B13484" s="24">
        <v>0</v>
      </c>
      <c r="C13484" s="21" t="s">
        <v>3991</v>
      </c>
      <c r="D13484" s="23"/>
      <c r="E13484" s="23"/>
    </row>
    <row r="13485" spans="1:5" ht="20" customHeight="1">
      <c r="A13485" s="19" t="s">
        <v>13774</v>
      </c>
      <c r="B13485" s="24">
        <v>0</v>
      </c>
      <c r="C13485" s="21" t="s">
        <v>10506</v>
      </c>
      <c r="D13485" s="23"/>
      <c r="E13485" s="23"/>
    </row>
    <row r="13486" spans="1:5" ht="20" customHeight="1">
      <c r="A13486" s="19" t="s">
        <v>13774</v>
      </c>
      <c r="B13486" s="24">
        <v>0</v>
      </c>
      <c r="C13486" s="21" t="s">
        <v>4261</v>
      </c>
      <c r="D13486" s="23"/>
      <c r="E13486" s="23"/>
    </row>
    <row r="13487" spans="1:5" ht="20" customHeight="1">
      <c r="A13487" s="19" t="s">
        <v>13774</v>
      </c>
      <c r="B13487" s="24">
        <v>0</v>
      </c>
      <c r="C13487" s="21" t="s">
        <v>4468</v>
      </c>
      <c r="D13487" s="23"/>
      <c r="E13487" s="23"/>
    </row>
    <row r="13488" spans="1:5" ht="20" customHeight="1">
      <c r="A13488" s="19" t="s">
        <v>13774</v>
      </c>
      <c r="B13488" s="24">
        <v>0</v>
      </c>
      <c r="C13488" s="21" t="s">
        <v>10341</v>
      </c>
      <c r="D13488" s="23"/>
      <c r="E13488" s="23"/>
    </row>
    <row r="13489" spans="1:5" ht="20" customHeight="1">
      <c r="A13489" s="19" t="s">
        <v>13774</v>
      </c>
      <c r="B13489" s="24">
        <v>0</v>
      </c>
      <c r="C13489" s="21" t="s">
        <v>4738</v>
      </c>
      <c r="D13489" s="23"/>
      <c r="E13489" s="23"/>
    </row>
    <row r="13490" spans="1:5" ht="20" customHeight="1">
      <c r="A13490" s="19" t="s">
        <v>13774</v>
      </c>
      <c r="B13490" s="24">
        <v>0</v>
      </c>
      <c r="C13490" s="21" t="s">
        <v>4937</v>
      </c>
      <c r="D13490" s="23"/>
      <c r="E13490" s="23"/>
    </row>
    <row r="13491" spans="1:5" ht="20" customHeight="1">
      <c r="A13491" s="19" t="s">
        <v>13774</v>
      </c>
      <c r="B13491" s="24">
        <v>0</v>
      </c>
      <c r="C13491" s="21" t="s">
        <v>10172</v>
      </c>
      <c r="D13491" s="23"/>
      <c r="E13491" s="23"/>
    </row>
    <row r="13492" spans="1:5" ht="20" customHeight="1">
      <c r="A13492" s="19" t="s">
        <v>13774</v>
      </c>
      <c r="B13492" s="24">
        <v>0</v>
      </c>
      <c r="C13492" s="21" t="s">
        <v>5192</v>
      </c>
      <c r="D13492" s="23"/>
      <c r="E13492" s="23"/>
    </row>
    <row r="13493" spans="1:5" ht="20" customHeight="1">
      <c r="A13493" s="19" t="s">
        <v>13774</v>
      </c>
      <c r="B13493" s="24">
        <v>0</v>
      </c>
      <c r="C13493" s="21" t="s">
        <v>5388</v>
      </c>
      <c r="D13493" s="23"/>
      <c r="E13493" s="23"/>
    </row>
    <row r="13494" spans="1:5" ht="20" customHeight="1">
      <c r="A13494" s="19" t="s">
        <v>13774</v>
      </c>
      <c r="B13494" s="24">
        <v>0</v>
      </c>
      <c r="C13494" s="21" t="s">
        <v>5595</v>
      </c>
      <c r="D13494" s="23"/>
      <c r="E13494" s="23"/>
    </row>
    <row r="13495" spans="1:5" ht="20" customHeight="1">
      <c r="A13495" s="19" t="s">
        <v>13774</v>
      </c>
      <c r="B13495" s="24">
        <v>0</v>
      </c>
      <c r="C13495" s="21" t="s">
        <v>5796</v>
      </c>
      <c r="D13495" s="23"/>
      <c r="E13495" s="23"/>
    </row>
    <row r="13496" spans="1:5" ht="20" customHeight="1">
      <c r="A13496" s="19" t="s">
        <v>13774</v>
      </c>
      <c r="B13496" s="24">
        <v>0</v>
      </c>
      <c r="C13496" s="22">
        <v>100</v>
      </c>
      <c r="D13496" s="23"/>
      <c r="E13496" s="23"/>
    </row>
    <row r="13497" spans="1:5" ht="20" customHeight="1">
      <c r="A13497" s="19" t="s">
        <v>13774</v>
      </c>
      <c r="B13497" s="24">
        <v>0</v>
      </c>
      <c r="C13497" s="21" t="s">
        <v>9956</v>
      </c>
      <c r="D13497" s="23"/>
      <c r="E13497" s="23"/>
    </row>
    <row r="13498" spans="1:5" ht="20" customHeight="1">
      <c r="A13498" s="19" t="s">
        <v>13774</v>
      </c>
      <c r="B13498" s="24">
        <v>0</v>
      </c>
      <c r="C13498" s="22">
        <v>100</v>
      </c>
      <c r="D13498" s="23"/>
      <c r="E13498" s="23"/>
    </row>
    <row r="13499" spans="1:5" ht="20" customHeight="1">
      <c r="A13499" s="19" t="s">
        <v>13774</v>
      </c>
      <c r="B13499" s="24">
        <v>0</v>
      </c>
      <c r="C13499" s="21" t="s">
        <v>9699</v>
      </c>
      <c r="D13499" s="23"/>
      <c r="E13499" s="23"/>
    </row>
    <row r="13500" spans="1:5" ht="20" customHeight="1">
      <c r="A13500" s="19" t="s">
        <v>13774</v>
      </c>
      <c r="B13500" s="24">
        <v>0</v>
      </c>
      <c r="C13500" s="21" t="s">
        <v>9508</v>
      </c>
      <c r="D13500" s="23"/>
      <c r="E13500" s="23"/>
    </row>
    <row r="13501" spans="1:5" ht="20" customHeight="1">
      <c r="A13501" s="19" t="s">
        <v>13774</v>
      </c>
      <c r="B13501" s="24">
        <v>0</v>
      </c>
      <c r="C13501" s="21" t="s">
        <v>6256</v>
      </c>
      <c r="D13501" s="23"/>
      <c r="E13501" s="23"/>
    </row>
    <row r="13502" spans="1:5" ht="20" customHeight="1">
      <c r="A13502" s="19" t="s">
        <v>13774</v>
      </c>
      <c r="B13502" s="24">
        <v>0</v>
      </c>
      <c r="C13502" s="21" t="s">
        <v>6440</v>
      </c>
      <c r="D13502" s="23"/>
      <c r="E13502" s="23"/>
    </row>
    <row r="13503" spans="1:5" ht="20" customHeight="1">
      <c r="A13503" s="19" t="s">
        <v>13774</v>
      </c>
      <c r="B13503" s="24">
        <v>0</v>
      </c>
      <c r="C13503" s="21" t="s">
        <v>9315</v>
      </c>
      <c r="D13503" s="23"/>
      <c r="E13503" s="23"/>
    </row>
    <row r="13504" spans="1:5" ht="20" customHeight="1">
      <c r="A13504" s="19" t="s">
        <v>13774</v>
      </c>
      <c r="B13504" s="24">
        <v>0</v>
      </c>
      <c r="C13504" s="21" t="s">
        <v>9185</v>
      </c>
      <c r="D13504" s="23"/>
      <c r="E13504" s="23"/>
    </row>
    <row r="13505" spans="1:5" ht="20" customHeight="1">
      <c r="A13505" s="19" t="s">
        <v>13774</v>
      </c>
      <c r="B13505" s="24">
        <v>0</v>
      </c>
      <c r="C13505" s="21" t="s">
        <v>9053</v>
      </c>
      <c r="D13505" s="23"/>
      <c r="E13505" s="23"/>
    </row>
    <row r="13506" spans="1:5" ht="20" customHeight="1">
      <c r="A13506" s="19" t="s">
        <v>13774</v>
      </c>
      <c r="B13506" s="24">
        <v>0</v>
      </c>
      <c r="C13506" s="21" t="s">
        <v>8867</v>
      </c>
      <c r="D13506" s="23"/>
      <c r="E13506" s="23"/>
    </row>
    <row r="13507" spans="1:5" ht="20" customHeight="1">
      <c r="A13507" s="19" t="s">
        <v>13774</v>
      </c>
      <c r="B13507" s="24">
        <v>0</v>
      </c>
      <c r="C13507" s="21" t="s">
        <v>6809</v>
      </c>
      <c r="D13507" s="23"/>
      <c r="E13507" s="23"/>
    </row>
    <row r="13508" spans="1:5" ht="20" customHeight="1">
      <c r="A13508" s="19" t="s">
        <v>13774</v>
      </c>
      <c r="B13508" s="24">
        <v>0</v>
      </c>
      <c r="C13508" s="21" t="s">
        <v>8742</v>
      </c>
      <c r="D13508" s="23"/>
      <c r="E13508" s="23"/>
    </row>
    <row r="13509" spans="1:5" ht="20" customHeight="1">
      <c r="A13509" s="19" t="s">
        <v>13774</v>
      </c>
      <c r="B13509" s="24">
        <v>0</v>
      </c>
      <c r="C13509" s="21" t="s">
        <v>8557</v>
      </c>
      <c r="D13509" s="23"/>
      <c r="E13509" s="23"/>
    </row>
    <row r="13510" spans="1:5" ht="20" customHeight="1">
      <c r="A13510" s="19" t="s">
        <v>13774</v>
      </c>
      <c r="B13510" s="24">
        <v>0</v>
      </c>
      <c r="C13510" s="21" t="s">
        <v>6982</v>
      </c>
      <c r="D13510" s="23"/>
      <c r="E13510" s="23"/>
    </row>
    <row r="13511" spans="1:5" ht="20" customHeight="1">
      <c r="A13511" s="19" t="s">
        <v>13774</v>
      </c>
      <c r="B13511" s="24">
        <v>0</v>
      </c>
      <c r="C13511" s="21" t="s">
        <v>7151</v>
      </c>
      <c r="D13511" s="23"/>
      <c r="E13511" s="23"/>
    </row>
    <row r="13512" spans="1:5" ht="20" customHeight="1">
      <c r="A13512" s="19" t="s">
        <v>13774</v>
      </c>
      <c r="B13512" s="24">
        <v>0</v>
      </c>
      <c r="C13512" s="21" t="s">
        <v>7423</v>
      </c>
      <c r="D13512" s="23"/>
      <c r="E13512" s="23"/>
    </row>
    <row r="13513" spans="1:5" ht="20" customHeight="1">
      <c r="A13513" s="19" t="s">
        <v>13774</v>
      </c>
      <c r="B13513" s="24">
        <v>0</v>
      </c>
      <c r="C13513" s="21" t="s">
        <v>7437</v>
      </c>
      <c r="D13513" s="23"/>
      <c r="E13513" s="23"/>
    </row>
    <row r="13514" spans="1:5" ht="20" customHeight="1">
      <c r="A13514" s="19" t="s">
        <v>13774</v>
      </c>
      <c r="B13514" s="24">
        <v>0</v>
      </c>
      <c r="C13514" s="21" t="s">
        <v>7614</v>
      </c>
      <c r="D13514" s="23"/>
      <c r="E13514" s="23"/>
    </row>
    <row r="13515" spans="1:5" ht="20" customHeight="1">
      <c r="A13515" s="19" t="s">
        <v>13774</v>
      </c>
      <c r="B13515" s="24">
        <v>0</v>
      </c>
      <c r="C13515" s="21" t="s">
        <v>7790</v>
      </c>
      <c r="D13515" s="23"/>
      <c r="E13515" s="23"/>
    </row>
    <row r="13516" spans="1:5" ht="20" customHeight="1">
      <c r="A13516" s="19" t="s">
        <v>13774</v>
      </c>
      <c r="B13516" s="24">
        <v>0</v>
      </c>
      <c r="C13516" s="21" t="s">
        <v>8160</v>
      </c>
      <c r="D13516" s="23"/>
      <c r="E13516" s="23"/>
    </row>
    <row r="13517" spans="1:5" ht="20" customHeight="1">
      <c r="A13517" s="19" t="s">
        <v>13774</v>
      </c>
      <c r="B13517" s="24">
        <v>0</v>
      </c>
      <c r="C13517" s="21" t="s">
        <v>8203</v>
      </c>
      <c r="D13517" s="23"/>
      <c r="E13517" s="23"/>
    </row>
    <row r="13518" spans="1:5" ht="20" customHeight="1">
      <c r="A13518" s="19" t="s">
        <v>13774</v>
      </c>
      <c r="B13518" s="24">
        <v>0</v>
      </c>
      <c r="C13518" s="21" t="s">
        <v>8214</v>
      </c>
      <c r="D13518" s="23"/>
      <c r="E13518" s="23"/>
    </row>
    <row r="13519" spans="1:5" ht="20" customHeight="1">
      <c r="A13519" s="19" t="s">
        <v>13774</v>
      </c>
      <c r="B13519" s="24">
        <v>0</v>
      </c>
      <c r="C13519" s="21" t="s">
        <v>13590</v>
      </c>
      <c r="D13519" s="23"/>
      <c r="E13519" s="23"/>
    </row>
    <row r="13520" spans="1:5" ht="20" customHeight="1">
      <c r="A13520" s="19" t="s">
        <v>13774</v>
      </c>
      <c r="B13520" s="24">
        <v>0</v>
      </c>
      <c r="C13520" s="21" t="s">
        <v>540</v>
      </c>
      <c r="D13520" s="23"/>
      <c r="E13520" s="23"/>
    </row>
    <row r="13521" spans="1:5" ht="20" customHeight="1">
      <c r="A13521" s="19" t="s">
        <v>13774</v>
      </c>
      <c r="B13521" s="24">
        <v>0</v>
      </c>
      <c r="C13521" s="21" t="s">
        <v>13320</v>
      </c>
      <c r="D13521" s="23"/>
      <c r="E13521" s="23"/>
    </row>
    <row r="13522" spans="1:5" ht="20" customHeight="1">
      <c r="A13522" s="19" t="s">
        <v>13774</v>
      </c>
      <c r="B13522" s="24">
        <v>0</v>
      </c>
      <c r="C13522" s="21" t="s">
        <v>13132</v>
      </c>
      <c r="D13522" s="23"/>
      <c r="E13522" s="23"/>
    </row>
    <row r="13523" spans="1:5" ht="20" customHeight="1">
      <c r="A13523" s="19" t="s">
        <v>13774</v>
      </c>
      <c r="B13523" s="24">
        <v>0</v>
      </c>
      <c r="C13523" s="21" t="s">
        <v>12956</v>
      </c>
      <c r="D13523" s="23"/>
      <c r="E13523" s="23"/>
    </row>
    <row r="13524" spans="1:5" ht="20" customHeight="1">
      <c r="A13524" s="19" t="s">
        <v>13774</v>
      </c>
      <c r="B13524" s="24">
        <v>0</v>
      </c>
      <c r="C13524" s="21" t="s">
        <v>12577</v>
      </c>
      <c r="D13524" s="23"/>
      <c r="E13524" s="23"/>
    </row>
    <row r="13525" spans="1:5" ht="20" customHeight="1">
      <c r="A13525" s="19" t="s">
        <v>13774</v>
      </c>
      <c r="B13525" s="24">
        <v>0</v>
      </c>
      <c r="C13525" s="21" t="s">
        <v>12577</v>
      </c>
      <c r="D13525" s="23"/>
      <c r="E13525" s="23"/>
    </row>
    <row r="13526" spans="1:5" ht="20" customHeight="1">
      <c r="A13526" s="19" t="s">
        <v>13774</v>
      </c>
      <c r="B13526" s="24">
        <v>0</v>
      </c>
      <c r="C13526" s="21" t="s">
        <v>1091</v>
      </c>
      <c r="D13526" s="23"/>
      <c r="E13526" s="23"/>
    </row>
    <row r="13527" spans="1:5" ht="20" customHeight="1">
      <c r="A13527" s="19" t="s">
        <v>13774</v>
      </c>
      <c r="B13527" s="24">
        <v>0</v>
      </c>
      <c r="C13527" s="21" t="s">
        <v>12296</v>
      </c>
      <c r="D13527" s="23"/>
      <c r="E13527" s="23"/>
    </row>
    <row r="13528" spans="1:5" ht="20" customHeight="1">
      <c r="A13528" s="19" t="s">
        <v>13774</v>
      </c>
      <c r="B13528" s="24">
        <v>0</v>
      </c>
      <c r="C13528" s="21" t="s">
        <v>1402</v>
      </c>
      <c r="D13528" s="23"/>
      <c r="E13528" s="23"/>
    </row>
    <row r="13529" spans="1:5" ht="20" customHeight="1">
      <c r="A13529" s="19" t="s">
        <v>13774</v>
      </c>
      <c r="B13529" s="24">
        <v>0</v>
      </c>
      <c r="C13529" s="21" t="s">
        <v>12090</v>
      </c>
      <c r="D13529" s="23"/>
      <c r="E13529" s="23"/>
    </row>
    <row r="13530" spans="1:5" ht="20" customHeight="1">
      <c r="A13530" s="19" t="s">
        <v>13774</v>
      </c>
      <c r="B13530" s="24">
        <v>0</v>
      </c>
      <c r="C13530" s="21" t="s">
        <v>11844</v>
      </c>
      <c r="D13530" s="23"/>
      <c r="E13530" s="23"/>
    </row>
    <row r="13531" spans="1:5" ht="20" customHeight="1">
      <c r="A13531" s="19" t="s">
        <v>13774</v>
      </c>
      <c r="B13531" s="24">
        <v>0</v>
      </c>
      <c r="C13531" s="21" t="s">
        <v>11586</v>
      </c>
      <c r="D13531" s="23"/>
      <c r="E13531" s="23"/>
    </row>
    <row r="13532" spans="1:5" ht="20" customHeight="1">
      <c r="A13532" s="19" t="s">
        <v>13774</v>
      </c>
      <c r="B13532" s="24">
        <v>0</v>
      </c>
      <c r="C13532" s="21" t="s">
        <v>1704</v>
      </c>
      <c r="D13532" s="23"/>
      <c r="E13532" s="23"/>
    </row>
    <row r="13533" spans="1:5" ht="20" customHeight="1">
      <c r="A13533" s="19" t="s">
        <v>13774</v>
      </c>
      <c r="B13533" s="24">
        <v>0</v>
      </c>
      <c r="C13533" s="21" t="s">
        <v>1933</v>
      </c>
      <c r="D13533" s="23"/>
      <c r="E13533" s="23"/>
    </row>
    <row r="13534" spans="1:5" ht="20" customHeight="1">
      <c r="A13534" s="19" t="s">
        <v>13774</v>
      </c>
      <c r="B13534" s="24">
        <v>0</v>
      </c>
      <c r="C13534" s="21" t="s">
        <v>2686</v>
      </c>
      <c r="D13534" s="23"/>
      <c r="E13534" s="23"/>
    </row>
    <row r="13535" spans="1:5" ht="20" customHeight="1">
      <c r="A13535" s="19" t="s">
        <v>13774</v>
      </c>
      <c r="B13535" s="24">
        <v>0</v>
      </c>
      <c r="C13535" s="21" t="s">
        <v>2686</v>
      </c>
      <c r="D13535" s="23"/>
      <c r="E13535" s="23"/>
    </row>
    <row r="13536" spans="1:5" ht="20" customHeight="1">
      <c r="A13536" s="19" t="s">
        <v>13774</v>
      </c>
      <c r="B13536" s="24">
        <v>0</v>
      </c>
      <c r="C13536" s="21" t="s">
        <v>2686</v>
      </c>
      <c r="D13536" s="23"/>
      <c r="E13536" s="23"/>
    </row>
    <row r="13537" spans="1:5" ht="20" customHeight="1">
      <c r="A13537" s="19" t="s">
        <v>13774</v>
      </c>
      <c r="B13537" s="24">
        <v>0</v>
      </c>
      <c r="C13537" s="21" t="s">
        <v>2686</v>
      </c>
      <c r="D13537" s="23"/>
      <c r="E13537" s="23"/>
    </row>
    <row r="13538" spans="1:5" ht="20" customHeight="1">
      <c r="A13538" s="19" t="s">
        <v>13774</v>
      </c>
      <c r="B13538" s="24">
        <v>0</v>
      </c>
      <c r="C13538" s="21" t="s">
        <v>2686</v>
      </c>
      <c r="D13538" s="23"/>
      <c r="E13538" s="23"/>
    </row>
    <row r="13539" spans="1:5" ht="20" customHeight="1">
      <c r="A13539" s="19" t="s">
        <v>13774</v>
      </c>
      <c r="B13539" s="24">
        <v>0</v>
      </c>
      <c r="C13539" s="21" t="s">
        <v>10794</v>
      </c>
      <c r="D13539" s="23"/>
      <c r="E13539" s="23"/>
    </row>
    <row r="13540" spans="1:5" ht="20" customHeight="1">
      <c r="A13540" s="19" t="s">
        <v>13774</v>
      </c>
      <c r="B13540" s="24">
        <v>0</v>
      </c>
      <c r="C13540" s="21" t="s">
        <v>10794</v>
      </c>
      <c r="D13540" s="23"/>
      <c r="E13540" s="23"/>
    </row>
    <row r="13541" spans="1:5" ht="20" customHeight="1">
      <c r="A13541" s="19" t="s">
        <v>13774</v>
      </c>
      <c r="B13541" s="24">
        <v>0</v>
      </c>
      <c r="C13541" s="21" t="s">
        <v>10794</v>
      </c>
      <c r="D13541" s="23"/>
      <c r="E13541" s="23"/>
    </row>
    <row r="13542" spans="1:5" ht="20" customHeight="1">
      <c r="A13542" s="19" t="s">
        <v>13774</v>
      </c>
      <c r="B13542" s="24">
        <v>0</v>
      </c>
      <c r="C13542" s="21" t="s">
        <v>3220</v>
      </c>
      <c r="D13542" s="23"/>
      <c r="E13542" s="23"/>
    </row>
    <row r="13543" spans="1:5" ht="20" customHeight="1">
      <c r="A13543" s="19" t="s">
        <v>13774</v>
      </c>
      <c r="B13543" s="24">
        <v>0</v>
      </c>
      <c r="C13543" s="21" t="s">
        <v>3426</v>
      </c>
      <c r="D13543" s="23"/>
      <c r="E13543" s="23"/>
    </row>
    <row r="13544" spans="1:5" ht="20" customHeight="1">
      <c r="A13544" s="19" t="s">
        <v>13774</v>
      </c>
      <c r="B13544" s="24">
        <v>0</v>
      </c>
      <c r="C13544" s="21" t="s">
        <v>3647</v>
      </c>
      <c r="D13544" s="23"/>
      <c r="E13544" s="23"/>
    </row>
    <row r="13545" spans="1:5" ht="20" customHeight="1">
      <c r="A13545" s="19" t="s">
        <v>13774</v>
      </c>
      <c r="B13545" s="24">
        <v>0</v>
      </c>
      <c r="C13545" s="21" t="s">
        <v>3995</v>
      </c>
      <c r="D13545" s="23"/>
      <c r="E13545" s="23"/>
    </row>
    <row r="13546" spans="1:5" ht="20" customHeight="1">
      <c r="A13546" s="19" t="s">
        <v>13774</v>
      </c>
      <c r="B13546" s="24">
        <v>0</v>
      </c>
      <c r="C13546" s="21" t="s">
        <v>3995</v>
      </c>
      <c r="D13546" s="23"/>
      <c r="E13546" s="23"/>
    </row>
    <row r="13547" spans="1:5" ht="20" customHeight="1">
      <c r="A13547" s="19" t="s">
        <v>13774</v>
      </c>
      <c r="B13547" s="24">
        <v>0</v>
      </c>
      <c r="C13547" s="21" t="s">
        <v>10513</v>
      </c>
      <c r="D13547" s="23"/>
      <c r="E13547" s="23"/>
    </row>
    <row r="13548" spans="1:5" ht="20" customHeight="1">
      <c r="A13548" s="19" t="s">
        <v>13774</v>
      </c>
      <c r="B13548" s="24">
        <v>0</v>
      </c>
      <c r="C13548" s="21" t="s">
        <v>4266</v>
      </c>
      <c r="D13548" s="23"/>
      <c r="E13548" s="23"/>
    </row>
    <row r="13549" spans="1:5" ht="20" customHeight="1">
      <c r="A13549" s="19" t="s">
        <v>13774</v>
      </c>
      <c r="B13549" s="24">
        <v>0</v>
      </c>
      <c r="C13549" s="21" t="s">
        <v>4473</v>
      </c>
      <c r="D13549" s="23"/>
      <c r="E13549" s="23"/>
    </row>
    <row r="13550" spans="1:5" ht="20" customHeight="1">
      <c r="A13550" s="19" t="s">
        <v>13774</v>
      </c>
      <c r="B13550" s="24">
        <v>0</v>
      </c>
      <c r="C13550" s="21" t="s">
        <v>10349</v>
      </c>
      <c r="D13550" s="23"/>
      <c r="E13550" s="23"/>
    </row>
    <row r="13551" spans="1:5" ht="20" customHeight="1">
      <c r="A13551" s="19" t="s">
        <v>13774</v>
      </c>
      <c r="B13551" s="24">
        <v>0</v>
      </c>
      <c r="C13551" s="21" t="s">
        <v>4743</v>
      </c>
      <c r="D13551" s="23"/>
      <c r="E13551" s="23"/>
    </row>
    <row r="13552" spans="1:5" ht="20" customHeight="1">
      <c r="A13552" s="19" t="s">
        <v>13774</v>
      </c>
      <c r="B13552" s="24">
        <v>0</v>
      </c>
      <c r="C13552" s="21" t="s">
        <v>4942</v>
      </c>
      <c r="D13552" s="23"/>
      <c r="E13552" s="23"/>
    </row>
    <row r="13553" spans="1:5" ht="20" customHeight="1">
      <c r="A13553" s="19" t="s">
        <v>13774</v>
      </c>
      <c r="B13553" s="24">
        <v>0</v>
      </c>
      <c r="C13553" s="21" t="s">
        <v>10180</v>
      </c>
      <c r="D13553" s="23"/>
      <c r="E13553" s="23"/>
    </row>
    <row r="13554" spans="1:5" ht="20" customHeight="1">
      <c r="A13554" s="19" t="s">
        <v>13774</v>
      </c>
      <c r="B13554" s="24">
        <v>0</v>
      </c>
      <c r="C13554" s="22">
        <v>100</v>
      </c>
      <c r="D13554" s="23"/>
      <c r="E13554" s="23"/>
    </row>
    <row r="13555" spans="1:5" ht="20" customHeight="1">
      <c r="A13555" s="19" t="s">
        <v>13774</v>
      </c>
      <c r="B13555" s="24">
        <v>0</v>
      </c>
      <c r="C13555" s="21" t="s">
        <v>5393</v>
      </c>
      <c r="D13555" s="23"/>
      <c r="E13555" s="23"/>
    </row>
    <row r="13556" spans="1:5" ht="20" customHeight="1">
      <c r="A13556" s="19" t="s">
        <v>13774</v>
      </c>
      <c r="B13556" s="24">
        <v>0</v>
      </c>
      <c r="C13556" s="21" t="s">
        <v>5601</v>
      </c>
      <c r="D13556" s="23"/>
      <c r="E13556" s="23"/>
    </row>
    <row r="13557" spans="1:5" ht="20" customHeight="1">
      <c r="A13557" s="19" t="s">
        <v>13774</v>
      </c>
      <c r="B13557" s="24">
        <v>0</v>
      </c>
      <c r="C13557" s="21" t="s">
        <v>5805</v>
      </c>
      <c r="D13557" s="23"/>
      <c r="E13557" s="23"/>
    </row>
    <row r="13558" spans="1:5" ht="20" customHeight="1">
      <c r="A13558" s="19" t="s">
        <v>13774</v>
      </c>
      <c r="B13558" s="24">
        <v>0</v>
      </c>
      <c r="C13558" s="21" t="s">
        <v>9962</v>
      </c>
      <c r="D13558" s="23"/>
      <c r="E13558" s="23"/>
    </row>
    <row r="13559" spans="1:5" ht="20" customHeight="1">
      <c r="A13559" s="19" t="s">
        <v>13774</v>
      </c>
      <c r="B13559" s="24">
        <v>0</v>
      </c>
      <c r="C13559" s="21" t="s">
        <v>9962</v>
      </c>
      <c r="D13559" s="23"/>
      <c r="E13559" s="23"/>
    </row>
    <row r="13560" spans="1:5" ht="20" customHeight="1">
      <c r="A13560" s="19" t="s">
        <v>13774</v>
      </c>
      <c r="B13560" s="24">
        <v>0</v>
      </c>
      <c r="C13560" s="21" t="s">
        <v>9823</v>
      </c>
      <c r="D13560" s="23"/>
      <c r="E13560" s="23"/>
    </row>
    <row r="13561" spans="1:5" ht="20" customHeight="1">
      <c r="A13561" s="19" t="s">
        <v>13774</v>
      </c>
      <c r="B13561" s="24">
        <v>0</v>
      </c>
      <c r="C13561" s="21" t="s">
        <v>9704</v>
      </c>
      <c r="D13561" s="23"/>
      <c r="E13561" s="23"/>
    </row>
    <row r="13562" spans="1:5" ht="20" customHeight="1">
      <c r="A13562" s="19" t="s">
        <v>13774</v>
      </c>
      <c r="B13562" s="24">
        <v>0</v>
      </c>
      <c r="C13562" s="21" t="s">
        <v>9512</v>
      </c>
      <c r="D13562" s="23"/>
      <c r="E13562" s="23"/>
    </row>
    <row r="13563" spans="1:5" ht="20" customHeight="1">
      <c r="A13563" s="19" t="s">
        <v>13774</v>
      </c>
      <c r="B13563" s="24">
        <v>0</v>
      </c>
      <c r="C13563" s="21" t="s">
        <v>6260</v>
      </c>
      <c r="D13563" s="23"/>
      <c r="E13563" s="23"/>
    </row>
    <row r="13564" spans="1:5" ht="20" customHeight="1">
      <c r="A13564" s="19" t="s">
        <v>13774</v>
      </c>
      <c r="B13564" s="24">
        <v>0</v>
      </c>
      <c r="C13564" s="21" t="s">
        <v>6445</v>
      </c>
      <c r="D13564" s="23"/>
      <c r="E13564" s="23"/>
    </row>
    <row r="13565" spans="1:5" ht="20" customHeight="1">
      <c r="A13565" s="19" t="s">
        <v>13774</v>
      </c>
      <c r="B13565" s="24">
        <v>0</v>
      </c>
      <c r="C13565" s="21" t="s">
        <v>9321</v>
      </c>
      <c r="D13565" s="23"/>
      <c r="E13565" s="23"/>
    </row>
    <row r="13566" spans="1:5" ht="20" customHeight="1">
      <c r="A13566" s="19" t="s">
        <v>13774</v>
      </c>
      <c r="B13566" s="24">
        <v>0</v>
      </c>
      <c r="C13566" s="21" t="s">
        <v>9190</v>
      </c>
      <c r="D13566" s="23"/>
      <c r="E13566" s="23"/>
    </row>
    <row r="13567" spans="1:5" ht="20" customHeight="1">
      <c r="A13567" s="19" t="s">
        <v>13774</v>
      </c>
      <c r="B13567" s="24">
        <v>0</v>
      </c>
      <c r="C13567" s="22">
        <v>100</v>
      </c>
      <c r="D13567" s="23"/>
      <c r="E13567" s="23"/>
    </row>
    <row r="13568" spans="1:5" ht="20" customHeight="1">
      <c r="A13568" s="19" t="s">
        <v>13774</v>
      </c>
      <c r="B13568" s="24">
        <v>0</v>
      </c>
      <c r="C13568" s="21" t="s">
        <v>8873</v>
      </c>
      <c r="D13568" s="23"/>
      <c r="E13568" s="23"/>
    </row>
    <row r="13569" spans="1:5" ht="20" customHeight="1">
      <c r="A13569" s="19" t="s">
        <v>13774</v>
      </c>
      <c r="B13569" s="24">
        <v>0</v>
      </c>
      <c r="C13569" s="21" t="s">
        <v>6814</v>
      </c>
      <c r="D13569" s="23"/>
      <c r="E13569" s="23"/>
    </row>
    <row r="13570" spans="1:5" ht="20" customHeight="1">
      <c r="A13570" s="19" t="s">
        <v>13774</v>
      </c>
      <c r="B13570" s="24">
        <v>0</v>
      </c>
      <c r="C13570" s="21" t="s">
        <v>8748</v>
      </c>
      <c r="D13570" s="23"/>
      <c r="E13570" s="23"/>
    </row>
    <row r="13571" spans="1:5" ht="20" customHeight="1">
      <c r="A13571" s="19" t="s">
        <v>13774</v>
      </c>
      <c r="B13571" s="24">
        <v>0</v>
      </c>
      <c r="C13571" s="21" t="s">
        <v>8561</v>
      </c>
      <c r="D13571" s="23"/>
      <c r="E13571" s="23"/>
    </row>
    <row r="13572" spans="1:5" ht="20" customHeight="1">
      <c r="A13572" s="19" t="s">
        <v>13774</v>
      </c>
      <c r="B13572" s="24">
        <v>0</v>
      </c>
      <c r="C13572" s="21" t="s">
        <v>6986</v>
      </c>
      <c r="D13572" s="23"/>
      <c r="E13572" s="23"/>
    </row>
    <row r="13573" spans="1:5" ht="20" customHeight="1">
      <c r="A13573" s="19" t="s">
        <v>13774</v>
      </c>
      <c r="B13573" s="24">
        <v>0</v>
      </c>
      <c r="C13573" s="21" t="s">
        <v>7156</v>
      </c>
      <c r="D13573" s="23"/>
      <c r="E13573" s="23"/>
    </row>
    <row r="13574" spans="1:5" ht="20" customHeight="1">
      <c r="A13574" s="19" t="s">
        <v>13774</v>
      </c>
      <c r="B13574" s="24">
        <v>0</v>
      </c>
      <c r="C13574" s="21" t="s">
        <v>7441</v>
      </c>
      <c r="D13574" s="23"/>
      <c r="E13574" s="23"/>
    </row>
    <row r="13575" spans="1:5" ht="20" customHeight="1">
      <c r="A13575" s="19" t="s">
        <v>13774</v>
      </c>
      <c r="B13575" s="24">
        <v>0</v>
      </c>
      <c r="C13575" s="21" t="s">
        <v>7441</v>
      </c>
      <c r="D13575" s="23"/>
      <c r="E13575" s="23"/>
    </row>
    <row r="13576" spans="1:5" ht="20" customHeight="1">
      <c r="A13576" s="19" t="s">
        <v>13774</v>
      </c>
      <c r="B13576" s="24">
        <v>0</v>
      </c>
      <c r="C13576" s="21" t="s">
        <v>7619</v>
      </c>
      <c r="D13576" s="23"/>
      <c r="E13576" s="23"/>
    </row>
    <row r="13577" spans="1:5" ht="20" customHeight="1">
      <c r="A13577" s="19" t="s">
        <v>13774</v>
      </c>
      <c r="B13577" s="24">
        <v>0</v>
      </c>
      <c r="C13577" s="21" t="s">
        <v>7798</v>
      </c>
      <c r="D13577" s="23"/>
      <c r="E13577" s="23"/>
    </row>
    <row r="13578" spans="1:5" ht="20" customHeight="1">
      <c r="A13578" s="19" t="s">
        <v>13774</v>
      </c>
      <c r="B13578" s="24">
        <v>0</v>
      </c>
      <c r="C13578" s="21" t="s">
        <v>8220</v>
      </c>
      <c r="D13578" s="23"/>
      <c r="E13578" s="23"/>
    </row>
    <row r="13579" spans="1:5" ht="20" customHeight="1">
      <c r="A13579" s="19" t="s">
        <v>13774</v>
      </c>
      <c r="B13579" s="24">
        <v>0</v>
      </c>
      <c r="C13579" s="21" t="s">
        <v>8220</v>
      </c>
      <c r="D13579" s="23"/>
      <c r="E13579" s="23"/>
    </row>
    <row r="13580" spans="1:5" ht="20" customHeight="1">
      <c r="A13580" s="19" t="s">
        <v>13774</v>
      </c>
      <c r="B13580" s="24">
        <v>0</v>
      </c>
      <c r="C13580" s="21" t="s">
        <v>8220</v>
      </c>
      <c r="D13580" s="23"/>
      <c r="E13580" s="23"/>
    </row>
    <row r="13581" spans="1:5" ht="20" customHeight="1">
      <c r="A13581" s="19" t="s">
        <v>13774</v>
      </c>
      <c r="B13581" s="24">
        <v>1</v>
      </c>
      <c r="C13581" s="21" t="s">
        <v>399</v>
      </c>
      <c r="D13581" s="23"/>
      <c r="E13581" s="23"/>
    </row>
    <row r="13582" spans="1:5" ht="20" customHeight="1">
      <c r="A13582" s="19" t="s">
        <v>13774</v>
      </c>
      <c r="B13582" s="24">
        <v>1</v>
      </c>
      <c r="C13582" s="21" t="s">
        <v>359</v>
      </c>
      <c r="D13582" s="23"/>
      <c r="E13582" s="23"/>
    </row>
    <row r="13583" spans="1:5" ht="20" customHeight="1">
      <c r="A13583" s="19" t="s">
        <v>13774</v>
      </c>
      <c r="B13583" s="24">
        <v>1</v>
      </c>
      <c r="C13583" s="21" t="s">
        <v>579</v>
      </c>
      <c r="D13583" s="23"/>
      <c r="E13583" s="23"/>
    </row>
    <row r="13584" spans="1:5" ht="20" customHeight="1">
      <c r="A13584" s="19" t="s">
        <v>13774</v>
      </c>
      <c r="B13584" s="24">
        <v>1</v>
      </c>
      <c r="C13584" s="21" t="s">
        <v>658</v>
      </c>
      <c r="D13584" s="23"/>
      <c r="E13584" s="23"/>
    </row>
    <row r="13585" spans="1:5" ht="20" customHeight="1">
      <c r="A13585" s="19" t="s">
        <v>13774</v>
      </c>
      <c r="B13585" s="24">
        <v>1</v>
      </c>
      <c r="C13585" s="21" t="s">
        <v>782</v>
      </c>
      <c r="D13585" s="23"/>
      <c r="E13585" s="23"/>
    </row>
    <row r="13586" spans="1:5" ht="20" customHeight="1">
      <c r="A13586" s="19" t="s">
        <v>13774</v>
      </c>
      <c r="B13586" s="24">
        <v>1</v>
      </c>
      <c r="C13586" s="21" t="s">
        <v>742</v>
      </c>
      <c r="D13586" s="23"/>
      <c r="E13586" s="23"/>
    </row>
    <row r="13587" spans="1:5" ht="20" customHeight="1">
      <c r="A13587" s="19" t="s">
        <v>13774</v>
      </c>
      <c r="B13587" s="24">
        <v>1</v>
      </c>
      <c r="C13587" s="21" t="s">
        <v>946</v>
      </c>
      <c r="D13587" s="23"/>
      <c r="E13587" s="23"/>
    </row>
    <row r="13588" spans="1:5" ht="20" customHeight="1">
      <c r="A13588" s="19" t="s">
        <v>13774</v>
      </c>
      <c r="B13588" s="24">
        <v>1</v>
      </c>
      <c r="C13588" s="21" t="s">
        <v>909</v>
      </c>
      <c r="D13588" s="23"/>
      <c r="E13588" s="23"/>
    </row>
    <row r="13589" spans="1:5" ht="20" customHeight="1">
      <c r="A13589" s="19" t="s">
        <v>13774</v>
      </c>
      <c r="B13589" s="24">
        <v>1</v>
      </c>
      <c r="C13589" s="21" t="s">
        <v>1137</v>
      </c>
      <c r="D13589" s="23"/>
      <c r="E13589" s="23"/>
    </row>
    <row r="13590" spans="1:5" ht="20" customHeight="1">
      <c r="A13590" s="19" t="s">
        <v>13774</v>
      </c>
      <c r="B13590" s="24">
        <v>1</v>
      </c>
      <c r="C13590" s="21" t="s">
        <v>1210</v>
      </c>
      <c r="D13590" s="23"/>
      <c r="E13590" s="23"/>
    </row>
    <row r="13591" spans="1:5" ht="20" customHeight="1">
      <c r="A13591" s="19" t="s">
        <v>13774</v>
      </c>
      <c r="B13591" s="24">
        <v>1</v>
      </c>
      <c r="C13591" s="21" t="s">
        <v>11615</v>
      </c>
      <c r="D13591" s="23"/>
      <c r="E13591" s="23"/>
    </row>
    <row r="13592" spans="1:5" ht="20" customHeight="1">
      <c r="A13592" s="19" t="s">
        <v>13774</v>
      </c>
      <c r="B13592" s="24">
        <v>1</v>
      </c>
      <c r="C13592" s="21" t="s">
        <v>1482</v>
      </c>
      <c r="D13592" s="23"/>
      <c r="E13592" s="23"/>
    </row>
    <row r="13593" spans="1:5" ht="20" customHeight="1">
      <c r="A13593" s="19" t="s">
        <v>13774</v>
      </c>
      <c r="B13593" s="24">
        <v>1</v>
      </c>
      <c r="C13593" s="21" t="s">
        <v>1448</v>
      </c>
      <c r="D13593" s="23"/>
      <c r="E13593" s="23"/>
    </row>
    <row r="13594" spans="1:5" ht="20" customHeight="1">
      <c r="A13594" s="19" t="s">
        <v>13774</v>
      </c>
      <c r="B13594" s="24">
        <v>1</v>
      </c>
      <c r="C13594" s="21" t="s">
        <v>1520</v>
      </c>
      <c r="D13594" s="23"/>
      <c r="E13594" s="23"/>
    </row>
    <row r="13595" spans="1:5" ht="20" customHeight="1">
      <c r="A13595" s="19" t="s">
        <v>13774</v>
      </c>
      <c r="B13595" s="24">
        <v>1</v>
      </c>
      <c r="C13595" s="21" t="s">
        <v>1747</v>
      </c>
      <c r="D13595" s="23"/>
      <c r="E13595" s="23"/>
    </row>
    <row r="13596" spans="1:5" ht="20" customHeight="1">
      <c r="A13596" s="19" t="s">
        <v>13774</v>
      </c>
      <c r="B13596" s="24">
        <v>1</v>
      </c>
      <c r="C13596" s="21" t="s">
        <v>1981</v>
      </c>
      <c r="D13596" s="23"/>
      <c r="E13596" s="23"/>
    </row>
    <row r="13597" spans="1:5" ht="20" customHeight="1">
      <c r="A13597" s="19" t="s">
        <v>13774</v>
      </c>
      <c r="B13597" s="24">
        <v>1</v>
      </c>
      <c r="C13597" s="21" t="s">
        <v>2127</v>
      </c>
      <c r="D13597" s="23"/>
      <c r="E13597" s="23"/>
    </row>
    <row r="13598" spans="1:5" ht="20" customHeight="1">
      <c r="A13598" s="19" t="s">
        <v>13774</v>
      </c>
      <c r="B13598" s="24">
        <v>1</v>
      </c>
      <c r="C13598" s="21" t="s">
        <v>2269</v>
      </c>
      <c r="D13598" s="23"/>
      <c r="E13598" s="23"/>
    </row>
    <row r="13599" spans="1:5" ht="20" customHeight="1">
      <c r="A13599" s="19" t="s">
        <v>13774</v>
      </c>
      <c r="B13599" s="24">
        <v>1</v>
      </c>
      <c r="C13599" s="21" t="s">
        <v>2397</v>
      </c>
      <c r="D13599" s="23"/>
      <c r="E13599" s="23"/>
    </row>
    <row r="13600" spans="1:5" ht="20" customHeight="1">
      <c r="A13600" s="19" t="s">
        <v>13774</v>
      </c>
      <c r="B13600" s="24">
        <v>1</v>
      </c>
      <c r="C13600" s="21" t="s">
        <v>2527</v>
      </c>
      <c r="D13600" s="23"/>
      <c r="E13600" s="23"/>
    </row>
    <row r="13601" spans="1:5" ht="20" customHeight="1">
      <c r="A13601" s="19" t="s">
        <v>13774</v>
      </c>
      <c r="B13601" s="24">
        <v>1</v>
      </c>
      <c r="C13601" s="21" t="s">
        <v>2731</v>
      </c>
      <c r="D13601" s="23"/>
      <c r="E13601" s="23"/>
    </row>
    <row r="13602" spans="1:5" ht="20" customHeight="1">
      <c r="A13602" s="19" t="s">
        <v>13774</v>
      </c>
      <c r="B13602" s="24">
        <v>1</v>
      </c>
      <c r="C13602" s="21" t="s">
        <v>2877</v>
      </c>
      <c r="D13602" s="23"/>
      <c r="E13602" s="23"/>
    </row>
    <row r="13603" spans="1:5" ht="20" customHeight="1">
      <c r="A13603" s="19" t="s">
        <v>13774</v>
      </c>
      <c r="B13603" s="24">
        <v>1</v>
      </c>
      <c r="C13603" s="21" t="s">
        <v>3008</v>
      </c>
      <c r="D13603" s="23"/>
      <c r="E13603" s="23"/>
    </row>
    <row r="13604" spans="1:5" ht="20" customHeight="1">
      <c r="A13604" s="19" t="s">
        <v>13774</v>
      </c>
      <c r="B13604" s="24">
        <v>1</v>
      </c>
      <c r="C13604" s="21" t="s">
        <v>3071</v>
      </c>
      <c r="D13604" s="23"/>
      <c r="E13604" s="23"/>
    </row>
    <row r="13605" spans="1:5" ht="20" customHeight="1">
      <c r="A13605" s="19" t="s">
        <v>13774</v>
      </c>
      <c r="B13605" s="24">
        <v>1</v>
      </c>
      <c r="C13605" s="21" t="s">
        <v>3259</v>
      </c>
      <c r="D13605" s="23"/>
      <c r="E13605" s="23"/>
    </row>
    <row r="13606" spans="1:5" ht="20" customHeight="1">
      <c r="A13606" s="19" t="s">
        <v>13774</v>
      </c>
      <c r="B13606" s="24">
        <v>1</v>
      </c>
      <c r="C13606" s="21" t="s">
        <v>3472</v>
      </c>
      <c r="D13606" s="23"/>
      <c r="E13606" s="23"/>
    </row>
    <row r="13607" spans="1:5" ht="20" customHeight="1">
      <c r="A13607" s="19" t="s">
        <v>13774</v>
      </c>
      <c r="B13607" s="24">
        <v>1</v>
      </c>
      <c r="C13607" s="21" t="s">
        <v>3689</v>
      </c>
      <c r="D13607" s="23"/>
      <c r="E13607" s="23"/>
    </row>
    <row r="13608" spans="1:5" ht="20" customHeight="1">
      <c r="A13608" s="19" t="s">
        <v>13774</v>
      </c>
      <c r="B13608" s="24">
        <v>1</v>
      </c>
      <c r="C13608" s="21" t="s">
        <v>3831</v>
      </c>
      <c r="D13608" s="23"/>
      <c r="E13608" s="23"/>
    </row>
    <row r="13609" spans="1:5" ht="20" customHeight="1">
      <c r="A13609" s="19" t="s">
        <v>13774</v>
      </c>
      <c r="B13609" s="24">
        <v>1</v>
      </c>
      <c r="C13609" s="21" t="s">
        <v>4030</v>
      </c>
      <c r="D13609" s="23"/>
      <c r="E13609" s="23"/>
    </row>
    <row r="13610" spans="1:5" ht="20" customHeight="1">
      <c r="A13610" s="19" t="s">
        <v>13774</v>
      </c>
      <c r="B13610" s="24">
        <v>1</v>
      </c>
      <c r="C13610" s="21" t="s">
        <v>4102</v>
      </c>
      <c r="D13610" s="23"/>
      <c r="E13610" s="23"/>
    </row>
    <row r="13611" spans="1:5" ht="20" customHeight="1">
      <c r="A13611" s="19" t="s">
        <v>13774</v>
      </c>
      <c r="B13611" s="24">
        <v>1</v>
      </c>
      <c r="C13611" s="21" t="s">
        <v>4305</v>
      </c>
      <c r="D13611" s="23"/>
      <c r="E13611" s="23"/>
    </row>
    <row r="13612" spans="1:5" ht="20" customHeight="1">
      <c r="A13612" s="19" t="s">
        <v>13774</v>
      </c>
      <c r="B13612" s="24">
        <v>1</v>
      </c>
      <c r="C13612" s="21" t="s">
        <v>4507</v>
      </c>
      <c r="D13612" s="23"/>
      <c r="E13612" s="23"/>
    </row>
    <row r="13613" spans="1:5" ht="20" customHeight="1">
      <c r="A13613" s="19" t="s">
        <v>13774</v>
      </c>
      <c r="B13613" s="24">
        <v>1</v>
      </c>
      <c r="C13613" s="21" t="s">
        <v>4578</v>
      </c>
      <c r="D13613" s="23"/>
      <c r="E13613" s="23"/>
    </row>
    <row r="13614" spans="1:5" ht="20" customHeight="1">
      <c r="A13614" s="19" t="s">
        <v>13774</v>
      </c>
      <c r="B13614" s="24">
        <v>1</v>
      </c>
      <c r="C13614" s="21" t="s">
        <v>4778</v>
      </c>
      <c r="D13614" s="23"/>
      <c r="E13614" s="23"/>
    </row>
    <row r="13615" spans="1:5" ht="20" customHeight="1">
      <c r="A13615" s="19" t="s">
        <v>13774</v>
      </c>
      <c r="B13615" s="24">
        <v>1</v>
      </c>
      <c r="C13615" s="21" t="s">
        <v>4976</v>
      </c>
      <c r="D13615" s="23"/>
      <c r="E13615" s="23"/>
    </row>
    <row r="13616" spans="1:5" ht="20" customHeight="1">
      <c r="A13616" s="19" t="s">
        <v>13774</v>
      </c>
      <c r="B13616" s="24">
        <v>1</v>
      </c>
      <c r="C13616" s="21" t="s">
        <v>5042</v>
      </c>
      <c r="D13616" s="23"/>
      <c r="E13616" s="23"/>
    </row>
    <row r="13617" spans="1:5" ht="20" customHeight="1">
      <c r="A13617" s="19" t="s">
        <v>13774</v>
      </c>
      <c r="B13617" s="24">
        <v>1</v>
      </c>
      <c r="C13617" s="21" t="s">
        <v>5231</v>
      </c>
      <c r="D13617" s="23"/>
      <c r="E13617" s="23"/>
    </row>
    <row r="13618" spans="1:5" ht="20" customHeight="1">
      <c r="A13618" s="19" t="s">
        <v>13774</v>
      </c>
      <c r="B13618" s="24">
        <v>1</v>
      </c>
      <c r="C13618" s="21" t="s">
        <v>5437</v>
      </c>
      <c r="D13618" s="23"/>
      <c r="E13618" s="23"/>
    </row>
    <row r="13619" spans="1:5" ht="20" customHeight="1">
      <c r="A13619" s="19" t="s">
        <v>13774</v>
      </c>
      <c r="B13619" s="24">
        <v>1</v>
      </c>
      <c r="C13619" s="21" t="s">
        <v>5643</v>
      </c>
      <c r="D13619" s="23"/>
      <c r="E13619" s="23"/>
    </row>
    <row r="13620" spans="1:5" ht="20" customHeight="1">
      <c r="A13620" s="19" t="s">
        <v>13774</v>
      </c>
      <c r="B13620" s="24">
        <v>1</v>
      </c>
      <c r="C13620" s="21" t="s">
        <v>5840</v>
      </c>
      <c r="D13620" s="23"/>
      <c r="E13620" s="23"/>
    </row>
    <row r="13621" spans="1:5" ht="20" customHeight="1">
      <c r="A13621" s="19" t="s">
        <v>13774</v>
      </c>
      <c r="B13621" s="24">
        <v>1</v>
      </c>
      <c r="C13621" s="21" t="s">
        <v>5970</v>
      </c>
      <c r="D13621" s="23"/>
      <c r="E13621" s="23"/>
    </row>
    <row r="13622" spans="1:5" ht="20" customHeight="1">
      <c r="A13622" s="19" t="s">
        <v>13774</v>
      </c>
      <c r="B13622" s="24">
        <v>1</v>
      </c>
      <c r="C13622" s="21" t="s">
        <v>6044</v>
      </c>
      <c r="D13622" s="23"/>
      <c r="E13622" s="23"/>
    </row>
    <row r="13623" spans="1:5" ht="20" customHeight="1">
      <c r="A13623" s="19" t="s">
        <v>13774</v>
      </c>
      <c r="B13623" s="24">
        <v>1</v>
      </c>
      <c r="C13623" s="21" t="s">
        <v>6295</v>
      </c>
      <c r="D13623" s="23"/>
      <c r="E13623" s="23"/>
    </row>
    <row r="13624" spans="1:5" ht="20" customHeight="1">
      <c r="A13624" s="19" t="s">
        <v>13774</v>
      </c>
      <c r="B13624" s="24">
        <v>1</v>
      </c>
      <c r="C13624" s="21" t="s">
        <v>6149</v>
      </c>
      <c r="D13624" s="23"/>
      <c r="E13624" s="23"/>
    </row>
    <row r="13625" spans="1:5" ht="20" customHeight="1">
      <c r="A13625" s="19" t="s">
        <v>13774</v>
      </c>
      <c r="B13625" s="24">
        <v>1</v>
      </c>
      <c r="C13625" s="21" t="s">
        <v>6121</v>
      </c>
      <c r="D13625" s="23"/>
      <c r="E13625" s="23"/>
    </row>
    <row r="13626" spans="1:5" ht="20" customHeight="1">
      <c r="A13626" s="19" t="s">
        <v>13774</v>
      </c>
      <c r="B13626" s="24">
        <v>1</v>
      </c>
      <c r="C13626" s="21" t="s">
        <v>6295</v>
      </c>
      <c r="D13626" s="23"/>
      <c r="E13626" s="23"/>
    </row>
    <row r="13627" spans="1:5" ht="20" customHeight="1">
      <c r="A13627" s="19" t="s">
        <v>13774</v>
      </c>
      <c r="B13627" s="24">
        <v>1</v>
      </c>
      <c r="C13627" s="21" t="s">
        <v>6478</v>
      </c>
      <c r="D13627" s="23"/>
      <c r="E13627" s="23"/>
    </row>
    <row r="13628" spans="1:5" ht="20" customHeight="1">
      <c r="A13628" s="19" t="s">
        <v>13774</v>
      </c>
      <c r="B13628" s="24">
        <v>1</v>
      </c>
      <c r="C13628" s="21" t="s">
        <v>6547</v>
      </c>
      <c r="D13628" s="23"/>
      <c r="E13628" s="23"/>
    </row>
    <row r="13629" spans="1:5" ht="20" customHeight="1">
      <c r="A13629" s="19" t="s">
        <v>13774</v>
      </c>
      <c r="B13629" s="24">
        <v>1</v>
      </c>
      <c r="C13629" s="21" t="s">
        <v>6644</v>
      </c>
      <c r="D13629" s="23"/>
      <c r="E13629" s="23"/>
    </row>
    <row r="13630" spans="1:5" ht="20" customHeight="1">
      <c r="A13630" s="19" t="s">
        <v>13774</v>
      </c>
      <c r="B13630" s="24">
        <v>1</v>
      </c>
      <c r="C13630" s="21" t="s">
        <v>6607</v>
      </c>
      <c r="D13630" s="23"/>
      <c r="E13630" s="23"/>
    </row>
    <row r="13631" spans="1:5" ht="20" customHeight="1">
      <c r="A13631" s="19" t="s">
        <v>13774</v>
      </c>
      <c r="B13631" s="24">
        <v>1</v>
      </c>
      <c r="C13631" s="21" t="s">
        <v>6674</v>
      </c>
      <c r="D13631" s="23"/>
      <c r="E13631" s="23"/>
    </row>
    <row r="13632" spans="1:5" ht="20" customHeight="1">
      <c r="A13632" s="19" t="s">
        <v>13774</v>
      </c>
      <c r="B13632" s="24">
        <v>1</v>
      </c>
      <c r="C13632" s="21" t="s">
        <v>7019</v>
      </c>
      <c r="D13632" s="23"/>
      <c r="E13632" s="23"/>
    </row>
    <row r="13633" spans="1:5" ht="20" customHeight="1">
      <c r="A13633" s="19" t="s">
        <v>13774</v>
      </c>
      <c r="B13633" s="24">
        <v>1</v>
      </c>
      <c r="C13633" s="21" t="s">
        <v>6876</v>
      </c>
      <c r="D13633" s="23"/>
      <c r="E13633" s="23"/>
    </row>
    <row r="13634" spans="1:5" ht="20" customHeight="1">
      <c r="A13634" s="19" t="s">
        <v>13774</v>
      </c>
      <c r="B13634" s="24">
        <v>1</v>
      </c>
      <c r="C13634" s="21" t="s">
        <v>6852</v>
      </c>
      <c r="D13634" s="23"/>
      <c r="E13634" s="23"/>
    </row>
    <row r="13635" spans="1:5" ht="20" customHeight="1">
      <c r="A13635" s="19" t="s">
        <v>13774</v>
      </c>
      <c r="B13635" s="24">
        <v>1</v>
      </c>
      <c r="C13635" s="21" t="s">
        <v>7019</v>
      </c>
      <c r="D13635" s="23"/>
      <c r="E13635" s="23"/>
    </row>
    <row r="13636" spans="1:5" ht="20" customHeight="1">
      <c r="A13636" s="19" t="s">
        <v>13774</v>
      </c>
      <c r="B13636" s="24">
        <v>1</v>
      </c>
      <c r="C13636" s="21" t="s">
        <v>7198</v>
      </c>
      <c r="D13636" s="23"/>
      <c r="E13636" s="23"/>
    </row>
    <row r="13637" spans="1:5" ht="20" customHeight="1">
      <c r="A13637" s="19" t="s">
        <v>13774</v>
      </c>
      <c r="B13637" s="24">
        <v>1</v>
      </c>
      <c r="C13637" s="21" t="s">
        <v>7312</v>
      </c>
      <c r="D13637" s="23"/>
      <c r="E13637" s="23"/>
    </row>
    <row r="13638" spans="1:5" ht="20" customHeight="1">
      <c r="A13638" s="19" t="s">
        <v>13774</v>
      </c>
      <c r="B13638" s="24">
        <v>1</v>
      </c>
      <c r="C13638" s="21" t="s">
        <v>7479</v>
      </c>
      <c r="D13638" s="23"/>
      <c r="E13638" s="23"/>
    </row>
    <row r="13639" spans="1:5" ht="20" customHeight="1">
      <c r="A13639" s="19" t="s">
        <v>13774</v>
      </c>
      <c r="B13639" s="24">
        <v>1</v>
      </c>
      <c r="C13639" s="21" t="s">
        <v>7653</v>
      </c>
      <c r="D13639" s="23"/>
      <c r="E13639" s="23"/>
    </row>
    <row r="13640" spans="1:5" ht="20" customHeight="1">
      <c r="A13640" s="19" t="s">
        <v>13774</v>
      </c>
      <c r="B13640" s="24">
        <v>1</v>
      </c>
      <c r="C13640" s="21" t="s">
        <v>7835</v>
      </c>
      <c r="D13640" s="23"/>
      <c r="E13640" s="23"/>
    </row>
    <row r="13641" spans="1:5" ht="20" customHeight="1">
      <c r="A13641" s="19" t="s">
        <v>13774</v>
      </c>
      <c r="B13641" s="24">
        <v>1</v>
      </c>
      <c r="C13641" s="21" t="s">
        <v>7961</v>
      </c>
      <c r="D13641" s="23"/>
      <c r="E13641" s="23"/>
    </row>
    <row r="13642" spans="1:5" ht="20" customHeight="1">
      <c r="A13642" s="19" t="s">
        <v>13774</v>
      </c>
      <c r="B13642" s="24">
        <v>1</v>
      </c>
      <c r="C13642" s="21" t="s">
        <v>8080</v>
      </c>
      <c r="D13642" s="23"/>
      <c r="E13642" s="23"/>
    </row>
    <row r="13643" spans="1:5" ht="20" customHeight="1">
      <c r="A13643" s="19" t="s">
        <v>13774</v>
      </c>
      <c r="B13643" s="24">
        <v>1</v>
      </c>
      <c r="C13643" s="21" t="s">
        <v>473</v>
      </c>
      <c r="D13643" s="23"/>
      <c r="E13643" s="23"/>
    </row>
    <row r="13644" spans="1:5" ht="20" customHeight="1">
      <c r="A13644" s="19" t="s">
        <v>13774</v>
      </c>
      <c r="B13644" s="24">
        <v>1</v>
      </c>
      <c r="C13644" s="21" t="s">
        <v>379</v>
      </c>
      <c r="D13644" s="23"/>
      <c r="E13644" s="23"/>
    </row>
    <row r="13645" spans="1:5" ht="20" customHeight="1">
      <c r="A13645" s="19" t="s">
        <v>13774</v>
      </c>
      <c r="B13645" s="24">
        <v>1</v>
      </c>
      <c r="C13645" s="21" t="s">
        <v>602</v>
      </c>
      <c r="D13645" s="23"/>
      <c r="E13645" s="23"/>
    </row>
    <row r="13646" spans="1:5" ht="20" customHeight="1">
      <c r="A13646" s="19" t="s">
        <v>13774</v>
      </c>
      <c r="B13646" s="24">
        <v>1</v>
      </c>
      <c r="C13646" s="21" t="s">
        <v>680</v>
      </c>
      <c r="D13646" s="23"/>
      <c r="E13646" s="23"/>
    </row>
    <row r="13647" spans="1:5" ht="20" customHeight="1">
      <c r="A13647" s="19" t="s">
        <v>13774</v>
      </c>
      <c r="B13647" s="24">
        <v>1</v>
      </c>
      <c r="C13647" s="21" t="s">
        <v>866</v>
      </c>
      <c r="D13647" s="23"/>
      <c r="E13647" s="23"/>
    </row>
    <row r="13648" spans="1:5" ht="20" customHeight="1">
      <c r="A13648" s="19" t="s">
        <v>13774</v>
      </c>
      <c r="B13648" s="24">
        <v>1</v>
      </c>
      <c r="C13648" s="21" t="s">
        <v>760</v>
      </c>
      <c r="D13648" s="23"/>
      <c r="E13648" s="23"/>
    </row>
    <row r="13649" spans="1:5" ht="20" customHeight="1">
      <c r="A13649" s="19" t="s">
        <v>13774</v>
      </c>
      <c r="B13649" s="24">
        <v>1</v>
      </c>
      <c r="C13649" s="21" t="s">
        <v>1018</v>
      </c>
      <c r="D13649" s="23"/>
      <c r="E13649" s="23"/>
    </row>
    <row r="13650" spans="1:5" ht="20" customHeight="1">
      <c r="A13650" s="19" t="s">
        <v>13774</v>
      </c>
      <c r="B13650" s="24">
        <v>1</v>
      </c>
      <c r="C13650" s="21" t="s">
        <v>928</v>
      </c>
      <c r="D13650" s="23"/>
      <c r="E13650" s="23"/>
    </row>
    <row r="13651" spans="1:5" ht="20" customHeight="1">
      <c r="A13651" s="19" t="s">
        <v>13774</v>
      </c>
      <c r="B13651" s="24">
        <v>1</v>
      </c>
      <c r="C13651" s="21" t="s">
        <v>1158</v>
      </c>
      <c r="D13651" s="23"/>
      <c r="E13651" s="23"/>
    </row>
    <row r="13652" spans="1:5" ht="20" customHeight="1">
      <c r="A13652" s="19" t="s">
        <v>13774</v>
      </c>
      <c r="B13652" s="24">
        <v>1</v>
      </c>
      <c r="C13652" s="21" t="s">
        <v>1230</v>
      </c>
      <c r="D13652" s="23"/>
      <c r="E13652" s="23"/>
    </row>
    <row r="13653" spans="1:5" ht="20" customHeight="1">
      <c r="A13653" s="19" t="s">
        <v>13774</v>
      </c>
      <c r="B13653" s="24">
        <v>1</v>
      </c>
      <c r="C13653" s="21" t="s">
        <v>11761</v>
      </c>
      <c r="D13653" s="23"/>
      <c r="E13653" s="23"/>
    </row>
    <row r="13654" spans="1:5" ht="20" customHeight="1">
      <c r="A13654" s="19" t="s">
        <v>13774</v>
      </c>
      <c r="B13654" s="24">
        <v>1</v>
      </c>
      <c r="C13654" s="21" t="s">
        <v>1768</v>
      </c>
      <c r="D13654" s="23"/>
      <c r="E13654" s="23"/>
    </row>
    <row r="13655" spans="1:5" ht="20" customHeight="1">
      <c r="A13655" s="19" t="s">
        <v>13774</v>
      </c>
      <c r="B13655" s="24">
        <v>1</v>
      </c>
      <c r="C13655" s="21" t="s">
        <v>1465</v>
      </c>
      <c r="D13655" s="23"/>
      <c r="E13655" s="23"/>
    </row>
    <row r="13656" spans="1:5" ht="20" customHeight="1">
      <c r="A13656" s="19" t="s">
        <v>13774</v>
      </c>
      <c r="B13656" s="24">
        <v>1</v>
      </c>
      <c r="C13656" s="21" t="s">
        <v>1543</v>
      </c>
      <c r="D13656" s="23"/>
      <c r="E13656" s="23"/>
    </row>
    <row r="13657" spans="1:5" ht="20" customHeight="1">
      <c r="A13657" s="19" t="s">
        <v>13774</v>
      </c>
      <c r="B13657" s="24">
        <v>1</v>
      </c>
      <c r="C13657" s="21" t="s">
        <v>1768</v>
      </c>
      <c r="D13657" s="23"/>
      <c r="E13657" s="23"/>
    </row>
    <row r="13658" spans="1:5" ht="20" customHeight="1">
      <c r="A13658" s="19" t="s">
        <v>13774</v>
      </c>
      <c r="B13658" s="24">
        <v>1</v>
      </c>
      <c r="C13658" s="21" t="s">
        <v>1999</v>
      </c>
      <c r="D13658" s="23"/>
      <c r="E13658" s="23"/>
    </row>
    <row r="13659" spans="1:5" ht="20" customHeight="1">
      <c r="A13659" s="19" t="s">
        <v>13774</v>
      </c>
      <c r="B13659" s="24">
        <v>1</v>
      </c>
      <c r="C13659" s="21" t="s">
        <v>2144</v>
      </c>
      <c r="D13659" s="23"/>
      <c r="E13659" s="23"/>
    </row>
    <row r="13660" spans="1:5" ht="20" customHeight="1">
      <c r="A13660" s="19" t="s">
        <v>13774</v>
      </c>
      <c r="B13660" s="24">
        <v>1</v>
      </c>
      <c r="C13660" s="21" t="s">
        <v>2284</v>
      </c>
      <c r="D13660" s="23"/>
      <c r="E13660" s="23"/>
    </row>
    <row r="13661" spans="1:5" ht="20" customHeight="1">
      <c r="A13661" s="19" t="s">
        <v>13774</v>
      </c>
      <c r="B13661" s="24">
        <v>1</v>
      </c>
      <c r="C13661" s="21" t="s">
        <v>2412</v>
      </c>
      <c r="D13661" s="23"/>
      <c r="E13661" s="23"/>
    </row>
    <row r="13662" spans="1:5" ht="20" customHeight="1">
      <c r="A13662" s="19" t="s">
        <v>13774</v>
      </c>
      <c r="B13662" s="24">
        <v>1</v>
      </c>
      <c r="C13662" s="21" t="s">
        <v>2541</v>
      </c>
      <c r="D13662" s="23"/>
      <c r="E13662" s="23"/>
    </row>
    <row r="13663" spans="1:5" ht="20" customHeight="1">
      <c r="A13663" s="19" t="s">
        <v>13774</v>
      </c>
      <c r="B13663" s="24">
        <v>1</v>
      </c>
      <c r="C13663" s="21" t="s">
        <v>2752</v>
      </c>
      <c r="D13663" s="23"/>
      <c r="E13663" s="23"/>
    </row>
    <row r="13664" spans="1:5" ht="20" customHeight="1">
      <c r="A13664" s="19" t="s">
        <v>13774</v>
      </c>
      <c r="B13664" s="24">
        <v>1</v>
      </c>
      <c r="C13664" s="21" t="s">
        <v>2891</v>
      </c>
      <c r="D13664" s="23"/>
      <c r="E13664" s="23"/>
    </row>
    <row r="13665" spans="1:5" ht="20" customHeight="1">
      <c r="A13665" s="19" t="s">
        <v>13774</v>
      </c>
      <c r="B13665" s="24">
        <v>1</v>
      </c>
      <c r="C13665" s="21" t="s">
        <v>3025</v>
      </c>
      <c r="D13665" s="23"/>
      <c r="E13665" s="23"/>
    </row>
    <row r="13666" spans="1:5" ht="20" customHeight="1">
      <c r="A13666" s="19" t="s">
        <v>13774</v>
      </c>
      <c r="B13666" s="24">
        <v>1</v>
      </c>
      <c r="C13666" s="21" t="s">
        <v>3086</v>
      </c>
      <c r="D13666" s="23"/>
      <c r="E13666" s="23"/>
    </row>
    <row r="13667" spans="1:5" ht="20" customHeight="1">
      <c r="A13667" s="19" t="s">
        <v>13774</v>
      </c>
      <c r="B13667" s="24">
        <v>1</v>
      </c>
      <c r="C13667" s="21" t="s">
        <v>3272</v>
      </c>
      <c r="D13667" s="23"/>
      <c r="E13667" s="23"/>
    </row>
    <row r="13668" spans="1:5" ht="20" customHeight="1">
      <c r="A13668" s="19" t="s">
        <v>13774</v>
      </c>
      <c r="B13668" s="24">
        <v>1</v>
      </c>
      <c r="C13668" s="21" t="s">
        <v>3488</v>
      </c>
      <c r="D13668" s="23"/>
      <c r="E13668" s="23"/>
    </row>
    <row r="13669" spans="1:5" ht="20" customHeight="1">
      <c r="A13669" s="19" t="s">
        <v>13774</v>
      </c>
      <c r="B13669" s="24">
        <v>1</v>
      </c>
      <c r="C13669" s="21" t="s">
        <v>3707</v>
      </c>
      <c r="D13669" s="23"/>
      <c r="E13669" s="23"/>
    </row>
    <row r="13670" spans="1:5" ht="20" customHeight="1">
      <c r="A13670" s="19" t="s">
        <v>13774</v>
      </c>
      <c r="B13670" s="24">
        <v>1</v>
      </c>
      <c r="C13670" s="21" t="s">
        <v>3847</v>
      </c>
      <c r="D13670" s="23"/>
      <c r="E13670" s="23"/>
    </row>
    <row r="13671" spans="1:5" ht="20" customHeight="1">
      <c r="A13671" s="19" t="s">
        <v>13774</v>
      </c>
      <c r="B13671" s="24">
        <v>1</v>
      </c>
      <c r="C13671" s="21" t="s">
        <v>4051</v>
      </c>
      <c r="D13671" s="23"/>
      <c r="E13671" s="23"/>
    </row>
    <row r="13672" spans="1:5" ht="20" customHeight="1">
      <c r="A13672" s="19" t="s">
        <v>13774</v>
      </c>
      <c r="B13672" s="24">
        <v>1</v>
      </c>
      <c r="C13672" s="21" t="s">
        <v>4124</v>
      </c>
      <c r="D13672" s="23"/>
      <c r="E13672" s="23"/>
    </row>
    <row r="13673" spans="1:5" ht="20" customHeight="1">
      <c r="A13673" s="19" t="s">
        <v>13774</v>
      </c>
      <c r="B13673" s="24">
        <v>1</v>
      </c>
      <c r="C13673" s="21" t="s">
        <v>4322</v>
      </c>
      <c r="D13673" s="23"/>
      <c r="E13673" s="23"/>
    </row>
    <row r="13674" spans="1:5" ht="20" customHeight="1">
      <c r="A13674" s="19" t="s">
        <v>13774</v>
      </c>
      <c r="B13674" s="24">
        <v>1</v>
      </c>
      <c r="C13674" s="21" t="s">
        <v>4525</v>
      </c>
      <c r="D13674" s="23"/>
      <c r="E13674" s="23"/>
    </row>
    <row r="13675" spans="1:5" ht="20" customHeight="1">
      <c r="A13675" s="19" t="s">
        <v>13774</v>
      </c>
      <c r="B13675" s="24">
        <v>1</v>
      </c>
      <c r="C13675" s="21" t="s">
        <v>4597</v>
      </c>
      <c r="D13675" s="23"/>
      <c r="E13675" s="23"/>
    </row>
    <row r="13676" spans="1:5" ht="20" customHeight="1">
      <c r="A13676" s="19" t="s">
        <v>13774</v>
      </c>
      <c r="B13676" s="24">
        <v>1</v>
      </c>
      <c r="C13676" s="21" t="s">
        <v>4797</v>
      </c>
      <c r="D13676" s="23"/>
      <c r="E13676" s="23"/>
    </row>
    <row r="13677" spans="1:5" ht="20" customHeight="1">
      <c r="A13677" s="19" t="s">
        <v>13774</v>
      </c>
      <c r="B13677" s="24">
        <v>1</v>
      </c>
      <c r="C13677" s="21" t="s">
        <v>4994</v>
      </c>
      <c r="D13677" s="23"/>
      <c r="E13677" s="23"/>
    </row>
    <row r="13678" spans="1:5" ht="20" customHeight="1">
      <c r="A13678" s="19" t="s">
        <v>13774</v>
      </c>
      <c r="B13678" s="24">
        <v>1</v>
      </c>
      <c r="C13678" s="21" t="s">
        <v>5057</v>
      </c>
      <c r="D13678" s="23"/>
      <c r="E13678" s="23"/>
    </row>
    <row r="13679" spans="1:5" ht="20" customHeight="1">
      <c r="A13679" s="19" t="s">
        <v>13774</v>
      </c>
      <c r="B13679" s="24">
        <v>1</v>
      </c>
      <c r="C13679" s="21" t="s">
        <v>5244</v>
      </c>
      <c r="D13679" s="23"/>
      <c r="E13679" s="23"/>
    </row>
    <row r="13680" spans="1:5" ht="20" customHeight="1">
      <c r="A13680" s="19" t="s">
        <v>13774</v>
      </c>
      <c r="B13680" s="24">
        <v>1</v>
      </c>
      <c r="C13680" s="21" t="s">
        <v>5452</v>
      </c>
      <c r="D13680" s="23"/>
      <c r="E13680" s="23"/>
    </row>
    <row r="13681" spans="1:5" ht="20" customHeight="1">
      <c r="A13681" s="19" t="s">
        <v>13774</v>
      </c>
      <c r="B13681" s="24">
        <v>1</v>
      </c>
      <c r="C13681" s="21" t="s">
        <v>5659</v>
      </c>
      <c r="D13681" s="23"/>
      <c r="E13681" s="23"/>
    </row>
    <row r="13682" spans="1:5" ht="20" customHeight="1">
      <c r="A13682" s="19" t="s">
        <v>13774</v>
      </c>
      <c r="B13682" s="24">
        <v>1</v>
      </c>
      <c r="C13682" s="21" t="s">
        <v>5860</v>
      </c>
      <c r="D13682" s="23"/>
      <c r="E13682" s="23"/>
    </row>
    <row r="13683" spans="1:5" ht="20" customHeight="1">
      <c r="A13683" s="19" t="s">
        <v>13774</v>
      </c>
      <c r="B13683" s="24">
        <v>1</v>
      </c>
      <c r="C13683" s="21" t="s">
        <v>5998</v>
      </c>
      <c r="D13683" s="23"/>
      <c r="E13683" s="23"/>
    </row>
    <row r="13684" spans="1:5" ht="20" customHeight="1">
      <c r="A13684" s="19" t="s">
        <v>13774</v>
      </c>
      <c r="B13684" s="24">
        <v>1</v>
      </c>
      <c r="C13684" s="21" t="s">
        <v>6066</v>
      </c>
      <c r="D13684" s="23"/>
      <c r="E13684" s="23"/>
    </row>
    <row r="13685" spans="1:5" ht="20" customHeight="1">
      <c r="A13685" s="19" t="s">
        <v>13774</v>
      </c>
      <c r="B13685" s="24">
        <v>1</v>
      </c>
      <c r="C13685" s="21" t="s">
        <v>9457</v>
      </c>
      <c r="D13685" s="23"/>
      <c r="E13685" s="23"/>
    </row>
    <row r="13686" spans="1:5" ht="20" customHeight="1">
      <c r="A13686" s="19" t="s">
        <v>13774</v>
      </c>
      <c r="B13686" s="24">
        <v>1</v>
      </c>
      <c r="C13686" s="21" t="s">
        <v>6212</v>
      </c>
      <c r="D13686" s="23"/>
      <c r="E13686" s="23"/>
    </row>
    <row r="13687" spans="1:5" ht="20" customHeight="1">
      <c r="A13687" s="19" t="s">
        <v>13774</v>
      </c>
      <c r="B13687" s="24">
        <v>1</v>
      </c>
      <c r="C13687" s="21" t="s">
        <v>6134</v>
      </c>
      <c r="D13687" s="23"/>
      <c r="E13687" s="23"/>
    </row>
    <row r="13688" spans="1:5" ht="20" customHeight="1">
      <c r="A13688" s="19" t="s">
        <v>13774</v>
      </c>
      <c r="B13688" s="24">
        <v>1</v>
      </c>
      <c r="C13688" s="21" t="s">
        <v>6317</v>
      </c>
      <c r="D13688" s="23"/>
      <c r="E13688" s="23"/>
    </row>
    <row r="13689" spans="1:5" ht="20" customHeight="1">
      <c r="A13689" s="19" t="s">
        <v>13774</v>
      </c>
      <c r="B13689" s="24">
        <v>1</v>
      </c>
      <c r="C13689" s="21" t="s">
        <v>6500</v>
      </c>
      <c r="D13689" s="23"/>
      <c r="E13689" s="23"/>
    </row>
    <row r="13690" spans="1:5" ht="20" customHeight="1">
      <c r="A13690" s="19" t="s">
        <v>13774</v>
      </c>
      <c r="B13690" s="24">
        <v>1</v>
      </c>
      <c r="C13690" s="21" t="s">
        <v>6566</v>
      </c>
      <c r="D13690" s="23"/>
      <c r="E13690" s="23"/>
    </row>
    <row r="13691" spans="1:5" ht="20" customHeight="1">
      <c r="A13691" s="19" t="s">
        <v>13774</v>
      </c>
      <c r="B13691" s="24">
        <v>1</v>
      </c>
      <c r="C13691" s="21" t="s">
        <v>8505</v>
      </c>
      <c r="D13691" s="23"/>
      <c r="E13691" s="23"/>
    </row>
    <row r="13692" spans="1:5" ht="20" customHeight="1">
      <c r="A13692" s="19" t="s">
        <v>13774</v>
      </c>
      <c r="B13692" s="24">
        <v>1</v>
      </c>
      <c r="C13692" s="21" t="s">
        <v>6626</v>
      </c>
      <c r="D13692" s="23"/>
      <c r="E13692" s="23"/>
    </row>
    <row r="13693" spans="1:5" ht="20" customHeight="1">
      <c r="A13693" s="19" t="s">
        <v>13774</v>
      </c>
      <c r="B13693" s="24">
        <v>1</v>
      </c>
      <c r="C13693" s="21" t="s">
        <v>6690</v>
      </c>
      <c r="D13693" s="23"/>
      <c r="E13693" s="23"/>
    </row>
    <row r="13694" spans="1:5" ht="20" customHeight="1">
      <c r="A13694" s="19" t="s">
        <v>13774</v>
      </c>
      <c r="B13694" s="24">
        <v>1</v>
      </c>
      <c r="C13694" s="21" t="s">
        <v>8505</v>
      </c>
      <c r="D13694" s="23"/>
      <c r="E13694" s="23"/>
    </row>
    <row r="13695" spans="1:5" ht="20" customHeight="1">
      <c r="A13695" s="19" t="s">
        <v>13774</v>
      </c>
      <c r="B13695" s="24">
        <v>1</v>
      </c>
      <c r="C13695" s="21" t="s">
        <v>6934</v>
      </c>
      <c r="D13695" s="23"/>
      <c r="E13695" s="23"/>
    </row>
    <row r="13696" spans="1:5" ht="20" customHeight="1">
      <c r="A13696" s="19" t="s">
        <v>13774</v>
      </c>
      <c r="B13696" s="24">
        <v>1</v>
      </c>
      <c r="C13696" s="21" t="s">
        <v>6863</v>
      </c>
      <c r="D13696" s="23"/>
      <c r="E13696" s="23"/>
    </row>
    <row r="13697" spans="1:5" ht="20" customHeight="1">
      <c r="A13697" s="19" t="s">
        <v>13774</v>
      </c>
      <c r="B13697" s="24">
        <v>1</v>
      </c>
      <c r="C13697" s="21" t="s">
        <v>7033</v>
      </c>
      <c r="D13697" s="23"/>
      <c r="E13697" s="23"/>
    </row>
    <row r="13698" spans="1:5" ht="20" customHeight="1">
      <c r="A13698" s="19" t="s">
        <v>13774</v>
      </c>
      <c r="B13698" s="24">
        <v>1</v>
      </c>
      <c r="C13698" s="21" t="s">
        <v>7209</v>
      </c>
      <c r="D13698" s="23"/>
      <c r="E13698" s="23"/>
    </row>
    <row r="13699" spans="1:5" ht="20" customHeight="1">
      <c r="A13699" s="19" t="s">
        <v>13774</v>
      </c>
      <c r="B13699" s="24">
        <v>1</v>
      </c>
      <c r="C13699" s="21" t="s">
        <v>7325</v>
      </c>
      <c r="D13699" s="23"/>
      <c r="E13699" s="23"/>
    </row>
    <row r="13700" spans="1:5" ht="20" customHeight="1">
      <c r="A13700" s="19" t="s">
        <v>13774</v>
      </c>
      <c r="B13700" s="24">
        <v>1</v>
      </c>
      <c r="C13700" s="21" t="s">
        <v>7494</v>
      </c>
      <c r="D13700" s="23"/>
      <c r="E13700" s="23"/>
    </row>
    <row r="13701" spans="1:5" ht="20" customHeight="1">
      <c r="A13701" s="19" t="s">
        <v>13774</v>
      </c>
      <c r="B13701" s="24">
        <v>1</v>
      </c>
      <c r="C13701" s="21" t="s">
        <v>7664</v>
      </c>
      <c r="D13701" s="23"/>
      <c r="E13701" s="23"/>
    </row>
    <row r="13702" spans="1:5" ht="20" customHeight="1">
      <c r="A13702" s="19" t="s">
        <v>13774</v>
      </c>
      <c r="B13702" s="24">
        <v>1</v>
      </c>
      <c r="C13702" s="21" t="s">
        <v>7850</v>
      </c>
      <c r="D13702" s="23"/>
      <c r="E13702" s="23"/>
    </row>
    <row r="13703" spans="1:5" ht="20" customHeight="1">
      <c r="A13703" s="19" t="s">
        <v>13774</v>
      </c>
      <c r="B13703" s="24">
        <v>1</v>
      </c>
      <c r="C13703" s="21" t="s">
        <v>7974</v>
      </c>
      <c r="D13703" s="23"/>
      <c r="E13703" s="23"/>
    </row>
    <row r="13704" spans="1:5" ht="20" customHeight="1">
      <c r="A13704" s="19" t="s">
        <v>13774</v>
      </c>
      <c r="B13704" s="24">
        <v>1</v>
      </c>
      <c r="C13704" s="21" t="s">
        <v>8095</v>
      </c>
      <c r="D13704" s="23"/>
      <c r="E13704" s="23"/>
    </row>
    <row r="13705" spans="1:5" ht="20" customHeight="1">
      <c r="A13705" s="19" t="s">
        <v>13774</v>
      </c>
      <c r="B13705" s="24">
        <v>1</v>
      </c>
      <c r="C13705" s="21" t="s">
        <v>550</v>
      </c>
      <c r="D13705" s="23"/>
      <c r="E13705" s="23"/>
    </row>
    <row r="13706" spans="1:5" ht="20" customHeight="1">
      <c r="A13706" s="19" t="s">
        <v>13774</v>
      </c>
      <c r="B13706" s="24">
        <v>1</v>
      </c>
      <c r="C13706" s="21" t="s">
        <v>395</v>
      </c>
      <c r="D13706" s="23"/>
      <c r="E13706" s="23"/>
    </row>
    <row r="13707" spans="1:5" ht="20" customHeight="1">
      <c r="A13707" s="19" t="s">
        <v>13774</v>
      </c>
      <c r="B13707" s="24">
        <v>1</v>
      </c>
      <c r="C13707" s="21" t="s">
        <v>620</v>
      </c>
      <c r="D13707" s="23"/>
      <c r="E13707" s="23"/>
    </row>
    <row r="13708" spans="1:5" ht="20" customHeight="1">
      <c r="A13708" s="19" t="s">
        <v>13774</v>
      </c>
      <c r="B13708" s="24">
        <v>1</v>
      </c>
      <c r="C13708" s="21" t="s">
        <v>699</v>
      </c>
      <c r="D13708" s="23"/>
      <c r="E13708" s="23"/>
    </row>
    <row r="13709" spans="1:5" ht="20" customHeight="1">
      <c r="A13709" s="19" t="s">
        <v>13774</v>
      </c>
      <c r="B13709" s="24">
        <v>1</v>
      </c>
      <c r="C13709" s="21" t="s">
        <v>12625</v>
      </c>
      <c r="D13709" s="23"/>
      <c r="E13709" s="23"/>
    </row>
    <row r="13710" spans="1:5" ht="20" customHeight="1">
      <c r="A13710" s="19" t="s">
        <v>13774</v>
      </c>
      <c r="B13710" s="24">
        <v>1</v>
      </c>
      <c r="C13710" s="21" t="s">
        <v>780</v>
      </c>
      <c r="D13710" s="23"/>
      <c r="E13710" s="23"/>
    </row>
    <row r="13711" spans="1:5" ht="20" customHeight="1">
      <c r="A13711" s="19" t="s">
        <v>13774</v>
      </c>
      <c r="B13711" s="24">
        <v>1</v>
      </c>
      <c r="C13711" s="21" t="s">
        <v>1101</v>
      </c>
      <c r="D13711" s="23"/>
      <c r="E13711" s="23"/>
    </row>
    <row r="13712" spans="1:5" ht="20" customHeight="1">
      <c r="A13712" s="19" t="s">
        <v>13774</v>
      </c>
      <c r="B13712" s="24">
        <v>1</v>
      </c>
      <c r="C13712" s="22">
        <v>100</v>
      </c>
      <c r="D13712" s="23"/>
      <c r="E13712" s="23"/>
    </row>
    <row r="13713" spans="1:5" ht="20" customHeight="1">
      <c r="A13713" s="19" t="s">
        <v>13774</v>
      </c>
      <c r="B13713" s="24">
        <v>1</v>
      </c>
      <c r="C13713" s="21" t="s">
        <v>1171</v>
      </c>
      <c r="D13713" s="23"/>
      <c r="E13713" s="23"/>
    </row>
    <row r="13714" spans="1:5" ht="20" customHeight="1">
      <c r="A13714" s="19" t="s">
        <v>13774</v>
      </c>
      <c r="B13714" s="24">
        <v>1</v>
      </c>
      <c r="C13714" s="21" t="s">
        <v>1250</v>
      </c>
      <c r="D13714" s="23"/>
      <c r="E13714" s="23"/>
    </row>
    <row r="13715" spans="1:5" ht="20" customHeight="1">
      <c r="A13715" s="19" t="s">
        <v>13774</v>
      </c>
      <c r="B13715" s="24">
        <v>1</v>
      </c>
      <c r="C13715" s="21" t="s">
        <v>11854</v>
      </c>
      <c r="D13715" s="23"/>
      <c r="E13715" s="23"/>
    </row>
    <row r="13716" spans="1:5" ht="20" customHeight="1">
      <c r="A13716" s="19" t="s">
        <v>13774</v>
      </c>
      <c r="B13716" s="24">
        <v>1</v>
      </c>
      <c r="C13716" s="21" t="s">
        <v>11596</v>
      </c>
      <c r="D13716" s="23"/>
      <c r="E13716" s="23"/>
    </row>
    <row r="13717" spans="1:5" ht="20" customHeight="1">
      <c r="A13717" s="19" t="s">
        <v>13774</v>
      </c>
      <c r="B13717" s="24">
        <v>1</v>
      </c>
      <c r="C13717" s="21" t="s">
        <v>1480</v>
      </c>
      <c r="D13717" s="23"/>
      <c r="E13717" s="23"/>
    </row>
    <row r="13718" spans="1:5" ht="20" customHeight="1">
      <c r="A13718" s="19" t="s">
        <v>13774</v>
      </c>
      <c r="B13718" s="24">
        <v>1</v>
      </c>
      <c r="C13718" s="21" t="s">
        <v>1554</v>
      </c>
      <c r="D13718" s="23"/>
      <c r="E13718" s="23"/>
    </row>
    <row r="13719" spans="1:5" ht="20" customHeight="1">
      <c r="A13719" s="19" t="s">
        <v>13774</v>
      </c>
      <c r="B13719" s="24">
        <v>1</v>
      </c>
      <c r="C13719" s="21" t="s">
        <v>1785</v>
      </c>
      <c r="D13719" s="23"/>
      <c r="E13719" s="23"/>
    </row>
    <row r="13720" spans="1:5" ht="20" customHeight="1">
      <c r="A13720" s="19" t="s">
        <v>13774</v>
      </c>
      <c r="B13720" s="24">
        <v>1</v>
      </c>
      <c r="C13720" s="21" t="s">
        <v>2019</v>
      </c>
      <c r="D13720" s="23"/>
      <c r="E13720" s="23"/>
    </row>
    <row r="13721" spans="1:5" ht="20" customHeight="1">
      <c r="A13721" s="19" t="s">
        <v>13774</v>
      </c>
      <c r="B13721" s="24">
        <v>1</v>
      </c>
      <c r="C13721" s="21" t="s">
        <v>2162</v>
      </c>
      <c r="D13721" s="23"/>
      <c r="E13721" s="23"/>
    </row>
    <row r="13722" spans="1:5" ht="20" customHeight="1">
      <c r="A13722" s="19" t="s">
        <v>13774</v>
      </c>
      <c r="B13722" s="24">
        <v>1</v>
      </c>
      <c r="C13722" s="21" t="s">
        <v>2300</v>
      </c>
      <c r="D13722" s="23"/>
      <c r="E13722" s="23"/>
    </row>
    <row r="13723" spans="1:5" ht="20" customHeight="1">
      <c r="A13723" s="19" t="s">
        <v>13774</v>
      </c>
      <c r="B13723" s="24">
        <v>1</v>
      </c>
      <c r="C13723" s="21" t="s">
        <v>2427</v>
      </c>
      <c r="D13723" s="23"/>
      <c r="E13723" s="23"/>
    </row>
    <row r="13724" spans="1:5" ht="20" customHeight="1">
      <c r="A13724" s="19" t="s">
        <v>13774</v>
      </c>
      <c r="B13724" s="24">
        <v>1</v>
      </c>
      <c r="C13724" s="21" t="s">
        <v>2555</v>
      </c>
      <c r="D13724" s="23"/>
      <c r="E13724" s="23"/>
    </row>
    <row r="13725" spans="1:5" ht="20" customHeight="1">
      <c r="A13725" s="19" t="s">
        <v>13774</v>
      </c>
      <c r="B13725" s="24">
        <v>1</v>
      </c>
      <c r="C13725" s="21" t="s">
        <v>2771</v>
      </c>
      <c r="D13725" s="23"/>
      <c r="E13725" s="23"/>
    </row>
    <row r="13726" spans="1:5" ht="20" customHeight="1">
      <c r="A13726" s="19" t="s">
        <v>13774</v>
      </c>
      <c r="B13726" s="24">
        <v>1</v>
      </c>
      <c r="C13726" s="21" t="s">
        <v>2909</v>
      </c>
      <c r="D13726" s="23"/>
      <c r="E13726" s="23"/>
    </row>
    <row r="13727" spans="1:5" ht="20" customHeight="1">
      <c r="A13727" s="19" t="s">
        <v>13774</v>
      </c>
      <c r="B13727" s="24">
        <v>1</v>
      </c>
      <c r="C13727" s="22">
        <v>100</v>
      </c>
      <c r="D13727" s="23"/>
      <c r="E13727" s="23"/>
    </row>
    <row r="13728" spans="1:5" ht="20" customHeight="1">
      <c r="A13728" s="19" t="s">
        <v>13774</v>
      </c>
      <c r="B13728" s="24">
        <v>1</v>
      </c>
      <c r="C13728" s="21" t="s">
        <v>3099</v>
      </c>
      <c r="D13728" s="23"/>
      <c r="E13728" s="23"/>
    </row>
    <row r="13729" spans="1:5" ht="20" customHeight="1">
      <c r="A13729" s="19" t="s">
        <v>13774</v>
      </c>
      <c r="B13729" s="24">
        <v>1</v>
      </c>
      <c r="C13729" s="21" t="s">
        <v>3284</v>
      </c>
      <c r="D13729" s="23"/>
      <c r="E13729" s="23"/>
    </row>
    <row r="13730" spans="1:5" ht="20" customHeight="1">
      <c r="A13730" s="19" t="s">
        <v>13774</v>
      </c>
      <c r="B13730" s="24">
        <v>1</v>
      </c>
      <c r="C13730" s="21" t="s">
        <v>3508</v>
      </c>
      <c r="D13730" s="23"/>
      <c r="E13730" s="23"/>
    </row>
    <row r="13731" spans="1:5" ht="20" customHeight="1">
      <c r="A13731" s="19" t="s">
        <v>13774</v>
      </c>
      <c r="B13731" s="24">
        <v>1</v>
      </c>
      <c r="C13731" s="21" t="s">
        <v>3720</v>
      </c>
      <c r="D13731" s="23"/>
      <c r="E13731" s="23"/>
    </row>
    <row r="13732" spans="1:5" ht="20" customHeight="1">
      <c r="A13732" s="19" t="s">
        <v>13774</v>
      </c>
      <c r="B13732" s="24">
        <v>1</v>
      </c>
      <c r="C13732" s="21" t="s">
        <v>3863</v>
      </c>
      <c r="D13732" s="23"/>
      <c r="E13732" s="23"/>
    </row>
    <row r="13733" spans="1:5" ht="20" customHeight="1">
      <c r="A13733" s="19" t="s">
        <v>13774</v>
      </c>
      <c r="B13733" s="24">
        <v>1</v>
      </c>
      <c r="C13733" s="21" t="s">
        <v>4064</v>
      </c>
      <c r="D13733" s="23"/>
      <c r="E13733" s="23"/>
    </row>
    <row r="13734" spans="1:5" ht="20" customHeight="1">
      <c r="A13734" s="19" t="s">
        <v>13774</v>
      </c>
      <c r="B13734" s="24">
        <v>1</v>
      </c>
      <c r="C13734" s="21" t="s">
        <v>4135</v>
      </c>
      <c r="D13734" s="23"/>
      <c r="E13734" s="23"/>
    </row>
    <row r="13735" spans="1:5" ht="20" customHeight="1">
      <c r="A13735" s="19" t="s">
        <v>13774</v>
      </c>
      <c r="B13735" s="24">
        <v>1</v>
      </c>
      <c r="C13735" s="21" t="s">
        <v>4336</v>
      </c>
      <c r="D13735" s="23"/>
      <c r="E13735" s="23"/>
    </row>
    <row r="13736" spans="1:5" ht="20" customHeight="1">
      <c r="A13736" s="19" t="s">
        <v>13774</v>
      </c>
      <c r="B13736" s="24">
        <v>1</v>
      </c>
      <c r="C13736" s="21" t="s">
        <v>4540</v>
      </c>
      <c r="D13736" s="23"/>
      <c r="E13736" s="23"/>
    </row>
    <row r="13737" spans="1:5" ht="20" customHeight="1">
      <c r="A13737" s="19" t="s">
        <v>13774</v>
      </c>
      <c r="B13737" s="24">
        <v>1</v>
      </c>
      <c r="C13737" s="21" t="s">
        <v>4611</v>
      </c>
      <c r="D13737" s="23"/>
      <c r="E13737" s="23"/>
    </row>
    <row r="13738" spans="1:5" ht="20" customHeight="1">
      <c r="A13738" s="19" t="s">
        <v>13774</v>
      </c>
      <c r="B13738" s="24">
        <v>1</v>
      </c>
      <c r="C13738" s="21" t="s">
        <v>4811</v>
      </c>
      <c r="D13738" s="23"/>
      <c r="E13738" s="23"/>
    </row>
    <row r="13739" spans="1:5" ht="20" customHeight="1">
      <c r="A13739" s="19" t="s">
        <v>13774</v>
      </c>
      <c r="B13739" s="24">
        <v>1</v>
      </c>
      <c r="C13739" s="21" t="s">
        <v>5006</v>
      </c>
      <c r="D13739" s="23"/>
      <c r="E13739" s="23"/>
    </row>
    <row r="13740" spans="1:5" ht="20" customHeight="1">
      <c r="A13740" s="19" t="s">
        <v>13774</v>
      </c>
      <c r="B13740" s="24">
        <v>1</v>
      </c>
      <c r="C13740" s="21" t="s">
        <v>5068</v>
      </c>
      <c r="D13740" s="23"/>
      <c r="E13740" s="23"/>
    </row>
    <row r="13741" spans="1:5" ht="20" customHeight="1">
      <c r="A13741" s="19" t="s">
        <v>13774</v>
      </c>
      <c r="B13741" s="24">
        <v>1</v>
      </c>
      <c r="C13741" s="21" t="s">
        <v>5258</v>
      </c>
      <c r="D13741" s="23"/>
      <c r="E13741" s="23"/>
    </row>
    <row r="13742" spans="1:5" ht="20" customHeight="1">
      <c r="A13742" s="19" t="s">
        <v>13774</v>
      </c>
      <c r="B13742" s="24">
        <v>1</v>
      </c>
      <c r="C13742" s="21" t="s">
        <v>5463</v>
      </c>
      <c r="D13742" s="23"/>
      <c r="E13742" s="23"/>
    </row>
    <row r="13743" spans="1:5" ht="20" customHeight="1">
      <c r="A13743" s="19" t="s">
        <v>13774</v>
      </c>
      <c r="B13743" s="24">
        <v>1</v>
      </c>
      <c r="C13743" s="21" t="s">
        <v>5672</v>
      </c>
      <c r="D13743" s="23"/>
      <c r="E13743" s="23"/>
    </row>
    <row r="13744" spans="1:5" ht="20" customHeight="1">
      <c r="A13744" s="19" t="s">
        <v>13774</v>
      </c>
      <c r="B13744" s="24">
        <v>1</v>
      </c>
      <c r="C13744" s="21" t="s">
        <v>5879</v>
      </c>
      <c r="D13744" s="23"/>
      <c r="E13744" s="23"/>
    </row>
    <row r="13745" spans="1:5" ht="20" customHeight="1">
      <c r="A13745" s="19" t="s">
        <v>13774</v>
      </c>
      <c r="B13745" s="24">
        <v>1</v>
      </c>
      <c r="C13745" s="21" t="s">
        <v>6011</v>
      </c>
      <c r="D13745" s="23"/>
      <c r="E13745" s="23"/>
    </row>
    <row r="13746" spans="1:5" ht="20" customHeight="1">
      <c r="A13746" s="19" t="s">
        <v>13774</v>
      </c>
      <c r="B13746" s="24">
        <v>1</v>
      </c>
      <c r="C13746" s="21" t="s">
        <v>6083</v>
      </c>
      <c r="D13746" s="23"/>
      <c r="E13746" s="23"/>
    </row>
    <row r="13747" spans="1:5" ht="20" customHeight="1">
      <c r="A13747" s="19" t="s">
        <v>13774</v>
      </c>
      <c r="B13747" s="24">
        <v>1</v>
      </c>
      <c r="C13747" s="21" t="s">
        <v>9518</v>
      </c>
      <c r="D13747" s="23"/>
      <c r="E13747" s="23"/>
    </row>
    <row r="13748" spans="1:5" ht="20" customHeight="1">
      <c r="A13748" s="19" t="s">
        <v>13774</v>
      </c>
      <c r="B13748" s="24">
        <v>1</v>
      </c>
      <c r="C13748" s="21" t="s">
        <v>6266</v>
      </c>
      <c r="D13748" s="23"/>
      <c r="E13748" s="23"/>
    </row>
    <row r="13749" spans="1:5" ht="20" customHeight="1">
      <c r="A13749" s="19" t="s">
        <v>13774</v>
      </c>
      <c r="B13749" s="24">
        <v>1</v>
      </c>
      <c r="C13749" s="21" t="s">
        <v>6147</v>
      </c>
      <c r="D13749" s="23"/>
      <c r="E13749" s="23"/>
    </row>
    <row r="13750" spans="1:5" ht="20" customHeight="1">
      <c r="A13750" s="19" t="s">
        <v>13774</v>
      </c>
      <c r="B13750" s="24">
        <v>1</v>
      </c>
      <c r="C13750" s="21" t="s">
        <v>6330</v>
      </c>
      <c r="D13750" s="23"/>
      <c r="E13750" s="23"/>
    </row>
    <row r="13751" spans="1:5" ht="20" customHeight="1">
      <c r="A13751" s="19" t="s">
        <v>13774</v>
      </c>
      <c r="B13751" s="24">
        <v>1</v>
      </c>
      <c r="C13751" s="21" t="s">
        <v>6511</v>
      </c>
      <c r="D13751" s="23"/>
      <c r="E13751" s="23"/>
    </row>
    <row r="13752" spans="1:5" ht="20" customHeight="1">
      <c r="A13752" s="19" t="s">
        <v>13774</v>
      </c>
      <c r="B13752" s="24">
        <v>1</v>
      </c>
      <c r="C13752" s="21" t="s">
        <v>6577</v>
      </c>
      <c r="D13752" s="23"/>
      <c r="E13752" s="23"/>
    </row>
    <row r="13753" spans="1:5" ht="20" customHeight="1">
      <c r="A13753" s="19" t="s">
        <v>13774</v>
      </c>
      <c r="B13753" s="24">
        <v>1</v>
      </c>
      <c r="C13753" s="21" t="s">
        <v>8879</v>
      </c>
      <c r="D13753" s="23"/>
      <c r="E13753" s="23"/>
    </row>
    <row r="13754" spans="1:5" ht="20" customHeight="1">
      <c r="A13754" s="19" t="s">
        <v>13774</v>
      </c>
      <c r="B13754" s="24">
        <v>1</v>
      </c>
      <c r="C13754" s="21" t="s">
        <v>6640</v>
      </c>
      <c r="D13754" s="23"/>
      <c r="E13754" s="23"/>
    </row>
    <row r="13755" spans="1:5" ht="20" customHeight="1">
      <c r="A13755" s="19" t="s">
        <v>13774</v>
      </c>
      <c r="B13755" s="24">
        <v>1</v>
      </c>
      <c r="C13755" s="21" t="s">
        <v>6705</v>
      </c>
      <c r="D13755" s="23"/>
      <c r="E13755" s="23"/>
    </row>
    <row r="13756" spans="1:5" ht="20" customHeight="1">
      <c r="A13756" s="19" t="s">
        <v>13774</v>
      </c>
      <c r="B13756" s="24">
        <v>1</v>
      </c>
      <c r="C13756" s="21" t="s">
        <v>8565</v>
      </c>
      <c r="D13756" s="23"/>
      <c r="E13756" s="23"/>
    </row>
    <row r="13757" spans="1:5" ht="20" customHeight="1">
      <c r="A13757" s="19" t="s">
        <v>13774</v>
      </c>
      <c r="B13757" s="24">
        <v>1</v>
      </c>
      <c r="C13757" s="21" t="s">
        <v>6992</v>
      </c>
      <c r="D13757" s="23"/>
      <c r="E13757" s="23"/>
    </row>
    <row r="13758" spans="1:5" ht="20" customHeight="1">
      <c r="A13758" s="19" t="s">
        <v>13774</v>
      </c>
      <c r="B13758" s="24">
        <v>1</v>
      </c>
      <c r="C13758" s="21" t="s">
        <v>6874</v>
      </c>
      <c r="D13758" s="23"/>
      <c r="E13758" s="23"/>
    </row>
    <row r="13759" spans="1:5" ht="20" customHeight="1">
      <c r="A13759" s="19" t="s">
        <v>13774</v>
      </c>
      <c r="B13759" s="24">
        <v>1</v>
      </c>
      <c r="C13759" s="21" t="s">
        <v>7044</v>
      </c>
      <c r="D13759" s="23"/>
      <c r="E13759" s="23"/>
    </row>
    <row r="13760" spans="1:5" ht="20" customHeight="1">
      <c r="A13760" s="19" t="s">
        <v>13774</v>
      </c>
      <c r="B13760" s="24">
        <v>1</v>
      </c>
      <c r="C13760" s="21" t="s">
        <v>7224</v>
      </c>
      <c r="D13760" s="23"/>
      <c r="E13760" s="23"/>
    </row>
    <row r="13761" spans="1:5" ht="20" customHeight="1">
      <c r="A13761" s="19" t="s">
        <v>13774</v>
      </c>
      <c r="B13761" s="24">
        <v>1</v>
      </c>
      <c r="C13761" s="21" t="s">
        <v>7337</v>
      </c>
      <c r="D13761" s="23"/>
      <c r="E13761" s="23"/>
    </row>
    <row r="13762" spans="1:5" ht="20" customHeight="1">
      <c r="A13762" s="19" t="s">
        <v>13774</v>
      </c>
      <c r="B13762" s="24">
        <v>1</v>
      </c>
      <c r="C13762" s="21" t="s">
        <v>7507</v>
      </c>
      <c r="D13762" s="23"/>
      <c r="E13762" s="23"/>
    </row>
    <row r="13763" spans="1:5" ht="20" customHeight="1">
      <c r="A13763" s="19" t="s">
        <v>13774</v>
      </c>
      <c r="B13763" s="24">
        <v>1</v>
      </c>
      <c r="C13763" s="21" t="s">
        <v>7679</v>
      </c>
      <c r="D13763" s="23"/>
      <c r="E13763" s="23"/>
    </row>
    <row r="13764" spans="1:5" ht="20" customHeight="1">
      <c r="A13764" s="19" t="s">
        <v>13774</v>
      </c>
      <c r="B13764" s="24">
        <v>1</v>
      </c>
      <c r="C13764" s="21" t="s">
        <v>7865</v>
      </c>
      <c r="D13764" s="23"/>
      <c r="E13764" s="23"/>
    </row>
    <row r="13765" spans="1:5" ht="20" customHeight="1">
      <c r="A13765" s="19" t="s">
        <v>13774</v>
      </c>
      <c r="B13765" s="24">
        <v>1</v>
      </c>
      <c r="C13765" s="21" t="s">
        <v>7993</v>
      </c>
      <c r="D13765" s="23"/>
      <c r="E13765" s="23"/>
    </row>
    <row r="13766" spans="1:5" ht="20" customHeight="1">
      <c r="A13766" s="19" t="s">
        <v>13774</v>
      </c>
      <c r="B13766" s="24">
        <v>1</v>
      </c>
      <c r="C13766" s="21" t="s">
        <v>8110</v>
      </c>
      <c r="D13766" s="23"/>
      <c r="E13766" s="23"/>
    </row>
    <row r="13767" spans="1:5" ht="20" customHeight="1">
      <c r="A13767" s="19" t="s">
        <v>13774</v>
      </c>
      <c r="B13767" s="24">
        <v>1</v>
      </c>
      <c r="C13767" s="21" t="s">
        <v>579</v>
      </c>
      <c r="D13767" s="23"/>
      <c r="E13767" s="23"/>
    </row>
    <row r="13768" spans="1:5" ht="20" customHeight="1">
      <c r="A13768" s="19" t="s">
        <v>13774</v>
      </c>
      <c r="B13768" s="24">
        <v>1</v>
      </c>
      <c r="C13768" s="21" t="s">
        <v>399</v>
      </c>
      <c r="D13768" s="23"/>
      <c r="E13768" s="23"/>
    </row>
    <row r="13769" spans="1:5" ht="20" customHeight="1">
      <c r="A13769" s="19" t="s">
        <v>13774</v>
      </c>
      <c r="B13769" s="24">
        <v>1</v>
      </c>
      <c r="C13769" s="21" t="s">
        <v>623</v>
      </c>
      <c r="D13769" s="23"/>
      <c r="E13769" s="23"/>
    </row>
    <row r="13770" spans="1:5" ht="20" customHeight="1">
      <c r="A13770" s="19" t="s">
        <v>13774</v>
      </c>
      <c r="B13770" s="24">
        <v>1</v>
      </c>
      <c r="C13770" s="21" t="s">
        <v>701</v>
      </c>
      <c r="D13770" s="23"/>
      <c r="E13770" s="23"/>
    </row>
    <row r="13771" spans="1:5" ht="20" customHeight="1">
      <c r="A13771" s="19" t="s">
        <v>13774</v>
      </c>
      <c r="B13771" s="24">
        <v>1</v>
      </c>
      <c r="C13771" s="21" t="s">
        <v>12720</v>
      </c>
      <c r="D13771" s="23"/>
      <c r="E13771" s="23"/>
    </row>
    <row r="13772" spans="1:5" ht="20" customHeight="1">
      <c r="A13772" s="19" t="s">
        <v>13774</v>
      </c>
      <c r="B13772" s="24">
        <v>1</v>
      </c>
      <c r="C13772" s="21" t="s">
        <v>782</v>
      </c>
      <c r="D13772" s="23"/>
      <c r="E13772" s="23"/>
    </row>
    <row r="13773" spans="1:5" ht="20" customHeight="1">
      <c r="A13773" s="19" t="s">
        <v>13774</v>
      </c>
      <c r="B13773" s="24">
        <v>1</v>
      </c>
      <c r="C13773" s="21" t="s">
        <v>1137</v>
      </c>
      <c r="D13773" s="23"/>
      <c r="E13773" s="23"/>
    </row>
    <row r="13774" spans="1:5" ht="20" customHeight="1">
      <c r="A13774" s="19" t="s">
        <v>13774</v>
      </c>
      <c r="B13774" s="24">
        <v>1</v>
      </c>
      <c r="C13774" s="21" t="s">
        <v>946</v>
      </c>
      <c r="D13774" s="23"/>
      <c r="E13774" s="23"/>
    </row>
    <row r="13775" spans="1:5" ht="20" customHeight="1">
      <c r="A13775" s="19" t="s">
        <v>13774</v>
      </c>
      <c r="B13775" s="24">
        <v>1</v>
      </c>
      <c r="C13775" s="21" t="s">
        <v>1176</v>
      </c>
      <c r="D13775" s="23"/>
      <c r="E13775" s="23"/>
    </row>
    <row r="13776" spans="1:5" ht="20" customHeight="1">
      <c r="A13776" s="19" t="s">
        <v>13774</v>
      </c>
      <c r="B13776" s="24">
        <v>1</v>
      </c>
      <c r="C13776" s="21" t="s">
        <v>1254</v>
      </c>
      <c r="D13776" s="23"/>
      <c r="E13776" s="23"/>
    </row>
    <row r="13777" spans="1:5" ht="20" customHeight="1">
      <c r="A13777" s="19" t="s">
        <v>13774</v>
      </c>
      <c r="B13777" s="24">
        <v>1</v>
      </c>
      <c r="C13777" s="21" t="s">
        <v>11874</v>
      </c>
      <c r="D13777" s="23"/>
      <c r="E13777" s="23"/>
    </row>
    <row r="13778" spans="1:5" ht="20" customHeight="1">
      <c r="A13778" s="19" t="s">
        <v>13774</v>
      </c>
      <c r="B13778" s="24">
        <v>1</v>
      </c>
      <c r="C13778" s="21" t="s">
        <v>11615</v>
      </c>
      <c r="D13778" s="23"/>
      <c r="E13778" s="23"/>
    </row>
    <row r="13779" spans="1:5" ht="20" customHeight="1">
      <c r="A13779" s="19" t="s">
        <v>13774</v>
      </c>
      <c r="B13779" s="24">
        <v>1</v>
      </c>
      <c r="C13779" s="21" t="s">
        <v>1482</v>
      </c>
      <c r="D13779" s="23"/>
      <c r="E13779" s="23"/>
    </row>
    <row r="13780" spans="1:5" ht="20" customHeight="1">
      <c r="A13780" s="19" t="s">
        <v>13774</v>
      </c>
      <c r="B13780" s="24">
        <v>1</v>
      </c>
      <c r="C13780" s="21" t="s">
        <v>1556</v>
      </c>
      <c r="D13780" s="23"/>
      <c r="E13780" s="23"/>
    </row>
    <row r="13781" spans="1:5" ht="20" customHeight="1">
      <c r="A13781" s="19" t="s">
        <v>13774</v>
      </c>
      <c r="B13781" s="24">
        <v>1</v>
      </c>
      <c r="C13781" s="21" t="s">
        <v>1788</v>
      </c>
      <c r="D13781" s="23"/>
      <c r="E13781" s="23"/>
    </row>
    <row r="13782" spans="1:5" ht="20" customHeight="1">
      <c r="A13782" s="19" t="s">
        <v>13774</v>
      </c>
      <c r="B13782" s="24">
        <v>1</v>
      </c>
      <c r="C13782" s="21" t="s">
        <v>2022</v>
      </c>
      <c r="D13782" s="23"/>
      <c r="E13782" s="23"/>
    </row>
    <row r="13783" spans="1:5" ht="20" customHeight="1">
      <c r="A13783" s="19" t="s">
        <v>13774</v>
      </c>
      <c r="B13783" s="24">
        <v>1</v>
      </c>
      <c r="C13783" s="21" t="s">
        <v>2164</v>
      </c>
      <c r="D13783" s="23"/>
      <c r="E13783" s="23"/>
    </row>
    <row r="13784" spans="1:5" ht="20" customHeight="1">
      <c r="A13784" s="19" t="s">
        <v>13774</v>
      </c>
      <c r="B13784" s="24">
        <v>1</v>
      </c>
      <c r="C13784" s="21" t="s">
        <v>2302</v>
      </c>
      <c r="D13784" s="23"/>
      <c r="E13784" s="23"/>
    </row>
    <row r="13785" spans="1:5" ht="20" customHeight="1">
      <c r="A13785" s="19" t="s">
        <v>13774</v>
      </c>
      <c r="B13785" s="24">
        <v>1</v>
      </c>
      <c r="C13785" s="21" t="s">
        <v>2429</v>
      </c>
      <c r="D13785" s="23"/>
      <c r="E13785" s="23"/>
    </row>
    <row r="13786" spans="1:5" ht="20" customHeight="1">
      <c r="A13786" s="19" t="s">
        <v>13774</v>
      </c>
      <c r="B13786" s="24">
        <v>1</v>
      </c>
      <c r="C13786" s="21" t="s">
        <v>2557</v>
      </c>
      <c r="D13786" s="23"/>
      <c r="E13786" s="23"/>
    </row>
    <row r="13787" spans="1:5" ht="20" customHeight="1">
      <c r="A13787" s="19" t="s">
        <v>13774</v>
      </c>
      <c r="B13787" s="24">
        <v>1</v>
      </c>
      <c r="C13787" s="21" t="s">
        <v>2775</v>
      </c>
      <c r="D13787" s="23"/>
      <c r="E13787" s="23"/>
    </row>
    <row r="13788" spans="1:5" ht="20" customHeight="1">
      <c r="A13788" s="19" t="s">
        <v>13774</v>
      </c>
      <c r="B13788" s="24">
        <v>1</v>
      </c>
      <c r="C13788" s="21" t="s">
        <v>2911</v>
      </c>
      <c r="D13788" s="23"/>
      <c r="E13788" s="23"/>
    </row>
    <row r="13789" spans="1:5" ht="20" customHeight="1">
      <c r="A13789" s="19" t="s">
        <v>13774</v>
      </c>
      <c r="B13789" s="24">
        <v>1</v>
      </c>
      <c r="C13789" s="21" t="s">
        <v>3040</v>
      </c>
      <c r="D13789" s="23"/>
      <c r="E13789" s="23"/>
    </row>
    <row r="13790" spans="1:5" ht="20" customHeight="1">
      <c r="A13790" s="19" t="s">
        <v>13774</v>
      </c>
      <c r="B13790" s="24">
        <v>1</v>
      </c>
      <c r="C13790" s="21" t="s">
        <v>3103</v>
      </c>
      <c r="D13790" s="23"/>
      <c r="E13790" s="23"/>
    </row>
    <row r="13791" spans="1:5" ht="20" customHeight="1">
      <c r="A13791" s="19" t="s">
        <v>13774</v>
      </c>
      <c r="B13791" s="24">
        <v>1</v>
      </c>
      <c r="C13791" s="21" t="s">
        <v>3287</v>
      </c>
      <c r="D13791" s="23"/>
      <c r="E13791" s="23"/>
    </row>
    <row r="13792" spans="1:5" ht="20" customHeight="1">
      <c r="A13792" s="19" t="s">
        <v>13774</v>
      </c>
      <c r="B13792" s="24">
        <v>1</v>
      </c>
      <c r="C13792" s="21" t="s">
        <v>3511</v>
      </c>
      <c r="D13792" s="23"/>
      <c r="E13792" s="23"/>
    </row>
    <row r="13793" spans="1:5" ht="20" customHeight="1">
      <c r="A13793" s="19" t="s">
        <v>13774</v>
      </c>
      <c r="B13793" s="24">
        <v>1</v>
      </c>
      <c r="C13793" s="21" t="s">
        <v>3723</v>
      </c>
      <c r="D13793" s="23"/>
      <c r="E13793" s="23"/>
    </row>
    <row r="13794" spans="1:5" ht="20" customHeight="1">
      <c r="A13794" s="19" t="s">
        <v>13774</v>
      </c>
      <c r="B13794" s="24">
        <v>1</v>
      </c>
      <c r="C13794" s="21" t="s">
        <v>3865</v>
      </c>
      <c r="D13794" s="23"/>
      <c r="E13794" s="23"/>
    </row>
    <row r="13795" spans="1:5" ht="20" customHeight="1">
      <c r="A13795" s="19" t="s">
        <v>13774</v>
      </c>
      <c r="B13795" s="24">
        <v>1</v>
      </c>
      <c r="C13795" s="21" t="s">
        <v>4068</v>
      </c>
      <c r="D13795" s="23"/>
      <c r="E13795" s="23"/>
    </row>
    <row r="13796" spans="1:5" ht="20" customHeight="1">
      <c r="A13796" s="19" t="s">
        <v>13774</v>
      </c>
      <c r="B13796" s="24">
        <v>1</v>
      </c>
      <c r="C13796" s="21" t="s">
        <v>4139</v>
      </c>
      <c r="D13796" s="23"/>
      <c r="E13796" s="23"/>
    </row>
    <row r="13797" spans="1:5" ht="20" customHeight="1">
      <c r="A13797" s="19" t="s">
        <v>13774</v>
      </c>
      <c r="B13797" s="24">
        <v>1</v>
      </c>
      <c r="C13797" s="21" t="s">
        <v>4339</v>
      </c>
      <c r="D13797" s="23"/>
      <c r="E13797" s="23"/>
    </row>
    <row r="13798" spans="1:5" ht="20" customHeight="1">
      <c r="A13798" s="19" t="s">
        <v>13774</v>
      </c>
      <c r="B13798" s="24">
        <v>1</v>
      </c>
      <c r="C13798" s="21" t="s">
        <v>4543</v>
      </c>
      <c r="D13798" s="23"/>
      <c r="E13798" s="23"/>
    </row>
    <row r="13799" spans="1:5" ht="20" customHeight="1">
      <c r="A13799" s="19" t="s">
        <v>13774</v>
      </c>
      <c r="B13799" s="24">
        <v>1</v>
      </c>
      <c r="C13799" s="21" t="s">
        <v>4613</v>
      </c>
      <c r="D13799" s="23"/>
      <c r="E13799" s="23"/>
    </row>
    <row r="13800" spans="1:5" ht="20" customHeight="1">
      <c r="A13800" s="19" t="s">
        <v>13774</v>
      </c>
      <c r="B13800" s="24">
        <v>1</v>
      </c>
      <c r="C13800" s="21" t="s">
        <v>4814</v>
      </c>
      <c r="D13800" s="23"/>
      <c r="E13800" s="23"/>
    </row>
    <row r="13801" spans="1:5" ht="20" customHeight="1">
      <c r="A13801" s="19" t="s">
        <v>13774</v>
      </c>
      <c r="B13801" s="24">
        <v>1</v>
      </c>
      <c r="C13801" s="21" t="s">
        <v>5009</v>
      </c>
      <c r="D13801" s="23"/>
      <c r="E13801" s="23"/>
    </row>
    <row r="13802" spans="1:5" ht="20" customHeight="1">
      <c r="A13802" s="19" t="s">
        <v>13774</v>
      </c>
      <c r="B13802" s="24">
        <v>1</v>
      </c>
      <c r="C13802" s="21" t="s">
        <v>5070</v>
      </c>
      <c r="D13802" s="23"/>
      <c r="E13802" s="23"/>
    </row>
    <row r="13803" spans="1:5" ht="20" customHeight="1">
      <c r="A13803" s="19" t="s">
        <v>13774</v>
      </c>
      <c r="B13803" s="24">
        <v>1</v>
      </c>
      <c r="C13803" s="21" t="s">
        <v>5261</v>
      </c>
      <c r="D13803" s="23"/>
      <c r="E13803" s="23"/>
    </row>
    <row r="13804" spans="1:5" ht="20" customHeight="1">
      <c r="A13804" s="19" t="s">
        <v>13774</v>
      </c>
      <c r="B13804" s="24">
        <v>1</v>
      </c>
      <c r="C13804" s="21" t="s">
        <v>5466</v>
      </c>
      <c r="D13804" s="23"/>
      <c r="E13804" s="23"/>
    </row>
    <row r="13805" spans="1:5" ht="20" customHeight="1">
      <c r="A13805" s="19" t="s">
        <v>13774</v>
      </c>
      <c r="B13805" s="24">
        <v>1</v>
      </c>
      <c r="C13805" s="21" t="s">
        <v>5675</v>
      </c>
      <c r="D13805" s="23"/>
      <c r="E13805" s="23"/>
    </row>
    <row r="13806" spans="1:5" ht="20" customHeight="1">
      <c r="A13806" s="19" t="s">
        <v>13774</v>
      </c>
      <c r="B13806" s="24">
        <v>1</v>
      </c>
      <c r="C13806" s="21" t="s">
        <v>5882</v>
      </c>
      <c r="D13806" s="23"/>
      <c r="E13806" s="23"/>
    </row>
    <row r="13807" spans="1:5" ht="20" customHeight="1">
      <c r="A13807" s="19" t="s">
        <v>13774</v>
      </c>
      <c r="B13807" s="24">
        <v>1</v>
      </c>
      <c r="C13807" s="21" t="s">
        <v>6013</v>
      </c>
      <c r="D13807" s="23"/>
      <c r="E13807" s="23"/>
    </row>
    <row r="13808" spans="1:5" ht="20" customHeight="1">
      <c r="A13808" s="19" t="s">
        <v>13774</v>
      </c>
      <c r="B13808" s="24">
        <v>1</v>
      </c>
      <c r="C13808" s="21" t="s">
        <v>6085</v>
      </c>
      <c r="D13808" s="23"/>
      <c r="E13808" s="23"/>
    </row>
    <row r="13809" spans="1:5" ht="20" customHeight="1">
      <c r="A13809" s="19" t="s">
        <v>13774</v>
      </c>
      <c r="B13809" s="24">
        <v>1</v>
      </c>
      <c r="C13809" s="21" t="s">
        <v>9533</v>
      </c>
      <c r="D13809" s="23"/>
      <c r="E13809" s="23"/>
    </row>
    <row r="13810" spans="1:5" ht="20" customHeight="1">
      <c r="A13810" s="19" t="s">
        <v>13774</v>
      </c>
      <c r="B13810" s="24">
        <v>1</v>
      </c>
      <c r="C13810" s="21" t="s">
        <v>6295</v>
      </c>
      <c r="D13810" s="23"/>
      <c r="E13810" s="23"/>
    </row>
    <row r="13811" spans="1:5" ht="20" customHeight="1">
      <c r="A13811" s="19" t="s">
        <v>13774</v>
      </c>
      <c r="B13811" s="24">
        <v>1</v>
      </c>
      <c r="C13811" s="21" t="s">
        <v>6149</v>
      </c>
      <c r="D13811" s="23"/>
      <c r="E13811" s="23"/>
    </row>
    <row r="13812" spans="1:5" ht="20" customHeight="1">
      <c r="A13812" s="19" t="s">
        <v>13774</v>
      </c>
      <c r="B13812" s="24">
        <v>1</v>
      </c>
      <c r="C13812" s="21" t="s">
        <v>6333</v>
      </c>
      <c r="D13812" s="23"/>
      <c r="E13812" s="23"/>
    </row>
    <row r="13813" spans="1:5" ht="20" customHeight="1">
      <c r="A13813" s="19" t="s">
        <v>13774</v>
      </c>
      <c r="B13813" s="24">
        <v>1</v>
      </c>
      <c r="C13813" s="21" t="s">
        <v>6514</v>
      </c>
      <c r="D13813" s="23"/>
      <c r="E13813" s="23"/>
    </row>
    <row r="13814" spans="1:5" ht="20" customHeight="1">
      <c r="A13814" s="19" t="s">
        <v>13774</v>
      </c>
      <c r="B13814" s="24">
        <v>1</v>
      </c>
      <c r="C13814" s="21" t="s">
        <v>6579</v>
      </c>
      <c r="D13814" s="23"/>
      <c r="E13814" s="23"/>
    </row>
    <row r="13815" spans="1:5" ht="20" customHeight="1">
      <c r="A13815" s="19" t="s">
        <v>13774</v>
      </c>
      <c r="B13815" s="24">
        <v>1</v>
      </c>
      <c r="C13815" s="21" t="s">
        <v>8892</v>
      </c>
      <c r="D13815" s="23"/>
      <c r="E13815" s="23"/>
    </row>
    <row r="13816" spans="1:5" ht="20" customHeight="1">
      <c r="A13816" s="19" t="s">
        <v>13774</v>
      </c>
      <c r="B13816" s="24">
        <v>1</v>
      </c>
      <c r="C13816" s="21" t="s">
        <v>6644</v>
      </c>
      <c r="D13816" s="23"/>
      <c r="E13816" s="23"/>
    </row>
    <row r="13817" spans="1:5" ht="20" customHeight="1">
      <c r="A13817" s="19" t="s">
        <v>13774</v>
      </c>
      <c r="B13817" s="24">
        <v>1</v>
      </c>
      <c r="C13817" s="21" t="s">
        <v>6709</v>
      </c>
      <c r="D13817" s="23"/>
      <c r="E13817" s="23"/>
    </row>
    <row r="13818" spans="1:5" ht="20" customHeight="1">
      <c r="A13818" s="19" t="s">
        <v>13774</v>
      </c>
      <c r="B13818" s="24">
        <v>1</v>
      </c>
      <c r="C13818" s="21" t="s">
        <v>8585</v>
      </c>
      <c r="D13818" s="23"/>
      <c r="E13818" s="23"/>
    </row>
    <row r="13819" spans="1:5" ht="20" customHeight="1">
      <c r="A13819" s="19" t="s">
        <v>13774</v>
      </c>
      <c r="B13819" s="24">
        <v>1</v>
      </c>
      <c r="C13819" s="21" t="s">
        <v>7019</v>
      </c>
      <c r="D13819" s="23"/>
      <c r="E13819" s="23"/>
    </row>
    <row r="13820" spans="1:5" ht="20" customHeight="1">
      <c r="A13820" s="19" t="s">
        <v>13774</v>
      </c>
      <c r="B13820" s="24">
        <v>1</v>
      </c>
      <c r="C13820" s="21" t="s">
        <v>6876</v>
      </c>
      <c r="D13820" s="23"/>
      <c r="E13820" s="23"/>
    </row>
    <row r="13821" spans="1:5" ht="20" customHeight="1">
      <c r="A13821" s="19" t="s">
        <v>13774</v>
      </c>
      <c r="B13821" s="24">
        <v>1</v>
      </c>
      <c r="C13821" s="21" t="s">
        <v>7051</v>
      </c>
      <c r="D13821" s="23"/>
      <c r="E13821" s="23"/>
    </row>
    <row r="13822" spans="1:5" ht="20" customHeight="1">
      <c r="A13822" s="19" t="s">
        <v>13774</v>
      </c>
      <c r="B13822" s="24">
        <v>1</v>
      </c>
      <c r="C13822" s="21" t="s">
        <v>7229</v>
      </c>
      <c r="D13822" s="23"/>
      <c r="E13822" s="23"/>
    </row>
    <row r="13823" spans="1:5" ht="20" customHeight="1">
      <c r="A13823" s="19" t="s">
        <v>13774</v>
      </c>
      <c r="B13823" s="24">
        <v>1</v>
      </c>
      <c r="C13823" s="21" t="s">
        <v>7339</v>
      </c>
      <c r="D13823" s="23"/>
      <c r="E13823" s="23"/>
    </row>
    <row r="13824" spans="1:5" ht="20" customHeight="1">
      <c r="A13824" s="19" t="s">
        <v>13774</v>
      </c>
      <c r="B13824" s="24">
        <v>1</v>
      </c>
      <c r="C13824" s="21" t="s">
        <v>7511</v>
      </c>
      <c r="D13824" s="23"/>
      <c r="E13824" s="23"/>
    </row>
    <row r="13825" spans="1:5" ht="20" customHeight="1">
      <c r="A13825" s="19" t="s">
        <v>13774</v>
      </c>
      <c r="B13825" s="24">
        <v>1</v>
      </c>
      <c r="C13825" s="21" t="s">
        <v>7682</v>
      </c>
      <c r="D13825" s="23"/>
      <c r="E13825" s="23"/>
    </row>
    <row r="13826" spans="1:5" ht="20" customHeight="1">
      <c r="A13826" s="19" t="s">
        <v>13774</v>
      </c>
      <c r="B13826" s="24">
        <v>1</v>
      </c>
      <c r="C13826" s="21" t="s">
        <v>7870</v>
      </c>
      <c r="D13826" s="23"/>
      <c r="E13826" s="23"/>
    </row>
    <row r="13827" spans="1:5" ht="20" customHeight="1">
      <c r="A13827" s="19" t="s">
        <v>13774</v>
      </c>
      <c r="B13827" s="24">
        <v>1</v>
      </c>
      <c r="C13827" s="21" t="s">
        <v>7995</v>
      </c>
      <c r="D13827" s="23"/>
      <c r="E13827" s="23"/>
    </row>
    <row r="13828" spans="1:5" ht="20" customHeight="1">
      <c r="A13828" s="19" t="s">
        <v>13774</v>
      </c>
      <c r="B13828" s="24">
        <v>1</v>
      </c>
      <c r="C13828" s="21" t="s">
        <v>8112</v>
      </c>
      <c r="D13828" s="23"/>
      <c r="E13828" s="23"/>
    </row>
    <row r="13829" spans="1:5" ht="20" customHeight="1">
      <c r="A13829" s="19" t="s">
        <v>13774</v>
      </c>
      <c r="B13829" s="24">
        <v>1</v>
      </c>
      <c r="C13829" s="21" t="s">
        <v>707</v>
      </c>
      <c r="D13829" s="23"/>
      <c r="E13829" s="23"/>
    </row>
    <row r="13830" spans="1:5" ht="20" customHeight="1">
      <c r="A13830" s="19" t="s">
        <v>13774</v>
      </c>
      <c r="B13830" s="24">
        <v>1</v>
      </c>
      <c r="C13830" s="21" t="s">
        <v>407</v>
      </c>
      <c r="D13830" s="23"/>
      <c r="E13830" s="23"/>
    </row>
    <row r="13831" spans="1:5" ht="20" customHeight="1">
      <c r="A13831" s="19" t="s">
        <v>13774</v>
      </c>
      <c r="B13831" s="24">
        <v>1</v>
      </c>
      <c r="C13831" s="21" t="s">
        <v>629</v>
      </c>
      <c r="D13831" s="23"/>
      <c r="E13831" s="23"/>
    </row>
    <row r="13832" spans="1:5" ht="20" customHeight="1">
      <c r="A13832" s="19" t="s">
        <v>13774</v>
      </c>
      <c r="B13832" s="24">
        <v>1</v>
      </c>
      <c r="C13832" s="21" t="s">
        <v>707</v>
      </c>
      <c r="D13832" s="23"/>
      <c r="E13832" s="23"/>
    </row>
    <row r="13833" spans="1:5" ht="20" customHeight="1">
      <c r="A13833" s="19" t="s">
        <v>13774</v>
      </c>
      <c r="B13833" s="24">
        <v>1</v>
      </c>
      <c r="C13833" s="21" t="s">
        <v>12743</v>
      </c>
      <c r="D13833" s="23"/>
      <c r="E13833" s="23"/>
    </row>
    <row r="13834" spans="1:5" ht="20" customHeight="1">
      <c r="A13834" s="19" t="s">
        <v>13774</v>
      </c>
      <c r="B13834" s="24">
        <v>1</v>
      </c>
      <c r="C13834" s="21" t="s">
        <v>785</v>
      </c>
      <c r="D13834" s="23"/>
      <c r="E13834" s="23"/>
    </row>
    <row r="13835" spans="1:5" ht="20" customHeight="1">
      <c r="A13835" s="19" t="s">
        <v>13774</v>
      </c>
      <c r="B13835" s="24">
        <v>1</v>
      </c>
      <c r="C13835" s="21" t="s">
        <v>1256</v>
      </c>
      <c r="D13835" s="23"/>
      <c r="E13835" s="23"/>
    </row>
    <row r="13836" spans="1:5" ht="20" customHeight="1">
      <c r="A13836" s="19" t="s">
        <v>13774</v>
      </c>
      <c r="B13836" s="24">
        <v>1</v>
      </c>
      <c r="C13836" s="21" t="s">
        <v>952</v>
      </c>
      <c r="D13836" s="23"/>
      <c r="E13836" s="23"/>
    </row>
    <row r="13837" spans="1:5" ht="20" customHeight="1">
      <c r="A13837" s="19" t="s">
        <v>13774</v>
      </c>
      <c r="B13837" s="24">
        <v>1</v>
      </c>
      <c r="C13837" s="21" t="s">
        <v>1178</v>
      </c>
      <c r="D13837" s="23"/>
      <c r="E13837" s="23"/>
    </row>
    <row r="13838" spans="1:5" ht="20" customHeight="1">
      <c r="A13838" s="19" t="s">
        <v>13774</v>
      </c>
      <c r="B13838" s="24">
        <v>1</v>
      </c>
      <c r="C13838" s="21" t="s">
        <v>1256</v>
      </c>
      <c r="D13838" s="23"/>
      <c r="E13838" s="23"/>
    </row>
    <row r="13839" spans="1:5" ht="20" customHeight="1">
      <c r="A13839" s="19" t="s">
        <v>13774</v>
      </c>
      <c r="B13839" s="24">
        <v>1</v>
      </c>
      <c r="C13839" s="21" t="s">
        <v>11891</v>
      </c>
      <c r="D13839" s="23"/>
      <c r="E13839" s="23"/>
    </row>
    <row r="13840" spans="1:5" ht="20" customHeight="1">
      <c r="A13840" s="19" t="s">
        <v>13774</v>
      </c>
      <c r="B13840" s="24">
        <v>1</v>
      </c>
      <c r="C13840" s="21" t="s">
        <v>11631</v>
      </c>
      <c r="D13840" s="23"/>
      <c r="E13840" s="23"/>
    </row>
    <row r="13841" spans="1:5" ht="20" customHeight="1">
      <c r="A13841" s="19" t="s">
        <v>13774</v>
      </c>
      <c r="B13841" s="24">
        <v>1</v>
      </c>
      <c r="C13841" s="21" t="s">
        <v>1485</v>
      </c>
      <c r="D13841" s="23"/>
      <c r="E13841" s="23"/>
    </row>
    <row r="13842" spans="1:5" ht="20" customHeight="1">
      <c r="A13842" s="19" t="s">
        <v>13774</v>
      </c>
      <c r="B13842" s="24">
        <v>1</v>
      </c>
      <c r="C13842" s="21" t="s">
        <v>1560</v>
      </c>
      <c r="D13842" s="23"/>
      <c r="E13842" s="23"/>
    </row>
    <row r="13843" spans="1:5" ht="20" customHeight="1">
      <c r="A13843" s="19" t="s">
        <v>13774</v>
      </c>
      <c r="B13843" s="24">
        <v>1</v>
      </c>
      <c r="C13843" s="21" t="s">
        <v>1790</v>
      </c>
      <c r="D13843" s="23"/>
      <c r="E13843" s="23"/>
    </row>
    <row r="13844" spans="1:5" ht="20" customHeight="1">
      <c r="A13844" s="19" t="s">
        <v>13774</v>
      </c>
      <c r="B13844" s="24">
        <v>1</v>
      </c>
      <c r="C13844" s="21" t="s">
        <v>2024</v>
      </c>
      <c r="D13844" s="23"/>
      <c r="E13844" s="23"/>
    </row>
    <row r="13845" spans="1:5" ht="20" customHeight="1">
      <c r="A13845" s="19" t="s">
        <v>13774</v>
      </c>
      <c r="B13845" s="24">
        <v>1</v>
      </c>
      <c r="C13845" s="21" t="s">
        <v>2166</v>
      </c>
      <c r="D13845" s="23"/>
      <c r="E13845" s="23"/>
    </row>
    <row r="13846" spans="1:5" ht="20" customHeight="1">
      <c r="A13846" s="19" t="s">
        <v>13774</v>
      </c>
      <c r="B13846" s="24">
        <v>1</v>
      </c>
      <c r="C13846" s="21" t="s">
        <v>2304</v>
      </c>
      <c r="D13846" s="23"/>
      <c r="E13846" s="23"/>
    </row>
    <row r="13847" spans="1:5" ht="20" customHeight="1">
      <c r="A13847" s="19" t="s">
        <v>13774</v>
      </c>
      <c r="B13847" s="24">
        <v>1</v>
      </c>
      <c r="C13847" s="22">
        <v>100</v>
      </c>
      <c r="D13847" s="23"/>
      <c r="E13847" s="23"/>
    </row>
    <row r="13848" spans="1:5" ht="20" customHeight="1">
      <c r="A13848" s="19" t="s">
        <v>13774</v>
      </c>
      <c r="B13848" s="24">
        <v>1</v>
      </c>
      <c r="C13848" s="21" t="s">
        <v>2559</v>
      </c>
      <c r="D13848" s="23"/>
      <c r="E13848" s="23"/>
    </row>
    <row r="13849" spans="1:5" ht="20" customHeight="1">
      <c r="A13849" s="19" t="s">
        <v>13774</v>
      </c>
      <c r="B13849" s="24">
        <v>1</v>
      </c>
      <c r="C13849" s="21" t="s">
        <v>2777</v>
      </c>
      <c r="D13849" s="23"/>
      <c r="E13849" s="23"/>
    </row>
    <row r="13850" spans="1:5" ht="20" customHeight="1">
      <c r="A13850" s="19" t="s">
        <v>13774</v>
      </c>
      <c r="B13850" s="24">
        <v>1</v>
      </c>
      <c r="C13850" s="21" t="s">
        <v>2916</v>
      </c>
      <c r="D13850" s="23"/>
      <c r="E13850" s="23"/>
    </row>
    <row r="13851" spans="1:5" ht="20" customHeight="1">
      <c r="A13851" s="19" t="s">
        <v>13774</v>
      </c>
      <c r="B13851" s="24">
        <v>1</v>
      </c>
      <c r="C13851" s="21" t="s">
        <v>3042</v>
      </c>
      <c r="D13851" s="23"/>
      <c r="E13851" s="23"/>
    </row>
    <row r="13852" spans="1:5" ht="20" customHeight="1">
      <c r="A13852" s="19" t="s">
        <v>13774</v>
      </c>
      <c r="B13852" s="24">
        <v>1</v>
      </c>
      <c r="C13852" s="21" t="s">
        <v>3105</v>
      </c>
      <c r="D13852" s="23"/>
      <c r="E13852" s="23"/>
    </row>
    <row r="13853" spans="1:5" ht="20" customHeight="1">
      <c r="A13853" s="19" t="s">
        <v>13774</v>
      </c>
      <c r="B13853" s="24">
        <v>1</v>
      </c>
      <c r="C13853" s="21" t="s">
        <v>3289</v>
      </c>
      <c r="D13853" s="23"/>
      <c r="E13853" s="23"/>
    </row>
    <row r="13854" spans="1:5" ht="20" customHeight="1">
      <c r="A13854" s="19" t="s">
        <v>13774</v>
      </c>
      <c r="B13854" s="24">
        <v>1</v>
      </c>
      <c r="C13854" s="21" t="s">
        <v>3513</v>
      </c>
      <c r="D13854" s="23"/>
      <c r="E13854" s="23"/>
    </row>
    <row r="13855" spans="1:5" ht="20" customHeight="1">
      <c r="A13855" s="19" t="s">
        <v>13774</v>
      </c>
      <c r="B13855" s="24">
        <v>1</v>
      </c>
      <c r="C13855" s="21" t="s">
        <v>3725</v>
      </c>
      <c r="D13855" s="23"/>
      <c r="E13855" s="23"/>
    </row>
    <row r="13856" spans="1:5" ht="20" customHeight="1">
      <c r="A13856" s="19" t="s">
        <v>13774</v>
      </c>
      <c r="B13856" s="24">
        <v>1</v>
      </c>
      <c r="C13856" s="21" t="s">
        <v>3867</v>
      </c>
      <c r="D13856" s="23"/>
      <c r="E13856" s="23"/>
    </row>
    <row r="13857" spans="1:5" ht="20" customHeight="1">
      <c r="A13857" s="19" t="s">
        <v>13774</v>
      </c>
      <c r="B13857" s="24">
        <v>1</v>
      </c>
      <c r="C13857" s="21" t="s">
        <v>4070</v>
      </c>
      <c r="D13857" s="23"/>
      <c r="E13857" s="23"/>
    </row>
    <row r="13858" spans="1:5" ht="20" customHeight="1">
      <c r="A13858" s="19" t="s">
        <v>13774</v>
      </c>
      <c r="B13858" s="24">
        <v>1</v>
      </c>
      <c r="C13858" s="21" t="s">
        <v>4143</v>
      </c>
      <c r="D13858" s="23"/>
      <c r="E13858" s="23"/>
    </row>
    <row r="13859" spans="1:5" ht="20" customHeight="1">
      <c r="A13859" s="19" t="s">
        <v>13774</v>
      </c>
      <c r="B13859" s="24">
        <v>1</v>
      </c>
      <c r="C13859" s="21" t="s">
        <v>4341</v>
      </c>
      <c r="D13859" s="23"/>
      <c r="E13859" s="23"/>
    </row>
    <row r="13860" spans="1:5" ht="20" customHeight="1">
      <c r="A13860" s="19" t="s">
        <v>13774</v>
      </c>
      <c r="B13860" s="24">
        <v>1</v>
      </c>
      <c r="C13860" s="21" t="s">
        <v>4545</v>
      </c>
      <c r="D13860" s="23"/>
      <c r="E13860" s="23"/>
    </row>
    <row r="13861" spans="1:5" ht="20" customHeight="1">
      <c r="A13861" s="19" t="s">
        <v>13774</v>
      </c>
      <c r="B13861" s="24">
        <v>1</v>
      </c>
      <c r="C13861" s="21" t="s">
        <v>4617</v>
      </c>
      <c r="D13861" s="23"/>
      <c r="E13861" s="23"/>
    </row>
    <row r="13862" spans="1:5" ht="20" customHeight="1">
      <c r="A13862" s="19" t="s">
        <v>13774</v>
      </c>
      <c r="B13862" s="24">
        <v>1</v>
      </c>
      <c r="C13862" s="21" t="s">
        <v>4819</v>
      </c>
      <c r="D13862" s="23"/>
      <c r="E13862" s="23"/>
    </row>
    <row r="13863" spans="1:5" ht="20" customHeight="1">
      <c r="A13863" s="19" t="s">
        <v>13774</v>
      </c>
      <c r="B13863" s="24">
        <v>1</v>
      </c>
      <c r="C13863" s="21" t="s">
        <v>75</v>
      </c>
      <c r="D13863" s="23"/>
      <c r="E13863" s="23"/>
    </row>
    <row r="13864" spans="1:5" ht="20" customHeight="1">
      <c r="A13864" s="19" t="s">
        <v>13774</v>
      </c>
      <c r="B13864" s="24">
        <v>1</v>
      </c>
      <c r="C13864" s="21" t="s">
        <v>5072</v>
      </c>
      <c r="D13864" s="23"/>
      <c r="E13864" s="23"/>
    </row>
    <row r="13865" spans="1:5" ht="20" customHeight="1">
      <c r="A13865" s="19" t="s">
        <v>13774</v>
      </c>
      <c r="B13865" s="24">
        <v>1</v>
      </c>
      <c r="C13865" s="21" t="s">
        <v>5266</v>
      </c>
      <c r="D13865" s="23"/>
      <c r="E13865" s="23"/>
    </row>
    <row r="13866" spans="1:5" ht="20" customHeight="1">
      <c r="A13866" s="19" t="s">
        <v>13774</v>
      </c>
      <c r="B13866" s="24">
        <v>1</v>
      </c>
      <c r="C13866" s="21" t="s">
        <v>5468</v>
      </c>
      <c r="D13866" s="23"/>
      <c r="E13866" s="23"/>
    </row>
    <row r="13867" spans="1:5" ht="20" customHeight="1">
      <c r="A13867" s="19" t="s">
        <v>13774</v>
      </c>
      <c r="B13867" s="24">
        <v>1</v>
      </c>
      <c r="C13867" s="21" t="s">
        <v>5677</v>
      </c>
      <c r="D13867" s="23"/>
      <c r="E13867" s="23"/>
    </row>
    <row r="13868" spans="1:5" ht="20" customHeight="1">
      <c r="A13868" s="19" t="s">
        <v>13774</v>
      </c>
      <c r="B13868" s="24">
        <v>1</v>
      </c>
      <c r="C13868" s="21" t="s">
        <v>5884</v>
      </c>
      <c r="D13868" s="23"/>
      <c r="E13868" s="23"/>
    </row>
    <row r="13869" spans="1:5" ht="20" customHeight="1">
      <c r="A13869" s="19" t="s">
        <v>13774</v>
      </c>
      <c r="B13869" s="24">
        <v>1</v>
      </c>
      <c r="C13869" s="21" t="s">
        <v>6017</v>
      </c>
      <c r="D13869" s="23"/>
      <c r="E13869" s="23"/>
    </row>
    <row r="13870" spans="1:5" ht="20" customHeight="1">
      <c r="A13870" s="19" t="s">
        <v>13774</v>
      </c>
      <c r="B13870" s="24">
        <v>1</v>
      </c>
      <c r="C13870" s="21" t="s">
        <v>6089</v>
      </c>
      <c r="D13870" s="23"/>
      <c r="E13870" s="23"/>
    </row>
    <row r="13871" spans="1:5" ht="20" customHeight="1">
      <c r="A13871" s="19" t="s">
        <v>13774</v>
      </c>
      <c r="B13871" s="24">
        <v>1</v>
      </c>
      <c r="C13871" s="21" t="s">
        <v>9549</v>
      </c>
      <c r="D13871" s="23"/>
      <c r="E13871" s="23"/>
    </row>
    <row r="13872" spans="1:5" ht="20" customHeight="1">
      <c r="A13872" s="19" t="s">
        <v>13774</v>
      </c>
      <c r="B13872" s="24">
        <v>1</v>
      </c>
      <c r="C13872" s="21" t="s">
        <v>6360</v>
      </c>
      <c r="D13872" s="23"/>
      <c r="E13872" s="23"/>
    </row>
    <row r="13873" spans="1:5" ht="20" customHeight="1">
      <c r="A13873" s="19" t="s">
        <v>13774</v>
      </c>
      <c r="B13873" s="24">
        <v>1</v>
      </c>
      <c r="C13873" s="21" t="s">
        <v>6154</v>
      </c>
      <c r="D13873" s="23"/>
      <c r="E13873" s="23"/>
    </row>
    <row r="13874" spans="1:5" ht="20" customHeight="1">
      <c r="A13874" s="19" t="s">
        <v>13774</v>
      </c>
      <c r="B13874" s="24">
        <v>1</v>
      </c>
      <c r="C13874" s="21" t="s">
        <v>6337</v>
      </c>
      <c r="D13874" s="23"/>
      <c r="E13874" s="23"/>
    </row>
    <row r="13875" spans="1:5" ht="20" customHeight="1">
      <c r="A13875" s="19" t="s">
        <v>13774</v>
      </c>
      <c r="B13875" s="24">
        <v>1</v>
      </c>
      <c r="C13875" s="21" t="s">
        <v>6519</v>
      </c>
      <c r="D13875" s="23"/>
      <c r="E13875" s="23"/>
    </row>
    <row r="13876" spans="1:5" ht="20" customHeight="1">
      <c r="A13876" s="19" t="s">
        <v>13774</v>
      </c>
      <c r="B13876" s="24">
        <v>1</v>
      </c>
      <c r="C13876" s="21" t="s">
        <v>6583</v>
      </c>
      <c r="D13876" s="23"/>
      <c r="E13876" s="23"/>
    </row>
    <row r="13877" spans="1:5" ht="20" customHeight="1">
      <c r="A13877" s="19" t="s">
        <v>13774</v>
      </c>
      <c r="B13877" s="24">
        <v>1</v>
      </c>
      <c r="C13877" s="21" t="s">
        <v>8906</v>
      </c>
      <c r="D13877" s="23"/>
      <c r="E13877" s="23"/>
    </row>
    <row r="13878" spans="1:5" ht="20" customHeight="1">
      <c r="A13878" s="19" t="s">
        <v>13774</v>
      </c>
      <c r="B13878" s="24">
        <v>1</v>
      </c>
      <c r="C13878" s="21" t="s">
        <v>6647</v>
      </c>
      <c r="D13878" s="23"/>
      <c r="E13878" s="23"/>
    </row>
    <row r="13879" spans="1:5" ht="20" customHeight="1">
      <c r="A13879" s="19" t="s">
        <v>13774</v>
      </c>
      <c r="B13879" s="24">
        <v>1</v>
      </c>
      <c r="C13879" s="21" t="s">
        <v>6713</v>
      </c>
      <c r="D13879" s="23"/>
      <c r="E13879" s="23"/>
    </row>
    <row r="13880" spans="1:5" ht="20" customHeight="1">
      <c r="A13880" s="19" t="s">
        <v>13774</v>
      </c>
      <c r="B13880" s="24">
        <v>1</v>
      </c>
      <c r="C13880" s="21" t="s">
        <v>8600</v>
      </c>
      <c r="D13880" s="23"/>
      <c r="E13880" s="23"/>
    </row>
    <row r="13881" spans="1:5" ht="20" customHeight="1">
      <c r="A13881" s="19" t="s">
        <v>13774</v>
      </c>
      <c r="B13881" s="24">
        <v>1</v>
      </c>
      <c r="C13881" s="21" t="s">
        <v>7074</v>
      </c>
      <c r="D13881" s="23"/>
      <c r="E13881" s="23"/>
    </row>
    <row r="13882" spans="1:5" ht="20" customHeight="1">
      <c r="A13882" s="19" t="s">
        <v>13774</v>
      </c>
      <c r="B13882" s="24">
        <v>1</v>
      </c>
      <c r="C13882" s="21" t="s">
        <v>6881</v>
      </c>
      <c r="D13882" s="23"/>
      <c r="E13882" s="23"/>
    </row>
    <row r="13883" spans="1:5" ht="20" customHeight="1">
      <c r="A13883" s="19" t="s">
        <v>13774</v>
      </c>
      <c r="B13883" s="24">
        <v>1</v>
      </c>
      <c r="C13883" s="21" t="s">
        <v>7053</v>
      </c>
      <c r="D13883" s="23"/>
      <c r="E13883" s="23"/>
    </row>
    <row r="13884" spans="1:5" ht="20" customHeight="1">
      <c r="A13884" s="19" t="s">
        <v>13774</v>
      </c>
      <c r="B13884" s="24">
        <v>1</v>
      </c>
      <c r="C13884" s="21" t="s">
        <v>7231</v>
      </c>
      <c r="D13884" s="23"/>
      <c r="E13884" s="23"/>
    </row>
    <row r="13885" spans="1:5" ht="20" customHeight="1">
      <c r="A13885" s="19" t="s">
        <v>13774</v>
      </c>
      <c r="B13885" s="24">
        <v>1</v>
      </c>
      <c r="C13885" s="21" t="s">
        <v>7341</v>
      </c>
      <c r="D13885" s="23"/>
      <c r="E13885" s="23"/>
    </row>
    <row r="13886" spans="1:5" ht="20" customHeight="1">
      <c r="A13886" s="19" t="s">
        <v>13774</v>
      </c>
      <c r="B13886" s="24">
        <v>1</v>
      </c>
      <c r="C13886" s="21" t="s">
        <v>7513</v>
      </c>
      <c r="D13886" s="23"/>
      <c r="E13886" s="23"/>
    </row>
    <row r="13887" spans="1:5" ht="20" customHeight="1">
      <c r="A13887" s="19" t="s">
        <v>13774</v>
      </c>
      <c r="B13887" s="24">
        <v>1</v>
      </c>
      <c r="C13887" s="21" t="s">
        <v>7686</v>
      </c>
      <c r="D13887" s="23"/>
      <c r="E13887" s="23"/>
    </row>
    <row r="13888" spans="1:5" ht="20" customHeight="1">
      <c r="A13888" s="19" t="s">
        <v>13774</v>
      </c>
      <c r="B13888" s="24">
        <v>1</v>
      </c>
      <c r="C13888" s="21" t="s">
        <v>7872</v>
      </c>
      <c r="D13888" s="23"/>
      <c r="E13888" s="23"/>
    </row>
    <row r="13889" spans="1:5" ht="20" customHeight="1">
      <c r="A13889" s="19" t="s">
        <v>13774</v>
      </c>
      <c r="B13889" s="24">
        <v>1</v>
      </c>
      <c r="C13889" s="21" t="s">
        <v>7997</v>
      </c>
      <c r="D13889" s="23"/>
      <c r="E13889" s="23"/>
    </row>
    <row r="13890" spans="1:5" ht="20" customHeight="1">
      <c r="A13890" s="19" t="s">
        <v>13774</v>
      </c>
      <c r="B13890" s="24">
        <v>1</v>
      </c>
      <c r="C13890" s="21" t="s">
        <v>8114</v>
      </c>
      <c r="D13890" s="23"/>
      <c r="E13890" s="23"/>
    </row>
    <row r="13891" spans="1:5" ht="20" customHeight="1">
      <c r="A13891" s="19" t="s">
        <v>13774</v>
      </c>
      <c r="B13891" s="24">
        <v>1</v>
      </c>
      <c r="C13891" s="21" t="s">
        <v>13278</v>
      </c>
      <c r="D13891" s="23"/>
      <c r="E13891" s="23"/>
    </row>
    <row r="13892" spans="1:5" ht="20" customHeight="1">
      <c r="A13892" s="19" t="s">
        <v>13774</v>
      </c>
      <c r="B13892" s="24">
        <v>1</v>
      </c>
      <c r="C13892" s="21" t="s">
        <v>409</v>
      </c>
      <c r="D13892" s="23"/>
      <c r="E13892" s="23"/>
    </row>
    <row r="13893" spans="1:5" ht="20" customHeight="1">
      <c r="A13893" s="19" t="s">
        <v>13774</v>
      </c>
      <c r="B13893" s="24">
        <v>1</v>
      </c>
      <c r="C13893" s="21" t="s">
        <v>633</v>
      </c>
      <c r="D13893" s="23"/>
      <c r="E13893" s="23"/>
    </row>
    <row r="13894" spans="1:5" ht="20" customHeight="1">
      <c r="A13894" s="19" t="s">
        <v>13774</v>
      </c>
      <c r="B13894" s="24">
        <v>1</v>
      </c>
      <c r="C13894" s="21" t="s">
        <v>714</v>
      </c>
      <c r="D13894" s="23"/>
      <c r="E13894" s="23"/>
    </row>
    <row r="13895" spans="1:5" ht="20" customHeight="1">
      <c r="A13895" s="19" t="s">
        <v>13774</v>
      </c>
      <c r="B13895" s="24">
        <v>1</v>
      </c>
      <c r="C13895" s="21" t="s">
        <v>12766</v>
      </c>
      <c r="D13895" s="23"/>
      <c r="E13895" s="23"/>
    </row>
    <row r="13896" spans="1:5" ht="20" customHeight="1">
      <c r="A13896" s="19" t="s">
        <v>13774</v>
      </c>
      <c r="B13896" s="24">
        <v>1</v>
      </c>
      <c r="C13896" s="21" t="s">
        <v>794</v>
      </c>
      <c r="D13896" s="23"/>
      <c r="E13896" s="23"/>
    </row>
    <row r="13897" spans="1:5" ht="20" customHeight="1">
      <c r="A13897" s="19" t="s">
        <v>13774</v>
      </c>
      <c r="B13897" s="24">
        <v>1</v>
      </c>
      <c r="C13897" s="21" t="s">
        <v>12257</v>
      </c>
      <c r="D13897" s="23"/>
      <c r="E13897" s="23"/>
    </row>
    <row r="13898" spans="1:5" ht="20" customHeight="1">
      <c r="A13898" s="19" t="s">
        <v>13774</v>
      </c>
      <c r="B13898" s="24">
        <v>1</v>
      </c>
      <c r="C13898" s="21" t="s">
        <v>954</v>
      </c>
      <c r="D13898" s="23"/>
      <c r="E13898" s="23"/>
    </row>
    <row r="13899" spans="1:5" ht="20" customHeight="1">
      <c r="A13899" s="19" t="s">
        <v>13774</v>
      </c>
      <c r="B13899" s="24">
        <v>1</v>
      </c>
      <c r="C13899" s="21" t="s">
        <v>1184</v>
      </c>
      <c r="D13899" s="23"/>
      <c r="E13899" s="23"/>
    </row>
    <row r="13900" spans="1:5" ht="20" customHeight="1">
      <c r="A13900" s="19" t="s">
        <v>13774</v>
      </c>
      <c r="B13900" s="24">
        <v>1</v>
      </c>
      <c r="C13900" s="21" t="s">
        <v>1261</v>
      </c>
      <c r="D13900" s="23"/>
      <c r="E13900" s="23"/>
    </row>
    <row r="13901" spans="1:5" ht="20" customHeight="1">
      <c r="A13901" s="19" t="s">
        <v>13774</v>
      </c>
      <c r="B13901" s="24">
        <v>1</v>
      </c>
      <c r="C13901" s="21" t="s">
        <v>11915</v>
      </c>
      <c r="D13901" s="23"/>
      <c r="E13901" s="23"/>
    </row>
    <row r="13902" spans="1:5" ht="20" customHeight="1">
      <c r="A13902" s="19" t="s">
        <v>13774</v>
      </c>
      <c r="B13902" s="24">
        <v>1</v>
      </c>
      <c r="C13902" s="21" t="s">
        <v>11651</v>
      </c>
      <c r="D13902" s="23"/>
      <c r="E13902" s="23"/>
    </row>
    <row r="13903" spans="1:5" ht="20" customHeight="1">
      <c r="A13903" s="19" t="s">
        <v>13774</v>
      </c>
      <c r="B13903" s="24">
        <v>1</v>
      </c>
      <c r="C13903" s="21" t="s">
        <v>1489</v>
      </c>
      <c r="D13903" s="23"/>
      <c r="E13903" s="23"/>
    </row>
    <row r="13904" spans="1:5" ht="20" customHeight="1">
      <c r="A13904" s="19" t="s">
        <v>13774</v>
      </c>
      <c r="B13904" s="24">
        <v>1</v>
      </c>
      <c r="C13904" s="21" t="s">
        <v>1567</v>
      </c>
      <c r="D13904" s="23"/>
      <c r="E13904" s="23"/>
    </row>
    <row r="13905" spans="1:5" ht="20" customHeight="1">
      <c r="A13905" s="19" t="s">
        <v>13774</v>
      </c>
      <c r="B13905" s="24">
        <v>1</v>
      </c>
      <c r="C13905" s="21" t="s">
        <v>1794</v>
      </c>
      <c r="D13905" s="23"/>
      <c r="E13905" s="23"/>
    </row>
    <row r="13906" spans="1:5" ht="20" customHeight="1">
      <c r="A13906" s="19" t="s">
        <v>13774</v>
      </c>
      <c r="B13906" s="24">
        <v>1</v>
      </c>
      <c r="C13906" s="21" t="s">
        <v>2026</v>
      </c>
      <c r="D13906" s="23"/>
      <c r="E13906" s="23"/>
    </row>
    <row r="13907" spans="1:5" ht="20" customHeight="1">
      <c r="A13907" s="19" t="s">
        <v>13774</v>
      </c>
      <c r="B13907" s="24">
        <v>1</v>
      </c>
      <c r="C13907" s="21" t="s">
        <v>2168</v>
      </c>
      <c r="D13907" s="23"/>
      <c r="E13907" s="23"/>
    </row>
    <row r="13908" spans="1:5" ht="20" customHeight="1">
      <c r="A13908" s="19" t="s">
        <v>13774</v>
      </c>
      <c r="B13908" s="24">
        <v>1</v>
      </c>
      <c r="C13908" s="21" t="s">
        <v>2306</v>
      </c>
      <c r="D13908" s="23"/>
      <c r="E13908" s="23"/>
    </row>
    <row r="13909" spans="1:5" ht="20" customHeight="1">
      <c r="A13909" s="19" t="s">
        <v>13774</v>
      </c>
      <c r="B13909" s="24">
        <v>1</v>
      </c>
      <c r="C13909" s="21" t="s">
        <v>2432</v>
      </c>
      <c r="D13909" s="23"/>
      <c r="E13909" s="23"/>
    </row>
    <row r="13910" spans="1:5" ht="20" customHeight="1">
      <c r="A13910" s="19" t="s">
        <v>13774</v>
      </c>
      <c r="B13910" s="24">
        <v>1</v>
      </c>
      <c r="C13910" s="21" t="s">
        <v>2565</v>
      </c>
      <c r="D13910" s="23"/>
      <c r="E13910" s="23"/>
    </row>
    <row r="13911" spans="1:5" ht="20" customHeight="1">
      <c r="A13911" s="19" t="s">
        <v>13774</v>
      </c>
      <c r="B13911" s="24">
        <v>1</v>
      </c>
      <c r="C13911" s="21" t="s">
        <v>2782</v>
      </c>
      <c r="D13911" s="23"/>
      <c r="E13911" s="23"/>
    </row>
    <row r="13912" spans="1:5" ht="20" customHeight="1">
      <c r="A13912" s="19" t="s">
        <v>13774</v>
      </c>
      <c r="B13912" s="24">
        <v>1</v>
      </c>
      <c r="C13912" s="21" t="s">
        <v>2920</v>
      </c>
      <c r="D13912" s="23"/>
      <c r="E13912" s="23"/>
    </row>
    <row r="13913" spans="1:5" ht="20" customHeight="1">
      <c r="A13913" s="19" t="s">
        <v>13774</v>
      </c>
      <c r="B13913" s="24">
        <v>1</v>
      </c>
      <c r="C13913" s="21" t="s">
        <v>3046</v>
      </c>
      <c r="D13913" s="23"/>
      <c r="E13913" s="23"/>
    </row>
    <row r="13914" spans="1:5" ht="20" customHeight="1">
      <c r="A13914" s="19" t="s">
        <v>13774</v>
      </c>
      <c r="B13914" s="24">
        <v>1</v>
      </c>
      <c r="C13914" s="21" t="s">
        <v>3108</v>
      </c>
      <c r="D13914" s="23"/>
      <c r="E13914" s="23"/>
    </row>
    <row r="13915" spans="1:5" ht="20" customHeight="1">
      <c r="A13915" s="19" t="s">
        <v>13774</v>
      </c>
      <c r="B13915" s="24">
        <v>1</v>
      </c>
      <c r="C13915" s="21" t="s">
        <v>3295</v>
      </c>
      <c r="D13915" s="23"/>
      <c r="E13915" s="23"/>
    </row>
    <row r="13916" spans="1:5" ht="20" customHeight="1">
      <c r="A13916" s="19" t="s">
        <v>13774</v>
      </c>
      <c r="B13916" s="24">
        <v>1</v>
      </c>
      <c r="C13916" s="21" t="s">
        <v>3517</v>
      </c>
      <c r="D13916" s="23"/>
      <c r="E13916" s="23"/>
    </row>
    <row r="13917" spans="1:5" ht="20" customHeight="1">
      <c r="A13917" s="19" t="s">
        <v>13774</v>
      </c>
      <c r="B13917" s="24">
        <v>1</v>
      </c>
      <c r="C13917" s="21" t="s">
        <v>3729</v>
      </c>
      <c r="D13917" s="23"/>
      <c r="E13917" s="23"/>
    </row>
    <row r="13918" spans="1:5" ht="20" customHeight="1">
      <c r="A13918" s="19" t="s">
        <v>13774</v>
      </c>
      <c r="B13918" s="24">
        <v>1</v>
      </c>
      <c r="C13918" s="21" t="s">
        <v>3871</v>
      </c>
      <c r="D13918" s="23"/>
      <c r="E13918" s="23"/>
    </row>
    <row r="13919" spans="1:5" ht="20" customHeight="1">
      <c r="A13919" s="19" t="s">
        <v>13774</v>
      </c>
      <c r="B13919" s="24">
        <v>1</v>
      </c>
      <c r="C13919" s="21" t="s">
        <v>4075</v>
      </c>
      <c r="D13919" s="23"/>
      <c r="E13919" s="23"/>
    </row>
    <row r="13920" spans="1:5" ht="20" customHeight="1">
      <c r="A13920" s="19" t="s">
        <v>13774</v>
      </c>
      <c r="B13920" s="24">
        <v>1</v>
      </c>
      <c r="C13920" s="21" t="s">
        <v>4149</v>
      </c>
      <c r="D13920" s="23"/>
      <c r="E13920" s="23"/>
    </row>
    <row r="13921" spans="1:5" ht="20" customHeight="1">
      <c r="A13921" s="19" t="s">
        <v>13774</v>
      </c>
      <c r="B13921" s="24">
        <v>1</v>
      </c>
      <c r="C13921" s="21" t="s">
        <v>4345</v>
      </c>
      <c r="D13921" s="23"/>
      <c r="E13921" s="23"/>
    </row>
    <row r="13922" spans="1:5" ht="20" customHeight="1">
      <c r="A13922" s="19" t="s">
        <v>13774</v>
      </c>
      <c r="B13922" s="24">
        <v>1</v>
      </c>
      <c r="C13922" s="21" t="s">
        <v>4552</v>
      </c>
      <c r="D13922" s="23"/>
      <c r="E13922" s="23"/>
    </row>
    <row r="13923" spans="1:5" ht="20" customHeight="1">
      <c r="A13923" s="19" t="s">
        <v>13774</v>
      </c>
      <c r="B13923" s="24">
        <v>1</v>
      </c>
      <c r="C13923" s="21" t="s">
        <v>4623</v>
      </c>
      <c r="D13923" s="23"/>
      <c r="E13923" s="23"/>
    </row>
    <row r="13924" spans="1:5" ht="20" customHeight="1">
      <c r="A13924" s="19" t="s">
        <v>13774</v>
      </c>
      <c r="B13924" s="24">
        <v>1</v>
      </c>
      <c r="C13924" s="21" t="s">
        <v>4823</v>
      </c>
      <c r="D13924" s="23"/>
      <c r="E13924" s="23"/>
    </row>
    <row r="13925" spans="1:5" ht="20" customHeight="1">
      <c r="A13925" s="19" t="s">
        <v>13774</v>
      </c>
      <c r="B13925" s="24">
        <v>1</v>
      </c>
      <c r="C13925" s="21" t="s">
        <v>5014</v>
      </c>
      <c r="D13925" s="23"/>
      <c r="E13925" s="23"/>
    </row>
    <row r="13926" spans="1:5" ht="20" customHeight="1">
      <c r="A13926" s="19" t="s">
        <v>13774</v>
      </c>
      <c r="B13926" s="24">
        <v>1</v>
      </c>
      <c r="C13926" s="21" t="s">
        <v>5079</v>
      </c>
      <c r="D13926" s="23"/>
      <c r="E13926" s="23"/>
    </row>
    <row r="13927" spans="1:5" ht="20" customHeight="1">
      <c r="A13927" s="19" t="s">
        <v>13774</v>
      </c>
      <c r="B13927" s="24">
        <v>1</v>
      </c>
      <c r="C13927" s="21" t="s">
        <v>5268</v>
      </c>
      <c r="D13927" s="23"/>
      <c r="E13927" s="23"/>
    </row>
    <row r="13928" spans="1:5" ht="20" customHeight="1">
      <c r="A13928" s="19" t="s">
        <v>13774</v>
      </c>
      <c r="B13928" s="24">
        <v>1</v>
      </c>
      <c r="C13928" s="21" t="s">
        <v>5470</v>
      </c>
      <c r="D13928" s="23"/>
      <c r="E13928" s="23"/>
    </row>
    <row r="13929" spans="1:5" ht="20" customHeight="1">
      <c r="A13929" s="19" t="s">
        <v>13774</v>
      </c>
      <c r="B13929" s="24">
        <v>1</v>
      </c>
      <c r="C13929" s="21" t="s">
        <v>5681</v>
      </c>
      <c r="D13929" s="23"/>
      <c r="E13929" s="23"/>
    </row>
    <row r="13930" spans="1:5" ht="20" customHeight="1">
      <c r="A13930" s="19" t="s">
        <v>13774</v>
      </c>
      <c r="B13930" s="24">
        <v>1</v>
      </c>
      <c r="C13930" s="21" t="s">
        <v>5889</v>
      </c>
      <c r="D13930" s="23"/>
      <c r="E13930" s="23"/>
    </row>
    <row r="13931" spans="1:5" ht="20" customHeight="1">
      <c r="A13931" s="19" t="s">
        <v>13774</v>
      </c>
      <c r="B13931" s="24">
        <v>1</v>
      </c>
      <c r="C13931" s="21" t="s">
        <v>6019</v>
      </c>
      <c r="D13931" s="23"/>
      <c r="E13931" s="23"/>
    </row>
    <row r="13932" spans="1:5" ht="20" customHeight="1">
      <c r="A13932" s="19" t="s">
        <v>13774</v>
      </c>
      <c r="B13932" s="24">
        <v>1</v>
      </c>
      <c r="C13932" s="21" t="s">
        <v>6092</v>
      </c>
      <c r="D13932" s="23"/>
      <c r="E13932" s="23"/>
    </row>
    <row r="13933" spans="1:5" ht="20" customHeight="1">
      <c r="A13933" s="19" t="s">
        <v>13774</v>
      </c>
      <c r="B13933" s="24">
        <v>1</v>
      </c>
      <c r="C13933" s="21" t="s">
        <v>9565</v>
      </c>
      <c r="D13933" s="23"/>
      <c r="E13933" s="23"/>
    </row>
    <row r="13934" spans="1:5" ht="20" customHeight="1">
      <c r="A13934" s="19" t="s">
        <v>13774</v>
      </c>
      <c r="B13934" s="24">
        <v>1</v>
      </c>
      <c r="C13934" s="21" t="s">
        <v>6418</v>
      </c>
      <c r="D13934" s="23"/>
      <c r="E13934" s="23"/>
    </row>
    <row r="13935" spans="1:5" ht="20" customHeight="1">
      <c r="A13935" s="19" t="s">
        <v>13774</v>
      </c>
      <c r="B13935" s="24">
        <v>1</v>
      </c>
      <c r="C13935" s="21" t="s">
        <v>6158</v>
      </c>
      <c r="D13935" s="23"/>
      <c r="E13935" s="23"/>
    </row>
    <row r="13936" spans="1:5" ht="20" customHeight="1">
      <c r="A13936" s="19" t="s">
        <v>13774</v>
      </c>
      <c r="B13936" s="24">
        <v>1</v>
      </c>
      <c r="C13936" s="21" t="s">
        <v>6339</v>
      </c>
      <c r="D13936" s="23"/>
      <c r="E13936" s="23"/>
    </row>
    <row r="13937" spans="1:5" ht="20" customHeight="1">
      <c r="A13937" s="19" t="s">
        <v>13774</v>
      </c>
      <c r="B13937" s="24">
        <v>1</v>
      </c>
      <c r="C13937" s="21" t="s">
        <v>6521</v>
      </c>
      <c r="D13937" s="23"/>
      <c r="E13937" s="23"/>
    </row>
    <row r="13938" spans="1:5" ht="20" customHeight="1">
      <c r="A13938" s="19" t="s">
        <v>13774</v>
      </c>
      <c r="B13938" s="24">
        <v>1</v>
      </c>
      <c r="C13938" s="21" t="s">
        <v>6587</v>
      </c>
      <c r="D13938" s="23"/>
      <c r="E13938" s="23"/>
    </row>
    <row r="13939" spans="1:5" ht="20" customHeight="1">
      <c r="A13939" s="19" t="s">
        <v>13774</v>
      </c>
      <c r="B13939" s="24">
        <v>1</v>
      </c>
      <c r="C13939" s="21" t="s">
        <v>8923</v>
      </c>
      <c r="D13939" s="23"/>
      <c r="E13939" s="23"/>
    </row>
    <row r="13940" spans="1:5" ht="20" customHeight="1">
      <c r="A13940" s="19" t="s">
        <v>13774</v>
      </c>
      <c r="B13940" s="24">
        <v>1</v>
      </c>
      <c r="C13940" s="21" t="s">
        <v>6651</v>
      </c>
      <c r="D13940" s="23"/>
      <c r="E13940" s="23"/>
    </row>
    <row r="13941" spans="1:5" ht="20" customHeight="1">
      <c r="A13941" s="19" t="s">
        <v>13774</v>
      </c>
      <c r="B13941" s="24">
        <v>1</v>
      </c>
      <c r="C13941" s="21" t="s">
        <v>6716</v>
      </c>
      <c r="D13941" s="23"/>
      <c r="E13941" s="23"/>
    </row>
    <row r="13942" spans="1:5" ht="20" customHeight="1">
      <c r="A13942" s="19" t="s">
        <v>13774</v>
      </c>
      <c r="B13942" s="24">
        <v>1</v>
      </c>
      <c r="C13942" s="21" t="s">
        <v>8611</v>
      </c>
      <c r="D13942" s="23"/>
      <c r="E13942" s="23"/>
    </row>
    <row r="13943" spans="1:5" ht="20" customHeight="1">
      <c r="A13943" s="19" t="s">
        <v>13774</v>
      </c>
      <c r="B13943" s="24">
        <v>1</v>
      </c>
      <c r="C13943" s="21" t="s">
        <v>7130</v>
      </c>
      <c r="D13943" s="23"/>
      <c r="E13943" s="23"/>
    </row>
    <row r="13944" spans="1:5" ht="20" customHeight="1">
      <c r="A13944" s="19" t="s">
        <v>13774</v>
      </c>
      <c r="B13944" s="24">
        <v>1</v>
      </c>
      <c r="C13944" s="21" t="s">
        <v>6883</v>
      </c>
      <c r="D13944" s="23"/>
      <c r="E13944" s="23"/>
    </row>
    <row r="13945" spans="1:5" ht="20" customHeight="1">
      <c r="A13945" s="19" t="s">
        <v>13774</v>
      </c>
      <c r="B13945" s="24">
        <v>1</v>
      </c>
      <c r="C13945" s="21" t="s">
        <v>7055</v>
      </c>
      <c r="D13945" s="23"/>
      <c r="E13945" s="23"/>
    </row>
    <row r="13946" spans="1:5" ht="20" customHeight="1">
      <c r="A13946" s="19" t="s">
        <v>13774</v>
      </c>
      <c r="B13946" s="24">
        <v>1</v>
      </c>
      <c r="C13946" s="21" t="s">
        <v>7236</v>
      </c>
      <c r="D13946" s="23"/>
      <c r="E13946" s="23"/>
    </row>
    <row r="13947" spans="1:5" ht="20" customHeight="1">
      <c r="A13947" s="19" t="s">
        <v>13774</v>
      </c>
      <c r="B13947" s="24">
        <v>1</v>
      </c>
      <c r="C13947" s="21" t="s">
        <v>7343</v>
      </c>
      <c r="D13947" s="23"/>
      <c r="E13947" s="23"/>
    </row>
    <row r="13948" spans="1:5" ht="20" customHeight="1">
      <c r="A13948" s="19" t="s">
        <v>13774</v>
      </c>
      <c r="B13948" s="24">
        <v>1</v>
      </c>
      <c r="C13948" s="21" t="s">
        <v>7517</v>
      </c>
      <c r="D13948" s="23"/>
      <c r="E13948" s="23"/>
    </row>
    <row r="13949" spans="1:5" ht="20" customHeight="1">
      <c r="A13949" s="19" t="s">
        <v>13774</v>
      </c>
      <c r="B13949" s="24">
        <v>1</v>
      </c>
      <c r="C13949" s="21" t="s">
        <v>7690</v>
      </c>
      <c r="D13949" s="23"/>
      <c r="E13949" s="23"/>
    </row>
    <row r="13950" spans="1:5" ht="20" customHeight="1">
      <c r="A13950" s="19" t="s">
        <v>13774</v>
      </c>
      <c r="B13950" s="24">
        <v>1</v>
      </c>
      <c r="C13950" s="21" t="s">
        <v>7877</v>
      </c>
      <c r="D13950" s="23"/>
      <c r="E13950" s="23"/>
    </row>
    <row r="13951" spans="1:5" ht="20" customHeight="1">
      <c r="A13951" s="19" t="s">
        <v>13774</v>
      </c>
      <c r="B13951" s="24">
        <v>1</v>
      </c>
      <c r="C13951" s="21" t="s">
        <v>8001</v>
      </c>
      <c r="D13951" s="23"/>
      <c r="E13951" s="23"/>
    </row>
    <row r="13952" spans="1:5" ht="20" customHeight="1">
      <c r="A13952" s="19" t="s">
        <v>13774</v>
      </c>
      <c r="B13952" s="24">
        <v>1</v>
      </c>
      <c r="C13952" s="21" t="s">
        <v>8118</v>
      </c>
      <c r="D13952" s="23"/>
      <c r="E13952" s="23"/>
    </row>
    <row r="13953" spans="1:5" ht="20" customHeight="1">
      <c r="A13953" s="19" t="s">
        <v>13774</v>
      </c>
      <c r="B13953" s="24">
        <v>1</v>
      </c>
      <c r="C13953" s="21" t="s">
        <v>13485</v>
      </c>
      <c r="D13953" s="23"/>
      <c r="E13953" s="23"/>
    </row>
    <row r="13954" spans="1:5" ht="20" customHeight="1">
      <c r="A13954" s="19" t="s">
        <v>13774</v>
      </c>
      <c r="B13954" s="24">
        <v>1</v>
      </c>
      <c r="C13954" s="21" t="s">
        <v>437</v>
      </c>
      <c r="D13954" s="23"/>
      <c r="E13954" s="23"/>
    </row>
    <row r="13955" spans="1:5" ht="20" customHeight="1">
      <c r="A13955" s="19" t="s">
        <v>13774</v>
      </c>
      <c r="B13955" s="24">
        <v>1</v>
      </c>
      <c r="C13955" s="21" t="s">
        <v>707</v>
      </c>
      <c r="D13955" s="23"/>
      <c r="E13955" s="23"/>
    </row>
    <row r="13956" spans="1:5" ht="20" customHeight="1">
      <c r="A13956" s="19" t="s">
        <v>13774</v>
      </c>
      <c r="B13956" s="24">
        <v>1</v>
      </c>
      <c r="C13956" s="21" t="s">
        <v>12743</v>
      </c>
      <c r="D13956" s="23"/>
      <c r="E13956" s="23"/>
    </row>
    <row r="13957" spans="1:5" ht="20" customHeight="1">
      <c r="A13957" s="19" t="s">
        <v>13774</v>
      </c>
      <c r="B13957" s="24">
        <v>1</v>
      </c>
      <c r="C13957" s="21" t="s">
        <v>12849</v>
      </c>
      <c r="D13957" s="23"/>
      <c r="E13957" s="23"/>
    </row>
    <row r="13958" spans="1:5" ht="20" customHeight="1">
      <c r="A13958" s="19" t="s">
        <v>13774</v>
      </c>
      <c r="B13958" s="24">
        <v>1</v>
      </c>
      <c r="C13958" s="21" t="s">
        <v>825</v>
      </c>
      <c r="D13958" s="23"/>
      <c r="E13958" s="23"/>
    </row>
    <row r="13959" spans="1:5" ht="20" customHeight="1">
      <c r="A13959" s="19" t="s">
        <v>13774</v>
      </c>
      <c r="B13959" s="24">
        <v>1</v>
      </c>
      <c r="C13959" s="21" t="s">
        <v>12466</v>
      </c>
      <c r="D13959" s="23"/>
      <c r="E13959" s="23"/>
    </row>
    <row r="13960" spans="1:5" ht="20" customHeight="1">
      <c r="A13960" s="19" t="s">
        <v>13774</v>
      </c>
      <c r="B13960" s="24">
        <v>1</v>
      </c>
      <c r="C13960" s="21" t="s">
        <v>985</v>
      </c>
      <c r="D13960" s="23"/>
      <c r="E13960" s="23"/>
    </row>
    <row r="13961" spans="1:5" ht="20" customHeight="1">
      <c r="A13961" s="19" t="s">
        <v>13774</v>
      </c>
      <c r="B13961" s="24">
        <v>1</v>
      </c>
      <c r="C13961" s="21" t="s">
        <v>1256</v>
      </c>
      <c r="D13961" s="23"/>
      <c r="E13961" s="23"/>
    </row>
    <row r="13962" spans="1:5" ht="20" customHeight="1">
      <c r="A13962" s="19" t="s">
        <v>13774</v>
      </c>
      <c r="B13962" s="24">
        <v>1</v>
      </c>
      <c r="C13962" s="21" t="s">
        <v>1289</v>
      </c>
      <c r="D13962" s="23"/>
      <c r="E13962" s="23"/>
    </row>
    <row r="13963" spans="1:5" ht="20" customHeight="1">
      <c r="A13963" s="19" t="s">
        <v>13774</v>
      </c>
      <c r="B13963" s="24">
        <v>1</v>
      </c>
      <c r="C13963" s="21" t="s">
        <v>11989</v>
      </c>
      <c r="D13963" s="23"/>
      <c r="E13963" s="23"/>
    </row>
    <row r="13964" spans="1:5" ht="20" customHeight="1">
      <c r="A13964" s="19" t="s">
        <v>13774</v>
      </c>
      <c r="B13964" s="24">
        <v>1</v>
      </c>
      <c r="C13964" s="21" t="s">
        <v>11735</v>
      </c>
      <c r="D13964" s="23"/>
      <c r="E13964" s="23"/>
    </row>
    <row r="13965" spans="1:5" ht="20" customHeight="1">
      <c r="A13965" s="19" t="s">
        <v>13774</v>
      </c>
      <c r="B13965" s="24">
        <v>1</v>
      </c>
      <c r="C13965" s="21" t="s">
        <v>1560</v>
      </c>
      <c r="D13965" s="23"/>
      <c r="E13965" s="23"/>
    </row>
    <row r="13966" spans="1:5" ht="20" customHeight="1">
      <c r="A13966" s="19" t="s">
        <v>13774</v>
      </c>
      <c r="B13966" s="24">
        <v>1</v>
      </c>
      <c r="C13966" s="21" t="s">
        <v>1601</v>
      </c>
      <c r="D13966" s="23"/>
      <c r="E13966" s="23"/>
    </row>
    <row r="13967" spans="1:5" ht="20" customHeight="1">
      <c r="A13967" s="19" t="s">
        <v>13774</v>
      </c>
      <c r="B13967" s="24">
        <v>1</v>
      </c>
      <c r="C13967" s="21" t="s">
        <v>1820</v>
      </c>
      <c r="D13967" s="23"/>
      <c r="E13967" s="23"/>
    </row>
    <row r="13968" spans="1:5" ht="20" customHeight="1">
      <c r="A13968" s="19" t="s">
        <v>13774</v>
      </c>
      <c r="B13968" s="24">
        <v>1</v>
      </c>
      <c r="C13968" s="21" t="s">
        <v>2051</v>
      </c>
      <c r="D13968" s="23"/>
      <c r="E13968" s="23"/>
    </row>
    <row r="13969" spans="1:5" ht="20" customHeight="1">
      <c r="A13969" s="19" t="s">
        <v>13774</v>
      </c>
      <c r="B13969" s="24">
        <v>1</v>
      </c>
      <c r="C13969" s="21" t="s">
        <v>2193</v>
      </c>
      <c r="D13969" s="23"/>
      <c r="E13969" s="23"/>
    </row>
    <row r="13970" spans="1:5" ht="20" customHeight="1">
      <c r="A13970" s="19" t="s">
        <v>13774</v>
      </c>
      <c r="B13970" s="24">
        <v>1</v>
      </c>
      <c r="C13970" s="21" t="s">
        <v>2329</v>
      </c>
      <c r="D13970" s="23"/>
      <c r="E13970" s="23"/>
    </row>
    <row r="13971" spans="1:5" ht="20" customHeight="1">
      <c r="A13971" s="19" t="s">
        <v>13774</v>
      </c>
      <c r="B13971" s="24">
        <v>1</v>
      </c>
      <c r="C13971" s="21" t="s">
        <v>2459</v>
      </c>
      <c r="D13971" s="23"/>
      <c r="E13971" s="23"/>
    </row>
    <row r="13972" spans="1:5" ht="20" customHeight="1">
      <c r="A13972" s="19" t="s">
        <v>13774</v>
      </c>
      <c r="B13972" s="24">
        <v>1</v>
      </c>
      <c r="C13972" s="21" t="s">
        <v>2589</v>
      </c>
      <c r="D13972" s="23"/>
      <c r="E13972" s="23"/>
    </row>
    <row r="13973" spans="1:5" ht="20" customHeight="1">
      <c r="A13973" s="19" t="s">
        <v>13774</v>
      </c>
      <c r="B13973" s="24">
        <v>1</v>
      </c>
      <c r="C13973" s="21" t="s">
        <v>2805</v>
      </c>
      <c r="D13973" s="23"/>
      <c r="E13973" s="23"/>
    </row>
    <row r="13974" spans="1:5" ht="20" customHeight="1">
      <c r="A13974" s="19" t="s">
        <v>13774</v>
      </c>
      <c r="B13974" s="24">
        <v>1</v>
      </c>
      <c r="C13974" s="21" t="s">
        <v>2942</v>
      </c>
      <c r="D13974" s="23"/>
      <c r="E13974" s="23"/>
    </row>
    <row r="13975" spans="1:5" ht="20" customHeight="1">
      <c r="A13975" s="19" t="s">
        <v>13774</v>
      </c>
      <c r="B13975" s="24">
        <v>1</v>
      </c>
      <c r="C13975" s="21" t="s">
        <v>3105</v>
      </c>
      <c r="D13975" s="23"/>
      <c r="E13975" s="23"/>
    </row>
    <row r="13976" spans="1:5" ht="20" customHeight="1">
      <c r="A13976" s="19" t="s">
        <v>13774</v>
      </c>
      <c r="B13976" s="24">
        <v>1</v>
      </c>
      <c r="C13976" s="21" t="s">
        <v>3137</v>
      </c>
      <c r="D13976" s="23"/>
      <c r="E13976" s="23"/>
    </row>
    <row r="13977" spans="1:5" ht="20" customHeight="1">
      <c r="A13977" s="19" t="s">
        <v>13774</v>
      </c>
      <c r="B13977" s="24">
        <v>1</v>
      </c>
      <c r="C13977" s="21" t="s">
        <v>3324</v>
      </c>
      <c r="D13977" s="23"/>
      <c r="E13977" s="23"/>
    </row>
    <row r="13978" spans="1:5" ht="20" customHeight="1">
      <c r="A13978" s="19" t="s">
        <v>13774</v>
      </c>
      <c r="B13978" s="24">
        <v>1</v>
      </c>
      <c r="C13978" s="21" t="s">
        <v>3542</v>
      </c>
      <c r="D13978" s="23"/>
      <c r="E13978" s="23"/>
    </row>
    <row r="13979" spans="1:5" ht="20" customHeight="1">
      <c r="A13979" s="19" t="s">
        <v>13774</v>
      </c>
      <c r="B13979" s="24">
        <v>1</v>
      </c>
      <c r="C13979" s="21" t="s">
        <v>3754</v>
      </c>
      <c r="D13979" s="23"/>
      <c r="E13979" s="23"/>
    </row>
    <row r="13980" spans="1:5" ht="20" customHeight="1">
      <c r="A13980" s="19" t="s">
        <v>13774</v>
      </c>
      <c r="B13980" s="24">
        <v>1</v>
      </c>
      <c r="C13980" s="21" t="s">
        <v>3896</v>
      </c>
      <c r="D13980" s="23"/>
      <c r="E13980" s="23"/>
    </row>
    <row r="13981" spans="1:5" ht="20" customHeight="1">
      <c r="A13981" s="19" t="s">
        <v>13774</v>
      </c>
      <c r="B13981" s="24">
        <v>1</v>
      </c>
      <c r="C13981" s="21" t="s">
        <v>4143</v>
      </c>
      <c r="D13981" s="23"/>
      <c r="E13981" s="23"/>
    </row>
    <row r="13982" spans="1:5" ht="20" customHeight="1">
      <c r="A13982" s="19" t="s">
        <v>13774</v>
      </c>
      <c r="B13982" s="24">
        <v>1</v>
      </c>
      <c r="C13982" s="21" t="s">
        <v>4177</v>
      </c>
      <c r="D13982" s="23"/>
      <c r="E13982" s="23"/>
    </row>
    <row r="13983" spans="1:5" ht="20" customHeight="1">
      <c r="A13983" s="19" t="s">
        <v>13774</v>
      </c>
      <c r="B13983" s="24">
        <v>1</v>
      </c>
      <c r="C13983" s="21" t="s">
        <v>4373</v>
      </c>
      <c r="D13983" s="23"/>
      <c r="E13983" s="23"/>
    </row>
    <row r="13984" spans="1:5" ht="20" customHeight="1">
      <c r="A13984" s="19" t="s">
        <v>13774</v>
      </c>
      <c r="B13984" s="24">
        <v>1</v>
      </c>
      <c r="C13984" s="21" t="s">
        <v>4617</v>
      </c>
      <c r="D13984" s="23"/>
      <c r="E13984" s="23"/>
    </row>
    <row r="13985" spans="1:5" ht="20" customHeight="1">
      <c r="A13985" s="19" t="s">
        <v>13774</v>
      </c>
      <c r="B13985" s="24">
        <v>1</v>
      </c>
      <c r="C13985" s="21" t="s">
        <v>4656</v>
      </c>
      <c r="D13985" s="23"/>
      <c r="E13985" s="23"/>
    </row>
    <row r="13986" spans="1:5" ht="20" customHeight="1">
      <c r="A13986" s="19" t="s">
        <v>13774</v>
      </c>
      <c r="B13986" s="24">
        <v>1</v>
      </c>
      <c r="C13986" s="21" t="s">
        <v>4846</v>
      </c>
      <c r="D13986" s="23"/>
      <c r="E13986" s="23"/>
    </row>
    <row r="13987" spans="1:5" ht="20" customHeight="1">
      <c r="A13987" s="19" t="s">
        <v>13774</v>
      </c>
      <c r="B13987" s="24">
        <v>1</v>
      </c>
      <c r="C13987" s="21" t="s">
        <v>5072</v>
      </c>
      <c r="D13987" s="23"/>
      <c r="E13987" s="23"/>
    </row>
    <row r="13988" spans="1:5" ht="20" customHeight="1">
      <c r="A13988" s="19" t="s">
        <v>13774</v>
      </c>
      <c r="B13988" s="24">
        <v>1</v>
      </c>
      <c r="C13988" s="21" t="s">
        <v>5110</v>
      </c>
      <c r="D13988" s="23"/>
      <c r="E13988" s="23"/>
    </row>
    <row r="13989" spans="1:5" ht="20" customHeight="1">
      <c r="A13989" s="19" t="s">
        <v>13774</v>
      </c>
      <c r="B13989" s="24">
        <v>1</v>
      </c>
      <c r="C13989" s="21" t="s">
        <v>5296</v>
      </c>
      <c r="D13989" s="23"/>
      <c r="E13989" s="23"/>
    </row>
    <row r="13990" spans="1:5" ht="20" customHeight="1">
      <c r="A13990" s="19" t="s">
        <v>13774</v>
      </c>
      <c r="B13990" s="24">
        <v>1</v>
      </c>
      <c r="C13990" s="21" t="s">
        <v>5500</v>
      </c>
      <c r="D13990" s="23"/>
      <c r="E13990" s="23"/>
    </row>
    <row r="13991" spans="1:5" ht="20" customHeight="1">
      <c r="A13991" s="19" t="s">
        <v>13774</v>
      </c>
      <c r="B13991" s="24">
        <v>1</v>
      </c>
      <c r="C13991" s="21" t="s">
        <v>5706</v>
      </c>
      <c r="D13991" s="23"/>
      <c r="E13991" s="23"/>
    </row>
    <row r="13992" spans="1:5" ht="20" customHeight="1">
      <c r="A13992" s="19" t="s">
        <v>13774</v>
      </c>
      <c r="B13992" s="24">
        <v>1</v>
      </c>
      <c r="C13992" s="21" t="s">
        <v>5911</v>
      </c>
      <c r="D13992" s="23"/>
      <c r="E13992" s="23"/>
    </row>
    <row r="13993" spans="1:5" ht="20" customHeight="1">
      <c r="A13993" s="19" t="s">
        <v>13774</v>
      </c>
      <c r="B13993" s="24">
        <v>1</v>
      </c>
      <c r="C13993" s="21" t="s">
        <v>6089</v>
      </c>
      <c r="D13993" s="23"/>
      <c r="E13993" s="23"/>
    </row>
    <row r="13994" spans="1:5" ht="20" customHeight="1">
      <c r="A13994" s="19" t="s">
        <v>13774</v>
      </c>
      <c r="B13994" s="24">
        <v>1</v>
      </c>
      <c r="C13994" s="21" t="s">
        <v>9549</v>
      </c>
      <c r="D13994" s="23"/>
      <c r="E13994" s="23"/>
    </row>
    <row r="13995" spans="1:5" ht="20" customHeight="1">
      <c r="A13995" s="19" t="s">
        <v>13774</v>
      </c>
      <c r="B13995" s="24">
        <v>1</v>
      </c>
      <c r="C13995" s="21" t="s">
        <v>9626</v>
      </c>
      <c r="D13995" s="23"/>
      <c r="E13995" s="23"/>
    </row>
    <row r="13996" spans="1:5" ht="20" customHeight="1">
      <c r="A13996" s="19" t="s">
        <v>13774</v>
      </c>
      <c r="B13996" s="24">
        <v>1</v>
      </c>
      <c r="C13996" s="21" t="s">
        <v>9427</v>
      </c>
      <c r="D13996" s="23"/>
      <c r="E13996" s="23"/>
    </row>
    <row r="13997" spans="1:5" ht="20" customHeight="1">
      <c r="A13997" s="19" t="s">
        <v>13774</v>
      </c>
      <c r="B13997" s="24">
        <v>1</v>
      </c>
      <c r="C13997" s="21" t="s">
        <v>6185</v>
      </c>
      <c r="D13997" s="23"/>
      <c r="E13997" s="23"/>
    </row>
    <row r="13998" spans="1:5" ht="20" customHeight="1">
      <c r="A13998" s="19" t="s">
        <v>13774</v>
      </c>
      <c r="B13998" s="24">
        <v>1</v>
      </c>
      <c r="C13998" s="21" t="s">
        <v>6360</v>
      </c>
      <c r="D13998" s="23"/>
      <c r="E13998" s="23"/>
    </row>
    <row r="13999" spans="1:5" ht="20" customHeight="1">
      <c r="A13999" s="19" t="s">
        <v>13774</v>
      </c>
      <c r="B13999" s="24">
        <v>1</v>
      </c>
      <c r="C13999" s="21" t="s">
        <v>6583</v>
      </c>
      <c r="D13999" s="23"/>
      <c r="E13999" s="23"/>
    </row>
    <row r="14000" spans="1:5" ht="20" customHeight="1">
      <c r="A14000" s="19" t="s">
        <v>13774</v>
      </c>
      <c r="B14000" s="24">
        <v>1</v>
      </c>
      <c r="C14000" s="21" t="s">
        <v>8906</v>
      </c>
      <c r="D14000" s="23"/>
      <c r="E14000" s="23"/>
    </row>
    <row r="14001" spans="1:5" ht="20" customHeight="1">
      <c r="A14001" s="19" t="s">
        <v>13774</v>
      </c>
      <c r="B14001" s="24">
        <v>1</v>
      </c>
      <c r="C14001" s="21" t="s">
        <v>8975</v>
      </c>
      <c r="D14001" s="23"/>
      <c r="E14001" s="23"/>
    </row>
    <row r="14002" spans="1:5" ht="20" customHeight="1">
      <c r="A14002" s="19" t="s">
        <v>13774</v>
      </c>
      <c r="B14002" s="24">
        <v>1</v>
      </c>
      <c r="C14002" s="21" t="s">
        <v>6713</v>
      </c>
      <c r="D14002" s="23"/>
      <c r="E14002" s="23"/>
    </row>
    <row r="14003" spans="1:5" ht="20" customHeight="1">
      <c r="A14003" s="19" t="s">
        <v>13774</v>
      </c>
      <c r="B14003" s="24">
        <v>1</v>
      </c>
      <c r="C14003" s="21" t="s">
        <v>6739</v>
      </c>
      <c r="D14003" s="23"/>
      <c r="E14003" s="23"/>
    </row>
    <row r="14004" spans="1:5" ht="20" customHeight="1">
      <c r="A14004" s="19" t="s">
        <v>13774</v>
      </c>
      <c r="B14004" s="24">
        <v>1</v>
      </c>
      <c r="C14004" s="21" t="s">
        <v>8662</v>
      </c>
      <c r="D14004" s="23"/>
      <c r="E14004" s="23"/>
    </row>
    <row r="14005" spans="1:5" ht="20" customHeight="1">
      <c r="A14005" s="19" t="s">
        <v>13774</v>
      </c>
      <c r="B14005" s="24">
        <v>1</v>
      </c>
      <c r="C14005" s="21" t="s">
        <v>8482</v>
      </c>
      <c r="D14005" s="23"/>
      <c r="E14005" s="23"/>
    </row>
    <row r="14006" spans="1:5" ht="20" customHeight="1">
      <c r="A14006" s="19" t="s">
        <v>13774</v>
      </c>
      <c r="B14006" s="24">
        <v>1</v>
      </c>
      <c r="C14006" s="21" t="s">
        <v>6906</v>
      </c>
      <c r="D14006" s="23"/>
      <c r="E14006" s="23"/>
    </row>
    <row r="14007" spans="1:5" ht="20" customHeight="1">
      <c r="A14007" s="19" t="s">
        <v>13774</v>
      </c>
      <c r="B14007" s="24">
        <v>1</v>
      </c>
      <c r="C14007" s="21" t="s">
        <v>7074</v>
      </c>
      <c r="D14007" s="23"/>
      <c r="E14007" s="23"/>
    </row>
    <row r="14008" spans="1:5" ht="20" customHeight="1">
      <c r="A14008" s="19" t="s">
        <v>13774</v>
      </c>
      <c r="B14008" s="24">
        <v>1</v>
      </c>
      <c r="C14008" s="21" t="s">
        <v>7258</v>
      </c>
      <c r="D14008" s="23"/>
      <c r="E14008" s="23"/>
    </row>
    <row r="14009" spans="1:5" ht="20" customHeight="1">
      <c r="A14009" s="19" t="s">
        <v>13774</v>
      </c>
      <c r="B14009" s="24">
        <v>1</v>
      </c>
      <c r="C14009" s="21" t="s">
        <v>7364</v>
      </c>
      <c r="D14009" s="23"/>
      <c r="E14009" s="23"/>
    </row>
    <row r="14010" spans="1:5" ht="20" customHeight="1">
      <c r="A14010" s="19" t="s">
        <v>13774</v>
      </c>
      <c r="B14010" s="24">
        <v>1</v>
      </c>
      <c r="C14010" s="21" t="s">
        <v>7535</v>
      </c>
      <c r="D14010" s="23"/>
      <c r="E14010" s="23"/>
    </row>
    <row r="14011" spans="1:5" ht="20" customHeight="1">
      <c r="A14011" s="19" t="s">
        <v>13774</v>
      </c>
      <c r="B14011" s="24">
        <v>1</v>
      </c>
      <c r="C14011" s="21" t="s">
        <v>7711</v>
      </c>
      <c r="D14011" s="23"/>
      <c r="E14011" s="23"/>
    </row>
    <row r="14012" spans="1:5" ht="20" customHeight="1">
      <c r="A14012" s="19" t="s">
        <v>13774</v>
      </c>
      <c r="B14012" s="24">
        <v>1</v>
      </c>
      <c r="C14012" s="21" t="s">
        <v>7895</v>
      </c>
      <c r="D14012" s="23"/>
      <c r="E14012" s="23"/>
    </row>
    <row r="14013" spans="1:5" ht="20" customHeight="1">
      <c r="A14013" s="19" t="s">
        <v>13774</v>
      </c>
      <c r="B14013" s="24">
        <v>1</v>
      </c>
      <c r="C14013" s="21" t="s">
        <v>8018</v>
      </c>
      <c r="D14013" s="23"/>
      <c r="E14013" s="23"/>
    </row>
    <row r="14014" spans="1:5" ht="20" customHeight="1">
      <c r="A14014" s="19" t="s">
        <v>13774</v>
      </c>
      <c r="B14014" s="24">
        <v>1</v>
      </c>
      <c r="C14014" s="21" t="s">
        <v>8134</v>
      </c>
      <c r="D14014" s="23"/>
      <c r="E14014" s="23"/>
    </row>
    <row r="14015" spans="1:5" ht="20" customHeight="1">
      <c r="A14015" s="19" t="s">
        <v>13774</v>
      </c>
      <c r="B14015" s="24">
        <v>1</v>
      </c>
      <c r="C14015" s="21" t="s">
        <v>13504</v>
      </c>
      <c r="D14015" s="23"/>
      <c r="E14015" s="23"/>
    </row>
    <row r="14016" spans="1:5" ht="20" customHeight="1">
      <c r="A14016" s="19" t="s">
        <v>13774</v>
      </c>
      <c r="B14016" s="24">
        <v>1</v>
      </c>
      <c r="C14016" s="21" t="s">
        <v>455</v>
      </c>
      <c r="D14016" s="23"/>
      <c r="E14016" s="23"/>
    </row>
    <row r="14017" spans="1:5" ht="20" customHeight="1">
      <c r="A14017" s="19" t="s">
        <v>13774</v>
      </c>
      <c r="B14017" s="24">
        <v>1</v>
      </c>
      <c r="C14017" s="21" t="s">
        <v>13009</v>
      </c>
      <c r="D14017" s="23"/>
      <c r="E14017" s="23"/>
    </row>
    <row r="14018" spans="1:5" ht="20" customHeight="1">
      <c r="A14018" s="19" t="s">
        <v>13774</v>
      </c>
      <c r="B14018" s="24">
        <v>1</v>
      </c>
      <c r="C14018" s="21" t="s">
        <v>12890</v>
      </c>
      <c r="D14018" s="23"/>
      <c r="E14018" s="23"/>
    </row>
    <row r="14019" spans="1:5" ht="20" customHeight="1">
      <c r="A14019" s="19" t="s">
        <v>13774</v>
      </c>
      <c r="B14019" s="24">
        <v>1</v>
      </c>
      <c r="C14019" s="21" t="s">
        <v>12867</v>
      </c>
      <c r="D14019" s="23"/>
      <c r="E14019" s="23"/>
    </row>
    <row r="14020" spans="1:5" ht="20" customHeight="1">
      <c r="A14020" s="19" t="s">
        <v>13774</v>
      </c>
      <c r="B14020" s="24">
        <v>1</v>
      </c>
      <c r="C14020" s="21" t="s">
        <v>842</v>
      </c>
      <c r="D14020" s="23"/>
      <c r="E14020" s="23"/>
    </row>
    <row r="14021" spans="1:5" ht="20" customHeight="1">
      <c r="A14021" s="19" t="s">
        <v>13774</v>
      </c>
      <c r="B14021" s="24">
        <v>1</v>
      </c>
      <c r="C14021" s="21" t="s">
        <v>12484</v>
      </c>
      <c r="D14021" s="23"/>
      <c r="E14021" s="23"/>
    </row>
    <row r="14022" spans="1:5" ht="20" customHeight="1">
      <c r="A14022" s="19" t="s">
        <v>13774</v>
      </c>
      <c r="B14022" s="24">
        <v>1</v>
      </c>
      <c r="C14022" s="21" t="s">
        <v>1001</v>
      </c>
      <c r="D14022" s="23"/>
      <c r="E14022" s="23"/>
    </row>
    <row r="14023" spans="1:5" ht="20" customHeight="1">
      <c r="A14023" s="19" t="s">
        <v>13774</v>
      </c>
      <c r="B14023" s="24">
        <v>1</v>
      </c>
      <c r="C14023" s="21" t="s">
        <v>1328</v>
      </c>
      <c r="D14023" s="23"/>
      <c r="E14023" s="23"/>
    </row>
    <row r="14024" spans="1:5" ht="20" customHeight="1">
      <c r="A14024" s="19" t="s">
        <v>13774</v>
      </c>
      <c r="B14024" s="24">
        <v>1</v>
      </c>
      <c r="C14024" s="21" t="s">
        <v>1305</v>
      </c>
      <c r="D14024" s="23"/>
      <c r="E14024" s="23"/>
    </row>
    <row r="14025" spans="1:5" ht="20" customHeight="1">
      <c r="A14025" s="19" t="s">
        <v>13774</v>
      </c>
      <c r="B14025" s="24">
        <v>1</v>
      </c>
      <c r="C14025" s="21" t="s">
        <v>12003</v>
      </c>
      <c r="D14025" s="23"/>
      <c r="E14025" s="23"/>
    </row>
    <row r="14026" spans="1:5" ht="20" customHeight="1">
      <c r="A14026" s="19" t="s">
        <v>13774</v>
      </c>
      <c r="B14026" s="24">
        <v>1</v>
      </c>
      <c r="C14026" s="21" t="s">
        <v>11751</v>
      </c>
      <c r="D14026" s="23"/>
      <c r="E14026" s="23"/>
    </row>
    <row r="14027" spans="1:5" ht="20" customHeight="1">
      <c r="A14027" s="19" t="s">
        <v>13774</v>
      </c>
      <c r="B14027" s="24">
        <v>1</v>
      </c>
      <c r="C14027" s="21" t="s">
        <v>1639</v>
      </c>
      <c r="D14027" s="23"/>
      <c r="E14027" s="23"/>
    </row>
    <row r="14028" spans="1:5" ht="20" customHeight="1">
      <c r="A14028" s="19" t="s">
        <v>13774</v>
      </c>
      <c r="B14028" s="24">
        <v>1</v>
      </c>
      <c r="C14028" s="21" t="s">
        <v>1619</v>
      </c>
      <c r="D14028" s="23"/>
      <c r="E14028" s="23"/>
    </row>
    <row r="14029" spans="1:5" ht="20" customHeight="1">
      <c r="A14029" s="19" t="s">
        <v>13774</v>
      </c>
      <c r="B14029" s="24">
        <v>1</v>
      </c>
      <c r="C14029" s="21" t="s">
        <v>1836</v>
      </c>
      <c r="D14029" s="23"/>
      <c r="E14029" s="23"/>
    </row>
    <row r="14030" spans="1:5" ht="20" customHeight="1">
      <c r="A14030" s="19" t="s">
        <v>13774</v>
      </c>
      <c r="B14030" s="24">
        <v>1</v>
      </c>
      <c r="C14030" s="21" t="s">
        <v>2069</v>
      </c>
      <c r="D14030" s="23"/>
      <c r="E14030" s="23"/>
    </row>
    <row r="14031" spans="1:5" ht="20" customHeight="1">
      <c r="A14031" s="19" t="s">
        <v>13774</v>
      </c>
      <c r="B14031" s="24">
        <v>1</v>
      </c>
      <c r="C14031" s="21" t="s">
        <v>2209</v>
      </c>
      <c r="D14031" s="23"/>
      <c r="E14031" s="23"/>
    </row>
    <row r="14032" spans="1:5" ht="20" customHeight="1">
      <c r="A14032" s="19" t="s">
        <v>13774</v>
      </c>
      <c r="B14032" s="24">
        <v>1</v>
      </c>
      <c r="C14032" s="21" t="s">
        <v>2343</v>
      </c>
      <c r="D14032" s="23"/>
      <c r="E14032" s="23"/>
    </row>
    <row r="14033" spans="1:5" ht="20" customHeight="1">
      <c r="A14033" s="19" t="s">
        <v>13774</v>
      </c>
      <c r="B14033" s="24">
        <v>1</v>
      </c>
      <c r="C14033" s="21" t="s">
        <v>2473</v>
      </c>
      <c r="D14033" s="23"/>
      <c r="E14033" s="23"/>
    </row>
    <row r="14034" spans="1:5" ht="20" customHeight="1">
      <c r="A14034" s="19" t="s">
        <v>13774</v>
      </c>
      <c r="B14034" s="24">
        <v>1</v>
      </c>
      <c r="C14034" s="21" t="s">
        <v>2604</v>
      </c>
      <c r="D14034" s="23"/>
      <c r="E14034" s="23"/>
    </row>
    <row r="14035" spans="1:5" ht="20" customHeight="1">
      <c r="A14035" s="19" t="s">
        <v>13774</v>
      </c>
      <c r="B14035" s="24">
        <v>1</v>
      </c>
      <c r="C14035" s="21" t="s">
        <v>2822</v>
      </c>
      <c r="D14035" s="23"/>
      <c r="E14035" s="23"/>
    </row>
    <row r="14036" spans="1:5" ht="20" customHeight="1">
      <c r="A14036" s="19" t="s">
        <v>13774</v>
      </c>
      <c r="B14036" s="24">
        <v>1</v>
      </c>
      <c r="C14036" s="21" t="s">
        <v>2955</v>
      </c>
      <c r="D14036" s="23"/>
      <c r="E14036" s="23"/>
    </row>
    <row r="14037" spans="1:5" ht="20" customHeight="1">
      <c r="A14037" s="19" t="s">
        <v>13774</v>
      </c>
      <c r="B14037" s="24">
        <v>1</v>
      </c>
      <c r="C14037" s="21" t="s">
        <v>3166</v>
      </c>
      <c r="D14037" s="23"/>
      <c r="E14037" s="23"/>
    </row>
    <row r="14038" spans="1:5" ht="20" customHeight="1">
      <c r="A14038" s="19" t="s">
        <v>13774</v>
      </c>
      <c r="B14038" s="24">
        <v>1</v>
      </c>
      <c r="C14038" s="21" t="s">
        <v>3152</v>
      </c>
      <c r="D14038" s="23"/>
      <c r="E14038" s="23"/>
    </row>
    <row r="14039" spans="1:5" ht="20" customHeight="1">
      <c r="A14039" s="19" t="s">
        <v>13774</v>
      </c>
      <c r="B14039" s="24">
        <v>1</v>
      </c>
      <c r="C14039" s="21" t="s">
        <v>3345</v>
      </c>
      <c r="D14039" s="23"/>
      <c r="E14039" s="23"/>
    </row>
    <row r="14040" spans="1:5" ht="20" customHeight="1">
      <c r="A14040" s="19" t="s">
        <v>13774</v>
      </c>
      <c r="B14040" s="24">
        <v>1</v>
      </c>
      <c r="C14040" s="21" t="s">
        <v>3559</v>
      </c>
      <c r="D14040" s="23"/>
      <c r="E14040" s="23"/>
    </row>
    <row r="14041" spans="1:5" ht="20" customHeight="1">
      <c r="A14041" s="19" t="s">
        <v>13774</v>
      </c>
      <c r="B14041" s="24">
        <v>1</v>
      </c>
      <c r="C14041" s="21" t="s">
        <v>3770</v>
      </c>
      <c r="D14041" s="23"/>
      <c r="E14041" s="23"/>
    </row>
    <row r="14042" spans="1:5" ht="20" customHeight="1">
      <c r="A14042" s="19" t="s">
        <v>13774</v>
      </c>
      <c r="B14042" s="24">
        <v>1</v>
      </c>
      <c r="C14042" s="21" t="s">
        <v>3916</v>
      </c>
      <c r="D14042" s="23"/>
      <c r="E14042" s="23"/>
    </row>
    <row r="14043" spans="1:5" ht="20" customHeight="1">
      <c r="A14043" s="19" t="s">
        <v>13774</v>
      </c>
      <c r="B14043" s="24">
        <v>1</v>
      </c>
      <c r="C14043" s="21" t="s">
        <v>4211</v>
      </c>
      <c r="D14043" s="23"/>
      <c r="E14043" s="23"/>
    </row>
    <row r="14044" spans="1:5" ht="20" customHeight="1">
      <c r="A14044" s="19" t="s">
        <v>13774</v>
      </c>
      <c r="B14044" s="24">
        <v>1</v>
      </c>
      <c r="C14044" s="21" t="s">
        <v>4195</v>
      </c>
      <c r="D14044" s="23"/>
      <c r="E14044" s="23"/>
    </row>
    <row r="14045" spans="1:5" ht="20" customHeight="1">
      <c r="A14045" s="19" t="s">
        <v>13774</v>
      </c>
      <c r="B14045" s="24">
        <v>1</v>
      </c>
      <c r="C14045" s="21" t="s">
        <v>4389</v>
      </c>
      <c r="D14045" s="23"/>
      <c r="E14045" s="23"/>
    </row>
    <row r="14046" spans="1:5" ht="20" customHeight="1">
      <c r="A14046" s="19" t="s">
        <v>13774</v>
      </c>
      <c r="B14046" s="24">
        <v>1</v>
      </c>
      <c r="C14046" s="21" t="s">
        <v>4688</v>
      </c>
      <c r="D14046" s="23"/>
      <c r="E14046" s="23"/>
    </row>
    <row r="14047" spans="1:5" ht="20" customHeight="1">
      <c r="A14047" s="19" t="s">
        <v>13774</v>
      </c>
      <c r="B14047" s="24">
        <v>1</v>
      </c>
      <c r="C14047" s="21" t="s">
        <v>4672</v>
      </c>
      <c r="D14047" s="23"/>
      <c r="E14047" s="23"/>
    </row>
    <row r="14048" spans="1:5" ht="20" customHeight="1">
      <c r="A14048" s="19" t="s">
        <v>13774</v>
      </c>
      <c r="B14048" s="24">
        <v>1</v>
      </c>
      <c r="C14048" s="21" t="s">
        <v>4862</v>
      </c>
      <c r="D14048" s="23"/>
      <c r="E14048" s="23"/>
    </row>
    <row r="14049" spans="1:5" ht="20" customHeight="1">
      <c r="A14049" s="19" t="s">
        <v>13774</v>
      </c>
      <c r="B14049" s="24">
        <v>1</v>
      </c>
      <c r="C14049" s="21" t="s">
        <v>5146</v>
      </c>
      <c r="D14049" s="23"/>
      <c r="E14049" s="23"/>
    </row>
    <row r="14050" spans="1:5" ht="20" customHeight="1">
      <c r="A14050" s="19" t="s">
        <v>13774</v>
      </c>
      <c r="B14050" s="24">
        <v>1</v>
      </c>
      <c r="C14050" s="21" t="s">
        <v>5128</v>
      </c>
      <c r="D14050" s="23"/>
      <c r="E14050" s="23"/>
    </row>
    <row r="14051" spans="1:5" ht="20" customHeight="1">
      <c r="A14051" s="19" t="s">
        <v>13774</v>
      </c>
      <c r="B14051" s="24">
        <v>1</v>
      </c>
      <c r="C14051" s="21" t="s">
        <v>107</v>
      </c>
      <c r="D14051" s="23"/>
      <c r="E14051" s="23"/>
    </row>
    <row r="14052" spans="1:5" ht="20" customHeight="1">
      <c r="A14052" s="19" t="s">
        <v>13774</v>
      </c>
      <c r="B14052" s="24">
        <v>1</v>
      </c>
      <c r="C14052" s="21" t="s">
        <v>5517</v>
      </c>
      <c r="D14052" s="23"/>
      <c r="E14052" s="23"/>
    </row>
    <row r="14053" spans="1:5" ht="20" customHeight="1">
      <c r="A14053" s="19" t="s">
        <v>13774</v>
      </c>
      <c r="B14053" s="24">
        <v>1</v>
      </c>
      <c r="C14053" s="21" t="s">
        <v>5725</v>
      </c>
      <c r="D14053" s="23"/>
      <c r="E14053" s="23"/>
    </row>
    <row r="14054" spans="1:5" ht="20" customHeight="1">
      <c r="A14054" s="19" t="s">
        <v>13774</v>
      </c>
      <c r="B14054" s="24">
        <v>1</v>
      </c>
      <c r="C14054" s="21" t="s">
        <v>5929</v>
      </c>
      <c r="D14054" s="23"/>
      <c r="E14054" s="23"/>
    </row>
    <row r="14055" spans="1:5" ht="20" customHeight="1">
      <c r="A14055" s="19" t="s">
        <v>13774</v>
      </c>
      <c r="B14055" s="24">
        <v>1</v>
      </c>
      <c r="C14055" s="21" t="s">
        <v>9741</v>
      </c>
      <c r="D14055" s="23"/>
      <c r="E14055" s="23"/>
    </row>
    <row r="14056" spans="1:5" ht="20" customHeight="1">
      <c r="A14056" s="19" t="s">
        <v>13774</v>
      </c>
      <c r="B14056" s="24">
        <v>1</v>
      </c>
      <c r="C14056" s="21" t="s">
        <v>9663</v>
      </c>
      <c r="D14056" s="23"/>
      <c r="E14056" s="23"/>
    </row>
    <row r="14057" spans="1:5" ht="20" customHeight="1">
      <c r="A14057" s="19" t="s">
        <v>13774</v>
      </c>
      <c r="B14057" s="24">
        <v>1</v>
      </c>
      <c r="C14057" s="21" t="s">
        <v>9646</v>
      </c>
      <c r="D14057" s="23"/>
      <c r="E14057" s="23"/>
    </row>
    <row r="14058" spans="1:5" ht="20" customHeight="1">
      <c r="A14058" s="19" t="s">
        <v>13774</v>
      </c>
      <c r="B14058" s="24">
        <v>1</v>
      </c>
      <c r="C14058" s="21" t="s">
        <v>9444</v>
      </c>
      <c r="D14058" s="23"/>
      <c r="E14058" s="23"/>
    </row>
    <row r="14059" spans="1:5" ht="20" customHeight="1">
      <c r="A14059" s="19" t="s">
        <v>13774</v>
      </c>
      <c r="B14059" s="24">
        <v>1</v>
      </c>
      <c r="C14059" s="21" t="s">
        <v>6197</v>
      </c>
      <c r="D14059" s="23"/>
      <c r="E14059" s="23"/>
    </row>
    <row r="14060" spans="1:5" ht="20" customHeight="1">
      <c r="A14060" s="19" t="s">
        <v>13774</v>
      </c>
      <c r="B14060" s="24">
        <v>1</v>
      </c>
      <c r="C14060" s="21" t="s">
        <v>6377</v>
      </c>
      <c r="D14060" s="23"/>
      <c r="E14060" s="23"/>
    </row>
    <row r="14061" spans="1:5" ht="20" customHeight="1">
      <c r="A14061" s="19" t="s">
        <v>13774</v>
      </c>
      <c r="B14061" s="24">
        <v>1</v>
      </c>
      <c r="C14061" s="21" t="s">
        <v>9099</v>
      </c>
      <c r="D14061" s="23"/>
      <c r="E14061" s="23"/>
    </row>
    <row r="14062" spans="1:5" ht="20" customHeight="1">
      <c r="A14062" s="19" t="s">
        <v>13774</v>
      </c>
      <c r="B14062" s="24">
        <v>1</v>
      </c>
      <c r="C14062" s="21" t="s">
        <v>9015</v>
      </c>
      <c r="D14062" s="23"/>
      <c r="E14062" s="23"/>
    </row>
    <row r="14063" spans="1:5" ht="20" customHeight="1">
      <c r="A14063" s="19" t="s">
        <v>13774</v>
      </c>
      <c r="B14063" s="24">
        <v>1</v>
      </c>
      <c r="C14063" s="21" t="s">
        <v>8989</v>
      </c>
      <c r="D14063" s="23"/>
      <c r="E14063" s="23"/>
    </row>
    <row r="14064" spans="1:5" ht="20" customHeight="1">
      <c r="A14064" s="19" t="s">
        <v>13774</v>
      </c>
      <c r="B14064" s="24">
        <v>1</v>
      </c>
      <c r="C14064" s="21" t="s">
        <v>6772</v>
      </c>
      <c r="D14064" s="23"/>
      <c r="E14064" s="23"/>
    </row>
    <row r="14065" spans="1:5" ht="20" customHeight="1">
      <c r="A14065" s="19" t="s">
        <v>13774</v>
      </c>
      <c r="B14065" s="24">
        <v>1</v>
      </c>
      <c r="C14065" s="21" t="s">
        <v>6753</v>
      </c>
      <c r="D14065" s="23"/>
      <c r="E14065" s="23"/>
    </row>
    <row r="14066" spans="1:5" ht="20" customHeight="1">
      <c r="A14066" s="19" t="s">
        <v>13774</v>
      </c>
      <c r="B14066" s="24">
        <v>1</v>
      </c>
      <c r="C14066" s="21" t="s">
        <v>8675</v>
      </c>
      <c r="D14066" s="23"/>
      <c r="E14066" s="23"/>
    </row>
    <row r="14067" spans="1:5" ht="20" customHeight="1">
      <c r="A14067" s="19" t="s">
        <v>13774</v>
      </c>
      <c r="B14067" s="24">
        <v>1</v>
      </c>
      <c r="C14067" s="21" t="s">
        <v>8495</v>
      </c>
      <c r="D14067" s="23"/>
      <c r="E14067" s="23"/>
    </row>
    <row r="14068" spans="1:5" ht="20" customHeight="1">
      <c r="A14068" s="19" t="s">
        <v>13774</v>
      </c>
      <c r="B14068" s="24">
        <v>1</v>
      </c>
      <c r="C14068" s="21" t="s">
        <v>6917</v>
      </c>
      <c r="D14068" s="23"/>
      <c r="E14068" s="23"/>
    </row>
    <row r="14069" spans="1:5" ht="20" customHeight="1">
      <c r="A14069" s="19" t="s">
        <v>13774</v>
      </c>
      <c r="B14069" s="24">
        <v>1</v>
      </c>
      <c r="C14069" s="21" t="s">
        <v>7086</v>
      </c>
      <c r="D14069" s="23"/>
      <c r="E14069" s="23"/>
    </row>
    <row r="14070" spans="1:5" ht="20" customHeight="1">
      <c r="A14070" s="19" t="s">
        <v>13774</v>
      </c>
      <c r="B14070" s="24">
        <v>1</v>
      </c>
      <c r="C14070" s="21" t="s">
        <v>7269</v>
      </c>
      <c r="D14070" s="23"/>
      <c r="E14070" s="23"/>
    </row>
    <row r="14071" spans="1:5" ht="20" customHeight="1">
      <c r="A14071" s="19" t="s">
        <v>13774</v>
      </c>
      <c r="B14071" s="24">
        <v>1</v>
      </c>
      <c r="C14071" s="21" t="s">
        <v>7375</v>
      </c>
      <c r="D14071" s="23"/>
      <c r="E14071" s="23"/>
    </row>
    <row r="14072" spans="1:5" ht="20" customHeight="1">
      <c r="A14072" s="19" t="s">
        <v>13774</v>
      </c>
      <c r="B14072" s="24">
        <v>1</v>
      </c>
      <c r="C14072" s="21" t="s">
        <v>7546</v>
      </c>
      <c r="D14072" s="23"/>
      <c r="E14072" s="23"/>
    </row>
    <row r="14073" spans="1:5" ht="20" customHeight="1">
      <c r="A14073" s="19" t="s">
        <v>13774</v>
      </c>
      <c r="B14073" s="24">
        <v>1</v>
      </c>
      <c r="C14073" s="21" t="s">
        <v>7722</v>
      </c>
      <c r="D14073" s="23"/>
      <c r="E14073" s="23"/>
    </row>
    <row r="14074" spans="1:5" ht="20" customHeight="1">
      <c r="A14074" s="19" t="s">
        <v>13774</v>
      </c>
      <c r="B14074" s="24">
        <v>1</v>
      </c>
      <c r="C14074" s="21" t="s">
        <v>7909</v>
      </c>
      <c r="D14074" s="23"/>
      <c r="E14074" s="23"/>
    </row>
    <row r="14075" spans="1:5" ht="20" customHeight="1">
      <c r="A14075" s="19" t="s">
        <v>13774</v>
      </c>
      <c r="B14075" s="24">
        <v>1</v>
      </c>
      <c r="C14075" s="21" t="s">
        <v>8033</v>
      </c>
      <c r="D14075" s="23"/>
      <c r="E14075" s="23"/>
    </row>
    <row r="14076" spans="1:5" ht="20" customHeight="1">
      <c r="A14076" s="19" t="s">
        <v>13774</v>
      </c>
      <c r="B14076" s="24">
        <v>1</v>
      </c>
      <c r="C14076" s="21" t="s">
        <v>8149</v>
      </c>
      <c r="D14076" s="23"/>
      <c r="E14076" s="23"/>
    </row>
    <row r="14077" spans="1:5" ht="20" customHeight="1">
      <c r="A14077" s="19" t="s">
        <v>13774</v>
      </c>
      <c r="B14077" s="24">
        <v>1</v>
      </c>
      <c r="C14077" s="21" t="s">
        <v>13516</v>
      </c>
      <c r="D14077" s="23"/>
      <c r="E14077" s="23"/>
    </row>
    <row r="14078" spans="1:5" ht="20" customHeight="1">
      <c r="A14078" s="19" t="s">
        <v>13774</v>
      </c>
      <c r="B14078" s="24">
        <v>1</v>
      </c>
      <c r="C14078" s="21" t="s">
        <v>466</v>
      </c>
      <c r="D14078" s="23"/>
      <c r="E14078" s="23"/>
    </row>
    <row r="14079" spans="1:5" ht="20" customHeight="1">
      <c r="A14079" s="19" t="s">
        <v>13774</v>
      </c>
      <c r="B14079" s="24">
        <v>1</v>
      </c>
      <c r="C14079" s="22">
        <v>100</v>
      </c>
      <c r="D14079" s="23"/>
      <c r="E14079" s="23"/>
    </row>
    <row r="14080" spans="1:5" ht="20" customHeight="1">
      <c r="A14080" s="19" t="s">
        <v>13774</v>
      </c>
      <c r="B14080" s="24">
        <v>1</v>
      </c>
      <c r="C14080" s="21" t="s">
        <v>12973</v>
      </c>
      <c r="D14080" s="23"/>
      <c r="E14080" s="23"/>
    </row>
    <row r="14081" spans="1:5" ht="20" customHeight="1">
      <c r="A14081" s="19" t="s">
        <v>13774</v>
      </c>
      <c r="B14081" s="24">
        <v>1</v>
      </c>
      <c r="C14081" s="21" t="s">
        <v>12880</v>
      </c>
      <c r="D14081" s="23"/>
      <c r="E14081" s="23"/>
    </row>
    <row r="14082" spans="1:5" ht="20" customHeight="1">
      <c r="A14082" s="19" t="s">
        <v>13774</v>
      </c>
      <c r="B14082" s="24">
        <v>1</v>
      </c>
      <c r="C14082" s="21" t="s">
        <v>856</v>
      </c>
      <c r="D14082" s="23"/>
      <c r="E14082" s="23"/>
    </row>
    <row r="14083" spans="1:5" ht="20" customHeight="1">
      <c r="A14083" s="19" t="s">
        <v>13774</v>
      </c>
      <c r="B14083" s="24">
        <v>1</v>
      </c>
      <c r="C14083" s="21" t="s">
        <v>12495</v>
      </c>
      <c r="D14083" s="23"/>
      <c r="E14083" s="23"/>
    </row>
    <row r="14084" spans="1:5" ht="20" customHeight="1">
      <c r="A14084" s="19" t="s">
        <v>13774</v>
      </c>
      <c r="B14084" s="24">
        <v>1</v>
      </c>
      <c r="C14084" s="22">
        <v>100</v>
      </c>
      <c r="D14084" s="23"/>
      <c r="E14084" s="23"/>
    </row>
    <row r="14085" spans="1:5" ht="20" customHeight="1">
      <c r="A14085" s="19" t="s">
        <v>13774</v>
      </c>
      <c r="B14085" s="24">
        <v>1</v>
      </c>
      <c r="C14085" s="22">
        <v>100</v>
      </c>
      <c r="D14085" s="23"/>
      <c r="E14085" s="23"/>
    </row>
    <row r="14086" spans="1:5" ht="20" customHeight="1">
      <c r="A14086" s="19" t="s">
        <v>13774</v>
      </c>
      <c r="B14086" s="24">
        <v>1</v>
      </c>
      <c r="C14086" s="21" t="s">
        <v>1316</v>
      </c>
      <c r="D14086" s="23"/>
      <c r="E14086" s="23"/>
    </row>
    <row r="14087" spans="1:5" ht="20" customHeight="1">
      <c r="A14087" s="19" t="s">
        <v>13774</v>
      </c>
      <c r="B14087" s="24">
        <v>1</v>
      </c>
      <c r="C14087" s="21" t="s">
        <v>12013</v>
      </c>
      <c r="D14087" s="23"/>
      <c r="E14087" s="23"/>
    </row>
    <row r="14088" spans="1:5" ht="20" customHeight="1">
      <c r="A14088" s="19" t="s">
        <v>13774</v>
      </c>
      <c r="B14088" s="24">
        <v>1</v>
      </c>
      <c r="C14088" s="22">
        <v>100</v>
      </c>
      <c r="D14088" s="23"/>
      <c r="E14088" s="23"/>
    </row>
    <row r="14089" spans="1:5" ht="20" customHeight="1">
      <c r="A14089" s="19" t="s">
        <v>13774</v>
      </c>
      <c r="B14089" s="24">
        <v>1</v>
      </c>
      <c r="C14089" s="21" t="s">
        <v>1716</v>
      </c>
      <c r="D14089" s="23"/>
      <c r="E14089" s="23"/>
    </row>
    <row r="14090" spans="1:5" ht="20" customHeight="1">
      <c r="A14090" s="19" t="s">
        <v>13774</v>
      </c>
      <c r="B14090" s="24">
        <v>1</v>
      </c>
      <c r="C14090" s="21" t="s">
        <v>1630</v>
      </c>
      <c r="D14090" s="23"/>
      <c r="E14090" s="23"/>
    </row>
    <row r="14091" spans="1:5" ht="20" customHeight="1">
      <c r="A14091" s="19" t="s">
        <v>13774</v>
      </c>
      <c r="B14091" s="24">
        <v>1</v>
      </c>
      <c r="C14091" s="21" t="s">
        <v>1851</v>
      </c>
      <c r="D14091" s="23"/>
      <c r="E14091" s="23"/>
    </row>
    <row r="14092" spans="1:5" ht="20" customHeight="1">
      <c r="A14092" s="19" t="s">
        <v>13774</v>
      </c>
      <c r="B14092" s="24">
        <v>1</v>
      </c>
      <c r="C14092" s="21" t="s">
        <v>2081</v>
      </c>
      <c r="D14092" s="23"/>
      <c r="E14092" s="23"/>
    </row>
    <row r="14093" spans="1:5" ht="20" customHeight="1">
      <c r="A14093" s="19" t="s">
        <v>13774</v>
      </c>
      <c r="B14093" s="24">
        <v>1</v>
      </c>
      <c r="C14093" s="21" t="s">
        <v>2227</v>
      </c>
      <c r="D14093" s="23"/>
      <c r="E14093" s="23"/>
    </row>
    <row r="14094" spans="1:5" ht="20" customHeight="1">
      <c r="A14094" s="19" t="s">
        <v>13774</v>
      </c>
      <c r="B14094" s="24">
        <v>1</v>
      </c>
      <c r="C14094" s="21" t="s">
        <v>2357</v>
      </c>
      <c r="D14094" s="23"/>
      <c r="E14094" s="23"/>
    </row>
    <row r="14095" spans="1:5" ht="20" customHeight="1">
      <c r="A14095" s="19" t="s">
        <v>13774</v>
      </c>
      <c r="B14095" s="24">
        <v>1</v>
      </c>
      <c r="C14095" s="22">
        <v>100</v>
      </c>
      <c r="D14095" s="23"/>
      <c r="E14095" s="23"/>
    </row>
    <row r="14096" spans="1:5" ht="20" customHeight="1">
      <c r="A14096" s="19" t="s">
        <v>13774</v>
      </c>
      <c r="B14096" s="24">
        <v>1</v>
      </c>
      <c r="C14096" s="21" t="s">
        <v>2616</v>
      </c>
      <c r="D14096" s="23"/>
      <c r="E14096" s="23"/>
    </row>
    <row r="14097" spans="1:5" ht="20" customHeight="1">
      <c r="A14097" s="19" t="s">
        <v>13774</v>
      </c>
      <c r="B14097" s="24">
        <v>1</v>
      </c>
      <c r="C14097" s="21" t="s">
        <v>2837</v>
      </c>
      <c r="D14097" s="23"/>
      <c r="E14097" s="23"/>
    </row>
    <row r="14098" spans="1:5" ht="20" customHeight="1">
      <c r="A14098" s="19" t="s">
        <v>13774</v>
      </c>
      <c r="B14098" s="24">
        <v>1</v>
      </c>
      <c r="C14098" s="21" t="s">
        <v>2971</v>
      </c>
      <c r="D14098" s="23"/>
      <c r="E14098" s="23"/>
    </row>
    <row r="14099" spans="1:5" ht="20" customHeight="1">
      <c r="A14099" s="19" t="s">
        <v>13774</v>
      </c>
      <c r="B14099" s="24">
        <v>1</v>
      </c>
      <c r="C14099" s="22">
        <v>100</v>
      </c>
      <c r="D14099" s="23"/>
      <c r="E14099" s="23"/>
    </row>
    <row r="14100" spans="1:5" ht="20" customHeight="1">
      <c r="A14100" s="19" t="s">
        <v>13774</v>
      </c>
      <c r="B14100" s="24">
        <v>1</v>
      </c>
      <c r="C14100" s="22">
        <v>100</v>
      </c>
      <c r="D14100" s="23"/>
      <c r="E14100" s="23"/>
    </row>
    <row r="14101" spans="1:5" ht="20" customHeight="1">
      <c r="A14101" s="19" t="s">
        <v>13774</v>
      </c>
      <c r="B14101" s="24">
        <v>1</v>
      </c>
      <c r="C14101" s="21" t="s">
        <v>3358</v>
      </c>
      <c r="D14101" s="23"/>
      <c r="E14101" s="23"/>
    </row>
    <row r="14102" spans="1:5" ht="20" customHeight="1">
      <c r="A14102" s="19" t="s">
        <v>13774</v>
      </c>
      <c r="B14102" s="24">
        <v>1</v>
      </c>
      <c r="C14102" s="22">
        <v>100</v>
      </c>
      <c r="D14102" s="23"/>
      <c r="E14102" s="23"/>
    </row>
    <row r="14103" spans="1:5" ht="20" customHeight="1">
      <c r="A14103" s="19" t="s">
        <v>13774</v>
      </c>
      <c r="B14103" s="24">
        <v>1</v>
      </c>
      <c r="C14103" s="21" t="s">
        <v>3784</v>
      </c>
      <c r="D14103" s="23"/>
      <c r="E14103" s="23"/>
    </row>
    <row r="14104" spans="1:5" ht="20" customHeight="1">
      <c r="A14104" s="19" t="s">
        <v>13774</v>
      </c>
      <c r="B14104" s="24">
        <v>1</v>
      </c>
      <c r="C14104" s="21" t="s">
        <v>3930</v>
      </c>
      <c r="D14104" s="23"/>
      <c r="E14104" s="23"/>
    </row>
    <row r="14105" spans="1:5" ht="20" customHeight="1">
      <c r="A14105" s="19" t="s">
        <v>13774</v>
      </c>
      <c r="B14105" s="24">
        <v>1</v>
      </c>
      <c r="C14105" s="21" t="s">
        <v>4276</v>
      </c>
      <c r="D14105" s="23"/>
      <c r="E14105" s="23"/>
    </row>
    <row r="14106" spans="1:5" ht="20" customHeight="1">
      <c r="A14106" s="19" t="s">
        <v>13774</v>
      </c>
      <c r="B14106" s="24">
        <v>1</v>
      </c>
      <c r="C14106" s="21" t="s">
        <v>4205</v>
      </c>
      <c r="D14106" s="23"/>
      <c r="E14106" s="23"/>
    </row>
    <row r="14107" spans="1:5" ht="20" customHeight="1">
      <c r="A14107" s="19" t="s">
        <v>13774</v>
      </c>
      <c r="B14107" s="24">
        <v>1</v>
      </c>
      <c r="C14107" s="21" t="s">
        <v>4403</v>
      </c>
      <c r="D14107" s="23"/>
      <c r="E14107" s="23"/>
    </row>
    <row r="14108" spans="1:5" ht="20" customHeight="1">
      <c r="A14108" s="19" t="s">
        <v>13774</v>
      </c>
      <c r="B14108" s="24">
        <v>1</v>
      </c>
      <c r="C14108" s="22">
        <v>100</v>
      </c>
      <c r="D14108" s="23"/>
      <c r="E14108" s="23"/>
    </row>
    <row r="14109" spans="1:5" ht="20" customHeight="1">
      <c r="A14109" s="19" t="s">
        <v>13774</v>
      </c>
      <c r="B14109" s="24">
        <v>1</v>
      </c>
      <c r="C14109" s="21" t="s">
        <v>4682</v>
      </c>
      <c r="D14109" s="23"/>
      <c r="E14109" s="23"/>
    </row>
    <row r="14110" spans="1:5" ht="20" customHeight="1">
      <c r="A14110" s="19" t="s">
        <v>13774</v>
      </c>
      <c r="B14110" s="24">
        <v>1</v>
      </c>
      <c r="C14110" s="21" t="s">
        <v>4876</v>
      </c>
      <c r="D14110" s="23"/>
      <c r="E14110" s="23"/>
    </row>
    <row r="14111" spans="1:5" ht="20" customHeight="1">
      <c r="A14111" s="19" t="s">
        <v>13774</v>
      </c>
      <c r="B14111" s="24">
        <v>1</v>
      </c>
      <c r="C14111" s="21" t="s">
        <v>5202</v>
      </c>
      <c r="D14111" s="23"/>
      <c r="E14111" s="23"/>
    </row>
    <row r="14112" spans="1:5" ht="20" customHeight="1">
      <c r="A14112" s="19" t="s">
        <v>13774</v>
      </c>
      <c r="B14112" s="24">
        <v>1</v>
      </c>
      <c r="C14112" s="21" t="s">
        <v>5140</v>
      </c>
      <c r="D14112" s="23"/>
      <c r="E14112" s="23"/>
    </row>
    <row r="14113" spans="1:5" ht="20" customHeight="1">
      <c r="A14113" s="19" t="s">
        <v>13774</v>
      </c>
      <c r="B14113" s="24">
        <v>1</v>
      </c>
      <c r="C14113" s="21" t="s">
        <v>5323</v>
      </c>
      <c r="D14113" s="23"/>
      <c r="E14113" s="23"/>
    </row>
    <row r="14114" spans="1:5" ht="20" customHeight="1">
      <c r="A14114" s="19" t="s">
        <v>13774</v>
      </c>
      <c r="B14114" s="24">
        <v>1</v>
      </c>
      <c r="C14114" s="21" t="s">
        <v>5528</v>
      </c>
      <c r="D14114" s="23"/>
      <c r="E14114" s="23"/>
    </row>
    <row r="14115" spans="1:5" ht="20" customHeight="1">
      <c r="A14115" s="19" t="s">
        <v>13774</v>
      </c>
      <c r="B14115" s="24">
        <v>1</v>
      </c>
      <c r="C14115" s="21" t="s">
        <v>5741</v>
      </c>
      <c r="D14115" s="23"/>
      <c r="E14115" s="23"/>
    </row>
    <row r="14116" spans="1:5" ht="20" customHeight="1">
      <c r="A14116" s="19" t="s">
        <v>13774</v>
      </c>
      <c r="B14116" s="24">
        <v>1</v>
      </c>
      <c r="C14116" s="21" t="s">
        <v>5941</v>
      </c>
      <c r="D14116" s="23"/>
      <c r="E14116" s="23"/>
    </row>
    <row r="14117" spans="1:5" ht="20" customHeight="1">
      <c r="A14117" s="19" t="s">
        <v>13774</v>
      </c>
      <c r="B14117" s="24">
        <v>1</v>
      </c>
      <c r="C14117" s="21" t="s">
        <v>9831</v>
      </c>
      <c r="D14117" s="23"/>
      <c r="E14117" s="23"/>
    </row>
    <row r="14118" spans="1:5" ht="20" customHeight="1">
      <c r="A14118" s="19" t="s">
        <v>13774</v>
      </c>
      <c r="B14118" s="24">
        <v>1</v>
      </c>
      <c r="C14118" s="22">
        <v>100</v>
      </c>
      <c r="D14118" s="23"/>
      <c r="E14118" s="23"/>
    </row>
    <row r="14119" spans="1:5" ht="20" customHeight="1">
      <c r="A14119" s="19" t="s">
        <v>13774</v>
      </c>
      <c r="B14119" s="24">
        <v>1</v>
      </c>
      <c r="C14119" s="21" t="s">
        <v>9655</v>
      </c>
      <c r="D14119" s="23"/>
      <c r="E14119" s="23"/>
    </row>
    <row r="14120" spans="1:5" ht="20" customHeight="1">
      <c r="A14120" s="19" t="s">
        <v>13774</v>
      </c>
      <c r="B14120" s="24">
        <v>1</v>
      </c>
      <c r="C14120" s="21" t="s">
        <v>9453</v>
      </c>
      <c r="D14120" s="23"/>
      <c r="E14120" s="23"/>
    </row>
    <row r="14121" spans="1:5" ht="20" customHeight="1">
      <c r="A14121" s="19" t="s">
        <v>13774</v>
      </c>
      <c r="B14121" s="24">
        <v>1</v>
      </c>
      <c r="C14121" s="21" t="s">
        <v>6205</v>
      </c>
      <c r="D14121" s="23"/>
      <c r="E14121" s="23"/>
    </row>
    <row r="14122" spans="1:5" ht="20" customHeight="1">
      <c r="A14122" s="19" t="s">
        <v>13774</v>
      </c>
      <c r="B14122" s="24">
        <v>1</v>
      </c>
      <c r="C14122" s="21" t="s">
        <v>6388</v>
      </c>
      <c r="D14122" s="23"/>
      <c r="E14122" s="23"/>
    </row>
    <row r="14123" spans="1:5" ht="20" customHeight="1">
      <c r="A14123" s="19" t="s">
        <v>13774</v>
      </c>
      <c r="B14123" s="24">
        <v>1</v>
      </c>
      <c r="C14123" s="21" t="s">
        <v>9201</v>
      </c>
      <c r="D14123" s="23"/>
      <c r="E14123" s="23"/>
    </row>
    <row r="14124" spans="1:5" ht="20" customHeight="1">
      <c r="A14124" s="19" t="s">
        <v>13774</v>
      </c>
      <c r="B14124" s="24">
        <v>1</v>
      </c>
      <c r="C14124" s="21" t="s">
        <v>9065</v>
      </c>
      <c r="D14124" s="23"/>
      <c r="E14124" s="23"/>
    </row>
    <row r="14125" spans="1:5" ht="20" customHeight="1">
      <c r="A14125" s="19" t="s">
        <v>13774</v>
      </c>
      <c r="B14125" s="24">
        <v>1</v>
      </c>
      <c r="C14125" s="21" t="s">
        <v>9005</v>
      </c>
      <c r="D14125" s="23"/>
      <c r="E14125" s="23"/>
    </row>
    <row r="14126" spans="1:5" ht="20" customHeight="1">
      <c r="A14126" s="19" t="s">
        <v>13774</v>
      </c>
      <c r="B14126" s="24">
        <v>1</v>
      </c>
      <c r="C14126" s="21" t="s">
        <v>6824</v>
      </c>
      <c r="D14126" s="23"/>
      <c r="E14126" s="23"/>
    </row>
    <row r="14127" spans="1:5" ht="20" customHeight="1">
      <c r="A14127" s="19" t="s">
        <v>13774</v>
      </c>
      <c r="B14127" s="24">
        <v>1</v>
      </c>
      <c r="C14127" s="21" t="s">
        <v>6765</v>
      </c>
      <c r="D14127" s="23"/>
      <c r="E14127" s="23"/>
    </row>
    <row r="14128" spans="1:5" ht="20" customHeight="1">
      <c r="A14128" s="19" t="s">
        <v>13774</v>
      </c>
      <c r="B14128" s="24">
        <v>1</v>
      </c>
      <c r="C14128" s="21" t="s">
        <v>8687</v>
      </c>
      <c r="D14128" s="23"/>
      <c r="E14128" s="23"/>
    </row>
    <row r="14129" spans="1:5" ht="20" customHeight="1">
      <c r="A14129" s="19" t="s">
        <v>13774</v>
      </c>
      <c r="B14129" s="24">
        <v>1</v>
      </c>
      <c r="C14129" s="21" t="s">
        <v>8503</v>
      </c>
      <c r="D14129" s="23"/>
      <c r="E14129" s="23"/>
    </row>
    <row r="14130" spans="1:5" ht="20" customHeight="1">
      <c r="A14130" s="19" t="s">
        <v>13774</v>
      </c>
      <c r="B14130" s="24">
        <v>1</v>
      </c>
      <c r="C14130" s="21" t="s">
        <v>6930</v>
      </c>
      <c r="D14130" s="23"/>
      <c r="E14130" s="23"/>
    </row>
    <row r="14131" spans="1:5" ht="20" customHeight="1">
      <c r="A14131" s="19" t="s">
        <v>13774</v>
      </c>
      <c r="B14131" s="24">
        <v>1</v>
      </c>
      <c r="C14131" s="21" t="s">
        <v>7096</v>
      </c>
      <c r="D14131" s="23"/>
      <c r="E14131" s="23"/>
    </row>
    <row r="14132" spans="1:5" ht="20" customHeight="1">
      <c r="A14132" s="19" t="s">
        <v>13774</v>
      </c>
      <c r="B14132" s="24">
        <v>1</v>
      </c>
      <c r="C14132" s="21" t="s">
        <v>7280</v>
      </c>
      <c r="D14132" s="23"/>
      <c r="E14132" s="23"/>
    </row>
    <row r="14133" spans="1:5" ht="20" customHeight="1">
      <c r="A14133" s="19" t="s">
        <v>13774</v>
      </c>
      <c r="B14133" s="24">
        <v>1</v>
      </c>
      <c r="C14133" s="21" t="s">
        <v>131</v>
      </c>
      <c r="D14133" s="23"/>
      <c r="E14133" s="23"/>
    </row>
    <row r="14134" spans="1:5" ht="20" customHeight="1">
      <c r="A14134" s="19" t="s">
        <v>13774</v>
      </c>
      <c r="B14134" s="24">
        <v>1</v>
      </c>
      <c r="C14134" s="21" t="s">
        <v>7559</v>
      </c>
      <c r="D14134" s="23"/>
      <c r="E14134" s="23"/>
    </row>
    <row r="14135" spans="1:5" ht="20" customHeight="1">
      <c r="A14135" s="19" t="s">
        <v>13774</v>
      </c>
      <c r="B14135" s="24">
        <v>1</v>
      </c>
      <c r="C14135" s="21" t="s">
        <v>7735</v>
      </c>
      <c r="D14135" s="23"/>
      <c r="E14135" s="23"/>
    </row>
    <row r="14136" spans="1:5" ht="20" customHeight="1">
      <c r="A14136" s="19" t="s">
        <v>13774</v>
      </c>
      <c r="B14136" s="24">
        <v>1</v>
      </c>
      <c r="C14136" s="21" t="s">
        <v>7931</v>
      </c>
      <c r="D14136" s="23"/>
      <c r="E14136" s="23"/>
    </row>
    <row r="14137" spans="1:5" ht="20" customHeight="1">
      <c r="A14137" s="19" t="s">
        <v>13774</v>
      </c>
      <c r="B14137" s="24">
        <v>1</v>
      </c>
      <c r="C14137" s="21" t="s">
        <v>8051</v>
      </c>
      <c r="D14137" s="23"/>
      <c r="E14137" s="23"/>
    </row>
    <row r="14138" spans="1:5" ht="20" customHeight="1">
      <c r="A14138" s="19" t="s">
        <v>13774</v>
      </c>
      <c r="B14138" s="24">
        <v>1</v>
      </c>
      <c r="C14138" s="21" t="s">
        <v>8164</v>
      </c>
      <c r="D14138" s="23"/>
      <c r="E14138" s="23"/>
    </row>
    <row r="14139" spans="1:5" ht="20" customHeight="1">
      <c r="A14139" s="19" t="s">
        <v>13774</v>
      </c>
      <c r="B14139" s="24">
        <v>1</v>
      </c>
      <c r="C14139" s="21" t="s">
        <v>13522</v>
      </c>
      <c r="D14139" s="23"/>
      <c r="E14139" s="23"/>
    </row>
    <row r="14140" spans="1:5" ht="20" customHeight="1">
      <c r="A14140" s="19" t="s">
        <v>13774</v>
      </c>
      <c r="B14140" s="24">
        <v>1</v>
      </c>
      <c r="C14140" s="21" t="s">
        <v>473</v>
      </c>
      <c r="D14140" s="23"/>
      <c r="E14140" s="23"/>
    </row>
    <row r="14141" spans="1:5" ht="20" customHeight="1">
      <c r="A14141" s="19" t="s">
        <v>13774</v>
      </c>
      <c r="B14141" s="24">
        <v>1</v>
      </c>
      <c r="C14141" s="21" t="s">
        <v>13172</v>
      </c>
      <c r="D14141" s="23"/>
      <c r="E14141" s="23"/>
    </row>
    <row r="14142" spans="1:5" ht="20" customHeight="1">
      <c r="A14142" s="19" t="s">
        <v>13774</v>
      </c>
      <c r="B14142" s="24">
        <v>1</v>
      </c>
      <c r="C14142" s="21" t="s">
        <v>12993</v>
      </c>
      <c r="D14142" s="23"/>
      <c r="E14142" s="23"/>
    </row>
    <row r="14143" spans="1:5" ht="20" customHeight="1">
      <c r="A14143" s="19" t="s">
        <v>13774</v>
      </c>
      <c r="B14143" s="24">
        <v>1</v>
      </c>
      <c r="C14143" s="21" t="s">
        <v>12884</v>
      </c>
      <c r="D14143" s="23"/>
      <c r="E14143" s="23"/>
    </row>
    <row r="14144" spans="1:5" ht="20" customHeight="1">
      <c r="A14144" s="19" t="s">
        <v>13774</v>
      </c>
      <c r="B14144" s="24">
        <v>1</v>
      </c>
      <c r="C14144" s="21" t="s">
        <v>866</v>
      </c>
      <c r="D14144" s="23"/>
      <c r="E14144" s="23"/>
    </row>
    <row r="14145" spans="1:5" ht="20" customHeight="1">
      <c r="A14145" s="19" t="s">
        <v>13774</v>
      </c>
      <c r="B14145" s="24">
        <v>1</v>
      </c>
      <c r="C14145" s="21" t="s">
        <v>12499</v>
      </c>
      <c r="D14145" s="23"/>
      <c r="E14145" s="23"/>
    </row>
    <row r="14146" spans="1:5" ht="20" customHeight="1">
      <c r="A14146" s="19" t="s">
        <v>13774</v>
      </c>
      <c r="B14146" s="24">
        <v>1</v>
      </c>
      <c r="C14146" s="21" t="s">
        <v>1018</v>
      </c>
      <c r="D14146" s="23"/>
      <c r="E14146" s="23"/>
    </row>
    <row r="14147" spans="1:5" ht="20" customHeight="1">
      <c r="A14147" s="19" t="s">
        <v>13774</v>
      </c>
      <c r="B14147" s="24">
        <v>1</v>
      </c>
      <c r="C14147" s="21" t="s">
        <v>11761</v>
      </c>
      <c r="D14147" s="23"/>
      <c r="E14147" s="23"/>
    </row>
    <row r="14148" spans="1:5" ht="20" customHeight="1">
      <c r="A14148" s="19" t="s">
        <v>13774</v>
      </c>
      <c r="B14148" s="24">
        <v>1</v>
      </c>
      <c r="C14148" s="21" t="s">
        <v>1326</v>
      </c>
      <c r="D14148" s="23"/>
      <c r="E14148" s="23"/>
    </row>
    <row r="14149" spans="1:5" ht="20" customHeight="1">
      <c r="A14149" s="19" t="s">
        <v>13774</v>
      </c>
      <c r="B14149" s="24">
        <v>1</v>
      </c>
      <c r="C14149" s="21" t="s">
        <v>12016</v>
      </c>
      <c r="D14149" s="23"/>
      <c r="E14149" s="23"/>
    </row>
    <row r="14150" spans="1:5" ht="20" customHeight="1">
      <c r="A14150" s="19" t="s">
        <v>13774</v>
      </c>
      <c r="B14150" s="24">
        <v>1</v>
      </c>
      <c r="C14150" s="21" t="s">
        <v>11761</v>
      </c>
      <c r="D14150" s="23"/>
      <c r="E14150" s="23"/>
    </row>
    <row r="14151" spans="1:5" ht="20" customHeight="1">
      <c r="A14151" s="19" t="s">
        <v>13774</v>
      </c>
      <c r="B14151" s="24">
        <v>1</v>
      </c>
      <c r="C14151" s="21" t="s">
        <v>1768</v>
      </c>
      <c r="D14151" s="23"/>
      <c r="E14151" s="23"/>
    </row>
    <row r="14152" spans="1:5" ht="20" customHeight="1">
      <c r="A14152" s="19" t="s">
        <v>13774</v>
      </c>
      <c r="B14152" s="24">
        <v>1</v>
      </c>
      <c r="C14152" s="21" t="s">
        <v>1634</v>
      </c>
      <c r="D14152" s="23"/>
      <c r="E14152" s="23"/>
    </row>
    <row r="14153" spans="1:5" ht="20" customHeight="1">
      <c r="A14153" s="19" t="s">
        <v>13774</v>
      </c>
      <c r="B14153" s="24">
        <v>1</v>
      </c>
      <c r="C14153" s="21" t="s">
        <v>1856</v>
      </c>
      <c r="D14153" s="23"/>
      <c r="E14153" s="23"/>
    </row>
    <row r="14154" spans="1:5" ht="20" customHeight="1">
      <c r="A14154" s="19" t="s">
        <v>13774</v>
      </c>
      <c r="B14154" s="24">
        <v>1</v>
      </c>
      <c r="C14154" s="21" t="s">
        <v>2086</v>
      </c>
      <c r="D14154" s="23"/>
      <c r="E14154" s="23"/>
    </row>
    <row r="14155" spans="1:5" ht="20" customHeight="1">
      <c r="A14155" s="19" t="s">
        <v>13774</v>
      </c>
      <c r="B14155" s="24">
        <v>1</v>
      </c>
      <c r="C14155" s="21" t="s">
        <v>2231</v>
      </c>
      <c r="D14155" s="23"/>
      <c r="E14155" s="23"/>
    </row>
    <row r="14156" spans="1:5" ht="20" customHeight="1">
      <c r="A14156" s="19" t="s">
        <v>13774</v>
      </c>
      <c r="B14156" s="24">
        <v>1</v>
      </c>
      <c r="C14156" s="21" t="s">
        <v>2361</v>
      </c>
      <c r="D14156" s="23"/>
      <c r="E14156" s="23"/>
    </row>
    <row r="14157" spans="1:5" ht="20" customHeight="1">
      <c r="A14157" s="19" t="s">
        <v>13774</v>
      </c>
      <c r="B14157" s="24">
        <v>1</v>
      </c>
      <c r="C14157" s="21" t="s">
        <v>2487</v>
      </c>
      <c r="D14157" s="23"/>
      <c r="E14157" s="23"/>
    </row>
    <row r="14158" spans="1:5" ht="20" customHeight="1">
      <c r="A14158" s="19" t="s">
        <v>13774</v>
      </c>
      <c r="B14158" s="24">
        <v>1</v>
      </c>
      <c r="C14158" s="21" t="s">
        <v>2622</v>
      </c>
      <c r="D14158" s="23"/>
      <c r="E14158" s="23"/>
    </row>
    <row r="14159" spans="1:5" ht="20" customHeight="1">
      <c r="A14159" s="19" t="s">
        <v>13774</v>
      </c>
      <c r="B14159" s="24">
        <v>1</v>
      </c>
      <c r="C14159" s="21" t="s">
        <v>2843</v>
      </c>
      <c r="D14159" s="23"/>
      <c r="E14159" s="23"/>
    </row>
    <row r="14160" spans="1:5" ht="20" customHeight="1">
      <c r="A14160" s="19" t="s">
        <v>13774</v>
      </c>
      <c r="B14160" s="24">
        <v>1</v>
      </c>
      <c r="C14160" s="21" t="s">
        <v>2975</v>
      </c>
      <c r="D14160" s="23"/>
      <c r="E14160" s="23"/>
    </row>
    <row r="14161" spans="1:5" ht="20" customHeight="1">
      <c r="A14161" s="19" t="s">
        <v>13774</v>
      </c>
      <c r="B14161" s="24">
        <v>1</v>
      </c>
      <c r="C14161" s="21" t="s">
        <v>3272</v>
      </c>
      <c r="D14161" s="23"/>
      <c r="E14161" s="23"/>
    </row>
    <row r="14162" spans="1:5" ht="20" customHeight="1">
      <c r="A14162" s="19" t="s">
        <v>13774</v>
      </c>
      <c r="B14162" s="24">
        <v>1</v>
      </c>
      <c r="C14162" s="21" t="s">
        <v>3164</v>
      </c>
      <c r="D14162" s="23"/>
      <c r="E14162" s="23"/>
    </row>
    <row r="14163" spans="1:5" ht="20" customHeight="1">
      <c r="A14163" s="19" t="s">
        <v>13774</v>
      </c>
      <c r="B14163" s="24">
        <v>1</v>
      </c>
      <c r="C14163" s="21" t="s">
        <v>3363</v>
      </c>
      <c r="D14163" s="23"/>
      <c r="E14163" s="23"/>
    </row>
    <row r="14164" spans="1:5" ht="20" customHeight="1">
      <c r="A14164" s="19" t="s">
        <v>13774</v>
      </c>
      <c r="B14164" s="24">
        <v>1</v>
      </c>
      <c r="C14164" s="21" t="s">
        <v>3574</v>
      </c>
      <c r="D14164" s="23"/>
      <c r="E14164" s="23"/>
    </row>
    <row r="14165" spans="1:5" ht="20" customHeight="1">
      <c r="A14165" s="19" t="s">
        <v>13774</v>
      </c>
      <c r="B14165" s="24">
        <v>1</v>
      </c>
      <c r="C14165" s="21" t="s">
        <v>3789</v>
      </c>
      <c r="D14165" s="23"/>
      <c r="E14165" s="23"/>
    </row>
    <row r="14166" spans="1:5" ht="20" customHeight="1">
      <c r="A14166" s="19" t="s">
        <v>13774</v>
      </c>
      <c r="B14166" s="24">
        <v>1</v>
      </c>
      <c r="C14166" s="21" t="s">
        <v>3934</v>
      </c>
      <c r="D14166" s="23"/>
      <c r="E14166" s="23"/>
    </row>
    <row r="14167" spans="1:5" ht="20" customHeight="1">
      <c r="A14167" s="19" t="s">
        <v>13774</v>
      </c>
      <c r="B14167" s="24">
        <v>1</v>
      </c>
      <c r="C14167" s="21" t="s">
        <v>4322</v>
      </c>
      <c r="D14167" s="23"/>
      <c r="E14167" s="23"/>
    </row>
    <row r="14168" spans="1:5" ht="20" customHeight="1">
      <c r="A14168" s="19" t="s">
        <v>13774</v>
      </c>
      <c r="B14168" s="24">
        <v>1</v>
      </c>
      <c r="C14168" s="21" t="s">
        <v>4209</v>
      </c>
      <c r="D14168" s="23"/>
      <c r="E14168" s="23"/>
    </row>
    <row r="14169" spans="1:5" ht="20" customHeight="1">
      <c r="A14169" s="19" t="s">
        <v>13774</v>
      </c>
      <c r="B14169" s="24">
        <v>1</v>
      </c>
      <c r="C14169" s="21" t="s">
        <v>4408</v>
      </c>
      <c r="D14169" s="23"/>
      <c r="E14169" s="23"/>
    </row>
    <row r="14170" spans="1:5" ht="20" customHeight="1">
      <c r="A14170" s="19" t="s">
        <v>13774</v>
      </c>
      <c r="B14170" s="24">
        <v>1</v>
      </c>
      <c r="C14170" s="21" t="s">
        <v>4797</v>
      </c>
      <c r="D14170" s="23"/>
      <c r="E14170" s="23"/>
    </row>
    <row r="14171" spans="1:5" ht="20" customHeight="1">
      <c r="A14171" s="19" t="s">
        <v>13774</v>
      </c>
      <c r="B14171" s="24">
        <v>1</v>
      </c>
      <c r="C14171" s="21" t="s">
        <v>4686</v>
      </c>
      <c r="D14171" s="23"/>
      <c r="E14171" s="23"/>
    </row>
    <row r="14172" spans="1:5" ht="20" customHeight="1">
      <c r="A14172" s="19" t="s">
        <v>13774</v>
      </c>
      <c r="B14172" s="24">
        <v>1</v>
      </c>
      <c r="C14172" s="21" t="s">
        <v>4881</v>
      </c>
      <c r="D14172" s="23"/>
      <c r="E14172" s="23"/>
    </row>
    <row r="14173" spans="1:5" ht="20" customHeight="1">
      <c r="A14173" s="19" t="s">
        <v>13774</v>
      </c>
      <c r="B14173" s="24">
        <v>1</v>
      </c>
      <c r="C14173" s="21" t="s">
        <v>5244</v>
      </c>
      <c r="D14173" s="23"/>
      <c r="E14173" s="23"/>
    </row>
    <row r="14174" spans="1:5" ht="20" customHeight="1">
      <c r="A14174" s="19" t="s">
        <v>13774</v>
      </c>
      <c r="B14174" s="24">
        <v>1</v>
      </c>
      <c r="C14174" s="21" t="s">
        <v>5144</v>
      </c>
      <c r="D14174" s="23"/>
      <c r="E14174" s="23"/>
    </row>
    <row r="14175" spans="1:5" ht="20" customHeight="1">
      <c r="A14175" s="19" t="s">
        <v>13774</v>
      </c>
      <c r="B14175" s="24">
        <v>1</v>
      </c>
      <c r="C14175" s="21" t="s">
        <v>5331</v>
      </c>
      <c r="D14175" s="23"/>
      <c r="E14175" s="23"/>
    </row>
    <row r="14176" spans="1:5" ht="20" customHeight="1">
      <c r="A14176" s="19" t="s">
        <v>13774</v>
      </c>
      <c r="B14176" s="24">
        <v>1</v>
      </c>
      <c r="C14176" s="21" t="s">
        <v>5533</v>
      </c>
      <c r="D14176" s="23"/>
      <c r="E14176" s="23"/>
    </row>
    <row r="14177" spans="1:5" ht="20" customHeight="1">
      <c r="A14177" s="19" t="s">
        <v>13774</v>
      </c>
      <c r="B14177" s="24">
        <v>1</v>
      </c>
      <c r="C14177" s="21" t="s">
        <v>5746</v>
      </c>
      <c r="D14177" s="23"/>
      <c r="E14177" s="23"/>
    </row>
    <row r="14178" spans="1:5" ht="20" customHeight="1">
      <c r="A14178" s="19" t="s">
        <v>13774</v>
      </c>
      <c r="B14178" s="24">
        <v>1</v>
      </c>
      <c r="C14178" s="21" t="s">
        <v>5946</v>
      </c>
      <c r="D14178" s="23"/>
      <c r="E14178" s="23"/>
    </row>
    <row r="14179" spans="1:5" ht="20" customHeight="1">
      <c r="A14179" s="19" t="s">
        <v>13774</v>
      </c>
      <c r="B14179" s="24">
        <v>1</v>
      </c>
      <c r="C14179" s="22">
        <v>100</v>
      </c>
      <c r="D14179" s="23"/>
      <c r="E14179" s="23"/>
    </row>
    <row r="14180" spans="1:5" ht="20" customHeight="1">
      <c r="A14180" s="19" t="s">
        <v>13774</v>
      </c>
      <c r="B14180" s="24">
        <v>1</v>
      </c>
      <c r="C14180" s="21" t="s">
        <v>9728</v>
      </c>
      <c r="D14180" s="23"/>
      <c r="E14180" s="23"/>
    </row>
    <row r="14181" spans="1:5" ht="20" customHeight="1">
      <c r="A14181" s="19" t="s">
        <v>13774</v>
      </c>
      <c r="B14181" s="24">
        <v>1</v>
      </c>
      <c r="C14181" s="21" t="s">
        <v>9657</v>
      </c>
      <c r="D14181" s="23"/>
      <c r="E14181" s="23"/>
    </row>
    <row r="14182" spans="1:5" ht="20" customHeight="1">
      <c r="A14182" s="19" t="s">
        <v>13774</v>
      </c>
      <c r="B14182" s="24">
        <v>1</v>
      </c>
      <c r="C14182" s="21" t="s">
        <v>9457</v>
      </c>
      <c r="D14182" s="23"/>
      <c r="E14182" s="23"/>
    </row>
    <row r="14183" spans="1:5" ht="20" customHeight="1">
      <c r="A14183" s="19" t="s">
        <v>13774</v>
      </c>
      <c r="B14183" s="24">
        <v>1</v>
      </c>
      <c r="C14183" s="21" t="s">
        <v>6212</v>
      </c>
      <c r="D14183" s="23"/>
      <c r="E14183" s="23"/>
    </row>
    <row r="14184" spans="1:5" ht="20" customHeight="1">
      <c r="A14184" s="19" t="s">
        <v>13774</v>
      </c>
      <c r="B14184" s="24">
        <v>1</v>
      </c>
      <c r="C14184" s="21" t="s">
        <v>6393</v>
      </c>
      <c r="D14184" s="23"/>
      <c r="E14184" s="23"/>
    </row>
    <row r="14185" spans="1:5" ht="20" customHeight="1">
      <c r="A14185" s="19" t="s">
        <v>13774</v>
      </c>
      <c r="B14185" s="24">
        <v>1</v>
      </c>
      <c r="C14185" s="21" t="s">
        <v>9221</v>
      </c>
      <c r="D14185" s="23"/>
      <c r="E14185" s="23"/>
    </row>
    <row r="14186" spans="1:5" ht="20" customHeight="1">
      <c r="A14186" s="19" t="s">
        <v>13774</v>
      </c>
      <c r="B14186" s="24">
        <v>1</v>
      </c>
      <c r="C14186" s="21" t="s">
        <v>9083</v>
      </c>
      <c r="D14186" s="23"/>
      <c r="E14186" s="23"/>
    </row>
    <row r="14187" spans="1:5" ht="20" customHeight="1">
      <c r="A14187" s="19" t="s">
        <v>13774</v>
      </c>
      <c r="B14187" s="24">
        <v>1</v>
      </c>
      <c r="C14187" s="21" t="s">
        <v>9007</v>
      </c>
      <c r="D14187" s="23"/>
      <c r="E14187" s="23"/>
    </row>
    <row r="14188" spans="1:5" ht="20" customHeight="1">
      <c r="A14188" s="19" t="s">
        <v>13774</v>
      </c>
      <c r="B14188" s="24">
        <v>1</v>
      </c>
      <c r="C14188" s="21" t="s">
        <v>8505</v>
      </c>
      <c r="D14188" s="23"/>
      <c r="E14188" s="23"/>
    </row>
    <row r="14189" spans="1:5" ht="20" customHeight="1">
      <c r="A14189" s="19" t="s">
        <v>13774</v>
      </c>
      <c r="B14189" s="24">
        <v>1</v>
      </c>
      <c r="C14189" s="21" t="s">
        <v>6770</v>
      </c>
      <c r="D14189" s="23"/>
      <c r="E14189" s="23"/>
    </row>
    <row r="14190" spans="1:5" ht="20" customHeight="1">
      <c r="A14190" s="19" t="s">
        <v>13774</v>
      </c>
      <c r="B14190" s="24">
        <v>1</v>
      </c>
      <c r="C14190" s="21" t="s">
        <v>8690</v>
      </c>
      <c r="D14190" s="23"/>
      <c r="E14190" s="23"/>
    </row>
    <row r="14191" spans="1:5" ht="20" customHeight="1">
      <c r="A14191" s="19" t="s">
        <v>13774</v>
      </c>
      <c r="B14191" s="24">
        <v>1</v>
      </c>
      <c r="C14191" s="21" t="s">
        <v>8505</v>
      </c>
      <c r="D14191" s="23"/>
      <c r="E14191" s="23"/>
    </row>
    <row r="14192" spans="1:5" ht="20" customHeight="1">
      <c r="A14192" s="19" t="s">
        <v>13774</v>
      </c>
      <c r="B14192" s="24">
        <v>1</v>
      </c>
      <c r="C14192" s="21" t="s">
        <v>6934</v>
      </c>
      <c r="D14192" s="23"/>
      <c r="E14192" s="23"/>
    </row>
    <row r="14193" spans="1:5" ht="20" customHeight="1">
      <c r="A14193" s="19" t="s">
        <v>13774</v>
      </c>
      <c r="B14193" s="24">
        <v>1</v>
      </c>
      <c r="C14193" s="21" t="s">
        <v>7101</v>
      </c>
      <c r="D14193" s="23"/>
      <c r="E14193" s="23"/>
    </row>
    <row r="14194" spans="1:5" ht="20" customHeight="1">
      <c r="A14194" s="19" t="s">
        <v>13774</v>
      </c>
      <c r="B14194" s="24">
        <v>1</v>
      </c>
      <c r="C14194" s="21" t="s">
        <v>7285</v>
      </c>
      <c r="D14194" s="23"/>
      <c r="E14194" s="23"/>
    </row>
    <row r="14195" spans="1:5" ht="20" customHeight="1">
      <c r="A14195" s="19" t="s">
        <v>13774</v>
      </c>
      <c r="B14195" s="24">
        <v>1</v>
      </c>
      <c r="C14195" s="21" t="s">
        <v>7387</v>
      </c>
      <c r="D14195" s="23"/>
      <c r="E14195" s="23"/>
    </row>
    <row r="14196" spans="1:5" ht="20" customHeight="1">
      <c r="A14196" s="19" t="s">
        <v>13774</v>
      </c>
      <c r="B14196" s="24">
        <v>1</v>
      </c>
      <c r="C14196" s="21" t="s">
        <v>7563</v>
      </c>
      <c r="D14196" s="23"/>
      <c r="E14196" s="23"/>
    </row>
    <row r="14197" spans="1:5" ht="20" customHeight="1">
      <c r="A14197" s="19" t="s">
        <v>13774</v>
      </c>
      <c r="B14197" s="24">
        <v>1</v>
      </c>
      <c r="C14197" s="21" t="s">
        <v>7738</v>
      </c>
      <c r="D14197" s="23"/>
      <c r="E14197" s="23"/>
    </row>
    <row r="14198" spans="1:5" ht="20" customHeight="1">
      <c r="A14198" s="19" t="s">
        <v>13774</v>
      </c>
      <c r="B14198" s="24">
        <v>1</v>
      </c>
      <c r="C14198" s="21" t="s">
        <v>7934</v>
      </c>
      <c r="D14198" s="23"/>
      <c r="E14198" s="23"/>
    </row>
    <row r="14199" spans="1:5" ht="20" customHeight="1">
      <c r="A14199" s="19" t="s">
        <v>13774</v>
      </c>
      <c r="B14199" s="24">
        <v>1</v>
      </c>
      <c r="C14199" s="21" t="s">
        <v>8053</v>
      </c>
      <c r="D14199" s="23"/>
      <c r="E14199" s="23"/>
    </row>
    <row r="14200" spans="1:5" ht="20" customHeight="1">
      <c r="A14200" s="19" t="s">
        <v>13774</v>
      </c>
      <c r="B14200" s="24">
        <v>1</v>
      </c>
      <c r="C14200" s="21" t="s">
        <v>8168</v>
      </c>
      <c r="D14200" s="23"/>
      <c r="E14200" s="23"/>
    </row>
    <row r="14201" spans="1:5" ht="20" customHeight="1">
      <c r="A14201" s="19" t="s">
        <v>13774</v>
      </c>
      <c r="B14201" s="24">
        <v>1</v>
      </c>
      <c r="C14201" s="21" t="s">
        <v>13528</v>
      </c>
      <c r="D14201" s="23"/>
      <c r="E14201" s="23"/>
    </row>
    <row r="14202" spans="1:5" ht="20" customHeight="1">
      <c r="A14202" s="19" t="s">
        <v>13774</v>
      </c>
      <c r="B14202" s="24">
        <v>1</v>
      </c>
      <c r="C14202" s="21" t="s">
        <v>478</v>
      </c>
      <c r="D14202" s="23"/>
      <c r="E14202" s="23"/>
    </row>
    <row r="14203" spans="1:5" ht="20" customHeight="1">
      <c r="A14203" s="19" t="s">
        <v>13774</v>
      </c>
      <c r="B14203" s="24">
        <v>1</v>
      </c>
      <c r="C14203" s="21" t="s">
        <v>13191</v>
      </c>
      <c r="D14203" s="23"/>
      <c r="E14203" s="23"/>
    </row>
    <row r="14204" spans="1:5" ht="20" customHeight="1">
      <c r="A14204" s="19" t="s">
        <v>13774</v>
      </c>
      <c r="B14204" s="24">
        <v>1</v>
      </c>
      <c r="C14204" s="21" t="s">
        <v>13009</v>
      </c>
      <c r="D14204" s="23"/>
      <c r="E14204" s="23"/>
    </row>
    <row r="14205" spans="1:5" ht="20" customHeight="1">
      <c r="A14205" s="19" t="s">
        <v>13774</v>
      </c>
      <c r="B14205" s="24">
        <v>1</v>
      </c>
      <c r="C14205" s="21" t="s">
        <v>12890</v>
      </c>
      <c r="D14205" s="23"/>
      <c r="E14205" s="23"/>
    </row>
    <row r="14206" spans="1:5" ht="20" customHeight="1">
      <c r="A14206" s="19" t="s">
        <v>13774</v>
      </c>
      <c r="B14206" s="24">
        <v>1</v>
      </c>
      <c r="C14206" s="21" t="s">
        <v>871</v>
      </c>
      <c r="D14206" s="23"/>
      <c r="E14206" s="23"/>
    </row>
    <row r="14207" spans="1:5" ht="20" customHeight="1">
      <c r="A14207" s="19" t="s">
        <v>13774</v>
      </c>
      <c r="B14207" s="24">
        <v>1</v>
      </c>
      <c r="C14207" s="21" t="s">
        <v>12505</v>
      </c>
      <c r="D14207" s="23"/>
      <c r="E14207" s="23"/>
    </row>
    <row r="14208" spans="1:5" ht="20" customHeight="1">
      <c r="A14208" s="19" t="s">
        <v>13774</v>
      </c>
      <c r="B14208" s="24">
        <v>1</v>
      </c>
      <c r="C14208" s="21" t="s">
        <v>1023</v>
      </c>
      <c r="D14208" s="23"/>
      <c r="E14208" s="23"/>
    </row>
    <row r="14209" spans="1:5" ht="20" customHeight="1">
      <c r="A14209" s="19" t="s">
        <v>13774</v>
      </c>
      <c r="B14209" s="24">
        <v>1</v>
      </c>
      <c r="C14209" s="21" t="s">
        <v>12003</v>
      </c>
      <c r="D14209" s="23"/>
      <c r="E14209" s="23"/>
    </row>
    <row r="14210" spans="1:5" ht="20" customHeight="1">
      <c r="A14210" s="19" t="s">
        <v>13774</v>
      </c>
      <c r="B14210" s="24">
        <v>1</v>
      </c>
      <c r="C14210" s="21" t="s">
        <v>1328</v>
      </c>
      <c r="D14210" s="23"/>
      <c r="E14210" s="23"/>
    </row>
    <row r="14211" spans="1:5" ht="20" customHeight="1">
      <c r="A14211" s="19" t="s">
        <v>13774</v>
      </c>
      <c r="B14211" s="24">
        <v>1</v>
      </c>
      <c r="C14211" s="21" t="s">
        <v>12025</v>
      </c>
      <c r="D14211" s="23"/>
      <c r="E14211" s="23"/>
    </row>
    <row r="14212" spans="1:5" ht="20" customHeight="1">
      <c r="A14212" s="19" t="s">
        <v>13774</v>
      </c>
      <c r="B14212" s="24">
        <v>1</v>
      </c>
      <c r="C14212" s="21" t="s">
        <v>11773</v>
      </c>
      <c r="D14212" s="23"/>
      <c r="E14212" s="23"/>
    </row>
    <row r="14213" spans="1:5" ht="20" customHeight="1">
      <c r="A14213" s="19" t="s">
        <v>13774</v>
      </c>
      <c r="B14213" s="24">
        <v>1</v>
      </c>
      <c r="C14213" s="21" t="s">
        <v>1836</v>
      </c>
      <c r="D14213" s="23"/>
      <c r="E14213" s="23"/>
    </row>
    <row r="14214" spans="1:5" ht="20" customHeight="1">
      <c r="A14214" s="19" t="s">
        <v>13774</v>
      </c>
      <c r="B14214" s="24">
        <v>1</v>
      </c>
      <c r="C14214" s="21" t="s">
        <v>1639</v>
      </c>
      <c r="D14214" s="23"/>
      <c r="E14214" s="23"/>
    </row>
    <row r="14215" spans="1:5" ht="20" customHeight="1">
      <c r="A14215" s="19" t="s">
        <v>13774</v>
      </c>
      <c r="B14215" s="24">
        <v>1</v>
      </c>
      <c r="C14215" s="21" t="s">
        <v>1858</v>
      </c>
      <c r="D14215" s="23"/>
      <c r="E14215" s="23"/>
    </row>
    <row r="14216" spans="1:5" ht="20" customHeight="1">
      <c r="A14216" s="19" t="s">
        <v>13774</v>
      </c>
      <c r="B14216" s="24">
        <v>1</v>
      </c>
      <c r="C14216" s="21" t="s">
        <v>2088</v>
      </c>
      <c r="D14216" s="23"/>
      <c r="E14216" s="23"/>
    </row>
    <row r="14217" spans="1:5" ht="20" customHeight="1">
      <c r="A14217" s="19" t="s">
        <v>13774</v>
      </c>
      <c r="B14217" s="24">
        <v>1</v>
      </c>
      <c r="C14217" s="21" t="s">
        <v>2233</v>
      </c>
      <c r="D14217" s="23"/>
      <c r="E14217" s="23"/>
    </row>
    <row r="14218" spans="1:5" ht="20" customHeight="1">
      <c r="A14218" s="19" t="s">
        <v>13774</v>
      </c>
      <c r="B14218" s="24">
        <v>1</v>
      </c>
      <c r="C14218" s="21" t="s">
        <v>2363</v>
      </c>
      <c r="D14218" s="23"/>
      <c r="E14218" s="23"/>
    </row>
    <row r="14219" spans="1:5" ht="20" customHeight="1">
      <c r="A14219" s="19" t="s">
        <v>13774</v>
      </c>
      <c r="B14219" s="24">
        <v>1</v>
      </c>
      <c r="C14219" s="22">
        <v>100</v>
      </c>
      <c r="D14219" s="23"/>
      <c r="E14219" s="23"/>
    </row>
    <row r="14220" spans="1:5" ht="20" customHeight="1">
      <c r="A14220" s="19" t="s">
        <v>13774</v>
      </c>
      <c r="B14220" s="24">
        <v>1</v>
      </c>
      <c r="C14220" s="21" t="s">
        <v>2624</v>
      </c>
      <c r="D14220" s="23"/>
      <c r="E14220" s="23"/>
    </row>
    <row r="14221" spans="1:5" ht="20" customHeight="1">
      <c r="A14221" s="19" t="s">
        <v>13774</v>
      </c>
      <c r="B14221" s="24">
        <v>1</v>
      </c>
      <c r="C14221" s="22">
        <v>100</v>
      </c>
      <c r="D14221" s="23"/>
      <c r="E14221" s="23"/>
    </row>
    <row r="14222" spans="1:5" ht="20" customHeight="1">
      <c r="A14222" s="19" t="s">
        <v>13774</v>
      </c>
      <c r="B14222" s="24">
        <v>1</v>
      </c>
      <c r="C14222" s="21" t="s">
        <v>2979</v>
      </c>
      <c r="D14222" s="23"/>
      <c r="E14222" s="23"/>
    </row>
    <row r="14223" spans="1:5" ht="20" customHeight="1">
      <c r="A14223" s="19" t="s">
        <v>13774</v>
      </c>
      <c r="B14223" s="24">
        <v>1</v>
      </c>
      <c r="C14223" s="21" t="s">
        <v>3345</v>
      </c>
      <c r="D14223" s="23"/>
      <c r="E14223" s="23"/>
    </row>
    <row r="14224" spans="1:5" ht="20" customHeight="1">
      <c r="A14224" s="19" t="s">
        <v>13774</v>
      </c>
      <c r="B14224" s="24">
        <v>1</v>
      </c>
      <c r="C14224" s="21" t="s">
        <v>3166</v>
      </c>
      <c r="D14224" s="23"/>
      <c r="E14224" s="23"/>
    </row>
    <row r="14225" spans="1:5" ht="20" customHeight="1">
      <c r="A14225" s="19" t="s">
        <v>13774</v>
      </c>
      <c r="B14225" s="24">
        <v>1</v>
      </c>
      <c r="C14225" s="21" t="s">
        <v>3365</v>
      </c>
      <c r="D14225" s="23"/>
      <c r="E14225" s="23"/>
    </row>
    <row r="14226" spans="1:5" ht="20" customHeight="1">
      <c r="A14226" s="19" t="s">
        <v>13774</v>
      </c>
      <c r="B14226" s="24">
        <v>1</v>
      </c>
      <c r="C14226" s="21" t="s">
        <v>3576</v>
      </c>
      <c r="D14226" s="23"/>
      <c r="E14226" s="23"/>
    </row>
    <row r="14227" spans="1:5" ht="20" customHeight="1">
      <c r="A14227" s="19" t="s">
        <v>13774</v>
      </c>
      <c r="B14227" s="24">
        <v>1</v>
      </c>
      <c r="C14227" s="21" t="s">
        <v>3791</v>
      </c>
      <c r="D14227" s="23"/>
      <c r="E14227" s="23"/>
    </row>
    <row r="14228" spans="1:5" ht="20" customHeight="1">
      <c r="A14228" s="19" t="s">
        <v>13774</v>
      </c>
      <c r="B14228" s="24">
        <v>1</v>
      </c>
      <c r="C14228" s="21" t="s">
        <v>3936</v>
      </c>
      <c r="D14228" s="23"/>
      <c r="E14228" s="23"/>
    </row>
    <row r="14229" spans="1:5" ht="20" customHeight="1">
      <c r="A14229" s="19" t="s">
        <v>13774</v>
      </c>
      <c r="B14229" s="24">
        <v>1</v>
      </c>
      <c r="C14229" s="21" t="s">
        <v>4389</v>
      </c>
      <c r="D14229" s="23"/>
      <c r="E14229" s="23"/>
    </row>
    <row r="14230" spans="1:5" ht="20" customHeight="1">
      <c r="A14230" s="19" t="s">
        <v>13774</v>
      </c>
      <c r="B14230" s="24">
        <v>1</v>
      </c>
      <c r="C14230" s="21" t="s">
        <v>4211</v>
      </c>
      <c r="D14230" s="23"/>
      <c r="E14230" s="23"/>
    </row>
    <row r="14231" spans="1:5" ht="20" customHeight="1">
      <c r="A14231" s="19" t="s">
        <v>13774</v>
      </c>
      <c r="B14231" s="24">
        <v>1</v>
      </c>
      <c r="C14231" s="21" t="s">
        <v>4413</v>
      </c>
      <c r="D14231" s="23"/>
      <c r="E14231" s="23"/>
    </row>
    <row r="14232" spans="1:5" ht="20" customHeight="1">
      <c r="A14232" s="19" t="s">
        <v>13774</v>
      </c>
      <c r="B14232" s="24">
        <v>1</v>
      </c>
      <c r="C14232" s="21" t="s">
        <v>4862</v>
      </c>
      <c r="D14232" s="23"/>
      <c r="E14232" s="23"/>
    </row>
    <row r="14233" spans="1:5" ht="20" customHeight="1">
      <c r="A14233" s="19" t="s">
        <v>13774</v>
      </c>
      <c r="B14233" s="24">
        <v>1</v>
      </c>
      <c r="C14233" s="21" t="s">
        <v>4688</v>
      </c>
      <c r="D14233" s="23"/>
      <c r="E14233" s="23"/>
    </row>
    <row r="14234" spans="1:5" ht="20" customHeight="1">
      <c r="A14234" s="19" t="s">
        <v>13774</v>
      </c>
      <c r="B14234" s="24">
        <v>1</v>
      </c>
      <c r="C14234" s="21" t="s">
        <v>4883</v>
      </c>
      <c r="D14234" s="23"/>
      <c r="E14234" s="23"/>
    </row>
    <row r="14235" spans="1:5" ht="20" customHeight="1">
      <c r="A14235" s="19" t="s">
        <v>13774</v>
      </c>
      <c r="B14235" s="24">
        <v>1</v>
      </c>
      <c r="C14235" s="21" t="s">
        <v>107</v>
      </c>
      <c r="D14235" s="23"/>
      <c r="E14235" s="23"/>
    </row>
    <row r="14236" spans="1:5" ht="20" customHeight="1">
      <c r="A14236" s="19" t="s">
        <v>13774</v>
      </c>
      <c r="B14236" s="24">
        <v>1</v>
      </c>
      <c r="C14236" s="21" t="s">
        <v>5146</v>
      </c>
      <c r="D14236" s="23"/>
      <c r="E14236" s="23"/>
    </row>
    <row r="14237" spans="1:5" ht="20" customHeight="1">
      <c r="A14237" s="19" t="s">
        <v>13774</v>
      </c>
      <c r="B14237" s="24">
        <v>1</v>
      </c>
      <c r="C14237" s="21" t="s">
        <v>5333</v>
      </c>
      <c r="D14237" s="23"/>
      <c r="E14237" s="23"/>
    </row>
    <row r="14238" spans="1:5" ht="20" customHeight="1">
      <c r="A14238" s="19" t="s">
        <v>13774</v>
      </c>
      <c r="B14238" s="24">
        <v>1</v>
      </c>
      <c r="C14238" s="21" t="s">
        <v>5535</v>
      </c>
      <c r="D14238" s="23"/>
      <c r="E14238" s="23"/>
    </row>
    <row r="14239" spans="1:5" ht="20" customHeight="1">
      <c r="A14239" s="19" t="s">
        <v>13774</v>
      </c>
      <c r="B14239" s="24">
        <v>1</v>
      </c>
      <c r="C14239" s="21" t="s">
        <v>5748</v>
      </c>
      <c r="D14239" s="23"/>
      <c r="E14239" s="23"/>
    </row>
    <row r="14240" spans="1:5" ht="20" customHeight="1">
      <c r="A14240" s="19" t="s">
        <v>13774</v>
      </c>
      <c r="B14240" s="24">
        <v>1</v>
      </c>
      <c r="C14240" s="21" t="s">
        <v>5948</v>
      </c>
      <c r="D14240" s="23"/>
      <c r="E14240" s="23"/>
    </row>
    <row r="14241" spans="1:5" ht="20" customHeight="1">
      <c r="A14241" s="19" t="s">
        <v>13774</v>
      </c>
      <c r="B14241" s="24">
        <v>1</v>
      </c>
      <c r="C14241" s="21" t="s">
        <v>9870</v>
      </c>
      <c r="D14241" s="23"/>
      <c r="E14241" s="23"/>
    </row>
    <row r="14242" spans="1:5" ht="20" customHeight="1">
      <c r="A14242" s="19" t="s">
        <v>13774</v>
      </c>
      <c r="B14242" s="24">
        <v>1</v>
      </c>
      <c r="C14242" s="21" t="s">
        <v>9741</v>
      </c>
      <c r="D14242" s="23"/>
      <c r="E14242" s="23"/>
    </row>
    <row r="14243" spans="1:5" ht="20" customHeight="1">
      <c r="A14243" s="19" t="s">
        <v>13774</v>
      </c>
      <c r="B14243" s="24">
        <v>1</v>
      </c>
      <c r="C14243" s="21" t="s">
        <v>9663</v>
      </c>
      <c r="D14243" s="23"/>
      <c r="E14243" s="23"/>
    </row>
    <row r="14244" spans="1:5" ht="20" customHeight="1">
      <c r="A14244" s="19" t="s">
        <v>13774</v>
      </c>
      <c r="B14244" s="24">
        <v>1</v>
      </c>
      <c r="C14244" s="21" t="s">
        <v>9467</v>
      </c>
      <c r="D14244" s="23"/>
      <c r="E14244" s="23"/>
    </row>
    <row r="14245" spans="1:5" ht="20" customHeight="1">
      <c r="A14245" s="19" t="s">
        <v>13774</v>
      </c>
      <c r="B14245" s="24">
        <v>1</v>
      </c>
      <c r="C14245" s="21" t="s">
        <v>6217</v>
      </c>
      <c r="D14245" s="23"/>
      <c r="E14245" s="23"/>
    </row>
    <row r="14246" spans="1:5" ht="20" customHeight="1">
      <c r="A14246" s="19" t="s">
        <v>13774</v>
      </c>
      <c r="B14246" s="24">
        <v>1</v>
      </c>
      <c r="C14246" s="21" t="s">
        <v>6397</v>
      </c>
      <c r="D14246" s="23"/>
      <c r="E14246" s="23"/>
    </row>
    <row r="14247" spans="1:5" ht="20" customHeight="1">
      <c r="A14247" s="19" t="s">
        <v>13774</v>
      </c>
      <c r="B14247" s="24">
        <v>1</v>
      </c>
      <c r="C14247" s="21" t="s">
        <v>9238</v>
      </c>
      <c r="D14247" s="23"/>
      <c r="E14247" s="23"/>
    </row>
    <row r="14248" spans="1:5" ht="20" customHeight="1">
      <c r="A14248" s="19" t="s">
        <v>13774</v>
      </c>
      <c r="B14248" s="24">
        <v>1</v>
      </c>
      <c r="C14248" s="21" t="s">
        <v>9099</v>
      </c>
      <c r="D14248" s="23"/>
      <c r="E14248" s="23"/>
    </row>
    <row r="14249" spans="1:5" ht="20" customHeight="1">
      <c r="A14249" s="19" t="s">
        <v>13774</v>
      </c>
      <c r="B14249" s="24">
        <v>1</v>
      </c>
      <c r="C14249" s="21" t="s">
        <v>9015</v>
      </c>
      <c r="D14249" s="23"/>
      <c r="E14249" s="23"/>
    </row>
    <row r="14250" spans="1:5" ht="20" customHeight="1">
      <c r="A14250" s="19" t="s">
        <v>13774</v>
      </c>
      <c r="B14250" s="24">
        <v>1</v>
      </c>
      <c r="C14250" s="21" t="s">
        <v>8675</v>
      </c>
      <c r="D14250" s="23"/>
      <c r="E14250" s="23"/>
    </row>
    <row r="14251" spans="1:5" ht="20" customHeight="1">
      <c r="A14251" s="19" t="s">
        <v>13774</v>
      </c>
      <c r="B14251" s="24">
        <v>1</v>
      </c>
      <c r="C14251" s="21" t="s">
        <v>6772</v>
      </c>
      <c r="D14251" s="23"/>
      <c r="E14251" s="23"/>
    </row>
    <row r="14252" spans="1:5" ht="20" customHeight="1">
      <c r="A14252" s="19" t="s">
        <v>13774</v>
      </c>
      <c r="B14252" s="24">
        <v>1</v>
      </c>
      <c r="C14252" s="21" t="s">
        <v>8696</v>
      </c>
      <c r="D14252" s="23"/>
      <c r="E14252" s="23"/>
    </row>
    <row r="14253" spans="1:5" ht="20" customHeight="1">
      <c r="A14253" s="19" t="s">
        <v>13774</v>
      </c>
      <c r="B14253" s="24">
        <v>1</v>
      </c>
      <c r="C14253" s="21" t="s">
        <v>8513</v>
      </c>
      <c r="D14253" s="23"/>
      <c r="E14253" s="23"/>
    </row>
    <row r="14254" spans="1:5" ht="20" customHeight="1">
      <c r="A14254" s="19" t="s">
        <v>13774</v>
      </c>
      <c r="B14254" s="24">
        <v>1</v>
      </c>
      <c r="C14254" s="21" t="s">
        <v>6937</v>
      </c>
      <c r="D14254" s="23"/>
      <c r="E14254" s="23"/>
    </row>
    <row r="14255" spans="1:5" ht="20" customHeight="1">
      <c r="A14255" s="19" t="s">
        <v>13774</v>
      </c>
      <c r="B14255" s="24">
        <v>1</v>
      </c>
      <c r="C14255" s="21" t="s">
        <v>7103</v>
      </c>
      <c r="D14255" s="23"/>
      <c r="E14255" s="23"/>
    </row>
    <row r="14256" spans="1:5" ht="20" customHeight="1">
      <c r="A14256" s="19" t="s">
        <v>13774</v>
      </c>
      <c r="B14256" s="24">
        <v>1</v>
      </c>
      <c r="C14256" s="21" t="s">
        <v>7287</v>
      </c>
      <c r="D14256" s="23"/>
      <c r="E14256" s="23"/>
    </row>
    <row r="14257" spans="1:5" ht="20" customHeight="1">
      <c r="A14257" s="19" t="s">
        <v>13774</v>
      </c>
      <c r="B14257" s="24">
        <v>1</v>
      </c>
      <c r="C14257" s="21" t="s">
        <v>7389</v>
      </c>
      <c r="D14257" s="23"/>
      <c r="E14257" s="23"/>
    </row>
    <row r="14258" spans="1:5" ht="20" customHeight="1">
      <c r="A14258" s="19" t="s">
        <v>13774</v>
      </c>
      <c r="B14258" s="24">
        <v>1</v>
      </c>
      <c r="C14258" s="21" t="s">
        <v>7565</v>
      </c>
      <c r="D14258" s="23"/>
      <c r="E14258" s="23"/>
    </row>
    <row r="14259" spans="1:5" ht="20" customHeight="1">
      <c r="A14259" s="19" t="s">
        <v>13774</v>
      </c>
      <c r="B14259" s="24">
        <v>1</v>
      </c>
      <c r="C14259" s="21" t="s">
        <v>7743</v>
      </c>
      <c r="D14259" s="23"/>
      <c r="E14259" s="23"/>
    </row>
    <row r="14260" spans="1:5" ht="20" customHeight="1">
      <c r="A14260" s="19" t="s">
        <v>13774</v>
      </c>
      <c r="B14260" s="24">
        <v>1</v>
      </c>
      <c r="C14260" s="21" t="s">
        <v>7936</v>
      </c>
      <c r="D14260" s="23"/>
      <c r="E14260" s="23"/>
    </row>
    <row r="14261" spans="1:5" ht="20" customHeight="1">
      <c r="A14261" s="19" t="s">
        <v>13774</v>
      </c>
      <c r="B14261" s="24">
        <v>1</v>
      </c>
      <c r="C14261" s="21" t="s">
        <v>8055</v>
      </c>
      <c r="D14261" s="23"/>
      <c r="E14261" s="23"/>
    </row>
    <row r="14262" spans="1:5" ht="20" customHeight="1">
      <c r="A14262" s="19" t="s">
        <v>13774</v>
      </c>
      <c r="B14262" s="24">
        <v>1</v>
      </c>
      <c r="C14262" s="21" t="s">
        <v>8172</v>
      </c>
      <c r="D14262" s="23"/>
      <c r="E14262" s="23"/>
    </row>
    <row r="14263" spans="1:5" ht="20" customHeight="1">
      <c r="A14263" s="19" t="s">
        <v>13774</v>
      </c>
      <c r="B14263" s="24">
        <v>1</v>
      </c>
      <c r="C14263" s="21" t="s">
        <v>13532</v>
      </c>
      <c r="D14263" s="23"/>
      <c r="E14263" s="23"/>
    </row>
    <row r="14264" spans="1:5" ht="20" customHeight="1">
      <c r="A14264" s="19" t="s">
        <v>13774</v>
      </c>
      <c r="B14264" s="24">
        <v>1</v>
      </c>
      <c r="C14264" s="21" t="s">
        <v>480</v>
      </c>
      <c r="D14264" s="23"/>
      <c r="E14264" s="23"/>
    </row>
    <row r="14265" spans="1:5" ht="20" customHeight="1">
      <c r="A14265" s="19" t="s">
        <v>13774</v>
      </c>
      <c r="B14265" s="24">
        <v>1</v>
      </c>
      <c r="C14265" s="21" t="s">
        <v>13212</v>
      </c>
      <c r="D14265" s="23"/>
      <c r="E14265" s="23"/>
    </row>
    <row r="14266" spans="1:5" ht="20" customHeight="1">
      <c r="A14266" s="19" t="s">
        <v>13774</v>
      </c>
      <c r="B14266" s="24">
        <v>1</v>
      </c>
      <c r="C14266" s="21" t="s">
        <v>13031</v>
      </c>
      <c r="D14266" s="23"/>
      <c r="E14266" s="23"/>
    </row>
    <row r="14267" spans="1:5" ht="20" customHeight="1">
      <c r="A14267" s="19" t="s">
        <v>13774</v>
      </c>
      <c r="B14267" s="24">
        <v>1</v>
      </c>
      <c r="C14267" s="21" t="s">
        <v>12893</v>
      </c>
      <c r="D14267" s="23"/>
      <c r="E14267" s="23"/>
    </row>
    <row r="14268" spans="1:5" ht="20" customHeight="1">
      <c r="A14268" s="19" t="s">
        <v>13774</v>
      </c>
      <c r="B14268" s="24">
        <v>1</v>
      </c>
      <c r="C14268" s="21" t="s">
        <v>875</v>
      </c>
      <c r="D14268" s="23"/>
      <c r="E14268" s="23"/>
    </row>
    <row r="14269" spans="1:5" ht="20" customHeight="1">
      <c r="A14269" s="19" t="s">
        <v>13774</v>
      </c>
      <c r="B14269" s="24">
        <v>1</v>
      </c>
      <c r="C14269" s="21" t="s">
        <v>12509</v>
      </c>
      <c r="D14269" s="23"/>
      <c r="E14269" s="23"/>
    </row>
    <row r="14270" spans="1:5" ht="20" customHeight="1">
      <c r="A14270" s="19" t="s">
        <v>13774</v>
      </c>
      <c r="B14270" s="24">
        <v>1</v>
      </c>
      <c r="C14270" s="21" t="s">
        <v>1025</v>
      </c>
      <c r="D14270" s="23"/>
      <c r="E14270" s="23"/>
    </row>
    <row r="14271" spans="1:5" ht="20" customHeight="1">
      <c r="A14271" s="19" t="s">
        <v>13774</v>
      </c>
      <c r="B14271" s="24">
        <v>1</v>
      </c>
      <c r="C14271" s="21" t="s">
        <v>12072</v>
      </c>
      <c r="D14271" s="23"/>
      <c r="E14271" s="23"/>
    </row>
    <row r="14272" spans="1:5" ht="20" customHeight="1">
      <c r="A14272" s="19" t="s">
        <v>13774</v>
      </c>
      <c r="B14272" s="24">
        <v>1</v>
      </c>
      <c r="C14272" s="21" t="s">
        <v>1332</v>
      </c>
      <c r="D14272" s="23"/>
      <c r="E14272" s="23"/>
    </row>
    <row r="14273" spans="1:5" ht="20" customHeight="1">
      <c r="A14273" s="19" t="s">
        <v>13774</v>
      </c>
      <c r="B14273" s="24">
        <v>1</v>
      </c>
      <c r="C14273" s="21" t="s">
        <v>12027</v>
      </c>
      <c r="D14273" s="23"/>
      <c r="E14273" s="23"/>
    </row>
    <row r="14274" spans="1:5" ht="20" customHeight="1">
      <c r="A14274" s="19" t="s">
        <v>13774</v>
      </c>
      <c r="B14274" s="24">
        <v>1</v>
      </c>
      <c r="C14274" s="21" t="s">
        <v>11775</v>
      </c>
      <c r="D14274" s="23"/>
      <c r="E14274" s="23"/>
    </row>
    <row r="14275" spans="1:5" ht="20" customHeight="1">
      <c r="A14275" s="19" t="s">
        <v>13774</v>
      </c>
      <c r="B14275" s="24">
        <v>1</v>
      </c>
      <c r="C14275" s="21" t="s">
        <v>1905</v>
      </c>
      <c r="D14275" s="23"/>
      <c r="E14275" s="23"/>
    </row>
    <row r="14276" spans="1:5" ht="20" customHeight="1">
      <c r="A14276" s="19" t="s">
        <v>13774</v>
      </c>
      <c r="B14276" s="24">
        <v>1</v>
      </c>
      <c r="C14276" s="21" t="s">
        <v>1644</v>
      </c>
      <c r="D14276" s="23"/>
      <c r="E14276" s="23"/>
    </row>
    <row r="14277" spans="1:5" ht="20" customHeight="1">
      <c r="A14277" s="19" t="s">
        <v>13774</v>
      </c>
      <c r="B14277" s="24">
        <v>1</v>
      </c>
      <c r="C14277" s="21" t="s">
        <v>1862</v>
      </c>
      <c r="D14277" s="23"/>
      <c r="E14277" s="23"/>
    </row>
    <row r="14278" spans="1:5" ht="20" customHeight="1">
      <c r="A14278" s="19" t="s">
        <v>13774</v>
      </c>
      <c r="B14278" s="24">
        <v>1</v>
      </c>
      <c r="C14278" s="21" t="s">
        <v>2090</v>
      </c>
      <c r="D14278" s="23"/>
      <c r="E14278" s="23"/>
    </row>
    <row r="14279" spans="1:5" ht="20" customHeight="1">
      <c r="A14279" s="19" t="s">
        <v>13774</v>
      </c>
      <c r="B14279" s="24">
        <v>1</v>
      </c>
      <c r="C14279" s="21" t="s">
        <v>2235</v>
      </c>
      <c r="D14279" s="23"/>
      <c r="E14279" s="23"/>
    </row>
    <row r="14280" spans="1:5" ht="20" customHeight="1">
      <c r="A14280" s="19" t="s">
        <v>13774</v>
      </c>
      <c r="B14280" s="24">
        <v>1</v>
      </c>
      <c r="C14280" s="21" t="s">
        <v>2365</v>
      </c>
      <c r="D14280" s="23"/>
      <c r="E14280" s="23"/>
    </row>
    <row r="14281" spans="1:5" ht="20" customHeight="1">
      <c r="A14281" s="19" t="s">
        <v>13774</v>
      </c>
      <c r="B14281" s="24">
        <v>1</v>
      </c>
      <c r="C14281" s="21" t="s">
        <v>2494</v>
      </c>
      <c r="D14281" s="23"/>
      <c r="E14281" s="23"/>
    </row>
    <row r="14282" spans="1:5" ht="20" customHeight="1">
      <c r="A14282" s="19" t="s">
        <v>13774</v>
      </c>
      <c r="B14282" s="24">
        <v>1</v>
      </c>
      <c r="C14282" s="21" t="s">
        <v>2628</v>
      </c>
      <c r="D14282" s="23"/>
      <c r="E14282" s="23"/>
    </row>
    <row r="14283" spans="1:5" ht="20" customHeight="1">
      <c r="A14283" s="19" t="s">
        <v>13774</v>
      </c>
      <c r="B14283" s="24">
        <v>1</v>
      </c>
      <c r="C14283" s="21" t="s">
        <v>2849</v>
      </c>
      <c r="D14283" s="23"/>
      <c r="E14283" s="23"/>
    </row>
    <row r="14284" spans="1:5" ht="20" customHeight="1">
      <c r="A14284" s="19" t="s">
        <v>13774</v>
      </c>
      <c r="B14284" s="24">
        <v>1</v>
      </c>
      <c r="C14284" s="22">
        <v>100</v>
      </c>
      <c r="D14284" s="23"/>
      <c r="E14284" s="23"/>
    </row>
    <row r="14285" spans="1:5" ht="20" customHeight="1">
      <c r="A14285" s="19" t="s">
        <v>13774</v>
      </c>
      <c r="B14285" s="24">
        <v>1</v>
      </c>
      <c r="C14285" s="21" t="s">
        <v>3412</v>
      </c>
      <c r="D14285" s="23"/>
      <c r="E14285" s="23"/>
    </row>
    <row r="14286" spans="1:5" ht="20" customHeight="1">
      <c r="A14286" s="19" t="s">
        <v>13774</v>
      </c>
      <c r="B14286" s="24">
        <v>1</v>
      </c>
      <c r="C14286" s="22">
        <v>100</v>
      </c>
      <c r="D14286" s="23"/>
      <c r="E14286" s="23"/>
    </row>
    <row r="14287" spans="1:5" ht="20" customHeight="1">
      <c r="A14287" s="19" t="s">
        <v>13774</v>
      </c>
      <c r="B14287" s="24">
        <v>1</v>
      </c>
      <c r="C14287" s="21" t="s">
        <v>3369</v>
      </c>
      <c r="D14287" s="23"/>
      <c r="E14287" s="23"/>
    </row>
    <row r="14288" spans="1:5" ht="20" customHeight="1">
      <c r="A14288" s="19" t="s">
        <v>13774</v>
      </c>
      <c r="B14288" s="24">
        <v>1</v>
      </c>
      <c r="C14288" s="21" t="s">
        <v>3580</v>
      </c>
      <c r="D14288" s="23"/>
      <c r="E14288" s="23"/>
    </row>
    <row r="14289" spans="1:5" ht="20" customHeight="1">
      <c r="A14289" s="19" t="s">
        <v>13774</v>
      </c>
      <c r="B14289" s="24">
        <v>1</v>
      </c>
      <c r="C14289" s="21" t="s">
        <v>3795</v>
      </c>
      <c r="D14289" s="23"/>
      <c r="E14289" s="23"/>
    </row>
    <row r="14290" spans="1:5" ht="20" customHeight="1">
      <c r="A14290" s="19" t="s">
        <v>13774</v>
      </c>
      <c r="B14290" s="24">
        <v>1</v>
      </c>
      <c r="C14290" s="21" t="s">
        <v>3941</v>
      </c>
      <c r="D14290" s="23"/>
      <c r="E14290" s="23"/>
    </row>
    <row r="14291" spans="1:5" ht="20" customHeight="1">
      <c r="A14291" s="19" t="s">
        <v>13774</v>
      </c>
      <c r="B14291" s="24">
        <v>1</v>
      </c>
      <c r="C14291" s="21" t="s">
        <v>4458</v>
      </c>
      <c r="D14291" s="23"/>
      <c r="E14291" s="23"/>
    </row>
    <row r="14292" spans="1:5" ht="20" customHeight="1">
      <c r="A14292" s="19" t="s">
        <v>13774</v>
      </c>
      <c r="B14292" s="24">
        <v>1</v>
      </c>
      <c r="C14292" s="21" t="s">
        <v>4217</v>
      </c>
      <c r="D14292" s="23"/>
      <c r="E14292" s="23"/>
    </row>
    <row r="14293" spans="1:5" ht="20" customHeight="1">
      <c r="A14293" s="19" t="s">
        <v>13774</v>
      </c>
      <c r="B14293" s="24">
        <v>1</v>
      </c>
      <c r="C14293" s="21" t="s">
        <v>4417</v>
      </c>
      <c r="D14293" s="23"/>
      <c r="E14293" s="23"/>
    </row>
    <row r="14294" spans="1:5" ht="20" customHeight="1">
      <c r="A14294" s="19" t="s">
        <v>13774</v>
      </c>
      <c r="B14294" s="24">
        <v>1</v>
      </c>
      <c r="C14294" s="21" t="s">
        <v>4928</v>
      </c>
      <c r="D14294" s="23"/>
      <c r="E14294" s="23"/>
    </row>
    <row r="14295" spans="1:5" ht="20" customHeight="1">
      <c r="A14295" s="19" t="s">
        <v>13774</v>
      </c>
      <c r="B14295" s="24">
        <v>1</v>
      </c>
      <c r="C14295" s="21" t="s">
        <v>4696</v>
      </c>
      <c r="D14295" s="23"/>
      <c r="E14295" s="23"/>
    </row>
    <row r="14296" spans="1:5" ht="20" customHeight="1">
      <c r="A14296" s="19" t="s">
        <v>13774</v>
      </c>
      <c r="B14296" s="24">
        <v>1</v>
      </c>
      <c r="C14296" s="21" t="s">
        <v>4887</v>
      </c>
      <c r="D14296" s="23"/>
      <c r="E14296" s="23"/>
    </row>
    <row r="14297" spans="1:5" ht="20" customHeight="1">
      <c r="A14297" s="19" t="s">
        <v>13774</v>
      </c>
      <c r="B14297" s="24">
        <v>1</v>
      </c>
      <c r="C14297" s="21" t="s">
        <v>5381</v>
      </c>
      <c r="D14297" s="23"/>
      <c r="E14297" s="23"/>
    </row>
    <row r="14298" spans="1:5" ht="20" customHeight="1">
      <c r="A14298" s="19" t="s">
        <v>13774</v>
      </c>
      <c r="B14298" s="24">
        <v>1</v>
      </c>
      <c r="C14298" s="21" t="s">
        <v>5150</v>
      </c>
      <c r="D14298" s="23"/>
      <c r="E14298" s="23"/>
    </row>
    <row r="14299" spans="1:5" ht="20" customHeight="1">
      <c r="A14299" s="19" t="s">
        <v>13774</v>
      </c>
      <c r="B14299" s="24">
        <v>1</v>
      </c>
      <c r="C14299" s="21" t="s">
        <v>5335</v>
      </c>
      <c r="D14299" s="23"/>
      <c r="E14299" s="23"/>
    </row>
    <row r="14300" spans="1:5" ht="20" customHeight="1">
      <c r="A14300" s="19" t="s">
        <v>13774</v>
      </c>
      <c r="B14300" s="24">
        <v>1</v>
      </c>
      <c r="C14300" s="21" t="s">
        <v>5540</v>
      </c>
      <c r="D14300" s="23"/>
      <c r="E14300" s="23"/>
    </row>
    <row r="14301" spans="1:5" ht="20" customHeight="1">
      <c r="A14301" s="19" t="s">
        <v>13774</v>
      </c>
      <c r="B14301" s="24">
        <v>1</v>
      </c>
      <c r="C14301" s="21" t="s">
        <v>5752</v>
      </c>
      <c r="D14301" s="23"/>
      <c r="E14301" s="23"/>
    </row>
    <row r="14302" spans="1:5" ht="20" customHeight="1">
      <c r="A14302" s="19" t="s">
        <v>13774</v>
      </c>
      <c r="B14302" s="24">
        <v>1</v>
      </c>
      <c r="C14302" s="21" t="s">
        <v>5953</v>
      </c>
      <c r="D14302" s="23"/>
      <c r="E14302" s="23"/>
    </row>
    <row r="14303" spans="1:5" ht="20" customHeight="1">
      <c r="A14303" s="19" t="s">
        <v>13774</v>
      </c>
      <c r="B14303" s="24">
        <v>1</v>
      </c>
      <c r="C14303" s="21" t="s">
        <v>9883</v>
      </c>
      <c r="D14303" s="23"/>
      <c r="E14303" s="23"/>
    </row>
    <row r="14304" spans="1:5" ht="20" customHeight="1">
      <c r="A14304" s="19" t="s">
        <v>13774</v>
      </c>
      <c r="B14304" s="24">
        <v>1</v>
      </c>
      <c r="C14304" s="21" t="s">
        <v>9754</v>
      </c>
      <c r="D14304" s="23"/>
      <c r="E14304" s="23"/>
    </row>
    <row r="14305" spans="1:5" ht="20" customHeight="1">
      <c r="A14305" s="19" t="s">
        <v>13774</v>
      </c>
      <c r="B14305" s="24">
        <v>1</v>
      </c>
      <c r="C14305" s="21" t="s">
        <v>9666</v>
      </c>
      <c r="D14305" s="23"/>
      <c r="E14305" s="23"/>
    </row>
    <row r="14306" spans="1:5" ht="20" customHeight="1">
      <c r="A14306" s="19" t="s">
        <v>13774</v>
      </c>
      <c r="B14306" s="24">
        <v>1</v>
      </c>
      <c r="C14306" s="21" t="s">
        <v>9469</v>
      </c>
      <c r="D14306" s="23"/>
      <c r="E14306" s="23"/>
    </row>
    <row r="14307" spans="1:5" ht="20" customHeight="1">
      <c r="A14307" s="19" t="s">
        <v>13774</v>
      </c>
      <c r="B14307" s="24">
        <v>1</v>
      </c>
      <c r="C14307" s="21" t="s">
        <v>6219</v>
      </c>
      <c r="D14307" s="23"/>
      <c r="E14307" s="23"/>
    </row>
    <row r="14308" spans="1:5" ht="20" customHeight="1">
      <c r="A14308" s="19" t="s">
        <v>13774</v>
      </c>
      <c r="B14308" s="24">
        <v>1</v>
      </c>
      <c r="C14308" s="21" t="s">
        <v>6399</v>
      </c>
      <c r="D14308" s="23"/>
      <c r="E14308" s="23"/>
    </row>
    <row r="14309" spans="1:5" ht="20" customHeight="1">
      <c r="A14309" s="19" t="s">
        <v>13774</v>
      </c>
      <c r="B14309" s="24">
        <v>1</v>
      </c>
      <c r="C14309" s="21" t="s">
        <v>9249</v>
      </c>
      <c r="D14309" s="23"/>
      <c r="E14309" s="23"/>
    </row>
    <row r="14310" spans="1:5" ht="20" customHeight="1">
      <c r="A14310" s="19" t="s">
        <v>13774</v>
      </c>
      <c r="B14310" s="24">
        <v>1</v>
      </c>
      <c r="C14310" s="21" t="s">
        <v>9113</v>
      </c>
      <c r="D14310" s="23"/>
      <c r="E14310" s="23"/>
    </row>
    <row r="14311" spans="1:5" ht="20" customHeight="1">
      <c r="A14311" s="19" t="s">
        <v>13774</v>
      </c>
      <c r="B14311" s="24">
        <v>1</v>
      </c>
      <c r="C14311" s="21" t="s">
        <v>36</v>
      </c>
      <c r="D14311" s="23"/>
      <c r="E14311" s="23"/>
    </row>
    <row r="14312" spans="1:5" ht="20" customHeight="1">
      <c r="A14312" s="19" t="s">
        <v>13774</v>
      </c>
      <c r="B14312" s="24">
        <v>1</v>
      </c>
      <c r="C14312" s="21" t="s">
        <v>8734</v>
      </c>
      <c r="D14312" s="23"/>
      <c r="E14312" s="23"/>
    </row>
    <row r="14313" spans="1:5" ht="20" customHeight="1">
      <c r="A14313" s="19" t="s">
        <v>13774</v>
      </c>
      <c r="B14313" s="24">
        <v>1</v>
      </c>
      <c r="C14313" s="21" t="s">
        <v>6775</v>
      </c>
      <c r="D14313" s="23"/>
      <c r="E14313" s="23"/>
    </row>
    <row r="14314" spans="1:5" ht="20" customHeight="1">
      <c r="A14314" s="19" t="s">
        <v>13774</v>
      </c>
      <c r="B14314" s="24">
        <v>1</v>
      </c>
      <c r="C14314" s="21" t="s">
        <v>8699</v>
      </c>
      <c r="D14314" s="23"/>
      <c r="E14314" s="23"/>
    </row>
    <row r="14315" spans="1:5" ht="20" customHeight="1">
      <c r="A14315" s="19" t="s">
        <v>13774</v>
      </c>
      <c r="B14315" s="24">
        <v>1</v>
      </c>
      <c r="C14315" s="21" t="s">
        <v>8515</v>
      </c>
      <c r="D14315" s="23"/>
      <c r="E14315" s="23"/>
    </row>
    <row r="14316" spans="1:5" ht="20" customHeight="1">
      <c r="A14316" s="19" t="s">
        <v>13774</v>
      </c>
      <c r="B14316" s="24">
        <v>1</v>
      </c>
      <c r="C14316" s="21" t="s">
        <v>6939</v>
      </c>
      <c r="D14316" s="23"/>
      <c r="E14316" s="23"/>
    </row>
    <row r="14317" spans="1:5" ht="20" customHeight="1">
      <c r="A14317" s="19" t="s">
        <v>13774</v>
      </c>
      <c r="B14317" s="24">
        <v>1</v>
      </c>
      <c r="C14317" s="21" t="s">
        <v>7105</v>
      </c>
      <c r="D14317" s="23"/>
      <c r="E14317" s="23"/>
    </row>
    <row r="14318" spans="1:5" ht="20" customHeight="1">
      <c r="A14318" s="19" t="s">
        <v>13774</v>
      </c>
      <c r="B14318" s="24">
        <v>1</v>
      </c>
      <c r="C14318" s="21" t="s">
        <v>7289</v>
      </c>
      <c r="D14318" s="23"/>
      <c r="E14318" s="23"/>
    </row>
    <row r="14319" spans="1:5" ht="20" customHeight="1">
      <c r="A14319" s="19" t="s">
        <v>13774</v>
      </c>
      <c r="B14319" s="24">
        <v>1</v>
      </c>
      <c r="C14319" s="21" t="s">
        <v>7391</v>
      </c>
      <c r="D14319" s="23"/>
      <c r="E14319" s="23"/>
    </row>
    <row r="14320" spans="1:5" ht="20" customHeight="1">
      <c r="A14320" s="19" t="s">
        <v>13774</v>
      </c>
      <c r="B14320" s="24">
        <v>1</v>
      </c>
      <c r="C14320" s="21" t="s">
        <v>7569</v>
      </c>
      <c r="D14320" s="23"/>
      <c r="E14320" s="23"/>
    </row>
    <row r="14321" spans="1:5" ht="20" customHeight="1">
      <c r="A14321" s="19" t="s">
        <v>13774</v>
      </c>
      <c r="B14321" s="24">
        <v>1</v>
      </c>
      <c r="C14321" s="21" t="s">
        <v>7747</v>
      </c>
      <c r="D14321" s="23"/>
      <c r="E14321" s="23"/>
    </row>
    <row r="14322" spans="1:5" ht="20" customHeight="1">
      <c r="A14322" s="19" t="s">
        <v>13774</v>
      </c>
      <c r="B14322" s="24">
        <v>1</v>
      </c>
      <c r="C14322" s="21" t="s">
        <v>7941</v>
      </c>
      <c r="D14322" s="23"/>
      <c r="E14322" s="23"/>
    </row>
    <row r="14323" spans="1:5" ht="20" customHeight="1">
      <c r="A14323" s="19" t="s">
        <v>13774</v>
      </c>
      <c r="B14323" s="24">
        <v>1</v>
      </c>
      <c r="C14323" s="21" t="s">
        <v>8059</v>
      </c>
      <c r="D14323" s="23"/>
      <c r="E14323" s="23"/>
    </row>
    <row r="14324" spans="1:5" ht="20" customHeight="1">
      <c r="A14324" s="19" t="s">
        <v>13774</v>
      </c>
      <c r="B14324" s="24">
        <v>1</v>
      </c>
      <c r="C14324" s="21" t="s">
        <v>8176</v>
      </c>
      <c r="D14324" s="23"/>
      <c r="E14324" s="23"/>
    </row>
    <row r="14325" spans="1:5" ht="20" customHeight="1">
      <c r="A14325" s="19" t="s">
        <v>13774</v>
      </c>
      <c r="B14325" s="24">
        <v>1</v>
      </c>
      <c r="C14325" s="21" t="s">
        <v>13556</v>
      </c>
      <c r="D14325" s="23"/>
      <c r="E14325" s="23"/>
    </row>
    <row r="14326" spans="1:5" ht="20" customHeight="1">
      <c r="A14326" s="19" t="s">
        <v>13774</v>
      </c>
      <c r="B14326" s="24">
        <v>1</v>
      </c>
      <c r="C14326" s="21" t="s">
        <v>512</v>
      </c>
      <c r="D14326" s="23"/>
      <c r="E14326" s="23"/>
    </row>
    <row r="14327" spans="1:5" ht="20" customHeight="1">
      <c r="A14327" s="19" t="s">
        <v>13774</v>
      </c>
      <c r="B14327" s="24">
        <v>1</v>
      </c>
      <c r="C14327" s="21" t="s">
        <v>13278</v>
      </c>
      <c r="D14327" s="23"/>
      <c r="E14327" s="23"/>
    </row>
    <row r="14328" spans="1:5" ht="20" customHeight="1">
      <c r="A14328" s="19" t="s">
        <v>13774</v>
      </c>
      <c r="B14328" s="24">
        <v>1</v>
      </c>
      <c r="C14328" s="21" t="s">
        <v>13099</v>
      </c>
      <c r="D14328" s="23"/>
      <c r="E14328" s="23"/>
    </row>
    <row r="14329" spans="1:5" ht="20" customHeight="1">
      <c r="A14329" s="19" t="s">
        <v>13774</v>
      </c>
      <c r="B14329" s="24">
        <v>1</v>
      </c>
      <c r="C14329" s="21" t="s">
        <v>12920</v>
      </c>
      <c r="D14329" s="23"/>
      <c r="E14329" s="23"/>
    </row>
    <row r="14330" spans="1:5" ht="20" customHeight="1">
      <c r="A14330" s="19" t="s">
        <v>13774</v>
      </c>
      <c r="B14330" s="24">
        <v>1</v>
      </c>
      <c r="C14330" s="21" t="s">
        <v>12257</v>
      </c>
      <c r="D14330" s="23"/>
      <c r="E14330" s="23"/>
    </row>
    <row r="14331" spans="1:5" ht="20" customHeight="1">
      <c r="A14331" s="19" t="s">
        <v>13774</v>
      </c>
      <c r="B14331" s="24">
        <v>1</v>
      </c>
      <c r="C14331" s="21" t="s">
        <v>12542</v>
      </c>
      <c r="D14331" s="23"/>
      <c r="E14331" s="23"/>
    </row>
    <row r="14332" spans="1:5" ht="20" customHeight="1">
      <c r="A14332" s="19" t="s">
        <v>13774</v>
      </c>
      <c r="B14332" s="24">
        <v>1</v>
      </c>
      <c r="C14332" s="21" t="s">
        <v>1056</v>
      </c>
      <c r="D14332" s="23"/>
      <c r="E14332" s="23"/>
    </row>
    <row r="14333" spans="1:5" ht="20" customHeight="1">
      <c r="A14333" s="19" t="s">
        <v>13774</v>
      </c>
      <c r="B14333" s="24">
        <v>1</v>
      </c>
      <c r="C14333" s="21" t="s">
        <v>12257</v>
      </c>
      <c r="D14333" s="23"/>
      <c r="E14333" s="23"/>
    </row>
    <row r="14334" spans="1:5" ht="20" customHeight="1">
      <c r="A14334" s="19" t="s">
        <v>13774</v>
      </c>
      <c r="B14334" s="24">
        <v>1</v>
      </c>
      <c r="C14334" s="21" t="s">
        <v>1368</v>
      </c>
      <c r="D14334" s="23"/>
      <c r="E14334" s="23"/>
    </row>
    <row r="14335" spans="1:5" ht="20" customHeight="1">
      <c r="A14335" s="19" t="s">
        <v>13774</v>
      </c>
      <c r="B14335" s="24">
        <v>1</v>
      </c>
      <c r="C14335" s="21" t="s">
        <v>12061</v>
      </c>
      <c r="D14335" s="23"/>
      <c r="E14335" s="23"/>
    </row>
    <row r="14336" spans="1:5" ht="20" customHeight="1">
      <c r="A14336" s="19" t="s">
        <v>13774</v>
      </c>
      <c r="B14336" s="24">
        <v>1</v>
      </c>
      <c r="C14336" s="21" t="s">
        <v>11804</v>
      </c>
      <c r="D14336" s="23"/>
      <c r="E14336" s="23"/>
    </row>
    <row r="14337" spans="1:5" ht="20" customHeight="1">
      <c r="A14337" s="19" t="s">
        <v>13774</v>
      </c>
      <c r="B14337" s="24">
        <v>1</v>
      </c>
      <c r="C14337" s="21" t="s">
        <v>11555</v>
      </c>
      <c r="D14337" s="23"/>
      <c r="E14337" s="23"/>
    </row>
    <row r="14338" spans="1:5" ht="20" customHeight="1">
      <c r="A14338" s="19" t="s">
        <v>13774</v>
      </c>
      <c r="B14338" s="24">
        <v>1</v>
      </c>
      <c r="C14338" s="21" t="s">
        <v>1675</v>
      </c>
      <c r="D14338" s="23"/>
      <c r="E14338" s="23"/>
    </row>
    <row r="14339" spans="1:5" ht="20" customHeight="1">
      <c r="A14339" s="19" t="s">
        <v>13774</v>
      </c>
      <c r="B14339" s="24">
        <v>1</v>
      </c>
      <c r="C14339" s="21" t="s">
        <v>1892</v>
      </c>
      <c r="D14339" s="23"/>
      <c r="E14339" s="23"/>
    </row>
    <row r="14340" spans="1:5" ht="20" customHeight="1">
      <c r="A14340" s="19" t="s">
        <v>13774</v>
      </c>
      <c r="B14340" s="24">
        <v>1</v>
      </c>
      <c r="C14340" s="21" t="s">
        <v>2168</v>
      </c>
      <c r="D14340" s="23"/>
      <c r="E14340" s="23"/>
    </row>
    <row r="14341" spans="1:5" ht="20" customHeight="1">
      <c r="A14341" s="19" t="s">
        <v>13774</v>
      </c>
      <c r="B14341" s="24">
        <v>1</v>
      </c>
      <c r="C14341" s="21" t="s">
        <v>2306</v>
      </c>
      <c r="D14341" s="23"/>
      <c r="E14341" s="23"/>
    </row>
    <row r="14342" spans="1:5" ht="20" customHeight="1">
      <c r="A14342" s="19" t="s">
        <v>13774</v>
      </c>
      <c r="B14342" s="24">
        <v>1</v>
      </c>
      <c r="C14342" s="21" t="s">
        <v>2432</v>
      </c>
      <c r="D14342" s="23"/>
      <c r="E14342" s="23"/>
    </row>
    <row r="14343" spans="1:5" ht="20" customHeight="1">
      <c r="A14343" s="19" t="s">
        <v>13774</v>
      </c>
      <c r="B14343" s="24">
        <v>1</v>
      </c>
      <c r="C14343" s="21" t="s">
        <v>2565</v>
      </c>
      <c r="D14343" s="23"/>
      <c r="E14343" s="23"/>
    </row>
    <row r="14344" spans="1:5" ht="20" customHeight="1">
      <c r="A14344" s="19" t="s">
        <v>13774</v>
      </c>
      <c r="B14344" s="24">
        <v>1</v>
      </c>
      <c r="C14344" s="21" t="s">
        <v>2659</v>
      </c>
      <c r="D14344" s="23"/>
      <c r="E14344" s="23"/>
    </row>
    <row r="14345" spans="1:5" ht="20" customHeight="1">
      <c r="A14345" s="19" t="s">
        <v>13774</v>
      </c>
      <c r="B14345" s="24">
        <v>1</v>
      </c>
      <c r="C14345" s="21" t="s">
        <v>2920</v>
      </c>
      <c r="D14345" s="23"/>
      <c r="E14345" s="23"/>
    </row>
    <row r="14346" spans="1:5" ht="20" customHeight="1">
      <c r="A14346" s="19" t="s">
        <v>13774</v>
      </c>
      <c r="B14346" s="24">
        <v>1</v>
      </c>
      <c r="C14346" s="21" t="s">
        <v>3046</v>
      </c>
      <c r="D14346" s="23"/>
      <c r="E14346" s="23"/>
    </row>
    <row r="14347" spans="1:5" ht="20" customHeight="1">
      <c r="A14347" s="19" t="s">
        <v>13774</v>
      </c>
      <c r="B14347" s="24">
        <v>1</v>
      </c>
      <c r="C14347" s="21" t="s">
        <v>10765</v>
      </c>
      <c r="D14347" s="23"/>
      <c r="E14347" s="23"/>
    </row>
    <row r="14348" spans="1:5" ht="20" customHeight="1">
      <c r="A14348" s="19" t="s">
        <v>13774</v>
      </c>
      <c r="B14348" s="24">
        <v>1</v>
      </c>
      <c r="C14348" s="22">
        <v>100</v>
      </c>
      <c r="D14348" s="23"/>
      <c r="E14348" s="23"/>
    </row>
    <row r="14349" spans="1:5" ht="20" customHeight="1">
      <c r="A14349" s="19" t="s">
        <v>13774</v>
      </c>
      <c r="B14349" s="24">
        <v>1</v>
      </c>
      <c r="C14349" s="21" t="s">
        <v>3399</v>
      </c>
      <c r="D14349" s="23"/>
      <c r="E14349" s="23"/>
    </row>
    <row r="14350" spans="1:5" ht="20" customHeight="1">
      <c r="A14350" s="19" t="s">
        <v>13774</v>
      </c>
      <c r="B14350" s="24">
        <v>1</v>
      </c>
      <c r="C14350" s="21" t="s">
        <v>3616</v>
      </c>
      <c r="D14350" s="23"/>
      <c r="E14350" s="23"/>
    </row>
    <row r="14351" spans="1:5" ht="20" customHeight="1">
      <c r="A14351" s="19" t="s">
        <v>13774</v>
      </c>
      <c r="B14351" s="24">
        <v>1</v>
      </c>
      <c r="C14351" s="21" t="s">
        <v>3871</v>
      </c>
      <c r="D14351" s="23"/>
      <c r="E14351" s="23"/>
    </row>
    <row r="14352" spans="1:5" ht="20" customHeight="1">
      <c r="A14352" s="19" t="s">
        <v>13774</v>
      </c>
      <c r="B14352" s="24">
        <v>1</v>
      </c>
      <c r="C14352" s="21" t="s">
        <v>3966</v>
      </c>
      <c r="D14352" s="23"/>
      <c r="E14352" s="23"/>
    </row>
    <row r="14353" spans="1:5" ht="20" customHeight="1">
      <c r="A14353" s="19" t="s">
        <v>13774</v>
      </c>
      <c r="B14353" s="24">
        <v>1</v>
      </c>
      <c r="C14353" s="21" t="s">
        <v>10479</v>
      </c>
      <c r="D14353" s="23"/>
      <c r="E14353" s="23"/>
    </row>
    <row r="14354" spans="1:5" ht="20" customHeight="1">
      <c r="A14354" s="19" t="s">
        <v>13774</v>
      </c>
      <c r="B14354" s="24">
        <v>1</v>
      </c>
      <c r="C14354" s="21" t="s">
        <v>4242</v>
      </c>
      <c r="D14354" s="23"/>
      <c r="E14354" s="23"/>
    </row>
    <row r="14355" spans="1:5" ht="20" customHeight="1">
      <c r="A14355" s="19" t="s">
        <v>13774</v>
      </c>
      <c r="B14355" s="24">
        <v>1</v>
      </c>
      <c r="C14355" s="21" t="s">
        <v>4445</v>
      </c>
      <c r="D14355" s="23"/>
      <c r="E14355" s="23"/>
    </row>
    <row r="14356" spans="1:5" ht="20" customHeight="1">
      <c r="A14356" s="19" t="s">
        <v>13774</v>
      </c>
      <c r="B14356" s="24">
        <v>1</v>
      </c>
      <c r="C14356" s="21" t="s">
        <v>10317</v>
      </c>
      <c r="D14356" s="23"/>
      <c r="E14356" s="23"/>
    </row>
    <row r="14357" spans="1:5" ht="20" customHeight="1">
      <c r="A14357" s="19" t="s">
        <v>13774</v>
      </c>
      <c r="B14357" s="24">
        <v>1</v>
      </c>
      <c r="C14357" s="21" t="s">
        <v>4717</v>
      </c>
      <c r="D14357" s="23"/>
      <c r="E14357" s="23"/>
    </row>
    <row r="14358" spans="1:5" ht="20" customHeight="1">
      <c r="A14358" s="19" t="s">
        <v>13774</v>
      </c>
      <c r="B14358" s="24">
        <v>1</v>
      </c>
      <c r="C14358" s="21" t="s">
        <v>4912</v>
      </c>
      <c r="D14358" s="23"/>
      <c r="E14358" s="23"/>
    </row>
    <row r="14359" spans="1:5" ht="20" customHeight="1">
      <c r="A14359" s="19" t="s">
        <v>13774</v>
      </c>
      <c r="B14359" s="24">
        <v>1</v>
      </c>
      <c r="C14359" s="21" t="s">
        <v>10148</v>
      </c>
      <c r="D14359" s="23"/>
      <c r="E14359" s="23"/>
    </row>
    <row r="14360" spans="1:5" ht="20" customHeight="1">
      <c r="A14360" s="19" t="s">
        <v>13774</v>
      </c>
      <c r="B14360" s="24">
        <v>1</v>
      </c>
      <c r="C14360" s="21" t="s">
        <v>5173</v>
      </c>
      <c r="D14360" s="23"/>
      <c r="E14360" s="23"/>
    </row>
    <row r="14361" spans="1:5" ht="20" customHeight="1">
      <c r="A14361" s="19" t="s">
        <v>13774</v>
      </c>
      <c r="B14361" s="24">
        <v>1</v>
      </c>
      <c r="C14361" s="21" t="s">
        <v>5361</v>
      </c>
      <c r="D14361" s="23"/>
      <c r="E14361" s="23"/>
    </row>
    <row r="14362" spans="1:5" ht="20" customHeight="1">
      <c r="A14362" s="19" t="s">
        <v>13774</v>
      </c>
      <c r="B14362" s="24">
        <v>1</v>
      </c>
      <c r="C14362" s="21" t="s">
        <v>5569</v>
      </c>
      <c r="D14362" s="23"/>
      <c r="E14362" s="23"/>
    </row>
    <row r="14363" spans="1:5" ht="20" customHeight="1">
      <c r="A14363" s="19" t="s">
        <v>13774</v>
      </c>
      <c r="B14363" s="24">
        <v>1</v>
      </c>
      <c r="C14363" s="21" t="s">
        <v>5771</v>
      </c>
      <c r="D14363" s="23"/>
      <c r="E14363" s="23"/>
    </row>
    <row r="14364" spans="1:5" ht="20" customHeight="1">
      <c r="A14364" s="19" t="s">
        <v>13774</v>
      </c>
      <c r="B14364" s="24">
        <v>1</v>
      </c>
      <c r="C14364" s="21" t="s">
        <v>6019</v>
      </c>
      <c r="D14364" s="23"/>
      <c r="E14364" s="23"/>
    </row>
    <row r="14365" spans="1:5" ht="20" customHeight="1">
      <c r="A14365" s="19" t="s">
        <v>13774</v>
      </c>
      <c r="B14365" s="24">
        <v>1</v>
      </c>
      <c r="C14365" s="22">
        <v>100</v>
      </c>
      <c r="D14365" s="23"/>
      <c r="E14365" s="23"/>
    </row>
    <row r="14366" spans="1:5" ht="20" customHeight="1">
      <c r="A14366" s="19" t="s">
        <v>13774</v>
      </c>
      <c r="B14366" s="24">
        <v>1</v>
      </c>
      <c r="C14366" s="21" t="s">
        <v>9795</v>
      </c>
      <c r="D14366" s="23"/>
      <c r="E14366" s="23"/>
    </row>
    <row r="14367" spans="1:5" ht="20" customHeight="1">
      <c r="A14367" s="19" t="s">
        <v>13774</v>
      </c>
      <c r="B14367" s="24">
        <v>1</v>
      </c>
      <c r="C14367" s="21" t="s">
        <v>9679</v>
      </c>
      <c r="D14367" s="23"/>
      <c r="E14367" s="23"/>
    </row>
    <row r="14368" spans="1:5" ht="20" customHeight="1">
      <c r="A14368" s="19" t="s">
        <v>13774</v>
      </c>
      <c r="B14368" s="24">
        <v>1</v>
      </c>
      <c r="C14368" s="21" t="s">
        <v>9485</v>
      </c>
      <c r="D14368" s="23"/>
      <c r="E14368" s="23"/>
    </row>
    <row r="14369" spans="1:5" ht="20" customHeight="1">
      <c r="A14369" s="19" t="s">
        <v>13774</v>
      </c>
      <c r="B14369" s="24">
        <v>1</v>
      </c>
      <c r="C14369" s="22">
        <v>100</v>
      </c>
      <c r="D14369" s="23"/>
      <c r="E14369" s="23"/>
    </row>
    <row r="14370" spans="1:5" ht="20" customHeight="1">
      <c r="A14370" s="19" t="s">
        <v>13774</v>
      </c>
      <c r="B14370" s="24">
        <v>1</v>
      </c>
      <c r="C14370" s="21" t="s">
        <v>6418</v>
      </c>
      <c r="D14370" s="23"/>
      <c r="E14370" s="23"/>
    </row>
    <row r="14371" spans="1:5" ht="20" customHeight="1">
      <c r="A14371" s="19" t="s">
        <v>13774</v>
      </c>
      <c r="B14371" s="24">
        <v>1</v>
      </c>
      <c r="C14371" s="21" t="s">
        <v>9289</v>
      </c>
      <c r="D14371" s="23"/>
      <c r="E14371" s="23"/>
    </row>
    <row r="14372" spans="1:5" ht="20" customHeight="1">
      <c r="A14372" s="19" t="s">
        <v>13774</v>
      </c>
      <c r="B14372" s="24">
        <v>1</v>
      </c>
      <c r="C14372" s="21" t="s">
        <v>9154</v>
      </c>
      <c r="D14372" s="23"/>
      <c r="E14372" s="23"/>
    </row>
    <row r="14373" spans="1:5" ht="20" customHeight="1">
      <c r="A14373" s="19" t="s">
        <v>13774</v>
      </c>
      <c r="B14373" s="24">
        <v>1</v>
      </c>
      <c r="C14373" s="21" t="s">
        <v>9033</v>
      </c>
      <c r="D14373" s="23"/>
      <c r="E14373" s="23"/>
    </row>
    <row r="14374" spans="1:5" ht="20" customHeight="1">
      <c r="A14374" s="19" t="s">
        <v>13774</v>
      </c>
      <c r="B14374" s="24">
        <v>1</v>
      </c>
      <c r="C14374" s="21" t="s">
        <v>8847</v>
      </c>
      <c r="D14374" s="23"/>
      <c r="E14374" s="23"/>
    </row>
    <row r="14375" spans="1:5" ht="20" customHeight="1">
      <c r="A14375" s="19" t="s">
        <v>13774</v>
      </c>
      <c r="B14375" s="24">
        <v>1</v>
      </c>
      <c r="C14375" s="21" t="s">
        <v>6794</v>
      </c>
      <c r="D14375" s="23"/>
      <c r="E14375" s="23"/>
    </row>
    <row r="14376" spans="1:5" ht="20" customHeight="1">
      <c r="A14376" s="19" t="s">
        <v>13774</v>
      </c>
      <c r="B14376" s="24">
        <v>1</v>
      </c>
      <c r="C14376" s="21" t="s">
        <v>8720</v>
      </c>
      <c r="D14376" s="23"/>
      <c r="E14376" s="23"/>
    </row>
    <row r="14377" spans="1:5" ht="20" customHeight="1">
      <c r="A14377" s="19" t="s">
        <v>13774</v>
      </c>
      <c r="B14377" s="24">
        <v>1</v>
      </c>
      <c r="C14377" s="21" t="s">
        <v>8533</v>
      </c>
      <c r="D14377" s="23"/>
      <c r="E14377" s="23"/>
    </row>
    <row r="14378" spans="1:5" ht="20" customHeight="1">
      <c r="A14378" s="19" t="s">
        <v>13774</v>
      </c>
      <c r="B14378" s="24">
        <v>1</v>
      </c>
      <c r="C14378" s="21" t="s">
        <v>6962</v>
      </c>
      <c r="D14378" s="23"/>
      <c r="E14378" s="23"/>
    </row>
    <row r="14379" spans="1:5" ht="20" customHeight="1">
      <c r="A14379" s="19" t="s">
        <v>13774</v>
      </c>
      <c r="B14379" s="24">
        <v>1</v>
      </c>
      <c r="C14379" s="21" t="s">
        <v>7130</v>
      </c>
      <c r="D14379" s="23"/>
      <c r="E14379" s="23"/>
    </row>
    <row r="14380" spans="1:5" ht="20" customHeight="1">
      <c r="A14380" s="19" t="s">
        <v>13774</v>
      </c>
      <c r="B14380" s="24">
        <v>1</v>
      </c>
      <c r="C14380" s="21" t="s">
        <v>7343</v>
      </c>
      <c r="D14380" s="23"/>
      <c r="E14380" s="23"/>
    </row>
    <row r="14381" spans="1:5" ht="20" customHeight="1">
      <c r="A14381" s="19" t="s">
        <v>13774</v>
      </c>
      <c r="B14381" s="24">
        <v>1</v>
      </c>
      <c r="C14381" s="21" t="s">
        <v>7414</v>
      </c>
      <c r="D14381" s="23"/>
      <c r="E14381" s="23"/>
    </row>
    <row r="14382" spans="1:5" ht="20" customHeight="1">
      <c r="A14382" s="19" t="s">
        <v>13774</v>
      </c>
      <c r="B14382" s="24">
        <v>1</v>
      </c>
      <c r="C14382" s="21" t="s">
        <v>7594</v>
      </c>
      <c r="D14382" s="23"/>
      <c r="E14382" s="23"/>
    </row>
    <row r="14383" spans="1:5" ht="20" customHeight="1">
      <c r="A14383" s="19" t="s">
        <v>13774</v>
      </c>
      <c r="B14383" s="24">
        <v>1</v>
      </c>
      <c r="C14383" s="21" t="s">
        <v>7768</v>
      </c>
      <c r="D14383" s="23"/>
      <c r="E14383" s="23"/>
    </row>
    <row r="14384" spans="1:5" ht="20" customHeight="1">
      <c r="A14384" s="19" t="s">
        <v>13774</v>
      </c>
      <c r="B14384" s="24">
        <v>1</v>
      </c>
      <c r="C14384" s="21" t="s">
        <v>8001</v>
      </c>
      <c r="D14384" s="23"/>
      <c r="E14384" s="23"/>
    </row>
    <row r="14385" spans="1:5" ht="20" customHeight="1">
      <c r="A14385" s="19" t="s">
        <v>13774</v>
      </c>
      <c r="B14385" s="24">
        <v>1</v>
      </c>
      <c r="C14385" s="21" t="s">
        <v>8118</v>
      </c>
      <c r="D14385" s="23"/>
      <c r="E14385" s="23"/>
    </row>
    <row r="14386" spans="1:5" ht="20" customHeight="1">
      <c r="A14386" s="19" t="s">
        <v>13774</v>
      </c>
      <c r="B14386" s="24">
        <v>1</v>
      </c>
      <c r="C14386" s="21" t="s">
        <v>8195</v>
      </c>
      <c r="D14386" s="23"/>
      <c r="E14386" s="23"/>
    </row>
    <row r="14387" spans="1:5" ht="20" customHeight="1">
      <c r="A14387" s="19" t="s">
        <v>13774</v>
      </c>
      <c r="B14387" s="24">
        <v>1</v>
      </c>
      <c r="C14387" s="21" t="s">
        <v>13572</v>
      </c>
      <c r="D14387" s="23"/>
      <c r="E14387" s="23"/>
    </row>
    <row r="14388" spans="1:5" ht="20" customHeight="1">
      <c r="A14388" s="19" t="s">
        <v>13774</v>
      </c>
      <c r="B14388" s="24">
        <v>1</v>
      </c>
      <c r="C14388" s="21" t="s">
        <v>527</v>
      </c>
      <c r="D14388" s="23"/>
      <c r="E14388" s="23"/>
    </row>
    <row r="14389" spans="1:5" ht="20" customHeight="1">
      <c r="A14389" s="19" t="s">
        <v>13774</v>
      </c>
      <c r="B14389" s="24">
        <v>1</v>
      </c>
      <c r="C14389" s="21" t="s">
        <v>13301</v>
      </c>
      <c r="D14389" s="23"/>
      <c r="E14389" s="23"/>
    </row>
    <row r="14390" spans="1:5" ht="20" customHeight="1">
      <c r="A14390" s="19" t="s">
        <v>13774</v>
      </c>
      <c r="B14390" s="24">
        <v>1</v>
      </c>
      <c r="C14390" s="21" t="s">
        <v>13117</v>
      </c>
      <c r="D14390" s="23"/>
      <c r="E14390" s="23"/>
    </row>
    <row r="14391" spans="1:5" ht="20" customHeight="1">
      <c r="A14391" s="19" t="s">
        <v>13774</v>
      </c>
      <c r="B14391" s="24">
        <v>1</v>
      </c>
      <c r="C14391" s="21" t="s">
        <v>12937</v>
      </c>
      <c r="D14391" s="23"/>
      <c r="E14391" s="23"/>
    </row>
    <row r="14392" spans="1:5" ht="20" customHeight="1">
      <c r="A14392" s="19" t="s">
        <v>13774</v>
      </c>
      <c r="B14392" s="24">
        <v>1</v>
      </c>
      <c r="C14392" s="21" t="s">
        <v>12509</v>
      </c>
      <c r="D14392" s="23"/>
      <c r="E14392" s="23"/>
    </row>
    <row r="14393" spans="1:5" ht="20" customHeight="1">
      <c r="A14393" s="19" t="s">
        <v>13774</v>
      </c>
      <c r="B14393" s="24">
        <v>1</v>
      </c>
      <c r="C14393" s="21" t="s">
        <v>12558</v>
      </c>
      <c r="D14393" s="23"/>
      <c r="E14393" s="23"/>
    </row>
    <row r="14394" spans="1:5" ht="20" customHeight="1">
      <c r="A14394" s="19" t="s">
        <v>13774</v>
      </c>
      <c r="B14394" s="24">
        <v>1</v>
      </c>
      <c r="C14394" s="21" t="s">
        <v>1073</v>
      </c>
      <c r="D14394" s="23"/>
      <c r="E14394" s="23"/>
    </row>
    <row r="14395" spans="1:5" ht="20" customHeight="1">
      <c r="A14395" s="19" t="s">
        <v>13774</v>
      </c>
      <c r="B14395" s="24">
        <v>1</v>
      </c>
      <c r="C14395" s="21" t="s">
        <v>12277</v>
      </c>
      <c r="D14395" s="23"/>
      <c r="E14395" s="23"/>
    </row>
    <row r="14396" spans="1:5" ht="20" customHeight="1">
      <c r="A14396" s="19" t="s">
        <v>13774</v>
      </c>
      <c r="B14396" s="24">
        <v>1</v>
      </c>
      <c r="C14396" s="21" t="s">
        <v>1382</v>
      </c>
      <c r="D14396" s="23"/>
      <c r="E14396" s="23"/>
    </row>
    <row r="14397" spans="1:5" ht="20" customHeight="1">
      <c r="A14397" s="19" t="s">
        <v>13774</v>
      </c>
      <c r="B14397" s="24">
        <v>1</v>
      </c>
      <c r="C14397" s="21" t="s">
        <v>12072</v>
      </c>
      <c r="D14397" s="23"/>
      <c r="E14397" s="23"/>
    </row>
    <row r="14398" spans="1:5" ht="20" customHeight="1">
      <c r="A14398" s="19" t="s">
        <v>13774</v>
      </c>
      <c r="B14398" s="24">
        <v>1</v>
      </c>
      <c r="C14398" s="21" t="s">
        <v>11825</v>
      </c>
      <c r="D14398" s="23"/>
      <c r="E14398" s="23"/>
    </row>
    <row r="14399" spans="1:5" ht="20" customHeight="1">
      <c r="A14399" s="19" t="s">
        <v>13774</v>
      </c>
      <c r="B14399" s="24">
        <v>1</v>
      </c>
      <c r="C14399" s="21" t="s">
        <v>11567</v>
      </c>
      <c r="D14399" s="23"/>
      <c r="E14399" s="23"/>
    </row>
    <row r="14400" spans="1:5" ht="20" customHeight="1">
      <c r="A14400" s="19" t="s">
        <v>13774</v>
      </c>
      <c r="B14400" s="24">
        <v>1</v>
      </c>
      <c r="C14400" s="21" t="s">
        <v>1688</v>
      </c>
      <c r="D14400" s="23"/>
      <c r="E14400" s="23"/>
    </row>
    <row r="14401" spans="1:5" ht="20" customHeight="1">
      <c r="A14401" s="19" t="s">
        <v>13774</v>
      </c>
      <c r="B14401" s="24">
        <v>1</v>
      </c>
      <c r="C14401" s="21" t="s">
        <v>1905</v>
      </c>
      <c r="D14401" s="23"/>
      <c r="E14401" s="23"/>
    </row>
    <row r="14402" spans="1:5" ht="20" customHeight="1">
      <c r="A14402" s="19" t="s">
        <v>13774</v>
      </c>
      <c r="B14402" s="24">
        <v>1</v>
      </c>
      <c r="C14402" s="21" t="s">
        <v>2235</v>
      </c>
      <c r="D14402" s="23"/>
      <c r="E14402" s="23"/>
    </row>
    <row r="14403" spans="1:5" ht="20" customHeight="1">
      <c r="A14403" s="19" t="s">
        <v>13774</v>
      </c>
      <c r="B14403" s="24">
        <v>1</v>
      </c>
      <c r="C14403" s="21" t="s">
        <v>2365</v>
      </c>
      <c r="D14403" s="23"/>
      <c r="E14403" s="23"/>
    </row>
    <row r="14404" spans="1:5" ht="20" customHeight="1">
      <c r="A14404" s="19" t="s">
        <v>13774</v>
      </c>
      <c r="B14404" s="24">
        <v>1</v>
      </c>
      <c r="C14404" s="21" t="s">
        <v>2494</v>
      </c>
      <c r="D14404" s="23"/>
      <c r="E14404" s="23"/>
    </row>
    <row r="14405" spans="1:5" ht="20" customHeight="1">
      <c r="A14405" s="19" t="s">
        <v>13774</v>
      </c>
      <c r="B14405" s="24">
        <v>1</v>
      </c>
      <c r="C14405" s="21" t="s">
        <v>2628</v>
      </c>
      <c r="D14405" s="23"/>
      <c r="E14405" s="23"/>
    </row>
    <row r="14406" spans="1:5" ht="20" customHeight="1">
      <c r="A14406" s="19" t="s">
        <v>13774</v>
      </c>
      <c r="B14406" s="24">
        <v>1</v>
      </c>
      <c r="C14406" s="21" t="s">
        <v>2675</v>
      </c>
      <c r="D14406" s="23"/>
      <c r="E14406" s="23"/>
    </row>
    <row r="14407" spans="1:5" ht="20" customHeight="1">
      <c r="A14407" s="19" t="s">
        <v>13774</v>
      </c>
      <c r="B14407" s="24">
        <v>1</v>
      </c>
      <c r="C14407" s="22">
        <v>100</v>
      </c>
      <c r="D14407" s="23"/>
      <c r="E14407" s="23"/>
    </row>
    <row r="14408" spans="1:5" ht="20" customHeight="1">
      <c r="A14408" s="19" t="s">
        <v>13774</v>
      </c>
      <c r="B14408" s="24">
        <v>1</v>
      </c>
      <c r="C14408" s="21" t="s">
        <v>3412</v>
      </c>
      <c r="D14408" s="23"/>
      <c r="E14408" s="23"/>
    </row>
    <row r="14409" spans="1:5" ht="20" customHeight="1">
      <c r="A14409" s="19" t="s">
        <v>13774</v>
      </c>
      <c r="B14409" s="24">
        <v>1</v>
      </c>
      <c r="C14409" s="21" t="s">
        <v>10780</v>
      </c>
      <c r="D14409" s="23"/>
      <c r="E14409" s="23"/>
    </row>
    <row r="14410" spans="1:5" ht="20" customHeight="1">
      <c r="A14410" s="19" t="s">
        <v>13774</v>
      </c>
      <c r="B14410" s="24">
        <v>1</v>
      </c>
      <c r="C14410" s="22">
        <v>100</v>
      </c>
      <c r="D14410" s="23"/>
      <c r="E14410" s="23"/>
    </row>
    <row r="14411" spans="1:5" ht="20" customHeight="1">
      <c r="A14411" s="19" t="s">
        <v>13774</v>
      </c>
      <c r="B14411" s="24">
        <v>1</v>
      </c>
      <c r="C14411" s="21" t="s">
        <v>3412</v>
      </c>
      <c r="D14411" s="23"/>
      <c r="E14411" s="23"/>
    </row>
    <row r="14412" spans="1:5" ht="20" customHeight="1">
      <c r="A14412" s="19" t="s">
        <v>13774</v>
      </c>
      <c r="B14412" s="24">
        <v>1</v>
      </c>
      <c r="C14412" s="21" t="s">
        <v>3629</v>
      </c>
      <c r="D14412" s="23"/>
      <c r="E14412" s="23"/>
    </row>
    <row r="14413" spans="1:5" ht="20" customHeight="1">
      <c r="A14413" s="19" t="s">
        <v>13774</v>
      </c>
      <c r="B14413" s="24">
        <v>1</v>
      </c>
      <c r="C14413" s="21" t="s">
        <v>3941</v>
      </c>
      <c r="D14413" s="23"/>
      <c r="E14413" s="23"/>
    </row>
    <row r="14414" spans="1:5" ht="20" customHeight="1">
      <c r="A14414" s="19" t="s">
        <v>13774</v>
      </c>
      <c r="B14414" s="24">
        <v>1</v>
      </c>
      <c r="C14414" s="21" t="s">
        <v>3979</v>
      </c>
      <c r="D14414" s="23"/>
      <c r="E14414" s="23"/>
    </row>
    <row r="14415" spans="1:5" ht="20" customHeight="1">
      <c r="A14415" s="19" t="s">
        <v>13774</v>
      </c>
      <c r="B14415" s="24">
        <v>1</v>
      </c>
      <c r="C14415" s="21" t="s">
        <v>10497</v>
      </c>
      <c r="D14415" s="23"/>
      <c r="E14415" s="23"/>
    </row>
    <row r="14416" spans="1:5" ht="20" customHeight="1">
      <c r="A14416" s="19" t="s">
        <v>13774</v>
      </c>
      <c r="B14416" s="24">
        <v>1</v>
      </c>
      <c r="C14416" s="21" t="s">
        <v>4256</v>
      </c>
      <c r="D14416" s="23"/>
      <c r="E14416" s="23"/>
    </row>
    <row r="14417" spans="1:5" ht="20" customHeight="1">
      <c r="A14417" s="19" t="s">
        <v>13774</v>
      </c>
      <c r="B14417" s="24">
        <v>1</v>
      </c>
      <c r="C14417" s="21" t="s">
        <v>4458</v>
      </c>
      <c r="D14417" s="23"/>
      <c r="E14417" s="23"/>
    </row>
    <row r="14418" spans="1:5" ht="20" customHeight="1">
      <c r="A14418" s="19" t="s">
        <v>13774</v>
      </c>
      <c r="B14418" s="24">
        <v>1</v>
      </c>
      <c r="C14418" s="21" t="s">
        <v>10332</v>
      </c>
      <c r="D14418" s="23"/>
      <c r="E14418" s="23"/>
    </row>
    <row r="14419" spans="1:5" ht="20" customHeight="1">
      <c r="A14419" s="19" t="s">
        <v>13774</v>
      </c>
      <c r="B14419" s="24">
        <v>1</v>
      </c>
      <c r="C14419" s="21" t="s">
        <v>4732</v>
      </c>
      <c r="D14419" s="23"/>
      <c r="E14419" s="23"/>
    </row>
    <row r="14420" spans="1:5" ht="20" customHeight="1">
      <c r="A14420" s="19" t="s">
        <v>13774</v>
      </c>
      <c r="B14420" s="24">
        <v>1</v>
      </c>
      <c r="C14420" s="21" t="s">
        <v>4928</v>
      </c>
      <c r="D14420" s="23"/>
      <c r="E14420" s="23"/>
    </row>
    <row r="14421" spans="1:5" ht="20" customHeight="1">
      <c r="A14421" s="19" t="s">
        <v>13774</v>
      </c>
      <c r="B14421" s="24">
        <v>1</v>
      </c>
      <c r="C14421" s="21" t="s">
        <v>10163</v>
      </c>
      <c r="D14421" s="23"/>
      <c r="E14421" s="23"/>
    </row>
    <row r="14422" spans="1:5" ht="20" customHeight="1">
      <c r="A14422" s="19" t="s">
        <v>13774</v>
      </c>
      <c r="B14422" s="24">
        <v>1</v>
      </c>
      <c r="C14422" s="21" t="s">
        <v>5186</v>
      </c>
      <c r="D14422" s="23"/>
      <c r="E14422" s="23"/>
    </row>
    <row r="14423" spans="1:5" ht="20" customHeight="1">
      <c r="A14423" s="19" t="s">
        <v>13774</v>
      </c>
      <c r="B14423" s="24">
        <v>1</v>
      </c>
      <c r="C14423" s="21" t="s">
        <v>5381</v>
      </c>
      <c r="D14423" s="23"/>
      <c r="E14423" s="23"/>
    </row>
    <row r="14424" spans="1:5" ht="20" customHeight="1">
      <c r="A14424" s="19" t="s">
        <v>13774</v>
      </c>
      <c r="B14424" s="24">
        <v>1</v>
      </c>
      <c r="C14424" s="21" t="s">
        <v>5586</v>
      </c>
      <c r="D14424" s="23"/>
      <c r="E14424" s="23"/>
    </row>
    <row r="14425" spans="1:5" ht="20" customHeight="1">
      <c r="A14425" s="19" t="s">
        <v>13774</v>
      </c>
      <c r="B14425" s="24">
        <v>1</v>
      </c>
      <c r="C14425" s="21" t="s">
        <v>5786</v>
      </c>
      <c r="D14425" s="23"/>
      <c r="E14425" s="23"/>
    </row>
    <row r="14426" spans="1:5" ht="20" customHeight="1">
      <c r="A14426" s="19" t="s">
        <v>13774</v>
      </c>
      <c r="B14426" s="24">
        <v>1</v>
      </c>
      <c r="C14426" s="21" t="s">
        <v>9883</v>
      </c>
      <c r="D14426" s="23"/>
      <c r="E14426" s="23"/>
    </row>
    <row r="14427" spans="1:5" ht="20" customHeight="1">
      <c r="A14427" s="19" t="s">
        <v>13774</v>
      </c>
      <c r="B14427" s="24">
        <v>1</v>
      </c>
      <c r="C14427" s="21" t="s">
        <v>9944</v>
      </c>
      <c r="D14427" s="23"/>
      <c r="E14427" s="23"/>
    </row>
    <row r="14428" spans="1:5" ht="20" customHeight="1">
      <c r="A14428" s="19" t="s">
        <v>13774</v>
      </c>
      <c r="B14428" s="24">
        <v>1</v>
      </c>
      <c r="C14428" s="21" t="s">
        <v>9810</v>
      </c>
      <c r="D14428" s="23"/>
      <c r="E14428" s="23"/>
    </row>
    <row r="14429" spans="1:5" ht="20" customHeight="1">
      <c r="A14429" s="19" t="s">
        <v>13774</v>
      </c>
      <c r="B14429" s="24">
        <v>1</v>
      </c>
      <c r="C14429" s="21" t="s">
        <v>9693</v>
      </c>
      <c r="D14429" s="23"/>
      <c r="E14429" s="23"/>
    </row>
    <row r="14430" spans="1:5" ht="20" customHeight="1">
      <c r="A14430" s="19" t="s">
        <v>13774</v>
      </c>
      <c r="B14430" s="24">
        <v>1</v>
      </c>
      <c r="C14430" s="21" t="s">
        <v>9499</v>
      </c>
      <c r="D14430" s="23"/>
      <c r="E14430" s="23"/>
    </row>
    <row r="14431" spans="1:5" ht="20" customHeight="1">
      <c r="A14431" s="19" t="s">
        <v>13774</v>
      </c>
      <c r="B14431" s="24">
        <v>1</v>
      </c>
      <c r="C14431" s="21" t="s">
        <v>6250</v>
      </c>
      <c r="D14431" s="23"/>
      <c r="E14431" s="23"/>
    </row>
    <row r="14432" spans="1:5" ht="20" customHeight="1">
      <c r="A14432" s="19" t="s">
        <v>13774</v>
      </c>
      <c r="B14432" s="24">
        <v>1</v>
      </c>
      <c r="C14432" s="21" t="s">
        <v>6434</v>
      </c>
      <c r="D14432" s="23"/>
      <c r="E14432" s="23"/>
    </row>
    <row r="14433" spans="1:5" ht="20" customHeight="1">
      <c r="A14433" s="19" t="s">
        <v>13774</v>
      </c>
      <c r="B14433" s="24">
        <v>1</v>
      </c>
      <c r="C14433" s="21" t="s">
        <v>9306</v>
      </c>
      <c r="D14433" s="23"/>
      <c r="E14433" s="23"/>
    </row>
    <row r="14434" spans="1:5" ht="20" customHeight="1">
      <c r="A14434" s="19" t="s">
        <v>13774</v>
      </c>
      <c r="B14434" s="24">
        <v>1</v>
      </c>
      <c r="C14434" s="21" t="s">
        <v>9177</v>
      </c>
      <c r="D14434" s="23"/>
      <c r="E14434" s="23"/>
    </row>
    <row r="14435" spans="1:5" ht="20" customHeight="1">
      <c r="A14435" s="19" t="s">
        <v>13774</v>
      </c>
      <c r="B14435" s="24">
        <v>1</v>
      </c>
      <c r="C14435" s="21" t="s">
        <v>9046</v>
      </c>
      <c r="D14435" s="23"/>
      <c r="E14435" s="23"/>
    </row>
    <row r="14436" spans="1:5" ht="20" customHeight="1">
      <c r="A14436" s="19" t="s">
        <v>13774</v>
      </c>
      <c r="B14436" s="24">
        <v>1</v>
      </c>
      <c r="C14436" s="21" t="s">
        <v>8860</v>
      </c>
      <c r="D14436" s="23"/>
      <c r="E14436" s="23"/>
    </row>
    <row r="14437" spans="1:5" ht="20" customHeight="1">
      <c r="A14437" s="19" t="s">
        <v>13774</v>
      </c>
      <c r="B14437" s="24">
        <v>1</v>
      </c>
      <c r="C14437" s="21" t="s">
        <v>6804</v>
      </c>
      <c r="D14437" s="23"/>
      <c r="E14437" s="23"/>
    </row>
    <row r="14438" spans="1:5" ht="20" customHeight="1">
      <c r="A14438" s="19" t="s">
        <v>13774</v>
      </c>
      <c r="B14438" s="24">
        <v>1</v>
      </c>
      <c r="C14438" s="21" t="s">
        <v>8734</v>
      </c>
      <c r="D14438" s="23"/>
      <c r="E14438" s="23"/>
    </row>
    <row r="14439" spans="1:5" ht="20" customHeight="1">
      <c r="A14439" s="19" t="s">
        <v>13774</v>
      </c>
      <c r="B14439" s="24">
        <v>1</v>
      </c>
      <c r="C14439" s="21" t="s">
        <v>8548</v>
      </c>
      <c r="D14439" s="23"/>
      <c r="E14439" s="23"/>
    </row>
    <row r="14440" spans="1:5" ht="20" customHeight="1">
      <c r="A14440" s="19" t="s">
        <v>13774</v>
      </c>
      <c r="B14440" s="24">
        <v>1</v>
      </c>
      <c r="C14440" s="21" t="s">
        <v>6975</v>
      </c>
      <c r="D14440" s="23"/>
      <c r="E14440" s="23"/>
    </row>
    <row r="14441" spans="1:5" ht="20" customHeight="1">
      <c r="A14441" s="19" t="s">
        <v>13774</v>
      </c>
      <c r="B14441" s="24">
        <v>1</v>
      </c>
      <c r="C14441" s="21" t="s">
        <v>7144</v>
      </c>
      <c r="D14441" s="23"/>
      <c r="E14441" s="23"/>
    </row>
    <row r="14442" spans="1:5" ht="20" customHeight="1">
      <c r="A14442" s="19" t="s">
        <v>13774</v>
      </c>
      <c r="B14442" s="24">
        <v>1</v>
      </c>
      <c r="C14442" s="21" t="s">
        <v>7391</v>
      </c>
      <c r="D14442" s="23"/>
      <c r="E14442" s="23"/>
    </row>
    <row r="14443" spans="1:5" ht="20" customHeight="1">
      <c r="A14443" s="19" t="s">
        <v>13774</v>
      </c>
      <c r="B14443" s="24">
        <v>1</v>
      </c>
      <c r="C14443" s="21" t="s">
        <v>7428</v>
      </c>
      <c r="D14443" s="23"/>
      <c r="E14443" s="23"/>
    </row>
    <row r="14444" spans="1:5" ht="20" customHeight="1">
      <c r="A14444" s="19" t="s">
        <v>13774</v>
      </c>
      <c r="B14444" s="24">
        <v>1</v>
      </c>
      <c r="C14444" s="21" t="s">
        <v>7607</v>
      </c>
      <c r="D14444" s="23"/>
      <c r="E14444" s="23"/>
    </row>
    <row r="14445" spans="1:5" ht="20" customHeight="1">
      <c r="A14445" s="19" t="s">
        <v>13774</v>
      </c>
      <c r="B14445" s="24">
        <v>1</v>
      </c>
      <c r="C14445" s="21" t="s">
        <v>7781</v>
      </c>
      <c r="D14445" s="23"/>
      <c r="E14445" s="23"/>
    </row>
    <row r="14446" spans="1:5" ht="20" customHeight="1">
      <c r="A14446" s="19" t="s">
        <v>13774</v>
      </c>
      <c r="B14446" s="24">
        <v>1</v>
      </c>
      <c r="C14446" s="21" t="s">
        <v>8059</v>
      </c>
      <c r="D14446" s="23"/>
      <c r="E14446" s="23"/>
    </row>
    <row r="14447" spans="1:5" ht="20" customHeight="1">
      <c r="A14447" s="19" t="s">
        <v>13774</v>
      </c>
      <c r="B14447" s="24">
        <v>1</v>
      </c>
      <c r="C14447" s="21" t="s">
        <v>8176</v>
      </c>
      <c r="D14447" s="23"/>
      <c r="E14447" s="23"/>
    </row>
    <row r="14448" spans="1:5" ht="20" customHeight="1">
      <c r="A14448" s="19" t="s">
        <v>13774</v>
      </c>
      <c r="B14448" s="24">
        <v>1</v>
      </c>
      <c r="C14448" s="21" t="s">
        <v>8206</v>
      </c>
      <c r="D14448" s="23"/>
      <c r="E14448" s="23"/>
    </row>
    <row r="14449" spans="1:5" ht="20" customHeight="1">
      <c r="A14449" s="19" t="s">
        <v>13774</v>
      </c>
      <c r="B14449" s="24">
        <v>1</v>
      </c>
      <c r="C14449" s="21" t="s">
        <v>13597</v>
      </c>
      <c r="D14449" s="23"/>
      <c r="E14449" s="23"/>
    </row>
    <row r="14450" spans="1:5" ht="20" customHeight="1">
      <c r="A14450" s="19" t="s">
        <v>13774</v>
      </c>
      <c r="B14450" s="24">
        <v>1</v>
      </c>
      <c r="C14450" s="21" t="s">
        <v>548</v>
      </c>
      <c r="D14450" s="23"/>
      <c r="E14450" s="23"/>
    </row>
    <row r="14451" spans="1:5" ht="20" customHeight="1">
      <c r="A14451" s="19" t="s">
        <v>13774</v>
      </c>
      <c r="B14451" s="24">
        <v>1</v>
      </c>
      <c r="C14451" s="21" t="s">
        <v>13327</v>
      </c>
      <c r="D14451" s="23"/>
      <c r="E14451" s="23"/>
    </row>
    <row r="14452" spans="1:5" ht="20" customHeight="1">
      <c r="A14452" s="19" t="s">
        <v>13774</v>
      </c>
      <c r="B14452" s="24">
        <v>1</v>
      </c>
      <c r="C14452" s="21" t="s">
        <v>13138</v>
      </c>
      <c r="D14452" s="23"/>
      <c r="E14452" s="23"/>
    </row>
    <row r="14453" spans="1:5" ht="20" customHeight="1">
      <c r="A14453" s="19" t="s">
        <v>13774</v>
      </c>
      <c r="B14453" s="24">
        <v>1</v>
      </c>
      <c r="C14453" s="21" t="s">
        <v>12965</v>
      </c>
      <c r="D14453" s="23"/>
      <c r="E14453" s="23"/>
    </row>
    <row r="14454" spans="1:5" ht="20" customHeight="1">
      <c r="A14454" s="19" t="s">
        <v>13774</v>
      </c>
      <c r="B14454" s="24">
        <v>1</v>
      </c>
      <c r="C14454" s="21" t="s">
        <v>12600</v>
      </c>
      <c r="D14454" s="23"/>
      <c r="E14454" s="23"/>
    </row>
    <row r="14455" spans="1:5" ht="20" customHeight="1">
      <c r="A14455" s="19" t="s">
        <v>13774</v>
      </c>
      <c r="B14455" s="24">
        <v>1</v>
      </c>
      <c r="C14455" s="21" t="s">
        <v>12585</v>
      </c>
      <c r="D14455" s="23"/>
      <c r="E14455" s="23"/>
    </row>
    <row r="14456" spans="1:5" ht="20" customHeight="1">
      <c r="A14456" s="19" t="s">
        <v>13774</v>
      </c>
      <c r="B14456" s="24">
        <v>1</v>
      </c>
      <c r="C14456" s="21" t="s">
        <v>1099</v>
      </c>
      <c r="D14456" s="23"/>
      <c r="E14456" s="23"/>
    </row>
    <row r="14457" spans="1:5" ht="20" customHeight="1">
      <c r="A14457" s="19" t="s">
        <v>13774</v>
      </c>
      <c r="B14457" s="24">
        <v>1</v>
      </c>
      <c r="C14457" s="21" t="s">
        <v>12303</v>
      </c>
      <c r="D14457" s="23"/>
      <c r="E14457" s="23"/>
    </row>
    <row r="14458" spans="1:5" ht="20" customHeight="1">
      <c r="A14458" s="19" t="s">
        <v>13774</v>
      </c>
      <c r="B14458" s="24">
        <v>1</v>
      </c>
      <c r="C14458" s="21" t="s">
        <v>1411</v>
      </c>
      <c r="D14458" s="23"/>
      <c r="E14458" s="23"/>
    </row>
    <row r="14459" spans="1:5" ht="20" customHeight="1">
      <c r="A14459" s="19" t="s">
        <v>13774</v>
      </c>
      <c r="B14459" s="24">
        <v>1</v>
      </c>
      <c r="C14459" s="21" t="s">
        <v>12097</v>
      </c>
      <c r="D14459" s="23"/>
      <c r="E14459" s="23"/>
    </row>
    <row r="14460" spans="1:5" ht="20" customHeight="1">
      <c r="A14460" s="19" t="s">
        <v>13774</v>
      </c>
      <c r="B14460" s="24">
        <v>1</v>
      </c>
      <c r="C14460" s="21" t="s">
        <v>11850</v>
      </c>
      <c r="D14460" s="23"/>
      <c r="E14460" s="23"/>
    </row>
    <row r="14461" spans="1:5" ht="20" customHeight="1">
      <c r="A14461" s="19" t="s">
        <v>13774</v>
      </c>
      <c r="B14461" s="24">
        <v>1</v>
      </c>
      <c r="C14461" s="21" t="s">
        <v>11592</v>
      </c>
      <c r="D14461" s="23"/>
      <c r="E14461" s="23"/>
    </row>
    <row r="14462" spans="1:5" ht="20" customHeight="1">
      <c r="A14462" s="19" t="s">
        <v>13774</v>
      </c>
      <c r="B14462" s="24">
        <v>1</v>
      </c>
      <c r="C14462" s="21" t="s">
        <v>1710</v>
      </c>
      <c r="D14462" s="23"/>
      <c r="E14462" s="23"/>
    </row>
    <row r="14463" spans="1:5" ht="20" customHeight="1">
      <c r="A14463" s="19" t="s">
        <v>13774</v>
      </c>
      <c r="B14463" s="24">
        <v>1</v>
      </c>
      <c r="C14463" s="21" t="s">
        <v>1939</v>
      </c>
      <c r="D14463" s="23"/>
      <c r="E14463" s="23"/>
    </row>
    <row r="14464" spans="1:5" ht="20" customHeight="1">
      <c r="A14464" s="19" t="s">
        <v>13774</v>
      </c>
      <c r="B14464" s="24">
        <v>1</v>
      </c>
      <c r="C14464" s="21" t="s">
        <v>11265</v>
      </c>
      <c r="D14464" s="23"/>
      <c r="E14464" s="23"/>
    </row>
    <row r="14465" spans="1:5" ht="20" customHeight="1">
      <c r="A14465" s="19" t="s">
        <v>13774</v>
      </c>
      <c r="B14465" s="24">
        <v>1</v>
      </c>
      <c r="C14465" s="21" t="s">
        <v>11166</v>
      </c>
      <c r="D14465" s="23"/>
      <c r="E14465" s="23"/>
    </row>
    <row r="14466" spans="1:5" ht="20" customHeight="1">
      <c r="A14466" s="19" t="s">
        <v>13774</v>
      </c>
      <c r="B14466" s="24">
        <v>1</v>
      </c>
      <c r="C14466" s="21" t="s">
        <v>10863</v>
      </c>
      <c r="D14466" s="23"/>
      <c r="E14466" s="23"/>
    </row>
    <row r="14467" spans="1:5" ht="20" customHeight="1">
      <c r="A14467" s="19" t="s">
        <v>13774</v>
      </c>
      <c r="B14467" s="24">
        <v>1</v>
      </c>
      <c r="C14467" s="21" t="s">
        <v>2712</v>
      </c>
      <c r="D14467" s="23"/>
      <c r="E14467" s="23"/>
    </row>
    <row r="14468" spans="1:5" ht="20" customHeight="1">
      <c r="A14468" s="19" t="s">
        <v>13774</v>
      </c>
      <c r="B14468" s="24">
        <v>1</v>
      </c>
      <c r="C14468" s="21" t="s">
        <v>2698</v>
      </c>
      <c r="D14468" s="23"/>
      <c r="E14468" s="23"/>
    </row>
    <row r="14469" spans="1:5" ht="20" customHeight="1">
      <c r="A14469" s="19" t="s">
        <v>13774</v>
      </c>
      <c r="B14469" s="24">
        <v>1</v>
      </c>
      <c r="C14469" s="21" t="s">
        <v>10863</v>
      </c>
      <c r="D14469" s="23"/>
      <c r="E14469" s="23"/>
    </row>
    <row r="14470" spans="1:5" ht="20" customHeight="1">
      <c r="A14470" s="19" t="s">
        <v>13774</v>
      </c>
      <c r="B14470" s="24">
        <v>1</v>
      </c>
      <c r="C14470" s="21" t="s">
        <v>10810</v>
      </c>
      <c r="D14470" s="23"/>
      <c r="E14470" s="23"/>
    </row>
    <row r="14471" spans="1:5" ht="20" customHeight="1">
      <c r="A14471" s="19" t="s">
        <v>13774</v>
      </c>
      <c r="B14471" s="24">
        <v>1</v>
      </c>
      <c r="C14471" s="21" t="s">
        <v>10798</v>
      </c>
      <c r="D14471" s="23"/>
      <c r="E14471" s="23"/>
    </row>
    <row r="14472" spans="1:5" ht="20" customHeight="1">
      <c r="A14472" s="19" t="s">
        <v>13774</v>
      </c>
      <c r="B14472" s="24">
        <v>1</v>
      </c>
      <c r="C14472" s="22">
        <v>100</v>
      </c>
      <c r="D14472" s="23"/>
      <c r="E14472" s="23"/>
    </row>
    <row r="14473" spans="1:5" ht="20" customHeight="1">
      <c r="A14473" s="19" t="s">
        <v>13774</v>
      </c>
      <c r="B14473" s="24">
        <v>1</v>
      </c>
      <c r="C14473" s="21" t="s">
        <v>3430</v>
      </c>
      <c r="D14473" s="23"/>
      <c r="E14473" s="23"/>
    </row>
    <row r="14474" spans="1:5" ht="20" customHeight="1">
      <c r="A14474" s="19" t="s">
        <v>13774</v>
      </c>
      <c r="B14474" s="24">
        <v>1</v>
      </c>
      <c r="C14474" s="21" t="s">
        <v>3653</v>
      </c>
      <c r="D14474" s="23"/>
      <c r="E14474" s="23"/>
    </row>
    <row r="14475" spans="1:5" ht="20" customHeight="1">
      <c r="A14475" s="19" t="s">
        <v>13774</v>
      </c>
      <c r="B14475" s="24">
        <v>1</v>
      </c>
      <c r="C14475" s="21" t="s">
        <v>4010</v>
      </c>
      <c r="D14475" s="23"/>
      <c r="E14475" s="23"/>
    </row>
    <row r="14476" spans="1:5" ht="20" customHeight="1">
      <c r="A14476" s="19" t="s">
        <v>13774</v>
      </c>
      <c r="B14476" s="24">
        <v>1</v>
      </c>
      <c r="C14476" s="21" t="s">
        <v>4001</v>
      </c>
      <c r="D14476" s="23"/>
      <c r="E14476" s="23"/>
    </row>
    <row r="14477" spans="1:5" ht="20" customHeight="1">
      <c r="A14477" s="19" t="s">
        <v>13774</v>
      </c>
      <c r="B14477" s="24">
        <v>1</v>
      </c>
      <c r="C14477" s="21" t="s">
        <v>10515</v>
      </c>
      <c r="D14477" s="23"/>
      <c r="E14477" s="23"/>
    </row>
    <row r="14478" spans="1:5" ht="20" customHeight="1">
      <c r="A14478" s="19" t="s">
        <v>13774</v>
      </c>
      <c r="B14478" s="24">
        <v>1</v>
      </c>
      <c r="C14478" s="21" t="s">
        <v>4270</v>
      </c>
      <c r="D14478" s="23"/>
      <c r="E14478" s="23"/>
    </row>
    <row r="14479" spans="1:5" ht="20" customHeight="1">
      <c r="A14479" s="19" t="s">
        <v>13774</v>
      </c>
      <c r="B14479" s="24">
        <v>1</v>
      </c>
      <c r="C14479" s="21" t="s">
        <v>4477</v>
      </c>
      <c r="D14479" s="23"/>
      <c r="E14479" s="23"/>
    </row>
    <row r="14480" spans="1:5" ht="20" customHeight="1">
      <c r="A14480" s="19" t="s">
        <v>13774</v>
      </c>
      <c r="B14480" s="24">
        <v>1</v>
      </c>
      <c r="C14480" s="21" t="s">
        <v>10351</v>
      </c>
      <c r="D14480" s="23"/>
      <c r="E14480" s="23"/>
    </row>
    <row r="14481" spans="1:5" ht="20" customHeight="1">
      <c r="A14481" s="19" t="s">
        <v>13774</v>
      </c>
      <c r="B14481" s="24">
        <v>1</v>
      </c>
      <c r="C14481" s="21" t="s">
        <v>4747</v>
      </c>
      <c r="D14481" s="23"/>
      <c r="E14481" s="23"/>
    </row>
    <row r="14482" spans="1:5" ht="20" customHeight="1">
      <c r="A14482" s="19" t="s">
        <v>13774</v>
      </c>
      <c r="B14482" s="24">
        <v>1</v>
      </c>
      <c r="C14482" s="21" t="s">
        <v>4946</v>
      </c>
      <c r="D14482" s="23"/>
      <c r="E14482" s="23"/>
    </row>
    <row r="14483" spans="1:5" ht="20" customHeight="1">
      <c r="A14483" s="19" t="s">
        <v>13774</v>
      </c>
      <c r="B14483" s="24">
        <v>1</v>
      </c>
      <c r="C14483" s="21" t="s">
        <v>10182</v>
      </c>
      <c r="D14483" s="23"/>
      <c r="E14483" s="23"/>
    </row>
    <row r="14484" spans="1:5" ht="20" customHeight="1">
      <c r="A14484" s="19" t="s">
        <v>13774</v>
      </c>
      <c r="B14484" s="24">
        <v>1</v>
      </c>
      <c r="C14484" s="22">
        <v>100</v>
      </c>
      <c r="D14484" s="23"/>
      <c r="E14484" s="23"/>
    </row>
    <row r="14485" spans="1:5" ht="20" customHeight="1">
      <c r="A14485" s="19" t="s">
        <v>13774</v>
      </c>
      <c r="B14485" s="24">
        <v>1</v>
      </c>
      <c r="C14485" s="21" t="s">
        <v>5397</v>
      </c>
      <c r="D14485" s="23"/>
      <c r="E14485" s="23"/>
    </row>
    <row r="14486" spans="1:5" ht="20" customHeight="1">
      <c r="A14486" s="19" t="s">
        <v>13774</v>
      </c>
      <c r="B14486" s="24">
        <v>1</v>
      </c>
      <c r="C14486" s="21" t="s">
        <v>5605</v>
      </c>
      <c r="D14486" s="23"/>
      <c r="E14486" s="23"/>
    </row>
    <row r="14487" spans="1:5" ht="20" customHeight="1">
      <c r="A14487" s="19" t="s">
        <v>13774</v>
      </c>
      <c r="B14487" s="24">
        <v>1</v>
      </c>
      <c r="C14487" s="21" t="s">
        <v>5808</v>
      </c>
      <c r="D14487" s="23"/>
      <c r="E14487" s="23"/>
    </row>
    <row r="14488" spans="1:5" ht="20" customHeight="1">
      <c r="A14488" s="19" t="s">
        <v>13774</v>
      </c>
      <c r="B14488" s="24">
        <v>1</v>
      </c>
      <c r="C14488" s="21" t="s">
        <v>9974</v>
      </c>
      <c r="D14488" s="23"/>
      <c r="E14488" s="23"/>
    </row>
    <row r="14489" spans="1:5" ht="20" customHeight="1">
      <c r="A14489" s="19" t="s">
        <v>13774</v>
      </c>
      <c r="B14489" s="24">
        <v>1</v>
      </c>
      <c r="C14489" s="21" t="s">
        <v>9965</v>
      </c>
      <c r="D14489" s="23"/>
      <c r="E14489" s="23"/>
    </row>
    <row r="14490" spans="1:5" ht="20" customHeight="1">
      <c r="A14490" s="19" t="s">
        <v>13774</v>
      </c>
      <c r="B14490" s="24">
        <v>1</v>
      </c>
      <c r="C14490" s="21" t="s">
        <v>9825</v>
      </c>
      <c r="D14490" s="23"/>
      <c r="E14490" s="23"/>
    </row>
    <row r="14491" spans="1:5" ht="20" customHeight="1">
      <c r="A14491" s="19" t="s">
        <v>13774</v>
      </c>
      <c r="B14491" s="24">
        <v>1</v>
      </c>
      <c r="C14491" s="21" t="s">
        <v>9706</v>
      </c>
      <c r="D14491" s="23"/>
      <c r="E14491" s="23"/>
    </row>
    <row r="14492" spans="1:5" ht="20" customHeight="1">
      <c r="A14492" s="19" t="s">
        <v>13774</v>
      </c>
      <c r="B14492" s="24">
        <v>1</v>
      </c>
      <c r="C14492" s="21" t="s">
        <v>9516</v>
      </c>
      <c r="D14492" s="23"/>
      <c r="E14492" s="23"/>
    </row>
    <row r="14493" spans="1:5" ht="20" customHeight="1">
      <c r="A14493" s="19" t="s">
        <v>13774</v>
      </c>
      <c r="B14493" s="24">
        <v>1</v>
      </c>
      <c r="C14493" s="21" t="s">
        <v>6264</v>
      </c>
      <c r="D14493" s="23"/>
      <c r="E14493" s="23"/>
    </row>
    <row r="14494" spans="1:5" ht="20" customHeight="1">
      <c r="A14494" s="19" t="s">
        <v>13774</v>
      </c>
      <c r="B14494" s="24">
        <v>1</v>
      </c>
      <c r="C14494" s="21" t="s">
        <v>6448</v>
      </c>
      <c r="D14494" s="23"/>
      <c r="E14494" s="23"/>
    </row>
    <row r="14495" spans="1:5" ht="20" customHeight="1">
      <c r="A14495" s="19" t="s">
        <v>13774</v>
      </c>
      <c r="B14495" s="24">
        <v>1</v>
      </c>
      <c r="C14495" s="21" t="s">
        <v>9323</v>
      </c>
      <c r="D14495" s="23"/>
      <c r="E14495" s="23"/>
    </row>
    <row r="14496" spans="1:5" ht="20" customHeight="1">
      <c r="A14496" s="19" t="s">
        <v>13774</v>
      </c>
      <c r="B14496" s="24">
        <v>1</v>
      </c>
      <c r="C14496" s="21" t="s">
        <v>9195</v>
      </c>
      <c r="D14496" s="23"/>
      <c r="E14496" s="23"/>
    </row>
    <row r="14497" spans="1:5" ht="20" customHeight="1">
      <c r="A14497" s="19" t="s">
        <v>13774</v>
      </c>
      <c r="B14497" s="24">
        <v>1</v>
      </c>
      <c r="C14497" s="21" t="s">
        <v>9059</v>
      </c>
      <c r="D14497" s="23"/>
      <c r="E14497" s="23"/>
    </row>
    <row r="14498" spans="1:5" ht="20" customHeight="1">
      <c r="A14498" s="19" t="s">
        <v>13774</v>
      </c>
      <c r="B14498" s="24">
        <v>1</v>
      </c>
      <c r="C14498" s="21" t="s">
        <v>8875</v>
      </c>
      <c r="D14498" s="23"/>
      <c r="E14498" s="23"/>
    </row>
    <row r="14499" spans="1:5" ht="20" customHeight="1">
      <c r="A14499" s="19" t="s">
        <v>13774</v>
      </c>
      <c r="B14499" s="24">
        <v>1</v>
      </c>
      <c r="C14499" s="21" t="s">
        <v>6818</v>
      </c>
      <c r="D14499" s="23"/>
      <c r="E14499" s="23"/>
    </row>
    <row r="14500" spans="1:5" ht="20" customHeight="1">
      <c r="A14500" s="19" t="s">
        <v>13774</v>
      </c>
      <c r="B14500" s="24">
        <v>1</v>
      </c>
      <c r="C14500" s="21" t="s">
        <v>8750</v>
      </c>
      <c r="D14500" s="23"/>
      <c r="E14500" s="23"/>
    </row>
    <row r="14501" spans="1:5" ht="20" customHeight="1">
      <c r="A14501" s="19" t="s">
        <v>13774</v>
      </c>
      <c r="B14501" s="24">
        <v>1</v>
      </c>
      <c r="C14501" s="21" t="s">
        <v>8563</v>
      </c>
      <c r="D14501" s="23"/>
      <c r="E14501" s="23"/>
    </row>
    <row r="14502" spans="1:5" ht="20" customHeight="1">
      <c r="A14502" s="19" t="s">
        <v>13774</v>
      </c>
      <c r="B14502" s="24">
        <v>1</v>
      </c>
      <c r="C14502" s="21" t="s">
        <v>6990</v>
      </c>
      <c r="D14502" s="23"/>
      <c r="E14502" s="23"/>
    </row>
    <row r="14503" spans="1:5" ht="20" customHeight="1">
      <c r="A14503" s="19" t="s">
        <v>13774</v>
      </c>
      <c r="B14503" s="24">
        <v>1</v>
      </c>
      <c r="C14503" s="21" t="s">
        <v>7162</v>
      </c>
      <c r="D14503" s="23"/>
      <c r="E14503" s="23"/>
    </row>
    <row r="14504" spans="1:5" ht="20" customHeight="1">
      <c r="A14504" s="19" t="s">
        <v>13774</v>
      </c>
      <c r="B14504" s="24">
        <v>1</v>
      </c>
      <c r="C14504" s="21" t="s">
        <v>7456</v>
      </c>
      <c r="D14504" s="23"/>
      <c r="E14504" s="23"/>
    </row>
    <row r="14505" spans="1:5" ht="20" customHeight="1">
      <c r="A14505" s="19" t="s">
        <v>13774</v>
      </c>
      <c r="B14505" s="24">
        <v>1</v>
      </c>
      <c r="C14505" s="21" t="s">
        <v>7447</v>
      </c>
      <c r="D14505" s="23"/>
      <c r="E14505" s="23"/>
    </row>
    <row r="14506" spans="1:5" ht="20" customHeight="1">
      <c r="A14506" s="19" t="s">
        <v>13774</v>
      </c>
      <c r="B14506" s="24">
        <v>1</v>
      </c>
      <c r="C14506" s="21" t="s">
        <v>7623</v>
      </c>
      <c r="D14506" s="23"/>
      <c r="E14506" s="23"/>
    </row>
    <row r="14507" spans="1:5" ht="20" customHeight="1">
      <c r="A14507" s="19" t="s">
        <v>13774</v>
      </c>
      <c r="B14507" s="24">
        <v>1</v>
      </c>
      <c r="C14507" s="21" t="s">
        <v>7802</v>
      </c>
      <c r="D14507" s="23"/>
      <c r="E14507" s="23"/>
    </row>
    <row r="14508" spans="1:5" ht="20" customHeight="1">
      <c r="A14508" s="19" t="s">
        <v>13774</v>
      </c>
      <c r="B14508" s="24">
        <v>1</v>
      </c>
      <c r="C14508" s="21" t="s">
        <v>8273</v>
      </c>
      <c r="D14508" s="23"/>
      <c r="E14508" s="23"/>
    </row>
    <row r="14509" spans="1:5" ht="20" customHeight="1">
      <c r="A14509" s="19" t="s">
        <v>13774</v>
      </c>
      <c r="B14509" s="24">
        <v>1</v>
      </c>
      <c r="C14509" s="21" t="s">
        <v>8232</v>
      </c>
      <c r="D14509" s="23"/>
      <c r="E14509" s="23"/>
    </row>
    <row r="14510" spans="1:5" ht="20" customHeight="1">
      <c r="A14510" s="19" t="s">
        <v>13774</v>
      </c>
      <c r="B14510" s="24">
        <v>1</v>
      </c>
      <c r="C14510" s="21" t="s">
        <v>8224</v>
      </c>
      <c r="D14510" s="23"/>
      <c r="E14510" s="23"/>
    </row>
    <row r="14511" spans="1:5" ht="20" customHeight="1">
      <c r="A14511" s="19" t="s">
        <v>13774</v>
      </c>
      <c r="B14511" s="24">
        <v>1</v>
      </c>
      <c r="C14511" s="21" t="s">
        <v>13602</v>
      </c>
      <c r="D14511" s="23"/>
      <c r="E14511" s="23"/>
    </row>
    <row r="14512" spans="1:5" ht="20" customHeight="1">
      <c r="A14512" s="19" t="s">
        <v>13774</v>
      </c>
      <c r="B14512" s="24">
        <v>1</v>
      </c>
      <c r="C14512" s="21" t="s">
        <v>550</v>
      </c>
      <c r="D14512" s="23"/>
      <c r="E14512" s="23"/>
    </row>
    <row r="14513" spans="1:5" ht="20" customHeight="1">
      <c r="A14513" s="19" t="s">
        <v>13774</v>
      </c>
      <c r="B14513" s="24">
        <v>1</v>
      </c>
      <c r="C14513" s="21" t="s">
        <v>13332</v>
      </c>
      <c r="D14513" s="23"/>
      <c r="E14513" s="23"/>
    </row>
    <row r="14514" spans="1:5" ht="20" customHeight="1">
      <c r="A14514" s="19" t="s">
        <v>13774</v>
      </c>
      <c r="B14514" s="24">
        <v>1</v>
      </c>
      <c r="C14514" s="21" t="s">
        <v>13142</v>
      </c>
      <c r="D14514" s="23"/>
      <c r="E14514" s="23"/>
    </row>
    <row r="14515" spans="1:5" ht="20" customHeight="1">
      <c r="A14515" s="19" t="s">
        <v>13774</v>
      </c>
      <c r="B14515" s="24">
        <v>1</v>
      </c>
      <c r="C14515" s="21" t="s">
        <v>12969</v>
      </c>
      <c r="D14515" s="23"/>
      <c r="E14515" s="23"/>
    </row>
    <row r="14516" spans="1:5" ht="20" customHeight="1">
      <c r="A14516" s="19" t="s">
        <v>13774</v>
      </c>
      <c r="B14516" s="24">
        <v>1</v>
      </c>
      <c r="C14516" s="21" t="s">
        <v>12625</v>
      </c>
      <c r="D14516" s="23"/>
      <c r="E14516" s="23"/>
    </row>
    <row r="14517" spans="1:5" ht="20" customHeight="1">
      <c r="A14517" s="19" t="s">
        <v>13774</v>
      </c>
      <c r="B14517" s="24">
        <v>1</v>
      </c>
      <c r="C14517" s="21" t="s">
        <v>12590</v>
      </c>
      <c r="D14517" s="23"/>
      <c r="E14517" s="23"/>
    </row>
    <row r="14518" spans="1:5" ht="20" customHeight="1">
      <c r="A14518" s="19" t="s">
        <v>13774</v>
      </c>
      <c r="B14518" s="24">
        <v>1</v>
      </c>
      <c r="C14518" s="21" t="s">
        <v>1101</v>
      </c>
      <c r="D14518" s="23"/>
      <c r="E14518" s="23"/>
    </row>
    <row r="14519" spans="1:5" ht="20" customHeight="1">
      <c r="A14519" s="19" t="s">
        <v>13774</v>
      </c>
      <c r="B14519" s="24">
        <v>1</v>
      </c>
      <c r="C14519" s="21" t="s">
        <v>12310</v>
      </c>
      <c r="D14519" s="23"/>
      <c r="E14519" s="23"/>
    </row>
    <row r="14520" spans="1:5" ht="20" customHeight="1">
      <c r="A14520" s="19" t="s">
        <v>13774</v>
      </c>
      <c r="B14520" s="24">
        <v>1</v>
      </c>
      <c r="C14520" s="21" t="s">
        <v>1415</v>
      </c>
      <c r="D14520" s="23"/>
      <c r="E14520" s="23"/>
    </row>
    <row r="14521" spans="1:5" ht="20" customHeight="1">
      <c r="A14521" s="19" t="s">
        <v>13774</v>
      </c>
      <c r="B14521" s="24">
        <v>1</v>
      </c>
      <c r="C14521" s="21" t="s">
        <v>12105</v>
      </c>
      <c r="D14521" s="23"/>
      <c r="E14521" s="23"/>
    </row>
    <row r="14522" spans="1:5" ht="20" customHeight="1">
      <c r="A14522" s="19" t="s">
        <v>13774</v>
      </c>
      <c r="B14522" s="24">
        <v>1</v>
      </c>
      <c r="C14522" s="21" t="s">
        <v>11854</v>
      </c>
      <c r="D14522" s="23"/>
      <c r="E14522" s="23"/>
    </row>
    <row r="14523" spans="1:5" ht="20" customHeight="1">
      <c r="A14523" s="19" t="s">
        <v>13774</v>
      </c>
      <c r="B14523" s="24">
        <v>1</v>
      </c>
      <c r="C14523" s="21" t="s">
        <v>11596</v>
      </c>
      <c r="D14523" s="23"/>
      <c r="E14523" s="23"/>
    </row>
    <row r="14524" spans="1:5" ht="20" customHeight="1">
      <c r="A14524" s="19" t="s">
        <v>13774</v>
      </c>
      <c r="B14524" s="24">
        <v>1</v>
      </c>
      <c r="C14524" s="21" t="s">
        <v>1712</v>
      </c>
      <c r="D14524" s="23"/>
      <c r="E14524" s="23"/>
    </row>
    <row r="14525" spans="1:5" ht="20" customHeight="1">
      <c r="A14525" s="19" t="s">
        <v>13774</v>
      </c>
      <c r="B14525" s="24">
        <v>1</v>
      </c>
      <c r="C14525" s="21" t="s">
        <v>1942</v>
      </c>
      <c r="D14525" s="23"/>
      <c r="E14525" s="23"/>
    </row>
    <row r="14526" spans="1:5" ht="20" customHeight="1">
      <c r="A14526" s="19" t="s">
        <v>13774</v>
      </c>
      <c r="B14526" s="24">
        <v>1</v>
      </c>
      <c r="C14526" s="21" t="s">
        <v>11323</v>
      </c>
      <c r="D14526" s="23"/>
      <c r="E14526" s="23"/>
    </row>
    <row r="14527" spans="1:5" ht="20" customHeight="1">
      <c r="A14527" s="19" t="s">
        <v>13774</v>
      </c>
      <c r="B14527" s="24">
        <v>1</v>
      </c>
      <c r="C14527" s="21" t="s">
        <v>11226</v>
      </c>
      <c r="D14527" s="23"/>
      <c r="E14527" s="23"/>
    </row>
    <row r="14528" spans="1:5" ht="20" customHeight="1">
      <c r="A14528" s="19" t="s">
        <v>13774</v>
      </c>
      <c r="B14528" s="24">
        <v>1</v>
      </c>
      <c r="C14528" s="21" t="s">
        <v>11120</v>
      </c>
      <c r="D14528" s="23"/>
      <c r="E14528" s="23"/>
    </row>
    <row r="14529" spans="1:5" ht="20" customHeight="1">
      <c r="A14529" s="19" t="s">
        <v>13774</v>
      </c>
      <c r="B14529" s="24">
        <v>1</v>
      </c>
      <c r="C14529" s="21" t="s">
        <v>2771</v>
      </c>
      <c r="D14529" s="23"/>
      <c r="E14529" s="23"/>
    </row>
    <row r="14530" spans="1:5" ht="20" customHeight="1">
      <c r="A14530" s="19" t="s">
        <v>13774</v>
      </c>
      <c r="B14530" s="24">
        <v>1</v>
      </c>
      <c r="C14530" s="21" t="s">
        <v>2700</v>
      </c>
      <c r="D14530" s="23"/>
      <c r="E14530" s="23"/>
    </row>
    <row r="14531" spans="1:5" ht="20" customHeight="1">
      <c r="A14531" s="19" t="s">
        <v>13774</v>
      </c>
      <c r="B14531" s="24">
        <v>1</v>
      </c>
      <c r="C14531" s="21" t="s">
        <v>10920</v>
      </c>
      <c r="D14531" s="23"/>
      <c r="E14531" s="23"/>
    </row>
    <row r="14532" spans="1:5" ht="20" customHeight="1">
      <c r="A14532" s="19" t="s">
        <v>13774</v>
      </c>
      <c r="B14532" s="24">
        <v>1</v>
      </c>
      <c r="C14532" s="21" t="s">
        <v>10825</v>
      </c>
      <c r="D14532" s="23"/>
      <c r="E14532" s="23"/>
    </row>
    <row r="14533" spans="1:5" ht="20" customHeight="1">
      <c r="A14533" s="19" t="s">
        <v>13774</v>
      </c>
      <c r="B14533" s="24">
        <v>1</v>
      </c>
      <c r="C14533" s="21" t="s">
        <v>10800</v>
      </c>
      <c r="D14533" s="23"/>
      <c r="E14533" s="23"/>
    </row>
    <row r="14534" spans="1:5" ht="20" customHeight="1">
      <c r="A14534" s="19" t="s">
        <v>13774</v>
      </c>
      <c r="B14534" s="24">
        <v>1</v>
      </c>
      <c r="C14534" s="21" t="s">
        <v>3224</v>
      </c>
      <c r="D14534" s="23"/>
      <c r="E14534" s="23"/>
    </row>
    <row r="14535" spans="1:5" ht="20" customHeight="1">
      <c r="A14535" s="19" t="s">
        <v>13774</v>
      </c>
      <c r="B14535" s="24">
        <v>1</v>
      </c>
      <c r="C14535" s="21" t="s">
        <v>3435</v>
      </c>
      <c r="D14535" s="23"/>
      <c r="E14535" s="23"/>
    </row>
    <row r="14536" spans="1:5" ht="20" customHeight="1">
      <c r="A14536" s="19" t="s">
        <v>13774</v>
      </c>
      <c r="B14536" s="24">
        <v>1</v>
      </c>
      <c r="C14536" s="21" t="s">
        <v>3656</v>
      </c>
      <c r="D14536" s="23"/>
      <c r="E14536" s="23"/>
    </row>
    <row r="14537" spans="1:5" ht="20" customHeight="1">
      <c r="A14537" s="19" t="s">
        <v>13774</v>
      </c>
      <c r="B14537" s="24">
        <v>1</v>
      </c>
      <c r="C14537" s="21" t="s">
        <v>4064</v>
      </c>
      <c r="D14537" s="23"/>
      <c r="E14537" s="23"/>
    </row>
    <row r="14538" spans="1:5" ht="20" customHeight="1">
      <c r="A14538" s="19" t="s">
        <v>13774</v>
      </c>
      <c r="B14538" s="24">
        <v>1</v>
      </c>
      <c r="C14538" s="21" t="s">
        <v>4003</v>
      </c>
      <c r="D14538" s="23"/>
      <c r="E14538" s="23"/>
    </row>
    <row r="14539" spans="1:5" ht="20" customHeight="1">
      <c r="A14539" s="19" t="s">
        <v>13774</v>
      </c>
      <c r="B14539" s="24">
        <v>1</v>
      </c>
      <c r="C14539" s="21" t="s">
        <v>10519</v>
      </c>
      <c r="D14539" s="23"/>
      <c r="E14539" s="23"/>
    </row>
    <row r="14540" spans="1:5" ht="20" customHeight="1">
      <c r="A14540" s="19" t="s">
        <v>13774</v>
      </c>
      <c r="B14540" s="24">
        <v>1</v>
      </c>
      <c r="C14540" s="21" t="s">
        <v>4272</v>
      </c>
      <c r="D14540" s="23"/>
      <c r="E14540" s="23"/>
    </row>
    <row r="14541" spans="1:5" ht="20" customHeight="1">
      <c r="A14541" s="19" t="s">
        <v>13774</v>
      </c>
      <c r="B14541" s="24">
        <v>1</v>
      </c>
      <c r="C14541" s="21" t="s">
        <v>4480</v>
      </c>
      <c r="D14541" s="23"/>
      <c r="E14541" s="23"/>
    </row>
    <row r="14542" spans="1:5" ht="20" customHeight="1">
      <c r="A14542" s="19" t="s">
        <v>13774</v>
      </c>
      <c r="B14542" s="24">
        <v>1</v>
      </c>
      <c r="C14542" s="21" t="s">
        <v>10354</v>
      </c>
      <c r="D14542" s="23"/>
      <c r="E14542" s="23"/>
    </row>
    <row r="14543" spans="1:5" ht="20" customHeight="1">
      <c r="A14543" s="19" t="s">
        <v>13774</v>
      </c>
      <c r="B14543" s="24">
        <v>1</v>
      </c>
      <c r="C14543" s="21" t="s">
        <v>4749</v>
      </c>
      <c r="D14543" s="23"/>
      <c r="E14543" s="23"/>
    </row>
    <row r="14544" spans="1:5" ht="20" customHeight="1">
      <c r="A14544" s="19" t="s">
        <v>13774</v>
      </c>
      <c r="B14544" s="24">
        <v>1</v>
      </c>
      <c r="C14544" s="21" t="s">
        <v>4949</v>
      </c>
      <c r="D14544" s="23"/>
      <c r="E14544" s="23"/>
    </row>
    <row r="14545" spans="1:5" ht="20" customHeight="1">
      <c r="A14545" s="19" t="s">
        <v>13774</v>
      </c>
      <c r="B14545" s="24">
        <v>1</v>
      </c>
      <c r="C14545" s="21" t="s">
        <v>10185</v>
      </c>
      <c r="D14545" s="23"/>
      <c r="E14545" s="23"/>
    </row>
    <row r="14546" spans="1:5" ht="20" customHeight="1">
      <c r="A14546" s="19" t="s">
        <v>13774</v>
      </c>
      <c r="B14546" s="24">
        <v>1</v>
      </c>
      <c r="C14546" s="21" t="s">
        <v>5200</v>
      </c>
      <c r="D14546" s="23"/>
      <c r="E14546" s="23"/>
    </row>
    <row r="14547" spans="1:5" ht="20" customHeight="1">
      <c r="A14547" s="19" t="s">
        <v>13774</v>
      </c>
      <c r="B14547" s="24">
        <v>1</v>
      </c>
      <c r="C14547" s="21" t="s">
        <v>5400</v>
      </c>
      <c r="D14547" s="23"/>
      <c r="E14547" s="23"/>
    </row>
    <row r="14548" spans="1:5" ht="20" customHeight="1">
      <c r="A14548" s="19" t="s">
        <v>13774</v>
      </c>
      <c r="B14548" s="24">
        <v>1</v>
      </c>
      <c r="C14548" s="21" t="s">
        <v>5610</v>
      </c>
      <c r="D14548" s="23"/>
      <c r="E14548" s="23"/>
    </row>
    <row r="14549" spans="1:5" ht="20" customHeight="1">
      <c r="A14549" s="19" t="s">
        <v>13774</v>
      </c>
      <c r="B14549" s="24">
        <v>1</v>
      </c>
      <c r="C14549" s="21" t="s">
        <v>5811</v>
      </c>
      <c r="D14549" s="23"/>
      <c r="E14549" s="23"/>
    </row>
    <row r="14550" spans="1:5" ht="20" customHeight="1">
      <c r="A14550" s="19" t="s">
        <v>13774</v>
      </c>
      <c r="B14550" s="24">
        <v>1</v>
      </c>
      <c r="C14550" s="21" t="s">
        <v>9992</v>
      </c>
      <c r="D14550" s="23"/>
      <c r="E14550" s="23"/>
    </row>
    <row r="14551" spans="1:5" ht="20" customHeight="1">
      <c r="A14551" s="19" t="s">
        <v>13774</v>
      </c>
      <c r="B14551" s="24">
        <v>1</v>
      </c>
      <c r="C14551" s="21" t="s">
        <v>9967</v>
      </c>
      <c r="D14551" s="23"/>
      <c r="E14551" s="23"/>
    </row>
    <row r="14552" spans="1:5" ht="20" customHeight="1">
      <c r="A14552" s="19" t="s">
        <v>13774</v>
      </c>
      <c r="B14552" s="24">
        <v>1</v>
      </c>
      <c r="C14552" s="21" t="s">
        <v>9827</v>
      </c>
      <c r="D14552" s="23"/>
      <c r="E14552" s="23"/>
    </row>
    <row r="14553" spans="1:5" ht="20" customHeight="1">
      <c r="A14553" s="19" t="s">
        <v>13774</v>
      </c>
      <c r="B14553" s="24">
        <v>1</v>
      </c>
      <c r="C14553" s="21" t="s">
        <v>9708</v>
      </c>
      <c r="D14553" s="23"/>
      <c r="E14553" s="23"/>
    </row>
    <row r="14554" spans="1:5" ht="20" customHeight="1">
      <c r="A14554" s="19" t="s">
        <v>13774</v>
      </c>
      <c r="B14554" s="24">
        <v>1</v>
      </c>
      <c r="C14554" s="21" t="s">
        <v>9518</v>
      </c>
      <c r="D14554" s="23"/>
      <c r="E14554" s="23"/>
    </row>
    <row r="14555" spans="1:5" ht="20" customHeight="1">
      <c r="A14555" s="19" t="s">
        <v>13774</v>
      </c>
      <c r="B14555" s="24">
        <v>1</v>
      </c>
      <c r="C14555" s="21" t="s">
        <v>6266</v>
      </c>
      <c r="D14555" s="23"/>
      <c r="E14555" s="23"/>
    </row>
    <row r="14556" spans="1:5" ht="20" customHeight="1">
      <c r="A14556" s="19" t="s">
        <v>13774</v>
      </c>
      <c r="B14556" s="24">
        <v>1</v>
      </c>
      <c r="C14556" s="21" t="s">
        <v>6451</v>
      </c>
      <c r="D14556" s="23"/>
      <c r="E14556" s="23"/>
    </row>
    <row r="14557" spans="1:5" ht="20" customHeight="1">
      <c r="A14557" s="19" t="s">
        <v>13774</v>
      </c>
      <c r="B14557" s="24">
        <v>1</v>
      </c>
      <c r="C14557" s="21" t="s">
        <v>9326</v>
      </c>
      <c r="D14557" s="23"/>
      <c r="E14557" s="23"/>
    </row>
    <row r="14558" spans="1:5" ht="20" customHeight="1">
      <c r="A14558" s="19" t="s">
        <v>13774</v>
      </c>
      <c r="B14558" s="24">
        <v>1</v>
      </c>
      <c r="C14558" s="21" t="s">
        <v>9197</v>
      </c>
      <c r="D14558" s="23"/>
      <c r="E14558" s="23"/>
    </row>
    <row r="14559" spans="1:5" ht="20" customHeight="1">
      <c r="A14559" s="19" t="s">
        <v>13774</v>
      </c>
      <c r="B14559" s="24">
        <v>1</v>
      </c>
      <c r="C14559" s="21" t="s">
        <v>9061</v>
      </c>
      <c r="D14559" s="23"/>
      <c r="E14559" s="23"/>
    </row>
    <row r="14560" spans="1:5" ht="20" customHeight="1">
      <c r="A14560" s="19" t="s">
        <v>13774</v>
      </c>
      <c r="B14560" s="24">
        <v>1</v>
      </c>
      <c r="C14560" s="21" t="s">
        <v>8879</v>
      </c>
      <c r="D14560" s="23"/>
      <c r="E14560" s="23"/>
    </row>
    <row r="14561" spans="1:5" ht="20" customHeight="1">
      <c r="A14561" s="19" t="s">
        <v>13774</v>
      </c>
      <c r="B14561" s="24">
        <v>1</v>
      </c>
      <c r="C14561" s="21" t="s">
        <v>6822</v>
      </c>
      <c r="D14561" s="23"/>
      <c r="E14561" s="23"/>
    </row>
    <row r="14562" spans="1:5" ht="20" customHeight="1">
      <c r="A14562" s="19" t="s">
        <v>13774</v>
      </c>
      <c r="B14562" s="24">
        <v>1</v>
      </c>
      <c r="C14562" s="21" t="s">
        <v>8753</v>
      </c>
      <c r="D14562" s="23"/>
      <c r="E14562" s="23"/>
    </row>
    <row r="14563" spans="1:5" ht="20" customHeight="1">
      <c r="A14563" s="19" t="s">
        <v>13774</v>
      </c>
      <c r="B14563" s="24">
        <v>1</v>
      </c>
      <c r="C14563" s="21" t="s">
        <v>8565</v>
      </c>
      <c r="D14563" s="23"/>
      <c r="E14563" s="23"/>
    </row>
    <row r="14564" spans="1:5" ht="20" customHeight="1">
      <c r="A14564" s="19" t="s">
        <v>13774</v>
      </c>
      <c r="B14564" s="24">
        <v>1</v>
      </c>
      <c r="C14564" s="21" t="s">
        <v>6992</v>
      </c>
      <c r="D14564" s="23"/>
      <c r="E14564" s="23"/>
    </row>
    <row r="14565" spans="1:5" ht="20" customHeight="1">
      <c r="A14565" s="19" t="s">
        <v>13774</v>
      </c>
      <c r="B14565" s="24">
        <v>1</v>
      </c>
      <c r="C14565" s="21" t="s">
        <v>7169</v>
      </c>
      <c r="D14565" s="23"/>
      <c r="E14565" s="23"/>
    </row>
    <row r="14566" spans="1:5" ht="20" customHeight="1">
      <c r="A14566" s="19" t="s">
        <v>13774</v>
      </c>
      <c r="B14566" s="24">
        <v>1</v>
      </c>
      <c r="C14566" s="21" t="s">
        <v>7507</v>
      </c>
      <c r="D14566" s="23"/>
      <c r="E14566" s="23"/>
    </row>
    <row r="14567" spans="1:5" ht="20" customHeight="1">
      <c r="A14567" s="19" t="s">
        <v>13774</v>
      </c>
      <c r="B14567" s="24">
        <v>1</v>
      </c>
      <c r="C14567" s="21" t="s">
        <v>7449</v>
      </c>
      <c r="D14567" s="23"/>
      <c r="E14567" s="23"/>
    </row>
    <row r="14568" spans="1:5" ht="20" customHeight="1">
      <c r="A14568" s="19" t="s">
        <v>13774</v>
      </c>
      <c r="B14568" s="24">
        <v>1</v>
      </c>
      <c r="C14568" s="21" t="s">
        <v>7627</v>
      </c>
      <c r="D14568" s="23"/>
      <c r="E14568" s="23"/>
    </row>
    <row r="14569" spans="1:5" ht="20" customHeight="1">
      <c r="A14569" s="19" t="s">
        <v>13774</v>
      </c>
      <c r="B14569" s="24">
        <v>1</v>
      </c>
      <c r="C14569" s="21" t="s">
        <v>7805</v>
      </c>
      <c r="D14569" s="23"/>
      <c r="E14569" s="23"/>
    </row>
    <row r="14570" spans="1:5" ht="20" customHeight="1">
      <c r="A14570" s="19" t="s">
        <v>13774</v>
      </c>
      <c r="B14570" s="24">
        <v>1</v>
      </c>
      <c r="C14570" s="21" t="s">
        <v>8295</v>
      </c>
      <c r="D14570" s="23"/>
      <c r="E14570" s="23"/>
    </row>
    <row r="14571" spans="1:5" ht="20" customHeight="1">
      <c r="A14571" s="19" t="s">
        <v>13774</v>
      </c>
      <c r="B14571" s="24">
        <v>1</v>
      </c>
      <c r="C14571" s="21" t="s">
        <v>8245</v>
      </c>
      <c r="D14571" s="23"/>
      <c r="E14571" s="23"/>
    </row>
    <row r="14572" spans="1:5" ht="20" customHeight="1">
      <c r="A14572" s="19" t="s">
        <v>13774</v>
      </c>
      <c r="B14572" s="24">
        <v>1</v>
      </c>
      <c r="C14572" s="21" t="s">
        <v>8226</v>
      </c>
      <c r="D14572" s="23"/>
      <c r="E14572" s="23"/>
    </row>
    <row r="14573" spans="1:5" ht="20" customHeight="1">
      <c r="A14573" s="19" t="s">
        <v>13774</v>
      </c>
      <c r="B14573" s="24">
        <v>1</v>
      </c>
      <c r="C14573" s="21" t="s">
        <v>13606</v>
      </c>
      <c r="D14573" s="23"/>
      <c r="E14573" s="23"/>
    </row>
    <row r="14574" spans="1:5" ht="20" customHeight="1">
      <c r="A14574" s="19" t="s">
        <v>13774</v>
      </c>
      <c r="B14574" s="24">
        <v>1</v>
      </c>
      <c r="C14574" s="21" t="s">
        <v>556</v>
      </c>
      <c r="D14574" s="23"/>
      <c r="E14574" s="23"/>
    </row>
    <row r="14575" spans="1:5" ht="20" customHeight="1">
      <c r="A14575" s="19" t="s">
        <v>13774</v>
      </c>
      <c r="B14575" s="24">
        <v>1</v>
      </c>
      <c r="C14575" s="21" t="s">
        <v>13337</v>
      </c>
      <c r="D14575" s="23"/>
      <c r="E14575" s="23"/>
    </row>
    <row r="14576" spans="1:5" ht="20" customHeight="1">
      <c r="A14576" s="19" t="s">
        <v>13774</v>
      </c>
      <c r="B14576" s="24">
        <v>1</v>
      </c>
      <c r="C14576" s="22">
        <v>100</v>
      </c>
      <c r="D14576" s="23"/>
      <c r="E14576" s="23"/>
    </row>
    <row r="14577" spans="1:5" ht="20" customHeight="1">
      <c r="A14577" s="19" t="s">
        <v>13774</v>
      </c>
      <c r="B14577" s="24">
        <v>1</v>
      </c>
      <c r="C14577" s="21" t="s">
        <v>12973</v>
      </c>
      <c r="D14577" s="23"/>
      <c r="E14577" s="23"/>
    </row>
    <row r="14578" spans="1:5" ht="20" customHeight="1">
      <c r="A14578" s="19" t="s">
        <v>13774</v>
      </c>
      <c r="B14578" s="24">
        <v>1</v>
      </c>
      <c r="C14578" s="21" t="s">
        <v>12641</v>
      </c>
      <c r="D14578" s="23"/>
      <c r="E14578" s="23"/>
    </row>
    <row r="14579" spans="1:5" ht="20" customHeight="1">
      <c r="A14579" s="19" t="s">
        <v>13774</v>
      </c>
      <c r="B14579" s="24">
        <v>1</v>
      </c>
      <c r="C14579" s="21" t="s">
        <v>12594</v>
      </c>
      <c r="D14579" s="23"/>
      <c r="E14579" s="23"/>
    </row>
    <row r="14580" spans="1:5" ht="20" customHeight="1">
      <c r="A14580" s="19" t="s">
        <v>13774</v>
      </c>
      <c r="B14580" s="24">
        <v>1</v>
      </c>
      <c r="C14580" s="21" t="s">
        <v>1106</v>
      </c>
      <c r="D14580" s="23"/>
      <c r="E14580" s="23"/>
    </row>
    <row r="14581" spans="1:5" ht="20" customHeight="1">
      <c r="A14581" s="19" t="s">
        <v>13774</v>
      </c>
      <c r="B14581" s="24">
        <v>1</v>
      </c>
      <c r="C14581" s="21" t="s">
        <v>12312</v>
      </c>
      <c r="D14581" s="23"/>
      <c r="E14581" s="23"/>
    </row>
    <row r="14582" spans="1:5" ht="20" customHeight="1">
      <c r="A14582" s="19" t="s">
        <v>13774</v>
      </c>
      <c r="B14582" s="24">
        <v>1</v>
      </c>
      <c r="C14582" s="22">
        <v>100</v>
      </c>
      <c r="D14582" s="23"/>
      <c r="E14582" s="23"/>
    </row>
    <row r="14583" spans="1:5" ht="20" customHeight="1">
      <c r="A14583" s="19" t="s">
        <v>13774</v>
      </c>
      <c r="B14583" s="24">
        <v>1</v>
      </c>
      <c r="C14583" s="21" t="s">
        <v>12110</v>
      </c>
      <c r="D14583" s="23"/>
      <c r="E14583" s="23"/>
    </row>
    <row r="14584" spans="1:5" ht="20" customHeight="1">
      <c r="A14584" s="19" t="s">
        <v>13774</v>
      </c>
      <c r="B14584" s="24">
        <v>1</v>
      </c>
      <c r="C14584" s="21" t="s">
        <v>11860</v>
      </c>
      <c r="D14584" s="23"/>
      <c r="E14584" s="23"/>
    </row>
    <row r="14585" spans="1:5" ht="20" customHeight="1">
      <c r="A14585" s="19" t="s">
        <v>13774</v>
      </c>
      <c r="B14585" s="24">
        <v>1</v>
      </c>
      <c r="C14585" s="21" t="s">
        <v>11599</v>
      </c>
      <c r="D14585" s="23"/>
      <c r="E14585" s="23"/>
    </row>
    <row r="14586" spans="1:5" ht="20" customHeight="1">
      <c r="A14586" s="19" t="s">
        <v>13774</v>
      </c>
      <c r="B14586" s="24">
        <v>1</v>
      </c>
      <c r="C14586" s="21" t="s">
        <v>1716</v>
      </c>
      <c r="D14586" s="23"/>
      <c r="E14586" s="23"/>
    </row>
    <row r="14587" spans="1:5" ht="20" customHeight="1">
      <c r="A14587" s="19" t="s">
        <v>13774</v>
      </c>
      <c r="B14587" s="24">
        <v>1</v>
      </c>
      <c r="C14587" s="21" t="s">
        <v>1944</v>
      </c>
      <c r="D14587" s="23"/>
      <c r="E14587" s="23"/>
    </row>
    <row r="14588" spans="1:5" ht="20" customHeight="1">
      <c r="A14588" s="19" t="s">
        <v>13774</v>
      </c>
      <c r="B14588" s="24">
        <v>1</v>
      </c>
      <c r="C14588" s="21" t="s">
        <v>11336</v>
      </c>
      <c r="D14588" s="23"/>
      <c r="E14588" s="23"/>
    </row>
    <row r="14589" spans="1:5" ht="20" customHeight="1">
      <c r="A14589" s="19" t="s">
        <v>13774</v>
      </c>
      <c r="B14589" s="24">
        <v>1</v>
      </c>
      <c r="C14589" s="21" t="s">
        <v>11239</v>
      </c>
      <c r="D14589" s="23"/>
      <c r="E14589" s="23"/>
    </row>
    <row r="14590" spans="1:5" ht="20" customHeight="1">
      <c r="A14590" s="19" t="s">
        <v>13774</v>
      </c>
      <c r="B14590" s="24">
        <v>1</v>
      </c>
      <c r="C14590" s="21" t="s">
        <v>11138</v>
      </c>
      <c r="D14590" s="23"/>
      <c r="E14590" s="23"/>
    </row>
    <row r="14591" spans="1:5" ht="20" customHeight="1">
      <c r="A14591" s="19" t="s">
        <v>13774</v>
      </c>
      <c r="B14591" s="24">
        <v>1</v>
      </c>
      <c r="C14591" s="21" t="s">
        <v>2837</v>
      </c>
      <c r="D14591" s="23"/>
      <c r="E14591" s="23"/>
    </row>
    <row r="14592" spans="1:5" ht="20" customHeight="1">
      <c r="A14592" s="19" t="s">
        <v>13774</v>
      </c>
      <c r="B14592" s="24">
        <v>1</v>
      </c>
      <c r="C14592" s="21" t="s">
        <v>2702</v>
      </c>
      <c r="D14592" s="23"/>
      <c r="E14592" s="23"/>
    </row>
    <row r="14593" spans="1:5" ht="20" customHeight="1">
      <c r="A14593" s="19" t="s">
        <v>13774</v>
      </c>
      <c r="B14593" s="24">
        <v>1</v>
      </c>
      <c r="C14593" s="21" t="s">
        <v>10932</v>
      </c>
      <c r="D14593" s="23"/>
      <c r="E14593" s="23"/>
    </row>
    <row r="14594" spans="1:5" ht="20" customHeight="1">
      <c r="A14594" s="19" t="s">
        <v>13774</v>
      </c>
      <c r="B14594" s="24">
        <v>1</v>
      </c>
      <c r="C14594" s="21" t="s">
        <v>10838</v>
      </c>
      <c r="D14594" s="23"/>
      <c r="E14594" s="23"/>
    </row>
    <row r="14595" spans="1:5" ht="20" customHeight="1">
      <c r="A14595" s="19" t="s">
        <v>13774</v>
      </c>
      <c r="B14595" s="24">
        <v>1</v>
      </c>
      <c r="C14595" s="21" t="s">
        <v>10804</v>
      </c>
      <c r="D14595" s="23"/>
      <c r="E14595" s="23"/>
    </row>
    <row r="14596" spans="1:5" ht="20" customHeight="1">
      <c r="A14596" s="19" t="s">
        <v>13774</v>
      </c>
      <c r="B14596" s="24">
        <v>1</v>
      </c>
      <c r="C14596" s="22">
        <v>100</v>
      </c>
      <c r="D14596" s="23"/>
      <c r="E14596" s="23"/>
    </row>
    <row r="14597" spans="1:5" ht="20" customHeight="1">
      <c r="A14597" s="19" t="s">
        <v>13774</v>
      </c>
      <c r="B14597" s="24">
        <v>1</v>
      </c>
      <c r="C14597" s="21" t="s">
        <v>3440</v>
      </c>
      <c r="D14597" s="23"/>
      <c r="E14597" s="23"/>
    </row>
    <row r="14598" spans="1:5" ht="20" customHeight="1">
      <c r="A14598" s="19" t="s">
        <v>13774</v>
      </c>
      <c r="B14598" s="24">
        <v>1</v>
      </c>
      <c r="C14598" s="21" t="s">
        <v>3658</v>
      </c>
      <c r="D14598" s="23"/>
      <c r="E14598" s="23"/>
    </row>
    <row r="14599" spans="1:5" ht="20" customHeight="1">
      <c r="A14599" s="19" t="s">
        <v>13774</v>
      </c>
      <c r="B14599" s="24">
        <v>1</v>
      </c>
      <c r="C14599" s="21" t="s">
        <v>4276</v>
      </c>
      <c r="D14599" s="23"/>
      <c r="E14599" s="23"/>
    </row>
    <row r="14600" spans="1:5" ht="20" customHeight="1">
      <c r="A14600" s="19" t="s">
        <v>13774</v>
      </c>
      <c r="B14600" s="24">
        <v>1</v>
      </c>
      <c r="C14600" s="21" t="s">
        <v>4005</v>
      </c>
      <c r="D14600" s="23"/>
      <c r="E14600" s="23"/>
    </row>
    <row r="14601" spans="1:5" ht="20" customHeight="1">
      <c r="A14601" s="19" t="s">
        <v>13774</v>
      </c>
      <c r="B14601" s="24">
        <v>1</v>
      </c>
      <c r="C14601" s="21" t="s">
        <v>10521</v>
      </c>
      <c r="D14601" s="23"/>
      <c r="E14601" s="23"/>
    </row>
    <row r="14602" spans="1:5" ht="20" customHeight="1">
      <c r="A14602" s="19" t="s">
        <v>13774</v>
      </c>
      <c r="B14602" s="24">
        <v>1</v>
      </c>
      <c r="C14602" s="21" t="s">
        <v>4276</v>
      </c>
      <c r="D14602" s="23"/>
      <c r="E14602" s="23"/>
    </row>
    <row r="14603" spans="1:5" ht="20" customHeight="1">
      <c r="A14603" s="19" t="s">
        <v>13774</v>
      </c>
      <c r="B14603" s="24">
        <v>1</v>
      </c>
      <c r="C14603" s="21" t="s">
        <v>4482</v>
      </c>
      <c r="D14603" s="23"/>
      <c r="E14603" s="23"/>
    </row>
    <row r="14604" spans="1:5" ht="20" customHeight="1">
      <c r="A14604" s="19" t="s">
        <v>13774</v>
      </c>
      <c r="B14604" s="24">
        <v>1</v>
      </c>
      <c r="C14604" s="21" t="s">
        <v>10356</v>
      </c>
      <c r="D14604" s="23"/>
      <c r="E14604" s="23"/>
    </row>
    <row r="14605" spans="1:5" ht="20" customHeight="1">
      <c r="A14605" s="19" t="s">
        <v>13774</v>
      </c>
      <c r="B14605" s="24">
        <v>1</v>
      </c>
      <c r="C14605" s="22">
        <v>100</v>
      </c>
      <c r="D14605" s="23"/>
      <c r="E14605" s="23"/>
    </row>
    <row r="14606" spans="1:5" ht="20" customHeight="1">
      <c r="A14606" s="19" t="s">
        <v>13774</v>
      </c>
      <c r="B14606" s="24">
        <v>1</v>
      </c>
      <c r="C14606" s="21" t="s">
        <v>4951</v>
      </c>
      <c r="D14606" s="23"/>
      <c r="E14606" s="23"/>
    </row>
    <row r="14607" spans="1:5" ht="20" customHeight="1">
      <c r="A14607" s="19" t="s">
        <v>13774</v>
      </c>
      <c r="B14607" s="24">
        <v>1</v>
      </c>
      <c r="C14607" s="21" t="s">
        <v>10190</v>
      </c>
      <c r="D14607" s="23"/>
      <c r="E14607" s="23"/>
    </row>
    <row r="14608" spans="1:5" ht="20" customHeight="1">
      <c r="A14608" s="19" t="s">
        <v>13774</v>
      </c>
      <c r="B14608" s="24">
        <v>1</v>
      </c>
      <c r="C14608" s="21" t="s">
        <v>5202</v>
      </c>
      <c r="D14608" s="23"/>
      <c r="E14608" s="23"/>
    </row>
    <row r="14609" spans="1:5" ht="20" customHeight="1">
      <c r="A14609" s="19" t="s">
        <v>13774</v>
      </c>
      <c r="B14609" s="24">
        <v>1</v>
      </c>
      <c r="C14609" s="21" t="s">
        <v>5402</v>
      </c>
      <c r="D14609" s="23"/>
      <c r="E14609" s="23"/>
    </row>
    <row r="14610" spans="1:5" ht="20" customHeight="1">
      <c r="A14610" s="19" t="s">
        <v>13774</v>
      </c>
      <c r="B14610" s="24">
        <v>1</v>
      </c>
      <c r="C14610" s="21" t="s">
        <v>5612</v>
      </c>
      <c r="D14610" s="23"/>
      <c r="E14610" s="23"/>
    </row>
    <row r="14611" spans="1:5" ht="20" customHeight="1">
      <c r="A14611" s="19" t="s">
        <v>13774</v>
      </c>
      <c r="B14611" s="24">
        <v>1</v>
      </c>
      <c r="C14611" s="21" t="s">
        <v>5813</v>
      </c>
      <c r="D14611" s="23"/>
      <c r="E14611" s="23"/>
    </row>
    <row r="14612" spans="1:5" ht="20" customHeight="1">
      <c r="A14612" s="19" t="s">
        <v>13774</v>
      </c>
      <c r="B14612" s="24">
        <v>1</v>
      </c>
      <c r="C14612" s="21" t="s">
        <v>10009</v>
      </c>
      <c r="D14612" s="23"/>
      <c r="E14612" s="23"/>
    </row>
    <row r="14613" spans="1:5" ht="20" customHeight="1">
      <c r="A14613" s="19" t="s">
        <v>13774</v>
      </c>
      <c r="B14613" s="24">
        <v>1</v>
      </c>
      <c r="C14613" s="21" t="s">
        <v>9971</v>
      </c>
      <c r="D14613" s="23"/>
      <c r="E14613" s="23"/>
    </row>
    <row r="14614" spans="1:5" ht="20" customHeight="1">
      <c r="A14614" s="19" t="s">
        <v>13774</v>
      </c>
      <c r="B14614" s="24">
        <v>1</v>
      </c>
      <c r="C14614" s="21" t="s">
        <v>9831</v>
      </c>
      <c r="D14614" s="23"/>
      <c r="E14614" s="23"/>
    </row>
    <row r="14615" spans="1:5" ht="20" customHeight="1">
      <c r="A14615" s="19" t="s">
        <v>13774</v>
      </c>
      <c r="B14615" s="24">
        <v>1</v>
      </c>
      <c r="C14615" s="22">
        <v>100</v>
      </c>
      <c r="D14615" s="23"/>
      <c r="E14615" s="23"/>
    </row>
    <row r="14616" spans="1:5" ht="20" customHeight="1">
      <c r="A14616" s="19" t="s">
        <v>13774</v>
      </c>
      <c r="B14616" s="24">
        <v>1</v>
      </c>
      <c r="C14616" s="21" t="s">
        <v>9523</v>
      </c>
      <c r="D14616" s="23"/>
      <c r="E14616" s="23"/>
    </row>
    <row r="14617" spans="1:5" ht="20" customHeight="1">
      <c r="A14617" s="19" t="s">
        <v>13774</v>
      </c>
      <c r="B14617" s="24">
        <v>1</v>
      </c>
      <c r="C14617" s="21" t="s">
        <v>6271</v>
      </c>
      <c r="D14617" s="23"/>
      <c r="E14617" s="23"/>
    </row>
    <row r="14618" spans="1:5" ht="20" customHeight="1">
      <c r="A14618" s="19" t="s">
        <v>13774</v>
      </c>
      <c r="B14618" s="24">
        <v>1</v>
      </c>
      <c r="C14618" s="21" t="s">
        <v>6455</v>
      </c>
      <c r="D14618" s="23"/>
      <c r="E14618" s="23"/>
    </row>
    <row r="14619" spans="1:5" ht="20" customHeight="1">
      <c r="A14619" s="19" t="s">
        <v>13774</v>
      </c>
      <c r="B14619" s="24">
        <v>1</v>
      </c>
      <c r="C14619" s="21" t="s">
        <v>9331</v>
      </c>
      <c r="D14619" s="23"/>
      <c r="E14619" s="23"/>
    </row>
    <row r="14620" spans="1:5" ht="20" customHeight="1">
      <c r="A14620" s="19" t="s">
        <v>13774</v>
      </c>
      <c r="B14620" s="24">
        <v>1</v>
      </c>
      <c r="C14620" s="21" t="s">
        <v>9201</v>
      </c>
      <c r="D14620" s="23"/>
      <c r="E14620" s="23"/>
    </row>
    <row r="14621" spans="1:5" ht="20" customHeight="1">
      <c r="A14621" s="19" t="s">
        <v>13774</v>
      </c>
      <c r="B14621" s="24">
        <v>1</v>
      </c>
      <c r="C14621" s="21" t="s">
        <v>9065</v>
      </c>
      <c r="D14621" s="23"/>
      <c r="E14621" s="23"/>
    </row>
    <row r="14622" spans="1:5" ht="20" customHeight="1">
      <c r="A14622" s="19" t="s">
        <v>13774</v>
      </c>
      <c r="B14622" s="24">
        <v>1</v>
      </c>
      <c r="C14622" s="21" t="s">
        <v>8882</v>
      </c>
      <c r="D14622" s="23"/>
      <c r="E14622" s="23"/>
    </row>
    <row r="14623" spans="1:5" ht="20" customHeight="1">
      <c r="A14623" s="19" t="s">
        <v>13774</v>
      </c>
      <c r="B14623" s="24">
        <v>1</v>
      </c>
      <c r="C14623" s="21" t="s">
        <v>6824</v>
      </c>
      <c r="D14623" s="23"/>
      <c r="E14623" s="23"/>
    </row>
    <row r="14624" spans="1:5" ht="20" customHeight="1">
      <c r="A14624" s="19" t="s">
        <v>13774</v>
      </c>
      <c r="B14624" s="24">
        <v>1</v>
      </c>
      <c r="C14624" s="21" t="s">
        <v>8758</v>
      </c>
      <c r="D14624" s="23"/>
      <c r="E14624" s="23"/>
    </row>
    <row r="14625" spans="1:5" ht="20" customHeight="1">
      <c r="A14625" s="19" t="s">
        <v>13774</v>
      </c>
      <c r="B14625" s="24">
        <v>1</v>
      </c>
      <c r="C14625" s="21" t="s">
        <v>8571</v>
      </c>
      <c r="D14625" s="23"/>
      <c r="E14625" s="23"/>
    </row>
    <row r="14626" spans="1:5" ht="20" customHeight="1">
      <c r="A14626" s="19" t="s">
        <v>13774</v>
      </c>
      <c r="B14626" s="24">
        <v>1</v>
      </c>
      <c r="C14626" s="21" t="s">
        <v>6995</v>
      </c>
      <c r="D14626" s="23"/>
      <c r="E14626" s="23"/>
    </row>
    <row r="14627" spans="1:5" ht="20" customHeight="1">
      <c r="A14627" s="19" t="s">
        <v>13774</v>
      </c>
      <c r="B14627" s="24">
        <v>1</v>
      </c>
      <c r="C14627" s="21" t="s">
        <v>7171</v>
      </c>
      <c r="D14627" s="23"/>
      <c r="E14627" s="23"/>
    </row>
    <row r="14628" spans="1:5" ht="20" customHeight="1">
      <c r="A14628" s="19" t="s">
        <v>13774</v>
      </c>
      <c r="B14628" s="24">
        <v>1</v>
      </c>
      <c r="C14628" s="21" t="s">
        <v>7559</v>
      </c>
      <c r="D14628" s="23"/>
      <c r="E14628" s="23"/>
    </row>
    <row r="14629" spans="1:5" ht="20" customHeight="1">
      <c r="A14629" s="19" t="s">
        <v>13774</v>
      </c>
      <c r="B14629" s="24">
        <v>1</v>
      </c>
      <c r="C14629" s="21" t="s">
        <v>7451</v>
      </c>
      <c r="D14629" s="23"/>
      <c r="E14629" s="23"/>
    </row>
    <row r="14630" spans="1:5" ht="20" customHeight="1">
      <c r="A14630" s="19" t="s">
        <v>13774</v>
      </c>
      <c r="B14630" s="24">
        <v>1</v>
      </c>
      <c r="C14630" s="21" t="s">
        <v>7629</v>
      </c>
      <c r="D14630" s="23"/>
      <c r="E14630" s="23"/>
    </row>
    <row r="14631" spans="1:5" ht="20" customHeight="1">
      <c r="A14631" s="19" t="s">
        <v>13774</v>
      </c>
      <c r="B14631" s="24">
        <v>1</v>
      </c>
      <c r="C14631" s="21" t="s">
        <v>7809</v>
      </c>
      <c r="D14631" s="23"/>
      <c r="E14631" s="23"/>
    </row>
    <row r="14632" spans="1:5" ht="20" customHeight="1">
      <c r="A14632" s="19" t="s">
        <v>13774</v>
      </c>
      <c r="B14632" s="24">
        <v>1</v>
      </c>
      <c r="C14632" s="21" t="s">
        <v>8308</v>
      </c>
      <c r="D14632" s="23"/>
      <c r="E14632" s="23"/>
    </row>
    <row r="14633" spans="1:5" ht="20" customHeight="1">
      <c r="A14633" s="19" t="s">
        <v>13774</v>
      </c>
      <c r="B14633" s="24">
        <v>1</v>
      </c>
      <c r="C14633" s="21" t="s">
        <v>8256</v>
      </c>
      <c r="D14633" s="23"/>
      <c r="E14633" s="23"/>
    </row>
    <row r="14634" spans="1:5" ht="20" customHeight="1">
      <c r="A14634" s="19" t="s">
        <v>13774</v>
      </c>
      <c r="B14634" s="24">
        <v>1</v>
      </c>
      <c r="C14634" s="21" t="s">
        <v>8228</v>
      </c>
      <c r="D14634" s="23"/>
      <c r="E14634" s="23"/>
    </row>
    <row r="14635" spans="1:5" ht="20" customHeight="1">
      <c r="A14635" s="19" t="s">
        <v>13774</v>
      </c>
      <c r="B14635" s="24">
        <v>1</v>
      </c>
      <c r="C14635" s="21" t="s">
        <v>13612</v>
      </c>
      <c r="D14635" s="23"/>
      <c r="E14635" s="23"/>
    </row>
    <row r="14636" spans="1:5" ht="20" customHeight="1">
      <c r="A14636" s="19" t="s">
        <v>13774</v>
      </c>
      <c r="B14636" s="24">
        <v>1</v>
      </c>
      <c r="C14636" s="21" t="s">
        <v>562</v>
      </c>
      <c r="D14636" s="23"/>
      <c r="E14636" s="23"/>
    </row>
    <row r="14637" spans="1:5" ht="20" customHeight="1">
      <c r="A14637" s="19" t="s">
        <v>13774</v>
      </c>
      <c r="B14637" s="24">
        <v>1</v>
      </c>
      <c r="C14637" s="21" t="s">
        <v>13342</v>
      </c>
      <c r="D14637" s="23"/>
      <c r="E14637" s="23"/>
    </row>
    <row r="14638" spans="1:5" ht="20" customHeight="1">
      <c r="A14638" s="19" t="s">
        <v>13774</v>
      </c>
      <c r="B14638" s="24">
        <v>1</v>
      </c>
      <c r="C14638" s="21" t="s">
        <v>13151</v>
      </c>
      <c r="D14638" s="23"/>
      <c r="E14638" s="23"/>
    </row>
    <row r="14639" spans="1:5" ht="20" customHeight="1">
      <c r="A14639" s="19" t="s">
        <v>13774</v>
      </c>
      <c r="B14639" s="24">
        <v>1</v>
      </c>
      <c r="C14639" s="21" t="s">
        <v>12978</v>
      </c>
      <c r="D14639" s="23"/>
      <c r="E14639" s="23"/>
    </row>
    <row r="14640" spans="1:5" ht="20" customHeight="1">
      <c r="A14640" s="19" t="s">
        <v>13774</v>
      </c>
      <c r="B14640" s="24">
        <v>1</v>
      </c>
      <c r="C14640" s="21" t="s">
        <v>12666</v>
      </c>
      <c r="D14640" s="23"/>
      <c r="E14640" s="23"/>
    </row>
    <row r="14641" spans="1:5" ht="20" customHeight="1">
      <c r="A14641" s="19" t="s">
        <v>13774</v>
      </c>
      <c r="B14641" s="24">
        <v>1</v>
      </c>
      <c r="C14641" s="21" t="s">
        <v>12600</v>
      </c>
      <c r="D14641" s="23"/>
      <c r="E14641" s="23"/>
    </row>
    <row r="14642" spans="1:5" ht="20" customHeight="1">
      <c r="A14642" s="19" t="s">
        <v>13774</v>
      </c>
      <c r="B14642" s="24">
        <v>1</v>
      </c>
      <c r="C14642" s="22">
        <v>100</v>
      </c>
      <c r="D14642" s="23"/>
      <c r="E14642" s="23"/>
    </row>
    <row r="14643" spans="1:5" ht="20" customHeight="1">
      <c r="A14643" s="19" t="s">
        <v>13774</v>
      </c>
      <c r="B14643" s="24">
        <v>1</v>
      </c>
      <c r="C14643" s="21" t="s">
        <v>12322</v>
      </c>
      <c r="D14643" s="23"/>
      <c r="E14643" s="23"/>
    </row>
    <row r="14644" spans="1:5" ht="20" customHeight="1">
      <c r="A14644" s="19" t="s">
        <v>13774</v>
      </c>
      <c r="B14644" s="24">
        <v>1</v>
      </c>
      <c r="C14644" s="21" t="s">
        <v>1424</v>
      </c>
      <c r="D14644" s="23"/>
      <c r="E14644" s="23"/>
    </row>
    <row r="14645" spans="1:5" ht="20" customHeight="1">
      <c r="A14645" s="19" t="s">
        <v>13774</v>
      </c>
      <c r="B14645" s="24">
        <v>1</v>
      </c>
      <c r="C14645" s="21" t="s">
        <v>12115</v>
      </c>
      <c r="D14645" s="23"/>
      <c r="E14645" s="23"/>
    </row>
    <row r="14646" spans="1:5" ht="20" customHeight="1">
      <c r="A14646" s="19" t="s">
        <v>13774</v>
      </c>
      <c r="B14646" s="24">
        <v>1</v>
      </c>
      <c r="C14646" s="21" t="s">
        <v>11864</v>
      </c>
      <c r="D14646" s="23"/>
      <c r="E14646" s="23"/>
    </row>
    <row r="14647" spans="1:5" ht="20" customHeight="1">
      <c r="A14647" s="19" t="s">
        <v>13774</v>
      </c>
      <c r="B14647" s="24">
        <v>1</v>
      </c>
      <c r="C14647" s="21" t="s">
        <v>11605</v>
      </c>
      <c r="D14647" s="23"/>
      <c r="E14647" s="23"/>
    </row>
    <row r="14648" spans="1:5" ht="20" customHeight="1">
      <c r="A14648" s="19" t="s">
        <v>13774</v>
      </c>
      <c r="B14648" s="24">
        <v>1</v>
      </c>
      <c r="C14648" s="21" t="s">
        <v>1723</v>
      </c>
      <c r="D14648" s="23"/>
      <c r="E14648" s="23"/>
    </row>
    <row r="14649" spans="1:5" ht="20" customHeight="1">
      <c r="A14649" s="19" t="s">
        <v>13774</v>
      </c>
      <c r="B14649" s="24">
        <v>1</v>
      </c>
      <c r="C14649" s="21" t="s">
        <v>1957</v>
      </c>
      <c r="D14649" s="23"/>
      <c r="E14649" s="23"/>
    </row>
    <row r="14650" spans="1:5" ht="20" customHeight="1">
      <c r="A14650" s="19" t="s">
        <v>13774</v>
      </c>
      <c r="B14650" s="24">
        <v>1</v>
      </c>
      <c r="C14650" s="21" t="s">
        <v>11363</v>
      </c>
      <c r="D14650" s="23"/>
      <c r="E14650" s="23"/>
    </row>
    <row r="14651" spans="1:5" ht="20" customHeight="1">
      <c r="A14651" s="19" t="s">
        <v>13774</v>
      </c>
      <c r="B14651" s="24">
        <v>1</v>
      </c>
      <c r="C14651" s="21" t="s">
        <v>11265</v>
      </c>
      <c r="D14651" s="23"/>
      <c r="E14651" s="23"/>
    </row>
    <row r="14652" spans="1:5" ht="20" customHeight="1">
      <c r="A14652" s="19" t="s">
        <v>13774</v>
      </c>
      <c r="B14652" s="24">
        <v>1</v>
      </c>
      <c r="C14652" s="21" t="s">
        <v>11166</v>
      </c>
      <c r="D14652" s="23"/>
      <c r="E14652" s="23"/>
    </row>
    <row r="14653" spans="1:5" ht="20" customHeight="1">
      <c r="A14653" s="19" t="s">
        <v>13774</v>
      </c>
      <c r="B14653" s="24">
        <v>1</v>
      </c>
      <c r="C14653" s="21" t="s">
        <v>10863</v>
      </c>
      <c r="D14653" s="23"/>
      <c r="E14653" s="23"/>
    </row>
    <row r="14654" spans="1:5" ht="20" customHeight="1">
      <c r="A14654" s="19" t="s">
        <v>13774</v>
      </c>
      <c r="B14654" s="24">
        <v>1</v>
      </c>
      <c r="C14654" s="21" t="s">
        <v>2712</v>
      </c>
      <c r="D14654" s="23"/>
      <c r="E14654" s="23"/>
    </row>
    <row r="14655" spans="1:5" ht="20" customHeight="1">
      <c r="A14655" s="19" t="s">
        <v>13774</v>
      </c>
      <c r="B14655" s="24">
        <v>1</v>
      </c>
      <c r="C14655" s="21" t="s">
        <v>10962</v>
      </c>
      <c r="D14655" s="23"/>
      <c r="E14655" s="23"/>
    </row>
    <row r="14656" spans="1:5" ht="20" customHeight="1">
      <c r="A14656" s="19" t="s">
        <v>13774</v>
      </c>
      <c r="B14656" s="24">
        <v>1</v>
      </c>
      <c r="C14656" s="21" t="s">
        <v>10863</v>
      </c>
      <c r="D14656" s="23"/>
      <c r="E14656" s="23"/>
    </row>
    <row r="14657" spans="1:5" ht="20" customHeight="1">
      <c r="A14657" s="19" t="s">
        <v>13774</v>
      </c>
      <c r="B14657" s="24">
        <v>1</v>
      </c>
      <c r="C14657" s="21" t="s">
        <v>10810</v>
      </c>
      <c r="D14657" s="23"/>
      <c r="E14657" s="23"/>
    </row>
    <row r="14658" spans="1:5" ht="20" customHeight="1">
      <c r="A14658" s="19" t="s">
        <v>13774</v>
      </c>
      <c r="B14658" s="24">
        <v>1</v>
      </c>
      <c r="C14658" s="22">
        <v>100</v>
      </c>
      <c r="D14658" s="23"/>
      <c r="E14658" s="23"/>
    </row>
    <row r="14659" spans="1:5" ht="20" customHeight="1">
      <c r="A14659" s="19" t="s">
        <v>13774</v>
      </c>
      <c r="B14659" s="24">
        <v>1</v>
      </c>
      <c r="C14659" s="21" t="s">
        <v>3444</v>
      </c>
      <c r="D14659" s="23"/>
      <c r="E14659" s="23"/>
    </row>
    <row r="14660" spans="1:5" ht="20" customHeight="1">
      <c r="A14660" s="19" t="s">
        <v>13774</v>
      </c>
      <c r="B14660" s="24">
        <v>1</v>
      </c>
      <c r="C14660" s="21" t="s">
        <v>3666</v>
      </c>
      <c r="D14660" s="23"/>
      <c r="E14660" s="23"/>
    </row>
    <row r="14661" spans="1:5" ht="20" customHeight="1">
      <c r="A14661" s="19" t="s">
        <v>13774</v>
      </c>
      <c r="B14661" s="24">
        <v>1</v>
      </c>
      <c r="C14661" s="21" t="s">
        <v>10515</v>
      </c>
      <c r="D14661" s="23"/>
      <c r="E14661" s="23"/>
    </row>
    <row r="14662" spans="1:5" ht="20" customHeight="1">
      <c r="A14662" s="19" t="s">
        <v>13774</v>
      </c>
      <c r="B14662" s="24">
        <v>1</v>
      </c>
      <c r="C14662" s="21" t="s">
        <v>4010</v>
      </c>
      <c r="D14662" s="23"/>
      <c r="E14662" s="23"/>
    </row>
    <row r="14663" spans="1:5" ht="20" customHeight="1">
      <c r="A14663" s="19" t="s">
        <v>13774</v>
      </c>
      <c r="B14663" s="24">
        <v>1</v>
      </c>
      <c r="C14663" s="21" t="s">
        <v>10528</v>
      </c>
      <c r="D14663" s="23"/>
      <c r="E14663" s="23"/>
    </row>
    <row r="14664" spans="1:5" ht="20" customHeight="1">
      <c r="A14664" s="19" t="s">
        <v>13774</v>
      </c>
      <c r="B14664" s="24">
        <v>1</v>
      </c>
      <c r="C14664" s="21" t="s">
        <v>4283</v>
      </c>
      <c r="D14664" s="23"/>
      <c r="E14664" s="23"/>
    </row>
    <row r="14665" spans="1:5" ht="20" customHeight="1">
      <c r="A14665" s="19" t="s">
        <v>13774</v>
      </c>
      <c r="B14665" s="24">
        <v>1</v>
      </c>
      <c r="C14665" s="21" t="s">
        <v>4486</v>
      </c>
      <c r="D14665" s="23"/>
      <c r="E14665" s="23"/>
    </row>
    <row r="14666" spans="1:5" ht="20" customHeight="1">
      <c r="A14666" s="19" t="s">
        <v>13774</v>
      </c>
      <c r="B14666" s="24">
        <v>1</v>
      </c>
      <c r="C14666" s="21" t="s">
        <v>10361</v>
      </c>
      <c r="D14666" s="23"/>
      <c r="E14666" s="23"/>
    </row>
    <row r="14667" spans="1:5" ht="20" customHeight="1">
      <c r="A14667" s="19" t="s">
        <v>13774</v>
      </c>
      <c r="B14667" s="24">
        <v>1</v>
      </c>
      <c r="C14667" s="21" t="s">
        <v>4756</v>
      </c>
      <c r="D14667" s="23"/>
      <c r="E14667" s="23"/>
    </row>
    <row r="14668" spans="1:5" ht="20" customHeight="1">
      <c r="A14668" s="19" t="s">
        <v>13774</v>
      </c>
      <c r="B14668" s="24">
        <v>1</v>
      </c>
      <c r="C14668" s="21" t="s">
        <v>4955</v>
      </c>
      <c r="D14668" s="23"/>
      <c r="E14668" s="23"/>
    </row>
    <row r="14669" spans="1:5" ht="20" customHeight="1">
      <c r="A14669" s="19" t="s">
        <v>13774</v>
      </c>
      <c r="B14669" s="24">
        <v>1</v>
      </c>
      <c r="C14669" s="21" t="s">
        <v>10195</v>
      </c>
      <c r="D14669" s="23"/>
      <c r="E14669" s="23"/>
    </row>
    <row r="14670" spans="1:5" ht="20" customHeight="1">
      <c r="A14670" s="19" t="s">
        <v>13774</v>
      </c>
      <c r="B14670" s="24">
        <v>1</v>
      </c>
      <c r="C14670" s="21" t="s">
        <v>5206</v>
      </c>
      <c r="D14670" s="23"/>
      <c r="E14670" s="23"/>
    </row>
    <row r="14671" spans="1:5" ht="20" customHeight="1">
      <c r="A14671" s="19" t="s">
        <v>13774</v>
      </c>
      <c r="B14671" s="24">
        <v>1</v>
      </c>
      <c r="C14671" s="21" t="s">
        <v>5404</v>
      </c>
      <c r="D14671" s="23"/>
      <c r="E14671" s="23"/>
    </row>
    <row r="14672" spans="1:5" ht="20" customHeight="1">
      <c r="A14672" s="19" t="s">
        <v>13774</v>
      </c>
      <c r="B14672" s="24">
        <v>1</v>
      </c>
      <c r="C14672" s="21" t="s">
        <v>5616</v>
      </c>
      <c r="D14672" s="23"/>
      <c r="E14672" s="23"/>
    </row>
    <row r="14673" spans="1:5" ht="20" customHeight="1">
      <c r="A14673" s="19" t="s">
        <v>13774</v>
      </c>
      <c r="B14673" s="24">
        <v>1</v>
      </c>
      <c r="C14673" s="21" t="s">
        <v>5817</v>
      </c>
      <c r="D14673" s="23"/>
      <c r="E14673" s="23"/>
    </row>
    <row r="14674" spans="1:5" ht="20" customHeight="1">
      <c r="A14674" s="19" t="s">
        <v>13774</v>
      </c>
      <c r="B14674" s="24">
        <v>1</v>
      </c>
      <c r="C14674" s="21" t="s">
        <v>10022</v>
      </c>
      <c r="D14674" s="23"/>
      <c r="E14674" s="23"/>
    </row>
    <row r="14675" spans="1:5" ht="20" customHeight="1">
      <c r="A14675" s="19" t="s">
        <v>13774</v>
      </c>
      <c r="B14675" s="24">
        <v>1</v>
      </c>
      <c r="C14675" s="21" t="s">
        <v>9974</v>
      </c>
      <c r="D14675" s="23"/>
      <c r="E14675" s="23"/>
    </row>
    <row r="14676" spans="1:5" ht="20" customHeight="1">
      <c r="A14676" s="19" t="s">
        <v>13774</v>
      </c>
      <c r="B14676" s="24">
        <v>1</v>
      </c>
      <c r="C14676" s="21" t="s">
        <v>9834</v>
      </c>
      <c r="D14676" s="23"/>
      <c r="E14676" s="23"/>
    </row>
    <row r="14677" spans="1:5" ht="20" customHeight="1">
      <c r="A14677" s="19" t="s">
        <v>13774</v>
      </c>
      <c r="B14677" s="24">
        <v>1</v>
      </c>
      <c r="C14677" s="22">
        <v>100</v>
      </c>
      <c r="D14677" s="23"/>
      <c r="E14677" s="23"/>
    </row>
    <row r="14678" spans="1:5" ht="20" customHeight="1">
      <c r="A14678" s="19" t="s">
        <v>13774</v>
      </c>
      <c r="B14678" s="24">
        <v>1</v>
      </c>
      <c r="C14678" s="21" t="s">
        <v>9525</v>
      </c>
      <c r="D14678" s="23"/>
      <c r="E14678" s="23"/>
    </row>
    <row r="14679" spans="1:5" ht="20" customHeight="1">
      <c r="A14679" s="19" t="s">
        <v>13774</v>
      </c>
      <c r="B14679" s="24">
        <v>1</v>
      </c>
      <c r="C14679" s="21" t="s">
        <v>6273</v>
      </c>
      <c r="D14679" s="23"/>
      <c r="E14679" s="23"/>
    </row>
    <row r="14680" spans="1:5" ht="20" customHeight="1">
      <c r="A14680" s="19" t="s">
        <v>13774</v>
      </c>
      <c r="B14680" s="24">
        <v>1</v>
      </c>
      <c r="C14680" s="21" t="s">
        <v>6457</v>
      </c>
      <c r="D14680" s="23"/>
      <c r="E14680" s="23"/>
    </row>
    <row r="14681" spans="1:5" ht="20" customHeight="1">
      <c r="A14681" s="19" t="s">
        <v>13774</v>
      </c>
      <c r="B14681" s="24">
        <v>1</v>
      </c>
      <c r="C14681" s="21" t="s">
        <v>9333</v>
      </c>
      <c r="D14681" s="23"/>
      <c r="E14681" s="23"/>
    </row>
    <row r="14682" spans="1:5" ht="20" customHeight="1">
      <c r="A14682" s="19" t="s">
        <v>13774</v>
      </c>
      <c r="B14682" s="24">
        <v>1</v>
      </c>
      <c r="C14682" s="21" t="s">
        <v>9205</v>
      </c>
      <c r="D14682" s="23"/>
      <c r="E14682" s="23"/>
    </row>
    <row r="14683" spans="1:5" ht="20" customHeight="1">
      <c r="A14683" s="19" t="s">
        <v>13774</v>
      </c>
      <c r="B14683" s="24">
        <v>1</v>
      </c>
      <c r="C14683" s="21" t="s">
        <v>9068</v>
      </c>
      <c r="D14683" s="23"/>
      <c r="E14683" s="23"/>
    </row>
    <row r="14684" spans="1:5" ht="20" customHeight="1">
      <c r="A14684" s="19" t="s">
        <v>13774</v>
      </c>
      <c r="B14684" s="24">
        <v>1</v>
      </c>
      <c r="C14684" s="21" t="s">
        <v>8886</v>
      </c>
      <c r="D14684" s="23"/>
      <c r="E14684" s="23"/>
    </row>
    <row r="14685" spans="1:5" ht="20" customHeight="1">
      <c r="A14685" s="19" t="s">
        <v>13774</v>
      </c>
      <c r="B14685" s="24">
        <v>1</v>
      </c>
      <c r="C14685" s="22">
        <v>100</v>
      </c>
      <c r="D14685" s="23"/>
      <c r="E14685" s="23"/>
    </row>
    <row r="14686" spans="1:5" ht="20" customHeight="1">
      <c r="A14686" s="19" t="s">
        <v>13774</v>
      </c>
      <c r="B14686" s="24">
        <v>1</v>
      </c>
      <c r="C14686" s="21" t="s">
        <v>8760</v>
      </c>
      <c r="D14686" s="23"/>
      <c r="E14686" s="23"/>
    </row>
    <row r="14687" spans="1:5" ht="20" customHeight="1">
      <c r="A14687" s="19" t="s">
        <v>13774</v>
      </c>
      <c r="B14687" s="24">
        <v>1</v>
      </c>
      <c r="C14687" s="21" t="s">
        <v>8573</v>
      </c>
      <c r="D14687" s="23"/>
      <c r="E14687" s="23"/>
    </row>
    <row r="14688" spans="1:5" ht="20" customHeight="1">
      <c r="A14688" s="19" t="s">
        <v>13774</v>
      </c>
      <c r="B14688" s="24">
        <v>1</v>
      </c>
      <c r="C14688" s="21" t="s">
        <v>6997</v>
      </c>
      <c r="D14688" s="23"/>
      <c r="E14688" s="23"/>
    </row>
    <row r="14689" spans="1:5" ht="20" customHeight="1">
      <c r="A14689" s="19" t="s">
        <v>13774</v>
      </c>
      <c r="B14689" s="24">
        <v>1</v>
      </c>
      <c r="C14689" s="21" t="s">
        <v>7173</v>
      </c>
      <c r="D14689" s="23"/>
      <c r="E14689" s="23"/>
    </row>
    <row r="14690" spans="1:5" ht="20" customHeight="1">
      <c r="A14690" s="19" t="s">
        <v>13774</v>
      </c>
      <c r="B14690" s="24">
        <v>1</v>
      </c>
      <c r="C14690" s="21" t="s">
        <v>7623</v>
      </c>
      <c r="D14690" s="23"/>
      <c r="E14690" s="23"/>
    </row>
    <row r="14691" spans="1:5" ht="20" customHeight="1">
      <c r="A14691" s="19" t="s">
        <v>13774</v>
      </c>
      <c r="B14691" s="24">
        <v>1</v>
      </c>
      <c r="C14691" s="21" t="s">
        <v>7456</v>
      </c>
      <c r="D14691" s="23"/>
      <c r="E14691" s="23"/>
    </row>
    <row r="14692" spans="1:5" ht="20" customHeight="1">
      <c r="A14692" s="19" t="s">
        <v>13774</v>
      </c>
      <c r="B14692" s="24">
        <v>1</v>
      </c>
      <c r="C14692" s="21" t="s">
        <v>7631</v>
      </c>
      <c r="D14692" s="23"/>
      <c r="E14692" s="23"/>
    </row>
    <row r="14693" spans="1:5" ht="20" customHeight="1">
      <c r="A14693" s="19" t="s">
        <v>13774</v>
      </c>
      <c r="B14693" s="24">
        <v>1</v>
      </c>
      <c r="C14693" s="21" t="s">
        <v>7813</v>
      </c>
      <c r="D14693" s="23"/>
      <c r="E14693" s="23"/>
    </row>
    <row r="14694" spans="1:5" ht="20" customHeight="1">
      <c r="A14694" s="19" t="s">
        <v>13774</v>
      </c>
      <c r="B14694" s="24">
        <v>1</v>
      </c>
      <c r="C14694" s="21" t="s">
        <v>8325</v>
      </c>
      <c r="D14694" s="23"/>
      <c r="E14694" s="23"/>
    </row>
    <row r="14695" spans="1:5" ht="20" customHeight="1">
      <c r="A14695" s="19" t="s">
        <v>13774</v>
      </c>
      <c r="B14695" s="24">
        <v>1</v>
      </c>
      <c r="C14695" s="21" t="s">
        <v>8273</v>
      </c>
      <c r="D14695" s="23"/>
      <c r="E14695" s="23"/>
    </row>
    <row r="14696" spans="1:5" ht="20" customHeight="1">
      <c r="A14696" s="19" t="s">
        <v>13774</v>
      </c>
      <c r="B14696" s="24">
        <v>1</v>
      </c>
      <c r="C14696" s="21" t="s">
        <v>8232</v>
      </c>
      <c r="D14696" s="23"/>
      <c r="E14696" s="23"/>
    </row>
    <row r="14697" spans="1:5" ht="20" customHeight="1">
      <c r="A14697" s="19" t="s">
        <v>13774</v>
      </c>
      <c r="B14697" s="24">
        <v>1</v>
      </c>
      <c r="C14697" s="21" t="s">
        <v>13621</v>
      </c>
      <c r="D14697" s="23"/>
      <c r="E14697" s="23"/>
    </row>
    <row r="14698" spans="1:5" ht="20" customHeight="1">
      <c r="A14698" s="19" t="s">
        <v>13774</v>
      </c>
      <c r="B14698" s="24">
        <v>1</v>
      </c>
      <c r="C14698" s="21" t="s">
        <v>579</v>
      </c>
      <c r="D14698" s="23"/>
      <c r="E14698" s="23"/>
    </row>
    <row r="14699" spans="1:5" ht="20" customHeight="1">
      <c r="A14699" s="19" t="s">
        <v>13774</v>
      </c>
      <c r="B14699" s="24">
        <v>1</v>
      </c>
      <c r="C14699" s="21" t="s">
        <v>13352</v>
      </c>
      <c r="D14699" s="23"/>
      <c r="E14699" s="23"/>
    </row>
    <row r="14700" spans="1:5" ht="20" customHeight="1">
      <c r="A14700" s="19" t="s">
        <v>13774</v>
      </c>
      <c r="B14700" s="24">
        <v>1</v>
      </c>
      <c r="C14700" s="21" t="s">
        <v>13159</v>
      </c>
      <c r="D14700" s="23"/>
      <c r="E14700" s="23"/>
    </row>
    <row r="14701" spans="1:5" ht="20" customHeight="1">
      <c r="A14701" s="19" t="s">
        <v>13774</v>
      </c>
      <c r="B14701" s="24">
        <v>1</v>
      </c>
      <c r="C14701" s="21" t="s">
        <v>12986</v>
      </c>
      <c r="D14701" s="23"/>
      <c r="E14701" s="23"/>
    </row>
    <row r="14702" spans="1:5" ht="20" customHeight="1">
      <c r="A14702" s="19" t="s">
        <v>13774</v>
      </c>
      <c r="B14702" s="24">
        <v>1</v>
      </c>
      <c r="C14702" s="21" t="s">
        <v>12720</v>
      </c>
      <c r="D14702" s="23"/>
      <c r="E14702" s="23"/>
    </row>
    <row r="14703" spans="1:5" ht="20" customHeight="1">
      <c r="A14703" s="19" t="s">
        <v>13774</v>
      </c>
      <c r="B14703" s="24">
        <v>1</v>
      </c>
      <c r="C14703" s="21" t="s">
        <v>12613</v>
      </c>
      <c r="D14703" s="23"/>
      <c r="E14703" s="23"/>
    </row>
    <row r="14704" spans="1:5" ht="20" customHeight="1">
      <c r="A14704" s="19" t="s">
        <v>13774</v>
      </c>
      <c r="B14704" s="24">
        <v>1</v>
      </c>
      <c r="C14704" s="21" t="s">
        <v>1137</v>
      </c>
      <c r="D14704" s="23"/>
      <c r="E14704" s="23"/>
    </row>
    <row r="14705" spans="1:5" ht="20" customHeight="1">
      <c r="A14705" s="19" t="s">
        <v>13774</v>
      </c>
      <c r="B14705" s="24">
        <v>1</v>
      </c>
      <c r="C14705" s="21" t="s">
        <v>12336</v>
      </c>
      <c r="D14705" s="23"/>
      <c r="E14705" s="23"/>
    </row>
    <row r="14706" spans="1:5" ht="20" customHeight="1">
      <c r="A14706" s="19" t="s">
        <v>13774</v>
      </c>
      <c r="B14706" s="24">
        <v>1</v>
      </c>
      <c r="C14706" s="21" t="s">
        <v>11615</v>
      </c>
      <c r="D14706" s="23"/>
      <c r="E14706" s="23"/>
    </row>
    <row r="14707" spans="1:5" ht="20" customHeight="1">
      <c r="A14707" s="19" t="s">
        <v>13774</v>
      </c>
      <c r="B14707" s="24">
        <v>1</v>
      </c>
      <c r="C14707" s="21" t="s">
        <v>12125</v>
      </c>
      <c r="D14707" s="23"/>
      <c r="E14707" s="23"/>
    </row>
    <row r="14708" spans="1:5" ht="20" customHeight="1">
      <c r="A14708" s="19" t="s">
        <v>13774</v>
      </c>
      <c r="B14708" s="24">
        <v>1</v>
      </c>
      <c r="C14708" s="21" t="s">
        <v>11874</v>
      </c>
      <c r="D14708" s="23"/>
      <c r="E14708" s="23"/>
    </row>
    <row r="14709" spans="1:5" ht="20" customHeight="1">
      <c r="A14709" s="19" t="s">
        <v>13774</v>
      </c>
      <c r="B14709" s="24">
        <v>1</v>
      </c>
      <c r="C14709" s="21" t="s">
        <v>11615</v>
      </c>
      <c r="D14709" s="23"/>
      <c r="E14709" s="23"/>
    </row>
    <row r="14710" spans="1:5" ht="20" customHeight="1">
      <c r="A14710" s="19" t="s">
        <v>13774</v>
      </c>
      <c r="B14710" s="24">
        <v>1</v>
      </c>
      <c r="C14710" s="21" t="s">
        <v>1747</v>
      </c>
      <c r="D14710" s="23"/>
      <c r="E14710" s="23"/>
    </row>
    <row r="14711" spans="1:5" ht="20" customHeight="1">
      <c r="A14711" s="19" t="s">
        <v>13774</v>
      </c>
      <c r="B14711" s="24">
        <v>1</v>
      </c>
      <c r="C14711" s="21" t="s">
        <v>1981</v>
      </c>
      <c r="D14711" s="23"/>
      <c r="E14711" s="23"/>
    </row>
    <row r="14712" spans="1:5" ht="20" customHeight="1">
      <c r="A14712" s="19" t="s">
        <v>13774</v>
      </c>
      <c r="B14712" s="24">
        <v>1</v>
      </c>
      <c r="C14712" s="21" t="s">
        <v>11420</v>
      </c>
      <c r="D14712" s="23"/>
      <c r="E14712" s="23"/>
    </row>
    <row r="14713" spans="1:5" ht="20" customHeight="1">
      <c r="A14713" s="19" t="s">
        <v>13774</v>
      </c>
      <c r="B14713" s="24">
        <v>1</v>
      </c>
      <c r="C14713" s="21" t="s">
        <v>11317</v>
      </c>
      <c r="D14713" s="23"/>
      <c r="E14713" s="23"/>
    </row>
    <row r="14714" spans="1:5" ht="20" customHeight="1">
      <c r="A14714" s="19" t="s">
        <v>13774</v>
      </c>
      <c r="B14714" s="24">
        <v>1</v>
      </c>
      <c r="C14714" s="21" t="s">
        <v>11218</v>
      </c>
      <c r="D14714" s="23"/>
      <c r="E14714" s="23"/>
    </row>
    <row r="14715" spans="1:5" ht="20" customHeight="1">
      <c r="A14715" s="19" t="s">
        <v>13774</v>
      </c>
      <c r="B14715" s="24">
        <v>1</v>
      </c>
      <c r="C14715" s="21" t="s">
        <v>11114</v>
      </c>
      <c r="D14715" s="23"/>
      <c r="E14715" s="23"/>
    </row>
    <row r="14716" spans="1:5" ht="20" customHeight="1">
      <c r="A14716" s="19" t="s">
        <v>13774</v>
      </c>
      <c r="B14716" s="24">
        <v>1</v>
      </c>
      <c r="C14716" s="21" t="s">
        <v>2731</v>
      </c>
      <c r="D14716" s="23"/>
      <c r="E14716" s="23"/>
    </row>
    <row r="14717" spans="1:5" ht="20" customHeight="1">
      <c r="A14717" s="19" t="s">
        <v>13774</v>
      </c>
      <c r="B14717" s="24">
        <v>1</v>
      </c>
      <c r="C14717" s="21" t="s">
        <v>11009</v>
      </c>
      <c r="D14717" s="23"/>
      <c r="E14717" s="23"/>
    </row>
    <row r="14718" spans="1:5" ht="20" customHeight="1">
      <c r="A14718" s="19" t="s">
        <v>13774</v>
      </c>
      <c r="B14718" s="24">
        <v>1</v>
      </c>
      <c r="C14718" s="21" t="s">
        <v>10912</v>
      </c>
      <c r="D14718" s="23"/>
      <c r="E14718" s="23"/>
    </row>
    <row r="14719" spans="1:5" ht="20" customHeight="1">
      <c r="A14719" s="19" t="s">
        <v>13774</v>
      </c>
      <c r="B14719" s="24">
        <v>1</v>
      </c>
      <c r="C14719" s="21" t="s">
        <v>10817</v>
      </c>
      <c r="D14719" s="23"/>
      <c r="E14719" s="23"/>
    </row>
    <row r="14720" spans="1:5" ht="20" customHeight="1">
      <c r="A14720" s="19" t="s">
        <v>13774</v>
      </c>
      <c r="B14720" s="24">
        <v>1</v>
      </c>
      <c r="C14720" s="21" t="s">
        <v>3259</v>
      </c>
      <c r="D14720" s="23"/>
      <c r="E14720" s="23"/>
    </row>
    <row r="14721" spans="1:5" ht="20" customHeight="1">
      <c r="A14721" s="19" t="s">
        <v>13774</v>
      </c>
      <c r="B14721" s="24">
        <v>1</v>
      </c>
      <c r="C14721" s="21" t="s">
        <v>3472</v>
      </c>
      <c r="D14721" s="23"/>
      <c r="E14721" s="23"/>
    </row>
    <row r="14722" spans="1:5" ht="20" customHeight="1">
      <c r="A14722" s="19" t="s">
        <v>13774</v>
      </c>
      <c r="B14722" s="24">
        <v>1</v>
      </c>
      <c r="C14722" s="21" t="s">
        <v>3689</v>
      </c>
      <c r="D14722" s="23"/>
      <c r="E14722" s="23"/>
    </row>
    <row r="14723" spans="1:5" ht="20" customHeight="1">
      <c r="A14723" s="19" t="s">
        <v>13774</v>
      </c>
      <c r="B14723" s="24">
        <v>1</v>
      </c>
      <c r="C14723" s="21" t="s">
        <v>10643</v>
      </c>
      <c r="D14723" s="23"/>
      <c r="E14723" s="23"/>
    </row>
    <row r="14724" spans="1:5" ht="20" customHeight="1">
      <c r="A14724" s="19" t="s">
        <v>13774</v>
      </c>
      <c r="B14724" s="24">
        <v>1</v>
      </c>
      <c r="C14724" s="21" t="s">
        <v>4030</v>
      </c>
      <c r="D14724" s="23"/>
      <c r="E14724" s="23"/>
    </row>
    <row r="14725" spans="1:5" ht="20" customHeight="1">
      <c r="A14725" s="19" t="s">
        <v>13774</v>
      </c>
      <c r="B14725" s="24">
        <v>1</v>
      </c>
      <c r="C14725" s="21" t="s">
        <v>10538</v>
      </c>
      <c r="D14725" s="23"/>
      <c r="E14725" s="23"/>
    </row>
    <row r="14726" spans="1:5" ht="20" customHeight="1">
      <c r="A14726" s="19" t="s">
        <v>13774</v>
      </c>
      <c r="B14726" s="24">
        <v>1</v>
      </c>
      <c r="C14726" s="21" t="s">
        <v>4305</v>
      </c>
      <c r="D14726" s="23"/>
      <c r="E14726" s="23"/>
    </row>
    <row r="14727" spans="1:5" ht="20" customHeight="1">
      <c r="A14727" s="19" t="s">
        <v>13774</v>
      </c>
      <c r="B14727" s="24">
        <v>1</v>
      </c>
      <c r="C14727" s="21" t="s">
        <v>4507</v>
      </c>
      <c r="D14727" s="23"/>
      <c r="E14727" s="23"/>
    </row>
    <row r="14728" spans="1:5" ht="20" customHeight="1">
      <c r="A14728" s="19" t="s">
        <v>13774</v>
      </c>
      <c r="B14728" s="24">
        <v>1</v>
      </c>
      <c r="C14728" s="21" t="s">
        <v>10371</v>
      </c>
      <c r="D14728" s="23"/>
      <c r="E14728" s="23"/>
    </row>
    <row r="14729" spans="1:5" ht="20" customHeight="1">
      <c r="A14729" s="19" t="s">
        <v>13774</v>
      </c>
      <c r="B14729" s="24">
        <v>1</v>
      </c>
      <c r="C14729" s="21" t="s">
        <v>4778</v>
      </c>
      <c r="D14729" s="23"/>
      <c r="E14729" s="23"/>
    </row>
    <row r="14730" spans="1:5" ht="20" customHeight="1">
      <c r="A14730" s="19" t="s">
        <v>13774</v>
      </c>
      <c r="B14730" s="24">
        <v>1</v>
      </c>
      <c r="C14730" s="21" t="s">
        <v>4976</v>
      </c>
      <c r="D14730" s="23"/>
      <c r="E14730" s="23"/>
    </row>
    <row r="14731" spans="1:5" ht="20" customHeight="1">
      <c r="A14731" s="19" t="s">
        <v>13774</v>
      </c>
      <c r="B14731" s="24">
        <v>1</v>
      </c>
      <c r="C14731" s="21" t="s">
        <v>10207</v>
      </c>
      <c r="D14731" s="23"/>
      <c r="E14731" s="23"/>
    </row>
    <row r="14732" spans="1:5" ht="20" customHeight="1">
      <c r="A14732" s="19" t="s">
        <v>13774</v>
      </c>
      <c r="B14732" s="24">
        <v>1</v>
      </c>
      <c r="C14732" s="21" t="s">
        <v>5231</v>
      </c>
      <c r="D14732" s="23"/>
      <c r="E14732" s="23"/>
    </row>
    <row r="14733" spans="1:5" ht="20" customHeight="1">
      <c r="A14733" s="19" t="s">
        <v>13774</v>
      </c>
      <c r="B14733" s="24">
        <v>1</v>
      </c>
      <c r="C14733" s="21" t="s">
        <v>5437</v>
      </c>
      <c r="D14733" s="23"/>
      <c r="E14733" s="23"/>
    </row>
    <row r="14734" spans="1:5" ht="20" customHeight="1">
      <c r="A14734" s="19" t="s">
        <v>13774</v>
      </c>
      <c r="B14734" s="24">
        <v>1</v>
      </c>
      <c r="C14734" s="21" t="s">
        <v>5643</v>
      </c>
      <c r="D14734" s="23"/>
      <c r="E14734" s="23"/>
    </row>
    <row r="14735" spans="1:5" ht="20" customHeight="1">
      <c r="A14735" s="19" t="s">
        <v>13774</v>
      </c>
      <c r="B14735" s="24">
        <v>1</v>
      </c>
      <c r="C14735" s="21" t="s">
        <v>5840</v>
      </c>
      <c r="D14735" s="23"/>
      <c r="E14735" s="23"/>
    </row>
    <row r="14736" spans="1:5" ht="20" customHeight="1">
      <c r="A14736" s="19" t="s">
        <v>13774</v>
      </c>
      <c r="B14736" s="24">
        <v>1</v>
      </c>
      <c r="C14736" s="21" t="s">
        <v>10059</v>
      </c>
      <c r="D14736" s="23"/>
      <c r="E14736" s="23"/>
    </row>
    <row r="14737" spans="1:5" ht="20" customHeight="1">
      <c r="A14737" s="19" t="s">
        <v>13774</v>
      </c>
      <c r="B14737" s="24">
        <v>1</v>
      </c>
      <c r="C14737" s="21" t="s">
        <v>9982</v>
      </c>
      <c r="D14737" s="23"/>
      <c r="E14737" s="23"/>
    </row>
    <row r="14738" spans="1:5" ht="20" customHeight="1">
      <c r="A14738" s="19" t="s">
        <v>13774</v>
      </c>
      <c r="B14738" s="24">
        <v>1</v>
      </c>
      <c r="C14738" s="21" t="s">
        <v>9840</v>
      </c>
      <c r="D14738" s="23"/>
      <c r="E14738" s="23"/>
    </row>
    <row r="14739" spans="1:5" ht="20" customHeight="1">
      <c r="A14739" s="19" t="s">
        <v>13774</v>
      </c>
      <c r="B14739" s="24">
        <v>1</v>
      </c>
      <c r="C14739" s="21" t="s">
        <v>9719</v>
      </c>
      <c r="D14739" s="23"/>
      <c r="E14739" s="23"/>
    </row>
    <row r="14740" spans="1:5" ht="20" customHeight="1">
      <c r="A14740" s="19" t="s">
        <v>13774</v>
      </c>
      <c r="B14740" s="24">
        <v>1</v>
      </c>
      <c r="C14740" s="21" t="s">
        <v>9533</v>
      </c>
      <c r="D14740" s="23"/>
      <c r="E14740" s="23"/>
    </row>
    <row r="14741" spans="1:5" ht="20" customHeight="1">
      <c r="A14741" s="19" t="s">
        <v>13774</v>
      </c>
      <c r="B14741" s="24">
        <v>1</v>
      </c>
      <c r="C14741" s="21" t="s">
        <v>6295</v>
      </c>
      <c r="D14741" s="23"/>
      <c r="E14741" s="23"/>
    </row>
    <row r="14742" spans="1:5" ht="20" customHeight="1">
      <c r="A14742" s="19" t="s">
        <v>13774</v>
      </c>
      <c r="B14742" s="24">
        <v>1</v>
      </c>
      <c r="C14742" s="21" t="s">
        <v>6478</v>
      </c>
      <c r="D14742" s="23"/>
      <c r="E14742" s="23"/>
    </row>
    <row r="14743" spans="1:5" ht="20" customHeight="1">
      <c r="A14743" s="19" t="s">
        <v>13774</v>
      </c>
      <c r="B14743" s="24">
        <v>1</v>
      </c>
      <c r="C14743" s="21" t="s">
        <v>9345</v>
      </c>
      <c r="D14743" s="23"/>
      <c r="E14743" s="23"/>
    </row>
    <row r="14744" spans="1:5" ht="20" customHeight="1">
      <c r="A14744" s="19" t="s">
        <v>13774</v>
      </c>
      <c r="B14744" s="24">
        <v>1</v>
      </c>
      <c r="C14744" s="21" t="s">
        <v>9214</v>
      </c>
      <c r="D14744" s="23"/>
      <c r="E14744" s="23"/>
    </row>
    <row r="14745" spans="1:5" ht="20" customHeight="1">
      <c r="A14745" s="19" t="s">
        <v>13774</v>
      </c>
      <c r="B14745" s="24">
        <v>1</v>
      </c>
      <c r="C14745" s="21" t="s">
        <v>9076</v>
      </c>
      <c r="D14745" s="23"/>
      <c r="E14745" s="23"/>
    </row>
    <row r="14746" spans="1:5" ht="20" customHeight="1">
      <c r="A14746" s="19" t="s">
        <v>13774</v>
      </c>
      <c r="B14746" s="24">
        <v>1</v>
      </c>
      <c r="C14746" s="21" t="s">
        <v>8892</v>
      </c>
      <c r="D14746" s="23"/>
      <c r="E14746" s="23"/>
    </row>
    <row r="14747" spans="1:5" ht="20" customHeight="1">
      <c r="A14747" s="19" t="s">
        <v>13774</v>
      </c>
      <c r="B14747" s="24">
        <v>1</v>
      </c>
      <c r="C14747" s="21" t="s">
        <v>7019</v>
      </c>
      <c r="D14747" s="23"/>
      <c r="E14747" s="23"/>
    </row>
    <row r="14748" spans="1:5" ht="20" customHeight="1">
      <c r="A14748" s="19" t="s">
        <v>13774</v>
      </c>
      <c r="B14748" s="24">
        <v>1</v>
      </c>
      <c r="C14748" s="21" t="s">
        <v>8768</v>
      </c>
      <c r="D14748" s="23"/>
      <c r="E14748" s="23"/>
    </row>
    <row r="14749" spans="1:5" ht="20" customHeight="1">
      <c r="A14749" s="19" t="s">
        <v>13774</v>
      </c>
      <c r="B14749" s="24">
        <v>1</v>
      </c>
      <c r="C14749" s="21" t="s">
        <v>8585</v>
      </c>
      <c r="D14749" s="23"/>
      <c r="E14749" s="23"/>
    </row>
    <row r="14750" spans="1:5" ht="20" customHeight="1">
      <c r="A14750" s="19" t="s">
        <v>13774</v>
      </c>
      <c r="B14750" s="24">
        <v>1</v>
      </c>
      <c r="C14750" s="21" t="s">
        <v>7019</v>
      </c>
      <c r="D14750" s="23"/>
      <c r="E14750" s="23"/>
    </row>
    <row r="14751" spans="1:5" ht="20" customHeight="1">
      <c r="A14751" s="19" t="s">
        <v>13774</v>
      </c>
      <c r="B14751" s="24">
        <v>1</v>
      </c>
      <c r="C14751" s="21" t="s">
        <v>7198</v>
      </c>
      <c r="D14751" s="23"/>
      <c r="E14751" s="23"/>
    </row>
    <row r="14752" spans="1:5" ht="20" customHeight="1">
      <c r="A14752" s="19" t="s">
        <v>13774</v>
      </c>
      <c r="B14752" s="24">
        <v>1</v>
      </c>
      <c r="C14752" s="21" t="s">
        <v>8405</v>
      </c>
      <c r="D14752" s="23"/>
      <c r="E14752" s="23"/>
    </row>
    <row r="14753" spans="1:5" ht="20" customHeight="1">
      <c r="A14753" s="19" t="s">
        <v>13774</v>
      </c>
      <c r="B14753" s="24">
        <v>1</v>
      </c>
      <c r="C14753" s="21" t="s">
        <v>7479</v>
      </c>
      <c r="D14753" s="23"/>
      <c r="E14753" s="23"/>
    </row>
    <row r="14754" spans="1:5" ht="20" customHeight="1">
      <c r="A14754" s="19" t="s">
        <v>13774</v>
      </c>
      <c r="B14754" s="24">
        <v>1</v>
      </c>
      <c r="C14754" s="21" t="s">
        <v>7653</v>
      </c>
      <c r="D14754" s="23"/>
      <c r="E14754" s="23"/>
    </row>
    <row r="14755" spans="1:5" ht="20" customHeight="1">
      <c r="A14755" s="19" t="s">
        <v>13774</v>
      </c>
      <c r="B14755" s="24">
        <v>1</v>
      </c>
      <c r="C14755" s="21" t="s">
        <v>7835</v>
      </c>
      <c r="D14755" s="23"/>
      <c r="E14755" s="23"/>
    </row>
    <row r="14756" spans="1:5" ht="20" customHeight="1">
      <c r="A14756" s="19" t="s">
        <v>13774</v>
      </c>
      <c r="B14756" s="24">
        <v>1</v>
      </c>
      <c r="C14756" s="21" t="s">
        <v>8347</v>
      </c>
      <c r="D14756" s="23"/>
      <c r="E14756" s="23"/>
    </row>
    <row r="14757" spans="1:5" ht="20" customHeight="1">
      <c r="A14757" s="19" t="s">
        <v>13774</v>
      </c>
      <c r="B14757" s="24">
        <v>1</v>
      </c>
      <c r="C14757" s="21" t="s">
        <v>8291</v>
      </c>
      <c r="D14757" s="23"/>
      <c r="E14757" s="23"/>
    </row>
    <row r="14758" spans="1:5" ht="20" customHeight="1">
      <c r="A14758" s="19" t="s">
        <v>13774</v>
      </c>
      <c r="B14758" s="24">
        <v>1</v>
      </c>
      <c r="C14758" s="21" t="s">
        <v>8239</v>
      </c>
      <c r="D14758" s="23"/>
      <c r="E14758" s="23"/>
    </row>
    <row r="14759" spans="1:5" ht="20" customHeight="1">
      <c r="A14759" s="19" t="s">
        <v>13774</v>
      </c>
      <c r="B14759" s="24">
        <v>1</v>
      </c>
      <c r="C14759" s="21" t="s">
        <v>13629</v>
      </c>
      <c r="D14759" s="23"/>
      <c r="E14759" s="23"/>
    </row>
    <row r="14760" spans="1:5" ht="20" customHeight="1">
      <c r="A14760" s="19" t="s">
        <v>13774</v>
      </c>
      <c r="B14760" s="24">
        <v>1</v>
      </c>
      <c r="C14760" s="21" t="s">
        <v>602</v>
      </c>
      <c r="D14760" s="23"/>
      <c r="E14760" s="23"/>
    </row>
    <row r="14761" spans="1:5" ht="20" customHeight="1">
      <c r="A14761" s="19" t="s">
        <v>13774</v>
      </c>
      <c r="B14761" s="24">
        <v>1</v>
      </c>
      <c r="C14761" s="21" t="s">
        <v>13360</v>
      </c>
      <c r="D14761" s="23"/>
      <c r="E14761" s="23"/>
    </row>
    <row r="14762" spans="1:5" ht="20" customHeight="1">
      <c r="A14762" s="19" t="s">
        <v>13774</v>
      </c>
      <c r="B14762" s="24">
        <v>1</v>
      </c>
      <c r="C14762" s="21" t="s">
        <v>13172</v>
      </c>
      <c r="D14762" s="23"/>
      <c r="E14762" s="23"/>
    </row>
    <row r="14763" spans="1:5" ht="20" customHeight="1">
      <c r="A14763" s="19" t="s">
        <v>13774</v>
      </c>
      <c r="B14763" s="24">
        <v>1</v>
      </c>
      <c r="C14763" s="21" t="s">
        <v>12993</v>
      </c>
      <c r="D14763" s="23"/>
      <c r="E14763" s="23"/>
    </row>
    <row r="14764" spans="1:5" ht="20" customHeight="1">
      <c r="A14764" s="19" t="s">
        <v>13774</v>
      </c>
      <c r="B14764" s="24">
        <v>1</v>
      </c>
      <c r="C14764" s="21" t="s">
        <v>12727</v>
      </c>
      <c r="D14764" s="23"/>
      <c r="E14764" s="23"/>
    </row>
    <row r="14765" spans="1:5" ht="20" customHeight="1">
      <c r="A14765" s="19" t="s">
        <v>13774</v>
      </c>
      <c r="B14765" s="24">
        <v>1</v>
      </c>
      <c r="C14765" s="21" t="s">
        <v>12621</v>
      </c>
      <c r="D14765" s="23"/>
      <c r="E14765" s="23"/>
    </row>
    <row r="14766" spans="1:5" ht="20" customHeight="1">
      <c r="A14766" s="19" t="s">
        <v>13774</v>
      </c>
      <c r="B14766" s="24">
        <v>1</v>
      </c>
      <c r="C14766" s="21" t="s">
        <v>1158</v>
      </c>
      <c r="D14766" s="23"/>
      <c r="E14766" s="23"/>
    </row>
    <row r="14767" spans="1:5" ht="20" customHeight="1">
      <c r="A14767" s="19" t="s">
        <v>13774</v>
      </c>
      <c r="B14767" s="24">
        <v>1</v>
      </c>
      <c r="C14767" s="21" t="s">
        <v>12342</v>
      </c>
      <c r="D14767" s="23"/>
      <c r="E14767" s="23"/>
    </row>
    <row r="14768" spans="1:5" ht="20" customHeight="1">
      <c r="A14768" s="19" t="s">
        <v>13774</v>
      </c>
      <c r="B14768" s="24">
        <v>1</v>
      </c>
      <c r="C14768" s="21" t="s">
        <v>11761</v>
      </c>
      <c r="D14768" s="23"/>
      <c r="E14768" s="23"/>
    </row>
    <row r="14769" spans="1:5" ht="20" customHeight="1">
      <c r="A14769" s="19" t="s">
        <v>13774</v>
      </c>
      <c r="B14769" s="24">
        <v>1</v>
      </c>
      <c r="C14769" s="21" t="s">
        <v>12134</v>
      </c>
      <c r="D14769" s="23"/>
      <c r="E14769" s="23"/>
    </row>
    <row r="14770" spans="1:5" ht="20" customHeight="1">
      <c r="A14770" s="19" t="s">
        <v>13774</v>
      </c>
      <c r="B14770" s="24">
        <v>1</v>
      </c>
      <c r="C14770" s="21" t="s">
        <v>11883</v>
      </c>
      <c r="D14770" s="23"/>
      <c r="E14770" s="23"/>
    </row>
    <row r="14771" spans="1:5" ht="20" customHeight="1">
      <c r="A14771" s="19" t="s">
        <v>13774</v>
      </c>
      <c r="B14771" s="24">
        <v>1</v>
      </c>
      <c r="C14771" s="21" t="s">
        <v>11622</v>
      </c>
      <c r="D14771" s="23"/>
      <c r="E14771" s="23"/>
    </row>
    <row r="14772" spans="1:5" ht="20" customHeight="1">
      <c r="A14772" s="19" t="s">
        <v>13774</v>
      </c>
      <c r="B14772" s="24">
        <v>1</v>
      </c>
      <c r="C14772" s="21" t="s">
        <v>1768</v>
      </c>
      <c r="D14772" s="23"/>
      <c r="E14772" s="23"/>
    </row>
    <row r="14773" spans="1:5" ht="20" customHeight="1">
      <c r="A14773" s="19" t="s">
        <v>13774</v>
      </c>
      <c r="B14773" s="24">
        <v>1</v>
      </c>
      <c r="C14773" s="21" t="s">
        <v>1999</v>
      </c>
      <c r="D14773" s="23"/>
      <c r="E14773" s="23"/>
    </row>
    <row r="14774" spans="1:5" ht="20" customHeight="1">
      <c r="A14774" s="19" t="s">
        <v>13774</v>
      </c>
      <c r="B14774" s="24">
        <v>1</v>
      </c>
      <c r="C14774" s="21" t="s">
        <v>11424</v>
      </c>
      <c r="D14774" s="23"/>
      <c r="E14774" s="23"/>
    </row>
    <row r="14775" spans="1:5" ht="20" customHeight="1">
      <c r="A14775" s="19" t="s">
        <v>13774</v>
      </c>
      <c r="B14775" s="24">
        <v>1</v>
      </c>
      <c r="C14775" s="21" t="s">
        <v>11321</v>
      </c>
      <c r="D14775" s="23"/>
      <c r="E14775" s="23"/>
    </row>
    <row r="14776" spans="1:5" ht="20" customHeight="1">
      <c r="A14776" s="19" t="s">
        <v>13774</v>
      </c>
      <c r="B14776" s="24">
        <v>1</v>
      </c>
      <c r="C14776" s="21" t="s">
        <v>11222</v>
      </c>
      <c r="D14776" s="23"/>
      <c r="E14776" s="23"/>
    </row>
    <row r="14777" spans="1:5" ht="20" customHeight="1">
      <c r="A14777" s="19" t="s">
        <v>13774</v>
      </c>
      <c r="B14777" s="24">
        <v>1</v>
      </c>
      <c r="C14777" s="21" t="s">
        <v>11118</v>
      </c>
      <c r="D14777" s="23"/>
      <c r="E14777" s="23"/>
    </row>
    <row r="14778" spans="1:5" ht="20" customHeight="1">
      <c r="A14778" s="19" t="s">
        <v>13774</v>
      </c>
      <c r="B14778" s="24">
        <v>1</v>
      </c>
      <c r="C14778" s="21" t="s">
        <v>2752</v>
      </c>
      <c r="D14778" s="23"/>
      <c r="E14778" s="23"/>
    </row>
    <row r="14779" spans="1:5" ht="20" customHeight="1">
      <c r="A14779" s="19" t="s">
        <v>13774</v>
      </c>
      <c r="B14779" s="24">
        <v>1</v>
      </c>
      <c r="C14779" s="21" t="s">
        <v>11013</v>
      </c>
      <c r="D14779" s="23"/>
      <c r="E14779" s="23"/>
    </row>
    <row r="14780" spans="1:5" ht="20" customHeight="1">
      <c r="A14780" s="19" t="s">
        <v>13774</v>
      </c>
      <c r="B14780" s="24">
        <v>1</v>
      </c>
      <c r="C14780" s="21" t="s">
        <v>10916</v>
      </c>
      <c r="D14780" s="23"/>
      <c r="E14780" s="23"/>
    </row>
    <row r="14781" spans="1:5" ht="20" customHeight="1">
      <c r="A14781" s="19" t="s">
        <v>13774</v>
      </c>
      <c r="B14781" s="24">
        <v>1</v>
      </c>
      <c r="C14781" s="21" t="s">
        <v>10821</v>
      </c>
      <c r="D14781" s="23"/>
      <c r="E14781" s="23"/>
    </row>
    <row r="14782" spans="1:5" ht="20" customHeight="1">
      <c r="A14782" s="19" t="s">
        <v>13774</v>
      </c>
      <c r="B14782" s="24">
        <v>1</v>
      </c>
      <c r="C14782" s="21" t="s">
        <v>3272</v>
      </c>
      <c r="D14782" s="23"/>
      <c r="E14782" s="23"/>
    </row>
    <row r="14783" spans="1:5" ht="20" customHeight="1">
      <c r="A14783" s="19" t="s">
        <v>13774</v>
      </c>
      <c r="B14783" s="24">
        <v>1</v>
      </c>
      <c r="C14783" s="21" t="s">
        <v>3488</v>
      </c>
      <c r="D14783" s="23"/>
      <c r="E14783" s="23"/>
    </row>
    <row r="14784" spans="1:5" ht="20" customHeight="1">
      <c r="A14784" s="19" t="s">
        <v>13774</v>
      </c>
      <c r="B14784" s="24">
        <v>1</v>
      </c>
      <c r="C14784" s="21" t="s">
        <v>3707</v>
      </c>
      <c r="D14784" s="23"/>
      <c r="E14784" s="23"/>
    </row>
    <row r="14785" spans="1:5" ht="20" customHeight="1">
      <c r="A14785" s="19" t="s">
        <v>13774</v>
      </c>
      <c r="B14785" s="24">
        <v>1</v>
      </c>
      <c r="C14785" s="21" t="s">
        <v>10647</v>
      </c>
      <c r="D14785" s="23"/>
      <c r="E14785" s="23"/>
    </row>
    <row r="14786" spans="1:5" ht="20" customHeight="1">
      <c r="A14786" s="19" t="s">
        <v>13774</v>
      </c>
      <c r="B14786" s="24">
        <v>1</v>
      </c>
      <c r="C14786" s="21" t="s">
        <v>4051</v>
      </c>
      <c r="D14786" s="23"/>
      <c r="E14786" s="23"/>
    </row>
    <row r="14787" spans="1:5" ht="20" customHeight="1">
      <c r="A14787" s="19" t="s">
        <v>13774</v>
      </c>
      <c r="B14787" s="24">
        <v>1</v>
      </c>
      <c r="C14787" s="21" t="s">
        <v>10542</v>
      </c>
      <c r="D14787" s="23"/>
      <c r="E14787" s="23"/>
    </row>
    <row r="14788" spans="1:5" ht="20" customHeight="1">
      <c r="A14788" s="19" t="s">
        <v>13774</v>
      </c>
      <c r="B14788" s="24">
        <v>1</v>
      </c>
      <c r="C14788" s="21" t="s">
        <v>4322</v>
      </c>
      <c r="D14788" s="23"/>
      <c r="E14788" s="23"/>
    </row>
    <row r="14789" spans="1:5" ht="20" customHeight="1">
      <c r="A14789" s="19" t="s">
        <v>13774</v>
      </c>
      <c r="B14789" s="24">
        <v>1</v>
      </c>
      <c r="C14789" s="21" t="s">
        <v>4525</v>
      </c>
      <c r="D14789" s="23"/>
      <c r="E14789" s="23"/>
    </row>
    <row r="14790" spans="1:5" ht="20" customHeight="1">
      <c r="A14790" s="19" t="s">
        <v>13774</v>
      </c>
      <c r="B14790" s="24">
        <v>1</v>
      </c>
      <c r="C14790" s="21" t="s">
        <v>10375</v>
      </c>
      <c r="D14790" s="23"/>
      <c r="E14790" s="23"/>
    </row>
    <row r="14791" spans="1:5" ht="20" customHeight="1">
      <c r="A14791" s="19" t="s">
        <v>13774</v>
      </c>
      <c r="B14791" s="24">
        <v>1</v>
      </c>
      <c r="C14791" s="21" t="s">
        <v>4797</v>
      </c>
      <c r="D14791" s="23"/>
      <c r="E14791" s="23"/>
    </row>
    <row r="14792" spans="1:5" ht="20" customHeight="1">
      <c r="A14792" s="19" t="s">
        <v>13774</v>
      </c>
      <c r="B14792" s="24">
        <v>1</v>
      </c>
      <c r="C14792" s="21" t="s">
        <v>4994</v>
      </c>
      <c r="D14792" s="23"/>
      <c r="E14792" s="23"/>
    </row>
    <row r="14793" spans="1:5" ht="20" customHeight="1">
      <c r="A14793" s="19" t="s">
        <v>13774</v>
      </c>
      <c r="B14793" s="24">
        <v>1</v>
      </c>
      <c r="C14793" s="21" t="s">
        <v>10211</v>
      </c>
      <c r="D14793" s="23"/>
      <c r="E14793" s="23"/>
    </row>
    <row r="14794" spans="1:5" ht="20" customHeight="1">
      <c r="A14794" s="19" t="s">
        <v>13774</v>
      </c>
      <c r="B14794" s="24">
        <v>1</v>
      </c>
      <c r="C14794" s="21" t="s">
        <v>5244</v>
      </c>
      <c r="D14794" s="23"/>
      <c r="E14794" s="23"/>
    </row>
    <row r="14795" spans="1:5" ht="20" customHeight="1">
      <c r="A14795" s="19" t="s">
        <v>13774</v>
      </c>
      <c r="B14795" s="24">
        <v>1</v>
      </c>
      <c r="C14795" s="21" t="s">
        <v>5452</v>
      </c>
      <c r="D14795" s="23"/>
      <c r="E14795" s="23"/>
    </row>
    <row r="14796" spans="1:5" ht="20" customHeight="1">
      <c r="A14796" s="19" t="s">
        <v>13774</v>
      </c>
      <c r="B14796" s="24">
        <v>1</v>
      </c>
      <c r="C14796" s="21" t="s">
        <v>5659</v>
      </c>
      <c r="D14796" s="23"/>
      <c r="E14796" s="23"/>
    </row>
    <row r="14797" spans="1:5" ht="20" customHeight="1">
      <c r="A14797" s="19" t="s">
        <v>13774</v>
      </c>
      <c r="B14797" s="24">
        <v>1</v>
      </c>
      <c r="C14797" s="21" t="s">
        <v>5860</v>
      </c>
      <c r="D14797" s="23"/>
      <c r="E14797" s="23"/>
    </row>
    <row r="14798" spans="1:5" ht="20" customHeight="1">
      <c r="A14798" s="19" t="s">
        <v>13774</v>
      </c>
      <c r="B14798" s="24">
        <v>1</v>
      </c>
      <c r="C14798" s="21" t="s">
        <v>10063</v>
      </c>
      <c r="D14798" s="23"/>
      <c r="E14798" s="23"/>
    </row>
    <row r="14799" spans="1:5" ht="20" customHeight="1">
      <c r="A14799" s="19" t="s">
        <v>13774</v>
      </c>
      <c r="B14799" s="24">
        <v>1</v>
      </c>
      <c r="C14799" s="21" t="s">
        <v>9988</v>
      </c>
      <c r="D14799" s="23"/>
      <c r="E14799" s="23"/>
    </row>
    <row r="14800" spans="1:5" ht="20" customHeight="1">
      <c r="A14800" s="19" t="s">
        <v>13774</v>
      </c>
      <c r="B14800" s="24">
        <v>1</v>
      </c>
      <c r="C14800" s="22">
        <v>100</v>
      </c>
      <c r="D14800" s="23"/>
      <c r="E14800" s="23"/>
    </row>
    <row r="14801" spans="1:5" ht="20" customHeight="1">
      <c r="A14801" s="19" t="s">
        <v>13774</v>
      </c>
      <c r="B14801" s="24">
        <v>1</v>
      </c>
      <c r="C14801" s="21" t="s">
        <v>9728</v>
      </c>
      <c r="D14801" s="23"/>
      <c r="E14801" s="23"/>
    </row>
    <row r="14802" spans="1:5" ht="20" customHeight="1">
      <c r="A14802" s="19" t="s">
        <v>13774</v>
      </c>
      <c r="B14802" s="24">
        <v>1</v>
      </c>
      <c r="C14802" s="21" t="s">
        <v>9541</v>
      </c>
      <c r="D14802" s="23"/>
      <c r="E14802" s="23"/>
    </row>
    <row r="14803" spans="1:5" ht="20" customHeight="1">
      <c r="A14803" s="19" t="s">
        <v>13774</v>
      </c>
      <c r="B14803" s="24">
        <v>1</v>
      </c>
      <c r="C14803" s="21" t="s">
        <v>6317</v>
      </c>
      <c r="D14803" s="23"/>
      <c r="E14803" s="23"/>
    </row>
    <row r="14804" spans="1:5" ht="20" customHeight="1">
      <c r="A14804" s="19" t="s">
        <v>13774</v>
      </c>
      <c r="B14804" s="24">
        <v>1</v>
      </c>
      <c r="C14804" s="21" t="s">
        <v>6500</v>
      </c>
      <c r="D14804" s="23"/>
      <c r="E14804" s="23"/>
    </row>
    <row r="14805" spans="1:5" ht="20" customHeight="1">
      <c r="A14805" s="19" t="s">
        <v>13774</v>
      </c>
      <c r="B14805" s="24">
        <v>1</v>
      </c>
      <c r="C14805" s="21" t="s">
        <v>9351</v>
      </c>
      <c r="D14805" s="23"/>
      <c r="E14805" s="23"/>
    </row>
    <row r="14806" spans="1:5" ht="20" customHeight="1">
      <c r="A14806" s="19" t="s">
        <v>13774</v>
      </c>
      <c r="B14806" s="24">
        <v>1</v>
      </c>
      <c r="C14806" s="21" t="s">
        <v>9221</v>
      </c>
      <c r="D14806" s="23"/>
      <c r="E14806" s="23"/>
    </row>
    <row r="14807" spans="1:5" ht="20" customHeight="1">
      <c r="A14807" s="19" t="s">
        <v>13774</v>
      </c>
      <c r="B14807" s="24">
        <v>1</v>
      </c>
      <c r="C14807" s="21" t="s">
        <v>9083</v>
      </c>
      <c r="D14807" s="23"/>
      <c r="E14807" s="23"/>
    </row>
    <row r="14808" spans="1:5" ht="20" customHeight="1">
      <c r="A14808" s="19" t="s">
        <v>13774</v>
      </c>
      <c r="B14808" s="24">
        <v>1</v>
      </c>
      <c r="C14808" s="21" t="s">
        <v>8897</v>
      </c>
      <c r="D14808" s="23"/>
      <c r="E14808" s="23"/>
    </row>
    <row r="14809" spans="1:5" ht="20" customHeight="1">
      <c r="A14809" s="19" t="s">
        <v>13774</v>
      </c>
      <c r="B14809" s="24">
        <v>1</v>
      </c>
      <c r="C14809" s="21" t="s">
        <v>8505</v>
      </c>
      <c r="D14809" s="23"/>
      <c r="E14809" s="23"/>
    </row>
    <row r="14810" spans="1:5" ht="20" customHeight="1">
      <c r="A14810" s="19" t="s">
        <v>13774</v>
      </c>
      <c r="B14810" s="24">
        <v>1</v>
      </c>
      <c r="C14810" s="21" t="s">
        <v>8775</v>
      </c>
      <c r="D14810" s="23"/>
      <c r="E14810" s="23"/>
    </row>
    <row r="14811" spans="1:5" ht="20" customHeight="1">
      <c r="A14811" s="19" t="s">
        <v>13774</v>
      </c>
      <c r="B14811" s="24">
        <v>1</v>
      </c>
      <c r="C14811" s="21" t="s">
        <v>8592</v>
      </c>
      <c r="D14811" s="23"/>
      <c r="E14811" s="23"/>
    </row>
    <row r="14812" spans="1:5" ht="20" customHeight="1">
      <c r="A14812" s="19" t="s">
        <v>13774</v>
      </c>
      <c r="B14812" s="24">
        <v>1</v>
      </c>
      <c r="C14812" s="21" t="s">
        <v>7033</v>
      </c>
      <c r="D14812" s="23"/>
      <c r="E14812" s="23"/>
    </row>
    <row r="14813" spans="1:5" ht="20" customHeight="1">
      <c r="A14813" s="19" t="s">
        <v>13774</v>
      </c>
      <c r="B14813" s="24">
        <v>1</v>
      </c>
      <c r="C14813" s="21" t="s">
        <v>7209</v>
      </c>
      <c r="D14813" s="23"/>
      <c r="E14813" s="23"/>
    </row>
    <row r="14814" spans="1:5" ht="20" customHeight="1">
      <c r="A14814" s="19" t="s">
        <v>13774</v>
      </c>
      <c r="B14814" s="24">
        <v>1</v>
      </c>
      <c r="C14814" s="21" t="s">
        <v>8407</v>
      </c>
      <c r="D14814" s="23"/>
      <c r="E14814" s="23"/>
    </row>
    <row r="14815" spans="1:5" ht="20" customHeight="1">
      <c r="A14815" s="19" t="s">
        <v>13774</v>
      </c>
      <c r="B14815" s="24">
        <v>1</v>
      </c>
      <c r="C14815" s="21" t="s">
        <v>7494</v>
      </c>
      <c r="D14815" s="23"/>
      <c r="E14815" s="23"/>
    </row>
    <row r="14816" spans="1:5" ht="20" customHeight="1">
      <c r="A14816" s="19" t="s">
        <v>13774</v>
      </c>
      <c r="B14816" s="24">
        <v>1</v>
      </c>
      <c r="C14816" s="21" t="s">
        <v>7664</v>
      </c>
      <c r="D14816" s="23"/>
      <c r="E14816" s="23"/>
    </row>
    <row r="14817" spans="1:5" ht="20" customHeight="1">
      <c r="A14817" s="19" t="s">
        <v>13774</v>
      </c>
      <c r="B14817" s="24">
        <v>1</v>
      </c>
      <c r="C14817" s="21" t="s">
        <v>7850</v>
      </c>
      <c r="D14817" s="23"/>
      <c r="E14817" s="23"/>
    </row>
    <row r="14818" spans="1:5" ht="20" customHeight="1">
      <c r="A14818" s="19" t="s">
        <v>13774</v>
      </c>
      <c r="B14818" s="24">
        <v>1</v>
      </c>
      <c r="C14818" s="21" t="s">
        <v>8349</v>
      </c>
      <c r="D14818" s="23"/>
      <c r="E14818" s="23"/>
    </row>
    <row r="14819" spans="1:5" ht="20" customHeight="1">
      <c r="A14819" s="19" t="s">
        <v>13774</v>
      </c>
      <c r="B14819" s="24">
        <v>1</v>
      </c>
      <c r="C14819" s="21" t="s">
        <v>67</v>
      </c>
      <c r="D14819" s="23"/>
      <c r="E14819" s="23"/>
    </row>
    <row r="14820" spans="1:5" ht="20" customHeight="1">
      <c r="A14820" s="19" t="s">
        <v>13774</v>
      </c>
      <c r="B14820" s="24">
        <v>1</v>
      </c>
      <c r="C14820" s="21" t="s">
        <v>8241</v>
      </c>
      <c r="D14820" s="23"/>
      <c r="E14820" s="23"/>
    </row>
    <row r="14821" spans="1:5" ht="20" customHeight="1">
      <c r="A14821" s="19" t="s">
        <v>13774</v>
      </c>
      <c r="B14821" s="24">
        <v>1</v>
      </c>
      <c r="C14821" s="21" t="s">
        <v>13631</v>
      </c>
      <c r="D14821" s="23"/>
      <c r="E14821" s="23"/>
    </row>
    <row r="14822" spans="1:5" ht="20" customHeight="1">
      <c r="A14822" s="19" t="s">
        <v>13774</v>
      </c>
      <c r="B14822" s="24">
        <v>1</v>
      </c>
      <c r="C14822" s="21" t="s">
        <v>620</v>
      </c>
      <c r="D14822" s="23"/>
      <c r="E14822" s="23"/>
    </row>
    <row r="14823" spans="1:5" ht="20" customHeight="1">
      <c r="A14823" s="19" t="s">
        <v>13774</v>
      </c>
      <c r="B14823" s="24">
        <v>1</v>
      </c>
      <c r="C14823" s="21" t="s">
        <v>13362</v>
      </c>
      <c r="D14823" s="23"/>
      <c r="E14823" s="23"/>
    </row>
    <row r="14824" spans="1:5" ht="20" customHeight="1">
      <c r="A14824" s="19" t="s">
        <v>13774</v>
      </c>
      <c r="B14824" s="24">
        <v>1</v>
      </c>
      <c r="C14824" s="21" t="s">
        <v>13177</v>
      </c>
      <c r="D14824" s="23"/>
      <c r="E14824" s="23"/>
    </row>
    <row r="14825" spans="1:5" ht="20" customHeight="1">
      <c r="A14825" s="19" t="s">
        <v>13774</v>
      </c>
      <c r="B14825" s="24">
        <v>1</v>
      </c>
      <c r="C14825" s="21" t="s">
        <v>12996</v>
      </c>
      <c r="D14825" s="23"/>
      <c r="E14825" s="23"/>
    </row>
    <row r="14826" spans="1:5" ht="20" customHeight="1">
      <c r="A14826" s="19" t="s">
        <v>13774</v>
      </c>
      <c r="B14826" s="24">
        <v>1</v>
      </c>
      <c r="C14826" s="21" t="s">
        <v>12735</v>
      </c>
      <c r="D14826" s="23"/>
      <c r="E14826" s="23"/>
    </row>
    <row r="14827" spans="1:5" ht="20" customHeight="1">
      <c r="A14827" s="19" t="s">
        <v>13774</v>
      </c>
      <c r="B14827" s="24">
        <v>1</v>
      </c>
      <c r="C14827" s="21" t="s">
        <v>12625</v>
      </c>
      <c r="D14827" s="23"/>
      <c r="E14827" s="23"/>
    </row>
    <row r="14828" spans="1:5" ht="20" customHeight="1">
      <c r="A14828" s="19" t="s">
        <v>13774</v>
      </c>
      <c r="B14828" s="24">
        <v>1</v>
      </c>
      <c r="C14828" s="21" t="s">
        <v>1171</v>
      </c>
      <c r="D14828" s="23"/>
      <c r="E14828" s="23"/>
    </row>
    <row r="14829" spans="1:5" ht="20" customHeight="1">
      <c r="A14829" s="19" t="s">
        <v>13774</v>
      </c>
      <c r="B14829" s="24">
        <v>1</v>
      </c>
      <c r="C14829" s="21" t="s">
        <v>12346</v>
      </c>
      <c r="D14829" s="23"/>
      <c r="E14829" s="23"/>
    </row>
    <row r="14830" spans="1:5" ht="20" customHeight="1">
      <c r="A14830" s="19" t="s">
        <v>13774</v>
      </c>
      <c r="B14830" s="24">
        <v>1</v>
      </c>
      <c r="C14830" s="21" t="s">
        <v>11854</v>
      </c>
      <c r="D14830" s="23"/>
      <c r="E14830" s="23"/>
    </row>
    <row r="14831" spans="1:5" ht="20" customHeight="1">
      <c r="A14831" s="19" t="s">
        <v>13774</v>
      </c>
      <c r="B14831" s="24">
        <v>1</v>
      </c>
      <c r="C14831" s="21" t="s">
        <v>12138</v>
      </c>
      <c r="D14831" s="23"/>
      <c r="E14831" s="23"/>
    </row>
    <row r="14832" spans="1:5" ht="20" customHeight="1">
      <c r="A14832" s="19" t="s">
        <v>13774</v>
      </c>
      <c r="B14832" s="24">
        <v>1</v>
      </c>
      <c r="C14832" s="21" t="s">
        <v>11887</v>
      </c>
      <c r="D14832" s="23"/>
      <c r="E14832" s="23"/>
    </row>
    <row r="14833" spans="1:5" ht="20" customHeight="1">
      <c r="A14833" s="19" t="s">
        <v>13774</v>
      </c>
      <c r="B14833" s="24">
        <v>1</v>
      </c>
      <c r="C14833" s="21" t="s">
        <v>11627</v>
      </c>
      <c r="D14833" s="23"/>
      <c r="E14833" s="23"/>
    </row>
    <row r="14834" spans="1:5" ht="20" customHeight="1">
      <c r="A14834" s="19" t="s">
        <v>13774</v>
      </c>
      <c r="B14834" s="24">
        <v>1</v>
      </c>
      <c r="C14834" s="21" t="s">
        <v>1785</v>
      </c>
      <c r="D14834" s="23"/>
      <c r="E14834" s="23"/>
    </row>
    <row r="14835" spans="1:5" ht="20" customHeight="1">
      <c r="A14835" s="19" t="s">
        <v>13774</v>
      </c>
      <c r="B14835" s="24">
        <v>1</v>
      </c>
      <c r="C14835" s="21" t="s">
        <v>2019</v>
      </c>
      <c r="D14835" s="23"/>
      <c r="E14835" s="23"/>
    </row>
    <row r="14836" spans="1:5" ht="20" customHeight="1">
      <c r="A14836" s="19" t="s">
        <v>13774</v>
      </c>
      <c r="B14836" s="24">
        <v>1</v>
      </c>
      <c r="C14836" s="21" t="s">
        <v>11426</v>
      </c>
      <c r="D14836" s="23"/>
      <c r="E14836" s="23"/>
    </row>
    <row r="14837" spans="1:5" ht="20" customHeight="1">
      <c r="A14837" s="19" t="s">
        <v>13774</v>
      </c>
      <c r="B14837" s="24">
        <v>1</v>
      </c>
      <c r="C14837" s="21" t="s">
        <v>11323</v>
      </c>
      <c r="D14837" s="23"/>
      <c r="E14837" s="23"/>
    </row>
    <row r="14838" spans="1:5" ht="20" customHeight="1">
      <c r="A14838" s="19" t="s">
        <v>13774</v>
      </c>
      <c r="B14838" s="24">
        <v>1</v>
      </c>
      <c r="C14838" s="21" t="s">
        <v>11226</v>
      </c>
      <c r="D14838" s="23"/>
      <c r="E14838" s="23"/>
    </row>
    <row r="14839" spans="1:5" ht="20" customHeight="1">
      <c r="A14839" s="19" t="s">
        <v>13774</v>
      </c>
      <c r="B14839" s="24">
        <v>1</v>
      </c>
      <c r="C14839" s="21" t="s">
        <v>11120</v>
      </c>
      <c r="D14839" s="23"/>
      <c r="E14839" s="23"/>
    </row>
    <row r="14840" spans="1:5" ht="20" customHeight="1">
      <c r="A14840" s="19" t="s">
        <v>13774</v>
      </c>
      <c r="B14840" s="24">
        <v>1</v>
      </c>
      <c r="C14840" s="21" t="s">
        <v>2771</v>
      </c>
      <c r="D14840" s="23"/>
      <c r="E14840" s="23"/>
    </row>
    <row r="14841" spans="1:5" ht="20" customHeight="1">
      <c r="A14841" s="19" t="s">
        <v>13774</v>
      </c>
      <c r="B14841" s="24">
        <v>1</v>
      </c>
      <c r="C14841" s="21" t="s">
        <v>11017</v>
      </c>
      <c r="D14841" s="23"/>
      <c r="E14841" s="23"/>
    </row>
    <row r="14842" spans="1:5" ht="20" customHeight="1">
      <c r="A14842" s="19" t="s">
        <v>13774</v>
      </c>
      <c r="B14842" s="24">
        <v>1</v>
      </c>
      <c r="C14842" s="21" t="s">
        <v>10920</v>
      </c>
      <c r="D14842" s="23"/>
      <c r="E14842" s="23"/>
    </row>
    <row r="14843" spans="1:5" ht="20" customHeight="1">
      <c r="A14843" s="19" t="s">
        <v>13774</v>
      </c>
      <c r="B14843" s="24">
        <v>1</v>
      </c>
      <c r="C14843" s="21" t="s">
        <v>10825</v>
      </c>
      <c r="D14843" s="23"/>
      <c r="E14843" s="23"/>
    </row>
    <row r="14844" spans="1:5" ht="20" customHeight="1">
      <c r="A14844" s="19" t="s">
        <v>13774</v>
      </c>
      <c r="B14844" s="24">
        <v>1</v>
      </c>
      <c r="C14844" s="21" t="s">
        <v>3284</v>
      </c>
      <c r="D14844" s="23"/>
      <c r="E14844" s="23"/>
    </row>
    <row r="14845" spans="1:5" ht="20" customHeight="1">
      <c r="A14845" s="19" t="s">
        <v>13774</v>
      </c>
      <c r="B14845" s="24">
        <v>1</v>
      </c>
      <c r="C14845" s="21" t="s">
        <v>3508</v>
      </c>
      <c r="D14845" s="23"/>
      <c r="E14845" s="23"/>
    </row>
    <row r="14846" spans="1:5" ht="20" customHeight="1">
      <c r="A14846" s="19" t="s">
        <v>13774</v>
      </c>
      <c r="B14846" s="24">
        <v>1</v>
      </c>
      <c r="C14846" s="21" t="s">
        <v>3720</v>
      </c>
      <c r="D14846" s="23"/>
      <c r="E14846" s="23"/>
    </row>
    <row r="14847" spans="1:5" ht="20" customHeight="1">
      <c r="A14847" s="19" t="s">
        <v>13774</v>
      </c>
      <c r="B14847" s="24">
        <v>1</v>
      </c>
      <c r="C14847" s="21" t="s">
        <v>10649</v>
      </c>
      <c r="D14847" s="23"/>
      <c r="E14847" s="23"/>
    </row>
    <row r="14848" spans="1:5" ht="20" customHeight="1">
      <c r="A14848" s="19" t="s">
        <v>13774</v>
      </c>
      <c r="B14848" s="24">
        <v>1</v>
      </c>
      <c r="C14848" s="21" t="s">
        <v>4064</v>
      </c>
      <c r="D14848" s="23"/>
      <c r="E14848" s="23"/>
    </row>
    <row r="14849" spans="1:5" ht="20" customHeight="1">
      <c r="A14849" s="19" t="s">
        <v>13774</v>
      </c>
      <c r="B14849" s="24">
        <v>1</v>
      </c>
      <c r="C14849" s="21" t="s">
        <v>10546</v>
      </c>
      <c r="D14849" s="23"/>
      <c r="E14849" s="23"/>
    </row>
    <row r="14850" spans="1:5" ht="20" customHeight="1">
      <c r="A14850" s="19" t="s">
        <v>13774</v>
      </c>
      <c r="B14850" s="24">
        <v>1</v>
      </c>
      <c r="C14850" s="21" t="s">
        <v>4336</v>
      </c>
      <c r="D14850" s="23"/>
      <c r="E14850" s="23"/>
    </row>
    <row r="14851" spans="1:5" ht="20" customHeight="1">
      <c r="A14851" s="19" t="s">
        <v>13774</v>
      </c>
      <c r="B14851" s="24">
        <v>1</v>
      </c>
      <c r="C14851" s="21" t="s">
        <v>4540</v>
      </c>
      <c r="D14851" s="23"/>
      <c r="E14851" s="23"/>
    </row>
    <row r="14852" spans="1:5" ht="20" customHeight="1">
      <c r="A14852" s="19" t="s">
        <v>13774</v>
      </c>
      <c r="B14852" s="24">
        <v>1</v>
      </c>
      <c r="C14852" s="21" t="s">
        <v>10381</v>
      </c>
      <c r="D14852" s="23"/>
      <c r="E14852" s="23"/>
    </row>
    <row r="14853" spans="1:5" ht="20" customHeight="1">
      <c r="A14853" s="19" t="s">
        <v>13774</v>
      </c>
      <c r="B14853" s="24">
        <v>1</v>
      </c>
      <c r="C14853" s="21" t="s">
        <v>4811</v>
      </c>
      <c r="D14853" s="23"/>
      <c r="E14853" s="23"/>
    </row>
    <row r="14854" spans="1:5" ht="20" customHeight="1">
      <c r="A14854" s="19" t="s">
        <v>13774</v>
      </c>
      <c r="B14854" s="24">
        <v>1</v>
      </c>
      <c r="C14854" s="21" t="s">
        <v>5006</v>
      </c>
      <c r="D14854" s="23"/>
      <c r="E14854" s="23"/>
    </row>
    <row r="14855" spans="1:5" ht="20" customHeight="1">
      <c r="A14855" s="19" t="s">
        <v>13774</v>
      </c>
      <c r="B14855" s="24">
        <v>1</v>
      </c>
      <c r="C14855" s="21" t="s">
        <v>10217</v>
      </c>
      <c r="D14855" s="23"/>
      <c r="E14855" s="23"/>
    </row>
    <row r="14856" spans="1:5" ht="20" customHeight="1">
      <c r="A14856" s="19" t="s">
        <v>13774</v>
      </c>
      <c r="B14856" s="24">
        <v>1</v>
      </c>
      <c r="C14856" s="21" t="s">
        <v>5258</v>
      </c>
      <c r="D14856" s="23"/>
      <c r="E14856" s="23"/>
    </row>
    <row r="14857" spans="1:5" ht="20" customHeight="1">
      <c r="A14857" s="19" t="s">
        <v>13774</v>
      </c>
      <c r="B14857" s="24">
        <v>1</v>
      </c>
      <c r="C14857" s="21" t="s">
        <v>5463</v>
      </c>
      <c r="D14857" s="23"/>
      <c r="E14857" s="23"/>
    </row>
    <row r="14858" spans="1:5" ht="20" customHeight="1">
      <c r="A14858" s="19" t="s">
        <v>13774</v>
      </c>
      <c r="B14858" s="24">
        <v>1</v>
      </c>
      <c r="C14858" s="21" t="s">
        <v>5672</v>
      </c>
      <c r="D14858" s="23"/>
      <c r="E14858" s="23"/>
    </row>
    <row r="14859" spans="1:5" ht="20" customHeight="1">
      <c r="A14859" s="19" t="s">
        <v>13774</v>
      </c>
      <c r="B14859" s="24">
        <v>1</v>
      </c>
      <c r="C14859" s="21" t="s">
        <v>5879</v>
      </c>
      <c r="D14859" s="23"/>
      <c r="E14859" s="23"/>
    </row>
    <row r="14860" spans="1:5" ht="20" customHeight="1">
      <c r="A14860" s="19" t="s">
        <v>13774</v>
      </c>
      <c r="B14860" s="24">
        <v>1</v>
      </c>
      <c r="C14860" s="21" t="s">
        <v>10067</v>
      </c>
      <c r="D14860" s="23"/>
      <c r="E14860" s="23"/>
    </row>
    <row r="14861" spans="1:5" ht="20" customHeight="1">
      <c r="A14861" s="19" t="s">
        <v>13774</v>
      </c>
      <c r="B14861" s="24">
        <v>1</v>
      </c>
      <c r="C14861" s="21" t="s">
        <v>9992</v>
      </c>
      <c r="D14861" s="23"/>
      <c r="E14861" s="23"/>
    </row>
    <row r="14862" spans="1:5" ht="20" customHeight="1">
      <c r="A14862" s="19" t="s">
        <v>13774</v>
      </c>
      <c r="B14862" s="24">
        <v>1</v>
      </c>
      <c r="C14862" s="21" t="s">
        <v>9854</v>
      </c>
      <c r="D14862" s="23"/>
      <c r="E14862" s="23"/>
    </row>
    <row r="14863" spans="1:5" ht="20" customHeight="1">
      <c r="A14863" s="19" t="s">
        <v>13774</v>
      </c>
      <c r="B14863" s="24">
        <v>1</v>
      </c>
      <c r="C14863" s="21" t="s">
        <v>9732</v>
      </c>
      <c r="D14863" s="23"/>
      <c r="E14863" s="23"/>
    </row>
    <row r="14864" spans="1:5" ht="20" customHeight="1">
      <c r="A14864" s="19" t="s">
        <v>13774</v>
      </c>
      <c r="B14864" s="24">
        <v>1</v>
      </c>
      <c r="C14864" s="21" t="s">
        <v>9543</v>
      </c>
      <c r="D14864" s="23"/>
      <c r="E14864" s="23"/>
    </row>
    <row r="14865" spans="1:5" ht="20" customHeight="1">
      <c r="A14865" s="19" t="s">
        <v>13774</v>
      </c>
      <c r="B14865" s="24">
        <v>1</v>
      </c>
      <c r="C14865" s="21" t="s">
        <v>6330</v>
      </c>
      <c r="D14865" s="23"/>
      <c r="E14865" s="23"/>
    </row>
    <row r="14866" spans="1:5" ht="20" customHeight="1">
      <c r="A14866" s="19" t="s">
        <v>13774</v>
      </c>
      <c r="B14866" s="24">
        <v>1</v>
      </c>
      <c r="C14866" s="21" t="s">
        <v>6511</v>
      </c>
      <c r="D14866" s="23"/>
      <c r="E14866" s="23"/>
    </row>
    <row r="14867" spans="1:5" ht="20" customHeight="1">
      <c r="A14867" s="19" t="s">
        <v>13774</v>
      </c>
      <c r="B14867" s="24">
        <v>1</v>
      </c>
      <c r="C14867" s="21" t="s">
        <v>9353</v>
      </c>
      <c r="D14867" s="23"/>
      <c r="E14867" s="23"/>
    </row>
    <row r="14868" spans="1:5" ht="20" customHeight="1">
      <c r="A14868" s="19" t="s">
        <v>13774</v>
      </c>
      <c r="B14868" s="24">
        <v>1</v>
      </c>
      <c r="C14868" s="21" t="s">
        <v>9226</v>
      </c>
      <c r="D14868" s="23"/>
      <c r="E14868" s="23"/>
    </row>
    <row r="14869" spans="1:5" ht="20" customHeight="1">
      <c r="A14869" s="19" t="s">
        <v>13774</v>
      </c>
      <c r="B14869" s="24">
        <v>1</v>
      </c>
      <c r="C14869" s="21" t="s">
        <v>9088</v>
      </c>
      <c r="D14869" s="23"/>
      <c r="E14869" s="23"/>
    </row>
    <row r="14870" spans="1:5" ht="20" customHeight="1">
      <c r="A14870" s="19" t="s">
        <v>13774</v>
      </c>
      <c r="B14870" s="24">
        <v>1</v>
      </c>
      <c r="C14870" s="21" t="s">
        <v>8902</v>
      </c>
      <c r="D14870" s="23"/>
      <c r="E14870" s="23"/>
    </row>
    <row r="14871" spans="1:5" ht="20" customHeight="1">
      <c r="A14871" s="19" t="s">
        <v>13774</v>
      </c>
      <c r="B14871" s="24">
        <v>1</v>
      </c>
      <c r="C14871" s="21" t="s">
        <v>8565</v>
      </c>
      <c r="D14871" s="23"/>
      <c r="E14871" s="23"/>
    </row>
    <row r="14872" spans="1:5" ht="20" customHeight="1">
      <c r="A14872" s="19" t="s">
        <v>13774</v>
      </c>
      <c r="B14872" s="24">
        <v>1</v>
      </c>
      <c r="C14872" s="21" t="s">
        <v>8777</v>
      </c>
      <c r="D14872" s="23"/>
      <c r="E14872" s="23"/>
    </row>
    <row r="14873" spans="1:5" ht="20" customHeight="1">
      <c r="A14873" s="19" t="s">
        <v>13774</v>
      </c>
      <c r="B14873" s="24">
        <v>1</v>
      </c>
      <c r="C14873" s="21" t="s">
        <v>8594</v>
      </c>
      <c r="D14873" s="23"/>
      <c r="E14873" s="23"/>
    </row>
    <row r="14874" spans="1:5" ht="20" customHeight="1">
      <c r="A14874" s="19" t="s">
        <v>13774</v>
      </c>
      <c r="B14874" s="24">
        <v>1</v>
      </c>
      <c r="C14874" s="21" t="s">
        <v>7044</v>
      </c>
      <c r="D14874" s="23"/>
      <c r="E14874" s="23"/>
    </row>
    <row r="14875" spans="1:5" ht="20" customHeight="1">
      <c r="A14875" s="19" t="s">
        <v>13774</v>
      </c>
      <c r="B14875" s="24">
        <v>1</v>
      </c>
      <c r="C14875" s="21" t="s">
        <v>7224</v>
      </c>
      <c r="D14875" s="23"/>
      <c r="E14875" s="23"/>
    </row>
    <row r="14876" spans="1:5" ht="20" customHeight="1">
      <c r="A14876" s="19" t="s">
        <v>13774</v>
      </c>
      <c r="B14876" s="24">
        <v>1</v>
      </c>
      <c r="C14876" s="21" t="s">
        <v>8409</v>
      </c>
      <c r="D14876" s="23"/>
      <c r="E14876" s="23"/>
    </row>
    <row r="14877" spans="1:5" ht="20" customHeight="1">
      <c r="A14877" s="19" t="s">
        <v>13774</v>
      </c>
      <c r="B14877" s="24">
        <v>1</v>
      </c>
      <c r="C14877" s="21" t="s">
        <v>7507</v>
      </c>
      <c r="D14877" s="23"/>
      <c r="E14877" s="23"/>
    </row>
    <row r="14878" spans="1:5" ht="20" customHeight="1">
      <c r="A14878" s="19" t="s">
        <v>13774</v>
      </c>
      <c r="B14878" s="24">
        <v>1</v>
      </c>
      <c r="C14878" s="21" t="s">
        <v>7679</v>
      </c>
      <c r="D14878" s="23"/>
      <c r="E14878" s="23"/>
    </row>
    <row r="14879" spans="1:5" ht="20" customHeight="1">
      <c r="A14879" s="19" t="s">
        <v>13774</v>
      </c>
      <c r="B14879" s="24">
        <v>1</v>
      </c>
      <c r="C14879" s="21" t="s">
        <v>7865</v>
      </c>
      <c r="D14879" s="23"/>
      <c r="E14879" s="23"/>
    </row>
    <row r="14880" spans="1:5" ht="20" customHeight="1">
      <c r="A14880" s="19" t="s">
        <v>13774</v>
      </c>
      <c r="B14880" s="24">
        <v>1</v>
      </c>
      <c r="C14880" s="21" t="s">
        <v>8353</v>
      </c>
      <c r="D14880" s="23"/>
      <c r="E14880" s="23"/>
    </row>
    <row r="14881" spans="1:5" ht="20" customHeight="1">
      <c r="A14881" s="19" t="s">
        <v>13774</v>
      </c>
      <c r="B14881" s="24">
        <v>1</v>
      </c>
      <c r="C14881" s="21" t="s">
        <v>8295</v>
      </c>
      <c r="D14881" s="23"/>
      <c r="E14881" s="23"/>
    </row>
    <row r="14882" spans="1:5" ht="20" customHeight="1">
      <c r="A14882" s="19" t="s">
        <v>13774</v>
      </c>
      <c r="B14882" s="24">
        <v>1</v>
      </c>
      <c r="C14882" s="21" t="s">
        <v>8245</v>
      </c>
      <c r="D14882" s="23"/>
      <c r="E14882" s="23"/>
    </row>
    <row r="14883" spans="1:5" ht="20" customHeight="1">
      <c r="A14883" s="19" t="s">
        <v>13774</v>
      </c>
      <c r="B14883" s="24">
        <v>1</v>
      </c>
      <c r="C14883" s="21" t="s">
        <v>13639</v>
      </c>
      <c r="D14883" s="23"/>
      <c r="E14883" s="23"/>
    </row>
    <row r="14884" spans="1:5" ht="20" customHeight="1">
      <c r="A14884" s="19" t="s">
        <v>13774</v>
      </c>
      <c r="B14884" s="24">
        <v>1</v>
      </c>
      <c r="C14884" s="21" t="s">
        <v>707</v>
      </c>
      <c r="D14884" s="23"/>
      <c r="E14884" s="23"/>
    </row>
    <row r="14885" spans="1:5" ht="20" customHeight="1">
      <c r="A14885" s="19" t="s">
        <v>13774</v>
      </c>
      <c r="B14885" s="24">
        <v>1</v>
      </c>
      <c r="C14885" s="21" t="s">
        <v>13368</v>
      </c>
      <c r="D14885" s="23"/>
      <c r="E14885" s="23"/>
    </row>
    <row r="14886" spans="1:5" ht="20" customHeight="1">
      <c r="A14886" s="19" t="s">
        <v>13774</v>
      </c>
      <c r="B14886" s="24">
        <v>1</v>
      </c>
      <c r="C14886" s="21" t="s">
        <v>13181</v>
      </c>
      <c r="D14886" s="23"/>
      <c r="E14886" s="23"/>
    </row>
    <row r="14887" spans="1:5" ht="20" customHeight="1">
      <c r="A14887" s="19" t="s">
        <v>13774</v>
      </c>
      <c r="B14887" s="24">
        <v>1</v>
      </c>
      <c r="C14887" s="21" t="s">
        <v>13002</v>
      </c>
      <c r="D14887" s="23"/>
      <c r="E14887" s="23"/>
    </row>
    <row r="14888" spans="1:5" ht="20" customHeight="1">
      <c r="A14888" s="19" t="s">
        <v>13774</v>
      </c>
      <c r="B14888" s="24">
        <v>1</v>
      </c>
      <c r="C14888" s="21" t="s">
        <v>12743</v>
      </c>
      <c r="D14888" s="23"/>
      <c r="E14888" s="23"/>
    </row>
    <row r="14889" spans="1:5" ht="20" customHeight="1">
      <c r="A14889" s="19" t="s">
        <v>13774</v>
      </c>
      <c r="B14889" s="24">
        <v>1</v>
      </c>
      <c r="C14889" s="21" t="s">
        <v>12633</v>
      </c>
      <c r="D14889" s="23"/>
      <c r="E14889" s="23"/>
    </row>
    <row r="14890" spans="1:5" ht="20" customHeight="1">
      <c r="A14890" s="19" t="s">
        <v>13774</v>
      </c>
      <c r="B14890" s="24">
        <v>1</v>
      </c>
      <c r="C14890" s="21" t="s">
        <v>1256</v>
      </c>
      <c r="D14890" s="23"/>
      <c r="E14890" s="23"/>
    </row>
    <row r="14891" spans="1:5" ht="20" customHeight="1">
      <c r="A14891" s="19" t="s">
        <v>13774</v>
      </c>
      <c r="B14891" s="24">
        <v>1</v>
      </c>
      <c r="C14891" s="21" t="s">
        <v>12354</v>
      </c>
      <c r="D14891" s="23"/>
      <c r="E14891" s="23"/>
    </row>
    <row r="14892" spans="1:5" ht="20" customHeight="1">
      <c r="A14892" s="19" t="s">
        <v>13774</v>
      </c>
      <c r="B14892" s="24">
        <v>1</v>
      </c>
      <c r="C14892" s="21" t="s">
        <v>11989</v>
      </c>
      <c r="D14892" s="23"/>
      <c r="E14892" s="23"/>
    </row>
    <row r="14893" spans="1:5" ht="20" customHeight="1">
      <c r="A14893" s="19" t="s">
        <v>13774</v>
      </c>
      <c r="B14893" s="24">
        <v>1</v>
      </c>
      <c r="C14893" s="21" t="s">
        <v>12143</v>
      </c>
      <c r="D14893" s="23"/>
      <c r="E14893" s="23"/>
    </row>
    <row r="14894" spans="1:5" ht="20" customHeight="1">
      <c r="A14894" s="19" t="s">
        <v>13774</v>
      </c>
      <c r="B14894" s="24">
        <v>1</v>
      </c>
      <c r="C14894" s="21" t="s">
        <v>11891</v>
      </c>
      <c r="D14894" s="23"/>
      <c r="E14894" s="23"/>
    </row>
    <row r="14895" spans="1:5" ht="20" customHeight="1">
      <c r="A14895" s="19" t="s">
        <v>13774</v>
      </c>
      <c r="B14895" s="24">
        <v>1</v>
      </c>
      <c r="C14895" s="21" t="s">
        <v>11631</v>
      </c>
      <c r="D14895" s="23"/>
      <c r="E14895" s="23"/>
    </row>
    <row r="14896" spans="1:5" ht="20" customHeight="1">
      <c r="A14896" s="19" t="s">
        <v>13774</v>
      </c>
      <c r="B14896" s="24">
        <v>1</v>
      </c>
      <c r="C14896" s="21" t="s">
        <v>1820</v>
      </c>
      <c r="D14896" s="23"/>
      <c r="E14896" s="23"/>
    </row>
    <row r="14897" spans="1:5" ht="20" customHeight="1">
      <c r="A14897" s="19" t="s">
        <v>13774</v>
      </c>
      <c r="B14897" s="24">
        <v>1</v>
      </c>
      <c r="C14897" s="21" t="s">
        <v>2051</v>
      </c>
      <c r="D14897" s="23"/>
      <c r="E14897" s="23"/>
    </row>
    <row r="14898" spans="1:5" ht="20" customHeight="1">
      <c r="A14898" s="19" t="s">
        <v>13774</v>
      </c>
      <c r="B14898" s="24">
        <v>1</v>
      </c>
      <c r="C14898" s="21" t="s">
        <v>11433</v>
      </c>
      <c r="D14898" s="23"/>
      <c r="E14898" s="23"/>
    </row>
    <row r="14899" spans="1:5" ht="20" customHeight="1">
      <c r="A14899" s="19" t="s">
        <v>13774</v>
      </c>
      <c r="B14899" s="24">
        <v>1</v>
      </c>
      <c r="C14899" s="21" t="s">
        <v>11330</v>
      </c>
      <c r="D14899" s="23"/>
      <c r="E14899" s="23"/>
    </row>
    <row r="14900" spans="1:5" ht="20" customHeight="1">
      <c r="A14900" s="19" t="s">
        <v>13774</v>
      </c>
      <c r="B14900" s="24">
        <v>1</v>
      </c>
      <c r="C14900" s="21" t="s">
        <v>11233</v>
      </c>
      <c r="D14900" s="23"/>
      <c r="E14900" s="23"/>
    </row>
    <row r="14901" spans="1:5" ht="20" customHeight="1">
      <c r="A14901" s="19" t="s">
        <v>13774</v>
      </c>
      <c r="B14901" s="24">
        <v>1</v>
      </c>
      <c r="C14901" s="21" t="s">
        <v>11127</v>
      </c>
      <c r="D14901" s="23"/>
      <c r="E14901" s="23"/>
    </row>
    <row r="14902" spans="1:5" ht="20" customHeight="1">
      <c r="A14902" s="19" t="s">
        <v>13774</v>
      </c>
      <c r="B14902" s="24">
        <v>1</v>
      </c>
      <c r="C14902" s="21" t="s">
        <v>2805</v>
      </c>
      <c r="D14902" s="23"/>
      <c r="E14902" s="23"/>
    </row>
    <row r="14903" spans="1:5" ht="20" customHeight="1">
      <c r="A14903" s="19" t="s">
        <v>13774</v>
      </c>
      <c r="B14903" s="24">
        <v>1</v>
      </c>
      <c r="C14903" s="21" t="s">
        <v>11022</v>
      </c>
      <c r="D14903" s="23"/>
      <c r="E14903" s="23"/>
    </row>
    <row r="14904" spans="1:5" ht="20" customHeight="1">
      <c r="A14904" s="19" t="s">
        <v>13774</v>
      </c>
      <c r="B14904" s="24">
        <v>1</v>
      </c>
      <c r="C14904" s="21" t="s">
        <v>10925</v>
      </c>
      <c r="D14904" s="23"/>
      <c r="E14904" s="23"/>
    </row>
    <row r="14905" spans="1:5" ht="20" customHeight="1">
      <c r="A14905" s="19" t="s">
        <v>13774</v>
      </c>
      <c r="B14905" s="24">
        <v>1</v>
      </c>
      <c r="C14905" s="21" t="s">
        <v>10830</v>
      </c>
      <c r="D14905" s="23"/>
      <c r="E14905" s="23"/>
    </row>
    <row r="14906" spans="1:5" ht="20" customHeight="1">
      <c r="A14906" s="19" t="s">
        <v>13774</v>
      </c>
      <c r="B14906" s="24">
        <v>1</v>
      </c>
      <c r="C14906" s="21" t="s">
        <v>3324</v>
      </c>
      <c r="D14906" s="23"/>
      <c r="E14906" s="23"/>
    </row>
    <row r="14907" spans="1:5" ht="20" customHeight="1">
      <c r="A14907" s="19" t="s">
        <v>13774</v>
      </c>
      <c r="B14907" s="24">
        <v>1</v>
      </c>
      <c r="C14907" s="21" t="s">
        <v>3542</v>
      </c>
      <c r="D14907" s="23"/>
      <c r="E14907" s="23"/>
    </row>
    <row r="14908" spans="1:5" ht="20" customHeight="1">
      <c r="A14908" s="19" t="s">
        <v>13774</v>
      </c>
      <c r="B14908" s="24">
        <v>1</v>
      </c>
      <c r="C14908" s="21" t="s">
        <v>3754</v>
      </c>
      <c r="D14908" s="23"/>
      <c r="E14908" s="23"/>
    </row>
    <row r="14909" spans="1:5" ht="20" customHeight="1">
      <c r="A14909" s="19" t="s">
        <v>13774</v>
      </c>
      <c r="B14909" s="24">
        <v>1</v>
      </c>
      <c r="C14909" s="21" t="s">
        <v>10656</v>
      </c>
      <c r="D14909" s="23"/>
      <c r="E14909" s="23"/>
    </row>
    <row r="14910" spans="1:5" ht="20" customHeight="1">
      <c r="A14910" s="19" t="s">
        <v>13774</v>
      </c>
      <c r="B14910" s="24">
        <v>1</v>
      </c>
      <c r="C14910" s="21" t="s">
        <v>4143</v>
      </c>
      <c r="D14910" s="23"/>
      <c r="E14910" s="23"/>
    </row>
    <row r="14911" spans="1:5" ht="20" customHeight="1">
      <c r="A14911" s="19" t="s">
        <v>13774</v>
      </c>
      <c r="B14911" s="24">
        <v>1</v>
      </c>
      <c r="C14911" s="21" t="s">
        <v>10551</v>
      </c>
      <c r="D14911" s="23"/>
      <c r="E14911" s="23"/>
    </row>
    <row r="14912" spans="1:5" ht="20" customHeight="1">
      <c r="A14912" s="19" t="s">
        <v>13774</v>
      </c>
      <c r="B14912" s="24">
        <v>1</v>
      </c>
      <c r="C14912" s="21" t="s">
        <v>4373</v>
      </c>
      <c r="D14912" s="23"/>
      <c r="E14912" s="23"/>
    </row>
    <row r="14913" spans="1:5" ht="20" customHeight="1">
      <c r="A14913" s="19" t="s">
        <v>13774</v>
      </c>
      <c r="B14913" s="24">
        <v>1</v>
      </c>
      <c r="C14913" s="21" t="s">
        <v>4617</v>
      </c>
      <c r="D14913" s="23"/>
      <c r="E14913" s="23"/>
    </row>
    <row r="14914" spans="1:5" ht="20" customHeight="1">
      <c r="A14914" s="19" t="s">
        <v>13774</v>
      </c>
      <c r="B14914" s="24">
        <v>1</v>
      </c>
      <c r="C14914" s="21" t="s">
        <v>10386</v>
      </c>
      <c r="D14914" s="23"/>
      <c r="E14914" s="23"/>
    </row>
    <row r="14915" spans="1:5" ht="20" customHeight="1">
      <c r="A14915" s="19" t="s">
        <v>13774</v>
      </c>
      <c r="B14915" s="24">
        <v>1</v>
      </c>
      <c r="C14915" s="21" t="s">
        <v>4846</v>
      </c>
      <c r="D14915" s="23"/>
      <c r="E14915" s="23"/>
    </row>
    <row r="14916" spans="1:5" ht="20" customHeight="1">
      <c r="A14916" s="19" t="s">
        <v>13774</v>
      </c>
      <c r="B14916" s="24">
        <v>1</v>
      </c>
      <c r="C14916" s="21" t="s">
        <v>5072</v>
      </c>
      <c r="D14916" s="23"/>
      <c r="E14916" s="23"/>
    </row>
    <row r="14917" spans="1:5" ht="20" customHeight="1">
      <c r="A14917" s="19" t="s">
        <v>13774</v>
      </c>
      <c r="B14917" s="24">
        <v>1</v>
      </c>
      <c r="C14917" s="21" t="s">
        <v>10224</v>
      </c>
      <c r="D14917" s="23"/>
      <c r="E14917" s="23"/>
    </row>
    <row r="14918" spans="1:5" ht="20" customHeight="1">
      <c r="A14918" s="19" t="s">
        <v>13774</v>
      </c>
      <c r="B14918" s="24">
        <v>1</v>
      </c>
      <c r="C14918" s="21" t="s">
        <v>5296</v>
      </c>
      <c r="D14918" s="23"/>
      <c r="E14918" s="23"/>
    </row>
    <row r="14919" spans="1:5" ht="20" customHeight="1">
      <c r="A14919" s="19" t="s">
        <v>13774</v>
      </c>
      <c r="B14919" s="24">
        <v>1</v>
      </c>
      <c r="C14919" s="21" t="s">
        <v>5500</v>
      </c>
      <c r="D14919" s="23"/>
      <c r="E14919" s="23"/>
    </row>
    <row r="14920" spans="1:5" ht="20" customHeight="1">
      <c r="A14920" s="19" t="s">
        <v>13774</v>
      </c>
      <c r="B14920" s="24">
        <v>1</v>
      </c>
      <c r="C14920" s="21" t="s">
        <v>5706</v>
      </c>
      <c r="D14920" s="23"/>
      <c r="E14920" s="23"/>
    </row>
    <row r="14921" spans="1:5" ht="20" customHeight="1">
      <c r="A14921" s="19" t="s">
        <v>13774</v>
      </c>
      <c r="B14921" s="24">
        <v>1</v>
      </c>
      <c r="C14921" s="21" t="s">
        <v>5911</v>
      </c>
      <c r="D14921" s="23"/>
      <c r="E14921" s="23"/>
    </row>
    <row r="14922" spans="1:5" ht="20" customHeight="1">
      <c r="A14922" s="19" t="s">
        <v>13774</v>
      </c>
      <c r="B14922" s="24">
        <v>1</v>
      </c>
      <c r="C14922" s="21" t="s">
        <v>10072</v>
      </c>
      <c r="D14922" s="23"/>
      <c r="E14922" s="23"/>
    </row>
    <row r="14923" spans="1:5" ht="20" customHeight="1">
      <c r="A14923" s="19" t="s">
        <v>13774</v>
      </c>
      <c r="B14923" s="24">
        <v>1</v>
      </c>
      <c r="C14923" s="21" t="s">
        <v>9999</v>
      </c>
      <c r="D14923" s="23"/>
      <c r="E14923" s="23"/>
    </row>
    <row r="14924" spans="1:5" ht="20" customHeight="1">
      <c r="A14924" s="19" t="s">
        <v>13774</v>
      </c>
      <c r="B14924" s="24">
        <v>1</v>
      </c>
      <c r="C14924" s="21" t="s">
        <v>9860</v>
      </c>
      <c r="D14924" s="23"/>
      <c r="E14924" s="23"/>
    </row>
    <row r="14925" spans="1:5" ht="20" customHeight="1">
      <c r="A14925" s="19" t="s">
        <v>13774</v>
      </c>
      <c r="B14925" s="24">
        <v>1</v>
      </c>
      <c r="C14925" s="21" t="s">
        <v>9736</v>
      </c>
      <c r="D14925" s="23"/>
      <c r="E14925" s="23"/>
    </row>
    <row r="14926" spans="1:5" ht="20" customHeight="1">
      <c r="A14926" s="19" t="s">
        <v>13774</v>
      </c>
      <c r="B14926" s="24">
        <v>1</v>
      </c>
      <c r="C14926" s="21" t="s">
        <v>9549</v>
      </c>
      <c r="D14926" s="23"/>
      <c r="E14926" s="23"/>
    </row>
    <row r="14927" spans="1:5" ht="20" customHeight="1">
      <c r="A14927" s="19" t="s">
        <v>13774</v>
      </c>
      <c r="B14927" s="24">
        <v>1</v>
      </c>
      <c r="C14927" s="21" t="s">
        <v>6360</v>
      </c>
      <c r="D14927" s="23"/>
      <c r="E14927" s="23"/>
    </row>
    <row r="14928" spans="1:5" ht="20" customHeight="1">
      <c r="A14928" s="19" t="s">
        <v>13774</v>
      </c>
      <c r="B14928" s="24">
        <v>1</v>
      </c>
      <c r="C14928" s="21" t="s">
        <v>6583</v>
      </c>
      <c r="D14928" s="23"/>
      <c r="E14928" s="23"/>
    </row>
    <row r="14929" spans="1:5" ht="20" customHeight="1">
      <c r="A14929" s="19" t="s">
        <v>13774</v>
      </c>
      <c r="B14929" s="24">
        <v>1</v>
      </c>
      <c r="C14929" s="21" t="s">
        <v>9360</v>
      </c>
      <c r="D14929" s="23"/>
      <c r="E14929" s="23"/>
    </row>
    <row r="14930" spans="1:5" ht="20" customHeight="1">
      <c r="A14930" s="19" t="s">
        <v>13774</v>
      </c>
      <c r="B14930" s="24">
        <v>1</v>
      </c>
      <c r="C14930" s="21" t="s">
        <v>9230</v>
      </c>
      <c r="D14930" s="23"/>
      <c r="E14930" s="23"/>
    </row>
    <row r="14931" spans="1:5" ht="20" customHeight="1">
      <c r="A14931" s="19" t="s">
        <v>13774</v>
      </c>
      <c r="B14931" s="24">
        <v>1</v>
      </c>
      <c r="C14931" s="21" t="s">
        <v>9094</v>
      </c>
      <c r="D14931" s="23"/>
      <c r="E14931" s="23"/>
    </row>
    <row r="14932" spans="1:5" ht="20" customHeight="1">
      <c r="A14932" s="19" t="s">
        <v>13774</v>
      </c>
      <c r="B14932" s="24">
        <v>1</v>
      </c>
      <c r="C14932" s="21" t="s">
        <v>8906</v>
      </c>
      <c r="D14932" s="23"/>
      <c r="E14932" s="23"/>
    </row>
    <row r="14933" spans="1:5" ht="20" customHeight="1">
      <c r="A14933" s="19" t="s">
        <v>13774</v>
      </c>
      <c r="B14933" s="24">
        <v>1</v>
      </c>
      <c r="C14933" s="21" t="s">
        <v>8662</v>
      </c>
      <c r="D14933" s="23"/>
      <c r="E14933" s="23"/>
    </row>
    <row r="14934" spans="1:5" ht="20" customHeight="1">
      <c r="A14934" s="19" t="s">
        <v>13774</v>
      </c>
      <c r="B14934" s="24">
        <v>1</v>
      </c>
      <c r="C14934" s="21" t="s">
        <v>8784</v>
      </c>
      <c r="D14934" s="23"/>
      <c r="E14934" s="23"/>
    </row>
    <row r="14935" spans="1:5" ht="20" customHeight="1">
      <c r="A14935" s="19" t="s">
        <v>13774</v>
      </c>
      <c r="B14935" s="24">
        <v>1</v>
      </c>
      <c r="C14935" s="21" t="s">
        <v>8600</v>
      </c>
      <c r="D14935" s="23"/>
      <c r="E14935" s="23"/>
    </row>
    <row r="14936" spans="1:5" ht="20" customHeight="1">
      <c r="A14936" s="19" t="s">
        <v>13774</v>
      </c>
      <c r="B14936" s="24">
        <v>1</v>
      </c>
      <c r="C14936" s="21" t="s">
        <v>7074</v>
      </c>
      <c r="D14936" s="23"/>
      <c r="E14936" s="23"/>
    </row>
    <row r="14937" spans="1:5" ht="20" customHeight="1">
      <c r="A14937" s="19" t="s">
        <v>13774</v>
      </c>
      <c r="B14937" s="24">
        <v>1</v>
      </c>
      <c r="C14937" s="21" t="s">
        <v>7258</v>
      </c>
      <c r="D14937" s="23"/>
      <c r="E14937" s="23"/>
    </row>
    <row r="14938" spans="1:5" ht="20" customHeight="1">
      <c r="A14938" s="19" t="s">
        <v>13774</v>
      </c>
      <c r="B14938" s="24">
        <v>1</v>
      </c>
      <c r="C14938" s="21" t="s">
        <v>8416</v>
      </c>
      <c r="D14938" s="23"/>
      <c r="E14938" s="23"/>
    </row>
    <row r="14939" spans="1:5" ht="20" customHeight="1">
      <c r="A14939" s="19" t="s">
        <v>13774</v>
      </c>
      <c r="B14939" s="24">
        <v>1</v>
      </c>
      <c r="C14939" s="21" t="s">
        <v>7535</v>
      </c>
      <c r="D14939" s="23"/>
      <c r="E14939" s="23"/>
    </row>
    <row r="14940" spans="1:5" ht="20" customHeight="1">
      <c r="A14940" s="19" t="s">
        <v>13774</v>
      </c>
      <c r="B14940" s="24">
        <v>1</v>
      </c>
      <c r="C14940" s="21" t="s">
        <v>7711</v>
      </c>
      <c r="D14940" s="23"/>
      <c r="E14940" s="23"/>
    </row>
    <row r="14941" spans="1:5" ht="20" customHeight="1">
      <c r="A14941" s="19" t="s">
        <v>13774</v>
      </c>
      <c r="B14941" s="24">
        <v>1</v>
      </c>
      <c r="C14941" s="21" t="s">
        <v>7895</v>
      </c>
      <c r="D14941" s="23"/>
      <c r="E14941" s="23"/>
    </row>
    <row r="14942" spans="1:5" ht="20" customHeight="1">
      <c r="A14942" s="19" t="s">
        <v>13774</v>
      </c>
      <c r="B14942" s="24">
        <v>1</v>
      </c>
      <c r="C14942" s="21" t="s">
        <v>8358</v>
      </c>
      <c r="D14942" s="23"/>
      <c r="E14942" s="23"/>
    </row>
    <row r="14943" spans="1:5" ht="20" customHeight="1">
      <c r="A14943" s="19" t="s">
        <v>13774</v>
      </c>
      <c r="B14943" s="24">
        <v>1</v>
      </c>
      <c r="C14943" s="21" t="s">
        <v>8302</v>
      </c>
      <c r="D14943" s="23"/>
      <c r="E14943" s="23"/>
    </row>
    <row r="14944" spans="1:5" ht="20" customHeight="1">
      <c r="A14944" s="19" t="s">
        <v>13774</v>
      </c>
      <c r="B14944" s="24">
        <v>1</v>
      </c>
      <c r="C14944" s="21" t="s">
        <v>8250</v>
      </c>
      <c r="D14944" s="23"/>
      <c r="E14944" s="23"/>
    </row>
    <row r="14945" spans="1:5" ht="20" customHeight="1">
      <c r="A14945" s="19" t="s">
        <v>13774</v>
      </c>
      <c r="B14945" s="24">
        <v>1</v>
      </c>
      <c r="C14945" s="21" t="s">
        <v>13647</v>
      </c>
      <c r="D14945" s="23"/>
      <c r="E14945" s="23"/>
    </row>
    <row r="14946" spans="1:5" ht="20" customHeight="1">
      <c r="A14946" s="19" t="s">
        <v>13774</v>
      </c>
      <c r="B14946" s="24">
        <v>1</v>
      </c>
      <c r="C14946" s="21" t="s">
        <v>13009</v>
      </c>
      <c r="D14946" s="23"/>
      <c r="E14946" s="23"/>
    </row>
    <row r="14947" spans="1:5" ht="20" customHeight="1">
      <c r="A14947" s="19" t="s">
        <v>13774</v>
      </c>
      <c r="B14947" s="24">
        <v>1</v>
      </c>
      <c r="C14947" s="21" t="s">
        <v>13381</v>
      </c>
      <c r="D14947" s="23"/>
      <c r="E14947" s="23"/>
    </row>
    <row r="14948" spans="1:5" ht="20" customHeight="1">
      <c r="A14948" s="19" t="s">
        <v>13774</v>
      </c>
      <c r="B14948" s="24">
        <v>1</v>
      </c>
      <c r="C14948" s="21" t="s">
        <v>13191</v>
      </c>
      <c r="D14948" s="23"/>
      <c r="E14948" s="23"/>
    </row>
    <row r="14949" spans="1:5" ht="20" customHeight="1">
      <c r="A14949" s="19" t="s">
        <v>13774</v>
      </c>
      <c r="B14949" s="24">
        <v>1</v>
      </c>
      <c r="C14949" s="21" t="s">
        <v>13009</v>
      </c>
      <c r="D14949" s="23"/>
      <c r="E14949" s="23"/>
    </row>
    <row r="14950" spans="1:5" ht="20" customHeight="1">
      <c r="A14950" s="19" t="s">
        <v>13774</v>
      </c>
      <c r="B14950" s="24">
        <v>1</v>
      </c>
      <c r="C14950" s="21" t="s">
        <v>12749</v>
      </c>
      <c r="D14950" s="23"/>
      <c r="E14950" s="23"/>
    </row>
    <row r="14951" spans="1:5" ht="20" customHeight="1">
      <c r="A14951" s="19" t="s">
        <v>13774</v>
      </c>
      <c r="B14951" s="24">
        <v>1</v>
      </c>
      <c r="C14951" s="21" t="s">
        <v>12639</v>
      </c>
      <c r="D14951" s="23"/>
      <c r="E14951" s="23"/>
    </row>
    <row r="14952" spans="1:5" ht="20" customHeight="1">
      <c r="A14952" s="19" t="s">
        <v>13774</v>
      </c>
      <c r="B14952" s="24">
        <v>1</v>
      </c>
      <c r="C14952" s="21" t="s">
        <v>1328</v>
      </c>
      <c r="D14952" s="23"/>
      <c r="E14952" s="23"/>
    </row>
    <row r="14953" spans="1:5" ht="20" customHeight="1">
      <c r="A14953" s="19" t="s">
        <v>13774</v>
      </c>
      <c r="B14953" s="24">
        <v>1</v>
      </c>
      <c r="C14953" s="21" t="s">
        <v>12360</v>
      </c>
      <c r="D14953" s="23"/>
      <c r="E14953" s="23"/>
    </row>
    <row r="14954" spans="1:5" ht="20" customHeight="1">
      <c r="A14954" s="19" t="s">
        <v>13774</v>
      </c>
      <c r="B14954" s="24">
        <v>1</v>
      </c>
      <c r="C14954" s="21" t="s">
        <v>12003</v>
      </c>
      <c r="D14954" s="23"/>
      <c r="E14954" s="23"/>
    </row>
    <row r="14955" spans="1:5" ht="20" customHeight="1">
      <c r="A14955" s="19" t="s">
        <v>13774</v>
      </c>
      <c r="B14955" s="24">
        <v>1</v>
      </c>
      <c r="C14955" s="21" t="s">
        <v>12146</v>
      </c>
      <c r="D14955" s="23"/>
      <c r="E14955" s="23"/>
    </row>
    <row r="14956" spans="1:5" ht="20" customHeight="1">
      <c r="A14956" s="19" t="s">
        <v>13774</v>
      </c>
      <c r="B14956" s="24">
        <v>1</v>
      </c>
      <c r="C14956" s="21" t="s">
        <v>11901</v>
      </c>
      <c r="D14956" s="23"/>
      <c r="E14956" s="23"/>
    </row>
    <row r="14957" spans="1:5" ht="20" customHeight="1">
      <c r="A14957" s="19" t="s">
        <v>13774</v>
      </c>
      <c r="B14957" s="24">
        <v>1</v>
      </c>
      <c r="C14957" s="21" t="s">
        <v>11636</v>
      </c>
      <c r="D14957" s="23"/>
      <c r="E14957" s="23"/>
    </row>
    <row r="14958" spans="1:5" ht="20" customHeight="1">
      <c r="A14958" s="19" t="s">
        <v>13774</v>
      </c>
      <c r="B14958" s="24">
        <v>1</v>
      </c>
      <c r="C14958" s="21" t="s">
        <v>1836</v>
      </c>
      <c r="D14958" s="23"/>
      <c r="E14958" s="23"/>
    </row>
    <row r="14959" spans="1:5" ht="20" customHeight="1">
      <c r="A14959" s="19" t="s">
        <v>13774</v>
      </c>
      <c r="B14959" s="24">
        <v>1</v>
      </c>
      <c r="C14959" s="21" t="s">
        <v>2069</v>
      </c>
      <c r="D14959" s="23"/>
      <c r="E14959" s="23"/>
    </row>
    <row r="14960" spans="1:5" ht="20" customHeight="1">
      <c r="A14960" s="19" t="s">
        <v>13774</v>
      </c>
      <c r="B14960" s="24">
        <v>1</v>
      </c>
      <c r="C14960" s="21" t="s">
        <v>11438</v>
      </c>
      <c r="D14960" s="23"/>
      <c r="E14960" s="23"/>
    </row>
    <row r="14961" spans="1:5" ht="20" customHeight="1">
      <c r="A14961" s="19" t="s">
        <v>13774</v>
      </c>
      <c r="B14961" s="24">
        <v>1</v>
      </c>
      <c r="C14961" s="21" t="s">
        <v>11334</v>
      </c>
      <c r="D14961" s="23"/>
      <c r="E14961" s="23"/>
    </row>
    <row r="14962" spans="1:5" ht="20" customHeight="1">
      <c r="A14962" s="19" t="s">
        <v>13774</v>
      </c>
      <c r="B14962" s="24">
        <v>1</v>
      </c>
      <c r="C14962" s="21" t="s">
        <v>11237</v>
      </c>
      <c r="D14962" s="23"/>
      <c r="E14962" s="23"/>
    </row>
    <row r="14963" spans="1:5" ht="20" customHeight="1">
      <c r="A14963" s="19" t="s">
        <v>13774</v>
      </c>
      <c r="B14963" s="24">
        <v>1</v>
      </c>
      <c r="C14963" s="21" t="s">
        <v>11131</v>
      </c>
      <c r="D14963" s="23"/>
      <c r="E14963" s="23"/>
    </row>
    <row r="14964" spans="1:5" ht="20" customHeight="1">
      <c r="A14964" s="19" t="s">
        <v>13774</v>
      </c>
      <c r="B14964" s="24">
        <v>1</v>
      </c>
      <c r="C14964" s="21" t="s">
        <v>2822</v>
      </c>
      <c r="D14964" s="23"/>
      <c r="E14964" s="23"/>
    </row>
    <row r="14965" spans="1:5" ht="20" customHeight="1">
      <c r="A14965" s="19" t="s">
        <v>13774</v>
      </c>
      <c r="B14965" s="24">
        <v>1</v>
      </c>
      <c r="C14965" s="22">
        <v>100</v>
      </c>
      <c r="D14965" s="23"/>
      <c r="E14965" s="23"/>
    </row>
    <row r="14966" spans="1:5" ht="20" customHeight="1">
      <c r="A14966" s="19" t="s">
        <v>13774</v>
      </c>
      <c r="B14966" s="24">
        <v>1</v>
      </c>
      <c r="C14966" s="22">
        <v>100</v>
      </c>
      <c r="D14966" s="23"/>
      <c r="E14966" s="23"/>
    </row>
    <row r="14967" spans="1:5" ht="20" customHeight="1">
      <c r="A14967" s="19" t="s">
        <v>13774</v>
      </c>
      <c r="B14967" s="24">
        <v>1</v>
      </c>
      <c r="C14967" s="21" t="s">
        <v>10834</v>
      </c>
      <c r="D14967" s="23"/>
      <c r="E14967" s="23"/>
    </row>
    <row r="14968" spans="1:5" ht="20" customHeight="1">
      <c r="A14968" s="19" t="s">
        <v>13774</v>
      </c>
      <c r="B14968" s="24">
        <v>1</v>
      </c>
      <c r="C14968" s="21" t="s">
        <v>3345</v>
      </c>
      <c r="D14968" s="23"/>
      <c r="E14968" s="23"/>
    </row>
    <row r="14969" spans="1:5" ht="20" customHeight="1">
      <c r="A14969" s="19" t="s">
        <v>13774</v>
      </c>
      <c r="B14969" s="24">
        <v>1</v>
      </c>
      <c r="C14969" s="21" t="s">
        <v>3559</v>
      </c>
      <c r="D14969" s="23"/>
      <c r="E14969" s="23"/>
    </row>
    <row r="14970" spans="1:5" ht="20" customHeight="1">
      <c r="A14970" s="19" t="s">
        <v>13774</v>
      </c>
      <c r="B14970" s="24">
        <v>1</v>
      </c>
      <c r="C14970" s="21" t="s">
        <v>3770</v>
      </c>
      <c r="D14970" s="23"/>
      <c r="E14970" s="23"/>
    </row>
    <row r="14971" spans="1:5" ht="20" customHeight="1">
      <c r="A14971" s="19" t="s">
        <v>13774</v>
      </c>
      <c r="B14971" s="24">
        <v>1</v>
      </c>
      <c r="C14971" s="21" t="s">
        <v>10661</v>
      </c>
      <c r="D14971" s="23"/>
      <c r="E14971" s="23"/>
    </row>
    <row r="14972" spans="1:5" ht="20" customHeight="1">
      <c r="A14972" s="19" t="s">
        <v>13774</v>
      </c>
      <c r="B14972" s="24">
        <v>1</v>
      </c>
      <c r="C14972" s="21" t="s">
        <v>4211</v>
      </c>
      <c r="D14972" s="23"/>
      <c r="E14972" s="23"/>
    </row>
    <row r="14973" spans="1:5" ht="20" customHeight="1">
      <c r="A14973" s="19" t="s">
        <v>13774</v>
      </c>
      <c r="B14973" s="24">
        <v>1</v>
      </c>
      <c r="C14973" s="21" t="s">
        <v>10556</v>
      </c>
      <c r="D14973" s="23"/>
      <c r="E14973" s="23"/>
    </row>
    <row r="14974" spans="1:5" ht="20" customHeight="1">
      <c r="A14974" s="19" t="s">
        <v>13774</v>
      </c>
      <c r="B14974" s="24">
        <v>1</v>
      </c>
      <c r="C14974" s="21" t="s">
        <v>4389</v>
      </c>
      <c r="D14974" s="23"/>
      <c r="E14974" s="23"/>
    </row>
    <row r="14975" spans="1:5" ht="20" customHeight="1">
      <c r="A14975" s="19" t="s">
        <v>13774</v>
      </c>
      <c r="B14975" s="24">
        <v>1</v>
      </c>
      <c r="C14975" s="21" t="s">
        <v>4688</v>
      </c>
      <c r="D14975" s="23"/>
      <c r="E14975" s="23"/>
    </row>
    <row r="14976" spans="1:5" ht="20" customHeight="1">
      <c r="A14976" s="19" t="s">
        <v>13774</v>
      </c>
      <c r="B14976" s="24">
        <v>1</v>
      </c>
      <c r="C14976" s="21" t="s">
        <v>10391</v>
      </c>
      <c r="D14976" s="23"/>
      <c r="E14976" s="23"/>
    </row>
    <row r="14977" spans="1:5" ht="20" customHeight="1">
      <c r="A14977" s="19" t="s">
        <v>13774</v>
      </c>
      <c r="B14977" s="24">
        <v>1</v>
      </c>
      <c r="C14977" s="21" t="s">
        <v>4862</v>
      </c>
      <c r="D14977" s="23"/>
      <c r="E14977" s="23"/>
    </row>
    <row r="14978" spans="1:5" ht="20" customHeight="1">
      <c r="A14978" s="19" t="s">
        <v>13774</v>
      </c>
      <c r="B14978" s="24">
        <v>1</v>
      </c>
      <c r="C14978" s="21" t="s">
        <v>5146</v>
      </c>
      <c r="D14978" s="23"/>
      <c r="E14978" s="23"/>
    </row>
    <row r="14979" spans="1:5" ht="20" customHeight="1">
      <c r="A14979" s="19" t="s">
        <v>13774</v>
      </c>
      <c r="B14979" s="24">
        <v>1</v>
      </c>
      <c r="C14979" s="21" t="s">
        <v>10229</v>
      </c>
      <c r="D14979" s="23"/>
      <c r="E14979" s="23"/>
    </row>
    <row r="14980" spans="1:5" ht="20" customHeight="1">
      <c r="A14980" s="19" t="s">
        <v>13774</v>
      </c>
      <c r="B14980" s="24">
        <v>1</v>
      </c>
      <c r="C14980" s="21" t="s">
        <v>107</v>
      </c>
      <c r="D14980" s="23"/>
      <c r="E14980" s="23"/>
    </row>
    <row r="14981" spans="1:5" ht="20" customHeight="1">
      <c r="A14981" s="19" t="s">
        <v>13774</v>
      </c>
      <c r="B14981" s="24">
        <v>1</v>
      </c>
      <c r="C14981" s="21" t="s">
        <v>5517</v>
      </c>
      <c r="D14981" s="23"/>
      <c r="E14981" s="23"/>
    </row>
    <row r="14982" spans="1:5" ht="20" customHeight="1">
      <c r="A14982" s="19" t="s">
        <v>13774</v>
      </c>
      <c r="B14982" s="24">
        <v>1</v>
      </c>
      <c r="C14982" s="21" t="s">
        <v>5725</v>
      </c>
      <c r="D14982" s="23"/>
      <c r="E14982" s="23"/>
    </row>
    <row r="14983" spans="1:5" ht="20" customHeight="1">
      <c r="A14983" s="19" t="s">
        <v>13774</v>
      </c>
      <c r="B14983" s="24">
        <v>1</v>
      </c>
      <c r="C14983" s="21" t="s">
        <v>5929</v>
      </c>
      <c r="D14983" s="23"/>
      <c r="E14983" s="23"/>
    </row>
    <row r="14984" spans="1:5" ht="20" customHeight="1">
      <c r="A14984" s="19" t="s">
        <v>13774</v>
      </c>
      <c r="B14984" s="24">
        <v>1</v>
      </c>
      <c r="C14984" s="21" t="s">
        <v>10079</v>
      </c>
      <c r="D14984" s="23"/>
      <c r="E14984" s="23"/>
    </row>
    <row r="14985" spans="1:5" ht="20" customHeight="1">
      <c r="A14985" s="19" t="s">
        <v>13774</v>
      </c>
      <c r="B14985" s="24">
        <v>1</v>
      </c>
      <c r="C14985" s="21" t="s">
        <v>10007</v>
      </c>
      <c r="D14985" s="23"/>
      <c r="E14985" s="23"/>
    </row>
    <row r="14986" spans="1:5" ht="20" customHeight="1">
      <c r="A14986" s="19" t="s">
        <v>13774</v>
      </c>
      <c r="B14986" s="24">
        <v>1</v>
      </c>
      <c r="C14986" s="21" t="s">
        <v>9870</v>
      </c>
      <c r="D14986" s="23"/>
      <c r="E14986" s="23"/>
    </row>
    <row r="14987" spans="1:5" ht="20" customHeight="1">
      <c r="A14987" s="19" t="s">
        <v>13774</v>
      </c>
      <c r="B14987" s="24">
        <v>1</v>
      </c>
      <c r="C14987" s="21" t="s">
        <v>9741</v>
      </c>
      <c r="D14987" s="23"/>
      <c r="E14987" s="23"/>
    </row>
    <row r="14988" spans="1:5" ht="20" customHeight="1">
      <c r="A14988" s="19" t="s">
        <v>13774</v>
      </c>
      <c r="B14988" s="24">
        <v>1</v>
      </c>
      <c r="C14988" s="21" t="s">
        <v>9557</v>
      </c>
      <c r="D14988" s="23"/>
      <c r="E14988" s="23"/>
    </row>
    <row r="14989" spans="1:5" ht="20" customHeight="1">
      <c r="A14989" s="19" t="s">
        <v>13774</v>
      </c>
      <c r="B14989" s="24">
        <v>1</v>
      </c>
      <c r="C14989" s="21" t="s">
        <v>6377</v>
      </c>
      <c r="D14989" s="23"/>
      <c r="E14989" s="23"/>
    </row>
    <row r="14990" spans="1:5" ht="20" customHeight="1">
      <c r="A14990" s="19" t="s">
        <v>13774</v>
      </c>
      <c r="B14990" s="24">
        <v>1</v>
      </c>
      <c r="C14990" s="21" t="s">
        <v>9099</v>
      </c>
      <c r="D14990" s="23"/>
      <c r="E14990" s="23"/>
    </row>
    <row r="14991" spans="1:5" ht="20" customHeight="1">
      <c r="A14991" s="19" t="s">
        <v>13774</v>
      </c>
      <c r="B14991" s="24">
        <v>1</v>
      </c>
      <c r="C14991" s="21" t="s">
        <v>9368</v>
      </c>
      <c r="D14991" s="23"/>
      <c r="E14991" s="23"/>
    </row>
    <row r="14992" spans="1:5" ht="20" customHeight="1">
      <c r="A14992" s="19" t="s">
        <v>13774</v>
      </c>
      <c r="B14992" s="24">
        <v>1</v>
      </c>
      <c r="C14992" s="21" t="s">
        <v>9238</v>
      </c>
      <c r="D14992" s="23"/>
      <c r="E14992" s="23"/>
    </row>
    <row r="14993" spans="1:5" ht="20" customHeight="1">
      <c r="A14993" s="19" t="s">
        <v>13774</v>
      </c>
      <c r="B14993" s="24">
        <v>1</v>
      </c>
      <c r="C14993" s="21" t="s">
        <v>9099</v>
      </c>
      <c r="D14993" s="23"/>
      <c r="E14993" s="23"/>
    </row>
    <row r="14994" spans="1:5" ht="20" customHeight="1">
      <c r="A14994" s="19" t="s">
        <v>13774</v>
      </c>
      <c r="B14994" s="24">
        <v>1</v>
      </c>
      <c r="C14994" s="21" t="s">
        <v>8910</v>
      </c>
      <c r="D14994" s="23"/>
      <c r="E14994" s="23"/>
    </row>
    <row r="14995" spans="1:5" ht="20" customHeight="1">
      <c r="A14995" s="19" t="s">
        <v>13774</v>
      </c>
      <c r="B14995" s="24">
        <v>1</v>
      </c>
      <c r="C14995" s="21" t="s">
        <v>8675</v>
      </c>
      <c r="D14995" s="23"/>
      <c r="E14995" s="23"/>
    </row>
    <row r="14996" spans="1:5" ht="20" customHeight="1">
      <c r="A14996" s="19" t="s">
        <v>13774</v>
      </c>
      <c r="B14996" s="24">
        <v>1</v>
      </c>
      <c r="C14996" s="21" t="s">
        <v>8790</v>
      </c>
      <c r="D14996" s="23"/>
      <c r="E14996" s="23"/>
    </row>
    <row r="14997" spans="1:5" ht="20" customHeight="1">
      <c r="A14997" s="19" t="s">
        <v>13774</v>
      </c>
      <c r="B14997" s="24">
        <v>1</v>
      </c>
      <c r="C14997" s="21" t="s">
        <v>8605</v>
      </c>
      <c r="D14997" s="23"/>
      <c r="E14997" s="23"/>
    </row>
    <row r="14998" spans="1:5" ht="20" customHeight="1">
      <c r="A14998" s="19" t="s">
        <v>13774</v>
      </c>
      <c r="B14998" s="24">
        <v>1</v>
      </c>
      <c r="C14998" s="21" t="s">
        <v>7086</v>
      </c>
      <c r="D14998" s="23"/>
      <c r="E14998" s="23"/>
    </row>
    <row r="14999" spans="1:5" ht="20" customHeight="1">
      <c r="A14999" s="19" t="s">
        <v>13774</v>
      </c>
      <c r="B14999" s="24">
        <v>1</v>
      </c>
      <c r="C14999" s="21" t="s">
        <v>7269</v>
      </c>
      <c r="D14999" s="23"/>
      <c r="E14999" s="23"/>
    </row>
    <row r="15000" spans="1:5" ht="20" customHeight="1">
      <c r="A15000" s="19" t="s">
        <v>13774</v>
      </c>
      <c r="B15000" s="24">
        <v>1</v>
      </c>
      <c r="C15000" s="21" t="s">
        <v>8418</v>
      </c>
      <c r="D15000" s="23"/>
      <c r="E15000" s="23"/>
    </row>
    <row r="15001" spans="1:5" ht="20" customHeight="1">
      <c r="A15001" s="19" t="s">
        <v>13774</v>
      </c>
      <c r="B15001" s="24">
        <v>1</v>
      </c>
      <c r="C15001" s="21" t="s">
        <v>7546</v>
      </c>
      <c r="D15001" s="23"/>
      <c r="E15001" s="23"/>
    </row>
    <row r="15002" spans="1:5" ht="20" customHeight="1">
      <c r="A15002" s="19" t="s">
        <v>13774</v>
      </c>
      <c r="B15002" s="24">
        <v>1</v>
      </c>
      <c r="C15002" s="21" t="s">
        <v>7722</v>
      </c>
      <c r="D15002" s="23"/>
      <c r="E15002" s="23"/>
    </row>
    <row r="15003" spans="1:5" ht="20" customHeight="1">
      <c r="A15003" s="19" t="s">
        <v>13774</v>
      </c>
      <c r="B15003" s="24">
        <v>1</v>
      </c>
      <c r="C15003" s="21" t="s">
        <v>7909</v>
      </c>
      <c r="D15003" s="23"/>
      <c r="E15003" s="23"/>
    </row>
    <row r="15004" spans="1:5" ht="20" customHeight="1">
      <c r="A15004" s="19" t="s">
        <v>13774</v>
      </c>
      <c r="B15004" s="24">
        <v>1</v>
      </c>
      <c r="C15004" s="21" t="s">
        <v>8360</v>
      </c>
      <c r="D15004" s="23"/>
      <c r="E15004" s="23"/>
    </row>
    <row r="15005" spans="1:5" ht="20" customHeight="1">
      <c r="A15005" s="19" t="s">
        <v>13774</v>
      </c>
      <c r="B15005" s="24">
        <v>1</v>
      </c>
      <c r="C15005" s="21" t="s">
        <v>8304</v>
      </c>
      <c r="D15005" s="23"/>
      <c r="E15005" s="23"/>
    </row>
    <row r="15006" spans="1:5" ht="20" customHeight="1">
      <c r="A15006" s="19" t="s">
        <v>13774</v>
      </c>
      <c r="B15006" s="24">
        <v>1</v>
      </c>
      <c r="C15006" s="21" t="s">
        <v>8252</v>
      </c>
      <c r="D15006" s="23"/>
      <c r="E15006" s="23"/>
    </row>
    <row r="15007" spans="1:5" ht="20" customHeight="1">
      <c r="A15007" s="19" t="s">
        <v>13774</v>
      </c>
      <c r="B15007" s="24">
        <v>1</v>
      </c>
      <c r="C15007" s="22">
        <v>100</v>
      </c>
      <c r="D15007" s="23"/>
      <c r="E15007" s="23"/>
    </row>
    <row r="15008" spans="1:5" ht="20" customHeight="1">
      <c r="A15008" s="19" t="s">
        <v>13774</v>
      </c>
      <c r="B15008" s="24">
        <v>1</v>
      </c>
      <c r="C15008" s="22">
        <v>100</v>
      </c>
      <c r="D15008" s="23"/>
      <c r="E15008" s="23"/>
    </row>
    <row r="15009" spans="1:5" ht="20" customHeight="1">
      <c r="A15009" s="19" t="s">
        <v>13774</v>
      </c>
      <c r="B15009" s="24">
        <v>1</v>
      </c>
      <c r="C15009" s="21" t="s">
        <v>13383</v>
      </c>
      <c r="D15009" s="23"/>
      <c r="E15009" s="23"/>
    </row>
    <row r="15010" spans="1:5" ht="20" customHeight="1">
      <c r="A15010" s="19" t="s">
        <v>13774</v>
      </c>
      <c r="B15010" s="24">
        <v>1</v>
      </c>
      <c r="C15010" s="21" t="s">
        <v>13194</v>
      </c>
      <c r="D15010" s="23"/>
      <c r="E15010" s="23"/>
    </row>
    <row r="15011" spans="1:5" ht="20" customHeight="1">
      <c r="A15011" s="19" t="s">
        <v>13774</v>
      </c>
      <c r="B15011" s="24">
        <v>1</v>
      </c>
      <c r="C15011" s="21" t="s">
        <v>13014</v>
      </c>
      <c r="D15011" s="23"/>
      <c r="E15011" s="23"/>
    </row>
    <row r="15012" spans="1:5" ht="20" customHeight="1">
      <c r="A15012" s="19" t="s">
        <v>13774</v>
      </c>
      <c r="B15012" s="24">
        <v>1</v>
      </c>
      <c r="C15012" s="21" t="s">
        <v>12753</v>
      </c>
      <c r="D15012" s="23"/>
      <c r="E15012" s="23"/>
    </row>
    <row r="15013" spans="1:5" ht="20" customHeight="1">
      <c r="A15013" s="19" t="s">
        <v>13774</v>
      </c>
      <c r="B15013" s="24">
        <v>1</v>
      </c>
      <c r="C15013" s="21" t="s">
        <v>12641</v>
      </c>
      <c r="D15013" s="23"/>
      <c r="E15013" s="23"/>
    </row>
    <row r="15014" spans="1:5" ht="20" customHeight="1">
      <c r="A15014" s="19" t="s">
        <v>13774</v>
      </c>
      <c r="B15014" s="24">
        <v>1</v>
      </c>
      <c r="C15014" s="22">
        <v>100</v>
      </c>
      <c r="D15014" s="23"/>
      <c r="E15014" s="23"/>
    </row>
    <row r="15015" spans="1:5" ht="20" customHeight="1">
      <c r="A15015" s="19" t="s">
        <v>13774</v>
      </c>
      <c r="B15015" s="24">
        <v>1</v>
      </c>
      <c r="C15015" s="21" t="s">
        <v>12364</v>
      </c>
      <c r="D15015" s="23"/>
      <c r="E15015" s="23"/>
    </row>
    <row r="15016" spans="1:5" ht="20" customHeight="1">
      <c r="A15016" s="19" t="s">
        <v>13774</v>
      </c>
      <c r="B15016" s="24">
        <v>1</v>
      </c>
      <c r="C15016" s="21" t="s">
        <v>12013</v>
      </c>
      <c r="D15016" s="23"/>
      <c r="E15016" s="23"/>
    </row>
    <row r="15017" spans="1:5" ht="20" customHeight="1">
      <c r="A15017" s="19" t="s">
        <v>13774</v>
      </c>
      <c r="B15017" s="24">
        <v>1</v>
      </c>
      <c r="C15017" s="22">
        <v>100</v>
      </c>
      <c r="D15017" s="23"/>
      <c r="E15017" s="23"/>
    </row>
    <row r="15018" spans="1:5" ht="20" customHeight="1">
      <c r="A15018" s="19" t="s">
        <v>13774</v>
      </c>
      <c r="B15018" s="24">
        <v>1</v>
      </c>
      <c r="C15018" s="21" t="s">
        <v>11903</v>
      </c>
      <c r="D15018" s="23"/>
      <c r="E15018" s="23"/>
    </row>
    <row r="15019" spans="1:5" ht="20" customHeight="1">
      <c r="A15019" s="19" t="s">
        <v>13774</v>
      </c>
      <c r="B15019" s="24">
        <v>1</v>
      </c>
      <c r="C15019" s="22">
        <v>100</v>
      </c>
      <c r="D15019" s="23"/>
      <c r="E15019" s="23"/>
    </row>
    <row r="15020" spans="1:5" ht="20" customHeight="1">
      <c r="A15020" s="19" t="s">
        <v>13774</v>
      </c>
      <c r="B15020" s="24">
        <v>1</v>
      </c>
      <c r="C15020" s="21" t="s">
        <v>1851</v>
      </c>
      <c r="D15020" s="23"/>
      <c r="E15020" s="23"/>
    </row>
    <row r="15021" spans="1:5" ht="20" customHeight="1">
      <c r="A15021" s="19" t="s">
        <v>13774</v>
      </c>
      <c r="B15021" s="24">
        <v>1</v>
      </c>
      <c r="C15021" s="21" t="s">
        <v>2081</v>
      </c>
      <c r="D15021" s="23"/>
      <c r="E15021" s="23"/>
    </row>
    <row r="15022" spans="1:5" ht="20" customHeight="1">
      <c r="A15022" s="19" t="s">
        <v>13774</v>
      </c>
      <c r="B15022" s="24">
        <v>1</v>
      </c>
      <c r="C15022" s="21" t="s">
        <v>11440</v>
      </c>
      <c r="D15022" s="23"/>
      <c r="E15022" s="23"/>
    </row>
    <row r="15023" spans="1:5" ht="20" customHeight="1">
      <c r="A15023" s="19" t="s">
        <v>13774</v>
      </c>
      <c r="B15023" s="24">
        <v>1</v>
      </c>
      <c r="C15023" s="21" t="s">
        <v>11336</v>
      </c>
      <c r="D15023" s="23"/>
      <c r="E15023" s="23"/>
    </row>
    <row r="15024" spans="1:5" ht="20" customHeight="1">
      <c r="A15024" s="19" t="s">
        <v>13774</v>
      </c>
      <c r="B15024" s="24">
        <v>1</v>
      </c>
      <c r="C15024" s="21" t="s">
        <v>11239</v>
      </c>
      <c r="D15024" s="23"/>
      <c r="E15024" s="23"/>
    </row>
    <row r="15025" spans="1:5" ht="20" customHeight="1">
      <c r="A15025" s="19" t="s">
        <v>13774</v>
      </c>
      <c r="B15025" s="24">
        <v>1</v>
      </c>
      <c r="C15025" s="21" t="s">
        <v>11138</v>
      </c>
      <c r="D15025" s="23"/>
      <c r="E15025" s="23"/>
    </row>
    <row r="15026" spans="1:5" ht="20" customHeight="1">
      <c r="A15026" s="19" t="s">
        <v>13774</v>
      </c>
      <c r="B15026" s="24">
        <v>1</v>
      </c>
      <c r="C15026" s="21" t="s">
        <v>2837</v>
      </c>
      <c r="D15026" s="23"/>
      <c r="E15026" s="23"/>
    </row>
    <row r="15027" spans="1:5" ht="20" customHeight="1">
      <c r="A15027" s="19" t="s">
        <v>13774</v>
      </c>
      <c r="B15027" s="24">
        <v>1</v>
      </c>
      <c r="C15027" s="21" t="s">
        <v>11031</v>
      </c>
      <c r="D15027" s="23"/>
      <c r="E15027" s="23"/>
    </row>
    <row r="15028" spans="1:5" ht="20" customHeight="1">
      <c r="A15028" s="19" t="s">
        <v>13774</v>
      </c>
      <c r="B15028" s="24">
        <v>1</v>
      </c>
      <c r="C15028" s="21" t="s">
        <v>10932</v>
      </c>
      <c r="D15028" s="23"/>
      <c r="E15028" s="23"/>
    </row>
    <row r="15029" spans="1:5" ht="20" customHeight="1">
      <c r="A15029" s="19" t="s">
        <v>13774</v>
      </c>
      <c r="B15029" s="24">
        <v>1</v>
      </c>
      <c r="C15029" s="21" t="s">
        <v>10838</v>
      </c>
      <c r="D15029" s="23"/>
      <c r="E15029" s="23"/>
    </row>
    <row r="15030" spans="1:5" ht="20" customHeight="1">
      <c r="A15030" s="19" t="s">
        <v>13774</v>
      </c>
      <c r="B15030" s="24">
        <v>1</v>
      </c>
      <c r="C15030" s="21" t="s">
        <v>3358</v>
      </c>
      <c r="D15030" s="23"/>
      <c r="E15030" s="23"/>
    </row>
    <row r="15031" spans="1:5" ht="20" customHeight="1">
      <c r="A15031" s="19" t="s">
        <v>13774</v>
      </c>
      <c r="B15031" s="24">
        <v>1</v>
      </c>
      <c r="C15031" s="22">
        <v>100</v>
      </c>
      <c r="D15031" s="23"/>
      <c r="E15031" s="23"/>
    </row>
    <row r="15032" spans="1:5" ht="20" customHeight="1">
      <c r="A15032" s="19" t="s">
        <v>13774</v>
      </c>
      <c r="B15032" s="24">
        <v>1</v>
      </c>
      <c r="C15032" s="21" t="s">
        <v>3784</v>
      </c>
      <c r="D15032" s="23"/>
      <c r="E15032" s="23"/>
    </row>
    <row r="15033" spans="1:5" ht="20" customHeight="1">
      <c r="A15033" s="19" t="s">
        <v>13774</v>
      </c>
      <c r="B15033" s="24">
        <v>1</v>
      </c>
      <c r="C15033" s="21" t="s">
        <v>10663</v>
      </c>
      <c r="D15033" s="23"/>
      <c r="E15033" s="23"/>
    </row>
    <row r="15034" spans="1:5" ht="20" customHeight="1">
      <c r="A15034" s="19" t="s">
        <v>13774</v>
      </c>
      <c r="B15034" s="24">
        <v>1</v>
      </c>
      <c r="C15034" s="21" t="s">
        <v>4276</v>
      </c>
      <c r="D15034" s="23"/>
      <c r="E15034" s="23"/>
    </row>
    <row r="15035" spans="1:5" ht="20" customHeight="1">
      <c r="A15035" s="19" t="s">
        <v>13774</v>
      </c>
      <c r="B15035" s="24">
        <v>1</v>
      </c>
      <c r="C15035" s="21" t="s">
        <v>10560</v>
      </c>
      <c r="D15035" s="23"/>
      <c r="E15035" s="23"/>
    </row>
    <row r="15036" spans="1:5" ht="20" customHeight="1">
      <c r="A15036" s="19" t="s">
        <v>13774</v>
      </c>
      <c r="B15036" s="24">
        <v>1</v>
      </c>
      <c r="C15036" s="21" t="s">
        <v>4403</v>
      </c>
      <c r="D15036" s="23"/>
      <c r="E15036" s="23"/>
    </row>
    <row r="15037" spans="1:5" ht="20" customHeight="1">
      <c r="A15037" s="19" t="s">
        <v>13774</v>
      </c>
      <c r="B15037" s="24">
        <v>1</v>
      </c>
      <c r="C15037" s="22">
        <v>100</v>
      </c>
      <c r="D15037" s="23"/>
      <c r="E15037" s="23"/>
    </row>
    <row r="15038" spans="1:5" ht="20" customHeight="1">
      <c r="A15038" s="19" t="s">
        <v>13774</v>
      </c>
      <c r="B15038" s="24">
        <v>1</v>
      </c>
      <c r="C15038" s="21" t="s">
        <v>10395</v>
      </c>
      <c r="D15038" s="23"/>
      <c r="E15038" s="23"/>
    </row>
    <row r="15039" spans="1:5" ht="20" customHeight="1">
      <c r="A15039" s="19" t="s">
        <v>13774</v>
      </c>
      <c r="B15039" s="24">
        <v>1</v>
      </c>
      <c r="C15039" s="21" t="s">
        <v>4876</v>
      </c>
      <c r="D15039" s="23"/>
      <c r="E15039" s="23"/>
    </row>
    <row r="15040" spans="1:5" ht="20" customHeight="1">
      <c r="A15040" s="19" t="s">
        <v>13774</v>
      </c>
      <c r="B15040" s="24">
        <v>1</v>
      </c>
      <c r="C15040" s="21" t="s">
        <v>5202</v>
      </c>
      <c r="D15040" s="23"/>
      <c r="E15040" s="23"/>
    </row>
    <row r="15041" spans="1:5" ht="20" customHeight="1">
      <c r="A15041" s="19" t="s">
        <v>13774</v>
      </c>
      <c r="B15041" s="24">
        <v>1</v>
      </c>
      <c r="C15041" s="21" t="s">
        <v>10235</v>
      </c>
      <c r="D15041" s="23"/>
      <c r="E15041" s="23"/>
    </row>
    <row r="15042" spans="1:5" ht="20" customHeight="1">
      <c r="A15042" s="19" t="s">
        <v>13774</v>
      </c>
      <c r="B15042" s="24">
        <v>1</v>
      </c>
      <c r="C15042" s="21" t="s">
        <v>5323</v>
      </c>
      <c r="D15042" s="23"/>
      <c r="E15042" s="23"/>
    </row>
    <row r="15043" spans="1:5" ht="20" customHeight="1">
      <c r="A15043" s="19" t="s">
        <v>13774</v>
      </c>
      <c r="B15043" s="24">
        <v>1</v>
      </c>
      <c r="C15043" s="21" t="s">
        <v>5528</v>
      </c>
      <c r="D15043" s="23"/>
      <c r="E15043" s="23"/>
    </row>
    <row r="15044" spans="1:5" ht="20" customHeight="1">
      <c r="A15044" s="19" t="s">
        <v>13774</v>
      </c>
      <c r="B15044" s="24">
        <v>1</v>
      </c>
      <c r="C15044" s="21" t="s">
        <v>5741</v>
      </c>
      <c r="D15044" s="23"/>
      <c r="E15044" s="23"/>
    </row>
    <row r="15045" spans="1:5" ht="20" customHeight="1">
      <c r="A15045" s="19" t="s">
        <v>13774</v>
      </c>
      <c r="B15045" s="24">
        <v>1</v>
      </c>
      <c r="C15045" s="21" t="s">
        <v>5941</v>
      </c>
      <c r="D15045" s="23"/>
      <c r="E15045" s="23"/>
    </row>
    <row r="15046" spans="1:5" ht="20" customHeight="1">
      <c r="A15046" s="19" t="s">
        <v>13774</v>
      </c>
      <c r="B15046" s="24">
        <v>1</v>
      </c>
      <c r="C15046" s="22">
        <v>100</v>
      </c>
      <c r="D15046" s="23"/>
      <c r="E15046" s="23"/>
    </row>
    <row r="15047" spans="1:5" ht="20" customHeight="1">
      <c r="A15047" s="19" t="s">
        <v>13774</v>
      </c>
      <c r="B15047" s="24">
        <v>1</v>
      </c>
      <c r="C15047" s="21" t="s">
        <v>10009</v>
      </c>
      <c r="D15047" s="23"/>
      <c r="E15047" s="23"/>
    </row>
    <row r="15048" spans="1:5" ht="20" customHeight="1">
      <c r="A15048" s="19" t="s">
        <v>13774</v>
      </c>
      <c r="B15048" s="24">
        <v>1</v>
      </c>
      <c r="C15048" s="21" t="s">
        <v>9873</v>
      </c>
      <c r="D15048" s="23"/>
      <c r="E15048" s="23"/>
    </row>
    <row r="15049" spans="1:5" ht="20" customHeight="1">
      <c r="A15049" s="19" t="s">
        <v>13774</v>
      </c>
      <c r="B15049" s="24">
        <v>1</v>
      </c>
      <c r="C15049" s="21" t="s">
        <v>9747</v>
      </c>
      <c r="D15049" s="23"/>
      <c r="E15049" s="23"/>
    </row>
    <row r="15050" spans="1:5" ht="20" customHeight="1">
      <c r="A15050" s="19" t="s">
        <v>13774</v>
      </c>
      <c r="B15050" s="24">
        <v>1</v>
      </c>
      <c r="C15050" s="21" t="s">
        <v>9561</v>
      </c>
      <c r="D15050" s="23"/>
      <c r="E15050" s="23"/>
    </row>
    <row r="15051" spans="1:5" ht="20" customHeight="1">
      <c r="A15051" s="19" t="s">
        <v>13774</v>
      </c>
      <c r="B15051" s="24">
        <v>1</v>
      </c>
      <c r="C15051" s="21" t="s">
        <v>6388</v>
      </c>
      <c r="D15051" s="23"/>
      <c r="E15051" s="23"/>
    </row>
    <row r="15052" spans="1:5" ht="20" customHeight="1">
      <c r="A15052" s="19" t="s">
        <v>13774</v>
      </c>
      <c r="B15052" s="24">
        <v>1</v>
      </c>
      <c r="C15052" s="21" t="s">
        <v>9201</v>
      </c>
      <c r="D15052" s="23"/>
      <c r="E15052" s="23"/>
    </row>
    <row r="15053" spans="1:5" ht="20" customHeight="1">
      <c r="A15053" s="19" t="s">
        <v>13774</v>
      </c>
      <c r="B15053" s="24">
        <v>1</v>
      </c>
      <c r="C15053" s="21" t="s">
        <v>9370</v>
      </c>
      <c r="D15053" s="23"/>
      <c r="E15053" s="23"/>
    </row>
    <row r="15054" spans="1:5" ht="20" customHeight="1">
      <c r="A15054" s="19" t="s">
        <v>13774</v>
      </c>
      <c r="B15054" s="24">
        <v>1</v>
      </c>
      <c r="C15054" s="21" t="s">
        <v>9241</v>
      </c>
      <c r="D15054" s="23"/>
      <c r="E15054" s="23"/>
    </row>
    <row r="15055" spans="1:5" ht="20" customHeight="1">
      <c r="A15055" s="19" t="s">
        <v>13774</v>
      </c>
      <c r="B15055" s="24">
        <v>1</v>
      </c>
      <c r="C15055" s="22">
        <v>100</v>
      </c>
      <c r="D15055" s="23"/>
      <c r="E15055" s="23"/>
    </row>
    <row r="15056" spans="1:5" ht="20" customHeight="1">
      <c r="A15056" s="19" t="s">
        <v>13774</v>
      </c>
      <c r="B15056" s="24">
        <v>1</v>
      </c>
      <c r="C15056" s="21" t="s">
        <v>8914</v>
      </c>
      <c r="D15056" s="23"/>
      <c r="E15056" s="23"/>
    </row>
    <row r="15057" spans="1:5" ht="20" customHeight="1">
      <c r="A15057" s="19" t="s">
        <v>13774</v>
      </c>
      <c r="B15057" s="24">
        <v>1</v>
      </c>
      <c r="C15057" s="21" t="s">
        <v>8687</v>
      </c>
      <c r="D15057" s="23"/>
      <c r="E15057" s="23"/>
    </row>
    <row r="15058" spans="1:5" ht="20" customHeight="1">
      <c r="A15058" s="19" t="s">
        <v>13774</v>
      </c>
      <c r="B15058" s="24">
        <v>1</v>
      </c>
      <c r="C15058" s="21" t="s">
        <v>8792</v>
      </c>
      <c r="D15058" s="23"/>
      <c r="E15058" s="23"/>
    </row>
    <row r="15059" spans="1:5" ht="20" customHeight="1">
      <c r="A15059" s="19" t="s">
        <v>13774</v>
      </c>
      <c r="B15059" s="24">
        <v>1</v>
      </c>
      <c r="C15059" s="21" t="s">
        <v>8607</v>
      </c>
      <c r="D15059" s="23"/>
      <c r="E15059" s="23"/>
    </row>
    <row r="15060" spans="1:5" ht="20" customHeight="1">
      <c r="A15060" s="19" t="s">
        <v>13774</v>
      </c>
      <c r="B15060" s="24">
        <v>1</v>
      </c>
      <c r="C15060" s="21" t="s">
        <v>7096</v>
      </c>
      <c r="D15060" s="23"/>
      <c r="E15060" s="23"/>
    </row>
    <row r="15061" spans="1:5" ht="20" customHeight="1">
      <c r="A15061" s="19" t="s">
        <v>13774</v>
      </c>
      <c r="B15061" s="24">
        <v>1</v>
      </c>
      <c r="C15061" s="21" t="s">
        <v>7280</v>
      </c>
      <c r="D15061" s="23"/>
      <c r="E15061" s="23"/>
    </row>
    <row r="15062" spans="1:5" ht="20" customHeight="1">
      <c r="A15062" s="19" t="s">
        <v>13774</v>
      </c>
      <c r="B15062" s="24">
        <v>1</v>
      </c>
      <c r="C15062" s="21" t="s">
        <v>8420</v>
      </c>
      <c r="D15062" s="23"/>
      <c r="E15062" s="23"/>
    </row>
    <row r="15063" spans="1:5" ht="20" customHeight="1">
      <c r="A15063" s="19" t="s">
        <v>13774</v>
      </c>
      <c r="B15063" s="24">
        <v>1</v>
      </c>
      <c r="C15063" s="21" t="s">
        <v>7559</v>
      </c>
      <c r="D15063" s="23"/>
      <c r="E15063" s="23"/>
    </row>
    <row r="15064" spans="1:5" ht="20" customHeight="1">
      <c r="A15064" s="19" t="s">
        <v>13774</v>
      </c>
      <c r="B15064" s="24">
        <v>1</v>
      </c>
      <c r="C15064" s="21" t="s">
        <v>7735</v>
      </c>
      <c r="D15064" s="23"/>
      <c r="E15064" s="23"/>
    </row>
    <row r="15065" spans="1:5" ht="20" customHeight="1">
      <c r="A15065" s="19" t="s">
        <v>13774</v>
      </c>
      <c r="B15065" s="24">
        <v>1</v>
      </c>
      <c r="C15065" s="21" t="s">
        <v>7931</v>
      </c>
      <c r="D15065" s="23"/>
      <c r="E15065" s="23"/>
    </row>
    <row r="15066" spans="1:5" ht="20" customHeight="1">
      <c r="A15066" s="19" t="s">
        <v>13774</v>
      </c>
      <c r="B15066" s="24">
        <v>1</v>
      </c>
      <c r="C15066" s="21" t="s">
        <v>8364</v>
      </c>
      <c r="D15066" s="23"/>
      <c r="E15066" s="23"/>
    </row>
    <row r="15067" spans="1:5" ht="20" customHeight="1">
      <c r="A15067" s="19" t="s">
        <v>13774</v>
      </c>
      <c r="B15067" s="24">
        <v>1</v>
      </c>
      <c r="C15067" s="21" t="s">
        <v>8308</v>
      </c>
      <c r="D15067" s="23"/>
      <c r="E15067" s="23"/>
    </row>
    <row r="15068" spans="1:5" ht="20" customHeight="1">
      <c r="A15068" s="19" t="s">
        <v>13774</v>
      </c>
      <c r="B15068" s="24">
        <v>1</v>
      </c>
      <c r="C15068" s="21" t="s">
        <v>8256</v>
      </c>
      <c r="D15068" s="23"/>
      <c r="E15068" s="23"/>
    </row>
    <row r="15069" spans="1:5" ht="20" customHeight="1">
      <c r="A15069" s="19" t="s">
        <v>13774</v>
      </c>
      <c r="B15069" s="24">
        <v>1</v>
      </c>
      <c r="C15069" s="22">
        <v>100</v>
      </c>
      <c r="D15069" s="23"/>
      <c r="E15069" s="23"/>
    </row>
    <row r="15070" spans="1:5" ht="20" customHeight="1">
      <c r="A15070" s="19" t="s">
        <v>13774</v>
      </c>
      <c r="B15070" s="24">
        <v>1</v>
      </c>
      <c r="C15070" s="21" t="s">
        <v>13278</v>
      </c>
      <c r="D15070" s="23"/>
      <c r="E15070" s="23"/>
    </row>
    <row r="15071" spans="1:5" ht="20" customHeight="1">
      <c r="A15071" s="19" t="s">
        <v>13774</v>
      </c>
      <c r="B15071" s="24">
        <v>1</v>
      </c>
      <c r="C15071" s="21" t="s">
        <v>13398</v>
      </c>
      <c r="D15071" s="23"/>
      <c r="E15071" s="23"/>
    </row>
    <row r="15072" spans="1:5" ht="20" customHeight="1">
      <c r="A15072" s="19" t="s">
        <v>13774</v>
      </c>
      <c r="B15072" s="24">
        <v>1</v>
      </c>
      <c r="C15072" s="21" t="s">
        <v>13206</v>
      </c>
      <c r="D15072" s="23"/>
      <c r="E15072" s="23"/>
    </row>
    <row r="15073" spans="1:5" ht="20" customHeight="1">
      <c r="A15073" s="19" t="s">
        <v>13774</v>
      </c>
      <c r="B15073" s="24">
        <v>1</v>
      </c>
      <c r="C15073" s="22">
        <v>100</v>
      </c>
      <c r="D15073" s="23"/>
      <c r="E15073" s="23"/>
    </row>
    <row r="15074" spans="1:5" ht="20" customHeight="1">
      <c r="A15074" s="19" t="s">
        <v>13774</v>
      </c>
      <c r="B15074" s="24">
        <v>1</v>
      </c>
      <c r="C15074" s="21" t="s">
        <v>12766</v>
      </c>
      <c r="D15074" s="23"/>
      <c r="E15074" s="23"/>
    </row>
    <row r="15075" spans="1:5" ht="20" customHeight="1">
      <c r="A15075" s="19" t="s">
        <v>13774</v>
      </c>
      <c r="B15075" s="24">
        <v>1</v>
      </c>
      <c r="C15075" s="21" t="s">
        <v>12655</v>
      </c>
      <c r="D15075" s="23"/>
      <c r="E15075" s="23"/>
    </row>
    <row r="15076" spans="1:5" ht="20" customHeight="1">
      <c r="A15076" s="19" t="s">
        <v>13774</v>
      </c>
      <c r="B15076" s="24">
        <v>1</v>
      </c>
      <c r="C15076" s="21" t="s">
        <v>12257</v>
      </c>
      <c r="D15076" s="23"/>
      <c r="E15076" s="23"/>
    </row>
    <row r="15077" spans="1:5" ht="20" customHeight="1">
      <c r="A15077" s="19" t="s">
        <v>13774</v>
      </c>
      <c r="B15077" s="24">
        <v>1</v>
      </c>
      <c r="C15077" s="21" t="s">
        <v>12380</v>
      </c>
      <c r="D15077" s="23"/>
      <c r="E15077" s="23"/>
    </row>
    <row r="15078" spans="1:5" ht="20" customHeight="1">
      <c r="A15078" s="19" t="s">
        <v>13774</v>
      </c>
      <c r="B15078" s="24">
        <v>1</v>
      </c>
      <c r="C15078" s="21" t="s">
        <v>12061</v>
      </c>
      <c r="D15078" s="23"/>
      <c r="E15078" s="23"/>
    </row>
    <row r="15079" spans="1:5" ht="20" customHeight="1">
      <c r="A15079" s="19" t="s">
        <v>13774</v>
      </c>
      <c r="B15079" s="24">
        <v>1</v>
      </c>
      <c r="C15079" s="21" t="s">
        <v>12170</v>
      </c>
      <c r="D15079" s="23"/>
      <c r="E15079" s="23"/>
    </row>
    <row r="15080" spans="1:5" ht="20" customHeight="1">
      <c r="A15080" s="19" t="s">
        <v>13774</v>
      </c>
      <c r="B15080" s="24">
        <v>1</v>
      </c>
      <c r="C15080" s="21" t="s">
        <v>11915</v>
      </c>
      <c r="D15080" s="23"/>
      <c r="E15080" s="23"/>
    </row>
    <row r="15081" spans="1:5" ht="20" customHeight="1">
      <c r="A15081" s="19" t="s">
        <v>13774</v>
      </c>
      <c r="B15081" s="24">
        <v>1</v>
      </c>
      <c r="C15081" s="21" t="s">
        <v>11651</v>
      </c>
      <c r="D15081" s="23"/>
      <c r="E15081" s="23"/>
    </row>
    <row r="15082" spans="1:5" ht="20" customHeight="1">
      <c r="A15082" s="19" t="s">
        <v>13774</v>
      </c>
      <c r="B15082" s="24">
        <v>1</v>
      </c>
      <c r="C15082" s="21" t="s">
        <v>1892</v>
      </c>
      <c r="D15082" s="23"/>
      <c r="E15082" s="23"/>
    </row>
    <row r="15083" spans="1:5" ht="20" customHeight="1">
      <c r="A15083" s="19" t="s">
        <v>13774</v>
      </c>
      <c r="B15083" s="24">
        <v>1</v>
      </c>
      <c r="C15083" s="21" t="s">
        <v>2168</v>
      </c>
      <c r="D15083" s="23"/>
      <c r="E15083" s="23"/>
    </row>
    <row r="15084" spans="1:5" ht="20" customHeight="1">
      <c r="A15084" s="19" t="s">
        <v>13774</v>
      </c>
      <c r="B15084" s="24">
        <v>1</v>
      </c>
      <c r="C15084" s="21" t="s">
        <v>11454</v>
      </c>
      <c r="D15084" s="23"/>
      <c r="E15084" s="23"/>
    </row>
    <row r="15085" spans="1:5" ht="20" customHeight="1">
      <c r="A15085" s="19" t="s">
        <v>13774</v>
      </c>
      <c r="B15085" s="24">
        <v>1</v>
      </c>
      <c r="C15085" s="21" t="s">
        <v>11352</v>
      </c>
      <c r="D15085" s="23"/>
      <c r="E15085" s="23"/>
    </row>
    <row r="15086" spans="1:5" ht="20" customHeight="1">
      <c r="A15086" s="19" t="s">
        <v>13774</v>
      </c>
      <c r="B15086" s="24">
        <v>1</v>
      </c>
      <c r="C15086" s="21" t="s">
        <v>11253</v>
      </c>
      <c r="D15086" s="23"/>
      <c r="E15086" s="23"/>
    </row>
    <row r="15087" spans="1:5" ht="20" customHeight="1">
      <c r="A15087" s="19" t="s">
        <v>13774</v>
      </c>
      <c r="B15087" s="24">
        <v>1</v>
      </c>
      <c r="C15087" s="21" t="s">
        <v>11153</v>
      </c>
      <c r="D15087" s="23"/>
      <c r="E15087" s="23"/>
    </row>
    <row r="15088" spans="1:5" ht="20" customHeight="1">
      <c r="A15088" s="19" t="s">
        <v>13774</v>
      </c>
      <c r="B15088" s="24">
        <v>1</v>
      </c>
      <c r="C15088" s="21" t="s">
        <v>2920</v>
      </c>
      <c r="D15088" s="23"/>
      <c r="E15088" s="23"/>
    </row>
    <row r="15089" spans="1:5" ht="20" customHeight="1">
      <c r="A15089" s="19" t="s">
        <v>13774</v>
      </c>
      <c r="B15089" s="24">
        <v>1</v>
      </c>
      <c r="C15089" s="21" t="s">
        <v>11044</v>
      </c>
      <c r="D15089" s="23"/>
      <c r="E15089" s="23"/>
    </row>
    <row r="15090" spans="1:5" ht="20" customHeight="1">
      <c r="A15090" s="19" t="s">
        <v>13774</v>
      </c>
      <c r="B15090" s="24">
        <v>1</v>
      </c>
      <c r="C15090" s="21" t="s">
        <v>10947</v>
      </c>
      <c r="D15090" s="23"/>
      <c r="E15090" s="23"/>
    </row>
    <row r="15091" spans="1:5" ht="20" customHeight="1">
      <c r="A15091" s="19" t="s">
        <v>13774</v>
      </c>
      <c r="B15091" s="24">
        <v>1</v>
      </c>
      <c r="C15091" s="21" t="s">
        <v>10852</v>
      </c>
      <c r="D15091" s="23"/>
      <c r="E15091" s="23"/>
    </row>
    <row r="15092" spans="1:5" ht="20" customHeight="1">
      <c r="A15092" s="19" t="s">
        <v>13774</v>
      </c>
      <c r="B15092" s="24">
        <v>1</v>
      </c>
      <c r="C15092" s="21" t="s">
        <v>3399</v>
      </c>
      <c r="D15092" s="23"/>
      <c r="E15092" s="23"/>
    </row>
    <row r="15093" spans="1:5" ht="20" customHeight="1">
      <c r="A15093" s="19" t="s">
        <v>13774</v>
      </c>
      <c r="B15093" s="24">
        <v>1</v>
      </c>
      <c r="C15093" s="21" t="s">
        <v>3616</v>
      </c>
      <c r="D15093" s="23"/>
      <c r="E15093" s="23"/>
    </row>
    <row r="15094" spans="1:5" ht="20" customHeight="1">
      <c r="A15094" s="19" t="s">
        <v>13774</v>
      </c>
      <c r="B15094" s="24">
        <v>1</v>
      </c>
      <c r="C15094" s="21" t="s">
        <v>3871</v>
      </c>
      <c r="D15094" s="23"/>
      <c r="E15094" s="23"/>
    </row>
    <row r="15095" spans="1:5" ht="20" customHeight="1">
      <c r="A15095" s="19" t="s">
        <v>13774</v>
      </c>
      <c r="B15095" s="24">
        <v>1</v>
      </c>
      <c r="C15095" s="21" t="s">
        <v>10678</v>
      </c>
      <c r="D15095" s="23"/>
      <c r="E15095" s="23"/>
    </row>
    <row r="15096" spans="1:5" ht="20" customHeight="1">
      <c r="A15096" s="19" t="s">
        <v>13774</v>
      </c>
      <c r="B15096" s="24">
        <v>1</v>
      </c>
      <c r="C15096" s="21" t="s">
        <v>10479</v>
      </c>
      <c r="D15096" s="23"/>
      <c r="E15096" s="23"/>
    </row>
    <row r="15097" spans="1:5" ht="20" customHeight="1">
      <c r="A15097" s="19" t="s">
        <v>13774</v>
      </c>
      <c r="B15097" s="24">
        <v>1</v>
      </c>
      <c r="C15097" s="21" t="s">
        <v>10580</v>
      </c>
      <c r="D15097" s="23"/>
      <c r="E15097" s="23"/>
    </row>
    <row r="15098" spans="1:5" ht="20" customHeight="1">
      <c r="A15098" s="19" t="s">
        <v>13774</v>
      </c>
      <c r="B15098" s="24">
        <v>1</v>
      </c>
      <c r="C15098" s="21" t="s">
        <v>4445</v>
      </c>
      <c r="D15098" s="23"/>
      <c r="E15098" s="23"/>
    </row>
    <row r="15099" spans="1:5" ht="20" customHeight="1">
      <c r="A15099" s="19" t="s">
        <v>13774</v>
      </c>
      <c r="B15099" s="24">
        <v>1</v>
      </c>
      <c r="C15099" s="21" t="s">
        <v>10317</v>
      </c>
      <c r="D15099" s="23"/>
      <c r="E15099" s="23"/>
    </row>
    <row r="15100" spans="1:5" ht="20" customHeight="1">
      <c r="A15100" s="19" t="s">
        <v>13774</v>
      </c>
      <c r="B15100" s="24">
        <v>1</v>
      </c>
      <c r="C15100" s="21" t="s">
        <v>10407</v>
      </c>
      <c r="D15100" s="23"/>
      <c r="E15100" s="23"/>
    </row>
    <row r="15101" spans="1:5" ht="20" customHeight="1">
      <c r="A15101" s="19" t="s">
        <v>13774</v>
      </c>
      <c r="B15101" s="24">
        <v>1</v>
      </c>
      <c r="C15101" s="21" t="s">
        <v>4912</v>
      </c>
      <c r="D15101" s="23"/>
      <c r="E15101" s="23"/>
    </row>
    <row r="15102" spans="1:5" ht="20" customHeight="1">
      <c r="A15102" s="19" t="s">
        <v>13774</v>
      </c>
      <c r="B15102" s="24">
        <v>1</v>
      </c>
      <c r="C15102" s="21" t="s">
        <v>10148</v>
      </c>
      <c r="D15102" s="23"/>
      <c r="E15102" s="23"/>
    </row>
    <row r="15103" spans="1:5" ht="20" customHeight="1">
      <c r="A15103" s="19" t="s">
        <v>13774</v>
      </c>
      <c r="B15103" s="24">
        <v>1</v>
      </c>
      <c r="C15103" s="21" t="s">
        <v>10244</v>
      </c>
      <c r="D15103" s="23"/>
      <c r="E15103" s="23"/>
    </row>
    <row r="15104" spans="1:5" ht="20" customHeight="1">
      <c r="A15104" s="19" t="s">
        <v>13774</v>
      </c>
      <c r="B15104" s="24">
        <v>1</v>
      </c>
      <c r="C15104" s="21" t="s">
        <v>5361</v>
      </c>
      <c r="D15104" s="23"/>
      <c r="E15104" s="23"/>
    </row>
    <row r="15105" spans="1:5" ht="20" customHeight="1">
      <c r="A15105" s="19" t="s">
        <v>13774</v>
      </c>
      <c r="B15105" s="24">
        <v>1</v>
      </c>
      <c r="C15105" s="21" t="s">
        <v>5569</v>
      </c>
      <c r="D15105" s="23"/>
      <c r="E15105" s="23"/>
    </row>
    <row r="15106" spans="1:5" ht="20" customHeight="1">
      <c r="A15106" s="19" t="s">
        <v>13774</v>
      </c>
      <c r="B15106" s="24">
        <v>1</v>
      </c>
      <c r="C15106" s="21" t="s">
        <v>5771</v>
      </c>
      <c r="D15106" s="23"/>
      <c r="E15106" s="23"/>
    </row>
    <row r="15107" spans="1:5" ht="20" customHeight="1">
      <c r="A15107" s="19" t="s">
        <v>13774</v>
      </c>
      <c r="B15107" s="24">
        <v>1</v>
      </c>
      <c r="C15107" s="21" t="s">
        <v>6019</v>
      </c>
      <c r="D15107" s="23"/>
      <c r="E15107" s="23"/>
    </row>
    <row r="15108" spans="1:5" ht="20" customHeight="1">
      <c r="A15108" s="19" t="s">
        <v>13774</v>
      </c>
      <c r="B15108" s="24">
        <v>1</v>
      </c>
      <c r="C15108" s="21" t="s">
        <v>10087</v>
      </c>
      <c r="D15108" s="23"/>
      <c r="E15108" s="23"/>
    </row>
    <row r="15109" spans="1:5" ht="20" customHeight="1">
      <c r="A15109" s="19" t="s">
        <v>13774</v>
      </c>
      <c r="B15109" s="24">
        <v>1</v>
      </c>
      <c r="C15109" s="21" t="s">
        <v>10014</v>
      </c>
      <c r="D15109" s="23"/>
      <c r="E15109" s="23"/>
    </row>
    <row r="15110" spans="1:5" ht="20" customHeight="1">
      <c r="A15110" s="19" t="s">
        <v>13774</v>
      </c>
      <c r="B15110" s="24">
        <v>1</v>
      </c>
      <c r="C15110" s="21" t="s">
        <v>9879</v>
      </c>
      <c r="D15110" s="23"/>
      <c r="E15110" s="23"/>
    </row>
    <row r="15111" spans="1:5" ht="20" customHeight="1">
      <c r="A15111" s="19" t="s">
        <v>13774</v>
      </c>
      <c r="B15111" s="24">
        <v>1</v>
      </c>
      <c r="C15111" s="21" t="s">
        <v>9751</v>
      </c>
      <c r="D15111" s="23"/>
      <c r="E15111" s="23"/>
    </row>
    <row r="15112" spans="1:5" ht="20" customHeight="1">
      <c r="A15112" s="19" t="s">
        <v>13774</v>
      </c>
      <c r="B15112" s="24">
        <v>1</v>
      </c>
      <c r="C15112" s="21" t="s">
        <v>9565</v>
      </c>
      <c r="D15112" s="23"/>
      <c r="E15112" s="23"/>
    </row>
    <row r="15113" spans="1:5" ht="20" customHeight="1">
      <c r="A15113" s="19" t="s">
        <v>13774</v>
      </c>
      <c r="B15113" s="24">
        <v>1</v>
      </c>
      <c r="C15113" s="21" t="s">
        <v>6418</v>
      </c>
      <c r="D15113" s="23"/>
      <c r="E15113" s="23"/>
    </row>
    <row r="15114" spans="1:5" ht="20" customHeight="1">
      <c r="A15114" s="19" t="s">
        <v>13774</v>
      </c>
      <c r="B15114" s="24">
        <v>1</v>
      </c>
      <c r="C15114" s="21" t="s">
        <v>9289</v>
      </c>
      <c r="D15114" s="23"/>
      <c r="E15114" s="23"/>
    </row>
    <row r="15115" spans="1:5" ht="20" customHeight="1">
      <c r="A15115" s="19" t="s">
        <v>13774</v>
      </c>
      <c r="B15115" s="24">
        <v>1</v>
      </c>
      <c r="C15115" s="21" t="s">
        <v>9375</v>
      </c>
      <c r="D15115" s="23"/>
      <c r="E15115" s="23"/>
    </row>
    <row r="15116" spans="1:5" ht="20" customHeight="1">
      <c r="A15116" s="19" t="s">
        <v>13774</v>
      </c>
      <c r="B15116" s="24">
        <v>1</v>
      </c>
      <c r="C15116" s="21" t="s">
        <v>9245</v>
      </c>
      <c r="D15116" s="23"/>
      <c r="E15116" s="23"/>
    </row>
    <row r="15117" spans="1:5" ht="20" customHeight="1">
      <c r="A15117" s="19" t="s">
        <v>13774</v>
      </c>
      <c r="B15117" s="24">
        <v>1</v>
      </c>
      <c r="C15117" s="21" t="s">
        <v>9109</v>
      </c>
      <c r="D15117" s="23"/>
      <c r="E15117" s="23"/>
    </row>
    <row r="15118" spans="1:5" ht="20" customHeight="1">
      <c r="A15118" s="19" t="s">
        <v>13774</v>
      </c>
      <c r="B15118" s="24">
        <v>1</v>
      </c>
      <c r="C15118" s="21" t="s">
        <v>8923</v>
      </c>
      <c r="D15118" s="23"/>
      <c r="E15118" s="23"/>
    </row>
    <row r="15119" spans="1:5" ht="20" customHeight="1">
      <c r="A15119" s="19" t="s">
        <v>13774</v>
      </c>
      <c r="B15119" s="24">
        <v>1</v>
      </c>
      <c r="C15119" s="21" t="s">
        <v>8720</v>
      </c>
      <c r="D15119" s="23"/>
      <c r="E15119" s="23"/>
    </row>
    <row r="15120" spans="1:5" ht="20" customHeight="1">
      <c r="A15120" s="19" t="s">
        <v>13774</v>
      </c>
      <c r="B15120" s="24">
        <v>1</v>
      </c>
      <c r="C15120" s="21" t="s">
        <v>8798</v>
      </c>
      <c r="D15120" s="23"/>
      <c r="E15120" s="23"/>
    </row>
    <row r="15121" spans="1:5" ht="20" customHeight="1">
      <c r="A15121" s="19" t="s">
        <v>13774</v>
      </c>
      <c r="B15121" s="24">
        <v>1</v>
      </c>
      <c r="C15121" s="21" t="s">
        <v>8611</v>
      </c>
      <c r="D15121" s="23"/>
      <c r="E15121" s="23"/>
    </row>
    <row r="15122" spans="1:5" ht="20" customHeight="1">
      <c r="A15122" s="19" t="s">
        <v>13774</v>
      </c>
      <c r="B15122" s="24">
        <v>1</v>
      </c>
      <c r="C15122" s="21" t="s">
        <v>7130</v>
      </c>
      <c r="D15122" s="23"/>
      <c r="E15122" s="23"/>
    </row>
    <row r="15123" spans="1:5" ht="20" customHeight="1">
      <c r="A15123" s="19" t="s">
        <v>13774</v>
      </c>
      <c r="B15123" s="24">
        <v>1</v>
      </c>
      <c r="C15123" s="21" t="s">
        <v>7343</v>
      </c>
      <c r="D15123" s="23"/>
      <c r="E15123" s="23"/>
    </row>
    <row r="15124" spans="1:5" ht="20" customHeight="1">
      <c r="A15124" s="19" t="s">
        <v>13774</v>
      </c>
      <c r="B15124" s="24">
        <v>1</v>
      </c>
      <c r="C15124" s="21" t="s">
        <v>8427</v>
      </c>
      <c r="D15124" s="23"/>
      <c r="E15124" s="23"/>
    </row>
    <row r="15125" spans="1:5" ht="20" customHeight="1">
      <c r="A15125" s="19" t="s">
        <v>13774</v>
      </c>
      <c r="B15125" s="24">
        <v>1</v>
      </c>
      <c r="C15125" s="21" t="s">
        <v>7594</v>
      </c>
      <c r="D15125" s="23"/>
      <c r="E15125" s="23"/>
    </row>
    <row r="15126" spans="1:5" ht="20" customHeight="1">
      <c r="A15126" s="19" t="s">
        <v>13774</v>
      </c>
      <c r="B15126" s="24">
        <v>1</v>
      </c>
      <c r="C15126" s="21" t="s">
        <v>7768</v>
      </c>
      <c r="D15126" s="23"/>
      <c r="E15126" s="23"/>
    </row>
    <row r="15127" spans="1:5" ht="20" customHeight="1">
      <c r="A15127" s="19" t="s">
        <v>13774</v>
      </c>
      <c r="B15127" s="24">
        <v>1</v>
      </c>
      <c r="C15127" s="21" t="s">
        <v>8001</v>
      </c>
      <c r="D15127" s="23"/>
      <c r="E15127" s="23"/>
    </row>
    <row r="15128" spans="1:5" ht="20" customHeight="1">
      <c r="A15128" s="19" t="s">
        <v>13774</v>
      </c>
      <c r="B15128" s="24">
        <v>1</v>
      </c>
      <c r="C15128" s="21" t="s">
        <v>8369</v>
      </c>
      <c r="D15128" s="23"/>
      <c r="E15128" s="23"/>
    </row>
    <row r="15129" spans="1:5" ht="20" customHeight="1">
      <c r="A15129" s="19" t="s">
        <v>13774</v>
      </c>
      <c r="B15129" s="24">
        <v>1</v>
      </c>
      <c r="C15129" s="21" t="s">
        <v>8315</v>
      </c>
      <c r="D15129" s="23"/>
      <c r="E15129" s="23"/>
    </row>
    <row r="15130" spans="1:5" ht="20" customHeight="1">
      <c r="A15130" s="19" t="s">
        <v>13774</v>
      </c>
      <c r="B15130" s="24">
        <v>1</v>
      </c>
      <c r="C15130" s="21" t="s">
        <v>8263</v>
      </c>
      <c r="D15130" s="23"/>
      <c r="E15130" s="23"/>
    </row>
    <row r="15131" spans="1:5" ht="20" customHeight="1">
      <c r="A15131" s="19" t="s">
        <v>13774</v>
      </c>
      <c r="B15131" s="24">
        <v>1</v>
      </c>
      <c r="C15131" s="21" t="s">
        <v>13664</v>
      </c>
      <c r="D15131" s="23"/>
      <c r="E15131" s="23"/>
    </row>
    <row r="15132" spans="1:5" ht="20" customHeight="1">
      <c r="A15132" s="19" t="s">
        <v>13774</v>
      </c>
      <c r="B15132" s="24">
        <v>1</v>
      </c>
      <c r="C15132" s="21" t="s">
        <v>13301</v>
      </c>
      <c r="D15132" s="23"/>
      <c r="E15132" s="23"/>
    </row>
    <row r="15133" spans="1:5" ht="20" customHeight="1">
      <c r="A15133" s="19" t="s">
        <v>13774</v>
      </c>
      <c r="B15133" s="24">
        <v>1</v>
      </c>
      <c r="C15133" s="21" t="s">
        <v>13405</v>
      </c>
      <c r="D15133" s="23"/>
      <c r="E15133" s="23"/>
    </row>
    <row r="15134" spans="1:5" ht="20" customHeight="1">
      <c r="A15134" s="19" t="s">
        <v>13774</v>
      </c>
      <c r="B15134" s="24">
        <v>1</v>
      </c>
      <c r="C15134" s="21" t="s">
        <v>13212</v>
      </c>
      <c r="D15134" s="23"/>
      <c r="E15134" s="23"/>
    </row>
    <row r="15135" spans="1:5" ht="20" customHeight="1">
      <c r="A15135" s="19" t="s">
        <v>13774</v>
      </c>
      <c r="B15135" s="24">
        <v>1</v>
      </c>
      <c r="C15135" s="21" t="s">
        <v>13031</v>
      </c>
      <c r="D15135" s="23"/>
      <c r="E15135" s="23"/>
    </row>
    <row r="15136" spans="1:5" ht="20" customHeight="1">
      <c r="A15136" s="19" t="s">
        <v>13774</v>
      </c>
      <c r="B15136" s="24">
        <v>1</v>
      </c>
      <c r="C15136" s="21" t="s">
        <v>12773</v>
      </c>
      <c r="D15136" s="23"/>
      <c r="E15136" s="23"/>
    </row>
    <row r="15137" spans="1:5" ht="20" customHeight="1">
      <c r="A15137" s="19" t="s">
        <v>13774</v>
      </c>
      <c r="B15137" s="24">
        <v>1</v>
      </c>
      <c r="C15137" s="21" t="s">
        <v>12660</v>
      </c>
      <c r="D15137" s="23"/>
      <c r="E15137" s="23"/>
    </row>
    <row r="15138" spans="1:5" ht="20" customHeight="1">
      <c r="A15138" s="19" t="s">
        <v>13774</v>
      </c>
      <c r="B15138" s="24">
        <v>1</v>
      </c>
      <c r="C15138" s="21" t="s">
        <v>12277</v>
      </c>
      <c r="D15138" s="23"/>
      <c r="E15138" s="23"/>
    </row>
    <row r="15139" spans="1:5" ht="20" customHeight="1">
      <c r="A15139" s="19" t="s">
        <v>13774</v>
      </c>
      <c r="B15139" s="24">
        <v>1</v>
      </c>
      <c r="C15139" s="21" t="s">
        <v>12385</v>
      </c>
      <c r="D15139" s="23"/>
      <c r="E15139" s="23"/>
    </row>
    <row r="15140" spans="1:5" ht="20" customHeight="1">
      <c r="A15140" s="19" t="s">
        <v>13774</v>
      </c>
      <c r="B15140" s="24">
        <v>1</v>
      </c>
      <c r="C15140" s="21" t="s">
        <v>12072</v>
      </c>
      <c r="D15140" s="23"/>
      <c r="E15140" s="23"/>
    </row>
    <row r="15141" spans="1:5" ht="20" customHeight="1">
      <c r="A15141" s="19" t="s">
        <v>13774</v>
      </c>
      <c r="B15141" s="24">
        <v>1</v>
      </c>
      <c r="C15141" s="21" t="s">
        <v>12174</v>
      </c>
      <c r="D15141" s="23"/>
      <c r="E15141" s="23"/>
    </row>
    <row r="15142" spans="1:5" ht="20" customHeight="1">
      <c r="A15142" s="19" t="s">
        <v>13774</v>
      </c>
      <c r="B15142" s="24">
        <v>1</v>
      </c>
      <c r="C15142" s="21" t="s">
        <v>11920</v>
      </c>
      <c r="D15142" s="23"/>
      <c r="E15142" s="23"/>
    </row>
    <row r="15143" spans="1:5" ht="20" customHeight="1">
      <c r="A15143" s="19" t="s">
        <v>13774</v>
      </c>
      <c r="B15143" s="24">
        <v>1</v>
      </c>
      <c r="C15143" s="21" t="s">
        <v>11656</v>
      </c>
      <c r="D15143" s="23"/>
      <c r="E15143" s="23"/>
    </row>
    <row r="15144" spans="1:5" ht="20" customHeight="1">
      <c r="A15144" s="19" t="s">
        <v>13774</v>
      </c>
      <c r="B15144" s="24">
        <v>1</v>
      </c>
      <c r="C15144" s="21" t="s">
        <v>1905</v>
      </c>
      <c r="D15144" s="23"/>
      <c r="E15144" s="23"/>
    </row>
    <row r="15145" spans="1:5" ht="20" customHeight="1">
      <c r="A15145" s="19" t="s">
        <v>13774</v>
      </c>
      <c r="B15145" s="24">
        <v>1</v>
      </c>
      <c r="C15145" s="21" t="s">
        <v>2235</v>
      </c>
      <c r="D15145" s="23"/>
      <c r="E15145" s="23"/>
    </row>
    <row r="15146" spans="1:5" ht="20" customHeight="1">
      <c r="A15146" s="19" t="s">
        <v>13774</v>
      </c>
      <c r="B15146" s="24">
        <v>1</v>
      </c>
      <c r="C15146" s="21" t="s">
        <v>11460</v>
      </c>
      <c r="D15146" s="23"/>
      <c r="E15146" s="23"/>
    </row>
    <row r="15147" spans="1:5" ht="20" customHeight="1">
      <c r="A15147" s="19" t="s">
        <v>13774</v>
      </c>
      <c r="B15147" s="24">
        <v>1</v>
      </c>
      <c r="C15147" s="21" t="s">
        <v>11356</v>
      </c>
      <c r="D15147" s="23"/>
      <c r="E15147" s="23"/>
    </row>
    <row r="15148" spans="1:5" ht="20" customHeight="1">
      <c r="A15148" s="19" t="s">
        <v>13774</v>
      </c>
      <c r="B15148" s="24">
        <v>1</v>
      </c>
      <c r="C15148" s="21" t="s">
        <v>11257</v>
      </c>
      <c r="D15148" s="23"/>
      <c r="E15148" s="23"/>
    </row>
    <row r="15149" spans="1:5" ht="20" customHeight="1">
      <c r="A15149" s="19" t="s">
        <v>13774</v>
      </c>
      <c r="B15149" s="24">
        <v>1</v>
      </c>
      <c r="C15149" s="21" t="s">
        <v>11157</v>
      </c>
      <c r="D15149" s="23"/>
      <c r="E15149" s="23"/>
    </row>
    <row r="15150" spans="1:5" ht="20" customHeight="1">
      <c r="A15150" s="19" t="s">
        <v>13774</v>
      </c>
      <c r="B15150" s="24">
        <v>1</v>
      </c>
      <c r="C15150" s="22">
        <v>100</v>
      </c>
      <c r="D15150" s="23"/>
      <c r="E15150" s="23"/>
    </row>
    <row r="15151" spans="1:5" ht="20" customHeight="1">
      <c r="A15151" s="19" t="s">
        <v>13774</v>
      </c>
      <c r="B15151" s="24">
        <v>1</v>
      </c>
      <c r="C15151" s="21" t="s">
        <v>11049</v>
      </c>
      <c r="D15151" s="23"/>
      <c r="E15151" s="23"/>
    </row>
    <row r="15152" spans="1:5" ht="20" customHeight="1">
      <c r="A15152" s="19" t="s">
        <v>13774</v>
      </c>
      <c r="B15152" s="24">
        <v>1</v>
      </c>
      <c r="C15152" s="21" t="s">
        <v>10951</v>
      </c>
      <c r="D15152" s="23"/>
      <c r="E15152" s="23"/>
    </row>
    <row r="15153" spans="1:5" ht="20" customHeight="1">
      <c r="A15153" s="19" t="s">
        <v>13774</v>
      </c>
      <c r="B15153" s="24">
        <v>1</v>
      </c>
      <c r="C15153" s="21" t="s">
        <v>10858</v>
      </c>
      <c r="D15153" s="23"/>
      <c r="E15153" s="23"/>
    </row>
    <row r="15154" spans="1:5" ht="20" customHeight="1">
      <c r="A15154" s="19" t="s">
        <v>13774</v>
      </c>
      <c r="B15154" s="24">
        <v>1</v>
      </c>
      <c r="C15154" s="21" t="s">
        <v>3412</v>
      </c>
      <c r="D15154" s="23"/>
      <c r="E15154" s="23"/>
    </row>
    <row r="15155" spans="1:5" ht="20" customHeight="1">
      <c r="A15155" s="19" t="s">
        <v>13774</v>
      </c>
      <c r="B15155" s="24">
        <v>1</v>
      </c>
      <c r="C15155" s="21" t="s">
        <v>3629</v>
      </c>
      <c r="D15155" s="23"/>
      <c r="E15155" s="23"/>
    </row>
    <row r="15156" spans="1:5" ht="20" customHeight="1">
      <c r="A15156" s="19" t="s">
        <v>13774</v>
      </c>
      <c r="B15156" s="24">
        <v>1</v>
      </c>
      <c r="C15156" s="21" t="s">
        <v>3941</v>
      </c>
      <c r="D15156" s="23"/>
      <c r="E15156" s="23"/>
    </row>
    <row r="15157" spans="1:5" ht="20" customHeight="1">
      <c r="A15157" s="19" t="s">
        <v>13774</v>
      </c>
      <c r="B15157" s="24">
        <v>1</v>
      </c>
      <c r="C15157" s="21" t="s">
        <v>10686</v>
      </c>
      <c r="D15157" s="23"/>
      <c r="E15157" s="23"/>
    </row>
    <row r="15158" spans="1:5" ht="20" customHeight="1">
      <c r="A15158" s="19" t="s">
        <v>13774</v>
      </c>
      <c r="B15158" s="24">
        <v>1</v>
      </c>
      <c r="C15158" s="21" t="s">
        <v>10497</v>
      </c>
      <c r="D15158" s="23"/>
      <c r="E15158" s="23"/>
    </row>
    <row r="15159" spans="1:5" ht="20" customHeight="1">
      <c r="A15159" s="19" t="s">
        <v>13774</v>
      </c>
      <c r="B15159" s="24">
        <v>1</v>
      </c>
      <c r="C15159" s="21" t="s">
        <v>10587</v>
      </c>
      <c r="D15159" s="23"/>
      <c r="E15159" s="23"/>
    </row>
    <row r="15160" spans="1:5" ht="20" customHeight="1">
      <c r="A15160" s="19" t="s">
        <v>13774</v>
      </c>
      <c r="B15160" s="24">
        <v>1</v>
      </c>
      <c r="C15160" s="21" t="s">
        <v>4458</v>
      </c>
      <c r="D15160" s="23"/>
      <c r="E15160" s="23"/>
    </row>
    <row r="15161" spans="1:5" ht="20" customHeight="1">
      <c r="A15161" s="19" t="s">
        <v>13774</v>
      </c>
      <c r="B15161" s="24">
        <v>1</v>
      </c>
      <c r="C15161" s="21" t="s">
        <v>10332</v>
      </c>
      <c r="D15161" s="23"/>
      <c r="E15161" s="23"/>
    </row>
    <row r="15162" spans="1:5" ht="20" customHeight="1">
      <c r="A15162" s="19" t="s">
        <v>13774</v>
      </c>
      <c r="B15162" s="24">
        <v>1</v>
      </c>
      <c r="C15162" s="21" t="s">
        <v>10415</v>
      </c>
      <c r="D15162" s="23"/>
      <c r="E15162" s="23"/>
    </row>
    <row r="15163" spans="1:5" ht="20" customHeight="1">
      <c r="A15163" s="19" t="s">
        <v>13774</v>
      </c>
      <c r="B15163" s="24">
        <v>1</v>
      </c>
      <c r="C15163" s="21" t="s">
        <v>4928</v>
      </c>
      <c r="D15163" s="23"/>
      <c r="E15163" s="23"/>
    </row>
    <row r="15164" spans="1:5" ht="20" customHeight="1">
      <c r="A15164" s="19" t="s">
        <v>13774</v>
      </c>
      <c r="B15164" s="24">
        <v>1</v>
      </c>
      <c r="C15164" s="21" t="s">
        <v>10163</v>
      </c>
      <c r="D15164" s="23"/>
      <c r="E15164" s="23"/>
    </row>
    <row r="15165" spans="1:5" ht="20" customHeight="1">
      <c r="A15165" s="19" t="s">
        <v>13774</v>
      </c>
      <c r="B15165" s="24">
        <v>1</v>
      </c>
      <c r="C15165" s="21" t="s">
        <v>10250</v>
      </c>
      <c r="D15165" s="23"/>
      <c r="E15165" s="23"/>
    </row>
    <row r="15166" spans="1:5" ht="20" customHeight="1">
      <c r="A15166" s="19" t="s">
        <v>13774</v>
      </c>
      <c r="B15166" s="24">
        <v>1</v>
      </c>
      <c r="C15166" s="21" t="s">
        <v>5381</v>
      </c>
      <c r="D15166" s="23"/>
      <c r="E15166" s="23"/>
    </row>
    <row r="15167" spans="1:5" ht="20" customHeight="1">
      <c r="A15167" s="19" t="s">
        <v>13774</v>
      </c>
      <c r="B15167" s="24">
        <v>1</v>
      </c>
      <c r="C15167" s="21" t="s">
        <v>5586</v>
      </c>
      <c r="D15167" s="23"/>
      <c r="E15167" s="23"/>
    </row>
    <row r="15168" spans="1:5" ht="20" customHeight="1">
      <c r="A15168" s="19" t="s">
        <v>13774</v>
      </c>
      <c r="B15168" s="24">
        <v>1</v>
      </c>
      <c r="C15168" s="21" t="s">
        <v>5786</v>
      </c>
      <c r="D15168" s="23"/>
      <c r="E15168" s="23"/>
    </row>
    <row r="15169" spans="1:5" ht="20" customHeight="1">
      <c r="A15169" s="19" t="s">
        <v>13774</v>
      </c>
      <c r="B15169" s="24">
        <v>1</v>
      </c>
      <c r="C15169" s="21" t="s">
        <v>9883</v>
      </c>
      <c r="D15169" s="23"/>
      <c r="E15169" s="23"/>
    </row>
    <row r="15170" spans="1:5" ht="20" customHeight="1">
      <c r="A15170" s="19" t="s">
        <v>13774</v>
      </c>
      <c r="B15170" s="24">
        <v>1</v>
      </c>
      <c r="C15170" s="21" t="s">
        <v>10095</v>
      </c>
      <c r="D15170" s="23"/>
      <c r="E15170" s="23"/>
    </row>
    <row r="15171" spans="1:5" ht="20" customHeight="1">
      <c r="A15171" s="19" t="s">
        <v>13774</v>
      </c>
      <c r="B15171" s="24">
        <v>1</v>
      </c>
      <c r="C15171" s="21" t="s">
        <v>10020</v>
      </c>
      <c r="D15171" s="23"/>
      <c r="E15171" s="23"/>
    </row>
    <row r="15172" spans="1:5" ht="20" customHeight="1">
      <c r="A15172" s="19" t="s">
        <v>13774</v>
      </c>
      <c r="B15172" s="24">
        <v>1</v>
      </c>
      <c r="C15172" s="21" t="s">
        <v>9883</v>
      </c>
      <c r="D15172" s="23"/>
      <c r="E15172" s="23"/>
    </row>
    <row r="15173" spans="1:5" ht="20" customHeight="1">
      <c r="A15173" s="19" t="s">
        <v>13774</v>
      </c>
      <c r="B15173" s="24">
        <v>1</v>
      </c>
      <c r="C15173" s="21" t="s">
        <v>9754</v>
      </c>
      <c r="D15173" s="23"/>
      <c r="E15173" s="23"/>
    </row>
    <row r="15174" spans="1:5" ht="20" customHeight="1">
      <c r="A15174" s="19" t="s">
        <v>13774</v>
      </c>
      <c r="B15174" s="24">
        <v>1</v>
      </c>
      <c r="C15174" s="21" t="s">
        <v>9570</v>
      </c>
      <c r="D15174" s="23"/>
      <c r="E15174" s="23"/>
    </row>
    <row r="15175" spans="1:5" ht="20" customHeight="1">
      <c r="A15175" s="19" t="s">
        <v>13774</v>
      </c>
      <c r="B15175" s="24">
        <v>1</v>
      </c>
      <c r="C15175" s="21" t="s">
        <v>6434</v>
      </c>
      <c r="D15175" s="23"/>
      <c r="E15175" s="23"/>
    </row>
    <row r="15176" spans="1:5" ht="20" customHeight="1">
      <c r="A15176" s="19" t="s">
        <v>13774</v>
      </c>
      <c r="B15176" s="24">
        <v>1</v>
      </c>
      <c r="C15176" s="21" t="s">
        <v>9306</v>
      </c>
      <c r="D15176" s="23"/>
      <c r="E15176" s="23"/>
    </row>
    <row r="15177" spans="1:5" ht="20" customHeight="1">
      <c r="A15177" s="19" t="s">
        <v>13774</v>
      </c>
      <c r="B15177" s="24">
        <v>1</v>
      </c>
      <c r="C15177" s="21" t="s">
        <v>9379</v>
      </c>
      <c r="D15177" s="23"/>
      <c r="E15177" s="23"/>
    </row>
    <row r="15178" spans="1:5" ht="20" customHeight="1">
      <c r="A15178" s="19" t="s">
        <v>13774</v>
      </c>
      <c r="B15178" s="24">
        <v>1</v>
      </c>
      <c r="C15178" s="21" t="s">
        <v>9249</v>
      </c>
      <c r="D15178" s="23"/>
      <c r="E15178" s="23"/>
    </row>
    <row r="15179" spans="1:5" ht="20" customHeight="1">
      <c r="A15179" s="19" t="s">
        <v>13774</v>
      </c>
      <c r="B15179" s="24">
        <v>1</v>
      </c>
      <c r="C15179" s="21" t="s">
        <v>9113</v>
      </c>
      <c r="D15179" s="23"/>
      <c r="E15179" s="23"/>
    </row>
    <row r="15180" spans="1:5" ht="20" customHeight="1">
      <c r="A15180" s="19" t="s">
        <v>13774</v>
      </c>
      <c r="B15180" s="24">
        <v>1</v>
      </c>
      <c r="C15180" s="21" t="s">
        <v>8928</v>
      </c>
      <c r="D15180" s="23"/>
      <c r="E15180" s="23"/>
    </row>
    <row r="15181" spans="1:5" ht="20" customHeight="1">
      <c r="A15181" s="19" t="s">
        <v>13774</v>
      </c>
      <c r="B15181" s="24">
        <v>1</v>
      </c>
      <c r="C15181" s="21" t="s">
        <v>8734</v>
      </c>
      <c r="D15181" s="23"/>
      <c r="E15181" s="23"/>
    </row>
    <row r="15182" spans="1:5" ht="20" customHeight="1">
      <c r="A15182" s="19" t="s">
        <v>13774</v>
      </c>
      <c r="B15182" s="24">
        <v>1</v>
      </c>
      <c r="C15182" s="21" t="s">
        <v>8802</v>
      </c>
      <c r="D15182" s="23"/>
      <c r="E15182" s="23"/>
    </row>
    <row r="15183" spans="1:5" ht="20" customHeight="1">
      <c r="A15183" s="19" t="s">
        <v>13774</v>
      </c>
      <c r="B15183" s="24">
        <v>1</v>
      </c>
      <c r="C15183" s="21" t="s">
        <v>8619</v>
      </c>
      <c r="D15183" s="23"/>
      <c r="E15183" s="23"/>
    </row>
    <row r="15184" spans="1:5" ht="20" customHeight="1">
      <c r="A15184" s="19" t="s">
        <v>13774</v>
      </c>
      <c r="B15184" s="24">
        <v>1</v>
      </c>
      <c r="C15184" s="21" t="s">
        <v>7144</v>
      </c>
      <c r="D15184" s="23"/>
      <c r="E15184" s="23"/>
    </row>
    <row r="15185" spans="1:5" ht="20" customHeight="1">
      <c r="A15185" s="19" t="s">
        <v>13774</v>
      </c>
      <c r="B15185" s="24">
        <v>1</v>
      </c>
      <c r="C15185" s="21" t="s">
        <v>7391</v>
      </c>
      <c r="D15185" s="23"/>
      <c r="E15185" s="23"/>
    </row>
    <row r="15186" spans="1:5" ht="20" customHeight="1">
      <c r="A15186" s="19" t="s">
        <v>13774</v>
      </c>
      <c r="B15186" s="24">
        <v>1</v>
      </c>
      <c r="C15186" s="21" t="s">
        <v>8431</v>
      </c>
      <c r="D15186" s="23"/>
      <c r="E15186" s="23"/>
    </row>
    <row r="15187" spans="1:5" ht="20" customHeight="1">
      <c r="A15187" s="19" t="s">
        <v>13774</v>
      </c>
      <c r="B15187" s="24">
        <v>1</v>
      </c>
      <c r="C15187" s="21" t="s">
        <v>7607</v>
      </c>
      <c r="D15187" s="23"/>
      <c r="E15187" s="23"/>
    </row>
    <row r="15188" spans="1:5" ht="20" customHeight="1">
      <c r="A15188" s="19" t="s">
        <v>13774</v>
      </c>
      <c r="B15188" s="24">
        <v>1</v>
      </c>
      <c r="C15188" s="21" t="s">
        <v>7781</v>
      </c>
      <c r="D15188" s="23"/>
      <c r="E15188" s="23"/>
    </row>
    <row r="15189" spans="1:5" ht="20" customHeight="1">
      <c r="A15189" s="19" t="s">
        <v>13774</v>
      </c>
      <c r="B15189" s="24">
        <v>1</v>
      </c>
      <c r="C15189" s="21" t="s">
        <v>8059</v>
      </c>
      <c r="D15189" s="23"/>
      <c r="E15189" s="23"/>
    </row>
    <row r="15190" spans="1:5" ht="20" customHeight="1">
      <c r="A15190" s="19" t="s">
        <v>13774</v>
      </c>
      <c r="B15190" s="24">
        <v>1</v>
      </c>
      <c r="C15190" s="21" t="s">
        <v>8371</v>
      </c>
      <c r="D15190" s="23"/>
      <c r="E15190" s="23"/>
    </row>
    <row r="15191" spans="1:5" ht="20" customHeight="1">
      <c r="A15191" s="19" t="s">
        <v>13774</v>
      </c>
      <c r="B15191" s="24">
        <v>1</v>
      </c>
      <c r="C15191" s="21" t="s">
        <v>8317</v>
      </c>
      <c r="D15191" s="23"/>
      <c r="E15191" s="23"/>
    </row>
    <row r="15192" spans="1:5" ht="20" customHeight="1">
      <c r="A15192" s="19" t="s">
        <v>13774</v>
      </c>
      <c r="B15192" s="24">
        <v>1</v>
      </c>
      <c r="C15192" s="21" t="s">
        <v>8265</v>
      </c>
      <c r="D15192" s="23"/>
      <c r="E15192" s="23"/>
    </row>
    <row r="15193" spans="1:5" ht="20" customHeight="1">
      <c r="A15193" s="19" t="s">
        <v>13774</v>
      </c>
      <c r="B15193" s="24">
        <v>1</v>
      </c>
      <c r="C15193" s="22">
        <v>100</v>
      </c>
      <c r="D15193" s="23"/>
      <c r="E15193" s="23"/>
    </row>
    <row r="15194" spans="1:5" ht="20" customHeight="1">
      <c r="A15194" s="19" t="s">
        <v>13774</v>
      </c>
      <c r="B15194" s="24">
        <v>1</v>
      </c>
      <c r="C15194" s="21" t="s">
        <v>13327</v>
      </c>
      <c r="D15194" s="23"/>
      <c r="E15194" s="23"/>
    </row>
    <row r="15195" spans="1:5" ht="20" customHeight="1">
      <c r="A15195" s="19" t="s">
        <v>13774</v>
      </c>
      <c r="B15195" s="24">
        <v>1</v>
      </c>
      <c r="C15195" s="21" t="s">
        <v>13409</v>
      </c>
      <c r="D15195" s="23"/>
      <c r="E15195" s="23"/>
    </row>
    <row r="15196" spans="1:5" ht="20" customHeight="1">
      <c r="A15196" s="19" t="s">
        <v>13774</v>
      </c>
      <c r="B15196" s="24">
        <v>1</v>
      </c>
      <c r="C15196" s="21" t="s">
        <v>13215</v>
      </c>
      <c r="D15196" s="23"/>
      <c r="E15196" s="23"/>
    </row>
    <row r="15197" spans="1:5" ht="20" customHeight="1">
      <c r="A15197" s="19" t="s">
        <v>13774</v>
      </c>
      <c r="B15197" s="24">
        <v>1</v>
      </c>
      <c r="C15197" s="21" t="s">
        <v>13036</v>
      </c>
      <c r="D15197" s="23"/>
      <c r="E15197" s="23"/>
    </row>
    <row r="15198" spans="1:5" ht="20" customHeight="1">
      <c r="A15198" s="19" t="s">
        <v>13774</v>
      </c>
      <c r="B15198" s="24">
        <v>1</v>
      </c>
      <c r="C15198" s="21" t="s">
        <v>12781</v>
      </c>
      <c r="D15198" s="23"/>
      <c r="E15198" s="23"/>
    </row>
    <row r="15199" spans="1:5" ht="20" customHeight="1">
      <c r="A15199" s="19" t="s">
        <v>13774</v>
      </c>
      <c r="B15199" s="24">
        <v>1</v>
      </c>
      <c r="C15199" s="21" t="s">
        <v>12666</v>
      </c>
      <c r="D15199" s="23"/>
      <c r="E15199" s="23"/>
    </row>
    <row r="15200" spans="1:5" ht="20" customHeight="1">
      <c r="A15200" s="19" t="s">
        <v>13774</v>
      </c>
      <c r="B15200" s="24">
        <v>1</v>
      </c>
      <c r="C15200" s="21" t="s">
        <v>12303</v>
      </c>
      <c r="D15200" s="23"/>
      <c r="E15200" s="23"/>
    </row>
    <row r="15201" spans="1:5" ht="20" customHeight="1">
      <c r="A15201" s="19" t="s">
        <v>13774</v>
      </c>
      <c r="B15201" s="24">
        <v>1</v>
      </c>
      <c r="C15201" s="21" t="s">
        <v>12389</v>
      </c>
      <c r="D15201" s="23"/>
      <c r="E15201" s="23"/>
    </row>
    <row r="15202" spans="1:5" ht="20" customHeight="1">
      <c r="A15202" s="19" t="s">
        <v>13774</v>
      </c>
      <c r="B15202" s="24">
        <v>1</v>
      </c>
      <c r="C15202" s="21" t="s">
        <v>12097</v>
      </c>
      <c r="D15202" s="23"/>
      <c r="E15202" s="23"/>
    </row>
    <row r="15203" spans="1:5" ht="20" customHeight="1">
      <c r="A15203" s="19" t="s">
        <v>13774</v>
      </c>
      <c r="B15203" s="24">
        <v>1</v>
      </c>
      <c r="C15203" s="21" t="s">
        <v>12179</v>
      </c>
      <c r="D15203" s="23"/>
      <c r="E15203" s="23"/>
    </row>
    <row r="15204" spans="1:5" ht="20" customHeight="1">
      <c r="A15204" s="19" t="s">
        <v>13774</v>
      </c>
      <c r="B15204" s="24">
        <v>1</v>
      </c>
      <c r="C15204" s="21" t="s">
        <v>11924</v>
      </c>
      <c r="D15204" s="23"/>
      <c r="E15204" s="23"/>
    </row>
    <row r="15205" spans="1:5" ht="20" customHeight="1">
      <c r="A15205" s="19" t="s">
        <v>13774</v>
      </c>
      <c r="B15205" s="24">
        <v>1</v>
      </c>
      <c r="C15205" s="21" t="s">
        <v>11661</v>
      </c>
      <c r="D15205" s="23"/>
      <c r="E15205" s="23"/>
    </row>
    <row r="15206" spans="1:5" ht="20" customHeight="1">
      <c r="A15206" s="19" t="s">
        <v>13774</v>
      </c>
      <c r="B15206" s="24">
        <v>1</v>
      </c>
      <c r="C15206" s="21" t="s">
        <v>1939</v>
      </c>
      <c r="D15206" s="23"/>
      <c r="E15206" s="23"/>
    </row>
    <row r="15207" spans="1:5" ht="20" customHeight="1">
      <c r="A15207" s="19" t="s">
        <v>13774</v>
      </c>
      <c r="B15207" s="24">
        <v>1</v>
      </c>
      <c r="C15207" s="21" t="s">
        <v>11265</v>
      </c>
      <c r="D15207" s="23"/>
      <c r="E15207" s="23"/>
    </row>
    <row r="15208" spans="1:5" ht="20" customHeight="1">
      <c r="A15208" s="19" t="s">
        <v>13774</v>
      </c>
      <c r="B15208" s="24">
        <v>1</v>
      </c>
      <c r="C15208" s="21" t="s">
        <v>11468</v>
      </c>
      <c r="D15208" s="23"/>
      <c r="E15208" s="23"/>
    </row>
    <row r="15209" spans="1:5" ht="20" customHeight="1">
      <c r="A15209" s="19" t="s">
        <v>13774</v>
      </c>
      <c r="B15209" s="24">
        <v>1</v>
      </c>
      <c r="C15209" s="21" t="s">
        <v>11363</v>
      </c>
      <c r="D15209" s="23"/>
      <c r="E15209" s="23"/>
    </row>
    <row r="15210" spans="1:5" ht="20" customHeight="1">
      <c r="A15210" s="19" t="s">
        <v>13774</v>
      </c>
      <c r="B15210" s="24">
        <v>1</v>
      </c>
      <c r="C15210" s="21" t="s">
        <v>11265</v>
      </c>
      <c r="D15210" s="23"/>
      <c r="E15210" s="23"/>
    </row>
    <row r="15211" spans="1:5" ht="20" customHeight="1">
      <c r="A15211" s="19" t="s">
        <v>13774</v>
      </c>
      <c r="B15211" s="24">
        <v>1</v>
      </c>
      <c r="C15211" s="21" t="s">
        <v>11166</v>
      </c>
      <c r="D15211" s="23"/>
      <c r="E15211" s="23"/>
    </row>
    <row r="15212" spans="1:5" ht="20" customHeight="1">
      <c r="A15212" s="19" t="s">
        <v>13774</v>
      </c>
      <c r="B15212" s="24">
        <v>1</v>
      </c>
      <c r="C15212" s="21" t="s">
        <v>10863</v>
      </c>
      <c r="D15212" s="23"/>
      <c r="E15212" s="23"/>
    </row>
    <row r="15213" spans="1:5" ht="20" customHeight="1">
      <c r="A15213" s="19" t="s">
        <v>13774</v>
      </c>
      <c r="B15213" s="24">
        <v>1</v>
      </c>
      <c r="C15213" s="21" t="s">
        <v>11063</v>
      </c>
      <c r="D15213" s="23"/>
      <c r="E15213" s="23"/>
    </row>
    <row r="15214" spans="1:5" ht="20" customHeight="1">
      <c r="A15214" s="19" t="s">
        <v>13774</v>
      </c>
      <c r="B15214" s="24">
        <v>1</v>
      </c>
      <c r="C15214" s="21" t="s">
        <v>10962</v>
      </c>
      <c r="D15214" s="23"/>
      <c r="E15214" s="23"/>
    </row>
    <row r="15215" spans="1:5" ht="20" customHeight="1">
      <c r="A15215" s="19" t="s">
        <v>13774</v>
      </c>
      <c r="B15215" s="24">
        <v>1</v>
      </c>
      <c r="C15215" s="21" t="s">
        <v>10863</v>
      </c>
      <c r="D15215" s="23"/>
      <c r="E15215" s="23"/>
    </row>
    <row r="15216" spans="1:5" ht="20" customHeight="1">
      <c r="A15216" s="19" t="s">
        <v>13774</v>
      </c>
      <c r="B15216" s="24">
        <v>1</v>
      </c>
      <c r="C15216" s="21" t="s">
        <v>3430</v>
      </c>
      <c r="D15216" s="23"/>
      <c r="E15216" s="23"/>
    </row>
    <row r="15217" spans="1:5" ht="20" customHeight="1">
      <c r="A15217" s="19" t="s">
        <v>13774</v>
      </c>
      <c r="B15217" s="24">
        <v>1</v>
      </c>
      <c r="C15217" s="21" t="s">
        <v>3653</v>
      </c>
      <c r="D15217" s="23"/>
      <c r="E15217" s="23"/>
    </row>
    <row r="15218" spans="1:5" ht="20" customHeight="1">
      <c r="A15218" s="19" t="s">
        <v>13774</v>
      </c>
      <c r="B15218" s="24">
        <v>1</v>
      </c>
      <c r="C15218" s="21" t="s">
        <v>4010</v>
      </c>
      <c r="D15218" s="23"/>
      <c r="E15218" s="23"/>
    </row>
    <row r="15219" spans="1:5" ht="20" customHeight="1">
      <c r="A15219" s="19" t="s">
        <v>13774</v>
      </c>
      <c r="B15219" s="24">
        <v>1</v>
      </c>
      <c r="C15219" s="21" t="s">
        <v>10692</v>
      </c>
      <c r="D15219" s="23"/>
      <c r="E15219" s="23"/>
    </row>
    <row r="15220" spans="1:5" ht="20" customHeight="1">
      <c r="A15220" s="19" t="s">
        <v>13774</v>
      </c>
      <c r="B15220" s="24">
        <v>1</v>
      </c>
      <c r="C15220" s="21" t="s">
        <v>10515</v>
      </c>
      <c r="D15220" s="23"/>
      <c r="E15220" s="23"/>
    </row>
    <row r="15221" spans="1:5" ht="20" customHeight="1">
      <c r="A15221" s="19" t="s">
        <v>13774</v>
      </c>
      <c r="B15221" s="24">
        <v>1</v>
      </c>
      <c r="C15221" s="21" t="s">
        <v>10591</v>
      </c>
      <c r="D15221" s="23"/>
      <c r="E15221" s="23"/>
    </row>
    <row r="15222" spans="1:5" ht="20" customHeight="1">
      <c r="A15222" s="19" t="s">
        <v>13774</v>
      </c>
      <c r="B15222" s="24">
        <v>1</v>
      </c>
      <c r="C15222" s="21" t="s">
        <v>4477</v>
      </c>
      <c r="D15222" s="23"/>
      <c r="E15222" s="23"/>
    </row>
    <row r="15223" spans="1:5" ht="20" customHeight="1">
      <c r="A15223" s="19" t="s">
        <v>13774</v>
      </c>
      <c r="B15223" s="24">
        <v>1</v>
      </c>
      <c r="C15223" s="21" t="s">
        <v>10351</v>
      </c>
      <c r="D15223" s="23"/>
      <c r="E15223" s="23"/>
    </row>
    <row r="15224" spans="1:5" ht="20" customHeight="1">
      <c r="A15224" s="19" t="s">
        <v>13774</v>
      </c>
      <c r="B15224" s="24">
        <v>1</v>
      </c>
      <c r="C15224" s="21" t="s">
        <v>10419</v>
      </c>
      <c r="D15224" s="23"/>
      <c r="E15224" s="23"/>
    </row>
    <row r="15225" spans="1:5" ht="20" customHeight="1">
      <c r="A15225" s="19" t="s">
        <v>13774</v>
      </c>
      <c r="B15225" s="24">
        <v>1</v>
      </c>
      <c r="C15225" s="21" t="s">
        <v>4946</v>
      </c>
      <c r="D15225" s="23"/>
      <c r="E15225" s="23"/>
    </row>
    <row r="15226" spans="1:5" ht="20" customHeight="1">
      <c r="A15226" s="19" t="s">
        <v>13774</v>
      </c>
      <c r="B15226" s="24">
        <v>1</v>
      </c>
      <c r="C15226" s="21" t="s">
        <v>10182</v>
      </c>
      <c r="D15226" s="23"/>
      <c r="E15226" s="23"/>
    </row>
    <row r="15227" spans="1:5" ht="20" customHeight="1">
      <c r="A15227" s="19" t="s">
        <v>13774</v>
      </c>
      <c r="B15227" s="24">
        <v>1</v>
      </c>
      <c r="C15227" s="21" t="s">
        <v>10254</v>
      </c>
      <c r="D15227" s="23"/>
      <c r="E15227" s="23"/>
    </row>
    <row r="15228" spans="1:5" ht="20" customHeight="1">
      <c r="A15228" s="19" t="s">
        <v>13774</v>
      </c>
      <c r="B15228" s="24">
        <v>1</v>
      </c>
      <c r="C15228" s="21" t="s">
        <v>5397</v>
      </c>
      <c r="D15228" s="23"/>
      <c r="E15228" s="23"/>
    </row>
    <row r="15229" spans="1:5" ht="20" customHeight="1">
      <c r="A15229" s="19" t="s">
        <v>13774</v>
      </c>
      <c r="B15229" s="24">
        <v>1</v>
      </c>
      <c r="C15229" s="21" t="s">
        <v>5605</v>
      </c>
      <c r="D15229" s="23"/>
      <c r="E15229" s="23"/>
    </row>
    <row r="15230" spans="1:5" ht="20" customHeight="1">
      <c r="A15230" s="19" t="s">
        <v>13774</v>
      </c>
      <c r="B15230" s="24">
        <v>1</v>
      </c>
      <c r="C15230" s="21" t="s">
        <v>5808</v>
      </c>
      <c r="D15230" s="23"/>
      <c r="E15230" s="23"/>
    </row>
    <row r="15231" spans="1:5" ht="20" customHeight="1">
      <c r="A15231" s="19" t="s">
        <v>13774</v>
      </c>
      <c r="B15231" s="24">
        <v>1</v>
      </c>
      <c r="C15231" s="21" t="s">
        <v>9974</v>
      </c>
      <c r="D15231" s="23"/>
      <c r="E15231" s="23"/>
    </row>
    <row r="15232" spans="1:5" ht="20" customHeight="1">
      <c r="A15232" s="19" t="s">
        <v>13774</v>
      </c>
      <c r="B15232" s="24">
        <v>1</v>
      </c>
      <c r="C15232" s="21" t="s">
        <v>10103</v>
      </c>
      <c r="D15232" s="23"/>
      <c r="E15232" s="23"/>
    </row>
    <row r="15233" spans="1:5" ht="20" customHeight="1">
      <c r="A15233" s="19" t="s">
        <v>13774</v>
      </c>
      <c r="B15233" s="24">
        <v>1</v>
      </c>
      <c r="C15233" s="21" t="s">
        <v>10022</v>
      </c>
      <c r="D15233" s="23"/>
      <c r="E15233" s="23"/>
    </row>
    <row r="15234" spans="1:5" ht="20" customHeight="1">
      <c r="A15234" s="19" t="s">
        <v>13774</v>
      </c>
      <c r="B15234" s="24">
        <v>1</v>
      </c>
      <c r="C15234" s="21" t="s">
        <v>9888</v>
      </c>
      <c r="D15234" s="23"/>
      <c r="E15234" s="23"/>
    </row>
    <row r="15235" spans="1:5" ht="20" customHeight="1">
      <c r="A15235" s="19" t="s">
        <v>13774</v>
      </c>
      <c r="B15235" s="24">
        <v>1</v>
      </c>
      <c r="C15235" s="22">
        <v>100</v>
      </c>
      <c r="D15235" s="23"/>
      <c r="E15235" s="23"/>
    </row>
    <row r="15236" spans="1:5" ht="20" customHeight="1">
      <c r="A15236" s="19" t="s">
        <v>13774</v>
      </c>
      <c r="B15236" s="24">
        <v>1</v>
      </c>
      <c r="C15236" s="22">
        <v>100</v>
      </c>
      <c r="D15236" s="23"/>
      <c r="E15236" s="23"/>
    </row>
    <row r="15237" spans="1:5" ht="20" customHeight="1">
      <c r="A15237" s="19" t="s">
        <v>13774</v>
      </c>
      <c r="B15237" s="24">
        <v>1</v>
      </c>
      <c r="C15237" s="21" t="s">
        <v>6448</v>
      </c>
      <c r="D15237" s="23"/>
      <c r="E15237" s="23"/>
    </row>
    <row r="15238" spans="1:5" ht="20" customHeight="1">
      <c r="A15238" s="19" t="s">
        <v>13774</v>
      </c>
      <c r="B15238" s="24">
        <v>1</v>
      </c>
      <c r="C15238" s="21" t="s">
        <v>9323</v>
      </c>
      <c r="D15238" s="23"/>
      <c r="E15238" s="23"/>
    </row>
    <row r="15239" spans="1:5" ht="20" customHeight="1">
      <c r="A15239" s="19" t="s">
        <v>13774</v>
      </c>
      <c r="B15239" s="24">
        <v>1</v>
      </c>
      <c r="C15239" s="21" t="s">
        <v>9381</v>
      </c>
      <c r="D15239" s="23"/>
      <c r="E15239" s="23"/>
    </row>
    <row r="15240" spans="1:5" ht="20" customHeight="1">
      <c r="A15240" s="19" t="s">
        <v>13774</v>
      </c>
      <c r="B15240" s="24">
        <v>1</v>
      </c>
      <c r="C15240" s="21" t="s">
        <v>9252</v>
      </c>
      <c r="D15240" s="23"/>
      <c r="E15240" s="23"/>
    </row>
    <row r="15241" spans="1:5" ht="20" customHeight="1">
      <c r="A15241" s="19" t="s">
        <v>13774</v>
      </c>
      <c r="B15241" s="24">
        <v>1</v>
      </c>
      <c r="C15241" s="22">
        <v>100</v>
      </c>
      <c r="D15241" s="23"/>
      <c r="E15241" s="23"/>
    </row>
    <row r="15242" spans="1:5" ht="20" customHeight="1">
      <c r="A15242" s="19" t="s">
        <v>13774</v>
      </c>
      <c r="B15242" s="24">
        <v>1</v>
      </c>
      <c r="C15242" s="21" t="s">
        <v>8934</v>
      </c>
      <c r="D15242" s="23"/>
      <c r="E15242" s="23"/>
    </row>
    <row r="15243" spans="1:5" ht="20" customHeight="1">
      <c r="A15243" s="19" t="s">
        <v>13774</v>
      </c>
      <c r="B15243" s="24">
        <v>1</v>
      </c>
      <c r="C15243" s="21" t="s">
        <v>8750</v>
      </c>
      <c r="D15243" s="23"/>
      <c r="E15243" s="23"/>
    </row>
    <row r="15244" spans="1:5" ht="20" customHeight="1">
      <c r="A15244" s="19" t="s">
        <v>13774</v>
      </c>
      <c r="B15244" s="24">
        <v>1</v>
      </c>
      <c r="C15244" s="21" t="s">
        <v>8804</v>
      </c>
      <c r="D15244" s="23"/>
      <c r="E15244" s="23"/>
    </row>
    <row r="15245" spans="1:5" ht="20" customHeight="1">
      <c r="A15245" s="19" t="s">
        <v>13774</v>
      </c>
      <c r="B15245" s="24">
        <v>1</v>
      </c>
      <c r="C15245" s="21" t="s">
        <v>8621</v>
      </c>
      <c r="D15245" s="23"/>
      <c r="E15245" s="23"/>
    </row>
    <row r="15246" spans="1:5" ht="20" customHeight="1">
      <c r="A15246" s="19" t="s">
        <v>13774</v>
      </c>
      <c r="B15246" s="24">
        <v>1</v>
      </c>
      <c r="C15246" s="21" t="s">
        <v>7162</v>
      </c>
      <c r="D15246" s="23"/>
      <c r="E15246" s="23"/>
    </row>
    <row r="15247" spans="1:5" ht="20" customHeight="1">
      <c r="A15247" s="19" t="s">
        <v>13774</v>
      </c>
      <c r="B15247" s="24">
        <v>1</v>
      </c>
      <c r="C15247" s="21" t="s">
        <v>7456</v>
      </c>
      <c r="D15247" s="23"/>
      <c r="E15247" s="23"/>
    </row>
    <row r="15248" spans="1:5" ht="20" customHeight="1">
      <c r="A15248" s="19" t="s">
        <v>13774</v>
      </c>
      <c r="B15248" s="24">
        <v>1</v>
      </c>
      <c r="C15248" s="21" t="s">
        <v>8437</v>
      </c>
      <c r="D15248" s="23"/>
      <c r="E15248" s="23"/>
    </row>
    <row r="15249" spans="1:5" ht="20" customHeight="1">
      <c r="A15249" s="19" t="s">
        <v>13774</v>
      </c>
      <c r="B15249" s="24">
        <v>1</v>
      </c>
      <c r="C15249" s="21" t="s">
        <v>7623</v>
      </c>
      <c r="D15249" s="23"/>
      <c r="E15249" s="23"/>
    </row>
    <row r="15250" spans="1:5" ht="20" customHeight="1">
      <c r="A15250" s="19" t="s">
        <v>13774</v>
      </c>
      <c r="B15250" s="24">
        <v>1</v>
      </c>
      <c r="C15250" s="21" t="s">
        <v>7802</v>
      </c>
      <c r="D15250" s="23"/>
      <c r="E15250" s="23"/>
    </row>
    <row r="15251" spans="1:5" ht="20" customHeight="1">
      <c r="A15251" s="19" t="s">
        <v>13774</v>
      </c>
      <c r="B15251" s="24">
        <v>1</v>
      </c>
      <c r="C15251" s="21" t="s">
        <v>8273</v>
      </c>
      <c r="D15251" s="23"/>
      <c r="E15251" s="23"/>
    </row>
    <row r="15252" spans="1:5" ht="20" customHeight="1">
      <c r="A15252" s="19" t="s">
        <v>13774</v>
      </c>
      <c r="B15252" s="24">
        <v>1</v>
      </c>
      <c r="C15252" s="21" t="s">
        <v>8382</v>
      </c>
      <c r="D15252" s="23"/>
      <c r="E15252" s="23"/>
    </row>
    <row r="15253" spans="1:5" ht="20" customHeight="1">
      <c r="A15253" s="19" t="s">
        <v>13774</v>
      </c>
      <c r="B15253" s="24">
        <v>1</v>
      </c>
      <c r="C15253" s="21" t="s">
        <v>8325</v>
      </c>
      <c r="D15253" s="23"/>
      <c r="E15253" s="23"/>
    </row>
    <row r="15254" spans="1:5" ht="20" customHeight="1">
      <c r="A15254" s="19" t="s">
        <v>13774</v>
      </c>
      <c r="B15254" s="24">
        <v>1</v>
      </c>
      <c r="C15254" s="21" t="s">
        <v>8273</v>
      </c>
      <c r="D15254" s="23"/>
      <c r="E15254" s="23"/>
    </row>
    <row r="15255" spans="1:5" ht="20" customHeight="1">
      <c r="A15255" s="19" t="s">
        <v>13774</v>
      </c>
      <c r="B15255" s="24">
        <v>2</v>
      </c>
      <c r="C15255" s="21" t="s">
        <v>13364</v>
      </c>
      <c r="D15255" s="23"/>
      <c r="E15255" s="23"/>
    </row>
    <row r="15256" spans="1:5" ht="20" customHeight="1">
      <c r="A15256" s="19" t="s">
        <v>13774</v>
      </c>
      <c r="B15256" s="24">
        <v>2</v>
      </c>
      <c r="C15256" s="21" t="s">
        <v>419</v>
      </c>
      <c r="D15256" s="23"/>
      <c r="E15256" s="23"/>
    </row>
    <row r="15257" spans="1:5" ht="20" customHeight="1">
      <c r="A15257" s="19" t="s">
        <v>13774</v>
      </c>
      <c r="B15257" s="24">
        <v>2</v>
      </c>
      <c r="C15257" s="21" t="s">
        <v>637</v>
      </c>
      <c r="D15257" s="23"/>
      <c r="E15257" s="23"/>
    </row>
    <row r="15258" spans="1:5" ht="20" customHeight="1">
      <c r="A15258" s="19" t="s">
        <v>13774</v>
      </c>
      <c r="B15258" s="24">
        <v>2</v>
      </c>
      <c r="C15258" s="21" t="s">
        <v>716</v>
      </c>
      <c r="D15258" s="23"/>
      <c r="E15258" s="23"/>
    </row>
    <row r="15259" spans="1:5" ht="20" customHeight="1">
      <c r="A15259" s="19" t="s">
        <v>13774</v>
      </c>
      <c r="B15259" s="24">
        <v>2</v>
      </c>
      <c r="C15259" s="21" t="s">
        <v>12791</v>
      </c>
      <c r="D15259" s="23"/>
      <c r="E15259" s="23"/>
    </row>
    <row r="15260" spans="1:5" ht="20" customHeight="1">
      <c r="A15260" s="19" t="s">
        <v>13774</v>
      </c>
      <c r="B15260" s="24">
        <v>2</v>
      </c>
      <c r="C15260" s="21" t="s">
        <v>801</v>
      </c>
      <c r="D15260" s="23"/>
      <c r="E15260" s="23"/>
    </row>
    <row r="15261" spans="1:5" ht="20" customHeight="1">
      <c r="A15261" s="19" t="s">
        <v>13774</v>
      </c>
      <c r="B15261" s="24">
        <v>2</v>
      </c>
      <c r="C15261" s="21" t="s">
        <v>12348</v>
      </c>
      <c r="D15261" s="23"/>
      <c r="E15261" s="23"/>
    </row>
    <row r="15262" spans="1:5" ht="20" customHeight="1">
      <c r="A15262" s="19" t="s">
        <v>13774</v>
      </c>
      <c r="B15262" s="24">
        <v>2</v>
      </c>
      <c r="C15262" s="21" t="s">
        <v>966</v>
      </c>
      <c r="D15262" s="23"/>
      <c r="E15262" s="23"/>
    </row>
    <row r="15263" spans="1:5" ht="20" customHeight="1">
      <c r="A15263" s="19" t="s">
        <v>13774</v>
      </c>
      <c r="B15263" s="24">
        <v>2</v>
      </c>
      <c r="C15263" s="21" t="s">
        <v>1188</v>
      </c>
      <c r="D15263" s="23"/>
      <c r="E15263" s="23"/>
    </row>
    <row r="15264" spans="1:5" ht="20" customHeight="1">
      <c r="A15264" s="19" t="s">
        <v>13774</v>
      </c>
      <c r="B15264" s="24">
        <v>2</v>
      </c>
      <c r="C15264" s="21" t="s">
        <v>1269</v>
      </c>
      <c r="D15264" s="23"/>
      <c r="E15264" s="23"/>
    </row>
    <row r="15265" spans="1:5" ht="20" customHeight="1">
      <c r="A15265" s="19" t="s">
        <v>13774</v>
      </c>
      <c r="B15265" s="24">
        <v>2</v>
      </c>
      <c r="C15265" s="21" t="s">
        <v>11938</v>
      </c>
      <c r="D15265" s="23"/>
      <c r="E15265" s="23"/>
    </row>
    <row r="15266" spans="1:5" ht="20" customHeight="1">
      <c r="A15266" s="19" t="s">
        <v>13774</v>
      </c>
      <c r="B15266" s="24">
        <v>2</v>
      </c>
      <c r="C15266" s="21" t="s">
        <v>11675</v>
      </c>
      <c r="D15266" s="23"/>
      <c r="E15266" s="23"/>
    </row>
    <row r="15267" spans="1:5" ht="20" customHeight="1">
      <c r="A15267" s="19" t="s">
        <v>13774</v>
      </c>
      <c r="B15267" s="24">
        <v>2</v>
      </c>
      <c r="C15267" s="21" t="s">
        <v>1494</v>
      </c>
      <c r="D15267" s="23"/>
      <c r="E15267" s="23"/>
    </row>
    <row r="15268" spans="1:5" ht="20" customHeight="1">
      <c r="A15268" s="19" t="s">
        <v>13774</v>
      </c>
      <c r="B15268" s="24">
        <v>2</v>
      </c>
      <c r="C15268" s="21" t="s">
        <v>1577</v>
      </c>
      <c r="D15268" s="23"/>
      <c r="E15268" s="23"/>
    </row>
    <row r="15269" spans="1:5" ht="20" customHeight="1">
      <c r="A15269" s="19" t="s">
        <v>13774</v>
      </c>
      <c r="B15269" s="24">
        <v>2</v>
      </c>
      <c r="C15269" s="21" t="s">
        <v>1803</v>
      </c>
      <c r="D15269" s="23"/>
      <c r="E15269" s="23"/>
    </row>
    <row r="15270" spans="1:5" ht="20" customHeight="1">
      <c r="A15270" s="19" t="s">
        <v>13774</v>
      </c>
      <c r="B15270" s="24">
        <v>2</v>
      </c>
      <c r="C15270" s="21" t="s">
        <v>2033</v>
      </c>
      <c r="D15270" s="23"/>
      <c r="E15270" s="23"/>
    </row>
    <row r="15271" spans="1:5" ht="20" customHeight="1">
      <c r="A15271" s="19" t="s">
        <v>13774</v>
      </c>
      <c r="B15271" s="24">
        <v>2</v>
      </c>
      <c r="C15271" s="21" t="s">
        <v>2176</v>
      </c>
      <c r="D15271" s="23"/>
      <c r="E15271" s="23"/>
    </row>
    <row r="15272" spans="1:5" ht="20" customHeight="1">
      <c r="A15272" s="19" t="s">
        <v>13774</v>
      </c>
      <c r="B15272" s="24">
        <v>2</v>
      </c>
      <c r="C15272" s="21" t="s">
        <v>2312</v>
      </c>
      <c r="D15272" s="23"/>
      <c r="E15272" s="23"/>
    </row>
    <row r="15273" spans="1:5" ht="20" customHeight="1">
      <c r="A15273" s="19" t="s">
        <v>13774</v>
      </c>
      <c r="B15273" s="24">
        <v>2</v>
      </c>
      <c r="C15273" s="21" t="s">
        <v>2439</v>
      </c>
      <c r="D15273" s="23"/>
      <c r="E15273" s="23"/>
    </row>
    <row r="15274" spans="1:5" ht="20" customHeight="1">
      <c r="A15274" s="19" t="s">
        <v>13774</v>
      </c>
      <c r="B15274" s="24">
        <v>2</v>
      </c>
      <c r="C15274" s="21" t="s">
        <v>2574</v>
      </c>
      <c r="D15274" s="23"/>
      <c r="E15274" s="23"/>
    </row>
    <row r="15275" spans="1:5" ht="20" customHeight="1">
      <c r="A15275" s="19" t="s">
        <v>13774</v>
      </c>
      <c r="B15275" s="24">
        <v>2</v>
      </c>
      <c r="C15275" s="21" t="s">
        <v>2788</v>
      </c>
      <c r="D15275" s="23"/>
      <c r="E15275" s="23"/>
    </row>
    <row r="15276" spans="1:5" ht="20" customHeight="1">
      <c r="A15276" s="19" t="s">
        <v>13774</v>
      </c>
      <c r="B15276" s="24">
        <v>2</v>
      </c>
      <c r="C15276" s="21" t="s">
        <v>2926</v>
      </c>
      <c r="D15276" s="23"/>
      <c r="E15276" s="23"/>
    </row>
    <row r="15277" spans="1:5" ht="20" customHeight="1">
      <c r="A15277" s="19" t="s">
        <v>13774</v>
      </c>
      <c r="B15277" s="24">
        <v>2</v>
      </c>
      <c r="C15277" s="21" t="s">
        <v>3051</v>
      </c>
      <c r="D15277" s="23"/>
      <c r="E15277" s="23"/>
    </row>
    <row r="15278" spans="1:5" ht="20" customHeight="1">
      <c r="A15278" s="19" t="s">
        <v>13774</v>
      </c>
      <c r="B15278" s="24">
        <v>2</v>
      </c>
      <c r="C15278" s="21" t="s">
        <v>3120</v>
      </c>
      <c r="D15278" s="23"/>
      <c r="E15278" s="23"/>
    </row>
    <row r="15279" spans="1:5" ht="20" customHeight="1">
      <c r="A15279" s="19" t="s">
        <v>13774</v>
      </c>
      <c r="B15279" s="24">
        <v>2</v>
      </c>
      <c r="C15279" s="21" t="s">
        <v>3309</v>
      </c>
      <c r="D15279" s="23"/>
      <c r="E15279" s="23"/>
    </row>
    <row r="15280" spans="1:5" ht="20" customHeight="1">
      <c r="A15280" s="19" t="s">
        <v>13774</v>
      </c>
      <c r="B15280" s="24">
        <v>2</v>
      </c>
      <c r="C15280" s="21" t="s">
        <v>3526</v>
      </c>
      <c r="D15280" s="23"/>
      <c r="E15280" s="23"/>
    </row>
    <row r="15281" spans="1:5" ht="20" customHeight="1">
      <c r="A15281" s="19" t="s">
        <v>13774</v>
      </c>
      <c r="B15281" s="24">
        <v>2</v>
      </c>
      <c r="C15281" s="21" t="s">
        <v>3736</v>
      </c>
      <c r="D15281" s="23"/>
      <c r="E15281" s="23"/>
    </row>
    <row r="15282" spans="1:5" ht="20" customHeight="1">
      <c r="A15282" s="19" t="s">
        <v>13774</v>
      </c>
      <c r="B15282" s="24">
        <v>2</v>
      </c>
      <c r="C15282" s="21" t="s">
        <v>3881</v>
      </c>
      <c r="D15282" s="23"/>
      <c r="E15282" s="23"/>
    </row>
    <row r="15283" spans="1:5" ht="20" customHeight="1">
      <c r="A15283" s="19" t="s">
        <v>13774</v>
      </c>
      <c r="B15283" s="24">
        <v>2</v>
      </c>
      <c r="C15283" s="21" t="s">
        <v>4079</v>
      </c>
      <c r="D15283" s="23"/>
      <c r="E15283" s="23"/>
    </row>
    <row r="15284" spans="1:5" ht="20" customHeight="1">
      <c r="A15284" s="19" t="s">
        <v>13774</v>
      </c>
      <c r="B15284" s="24">
        <v>2</v>
      </c>
      <c r="C15284" s="21" t="s">
        <v>4159</v>
      </c>
      <c r="D15284" s="23"/>
      <c r="E15284" s="23"/>
    </row>
    <row r="15285" spans="1:5" ht="20" customHeight="1">
      <c r="A15285" s="19" t="s">
        <v>13774</v>
      </c>
      <c r="B15285" s="24">
        <v>2</v>
      </c>
      <c r="C15285" s="21" t="s">
        <v>4354</v>
      </c>
      <c r="D15285" s="23"/>
      <c r="E15285" s="23"/>
    </row>
    <row r="15286" spans="1:5" ht="20" customHeight="1">
      <c r="A15286" s="19" t="s">
        <v>13774</v>
      </c>
      <c r="B15286" s="24">
        <v>2</v>
      </c>
      <c r="C15286" s="21" t="s">
        <v>4556</v>
      </c>
      <c r="D15286" s="23"/>
      <c r="E15286" s="23"/>
    </row>
    <row r="15287" spans="1:5" ht="20" customHeight="1">
      <c r="A15287" s="19" t="s">
        <v>13774</v>
      </c>
      <c r="B15287" s="24">
        <v>2</v>
      </c>
      <c r="C15287" s="21" t="s">
        <v>4633</v>
      </c>
      <c r="D15287" s="23"/>
      <c r="E15287" s="23"/>
    </row>
    <row r="15288" spans="1:5" ht="20" customHeight="1">
      <c r="A15288" s="19" t="s">
        <v>13774</v>
      </c>
      <c r="B15288" s="24">
        <v>2</v>
      </c>
      <c r="C15288" s="21" t="s">
        <v>4832</v>
      </c>
      <c r="D15288" s="23"/>
      <c r="E15288" s="23"/>
    </row>
    <row r="15289" spans="1:5" ht="20" customHeight="1">
      <c r="A15289" s="19" t="s">
        <v>13774</v>
      </c>
      <c r="B15289" s="24">
        <v>2</v>
      </c>
      <c r="C15289" s="21" t="s">
        <v>5018</v>
      </c>
      <c r="D15289" s="23"/>
      <c r="E15289" s="23"/>
    </row>
    <row r="15290" spans="1:5" ht="20" customHeight="1">
      <c r="A15290" s="19" t="s">
        <v>13774</v>
      </c>
      <c r="B15290" s="24">
        <v>2</v>
      </c>
      <c r="C15290" s="21" t="s">
        <v>5091</v>
      </c>
      <c r="D15290" s="23"/>
      <c r="E15290" s="23"/>
    </row>
    <row r="15291" spans="1:5" ht="20" customHeight="1">
      <c r="A15291" s="19" t="s">
        <v>13774</v>
      </c>
      <c r="B15291" s="24">
        <v>2</v>
      </c>
      <c r="C15291" s="21" t="s">
        <v>5281</v>
      </c>
      <c r="D15291" s="23"/>
      <c r="E15291" s="23"/>
    </row>
    <row r="15292" spans="1:5" ht="20" customHeight="1">
      <c r="A15292" s="19" t="s">
        <v>13774</v>
      </c>
      <c r="B15292" s="24">
        <v>2</v>
      </c>
      <c r="C15292" s="21" t="s">
        <v>5481</v>
      </c>
      <c r="D15292" s="23"/>
      <c r="E15292" s="23"/>
    </row>
    <row r="15293" spans="1:5" ht="20" customHeight="1">
      <c r="A15293" s="19" t="s">
        <v>13774</v>
      </c>
      <c r="B15293" s="24">
        <v>2</v>
      </c>
      <c r="C15293" s="21" t="s">
        <v>5690</v>
      </c>
      <c r="D15293" s="23"/>
      <c r="E15293" s="23"/>
    </row>
    <row r="15294" spans="1:5" ht="20" customHeight="1">
      <c r="A15294" s="19" t="s">
        <v>13774</v>
      </c>
      <c r="B15294" s="24">
        <v>2</v>
      </c>
      <c r="C15294" s="21" t="s">
        <v>5893</v>
      </c>
      <c r="D15294" s="23"/>
      <c r="E15294" s="23"/>
    </row>
    <row r="15295" spans="1:5" ht="20" customHeight="1">
      <c r="A15295" s="19" t="s">
        <v>13774</v>
      </c>
      <c r="B15295" s="24">
        <v>2</v>
      </c>
      <c r="C15295" s="21" t="s">
        <v>6023</v>
      </c>
      <c r="D15295" s="23"/>
      <c r="E15295" s="23"/>
    </row>
    <row r="15296" spans="1:5" ht="20" customHeight="1">
      <c r="A15296" s="19" t="s">
        <v>13774</v>
      </c>
      <c r="B15296" s="24">
        <v>2</v>
      </c>
      <c r="C15296" s="21" t="s">
        <v>6094</v>
      </c>
      <c r="D15296" s="23"/>
      <c r="E15296" s="23"/>
    </row>
    <row r="15297" spans="1:5" ht="20" customHeight="1">
      <c r="A15297" s="19" t="s">
        <v>13774</v>
      </c>
      <c r="B15297" s="24">
        <v>2</v>
      </c>
      <c r="C15297" s="21" t="s">
        <v>9581</v>
      </c>
      <c r="D15297" s="23"/>
      <c r="E15297" s="23"/>
    </row>
    <row r="15298" spans="1:5" ht="20" customHeight="1">
      <c r="A15298" s="19" t="s">
        <v>13774</v>
      </c>
      <c r="B15298" s="24">
        <v>2</v>
      </c>
      <c r="C15298" s="21" t="s">
        <v>6523</v>
      </c>
      <c r="D15298" s="23"/>
      <c r="E15298" s="23"/>
    </row>
    <row r="15299" spans="1:5" ht="20" customHeight="1">
      <c r="A15299" s="19" t="s">
        <v>13774</v>
      </c>
      <c r="B15299" s="24">
        <v>2</v>
      </c>
      <c r="C15299" s="21" t="s">
        <v>6169</v>
      </c>
      <c r="D15299" s="23"/>
      <c r="E15299" s="23"/>
    </row>
    <row r="15300" spans="1:5" ht="20" customHeight="1">
      <c r="A15300" s="19" t="s">
        <v>13774</v>
      </c>
      <c r="B15300" s="24">
        <v>2</v>
      </c>
      <c r="C15300" s="21" t="s">
        <v>6347</v>
      </c>
      <c r="D15300" s="23"/>
      <c r="E15300" s="23"/>
    </row>
    <row r="15301" spans="1:5" ht="20" customHeight="1">
      <c r="A15301" s="19" t="s">
        <v>13774</v>
      </c>
      <c r="B15301" s="24">
        <v>2</v>
      </c>
      <c r="C15301" s="21" t="s">
        <v>6523</v>
      </c>
      <c r="D15301" s="23"/>
      <c r="E15301" s="23"/>
    </row>
    <row r="15302" spans="1:5" ht="20" customHeight="1">
      <c r="A15302" s="19" t="s">
        <v>13774</v>
      </c>
      <c r="B15302" s="24">
        <v>2</v>
      </c>
      <c r="C15302" s="21" t="s">
        <v>6589</v>
      </c>
      <c r="D15302" s="23"/>
      <c r="E15302" s="23"/>
    </row>
    <row r="15303" spans="1:5" ht="20" customHeight="1">
      <c r="A15303" s="19" t="s">
        <v>13774</v>
      </c>
      <c r="B15303" s="24">
        <v>2</v>
      </c>
      <c r="C15303" s="21" t="s">
        <v>8944</v>
      </c>
      <c r="D15303" s="23"/>
      <c r="E15303" s="23"/>
    </row>
    <row r="15304" spans="1:5" ht="20" customHeight="1">
      <c r="A15304" s="19" t="s">
        <v>13774</v>
      </c>
      <c r="B15304" s="24">
        <v>2</v>
      </c>
      <c r="C15304" s="21" t="s">
        <v>6653</v>
      </c>
      <c r="D15304" s="23"/>
      <c r="E15304" s="23"/>
    </row>
    <row r="15305" spans="1:5" ht="20" customHeight="1">
      <c r="A15305" s="19" t="s">
        <v>13774</v>
      </c>
      <c r="B15305" s="24">
        <v>2</v>
      </c>
      <c r="C15305" s="21" t="s">
        <v>6722</v>
      </c>
      <c r="D15305" s="23"/>
      <c r="E15305" s="23"/>
    </row>
    <row r="15306" spans="1:5" ht="20" customHeight="1">
      <c r="A15306" s="19" t="s">
        <v>13774</v>
      </c>
      <c r="B15306" s="24">
        <v>2</v>
      </c>
      <c r="C15306" s="21" t="s">
        <v>8631</v>
      </c>
      <c r="D15306" s="23"/>
      <c r="E15306" s="23"/>
    </row>
    <row r="15307" spans="1:5" ht="20" customHeight="1">
      <c r="A15307" s="19" t="s">
        <v>13774</v>
      </c>
      <c r="B15307" s="24">
        <v>2</v>
      </c>
      <c r="C15307" s="21" t="s">
        <v>7241</v>
      </c>
      <c r="D15307" s="23"/>
      <c r="E15307" s="23"/>
    </row>
    <row r="15308" spans="1:5" ht="20" customHeight="1">
      <c r="A15308" s="19" t="s">
        <v>13774</v>
      </c>
      <c r="B15308" s="24">
        <v>2</v>
      </c>
      <c r="C15308" s="21" t="s">
        <v>6893</v>
      </c>
      <c r="D15308" s="23"/>
      <c r="E15308" s="23"/>
    </row>
    <row r="15309" spans="1:5" ht="20" customHeight="1">
      <c r="A15309" s="19" t="s">
        <v>13774</v>
      </c>
      <c r="B15309" s="24">
        <v>2</v>
      </c>
      <c r="C15309" s="21" t="s">
        <v>7063</v>
      </c>
      <c r="D15309" s="23"/>
      <c r="E15309" s="23"/>
    </row>
    <row r="15310" spans="1:5" ht="20" customHeight="1">
      <c r="A15310" s="19" t="s">
        <v>13774</v>
      </c>
      <c r="B15310" s="24">
        <v>2</v>
      </c>
      <c r="C15310" s="21" t="s">
        <v>7241</v>
      </c>
      <c r="D15310" s="23"/>
      <c r="E15310" s="23"/>
    </row>
    <row r="15311" spans="1:5" ht="20" customHeight="1">
      <c r="A15311" s="19" t="s">
        <v>13774</v>
      </c>
      <c r="B15311" s="24">
        <v>2</v>
      </c>
      <c r="C15311" s="21" t="s">
        <v>7353</v>
      </c>
      <c r="D15311" s="23"/>
      <c r="E15311" s="23"/>
    </row>
    <row r="15312" spans="1:5" ht="20" customHeight="1">
      <c r="A15312" s="19" t="s">
        <v>13774</v>
      </c>
      <c r="B15312" s="24">
        <v>2</v>
      </c>
      <c r="C15312" s="21" t="s">
        <v>7524</v>
      </c>
      <c r="D15312" s="23"/>
      <c r="E15312" s="23"/>
    </row>
    <row r="15313" spans="1:5" ht="20" customHeight="1">
      <c r="A15313" s="19" t="s">
        <v>13774</v>
      </c>
      <c r="B15313" s="24">
        <v>2</v>
      </c>
      <c r="C15313" s="21" t="s">
        <v>7695</v>
      </c>
      <c r="D15313" s="23"/>
      <c r="E15313" s="23"/>
    </row>
    <row r="15314" spans="1:5" ht="20" customHeight="1">
      <c r="A15314" s="19" t="s">
        <v>13774</v>
      </c>
      <c r="B15314" s="24">
        <v>2</v>
      </c>
      <c r="C15314" s="21" t="s">
        <v>7879</v>
      </c>
      <c r="D15314" s="23"/>
      <c r="E15314" s="23"/>
    </row>
    <row r="15315" spans="1:5" ht="20" customHeight="1">
      <c r="A15315" s="19" t="s">
        <v>13774</v>
      </c>
      <c r="B15315" s="24">
        <v>2</v>
      </c>
      <c r="C15315" s="21" t="s">
        <v>8005</v>
      </c>
      <c r="D15315" s="23"/>
      <c r="E15315" s="23"/>
    </row>
    <row r="15316" spans="1:5" ht="20" customHeight="1">
      <c r="A15316" s="19" t="s">
        <v>13774</v>
      </c>
      <c r="B15316" s="24">
        <v>2</v>
      </c>
      <c r="C15316" s="21" t="s">
        <v>8121</v>
      </c>
      <c r="D15316" s="23"/>
      <c r="E15316" s="23"/>
    </row>
    <row r="15317" spans="1:5" ht="20" customHeight="1">
      <c r="A15317" s="19" t="s">
        <v>13774</v>
      </c>
      <c r="B15317" s="24">
        <v>2</v>
      </c>
      <c r="C15317" s="21" t="s">
        <v>13535</v>
      </c>
      <c r="D15317" s="23"/>
      <c r="E15317" s="23"/>
    </row>
    <row r="15318" spans="1:5" ht="20" customHeight="1">
      <c r="A15318" s="19" t="s">
        <v>13774</v>
      </c>
      <c r="B15318" s="24">
        <v>2</v>
      </c>
      <c r="C15318" s="21" t="s">
        <v>491</v>
      </c>
      <c r="D15318" s="23"/>
      <c r="E15318" s="23"/>
    </row>
    <row r="15319" spans="1:5" ht="20" customHeight="1">
      <c r="A15319" s="19" t="s">
        <v>13774</v>
      </c>
      <c r="B15319" s="24">
        <v>2</v>
      </c>
      <c r="C15319" s="21" t="s">
        <v>13233</v>
      </c>
      <c r="D15319" s="23"/>
      <c r="E15319" s="23"/>
    </row>
    <row r="15320" spans="1:5" ht="20" customHeight="1">
      <c r="A15320" s="19" t="s">
        <v>13774</v>
      </c>
      <c r="B15320" s="24">
        <v>2</v>
      </c>
      <c r="C15320" s="21" t="s">
        <v>13052</v>
      </c>
      <c r="D15320" s="23"/>
      <c r="E15320" s="23"/>
    </row>
    <row r="15321" spans="1:5" ht="20" customHeight="1">
      <c r="A15321" s="19" t="s">
        <v>13774</v>
      </c>
      <c r="B15321" s="24">
        <v>2</v>
      </c>
      <c r="C15321" s="21" t="s">
        <v>12895</v>
      </c>
      <c r="D15321" s="23"/>
      <c r="E15321" s="23"/>
    </row>
    <row r="15322" spans="1:5" ht="20" customHeight="1">
      <c r="A15322" s="19" t="s">
        <v>13774</v>
      </c>
      <c r="B15322" s="24">
        <v>2</v>
      </c>
      <c r="C15322" s="21" t="s">
        <v>881</v>
      </c>
      <c r="D15322" s="23"/>
      <c r="E15322" s="23"/>
    </row>
    <row r="15323" spans="1:5" ht="20" customHeight="1">
      <c r="A15323" s="19" t="s">
        <v>13774</v>
      </c>
      <c r="B15323" s="24">
        <v>2</v>
      </c>
      <c r="C15323" s="21" t="s">
        <v>12512</v>
      </c>
      <c r="D15323" s="23"/>
      <c r="E15323" s="23"/>
    </row>
    <row r="15324" spans="1:5" ht="20" customHeight="1">
      <c r="A15324" s="19" t="s">
        <v>13774</v>
      </c>
      <c r="B15324" s="24">
        <v>2</v>
      </c>
      <c r="C15324" s="21" t="s">
        <v>1036</v>
      </c>
      <c r="D15324" s="23"/>
      <c r="E15324" s="23"/>
    </row>
    <row r="15325" spans="1:5" ht="20" customHeight="1">
      <c r="A15325" s="19" t="s">
        <v>13774</v>
      </c>
      <c r="B15325" s="24">
        <v>2</v>
      </c>
      <c r="C15325" s="21" t="s">
        <v>12153</v>
      </c>
      <c r="D15325" s="23"/>
      <c r="E15325" s="23"/>
    </row>
    <row r="15326" spans="1:5" ht="20" customHeight="1">
      <c r="A15326" s="19" t="s">
        <v>13774</v>
      </c>
      <c r="B15326" s="24">
        <v>2</v>
      </c>
      <c r="C15326" s="21" t="s">
        <v>1342</v>
      </c>
      <c r="D15326" s="23"/>
      <c r="E15326" s="23"/>
    </row>
    <row r="15327" spans="1:5" ht="20" customHeight="1">
      <c r="A15327" s="19" t="s">
        <v>13774</v>
      </c>
      <c r="B15327" s="24">
        <v>2</v>
      </c>
      <c r="C15327" s="21" t="s">
        <v>12029</v>
      </c>
      <c r="D15327" s="23"/>
      <c r="E15327" s="23"/>
    </row>
    <row r="15328" spans="1:5" ht="20" customHeight="1">
      <c r="A15328" s="19" t="s">
        <v>13774</v>
      </c>
      <c r="B15328" s="24">
        <v>2</v>
      </c>
      <c r="C15328" s="21" t="s">
        <v>11777</v>
      </c>
      <c r="D15328" s="23"/>
      <c r="E15328" s="23"/>
    </row>
    <row r="15329" spans="1:5" ht="20" customHeight="1">
      <c r="A15329" s="19" t="s">
        <v>13774</v>
      </c>
      <c r="B15329" s="24">
        <v>2</v>
      </c>
      <c r="C15329" s="21" t="s">
        <v>2103</v>
      </c>
      <c r="D15329" s="23"/>
      <c r="E15329" s="23"/>
    </row>
    <row r="15330" spans="1:5" ht="20" customHeight="1">
      <c r="A15330" s="19" t="s">
        <v>13774</v>
      </c>
      <c r="B15330" s="24">
        <v>2</v>
      </c>
      <c r="C15330" s="21" t="s">
        <v>1659</v>
      </c>
      <c r="D15330" s="23"/>
      <c r="E15330" s="23"/>
    </row>
    <row r="15331" spans="1:5" ht="20" customHeight="1">
      <c r="A15331" s="19" t="s">
        <v>13774</v>
      </c>
      <c r="B15331" s="24">
        <v>2</v>
      </c>
      <c r="C15331" s="21" t="s">
        <v>1874</v>
      </c>
      <c r="D15331" s="23"/>
      <c r="E15331" s="23"/>
    </row>
    <row r="15332" spans="1:5" ht="20" customHeight="1">
      <c r="A15332" s="19" t="s">
        <v>13774</v>
      </c>
      <c r="B15332" s="24">
        <v>2</v>
      </c>
      <c r="C15332" s="21" t="s">
        <v>2103</v>
      </c>
      <c r="D15332" s="23"/>
      <c r="E15332" s="23"/>
    </row>
    <row r="15333" spans="1:5" ht="20" customHeight="1">
      <c r="A15333" s="19" t="s">
        <v>13774</v>
      </c>
      <c r="B15333" s="24">
        <v>2</v>
      </c>
      <c r="C15333" s="21" t="s">
        <v>2247</v>
      </c>
      <c r="D15333" s="23"/>
      <c r="E15333" s="23"/>
    </row>
    <row r="15334" spans="1:5" ht="20" customHeight="1">
      <c r="A15334" s="19" t="s">
        <v>13774</v>
      </c>
      <c r="B15334" s="24">
        <v>2</v>
      </c>
      <c r="C15334" s="21" t="s">
        <v>2373</v>
      </c>
      <c r="D15334" s="23"/>
      <c r="E15334" s="23"/>
    </row>
    <row r="15335" spans="1:5" ht="20" customHeight="1">
      <c r="A15335" s="19" t="s">
        <v>13774</v>
      </c>
      <c r="B15335" s="24">
        <v>2</v>
      </c>
      <c r="C15335" s="21" t="s">
        <v>2503</v>
      </c>
      <c r="D15335" s="23"/>
      <c r="E15335" s="23"/>
    </row>
    <row r="15336" spans="1:5" ht="20" customHeight="1">
      <c r="A15336" s="19" t="s">
        <v>13774</v>
      </c>
      <c r="B15336" s="24">
        <v>2</v>
      </c>
      <c r="C15336" s="21" t="s">
        <v>2638</v>
      </c>
      <c r="D15336" s="23"/>
      <c r="E15336" s="23"/>
    </row>
    <row r="15337" spans="1:5" ht="20" customHeight="1">
      <c r="A15337" s="19" t="s">
        <v>13774</v>
      </c>
      <c r="B15337" s="24">
        <v>2</v>
      </c>
      <c r="C15337" s="21" t="s">
        <v>2858</v>
      </c>
      <c r="D15337" s="23"/>
      <c r="E15337" s="23"/>
    </row>
    <row r="15338" spans="1:5" ht="20" customHeight="1">
      <c r="A15338" s="19" t="s">
        <v>13774</v>
      </c>
      <c r="B15338" s="24">
        <v>2</v>
      </c>
      <c r="C15338" s="21" t="s">
        <v>2989</v>
      </c>
      <c r="D15338" s="23"/>
      <c r="E15338" s="23"/>
    </row>
    <row r="15339" spans="1:5" ht="20" customHeight="1">
      <c r="A15339" s="19" t="s">
        <v>13774</v>
      </c>
      <c r="B15339" s="24">
        <v>2</v>
      </c>
      <c r="C15339" s="21" t="s">
        <v>3593</v>
      </c>
      <c r="D15339" s="23"/>
      <c r="E15339" s="23"/>
    </row>
    <row r="15340" spans="1:5" ht="20" customHeight="1">
      <c r="A15340" s="19" t="s">
        <v>13774</v>
      </c>
      <c r="B15340" s="24">
        <v>2</v>
      </c>
      <c r="C15340" s="21" t="s">
        <v>3185</v>
      </c>
      <c r="D15340" s="23"/>
      <c r="E15340" s="23"/>
    </row>
    <row r="15341" spans="1:5" ht="20" customHeight="1">
      <c r="A15341" s="19" t="s">
        <v>13774</v>
      </c>
      <c r="B15341" s="24">
        <v>2</v>
      </c>
      <c r="C15341" s="21" t="s">
        <v>3386</v>
      </c>
      <c r="D15341" s="23"/>
      <c r="E15341" s="23"/>
    </row>
    <row r="15342" spans="1:5" ht="20" customHeight="1">
      <c r="A15342" s="19" t="s">
        <v>13774</v>
      </c>
      <c r="B15342" s="24">
        <v>2</v>
      </c>
      <c r="C15342" s="21" t="s">
        <v>3593</v>
      </c>
      <c r="D15342" s="23"/>
      <c r="E15342" s="23"/>
    </row>
    <row r="15343" spans="1:5" ht="20" customHeight="1">
      <c r="A15343" s="19" t="s">
        <v>13774</v>
      </c>
      <c r="B15343" s="24">
        <v>2</v>
      </c>
      <c r="C15343" s="21" t="s">
        <v>3807</v>
      </c>
      <c r="D15343" s="23"/>
      <c r="E15343" s="23"/>
    </row>
    <row r="15344" spans="1:5" ht="20" customHeight="1">
      <c r="A15344" s="19" t="s">
        <v>13774</v>
      </c>
      <c r="B15344" s="24">
        <v>2</v>
      </c>
      <c r="C15344" s="21" t="s">
        <v>3951</v>
      </c>
      <c r="D15344" s="23"/>
      <c r="E15344" s="23"/>
    </row>
    <row r="15345" spans="1:5" ht="20" customHeight="1">
      <c r="A15345" s="19" t="s">
        <v>13774</v>
      </c>
      <c r="B15345" s="24">
        <v>2</v>
      </c>
      <c r="C15345" s="21" t="s">
        <v>5547</v>
      </c>
      <c r="D15345" s="23"/>
      <c r="E15345" s="23"/>
    </row>
    <row r="15346" spans="1:5" ht="20" customHeight="1">
      <c r="A15346" s="19" t="s">
        <v>13774</v>
      </c>
      <c r="B15346" s="24">
        <v>2</v>
      </c>
      <c r="C15346" s="21" t="s">
        <v>4226</v>
      </c>
      <c r="D15346" s="23"/>
      <c r="E15346" s="23"/>
    </row>
    <row r="15347" spans="1:5" ht="20" customHeight="1">
      <c r="A15347" s="19" t="s">
        <v>13774</v>
      </c>
      <c r="B15347" s="24">
        <v>2</v>
      </c>
      <c r="C15347" s="21" t="s">
        <v>4427</v>
      </c>
      <c r="D15347" s="23"/>
      <c r="E15347" s="23"/>
    </row>
    <row r="15348" spans="1:5" ht="20" customHeight="1">
      <c r="A15348" s="19" t="s">
        <v>13774</v>
      </c>
      <c r="B15348" s="24">
        <v>2</v>
      </c>
      <c r="C15348" s="21" t="s">
        <v>5547</v>
      </c>
      <c r="D15348" s="23"/>
      <c r="E15348" s="23"/>
    </row>
    <row r="15349" spans="1:5" ht="20" customHeight="1">
      <c r="A15349" s="19" t="s">
        <v>13774</v>
      </c>
      <c r="B15349" s="24">
        <v>2</v>
      </c>
      <c r="C15349" s="21" t="s">
        <v>4703</v>
      </c>
      <c r="D15349" s="23"/>
      <c r="E15349" s="23"/>
    </row>
    <row r="15350" spans="1:5" ht="20" customHeight="1">
      <c r="A15350" s="19" t="s">
        <v>13774</v>
      </c>
      <c r="B15350" s="24">
        <v>2</v>
      </c>
      <c r="C15350" s="21" t="s">
        <v>4894</v>
      </c>
      <c r="D15350" s="23"/>
      <c r="E15350" s="23"/>
    </row>
    <row r="15351" spans="1:5" ht="20" customHeight="1">
      <c r="A15351" s="19" t="s">
        <v>13774</v>
      </c>
      <c r="B15351" s="24">
        <v>2</v>
      </c>
      <c r="C15351" s="21" t="s">
        <v>5547</v>
      </c>
      <c r="D15351" s="23"/>
      <c r="E15351" s="23"/>
    </row>
    <row r="15352" spans="1:5" ht="20" customHeight="1">
      <c r="A15352" s="19" t="s">
        <v>13774</v>
      </c>
      <c r="B15352" s="24">
        <v>2</v>
      </c>
      <c r="C15352" s="21" t="s">
        <v>5159</v>
      </c>
      <c r="D15352" s="23"/>
      <c r="E15352" s="23"/>
    </row>
    <row r="15353" spans="1:5" ht="20" customHeight="1">
      <c r="A15353" s="19" t="s">
        <v>13774</v>
      </c>
      <c r="B15353" s="24">
        <v>2</v>
      </c>
      <c r="C15353" s="21" t="s">
        <v>5346</v>
      </c>
      <c r="D15353" s="23"/>
      <c r="E15353" s="23"/>
    </row>
    <row r="15354" spans="1:5" ht="20" customHeight="1">
      <c r="A15354" s="19" t="s">
        <v>13774</v>
      </c>
      <c r="B15354" s="24">
        <v>2</v>
      </c>
      <c r="C15354" s="21" t="s">
        <v>5547</v>
      </c>
      <c r="D15354" s="23"/>
      <c r="E15354" s="23"/>
    </row>
    <row r="15355" spans="1:5" ht="20" customHeight="1">
      <c r="A15355" s="19" t="s">
        <v>13774</v>
      </c>
      <c r="B15355" s="24">
        <v>2</v>
      </c>
      <c r="C15355" s="21" t="s">
        <v>5757</v>
      </c>
      <c r="D15355" s="23"/>
      <c r="E15355" s="23"/>
    </row>
    <row r="15356" spans="1:5" ht="20" customHeight="1">
      <c r="A15356" s="19" t="s">
        <v>13774</v>
      </c>
      <c r="B15356" s="24">
        <v>2</v>
      </c>
      <c r="C15356" s="21" t="s">
        <v>5955</v>
      </c>
      <c r="D15356" s="23"/>
      <c r="E15356" s="23"/>
    </row>
    <row r="15357" spans="1:5" ht="20" customHeight="1">
      <c r="A15357" s="19" t="s">
        <v>13774</v>
      </c>
      <c r="B15357" s="24">
        <v>2</v>
      </c>
      <c r="C15357" s="21" t="s">
        <v>9902</v>
      </c>
      <c r="D15357" s="23"/>
      <c r="E15357" s="23"/>
    </row>
    <row r="15358" spans="1:5" ht="20" customHeight="1">
      <c r="A15358" s="19" t="s">
        <v>13774</v>
      </c>
      <c r="B15358" s="24">
        <v>2</v>
      </c>
      <c r="C15358" s="21" t="s">
        <v>9768</v>
      </c>
      <c r="D15358" s="23"/>
      <c r="E15358" s="23"/>
    </row>
    <row r="15359" spans="1:5" ht="20" customHeight="1">
      <c r="A15359" s="19" t="s">
        <v>13774</v>
      </c>
      <c r="B15359" s="24">
        <v>2</v>
      </c>
      <c r="C15359" s="21" t="s">
        <v>9668</v>
      </c>
      <c r="D15359" s="23"/>
      <c r="E15359" s="23"/>
    </row>
    <row r="15360" spans="1:5" ht="20" customHeight="1">
      <c r="A15360" s="19" t="s">
        <v>13774</v>
      </c>
      <c r="B15360" s="24">
        <v>2</v>
      </c>
      <c r="C15360" s="21" t="s">
        <v>9471</v>
      </c>
      <c r="D15360" s="23"/>
      <c r="E15360" s="23"/>
    </row>
    <row r="15361" spans="1:5" ht="20" customHeight="1">
      <c r="A15361" s="19" t="s">
        <v>13774</v>
      </c>
      <c r="B15361" s="24">
        <v>2</v>
      </c>
      <c r="C15361" s="21" t="s">
        <v>6225</v>
      </c>
      <c r="D15361" s="23"/>
      <c r="E15361" s="23"/>
    </row>
    <row r="15362" spans="1:5" ht="20" customHeight="1">
      <c r="A15362" s="19" t="s">
        <v>13774</v>
      </c>
      <c r="B15362" s="24">
        <v>2</v>
      </c>
      <c r="C15362" s="21" t="s">
        <v>6404</v>
      </c>
      <c r="D15362" s="23"/>
      <c r="E15362" s="23"/>
    </row>
    <row r="15363" spans="1:5" ht="20" customHeight="1">
      <c r="A15363" s="19" t="s">
        <v>13774</v>
      </c>
      <c r="B15363" s="24">
        <v>2</v>
      </c>
      <c r="C15363" s="21" t="s">
        <v>9264</v>
      </c>
      <c r="D15363" s="23"/>
      <c r="E15363" s="23"/>
    </row>
    <row r="15364" spans="1:5" ht="20" customHeight="1">
      <c r="A15364" s="19" t="s">
        <v>13774</v>
      </c>
      <c r="B15364" s="24">
        <v>2</v>
      </c>
      <c r="C15364" s="21" t="s">
        <v>9128</v>
      </c>
      <c r="D15364" s="23"/>
      <c r="E15364" s="23"/>
    </row>
    <row r="15365" spans="1:5" ht="20" customHeight="1">
      <c r="A15365" s="19" t="s">
        <v>13774</v>
      </c>
      <c r="B15365" s="24">
        <v>2</v>
      </c>
      <c r="C15365" s="21" t="s">
        <v>9018</v>
      </c>
      <c r="D15365" s="23"/>
      <c r="E15365" s="23"/>
    </row>
    <row r="15366" spans="1:5" ht="20" customHeight="1">
      <c r="A15366" s="19" t="s">
        <v>13774</v>
      </c>
      <c r="B15366" s="24">
        <v>2</v>
      </c>
      <c r="C15366" s="21" t="s">
        <v>8794</v>
      </c>
      <c r="D15366" s="23"/>
      <c r="E15366" s="23"/>
    </row>
    <row r="15367" spans="1:5" ht="20" customHeight="1">
      <c r="A15367" s="19" t="s">
        <v>13774</v>
      </c>
      <c r="B15367" s="24">
        <v>2</v>
      </c>
      <c r="C15367" s="21" t="s">
        <v>6779</v>
      </c>
      <c r="D15367" s="23"/>
      <c r="E15367" s="23"/>
    </row>
    <row r="15368" spans="1:5" ht="20" customHeight="1">
      <c r="A15368" s="19" t="s">
        <v>13774</v>
      </c>
      <c r="B15368" s="24">
        <v>2</v>
      </c>
      <c r="C15368" s="21" t="s">
        <v>8701</v>
      </c>
      <c r="D15368" s="23"/>
      <c r="E15368" s="23"/>
    </row>
    <row r="15369" spans="1:5" ht="20" customHeight="1">
      <c r="A15369" s="19" t="s">
        <v>13774</v>
      </c>
      <c r="B15369" s="24">
        <v>2</v>
      </c>
      <c r="C15369" s="21" t="s">
        <v>8517</v>
      </c>
      <c r="D15369" s="23"/>
      <c r="E15369" s="23"/>
    </row>
    <row r="15370" spans="1:5" ht="20" customHeight="1">
      <c r="A15370" s="19" t="s">
        <v>13774</v>
      </c>
      <c r="B15370" s="24">
        <v>2</v>
      </c>
      <c r="C15370" s="21" t="s">
        <v>6947</v>
      </c>
      <c r="D15370" s="23"/>
      <c r="E15370" s="23"/>
    </row>
    <row r="15371" spans="1:5" ht="20" customHeight="1">
      <c r="A15371" s="19" t="s">
        <v>13774</v>
      </c>
      <c r="B15371" s="24">
        <v>2</v>
      </c>
      <c r="C15371" s="21" t="s">
        <v>7112</v>
      </c>
      <c r="D15371" s="23"/>
      <c r="E15371" s="23"/>
    </row>
    <row r="15372" spans="1:5" ht="20" customHeight="1">
      <c r="A15372" s="19" t="s">
        <v>13774</v>
      </c>
      <c r="B15372" s="24">
        <v>2</v>
      </c>
      <c r="C15372" s="21" t="s">
        <v>7294</v>
      </c>
      <c r="D15372" s="23"/>
      <c r="E15372" s="23"/>
    </row>
    <row r="15373" spans="1:5" ht="20" customHeight="1">
      <c r="A15373" s="19" t="s">
        <v>13774</v>
      </c>
      <c r="B15373" s="24">
        <v>2</v>
      </c>
      <c r="C15373" s="21" t="s">
        <v>7401</v>
      </c>
      <c r="D15373" s="23"/>
      <c r="E15373" s="23"/>
    </row>
    <row r="15374" spans="1:5" ht="20" customHeight="1">
      <c r="A15374" s="19" t="s">
        <v>13774</v>
      </c>
      <c r="B15374" s="24">
        <v>2</v>
      </c>
      <c r="C15374" s="21" t="s">
        <v>7581</v>
      </c>
      <c r="D15374" s="23"/>
      <c r="E15374" s="23"/>
    </row>
    <row r="15375" spans="1:5" ht="20" customHeight="1">
      <c r="A15375" s="19" t="s">
        <v>13774</v>
      </c>
      <c r="B15375" s="24">
        <v>2</v>
      </c>
      <c r="C15375" s="21" t="s">
        <v>7752</v>
      </c>
      <c r="D15375" s="23"/>
      <c r="E15375" s="23"/>
    </row>
    <row r="15376" spans="1:5" ht="20" customHeight="1">
      <c r="A15376" s="19" t="s">
        <v>13774</v>
      </c>
      <c r="B15376" s="24">
        <v>2</v>
      </c>
      <c r="C15376" s="21" t="s">
        <v>7943</v>
      </c>
      <c r="D15376" s="23"/>
      <c r="E15376" s="23"/>
    </row>
    <row r="15377" spans="1:5" ht="20" customHeight="1">
      <c r="A15377" s="19" t="s">
        <v>13774</v>
      </c>
      <c r="B15377" s="24">
        <v>2</v>
      </c>
      <c r="C15377" s="21" t="s">
        <v>8063</v>
      </c>
      <c r="D15377" s="23"/>
      <c r="E15377" s="23"/>
    </row>
    <row r="15378" spans="1:5" ht="20" customHeight="1">
      <c r="A15378" s="19" t="s">
        <v>13774</v>
      </c>
      <c r="B15378" s="24">
        <v>2</v>
      </c>
      <c r="C15378" s="21" t="s">
        <v>8179</v>
      </c>
      <c r="D15378" s="23"/>
      <c r="E15378" s="23"/>
    </row>
    <row r="15379" spans="1:5" ht="20" customHeight="1">
      <c r="A15379" s="19" t="s">
        <v>13774</v>
      </c>
      <c r="B15379" s="24">
        <v>2</v>
      </c>
      <c r="C15379" s="21" t="s">
        <v>13617</v>
      </c>
      <c r="D15379" s="23"/>
      <c r="E15379" s="23"/>
    </row>
    <row r="15380" spans="1:5" ht="20" customHeight="1">
      <c r="A15380" s="19" t="s">
        <v>13774</v>
      </c>
      <c r="B15380" s="24">
        <v>2</v>
      </c>
      <c r="C15380" s="21" t="s">
        <v>566</v>
      </c>
      <c r="D15380" s="23"/>
      <c r="E15380" s="23"/>
    </row>
    <row r="15381" spans="1:5" ht="20" customHeight="1">
      <c r="A15381" s="19" t="s">
        <v>13774</v>
      </c>
      <c r="B15381" s="24">
        <v>2</v>
      </c>
      <c r="C15381" s="21" t="s">
        <v>13346</v>
      </c>
      <c r="D15381" s="23"/>
      <c r="E15381" s="23"/>
    </row>
    <row r="15382" spans="1:5" ht="20" customHeight="1">
      <c r="A15382" s="19" t="s">
        <v>13774</v>
      </c>
      <c r="B15382" s="24">
        <v>2</v>
      </c>
      <c r="C15382" s="21" t="s">
        <v>13155</v>
      </c>
      <c r="D15382" s="23"/>
      <c r="E15382" s="23"/>
    </row>
    <row r="15383" spans="1:5" ht="20" customHeight="1">
      <c r="A15383" s="19" t="s">
        <v>13774</v>
      </c>
      <c r="B15383" s="24">
        <v>2</v>
      </c>
      <c r="C15383" s="21" t="s">
        <v>12982</v>
      </c>
      <c r="D15383" s="23"/>
      <c r="E15383" s="23"/>
    </row>
    <row r="15384" spans="1:5" ht="20" customHeight="1">
      <c r="A15384" s="19" t="s">
        <v>13774</v>
      </c>
      <c r="B15384" s="24">
        <v>2</v>
      </c>
      <c r="C15384" s="21" t="s">
        <v>12696</v>
      </c>
      <c r="D15384" s="23"/>
      <c r="E15384" s="23"/>
    </row>
    <row r="15385" spans="1:5" ht="20" customHeight="1">
      <c r="A15385" s="19" t="s">
        <v>13774</v>
      </c>
      <c r="B15385" s="24">
        <v>2</v>
      </c>
      <c r="C15385" s="21" t="s">
        <v>12606</v>
      </c>
      <c r="D15385" s="23"/>
      <c r="E15385" s="23"/>
    </row>
    <row r="15386" spans="1:5" ht="20" customHeight="1">
      <c r="A15386" s="19" t="s">
        <v>13774</v>
      </c>
      <c r="B15386" s="24">
        <v>2</v>
      </c>
      <c r="C15386" s="21" t="s">
        <v>1115</v>
      </c>
      <c r="D15386" s="23"/>
      <c r="E15386" s="23"/>
    </row>
    <row r="15387" spans="1:5" ht="20" customHeight="1">
      <c r="A15387" s="19" t="s">
        <v>13774</v>
      </c>
      <c r="B15387" s="24">
        <v>2</v>
      </c>
      <c r="C15387" s="21" t="s">
        <v>12328</v>
      </c>
      <c r="D15387" s="23"/>
      <c r="E15387" s="23"/>
    </row>
    <row r="15388" spans="1:5" ht="20" customHeight="1">
      <c r="A15388" s="19" t="s">
        <v>13774</v>
      </c>
      <c r="B15388" s="24">
        <v>2</v>
      </c>
      <c r="C15388" s="21" t="s">
        <v>1428</v>
      </c>
      <c r="D15388" s="23"/>
      <c r="E15388" s="23"/>
    </row>
    <row r="15389" spans="1:5" ht="20" customHeight="1">
      <c r="A15389" s="19" t="s">
        <v>13774</v>
      </c>
      <c r="B15389" s="24">
        <v>2</v>
      </c>
      <c r="C15389" s="21" t="s">
        <v>12119</v>
      </c>
      <c r="D15389" s="23"/>
      <c r="E15389" s="23"/>
    </row>
    <row r="15390" spans="1:5" ht="20" customHeight="1">
      <c r="A15390" s="19" t="s">
        <v>13774</v>
      </c>
      <c r="B15390" s="24">
        <v>2</v>
      </c>
      <c r="C15390" s="21" t="s">
        <v>11868</v>
      </c>
      <c r="D15390" s="23"/>
      <c r="E15390" s="23"/>
    </row>
    <row r="15391" spans="1:5" ht="20" customHeight="1">
      <c r="A15391" s="19" t="s">
        <v>13774</v>
      </c>
      <c r="B15391" s="24">
        <v>2</v>
      </c>
      <c r="C15391" s="21" t="s">
        <v>11609</v>
      </c>
      <c r="D15391" s="23"/>
      <c r="E15391" s="23"/>
    </row>
    <row r="15392" spans="1:5" ht="20" customHeight="1">
      <c r="A15392" s="19" t="s">
        <v>13774</v>
      </c>
      <c r="B15392" s="24">
        <v>2</v>
      </c>
      <c r="C15392" s="21" t="s">
        <v>1731</v>
      </c>
      <c r="D15392" s="23"/>
      <c r="E15392" s="23"/>
    </row>
    <row r="15393" spans="1:5" ht="20" customHeight="1">
      <c r="A15393" s="19" t="s">
        <v>13774</v>
      </c>
      <c r="B15393" s="24">
        <v>2</v>
      </c>
      <c r="C15393" s="21" t="s">
        <v>1965</v>
      </c>
      <c r="D15393" s="23"/>
      <c r="E15393" s="23"/>
    </row>
    <row r="15394" spans="1:5" ht="20" customHeight="1">
      <c r="A15394" s="19" t="s">
        <v>13774</v>
      </c>
      <c r="B15394" s="24">
        <v>2</v>
      </c>
      <c r="C15394" s="21" t="s">
        <v>11396</v>
      </c>
      <c r="D15394" s="23"/>
      <c r="E15394" s="23"/>
    </row>
    <row r="15395" spans="1:5" ht="20" customHeight="1">
      <c r="A15395" s="19" t="s">
        <v>13774</v>
      </c>
      <c r="B15395" s="24">
        <v>2</v>
      </c>
      <c r="C15395" s="21" t="s">
        <v>11297</v>
      </c>
      <c r="D15395" s="23"/>
      <c r="E15395" s="23"/>
    </row>
    <row r="15396" spans="1:5" ht="20" customHeight="1">
      <c r="A15396" s="19" t="s">
        <v>13774</v>
      </c>
      <c r="B15396" s="24">
        <v>2</v>
      </c>
      <c r="C15396" s="21" t="s">
        <v>11195</v>
      </c>
      <c r="D15396" s="23"/>
      <c r="E15396" s="23"/>
    </row>
    <row r="15397" spans="1:5" ht="20" customHeight="1">
      <c r="A15397" s="19" t="s">
        <v>13774</v>
      </c>
      <c r="B15397" s="24">
        <v>2</v>
      </c>
      <c r="C15397" s="21" t="s">
        <v>11068</v>
      </c>
      <c r="D15397" s="23"/>
      <c r="E15397" s="23"/>
    </row>
    <row r="15398" spans="1:5" ht="20" customHeight="1">
      <c r="A15398" s="19" t="s">
        <v>13774</v>
      </c>
      <c r="B15398" s="24">
        <v>2</v>
      </c>
      <c r="C15398" s="21" t="s">
        <v>2717</v>
      </c>
      <c r="D15398" s="23"/>
      <c r="E15398" s="23"/>
    </row>
    <row r="15399" spans="1:5" ht="20" customHeight="1">
      <c r="A15399" s="19" t="s">
        <v>13774</v>
      </c>
      <c r="B15399" s="24">
        <v>2</v>
      </c>
      <c r="C15399" s="21" t="s">
        <v>10987</v>
      </c>
      <c r="D15399" s="23"/>
      <c r="E15399" s="23"/>
    </row>
    <row r="15400" spans="1:5" ht="20" customHeight="1">
      <c r="A15400" s="19" t="s">
        <v>13774</v>
      </c>
      <c r="B15400" s="24">
        <v>2</v>
      </c>
      <c r="C15400" s="21" t="s">
        <v>10890</v>
      </c>
      <c r="D15400" s="23"/>
      <c r="E15400" s="23"/>
    </row>
    <row r="15401" spans="1:5" ht="20" customHeight="1">
      <c r="A15401" s="19" t="s">
        <v>13774</v>
      </c>
      <c r="B15401" s="24">
        <v>2</v>
      </c>
      <c r="C15401" s="21" t="s">
        <v>10813</v>
      </c>
      <c r="D15401" s="23"/>
      <c r="E15401" s="23"/>
    </row>
    <row r="15402" spans="1:5" ht="20" customHeight="1">
      <c r="A15402" s="19" t="s">
        <v>13774</v>
      </c>
      <c r="B15402" s="24">
        <v>2</v>
      </c>
      <c r="C15402" s="22">
        <v>100</v>
      </c>
      <c r="D15402" s="23"/>
      <c r="E15402" s="23"/>
    </row>
    <row r="15403" spans="1:5" ht="20" customHeight="1">
      <c r="A15403" s="19" t="s">
        <v>13774</v>
      </c>
      <c r="B15403" s="24">
        <v>2</v>
      </c>
      <c r="C15403" s="21" t="s">
        <v>3451</v>
      </c>
      <c r="D15403" s="23"/>
      <c r="E15403" s="23"/>
    </row>
    <row r="15404" spans="1:5" ht="20" customHeight="1">
      <c r="A15404" s="19" t="s">
        <v>13774</v>
      </c>
      <c r="B15404" s="24">
        <v>2</v>
      </c>
      <c r="C15404" s="21" t="s">
        <v>3675</v>
      </c>
      <c r="D15404" s="23"/>
      <c r="E15404" s="23"/>
    </row>
    <row r="15405" spans="1:5" ht="20" customHeight="1">
      <c r="A15405" s="19" t="s">
        <v>13774</v>
      </c>
      <c r="B15405" s="24">
        <v>2</v>
      </c>
      <c r="C15405" s="21" t="s">
        <v>10596</v>
      </c>
      <c r="D15405" s="23"/>
      <c r="E15405" s="23"/>
    </row>
    <row r="15406" spans="1:5" ht="20" customHeight="1">
      <c r="A15406" s="19" t="s">
        <v>13774</v>
      </c>
      <c r="B15406" s="24">
        <v>2</v>
      </c>
      <c r="C15406" s="21" t="s">
        <v>4016</v>
      </c>
      <c r="D15406" s="23"/>
      <c r="E15406" s="23"/>
    </row>
    <row r="15407" spans="1:5" ht="20" customHeight="1">
      <c r="A15407" s="19" t="s">
        <v>13774</v>
      </c>
      <c r="B15407" s="24">
        <v>2</v>
      </c>
      <c r="C15407" s="21" t="s">
        <v>10530</v>
      </c>
      <c r="D15407" s="23"/>
      <c r="E15407" s="23"/>
    </row>
    <row r="15408" spans="1:5" ht="20" customHeight="1">
      <c r="A15408" s="19" t="s">
        <v>13774</v>
      </c>
      <c r="B15408" s="24">
        <v>2</v>
      </c>
      <c r="C15408" s="21" t="s">
        <v>4291</v>
      </c>
      <c r="D15408" s="23"/>
      <c r="E15408" s="23"/>
    </row>
    <row r="15409" spans="1:5" ht="20" customHeight="1">
      <c r="A15409" s="19" t="s">
        <v>13774</v>
      </c>
      <c r="B15409" s="24">
        <v>2</v>
      </c>
      <c r="C15409" s="21" t="s">
        <v>4491</v>
      </c>
      <c r="D15409" s="23"/>
      <c r="E15409" s="23"/>
    </row>
    <row r="15410" spans="1:5" ht="20" customHeight="1">
      <c r="A15410" s="19" t="s">
        <v>13774</v>
      </c>
      <c r="B15410" s="24">
        <v>2</v>
      </c>
      <c r="C15410" s="21" t="s">
        <v>10363</v>
      </c>
      <c r="D15410" s="23"/>
      <c r="E15410" s="23"/>
    </row>
    <row r="15411" spans="1:5" ht="20" customHeight="1">
      <c r="A15411" s="19" t="s">
        <v>13774</v>
      </c>
      <c r="B15411" s="24">
        <v>2</v>
      </c>
      <c r="C15411" s="21" t="s">
        <v>4764</v>
      </c>
      <c r="D15411" s="23"/>
      <c r="E15411" s="23"/>
    </row>
    <row r="15412" spans="1:5" ht="20" customHeight="1">
      <c r="A15412" s="19" t="s">
        <v>13774</v>
      </c>
      <c r="B15412" s="24">
        <v>2</v>
      </c>
      <c r="C15412" s="21" t="s">
        <v>4960</v>
      </c>
      <c r="D15412" s="23"/>
      <c r="E15412" s="23"/>
    </row>
    <row r="15413" spans="1:5" ht="20" customHeight="1">
      <c r="A15413" s="19" t="s">
        <v>13774</v>
      </c>
      <c r="B15413" s="24">
        <v>2</v>
      </c>
      <c r="C15413" s="21" t="s">
        <v>10197</v>
      </c>
      <c r="D15413" s="23"/>
      <c r="E15413" s="23"/>
    </row>
    <row r="15414" spans="1:5" ht="20" customHeight="1">
      <c r="A15414" s="19" t="s">
        <v>13774</v>
      </c>
      <c r="B15414" s="24">
        <v>2</v>
      </c>
      <c r="C15414" s="21" t="s">
        <v>5214</v>
      </c>
      <c r="D15414" s="23"/>
      <c r="E15414" s="23"/>
    </row>
    <row r="15415" spans="1:5" ht="20" customHeight="1">
      <c r="A15415" s="19" t="s">
        <v>13774</v>
      </c>
      <c r="B15415" s="24">
        <v>2</v>
      </c>
      <c r="C15415" s="21" t="s">
        <v>5416</v>
      </c>
      <c r="D15415" s="23"/>
      <c r="E15415" s="23"/>
    </row>
    <row r="15416" spans="1:5" ht="20" customHeight="1">
      <c r="A15416" s="19" t="s">
        <v>13774</v>
      </c>
      <c r="B15416" s="24">
        <v>2</v>
      </c>
      <c r="C15416" s="21" t="s">
        <v>5627</v>
      </c>
      <c r="D15416" s="23"/>
      <c r="E15416" s="23"/>
    </row>
    <row r="15417" spans="1:5" ht="20" customHeight="1">
      <c r="A15417" s="19" t="s">
        <v>13774</v>
      </c>
      <c r="B15417" s="24">
        <v>2</v>
      </c>
      <c r="C15417" s="21" t="s">
        <v>5822</v>
      </c>
      <c r="D15417" s="23"/>
      <c r="E15417" s="23"/>
    </row>
    <row r="15418" spans="1:5" ht="20" customHeight="1">
      <c r="A15418" s="19" t="s">
        <v>13774</v>
      </c>
      <c r="B15418" s="24">
        <v>2</v>
      </c>
      <c r="C15418" s="21" t="s">
        <v>10043</v>
      </c>
      <c r="D15418" s="23"/>
      <c r="E15418" s="23"/>
    </row>
    <row r="15419" spans="1:5" ht="20" customHeight="1">
      <c r="A15419" s="19" t="s">
        <v>13774</v>
      </c>
      <c r="B15419" s="24">
        <v>2</v>
      </c>
      <c r="C15419" s="21" t="s">
        <v>9978</v>
      </c>
      <c r="D15419" s="23"/>
      <c r="E15419" s="23"/>
    </row>
    <row r="15420" spans="1:5" ht="20" customHeight="1">
      <c r="A15420" s="19" t="s">
        <v>13774</v>
      </c>
      <c r="B15420" s="24">
        <v>2</v>
      </c>
      <c r="C15420" s="21" t="s">
        <v>9836</v>
      </c>
      <c r="D15420" s="23"/>
      <c r="E15420" s="23"/>
    </row>
    <row r="15421" spans="1:5" ht="20" customHeight="1">
      <c r="A15421" s="19" t="s">
        <v>13774</v>
      </c>
      <c r="B15421" s="24">
        <v>2</v>
      </c>
      <c r="C15421" s="21" t="s">
        <v>9715</v>
      </c>
      <c r="D15421" s="23"/>
      <c r="E15421" s="23"/>
    </row>
    <row r="15422" spans="1:5" ht="20" customHeight="1">
      <c r="A15422" s="19" t="s">
        <v>13774</v>
      </c>
      <c r="B15422" s="24">
        <v>2</v>
      </c>
      <c r="C15422" s="21" t="s">
        <v>9527</v>
      </c>
      <c r="D15422" s="23"/>
      <c r="E15422" s="23"/>
    </row>
    <row r="15423" spans="1:5" ht="20" customHeight="1">
      <c r="A15423" s="19" t="s">
        <v>13774</v>
      </c>
      <c r="B15423" s="24">
        <v>2</v>
      </c>
      <c r="C15423" s="21" t="s">
        <v>6283</v>
      </c>
      <c r="D15423" s="23"/>
      <c r="E15423" s="23"/>
    </row>
    <row r="15424" spans="1:5" ht="20" customHeight="1">
      <c r="A15424" s="19" t="s">
        <v>13774</v>
      </c>
      <c r="B15424" s="24">
        <v>2</v>
      </c>
      <c r="C15424" s="21" t="s">
        <v>6462</v>
      </c>
      <c r="D15424" s="23"/>
      <c r="E15424" s="23"/>
    </row>
    <row r="15425" spans="1:5" ht="20" customHeight="1">
      <c r="A15425" s="19" t="s">
        <v>13774</v>
      </c>
      <c r="B15425" s="24">
        <v>2</v>
      </c>
      <c r="C15425" s="21" t="s">
        <v>9335</v>
      </c>
      <c r="D15425" s="23"/>
      <c r="E15425" s="23"/>
    </row>
    <row r="15426" spans="1:5" ht="20" customHeight="1">
      <c r="A15426" s="19" t="s">
        <v>13774</v>
      </c>
      <c r="B15426" s="24">
        <v>2</v>
      </c>
      <c r="C15426" s="21" t="s">
        <v>9210</v>
      </c>
      <c r="D15426" s="23"/>
      <c r="E15426" s="23"/>
    </row>
    <row r="15427" spans="1:5" ht="20" customHeight="1">
      <c r="A15427" s="19" t="s">
        <v>13774</v>
      </c>
      <c r="B15427" s="24">
        <v>2</v>
      </c>
      <c r="C15427" s="21" t="s">
        <v>9070</v>
      </c>
      <c r="D15427" s="23"/>
      <c r="E15427" s="23"/>
    </row>
    <row r="15428" spans="1:5" ht="20" customHeight="1">
      <c r="A15428" s="19" t="s">
        <v>13774</v>
      </c>
      <c r="B15428" s="24">
        <v>2</v>
      </c>
      <c r="C15428" s="21" t="s">
        <v>8888</v>
      </c>
      <c r="D15428" s="23"/>
      <c r="E15428" s="23"/>
    </row>
    <row r="15429" spans="1:5" ht="20" customHeight="1">
      <c r="A15429" s="19" t="s">
        <v>13774</v>
      </c>
      <c r="B15429" s="24">
        <v>2</v>
      </c>
      <c r="C15429" s="21" t="s">
        <v>6830</v>
      </c>
      <c r="D15429" s="23"/>
      <c r="E15429" s="23"/>
    </row>
    <row r="15430" spans="1:5" ht="20" customHeight="1">
      <c r="A15430" s="19" t="s">
        <v>13774</v>
      </c>
      <c r="B15430" s="24">
        <v>2</v>
      </c>
      <c r="C15430" s="21" t="s">
        <v>8762</v>
      </c>
      <c r="D15430" s="23"/>
      <c r="E15430" s="23"/>
    </row>
    <row r="15431" spans="1:5" ht="20" customHeight="1">
      <c r="A15431" s="19" t="s">
        <v>13774</v>
      </c>
      <c r="B15431" s="24">
        <v>2</v>
      </c>
      <c r="C15431" s="21" t="s">
        <v>8577</v>
      </c>
      <c r="D15431" s="23"/>
      <c r="E15431" s="23"/>
    </row>
    <row r="15432" spans="1:5" ht="20" customHeight="1">
      <c r="A15432" s="19" t="s">
        <v>13774</v>
      </c>
      <c r="B15432" s="24">
        <v>2</v>
      </c>
      <c r="C15432" s="21" t="s">
        <v>7007</v>
      </c>
      <c r="D15432" s="23"/>
      <c r="E15432" s="23"/>
    </row>
    <row r="15433" spans="1:5" ht="20" customHeight="1">
      <c r="A15433" s="19" t="s">
        <v>13774</v>
      </c>
      <c r="B15433" s="24">
        <v>2</v>
      </c>
      <c r="C15433" s="21" t="s">
        <v>7183</v>
      </c>
      <c r="D15433" s="23"/>
      <c r="E15433" s="23"/>
    </row>
    <row r="15434" spans="1:5" ht="20" customHeight="1">
      <c r="A15434" s="19" t="s">
        <v>13774</v>
      </c>
      <c r="B15434" s="24">
        <v>2</v>
      </c>
      <c r="C15434" s="21" t="s">
        <v>7818</v>
      </c>
      <c r="D15434" s="23"/>
      <c r="E15434" s="23"/>
    </row>
    <row r="15435" spans="1:5" ht="20" customHeight="1">
      <c r="A15435" s="19" t="s">
        <v>13774</v>
      </c>
      <c r="B15435" s="24">
        <v>2</v>
      </c>
      <c r="C15435" s="21" t="s">
        <v>7467</v>
      </c>
      <c r="D15435" s="23"/>
      <c r="E15435" s="23"/>
    </row>
    <row r="15436" spans="1:5" ht="20" customHeight="1">
      <c r="A15436" s="19" t="s">
        <v>13774</v>
      </c>
      <c r="B15436" s="24">
        <v>2</v>
      </c>
      <c r="C15436" s="21" t="s">
        <v>7640</v>
      </c>
      <c r="D15436" s="23"/>
      <c r="E15436" s="23"/>
    </row>
    <row r="15437" spans="1:5" ht="20" customHeight="1">
      <c r="A15437" s="19" t="s">
        <v>13774</v>
      </c>
      <c r="B15437" s="24">
        <v>2</v>
      </c>
      <c r="C15437" s="21" t="s">
        <v>7818</v>
      </c>
      <c r="D15437" s="23"/>
      <c r="E15437" s="23"/>
    </row>
    <row r="15438" spans="1:5" ht="20" customHeight="1">
      <c r="A15438" s="19" t="s">
        <v>13774</v>
      </c>
      <c r="B15438" s="24">
        <v>2</v>
      </c>
      <c r="C15438" s="21" t="s">
        <v>8340</v>
      </c>
      <c r="D15438" s="23"/>
      <c r="E15438" s="23"/>
    </row>
    <row r="15439" spans="1:5" ht="20" customHeight="1">
      <c r="A15439" s="19" t="s">
        <v>13774</v>
      </c>
      <c r="B15439" s="24">
        <v>2</v>
      </c>
      <c r="C15439" s="21" t="s">
        <v>8286</v>
      </c>
      <c r="D15439" s="23"/>
      <c r="E15439" s="23"/>
    </row>
    <row r="15440" spans="1:5" ht="20" customHeight="1">
      <c r="A15440" s="19" t="s">
        <v>13774</v>
      </c>
      <c r="B15440" s="24">
        <v>2</v>
      </c>
      <c r="C15440" s="21" t="s">
        <v>8235</v>
      </c>
      <c r="D15440" s="23"/>
      <c r="E15440" s="23"/>
    </row>
    <row r="15441" spans="1:5" ht="20" customHeight="1">
      <c r="A15441" s="19" t="s">
        <v>13774</v>
      </c>
      <c r="B15441" s="24">
        <v>2</v>
      </c>
      <c r="C15441" s="21" t="s">
        <v>13633</v>
      </c>
      <c r="D15441" s="23"/>
      <c r="E15441" s="23"/>
    </row>
    <row r="15442" spans="1:5" ht="20" customHeight="1">
      <c r="A15442" s="19" t="s">
        <v>13774</v>
      </c>
      <c r="B15442" s="24">
        <v>2</v>
      </c>
      <c r="C15442" s="21" t="s">
        <v>637</v>
      </c>
      <c r="D15442" s="23"/>
      <c r="E15442" s="23"/>
    </row>
    <row r="15443" spans="1:5" ht="20" customHeight="1">
      <c r="A15443" s="19" t="s">
        <v>13774</v>
      </c>
      <c r="B15443" s="24">
        <v>2</v>
      </c>
      <c r="C15443" s="21" t="s">
        <v>13364</v>
      </c>
      <c r="D15443" s="23"/>
      <c r="E15443" s="23"/>
    </row>
    <row r="15444" spans="1:5" ht="20" customHeight="1">
      <c r="A15444" s="19" t="s">
        <v>13774</v>
      </c>
      <c r="B15444" s="24">
        <v>2</v>
      </c>
      <c r="C15444" s="21" t="s">
        <v>13179</v>
      </c>
      <c r="D15444" s="23"/>
      <c r="E15444" s="23"/>
    </row>
    <row r="15445" spans="1:5" ht="20" customHeight="1">
      <c r="A15445" s="19" t="s">
        <v>13774</v>
      </c>
      <c r="B15445" s="24">
        <v>2</v>
      </c>
      <c r="C15445" s="21" t="s">
        <v>13000</v>
      </c>
      <c r="D15445" s="23"/>
      <c r="E15445" s="23"/>
    </row>
    <row r="15446" spans="1:5" ht="20" customHeight="1">
      <c r="A15446" s="19" t="s">
        <v>13774</v>
      </c>
      <c r="B15446" s="24">
        <v>2</v>
      </c>
      <c r="C15446" s="21" t="s">
        <v>12741</v>
      </c>
      <c r="D15446" s="23"/>
      <c r="E15446" s="23"/>
    </row>
    <row r="15447" spans="1:5" ht="20" customHeight="1">
      <c r="A15447" s="19" t="s">
        <v>13774</v>
      </c>
      <c r="B15447" s="24">
        <v>2</v>
      </c>
      <c r="C15447" s="21" t="s">
        <v>12629</v>
      </c>
      <c r="D15447" s="23"/>
      <c r="E15447" s="23"/>
    </row>
    <row r="15448" spans="1:5" ht="20" customHeight="1">
      <c r="A15448" s="19" t="s">
        <v>13774</v>
      </c>
      <c r="B15448" s="24">
        <v>2</v>
      </c>
      <c r="C15448" s="21" t="s">
        <v>1188</v>
      </c>
      <c r="D15448" s="23"/>
      <c r="E15448" s="23"/>
    </row>
    <row r="15449" spans="1:5" ht="20" customHeight="1">
      <c r="A15449" s="19" t="s">
        <v>13774</v>
      </c>
      <c r="B15449" s="24">
        <v>2</v>
      </c>
      <c r="C15449" s="21" t="s">
        <v>12348</v>
      </c>
      <c r="D15449" s="23"/>
      <c r="E15449" s="23"/>
    </row>
    <row r="15450" spans="1:5" ht="20" customHeight="1">
      <c r="A15450" s="19" t="s">
        <v>13774</v>
      </c>
      <c r="B15450" s="24">
        <v>2</v>
      </c>
      <c r="C15450" s="21" t="s">
        <v>11938</v>
      </c>
      <c r="D15450" s="23"/>
      <c r="E15450" s="23"/>
    </row>
    <row r="15451" spans="1:5" ht="20" customHeight="1">
      <c r="A15451" s="19" t="s">
        <v>13774</v>
      </c>
      <c r="B15451" s="24">
        <v>2</v>
      </c>
      <c r="C15451" s="21" t="s">
        <v>12140</v>
      </c>
      <c r="D15451" s="23"/>
      <c r="E15451" s="23"/>
    </row>
    <row r="15452" spans="1:5" ht="20" customHeight="1">
      <c r="A15452" s="19" t="s">
        <v>13774</v>
      </c>
      <c r="B15452" s="24">
        <v>2</v>
      </c>
      <c r="C15452" s="21" t="s">
        <v>11889</v>
      </c>
      <c r="D15452" s="23"/>
      <c r="E15452" s="23"/>
    </row>
    <row r="15453" spans="1:5" ht="20" customHeight="1">
      <c r="A15453" s="19" t="s">
        <v>13774</v>
      </c>
      <c r="B15453" s="24">
        <v>2</v>
      </c>
      <c r="C15453" s="21" t="s">
        <v>11629</v>
      </c>
      <c r="D15453" s="23"/>
      <c r="E15453" s="23"/>
    </row>
    <row r="15454" spans="1:5" ht="20" customHeight="1">
      <c r="A15454" s="19" t="s">
        <v>13774</v>
      </c>
      <c r="B15454" s="24">
        <v>2</v>
      </c>
      <c r="C15454" s="21" t="s">
        <v>1803</v>
      </c>
      <c r="D15454" s="23"/>
      <c r="E15454" s="23"/>
    </row>
    <row r="15455" spans="1:5" ht="20" customHeight="1">
      <c r="A15455" s="19" t="s">
        <v>13774</v>
      </c>
      <c r="B15455" s="24">
        <v>2</v>
      </c>
      <c r="C15455" s="21" t="s">
        <v>2033</v>
      </c>
      <c r="D15455" s="23"/>
      <c r="E15455" s="23"/>
    </row>
    <row r="15456" spans="1:5" ht="20" customHeight="1">
      <c r="A15456" s="19" t="s">
        <v>13774</v>
      </c>
      <c r="B15456" s="24">
        <v>2</v>
      </c>
      <c r="C15456" s="21" t="s">
        <v>11430</v>
      </c>
      <c r="D15456" s="23"/>
      <c r="E15456" s="23"/>
    </row>
    <row r="15457" spans="1:5" ht="20" customHeight="1">
      <c r="A15457" s="19" t="s">
        <v>13774</v>
      </c>
      <c r="B15457" s="24">
        <v>2</v>
      </c>
      <c r="C15457" s="21" t="s">
        <v>11328</v>
      </c>
      <c r="D15457" s="23"/>
      <c r="E15457" s="23"/>
    </row>
    <row r="15458" spans="1:5" ht="20" customHeight="1">
      <c r="A15458" s="19" t="s">
        <v>13774</v>
      </c>
      <c r="B15458" s="24">
        <v>2</v>
      </c>
      <c r="C15458" s="21" t="s">
        <v>11231</v>
      </c>
      <c r="D15458" s="23"/>
      <c r="E15458" s="23"/>
    </row>
    <row r="15459" spans="1:5" ht="20" customHeight="1">
      <c r="A15459" s="19" t="s">
        <v>13774</v>
      </c>
      <c r="B15459" s="24">
        <v>2</v>
      </c>
      <c r="C15459" s="21" t="s">
        <v>11125</v>
      </c>
      <c r="D15459" s="23"/>
      <c r="E15459" s="23"/>
    </row>
    <row r="15460" spans="1:5" ht="20" customHeight="1">
      <c r="A15460" s="19" t="s">
        <v>13774</v>
      </c>
      <c r="B15460" s="24">
        <v>2</v>
      </c>
      <c r="C15460" s="21" t="s">
        <v>2788</v>
      </c>
      <c r="D15460" s="23"/>
      <c r="E15460" s="23"/>
    </row>
    <row r="15461" spans="1:5" ht="20" customHeight="1">
      <c r="A15461" s="19" t="s">
        <v>13774</v>
      </c>
      <c r="B15461" s="24">
        <v>2</v>
      </c>
      <c r="C15461" s="21" t="s">
        <v>11019</v>
      </c>
      <c r="D15461" s="23"/>
      <c r="E15461" s="23"/>
    </row>
    <row r="15462" spans="1:5" ht="20" customHeight="1">
      <c r="A15462" s="19" t="s">
        <v>13774</v>
      </c>
      <c r="B15462" s="24">
        <v>2</v>
      </c>
      <c r="C15462" s="21" t="s">
        <v>10923</v>
      </c>
      <c r="D15462" s="23"/>
      <c r="E15462" s="23"/>
    </row>
    <row r="15463" spans="1:5" ht="20" customHeight="1">
      <c r="A15463" s="19" t="s">
        <v>13774</v>
      </c>
      <c r="B15463" s="24">
        <v>2</v>
      </c>
      <c r="C15463" s="21" t="s">
        <v>10828</v>
      </c>
      <c r="D15463" s="23"/>
      <c r="E15463" s="23"/>
    </row>
    <row r="15464" spans="1:5" ht="20" customHeight="1">
      <c r="A15464" s="19" t="s">
        <v>13774</v>
      </c>
      <c r="B15464" s="24">
        <v>2</v>
      </c>
      <c r="C15464" s="21" t="s">
        <v>3309</v>
      </c>
      <c r="D15464" s="23"/>
      <c r="E15464" s="23"/>
    </row>
    <row r="15465" spans="1:5" ht="20" customHeight="1">
      <c r="A15465" s="19" t="s">
        <v>13774</v>
      </c>
      <c r="B15465" s="24">
        <v>2</v>
      </c>
      <c r="C15465" s="21" t="s">
        <v>3526</v>
      </c>
      <c r="D15465" s="23"/>
      <c r="E15465" s="23"/>
    </row>
    <row r="15466" spans="1:5" ht="20" customHeight="1">
      <c r="A15466" s="19" t="s">
        <v>13774</v>
      </c>
      <c r="B15466" s="24">
        <v>2</v>
      </c>
      <c r="C15466" s="21" t="s">
        <v>3736</v>
      </c>
      <c r="D15466" s="23"/>
      <c r="E15466" s="23"/>
    </row>
    <row r="15467" spans="1:5" ht="20" customHeight="1">
      <c r="A15467" s="19" t="s">
        <v>13774</v>
      </c>
      <c r="B15467" s="24">
        <v>2</v>
      </c>
      <c r="C15467" s="21" t="s">
        <v>10653</v>
      </c>
      <c r="D15467" s="23"/>
      <c r="E15467" s="23"/>
    </row>
    <row r="15468" spans="1:5" ht="20" customHeight="1">
      <c r="A15468" s="19" t="s">
        <v>13774</v>
      </c>
      <c r="B15468" s="24">
        <v>2</v>
      </c>
      <c r="C15468" s="21" t="s">
        <v>4079</v>
      </c>
      <c r="D15468" s="23"/>
      <c r="E15468" s="23"/>
    </row>
    <row r="15469" spans="1:5" ht="20" customHeight="1">
      <c r="A15469" s="19" t="s">
        <v>13774</v>
      </c>
      <c r="B15469" s="24">
        <v>2</v>
      </c>
      <c r="C15469" s="21" t="s">
        <v>10548</v>
      </c>
      <c r="D15469" s="23"/>
      <c r="E15469" s="23"/>
    </row>
    <row r="15470" spans="1:5" ht="20" customHeight="1">
      <c r="A15470" s="19" t="s">
        <v>13774</v>
      </c>
      <c r="B15470" s="24">
        <v>2</v>
      </c>
      <c r="C15470" s="21" t="s">
        <v>4354</v>
      </c>
      <c r="D15470" s="23"/>
      <c r="E15470" s="23"/>
    </row>
    <row r="15471" spans="1:5" ht="20" customHeight="1">
      <c r="A15471" s="19" t="s">
        <v>13774</v>
      </c>
      <c r="B15471" s="24">
        <v>2</v>
      </c>
      <c r="C15471" s="21" t="s">
        <v>4556</v>
      </c>
      <c r="D15471" s="23"/>
      <c r="E15471" s="23"/>
    </row>
    <row r="15472" spans="1:5" ht="20" customHeight="1">
      <c r="A15472" s="19" t="s">
        <v>13774</v>
      </c>
      <c r="B15472" s="24">
        <v>2</v>
      </c>
      <c r="C15472" s="21" t="s">
        <v>10383</v>
      </c>
      <c r="D15472" s="23"/>
      <c r="E15472" s="23"/>
    </row>
    <row r="15473" spans="1:5" ht="20" customHeight="1">
      <c r="A15473" s="19" t="s">
        <v>13774</v>
      </c>
      <c r="B15473" s="24">
        <v>2</v>
      </c>
      <c r="C15473" s="21" t="s">
        <v>4832</v>
      </c>
      <c r="D15473" s="23"/>
      <c r="E15473" s="23"/>
    </row>
    <row r="15474" spans="1:5" ht="20" customHeight="1">
      <c r="A15474" s="19" t="s">
        <v>13774</v>
      </c>
      <c r="B15474" s="24">
        <v>2</v>
      </c>
      <c r="C15474" s="21" t="s">
        <v>5018</v>
      </c>
      <c r="D15474" s="23"/>
      <c r="E15474" s="23"/>
    </row>
    <row r="15475" spans="1:5" ht="20" customHeight="1">
      <c r="A15475" s="19" t="s">
        <v>13774</v>
      </c>
      <c r="B15475" s="24">
        <v>2</v>
      </c>
      <c r="C15475" s="21" t="s">
        <v>10219</v>
      </c>
      <c r="D15475" s="23"/>
      <c r="E15475" s="23"/>
    </row>
    <row r="15476" spans="1:5" ht="20" customHeight="1">
      <c r="A15476" s="19" t="s">
        <v>13774</v>
      </c>
      <c r="B15476" s="24">
        <v>2</v>
      </c>
      <c r="C15476" s="21" t="s">
        <v>5281</v>
      </c>
      <c r="D15476" s="23"/>
      <c r="E15476" s="23"/>
    </row>
    <row r="15477" spans="1:5" ht="20" customHeight="1">
      <c r="A15477" s="19" t="s">
        <v>13774</v>
      </c>
      <c r="B15477" s="24">
        <v>2</v>
      </c>
      <c r="C15477" s="21" t="s">
        <v>5481</v>
      </c>
      <c r="D15477" s="23"/>
      <c r="E15477" s="23"/>
    </row>
    <row r="15478" spans="1:5" ht="20" customHeight="1">
      <c r="A15478" s="19" t="s">
        <v>13774</v>
      </c>
      <c r="B15478" s="24">
        <v>2</v>
      </c>
      <c r="C15478" s="21" t="s">
        <v>5690</v>
      </c>
      <c r="D15478" s="23"/>
      <c r="E15478" s="23"/>
    </row>
    <row r="15479" spans="1:5" ht="20" customHeight="1">
      <c r="A15479" s="19" t="s">
        <v>13774</v>
      </c>
      <c r="B15479" s="24">
        <v>2</v>
      </c>
      <c r="C15479" s="21" t="s">
        <v>5893</v>
      </c>
      <c r="D15479" s="23"/>
      <c r="E15479" s="23"/>
    </row>
    <row r="15480" spans="1:5" ht="20" customHeight="1">
      <c r="A15480" s="19" t="s">
        <v>13774</v>
      </c>
      <c r="B15480" s="24">
        <v>2</v>
      </c>
      <c r="C15480" s="21" t="s">
        <v>10069</v>
      </c>
      <c r="D15480" s="23"/>
      <c r="E15480" s="23"/>
    </row>
    <row r="15481" spans="1:5" ht="20" customHeight="1">
      <c r="A15481" s="19" t="s">
        <v>13774</v>
      </c>
      <c r="B15481" s="24">
        <v>2</v>
      </c>
      <c r="C15481" s="21" t="s">
        <v>9995</v>
      </c>
      <c r="D15481" s="23"/>
      <c r="E15481" s="23"/>
    </row>
    <row r="15482" spans="1:5" ht="20" customHeight="1">
      <c r="A15482" s="19" t="s">
        <v>13774</v>
      </c>
      <c r="B15482" s="24">
        <v>2</v>
      </c>
      <c r="C15482" s="21" t="s">
        <v>9856</v>
      </c>
      <c r="D15482" s="23"/>
      <c r="E15482" s="23"/>
    </row>
    <row r="15483" spans="1:5" ht="20" customHeight="1">
      <c r="A15483" s="19" t="s">
        <v>13774</v>
      </c>
      <c r="B15483" s="24">
        <v>2</v>
      </c>
      <c r="C15483" s="21" t="s">
        <v>9734</v>
      </c>
      <c r="D15483" s="23"/>
      <c r="E15483" s="23"/>
    </row>
    <row r="15484" spans="1:5" ht="20" customHeight="1">
      <c r="A15484" s="19" t="s">
        <v>13774</v>
      </c>
      <c r="B15484" s="24">
        <v>2</v>
      </c>
      <c r="C15484" s="21" t="s">
        <v>9545</v>
      </c>
      <c r="D15484" s="23"/>
      <c r="E15484" s="23"/>
    </row>
    <row r="15485" spans="1:5" ht="20" customHeight="1">
      <c r="A15485" s="19" t="s">
        <v>13774</v>
      </c>
      <c r="B15485" s="24">
        <v>2</v>
      </c>
      <c r="C15485" s="21" t="s">
        <v>6347</v>
      </c>
      <c r="D15485" s="23"/>
      <c r="E15485" s="23"/>
    </row>
    <row r="15486" spans="1:5" ht="20" customHeight="1">
      <c r="A15486" s="19" t="s">
        <v>13774</v>
      </c>
      <c r="B15486" s="24">
        <v>2</v>
      </c>
      <c r="C15486" s="21" t="s">
        <v>6523</v>
      </c>
      <c r="D15486" s="23"/>
      <c r="E15486" s="23"/>
    </row>
    <row r="15487" spans="1:5" ht="20" customHeight="1">
      <c r="A15487" s="19" t="s">
        <v>13774</v>
      </c>
      <c r="B15487" s="24">
        <v>2</v>
      </c>
      <c r="C15487" s="21" t="s">
        <v>9357</v>
      </c>
      <c r="D15487" s="23"/>
      <c r="E15487" s="23"/>
    </row>
    <row r="15488" spans="1:5" ht="20" customHeight="1">
      <c r="A15488" s="19" t="s">
        <v>13774</v>
      </c>
      <c r="B15488" s="24">
        <v>2</v>
      </c>
      <c r="C15488" s="21" t="s">
        <v>9228</v>
      </c>
      <c r="D15488" s="23"/>
      <c r="E15488" s="23"/>
    </row>
    <row r="15489" spans="1:5" ht="20" customHeight="1">
      <c r="A15489" s="19" t="s">
        <v>13774</v>
      </c>
      <c r="B15489" s="24">
        <v>2</v>
      </c>
      <c r="C15489" s="21" t="s">
        <v>9092</v>
      </c>
      <c r="D15489" s="23"/>
      <c r="E15489" s="23"/>
    </row>
    <row r="15490" spans="1:5" ht="20" customHeight="1">
      <c r="A15490" s="19" t="s">
        <v>13774</v>
      </c>
      <c r="B15490" s="24">
        <v>2</v>
      </c>
      <c r="C15490" s="21" t="s">
        <v>8904</v>
      </c>
      <c r="D15490" s="23"/>
      <c r="E15490" s="23"/>
    </row>
    <row r="15491" spans="1:5" ht="20" customHeight="1">
      <c r="A15491" s="19" t="s">
        <v>13774</v>
      </c>
      <c r="B15491" s="24">
        <v>2</v>
      </c>
      <c r="C15491" s="21" t="s">
        <v>8631</v>
      </c>
      <c r="D15491" s="23"/>
      <c r="E15491" s="23"/>
    </row>
    <row r="15492" spans="1:5" ht="20" customHeight="1">
      <c r="A15492" s="19" t="s">
        <v>13774</v>
      </c>
      <c r="B15492" s="24">
        <v>2</v>
      </c>
      <c r="C15492" s="21" t="s">
        <v>8779</v>
      </c>
      <c r="D15492" s="23"/>
      <c r="E15492" s="23"/>
    </row>
    <row r="15493" spans="1:5" ht="20" customHeight="1">
      <c r="A15493" s="19" t="s">
        <v>13774</v>
      </c>
      <c r="B15493" s="24">
        <v>2</v>
      </c>
      <c r="C15493" s="21" t="s">
        <v>8596</v>
      </c>
      <c r="D15493" s="23"/>
      <c r="E15493" s="23"/>
    </row>
    <row r="15494" spans="1:5" ht="20" customHeight="1">
      <c r="A15494" s="19" t="s">
        <v>13774</v>
      </c>
      <c r="B15494" s="24">
        <v>2</v>
      </c>
      <c r="C15494" s="21" t="s">
        <v>7063</v>
      </c>
      <c r="D15494" s="23"/>
      <c r="E15494" s="23"/>
    </row>
    <row r="15495" spans="1:5" ht="20" customHeight="1">
      <c r="A15495" s="19" t="s">
        <v>13774</v>
      </c>
      <c r="B15495" s="24">
        <v>2</v>
      </c>
      <c r="C15495" s="21" t="s">
        <v>7241</v>
      </c>
      <c r="D15495" s="23"/>
      <c r="E15495" s="23"/>
    </row>
    <row r="15496" spans="1:5" ht="20" customHeight="1">
      <c r="A15496" s="19" t="s">
        <v>13774</v>
      </c>
      <c r="B15496" s="24">
        <v>2</v>
      </c>
      <c r="C15496" s="21" t="s">
        <v>8413</v>
      </c>
      <c r="D15496" s="23"/>
      <c r="E15496" s="23"/>
    </row>
    <row r="15497" spans="1:5" ht="20" customHeight="1">
      <c r="A15497" s="19" t="s">
        <v>13774</v>
      </c>
      <c r="B15497" s="24">
        <v>2</v>
      </c>
      <c r="C15497" s="21" t="s">
        <v>7524</v>
      </c>
      <c r="D15497" s="23"/>
      <c r="E15497" s="23"/>
    </row>
    <row r="15498" spans="1:5" ht="20" customHeight="1">
      <c r="A15498" s="19" t="s">
        <v>13774</v>
      </c>
      <c r="B15498" s="24">
        <v>2</v>
      </c>
      <c r="C15498" s="21" t="s">
        <v>7695</v>
      </c>
      <c r="D15498" s="23"/>
      <c r="E15498" s="23"/>
    </row>
    <row r="15499" spans="1:5" ht="20" customHeight="1">
      <c r="A15499" s="19" t="s">
        <v>13774</v>
      </c>
      <c r="B15499" s="24">
        <v>2</v>
      </c>
      <c r="C15499" s="21" t="s">
        <v>7879</v>
      </c>
      <c r="D15499" s="23"/>
      <c r="E15499" s="23"/>
    </row>
    <row r="15500" spans="1:5" ht="20" customHeight="1">
      <c r="A15500" s="19" t="s">
        <v>13774</v>
      </c>
      <c r="B15500" s="24">
        <v>2</v>
      </c>
      <c r="C15500" s="21" t="s">
        <v>8355</v>
      </c>
      <c r="D15500" s="23"/>
      <c r="E15500" s="23"/>
    </row>
    <row r="15501" spans="1:5" ht="20" customHeight="1">
      <c r="A15501" s="19" t="s">
        <v>13774</v>
      </c>
      <c r="B15501" s="24">
        <v>2</v>
      </c>
      <c r="C15501" s="21" t="s">
        <v>8298</v>
      </c>
      <c r="D15501" s="23"/>
      <c r="E15501" s="23"/>
    </row>
    <row r="15502" spans="1:5" ht="20" customHeight="1">
      <c r="A15502" s="19" t="s">
        <v>13774</v>
      </c>
      <c r="B15502" s="24">
        <v>2</v>
      </c>
      <c r="C15502" s="21" t="s">
        <v>8248</v>
      </c>
      <c r="D15502" s="23"/>
      <c r="E15502" s="23"/>
    </row>
    <row r="15503" spans="1:5" ht="20" customHeight="1">
      <c r="A15503" s="19" t="s">
        <v>13774</v>
      </c>
      <c r="B15503" s="24">
        <v>2</v>
      </c>
      <c r="C15503" s="21" t="s">
        <v>13652</v>
      </c>
      <c r="D15503" s="23"/>
      <c r="E15503" s="23"/>
    </row>
    <row r="15504" spans="1:5" ht="20" customHeight="1">
      <c r="A15504" s="19" t="s">
        <v>13774</v>
      </c>
      <c r="B15504" s="24">
        <v>2</v>
      </c>
      <c r="C15504" s="21" t="s">
        <v>13233</v>
      </c>
      <c r="D15504" s="23"/>
      <c r="E15504" s="23"/>
    </row>
    <row r="15505" spans="1:5" ht="20" customHeight="1">
      <c r="A15505" s="19" t="s">
        <v>13774</v>
      </c>
      <c r="B15505" s="24">
        <v>2</v>
      </c>
      <c r="C15505" s="21" t="s">
        <v>13387</v>
      </c>
      <c r="D15505" s="23"/>
      <c r="E15505" s="23"/>
    </row>
    <row r="15506" spans="1:5" ht="20" customHeight="1">
      <c r="A15506" s="19" t="s">
        <v>13774</v>
      </c>
      <c r="B15506" s="24">
        <v>2</v>
      </c>
      <c r="C15506" s="21" t="s">
        <v>13198</v>
      </c>
      <c r="D15506" s="23"/>
      <c r="E15506" s="23"/>
    </row>
    <row r="15507" spans="1:5" ht="20" customHeight="1">
      <c r="A15507" s="19" t="s">
        <v>13774</v>
      </c>
      <c r="B15507" s="24">
        <v>2</v>
      </c>
      <c r="C15507" s="21" t="s">
        <v>13018</v>
      </c>
      <c r="D15507" s="23"/>
      <c r="E15507" s="23"/>
    </row>
    <row r="15508" spans="1:5" ht="20" customHeight="1">
      <c r="A15508" s="19" t="s">
        <v>13774</v>
      </c>
      <c r="B15508" s="24">
        <v>2</v>
      </c>
      <c r="C15508" s="21" t="s">
        <v>12758</v>
      </c>
      <c r="D15508" s="23"/>
      <c r="E15508" s="23"/>
    </row>
    <row r="15509" spans="1:5" ht="20" customHeight="1">
      <c r="A15509" s="19" t="s">
        <v>13774</v>
      </c>
      <c r="B15509" s="24">
        <v>2</v>
      </c>
      <c r="C15509" s="21" t="s">
        <v>12646</v>
      </c>
      <c r="D15509" s="23"/>
      <c r="E15509" s="23"/>
    </row>
    <row r="15510" spans="1:5" ht="20" customHeight="1">
      <c r="A15510" s="19" t="s">
        <v>13774</v>
      </c>
      <c r="B15510" s="24">
        <v>2</v>
      </c>
      <c r="C15510" s="21" t="s">
        <v>12153</v>
      </c>
      <c r="D15510" s="23"/>
      <c r="E15510" s="23"/>
    </row>
    <row r="15511" spans="1:5" ht="20" customHeight="1">
      <c r="A15511" s="19" t="s">
        <v>13774</v>
      </c>
      <c r="B15511" s="24">
        <v>2</v>
      </c>
      <c r="C15511" s="21" t="s">
        <v>12369</v>
      </c>
      <c r="D15511" s="23"/>
      <c r="E15511" s="23"/>
    </row>
    <row r="15512" spans="1:5" ht="20" customHeight="1">
      <c r="A15512" s="19" t="s">
        <v>13774</v>
      </c>
      <c r="B15512" s="24">
        <v>2</v>
      </c>
      <c r="C15512" s="21" t="s">
        <v>12029</v>
      </c>
      <c r="D15512" s="23"/>
      <c r="E15512" s="23"/>
    </row>
    <row r="15513" spans="1:5" ht="20" customHeight="1">
      <c r="A15513" s="19" t="s">
        <v>13774</v>
      </c>
      <c r="B15513" s="24">
        <v>2</v>
      </c>
      <c r="C15513" s="21" t="s">
        <v>12153</v>
      </c>
      <c r="D15513" s="23"/>
      <c r="E15513" s="23"/>
    </row>
    <row r="15514" spans="1:5" ht="20" customHeight="1">
      <c r="A15514" s="19" t="s">
        <v>13774</v>
      </c>
      <c r="B15514" s="24">
        <v>2</v>
      </c>
      <c r="C15514" s="21" t="s">
        <v>11905</v>
      </c>
      <c r="D15514" s="23"/>
      <c r="E15514" s="23"/>
    </row>
    <row r="15515" spans="1:5" ht="20" customHeight="1">
      <c r="A15515" s="19" t="s">
        <v>13774</v>
      </c>
      <c r="B15515" s="24">
        <v>2</v>
      </c>
      <c r="C15515" s="21" t="s">
        <v>11641</v>
      </c>
      <c r="D15515" s="23"/>
      <c r="E15515" s="23"/>
    </row>
    <row r="15516" spans="1:5" ht="20" customHeight="1">
      <c r="A15516" s="19" t="s">
        <v>13774</v>
      </c>
      <c r="B15516" s="24">
        <v>2</v>
      </c>
      <c r="C15516" s="21" t="s">
        <v>1874</v>
      </c>
      <c r="D15516" s="23"/>
      <c r="E15516" s="23"/>
    </row>
    <row r="15517" spans="1:5" ht="20" customHeight="1">
      <c r="A15517" s="19" t="s">
        <v>13774</v>
      </c>
      <c r="B15517" s="24">
        <v>2</v>
      </c>
      <c r="C15517" s="21" t="s">
        <v>2103</v>
      </c>
      <c r="D15517" s="23"/>
      <c r="E15517" s="23"/>
    </row>
    <row r="15518" spans="1:5" ht="20" customHeight="1">
      <c r="A15518" s="19" t="s">
        <v>13774</v>
      </c>
      <c r="B15518" s="24">
        <v>2</v>
      </c>
      <c r="C15518" s="21" t="s">
        <v>11443</v>
      </c>
      <c r="D15518" s="23"/>
      <c r="E15518" s="23"/>
    </row>
    <row r="15519" spans="1:5" ht="20" customHeight="1">
      <c r="A15519" s="19" t="s">
        <v>13774</v>
      </c>
      <c r="B15519" s="24">
        <v>2</v>
      </c>
      <c r="C15519" s="21" t="s">
        <v>11341</v>
      </c>
      <c r="D15519" s="23"/>
      <c r="E15519" s="23"/>
    </row>
    <row r="15520" spans="1:5" ht="20" customHeight="1">
      <c r="A15520" s="19" t="s">
        <v>13774</v>
      </c>
      <c r="B15520" s="24">
        <v>2</v>
      </c>
      <c r="C15520" s="21" t="s">
        <v>11244</v>
      </c>
      <c r="D15520" s="23"/>
      <c r="E15520" s="23"/>
    </row>
    <row r="15521" spans="1:5" ht="20" customHeight="1">
      <c r="A15521" s="19" t="s">
        <v>13774</v>
      </c>
      <c r="B15521" s="24">
        <v>2</v>
      </c>
      <c r="C15521" s="21" t="s">
        <v>11144</v>
      </c>
      <c r="D15521" s="23"/>
      <c r="E15521" s="23"/>
    </row>
    <row r="15522" spans="1:5" ht="20" customHeight="1">
      <c r="A15522" s="19" t="s">
        <v>13774</v>
      </c>
      <c r="B15522" s="24">
        <v>2</v>
      </c>
      <c r="C15522" s="21" t="s">
        <v>2858</v>
      </c>
      <c r="D15522" s="23"/>
      <c r="E15522" s="23"/>
    </row>
    <row r="15523" spans="1:5" ht="20" customHeight="1">
      <c r="A15523" s="19" t="s">
        <v>13774</v>
      </c>
      <c r="B15523" s="24">
        <v>2</v>
      </c>
      <c r="C15523" s="21" t="s">
        <v>11033</v>
      </c>
      <c r="D15523" s="23"/>
      <c r="E15523" s="23"/>
    </row>
    <row r="15524" spans="1:5" ht="20" customHeight="1">
      <c r="A15524" s="19" t="s">
        <v>13774</v>
      </c>
      <c r="B15524" s="24">
        <v>2</v>
      </c>
      <c r="C15524" s="21" t="s">
        <v>10935</v>
      </c>
      <c r="D15524" s="23"/>
      <c r="E15524" s="23"/>
    </row>
    <row r="15525" spans="1:5" ht="20" customHeight="1">
      <c r="A15525" s="19" t="s">
        <v>13774</v>
      </c>
      <c r="B15525" s="24">
        <v>2</v>
      </c>
      <c r="C15525" s="21" t="s">
        <v>10841</v>
      </c>
      <c r="D15525" s="23"/>
      <c r="E15525" s="23"/>
    </row>
    <row r="15526" spans="1:5" ht="20" customHeight="1">
      <c r="A15526" s="19" t="s">
        <v>13774</v>
      </c>
      <c r="B15526" s="24">
        <v>2</v>
      </c>
      <c r="C15526" s="21" t="s">
        <v>3386</v>
      </c>
      <c r="D15526" s="23"/>
      <c r="E15526" s="23"/>
    </row>
    <row r="15527" spans="1:5" ht="20" customHeight="1">
      <c r="A15527" s="19" t="s">
        <v>13774</v>
      </c>
      <c r="B15527" s="24">
        <v>2</v>
      </c>
      <c r="C15527" s="21" t="s">
        <v>3593</v>
      </c>
      <c r="D15527" s="23"/>
      <c r="E15527" s="23"/>
    </row>
    <row r="15528" spans="1:5" ht="20" customHeight="1">
      <c r="A15528" s="19" t="s">
        <v>13774</v>
      </c>
      <c r="B15528" s="24">
        <v>2</v>
      </c>
      <c r="C15528" s="21" t="s">
        <v>3807</v>
      </c>
      <c r="D15528" s="23"/>
      <c r="E15528" s="23"/>
    </row>
    <row r="15529" spans="1:5" ht="20" customHeight="1">
      <c r="A15529" s="19" t="s">
        <v>13774</v>
      </c>
      <c r="B15529" s="24">
        <v>2</v>
      </c>
      <c r="C15529" s="21" t="s">
        <v>10667</v>
      </c>
      <c r="D15529" s="23"/>
      <c r="E15529" s="23"/>
    </row>
    <row r="15530" spans="1:5" ht="20" customHeight="1">
      <c r="A15530" s="19" t="s">
        <v>13774</v>
      </c>
      <c r="B15530" s="24">
        <v>2</v>
      </c>
      <c r="C15530" s="21" t="s">
        <v>5547</v>
      </c>
      <c r="D15530" s="23"/>
      <c r="E15530" s="23"/>
    </row>
    <row r="15531" spans="1:5" ht="20" customHeight="1">
      <c r="A15531" s="19" t="s">
        <v>13774</v>
      </c>
      <c r="B15531" s="24">
        <v>2</v>
      </c>
      <c r="C15531" s="21" t="s">
        <v>10566</v>
      </c>
      <c r="D15531" s="23"/>
      <c r="E15531" s="23"/>
    </row>
    <row r="15532" spans="1:5" ht="20" customHeight="1">
      <c r="A15532" s="19" t="s">
        <v>13774</v>
      </c>
      <c r="B15532" s="24">
        <v>2</v>
      </c>
      <c r="C15532" s="21" t="s">
        <v>4427</v>
      </c>
      <c r="D15532" s="23"/>
      <c r="E15532" s="23"/>
    </row>
    <row r="15533" spans="1:5" ht="20" customHeight="1">
      <c r="A15533" s="19" t="s">
        <v>13774</v>
      </c>
      <c r="B15533" s="24">
        <v>2</v>
      </c>
      <c r="C15533" s="21" t="s">
        <v>5547</v>
      </c>
      <c r="D15533" s="23"/>
      <c r="E15533" s="23"/>
    </row>
    <row r="15534" spans="1:5" ht="20" customHeight="1">
      <c r="A15534" s="19" t="s">
        <v>13774</v>
      </c>
      <c r="B15534" s="24">
        <v>2</v>
      </c>
      <c r="C15534" s="21" t="s">
        <v>10397</v>
      </c>
      <c r="D15534" s="23"/>
      <c r="E15534" s="23"/>
    </row>
    <row r="15535" spans="1:5" ht="20" customHeight="1">
      <c r="A15535" s="19" t="s">
        <v>13774</v>
      </c>
      <c r="B15535" s="24">
        <v>2</v>
      </c>
      <c r="C15535" s="21" t="s">
        <v>4894</v>
      </c>
      <c r="D15535" s="23"/>
      <c r="E15535" s="23"/>
    </row>
    <row r="15536" spans="1:5" ht="20" customHeight="1">
      <c r="A15536" s="19" t="s">
        <v>13774</v>
      </c>
      <c r="B15536" s="24">
        <v>2</v>
      </c>
      <c r="C15536" s="21" t="s">
        <v>5547</v>
      </c>
      <c r="D15536" s="23"/>
      <c r="E15536" s="23"/>
    </row>
    <row r="15537" spans="1:5" ht="20" customHeight="1">
      <c r="A15537" s="19" t="s">
        <v>13774</v>
      </c>
      <c r="B15537" s="24">
        <v>2</v>
      </c>
      <c r="C15537" s="21" t="s">
        <v>10237</v>
      </c>
      <c r="D15537" s="23"/>
      <c r="E15537" s="23"/>
    </row>
    <row r="15538" spans="1:5" ht="20" customHeight="1">
      <c r="A15538" s="19" t="s">
        <v>13774</v>
      </c>
      <c r="B15538" s="24">
        <v>2</v>
      </c>
      <c r="C15538" s="21" t="s">
        <v>5346</v>
      </c>
      <c r="D15538" s="23"/>
      <c r="E15538" s="23"/>
    </row>
    <row r="15539" spans="1:5" ht="20" customHeight="1">
      <c r="A15539" s="19" t="s">
        <v>13774</v>
      </c>
      <c r="B15539" s="24">
        <v>2</v>
      </c>
      <c r="C15539" s="21" t="s">
        <v>5547</v>
      </c>
      <c r="D15539" s="23"/>
      <c r="E15539" s="23"/>
    </row>
    <row r="15540" spans="1:5" ht="20" customHeight="1">
      <c r="A15540" s="19" t="s">
        <v>13774</v>
      </c>
      <c r="B15540" s="24">
        <v>2</v>
      </c>
      <c r="C15540" s="21" t="s">
        <v>5757</v>
      </c>
      <c r="D15540" s="23"/>
      <c r="E15540" s="23"/>
    </row>
    <row r="15541" spans="1:5" ht="20" customHeight="1">
      <c r="A15541" s="19" t="s">
        <v>13774</v>
      </c>
      <c r="B15541" s="24">
        <v>2</v>
      </c>
      <c r="C15541" s="21" t="s">
        <v>5955</v>
      </c>
      <c r="D15541" s="23"/>
      <c r="E15541" s="23"/>
    </row>
    <row r="15542" spans="1:5" ht="20" customHeight="1">
      <c r="A15542" s="19" t="s">
        <v>13774</v>
      </c>
      <c r="B15542" s="24">
        <v>2</v>
      </c>
      <c r="C15542" s="21" t="s">
        <v>10084</v>
      </c>
      <c r="D15542" s="23"/>
      <c r="E15542" s="23"/>
    </row>
    <row r="15543" spans="1:5" ht="20" customHeight="1">
      <c r="A15543" s="19" t="s">
        <v>13774</v>
      </c>
      <c r="B15543" s="24">
        <v>2</v>
      </c>
      <c r="C15543" s="21" t="s">
        <v>10012</v>
      </c>
      <c r="D15543" s="23"/>
      <c r="E15543" s="23"/>
    </row>
    <row r="15544" spans="1:5" ht="20" customHeight="1">
      <c r="A15544" s="19" t="s">
        <v>13774</v>
      </c>
      <c r="B15544" s="24">
        <v>2</v>
      </c>
      <c r="C15544" s="21" t="s">
        <v>9877</v>
      </c>
      <c r="D15544" s="23"/>
      <c r="E15544" s="23"/>
    </row>
    <row r="15545" spans="1:5" ht="20" customHeight="1">
      <c r="A15545" s="19" t="s">
        <v>13774</v>
      </c>
      <c r="B15545" s="24">
        <v>2</v>
      </c>
      <c r="C15545" s="21" t="s">
        <v>9749</v>
      </c>
      <c r="D15545" s="23"/>
      <c r="E15545" s="23"/>
    </row>
    <row r="15546" spans="1:5" ht="20" customHeight="1">
      <c r="A15546" s="19" t="s">
        <v>13774</v>
      </c>
      <c r="B15546" s="24">
        <v>2</v>
      </c>
      <c r="C15546" s="21" t="s">
        <v>9563</v>
      </c>
      <c r="D15546" s="23"/>
      <c r="E15546" s="23"/>
    </row>
    <row r="15547" spans="1:5" ht="20" customHeight="1">
      <c r="A15547" s="19" t="s">
        <v>13774</v>
      </c>
      <c r="B15547" s="24">
        <v>2</v>
      </c>
      <c r="C15547" s="21" t="s">
        <v>6404</v>
      </c>
      <c r="D15547" s="23"/>
      <c r="E15547" s="23"/>
    </row>
    <row r="15548" spans="1:5" ht="20" customHeight="1">
      <c r="A15548" s="19" t="s">
        <v>13774</v>
      </c>
      <c r="B15548" s="24">
        <v>2</v>
      </c>
      <c r="C15548" s="21" t="s">
        <v>9264</v>
      </c>
      <c r="D15548" s="23"/>
      <c r="E15548" s="23"/>
    </row>
    <row r="15549" spans="1:5" ht="20" customHeight="1">
      <c r="A15549" s="19" t="s">
        <v>13774</v>
      </c>
      <c r="B15549" s="24">
        <v>2</v>
      </c>
      <c r="C15549" s="21" t="s">
        <v>9372</v>
      </c>
      <c r="D15549" s="23"/>
      <c r="E15549" s="23"/>
    </row>
    <row r="15550" spans="1:5" ht="20" customHeight="1">
      <c r="A15550" s="19" t="s">
        <v>13774</v>
      </c>
      <c r="B15550" s="24">
        <v>2</v>
      </c>
      <c r="C15550" s="21" t="s">
        <v>9243</v>
      </c>
      <c r="D15550" s="23"/>
      <c r="E15550" s="23"/>
    </row>
    <row r="15551" spans="1:5" ht="20" customHeight="1">
      <c r="A15551" s="19" t="s">
        <v>13774</v>
      </c>
      <c r="B15551" s="24">
        <v>2</v>
      </c>
      <c r="C15551" s="21" t="s">
        <v>9107</v>
      </c>
      <c r="D15551" s="23"/>
      <c r="E15551" s="23"/>
    </row>
    <row r="15552" spans="1:5" ht="20" customHeight="1">
      <c r="A15552" s="19" t="s">
        <v>13774</v>
      </c>
      <c r="B15552" s="24">
        <v>2</v>
      </c>
      <c r="C15552" s="21" t="s">
        <v>8921</v>
      </c>
      <c r="D15552" s="23"/>
      <c r="E15552" s="23"/>
    </row>
    <row r="15553" spans="1:5" ht="20" customHeight="1">
      <c r="A15553" s="19" t="s">
        <v>13774</v>
      </c>
      <c r="B15553" s="24">
        <v>2</v>
      </c>
      <c r="C15553" s="21" t="s">
        <v>8701</v>
      </c>
      <c r="D15553" s="23"/>
      <c r="E15553" s="23"/>
    </row>
    <row r="15554" spans="1:5" ht="20" customHeight="1">
      <c r="A15554" s="19" t="s">
        <v>13774</v>
      </c>
      <c r="B15554" s="24">
        <v>2</v>
      </c>
      <c r="C15554" s="21" t="s">
        <v>8794</v>
      </c>
      <c r="D15554" s="23"/>
      <c r="E15554" s="23"/>
    </row>
    <row r="15555" spans="1:5" ht="20" customHeight="1">
      <c r="A15555" s="19" t="s">
        <v>13774</v>
      </c>
      <c r="B15555" s="24">
        <v>2</v>
      </c>
      <c r="C15555" s="21" t="s">
        <v>8609</v>
      </c>
      <c r="D15555" s="23"/>
      <c r="E15555" s="23"/>
    </row>
    <row r="15556" spans="1:5" ht="20" customHeight="1">
      <c r="A15556" s="19" t="s">
        <v>13774</v>
      </c>
      <c r="B15556" s="24">
        <v>2</v>
      </c>
      <c r="C15556" s="21" t="s">
        <v>7112</v>
      </c>
      <c r="D15556" s="23"/>
      <c r="E15556" s="23"/>
    </row>
    <row r="15557" spans="1:5" ht="20" customHeight="1">
      <c r="A15557" s="19" t="s">
        <v>13774</v>
      </c>
      <c r="B15557" s="24">
        <v>2</v>
      </c>
      <c r="C15557" s="21" t="s">
        <v>7294</v>
      </c>
      <c r="D15557" s="23"/>
      <c r="E15557" s="23"/>
    </row>
    <row r="15558" spans="1:5" ht="20" customHeight="1">
      <c r="A15558" s="19" t="s">
        <v>13774</v>
      </c>
      <c r="B15558" s="24">
        <v>2</v>
      </c>
      <c r="C15558" s="21" t="s">
        <v>8424</v>
      </c>
      <c r="D15558" s="23"/>
      <c r="E15558" s="23"/>
    </row>
    <row r="15559" spans="1:5" ht="20" customHeight="1">
      <c r="A15559" s="19" t="s">
        <v>13774</v>
      </c>
      <c r="B15559" s="24">
        <v>2</v>
      </c>
      <c r="C15559" s="21" t="s">
        <v>7581</v>
      </c>
      <c r="D15559" s="23"/>
      <c r="E15559" s="23"/>
    </row>
    <row r="15560" spans="1:5" ht="20" customHeight="1">
      <c r="A15560" s="19" t="s">
        <v>13774</v>
      </c>
      <c r="B15560" s="24">
        <v>2</v>
      </c>
      <c r="C15560" s="21" t="s">
        <v>7752</v>
      </c>
      <c r="D15560" s="23"/>
      <c r="E15560" s="23"/>
    </row>
    <row r="15561" spans="1:5" ht="20" customHeight="1">
      <c r="A15561" s="19" t="s">
        <v>13774</v>
      </c>
      <c r="B15561" s="24">
        <v>2</v>
      </c>
      <c r="C15561" s="21" t="s">
        <v>7943</v>
      </c>
      <c r="D15561" s="23"/>
      <c r="E15561" s="23"/>
    </row>
    <row r="15562" spans="1:5" ht="20" customHeight="1">
      <c r="A15562" s="19" t="s">
        <v>13774</v>
      </c>
      <c r="B15562" s="24">
        <v>2</v>
      </c>
      <c r="C15562" s="21" t="s">
        <v>8366</v>
      </c>
      <c r="D15562" s="23"/>
      <c r="E15562" s="23"/>
    </row>
    <row r="15563" spans="1:5" ht="20" customHeight="1">
      <c r="A15563" s="19" t="s">
        <v>13774</v>
      </c>
      <c r="B15563" s="24">
        <v>2</v>
      </c>
      <c r="C15563" s="21" t="s">
        <v>8311</v>
      </c>
      <c r="D15563" s="23"/>
      <c r="E15563" s="23"/>
    </row>
    <row r="15564" spans="1:5" ht="20" customHeight="1">
      <c r="A15564" s="19" t="s">
        <v>13774</v>
      </c>
      <c r="B15564" s="24">
        <v>2</v>
      </c>
      <c r="C15564" s="21" t="s">
        <v>8259</v>
      </c>
      <c r="D15564" s="23"/>
      <c r="E15564" s="23"/>
    </row>
    <row r="15565" spans="1:5" ht="20" customHeight="1">
      <c r="A15565" s="19" t="s">
        <v>13774</v>
      </c>
      <c r="B15565" s="24">
        <v>2</v>
      </c>
      <c r="C15565" s="21" t="s">
        <v>13678</v>
      </c>
      <c r="D15565" s="23"/>
      <c r="E15565" s="23"/>
    </row>
    <row r="15566" spans="1:5" ht="20" customHeight="1">
      <c r="A15566" s="19" t="s">
        <v>13774</v>
      </c>
      <c r="B15566" s="24">
        <v>2</v>
      </c>
      <c r="C15566" s="21" t="s">
        <v>13346</v>
      </c>
      <c r="D15566" s="23"/>
      <c r="E15566" s="23"/>
    </row>
    <row r="15567" spans="1:5" ht="20" customHeight="1">
      <c r="A15567" s="19" t="s">
        <v>13774</v>
      </c>
      <c r="B15567" s="24">
        <v>2</v>
      </c>
      <c r="C15567" s="21" t="s">
        <v>13419</v>
      </c>
      <c r="D15567" s="23"/>
      <c r="E15567" s="23"/>
    </row>
    <row r="15568" spans="1:5" ht="20" customHeight="1">
      <c r="A15568" s="19" t="s">
        <v>13774</v>
      </c>
      <c r="B15568" s="24">
        <v>2</v>
      </c>
      <c r="C15568" s="21" t="s">
        <v>13221</v>
      </c>
      <c r="D15568" s="23"/>
      <c r="E15568" s="23"/>
    </row>
    <row r="15569" spans="1:5" ht="20" customHeight="1">
      <c r="A15569" s="19" t="s">
        <v>13774</v>
      </c>
      <c r="B15569" s="24">
        <v>2</v>
      </c>
      <c r="C15569" s="21" t="s">
        <v>13042</v>
      </c>
      <c r="D15569" s="23"/>
      <c r="E15569" s="23"/>
    </row>
    <row r="15570" spans="1:5" ht="20" customHeight="1">
      <c r="A15570" s="19" t="s">
        <v>13774</v>
      </c>
      <c r="B15570" s="24">
        <v>2</v>
      </c>
      <c r="C15570" s="21" t="s">
        <v>12787</v>
      </c>
      <c r="D15570" s="23"/>
      <c r="E15570" s="23"/>
    </row>
    <row r="15571" spans="1:5" ht="20" customHeight="1">
      <c r="A15571" s="19" t="s">
        <v>13774</v>
      </c>
      <c r="B15571" s="24">
        <v>2</v>
      </c>
      <c r="C15571" s="21" t="s">
        <v>12676</v>
      </c>
      <c r="D15571" s="23"/>
      <c r="E15571" s="23"/>
    </row>
    <row r="15572" spans="1:5" ht="20" customHeight="1">
      <c r="A15572" s="19" t="s">
        <v>13774</v>
      </c>
      <c r="B15572" s="24">
        <v>2</v>
      </c>
      <c r="C15572" s="21" t="s">
        <v>12328</v>
      </c>
      <c r="D15572" s="23"/>
      <c r="E15572" s="23"/>
    </row>
    <row r="15573" spans="1:5" ht="20" customHeight="1">
      <c r="A15573" s="19" t="s">
        <v>13774</v>
      </c>
      <c r="B15573" s="24">
        <v>2</v>
      </c>
      <c r="C15573" s="21" t="s">
        <v>12399</v>
      </c>
      <c r="D15573" s="23"/>
      <c r="E15573" s="23"/>
    </row>
    <row r="15574" spans="1:5" ht="20" customHeight="1">
      <c r="A15574" s="19" t="s">
        <v>13774</v>
      </c>
      <c r="B15574" s="24">
        <v>2</v>
      </c>
      <c r="C15574" s="21" t="s">
        <v>12119</v>
      </c>
      <c r="D15574" s="23"/>
      <c r="E15574" s="23"/>
    </row>
    <row r="15575" spans="1:5" ht="20" customHeight="1">
      <c r="A15575" s="19" t="s">
        <v>13774</v>
      </c>
      <c r="B15575" s="24">
        <v>2</v>
      </c>
      <c r="C15575" s="21" t="s">
        <v>12190</v>
      </c>
      <c r="D15575" s="23"/>
      <c r="E15575" s="23"/>
    </row>
    <row r="15576" spans="1:5" ht="20" customHeight="1">
      <c r="A15576" s="19" t="s">
        <v>13774</v>
      </c>
      <c r="B15576" s="24">
        <v>2</v>
      </c>
      <c r="C15576" s="21" t="s">
        <v>11932</v>
      </c>
      <c r="D15576" s="23"/>
      <c r="E15576" s="23"/>
    </row>
    <row r="15577" spans="1:5" ht="20" customHeight="1">
      <c r="A15577" s="19" t="s">
        <v>13774</v>
      </c>
      <c r="B15577" s="24">
        <v>2</v>
      </c>
      <c r="C15577" s="21" t="s">
        <v>11671</v>
      </c>
      <c r="D15577" s="23"/>
      <c r="E15577" s="23"/>
    </row>
    <row r="15578" spans="1:5" ht="20" customHeight="1">
      <c r="A15578" s="19" t="s">
        <v>13774</v>
      </c>
      <c r="B15578" s="24">
        <v>2</v>
      </c>
      <c r="C15578" s="21" t="s">
        <v>1965</v>
      </c>
      <c r="D15578" s="23"/>
      <c r="E15578" s="23"/>
    </row>
    <row r="15579" spans="1:5" ht="20" customHeight="1">
      <c r="A15579" s="19" t="s">
        <v>13774</v>
      </c>
      <c r="B15579" s="24">
        <v>2</v>
      </c>
      <c r="C15579" s="21" t="s">
        <v>11396</v>
      </c>
      <c r="D15579" s="23"/>
      <c r="E15579" s="23"/>
    </row>
    <row r="15580" spans="1:5" ht="20" customHeight="1">
      <c r="A15580" s="19" t="s">
        <v>13774</v>
      </c>
      <c r="B15580" s="24">
        <v>2</v>
      </c>
      <c r="C15580" s="21" t="s">
        <v>11487</v>
      </c>
      <c r="D15580" s="23"/>
      <c r="E15580" s="23"/>
    </row>
    <row r="15581" spans="1:5" ht="20" customHeight="1">
      <c r="A15581" s="19" t="s">
        <v>13774</v>
      </c>
      <c r="B15581" s="24">
        <v>2</v>
      </c>
      <c r="C15581" s="21" t="s">
        <v>11376</v>
      </c>
      <c r="D15581" s="23"/>
      <c r="E15581" s="23"/>
    </row>
    <row r="15582" spans="1:5" ht="20" customHeight="1">
      <c r="A15582" s="19" t="s">
        <v>13774</v>
      </c>
      <c r="B15582" s="24">
        <v>2</v>
      </c>
      <c r="C15582" s="21" t="s">
        <v>11279</v>
      </c>
      <c r="D15582" s="23"/>
      <c r="E15582" s="23"/>
    </row>
    <row r="15583" spans="1:5" ht="20" customHeight="1">
      <c r="A15583" s="19" t="s">
        <v>13774</v>
      </c>
      <c r="B15583" s="24">
        <v>2</v>
      </c>
      <c r="C15583" s="21" t="s">
        <v>11177</v>
      </c>
      <c r="D15583" s="23"/>
      <c r="E15583" s="23"/>
    </row>
    <row r="15584" spans="1:5" ht="20" customHeight="1">
      <c r="A15584" s="19" t="s">
        <v>13774</v>
      </c>
      <c r="B15584" s="24">
        <v>2</v>
      </c>
      <c r="C15584" s="21" t="s">
        <v>10987</v>
      </c>
      <c r="D15584" s="23"/>
      <c r="E15584" s="23"/>
    </row>
    <row r="15585" spans="1:5" ht="20" customHeight="1">
      <c r="A15585" s="19" t="s">
        <v>13774</v>
      </c>
      <c r="B15585" s="24">
        <v>2</v>
      </c>
      <c r="C15585" s="21" t="s">
        <v>11068</v>
      </c>
      <c r="D15585" s="23"/>
      <c r="E15585" s="23"/>
    </row>
    <row r="15586" spans="1:5" ht="20" customHeight="1">
      <c r="A15586" s="19" t="s">
        <v>13774</v>
      </c>
      <c r="B15586" s="24">
        <v>2</v>
      </c>
      <c r="C15586" s="21" t="s">
        <v>10967</v>
      </c>
      <c r="D15586" s="23"/>
      <c r="E15586" s="23"/>
    </row>
    <row r="15587" spans="1:5" ht="20" customHeight="1">
      <c r="A15587" s="19" t="s">
        <v>13774</v>
      </c>
      <c r="B15587" s="24">
        <v>2</v>
      </c>
      <c r="C15587" s="21" t="s">
        <v>10872</v>
      </c>
      <c r="D15587" s="23"/>
      <c r="E15587" s="23"/>
    </row>
    <row r="15588" spans="1:5" ht="20" customHeight="1">
      <c r="A15588" s="19" t="s">
        <v>13774</v>
      </c>
      <c r="B15588" s="24">
        <v>2</v>
      </c>
      <c r="C15588" s="21" t="s">
        <v>3451</v>
      </c>
      <c r="D15588" s="23"/>
      <c r="E15588" s="23"/>
    </row>
    <row r="15589" spans="1:5" ht="20" customHeight="1">
      <c r="A15589" s="19" t="s">
        <v>13774</v>
      </c>
      <c r="B15589" s="24">
        <v>2</v>
      </c>
      <c r="C15589" s="21" t="s">
        <v>3675</v>
      </c>
      <c r="D15589" s="23"/>
      <c r="E15589" s="23"/>
    </row>
    <row r="15590" spans="1:5" ht="20" customHeight="1">
      <c r="A15590" s="19" t="s">
        <v>13774</v>
      </c>
      <c r="B15590" s="24">
        <v>2</v>
      </c>
      <c r="C15590" s="21" t="s">
        <v>10596</v>
      </c>
      <c r="D15590" s="23"/>
      <c r="E15590" s="23"/>
    </row>
    <row r="15591" spans="1:5" ht="20" customHeight="1">
      <c r="A15591" s="19" t="s">
        <v>13774</v>
      </c>
      <c r="B15591" s="24">
        <v>2</v>
      </c>
      <c r="C15591" s="21" t="s">
        <v>10703</v>
      </c>
      <c r="D15591" s="23"/>
      <c r="E15591" s="23"/>
    </row>
    <row r="15592" spans="1:5" ht="20" customHeight="1">
      <c r="A15592" s="19" t="s">
        <v>13774</v>
      </c>
      <c r="B15592" s="24">
        <v>2</v>
      </c>
      <c r="C15592" s="21" t="s">
        <v>10530</v>
      </c>
      <c r="D15592" s="23"/>
      <c r="E15592" s="23"/>
    </row>
    <row r="15593" spans="1:5" ht="20" customHeight="1">
      <c r="A15593" s="19" t="s">
        <v>13774</v>
      </c>
      <c r="B15593" s="24">
        <v>2</v>
      </c>
      <c r="C15593" s="21" t="s">
        <v>10596</v>
      </c>
      <c r="D15593" s="23"/>
      <c r="E15593" s="23"/>
    </row>
    <row r="15594" spans="1:5" ht="20" customHeight="1">
      <c r="A15594" s="19" t="s">
        <v>13774</v>
      </c>
      <c r="B15594" s="24">
        <v>2</v>
      </c>
      <c r="C15594" s="21" t="s">
        <v>4491</v>
      </c>
      <c r="D15594" s="23"/>
      <c r="E15594" s="23"/>
    </row>
    <row r="15595" spans="1:5" ht="20" customHeight="1">
      <c r="A15595" s="19" t="s">
        <v>13774</v>
      </c>
      <c r="B15595" s="24">
        <v>2</v>
      </c>
      <c r="C15595" s="21" t="s">
        <v>10363</v>
      </c>
      <c r="D15595" s="23"/>
      <c r="E15595" s="23"/>
    </row>
    <row r="15596" spans="1:5" ht="20" customHeight="1">
      <c r="A15596" s="19" t="s">
        <v>13774</v>
      </c>
      <c r="B15596" s="24">
        <v>2</v>
      </c>
      <c r="C15596" s="21" t="s">
        <v>10425</v>
      </c>
      <c r="D15596" s="23"/>
      <c r="E15596" s="23"/>
    </row>
    <row r="15597" spans="1:5" ht="20" customHeight="1">
      <c r="A15597" s="19" t="s">
        <v>13774</v>
      </c>
      <c r="B15597" s="24">
        <v>2</v>
      </c>
      <c r="C15597" s="21" t="s">
        <v>4960</v>
      </c>
      <c r="D15597" s="23"/>
      <c r="E15597" s="23"/>
    </row>
    <row r="15598" spans="1:5" ht="20" customHeight="1">
      <c r="A15598" s="19" t="s">
        <v>13774</v>
      </c>
      <c r="B15598" s="24">
        <v>2</v>
      </c>
      <c r="C15598" s="21" t="s">
        <v>10197</v>
      </c>
      <c r="D15598" s="23"/>
      <c r="E15598" s="23"/>
    </row>
    <row r="15599" spans="1:5" ht="20" customHeight="1">
      <c r="A15599" s="19" t="s">
        <v>13774</v>
      </c>
      <c r="B15599" s="24">
        <v>2</v>
      </c>
      <c r="C15599" s="21" t="s">
        <v>10260</v>
      </c>
      <c r="D15599" s="23"/>
      <c r="E15599" s="23"/>
    </row>
    <row r="15600" spans="1:5" ht="20" customHeight="1">
      <c r="A15600" s="19" t="s">
        <v>13774</v>
      </c>
      <c r="B15600" s="24">
        <v>2</v>
      </c>
      <c r="C15600" s="21" t="s">
        <v>5416</v>
      </c>
      <c r="D15600" s="23"/>
      <c r="E15600" s="23"/>
    </row>
    <row r="15601" spans="1:5" ht="20" customHeight="1">
      <c r="A15601" s="19" t="s">
        <v>13774</v>
      </c>
      <c r="B15601" s="24">
        <v>2</v>
      </c>
      <c r="C15601" s="21" t="s">
        <v>5627</v>
      </c>
      <c r="D15601" s="23"/>
      <c r="E15601" s="23"/>
    </row>
    <row r="15602" spans="1:5" ht="20" customHeight="1">
      <c r="A15602" s="19" t="s">
        <v>13774</v>
      </c>
      <c r="B15602" s="24">
        <v>2</v>
      </c>
      <c r="C15602" s="21" t="s">
        <v>5822</v>
      </c>
      <c r="D15602" s="23"/>
      <c r="E15602" s="23"/>
    </row>
    <row r="15603" spans="1:5" ht="20" customHeight="1">
      <c r="A15603" s="19" t="s">
        <v>13774</v>
      </c>
      <c r="B15603" s="24">
        <v>2</v>
      </c>
      <c r="C15603" s="21" t="s">
        <v>10043</v>
      </c>
      <c r="D15603" s="23"/>
      <c r="E15603" s="23"/>
    </row>
    <row r="15604" spans="1:5" ht="20" customHeight="1">
      <c r="A15604" s="19" t="s">
        <v>13774</v>
      </c>
      <c r="B15604" s="24">
        <v>2</v>
      </c>
      <c r="C15604" s="21" t="s">
        <v>10105</v>
      </c>
      <c r="D15604" s="23"/>
      <c r="E15604" s="23"/>
    </row>
    <row r="15605" spans="1:5" ht="20" customHeight="1">
      <c r="A15605" s="19" t="s">
        <v>13774</v>
      </c>
      <c r="B15605" s="24">
        <v>2</v>
      </c>
      <c r="C15605" s="21" t="s">
        <v>10029</v>
      </c>
      <c r="D15605" s="23"/>
      <c r="E15605" s="23"/>
    </row>
    <row r="15606" spans="1:5" ht="20" customHeight="1">
      <c r="A15606" s="19" t="s">
        <v>13774</v>
      </c>
      <c r="B15606" s="24">
        <v>2</v>
      </c>
      <c r="C15606" s="21" t="s">
        <v>9894</v>
      </c>
      <c r="D15606" s="23"/>
      <c r="E15606" s="23"/>
    </row>
    <row r="15607" spans="1:5" ht="20" customHeight="1">
      <c r="A15607" s="19" t="s">
        <v>13774</v>
      </c>
      <c r="B15607" s="24">
        <v>2</v>
      </c>
      <c r="C15607" s="21" t="s">
        <v>9760</v>
      </c>
      <c r="D15607" s="23"/>
      <c r="E15607" s="23"/>
    </row>
    <row r="15608" spans="1:5" ht="20" customHeight="1">
      <c r="A15608" s="19" t="s">
        <v>13774</v>
      </c>
      <c r="B15608" s="24">
        <v>2</v>
      </c>
      <c r="C15608" s="21" t="s">
        <v>9577</v>
      </c>
      <c r="D15608" s="23"/>
      <c r="E15608" s="23"/>
    </row>
    <row r="15609" spans="1:5" ht="20" customHeight="1">
      <c r="A15609" s="19" t="s">
        <v>13774</v>
      </c>
      <c r="B15609" s="24">
        <v>2</v>
      </c>
      <c r="C15609" s="21" t="s">
        <v>6462</v>
      </c>
      <c r="D15609" s="23"/>
      <c r="E15609" s="23"/>
    </row>
    <row r="15610" spans="1:5" ht="20" customHeight="1">
      <c r="A15610" s="19" t="s">
        <v>13774</v>
      </c>
      <c r="B15610" s="24">
        <v>2</v>
      </c>
      <c r="C15610" s="21" t="s">
        <v>9335</v>
      </c>
      <c r="D15610" s="23"/>
      <c r="E15610" s="23"/>
    </row>
    <row r="15611" spans="1:5" ht="20" customHeight="1">
      <c r="A15611" s="19" t="s">
        <v>13774</v>
      </c>
      <c r="B15611" s="24">
        <v>2</v>
      </c>
      <c r="C15611" s="21" t="s">
        <v>9387</v>
      </c>
      <c r="D15611" s="23"/>
      <c r="E15611" s="23"/>
    </row>
    <row r="15612" spans="1:5" ht="20" customHeight="1">
      <c r="A15612" s="19" t="s">
        <v>13774</v>
      </c>
      <c r="B15612" s="24">
        <v>2</v>
      </c>
      <c r="C15612" s="21" t="s">
        <v>9256</v>
      </c>
      <c r="D15612" s="23"/>
      <c r="E15612" s="23"/>
    </row>
    <row r="15613" spans="1:5" ht="20" customHeight="1">
      <c r="A15613" s="19" t="s">
        <v>13774</v>
      </c>
      <c r="B15613" s="24">
        <v>2</v>
      </c>
      <c r="C15613" s="21" t="s">
        <v>9120</v>
      </c>
      <c r="D15613" s="23"/>
      <c r="E15613" s="23"/>
    </row>
    <row r="15614" spans="1:5" ht="20" customHeight="1">
      <c r="A15614" s="19" t="s">
        <v>13774</v>
      </c>
      <c r="B15614" s="24">
        <v>2</v>
      </c>
      <c r="C15614" s="21" t="s">
        <v>8938</v>
      </c>
      <c r="D15614" s="23"/>
      <c r="E15614" s="23"/>
    </row>
    <row r="15615" spans="1:5" ht="20" customHeight="1">
      <c r="A15615" s="19" t="s">
        <v>13774</v>
      </c>
      <c r="B15615" s="24">
        <v>2</v>
      </c>
      <c r="C15615" s="21" t="s">
        <v>8762</v>
      </c>
      <c r="D15615" s="23"/>
      <c r="E15615" s="23"/>
    </row>
    <row r="15616" spans="1:5" ht="20" customHeight="1">
      <c r="A15616" s="19" t="s">
        <v>13774</v>
      </c>
      <c r="B15616" s="24">
        <v>2</v>
      </c>
      <c r="C15616" s="21" t="s">
        <v>8809</v>
      </c>
      <c r="D15616" s="23"/>
      <c r="E15616" s="23"/>
    </row>
    <row r="15617" spans="1:5" ht="20" customHeight="1">
      <c r="A15617" s="19" t="s">
        <v>13774</v>
      </c>
      <c r="B15617" s="24">
        <v>2</v>
      </c>
      <c r="C15617" s="21" t="s">
        <v>8627</v>
      </c>
      <c r="D15617" s="23"/>
      <c r="E15617" s="23"/>
    </row>
    <row r="15618" spans="1:5" ht="20" customHeight="1">
      <c r="A15618" s="19" t="s">
        <v>13774</v>
      </c>
      <c r="B15618" s="24">
        <v>2</v>
      </c>
      <c r="C15618" s="21" t="s">
        <v>7183</v>
      </c>
      <c r="D15618" s="23"/>
      <c r="E15618" s="23"/>
    </row>
    <row r="15619" spans="1:5" ht="20" customHeight="1">
      <c r="A15619" s="19" t="s">
        <v>13774</v>
      </c>
      <c r="B15619" s="24">
        <v>2</v>
      </c>
      <c r="C15619" s="21" t="s">
        <v>7818</v>
      </c>
      <c r="D15619" s="23"/>
      <c r="E15619" s="23"/>
    </row>
    <row r="15620" spans="1:5" ht="20" customHeight="1">
      <c r="A15620" s="19" t="s">
        <v>13774</v>
      </c>
      <c r="B15620" s="24">
        <v>2</v>
      </c>
      <c r="C15620" s="21" t="s">
        <v>8441</v>
      </c>
      <c r="D15620" s="23"/>
      <c r="E15620" s="23"/>
    </row>
    <row r="15621" spans="1:5" ht="20" customHeight="1">
      <c r="A15621" s="19" t="s">
        <v>13774</v>
      </c>
      <c r="B15621" s="24">
        <v>2</v>
      </c>
      <c r="C15621" s="21" t="s">
        <v>7640</v>
      </c>
      <c r="D15621" s="23"/>
      <c r="E15621" s="23"/>
    </row>
    <row r="15622" spans="1:5" ht="20" customHeight="1">
      <c r="A15622" s="19" t="s">
        <v>13774</v>
      </c>
      <c r="B15622" s="24">
        <v>2</v>
      </c>
      <c r="C15622" s="21" t="s">
        <v>7818</v>
      </c>
      <c r="D15622" s="23"/>
      <c r="E15622" s="23"/>
    </row>
    <row r="15623" spans="1:5" ht="20" customHeight="1">
      <c r="A15623" s="19" t="s">
        <v>13774</v>
      </c>
      <c r="B15623" s="24">
        <v>2</v>
      </c>
      <c r="C15623" s="21" t="s">
        <v>8340</v>
      </c>
      <c r="D15623" s="23"/>
      <c r="E15623" s="23"/>
    </row>
    <row r="15624" spans="1:5" ht="20" customHeight="1">
      <c r="A15624" s="19" t="s">
        <v>13774</v>
      </c>
      <c r="B15624" s="24">
        <v>2</v>
      </c>
      <c r="C15624" s="21" t="s">
        <v>8384</v>
      </c>
      <c r="D15624" s="23"/>
      <c r="E15624" s="23"/>
    </row>
    <row r="15625" spans="1:5" ht="20" customHeight="1">
      <c r="A15625" s="19" t="s">
        <v>13774</v>
      </c>
      <c r="B15625" s="24">
        <v>2</v>
      </c>
      <c r="C15625" s="21" t="s">
        <v>8328</v>
      </c>
      <c r="D15625" s="23"/>
      <c r="E15625" s="23"/>
    </row>
    <row r="15626" spans="1:5" ht="20" customHeight="1">
      <c r="A15626" s="19" t="s">
        <v>13774</v>
      </c>
      <c r="B15626" s="24">
        <v>2</v>
      </c>
      <c r="C15626" s="21" t="s">
        <v>8278</v>
      </c>
      <c r="D15626" s="23"/>
      <c r="E15626" s="23"/>
    </row>
    <row r="15627" spans="1:5" ht="20" customHeight="1">
      <c r="A15627" s="19" t="s">
        <v>13774</v>
      </c>
      <c r="B15627" s="24">
        <v>2</v>
      </c>
      <c r="C15627" s="21" t="s">
        <v>13684</v>
      </c>
      <c r="D15627" s="23"/>
      <c r="E15627" s="23"/>
    </row>
    <row r="15628" spans="1:5" ht="20" customHeight="1">
      <c r="A15628" s="19" t="s">
        <v>13774</v>
      </c>
      <c r="B15628" s="24">
        <v>2</v>
      </c>
      <c r="C15628" s="21" t="s">
        <v>13364</v>
      </c>
      <c r="D15628" s="23"/>
      <c r="E15628" s="23"/>
    </row>
    <row r="15629" spans="1:5" ht="20" customHeight="1">
      <c r="A15629" s="19" t="s">
        <v>13774</v>
      </c>
      <c r="B15629" s="24">
        <v>2</v>
      </c>
      <c r="C15629" s="21" t="s">
        <v>13429</v>
      </c>
      <c r="D15629" s="23"/>
      <c r="E15629" s="23"/>
    </row>
    <row r="15630" spans="1:5" ht="20" customHeight="1">
      <c r="A15630" s="19" t="s">
        <v>13774</v>
      </c>
      <c r="B15630" s="24">
        <v>2</v>
      </c>
      <c r="C15630" s="21" t="s">
        <v>13227</v>
      </c>
      <c r="D15630" s="23"/>
      <c r="E15630" s="23"/>
    </row>
    <row r="15631" spans="1:5" ht="20" customHeight="1">
      <c r="A15631" s="19" t="s">
        <v>13774</v>
      </c>
      <c r="B15631" s="24">
        <v>2</v>
      </c>
      <c r="C15631" s="21" t="s">
        <v>13048</v>
      </c>
      <c r="D15631" s="23"/>
      <c r="E15631" s="23"/>
    </row>
    <row r="15632" spans="1:5" ht="20" customHeight="1">
      <c r="A15632" s="19" t="s">
        <v>13774</v>
      </c>
      <c r="B15632" s="24">
        <v>2</v>
      </c>
      <c r="C15632" s="21" t="s">
        <v>12791</v>
      </c>
      <c r="D15632" s="23"/>
      <c r="E15632" s="23"/>
    </row>
    <row r="15633" spans="1:5" ht="20" customHeight="1">
      <c r="A15633" s="19" t="s">
        <v>13774</v>
      </c>
      <c r="B15633" s="24">
        <v>2</v>
      </c>
      <c r="C15633" s="21" t="s">
        <v>12682</v>
      </c>
      <c r="D15633" s="23"/>
      <c r="E15633" s="23"/>
    </row>
    <row r="15634" spans="1:5" ht="20" customHeight="1">
      <c r="A15634" s="19" t="s">
        <v>13774</v>
      </c>
      <c r="B15634" s="24">
        <v>2</v>
      </c>
      <c r="C15634" s="21" t="s">
        <v>12348</v>
      </c>
      <c r="D15634" s="23"/>
      <c r="E15634" s="23"/>
    </row>
    <row r="15635" spans="1:5" ht="20" customHeight="1">
      <c r="A15635" s="19" t="s">
        <v>13774</v>
      </c>
      <c r="B15635" s="24">
        <v>2</v>
      </c>
      <c r="C15635" s="21" t="s">
        <v>12411</v>
      </c>
      <c r="D15635" s="23"/>
      <c r="E15635" s="23"/>
    </row>
    <row r="15636" spans="1:5" ht="20" customHeight="1">
      <c r="A15636" s="19" t="s">
        <v>13774</v>
      </c>
      <c r="B15636" s="24">
        <v>2</v>
      </c>
      <c r="C15636" s="21" t="s">
        <v>12140</v>
      </c>
      <c r="D15636" s="23"/>
      <c r="E15636" s="23"/>
    </row>
    <row r="15637" spans="1:5" ht="20" customHeight="1">
      <c r="A15637" s="19" t="s">
        <v>13774</v>
      </c>
      <c r="B15637" s="24">
        <v>2</v>
      </c>
      <c r="C15637" s="21" t="s">
        <v>12199</v>
      </c>
      <c r="D15637" s="23"/>
      <c r="E15637" s="23"/>
    </row>
    <row r="15638" spans="1:5" ht="20" customHeight="1">
      <c r="A15638" s="19" t="s">
        <v>13774</v>
      </c>
      <c r="B15638" s="24">
        <v>2</v>
      </c>
      <c r="C15638" s="21" t="s">
        <v>11938</v>
      </c>
      <c r="D15638" s="23"/>
      <c r="E15638" s="23"/>
    </row>
    <row r="15639" spans="1:5" ht="20" customHeight="1">
      <c r="A15639" s="19" t="s">
        <v>13774</v>
      </c>
      <c r="B15639" s="24">
        <v>2</v>
      </c>
      <c r="C15639" s="21" t="s">
        <v>11675</v>
      </c>
      <c r="D15639" s="23"/>
      <c r="E15639" s="23"/>
    </row>
    <row r="15640" spans="1:5" ht="20" customHeight="1">
      <c r="A15640" s="19" t="s">
        <v>13774</v>
      </c>
      <c r="B15640" s="24">
        <v>2</v>
      </c>
      <c r="C15640" s="21" t="s">
        <v>2033</v>
      </c>
      <c r="D15640" s="23"/>
      <c r="E15640" s="23"/>
    </row>
    <row r="15641" spans="1:5" ht="20" customHeight="1">
      <c r="A15641" s="19" t="s">
        <v>13774</v>
      </c>
      <c r="B15641" s="24">
        <v>2</v>
      </c>
      <c r="C15641" s="21" t="s">
        <v>11430</v>
      </c>
      <c r="D15641" s="23"/>
      <c r="E15641" s="23"/>
    </row>
    <row r="15642" spans="1:5" ht="20" customHeight="1">
      <c r="A15642" s="19" t="s">
        <v>13774</v>
      </c>
      <c r="B15642" s="24">
        <v>2</v>
      </c>
      <c r="C15642" s="21" t="s">
        <v>11493</v>
      </c>
      <c r="D15642" s="23"/>
      <c r="E15642" s="23"/>
    </row>
    <row r="15643" spans="1:5" ht="20" customHeight="1">
      <c r="A15643" s="19" t="s">
        <v>13774</v>
      </c>
      <c r="B15643" s="24">
        <v>2</v>
      </c>
      <c r="C15643" s="21" t="s">
        <v>11380</v>
      </c>
      <c r="D15643" s="23"/>
      <c r="E15643" s="23"/>
    </row>
    <row r="15644" spans="1:5" ht="20" customHeight="1">
      <c r="A15644" s="19" t="s">
        <v>13774</v>
      </c>
      <c r="B15644" s="24">
        <v>2</v>
      </c>
      <c r="C15644" s="21" t="s">
        <v>11283</v>
      </c>
      <c r="D15644" s="23"/>
      <c r="E15644" s="23"/>
    </row>
    <row r="15645" spans="1:5" ht="20" customHeight="1">
      <c r="A15645" s="19" t="s">
        <v>13774</v>
      </c>
      <c r="B15645" s="24">
        <v>2</v>
      </c>
      <c r="C15645" s="21" t="s">
        <v>11181</v>
      </c>
      <c r="D15645" s="23"/>
      <c r="E15645" s="23"/>
    </row>
    <row r="15646" spans="1:5" ht="20" customHeight="1">
      <c r="A15646" s="19" t="s">
        <v>13774</v>
      </c>
      <c r="B15646" s="24">
        <v>2</v>
      </c>
      <c r="C15646" s="21" t="s">
        <v>11019</v>
      </c>
      <c r="D15646" s="23"/>
      <c r="E15646" s="23"/>
    </row>
    <row r="15647" spans="1:5" ht="20" customHeight="1">
      <c r="A15647" s="19" t="s">
        <v>13774</v>
      </c>
      <c r="B15647" s="24">
        <v>2</v>
      </c>
      <c r="C15647" s="21" t="s">
        <v>11075</v>
      </c>
      <c r="D15647" s="23"/>
      <c r="E15647" s="23"/>
    </row>
    <row r="15648" spans="1:5" ht="20" customHeight="1">
      <c r="A15648" s="19" t="s">
        <v>13774</v>
      </c>
      <c r="B15648" s="24">
        <v>2</v>
      </c>
      <c r="C15648" s="21" t="s">
        <v>10971</v>
      </c>
      <c r="D15648" s="23"/>
      <c r="E15648" s="23"/>
    </row>
    <row r="15649" spans="1:5" ht="20" customHeight="1">
      <c r="A15649" s="19" t="s">
        <v>13774</v>
      </c>
      <c r="B15649" s="24">
        <v>2</v>
      </c>
      <c r="C15649" s="21" t="s">
        <v>10876</v>
      </c>
      <c r="D15649" s="23"/>
      <c r="E15649" s="23"/>
    </row>
    <row r="15650" spans="1:5" ht="20" customHeight="1">
      <c r="A15650" s="19" t="s">
        <v>13774</v>
      </c>
      <c r="B15650" s="24">
        <v>2</v>
      </c>
      <c r="C15650" s="21" t="s">
        <v>3526</v>
      </c>
      <c r="D15650" s="23"/>
      <c r="E15650" s="23"/>
    </row>
    <row r="15651" spans="1:5" ht="20" customHeight="1">
      <c r="A15651" s="19" t="s">
        <v>13774</v>
      </c>
      <c r="B15651" s="24">
        <v>2</v>
      </c>
      <c r="C15651" s="21" t="s">
        <v>3736</v>
      </c>
      <c r="D15651" s="23"/>
      <c r="E15651" s="23"/>
    </row>
    <row r="15652" spans="1:5" ht="20" customHeight="1">
      <c r="A15652" s="19" t="s">
        <v>13774</v>
      </c>
      <c r="B15652" s="24">
        <v>2</v>
      </c>
      <c r="C15652" s="21" t="s">
        <v>10653</v>
      </c>
      <c r="D15652" s="23"/>
      <c r="E15652" s="23"/>
    </row>
    <row r="15653" spans="1:5" ht="20" customHeight="1">
      <c r="A15653" s="19" t="s">
        <v>13774</v>
      </c>
      <c r="B15653" s="24">
        <v>2</v>
      </c>
      <c r="C15653" s="21" t="s">
        <v>10709</v>
      </c>
      <c r="D15653" s="23"/>
      <c r="E15653" s="23"/>
    </row>
    <row r="15654" spans="1:5" ht="20" customHeight="1">
      <c r="A15654" s="19" t="s">
        <v>13774</v>
      </c>
      <c r="B15654" s="24">
        <v>2</v>
      </c>
      <c r="C15654" s="21" t="s">
        <v>10548</v>
      </c>
      <c r="D15654" s="23"/>
      <c r="E15654" s="23"/>
    </row>
    <row r="15655" spans="1:5" ht="20" customHeight="1">
      <c r="A15655" s="19" t="s">
        <v>13774</v>
      </c>
      <c r="B15655" s="24">
        <v>2</v>
      </c>
      <c r="C15655" s="21" t="s">
        <v>10605</v>
      </c>
      <c r="D15655" s="23"/>
      <c r="E15655" s="23"/>
    </row>
    <row r="15656" spans="1:5" ht="20" customHeight="1">
      <c r="A15656" s="19" t="s">
        <v>13774</v>
      </c>
      <c r="B15656" s="24">
        <v>2</v>
      </c>
      <c r="C15656" s="21" t="s">
        <v>4556</v>
      </c>
      <c r="D15656" s="23"/>
      <c r="E15656" s="23"/>
    </row>
    <row r="15657" spans="1:5" ht="20" customHeight="1">
      <c r="A15657" s="19" t="s">
        <v>13774</v>
      </c>
      <c r="B15657" s="24">
        <v>2</v>
      </c>
      <c r="C15657" s="21" t="s">
        <v>10383</v>
      </c>
      <c r="D15657" s="23"/>
      <c r="E15657" s="23"/>
    </row>
    <row r="15658" spans="1:5" ht="20" customHeight="1">
      <c r="A15658" s="19" t="s">
        <v>13774</v>
      </c>
      <c r="B15658" s="24">
        <v>2</v>
      </c>
      <c r="C15658" s="21" t="s">
        <v>10431</v>
      </c>
      <c r="D15658" s="23"/>
      <c r="E15658" s="23"/>
    </row>
    <row r="15659" spans="1:5" ht="20" customHeight="1">
      <c r="A15659" s="19" t="s">
        <v>13774</v>
      </c>
      <c r="B15659" s="24">
        <v>2</v>
      </c>
      <c r="C15659" s="21" t="s">
        <v>5018</v>
      </c>
      <c r="D15659" s="23"/>
      <c r="E15659" s="23"/>
    </row>
    <row r="15660" spans="1:5" ht="20" customHeight="1">
      <c r="A15660" s="19" t="s">
        <v>13774</v>
      </c>
      <c r="B15660" s="24">
        <v>2</v>
      </c>
      <c r="C15660" s="21" t="s">
        <v>10219</v>
      </c>
      <c r="D15660" s="23"/>
      <c r="E15660" s="23"/>
    </row>
    <row r="15661" spans="1:5" ht="20" customHeight="1">
      <c r="A15661" s="19" t="s">
        <v>13774</v>
      </c>
      <c r="B15661" s="24">
        <v>2</v>
      </c>
      <c r="C15661" s="21" t="s">
        <v>10266</v>
      </c>
      <c r="D15661" s="23"/>
      <c r="E15661" s="23"/>
    </row>
    <row r="15662" spans="1:5" ht="20" customHeight="1">
      <c r="A15662" s="19" t="s">
        <v>13774</v>
      </c>
      <c r="B15662" s="24">
        <v>2</v>
      </c>
      <c r="C15662" s="21" t="s">
        <v>5481</v>
      </c>
      <c r="D15662" s="23"/>
      <c r="E15662" s="23"/>
    </row>
    <row r="15663" spans="1:5" ht="20" customHeight="1">
      <c r="A15663" s="19" t="s">
        <v>13774</v>
      </c>
      <c r="B15663" s="24">
        <v>2</v>
      </c>
      <c r="C15663" s="21" t="s">
        <v>5690</v>
      </c>
      <c r="D15663" s="23"/>
      <c r="E15663" s="23"/>
    </row>
    <row r="15664" spans="1:5" ht="20" customHeight="1">
      <c r="A15664" s="19" t="s">
        <v>13774</v>
      </c>
      <c r="B15664" s="24">
        <v>2</v>
      </c>
      <c r="C15664" s="21" t="s">
        <v>5893</v>
      </c>
      <c r="D15664" s="23"/>
      <c r="E15664" s="23"/>
    </row>
    <row r="15665" spans="1:5" ht="20" customHeight="1">
      <c r="A15665" s="19" t="s">
        <v>13774</v>
      </c>
      <c r="B15665" s="24">
        <v>2</v>
      </c>
      <c r="C15665" s="21" t="s">
        <v>10069</v>
      </c>
      <c r="D15665" s="23"/>
      <c r="E15665" s="23"/>
    </row>
    <row r="15666" spans="1:5" ht="20" customHeight="1">
      <c r="A15666" s="19" t="s">
        <v>13774</v>
      </c>
      <c r="B15666" s="24">
        <v>2</v>
      </c>
      <c r="C15666" s="21" t="s">
        <v>10111</v>
      </c>
      <c r="D15666" s="23"/>
      <c r="E15666" s="23"/>
    </row>
    <row r="15667" spans="1:5" ht="20" customHeight="1">
      <c r="A15667" s="19" t="s">
        <v>13774</v>
      </c>
      <c r="B15667" s="24">
        <v>2</v>
      </c>
      <c r="C15667" s="21" t="s">
        <v>10033</v>
      </c>
      <c r="D15667" s="23"/>
      <c r="E15667" s="23"/>
    </row>
    <row r="15668" spans="1:5" ht="20" customHeight="1">
      <c r="A15668" s="19" t="s">
        <v>13774</v>
      </c>
      <c r="B15668" s="24">
        <v>2</v>
      </c>
      <c r="C15668" s="21" t="s">
        <v>9898</v>
      </c>
      <c r="D15668" s="23"/>
      <c r="E15668" s="23"/>
    </row>
    <row r="15669" spans="1:5" ht="20" customHeight="1">
      <c r="A15669" s="19" t="s">
        <v>13774</v>
      </c>
      <c r="B15669" s="24">
        <v>2</v>
      </c>
      <c r="C15669" s="21" t="s">
        <v>9764</v>
      </c>
      <c r="D15669" s="23"/>
      <c r="E15669" s="23"/>
    </row>
    <row r="15670" spans="1:5" ht="20" customHeight="1">
      <c r="A15670" s="19" t="s">
        <v>13774</v>
      </c>
      <c r="B15670" s="24">
        <v>2</v>
      </c>
      <c r="C15670" s="21" t="s">
        <v>9581</v>
      </c>
      <c r="D15670" s="23"/>
      <c r="E15670" s="23"/>
    </row>
    <row r="15671" spans="1:5" ht="20" customHeight="1">
      <c r="A15671" s="19" t="s">
        <v>13774</v>
      </c>
      <c r="B15671" s="24">
        <v>2</v>
      </c>
      <c r="C15671" s="21" t="s">
        <v>6523</v>
      </c>
      <c r="D15671" s="23"/>
      <c r="E15671" s="23"/>
    </row>
    <row r="15672" spans="1:5" ht="20" customHeight="1">
      <c r="A15672" s="19" t="s">
        <v>13774</v>
      </c>
      <c r="B15672" s="24">
        <v>2</v>
      </c>
      <c r="C15672" s="21" t="s">
        <v>9357</v>
      </c>
      <c r="D15672" s="23"/>
      <c r="E15672" s="23"/>
    </row>
    <row r="15673" spans="1:5" ht="20" customHeight="1">
      <c r="A15673" s="19" t="s">
        <v>13774</v>
      </c>
      <c r="B15673" s="24">
        <v>2</v>
      </c>
      <c r="C15673" s="21" t="s">
        <v>9393</v>
      </c>
      <c r="D15673" s="23"/>
      <c r="E15673" s="23"/>
    </row>
    <row r="15674" spans="1:5" ht="20" customHeight="1">
      <c r="A15674" s="19" t="s">
        <v>13774</v>
      </c>
      <c r="B15674" s="24">
        <v>2</v>
      </c>
      <c r="C15674" s="21" t="s">
        <v>9260</v>
      </c>
      <c r="D15674" s="23"/>
      <c r="E15674" s="23"/>
    </row>
    <row r="15675" spans="1:5" ht="20" customHeight="1">
      <c r="A15675" s="19" t="s">
        <v>13774</v>
      </c>
      <c r="B15675" s="24">
        <v>2</v>
      </c>
      <c r="C15675" s="21" t="s">
        <v>9124</v>
      </c>
      <c r="D15675" s="23"/>
      <c r="E15675" s="23"/>
    </row>
    <row r="15676" spans="1:5" ht="20" customHeight="1">
      <c r="A15676" s="19" t="s">
        <v>13774</v>
      </c>
      <c r="B15676" s="24">
        <v>2</v>
      </c>
      <c r="C15676" s="21" t="s">
        <v>8944</v>
      </c>
      <c r="D15676" s="23"/>
      <c r="E15676" s="23"/>
    </row>
    <row r="15677" spans="1:5" ht="20" customHeight="1">
      <c r="A15677" s="19" t="s">
        <v>13774</v>
      </c>
      <c r="B15677" s="24">
        <v>2</v>
      </c>
      <c r="C15677" s="21" t="s">
        <v>8779</v>
      </c>
      <c r="D15677" s="23"/>
      <c r="E15677" s="23"/>
    </row>
    <row r="15678" spans="1:5" ht="20" customHeight="1">
      <c r="A15678" s="19" t="s">
        <v>13774</v>
      </c>
      <c r="B15678" s="24">
        <v>2</v>
      </c>
      <c r="C15678" s="21" t="s">
        <v>8814</v>
      </c>
      <c r="D15678" s="23"/>
      <c r="E15678" s="23"/>
    </row>
    <row r="15679" spans="1:5" ht="20" customHeight="1">
      <c r="A15679" s="19" t="s">
        <v>13774</v>
      </c>
      <c r="B15679" s="24">
        <v>2</v>
      </c>
      <c r="C15679" s="21" t="s">
        <v>8631</v>
      </c>
      <c r="D15679" s="23"/>
      <c r="E15679" s="23"/>
    </row>
    <row r="15680" spans="1:5" ht="20" customHeight="1">
      <c r="A15680" s="19" t="s">
        <v>13774</v>
      </c>
      <c r="B15680" s="24">
        <v>2</v>
      </c>
      <c r="C15680" s="21" t="s">
        <v>7241</v>
      </c>
      <c r="D15680" s="23"/>
      <c r="E15680" s="23"/>
    </row>
    <row r="15681" spans="1:5" ht="20" customHeight="1">
      <c r="A15681" s="19" t="s">
        <v>13774</v>
      </c>
      <c r="B15681" s="24">
        <v>2</v>
      </c>
      <c r="C15681" s="21" t="s">
        <v>8413</v>
      </c>
      <c r="D15681" s="23"/>
      <c r="E15681" s="23"/>
    </row>
    <row r="15682" spans="1:5" ht="20" customHeight="1">
      <c r="A15682" s="19" t="s">
        <v>13774</v>
      </c>
      <c r="B15682" s="24">
        <v>2</v>
      </c>
      <c r="C15682" s="21" t="s">
        <v>8448</v>
      </c>
      <c r="D15682" s="23"/>
      <c r="E15682" s="23"/>
    </row>
    <row r="15683" spans="1:5" ht="20" customHeight="1">
      <c r="A15683" s="19" t="s">
        <v>13774</v>
      </c>
      <c r="B15683" s="24">
        <v>2</v>
      </c>
      <c r="C15683" s="21" t="s">
        <v>7695</v>
      </c>
      <c r="D15683" s="23"/>
      <c r="E15683" s="23"/>
    </row>
    <row r="15684" spans="1:5" ht="20" customHeight="1">
      <c r="A15684" s="19" t="s">
        <v>13774</v>
      </c>
      <c r="B15684" s="24">
        <v>2</v>
      </c>
      <c r="C15684" s="21" t="s">
        <v>7879</v>
      </c>
      <c r="D15684" s="23"/>
      <c r="E15684" s="23"/>
    </row>
    <row r="15685" spans="1:5" ht="20" customHeight="1">
      <c r="A15685" s="19" t="s">
        <v>13774</v>
      </c>
      <c r="B15685" s="24">
        <v>2</v>
      </c>
      <c r="C15685" s="21" t="s">
        <v>8355</v>
      </c>
      <c r="D15685" s="23"/>
      <c r="E15685" s="23"/>
    </row>
    <row r="15686" spans="1:5" ht="20" customHeight="1">
      <c r="A15686" s="19" t="s">
        <v>13774</v>
      </c>
      <c r="B15686" s="24">
        <v>2</v>
      </c>
      <c r="C15686" s="21" t="s">
        <v>8387</v>
      </c>
      <c r="D15686" s="23"/>
      <c r="E15686" s="23"/>
    </row>
    <row r="15687" spans="1:5" ht="20" customHeight="1">
      <c r="A15687" s="19" t="s">
        <v>13774</v>
      </c>
      <c r="B15687" s="24">
        <v>2</v>
      </c>
      <c r="C15687" s="21" t="s">
        <v>8332</v>
      </c>
      <c r="D15687" s="23"/>
      <c r="E15687" s="23"/>
    </row>
    <row r="15688" spans="1:5" ht="20" customHeight="1">
      <c r="A15688" s="19" t="s">
        <v>13774</v>
      </c>
      <c r="B15688" s="24">
        <v>2</v>
      </c>
      <c r="C15688" s="21" t="s">
        <v>8280</v>
      </c>
      <c r="D15688" s="23"/>
      <c r="E15688" s="23"/>
    </row>
    <row r="15689" spans="1:5" ht="20" customHeight="1">
      <c r="A15689" s="19" t="s">
        <v>13774</v>
      </c>
      <c r="B15689" s="24">
        <v>2</v>
      </c>
      <c r="C15689" s="22">
        <v>100</v>
      </c>
      <c r="D15689" s="23"/>
      <c r="E15689" s="23"/>
    </row>
    <row r="15690" spans="1:5" ht="20" customHeight="1">
      <c r="A15690" s="19" t="s">
        <v>13774</v>
      </c>
      <c r="B15690" s="24">
        <v>2</v>
      </c>
      <c r="C15690" s="21" t="s">
        <v>13387</v>
      </c>
      <c r="D15690" s="23"/>
      <c r="E15690" s="23"/>
    </row>
    <row r="15691" spans="1:5" ht="20" customHeight="1">
      <c r="A15691" s="19" t="s">
        <v>13774</v>
      </c>
      <c r="B15691" s="24">
        <v>2</v>
      </c>
      <c r="C15691" s="21" t="s">
        <v>13436</v>
      </c>
      <c r="D15691" s="23"/>
      <c r="E15691" s="23"/>
    </row>
    <row r="15692" spans="1:5" ht="20" customHeight="1">
      <c r="A15692" s="19" t="s">
        <v>13774</v>
      </c>
      <c r="B15692" s="24">
        <v>2</v>
      </c>
      <c r="C15692" s="21" t="s">
        <v>13233</v>
      </c>
      <c r="D15692" s="23"/>
      <c r="E15692" s="23"/>
    </row>
    <row r="15693" spans="1:5" ht="20" customHeight="1">
      <c r="A15693" s="19" t="s">
        <v>13774</v>
      </c>
      <c r="B15693" s="24">
        <v>2</v>
      </c>
      <c r="C15693" s="21" t="s">
        <v>13052</v>
      </c>
      <c r="D15693" s="23"/>
      <c r="E15693" s="23"/>
    </row>
    <row r="15694" spans="1:5" ht="20" customHeight="1">
      <c r="A15694" s="19" t="s">
        <v>13774</v>
      </c>
      <c r="B15694" s="24">
        <v>2</v>
      </c>
      <c r="C15694" s="21" t="s">
        <v>12797</v>
      </c>
      <c r="D15694" s="23"/>
      <c r="E15694" s="23"/>
    </row>
    <row r="15695" spans="1:5" ht="20" customHeight="1">
      <c r="A15695" s="19" t="s">
        <v>13774</v>
      </c>
      <c r="B15695" s="24">
        <v>2</v>
      </c>
      <c r="C15695" s="21" t="s">
        <v>12686</v>
      </c>
      <c r="D15695" s="23"/>
      <c r="E15695" s="23"/>
    </row>
    <row r="15696" spans="1:5" ht="20" customHeight="1">
      <c r="A15696" s="19" t="s">
        <v>13774</v>
      </c>
      <c r="B15696" s="24">
        <v>2</v>
      </c>
      <c r="C15696" s="21" t="s">
        <v>12369</v>
      </c>
      <c r="D15696" s="23"/>
      <c r="E15696" s="23"/>
    </row>
    <row r="15697" spans="1:5" ht="20" customHeight="1">
      <c r="A15697" s="19" t="s">
        <v>13774</v>
      </c>
      <c r="B15697" s="24">
        <v>2</v>
      </c>
      <c r="C15697" s="21" t="s">
        <v>12415</v>
      </c>
      <c r="D15697" s="23"/>
      <c r="E15697" s="23"/>
    </row>
    <row r="15698" spans="1:5" ht="20" customHeight="1">
      <c r="A15698" s="19" t="s">
        <v>13774</v>
      </c>
      <c r="B15698" s="24">
        <v>2</v>
      </c>
      <c r="C15698" s="21" t="s">
        <v>12153</v>
      </c>
      <c r="D15698" s="23"/>
      <c r="E15698" s="23"/>
    </row>
    <row r="15699" spans="1:5" ht="20" customHeight="1">
      <c r="A15699" s="19" t="s">
        <v>13774</v>
      </c>
      <c r="B15699" s="24">
        <v>2</v>
      </c>
      <c r="C15699" s="21" t="s">
        <v>12204</v>
      </c>
      <c r="D15699" s="23"/>
      <c r="E15699" s="23"/>
    </row>
    <row r="15700" spans="1:5" ht="20" customHeight="1">
      <c r="A15700" s="19" t="s">
        <v>13774</v>
      </c>
      <c r="B15700" s="24">
        <v>2</v>
      </c>
      <c r="C15700" s="21" t="s">
        <v>11944</v>
      </c>
      <c r="D15700" s="23"/>
      <c r="E15700" s="23"/>
    </row>
    <row r="15701" spans="1:5" ht="20" customHeight="1">
      <c r="A15701" s="19" t="s">
        <v>13774</v>
      </c>
      <c r="B15701" s="24">
        <v>2</v>
      </c>
      <c r="C15701" s="21" t="s">
        <v>11682</v>
      </c>
      <c r="D15701" s="23"/>
      <c r="E15701" s="23"/>
    </row>
    <row r="15702" spans="1:5" ht="20" customHeight="1">
      <c r="A15702" s="19" t="s">
        <v>13774</v>
      </c>
      <c r="B15702" s="24">
        <v>2</v>
      </c>
      <c r="C15702" s="21" t="s">
        <v>2103</v>
      </c>
      <c r="D15702" s="23"/>
      <c r="E15702" s="23"/>
    </row>
    <row r="15703" spans="1:5" ht="20" customHeight="1">
      <c r="A15703" s="19" t="s">
        <v>13774</v>
      </c>
      <c r="B15703" s="24">
        <v>2</v>
      </c>
      <c r="C15703" s="21" t="s">
        <v>11443</v>
      </c>
      <c r="D15703" s="23"/>
      <c r="E15703" s="23"/>
    </row>
    <row r="15704" spans="1:5" ht="20" customHeight="1">
      <c r="A15704" s="19" t="s">
        <v>13774</v>
      </c>
      <c r="B15704" s="24">
        <v>2</v>
      </c>
      <c r="C15704" s="21" t="s">
        <v>11500</v>
      </c>
      <c r="D15704" s="23"/>
      <c r="E15704" s="23"/>
    </row>
    <row r="15705" spans="1:5" ht="20" customHeight="1">
      <c r="A15705" s="19" t="s">
        <v>13774</v>
      </c>
      <c r="B15705" s="24">
        <v>2</v>
      </c>
      <c r="C15705" s="21" t="s">
        <v>11386</v>
      </c>
      <c r="D15705" s="23"/>
      <c r="E15705" s="23"/>
    </row>
    <row r="15706" spans="1:5" ht="20" customHeight="1">
      <c r="A15706" s="19" t="s">
        <v>13774</v>
      </c>
      <c r="B15706" s="24">
        <v>2</v>
      </c>
      <c r="C15706" s="21" t="s">
        <v>11287</v>
      </c>
      <c r="D15706" s="23"/>
      <c r="E15706" s="23"/>
    </row>
    <row r="15707" spans="1:5" ht="20" customHeight="1">
      <c r="A15707" s="19" t="s">
        <v>13774</v>
      </c>
      <c r="B15707" s="24">
        <v>2</v>
      </c>
      <c r="C15707" s="21" t="s">
        <v>11185</v>
      </c>
      <c r="D15707" s="23"/>
      <c r="E15707" s="23"/>
    </row>
    <row r="15708" spans="1:5" ht="20" customHeight="1">
      <c r="A15708" s="19" t="s">
        <v>13774</v>
      </c>
      <c r="B15708" s="24">
        <v>2</v>
      </c>
      <c r="C15708" s="21" t="s">
        <v>11033</v>
      </c>
      <c r="D15708" s="23"/>
      <c r="E15708" s="23"/>
    </row>
    <row r="15709" spans="1:5" ht="20" customHeight="1">
      <c r="A15709" s="19" t="s">
        <v>13774</v>
      </c>
      <c r="B15709" s="24">
        <v>2</v>
      </c>
      <c r="C15709" s="21" t="s">
        <v>11079</v>
      </c>
      <c r="D15709" s="23"/>
      <c r="E15709" s="23"/>
    </row>
    <row r="15710" spans="1:5" ht="20" customHeight="1">
      <c r="A15710" s="19" t="s">
        <v>13774</v>
      </c>
      <c r="B15710" s="24">
        <v>2</v>
      </c>
      <c r="C15710" s="21" t="s">
        <v>10975</v>
      </c>
      <c r="D15710" s="23"/>
      <c r="E15710" s="23"/>
    </row>
    <row r="15711" spans="1:5" ht="20" customHeight="1">
      <c r="A15711" s="19" t="s">
        <v>13774</v>
      </c>
      <c r="B15711" s="24">
        <v>2</v>
      </c>
      <c r="C15711" s="21" t="s">
        <v>10880</v>
      </c>
      <c r="D15711" s="23"/>
      <c r="E15711" s="23"/>
    </row>
    <row r="15712" spans="1:5" ht="20" customHeight="1">
      <c r="A15712" s="19" t="s">
        <v>13774</v>
      </c>
      <c r="B15712" s="24">
        <v>2</v>
      </c>
      <c r="C15712" s="21" t="s">
        <v>3593</v>
      </c>
      <c r="D15712" s="23"/>
      <c r="E15712" s="23"/>
    </row>
    <row r="15713" spans="1:5" ht="20" customHeight="1">
      <c r="A15713" s="19" t="s">
        <v>13774</v>
      </c>
      <c r="B15713" s="24">
        <v>2</v>
      </c>
      <c r="C15713" s="21" t="s">
        <v>3807</v>
      </c>
      <c r="D15713" s="23"/>
      <c r="E15713" s="23"/>
    </row>
    <row r="15714" spans="1:5" ht="20" customHeight="1">
      <c r="A15714" s="19" t="s">
        <v>13774</v>
      </c>
      <c r="B15714" s="24">
        <v>2</v>
      </c>
      <c r="C15714" s="21" t="s">
        <v>10667</v>
      </c>
      <c r="D15714" s="23"/>
      <c r="E15714" s="23"/>
    </row>
    <row r="15715" spans="1:5" ht="20" customHeight="1">
      <c r="A15715" s="19" t="s">
        <v>13774</v>
      </c>
      <c r="B15715" s="24">
        <v>2</v>
      </c>
      <c r="C15715" s="21" t="s">
        <v>10713</v>
      </c>
      <c r="D15715" s="23"/>
      <c r="E15715" s="23"/>
    </row>
    <row r="15716" spans="1:5" ht="20" customHeight="1">
      <c r="A15716" s="19" t="s">
        <v>13774</v>
      </c>
      <c r="B15716" s="24">
        <v>2</v>
      </c>
      <c r="C15716" s="21" t="s">
        <v>10566</v>
      </c>
      <c r="D15716" s="23"/>
      <c r="E15716" s="23"/>
    </row>
    <row r="15717" spans="1:5" ht="20" customHeight="1">
      <c r="A15717" s="19" t="s">
        <v>13774</v>
      </c>
      <c r="B15717" s="24">
        <v>2</v>
      </c>
      <c r="C15717" s="21" t="s">
        <v>10609</v>
      </c>
      <c r="D15717" s="23"/>
      <c r="E15717" s="23"/>
    </row>
    <row r="15718" spans="1:5" ht="20" customHeight="1">
      <c r="A15718" s="19" t="s">
        <v>13774</v>
      </c>
      <c r="B15718" s="24">
        <v>2</v>
      </c>
      <c r="C15718" s="21" t="s">
        <v>5547</v>
      </c>
      <c r="D15718" s="23"/>
      <c r="E15718" s="23"/>
    </row>
    <row r="15719" spans="1:5" ht="20" customHeight="1">
      <c r="A15719" s="19" t="s">
        <v>13774</v>
      </c>
      <c r="B15719" s="24">
        <v>2</v>
      </c>
      <c r="C15719" s="21" t="s">
        <v>10397</v>
      </c>
      <c r="D15719" s="23"/>
      <c r="E15719" s="23"/>
    </row>
    <row r="15720" spans="1:5" ht="20" customHeight="1">
      <c r="A15720" s="19" t="s">
        <v>13774</v>
      </c>
      <c r="B15720" s="24">
        <v>2</v>
      </c>
      <c r="C15720" s="21" t="s">
        <v>10435</v>
      </c>
      <c r="D15720" s="23"/>
      <c r="E15720" s="23"/>
    </row>
    <row r="15721" spans="1:5" ht="20" customHeight="1">
      <c r="A15721" s="19" t="s">
        <v>13774</v>
      </c>
      <c r="B15721" s="24">
        <v>2</v>
      </c>
      <c r="C15721" s="21" t="s">
        <v>5547</v>
      </c>
      <c r="D15721" s="23"/>
      <c r="E15721" s="23"/>
    </row>
    <row r="15722" spans="1:5" ht="20" customHeight="1">
      <c r="A15722" s="19" t="s">
        <v>13774</v>
      </c>
      <c r="B15722" s="24">
        <v>2</v>
      </c>
      <c r="C15722" s="21" t="s">
        <v>10237</v>
      </c>
      <c r="D15722" s="23"/>
      <c r="E15722" s="23"/>
    </row>
    <row r="15723" spans="1:5" ht="20" customHeight="1">
      <c r="A15723" s="19" t="s">
        <v>13774</v>
      </c>
      <c r="B15723" s="24">
        <v>2</v>
      </c>
      <c r="C15723" s="21" t="s">
        <v>10270</v>
      </c>
      <c r="D15723" s="23"/>
      <c r="E15723" s="23"/>
    </row>
    <row r="15724" spans="1:5" ht="20" customHeight="1">
      <c r="A15724" s="19" t="s">
        <v>13774</v>
      </c>
      <c r="B15724" s="24">
        <v>2</v>
      </c>
      <c r="C15724" s="21" t="s">
        <v>5547</v>
      </c>
      <c r="D15724" s="23"/>
      <c r="E15724" s="23"/>
    </row>
    <row r="15725" spans="1:5" ht="20" customHeight="1">
      <c r="A15725" s="19" t="s">
        <v>13774</v>
      </c>
      <c r="B15725" s="24">
        <v>2</v>
      </c>
      <c r="C15725" s="21" t="s">
        <v>5757</v>
      </c>
      <c r="D15725" s="23"/>
      <c r="E15725" s="23"/>
    </row>
    <row r="15726" spans="1:5" ht="20" customHeight="1">
      <c r="A15726" s="19" t="s">
        <v>13774</v>
      </c>
      <c r="B15726" s="24">
        <v>2</v>
      </c>
      <c r="C15726" s="21" t="s">
        <v>5955</v>
      </c>
      <c r="D15726" s="23"/>
      <c r="E15726" s="23"/>
    </row>
    <row r="15727" spans="1:5" ht="20" customHeight="1">
      <c r="A15727" s="19" t="s">
        <v>13774</v>
      </c>
      <c r="B15727" s="24">
        <v>2</v>
      </c>
      <c r="C15727" s="21" t="s">
        <v>10084</v>
      </c>
      <c r="D15727" s="23"/>
      <c r="E15727" s="23"/>
    </row>
    <row r="15728" spans="1:5" ht="20" customHeight="1">
      <c r="A15728" s="19" t="s">
        <v>13774</v>
      </c>
      <c r="B15728" s="24">
        <v>2</v>
      </c>
      <c r="C15728" s="21" t="s">
        <v>10115</v>
      </c>
      <c r="D15728" s="23"/>
      <c r="E15728" s="23"/>
    </row>
    <row r="15729" spans="1:5" ht="20" customHeight="1">
      <c r="A15729" s="19" t="s">
        <v>13774</v>
      </c>
      <c r="B15729" s="24">
        <v>2</v>
      </c>
      <c r="C15729" s="21" t="s">
        <v>10041</v>
      </c>
      <c r="D15729" s="23"/>
      <c r="E15729" s="23"/>
    </row>
    <row r="15730" spans="1:5" ht="20" customHeight="1">
      <c r="A15730" s="19" t="s">
        <v>13774</v>
      </c>
      <c r="B15730" s="24">
        <v>2</v>
      </c>
      <c r="C15730" s="21" t="s">
        <v>9902</v>
      </c>
      <c r="D15730" s="23"/>
      <c r="E15730" s="23"/>
    </row>
    <row r="15731" spans="1:5" ht="20" customHeight="1">
      <c r="A15731" s="19" t="s">
        <v>13774</v>
      </c>
      <c r="B15731" s="24">
        <v>2</v>
      </c>
      <c r="C15731" s="21" t="s">
        <v>9768</v>
      </c>
      <c r="D15731" s="23"/>
      <c r="E15731" s="23"/>
    </row>
    <row r="15732" spans="1:5" ht="20" customHeight="1">
      <c r="A15732" s="19" t="s">
        <v>13774</v>
      </c>
      <c r="B15732" s="24">
        <v>2</v>
      </c>
      <c r="C15732" s="21" t="s">
        <v>9586</v>
      </c>
      <c r="D15732" s="23"/>
      <c r="E15732" s="23"/>
    </row>
    <row r="15733" spans="1:5" ht="20" customHeight="1">
      <c r="A15733" s="19" t="s">
        <v>13774</v>
      </c>
      <c r="B15733" s="24">
        <v>2</v>
      </c>
      <c r="C15733" s="21" t="s">
        <v>9264</v>
      </c>
      <c r="D15733" s="23"/>
      <c r="E15733" s="23"/>
    </row>
    <row r="15734" spans="1:5" ht="20" customHeight="1">
      <c r="A15734" s="19" t="s">
        <v>13774</v>
      </c>
      <c r="B15734" s="24">
        <v>2</v>
      </c>
      <c r="C15734" s="21" t="s">
        <v>9372</v>
      </c>
      <c r="D15734" s="23"/>
      <c r="E15734" s="23"/>
    </row>
    <row r="15735" spans="1:5" ht="20" customHeight="1">
      <c r="A15735" s="19" t="s">
        <v>13774</v>
      </c>
      <c r="B15735" s="24">
        <v>2</v>
      </c>
      <c r="C15735" s="21" t="s">
        <v>9399</v>
      </c>
      <c r="D15735" s="23"/>
      <c r="E15735" s="23"/>
    </row>
    <row r="15736" spans="1:5" ht="20" customHeight="1">
      <c r="A15736" s="19" t="s">
        <v>13774</v>
      </c>
      <c r="B15736" s="24">
        <v>2</v>
      </c>
      <c r="C15736" s="21" t="s">
        <v>9264</v>
      </c>
      <c r="D15736" s="23"/>
      <c r="E15736" s="23"/>
    </row>
    <row r="15737" spans="1:5" ht="20" customHeight="1">
      <c r="A15737" s="19" t="s">
        <v>13774</v>
      </c>
      <c r="B15737" s="24">
        <v>2</v>
      </c>
      <c r="C15737" s="21" t="s">
        <v>9128</v>
      </c>
      <c r="D15737" s="23"/>
      <c r="E15737" s="23"/>
    </row>
    <row r="15738" spans="1:5" ht="20" customHeight="1">
      <c r="A15738" s="19" t="s">
        <v>13774</v>
      </c>
      <c r="B15738" s="24">
        <v>2</v>
      </c>
      <c r="C15738" s="21" t="s">
        <v>8947</v>
      </c>
      <c r="D15738" s="23"/>
      <c r="E15738" s="23"/>
    </row>
    <row r="15739" spans="1:5" ht="20" customHeight="1">
      <c r="A15739" s="19" t="s">
        <v>13774</v>
      </c>
      <c r="B15739" s="24">
        <v>2</v>
      </c>
      <c r="C15739" s="21" t="s">
        <v>8794</v>
      </c>
      <c r="D15739" s="23"/>
      <c r="E15739" s="23"/>
    </row>
    <row r="15740" spans="1:5" ht="20" customHeight="1">
      <c r="A15740" s="19" t="s">
        <v>13774</v>
      </c>
      <c r="B15740" s="24">
        <v>2</v>
      </c>
      <c r="C15740" s="21" t="s">
        <v>8819</v>
      </c>
      <c r="D15740" s="23"/>
      <c r="E15740" s="23"/>
    </row>
    <row r="15741" spans="1:5" ht="20" customHeight="1">
      <c r="A15741" s="19" t="s">
        <v>13774</v>
      </c>
      <c r="B15741" s="24">
        <v>2</v>
      </c>
      <c r="C15741" s="21" t="s">
        <v>8637</v>
      </c>
      <c r="D15741" s="23"/>
      <c r="E15741" s="23"/>
    </row>
    <row r="15742" spans="1:5" ht="20" customHeight="1">
      <c r="A15742" s="19" t="s">
        <v>13774</v>
      </c>
      <c r="B15742" s="24">
        <v>2</v>
      </c>
      <c r="C15742" s="21" t="s">
        <v>7294</v>
      </c>
      <c r="D15742" s="23"/>
      <c r="E15742" s="23"/>
    </row>
    <row r="15743" spans="1:5" ht="20" customHeight="1">
      <c r="A15743" s="19" t="s">
        <v>13774</v>
      </c>
      <c r="B15743" s="24">
        <v>2</v>
      </c>
      <c r="C15743" s="21" t="s">
        <v>8424</v>
      </c>
      <c r="D15743" s="23"/>
      <c r="E15743" s="23"/>
    </row>
    <row r="15744" spans="1:5" ht="20" customHeight="1">
      <c r="A15744" s="19" t="s">
        <v>13774</v>
      </c>
      <c r="B15744" s="24">
        <v>2</v>
      </c>
      <c r="C15744" s="21" t="s">
        <v>8450</v>
      </c>
      <c r="D15744" s="23"/>
      <c r="E15744" s="23"/>
    </row>
    <row r="15745" spans="1:5" ht="20" customHeight="1">
      <c r="A15745" s="19" t="s">
        <v>13774</v>
      </c>
      <c r="B15745" s="24">
        <v>2</v>
      </c>
      <c r="C15745" s="21" t="s">
        <v>7752</v>
      </c>
      <c r="D15745" s="23"/>
      <c r="E15745" s="23"/>
    </row>
    <row r="15746" spans="1:5" ht="20" customHeight="1">
      <c r="A15746" s="19" t="s">
        <v>13774</v>
      </c>
      <c r="B15746" s="24">
        <v>2</v>
      </c>
      <c r="C15746" s="21" t="s">
        <v>7943</v>
      </c>
      <c r="D15746" s="23"/>
      <c r="E15746" s="23"/>
    </row>
    <row r="15747" spans="1:5" ht="20" customHeight="1">
      <c r="A15747" s="19" t="s">
        <v>13774</v>
      </c>
      <c r="B15747" s="24">
        <v>2</v>
      </c>
      <c r="C15747" s="21" t="s">
        <v>8366</v>
      </c>
      <c r="D15747" s="23"/>
      <c r="E15747" s="23"/>
    </row>
    <row r="15748" spans="1:5" ht="20" customHeight="1">
      <c r="A15748" s="19" t="s">
        <v>13774</v>
      </c>
      <c r="B15748" s="24">
        <v>2</v>
      </c>
      <c r="C15748" s="21" t="s">
        <v>8389</v>
      </c>
      <c r="D15748" s="23"/>
      <c r="E15748" s="23"/>
    </row>
    <row r="15749" spans="1:5" ht="20" customHeight="1">
      <c r="A15749" s="19" t="s">
        <v>13774</v>
      </c>
      <c r="B15749" s="24">
        <v>2</v>
      </c>
      <c r="C15749" s="21" t="s">
        <v>8334</v>
      </c>
      <c r="D15749" s="23"/>
      <c r="E15749" s="23"/>
    </row>
    <row r="15750" spans="1:5" ht="20" customHeight="1">
      <c r="A15750" s="19" t="s">
        <v>13774</v>
      </c>
      <c r="B15750" s="24">
        <v>2</v>
      </c>
      <c r="C15750" s="21" t="s">
        <v>8282</v>
      </c>
      <c r="D15750" s="23"/>
      <c r="E15750" s="23"/>
    </row>
    <row r="15751" spans="1:5" ht="20" customHeight="1">
      <c r="A15751" s="19" t="s">
        <v>13774</v>
      </c>
      <c r="B15751" s="24">
        <v>2</v>
      </c>
      <c r="C15751" s="21" t="s">
        <v>13697</v>
      </c>
      <c r="D15751" s="23"/>
      <c r="E15751" s="23"/>
    </row>
    <row r="15752" spans="1:5" ht="20" customHeight="1">
      <c r="A15752" s="19" t="s">
        <v>13774</v>
      </c>
      <c r="B15752" s="24">
        <v>2</v>
      </c>
      <c r="C15752" s="21" t="s">
        <v>13419</v>
      </c>
      <c r="D15752" s="23"/>
      <c r="E15752" s="23"/>
    </row>
    <row r="15753" spans="1:5" ht="20" customHeight="1">
      <c r="A15753" s="19" t="s">
        <v>13774</v>
      </c>
      <c r="B15753" s="24">
        <v>2</v>
      </c>
      <c r="C15753" s="21" t="s">
        <v>13445</v>
      </c>
      <c r="D15753" s="23"/>
      <c r="E15753" s="23"/>
    </row>
    <row r="15754" spans="1:5" ht="20" customHeight="1">
      <c r="A15754" s="19" t="s">
        <v>13774</v>
      </c>
      <c r="B15754" s="24">
        <v>2</v>
      </c>
      <c r="C15754" s="21" t="s">
        <v>13245</v>
      </c>
      <c r="D15754" s="23"/>
      <c r="E15754" s="23"/>
    </row>
    <row r="15755" spans="1:5" ht="20" customHeight="1">
      <c r="A15755" s="19" t="s">
        <v>13774</v>
      </c>
      <c r="B15755" s="24">
        <v>2</v>
      </c>
      <c r="C15755" s="21" t="s">
        <v>13063</v>
      </c>
      <c r="D15755" s="23"/>
      <c r="E15755" s="23"/>
    </row>
    <row r="15756" spans="1:5" ht="20" customHeight="1">
      <c r="A15756" s="19" t="s">
        <v>13774</v>
      </c>
      <c r="B15756" s="24">
        <v>2</v>
      </c>
      <c r="C15756" s="21" t="s">
        <v>12811</v>
      </c>
      <c r="D15756" s="23"/>
      <c r="E15756" s="23"/>
    </row>
    <row r="15757" spans="1:5" ht="20" customHeight="1">
      <c r="A15757" s="19" t="s">
        <v>13774</v>
      </c>
      <c r="B15757" s="24">
        <v>2</v>
      </c>
      <c r="C15757" s="21" t="s">
        <v>12696</v>
      </c>
      <c r="D15757" s="23"/>
      <c r="E15757" s="23"/>
    </row>
    <row r="15758" spans="1:5" ht="20" customHeight="1">
      <c r="A15758" s="19" t="s">
        <v>13774</v>
      </c>
      <c r="B15758" s="24">
        <v>2</v>
      </c>
      <c r="C15758" s="21" t="s">
        <v>12399</v>
      </c>
      <c r="D15758" s="23"/>
      <c r="E15758" s="23"/>
    </row>
    <row r="15759" spans="1:5" ht="20" customHeight="1">
      <c r="A15759" s="19" t="s">
        <v>13774</v>
      </c>
      <c r="B15759" s="24">
        <v>2</v>
      </c>
      <c r="C15759" s="21" t="s">
        <v>12427</v>
      </c>
      <c r="D15759" s="23"/>
      <c r="E15759" s="23"/>
    </row>
    <row r="15760" spans="1:5" ht="20" customHeight="1">
      <c r="A15760" s="19" t="s">
        <v>13774</v>
      </c>
      <c r="B15760" s="24">
        <v>2</v>
      </c>
      <c r="C15760" s="21" t="s">
        <v>12190</v>
      </c>
      <c r="D15760" s="23"/>
      <c r="E15760" s="23"/>
    </row>
    <row r="15761" spans="1:5" ht="20" customHeight="1">
      <c r="A15761" s="19" t="s">
        <v>13774</v>
      </c>
      <c r="B15761" s="24">
        <v>2</v>
      </c>
      <c r="C15761" s="21" t="s">
        <v>12214</v>
      </c>
      <c r="D15761" s="23"/>
      <c r="E15761" s="23"/>
    </row>
    <row r="15762" spans="1:5" ht="20" customHeight="1">
      <c r="A15762" s="19" t="s">
        <v>13774</v>
      </c>
      <c r="B15762" s="24">
        <v>2</v>
      </c>
      <c r="C15762" s="21" t="s">
        <v>11953</v>
      </c>
      <c r="D15762" s="23"/>
      <c r="E15762" s="23"/>
    </row>
    <row r="15763" spans="1:5" ht="20" customHeight="1">
      <c r="A15763" s="19" t="s">
        <v>13774</v>
      </c>
      <c r="B15763" s="24">
        <v>2</v>
      </c>
      <c r="C15763" s="21" t="s">
        <v>11692</v>
      </c>
      <c r="D15763" s="23"/>
      <c r="E15763" s="23"/>
    </row>
    <row r="15764" spans="1:5" ht="20" customHeight="1">
      <c r="A15764" s="19" t="s">
        <v>13774</v>
      </c>
      <c r="B15764" s="24">
        <v>2</v>
      </c>
      <c r="C15764" s="21" t="s">
        <v>11396</v>
      </c>
      <c r="D15764" s="23"/>
      <c r="E15764" s="23"/>
    </row>
    <row r="15765" spans="1:5" ht="20" customHeight="1">
      <c r="A15765" s="19" t="s">
        <v>13774</v>
      </c>
      <c r="B15765" s="24">
        <v>2</v>
      </c>
      <c r="C15765" s="21" t="s">
        <v>11487</v>
      </c>
      <c r="D15765" s="23"/>
      <c r="E15765" s="23"/>
    </row>
    <row r="15766" spans="1:5" ht="20" customHeight="1">
      <c r="A15766" s="19" t="s">
        <v>13774</v>
      </c>
      <c r="B15766" s="24">
        <v>2</v>
      </c>
      <c r="C15766" s="21" t="s">
        <v>11516</v>
      </c>
      <c r="D15766" s="23"/>
      <c r="E15766" s="23"/>
    </row>
    <row r="15767" spans="1:5" ht="20" customHeight="1">
      <c r="A15767" s="19" t="s">
        <v>13774</v>
      </c>
      <c r="B15767" s="24">
        <v>2</v>
      </c>
      <c r="C15767" s="21" t="s">
        <v>11396</v>
      </c>
      <c r="D15767" s="23"/>
      <c r="E15767" s="23"/>
    </row>
    <row r="15768" spans="1:5" ht="20" customHeight="1">
      <c r="A15768" s="19" t="s">
        <v>13774</v>
      </c>
      <c r="B15768" s="24">
        <v>2</v>
      </c>
      <c r="C15768" s="21" t="s">
        <v>11297</v>
      </c>
      <c r="D15768" s="23"/>
      <c r="E15768" s="23"/>
    </row>
    <row r="15769" spans="1:5" ht="20" customHeight="1">
      <c r="A15769" s="19" t="s">
        <v>13774</v>
      </c>
      <c r="B15769" s="24">
        <v>2</v>
      </c>
      <c r="C15769" s="21" t="s">
        <v>11195</v>
      </c>
      <c r="D15769" s="23"/>
      <c r="E15769" s="23"/>
    </row>
    <row r="15770" spans="1:5" ht="20" customHeight="1">
      <c r="A15770" s="19" t="s">
        <v>13774</v>
      </c>
      <c r="B15770" s="24">
        <v>2</v>
      </c>
      <c r="C15770" s="21" t="s">
        <v>11068</v>
      </c>
      <c r="D15770" s="23"/>
      <c r="E15770" s="23"/>
    </row>
    <row r="15771" spans="1:5" ht="20" customHeight="1">
      <c r="A15771" s="19" t="s">
        <v>13774</v>
      </c>
      <c r="B15771" s="24">
        <v>2</v>
      </c>
      <c r="C15771" s="21" t="s">
        <v>11095</v>
      </c>
      <c r="D15771" s="23"/>
      <c r="E15771" s="23"/>
    </row>
    <row r="15772" spans="1:5" ht="20" customHeight="1">
      <c r="A15772" s="19" t="s">
        <v>13774</v>
      </c>
      <c r="B15772" s="24">
        <v>2</v>
      </c>
      <c r="C15772" s="21" t="s">
        <v>10987</v>
      </c>
      <c r="D15772" s="23"/>
      <c r="E15772" s="23"/>
    </row>
    <row r="15773" spans="1:5" ht="20" customHeight="1">
      <c r="A15773" s="19" t="s">
        <v>13774</v>
      </c>
      <c r="B15773" s="24">
        <v>2</v>
      </c>
      <c r="C15773" s="21" t="s">
        <v>10890</v>
      </c>
      <c r="D15773" s="23"/>
      <c r="E15773" s="23"/>
    </row>
    <row r="15774" spans="1:5" ht="20" customHeight="1">
      <c r="A15774" s="19" t="s">
        <v>13774</v>
      </c>
      <c r="B15774" s="24">
        <v>2</v>
      </c>
      <c r="C15774" s="21" t="s">
        <v>3675</v>
      </c>
      <c r="D15774" s="23"/>
      <c r="E15774" s="23"/>
    </row>
    <row r="15775" spans="1:5" ht="20" customHeight="1">
      <c r="A15775" s="19" t="s">
        <v>13774</v>
      </c>
      <c r="B15775" s="24">
        <v>2</v>
      </c>
      <c r="C15775" s="21" t="s">
        <v>10596</v>
      </c>
      <c r="D15775" s="23"/>
      <c r="E15775" s="23"/>
    </row>
    <row r="15776" spans="1:5" ht="20" customHeight="1">
      <c r="A15776" s="19" t="s">
        <v>13774</v>
      </c>
      <c r="B15776" s="24">
        <v>2</v>
      </c>
      <c r="C15776" s="21" t="s">
        <v>10703</v>
      </c>
      <c r="D15776" s="23"/>
      <c r="E15776" s="23"/>
    </row>
    <row r="15777" spans="1:5" ht="20" customHeight="1">
      <c r="A15777" s="19" t="s">
        <v>13774</v>
      </c>
      <c r="B15777" s="24">
        <v>2</v>
      </c>
      <c r="C15777" s="21" t="s">
        <v>10728</v>
      </c>
      <c r="D15777" s="23"/>
      <c r="E15777" s="23"/>
    </row>
    <row r="15778" spans="1:5" ht="20" customHeight="1">
      <c r="A15778" s="19" t="s">
        <v>13774</v>
      </c>
      <c r="B15778" s="24">
        <v>2</v>
      </c>
      <c r="C15778" s="21" t="s">
        <v>10596</v>
      </c>
      <c r="D15778" s="23"/>
      <c r="E15778" s="23"/>
    </row>
    <row r="15779" spans="1:5" ht="20" customHeight="1">
      <c r="A15779" s="19" t="s">
        <v>13774</v>
      </c>
      <c r="B15779" s="24">
        <v>2</v>
      </c>
      <c r="C15779" s="21" t="s">
        <v>10621</v>
      </c>
      <c r="D15779" s="23"/>
      <c r="E15779" s="23"/>
    </row>
    <row r="15780" spans="1:5" ht="20" customHeight="1">
      <c r="A15780" s="19" t="s">
        <v>13774</v>
      </c>
      <c r="B15780" s="24">
        <v>2</v>
      </c>
      <c r="C15780" s="21" t="s">
        <v>10363</v>
      </c>
      <c r="D15780" s="23"/>
      <c r="E15780" s="23"/>
    </row>
    <row r="15781" spans="1:5" ht="20" customHeight="1">
      <c r="A15781" s="19" t="s">
        <v>13774</v>
      </c>
      <c r="B15781" s="24">
        <v>2</v>
      </c>
      <c r="C15781" s="21" t="s">
        <v>10425</v>
      </c>
      <c r="D15781" s="23"/>
      <c r="E15781" s="23"/>
    </row>
    <row r="15782" spans="1:5" ht="20" customHeight="1">
      <c r="A15782" s="19" t="s">
        <v>13774</v>
      </c>
      <c r="B15782" s="24">
        <v>2</v>
      </c>
      <c r="C15782" s="21" t="s">
        <v>10449</v>
      </c>
      <c r="D15782" s="23"/>
      <c r="E15782" s="23"/>
    </row>
    <row r="15783" spans="1:5" ht="20" customHeight="1">
      <c r="A15783" s="19" t="s">
        <v>13774</v>
      </c>
      <c r="B15783" s="24">
        <v>2</v>
      </c>
      <c r="C15783" s="21" t="s">
        <v>10197</v>
      </c>
      <c r="D15783" s="23"/>
      <c r="E15783" s="23"/>
    </row>
    <row r="15784" spans="1:5" ht="20" customHeight="1">
      <c r="A15784" s="19" t="s">
        <v>13774</v>
      </c>
      <c r="B15784" s="24">
        <v>2</v>
      </c>
      <c r="C15784" s="21" t="s">
        <v>10260</v>
      </c>
      <c r="D15784" s="23"/>
      <c r="E15784" s="23"/>
    </row>
    <row r="15785" spans="1:5" ht="20" customHeight="1">
      <c r="A15785" s="19" t="s">
        <v>13774</v>
      </c>
      <c r="B15785" s="24">
        <v>2</v>
      </c>
      <c r="C15785" s="21" t="s">
        <v>10287</v>
      </c>
      <c r="D15785" s="23"/>
      <c r="E15785" s="23"/>
    </row>
    <row r="15786" spans="1:5" ht="20" customHeight="1">
      <c r="A15786" s="19" t="s">
        <v>13774</v>
      </c>
      <c r="B15786" s="24">
        <v>2</v>
      </c>
      <c r="C15786" s="21" t="s">
        <v>5627</v>
      </c>
      <c r="D15786" s="23"/>
      <c r="E15786" s="23"/>
    </row>
    <row r="15787" spans="1:5" ht="20" customHeight="1">
      <c r="A15787" s="19" t="s">
        <v>13774</v>
      </c>
      <c r="B15787" s="24">
        <v>2</v>
      </c>
      <c r="C15787" s="21" t="s">
        <v>5822</v>
      </c>
      <c r="D15787" s="23"/>
      <c r="E15787" s="23"/>
    </row>
    <row r="15788" spans="1:5" ht="20" customHeight="1">
      <c r="A15788" s="19" t="s">
        <v>13774</v>
      </c>
      <c r="B15788" s="24">
        <v>2</v>
      </c>
      <c r="C15788" s="21" t="s">
        <v>10043</v>
      </c>
      <c r="D15788" s="23"/>
      <c r="E15788" s="23"/>
    </row>
    <row r="15789" spans="1:5" ht="20" customHeight="1">
      <c r="A15789" s="19" t="s">
        <v>13774</v>
      </c>
      <c r="B15789" s="24">
        <v>2</v>
      </c>
      <c r="C15789" s="21" t="s">
        <v>10105</v>
      </c>
      <c r="D15789" s="23"/>
      <c r="E15789" s="23"/>
    </row>
    <row r="15790" spans="1:5" ht="20" customHeight="1">
      <c r="A15790" s="19" t="s">
        <v>13774</v>
      </c>
      <c r="B15790" s="24">
        <v>2</v>
      </c>
      <c r="C15790" s="21" t="s">
        <v>10123</v>
      </c>
      <c r="D15790" s="23"/>
      <c r="E15790" s="23"/>
    </row>
    <row r="15791" spans="1:5" ht="20" customHeight="1">
      <c r="A15791" s="19" t="s">
        <v>13774</v>
      </c>
      <c r="B15791" s="24">
        <v>2</v>
      </c>
      <c r="C15791" s="21" t="s">
        <v>10043</v>
      </c>
      <c r="D15791" s="23"/>
      <c r="E15791" s="23"/>
    </row>
    <row r="15792" spans="1:5" ht="20" customHeight="1">
      <c r="A15792" s="19" t="s">
        <v>13774</v>
      </c>
      <c r="B15792" s="24">
        <v>2</v>
      </c>
      <c r="C15792" s="21" t="s">
        <v>9907</v>
      </c>
      <c r="D15792" s="23"/>
      <c r="E15792" s="23"/>
    </row>
    <row r="15793" spans="1:5" ht="20" customHeight="1">
      <c r="A15793" s="19" t="s">
        <v>13774</v>
      </c>
      <c r="B15793" s="24">
        <v>2</v>
      </c>
      <c r="C15793" s="21" t="s">
        <v>9775</v>
      </c>
      <c r="D15793" s="23"/>
      <c r="E15793" s="23"/>
    </row>
    <row r="15794" spans="1:5" ht="20" customHeight="1">
      <c r="A15794" s="19" t="s">
        <v>13774</v>
      </c>
      <c r="B15794" s="24">
        <v>2</v>
      </c>
      <c r="C15794" s="21" t="s">
        <v>9591</v>
      </c>
      <c r="D15794" s="23"/>
      <c r="E15794" s="23"/>
    </row>
    <row r="15795" spans="1:5" ht="20" customHeight="1">
      <c r="A15795" s="19" t="s">
        <v>13774</v>
      </c>
      <c r="B15795" s="24">
        <v>2</v>
      </c>
      <c r="C15795" s="21" t="s">
        <v>9335</v>
      </c>
      <c r="D15795" s="23"/>
      <c r="E15795" s="23"/>
    </row>
    <row r="15796" spans="1:5" ht="20" customHeight="1">
      <c r="A15796" s="19" t="s">
        <v>13774</v>
      </c>
      <c r="B15796" s="24">
        <v>2</v>
      </c>
      <c r="C15796" s="21" t="s">
        <v>9387</v>
      </c>
      <c r="D15796" s="23"/>
      <c r="E15796" s="23"/>
    </row>
    <row r="15797" spans="1:5" ht="20" customHeight="1">
      <c r="A15797" s="19" t="s">
        <v>13774</v>
      </c>
      <c r="B15797" s="24">
        <v>2</v>
      </c>
      <c r="C15797" s="21" t="s">
        <v>9401</v>
      </c>
      <c r="D15797" s="23"/>
      <c r="E15797" s="23"/>
    </row>
    <row r="15798" spans="1:5" ht="20" customHeight="1">
      <c r="A15798" s="19" t="s">
        <v>13774</v>
      </c>
      <c r="B15798" s="24">
        <v>2</v>
      </c>
      <c r="C15798" s="21" t="s">
        <v>9269</v>
      </c>
      <c r="D15798" s="23"/>
      <c r="E15798" s="23"/>
    </row>
    <row r="15799" spans="1:5" ht="20" customHeight="1">
      <c r="A15799" s="19" t="s">
        <v>13774</v>
      </c>
      <c r="B15799" s="24">
        <v>2</v>
      </c>
      <c r="C15799" s="21" t="s">
        <v>9131</v>
      </c>
      <c r="D15799" s="23"/>
      <c r="E15799" s="23"/>
    </row>
    <row r="15800" spans="1:5" ht="20" customHeight="1">
      <c r="A15800" s="19" t="s">
        <v>13774</v>
      </c>
      <c r="B15800" s="24">
        <v>2</v>
      </c>
      <c r="C15800" s="21" t="s">
        <v>8951</v>
      </c>
      <c r="D15800" s="23"/>
      <c r="E15800" s="23"/>
    </row>
    <row r="15801" spans="1:5" ht="20" customHeight="1">
      <c r="A15801" s="19" t="s">
        <v>13774</v>
      </c>
      <c r="B15801" s="24">
        <v>2</v>
      </c>
      <c r="C15801" s="21" t="s">
        <v>8809</v>
      </c>
      <c r="D15801" s="23"/>
      <c r="E15801" s="23"/>
    </row>
    <row r="15802" spans="1:5" ht="20" customHeight="1">
      <c r="A15802" s="19" t="s">
        <v>13774</v>
      </c>
      <c r="B15802" s="24">
        <v>2</v>
      </c>
      <c r="C15802" s="21" t="s">
        <v>8821</v>
      </c>
      <c r="D15802" s="23"/>
      <c r="E15802" s="23"/>
    </row>
    <row r="15803" spans="1:5" ht="20" customHeight="1">
      <c r="A15803" s="19" t="s">
        <v>13774</v>
      </c>
      <c r="B15803" s="24">
        <v>2</v>
      </c>
      <c r="C15803" s="21" t="s">
        <v>8639</v>
      </c>
      <c r="D15803" s="23"/>
      <c r="E15803" s="23"/>
    </row>
    <row r="15804" spans="1:5" ht="20" customHeight="1">
      <c r="A15804" s="19" t="s">
        <v>13774</v>
      </c>
      <c r="B15804" s="24">
        <v>2</v>
      </c>
      <c r="C15804" s="21" t="s">
        <v>7818</v>
      </c>
      <c r="D15804" s="23"/>
      <c r="E15804" s="23"/>
    </row>
    <row r="15805" spans="1:5" ht="20" customHeight="1">
      <c r="A15805" s="19" t="s">
        <v>13774</v>
      </c>
      <c r="B15805" s="24">
        <v>2</v>
      </c>
      <c r="C15805" s="21" t="s">
        <v>8441</v>
      </c>
      <c r="D15805" s="23"/>
      <c r="E15805" s="23"/>
    </row>
    <row r="15806" spans="1:5" ht="20" customHeight="1">
      <c r="A15806" s="19" t="s">
        <v>13774</v>
      </c>
      <c r="B15806" s="24">
        <v>2</v>
      </c>
      <c r="C15806" s="21" t="s">
        <v>8455</v>
      </c>
      <c r="D15806" s="23"/>
      <c r="E15806" s="23"/>
    </row>
    <row r="15807" spans="1:5" ht="20" customHeight="1">
      <c r="A15807" s="19" t="s">
        <v>13774</v>
      </c>
      <c r="B15807" s="24">
        <v>2</v>
      </c>
      <c r="C15807" s="21" t="s">
        <v>7818</v>
      </c>
      <c r="D15807" s="23"/>
      <c r="E15807" s="23"/>
    </row>
    <row r="15808" spans="1:5" ht="20" customHeight="1">
      <c r="A15808" s="19" t="s">
        <v>13774</v>
      </c>
      <c r="B15808" s="24">
        <v>2</v>
      </c>
      <c r="C15808" s="21" t="s">
        <v>8340</v>
      </c>
      <c r="D15808" s="23"/>
      <c r="E15808" s="23"/>
    </row>
    <row r="15809" spans="1:5" ht="20" customHeight="1">
      <c r="A15809" s="19" t="s">
        <v>13774</v>
      </c>
      <c r="B15809" s="24">
        <v>2</v>
      </c>
      <c r="C15809" s="21" t="s">
        <v>8384</v>
      </c>
      <c r="D15809" s="23"/>
      <c r="E15809" s="23"/>
    </row>
    <row r="15810" spans="1:5" ht="20" customHeight="1">
      <c r="A15810" s="19" t="s">
        <v>13774</v>
      </c>
      <c r="B15810" s="24">
        <v>2</v>
      </c>
      <c r="C15810" s="21" t="s">
        <v>8396</v>
      </c>
      <c r="D15810" s="23"/>
      <c r="E15810" s="23"/>
    </row>
    <row r="15811" spans="1:5" ht="20" customHeight="1">
      <c r="A15811" s="19" t="s">
        <v>13774</v>
      </c>
      <c r="B15811" s="24">
        <v>2</v>
      </c>
      <c r="C15811" s="21" t="s">
        <v>8340</v>
      </c>
      <c r="D15811" s="23"/>
      <c r="E15811" s="23"/>
    </row>
    <row r="15812" spans="1:5" ht="20" customHeight="1">
      <c r="A15812" s="19" t="s">
        <v>13774</v>
      </c>
      <c r="B15812" s="24">
        <v>2</v>
      </c>
      <c r="C15812" s="21" t="s">
        <v>8286</v>
      </c>
      <c r="D15812" s="23"/>
      <c r="E15812" s="23"/>
    </row>
    <row r="15813" spans="1:5" ht="20" customHeight="1">
      <c r="A15813" s="19" t="s">
        <v>13774</v>
      </c>
      <c r="B15813" s="24">
        <v>3</v>
      </c>
      <c r="C15813" s="21" t="s">
        <v>13709</v>
      </c>
      <c r="D15813" s="23"/>
      <c r="E15813" s="23"/>
    </row>
    <row r="15814" spans="1:5" ht="20" customHeight="1">
      <c r="A15814" s="19" t="s">
        <v>13774</v>
      </c>
      <c r="B15814" s="24">
        <v>3</v>
      </c>
      <c r="C15814" s="21" t="s">
        <v>13457</v>
      </c>
      <c r="D15814" s="23"/>
      <c r="E15814" s="23"/>
    </row>
    <row r="15815" spans="1:5" ht="20" customHeight="1">
      <c r="A15815" s="19" t="s">
        <v>13774</v>
      </c>
      <c r="B15815" s="24">
        <v>3</v>
      </c>
      <c r="C15815" s="21" t="s">
        <v>13457</v>
      </c>
      <c r="D15815" s="23"/>
      <c r="E15815" s="23"/>
    </row>
    <row r="15816" spans="1:5" ht="20" customHeight="1">
      <c r="A15816" s="19" t="s">
        <v>13774</v>
      </c>
      <c r="B15816" s="24">
        <v>3</v>
      </c>
      <c r="C15816" s="21" t="s">
        <v>13256</v>
      </c>
      <c r="D15816" s="23"/>
      <c r="E15816" s="23"/>
    </row>
    <row r="15817" spans="1:5" ht="20" customHeight="1">
      <c r="A15817" s="19" t="s">
        <v>13774</v>
      </c>
      <c r="B15817" s="24">
        <v>3</v>
      </c>
      <c r="C15817" s="21" t="s">
        <v>13076</v>
      </c>
      <c r="D15817" s="23"/>
      <c r="E15817" s="23"/>
    </row>
    <row r="15818" spans="1:5" ht="20" customHeight="1">
      <c r="A15818" s="19" t="s">
        <v>13774</v>
      </c>
      <c r="B15818" s="24">
        <v>3</v>
      </c>
      <c r="C15818" s="21" t="s">
        <v>12820</v>
      </c>
      <c r="D15818" s="23"/>
      <c r="E15818" s="23"/>
    </row>
    <row r="15819" spans="1:5" ht="20" customHeight="1">
      <c r="A15819" s="19" t="s">
        <v>13774</v>
      </c>
      <c r="B15819" s="24">
        <v>3</v>
      </c>
      <c r="C15819" s="21" t="s">
        <v>12709</v>
      </c>
      <c r="D15819" s="23"/>
      <c r="E15819" s="23"/>
    </row>
    <row r="15820" spans="1:5" ht="20" customHeight="1">
      <c r="A15820" s="19" t="s">
        <v>13774</v>
      </c>
      <c r="B15820" s="24">
        <v>3</v>
      </c>
      <c r="C15820" s="21" t="s">
        <v>12439</v>
      </c>
      <c r="D15820" s="23"/>
      <c r="E15820" s="23"/>
    </row>
    <row r="15821" spans="1:5" ht="20" customHeight="1">
      <c r="A15821" s="19" t="s">
        <v>13774</v>
      </c>
      <c r="B15821" s="24">
        <v>3</v>
      </c>
      <c r="C15821" s="21" t="s">
        <v>12439</v>
      </c>
      <c r="D15821" s="23"/>
      <c r="E15821" s="23"/>
    </row>
    <row r="15822" spans="1:5" ht="20" customHeight="1">
      <c r="A15822" s="19" t="s">
        <v>13774</v>
      </c>
      <c r="B15822" s="24">
        <v>3</v>
      </c>
      <c r="C15822" s="21" t="s">
        <v>12230</v>
      </c>
      <c r="D15822" s="23"/>
      <c r="E15822" s="23"/>
    </row>
    <row r="15823" spans="1:5" ht="20" customHeight="1">
      <c r="A15823" s="19" t="s">
        <v>13774</v>
      </c>
      <c r="B15823" s="24">
        <v>3</v>
      </c>
      <c r="C15823" s="21" t="s">
        <v>12230</v>
      </c>
      <c r="D15823" s="23"/>
      <c r="E15823" s="23"/>
    </row>
    <row r="15824" spans="1:5" ht="20" customHeight="1">
      <c r="A15824" s="19" t="s">
        <v>13774</v>
      </c>
      <c r="B15824" s="24">
        <v>3</v>
      </c>
      <c r="C15824" s="21" t="s">
        <v>11966</v>
      </c>
      <c r="D15824" s="23"/>
      <c r="E15824" s="23"/>
    </row>
    <row r="15825" spans="1:5" ht="20" customHeight="1">
      <c r="A15825" s="19" t="s">
        <v>13774</v>
      </c>
      <c r="B15825" s="24">
        <v>3</v>
      </c>
      <c r="C15825" s="21" t="s">
        <v>11706</v>
      </c>
      <c r="D15825" s="23"/>
      <c r="E15825" s="23"/>
    </row>
    <row r="15826" spans="1:5" ht="20" customHeight="1">
      <c r="A15826" s="19" t="s">
        <v>13774</v>
      </c>
      <c r="B15826" s="24">
        <v>3</v>
      </c>
      <c r="C15826" s="21" t="s">
        <v>11534</v>
      </c>
      <c r="D15826" s="23"/>
      <c r="E15826" s="23"/>
    </row>
    <row r="15827" spans="1:5" ht="20" customHeight="1">
      <c r="A15827" s="19" t="s">
        <v>13774</v>
      </c>
      <c r="B15827" s="24">
        <v>3</v>
      </c>
      <c r="C15827" s="21" t="s">
        <v>11534</v>
      </c>
      <c r="D15827" s="23"/>
      <c r="E15827" s="23"/>
    </row>
    <row r="15828" spans="1:5" ht="20" customHeight="1">
      <c r="A15828" s="19" t="s">
        <v>13774</v>
      </c>
      <c r="B15828" s="24">
        <v>3</v>
      </c>
      <c r="C15828" s="21" t="s">
        <v>11534</v>
      </c>
      <c r="D15828" s="23"/>
      <c r="E15828" s="23"/>
    </row>
    <row r="15829" spans="1:5" ht="20" customHeight="1">
      <c r="A15829" s="19" t="s">
        <v>13774</v>
      </c>
      <c r="B15829" s="24">
        <v>3</v>
      </c>
      <c r="C15829" s="21" t="s">
        <v>11414</v>
      </c>
      <c r="D15829" s="23"/>
      <c r="E15829" s="23"/>
    </row>
    <row r="15830" spans="1:5" ht="20" customHeight="1">
      <c r="A15830" s="19" t="s">
        <v>13774</v>
      </c>
      <c r="B15830" s="24">
        <v>3</v>
      </c>
      <c r="C15830" s="21" t="s">
        <v>11311</v>
      </c>
      <c r="D15830" s="23"/>
      <c r="E15830" s="23"/>
    </row>
    <row r="15831" spans="1:5" ht="20" customHeight="1">
      <c r="A15831" s="19" t="s">
        <v>13774</v>
      </c>
      <c r="B15831" s="24">
        <v>3</v>
      </c>
      <c r="C15831" s="21" t="s">
        <v>11211</v>
      </c>
      <c r="D15831" s="23"/>
      <c r="E15831" s="23"/>
    </row>
    <row r="15832" spans="1:5" ht="20" customHeight="1">
      <c r="A15832" s="19" t="s">
        <v>13774</v>
      </c>
      <c r="B15832" s="24">
        <v>3</v>
      </c>
      <c r="C15832" s="21" t="s">
        <v>11105</v>
      </c>
      <c r="D15832" s="23"/>
      <c r="E15832" s="23"/>
    </row>
    <row r="15833" spans="1:5" ht="20" customHeight="1">
      <c r="A15833" s="19" t="s">
        <v>13774</v>
      </c>
      <c r="B15833" s="24">
        <v>3</v>
      </c>
      <c r="C15833" s="21" t="s">
        <v>11105</v>
      </c>
      <c r="D15833" s="23"/>
      <c r="E15833" s="23"/>
    </row>
    <row r="15834" spans="1:5" ht="20" customHeight="1">
      <c r="A15834" s="19" t="s">
        <v>13774</v>
      </c>
      <c r="B15834" s="24">
        <v>3</v>
      </c>
      <c r="C15834" s="21" t="s">
        <v>10999</v>
      </c>
      <c r="D15834" s="23"/>
      <c r="E15834" s="23"/>
    </row>
    <row r="15835" spans="1:5" ht="20" customHeight="1">
      <c r="A15835" s="19" t="s">
        <v>13774</v>
      </c>
      <c r="B15835" s="24">
        <v>3</v>
      </c>
      <c r="C15835" s="21" t="s">
        <v>10899</v>
      </c>
      <c r="D15835" s="23"/>
      <c r="E15835" s="23"/>
    </row>
    <row r="15836" spans="1:5" ht="20" customHeight="1">
      <c r="A15836" s="19" t="s">
        <v>13774</v>
      </c>
      <c r="B15836" s="24">
        <v>3</v>
      </c>
      <c r="C15836" s="21" t="s">
        <v>10742</v>
      </c>
      <c r="D15836" s="23"/>
      <c r="E15836" s="23"/>
    </row>
    <row r="15837" spans="1:5" ht="20" customHeight="1">
      <c r="A15837" s="19" t="s">
        <v>13774</v>
      </c>
      <c r="B15837" s="24">
        <v>3</v>
      </c>
      <c r="C15837" s="21" t="s">
        <v>10742</v>
      </c>
      <c r="D15837" s="23"/>
      <c r="E15837" s="23"/>
    </row>
    <row r="15838" spans="1:5" ht="20" customHeight="1">
      <c r="A15838" s="19" t="s">
        <v>13774</v>
      </c>
      <c r="B15838" s="24">
        <v>3</v>
      </c>
      <c r="C15838" s="21" t="s">
        <v>10742</v>
      </c>
      <c r="D15838" s="23"/>
      <c r="E15838" s="23"/>
    </row>
    <row r="15839" spans="1:5" ht="20" customHeight="1">
      <c r="A15839" s="19" t="s">
        <v>13774</v>
      </c>
      <c r="B15839" s="24">
        <v>3</v>
      </c>
      <c r="C15839" s="21" t="s">
        <v>10742</v>
      </c>
      <c r="D15839" s="23"/>
      <c r="E15839" s="23"/>
    </row>
    <row r="15840" spans="1:5" ht="20" customHeight="1">
      <c r="A15840" s="19" t="s">
        <v>13774</v>
      </c>
      <c r="B15840" s="24">
        <v>3</v>
      </c>
      <c r="C15840" s="21" t="s">
        <v>10631</v>
      </c>
      <c r="D15840" s="23"/>
      <c r="E15840" s="23"/>
    </row>
    <row r="15841" spans="1:5" ht="20" customHeight="1">
      <c r="A15841" s="19" t="s">
        <v>13774</v>
      </c>
      <c r="B15841" s="24">
        <v>3</v>
      </c>
      <c r="C15841" s="21" t="s">
        <v>10631</v>
      </c>
      <c r="D15841" s="23"/>
      <c r="E15841" s="23"/>
    </row>
    <row r="15842" spans="1:5" ht="20" customHeight="1">
      <c r="A15842" s="19" t="s">
        <v>13774</v>
      </c>
      <c r="B15842" s="24">
        <v>3</v>
      </c>
      <c r="C15842" s="21" t="s">
        <v>10456</v>
      </c>
      <c r="D15842" s="23"/>
      <c r="E15842" s="23"/>
    </row>
    <row r="15843" spans="1:5" ht="20" customHeight="1">
      <c r="A15843" s="19" t="s">
        <v>13774</v>
      </c>
      <c r="B15843" s="24">
        <v>3</v>
      </c>
      <c r="C15843" s="21" t="s">
        <v>10456</v>
      </c>
      <c r="D15843" s="23"/>
      <c r="E15843" s="23"/>
    </row>
    <row r="15844" spans="1:5" ht="20" customHeight="1">
      <c r="A15844" s="19" t="s">
        <v>13774</v>
      </c>
      <c r="B15844" s="24">
        <v>3</v>
      </c>
      <c r="C15844" s="21" t="s">
        <v>10456</v>
      </c>
      <c r="D15844" s="23"/>
      <c r="E15844" s="23"/>
    </row>
    <row r="15845" spans="1:5" ht="20" customHeight="1">
      <c r="A15845" s="19" t="s">
        <v>13774</v>
      </c>
      <c r="B15845" s="24">
        <v>3</v>
      </c>
      <c r="C15845" s="21" t="s">
        <v>10294</v>
      </c>
      <c r="D15845" s="23"/>
      <c r="E15845" s="23"/>
    </row>
    <row r="15846" spans="1:5" ht="20" customHeight="1">
      <c r="A15846" s="19" t="s">
        <v>13774</v>
      </c>
      <c r="B15846" s="24">
        <v>3</v>
      </c>
      <c r="C15846" s="21" t="s">
        <v>10294</v>
      </c>
      <c r="D15846" s="23"/>
      <c r="E15846" s="23"/>
    </row>
    <row r="15847" spans="1:5" ht="20" customHeight="1">
      <c r="A15847" s="19" t="s">
        <v>13774</v>
      </c>
      <c r="B15847" s="24">
        <v>3</v>
      </c>
      <c r="C15847" s="21" t="s">
        <v>10294</v>
      </c>
      <c r="D15847" s="23"/>
      <c r="E15847" s="23"/>
    </row>
    <row r="15848" spans="1:5" ht="20" customHeight="1">
      <c r="A15848" s="19" t="s">
        <v>13774</v>
      </c>
      <c r="B15848" s="24">
        <v>3</v>
      </c>
      <c r="C15848" s="21" t="s">
        <v>10130</v>
      </c>
      <c r="D15848" s="23"/>
      <c r="E15848" s="23"/>
    </row>
    <row r="15849" spans="1:5" ht="20" customHeight="1">
      <c r="A15849" s="19" t="s">
        <v>13774</v>
      </c>
      <c r="B15849" s="24">
        <v>3</v>
      </c>
      <c r="C15849" s="21" t="s">
        <v>10130</v>
      </c>
      <c r="D15849" s="23"/>
      <c r="E15849" s="23"/>
    </row>
    <row r="15850" spans="1:5" ht="20" customHeight="1">
      <c r="A15850" s="19" t="s">
        <v>13774</v>
      </c>
      <c r="B15850" s="24">
        <v>3</v>
      </c>
      <c r="C15850" s="21" t="s">
        <v>10130</v>
      </c>
      <c r="D15850" s="23"/>
      <c r="E15850" s="23"/>
    </row>
    <row r="15851" spans="1:5" ht="20" customHeight="1">
      <c r="A15851" s="19" t="s">
        <v>13774</v>
      </c>
      <c r="B15851" s="24">
        <v>3</v>
      </c>
      <c r="C15851" s="21" t="s">
        <v>10130</v>
      </c>
      <c r="D15851" s="23"/>
      <c r="E15851" s="23"/>
    </row>
    <row r="15852" spans="1:5" ht="20" customHeight="1">
      <c r="A15852" s="19" t="s">
        <v>13774</v>
      </c>
      <c r="B15852" s="24">
        <v>3</v>
      </c>
      <c r="C15852" s="21" t="s">
        <v>10130</v>
      </c>
      <c r="D15852" s="23"/>
      <c r="E15852" s="23"/>
    </row>
    <row r="15853" spans="1:5" ht="20" customHeight="1">
      <c r="A15853" s="19" t="s">
        <v>13774</v>
      </c>
      <c r="B15853" s="24">
        <v>3</v>
      </c>
      <c r="C15853" s="21" t="s">
        <v>10052</v>
      </c>
      <c r="D15853" s="23"/>
      <c r="E15853" s="23"/>
    </row>
    <row r="15854" spans="1:5" ht="20" customHeight="1">
      <c r="A15854" s="19" t="s">
        <v>13774</v>
      </c>
      <c r="B15854" s="24">
        <v>3</v>
      </c>
      <c r="C15854" s="21" t="s">
        <v>9913</v>
      </c>
      <c r="D15854" s="23"/>
      <c r="E15854" s="23"/>
    </row>
    <row r="15855" spans="1:5" ht="20" customHeight="1">
      <c r="A15855" s="19" t="s">
        <v>13774</v>
      </c>
      <c r="B15855" s="24">
        <v>3</v>
      </c>
      <c r="C15855" s="21" t="s">
        <v>9781</v>
      </c>
      <c r="D15855" s="23"/>
      <c r="E15855" s="23"/>
    </row>
    <row r="15856" spans="1:5" ht="20" customHeight="1">
      <c r="A15856" s="19" t="s">
        <v>13774</v>
      </c>
      <c r="B15856" s="24">
        <v>3</v>
      </c>
      <c r="C15856" s="21" t="s">
        <v>9600</v>
      </c>
      <c r="D15856" s="23"/>
      <c r="E15856" s="23"/>
    </row>
    <row r="15857" spans="1:5" ht="20" customHeight="1">
      <c r="A15857" s="19" t="s">
        <v>13774</v>
      </c>
      <c r="B15857" s="24">
        <v>3</v>
      </c>
      <c r="C15857" s="21" t="s">
        <v>9408</v>
      </c>
      <c r="D15857" s="23"/>
      <c r="E15857" s="23"/>
    </row>
    <row r="15858" spans="1:5" ht="20" customHeight="1">
      <c r="A15858" s="19" t="s">
        <v>13774</v>
      </c>
      <c r="B15858" s="24">
        <v>3</v>
      </c>
      <c r="C15858" s="21" t="s">
        <v>9408</v>
      </c>
      <c r="D15858" s="23"/>
      <c r="E15858" s="23"/>
    </row>
    <row r="15859" spans="1:5" ht="20" customHeight="1">
      <c r="A15859" s="19" t="s">
        <v>13774</v>
      </c>
      <c r="B15859" s="24">
        <v>3</v>
      </c>
      <c r="C15859" s="21" t="s">
        <v>9408</v>
      </c>
      <c r="D15859" s="23"/>
      <c r="E15859" s="23"/>
    </row>
    <row r="15860" spans="1:5" ht="20" customHeight="1">
      <c r="A15860" s="19" t="s">
        <v>13774</v>
      </c>
      <c r="B15860" s="24">
        <v>3</v>
      </c>
      <c r="C15860" s="21" t="s">
        <v>9275</v>
      </c>
      <c r="D15860" s="23"/>
      <c r="E15860" s="23"/>
    </row>
    <row r="15861" spans="1:5" ht="20" customHeight="1">
      <c r="A15861" s="19" t="s">
        <v>13774</v>
      </c>
      <c r="B15861" s="24">
        <v>3</v>
      </c>
      <c r="C15861" s="21" t="s">
        <v>9137</v>
      </c>
      <c r="D15861" s="23"/>
      <c r="E15861" s="23"/>
    </row>
    <row r="15862" spans="1:5" ht="20" customHeight="1">
      <c r="A15862" s="19" t="s">
        <v>13774</v>
      </c>
      <c r="B15862" s="24">
        <v>3</v>
      </c>
      <c r="C15862" s="21" t="s">
        <v>8958</v>
      </c>
      <c r="D15862" s="23"/>
      <c r="E15862" s="23"/>
    </row>
    <row r="15863" spans="1:5" ht="20" customHeight="1">
      <c r="A15863" s="19" t="s">
        <v>13774</v>
      </c>
      <c r="B15863" s="24">
        <v>3</v>
      </c>
      <c r="C15863" s="21" t="s">
        <v>8828</v>
      </c>
      <c r="D15863" s="23"/>
      <c r="E15863" s="23"/>
    </row>
    <row r="15864" spans="1:5" ht="20" customHeight="1">
      <c r="A15864" s="19" t="s">
        <v>13774</v>
      </c>
      <c r="B15864" s="24">
        <v>3</v>
      </c>
      <c r="C15864" s="21" t="s">
        <v>8828</v>
      </c>
      <c r="D15864" s="23"/>
      <c r="E15864" s="23"/>
    </row>
    <row r="15865" spans="1:5" ht="20" customHeight="1">
      <c r="A15865" s="19" t="s">
        <v>13774</v>
      </c>
      <c r="B15865" s="24">
        <v>3</v>
      </c>
      <c r="C15865" s="21" t="s">
        <v>8646</v>
      </c>
      <c r="D15865" s="23"/>
      <c r="E15865" s="23"/>
    </row>
    <row r="15866" spans="1:5" ht="20" customHeight="1">
      <c r="A15866" s="19" t="s">
        <v>13774</v>
      </c>
      <c r="B15866" s="24">
        <v>3</v>
      </c>
      <c r="C15866" s="21" t="s">
        <v>8466</v>
      </c>
      <c r="D15866" s="23"/>
      <c r="E15866" s="23"/>
    </row>
    <row r="15867" spans="1:5" ht="20" customHeight="1">
      <c r="A15867" s="19" t="s">
        <v>13774</v>
      </c>
      <c r="B15867" s="24">
        <v>3</v>
      </c>
      <c r="C15867" s="21" t="s">
        <v>8466</v>
      </c>
      <c r="D15867" s="23"/>
      <c r="E15867" s="23"/>
    </row>
    <row r="15868" spans="1:5" ht="20" customHeight="1">
      <c r="A15868" s="19" t="s">
        <v>13774</v>
      </c>
      <c r="B15868" s="24">
        <v>3</v>
      </c>
      <c r="C15868" s="21" t="s">
        <v>8466</v>
      </c>
      <c r="D15868" s="23"/>
      <c r="E15868" s="23"/>
    </row>
    <row r="15869" spans="1:5" ht="20" customHeight="1">
      <c r="A15869" s="19" t="s">
        <v>13774</v>
      </c>
      <c r="B15869" s="24">
        <v>3</v>
      </c>
      <c r="C15869" s="21" t="s">
        <v>8398</v>
      </c>
      <c r="D15869" s="23"/>
      <c r="E15869" s="23"/>
    </row>
    <row r="15870" spans="1:5" ht="20" customHeight="1">
      <c r="A15870" s="19" t="s">
        <v>13774</v>
      </c>
      <c r="B15870" s="24">
        <v>3</v>
      </c>
      <c r="C15870" s="21" t="s">
        <v>8398</v>
      </c>
      <c r="D15870" s="23"/>
      <c r="E15870" s="23"/>
    </row>
    <row r="15871" spans="1:5" ht="20" customHeight="1">
      <c r="A15871" s="19" t="s">
        <v>13774</v>
      </c>
      <c r="B15871" s="24">
        <v>3</v>
      </c>
      <c r="C15871" s="21" t="s">
        <v>8398</v>
      </c>
      <c r="D15871" s="23"/>
      <c r="E15871" s="23"/>
    </row>
    <row r="15872" spans="1:5" ht="20" customHeight="1">
      <c r="A15872" s="19" t="s">
        <v>13774</v>
      </c>
      <c r="B15872" s="24">
        <v>3</v>
      </c>
      <c r="C15872" s="21" t="s">
        <v>8398</v>
      </c>
      <c r="D15872" s="23"/>
      <c r="E15872" s="23"/>
    </row>
    <row r="15873" spans="1:5" ht="20" customHeight="1">
      <c r="A15873" s="19" t="s">
        <v>13774</v>
      </c>
      <c r="B15873" s="24">
        <v>3</v>
      </c>
      <c r="C15873" s="21" t="s">
        <v>8345</v>
      </c>
      <c r="D15873" s="23"/>
      <c r="E15873" s="23"/>
    </row>
    <row r="15874" spans="1:5" ht="20" customHeight="1">
      <c r="A15874" s="19" t="s">
        <v>13774</v>
      </c>
      <c r="B15874" s="24">
        <v>3</v>
      </c>
      <c r="C15874" s="21" t="s">
        <v>8289</v>
      </c>
      <c r="D15874" s="23"/>
      <c r="E15874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2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1600-000000000000}">
  <sheetPr>
    <pageSetUpPr fitToPage="1"/>
  </sheetPr>
  <dimension ref="A1:E32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2" width="16.33203125" style="11" customWidth="1"/>
    <col min="3" max="3" width="21" style="11" customWidth="1"/>
    <col min="4" max="6" width="16.33203125" style="11" customWidth="1"/>
    <col min="7" max="16384" width="16.33203125" style="11"/>
  </cols>
  <sheetData>
    <row r="1" spans="1:5" ht="27.75" customHeight="1">
      <c r="A1" s="41" t="s">
        <v>14840</v>
      </c>
      <c r="B1" s="41"/>
      <c r="C1" s="41"/>
      <c r="D1" s="41"/>
      <c r="E1" s="41"/>
    </row>
    <row r="2" spans="1:5" ht="20.25" customHeight="1">
      <c r="A2" s="12" t="s">
        <v>14841</v>
      </c>
      <c r="B2" s="12" t="s">
        <v>14842</v>
      </c>
      <c r="C2" s="12" t="s">
        <v>14843</v>
      </c>
      <c r="D2" s="13"/>
      <c r="E2" s="13"/>
    </row>
    <row r="3" spans="1:5" ht="20.25" customHeight="1">
      <c r="A3" s="26">
        <v>1</v>
      </c>
      <c r="B3" s="25">
        <v>1</v>
      </c>
      <c r="C3" s="16" t="s">
        <v>14844</v>
      </c>
      <c r="D3" s="18"/>
      <c r="E3" s="18"/>
    </row>
    <row r="4" spans="1:5" ht="20" customHeight="1">
      <c r="A4" s="27">
        <v>1</v>
      </c>
      <c r="B4" s="24">
        <v>2</v>
      </c>
      <c r="C4" s="21" t="s">
        <v>14845</v>
      </c>
      <c r="D4" s="23"/>
      <c r="E4" s="23"/>
    </row>
    <row r="5" spans="1:5" ht="20" customHeight="1">
      <c r="A5" s="27">
        <v>1</v>
      </c>
      <c r="B5" s="24">
        <v>3</v>
      </c>
      <c r="C5" s="21" t="s">
        <v>14846</v>
      </c>
      <c r="D5" s="23"/>
      <c r="E5" s="23"/>
    </row>
    <row r="6" spans="1:5" ht="20" customHeight="1">
      <c r="A6" s="27">
        <v>1</v>
      </c>
      <c r="B6" s="24">
        <v>4</v>
      </c>
      <c r="C6" s="21" t="s">
        <v>14847</v>
      </c>
      <c r="D6" s="23"/>
      <c r="E6" s="23"/>
    </row>
    <row r="7" spans="1:5" ht="20" customHeight="1">
      <c r="A7" s="27">
        <v>1</v>
      </c>
      <c r="B7" s="24">
        <v>5</v>
      </c>
      <c r="C7" s="21" t="s">
        <v>14848</v>
      </c>
      <c r="D7" s="23"/>
      <c r="E7" s="23"/>
    </row>
    <row r="8" spans="1:5" ht="20" customHeight="1">
      <c r="A8" s="27">
        <v>2</v>
      </c>
      <c r="B8" s="24">
        <v>1</v>
      </c>
      <c r="C8" s="21" t="s">
        <v>14849</v>
      </c>
      <c r="D8" s="23"/>
      <c r="E8" s="23"/>
    </row>
    <row r="9" spans="1:5" ht="20" customHeight="1">
      <c r="A9" s="27">
        <v>2</v>
      </c>
      <c r="B9" s="24">
        <v>2</v>
      </c>
      <c r="C9" s="21" t="s">
        <v>14850</v>
      </c>
      <c r="D9" s="23"/>
      <c r="E9" s="23"/>
    </row>
    <row r="10" spans="1:5" ht="20" customHeight="1">
      <c r="A10" s="27">
        <v>2</v>
      </c>
      <c r="B10" s="24">
        <v>3</v>
      </c>
      <c r="C10" s="21" t="s">
        <v>14851</v>
      </c>
      <c r="D10" s="23"/>
      <c r="E10" s="23"/>
    </row>
    <row r="11" spans="1:5" ht="20" customHeight="1">
      <c r="A11" s="27">
        <v>2</v>
      </c>
      <c r="B11" s="24">
        <v>4</v>
      </c>
      <c r="C11" s="21" t="s">
        <v>14852</v>
      </c>
      <c r="D11" s="23"/>
      <c r="E11" s="23"/>
    </row>
    <row r="12" spans="1:5" ht="20" customHeight="1">
      <c r="A12" s="27">
        <v>2</v>
      </c>
      <c r="B12" s="24">
        <v>5</v>
      </c>
      <c r="C12" s="21" t="s">
        <v>14853</v>
      </c>
      <c r="D12" s="23"/>
      <c r="E12" s="23"/>
    </row>
    <row r="13" spans="1:5" ht="20" customHeight="1">
      <c r="A13" s="27">
        <v>3</v>
      </c>
      <c r="B13" s="24">
        <v>1</v>
      </c>
      <c r="C13" s="21" t="s">
        <v>14854</v>
      </c>
      <c r="D13" s="23"/>
      <c r="E13" s="23"/>
    </row>
    <row r="14" spans="1:5" ht="20" customHeight="1">
      <c r="A14" s="27">
        <v>3</v>
      </c>
      <c r="B14" s="24">
        <v>2</v>
      </c>
      <c r="C14" s="21" t="s">
        <v>14855</v>
      </c>
      <c r="D14" s="23"/>
      <c r="E14" s="23"/>
    </row>
    <row r="15" spans="1:5" ht="20" customHeight="1">
      <c r="A15" s="27">
        <v>3</v>
      </c>
      <c r="B15" s="24">
        <v>3</v>
      </c>
      <c r="C15" s="21" t="s">
        <v>14856</v>
      </c>
      <c r="D15" s="23"/>
      <c r="E15" s="23"/>
    </row>
    <row r="16" spans="1:5" ht="20" customHeight="1">
      <c r="A16" s="27">
        <v>3</v>
      </c>
      <c r="B16" s="24">
        <v>4</v>
      </c>
      <c r="C16" s="21" t="s">
        <v>14857</v>
      </c>
      <c r="D16" s="23"/>
      <c r="E16" s="23"/>
    </row>
    <row r="17" spans="1:5" ht="20" customHeight="1">
      <c r="A17" s="27">
        <v>3</v>
      </c>
      <c r="B17" s="24">
        <v>5</v>
      </c>
      <c r="C17" s="21" t="s">
        <v>14858</v>
      </c>
      <c r="D17" s="23"/>
      <c r="E17" s="23"/>
    </row>
    <row r="18" spans="1:5" ht="20" customHeight="1">
      <c r="A18" s="27">
        <v>4</v>
      </c>
      <c r="B18" s="24">
        <v>1</v>
      </c>
      <c r="C18" s="21" t="s">
        <v>14859</v>
      </c>
      <c r="D18" s="23"/>
      <c r="E18" s="23"/>
    </row>
    <row r="19" spans="1:5" ht="20" customHeight="1">
      <c r="A19" s="27">
        <v>4</v>
      </c>
      <c r="B19" s="24">
        <v>2</v>
      </c>
      <c r="C19" s="21" t="s">
        <v>14860</v>
      </c>
      <c r="D19" s="23"/>
      <c r="E19" s="23"/>
    </row>
    <row r="20" spans="1:5" ht="20" customHeight="1">
      <c r="A20" s="27">
        <v>4</v>
      </c>
      <c r="B20" s="24">
        <v>3</v>
      </c>
      <c r="C20" s="21" t="s">
        <v>14861</v>
      </c>
      <c r="D20" s="23"/>
      <c r="E20" s="23"/>
    </row>
    <row r="21" spans="1:5" ht="20" customHeight="1">
      <c r="A21" s="27">
        <v>4</v>
      </c>
      <c r="B21" s="24">
        <v>4</v>
      </c>
      <c r="C21" s="21" t="s">
        <v>14862</v>
      </c>
      <c r="D21" s="23"/>
      <c r="E21" s="23"/>
    </row>
    <row r="22" spans="1:5" ht="20" customHeight="1">
      <c r="A22" s="27">
        <v>4</v>
      </c>
      <c r="B22" s="24">
        <v>5</v>
      </c>
      <c r="C22" s="21" t="s">
        <v>14863</v>
      </c>
      <c r="D22" s="23"/>
      <c r="E22" s="23"/>
    </row>
    <row r="23" spans="1:5" ht="20" customHeight="1">
      <c r="A23" s="27">
        <v>5</v>
      </c>
      <c r="B23" s="24">
        <v>1</v>
      </c>
      <c r="C23" s="21" t="s">
        <v>14864</v>
      </c>
      <c r="D23" s="23"/>
      <c r="E23" s="23"/>
    </row>
    <row r="24" spans="1:5" ht="20" customHeight="1">
      <c r="A24" s="27">
        <v>5</v>
      </c>
      <c r="B24" s="24">
        <v>2</v>
      </c>
      <c r="C24" s="21" t="s">
        <v>14865</v>
      </c>
      <c r="D24" s="23"/>
      <c r="E24" s="23"/>
    </row>
    <row r="25" spans="1:5" ht="20" customHeight="1">
      <c r="A25" s="27">
        <v>5</v>
      </c>
      <c r="B25" s="24">
        <v>3</v>
      </c>
      <c r="C25" s="21" t="s">
        <v>14866</v>
      </c>
      <c r="D25" s="23"/>
      <c r="E25" s="23"/>
    </row>
    <row r="26" spans="1:5" ht="20" customHeight="1">
      <c r="A26" s="27">
        <v>5</v>
      </c>
      <c r="B26" s="24">
        <v>4</v>
      </c>
      <c r="C26" s="21" t="s">
        <v>14867</v>
      </c>
      <c r="D26" s="23"/>
      <c r="E26" s="23"/>
    </row>
    <row r="27" spans="1:5" ht="20" customHeight="1">
      <c r="A27" s="27">
        <v>5</v>
      </c>
      <c r="B27" s="24">
        <v>5</v>
      </c>
      <c r="C27" s="21" t="s">
        <v>14868</v>
      </c>
      <c r="D27" s="23"/>
      <c r="E27" s="23"/>
    </row>
    <row r="28" spans="1:5" ht="20" customHeight="1">
      <c r="A28" s="27">
        <v>6</v>
      </c>
      <c r="B28" s="24">
        <v>1</v>
      </c>
      <c r="C28" s="21" t="s">
        <v>14869</v>
      </c>
      <c r="D28" s="23"/>
      <c r="E28" s="23"/>
    </row>
    <row r="29" spans="1:5" ht="20" customHeight="1">
      <c r="A29" s="27">
        <v>6</v>
      </c>
      <c r="B29" s="24">
        <v>2</v>
      </c>
      <c r="C29" s="21" t="s">
        <v>14870</v>
      </c>
      <c r="D29" s="23"/>
      <c r="E29" s="23"/>
    </row>
    <row r="30" spans="1:5" ht="20" customHeight="1">
      <c r="A30" s="27">
        <v>6</v>
      </c>
      <c r="B30" s="24">
        <v>3</v>
      </c>
      <c r="C30" s="21" t="s">
        <v>14870</v>
      </c>
      <c r="D30" s="23"/>
      <c r="E30" s="23"/>
    </row>
    <row r="31" spans="1:5" ht="20" customHeight="1">
      <c r="A31" s="27">
        <v>6</v>
      </c>
      <c r="B31" s="24">
        <v>4</v>
      </c>
      <c r="C31" s="21" t="s">
        <v>14871</v>
      </c>
      <c r="D31" s="23"/>
      <c r="E31" s="23"/>
    </row>
    <row r="32" spans="1:5" ht="20" customHeight="1">
      <c r="A32" s="27">
        <v>6</v>
      </c>
      <c r="B32" s="24">
        <v>5</v>
      </c>
      <c r="C32" s="21" t="s">
        <v>14872</v>
      </c>
      <c r="D32" s="23"/>
      <c r="E32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2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1700-000000000000}">
  <sheetPr>
    <pageSetUpPr fitToPage="1"/>
  </sheetPr>
  <dimension ref="A1:E32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2" width="16.33203125" style="11" customWidth="1"/>
    <col min="3" max="3" width="22.5" style="11" customWidth="1"/>
    <col min="4" max="6" width="16.33203125" style="11" customWidth="1"/>
    <col min="7" max="16384" width="16.33203125" style="11"/>
  </cols>
  <sheetData>
    <row r="1" spans="1:5" ht="27.75" customHeight="1">
      <c r="A1" s="41" t="s">
        <v>14873</v>
      </c>
      <c r="B1" s="41"/>
      <c r="C1" s="41"/>
      <c r="D1" s="41"/>
      <c r="E1" s="41"/>
    </row>
    <row r="2" spans="1:5" ht="20.25" customHeight="1">
      <c r="A2" s="12" t="s">
        <v>14841</v>
      </c>
      <c r="B2" s="12" t="s">
        <v>14842</v>
      </c>
      <c r="C2" s="12" t="s">
        <v>14843</v>
      </c>
      <c r="D2" s="13"/>
      <c r="E2" s="13"/>
    </row>
    <row r="3" spans="1:5" ht="20.25" customHeight="1">
      <c r="A3" s="26">
        <v>1</v>
      </c>
      <c r="B3" s="25">
        <v>1</v>
      </c>
      <c r="C3" s="16" t="s">
        <v>14874</v>
      </c>
      <c r="D3" s="18"/>
      <c r="E3" s="18"/>
    </row>
    <row r="4" spans="1:5" ht="20" customHeight="1">
      <c r="A4" s="27">
        <v>1</v>
      </c>
      <c r="B4" s="24">
        <v>2</v>
      </c>
      <c r="C4" s="21" t="s">
        <v>14875</v>
      </c>
      <c r="D4" s="23"/>
      <c r="E4" s="23"/>
    </row>
    <row r="5" spans="1:5" ht="20" customHeight="1">
      <c r="A5" s="27">
        <v>1</v>
      </c>
      <c r="B5" s="24">
        <v>3</v>
      </c>
      <c r="C5" s="21" t="s">
        <v>14876</v>
      </c>
      <c r="D5" s="23"/>
      <c r="E5" s="23"/>
    </row>
    <row r="6" spans="1:5" ht="20" customHeight="1">
      <c r="A6" s="27">
        <v>1</v>
      </c>
      <c r="B6" s="24">
        <v>4</v>
      </c>
      <c r="C6" s="21" t="s">
        <v>14877</v>
      </c>
      <c r="D6" s="23"/>
      <c r="E6" s="23"/>
    </row>
    <row r="7" spans="1:5" ht="20" customHeight="1">
      <c r="A7" s="27">
        <v>1</v>
      </c>
      <c r="B7" s="24">
        <v>5</v>
      </c>
      <c r="C7" s="21" t="s">
        <v>14878</v>
      </c>
      <c r="D7" s="23"/>
      <c r="E7" s="23"/>
    </row>
    <row r="8" spans="1:5" ht="20" customHeight="1">
      <c r="A8" s="27">
        <v>2</v>
      </c>
      <c r="B8" s="24">
        <v>1</v>
      </c>
      <c r="C8" s="21" t="s">
        <v>14879</v>
      </c>
      <c r="D8" s="23"/>
      <c r="E8" s="23"/>
    </row>
    <row r="9" spans="1:5" ht="20" customHeight="1">
      <c r="A9" s="27">
        <v>2</v>
      </c>
      <c r="B9" s="24">
        <v>2</v>
      </c>
      <c r="C9" s="21" t="s">
        <v>14880</v>
      </c>
      <c r="D9" s="23"/>
      <c r="E9" s="23"/>
    </row>
    <row r="10" spans="1:5" ht="20" customHeight="1">
      <c r="A10" s="27">
        <v>2</v>
      </c>
      <c r="B10" s="24">
        <v>3</v>
      </c>
      <c r="C10" s="21" t="s">
        <v>14881</v>
      </c>
      <c r="D10" s="23"/>
      <c r="E10" s="23"/>
    </row>
    <row r="11" spans="1:5" ht="20" customHeight="1">
      <c r="A11" s="27">
        <v>2</v>
      </c>
      <c r="B11" s="24">
        <v>4</v>
      </c>
      <c r="C11" s="21" t="s">
        <v>14882</v>
      </c>
      <c r="D11" s="23"/>
      <c r="E11" s="23"/>
    </row>
    <row r="12" spans="1:5" ht="20" customHeight="1">
      <c r="A12" s="27">
        <v>2</v>
      </c>
      <c r="B12" s="24">
        <v>5</v>
      </c>
      <c r="C12" s="21" t="s">
        <v>14883</v>
      </c>
      <c r="D12" s="23"/>
      <c r="E12" s="23"/>
    </row>
    <row r="13" spans="1:5" ht="20" customHeight="1">
      <c r="A13" s="27">
        <v>3</v>
      </c>
      <c r="B13" s="24">
        <v>1</v>
      </c>
      <c r="C13" s="21" t="s">
        <v>14884</v>
      </c>
      <c r="D13" s="23"/>
      <c r="E13" s="23"/>
    </row>
    <row r="14" spans="1:5" ht="20" customHeight="1">
      <c r="A14" s="27">
        <v>3</v>
      </c>
      <c r="B14" s="24">
        <v>2</v>
      </c>
      <c r="C14" s="21" t="s">
        <v>14885</v>
      </c>
      <c r="D14" s="23"/>
      <c r="E14" s="23"/>
    </row>
    <row r="15" spans="1:5" ht="20" customHeight="1">
      <c r="A15" s="27">
        <v>3</v>
      </c>
      <c r="B15" s="24">
        <v>3</v>
      </c>
      <c r="C15" s="21" t="s">
        <v>14886</v>
      </c>
      <c r="D15" s="23"/>
      <c r="E15" s="23"/>
    </row>
    <row r="16" spans="1:5" ht="20" customHeight="1">
      <c r="A16" s="27">
        <v>3</v>
      </c>
      <c r="B16" s="24">
        <v>4</v>
      </c>
      <c r="C16" s="21" t="s">
        <v>14887</v>
      </c>
      <c r="D16" s="23"/>
      <c r="E16" s="23"/>
    </row>
    <row r="17" spans="1:5" ht="20" customHeight="1">
      <c r="A17" s="27">
        <v>3</v>
      </c>
      <c r="B17" s="24">
        <v>5</v>
      </c>
      <c r="C17" s="21" t="s">
        <v>14888</v>
      </c>
      <c r="D17" s="23"/>
      <c r="E17" s="23"/>
    </row>
    <row r="18" spans="1:5" ht="20" customHeight="1">
      <c r="A18" s="27">
        <v>4</v>
      </c>
      <c r="B18" s="24">
        <v>1</v>
      </c>
      <c r="C18" s="21" t="s">
        <v>14889</v>
      </c>
      <c r="D18" s="23"/>
      <c r="E18" s="23"/>
    </row>
    <row r="19" spans="1:5" ht="20" customHeight="1">
      <c r="A19" s="27">
        <v>4</v>
      </c>
      <c r="B19" s="24">
        <v>2</v>
      </c>
      <c r="C19" s="21" t="s">
        <v>14890</v>
      </c>
      <c r="D19" s="23"/>
      <c r="E19" s="23"/>
    </row>
    <row r="20" spans="1:5" ht="20" customHeight="1">
      <c r="A20" s="27">
        <v>4</v>
      </c>
      <c r="B20" s="24">
        <v>3</v>
      </c>
      <c r="C20" s="21" t="s">
        <v>14891</v>
      </c>
      <c r="D20" s="23"/>
      <c r="E20" s="23"/>
    </row>
    <row r="21" spans="1:5" ht="20" customHeight="1">
      <c r="A21" s="27">
        <v>4</v>
      </c>
      <c r="B21" s="24">
        <v>4</v>
      </c>
      <c r="C21" s="21" t="s">
        <v>14892</v>
      </c>
      <c r="D21" s="23"/>
      <c r="E21" s="23"/>
    </row>
    <row r="22" spans="1:5" ht="20" customHeight="1">
      <c r="A22" s="27">
        <v>4</v>
      </c>
      <c r="B22" s="24">
        <v>5</v>
      </c>
      <c r="C22" s="21" t="s">
        <v>14893</v>
      </c>
      <c r="D22" s="23"/>
      <c r="E22" s="23"/>
    </row>
    <row r="23" spans="1:5" ht="20" customHeight="1">
      <c r="A23" s="27">
        <v>5</v>
      </c>
      <c r="B23" s="24">
        <v>1</v>
      </c>
      <c r="C23" s="21" t="s">
        <v>14894</v>
      </c>
      <c r="D23" s="23"/>
      <c r="E23" s="23"/>
    </row>
    <row r="24" spans="1:5" ht="20" customHeight="1">
      <c r="A24" s="27">
        <v>5</v>
      </c>
      <c r="B24" s="24">
        <v>2</v>
      </c>
      <c r="C24" s="21" t="s">
        <v>14895</v>
      </c>
      <c r="D24" s="23"/>
      <c r="E24" s="23"/>
    </row>
    <row r="25" spans="1:5" ht="20" customHeight="1">
      <c r="A25" s="27">
        <v>5</v>
      </c>
      <c r="B25" s="24">
        <v>3</v>
      </c>
      <c r="C25" s="21" t="s">
        <v>14896</v>
      </c>
      <c r="D25" s="23"/>
      <c r="E25" s="23"/>
    </row>
    <row r="26" spans="1:5" ht="20" customHeight="1">
      <c r="A26" s="27">
        <v>5</v>
      </c>
      <c r="B26" s="24">
        <v>4</v>
      </c>
      <c r="C26" s="21" t="s">
        <v>14897</v>
      </c>
      <c r="D26" s="23"/>
      <c r="E26" s="23"/>
    </row>
    <row r="27" spans="1:5" ht="20" customHeight="1">
      <c r="A27" s="27">
        <v>5</v>
      </c>
      <c r="B27" s="24">
        <v>5</v>
      </c>
      <c r="C27" s="21" t="s">
        <v>14898</v>
      </c>
      <c r="D27" s="23"/>
      <c r="E27" s="23"/>
    </row>
    <row r="28" spans="1:5" ht="20" customHeight="1">
      <c r="A28" s="27">
        <v>6</v>
      </c>
      <c r="B28" s="24">
        <v>1</v>
      </c>
      <c r="C28" s="21" t="s">
        <v>14899</v>
      </c>
      <c r="D28" s="23"/>
      <c r="E28" s="23"/>
    </row>
    <row r="29" spans="1:5" ht="20" customHeight="1">
      <c r="A29" s="27">
        <v>6</v>
      </c>
      <c r="B29" s="24">
        <v>2</v>
      </c>
      <c r="C29" s="21" t="s">
        <v>14900</v>
      </c>
      <c r="D29" s="23"/>
      <c r="E29" s="23"/>
    </row>
    <row r="30" spans="1:5" ht="20" customHeight="1">
      <c r="A30" s="27">
        <v>6</v>
      </c>
      <c r="B30" s="24">
        <v>3</v>
      </c>
      <c r="C30" s="21" t="s">
        <v>14901</v>
      </c>
      <c r="D30" s="23"/>
      <c r="E30" s="23"/>
    </row>
    <row r="31" spans="1:5" ht="20" customHeight="1">
      <c r="A31" s="27">
        <v>6</v>
      </c>
      <c r="B31" s="24">
        <v>4</v>
      </c>
      <c r="C31" s="21" t="s">
        <v>14902</v>
      </c>
      <c r="D31" s="23"/>
      <c r="E31" s="23"/>
    </row>
    <row r="32" spans="1:5" ht="20" customHeight="1">
      <c r="A32" s="27">
        <v>6</v>
      </c>
      <c r="B32" s="24">
        <v>5</v>
      </c>
      <c r="C32" s="21" t="s">
        <v>14903</v>
      </c>
      <c r="D32" s="23"/>
      <c r="E32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2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1800-000000000000}">
  <sheetPr>
    <pageSetUpPr fitToPage="1"/>
  </sheetPr>
  <dimension ref="A1:E32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2" width="16.33203125" style="11" customWidth="1"/>
    <col min="3" max="3" width="22.5" style="11" customWidth="1"/>
    <col min="4" max="6" width="16.33203125" style="11" customWidth="1"/>
    <col min="7" max="16384" width="16.33203125" style="11"/>
  </cols>
  <sheetData>
    <row r="1" spans="1:5" ht="27.75" customHeight="1">
      <c r="A1" s="41" t="s">
        <v>14904</v>
      </c>
      <c r="B1" s="41"/>
      <c r="C1" s="41"/>
      <c r="D1" s="41"/>
      <c r="E1" s="41"/>
    </row>
    <row r="2" spans="1:5" ht="20.25" customHeight="1">
      <c r="A2" s="12" t="s">
        <v>14841</v>
      </c>
      <c r="B2" s="12" t="s">
        <v>14842</v>
      </c>
      <c r="C2" s="12" t="s">
        <v>14843</v>
      </c>
      <c r="D2" s="13"/>
      <c r="E2" s="13"/>
    </row>
    <row r="3" spans="1:5" ht="20.25" customHeight="1">
      <c r="A3" s="26">
        <v>1</v>
      </c>
      <c r="B3" s="25">
        <v>1</v>
      </c>
      <c r="C3" s="16" t="s">
        <v>14905</v>
      </c>
      <c r="D3" s="18"/>
      <c r="E3" s="18"/>
    </row>
    <row r="4" spans="1:5" ht="20" customHeight="1">
      <c r="A4" s="27">
        <v>1</v>
      </c>
      <c r="B4" s="24">
        <v>2</v>
      </c>
      <c r="C4" s="21" t="s">
        <v>14906</v>
      </c>
      <c r="D4" s="23"/>
      <c r="E4" s="23"/>
    </row>
    <row r="5" spans="1:5" ht="20" customHeight="1">
      <c r="A5" s="27">
        <v>1</v>
      </c>
      <c r="B5" s="24">
        <v>3</v>
      </c>
      <c r="C5" s="21" t="s">
        <v>14907</v>
      </c>
      <c r="D5" s="23"/>
      <c r="E5" s="23"/>
    </row>
    <row r="6" spans="1:5" ht="20" customHeight="1">
      <c r="A6" s="27">
        <v>1</v>
      </c>
      <c r="B6" s="24">
        <v>4</v>
      </c>
      <c r="C6" s="21" t="s">
        <v>14906</v>
      </c>
      <c r="D6" s="23"/>
      <c r="E6" s="23"/>
    </row>
    <row r="7" spans="1:5" ht="20" customHeight="1">
      <c r="A7" s="27">
        <v>1</v>
      </c>
      <c r="B7" s="24">
        <v>5</v>
      </c>
      <c r="C7" s="21" t="s">
        <v>14908</v>
      </c>
      <c r="D7" s="23"/>
      <c r="E7" s="23"/>
    </row>
    <row r="8" spans="1:5" ht="20" customHeight="1">
      <c r="A8" s="27">
        <v>2</v>
      </c>
      <c r="B8" s="24">
        <v>1</v>
      </c>
      <c r="C8" s="21" t="s">
        <v>14909</v>
      </c>
      <c r="D8" s="23"/>
      <c r="E8" s="23"/>
    </row>
    <row r="9" spans="1:5" ht="20" customHeight="1">
      <c r="A9" s="27">
        <v>2</v>
      </c>
      <c r="B9" s="24">
        <v>2</v>
      </c>
      <c r="C9" s="21" t="s">
        <v>14910</v>
      </c>
      <c r="D9" s="23"/>
      <c r="E9" s="23"/>
    </row>
    <row r="10" spans="1:5" ht="20" customHeight="1">
      <c r="A10" s="27">
        <v>2</v>
      </c>
      <c r="B10" s="24">
        <v>3</v>
      </c>
      <c r="C10" s="21" t="s">
        <v>14911</v>
      </c>
      <c r="D10" s="23"/>
      <c r="E10" s="23"/>
    </row>
    <row r="11" spans="1:5" ht="20" customHeight="1">
      <c r="A11" s="27">
        <v>2</v>
      </c>
      <c r="B11" s="24">
        <v>4</v>
      </c>
      <c r="C11" s="21" t="s">
        <v>14912</v>
      </c>
      <c r="D11" s="23"/>
      <c r="E11" s="23"/>
    </row>
    <row r="12" spans="1:5" ht="20" customHeight="1">
      <c r="A12" s="27">
        <v>2</v>
      </c>
      <c r="B12" s="24">
        <v>5</v>
      </c>
      <c r="C12" s="21" t="s">
        <v>14913</v>
      </c>
      <c r="D12" s="23"/>
      <c r="E12" s="23"/>
    </row>
    <row r="13" spans="1:5" ht="20" customHeight="1">
      <c r="A13" s="27">
        <v>3</v>
      </c>
      <c r="B13" s="24">
        <v>1</v>
      </c>
      <c r="C13" s="21" t="s">
        <v>14914</v>
      </c>
      <c r="D13" s="23"/>
      <c r="E13" s="23"/>
    </row>
    <row r="14" spans="1:5" ht="20" customHeight="1">
      <c r="A14" s="27">
        <v>3</v>
      </c>
      <c r="B14" s="24">
        <v>2</v>
      </c>
      <c r="C14" s="21" t="s">
        <v>14915</v>
      </c>
      <c r="D14" s="23"/>
      <c r="E14" s="23"/>
    </row>
    <row r="15" spans="1:5" ht="20" customHeight="1">
      <c r="A15" s="27">
        <v>3</v>
      </c>
      <c r="B15" s="24">
        <v>3</v>
      </c>
      <c r="C15" s="21" t="s">
        <v>14916</v>
      </c>
      <c r="D15" s="23"/>
      <c r="E15" s="23"/>
    </row>
    <row r="16" spans="1:5" ht="20" customHeight="1">
      <c r="A16" s="27">
        <v>3</v>
      </c>
      <c r="B16" s="24">
        <v>4</v>
      </c>
      <c r="C16" s="21" t="s">
        <v>14917</v>
      </c>
      <c r="D16" s="23"/>
      <c r="E16" s="23"/>
    </row>
    <row r="17" spans="1:5" ht="20" customHeight="1">
      <c r="A17" s="27">
        <v>3</v>
      </c>
      <c r="B17" s="24">
        <v>5</v>
      </c>
      <c r="C17" s="21" t="s">
        <v>14918</v>
      </c>
      <c r="D17" s="23"/>
      <c r="E17" s="23"/>
    </row>
    <row r="18" spans="1:5" ht="20" customHeight="1">
      <c r="A18" s="27">
        <v>4</v>
      </c>
      <c r="B18" s="24">
        <v>1</v>
      </c>
      <c r="C18" s="21" t="s">
        <v>14919</v>
      </c>
      <c r="D18" s="23"/>
      <c r="E18" s="23"/>
    </row>
    <row r="19" spans="1:5" ht="20" customHeight="1">
      <c r="A19" s="27">
        <v>4</v>
      </c>
      <c r="B19" s="24">
        <v>2</v>
      </c>
      <c r="C19" s="21" t="s">
        <v>14920</v>
      </c>
      <c r="D19" s="23"/>
      <c r="E19" s="23"/>
    </row>
    <row r="20" spans="1:5" ht="20" customHeight="1">
      <c r="A20" s="27">
        <v>4</v>
      </c>
      <c r="B20" s="24">
        <v>3</v>
      </c>
      <c r="C20" s="21" t="s">
        <v>14921</v>
      </c>
      <c r="D20" s="23"/>
      <c r="E20" s="23"/>
    </row>
    <row r="21" spans="1:5" ht="20" customHeight="1">
      <c r="A21" s="27">
        <v>4</v>
      </c>
      <c r="B21" s="24">
        <v>4</v>
      </c>
      <c r="C21" s="21" t="s">
        <v>14922</v>
      </c>
      <c r="D21" s="23"/>
      <c r="E21" s="23"/>
    </row>
    <row r="22" spans="1:5" ht="20" customHeight="1">
      <c r="A22" s="27">
        <v>4</v>
      </c>
      <c r="B22" s="24">
        <v>5</v>
      </c>
      <c r="C22" s="21" t="s">
        <v>14923</v>
      </c>
      <c r="D22" s="23"/>
      <c r="E22" s="23"/>
    </row>
    <row r="23" spans="1:5" ht="20" customHeight="1">
      <c r="A23" s="27">
        <v>5</v>
      </c>
      <c r="B23" s="24">
        <v>1</v>
      </c>
      <c r="C23" s="21" t="s">
        <v>14924</v>
      </c>
      <c r="D23" s="23"/>
      <c r="E23" s="23"/>
    </row>
    <row r="24" spans="1:5" ht="20" customHeight="1">
      <c r="A24" s="27">
        <v>5</v>
      </c>
      <c r="B24" s="24">
        <v>2</v>
      </c>
      <c r="C24" s="21" t="s">
        <v>14925</v>
      </c>
      <c r="D24" s="23"/>
      <c r="E24" s="23"/>
    </row>
    <row r="25" spans="1:5" ht="20" customHeight="1">
      <c r="A25" s="27">
        <v>5</v>
      </c>
      <c r="B25" s="24">
        <v>3</v>
      </c>
      <c r="C25" s="21" t="s">
        <v>14926</v>
      </c>
      <c r="D25" s="23"/>
      <c r="E25" s="23"/>
    </row>
    <row r="26" spans="1:5" ht="20" customHeight="1">
      <c r="A26" s="27">
        <v>5</v>
      </c>
      <c r="B26" s="24">
        <v>4</v>
      </c>
      <c r="C26" s="21" t="s">
        <v>14927</v>
      </c>
      <c r="D26" s="23"/>
      <c r="E26" s="23"/>
    </row>
    <row r="27" spans="1:5" ht="20" customHeight="1">
      <c r="A27" s="27">
        <v>5</v>
      </c>
      <c r="B27" s="24">
        <v>5</v>
      </c>
      <c r="C27" s="21" t="s">
        <v>14928</v>
      </c>
      <c r="D27" s="23"/>
      <c r="E27" s="23"/>
    </row>
    <row r="28" spans="1:5" ht="20" customHeight="1">
      <c r="A28" s="27">
        <v>6</v>
      </c>
      <c r="B28" s="24">
        <v>1</v>
      </c>
      <c r="C28" s="21" t="s">
        <v>14929</v>
      </c>
      <c r="D28" s="23"/>
      <c r="E28" s="23"/>
    </row>
    <row r="29" spans="1:5" ht="20" customHeight="1">
      <c r="A29" s="27">
        <v>6</v>
      </c>
      <c r="B29" s="24">
        <v>2</v>
      </c>
      <c r="C29" s="21" t="s">
        <v>14930</v>
      </c>
      <c r="D29" s="23"/>
      <c r="E29" s="23"/>
    </row>
    <row r="30" spans="1:5" ht="20" customHeight="1">
      <c r="A30" s="27">
        <v>6</v>
      </c>
      <c r="B30" s="24">
        <v>3</v>
      </c>
      <c r="C30" s="21" t="s">
        <v>14931</v>
      </c>
      <c r="D30" s="23"/>
      <c r="E30" s="23"/>
    </row>
    <row r="31" spans="1:5" ht="20" customHeight="1">
      <c r="A31" s="27">
        <v>6</v>
      </c>
      <c r="B31" s="24">
        <v>4</v>
      </c>
      <c r="C31" s="21" t="s">
        <v>14932</v>
      </c>
      <c r="D31" s="23"/>
      <c r="E31" s="23"/>
    </row>
    <row r="32" spans="1:5" ht="20" customHeight="1">
      <c r="A32" s="27">
        <v>6</v>
      </c>
      <c r="B32" s="24">
        <v>5</v>
      </c>
      <c r="C32" s="21" t="s">
        <v>14933</v>
      </c>
      <c r="D32" s="23"/>
      <c r="E32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2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1900-000000000000}">
  <sheetPr>
    <pageSetUpPr fitToPage="1"/>
  </sheetPr>
  <dimension ref="A1:E32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2" width="16.33203125" style="11" customWidth="1"/>
    <col min="3" max="3" width="21.1640625" style="11" customWidth="1"/>
    <col min="4" max="6" width="16.33203125" style="11" customWidth="1"/>
    <col min="7" max="16384" width="16.33203125" style="11"/>
  </cols>
  <sheetData>
    <row r="1" spans="1:5" ht="27.75" customHeight="1">
      <c r="A1" s="41" t="s">
        <v>14934</v>
      </c>
      <c r="B1" s="41"/>
      <c r="C1" s="41"/>
      <c r="D1" s="41"/>
      <c r="E1" s="41"/>
    </row>
    <row r="2" spans="1:5" ht="20.25" customHeight="1">
      <c r="A2" s="12" t="s">
        <v>14841</v>
      </c>
      <c r="B2" s="12" t="s">
        <v>14842</v>
      </c>
      <c r="C2" s="12" t="s">
        <v>14843</v>
      </c>
      <c r="D2" s="13"/>
      <c r="E2" s="13"/>
    </row>
    <row r="3" spans="1:5" ht="20.25" customHeight="1">
      <c r="A3" s="26">
        <v>1</v>
      </c>
      <c r="B3" s="25">
        <v>1</v>
      </c>
      <c r="C3" s="16" t="s">
        <v>14935</v>
      </c>
      <c r="D3" s="18"/>
      <c r="E3" s="18"/>
    </row>
    <row r="4" spans="1:5" ht="20" customHeight="1">
      <c r="A4" s="27">
        <v>1</v>
      </c>
      <c r="B4" s="24">
        <v>2</v>
      </c>
      <c r="C4" s="21" t="s">
        <v>14936</v>
      </c>
      <c r="D4" s="23"/>
      <c r="E4" s="23"/>
    </row>
    <row r="5" spans="1:5" ht="20" customHeight="1">
      <c r="A5" s="27">
        <v>1</v>
      </c>
      <c r="B5" s="24">
        <v>3</v>
      </c>
      <c r="C5" s="21" t="s">
        <v>14937</v>
      </c>
      <c r="D5" s="23"/>
      <c r="E5" s="23"/>
    </row>
    <row r="6" spans="1:5" ht="20" customHeight="1">
      <c r="A6" s="27">
        <v>1</v>
      </c>
      <c r="B6" s="24">
        <v>4</v>
      </c>
      <c r="C6" s="21" t="s">
        <v>14938</v>
      </c>
      <c r="D6" s="23"/>
      <c r="E6" s="23"/>
    </row>
    <row r="7" spans="1:5" ht="20" customHeight="1">
      <c r="A7" s="27">
        <v>1</v>
      </c>
      <c r="B7" s="24">
        <v>5</v>
      </c>
      <c r="C7" s="21" t="s">
        <v>14939</v>
      </c>
      <c r="D7" s="23"/>
      <c r="E7" s="23"/>
    </row>
    <row r="8" spans="1:5" ht="20" customHeight="1">
      <c r="A8" s="27">
        <v>2</v>
      </c>
      <c r="B8" s="24">
        <v>1</v>
      </c>
      <c r="C8" s="21" t="s">
        <v>14940</v>
      </c>
      <c r="D8" s="23"/>
      <c r="E8" s="23"/>
    </row>
    <row r="9" spans="1:5" ht="20" customHeight="1">
      <c r="A9" s="27">
        <v>2</v>
      </c>
      <c r="B9" s="24">
        <v>2</v>
      </c>
      <c r="C9" s="21" t="s">
        <v>14941</v>
      </c>
      <c r="D9" s="23"/>
      <c r="E9" s="23"/>
    </row>
    <row r="10" spans="1:5" ht="20" customHeight="1">
      <c r="A10" s="27">
        <v>2</v>
      </c>
      <c r="B10" s="24">
        <v>3</v>
      </c>
      <c r="C10" s="21" t="s">
        <v>14942</v>
      </c>
      <c r="D10" s="23"/>
      <c r="E10" s="23"/>
    </row>
    <row r="11" spans="1:5" ht="20" customHeight="1">
      <c r="A11" s="27">
        <v>2</v>
      </c>
      <c r="B11" s="24">
        <v>4</v>
      </c>
      <c r="C11" s="21" t="s">
        <v>14943</v>
      </c>
      <c r="D11" s="23"/>
      <c r="E11" s="23"/>
    </row>
    <row r="12" spans="1:5" ht="20" customHeight="1">
      <c r="A12" s="27">
        <v>2</v>
      </c>
      <c r="B12" s="24">
        <v>5</v>
      </c>
      <c r="C12" s="21" t="s">
        <v>14944</v>
      </c>
      <c r="D12" s="23"/>
      <c r="E12" s="23"/>
    </row>
    <row r="13" spans="1:5" ht="20" customHeight="1">
      <c r="A13" s="27">
        <v>3</v>
      </c>
      <c r="B13" s="24">
        <v>1</v>
      </c>
      <c r="C13" s="21" t="s">
        <v>14945</v>
      </c>
      <c r="D13" s="23"/>
      <c r="E13" s="23"/>
    </row>
    <row r="14" spans="1:5" ht="20" customHeight="1">
      <c r="A14" s="27">
        <v>3</v>
      </c>
      <c r="B14" s="24">
        <v>2</v>
      </c>
      <c r="C14" s="21" t="s">
        <v>14946</v>
      </c>
      <c r="D14" s="23"/>
      <c r="E14" s="23"/>
    </row>
    <row r="15" spans="1:5" ht="20" customHeight="1">
      <c r="A15" s="27">
        <v>3</v>
      </c>
      <c r="B15" s="24">
        <v>3</v>
      </c>
      <c r="C15" s="21" t="s">
        <v>14947</v>
      </c>
      <c r="D15" s="23"/>
      <c r="E15" s="23"/>
    </row>
    <row r="16" spans="1:5" ht="20" customHeight="1">
      <c r="A16" s="27">
        <v>3</v>
      </c>
      <c r="B16" s="24">
        <v>4</v>
      </c>
      <c r="C16" s="21" t="s">
        <v>14948</v>
      </c>
      <c r="D16" s="23"/>
      <c r="E16" s="23"/>
    </row>
    <row r="17" spans="1:5" ht="20" customHeight="1">
      <c r="A17" s="27">
        <v>3</v>
      </c>
      <c r="B17" s="24">
        <v>5</v>
      </c>
      <c r="C17" s="21" t="s">
        <v>14949</v>
      </c>
      <c r="D17" s="23"/>
      <c r="E17" s="23"/>
    </row>
    <row r="18" spans="1:5" ht="20" customHeight="1">
      <c r="A18" s="27">
        <v>4</v>
      </c>
      <c r="B18" s="24">
        <v>1</v>
      </c>
      <c r="C18" s="21" t="s">
        <v>14950</v>
      </c>
      <c r="D18" s="23"/>
      <c r="E18" s="23"/>
    </row>
    <row r="19" spans="1:5" ht="20" customHeight="1">
      <c r="A19" s="27">
        <v>4</v>
      </c>
      <c r="B19" s="24">
        <v>2</v>
      </c>
      <c r="C19" s="21" t="s">
        <v>14951</v>
      </c>
      <c r="D19" s="23"/>
      <c r="E19" s="23"/>
    </row>
    <row r="20" spans="1:5" ht="20" customHeight="1">
      <c r="A20" s="27">
        <v>4</v>
      </c>
      <c r="B20" s="24">
        <v>3</v>
      </c>
      <c r="C20" s="21" t="s">
        <v>14952</v>
      </c>
      <c r="D20" s="23"/>
      <c r="E20" s="23"/>
    </row>
    <row r="21" spans="1:5" ht="20" customHeight="1">
      <c r="A21" s="27">
        <v>4</v>
      </c>
      <c r="B21" s="24">
        <v>4</v>
      </c>
      <c r="C21" s="21" t="s">
        <v>14953</v>
      </c>
      <c r="D21" s="23"/>
      <c r="E21" s="23"/>
    </row>
    <row r="22" spans="1:5" ht="20" customHeight="1">
      <c r="A22" s="27">
        <v>4</v>
      </c>
      <c r="B22" s="24">
        <v>5</v>
      </c>
      <c r="C22" s="21" t="s">
        <v>14954</v>
      </c>
      <c r="D22" s="23"/>
      <c r="E22" s="23"/>
    </row>
    <row r="23" spans="1:5" ht="20" customHeight="1">
      <c r="A23" s="27">
        <v>5</v>
      </c>
      <c r="B23" s="24">
        <v>1</v>
      </c>
      <c r="C23" s="21" t="s">
        <v>14739</v>
      </c>
      <c r="D23" s="23"/>
      <c r="E23" s="23"/>
    </row>
    <row r="24" spans="1:5" ht="20" customHeight="1">
      <c r="A24" s="27">
        <v>5</v>
      </c>
      <c r="B24" s="24">
        <v>2</v>
      </c>
      <c r="C24" s="21" t="s">
        <v>14955</v>
      </c>
      <c r="D24" s="23"/>
      <c r="E24" s="23"/>
    </row>
    <row r="25" spans="1:5" ht="20" customHeight="1">
      <c r="A25" s="27">
        <v>5</v>
      </c>
      <c r="B25" s="24">
        <v>3</v>
      </c>
      <c r="C25" s="22">
        <v>12</v>
      </c>
      <c r="D25" s="23"/>
      <c r="E25" s="23"/>
    </row>
    <row r="26" spans="1:5" ht="20" customHeight="1">
      <c r="A26" s="27">
        <v>5</v>
      </c>
      <c r="B26" s="24">
        <v>4</v>
      </c>
      <c r="C26" s="22">
        <v>48</v>
      </c>
      <c r="D26" s="23"/>
      <c r="E26" s="23"/>
    </row>
    <row r="27" spans="1:5" ht="20" customHeight="1">
      <c r="A27" s="27">
        <v>5</v>
      </c>
      <c r="B27" s="24">
        <v>5</v>
      </c>
      <c r="C27" s="21" t="s">
        <v>14956</v>
      </c>
      <c r="D27" s="23"/>
      <c r="E27" s="23"/>
    </row>
    <row r="28" spans="1:5" ht="20" customHeight="1">
      <c r="A28" s="27">
        <v>6</v>
      </c>
      <c r="B28" s="24">
        <v>1</v>
      </c>
      <c r="C28" s="21" t="s">
        <v>14957</v>
      </c>
      <c r="D28" s="23"/>
      <c r="E28" s="23"/>
    </row>
    <row r="29" spans="1:5" ht="20" customHeight="1">
      <c r="A29" s="27">
        <v>6</v>
      </c>
      <c r="B29" s="24">
        <v>2</v>
      </c>
      <c r="C29" s="21" t="s">
        <v>14958</v>
      </c>
      <c r="D29" s="23"/>
      <c r="E29" s="23"/>
    </row>
    <row r="30" spans="1:5" ht="20" customHeight="1">
      <c r="A30" s="27">
        <v>6</v>
      </c>
      <c r="B30" s="24">
        <v>3</v>
      </c>
      <c r="C30" s="21" t="s">
        <v>14958</v>
      </c>
      <c r="D30" s="23"/>
      <c r="E30" s="23"/>
    </row>
    <row r="31" spans="1:5" ht="20" customHeight="1">
      <c r="A31" s="27">
        <v>6</v>
      </c>
      <c r="B31" s="24">
        <v>4</v>
      </c>
      <c r="C31" s="22">
        <v>0</v>
      </c>
      <c r="D31" s="23"/>
      <c r="E31" s="23"/>
    </row>
    <row r="32" spans="1:5" ht="20" customHeight="1">
      <c r="A32" s="27">
        <v>6</v>
      </c>
      <c r="B32" s="24">
        <v>5</v>
      </c>
      <c r="C32" s="21" t="s">
        <v>14959</v>
      </c>
      <c r="D32" s="23"/>
      <c r="E32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27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1A00-000000000000}">
  <sheetPr>
    <pageSetUpPr fitToPage="1"/>
  </sheetPr>
  <dimension ref="A1:E1643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16.33203125" style="11" customWidth="1"/>
    <col min="2" max="2" width="20.1640625" style="11" customWidth="1"/>
    <col min="3" max="6" width="16.33203125" style="11" customWidth="1"/>
    <col min="7" max="16384" width="16.33203125" style="11"/>
  </cols>
  <sheetData>
    <row r="1" spans="1:5" ht="27.75" customHeight="1">
      <c r="A1" s="41" t="s">
        <v>14960</v>
      </c>
      <c r="B1" s="41"/>
      <c r="C1" s="41"/>
      <c r="D1" s="41"/>
      <c r="E1" s="41"/>
    </row>
    <row r="2" spans="1:5" ht="20.25" customHeight="1">
      <c r="A2" s="12" t="s">
        <v>14961</v>
      </c>
      <c r="B2" s="12" t="s">
        <v>291</v>
      </c>
      <c r="C2" s="13"/>
      <c r="D2" s="13"/>
      <c r="E2" s="13"/>
    </row>
    <row r="3" spans="1:5" ht="20.25" customHeight="1">
      <c r="A3" s="26">
        <v>52</v>
      </c>
      <c r="B3" s="15" t="s">
        <v>295</v>
      </c>
      <c r="C3" s="18"/>
      <c r="D3" s="18"/>
      <c r="E3" s="18"/>
    </row>
    <row r="4" spans="1:5" ht="20" customHeight="1">
      <c r="A4" s="27">
        <v>63</v>
      </c>
      <c r="B4" s="20" t="s">
        <v>298</v>
      </c>
      <c r="C4" s="23"/>
      <c r="D4" s="23"/>
      <c r="E4" s="23"/>
    </row>
    <row r="5" spans="1:5" ht="20" customHeight="1">
      <c r="A5" s="27">
        <v>20</v>
      </c>
      <c r="B5" s="20" t="s">
        <v>300</v>
      </c>
      <c r="C5" s="23"/>
      <c r="D5" s="23"/>
      <c r="E5" s="23"/>
    </row>
    <row r="6" spans="1:5" ht="20" customHeight="1">
      <c r="A6" s="27">
        <v>11</v>
      </c>
      <c r="B6" s="20" t="s">
        <v>302</v>
      </c>
      <c r="C6" s="23"/>
      <c r="D6" s="23"/>
      <c r="E6" s="23"/>
    </row>
    <row r="7" spans="1:5" ht="20" customHeight="1">
      <c r="A7" s="27">
        <v>14</v>
      </c>
      <c r="B7" s="20" t="s">
        <v>304</v>
      </c>
      <c r="C7" s="23"/>
      <c r="D7" s="23"/>
      <c r="E7" s="23"/>
    </row>
    <row r="8" spans="1:5" ht="20" customHeight="1">
      <c r="A8" s="27">
        <v>51</v>
      </c>
      <c r="B8" s="20" t="s">
        <v>306</v>
      </c>
      <c r="C8" s="23"/>
      <c r="D8" s="23"/>
      <c r="E8" s="23"/>
    </row>
    <row r="9" spans="1:5" ht="20" customHeight="1">
      <c r="A9" s="27">
        <v>58</v>
      </c>
      <c r="B9" s="20" t="s">
        <v>308</v>
      </c>
      <c r="C9" s="23"/>
      <c r="D9" s="23"/>
      <c r="E9" s="23"/>
    </row>
    <row r="10" spans="1:5" ht="20" customHeight="1">
      <c r="A10" s="27">
        <v>62</v>
      </c>
      <c r="B10" s="20" t="s">
        <v>15</v>
      </c>
      <c r="C10" s="23"/>
      <c r="D10" s="23"/>
      <c r="E10" s="23"/>
    </row>
    <row r="11" spans="1:5" ht="20" customHeight="1">
      <c r="A11" s="27">
        <v>56</v>
      </c>
      <c r="B11" s="20" t="s">
        <v>310</v>
      </c>
      <c r="C11" s="23"/>
      <c r="D11" s="23"/>
      <c r="E11" s="23"/>
    </row>
    <row r="12" spans="1:5" ht="20" customHeight="1">
      <c r="A12" s="27">
        <v>19</v>
      </c>
      <c r="B12" s="20" t="s">
        <v>312</v>
      </c>
      <c r="C12" s="23"/>
      <c r="D12" s="23"/>
      <c r="E12" s="23"/>
    </row>
    <row r="13" spans="1:5" ht="20" customHeight="1">
      <c r="A13" s="27">
        <v>10</v>
      </c>
      <c r="B13" s="20" t="s">
        <v>314</v>
      </c>
      <c r="C13" s="23"/>
      <c r="D13" s="23"/>
      <c r="E13" s="23"/>
    </row>
    <row r="14" spans="1:5" ht="20" customHeight="1">
      <c r="A14" s="27">
        <v>21</v>
      </c>
      <c r="B14" s="20" t="s">
        <v>316</v>
      </c>
      <c r="C14" s="23"/>
      <c r="D14" s="23"/>
      <c r="E14" s="23"/>
    </row>
    <row r="15" spans="1:5" ht="20" customHeight="1">
      <c r="A15" s="27">
        <v>15</v>
      </c>
      <c r="B15" s="20" t="s">
        <v>318</v>
      </c>
      <c r="C15" s="23"/>
      <c r="D15" s="23"/>
      <c r="E15" s="23"/>
    </row>
    <row r="16" spans="1:5" ht="20" customHeight="1">
      <c r="A16" s="27">
        <v>59</v>
      </c>
      <c r="B16" s="20" t="s">
        <v>320</v>
      </c>
      <c r="C16" s="23"/>
      <c r="D16" s="23"/>
      <c r="E16" s="23"/>
    </row>
    <row r="17" spans="1:5" ht="20" customHeight="1">
      <c r="A17" s="27">
        <v>63</v>
      </c>
      <c r="B17" s="20" t="s">
        <v>322</v>
      </c>
      <c r="C17" s="23"/>
      <c r="D17" s="23"/>
      <c r="E17" s="23"/>
    </row>
    <row r="18" spans="1:5" ht="20" customHeight="1">
      <c r="A18" s="27">
        <v>22</v>
      </c>
      <c r="B18" s="20" t="s">
        <v>324</v>
      </c>
      <c r="C18" s="23"/>
      <c r="D18" s="23"/>
      <c r="E18" s="23"/>
    </row>
    <row r="19" spans="1:5" ht="20" customHeight="1">
      <c r="A19" s="27">
        <v>16</v>
      </c>
      <c r="B19" s="20" t="s">
        <v>326</v>
      </c>
      <c r="C19" s="23"/>
      <c r="D19" s="23"/>
      <c r="E19" s="23"/>
    </row>
    <row r="20" spans="1:5" ht="20" customHeight="1">
      <c r="A20" s="27">
        <v>60</v>
      </c>
      <c r="B20" s="20" t="s">
        <v>328</v>
      </c>
      <c r="C20" s="23"/>
      <c r="D20" s="23"/>
      <c r="E20" s="23"/>
    </row>
    <row r="21" spans="1:5" ht="20" customHeight="1">
      <c r="A21" s="27">
        <v>54</v>
      </c>
      <c r="B21" s="20" t="s">
        <v>330</v>
      </c>
      <c r="C21" s="23"/>
      <c r="D21" s="23"/>
      <c r="E21" s="23"/>
    </row>
    <row r="22" spans="1:5" ht="20" customHeight="1">
      <c r="A22" s="27">
        <v>13</v>
      </c>
      <c r="B22" s="20" t="s">
        <v>332</v>
      </c>
      <c r="C22" s="23"/>
      <c r="D22" s="23"/>
      <c r="E22" s="23"/>
    </row>
    <row r="23" spans="1:5" ht="20" customHeight="1">
      <c r="A23" s="27">
        <v>34</v>
      </c>
      <c r="B23" s="20" t="s">
        <v>334</v>
      </c>
      <c r="C23" s="23"/>
      <c r="D23" s="23"/>
      <c r="E23" s="23"/>
    </row>
    <row r="24" spans="1:5" ht="20" customHeight="1">
      <c r="A24" s="27">
        <v>31</v>
      </c>
      <c r="B24" s="20" t="s">
        <v>336</v>
      </c>
      <c r="C24" s="23"/>
      <c r="D24" s="23"/>
      <c r="E24" s="23"/>
    </row>
    <row r="25" spans="1:5" ht="20" customHeight="1">
      <c r="A25" s="27">
        <v>50</v>
      </c>
      <c r="B25" s="20" t="s">
        <v>338</v>
      </c>
      <c r="C25" s="23"/>
      <c r="D25" s="23"/>
      <c r="E25" s="23"/>
    </row>
    <row r="26" spans="1:5" ht="20" customHeight="1">
      <c r="A26" s="27">
        <v>40</v>
      </c>
      <c r="B26" s="20" t="s">
        <v>340</v>
      </c>
      <c r="C26" s="23"/>
      <c r="D26" s="23"/>
      <c r="E26" s="23"/>
    </row>
    <row r="27" spans="1:5" ht="20" customHeight="1">
      <c r="A27" s="27">
        <v>28</v>
      </c>
      <c r="B27" s="20" t="s">
        <v>342</v>
      </c>
      <c r="C27" s="23"/>
      <c r="D27" s="23"/>
      <c r="E27" s="23"/>
    </row>
    <row r="28" spans="1:5" ht="20" customHeight="1">
      <c r="A28" s="27">
        <v>54</v>
      </c>
      <c r="B28" s="20" t="s">
        <v>350</v>
      </c>
      <c r="C28" s="23"/>
      <c r="D28" s="23"/>
      <c r="E28" s="23"/>
    </row>
    <row r="29" spans="1:5" ht="20" customHeight="1">
      <c r="A29" s="27">
        <v>22</v>
      </c>
      <c r="B29" s="20" t="s">
        <v>357</v>
      </c>
      <c r="C29" s="23"/>
      <c r="D29" s="23"/>
      <c r="E29" s="23"/>
    </row>
    <row r="30" spans="1:5" ht="20" customHeight="1">
      <c r="A30" s="27">
        <v>13</v>
      </c>
      <c r="B30" s="20" t="s">
        <v>361</v>
      </c>
      <c r="C30" s="23"/>
      <c r="D30" s="23"/>
      <c r="E30" s="23"/>
    </row>
    <row r="31" spans="1:5" ht="20" customHeight="1">
      <c r="A31" s="27">
        <v>63</v>
      </c>
      <c r="B31" s="20" t="s">
        <v>366</v>
      </c>
      <c r="C31" s="23"/>
      <c r="D31" s="23"/>
      <c r="E31" s="23"/>
    </row>
    <row r="32" spans="1:5" ht="20" customHeight="1">
      <c r="A32" s="27">
        <v>16</v>
      </c>
      <c r="B32" s="20" t="s">
        <v>372</v>
      </c>
      <c r="C32" s="23"/>
      <c r="D32" s="23"/>
      <c r="E32" s="23"/>
    </row>
    <row r="33" spans="1:5" ht="20" customHeight="1">
      <c r="A33" s="27">
        <v>53</v>
      </c>
      <c r="B33" s="20" t="s">
        <v>381</v>
      </c>
      <c r="C33" s="23"/>
      <c r="D33" s="23"/>
      <c r="E33" s="23"/>
    </row>
    <row r="34" spans="1:5" ht="20" customHeight="1">
      <c r="A34" s="27">
        <v>60</v>
      </c>
      <c r="B34" s="20" t="s">
        <v>387</v>
      </c>
      <c r="C34" s="23"/>
      <c r="D34" s="23"/>
      <c r="E34" s="23"/>
    </row>
    <row r="35" spans="1:5" ht="20" customHeight="1">
      <c r="A35" s="27">
        <v>58</v>
      </c>
      <c r="B35" s="20" t="s">
        <v>405</v>
      </c>
      <c r="C35" s="23"/>
      <c r="D35" s="23"/>
      <c r="E35" s="23"/>
    </row>
    <row r="36" spans="1:5" ht="20" customHeight="1">
      <c r="A36" s="27">
        <v>21</v>
      </c>
      <c r="B36" s="20" t="s">
        <v>411</v>
      </c>
      <c r="C36" s="23"/>
      <c r="D36" s="23"/>
      <c r="E36" s="23"/>
    </row>
    <row r="37" spans="1:5" ht="20" customHeight="1">
      <c r="A37" s="27">
        <v>12</v>
      </c>
      <c r="B37" s="20" t="s">
        <v>416</v>
      </c>
      <c r="C37" s="23"/>
      <c r="D37" s="23"/>
      <c r="E37" s="23"/>
    </row>
    <row r="38" spans="1:5" ht="20" customHeight="1">
      <c r="A38" s="27">
        <v>23</v>
      </c>
      <c r="B38" s="20" t="s">
        <v>424</v>
      </c>
      <c r="C38" s="23"/>
      <c r="D38" s="23"/>
      <c r="E38" s="23"/>
    </row>
    <row r="39" spans="1:5" ht="20" customHeight="1">
      <c r="A39" s="27">
        <v>17</v>
      </c>
      <c r="B39" s="20" t="s">
        <v>426</v>
      </c>
      <c r="C39" s="23"/>
      <c r="D39" s="23"/>
      <c r="E39" s="23"/>
    </row>
    <row r="40" spans="1:5" ht="20" customHeight="1">
      <c r="A40" s="27">
        <v>61</v>
      </c>
      <c r="B40" s="20" t="s">
        <v>430</v>
      </c>
      <c r="C40" s="23"/>
      <c r="D40" s="23"/>
      <c r="E40" s="23"/>
    </row>
    <row r="41" spans="1:5" ht="20" customHeight="1">
      <c r="A41" s="27">
        <v>24</v>
      </c>
      <c r="B41" s="20" t="s">
        <v>439</v>
      </c>
      <c r="C41" s="23"/>
      <c r="D41" s="23"/>
      <c r="E41" s="23"/>
    </row>
    <row r="42" spans="1:5" ht="20" customHeight="1">
      <c r="A42" s="27">
        <v>18</v>
      </c>
      <c r="B42" s="20" t="s">
        <v>441</v>
      </c>
      <c r="C42" s="23"/>
      <c r="D42" s="23"/>
      <c r="E42" s="23"/>
    </row>
    <row r="43" spans="1:5" ht="20" customHeight="1">
      <c r="A43" s="27">
        <v>62</v>
      </c>
      <c r="B43" s="20" t="s">
        <v>443</v>
      </c>
      <c r="C43" s="23"/>
      <c r="D43" s="23"/>
      <c r="E43" s="23"/>
    </row>
    <row r="44" spans="1:5" ht="20" customHeight="1">
      <c r="A44" s="27">
        <v>63</v>
      </c>
      <c r="B44" s="20" t="s">
        <v>448</v>
      </c>
      <c r="C44" s="23"/>
      <c r="D44" s="23"/>
      <c r="E44" s="23"/>
    </row>
    <row r="45" spans="1:5" ht="20" customHeight="1">
      <c r="A45" s="27">
        <v>56</v>
      </c>
      <c r="B45" s="20" t="s">
        <v>468</v>
      </c>
      <c r="C45" s="23"/>
      <c r="D45" s="23"/>
      <c r="E45" s="23"/>
    </row>
    <row r="46" spans="1:5" ht="20" customHeight="1">
      <c r="A46" s="27">
        <v>15</v>
      </c>
      <c r="B46" s="20" t="s">
        <v>470</v>
      </c>
      <c r="C46" s="23"/>
      <c r="D46" s="23"/>
      <c r="E46" s="23"/>
    </row>
    <row r="47" spans="1:5" ht="20" customHeight="1">
      <c r="A47" s="27">
        <v>36</v>
      </c>
      <c r="B47" s="20" t="s">
        <v>484</v>
      </c>
      <c r="C47" s="23"/>
      <c r="D47" s="23"/>
      <c r="E47" s="23"/>
    </row>
    <row r="48" spans="1:5" ht="20" customHeight="1">
      <c r="A48" s="27">
        <v>33</v>
      </c>
      <c r="B48" s="20" t="s">
        <v>486</v>
      </c>
      <c r="C48" s="23"/>
      <c r="D48" s="23"/>
      <c r="E48" s="23"/>
    </row>
    <row r="49" spans="1:5" ht="20" customHeight="1">
      <c r="A49" s="27">
        <v>52</v>
      </c>
      <c r="B49" s="20" t="s">
        <v>488</v>
      </c>
      <c r="C49" s="23"/>
      <c r="D49" s="23"/>
      <c r="E49" s="23"/>
    </row>
    <row r="50" spans="1:5" ht="20" customHeight="1">
      <c r="A50" s="27">
        <v>42</v>
      </c>
      <c r="B50" s="20" t="s">
        <v>493</v>
      </c>
      <c r="C50" s="23"/>
      <c r="D50" s="23"/>
      <c r="E50" s="23"/>
    </row>
    <row r="51" spans="1:5" ht="20" customHeight="1">
      <c r="A51" s="27">
        <v>30</v>
      </c>
      <c r="B51" s="20" t="s">
        <v>495</v>
      </c>
      <c r="C51" s="23"/>
      <c r="D51" s="23"/>
      <c r="E51" s="23"/>
    </row>
    <row r="52" spans="1:5" ht="20" customHeight="1">
      <c r="A52" s="27">
        <v>3</v>
      </c>
      <c r="B52" s="20" t="s">
        <v>497</v>
      </c>
      <c r="C52" s="23"/>
      <c r="D52" s="23"/>
      <c r="E52" s="23"/>
    </row>
    <row r="53" spans="1:5" ht="20" customHeight="1">
      <c r="A53" s="27">
        <v>59</v>
      </c>
      <c r="B53" s="20" t="s">
        <v>509</v>
      </c>
      <c r="C53" s="23"/>
      <c r="D53" s="23"/>
      <c r="E53" s="23"/>
    </row>
    <row r="54" spans="1:5" ht="20" customHeight="1">
      <c r="A54" s="27">
        <v>25</v>
      </c>
      <c r="B54" s="20" t="s">
        <v>517</v>
      </c>
      <c r="C54" s="23"/>
      <c r="D54" s="23"/>
      <c r="E54" s="23"/>
    </row>
    <row r="55" spans="1:5" ht="20" customHeight="1">
      <c r="A55" s="27">
        <v>63</v>
      </c>
      <c r="B55" s="20" t="s">
        <v>519</v>
      </c>
      <c r="C55" s="23"/>
      <c r="D55" s="23"/>
      <c r="E55" s="23"/>
    </row>
    <row r="56" spans="1:5" ht="20" customHeight="1">
      <c r="A56" s="27">
        <v>43</v>
      </c>
      <c r="B56" s="20" t="s">
        <v>529</v>
      </c>
      <c r="C56" s="23"/>
      <c r="D56" s="23"/>
      <c r="E56" s="23"/>
    </row>
    <row r="57" spans="1:5" ht="20" customHeight="1">
      <c r="A57" s="27">
        <v>44</v>
      </c>
      <c r="B57" s="20" t="s">
        <v>536</v>
      </c>
      <c r="C57" s="23"/>
      <c r="D57" s="23"/>
      <c r="E57" s="23"/>
    </row>
    <row r="58" spans="1:5" ht="20" customHeight="1">
      <c r="A58" s="27">
        <v>49</v>
      </c>
      <c r="B58" s="20" t="s">
        <v>538</v>
      </c>
      <c r="C58" s="23"/>
      <c r="D58" s="23"/>
      <c r="E58" s="23"/>
    </row>
    <row r="59" spans="1:5" ht="20" customHeight="1">
      <c r="A59" s="27">
        <v>48</v>
      </c>
      <c r="B59" s="20" t="s">
        <v>542</v>
      </c>
      <c r="C59" s="23"/>
      <c r="D59" s="23"/>
      <c r="E59" s="23"/>
    </row>
    <row r="60" spans="1:5" ht="20" customHeight="1">
      <c r="A60" s="27">
        <v>47</v>
      </c>
      <c r="B60" s="20" t="s">
        <v>546</v>
      </c>
      <c r="C60" s="23"/>
      <c r="D60" s="23"/>
      <c r="E60" s="23"/>
    </row>
    <row r="61" spans="1:5" ht="20" customHeight="1">
      <c r="A61" s="27">
        <v>38</v>
      </c>
      <c r="B61" s="20" t="s">
        <v>558</v>
      </c>
      <c r="C61" s="23"/>
      <c r="D61" s="23"/>
      <c r="E61" s="23"/>
    </row>
    <row r="62" spans="1:5" ht="20" customHeight="1">
      <c r="A62" s="27">
        <v>46</v>
      </c>
      <c r="B62" s="20" t="s">
        <v>560</v>
      </c>
      <c r="C62" s="23"/>
      <c r="D62" s="23"/>
      <c r="E62" s="23"/>
    </row>
    <row r="63" spans="1:5" ht="20" customHeight="1">
      <c r="A63" s="27">
        <v>55</v>
      </c>
      <c r="B63" s="20" t="s">
        <v>574</v>
      </c>
      <c r="C63" s="23"/>
      <c r="D63" s="23"/>
      <c r="E63" s="23"/>
    </row>
    <row r="64" spans="1:5" ht="20" customHeight="1">
      <c r="A64" s="27">
        <v>23</v>
      </c>
      <c r="B64" s="20" t="s">
        <v>583</v>
      </c>
      <c r="C64" s="23"/>
      <c r="D64" s="23"/>
      <c r="E64" s="23"/>
    </row>
    <row r="65" spans="1:5" ht="20" customHeight="1">
      <c r="A65" s="27">
        <v>14</v>
      </c>
      <c r="B65" s="20" t="s">
        <v>585</v>
      </c>
      <c r="C65" s="23"/>
      <c r="D65" s="23"/>
      <c r="E65" s="23"/>
    </row>
    <row r="66" spans="1:5" ht="20" customHeight="1">
      <c r="A66" s="27">
        <v>63</v>
      </c>
      <c r="B66" s="20" t="s">
        <v>590</v>
      </c>
      <c r="C66" s="23"/>
      <c r="D66" s="23"/>
      <c r="E66" s="23"/>
    </row>
    <row r="67" spans="1:5" ht="20" customHeight="1">
      <c r="A67" s="27">
        <v>17</v>
      </c>
      <c r="B67" s="20" t="s">
        <v>600</v>
      </c>
      <c r="C67" s="23"/>
      <c r="D67" s="23"/>
      <c r="E67" s="23"/>
    </row>
    <row r="68" spans="1:5" ht="20" customHeight="1">
      <c r="A68" s="27">
        <v>54</v>
      </c>
      <c r="B68" s="20" t="s">
        <v>608</v>
      </c>
      <c r="C68" s="23"/>
      <c r="D68" s="23"/>
      <c r="E68" s="23"/>
    </row>
    <row r="69" spans="1:5" ht="20" customHeight="1">
      <c r="A69" s="27">
        <v>61</v>
      </c>
      <c r="B69" s="20" t="s">
        <v>612</v>
      </c>
      <c r="C69" s="23"/>
      <c r="D69" s="23"/>
      <c r="E69" s="23"/>
    </row>
    <row r="70" spans="1:5" ht="20" customHeight="1">
      <c r="A70" s="27">
        <v>59</v>
      </c>
      <c r="B70" s="20" t="s">
        <v>631</v>
      </c>
      <c r="C70" s="23"/>
      <c r="D70" s="23"/>
      <c r="E70" s="23"/>
    </row>
    <row r="71" spans="1:5" ht="20" customHeight="1">
      <c r="A71" s="27">
        <v>22</v>
      </c>
      <c r="B71" s="20" t="s">
        <v>635</v>
      </c>
      <c r="C71" s="23"/>
      <c r="D71" s="23"/>
      <c r="E71" s="23"/>
    </row>
    <row r="72" spans="1:5" ht="20" customHeight="1">
      <c r="A72" s="27">
        <v>13</v>
      </c>
      <c r="B72" s="20" t="s">
        <v>640</v>
      </c>
      <c r="C72" s="23"/>
      <c r="D72" s="23"/>
      <c r="E72" s="23"/>
    </row>
    <row r="73" spans="1:5" ht="20" customHeight="1">
      <c r="A73" s="27">
        <v>4</v>
      </c>
      <c r="B73" s="20" t="s">
        <v>642</v>
      </c>
      <c r="C73" s="23"/>
      <c r="D73" s="23"/>
      <c r="E73" s="23"/>
    </row>
    <row r="74" spans="1:5" ht="20" customHeight="1">
      <c r="A74" s="27">
        <v>56</v>
      </c>
      <c r="B74" s="20" t="s">
        <v>652</v>
      </c>
      <c r="C74" s="23"/>
      <c r="D74" s="23"/>
      <c r="E74" s="23"/>
    </row>
    <row r="75" spans="1:5" ht="20" customHeight="1">
      <c r="A75" s="27">
        <v>63</v>
      </c>
      <c r="B75" s="20" t="s">
        <v>654</v>
      </c>
      <c r="C75" s="23"/>
      <c r="D75" s="23"/>
      <c r="E75" s="23"/>
    </row>
    <row r="76" spans="1:5" ht="20" customHeight="1">
      <c r="A76" s="27">
        <v>24</v>
      </c>
      <c r="B76" s="20" t="s">
        <v>660</v>
      </c>
      <c r="C76" s="23"/>
      <c r="D76" s="23"/>
      <c r="E76" s="23"/>
    </row>
    <row r="77" spans="1:5" ht="20" customHeight="1">
      <c r="A77" s="27">
        <v>15</v>
      </c>
      <c r="B77" s="20" t="s">
        <v>663</v>
      </c>
      <c r="C77" s="23"/>
      <c r="D77" s="23"/>
      <c r="E77" s="23"/>
    </row>
    <row r="78" spans="1:5" ht="20" customHeight="1">
      <c r="A78" s="27">
        <v>18</v>
      </c>
      <c r="B78" s="20" t="s">
        <v>677</v>
      </c>
      <c r="C78" s="23"/>
      <c r="D78" s="23"/>
      <c r="E78" s="23"/>
    </row>
    <row r="79" spans="1:5" ht="20" customHeight="1">
      <c r="A79" s="27">
        <v>55</v>
      </c>
      <c r="B79" s="20" t="s">
        <v>682</v>
      </c>
      <c r="C79" s="23"/>
      <c r="D79" s="23"/>
      <c r="E79" s="23"/>
    </row>
    <row r="80" spans="1:5" ht="20" customHeight="1">
      <c r="A80" s="27">
        <v>62</v>
      </c>
      <c r="B80" s="20" t="s">
        <v>689</v>
      </c>
      <c r="C80" s="23"/>
      <c r="D80" s="23"/>
      <c r="E80" s="23"/>
    </row>
    <row r="81" spans="1:5" ht="20" customHeight="1">
      <c r="A81" s="27">
        <v>60</v>
      </c>
      <c r="B81" s="20" t="s">
        <v>712</v>
      </c>
      <c r="C81" s="23"/>
      <c r="D81" s="23"/>
      <c r="E81" s="23"/>
    </row>
    <row r="82" spans="1:5" ht="20" customHeight="1">
      <c r="A82" s="27">
        <v>23</v>
      </c>
      <c r="B82" s="20" t="s">
        <v>718</v>
      </c>
      <c r="C82" s="23"/>
      <c r="D82" s="23"/>
      <c r="E82" s="23"/>
    </row>
    <row r="83" spans="1:5" ht="20" customHeight="1">
      <c r="A83" s="27">
        <v>14</v>
      </c>
      <c r="B83" s="20" t="s">
        <v>722</v>
      </c>
      <c r="C83" s="23"/>
      <c r="D83" s="23"/>
      <c r="E83" s="23"/>
    </row>
    <row r="84" spans="1:5" ht="20" customHeight="1">
      <c r="A84" s="27">
        <v>5</v>
      </c>
      <c r="B84" s="20" t="s">
        <v>724</v>
      </c>
      <c r="C84" s="23"/>
      <c r="D84" s="23"/>
      <c r="E84" s="23"/>
    </row>
    <row r="85" spans="1:5" ht="20" customHeight="1">
      <c r="A85" s="27">
        <v>6</v>
      </c>
      <c r="B85" s="20" t="s">
        <v>726</v>
      </c>
      <c r="C85" s="23"/>
      <c r="D85" s="23"/>
      <c r="E85" s="23"/>
    </row>
    <row r="86" spans="1:5" ht="20" customHeight="1">
      <c r="A86" s="27">
        <v>58</v>
      </c>
      <c r="B86" s="20" t="s">
        <v>733</v>
      </c>
      <c r="C86" s="23"/>
      <c r="D86" s="23"/>
      <c r="E86" s="23"/>
    </row>
    <row r="87" spans="1:5" ht="20" customHeight="1">
      <c r="A87" s="27">
        <v>63</v>
      </c>
      <c r="B87" s="20" t="s">
        <v>740</v>
      </c>
      <c r="C87" s="23"/>
      <c r="D87" s="23"/>
      <c r="E87" s="23"/>
    </row>
    <row r="88" spans="1:5" ht="20" customHeight="1">
      <c r="A88" s="27">
        <v>26</v>
      </c>
      <c r="B88" s="20" t="s">
        <v>744</v>
      </c>
      <c r="C88" s="23"/>
      <c r="D88" s="23"/>
      <c r="E88" s="23"/>
    </row>
    <row r="89" spans="1:5" ht="20" customHeight="1">
      <c r="A89" s="27">
        <v>17</v>
      </c>
      <c r="B89" s="20" t="s">
        <v>746</v>
      </c>
      <c r="C89" s="23"/>
      <c r="D89" s="23"/>
      <c r="E89" s="23"/>
    </row>
    <row r="90" spans="1:5" ht="20" customHeight="1">
      <c r="A90" s="27">
        <v>20</v>
      </c>
      <c r="B90" s="20" t="s">
        <v>758</v>
      </c>
      <c r="C90" s="23"/>
      <c r="D90" s="23"/>
      <c r="E90" s="23"/>
    </row>
    <row r="91" spans="1:5" ht="20" customHeight="1">
      <c r="A91" s="27">
        <v>57</v>
      </c>
      <c r="B91" s="20" t="s">
        <v>762</v>
      </c>
      <c r="C91" s="23"/>
      <c r="D91" s="23"/>
      <c r="E91" s="23"/>
    </row>
    <row r="92" spans="1:5" ht="20" customHeight="1">
      <c r="A92" s="27">
        <v>62</v>
      </c>
      <c r="B92" s="20" t="s">
        <v>787</v>
      </c>
      <c r="C92" s="23"/>
      <c r="D92" s="23"/>
      <c r="E92" s="23"/>
    </row>
    <row r="93" spans="1:5" ht="20" customHeight="1">
      <c r="A93" s="27">
        <v>25</v>
      </c>
      <c r="B93" s="20" t="s">
        <v>796</v>
      </c>
      <c r="C93" s="23"/>
      <c r="D93" s="23"/>
      <c r="E93" s="23"/>
    </row>
    <row r="94" spans="1:5" ht="20" customHeight="1">
      <c r="A94" s="27">
        <v>16</v>
      </c>
      <c r="B94" s="20" t="s">
        <v>803</v>
      </c>
      <c r="C94" s="23"/>
      <c r="D94" s="23"/>
      <c r="E94" s="23"/>
    </row>
    <row r="95" spans="1:5" ht="20" customHeight="1">
      <c r="A95" s="27">
        <v>27</v>
      </c>
      <c r="B95" s="20" t="s">
        <v>809</v>
      </c>
      <c r="C95" s="23"/>
      <c r="D95" s="23"/>
      <c r="E95" s="23"/>
    </row>
    <row r="96" spans="1:5" ht="20" customHeight="1">
      <c r="A96" s="27">
        <v>21</v>
      </c>
      <c r="B96" s="20" t="s">
        <v>813</v>
      </c>
      <c r="C96" s="23"/>
      <c r="D96" s="23"/>
      <c r="E96" s="23"/>
    </row>
    <row r="97" spans="1:5" ht="20" customHeight="1">
      <c r="A97" s="27">
        <v>63</v>
      </c>
      <c r="B97" s="20" t="s">
        <v>823</v>
      </c>
      <c r="C97" s="23"/>
      <c r="D97" s="23"/>
      <c r="E97" s="23"/>
    </row>
    <row r="98" spans="1:5" ht="20" customHeight="1">
      <c r="A98" s="27">
        <v>28</v>
      </c>
      <c r="B98" s="20" t="s">
        <v>827</v>
      </c>
      <c r="C98" s="23"/>
      <c r="D98" s="23"/>
      <c r="E98" s="23"/>
    </row>
    <row r="99" spans="1:5" ht="20" customHeight="1">
      <c r="A99" s="27">
        <v>22</v>
      </c>
      <c r="B99" s="20" t="s">
        <v>829</v>
      </c>
      <c r="C99" s="23"/>
      <c r="D99" s="23"/>
      <c r="E99" s="23"/>
    </row>
    <row r="100" spans="1:5" ht="20" customHeight="1">
      <c r="A100" s="27">
        <v>60</v>
      </c>
      <c r="B100" s="20" t="s">
        <v>858</v>
      </c>
      <c r="C100" s="23"/>
      <c r="D100" s="23"/>
      <c r="E100" s="23"/>
    </row>
    <row r="101" spans="1:5" ht="20" customHeight="1">
      <c r="A101" s="27">
        <v>19</v>
      </c>
      <c r="B101" s="20" t="s">
        <v>860</v>
      </c>
      <c r="C101" s="23"/>
      <c r="D101" s="23"/>
      <c r="E101" s="23"/>
    </row>
    <row r="102" spans="1:5" ht="20" customHeight="1">
      <c r="A102" s="27">
        <v>40</v>
      </c>
      <c r="B102" s="20" t="s">
        <v>877</v>
      </c>
      <c r="C102" s="23"/>
      <c r="D102" s="23"/>
      <c r="E102" s="23"/>
    </row>
    <row r="103" spans="1:5" ht="20" customHeight="1">
      <c r="A103" s="27">
        <v>37</v>
      </c>
      <c r="B103" s="20" t="s">
        <v>879</v>
      </c>
      <c r="C103" s="23"/>
      <c r="D103" s="23"/>
      <c r="E103" s="23"/>
    </row>
    <row r="104" spans="1:5" ht="20" customHeight="1">
      <c r="A104" s="27">
        <v>56</v>
      </c>
      <c r="B104" s="20" t="s">
        <v>883</v>
      </c>
      <c r="C104" s="23"/>
      <c r="D104" s="23"/>
      <c r="E104" s="23"/>
    </row>
    <row r="105" spans="1:5" ht="20" customHeight="1">
      <c r="A105" s="27">
        <v>46</v>
      </c>
      <c r="B105" s="20" t="s">
        <v>886</v>
      </c>
      <c r="C105" s="23"/>
      <c r="D105" s="23"/>
      <c r="E105" s="23"/>
    </row>
    <row r="106" spans="1:5" ht="20" customHeight="1">
      <c r="A106" s="27">
        <v>34</v>
      </c>
      <c r="B106" s="20" t="s">
        <v>888</v>
      </c>
      <c r="C106" s="23"/>
      <c r="D106" s="23"/>
      <c r="E106" s="23"/>
    </row>
    <row r="107" spans="1:5" ht="20" customHeight="1">
      <c r="A107" s="27">
        <v>7</v>
      </c>
      <c r="B107" s="20" t="s">
        <v>890</v>
      </c>
      <c r="C107" s="23"/>
      <c r="D107" s="23"/>
      <c r="E107" s="23"/>
    </row>
    <row r="108" spans="1:5" ht="20" customHeight="1">
      <c r="A108" s="27">
        <v>8</v>
      </c>
      <c r="B108" s="20" t="s">
        <v>893</v>
      </c>
      <c r="C108" s="23"/>
      <c r="D108" s="23"/>
      <c r="E108" s="23"/>
    </row>
    <row r="109" spans="1:5" ht="20" customHeight="1">
      <c r="A109" s="27">
        <v>60</v>
      </c>
      <c r="B109" s="20" t="s">
        <v>900</v>
      </c>
      <c r="C109" s="23"/>
      <c r="D109" s="23"/>
      <c r="E109" s="23"/>
    </row>
    <row r="110" spans="1:5" ht="20" customHeight="1">
      <c r="A110" s="27">
        <v>28</v>
      </c>
      <c r="B110" s="20" t="s">
        <v>907</v>
      </c>
      <c r="C110" s="23"/>
      <c r="D110" s="23"/>
      <c r="E110" s="23"/>
    </row>
    <row r="111" spans="1:5" ht="20" customHeight="1">
      <c r="A111" s="27">
        <v>19</v>
      </c>
      <c r="B111" s="20" t="s">
        <v>911</v>
      </c>
      <c r="C111" s="23"/>
      <c r="D111" s="23"/>
      <c r="E111" s="23"/>
    </row>
    <row r="112" spans="1:5" ht="20" customHeight="1">
      <c r="A112" s="27">
        <v>63</v>
      </c>
      <c r="B112" s="20" t="s">
        <v>922</v>
      </c>
      <c r="C112" s="23"/>
      <c r="D112" s="23"/>
      <c r="E112" s="23"/>
    </row>
    <row r="113" spans="1:5" ht="20" customHeight="1">
      <c r="A113" s="27">
        <v>22</v>
      </c>
      <c r="B113" s="20" t="s">
        <v>924</v>
      </c>
      <c r="C113" s="23"/>
      <c r="D113" s="23"/>
      <c r="E113" s="23"/>
    </row>
    <row r="114" spans="1:5" ht="20" customHeight="1">
      <c r="A114" s="27">
        <v>59</v>
      </c>
      <c r="B114" s="20" t="s">
        <v>930</v>
      </c>
      <c r="C114" s="23"/>
      <c r="D114" s="23"/>
      <c r="E114" s="23"/>
    </row>
    <row r="115" spans="1:5" ht="20" customHeight="1">
      <c r="A115" s="27">
        <v>27</v>
      </c>
      <c r="B115" s="20" t="s">
        <v>958</v>
      </c>
      <c r="C115" s="23"/>
      <c r="D115" s="23"/>
      <c r="E115" s="23"/>
    </row>
    <row r="116" spans="1:5" ht="20" customHeight="1">
      <c r="A116" s="27">
        <v>18</v>
      </c>
      <c r="B116" s="20" t="s">
        <v>963</v>
      </c>
      <c r="C116" s="23"/>
      <c r="D116" s="23"/>
      <c r="E116" s="23"/>
    </row>
    <row r="117" spans="1:5" ht="20" customHeight="1">
      <c r="A117" s="27">
        <v>29</v>
      </c>
      <c r="B117" s="20" t="s">
        <v>971</v>
      </c>
      <c r="C117" s="23"/>
      <c r="D117" s="23"/>
      <c r="E117" s="23"/>
    </row>
    <row r="118" spans="1:5" ht="20" customHeight="1">
      <c r="A118" s="27">
        <v>23</v>
      </c>
      <c r="B118" s="20" t="s">
        <v>973</v>
      </c>
      <c r="C118" s="23"/>
      <c r="D118" s="23"/>
      <c r="E118" s="23"/>
    </row>
    <row r="119" spans="1:5" ht="20" customHeight="1">
      <c r="A119" s="27">
        <v>30</v>
      </c>
      <c r="B119" s="20" t="s">
        <v>987</v>
      </c>
      <c r="C119" s="23"/>
      <c r="D119" s="23"/>
      <c r="E119" s="23"/>
    </row>
    <row r="120" spans="1:5" ht="20" customHeight="1">
      <c r="A120" s="27">
        <v>24</v>
      </c>
      <c r="B120" s="20" t="s">
        <v>989</v>
      </c>
      <c r="C120" s="23"/>
      <c r="D120" s="23"/>
      <c r="E120" s="23"/>
    </row>
    <row r="121" spans="1:5" ht="20" customHeight="1">
      <c r="A121" s="27">
        <v>63</v>
      </c>
      <c r="B121" s="20" t="s">
        <v>997</v>
      </c>
      <c r="C121" s="23"/>
      <c r="D121" s="23"/>
      <c r="E121" s="23"/>
    </row>
    <row r="122" spans="1:5" ht="20" customHeight="1">
      <c r="A122" s="27">
        <v>62</v>
      </c>
      <c r="B122" s="20" t="s">
        <v>1013</v>
      </c>
      <c r="C122" s="23"/>
      <c r="D122" s="23"/>
      <c r="E122" s="23"/>
    </row>
    <row r="123" spans="1:5" ht="20" customHeight="1">
      <c r="A123" s="27">
        <v>21</v>
      </c>
      <c r="B123" s="20" t="s">
        <v>1015</v>
      </c>
      <c r="C123" s="23"/>
      <c r="D123" s="23"/>
      <c r="E123" s="23"/>
    </row>
    <row r="124" spans="1:5" ht="20" customHeight="1">
      <c r="A124" s="27">
        <v>42</v>
      </c>
      <c r="B124" s="20" t="s">
        <v>1029</v>
      </c>
      <c r="C124" s="23"/>
      <c r="D124" s="23"/>
      <c r="E124" s="23"/>
    </row>
    <row r="125" spans="1:5" ht="20" customHeight="1">
      <c r="A125" s="27">
        <v>39</v>
      </c>
      <c r="B125" s="20" t="s">
        <v>1031</v>
      </c>
      <c r="C125" s="23"/>
      <c r="D125" s="23"/>
      <c r="E125" s="23"/>
    </row>
    <row r="126" spans="1:5" ht="20" customHeight="1">
      <c r="A126" s="27">
        <v>58</v>
      </c>
      <c r="B126" s="20" t="s">
        <v>1033</v>
      </c>
      <c r="C126" s="23"/>
      <c r="D126" s="23"/>
      <c r="E126" s="23"/>
    </row>
    <row r="127" spans="1:5" ht="20" customHeight="1">
      <c r="A127" s="27">
        <v>48</v>
      </c>
      <c r="B127" s="20" t="s">
        <v>1038</v>
      </c>
      <c r="C127" s="23"/>
      <c r="D127" s="23"/>
      <c r="E127" s="23"/>
    </row>
    <row r="128" spans="1:5" ht="20" customHeight="1">
      <c r="A128" s="27">
        <v>36</v>
      </c>
      <c r="B128" s="20" t="s">
        <v>1040</v>
      </c>
      <c r="C128" s="23"/>
      <c r="D128" s="23"/>
      <c r="E128" s="23"/>
    </row>
    <row r="129" spans="1:5" ht="20" customHeight="1">
      <c r="A129" s="27">
        <v>9</v>
      </c>
      <c r="B129" s="20" t="s">
        <v>1042</v>
      </c>
      <c r="C129" s="23"/>
      <c r="D129" s="23"/>
      <c r="E129" s="23"/>
    </row>
    <row r="130" spans="1:5" ht="20" customHeight="1">
      <c r="A130" s="27">
        <v>31</v>
      </c>
      <c r="B130" s="20" t="s">
        <v>1061</v>
      </c>
      <c r="C130" s="23"/>
      <c r="D130" s="23"/>
      <c r="E130" s="23"/>
    </row>
    <row r="131" spans="1:5" ht="20" customHeight="1">
      <c r="A131" s="27">
        <v>63</v>
      </c>
      <c r="B131" s="20" t="s">
        <v>1069</v>
      </c>
      <c r="C131" s="23"/>
      <c r="D131" s="23"/>
      <c r="E131" s="23"/>
    </row>
    <row r="132" spans="1:5" ht="20" customHeight="1">
      <c r="A132" s="27">
        <v>49</v>
      </c>
      <c r="B132" s="20" t="s">
        <v>1075</v>
      </c>
      <c r="C132" s="23"/>
      <c r="D132" s="23"/>
      <c r="E132" s="23"/>
    </row>
    <row r="133" spans="1:5" ht="20" customHeight="1">
      <c r="A133" s="27">
        <v>10</v>
      </c>
      <c r="B133" s="20" t="s">
        <v>1077</v>
      </c>
      <c r="C133" s="23"/>
      <c r="D133" s="23"/>
      <c r="E133" s="23"/>
    </row>
    <row r="134" spans="1:5" ht="20" customHeight="1">
      <c r="A134" s="27">
        <v>50</v>
      </c>
      <c r="B134" s="20" t="s">
        <v>1085</v>
      </c>
      <c r="C134" s="23"/>
      <c r="D134" s="23"/>
      <c r="E134" s="23"/>
    </row>
    <row r="135" spans="1:5" ht="20" customHeight="1">
      <c r="A135" s="27">
        <v>11</v>
      </c>
      <c r="B135" s="20" t="s">
        <v>1087</v>
      </c>
      <c r="C135" s="23"/>
      <c r="D135" s="23"/>
      <c r="E135" s="23"/>
    </row>
    <row r="136" spans="1:5" ht="20" customHeight="1">
      <c r="A136" s="27">
        <v>55</v>
      </c>
      <c r="B136" s="20" t="s">
        <v>1089</v>
      </c>
      <c r="C136" s="23"/>
      <c r="D136" s="23"/>
      <c r="E136" s="23"/>
    </row>
    <row r="137" spans="1:5" ht="20" customHeight="1">
      <c r="A137" s="27">
        <v>54</v>
      </c>
      <c r="B137" s="20" t="s">
        <v>1093</v>
      </c>
      <c r="C137" s="23"/>
      <c r="D137" s="23"/>
      <c r="E137" s="23"/>
    </row>
    <row r="138" spans="1:5" ht="20" customHeight="1">
      <c r="A138" s="27">
        <v>53</v>
      </c>
      <c r="B138" s="20" t="s">
        <v>1097</v>
      </c>
      <c r="C138" s="23"/>
      <c r="D138" s="23"/>
      <c r="E138" s="23"/>
    </row>
    <row r="139" spans="1:5" ht="20" customHeight="1">
      <c r="A139" s="27">
        <v>44</v>
      </c>
      <c r="B139" s="20" t="s">
        <v>1108</v>
      </c>
      <c r="C139" s="23"/>
      <c r="D139" s="23"/>
      <c r="E139" s="23"/>
    </row>
    <row r="140" spans="1:5" ht="20" customHeight="1">
      <c r="A140" s="27">
        <v>52</v>
      </c>
      <c r="B140" s="20" t="s">
        <v>1110</v>
      </c>
      <c r="C140" s="23"/>
      <c r="D140" s="23"/>
      <c r="E140" s="23"/>
    </row>
    <row r="141" spans="1:5" ht="20" customHeight="1">
      <c r="A141" s="27">
        <v>15</v>
      </c>
      <c r="B141" s="20" t="s">
        <v>1117</v>
      </c>
      <c r="C141" s="23"/>
      <c r="D141" s="23"/>
      <c r="E141" s="23"/>
    </row>
    <row r="142" spans="1:5" ht="20" customHeight="1">
      <c r="A142" s="27">
        <v>9</v>
      </c>
      <c r="B142" s="20" t="s">
        <v>1119</v>
      </c>
      <c r="C142" s="23"/>
      <c r="D142" s="23"/>
      <c r="E142" s="23"/>
    </row>
    <row r="143" spans="1:5" ht="20" customHeight="1">
      <c r="A143" s="27">
        <v>61</v>
      </c>
      <c r="B143" s="20" t="s">
        <v>1132</v>
      </c>
      <c r="C143" s="23"/>
      <c r="D143" s="23"/>
      <c r="E143" s="23"/>
    </row>
    <row r="144" spans="1:5" ht="20" customHeight="1">
      <c r="A144" s="27">
        <v>29</v>
      </c>
      <c r="B144" s="20" t="s">
        <v>1141</v>
      </c>
      <c r="C144" s="23"/>
      <c r="D144" s="23"/>
      <c r="E144" s="23"/>
    </row>
    <row r="145" spans="1:5" ht="20" customHeight="1">
      <c r="A145" s="27">
        <v>20</v>
      </c>
      <c r="B145" s="20" t="s">
        <v>1143</v>
      </c>
      <c r="C145" s="23"/>
      <c r="D145" s="23"/>
      <c r="E145" s="23"/>
    </row>
    <row r="146" spans="1:5" ht="20" customHeight="1">
      <c r="A146" s="27">
        <v>23</v>
      </c>
      <c r="B146" s="20" t="s">
        <v>1156</v>
      </c>
      <c r="C146" s="23"/>
      <c r="D146" s="23"/>
      <c r="E146" s="23"/>
    </row>
    <row r="147" spans="1:5" ht="20" customHeight="1">
      <c r="A147" s="27">
        <v>60</v>
      </c>
      <c r="B147" s="20" t="s">
        <v>1161</v>
      </c>
      <c r="C147" s="23"/>
      <c r="D147" s="23"/>
      <c r="E147" s="23"/>
    </row>
    <row r="148" spans="1:5" ht="20" customHeight="1">
      <c r="A148" s="27">
        <v>63</v>
      </c>
      <c r="B148" s="20" t="s">
        <v>1174</v>
      </c>
      <c r="C148" s="23"/>
      <c r="D148" s="23"/>
      <c r="E148" s="23"/>
    </row>
    <row r="149" spans="1:5" ht="20" customHeight="1">
      <c r="A149" s="27">
        <v>28</v>
      </c>
      <c r="B149" s="20" t="s">
        <v>1186</v>
      </c>
      <c r="C149" s="23"/>
      <c r="D149" s="23"/>
      <c r="E149" s="23"/>
    </row>
    <row r="150" spans="1:5" ht="20" customHeight="1">
      <c r="A150" s="27">
        <v>19</v>
      </c>
      <c r="B150" s="20" t="s">
        <v>1191</v>
      </c>
      <c r="C150" s="23"/>
      <c r="D150" s="23"/>
      <c r="E150" s="23"/>
    </row>
    <row r="151" spans="1:5" ht="20" customHeight="1">
      <c r="A151" s="27">
        <v>10</v>
      </c>
      <c r="B151" s="20" t="s">
        <v>1193</v>
      </c>
      <c r="C151" s="23"/>
      <c r="D151" s="23"/>
      <c r="E151" s="23"/>
    </row>
    <row r="152" spans="1:5" ht="20" customHeight="1">
      <c r="A152" s="27">
        <v>63</v>
      </c>
      <c r="B152" s="20" t="s">
        <v>1195</v>
      </c>
      <c r="C152" s="23"/>
      <c r="D152" s="23"/>
      <c r="E152" s="23"/>
    </row>
    <row r="153" spans="1:5" ht="20" customHeight="1">
      <c r="A153" s="27">
        <v>62</v>
      </c>
      <c r="B153" s="20" t="s">
        <v>1204</v>
      </c>
      <c r="C153" s="23"/>
      <c r="D153" s="23"/>
      <c r="E153" s="23"/>
    </row>
    <row r="154" spans="1:5" ht="20" customHeight="1">
      <c r="A154" s="27">
        <v>30</v>
      </c>
      <c r="B154" s="20" t="s">
        <v>1212</v>
      </c>
      <c r="C154" s="23"/>
      <c r="D154" s="23"/>
      <c r="E154" s="23"/>
    </row>
    <row r="155" spans="1:5" ht="20" customHeight="1">
      <c r="A155" s="27">
        <v>21</v>
      </c>
      <c r="B155" s="20" t="s">
        <v>1215</v>
      </c>
      <c r="C155" s="23"/>
      <c r="D155" s="23"/>
      <c r="E155" s="23"/>
    </row>
    <row r="156" spans="1:5" ht="20" customHeight="1">
      <c r="A156" s="27">
        <v>24</v>
      </c>
      <c r="B156" s="20" t="s">
        <v>1227</v>
      </c>
      <c r="C156" s="23"/>
      <c r="D156" s="23"/>
      <c r="E156" s="23"/>
    </row>
    <row r="157" spans="1:5" ht="20" customHeight="1">
      <c r="A157" s="27">
        <v>61</v>
      </c>
      <c r="B157" s="20" t="s">
        <v>1232</v>
      </c>
      <c r="C157" s="23"/>
      <c r="D157" s="23"/>
      <c r="E157" s="23"/>
    </row>
    <row r="158" spans="1:5" ht="20" customHeight="1">
      <c r="A158" s="27">
        <v>29</v>
      </c>
      <c r="B158" s="20" t="s">
        <v>1265</v>
      </c>
      <c r="C158" s="23"/>
      <c r="D158" s="23"/>
      <c r="E158" s="23"/>
    </row>
    <row r="159" spans="1:5" ht="20" customHeight="1">
      <c r="A159" s="27">
        <v>20</v>
      </c>
      <c r="B159" s="20" t="s">
        <v>1267</v>
      </c>
      <c r="C159" s="23"/>
      <c r="D159" s="23"/>
      <c r="E159" s="23"/>
    </row>
    <row r="160" spans="1:5" ht="20" customHeight="1">
      <c r="A160" s="27">
        <v>63</v>
      </c>
      <c r="B160" s="20" t="s">
        <v>1271</v>
      </c>
      <c r="C160" s="23"/>
      <c r="D160" s="23"/>
      <c r="E160" s="23"/>
    </row>
    <row r="161" spans="1:5" ht="20" customHeight="1">
      <c r="A161" s="27">
        <v>31</v>
      </c>
      <c r="B161" s="20" t="s">
        <v>1275</v>
      </c>
      <c r="C161" s="23"/>
      <c r="D161" s="23"/>
      <c r="E161" s="23"/>
    </row>
    <row r="162" spans="1:5" ht="20" customHeight="1">
      <c r="A162" s="27">
        <v>25</v>
      </c>
      <c r="B162" s="20" t="s">
        <v>1281</v>
      </c>
      <c r="C162" s="23"/>
      <c r="D162" s="23"/>
      <c r="E162" s="23"/>
    </row>
    <row r="163" spans="1:5" ht="20" customHeight="1">
      <c r="A163" s="27">
        <v>32</v>
      </c>
      <c r="B163" s="20" t="s">
        <v>1291</v>
      </c>
      <c r="C163" s="23"/>
      <c r="D163" s="23"/>
      <c r="E163" s="23"/>
    </row>
    <row r="164" spans="1:5" ht="20" customHeight="1">
      <c r="A164" s="27">
        <v>26</v>
      </c>
      <c r="B164" s="20" t="s">
        <v>1293</v>
      </c>
      <c r="C164" s="23"/>
      <c r="D164" s="23"/>
      <c r="E164" s="23"/>
    </row>
    <row r="165" spans="1:5" ht="20" customHeight="1">
      <c r="A165" s="27">
        <v>23</v>
      </c>
      <c r="B165" s="20" t="s">
        <v>1321</v>
      </c>
      <c r="C165" s="23"/>
      <c r="D165" s="23"/>
      <c r="E165" s="23"/>
    </row>
    <row r="166" spans="1:5" ht="20" customHeight="1">
      <c r="A166" s="27">
        <v>44</v>
      </c>
      <c r="B166" s="20" t="s">
        <v>1336</v>
      </c>
      <c r="C166" s="23"/>
      <c r="D166" s="23"/>
      <c r="E166" s="23"/>
    </row>
    <row r="167" spans="1:5" ht="20" customHeight="1">
      <c r="A167" s="27">
        <v>41</v>
      </c>
      <c r="B167" s="20" t="s">
        <v>1338</v>
      </c>
      <c r="C167" s="23"/>
      <c r="D167" s="23"/>
      <c r="E167" s="23"/>
    </row>
    <row r="168" spans="1:5" ht="20" customHeight="1">
      <c r="A168" s="27">
        <v>60</v>
      </c>
      <c r="B168" s="20" t="s">
        <v>1340</v>
      </c>
      <c r="C168" s="23"/>
      <c r="D168" s="23"/>
      <c r="E168" s="23"/>
    </row>
    <row r="169" spans="1:5" ht="20" customHeight="1">
      <c r="A169" s="27">
        <v>50</v>
      </c>
      <c r="B169" s="20" t="s">
        <v>1344</v>
      </c>
      <c r="C169" s="23"/>
      <c r="D169" s="23"/>
      <c r="E169" s="23"/>
    </row>
    <row r="170" spans="1:5" ht="20" customHeight="1">
      <c r="A170" s="27">
        <v>38</v>
      </c>
      <c r="B170" s="20" t="s">
        <v>1346</v>
      </c>
      <c r="C170" s="23"/>
      <c r="D170" s="23"/>
      <c r="E170" s="23"/>
    </row>
    <row r="171" spans="1:5" ht="20" customHeight="1">
      <c r="A171" s="27">
        <v>11</v>
      </c>
      <c r="B171" s="20" t="s">
        <v>1348</v>
      </c>
      <c r="C171" s="23"/>
      <c r="D171" s="23"/>
      <c r="E171" s="23"/>
    </row>
    <row r="172" spans="1:5" ht="20" customHeight="1">
      <c r="A172" s="27">
        <v>63</v>
      </c>
      <c r="B172" s="20" t="s">
        <v>1350</v>
      </c>
      <c r="C172" s="23"/>
      <c r="D172" s="23"/>
      <c r="E172" s="23"/>
    </row>
    <row r="173" spans="1:5" ht="20" customHeight="1">
      <c r="A173" s="27">
        <v>33</v>
      </c>
      <c r="B173" s="20" t="s">
        <v>1372</v>
      </c>
      <c r="C173" s="23"/>
      <c r="D173" s="23"/>
      <c r="E173" s="23"/>
    </row>
    <row r="174" spans="1:5" ht="20" customHeight="1">
      <c r="A174" s="27">
        <v>51</v>
      </c>
      <c r="B174" s="20" t="s">
        <v>1384</v>
      </c>
      <c r="C174" s="23"/>
      <c r="D174" s="23"/>
      <c r="E174" s="23"/>
    </row>
    <row r="175" spans="1:5" ht="20" customHeight="1">
      <c r="A175" s="27">
        <v>12</v>
      </c>
      <c r="B175" s="20" t="s">
        <v>1386</v>
      </c>
      <c r="C175" s="23"/>
      <c r="D175" s="23"/>
      <c r="E175" s="23"/>
    </row>
    <row r="176" spans="1:5" ht="20" customHeight="1">
      <c r="A176" s="27">
        <v>52</v>
      </c>
      <c r="B176" s="20" t="s">
        <v>1393</v>
      </c>
      <c r="C176" s="23"/>
      <c r="D176" s="23"/>
      <c r="E176" s="23"/>
    </row>
    <row r="177" spans="1:5" ht="20" customHeight="1">
      <c r="A177" s="27">
        <v>13</v>
      </c>
      <c r="B177" s="20" t="s">
        <v>1395</v>
      </c>
      <c r="C177" s="23"/>
      <c r="D177" s="23"/>
      <c r="E177" s="23"/>
    </row>
    <row r="178" spans="1:5" ht="20" customHeight="1">
      <c r="A178" s="27">
        <v>57</v>
      </c>
      <c r="B178" s="20" t="s">
        <v>1400</v>
      </c>
      <c r="C178" s="23"/>
      <c r="D178" s="23"/>
      <c r="E178" s="23"/>
    </row>
    <row r="179" spans="1:5" ht="20" customHeight="1">
      <c r="A179" s="27">
        <v>56</v>
      </c>
      <c r="B179" s="24">
        <v>100</v>
      </c>
      <c r="C179" s="23"/>
      <c r="D179" s="23"/>
      <c r="E179" s="23"/>
    </row>
    <row r="180" spans="1:5" ht="20" customHeight="1">
      <c r="A180" s="27">
        <v>55</v>
      </c>
      <c r="B180" s="20" t="s">
        <v>1409</v>
      </c>
      <c r="C180" s="23"/>
      <c r="D180" s="23"/>
      <c r="E180" s="23"/>
    </row>
    <row r="181" spans="1:5" ht="20" customHeight="1">
      <c r="A181" s="27">
        <v>46</v>
      </c>
      <c r="B181" s="20" t="s">
        <v>1420</v>
      </c>
      <c r="C181" s="23"/>
      <c r="D181" s="23"/>
      <c r="E181" s="23"/>
    </row>
    <row r="182" spans="1:5" ht="20" customHeight="1">
      <c r="A182" s="27">
        <v>54</v>
      </c>
      <c r="B182" s="20" t="s">
        <v>1422</v>
      </c>
      <c r="C182" s="23"/>
      <c r="D182" s="23"/>
      <c r="E182" s="23"/>
    </row>
    <row r="183" spans="1:5" ht="20" customHeight="1">
      <c r="A183" s="27">
        <v>17</v>
      </c>
      <c r="B183" s="20" t="s">
        <v>1430</v>
      </c>
      <c r="C183" s="23"/>
      <c r="D183" s="23"/>
      <c r="E183" s="23"/>
    </row>
    <row r="184" spans="1:5" ht="20" customHeight="1">
      <c r="A184" s="27">
        <v>11</v>
      </c>
      <c r="B184" s="20" t="s">
        <v>1432</v>
      </c>
      <c r="C184" s="23"/>
      <c r="D184" s="23"/>
      <c r="E184" s="23"/>
    </row>
    <row r="185" spans="1:5" ht="20" customHeight="1">
      <c r="A185" s="27">
        <v>13</v>
      </c>
      <c r="B185" s="20" t="s">
        <v>1434</v>
      </c>
      <c r="C185" s="23"/>
      <c r="D185" s="23"/>
      <c r="E185" s="23"/>
    </row>
    <row r="186" spans="1:5" ht="20" customHeight="1">
      <c r="A186" s="27">
        <v>33</v>
      </c>
      <c r="B186" s="20" t="s">
        <v>1450</v>
      </c>
      <c r="C186" s="23"/>
      <c r="D186" s="23"/>
      <c r="E186" s="23"/>
    </row>
    <row r="187" spans="1:5" ht="20" customHeight="1">
      <c r="A187" s="27">
        <v>24</v>
      </c>
      <c r="B187" s="20" t="s">
        <v>1452</v>
      </c>
      <c r="C187" s="23"/>
      <c r="D187" s="23"/>
      <c r="E187" s="23"/>
    </row>
    <row r="188" spans="1:5" ht="20" customHeight="1">
      <c r="A188" s="27">
        <v>27</v>
      </c>
      <c r="B188" s="20" t="s">
        <v>1463</v>
      </c>
      <c r="C188" s="23"/>
      <c r="D188" s="23"/>
      <c r="E188" s="23"/>
    </row>
    <row r="189" spans="1:5" ht="20" customHeight="1">
      <c r="A189" s="27">
        <v>32</v>
      </c>
      <c r="B189" s="20" t="s">
        <v>1491</v>
      </c>
      <c r="C189" s="23"/>
      <c r="D189" s="23"/>
      <c r="E189" s="23"/>
    </row>
    <row r="190" spans="1:5" ht="20" customHeight="1">
      <c r="A190" s="27">
        <v>63</v>
      </c>
      <c r="B190" s="20" t="s">
        <v>1496</v>
      </c>
      <c r="C190" s="23"/>
      <c r="D190" s="23"/>
      <c r="E190" s="23"/>
    </row>
    <row r="191" spans="1:5" ht="20" customHeight="1">
      <c r="A191" s="27">
        <v>23</v>
      </c>
      <c r="B191" s="20" t="s">
        <v>1498</v>
      </c>
      <c r="C191" s="23"/>
      <c r="D191" s="23"/>
      <c r="E191" s="23"/>
    </row>
    <row r="192" spans="1:5" ht="20" customHeight="1">
      <c r="A192" s="27">
        <v>14</v>
      </c>
      <c r="B192" s="20" t="s">
        <v>1501</v>
      </c>
      <c r="C192" s="23"/>
      <c r="D192" s="23"/>
      <c r="E192" s="23"/>
    </row>
    <row r="193" spans="1:5" ht="20" customHeight="1">
      <c r="A193" s="27">
        <v>34</v>
      </c>
      <c r="B193" s="20" t="s">
        <v>99</v>
      </c>
      <c r="C193" s="23"/>
      <c r="D193" s="23"/>
      <c r="E193" s="23"/>
    </row>
    <row r="194" spans="1:5" ht="20" customHeight="1">
      <c r="A194" s="27">
        <v>25</v>
      </c>
      <c r="B194" s="20" t="s">
        <v>1518</v>
      </c>
      <c r="C194" s="23"/>
      <c r="D194" s="23"/>
      <c r="E194" s="23"/>
    </row>
    <row r="195" spans="1:5" ht="20" customHeight="1">
      <c r="A195" s="27">
        <v>28</v>
      </c>
      <c r="B195" s="20" t="s">
        <v>1531</v>
      </c>
      <c r="C195" s="23"/>
      <c r="D195" s="23"/>
      <c r="E195" s="23"/>
    </row>
    <row r="196" spans="1:5" ht="20" customHeight="1">
      <c r="A196" s="27">
        <v>63</v>
      </c>
      <c r="B196" s="20" t="s">
        <v>1563</v>
      </c>
      <c r="C196" s="23"/>
      <c r="D196" s="23"/>
      <c r="E196" s="23"/>
    </row>
    <row r="197" spans="1:5" ht="20" customHeight="1">
      <c r="A197" s="27">
        <v>33</v>
      </c>
      <c r="B197" s="20" t="s">
        <v>1569</v>
      </c>
      <c r="C197" s="23"/>
      <c r="D197" s="23"/>
      <c r="E197" s="23"/>
    </row>
    <row r="198" spans="1:5" ht="20" customHeight="1">
      <c r="A198" s="27">
        <v>24</v>
      </c>
      <c r="B198" s="20" t="s">
        <v>1573</v>
      </c>
      <c r="C198" s="23"/>
      <c r="D198" s="23"/>
      <c r="E198" s="23"/>
    </row>
    <row r="199" spans="1:5" ht="20" customHeight="1">
      <c r="A199" s="27">
        <v>35</v>
      </c>
      <c r="B199" s="20" t="s">
        <v>1581</v>
      </c>
      <c r="C199" s="23"/>
      <c r="D199" s="23"/>
      <c r="E199" s="23"/>
    </row>
    <row r="200" spans="1:5" ht="20" customHeight="1">
      <c r="A200" s="27">
        <v>29</v>
      </c>
      <c r="B200" s="20" t="s">
        <v>1586</v>
      </c>
      <c r="C200" s="23"/>
      <c r="D200" s="23"/>
      <c r="E200" s="23"/>
    </row>
    <row r="201" spans="1:5" ht="20" customHeight="1">
      <c r="A201" s="27">
        <v>36</v>
      </c>
      <c r="B201" s="20" t="s">
        <v>1603</v>
      </c>
      <c r="C201" s="23"/>
      <c r="D201" s="23"/>
      <c r="E201" s="23"/>
    </row>
    <row r="202" spans="1:5" ht="20" customHeight="1">
      <c r="A202" s="27">
        <v>30</v>
      </c>
      <c r="B202" s="20" t="s">
        <v>1605</v>
      </c>
      <c r="C202" s="23"/>
      <c r="D202" s="23"/>
      <c r="E202" s="23"/>
    </row>
    <row r="203" spans="1:5" ht="20" customHeight="1">
      <c r="A203" s="27">
        <v>27</v>
      </c>
      <c r="B203" s="20" t="s">
        <v>1632</v>
      </c>
      <c r="C203" s="23"/>
      <c r="D203" s="23"/>
      <c r="E203" s="23"/>
    </row>
    <row r="204" spans="1:5" ht="20" customHeight="1">
      <c r="A204" s="27">
        <v>63</v>
      </c>
      <c r="B204" s="20" t="s">
        <v>1642</v>
      </c>
      <c r="C204" s="23"/>
      <c r="D204" s="23"/>
      <c r="E204" s="23"/>
    </row>
    <row r="205" spans="1:5" ht="20" customHeight="1">
      <c r="A205" s="27">
        <v>48</v>
      </c>
      <c r="B205" s="20" t="s">
        <v>1646</v>
      </c>
      <c r="C205" s="23"/>
      <c r="D205" s="23"/>
      <c r="E205" s="23"/>
    </row>
    <row r="206" spans="1:5" ht="20" customHeight="1">
      <c r="A206" s="27">
        <v>45</v>
      </c>
      <c r="B206" s="20" t="s">
        <v>1648</v>
      </c>
      <c r="C206" s="23"/>
      <c r="D206" s="23"/>
      <c r="E206" s="23"/>
    </row>
    <row r="207" spans="1:5" ht="20" customHeight="1">
      <c r="A207" s="27">
        <v>54</v>
      </c>
      <c r="B207" s="20" t="s">
        <v>1655</v>
      </c>
      <c r="C207" s="23"/>
      <c r="D207" s="23"/>
      <c r="E207" s="23"/>
    </row>
    <row r="208" spans="1:5" ht="20" customHeight="1">
      <c r="A208" s="27">
        <v>42</v>
      </c>
      <c r="B208" s="20" t="s">
        <v>1657</v>
      </c>
      <c r="C208" s="23"/>
      <c r="D208" s="23"/>
      <c r="E208" s="23"/>
    </row>
    <row r="209" spans="1:5" ht="20" customHeight="1">
      <c r="A209" s="27">
        <v>15</v>
      </c>
      <c r="B209" s="20" t="s">
        <v>1661</v>
      </c>
      <c r="C209" s="23"/>
      <c r="D209" s="23"/>
      <c r="E209" s="23"/>
    </row>
    <row r="210" spans="1:5" ht="20" customHeight="1">
      <c r="A210" s="27">
        <v>37</v>
      </c>
      <c r="B210" s="20" t="s">
        <v>1679</v>
      </c>
      <c r="C210" s="23"/>
      <c r="D210" s="23"/>
      <c r="E210" s="23"/>
    </row>
    <row r="211" spans="1:5" ht="20" customHeight="1">
      <c r="A211" s="27">
        <v>55</v>
      </c>
      <c r="B211" s="20" t="s">
        <v>1690</v>
      </c>
      <c r="C211" s="23"/>
      <c r="D211" s="23"/>
      <c r="E211" s="23"/>
    </row>
    <row r="212" spans="1:5" ht="20" customHeight="1">
      <c r="A212" s="27">
        <v>16</v>
      </c>
      <c r="B212" s="20" t="s">
        <v>1692</v>
      </c>
      <c r="C212" s="23"/>
      <c r="D212" s="23"/>
      <c r="E212" s="23"/>
    </row>
    <row r="213" spans="1:5" ht="20" customHeight="1">
      <c r="A213" s="27">
        <v>56</v>
      </c>
      <c r="B213" s="20" t="s">
        <v>1696</v>
      </c>
      <c r="C213" s="23"/>
      <c r="D213" s="23"/>
      <c r="E213" s="23"/>
    </row>
    <row r="214" spans="1:5" ht="20" customHeight="1">
      <c r="A214" s="27">
        <v>17</v>
      </c>
      <c r="B214" s="20" t="s">
        <v>1698</v>
      </c>
      <c r="C214" s="23"/>
      <c r="D214" s="23"/>
      <c r="E214" s="23"/>
    </row>
    <row r="215" spans="1:5" ht="20" customHeight="1">
      <c r="A215" s="27">
        <v>61</v>
      </c>
      <c r="B215" s="20" t="s">
        <v>1700</v>
      </c>
      <c r="C215" s="23"/>
      <c r="D215" s="23"/>
      <c r="E215" s="23"/>
    </row>
    <row r="216" spans="1:5" ht="20" customHeight="1">
      <c r="A216" s="27">
        <v>60</v>
      </c>
      <c r="B216" s="20" t="s">
        <v>1702</v>
      </c>
      <c r="C216" s="23"/>
      <c r="D216" s="23"/>
      <c r="E216" s="23"/>
    </row>
    <row r="217" spans="1:5" ht="20" customHeight="1">
      <c r="A217" s="27">
        <v>59</v>
      </c>
      <c r="B217" s="20" t="s">
        <v>1706</v>
      </c>
      <c r="C217" s="23"/>
      <c r="D217" s="23"/>
      <c r="E217" s="23"/>
    </row>
    <row r="218" spans="1:5" ht="20" customHeight="1">
      <c r="A218" s="27">
        <v>50</v>
      </c>
      <c r="B218" s="20" t="s">
        <v>1714</v>
      </c>
      <c r="C218" s="23"/>
      <c r="D218" s="23"/>
      <c r="E218" s="23"/>
    </row>
    <row r="219" spans="1:5" ht="20" customHeight="1">
      <c r="A219" s="27">
        <v>58</v>
      </c>
      <c r="B219" s="20" t="s">
        <v>1719</v>
      </c>
      <c r="C219" s="23"/>
      <c r="D219" s="23"/>
      <c r="E219" s="23"/>
    </row>
    <row r="220" spans="1:5" ht="20" customHeight="1">
      <c r="A220" s="27">
        <v>63</v>
      </c>
      <c r="B220" s="20" t="s">
        <v>1721</v>
      </c>
      <c r="C220" s="23"/>
      <c r="D220" s="23"/>
      <c r="E220" s="23"/>
    </row>
    <row r="221" spans="1:5" ht="20" customHeight="1">
      <c r="A221" s="27">
        <v>21</v>
      </c>
      <c r="B221" s="20" t="s">
        <v>1727</v>
      </c>
      <c r="C221" s="23"/>
      <c r="D221" s="23"/>
      <c r="E221" s="23"/>
    </row>
    <row r="222" spans="1:5" ht="20" customHeight="1">
      <c r="A222" s="27">
        <v>15</v>
      </c>
      <c r="B222" s="20" t="s">
        <v>1733</v>
      </c>
      <c r="C222" s="23"/>
      <c r="D222" s="23"/>
      <c r="E222" s="23"/>
    </row>
    <row r="223" spans="1:5" ht="20" customHeight="1">
      <c r="A223" s="27">
        <v>35</v>
      </c>
      <c r="B223" s="20" t="s">
        <v>1745</v>
      </c>
      <c r="C223" s="23"/>
      <c r="D223" s="23"/>
      <c r="E223" s="23"/>
    </row>
    <row r="224" spans="1:5" ht="20" customHeight="1">
      <c r="A224" s="27">
        <v>26</v>
      </c>
      <c r="B224" s="20" t="s">
        <v>1750</v>
      </c>
      <c r="C224" s="23"/>
      <c r="D224" s="23"/>
      <c r="E224" s="23"/>
    </row>
    <row r="225" spans="1:5" ht="20" customHeight="1">
      <c r="A225" s="27">
        <v>29</v>
      </c>
      <c r="B225" s="20" t="s">
        <v>1764</v>
      </c>
      <c r="C225" s="23"/>
      <c r="D225" s="23"/>
      <c r="E225" s="23"/>
    </row>
    <row r="226" spans="1:5" ht="20" customHeight="1">
      <c r="A226" s="27">
        <v>63</v>
      </c>
      <c r="B226" s="20" t="s">
        <v>1779</v>
      </c>
      <c r="C226" s="23"/>
      <c r="D226" s="23"/>
      <c r="E226" s="23"/>
    </row>
    <row r="227" spans="1:5" ht="20" customHeight="1">
      <c r="A227" s="27">
        <v>34</v>
      </c>
      <c r="B227" s="20" t="s">
        <v>1796</v>
      </c>
      <c r="C227" s="23"/>
      <c r="D227" s="23"/>
      <c r="E227" s="23"/>
    </row>
    <row r="228" spans="1:5" ht="20" customHeight="1">
      <c r="A228" s="27">
        <v>25</v>
      </c>
      <c r="B228" s="20" t="s">
        <v>1801</v>
      </c>
      <c r="C228" s="23"/>
      <c r="D228" s="23"/>
      <c r="E228" s="23"/>
    </row>
    <row r="229" spans="1:5" ht="20" customHeight="1">
      <c r="A229" s="27">
        <v>36</v>
      </c>
      <c r="B229" s="20" t="s">
        <v>1808</v>
      </c>
      <c r="C229" s="23"/>
      <c r="D229" s="23"/>
      <c r="E229" s="23"/>
    </row>
    <row r="230" spans="1:5" ht="20" customHeight="1">
      <c r="A230" s="27">
        <v>30</v>
      </c>
      <c r="B230" s="20" t="s">
        <v>1810</v>
      </c>
      <c r="C230" s="23"/>
      <c r="D230" s="23"/>
      <c r="E230" s="23"/>
    </row>
    <row r="231" spans="1:5" ht="20" customHeight="1">
      <c r="A231" s="27">
        <v>37</v>
      </c>
      <c r="B231" s="20" t="s">
        <v>1823</v>
      </c>
      <c r="C231" s="23"/>
      <c r="D231" s="23"/>
      <c r="E231" s="23"/>
    </row>
    <row r="232" spans="1:5" ht="20" customHeight="1">
      <c r="A232" s="27">
        <v>31</v>
      </c>
      <c r="B232" s="20" t="s">
        <v>1825</v>
      </c>
      <c r="C232" s="23"/>
      <c r="D232" s="23"/>
      <c r="E232" s="23"/>
    </row>
    <row r="233" spans="1:5" ht="20" customHeight="1">
      <c r="A233" s="27">
        <v>63</v>
      </c>
      <c r="B233" s="20" t="s">
        <v>1845</v>
      </c>
      <c r="C233" s="23"/>
      <c r="D233" s="23"/>
      <c r="E233" s="23"/>
    </row>
    <row r="234" spans="1:5" ht="20" customHeight="1">
      <c r="A234" s="27">
        <v>28</v>
      </c>
      <c r="B234" s="20" t="s">
        <v>1854</v>
      </c>
      <c r="C234" s="23"/>
      <c r="D234" s="23"/>
      <c r="E234" s="23"/>
    </row>
    <row r="235" spans="1:5" ht="20" customHeight="1">
      <c r="A235" s="27">
        <v>49</v>
      </c>
      <c r="B235" s="20" t="s">
        <v>1864</v>
      </c>
      <c r="C235" s="23"/>
      <c r="D235" s="23"/>
      <c r="E235" s="23"/>
    </row>
    <row r="236" spans="1:5" ht="20" customHeight="1">
      <c r="A236" s="27">
        <v>46</v>
      </c>
      <c r="B236" s="20" t="s">
        <v>1867</v>
      </c>
      <c r="C236" s="23"/>
      <c r="D236" s="23"/>
      <c r="E236" s="23"/>
    </row>
    <row r="237" spans="1:5" ht="20" customHeight="1">
      <c r="A237" s="27">
        <v>55</v>
      </c>
      <c r="B237" s="20" t="s">
        <v>1877</v>
      </c>
      <c r="C237" s="23"/>
      <c r="D237" s="23"/>
      <c r="E237" s="23"/>
    </row>
    <row r="238" spans="1:5" ht="20" customHeight="1">
      <c r="A238" s="27">
        <v>43</v>
      </c>
      <c r="B238" s="20" t="s">
        <v>1879</v>
      </c>
      <c r="C238" s="23"/>
      <c r="D238" s="23"/>
      <c r="E238" s="23"/>
    </row>
    <row r="239" spans="1:5" ht="20" customHeight="1">
      <c r="A239" s="27">
        <v>16</v>
      </c>
      <c r="B239" s="20" t="s">
        <v>1882</v>
      </c>
      <c r="C239" s="23"/>
      <c r="D239" s="23"/>
      <c r="E239" s="23"/>
    </row>
    <row r="240" spans="1:5" ht="20" customHeight="1">
      <c r="A240" s="27">
        <v>38</v>
      </c>
      <c r="B240" s="20" t="s">
        <v>1897</v>
      </c>
      <c r="C240" s="23"/>
      <c r="D240" s="23"/>
      <c r="E240" s="23"/>
    </row>
    <row r="241" spans="1:5" ht="20" customHeight="1">
      <c r="A241" s="27">
        <v>56</v>
      </c>
      <c r="B241" s="20" t="s">
        <v>1912</v>
      </c>
      <c r="C241" s="23"/>
      <c r="D241" s="23"/>
      <c r="E241" s="23"/>
    </row>
    <row r="242" spans="1:5" ht="20" customHeight="1">
      <c r="A242" s="27">
        <v>17</v>
      </c>
      <c r="B242" s="20" t="s">
        <v>1914</v>
      </c>
      <c r="C242" s="23"/>
      <c r="D242" s="23"/>
      <c r="E242" s="23"/>
    </row>
    <row r="243" spans="1:5" ht="20" customHeight="1">
      <c r="A243" s="27">
        <v>57</v>
      </c>
      <c r="B243" s="20" t="s">
        <v>1920</v>
      </c>
      <c r="C243" s="23"/>
      <c r="D243" s="23"/>
      <c r="E243" s="23"/>
    </row>
    <row r="244" spans="1:5" ht="20" customHeight="1">
      <c r="A244" s="27">
        <v>18</v>
      </c>
      <c r="B244" s="20" t="s">
        <v>1923</v>
      </c>
      <c r="C244" s="23"/>
      <c r="D244" s="23"/>
      <c r="E244" s="23"/>
    </row>
    <row r="245" spans="1:5" ht="20" customHeight="1">
      <c r="A245" s="27">
        <v>63</v>
      </c>
      <c r="B245" s="20" t="s">
        <v>1926</v>
      </c>
      <c r="C245" s="23"/>
      <c r="D245" s="23"/>
      <c r="E245" s="23"/>
    </row>
    <row r="246" spans="1:5" ht="20" customHeight="1">
      <c r="A246" s="27">
        <v>62</v>
      </c>
      <c r="B246" s="20" t="s">
        <v>1928</v>
      </c>
      <c r="C246" s="23"/>
      <c r="D246" s="23"/>
      <c r="E246" s="23"/>
    </row>
    <row r="247" spans="1:5" ht="20" customHeight="1">
      <c r="A247" s="27">
        <v>61</v>
      </c>
      <c r="B247" s="20" t="s">
        <v>1931</v>
      </c>
      <c r="C247" s="23"/>
      <c r="D247" s="23"/>
      <c r="E247" s="23"/>
    </row>
    <row r="248" spans="1:5" ht="20" customHeight="1">
      <c r="A248" s="27">
        <v>60</v>
      </c>
      <c r="B248" s="20" t="s">
        <v>1935</v>
      </c>
      <c r="C248" s="23"/>
      <c r="D248" s="23"/>
      <c r="E248" s="23"/>
    </row>
    <row r="249" spans="1:5" ht="20" customHeight="1">
      <c r="A249" s="27">
        <v>51</v>
      </c>
      <c r="B249" s="20" t="s">
        <v>1946</v>
      </c>
      <c r="C249" s="23"/>
      <c r="D249" s="23"/>
      <c r="E249" s="23"/>
    </row>
    <row r="250" spans="1:5" ht="20" customHeight="1">
      <c r="A250" s="27">
        <v>59</v>
      </c>
      <c r="B250" s="20" t="s">
        <v>1953</v>
      </c>
      <c r="C250" s="23"/>
      <c r="D250" s="23"/>
      <c r="E250" s="23"/>
    </row>
    <row r="251" spans="1:5" ht="20" customHeight="1">
      <c r="A251" s="27">
        <v>22</v>
      </c>
      <c r="B251" s="20" t="s">
        <v>1962</v>
      </c>
      <c r="C251" s="23"/>
      <c r="D251" s="23"/>
      <c r="E251" s="23"/>
    </row>
    <row r="252" spans="1:5" ht="20" customHeight="1">
      <c r="A252" s="27">
        <v>16</v>
      </c>
      <c r="B252" s="20" t="s">
        <v>1968</v>
      </c>
      <c r="C252" s="23"/>
      <c r="D252" s="23"/>
      <c r="E252" s="23"/>
    </row>
    <row r="253" spans="1:5" ht="20" customHeight="1">
      <c r="A253" s="27">
        <v>36</v>
      </c>
      <c r="B253" s="20" t="s">
        <v>1984</v>
      </c>
      <c r="C253" s="23"/>
      <c r="D253" s="23"/>
      <c r="E253" s="23"/>
    </row>
    <row r="254" spans="1:5" ht="20" customHeight="1">
      <c r="A254" s="27">
        <v>27</v>
      </c>
      <c r="B254" s="20" t="s">
        <v>1986</v>
      </c>
      <c r="C254" s="23"/>
      <c r="D254" s="23"/>
      <c r="E254" s="23"/>
    </row>
    <row r="255" spans="1:5" ht="20" customHeight="1">
      <c r="A255" s="27">
        <v>30</v>
      </c>
      <c r="B255" s="20" t="s">
        <v>1997</v>
      </c>
      <c r="C255" s="23"/>
      <c r="D255" s="23"/>
      <c r="E255" s="23"/>
    </row>
    <row r="256" spans="1:5" ht="20" customHeight="1">
      <c r="A256" s="27">
        <v>63</v>
      </c>
      <c r="B256" s="20" t="s">
        <v>2014</v>
      </c>
      <c r="C256" s="23"/>
      <c r="D256" s="23"/>
      <c r="E256" s="23"/>
    </row>
    <row r="257" spans="1:5" ht="20" customHeight="1">
      <c r="A257" s="27">
        <v>35</v>
      </c>
      <c r="B257" s="20" t="s">
        <v>2031</v>
      </c>
      <c r="C257" s="23"/>
      <c r="D257" s="23"/>
      <c r="E257" s="23"/>
    </row>
    <row r="258" spans="1:5" ht="20" customHeight="1">
      <c r="A258" s="27">
        <v>26</v>
      </c>
      <c r="B258" s="20" t="s">
        <v>2037</v>
      </c>
      <c r="C258" s="23"/>
      <c r="D258" s="23"/>
      <c r="E258" s="23"/>
    </row>
    <row r="259" spans="1:5" ht="20" customHeight="1">
      <c r="A259" s="27">
        <v>37</v>
      </c>
      <c r="B259" s="20" t="s">
        <v>2041</v>
      </c>
      <c r="C259" s="23"/>
      <c r="D259" s="23"/>
      <c r="E259" s="23"/>
    </row>
    <row r="260" spans="1:5" ht="20" customHeight="1">
      <c r="A260" s="27">
        <v>31</v>
      </c>
      <c r="B260" s="20" t="s">
        <v>2045</v>
      </c>
      <c r="C260" s="23"/>
      <c r="D260" s="23"/>
      <c r="E260" s="23"/>
    </row>
    <row r="261" spans="1:5" ht="20" customHeight="1">
      <c r="A261" s="27">
        <v>38</v>
      </c>
      <c r="B261" s="20" t="s">
        <v>2054</v>
      </c>
      <c r="C261" s="23"/>
      <c r="D261" s="23"/>
      <c r="E261" s="23"/>
    </row>
    <row r="262" spans="1:5" ht="20" customHeight="1">
      <c r="A262" s="27">
        <v>32</v>
      </c>
      <c r="B262" s="20" t="s">
        <v>2056</v>
      </c>
      <c r="C262" s="23"/>
      <c r="D262" s="23"/>
      <c r="E262" s="23"/>
    </row>
    <row r="263" spans="1:5" ht="20" customHeight="1">
      <c r="A263" s="27">
        <v>63</v>
      </c>
      <c r="B263" s="20" t="s">
        <v>2079</v>
      </c>
      <c r="C263" s="23"/>
      <c r="D263" s="23"/>
      <c r="E263" s="23"/>
    </row>
    <row r="264" spans="1:5" ht="20" customHeight="1">
      <c r="A264" s="27">
        <v>29</v>
      </c>
      <c r="B264" s="20" t="s">
        <v>2084</v>
      </c>
      <c r="C264" s="23"/>
      <c r="D264" s="23"/>
      <c r="E264" s="23"/>
    </row>
    <row r="265" spans="1:5" ht="20" customHeight="1">
      <c r="A265" s="27">
        <v>50</v>
      </c>
      <c r="B265" s="20" t="s">
        <v>2095</v>
      </c>
      <c r="C265" s="23"/>
      <c r="D265" s="23"/>
      <c r="E265" s="23"/>
    </row>
    <row r="266" spans="1:5" ht="20" customHeight="1">
      <c r="A266" s="27">
        <v>47</v>
      </c>
      <c r="B266" s="20" t="s">
        <v>2098</v>
      </c>
      <c r="C266" s="23"/>
      <c r="D266" s="23"/>
      <c r="E266" s="23"/>
    </row>
    <row r="267" spans="1:5" ht="20" customHeight="1">
      <c r="A267" s="27">
        <v>56</v>
      </c>
      <c r="B267" s="20" t="s">
        <v>2108</v>
      </c>
      <c r="C267" s="23"/>
      <c r="D267" s="23"/>
      <c r="E267" s="23"/>
    </row>
    <row r="268" spans="1:5" ht="20" customHeight="1">
      <c r="A268" s="27">
        <v>44</v>
      </c>
      <c r="B268" s="20" t="s">
        <v>2110</v>
      </c>
      <c r="C268" s="23"/>
      <c r="D268" s="23"/>
      <c r="E268" s="23"/>
    </row>
    <row r="269" spans="1:5" ht="20" customHeight="1">
      <c r="A269" s="27">
        <v>17</v>
      </c>
      <c r="B269" s="20" t="s">
        <v>2115</v>
      </c>
      <c r="C269" s="23"/>
      <c r="D269" s="23"/>
      <c r="E269" s="23"/>
    </row>
    <row r="270" spans="1:5" ht="20" customHeight="1">
      <c r="A270" s="27">
        <v>37</v>
      </c>
      <c r="B270" s="20" t="s">
        <v>2129</v>
      </c>
      <c r="C270" s="23"/>
      <c r="D270" s="23"/>
      <c r="E270" s="23"/>
    </row>
    <row r="271" spans="1:5" ht="20" customHeight="1">
      <c r="A271" s="27">
        <v>28</v>
      </c>
      <c r="B271" s="20" t="s">
        <v>2131</v>
      </c>
      <c r="C271" s="23"/>
      <c r="D271" s="23"/>
      <c r="E271" s="23"/>
    </row>
    <row r="272" spans="1:5" ht="20" customHeight="1">
      <c r="A272" s="27">
        <v>31</v>
      </c>
      <c r="B272" s="20" t="s">
        <v>2142</v>
      </c>
      <c r="C272" s="23"/>
      <c r="D272" s="23"/>
      <c r="E272" s="23"/>
    </row>
    <row r="273" spans="1:5" ht="20" customHeight="1">
      <c r="A273" s="27">
        <v>63</v>
      </c>
      <c r="B273" s="20" t="s">
        <v>2158</v>
      </c>
      <c r="C273" s="23"/>
      <c r="D273" s="23"/>
      <c r="E273" s="23"/>
    </row>
    <row r="274" spans="1:5" ht="20" customHeight="1">
      <c r="A274" s="27">
        <v>36</v>
      </c>
      <c r="B274" s="20" t="s">
        <v>2174</v>
      </c>
      <c r="C274" s="23"/>
      <c r="D274" s="23"/>
      <c r="E274" s="23"/>
    </row>
    <row r="275" spans="1:5" ht="20" customHeight="1">
      <c r="A275" s="27">
        <v>27</v>
      </c>
      <c r="B275" s="20" t="s">
        <v>2178</v>
      </c>
      <c r="C275" s="23"/>
      <c r="D275" s="23"/>
      <c r="E275" s="23"/>
    </row>
    <row r="276" spans="1:5" ht="20" customHeight="1">
      <c r="A276" s="27">
        <v>38</v>
      </c>
      <c r="B276" s="20" t="s">
        <v>2182</v>
      </c>
      <c r="C276" s="23"/>
      <c r="D276" s="23"/>
      <c r="E276" s="23"/>
    </row>
    <row r="277" spans="1:5" ht="20" customHeight="1">
      <c r="A277" s="27">
        <v>32</v>
      </c>
      <c r="B277" s="20" t="s">
        <v>2186</v>
      </c>
      <c r="C277" s="23"/>
      <c r="D277" s="23"/>
      <c r="E277" s="23"/>
    </row>
    <row r="278" spans="1:5" ht="20" customHeight="1">
      <c r="A278" s="27">
        <v>39</v>
      </c>
      <c r="B278" s="20" t="s">
        <v>2195</v>
      </c>
      <c r="C278" s="23"/>
      <c r="D278" s="23"/>
      <c r="E278" s="23"/>
    </row>
    <row r="279" spans="1:5" ht="20" customHeight="1">
      <c r="A279" s="27">
        <v>33</v>
      </c>
      <c r="B279" s="20" t="s">
        <v>2200</v>
      </c>
      <c r="C279" s="23"/>
      <c r="D279" s="23"/>
      <c r="E279" s="23"/>
    </row>
    <row r="280" spans="1:5" ht="20" customHeight="1">
      <c r="A280" s="27">
        <v>63</v>
      </c>
      <c r="B280" s="20" t="s">
        <v>2225</v>
      </c>
      <c r="C280" s="23"/>
      <c r="D280" s="23"/>
      <c r="E280" s="23"/>
    </row>
    <row r="281" spans="1:5" ht="20" customHeight="1">
      <c r="A281" s="27">
        <v>30</v>
      </c>
      <c r="B281" s="20" t="s">
        <v>2229</v>
      </c>
      <c r="C281" s="23"/>
      <c r="D281" s="23"/>
      <c r="E281" s="23"/>
    </row>
    <row r="282" spans="1:5" ht="20" customHeight="1">
      <c r="A282" s="27">
        <v>51</v>
      </c>
      <c r="B282" s="20" t="s">
        <v>2243</v>
      </c>
      <c r="C282" s="23"/>
      <c r="D282" s="23"/>
      <c r="E282" s="23"/>
    </row>
    <row r="283" spans="1:5" ht="20" customHeight="1">
      <c r="A283" s="27">
        <v>48</v>
      </c>
      <c r="B283" s="20" t="s">
        <v>2245</v>
      </c>
      <c r="C283" s="23"/>
      <c r="D283" s="23"/>
      <c r="E283" s="23"/>
    </row>
    <row r="284" spans="1:5" ht="20" customHeight="1">
      <c r="A284" s="27">
        <v>57</v>
      </c>
      <c r="B284" s="20" t="s">
        <v>2249</v>
      </c>
      <c r="C284" s="23"/>
      <c r="D284" s="23"/>
      <c r="E284" s="23"/>
    </row>
    <row r="285" spans="1:5" ht="20" customHeight="1">
      <c r="A285" s="27">
        <v>45</v>
      </c>
      <c r="B285" s="20" t="s">
        <v>2252</v>
      </c>
      <c r="C285" s="23"/>
      <c r="D285" s="23"/>
      <c r="E285" s="23"/>
    </row>
    <row r="286" spans="1:5" ht="20" customHeight="1">
      <c r="A286" s="27">
        <v>18</v>
      </c>
      <c r="B286" s="20" t="s">
        <v>2254</v>
      </c>
      <c r="C286" s="23"/>
      <c r="D286" s="23"/>
      <c r="E286" s="23"/>
    </row>
    <row r="287" spans="1:5" ht="20" customHeight="1">
      <c r="A287" s="27">
        <v>38</v>
      </c>
      <c r="B287" s="20" t="s">
        <v>2271</v>
      </c>
      <c r="C287" s="23"/>
      <c r="D287" s="23"/>
      <c r="E287" s="23"/>
    </row>
    <row r="288" spans="1:5" ht="20" customHeight="1">
      <c r="A288" s="27">
        <v>29</v>
      </c>
      <c r="B288" s="20" t="s">
        <v>2273</v>
      </c>
      <c r="C288" s="23"/>
      <c r="D288" s="23"/>
      <c r="E288" s="23"/>
    </row>
    <row r="289" spans="1:5" ht="20" customHeight="1">
      <c r="A289" s="27">
        <v>32</v>
      </c>
      <c r="B289" s="20" t="s">
        <v>2282</v>
      </c>
      <c r="C289" s="23"/>
      <c r="D289" s="23"/>
      <c r="E289" s="23"/>
    </row>
    <row r="290" spans="1:5" ht="20" customHeight="1">
      <c r="A290" s="27">
        <v>63</v>
      </c>
      <c r="B290" s="20" t="s">
        <v>2298</v>
      </c>
      <c r="C290" s="23"/>
      <c r="D290" s="23"/>
      <c r="E290" s="23"/>
    </row>
    <row r="291" spans="1:5" ht="20" customHeight="1">
      <c r="A291" s="27">
        <v>37</v>
      </c>
      <c r="B291" s="20" t="s">
        <v>2310</v>
      </c>
      <c r="C291" s="23"/>
      <c r="D291" s="23"/>
      <c r="E291" s="23"/>
    </row>
    <row r="292" spans="1:5" ht="20" customHeight="1">
      <c r="A292" s="27">
        <v>28</v>
      </c>
      <c r="B292" s="20" t="s">
        <v>2314</v>
      </c>
      <c r="C292" s="23"/>
      <c r="D292" s="23"/>
      <c r="E292" s="23"/>
    </row>
    <row r="293" spans="1:5" ht="20" customHeight="1">
      <c r="A293" s="27">
        <v>39</v>
      </c>
      <c r="B293" s="20" t="s">
        <v>2318</v>
      </c>
      <c r="C293" s="23"/>
      <c r="D293" s="23"/>
      <c r="E293" s="23"/>
    </row>
    <row r="294" spans="1:5" ht="20" customHeight="1">
      <c r="A294" s="27">
        <v>33</v>
      </c>
      <c r="B294" s="20" t="s">
        <v>2322</v>
      </c>
      <c r="C294" s="23"/>
      <c r="D294" s="23"/>
      <c r="E294" s="23"/>
    </row>
    <row r="295" spans="1:5" ht="20" customHeight="1">
      <c r="A295" s="27">
        <v>40</v>
      </c>
      <c r="B295" s="20" t="s">
        <v>2331</v>
      </c>
      <c r="C295" s="23"/>
      <c r="D295" s="23"/>
      <c r="E295" s="23"/>
    </row>
    <row r="296" spans="1:5" ht="20" customHeight="1">
      <c r="A296" s="27">
        <v>34</v>
      </c>
      <c r="B296" s="20" t="s">
        <v>2335</v>
      </c>
      <c r="C296" s="23"/>
      <c r="D296" s="23"/>
      <c r="E296" s="23"/>
    </row>
    <row r="297" spans="1:5" ht="20" customHeight="1">
      <c r="A297" s="27">
        <v>63</v>
      </c>
      <c r="B297" s="20" t="s">
        <v>2355</v>
      </c>
      <c r="C297" s="23"/>
      <c r="D297" s="23"/>
      <c r="E297" s="23"/>
    </row>
    <row r="298" spans="1:5" ht="20" customHeight="1">
      <c r="A298" s="27">
        <v>31</v>
      </c>
      <c r="B298" s="20" t="s">
        <v>2359</v>
      </c>
      <c r="C298" s="23"/>
      <c r="D298" s="23"/>
      <c r="E298" s="23"/>
    </row>
    <row r="299" spans="1:5" ht="20" customHeight="1">
      <c r="A299" s="27">
        <v>52</v>
      </c>
      <c r="B299" s="20" t="s">
        <v>2369</v>
      </c>
      <c r="C299" s="23"/>
      <c r="D299" s="23"/>
      <c r="E299" s="23"/>
    </row>
    <row r="300" spans="1:5" ht="20" customHeight="1">
      <c r="A300" s="27">
        <v>49</v>
      </c>
      <c r="B300" s="20" t="s">
        <v>2371</v>
      </c>
      <c r="C300" s="23"/>
      <c r="D300" s="23"/>
      <c r="E300" s="23"/>
    </row>
    <row r="301" spans="1:5" ht="20" customHeight="1">
      <c r="A301" s="27">
        <v>58</v>
      </c>
      <c r="B301" s="20" t="s">
        <v>2375</v>
      </c>
      <c r="C301" s="23"/>
      <c r="D301" s="23"/>
      <c r="E301" s="23"/>
    </row>
    <row r="302" spans="1:5" ht="20" customHeight="1">
      <c r="A302" s="27">
        <v>46</v>
      </c>
      <c r="B302" s="20" t="s">
        <v>2380</v>
      </c>
      <c r="C302" s="23"/>
      <c r="D302" s="23"/>
      <c r="E302" s="23"/>
    </row>
    <row r="303" spans="1:5" ht="20" customHeight="1">
      <c r="A303" s="27">
        <v>19</v>
      </c>
      <c r="B303" s="20" t="s">
        <v>2382</v>
      </c>
      <c r="C303" s="23"/>
      <c r="D303" s="23"/>
      <c r="E303" s="23"/>
    </row>
    <row r="304" spans="1:5" ht="20" customHeight="1">
      <c r="A304" s="27">
        <v>39</v>
      </c>
      <c r="B304" s="20" t="s">
        <v>2399</v>
      </c>
      <c r="C304" s="23"/>
      <c r="D304" s="23"/>
      <c r="E304" s="23"/>
    </row>
    <row r="305" spans="1:5" ht="20" customHeight="1">
      <c r="A305" s="27">
        <v>30</v>
      </c>
      <c r="B305" s="20" t="s">
        <v>2401</v>
      </c>
      <c r="C305" s="23"/>
      <c r="D305" s="23"/>
      <c r="E305" s="23"/>
    </row>
    <row r="306" spans="1:5" ht="20" customHeight="1">
      <c r="A306" s="27">
        <v>33</v>
      </c>
      <c r="B306" s="20" t="s">
        <v>2410</v>
      </c>
      <c r="C306" s="23"/>
      <c r="D306" s="23"/>
      <c r="E306" s="23"/>
    </row>
    <row r="307" spans="1:5" ht="20" customHeight="1">
      <c r="A307" s="27">
        <v>63</v>
      </c>
      <c r="B307" s="20" t="s">
        <v>251</v>
      </c>
      <c r="C307" s="23"/>
      <c r="D307" s="23"/>
      <c r="E307" s="23"/>
    </row>
    <row r="308" spans="1:5" ht="20" customHeight="1">
      <c r="A308" s="27">
        <v>38</v>
      </c>
      <c r="B308" s="20" t="s">
        <v>2437</v>
      </c>
      <c r="C308" s="23"/>
      <c r="D308" s="23"/>
      <c r="E308" s="23"/>
    </row>
    <row r="309" spans="1:5" ht="20" customHeight="1">
      <c r="A309" s="27">
        <v>29</v>
      </c>
      <c r="B309" s="20" t="s">
        <v>2441</v>
      </c>
      <c r="C309" s="23"/>
      <c r="D309" s="23"/>
      <c r="E309" s="23"/>
    </row>
    <row r="310" spans="1:5" ht="20" customHeight="1">
      <c r="A310" s="27">
        <v>40</v>
      </c>
      <c r="B310" s="20" t="s">
        <v>2445</v>
      </c>
      <c r="C310" s="23"/>
      <c r="D310" s="23"/>
      <c r="E310" s="23"/>
    </row>
    <row r="311" spans="1:5" ht="20" customHeight="1">
      <c r="A311" s="27">
        <v>34</v>
      </c>
      <c r="B311" s="20" t="s">
        <v>2450</v>
      </c>
      <c r="C311" s="23"/>
      <c r="D311" s="23"/>
      <c r="E311" s="23"/>
    </row>
    <row r="312" spans="1:5" ht="20" customHeight="1">
      <c r="A312" s="27">
        <v>41</v>
      </c>
      <c r="B312" s="20" t="s">
        <v>2461</v>
      </c>
      <c r="C312" s="23"/>
      <c r="D312" s="23"/>
      <c r="E312" s="23"/>
    </row>
    <row r="313" spans="1:5" ht="20" customHeight="1">
      <c r="A313" s="27">
        <v>35</v>
      </c>
      <c r="B313" s="20" t="s">
        <v>2464</v>
      </c>
      <c r="C313" s="23"/>
      <c r="D313" s="23"/>
      <c r="E313" s="23"/>
    </row>
    <row r="314" spans="1:5" ht="20" customHeight="1">
      <c r="A314" s="27">
        <v>32</v>
      </c>
      <c r="B314" s="20" t="s">
        <v>2485</v>
      </c>
      <c r="C314" s="23"/>
      <c r="D314" s="23"/>
      <c r="E314" s="23"/>
    </row>
    <row r="315" spans="1:5" ht="20" customHeight="1">
      <c r="A315" s="27">
        <v>63</v>
      </c>
      <c r="B315" s="20" t="s">
        <v>2492</v>
      </c>
      <c r="C315" s="23"/>
      <c r="D315" s="23"/>
      <c r="E315" s="23"/>
    </row>
    <row r="316" spans="1:5" ht="20" customHeight="1">
      <c r="A316" s="27">
        <v>53</v>
      </c>
      <c r="B316" s="20" t="s">
        <v>2499</v>
      </c>
      <c r="C316" s="23"/>
      <c r="D316" s="23"/>
      <c r="E316" s="23"/>
    </row>
    <row r="317" spans="1:5" ht="20" customHeight="1">
      <c r="A317" s="27">
        <v>50</v>
      </c>
      <c r="B317" s="20" t="s">
        <v>2501</v>
      </c>
      <c r="C317" s="23"/>
      <c r="D317" s="23"/>
      <c r="E317" s="23"/>
    </row>
    <row r="318" spans="1:5" ht="20" customHeight="1">
      <c r="A318" s="27">
        <v>59</v>
      </c>
      <c r="B318" s="20" t="s">
        <v>2505</v>
      </c>
      <c r="C318" s="23"/>
      <c r="D318" s="23"/>
      <c r="E318" s="23"/>
    </row>
    <row r="319" spans="1:5" ht="20" customHeight="1">
      <c r="A319" s="27">
        <v>47</v>
      </c>
      <c r="B319" s="20" t="s">
        <v>2509</v>
      </c>
      <c r="C319" s="23"/>
      <c r="D319" s="23"/>
      <c r="E319" s="23"/>
    </row>
    <row r="320" spans="1:5" ht="20" customHeight="1">
      <c r="A320" s="27">
        <v>20</v>
      </c>
      <c r="B320" s="20" t="s">
        <v>2511</v>
      </c>
      <c r="C320" s="23"/>
      <c r="D320" s="23"/>
      <c r="E320" s="23"/>
    </row>
    <row r="321" spans="1:5" ht="20" customHeight="1">
      <c r="A321" s="27">
        <v>40</v>
      </c>
      <c r="B321" s="20" t="s">
        <v>2525</v>
      </c>
      <c r="C321" s="23"/>
      <c r="D321" s="23"/>
      <c r="E321" s="23"/>
    </row>
    <row r="322" spans="1:5" ht="20" customHeight="1">
      <c r="A322" s="27">
        <v>31</v>
      </c>
      <c r="B322" s="20" t="s">
        <v>2529</v>
      </c>
      <c r="C322" s="23"/>
      <c r="D322" s="23"/>
      <c r="E322" s="23"/>
    </row>
    <row r="323" spans="1:5" ht="20" customHeight="1">
      <c r="A323" s="27">
        <v>34</v>
      </c>
      <c r="B323" s="20" t="s">
        <v>2537</v>
      </c>
      <c r="C323" s="23"/>
      <c r="D323" s="23"/>
      <c r="E323" s="23"/>
    </row>
    <row r="324" spans="1:5" ht="20" customHeight="1">
      <c r="A324" s="27">
        <v>63</v>
      </c>
      <c r="B324" s="20" t="s">
        <v>2547</v>
      </c>
      <c r="C324" s="23"/>
      <c r="D324" s="23"/>
      <c r="E324" s="23"/>
    </row>
    <row r="325" spans="1:5" ht="20" customHeight="1">
      <c r="A325" s="27">
        <v>39</v>
      </c>
      <c r="B325" s="20" t="s">
        <v>2568</v>
      </c>
      <c r="C325" s="23"/>
      <c r="D325" s="23"/>
      <c r="E325" s="23"/>
    </row>
    <row r="326" spans="1:5" ht="20" customHeight="1">
      <c r="A326" s="27">
        <v>30</v>
      </c>
      <c r="B326" s="20" t="s">
        <v>2572</v>
      </c>
      <c r="C326" s="23"/>
      <c r="D326" s="23"/>
      <c r="E326" s="23"/>
    </row>
    <row r="327" spans="1:5" ht="20" customHeight="1">
      <c r="A327" s="27">
        <v>41</v>
      </c>
      <c r="B327" s="20" t="s">
        <v>2578</v>
      </c>
      <c r="C327" s="23"/>
      <c r="D327" s="23"/>
      <c r="E327" s="23"/>
    </row>
    <row r="328" spans="1:5" ht="20" customHeight="1">
      <c r="A328" s="27">
        <v>35</v>
      </c>
      <c r="B328" s="20" t="s">
        <v>2580</v>
      </c>
      <c r="C328" s="23"/>
      <c r="D328" s="23"/>
      <c r="E328" s="23"/>
    </row>
    <row r="329" spans="1:5" ht="20" customHeight="1">
      <c r="A329" s="27">
        <v>42</v>
      </c>
      <c r="B329" s="20" t="s">
        <v>2591</v>
      </c>
      <c r="C329" s="23"/>
      <c r="D329" s="23"/>
      <c r="E329" s="23"/>
    </row>
    <row r="330" spans="1:5" ht="20" customHeight="1">
      <c r="A330" s="27">
        <v>36</v>
      </c>
      <c r="B330" s="20" t="s">
        <v>2594</v>
      </c>
      <c r="C330" s="23"/>
      <c r="D330" s="23"/>
      <c r="E330" s="23"/>
    </row>
    <row r="331" spans="1:5" ht="20" customHeight="1">
      <c r="A331" s="27">
        <v>63</v>
      </c>
      <c r="B331" s="20" t="s">
        <v>144</v>
      </c>
      <c r="C331" s="23"/>
      <c r="D331" s="23"/>
      <c r="E331" s="23"/>
    </row>
    <row r="332" spans="1:5" ht="20" customHeight="1">
      <c r="A332" s="27">
        <v>33</v>
      </c>
      <c r="B332" s="20" t="s">
        <v>2620</v>
      </c>
      <c r="C332" s="23"/>
      <c r="D332" s="23"/>
      <c r="E332" s="23"/>
    </row>
    <row r="333" spans="1:5" ht="20" customHeight="1">
      <c r="A333" s="27">
        <v>54</v>
      </c>
      <c r="B333" s="20" t="s">
        <v>2632</v>
      </c>
      <c r="C333" s="23"/>
      <c r="D333" s="23"/>
      <c r="E333" s="23"/>
    </row>
    <row r="334" spans="1:5" ht="20" customHeight="1">
      <c r="A334" s="27">
        <v>51</v>
      </c>
      <c r="B334" s="20" t="s">
        <v>2634</v>
      </c>
      <c r="C334" s="23"/>
      <c r="D334" s="23"/>
      <c r="E334" s="23"/>
    </row>
    <row r="335" spans="1:5" ht="20" customHeight="1">
      <c r="A335" s="27">
        <v>60</v>
      </c>
      <c r="B335" s="20" t="s">
        <v>2640</v>
      </c>
      <c r="C335" s="23"/>
      <c r="D335" s="23"/>
      <c r="E335" s="23"/>
    </row>
    <row r="336" spans="1:5" ht="20" customHeight="1">
      <c r="A336" s="27">
        <v>48</v>
      </c>
      <c r="B336" s="20" t="s">
        <v>2644</v>
      </c>
      <c r="C336" s="23"/>
      <c r="D336" s="23"/>
      <c r="E336" s="23"/>
    </row>
    <row r="337" spans="1:5" ht="20" customHeight="1">
      <c r="A337" s="27">
        <v>21</v>
      </c>
      <c r="B337" s="20" t="s">
        <v>2646</v>
      </c>
      <c r="C337" s="23"/>
      <c r="D337" s="23"/>
      <c r="E337" s="23"/>
    </row>
    <row r="338" spans="1:5" ht="20" customHeight="1">
      <c r="A338" s="27">
        <v>43</v>
      </c>
      <c r="B338" s="20" t="s">
        <v>2663</v>
      </c>
      <c r="C338" s="23"/>
      <c r="D338" s="23"/>
      <c r="E338" s="23"/>
    </row>
    <row r="339" spans="1:5" ht="20" customHeight="1">
      <c r="A339" s="27">
        <v>61</v>
      </c>
      <c r="B339" s="20" t="s">
        <v>2677</v>
      </c>
      <c r="C339" s="23"/>
      <c r="D339" s="23"/>
      <c r="E339" s="23"/>
    </row>
    <row r="340" spans="1:5" ht="20" customHeight="1">
      <c r="A340" s="27">
        <v>62</v>
      </c>
      <c r="B340" s="20" t="s">
        <v>2684</v>
      </c>
      <c r="C340" s="23"/>
      <c r="D340" s="23"/>
      <c r="E340" s="23"/>
    </row>
    <row r="341" spans="1:5" ht="20" customHeight="1">
      <c r="A341" s="27">
        <v>63</v>
      </c>
      <c r="B341" s="20" t="s">
        <v>150</v>
      </c>
      <c r="C341" s="23"/>
      <c r="D341" s="23"/>
      <c r="E341" s="23"/>
    </row>
    <row r="342" spans="1:5" ht="20" customHeight="1">
      <c r="A342" s="27">
        <v>56</v>
      </c>
      <c r="B342" s="20" t="s">
        <v>2704</v>
      </c>
      <c r="C342" s="23"/>
      <c r="D342" s="23"/>
      <c r="E342" s="23"/>
    </row>
    <row r="343" spans="1:5" ht="20" customHeight="1">
      <c r="A343" s="27">
        <v>27</v>
      </c>
      <c r="B343" s="20" t="s">
        <v>2719</v>
      </c>
      <c r="C343" s="23"/>
      <c r="D343" s="23"/>
      <c r="E343" s="23"/>
    </row>
    <row r="344" spans="1:5" ht="20" customHeight="1">
      <c r="A344" s="27">
        <v>21</v>
      </c>
      <c r="B344" s="20" t="s">
        <v>2721</v>
      </c>
      <c r="C344" s="23"/>
      <c r="D344" s="23"/>
      <c r="E344" s="23"/>
    </row>
    <row r="345" spans="1:5" ht="20" customHeight="1">
      <c r="A345" s="27">
        <v>41</v>
      </c>
      <c r="B345" s="20" t="s">
        <v>2734</v>
      </c>
      <c r="C345" s="23"/>
      <c r="D345" s="23"/>
      <c r="E345" s="23"/>
    </row>
    <row r="346" spans="1:5" ht="20" customHeight="1">
      <c r="A346" s="27">
        <v>32</v>
      </c>
      <c r="B346" s="20" t="s">
        <v>2736</v>
      </c>
      <c r="C346" s="23"/>
      <c r="D346" s="23"/>
      <c r="E346" s="23"/>
    </row>
    <row r="347" spans="1:5" ht="20" customHeight="1">
      <c r="A347" s="27">
        <v>35</v>
      </c>
      <c r="B347" s="20" t="s">
        <v>2750</v>
      </c>
      <c r="C347" s="23"/>
      <c r="D347" s="23"/>
      <c r="E347" s="23"/>
    </row>
    <row r="348" spans="1:5" ht="20" customHeight="1">
      <c r="A348" s="27">
        <v>63</v>
      </c>
      <c r="B348" s="20" t="s">
        <v>2759</v>
      </c>
      <c r="C348" s="23"/>
      <c r="D348" s="23"/>
      <c r="E348" s="23"/>
    </row>
    <row r="349" spans="1:5" ht="20" customHeight="1">
      <c r="A349" s="27">
        <v>40</v>
      </c>
      <c r="B349" s="20" t="s">
        <v>2786</v>
      </c>
      <c r="C349" s="23"/>
      <c r="D349" s="23"/>
      <c r="E349" s="23"/>
    </row>
    <row r="350" spans="1:5" ht="20" customHeight="1">
      <c r="A350" s="27">
        <v>31</v>
      </c>
      <c r="B350" s="20" t="s">
        <v>2791</v>
      </c>
      <c r="C350" s="23"/>
      <c r="D350" s="23"/>
      <c r="E350" s="23"/>
    </row>
    <row r="351" spans="1:5" ht="20" customHeight="1">
      <c r="A351" s="27">
        <v>42</v>
      </c>
      <c r="B351" s="20" t="s">
        <v>2795</v>
      </c>
      <c r="C351" s="23"/>
      <c r="D351" s="23"/>
      <c r="E351" s="23"/>
    </row>
    <row r="352" spans="1:5" ht="20" customHeight="1">
      <c r="A352" s="27">
        <v>36</v>
      </c>
      <c r="B352" s="20" t="s">
        <v>2799</v>
      </c>
      <c r="C352" s="23"/>
      <c r="D352" s="23"/>
      <c r="E352" s="23"/>
    </row>
    <row r="353" spans="1:5" ht="20" customHeight="1">
      <c r="A353" s="27">
        <v>43</v>
      </c>
      <c r="B353" s="20" t="s">
        <v>2808</v>
      </c>
      <c r="C353" s="23"/>
      <c r="D353" s="23"/>
      <c r="E353" s="23"/>
    </row>
    <row r="354" spans="1:5" ht="20" customHeight="1">
      <c r="A354" s="27">
        <v>37</v>
      </c>
      <c r="B354" s="20" t="s">
        <v>2810</v>
      </c>
      <c r="C354" s="23"/>
      <c r="D354" s="23"/>
      <c r="E354" s="23"/>
    </row>
    <row r="355" spans="1:5" ht="20" customHeight="1">
      <c r="A355" s="27">
        <v>63</v>
      </c>
      <c r="B355" s="20" t="s">
        <v>2830</v>
      </c>
      <c r="C355" s="23"/>
      <c r="D355" s="23"/>
      <c r="E355" s="23"/>
    </row>
    <row r="356" spans="1:5" ht="20" customHeight="1">
      <c r="A356" s="27">
        <v>34</v>
      </c>
      <c r="B356" s="20" t="s">
        <v>2841</v>
      </c>
      <c r="C356" s="23"/>
      <c r="D356" s="23"/>
      <c r="E356" s="23"/>
    </row>
    <row r="357" spans="1:5" ht="20" customHeight="1">
      <c r="A357" s="27">
        <v>55</v>
      </c>
      <c r="B357" s="20" t="s">
        <v>2851</v>
      </c>
      <c r="C357" s="23"/>
      <c r="D357" s="23"/>
      <c r="E357" s="23"/>
    </row>
    <row r="358" spans="1:5" ht="20" customHeight="1">
      <c r="A358" s="27">
        <v>52</v>
      </c>
      <c r="B358" s="20" t="s">
        <v>2855</v>
      </c>
      <c r="C358" s="23"/>
      <c r="D358" s="23"/>
      <c r="E358" s="23"/>
    </row>
    <row r="359" spans="1:5" ht="20" customHeight="1">
      <c r="A359" s="27">
        <v>61</v>
      </c>
      <c r="B359" s="20" t="s">
        <v>2861</v>
      </c>
      <c r="C359" s="23"/>
      <c r="D359" s="23"/>
      <c r="E359" s="23"/>
    </row>
    <row r="360" spans="1:5" ht="20" customHeight="1">
      <c r="A360" s="27">
        <v>49</v>
      </c>
      <c r="B360" s="20" t="s">
        <v>2863</v>
      </c>
      <c r="C360" s="23"/>
      <c r="D360" s="23"/>
      <c r="E360" s="23"/>
    </row>
    <row r="361" spans="1:5" ht="20" customHeight="1">
      <c r="A361" s="27">
        <v>22</v>
      </c>
      <c r="B361" s="20" t="s">
        <v>2866</v>
      </c>
      <c r="C361" s="23"/>
      <c r="D361" s="23"/>
      <c r="E361" s="23"/>
    </row>
    <row r="362" spans="1:5" ht="20" customHeight="1">
      <c r="A362" s="27">
        <v>42</v>
      </c>
      <c r="B362" s="20" t="s">
        <v>2879</v>
      </c>
      <c r="C362" s="23"/>
      <c r="D362" s="23"/>
      <c r="E362" s="23"/>
    </row>
    <row r="363" spans="1:5" ht="20" customHeight="1">
      <c r="A363" s="27">
        <v>33</v>
      </c>
      <c r="B363" s="20" t="s">
        <v>2881</v>
      </c>
      <c r="C363" s="23"/>
      <c r="D363" s="23"/>
      <c r="E363" s="23"/>
    </row>
    <row r="364" spans="1:5" ht="20" customHeight="1">
      <c r="A364" s="27">
        <v>36</v>
      </c>
      <c r="B364" s="20" t="s">
        <v>2889</v>
      </c>
      <c r="C364" s="23"/>
      <c r="D364" s="23"/>
      <c r="E364" s="23"/>
    </row>
    <row r="365" spans="1:5" ht="20" customHeight="1">
      <c r="A365" s="27">
        <v>63</v>
      </c>
      <c r="B365" s="20" t="s">
        <v>2893</v>
      </c>
      <c r="C365" s="23"/>
      <c r="D365" s="23"/>
      <c r="E365" s="23"/>
    </row>
    <row r="366" spans="1:5" ht="20" customHeight="1">
      <c r="A366" s="27">
        <v>41</v>
      </c>
      <c r="B366" s="20" t="s">
        <v>2924</v>
      </c>
      <c r="C366" s="23"/>
      <c r="D366" s="23"/>
      <c r="E366" s="23"/>
    </row>
    <row r="367" spans="1:5" ht="20" customHeight="1">
      <c r="A367" s="27">
        <v>32</v>
      </c>
      <c r="B367" s="20" t="s">
        <v>2928</v>
      </c>
      <c r="C367" s="23"/>
      <c r="D367" s="23"/>
      <c r="E367" s="23"/>
    </row>
    <row r="368" spans="1:5" ht="20" customHeight="1">
      <c r="A368" s="27">
        <v>43</v>
      </c>
      <c r="B368" s="20" t="s">
        <v>2932</v>
      </c>
      <c r="C368" s="23"/>
      <c r="D368" s="23"/>
      <c r="E368" s="23"/>
    </row>
    <row r="369" spans="1:5" ht="20" customHeight="1">
      <c r="A369" s="27">
        <v>37</v>
      </c>
      <c r="B369" s="20" t="s">
        <v>2936</v>
      </c>
      <c r="C369" s="23"/>
      <c r="D369" s="23"/>
      <c r="E369" s="23"/>
    </row>
    <row r="370" spans="1:5" ht="20" customHeight="1">
      <c r="A370" s="27">
        <v>44</v>
      </c>
      <c r="B370" s="20" t="s">
        <v>2944</v>
      </c>
      <c r="C370" s="23"/>
      <c r="D370" s="23"/>
      <c r="E370" s="23"/>
    </row>
    <row r="371" spans="1:5" ht="20" customHeight="1">
      <c r="A371" s="27">
        <v>38</v>
      </c>
      <c r="B371" s="20" t="s">
        <v>2948</v>
      </c>
      <c r="C371" s="23"/>
      <c r="D371" s="23"/>
      <c r="E371" s="23"/>
    </row>
    <row r="372" spans="1:5" ht="20" customHeight="1">
      <c r="A372" s="27">
        <v>63</v>
      </c>
      <c r="B372" s="20" t="s">
        <v>2957</v>
      </c>
      <c r="C372" s="23"/>
      <c r="D372" s="23"/>
      <c r="E372" s="23"/>
    </row>
    <row r="373" spans="1:5" ht="20" customHeight="1">
      <c r="A373" s="27">
        <v>35</v>
      </c>
      <c r="B373" s="20" t="s">
        <v>2973</v>
      </c>
      <c r="C373" s="23"/>
      <c r="D373" s="23"/>
      <c r="E373" s="23"/>
    </row>
    <row r="374" spans="1:5" ht="20" customHeight="1">
      <c r="A374" s="27">
        <v>56</v>
      </c>
      <c r="B374" s="20" t="s">
        <v>2985</v>
      </c>
      <c r="C374" s="23"/>
      <c r="D374" s="23"/>
      <c r="E374" s="23"/>
    </row>
    <row r="375" spans="1:5" ht="20" customHeight="1">
      <c r="A375" s="27">
        <v>53</v>
      </c>
      <c r="B375" s="20" t="s">
        <v>2987</v>
      </c>
      <c r="C375" s="23"/>
      <c r="D375" s="23"/>
      <c r="E375" s="23"/>
    </row>
    <row r="376" spans="1:5" ht="20" customHeight="1">
      <c r="A376" s="27">
        <v>62</v>
      </c>
      <c r="B376" s="20" t="s">
        <v>2991</v>
      </c>
      <c r="C376" s="23"/>
      <c r="D376" s="23"/>
      <c r="E376" s="23"/>
    </row>
    <row r="377" spans="1:5" ht="20" customHeight="1">
      <c r="A377" s="27">
        <v>50</v>
      </c>
      <c r="B377" s="20" t="s">
        <v>2994</v>
      </c>
      <c r="C377" s="23"/>
      <c r="D377" s="23"/>
      <c r="E377" s="23"/>
    </row>
    <row r="378" spans="1:5" ht="20" customHeight="1">
      <c r="A378" s="27">
        <v>23</v>
      </c>
      <c r="B378" s="20" t="s">
        <v>2996</v>
      </c>
      <c r="C378" s="23"/>
      <c r="D378" s="23"/>
      <c r="E378" s="23"/>
    </row>
    <row r="379" spans="1:5" ht="20" customHeight="1">
      <c r="A379" s="27">
        <v>43</v>
      </c>
      <c r="B379" s="20" t="s">
        <v>3010</v>
      </c>
      <c r="C379" s="23"/>
      <c r="D379" s="23"/>
      <c r="E379" s="23"/>
    </row>
    <row r="380" spans="1:5" ht="20" customHeight="1">
      <c r="A380" s="27">
        <v>34</v>
      </c>
      <c r="B380" s="20" t="s">
        <v>3012</v>
      </c>
      <c r="C380" s="23"/>
      <c r="D380" s="23"/>
      <c r="E380" s="23"/>
    </row>
    <row r="381" spans="1:5" ht="20" customHeight="1">
      <c r="A381" s="27">
        <v>37</v>
      </c>
      <c r="B381" s="20" t="s">
        <v>3023</v>
      </c>
      <c r="C381" s="23"/>
      <c r="D381" s="23"/>
      <c r="E381" s="23"/>
    </row>
    <row r="382" spans="1:5" ht="20" customHeight="1">
      <c r="A382" s="27">
        <v>42</v>
      </c>
      <c r="B382" s="20" t="s">
        <v>3049</v>
      </c>
      <c r="C382" s="23"/>
      <c r="D382" s="23"/>
      <c r="E382" s="23"/>
    </row>
    <row r="383" spans="1:5" ht="20" customHeight="1">
      <c r="A383" s="27">
        <v>33</v>
      </c>
      <c r="B383" s="20" t="s">
        <v>3053</v>
      </c>
      <c r="C383" s="23"/>
      <c r="D383" s="23"/>
      <c r="E383" s="23"/>
    </row>
    <row r="384" spans="1:5" ht="20" customHeight="1">
      <c r="A384" s="27">
        <v>63</v>
      </c>
      <c r="B384" s="20" t="s">
        <v>177</v>
      </c>
      <c r="C384" s="23"/>
      <c r="D384" s="23"/>
      <c r="E384" s="23"/>
    </row>
    <row r="385" spans="1:5" ht="20" customHeight="1">
      <c r="A385" s="27">
        <v>24</v>
      </c>
      <c r="B385" s="20" t="s">
        <v>3055</v>
      </c>
      <c r="C385" s="23"/>
      <c r="D385" s="23"/>
      <c r="E385" s="23"/>
    </row>
    <row r="386" spans="1:5" ht="20" customHeight="1">
      <c r="A386" s="27">
        <v>44</v>
      </c>
      <c r="B386" s="20" t="s">
        <v>3064</v>
      </c>
      <c r="C386" s="23"/>
      <c r="D386" s="23"/>
      <c r="E386" s="23"/>
    </row>
    <row r="387" spans="1:5" ht="20" customHeight="1">
      <c r="A387" s="27">
        <v>35</v>
      </c>
      <c r="B387" s="20" t="s">
        <v>3067</v>
      </c>
      <c r="C387" s="23"/>
      <c r="D387" s="23"/>
      <c r="E387" s="23"/>
    </row>
    <row r="388" spans="1:5" ht="20" customHeight="1">
      <c r="A388" s="27">
        <v>38</v>
      </c>
      <c r="B388" s="20" t="s">
        <v>3080</v>
      </c>
      <c r="C388" s="23"/>
      <c r="D388" s="23"/>
      <c r="E388" s="23"/>
    </row>
    <row r="389" spans="1:5" ht="20" customHeight="1">
      <c r="A389" s="27">
        <v>43</v>
      </c>
      <c r="B389" s="20" t="s">
        <v>3110</v>
      </c>
      <c r="C389" s="23"/>
      <c r="D389" s="23"/>
      <c r="E389" s="23"/>
    </row>
    <row r="390" spans="1:5" ht="20" customHeight="1">
      <c r="A390" s="27">
        <v>63</v>
      </c>
      <c r="B390" s="20" t="s">
        <v>3112</v>
      </c>
      <c r="C390" s="23"/>
      <c r="D390" s="23"/>
      <c r="E390" s="23"/>
    </row>
    <row r="391" spans="1:5" ht="20" customHeight="1">
      <c r="A391" s="27">
        <v>34</v>
      </c>
      <c r="B391" s="20" t="s">
        <v>3114</v>
      </c>
      <c r="C391" s="23"/>
      <c r="D391" s="23"/>
      <c r="E391" s="23"/>
    </row>
    <row r="392" spans="1:5" ht="20" customHeight="1">
      <c r="A392" s="27">
        <v>45</v>
      </c>
      <c r="B392" s="20" t="s">
        <v>3122</v>
      </c>
      <c r="C392" s="23"/>
      <c r="D392" s="23"/>
      <c r="E392" s="23"/>
    </row>
    <row r="393" spans="1:5" ht="20" customHeight="1">
      <c r="A393" s="27">
        <v>39</v>
      </c>
      <c r="B393" s="20" t="s">
        <v>91</v>
      </c>
      <c r="C393" s="23"/>
      <c r="D393" s="23"/>
      <c r="E393" s="23"/>
    </row>
    <row r="394" spans="1:5" ht="20" customHeight="1">
      <c r="A394" s="27">
        <v>46</v>
      </c>
      <c r="B394" s="20" t="s">
        <v>3139</v>
      </c>
      <c r="C394" s="23"/>
      <c r="D394" s="23"/>
      <c r="E394" s="23"/>
    </row>
    <row r="395" spans="1:5" ht="20" customHeight="1">
      <c r="A395" s="27">
        <v>40</v>
      </c>
      <c r="B395" s="20" t="s">
        <v>3141</v>
      </c>
      <c r="C395" s="23"/>
      <c r="D395" s="23"/>
      <c r="E395" s="23"/>
    </row>
    <row r="396" spans="1:5" ht="20" customHeight="1">
      <c r="A396" s="27">
        <v>37</v>
      </c>
      <c r="B396" s="20" t="s">
        <v>3162</v>
      </c>
      <c r="C396" s="23"/>
      <c r="D396" s="23"/>
      <c r="E396" s="23"/>
    </row>
    <row r="397" spans="1:5" ht="20" customHeight="1">
      <c r="A397" s="27">
        <v>58</v>
      </c>
      <c r="B397" s="20" t="s">
        <v>3172</v>
      </c>
      <c r="C397" s="23"/>
      <c r="D397" s="23"/>
      <c r="E397" s="23"/>
    </row>
    <row r="398" spans="1:5" ht="20" customHeight="1">
      <c r="A398" s="27">
        <v>55</v>
      </c>
      <c r="B398" s="20" t="s">
        <v>3174</v>
      </c>
      <c r="C398" s="23"/>
      <c r="D398" s="23"/>
      <c r="E398" s="23"/>
    </row>
    <row r="399" spans="1:5" ht="20" customHeight="1">
      <c r="A399" s="27">
        <v>63</v>
      </c>
      <c r="B399" s="20" t="s">
        <v>3176</v>
      </c>
      <c r="C399" s="23"/>
      <c r="D399" s="23"/>
      <c r="E399" s="23"/>
    </row>
    <row r="400" spans="1:5" ht="20" customHeight="1">
      <c r="A400" s="27">
        <v>52</v>
      </c>
      <c r="B400" s="20" t="s">
        <v>3181</v>
      </c>
      <c r="C400" s="23"/>
      <c r="D400" s="23"/>
      <c r="E400" s="23"/>
    </row>
    <row r="401" spans="1:5" ht="20" customHeight="1">
      <c r="A401" s="27">
        <v>25</v>
      </c>
      <c r="B401" s="20" t="s">
        <v>3187</v>
      </c>
      <c r="C401" s="23"/>
      <c r="D401" s="23"/>
      <c r="E401" s="23"/>
    </row>
    <row r="402" spans="1:5" ht="20" customHeight="1">
      <c r="A402" s="27">
        <v>47</v>
      </c>
      <c r="B402" s="20" t="s">
        <v>3200</v>
      </c>
      <c r="C402" s="23"/>
      <c r="D402" s="23"/>
      <c r="E402" s="23"/>
    </row>
    <row r="403" spans="1:5" ht="20" customHeight="1">
      <c r="A403" s="27">
        <v>26</v>
      </c>
      <c r="B403" s="20" t="s">
        <v>3209</v>
      </c>
      <c r="C403" s="23"/>
      <c r="D403" s="23"/>
      <c r="E403" s="23"/>
    </row>
    <row r="404" spans="1:5" ht="20" customHeight="1">
      <c r="A404" s="27">
        <v>27</v>
      </c>
      <c r="B404" s="20" t="s">
        <v>3216</v>
      </c>
      <c r="C404" s="23"/>
      <c r="D404" s="23"/>
      <c r="E404" s="23"/>
    </row>
    <row r="405" spans="1:5" ht="20" customHeight="1">
      <c r="A405" s="27">
        <v>60</v>
      </c>
      <c r="B405" s="20" t="s">
        <v>3226</v>
      </c>
      <c r="C405" s="23"/>
      <c r="D405" s="23"/>
      <c r="E405" s="23"/>
    </row>
    <row r="406" spans="1:5" ht="20" customHeight="1">
      <c r="A406" s="27">
        <v>63</v>
      </c>
      <c r="B406" s="20" t="s">
        <v>3231</v>
      </c>
      <c r="C406" s="23"/>
      <c r="D406" s="23"/>
      <c r="E406" s="23"/>
    </row>
    <row r="407" spans="1:5" ht="20" customHeight="1">
      <c r="A407" s="27">
        <v>31</v>
      </c>
      <c r="B407" s="20" t="s">
        <v>3233</v>
      </c>
      <c r="C407" s="23"/>
      <c r="D407" s="23"/>
      <c r="E407" s="23"/>
    </row>
    <row r="408" spans="1:5" ht="20" customHeight="1">
      <c r="A408" s="27">
        <v>25</v>
      </c>
      <c r="B408" s="20" t="s">
        <v>3238</v>
      </c>
      <c r="C408" s="23"/>
      <c r="D408" s="23"/>
      <c r="E408" s="23"/>
    </row>
    <row r="409" spans="1:5" ht="20" customHeight="1">
      <c r="A409" s="27">
        <v>45</v>
      </c>
      <c r="B409" s="20" t="s">
        <v>3251</v>
      </c>
      <c r="C409" s="23"/>
      <c r="D409" s="23"/>
      <c r="E409" s="23"/>
    </row>
    <row r="410" spans="1:5" ht="20" customHeight="1">
      <c r="A410" s="27">
        <v>36</v>
      </c>
      <c r="B410" s="20" t="s">
        <v>3255</v>
      </c>
      <c r="C410" s="23"/>
      <c r="D410" s="23"/>
      <c r="E410" s="23"/>
    </row>
    <row r="411" spans="1:5" ht="20" customHeight="1">
      <c r="A411" s="27">
        <v>39</v>
      </c>
      <c r="B411" s="20" t="s">
        <v>3268</v>
      </c>
      <c r="C411" s="23"/>
      <c r="D411" s="23"/>
      <c r="E411" s="23"/>
    </row>
    <row r="412" spans="1:5" ht="20" customHeight="1">
      <c r="A412" s="27">
        <v>63</v>
      </c>
      <c r="B412" s="20" t="s">
        <v>3293</v>
      </c>
      <c r="C412" s="23"/>
      <c r="D412" s="23"/>
      <c r="E412" s="23"/>
    </row>
    <row r="413" spans="1:5" ht="20" customHeight="1">
      <c r="A413" s="27">
        <v>44</v>
      </c>
      <c r="B413" s="20" t="s">
        <v>3300</v>
      </c>
      <c r="C413" s="23"/>
      <c r="D413" s="23"/>
      <c r="E413" s="23"/>
    </row>
    <row r="414" spans="1:5" ht="20" customHeight="1">
      <c r="A414" s="27">
        <v>35</v>
      </c>
      <c r="B414" s="20" t="s">
        <v>3304</v>
      </c>
      <c r="C414" s="23"/>
      <c r="D414" s="23"/>
      <c r="E414" s="23"/>
    </row>
    <row r="415" spans="1:5" ht="20" customHeight="1">
      <c r="A415" s="27">
        <v>46</v>
      </c>
      <c r="B415" s="20" t="s">
        <v>3312</v>
      </c>
      <c r="C415" s="23"/>
      <c r="D415" s="23"/>
      <c r="E415" s="23"/>
    </row>
    <row r="416" spans="1:5" ht="20" customHeight="1">
      <c r="A416" s="27">
        <v>40</v>
      </c>
      <c r="B416" s="20" t="s">
        <v>3316</v>
      </c>
      <c r="C416" s="23"/>
      <c r="D416" s="23"/>
      <c r="E416" s="23"/>
    </row>
    <row r="417" spans="1:5" ht="20" customHeight="1">
      <c r="A417" s="27">
        <v>47</v>
      </c>
      <c r="B417" s="20" t="s">
        <v>3327</v>
      </c>
      <c r="C417" s="23"/>
      <c r="D417" s="23"/>
      <c r="E417" s="23"/>
    </row>
    <row r="418" spans="1:5" ht="20" customHeight="1">
      <c r="A418" s="27">
        <v>41</v>
      </c>
      <c r="B418" s="20" t="s">
        <v>3329</v>
      </c>
      <c r="C418" s="23"/>
      <c r="D418" s="23"/>
      <c r="E418" s="23"/>
    </row>
    <row r="419" spans="1:5" ht="20" customHeight="1">
      <c r="A419" s="27">
        <v>38</v>
      </c>
      <c r="B419" s="20" t="s">
        <v>3361</v>
      </c>
      <c r="C419" s="23"/>
      <c r="D419" s="23"/>
      <c r="E419" s="23"/>
    </row>
    <row r="420" spans="1:5" ht="20" customHeight="1">
      <c r="A420" s="27">
        <v>63</v>
      </c>
      <c r="B420" s="20" t="s">
        <v>3367</v>
      </c>
      <c r="C420" s="23"/>
      <c r="D420" s="23"/>
      <c r="E420" s="23"/>
    </row>
    <row r="421" spans="1:5" ht="20" customHeight="1">
      <c r="A421" s="27">
        <v>59</v>
      </c>
      <c r="B421" s="20" t="s">
        <v>3371</v>
      </c>
      <c r="C421" s="23"/>
      <c r="D421" s="23"/>
      <c r="E421" s="23"/>
    </row>
    <row r="422" spans="1:5" ht="20" customHeight="1">
      <c r="A422" s="27">
        <v>56</v>
      </c>
      <c r="B422" s="20" t="s">
        <v>3374</v>
      </c>
      <c r="C422" s="23"/>
      <c r="D422" s="23"/>
      <c r="E422" s="23"/>
    </row>
    <row r="423" spans="1:5" ht="20" customHeight="1">
      <c r="A423" s="27">
        <v>53</v>
      </c>
      <c r="B423" s="20" t="s">
        <v>3383</v>
      </c>
      <c r="C423" s="23"/>
      <c r="D423" s="23"/>
      <c r="E423" s="23"/>
    </row>
    <row r="424" spans="1:5" ht="20" customHeight="1">
      <c r="A424" s="27">
        <v>26</v>
      </c>
      <c r="B424" s="20" t="s">
        <v>3389</v>
      </c>
      <c r="C424" s="23"/>
      <c r="D424" s="23"/>
      <c r="E424" s="23"/>
    </row>
    <row r="425" spans="1:5" ht="20" customHeight="1">
      <c r="A425" s="27">
        <v>48</v>
      </c>
      <c r="B425" s="20" t="s">
        <v>3404</v>
      </c>
      <c r="C425" s="23"/>
      <c r="D425" s="23"/>
      <c r="E425" s="23"/>
    </row>
    <row r="426" spans="1:5" ht="20" customHeight="1">
      <c r="A426" s="27">
        <v>27</v>
      </c>
      <c r="B426" s="20" t="s">
        <v>3417</v>
      </c>
      <c r="C426" s="23"/>
      <c r="D426" s="23"/>
      <c r="E426" s="23"/>
    </row>
    <row r="427" spans="1:5" ht="20" customHeight="1">
      <c r="A427" s="27">
        <v>28</v>
      </c>
      <c r="B427" s="20" t="s">
        <v>3423</v>
      </c>
      <c r="C427" s="23"/>
      <c r="D427" s="23"/>
      <c r="E427" s="23"/>
    </row>
    <row r="428" spans="1:5" ht="20" customHeight="1">
      <c r="A428" s="27">
        <v>61</v>
      </c>
      <c r="B428" s="20" t="s">
        <v>3437</v>
      </c>
      <c r="C428" s="23"/>
      <c r="D428" s="23"/>
      <c r="E428" s="23"/>
    </row>
    <row r="429" spans="1:5" ht="20" customHeight="1">
      <c r="A429" s="27">
        <v>63</v>
      </c>
      <c r="B429" s="20" t="s">
        <v>3442</v>
      </c>
      <c r="C429" s="23"/>
      <c r="D429" s="23"/>
      <c r="E429" s="23"/>
    </row>
    <row r="430" spans="1:5" ht="20" customHeight="1">
      <c r="A430" s="27">
        <v>32</v>
      </c>
      <c r="B430" s="20" t="s">
        <v>51</v>
      </c>
      <c r="C430" s="23"/>
      <c r="D430" s="23"/>
      <c r="E430" s="23"/>
    </row>
    <row r="431" spans="1:5" ht="20" customHeight="1">
      <c r="A431" s="27">
        <v>26</v>
      </c>
      <c r="B431" s="20" t="s">
        <v>3456</v>
      </c>
      <c r="C431" s="23"/>
      <c r="D431" s="23"/>
      <c r="E431" s="23"/>
    </row>
    <row r="432" spans="1:5" ht="20" customHeight="1">
      <c r="A432" s="27">
        <v>46</v>
      </c>
      <c r="B432" s="20" t="s">
        <v>3470</v>
      </c>
      <c r="C432" s="23"/>
      <c r="D432" s="23"/>
      <c r="E432" s="23"/>
    </row>
    <row r="433" spans="1:5" ht="20" customHeight="1">
      <c r="A433" s="27">
        <v>37</v>
      </c>
      <c r="B433" s="20" t="s">
        <v>3475</v>
      </c>
      <c r="C433" s="23"/>
      <c r="D433" s="23"/>
      <c r="E433" s="23"/>
    </row>
    <row r="434" spans="1:5" ht="20" customHeight="1">
      <c r="A434" s="27">
        <v>40</v>
      </c>
      <c r="B434" s="20" t="s">
        <v>3484</v>
      </c>
      <c r="C434" s="23"/>
      <c r="D434" s="23"/>
      <c r="E434" s="23"/>
    </row>
    <row r="435" spans="1:5" ht="20" customHeight="1">
      <c r="A435" s="27">
        <v>63</v>
      </c>
      <c r="B435" s="20" t="s">
        <v>3504</v>
      </c>
      <c r="C435" s="23"/>
      <c r="D435" s="23"/>
      <c r="E435" s="23"/>
    </row>
    <row r="436" spans="1:5" ht="20" customHeight="1">
      <c r="A436" s="27">
        <v>45</v>
      </c>
      <c r="B436" s="20" t="s">
        <v>3519</v>
      </c>
      <c r="C436" s="23"/>
      <c r="D436" s="23"/>
      <c r="E436" s="23"/>
    </row>
    <row r="437" spans="1:5" ht="20" customHeight="1">
      <c r="A437" s="27">
        <v>36</v>
      </c>
      <c r="B437" s="20" t="s">
        <v>3524</v>
      </c>
      <c r="C437" s="23"/>
      <c r="D437" s="23"/>
      <c r="E437" s="23"/>
    </row>
    <row r="438" spans="1:5" ht="20" customHeight="1">
      <c r="A438" s="27">
        <v>47</v>
      </c>
      <c r="B438" s="20" t="s">
        <v>3532</v>
      </c>
      <c r="C438" s="23"/>
      <c r="D438" s="23"/>
      <c r="E438" s="23"/>
    </row>
    <row r="439" spans="1:5" ht="20" customHeight="1">
      <c r="A439" s="27">
        <v>41</v>
      </c>
      <c r="B439" s="20" t="s">
        <v>3534</v>
      </c>
      <c r="C439" s="23"/>
      <c r="D439" s="23"/>
      <c r="E439" s="23"/>
    </row>
    <row r="440" spans="1:5" ht="20" customHeight="1">
      <c r="A440" s="27">
        <v>48</v>
      </c>
      <c r="B440" s="20" t="s">
        <v>3545</v>
      </c>
      <c r="C440" s="23"/>
      <c r="D440" s="23"/>
      <c r="E440" s="23"/>
    </row>
    <row r="441" spans="1:5" ht="20" customHeight="1">
      <c r="A441" s="27">
        <v>42</v>
      </c>
      <c r="B441" s="20" t="s">
        <v>3547</v>
      </c>
      <c r="C441" s="23"/>
      <c r="D441" s="23"/>
      <c r="E441" s="23"/>
    </row>
    <row r="442" spans="1:5" ht="20" customHeight="1">
      <c r="A442" s="27">
        <v>63</v>
      </c>
      <c r="B442" s="20" t="s">
        <v>3567</v>
      </c>
      <c r="C442" s="23"/>
      <c r="D442" s="23"/>
      <c r="E442" s="23"/>
    </row>
    <row r="443" spans="1:5" ht="20" customHeight="1">
      <c r="A443" s="27">
        <v>39</v>
      </c>
      <c r="B443" s="20" t="s">
        <v>3572</v>
      </c>
      <c r="C443" s="23"/>
      <c r="D443" s="23"/>
      <c r="E443" s="23"/>
    </row>
    <row r="444" spans="1:5" ht="20" customHeight="1">
      <c r="A444" s="27">
        <v>60</v>
      </c>
      <c r="B444" s="20" t="s">
        <v>3582</v>
      </c>
      <c r="C444" s="23"/>
      <c r="D444" s="23"/>
      <c r="E444" s="23"/>
    </row>
    <row r="445" spans="1:5" ht="20" customHeight="1">
      <c r="A445" s="27">
        <v>57</v>
      </c>
      <c r="B445" s="20" t="s">
        <v>3585</v>
      </c>
      <c r="C445" s="23"/>
      <c r="D445" s="23"/>
      <c r="E445" s="23"/>
    </row>
    <row r="446" spans="1:5" ht="20" customHeight="1">
      <c r="A446" s="27">
        <v>54</v>
      </c>
      <c r="B446" s="20" t="s">
        <v>3598</v>
      </c>
      <c r="C446" s="23"/>
      <c r="D446" s="23"/>
      <c r="E446" s="23"/>
    </row>
    <row r="447" spans="1:5" ht="20" customHeight="1">
      <c r="A447" s="27">
        <v>27</v>
      </c>
      <c r="B447" s="20" t="s">
        <v>3603</v>
      </c>
      <c r="C447" s="23"/>
      <c r="D447" s="23"/>
      <c r="E447" s="23"/>
    </row>
    <row r="448" spans="1:5" ht="20" customHeight="1">
      <c r="A448" s="27">
        <v>49</v>
      </c>
      <c r="B448" s="20" t="s">
        <v>3621</v>
      </c>
      <c r="C448" s="23"/>
      <c r="D448" s="23"/>
      <c r="E448" s="23"/>
    </row>
    <row r="449" spans="1:5" ht="20" customHeight="1">
      <c r="A449" s="27">
        <v>28</v>
      </c>
      <c r="B449" s="20" t="s">
        <v>3638</v>
      </c>
      <c r="C449" s="23"/>
      <c r="D449" s="23"/>
      <c r="E449" s="23"/>
    </row>
    <row r="450" spans="1:5" ht="20" customHeight="1">
      <c r="A450" s="27">
        <v>29</v>
      </c>
      <c r="B450" s="20" t="s">
        <v>3643</v>
      </c>
      <c r="C450" s="23"/>
      <c r="D450" s="23"/>
      <c r="E450" s="23"/>
    </row>
    <row r="451" spans="1:5" ht="20" customHeight="1">
      <c r="A451" s="27">
        <v>63</v>
      </c>
      <c r="B451" s="20" t="s">
        <v>3649</v>
      </c>
      <c r="C451" s="23"/>
      <c r="D451" s="23"/>
      <c r="E451" s="23"/>
    </row>
    <row r="452" spans="1:5" ht="20" customHeight="1">
      <c r="A452" s="27">
        <v>62</v>
      </c>
      <c r="B452" s="20" t="s">
        <v>3660</v>
      </c>
      <c r="C452" s="23"/>
      <c r="D452" s="23"/>
      <c r="E452" s="23"/>
    </row>
    <row r="453" spans="1:5" ht="20" customHeight="1">
      <c r="A453" s="27">
        <v>33</v>
      </c>
      <c r="B453" s="20" t="s">
        <v>3671</v>
      </c>
      <c r="C453" s="23"/>
      <c r="D453" s="23"/>
      <c r="E453" s="23"/>
    </row>
    <row r="454" spans="1:5" ht="20" customHeight="1">
      <c r="A454" s="27">
        <v>27</v>
      </c>
      <c r="B454" s="20" t="s">
        <v>3679</v>
      </c>
      <c r="C454" s="23"/>
      <c r="D454" s="23"/>
      <c r="E454" s="23"/>
    </row>
    <row r="455" spans="1:5" ht="20" customHeight="1">
      <c r="A455" s="27">
        <v>47</v>
      </c>
      <c r="B455" s="20" t="s">
        <v>3692</v>
      </c>
      <c r="C455" s="23"/>
      <c r="D455" s="23"/>
      <c r="E455" s="23"/>
    </row>
    <row r="456" spans="1:5" ht="20" customHeight="1">
      <c r="A456" s="27">
        <v>38</v>
      </c>
      <c r="B456" s="20" t="s">
        <v>3694</v>
      </c>
      <c r="C456" s="23"/>
      <c r="D456" s="23"/>
      <c r="E456" s="23"/>
    </row>
    <row r="457" spans="1:5" ht="20" customHeight="1">
      <c r="A457" s="27">
        <v>41</v>
      </c>
      <c r="B457" s="20" t="s">
        <v>3705</v>
      </c>
      <c r="C457" s="23"/>
      <c r="D457" s="23"/>
      <c r="E457" s="23"/>
    </row>
    <row r="458" spans="1:5" ht="20" customHeight="1">
      <c r="A458" s="27">
        <v>63</v>
      </c>
      <c r="B458" s="20" t="s">
        <v>3727</v>
      </c>
      <c r="C458" s="23"/>
      <c r="D458" s="23"/>
      <c r="E458" s="23"/>
    </row>
    <row r="459" spans="1:5" ht="20" customHeight="1">
      <c r="A459" s="27">
        <v>46</v>
      </c>
      <c r="B459" s="20" t="s">
        <v>3734</v>
      </c>
      <c r="C459" s="23"/>
      <c r="D459" s="23"/>
      <c r="E459" s="23"/>
    </row>
    <row r="460" spans="1:5" ht="20" customHeight="1">
      <c r="A460" s="27">
        <v>37</v>
      </c>
      <c r="B460" s="20" t="s">
        <v>3740</v>
      </c>
      <c r="C460" s="23"/>
      <c r="D460" s="23"/>
      <c r="E460" s="23"/>
    </row>
    <row r="461" spans="1:5" ht="20" customHeight="1">
      <c r="A461" s="27">
        <v>48</v>
      </c>
      <c r="B461" s="20" t="s">
        <v>3744</v>
      </c>
      <c r="C461" s="23"/>
      <c r="D461" s="23"/>
      <c r="E461" s="23"/>
    </row>
    <row r="462" spans="1:5" ht="20" customHeight="1">
      <c r="A462" s="27">
        <v>42</v>
      </c>
      <c r="B462" s="20" t="s">
        <v>3748</v>
      </c>
      <c r="C462" s="23"/>
      <c r="D462" s="23"/>
      <c r="E462" s="23"/>
    </row>
    <row r="463" spans="1:5" ht="20" customHeight="1">
      <c r="A463" s="27">
        <v>49</v>
      </c>
      <c r="B463" s="20" t="s">
        <v>3757</v>
      </c>
      <c r="C463" s="23"/>
      <c r="D463" s="23"/>
      <c r="E463" s="23"/>
    </row>
    <row r="464" spans="1:5" ht="20" customHeight="1">
      <c r="A464" s="27">
        <v>43</v>
      </c>
      <c r="B464" s="20" t="s">
        <v>3759</v>
      </c>
      <c r="C464" s="23"/>
      <c r="D464" s="23"/>
      <c r="E464" s="23"/>
    </row>
    <row r="465" spans="1:5" ht="20" customHeight="1">
      <c r="A465" s="27">
        <v>40</v>
      </c>
      <c r="B465" s="20" t="s">
        <v>3787</v>
      </c>
      <c r="C465" s="23"/>
      <c r="D465" s="23"/>
      <c r="E465" s="23"/>
    </row>
    <row r="466" spans="1:5" ht="20" customHeight="1">
      <c r="A466" s="27">
        <v>63</v>
      </c>
      <c r="B466" s="20" t="s">
        <v>3793</v>
      </c>
      <c r="C466" s="23"/>
      <c r="D466" s="23"/>
      <c r="E466" s="23"/>
    </row>
    <row r="467" spans="1:5" ht="20" customHeight="1">
      <c r="A467" s="27">
        <v>61</v>
      </c>
      <c r="B467" s="20" t="s">
        <v>3800</v>
      </c>
      <c r="C467" s="23"/>
      <c r="D467" s="23"/>
      <c r="E467" s="23"/>
    </row>
    <row r="468" spans="1:5" ht="20" customHeight="1">
      <c r="A468" s="27">
        <v>58</v>
      </c>
      <c r="B468" s="20" t="s">
        <v>3803</v>
      </c>
      <c r="C468" s="23"/>
      <c r="D468" s="23"/>
      <c r="E468" s="23"/>
    </row>
    <row r="469" spans="1:5" ht="20" customHeight="1">
      <c r="A469" s="27">
        <v>55</v>
      </c>
      <c r="B469" s="20" t="s">
        <v>3811</v>
      </c>
      <c r="C469" s="23"/>
      <c r="D469" s="23"/>
      <c r="E469" s="23"/>
    </row>
    <row r="470" spans="1:5" ht="20" customHeight="1">
      <c r="A470" s="27">
        <v>28</v>
      </c>
      <c r="B470" s="20" t="s">
        <v>3815</v>
      </c>
      <c r="C470" s="23"/>
      <c r="D470" s="23"/>
      <c r="E470" s="23"/>
    </row>
    <row r="471" spans="1:5" ht="20" customHeight="1">
      <c r="A471" s="27">
        <v>48</v>
      </c>
      <c r="B471" s="20" t="s">
        <v>3829</v>
      </c>
      <c r="C471" s="23"/>
      <c r="D471" s="23"/>
      <c r="E471" s="23"/>
    </row>
    <row r="472" spans="1:5" ht="20" customHeight="1">
      <c r="A472" s="27">
        <v>39</v>
      </c>
      <c r="B472" s="20" t="s">
        <v>3833</v>
      </c>
      <c r="C472" s="23"/>
      <c r="D472" s="23"/>
      <c r="E472" s="23"/>
    </row>
    <row r="473" spans="1:5" ht="20" customHeight="1">
      <c r="A473" s="27">
        <v>42</v>
      </c>
      <c r="B473" s="20" t="s">
        <v>3841</v>
      </c>
      <c r="C473" s="23"/>
      <c r="D473" s="23"/>
      <c r="E473" s="23"/>
    </row>
    <row r="474" spans="1:5" ht="20" customHeight="1">
      <c r="A474" s="27">
        <v>63</v>
      </c>
      <c r="B474" s="20" t="s">
        <v>3849</v>
      </c>
      <c r="C474" s="23"/>
      <c r="D474" s="23"/>
      <c r="E474" s="23"/>
    </row>
    <row r="475" spans="1:5" ht="20" customHeight="1">
      <c r="A475" s="27">
        <v>47</v>
      </c>
      <c r="B475" s="20" t="s">
        <v>3875</v>
      </c>
      <c r="C475" s="23"/>
      <c r="D475" s="23"/>
      <c r="E475" s="23"/>
    </row>
    <row r="476" spans="1:5" ht="20" customHeight="1">
      <c r="A476" s="27">
        <v>38</v>
      </c>
      <c r="B476" s="20" t="s">
        <v>3879</v>
      </c>
      <c r="C476" s="23"/>
      <c r="D476" s="23"/>
      <c r="E476" s="23"/>
    </row>
    <row r="477" spans="1:5" ht="20" customHeight="1">
      <c r="A477" s="27">
        <v>49</v>
      </c>
      <c r="B477" s="20" t="s">
        <v>3885</v>
      </c>
      <c r="C477" s="23"/>
      <c r="D477" s="23"/>
      <c r="E477" s="23"/>
    </row>
    <row r="478" spans="1:5" ht="20" customHeight="1">
      <c r="A478" s="27">
        <v>43</v>
      </c>
      <c r="B478" s="20" t="s">
        <v>3887</v>
      </c>
      <c r="C478" s="23"/>
      <c r="D478" s="23"/>
      <c r="E478" s="23"/>
    </row>
    <row r="479" spans="1:5" ht="20" customHeight="1">
      <c r="A479" s="27">
        <v>50</v>
      </c>
      <c r="B479" s="20" t="s">
        <v>3898</v>
      </c>
      <c r="C479" s="23"/>
      <c r="D479" s="23"/>
      <c r="E479" s="23"/>
    </row>
    <row r="480" spans="1:5" ht="20" customHeight="1">
      <c r="A480" s="27">
        <v>44</v>
      </c>
      <c r="B480" s="20" t="s">
        <v>3904</v>
      </c>
      <c r="C480" s="23"/>
      <c r="D480" s="23"/>
      <c r="E480" s="23"/>
    </row>
    <row r="481" spans="1:5" ht="20" customHeight="1">
      <c r="A481" s="27">
        <v>63</v>
      </c>
      <c r="B481" s="20" t="s">
        <v>3918</v>
      </c>
      <c r="C481" s="23"/>
      <c r="D481" s="23"/>
      <c r="E481" s="23"/>
    </row>
    <row r="482" spans="1:5" ht="20" customHeight="1">
      <c r="A482" s="27">
        <v>41</v>
      </c>
      <c r="B482" s="20" t="s">
        <v>3932</v>
      </c>
      <c r="C482" s="23"/>
      <c r="D482" s="23"/>
      <c r="E482" s="23"/>
    </row>
    <row r="483" spans="1:5" ht="20" customHeight="1">
      <c r="A483" s="27">
        <v>62</v>
      </c>
      <c r="B483" s="20" t="s">
        <v>3947</v>
      </c>
      <c r="C483" s="23"/>
      <c r="D483" s="23"/>
      <c r="E483" s="23"/>
    </row>
    <row r="484" spans="1:5" ht="20" customHeight="1">
      <c r="A484" s="27">
        <v>59</v>
      </c>
      <c r="B484" s="20" t="s">
        <v>3949</v>
      </c>
      <c r="C484" s="23"/>
      <c r="D484" s="23"/>
      <c r="E484" s="23"/>
    </row>
    <row r="485" spans="1:5" ht="20" customHeight="1">
      <c r="A485" s="27">
        <v>56</v>
      </c>
      <c r="B485" s="20" t="s">
        <v>3953</v>
      </c>
      <c r="C485" s="23"/>
      <c r="D485" s="23"/>
      <c r="E485" s="23"/>
    </row>
    <row r="486" spans="1:5" ht="20" customHeight="1">
      <c r="A486" s="27">
        <v>29</v>
      </c>
      <c r="B486" s="20" t="s">
        <v>3955</v>
      </c>
      <c r="C486" s="23"/>
      <c r="D486" s="23"/>
      <c r="E486" s="23"/>
    </row>
    <row r="487" spans="1:5" ht="20" customHeight="1">
      <c r="A487" s="27">
        <v>51</v>
      </c>
      <c r="B487" s="20" t="s">
        <v>3970</v>
      </c>
      <c r="C487" s="23"/>
      <c r="D487" s="23"/>
      <c r="E487" s="23"/>
    </row>
    <row r="488" spans="1:5" ht="20" customHeight="1">
      <c r="A488" s="27">
        <v>63</v>
      </c>
      <c r="B488" s="20" t="s">
        <v>3981</v>
      </c>
      <c r="C488" s="23"/>
      <c r="D488" s="23"/>
      <c r="E488" s="23"/>
    </row>
    <row r="489" spans="1:5" ht="20" customHeight="1">
      <c r="A489" s="27">
        <v>30</v>
      </c>
      <c r="B489" s="20" t="s">
        <v>3983</v>
      </c>
      <c r="C489" s="23"/>
      <c r="D489" s="23"/>
      <c r="E489" s="23"/>
    </row>
    <row r="490" spans="1:5" ht="20" customHeight="1">
      <c r="A490" s="27">
        <v>31</v>
      </c>
      <c r="B490" s="20" t="s">
        <v>3993</v>
      </c>
      <c r="C490" s="23"/>
      <c r="D490" s="23"/>
      <c r="E490" s="23"/>
    </row>
    <row r="491" spans="1:5" ht="20" customHeight="1">
      <c r="A491" s="27">
        <v>35</v>
      </c>
      <c r="B491" s="20" t="s">
        <v>4018</v>
      </c>
      <c r="C491" s="23"/>
      <c r="D491" s="23"/>
      <c r="E491" s="23"/>
    </row>
    <row r="492" spans="1:5" ht="20" customHeight="1">
      <c r="A492" s="27">
        <v>29</v>
      </c>
      <c r="B492" s="20" t="s">
        <v>4020</v>
      </c>
      <c r="C492" s="23"/>
      <c r="D492" s="23"/>
      <c r="E492" s="23"/>
    </row>
    <row r="493" spans="1:5" ht="20" customHeight="1">
      <c r="A493" s="27">
        <v>49</v>
      </c>
      <c r="B493" s="20" t="s">
        <v>4033</v>
      </c>
      <c r="C493" s="23"/>
      <c r="D493" s="23"/>
      <c r="E493" s="23"/>
    </row>
    <row r="494" spans="1:5" ht="20" customHeight="1">
      <c r="A494" s="27">
        <v>40</v>
      </c>
      <c r="B494" s="20" t="s">
        <v>4035</v>
      </c>
      <c r="C494" s="23"/>
      <c r="D494" s="23"/>
      <c r="E494" s="23"/>
    </row>
    <row r="495" spans="1:5" ht="20" customHeight="1">
      <c r="A495" s="27">
        <v>43</v>
      </c>
      <c r="B495" s="20" t="s">
        <v>4049</v>
      </c>
      <c r="C495" s="23"/>
      <c r="D495" s="23"/>
      <c r="E495" s="23"/>
    </row>
    <row r="496" spans="1:5" ht="20" customHeight="1">
      <c r="A496" s="27">
        <v>48</v>
      </c>
      <c r="B496" s="20" t="s">
        <v>4077</v>
      </c>
      <c r="C496" s="23"/>
      <c r="D496" s="23"/>
      <c r="E496" s="23"/>
    </row>
    <row r="497" spans="1:5" ht="20" customHeight="1">
      <c r="A497" s="27">
        <v>63</v>
      </c>
      <c r="B497" s="20" t="s">
        <v>4082</v>
      </c>
      <c r="C497" s="23"/>
      <c r="D497" s="23"/>
      <c r="E497" s="23"/>
    </row>
    <row r="498" spans="1:5" ht="20" customHeight="1">
      <c r="A498" s="27">
        <v>39</v>
      </c>
      <c r="B498" s="20" t="s">
        <v>4084</v>
      </c>
      <c r="C498" s="23"/>
      <c r="D498" s="23"/>
      <c r="E498" s="23"/>
    </row>
    <row r="499" spans="1:5" ht="20" customHeight="1">
      <c r="A499" s="27">
        <v>30</v>
      </c>
      <c r="B499" s="20" t="s">
        <v>4086</v>
      </c>
      <c r="C499" s="23"/>
      <c r="D499" s="23"/>
      <c r="E499" s="23"/>
    </row>
    <row r="500" spans="1:5" ht="20" customHeight="1">
      <c r="A500" s="27">
        <v>50</v>
      </c>
      <c r="B500" s="20" t="s">
        <v>4095</v>
      </c>
      <c r="C500" s="23"/>
      <c r="D500" s="23"/>
      <c r="E500" s="23"/>
    </row>
    <row r="501" spans="1:5" ht="20" customHeight="1">
      <c r="A501" s="27">
        <v>41</v>
      </c>
      <c r="B501" s="20" t="s">
        <v>4100</v>
      </c>
      <c r="C501" s="23"/>
      <c r="D501" s="23"/>
      <c r="E501" s="23"/>
    </row>
    <row r="502" spans="1:5" ht="20" customHeight="1">
      <c r="A502" s="27">
        <v>44</v>
      </c>
      <c r="B502" s="20" t="s">
        <v>4114</v>
      </c>
      <c r="C502" s="23"/>
      <c r="D502" s="23"/>
      <c r="E502" s="23"/>
    </row>
    <row r="503" spans="1:5" ht="20" customHeight="1">
      <c r="A503" s="27">
        <v>63</v>
      </c>
      <c r="B503" s="20" t="s">
        <v>4147</v>
      </c>
      <c r="C503" s="23"/>
      <c r="D503" s="23"/>
      <c r="E503" s="23"/>
    </row>
    <row r="504" spans="1:5" ht="20" customHeight="1">
      <c r="A504" s="27">
        <v>49</v>
      </c>
      <c r="B504" s="20" t="s">
        <v>4151</v>
      </c>
      <c r="C504" s="23"/>
      <c r="D504" s="23"/>
      <c r="E504" s="23"/>
    </row>
    <row r="505" spans="1:5" ht="20" customHeight="1">
      <c r="A505" s="27">
        <v>40</v>
      </c>
      <c r="B505" s="20" t="s">
        <v>4155</v>
      </c>
      <c r="C505" s="23"/>
      <c r="D505" s="23"/>
      <c r="E505" s="23"/>
    </row>
    <row r="506" spans="1:5" ht="20" customHeight="1">
      <c r="A506" s="27">
        <v>51</v>
      </c>
      <c r="B506" s="20" t="s">
        <v>4161</v>
      </c>
      <c r="C506" s="23"/>
      <c r="D506" s="23"/>
      <c r="E506" s="23"/>
    </row>
    <row r="507" spans="1:5" ht="20" customHeight="1">
      <c r="A507" s="27">
        <v>45</v>
      </c>
      <c r="B507" s="20" t="s">
        <v>4166</v>
      </c>
      <c r="C507" s="23"/>
      <c r="D507" s="23"/>
      <c r="E507" s="23"/>
    </row>
    <row r="508" spans="1:5" ht="20" customHeight="1">
      <c r="A508" s="27">
        <v>52</v>
      </c>
      <c r="B508" s="20" t="s">
        <v>4179</v>
      </c>
      <c r="C508" s="23"/>
      <c r="D508" s="23"/>
      <c r="E508" s="23"/>
    </row>
    <row r="509" spans="1:5" ht="20" customHeight="1">
      <c r="A509" s="27">
        <v>46</v>
      </c>
      <c r="B509" s="20" t="s">
        <v>4181</v>
      </c>
      <c r="C509" s="23"/>
      <c r="D509" s="23"/>
      <c r="E509" s="23"/>
    </row>
    <row r="510" spans="1:5" ht="20" customHeight="1">
      <c r="A510" s="27">
        <v>43</v>
      </c>
      <c r="B510" s="20" t="s">
        <v>4207</v>
      </c>
      <c r="C510" s="23"/>
      <c r="D510" s="23"/>
      <c r="E510" s="23"/>
    </row>
    <row r="511" spans="1:5" ht="20" customHeight="1">
      <c r="A511" s="27">
        <v>63</v>
      </c>
      <c r="B511" s="20" t="s">
        <v>4215</v>
      </c>
      <c r="C511" s="23"/>
      <c r="D511" s="23"/>
      <c r="E511" s="23"/>
    </row>
    <row r="512" spans="1:5" ht="20" customHeight="1">
      <c r="A512" s="27">
        <v>61</v>
      </c>
      <c r="B512" s="20" t="s">
        <v>4222</v>
      </c>
      <c r="C512" s="23"/>
      <c r="D512" s="23"/>
      <c r="E512" s="23"/>
    </row>
    <row r="513" spans="1:5" ht="20" customHeight="1">
      <c r="A513" s="27">
        <v>58</v>
      </c>
      <c r="B513" s="20" t="s">
        <v>4228</v>
      </c>
      <c r="C513" s="23"/>
      <c r="D513" s="23"/>
      <c r="E513" s="23"/>
    </row>
    <row r="514" spans="1:5" ht="20" customHeight="1">
      <c r="A514" s="27">
        <v>31</v>
      </c>
      <c r="B514" s="20" t="s">
        <v>4230</v>
      </c>
      <c r="C514" s="23"/>
      <c r="D514" s="23"/>
      <c r="E514" s="23"/>
    </row>
    <row r="515" spans="1:5" ht="20" customHeight="1">
      <c r="A515" s="27">
        <v>53</v>
      </c>
      <c r="B515" s="20" t="s">
        <v>4247</v>
      </c>
      <c r="C515" s="23"/>
      <c r="D515" s="23"/>
      <c r="E515" s="23"/>
    </row>
    <row r="516" spans="1:5" ht="20" customHeight="1">
      <c r="A516" s="27">
        <v>32</v>
      </c>
      <c r="B516" s="20" t="s">
        <v>4258</v>
      </c>
      <c r="C516" s="23"/>
      <c r="D516" s="23"/>
      <c r="E516" s="23"/>
    </row>
    <row r="517" spans="1:5" ht="20" customHeight="1">
      <c r="A517" s="27">
        <v>33</v>
      </c>
      <c r="B517" s="20" t="s">
        <v>4264</v>
      </c>
      <c r="C517" s="23"/>
      <c r="D517" s="23"/>
      <c r="E517" s="23"/>
    </row>
    <row r="518" spans="1:5" ht="20" customHeight="1">
      <c r="A518" s="27">
        <v>63</v>
      </c>
      <c r="B518" s="20" t="s">
        <v>4281</v>
      </c>
      <c r="C518" s="23"/>
      <c r="D518" s="23"/>
      <c r="E518" s="23"/>
    </row>
    <row r="519" spans="1:5" ht="20" customHeight="1">
      <c r="A519" s="27">
        <v>37</v>
      </c>
      <c r="B519" s="20" t="s">
        <v>4289</v>
      </c>
      <c r="C519" s="23"/>
      <c r="D519" s="23"/>
      <c r="E519" s="23"/>
    </row>
    <row r="520" spans="1:5" ht="20" customHeight="1">
      <c r="A520" s="27">
        <v>31</v>
      </c>
      <c r="B520" s="20" t="s">
        <v>4293</v>
      </c>
      <c r="C520" s="23"/>
      <c r="D520" s="23"/>
      <c r="E520" s="23"/>
    </row>
    <row r="521" spans="1:5" ht="20" customHeight="1">
      <c r="A521" s="27">
        <v>51</v>
      </c>
      <c r="B521" s="20" t="s">
        <v>4303</v>
      </c>
      <c r="C521" s="23"/>
      <c r="D521" s="23"/>
      <c r="E521" s="23"/>
    </row>
    <row r="522" spans="1:5" ht="20" customHeight="1">
      <c r="A522" s="27">
        <v>42</v>
      </c>
      <c r="B522" s="20" t="s">
        <v>4308</v>
      </c>
      <c r="C522" s="23"/>
      <c r="D522" s="23"/>
      <c r="E522" s="23"/>
    </row>
    <row r="523" spans="1:5" ht="20" customHeight="1">
      <c r="A523" s="27">
        <v>45</v>
      </c>
      <c r="B523" s="20" t="s">
        <v>4318</v>
      </c>
      <c r="C523" s="23"/>
      <c r="D523" s="23"/>
      <c r="E523" s="23"/>
    </row>
    <row r="524" spans="1:5" ht="20" customHeight="1">
      <c r="A524" s="27">
        <v>63</v>
      </c>
      <c r="B524" s="20" t="s">
        <v>4326</v>
      </c>
      <c r="C524" s="23"/>
      <c r="D524" s="23"/>
      <c r="E524" s="23"/>
    </row>
    <row r="525" spans="1:5" ht="20" customHeight="1">
      <c r="A525" s="27">
        <v>50</v>
      </c>
      <c r="B525" s="20" t="s">
        <v>4347</v>
      </c>
      <c r="C525" s="23"/>
      <c r="D525" s="23"/>
      <c r="E525" s="23"/>
    </row>
    <row r="526" spans="1:5" ht="20" customHeight="1">
      <c r="A526" s="27">
        <v>41</v>
      </c>
      <c r="B526" s="20" t="s">
        <v>4352</v>
      </c>
      <c r="C526" s="23"/>
      <c r="D526" s="23"/>
      <c r="E526" s="23"/>
    </row>
    <row r="527" spans="1:5" ht="20" customHeight="1">
      <c r="A527" s="27">
        <v>52</v>
      </c>
      <c r="B527" s="20" t="s">
        <v>4359</v>
      </c>
      <c r="C527" s="23"/>
      <c r="D527" s="23"/>
      <c r="E527" s="23"/>
    </row>
    <row r="528" spans="1:5" ht="20" customHeight="1">
      <c r="A528" s="27">
        <v>46</v>
      </c>
      <c r="B528" s="20" t="s">
        <v>4361</v>
      </c>
      <c r="C528" s="23"/>
      <c r="D528" s="23"/>
      <c r="E528" s="23"/>
    </row>
    <row r="529" spans="1:5" ht="20" customHeight="1">
      <c r="A529" s="27">
        <v>53</v>
      </c>
      <c r="B529" s="20" t="s">
        <v>4376</v>
      </c>
      <c r="C529" s="23"/>
      <c r="D529" s="23"/>
      <c r="E529" s="23"/>
    </row>
    <row r="530" spans="1:5" ht="20" customHeight="1">
      <c r="A530" s="27">
        <v>47</v>
      </c>
      <c r="B530" s="20" t="s">
        <v>4378</v>
      </c>
      <c r="C530" s="23"/>
      <c r="D530" s="23"/>
      <c r="E530" s="23"/>
    </row>
    <row r="531" spans="1:5" ht="20" customHeight="1">
      <c r="A531" s="27">
        <v>63</v>
      </c>
      <c r="B531" s="20" t="s">
        <v>4393</v>
      </c>
      <c r="C531" s="23"/>
      <c r="D531" s="23"/>
      <c r="E531" s="23"/>
    </row>
    <row r="532" spans="1:5" ht="20" customHeight="1">
      <c r="A532" s="27">
        <v>44</v>
      </c>
      <c r="B532" s="20" t="s">
        <v>4406</v>
      </c>
      <c r="C532" s="23"/>
      <c r="D532" s="23"/>
      <c r="E532" s="23"/>
    </row>
    <row r="533" spans="1:5" ht="20" customHeight="1">
      <c r="A533" s="27">
        <v>62</v>
      </c>
      <c r="B533" s="20" t="s">
        <v>4424</v>
      </c>
      <c r="C533" s="23"/>
      <c r="D533" s="23"/>
      <c r="E533" s="23"/>
    </row>
    <row r="534" spans="1:5" ht="20" customHeight="1">
      <c r="A534" s="27">
        <v>59</v>
      </c>
      <c r="B534" s="20" t="s">
        <v>4430</v>
      </c>
      <c r="C534" s="23"/>
      <c r="D534" s="23"/>
      <c r="E534" s="23"/>
    </row>
    <row r="535" spans="1:5" ht="20" customHeight="1">
      <c r="A535" s="27">
        <v>32</v>
      </c>
      <c r="B535" s="20" t="s">
        <v>4433</v>
      </c>
      <c r="C535" s="23"/>
      <c r="D535" s="23"/>
      <c r="E535" s="23"/>
    </row>
    <row r="536" spans="1:5" ht="20" customHeight="1">
      <c r="A536" s="27">
        <v>54</v>
      </c>
      <c r="B536" s="20" t="s">
        <v>4450</v>
      </c>
      <c r="C536" s="23"/>
      <c r="D536" s="23"/>
      <c r="E536" s="23"/>
    </row>
    <row r="537" spans="1:5" ht="20" customHeight="1">
      <c r="A537" s="27">
        <v>63</v>
      </c>
      <c r="B537" s="20" t="s">
        <v>4462</v>
      </c>
      <c r="C537" s="23"/>
      <c r="D537" s="23"/>
      <c r="E537" s="23"/>
    </row>
    <row r="538" spans="1:5" ht="20" customHeight="1">
      <c r="A538" s="27">
        <v>33</v>
      </c>
      <c r="B538" s="20" t="s">
        <v>4464</v>
      </c>
      <c r="C538" s="23"/>
      <c r="D538" s="23"/>
      <c r="E538" s="23"/>
    </row>
    <row r="539" spans="1:5" ht="20" customHeight="1">
      <c r="A539" s="27">
        <v>34</v>
      </c>
      <c r="B539" s="20" t="s">
        <v>4470</v>
      </c>
      <c r="C539" s="23"/>
      <c r="D539" s="23"/>
      <c r="E539" s="23"/>
    </row>
    <row r="540" spans="1:5" ht="20" customHeight="1">
      <c r="A540" s="27">
        <v>38</v>
      </c>
      <c r="B540" s="20" t="s">
        <v>4494</v>
      </c>
      <c r="C540" s="23"/>
      <c r="D540" s="23"/>
      <c r="E540" s="23"/>
    </row>
    <row r="541" spans="1:5" ht="20" customHeight="1">
      <c r="A541" s="27">
        <v>32</v>
      </c>
      <c r="B541" s="20" t="s">
        <v>4497</v>
      </c>
      <c r="C541" s="23"/>
      <c r="D541" s="23"/>
      <c r="E541" s="23"/>
    </row>
    <row r="542" spans="1:5" ht="20" customHeight="1">
      <c r="A542" s="27">
        <v>52</v>
      </c>
      <c r="B542" s="20" t="s">
        <v>4510</v>
      </c>
      <c r="C542" s="23"/>
      <c r="D542" s="23"/>
      <c r="E542" s="23"/>
    </row>
    <row r="543" spans="1:5" ht="20" customHeight="1">
      <c r="A543" s="27">
        <v>43</v>
      </c>
      <c r="B543" s="20" t="s">
        <v>4512</v>
      </c>
      <c r="C543" s="23"/>
      <c r="D543" s="23"/>
      <c r="E543" s="23"/>
    </row>
    <row r="544" spans="1:5" ht="20" customHeight="1">
      <c r="A544" s="27">
        <v>46</v>
      </c>
      <c r="B544" s="20" t="s">
        <v>4523</v>
      </c>
      <c r="C544" s="23"/>
      <c r="D544" s="23"/>
      <c r="E544" s="23"/>
    </row>
    <row r="545" spans="1:5" ht="20" customHeight="1">
      <c r="A545" s="27">
        <v>51</v>
      </c>
      <c r="B545" s="20" t="s">
        <v>4554</v>
      </c>
      <c r="C545" s="23"/>
      <c r="D545" s="23"/>
      <c r="E545" s="23"/>
    </row>
    <row r="546" spans="1:5" ht="20" customHeight="1">
      <c r="A546" s="27">
        <v>63</v>
      </c>
      <c r="B546" s="20" t="s">
        <v>280</v>
      </c>
      <c r="C546" s="23"/>
      <c r="D546" s="23"/>
      <c r="E546" s="23"/>
    </row>
    <row r="547" spans="1:5" ht="20" customHeight="1">
      <c r="A547" s="27">
        <v>42</v>
      </c>
      <c r="B547" s="20" t="s">
        <v>4560</v>
      </c>
      <c r="C547" s="23"/>
      <c r="D547" s="23"/>
      <c r="E547" s="23"/>
    </row>
    <row r="548" spans="1:5" ht="20" customHeight="1">
      <c r="A548" s="27">
        <v>33</v>
      </c>
      <c r="B548" s="20" t="s">
        <v>4562</v>
      </c>
      <c r="C548" s="23"/>
      <c r="D548" s="23"/>
      <c r="E548" s="23"/>
    </row>
    <row r="549" spans="1:5" ht="20" customHeight="1">
      <c r="A549" s="27">
        <v>53</v>
      </c>
      <c r="B549" s="20" t="s">
        <v>4571</v>
      </c>
      <c r="C549" s="23"/>
      <c r="D549" s="23"/>
      <c r="E549" s="23"/>
    </row>
    <row r="550" spans="1:5" ht="20" customHeight="1">
      <c r="A550" s="27">
        <v>44</v>
      </c>
      <c r="B550" s="20" t="s">
        <v>4576</v>
      </c>
      <c r="C550" s="23"/>
      <c r="D550" s="23"/>
      <c r="E550" s="23"/>
    </row>
    <row r="551" spans="1:5" ht="20" customHeight="1">
      <c r="A551" s="27">
        <v>47</v>
      </c>
      <c r="B551" s="20" t="s">
        <v>4591</v>
      </c>
      <c r="C551" s="23"/>
      <c r="D551" s="23"/>
      <c r="E551" s="23"/>
    </row>
    <row r="552" spans="1:5" ht="20" customHeight="1">
      <c r="A552" s="27">
        <v>63</v>
      </c>
      <c r="B552" s="20" t="s">
        <v>4621</v>
      </c>
      <c r="C552" s="23"/>
      <c r="D552" s="23"/>
      <c r="E552" s="23"/>
    </row>
    <row r="553" spans="1:5" ht="20" customHeight="1">
      <c r="A553" s="27">
        <v>52</v>
      </c>
      <c r="B553" s="20" t="s">
        <v>4625</v>
      </c>
      <c r="C553" s="23"/>
      <c r="D553" s="23"/>
      <c r="E553" s="23"/>
    </row>
    <row r="554" spans="1:5" ht="20" customHeight="1">
      <c r="A554" s="27">
        <v>43</v>
      </c>
      <c r="B554" s="20" t="s">
        <v>4629</v>
      </c>
      <c r="C554" s="23"/>
      <c r="D554" s="23"/>
      <c r="E554" s="23"/>
    </row>
    <row r="555" spans="1:5" ht="20" customHeight="1">
      <c r="A555" s="27">
        <v>54</v>
      </c>
      <c r="B555" s="20" t="s">
        <v>4635</v>
      </c>
      <c r="C555" s="23"/>
      <c r="D555" s="23"/>
      <c r="E555" s="23"/>
    </row>
    <row r="556" spans="1:5" ht="20" customHeight="1">
      <c r="A556" s="27">
        <v>48</v>
      </c>
      <c r="B556" s="20" t="s">
        <v>4640</v>
      </c>
      <c r="C556" s="23"/>
      <c r="D556" s="23"/>
      <c r="E556" s="23"/>
    </row>
    <row r="557" spans="1:5" ht="20" customHeight="1">
      <c r="A557" s="27">
        <v>55</v>
      </c>
      <c r="B557" s="20" t="s">
        <v>4658</v>
      </c>
      <c r="C557" s="23"/>
      <c r="D557" s="23"/>
      <c r="E557" s="23"/>
    </row>
    <row r="558" spans="1:5" ht="20" customHeight="1">
      <c r="A558" s="27">
        <v>49</v>
      </c>
      <c r="B558" s="20" t="s">
        <v>4660</v>
      </c>
      <c r="C558" s="23"/>
      <c r="D558" s="23"/>
      <c r="E558" s="23"/>
    </row>
    <row r="559" spans="1:5" ht="20" customHeight="1">
      <c r="A559" s="27">
        <v>46</v>
      </c>
      <c r="B559" s="20" t="s">
        <v>4684</v>
      </c>
      <c r="C559" s="23"/>
      <c r="D559" s="23"/>
      <c r="E559" s="23"/>
    </row>
    <row r="560" spans="1:5" ht="20" customHeight="1">
      <c r="A560" s="27">
        <v>63</v>
      </c>
      <c r="B560" s="20" t="s">
        <v>4692</v>
      </c>
      <c r="C560" s="23"/>
      <c r="D560" s="23"/>
      <c r="E560" s="23"/>
    </row>
    <row r="561" spans="1:5" ht="20" customHeight="1">
      <c r="A561" s="27">
        <v>61</v>
      </c>
      <c r="B561" s="20" t="s">
        <v>4705</v>
      </c>
      <c r="C561" s="23"/>
      <c r="D561" s="23"/>
      <c r="E561" s="23"/>
    </row>
    <row r="562" spans="1:5" ht="20" customHeight="1">
      <c r="A562" s="27">
        <v>34</v>
      </c>
      <c r="B562" s="20" t="s">
        <v>4707</v>
      </c>
      <c r="C562" s="23"/>
      <c r="D562" s="23"/>
      <c r="E562" s="23"/>
    </row>
    <row r="563" spans="1:5" ht="20" customHeight="1">
      <c r="A563" s="27">
        <v>56</v>
      </c>
      <c r="B563" s="20" t="s">
        <v>4723</v>
      </c>
      <c r="C563" s="23"/>
      <c r="D563" s="23"/>
      <c r="E563" s="23"/>
    </row>
    <row r="564" spans="1:5" ht="20" customHeight="1">
      <c r="A564" s="27">
        <v>35</v>
      </c>
      <c r="B564" s="20" t="s">
        <v>4734</v>
      </c>
      <c r="C564" s="23"/>
      <c r="D564" s="23"/>
      <c r="E564" s="23"/>
    </row>
    <row r="565" spans="1:5" ht="20" customHeight="1">
      <c r="A565" s="27">
        <v>36</v>
      </c>
      <c r="B565" s="20" t="s">
        <v>4741</v>
      </c>
      <c r="C565" s="23"/>
      <c r="D565" s="23"/>
      <c r="E565" s="23"/>
    </row>
    <row r="566" spans="1:5" ht="20" customHeight="1">
      <c r="A566" s="27">
        <v>63</v>
      </c>
      <c r="B566" s="20" t="s">
        <v>4754</v>
      </c>
      <c r="C566" s="23"/>
      <c r="D566" s="23"/>
      <c r="E566" s="23"/>
    </row>
    <row r="567" spans="1:5" ht="20" customHeight="1">
      <c r="A567" s="27">
        <v>40</v>
      </c>
      <c r="B567" s="20" t="s">
        <v>4762</v>
      </c>
      <c r="C567" s="23"/>
      <c r="D567" s="23"/>
      <c r="E567" s="23"/>
    </row>
    <row r="568" spans="1:5" ht="20" customHeight="1">
      <c r="A568" s="27">
        <v>34</v>
      </c>
      <c r="B568" s="20" t="s">
        <v>4766</v>
      </c>
      <c r="C568" s="23"/>
      <c r="D568" s="23"/>
      <c r="E568" s="23"/>
    </row>
    <row r="569" spans="1:5" ht="20" customHeight="1">
      <c r="A569" s="27">
        <v>54</v>
      </c>
      <c r="B569" s="20" t="s">
        <v>4776</v>
      </c>
      <c r="C569" s="23"/>
      <c r="D569" s="23"/>
      <c r="E569" s="23"/>
    </row>
    <row r="570" spans="1:5" ht="20" customHeight="1">
      <c r="A570" s="27">
        <v>45</v>
      </c>
      <c r="B570" s="20" t="s">
        <v>4781</v>
      </c>
      <c r="C570" s="23"/>
      <c r="D570" s="23"/>
      <c r="E570" s="23"/>
    </row>
    <row r="571" spans="1:5" ht="20" customHeight="1">
      <c r="A571" s="27">
        <v>48</v>
      </c>
      <c r="B571" s="20" t="s">
        <v>4793</v>
      </c>
      <c r="C571" s="23"/>
      <c r="D571" s="23"/>
      <c r="E571" s="23"/>
    </row>
    <row r="572" spans="1:5" ht="20" customHeight="1">
      <c r="A572" s="27">
        <v>63</v>
      </c>
      <c r="B572" s="20" t="s">
        <v>4801</v>
      </c>
      <c r="C572" s="23"/>
      <c r="D572" s="23"/>
      <c r="E572" s="23"/>
    </row>
    <row r="573" spans="1:5" ht="20" customHeight="1">
      <c r="A573" s="27">
        <v>53</v>
      </c>
      <c r="B573" s="20" t="s">
        <v>4825</v>
      </c>
      <c r="C573" s="23"/>
      <c r="D573" s="23"/>
      <c r="E573" s="23"/>
    </row>
    <row r="574" spans="1:5" ht="20" customHeight="1">
      <c r="A574" s="27">
        <v>44</v>
      </c>
      <c r="B574" s="20" t="s">
        <v>4830</v>
      </c>
      <c r="C574" s="23"/>
      <c r="D574" s="23"/>
      <c r="E574" s="23"/>
    </row>
    <row r="575" spans="1:5" ht="20" customHeight="1">
      <c r="A575" s="27">
        <v>55</v>
      </c>
      <c r="B575" s="20" t="s">
        <v>4837</v>
      </c>
      <c r="C575" s="23"/>
      <c r="D575" s="23"/>
      <c r="E575" s="23"/>
    </row>
    <row r="576" spans="1:5" ht="20" customHeight="1">
      <c r="A576" s="27">
        <v>49</v>
      </c>
      <c r="B576" s="20" t="s">
        <v>4839</v>
      </c>
      <c r="C576" s="23"/>
      <c r="D576" s="23"/>
      <c r="E576" s="23"/>
    </row>
    <row r="577" spans="1:5" ht="20" customHeight="1">
      <c r="A577" s="27">
        <v>56</v>
      </c>
      <c r="B577" s="20" t="s">
        <v>4849</v>
      </c>
      <c r="C577" s="23"/>
      <c r="D577" s="23"/>
      <c r="E577" s="23"/>
    </row>
    <row r="578" spans="1:5" ht="20" customHeight="1">
      <c r="A578" s="27">
        <v>50</v>
      </c>
      <c r="B578" s="20" t="s">
        <v>4851</v>
      </c>
      <c r="C578" s="23"/>
      <c r="D578" s="23"/>
      <c r="E578" s="23"/>
    </row>
    <row r="579" spans="1:5" ht="20" customHeight="1">
      <c r="A579" s="27">
        <v>63</v>
      </c>
      <c r="B579" s="20" t="s">
        <v>4866</v>
      </c>
      <c r="C579" s="23"/>
      <c r="D579" s="23"/>
      <c r="E579" s="23"/>
    </row>
    <row r="580" spans="1:5" ht="20" customHeight="1">
      <c r="A580" s="27">
        <v>47</v>
      </c>
      <c r="B580" s="20" t="s">
        <v>4879</v>
      </c>
      <c r="C580" s="23"/>
      <c r="D580" s="23"/>
      <c r="E580" s="23"/>
    </row>
    <row r="581" spans="1:5" ht="20" customHeight="1">
      <c r="A581" s="27">
        <v>62</v>
      </c>
      <c r="B581" s="20" t="s">
        <v>4897</v>
      </c>
      <c r="C581" s="23"/>
      <c r="D581" s="23"/>
      <c r="E581" s="23"/>
    </row>
    <row r="582" spans="1:5" ht="20" customHeight="1">
      <c r="A582" s="27">
        <v>35</v>
      </c>
      <c r="B582" s="20" t="s">
        <v>4900</v>
      </c>
      <c r="C582" s="23"/>
      <c r="D582" s="23"/>
      <c r="E582" s="23"/>
    </row>
    <row r="583" spans="1:5" ht="20" customHeight="1">
      <c r="A583" s="27">
        <v>57</v>
      </c>
      <c r="B583" s="20" t="s">
        <v>4919</v>
      </c>
      <c r="C583" s="23"/>
      <c r="D583" s="23"/>
      <c r="E583" s="23"/>
    </row>
    <row r="584" spans="1:5" ht="20" customHeight="1">
      <c r="A584" s="27">
        <v>63</v>
      </c>
      <c r="B584" s="20" t="s">
        <v>4932</v>
      </c>
      <c r="C584" s="23"/>
      <c r="D584" s="23"/>
      <c r="E584" s="23"/>
    </row>
    <row r="585" spans="1:5" ht="20" customHeight="1">
      <c r="A585" s="27">
        <v>36</v>
      </c>
      <c r="B585" s="20" t="s">
        <v>4934</v>
      </c>
      <c r="C585" s="23"/>
      <c r="D585" s="23"/>
      <c r="E585" s="23"/>
    </row>
    <row r="586" spans="1:5" ht="20" customHeight="1">
      <c r="A586" s="27">
        <v>37</v>
      </c>
      <c r="B586" s="20" t="s">
        <v>4939</v>
      </c>
      <c r="C586" s="23"/>
      <c r="D586" s="23"/>
      <c r="E586" s="23"/>
    </row>
    <row r="587" spans="1:5" ht="20" customHeight="1">
      <c r="A587" s="27">
        <v>41</v>
      </c>
      <c r="B587" s="20" t="s">
        <v>4963</v>
      </c>
      <c r="C587" s="23"/>
      <c r="D587" s="23"/>
      <c r="E587" s="23"/>
    </row>
    <row r="588" spans="1:5" ht="20" customHeight="1">
      <c r="A588" s="27">
        <v>55</v>
      </c>
      <c r="B588" s="20" t="s">
        <v>4979</v>
      </c>
      <c r="C588" s="23"/>
      <c r="D588" s="23"/>
      <c r="E588" s="23"/>
    </row>
    <row r="589" spans="1:5" ht="20" customHeight="1">
      <c r="A589" s="27">
        <v>46</v>
      </c>
      <c r="B589" s="20" t="s">
        <v>4981</v>
      </c>
      <c r="C589" s="23"/>
      <c r="D589" s="23"/>
      <c r="E589" s="23"/>
    </row>
    <row r="590" spans="1:5" ht="20" customHeight="1">
      <c r="A590" s="27">
        <v>49</v>
      </c>
      <c r="B590" s="20" t="s">
        <v>4992</v>
      </c>
      <c r="C590" s="23"/>
      <c r="D590" s="23"/>
      <c r="E590" s="23"/>
    </row>
    <row r="591" spans="1:5" ht="20" customHeight="1">
      <c r="A591" s="27">
        <v>54</v>
      </c>
      <c r="B591" s="20" t="s">
        <v>5016</v>
      </c>
      <c r="C591" s="23"/>
      <c r="D591" s="23"/>
      <c r="E591" s="23"/>
    </row>
    <row r="592" spans="1:5" ht="20" customHeight="1">
      <c r="A592" s="27">
        <v>45</v>
      </c>
      <c r="B592" s="20" t="s">
        <v>5022</v>
      </c>
      <c r="C592" s="23"/>
      <c r="D592" s="23"/>
      <c r="E592" s="23"/>
    </row>
    <row r="593" spans="1:5" ht="20" customHeight="1">
      <c r="A593" s="27">
        <v>63</v>
      </c>
      <c r="B593" s="20" t="s">
        <v>5024</v>
      </c>
      <c r="C593" s="23"/>
      <c r="D593" s="23"/>
      <c r="E593" s="23"/>
    </row>
    <row r="594" spans="1:5" ht="20" customHeight="1">
      <c r="A594" s="27">
        <v>36</v>
      </c>
      <c r="B594" s="20" t="s">
        <v>5026</v>
      </c>
      <c r="C594" s="23"/>
      <c r="D594" s="23"/>
      <c r="E594" s="23"/>
    </row>
    <row r="595" spans="1:5" ht="20" customHeight="1">
      <c r="A595" s="27">
        <v>56</v>
      </c>
      <c r="B595" s="20" t="s">
        <v>5035</v>
      </c>
      <c r="C595" s="23"/>
      <c r="D595" s="23"/>
      <c r="E595" s="23"/>
    </row>
    <row r="596" spans="1:5" ht="20" customHeight="1">
      <c r="A596" s="27">
        <v>47</v>
      </c>
      <c r="B596" s="20" t="s">
        <v>5038</v>
      </c>
      <c r="C596" s="23"/>
      <c r="D596" s="23"/>
      <c r="E596" s="23"/>
    </row>
    <row r="597" spans="1:5" ht="20" customHeight="1">
      <c r="A597" s="27">
        <v>50</v>
      </c>
      <c r="B597" s="20" t="s">
        <v>5051</v>
      </c>
      <c r="C597" s="23"/>
      <c r="D597" s="23"/>
      <c r="E597" s="23"/>
    </row>
    <row r="598" spans="1:5" ht="20" customHeight="1">
      <c r="A598" s="27">
        <v>55</v>
      </c>
      <c r="B598" s="20" t="s">
        <v>5081</v>
      </c>
      <c r="C598" s="23"/>
      <c r="D598" s="23"/>
      <c r="E598" s="23"/>
    </row>
    <row r="599" spans="1:5" ht="20" customHeight="1">
      <c r="A599" s="27">
        <v>46</v>
      </c>
      <c r="B599" s="20" t="s">
        <v>5083</v>
      </c>
      <c r="C599" s="23"/>
      <c r="D599" s="23"/>
      <c r="E599" s="23"/>
    </row>
    <row r="600" spans="1:5" ht="20" customHeight="1">
      <c r="A600" s="27">
        <v>63</v>
      </c>
      <c r="B600" s="20" t="s">
        <v>5085</v>
      </c>
      <c r="C600" s="23"/>
      <c r="D600" s="23"/>
      <c r="E600" s="23"/>
    </row>
    <row r="601" spans="1:5" ht="20" customHeight="1">
      <c r="A601" s="27">
        <v>57</v>
      </c>
      <c r="B601" s="20" t="s">
        <v>5093</v>
      </c>
      <c r="C601" s="23"/>
      <c r="D601" s="23"/>
      <c r="E601" s="23"/>
    </row>
    <row r="602" spans="1:5" ht="20" customHeight="1">
      <c r="A602" s="27">
        <v>51</v>
      </c>
      <c r="B602" s="20" t="s">
        <v>5098</v>
      </c>
      <c r="C602" s="23"/>
      <c r="D602" s="23"/>
      <c r="E602" s="23"/>
    </row>
    <row r="603" spans="1:5" ht="20" customHeight="1">
      <c r="A603" s="27">
        <v>58</v>
      </c>
      <c r="B603" s="20" t="s">
        <v>5112</v>
      </c>
      <c r="C603" s="23"/>
      <c r="D603" s="23"/>
      <c r="E603" s="23"/>
    </row>
    <row r="604" spans="1:5" ht="20" customHeight="1">
      <c r="A604" s="27">
        <v>52</v>
      </c>
      <c r="B604" s="20" t="s">
        <v>5114</v>
      </c>
      <c r="C604" s="23"/>
      <c r="D604" s="23"/>
      <c r="E604" s="23"/>
    </row>
    <row r="605" spans="1:5" ht="20" customHeight="1">
      <c r="A605" s="27">
        <v>49</v>
      </c>
      <c r="B605" s="20" t="s">
        <v>5142</v>
      </c>
      <c r="C605" s="23"/>
      <c r="D605" s="23"/>
      <c r="E605" s="23"/>
    </row>
    <row r="606" spans="1:5" ht="20" customHeight="1">
      <c r="A606" s="27">
        <v>63</v>
      </c>
      <c r="B606" s="20" t="s">
        <v>5152</v>
      </c>
      <c r="C606" s="23"/>
      <c r="D606" s="23"/>
      <c r="E606" s="23"/>
    </row>
    <row r="607" spans="1:5" ht="20" customHeight="1">
      <c r="A607" s="27">
        <v>37</v>
      </c>
      <c r="B607" s="20" t="s">
        <v>5161</v>
      </c>
      <c r="C607" s="23"/>
      <c r="D607" s="23"/>
      <c r="E607" s="23"/>
    </row>
    <row r="608" spans="1:5" ht="20" customHeight="1">
      <c r="A608" s="27">
        <v>59</v>
      </c>
      <c r="B608" s="20" t="s">
        <v>5177</v>
      </c>
      <c r="C608" s="23"/>
      <c r="D608" s="23"/>
      <c r="E608" s="23"/>
    </row>
    <row r="609" spans="1:5" ht="20" customHeight="1">
      <c r="A609" s="27">
        <v>38</v>
      </c>
      <c r="B609" s="20" t="s">
        <v>5188</v>
      </c>
      <c r="C609" s="23"/>
      <c r="D609" s="23"/>
      <c r="E609" s="23"/>
    </row>
    <row r="610" spans="1:5" ht="20" customHeight="1">
      <c r="A610" s="27">
        <v>39</v>
      </c>
      <c r="B610" s="20" t="s">
        <v>5195</v>
      </c>
      <c r="C610" s="23"/>
      <c r="D610" s="23"/>
      <c r="E610" s="23"/>
    </row>
    <row r="611" spans="1:5" ht="20" customHeight="1">
      <c r="A611" s="27">
        <v>63</v>
      </c>
      <c r="B611" s="20" t="s">
        <v>183</v>
      </c>
      <c r="C611" s="23"/>
      <c r="D611" s="23"/>
      <c r="E611" s="23"/>
    </row>
    <row r="612" spans="1:5" ht="20" customHeight="1">
      <c r="A612" s="27">
        <v>43</v>
      </c>
      <c r="B612" s="20" t="s">
        <v>5208</v>
      </c>
      <c r="C612" s="23"/>
      <c r="D612" s="23"/>
      <c r="E612" s="23"/>
    </row>
    <row r="613" spans="1:5" ht="20" customHeight="1">
      <c r="A613" s="27">
        <v>37</v>
      </c>
      <c r="B613" s="20" t="s">
        <v>5216</v>
      </c>
      <c r="C613" s="23"/>
      <c r="D613" s="23"/>
      <c r="E613" s="23"/>
    </row>
    <row r="614" spans="1:5" ht="20" customHeight="1">
      <c r="A614" s="27">
        <v>57</v>
      </c>
      <c r="B614" s="20" t="s">
        <v>5224</v>
      </c>
      <c r="C614" s="23"/>
      <c r="D614" s="23"/>
      <c r="E614" s="23"/>
    </row>
    <row r="615" spans="1:5" ht="20" customHeight="1">
      <c r="A615" s="27">
        <v>48</v>
      </c>
      <c r="B615" s="20" t="s">
        <v>5226</v>
      </c>
      <c r="C615" s="23"/>
      <c r="D615" s="23"/>
      <c r="E615" s="23"/>
    </row>
    <row r="616" spans="1:5" ht="20" customHeight="1">
      <c r="A616" s="27">
        <v>51</v>
      </c>
      <c r="B616" s="20" t="s">
        <v>5240</v>
      </c>
      <c r="C616" s="23"/>
      <c r="D616" s="23"/>
      <c r="E616" s="23"/>
    </row>
    <row r="617" spans="1:5" ht="20" customHeight="1">
      <c r="A617" s="27">
        <v>56</v>
      </c>
      <c r="B617" s="20" t="s">
        <v>5270</v>
      </c>
      <c r="C617" s="23"/>
      <c r="D617" s="23"/>
      <c r="E617" s="23"/>
    </row>
    <row r="618" spans="1:5" ht="20" customHeight="1">
      <c r="A618" s="27">
        <v>63</v>
      </c>
      <c r="B618" s="20" t="s">
        <v>5272</v>
      </c>
      <c r="C618" s="23"/>
      <c r="D618" s="23"/>
      <c r="E618" s="23"/>
    </row>
    <row r="619" spans="1:5" ht="20" customHeight="1">
      <c r="A619" s="27">
        <v>47</v>
      </c>
      <c r="B619" s="20" t="s">
        <v>5274</v>
      </c>
      <c r="C619" s="23"/>
      <c r="D619" s="23"/>
      <c r="E619" s="23"/>
    </row>
    <row r="620" spans="1:5" ht="20" customHeight="1">
      <c r="A620" s="27">
        <v>58</v>
      </c>
      <c r="B620" s="20" t="s">
        <v>5284</v>
      </c>
      <c r="C620" s="23"/>
      <c r="D620" s="23"/>
      <c r="E620" s="23"/>
    </row>
    <row r="621" spans="1:5" ht="20" customHeight="1">
      <c r="A621" s="27">
        <v>52</v>
      </c>
      <c r="B621" s="20" t="s">
        <v>5288</v>
      </c>
      <c r="C621" s="23"/>
      <c r="D621" s="23"/>
      <c r="E621" s="23"/>
    </row>
    <row r="622" spans="1:5" ht="20" customHeight="1">
      <c r="A622" s="27">
        <v>59</v>
      </c>
      <c r="B622" s="20" t="s">
        <v>5299</v>
      </c>
      <c r="C622" s="23"/>
      <c r="D622" s="23"/>
      <c r="E622" s="23"/>
    </row>
    <row r="623" spans="1:5" ht="20" customHeight="1">
      <c r="A623" s="27">
        <v>53</v>
      </c>
      <c r="B623" s="20" t="s">
        <v>5301</v>
      </c>
      <c r="C623" s="23"/>
      <c r="D623" s="23"/>
      <c r="E623" s="23"/>
    </row>
    <row r="624" spans="1:5" ht="20" customHeight="1">
      <c r="A624" s="27">
        <v>50</v>
      </c>
      <c r="B624" s="20" t="s">
        <v>5329</v>
      </c>
      <c r="C624" s="23"/>
      <c r="D624" s="23"/>
      <c r="E624" s="23"/>
    </row>
    <row r="625" spans="1:5" ht="20" customHeight="1">
      <c r="A625" s="27">
        <v>63</v>
      </c>
      <c r="B625" s="20" t="s">
        <v>5337</v>
      </c>
      <c r="C625" s="23"/>
      <c r="D625" s="23"/>
      <c r="E625" s="23"/>
    </row>
    <row r="626" spans="1:5" ht="20" customHeight="1">
      <c r="A626" s="27">
        <v>38</v>
      </c>
      <c r="B626" s="20" t="s">
        <v>5349</v>
      </c>
      <c r="C626" s="23"/>
      <c r="D626" s="23"/>
      <c r="E626" s="23"/>
    </row>
    <row r="627" spans="1:5" ht="20" customHeight="1">
      <c r="A627" s="27">
        <v>60</v>
      </c>
      <c r="B627" s="20" t="s">
        <v>5366</v>
      </c>
      <c r="C627" s="23"/>
      <c r="D627" s="23"/>
      <c r="E627" s="23"/>
    </row>
    <row r="628" spans="1:5" ht="20" customHeight="1">
      <c r="A628" s="27">
        <v>39</v>
      </c>
      <c r="B628" s="20" t="s">
        <v>5385</v>
      </c>
      <c r="C628" s="23"/>
      <c r="D628" s="23"/>
      <c r="E628" s="23"/>
    </row>
    <row r="629" spans="1:5" ht="20" customHeight="1">
      <c r="A629" s="27">
        <v>40</v>
      </c>
      <c r="B629" s="20" t="s">
        <v>5390</v>
      </c>
      <c r="C629" s="23"/>
      <c r="D629" s="23"/>
      <c r="E629" s="23"/>
    </row>
    <row r="630" spans="1:5" ht="20" customHeight="1">
      <c r="A630" s="27">
        <v>63</v>
      </c>
      <c r="B630" s="20" t="s">
        <v>5406</v>
      </c>
      <c r="C630" s="23"/>
      <c r="D630" s="23"/>
      <c r="E630" s="23"/>
    </row>
    <row r="631" spans="1:5" ht="20" customHeight="1">
      <c r="A631" s="27">
        <v>44</v>
      </c>
      <c r="B631" s="20" t="s">
        <v>5410</v>
      </c>
      <c r="C631" s="23"/>
      <c r="D631" s="23"/>
      <c r="E631" s="23"/>
    </row>
    <row r="632" spans="1:5" ht="20" customHeight="1">
      <c r="A632" s="27">
        <v>38</v>
      </c>
      <c r="B632" s="20" t="s">
        <v>5419</v>
      </c>
      <c r="C632" s="23"/>
      <c r="D632" s="23"/>
      <c r="E632" s="23"/>
    </row>
    <row r="633" spans="1:5" ht="20" customHeight="1">
      <c r="A633" s="27">
        <v>58</v>
      </c>
      <c r="B633" s="20" t="s">
        <v>5430</v>
      </c>
      <c r="C633" s="23"/>
      <c r="D633" s="23"/>
      <c r="E633" s="23"/>
    </row>
    <row r="634" spans="1:5" ht="20" customHeight="1">
      <c r="A634" s="27">
        <v>49</v>
      </c>
      <c r="B634" s="20" t="s">
        <v>5434</v>
      </c>
      <c r="C634" s="23"/>
      <c r="D634" s="23"/>
      <c r="E634" s="23"/>
    </row>
    <row r="635" spans="1:5" ht="20" customHeight="1">
      <c r="A635" s="27">
        <v>52</v>
      </c>
      <c r="B635" s="20" t="s">
        <v>5448</v>
      </c>
      <c r="C635" s="23"/>
      <c r="D635" s="23"/>
      <c r="E635" s="23"/>
    </row>
    <row r="636" spans="1:5" ht="20" customHeight="1">
      <c r="A636" s="27">
        <v>63</v>
      </c>
      <c r="B636" s="20" t="s">
        <v>190</v>
      </c>
      <c r="C636" s="23"/>
      <c r="D636" s="23"/>
      <c r="E636" s="23"/>
    </row>
    <row r="637" spans="1:5" ht="20" customHeight="1">
      <c r="A637" s="27">
        <v>57</v>
      </c>
      <c r="B637" s="20" t="s">
        <v>5472</v>
      </c>
      <c r="C637" s="23"/>
      <c r="D637" s="23"/>
      <c r="E637" s="23"/>
    </row>
    <row r="638" spans="1:5" ht="20" customHeight="1">
      <c r="A638" s="27">
        <v>48</v>
      </c>
      <c r="B638" s="20" t="s">
        <v>5476</v>
      </c>
      <c r="C638" s="23"/>
      <c r="D638" s="23"/>
      <c r="E638" s="23"/>
    </row>
    <row r="639" spans="1:5" ht="20" customHeight="1">
      <c r="A639" s="27">
        <v>59</v>
      </c>
      <c r="B639" s="20" t="s">
        <v>5485</v>
      </c>
      <c r="C639" s="23"/>
      <c r="D639" s="23"/>
      <c r="E639" s="23"/>
    </row>
    <row r="640" spans="1:5" ht="20" customHeight="1">
      <c r="A640" s="27">
        <v>53</v>
      </c>
      <c r="B640" s="20" t="s">
        <v>5490</v>
      </c>
      <c r="C640" s="23"/>
      <c r="D640" s="23"/>
      <c r="E640" s="23"/>
    </row>
    <row r="641" spans="1:5" ht="20" customHeight="1">
      <c r="A641" s="27">
        <v>60</v>
      </c>
      <c r="B641" s="20" t="s">
        <v>5503</v>
      </c>
      <c r="C641" s="23"/>
      <c r="D641" s="23"/>
      <c r="E641" s="23"/>
    </row>
    <row r="642" spans="1:5" ht="20" customHeight="1">
      <c r="A642" s="27">
        <v>54</v>
      </c>
      <c r="B642" s="20" t="s">
        <v>5505</v>
      </c>
      <c r="C642" s="23"/>
      <c r="D642" s="23"/>
      <c r="E642" s="23"/>
    </row>
    <row r="643" spans="1:5" ht="20" customHeight="1">
      <c r="A643" s="27">
        <v>51</v>
      </c>
      <c r="B643" s="20" t="s">
        <v>5531</v>
      </c>
      <c r="C643" s="23"/>
      <c r="D643" s="23"/>
      <c r="E643" s="23"/>
    </row>
    <row r="644" spans="1:5" ht="20" customHeight="1">
      <c r="A644" s="27">
        <v>63</v>
      </c>
      <c r="B644" s="20" t="s">
        <v>5538</v>
      </c>
      <c r="C644" s="23"/>
      <c r="D644" s="23"/>
      <c r="E644" s="23"/>
    </row>
    <row r="645" spans="1:5" ht="20" customHeight="1">
      <c r="A645" s="27">
        <v>39</v>
      </c>
      <c r="B645" s="20" t="s">
        <v>5559</v>
      </c>
      <c r="C645" s="23"/>
      <c r="D645" s="23"/>
      <c r="E645" s="23"/>
    </row>
    <row r="646" spans="1:5" ht="20" customHeight="1">
      <c r="A646" s="27">
        <v>61</v>
      </c>
      <c r="B646" s="20" t="s">
        <v>5574</v>
      </c>
      <c r="C646" s="23"/>
      <c r="D646" s="23"/>
      <c r="E646" s="23"/>
    </row>
    <row r="647" spans="1:5" ht="20" customHeight="1">
      <c r="A647" s="27">
        <v>40</v>
      </c>
      <c r="B647" s="20" t="s">
        <v>5589</v>
      </c>
      <c r="C647" s="23"/>
      <c r="D647" s="23"/>
      <c r="E647" s="23"/>
    </row>
    <row r="648" spans="1:5" ht="20" customHeight="1">
      <c r="A648" s="27">
        <v>41</v>
      </c>
      <c r="B648" s="20" t="s">
        <v>5597</v>
      </c>
      <c r="C648" s="23"/>
      <c r="D648" s="23"/>
      <c r="E648" s="23"/>
    </row>
    <row r="649" spans="1:5" ht="20" customHeight="1">
      <c r="A649" s="27">
        <v>63</v>
      </c>
      <c r="B649" s="20" t="s">
        <v>5614</v>
      </c>
      <c r="C649" s="23"/>
      <c r="D649" s="23"/>
      <c r="E649" s="23"/>
    </row>
    <row r="650" spans="1:5" ht="20" customHeight="1">
      <c r="A650" s="27">
        <v>45</v>
      </c>
      <c r="B650" s="20" t="s">
        <v>5623</v>
      </c>
      <c r="C650" s="23"/>
      <c r="D650" s="23"/>
      <c r="E650" s="23"/>
    </row>
    <row r="651" spans="1:5" ht="20" customHeight="1">
      <c r="A651" s="27">
        <v>39</v>
      </c>
      <c r="B651" s="20" t="s">
        <v>5631</v>
      </c>
      <c r="C651" s="23"/>
      <c r="D651" s="23"/>
      <c r="E651" s="23"/>
    </row>
    <row r="652" spans="1:5" ht="20" customHeight="1">
      <c r="A652" s="27">
        <v>59</v>
      </c>
      <c r="B652" s="20" t="s">
        <v>5641</v>
      </c>
      <c r="C652" s="23"/>
      <c r="D652" s="23"/>
      <c r="E652" s="23"/>
    </row>
    <row r="653" spans="1:5" ht="20" customHeight="1">
      <c r="A653" s="27">
        <v>50</v>
      </c>
      <c r="B653" s="20" t="s">
        <v>5646</v>
      </c>
      <c r="C653" s="23"/>
      <c r="D653" s="23"/>
      <c r="E653" s="23"/>
    </row>
    <row r="654" spans="1:5" ht="20" customHeight="1">
      <c r="A654" s="27">
        <v>53</v>
      </c>
      <c r="B654" s="20" t="s">
        <v>5655</v>
      </c>
      <c r="C654" s="23"/>
      <c r="D654" s="23"/>
      <c r="E654" s="23"/>
    </row>
    <row r="655" spans="1:5" ht="20" customHeight="1">
      <c r="A655" s="27">
        <v>63</v>
      </c>
      <c r="B655" s="20" t="s">
        <v>5664</v>
      </c>
      <c r="C655" s="23"/>
      <c r="D655" s="23"/>
      <c r="E655" s="23"/>
    </row>
    <row r="656" spans="1:5" ht="20" customHeight="1">
      <c r="A656" s="27">
        <v>58</v>
      </c>
      <c r="B656" s="20" t="s">
        <v>5683</v>
      </c>
      <c r="C656" s="23"/>
      <c r="D656" s="23"/>
      <c r="E656" s="23"/>
    </row>
    <row r="657" spans="1:5" ht="20" customHeight="1">
      <c r="A657" s="27">
        <v>49</v>
      </c>
      <c r="B657" s="20" t="s">
        <v>5688</v>
      </c>
      <c r="C657" s="23"/>
      <c r="D657" s="23"/>
      <c r="E657" s="23"/>
    </row>
    <row r="658" spans="1:5" ht="20" customHeight="1">
      <c r="A658" s="27">
        <v>60</v>
      </c>
      <c r="B658" s="20" t="s">
        <v>5696</v>
      </c>
      <c r="C658" s="23"/>
      <c r="D658" s="23"/>
      <c r="E658" s="23"/>
    </row>
    <row r="659" spans="1:5" ht="20" customHeight="1">
      <c r="A659" s="27">
        <v>54</v>
      </c>
      <c r="B659" s="20" t="s">
        <v>5698</v>
      </c>
      <c r="C659" s="23"/>
      <c r="D659" s="23"/>
      <c r="E659" s="23"/>
    </row>
    <row r="660" spans="1:5" ht="20" customHeight="1">
      <c r="A660" s="27">
        <v>61</v>
      </c>
      <c r="B660" s="20" t="s">
        <v>5709</v>
      </c>
      <c r="C660" s="23"/>
      <c r="D660" s="23"/>
      <c r="E660" s="23"/>
    </row>
    <row r="661" spans="1:5" ht="20" customHeight="1">
      <c r="A661" s="27">
        <v>55</v>
      </c>
      <c r="B661" s="20" t="s">
        <v>5711</v>
      </c>
      <c r="C661" s="23"/>
      <c r="D661" s="23"/>
      <c r="E661" s="23"/>
    </row>
    <row r="662" spans="1:5" ht="20" customHeight="1">
      <c r="A662" s="27">
        <v>63</v>
      </c>
      <c r="B662" s="20" t="s">
        <v>5734</v>
      </c>
      <c r="C662" s="23"/>
      <c r="D662" s="23"/>
      <c r="E662" s="23"/>
    </row>
    <row r="663" spans="1:5" ht="20" customHeight="1">
      <c r="A663" s="27">
        <v>52</v>
      </c>
      <c r="B663" s="20" t="s">
        <v>5744</v>
      </c>
      <c r="C663" s="23"/>
      <c r="D663" s="23"/>
      <c r="E663" s="23"/>
    </row>
    <row r="664" spans="1:5" ht="20" customHeight="1">
      <c r="A664" s="27">
        <v>40</v>
      </c>
      <c r="B664" s="20" t="s">
        <v>5761</v>
      </c>
      <c r="C664" s="23"/>
      <c r="D664" s="23"/>
      <c r="E664" s="23"/>
    </row>
    <row r="665" spans="1:5" ht="20" customHeight="1">
      <c r="A665" s="27">
        <v>62</v>
      </c>
      <c r="B665" s="20" t="s">
        <v>5776</v>
      </c>
      <c r="C665" s="23"/>
      <c r="D665" s="23"/>
      <c r="E665" s="23"/>
    </row>
    <row r="666" spans="1:5" ht="20" customHeight="1">
      <c r="A666" s="27">
        <v>41</v>
      </c>
      <c r="B666" s="20" t="s">
        <v>5789</v>
      </c>
      <c r="C666" s="23"/>
      <c r="D666" s="23"/>
      <c r="E666" s="23"/>
    </row>
    <row r="667" spans="1:5" ht="20" customHeight="1">
      <c r="A667" s="27">
        <v>63</v>
      </c>
      <c r="B667" s="20" t="s">
        <v>5793</v>
      </c>
      <c r="C667" s="23"/>
      <c r="D667" s="23"/>
      <c r="E667" s="23"/>
    </row>
    <row r="668" spans="1:5" ht="20" customHeight="1">
      <c r="A668" s="27">
        <v>42</v>
      </c>
      <c r="B668" s="20" t="s">
        <v>5798</v>
      </c>
      <c r="C668" s="23"/>
      <c r="D668" s="23"/>
      <c r="E668" s="23"/>
    </row>
    <row r="669" spans="1:5" ht="20" customHeight="1">
      <c r="A669" s="27">
        <v>46</v>
      </c>
      <c r="B669" s="20" t="s">
        <v>5826</v>
      </c>
      <c r="C669" s="23"/>
      <c r="D669" s="23"/>
      <c r="E669" s="23"/>
    </row>
    <row r="670" spans="1:5" ht="20" customHeight="1">
      <c r="A670" s="27">
        <v>40</v>
      </c>
      <c r="B670" s="20" t="s">
        <v>5830</v>
      </c>
      <c r="C670" s="23"/>
      <c r="D670" s="23"/>
      <c r="E670" s="23"/>
    </row>
    <row r="671" spans="1:5" ht="20" customHeight="1">
      <c r="A671" s="27">
        <v>60</v>
      </c>
      <c r="B671" s="20" t="s">
        <v>5843</v>
      </c>
      <c r="C671" s="23"/>
      <c r="D671" s="23"/>
      <c r="E671" s="23"/>
    </row>
    <row r="672" spans="1:5" ht="20" customHeight="1">
      <c r="A672" s="27">
        <v>51</v>
      </c>
      <c r="B672" s="20" t="s">
        <v>5845</v>
      </c>
      <c r="C672" s="23"/>
      <c r="D672" s="23"/>
      <c r="E672" s="23"/>
    </row>
    <row r="673" spans="1:5" ht="20" customHeight="1">
      <c r="A673" s="27">
        <v>63</v>
      </c>
      <c r="B673" s="20" t="s">
        <v>5850</v>
      </c>
      <c r="C673" s="23"/>
      <c r="D673" s="23"/>
      <c r="E673" s="23"/>
    </row>
    <row r="674" spans="1:5" ht="20" customHeight="1">
      <c r="A674" s="27">
        <v>54</v>
      </c>
      <c r="B674" s="20" t="s">
        <v>5858</v>
      </c>
      <c r="C674" s="23"/>
      <c r="D674" s="23"/>
      <c r="E674" s="23"/>
    </row>
    <row r="675" spans="1:5" ht="20" customHeight="1">
      <c r="A675" s="27">
        <v>59</v>
      </c>
      <c r="B675" s="20" t="s">
        <v>5891</v>
      </c>
      <c r="C675" s="23"/>
      <c r="D675" s="23"/>
      <c r="E675" s="23"/>
    </row>
    <row r="676" spans="1:5" ht="20" customHeight="1">
      <c r="A676" s="27">
        <v>50</v>
      </c>
      <c r="B676" s="20" t="s">
        <v>5897</v>
      </c>
      <c r="C676" s="23"/>
      <c r="D676" s="23"/>
      <c r="E676" s="23"/>
    </row>
    <row r="677" spans="1:5" ht="20" customHeight="1">
      <c r="A677" s="27">
        <v>61</v>
      </c>
      <c r="B677" s="20" t="s">
        <v>5901</v>
      </c>
      <c r="C677" s="23"/>
      <c r="D677" s="23"/>
      <c r="E677" s="23"/>
    </row>
    <row r="678" spans="1:5" ht="20" customHeight="1">
      <c r="A678" s="27">
        <v>55</v>
      </c>
      <c r="B678" s="20" t="s">
        <v>5905</v>
      </c>
      <c r="C678" s="23"/>
      <c r="D678" s="23"/>
      <c r="E678" s="23"/>
    </row>
    <row r="679" spans="1:5" ht="20" customHeight="1">
      <c r="A679" s="27">
        <v>62</v>
      </c>
      <c r="B679" s="20" t="s">
        <v>5914</v>
      </c>
      <c r="C679" s="23"/>
      <c r="D679" s="23"/>
      <c r="E679" s="23"/>
    </row>
    <row r="680" spans="1:5" ht="20" customHeight="1">
      <c r="A680" s="27">
        <v>56</v>
      </c>
      <c r="B680" s="20" t="s">
        <v>5916</v>
      </c>
      <c r="C680" s="23"/>
      <c r="D680" s="23"/>
      <c r="E680" s="23"/>
    </row>
    <row r="681" spans="1:5" ht="20" customHeight="1">
      <c r="A681" s="27">
        <v>63</v>
      </c>
      <c r="B681" s="20" t="s">
        <v>5922</v>
      </c>
      <c r="C681" s="23"/>
      <c r="D681" s="23"/>
      <c r="E681" s="23"/>
    </row>
    <row r="682" spans="1:5" ht="20" customHeight="1">
      <c r="A682" s="27">
        <v>53</v>
      </c>
      <c r="B682" s="20" t="s">
        <v>5944</v>
      </c>
      <c r="C682" s="23"/>
      <c r="D682" s="23"/>
      <c r="E682" s="23"/>
    </row>
    <row r="683" spans="1:5" ht="20" customHeight="1">
      <c r="A683" s="27">
        <v>41</v>
      </c>
      <c r="B683" s="20" t="s">
        <v>5959</v>
      </c>
      <c r="C683" s="23"/>
      <c r="D683" s="23"/>
      <c r="E683" s="23"/>
    </row>
    <row r="684" spans="1:5" ht="20" customHeight="1">
      <c r="A684" s="27">
        <v>61</v>
      </c>
      <c r="B684" s="20" t="s">
        <v>5972</v>
      </c>
      <c r="C684" s="23"/>
      <c r="D684" s="23"/>
      <c r="E684" s="23"/>
    </row>
    <row r="685" spans="1:5" ht="20" customHeight="1">
      <c r="A685" s="27">
        <v>52</v>
      </c>
      <c r="B685" s="20" t="s">
        <v>5974</v>
      </c>
      <c r="C685" s="23"/>
      <c r="D685" s="23"/>
      <c r="E685" s="23"/>
    </row>
    <row r="686" spans="1:5" ht="20" customHeight="1">
      <c r="A686" s="27">
        <v>63</v>
      </c>
      <c r="B686" s="20" t="s">
        <v>5978</v>
      </c>
      <c r="C686" s="23"/>
      <c r="D686" s="23"/>
      <c r="E686" s="23"/>
    </row>
    <row r="687" spans="1:5" ht="20" customHeight="1">
      <c r="A687" s="27">
        <v>55</v>
      </c>
      <c r="B687" s="20" t="s">
        <v>5994</v>
      </c>
      <c r="C687" s="23"/>
      <c r="D687" s="23"/>
      <c r="E687" s="23"/>
    </row>
    <row r="688" spans="1:5" ht="20" customHeight="1">
      <c r="A688" s="27">
        <v>60</v>
      </c>
      <c r="B688" s="20" t="s">
        <v>6025</v>
      </c>
      <c r="C688" s="23"/>
      <c r="D688" s="23"/>
      <c r="E688" s="23"/>
    </row>
    <row r="689" spans="1:5" ht="20" customHeight="1">
      <c r="A689" s="27">
        <v>51</v>
      </c>
      <c r="B689" s="20" t="s">
        <v>6027</v>
      </c>
      <c r="C689" s="23"/>
      <c r="D689" s="23"/>
      <c r="E689" s="23"/>
    </row>
    <row r="690" spans="1:5" ht="20" customHeight="1">
      <c r="A690" s="27">
        <v>42</v>
      </c>
      <c r="B690" s="20" t="s">
        <v>6029</v>
      </c>
      <c r="C690" s="23"/>
      <c r="D690" s="23"/>
      <c r="E690" s="23"/>
    </row>
    <row r="691" spans="1:5" ht="20" customHeight="1">
      <c r="A691" s="27">
        <v>63</v>
      </c>
      <c r="B691" s="20" t="s">
        <v>6033</v>
      </c>
      <c r="C691" s="23"/>
      <c r="D691" s="23"/>
      <c r="E691" s="23"/>
    </row>
    <row r="692" spans="1:5" ht="20" customHeight="1">
      <c r="A692" s="27">
        <v>62</v>
      </c>
      <c r="B692" s="20" t="s">
        <v>6046</v>
      </c>
      <c r="C692" s="23"/>
      <c r="D692" s="23"/>
      <c r="E692" s="23"/>
    </row>
    <row r="693" spans="1:5" ht="20" customHeight="1">
      <c r="A693" s="27">
        <v>53</v>
      </c>
      <c r="B693" s="20" t="s">
        <v>6049</v>
      </c>
      <c r="C693" s="23"/>
      <c r="D693" s="23"/>
      <c r="E693" s="23"/>
    </row>
    <row r="694" spans="1:5" ht="20" customHeight="1">
      <c r="A694" s="27">
        <v>56</v>
      </c>
      <c r="B694" s="20" t="s">
        <v>6063</v>
      </c>
      <c r="C694" s="23"/>
      <c r="D694" s="23"/>
      <c r="E694" s="23"/>
    </row>
    <row r="695" spans="1:5" ht="20" customHeight="1">
      <c r="A695" s="27">
        <v>61</v>
      </c>
      <c r="B695" s="20" t="s">
        <v>6096</v>
      </c>
      <c r="C695" s="23"/>
      <c r="D695" s="23"/>
      <c r="E695" s="23"/>
    </row>
    <row r="696" spans="1:5" ht="20" customHeight="1">
      <c r="A696" s="27">
        <v>52</v>
      </c>
      <c r="B696" s="20" t="s">
        <v>6098</v>
      </c>
      <c r="C696" s="23"/>
      <c r="D696" s="23"/>
      <c r="E696" s="23"/>
    </row>
    <row r="697" spans="1:5" ht="20" customHeight="1">
      <c r="A697" s="27">
        <v>43</v>
      </c>
      <c r="B697" s="20" t="s">
        <v>6100</v>
      </c>
      <c r="C697" s="23"/>
      <c r="D697" s="23"/>
      <c r="E697" s="23"/>
    </row>
    <row r="698" spans="1:5" ht="20" customHeight="1">
      <c r="A698" s="27">
        <v>44</v>
      </c>
      <c r="B698" s="20" t="s">
        <v>6102</v>
      </c>
      <c r="C698" s="23"/>
      <c r="D698" s="23"/>
      <c r="E698" s="23"/>
    </row>
    <row r="699" spans="1:5" ht="20" customHeight="1">
      <c r="A699" s="27">
        <v>45</v>
      </c>
      <c r="B699" s="20" t="s">
        <v>6104</v>
      </c>
      <c r="C699" s="23"/>
      <c r="D699" s="23"/>
      <c r="E699" s="23"/>
    </row>
    <row r="700" spans="1:5" ht="20" customHeight="1">
      <c r="A700" s="27">
        <v>56</v>
      </c>
      <c r="B700" s="20" t="s">
        <v>6119</v>
      </c>
      <c r="C700" s="23"/>
      <c r="D700" s="23"/>
      <c r="E700" s="23"/>
    </row>
    <row r="701" spans="1:5" ht="20" customHeight="1">
      <c r="A701" s="27">
        <v>59</v>
      </c>
      <c r="B701" s="20" t="s">
        <v>6130</v>
      </c>
      <c r="C701" s="23"/>
      <c r="D701" s="23"/>
      <c r="E701" s="23"/>
    </row>
    <row r="702" spans="1:5" ht="20" customHeight="1">
      <c r="A702" s="27">
        <v>63</v>
      </c>
      <c r="B702" s="20" t="s">
        <v>6152</v>
      </c>
      <c r="C702" s="23"/>
      <c r="D702" s="23"/>
      <c r="E702" s="23"/>
    </row>
    <row r="703" spans="1:5" ht="20" customHeight="1">
      <c r="A703" s="27">
        <v>55</v>
      </c>
      <c r="B703" s="20" t="s">
        <v>6164</v>
      </c>
      <c r="C703" s="23"/>
      <c r="D703" s="23"/>
      <c r="E703" s="23"/>
    </row>
    <row r="704" spans="1:5" ht="20" customHeight="1">
      <c r="A704" s="27">
        <v>60</v>
      </c>
      <c r="B704" s="20" t="s">
        <v>6176</v>
      </c>
      <c r="C704" s="23"/>
      <c r="D704" s="23"/>
      <c r="E704" s="23"/>
    </row>
    <row r="705" spans="1:5" ht="20" customHeight="1">
      <c r="A705" s="27">
        <v>61</v>
      </c>
      <c r="B705" s="20" t="s">
        <v>6187</v>
      </c>
      <c r="C705" s="23"/>
      <c r="D705" s="23"/>
      <c r="E705" s="23"/>
    </row>
    <row r="706" spans="1:5" ht="20" customHeight="1">
      <c r="A706" s="27">
        <v>58</v>
      </c>
      <c r="B706" s="20" t="s">
        <v>6207</v>
      </c>
      <c r="C706" s="23"/>
      <c r="D706" s="23"/>
      <c r="E706" s="23"/>
    </row>
    <row r="707" spans="1:5" ht="20" customHeight="1">
      <c r="A707" s="27">
        <v>63</v>
      </c>
      <c r="B707" s="20" t="s">
        <v>6215</v>
      </c>
      <c r="C707" s="23"/>
      <c r="D707" s="23"/>
      <c r="E707" s="23"/>
    </row>
    <row r="708" spans="1:5" ht="20" customHeight="1">
      <c r="A708" s="27">
        <v>46</v>
      </c>
      <c r="B708" s="20" t="s">
        <v>6227</v>
      </c>
      <c r="C708" s="23"/>
      <c r="D708" s="23"/>
      <c r="E708" s="23"/>
    </row>
    <row r="709" spans="1:5" ht="20" customHeight="1">
      <c r="A709" s="27">
        <v>47</v>
      </c>
      <c r="B709" s="20" t="s">
        <v>6252</v>
      </c>
      <c r="C709" s="23"/>
      <c r="D709" s="23"/>
      <c r="E709" s="23"/>
    </row>
    <row r="710" spans="1:5" ht="20" customHeight="1">
      <c r="A710" s="27">
        <v>48</v>
      </c>
      <c r="B710" s="20" t="s">
        <v>6258</v>
      </c>
      <c r="C710" s="23"/>
      <c r="D710" s="23"/>
      <c r="E710" s="23"/>
    </row>
    <row r="711" spans="1:5" ht="20" customHeight="1">
      <c r="A711" s="27">
        <v>63</v>
      </c>
      <c r="B711" s="20" t="s">
        <v>6269</v>
      </c>
      <c r="C711" s="23"/>
      <c r="D711" s="23"/>
      <c r="E711" s="23"/>
    </row>
    <row r="712" spans="1:5" ht="20" customHeight="1">
      <c r="A712" s="27">
        <v>52</v>
      </c>
      <c r="B712" s="20" t="s">
        <v>6281</v>
      </c>
      <c r="C712" s="23"/>
      <c r="D712" s="23"/>
      <c r="E712" s="23"/>
    </row>
    <row r="713" spans="1:5" ht="20" customHeight="1">
      <c r="A713" s="27">
        <v>46</v>
      </c>
      <c r="B713" s="20" t="s">
        <v>6285</v>
      </c>
      <c r="C713" s="23"/>
      <c r="D713" s="23"/>
      <c r="E713" s="23"/>
    </row>
    <row r="714" spans="1:5" ht="20" customHeight="1">
      <c r="A714" s="27">
        <v>57</v>
      </c>
      <c r="B714" s="20" t="s">
        <v>6300</v>
      </c>
      <c r="C714" s="23"/>
      <c r="D714" s="23"/>
      <c r="E714" s="23"/>
    </row>
    <row r="715" spans="1:5" ht="20" customHeight="1">
      <c r="A715" s="27">
        <v>63</v>
      </c>
      <c r="B715" s="20" t="s">
        <v>6305</v>
      </c>
      <c r="C715" s="23"/>
      <c r="D715" s="23"/>
      <c r="E715" s="23"/>
    </row>
    <row r="716" spans="1:5" ht="20" customHeight="1">
      <c r="A716" s="27">
        <v>60</v>
      </c>
      <c r="B716" s="20" t="s">
        <v>6313</v>
      </c>
      <c r="C716" s="23"/>
      <c r="D716" s="23"/>
      <c r="E716" s="23"/>
    </row>
    <row r="717" spans="1:5" ht="20" customHeight="1">
      <c r="A717" s="27">
        <v>56</v>
      </c>
      <c r="B717" s="20" t="s">
        <v>6345</v>
      </c>
      <c r="C717" s="23"/>
      <c r="D717" s="23"/>
      <c r="E717" s="23"/>
    </row>
    <row r="718" spans="1:5" ht="20" customHeight="1">
      <c r="A718" s="27">
        <v>61</v>
      </c>
      <c r="B718" s="20" t="s">
        <v>6352</v>
      </c>
      <c r="C718" s="23"/>
      <c r="D718" s="23"/>
      <c r="E718" s="23"/>
    </row>
    <row r="719" spans="1:5" ht="20" customHeight="1">
      <c r="A719" s="27">
        <v>62</v>
      </c>
      <c r="B719" s="20" t="s">
        <v>6364</v>
      </c>
      <c r="C719" s="23"/>
      <c r="D719" s="23"/>
      <c r="E719" s="23"/>
    </row>
    <row r="720" spans="1:5" ht="20" customHeight="1">
      <c r="A720" s="27">
        <v>63</v>
      </c>
      <c r="B720" s="20" t="s">
        <v>6369</v>
      </c>
      <c r="C720" s="23"/>
      <c r="D720" s="23"/>
      <c r="E720" s="23"/>
    </row>
    <row r="721" spans="1:5" ht="20" customHeight="1">
      <c r="A721" s="27">
        <v>59</v>
      </c>
      <c r="B721" s="20" t="s">
        <v>6391</v>
      </c>
      <c r="C721" s="23"/>
      <c r="D721" s="23"/>
      <c r="E721" s="23"/>
    </row>
    <row r="722" spans="1:5" ht="20" customHeight="1">
      <c r="A722" s="27">
        <v>47</v>
      </c>
      <c r="B722" s="20" t="s">
        <v>6407</v>
      </c>
      <c r="C722" s="23"/>
      <c r="D722" s="23"/>
      <c r="E722" s="23"/>
    </row>
    <row r="723" spans="1:5" ht="20" customHeight="1">
      <c r="A723" s="27">
        <v>63</v>
      </c>
      <c r="B723" s="20" t="s">
        <v>6424</v>
      </c>
      <c r="C723" s="23"/>
      <c r="D723" s="23"/>
      <c r="E723" s="23"/>
    </row>
    <row r="724" spans="1:5" ht="20" customHeight="1">
      <c r="A724" s="27">
        <v>48</v>
      </c>
      <c r="B724" s="20" t="s">
        <v>6437</v>
      </c>
      <c r="C724" s="23"/>
      <c r="D724" s="23"/>
      <c r="E724" s="23"/>
    </row>
    <row r="725" spans="1:5" ht="20" customHeight="1">
      <c r="A725" s="27">
        <v>49</v>
      </c>
      <c r="B725" s="20" t="s">
        <v>6442</v>
      </c>
      <c r="C725" s="23"/>
      <c r="D725" s="23"/>
      <c r="E725" s="23"/>
    </row>
    <row r="726" spans="1:5" ht="20" customHeight="1">
      <c r="A726" s="27">
        <v>53</v>
      </c>
      <c r="B726" s="20" t="s">
        <v>6465</v>
      </c>
      <c r="C726" s="23"/>
      <c r="D726" s="23"/>
      <c r="E726" s="23"/>
    </row>
    <row r="727" spans="1:5" ht="20" customHeight="1">
      <c r="A727" s="27">
        <v>47</v>
      </c>
      <c r="B727" s="20" t="s">
        <v>6468</v>
      </c>
      <c r="C727" s="23"/>
      <c r="D727" s="23"/>
      <c r="E727" s="23"/>
    </row>
    <row r="728" spans="1:5" ht="20" customHeight="1">
      <c r="A728" s="27">
        <v>58</v>
      </c>
      <c r="B728" s="20" t="s">
        <v>6481</v>
      </c>
      <c r="C728" s="23"/>
      <c r="D728" s="23"/>
      <c r="E728" s="23"/>
    </row>
    <row r="729" spans="1:5" ht="20" customHeight="1">
      <c r="A729" s="27">
        <v>63</v>
      </c>
      <c r="B729" s="20" t="s">
        <v>6486</v>
      </c>
      <c r="C729" s="23"/>
      <c r="D729" s="23"/>
      <c r="E729" s="23"/>
    </row>
    <row r="730" spans="1:5" ht="20" customHeight="1">
      <c r="A730" s="27">
        <v>61</v>
      </c>
      <c r="B730" s="20" t="s">
        <v>6498</v>
      </c>
      <c r="C730" s="23"/>
      <c r="D730" s="23"/>
      <c r="E730" s="23"/>
    </row>
    <row r="731" spans="1:5" ht="20" customHeight="1">
      <c r="A731" s="27">
        <v>57</v>
      </c>
      <c r="B731" s="20" t="s">
        <v>6528</v>
      </c>
      <c r="C731" s="23"/>
      <c r="D731" s="23"/>
      <c r="E731" s="23"/>
    </row>
    <row r="732" spans="1:5" ht="20" customHeight="1">
      <c r="A732" s="27">
        <v>48</v>
      </c>
      <c r="B732" s="20" t="s">
        <v>6530</v>
      </c>
      <c r="C732" s="23"/>
      <c r="D732" s="23"/>
      <c r="E732" s="23"/>
    </row>
    <row r="733" spans="1:5" ht="20" customHeight="1">
      <c r="A733" s="27">
        <v>63</v>
      </c>
      <c r="B733" s="20" t="s">
        <v>215</v>
      </c>
      <c r="C733" s="23"/>
      <c r="D733" s="23"/>
      <c r="E733" s="23"/>
    </row>
    <row r="734" spans="1:5" ht="20" customHeight="1">
      <c r="A734" s="27">
        <v>59</v>
      </c>
      <c r="B734" s="20" t="s">
        <v>6549</v>
      </c>
      <c r="C734" s="23"/>
      <c r="D734" s="23"/>
      <c r="E734" s="23"/>
    </row>
    <row r="735" spans="1:5" ht="20" customHeight="1">
      <c r="A735" s="27">
        <v>62</v>
      </c>
      <c r="B735" s="20" t="s">
        <v>6563</v>
      </c>
      <c r="C735" s="23"/>
      <c r="D735" s="23"/>
      <c r="E735" s="23"/>
    </row>
    <row r="736" spans="1:5" ht="20" customHeight="1">
      <c r="A736" s="27">
        <v>58</v>
      </c>
      <c r="B736" s="20" t="s">
        <v>6591</v>
      </c>
      <c r="C736" s="23"/>
      <c r="D736" s="23"/>
      <c r="E736" s="23"/>
    </row>
    <row r="737" spans="1:5" ht="20" customHeight="1">
      <c r="A737" s="27">
        <v>49</v>
      </c>
      <c r="B737" s="20" t="s">
        <v>6593</v>
      </c>
      <c r="C737" s="23"/>
      <c r="D737" s="23"/>
      <c r="E737" s="23"/>
    </row>
    <row r="738" spans="1:5" ht="20" customHeight="1">
      <c r="A738" s="27">
        <v>50</v>
      </c>
      <c r="B738" s="20" t="s">
        <v>6595</v>
      </c>
      <c r="C738" s="23"/>
      <c r="D738" s="23"/>
      <c r="E738" s="23"/>
    </row>
    <row r="739" spans="1:5" ht="20" customHeight="1">
      <c r="A739" s="27">
        <v>61</v>
      </c>
      <c r="B739" s="20" t="s">
        <v>6609</v>
      </c>
      <c r="C739" s="23"/>
      <c r="D739" s="23"/>
      <c r="E739" s="23"/>
    </row>
    <row r="740" spans="1:5" ht="20" customHeight="1">
      <c r="A740" s="27">
        <v>63</v>
      </c>
      <c r="B740" s="20" t="s">
        <v>6642</v>
      </c>
      <c r="C740" s="23"/>
      <c r="D740" s="23"/>
      <c r="E740" s="23"/>
    </row>
    <row r="741" spans="1:5" ht="20" customHeight="1">
      <c r="A741" s="27">
        <v>60</v>
      </c>
      <c r="B741" s="20" t="s">
        <v>6655</v>
      </c>
      <c r="C741" s="23"/>
      <c r="D741" s="23"/>
      <c r="E741" s="23"/>
    </row>
    <row r="742" spans="1:5" ht="20" customHeight="1">
      <c r="A742" s="27">
        <v>51</v>
      </c>
      <c r="B742" s="20" t="s">
        <v>6658</v>
      </c>
      <c r="C742" s="23"/>
      <c r="D742" s="23"/>
      <c r="E742" s="23"/>
    </row>
    <row r="743" spans="1:5" ht="20" customHeight="1">
      <c r="A743" s="27">
        <v>63</v>
      </c>
      <c r="B743" s="20" t="s">
        <v>6662</v>
      </c>
      <c r="C743" s="23"/>
      <c r="D743" s="23"/>
      <c r="E743" s="23"/>
    </row>
    <row r="744" spans="1:5" ht="20" customHeight="1">
      <c r="A744" s="27">
        <v>62</v>
      </c>
      <c r="B744" s="20" t="s">
        <v>6676</v>
      </c>
      <c r="C744" s="23"/>
      <c r="D744" s="23"/>
      <c r="E744" s="23"/>
    </row>
    <row r="745" spans="1:5" ht="20" customHeight="1">
      <c r="A745" s="27">
        <v>61</v>
      </c>
      <c r="B745" s="20" t="s">
        <v>6720</v>
      </c>
      <c r="C745" s="23"/>
      <c r="D745" s="23"/>
      <c r="E745" s="23"/>
    </row>
    <row r="746" spans="1:5" ht="20" customHeight="1">
      <c r="A746" s="27">
        <v>63</v>
      </c>
      <c r="B746" s="20" t="s">
        <v>204</v>
      </c>
      <c r="C746" s="23"/>
      <c r="D746" s="23"/>
      <c r="E746" s="23"/>
    </row>
    <row r="747" spans="1:5" ht="20" customHeight="1">
      <c r="A747" s="27">
        <v>52</v>
      </c>
      <c r="B747" s="20" t="s">
        <v>6783</v>
      </c>
      <c r="C747" s="23"/>
      <c r="D747" s="23"/>
      <c r="E747" s="23"/>
    </row>
    <row r="748" spans="1:5" ht="20" customHeight="1">
      <c r="A748" s="27">
        <v>63</v>
      </c>
      <c r="B748" s="20" t="s">
        <v>6787</v>
      </c>
      <c r="C748" s="23"/>
      <c r="D748" s="23"/>
      <c r="E748" s="23"/>
    </row>
    <row r="749" spans="1:5" ht="20" customHeight="1">
      <c r="A749" s="27">
        <v>53</v>
      </c>
      <c r="B749" s="20" t="s">
        <v>6806</v>
      </c>
      <c r="C749" s="23"/>
      <c r="D749" s="23"/>
      <c r="E749" s="23"/>
    </row>
    <row r="750" spans="1:5" ht="20" customHeight="1">
      <c r="A750" s="27">
        <v>54</v>
      </c>
      <c r="B750" s="20" t="s">
        <v>6812</v>
      </c>
      <c r="C750" s="23"/>
      <c r="D750" s="23"/>
      <c r="E750" s="23"/>
    </row>
    <row r="751" spans="1:5" ht="20" customHeight="1">
      <c r="A751" s="27">
        <v>58</v>
      </c>
      <c r="B751" s="20" t="s">
        <v>6832</v>
      </c>
      <c r="C751" s="23"/>
      <c r="D751" s="23"/>
      <c r="E751" s="23"/>
    </row>
    <row r="752" spans="1:5" ht="20" customHeight="1">
      <c r="A752" s="27">
        <v>52</v>
      </c>
      <c r="B752" s="20" t="s">
        <v>6834</v>
      </c>
      <c r="C752" s="23"/>
      <c r="D752" s="23"/>
      <c r="E752" s="23"/>
    </row>
    <row r="753" spans="1:5" ht="20" customHeight="1">
      <c r="A753" s="27">
        <v>53</v>
      </c>
      <c r="B753" s="20" t="s">
        <v>6836</v>
      </c>
      <c r="C753" s="23"/>
      <c r="D753" s="23"/>
      <c r="E753" s="23"/>
    </row>
    <row r="754" spans="1:5" ht="20" customHeight="1">
      <c r="A754" s="27">
        <v>54</v>
      </c>
      <c r="B754" s="20" t="s">
        <v>6838</v>
      </c>
      <c r="C754" s="23"/>
      <c r="D754" s="23"/>
      <c r="E754" s="23"/>
    </row>
    <row r="755" spans="1:5" ht="20" customHeight="1">
      <c r="A755" s="27">
        <v>63</v>
      </c>
      <c r="B755" s="20" t="s">
        <v>6885</v>
      </c>
      <c r="C755" s="23"/>
      <c r="D755" s="23"/>
      <c r="E755" s="23"/>
    </row>
    <row r="756" spans="1:5" ht="20" customHeight="1">
      <c r="A756" s="27">
        <v>63</v>
      </c>
      <c r="B756" s="20" t="s">
        <v>6941</v>
      </c>
      <c r="C756" s="23"/>
      <c r="D756" s="23"/>
      <c r="E756" s="23"/>
    </row>
    <row r="757" spans="1:5" ht="20" customHeight="1">
      <c r="A757" s="27">
        <v>55</v>
      </c>
      <c r="B757" s="20" t="s">
        <v>6949</v>
      </c>
      <c r="C757" s="23"/>
      <c r="D757" s="23"/>
      <c r="E757" s="23"/>
    </row>
    <row r="758" spans="1:5" ht="20" customHeight="1">
      <c r="A758" s="27">
        <v>56</v>
      </c>
      <c r="B758" s="20" t="s">
        <v>6977</v>
      </c>
      <c r="C758" s="23"/>
      <c r="D758" s="23"/>
      <c r="E758" s="23"/>
    </row>
    <row r="759" spans="1:5" ht="20" customHeight="1">
      <c r="A759" s="27">
        <v>57</v>
      </c>
      <c r="B759" s="20" t="s">
        <v>6984</v>
      </c>
      <c r="C759" s="23"/>
      <c r="D759" s="23"/>
      <c r="E759" s="23"/>
    </row>
    <row r="760" spans="1:5" ht="20" customHeight="1">
      <c r="A760" s="27">
        <v>63</v>
      </c>
      <c r="B760" s="20" t="s">
        <v>6999</v>
      </c>
      <c r="C760" s="23"/>
      <c r="D760" s="23"/>
      <c r="E760" s="23"/>
    </row>
    <row r="761" spans="1:5" ht="20" customHeight="1">
      <c r="A761" s="27">
        <v>61</v>
      </c>
      <c r="B761" s="20" t="s">
        <v>7003</v>
      </c>
      <c r="C761" s="23"/>
      <c r="D761" s="23"/>
      <c r="E761" s="23"/>
    </row>
    <row r="762" spans="1:5" ht="20" customHeight="1">
      <c r="A762" s="27">
        <v>55</v>
      </c>
      <c r="B762" s="20" t="s">
        <v>7009</v>
      </c>
      <c r="C762" s="23"/>
      <c r="D762" s="23"/>
      <c r="E762" s="23"/>
    </row>
    <row r="763" spans="1:5" ht="20" customHeight="1">
      <c r="A763" s="27">
        <v>63</v>
      </c>
      <c r="B763" s="20" t="s">
        <v>7047</v>
      </c>
      <c r="C763" s="23"/>
      <c r="D763" s="23"/>
      <c r="E763" s="23"/>
    </row>
    <row r="764" spans="1:5" ht="20" customHeight="1">
      <c r="A764" s="27">
        <v>63</v>
      </c>
      <c r="B764" s="20" t="s">
        <v>7099</v>
      </c>
      <c r="C764" s="23"/>
      <c r="D764" s="23"/>
      <c r="E764" s="23"/>
    </row>
    <row r="765" spans="1:5" ht="20" customHeight="1">
      <c r="A765" s="27">
        <v>56</v>
      </c>
      <c r="B765" s="20" t="s">
        <v>7118</v>
      </c>
      <c r="C765" s="23"/>
      <c r="D765" s="23"/>
      <c r="E765" s="23"/>
    </row>
    <row r="766" spans="1:5" ht="20" customHeight="1">
      <c r="A766" s="27">
        <v>57</v>
      </c>
      <c r="B766" s="20" t="s">
        <v>7147</v>
      </c>
      <c r="C766" s="23"/>
      <c r="D766" s="23"/>
      <c r="E766" s="23"/>
    </row>
    <row r="767" spans="1:5" ht="20" customHeight="1">
      <c r="A767" s="27">
        <v>58</v>
      </c>
      <c r="B767" s="20" t="s">
        <v>7153</v>
      </c>
      <c r="C767" s="23"/>
      <c r="D767" s="23"/>
      <c r="E767" s="23"/>
    </row>
    <row r="768" spans="1:5" ht="20" customHeight="1">
      <c r="A768" s="27">
        <v>63</v>
      </c>
      <c r="B768" s="20" t="s">
        <v>7165</v>
      </c>
      <c r="C768" s="23"/>
      <c r="D768" s="23"/>
      <c r="E768" s="23"/>
    </row>
    <row r="769" spans="1:5" ht="20" customHeight="1">
      <c r="A769" s="27">
        <v>62</v>
      </c>
      <c r="B769" s="20" t="s">
        <v>7180</v>
      </c>
      <c r="C769" s="23"/>
      <c r="D769" s="23"/>
      <c r="E769" s="23"/>
    </row>
    <row r="770" spans="1:5" ht="20" customHeight="1">
      <c r="A770" s="27">
        <v>56</v>
      </c>
      <c r="B770" s="20" t="s">
        <v>7186</v>
      </c>
      <c r="C770" s="23"/>
      <c r="D770" s="23"/>
      <c r="E770" s="23"/>
    </row>
    <row r="771" spans="1:5" ht="20" customHeight="1">
      <c r="A771" s="27">
        <v>63</v>
      </c>
      <c r="B771" s="20" t="s">
        <v>7246</v>
      </c>
      <c r="C771" s="23"/>
      <c r="D771" s="23"/>
      <c r="E771" s="23"/>
    </row>
    <row r="772" spans="1:5" ht="20" customHeight="1">
      <c r="A772" s="27">
        <v>63</v>
      </c>
      <c r="B772" s="20" t="s">
        <v>7298</v>
      </c>
      <c r="C772" s="23"/>
      <c r="D772" s="23"/>
      <c r="E772" s="23"/>
    </row>
    <row r="773" spans="1:5" ht="20" customHeight="1">
      <c r="A773" s="27">
        <v>57</v>
      </c>
      <c r="B773" s="20" t="s">
        <v>7300</v>
      </c>
      <c r="C773" s="23"/>
      <c r="D773" s="23"/>
      <c r="E773" s="23"/>
    </row>
    <row r="774" spans="1:5" ht="20" customHeight="1">
      <c r="A774" s="27">
        <v>63</v>
      </c>
      <c r="B774" s="20" t="s">
        <v>7347</v>
      </c>
      <c r="C774" s="23"/>
      <c r="D774" s="23"/>
      <c r="E774" s="23"/>
    </row>
    <row r="775" spans="1:5" ht="20" customHeight="1">
      <c r="A775" s="27">
        <v>63</v>
      </c>
      <c r="B775" s="20" t="s">
        <v>7395</v>
      </c>
      <c r="C775" s="23"/>
      <c r="D775" s="23"/>
      <c r="E775" s="23"/>
    </row>
    <row r="776" spans="1:5" ht="20" customHeight="1">
      <c r="A776" s="27">
        <v>58</v>
      </c>
      <c r="B776" s="20" t="s">
        <v>7403</v>
      </c>
      <c r="C776" s="23"/>
      <c r="D776" s="23"/>
      <c r="E776" s="23"/>
    </row>
    <row r="777" spans="1:5" ht="20" customHeight="1">
      <c r="A777" s="27">
        <v>59</v>
      </c>
      <c r="B777" s="20" t="s">
        <v>7430</v>
      </c>
      <c r="C777" s="23"/>
      <c r="D777" s="23"/>
      <c r="E777" s="23"/>
    </row>
    <row r="778" spans="1:5" ht="20" customHeight="1">
      <c r="A778" s="27">
        <v>60</v>
      </c>
      <c r="B778" s="20" t="s">
        <v>7439</v>
      </c>
      <c r="C778" s="23"/>
      <c r="D778" s="23"/>
      <c r="E778" s="23"/>
    </row>
    <row r="779" spans="1:5" ht="20" customHeight="1">
      <c r="A779" s="27">
        <v>63</v>
      </c>
      <c r="B779" s="20" t="s">
        <v>7460</v>
      </c>
      <c r="C779" s="23"/>
      <c r="D779" s="23"/>
      <c r="E779" s="23"/>
    </row>
    <row r="780" spans="1:5" ht="20" customHeight="1">
      <c r="A780" s="27">
        <v>58</v>
      </c>
      <c r="B780" s="20" t="s">
        <v>7469</v>
      </c>
      <c r="C780" s="23"/>
      <c r="D780" s="23"/>
      <c r="E780" s="23"/>
    </row>
    <row r="781" spans="1:5" ht="20" customHeight="1">
      <c r="A781" s="27">
        <v>63</v>
      </c>
      <c r="B781" s="20" t="s">
        <v>7515</v>
      </c>
      <c r="C781" s="23"/>
      <c r="D781" s="23"/>
      <c r="E781" s="23"/>
    </row>
    <row r="782" spans="1:5" ht="20" customHeight="1">
      <c r="A782" s="27">
        <v>63</v>
      </c>
      <c r="B782" s="20" t="s">
        <v>7567</v>
      </c>
      <c r="C782" s="23"/>
      <c r="D782" s="23"/>
      <c r="E782" s="23"/>
    </row>
    <row r="783" spans="1:5" ht="20" customHeight="1">
      <c r="A783" s="27">
        <v>59</v>
      </c>
      <c r="B783" s="20" t="s">
        <v>7584</v>
      </c>
      <c r="C783" s="23"/>
      <c r="D783" s="23"/>
      <c r="E783" s="23"/>
    </row>
    <row r="784" spans="1:5" ht="20" customHeight="1">
      <c r="A784" s="27">
        <v>60</v>
      </c>
      <c r="B784" s="20" t="s">
        <v>7610</v>
      </c>
      <c r="C784" s="23"/>
      <c r="D784" s="23"/>
      <c r="E784" s="23"/>
    </row>
    <row r="785" spans="1:5" ht="20" customHeight="1">
      <c r="A785" s="27">
        <v>61</v>
      </c>
      <c r="B785" s="20" t="s">
        <v>7616</v>
      </c>
      <c r="C785" s="23"/>
      <c r="D785" s="23"/>
      <c r="E785" s="23"/>
    </row>
    <row r="786" spans="1:5" ht="20" customHeight="1">
      <c r="A786" s="27">
        <v>63</v>
      </c>
      <c r="B786" s="20" t="s">
        <v>233</v>
      </c>
      <c r="C786" s="23"/>
      <c r="D786" s="23"/>
      <c r="E786" s="23"/>
    </row>
    <row r="787" spans="1:5" ht="20" customHeight="1">
      <c r="A787" s="27">
        <v>59</v>
      </c>
      <c r="B787" s="20" t="s">
        <v>7643</v>
      </c>
      <c r="C787" s="23"/>
      <c r="D787" s="23"/>
      <c r="E787" s="23"/>
    </row>
    <row r="788" spans="1:5" ht="20" customHeight="1">
      <c r="A788" s="27">
        <v>63</v>
      </c>
      <c r="B788" s="20" t="s">
        <v>7671</v>
      </c>
      <c r="C788" s="23"/>
      <c r="D788" s="23"/>
      <c r="E788" s="23"/>
    </row>
    <row r="789" spans="1:5" ht="20" customHeight="1">
      <c r="A789" s="27">
        <v>63</v>
      </c>
      <c r="B789" s="20" t="s">
        <v>7729</v>
      </c>
      <c r="C789" s="23"/>
      <c r="D789" s="23"/>
      <c r="E789" s="23"/>
    </row>
    <row r="790" spans="1:5" ht="20" customHeight="1">
      <c r="A790" s="27">
        <v>60</v>
      </c>
      <c r="B790" s="20" t="s">
        <v>7756</v>
      </c>
      <c r="C790" s="23"/>
      <c r="D790" s="23"/>
      <c r="E790" s="23"/>
    </row>
    <row r="791" spans="1:5" ht="20" customHeight="1">
      <c r="A791" s="27">
        <v>61</v>
      </c>
      <c r="B791" s="20" t="s">
        <v>7784</v>
      </c>
      <c r="C791" s="23"/>
      <c r="D791" s="23"/>
      <c r="E791" s="23"/>
    </row>
    <row r="792" spans="1:5" ht="20" customHeight="1">
      <c r="A792" s="27">
        <v>62</v>
      </c>
      <c r="B792" s="20" t="s">
        <v>7792</v>
      </c>
      <c r="C792" s="23"/>
      <c r="D792" s="23"/>
      <c r="E792" s="23"/>
    </row>
    <row r="793" spans="1:5" ht="20" customHeight="1">
      <c r="A793" s="27">
        <v>63</v>
      </c>
      <c r="B793" s="20" t="s">
        <v>7796</v>
      </c>
      <c r="C793" s="23"/>
      <c r="D793" s="23"/>
      <c r="E793" s="23"/>
    </row>
    <row r="794" spans="1:5" ht="20" customHeight="1">
      <c r="A794" s="27">
        <v>60</v>
      </c>
      <c r="B794" s="20" t="s">
        <v>7825</v>
      </c>
      <c r="C794" s="23"/>
      <c r="D794" s="23"/>
      <c r="E794" s="23"/>
    </row>
    <row r="795" spans="1:5" ht="20" customHeight="1">
      <c r="A795" s="27">
        <v>63</v>
      </c>
      <c r="B795" s="20" t="s">
        <v>7857</v>
      </c>
      <c r="C795" s="23"/>
      <c r="D795" s="23"/>
      <c r="E795" s="23"/>
    </row>
    <row r="796" spans="1:5" ht="20" customHeight="1">
      <c r="A796" s="27">
        <v>63</v>
      </c>
      <c r="B796" s="20" t="s">
        <v>7923</v>
      </c>
      <c r="C796" s="23"/>
      <c r="D796" s="23"/>
      <c r="E796" s="23"/>
    </row>
    <row r="797" spans="1:5" ht="20" customHeight="1">
      <c r="A797" s="27">
        <v>61</v>
      </c>
      <c r="B797" s="20" t="s">
        <v>7947</v>
      </c>
      <c r="C797" s="23"/>
      <c r="D797" s="23"/>
      <c r="E797" s="23"/>
    </row>
    <row r="798" spans="1:5" ht="20" customHeight="1">
      <c r="A798" s="27">
        <v>63</v>
      </c>
      <c r="B798" s="20" t="s">
        <v>7976</v>
      </c>
      <c r="C798" s="23"/>
      <c r="D798" s="23"/>
      <c r="E798" s="23"/>
    </row>
    <row r="799" spans="1:5" ht="20" customHeight="1">
      <c r="A799" s="27">
        <v>63</v>
      </c>
      <c r="B799" s="20" t="s">
        <v>8035</v>
      </c>
      <c r="C799" s="23"/>
      <c r="D799" s="23"/>
      <c r="E799" s="23"/>
    </row>
    <row r="800" spans="1:5" ht="20" customHeight="1">
      <c r="A800" s="27">
        <v>62</v>
      </c>
      <c r="B800" s="20" t="s">
        <v>8065</v>
      </c>
      <c r="C800" s="23"/>
      <c r="D800" s="23"/>
      <c r="E800" s="23"/>
    </row>
    <row r="801" spans="1:5" ht="20" customHeight="1">
      <c r="A801" s="27">
        <v>63</v>
      </c>
      <c r="B801" s="20" t="s">
        <v>8069</v>
      </c>
      <c r="C801" s="23"/>
      <c r="D801" s="23"/>
      <c r="E801" s="23"/>
    </row>
    <row r="802" spans="1:5" ht="20" customHeight="1">
      <c r="A802" s="27">
        <v>63</v>
      </c>
      <c r="B802" s="20" t="s">
        <v>8123</v>
      </c>
      <c r="C802" s="23"/>
      <c r="D802" s="23"/>
      <c r="E802" s="23"/>
    </row>
    <row r="803" spans="1:5" ht="20" customHeight="1">
      <c r="A803" s="27">
        <v>63</v>
      </c>
      <c r="B803" s="20" t="s">
        <v>135</v>
      </c>
      <c r="C803" s="23"/>
      <c r="D803" s="23"/>
      <c r="E803" s="23"/>
    </row>
    <row r="804" spans="1:5" ht="20" customHeight="1">
      <c r="A804" s="27">
        <v>63</v>
      </c>
      <c r="B804" s="20" t="s">
        <v>8237</v>
      </c>
      <c r="C804" s="23"/>
      <c r="D804" s="23"/>
      <c r="E804" s="23"/>
    </row>
    <row r="805" spans="1:5" ht="20" customHeight="1">
      <c r="A805" s="27">
        <v>63</v>
      </c>
      <c r="B805" s="20" t="s">
        <v>8313</v>
      </c>
      <c r="C805" s="23"/>
      <c r="D805" s="23"/>
      <c r="E805" s="23"/>
    </row>
    <row r="806" spans="1:5" ht="20" customHeight="1">
      <c r="A806" s="27">
        <v>63</v>
      </c>
      <c r="B806" s="20" t="s">
        <v>8373</v>
      </c>
      <c r="C806" s="23"/>
      <c r="D806" s="23"/>
      <c r="E806" s="23"/>
    </row>
    <row r="807" spans="1:5" ht="20" customHeight="1">
      <c r="A807" s="27">
        <v>60</v>
      </c>
      <c r="B807" s="20" t="s">
        <v>8433</v>
      </c>
      <c r="C807" s="23"/>
      <c r="D807" s="23"/>
      <c r="E807" s="23"/>
    </row>
    <row r="808" spans="1:5" ht="20" customHeight="1">
      <c r="A808" s="27">
        <v>61</v>
      </c>
      <c r="B808" s="20" t="s">
        <v>8452</v>
      </c>
      <c r="C808" s="23"/>
      <c r="D808" s="23"/>
      <c r="E808" s="23"/>
    </row>
    <row r="809" spans="1:5" ht="20" customHeight="1">
      <c r="A809" s="27">
        <v>62</v>
      </c>
      <c r="B809" s="20" t="s">
        <v>8464</v>
      </c>
      <c r="C809" s="23"/>
      <c r="D809" s="23"/>
      <c r="E809" s="23"/>
    </row>
    <row r="810" spans="1:5" ht="20" customHeight="1">
      <c r="A810" s="27">
        <v>63</v>
      </c>
      <c r="B810" s="20" t="s">
        <v>8470</v>
      </c>
      <c r="C810" s="23"/>
      <c r="D810" s="23"/>
      <c r="E810" s="23"/>
    </row>
    <row r="811" spans="1:5" ht="20" customHeight="1">
      <c r="A811" s="27">
        <v>63</v>
      </c>
      <c r="B811" s="20" t="s">
        <v>8519</v>
      </c>
      <c r="C811" s="23"/>
      <c r="D811" s="23"/>
      <c r="E811" s="23"/>
    </row>
    <row r="812" spans="1:5" ht="20" customHeight="1">
      <c r="A812" s="27">
        <v>54</v>
      </c>
      <c r="B812" s="20" t="s">
        <v>8521</v>
      </c>
      <c r="C812" s="23"/>
      <c r="D812" s="23"/>
      <c r="E812" s="23"/>
    </row>
    <row r="813" spans="1:5" ht="20" customHeight="1">
      <c r="A813" s="27">
        <v>55</v>
      </c>
      <c r="B813" s="20" t="s">
        <v>8550</v>
      </c>
      <c r="C813" s="23"/>
      <c r="D813" s="23"/>
      <c r="E813" s="23"/>
    </row>
    <row r="814" spans="1:5" ht="20" customHeight="1">
      <c r="A814" s="27">
        <v>56</v>
      </c>
      <c r="B814" s="20" t="s">
        <v>8559</v>
      </c>
      <c r="C814" s="23"/>
      <c r="D814" s="23"/>
      <c r="E814" s="23"/>
    </row>
    <row r="815" spans="1:5" ht="20" customHeight="1">
      <c r="A815" s="27">
        <v>63</v>
      </c>
      <c r="B815" s="20" t="s">
        <v>8581</v>
      </c>
      <c r="C815" s="23"/>
      <c r="D815" s="23"/>
      <c r="E815" s="23"/>
    </row>
    <row r="816" spans="1:5" ht="20" customHeight="1">
      <c r="A816" s="27">
        <v>60</v>
      </c>
      <c r="B816" s="20" t="s">
        <v>8583</v>
      </c>
      <c r="C816" s="23"/>
      <c r="D816" s="23"/>
      <c r="E816" s="23"/>
    </row>
    <row r="817" spans="1:5" ht="20" customHeight="1">
      <c r="A817" s="27">
        <v>57</v>
      </c>
      <c r="B817" s="20" t="s">
        <v>8623</v>
      </c>
      <c r="C817" s="23"/>
      <c r="D817" s="23"/>
      <c r="E817" s="23"/>
    </row>
    <row r="818" spans="1:5" ht="20" customHeight="1">
      <c r="A818" s="27">
        <v>61</v>
      </c>
      <c r="B818" s="20" t="s">
        <v>8629</v>
      </c>
      <c r="C818" s="23"/>
      <c r="D818" s="23"/>
      <c r="E818" s="23"/>
    </row>
    <row r="819" spans="1:5" ht="20" customHeight="1">
      <c r="A819" s="27">
        <v>58</v>
      </c>
      <c r="B819" s="20" t="s">
        <v>8641</v>
      </c>
      <c r="C819" s="23"/>
      <c r="D819" s="23"/>
      <c r="E819" s="23"/>
    </row>
    <row r="820" spans="1:5" ht="20" customHeight="1">
      <c r="A820" s="27">
        <v>62</v>
      </c>
      <c r="B820" s="20" t="s">
        <v>8643</v>
      </c>
      <c r="C820" s="23"/>
      <c r="D820" s="23"/>
      <c r="E820" s="23"/>
    </row>
    <row r="821" spans="1:5" ht="20" customHeight="1">
      <c r="A821" s="27">
        <v>59</v>
      </c>
      <c r="B821" s="20" t="s">
        <v>8648</v>
      </c>
      <c r="C821" s="23"/>
      <c r="D821" s="23"/>
      <c r="E821" s="23"/>
    </row>
    <row r="822" spans="1:5" ht="20" customHeight="1">
      <c r="A822" s="27">
        <v>63</v>
      </c>
      <c r="B822" s="20" t="s">
        <v>8650</v>
      </c>
      <c r="C822" s="23"/>
      <c r="D822" s="23"/>
      <c r="E822" s="23"/>
    </row>
    <row r="823" spans="1:5" ht="20" customHeight="1">
      <c r="A823" s="27">
        <v>63</v>
      </c>
      <c r="B823" s="20" t="s">
        <v>8665</v>
      </c>
      <c r="C823" s="23"/>
      <c r="D823" s="23"/>
      <c r="E823" s="23"/>
    </row>
    <row r="824" spans="1:5" ht="20" customHeight="1">
      <c r="A824" s="27">
        <v>53</v>
      </c>
      <c r="B824" s="20" t="s">
        <v>8704</v>
      </c>
      <c r="C824" s="23"/>
      <c r="D824" s="23"/>
      <c r="E824" s="23"/>
    </row>
    <row r="825" spans="1:5" ht="20" customHeight="1">
      <c r="A825" s="27">
        <v>63</v>
      </c>
      <c r="B825" s="20" t="s">
        <v>8723</v>
      </c>
      <c r="C825" s="23"/>
      <c r="D825" s="23"/>
      <c r="E825" s="23"/>
    </row>
    <row r="826" spans="1:5" ht="20" customHeight="1">
      <c r="A826" s="27">
        <v>54</v>
      </c>
      <c r="B826" s="20" t="s">
        <v>8738</v>
      </c>
      <c r="C826" s="23"/>
      <c r="D826" s="23"/>
      <c r="E826" s="23"/>
    </row>
    <row r="827" spans="1:5" ht="20" customHeight="1">
      <c r="A827" s="27">
        <v>55</v>
      </c>
      <c r="B827" s="20" t="s">
        <v>8745</v>
      </c>
      <c r="C827" s="23"/>
      <c r="D827" s="23"/>
      <c r="E827" s="23"/>
    </row>
    <row r="828" spans="1:5" ht="20" customHeight="1">
      <c r="A828" s="27">
        <v>59</v>
      </c>
      <c r="B828" s="20" t="s">
        <v>8765</v>
      </c>
      <c r="C828" s="23"/>
      <c r="D828" s="23"/>
      <c r="E828" s="23"/>
    </row>
    <row r="829" spans="1:5" ht="20" customHeight="1">
      <c r="A829" s="27">
        <v>63</v>
      </c>
      <c r="B829" s="20" t="s">
        <v>8782</v>
      </c>
      <c r="C829" s="23"/>
      <c r="D829" s="23"/>
      <c r="E829" s="23"/>
    </row>
    <row r="830" spans="1:5" ht="20" customHeight="1">
      <c r="A830" s="27">
        <v>56</v>
      </c>
      <c r="B830" s="20" t="s">
        <v>8806</v>
      </c>
      <c r="C830" s="23"/>
      <c r="D830" s="23"/>
      <c r="E830" s="23"/>
    </row>
    <row r="831" spans="1:5" ht="20" customHeight="1">
      <c r="A831" s="27">
        <v>60</v>
      </c>
      <c r="B831" s="20" t="s">
        <v>83</v>
      </c>
      <c r="C831" s="23"/>
      <c r="D831" s="23"/>
      <c r="E831" s="23"/>
    </row>
    <row r="832" spans="1:5" ht="20" customHeight="1">
      <c r="A832" s="27">
        <v>57</v>
      </c>
      <c r="B832" s="20" t="s">
        <v>8823</v>
      </c>
      <c r="C832" s="23"/>
      <c r="D832" s="23"/>
      <c r="E832" s="23"/>
    </row>
    <row r="833" spans="1:5" ht="20" customHeight="1">
      <c r="A833" s="27">
        <v>61</v>
      </c>
      <c r="B833" s="20" t="s">
        <v>8826</v>
      </c>
      <c r="C833" s="23"/>
      <c r="D833" s="23"/>
      <c r="E833" s="23"/>
    </row>
    <row r="834" spans="1:5" ht="20" customHeight="1">
      <c r="A834" s="27">
        <v>58</v>
      </c>
      <c r="B834" s="20" t="s">
        <v>8833</v>
      </c>
      <c r="C834" s="23"/>
      <c r="D834" s="23"/>
      <c r="E834" s="23"/>
    </row>
    <row r="835" spans="1:5" ht="20" customHeight="1">
      <c r="A835" s="27">
        <v>51</v>
      </c>
      <c r="B835" s="20" t="s">
        <v>8835</v>
      </c>
      <c r="C835" s="23"/>
      <c r="D835" s="23"/>
      <c r="E835" s="23"/>
    </row>
    <row r="836" spans="1:5" ht="20" customHeight="1">
      <c r="A836" s="27">
        <v>52</v>
      </c>
      <c r="B836" s="20" t="s">
        <v>8862</v>
      </c>
      <c r="C836" s="23"/>
      <c r="D836" s="23"/>
      <c r="E836" s="23"/>
    </row>
    <row r="837" spans="1:5" ht="20" customHeight="1">
      <c r="A837" s="27">
        <v>53</v>
      </c>
      <c r="B837" s="20" t="s">
        <v>8871</v>
      </c>
      <c r="C837" s="23"/>
      <c r="D837" s="23"/>
      <c r="E837" s="23"/>
    </row>
    <row r="838" spans="1:5" ht="20" customHeight="1">
      <c r="A838" s="27">
        <v>63</v>
      </c>
      <c r="B838" s="20" t="s">
        <v>8877</v>
      </c>
      <c r="C838" s="23"/>
      <c r="D838" s="23"/>
      <c r="E838" s="23"/>
    </row>
    <row r="839" spans="1:5" ht="20" customHeight="1">
      <c r="A839" s="27">
        <v>57</v>
      </c>
      <c r="B839" s="20" t="s">
        <v>8890</v>
      </c>
      <c r="C839" s="23"/>
      <c r="D839" s="23"/>
      <c r="E839" s="23"/>
    </row>
    <row r="840" spans="1:5" ht="20" customHeight="1">
      <c r="A840" s="27">
        <v>62</v>
      </c>
      <c r="B840" s="20" t="s">
        <v>8895</v>
      </c>
      <c r="C840" s="23"/>
      <c r="D840" s="23"/>
      <c r="E840" s="23"/>
    </row>
    <row r="841" spans="1:5" ht="20" customHeight="1">
      <c r="A841" s="27">
        <v>54</v>
      </c>
      <c r="B841" s="20" t="s">
        <v>8936</v>
      </c>
      <c r="C841" s="23"/>
      <c r="D841" s="23"/>
      <c r="E841" s="23"/>
    </row>
    <row r="842" spans="1:5" ht="20" customHeight="1">
      <c r="A842" s="27">
        <v>58</v>
      </c>
      <c r="B842" s="20" t="s">
        <v>8940</v>
      </c>
      <c r="C842" s="23"/>
      <c r="D842" s="23"/>
      <c r="E842" s="23"/>
    </row>
    <row r="843" spans="1:5" ht="20" customHeight="1">
      <c r="A843" s="27">
        <v>63</v>
      </c>
      <c r="B843" s="20" t="s">
        <v>8942</v>
      </c>
      <c r="C843" s="23"/>
      <c r="D843" s="23"/>
      <c r="E843" s="23"/>
    </row>
    <row r="844" spans="1:5" ht="20" customHeight="1">
      <c r="A844" s="27">
        <v>55</v>
      </c>
      <c r="B844" s="20" t="s">
        <v>8953</v>
      </c>
      <c r="C844" s="23"/>
      <c r="D844" s="23"/>
      <c r="E844" s="23"/>
    </row>
    <row r="845" spans="1:5" ht="20" customHeight="1">
      <c r="A845" s="27">
        <v>59</v>
      </c>
      <c r="B845" s="20" t="s">
        <v>8955</v>
      </c>
      <c r="C845" s="23"/>
      <c r="D845" s="23"/>
      <c r="E845" s="23"/>
    </row>
    <row r="846" spans="1:5" ht="20" customHeight="1">
      <c r="A846" s="27">
        <v>56</v>
      </c>
      <c r="B846" s="20" t="s">
        <v>8960</v>
      </c>
      <c r="C846" s="23"/>
      <c r="D846" s="23"/>
      <c r="E846" s="23"/>
    </row>
    <row r="847" spans="1:5" ht="20" customHeight="1">
      <c r="A847" s="27">
        <v>63</v>
      </c>
      <c r="B847" s="20" t="s">
        <v>221</v>
      </c>
      <c r="C847" s="23"/>
      <c r="D847" s="23"/>
      <c r="E847" s="23"/>
    </row>
    <row r="848" spans="1:5" ht="20" customHeight="1">
      <c r="A848" s="27">
        <v>62</v>
      </c>
      <c r="B848" s="20" t="s">
        <v>9009</v>
      </c>
      <c r="C848" s="23"/>
      <c r="D848" s="23"/>
      <c r="E848" s="23"/>
    </row>
    <row r="849" spans="1:5" ht="20" customHeight="1">
      <c r="A849" s="27">
        <v>50</v>
      </c>
      <c r="B849" s="20" t="s">
        <v>9020</v>
      </c>
      <c r="C849" s="23"/>
      <c r="D849" s="23"/>
      <c r="E849" s="23"/>
    </row>
    <row r="850" spans="1:5" ht="20" customHeight="1">
      <c r="A850" s="27">
        <v>63</v>
      </c>
      <c r="B850" s="20" t="s">
        <v>197</v>
      </c>
      <c r="C850" s="23"/>
      <c r="D850" s="23"/>
      <c r="E850" s="23"/>
    </row>
    <row r="851" spans="1:5" ht="20" customHeight="1">
      <c r="A851" s="27">
        <v>51</v>
      </c>
      <c r="B851" s="20" t="s">
        <v>9048</v>
      </c>
      <c r="C851" s="23"/>
      <c r="D851" s="23"/>
      <c r="E851" s="23"/>
    </row>
    <row r="852" spans="1:5" ht="20" customHeight="1">
      <c r="A852" s="27">
        <v>52</v>
      </c>
      <c r="B852" s="20" t="s">
        <v>9056</v>
      </c>
      <c r="C852" s="23"/>
      <c r="D852" s="23"/>
      <c r="E852" s="23"/>
    </row>
    <row r="853" spans="1:5" ht="20" customHeight="1">
      <c r="A853" s="27">
        <v>56</v>
      </c>
      <c r="B853" s="20" t="s">
        <v>9074</v>
      </c>
      <c r="C853" s="23"/>
      <c r="D853" s="23"/>
      <c r="E853" s="23"/>
    </row>
    <row r="854" spans="1:5" ht="20" customHeight="1">
      <c r="A854" s="27">
        <v>61</v>
      </c>
      <c r="B854" s="20" t="s">
        <v>9080</v>
      </c>
      <c r="C854" s="23"/>
      <c r="D854" s="23"/>
      <c r="E854" s="23"/>
    </row>
    <row r="855" spans="1:5" ht="20" customHeight="1">
      <c r="A855" s="27">
        <v>63</v>
      </c>
      <c r="B855" s="20" t="s">
        <v>9105</v>
      </c>
      <c r="C855" s="23"/>
      <c r="D855" s="23"/>
      <c r="E855" s="23"/>
    </row>
    <row r="856" spans="1:5" ht="20" customHeight="1">
      <c r="A856" s="27">
        <v>53</v>
      </c>
      <c r="B856" s="20" t="s">
        <v>9118</v>
      </c>
      <c r="C856" s="23"/>
      <c r="D856" s="23"/>
      <c r="E856" s="23"/>
    </row>
    <row r="857" spans="1:5" ht="20" customHeight="1">
      <c r="A857" s="27">
        <v>57</v>
      </c>
      <c r="B857" s="20" t="s">
        <v>9122</v>
      </c>
      <c r="C857" s="23"/>
      <c r="D857" s="23"/>
      <c r="E857" s="23"/>
    </row>
    <row r="858" spans="1:5" ht="20" customHeight="1">
      <c r="A858" s="27">
        <v>54</v>
      </c>
      <c r="B858" s="20" t="s">
        <v>9133</v>
      </c>
      <c r="C858" s="23"/>
      <c r="D858" s="23"/>
      <c r="E858" s="23"/>
    </row>
    <row r="859" spans="1:5" ht="20" customHeight="1">
      <c r="A859" s="27">
        <v>58</v>
      </c>
      <c r="B859" s="20" t="s">
        <v>9135</v>
      </c>
      <c r="C859" s="23"/>
      <c r="D859" s="23"/>
      <c r="E859" s="23"/>
    </row>
    <row r="860" spans="1:5" ht="20" customHeight="1">
      <c r="A860" s="27">
        <v>55</v>
      </c>
      <c r="B860" s="20" t="s">
        <v>9139</v>
      </c>
      <c r="C860" s="23"/>
      <c r="D860" s="23"/>
      <c r="E860" s="23"/>
    </row>
    <row r="861" spans="1:5" ht="20" customHeight="1">
      <c r="A861" s="27">
        <v>49</v>
      </c>
      <c r="B861" s="20" t="s">
        <v>9141</v>
      </c>
      <c r="C861" s="23"/>
      <c r="D861" s="23"/>
      <c r="E861" s="23"/>
    </row>
    <row r="862" spans="1:5" ht="20" customHeight="1">
      <c r="A862" s="27">
        <v>63</v>
      </c>
      <c r="B862" s="20" t="s">
        <v>9150</v>
      </c>
      <c r="C862" s="23"/>
      <c r="D862" s="23"/>
      <c r="E862" s="23"/>
    </row>
    <row r="863" spans="1:5" ht="20" customHeight="1">
      <c r="A863" s="27">
        <v>50</v>
      </c>
      <c r="B863" s="20" t="s">
        <v>9179</v>
      </c>
      <c r="C863" s="23"/>
      <c r="D863" s="23"/>
      <c r="E863" s="23"/>
    </row>
    <row r="864" spans="1:5" ht="20" customHeight="1">
      <c r="A864" s="27">
        <v>51</v>
      </c>
      <c r="B864" s="20" t="s">
        <v>9188</v>
      </c>
      <c r="C864" s="23"/>
      <c r="D864" s="23"/>
      <c r="E864" s="23"/>
    </row>
    <row r="865" spans="1:5" ht="20" customHeight="1">
      <c r="A865" s="27">
        <v>55</v>
      </c>
      <c r="B865" s="20" t="s">
        <v>9212</v>
      </c>
      <c r="C865" s="23"/>
      <c r="D865" s="23"/>
      <c r="E865" s="23"/>
    </row>
    <row r="866" spans="1:5" ht="20" customHeight="1">
      <c r="A866" s="27">
        <v>60</v>
      </c>
      <c r="B866" s="20" t="s">
        <v>9216</v>
      </c>
      <c r="C866" s="23"/>
      <c r="D866" s="23"/>
      <c r="E866" s="23"/>
    </row>
    <row r="867" spans="1:5" ht="20" customHeight="1">
      <c r="A867" s="27">
        <v>63</v>
      </c>
      <c r="B867" s="20" t="s">
        <v>9224</v>
      </c>
      <c r="C867" s="23"/>
      <c r="D867" s="23"/>
      <c r="E867" s="23"/>
    </row>
    <row r="868" spans="1:5" ht="20" customHeight="1">
      <c r="A868" s="27">
        <v>52</v>
      </c>
      <c r="B868" s="20" t="s">
        <v>9254</v>
      </c>
      <c r="C868" s="23"/>
      <c r="D868" s="23"/>
      <c r="E868" s="23"/>
    </row>
    <row r="869" spans="1:5" ht="20" customHeight="1">
      <c r="A869" s="27">
        <v>56</v>
      </c>
      <c r="B869" s="20" t="s">
        <v>9258</v>
      </c>
      <c r="C869" s="23"/>
      <c r="D869" s="23"/>
      <c r="E869" s="23"/>
    </row>
    <row r="870" spans="1:5" ht="20" customHeight="1">
      <c r="A870" s="27">
        <v>53</v>
      </c>
      <c r="B870" s="20" t="s">
        <v>9271</v>
      </c>
      <c r="C870" s="23"/>
      <c r="D870" s="23"/>
      <c r="E870" s="23"/>
    </row>
    <row r="871" spans="1:5" ht="20" customHeight="1">
      <c r="A871" s="27">
        <v>57</v>
      </c>
      <c r="B871" s="20" t="s">
        <v>9273</v>
      </c>
      <c r="C871" s="23"/>
      <c r="D871" s="23"/>
      <c r="E871" s="23"/>
    </row>
    <row r="872" spans="1:5" ht="20" customHeight="1">
      <c r="A872" s="27">
        <v>54</v>
      </c>
      <c r="B872" s="20" t="s">
        <v>9277</v>
      </c>
      <c r="C872" s="23"/>
      <c r="D872" s="23"/>
      <c r="E872" s="23"/>
    </row>
    <row r="873" spans="1:5" ht="20" customHeight="1">
      <c r="A873" s="27">
        <v>48</v>
      </c>
      <c r="B873" s="20" t="s">
        <v>9279</v>
      </c>
      <c r="C873" s="23"/>
      <c r="D873" s="23"/>
      <c r="E873" s="23"/>
    </row>
    <row r="874" spans="1:5" ht="20" customHeight="1">
      <c r="A874" s="27">
        <v>63</v>
      </c>
      <c r="B874" s="20" t="s">
        <v>9294</v>
      </c>
      <c r="C874" s="23"/>
      <c r="D874" s="23"/>
      <c r="E874" s="23"/>
    </row>
    <row r="875" spans="1:5" ht="20" customHeight="1">
      <c r="A875" s="27">
        <v>49</v>
      </c>
      <c r="B875" s="20" t="s">
        <v>9309</v>
      </c>
      <c r="C875" s="23"/>
      <c r="D875" s="23"/>
      <c r="E875" s="23"/>
    </row>
    <row r="876" spans="1:5" ht="20" customHeight="1">
      <c r="A876" s="27">
        <v>50</v>
      </c>
      <c r="B876" s="20" t="s">
        <v>9317</v>
      </c>
      <c r="C876" s="23"/>
      <c r="D876" s="23"/>
      <c r="E876" s="23"/>
    </row>
    <row r="877" spans="1:5" ht="20" customHeight="1">
      <c r="A877" s="27">
        <v>54</v>
      </c>
      <c r="B877" s="20" t="s">
        <v>9339</v>
      </c>
      <c r="C877" s="23"/>
      <c r="D877" s="23"/>
      <c r="E877" s="23"/>
    </row>
    <row r="878" spans="1:5" ht="20" customHeight="1">
      <c r="A878" s="27">
        <v>59</v>
      </c>
      <c r="B878" s="20" t="s">
        <v>9347</v>
      </c>
      <c r="C878" s="23"/>
      <c r="D878" s="23"/>
      <c r="E878" s="23"/>
    </row>
    <row r="879" spans="1:5" ht="20" customHeight="1">
      <c r="A879" s="27">
        <v>63</v>
      </c>
      <c r="B879" s="20" t="s">
        <v>210</v>
      </c>
      <c r="C879" s="23"/>
      <c r="D879" s="23"/>
      <c r="E879" s="23"/>
    </row>
    <row r="880" spans="1:5" ht="20" customHeight="1">
      <c r="A880" s="27">
        <v>51</v>
      </c>
      <c r="B880" s="20" t="s">
        <v>9383</v>
      </c>
      <c r="C880" s="23"/>
      <c r="D880" s="23"/>
      <c r="E880" s="23"/>
    </row>
    <row r="881" spans="1:5" ht="20" customHeight="1">
      <c r="A881" s="27">
        <v>55</v>
      </c>
      <c r="B881" s="20" t="s">
        <v>9390</v>
      </c>
      <c r="C881" s="23"/>
      <c r="D881" s="23"/>
      <c r="E881" s="23"/>
    </row>
    <row r="882" spans="1:5" ht="20" customHeight="1">
      <c r="A882" s="27">
        <v>52</v>
      </c>
      <c r="B882" s="20" t="s">
        <v>9403</v>
      </c>
      <c r="C882" s="23"/>
      <c r="D882" s="23"/>
      <c r="E882" s="23"/>
    </row>
    <row r="883" spans="1:5" ht="20" customHeight="1">
      <c r="A883" s="27">
        <v>56</v>
      </c>
      <c r="B883" s="20" t="s">
        <v>9406</v>
      </c>
      <c r="C883" s="23"/>
      <c r="D883" s="23"/>
      <c r="E883" s="23"/>
    </row>
    <row r="884" spans="1:5" ht="20" customHeight="1">
      <c r="A884" s="27">
        <v>53</v>
      </c>
      <c r="B884" s="20" t="s">
        <v>9412</v>
      </c>
      <c r="C884" s="23"/>
      <c r="D884" s="23"/>
      <c r="E884" s="23"/>
    </row>
    <row r="885" spans="1:5" ht="20" customHeight="1">
      <c r="A885" s="27">
        <v>59</v>
      </c>
      <c r="B885" s="20" t="s">
        <v>9423</v>
      </c>
      <c r="C885" s="23"/>
      <c r="D885" s="23"/>
      <c r="E885" s="23"/>
    </row>
    <row r="886" spans="1:5" ht="20" customHeight="1">
      <c r="A886" s="27">
        <v>60</v>
      </c>
      <c r="B886" s="20" t="s">
        <v>9436</v>
      </c>
      <c r="C886" s="23"/>
      <c r="D886" s="23"/>
      <c r="E886" s="23"/>
    </row>
    <row r="887" spans="1:5" ht="20" customHeight="1">
      <c r="A887" s="27">
        <v>57</v>
      </c>
      <c r="B887" s="20" t="s">
        <v>9460</v>
      </c>
      <c r="C887" s="23"/>
      <c r="D887" s="23"/>
      <c r="E887" s="23"/>
    </row>
    <row r="888" spans="1:5" ht="20" customHeight="1">
      <c r="A888" s="27">
        <v>63</v>
      </c>
      <c r="B888" s="20" t="s">
        <v>262</v>
      </c>
      <c r="C888" s="23"/>
      <c r="D888" s="23"/>
      <c r="E888" s="23"/>
    </row>
    <row r="889" spans="1:5" ht="20" customHeight="1">
      <c r="A889" s="27">
        <v>45</v>
      </c>
      <c r="B889" s="20" t="s">
        <v>9473</v>
      </c>
      <c r="C889" s="23"/>
      <c r="D889" s="23"/>
      <c r="E889" s="23"/>
    </row>
    <row r="890" spans="1:5" ht="20" customHeight="1">
      <c r="A890" s="27">
        <v>46</v>
      </c>
      <c r="B890" s="20" t="s">
        <v>9501</v>
      </c>
      <c r="C890" s="23"/>
      <c r="D890" s="23"/>
      <c r="E890" s="23"/>
    </row>
    <row r="891" spans="1:5" ht="20" customHeight="1">
      <c r="A891" s="27">
        <v>47</v>
      </c>
      <c r="B891" s="20" t="s">
        <v>9510</v>
      </c>
      <c r="C891" s="23"/>
      <c r="D891" s="23"/>
      <c r="E891" s="23"/>
    </row>
    <row r="892" spans="1:5" ht="20" customHeight="1">
      <c r="A892" s="27">
        <v>63</v>
      </c>
      <c r="B892" s="20" t="s">
        <v>257</v>
      </c>
      <c r="C892" s="23"/>
      <c r="D892" s="23"/>
      <c r="E892" s="23"/>
    </row>
    <row r="893" spans="1:5" ht="20" customHeight="1">
      <c r="A893" s="27">
        <v>51</v>
      </c>
      <c r="B893" s="20" t="s">
        <v>9531</v>
      </c>
      <c r="C893" s="23"/>
      <c r="D893" s="23"/>
      <c r="E893" s="23"/>
    </row>
    <row r="894" spans="1:5" ht="20" customHeight="1">
      <c r="A894" s="27">
        <v>56</v>
      </c>
      <c r="B894" s="20" t="s">
        <v>9539</v>
      </c>
      <c r="C894" s="23"/>
      <c r="D894" s="23"/>
      <c r="E894" s="23"/>
    </row>
    <row r="895" spans="1:5" ht="20" customHeight="1">
      <c r="A895" s="27">
        <v>61</v>
      </c>
      <c r="B895" s="20" t="s">
        <v>9555</v>
      </c>
      <c r="C895" s="23"/>
      <c r="D895" s="23"/>
      <c r="E895" s="23"/>
    </row>
    <row r="896" spans="1:5" ht="20" customHeight="1">
      <c r="A896" s="27">
        <v>48</v>
      </c>
      <c r="B896" s="20" t="s">
        <v>9575</v>
      </c>
      <c r="C896" s="23"/>
      <c r="D896" s="23"/>
      <c r="E896" s="23"/>
    </row>
    <row r="897" spans="1:5" ht="20" customHeight="1">
      <c r="A897" s="27">
        <v>52</v>
      </c>
      <c r="B897" s="20" t="s">
        <v>9579</v>
      </c>
      <c r="C897" s="23"/>
      <c r="D897" s="23"/>
      <c r="E897" s="23"/>
    </row>
    <row r="898" spans="1:5" ht="20" customHeight="1">
      <c r="A898" s="27">
        <v>62</v>
      </c>
      <c r="B898" s="20" t="s">
        <v>9588</v>
      </c>
      <c r="C898" s="23"/>
      <c r="D898" s="23"/>
      <c r="E898" s="23"/>
    </row>
    <row r="899" spans="1:5" ht="20" customHeight="1">
      <c r="A899" s="27">
        <v>49</v>
      </c>
      <c r="B899" s="20" t="s">
        <v>9593</v>
      </c>
      <c r="C899" s="23"/>
      <c r="D899" s="23"/>
      <c r="E899" s="23"/>
    </row>
    <row r="900" spans="1:5" ht="20" customHeight="1">
      <c r="A900" s="27">
        <v>53</v>
      </c>
      <c r="B900" s="20" t="s">
        <v>9597</v>
      </c>
      <c r="C900" s="23"/>
      <c r="D900" s="23"/>
      <c r="E900" s="23"/>
    </row>
    <row r="901" spans="1:5" ht="20" customHeight="1">
      <c r="A901" s="27">
        <v>63</v>
      </c>
      <c r="B901" s="20" t="s">
        <v>9602</v>
      </c>
      <c r="C901" s="23"/>
      <c r="D901" s="23"/>
      <c r="E901" s="23"/>
    </row>
    <row r="902" spans="1:5" ht="20" customHeight="1">
      <c r="A902" s="27">
        <v>50</v>
      </c>
      <c r="B902" s="20" t="s">
        <v>9604</v>
      </c>
      <c r="C902" s="23"/>
      <c r="D902" s="23"/>
      <c r="E902" s="23"/>
    </row>
    <row r="903" spans="1:5" ht="20" customHeight="1">
      <c r="A903" s="27">
        <v>58</v>
      </c>
      <c r="B903" s="20" t="s">
        <v>9621</v>
      </c>
      <c r="C903" s="23"/>
      <c r="D903" s="23"/>
      <c r="E903" s="23"/>
    </row>
    <row r="904" spans="1:5" ht="20" customHeight="1">
      <c r="A904" s="27">
        <v>63</v>
      </c>
      <c r="B904" s="20" t="s">
        <v>9628</v>
      </c>
      <c r="C904" s="23"/>
      <c r="D904" s="23"/>
      <c r="E904" s="23"/>
    </row>
    <row r="905" spans="1:5" ht="20" customHeight="1">
      <c r="A905" s="27">
        <v>59</v>
      </c>
      <c r="B905" s="20" t="s">
        <v>9636</v>
      </c>
      <c r="C905" s="23"/>
      <c r="D905" s="23"/>
      <c r="E905" s="23"/>
    </row>
    <row r="906" spans="1:5" ht="20" customHeight="1">
      <c r="A906" s="27">
        <v>56</v>
      </c>
      <c r="B906" s="20" t="s">
        <v>9661</v>
      </c>
      <c r="C906" s="23"/>
      <c r="D906" s="23"/>
      <c r="E906" s="23"/>
    </row>
    <row r="907" spans="1:5" ht="20" customHeight="1">
      <c r="A907" s="27">
        <v>44</v>
      </c>
      <c r="B907" s="20" t="s">
        <v>9670</v>
      </c>
      <c r="C907" s="23"/>
      <c r="D907" s="23"/>
      <c r="E907" s="23"/>
    </row>
    <row r="908" spans="1:5" ht="20" customHeight="1">
      <c r="A908" s="27">
        <v>63</v>
      </c>
      <c r="B908" s="20" t="s">
        <v>274</v>
      </c>
      <c r="C908" s="23"/>
      <c r="D908" s="23"/>
      <c r="E908" s="23"/>
    </row>
    <row r="909" spans="1:5" ht="20" customHeight="1">
      <c r="A909" s="27">
        <v>45</v>
      </c>
      <c r="B909" s="20" t="s">
        <v>9695</v>
      </c>
      <c r="C909" s="23"/>
      <c r="D909" s="23"/>
      <c r="E909" s="23"/>
    </row>
    <row r="910" spans="1:5" ht="20" customHeight="1">
      <c r="A910" s="27">
        <v>46</v>
      </c>
      <c r="B910" s="20" t="s">
        <v>9702</v>
      </c>
      <c r="C910" s="23"/>
      <c r="D910" s="23"/>
      <c r="E910" s="23"/>
    </row>
    <row r="911" spans="1:5" ht="20" customHeight="1">
      <c r="A911" s="27">
        <v>50</v>
      </c>
      <c r="B911" s="20" t="s">
        <v>9717</v>
      </c>
      <c r="C911" s="23"/>
      <c r="D911" s="23"/>
      <c r="E911" s="23"/>
    </row>
    <row r="912" spans="1:5" ht="20" customHeight="1">
      <c r="A912" s="27">
        <v>55</v>
      </c>
      <c r="B912" s="20" t="s">
        <v>9725</v>
      </c>
      <c r="C912" s="23"/>
      <c r="D912" s="23"/>
      <c r="E912" s="23"/>
    </row>
    <row r="913" spans="1:5" ht="20" customHeight="1">
      <c r="A913" s="27">
        <v>63</v>
      </c>
      <c r="B913" s="20" t="s">
        <v>268</v>
      </c>
      <c r="C913" s="23"/>
      <c r="D913" s="23"/>
      <c r="E913" s="23"/>
    </row>
    <row r="914" spans="1:5" ht="20" customHeight="1">
      <c r="A914" s="27">
        <v>60</v>
      </c>
      <c r="B914" s="20" t="s">
        <v>9745</v>
      </c>
      <c r="C914" s="23"/>
      <c r="D914" s="23"/>
      <c r="E914" s="23"/>
    </row>
    <row r="915" spans="1:5" ht="20" customHeight="1">
      <c r="A915" s="27">
        <v>47</v>
      </c>
      <c r="B915" s="20" t="s">
        <v>9758</v>
      </c>
      <c r="C915" s="23"/>
      <c r="D915" s="23"/>
      <c r="E915" s="23"/>
    </row>
    <row r="916" spans="1:5" ht="20" customHeight="1">
      <c r="A916" s="27">
        <v>51</v>
      </c>
      <c r="B916" s="20" t="s">
        <v>9762</v>
      </c>
      <c r="C916" s="23"/>
      <c r="D916" s="23"/>
      <c r="E916" s="23"/>
    </row>
    <row r="917" spans="1:5" ht="20" customHeight="1">
      <c r="A917" s="27">
        <v>61</v>
      </c>
      <c r="B917" s="20" t="s">
        <v>9771</v>
      </c>
      <c r="C917" s="23"/>
      <c r="D917" s="23"/>
      <c r="E917" s="23"/>
    </row>
    <row r="918" spans="1:5" ht="20" customHeight="1">
      <c r="A918" s="27">
        <v>48</v>
      </c>
      <c r="B918" s="20" t="s">
        <v>9777</v>
      </c>
      <c r="C918" s="23"/>
      <c r="D918" s="23"/>
      <c r="E918" s="23"/>
    </row>
    <row r="919" spans="1:5" ht="20" customHeight="1">
      <c r="A919" s="27">
        <v>52</v>
      </c>
      <c r="B919" s="20" t="s">
        <v>9779</v>
      </c>
      <c r="C919" s="23"/>
      <c r="D919" s="23"/>
      <c r="E919" s="23"/>
    </row>
    <row r="920" spans="1:5" ht="20" customHeight="1">
      <c r="A920" s="27">
        <v>49</v>
      </c>
      <c r="B920" s="20" t="s">
        <v>9783</v>
      </c>
      <c r="C920" s="23"/>
      <c r="D920" s="23"/>
      <c r="E920" s="23"/>
    </row>
    <row r="921" spans="1:5" ht="20" customHeight="1">
      <c r="A921" s="27">
        <v>43</v>
      </c>
      <c r="B921" s="20" t="s">
        <v>9785</v>
      </c>
      <c r="C921" s="23"/>
      <c r="D921" s="23"/>
      <c r="E921" s="23"/>
    </row>
    <row r="922" spans="1:5" ht="20" customHeight="1">
      <c r="A922" s="27">
        <v>63</v>
      </c>
      <c r="B922" s="20" t="s">
        <v>227</v>
      </c>
      <c r="C922" s="23"/>
      <c r="D922" s="23"/>
      <c r="E922" s="23"/>
    </row>
    <row r="923" spans="1:5" ht="20" customHeight="1">
      <c r="A923" s="27">
        <v>44</v>
      </c>
      <c r="B923" s="20" t="s">
        <v>9812</v>
      </c>
      <c r="C923" s="23"/>
      <c r="D923" s="23"/>
      <c r="E923" s="23"/>
    </row>
    <row r="924" spans="1:5" ht="20" customHeight="1">
      <c r="A924" s="27">
        <v>45</v>
      </c>
      <c r="B924" s="20" t="s">
        <v>9821</v>
      </c>
      <c r="C924" s="23"/>
      <c r="D924" s="23"/>
      <c r="E924" s="23"/>
    </row>
    <row r="925" spans="1:5" ht="20" customHeight="1">
      <c r="A925" s="27">
        <v>49</v>
      </c>
      <c r="B925" s="20" t="s">
        <v>9838</v>
      </c>
      <c r="C925" s="23"/>
      <c r="D925" s="23"/>
      <c r="E925" s="23"/>
    </row>
    <row r="926" spans="1:5" ht="20" customHeight="1">
      <c r="A926" s="27">
        <v>63</v>
      </c>
      <c r="B926" s="20" t="s">
        <v>9845</v>
      </c>
      <c r="C926" s="23"/>
      <c r="D926" s="23"/>
      <c r="E926" s="23"/>
    </row>
    <row r="927" spans="1:5" ht="20" customHeight="1">
      <c r="A927" s="27">
        <v>54</v>
      </c>
      <c r="B927" s="20" t="s">
        <v>9847</v>
      </c>
      <c r="C927" s="23"/>
      <c r="D927" s="23"/>
      <c r="E927" s="23"/>
    </row>
    <row r="928" spans="1:5" ht="20" customHeight="1">
      <c r="A928" s="27">
        <v>59</v>
      </c>
      <c r="B928" s="20" t="s">
        <v>9868</v>
      </c>
      <c r="C928" s="23"/>
      <c r="D928" s="23"/>
      <c r="E928" s="23"/>
    </row>
    <row r="929" spans="1:5" ht="20" customHeight="1">
      <c r="A929" s="27">
        <v>46</v>
      </c>
      <c r="B929" s="20" t="s">
        <v>9890</v>
      </c>
      <c r="C929" s="23"/>
      <c r="D929" s="23"/>
      <c r="E929" s="23"/>
    </row>
    <row r="930" spans="1:5" ht="20" customHeight="1">
      <c r="A930" s="27">
        <v>50</v>
      </c>
      <c r="B930" s="20" t="s">
        <v>9896</v>
      </c>
      <c r="C930" s="23"/>
      <c r="D930" s="23"/>
      <c r="E930" s="23"/>
    </row>
    <row r="931" spans="1:5" ht="20" customHeight="1">
      <c r="A931" s="27">
        <v>60</v>
      </c>
      <c r="B931" s="20" t="s">
        <v>9905</v>
      </c>
      <c r="C931" s="23"/>
      <c r="D931" s="23"/>
      <c r="E931" s="23"/>
    </row>
    <row r="932" spans="1:5" ht="20" customHeight="1">
      <c r="A932" s="27">
        <v>47</v>
      </c>
      <c r="B932" s="20" t="s">
        <v>9909</v>
      </c>
      <c r="C932" s="23"/>
      <c r="D932" s="23"/>
      <c r="E932" s="23"/>
    </row>
    <row r="933" spans="1:5" ht="20" customHeight="1">
      <c r="A933" s="27">
        <v>51</v>
      </c>
      <c r="B933" s="20" t="s">
        <v>9911</v>
      </c>
      <c r="C933" s="23"/>
      <c r="D933" s="23"/>
      <c r="E933" s="23"/>
    </row>
    <row r="934" spans="1:5" ht="20" customHeight="1">
      <c r="A934" s="27">
        <v>48</v>
      </c>
      <c r="B934" s="20" t="s">
        <v>9915</v>
      </c>
      <c r="C934" s="23"/>
      <c r="D934" s="23"/>
      <c r="E934" s="23"/>
    </row>
    <row r="935" spans="1:5" ht="20" customHeight="1">
      <c r="A935" s="27">
        <v>42</v>
      </c>
      <c r="B935" s="20" t="s">
        <v>9917</v>
      </c>
      <c r="C935" s="23"/>
      <c r="D935" s="23"/>
      <c r="E935" s="23"/>
    </row>
    <row r="936" spans="1:5" ht="20" customHeight="1">
      <c r="A936" s="27">
        <v>63</v>
      </c>
      <c r="B936" s="20" t="s">
        <v>9928</v>
      </c>
      <c r="C936" s="23"/>
      <c r="D936" s="23"/>
      <c r="E936" s="23"/>
    </row>
    <row r="937" spans="1:5" ht="20" customHeight="1">
      <c r="A937" s="27">
        <v>43</v>
      </c>
      <c r="B937" s="20" t="s">
        <v>9946</v>
      </c>
      <c r="C937" s="23"/>
      <c r="D937" s="23"/>
      <c r="E937" s="23"/>
    </row>
    <row r="938" spans="1:5" ht="20" customHeight="1">
      <c r="A938" s="27">
        <v>44</v>
      </c>
      <c r="B938" s="20" t="s">
        <v>9960</v>
      </c>
      <c r="C938" s="23"/>
      <c r="D938" s="23"/>
      <c r="E938" s="23"/>
    </row>
    <row r="939" spans="1:5" ht="20" customHeight="1">
      <c r="A939" s="27">
        <v>48</v>
      </c>
      <c r="B939" s="20" t="s">
        <v>9980</v>
      </c>
      <c r="C939" s="23"/>
      <c r="D939" s="23"/>
      <c r="E939" s="23"/>
    </row>
    <row r="940" spans="1:5" ht="20" customHeight="1">
      <c r="A940" s="27">
        <v>53</v>
      </c>
      <c r="B940" s="20" t="s">
        <v>9984</v>
      </c>
      <c r="C940" s="23"/>
      <c r="D940" s="23"/>
      <c r="E940" s="23"/>
    </row>
    <row r="941" spans="1:5" ht="20" customHeight="1">
      <c r="A941" s="27">
        <v>63</v>
      </c>
      <c r="B941" s="20" t="s">
        <v>9997</v>
      </c>
      <c r="C941" s="23"/>
      <c r="D941" s="23"/>
      <c r="E941" s="23"/>
    </row>
    <row r="942" spans="1:5" ht="20" customHeight="1">
      <c r="A942" s="27">
        <v>58</v>
      </c>
      <c r="B942" s="20" t="s">
        <v>10003</v>
      </c>
      <c r="C942" s="23"/>
      <c r="D942" s="23"/>
      <c r="E942" s="23"/>
    </row>
    <row r="943" spans="1:5" ht="20" customHeight="1">
      <c r="A943" s="27">
        <v>45</v>
      </c>
      <c r="B943" s="20" t="s">
        <v>10025</v>
      </c>
      <c r="C943" s="23"/>
      <c r="D943" s="23"/>
      <c r="E943" s="23"/>
    </row>
    <row r="944" spans="1:5" ht="20" customHeight="1">
      <c r="A944" s="27">
        <v>49</v>
      </c>
      <c r="B944" s="20" t="s">
        <v>10031</v>
      </c>
      <c r="C944" s="23"/>
      <c r="D944" s="23"/>
      <c r="E944" s="23"/>
    </row>
    <row r="945" spans="1:5" ht="20" customHeight="1">
      <c r="A945" s="27">
        <v>59</v>
      </c>
      <c r="B945" s="20" t="s">
        <v>10039</v>
      </c>
      <c r="C945" s="23"/>
      <c r="D945" s="23"/>
      <c r="E945" s="23"/>
    </row>
    <row r="946" spans="1:5" ht="20" customHeight="1">
      <c r="A946" s="27">
        <v>46</v>
      </c>
      <c r="B946" s="20" t="s">
        <v>10048</v>
      </c>
      <c r="C946" s="23"/>
      <c r="D946" s="23"/>
      <c r="E946" s="23"/>
    </row>
    <row r="947" spans="1:5" ht="20" customHeight="1">
      <c r="A947" s="27">
        <v>50</v>
      </c>
      <c r="B947" s="20" t="s">
        <v>10050</v>
      </c>
      <c r="C947" s="23"/>
      <c r="D947" s="23"/>
      <c r="E947" s="23"/>
    </row>
    <row r="948" spans="1:5" ht="20" customHeight="1">
      <c r="A948" s="27">
        <v>47</v>
      </c>
      <c r="B948" s="20" t="s">
        <v>10054</v>
      </c>
      <c r="C948" s="23"/>
      <c r="D948" s="23"/>
      <c r="E948" s="23"/>
    </row>
    <row r="949" spans="1:5" ht="20" customHeight="1">
      <c r="A949" s="27">
        <v>52</v>
      </c>
      <c r="B949" s="20" t="s">
        <v>10061</v>
      </c>
      <c r="C949" s="23"/>
      <c r="D949" s="23"/>
      <c r="E949" s="23"/>
    </row>
    <row r="950" spans="1:5" ht="20" customHeight="1">
      <c r="A950" s="27">
        <v>63</v>
      </c>
      <c r="B950" s="20" t="s">
        <v>10074</v>
      </c>
      <c r="C950" s="23"/>
      <c r="D950" s="23"/>
      <c r="E950" s="23"/>
    </row>
    <row r="951" spans="1:5" ht="20" customHeight="1">
      <c r="A951" s="27">
        <v>57</v>
      </c>
      <c r="B951" s="20" t="s">
        <v>10076</v>
      </c>
      <c r="C951" s="23"/>
      <c r="D951" s="23"/>
      <c r="E951" s="23"/>
    </row>
    <row r="952" spans="1:5" ht="20" customHeight="1">
      <c r="A952" s="27">
        <v>44</v>
      </c>
      <c r="B952" s="20" t="s">
        <v>10099</v>
      </c>
      <c r="C952" s="23"/>
      <c r="D952" s="23"/>
      <c r="E952" s="23"/>
    </row>
    <row r="953" spans="1:5" ht="20" customHeight="1">
      <c r="A953" s="27">
        <v>48</v>
      </c>
      <c r="B953" s="20" t="s">
        <v>10108</v>
      </c>
      <c r="C953" s="23"/>
      <c r="D953" s="23"/>
      <c r="E953" s="23"/>
    </row>
    <row r="954" spans="1:5" ht="20" customHeight="1">
      <c r="A954" s="27">
        <v>58</v>
      </c>
      <c r="B954" s="20" t="s">
        <v>10113</v>
      </c>
      <c r="C954" s="23"/>
      <c r="D954" s="23"/>
      <c r="E954" s="23"/>
    </row>
    <row r="955" spans="1:5" ht="20" customHeight="1">
      <c r="A955" s="27">
        <v>45</v>
      </c>
      <c r="B955" s="20" t="s">
        <v>10125</v>
      </c>
      <c r="C955" s="23"/>
      <c r="D955" s="23"/>
      <c r="E955" s="23"/>
    </row>
    <row r="956" spans="1:5" ht="20" customHeight="1">
      <c r="A956" s="27">
        <v>49</v>
      </c>
      <c r="B956" s="20" t="s">
        <v>10128</v>
      </c>
      <c r="C956" s="23"/>
      <c r="D956" s="23"/>
      <c r="E956" s="23"/>
    </row>
    <row r="957" spans="1:5" ht="20" customHeight="1">
      <c r="A957" s="27">
        <v>46</v>
      </c>
      <c r="B957" s="20" t="s">
        <v>10136</v>
      </c>
      <c r="C957" s="23"/>
      <c r="D957" s="23"/>
      <c r="E957" s="23"/>
    </row>
    <row r="958" spans="1:5" ht="20" customHeight="1">
      <c r="A958" s="27">
        <v>36</v>
      </c>
      <c r="B958" s="20" t="s">
        <v>10138</v>
      </c>
      <c r="C958" s="23"/>
      <c r="D958" s="23"/>
      <c r="E958" s="23"/>
    </row>
    <row r="959" spans="1:5" ht="20" customHeight="1">
      <c r="A959" s="27">
        <v>58</v>
      </c>
      <c r="B959" s="20" t="s">
        <v>10153</v>
      </c>
      <c r="C959" s="23"/>
      <c r="D959" s="23"/>
      <c r="E959" s="23"/>
    </row>
    <row r="960" spans="1:5" ht="20" customHeight="1">
      <c r="A960" s="27">
        <v>37</v>
      </c>
      <c r="B960" s="20" t="s">
        <v>10168</v>
      </c>
      <c r="C960" s="23"/>
      <c r="D960" s="23"/>
      <c r="E960" s="23"/>
    </row>
    <row r="961" spans="1:5" ht="20" customHeight="1">
      <c r="A961" s="27">
        <v>38</v>
      </c>
      <c r="B961" s="20" t="s">
        <v>10176</v>
      </c>
      <c r="C961" s="23"/>
      <c r="D961" s="23"/>
      <c r="E961" s="23"/>
    </row>
    <row r="962" spans="1:5" ht="20" customHeight="1">
      <c r="A962" s="27">
        <v>42</v>
      </c>
      <c r="B962" s="20" t="s">
        <v>10201</v>
      </c>
      <c r="C962" s="23"/>
      <c r="D962" s="23"/>
      <c r="E962" s="23"/>
    </row>
    <row r="963" spans="1:5" ht="20" customHeight="1">
      <c r="A963" s="27">
        <v>63</v>
      </c>
      <c r="B963" s="20" t="s">
        <v>10205</v>
      </c>
      <c r="C963" s="23"/>
      <c r="D963" s="23"/>
      <c r="E963" s="23"/>
    </row>
    <row r="964" spans="1:5" ht="20" customHeight="1">
      <c r="A964" s="27">
        <v>47</v>
      </c>
      <c r="B964" s="20" t="s">
        <v>10209</v>
      </c>
      <c r="C964" s="23"/>
      <c r="D964" s="23"/>
      <c r="E964" s="23"/>
    </row>
    <row r="965" spans="1:5" ht="20" customHeight="1">
      <c r="A965" s="27">
        <v>52</v>
      </c>
      <c r="B965" s="20" t="s">
        <v>10226</v>
      </c>
      <c r="C965" s="23"/>
      <c r="D965" s="23"/>
      <c r="E965" s="23"/>
    </row>
    <row r="966" spans="1:5" ht="20" customHeight="1">
      <c r="A966" s="27">
        <v>59</v>
      </c>
      <c r="B966" s="20" t="s">
        <v>10246</v>
      </c>
      <c r="C966" s="23"/>
      <c r="D966" s="23"/>
      <c r="E966" s="23"/>
    </row>
    <row r="967" spans="1:5" ht="20" customHeight="1">
      <c r="A967" s="27">
        <v>39</v>
      </c>
      <c r="B967" s="20" t="s">
        <v>10256</v>
      </c>
      <c r="C967" s="23"/>
      <c r="D967" s="23"/>
      <c r="E967" s="23"/>
    </row>
    <row r="968" spans="1:5" ht="20" customHeight="1">
      <c r="A968" s="27">
        <v>43</v>
      </c>
      <c r="B968" s="20" t="s">
        <v>10263</v>
      </c>
      <c r="C968" s="23"/>
      <c r="D968" s="23"/>
      <c r="E968" s="23"/>
    </row>
    <row r="969" spans="1:5" ht="20" customHeight="1">
      <c r="A969" s="27">
        <v>53</v>
      </c>
      <c r="B969" s="20" t="s">
        <v>10268</v>
      </c>
      <c r="C969" s="23"/>
      <c r="D969" s="23"/>
      <c r="E969" s="23"/>
    </row>
    <row r="970" spans="1:5" ht="20" customHeight="1">
      <c r="A970" s="27">
        <v>60</v>
      </c>
      <c r="B970" s="20" t="s">
        <v>10278</v>
      </c>
      <c r="C970" s="23"/>
      <c r="D970" s="23"/>
      <c r="E970" s="23"/>
    </row>
    <row r="971" spans="1:5" ht="20" customHeight="1">
      <c r="A971" s="27">
        <v>40</v>
      </c>
      <c r="B971" s="20" t="s">
        <v>10289</v>
      </c>
      <c r="C971" s="23"/>
      <c r="D971" s="23"/>
      <c r="E971" s="23"/>
    </row>
    <row r="972" spans="1:5" ht="20" customHeight="1">
      <c r="A972" s="27">
        <v>44</v>
      </c>
      <c r="B972" s="20" t="s">
        <v>10292</v>
      </c>
      <c r="C972" s="23"/>
      <c r="D972" s="23"/>
      <c r="E972" s="23"/>
    </row>
    <row r="973" spans="1:5" ht="20" customHeight="1">
      <c r="A973" s="27">
        <v>61</v>
      </c>
      <c r="B973" s="20" t="s">
        <v>10298</v>
      </c>
      <c r="C973" s="23"/>
      <c r="D973" s="23"/>
      <c r="E973" s="23"/>
    </row>
    <row r="974" spans="1:5" ht="20" customHeight="1">
      <c r="A974" s="27">
        <v>41</v>
      </c>
      <c r="B974" s="20" t="s">
        <v>10301</v>
      </c>
      <c r="C974" s="23"/>
      <c r="D974" s="23"/>
      <c r="E974" s="23"/>
    </row>
    <row r="975" spans="1:5" ht="20" customHeight="1">
      <c r="A975" s="27">
        <v>62</v>
      </c>
      <c r="B975" s="20" t="s">
        <v>10303</v>
      </c>
      <c r="C975" s="23"/>
      <c r="D975" s="23"/>
      <c r="E975" s="23"/>
    </row>
    <row r="976" spans="1:5" ht="20" customHeight="1">
      <c r="A976" s="27">
        <v>63</v>
      </c>
      <c r="B976" s="20" t="s">
        <v>160</v>
      </c>
      <c r="C976" s="23"/>
      <c r="D976" s="23"/>
      <c r="E976" s="23"/>
    </row>
    <row r="977" spans="1:5" ht="20" customHeight="1">
      <c r="A977" s="27">
        <v>33</v>
      </c>
      <c r="B977" s="20" t="s">
        <v>10305</v>
      </c>
      <c r="C977" s="23"/>
      <c r="D977" s="23"/>
      <c r="E977" s="23"/>
    </row>
    <row r="978" spans="1:5" ht="20" customHeight="1">
      <c r="A978" s="27">
        <v>55</v>
      </c>
      <c r="B978" s="20" t="s">
        <v>10322</v>
      </c>
      <c r="C978" s="23"/>
      <c r="D978" s="23"/>
      <c r="E978" s="23"/>
    </row>
    <row r="979" spans="1:5" ht="20" customHeight="1">
      <c r="A979" s="27">
        <v>34</v>
      </c>
      <c r="B979" s="20" t="s">
        <v>10337</v>
      </c>
      <c r="C979" s="23"/>
      <c r="D979" s="23"/>
      <c r="E979" s="23"/>
    </row>
    <row r="980" spans="1:5" ht="20" customHeight="1">
      <c r="A980" s="27">
        <v>35</v>
      </c>
      <c r="B980" s="20" t="s">
        <v>10345</v>
      </c>
      <c r="C980" s="23"/>
      <c r="D980" s="23"/>
      <c r="E980" s="23"/>
    </row>
    <row r="981" spans="1:5" ht="20" customHeight="1">
      <c r="A981" s="27">
        <v>63</v>
      </c>
      <c r="B981" s="20" t="s">
        <v>286</v>
      </c>
      <c r="C981" s="23"/>
      <c r="D981" s="23"/>
      <c r="E981" s="23"/>
    </row>
    <row r="982" spans="1:5" ht="20" customHeight="1">
      <c r="A982" s="27">
        <v>39</v>
      </c>
      <c r="B982" s="20" t="s">
        <v>10367</v>
      </c>
      <c r="C982" s="23"/>
      <c r="D982" s="23"/>
      <c r="E982" s="23"/>
    </row>
    <row r="983" spans="1:5" ht="20" customHeight="1">
      <c r="A983" s="27">
        <v>44</v>
      </c>
      <c r="B983" s="20" t="s">
        <v>10373</v>
      </c>
      <c r="C983" s="23"/>
      <c r="D983" s="23"/>
      <c r="E983" s="23"/>
    </row>
    <row r="984" spans="1:5" ht="20" customHeight="1">
      <c r="A984" s="27">
        <v>49</v>
      </c>
      <c r="B984" s="20" t="s">
        <v>10388</v>
      </c>
      <c r="C984" s="23"/>
      <c r="D984" s="23"/>
      <c r="E984" s="23"/>
    </row>
    <row r="985" spans="1:5" ht="20" customHeight="1">
      <c r="A985" s="27">
        <v>61</v>
      </c>
      <c r="B985" s="20" t="s">
        <v>10404</v>
      </c>
      <c r="C985" s="23"/>
      <c r="D985" s="23"/>
      <c r="E985" s="23"/>
    </row>
    <row r="986" spans="1:5" ht="20" customHeight="1">
      <c r="A986" s="27">
        <v>56</v>
      </c>
      <c r="B986" s="20" t="s">
        <v>10409</v>
      </c>
      <c r="C986" s="23"/>
      <c r="D986" s="23"/>
      <c r="E986" s="23"/>
    </row>
    <row r="987" spans="1:5" ht="20" customHeight="1">
      <c r="A987" s="27">
        <v>36</v>
      </c>
      <c r="B987" s="20" t="s">
        <v>10421</v>
      </c>
      <c r="C987" s="23"/>
      <c r="D987" s="23"/>
      <c r="E987" s="23"/>
    </row>
    <row r="988" spans="1:5" ht="20" customHeight="1">
      <c r="A988" s="27">
        <v>40</v>
      </c>
      <c r="B988" s="20" t="s">
        <v>10428</v>
      </c>
      <c r="C988" s="23"/>
      <c r="D988" s="23"/>
      <c r="E988" s="23"/>
    </row>
    <row r="989" spans="1:5" ht="20" customHeight="1">
      <c r="A989" s="27">
        <v>50</v>
      </c>
      <c r="B989" s="20" t="s">
        <v>10433</v>
      </c>
      <c r="C989" s="23"/>
      <c r="D989" s="23"/>
      <c r="E989" s="23"/>
    </row>
    <row r="990" spans="1:5" ht="20" customHeight="1">
      <c r="A990" s="27">
        <v>62</v>
      </c>
      <c r="B990" s="20" t="s">
        <v>10441</v>
      </c>
      <c r="C990" s="23"/>
      <c r="D990" s="23"/>
      <c r="E990" s="23"/>
    </row>
    <row r="991" spans="1:5" ht="20" customHeight="1">
      <c r="A991" s="27">
        <v>57</v>
      </c>
      <c r="B991" s="20" t="s">
        <v>10443</v>
      </c>
      <c r="C991" s="23"/>
      <c r="D991" s="23"/>
      <c r="E991" s="23"/>
    </row>
    <row r="992" spans="1:5" ht="20" customHeight="1">
      <c r="A992" s="27">
        <v>37</v>
      </c>
      <c r="B992" s="20" t="s">
        <v>10451</v>
      </c>
      <c r="C992" s="23"/>
      <c r="D992" s="23"/>
      <c r="E992" s="23"/>
    </row>
    <row r="993" spans="1:5" ht="20" customHeight="1">
      <c r="A993" s="27">
        <v>41</v>
      </c>
      <c r="B993" s="20" t="s">
        <v>10454</v>
      </c>
      <c r="C993" s="23"/>
      <c r="D993" s="23"/>
      <c r="E993" s="23"/>
    </row>
    <row r="994" spans="1:5" ht="20" customHeight="1">
      <c r="A994" s="27">
        <v>63</v>
      </c>
      <c r="B994" s="20" t="s">
        <v>166</v>
      </c>
      <c r="C994" s="23"/>
      <c r="D994" s="23"/>
      <c r="E994" s="23"/>
    </row>
    <row r="995" spans="1:5" ht="20" customHeight="1">
      <c r="A995" s="27">
        <v>58</v>
      </c>
      <c r="B995" s="20" t="s">
        <v>10460</v>
      </c>
      <c r="C995" s="23"/>
      <c r="D995" s="23"/>
      <c r="E995" s="23"/>
    </row>
    <row r="996" spans="1:5" ht="20" customHeight="1">
      <c r="A996" s="27">
        <v>38</v>
      </c>
      <c r="B996" s="20" t="s">
        <v>10463</v>
      </c>
      <c r="C996" s="23"/>
      <c r="D996" s="23"/>
      <c r="E996" s="23"/>
    </row>
    <row r="997" spans="1:5" ht="20" customHeight="1">
      <c r="A997" s="27">
        <v>59</v>
      </c>
      <c r="B997" s="20" t="s">
        <v>10465</v>
      </c>
      <c r="C997" s="23"/>
      <c r="D997" s="23"/>
      <c r="E997" s="23"/>
    </row>
    <row r="998" spans="1:5" ht="20" customHeight="1">
      <c r="A998" s="27">
        <v>30</v>
      </c>
      <c r="B998" s="20" t="s">
        <v>10467</v>
      </c>
      <c r="C998" s="23"/>
      <c r="D998" s="23"/>
      <c r="E998" s="23"/>
    </row>
    <row r="999" spans="1:5" ht="20" customHeight="1">
      <c r="A999" s="27">
        <v>52</v>
      </c>
      <c r="B999" s="20" t="s">
        <v>10484</v>
      </c>
      <c r="C999" s="23"/>
      <c r="D999" s="23"/>
      <c r="E999" s="23"/>
    </row>
    <row r="1000" spans="1:5" ht="20" customHeight="1">
      <c r="A1000" s="27">
        <v>31</v>
      </c>
      <c r="B1000" s="20" t="s">
        <v>10502</v>
      </c>
      <c r="C1000" s="23"/>
      <c r="D1000" s="23"/>
      <c r="E1000" s="23"/>
    </row>
    <row r="1001" spans="1:5" ht="20" customHeight="1">
      <c r="A1001" s="27">
        <v>32</v>
      </c>
      <c r="B1001" s="20" t="s">
        <v>10510</v>
      </c>
      <c r="C1001" s="23"/>
      <c r="D1001" s="23"/>
      <c r="E1001" s="23"/>
    </row>
    <row r="1002" spans="1:5" ht="20" customHeight="1">
      <c r="A1002" s="27">
        <v>63</v>
      </c>
      <c r="B1002" s="20" t="s">
        <v>10533</v>
      </c>
      <c r="C1002" s="23"/>
      <c r="D1002" s="23"/>
      <c r="E1002" s="23"/>
    </row>
    <row r="1003" spans="1:5" ht="20" customHeight="1">
      <c r="A1003" s="27">
        <v>36</v>
      </c>
      <c r="B1003" s="20" t="s">
        <v>10535</v>
      </c>
      <c r="C1003" s="23"/>
      <c r="D1003" s="23"/>
      <c r="E1003" s="23"/>
    </row>
    <row r="1004" spans="1:5" ht="20" customHeight="1">
      <c r="A1004" s="27">
        <v>41</v>
      </c>
      <c r="B1004" s="20" t="s">
        <v>10540</v>
      </c>
      <c r="C1004" s="23"/>
      <c r="D1004" s="23"/>
      <c r="E1004" s="23"/>
    </row>
    <row r="1005" spans="1:5" ht="20" customHeight="1">
      <c r="A1005" s="27">
        <v>46</v>
      </c>
      <c r="B1005" s="20" t="s">
        <v>10553</v>
      </c>
      <c r="C1005" s="23"/>
      <c r="D1005" s="23"/>
      <c r="E1005" s="23"/>
    </row>
    <row r="1006" spans="1:5" ht="20" customHeight="1">
      <c r="A1006" s="27">
        <v>61</v>
      </c>
      <c r="B1006" s="20" t="s">
        <v>10572</v>
      </c>
      <c r="C1006" s="23"/>
      <c r="D1006" s="23"/>
      <c r="E1006" s="23"/>
    </row>
    <row r="1007" spans="1:5" ht="20" customHeight="1">
      <c r="A1007" s="27">
        <v>58</v>
      </c>
      <c r="B1007" s="20" t="s">
        <v>10575</v>
      </c>
      <c r="C1007" s="23"/>
      <c r="D1007" s="23"/>
      <c r="E1007" s="23"/>
    </row>
    <row r="1008" spans="1:5" ht="20" customHeight="1">
      <c r="A1008" s="27">
        <v>53</v>
      </c>
      <c r="B1008" s="20" t="s">
        <v>10584</v>
      </c>
      <c r="C1008" s="23"/>
      <c r="D1008" s="23"/>
      <c r="E1008" s="23"/>
    </row>
    <row r="1009" spans="1:5" ht="20" customHeight="1">
      <c r="A1009" s="27">
        <v>33</v>
      </c>
      <c r="B1009" s="20" t="s">
        <v>10593</v>
      </c>
      <c r="C1009" s="23"/>
      <c r="D1009" s="23"/>
      <c r="E1009" s="23"/>
    </row>
    <row r="1010" spans="1:5" ht="20" customHeight="1">
      <c r="A1010" s="27">
        <v>37</v>
      </c>
      <c r="B1010" s="20" t="s">
        <v>10602</v>
      </c>
      <c r="C1010" s="23"/>
      <c r="D1010" s="23"/>
      <c r="E1010" s="23"/>
    </row>
    <row r="1011" spans="1:5" ht="20" customHeight="1">
      <c r="A1011" s="27">
        <v>47</v>
      </c>
      <c r="B1011" s="20" t="s">
        <v>10607</v>
      </c>
      <c r="C1011" s="23"/>
      <c r="D1011" s="23"/>
      <c r="E1011" s="23"/>
    </row>
    <row r="1012" spans="1:5" ht="20" customHeight="1">
      <c r="A1012" s="27">
        <v>62</v>
      </c>
      <c r="B1012" s="20" t="s">
        <v>10614</v>
      </c>
      <c r="C1012" s="23"/>
      <c r="D1012" s="23"/>
      <c r="E1012" s="23"/>
    </row>
    <row r="1013" spans="1:5" ht="20" customHeight="1">
      <c r="A1013" s="27">
        <v>59</v>
      </c>
      <c r="B1013" s="20" t="s">
        <v>10616</v>
      </c>
      <c r="C1013" s="23"/>
      <c r="D1013" s="23"/>
      <c r="E1013" s="23"/>
    </row>
    <row r="1014" spans="1:5" ht="20" customHeight="1">
      <c r="A1014" s="27">
        <v>54</v>
      </c>
      <c r="B1014" s="20" t="s">
        <v>10618</v>
      </c>
      <c r="C1014" s="23"/>
      <c r="D1014" s="23"/>
      <c r="E1014" s="23"/>
    </row>
    <row r="1015" spans="1:5" ht="20" customHeight="1">
      <c r="A1015" s="27">
        <v>34</v>
      </c>
      <c r="B1015" s="20" t="s">
        <v>10623</v>
      </c>
      <c r="C1015" s="23"/>
      <c r="D1015" s="23"/>
      <c r="E1015" s="23"/>
    </row>
    <row r="1016" spans="1:5" ht="20" customHeight="1">
      <c r="A1016" s="27">
        <v>38</v>
      </c>
      <c r="B1016" s="20" t="s">
        <v>10629</v>
      </c>
      <c r="C1016" s="23"/>
      <c r="D1016" s="23"/>
      <c r="E1016" s="23"/>
    </row>
    <row r="1017" spans="1:5" ht="20" customHeight="1">
      <c r="A1017" s="27">
        <v>63</v>
      </c>
      <c r="B1017" s="20" t="s">
        <v>156</v>
      </c>
      <c r="C1017" s="23"/>
      <c r="D1017" s="23"/>
      <c r="E1017" s="23"/>
    </row>
    <row r="1018" spans="1:5" ht="20" customHeight="1">
      <c r="A1018" s="27">
        <v>55</v>
      </c>
      <c r="B1018" s="20" t="s">
        <v>10634</v>
      </c>
      <c r="C1018" s="23"/>
      <c r="D1018" s="23"/>
      <c r="E1018" s="23"/>
    </row>
    <row r="1019" spans="1:5" ht="20" customHeight="1">
      <c r="A1019" s="27">
        <v>35</v>
      </c>
      <c r="B1019" s="20" t="s">
        <v>10637</v>
      </c>
      <c r="C1019" s="23"/>
      <c r="D1019" s="23"/>
      <c r="E1019" s="23"/>
    </row>
    <row r="1020" spans="1:5" ht="20" customHeight="1">
      <c r="A1020" s="27">
        <v>56</v>
      </c>
      <c r="B1020" s="20" t="s">
        <v>10639</v>
      </c>
      <c r="C1020" s="23"/>
      <c r="D1020" s="23"/>
      <c r="E1020" s="23"/>
    </row>
    <row r="1021" spans="1:5" ht="20" customHeight="1">
      <c r="A1021" s="27">
        <v>39</v>
      </c>
      <c r="B1021" s="20" t="s">
        <v>10645</v>
      </c>
      <c r="C1021" s="23"/>
      <c r="D1021" s="23"/>
      <c r="E1021" s="23"/>
    </row>
    <row r="1022" spans="1:5" ht="20" customHeight="1">
      <c r="A1022" s="27">
        <v>44</v>
      </c>
      <c r="B1022" s="20" t="s">
        <v>10658</v>
      </c>
      <c r="C1022" s="23"/>
      <c r="D1022" s="23"/>
      <c r="E1022" s="23"/>
    </row>
    <row r="1023" spans="1:5" ht="20" customHeight="1">
      <c r="A1023" s="27">
        <v>62</v>
      </c>
      <c r="B1023" s="20" t="s">
        <v>10670</v>
      </c>
      <c r="C1023" s="23"/>
      <c r="D1023" s="23"/>
      <c r="E1023" s="23"/>
    </row>
    <row r="1024" spans="1:5" ht="20" customHeight="1">
      <c r="A1024" s="27">
        <v>59</v>
      </c>
      <c r="B1024" s="20" t="s">
        <v>10672</v>
      </c>
      <c r="C1024" s="23"/>
      <c r="D1024" s="23"/>
      <c r="E1024" s="23"/>
    </row>
    <row r="1025" spans="1:5" ht="20" customHeight="1">
      <c r="A1025" s="27">
        <v>56</v>
      </c>
      <c r="B1025" s="20" t="s">
        <v>10675</v>
      </c>
      <c r="C1025" s="23"/>
      <c r="D1025" s="23"/>
      <c r="E1025" s="23"/>
    </row>
    <row r="1026" spans="1:5" ht="20" customHeight="1">
      <c r="A1026" s="27">
        <v>51</v>
      </c>
      <c r="B1026" s="20" t="s">
        <v>10680</v>
      </c>
      <c r="C1026" s="23"/>
      <c r="D1026" s="23"/>
      <c r="E1026" s="23"/>
    </row>
    <row r="1027" spans="1:5" ht="20" customHeight="1">
      <c r="A1027" s="27">
        <v>31</v>
      </c>
      <c r="B1027" s="20" t="s">
        <v>10688</v>
      </c>
      <c r="C1027" s="23"/>
      <c r="D1027" s="23"/>
      <c r="E1027" s="23"/>
    </row>
    <row r="1028" spans="1:5" ht="20" customHeight="1">
      <c r="A1028" s="27">
        <v>35</v>
      </c>
      <c r="B1028" s="20" t="s">
        <v>10706</v>
      </c>
      <c r="C1028" s="23"/>
      <c r="D1028" s="23"/>
      <c r="E1028" s="23"/>
    </row>
    <row r="1029" spans="1:5" ht="20" customHeight="1">
      <c r="A1029" s="27">
        <v>45</v>
      </c>
      <c r="B1029" s="20" t="s">
        <v>10711</v>
      </c>
      <c r="C1029" s="23"/>
      <c r="D1029" s="23"/>
      <c r="E1029" s="23"/>
    </row>
    <row r="1030" spans="1:5" ht="20" customHeight="1">
      <c r="A1030" s="27">
        <v>63</v>
      </c>
      <c r="B1030" s="20" t="s">
        <v>10715</v>
      </c>
      <c r="C1030" s="23"/>
      <c r="D1030" s="23"/>
      <c r="E1030" s="23"/>
    </row>
    <row r="1031" spans="1:5" ht="20" customHeight="1">
      <c r="A1031" s="27">
        <v>60</v>
      </c>
      <c r="B1031" s="20" t="s">
        <v>10717</v>
      </c>
      <c r="C1031" s="23"/>
      <c r="D1031" s="23"/>
      <c r="E1031" s="23"/>
    </row>
    <row r="1032" spans="1:5" ht="20" customHeight="1">
      <c r="A1032" s="27">
        <v>57</v>
      </c>
      <c r="B1032" s="20" t="s">
        <v>10719</v>
      </c>
      <c r="C1032" s="23"/>
      <c r="D1032" s="23"/>
      <c r="E1032" s="23"/>
    </row>
    <row r="1033" spans="1:5" ht="20" customHeight="1">
      <c r="A1033" s="27">
        <v>52</v>
      </c>
      <c r="B1033" s="20" t="s">
        <v>10721</v>
      </c>
      <c r="C1033" s="23"/>
      <c r="D1033" s="23"/>
      <c r="E1033" s="23"/>
    </row>
    <row r="1034" spans="1:5" ht="20" customHeight="1">
      <c r="A1034" s="27">
        <v>32</v>
      </c>
      <c r="B1034" s="20" t="s">
        <v>10725</v>
      </c>
      <c r="C1034" s="23"/>
      <c r="D1034" s="23"/>
      <c r="E1034" s="23"/>
    </row>
    <row r="1035" spans="1:5" ht="20" customHeight="1">
      <c r="A1035" s="27">
        <v>36</v>
      </c>
      <c r="B1035" s="20" t="s">
        <v>10735</v>
      </c>
      <c r="C1035" s="23"/>
      <c r="D1035" s="23"/>
      <c r="E1035" s="23"/>
    </row>
    <row r="1036" spans="1:5" ht="20" customHeight="1">
      <c r="A1036" s="27">
        <v>53</v>
      </c>
      <c r="B1036" s="20" t="s">
        <v>10737</v>
      </c>
      <c r="C1036" s="23"/>
      <c r="D1036" s="23"/>
      <c r="E1036" s="23"/>
    </row>
    <row r="1037" spans="1:5" ht="20" customHeight="1">
      <c r="A1037" s="27">
        <v>33</v>
      </c>
      <c r="B1037" s="20" t="s">
        <v>10740</v>
      </c>
      <c r="C1037" s="23"/>
      <c r="D1037" s="23"/>
      <c r="E1037" s="23"/>
    </row>
    <row r="1038" spans="1:5" ht="20" customHeight="1">
      <c r="A1038" s="27">
        <v>54</v>
      </c>
      <c r="B1038" s="20" t="s">
        <v>10747</v>
      </c>
      <c r="C1038" s="23"/>
      <c r="D1038" s="23"/>
      <c r="E1038" s="23"/>
    </row>
    <row r="1039" spans="1:5" ht="20" customHeight="1">
      <c r="A1039" s="27">
        <v>24</v>
      </c>
      <c r="B1039" s="20" t="s">
        <v>10749</v>
      </c>
      <c r="C1039" s="23"/>
      <c r="D1039" s="23"/>
      <c r="E1039" s="23"/>
    </row>
    <row r="1040" spans="1:5" ht="20" customHeight="1">
      <c r="A1040" s="27">
        <v>46</v>
      </c>
      <c r="B1040" s="20" t="s">
        <v>10771</v>
      </c>
      <c r="C1040" s="23"/>
      <c r="D1040" s="23"/>
      <c r="E1040" s="23"/>
    </row>
    <row r="1041" spans="1:5" ht="20" customHeight="1">
      <c r="A1041" s="27">
        <v>59</v>
      </c>
      <c r="B1041" s="20" t="s">
        <v>10806</v>
      </c>
      <c r="C1041" s="23"/>
      <c r="D1041" s="23"/>
      <c r="E1041" s="23"/>
    </row>
    <row r="1042" spans="1:5" ht="20" customHeight="1">
      <c r="A1042" s="27">
        <v>30</v>
      </c>
      <c r="B1042" s="20" t="s">
        <v>10815</v>
      </c>
      <c r="C1042" s="23"/>
      <c r="D1042" s="23"/>
      <c r="E1042" s="23"/>
    </row>
    <row r="1043" spans="1:5" ht="20" customHeight="1">
      <c r="A1043" s="27">
        <v>63</v>
      </c>
      <c r="B1043" s="20" t="s">
        <v>170</v>
      </c>
      <c r="C1043" s="23"/>
      <c r="D1043" s="23"/>
      <c r="E1043" s="23"/>
    </row>
    <row r="1044" spans="1:5" ht="20" customHeight="1">
      <c r="A1044" s="27">
        <v>35</v>
      </c>
      <c r="B1044" s="20" t="s">
        <v>10819</v>
      </c>
      <c r="C1044" s="23"/>
      <c r="D1044" s="23"/>
      <c r="E1044" s="23"/>
    </row>
    <row r="1045" spans="1:5" ht="20" customHeight="1">
      <c r="A1045" s="27">
        <v>40</v>
      </c>
      <c r="B1045" s="20" t="s">
        <v>10832</v>
      </c>
      <c r="C1045" s="23"/>
      <c r="D1045" s="23"/>
      <c r="E1045" s="23"/>
    </row>
    <row r="1046" spans="1:5" ht="20" customHeight="1">
      <c r="A1046" s="27">
        <v>58</v>
      </c>
      <c r="B1046" s="20" t="s">
        <v>10843</v>
      </c>
      <c r="C1046" s="23"/>
      <c r="D1046" s="23"/>
      <c r="E1046" s="23"/>
    </row>
    <row r="1047" spans="1:5" ht="20" customHeight="1">
      <c r="A1047" s="27">
        <v>55</v>
      </c>
      <c r="B1047" s="20" t="s">
        <v>10846</v>
      </c>
      <c r="C1047" s="23"/>
      <c r="D1047" s="23"/>
      <c r="E1047" s="23"/>
    </row>
    <row r="1048" spans="1:5" ht="20" customHeight="1">
      <c r="A1048" s="27">
        <v>52</v>
      </c>
      <c r="B1048" s="20" t="s">
        <v>10850</v>
      </c>
      <c r="C1048" s="23"/>
      <c r="D1048" s="23"/>
      <c r="E1048" s="23"/>
    </row>
    <row r="1049" spans="1:5" ht="20" customHeight="1">
      <c r="A1049" s="27">
        <v>47</v>
      </c>
      <c r="B1049" s="20" t="s">
        <v>10856</v>
      </c>
      <c r="C1049" s="23"/>
      <c r="D1049" s="23"/>
      <c r="E1049" s="23"/>
    </row>
    <row r="1050" spans="1:5" ht="20" customHeight="1">
      <c r="A1050" s="27">
        <v>60</v>
      </c>
      <c r="B1050" s="20" t="s">
        <v>10870</v>
      </c>
      <c r="C1050" s="23"/>
      <c r="D1050" s="23"/>
      <c r="E1050" s="23"/>
    </row>
    <row r="1051" spans="1:5" ht="20" customHeight="1">
      <c r="A1051" s="27">
        <v>31</v>
      </c>
      <c r="B1051" s="20" t="s">
        <v>10874</v>
      </c>
      <c r="C1051" s="23"/>
      <c r="D1051" s="23"/>
      <c r="E1051" s="23"/>
    </row>
    <row r="1052" spans="1:5" ht="20" customHeight="1">
      <c r="A1052" s="27">
        <v>41</v>
      </c>
      <c r="B1052" s="20" t="s">
        <v>10878</v>
      </c>
      <c r="C1052" s="23"/>
      <c r="D1052" s="23"/>
      <c r="E1052" s="23"/>
    </row>
    <row r="1053" spans="1:5" ht="20" customHeight="1">
      <c r="A1053" s="27">
        <v>56</v>
      </c>
      <c r="B1053" s="20" t="s">
        <v>10882</v>
      </c>
      <c r="C1053" s="23"/>
      <c r="D1053" s="23"/>
      <c r="E1053" s="23"/>
    </row>
    <row r="1054" spans="1:5" ht="20" customHeight="1">
      <c r="A1054" s="27">
        <v>53</v>
      </c>
      <c r="B1054" s="20" t="s">
        <v>10886</v>
      </c>
      <c r="C1054" s="23"/>
      <c r="D1054" s="23"/>
      <c r="E1054" s="23"/>
    </row>
    <row r="1055" spans="1:5" ht="20" customHeight="1">
      <c r="A1055" s="27">
        <v>48</v>
      </c>
      <c r="B1055" s="20" t="s">
        <v>10888</v>
      </c>
      <c r="C1055" s="23"/>
      <c r="D1055" s="23"/>
      <c r="E1055" s="23"/>
    </row>
    <row r="1056" spans="1:5" ht="20" customHeight="1">
      <c r="A1056" s="27">
        <v>28</v>
      </c>
      <c r="B1056" s="20" t="s">
        <v>10893</v>
      </c>
      <c r="C1056" s="23"/>
      <c r="D1056" s="23"/>
      <c r="E1056" s="23"/>
    </row>
    <row r="1057" spans="1:5" ht="20" customHeight="1">
      <c r="A1057" s="27">
        <v>61</v>
      </c>
      <c r="B1057" s="20" t="s">
        <v>10895</v>
      </c>
      <c r="C1057" s="23"/>
      <c r="D1057" s="23"/>
      <c r="E1057" s="23"/>
    </row>
    <row r="1058" spans="1:5" ht="20" customHeight="1">
      <c r="A1058" s="27">
        <v>32</v>
      </c>
      <c r="B1058" s="20" t="s">
        <v>10897</v>
      </c>
      <c r="C1058" s="23"/>
      <c r="D1058" s="23"/>
      <c r="E1058" s="23"/>
    </row>
    <row r="1059" spans="1:5" ht="20" customHeight="1">
      <c r="A1059" s="27">
        <v>49</v>
      </c>
      <c r="B1059" s="20" t="s">
        <v>10901</v>
      </c>
      <c r="C1059" s="23"/>
      <c r="D1059" s="23"/>
      <c r="E1059" s="23"/>
    </row>
    <row r="1060" spans="1:5" ht="20" customHeight="1">
      <c r="A1060" s="27">
        <v>29</v>
      </c>
      <c r="B1060" s="20" t="s">
        <v>10903</v>
      </c>
      <c r="C1060" s="23"/>
      <c r="D1060" s="23"/>
      <c r="E1060" s="23"/>
    </row>
    <row r="1061" spans="1:5" ht="20" customHeight="1">
      <c r="A1061" s="27">
        <v>62</v>
      </c>
      <c r="B1061" s="20" t="s">
        <v>10906</v>
      </c>
      <c r="C1061" s="23"/>
      <c r="D1061" s="23"/>
      <c r="E1061" s="23"/>
    </row>
    <row r="1062" spans="1:5" ht="20" customHeight="1">
      <c r="A1062" s="27">
        <v>50</v>
      </c>
      <c r="B1062" s="20" t="s">
        <v>10908</v>
      </c>
      <c r="C1062" s="23"/>
      <c r="D1062" s="23"/>
      <c r="E1062" s="23"/>
    </row>
    <row r="1063" spans="1:5" ht="20" customHeight="1">
      <c r="A1063" s="27">
        <v>63</v>
      </c>
      <c r="B1063" s="20" t="s">
        <v>10910</v>
      </c>
      <c r="C1063" s="23"/>
      <c r="D1063" s="23"/>
      <c r="E1063" s="23"/>
    </row>
    <row r="1064" spans="1:5" ht="20" customHeight="1">
      <c r="A1064" s="27">
        <v>34</v>
      </c>
      <c r="B1064" s="20" t="s">
        <v>10914</v>
      </c>
      <c r="C1064" s="23"/>
      <c r="D1064" s="23"/>
      <c r="E1064" s="23"/>
    </row>
    <row r="1065" spans="1:5" ht="20" customHeight="1">
      <c r="A1065" s="27">
        <v>39</v>
      </c>
      <c r="B1065" s="20" t="s">
        <v>10927</v>
      </c>
      <c r="C1065" s="23"/>
      <c r="D1065" s="23"/>
      <c r="E1065" s="23"/>
    </row>
    <row r="1066" spans="1:5" ht="20" customHeight="1">
      <c r="A1066" s="27">
        <v>57</v>
      </c>
      <c r="B1066" s="20" t="s">
        <v>10937</v>
      </c>
      <c r="C1066" s="23"/>
      <c r="D1066" s="23"/>
      <c r="E1066" s="23"/>
    </row>
    <row r="1067" spans="1:5" ht="20" customHeight="1">
      <c r="A1067" s="27">
        <v>54</v>
      </c>
      <c r="B1067" s="20" t="s">
        <v>10941</v>
      </c>
      <c r="C1067" s="23"/>
      <c r="D1067" s="23"/>
      <c r="E1067" s="23"/>
    </row>
    <row r="1068" spans="1:5" ht="20" customHeight="1">
      <c r="A1068" s="27">
        <v>63</v>
      </c>
      <c r="B1068" s="20" t="s">
        <v>10943</v>
      </c>
      <c r="C1068" s="23"/>
      <c r="D1068" s="23"/>
      <c r="E1068" s="23"/>
    </row>
    <row r="1069" spans="1:5" ht="20" customHeight="1">
      <c r="A1069" s="27">
        <v>51</v>
      </c>
      <c r="B1069" s="20" t="s">
        <v>10945</v>
      </c>
      <c r="C1069" s="23"/>
      <c r="D1069" s="23"/>
      <c r="E1069" s="23"/>
    </row>
    <row r="1070" spans="1:5" ht="20" customHeight="1">
      <c r="A1070" s="27">
        <v>46</v>
      </c>
      <c r="B1070" s="20" t="s">
        <v>10949</v>
      </c>
      <c r="C1070" s="23"/>
      <c r="D1070" s="23"/>
      <c r="E1070" s="23"/>
    </row>
    <row r="1071" spans="1:5" ht="20" customHeight="1">
      <c r="A1071" s="27">
        <v>26</v>
      </c>
      <c r="B1071" s="20" t="s">
        <v>10960</v>
      </c>
      <c r="C1071" s="23"/>
      <c r="D1071" s="23"/>
      <c r="E1071" s="23"/>
    </row>
    <row r="1072" spans="1:5" ht="20" customHeight="1">
      <c r="A1072" s="27">
        <v>59</v>
      </c>
      <c r="B1072" s="20" t="s">
        <v>10965</v>
      </c>
      <c r="C1072" s="23"/>
      <c r="D1072" s="23"/>
      <c r="E1072" s="23"/>
    </row>
    <row r="1073" spans="1:5" ht="20" customHeight="1">
      <c r="A1073" s="27">
        <v>30</v>
      </c>
      <c r="B1073" s="20" t="s">
        <v>10969</v>
      </c>
      <c r="C1073" s="23"/>
      <c r="D1073" s="23"/>
      <c r="E1073" s="23"/>
    </row>
    <row r="1074" spans="1:5" ht="20" customHeight="1">
      <c r="A1074" s="27">
        <v>40</v>
      </c>
      <c r="B1074" s="20" t="s">
        <v>10973</v>
      </c>
      <c r="C1074" s="23"/>
      <c r="D1074" s="23"/>
      <c r="E1074" s="23"/>
    </row>
    <row r="1075" spans="1:5" ht="20" customHeight="1">
      <c r="A1075" s="27">
        <v>55</v>
      </c>
      <c r="B1075" s="20" t="s">
        <v>10977</v>
      </c>
      <c r="C1075" s="23"/>
      <c r="D1075" s="23"/>
      <c r="E1075" s="23"/>
    </row>
    <row r="1076" spans="1:5" ht="20" customHeight="1">
      <c r="A1076" s="27">
        <v>52</v>
      </c>
      <c r="B1076" s="20" t="s">
        <v>10979</v>
      </c>
      <c r="C1076" s="23"/>
      <c r="D1076" s="23"/>
      <c r="E1076" s="23"/>
    </row>
    <row r="1077" spans="1:5" ht="20" customHeight="1">
      <c r="A1077" s="27">
        <v>47</v>
      </c>
      <c r="B1077" s="20" t="s">
        <v>10983</v>
      </c>
      <c r="C1077" s="23"/>
      <c r="D1077" s="23"/>
      <c r="E1077" s="23"/>
    </row>
    <row r="1078" spans="1:5" ht="20" customHeight="1">
      <c r="A1078" s="27">
        <v>27</v>
      </c>
      <c r="B1078" s="20" t="s">
        <v>10991</v>
      </c>
      <c r="C1078" s="23"/>
      <c r="D1078" s="23"/>
      <c r="E1078" s="23"/>
    </row>
    <row r="1079" spans="1:5" ht="20" customHeight="1">
      <c r="A1079" s="27">
        <v>60</v>
      </c>
      <c r="B1079" s="20" t="s">
        <v>10993</v>
      </c>
      <c r="C1079" s="23"/>
      <c r="D1079" s="23"/>
      <c r="E1079" s="23"/>
    </row>
    <row r="1080" spans="1:5" ht="20" customHeight="1">
      <c r="A1080" s="27">
        <v>31</v>
      </c>
      <c r="B1080" s="20" t="s">
        <v>10995</v>
      </c>
      <c r="C1080" s="23"/>
      <c r="D1080" s="23"/>
      <c r="E1080" s="23"/>
    </row>
    <row r="1081" spans="1:5" ht="20" customHeight="1">
      <c r="A1081" s="27">
        <v>48</v>
      </c>
      <c r="B1081" s="20" t="s">
        <v>10997</v>
      </c>
      <c r="C1081" s="23"/>
      <c r="D1081" s="23"/>
      <c r="E1081" s="23"/>
    </row>
    <row r="1082" spans="1:5" ht="20" customHeight="1">
      <c r="A1082" s="27">
        <v>28</v>
      </c>
      <c r="B1082" s="20" t="s">
        <v>11001</v>
      </c>
      <c r="C1082" s="23"/>
      <c r="D1082" s="23"/>
      <c r="E1082" s="23"/>
    </row>
    <row r="1083" spans="1:5" ht="20" customHeight="1">
      <c r="A1083" s="27">
        <v>61</v>
      </c>
      <c r="B1083" s="20" t="s">
        <v>11005</v>
      </c>
      <c r="C1083" s="23"/>
      <c r="D1083" s="23"/>
      <c r="E1083" s="23"/>
    </row>
    <row r="1084" spans="1:5" ht="20" customHeight="1">
      <c r="A1084" s="27">
        <v>49</v>
      </c>
      <c r="B1084" s="20" t="s">
        <v>11007</v>
      </c>
      <c r="C1084" s="23"/>
      <c r="D1084" s="23"/>
      <c r="E1084" s="23"/>
    </row>
    <row r="1085" spans="1:5" ht="20" customHeight="1">
      <c r="A1085" s="27">
        <v>33</v>
      </c>
      <c r="B1085" s="20" t="s">
        <v>11011</v>
      </c>
      <c r="C1085" s="23"/>
      <c r="D1085" s="23"/>
      <c r="E1085" s="23"/>
    </row>
    <row r="1086" spans="1:5" ht="20" customHeight="1">
      <c r="A1086" s="27">
        <v>38</v>
      </c>
      <c r="B1086" s="20" t="s">
        <v>11024</v>
      </c>
      <c r="C1086" s="23"/>
      <c r="D1086" s="23"/>
      <c r="E1086" s="23"/>
    </row>
    <row r="1087" spans="1:5" ht="20" customHeight="1">
      <c r="A1087" s="27">
        <v>56</v>
      </c>
      <c r="B1087" s="20" t="s">
        <v>11036</v>
      </c>
      <c r="C1087" s="23"/>
      <c r="D1087" s="23"/>
      <c r="E1087" s="23"/>
    </row>
    <row r="1088" spans="1:5" ht="20" customHeight="1">
      <c r="A1088" s="27">
        <v>53</v>
      </c>
      <c r="B1088" s="20" t="s">
        <v>11038</v>
      </c>
      <c r="C1088" s="23"/>
      <c r="D1088" s="23"/>
      <c r="E1088" s="23"/>
    </row>
    <row r="1089" spans="1:5" ht="20" customHeight="1">
      <c r="A1089" s="27">
        <v>50</v>
      </c>
      <c r="B1089" s="20" t="s">
        <v>11041</v>
      </c>
      <c r="C1089" s="23"/>
      <c r="D1089" s="23"/>
      <c r="E1089" s="23"/>
    </row>
    <row r="1090" spans="1:5" ht="20" customHeight="1">
      <c r="A1090" s="27">
        <v>45</v>
      </c>
      <c r="B1090" s="20" t="s">
        <v>11046</v>
      </c>
      <c r="C1090" s="23"/>
      <c r="D1090" s="23"/>
      <c r="E1090" s="23"/>
    </row>
    <row r="1091" spans="1:5" ht="20" customHeight="1">
      <c r="A1091" s="27">
        <v>63</v>
      </c>
      <c r="B1091" s="20" t="s">
        <v>11051</v>
      </c>
      <c r="C1091" s="23"/>
      <c r="D1091" s="23"/>
      <c r="E1091" s="23"/>
    </row>
    <row r="1092" spans="1:5" ht="20" customHeight="1">
      <c r="A1092" s="27">
        <v>25</v>
      </c>
      <c r="B1092" s="20" t="s">
        <v>11058</v>
      </c>
      <c r="C1092" s="23"/>
      <c r="D1092" s="23"/>
      <c r="E1092" s="23"/>
    </row>
    <row r="1093" spans="1:5" ht="20" customHeight="1">
      <c r="A1093" s="27">
        <v>58</v>
      </c>
      <c r="B1093" s="20" t="s">
        <v>11065</v>
      </c>
      <c r="C1093" s="23"/>
      <c r="D1093" s="23"/>
      <c r="E1093" s="23"/>
    </row>
    <row r="1094" spans="1:5" ht="20" customHeight="1">
      <c r="A1094" s="27">
        <v>29</v>
      </c>
      <c r="B1094" s="20" t="s">
        <v>11072</v>
      </c>
      <c r="C1094" s="23"/>
      <c r="D1094" s="23"/>
      <c r="E1094" s="23"/>
    </row>
    <row r="1095" spans="1:5" ht="20" customHeight="1">
      <c r="A1095" s="27">
        <v>39</v>
      </c>
      <c r="B1095" s="20" t="s">
        <v>11077</v>
      </c>
      <c r="C1095" s="23"/>
      <c r="D1095" s="23"/>
      <c r="E1095" s="23"/>
    </row>
    <row r="1096" spans="1:5" ht="20" customHeight="1">
      <c r="A1096" s="27">
        <v>54</v>
      </c>
      <c r="B1096" s="20" t="s">
        <v>11081</v>
      </c>
      <c r="C1096" s="23"/>
      <c r="D1096" s="23"/>
      <c r="E1096" s="23"/>
    </row>
    <row r="1097" spans="1:5" ht="20" customHeight="1">
      <c r="A1097" s="27">
        <v>51</v>
      </c>
      <c r="B1097" s="20" t="s">
        <v>11083</v>
      </c>
      <c r="C1097" s="23"/>
      <c r="D1097" s="23"/>
      <c r="E1097" s="23"/>
    </row>
    <row r="1098" spans="1:5" ht="20" customHeight="1">
      <c r="A1098" s="27">
        <v>46</v>
      </c>
      <c r="B1098" s="20" t="s">
        <v>11085</v>
      </c>
      <c r="C1098" s="23"/>
      <c r="D1098" s="23"/>
      <c r="E1098" s="23"/>
    </row>
    <row r="1099" spans="1:5" ht="20" customHeight="1">
      <c r="A1099" s="27">
        <v>26</v>
      </c>
      <c r="B1099" s="20" t="s">
        <v>11091</v>
      </c>
      <c r="C1099" s="23"/>
      <c r="D1099" s="23"/>
      <c r="E1099" s="23"/>
    </row>
    <row r="1100" spans="1:5" ht="20" customHeight="1">
      <c r="A1100" s="27">
        <v>59</v>
      </c>
      <c r="B1100" s="20" t="s">
        <v>11097</v>
      </c>
      <c r="C1100" s="23"/>
      <c r="D1100" s="23"/>
      <c r="E1100" s="23"/>
    </row>
    <row r="1101" spans="1:5" ht="20" customHeight="1">
      <c r="A1101" s="27">
        <v>30</v>
      </c>
      <c r="B1101" s="20" t="s">
        <v>11100</v>
      </c>
      <c r="C1101" s="23"/>
      <c r="D1101" s="23"/>
      <c r="E1101" s="23"/>
    </row>
    <row r="1102" spans="1:5" ht="20" customHeight="1">
      <c r="A1102" s="27">
        <v>47</v>
      </c>
      <c r="B1102" s="20" t="s">
        <v>11102</v>
      </c>
      <c r="C1102" s="23"/>
      <c r="D1102" s="23"/>
      <c r="E1102" s="23"/>
    </row>
    <row r="1103" spans="1:5" ht="20" customHeight="1">
      <c r="A1103" s="27">
        <v>27</v>
      </c>
      <c r="B1103" s="20" t="s">
        <v>11108</v>
      </c>
      <c r="C1103" s="23"/>
      <c r="D1103" s="23"/>
      <c r="E1103" s="23"/>
    </row>
    <row r="1104" spans="1:5" ht="20" customHeight="1">
      <c r="A1104" s="27">
        <v>60</v>
      </c>
      <c r="B1104" s="20" t="s">
        <v>11110</v>
      </c>
      <c r="C1104" s="23"/>
      <c r="D1104" s="23"/>
      <c r="E1104" s="23"/>
    </row>
    <row r="1105" spans="1:5" ht="20" customHeight="1">
      <c r="A1105" s="27">
        <v>48</v>
      </c>
      <c r="B1105" s="20" t="s">
        <v>11112</v>
      </c>
      <c r="C1105" s="23"/>
      <c r="D1105" s="23"/>
      <c r="E1105" s="23"/>
    </row>
    <row r="1106" spans="1:5" ht="20" customHeight="1">
      <c r="A1106" s="27">
        <v>31</v>
      </c>
      <c r="B1106" s="20" t="s">
        <v>11116</v>
      </c>
      <c r="C1106" s="23"/>
      <c r="D1106" s="23"/>
      <c r="E1106" s="23"/>
    </row>
    <row r="1107" spans="1:5" ht="20" customHeight="1">
      <c r="A1107" s="27">
        <v>36</v>
      </c>
      <c r="B1107" s="20" t="s">
        <v>11129</v>
      </c>
      <c r="C1107" s="23"/>
      <c r="D1107" s="23"/>
      <c r="E1107" s="23"/>
    </row>
    <row r="1108" spans="1:5" ht="20" customHeight="1">
      <c r="A1108" s="27">
        <v>54</v>
      </c>
      <c r="B1108" s="20" t="s">
        <v>11146</v>
      </c>
      <c r="C1108" s="23"/>
      <c r="D1108" s="23"/>
      <c r="E1108" s="23"/>
    </row>
    <row r="1109" spans="1:5" ht="20" customHeight="1">
      <c r="A1109" s="27">
        <v>51</v>
      </c>
      <c r="B1109" s="20" t="s">
        <v>11149</v>
      </c>
      <c r="C1109" s="23"/>
      <c r="D1109" s="23"/>
      <c r="E1109" s="23"/>
    </row>
    <row r="1110" spans="1:5" ht="20" customHeight="1">
      <c r="A1110" s="27">
        <v>48</v>
      </c>
      <c r="B1110" s="20" t="s">
        <v>11151</v>
      </c>
      <c r="C1110" s="23"/>
      <c r="D1110" s="23"/>
      <c r="E1110" s="23"/>
    </row>
    <row r="1111" spans="1:5" ht="20" customHeight="1">
      <c r="A1111" s="27">
        <v>43</v>
      </c>
      <c r="B1111" s="20" t="s">
        <v>11155</v>
      </c>
      <c r="C1111" s="23"/>
      <c r="D1111" s="23"/>
      <c r="E1111" s="23"/>
    </row>
    <row r="1112" spans="1:5" ht="20" customHeight="1">
      <c r="A1112" s="27">
        <v>62</v>
      </c>
      <c r="B1112" s="20" t="s">
        <v>11159</v>
      </c>
      <c r="C1112" s="23"/>
      <c r="D1112" s="23"/>
      <c r="E1112" s="23"/>
    </row>
    <row r="1113" spans="1:5" ht="20" customHeight="1">
      <c r="A1113" s="27">
        <v>23</v>
      </c>
      <c r="B1113" s="20" t="s">
        <v>11164</v>
      </c>
      <c r="C1113" s="23"/>
      <c r="D1113" s="23"/>
      <c r="E1113" s="23"/>
    </row>
    <row r="1114" spans="1:5" ht="20" customHeight="1">
      <c r="A1114" s="27">
        <v>56</v>
      </c>
      <c r="B1114" s="20" t="s">
        <v>11173</v>
      </c>
      <c r="C1114" s="23"/>
      <c r="D1114" s="23"/>
      <c r="E1114" s="23"/>
    </row>
    <row r="1115" spans="1:5" ht="20" customHeight="1">
      <c r="A1115" s="27">
        <v>27</v>
      </c>
      <c r="B1115" s="20" t="s">
        <v>11179</v>
      </c>
      <c r="C1115" s="23"/>
      <c r="D1115" s="23"/>
      <c r="E1115" s="23"/>
    </row>
    <row r="1116" spans="1:5" ht="20" customHeight="1">
      <c r="A1116" s="27">
        <v>37</v>
      </c>
      <c r="B1116" s="20" t="s">
        <v>11183</v>
      </c>
      <c r="C1116" s="23"/>
      <c r="D1116" s="23"/>
      <c r="E1116" s="23"/>
    </row>
    <row r="1117" spans="1:5" ht="20" customHeight="1">
      <c r="A1117" s="27">
        <v>52</v>
      </c>
      <c r="B1117" s="20" t="s">
        <v>11187</v>
      </c>
      <c r="C1117" s="23"/>
      <c r="D1117" s="23"/>
      <c r="E1117" s="23"/>
    </row>
    <row r="1118" spans="1:5" ht="20" customHeight="1">
      <c r="A1118" s="27">
        <v>49</v>
      </c>
      <c r="B1118" s="20" t="s">
        <v>11189</v>
      </c>
      <c r="C1118" s="23"/>
      <c r="D1118" s="23"/>
      <c r="E1118" s="23"/>
    </row>
    <row r="1119" spans="1:5" ht="20" customHeight="1">
      <c r="A1119" s="27">
        <v>44</v>
      </c>
      <c r="B1119" s="20" t="s">
        <v>11191</v>
      </c>
      <c r="C1119" s="23"/>
      <c r="D1119" s="23"/>
      <c r="E1119" s="23"/>
    </row>
    <row r="1120" spans="1:5" ht="20" customHeight="1">
      <c r="A1120" s="27">
        <v>63</v>
      </c>
      <c r="B1120" s="20" t="s">
        <v>245</v>
      </c>
      <c r="C1120" s="23"/>
      <c r="D1120" s="23"/>
      <c r="E1120" s="23"/>
    </row>
    <row r="1121" spans="1:5" ht="20" customHeight="1">
      <c r="A1121" s="27">
        <v>24</v>
      </c>
      <c r="B1121" s="20" t="s">
        <v>11193</v>
      </c>
      <c r="C1121" s="23"/>
      <c r="D1121" s="23"/>
      <c r="E1121" s="23"/>
    </row>
    <row r="1122" spans="1:5" ht="20" customHeight="1">
      <c r="A1122" s="27">
        <v>57</v>
      </c>
      <c r="B1122" s="20" t="s">
        <v>11198</v>
      </c>
      <c r="C1122" s="23"/>
      <c r="D1122" s="23"/>
      <c r="E1122" s="23"/>
    </row>
    <row r="1123" spans="1:5" ht="20" customHeight="1">
      <c r="A1123" s="27">
        <v>28</v>
      </c>
      <c r="B1123" s="20" t="s">
        <v>11202</v>
      </c>
      <c r="C1123" s="23"/>
      <c r="D1123" s="23"/>
      <c r="E1123" s="23"/>
    </row>
    <row r="1124" spans="1:5" ht="20" customHeight="1">
      <c r="A1124" s="27">
        <v>45</v>
      </c>
      <c r="B1124" s="20" t="s">
        <v>11204</v>
      </c>
      <c r="C1124" s="23"/>
      <c r="D1124" s="23"/>
      <c r="E1124" s="23"/>
    </row>
    <row r="1125" spans="1:5" ht="20" customHeight="1">
      <c r="A1125" s="27">
        <v>25</v>
      </c>
      <c r="B1125" s="20" t="s">
        <v>11206</v>
      </c>
      <c r="C1125" s="23"/>
      <c r="D1125" s="23"/>
      <c r="E1125" s="23"/>
    </row>
    <row r="1126" spans="1:5" ht="20" customHeight="1">
      <c r="A1126" s="27">
        <v>58</v>
      </c>
      <c r="B1126" s="20" t="s">
        <v>11209</v>
      </c>
      <c r="C1126" s="23"/>
      <c r="D1126" s="23"/>
      <c r="E1126" s="23"/>
    </row>
    <row r="1127" spans="1:5" ht="20" customHeight="1">
      <c r="A1127" s="27">
        <v>46</v>
      </c>
      <c r="B1127" s="20" t="s">
        <v>11213</v>
      </c>
      <c r="C1127" s="23"/>
      <c r="D1127" s="23"/>
      <c r="E1127" s="23"/>
    </row>
    <row r="1128" spans="1:5" ht="20" customHeight="1">
      <c r="A1128" s="27">
        <v>30</v>
      </c>
      <c r="B1128" s="20" t="s">
        <v>11220</v>
      </c>
      <c r="C1128" s="23"/>
      <c r="D1128" s="23"/>
      <c r="E1128" s="23"/>
    </row>
    <row r="1129" spans="1:5" ht="20" customHeight="1">
      <c r="A1129" s="27">
        <v>35</v>
      </c>
      <c r="B1129" s="20" t="s">
        <v>11235</v>
      </c>
      <c r="C1129" s="23"/>
      <c r="D1129" s="23"/>
      <c r="E1129" s="23"/>
    </row>
    <row r="1130" spans="1:5" ht="20" customHeight="1">
      <c r="A1130" s="27">
        <v>53</v>
      </c>
      <c r="B1130" s="20" t="s">
        <v>11246</v>
      </c>
      <c r="C1130" s="23"/>
      <c r="D1130" s="23"/>
      <c r="E1130" s="23"/>
    </row>
    <row r="1131" spans="1:5" ht="20" customHeight="1">
      <c r="A1131" s="27">
        <v>50</v>
      </c>
      <c r="B1131" s="20" t="s">
        <v>11249</v>
      </c>
      <c r="C1131" s="23"/>
      <c r="D1131" s="23"/>
      <c r="E1131" s="23"/>
    </row>
    <row r="1132" spans="1:5" ht="20" customHeight="1">
      <c r="A1132" s="27">
        <v>47</v>
      </c>
      <c r="B1132" s="20" t="s">
        <v>11251</v>
      </c>
      <c r="C1132" s="23"/>
      <c r="D1132" s="23"/>
      <c r="E1132" s="23"/>
    </row>
    <row r="1133" spans="1:5" ht="20" customHeight="1">
      <c r="A1133" s="27">
        <v>42</v>
      </c>
      <c r="B1133" s="20" t="s">
        <v>11255</v>
      </c>
      <c r="C1133" s="23"/>
      <c r="D1133" s="23"/>
      <c r="E1133" s="23"/>
    </row>
    <row r="1134" spans="1:5" ht="20" customHeight="1">
      <c r="A1134" s="27">
        <v>61</v>
      </c>
      <c r="B1134" s="20" t="s">
        <v>11259</v>
      </c>
      <c r="C1134" s="23"/>
      <c r="D1134" s="23"/>
      <c r="E1134" s="23"/>
    </row>
    <row r="1135" spans="1:5" ht="20" customHeight="1">
      <c r="A1135" s="27">
        <v>22</v>
      </c>
      <c r="B1135" s="20" t="s">
        <v>11263</v>
      </c>
      <c r="C1135" s="23"/>
      <c r="D1135" s="23"/>
      <c r="E1135" s="23"/>
    </row>
    <row r="1136" spans="1:5" ht="20" customHeight="1">
      <c r="A1136" s="27">
        <v>55</v>
      </c>
      <c r="B1136" s="20" t="s">
        <v>11275</v>
      </c>
      <c r="C1136" s="23"/>
      <c r="D1136" s="23"/>
      <c r="E1136" s="23"/>
    </row>
    <row r="1137" spans="1:5" ht="20" customHeight="1">
      <c r="A1137" s="27">
        <v>63</v>
      </c>
      <c r="B1137" s="20" t="s">
        <v>11277</v>
      </c>
      <c r="C1137" s="23"/>
      <c r="D1137" s="23"/>
      <c r="E1137" s="23"/>
    </row>
    <row r="1138" spans="1:5" ht="20" customHeight="1">
      <c r="A1138" s="27">
        <v>26</v>
      </c>
      <c r="B1138" s="20" t="s">
        <v>11281</v>
      </c>
      <c r="C1138" s="23"/>
      <c r="D1138" s="23"/>
      <c r="E1138" s="23"/>
    </row>
    <row r="1139" spans="1:5" ht="20" customHeight="1">
      <c r="A1139" s="27">
        <v>36</v>
      </c>
      <c r="B1139" s="20" t="s">
        <v>11285</v>
      </c>
      <c r="C1139" s="23"/>
      <c r="D1139" s="23"/>
      <c r="E1139" s="23"/>
    </row>
    <row r="1140" spans="1:5" ht="20" customHeight="1">
      <c r="A1140" s="27">
        <v>51</v>
      </c>
      <c r="B1140" s="20" t="s">
        <v>11289</v>
      </c>
      <c r="C1140" s="23"/>
      <c r="D1140" s="23"/>
      <c r="E1140" s="23"/>
    </row>
    <row r="1141" spans="1:5" ht="20" customHeight="1">
      <c r="A1141" s="27">
        <v>48</v>
      </c>
      <c r="B1141" s="20" t="s">
        <v>11291</v>
      </c>
      <c r="C1141" s="23"/>
      <c r="D1141" s="23"/>
      <c r="E1141" s="23"/>
    </row>
    <row r="1142" spans="1:5" ht="20" customHeight="1">
      <c r="A1142" s="27">
        <v>43</v>
      </c>
      <c r="B1142" s="20" t="s">
        <v>11293</v>
      </c>
      <c r="C1142" s="23"/>
      <c r="D1142" s="23"/>
      <c r="E1142" s="23"/>
    </row>
    <row r="1143" spans="1:5" ht="20" customHeight="1">
      <c r="A1143" s="27">
        <v>23</v>
      </c>
      <c r="B1143" s="20" t="s">
        <v>11295</v>
      </c>
      <c r="C1143" s="23"/>
      <c r="D1143" s="23"/>
      <c r="E1143" s="23"/>
    </row>
    <row r="1144" spans="1:5" ht="20" customHeight="1">
      <c r="A1144" s="27">
        <v>56</v>
      </c>
      <c r="B1144" s="20" t="s">
        <v>11302</v>
      </c>
      <c r="C1144" s="23"/>
      <c r="D1144" s="23"/>
      <c r="E1144" s="23"/>
    </row>
    <row r="1145" spans="1:5" ht="20" customHeight="1">
      <c r="A1145" s="27">
        <v>27</v>
      </c>
      <c r="B1145" s="20" t="s">
        <v>11304</v>
      </c>
      <c r="C1145" s="23"/>
      <c r="D1145" s="23"/>
      <c r="E1145" s="23"/>
    </row>
    <row r="1146" spans="1:5" ht="20" customHeight="1">
      <c r="A1146" s="27">
        <v>44</v>
      </c>
      <c r="B1146" s="20" t="s">
        <v>11306</v>
      </c>
      <c r="C1146" s="23"/>
      <c r="D1146" s="23"/>
      <c r="E1146" s="23"/>
    </row>
    <row r="1147" spans="1:5" ht="20" customHeight="1">
      <c r="A1147" s="27">
        <v>24</v>
      </c>
      <c r="B1147" s="20" t="s">
        <v>11308</v>
      </c>
      <c r="C1147" s="23"/>
      <c r="D1147" s="23"/>
      <c r="E1147" s="23"/>
    </row>
    <row r="1148" spans="1:5" ht="20" customHeight="1">
      <c r="A1148" s="27">
        <v>57</v>
      </c>
      <c r="B1148" s="20" t="s">
        <v>11313</v>
      </c>
      <c r="C1148" s="23"/>
      <c r="D1148" s="23"/>
      <c r="E1148" s="23"/>
    </row>
    <row r="1149" spans="1:5" ht="20" customHeight="1">
      <c r="A1149" s="27">
        <v>45</v>
      </c>
      <c r="B1149" s="20" t="s">
        <v>11315</v>
      </c>
      <c r="C1149" s="23"/>
      <c r="D1149" s="23"/>
      <c r="E1149" s="23"/>
    </row>
    <row r="1150" spans="1:5" ht="20" customHeight="1">
      <c r="A1150" s="27">
        <v>29</v>
      </c>
      <c r="B1150" s="20" t="s">
        <v>11319</v>
      </c>
      <c r="C1150" s="23"/>
      <c r="D1150" s="23"/>
      <c r="E1150" s="23"/>
    </row>
    <row r="1151" spans="1:5" ht="20" customHeight="1">
      <c r="A1151" s="27">
        <v>34</v>
      </c>
      <c r="B1151" s="20" t="s">
        <v>11332</v>
      </c>
      <c r="C1151" s="23"/>
      <c r="D1151" s="23"/>
      <c r="E1151" s="23"/>
    </row>
    <row r="1152" spans="1:5" ht="20" customHeight="1">
      <c r="A1152" s="27">
        <v>52</v>
      </c>
      <c r="B1152" s="20" t="s">
        <v>11343</v>
      </c>
      <c r="C1152" s="23"/>
      <c r="D1152" s="23"/>
      <c r="E1152" s="23"/>
    </row>
    <row r="1153" spans="1:5" ht="20" customHeight="1">
      <c r="A1153" s="27">
        <v>49</v>
      </c>
      <c r="B1153" s="20" t="s">
        <v>11348</v>
      </c>
      <c r="C1153" s="23"/>
      <c r="D1153" s="23"/>
      <c r="E1153" s="23"/>
    </row>
    <row r="1154" spans="1:5" ht="20" customHeight="1">
      <c r="A1154" s="27">
        <v>46</v>
      </c>
      <c r="B1154" s="20" t="s">
        <v>11350</v>
      </c>
      <c r="C1154" s="23"/>
      <c r="D1154" s="23"/>
      <c r="E1154" s="23"/>
    </row>
    <row r="1155" spans="1:5" ht="20" customHeight="1">
      <c r="A1155" s="27">
        <v>41</v>
      </c>
      <c r="B1155" s="20" t="s">
        <v>11354</v>
      </c>
      <c r="C1155" s="23"/>
      <c r="D1155" s="23"/>
      <c r="E1155" s="23"/>
    </row>
    <row r="1156" spans="1:5" ht="20" customHeight="1">
      <c r="A1156" s="27">
        <v>60</v>
      </c>
      <c r="B1156" s="20" t="s">
        <v>11358</v>
      </c>
      <c r="C1156" s="23"/>
      <c r="D1156" s="23"/>
      <c r="E1156" s="23"/>
    </row>
    <row r="1157" spans="1:5" ht="20" customHeight="1">
      <c r="A1157" s="27">
        <v>21</v>
      </c>
      <c r="B1157" s="20" t="s">
        <v>11361</v>
      </c>
      <c r="C1157" s="23"/>
      <c r="D1157" s="23"/>
      <c r="E1157" s="23"/>
    </row>
    <row r="1158" spans="1:5" ht="20" customHeight="1">
      <c r="A1158" s="27">
        <v>63</v>
      </c>
      <c r="B1158" s="20" t="s">
        <v>11372</v>
      </c>
      <c r="C1158" s="23"/>
      <c r="D1158" s="23"/>
      <c r="E1158" s="23"/>
    </row>
    <row r="1159" spans="1:5" ht="20" customHeight="1">
      <c r="A1159" s="27">
        <v>54</v>
      </c>
      <c r="B1159" s="20" t="s">
        <v>11374</v>
      </c>
      <c r="C1159" s="23"/>
      <c r="D1159" s="23"/>
      <c r="E1159" s="23"/>
    </row>
    <row r="1160" spans="1:5" ht="20" customHeight="1">
      <c r="A1160" s="27">
        <v>25</v>
      </c>
      <c r="B1160" s="20" t="s">
        <v>11378</v>
      </c>
      <c r="C1160" s="23"/>
      <c r="D1160" s="23"/>
      <c r="E1160" s="23"/>
    </row>
    <row r="1161" spans="1:5" ht="20" customHeight="1">
      <c r="A1161" s="27">
        <v>35</v>
      </c>
      <c r="B1161" s="20" t="s">
        <v>11384</v>
      </c>
      <c r="C1161" s="23"/>
      <c r="D1161" s="23"/>
      <c r="E1161" s="23"/>
    </row>
    <row r="1162" spans="1:5" ht="20" customHeight="1">
      <c r="A1162" s="27">
        <v>50</v>
      </c>
      <c r="B1162" s="20" t="s">
        <v>11388</v>
      </c>
      <c r="C1162" s="23"/>
      <c r="D1162" s="23"/>
      <c r="E1162" s="23"/>
    </row>
    <row r="1163" spans="1:5" ht="20" customHeight="1">
      <c r="A1163" s="27">
        <v>47</v>
      </c>
      <c r="B1163" s="20" t="s">
        <v>11390</v>
      </c>
      <c r="C1163" s="23"/>
      <c r="D1163" s="23"/>
      <c r="E1163" s="23"/>
    </row>
    <row r="1164" spans="1:5" ht="20" customHeight="1">
      <c r="A1164" s="27">
        <v>42</v>
      </c>
      <c r="B1164" s="20" t="s">
        <v>11392</v>
      </c>
      <c r="C1164" s="23"/>
      <c r="D1164" s="23"/>
      <c r="E1164" s="23"/>
    </row>
    <row r="1165" spans="1:5" ht="20" customHeight="1">
      <c r="A1165" s="27">
        <v>22</v>
      </c>
      <c r="B1165" s="20" t="s">
        <v>11394</v>
      </c>
      <c r="C1165" s="23"/>
      <c r="D1165" s="23"/>
      <c r="E1165" s="23"/>
    </row>
    <row r="1166" spans="1:5" ht="20" customHeight="1">
      <c r="A1166" s="27">
        <v>55</v>
      </c>
      <c r="B1166" s="20" t="s">
        <v>11403</v>
      </c>
      <c r="C1166" s="23"/>
      <c r="D1166" s="23"/>
      <c r="E1166" s="23"/>
    </row>
    <row r="1167" spans="1:5" ht="20" customHeight="1">
      <c r="A1167" s="27">
        <v>26</v>
      </c>
      <c r="B1167" s="20" t="s">
        <v>11405</v>
      </c>
      <c r="C1167" s="23"/>
      <c r="D1167" s="23"/>
      <c r="E1167" s="23"/>
    </row>
    <row r="1168" spans="1:5" ht="20" customHeight="1">
      <c r="A1168" s="27">
        <v>43</v>
      </c>
      <c r="B1168" s="20" t="s">
        <v>11407</v>
      </c>
      <c r="C1168" s="23"/>
      <c r="D1168" s="23"/>
      <c r="E1168" s="23"/>
    </row>
    <row r="1169" spans="1:5" ht="20" customHeight="1">
      <c r="A1169" s="27">
        <v>23</v>
      </c>
      <c r="B1169" s="20" t="s">
        <v>11409</v>
      </c>
      <c r="C1169" s="23"/>
      <c r="D1169" s="23"/>
      <c r="E1169" s="23"/>
    </row>
    <row r="1170" spans="1:5" ht="20" customHeight="1">
      <c r="A1170" s="27">
        <v>56</v>
      </c>
      <c r="B1170" s="20" t="s">
        <v>11416</v>
      </c>
      <c r="C1170" s="23"/>
      <c r="D1170" s="23"/>
      <c r="E1170" s="23"/>
    </row>
    <row r="1171" spans="1:5" ht="20" customHeight="1">
      <c r="A1171" s="27">
        <v>44</v>
      </c>
      <c r="B1171" s="20" t="s">
        <v>11418</v>
      </c>
      <c r="C1171" s="23"/>
      <c r="D1171" s="23"/>
      <c r="E1171" s="23"/>
    </row>
    <row r="1172" spans="1:5" ht="20" customHeight="1">
      <c r="A1172" s="27">
        <v>28</v>
      </c>
      <c r="B1172" s="20" t="s">
        <v>11422</v>
      </c>
      <c r="C1172" s="23"/>
      <c r="D1172" s="23"/>
      <c r="E1172" s="23"/>
    </row>
    <row r="1173" spans="1:5" ht="20" customHeight="1">
      <c r="A1173" s="27">
        <v>33</v>
      </c>
      <c r="B1173" s="20" t="s">
        <v>11435</v>
      </c>
      <c r="C1173" s="23"/>
      <c r="D1173" s="23"/>
      <c r="E1173" s="23"/>
    </row>
    <row r="1174" spans="1:5" ht="20" customHeight="1">
      <c r="A1174" s="27">
        <v>51</v>
      </c>
      <c r="B1174" s="20" t="s">
        <v>11446</v>
      </c>
      <c r="C1174" s="23"/>
      <c r="D1174" s="23"/>
      <c r="E1174" s="23"/>
    </row>
    <row r="1175" spans="1:5" ht="20" customHeight="1">
      <c r="A1175" s="27">
        <v>48</v>
      </c>
      <c r="B1175" s="20" t="s">
        <v>11448</v>
      </c>
      <c r="C1175" s="23"/>
      <c r="D1175" s="23"/>
      <c r="E1175" s="23"/>
    </row>
    <row r="1176" spans="1:5" ht="20" customHeight="1">
      <c r="A1176" s="27">
        <v>45</v>
      </c>
      <c r="B1176" s="20" t="s">
        <v>11451</v>
      </c>
      <c r="C1176" s="23"/>
      <c r="D1176" s="23"/>
      <c r="E1176" s="23"/>
    </row>
    <row r="1177" spans="1:5" ht="20" customHeight="1">
      <c r="A1177" s="27">
        <v>40</v>
      </c>
      <c r="B1177" s="20" t="s">
        <v>11456</v>
      </c>
      <c r="C1177" s="23"/>
      <c r="D1177" s="23"/>
      <c r="E1177" s="23"/>
    </row>
    <row r="1178" spans="1:5" ht="20" customHeight="1">
      <c r="A1178" s="27">
        <v>59</v>
      </c>
      <c r="B1178" s="20" t="s">
        <v>11462</v>
      </c>
      <c r="C1178" s="23"/>
      <c r="D1178" s="23"/>
      <c r="E1178" s="23"/>
    </row>
    <row r="1179" spans="1:5" ht="20" customHeight="1">
      <c r="A1179" s="27">
        <v>20</v>
      </c>
      <c r="B1179" s="20" t="s">
        <v>11464</v>
      </c>
      <c r="C1179" s="23"/>
      <c r="D1179" s="23"/>
      <c r="E1179" s="23"/>
    </row>
    <row r="1180" spans="1:5" ht="20" customHeight="1">
      <c r="A1180" s="27">
        <v>63</v>
      </c>
      <c r="B1180" s="20" t="s">
        <v>11476</v>
      </c>
      <c r="C1180" s="23"/>
      <c r="D1180" s="23"/>
      <c r="E1180" s="23"/>
    </row>
    <row r="1181" spans="1:5" ht="20" customHeight="1">
      <c r="A1181" s="27">
        <v>53</v>
      </c>
      <c r="B1181" s="20" t="s">
        <v>11480</v>
      </c>
      <c r="C1181" s="23"/>
      <c r="D1181" s="23"/>
      <c r="E1181" s="23"/>
    </row>
    <row r="1182" spans="1:5" ht="20" customHeight="1">
      <c r="A1182" s="27">
        <v>24</v>
      </c>
      <c r="B1182" s="20" t="s">
        <v>11490</v>
      </c>
      <c r="C1182" s="23"/>
      <c r="D1182" s="23"/>
      <c r="E1182" s="23"/>
    </row>
    <row r="1183" spans="1:5" ht="20" customHeight="1">
      <c r="A1183" s="27">
        <v>34</v>
      </c>
      <c r="B1183" s="20" t="s">
        <v>11498</v>
      </c>
      <c r="C1183" s="23"/>
      <c r="D1183" s="23"/>
      <c r="E1183" s="23"/>
    </row>
    <row r="1184" spans="1:5" ht="20" customHeight="1">
      <c r="A1184" s="27">
        <v>49</v>
      </c>
      <c r="B1184" s="20" t="s">
        <v>11502</v>
      </c>
      <c r="C1184" s="23"/>
      <c r="D1184" s="23"/>
      <c r="E1184" s="23"/>
    </row>
    <row r="1185" spans="1:5" ht="20" customHeight="1">
      <c r="A1185" s="27">
        <v>46</v>
      </c>
      <c r="B1185" s="20" t="s">
        <v>11504</v>
      </c>
      <c r="C1185" s="23"/>
      <c r="D1185" s="23"/>
      <c r="E1185" s="23"/>
    </row>
    <row r="1186" spans="1:5" ht="20" customHeight="1">
      <c r="A1186" s="27">
        <v>41</v>
      </c>
      <c r="B1186" s="20" t="s">
        <v>11508</v>
      </c>
      <c r="C1186" s="23"/>
      <c r="D1186" s="23"/>
      <c r="E1186" s="23"/>
    </row>
    <row r="1187" spans="1:5" ht="20" customHeight="1">
      <c r="A1187" s="27">
        <v>21</v>
      </c>
      <c r="B1187" s="20" t="s">
        <v>11513</v>
      </c>
      <c r="C1187" s="23"/>
      <c r="D1187" s="23"/>
      <c r="E1187" s="23"/>
    </row>
    <row r="1188" spans="1:5" ht="20" customHeight="1">
      <c r="A1188" s="27">
        <v>54</v>
      </c>
      <c r="B1188" s="20" t="s">
        <v>11522</v>
      </c>
      <c r="C1188" s="23"/>
      <c r="D1188" s="23"/>
      <c r="E1188" s="23"/>
    </row>
    <row r="1189" spans="1:5" ht="20" customHeight="1">
      <c r="A1189" s="27">
        <v>25</v>
      </c>
      <c r="B1189" s="20" t="s">
        <v>11525</v>
      </c>
      <c r="C1189" s="23"/>
      <c r="D1189" s="23"/>
      <c r="E1189" s="23"/>
    </row>
    <row r="1190" spans="1:5" ht="20" customHeight="1">
      <c r="A1190" s="27">
        <v>42</v>
      </c>
      <c r="B1190" s="20" t="s">
        <v>11529</v>
      </c>
      <c r="C1190" s="23"/>
      <c r="D1190" s="23"/>
      <c r="E1190" s="23"/>
    </row>
    <row r="1191" spans="1:5" ht="20" customHeight="1">
      <c r="A1191" s="27">
        <v>22</v>
      </c>
      <c r="B1191" s="20" t="s">
        <v>11532</v>
      </c>
      <c r="C1191" s="23"/>
      <c r="D1191" s="23"/>
      <c r="E1191" s="23"/>
    </row>
    <row r="1192" spans="1:5" ht="20" customHeight="1">
      <c r="A1192" s="27">
        <v>55</v>
      </c>
      <c r="B1192" s="20" t="s">
        <v>11538</v>
      </c>
      <c r="C1192" s="23"/>
      <c r="D1192" s="23"/>
      <c r="E1192" s="23"/>
    </row>
    <row r="1193" spans="1:5" ht="20" customHeight="1">
      <c r="A1193" s="27">
        <v>43</v>
      </c>
      <c r="B1193" s="20" t="s">
        <v>11540</v>
      </c>
      <c r="C1193" s="23"/>
      <c r="D1193" s="23"/>
      <c r="E1193" s="23"/>
    </row>
    <row r="1194" spans="1:5" ht="20" customHeight="1">
      <c r="A1194" s="27">
        <v>14</v>
      </c>
      <c r="B1194" s="20" t="s">
        <v>11542</v>
      </c>
      <c r="C1194" s="23"/>
      <c r="D1194" s="23"/>
      <c r="E1194" s="23"/>
    </row>
    <row r="1195" spans="1:5" ht="20" customHeight="1">
      <c r="A1195" s="27">
        <v>36</v>
      </c>
      <c r="B1195" s="20" t="s">
        <v>11560</v>
      </c>
      <c r="C1195" s="23"/>
      <c r="D1195" s="23"/>
      <c r="E1195" s="23"/>
    </row>
    <row r="1196" spans="1:5" ht="20" customHeight="1">
      <c r="A1196" s="27">
        <v>54</v>
      </c>
      <c r="B1196" s="20" t="s">
        <v>11571</v>
      </c>
      <c r="C1196" s="23"/>
      <c r="D1196" s="23"/>
      <c r="E1196" s="23"/>
    </row>
    <row r="1197" spans="1:5" ht="20" customHeight="1">
      <c r="A1197" s="27">
        <v>15</v>
      </c>
      <c r="B1197" s="20" t="s">
        <v>11573</v>
      </c>
      <c r="C1197" s="23"/>
      <c r="D1197" s="23"/>
      <c r="E1197" s="23"/>
    </row>
    <row r="1198" spans="1:5" ht="20" customHeight="1">
      <c r="A1198" s="27">
        <v>55</v>
      </c>
      <c r="B1198" s="20" t="s">
        <v>11582</v>
      </c>
      <c r="C1198" s="23"/>
      <c r="D1198" s="23"/>
      <c r="E1198" s="23"/>
    </row>
    <row r="1199" spans="1:5" ht="20" customHeight="1">
      <c r="A1199" s="27">
        <v>16</v>
      </c>
      <c r="B1199" s="20" t="s">
        <v>11584</v>
      </c>
      <c r="C1199" s="23"/>
      <c r="D1199" s="23"/>
      <c r="E1199" s="23"/>
    </row>
    <row r="1200" spans="1:5" ht="20" customHeight="1">
      <c r="A1200" s="27">
        <v>60</v>
      </c>
      <c r="B1200" s="20" t="s">
        <v>11588</v>
      </c>
      <c r="C1200" s="23"/>
      <c r="D1200" s="23"/>
      <c r="E1200" s="23"/>
    </row>
    <row r="1201" spans="1:5" ht="20" customHeight="1">
      <c r="A1201" s="27">
        <v>59</v>
      </c>
      <c r="B1201" s="20" t="s">
        <v>11590</v>
      </c>
      <c r="C1201" s="23"/>
      <c r="D1201" s="23"/>
      <c r="E1201" s="23"/>
    </row>
    <row r="1202" spans="1:5" ht="20" customHeight="1">
      <c r="A1202" s="27">
        <v>58</v>
      </c>
      <c r="B1202" s="20" t="s">
        <v>11594</v>
      </c>
      <c r="C1202" s="23"/>
      <c r="D1202" s="23"/>
      <c r="E1202" s="23"/>
    </row>
    <row r="1203" spans="1:5" ht="20" customHeight="1">
      <c r="A1203" s="27">
        <v>49</v>
      </c>
      <c r="B1203" s="20" t="s">
        <v>11601</v>
      </c>
      <c r="C1203" s="23"/>
      <c r="D1203" s="23"/>
      <c r="E1203" s="23"/>
    </row>
    <row r="1204" spans="1:5" ht="20" customHeight="1">
      <c r="A1204" s="27">
        <v>57</v>
      </c>
      <c r="B1204" s="20" t="s">
        <v>11607</v>
      </c>
      <c r="C1204" s="23"/>
      <c r="D1204" s="23"/>
      <c r="E1204" s="23"/>
    </row>
    <row r="1205" spans="1:5" ht="20" customHeight="1">
      <c r="A1205" s="27">
        <v>63</v>
      </c>
      <c r="B1205" s="20" t="s">
        <v>11611</v>
      </c>
      <c r="C1205" s="23"/>
      <c r="D1205" s="23"/>
      <c r="E1205" s="23"/>
    </row>
    <row r="1206" spans="1:5" ht="20" customHeight="1">
      <c r="A1206" s="27">
        <v>20</v>
      </c>
      <c r="B1206" s="20" t="s">
        <v>11613</v>
      </c>
      <c r="C1206" s="23"/>
      <c r="D1206" s="23"/>
      <c r="E1206" s="23"/>
    </row>
    <row r="1207" spans="1:5" ht="20" customHeight="1">
      <c r="A1207" s="27">
        <v>25</v>
      </c>
      <c r="B1207" s="20" t="s">
        <v>11620</v>
      </c>
      <c r="C1207" s="23"/>
      <c r="D1207" s="23"/>
      <c r="E1207" s="23"/>
    </row>
    <row r="1208" spans="1:5" ht="20" customHeight="1">
      <c r="A1208" s="27">
        <v>30</v>
      </c>
      <c r="B1208" s="20" t="s">
        <v>11634</v>
      </c>
      <c r="C1208" s="23"/>
      <c r="D1208" s="23"/>
      <c r="E1208" s="23"/>
    </row>
    <row r="1209" spans="1:5" ht="20" customHeight="1">
      <c r="A1209" s="27">
        <v>48</v>
      </c>
      <c r="B1209" s="20" t="s">
        <v>11643</v>
      </c>
      <c r="C1209" s="23"/>
      <c r="D1209" s="23"/>
      <c r="E1209" s="23"/>
    </row>
    <row r="1210" spans="1:5" ht="20" customHeight="1">
      <c r="A1210" s="27">
        <v>45</v>
      </c>
      <c r="B1210" s="20" t="s">
        <v>11645</v>
      </c>
      <c r="C1210" s="23"/>
      <c r="D1210" s="23"/>
      <c r="E1210" s="23"/>
    </row>
    <row r="1211" spans="1:5" ht="20" customHeight="1">
      <c r="A1211" s="27">
        <v>42</v>
      </c>
      <c r="B1211" s="20" t="s">
        <v>11649</v>
      </c>
      <c r="C1211" s="23"/>
      <c r="D1211" s="23"/>
      <c r="E1211" s="23"/>
    </row>
    <row r="1212" spans="1:5" ht="20" customHeight="1">
      <c r="A1212" s="27">
        <v>37</v>
      </c>
      <c r="B1212" s="20" t="s">
        <v>11654</v>
      </c>
      <c r="C1212" s="23"/>
      <c r="D1212" s="23"/>
      <c r="E1212" s="23"/>
    </row>
    <row r="1213" spans="1:5" ht="20" customHeight="1">
      <c r="A1213" s="27">
        <v>56</v>
      </c>
      <c r="B1213" s="20" t="s">
        <v>11663</v>
      </c>
      <c r="C1213" s="23"/>
      <c r="D1213" s="23"/>
      <c r="E1213" s="23"/>
    </row>
    <row r="1214" spans="1:5" ht="20" customHeight="1">
      <c r="A1214" s="27">
        <v>17</v>
      </c>
      <c r="B1214" s="20" t="s">
        <v>11665</v>
      </c>
      <c r="C1214" s="23"/>
      <c r="D1214" s="23"/>
      <c r="E1214" s="23"/>
    </row>
    <row r="1215" spans="1:5" ht="20" customHeight="1">
      <c r="A1215" s="27">
        <v>61</v>
      </c>
      <c r="B1215" s="20" t="s">
        <v>11667</v>
      </c>
      <c r="C1215" s="23"/>
      <c r="D1215" s="23"/>
      <c r="E1215" s="23"/>
    </row>
    <row r="1216" spans="1:5" ht="20" customHeight="1">
      <c r="A1216" s="27">
        <v>50</v>
      </c>
      <c r="B1216" s="20" t="s">
        <v>11669</v>
      </c>
      <c r="C1216" s="23"/>
      <c r="D1216" s="23"/>
      <c r="E1216" s="23"/>
    </row>
    <row r="1217" spans="1:5" ht="20" customHeight="1">
      <c r="A1217" s="27">
        <v>21</v>
      </c>
      <c r="B1217" s="20" t="s">
        <v>11673</v>
      </c>
      <c r="C1217" s="23"/>
      <c r="D1217" s="23"/>
      <c r="E1217" s="23"/>
    </row>
    <row r="1218" spans="1:5" ht="20" customHeight="1">
      <c r="A1218" s="27">
        <v>31</v>
      </c>
      <c r="B1218" s="20" t="s">
        <v>11678</v>
      </c>
      <c r="C1218" s="23"/>
      <c r="D1218" s="23"/>
      <c r="E1218" s="23"/>
    </row>
    <row r="1219" spans="1:5" ht="20" customHeight="1">
      <c r="A1219" s="27">
        <v>46</v>
      </c>
      <c r="B1219" s="20" t="s">
        <v>11684</v>
      </c>
      <c r="C1219" s="23"/>
      <c r="D1219" s="23"/>
      <c r="E1219" s="23"/>
    </row>
    <row r="1220" spans="1:5" ht="20" customHeight="1">
      <c r="A1220" s="27">
        <v>43</v>
      </c>
      <c r="B1220" s="20" t="s">
        <v>11688</v>
      </c>
      <c r="C1220" s="23"/>
      <c r="D1220" s="23"/>
      <c r="E1220" s="23"/>
    </row>
    <row r="1221" spans="1:5" ht="20" customHeight="1">
      <c r="A1221" s="27">
        <v>38</v>
      </c>
      <c r="B1221" s="20" t="s">
        <v>11690</v>
      </c>
      <c r="C1221" s="23"/>
      <c r="D1221" s="23"/>
      <c r="E1221" s="23"/>
    </row>
    <row r="1222" spans="1:5" ht="20" customHeight="1">
      <c r="A1222" s="27">
        <v>18</v>
      </c>
      <c r="B1222" s="20" t="s">
        <v>11694</v>
      </c>
      <c r="C1222" s="23"/>
      <c r="D1222" s="23"/>
      <c r="E1222" s="23"/>
    </row>
    <row r="1223" spans="1:5" ht="20" customHeight="1">
      <c r="A1223" s="27">
        <v>62</v>
      </c>
      <c r="B1223" s="20" t="s">
        <v>11696</v>
      </c>
      <c r="C1223" s="23"/>
      <c r="D1223" s="23"/>
      <c r="E1223" s="23"/>
    </row>
    <row r="1224" spans="1:5" ht="20" customHeight="1">
      <c r="A1224" s="27">
        <v>51</v>
      </c>
      <c r="B1224" s="20" t="s">
        <v>11698</v>
      </c>
      <c r="C1224" s="23"/>
      <c r="D1224" s="23"/>
      <c r="E1224" s="23"/>
    </row>
    <row r="1225" spans="1:5" ht="20" customHeight="1">
      <c r="A1225" s="27">
        <v>22</v>
      </c>
      <c r="B1225" s="20" t="s">
        <v>11700</v>
      </c>
      <c r="C1225" s="23"/>
      <c r="D1225" s="23"/>
      <c r="E1225" s="23"/>
    </row>
    <row r="1226" spans="1:5" ht="20" customHeight="1">
      <c r="A1226" s="27">
        <v>39</v>
      </c>
      <c r="B1226" s="20" t="s">
        <v>11708</v>
      </c>
      <c r="C1226" s="23"/>
      <c r="D1226" s="23"/>
      <c r="E1226" s="23"/>
    </row>
    <row r="1227" spans="1:5" ht="20" customHeight="1">
      <c r="A1227" s="27">
        <v>19</v>
      </c>
      <c r="B1227" s="20" t="s">
        <v>11710</v>
      </c>
      <c r="C1227" s="23"/>
      <c r="D1227" s="23"/>
      <c r="E1227" s="23"/>
    </row>
    <row r="1228" spans="1:5" ht="20" customHeight="1">
      <c r="A1228" s="27">
        <v>63</v>
      </c>
      <c r="B1228" s="20" t="s">
        <v>11712</v>
      </c>
      <c r="C1228" s="23"/>
      <c r="D1228" s="23"/>
      <c r="E1228" s="23"/>
    </row>
    <row r="1229" spans="1:5" ht="20" customHeight="1">
      <c r="A1229" s="27">
        <v>52</v>
      </c>
      <c r="B1229" s="20" t="s">
        <v>11714</v>
      </c>
      <c r="C1229" s="23"/>
      <c r="D1229" s="23"/>
      <c r="E1229" s="23"/>
    </row>
    <row r="1230" spans="1:5" ht="20" customHeight="1">
      <c r="A1230" s="27">
        <v>40</v>
      </c>
      <c r="B1230" s="20" t="s">
        <v>11716</v>
      </c>
      <c r="C1230" s="23"/>
      <c r="D1230" s="23"/>
      <c r="E1230" s="23"/>
    </row>
    <row r="1231" spans="1:5" ht="20" customHeight="1">
      <c r="A1231" s="27">
        <v>33</v>
      </c>
      <c r="B1231" s="20" t="s">
        <v>11724</v>
      </c>
      <c r="C1231" s="23"/>
      <c r="D1231" s="23"/>
      <c r="E1231" s="23"/>
    </row>
    <row r="1232" spans="1:5" ht="20" customHeight="1">
      <c r="A1232" s="27">
        <v>27</v>
      </c>
      <c r="B1232" s="20" t="s">
        <v>11729</v>
      </c>
      <c r="C1232" s="23"/>
      <c r="D1232" s="23"/>
      <c r="E1232" s="23"/>
    </row>
    <row r="1233" spans="1:5" ht="20" customHeight="1">
      <c r="A1233" s="27">
        <v>34</v>
      </c>
      <c r="B1233" s="20" t="s">
        <v>11740</v>
      </c>
      <c r="C1233" s="23"/>
      <c r="D1233" s="23"/>
      <c r="E1233" s="23"/>
    </row>
    <row r="1234" spans="1:5" ht="20" customHeight="1">
      <c r="A1234" s="27">
        <v>28</v>
      </c>
      <c r="B1234" s="20" t="s">
        <v>11742</v>
      </c>
      <c r="C1234" s="23"/>
      <c r="D1234" s="23"/>
      <c r="E1234" s="23"/>
    </row>
    <row r="1235" spans="1:5" ht="20" customHeight="1">
      <c r="A1235" s="27">
        <v>63</v>
      </c>
      <c r="B1235" s="20" t="s">
        <v>11753</v>
      </c>
      <c r="C1235" s="23"/>
      <c r="D1235" s="23"/>
      <c r="E1235" s="23"/>
    </row>
    <row r="1236" spans="1:5" ht="20" customHeight="1">
      <c r="A1236" s="27">
        <v>25</v>
      </c>
      <c r="B1236" s="20" t="s">
        <v>11766</v>
      </c>
      <c r="C1236" s="23"/>
      <c r="D1236" s="23"/>
      <c r="E1236" s="23"/>
    </row>
    <row r="1237" spans="1:5" ht="20" customHeight="1">
      <c r="A1237" s="27">
        <v>46</v>
      </c>
      <c r="B1237" s="20" t="s">
        <v>11779</v>
      </c>
      <c r="C1237" s="23"/>
      <c r="D1237" s="23"/>
      <c r="E1237" s="23"/>
    </row>
    <row r="1238" spans="1:5" ht="20" customHeight="1">
      <c r="A1238" s="27">
        <v>43</v>
      </c>
      <c r="B1238" s="20" t="s">
        <v>11781</v>
      </c>
      <c r="C1238" s="23"/>
      <c r="D1238" s="23"/>
      <c r="E1238" s="23"/>
    </row>
    <row r="1239" spans="1:5" ht="20" customHeight="1">
      <c r="A1239" s="27">
        <v>62</v>
      </c>
      <c r="B1239" s="20" t="s">
        <v>11783</v>
      </c>
      <c r="C1239" s="23"/>
      <c r="D1239" s="23"/>
      <c r="E1239" s="23"/>
    </row>
    <row r="1240" spans="1:5" ht="20" customHeight="1">
      <c r="A1240" s="27">
        <v>52</v>
      </c>
      <c r="B1240" s="20" t="s">
        <v>11786</v>
      </c>
      <c r="C1240" s="23"/>
      <c r="D1240" s="23"/>
      <c r="E1240" s="23"/>
    </row>
    <row r="1241" spans="1:5" ht="20" customHeight="1">
      <c r="A1241" s="27">
        <v>40</v>
      </c>
      <c r="B1241" s="20" t="s">
        <v>11788</v>
      </c>
      <c r="C1241" s="23"/>
      <c r="D1241" s="23"/>
      <c r="E1241" s="23"/>
    </row>
    <row r="1242" spans="1:5" ht="20" customHeight="1">
      <c r="A1242" s="27">
        <v>13</v>
      </c>
      <c r="B1242" s="20" t="s">
        <v>11790</v>
      </c>
      <c r="C1242" s="23"/>
      <c r="D1242" s="23"/>
      <c r="E1242" s="23"/>
    </row>
    <row r="1243" spans="1:5" ht="20" customHeight="1">
      <c r="A1243" s="27">
        <v>35</v>
      </c>
      <c r="B1243" s="20" t="s">
        <v>11811</v>
      </c>
      <c r="C1243" s="23"/>
      <c r="D1243" s="23"/>
      <c r="E1243" s="23"/>
    </row>
    <row r="1244" spans="1:5" ht="20" customHeight="1">
      <c r="A1244" s="27">
        <v>63</v>
      </c>
      <c r="B1244" s="20" t="s">
        <v>11827</v>
      </c>
      <c r="C1244" s="23"/>
      <c r="D1244" s="23"/>
      <c r="E1244" s="23"/>
    </row>
    <row r="1245" spans="1:5" ht="20" customHeight="1">
      <c r="A1245" s="27">
        <v>53</v>
      </c>
      <c r="B1245" s="20" t="s">
        <v>11829</v>
      </c>
      <c r="C1245" s="23"/>
      <c r="D1245" s="23"/>
      <c r="E1245" s="23"/>
    </row>
    <row r="1246" spans="1:5" ht="20" customHeight="1">
      <c r="A1246" s="27">
        <v>14</v>
      </c>
      <c r="B1246" s="20" t="s">
        <v>11831</v>
      </c>
      <c r="C1246" s="23"/>
      <c r="D1246" s="23"/>
      <c r="E1246" s="23"/>
    </row>
    <row r="1247" spans="1:5" ht="20" customHeight="1">
      <c r="A1247" s="27">
        <v>54</v>
      </c>
      <c r="B1247" s="20" t="s">
        <v>11840</v>
      </c>
      <c r="C1247" s="23"/>
      <c r="D1247" s="23"/>
      <c r="E1247" s="23"/>
    </row>
    <row r="1248" spans="1:5" ht="20" customHeight="1">
      <c r="A1248" s="27">
        <v>15</v>
      </c>
      <c r="B1248" s="20" t="s">
        <v>11842</v>
      </c>
      <c r="C1248" s="23"/>
      <c r="D1248" s="23"/>
      <c r="E1248" s="23"/>
    </row>
    <row r="1249" spans="1:5" ht="20" customHeight="1">
      <c r="A1249" s="27">
        <v>59</v>
      </c>
      <c r="B1249" s="20" t="s">
        <v>11846</v>
      </c>
      <c r="C1249" s="23"/>
      <c r="D1249" s="23"/>
      <c r="E1249" s="23"/>
    </row>
    <row r="1250" spans="1:5" ht="20" customHeight="1">
      <c r="A1250" s="27">
        <v>58</v>
      </c>
      <c r="B1250" s="20" t="s">
        <v>11848</v>
      </c>
      <c r="C1250" s="23"/>
      <c r="D1250" s="23"/>
      <c r="E1250" s="23"/>
    </row>
    <row r="1251" spans="1:5" ht="20" customHeight="1">
      <c r="A1251" s="27">
        <v>57</v>
      </c>
      <c r="B1251" s="20" t="s">
        <v>11852</v>
      </c>
      <c r="C1251" s="23"/>
      <c r="D1251" s="23"/>
      <c r="E1251" s="23"/>
    </row>
    <row r="1252" spans="1:5" ht="20" customHeight="1">
      <c r="A1252" s="27">
        <v>48</v>
      </c>
      <c r="B1252" s="20" t="s">
        <v>11862</v>
      </c>
      <c r="C1252" s="23"/>
      <c r="D1252" s="23"/>
      <c r="E1252" s="23"/>
    </row>
    <row r="1253" spans="1:5" ht="20" customHeight="1">
      <c r="A1253" s="27">
        <v>56</v>
      </c>
      <c r="B1253" s="20" t="s">
        <v>11866</v>
      </c>
      <c r="C1253" s="23"/>
      <c r="D1253" s="23"/>
      <c r="E1253" s="23"/>
    </row>
    <row r="1254" spans="1:5" ht="20" customHeight="1">
      <c r="A1254" s="27">
        <v>19</v>
      </c>
      <c r="B1254" s="20" t="s">
        <v>11872</v>
      </c>
      <c r="C1254" s="23"/>
      <c r="D1254" s="23"/>
      <c r="E1254" s="23"/>
    </row>
    <row r="1255" spans="1:5" ht="20" customHeight="1">
      <c r="A1255" s="27">
        <v>24</v>
      </c>
      <c r="B1255" s="20" t="s">
        <v>11881</v>
      </c>
      <c r="C1255" s="23"/>
      <c r="D1255" s="23"/>
      <c r="E1255" s="23"/>
    </row>
    <row r="1256" spans="1:5" ht="20" customHeight="1">
      <c r="A1256" s="27">
        <v>29</v>
      </c>
      <c r="B1256" s="20" t="s">
        <v>11899</v>
      </c>
      <c r="C1256" s="23"/>
      <c r="D1256" s="23"/>
      <c r="E1256" s="23"/>
    </row>
    <row r="1257" spans="1:5" ht="20" customHeight="1">
      <c r="A1257" s="27">
        <v>47</v>
      </c>
      <c r="B1257" s="20" t="s">
        <v>11907</v>
      </c>
      <c r="C1257" s="23"/>
      <c r="D1257" s="23"/>
      <c r="E1257" s="23"/>
    </row>
    <row r="1258" spans="1:5" ht="20" customHeight="1">
      <c r="A1258" s="27">
        <v>44</v>
      </c>
      <c r="B1258" s="20" t="s">
        <v>11909</v>
      </c>
      <c r="C1258" s="23"/>
      <c r="D1258" s="23"/>
      <c r="E1258" s="23"/>
    </row>
    <row r="1259" spans="1:5" ht="20" customHeight="1">
      <c r="A1259" s="27">
        <v>63</v>
      </c>
      <c r="B1259" s="20" t="s">
        <v>11911</v>
      </c>
      <c r="C1259" s="23"/>
      <c r="D1259" s="23"/>
      <c r="E1259" s="23"/>
    </row>
    <row r="1260" spans="1:5" ht="20" customHeight="1">
      <c r="A1260" s="27">
        <v>41</v>
      </c>
      <c r="B1260" s="20" t="s">
        <v>11913</v>
      </c>
      <c r="C1260" s="23"/>
      <c r="D1260" s="23"/>
      <c r="E1260" s="23"/>
    </row>
    <row r="1261" spans="1:5" ht="20" customHeight="1">
      <c r="A1261" s="27">
        <v>36</v>
      </c>
      <c r="B1261" s="20" t="s">
        <v>11922</v>
      </c>
      <c r="C1261" s="23"/>
      <c r="D1261" s="23"/>
      <c r="E1261" s="23"/>
    </row>
    <row r="1262" spans="1:5" ht="20" customHeight="1">
      <c r="A1262" s="27">
        <v>55</v>
      </c>
      <c r="B1262" s="20" t="s">
        <v>11926</v>
      </c>
      <c r="C1262" s="23"/>
      <c r="D1262" s="23"/>
      <c r="E1262" s="23"/>
    </row>
    <row r="1263" spans="1:5" ht="20" customHeight="1">
      <c r="A1263" s="27">
        <v>16</v>
      </c>
      <c r="B1263" s="20" t="s">
        <v>11928</v>
      </c>
      <c r="C1263" s="23"/>
      <c r="D1263" s="23"/>
      <c r="E1263" s="23"/>
    </row>
    <row r="1264" spans="1:5" ht="20" customHeight="1">
      <c r="A1264" s="27">
        <v>60</v>
      </c>
      <c r="B1264" s="20" t="s">
        <v>11930</v>
      </c>
      <c r="C1264" s="23"/>
      <c r="D1264" s="23"/>
      <c r="E1264" s="23"/>
    </row>
    <row r="1265" spans="1:5" ht="20" customHeight="1">
      <c r="A1265" s="27">
        <v>49</v>
      </c>
      <c r="B1265" s="20" t="s">
        <v>11934</v>
      </c>
      <c r="C1265" s="23"/>
      <c r="D1265" s="23"/>
      <c r="E1265" s="23"/>
    </row>
    <row r="1266" spans="1:5" ht="20" customHeight="1">
      <c r="A1266" s="27">
        <v>20</v>
      </c>
      <c r="B1266" s="20" t="s">
        <v>11936</v>
      </c>
      <c r="C1266" s="23"/>
      <c r="D1266" s="23"/>
      <c r="E1266" s="23"/>
    </row>
    <row r="1267" spans="1:5" ht="20" customHeight="1">
      <c r="A1267" s="27">
        <v>30</v>
      </c>
      <c r="B1267" s="20" t="s">
        <v>11946</v>
      </c>
      <c r="C1267" s="23"/>
      <c r="D1267" s="23"/>
      <c r="E1267" s="23"/>
    </row>
    <row r="1268" spans="1:5" ht="20" customHeight="1">
      <c r="A1268" s="27">
        <v>45</v>
      </c>
      <c r="B1268" s="20" t="s">
        <v>11949</v>
      </c>
      <c r="C1268" s="23"/>
      <c r="D1268" s="23"/>
      <c r="E1268" s="23"/>
    </row>
    <row r="1269" spans="1:5" ht="20" customHeight="1">
      <c r="A1269" s="27">
        <v>42</v>
      </c>
      <c r="B1269" s="20" t="s">
        <v>11951</v>
      </c>
      <c r="C1269" s="23"/>
      <c r="D1269" s="23"/>
      <c r="E1269" s="23"/>
    </row>
    <row r="1270" spans="1:5" ht="20" customHeight="1">
      <c r="A1270" s="27">
        <v>37</v>
      </c>
      <c r="B1270" s="20" t="s">
        <v>11955</v>
      </c>
      <c r="C1270" s="23"/>
      <c r="D1270" s="23"/>
      <c r="E1270" s="23"/>
    </row>
    <row r="1271" spans="1:5" ht="20" customHeight="1">
      <c r="A1271" s="27">
        <v>17</v>
      </c>
      <c r="B1271" s="20" t="s">
        <v>11957</v>
      </c>
      <c r="C1271" s="23"/>
      <c r="D1271" s="23"/>
      <c r="E1271" s="23"/>
    </row>
    <row r="1272" spans="1:5" ht="20" customHeight="1">
      <c r="A1272" s="27">
        <v>61</v>
      </c>
      <c r="B1272" s="20" t="s">
        <v>11959</v>
      </c>
      <c r="C1272" s="23"/>
      <c r="D1272" s="23"/>
      <c r="E1272" s="23"/>
    </row>
    <row r="1273" spans="1:5" ht="20" customHeight="1">
      <c r="A1273" s="27">
        <v>50</v>
      </c>
      <c r="B1273" s="20" t="s">
        <v>11961</v>
      </c>
      <c r="C1273" s="23"/>
      <c r="D1273" s="23"/>
      <c r="E1273" s="23"/>
    </row>
    <row r="1274" spans="1:5" ht="20" customHeight="1">
      <c r="A1274" s="27">
        <v>21</v>
      </c>
      <c r="B1274" s="20" t="s">
        <v>11963</v>
      </c>
      <c r="C1274" s="23"/>
      <c r="D1274" s="23"/>
      <c r="E1274" s="23"/>
    </row>
    <row r="1275" spans="1:5" ht="20" customHeight="1">
      <c r="A1275" s="27">
        <v>38</v>
      </c>
      <c r="B1275" s="20" t="s">
        <v>11968</v>
      </c>
      <c r="C1275" s="23"/>
      <c r="D1275" s="23"/>
      <c r="E1275" s="23"/>
    </row>
    <row r="1276" spans="1:5" ht="20" customHeight="1">
      <c r="A1276" s="27">
        <v>18</v>
      </c>
      <c r="B1276" s="20" t="s">
        <v>11970</v>
      </c>
      <c r="C1276" s="23"/>
      <c r="D1276" s="23"/>
      <c r="E1276" s="23"/>
    </row>
    <row r="1277" spans="1:5" ht="20" customHeight="1">
      <c r="A1277" s="27">
        <v>51</v>
      </c>
      <c r="B1277" s="20" t="s">
        <v>11972</v>
      </c>
      <c r="C1277" s="23"/>
      <c r="D1277" s="23"/>
      <c r="E1277" s="23"/>
    </row>
    <row r="1278" spans="1:5" ht="20" customHeight="1">
      <c r="A1278" s="27">
        <v>39</v>
      </c>
      <c r="B1278" s="20" t="s">
        <v>11974</v>
      </c>
      <c r="C1278" s="23"/>
      <c r="D1278" s="23"/>
      <c r="E1278" s="23"/>
    </row>
    <row r="1279" spans="1:5" ht="20" customHeight="1">
      <c r="A1279" s="27">
        <v>32</v>
      </c>
      <c r="B1279" s="20" t="s">
        <v>11981</v>
      </c>
      <c r="C1279" s="23"/>
      <c r="D1279" s="23"/>
      <c r="E1279" s="23"/>
    </row>
    <row r="1280" spans="1:5" ht="20" customHeight="1">
      <c r="A1280" s="27">
        <v>26</v>
      </c>
      <c r="B1280" s="20" t="s">
        <v>11985</v>
      </c>
      <c r="C1280" s="23"/>
      <c r="D1280" s="23"/>
      <c r="E1280" s="23"/>
    </row>
    <row r="1281" spans="1:5" ht="20" customHeight="1">
      <c r="A1281" s="27">
        <v>63</v>
      </c>
      <c r="B1281" s="20" t="s">
        <v>238</v>
      </c>
      <c r="C1281" s="23"/>
      <c r="D1281" s="23"/>
      <c r="E1281" s="23"/>
    </row>
    <row r="1282" spans="1:5" ht="20" customHeight="1">
      <c r="A1282" s="27">
        <v>33</v>
      </c>
      <c r="B1282" s="20" t="s">
        <v>11995</v>
      </c>
      <c r="C1282" s="23"/>
      <c r="D1282" s="23"/>
      <c r="E1282" s="23"/>
    </row>
    <row r="1283" spans="1:5" ht="20" customHeight="1">
      <c r="A1283" s="27">
        <v>27</v>
      </c>
      <c r="B1283" s="20" t="s">
        <v>11997</v>
      </c>
      <c r="C1283" s="23"/>
      <c r="D1283" s="23"/>
      <c r="E1283" s="23"/>
    </row>
    <row r="1284" spans="1:5" ht="20" customHeight="1">
      <c r="A1284" s="27">
        <v>24</v>
      </c>
      <c r="B1284" s="20" t="s">
        <v>12023</v>
      </c>
      <c r="C1284" s="23"/>
      <c r="D1284" s="23"/>
      <c r="E1284" s="23"/>
    </row>
    <row r="1285" spans="1:5" ht="20" customHeight="1">
      <c r="A1285" s="27">
        <v>45</v>
      </c>
      <c r="B1285" s="20" t="s">
        <v>12032</v>
      </c>
      <c r="C1285" s="23"/>
      <c r="D1285" s="23"/>
      <c r="E1285" s="23"/>
    </row>
    <row r="1286" spans="1:5" ht="20" customHeight="1">
      <c r="A1286" s="27">
        <v>42</v>
      </c>
      <c r="B1286" s="20" t="s">
        <v>12035</v>
      </c>
      <c r="C1286" s="23"/>
      <c r="D1286" s="23"/>
      <c r="E1286" s="23"/>
    </row>
    <row r="1287" spans="1:5" ht="20" customHeight="1">
      <c r="A1287" s="27">
        <v>61</v>
      </c>
      <c r="B1287" s="20" t="s">
        <v>12040</v>
      </c>
      <c r="C1287" s="23"/>
      <c r="D1287" s="23"/>
      <c r="E1287" s="23"/>
    </row>
    <row r="1288" spans="1:5" ht="20" customHeight="1">
      <c r="A1288" s="27">
        <v>51</v>
      </c>
      <c r="B1288" s="20" t="s">
        <v>12042</v>
      </c>
      <c r="C1288" s="23"/>
      <c r="D1288" s="23"/>
      <c r="E1288" s="23"/>
    </row>
    <row r="1289" spans="1:5" ht="20" customHeight="1">
      <c r="A1289" s="27">
        <v>39</v>
      </c>
      <c r="B1289" s="20" t="s">
        <v>12044</v>
      </c>
      <c r="C1289" s="23"/>
      <c r="D1289" s="23"/>
      <c r="E1289" s="23"/>
    </row>
    <row r="1290" spans="1:5" ht="20" customHeight="1">
      <c r="A1290" s="27">
        <v>12</v>
      </c>
      <c r="B1290" s="20" t="s">
        <v>12047</v>
      </c>
      <c r="C1290" s="23"/>
      <c r="D1290" s="23"/>
      <c r="E1290" s="23"/>
    </row>
    <row r="1291" spans="1:5" ht="20" customHeight="1">
      <c r="A1291" s="27">
        <v>63</v>
      </c>
      <c r="B1291" s="20" t="s">
        <v>12057</v>
      </c>
      <c r="C1291" s="23"/>
      <c r="D1291" s="23"/>
      <c r="E1291" s="23"/>
    </row>
    <row r="1292" spans="1:5" ht="20" customHeight="1">
      <c r="A1292" s="27">
        <v>34</v>
      </c>
      <c r="B1292" s="20" t="s">
        <v>12068</v>
      </c>
      <c r="C1292" s="23"/>
      <c r="D1292" s="23"/>
      <c r="E1292" s="23"/>
    </row>
    <row r="1293" spans="1:5" ht="20" customHeight="1">
      <c r="A1293" s="27">
        <v>52</v>
      </c>
      <c r="B1293" s="20" t="s">
        <v>12076</v>
      </c>
      <c r="C1293" s="23"/>
      <c r="D1293" s="23"/>
      <c r="E1293" s="23"/>
    </row>
    <row r="1294" spans="1:5" ht="20" customHeight="1">
      <c r="A1294" s="27">
        <v>13</v>
      </c>
      <c r="B1294" s="20" t="s">
        <v>12078</v>
      </c>
      <c r="C1294" s="23"/>
      <c r="D1294" s="23"/>
      <c r="E1294" s="23"/>
    </row>
    <row r="1295" spans="1:5" ht="20" customHeight="1">
      <c r="A1295" s="27">
        <v>53</v>
      </c>
      <c r="B1295" s="20" t="s">
        <v>12084</v>
      </c>
      <c r="C1295" s="23"/>
      <c r="D1295" s="23"/>
      <c r="E1295" s="23"/>
    </row>
    <row r="1296" spans="1:5" ht="20" customHeight="1">
      <c r="A1296" s="27">
        <v>14</v>
      </c>
      <c r="B1296" s="20" t="s">
        <v>12087</v>
      </c>
      <c r="C1296" s="23"/>
      <c r="D1296" s="23"/>
      <c r="E1296" s="23"/>
    </row>
    <row r="1297" spans="1:5" ht="20" customHeight="1">
      <c r="A1297" s="27">
        <v>58</v>
      </c>
      <c r="B1297" s="20" t="s">
        <v>12092</v>
      </c>
      <c r="C1297" s="23"/>
      <c r="D1297" s="23"/>
      <c r="E1297" s="23"/>
    </row>
    <row r="1298" spans="1:5" ht="20" customHeight="1">
      <c r="A1298" s="27">
        <v>57</v>
      </c>
      <c r="B1298" s="20" t="s">
        <v>12095</v>
      </c>
      <c r="C1298" s="23"/>
      <c r="D1298" s="23"/>
      <c r="E1298" s="23"/>
    </row>
    <row r="1299" spans="1:5" ht="20" customHeight="1">
      <c r="A1299" s="27">
        <v>56</v>
      </c>
      <c r="B1299" s="20" t="s">
        <v>12100</v>
      </c>
      <c r="C1299" s="23"/>
      <c r="D1299" s="23"/>
      <c r="E1299" s="23"/>
    </row>
    <row r="1300" spans="1:5" ht="20" customHeight="1">
      <c r="A1300" s="27">
        <v>47</v>
      </c>
      <c r="B1300" s="20" t="s">
        <v>12112</v>
      </c>
      <c r="C1300" s="23"/>
      <c r="D1300" s="23"/>
      <c r="E1300" s="23"/>
    </row>
    <row r="1301" spans="1:5" ht="20" customHeight="1">
      <c r="A1301" s="27">
        <v>55</v>
      </c>
      <c r="B1301" s="20" t="s">
        <v>12117</v>
      </c>
      <c r="C1301" s="23"/>
      <c r="D1301" s="23"/>
      <c r="E1301" s="23"/>
    </row>
    <row r="1302" spans="1:5" ht="20" customHeight="1">
      <c r="A1302" s="27">
        <v>18</v>
      </c>
      <c r="B1302" s="20" t="s">
        <v>12122</v>
      </c>
      <c r="C1302" s="23"/>
      <c r="D1302" s="23"/>
      <c r="E1302" s="23"/>
    </row>
    <row r="1303" spans="1:5" ht="20" customHeight="1">
      <c r="A1303" s="27">
        <v>23</v>
      </c>
      <c r="B1303" s="20" t="s">
        <v>12132</v>
      </c>
      <c r="C1303" s="23"/>
      <c r="D1303" s="23"/>
      <c r="E1303" s="23"/>
    </row>
    <row r="1304" spans="1:5" ht="20" customHeight="1">
      <c r="A1304" s="27">
        <v>63</v>
      </c>
      <c r="B1304" s="20" t="s">
        <v>12136</v>
      </c>
      <c r="C1304" s="23"/>
      <c r="D1304" s="23"/>
      <c r="E1304" s="23"/>
    </row>
    <row r="1305" spans="1:5" ht="20" customHeight="1">
      <c r="A1305" s="27">
        <v>28</v>
      </c>
      <c r="B1305" s="20" t="s">
        <v>12148</v>
      </c>
      <c r="C1305" s="23"/>
      <c r="D1305" s="23"/>
      <c r="E1305" s="23"/>
    </row>
    <row r="1306" spans="1:5" ht="20" customHeight="1">
      <c r="A1306" s="27">
        <v>46</v>
      </c>
      <c r="B1306" s="20" t="s">
        <v>12158</v>
      </c>
      <c r="C1306" s="23"/>
      <c r="D1306" s="23"/>
      <c r="E1306" s="23"/>
    </row>
    <row r="1307" spans="1:5" ht="20" customHeight="1">
      <c r="A1307" s="27">
        <v>43</v>
      </c>
      <c r="B1307" s="20" t="s">
        <v>12160</v>
      </c>
      <c r="C1307" s="23"/>
      <c r="D1307" s="23"/>
      <c r="E1307" s="23"/>
    </row>
    <row r="1308" spans="1:5" ht="20" customHeight="1">
      <c r="A1308" s="27">
        <v>40</v>
      </c>
      <c r="B1308" s="20" t="s">
        <v>12165</v>
      </c>
      <c r="C1308" s="23"/>
      <c r="D1308" s="23"/>
      <c r="E1308" s="23"/>
    </row>
    <row r="1309" spans="1:5" ht="20" customHeight="1">
      <c r="A1309" s="27">
        <v>35</v>
      </c>
      <c r="B1309" s="20" t="s">
        <v>12176</v>
      </c>
      <c r="C1309" s="23"/>
      <c r="D1309" s="23"/>
      <c r="E1309" s="23"/>
    </row>
    <row r="1310" spans="1:5" ht="20" customHeight="1">
      <c r="A1310" s="27">
        <v>54</v>
      </c>
      <c r="B1310" s="20" t="s">
        <v>12181</v>
      </c>
      <c r="C1310" s="23"/>
      <c r="D1310" s="23"/>
      <c r="E1310" s="23"/>
    </row>
    <row r="1311" spans="1:5" ht="20" customHeight="1">
      <c r="A1311" s="27">
        <v>15</v>
      </c>
      <c r="B1311" s="20" t="s">
        <v>12183</v>
      </c>
      <c r="C1311" s="23"/>
      <c r="D1311" s="23"/>
      <c r="E1311" s="23"/>
    </row>
    <row r="1312" spans="1:5" ht="20" customHeight="1">
      <c r="A1312" s="27">
        <v>59</v>
      </c>
      <c r="B1312" s="20" t="s">
        <v>12186</v>
      </c>
      <c r="C1312" s="23"/>
      <c r="D1312" s="23"/>
      <c r="E1312" s="23"/>
    </row>
    <row r="1313" spans="1:5" ht="20" customHeight="1">
      <c r="A1313" s="27">
        <v>48</v>
      </c>
      <c r="B1313" s="20" t="s">
        <v>12193</v>
      </c>
      <c r="C1313" s="23"/>
      <c r="D1313" s="23"/>
      <c r="E1313" s="23"/>
    </row>
    <row r="1314" spans="1:5" ht="20" customHeight="1">
      <c r="A1314" s="27">
        <v>19</v>
      </c>
      <c r="B1314" s="20" t="s">
        <v>12196</v>
      </c>
      <c r="C1314" s="23"/>
      <c r="D1314" s="23"/>
      <c r="E1314" s="23"/>
    </row>
    <row r="1315" spans="1:5" ht="20" customHeight="1">
      <c r="A1315" s="27">
        <v>29</v>
      </c>
      <c r="B1315" s="20" t="s">
        <v>12208</v>
      </c>
      <c r="C1315" s="23"/>
      <c r="D1315" s="23"/>
      <c r="E1315" s="23"/>
    </row>
    <row r="1316" spans="1:5" ht="20" customHeight="1">
      <c r="A1316" s="27">
        <v>44</v>
      </c>
      <c r="B1316" s="20" t="s">
        <v>12210</v>
      </c>
      <c r="C1316" s="23"/>
      <c r="D1316" s="23"/>
      <c r="E1316" s="23"/>
    </row>
    <row r="1317" spans="1:5" ht="20" customHeight="1">
      <c r="A1317" s="27">
        <v>41</v>
      </c>
      <c r="B1317" s="20" t="s">
        <v>12212</v>
      </c>
      <c r="C1317" s="23"/>
      <c r="D1317" s="23"/>
      <c r="E1317" s="23"/>
    </row>
    <row r="1318" spans="1:5" ht="20" customHeight="1">
      <c r="A1318" s="27">
        <v>36</v>
      </c>
      <c r="B1318" s="20" t="s">
        <v>12216</v>
      </c>
      <c r="C1318" s="23"/>
      <c r="D1318" s="23"/>
      <c r="E1318" s="23"/>
    </row>
    <row r="1319" spans="1:5" ht="20" customHeight="1">
      <c r="A1319" s="27">
        <v>16</v>
      </c>
      <c r="B1319" s="20" t="s">
        <v>12219</v>
      </c>
      <c r="C1319" s="23"/>
      <c r="D1319" s="23"/>
      <c r="E1319" s="23"/>
    </row>
    <row r="1320" spans="1:5" ht="20" customHeight="1">
      <c r="A1320" s="27">
        <v>60</v>
      </c>
      <c r="B1320" s="20" t="s">
        <v>12222</v>
      </c>
      <c r="C1320" s="23"/>
      <c r="D1320" s="23"/>
      <c r="E1320" s="23"/>
    </row>
    <row r="1321" spans="1:5" ht="20" customHeight="1">
      <c r="A1321" s="27">
        <v>49</v>
      </c>
      <c r="B1321" s="20" t="s">
        <v>12224</v>
      </c>
      <c r="C1321" s="23"/>
      <c r="D1321" s="23"/>
      <c r="E1321" s="23"/>
    </row>
    <row r="1322" spans="1:5" ht="20" customHeight="1">
      <c r="A1322" s="27">
        <v>20</v>
      </c>
      <c r="B1322" s="20" t="s">
        <v>12228</v>
      </c>
      <c r="C1322" s="23"/>
      <c r="D1322" s="23"/>
      <c r="E1322" s="23"/>
    </row>
    <row r="1323" spans="1:5" ht="20" customHeight="1">
      <c r="A1323" s="27">
        <v>37</v>
      </c>
      <c r="B1323" s="20" t="s">
        <v>12235</v>
      </c>
      <c r="C1323" s="23"/>
      <c r="D1323" s="23"/>
      <c r="E1323" s="23"/>
    </row>
    <row r="1324" spans="1:5" ht="20" customHeight="1">
      <c r="A1324" s="27">
        <v>17</v>
      </c>
      <c r="B1324" s="20" t="s">
        <v>12240</v>
      </c>
      <c r="C1324" s="23"/>
      <c r="D1324" s="23"/>
      <c r="E1324" s="23"/>
    </row>
    <row r="1325" spans="1:5" ht="20" customHeight="1">
      <c r="A1325" s="27">
        <v>50</v>
      </c>
      <c r="B1325" s="20" t="s">
        <v>12242</v>
      </c>
      <c r="C1325" s="23"/>
      <c r="D1325" s="23"/>
      <c r="E1325" s="23"/>
    </row>
    <row r="1326" spans="1:5" ht="20" customHeight="1">
      <c r="A1326" s="27">
        <v>38</v>
      </c>
      <c r="B1326" s="20" t="s">
        <v>12244</v>
      </c>
      <c r="C1326" s="23"/>
      <c r="D1326" s="23"/>
      <c r="E1326" s="23"/>
    </row>
    <row r="1327" spans="1:5" ht="20" customHeight="1">
      <c r="A1327" s="27">
        <v>10</v>
      </c>
      <c r="B1327" s="20" t="s">
        <v>12246</v>
      </c>
      <c r="C1327" s="23"/>
      <c r="D1327" s="23"/>
      <c r="E1327" s="23"/>
    </row>
    <row r="1328" spans="1:5" ht="20" customHeight="1">
      <c r="A1328" s="27">
        <v>32</v>
      </c>
      <c r="B1328" s="20" t="s">
        <v>12264</v>
      </c>
      <c r="C1328" s="23"/>
      <c r="D1328" s="23"/>
      <c r="E1328" s="23"/>
    </row>
    <row r="1329" spans="1:5" ht="20" customHeight="1">
      <c r="A1329" s="27">
        <v>50</v>
      </c>
      <c r="B1329" s="20" t="s">
        <v>12280</v>
      </c>
      <c r="C1329" s="23"/>
      <c r="D1329" s="23"/>
      <c r="E1329" s="23"/>
    </row>
    <row r="1330" spans="1:5" ht="20" customHeight="1">
      <c r="A1330" s="27">
        <v>11</v>
      </c>
      <c r="B1330" s="20" t="s">
        <v>12282</v>
      </c>
      <c r="C1330" s="23"/>
      <c r="D1330" s="23"/>
      <c r="E1330" s="23"/>
    </row>
    <row r="1331" spans="1:5" ht="20" customHeight="1">
      <c r="A1331" s="27">
        <v>51</v>
      </c>
      <c r="B1331" s="20" t="s">
        <v>12290</v>
      </c>
      <c r="C1331" s="23"/>
      <c r="D1331" s="23"/>
      <c r="E1331" s="23"/>
    </row>
    <row r="1332" spans="1:5" ht="20" customHeight="1">
      <c r="A1332" s="27">
        <v>12</v>
      </c>
      <c r="B1332" s="20" t="s">
        <v>12293</v>
      </c>
      <c r="C1332" s="23"/>
      <c r="D1332" s="23"/>
      <c r="E1332" s="23"/>
    </row>
    <row r="1333" spans="1:5" ht="20" customHeight="1">
      <c r="A1333" s="27">
        <v>56</v>
      </c>
      <c r="B1333" s="20" t="s">
        <v>12298</v>
      </c>
      <c r="C1333" s="23"/>
      <c r="D1333" s="23"/>
      <c r="E1333" s="23"/>
    </row>
    <row r="1334" spans="1:5" ht="20" customHeight="1">
      <c r="A1334" s="27">
        <v>55</v>
      </c>
      <c r="B1334" s="20" t="s">
        <v>12301</v>
      </c>
      <c r="C1334" s="23"/>
      <c r="D1334" s="23"/>
      <c r="E1334" s="23"/>
    </row>
    <row r="1335" spans="1:5" ht="20" customHeight="1">
      <c r="A1335" s="27">
        <v>54</v>
      </c>
      <c r="B1335" s="20" t="s">
        <v>12306</v>
      </c>
      <c r="C1335" s="23"/>
      <c r="D1335" s="23"/>
      <c r="E1335" s="23"/>
    </row>
    <row r="1336" spans="1:5" ht="20" customHeight="1">
      <c r="A1336" s="27">
        <v>63</v>
      </c>
      <c r="B1336" s="20" t="s">
        <v>12308</v>
      </c>
      <c r="C1336" s="23"/>
      <c r="D1336" s="23"/>
      <c r="E1336" s="23"/>
    </row>
    <row r="1337" spans="1:5" ht="20" customHeight="1">
      <c r="A1337" s="27">
        <v>45</v>
      </c>
      <c r="B1337" s="20" t="s">
        <v>12319</v>
      </c>
      <c r="C1337" s="23"/>
      <c r="D1337" s="23"/>
      <c r="E1337" s="23"/>
    </row>
    <row r="1338" spans="1:5" ht="20" customHeight="1">
      <c r="A1338" s="27">
        <v>53</v>
      </c>
      <c r="B1338" s="20" t="s">
        <v>12324</v>
      </c>
      <c r="C1338" s="23"/>
      <c r="D1338" s="23"/>
      <c r="E1338" s="23"/>
    </row>
    <row r="1339" spans="1:5" ht="20" customHeight="1">
      <c r="A1339" s="27">
        <v>16</v>
      </c>
      <c r="B1339" s="20" t="s">
        <v>12331</v>
      </c>
      <c r="C1339" s="23"/>
      <c r="D1339" s="23"/>
      <c r="E1339" s="23"/>
    </row>
    <row r="1340" spans="1:5" ht="20" customHeight="1">
      <c r="A1340" s="27">
        <v>62</v>
      </c>
      <c r="B1340" s="20" t="s">
        <v>12338</v>
      </c>
      <c r="C1340" s="23"/>
      <c r="D1340" s="23"/>
      <c r="E1340" s="23"/>
    </row>
    <row r="1341" spans="1:5" ht="20" customHeight="1">
      <c r="A1341" s="27">
        <v>21</v>
      </c>
      <c r="B1341" s="20" t="s">
        <v>12340</v>
      </c>
      <c r="C1341" s="23"/>
      <c r="D1341" s="23"/>
      <c r="E1341" s="23"/>
    </row>
    <row r="1342" spans="1:5" ht="20" customHeight="1">
      <c r="A1342" s="27">
        <v>26</v>
      </c>
      <c r="B1342" s="20" t="s">
        <v>12356</v>
      </c>
      <c r="C1342" s="23"/>
      <c r="D1342" s="23"/>
      <c r="E1342" s="23"/>
    </row>
    <row r="1343" spans="1:5" ht="20" customHeight="1">
      <c r="A1343" s="27">
        <v>44</v>
      </c>
      <c r="B1343" s="20" t="s">
        <v>12372</v>
      </c>
      <c r="C1343" s="23"/>
      <c r="D1343" s="23"/>
      <c r="E1343" s="23"/>
    </row>
    <row r="1344" spans="1:5" ht="20" customHeight="1">
      <c r="A1344" s="27">
        <v>41</v>
      </c>
      <c r="B1344" s="20" t="s">
        <v>12374</v>
      </c>
      <c r="C1344" s="23"/>
      <c r="D1344" s="23"/>
      <c r="E1344" s="23"/>
    </row>
    <row r="1345" spans="1:5" ht="20" customHeight="1">
      <c r="A1345" s="27">
        <v>38</v>
      </c>
      <c r="B1345" s="20" t="s">
        <v>12377</v>
      </c>
      <c r="C1345" s="23"/>
      <c r="D1345" s="23"/>
      <c r="E1345" s="23"/>
    </row>
    <row r="1346" spans="1:5" ht="20" customHeight="1">
      <c r="A1346" s="27">
        <v>33</v>
      </c>
      <c r="B1346" s="20" t="s">
        <v>12382</v>
      </c>
      <c r="C1346" s="23"/>
      <c r="D1346" s="23"/>
      <c r="E1346" s="23"/>
    </row>
    <row r="1347" spans="1:5" ht="20" customHeight="1">
      <c r="A1347" s="27">
        <v>52</v>
      </c>
      <c r="B1347" s="20" t="s">
        <v>12391</v>
      </c>
      <c r="C1347" s="23"/>
      <c r="D1347" s="23"/>
      <c r="E1347" s="23"/>
    </row>
    <row r="1348" spans="1:5" ht="20" customHeight="1">
      <c r="A1348" s="27">
        <v>13</v>
      </c>
      <c r="B1348" s="20" t="s">
        <v>12393</v>
      </c>
      <c r="C1348" s="23"/>
      <c r="D1348" s="23"/>
      <c r="E1348" s="23"/>
    </row>
    <row r="1349" spans="1:5" ht="20" customHeight="1">
      <c r="A1349" s="27">
        <v>57</v>
      </c>
      <c r="B1349" s="20" t="s">
        <v>12396</v>
      </c>
      <c r="C1349" s="23"/>
      <c r="D1349" s="23"/>
      <c r="E1349" s="23"/>
    </row>
    <row r="1350" spans="1:5" ht="20" customHeight="1">
      <c r="A1350" s="27">
        <v>46</v>
      </c>
      <c r="B1350" s="20" t="s">
        <v>12402</v>
      </c>
      <c r="C1350" s="23"/>
      <c r="D1350" s="23"/>
      <c r="E1350" s="23"/>
    </row>
    <row r="1351" spans="1:5" ht="20" customHeight="1">
      <c r="A1351" s="27">
        <v>17</v>
      </c>
      <c r="B1351" s="20" t="s">
        <v>12405</v>
      </c>
      <c r="C1351" s="23"/>
      <c r="D1351" s="23"/>
      <c r="E1351" s="23"/>
    </row>
    <row r="1352" spans="1:5" ht="20" customHeight="1">
      <c r="A1352" s="27">
        <v>63</v>
      </c>
      <c r="B1352" s="20" t="s">
        <v>12409</v>
      </c>
      <c r="C1352" s="23"/>
      <c r="D1352" s="23"/>
      <c r="E1352" s="23"/>
    </row>
    <row r="1353" spans="1:5" ht="20" customHeight="1">
      <c r="A1353" s="27">
        <v>27</v>
      </c>
      <c r="B1353" s="20" t="s">
        <v>12413</v>
      </c>
      <c r="C1353" s="23"/>
      <c r="D1353" s="23"/>
      <c r="E1353" s="23"/>
    </row>
    <row r="1354" spans="1:5" ht="20" customHeight="1">
      <c r="A1354" s="27">
        <v>42</v>
      </c>
      <c r="B1354" s="20" t="s">
        <v>12420</v>
      </c>
      <c r="C1354" s="23"/>
      <c r="D1354" s="23"/>
      <c r="E1354" s="23"/>
    </row>
    <row r="1355" spans="1:5" ht="20" customHeight="1">
      <c r="A1355" s="27">
        <v>39</v>
      </c>
      <c r="B1355" s="20" t="s">
        <v>12422</v>
      </c>
      <c r="C1355" s="23"/>
      <c r="D1355" s="23"/>
      <c r="E1355" s="23"/>
    </row>
    <row r="1356" spans="1:5" ht="20" customHeight="1">
      <c r="A1356" s="27">
        <v>34</v>
      </c>
      <c r="B1356" s="20" t="s">
        <v>12424</v>
      </c>
      <c r="C1356" s="23"/>
      <c r="D1356" s="23"/>
      <c r="E1356" s="23"/>
    </row>
    <row r="1357" spans="1:5" ht="20" customHeight="1">
      <c r="A1357" s="27">
        <v>14</v>
      </c>
      <c r="B1357" s="20" t="s">
        <v>12429</v>
      </c>
      <c r="C1357" s="23"/>
      <c r="D1357" s="23"/>
      <c r="E1357" s="23"/>
    </row>
    <row r="1358" spans="1:5" ht="20" customHeight="1">
      <c r="A1358" s="27">
        <v>58</v>
      </c>
      <c r="B1358" s="20" t="s">
        <v>12432</v>
      </c>
      <c r="C1358" s="23"/>
      <c r="D1358" s="23"/>
      <c r="E1358" s="23"/>
    </row>
    <row r="1359" spans="1:5" ht="20" customHeight="1">
      <c r="A1359" s="27">
        <v>47</v>
      </c>
      <c r="B1359" s="20" t="s">
        <v>12434</v>
      </c>
      <c r="C1359" s="23"/>
      <c r="D1359" s="23"/>
      <c r="E1359" s="23"/>
    </row>
    <row r="1360" spans="1:5" ht="20" customHeight="1">
      <c r="A1360" s="27">
        <v>18</v>
      </c>
      <c r="B1360" s="20" t="s">
        <v>12437</v>
      </c>
      <c r="C1360" s="23"/>
      <c r="D1360" s="23"/>
      <c r="E1360" s="23"/>
    </row>
    <row r="1361" spans="1:5" ht="20" customHeight="1">
      <c r="A1361" s="27">
        <v>35</v>
      </c>
      <c r="B1361" s="20" t="s">
        <v>12442</v>
      </c>
      <c r="C1361" s="23"/>
      <c r="D1361" s="23"/>
      <c r="E1361" s="23"/>
    </row>
    <row r="1362" spans="1:5" ht="20" customHeight="1">
      <c r="A1362" s="27">
        <v>15</v>
      </c>
      <c r="B1362" s="20" t="s">
        <v>12445</v>
      </c>
      <c r="C1362" s="23"/>
      <c r="D1362" s="23"/>
      <c r="E1362" s="23"/>
    </row>
    <row r="1363" spans="1:5" ht="20" customHeight="1">
      <c r="A1363" s="27">
        <v>48</v>
      </c>
      <c r="B1363" s="20" t="s">
        <v>12447</v>
      </c>
      <c r="C1363" s="23"/>
      <c r="D1363" s="23"/>
      <c r="E1363" s="23"/>
    </row>
    <row r="1364" spans="1:5" ht="20" customHeight="1">
      <c r="A1364" s="27">
        <v>36</v>
      </c>
      <c r="B1364" s="20" t="s">
        <v>12449</v>
      </c>
      <c r="C1364" s="23"/>
      <c r="D1364" s="23"/>
      <c r="E1364" s="23"/>
    </row>
    <row r="1365" spans="1:5" ht="20" customHeight="1">
      <c r="A1365" s="27">
        <v>28</v>
      </c>
      <c r="B1365" s="20" t="s">
        <v>12455</v>
      </c>
      <c r="C1365" s="23"/>
      <c r="D1365" s="23"/>
      <c r="E1365" s="23"/>
    </row>
    <row r="1366" spans="1:5" ht="20" customHeight="1">
      <c r="A1366" s="27">
        <v>22</v>
      </c>
      <c r="B1366" s="20" t="s">
        <v>12459</v>
      </c>
      <c r="C1366" s="23"/>
      <c r="D1366" s="23"/>
      <c r="E1366" s="23"/>
    </row>
    <row r="1367" spans="1:5" ht="20" customHeight="1">
      <c r="A1367" s="27">
        <v>29</v>
      </c>
      <c r="B1367" s="20" t="s">
        <v>12472</v>
      </c>
      <c r="C1367" s="23"/>
      <c r="D1367" s="23"/>
      <c r="E1367" s="23"/>
    </row>
    <row r="1368" spans="1:5" ht="20" customHeight="1">
      <c r="A1368" s="27">
        <v>23</v>
      </c>
      <c r="B1368" s="20" t="s">
        <v>12475</v>
      </c>
      <c r="C1368" s="23"/>
      <c r="D1368" s="23"/>
      <c r="E1368" s="23"/>
    </row>
    <row r="1369" spans="1:5" ht="20" customHeight="1">
      <c r="A1369" s="27">
        <v>61</v>
      </c>
      <c r="B1369" s="20" t="s">
        <v>12497</v>
      </c>
      <c r="C1369" s="23"/>
      <c r="D1369" s="23"/>
      <c r="E1369" s="23"/>
    </row>
    <row r="1370" spans="1:5" ht="20" customHeight="1">
      <c r="A1370" s="27">
        <v>20</v>
      </c>
      <c r="B1370" s="20" t="s">
        <v>12501</v>
      </c>
      <c r="C1370" s="23"/>
      <c r="D1370" s="23"/>
      <c r="E1370" s="23"/>
    </row>
    <row r="1371" spans="1:5" ht="20" customHeight="1">
      <c r="A1371" s="27">
        <v>63</v>
      </c>
      <c r="B1371" s="20" t="s">
        <v>12507</v>
      </c>
      <c r="C1371" s="23"/>
      <c r="D1371" s="23"/>
      <c r="E1371" s="23"/>
    </row>
    <row r="1372" spans="1:5" ht="20" customHeight="1">
      <c r="A1372" s="27">
        <v>41</v>
      </c>
      <c r="B1372" s="20" t="s">
        <v>12514</v>
      </c>
      <c r="C1372" s="23"/>
      <c r="D1372" s="23"/>
      <c r="E1372" s="23"/>
    </row>
    <row r="1373" spans="1:5" ht="20" customHeight="1">
      <c r="A1373" s="27">
        <v>38</v>
      </c>
      <c r="B1373" s="20" t="s">
        <v>12516</v>
      </c>
      <c r="C1373" s="23"/>
      <c r="D1373" s="23"/>
      <c r="E1373" s="23"/>
    </row>
    <row r="1374" spans="1:5" ht="20" customHeight="1">
      <c r="A1374" s="27">
        <v>57</v>
      </c>
      <c r="B1374" s="20" t="s">
        <v>12518</v>
      </c>
      <c r="C1374" s="23"/>
      <c r="D1374" s="23"/>
      <c r="E1374" s="23"/>
    </row>
    <row r="1375" spans="1:5" ht="20" customHeight="1">
      <c r="A1375" s="27">
        <v>47</v>
      </c>
      <c r="B1375" s="20" t="s">
        <v>12520</v>
      </c>
      <c r="C1375" s="23"/>
      <c r="D1375" s="23"/>
      <c r="E1375" s="23"/>
    </row>
    <row r="1376" spans="1:5" ht="20" customHeight="1">
      <c r="A1376" s="27">
        <v>35</v>
      </c>
      <c r="B1376" s="20" t="s">
        <v>12523</v>
      </c>
      <c r="C1376" s="23"/>
      <c r="D1376" s="23"/>
      <c r="E1376" s="23"/>
    </row>
    <row r="1377" spans="1:5" ht="20" customHeight="1">
      <c r="A1377" s="27">
        <v>8</v>
      </c>
      <c r="B1377" s="20" t="s">
        <v>12525</v>
      </c>
      <c r="C1377" s="23"/>
      <c r="D1377" s="23"/>
      <c r="E1377" s="23"/>
    </row>
    <row r="1378" spans="1:5" ht="20" customHeight="1">
      <c r="A1378" s="27">
        <v>30</v>
      </c>
      <c r="B1378" s="20" t="s">
        <v>12551</v>
      </c>
      <c r="C1378" s="23"/>
      <c r="D1378" s="23"/>
      <c r="E1378" s="23"/>
    </row>
    <row r="1379" spans="1:5" ht="20" customHeight="1">
      <c r="A1379" s="27">
        <v>48</v>
      </c>
      <c r="B1379" s="20" t="s">
        <v>12560</v>
      </c>
      <c r="C1379" s="23"/>
      <c r="D1379" s="23"/>
      <c r="E1379" s="23"/>
    </row>
    <row r="1380" spans="1:5" ht="20" customHeight="1">
      <c r="A1380" s="27">
        <v>9</v>
      </c>
      <c r="B1380" s="20" t="s">
        <v>12563</v>
      </c>
      <c r="C1380" s="23"/>
      <c r="D1380" s="23"/>
      <c r="E1380" s="23"/>
    </row>
    <row r="1381" spans="1:5" ht="20" customHeight="1">
      <c r="A1381" s="27">
        <v>49</v>
      </c>
      <c r="B1381" s="20" t="s">
        <v>12573</v>
      </c>
      <c r="C1381" s="23"/>
      <c r="D1381" s="23"/>
      <c r="E1381" s="23"/>
    </row>
    <row r="1382" spans="1:5" ht="20" customHeight="1">
      <c r="A1382" s="27">
        <v>10</v>
      </c>
      <c r="B1382" s="20" t="s">
        <v>12575</v>
      </c>
      <c r="C1382" s="23"/>
      <c r="D1382" s="23"/>
      <c r="E1382" s="23"/>
    </row>
    <row r="1383" spans="1:5" ht="20" customHeight="1">
      <c r="A1383" s="27">
        <v>54</v>
      </c>
      <c r="B1383" s="20" t="s">
        <v>12580</v>
      </c>
      <c r="C1383" s="23"/>
      <c r="D1383" s="23"/>
      <c r="E1383" s="23"/>
    </row>
    <row r="1384" spans="1:5" ht="20" customHeight="1">
      <c r="A1384" s="27">
        <v>53</v>
      </c>
      <c r="B1384" s="20" t="s">
        <v>12582</v>
      </c>
      <c r="C1384" s="23"/>
      <c r="D1384" s="23"/>
      <c r="E1384" s="23"/>
    </row>
    <row r="1385" spans="1:5" ht="20" customHeight="1">
      <c r="A1385" s="27">
        <v>52</v>
      </c>
      <c r="B1385" s="20" t="s">
        <v>12587</v>
      </c>
      <c r="C1385" s="23"/>
      <c r="D1385" s="23"/>
      <c r="E1385" s="23"/>
    </row>
    <row r="1386" spans="1:5" ht="20" customHeight="1">
      <c r="A1386" s="27">
        <v>63</v>
      </c>
      <c r="B1386" s="20" t="s">
        <v>12596</v>
      </c>
      <c r="C1386" s="23"/>
      <c r="D1386" s="23"/>
      <c r="E1386" s="23"/>
    </row>
    <row r="1387" spans="1:5" ht="20" customHeight="1">
      <c r="A1387" s="27">
        <v>43</v>
      </c>
      <c r="B1387" s="20" t="s">
        <v>12598</v>
      </c>
      <c r="C1387" s="23"/>
      <c r="D1387" s="23"/>
      <c r="E1387" s="23"/>
    </row>
    <row r="1388" spans="1:5" ht="20" customHeight="1">
      <c r="A1388" s="27">
        <v>51</v>
      </c>
      <c r="B1388" s="20" t="s">
        <v>12603</v>
      </c>
      <c r="C1388" s="23"/>
      <c r="D1388" s="23"/>
      <c r="E1388" s="23"/>
    </row>
    <row r="1389" spans="1:5" ht="20" customHeight="1">
      <c r="A1389" s="27">
        <v>14</v>
      </c>
      <c r="B1389" s="20" t="s">
        <v>12611</v>
      </c>
      <c r="C1389" s="23"/>
      <c r="D1389" s="23"/>
      <c r="E1389" s="23"/>
    </row>
    <row r="1390" spans="1:5" ht="20" customHeight="1">
      <c r="A1390" s="27">
        <v>60</v>
      </c>
      <c r="B1390" s="20" t="s">
        <v>12615</v>
      </c>
      <c r="C1390" s="23"/>
      <c r="D1390" s="23"/>
      <c r="E1390" s="23"/>
    </row>
    <row r="1391" spans="1:5" ht="20" customHeight="1">
      <c r="A1391" s="27">
        <v>19</v>
      </c>
      <c r="B1391" s="20" t="s">
        <v>12619</v>
      </c>
      <c r="C1391" s="23"/>
      <c r="D1391" s="23"/>
      <c r="E1391" s="23"/>
    </row>
    <row r="1392" spans="1:5" ht="20" customHeight="1">
      <c r="A1392" s="27">
        <v>24</v>
      </c>
      <c r="B1392" s="20" t="s">
        <v>12637</v>
      </c>
      <c r="C1392" s="23"/>
      <c r="D1392" s="23"/>
      <c r="E1392" s="23"/>
    </row>
    <row r="1393" spans="1:5" ht="20" customHeight="1">
      <c r="A1393" s="27">
        <v>62</v>
      </c>
      <c r="B1393" s="20" t="s">
        <v>12644</v>
      </c>
      <c r="C1393" s="23"/>
      <c r="D1393" s="23"/>
      <c r="E1393" s="23"/>
    </row>
    <row r="1394" spans="1:5" ht="20" customHeight="1">
      <c r="A1394" s="27">
        <v>42</v>
      </c>
      <c r="B1394" s="20" t="s">
        <v>12648</v>
      </c>
      <c r="C1394" s="23"/>
      <c r="D1394" s="23"/>
      <c r="E1394" s="23"/>
    </row>
    <row r="1395" spans="1:5" ht="20" customHeight="1">
      <c r="A1395" s="27">
        <v>39</v>
      </c>
      <c r="B1395" s="20" t="s">
        <v>12651</v>
      </c>
      <c r="C1395" s="23"/>
      <c r="D1395" s="23"/>
      <c r="E1395" s="23"/>
    </row>
    <row r="1396" spans="1:5" ht="20" customHeight="1">
      <c r="A1396" s="27">
        <v>36</v>
      </c>
      <c r="B1396" s="20" t="s">
        <v>12653</v>
      </c>
      <c r="C1396" s="23"/>
      <c r="D1396" s="23"/>
      <c r="E1396" s="23"/>
    </row>
    <row r="1397" spans="1:5" ht="20" customHeight="1">
      <c r="A1397" s="27">
        <v>31</v>
      </c>
      <c r="B1397" s="20" t="s">
        <v>12662</v>
      </c>
      <c r="C1397" s="23"/>
      <c r="D1397" s="23"/>
      <c r="E1397" s="23"/>
    </row>
    <row r="1398" spans="1:5" ht="20" customHeight="1">
      <c r="A1398" s="27">
        <v>50</v>
      </c>
      <c r="B1398" s="20" t="s">
        <v>12669</v>
      </c>
      <c r="C1398" s="23"/>
      <c r="D1398" s="23"/>
      <c r="E1398" s="23"/>
    </row>
    <row r="1399" spans="1:5" ht="20" customHeight="1">
      <c r="A1399" s="27">
        <v>11</v>
      </c>
      <c r="B1399" s="20" t="s">
        <v>12672</v>
      </c>
      <c r="C1399" s="23"/>
      <c r="D1399" s="23"/>
      <c r="E1399" s="23"/>
    </row>
    <row r="1400" spans="1:5" ht="20" customHeight="1">
      <c r="A1400" s="27">
        <v>55</v>
      </c>
      <c r="B1400" s="20" t="s">
        <v>12674</v>
      </c>
      <c r="C1400" s="23"/>
      <c r="D1400" s="23"/>
      <c r="E1400" s="23"/>
    </row>
    <row r="1401" spans="1:5" ht="20" customHeight="1">
      <c r="A1401" s="27">
        <v>44</v>
      </c>
      <c r="B1401" s="20" t="s">
        <v>12678</v>
      </c>
      <c r="C1401" s="23"/>
      <c r="D1401" s="23"/>
      <c r="E1401" s="23"/>
    </row>
    <row r="1402" spans="1:5" ht="20" customHeight="1">
      <c r="A1402" s="27">
        <v>15</v>
      </c>
      <c r="B1402" s="20" t="s">
        <v>12680</v>
      </c>
      <c r="C1402" s="23"/>
      <c r="D1402" s="23"/>
      <c r="E1402" s="23"/>
    </row>
    <row r="1403" spans="1:5" ht="20" customHeight="1">
      <c r="A1403" s="27">
        <v>25</v>
      </c>
      <c r="B1403" s="20" t="s">
        <v>12688</v>
      </c>
      <c r="C1403" s="23"/>
      <c r="D1403" s="23"/>
      <c r="E1403" s="23"/>
    </row>
    <row r="1404" spans="1:5" ht="20" customHeight="1">
      <c r="A1404" s="27">
        <v>63</v>
      </c>
      <c r="B1404" s="20" t="s">
        <v>12690</v>
      </c>
      <c r="C1404" s="23"/>
      <c r="D1404" s="23"/>
      <c r="E1404" s="23"/>
    </row>
    <row r="1405" spans="1:5" ht="20" customHeight="1">
      <c r="A1405" s="27">
        <v>40</v>
      </c>
      <c r="B1405" s="20" t="s">
        <v>12692</v>
      </c>
      <c r="C1405" s="23"/>
      <c r="D1405" s="23"/>
      <c r="E1405" s="23"/>
    </row>
    <row r="1406" spans="1:5" ht="20" customHeight="1">
      <c r="A1406" s="27">
        <v>37</v>
      </c>
      <c r="B1406" s="20" t="s">
        <v>12694</v>
      </c>
      <c r="C1406" s="23"/>
      <c r="D1406" s="23"/>
      <c r="E1406" s="23"/>
    </row>
    <row r="1407" spans="1:5" ht="20" customHeight="1">
      <c r="A1407" s="27">
        <v>32</v>
      </c>
      <c r="B1407" s="20" t="s">
        <v>12699</v>
      </c>
      <c r="C1407" s="23"/>
      <c r="D1407" s="23"/>
      <c r="E1407" s="23"/>
    </row>
    <row r="1408" spans="1:5" ht="20" customHeight="1">
      <c r="A1408" s="27">
        <v>12</v>
      </c>
      <c r="B1408" s="20" t="s">
        <v>12701</v>
      </c>
      <c r="C1408" s="23"/>
      <c r="D1408" s="23"/>
      <c r="E1408" s="23"/>
    </row>
    <row r="1409" spans="1:5" ht="20" customHeight="1">
      <c r="A1409" s="27">
        <v>56</v>
      </c>
      <c r="B1409" s="20" t="s">
        <v>12703</v>
      </c>
      <c r="C1409" s="23"/>
      <c r="D1409" s="23"/>
      <c r="E1409" s="23"/>
    </row>
    <row r="1410" spans="1:5" ht="20" customHeight="1">
      <c r="A1410" s="27">
        <v>45</v>
      </c>
      <c r="B1410" s="20" t="s">
        <v>12705</v>
      </c>
      <c r="C1410" s="23"/>
      <c r="D1410" s="23"/>
      <c r="E1410" s="23"/>
    </row>
    <row r="1411" spans="1:5" ht="20" customHeight="1">
      <c r="A1411" s="27">
        <v>16</v>
      </c>
      <c r="B1411" s="20" t="s">
        <v>12707</v>
      </c>
      <c r="C1411" s="23"/>
      <c r="D1411" s="23"/>
      <c r="E1411" s="23"/>
    </row>
    <row r="1412" spans="1:5" ht="20" customHeight="1">
      <c r="A1412" s="27">
        <v>33</v>
      </c>
      <c r="B1412" s="20" t="s">
        <v>115</v>
      </c>
      <c r="C1412" s="23"/>
      <c r="D1412" s="23"/>
      <c r="E1412" s="23"/>
    </row>
    <row r="1413" spans="1:5" ht="20" customHeight="1">
      <c r="A1413" s="27">
        <v>13</v>
      </c>
      <c r="B1413" s="20" t="s">
        <v>12711</v>
      </c>
      <c r="C1413" s="23"/>
      <c r="D1413" s="23"/>
      <c r="E1413" s="23"/>
    </row>
    <row r="1414" spans="1:5" ht="20" customHeight="1">
      <c r="A1414" s="27">
        <v>46</v>
      </c>
      <c r="B1414" s="20" t="s">
        <v>12714</v>
      </c>
      <c r="C1414" s="23"/>
      <c r="D1414" s="23"/>
      <c r="E1414" s="23"/>
    </row>
    <row r="1415" spans="1:5" ht="20" customHeight="1">
      <c r="A1415" s="27">
        <v>34</v>
      </c>
      <c r="B1415" s="20" t="s">
        <v>12716</v>
      </c>
      <c r="C1415" s="23"/>
      <c r="D1415" s="23"/>
      <c r="E1415" s="23"/>
    </row>
    <row r="1416" spans="1:5" ht="20" customHeight="1">
      <c r="A1416" s="27">
        <v>59</v>
      </c>
      <c r="B1416" s="20" t="s">
        <v>12718</v>
      </c>
      <c r="C1416" s="23"/>
      <c r="D1416" s="23"/>
      <c r="E1416" s="23"/>
    </row>
    <row r="1417" spans="1:5" ht="20" customHeight="1">
      <c r="A1417" s="27">
        <v>18</v>
      </c>
      <c r="B1417" s="20" t="s">
        <v>12725</v>
      </c>
      <c r="C1417" s="23"/>
      <c r="D1417" s="23"/>
      <c r="E1417" s="23"/>
    </row>
    <row r="1418" spans="1:5" ht="20" customHeight="1">
      <c r="A1418" s="27">
        <v>63</v>
      </c>
      <c r="B1418" s="20" t="s">
        <v>12739</v>
      </c>
      <c r="C1418" s="23"/>
      <c r="D1418" s="23"/>
      <c r="E1418" s="23"/>
    </row>
    <row r="1419" spans="1:5" ht="20" customHeight="1">
      <c r="A1419" s="27">
        <v>23</v>
      </c>
      <c r="B1419" s="20" t="s">
        <v>12747</v>
      </c>
      <c r="C1419" s="23"/>
      <c r="D1419" s="23"/>
      <c r="E1419" s="23"/>
    </row>
    <row r="1420" spans="1:5" ht="20" customHeight="1">
      <c r="A1420" s="27">
        <v>61</v>
      </c>
      <c r="B1420" s="20" t="s">
        <v>12755</v>
      </c>
      <c r="C1420" s="23"/>
      <c r="D1420" s="23"/>
      <c r="E1420" s="23"/>
    </row>
    <row r="1421" spans="1:5" ht="20" customHeight="1">
      <c r="A1421" s="27">
        <v>41</v>
      </c>
      <c r="B1421" s="20" t="s">
        <v>12760</v>
      </c>
      <c r="C1421" s="23"/>
      <c r="D1421" s="23"/>
      <c r="E1421" s="23"/>
    </row>
    <row r="1422" spans="1:5" ht="20" customHeight="1">
      <c r="A1422" s="27">
        <v>38</v>
      </c>
      <c r="B1422" s="20" t="s">
        <v>12762</v>
      </c>
      <c r="C1422" s="23"/>
      <c r="D1422" s="23"/>
      <c r="E1422" s="23"/>
    </row>
    <row r="1423" spans="1:5" ht="20" customHeight="1">
      <c r="A1423" s="27">
        <v>35</v>
      </c>
      <c r="B1423" s="20" t="s">
        <v>12764</v>
      </c>
      <c r="C1423" s="23"/>
      <c r="D1423" s="23"/>
      <c r="E1423" s="23"/>
    </row>
    <row r="1424" spans="1:5" ht="20" customHeight="1">
      <c r="A1424" s="27">
        <v>30</v>
      </c>
      <c r="B1424" s="20" t="s">
        <v>12771</v>
      </c>
      <c r="C1424" s="23"/>
      <c r="D1424" s="23"/>
      <c r="E1424" s="23"/>
    </row>
    <row r="1425" spans="1:5" ht="20" customHeight="1">
      <c r="A1425" s="27">
        <v>49</v>
      </c>
      <c r="B1425" s="20" t="s">
        <v>12777</v>
      </c>
      <c r="C1425" s="23"/>
      <c r="D1425" s="23"/>
      <c r="E1425" s="23"/>
    </row>
    <row r="1426" spans="1:5" ht="20" customHeight="1">
      <c r="A1426" s="27">
        <v>10</v>
      </c>
      <c r="B1426" s="20" t="s">
        <v>12779</v>
      </c>
      <c r="C1426" s="23"/>
      <c r="D1426" s="23"/>
      <c r="E1426" s="23"/>
    </row>
    <row r="1427" spans="1:5" ht="20" customHeight="1">
      <c r="A1427" s="27">
        <v>54</v>
      </c>
      <c r="B1427" s="20" t="s">
        <v>12783</v>
      </c>
      <c r="C1427" s="23"/>
      <c r="D1427" s="23"/>
      <c r="E1427" s="23"/>
    </row>
    <row r="1428" spans="1:5" ht="20" customHeight="1">
      <c r="A1428" s="27">
        <v>43</v>
      </c>
      <c r="B1428" s="20" t="s">
        <v>12785</v>
      </c>
      <c r="C1428" s="23"/>
      <c r="D1428" s="23"/>
      <c r="E1428" s="23"/>
    </row>
    <row r="1429" spans="1:5" ht="20" customHeight="1">
      <c r="A1429" s="27">
        <v>14</v>
      </c>
      <c r="B1429" s="20" t="s">
        <v>12789</v>
      </c>
      <c r="C1429" s="23"/>
      <c r="D1429" s="23"/>
      <c r="E1429" s="23"/>
    </row>
    <row r="1430" spans="1:5" ht="20" customHeight="1">
      <c r="A1430" s="27">
        <v>24</v>
      </c>
      <c r="B1430" s="20" t="s">
        <v>12794</v>
      </c>
      <c r="C1430" s="23"/>
      <c r="D1430" s="23"/>
      <c r="E1430" s="23"/>
    </row>
    <row r="1431" spans="1:5" ht="20" customHeight="1">
      <c r="A1431" s="27">
        <v>39</v>
      </c>
      <c r="B1431" s="20" t="s">
        <v>12803</v>
      </c>
      <c r="C1431" s="23"/>
      <c r="D1431" s="23"/>
      <c r="E1431" s="23"/>
    </row>
    <row r="1432" spans="1:5" ht="20" customHeight="1">
      <c r="A1432" s="27">
        <v>36</v>
      </c>
      <c r="B1432" s="20" t="s">
        <v>12805</v>
      </c>
      <c r="C1432" s="23"/>
      <c r="D1432" s="23"/>
      <c r="E1432" s="23"/>
    </row>
    <row r="1433" spans="1:5" ht="20" customHeight="1">
      <c r="A1433" s="27">
        <v>31</v>
      </c>
      <c r="B1433" s="20" t="s">
        <v>12809</v>
      </c>
      <c r="C1433" s="23"/>
      <c r="D1433" s="23"/>
      <c r="E1433" s="23"/>
    </row>
    <row r="1434" spans="1:5" ht="20" customHeight="1">
      <c r="A1434" s="27">
        <v>55</v>
      </c>
      <c r="B1434" s="20" t="s">
        <v>12813</v>
      </c>
      <c r="C1434" s="23"/>
      <c r="D1434" s="23"/>
      <c r="E1434" s="23"/>
    </row>
    <row r="1435" spans="1:5" ht="20" customHeight="1">
      <c r="A1435" s="27">
        <v>44</v>
      </c>
      <c r="B1435" s="20" t="s">
        <v>12815</v>
      </c>
      <c r="C1435" s="23"/>
      <c r="D1435" s="23"/>
      <c r="E1435" s="23"/>
    </row>
    <row r="1436" spans="1:5" ht="20" customHeight="1">
      <c r="A1436" s="27">
        <v>15</v>
      </c>
      <c r="B1436" s="20" t="s">
        <v>12817</v>
      </c>
      <c r="C1436" s="23"/>
      <c r="D1436" s="23"/>
      <c r="E1436" s="23"/>
    </row>
    <row r="1437" spans="1:5" ht="20" customHeight="1">
      <c r="A1437" s="27">
        <v>32</v>
      </c>
      <c r="B1437" s="20" t="s">
        <v>12822</v>
      </c>
      <c r="C1437" s="23"/>
      <c r="D1437" s="23"/>
      <c r="E1437" s="23"/>
    </row>
    <row r="1438" spans="1:5" ht="20" customHeight="1">
      <c r="A1438" s="27">
        <v>12</v>
      </c>
      <c r="B1438" s="20" t="s">
        <v>12824</v>
      </c>
      <c r="C1438" s="23"/>
      <c r="D1438" s="23"/>
      <c r="E1438" s="23"/>
    </row>
    <row r="1439" spans="1:5" ht="20" customHeight="1">
      <c r="A1439" s="27">
        <v>45</v>
      </c>
      <c r="B1439" s="20" t="s">
        <v>12826</v>
      </c>
      <c r="C1439" s="23"/>
      <c r="D1439" s="23"/>
      <c r="E1439" s="23"/>
    </row>
    <row r="1440" spans="1:5" ht="20" customHeight="1">
      <c r="A1440" s="27">
        <v>33</v>
      </c>
      <c r="B1440" s="20" t="s">
        <v>12828</v>
      </c>
      <c r="C1440" s="23"/>
      <c r="D1440" s="23"/>
      <c r="E1440" s="23"/>
    </row>
    <row r="1441" spans="1:5" ht="20" customHeight="1">
      <c r="A1441" s="27">
        <v>26</v>
      </c>
      <c r="B1441" s="20" t="s">
        <v>12834</v>
      </c>
      <c r="C1441" s="23"/>
      <c r="D1441" s="23"/>
      <c r="E1441" s="23"/>
    </row>
    <row r="1442" spans="1:5" ht="20" customHeight="1">
      <c r="A1442" s="27">
        <v>20</v>
      </c>
      <c r="B1442" s="20" t="s">
        <v>12840</v>
      </c>
      <c r="C1442" s="23"/>
      <c r="D1442" s="23"/>
      <c r="E1442" s="23"/>
    </row>
    <row r="1443" spans="1:5" ht="20" customHeight="1">
      <c r="A1443" s="27">
        <v>27</v>
      </c>
      <c r="B1443" s="20" t="s">
        <v>12853</v>
      </c>
      <c r="C1443" s="23"/>
      <c r="D1443" s="23"/>
      <c r="E1443" s="23"/>
    </row>
    <row r="1444" spans="1:5" ht="20" customHeight="1">
      <c r="A1444" s="27">
        <v>21</v>
      </c>
      <c r="B1444" s="20" t="s">
        <v>12855</v>
      </c>
      <c r="C1444" s="23"/>
      <c r="D1444" s="23"/>
      <c r="E1444" s="23"/>
    </row>
    <row r="1445" spans="1:5" ht="20" customHeight="1">
      <c r="A1445" s="27">
        <v>63</v>
      </c>
      <c r="B1445" s="20" t="s">
        <v>12874</v>
      </c>
      <c r="C1445" s="23"/>
      <c r="D1445" s="23"/>
      <c r="E1445" s="23"/>
    </row>
    <row r="1446" spans="1:5" ht="20" customHeight="1">
      <c r="A1446" s="27">
        <v>59</v>
      </c>
      <c r="B1446" s="20" t="s">
        <v>12882</v>
      </c>
      <c r="C1446" s="23"/>
      <c r="D1446" s="23"/>
      <c r="E1446" s="23"/>
    </row>
    <row r="1447" spans="1:5" ht="20" customHeight="1">
      <c r="A1447" s="27">
        <v>18</v>
      </c>
      <c r="B1447" s="20" t="s">
        <v>12886</v>
      </c>
      <c r="C1447" s="23"/>
      <c r="D1447" s="23"/>
      <c r="E1447" s="23"/>
    </row>
    <row r="1448" spans="1:5" ht="20" customHeight="1">
      <c r="A1448" s="27">
        <v>39</v>
      </c>
      <c r="B1448" s="20" t="s">
        <v>12897</v>
      </c>
      <c r="C1448" s="23"/>
      <c r="D1448" s="23"/>
      <c r="E1448" s="23"/>
    </row>
    <row r="1449" spans="1:5" ht="20" customHeight="1">
      <c r="A1449" s="27">
        <v>36</v>
      </c>
      <c r="B1449" s="20" t="s">
        <v>12899</v>
      </c>
      <c r="C1449" s="23"/>
      <c r="D1449" s="23"/>
      <c r="E1449" s="23"/>
    </row>
    <row r="1450" spans="1:5" ht="20" customHeight="1">
      <c r="A1450" s="27">
        <v>55</v>
      </c>
      <c r="B1450" s="20" t="s">
        <v>12901</v>
      </c>
      <c r="C1450" s="23"/>
      <c r="D1450" s="23"/>
      <c r="E1450" s="23"/>
    </row>
    <row r="1451" spans="1:5" ht="20" customHeight="1">
      <c r="A1451" s="27">
        <v>45</v>
      </c>
      <c r="B1451" s="20" t="s">
        <v>12903</v>
      </c>
      <c r="C1451" s="23"/>
      <c r="D1451" s="23"/>
      <c r="E1451" s="23"/>
    </row>
    <row r="1452" spans="1:5" ht="20" customHeight="1">
      <c r="A1452" s="27">
        <v>33</v>
      </c>
      <c r="B1452" s="20" t="s">
        <v>12905</v>
      </c>
      <c r="C1452" s="23"/>
      <c r="D1452" s="23"/>
      <c r="E1452" s="23"/>
    </row>
    <row r="1453" spans="1:5" ht="20" customHeight="1">
      <c r="A1453" s="27">
        <v>6</v>
      </c>
      <c r="B1453" s="20" t="s">
        <v>12907</v>
      </c>
      <c r="C1453" s="23"/>
      <c r="D1453" s="23"/>
      <c r="E1453" s="23"/>
    </row>
    <row r="1454" spans="1:5" ht="20" customHeight="1">
      <c r="A1454" s="27">
        <v>62</v>
      </c>
      <c r="B1454" s="20" t="s">
        <v>12922</v>
      </c>
      <c r="C1454" s="23"/>
      <c r="D1454" s="23"/>
      <c r="E1454" s="23"/>
    </row>
    <row r="1455" spans="1:5" ht="20" customHeight="1">
      <c r="A1455" s="27">
        <v>28</v>
      </c>
      <c r="B1455" s="20" t="s">
        <v>12929</v>
      </c>
      <c r="C1455" s="23"/>
      <c r="D1455" s="23"/>
      <c r="E1455" s="23"/>
    </row>
    <row r="1456" spans="1:5" ht="20" customHeight="1">
      <c r="A1456" s="27">
        <v>46</v>
      </c>
      <c r="B1456" s="20" t="s">
        <v>12939</v>
      </c>
      <c r="C1456" s="23"/>
      <c r="D1456" s="23"/>
      <c r="E1456" s="23"/>
    </row>
    <row r="1457" spans="1:5" ht="20" customHeight="1">
      <c r="A1457" s="27">
        <v>7</v>
      </c>
      <c r="B1457" s="20" t="s">
        <v>12941</v>
      </c>
      <c r="C1457" s="23"/>
      <c r="D1457" s="23"/>
      <c r="E1457" s="23"/>
    </row>
    <row r="1458" spans="1:5" ht="20" customHeight="1">
      <c r="A1458" s="27">
        <v>63</v>
      </c>
      <c r="B1458" s="20" t="s">
        <v>12947</v>
      </c>
      <c r="C1458" s="23"/>
      <c r="D1458" s="23"/>
      <c r="E1458" s="23"/>
    </row>
    <row r="1459" spans="1:5" ht="20" customHeight="1">
      <c r="A1459" s="27">
        <v>47</v>
      </c>
      <c r="B1459" s="20" t="s">
        <v>12952</v>
      </c>
      <c r="C1459" s="23"/>
      <c r="D1459" s="23"/>
      <c r="E1459" s="23"/>
    </row>
    <row r="1460" spans="1:5" ht="20" customHeight="1">
      <c r="A1460" s="27">
        <v>8</v>
      </c>
      <c r="B1460" s="20" t="s">
        <v>12954</v>
      </c>
      <c r="C1460" s="23"/>
      <c r="D1460" s="23"/>
      <c r="E1460" s="23"/>
    </row>
    <row r="1461" spans="1:5" ht="20" customHeight="1">
      <c r="A1461" s="27">
        <v>52</v>
      </c>
      <c r="B1461" s="20" t="s">
        <v>12961</v>
      </c>
      <c r="C1461" s="23"/>
      <c r="D1461" s="23"/>
      <c r="E1461" s="23"/>
    </row>
    <row r="1462" spans="1:5" ht="20" customHeight="1">
      <c r="A1462" s="27">
        <v>51</v>
      </c>
      <c r="B1462" s="20" t="s">
        <v>12963</v>
      </c>
      <c r="C1462" s="23"/>
      <c r="D1462" s="23"/>
      <c r="E1462" s="23"/>
    </row>
    <row r="1463" spans="1:5" ht="20" customHeight="1">
      <c r="A1463" s="27">
        <v>50</v>
      </c>
      <c r="B1463" s="20" t="s">
        <v>12967</v>
      </c>
      <c r="C1463" s="23"/>
      <c r="D1463" s="23"/>
      <c r="E1463" s="23"/>
    </row>
    <row r="1464" spans="1:5" ht="20" customHeight="1">
      <c r="A1464" s="27">
        <v>41</v>
      </c>
      <c r="B1464" s="20" t="s">
        <v>12976</v>
      </c>
      <c r="C1464" s="23"/>
      <c r="D1464" s="23"/>
      <c r="E1464" s="23"/>
    </row>
    <row r="1465" spans="1:5" ht="20" customHeight="1">
      <c r="A1465" s="27">
        <v>49</v>
      </c>
      <c r="B1465" s="20" t="s">
        <v>12980</v>
      </c>
      <c r="C1465" s="23"/>
      <c r="D1465" s="23"/>
      <c r="E1465" s="23"/>
    </row>
    <row r="1466" spans="1:5" ht="20" customHeight="1">
      <c r="A1466" s="27">
        <v>12</v>
      </c>
      <c r="B1466" s="20" t="s">
        <v>12984</v>
      </c>
      <c r="C1466" s="23"/>
      <c r="D1466" s="23"/>
      <c r="E1466" s="23"/>
    </row>
    <row r="1467" spans="1:5" ht="20" customHeight="1">
      <c r="A1467" s="27">
        <v>58</v>
      </c>
      <c r="B1467" s="20" t="s">
        <v>12988</v>
      </c>
      <c r="C1467" s="23"/>
      <c r="D1467" s="23"/>
      <c r="E1467" s="23"/>
    </row>
    <row r="1468" spans="1:5" ht="20" customHeight="1">
      <c r="A1468" s="27">
        <v>22</v>
      </c>
      <c r="B1468" s="20" t="s">
        <v>13007</v>
      </c>
      <c r="C1468" s="23"/>
      <c r="D1468" s="23"/>
      <c r="E1468" s="23"/>
    </row>
    <row r="1469" spans="1:5" ht="20" customHeight="1">
      <c r="A1469" s="27">
        <v>60</v>
      </c>
      <c r="B1469" s="20" t="s">
        <v>13016</v>
      </c>
      <c r="C1469" s="23"/>
      <c r="D1469" s="23"/>
      <c r="E1469" s="23"/>
    </row>
    <row r="1470" spans="1:5" ht="20" customHeight="1">
      <c r="A1470" s="27">
        <v>40</v>
      </c>
      <c r="B1470" s="20" t="s">
        <v>13020</v>
      </c>
      <c r="C1470" s="23"/>
      <c r="D1470" s="23"/>
      <c r="E1470" s="23"/>
    </row>
    <row r="1471" spans="1:5" ht="20" customHeight="1">
      <c r="A1471" s="27">
        <v>37</v>
      </c>
      <c r="B1471" s="20" t="s">
        <v>13022</v>
      </c>
      <c r="C1471" s="23"/>
      <c r="D1471" s="23"/>
      <c r="E1471" s="23"/>
    </row>
    <row r="1472" spans="1:5" ht="20" customHeight="1">
      <c r="A1472" s="27">
        <v>34</v>
      </c>
      <c r="B1472" s="20" t="s">
        <v>13024</v>
      </c>
      <c r="C1472" s="23"/>
      <c r="D1472" s="23"/>
      <c r="E1472" s="23"/>
    </row>
    <row r="1473" spans="1:5" ht="20" customHeight="1">
      <c r="A1473" s="27">
        <v>63</v>
      </c>
      <c r="B1473" s="20" t="s">
        <v>13029</v>
      </c>
      <c r="C1473" s="23"/>
      <c r="D1473" s="23"/>
      <c r="E1473" s="23"/>
    </row>
    <row r="1474" spans="1:5" ht="20" customHeight="1">
      <c r="A1474" s="27">
        <v>29</v>
      </c>
      <c r="B1474" s="20" t="s">
        <v>13034</v>
      </c>
      <c r="C1474" s="23"/>
      <c r="D1474" s="23"/>
      <c r="E1474" s="23"/>
    </row>
    <row r="1475" spans="1:5" ht="20" customHeight="1">
      <c r="A1475" s="27">
        <v>48</v>
      </c>
      <c r="B1475" s="20" t="s">
        <v>13038</v>
      </c>
      <c r="C1475" s="23"/>
      <c r="D1475" s="23"/>
      <c r="E1475" s="23"/>
    </row>
    <row r="1476" spans="1:5" ht="20" customHeight="1">
      <c r="A1476" s="27">
        <v>53</v>
      </c>
      <c r="B1476" s="20" t="s">
        <v>13040</v>
      </c>
      <c r="C1476" s="23"/>
      <c r="D1476" s="23"/>
      <c r="E1476" s="23"/>
    </row>
    <row r="1477" spans="1:5" ht="20" customHeight="1">
      <c r="A1477" s="27">
        <v>42</v>
      </c>
      <c r="B1477" s="20" t="s">
        <v>13044</v>
      </c>
      <c r="C1477" s="23"/>
      <c r="D1477" s="23"/>
      <c r="E1477" s="23"/>
    </row>
    <row r="1478" spans="1:5" ht="20" customHeight="1">
      <c r="A1478" s="27">
        <v>13</v>
      </c>
      <c r="B1478" s="20" t="s">
        <v>13046</v>
      </c>
      <c r="C1478" s="23"/>
      <c r="D1478" s="23"/>
      <c r="E1478" s="23"/>
    </row>
    <row r="1479" spans="1:5" ht="20" customHeight="1">
      <c r="A1479" s="27">
        <v>23</v>
      </c>
      <c r="B1479" s="20" t="s">
        <v>13055</v>
      </c>
      <c r="C1479" s="23"/>
      <c r="D1479" s="23"/>
      <c r="E1479" s="23"/>
    </row>
    <row r="1480" spans="1:5" ht="20" customHeight="1">
      <c r="A1480" s="27">
        <v>38</v>
      </c>
      <c r="B1480" s="20" t="s">
        <v>13057</v>
      </c>
      <c r="C1480" s="23"/>
      <c r="D1480" s="23"/>
      <c r="E1480" s="23"/>
    </row>
    <row r="1481" spans="1:5" ht="20" customHeight="1">
      <c r="A1481" s="27">
        <v>35</v>
      </c>
      <c r="B1481" s="20" t="s">
        <v>13060</v>
      </c>
      <c r="C1481" s="23"/>
      <c r="D1481" s="23"/>
      <c r="E1481" s="23"/>
    </row>
    <row r="1482" spans="1:5" ht="20" customHeight="1">
      <c r="A1482" s="27">
        <v>30</v>
      </c>
      <c r="B1482" s="20" t="s">
        <v>13065</v>
      </c>
      <c r="C1482" s="23"/>
      <c r="D1482" s="23"/>
      <c r="E1482" s="23"/>
    </row>
    <row r="1483" spans="1:5" ht="20" customHeight="1">
      <c r="A1483" s="27">
        <v>10</v>
      </c>
      <c r="B1483" s="20" t="s">
        <v>13067</v>
      </c>
      <c r="C1483" s="23"/>
      <c r="D1483" s="23"/>
      <c r="E1483" s="23"/>
    </row>
    <row r="1484" spans="1:5" ht="20" customHeight="1">
      <c r="A1484" s="27">
        <v>54</v>
      </c>
      <c r="B1484" s="20" t="s">
        <v>13069</v>
      </c>
      <c r="C1484" s="23"/>
      <c r="D1484" s="23"/>
      <c r="E1484" s="23"/>
    </row>
    <row r="1485" spans="1:5" ht="20" customHeight="1">
      <c r="A1485" s="27">
        <v>43</v>
      </c>
      <c r="B1485" s="20" t="s">
        <v>13072</v>
      </c>
      <c r="C1485" s="23"/>
      <c r="D1485" s="23"/>
      <c r="E1485" s="23"/>
    </row>
    <row r="1486" spans="1:5" ht="20" customHeight="1">
      <c r="A1486" s="27">
        <v>14</v>
      </c>
      <c r="B1486" s="20" t="s">
        <v>13074</v>
      </c>
      <c r="C1486" s="23"/>
      <c r="D1486" s="23"/>
      <c r="E1486" s="23"/>
    </row>
    <row r="1487" spans="1:5" ht="20" customHeight="1">
      <c r="A1487" s="27">
        <v>31</v>
      </c>
      <c r="B1487" s="20" t="s">
        <v>13078</v>
      </c>
      <c r="C1487" s="23"/>
      <c r="D1487" s="23"/>
      <c r="E1487" s="23"/>
    </row>
    <row r="1488" spans="1:5" ht="20" customHeight="1">
      <c r="A1488" s="27">
        <v>44</v>
      </c>
      <c r="B1488" s="20" t="s">
        <v>13080</v>
      </c>
      <c r="C1488" s="23"/>
      <c r="D1488" s="23"/>
      <c r="E1488" s="23"/>
    </row>
    <row r="1489" spans="1:5" ht="20" customHeight="1">
      <c r="A1489" s="27">
        <v>32</v>
      </c>
      <c r="B1489" s="20" t="s">
        <v>13083</v>
      </c>
      <c r="C1489" s="23"/>
      <c r="D1489" s="23"/>
      <c r="E1489" s="23"/>
    </row>
    <row r="1490" spans="1:5" ht="20" customHeight="1">
      <c r="A1490" s="27">
        <v>5</v>
      </c>
      <c r="B1490" s="20" t="s">
        <v>13086</v>
      </c>
      <c r="C1490" s="23"/>
      <c r="D1490" s="23"/>
      <c r="E1490" s="23"/>
    </row>
    <row r="1491" spans="1:5" ht="20" customHeight="1">
      <c r="A1491" s="27">
        <v>63</v>
      </c>
      <c r="B1491" s="20" t="s">
        <v>13095</v>
      </c>
      <c r="C1491" s="23"/>
      <c r="D1491" s="23"/>
      <c r="E1491" s="23"/>
    </row>
    <row r="1492" spans="1:5" ht="20" customHeight="1">
      <c r="A1492" s="27">
        <v>61</v>
      </c>
      <c r="B1492" s="20" t="s">
        <v>13101</v>
      </c>
      <c r="C1492" s="23"/>
      <c r="D1492" s="23"/>
      <c r="E1492" s="23"/>
    </row>
    <row r="1493" spans="1:5" ht="20" customHeight="1">
      <c r="A1493" s="27">
        <v>27</v>
      </c>
      <c r="B1493" s="20" t="s">
        <v>13107</v>
      </c>
      <c r="C1493" s="23"/>
      <c r="D1493" s="23"/>
      <c r="E1493" s="23"/>
    </row>
    <row r="1494" spans="1:5" ht="20" customHeight="1">
      <c r="A1494" s="27">
        <v>45</v>
      </c>
      <c r="B1494" s="20" t="s">
        <v>13120</v>
      </c>
      <c r="C1494" s="23"/>
      <c r="D1494" s="23"/>
      <c r="E1494" s="23"/>
    </row>
    <row r="1495" spans="1:5" ht="20" customHeight="1">
      <c r="A1495" s="27">
        <v>46</v>
      </c>
      <c r="B1495" s="20" t="s">
        <v>13128</v>
      </c>
      <c r="C1495" s="23"/>
      <c r="D1495" s="23"/>
      <c r="E1495" s="23"/>
    </row>
    <row r="1496" spans="1:5" ht="20" customHeight="1">
      <c r="A1496" s="27">
        <v>7</v>
      </c>
      <c r="B1496" s="20" t="s">
        <v>13130</v>
      </c>
      <c r="C1496" s="23"/>
      <c r="D1496" s="23"/>
      <c r="E1496" s="23"/>
    </row>
    <row r="1497" spans="1:5" ht="20" customHeight="1">
      <c r="A1497" s="27">
        <v>51</v>
      </c>
      <c r="B1497" s="20" t="s">
        <v>13134</v>
      </c>
      <c r="C1497" s="23"/>
      <c r="D1497" s="23"/>
      <c r="E1497" s="23"/>
    </row>
    <row r="1498" spans="1:5" ht="20" customHeight="1">
      <c r="A1498" s="27">
        <v>50</v>
      </c>
      <c r="B1498" s="20" t="s">
        <v>13136</v>
      </c>
      <c r="C1498" s="23"/>
      <c r="D1498" s="23"/>
      <c r="E1498" s="23"/>
    </row>
    <row r="1499" spans="1:5" ht="20" customHeight="1">
      <c r="A1499" s="27">
        <v>49</v>
      </c>
      <c r="B1499" s="20" t="s">
        <v>13140</v>
      </c>
      <c r="C1499" s="23"/>
      <c r="D1499" s="23"/>
      <c r="E1499" s="23"/>
    </row>
    <row r="1500" spans="1:5" ht="20" customHeight="1">
      <c r="A1500" s="27">
        <v>40</v>
      </c>
      <c r="B1500" s="20" t="s">
        <v>13149</v>
      </c>
      <c r="C1500" s="23"/>
      <c r="D1500" s="23"/>
      <c r="E1500" s="23"/>
    </row>
    <row r="1501" spans="1:5" ht="20" customHeight="1">
      <c r="A1501" s="27">
        <v>48</v>
      </c>
      <c r="B1501" s="20" t="s">
        <v>13153</v>
      </c>
      <c r="C1501" s="23"/>
      <c r="D1501" s="23"/>
      <c r="E1501" s="23"/>
    </row>
    <row r="1502" spans="1:5" ht="20" customHeight="1">
      <c r="A1502" s="27">
        <v>11</v>
      </c>
      <c r="B1502" s="20" t="s">
        <v>13157</v>
      </c>
      <c r="C1502" s="23"/>
      <c r="D1502" s="23"/>
      <c r="E1502" s="23"/>
    </row>
    <row r="1503" spans="1:5" ht="20" customHeight="1">
      <c r="A1503" s="27">
        <v>57</v>
      </c>
      <c r="B1503" s="20" t="s">
        <v>13161</v>
      </c>
      <c r="C1503" s="23"/>
      <c r="D1503" s="23"/>
      <c r="E1503" s="23"/>
    </row>
    <row r="1504" spans="1:5" ht="20" customHeight="1">
      <c r="A1504" s="27">
        <v>16</v>
      </c>
      <c r="B1504" s="20" t="s">
        <v>13167</v>
      </c>
      <c r="C1504" s="23"/>
      <c r="D1504" s="23"/>
      <c r="E1504" s="23"/>
    </row>
    <row r="1505" spans="1:5" ht="20" customHeight="1">
      <c r="A1505" s="27">
        <v>63</v>
      </c>
      <c r="B1505" s="20" t="s">
        <v>13175</v>
      </c>
      <c r="C1505" s="23"/>
      <c r="D1505" s="23"/>
      <c r="E1505" s="23"/>
    </row>
    <row r="1506" spans="1:5" ht="20" customHeight="1">
      <c r="A1506" s="27">
        <v>21</v>
      </c>
      <c r="B1506" s="20" t="s">
        <v>13185</v>
      </c>
      <c r="C1506" s="23"/>
      <c r="D1506" s="23"/>
      <c r="E1506" s="23"/>
    </row>
    <row r="1507" spans="1:5" ht="20" customHeight="1">
      <c r="A1507" s="27">
        <v>59</v>
      </c>
      <c r="B1507" s="20" t="s">
        <v>13196</v>
      </c>
      <c r="C1507" s="23"/>
      <c r="D1507" s="23"/>
      <c r="E1507" s="23"/>
    </row>
    <row r="1508" spans="1:5" ht="20" customHeight="1">
      <c r="A1508" s="27">
        <v>39</v>
      </c>
      <c r="B1508" s="20" t="s">
        <v>13200</v>
      </c>
      <c r="C1508" s="23"/>
      <c r="D1508" s="23"/>
      <c r="E1508" s="23"/>
    </row>
    <row r="1509" spans="1:5" ht="20" customHeight="1">
      <c r="A1509" s="27">
        <v>36</v>
      </c>
      <c r="B1509" s="20" t="s">
        <v>13202</v>
      </c>
      <c r="C1509" s="23"/>
      <c r="D1509" s="23"/>
      <c r="E1509" s="23"/>
    </row>
    <row r="1510" spans="1:5" ht="20" customHeight="1">
      <c r="A1510" s="27">
        <v>33</v>
      </c>
      <c r="B1510" s="20" t="s">
        <v>13204</v>
      </c>
      <c r="C1510" s="23"/>
      <c r="D1510" s="23"/>
      <c r="E1510" s="23"/>
    </row>
    <row r="1511" spans="1:5" ht="20" customHeight="1">
      <c r="A1511" s="27">
        <v>28</v>
      </c>
      <c r="B1511" s="20" t="s">
        <v>13210</v>
      </c>
      <c r="C1511" s="23"/>
      <c r="D1511" s="23"/>
      <c r="E1511" s="23"/>
    </row>
    <row r="1512" spans="1:5" ht="20" customHeight="1">
      <c r="A1512" s="27">
        <v>47</v>
      </c>
      <c r="B1512" s="20" t="s">
        <v>13217</v>
      </c>
      <c r="C1512" s="23"/>
      <c r="D1512" s="23"/>
      <c r="E1512" s="23"/>
    </row>
    <row r="1513" spans="1:5" ht="20" customHeight="1">
      <c r="A1513" s="27">
        <v>52</v>
      </c>
      <c r="B1513" s="20" t="s">
        <v>13219</v>
      </c>
      <c r="C1513" s="23"/>
      <c r="D1513" s="23"/>
      <c r="E1513" s="23"/>
    </row>
    <row r="1514" spans="1:5" ht="20" customHeight="1">
      <c r="A1514" s="27">
        <v>41</v>
      </c>
      <c r="B1514" s="20" t="s">
        <v>13223</v>
      </c>
      <c r="C1514" s="23"/>
      <c r="D1514" s="23"/>
      <c r="E1514" s="23"/>
    </row>
    <row r="1515" spans="1:5" ht="20" customHeight="1">
      <c r="A1515" s="27">
        <v>12</v>
      </c>
      <c r="B1515" s="20" t="s">
        <v>13225</v>
      </c>
      <c r="C1515" s="23"/>
      <c r="D1515" s="23"/>
      <c r="E1515" s="23"/>
    </row>
    <row r="1516" spans="1:5" ht="20" customHeight="1">
      <c r="A1516" s="27">
        <v>22</v>
      </c>
      <c r="B1516" s="20" t="s">
        <v>13231</v>
      </c>
      <c r="C1516" s="23"/>
      <c r="D1516" s="23"/>
      <c r="E1516" s="23"/>
    </row>
    <row r="1517" spans="1:5" ht="20" customHeight="1">
      <c r="A1517" s="27">
        <v>37</v>
      </c>
      <c r="B1517" s="20" t="s">
        <v>13237</v>
      </c>
      <c r="C1517" s="23"/>
      <c r="D1517" s="23"/>
      <c r="E1517" s="23"/>
    </row>
    <row r="1518" spans="1:5" ht="20" customHeight="1">
      <c r="A1518" s="27">
        <v>34</v>
      </c>
      <c r="B1518" s="20" t="s">
        <v>13241</v>
      </c>
      <c r="C1518" s="23"/>
      <c r="D1518" s="23"/>
      <c r="E1518" s="23"/>
    </row>
    <row r="1519" spans="1:5" ht="20" customHeight="1">
      <c r="A1519" s="27">
        <v>29</v>
      </c>
      <c r="B1519" s="20" t="s">
        <v>13247</v>
      </c>
      <c r="C1519" s="23"/>
      <c r="D1519" s="23"/>
      <c r="E1519" s="23"/>
    </row>
    <row r="1520" spans="1:5" ht="20" customHeight="1">
      <c r="A1520" s="27">
        <v>53</v>
      </c>
      <c r="B1520" s="20" t="s">
        <v>13249</v>
      </c>
      <c r="C1520" s="23"/>
      <c r="D1520" s="23"/>
      <c r="E1520" s="23"/>
    </row>
    <row r="1521" spans="1:5" ht="20" customHeight="1">
      <c r="A1521" s="27">
        <v>42</v>
      </c>
      <c r="B1521" s="20" t="s">
        <v>13252</v>
      </c>
      <c r="C1521" s="23"/>
      <c r="D1521" s="23"/>
      <c r="E1521" s="23"/>
    </row>
    <row r="1522" spans="1:5" ht="20" customHeight="1">
      <c r="A1522" s="27">
        <v>13</v>
      </c>
      <c r="B1522" s="20" t="s">
        <v>13254</v>
      </c>
      <c r="C1522" s="23"/>
      <c r="D1522" s="23"/>
      <c r="E1522" s="23"/>
    </row>
    <row r="1523" spans="1:5" ht="20" customHeight="1">
      <c r="A1523" s="27">
        <v>30</v>
      </c>
      <c r="B1523" s="20" t="s">
        <v>13258</v>
      </c>
      <c r="C1523" s="23"/>
      <c r="D1523" s="23"/>
      <c r="E1523" s="23"/>
    </row>
    <row r="1524" spans="1:5" ht="20" customHeight="1">
      <c r="A1524" s="27">
        <v>43</v>
      </c>
      <c r="B1524" s="20" t="s">
        <v>13260</v>
      </c>
      <c r="C1524" s="23"/>
      <c r="D1524" s="23"/>
      <c r="E1524" s="23"/>
    </row>
    <row r="1525" spans="1:5" ht="20" customHeight="1">
      <c r="A1525" s="27">
        <v>31</v>
      </c>
      <c r="B1525" s="20" t="s">
        <v>13263</v>
      </c>
      <c r="C1525" s="23"/>
      <c r="D1525" s="23"/>
      <c r="E1525" s="23"/>
    </row>
    <row r="1526" spans="1:5" ht="20" customHeight="1">
      <c r="A1526" s="27">
        <v>60</v>
      </c>
      <c r="B1526" s="20" t="s">
        <v>13282</v>
      </c>
      <c r="C1526" s="23"/>
      <c r="D1526" s="23"/>
      <c r="E1526" s="23"/>
    </row>
    <row r="1527" spans="1:5" ht="20" customHeight="1">
      <c r="A1527" s="27">
        <v>63</v>
      </c>
      <c r="B1527" s="20" t="s">
        <v>13286</v>
      </c>
      <c r="C1527" s="23"/>
      <c r="D1527" s="23"/>
      <c r="E1527" s="23"/>
    </row>
    <row r="1528" spans="1:5" ht="20" customHeight="1">
      <c r="A1528" s="27">
        <v>26</v>
      </c>
      <c r="B1528" s="20" t="s">
        <v>13288</v>
      </c>
      <c r="C1528" s="23"/>
      <c r="D1528" s="23"/>
      <c r="E1528" s="23"/>
    </row>
    <row r="1529" spans="1:5" ht="20" customHeight="1">
      <c r="A1529" s="27">
        <v>44</v>
      </c>
      <c r="B1529" s="20" t="s">
        <v>13304</v>
      </c>
      <c r="C1529" s="23"/>
      <c r="D1529" s="23"/>
      <c r="E1529" s="23"/>
    </row>
    <row r="1530" spans="1:5" ht="20" customHeight="1">
      <c r="A1530" s="27">
        <v>5</v>
      </c>
      <c r="B1530" s="20" t="s">
        <v>13306</v>
      </c>
      <c r="C1530" s="23"/>
      <c r="D1530" s="23"/>
      <c r="E1530" s="23"/>
    </row>
    <row r="1531" spans="1:5" ht="20" customHeight="1">
      <c r="A1531" s="27">
        <v>45</v>
      </c>
      <c r="B1531" s="20" t="s">
        <v>13314</v>
      </c>
      <c r="C1531" s="23"/>
      <c r="D1531" s="23"/>
      <c r="E1531" s="23"/>
    </row>
    <row r="1532" spans="1:5" ht="20" customHeight="1">
      <c r="A1532" s="27">
        <v>6</v>
      </c>
      <c r="B1532" s="20" t="s">
        <v>13317</v>
      </c>
      <c r="C1532" s="23"/>
      <c r="D1532" s="23"/>
      <c r="E1532" s="23"/>
    </row>
    <row r="1533" spans="1:5" ht="20" customHeight="1">
      <c r="A1533" s="27">
        <v>50</v>
      </c>
      <c r="B1533" s="20" t="s">
        <v>13322</v>
      </c>
      <c r="C1533" s="23"/>
      <c r="D1533" s="23"/>
      <c r="E1533" s="23"/>
    </row>
    <row r="1534" spans="1:5" ht="20" customHeight="1">
      <c r="A1534" s="27">
        <v>49</v>
      </c>
      <c r="B1534" s="20" t="s">
        <v>13325</v>
      </c>
      <c r="C1534" s="23"/>
      <c r="D1534" s="23"/>
      <c r="E1534" s="23"/>
    </row>
    <row r="1535" spans="1:5" ht="20" customHeight="1">
      <c r="A1535" s="27">
        <v>48</v>
      </c>
      <c r="B1535" s="20" t="s">
        <v>13330</v>
      </c>
      <c r="C1535" s="23"/>
      <c r="D1535" s="23"/>
      <c r="E1535" s="23"/>
    </row>
    <row r="1536" spans="1:5" ht="20" customHeight="1">
      <c r="A1536" s="27">
        <v>39</v>
      </c>
      <c r="B1536" s="20" t="s">
        <v>13339</v>
      </c>
      <c r="C1536" s="23"/>
      <c r="D1536" s="23"/>
      <c r="E1536" s="23"/>
    </row>
    <row r="1537" spans="1:5" ht="20" customHeight="1">
      <c r="A1537" s="27">
        <v>47</v>
      </c>
      <c r="B1537" s="20" t="s">
        <v>13344</v>
      </c>
      <c r="C1537" s="23"/>
      <c r="D1537" s="23"/>
      <c r="E1537" s="23"/>
    </row>
    <row r="1538" spans="1:5" ht="20" customHeight="1">
      <c r="A1538" s="27">
        <v>10</v>
      </c>
      <c r="B1538" s="20" t="s">
        <v>13349</v>
      </c>
      <c r="C1538" s="23"/>
      <c r="D1538" s="23"/>
      <c r="E1538" s="23"/>
    </row>
    <row r="1539" spans="1:5" ht="20" customHeight="1">
      <c r="A1539" s="27">
        <v>56</v>
      </c>
      <c r="B1539" s="20" t="s">
        <v>13354</v>
      </c>
      <c r="C1539" s="23"/>
      <c r="D1539" s="23"/>
      <c r="E1539" s="23"/>
    </row>
    <row r="1540" spans="1:5" ht="20" customHeight="1">
      <c r="A1540" s="27">
        <v>15</v>
      </c>
      <c r="B1540" s="20" t="s">
        <v>13356</v>
      </c>
      <c r="C1540" s="23"/>
      <c r="D1540" s="23"/>
      <c r="E1540" s="23"/>
    </row>
    <row r="1541" spans="1:5" ht="20" customHeight="1">
      <c r="A1541" s="27">
        <v>63</v>
      </c>
      <c r="B1541" s="20" t="s">
        <v>13370</v>
      </c>
      <c r="C1541" s="23"/>
      <c r="D1541" s="23"/>
      <c r="E1541" s="23"/>
    </row>
    <row r="1542" spans="1:5" ht="20" customHeight="1">
      <c r="A1542" s="27">
        <v>20</v>
      </c>
      <c r="B1542" s="20" t="s">
        <v>13372</v>
      </c>
      <c r="C1542" s="23"/>
      <c r="D1542" s="23"/>
      <c r="E1542" s="23"/>
    </row>
    <row r="1543" spans="1:5" ht="20" customHeight="1">
      <c r="A1543" s="27">
        <v>58</v>
      </c>
      <c r="B1543" s="20" t="s">
        <v>13385</v>
      </c>
      <c r="C1543" s="23"/>
      <c r="D1543" s="23"/>
      <c r="E1543" s="23"/>
    </row>
    <row r="1544" spans="1:5" ht="20" customHeight="1">
      <c r="A1544" s="27">
        <v>38</v>
      </c>
      <c r="B1544" s="20" t="s">
        <v>13390</v>
      </c>
      <c r="C1544" s="23"/>
      <c r="D1544" s="23"/>
      <c r="E1544" s="23"/>
    </row>
    <row r="1545" spans="1:5" ht="20" customHeight="1">
      <c r="A1545" s="27">
        <v>35</v>
      </c>
      <c r="B1545" s="20" t="s">
        <v>13392</v>
      </c>
      <c r="C1545" s="23"/>
      <c r="D1545" s="23"/>
      <c r="E1545" s="23"/>
    </row>
    <row r="1546" spans="1:5" ht="20" customHeight="1">
      <c r="A1546" s="27">
        <v>32</v>
      </c>
      <c r="B1546" s="20" t="s">
        <v>13395</v>
      </c>
      <c r="C1546" s="23"/>
      <c r="D1546" s="23"/>
      <c r="E1546" s="23"/>
    </row>
    <row r="1547" spans="1:5" ht="20" customHeight="1">
      <c r="A1547" s="27">
        <v>27</v>
      </c>
      <c r="B1547" s="20" t="s">
        <v>13400</v>
      </c>
      <c r="C1547" s="23"/>
      <c r="D1547" s="23"/>
      <c r="E1547" s="23"/>
    </row>
    <row r="1548" spans="1:5" ht="20" customHeight="1">
      <c r="A1548" s="27">
        <v>46</v>
      </c>
      <c r="B1548" s="20" t="s">
        <v>13411</v>
      </c>
      <c r="C1548" s="23"/>
      <c r="D1548" s="23"/>
      <c r="E1548" s="23"/>
    </row>
    <row r="1549" spans="1:5" ht="20" customHeight="1">
      <c r="A1549" s="27">
        <v>7</v>
      </c>
      <c r="B1549" s="20" t="s">
        <v>13413</v>
      </c>
      <c r="C1549" s="23"/>
      <c r="D1549" s="23"/>
      <c r="E1549" s="23"/>
    </row>
    <row r="1550" spans="1:5" ht="20" customHeight="1">
      <c r="A1550" s="27">
        <v>51</v>
      </c>
      <c r="B1550" s="20" t="s">
        <v>13416</v>
      </c>
      <c r="C1550" s="23"/>
      <c r="D1550" s="23"/>
      <c r="E1550" s="23"/>
    </row>
    <row r="1551" spans="1:5" ht="20" customHeight="1">
      <c r="A1551" s="27">
        <v>40</v>
      </c>
      <c r="B1551" s="20" t="s">
        <v>13422</v>
      </c>
      <c r="C1551" s="23"/>
      <c r="D1551" s="23"/>
      <c r="E1551" s="23"/>
    </row>
    <row r="1552" spans="1:5" ht="20" customHeight="1">
      <c r="A1552" s="27">
        <v>11</v>
      </c>
      <c r="B1552" s="20" t="s">
        <v>13425</v>
      </c>
      <c r="C1552" s="23"/>
      <c r="D1552" s="23"/>
      <c r="E1552" s="23"/>
    </row>
    <row r="1553" spans="1:5" ht="20" customHeight="1">
      <c r="A1553" s="27">
        <v>21</v>
      </c>
      <c r="B1553" s="20" t="s">
        <v>13431</v>
      </c>
      <c r="C1553" s="23"/>
      <c r="D1553" s="23"/>
      <c r="E1553" s="23"/>
    </row>
    <row r="1554" spans="1:5" ht="20" customHeight="1">
      <c r="A1554" s="27">
        <v>36</v>
      </c>
      <c r="B1554" s="20" t="s">
        <v>13438</v>
      </c>
      <c r="C1554" s="23"/>
      <c r="D1554" s="23"/>
      <c r="E1554" s="23"/>
    </row>
    <row r="1555" spans="1:5" ht="20" customHeight="1">
      <c r="A1555" s="27">
        <v>33</v>
      </c>
      <c r="B1555" s="20" t="s">
        <v>13440</v>
      </c>
      <c r="C1555" s="23"/>
      <c r="D1555" s="23"/>
      <c r="E1555" s="23"/>
    </row>
    <row r="1556" spans="1:5" ht="20" customHeight="1">
      <c r="A1556" s="27">
        <v>28</v>
      </c>
      <c r="B1556" s="20" t="s">
        <v>13442</v>
      </c>
      <c r="C1556" s="23"/>
      <c r="D1556" s="23"/>
      <c r="E1556" s="23"/>
    </row>
    <row r="1557" spans="1:5" ht="20" customHeight="1">
      <c r="A1557" s="27">
        <v>8</v>
      </c>
      <c r="B1557" s="20" t="s">
        <v>13447</v>
      </c>
      <c r="C1557" s="23"/>
      <c r="D1557" s="23"/>
      <c r="E1557" s="23"/>
    </row>
    <row r="1558" spans="1:5" ht="20" customHeight="1">
      <c r="A1558" s="27">
        <v>52</v>
      </c>
      <c r="B1558" s="20" t="s">
        <v>13450</v>
      </c>
      <c r="C1558" s="23"/>
      <c r="D1558" s="23"/>
      <c r="E1558" s="23"/>
    </row>
    <row r="1559" spans="1:5" ht="20" customHeight="1">
      <c r="A1559" s="27">
        <v>41</v>
      </c>
      <c r="B1559" s="20" t="s">
        <v>13452</v>
      </c>
      <c r="C1559" s="23"/>
      <c r="D1559" s="23"/>
      <c r="E1559" s="23"/>
    </row>
    <row r="1560" spans="1:5" ht="20" customHeight="1">
      <c r="A1560" s="27">
        <v>12</v>
      </c>
      <c r="B1560" s="20" t="s">
        <v>13455</v>
      </c>
      <c r="C1560" s="23"/>
      <c r="D1560" s="23"/>
      <c r="E1560" s="23"/>
    </row>
    <row r="1561" spans="1:5" ht="20" customHeight="1">
      <c r="A1561" s="27">
        <v>29</v>
      </c>
      <c r="B1561" s="20" t="s">
        <v>13462</v>
      </c>
      <c r="C1561" s="23"/>
      <c r="D1561" s="23"/>
      <c r="E1561" s="23"/>
    </row>
    <row r="1562" spans="1:5" ht="20" customHeight="1">
      <c r="A1562" s="27">
        <v>42</v>
      </c>
      <c r="B1562" s="20" t="s">
        <v>13465</v>
      </c>
      <c r="C1562" s="23"/>
      <c r="D1562" s="23"/>
      <c r="E1562" s="23"/>
    </row>
    <row r="1563" spans="1:5" ht="20" customHeight="1">
      <c r="A1563" s="27">
        <v>30</v>
      </c>
      <c r="B1563" s="20" t="s">
        <v>13467</v>
      </c>
      <c r="C1563" s="23"/>
      <c r="D1563" s="23"/>
      <c r="E1563" s="23"/>
    </row>
    <row r="1564" spans="1:5" ht="20" customHeight="1">
      <c r="A1564" s="27">
        <v>22</v>
      </c>
      <c r="B1564" s="20" t="s">
        <v>13473</v>
      </c>
      <c r="C1564" s="23"/>
      <c r="D1564" s="23"/>
      <c r="E1564" s="23"/>
    </row>
    <row r="1565" spans="1:5" ht="20" customHeight="1">
      <c r="A1565" s="27">
        <v>16</v>
      </c>
      <c r="B1565" s="20" t="s">
        <v>13477</v>
      </c>
      <c r="C1565" s="23"/>
      <c r="D1565" s="23"/>
      <c r="E1565" s="23"/>
    </row>
    <row r="1566" spans="1:5" ht="20" customHeight="1">
      <c r="A1566" s="27">
        <v>60</v>
      </c>
      <c r="B1566" s="20" t="s">
        <v>13481</v>
      </c>
      <c r="C1566" s="23"/>
      <c r="D1566" s="23"/>
      <c r="E1566" s="23"/>
    </row>
    <row r="1567" spans="1:5" ht="20" customHeight="1">
      <c r="A1567" s="27">
        <v>23</v>
      </c>
      <c r="B1567" s="20" t="s">
        <v>13491</v>
      </c>
      <c r="C1567" s="23"/>
      <c r="D1567" s="23"/>
      <c r="E1567" s="23"/>
    </row>
    <row r="1568" spans="1:5" ht="20" customHeight="1">
      <c r="A1568" s="27">
        <v>17</v>
      </c>
      <c r="B1568" s="20" t="s">
        <v>13494</v>
      </c>
      <c r="C1568" s="23"/>
      <c r="D1568" s="23"/>
      <c r="E1568" s="23"/>
    </row>
    <row r="1569" spans="1:5" ht="20" customHeight="1">
      <c r="A1569" s="27">
        <v>61</v>
      </c>
      <c r="B1569" s="20" t="s">
        <v>13496</v>
      </c>
      <c r="C1569" s="23"/>
      <c r="D1569" s="23"/>
      <c r="E1569" s="23"/>
    </row>
    <row r="1570" spans="1:5" ht="20" customHeight="1">
      <c r="A1570" s="27">
        <v>55</v>
      </c>
      <c r="B1570" s="20" t="s">
        <v>13520</v>
      </c>
      <c r="C1570" s="23"/>
      <c r="D1570" s="23"/>
      <c r="E1570" s="23"/>
    </row>
    <row r="1571" spans="1:5" ht="20" customHeight="1">
      <c r="A1571" s="27">
        <v>14</v>
      </c>
      <c r="B1571" s="20" t="s">
        <v>13524</v>
      </c>
      <c r="C1571" s="23"/>
      <c r="D1571" s="23"/>
      <c r="E1571" s="23"/>
    </row>
    <row r="1572" spans="1:5" ht="20" customHeight="1">
      <c r="A1572" s="27">
        <v>63</v>
      </c>
      <c r="B1572" s="20" t="s">
        <v>13530</v>
      </c>
      <c r="C1572" s="23"/>
      <c r="D1572" s="23"/>
      <c r="E1572" s="23"/>
    </row>
    <row r="1573" spans="1:5" ht="20" customHeight="1">
      <c r="A1573" s="27">
        <v>35</v>
      </c>
      <c r="B1573" s="20" t="s">
        <v>13537</v>
      </c>
      <c r="C1573" s="23"/>
      <c r="D1573" s="23"/>
      <c r="E1573" s="23"/>
    </row>
    <row r="1574" spans="1:5" ht="20" customHeight="1">
      <c r="A1574" s="27">
        <v>32</v>
      </c>
      <c r="B1574" s="20" t="s">
        <v>13539</v>
      </c>
      <c r="C1574" s="23"/>
      <c r="D1574" s="23"/>
      <c r="E1574" s="23"/>
    </row>
    <row r="1575" spans="1:5" ht="20" customHeight="1">
      <c r="A1575" s="27">
        <v>51</v>
      </c>
      <c r="B1575" s="20" t="s">
        <v>13541</v>
      </c>
      <c r="C1575" s="23"/>
      <c r="D1575" s="23"/>
      <c r="E1575" s="23"/>
    </row>
    <row r="1576" spans="1:5" ht="20" customHeight="1">
      <c r="A1576" s="27">
        <v>41</v>
      </c>
      <c r="B1576" s="20" t="s">
        <v>13543</v>
      </c>
      <c r="C1576" s="23"/>
      <c r="D1576" s="23"/>
      <c r="E1576" s="23"/>
    </row>
    <row r="1577" spans="1:5" ht="20" customHeight="1">
      <c r="A1577" s="27">
        <v>29</v>
      </c>
      <c r="B1577" s="20" t="s">
        <v>13546</v>
      </c>
      <c r="C1577" s="23"/>
      <c r="D1577" s="23"/>
      <c r="E1577" s="23"/>
    </row>
    <row r="1578" spans="1:5" ht="20" customHeight="1">
      <c r="A1578" s="27">
        <v>58</v>
      </c>
      <c r="B1578" s="20" t="s">
        <v>13560</v>
      </c>
      <c r="C1578" s="23"/>
      <c r="D1578" s="23"/>
      <c r="E1578" s="23"/>
    </row>
    <row r="1579" spans="1:5" ht="20" customHeight="1">
      <c r="A1579" s="27">
        <v>24</v>
      </c>
      <c r="B1579" s="20" t="s">
        <v>13566</v>
      </c>
      <c r="C1579" s="23"/>
      <c r="D1579" s="23"/>
      <c r="E1579" s="23"/>
    </row>
    <row r="1580" spans="1:5" ht="20" customHeight="1">
      <c r="A1580" s="27">
        <v>42</v>
      </c>
      <c r="B1580" s="20" t="s">
        <v>13574</v>
      </c>
      <c r="C1580" s="23"/>
      <c r="D1580" s="23"/>
      <c r="E1580" s="23"/>
    </row>
    <row r="1581" spans="1:5" ht="20" customHeight="1">
      <c r="A1581" s="27">
        <v>3</v>
      </c>
      <c r="B1581" s="20" t="s">
        <v>13577</v>
      </c>
      <c r="C1581" s="23"/>
      <c r="D1581" s="23"/>
      <c r="E1581" s="23"/>
    </row>
    <row r="1582" spans="1:5" ht="20" customHeight="1">
      <c r="A1582" s="27">
        <v>43</v>
      </c>
      <c r="B1582" s="20" t="s">
        <v>13586</v>
      </c>
      <c r="C1582" s="23"/>
      <c r="D1582" s="23"/>
      <c r="E1582" s="23"/>
    </row>
    <row r="1583" spans="1:5" ht="20" customHeight="1">
      <c r="A1583" s="27">
        <v>4</v>
      </c>
      <c r="B1583" s="20" t="s">
        <v>13588</v>
      </c>
      <c r="C1583" s="23"/>
      <c r="D1583" s="23"/>
      <c r="E1583" s="23"/>
    </row>
    <row r="1584" spans="1:5" ht="20" customHeight="1">
      <c r="A1584" s="27">
        <v>48</v>
      </c>
      <c r="B1584" s="20" t="s">
        <v>13592</v>
      </c>
      <c r="C1584" s="23"/>
      <c r="D1584" s="23"/>
      <c r="E1584" s="23"/>
    </row>
    <row r="1585" spans="1:5" ht="20" customHeight="1">
      <c r="A1585" s="27">
        <v>47</v>
      </c>
      <c r="B1585" s="20" t="s">
        <v>13594</v>
      </c>
      <c r="C1585" s="23"/>
      <c r="D1585" s="23"/>
      <c r="E1585" s="23"/>
    </row>
    <row r="1586" spans="1:5" ht="20" customHeight="1">
      <c r="A1586" s="27">
        <v>46</v>
      </c>
      <c r="B1586" s="20" t="s">
        <v>13599</v>
      </c>
      <c r="C1586" s="23"/>
      <c r="D1586" s="23"/>
      <c r="E1586" s="23"/>
    </row>
    <row r="1587" spans="1:5" ht="20" customHeight="1">
      <c r="A1587" s="27">
        <v>63</v>
      </c>
      <c r="B1587" s="20" t="s">
        <v>13608</v>
      </c>
      <c r="C1587" s="23"/>
      <c r="D1587" s="23"/>
      <c r="E1587" s="23"/>
    </row>
    <row r="1588" spans="1:5" ht="20" customHeight="1">
      <c r="A1588" s="27">
        <v>37</v>
      </c>
      <c r="B1588" s="20" t="s">
        <v>13610</v>
      </c>
      <c r="C1588" s="23"/>
      <c r="D1588" s="23"/>
      <c r="E1588" s="23"/>
    </row>
    <row r="1589" spans="1:5" ht="20" customHeight="1">
      <c r="A1589" s="27">
        <v>45</v>
      </c>
      <c r="B1589" s="20" t="s">
        <v>13614</v>
      </c>
      <c r="C1589" s="23"/>
      <c r="D1589" s="23"/>
      <c r="E1589" s="23"/>
    </row>
    <row r="1590" spans="1:5" ht="20" customHeight="1">
      <c r="A1590" s="27">
        <v>8</v>
      </c>
      <c r="B1590" s="20" t="s">
        <v>13619</v>
      </c>
      <c r="C1590" s="23"/>
      <c r="D1590" s="23"/>
      <c r="E1590" s="23"/>
    </row>
    <row r="1591" spans="1:5" ht="20" customHeight="1">
      <c r="A1591" s="27">
        <v>54</v>
      </c>
      <c r="B1591" s="20" t="s">
        <v>13623</v>
      </c>
      <c r="C1591" s="23"/>
      <c r="D1591" s="23"/>
      <c r="E1591" s="23"/>
    </row>
    <row r="1592" spans="1:5" ht="20" customHeight="1">
      <c r="A1592" s="27">
        <v>13</v>
      </c>
      <c r="B1592" s="20" t="s">
        <v>13627</v>
      </c>
      <c r="C1592" s="23"/>
      <c r="D1592" s="23"/>
      <c r="E1592" s="23"/>
    </row>
    <row r="1593" spans="1:5" ht="20" customHeight="1">
      <c r="A1593" s="27">
        <v>18</v>
      </c>
      <c r="B1593" s="20" t="s">
        <v>13643</v>
      </c>
      <c r="C1593" s="23"/>
      <c r="D1593" s="23"/>
      <c r="E1593" s="23"/>
    </row>
    <row r="1594" spans="1:5" ht="20" customHeight="1">
      <c r="A1594" s="27">
        <v>62</v>
      </c>
      <c r="B1594" s="20" t="s">
        <v>13645</v>
      </c>
      <c r="C1594" s="23"/>
      <c r="D1594" s="23"/>
      <c r="E1594" s="23"/>
    </row>
    <row r="1595" spans="1:5" ht="20" customHeight="1">
      <c r="A1595" s="27">
        <v>56</v>
      </c>
      <c r="B1595" s="20" t="s">
        <v>13650</v>
      </c>
      <c r="C1595" s="23"/>
      <c r="D1595" s="23"/>
      <c r="E1595" s="23"/>
    </row>
    <row r="1596" spans="1:5" ht="20" customHeight="1">
      <c r="A1596" s="27">
        <v>36</v>
      </c>
      <c r="B1596" s="20" t="s">
        <v>13654</v>
      </c>
      <c r="C1596" s="23"/>
      <c r="D1596" s="23"/>
      <c r="E1596" s="23"/>
    </row>
    <row r="1597" spans="1:5" ht="20" customHeight="1">
      <c r="A1597" s="27">
        <v>33</v>
      </c>
      <c r="B1597" s="20" t="s">
        <v>13657</v>
      </c>
      <c r="C1597" s="23"/>
      <c r="D1597" s="23"/>
      <c r="E1597" s="23"/>
    </row>
    <row r="1598" spans="1:5" ht="20" customHeight="1">
      <c r="A1598" s="27">
        <v>30</v>
      </c>
      <c r="B1598" s="20" t="s">
        <v>13659</v>
      </c>
      <c r="C1598" s="23"/>
      <c r="D1598" s="23"/>
      <c r="E1598" s="23"/>
    </row>
    <row r="1599" spans="1:5" ht="20" customHeight="1">
      <c r="A1599" s="27">
        <v>25</v>
      </c>
      <c r="B1599" s="20" t="s">
        <v>13666</v>
      </c>
      <c r="C1599" s="23"/>
      <c r="D1599" s="23"/>
      <c r="E1599" s="23"/>
    </row>
    <row r="1600" spans="1:5" ht="20" customHeight="1">
      <c r="A1600" s="27">
        <v>44</v>
      </c>
      <c r="B1600" s="20" t="s">
        <v>13669</v>
      </c>
      <c r="C1600" s="23"/>
      <c r="D1600" s="23"/>
      <c r="E1600" s="23"/>
    </row>
    <row r="1601" spans="1:5" ht="20" customHeight="1">
      <c r="A1601" s="27">
        <v>5</v>
      </c>
      <c r="B1601" s="20" t="s">
        <v>13672</v>
      </c>
      <c r="C1601" s="23"/>
      <c r="D1601" s="23"/>
      <c r="E1601" s="23"/>
    </row>
    <row r="1602" spans="1:5" ht="20" customHeight="1">
      <c r="A1602" s="27">
        <v>49</v>
      </c>
      <c r="B1602" s="20" t="s">
        <v>13676</v>
      </c>
      <c r="C1602" s="23"/>
      <c r="D1602" s="23"/>
      <c r="E1602" s="23"/>
    </row>
    <row r="1603" spans="1:5" ht="20" customHeight="1">
      <c r="A1603" s="27">
        <v>38</v>
      </c>
      <c r="B1603" s="20" t="s">
        <v>13680</v>
      </c>
      <c r="C1603" s="23"/>
      <c r="D1603" s="23"/>
      <c r="E1603" s="23"/>
    </row>
    <row r="1604" spans="1:5" ht="20" customHeight="1">
      <c r="A1604" s="27">
        <v>9</v>
      </c>
      <c r="B1604" s="20" t="s">
        <v>13682</v>
      </c>
      <c r="C1604" s="23"/>
      <c r="D1604" s="23"/>
      <c r="E1604" s="23"/>
    </row>
    <row r="1605" spans="1:5" ht="20" customHeight="1">
      <c r="A1605" s="27">
        <v>19</v>
      </c>
      <c r="B1605" s="20" t="s">
        <v>13689</v>
      </c>
      <c r="C1605" s="23"/>
      <c r="D1605" s="23"/>
      <c r="E1605" s="23"/>
    </row>
    <row r="1606" spans="1:5" ht="20" customHeight="1">
      <c r="A1606" s="27">
        <v>63</v>
      </c>
      <c r="B1606" s="20" t="s">
        <v>13691</v>
      </c>
      <c r="C1606" s="23"/>
      <c r="D1606" s="23"/>
      <c r="E1606" s="23"/>
    </row>
    <row r="1607" spans="1:5" ht="20" customHeight="1">
      <c r="A1607" s="27">
        <v>34</v>
      </c>
      <c r="B1607" s="20" t="s">
        <v>13693</v>
      </c>
      <c r="C1607" s="23"/>
      <c r="D1607" s="23"/>
      <c r="E1607" s="23"/>
    </row>
    <row r="1608" spans="1:5" ht="20" customHeight="1">
      <c r="A1608" s="27">
        <v>31</v>
      </c>
      <c r="B1608" s="20" t="s">
        <v>13695</v>
      </c>
      <c r="C1608" s="23"/>
      <c r="D1608" s="23"/>
      <c r="E1608" s="23"/>
    </row>
    <row r="1609" spans="1:5" ht="20" customHeight="1">
      <c r="A1609" s="27">
        <v>26</v>
      </c>
      <c r="B1609" s="20" t="s">
        <v>13699</v>
      </c>
      <c r="C1609" s="23"/>
      <c r="D1609" s="23"/>
      <c r="E1609" s="23"/>
    </row>
    <row r="1610" spans="1:5" ht="20" customHeight="1">
      <c r="A1610" s="27">
        <v>6</v>
      </c>
      <c r="B1610" s="20" t="s">
        <v>13701</v>
      </c>
      <c r="C1610" s="23"/>
      <c r="D1610" s="23"/>
      <c r="E1610" s="23"/>
    </row>
    <row r="1611" spans="1:5" ht="20" customHeight="1">
      <c r="A1611" s="27">
        <v>50</v>
      </c>
      <c r="B1611" s="20" t="s">
        <v>13703</v>
      </c>
      <c r="C1611" s="23"/>
      <c r="D1611" s="23"/>
      <c r="E1611" s="23"/>
    </row>
    <row r="1612" spans="1:5" ht="20" customHeight="1">
      <c r="A1612" s="27">
        <v>39</v>
      </c>
      <c r="B1612" s="20" t="s">
        <v>13705</v>
      </c>
      <c r="C1612" s="23"/>
      <c r="D1612" s="23"/>
      <c r="E1612" s="23"/>
    </row>
    <row r="1613" spans="1:5" ht="20" customHeight="1">
      <c r="A1613" s="27">
        <v>10</v>
      </c>
      <c r="B1613" s="20" t="s">
        <v>13707</v>
      </c>
      <c r="C1613" s="23"/>
      <c r="D1613" s="23"/>
      <c r="E1613" s="23"/>
    </row>
    <row r="1614" spans="1:5" ht="20" customHeight="1">
      <c r="A1614" s="27">
        <v>27</v>
      </c>
      <c r="B1614" s="20" t="s">
        <v>13711</v>
      </c>
      <c r="C1614" s="23"/>
      <c r="D1614" s="23"/>
      <c r="E1614" s="23"/>
    </row>
    <row r="1615" spans="1:5" ht="20" customHeight="1">
      <c r="A1615" s="27">
        <v>7</v>
      </c>
      <c r="B1615" s="20" t="s">
        <v>13713</v>
      </c>
      <c r="C1615" s="23"/>
      <c r="D1615" s="23"/>
      <c r="E1615" s="23"/>
    </row>
    <row r="1616" spans="1:5" ht="20" customHeight="1">
      <c r="A1616" s="27">
        <v>40</v>
      </c>
      <c r="B1616" s="20" t="s">
        <v>13716</v>
      </c>
      <c r="C1616" s="23"/>
      <c r="D1616" s="23"/>
      <c r="E1616" s="23"/>
    </row>
    <row r="1617" spans="1:5" ht="20" customHeight="1">
      <c r="A1617" s="27">
        <v>28</v>
      </c>
      <c r="B1617" s="20" t="s">
        <v>13718</v>
      </c>
      <c r="C1617" s="23"/>
      <c r="D1617" s="23"/>
      <c r="E1617" s="23"/>
    </row>
    <row r="1618" spans="1:5" ht="20" customHeight="1">
      <c r="A1618" s="27">
        <v>53</v>
      </c>
      <c r="B1618" s="20" t="s">
        <v>13720</v>
      </c>
      <c r="C1618" s="23"/>
      <c r="D1618" s="23"/>
      <c r="E1618" s="23"/>
    </row>
    <row r="1619" spans="1:5" ht="20" customHeight="1">
      <c r="A1619" s="27">
        <v>12</v>
      </c>
      <c r="B1619" s="20" t="s">
        <v>13722</v>
      </c>
      <c r="C1619" s="23"/>
      <c r="D1619" s="23"/>
      <c r="E1619" s="23"/>
    </row>
    <row r="1620" spans="1:5" ht="20" customHeight="1">
      <c r="A1620" s="27">
        <v>63</v>
      </c>
      <c r="B1620" s="20" t="s">
        <v>13724</v>
      </c>
      <c r="C1620" s="23"/>
      <c r="D1620" s="23"/>
      <c r="E1620" s="23"/>
    </row>
    <row r="1621" spans="1:5" ht="20" customHeight="1">
      <c r="A1621" s="27">
        <v>17</v>
      </c>
      <c r="B1621" s="20" t="s">
        <v>13726</v>
      </c>
      <c r="C1621" s="23"/>
      <c r="D1621" s="23"/>
      <c r="E1621" s="23"/>
    </row>
    <row r="1622" spans="1:5" ht="20" customHeight="1">
      <c r="A1622" s="27">
        <v>61</v>
      </c>
      <c r="B1622" s="24">
        <v>100</v>
      </c>
      <c r="C1622" s="23"/>
      <c r="D1622" s="23"/>
      <c r="E1622" s="23"/>
    </row>
    <row r="1623" spans="1:5" ht="20" customHeight="1">
      <c r="A1623" s="27">
        <v>55</v>
      </c>
      <c r="B1623" s="20" t="s">
        <v>13729</v>
      </c>
      <c r="C1623" s="23"/>
      <c r="D1623" s="23"/>
      <c r="E1623" s="23"/>
    </row>
    <row r="1624" spans="1:5" ht="20" customHeight="1">
      <c r="A1624" s="27">
        <v>35</v>
      </c>
      <c r="B1624" s="20" t="s">
        <v>13731</v>
      </c>
      <c r="C1624" s="23"/>
      <c r="D1624" s="23"/>
      <c r="E1624" s="23"/>
    </row>
    <row r="1625" spans="1:5" ht="20" customHeight="1">
      <c r="A1625" s="27">
        <v>32</v>
      </c>
      <c r="B1625" s="20" t="s">
        <v>13733</v>
      </c>
      <c r="C1625" s="23"/>
      <c r="D1625" s="23"/>
      <c r="E1625" s="23"/>
    </row>
    <row r="1626" spans="1:5" ht="20" customHeight="1">
      <c r="A1626" s="27">
        <v>29</v>
      </c>
      <c r="B1626" s="20" t="s">
        <v>13735</v>
      </c>
      <c r="C1626" s="23"/>
      <c r="D1626" s="23"/>
      <c r="E1626" s="23"/>
    </row>
    <row r="1627" spans="1:5" ht="20" customHeight="1">
      <c r="A1627" s="27">
        <v>24</v>
      </c>
      <c r="B1627" s="20" t="s">
        <v>13737</v>
      </c>
      <c r="C1627" s="23"/>
      <c r="D1627" s="23"/>
      <c r="E1627" s="23"/>
    </row>
    <row r="1628" spans="1:5" ht="20" customHeight="1">
      <c r="A1628" s="27">
        <v>43</v>
      </c>
      <c r="B1628" s="20" t="s">
        <v>13739</v>
      </c>
      <c r="C1628" s="23"/>
      <c r="D1628" s="23"/>
      <c r="E1628" s="23"/>
    </row>
    <row r="1629" spans="1:5" ht="20" customHeight="1">
      <c r="A1629" s="27">
        <v>4</v>
      </c>
      <c r="B1629" s="20" t="s">
        <v>13741</v>
      </c>
      <c r="C1629" s="23"/>
      <c r="D1629" s="23"/>
      <c r="E1629" s="23"/>
    </row>
    <row r="1630" spans="1:5" ht="20" customHeight="1">
      <c r="A1630" s="27">
        <v>37</v>
      </c>
      <c r="B1630" s="20" t="s">
        <v>13743</v>
      </c>
      <c r="C1630" s="23"/>
      <c r="D1630" s="23"/>
      <c r="E1630" s="23"/>
    </row>
    <row r="1631" spans="1:5" ht="20" customHeight="1">
      <c r="A1631" s="27">
        <v>8</v>
      </c>
      <c r="B1631" s="20" t="s">
        <v>13745</v>
      </c>
      <c r="C1631" s="23"/>
      <c r="D1631" s="23"/>
      <c r="E1631" s="23"/>
    </row>
    <row r="1632" spans="1:5" ht="20" customHeight="1">
      <c r="A1632" s="27">
        <v>18</v>
      </c>
      <c r="B1632" s="20" t="s">
        <v>13747</v>
      </c>
      <c r="C1632" s="23"/>
      <c r="D1632" s="23"/>
      <c r="E1632" s="23"/>
    </row>
    <row r="1633" spans="1:5" ht="20" customHeight="1">
      <c r="A1633" s="27">
        <v>33</v>
      </c>
      <c r="B1633" s="20" t="s">
        <v>13749</v>
      </c>
      <c r="C1633" s="23"/>
      <c r="D1633" s="23"/>
      <c r="E1633" s="23"/>
    </row>
    <row r="1634" spans="1:5" ht="20" customHeight="1">
      <c r="A1634" s="27">
        <v>30</v>
      </c>
      <c r="B1634" s="20" t="s">
        <v>13751</v>
      </c>
      <c r="C1634" s="23"/>
      <c r="D1634" s="23"/>
      <c r="E1634" s="23"/>
    </row>
    <row r="1635" spans="1:5" ht="20" customHeight="1">
      <c r="A1635" s="27">
        <v>25</v>
      </c>
      <c r="B1635" s="20" t="s">
        <v>13753</v>
      </c>
      <c r="C1635" s="23"/>
      <c r="D1635" s="23"/>
      <c r="E1635" s="23"/>
    </row>
    <row r="1636" spans="1:5" ht="20" customHeight="1">
      <c r="A1636" s="27">
        <v>5</v>
      </c>
      <c r="B1636" s="20" t="s">
        <v>13755</v>
      </c>
      <c r="C1636" s="23"/>
      <c r="D1636" s="23"/>
      <c r="E1636" s="23"/>
    </row>
    <row r="1637" spans="1:5" ht="20" customHeight="1">
      <c r="A1637" s="27">
        <v>49</v>
      </c>
      <c r="B1637" s="20" t="s">
        <v>13757</v>
      </c>
      <c r="C1637" s="23"/>
      <c r="D1637" s="23"/>
      <c r="E1637" s="23"/>
    </row>
    <row r="1638" spans="1:5" ht="20" customHeight="1">
      <c r="A1638" s="27">
        <v>38</v>
      </c>
      <c r="B1638" s="20" t="s">
        <v>13759</v>
      </c>
      <c r="C1638" s="23"/>
      <c r="D1638" s="23"/>
      <c r="E1638" s="23"/>
    </row>
    <row r="1639" spans="1:5" ht="20" customHeight="1">
      <c r="A1639" s="27">
        <v>9</v>
      </c>
      <c r="B1639" s="20" t="s">
        <v>13761</v>
      </c>
      <c r="C1639" s="23"/>
      <c r="D1639" s="23"/>
      <c r="E1639" s="23"/>
    </row>
    <row r="1640" spans="1:5" ht="20" customHeight="1">
      <c r="A1640" s="27">
        <v>26</v>
      </c>
      <c r="B1640" s="20" t="s">
        <v>43</v>
      </c>
      <c r="C1640" s="23"/>
      <c r="D1640" s="23"/>
      <c r="E1640" s="23"/>
    </row>
    <row r="1641" spans="1:5" ht="20" customHeight="1">
      <c r="A1641" s="27">
        <v>6</v>
      </c>
      <c r="B1641" s="20" t="s">
        <v>13763</v>
      </c>
      <c r="C1641" s="23"/>
      <c r="D1641" s="23"/>
      <c r="E1641" s="23"/>
    </row>
    <row r="1642" spans="1:5" ht="20" customHeight="1">
      <c r="A1642" s="27">
        <v>39</v>
      </c>
      <c r="B1642" s="20" t="s">
        <v>13765</v>
      </c>
      <c r="C1642" s="23"/>
      <c r="D1642" s="23"/>
      <c r="E1642" s="23"/>
    </row>
    <row r="1643" spans="1:5" ht="20" customHeight="1">
      <c r="A1643" s="27">
        <v>27</v>
      </c>
      <c r="B1643" s="20" t="s">
        <v>13767</v>
      </c>
      <c r="C1643" s="23"/>
      <c r="D1643" s="23"/>
      <c r="E1643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28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1B00-000000000000}">
  <sheetPr>
    <pageSetUpPr fitToPage="1"/>
  </sheetPr>
  <dimension ref="A1:E52"/>
  <sheetViews>
    <sheetView showGridLines="0" workbookViewId="0">
      <pane xSplit="1" ySplit="2" topLeftCell="B31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2" width="16.33203125" style="11" customWidth="1"/>
    <col min="3" max="3" width="19.6640625" style="11" customWidth="1"/>
    <col min="4" max="6" width="16.33203125" style="11" customWidth="1"/>
    <col min="7" max="16384" width="16.33203125" style="11"/>
  </cols>
  <sheetData>
    <row r="1" spans="1:5" ht="27.75" customHeight="1">
      <c r="A1" s="41" t="s">
        <v>14962</v>
      </c>
      <c r="B1" s="41"/>
      <c r="C1" s="41"/>
      <c r="D1" s="41"/>
      <c r="E1" s="41"/>
    </row>
    <row r="2" spans="1:5" ht="20.25" customHeight="1">
      <c r="A2" s="12" t="s">
        <v>14963</v>
      </c>
      <c r="B2" s="12" t="s">
        <v>14842</v>
      </c>
      <c r="C2" s="12" t="s">
        <v>14843</v>
      </c>
      <c r="D2" s="13"/>
      <c r="E2" s="13"/>
    </row>
    <row r="3" spans="1:5" ht="20.25" customHeight="1">
      <c r="A3" s="26">
        <v>1</v>
      </c>
      <c r="B3" s="25">
        <v>1</v>
      </c>
      <c r="C3" s="16" t="s">
        <v>14964</v>
      </c>
      <c r="D3" s="18"/>
      <c r="E3" s="18"/>
    </row>
    <row r="4" spans="1:5" ht="20" customHeight="1">
      <c r="A4" s="27">
        <v>1</v>
      </c>
      <c r="B4" s="24">
        <v>2</v>
      </c>
      <c r="C4" s="21" t="s">
        <v>14965</v>
      </c>
      <c r="D4" s="23"/>
      <c r="E4" s="23"/>
    </row>
    <row r="5" spans="1:5" ht="20" customHeight="1">
      <c r="A5" s="27">
        <v>1</v>
      </c>
      <c r="B5" s="24">
        <v>3</v>
      </c>
      <c r="C5" s="21" t="s">
        <v>14965</v>
      </c>
      <c r="D5" s="23"/>
      <c r="E5" s="23"/>
    </row>
    <row r="6" spans="1:5" ht="20" customHeight="1">
      <c r="A6" s="27">
        <v>1</v>
      </c>
      <c r="B6" s="24">
        <v>4</v>
      </c>
      <c r="C6" s="21" t="s">
        <v>14965</v>
      </c>
      <c r="D6" s="23"/>
      <c r="E6" s="23"/>
    </row>
    <row r="7" spans="1:5" ht="20" customHeight="1">
      <c r="A7" s="27">
        <v>1</v>
      </c>
      <c r="B7" s="24">
        <v>5</v>
      </c>
      <c r="C7" s="21" t="s">
        <v>14966</v>
      </c>
      <c r="D7" s="23"/>
      <c r="E7" s="23"/>
    </row>
    <row r="8" spans="1:5" ht="20" customHeight="1">
      <c r="A8" s="27">
        <v>2</v>
      </c>
      <c r="B8" s="24">
        <v>1</v>
      </c>
      <c r="C8" s="21" t="s">
        <v>14967</v>
      </c>
      <c r="D8" s="23"/>
      <c r="E8" s="23"/>
    </row>
    <row r="9" spans="1:5" ht="20" customHeight="1">
      <c r="A9" s="27">
        <v>2</v>
      </c>
      <c r="B9" s="24">
        <v>2</v>
      </c>
      <c r="C9" s="21" t="s">
        <v>14968</v>
      </c>
      <c r="D9" s="23"/>
      <c r="E9" s="23"/>
    </row>
    <row r="10" spans="1:5" ht="20" customHeight="1">
      <c r="A10" s="27">
        <v>2</v>
      </c>
      <c r="B10" s="24">
        <v>3</v>
      </c>
      <c r="C10" s="21" t="s">
        <v>14969</v>
      </c>
      <c r="D10" s="23"/>
      <c r="E10" s="23"/>
    </row>
    <row r="11" spans="1:5" ht="20" customHeight="1">
      <c r="A11" s="27">
        <v>2</v>
      </c>
      <c r="B11" s="24">
        <v>4</v>
      </c>
      <c r="C11" s="21" t="s">
        <v>14970</v>
      </c>
      <c r="D11" s="23"/>
      <c r="E11" s="23"/>
    </row>
    <row r="12" spans="1:5" ht="20" customHeight="1">
      <c r="A12" s="27">
        <v>2</v>
      </c>
      <c r="B12" s="24">
        <v>5</v>
      </c>
      <c r="C12" s="21" t="s">
        <v>14971</v>
      </c>
      <c r="D12" s="23"/>
      <c r="E12" s="23"/>
    </row>
    <row r="13" spans="1:5" ht="20" customHeight="1">
      <c r="A13" s="27">
        <v>3</v>
      </c>
      <c r="B13" s="24">
        <v>1</v>
      </c>
      <c r="C13" s="21" t="s">
        <v>14972</v>
      </c>
      <c r="D13" s="23"/>
      <c r="E13" s="23"/>
    </row>
    <row r="14" spans="1:5" ht="20" customHeight="1">
      <c r="A14" s="27">
        <v>3</v>
      </c>
      <c r="B14" s="24">
        <v>2</v>
      </c>
      <c r="C14" s="21" t="s">
        <v>14973</v>
      </c>
      <c r="D14" s="23"/>
      <c r="E14" s="23"/>
    </row>
    <row r="15" spans="1:5" ht="20" customHeight="1">
      <c r="A15" s="27">
        <v>3</v>
      </c>
      <c r="B15" s="24">
        <v>3</v>
      </c>
      <c r="C15" s="21" t="s">
        <v>14974</v>
      </c>
      <c r="D15" s="23"/>
      <c r="E15" s="23"/>
    </row>
    <row r="16" spans="1:5" ht="20" customHeight="1">
      <c r="A16" s="27">
        <v>3</v>
      </c>
      <c r="B16" s="24">
        <v>4</v>
      </c>
      <c r="C16" s="21" t="s">
        <v>14975</v>
      </c>
      <c r="D16" s="23"/>
      <c r="E16" s="23"/>
    </row>
    <row r="17" spans="1:5" ht="20" customHeight="1">
      <c r="A17" s="27">
        <v>3</v>
      </c>
      <c r="B17" s="24">
        <v>5</v>
      </c>
      <c r="C17" s="21" t="s">
        <v>14976</v>
      </c>
      <c r="D17" s="23"/>
      <c r="E17" s="23"/>
    </row>
    <row r="18" spans="1:5" ht="20" customHeight="1">
      <c r="A18" s="27">
        <v>4</v>
      </c>
      <c r="B18" s="24">
        <v>1</v>
      </c>
      <c r="C18" s="21" t="s">
        <v>14977</v>
      </c>
      <c r="D18" s="23"/>
      <c r="E18" s="23"/>
    </row>
    <row r="19" spans="1:5" ht="20" customHeight="1">
      <c r="A19" s="27">
        <v>4</v>
      </c>
      <c r="B19" s="24">
        <v>2</v>
      </c>
      <c r="C19" s="21" t="s">
        <v>14978</v>
      </c>
      <c r="D19" s="23"/>
      <c r="E19" s="23"/>
    </row>
    <row r="20" spans="1:5" ht="20" customHeight="1">
      <c r="A20" s="27">
        <v>4</v>
      </c>
      <c r="B20" s="24">
        <v>3</v>
      </c>
      <c r="C20" s="21" t="s">
        <v>14979</v>
      </c>
      <c r="D20" s="23"/>
      <c r="E20" s="23"/>
    </row>
    <row r="21" spans="1:5" ht="20" customHeight="1">
      <c r="A21" s="27">
        <v>4</v>
      </c>
      <c r="B21" s="24">
        <v>4</v>
      </c>
      <c r="C21" s="21" t="s">
        <v>14980</v>
      </c>
      <c r="D21" s="23"/>
      <c r="E21" s="23"/>
    </row>
    <row r="22" spans="1:5" ht="20" customHeight="1">
      <c r="A22" s="27">
        <v>4</v>
      </c>
      <c r="B22" s="24">
        <v>5</v>
      </c>
      <c r="C22" s="21" t="s">
        <v>14981</v>
      </c>
      <c r="D22" s="23"/>
      <c r="E22" s="23"/>
    </row>
    <row r="23" spans="1:5" ht="20" customHeight="1">
      <c r="A23" s="27">
        <v>5</v>
      </c>
      <c r="B23" s="24">
        <v>1</v>
      </c>
      <c r="C23" s="21" t="s">
        <v>14982</v>
      </c>
      <c r="D23" s="23"/>
      <c r="E23" s="23"/>
    </row>
    <row r="24" spans="1:5" ht="20" customHeight="1">
      <c r="A24" s="27">
        <v>5</v>
      </c>
      <c r="B24" s="24">
        <v>2</v>
      </c>
      <c r="C24" s="21" t="s">
        <v>14983</v>
      </c>
      <c r="D24" s="23"/>
      <c r="E24" s="23"/>
    </row>
    <row r="25" spans="1:5" ht="20" customHeight="1">
      <c r="A25" s="27">
        <v>5</v>
      </c>
      <c r="B25" s="24">
        <v>3</v>
      </c>
      <c r="C25" s="21" t="s">
        <v>14984</v>
      </c>
      <c r="D25" s="23"/>
      <c r="E25" s="23"/>
    </row>
    <row r="26" spans="1:5" ht="20" customHeight="1">
      <c r="A26" s="27">
        <v>5</v>
      </c>
      <c r="B26" s="24">
        <v>4</v>
      </c>
      <c r="C26" s="21" t="s">
        <v>14985</v>
      </c>
      <c r="D26" s="23"/>
      <c r="E26" s="23"/>
    </row>
    <row r="27" spans="1:5" ht="20" customHeight="1">
      <c r="A27" s="27">
        <v>5</v>
      </c>
      <c r="B27" s="24">
        <v>5</v>
      </c>
      <c r="C27" s="21" t="s">
        <v>14986</v>
      </c>
      <c r="D27" s="23"/>
      <c r="E27" s="23"/>
    </row>
    <row r="28" spans="1:5" ht="20" customHeight="1">
      <c r="A28" s="27">
        <v>6</v>
      </c>
      <c r="B28" s="24">
        <v>1</v>
      </c>
      <c r="C28" s="21" t="s">
        <v>14987</v>
      </c>
      <c r="D28" s="23"/>
      <c r="E28" s="23"/>
    </row>
    <row r="29" spans="1:5" ht="20" customHeight="1">
      <c r="A29" s="27">
        <v>6</v>
      </c>
      <c r="B29" s="24">
        <v>2</v>
      </c>
      <c r="C29" s="21" t="s">
        <v>14988</v>
      </c>
      <c r="D29" s="23"/>
      <c r="E29" s="23"/>
    </row>
    <row r="30" spans="1:5" ht="20" customHeight="1">
      <c r="A30" s="27">
        <v>6</v>
      </c>
      <c r="B30" s="24">
        <v>3</v>
      </c>
      <c r="C30" s="21" t="s">
        <v>14989</v>
      </c>
      <c r="D30" s="23"/>
      <c r="E30" s="23"/>
    </row>
    <row r="31" spans="1:5" ht="20" customHeight="1">
      <c r="A31" s="27">
        <v>6</v>
      </c>
      <c r="B31" s="24">
        <v>4</v>
      </c>
      <c r="C31" s="21" t="s">
        <v>14990</v>
      </c>
      <c r="D31" s="23"/>
      <c r="E31" s="23"/>
    </row>
    <row r="32" spans="1:5" ht="20" customHeight="1">
      <c r="A32" s="27">
        <v>6</v>
      </c>
      <c r="B32" s="24">
        <v>5</v>
      </c>
      <c r="C32" s="21" t="s">
        <v>14991</v>
      </c>
      <c r="D32" s="23"/>
      <c r="E32" s="23"/>
    </row>
    <row r="33" spans="1:5" ht="20" customHeight="1">
      <c r="A33" s="27">
        <v>7</v>
      </c>
      <c r="B33" s="24">
        <v>1</v>
      </c>
      <c r="C33" s="21" t="s">
        <v>14992</v>
      </c>
      <c r="D33" s="23"/>
      <c r="E33" s="23"/>
    </row>
    <row r="34" spans="1:5" ht="20" customHeight="1">
      <c r="A34" s="27">
        <v>7</v>
      </c>
      <c r="B34" s="24">
        <v>2</v>
      </c>
      <c r="C34" s="21" t="s">
        <v>14993</v>
      </c>
      <c r="D34" s="23"/>
      <c r="E34" s="23"/>
    </row>
    <row r="35" spans="1:5" ht="20" customHeight="1">
      <c r="A35" s="27">
        <v>7</v>
      </c>
      <c r="B35" s="24">
        <v>3</v>
      </c>
      <c r="C35" s="21" t="s">
        <v>14994</v>
      </c>
      <c r="D35" s="23"/>
      <c r="E35" s="23"/>
    </row>
    <row r="36" spans="1:5" ht="20" customHeight="1">
      <c r="A36" s="27">
        <v>7</v>
      </c>
      <c r="B36" s="24">
        <v>4</v>
      </c>
      <c r="C36" s="21" t="s">
        <v>14995</v>
      </c>
      <c r="D36" s="23"/>
      <c r="E36" s="23"/>
    </row>
    <row r="37" spans="1:5" ht="20" customHeight="1">
      <c r="A37" s="27">
        <v>7</v>
      </c>
      <c r="B37" s="24">
        <v>5</v>
      </c>
      <c r="C37" s="21" t="s">
        <v>14996</v>
      </c>
      <c r="D37" s="23"/>
      <c r="E37" s="23"/>
    </row>
    <row r="38" spans="1:5" ht="20" customHeight="1">
      <c r="A38" s="27">
        <v>8</v>
      </c>
      <c r="B38" s="24">
        <v>1</v>
      </c>
      <c r="C38" s="21" t="s">
        <v>14997</v>
      </c>
      <c r="D38" s="23"/>
      <c r="E38" s="23"/>
    </row>
    <row r="39" spans="1:5" ht="20" customHeight="1">
      <c r="A39" s="27">
        <v>8</v>
      </c>
      <c r="B39" s="24">
        <v>2</v>
      </c>
      <c r="C39" s="21" t="s">
        <v>14998</v>
      </c>
      <c r="D39" s="23"/>
      <c r="E39" s="23"/>
    </row>
    <row r="40" spans="1:5" ht="20" customHeight="1">
      <c r="A40" s="27">
        <v>8</v>
      </c>
      <c r="B40" s="24">
        <v>3</v>
      </c>
      <c r="C40" s="21" t="s">
        <v>14999</v>
      </c>
      <c r="D40" s="23"/>
      <c r="E40" s="23"/>
    </row>
    <row r="41" spans="1:5" ht="20" customHeight="1">
      <c r="A41" s="27">
        <v>8</v>
      </c>
      <c r="B41" s="24">
        <v>4</v>
      </c>
      <c r="C41" s="21" t="s">
        <v>15000</v>
      </c>
      <c r="D41" s="23"/>
      <c r="E41" s="23"/>
    </row>
    <row r="42" spans="1:5" ht="20" customHeight="1">
      <c r="A42" s="27">
        <v>8</v>
      </c>
      <c r="B42" s="24">
        <v>5</v>
      </c>
      <c r="C42" s="21" t="s">
        <v>14739</v>
      </c>
      <c r="D42" s="23"/>
      <c r="E42" s="23"/>
    </row>
    <row r="43" spans="1:5" ht="20" customHeight="1">
      <c r="A43" s="27">
        <v>9</v>
      </c>
      <c r="B43" s="24">
        <v>1</v>
      </c>
      <c r="C43" s="21" t="s">
        <v>15001</v>
      </c>
      <c r="D43" s="23"/>
      <c r="E43" s="23"/>
    </row>
    <row r="44" spans="1:5" ht="20" customHeight="1">
      <c r="A44" s="27">
        <v>9</v>
      </c>
      <c r="B44" s="24">
        <v>2</v>
      </c>
      <c r="C44" s="21" t="s">
        <v>15002</v>
      </c>
      <c r="D44" s="23"/>
      <c r="E44" s="23"/>
    </row>
    <row r="45" spans="1:5" ht="20" customHeight="1">
      <c r="A45" s="27">
        <v>9</v>
      </c>
      <c r="B45" s="24">
        <v>3</v>
      </c>
      <c r="C45" s="21" t="s">
        <v>15003</v>
      </c>
      <c r="D45" s="23"/>
      <c r="E45" s="23"/>
    </row>
    <row r="46" spans="1:5" ht="20" customHeight="1">
      <c r="A46" s="27">
        <v>9</v>
      </c>
      <c r="B46" s="24">
        <v>4</v>
      </c>
      <c r="C46" s="21" t="s">
        <v>15004</v>
      </c>
      <c r="D46" s="23"/>
      <c r="E46" s="23"/>
    </row>
    <row r="47" spans="1:5" ht="20" customHeight="1">
      <c r="A47" s="27">
        <v>9</v>
      </c>
      <c r="B47" s="24">
        <v>5</v>
      </c>
      <c r="C47" s="21" t="s">
        <v>15005</v>
      </c>
      <c r="D47" s="23"/>
      <c r="E47" s="23"/>
    </row>
    <row r="48" spans="1:5" ht="20" customHeight="1">
      <c r="A48" s="27">
        <v>10</v>
      </c>
      <c r="B48" s="24">
        <v>1</v>
      </c>
      <c r="C48" s="21" t="s">
        <v>15006</v>
      </c>
      <c r="D48" s="23"/>
      <c r="E48" s="23"/>
    </row>
    <row r="49" spans="1:5" ht="20" customHeight="1">
      <c r="A49" s="27">
        <v>10</v>
      </c>
      <c r="B49" s="24">
        <v>2</v>
      </c>
      <c r="C49" s="21" t="s">
        <v>15007</v>
      </c>
      <c r="D49" s="23"/>
      <c r="E49" s="23"/>
    </row>
    <row r="50" spans="1:5" ht="20" customHeight="1">
      <c r="A50" s="27">
        <v>10</v>
      </c>
      <c r="B50" s="24">
        <v>3</v>
      </c>
      <c r="C50" s="21" t="s">
        <v>15008</v>
      </c>
      <c r="D50" s="23"/>
      <c r="E50" s="23"/>
    </row>
    <row r="51" spans="1:5" ht="20" customHeight="1">
      <c r="A51" s="27">
        <v>10</v>
      </c>
      <c r="B51" s="24">
        <v>4</v>
      </c>
      <c r="C51" s="21" t="s">
        <v>15009</v>
      </c>
      <c r="D51" s="23"/>
      <c r="E51" s="23"/>
    </row>
    <row r="52" spans="1:5" ht="20" customHeight="1">
      <c r="A52" s="27">
        <v>10</v>
      </c>
      <c r="B52" s="24">
        <v>5</v>
      </c>
      <c r="C52" s="21" t="s">
        <v>15010</v>
      </c>
      <c r="D52" s="23"/>
      <c r="E52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29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1C00-000000000000}">
  <sheetPr>
    <pageSetUpPr fitToPage="1"/>
  </sheetPr>
  <dimension ref="A1:E17"/>
  <sheetViews>
    <sheetView showGridLines="0" tabSelected="1" workbookViewId="0">
      <pane xSplit="1" ySplit="2" topLeftCell="B3" activePane="bottomRight" state="frozen"/>
      <selection pane="topRight"/>
      <selection pane="bottomLeft"/>
      <selection pane="bottomRight" activeCell="G4" sqref="G4"/>
    </sheetView>
  </sheetViews>
  <sheetFormatPr baseColWidth="10" defaultColWidth="16.33203125" defaultRowHeight="20" customHeight="1"/>
  <cols>
    <col min="1" max="6" width="16.33203125" style="11" customWidth="1"/>
    <col min="7" max="16384" width="16.33203125" style="11"/>
  </cols>
  <sheetData>
    <row r="1" spans="1:5" ht="27.75" customHeight="1">
      <c r="A1" s="41" t="s">
        <v>15011</v>
      </c>
      <c r="B1" s="41"/>
      <c r="C1" s="41"/>
      <c r="D1" s="41"/>
      <c r="E1" s="41"/>
    </row>
    <row r="2" spans="1:5" ht="164.25" customHeight="1">
      <c r="A2" s="12" t="s">
        <v>15012</v>
      </c>
      <c r="B2" s="12" t="s">
        <v>15013</v>
      </c>
      <c r="C2" s="12" t="s">
        <v>15014</v>
      </c>
      <c r="D2" s="12" t="s">
        <v>15015</v>
      </c>
      <c r="E2" s="13"/>
    </row>
    <row r="3" spans="1:5" ht="140.25" customHeight="1">
      <c r="A3" s="14" t="s">
        <v>15016</v>
      </c>
      <c r="B3" s="15" t="s">
        <v>15017</v>
      </c>
      <c r="C3" s="18"/>
      <c r="D3" s="18"/>
      <c r="E3" s="18"/>
    </row>
    <row r="4" spans="1:5" ht="164" customHeight="1">
      <c r="A4" s="19" t="s">
        <v>15018</v>
      </c>
      <c r="B4" s="28"/>
      <c r="C4" s="23"/>
      <c r="D4" s="23"/>
      <c r="E4" s="23"/>
    </row>
    <row r="5" spans="1:5" ht="80" customHeight="1">
      <c r="A5" s="19" t="s">
        <v>15019</v>
      </c>
      <c r="B5" s="20" t="s">
        <v>15020</v>
      </c>
      <c r="C5" s="23"/>
      <c r="D5" s="23"/>
      <c r="E5" s="23"/>
    </row>
    <row r="6" spans="1:5" ht="20" customHeight="1">
      <c r="A6" s="29"/>
      <c r="B6" s="28"/>
      <c r="C6" s="23"/>
      <c r="D6" s="23"/>
      <c r="E6" s="23"/>
    </row>
    <row r="7" spans="1:5" ht="20" customHeight="1">
      <c r="A7" s="29"/>
      <c r="B7" s="28"/>
      <c r="C7" s="23"/>
      <c r="D7" s="23"/>
      <c r="E7" s="23"/>
    </row>
    <row r="8" spans="1:5" ht="20" customHeight="1">
      <c r="A8" s="29"/>
      <c r="B8" s="28"/>
      <c r="C8" s="23"/>
      <c r="D8" s="23"/>
      <c r="E8" s="23"/>
    </row>
    <row r="9" spans="1:5" ht="20" customHeight="1">
      <c r="A9" s="29"/>
      <c r="B9" s="28"/>
      <c r="C9" s="23"/>
      <c r="D9" s="23"/>
      <c r="E9" s="23"/>
    </row>
    <row r="10" spans="1:5" ht="20" customHeight="1">
      <c r="A10" s="29"/>
      <c r="B10" s="28"/>
      <c r="C10" s="23"/>
      <c r="D10" s="23"/>
      <c r="E10" s="23"/>
    </row>
    <row r="11" spans="1:5" ht="20" customHeight="1">
      <c r="A11" s="29"/>
      <c r="B11" s="28"/>
      <c r="C11" s="23"/>
      <c r="D11" s="23"/>
      <c r="E11" s="23"/>
    </row>
    <row r="12" spans="1:5" ht="20" customHeight="1">
      <c r="A12" s="29"/>
      <c r="B12" s="28"/>
      <c r="C12" s="23"/>
      <c r="D12" s="23"/>
      <c r="E12" s="23"/>
    </row>
    <row r="13" spans="1:5" ht="20" customHeight="1">
      <c r="A13" s="29"/>
      <c r="B13" s="20" t="s">
        <v>15021</v>
      </c>
      <c r="C13" s="23"/>
      <c r="D13" s="23"/>
      <c r="E13" s="23"/>
    </row>
    <row r="14" spans="1:5" ht="20" customHeight="1">
      <c r="A14" s="29"/>
      <c r="B14" s="28"/>
      <c r="C14" s="23"/>
      <c r="D14" s="23"/>
      <c r="E14" s="23"/>
    </row>
    <row r="15" spans="1:5" ht="20" customHeight="1">
      <c r="A15" s="29"/>
      <c r="B15" s="28"/>
      <c r="C15" s="23"/>
      <c r="D15" s="23"/>
      <c r="E15" s="23"/>
    </row>
    <row r="16" spans="1:5" ht="20" customHeight="1">
      <c r="A16" s="29"/>
      <c r="B16" s="28"/>
      <c r="C16" s="23"/>
      <c r="D16" s="23"/>
      <c r="E16" s="23"/>
    </row>
    <row r="17" spans="1:5" ht="20" customHeight="1">
      <c r="A17" s="29"/>
      <c r="B17" s="28"/>
      <c r="C17" s="23"/>
      <c r="D17" s="23"/>
      <c r="E17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  <drawing r:id="rId1"/>
</worksheet>
</file>

<file path=xl/worksheets/sheet30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1D00-000000000000}">
  <sheetPr>
    <pageSetUpPr fitToPage="1"/>
  </sheetPr>
  <dimension ref="A1:E11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6" width="16.33203125" style="11" customWidth="1"/>
    <col min="7" max="16384" width="16.33203125" style="11"/>
  </cols>
  <sheetData>
    <row r="1" spans="1:5" ht="27.75" customHeight="1">
      <c r="A1" s="41" t="s">
        <v>15022</v>
      </c>
      <c r="B1" s="41"/>
      <c r="C1" s="41"/>
      <c r="D1" s="41"/>
      <c r="E1" s="41"/>
    </row>
    <row r="2" spans="1:5" ht="248.25" customHeight="1">
      <c r="A2" s="12" t="s">
        <v>15023</v>
      </c>
      <c r="B2" s="12" t="s">
        <v>15024</v>
      </c>
      <c r="C2" s="12" t="s">
        <v>15014</v>
      </c>
      <c r="D2" s="12" t="s">
        <v>15025</v>
      </c>
      <c r="E2" s="13"/>
    </row>
    <row r="3" spans="1:5" ht="20.25" customHeight="1">
      <c r="A3" s="14" t="s">
        <v>15026</v>
      </c>
      <c r="B3" s="30"/>
      <c r="C3" s="18"/>
      <c r="D3" s="18"/>
      <c r="E3" s="18"/>
    </row>
    <row r="4" spans="1:5" ht="44" customHeight="1">
      <c r="A4" s="19" t="s">
        <v>15027</v>
      </c>
      <c r="B4" s="28"/>
      <c r="C4" s="23"/>
      <c r="D4" s="23"/>
      <c r="E4" s="23"/>
    </row>
    <row r="5" spans="1:5" ht="44" customHeight="1">
      <c r="A5" s="19" t="s">
        <v>15028</v>
      </c>
      <c r="B5" s="28"/>
      <c r="C5" s="23"/>
      <c r="D5" s="23"/>
      <c r="E5" s="23"/>
    </row>
    <row r="6" spans="1:5" ht="44" customHeight="1">
      <c r="A6" s="19" t="s">
        <v>15029</v>
      </c>
      <c r="B6" s="28"/>
      <c r="C6" s="23"/>
      <c r="D6" s="23"/>
      <c r="E6" s="23"/>
    </row>
    <row r="7" spans="1:5" ht="44" customHeight="1">
      <c r="A7" s="19" t="s">
        <v>15030</v>
      </c>
      <c r="B7" s="28"/>
      <c r="C7" s="23"/>
      <c r="D7" s="23"/>
      <c r="E7" s="23"/>
    </row>
    <row r="8" spans="1:5" ht="20" customHeight="1">
      <c r="A8" s="29"/>
      <c r="B8" s="28"/>
      <c r="C8" s="23"/>
      <c r="D8" s="23"/>
      <c r="E8" s="23"/>
    </row>
    <row r="9" spans="1:5" ht="20" customHeight="1">
      <c r="A9" s="29"/>
      <c r="B9" s="28"/>
      <c r="C9" s="23"/>
      <c r="D9" s="23"/>
      <c r="E9" s="23"/>
    </row>
    <row r="10" spans="1:5" ht="20" customHeight="1">
      <c r="A10" s="29"/>
      <c r="B10" s="28"/>
      <c r="C10" s="23"/>
      <c r="D10" s="23"/>
      <c r="E10" s="23"/>
    </row>
    <row r="11" spans="1:5" ht="20" customHeight="1">
      <c r="A11" s="29"/>
      <c r="B11" s="28"/>
      <c r="C11" s="23"/>
      <c r="D11" s="23"/>
      <c r="E11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  <drawing r:id="rId1"/>
</worksheet>
</file>

<file path=xl/worksheets/sheet3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1E00-000000000000}">
  <sheetPr>
    <pageSetUpPr fitToPage="1"/>
  </sheetPr>
  <dimension ref="A1:E11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6" width="16.33203125" style="11" customWidth="1"/>
    <col min="7" max="16384" width="16.33203125" style="11"/>
  </cols>
  <sheetData>
    <row r="1" spans="1:5" ht="27.75" customHeight="1">
      <c r="A1" s="41" t="s">
        <v>15031</v>
      </c>
      <c r="B1" s="41"/>
      <c r="C1" s="41"/>
      <c r="D1" s="41"/>
      <c r="E1" s="41"/>
    </row>
    <row r="2" spans="1:5" ht="224.25" customHeight="1">
      <c r="A2" s="12" t="s">
        <v>15032</v>
      </c>
      <c r="B2" s="12" t="s">
        <v>15024</v>
      </c>
      <c r="C2" s="12" t="s">
        <v>15014</v>
      </c>
      <c r="D2" s="12" t="s">
        <v>15033</v>
      </c>
      <c r="E2" s="13"/>
    </row>
    <row r="3" spans="1:5" ht="20.25" customHeight="1">
      <c r="A3" s="14" t="s">
        <v>15026</v>
      </c>
      <c r="B3" s="30"/>
      <c r="C3" s="18"/>
      <c r="D3" s="18"/>
      <c r="E3" s="18"/>
    </row>
    <row r="4" spans="1:5" ht="44" customHeight="1">
      <c r="A4" s="19" t="s">
        <v>15034</v>
      </c>
      <c r="B4" s="28"/>
      <c r="C4" s="23"/>
      <c r="D4" s="23"/>
      <c r="E4" s="23"/>
    </row>
    <row r="5" spans="1:5" ht="44" customHeight="1">
      <c r="A5" s="19" t="s">
        <v>15035</v>
      </c>
      <c r="B5" s="28"/>
      <c r="C5" s="23"/>
      <c r="D5" s="23"/>
      <c r="E5" s="23"/>
    </row>
    <row r="6" spans="1:5" ht="56" customHeight="1">
      <c r="A6" s="19" t="s">
        <v>15036</v>
      </c>
      <c r="B6" s="28"/>
      <c r="C6" s="23"/>
      <c r="D6" s="23"/>
      <c r="E6" s="23"/>
    </row>
    <row r="7" spans="1:5" ht="68" customHeight="1">
      <c r="A7" s="19" t="s">
        <v>15037</v>
      </c>
      <c r="B7" s="28"/>
      <c r="C7" s="23"/>
      <c r="D7" s="23"/>
      <c r="E7" s="23"/>
    </row>
    <row r="8" spans="1:5" ht="20" customHeight="1">
      <c r="A8" s="29"/>
      <c r="B8" s="28"/>
      <c r="C8" s="23"/>
      <c r="D8" s="23"/>
      <c r="E8" s="23"/>
    </row>
    <row r="9" spans="1:5" ht="20" customHeight="1">
      <c r="A9" s="29"/>
      <c r="B9" s="28"/>
      <c r="C9" s="23"/>
      <c r="D9" s="23"/>
      <c r="E9" s="23"/>
    </row>
    <row r="10" spans="1:5" ht="20" customHeight="1">
      <c r="A10" s="29"/>
      <c r="B10" s="28"/>
      <c r="C10" s="23"/>
      <c r="D10" s="23"/>
      <c r="E10" s="23"/>
    </row>
    <row r="11" spans="1:5" ht="20" customHeight="1">
      <c r="A11" s="29"/>
      <c r="B11" s="28"/>
      <c r="C11" s="23"/>
      <c r="D11" s="23"/>
      <c r="E11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  <drawing r:id="rId1"/>
</worksheet>
</file>

<file path=xl/worksheets/sheet3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1F00-000000000000}">
  <sheetPr>
    <pageSetUpPr fitToPage="1"/>
  </sheetPr>
  <dimension ref="A1:E11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6" width="16.33203125" style="11" customWidth="1"/>
    <col min="7" max="16384" width="16.33203125" style="11"/>
  </cols>
  <sheetData>
    <row r="1" spans="1:5" ht="27.75" customHeight="1">
      <c r="A1" s="41" t="s">
        <v>15038</v>
      </c>
      <c r="B1" s="41"/>
      <c r="C1" s="41"/>
      <c r="D1" s="41"/>
      <c r="E1" s="41"/>
    </row>
    <row r="2" spans="1:5" ht="236.25" customHeight="1">
      <c r="A2" s="12" t="s">
        <v>15039</v>
      </c>
      <c r="B2" s="12" t="s">
        <v>15024</v>
      </c>
      <c r="C2" s="12" t="s">
        <v>15014</v>
      </c>
      <c r="D2" s="12" t="s">
        <v>15025</v>
      </c>
      <c r="E2" s="13"/>
    </row>
    <row r="3" spans="1:5" ht="20.25" customHeight="1">
      <c r="A3" s="14" t="s">
        <v>15026</v>
      </c>
      <c r="B3" s="30"/>
      <c r="C3" s="18"/>
      <c r="D3" s="18"/>
      <c r="E3" s="18"/>
    </row>
    <row r="4" spans="1:5" ht="92" customHeight="1">
      <c r="A4" s="19" t="s">
        <v>15040</v>
      </c>
      <c r="B4" s="28"/>
      <c r="C4" s="23"/>
      <c r="D4" s="23"/>
      <c r="E4" s="23"/>
    </row>
    <row r="5" spans="1:5" ht="80" customHeight="1">
      <c r="A5" s="19" t="s">
        <v>15041</v>
      </c>
      <c r="B5" s="28"/>
      <c r="C5" s="23"/>
      <c r="D5" s="23"/>
      <c r="E5" s="23"/>
    </row>
    <row r="6" spans="1:5" ht="80" customHeight="1">
      <c r="A6" s="19" t="s">
        <v>15042</v>
      </c>
      <c r="B6" s="28"/>
      <c r="C6" s="23"/>
      <c r="D6" s="23"/>
      <c r="E6" s="23"/>
    </row>
    <row r="7" spans="1:5" ht="80" customHeight="1">
      <c r="A7" s="19" t="s">
        <v>15043</v>
      </c>
      <c r="B7" s="28"/>
      <c r="C7" s="23"/>
      <c r="D7" s="23"/>
      <c r="E7" s="23"/>
    </row>
    <row r="8" spans="1:5" ht="20" customHeight="1">
      <c r="A8" s="29"/>
      <c r="B8" s="28"/>
      <c r="C8" s="23"/>
      <c r="D8" s="23"/>
      <c r="E8" s="23"/>
    </row>
    <row r="9" spans="1:5" ht="20" customHeight="1">
      <c r="A9" s="29"/>
      <c r="B9" s="28"/>
      <c r="C9" s="23"/>
      <c r="D9" s="23"/>
      <c r="E9" s="23"/>
    </row>
    <row r="10" spans="1:5" ht="20" customHeight="1">
      <c r="A10" s="29"/>
      <c r="B10" s="28"/>
      <c r="C10" s="23"/>
      <c r="D10" s="23"/>
      <c r="E10" s="23"/>
    </row>
    <row r="11" spans="1:5" ht="20" customHeight="1">
      <c r="A11" s="29"/>
      <c r="B11" s="28"/>
      <c r="C11" s="23"/>
      <c r="D11" s="23"/>
      <c r="E11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  <drawing r:id="rId1"/>
</worksheet>
</file>

<file path=xl/worksheets/sheet3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2000-000000000000}">
  <sheetPr>
    <pageSetUpPr fitToPage="1"/>
  </sheetPr>
  <dimension ref="A1:F30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7" width="16.33203125" style="11" customWidth="1"/>
    <col min="8" max="16384" width="16.33203125" style="11"/>
  </cols>
  <sheetData>
    <row r="1" spans="1:6" ht="27.75" customHeight="1">
      <c r="A1" s="41" t="s">
        <v>15044</v>
      </c>
      <c r="B1" s="41"/>
      <c r="C1" s="41"/>
      <c r="D1" s="41"/>
      <c r="E1" s="41"/>
      <c r="F1" s="41"/>
    </row>
    <row r="2" spans="1:6" ht="20.25" customHeight="1">
      <c r="A2" s="13"/>
      <c r="B2" s="13"/>
      <c r="C2" s="13"/>
      <c r="D2" s="13"/>
      <c r="E2" s="13"/>
      <c r="F2" s="13"/>
    </row>
    <row r="3" spans="1:6" ht="20.25" customHeight="1">
      <c r="A3" s="14" t="s">
        <v>15044</v>
      </c>
      <c r="B3" s="30"/>
      <c r="C3" s="18"/>
      <c r="D3" s="18"/>
      <c r="E3" s="18"/>
      <c r="F3" s="18"/>
    </row>
    <row r="4" spans="1:6" ht="20" customHeight="1">
      <c r="A4" s="29"/>
      <c r="B4" s="28"/>
      <c r="C4" s="23"/>
      <c r="D4" s="23"/>
      <c r="E4" s="23"/>
      <c r="F4" s="23"/>
    </row>
    <row r="5" spans="1:6" ht="20" customHeight="1">
      <c r="A5" s="29"/>
      <c r="B5" s="28"/>
      <c r="C5" s="23"/>
      <c r="D5" s="23"/>
      <c r="E5" s="23"/>
      <c r="F5" s="23"/>
    </row>
    <row r="6" spans="1:6" ht="20" customHeight="1">
      <c r="A6" s="31"/>
      <c r="B6" s="32" t="s">
        <v>15045</v>
      </c>
      <c r="C6" s="33"/>
      <c r="D6" s="23"/>
      <c r="E6" s="23"/>
      <c r="F6" s="23"/>
    </row>
    <row r="7" spans="1:6" ht="20" customHeight="1">
      <c r="A7" s="31"/>
      <c r="B7" s="32" t="s">
        <v>134</v>
      </c>
      <c r="C7" s="34" t="s">
        <v>14815</v>
      </c>
      <c r="D7" s="23"/>
      <c r="E7" s="23"/>
      <c r="F7" s="23"/>
    </row>
    <row r="8" spans="1:6" ht="20" customHeight="1">
      <c r="A8" s="31"/>
      <c r="B8" s="35">
        <v>9.1927241510000002</v>
      </c>
      <c r="C8" s="36">
        <v>31.131096549999999</v>
      </c>
      <c r="D8" s="23"/>
      <c r="E8" s="23"/>
      <c r="F8" s="23"/>
    </row>
    <row r="9" spans="1:6" ht="20" customHeight="1">
      <c r="A9" s="31"/>
      <c r="B9" s="35">
        <v>11.30469246</v>
      </c>
      <c r="C9" s="36">
        <v>28.139651220000001</v>
      </c>
      <c r="D9" s="23"/>
      <c r="E9" s="23"/>
      <c r="F9" s="23"/>
    </row>
    <row r="10" spans="1:6" ht="20" customHeight="1">
      <c r="A10" s="31"/>
      <c r="B10" s="35">
        <v>6.2109613000000001</v>
      </c>
      <c r="C10" s="36">
        <v>16.364678009999999</v>
      </c>
      <c r="D10" s="23"/>
      <c r="E10" s="23"/>
      <c r="F10" s="23"/>
    </row>
    <row r="11" spans="1:6" ht="20" customHeight="1">
      <c r="A11" s="31"/>
      <c r="B11" s="35">
        <v>10.851655490000001</v>
      </c>
      <c r="C11" s="36">
        <v>24.704837489999999</v>
      </c>
      <c r="D11" s="23"/>
      <c r="E11" s="23"/>
      <c r="F11" s="23"/>
    </row>
    <row r="12" spans="1:6" ht="20" customHeight="1">
      <c r="A12" s="31"/>
      <c r="B12" s="35">
        <v>9.6613934990000008</v>
      </c>
      <c r="C12" s="36">
        <v>14.79901177</v>
      </c>
      <c r="D12" s="23"/>
      <c r="E12" s="23"/>
      <c r="F12" s="23"/>
    </row>
    <row r="13" spans="1:6" ht="20" customHeight="1">
      <c r="A13" s="31"/>
      <c r="B13" s="35">
        <v>0.95227569899999998</v>
      </c>
      <c r="C13" s="36">
        <v>4.6385068340000002</v>
      </c>
      <c r="D13" s="23"/>
      <c r="E13" s="23"/>
      <c r="F13" s="23"/>
    </row>
    <row r="14" spans="1:6" ht="20" customHeight="1">
      <c r="A14" s="31"/>
      <c r="B14" s="35">
        <v>1.866932255</v>
      </c>
      <c r="C14" s="36">
        <v>6.4162347469999998</v>
      </c>
      <c r="D14" s="23"/>
      <c r="E14" s="23"/>
      <c r="F14" s="23"/>
    </row>
    <row r="15" spans="1:6" ht="20" customHeight="1">
      <c r="A15" s="31"/>
      <c r="B15" s="35">
        <v>0.87182485700000001</v>
      </c>
      <c r="C15" s="36">
        <v>38.099447849999997</v>
      </c>
      <c r="D15" s="23"/>
      <c r="E15" s="23"/>
      <c r="F15" s="23"/>
    </row>
    <row r="16" spans="1:6" ht="20" customHeight="1">
      <c r="A16" s="31"/>
      <c r="B16" s="35">
        <v>5.834384032</v>
      </c>
      <c r="C16" s="36">
        <v>63.80304057</v>
      </c>
      <c r="D16" s="23"/>
      <c r="E16" s="23"/>
      <c r="F16" s="23"/>
    </row>
    <row r="17" spans="1:6" ht="20" customHeight="1">
      <c r="A17" s="31"/>
      <c r="B17" s="35">
        <v>8.0967139289999999</v>
      </c>
      <c r="C17" s="36">
        <v>53.069644769999996</v>
      </c>
      <c r="D17" s="23"/>
      <c r="E17" s="23"/>
      <c r="F17" s="23"/>
    </row>
    <row r="18" spans="1:6" ht="20" customHeight="1">
      <c r="A18" s="31"/>
      <c r="B18" s="35">
        <v>14.015798889999999</v>
      </c>
      <c r="C18" s="36">
        <v>36.465631350000002</v>
      </c>
      <c r="D18" s="23"/>
      <c r="E18" s="23"/>
      <c r="F18" s="23"/>
    </row>
    <row r="19" spans="1:6" ht="20" customHeight="1">
      <c r="A19" s="31"/>
      <c r="B19" s="35">
        <v>8.5537808159999997</v>
      </c>
      <c r="C19" s="36">
        <v>36.894122320000001</v>
      </c>
      <c r="D19" s="23"/>
      <c r="E19" s="23"/>
      <c r="F19" s="23"/>
    </row>
    <row r="20" spans="1:6" ht="20" customHeight="1">
      <c r="A20" s="31"/>
      <c r="B20" s="35">
        <v>3.7632478260000002</v>
      </c>
      <c r="C20" s="36">
        <v>30.54349706</v>
      </c>
      <c r="D20" s="23"/>
      <c r="E20" s="23"/>
      <c r="F20" s="23"/>
    </row>
    <row r="21" spans="1:6" ht="20" customHeight="1">
      <c r="A21" s="31"/>
      <c r="B21" s="35">
        <v>11.90309721</v>
      </c>
      <c r="C21" s="36">
        <v>35.762596590000001</v>
      </c>
      <c r="D21" s="23"/>
      <c r="E21" s="23"/>
      <c r="F21" s="23"/>
    </row>
    <row r="22" spans="1:6" ht="20" customHeight="1">
      <c r="A22" s="31"/>
      <c r="B22" s="35">
        <v>11.95819708</v>
      </c>
      <c r="C22" s="36">
        <v>35.327873719999999</v>
      </c>
      <c r="D22" s="23"/>
      <c r="E22" s="23"/>
      <c r="F22" s="23"/>
    </row>
    <row r="23" spans="1:6" ht="20" customHeight="1">
      <c r="A23" s="31"/>
      <c r="B23" s="35">
        <v>9.8963135060000003</v>
      </c>
      <c r="C23" s="36">
        <v>30.457827999999999</v>
      </c>
      <c r="D23" s="23"/>
      <c r="E23" s="23"/>
      <c r="F23" s="23"/>
    </row>
    <row r="24" spans="1:6" ht="20" customHeight="1">
      <c r="A24" s="31"/>
      <c r="B24" s="35">
        <v>9.7855024240000006</v>
      </c>
      <c r="C24" s="36">
        <v>32.921344509999997</v>
      </c>
      <c r="D24" s="23"/>
      <c r="E24" s="23"/>
      <c r="F24" s="23"/>
    </row>
    <row r="25" spans="1:6" ht="20" customHeight="1">
      <c r="A25" s="31"/>
      <c r="B25" s="35">
        <v>8.7075735020000007</v>
      </c>
      <c r="C25" s="36">
        <v>34.341733120000001</v>
      </c>
      <c r="D25" s="23"/>
      <c r="E25" s="23"/>
      <c r="F25" s="23"/>
    </row>
    <row r="26" spans="1:6" ht="20" customHeight="1">
      <c r="A26" s="31"/>
      <c r="B26" s="35">
        <v>13.370521070000001</v>
      </c>
      <c r="C26" s="36">
        <v>56.45051574</v>
      </c>
      <c r="D26" s="23"/>
      <c r="E26" s="23"/>
      <c r="F26" s="23"/>
    </row>
    <row r="27" spans="1:6" ht="20" customHeight="1">
      <c r="A27" s="31"/>
      <c r="B27" s="35">
        <v>13.395201419999999</v>
      </c>
      <c r="C27" s="33"/>
      <c r="D27" s="23"/>
      <c r="E27" s="23"/>
      <c r="F27" s="23"/>
    </row>
    <row r="28" spans="1:6" ht="20" customHeight="1">
      <c r="A28" s="31"/>
      <c r="B28" s="32" t="s">
        <v>134</v>
      </c>
      <c r="C28" s="34" t="s">
        <v>14815</v>
      </c>
      <c r="D28" s="23"/>
      <c r="E28" s="23"/>
      <c r="F28" s="23"/>
    </row>
    <row r="29" spans="1:6" ht="20" customHeight="1">
      <c r="A29" s="37" t="s">
        <v>15046</v>
      </c>
      <c r="B29" s="35">
        <v>8.5096395709999992</v>
      </c>
      <c r="C29" s="36">
        <v>32.122699590000003</v>
      </c>
      <c r="D29" s="23"/>
      <c r="E29" s="23"/>
      <c r="F29" s="23"/>
    </row>
    <row r="30" spans="1:6" ht="20" customHeight="1">
      <c r="A30" s="37" t="s">
        <v>15047</v>
      </c>
      <c r="B30" s="35">
        <v>4.0692704270000002</v>
      </c>
      <c r="C30" s="36">
        <v>15.243324660000001</v>
      </c>
      <c r="D30" s="23"/>
      <c r="E30" s="23"/>
      <c r="F30" s="23"/>
    </row>
  </sheetData>
  <mergeCells count="1">
    <mergeCell ref="A1:F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3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2100-000000000000}">
  <sheetPr>
    <pageSetUpPr fitToPage="1"/>
  </sheetPr>
  <dimension ref="A1:E11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6" width="16.33203125" style="11" customWidth="1"/>
    <col min="7" max="16384" width="16.33203125" style="11"/>
  </cols>
  <sheetData>
    <row r="1" spans="1:5" ht="27.75" customHeight="1">
      <c r="A1" s="41" t="s">
        <v>15048</v>
      </c>
      <c r="B1" s="41"/>
      <c r="C1" s="41"/>
      <c r="D1" s="41"/>
      <c r="E1" s="41"/>
    </row>
    <row r="2" spans="1:5" ht="200.25" customHeight="1">
      <c r="A2" s="12" t="s">
        <v>15049</v>
      </c>
      <c r="B2" s="13"/>
      <c r="C2" s="13"/>
      <c r="D2" s="13"/>
      <c r="E2" s="13"/>
    </row>
    <row r="3" spans="1:5" ht="20.25" customHeight="1">
      <c r="A3" s="38"/>
      <c r="B3" s="30"/>
      <c r="C3" s="18"/>
      <c r="D3" s="18"/>
      <c r="E3" s="18"/>
    </row>
    <row r="4" spans="1:5" ht="20" customHeight="1">
      <c r="A4" s="29"/>
      <c r="B4" s="28"/>
      <c r="C4" s="23"/>
      <c r="D4" s="23"/>
      <c r="E4" s="23"/>
    </row>
    <row r="5" spans="1:5" ht="20" customHeight="1">
      <c r="A5" s="29"/>
      <c r="B5" s="28"/>
      <c r="C5" s="23"/>
      <c r="D5" s="23"/>
      <c r="E5" s="23"/>
    </row>
    <row r="6" spans="1:5" ht="20" customHeight="1">
      <c r="A6" s="29"/>
      <c r="B6" s="28"/>
      <c r="C6" s="23"/>
      <c r="D6" s="23"/>
      <c r="E6" s="23"/>
    </row>
    <row r="7" spans="1:5" ht="20" customHeight="1">
      <c r="A7" s="29"/>
      <c r="B7" s="28"/>
      <c r="C7" s="23"/>
      <c r="D7" s="23"/>
      <c r="E7" s="23"/>
    </row>
    <row r="8" spans="1:5" ht="20" customHeight="1">
      <c r="A8" s="29"/>
      <c r="B8" s="28"/>
      <c r="C8" s="23"/>
      <c r="D8" s="23"/>
      <c r="E8" s="23"/>
    </row>
    <row r="9" spans="1:5" ht="20" customHeight="1">
      <c r="A9" s="29"/>
      <c r="B9" s="28"/>
      <c r="C9" s="23"/>
      <c r="D9" s="23"/>
      <c r="E9" s="23"/>
    </row>
    <row r="10" spans="1:5" ht="20" customHeight="1">
      <c r="A10" s="29"/>
      <c r="B10" s="28"/>
      <c r="C10" s="23"/>
      <c r="D10" s="23"/>
      <c r="E10" s="23"/>
    </row>
    <row r="11" spans="1:5" ht="20" customHeight="1">
      <c r="A11" s="29"/>
      <c r="B11" s="28"/>
      <c r="C11" s="23"/>
      <c r="D11" s="23"/>
      <c r="E11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  <drawing r:id="rId1"/>
</worksheet>
</file>

<file path=xl/worksheets/sheet3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2200-000000000000}">
  <sheetPr>
    <pageSetUpPr fitToPage="1"/>
  </sheetPr>
  <dimension ref="A1:F17334"/>
  <sheetViews>
    <sheetView showGridLines="0" workbookViewId="0">
      <pane xSplit="1" ySplit="2" topLeftCell="B1911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75" style="11" customWidth="1"/>
    <col min="2" max="7" width="16.33203125" style="11" customWidth="1"/>
    <col min="8" max="16384" width="16.33203125" style="11"/>
  </cols>
  <sheetData>
    <row r="1" spans="1:6" ht="27.75" customHeight="1">
      <c r="A1" s="41" t="s">
        <v>15050</v>
      </c>
      <c r="B1" s="41"/>
      <c r="C1" s="41"/>
      <c r="D1" s="41"/>
      <c r="E1" s="41"/>
      <c r="F1" s="41"/>
    </row>
    <row r="2" spans="1:6" ht="20.25" customHeight="1">
      <c r="A2" s="12" t="s">
        <v>15051</v>
      </c>
      <c r="B2" s="12" t="s">
        <v>290</v>
      </c>
      <c r="C2" s="12" t="s">
        <v>15052</v>
      </c>
      <c r="D2" s="12" t="s">
        <v>15053</v>
      </c>
      <c r="E2" s="12" t="s">
        <v>291</v>
      </c>
      <c r="F2" s="12" t="s">
        <v>15054</v>
      </c>
    </row>
    <row r="3" spans="1:6" ht="32.25" customHeight="1">
      <c r="A3" s="14" t="s">
        <v>15055</v>
      </c>
      <c r="B3" s="15" t="s">
        <v>15056</v>
      </c>
      <c r="C3" s="16" t="s">
        <v>15057</v>
      </c>
      <c r="D3" s="16" t="s">
        <v>15058</v>
      </c>
      <c r="E3" s="16" t="s">
        <v>15059</v>
      </c>
      <c r="F3" s="16" t="s">
        <v>15060</v>
      </c>
    </row>
    <row r="4" spans="1:6" ht="32" customHeight="1">
      <c r="A4" s="19" t="s">
        <v>15061</v>
      </c>
      <c r="B4" s="20" t="s">
        <v>15062</v>
      </c>
      <c r="C4" s="21" t="s">
        <v>15063</v>
      </c>
      <c r="D4" s="21" t="s">
        <v>15064</v>
      </c>
      <c r="E4" s="21" t="s">
        <v>15065</v>
      </c>
      <c r="F4" s="21" t="s">
        <v>15060</v>
      </c>
    </row>
    <row r="5" spans="1:6" ht="32" customHeight="1">
      <c r="A5" s="19" t="s">
        <v>15066</v>
      </c>
      <c r="B5" s="20" t="s">
        <v>15067</v>
      </c>
      <c r="C5" s="21" t="s">
        <v>15068</v>
      </c>
      <c r="D5" s="21" t="s">
        <v>15069</v>
      </c>
      <c r="E5" s="21" t="s">
        <v>15070</v>
      </c>
      <c r="F5" s="21" t="s">
        <v>15060</v>
      </c>
    </row>
    <row r="6" spans="1:6" ht="32" customHeight="1">
      <c r="A6" s="19" t="s">
        <v>15071</v>
      </c>
      <c r="B6" s="20" t="s">
        <v>15072</v>
      </c>
      <c r="C6" s="21" t="s">
        <v>15073</v>
      </c>
      <c r="D6" s="21" t="s">
        <v>15074</v>
      </c>
      <c r="E6" s="21" t="s">
        <v>15075</v>
      </c>
      <c r="F6" s="21" t="s">
        <v>15060</v>
      </c>
    </row>
    <row r="7" spans="1:6" ht="32" customHeight="1">
      <c r="A7" s="19" t="s">
        <v>15076</v>
      </c>
      <c r="B7" s="20" t="s">
        <v>15077</v>
      </c>
      <c r="C7" s="21" t="s">
        <v>15078</v>
      </c>
      <c r="D7" s="21" t="s">
        <v>15079</v>
      </c>
      <c r="E7" s="21" t="s">
        <v>15080</v>
      </c>
      <c r="F7" s="21" t="s">
        <v>15060</v>
      </c>
    </row>
    <row r="8" spans="1:6" ht="32" customHeight="1">
      <c r="A8" s="19" t="s">
        <v>15081</v>
      </c>
      <c r="B8" s="20" t="s">
        <v>15082</v>
      </c>
      <c r="C8" s="21" t="s">
        <v>15083</v>
      </c>
      <c r="D8" s="21" t="s">
        <v>15084</v>
      </c>
      <c r="E8" s="21" t="s">
        <v>15085</v>
      </c>
      <c r="F8" s="21" t="s">
        <v>15060</v>
      </c>
    </row>
    <row r="9" spans="1:6" ht="32" customHeight="1">
      <c r="A9" s="19" t="s">
        <v>15086</v>
      </c>
      <c r="B9" s="20" t="s">
        <v>15087</v>
      </c>
      <c r="C9" s="21" t="s">
        <v>15088</v>
      </c>
      <c r="D9" s="21" t="s">
        <v>15089</v>
      </c>
      <c r="E9" s="21" t="s">
        <v>15090</v>
      </c>
      <c r="F9" s="21" t="s">
        <v>15060</v>
      </c>
    </row>
    <row r="10" spans="1:6" ht="32" customHeight="1">
      <c r="A10" s="19" t="s">
        <v>15091</v>
      </c>
      <c r="B10" s="20" t="s">
        <v>15092</v>
      </c>
      <c r="C10" s="21" t="s">
        <v>15093</v>
      </c>
      <c r="D10" s="21" t="s">
        <v>15094</v>
      </c>
      <c r="E10" s="21" t="s">
        <v>15095</v>
      </c>
      <c r="F10" s="21" t="s">
        <v>15060</v>
      </c>
    </row>
    <row r="11" spans="1:6" ht="32" customHeight="1">
      <c r="A11" s="19" t="s">
        <v>15096</v>
      </c>
      <c r="B11" s="20" t="s">
        <v>15097</v>
      </c>
      <c r="C11" s="21" t="s">
        <v>15098</v>
      </c>
      <c r="D11" s="21" t="s">
        <v>15099</v>
      </c>
      <c r="E11" s="21" t="s">
        <v>15100</v>
      </c>
      <c r="F11" s="21" t="s">
        <v>15060</v>
      </c>
    </row>
    <row r="12" spans="1:6" ht="32" customHeight="1">
      <c r="A12" s="19" t="s">
        <v>15101</v>
      </c>
      <c r="B12" s="20" t="s">
        <v>15102</v>
      </c>
      <c r="C12" s="21" t="s">
        <v>15103</v>
      </c>
      <c r="D12" s="21" t="s">
        <v>15104</v>
      </c>
      <c r="E12" s="21" t="s">
        <v>15105</v>
      </c>
      <c r="F12" s="21" t="s">
        <v>15060</v>
      </c>
    </row>
    <row r="13" spans="1:6" ht="32" customHeight="1">
      <c r="A13" s="19" t="s">
        <v>15106</v>
      </c>
      <c r="B13" s="20" t="s">
        <v>15107</v>
      </c>
      <c r="C13" s="21" t="s">
        <v>15108</v>
      </c>
      <c r="D13" s="21" t="s">
        <v>15109</v>
      </c>
      <c r="E13" s="21" t="s">
        <v>15110</v>
      </c>
      <c r="F13" s="21" t="s">
        <v>15060</v>
      </c>
    </row>
    <row r="14" spans="1:6" ht="32" customHeight="1">
      <c r="A14" s="19" t="s">
        <v>15111</v>
      </c>
      <c r="B14" s="20" t="s">
        <v>15112</v>
      </c>
      <c r="C14" s="21" t="s">
        <v>15113</v>
      </c>
      <c r="D14" s="21" t="s">
        <v>15114</v>
      </c>
      <c r="E14" s="21" t="s">
        <v>15115</v>
      </c>
      <c r="F14" s="21" t="s">
        <v>15060</v>
      </c>
    </row>
    <row r="15" spans="1:6" ht="32" customHeight="1">
      <c r="A15" s="19" t="s">
        <v>15116</v>
      </c>
      <c r="B15" s="20" t="s">
        <v>15117</v>
      </c>
      <c r="C15" s="21" t="s">
        <v>15118</v>
      </c>
      <c r="D15" s="21" t="s">
        <v>15119</v>
      </c>
      <c r="E15" s="21" t="s">
        <v>15120</v>
      </c>
      <c r="F15" s="21" t="s">
        <v>15060</v>
      </c>
    </row>
    <row r="16" spans="1:6" ht="32" customHeight="1">
      <c r="A16" s="19" t="s">
        <v>15121</v>
      </c>
      <c r="B16" s="20" t="s">
        <v>15122</v>
      </c>
      <c r="C16" s="21" t="s">
        <v>15123</v>
      </c>
      <c r="D16" s="21" t="s">
        <v>15124</v>
      </c>
      <c r="E16" s="21" t="s">
        <v>15125</v>
      </c>
      <c r="F16" s="21" t="s">
        <v>15060</v>
      </c>
    </row>
    <row r="17" spans="1:6" ht="32" customHeight="1">
      <c r="A17" s="19" t="s">
        <v>15126</v>
      </c>
      <c r="B17" s="20" t="s">
        <v>15127</v>
      </c>
      <c r="C17" s="21" t="s">
        <v>15128</v>
      </c>
      <c r="D17" s="21" t="s">
        <v>15129</v>
      </c>
      <c r="E17" s="21" t="s">
        <v>15130</v>
      </c>
      <c r="F17" s="21" t="s">
        <v>15060</v>
      </c>
    </row>
    <row r="18" spans="1:6" ht="32" customHeight="1">
      <c r="A18" s="19" t="s">
        <v>15131</v>
      </c>
      <c r="B18" s="20" t="s">
        <v>15132</v>
      </c>
      <c r="C18" s="21" t="s">
        <v>15133</v>
      </c>
      <c r="D18" s="21" t="s">
        <v>15134</v>
      </c>
      <c r="E18" s="21" t="s">
        <v>15135</v>
      </c>
      <c r="F18" s="21" t="s">
        <v>15060</v>
      </c>
    </row>
    <row r="19" spans="1:6" ht="32" customHeight="1">
      <c r="A19" s="19" t="s">
        <v>15136</v>
      </c>
      <c r="B19" s="20" t="s">
        <v>15137</v>
      </c>
      <c r="C19" s="21" t="s">
        <v>15138</v>
      </c>
      <c r="D19" s="21" t="s">
        <v>15139</v>
      </c>
      <c r="E19" s="21" t="s">
        <v>15140</v>
      </c>
      <c r="F19" s="21" t="s">
        <v>15060</v>
      </c>
    </row>
    <row r="20" spans="1:6" ht="32" customHeight="1">
      <c r="A20" s="19" t="s">
        <v>15141</v>
      </c>
      <c r="B20" s="20" t="s">
        <v>15142</v>
      </c>
      <c r="C20" s="21" t="s">
        <v>15143</v>
      </c>
      <c r="D20" s="21" t="s">
        <v>15144</v>
      </c>
      <c r="E20" s="21" t="s">
        <v>15145</v>
      </c>
      <c r="F20" s="21" t="s">
        <v>15060</v>
      </c>
    </row>
    <row r="21" spans="1:6" ht="32" customHeight="1">
      <c r="A21" s="19" t="s">
        <v>15146</v>
      </c>
      <c r="B21" s="20" t="s">
        <v>15147</v>
      </c>
      <c r="C21" s="21" t="s">
        <v>15148</v>
      </c>
      <c r="D21" s="21" t="s">
        <v>15149</v>
      </c>
      <c r="E21" s="21" t="s">
        <v>15150</v>
      </c>
      <c r="F21" s="21" t="s">
        <v>15060</v>
      </c>
    </row>
    <row r="22" spans="1:6" ht="32" customHeight="1">
      <c r="A22" s="19" t="s">
        <v>15151</v>
      </c>
      <c r="B22" s="20" t="s">
        <v>15152</v>
      </c>
      <c r="C22" s="21" t="s">
        <v>15153</v>
      </c>
      <c r="D22" s="21" t="s">
        <v>15154</v>
      </c>
      <c r="E22" s="21" t="s">
        <v>15155</v>
      </c>
      <c r="F22" s="21" t="s">
        <v>15060</v>
      </c>
    </row>
    <row r="23" spans="1:6" ht="32" customHeight="1">
      <c r="A23" s="19" t="s">
        <v>15156</v>
      </c>
      <c r="B23" s="20" t="s">
        <v>15157</v>
      </c>
      <c r="C23" s="21" t="s">
        <v>15158</v>
      </c>
      <c r="D23" s="21" t="s">
        <v>15159</v>
      </c>
      <c r="E23" s="21" t="s">
        <v>15160</v>
      </c>
      <c r="F23" s="21" t="s">
        <v>15060</v>
      </c>
    </row>
    <row r="24" spans="1:6" ht="32" customHeight="1">
      <c r="A24" s="19" t="s">
        <v>15161</v>
      </c>
      <c r="B24" s="20" t="s">
        <v>15162</v>
      </c>
      <c r="C24" s="21" t="s">
        <v>15163</v>
      </c>
      <c r="D24" s="21" t="s">
        <v>15164</v>
      </c>
      <c r="E24" s="21" t="s">
        <v>15165</v>
      </c>
      <c r="F24" s="21" t="s">
        <v>15060</v>
      </c>
    </row>
    <row r="25" spans="1:6" ht="32" customHeight="1">
      <c r="A25" s="19" t="s">
        <v>15166</v>
      </c>
      <c r="B25" s="20" t="s">
        <v>15167</v>
      </c>
      <c r="C25" s="21" t="s">
        <v>15168</v>
      </c>
      <c r="D25" s="21" t="s">
        <v>15169</v>
      </c>
      <c r="E25" s="21" t="s">
        <v>15170</v>
      </c>
      <c r="F25" s="21" t="s">
        <v>15060</v>
      </c>
    </row>
    <row r="26" spans="1:6" ht="32" customHeight="1">
      <c r="A26" s="19" t="s">
        <v>15171</v>
      </c>
      <c r="B26" s="20" t="s">
        <v>15172</v>
      </c>
      <c r="C26" s="21" t="s">
        <v>15173</v>
      </c>
      <c r="D26" s="21" t="s">
        <v>15174</v>
      </c>
      <c r="E26" s="21" t="s">
        <v>15175</v>
      </c>
      <c r="F26" s="21" t="s">
        <v>15060</v>
      </c>
    </row>
    <row r="27" spans="1:6" ht="32" customHeight="1">
      <c r="A27" s="19" t="s">
        <v>15176</v>
      </c>
      <c r="B27" s="20" t="s">
        <v>15177</v>
      </c>
      <c r="C27" s="21" t="s">
        <v>15178</v>
      </c>
      <c r="D27" s="21" t="s">
        <v>15179</v>
      </c>
      <c r="E27" s="21" t="s">
        <v>15180</v>
      </c>
      <c r="F27" s="21" t="s">
        <v>15060</v>
      </c>
    </row>
    <row r="28" spans="1:6" ht="32" customHeight="1">
      <c r="A28" s="19" t="s">
        <v>15181</v>
      </c>
      <c r="B28" s="20" t="s">
        <v>15182</v>
      </c>
      <c r="C28" s="21" t="s">
        <v>15183</v>
      </c>
      <c r="D28" s="21" t="s">
        <v>15184</v>
      </c>
      <c r="E28" s="21" t="s">
        <v>15185</v>
      </c>
      <c r="F28" s="21" t="s">
        <v>15060</v>
      </c>
    </row>
    <row r="29" spans="1:6" ht="32" customHeight="1">
      <c r="A29" s="19" t="s">
        <v>15186</v>
      </c>
      <c r="B29" s="20" t="s">
        <v>15187</v>
      </c>
      <c r="C29" s="21" t="s">
        <v>15188</v>
      </c>
      <c r="D29" s="21" t="s">
        <v>15189</v>
      </c>
      <c r="E29" s="21" t="s">
        <v>15190</v>
      </c>
      <c r="F29" s="21" t="s">
        <v>15060</v>
      </c>
    </row>
    <row r="30" spans="1:6" ht="32" customHeight="1">
      <c r="A30" s="19" t="s">
        <v>15191</v>
      </c>
      <c r="B30" s="20" t="s">
        <v>15192</v>
      </c>
      <c r="C30" s="21" t="s">
        <v>15193</v>
      </c>
      <c r="D30" s="21" t="s">
        <v>15194</v>
      </c>
      <c r="E30" s="21" t="s">
        <v>15195</v>
      </c>
      <c r="F30" s="21" t="s">
        <v>15060</v>
      </c>
    </row>
    <row r="31" spans="1:6" ht="32" customHeight="1">
      <c r="A31" s="19" t="s">
        <v>15196</v>
      </c>
      <c r="B31" s="20" t="s">
        <v>15197</v>
      </c>
      <c r="C31" s="21" t="s">
        <v>15198</v>
      </c>
      <c r="D31" s="21" t="s">
        <v>15199</v>
      </c>
      <c r="E31" s="21" t="s">
        <v>15200</v>
      </c>
      <c r="F31" s="21" t="s">
        <v>15060</v>
      </c>
    </row>
    <row r="32" spans="1:6" ht="32" customHeight="1">
      <c r="A32" s="19" t="s">
        <v>15201</v>
      </c>
      <c r="B32" s="20" t="s">
        <v>15202</v>
      </c>
      <c r="C32" s="21" t="s">
        <v>15203</v>
      </c>
      <c r="D32" s="21" t="s">
        <v>15204</v>
      </c>
      <c r="E32" s="21" t="s">
        <v>15205</v>
      </c>
      <c r="F32" s="21" t="s">
        <v>15060</v>
      </c>
    </row>
    <row r="33" spans="1:6" ht="32" customHeight="1">
      <c r="A33" s="19" t="s">
        <v>15206</v>
      </c>
      <c r="B33" s="20" t="s">
        <v>15207</v>
      </c>
      <c r="C33" s="21" t="s">
        <v>15208</v>
      </c>
      <c r="D33" s="21" t="s">
        <v>15209</v>
      </c>
      <c r="E33" s="21" t="s">
        <v>15210</v>
      </c>
      <c r="F33" s="21" t="s">
        <v>15060</v>
      </c>
    </row>
    <row r="34" spans="1:6" ht="32" customHeight="1">
      <c r="A34" s="19" t="s">
        <v>15211</v>
      </c>
      <c r="B34" s="20" t="s">
        <v>15212</v>
      </c>
      <c r="C34" s="21" t="s">
        <v>15213</v>
      </c>
      <c r="D34" s="21" t="s">
        <v>15214</v>
      </c>
      <c r="E34" s="21" t="s">
        <v>15215</v>
      </c>
      <c r="F34" s="21" t="s">
        <v>15060</v>
      </c>
    </row>
    <row r="35" spans="1:6" ht="32" customHeight="1">
      <c r="A35" s="19" t="s">
        <v>15216</v>
      </c>
      <c r="B35" s="20" t="s">
        <v>15217</v>
      </c>
      <c r="C35" s="21" t="s">
        <v>15218</v>
      </c>
      <c r="D35" s="21" t="s">
        <v>15219</v>
      </c>
      <c r="E35" s="21" t="s">
        <v>15220</v>
      </c>
      <c r="F35" s="21" t="s">
        <v>15060</v>
      </c>
    </row>
    <row r="36" spans="1:6" ht="32" customHeight="1">
      <c r="A36" s="19" t="s">
        <v>15221</v>
      </c>
      <c r="B36" s="20" t="s">
        <v>15222</v>
      </c>
      <c r="C36" s="21" t="s">
        <v>15223</v>
      </c>
      <c r="D36" s="21" t="s">
        <v>15224</v>
      </c>
      <c r="E36" s="21" t="s">
        <v>15225</v>
      </c>
      <c r="F36" s="21" t="s">
        <v>15060</v>
      </c>
    </row>
    <row r="37" spans="1:6" ht="32" customHeight="1">
      <c r="A37" s="19" t="s">
        <v>15226</v>
      </c>
      <c r="B37" s="20" t="s">
        <v>15227</v>
      </c>
      <c r="C37" s="21" t="s">
        <v>15228</v>
      </c>
      <c r="D37" s="21" t="s">
        <v>15229</v>
      </c>
      <c r="E37" s="21" t="s">
        <v>15230</v>
      </c>
      <c r="F37" s="21" t="s">
        <v>15060</v>
      </c>
    </row>
    <row r="38" spans="1:6" ht="32" customHeight="1">
      <c r="A38" s="19" t="s">
        <v>15231</v>
      </c>
      <c r="B38" s="20" t="s">
        <v>15232</v>
      </c>
      <c r="C38" s="21" t="s">
        <v>15233</v>
      </c>
      <c r="D38" s="21" t="s">
        <v>15234</v>
      </c>
      <c r="E38" s="21" t="s">
        <v>15235</v>
      </c>
      <c r="F38" s="21" t="s">
        <v>15060</v>
      </c>
    </row>
    <row r="39" spans="1:6" ht="32" customHeight="1">
      <c r="A39" s="19" t="s">
        <v>15236</v>
      </c>
      <c r="B39" s="20" t="s">
        <v>15237</v>
      </c>
      <c r="C39" s="21" t="s">
        <v>15238</v>
      </c>
      <c r="D39" s="21" t="s">
        <v>15239</v>
      </c>
      <c r="E39" s="21" t="s">
        <v>15240</v>
      </c>
      <c r="F39" s="21" t="s">
        <v>15060</v>
      </c>
    </row>
    <row r="40" spans="1:6" ht="32" customHeight="1">
      <c r="A40" s="19" t="s">
        <v>15241</v>
      </c>
      <c r="B40" s="20" t="s">
        <v>15242</v>
      </c>
      <c r="C40" s="21" t="s">
        <v>15243</v>
      </c>
      <c r="D40" s="21" t="s">
        <v>15244</v>
      </c>
      <c r="E40" s="21" t="s">
        <v>15245</v>
      </c>
      <c r="F40" s="21" t="s">
        <v>15060</v>
      </c>
    </row>
    <row r="41" spans="1:6" ht="32" customHeight="1">
      <c r="A41" s="19" t="s">
        <v>15246</v>
      </c>
      <c r="B41" s="20" t="s">
        <v>15247</v>
      </c>
      <c r="C41" s="21" t="s">
        <v>15248</v>
      </c>
      <c r="D41" s="21" t="s">
        <v>15249</v>
      </c>
      <c r="E41" s="21" t="s">
        <v>15250</v>
      </c>
      <c r="F41" s="21" t="s">
        <v>15060</v>
      </c>
    </row>
    <row r="42" spans="1:6" ht="32" customHeight="1">
      <c r="A42" s="19" t="s">
        <v>15251</v>
      </c>
      <c r="B42" s="20" t="s">
        <v>15252</v>
      </c>
      <c r="C42" s="21" t="s">
        <v>15253</v>
      </c>
      <c r="D42" s="21" t="s">
        <v>15254</v>
      </c>
      <c r="E42" s="21" t="s">
        <v>15255</v>
      </c>
      <c r="F42" s="21" t="s">
        <v>15060</v>
      </c>
    </row>
    <row r="43" spans="1:6" ht="32" customHeight="1">
      <c r="A43" s="19" t="s">
        <v>15256</v>
      </c>
      <c r="B43" s="20" t="s">
        <v>15257</v>
      </c>
      <c r="C43" s="21" t="s">
        <v>15258</v>
      </c>
      <c r="D43" s="21" t="s">
        <v>15259</v>
      </c>
      <c r="E43" s="21" t="s">
        <v>15260</v>
      </c>
      <c r="F43" s="21" t="s">
        <v>15060</v>
      </c>
    </row>
    <row r="44" spans="1:6" ht="32" customHeight="1">
      <c r="A44" s="19" t="s">
        <v>15261</v>
      </c>
      <c r="B44" s="20" t="s">
        <v>15262</v>
      </c>
      <c r="C44" s="21" t="s">
        <v>15263</v>
      </c>
      <c r="D44" s="21" t="s">
        <v>15264</v>
      </c>
      <c r="E44" s="21" t="s">
        <v>15265</v>
      </c>
      <c r="F44" s="21" t="s">
        <v>15060</v>
      </c>
    </row>
    <row r="45" spans="1:6" ht="32" customHeight="1">
      <c r="A45" s="19" t="s">
        <v>15266</v>
      </c>
      <c r="B45" s="20" t="s">
        <v>15267</v>
      </c>
      <c r="C45" s="21" t="s">
        <v>15268</v>
      </c>
      <c r="D45" s="21" t="s">
        <v>15269</v>
      </c>
      <c r="E45" s="21" t="s">
        <v>15270</v>
      </c>
      <c r="F45" s="21" t="s">
        <v>15060</v>
      </c>
    </row>
    <row r="46" spans="1:6" ht="32" customHeight="1">
      <c r="A46" s="19" t="s">
        <v>15271</v>
      </c>
      <c r="B46" s="20" t="s">
        <v>15272</v>
      </c>
      <c r="C46" s="21" t="s">
        <v>15273</v>
      </c>
      <c r="D46" s="21" t="s">
        <v>15274</v>
      </c>
      <c r="E46" s="21" t="s">
        <v>15275</v>
      </c>
      <c r="F46" s="21" t="s">
        <v>15060</v>
      </c>
    </row>
    <row r="47" spans="1:6" ht="32" customHeight="1">
      <c r="A47" s="19" t="s">
        <v>15276</v>
      </c>
      <c r="B47" s="20" t="s">
        <v>15277</v>
      </c>
      <c r="C47" s="21" t="s">
        <v>15278</v>
      </c>
      <c r="D47" s="21" t="s">
        <v>15279</v>
      </c>
      <c r="E47" s="21" t="s">
        <v>15280</v>
      </c>
      <c r="F47" s="21" t="s">
        <v>15060</v>
      </c>
    </row>
    <row r="48" spans="1:6" ht="32" customHeight="1">
      <c r="A48" s="19" t="s">
        <v>15281</v>
      </c>
      <c r="B48" s="20" t="s">
        <v>15282</v>
      </c>
      <c r="C48" s="21" t="s">
        <v>15283</v>
      </c>
      <c r="D48" s="21" t="s">
        <v>15284</v>
      </c>
      <c r="E48" s="21" t="s">
        <v>15285</v>
      </c>
      <c r="F48" s="21" t="s">
        <v>15060</v>
      </c>
    </row>
    <row r="49" spans="1:6" ht="32" customHeight="1">
      <c r="A49" s="19" t="s">
        <v>15286</v>
      </c>
      <c r="B49" s="20" t="s">
        <v>15287</v>
      </c>
      <c r="C49" s="21" t="s">
        <v>15288</v>
      </c>
      <c r="D49" s="21" t="s">
        <v>15289</v>
      </c>
      <c r="E49" s="21" t="s">
        <v>15290</v>
      </c>
      <c r="F49" s="21" t="s">
        <v>15060</v>
      </c>
    </row>
    <row r="50" spans="1:6" ht="32" customHeight="1">
      <c r="A50" s="19" t="s">
        <v>15291</v>
      </c>
      <c r="B50" s="20" t="s">
        <v>15292</v>
      </c>
      <c r="C50" s="21" t="s">
        <v>15293</v>
      </c>
      <c r="D50" s="21" t="s">
        <v>15294</v>
      </c>
      <c r="E50" s="21" t="s">
        <v>15295</v>
      </c>
      <c r="F50" s="21" t="s">
        <v>15060</v>
      </c>
    </row>
    <row r="51" spans="1:6" ht="32" customHeight="1">
      <c r="A51" s="19" t="s">
        <v>15296</v>
      </c>
      <c r="B51" s="20" t="s">
        <v>15297</v>
      </c>
      <c r="C51" s="21" t="s">
        <v>15298</v>
      </c>
      <c r="D51" s="21" t="s">
        <v>15299</v>
      </c>
      <c r="E51" s="21" t="s">
        <v>15300</v>
      </c>
      <c r="F51" s="21" t="s">
        <v>15060</v>
      </c>
    </row>
    <row r="52" spans="1:6" ht="32" customHeight="1">
      <c r="A52" s="19" t="s">
        <v>15301</v>
      </c>
      <c r="B52" s="20" t="s">
        <v>15302</v>
      </c>
      <c r="C52" s="21" t="s">
        <v>15303</v>
      </c>
      <c r="D52" s="21" t="s">
        <v>15304</v>
      </c>
      <c r="E52" s="21" t="s">
        <v>15305</v>
      </c>
      <c r="F52" s="21" t="s">
        <v>15060</v>
      </c>
    </row>
    <row r="53" spans="1:6" ht="32" customHeight="1">
      <c r="A53" s="19" t="s">
        <v>15306</v>
      </c>
      <c r="B53" s="20" t="s">
        <v>15307</v>
      </c>
      <c r="C53" s="21" t="s">
        <v>15308</v>
      </c>
      <c r="D53" s="21" t="s">
        <v>15309</v>
      </c>
      <c r="E53" s="21" t="s">
        <v>15310</v>
      </c>
      <c r="F53" s="21" t="s">
        <v>15060</v>
      </c>
    </row>
    <row r="54" spans="1:6" ht="32" customHeight="1">
      <c r="A54" s="19" t="s">
        <v>15311</v>
      </c>
      <c r="B54" s="20" t="s">
        <v>15312</v>
      </c>
      <c r="C54" s="21" t="s">
        <v>15313</v>
      </c>
      <c r="D54" s="21" t="s">
        <v>15314</v>
      </c>
      <c r="E54" s="21" t="s">
        <v>15315</v>
      </c>
      <c r="F54" s="21" t="s">
        <v>15060</v>
      </c>
    </row>
    <row r="55" spans="1:6" ht="32" customHeight="1">
      <c r="A55" s="19" t="s">
        <v>15316</v>
      </c>
      <c r="B55" s="20" t="s">
        <v>15317</v>
      </c>
      <c r="C55" s="21" t="s">
        <v>15318</v>
      </c>
      <c r="D55" s="21" t="s">
        <v>15319</v>
      </c>
      <c r="E55" s="21" t="s">
        <v>15320</v>
      </c>
      <c r="F55" s="21" t="s">
        <v>15060</v>
      </c>
    </row>
    <row r="56" spans="1:6" ht="32" customHeight="1">
      <c r="A56" s="19" t="s">
        <v>15321</v>
      </c>
      <c r="B56" s="20" t="s">
        <v>15322</v>
      </c>
      <c r="C56" s="21" t="s">
        <v>15323</v>
      </c>
      <c r="D56" s="21" t="s">
        <v>15324</v>
      </c>
      <c r="E56" s="21" t="s">
        <v>15325</v>
      </c>
      <c r="F56" s="21" t="s">
        <v>15060</v>
      </c>
    </row>
    <row r="57" spans="1:6" ht="32" customHeight="1">
      <c r="A57" s="19" t="s">
        <v>15326</v>
      </c>
      <c r="B57" s="20" t="s">
        <v>15327</v>
      </c>
      <c r="C57" s="21" t="s">
        <v>15328</v>
      </c>
      <c r="D57" s="21" t="s">
        <v>15329</v>
      </c>
      <c r="E57" s="21" t="s">
        <v>15330</v>
      </c>
      <c r="F57" s="21" t="s">
        <v>15060</v>
      </c>
    </row>
    <row r="58" spans="1:6" ht="32" customHeight="1">
      <c r="A58" s="19" t="s">
        <v>15331</v>
      </c>
      <c r="B58" s="20" t="s">
        <v>15332</v>
      </c>
      <c r="C58" s="21" t="s">
        <v>15333</v>
      </c>
      <c r="D58" s="21" t="s">
        <v>15334</v>
      </c>
      <c r="E58" s="21" t="s">
        <v>15335</v>
      </c>
      <c r="F58" s="21" t="s">
        <v>15060</v>
      </c>
    </row>
    <row r="59" spans="1:6" ht="32" customHeight="1">
      <c r="A59" s="19" t="s">
        <v>15336</v>
      </c>
      <c r="B59" s="20" t="s">
        <v>15337</v>
      </c>
      <c r="C59" s="21" t="s">
        <v>15338</v>
      </c>
      <c r="D59" s="21" t="s">
        <v>15339</v>
      </c>
      <c r="E59" s="21" t="s">
        <v>15340</v>
      </c>
      <c r="F59" s="21" t="s">
        <v>15060</v>
      </c>
    </row>
    <row r="60" spans="1:6" ht="32" customHeight="1">
      <c r="A60" s="19" t="s">
        <v>15341</v>
      </c>
      <c r="B60" s="20" t="s">
        <v>15342</v>
      </c>
      <c r="C60" s="21" t="s">
        <v>15343</v>
      </c>
      <c r="D60" s="21" t="s">
        <v>15344</v>
      </c>
      <c r="E60" s="21" t="s">
        <v>15345</v>
      </c>
      <c r="F60" s="21" t="s">
        <v>15060</v>
      </c>
    </row>
    <row r="61" spans="1:6" ht="32" customHeight="1">
      <c r="A61" s="19" t="s">
        <v>15346</v>
      </c>
      <c r="B61" s="20" t="s">
        <v>15347</v>
      </c>
      <c r="C61" s="21" t="s">
        <v>15348</v>
      </c>
      <c r="D61" s="21" t="s">
        <v>15349</v>
      </c>
      <c r="E61" s="21" t="s">
        <v>15350</v>
      </c>
      <c r="F61" s="21" t="s">
        <v>15060</v>
      </c>
    </row>
    <row r="62" spans="1:6" ht="32" customHeight="1">
      <c r="A62" s="19" t="s">
        <v>15351</v>
      </c>
      <c r="B62" s="20" t="s">
        <v>15352</v>
      </c>
      <c r="C62" s="21" t="s">
        <v>15353</v>
      </c>
      <c r="D62" s="21" t="s">
        <v>15354</v>
      </c>
      <c r="E62" s="21" t="s">
        <v>15355</v>
      </c>
      <c r="F62" s="21" t="s">
        <v>15060</v>
      </c>
    </row>
    <row r="63" spans="1:6" ht="32" customHeight="1">
      <c r="A63" s="19" t="s">
        <v>15356</v>
      </c>
      <c r="B63" s="20" t="s">
        <v>15357</v>
      </c>
      <c r="C63" s="21" t="s">
        <v>15358</v>
      </c>
      <c r="D63" s="21" t="s">
        <v>15359</v>
      </c>
      <c r="E63" s="21" t="s">
        <v>15360</v>
      </c>
      <c r="F63" s="21" t="s">
        <v>15060</v>
      </c>
    </row>
    <row r="64" spans="1:6" ht="32" customHeight="1">
      <c r="A64" s="19" t="s">
        <v>15361</v>
      </c>
      <c r="B64" s="20" t="s">
        <v>15362</v>
      </c>
      <c r="C64" s="21" t="s">
        <v>15363</v>
      </c>
      <c r="D64" s="21" t="s">
        <v>15364</v>
      </c>
      <c r="E64" s="21" t="s">
        <v>15365</v>
      </c>
      <c r="F64" s="21" t="s">
        <v>15060</v>
      </c>
    </row>
    <row r="65" spans="1:6" ht="32" customHeight="1">
      <c r="A65" s="19" t="s">
        <v>15366</v>
      </c>
      <c r="B65" s="20" t="s">
        <v>15367</v>
      </c>
      <c r="C65" s="21" t="s">
        <v>15368</v>
      </c>
      <c r="D65" s="21" t="s">
        <v>15369</v>
      </c>
      <c r="E65" s="21" t="s">
        <v>15370</v>
      </c>
      <c r="F65" s="21" t="s">
        <v>15060</v>
      </c>
    </row>
    <row r="66" spans="1:6" ht="32" customHeight="1">
      <c r="A66" s="19" t="s">
        <v>15371</v>
      </c>
      <c r="B66" s="20" t="s">
        <v>15372</v>
      </c>
      <c r="C66" s="21" t="s">
        <v>15373</v>
      </c>
      <c r="D66" s="21" t="s">
        <v>15374</v>
      </c>
      <c r="E66" s="21" t="s">
        <v>15375</v>
      </c>
      <c r="F66" s="21" t="s">
        <v>15060</v>
      </c>
    </row>
    <row r="67" spans="1:6" ht="32" customHeight="1">
      <c r="A67" s="19" t="s">
        <v>15376</v>
      </c>
      <c r="B67" s="20" t="s">
        <v>15377</v>
      </c>
      <c r="C67" s="21" t="s">
        <v>15378</v>
      </c>
      <c r="D67" s="21" t="s">
        <v>15379</v>
      </c>
      <c r="E67" s="21" t="s">
        <v>15380</v>
      </c>
      <c r="F67" s="21" t="s">
        <v>15060</v>
      </c>
    </row>
    <row r="68" spans="1:6" ht="32" customHeight="1">
      <c r="A68" s="19" t="s">
        <v>15381</v>
      </c>
      <c r="B68" s="20" t="s">
        <v>15382</v>
      </c>
      <c r="C68" s="21" t="s">
        <v>15383</v>
      </c>
      <c r="D68" s="21" t="s">
        <v>15384</v>
      </c>
      <c r="E68" s="21" t="s">
        <v>15385</v>
      </c>
      <c r="F68" s="21" t="s">
        <v>15060</v>
      </c>
    </row>
    <row r="69" spans="1:6" ht="32" customHeight="1">
      <c r="A69" s="19" t="s">
        <v>15386</v>
      </c>
      <c r="B69" s="20" t="s">
        <v>15387</v>
      </c>
      <c r="C69" s="21" t="s">
        <v>15388</v>
      </c>
      <c r="D69" s="21" t="s">
        <v>15389</v>
      </c>
      <c r="E69" s="21" t="s">
        <v>15390</v>
      </c>
      <c r="F69" s="21" t="s">
        <v>15060</v>
      </c>
    </row>
    <row r="70" spans="1:6" ht="32" customHeight="1">
      <c r="A70" s="19" t="s">
        <v>15391</v>
      </c>
      <c r="B70" s="20" t="s">
        <v>15392</v>
      </c>
      <c r="C70" s="21" t="s">
        <v>15393</v>
      </c>
      <c r="D70" s="21" t="s">
        <v>15394</v>
      </c>
      <c r="E70" s="21" t="s">
        <v>15395</v>
      </c>
      <c r="F70" s="21" t="s">
        <v>15060</v>
      </c>
    </row>
    <row r="71" spans="1:6" ht="32" customHeight="1">
      <c r="A71" s="19" t="s">
        <v>15396</v>
      </c>
      <c r="B71" s="20" t="s">
        <v>15397</v>
      </c>
      <c r="C71" s="21" t="s">
        <v>15398</v>
      </c>
      <c r="D71" s="21" t="s">
        <v>15399</v>
      </c>
      <c r="E71" s="21" t="s">
        <v>15400</v>
      </c>
      <c r="F71" s="21" t="s">
        <v>15060</v>
      </c>
    </row>
    <row r="72" spans="1:6" ht="32" customHeight="1">
      <c r="A72" s="19" t="s">
        <v>15401</v>
      </c>
      <c r="B72" s="20" t="s">
        <v>15402</v>
      </c>
      <c r="C72" s="21" t="s">
        <v>15403</v>
      </c>
      <c r="D72" s="21" t="s">
        <v>15404</v>
      </c>
      <c r="E72" s="21" t="s">
        <v>15405</v>
      </c>
      <c r="F72" s="21" t="s">
        <v>15060</v>
      </c>
    </row>
    <row r="73" spans="1:6" ht="32" customHeight="1">
      <c r="A73" s="19" t="s">
        <v>15406</v>
      </c>
      <c r="B73" s="20" t="s">
        <v>15407</v>
      </c>
      <c r="C73" s="21" t="s">
        <v>15408</v>
      </c>
      <c r="D73" s="21" t="s">
        <v>15409</v>
      </c>
      <c r="E73" s="21" t="s">
        <v>15410</v>
      </c>
      <c r="F73" s="21" t="s">
        <v>15060</v>
      </c>
    </row>
    <row r="74" spans="1:6" ht="32" customHeight="1">
      <c r="A74" s="19" t="s">
        <v>15411</v>
      </c>
      <c r="B74" s="20" t="s">
        <v>15412</v>
      </c>
      <c r="C74" s="21" t="s">
        <v>15413</v>
      </c>
      <c r="D74" s="21" t="s">
        <v>15414</v>
      </c>
      <c r="E74" s="21" t="s">
        <v>15415</v>
      </c>
      <c r="F74" s="21" t="s">
        <v>15060</v>
      </c>
    </row>
    <row r="75" spans="1:6" ht="32" customHeight="1">
      <c r="A75" s="19" t="s">
        <v>15416</v>
      </c>
      <c r="B75" s="20" t="s">
        <v>15417</v>
      </c>
      <c r="C75" s="21" t="s">
        <v>15418</v>
      </c>
      <c r="D75" s="21" t="s">
        <v>15419</v>
      </c>
      <c r="E75" s="21" t="s">
        <v>15420</v>
      </c>
      <c r="F75" s="21" t="s">
        <v>15060</v>
      </c>
    </row>
    <row r="76" spans="1:6" ht="32" customHeight="1">
      <c r="A76" s="19" t="s">
        <v>15421</v>
      </c>
      <c r="B76" s="20" t="s">
        <v>15422</v>
      </c>
      <c r="C76" s="21" t="s">
        <v>15423</v>
      </c>
      <c r="D76" s="21" t="s">
        <v>15424</v>
      </c>
      <c r="E76" s="21" t="s">
        <v>15425</v>
      </c>
      <c r="F76" s="21" t="s">
        <v>15060</v>
      </c>
    </row>
    <row r="77" spans="1:6" ht="32" customHeight="1">
      <c r="A77" s="19" t="s">
        <v>15426</v>
      </c>
      <c r="B77" s="20" t="s">
        <v>15427</v>
      </c>
      <c r="C77" s="21" t="s">
        <v>15428</v>
      </c>
      <c r="D77" s="21" t="s">
        <v>15429</v>
      </c>
      <c r="E77" s="21" t="s">
        <v>15430</v>
      </c>
      <c r="F77" s="21" t="s">
        <v>15060</v>
      </c>
    </row>
    <row r="78" spans="1:6" ht="32" customHeight="1">
      <c r="A78" s="19" t="s">
        <v>15431</v>
      </c>
      <c r="B78" s="20" t="s">
        <v>15432</v>
      </c>
      <c r="C78" s="21" t="s">
        <v>15433</v>
      </c>
      <c r="D78" s="21" t="s">
        <v>15434</v>
      </c>
      <c r="E78" s="21" t="s">
        <v>15435</v>
      </c>
      <c r="F78" s="21" t="s">
        <v>15060</v>
      </c>
    </row>
    <row r="79" spans="1:6" ht="32" customHeight="1">
      <c r="A79" s="19" t="s">
        <v>15436</v>
      </c>
      <c r="B79" s="20" t="s">
        <v>15437</v>
      </c>
      <c r="C79" s="21" t="s">
        <v>15438</v>
      </c>
      <c r="D79" s="21" t="s">
        <v>15439</v>
      </c>
      <c r="E79" s="21" t="s">
        <v>15440</v>
      </c>
      <c r="F79" s="21" t="s">
        <v>15060</v>
      </c>
    </row>
    <row r="80" spans="1:6" ht="32" customHeight="1">
      <c r="A80" s="19" t="s">
        <v>15441</v>
      </c>
      <c r="B80" s="20" t="s">
        <v>15442</v>
      </c>
      <c r="C80" s="21" t="s">
        <v>15443</v>
      </c>
      <c r="D80" s="21" t="s">
        <v>15444</v>
      </c>
      <c r="E80" s="21" t="s">
        <v>15445</v>
      </c>
      <c r="F80" s="21" t="s">
        <v>15060</v>
      </c>
    </row>
    <row r="81" spans="1:6" ht="32" customHeight="1">
      <c r="A81" s="19" t="s">
        <v>15446</v>
      </c>
      <c r="B81" s="20" t="s">
        <v>15447</v>
      </c>
      <c r="C81" s="21" t="s">
        <v>15448</v>
      </c>
      <c r="D81" s="21" t="s">
        <v>15449</v>
      </c>
      <c r="E81" s="21" t="s">
        <v>15450</v>
      </c>
      <c r="F81" s="21" t="s">
        <v>15060</v>
      </c>
    </row>
    <row r="82" spans="1:6" ht="32" customHeight="1">
      <c r="A82" s="19" t="s">
        <v>15451</v>
      </c>
      <c r="B82" s="20" t="s">
        <v>15452</v>
      </c>
      <c r="C82" s="21" t="s">
        <v>15453</v>
      </c>
      <c r="D82" s="21" t="s">
        <v>15454</v>
      </c>
      <c r="E82" s="21" t="s">
        <v>15455</v>
      </c>
      <c r="F82" s="21" t="s">
        <v>15060</v>
      </c>
    </row>
    <row r="83" spans="1:6" ht="32" customHeight="1">
      <c r="A83" s="19" t="s">
        <v>15456</v>
      </c>
      <c r="B83" s="20" t="s">
        <v>15457</v>
      </c>
      <c r="C83" s="21" t="s">
        <v>15458</v>
      </c>
      <c r="D83" s="21" t="s">
        <v>15459</v>
      </c>
      <c r="E83" s="21" t="s">
        <v>15460</v>
      </c>
      <c r="F83" s="21" t="s">
        <v>15060</v>
      </c>
    </row>
    <row r="84" spans="1:6" ht="32" customHeight="1">
      <c r="A84" s="19" t="s">
        <v>15461</v>
      </c>
      <c r="B84" s="20" t="s">
        <v>15462</v>
      </c>
      <c r="C84" s="21" t="s">
        <v>15463</v>
      </c>
      <c r="D84" s="21" t="s">
        <v>15464</v>
      </c>
      <c r="E84" s="21" t="s">
        <v>15465</v>
      </c>
      <c r="F84" s="21" t="s">
        <v>15060</v>
      </c>
    </row>
    <row r="85" spans="1:6" ht="32" customHeight="1">
      <c r="A85" s="19" t="s">
        <v>15466</v>
      </c>
      <c r="B85" s="20" t="s">
        <v>15467</v>
      </c>
      <c r="C85" s="21" t="s">
        <v>15468</v>
      </c>
      <c r="D85" s="21" t="s">
        <v>15469</v>
      </c>
      <c r="E85" s="21" t="s">
        <v>15470</v>
      </c>
      <c r="F85" s="21" t="s">
        <v>15060</v>
      </c>
    </row>
    <row r="86" spans="1:6" ht="32" customHeight="1">
      <c r="A86" s="19" t="s">
        <v>15471</v>
      </c>
      <c r="B86" s="20" t="s">
        <v>15472</v>
      </c>
      <c r="C86" s="21" t="s">
        <v>15473</v>
      </c>
      <c r="D86" s="21" t="s">
        <v>15474</v>
      </c>
      <c r="E86" s="21" t="s">
        <v>15475</v>
      </c>
      <c r="F86" s="21" t="s">
        <v>15060</v>
      </c>
    </row>
    <row r="87" spans="1:6" ht="32" customHeight="1">
      <c r="A87" s="19" t="s">
        <v>15476</v>
      </c>
      <c r="B87" s="20" t="s">
        <v>15477</v>
      </c>
      <c r="C87" s="21" t="s">
        <v>15478</v>
      </c>
      <c r="D87" s="21" t="s">
        <v>15479</v>
      </c>
      <c r="E87" s="21" t="s">
        <v>15480</v>
      </c>
      <c r="F87" s="21" t="s">
        <v>15060</v>
      </c>
    </row>
    <row r="88" spans="1:6" ht="32" customHeight="1">
      <c r="A88" s="19" t="s">
        <v>15481</v>
      </c>
      <c r="B88" s="20" t="s">
        <v>15482</v>
      </c>
      <c r="C88" s="21" t="s">
        <v>15483</v>
      </c>
      <c r="D88" s="21" t="s">
        <v>15484</v>
      </c>
      <c r="E88" s="21" t="s">
        <v>15485</v>
      </c>
      <c r="F88" s="21" t="s">
        <v>15060</v>
      </c>
    </row>
    <row r="89" spans="1:6" ht="32" customHeight="1">
      <c r="A89" s="19" t="s">
        <v>15486</v>
      </c>
      <c r="B89" s="20" t="s">
        <v>15487</v>
      </c>
      <c r="C89" s="21" t="s">
        <v>15488</v>
      </c>
      <c r="D89" s="21" t="s">
        <v>15489</v>
      </c>
      <c r="E89" s="21" t="s">
        <v>15490</v>
      </c>
      <c r="F89" s="21" t="s">
        <v>15060</v>
      </c>
    </row>
    <row r="90" spans="1:6" ht="32" customHeight="1">
      <c r="A90" s="19" t="s">
        <v>15491</v>
      </c>
      <c r="B90" s="20" t="s">
        <v>15492</v>
      </c>
      <c r="C90" s="21" t="s">
        <v>15493</v>
      </c>
      <c r="D90" s="21" t="s">
        <v>15494</v>
      </c>
      <c r="E90" s="21" t="s">
        <v>15495</v>
      </c>
      <c r="F90" s="21" t="s">
        <v>15060</v>
      </c>
    </row>
    <row r="91" spans="1:6" ht="32" customHeight="1">
      <c r="A91" s="19" t="s">
        <v>15496</v>
      </c>
      <c r="B91" s="20" t="s">
        <v>15497</v>
      </c>
      <c r="C91" s="21" t="s">
        <v>15498</v>
      </c>
      <c r="D91" s="21" t="s">
        <v>15499</v>
      </c>
      <c r="E91" s="21" t="s">
        <v>15500</v>
      </c>
      <c r="F91" s="21" t="s">
        <v>15060</v>
      </c>
    </row>
    <row r="92" spans="1:6" ht="32" customHeight="1">
      <c r="A92" s="19" t="s">
        <v>15501</v>
      </c>
      <c r="B92" s="20" t="s">
        <v>15502</v>
      </c>
      <c r="C92" s="21" t="s">
        <v>15503</v>
      </c>
      <c r="D92" s="21" t="s">
        <v>15504</v>
      </c>
      <c r="E92" s="21" t="s">
        <v>15505</v>
      </c>
      <c r="F92" s="21" t="s">
        <v>15060</v>
      </c>
    </row>
    <row r="93" spans="1:6" ht="32" customHeight="1">
      <c r="A93" s="19" t="s">
        <v>15506</v>
      </c>
      <c r="B93" s="20" t="s">
        <v>15507</v>
      </c>
      <c r="C93" s="21" t="s">
        <v>15508</v>
      </c>
      <c r="D93" s="21" t="s">
        <v>15509</v>
      </c>
      <c r="E93" s="21" t="s">
        <v>15510</v>
      </c>
      <c r="F93" s="21" t="s">
        <v>15060</v>
      </c>
    </row>
    <row r="94" spans="1:6" ht="32" customHeight="1">
      <c r="A94" s="19" t="s">
        <v>15511</v>
      </c>
      <c r="B94" s="20" t="s">
        <v>15512</v>
      </c>
      <c r="C94" s="21" t="s">
        <v>15513</v>
      </c>
      <c r="D94" s="21" t="s">
        <v>15514</v>
      </c>
      <c r="E94" s="21" t="s">
        <v>15515</v>
      </c>
      <c r="F94" s="21" t="s">
        <v>15060</v>
      </c>
    </row>
    <row r="95" spans="1:6" ht="32" customHeight="1">
      <c r="A95" s="19" t="s">
        <v>15516</v>
      </c>
      <c r="B95" s="20" t="s">
        <v>15517</v>
      </c>
      <c r="C95" s="21" t="s">
        <v>15518</v>
      </c>
      <c r="D95" s="21" t="s">
        <v>15519</v>
      </c>
      <c r="E95" s="21" t="s">
        <v>15520</v>
      </c>
      <c r="F95" s="21" t="s">
        <v>15060</v>
      </c>
    </row>
    <row r="96" spans="1:6" ht="32" customHeight="1">
      <c r="A96" s="19" t="s">
        <v>15521</v>
      </c>
      <c r="B96" s="20" t="s">
        <v>15522</v>
      </c>
      <c r="C96" s="21" t="s">
        <v>15523</v>
      </c>
      <c r="D96" s="21" t="s">
        <v>15524</v>
      </c>
      <c r="E96" s="21" t="s">
        <v>15525</v>
      </c>
      <c r="F96" s="21" t="s">
        <v>15060</v>
      </c>
    </row>
    <row r="97" spans="1:6" ht="32" customHeight="1">
      <c r="A97" s="19" t="s">
        <v>15526</v>
      </c>
      <c r="B97" s="20" t="s">
        <v>15527</v>
      </c>
      <c r="C97" s="21" t="s">
        <v>15528</v>
      </c>
      <c r="D97" s="21" t="s">
        <v>15529</v>
      </c>
      <c r="E97" s="21" t="s">
        <v>15530</v>
      </c>
      <c r="F97" s="21" t="s">
        <v>15060</v>
      </c>
    </row>
    <row r="98" spans="1:6" ht="32" customHeight="1">
      <c r="A98" s="19" t="s">
        <v>15531</v>
      </c>
      <c r="B98" s="20" t="s">
        <v>15532</v>
      </c>
      <c r="C98" s="21" t="s">
        <v>15533</v>
      </c>
      <c r="D98" s="21" t="s">
        <v>15534</v>
      </c>
      <c r="E98" s="21" t="s">
        <v>15535</v>
      </c>
      <c r="F98" s="21" t="s">
        <v>15060</v>
      </c>
    </row>
    <row r="99" spans="1:6" ht="32" customHeight="1">
      <c r="A99" s="19" t="s">
        <v>15536</v>
      </c>
      <c r="B99" s="20" t="s">
        <v>15537</v>
      </c>
      <c r="C99" s="21" t="s">
        <v>15538</v>
      </c>
      <c r="D99" s="21" t="s">
        <v>15539</v>
      </c>
      <c r="E99" s="21" t="s">
        <v>15540</v>
      </c>
      <c r="F99" s="21" t="s">
        <v>15060</v>
      </c>
    </row>
    <row r="100" spans="1:6" ht="32" customHeight="1">
      <c r="A100" s="19" t="s">
        <v>15541</v>
      </c>
      <c r="B100" s="20" t="s">
        <v>15542</v>
      </c>
      <c r="C100" s="21" t="s">
        <v>15543</v>
      </c>
      <c r="D100" s="21" t="s">
        <v>15544</v>
      </c>
      <c r="E100" s="21" t="s">
        <v>15545</v>
      </c>
      <c r="F100" s="21" t="s">
        <v>15060</v>
      </c>
    </row>
    <row r="101" spans="1:6" ht="32" customHeight="1">
      <c r="A101" s="19" t="s">
        <v>15546</v>
      </c>
      <c r="B101" s="20" t="s">
        <v>15547</v>
      </c>
      <c r="C101" s="21" t="s">
        <v>15548</v>
      </c>
      <c r="D101" s="21" t="s">
        <v>15549</v>
      </c>
      <c r="E101" s="21" t="s">
        <v>15550</v>
      </c>
      <c r="F101" s="21" t="s">
        <v>15060</v>
      </c>
    </row>
    <row r="102" spans="1:6" ht="32" customHeight="1">
      <c r="A102" s="19" t="s">
        <v>15551</v>
      </c>
      <c r="B102" s="20" t="s">
        <v>15552</v>
      </c>
      <c r="C102" s="21" t="s">
        <v>15553</v>
      </c>
      <c r="D102" s="21" t="s">
        <v>15554</v>
      </c>
      <c r="E102" s="21" t="s">
        <v>15555</v>
      </c>
      <c r="F102" s="21" t="s">
        <v>15060</v>
      </c>
    </row>
    <row r="103" spans="1:6" ht="32" customHeight="1">
      <c r="A103" s="19" t="s">
        <v>15556</v>
      </c>
      <c r="B103" s="20" t="s">
        <v>15557</v>
      </c>
      <c r="C103" s="21" t="s">
        <v>15558</v>
      </c>
      <c r="D103" s="21" t="s">
        <v>15559</v>
      </c>
      <c r="E103" s="21" t="s">
        <v>15560</v>
      </c>
      <c r="F103" s="21" t="s">
        <v>15060</v>
      </c>
    </row>
    <row r="104" spans="1:6" ht="32" customHeight="1">
      <c r="A104" s="19" t="s">
        <v>15561</v>
      </c>
      <c r="B104" s="20" t="s">
        <v>15562</v>
      </c>
      <c r="C104" s="21" t="s">
        <v>15563</v>
      </c>
      <c r="D104" s="21" t="s">
        <v>15564</v>
      </c>
      <c r="E104" s="21" t="s">
        <v>15565</v>
      </c>
      <c r="F104" s="21" t="s">
        <v>15060</v>
      </c>
    </row>
    <row r="105" spans="1:6" ht="32" customHeight="1">
      <c r="A105" s="19" t="s">
        <v>15566</v>
      </c>
      <c r="B105" s="20" t="s">
        <v>15567</v>
      </c>
      <c r="C105" s="21" t="s">
        <v>15568</v>
      </c>
      <c r="D105" s="21" t="s">
        <v>15569</v>
      </c>
      <c r="E105" s="21" t="s">
        <v>15570</v>
      </c>
      <c r="F105" s="21" t="s">
        <v>15060</v>
      </c>
    </row>
    <row r="106" spans="1:6" ht="32" customHeight="1">
      <c r="A106" s="19" t="s">
        <v>15571</v>
      </c>
      <c r="B106" s="20" t="s">
        <v>15572</v>
      </c>
      <c r="C106" s="21" t="s">
        <v>15573</v>
      </c>
      <c r="D106" s="21" t="s">
        <v>15574</v>
      </c>
      <c r="E106" s="21" t="s">
        <v>15575</v>
      </c>
      <c r="F106" s="21" t="s">
        <v>15060</v>
      </c>
    </row>
    <row r="107" spans="1:6" ht="32" customHeight="1">
      <c r="A107" s="19" t="s">
        <v>15576</v>
      </c>
      <c r="B107" s="20" t="s">
        <v>15577</v>
      </c>
      <c r="C107" s="21" t="s">
        <v>15578</v>
      </c>
      <c r="D107" s="21" t="s">
        <v>15579</v>
      </c>
      <c r="E107" s="21" t="s">
        <v>15580</v>
      </c>
      <c r="F107" s="21" t="s">
        <v>15060</v>
      </c>
    </row>
    <row r="108" spans="1:6" ht="32" customHeight="1">
      <c r="A108" s="19" t="s">
        <v>15581</v>
      </c>
      <c r="B108" s="20" t="s">
        <v>15582</v>
      </c>
      <c r="C108" s="21" t="s">
        <v>15583</v>
      </c>
      <c r="D108" s="21" t="s">
        <v>15584</v>
      </c>
      <c r="E108" s="21" t="s">
        <v>15585</v>
      </c>
      <c r="F108" s="21" t="s">
        <v>15060</v>
      </c>
    </row>
    <row r="109" spans="1:6" ht="32" customHeight="1">
      <c r="A109" s="19" t="s">
        <v>15586</v>
      </c>
      <c r="B109" s="20" t="s">
        <v>15587</v>
      </c>
      <c r="C109" s="21" t="s">
        <v>15588</v>
      </c>
      <c r="D109" s="21" t="s">
        <v>15589</v>
      </c>
      <c r="E109" s="21" t="s">
        <v>15590</v>
      </c>
      <c r="F109" s="21" t="s">
        <v>15060</v>
      </c>
    </row>
    <row r="110" spans="1:6" ht="32" customHeight="1">
      <c r="A110" s="19" t="s">
        <v>15591</v>
      </c>
      <c r="B110" s="20" t="s">
        <v>15592</v>
      </c>
      <c r="C110" s="21" t="s">
        <v>15593</v>
      </c>
      <c r="D110" s="21" t="s">
        <v>15594</v>
      </c>
      <c r="E110" s="21" t="s">
        <v>15595</v>
      </c>
      <c r="F110" s="21" t="s">
        <v>15060</v>
      </c>
    </row>
    <row r="111" spans="1:6" ht="32" customHeight="1">
      <c r="A111" s="19" t="s">
        <v>15596</v>
      </c>
      <c r="B111" s="20" t="s">
        <v>15597</v>
      </c>
      <c r="C111" s="21" t="s">
        <v>15598</v>
      </c>
      <c r="D111" s="21" t="s">
        <v>15599</v>
      </c>
      <c r="E111" s="21" t="s">
        <v>15600</v>
      </c>
      <c r="F111" s="21" t="s">
        <v>15060</v>
      </c>
    </row>
    <row r="112" spans="1:6" ht="32" customHeight="1">
      <c r="A112" s="19" t="s">
        <v>15601</v>
      </c>
      <c r="B112" s="20" t="s">
        <v>15602</v>
      </c>
      <c r="C112" s="21" t="s">
        <v>15603</v>
      </c>
      <c r="D112" s="21" t="s">
        <v>15604</v>
      </c>
      <c r="E112" s="21" t="s">
        <v>15605</v>
      </c>
      <c r="F112" s="21" t="s">
        <v>15060</v>
      </c>
    </row>
    <row r="113" spans="1:6" ht="32" customHeight="1">
      <c r="A113" s="19" t="s">
        <v>15606</v>
      </c>
      <c r="B113" s="20" t="s">
        <v>15607</v>
      </c>
      <c r="C113" s="21" t="s">
        <v>15608</v>
      </c>
      <c r="D113" s="21" t="s">
        <v>15609</v>
      </c>
      <c r="E113" s="21" t="s">
        <v>15610</v>
      </c>
      <c r="F113" s="21" t="s">
        <v>15060</v>
      </c>
    </row>
    <row r="114" spans="1:6" ht="32" customHeight="1">
      <c r="A114" s="19" t="s">
        <v>15611</v>
      </c>
      <c r="B114" s="20" t="s">
        <v>15612</v>
      </c>
      <c r="C114" s="21" t="s">
        <v>15613</v>
      </c>
      <c r="D114" s="21" t="s">
        <v>15614</v>
      </c>
      <c r="E114" s="21" t="s">
        <v>15615</v>
      </c>
      <c r="F114" s="21" t="s">
        <v>15060</v>
      </c>
    </row>
    <row r="115" spans="1:6" ht="32" customHeight="1">
      <c r="A115" s="19" t="s">
        <v>15616</v>
      </c>
      <c r="B115" s="20" t="s">
        <v>15617</v>
      </c>
      <c r="C115" s="21" t="s">
        <v>15618</v>
      </c>
      <c r="D115" s="21" t="s">
        <v>15619</v>
      </c>
      <c r="E115" s="21" t="s">
        <v>15620</v>
      </c>
      <c r="F115" s="21" t="s">
        <v>15060</v>
      </c>
    </row>
    <row r="116" spans="1:6" ht="32" customHeight="1">
      <c r="A116" s="19" t="s">
        <v>15621</v>
      </c>
      <c r="B116" s="20" t="s">
        <v>15622</v>
      </c>
      <c r="C116" s="21" t="s">
        <v>15623</v>
      </c>
      <c r="D116" s="21" t="s">
        <v>15624</v>
      </c>
      <c r="E116" s="21" t="s">
        <v>15625</v>
      </c>
      <c r="F116" s="21" t="s">
        <v>15060</v>
      </c>
    </row>
    <row r="117" spans="1:6" ht="32" customHeight="1">
      <c r="A117" s="19" t="s">
        <v>15626</v>
      </c>
      <c r="B117" s="20" t="s">
        <v>15627</v>
      </c>
      <c r="C117" s="21" t="s">
        <v>15628</v>
      </c>
      <c r="D117" s="21" t="s">
        <v>15629</v>
      </c>
      <c r="E117" s="21" t="s">
        <v>15630</v>
      </c>
      <c r="F117" s="21" t="s">
        <v>15060</v>
      </c>
    </row>
    <row r="118" spans="1:6" ht="32" customHeight="1">
      <c r="A118" s="19" t="s">
        <v>15631</v>
      </c>
      <c r="B118" s="20" t="s">
        <v>15632</v>
      </c>
      <c r="C118" s="21" t="s">
        <v>15633</v>
      </c>
      <c r="D118" s="21" t="s">
        <v>15634</v>
      </c>
      <c r="E118" s="21" t="s">
        <v>15635</v>
      </c>
      <c r="F118" s="21" t="s">
        <v>15060</v>
      </c>
    </row>
    <row r="119" spans="1:6" ht="32" customHeight="1">
      <c r="A119" s="19" t="s">
        <v>15636</v>
      </c>
      <c r="B119" s="20" t="s">
        <v>15637</v>
      </c>
      <c r="C119" s="21" t="s">
        <v>15638</v>
      </c>
      <c r="D119" s="21" t="s">
        <v>15639</v>
      </c>
      <c r="E119" s="21" t="s">
        <v>15640</v>
      </c>
      <c r="F119" s="21" t="s">
        <v>15060</v>
      </c>
    </row>
    <row r="120" spans="1:6" ht="32" customHeight="1">
      <c r="A120" s="19" t="s">
        <v>15641</v>
      </c>
      <c r="B120" s="20" t="s">
        <v>15642</v>
      </c>
      <c r="C120" s="21" t="s">
        <v>15643</v>
      </c>
      <c r="D120" s="21" t="s">
        <v>15644</v>
      </c>
      <c r="E120" s="21" t="s">
        <v>15645</v>
      </c>
      <c r="F120" s="21" t="s">
        <v>15060</v>
      </c>
    </row>
    <row r="121" spans="1:6" ht="32" customHeight="1">
      <c r="A121" s="19" t="s">
        <v>15646</v>
      </c>
      <c r="B121" s="20" t="s">
        <v>15647</v>
      </c>
      <c r="C121" s="21" t="s">
        <v>15648</v>
      </c>
      <c r="D121" s="21" t="s">
        <v>15649</v>
      </c>
      <c r="E121" s="21" t="s">
        <v>15650</v>
      </c>
      <c r="F121" s="21" t="s">
        <v>15060</v>
      </c>
    </row>
    <row r="122" spans="1:6" ht="32" customHeight="1">
      <c r="A122" s="19" t="s">
        <v>15651</v>
      </c>
      <c r="B122" s="20" t="s">
        <v>15652</v>
      </c>
      <c r="C122" s="21" t="s">
        <v>15653</v>
      </c>
      <c r="D122" s="21" t="s">
        <v>15654</v>
      </c>
      <c r="E122" s="21" t="s">
        <v>15655</v>
      </c>
      <c r="F122" s="21" t="s">
        <v>15060</v>
      </c>
    </row>
    <row r="123" spans="1:6" ht="32" customHeight="1">
      <c r="A123" s="19" t="s">
        <v>15656</v>
      </c>
      <c r="B123" s="20" t="s">
        <v>15657</v>
      </c>
      <c r="C123" s="21" t="s">
        <v>15658</v>
      </c>
      <c r="D123" s="21" t="s">
        <v>15659</v>
      </c>
      <c r="E123" s="21" t="s">
        <v>15660</v>
      </c>
      <c r="F123" s="21" t="s">
        <v>15060</v>
      </c>
    </row>
    <row r="124" spans="1:6" ht="32" customHeight="1">
      <c r="A124" s="19" t="s">
        <v>15661</v>
      </c>
      <c r="B124" s="20" t="s">
        <v>15662</v>
      </c>
      <c r="C124" s="21" t="s">
        <v>15663</v>
      </c>
      <c r="D124" s="21" t="s">
        <v>15664</v>
      </c>
      <c r="E124" s="21" t="s">
        <v>15665</v>
      </c>
      <c r="F124" s="21" t="s">
        <v>15060</v>
      </c>
    </row>
    <row r="125" spans="1:6" ht="32" customHeight="1">
      <c r="A125" s="19" t="s">
        <v>15666</v>
      </c>
      <c r="B125" s="20" t="s">
        <v>15667</v>
      </c>
      <c r="C125" s="21" t="s">
        <v>15668</v>
      </c>
      <c r="D125" s="21" t="s">
        <v>15669</v>
      </c>
      <c r="E125" s="21" t="s">
        <v>15670</v>
      </c>
      <c r="F125" s="21" t="s">
        <v>15060</v>
      </c>
    </row>
    <row r="126" spans="1:6" ht="32" customHeight="1">
      <c r="A126" s="19" t="s">
        <v>15671</v>
      </c>
      <c r="B126" s="20" t="s">
        <v>15672</v>
      </c>
      <c r="C126" s="21" t="s">
        <v>15673</v>
      </c>
      <c r="D126" s="21" t="s">
        <v>15674</v>
      </c>
      <c r="E126" s="21" t="s">
        <v>15675</v>
      </c>
      <c r="F126" s="21" t="s">
        <v>15060</v>
      </c>
    </row>
    <row r="127" spans="1:6" ht="32" customHeight="1">
      <c r="A127" s="19" t="s">
        <v>15676</v>
      </c>
      <c r="B127" s="20" t="s">
        <v>15677</v>
      </c>
      <c r="C127" s="21" t="s">
        <v>15678</v>
      </c>
      <c r="D127" s="21" t="s">
        <v>15679</v>
      </c>
      <c r="E127" s="21" t="s">
        <v>15680</v>
      </c>
      <c r="F127" s="21" t="s">
        <v>15060</v>
      </c>
    </row>
    <row r="128" spans="1:6" ht="32" customHeight="1">
      <c r="A128" s="19" t="s">
        <v>15681</v>
      </c>
      <c r="B128" s="20" t="s">
        <v>15682</v>
      </c>
      <c r="C128" s="21" t="s">
        <v>15683</v>
      </c>
      <c r="D128" s="21" t="s">
        <v>15684</v>
      </c>
      <c r="E128" s="21" t="s">
        <v>15685</v>
      </c>
      <c r="F128" s="21" t="s">
        <v>15060</v>
      </c>
    </row>
    <row r="129" spans="1:6" ht="32" customHeight="1">
      <c r="A129" s="19" t="s">
        <v>15686</v>
      </c>
      <c r="B129" s="20" t="s">
        <v>15687</v>
      </c>
      <c r="C129" s="21" t="s">
        <v>15688</v>
      </c>
      <c r="D129" s="21" t="s">
        <v>15689</v>
      </c>
      <c r="E129" s="21" t="s">
        <v>15690</v>
      </c>
      <c r="F129" s="21" t="s">
        <v>15060</v>
      </c>
    </row>
    <row r="130" spans="1:6" ht="32" customHeight="1">
      <c r="A130" s="19" t="s">
        <v>15691</v>
      </c>
      <c r="B130" s="20" t="s">
        <v>15692</v>
      </c>
      <c r="C130" s="21" t="s">
        <v>15693</v>
      </c>
      <c r="D130" s="21" t="s">
        <v>15694</v>
      </c>
      <c r="E130" s="21" t="s">
        <v>15695</v>
      </c>
      <c r="F130" s="21" t="s">
        <v>15060</v>
      </c>
    </row>
    <row r="131" spans="1:6" ht="32" customHeight="1">
      <c r="A131" s="19" t="s">
        <v>15696</v>
      </c>
      <c r="B131" s="20" t="s">
        <v>15697</v>
      </c>
      <c r="C131" s="21" t="s">
        <v>15698</v>
      </c>
      <c r="D131" s="21" t="s">
        <v>15699</v>
      </c>
      <c r="E131" s="21" t="s">
        <v>15700</v>
      </c>
      <c r="F131" s="21" t="s">
        <v>15060</v>
      </c>
    </row>
    <row r="132" spans="1:6" ht="32" customHeight="1">
      <c r="A132" s="19" t="s">
        <v>15701</v>
      </c>
      <c r="B132" s="20" t="s">
        <v>15702</v>
      </c>
      <c r="C132" s="21" t="s">
        <v>15703</v>
      </c>
      <c r="D132" s="21" t="s">
        <v>15704</v>
      </c>
      <c r="E132" s="21" t="s">
        <v>15705</v>
      </c>
      <c r="F132" s="21" t="s">
        <v>15060</v>
      </c>
    </row>
    <row r="133" spans="1:6" ht="32" customHeight="1">
      <c r="A133" s="19" t="s">
        <v>15706</v>
      </c>
      <c r="B133" s="20" t="s">
        <v>15707</v>
      </c>
      <c r="C133" s="21" t="s">
        <v>15708</v>
      </c>
      <c r="D133" s="21" t="s">
        <v>15709</v>
      </c>
      <c r="E133" s="21" t="s">
        <v>15710</v>
      </c>
      <c r="F133" s="21" t="s">
        <v>15060</v>
      </c>
    </row>
    <row r="134" spans="1:6" ht="32" customHeight="1">
      <c r="A134" s="19" t="s">
        <v>15711</v>
      </c>
      <c r="B134" s="20" t="s">
        <v>15712</v>
      </c>
      <c r="C134" s="21" t="s">
        <v>15713</v>
      </c>
      <c r="D134" s="21" t="s">
        <v>15714</v>
      </c>
      <c r="E134" s="21" t="s">
        <v>15715</v>
      </c>
      <c r="F134" s="21" t="s">
        <v>15060</v>
      </c>
    </row>
    <row r="135" spans="1:6" ht="32" customHeight="1">
      <c r="A135" s="19" t="s">
        <v>15716</v>
      </c>
      <c r="B135" s="20" t="s">
        <v>15717</v>
      </c>
      <c r="C135" s="21" t="s">
        <v>15718</v>
      </c>
      <c r="D135" s="21" t="s">
        <v>15719</v>
      </c>
      <c r="E135" s="21" t="s">
        <v>15720</v>
      </c>
      <c r="F135" s="21" t="s">
        <v>15060</v>
      </c>
    </row>
    <row r="136" spans="1:6" ht="32" customHeight="1">
      <c r="A136" s="19" t="s">
        <v>15721</v>
      </c>
      <c r="B136" s="20" t="s">
        <v>15722</v>
      </c>
      <c r="C136" s="21" t="s">
        <v>15723</v>
      </c>
      <c r="D136" s="21" t="s">
        <v>15724</v>
      </c>
      <c r="E136" s="21" t="s">
        <v>15725</v>
      </c>
      <c r="F136" s="21" t="s">
        <v>15060</v>
      </c>
    </row>
    <row r="137" spans="1:6" ht="32" customHeight="1">
      <c r="A137" s="19" t="s">
        <v>15726</v>
      </c>
      <c r="B137" s="20" t="s">
        <v>15727</v>
      </c>
      <c r="C137" s="21" t="s">
        <v>15728</v>
      </c>
      <c r="D137" s="21" t="s">
        <v>15729</v>
      </c>
      <c r="E137" s="21" t="s">
        <v>15730</v>
      </c>
      <c r="F137" s="21" t="s">
        <v>15060</v>
      </c>
    </row>
    <row r="138" spans="1:6" ht="32" customHeight="1">
      <c r="A138" s="19" t="s">
        <v>15731</v>
      </c>
      <c r="B138" s="20" t="s">
        <v>15732</v>
      </c>
      <c r="C138" s="21" t="s">
        <v>15733</v>
      </c>
      <c r="D138" s="21" t="s">
        <v>15734</v>
      </c>
      <c r="E138" s="21" t="s">
        <v>15735</v>
      </c>
      <c r="F138" s="21" t="s">
        <v>15060</v>
      </c>
    </row>
    <row r="139" spans="1:6" ht="32" customHeight="1">
      <c r="A139" s="19" t="s">
        <v>15736</v>
      </c>
      <c r="B139" s="20" t="s">
        <v>15737</v>
      </c>
      <c r="C139" s="21" t="s">
        <v>15738</v>
      </c>
      <c r="D139" s="21" t="s">
        <v>15739</v>
      </c>
      <c r="E139" s="21" t="s">
        <v>15740</v>
      </c>
      <c r="F139" s="21" t="s">
        <v>15060</v>
      </c>
    </row>
    <row r="140" spans="1:6" ht="32" customHeight="1">
      <c r="A140" s="19" t="s">
        <v>15741</v>
      </c>
      <c r="B140" s="20" t="s">
        <v>15742</v>
      </c>
      <c r="C140" s="21" t="s">
        <v>15743</v>
      </c>
      <c r="D140" s="21" t="s">
        <v>15744</v>
      </c>
      <c r="E140" s="21" t="s">
        <v>15745</v>
      </c>
      <c r="F140" s="21" t="s">
        <v>15060</v>
      </c>
    </row>
    <row r="141" spans="1:6" ht="32" customHeight="1">
      <c r="A141" s="19" t="s">
        <v>15746</v>
      </c>
      <c r="B141" s="20" t="s">
        <v>15747</v>
      </c>
      <c r="C141" s="21" t="s">
        <v>15748</v>
      </c>
      <c r="D141" s="21" t="s">
        <v>15749</v>
      </c>
      <c r="E141" s="21" t="s">
        <v>15750</v>
      </c>
      <c r="F141" s="21" t="s">
        <v>15060</v>
      </c>
    </row>
    <row r="142" spans="1:6" ht="32" customHeight="1">
      <c r="A142" s="19" t="s">
        <v>15751</v>
      </c>
      <c r="B142" s="20" t="s">
        <v>15752</v>
      </c>
      <c r="C142" s="21" t="s">
        <v>15753</v>
      </c>
      <c r="D142" s="21" t="s">
        <v>15754</v>
      </c>
      <c r="E142" s="21" t="s">
        <v>15755</v>
      </c>
      <c r="F142" s="21" t="s">
        <v>15060</v>
      </c>
    </row>
    <row r="143" spans="1:6" ht="32" customHeight="1">
      <c r="A143" s="19" t="s">
        <v>15756</v>
      </c>
      <c r="B143" s="20" t="s">
        <v>15757</v>
      </c>
      <c r="C143" s="21" t="s">
        <v>15758</v>
      </c>
      <c r="D143" s="21" t="s">
        <v>15759</v>
      </c>
      <c r="E143" s="21" t="s">
        <v>15760</v>
      </c>
      <c r="F143" s="21" t="s">
        <v>15060</v>
      </c>
    </row>
    <row r="144" spans="1:6" ht="32" customHeight="1">
      <c r="A144" s="19" t="s">
        <v>15761</v>
      </c>
      <c r="B144" s="20" t="s">
        <v>15762</v>
      </c>
      <c r="C144" s="21" t="s">
        <v>15763</v>
      </c>
      <c r="D144" s="21" t="s">
        <v>15764</v>
      </c>
      <c r="E144" s="21" t="s">
        <v>15765</v>
      </c>
      <c r="F144" s="21" t="s">
        <v>15060</v>
      </c>
    </row>
    <row r="145" spans="1:6" ht="32" customHeight="1">
      <c r="A145" s="19" t="s">
        <v>15766</v>
      </c>
      <c r="B145" s="20" t="s">
        <v>15767</v>
      </c>
      <c r="C145" s="21" t="s">
        <v>15768</v>
      </c>
      <c r="D145" s="21" t="s">
        <v>15769</v>
      </c>
      <c r="E145" s="21" t="s">
        <v>15770</v>
      </c>
      <c r="F145" s="21" t="s">
        <v>15060</v>
      </c>
    </row>
    <row r="146" spans="1:6" ht="32" customHeight="1">
      <c r="A146" s="19" t="s">
        <v>15771</v>
      </c>
      <c r="B146" s="20" t="s">
        <v>15772</v>
      </c>
      <c r="C146" s="21" t="s">
        <v>15773</v>
      </c>
      <c r="D146" s="21" t="s">
        <v>15774</v>
      </c>
      <c r="E146" s="21" t="s">
        <v>15775</v>
      </c>
      <c r="F146" s="21" t="s">
        <v>15060</v>
      </c>
    </row>
    <row r="147" spans="1:6" ht="32" customHeight="1">
      <c r="A147" s="19" t="s">
        <v>15776</v>
      </c>
      <c r="B147" s="20" t="s">
        <v>15777</v>
      </c>
      <c r="C147" s="21" t="s">
        <v>15778</v>
      </c>
      <c r="D147" s="21" t="s">
        <v>15779</v>
      </c>
      <c r="E147" s="21" t="s">
        <v>15780</v>
      </c>
      <c r="F147" s="21" t="s">
        <v>15060</v>
      </c>
    </row>
    <row r="148" spans="1:6" ht="32" customHeight="1">
      <c r="A148" s="19" t="s">
        <v>15781</v>
      </c>
      <c r="B148" s="20" t="s">
        <v>15782</v>
      </c>
      <c r="C148" s="21" t="s">
        <v>15783</v>
      </c>
      <c r="D148" s="21" t="s">
        <v>15784</v>
      </c>
      <c r="E148" s="21" t="s">
        <v>15785</v>
      </c>
      <c r="F148" s="21" t="s">
        <v>15060</v>
      </c>
    </row>
    <row r="149" spans="1:6" ht="32" customHeight="1">
      <c r="A149" s="19" t="s">
        <v>15786</v>
      </c>
      <c r="B149" s="20" t="s">
        <v>15787</v>
      </c>
      <c r="C149" s="21" t="s">
        <v>15788</v>
      </c>
      <c r="D149" s="21" t="s">
        <v>15789</v>
      </c>
      <c r="E149" s="21" t="s">
        <v>15790</v>
      </c>
      <c r="F149" s="21" t="s">
        <v>15060</v>
      </c>
    </row>
    <row r="150" spans="1:6" ht="32" customHeight="1">
      <c r="A150" s="19" t="s">
        <v>15791</v>
      </c>
      <c r="B150" s="20" t="s">
        <v>15792</v>
      </c>
      <c r="C150" s="21" t="s">
        <v>15793</v>
      </c>
      <c r="D150" s="21" t="s">
        <v>15794</v>
      </c>
      <c r="E150" s="21" t="s">
        <v>15795</v>
      </c>
      <c r="F150" s="21" t="s">
        <v>15060</v>
      </c>
    </row>
    <row r="151" spans="1:6" ht="32" customHeight="1">
      <c r="A151" s="19" t="s">
        <v>15796</v>
      </c>
      <c r="B151" s="20" t="s">
        <v>15797</v>
      </c>
      <c r="C151" s="21" t="s">
        <v>15798</v>
      </c>
      <c r="D151" s="21" t="s">
        <v>15799</v>
      </c>
      <c r="E151" s="21" t="s">
        <v>15800</v>
      </c>
      <c r="F151" s="21" t="s">
        <v>15060</v>
      </c>
    </row>
    <row r="152" spans="1:6" ht="32" customHeight="1">
      <c r="A152" s="19" t="s">
        <v>15801</v>
      </c>
      <c r="B152" s="20" t="s">
        <v>15802</v>
      </c>
      <c r="C152" s="21" t="s">
        <v>15803</v>
      </c>
      <c r="D152" s="21" t="s">
        <v>15804</v>
      </c>
      <c r="E152" s="21" t="s">
        <v>15805</v>
      </c>
      <c r="F152" s="21" t="s">
        <v>15060</v>
      </c>
    </row>
    <row r="153" spans="1:6" ht="32" customHeight="1">
      <c r="A153" s="19" t="s">
        <v>15806</v>
      </c>
      <c r="B153" s="20" t="s">
        <v>15807</v>
      </c>
      <c r="C153" s="21" t="s">
        <v>15808</v>
      </c>
      <c r="D153" s="21" t="s">
        <v>15809</v>
      </c>
      <c r="E153" s="21" t="s">
        <v>15810</v>
      </c>
      <c r="F153" s="21" t="s">
        <v>15060</v>
      </c>
    </row>
    <row r="154" spans="1:6" ht="32" customHeight="1">
      <c r="A154" s="19" t="s">
        <v>15811</v>
      </c>
      <c r="B154" s="20" t="s">
        <v>15812</v>
      </c>
      <c r="C154" s="21" t="s">
        <v>15813</v>
      </c>
      <c r="D154" s="21" t="s">
        <v>15814</v>
      </c>
      <c r="E154" s="21" t="s">
        <v>15815</v>
      </c>
      <c r="F154" s="21" t="s">
        <v>15060</v>
      </c>
    </row>
    <row r="155" spans="1:6" ht="32" customHeight="1">
      <c r="A155" s="19" t="s">
        <v>15816</v>
      </c>
      <c r="B155" s="20" t="s">
        <v>15817</v>
      </c>
      <c r="C155" s="21" t="s">
        <v>15818</v>
      </c>
      <c r="D155" s="21" t="s">
        <v>15819</v>
      </c>
      <c r="E155" s="21" t="s">
        <v>15820</v>
      </c>
      <c r="F155" s="21" t="s">
        <v>15060</v>
      </c>
    </row>
    <row r="156" spans="1:6" ht="32" customHeight="1">
      <c r="A156" s="19" t="s">
        <v>15821</v>
      </c>
      <c r="B156" s="20" t="s">
        <v>15822</v>
      </c>
      <c r="C156" s="21" t="s">
        <v>15823</v>
      </c>
      <c r="D156" s="21" t="s">
        <v>15824</v>
      </c>
      <c r="E156" s="21" t="s">
        <v>15825</v>
      </c>
      <c r="F156" s="21" t="s">
        <v>15060</v>
      </c>
    </row>
    <row r="157" spans="1:6" ht="32" customHeight="1">
      <c r="A157" s="19" t="s">
        <v>15826</v>
      </c>
      <c r="B157" s="20" t="s">
        <v>15827</v>
      </c>
      <c r="C157" s="21" t="s">
        <v>15828</v>
      </c>
      <c r="D157" s="21" t="s">
        <v>15829</v>
      </c>
      <c r="E157" s="21" t="s">
        <v>15830</v>
      </c>
      <c r="F157" s="21" t="s">
        <v>15060</v>
      </c>
    </row>
    <row r="158" spans="1:6" ht="32" customHeight="1">
      <c r="A158" s="19" t="s">
        <v>15831</v>
      </c>
      <c r="B158" s="20" t="s">
        <v>15832</v>
      </c>
      <c r="C158" s="21" t="s">
        <v>15833</v>
      </c>
      <c r="D158" s="21" t="s">
        <v>15834</v>
      </c>
      <c r="E158" s="21" t="s">
        <v>15835</v>
      </c>
      <c r="F158" s="21" t="s">
        <v>15060</v>
      </c>
    </row>
    <row r="159" spans="1:6" ht="32" customHeight="1">
      <c r="A159" s="19" t="s">
        <v>15836</v>
      </c>
      <c r="B159" s="20" t="s">
        <v>15837</v>
      </c>
      <c r="C159" s="21" t="s">
        <v>15838</v>
      </c>
      <c r="D159" s="21" t="s">
        <v>15839</v>
      </c>
      <c r="E159" s="21" t="s">
        <v>15840</v>
      </c>
      <c r="F159" s="21" t="s">
        <v>15060</v>
      </c>
    </row>
    <row r="160" spans="1:6" ht="32" customHeight="1">
      <c r="A160" s="19" t="s">
        <v>15841</v>
      </c>
      <c r="B160" s="20" t="s">
        <v>15842</v>
      </c>
      <c r="C160" s="21" t="s">
        <v>15843</v>
      </c>
      <c r="D160" s="21" t="s">
        <v>15844</v>
      </c>
      <c r="E160" s="21" t="s">
        <v>15845</v>
      </c>
      <c r="F160" s="21" t="s">
        <v>15060</v>
      </c>
    </row>
    <row r="161" spans="1:6" ht="32" customHeight="1">
      <c r="A161" s="19" t="s">
        <v>15846</v>
      </c>
      <c r="B161" s="20" t="s">
        <v>15847</v>
      </c>
      <c r="C161" s="21" t="s">
        <v>15848</v>
      </c>
      <c r="D161" s="21" t="s">
        <v>15849</v>
      </c>
      <c r="E161" s="21" t="s">
        <v>15850</v>
      </c>
      <c r="F161" s="21" t="s">
        <v>15060</v>
      </c>
    </row>
    <row r="162" spans="1:6" ht="32" customHeight="1">
      <c r="A162" s="19" t="s">
        <v>15851</v>
      </c>
      <c r="B162" s="20" t="s">
        <v>15852</v>
      </c>
      <c r="C162" s="21" t="s">
        <v>15853</v>
      </c>
      <c r="D162" s="21" t="s">
        <v>15854</v>
      </c>
      <c r="E162" s="21" t="s">
        <v>15855</v>
      </c>
      <c r="F162" s="21" t="s">
        <v>15856</v>
      </c>
    </row>
    <row r="163" spans="1:6" ht="32" customHeight="1">
      <c r="A163" s="19" t="s">
        <v>15857</v>
      </c>
      <c r="B163" s="20" t="s">
        <v>15858</v>
      </c>
      <c r="C163" s="21" t="s">
        <v>15859</v>
      </c>
      <c r="D163" s="21" t="s">
        <v>15860</v>
      </c>
      <c r="E163" s="21" t="s">
        <v>15861</v>
      </c>
      <c r="F163" s="21" t="s">
        <v>15856</v>
      </c>
    </row>
    <row r="164" spans="1:6" ht="32" customHeight="1">
      <c r="A164" s="19" t="s">
        <v>15862</v>
      </c>
      <c r="B164" s="20" t="s">
        <v>15863</v>
      </c>
      <c r="C164" s="21" t="s">
        <v>15864</v>
      </c>
      <c r="D164" s="21" t="s">
        <v>15865</v>
      </c>
      <c r="E164" s="21" t="s">
        <v>15866</v>
      </c>
      <c r="F164" s="21" t="s">
        <v>15856</v>
      </c>
    </row>
    <row r="165" spans="1:6" ht="32" customHeight="1">
      <c r="A165" s="19" t="s">
        <v>15867</v>
      </c>
      <c r="B165" s="20" t="s">
        <v>15868</v>
      </c>
      <c r="C165" s="21" t="s">
        <v>15869</v>
      </c>
      <c r="D165" s="21" t="s">
        <v>15870</v>
      </c>
      <c r="E165" s="21" t="s">
        <v>15871</v>
      </c>
      <c r="F165" s="21" t="s">
        <v>15872</v>
      </c>
    </row>
    <row r="166" spans="1:6" ht="32" customHeight="1">
      <c r="A166" s="19" t="s">
        <v>15873</v>
      </c>
      <c r="B166" s="20" t="s">
        <v>15874</v>
      </c>
      <c r="C166" s="21" t="s">
        <v>15875</v>
      </c>
      <c r="D166" s="21" t="s">
        <v>15876</v>
      </c>
      <c r="E166" s="21" t="s">
        <v>15877</v>
      </c>
      <c r="F166" s="21" t="s">
        <v>15872</v>
      </c>
    </row>
    <row r="167" spans="1:6" ht="32" customHeight="1">
      <c r="A167" s="19" t="s">
        <v>15878</v>
      </c>
      <c r="B167" s="20" t="s">
        <v>15879</v>
      </c>
      <c r="C167" s="21" t="s">
        <v>15880</v>
      </c>
      <c r="D167" s="21" t="s">
        <v>15881</v>
      </c>
      <c r="E167" s="21" t="s">
        <v>15882</v>
      </c>
      <c r="F167" s="21" t="s">
        <v>15872</v>
      </c>
    </row>
    <row r="168" spans="1:6" ht="32" customHeight="1">
      <c r="A168" s="19" t="s">
        <v>15883</v>
      </c>
      <c r="B168" s="20" t="s">
        <v>15884</v>
      </c>
      <c r="C168" s="21" t="s">
        <v>15885</v>
      </c>
      <c r="D168" s="21" t="s">
        <v>15886</v>
      </c>
      <c r="E168" s="21" t="s">
        <v>15887</v>
      </c>
      <c r="F168" s="21" t="s">
        <v>15060</v>
      </c>
    </row>
    <row r="169" spans="1:6" ht="32" customHeight="1">
      <c r="A169" s="19" t="s">
        <v>15888</v>
      </c>
      <c r="B169" s="20" t="s">
        <v>15889</v>
      </c>
      <c r="C169" s="21" t="s">
        <v>15890</v>
      </c>
      <c r="D169" s="21" t="s">
        <v>15891</v>
      </c>
      <c r="E169" s="21" t="s">
        <v>15892</v>
      </c>
      <c r="F169" s="21" t="s">
        <v>15060</v>
      </c>
    </row>
    <row r="170" spans="1:6" ht="32" customHeight="1">
      <c r="A170" s="19" t="s">
        <v>15893</v>
      </c>
      <c r="B170" s="20" t="s">
        <v>15894</v>
      </c>
      <c r="C170" s="21" t="s">
        <v>15895</v>
      </c>
      <c r="D170" s="21" t="s">
        <v>15896</v>
      </c>
      <c r="E170" s="21" t="s">
        <v>15897</v>
      </c>
      <c r="F170" s="21" t="s">
        <v>15060</v>
      </c>
    </row>
    <row r="171" spans="1:6" ht="32" customHeight="1">
      <c r="A171" s="19" t="s">
        <v>15898</v>
      </c>
      <c r="B171" s="20" t="s">
        <v>15899</v>
      </c>
      <c r="C171" s="21" t="s">
        <v>15900</v>
      </c>
      <c r="D171" s="21" t="s">
        <v>15901</v>
      </c>
      <c r="E171" s="21" t="s">
        <v>15902</v>
      </c>
      <c r="F171" s="21" t="s">
        <v>15060</v>
      </c>
    </row>
    <row r="172" spans="1:6" ht="32" customHeight="1">
      <c r="A172" s="19" t="s">
        <v>15903</v>
      </c>
      <c r="B172" s="20" t="s">
        <v>15904</v>
      </c>
      <c r="C172" s="21" t="s">
        <v>15905</v>
      </c>
      <c r="D172" s="21" t="s">
        <v>15906</v>
      </c>
      <c r="E172" s="21" t="s">
        <v>15907</v>
      </c>
      <c r="F172" s="21" t="s">
        <v>15060</v>
      </c>
    </row>
    <row r="173" spans="1:6" ht="32" customHeight="1">
      <c r="A173" s="19" t="s">
        <v>15908</v>
      </c>
      <c r="B173" s="20" t="s">
        <v>15909</v>
      </c>
      <c r="C173" s="21" t="s">
        <v>15910</v>
      </c>
      <c r="D173" s="21" t="s">
        <v>15911</v>
      </c>
      <c r="E173" s="21" t="s">
        <v>15912</v>
      </c>
      <c r="F173" s="21" t="s">
        <v>15060</v>
      </c>
    </row>
    <row r="174" spans="1:6" ht="32" customHeight="1">
      <c r="A174" s="19" t="s">
        <v>15913</v>
      </c>
      <c r="B174" s="20" t="s">
        <v>15914</v>
      </c>
      <c r="C174" s="21" t="s">
        <v>15915</v>
      </c>
      <c r="D174" s="21" t="s">
        <v>15916</v>
      </c>
      <c r="E174" s="21" t="s">
        <v>15917</v>
      </c>
      <c r="F174" s="21" t="s">
        <v>15060</v>
      </c>
    </row>
    <row r="175" spans="1:6" ht="32" customHeight="1">
      <c r="A175" s="19" t="s">
        <v>15918</v>
      </c>
      <c r="B175" s="20" t="s">
        <v>15919</v>
      </c>
      <c r="C175" s="21" t="s">
        <v>15920</v>
      </c>
      <c r="D175" s="21" t="s">
        <v>15921</v>
      </c>
      <c r="E175" s="21" t="s">
        <v>15922</v>
      </c>
      <c r="F175" s="21" t="s">
        <v>15060</v>
      </c>
    </row>
    <row r="176" spans="1:6" ht="32" customHeight="1">
      <c r="A176" s="19" t="s">
        <v>15923</v>
      </c>
      <c r="B176" s="20" t="s">
        <v>15924</v>
      </c>
      <c r="C176" s="21" t="s">
        <v>15925</v>
      </c>
      <c r="D176" s="21" t="s">
        <v>15926</v>
      </c>
      <c r="E176" s="21" t="s">
        <v>15927</v>
      </c>
      <c r="F176" s="21" t="s">
        <v>15060</v>
      </c>
    </row>
    <row r="177" spans="1:6" ht="32" customHeight="1">
      <c r="A177" s="19" t="s">
        <v>15928</v>
      </c>
      <c r="B177" s="20" t="s">
        <v>15929</v>
      </c>
      <c r="C177" s="21" t="s">
        <v>15930</v>
      </c>
      <c r="D177" s="21" t="s">
        <v>15931</v>
      </c>
      <c r="E177" s="21" t="s">
        <v>15932</v>
      </c>
      <c r="F177" s="21" t="s">
        <v>15060</v>
      </c>
    </row>
    <row r="178" spans="1:6" ht="32" customHeight="1">
      <c r="A178" s="19" t="s">
        <v>15933</v>
      </c>
      <c r="B178" s="20" t="s">
        <v>15934</v>
      </c>
      <c r="C178" s="21" t="s">
        <v>15935</v>
      </c>
      <c r="D178" s="21" t="s">
        <v>15936</v>
      </c>
      <c r="E178" s="21" t="s">
        <v>15937</v>
      </c>
      <c r="F178" s="21" t="s">
        <v>15060</v>
      </c>
    </row>
    <row r="179" spans="1:6" ht="32" customHeight="1">
      <c r="A179" s="19" t="s">
        <v>15938</v>
      </c>
      <c r="B179" s="20" t="s">
        <v>15939</v>
      </c>
      <c r="C179" s="21" t="s">
        <v>15940</v>
      </c>
      <c r="D179" s="21" t="s">
        <v>15941</v>
      </c>
      <c r="E179" s="21" t="s">
        <v>15942</v>
      </c>
      <c r="F179" s="21" t="s">
        <v>15060</v>
      </c>
    </row>
    <row r="180" spans="1:6" ht="32" customHeight="1">
      <c r="A180" s="19" t="s">
        <v>15943</v>
      </c>
      <c r="B180" s="20" t="s">
        <v>15944</v>
      </c>
      <c r="C180" s="21" t="s">
        <v>15945</v>
      </c>
      <c r="D180" s="21" t="s">
        <v>15946</v>
      </c>
      <c r="E180" s="21" t="s">
        <v>15947</v>
      </c>
      <c r="F180" s="21" t="s">
        <v>15060</v>
      </c>
    </row>
    <row r="181" spans="1:6" ht="32" customHeight="1">
      <c r="A181" s="19" t="s">
        <v>15948</v>
      </c>
      <c r="B181" s="20" t="s">
        <v>15949</v>
      </c>
      <c r="C181" s="21" t="s">
        <v>15950</v>
      </c>
      <c r="D181" s="21" t="s">
        <v>15951</v>
      </c>
      <c r="E181" s="21" t="s">
        <v>15952</v>
      </c>
      <c r="F181" s="21" t="s">
        <v>15060</v>
      </c>
    </row>
    <row r="182" spans="1:6" ht="32" customHeight="1">
      <c r="A182" s="19" t="s">
        <v>15953</v>
      </c>
      <c r="B182" s="20" t="s">
        <v>15954</v>
      </c>
      <c r="C182" s="21" t="s">
        <v>15955</v>
      </c>
      <c r="D182" s="21" t="s">
        <v>15956</v>
      </c>
      <c r="E182" s="21" t="s">
        <v>15957</v>
      </c>
      <c r="F182" s="21" t="s">
        <v>15060</v>
      </c>
    </row>
    <row r="183" spans="1:6" ht="32" customHeight="1">
      <c r="A183" s="19" t="s">
        <v>15958</v>
      </c>
      <c r="B183" s="20" t="s">
        <v>15959</v>
      </c>
      <c r="C183" s="21" t="s">
        <v>15960</v>
      </c>
      <c r="D183" s="21" t="s">
        <v>15961</v>
      </c>
      <c r="E183" s="21" t="s">
        <v>15962</v>
      </c>
      <c r="F183" s="21" t="s">
        <v>15060</v>
      </c>
    </row>
    <row r="184" spans="1:6" ht="32" customHeight="1">
      <c r="A184" s="19" t="s">
        <v>15963</v>
      </c>
      <c r="B184" s="20" t="s">
        <v>15964</v>
      </c>
      <c r="C184" s="21" t="s">
        <v>15965</v>
      </c>
      <c r="D184" s="21" t="s">
        <v>15966</v>
      </c>
      <c r="E184" s="21" t="s">
        <v>15967</v>
      </c>
      <c r="F184" s="21" t="s">
        <v>15060</v>
      </c>
    </row>
    <row r="185" spans="1:6" ht="32" customHeight="1">
      <c r="A185" s="19" t="s">
        <v>15968</v>
      </c>
      <c r="B185" s="20" t="s">
        <v>15969</v>
      </c>
      <c r="C185" s="21" t="s">
        <v>15970</v>
      </c>
      <c r="D185" s="21" t="s">
        <v>15971</v>
      </c>
      <c r="E185" s="21" t="s">
        <v>15972</v>
      </c>
      <c r="F185" s="21" t="s">
        <v>15060</v>
      </c>
    </row>
    <row r="186" spans="1:6" ht="32" customHeight="1">
      <c r="A186" s="19" t="s">
        <v>15973</v>
      </c>
      <c r="B186" s="20" t="s">
        <v>15974</v>
      </c>
      <c r="C186" s="21" t="s">
        <v>15975</v>
      </c>
      <c r="D186" s="21" t="s">
        <v>15976</v>
      </c>
      <c r="E186" s="21" t="s">
        <v>15977</v>
      </c>
      <c r="F186" s="21" t="s">
        <v>15060</v>
      </c>
    </row>
    <row r="187" spans="1:6" ht="32" customHeight="1">
      <c r="A187" s="19" t="s">
        <v>15978</v>
      </c>
      <c r="B187" s="20" t="s">
        <v>15979</v>
      </c>
      <c r="C187" s="21" t="s">
        <v>15980</v>
      </c>
      <c r="D187" s="21" t="s">
        <v>15981</v>
      </c>
      <c r="E187" s="21" t="s">
        <v>15982</v>
      </c>
      <c r="F187" s="21" t="s">
        <v>15060</v>
      </c>
    </row>
    <row r="188" spans="1:6" ht="32" customHeight="1">
      <c r="A188" s="19" t="s">
        <v>15983</v>
      </c>
      <c r="B188" s="20" t="s">
        <v>15984</v>
      </c>
      <c r="C188" s="21" t="s">
        <v>15985</v>
      </c>
      <c r="D188" s="21" t="s">
        <v>15986</v>
      </c>
      <c r="E188" s="21" t="s">
        <v>15987</v>
      </c>
      <c r="F188" s="21" t="s">
        <v>15060</v>
      </c>
    </row>
    <row r="189" spans="1:6" ht="32" customHeight="1">
      <c r="A189" s="19" t="s">
        <v>15988</v>
      </c>
      <c r="B189" s="20" t="s">
        <v>15989</v>
      </c>
      <c r="C189" s="21" t="s">
        <v>15990</v>
      </c>
      <c r="D189" s="21" t="s">
        <v>15991</v>
      </c>
      <c r="E189" s="21" t="s">
        <v>15992</v>
      </c>
      <c r="F189" s="21" t="s">
        <v>15060</v>
      </c>
    </row>
    <row r="190" spans="1:6" ht="32" customHeight="1">
      <c r="A190" s="19" t="s">
        <v>15993</v>
      </c>
      <c r="B190" s="20" t="s">
        <v>15994</v>
      </c>
      <c r="C190" s="21" t="s">
        <v>15995</v>
      </c>
      <c r="D190" s="21" t="s">
        <v>15996</v>
      </c>
      <c r="E190" s="21" t="s">
        <v>15997</v>
      </c>
      <c r="F190" s="21" t="s">
        <v>15060</v>
      </c>
    </row>
    <row r="191" spans="1:6" ht="32" customHeight="1">
      <c r="A191" s="19" t="s">
        <v>15998</v>
      </c>
      <c r="B191" s="20" t="s">
        <v>15999</v>
      </c>
      <c r="C191" s="21" t="s">
        <v>16000</v>
      </c>
      <c r="D191" s="21" t="s">
        <v>16001</v>
      </c>
      <c r="E191" s="21" t="s">
        <v>16002</v>
      </c>
      <c r="F191" s="21" t="s">
        <v>15060</v>
      </c>
    </row>
    <row r="192" spans="1:6" ht="32" customHeight="1">
      <c r="A192" s="19" t="s">
        <v>16003</v>
      </c>
      <c r="B192" s="20" t="s">
        <v>16004</v>
      </c>
      <c r="C192" s="21" t="s">
        <v>16005</v>
      </c>
      <c r="D192" s="21" t="s">
        <v>16006</v>
      </c>
      <c r="E192" s="21" t="s">
        <v>16007</v>
      </c>
      <c r="F192" s="21" t="s">
        <v>15060</v>
      </c>
    </row>
    <row r="193" spans="1:6" ht="32" customHeight="1">
      <c r="A193" s="19" t="s">
        <v>16008</v>
      </c>
      <c r="B193" s="20" t="s">
        <v>16009</v>
      </c>
      <c r="C193" s="21" t="s">
        <v>16010</v>
      </c>
      <c r="D193" s="21" t="s">
        <v>16011</v>
      </c>
      <c r="E193" s="21" t="s">
        <v>16012</v>
      </c>
      <c r="F193" s="21" t="s">
        <v>15060</v>
      </c>
    </row>
    <row r="194" spans="1:6" ht="32" customHeight="1">
      <c r="A194" s="19" t="s">
        <v>16013</v>
      </c>
      <c r="B194" s="20" t="s">
        <v>16014</v>
      </c>
      <c r="C194" s="21" t="s">
        <v>16015</v>
      </c>
      <c r="D194" s="21" t="s">
        <v>16016</v>
      </c>
      <c r="E194" s="21" t="s">
        <v>16017</v>
      </c>
      <c r="F194" s="21" t="s">
        <v>15060</v>
      </c>
    </row>
    <row r="195" spans="1:6" ht="32" customHeight="1">
      <c r="A195" s="19" t="s">
        <v>16018</v>
      </c>
      <c r="B195" s="20" t="s">
        <v>16019</v>
      </c>
      <c r="C195" s="21" t="s">
        <v>16020</v>
      </c>
      <c r="D195" s="21" t="s">
        <v>16021</v>
      </c>
      <c r="E195" s="21" t="s">
        <v>16022</v>
      </c>
      <c r="F195" s="21" t="s">
        <v>15060</v>
      </c>
    </row>
    <row r="196" spans="1:6" ht="32" customHeight="1">
      <c r="A196" s="19" t="s">
        <v>16023</v>
      </c>
      <c r="B196" s="20" t="s">
        <v>16024</v>
      </c>
      <c r="C196" s="21" t="s">
        <v>16025</v>
      </c>
      <c r="D196" s="21" t="s">
        <v>16026</v>
      </c>
      <c r="E196" s="21" t="s">
        <v>16027</v>
      </c>
      <c r="F196" s="21" t="s">
        <v>15060</v>
      </c>
    </row>
    <row r="197" spans="1:6" ht="32" customHeight="1">
      <c r="A197" s="19" t="s">
        <v>16028</v>
      </c>
      <c r="B197" s="20" t="s">
        <v>16029</v>
      </c>
      <c r="C197" s="21" t="s">
        <v>16030</v>
      </c>
      <c r="D197" s="21" t="s">
        <v>16031</v>
      </c>
      <c r="E197" s="21" t="s">
        <v>16032</v>
      </c>
      <c r="F197" s="21" t="s">
        <v>15060</v>
      </c>
    </row>
    <row r="198" spans="1:6" ht="32" customHeight="1">
      <c r="A198" s="19" t="s">
        <v>16033</v>
      </c>
      <c r="B198" s="20" t="s">
        <v>16034</v>
      </c>
      <c r="C198" s="21" t="s">
        <v>16035</v>
      </c>
      <c r="D198" s="21" t="s">
        <v>16036</v>
      </c>
      <c r="E198" s="21" t="s">
        <v>16037</v>
      </c>
      <c r="F198" s="21" t="s">
        <v>15060</v>
      </c>
    </row>
    <row r="199" spans="1:6" ht="32" customHeight="1">
      <c r="A199" s="19" t="s">
        <v>16038</v>
      </c>
      <c r="B199" s="20" t="s">
        <v>16039</v>
      </c>
      <c r="C199" s="21" t="s">
        <v>16040</v>
      </c>
      <c r="D199" s="21" t="s">
        <v>16041</v>
      </c>
      <c r="E199" s="21" t="s">
        <v>16042</v>
      </c>
      <c r="F199" s="21" t="s">
        <v>15060</v>
      </c>
    </row>
    <row r="200" spans="1:6" ht="32" customHeight="1">
      <c r="A200" s="19" t="s">
        <v>16043</v>
      </c>
      <c r="B200" s="20" t="s">
        <v>16044</v>
      </c>
      <c r="C200" s="21" t="s">
        <v>16045</v>
      </c>
      <c r="D200" s="21" t="s">
        <v>16046</v>
      </c>
      <c r="E200" s="21" t="s">
        <v>16047</v>
      </c>
      <c r="F200" s="21" t="s">
        <v>15060</v>
      </c>
    </row>
    <row r="201" spans="1:6" ht="32" customHeight="1">
      <c r="A201" s="19" t="s">
        <v>16048</v>
      </c>
      <c r="B201" s="20" t="s">
        <v>16049</v>
      </c>
      <c r="C201" s="21" t="s">
        <v>16050</v>
      </c>
      <c r="D201" s="21" t="s">
        <v>16051</v>
      </c>
      <c r="E201" s="21" t="s">
        <v>16052</v>
      </c>
      <c r="F201" s="21" t="s">
        <v>15060</v>
      </c>
    </row>
    <row r="202" spans="1:6" ht="32" customHeight="1">
      <c r="A202" s="19" t="s">
        <v>16053</v>
      </c>
      <c r="B202" s="20" t="s">
        <v>16054</v>
      </c>
      <c r="C202" s="21" t="s">
        <v>16055</v>
      </c>
      <c r="D202" s="21" t="s">
        <v>16056</v>
      </c>
      <c r="E202" s="21" t="s">
        <v>16057</v>
      </c>
      <c r="F202" s="21" t="s">
        <v>15060</v>
      </c>
    </row>
    <row r="203" spans="1:6" ht="32" customHeight="1">
      <c r="A203" s="19" t="s">
        <v>16058</v>
      </c>
      <c r="B203" s="20" t="s">
        <v>16059</v>
      </c>
      <c r="C203" s="21" t="s">
        <v>16060</v>
      </c>
      <c r="D203" s="21" t="s">
        <v>16061</v>
      </c>
      <c r="E203" s="21" t="s">
        <v>16062</v>
      </c>
      <c r="F203" s="21" t="s">
        <v>15060</v>
      </c>
    </row>
    <row r="204" spans="1:6" ht="32" customHeight="1">
      <c r="A204" s="19" t="s">
        <v>16063</v>
      </c>
      <c r="B204" s="20" t="s">
        <v>16064</v>
      </c>
      <c r="C204" s="21" t="s">
        <v>16065</v>
      </c>
      <c r="D204" s="21" t="s">
        <v>16066</v>
      </c>
      <c r="E204" s="21" t="s">
        <v>16067</v>
      </c>
      <c r="F204" s="21" t="s">
        <v>15060</v>
      </c>
    </row>
    <row r="205" spans="1:6" ht="32" customHeight="1">
      <c r="A205" s="19" t="s">
        <v>16068</v>
      </c>
      <c r="B205" s="20" t="s">
        <v>16069</v>
      </c>
      <c r="C205" s="21" t="s">
        <v>16070</v>
      </c>
      <c r="D205" s="21" t="s">
        <v>16071</v>
      </c>
      <c r="E205" s="21" t="s">
        <v>16072</v>
      </c>
      <c r="F205" s="21" t="s">
        <v>15060</v>
      </c>
    </row>
    <row r="206" spans="1:6" ht="32" customHeight="1">
      <c r="A206" s="19" t="s">
        <v>16073</v>
      </c>
      <c r="B206" s="20" t="s">
        <v>16074</v>
      </c>
      <c r="C206" s="21" t="s">
        <v>16075</v>
      </c>
      <c r="D206" s="21" t="s">
        <v>16076</v>
      </c>
      <c r="E206" s="21" t="s">
        <v>16077</v>
      </c>
      <c r="F206" s="21" t="s">
        <v>15060</v>
      </c>
    </row>
    <row r="207" spans="1:6" ht="32" customHeight="1">
      <c r="A207" s="19" t="s">
        <v>16078</v>
      </c>
      <c r="B207" s="20" t="s">
        <v>16079</v>
      </c>
      <c r="C207" s="21" t="s">
        <v>16080</v>
      </c>
      <c r="D207" s="21" t="s">
        <v>16081</v>
      </c>
      <c r="E207" s="21" t="s">
        <v>16082</v>
      </c>
      <c r="F207" s="21" t="s">
        <v>15060</v>
      </c>
    </row>
    <row r="208" spans="1:6" ht="32" customHeight="1">
      <c r="A208" s="19" t="s">
        <v>16083</v>
      </c>
      <c r="B208" s="20" t="s">
        <v>16084</v>
      </c>
      <c r="C208" s="21" t="s">
        <v>16085</v>
      </c>
      <c r="D208" s="21" t="s">
        <v>16086</v>
      </c>
      <c r="E208" s="21" t="s">
        <v>16087</v>
      </c>
      <c r="F208" s="21" t="s">
        <v>15060</v>
      </c>
    </row>
    <row r="209" spans="1:6" ht="32" customHeight="1">
      <c r="A209" s="19" t="s">
        <v>16088</v>
      </c>
      <c r="B209" s="20" t="s">
        <v>16089</v>
      </c>
      <c r="C209" s="21" t="s">
        <v>16090</v>
      </c>
      <c r="D209" s="21" t="s">
        <v>16091</v>
      </c>
      <c r="E209" s="21" t="s">
        <v>16092</v>
      </c>
      <c r="F209" s="21" t="s">
        <v>15060</v>
      </c>
    </row>
    <row r="210" spans="1:6" ht="32" customHeight="1">
      <c r="A210" s="19" t="s">
        <v>16093</v>
      </c>
      <c r="B210" s="20" t="s">
        <v>16094</v>
      </c>
      <c r="C210" s="21" t="s">
        <v>16095</v>
      </c>
      <c r="D210" s="21" t="s">
        <v>16096</v>
      </c>
      <c r="E210" s="21" t="s">
        <v>16097</v>
      </c>
      <c r="F210" s="21" t="s">
        <v>15060</v>
      </c>
    </row>
    <row r="211" spans="1:6" ht="32" customHeight="1">
      <c r="A211" s="19" t="s">
        <v>16098</v>
      </c>
      <c r="B211" s="20" t="s">
        <v>16099</v>
      </c>
      <c r="C211" s="21" t="s">
        <v>16100</v>
      </c>
      <c r="D211" s="21" t="s">
        <v>16101</v>
      </c>
      <c r="E211" s="21" t="s">
        <v>16102</v>
      </c>
      <c r="F211" s="21" t="s">
        <v>15060</v>
      </c>
    </row>
    <row r="212" spans="1:6" ht="32" customHeight="1">
      <c r="A212" s="19" t="s">
        <v>16103</v>
      </c>
      <c r="B212" s="20" t="s">
        <v>16104</v>
      </c>
      <c r="C212" s="21" t="s">
        <v>16105</v>
      </c>
      <c r="D212" s="21" t="s">
        <v>16106</v>
      </c>
      <c r="E212" s="21" t="s">
        <v>16107</v>
      </c>
      <c r="F212" s="21" t="s">
        <v>15060</v>
      </c>
    </row>
    <row r="213" spans="1:6" ht="32" customHeight="1">
      <c r="A213" s="19" t="s">
        <v>16108</v>
      </c>
      <c r="B213" s="20" t="s">
        <v>16109</v>
      </c>
      <c r="C213" s="21" t="s">
        <v>16110</v>
      </c>
      <c r="D213" s="21" t="s">
        <v>16111</v>
      </c>
      <c r="E213" s="21" t="s">
        <v>16112</v>
      </c>
      <c r="F213" s="21" t="s">
        <v>15060</v>
      </c>
    </row>
    <row r="214" spans="1:6" ht="32" customHeight="1">
      <c r="A214" s="19" t="s">
        <v>16113</v>
      </c>
      <c r="B214" s="20" t="s">
        <v>16114</v>
      </c>
      <c r="C214" s="21" t="s">
        <v>16115</v>
      </c>
      <c r="D214" s="21" t="s">
        <v>16116</v>
      </c>
      <c r="E214" s="21" t="s">
        <v>16117</v>
      </c>
      <c r="F214" s="21" t="s">
        <v>15060</v>
      </c>
    </row>
    <row r="215" spans="1:6" ht="32" customHeight="1">
      <c r="A215" s="19" t="s">
        <v>16118</v>
      </c>
      <c r="B215" s="20" t="s">
        <v>16119</v>
      </c>
      <c r="C215" s="21" t="s">
        <v>16120</v>
      </c>
      <c r="D215" s="21" t="s">
        <v>16121</v>
      </c>
      <c r="E215" s="21" t="s">
        <v>16122</v>
      </c>
      <c r="F215" s="21" t="s">
        <v>15060</v>
      </c>
    </row>
    <row r="216" spans="1:6" ht="32" customHeight="1">
      <c r="A216" s="19" t="s">
        <v>16123</v>
      </c>
      <c r="B216" s="20" t="s">
        <v>16124</v>
      </c>
      <c r="C216" s="21" t="s">
        <v>16125</v>
      </c>
      <c r="D216" s="21" t="s">
        <v>16126</v>
      </c>
      <c r="E216" s="21" t="s">
        <v>16127</v>
      </c>
      <c r="F216" s="21" t="s">
        <v>15060</v>
      </c>
    </row>
    <row r="217" spans="1:6" ht="32" customHeight="1">
      <c r="A217" s="19" t="s">
        <v>16128</v>
      </c>
      <c r="B217" s="20" t="s">
        <v>16129</v>
      </c>
      <c r="C217" s="21" t="s">
        <v>16130</v>
      </c>
      <c r="D217" s="21" t="s">
        <v>16131</v>
      </c>
      <c r="E217" s="21" t="s">
        <v>16132</v>
      </c>
      <c r="F217" s="21" t="s">
        <v>15060</v>
      </c>
    </row>
    <row r="218" spans="1:6" ht="32" customHeight="1">
      <c r="A218" s="19" t="s">
        <v>16133</v>
      </c>
      <c r="B218" s="20" t="s">
        <v>16134</v>
      </c>
      <c r="C218" s="21" t="s">
        <v>16135</v>
      </c>
      <c r="D218" s="21" t="s">
        <v>16136</v>
      </c>
      <c r="E218" s="21" t="s">
        <v>16137</v>
      </c>
      <c r="F218" s="21" t="s">
        <v>15060</v>
      </c>
    </row>
    <row r="219" spans="1:6" ht="32" customHeight="1">
      <c r="A219" s="19" t="s">
        <v>16138</v>
      </c>
      <c r="B219" s="20" t="s">
        <v>16139</v>
      </c>
      <c r="C219" s="21" t="s">
        <v>16140</v>
      </c>
      <c r="D219" s="21" t="s">
        <v>16141</v>
      </c>
      <c r="E219" s="21" t="s">
        <v>16142</v>
      </c>
      <c r="F219" s="21" t="s">
        <v>15060</v>
      </c>
    </row>
    <row r="220" spans="1:6" ht="32" customHeight="1">
      <c r="A220" s="19" t="s">
        <v>16143</v>
      </c>
      <c r="B220" s="20" t="s">
        <v>16144</v>
      </c>
      <c r="C220" s="21" t="s">
        <v>16145</v>
      </c>
      <c r="D220" s="21" t="s">
        <v>16146</v>
      </c>
      <c r="E220" s="21" t="s">
        <v>16147</v>
      </c>
      <c r="F220" s="21" t="s">
        <v>15060</v>
      </c>
    </row>
    <row r="221" spans="1:6" ht="32" customHeight="1">
      <c r="A221" s="19" t="s">
        <v>16148</v>
      </c>
      <c r="B221" s="20" t="s">
        <v>16149</v>
      </c>
      <c r="C221" s="21" t="s">
        <v>16150</v>
      </c>
      <c r="D221" s="21" t="s">
        <v>16151</v>
      </c>
      <c r="E221" s="21" t="s">
        <v>16152</v>
      </c>
      <c r="F221" s="21" t="s">
        <v>15060</v>
      </c>
    </row>
    <row r="222" spans="1:6" ht="32" customHeight="1">
      <c r="A222" s="19" t="s">
        <v>16153</v>
      </c>
      <c r="B222" s="20" t="s">
        <v>16154</v>
      </c>
      <c r="C222" s="21" t="s">
        <v>16155</v>
      </c>
      <c r="D222" s="21" t="s">
        <v>16156</v>
      </c>
      <c r="E222" s="21" t="s">
        <v>16157</v>
      </c>
      <c r="F222" s="21" t="s">
        <v>15060</v>
      </c>
    </row>
    <row r="223" spans="1:6" ht="32" customHeight="1">
      <c r="A223" s="19" t="s">
        <v>16158</v>
      </c>
      <c r="B223" s="20" t="s">
        <v>16159</v>
      </c>
      <c r="C223" s="21" t="s">
        <v>16160</v>
      </c>
      <c r="D223" s="21" t="s">
        <v>16161</v>
      </c>
      <c r="E223" s="21" t="s">
        <v>16162</v>
      </c>
      <c r="F223" s="21" t="s">
        <v>15060</v>
      </c>
    </row>
    <row r="224" spans="1:6" ht="32" customHeight="1">
      <c r="A224" s="19" t="s">
        <v>16163</v>
      </c>
      <c r="B224" s="20" t="s">
        <v>16164</v>
      </c>
      <c r="C224" s="21" t="s">
        <v>16165</v>
      </c>
      <c r="D224" s="21" t="s">
        <v>16166</v>
      </c>
      <c r="E224" s="21" t="s">
        <v>16167</v>
      </c>
      <c r="F224" s="21" t="s">
        <v>15060</v>
      </c>
    </row>
    <row r="225" spans="1:6" ht="32" customHeight="1">
      <c r="A225" s="19" t="s">
        <v>16168</v>
      </c>
      <c r="B225" s="20" t="s">
        <v>16169</v>
      </c>
      <c r="C225" s="21" t="s">
        <v>16170</v>
      </c>
      <c r="D225" s="21" t="s">
        <v>16171</v>
      </c>
      <c r="E225" s="21" t="s">
        <v>16172</v>
      </c>
      <c r="F225" s="21" t="s">
        <v>15060</v>
      </c>
    </row>
    <row r="226" spans="1:6" ht="32" customHeight="1">
      <c r="A226" s="19" t="s">
        <v>16173</v>
      </c>
      <c r="B226" s="20" t="s">
        <v>16174</v>
      </c>
      <c r="C226" s="21" t="s">
        <v>16175</v>
      </c>
      <c r="D226" s="21" t="s">
        <v>16176</v>
      </c>
      <c r="E226" s="21" t="s">
        <v>16177</v>
      </c>
      <c r="F226" s="21" t="s">
        <v>15060</v>
      </c>
    </row>
    <row r="227" spans="1:6" ht="32" customHeight="1">
      <c r="A227" s="19" t="s">
        <v>16178</v>
      </c>
      <c r="B227" s="20" t="s">
        <v>16179</v>
      </c>
      <c r="C227" s="21" t="s">
        <v>16180</v>
      </c>
      <c r="D227" s="21" t="s">
        <v>16181</v>
      </c>
      <c r="E227" s="21" t="s">
        <v>16182</v>
      </c>
      <c r="F227" s="21" t="s">
        <v>15060</v>
      </c>
    </row>
    <row r="228" spans="1:6" ht="32" customHeight="1">
      <c r="A228" s="19" t="s">
        <v>16183</v>
      </c>
      <c r="B228" s="20" t="s">
        <v>16184</v>
      </c>
      <c r="C228" s="21" t="s">
        <v>16185</v>
      </c>
      <c r="D228" s="21" t="s">
        <v>16186</v>
      </c>
      <c r="E228" s="21" t="s">
        <v>16187</v>
      </c>
      <c r="F228" s="21" t="s">
        <v>15060</v>
      </c>
    </row>
    <row r="229" spans="1:6" ht="32" customHeight="1">
      <c r="A229" s="19" t="s">
        <v>16188</v>
      </c>
      <c r="B229" s="20" t="s">
        <v>16189</v>
      </c>
      <c r="C229" s="21" t="s">
        <v>16190</v>
      </c>
      <c r="D229" s="21" t="s">
        <v>16191</v>
      </c>
      <c r="E229" s="21" t="s">
        <v>16192</v>
      </c>
      <c r="F229" s="21" t="s">
        <v>15060</v>
      </c>
    </row>
    <row r="230" spans="1:6" ht="32" customHeight="1">
      <c r="A230" s="19" t="s">
        <v>16193</v>
      </c>
      <c r="B230" s="20" t="s">
        <v>16194</v>
      </c>
      <c r="C230" s="21" t="s">
        <v>16195</v>
      </c>
      <c r="D230" s="21" t="s">
        <v>16196</v>
      </c>
      <c r="E230" s="21" t="s">
        <v>16197</v>
      </c>
      <c r="F230" s="21" t="s">
        <v>15060</v>
      </c>
    </row>
    <row r="231" spans="1:6" ht="32" customHeight="1">
      <c r="A231" s="19" t="s">
        <v>16198</v>
      </c>
      <c r="B231" s="20" t="s">
        <v>16199</v>
      </c>
      <c r="C231" s="21" t="s">
        <v>16200</v>
      </c>
      <c r="D231" s="21" t="s">
        <v>16201</v>
      </c>
      <c r="E231" s="21" t="s">
        <v>16202</v>
      </c>
      <c r="F231" s="21" t="s">
        <v>15060</v>
      </c>
    </row>
    <row r="232" spans="1:6" ht="32" customHeight="1">
      <c r="A232" s="19" t="s">
        <v>16203</v>
      </c>
      <c r="B232" s="20" t="s">
        <v>16204</v>
      </c>
      <c r="C232" s="21" t="s">
        <v>16205</v>
      </c>
      <c r="D232" s="21" t="s">
        <v>16206</v>
      </c>
      <c r="E232" s="21" t="s">
        <v>16207</v>
      </c>
      <c r="F232" s="21" t="s">
        <v>15060</v>
      </c>
    </row>
    <row r="233" spans="1:6" ht="32" customHeight="1">
      <c r="A233" s="19" t="s">
        <v>16208</v>
      </c>
      <c r="B233" s="20" t="s">
        <v>16209</v>
      </c>
      <c r="C233" s="21" t="s">
        <v>16210</v>
      </c>
      <c r="D233" s="21" t="s">
        <v>16211</v>
      </c>
      <c r="E233" s="21" t="s">
        <v>16212</v>
      </c>
      <c r="F233" s="21" t="s">
        <v>15060</v>
      </c>
    </row>
    <row r="234" spans="1:6" ht="32" customHeight="1">
      <c r="A234" s="19" t="s">
        <v>16213</v>
      </c>
      <c r="B234" s="20" t="s">
        <v>16214</v>
      </c>
      <c r="C234" s="21" t="s">
        <v>16215</v>
      </c>
      <c r="D234" s="21" t="s">
        <v>16216</v>
      </c>
      <c r="E234" s="21" t="s">
        <v>16217</v>
      </c>
      <c r="F234" s="21" t="s">
        <v>15060</v>
      </c>
    </row>
    <row r="235" spans="1:6" ht="32" customHeight="1">
      <c r="A235" s="19" t="s">
        <v>16218</v>
      </c>
      <c r="B235" s="20" t="s">
        <v>16219</v>
      </c>
      <c r="C235" s="21" t="s">
        <v>16220</v>
      </c>
      <c r="D235" s="21" t="s">
        <v>16221</v>
      </c>
      <c r="E235" s="21" t="s">
        <v>16222</v>
      </c>
      <c r="F235" s="21" t="s">
        <v>15060</v>
      </c>
    </row>
    <row r="236" spans="1:6" ht="32" customHeight="1">
      <c r="A236" s="19" t="s">
        <v>16223</v>
      </c>
      <c r="B236" s="20" t="s">
        <v>16224</v>
      </c>
      <c r="C236" s="21" t="s">
        <v>16225</v>
      </c>
      <c r="D236" s="21" t="s">
        <v>16226</v>
      </c>
      <c r="E236" s="21" t="s">
        <v>16227</v>
      </c>
      <c r="F236" s="21" t="s">
        <v>15060</v>
      </c>
    </row>
    <row r="237" spans="1:6" ht="32" customHeight="1">
      <c r="A237" s="19" t="s">
        <v>16228</v>
      </c>
      <c r="B237" s="20" t="s">
        <v>16229</v>
      </c>
      <c r="C237" s="21" t="s">
        <v>16230</v>
      </c>
      <c r="D237" s="21" t="s">
        <v>16231</v>
      </c>
      <c r="E237" s="21" t="s">
        <v>16232</v>
      </c>
      <c r="F237" s="21" t="s">
        <v>15060</v>
      </c>
    </row>
    <row r="238" spans="1:6" ht="32" customHeight="1">
      <c r="A238" s="19" t="s">
        <v>16233</v>
      </c>
      <c r="B238" s="20" t="s">
        <v>16234</v>
      </c>
      <c r="C238" s="21" t="s">
        <v>16235</v>
      </c>
      <c r="D238" s="21" t="s">
        <v>16236</v>
      </c>
      <c r="E238" s="21" t="s">
        <v>16237</v>
      </c>
      <c r="F238" s="21" t="s">
        <v>15060</v>
      </c>
    </row>
    <row r="239" spans="1:6" ht="32" customHeight="1">
      <c r="A239" s="19" t="s">
        <v>16238</v>
      </c>
      <c r="B239" s="20" t="s">
        <v>16239</v>
      </c>
      <c r="C239" s="21" t="s">
        <v>16240</v>
      </c>
      <c r="D239" s="21" t="s">
        <v>16241</v>
      </c>
      <c r="E239" s="21" t="s">
        <v>16242</v>
      </c>
      <c r="F239" s="21" t="s">
        <v>15060</v>
      </c>
    </row>
    <row r="240" spans="1:6" ht="32" customHeight="1">
      <c r="A240" s="19" t="s">
        <v>16243</v>
      </c>
      <c r="B240" s="20" t="s">
        <v>16244</v>
      </c>
      <c r="C240" s="21" t="s">
        <v>16245</v>
      </c>
      <c r="D240" s="21" t="s">
        <v>16246</v>
      </c>
      <c r="E240" s="21" t="s">
        <v>16247</v>
      </c>
      <c r="F240" s="21" t="s">
        <v>15060</v>
      </c>
    </row>
    <row r="241" spans="1:6" ht="32" customHeight="1">
      <c r="A241" s="19" t="s">
        <v>16248</v>
      </c>
      <c r="B241" s="20" t="s">
        <v>16249</v>
      </c>
      <c r="C241" s="21" t="s">
        <v>16250</v>
      </c>
      <c r="D241" s="21" t="s">
        <v>16251</v>
      </c>
      <c r="E241" s="21" t="s">
        <v>16252</v>
      </c>
      <c r="F241" s="21" t="s">
        <v>15060</v>
      </c>
    </row>
    <row r="242" spans="1:6" ht="32" customHeight="1">
      <c r="A242" s="19" t="s">
        <v>16253</v>
      </c>
      <c r="B242" s="20" t="s">
        <v>16254</v>
      </c>
      <c r="C242" s="21" t="s">
        <v>16255</v>
      </c>
      <c r="D242" s="21" t="s">
        <v>16256</v>
      </c>
      <c r="E242" s="21" t="s">
        <v>16257</v>
      </c>
      <c r="F242" s="21" t="s">
        <v>15060</v>
      </c>
    </row>
    <row r="243" spans="1:6" ht="32" customHeight="1">
      <c r="A243" s="19" t="s">
        <v>16258</v>
      </c>
      <c r="B243" s="20" t="s">
        <v>16259</v>
      </c>
      <c r="C243" s="21" t="s">
        <v>16260</v>
      </c>
      <c r="D243" s="21" t="s">
        <v>16261</v>
      </c>
      <c r="E243" s="21" t="s">
        <v>16262</v>
      </c>
      <c r="F243" s="21" t="s">
        <v>15060</v>
      </c>
    </row>
    <row r="244" spans="1:6" ht="32" customHeight="1">
      <c r="A244" s="19" t="s">
        <v>16263</v>
      </c>
      <c r="B244" s="20" t="s">
        <v>16264</v>
      </c>
      <c r="C244" s="21" t="s">
        <v>16265</v>
      </c>
      <c r="D244" s="21" t="s">
        <v>16266</v>
      </c>
      <c r="E244" s="21" t="s">
        <v>16267</v>
      </c>
      <c r="F244" s="21" t="s">
        <v>15060</v>
      </c>
    </row>
    <row r="245" spans="1:6" ht="32" customHeight="1">
      <c r="A245" s="19" t="s">
        <v>16268</v>
      </c>
      <c r="B245" s="20" t="s">
        <v>16269</v>
      </c>
      <c r="C245" s="21" t="s">
        <v>16270</v>
      </c>
      <c r="D245" s="21" t="s">
        <v>16271</v>
      </c>
      <c r="E245" s="21" t="s">
        <v>16272</v>
      </c>
      <c r="F245" s="21" t="s">
        <v>15060</v>
      </c>
    </row>
    <row r="246" spans="1:6" ht="32" customHeight="1">
      <c r="A246" s="19" t="s">
        <v>16273</v>
      </c>
      <c r="B246" s="20" t="s">
        <v>16274</v>
      </c>
      <c r="C246" s="21" t="s">
        <v>16275</v>
      </c>
      <c r="D246" s="21" t="s">
        <v>16276</v>
      </c>
      <c r="E246" s="21" t="s">
        <v>16277</v>
      </c>
      <c r="F246" s="21" t="s">
        <v>15060</v>
      </c>
    </row>
    <row r="247" spans="1:6" ht="32" customHeight="1">
      <c r="A247" s="19" t="s">
        <v>16278</v>
      </c>
      <c r="B247" s="20" t="s">
        <v>16279</v>
      </c>
      <c r="C247" s="21" t="s">
        <v>16280</v>
      </c>
      <c r="D247" s="21" t="s">
        <v>16281</v>
      </c>
      <c r="E247" s="21" t="s">
        <v>16282</v>
      </c>
      <c r="F247" s="21" t="s">
        <v>15060</v>
      </c>
    </row>
    <row r="248" spans="1:6" ht="32" customHeight="1">
      <c r="A248" s="19" t="s">
        <v>16283</v>
      </c>
      <c r="B248" s="20" t="s">
        <v>16284</v>
      </c>
      <c r="C248" s="21" t="s">
        <v>16285</v>
      </c>
      <c r="D248" s="21" t="s">
        <v>16286</v>
      </c>
      <c r="E248" s="21" t="s">
        <v>16287</v>
      </c>
      <c r="F248" s="21" t="s">
        <v>15060</v>
      </c>
    </row>
    <row r="249" spans="1:6" ht="32" customHeight="1">
      <c r="A249" s="19" t="s">
        <v>16288</v>
      </c>
      <c r="B249" s="20" t="s">
        <v>16289</v>
      </c>
      <c r="C249" s="21" t="s">
        <v>16290</v>
      </c>
      <c r="D249" s="21" t="s">
        <v>16291</v>
      </c>
      <c r="E249" s="21" t="s">
        <v>16292</v>
      </c>
      <c r="F249" s="21" t="s">
        <v>15060</v>
      </c>
    </row>
    <row r="250" spans="1:6" ht="32" customHeight="1">
      <c r="A250" s="19" t="s">
        <v>16293</v>
      </c>
      <c r="B250" s="20" t="s">
        <v>16294</v>
      </c>
      <c r="C250" s="21" t="s">
        <v>16295</v>
      </c>
      <c r="D250" s="21" t="s">
        <v>16296</v>
      </c>
      <c r="E250" s="21" t="s">
        <v>16297</v>
      </c>
      <c r="F250" s="21" t="s">
        <v>15060</v>
      </c>
    </row>
    <row r="251" spans="1:6" ht="32" customHeight="1">
      <c r="A251" s="19" t="s">
        <v>16298</v>
      </c>
      <c r="B251" s="20" t="s">
        <v>16299</v>
      </c>
      <c r="C251" s="21" t="s">
        <v>16300</v>
      </c>
      <c r="D251" s="21" t="s">
        <v>16301</v>
      </c>
      <c r="E251" s="21" t="s">
        <v>16302</v>
      </c>
      <c r="F251" s="21" t="s">
        <v>15060</v>
      </c>
    </row>
    <row r="252" spans="1:6" ht="32" customHeight="1">
      <c r="A252" s="19" t="s">
        <v>16303</v>
      </c>
      <c r="B252" s="20" t="s">
        <v>16304</v>
      </c>
      <c r="C252" s="21" t="s">
        <v>16305</v>
      </c>
      <c r="D252" s="21" t="s">
        <v>16306</v>
      </c>
      <c r="E252" s="21" t="s">
        <v>16307</v>
      </c>
      <c r="F252" s="21" t="s">
        <v>15060</v>
      </c>
    </row>
    <row r="253" spans="1:6" ht="32" customHeight="1">
      <c r="A253" s="19" t="s">
        <v>16308</v>
      </c>
      <c r="B253" s="20" t="s">
        <v>16309</v>
      </c>
      <c r="C253" s="21" t="s">
        <v>16310</v>
      </c>
      <c r="D253" s="21" t="s">
        <v>16311</v>
      </c>
      <c r="E253" s="21" t="s">
        <v>16312</v>
      </c>
      <c r="F253" s="21" t="s">
        <v>15060</v>
      </c>
    </row>
    <row r="254" spans="1:6" ht="32" customHeight="1">
      <c r="A254" s="19" t="s">
        <v>16313</v>
      </c>
      <c r="B254" s="20" t="s">
        <v>16314</v>
      </c>
      <c r="C254" s="21" t="s">
        <v>16315</v>
      </c>
      <c r="D254" s="21" t="s">
        <v>16316</v>
      </c>
      <c r="E254" s="21" t="s">
        <v>16317</v>
      </c>
      <c r="F254" s="21" t="s">
        <v>15060</v>
      </c>
    </row>
    <row r="255" spans="1:6" ht="32" customHeight="1">
      <c r="A255" s="19" t="s">
        <v>16318</v>
      </c>
      <c r="B255" s="20" t="s">
        <v>16319</v>
      </c>
      <c r="C255" s="21" t="s">
        <v>16320</v>
      </c>
      <c r="D255" s="21" t="s">
        <v>16321</v>
      </c>
      <c r="E255" s="21" t="s">
        <v>16322</v>
      </c>
      <c r="F255" s="21" t="s">
        <v>15060</v>
      </c>
    </row>
    <row r="256" spans="1:6" ht="32" customHeight="1">
      <c r="A256" s="19" t="s">
        <v>16323</v>
      </c>
      <c r="B256" s="20" t="s">
        <v>16324</v>
      </c>
      <c r="C256" s="21" t="s">
        <v>16325</v>
      </c>
      <c r="D256" s="21" t="s">
        <v>16326</v>
      </c>
      <c r="E256" s="21" t="s">
        <v>16327</v>
      </c>
      <c r="F256" s="21" t="s">
        <v>15060</v>
      </c>
    </row>
    <row r="257" spans="1:6" ht="32" customHeight="1">
      <c r="A257" s="19" t="s">
        <v>16328</v>
      </c>
      <c r="B257" s="20" t="s">
        <v>16329</v>
      </c>
      <c r="C257" s="21" t="s">
        <v>16330</v>
      </c>
      <c r="D257" s="21" t="s">
        <v>16331</v>
      </c>
      <c r="E257" s="21" t="s">
        <v>16332</v>
      </c>
      <c r="F257" s="21" t="s">
        <v>15060</v>
      </c>
    </row>
    <row r="258" spans="1:6" ht="32" customHeight="1">
      <c r="A258" s="19" t="s">
        <v>16333</v>
      </c>
      <c r="B258" s="20" t="s">
        <v>16334</v>
      </c>
      <c r="C258" s="21" t="s">
        <v>16335</v>
      </c>
      <c r="D258" s="21" t="s">
        <v>16336</v>
      </c>
      <c r="E258" s="21" t="s">
        <v>16337</v>
      </c>
      <c r="F258" s="21" t="s">
        <v>15060</v>
      </c>
    </row>
    <row r="259" spans="1:6" ht="32" customHeight="1">
      <c r="A259" s="19" t="s">
        <v>16338</v>
      </c>
      <c r="B259" s="20" t="s">
        <v>16339</v>
      </c>
      <c r="C259" s="21" t="s">
        <v>16340</v>
      </c>
      <c r="D259" s="21" t="s">
        <v>16341</v>
      </c>
      <c r="E259" s="21" t="s">
        <v>16342</v>
      </c>
      <c r="F259" s="21" t="s">
        <v>15060</v>
      </c>
    </row>
    <row r="260" spans="1:6" ht="32" customHeight="1">
      <c r="A260" s="19" t="s">
        <v>16343</v>
      </c>
      <c r="B260" s="20" t="s">
        <v>16344</v>
      </c>
      <c r="C260" s="21" t="s">
        <v>16345</v>
      </c>
      <c r="D260" s="21" t="s">
        <v>16346</v>
      </c>
      <c r="E260" s="21" t="s">
        <v>16347</v>
      </c>
      <c r="F260" s="21" t="s">
        <v>15060</v>
      </c>
    </row>
    <row r="261" spans="1:6" ht="32" customHeight="1">
      <c r="A261" s="19" t="s">
        <v>16348</v>
      </c>
      <c r="B261" s="20" t="s">
        <v>16349</v>
      </c>
      <c r="C261" s="21" t="s">
        <v>16350</v>
      </c>
      <c r="D261" s="21" t="s">
        <v>16351</v>
      </c>
      <c r="E261" s="21" t="s">
        <v>16352</v>
      </c>
      <c r="F261" s="21" t="s">
        <v>15060</v>
      </c>
    </row>
    <row r="262" spans="1:6" ht="32" customHeight="1">
      <c r="A262" s="19" t="s">
        <v>16353</v>
      </c>
      <c r="B262" s="20" t="s">
        <v>16354</v>
      </c>
      <c r="C262" s="21" t="s">
        <v>16355</v>
      </c>
      <c r="D262" s="21" t="s">
        <v>16356</v>
      </c>
      <c r="E262" s="21" t="s">
        <v>16357</v>
      </c>
      <c r="F262" s="21" t="s">
        <v>15060</v>
      </c>
    </row>
    <row r="263" spans="1:6" ht="32" customHeight="1">
      <c r="A263" s="19" t="s">
        <v>16358</v>
      </c>
      <c r="B263" s="20" t="s">
        <v>16359</v>
      </c>
      <c r="C263" s="21" t="s">
        <v>16360</v>
      </c>
      <c r="D263" s="21" t="s">
        <v>16361</v>
      </c>
      <c r="E263" s="21" t="s">
        <v>16362</v>
      </c>
      <c r="F263" s="21" t="s">
        <v>15060</v>
      </c>
    </row>
    <row r="264" spans="1:6" ht="32" customHeight="1">
      <c r="A264" s="19" t="s">
        <v>16363</v>
      </c>
      <c r="B264" s="20" t="s">
        <v>16364</v>
      </c>
      <c r="C264" s="21" t="s">
        <v>16365</v>
      </c>
      <c r="D264" s="21" t="s">
        <v>16366</v>
      </c>
      <c r="E264" s="21" t="s">
        <v>16367</v>
      </c>
      <c r="F264" s="21" t="s">
        <v>15060</v>
      </c>
    </row>
    <row r="265" spans="1:6" ht="32" customHeight="1">
      <c r="A265" s="19" t="s">
        <v>16368</v>
      </c>
      <c r="B265" s="20" t="s">
        <v>16369</v>
      </c>
      <c r="C265" s="21" t="s">
        <v>16370</v>
      </c>
      <c r="D265" s="21" t="s">
        <v>16371</v>
      </c>
      <c r="E265" s="21" t="s">
        <v>16372</v>
      </c>
      <c r="F265" s="21" t="s">
        <v>15060</v>
      </c>
    </row>
    <row r="266" spans="1:6" ht="32" customHeight="1">
      <c r="A266" s="19" t="s">
        <v>16373</v>
      </c>
      <c r="B266" s="20" t="s">
        <v>16374</v>
      </c>
      <c r="C266" s="21" t="s">
        <v>16375</v>
      </c>
      <c r="D266" s="21" t="s">
        <v>16376</v>
      </c>
      <c r="E266" s="21" t="s">
        <v>16377</v>
      </c>
      <c r="F266" s="21" t="s">
        <v>15060</v>
      </c>
    </row>
    <row r="267" spans="1:6" ht="32" customHeight="1">
      <c r="A267" s="19" t="s">
        <v>16378</v>
      </c>
      <c r="B267" s="20" t="s">
        <v>16379</v>
      </c>
      <c r="C267" s="21" t="s">
        <v>16380</v>
      </c>
      <c r="D267" s="21" t="s">
        <v>16381</v>
      </c>
      <c r="E267" s="21" t="s">
        <v>16382</v>
      </c>
      <c r="F267" s="21" t="s">
        <v>15060</v>
      </c>
    </row>
    <row r="268" spans="1:6" ht="32" customHeight="1">
      <c r="A268" s="19" t="s">
        <v>16383</v>
      </c>
      <c r="B268" s="20" t="s">
        <v>16384</v>
      </c>
      <c r="C268" s="21" t="s">
        <v>16385</v>
      </c>
      <c r="D268" s="21" t="s">
        <v>16386</v>
      </c>
      <c r="E268" s="21" t="s">
        <v>16387</v>
      </c>
      <c r="F268" s="21" t="s">
        <v>15060</v>
      </c>
    </row>
    <row r="269" spans="1:6" ht="32" customHeight="1">
      <c r="A269" s="19" t="s">
        <v>16388</v>
      </c>
      <c r="B269" s="20" t="s">
        <v>16389</v>
      </c>
      <c r="C269" s="21" t="s">
        <v>16390</v>
      </c>
      <c r="D269" s="21" t="s">
        <v>16391</v>
      </c>
      <c r="E269" s="21" t="s">
        <v>16392</v>
      </c>
      <c r="F269" s="21" t="s">
        <v>15060</v>
      </c>
    </row>
    <row r="270" spans="1:6" ht="32" customHeight="1">
      <c r="A270" s="19" t="s">
        <v>16393</v>
      </c>
      <c r="B270" s="20" t="s">
        <v>16394</v>
      </c>
      <c r="C270" s="21" t="s">
        <v>16395</v>
      </c>
      <c r="D270" s="21" t="s">
        <v>16396</v>
      </c>
      <c r="E270" s="21" t="s">
        <v>16397</v>
      </c>
      <c r="F270" s="21" t="s">
        <v>15060</v>
      </c>
    </row>
    <row r="271" spans="1:6" ht="32" customHeight="1">
      <c r="A271" s="19" t="s">
        <v>16398</v>
      </c>
      <c r="B271" s="20" t="s">
        <v>16399</v>
      </c>
      <c r="C271" s="21" t="s">
        <v>16400</v>
      </c>
      <c r="D271" s="21" t="s">
        <v>16401</v>
      </c>
      <c r="E271" s="21" t="s">
        <v>16402</v>
      </c>
      <c r="F271" s="21" t="s">
        <v>15060</v>
      </c>
    </row>
    <row r="272" spans="1:6" ht="32" customHeight="1">
      <c r="A272" s="19" t="s">
        <v>16403</v>
      </c>
      <c r="B272" s="20" t="s">
        <v>16404</v>
      </c>
      <c r="C272" s="21" t="s">
        <v>16405</v>
      </c>
      <c r="D272" s="21" t="s">
        <v>16406</v>
      </c>
      <c r="E272" s="21" t="s">
        <v>16407</v>
      </c>
      <c r="F272" s="21" t="s">
        <v>15060</v>
      </c>
    </row>
    <row r="273" spans="1:6" ht="32" customHeight="1">
      <c r="A273" s="19" t="s">
        <v>16408</v>
      </c>
      <c r="B273" s="20" t="s">
        <v>16409</v>
      </c>
      <c r="C273" s="21" t="s">
        <v>16410</v>
      </c>
      <c r="D273" s="21" t="s">
        <v>16411</v>
      </c>
      <c r="E273" s="21" t="s">
        <v>16412</v>
      </c>
      <c r="F273" s="21" t="s">
        <v>15060</v>
      </c>
    </row>
    <row r="274" spans="1:6" ht="32" customHeight="1">
      <c r="A274" s="19" t="s">
        <v>16413</v>
      </c>
      <c r="B274" s="20" t="s">
        <v>16414</v>
      </c>
      <c r="C274" s="21" t="s">
        <v>16415</v>
      </c>
      <c r="D274" s="21" t="s">
        <v>16416</v>
      </c>
      <c r="E274" s="21" t="s">
        <v>16417</v>
      </c>
      <c r="F274" s="21" t="s">
        <v>15060</v>
      </c>
    </row>
    <row r="275" spans="1:6" ht="32" customHeight="1">
      <c r="A275" s="19" t="s">
        <v>16418</v>
      </c>
      <c r="B275" s="20" t="s">
        <v>16419</v>
      </c>
      <c r="C275" s="21" t="s">
        <v>16420</v>
      </c>
      <c r="D275" s="21" t="s">
        <v>16421</v>
      </c>
      <c r="E275" s="21" t="s">
        <v>16422</v>
      </c>
      <c r="F275" s="21" t="s">
        <v>15060</v>
      </c>
    </row>
    <row r="276" spans="1:6" ht="32" customHeight="1">
      <c r="A276" s="19" t="s">
        <v>16423</v>
      </c>
      <c r="B276" s="20" t="s">
        <v>16424</v>
      </c>
      <c r="C276" s="21" t="s">
        <v>16425</v>
      </c>
      <c r="D276" s="21" t="s">
        <v>16426</v>
      </c>
      <c r="E276" s="21" t="s">
        <v>16427</v>
      </c>
      <c r="F276" s="21" t="s">
        <v>15060</v>
      </c>
    </row>
    <row r="277" spans="1:6" ht="32" customHeight="1">
      <c r="A277" s="19" t="s">
        <v>16428</v>
      </c>
      <c r="B277" s="20" t="s">
        <v>16429</v>
      </c>
      <c r="C277" s="21" t="s">
        <v>16430</v>
      </c>
      <c r="D277" s="21" t="s">
        <v>16431</v>
      </c>
      <c r="E277" s="21" t="s">
        <v>16432</v>
      </c>
      <c r="F277" s="21" t="s">
        <v>15060</v>
      </c>
    </row>
    <row r="278" spans="1:6" ht="32" customHeight="1">
      <c r="A278" s="19" t="s">
        <v>16433</v>
      </c>
      <c r="B278" s="20" t="s">
        <v>16434</v>
      </c>
      <c r="C278" s="21" t="s">
        <v>16435</v>
      </c>
      <c r="D278" s="21" t="s">
        <v>16436</v>
      </c>
      <c r="E278" s="21" t="s">
        <v>16437</v>
      </c>
      <c r="F278" s="21" t="s">
        <v>15060</v>
      </c>
    </row>
    <row r="279" spans="1:6" ht="32" customHeight="1">
      <c r="A279" s="19" t="s">
        <v>16438</v>
      </c>
      <c r="B279" s="20" t="s">
        <v>16439</v>
      </c>
      <c r="C279" s="21" t="s">
        <v>16440</v>
      </c>
      <c r="D279" s="21" t="s">
        <v>16441</v>
      </c>
      <c r="E279" s="21" t="s">
        <v>16442</v>
      </c>
      <c r="F279" s="21" t="s">
        <v>15060</v>
      </c>
    </row>
    <row r="280" spans="1:6" ht="32" customHeight="1">
      <c r="A280" s="19" t="s">
        <v>16443</v>
      </c>
      <c r="B280" s="20" t="s">
        <v>16444</v>
      </c>
      <c r="C280" s="21" t="s">
        <v>16445</v>
      </c>
      <c r="D280" s="21" t="s">
        <v>16446</v>
      </c>
      <c r="E280" s="21" t="s">
        <v>16447</v>
      </c>
      <c r="F280" s="21" t="s">
        <v>15060</v>
      </c>
    </row>
    <row r="281" spans="1:6" ht="32" customHeight="1">
      <c r="A281" s="19" t="s">
        <v>16448</v>
      </c>
      <c r="B281" s="20" t="s">
        <v>16449</v>
      </c>
      <c r="C281" s="21" t="s">
        <v>16450</v>
      </c>
      <c r="D281" s="21" t="s">
        <v>16451</v>
      </c>
      <c r="E281" s="21" t="s">
        <v>16452</v>
      </c>
      <c r="F281" s="21" t="s">
        <v>15060</v>
      </c>
    </row>
    <row r="282" spans="1:6" ht="32" customHeight="1">
      <c r="A282" s="19" t="s">
        <v>16453</v>
      </c>
      <c r="B282" s="20" t="s">
        <v>16454</v>
      </c>
      <c r="C282" s="21" t="s">
        <v>16455</v>
      </c>
      <c r="D282" s="21" t="s">
        <v>16456</v>
      </c>
      <c r="E282" s="21" t="s">
        <v>16457</v>
      </c>
      <c r="F282" s="21" t="s">
        <v>15060</v>
      </c>
    </row>
    <row r="283" spans="1:6" ht="32" customHeight="1">
      <c r="A283" s="19" t="s">
        <v>16458</v>
      </c>
      <c r="B283" s="20" t="s">
        <v>16459</v>
      </c>
      <c r="C283" s="21" t="s">
        <v>16460</v>
      </c>
      <c r="D283" s="21" t="s">
        <v>16461</v>
      </c>
      <c r="E283" s="21" t="s">
        <v>16462</v>
      </c>
      <c r="F283" s="21" t="s">
        <v>15060</v>
      </c>
    </row>
    <row r="284" spans="1:6" ht="32" customHeight="1">
      <c r="A284" s="19" t="s">
        <v>16463</v>
      </c>
      <c r="B284" s="20" t="s">
        <v>16464</v>
      </c>
      <c r="C284" s="21" t="s">
        <v>16465</v>
      </c>
      <c r="D284" s="21" t="s">
        <v>16466</v>
      </c>
      <c r="E284" s="21" t="s">
        <v>16467</v>
      </c>
      <c r="F284" s="21" t="s">
        <v>15060</v>
      </c>
    </row>
    <row r="285" spans="1:6" ht="32" customHeight="1">
      <c r="A285" s="19" t="s">
        <v>16468</v>
      </c>
      <c r="B285" s="20" t="s">
        <v>16469</v>
      </c>
      <c r="C285" s="21" t="s">
        <v>16470</v>
      </c>
      <c r="D285" s="21" t="s">
        <v>16471</v>
      </c>
      <c r="E285" s="21" t="s">
        <v>16472</v>
      </c>
      <c r="F285" s="21" t="s">
        <v>15060</v>
      </c>
    </row>
    <row r="286" spans="1:6" ht="32" customHeight="1">
      <c r="A286" s="19" t="s">
        <v>16473</v>
      </c>
      <c r="B286" s="20" t="s">
        <v>16474</v>
      </c>
      <c r="C286" s="21" t="s">
        <v>16475</v>
      </c>
      <c r="D286" s="21" t="s">
        <v>16476</v>
      </c>
      <c r="E286" s="21" t="s">
        <v>16477</v>
      </c>
      <c r="F286" s="21" t="s">
        <v>15060</v>
      </c>
    </row>
    <row r="287" spans="1:6" ht="32" customHeight="1">
      <c r="A287" s="19" t="s">
        <v>16478</v>
      </c>
      <c r="B287" s="20" t="s">
        <v>16479</v>
      </c>
      <c r="C287" s="21" t="s">
        <v>16480</v>
      </c>
      <c r="D287" s="21" t="s">
        <v>16481</v>
      </c>
      <c r="E287" s="21" t="s">
        <v>16482</v>
      </c>
      <c r="F287" s="21" t="s">
        <v>15060</v>
      </c>
    </row>
    <row r="288" spans="1:6" ht="32" customHeight="1">
      <c r="A288" s="19" t="s">
        <v>16483</v>
      </c>
      <c r="B288" s="20" t="s">
        <v>16484</v>
      </c>
      <c r="C288" s="21" t="s">
        <v>16485</v>
      </c>
      <c r="D288" s="21" t="s">
        <v>16486</v>
      </c>
      <c r="E288" s="21" t="s">
        <v>16487</v>
      </c>
      <c r="F288" s="21" t="s">
        <v>15060</v>
      </c>
    </row>
    <row r="289" spans="1:6" ht="32" customHeight="1">
      <c r="A289" s="19" t="s">
        <v>16488</v>
      </c>
      <c r="B289" s="20" t="s">
        <v>16489</v>
      </c>
      <c r="C289" s="21" t="s">
        <v>16490</v>
      </c>
      <c r="D289" s="21" t="s">
        <v>16491</v>
      </c>
      <c r="E289" s="21" t="s">
        <v>16492</v>
      </c>
      <c r="F289" s="21" t="s">
        <v>15060</v>
      </c>
    </row>
    <row r="290" spans="1:6" ht="32" customHeight="1">
      <c r="A290" s="19" t="s">
        <v>16493</v>
      </c>
      <c r="B290" s="20" t="s">
        <v>16494</v>
      </c>
      <c r="C290" s="21" t="s">
        <v>16495</v>
      </c>
      <c r="D290" s="21" t="s">
        <v>16496</v>
      </c>
      <c r="E290" s="21" t="s">
        <v>16497</v>
      </c>
      <c r="F290" s="21" t="s">
        <v>15060</v>
      </c>
    </row>
    <row r="291" spans="1:6" ht="32" customHeight="1">
      <c r="A291" s="19" t="s">
        <v>16498</v>
      </c>
      <c r="B291" s="20" t="s">
        <v>16499</v>
      </c>
      <c r="C291" s="21" t="s">
        <v>16500</v>
      </c>
      <c r="D291" s="21" t="s">
        <v>16501</v>
      </c>
      <c r="E291" s="21" t="s">
        <v>16502</v>
      </c>
      <c r="F291" s="21" t="s">
        <v>15060</v>
      </c>
    </row>
    <row r="292" spans="1:6" ht="32" customHeight="1">
      <c r="A292" s="19" t="s">
        <v>16503</v>
      </c>
      <c r="B292" s="20" t="s">
        <v>16504</v>
      </c>
      <c r="C292" s="21" t="s">
        <v>16505</v>
      </c>
      <c r="D292" s="21" t="s">
        <v>16506</v>
      </c>
      <c r="E292" s="21" t="s">
        <v>16507</v>
      </c>
      <c r="F292" s="21" t="s">
        <v>15060</v>
      </c>
    </row>
    <row r="293" spans="1:6" ht="32" customHeight="1">
      <c r="A293" s="19" t="s">
        <v>16508</v>
      </c>
      <c r="B293" s="20" t="s">
        <v>16509</v>
      </c>
      <c r="C293" s="21" t="s">
        <v>16510</v>
      </c>
      <c r="D293" s="21" t="s">
        <v>16511</v>
      </c>
      <c r="E293" s="21" t="s">
        <v>16512</v>
      </c>
      <c r="F293" s="21" t="s">
        <v>15060</v>
      </c>
    </row>
    <row r="294" spans="1:6" ht="32" customHeight="1">
      <c r="A294" s="19" t="s">
        <v>16513</v>
      </c>
      <c r="B294" s="20" t="s">
        <v>16514</v>
      </c>
      <c r="C294" s="21" t="s">
        <v>16515</v>
      </c>
      <c r="D294" s="21" t="s">
        <v>16516</v>
      </c>
      <c r="E294" s="21" t="s">
        <v>16517</v>
      </c>
      <c r="F294" s="21" t="s">
        <v>15060</v>
      </c>
    </row>
    <row r="295" spans="1:6" ht="32" customHeight="1">
      <c r="A295" s="19" t="s">
        <v>16518</v>
      </c>
      <c r="B295" s="20" t="s">
        <v>16519</v>
      </c>
      <c r="C295" s="21" t="s">
        <v>16520</v>
      </c>
      <c r="D295" s="21" t="s">
        <v>16521</v>
      </c>
      <c r="E295" s="21" t="s">
        <v>16522</v>
      </c>
      <c r="F295" s="21" t="s">
        <v>15060</v>
      </c>
    </row>
    <row r="296" spans="1:6" ht="32" customHeight="1">
      <c r="A296" s="19" t="s">
        <v>16523</v>
      </c>
      <c r="B296" s="20" t="s">
        <v>16524</v>
      </c>
      <c r="C296" s="21" t="s">
        <v>16525</v>
      </c>
      <c r="D296" s="21" t="s">
        <v>16526</v>
      </c>
      <c r="E296" s="21" t="s">
        <v>16527</v>
      </c>
      <c r="F296" s="21" t="s">
        <v>15060</v>
      </c>
    </row>
    <row r="297" spans="1:6" ht="32" customHeight="1">
      <c r="A297" s="19" t="s">
        <v>16528</v>
      </c>
      <c r="B297" s="20" t="s">
        <v>16529</v>
      </c>
      <c r="C297" s="21" t="s">
        <v>16530</v>
      </c>
      <c r="D297" s="21" t="s">
        <v>16531</v>
      </c>
      <c r="E297" s="21" t="s">
        <v>16532</v>
      </c>
      <c r="F297" s="21" t="s">
        <v>15060</v>
      </c>
    </row>
    <row r="298" spans="1:6" ht="32" customHeight="1">
      <c r="A298" s="19" t="s">
        <v>16533</v>
      </c>
      <c r="B298" s="20" t="s">
        <v>16534</v>
      </c>
      <c r="C298" s="21" t="s">
        <v>16535</v>
      </c>
      <c r="D298" s="21" t="s">
        <v>16536</v>
      </c>
      <c r="E298" s="21" t="s">
        <v>16537</v>
      </c>
      <c r="F298" s="21" t="s">
        <v>15060</v>
      </c>
    </row>
    <row r="299" spans="1:6" ht="32" customHeight="1">
      <c r="A299" s="19" t="s">
        <v>16538</v>
      </c>
      <c r="B299" s="20" t="s">
        <v>16539</v>
      </c>
      <c r="C299" s="21" t="s">
        <v>16540</v>
      </c>
      <c r="D299" s="21" t="s">
        <v>16541</v>
      </c>
      <c r="E299" s="21" t="s">
        <v>16542</v>
      </c>
      <c r="F299" s="21" t="s">
        <v>15060</v>
      </c>
    </row>
    <row r="300" spans="1:6" ht="32" customHeight="1">
      <c r="A300" s="19" t="s">
        <v>16543</v>
      </c>
      <c r="B300" s="20" t="s">
        <v>16544</v>
      </c>
      <c r="C300" s="21" t="s">
        <v>16545</v>
      </c>
      <c r="D300" s="21" t="s">
        <v>16546</v>
      </c>
      <c r="E300" s="21" t="s">
        <v>16547</v>
      </c>
      <c r="F300" s="21" t="s">
        <v>15060</v>
      </c>
    </row>
    <row r="301" spans="1:6" ht="32" customHeight="1">
      <c r="A301" s="19" t="s">
        <v>16548</v>
      </c>
      <c r="B301" s="20" t="s">
        <v>16549</v>
      </c>
      <c r="C301" s="21" t="s">
        <v>16550</v>
      </c>
      <c r="D301" s="21" t="s">
        <v>16551</v>
      </c>
      <c r="E301" s="21" t="s">
        <v>16552</v>
      </c>
      <c r="F301" s="21" t="s">
        <v>15060</v>
      </c>
    </row>
    <row r="302" spans="1:6" ht="32" customHeight="1">
      <c r="A302" s="19" t="s">
        <v>16553</v>
      </c>
      <c r="B302" s="20" t="s">
        <v>16554</v>
      </c>
      <c r="C302" s="21" t="s">
        <v>16555</v>
      </c>
      <c r="D302" s="21" t="s">
        <v>16556</v>
      </c>
      <c r="E302" s="21" t="s">
        <v>16557</v>
      </c>
      <c r="F302" s="21" t="s">
        <v>15060</v>
      </c>
    </row>
    <row r="303" spans="1:6" ht="32" customHeight="1">
      <c r="A303" s="19" t="s">
        <v>16558</v>
      </c>
      <c r="B303" s="20" t="s">
        <v>16559</v>
      </c>
      <c r="C303" s="21" t="s">
        <v>16560</v>
      </c>
      <c r="D303" s="21" t="s">
        <v>16561</v>
      </c>
      <c r="E303" s="21" t="s">
        <v>16562</v>
      </c>
      <c r="F303" s="21" t="s">
        <v>15060</v>
      </c>
    </row>
    <row r="304" spans="1:6" ht="32" customHeight="1">
      <c r="A304" s="19" t="s">
        <v>16563</v>
      </c>
      <c r="B304" s="20" t="s">
        <v>16564</v>
      </c>
      <c r="C304" s="21" t="s">
        <v>16565</v>
      </c>
      <c r="D304" s="21" t="s">
        <v>16566</v>
      </c>
      <c r="E304" s="21" t="s">
        <v>16567</v>
      </c>
      <c r="F304" s="21" t="s">
        <v>15060</v>
      </c>
    </row>
    <row r="305" spans="1:6" ht="32" customHeight="1">
      <c r="A305" s="19" t="s">
        <v>16568</v>
      </c>
      <c r="B305" s="20" t="s">
        <v>16569</v>
      </c>
      <c r="C305" s="21" t="s">
        <v>16570</v>
      </c>
      <c r="D305" s="21" t="s">
        <v>16571</v>
      </c>
      <c r="E305" s="21" t="s">
        <v>16572</v>
      </c>
      <c r="F305" s="21" t="s">
        <v>15060</v>
      </c>
    </row>
    <row r="306" spans="1:6" ht="32" customHeight="1">
      <c r="A306" s="19" t="s">
        <v>16573</v>
      </c>
      <c r="B306" s="20" t="s">
        <v>16574</v>
      </c>
      <c r="C306" s="21" t="s">
        <v>16575</v>
      </c>
      <c r="D306" s="21" t="s">
        <v>16576</v>
      </c>
      <c r="E306" s="21" t="s">
        <v>16577</v>
      </c>
      <c r="F306" s="21" t="s">
        <v>15060</v>
      </c>
    </row>
    <row r="307" spans="1:6" ht="32" customHeight="1">
      <c r="A307" s="19" t="s">
        <v>16578</v>
      </c>
      <c r="B307" s="20" t="s">
        <v>16579</v>
      </c>
      <c r="C307" s="21" t="s">
        <v>16580</v>
      </c>
      <c r="D307" s="21" t="s">
        <v>16581</v>
      </c>
      <c r="E307" s="21" t="s">
        <v>16582</v>
      </c>
      <c r="F307" s="21" t="s">
        <v>15060</v>
      </c>
    </row>
    <row r="308" spans="1:6" ht="32" customHeight="1">
      <c r="A308" s="19" t="s">
        <v>16583</v>
      </c>
      <c r="B308" s="20" t="s">
        <v>16584</v>
      </c>
      <c r="C308" s="21" t="s">
        <v>16585</v>
      </c>
      <c r="D308" s="21" t="s">
        <v>16586</v>
      </c>
      <c r="E308" s="21" t="s">
        <v>16587</v>
      </c>
      <c r="F308" s="21" t="s">
        <v>15060</v>
      </c>
    </row>
    <row r="309" spans="1:6" ht="32" customHeight="1">
      <c r="A309" s="19" t="s">
        <v>16588</v>
      </c>
      <c r="B309" s="20" t="s">
        <v>16589</v>
      </c>
      <c r="C309" s="21" t="s">
        <v>16590</v>
      </c>
      <c r="D309" s="21" t="s">
        <v>16591</v>
      </c>
      <c r="E309" s="21" t="s">
        <v>16592</v>
      </c>
      <c r="F309" s="21" t="s">
        <v>15060</v>
      </c>
    </row>
    <row r="310" spans="1:6" ht="32" customHeight="1">
      <c r="A310" s="19" t="s">
        <v>16593</v>
      </c>
      <c r="B310" s="20" t="s">
        <v>16594</v>
      </c>
      <c r="C310" s="21" t="s">
        <v>16595</v>
      </c>
      <c r="D310" s="21" t="s">
        <v>16596</v>
      </c>
      <c r="E310" s="21" t="s">
        <v>16597</v>
      </c>
      <c r="F310" s="21" t="s">
        <v>15060</v>
      </c>
    </row>
    <row r="311" spans="1:6" ht="32" customHeight="1">
      <c r="A311" s="19" t="s">
        <v>16598</v>
      </c>
      <c r="B311" s="20" t="s">
        <v>16599</v>
      </c>
      <c r="C311" s="21" t="s">
        <v>16600</v>
      </c>
      <c r="D311" s="21" t="s">
        <v>16601</v>
      </c>
      <c r="E311" s="21" t="s">
        <v>16602</v>
      </c>
      <c r="F311" s="21" t="s">
        <v>15060</v>
      </c>
    </row>
    <row r="312" spans="1:6" ht="32" customHeight="1">
      <c r="A312" s="19" t="s">
        <v>16603</v>
      </c>
      <c r="B312" s="20" t="s">
        <v>16604</v>
      </c>
      <c r="C312" s="21" t="s">
        <v>16605</v>
      </c>
      <c r="D312" s="21" t="s">
        <v>16606</v>
      </c>
      <c r="E312" s="21" t="s">
        <v>16607</v>
      </c>
      <c r="F312" s="21" t="s">
        <v>15060</v>
      </c>
    </row>
    <row r="313" spans="1:6" ht="32" customHeight="1">
      <c r="A313" s="19" t="s">
        <v>16608</v>
      </c>
      <c r="B313" s="20" t="s">
        <v>16609</v>
      </c>
      <c r="C313" s="21" t="s">
        <v>16610</v>
      </c>
      <c r="D313" s="21" t="s">
        <v>16611</v>
      </c>
      <c r="E313" s="21" t="s">
        <v>16612</v>
      </c>
      <c r="F313" s="21" t="s">
        <v>15060</v>
      </c>
    </row>
    <row r="314" spans="1:6" ht="32" customHeight="1">
      <c r="A314" s="19" t="s">
        <v>16613</v>
      </c>
      <c r="B314" s="20" t="s">
        <v>16614</v>
      </c>
      <c r="C314" s="21" t="s">
        <v>16615</v>
      </c>
      <c r="D314" s="21" t="s">
        <v>16616</v>
      </c>
      <c r="E314" s="21" t="s">
        <v>16617</v>
      </c>
      <c r="F314" s="21" t="s">
        <v>15060</v>
      </c>
    </row>
    <row r="315" spans="1:6" ht="32" customHeight="1">
      <c r="A315" s="19" t="s">
        <v>16618</v>
      </c>
      <c r="B315" s="20" t="s">
        <v>16619</v>
      </c>
      <c r="C315" s="21" t="s">
        <v>16620</v>
      </c>
      <c r="D315" s="21" t="s">
        <v>16621</v>
      </c>
      <c r="E315" s="21" t="s">
        <v>16622</v>
      </c>
      <c r="F315" s="21" t="s">
        <v>15060</v>
      </c>
    </row>
    <row r="316" spans="1:6" ht="32" customHeight="1">
      <c r="A316" s="19" t="s">
        <v>16623</v>
      </c>
      <c r="B316" s="20" t="s">
        <v>16624</v>
      </c>
      <c r="C316" s="21" t="s">
        <v>16625</v>
      </c>
      <c r="D316" s="21" t="s">
        <v>16626</v>
      </c>
      <c r="E316" s="21" t="s">
        <v>16627</v>
      </c>
      <c r="F316" s="21" t="s">
        <v>15060</v>
      </c>
    </row>
    <row r="317" spans="1:6" ht="32" customHeight="1">
      <c r="A317" s="19" t="s">
        <v>16628</v>
      </c>
      <c r="B317" s="20" t="s">
        <v>16629</v>
      </c>
      <c r="C317" s="21" t="s">
        <v>16630</v>
      </c>
      <c r="D317" s="21" t="s">
        <v>16631</v>
      </c>
      <c r="E317" s="21" t="s">
        <v>16632</v>
      </c>
      <c r="F317" s="21" t="s">
        <v>15060</v>
      </c>
    </row>
    <row r="318" spans="1:6" ht="32" customHeight="1">
      <c r="A318" s="19" t="s">
        <v>16633</v>
      </c>
      <c r="B318" s="20" t="s">
        <v>16634</v>
      </c>
      <c r="C318" s="21" t="s">
        <v>16635</v>
      </c>
      <c r="D318" s="21" t="s">
        <v>16636</v>
      </c>
      <c r="E318" s="21" t="s">
        <v>16637</v>
      </c>
      <c r="F318" s="21" t="s">
        <v>15060</v>
      </c>
    </row>
    <row r="319" spans="1:6" ht="32" customHeight="1">
      <c r="A319" s="19" t="s">
        <v>16638</v>
      </c>
      <c r="B319" s="20" t="s">
        <v>16639</v>
      </c>
      <c r="C319" s="21" t="s">
        <v>16640</v>
      </c>
      <c r="D319" s="21" t="s">
        <v>16641</v>
      </c>
      <c r="E319" s="21" t="s">
        <v>16642</v>
      </c>
      <c r="F319" s="21" t="s">
        <v>15060</v>
      </c>
    </row>
    <row r="320" spans="1:6" ht="32" customHeight="1">
      <c r="A320" s="19" t="s">
        <v>16643</v>
      </c>
      <c r="B320" s="20" t="s">
        <v>16644</v>
      </c>
      <c r="C320" s="21" t="s">
        <v>16645</v>
      </c>
      <c r="D320" s="21" t="s">
        <v>16646</v>
      </c>
      <c r="E320" s="21" t="s">
        <v>16647</v>
      </c>
      <c r="F320" s="21" t="s">
        <v>15060</v>
      </c>
    </row>
    <row r="321" spans="1:6" ht="32" customHeight="1">
      <c r="A321" s="19" t="s">
        <v>16648</v>
      </c>
      <c r="B321" s="20" t="s">
        <v>16649</v>
      </c>
      <c r="C321" s="21" t="s">
        <v>16650</v>
      </c>
      <c r="D321" s="21" t="s">
        <v>16651</v>
      </c>
      <c r="E321" s="21" t="s">
        <v>16652</v>
      </c>
      <c r="F321" s="21" t="s">
        <v>15060</v>
      </c>
    </row>
    <row r="322" spans="1:6" ht="32" customHeight="1">
      <c r="A322" s="19" t="s">
        <v>16653</v>
      </c>
      <c r="B322" s="20" t="s">
        <v>16654</v>
      </c>
      <c r="C322" s="21" t="s">
        <v>16655</v>
      </c>
      <c r="D322" s="21" t="s">
        <v>16656</v>
      </c>
      <c r="E322" s="21" t="s">
        <v>16657</v>
      </c>
      <c r="F322" s="21" t="s">
        <v>15060</v>
      </c>
    </row>
    <row r="323" spans="1:6" ht="32" customHeight="1">
      <c r="A323" s="19" t="s">
        <v>16658</v>
      </c>
      <c r="B323" s="20" t="s">
        <v>16659</v>
      </c>
      <c r="C323" s="21" t="s">
        <v>16660</v>
      </c>
      <c r="D323" s="21" t="s">
        <v>16661</v>
      </c>
      <c r="E323" s="21" t="s">
        <v>16662</v>
      </c>
      <c r="F323" s="21" t="s">
        <v>15060</v>
      </c>
    </row>
    <row r="324" spans="1:6" ht="32" customHeight="1">
      <c r="A324" s="19" t="s">
        <v>16663</v>
      </c>
      <c r="B324" s="20" t="s">
        <v>16664</v>
      </c>
      <c r="C324" s="21" t="s">
        <v>16665</v>
      </c>
      <c r="D324" s="21" t="s">
        <v>16666</v>
      </c>
      <c r="E324" s="21" t="s">
        <v>16667</v>
      </c>
      <c r="F324" s="21" t="s">
        <v>15060</v>
      </c>
    </row>
    <row r="325" spans="1:6" ht="32" customHeight="1">
      <c r="A325" s="19" t="s">
        <v>16668</v>
      </c>
      <c r="B325" s="20" t="s">
        <v>16669</v>
      </c>
      <c r="C325" s="21" t="s">
        <v>16670</v>
      </c>
      <c r="D325" s="21" t="s">
        <v>16671</v>
      </c>
      <c r="E325" s="21" t="s">
        <v>16672</v>
      </c>
      <c r="F325" s="21" t="s">
        <v>15060</v>
      </c>
    </row>
    <row r="326" spans="1:6" ht="32" customHeight="1">
      <c r="A326" s="19" t="s">
        <v>16673</v>
      </c>
      <c r="B326" s="20" t="s">
        <v>16674</v>
      </c>
      <c r="C326" s="21" t="s">
        <v>16675</v>
      </c>
      <c r="D326" s="21" t="s">
        <v>16676</v>
      </c>
      <c r="E326" s="21" t="s">
        <v>16677</v>
      </c>
      <c r="F326" s="21" t="s">
        <v>15060</v>
      </c>
    </row>
    <row r="327" spans="1:6" ht="32" customHeight="1">
      <c r="A327" s="19" t="s">
        <v>16678</v>
      </c>
      <c r="B327" s="20" t="s">
        <v>16679</v>
      </c>
      <c r="C327" s="21" t="s">
        <v>16680</v>
      </c>
      <c r="D327" s="21" t="s">
        <v>16681</v>
      </c>
      <c r="E327" s="21" t="s">
        <v>16682</v>
      </c>
      <c r="F327" s="21" t="s">
        <v>15060</v>
      </c>
    </row>
    <row r="328" spans="1:6" ht="32" customHeight="1">
      <c r="A328" s="19" t="s">
        <v>16683</v>
      </c>
      <c r="B328" s="20" t="s">
        <v>16684</v>
      </c>
      <c r="C328" s="21" t="s">
        <v>16685</v>
      </c>
      <c r="D328" s="21" t="s">
        <v>16686</v>
      </c>
      <c r="E328" s="21" t="s">
        <v>16687</v>
      </c>
      <c r="F328" s="21" t="s">
        <v>15060</v>
      </c>
    </row>
    <row r="329" spans="1:6" ht="32" customHeight="1">
      <c r="A329" s="19" t="s">
        <v>16688</v>
      </c>
      <c r="B329" s="20" t="s">
        <v>16689</v>
      </c>
      <c r="C329" s="21" t="s">
        <v>16690</v>
      </c>
      <c r="D329" s="21" t="s">
        <v>16691</v>
      </c>
      <c r="E329" s="21" t="s">
        <v>16692</v>
      </c>
      <c r="F329" s="21" t="s">
        <v>15060</v>
      </c>
    </row>
    <row r="330" spans="1:6" ht="32" customHeight="1">
      <c r="A330" s="19" t="s">
        <v>16693</v>
      </c>
      <c r="B330" s="20" t="s">
        <v>16694</v>
      </c>
      <c r="C330" s="21" t="s">
        <v>16695</v>
      </c>
      <c r="D330" s="21" t="s">
        <v>16696</v>
      </c>
      <c r="E330" s="21" t="s">
        <v>16697</v>
      </c>
      <c r="F330" s="21" t="s">
        <v>15060</v>
      </c>
    </row>
    <row r="331" spans="1:6" ht="32" customHeight="1">
      <c r="A331" s="19" t="s">
        <v>16698</v>
      </c>
      <c r="B331" s="20" t="s">
        <v>16699</v>
      </c>
      <c r="C331" s="21" t="s">
        <v>16700</v>
      </c>
      <c r="D331" s="21" t="s">
        <v>16701</v>
      </c>
      <c r="E331" s="21" t="s">
        <v>16702</v>
      </c>
      <c r="F331" s="21" t="s">
        <v>15856</v>
      </c>
    </row>
    <row r="332" spans="1:6" ht="32" customHeight="1">
      <c r="A332" s="19" t="s">
        <v>16703</v>
      </c>
      <c r="B332" s="20" t="s">
        <v>16704</v>
      </c>
      <c r="C332" s="21" t="s">
        <v>16705</v>
      </c>
      <c r="D332" s="21" t="s">
        <v>16706</v>
      </c>
      <c r="E332" s="21" t="s">
        <v>16707</v>
      </c>
      <c r="F332" s="21" t="s">
        <v>15856</v>
      </c>
    </row>
    <row r="333" spans="1:6" ht="32" customHeight="1">
      <c r="A333" s="19" t="s">
        <v>16708</v>
      </c>
      <c r="B333" s="20" t="s">
        <v>16709</v>
      </c>
      <c r="C333" s="21" t="s">
        <v>16710</v>
      </c>
      <c r="D333" s="21" t="s">
        <v>16711</v>
      </c>
      <c r="E333" s="21" t="s">
        <v>16712</v>
      </c>
      <c r="F333" s="21" t="s">
        <v>15856</v>
      </c>
    </row>
    <row r="334" spans="1:6" ht="32" customHeight="1">
      <c r="A334" s="19" t="s">
        <v>16713</v>
      </c>
      <c r="B334" s="20" t="s">
        <v>16714</v>
      </c>
      <c r="C334" s="21" t="s">
        <v>16715</v>
      </c>
      <c r="D334" s="21" t="s">
        <v>16716</v>
      </c>
      <c r="E334" s="21" t="s">
        <v>16717</v>
      </c>
      <c r="F334" s="21" t="s">
        <v>15872</v>
      </c>
    </row>
    <row r="335" spans="1:6" ht="32" customHeight="1">
      <c r="A335" s="19" t="s">
        <v>16718</v>
      </c>
      <c r="B335" s="20" t="s">
        <v>16719</v>
      </c>
      <c r="C335" s="21" t="s">
        <v>16720</v>
      </c>
      <c r="D335" s="21" t="s">
        <v>16721</v>
      </c>
      <c r="E335" s="21" t="s">
        <v>16722</v>
      </c>
      <c r="F335" s="21" t="s">
        <v>15872</v>
      </c>
    </row>
    <row r="336" spans="1:6" ht="32" customHeight="1">
      <c r="A336" s="19" t="s">
        <v>16723</v>
      </c>
      <c r="B336" s="20" t="s">
        <v>16724</v>
      </c>
      <c r="C336" s="21" t="s">
        <v>16725</v>
      </c>
      <c r="D336" s="21" t="s">
        <v>16726</v>
      </c>
      <c r="E336" s="21" t="s">
        <v>16727</v>
      </c>
      <c r="F336" s="21" t="s">
        <v>15872</v>
      </c>
    </row>
    <row r="337" spans="1:6" ht="32" customHeight="1">
      <c r="A337" s="19" t="s">
        <v>16728</v>
      </c>
      <c r="B337" s="20" t="s">
        <v>16729</v>
      </c>
      <c r="C337" s="21" t="s">
        <v>16730</v>
      </c>
      <c r="D337" s="21" t="s">
        <v>16731</v>
      </c>
      <c r="E337" s="21" t="s">
        <v>16732</v>
      </c>
      <c r="F337" s="21" t="s">
        <v>15060</v>
      </c>
    </row>
    <row r="338" spans="1:6" ht="32" customHeight="1">
      <c r="A338" s="19" t="s">
        <v>16733</v>
      </c>
      <c r="B338" s="20" t="s">
        <v>16734</v>
      </c>
      <c r="C338" s="21" t="s">
        <v>16735</v>
      </c>
      <c r="D338" s="21" t="s">
        <v>16736</v>
      </c>
      <c r="E338" s="21" t="s">
        <v>16737</v>
      </c>
      <c r="F338" s="21" t="s">
        <v>15060</v>
      </c>
    </row>
    <row r="339" spans="1:6" ht="32" customHeight="1">
      <c r="A339" s="19" t="s">
        <v>16738</v>
      </c>
      <c r="B339" s="20" t="s">
        <v>16739</v>
      </c>
      <c r="C339" s="21" t="s">
        <v>16740</v>
      </c>
      <c r="D339" s="21" t="s">
        <v>16741</v>
      </c>
      <c r="E339" s="21" t="s">
        <v>16742</v>
      </c>
      <c r="F339" s="21" t="s">
        <v>15060</v>
      </c>
    </row>
    <row r="340" spans="1:6" ht="32" customHeight="1">
      <c r="A340" s="19" t="s">
        <v>16743</v>
      </c>
      <c r="B340" s="20" t="s">
        <v>16744</v>
      </c>
      <c r="C340" s="21" t="s">
        <v>16745</v>
      </c>
      <c r="D340" s="21" t="s">
        <v>16746</v>
      </c>
      <c r="E340" s="21" t="s">
        <v>16747</v>
      </c>
      <c r="F340" s="21" t="s">
        <v>15060</v>
      </c>
    </row>
    <row r="341" spans="1:6" ht="32" customHeight="1">
      <c r="A341" s="19" t="s">
        <v>16748</v>
      </c>
      <c r="B341" s="20" t="s">
        <v>16749</v>
      </c>
      <c r="C341" s="21" t="s">
        <v>16750</v>
      </c>
      <c r="D341" s="21" t="s">
        <v>16751</v>
      </c>
      <c r="E341" s="21" t="s">
        <v>16752</v>
      </c>
      <c r="F341" s="21" t="s">
        <v>15060</v>
      </c>
    </row>
    <row r="342" spans="1:6" ht="32" customHeight="1">
      <c r="A342" s="19" t="s">
        <v>16753</v>
      </c>
      <c r="B342" s="20" t="s">
        <v>16754</v>
      </c>
      <c r="C342" s="21" t="s">
        <v>16755</v>
      </c>
      <c r="D342" s="21" t="s">
        <v>16756</v>
      </c>
      <c r="E342" s="21" t="s">
        <v>16757</v>
      </c>
      <c r="F342" s="21" t="s">
        <v>15060</v>
      </c>
    </row>
    <row r="343" spans="1:6" ht="32" customHeight="1">
      <c r="A343" s="19" t="s">
        <v>16758</v>
      </c>
      <c r="B343" s="20" t="s">
        <v>16759</v>
      </c>
      <c r="C343" s="21" t="s">
        <v>16760</v>
      </c>
      <c r="D343" s="21" t="s">
        <v>16761</v>
      </c>
      <c r="E343" s="21" t="s">
        <v>16762</v>
      </c>
      <c r="F343" s="21" t="s">
        <v>15060</v>
      </c>
    </row>
    <row r="344" spans="1:6" ht="32" customHeight="1">
      <c r="A344" s="19" t="s">
        <v>16763</v>
      </c>
      <c r="B344" s="20" t="s">
        <v>16764</v>
      </c>
      <c r="C344" s="21" t="s">
        <v>16765</v>
      </c>
      <c r="D344" s="21" t="s">
        <v>16766</v>
      </c>
      <c r="E344" s="21" t="s">
        <v>16767</v>
      </c>
      <c r="F344" s="21" t="s">
        <v>15060</v>
      </c>
    </row>
    <row r="345" spans="1:6" ht="32" customHeight="1">
      <c r="A345" s="19" t="s">
        <v>16768</v>
      </c>
      <c r="B345" s="20" t="s">
        <v>16769</v>
      </c>
      <c r="C345" s="21" t="s">
        <v>16770</v>
      </c>
      <c r="D345" s="21" t="s">
        <v>16771</v>
      </c>
      <c r="E345" s="21" t="s">
        <v>16772</v>
      </c>
      <c r="F345" s="21" t="s">
        <v>15060</v>
      </c>
    </row>
    <row r="346" spans="1:6" ht="32" customHeight="1">
      <c r="A346" s="19" t="s">
        <v>16773</v>
      </c>
      <c r="B346" s="20" t="s">
        <v>16774</v>
      </c>
      <c r="C346" s="21" t="s">
        <v>16775</v>
      </c>
      <c r="D346" s="21" t="s">
        <v>16776</v>
      </c>
      <c r="E346" s="21" t="s">
        <v>16777</v>
      </c>
      <c r="F346" s="21" t="s">
        <v>15060</v>
      </c>
    </row>
    <row r="347" spans="1:6" ht="32" customHeight="1">
      <c r="A347" s="19" t="s">
        <v>16778</v>
      </c>
      <c r="B347" s="20" t="s">
        <v>16779</v>
      </c>
      <c r="C347" s="21" t="s">
        <v>16780</v>
      </c>
      <c r="D347" s="21" t="s">
        <v>16781</v>
      </c>
      <c r="E347" s="21" t="s">
        <v>16782</v>
      </c>
      <c r="F347" s="21" t="s">
        <v>15060</v>
      </c>
    </row>
    <row r="348" spans="1:6" ht="32" customHeight="1">
      <c r="A348" s="19" t="s">
        <v>16783</v>
      </c>
      <c r="B348" s="20" t="s">
        <v>16784</v>
      </c>
      <c r="C348" s="21" t="s">
        <v>16785</v>
      </c>
      <c r="D348" s="21" t="s">
        <v>16786</v>
      </c>
      <c r="E348" s="21" t="s">
        <v>16787</v>
      </c>
      <c r="F348" s="21" t="s">
        <v>15060</v>
      </c>
    </row>
    <row r="349" spans="1:6" ht="32" customHeight="1">
      <c r="A349" s="19" t="s">
        <v>16788</v>
      </c>
      <c r="B349" s="20" t="s">
        <v>16789</v>
      </c>
      <c r="C349" s="21" t="s">
        <v>16790</v>
      </c>
      <c r="D349" s="21" t="s">
        <v>16791</v>
      </c>
      <c r="E349" s="21" t="s">
        <v>16792</v>
      </c>
      <c r="F349" s="21" t="s">
        <v>15060</v>
      </c>
    </row>
    <row r="350" spans="1:6" ht="32" customHeight="1">
      <c r="A350" s="19" t="s">
        <v>16793</v>
      </c>
      <c r="B350" s="20" t="s">
        <v>16794</v>
      </c>
      <c r="C350" s="21" t="s">
        <v>16795</v>
      </c>
      <c r="D350" s="21" t="s">
        <v>16796</v>
      </c>
      <c r="E350" s="21" t="s">
        <v>16797</v>
      </c>
      <c r="F350" s="21" t="s">
        <v>15060</v>
      </c>
    </row>
    <row r="351" spans="1:6" ht="32" customHeight="1">
      <c r="A351" s="19" t="s">
        <v>16798</v>
      </c>
      <c r="B351" s="20" t="s">
        <v>16799</v>
      </c>
      <c r="C351" s="21" t="s">
        <v>16800</v>
      </c>
      <c r="D351" s="21" t="s">
        <v>16801</v>
      </c>
      <c r="E351" s="21" t="s">
        <v>16802</v>
      </c>
      <c r="F351" s="21" t="s">
        <v>15060</v>
      </c>
    </row>
    <row r="352" spans="1:6" ht="32" customHeight="1">
      <c r="A352" s="19" t="s">
        <v>16803</v>
      </c>
      <c r="B352" s="20" t="s">
        <v>16804</v>
      </c>
      <c r="C352" s="21" t="s">
        <v>16805</v>
      </c>
      <c r="D352" s="21" t="s">
        <v>16806</v>
      </c>
      <c r="E352" s="21" t="s">
        <v>16807</v>
      </c>
      <c r="F352" s="21" t="s">
        <v>15060</v>
      </c>
    </row>
    <row r="353" spans="1:6" ht="32" customHeight="1">
      <c r="A353" s="19" t="s">
        <v>16808</v>
      </c>
      <c r="B353" s="20" t="s">
        <v>16809</v>
      </c>
      <c r="C353" s="21" t="s">
        <v>16810</v>
      </c>
      <c r="D353" s="21" t="s">
        <v>16811</v>
      </c>
      <c r="E353" s="21" t="s">
        <v>16812</v>
      </c>
      <c r="F353" s="21" t="s">
        <v>15060</v>
      </c>
    </row>
    <row r="354" spans="1:6" ht="32" customHeight="1">
      <c r="A354" s="19" t="s">
        <v>16813</v>
      </c>
      <c r="B354" s="20" t="s">
        <v>16814</v>
      </c>
      <c r="C354" s="21" t="s">
        <v>16815</v>
      </c>
      <c r="D354" s="21" t="s">
        <v>16816</v>
      </c>
      <c r="E354" s="21" t="s">
        <v>16817</v>
      </c>
      <c r="F354" s="21" t="s">
        <v>15060</v>
      </c>
    </row>
    <row r="355" spans="1:6" ht="32" customHeight="1">
      <c r="A355" s="19" t="s">
        <v>16818</v>
      </c>
      <c r="B355" s="20" t="s">
        <v>16819</v>
      </c>
      <c r="C355" s="21" t="s">
        <v>16820</v>
      </c>
      <c r="D355" s="21" t="s">
        <v>16821</v>
      </c>
      <c r="E355" s="21" t="s">
        <v>16822</v>
      </c>
      <c r="F355" s="21" t="s">
        <v>15060</v>
      </c>
    </row>
    <row r="356" spans="1:6" ht="32" customHeight="1">
      <c r="A356" s="19" t="s">
        <v>16823</v>
      </c>
      <c r="B356" s="20" t="s">
        <v>16824</v>
      </c>
      <c r="C356" s="21" t="s">
        <v>16825</v>
      </c>
      <c r="D356" s="21" t="s">
        <v>16826</v>
      </c>
      <c r="E356" s="21" t="s">
        <v>16827</v>
      </c>
      <c r="F356" s="21" t="s">
        <v>15060</v>
      </c>
    </row>
    <row r="357" spans="1:6" ht="32" customHeight="1">
      <c r="A357" s="19" t="s">
        <v>16828</v>
      </c>
      <c r="B357" s="20" t="s">
        <v>16829</v>
      </c>
      <c r="C357" s="21" t="s">
        <v>16830</v>
      </c>
      <c r="D357" s="21" t="s">
        <v>16831</v>
      </c>
      <c r="E357" s="21" t="s">
        <v>16832</v>
      </c>
      <c r="F357" s="21" t="s">
        <v>15060</v>
      </c>
    </row>
    <row r="358" spans="1:6" ht="32" customHeight="1">
      <c r="A358" s="19" t="s">
        <v>16833</v>
      </c>
      <c r="B358" s="20" t="s">
        <v>16834</v>
      </c>
      <c r="C358" s="21" t="s">
        <v>16835</v>
      </c>
      <c r="D358" s="21" t="s">
        <v>16836</v>
      </c>
      <c r="E358" s="21" t="s">
        <v>16837</v>
      </c>
      <c r="F358" s="21" t="s">
        <v>15060</v>
      </c>
    </row>
    <row r="359" spans="1:6" ht="32" customHeight="1">
      <c r="A359" s="19" t="s">
        <v>16838</v>
      </c>
      <c r="B359" s="20" t="s">
        <v>16839</v>
      </c>
      <c r="C359" s="21" t="s">
        <v>16840</v>
      </c>
      <c r="D359" s="21" t="s">
        <v>16841</v>
      </c>
      <c r="E359" s="22">
        <v>100</v>
      </c>
      <c r="F359" s="21" t="s">
        <v>15060</v>
      </c>
    </row>
    <row r="360" spans="1:6" ht="32" customHeight="1">
      <c r="A360" s="19" t="s">
        <v>16842</v>
      </c>
      <c r="B360" s="20" t="s">
        <v>16843</v>
      </c>
      <c r="C360" s="21" t="s">
        <v>16844</v>
      </c>
      <c r="D360" s="21" t="s">
        <v>16845</v>
      </c>
      <c r="E360" s="21" t="s">
        <v>16846</v>
      </c>
      <c r="F360" s="21" t="s">
        <v>15060</v>
      </c>
    </row>
    <row r="361" spans="1:6" ht="32" customHeight="1">
      <c r="A361" s="19" t="s">
        <v>16847</v>
      </c>
      <c r="B361" s="20" t="s">
        <v>16848</v>
      </c>
      <c r="C361" s="21" t="s">
        <v>16849</v>
      </c>
      <c r="D361" s="21" t="s">
        <v>16850</v>
      </c>
      <c r="E361" s="21" t="s">
        <v>16851</v>
      </c>
      <c r="F361" s="21" t="s">
        <v>15060</v>
      </c>
    </row>
    <row r="362" spans="1:6" ht="32" customHeight="1">
      <c r="A362" s="19" t="s">
        <v>16852</v>
      </c>
      <c r="B362" s="20" t="s">
        <v>16853</v>
      </c>
      <c r="C362" s="21" t="s">
        <v>16854</v>
      </c>
      <c r="D362" s="21" t="s">
        <v>16855</v>
      </c>
      <c r="E362" s="21" t="s">
        <v>16856</v>
      </c>
      <c r="F362" s="21" t="s">
        <v>15060</v>
      </c>
    </row>
    <row r="363" spans="1:6" ht="32" customHeight="1">
      <c r="A363" s="19" t="s">
        <v>16857</v>
      </c>
      <c r="B363" s="20" t="s">
        <v>16858</v>
      </c>
      <c r="C363" s="21" t="s">
        <v>16859</v>
      </c>
      <c r="D363" s="21" t="s">
        <v>16860</v>
      </c>
      <c r="E363" s="21" t="s">
        <v>16861</v>
      </c>
      <c r="F363" s="21" t="s">
        <v>15060</v>
      </c>
    </row>
    <row r="364" spans="1:6" ht="32" customHeight="1">
      <c r="A364" s="19" t="s">
        <v>16862</v>
      </c>
      <c r="B364" s="20" t="s">
        <v>16863</v>
      </c>
      <c r="C364" s="21" t="s">
        <v>16864</v>
      </c>
      <c r="D364" s="21" t="s">
        <v>16865</v>
      </c>
      <c r="E364" s="21" t="s">
        <v>16866</v>
      </c>
      <c r="F364" s="21" t="s">
        <v>15060</v>
      </c>
    </row>
    <row r="365" spans="1:6" ht="32" customHeight="1">
      <c r="A365" s="19" t="s">
        <v>16867</v>
      </c>
      <c r="B365" s="20" t="s">
        <v>16868</v>
      </c>
      <c r="C365" s="21" t="s">
        <v>16869</v>
      </c>
      <c r="D365" s="21" t="s">
        <v>16870</v>
      </c>
      <c r="E365" s="21" t="s">
        <v>16871</v>
      </c>
      <c r="F365" s="21" t="s">
        <v>15060</v>
      </c>
    </row>
    <row r="366" spans="1:6" ht="32" customHeight="1">
      <c r="A366" s="19" t="s">
        <v>16872</v>
      </c>
      <c r="B366" s="20" t="s">
        <v>16873</v>
      </c>
      <c r="C366" s="21" t="s">
        <v>16874</v>
      </c>
      <c r="D366" s="21" t="s">
        <v>16875</v>
      </c>
      <c r="E366" s="21" t="s">
        <v>16876</v>
      </c>
      <c r="F366" s="21" t="s">
        <v>15060</v>
      </c>
    </row>
    <row r="367" spans="1:6" ht="32" customHeight="1">
      <c r="A367" s="19" t="s">
        <v>16877</v>
      </c>
      <c r="B367" s="20" t="s">
        <v>16878</v>
      </c>
      <c r="C367" s="21" t="s">
        <v>16879</v>
      </c>
      <c r="D367" s="21" t="s">
        <v>16880</v>
      </c>
      <c r="E367" s="21" t="s">
        <v>16881</v>
      </c>
      <c r="F367" s="21" t="s">
        <v>15060</v>
      </c>
    </row>
    <row r="368" spans="1:6" ht="32" customHeight="1">
      <c r="A368" s="19" t="s">
        <v>16882</v>
      </c>
      <c r="B368" s="20" t="s">
        <v>16883</v>
      </c>
      <c r="C368" s="21" t="s">
        <v>16884</v>
      </c>
      <c r="D368" s="21" t="s">
        <v>16885</v>
      </c>
      <c r="E368" s="21" t="s">
        <v>16886</v>
      </c>
      <c r="F368" s="21" t="s">
        <v>15060</v>
      </c>
    </row>
    <row r="369" spans="1:6" ht="32" customHeight="1">
      <c r="A369" s="19" t="s">
        <v>16887</v>
      </c>
      <c r="B369" s="20" t="s">
        <v>16888</v>
      </c>
      <c r="C369" s="21" t="s">
        <v>16889</v>
      </c>
      <c r="D369" s="21" t="s">
        <v>16890</v>
      </c>
      <c r="E369" s="21" t="s">
        <v>16891</v>
      </c>
      <c r="F369" s="21" t="s">
        <v>15060</v>
      </c>
    </row>
    <row r="370" spans="1:6" ht="32" customHeight="1">
      <c r="A370" s="19" t="s">
        <v>16892</v>
      </c>
      <c r="B370" s="20" t="s">
        <v>16893</v>
      </c>
      <c r="C370" s="21" t="s">
        <v>16894</v>
      </c>
      <c r="D370" s="21" t="s">
        <v>16895</v>
      </c>
      <c r="E370" s="21" t="s">
        <v>16896</v>
      </c>
      <c r="F370" s="21" t="s">
        <v>15060</v>
      </c>
    </row>
    <row r="371" spans="1:6" ht="32" customHeight="1">
      <c r="A371" s="19" t="s">
        <v>16897</v>
      </c>
      <c r="B371" s="20" t="s">
        <v>16898</v>
      </c>
      <c r="C371" s="21" t="s">
        <v>16899</v>
      </c>
      <c r="D371" s="21" t="s">
        <v>16900</v>
      </c>
      <c r="E371" s="21" t="s">
        <v>16901</v>
      </c>
      <c r="F371" s="21" t="s">
        <v>15060</v>
      </c>
    </row>
    <row r="372" spans="1:6" ht="32" customHeight="1">
      <c r="A372" s="19" t="s">
        <v>16902</v>
      </c>
      <c r="B372" s="20" t="s">
        <v>16903</v>
      </c>
      <c r="C372" s="21" t="s">
        <v>16904</v>
      </c>
      <c r="D372" s="21" t="s">
        <v>16905</v>
      </c>
      <c r="E372" s="21" t="s">
        <v>16906</v>
      </c>
      <c r="F372" s="21" t="s">
        <v>15060</v>
      </c>
    </row>
    <row r="373" spans="1:6" ht="32" customHeight="1">
      <c r="A373" s="19" t="s">
        <v>16907</v>
      </c>
      <c r="B373" s="20" t="s">
        <v>16908</v>
      </c>
      <c r="C373" s="21" t="s">
        <v>16909</v>
      </c>
      <c r="D373" s="21" t="s">
        <v>16910</v>
      </c>
      <c r="E373" s="21" t="s">
        <v>16911</v>
      </c>
      <c r="F373" s="21" t="s">
        <v>15060</v>
      </c>
    </row>
    <row r="374" spans="1:6" ht="32" customHeight="1">
      <c r="A374" s="19" t="s">
        <v>16912</v>
      </c>
      <c r="B374" s="20" t="s">
        <v>16913</v>
      </c>
      <c r="C374" s="21" t="s">
        <v>16914</v>
      </c>
      <c r="D374" s="21" t="s">
        <v>16915</v>
      </c>
      <c r="E374" s="21" t="s">
        <v>16916</v>
      </c>
      <c r="F374" s="21" t="s">
        <v>15060</v>
      </c>
    </row>
    <row r="375" spans="1:6" ht="32" customHeight="1">
      <c r="A375" s="19" t="s">
        <v>16917</v>
      </c>
      <c r="B375" s="20" t="s">
        <v>16918</v>
      </c>
      <c r="C375" s="21" t="s">
        <v>16919</v>
      </c>
      <c r="D375" s="21" t="s">
        <v>16920</v>
      </c>
      <c r="E375" s="21" t="s">
        <v>16921</v>
      </c>
      <c r="F375" s="21" t="s">
        <v>15060</v>
      </c>
    </row>
    <row r="376" spans="1:6" ht="32" customHeight="1">
      <c r="A376" s="19" t="s">
        <v>16922</v>
      </c>
      <c r="B376" s="20" t="s">
        <v>16923</v>
      </c>
      <c r="C376" s="21" t="s">
        <v>16924</v>
      </c>
      <c r="D376" s="21" t="s">
        <v>16925</v>
      </c>
      <c r="E376" s="21" t="s">
        <v>16926</v>
      </c>
      <c r="F376" s="21" t="s">
        <v>15060</v>
      </c>
    </row>
    <row r="377" spans="1:6" ht="32" customHeight="1">
      <c r="A377" s="19" t="s">
        <v>16927</v>
      </c>
      <c r="B377" s="20" t="s">
        <v>16928</v>
      </c>
      <c r="C377" s="21" t="s">
        <v>16929</v>
      </c>
      <c r="D377" s="21" t="s">
        <v>16930</v>
      </c>
      <c r="E377" s="21" t="s">
        <v>16931</v>
      </c>
      <c r="F377" s="21" t="s">
        <v>15060</v>
      </c>
    </row>
    <row r="378" spans="1:6" ht="32" customHeight="1">
      <c r="A378" s="19" t="s">
        <v>16932</v>
      </c>
      <c r="B378" s="20" t="s">
        <v>16933</v>
      </c>
      <c r="C378" s="21" t="s">
        <v>16934</v>
      </c>
      <c r="D378" s="21" t="s">
        <v>16935</v>
      </c>
      <c r="E378" s="21" t="s">
        <v>16936</v>
      </c>
      <c r="F378" s="21" t="s">
        <v>15060</v>
      </c>
    </row>
    <row r="379" spans="1:6" ht="32" customHeight="1">
      <c r="A379" s="19" t="s">
        <v>16937</v>
      </c>
      <c r="B379" s="20" t="s">
        <v>16938</v>
      </c>
      <c r="C379" s="21" t="s">
        <v>16939</v>
      </c>
      <c r="D379" s="21" t="s">
        <v>16940</v>
      </c>
      <c r="E379" s="21" t="s">
        <v>16941</v>
      </c>
      <c r="F379" s="21" t="s">
        <v>15060</v>
      </c>
    </row>
    <row r="380" spans="1:6" ht="32" customHeight="1">
      <c r="A380" s="19" t="s">
        <v>16942</v>
      </c>
      <c r="B380" s="20" t="s">
        <v>16943</v>
      </c>
      <c r="C380" s="21" t="s">
        <v>16944</v>
      </c>
      <c r="D380" s="21" t="s">
        <v>16945</v>
      </c>
      <c r="E380" s="21" t="s">
        <v>16946</v>
      </c>
      <c r="F380" s="21" t="s">
        <v>15060</v>
      </c>
    </row>
    <row r="381" spans="1:6" ht="32" customHeight="1">
      <c r="A381" s="19" t="s">
        <v>16947</v>
      </c>
      <c r="B381" s="20" t="s">
        <v>16948</v>
      </c>
      <c r="C381" s="21" t="s">
        <v>16949</v>
      </c>
      <c r="D381" s="21" t="s">
        <v>16950</v>
      </c>
      <c r="E381" s="21" t="s">
        <v>16951</v>
      </c>
      <c r="F381" s="21" t="s">
        <v>15060</v>
      </c>
    </row>
    <row r="382" spans="1:6" ht="32" customHeight="1">
      <c r="A382" s="19" t="s">
        <v>16952</v>
      </c>
      <c r="B382" s="20" t="s">
        <v>16953</v>
      </c>
      <c r="C382" s="21" t="s">
        <v>16954</v>
      </c>
      <c r="D382" s="21" t="s">
        <v>16955</v>
      </c>
      <c r="E382" s="21" t="s">
        <v>16956</v>
      </c>
      <c r="F382" s="21" t="s">
        <v>15060</v>
      </c>
    </row>
    <row r="383" spans="1:6" ht="32" customHeight="1">
      <c r="A383" s="19" t="s">
        <v>16957</v>
      </c>
      <c r="B383" s="20" t="s">
        <v>16958</v>
      </c>
      <c r="C383" s="21" t="s">
        <v>16959</v>
      </c>
      <c r="D383" s="21" t="s">
        <v>16960</v>
      </c>
      <c r="E383" s="21" t="s">
        <v>16961</v>
      </c>
      <c r="F383" s="21" t="s">
        <v>15060</v>
      </c>
    </row>
    <row r="384" spans="1:6" ht="32" customHeight="1">
      <c r="A384" s="19" t="s">
        <v>16962</v>
      </c>
      <c r="B384" s="20" t="s">
        <v>16963</v>
      </c>
      <c r="C384" s="21" t="s">
        <v>16964</v>
      </c>
      <c r="D384" s="21" t="s">
        <v>16965</v>
      </c>
      <c r="E384" s="21" t="s">
        <v>16966</v>
      </c>
      <c r="F384" s="21" t="s">
        <v>15060</v>
      </c>
    </row>
    <row r="385" spans="1:6" ht="32" customHeight="1">
      <c r="A385" s="19" t="s">
        <v>16967</v>
      </c>
      <c r="B385" s="20" t="s">
        <v>16968</v>
      </c>
      <c r="C385" s="21" t="s">
        <v>16969</v>
      </c>
      <c r="D385" s="21" t="s">
        <v>16970</v>
      </c>
      <c r="E385" s="21" t="s">
        <v>16971</v>
      </c>
      <c r="F385" s="21" t="s">
        <v>15060</v>
      </c>
    </row>
    <row r="386" spans="1:6" ht="32" customHeight="1">
      <c r="A386" s="19" t="s">
        <v>16972</v>
      </c>
      <c r="B386" s="20" t="s">
        <v>16973</v>
      </c>
      <c r="C386" s="21" t="s">
        <v>16974</v>
      </c>
      <c r="D386" s="21" t="s">
        <v>16975</v>
      </c>
      <c r="E386" s="21" t="s">
        <v>16976</v>
      </c>
      <c r="F386" s="21" t="s">
        <v>15060</v>
      </c>
    </row>
    <row r="387" spans="1:6" ht="32" customHeight="1">
      <c r="A387" s="19" t="s">
        <v>16977</v>
      </c>
      <c r="B387" s="20" t="s">
        <v>16978</v>
      </c>
      <c r="C387" s="21" t="s">
        <v>16979</v>
      </c>
      <c r="D387" s="21" t="s">
        <v>16980</v>
      </c>
      <c r="E387" s="21" t="s">
        <v>16981</v>
      </c>
      <c r="F387" s="21" t="s">
        <v>15060</v>
      </c>
    </row>
    <row r="388" spans="1:6" ht="32" customHeight="1">
      <c r="A388" s="19" t="s">
        <v>16982</v>
      </c>
      <c r="B388" s="20" t="s">
        <v>16983</v>
      </c>
      <c r="C388" s="21" t="s">
        <v>16984</v>
      </c>
      <c r="D388" s="21" t="s">
        <v>16985</v>
      </c>
      <c r="E388" s="21" t="s">
        <v>16986</v>
      </c>
      <c r="F388" s="21" t="s">
        <v>15060</v>
      </c>
    </row>
    <row r="389" spans="1:6" ht="32" customHeight="1">
      <c r="A389" s="19" t="s">
        <v>16987</v>
      </c>
      <c r="B389" s="20" t="s">
        <v>16988</v>
      </c>
      <c r="C389" s="21" t="s">
        <v>16989</v>
      </c>
      <c r="D389" s="21" t="s">
        <v>16990</v>
      </c>
      <c r="E389" s="21" t="s">
        <v>16991</v>
      </c>
      <c r="F389" s="21" t="s">
        <v>15060</v>
      </c>
    </row>
    <row r="390" spans="1:6" ht="32" customHeight="1">
      <c r="A390" s="19" t="s">
        <v>16992</v>
      </c>
      <c r="B390" s="20" t="s">
        <v>16993</v>
      </c>
      <c r="C390" s="21" t="s">
        <v>16994</v>
      </c>
      <c r="D390" s="21" t="s">
        <v>16995</v>
      </c>
      <c r="E390" s="21" t="s">
        <v>16996</v>
      </c>
      <c r="F390" s="21" t="s">
        <v>15060</v>
      </c>
    </row>
    <row r="391" spans="1:6" ht="32" customHeight="1">
      <c r="A391" s="19" t="s">
        <v>16997</v>
      </c>
      <c r="B391" s="20" t="s">
        <v>16998</v>
      </c>
      <c r="C391" s="21" t="s">
        <v>16999</v>
      </c>
      <c r="D391" s="21" t="s">
        <v>17000</v>
      </c>
      <c r="E391" s="21" t="s">
        <v>17001</v>
      </c>
      <c r="F391" s="21" t="s">
        <v>15060</v>
      </c>
    </row>
    <row r="392" spans="1:6" ht="32" customHeight="1">
      <c r="A392" s="19" t="s">
        <v>17002</v>
      </c>
      <c r="B392" s="20" t="s">
        <v>17003</v>
      </c>
      <c r="C392" s="21" t="s">
        <v>17004</v>
      </c>
      <c r="D392" s="21" t="s">
        <v>17005</v>
      </c>
      <c r="E392" s="21" t="s">
        <v>17006</v>
      </c>
      <c r="F392" s="21" t="s">
        <v>15060</v>
      </c>
    </row>
    <row r="393" spans="1:6" ht="32" customHeight="1">
      <c r="A393" s="19" t="s">
        <v>17007</v>
      </c>
      <c r="B393" s="20" t="s">
        <v>17008</v>
      </c>
      <c r="C393" s="21" t="s">
        <v>17009</v>
      </c>
      <c r="D393" s="21" t="s">
        <v>17010</v>
      </c>
      <c r="E393" s="21" t="s">
        <v>17011</v>
      </c>
      <c r="F393" s="21" t="s">
        <v>15060</v>
      </c>
    </row>
    <row r="394" spans="1:6" ht="32" customHeight="1">
      <c r="A394" s="19" t="s">
        <v>17012</v>
      </c>
      <c r="B394" s="20" t="s">
        <v>17013</v>
      </c>
      <c r="C394" s="21" t="s">
        <v>17014</v>
      </c>
      <c r="D394" s="21" t="s">
        <v>17015</v>
      </c>
      <c r="E394" s="21" t="s">
        <v>17016</v>
      </c>
      <c r="F394" s="21" t="s">
        <v>15060</v>
      </c>
    </row>
    <row r="395" spans="1:6" ht="32" customHeight="1">
      <c r="A395" s="19" t="s">
        <v>17017</v>
      </c>
      <c r="B395" s="20" t="s">
        <v>17018</v>
      </c>
      <c r="C395" s="21" t="s">
        <v>17019</v>
      </c>
      <c r="D395" s="21" t="s">
        <v>17020</v>
      </c>
      <c r="E395" s="21" t="s">
        <v>17021</v>
      </c>
      <c r="F395" s="21" t="s">
        <v>15060</v>
      </c>
    </row>
    <row r="396" spans="1:6" ht="32" customHeight="1">
      <c r="A396" s="19" t="s">
        <v>17022</v>
      </c>
      <c r="B396" s="20" t="s">
        <v>17023</v>
      </c>
      <c r="C396" s="21" t="s">
        <v>17024</v>
      </c>
      <c r="D396" s="21" t="s">
        <v>17025</v>
      </c>
      <c r="E396" s="21" t="s">
        <v>17026</v>
      </c>
      <c r="F396" s="21" t="s">
        <v>15060</v>
      </c>
    </row>
    <row r="397" spans="1:6" ht="32" customHeight="1">
      <c r="A397" s="19" t="s">
        <v>17027</v>
      </c>
      <c r="B397" s="20" t="s">
        <v>17028</v>
      </c>
      <c r="C397" s="21" t="s">
        <v>17029</v>
      </c>
      <c r="D397" s="21" t="s">
        <v>17030</v>
      </c>
      <c r="E397" s="21" t="s">
        <v>17031</v>
      </c>
      <c r="F397" s="21" t="s">
        <v>15060</v>
      </c>
    </row>
    <row r="398" spans="1:6" ht="32" customHeight="1">
      <c r="A398" s="19" t="s">
        <v>17032</v>
      </c>
      <c r="B398" s="20" t="s">
        <v>17033</v>
      </c>
      <c r="C398" s="21" t="s">
        <v>17034</v>
      </c>
      <c r="D398" s="21" t="s">
        <v>17035</v>
      </c>
      <c r="E398" s="21" t="s">
        <v>17036</v>
      </c>
      <c r="F398" s="21" t="s">
        <v>15060</v>
      </c>
    </row>
    <row r="399" spans="1:6" ht="32" customHeight="1">
      <c r="A399" s="19" t="s">
        <v>17037</v>
      </c>
      <c r="B399" s="20" t="s">
        <v>17038</v>
      </c>
      <c r="C399" s="21" t="s">
        <v>17039</v>
      </c>
      <c r="D399" s="21" t="s">
        <v>17040</v>
      </c>
      <c r="E399" s="21" t="s">
        <v>17041</v>
      </c>
      <c r="F399" s="21" t="s">
        <v>15060</v>
      </c>
    </row>
    <row r="400" spans="1:6" ht="32" customHeight="1">
      <c r="A400" s="19" t="s">
        <v>17042</v>
      </c>
      <c r="B400" s="20" t="s">
        <v>17043</v>
      </c>
      <c r="C400" s="21" t="s">
        <v>17044</v>
      </c>
      <c r="D400" s="21" t="s">
        <v>17045</v>
      </c>
      <c r="E400" s="21" t="s">
        <v>17046</v>
      </c>
      <c r="F400" s="21" t="s">
        <v>15060</v>
      </c>
    </row>
    <row r="401" spans="1:6" ht="32" customHeight="1">
      <c r="A401" s="19" t="s">
        <v>17047</v>
      </c>
      <c r="B401" s="20" t="s">
        <v>17048</v>
      </c>
      <c r="C401" s="21" t="s">
        <v>17049</v>
      </c>
      <c r="D401" s="21" t="s">
        <v>17050</v>
      </c>
      <c r="E401" s="21" t="s">
        <v>17051</v>
      </c>
      <c r="F401" s="21" t="s">
        <v>15060</v>
      </c>
    </row>
    <row r="402" spans="1:6" ht="32" customHeight="1">
      <c r="A402" s="19" t="s">
        <v>17052</v>
      </c>
      <c r="B402" s="20" t="s">
        <v>17053</v>
      </c>
      <c r="C402" s="21" t="s">
        <v>17054</v>
      </c>
      <c r="D402" s="21" t="s">
        <v>17055</v>
      </c>
      <c r="E402" s="21" t="s">
        <v>17056</v>
      </c>
      <c r="F402" s="21" t="s">
        <v>15060</v>
      </c>
    </row>
    <row r="403" spans="1:6" ht="32" customHeight="1">
      <c r="A403" s="19" t="s">
        <v>17057</v>
      </c>
      <c r="B403" s="20" t="s">
        <v>17058</v>
      </c>
      <c r="C403" s="21" t="s">
        <v>17059</v>
      </c>
      <c r="D403" s="21" t="s">
        <v>17060</v>
      </c>
      <c r="E403" s="21" t="s">
        <v>17061</v>
      </c>
      <c r="F403" s="21" t="s">
        <v>15060</v>
      </c>
    </row>
    <row r="404" spans="1:6" ht="32" customHeight="1">
      <c r="A404" s="19" t="s">
        <v>17062</v>
      </c>
      <c r="B404" s="20" t="s">
        <v>17063</v>
      </c>
      <c r="C404" s="21" t="s">
        <v>17064</v>
      </c>
      <c r="D404" s="21" t="s">
        <v>17065</v>
      </c>
      <c r="E404" s="21" t="s">
        <v>17066</v>
      </c>
      <c r="F404" s="21" t="s">
        <v>15060</v>
      </c>
    </row>
    <row r="405" spans="1:6" ht="32" customHeight="1">
      <c r="A405" s="19" t="s">
        <v>17067</v>
      </c>
      <c r="B405" s="20" t="s">
        <v>17068</v>
      </c>
      <c r="C405" s="21" t="s">
        <v>17069</v>
      </c>
      <c r="D405" s="21" t="s">
        <v>17070</v>
      </c>
      <c r="E405" s="21" t="s">
        <v>17071</v>
      </c>
      <c r="F405" s="21" t="s">
        <v>15060</v>
      </c>
    </row>
    <row r="406" spans="1:6" ht="32" customHeight="1">
      <c r="A406" s="19" t="s">
        <v>17072</v>
      </c>
      <c r="B406" s="20" t="s">
        <v>17073</v>
      </c>
      <c r="C406" s="21" t="s">
        <v>17074</v>
      </c>
      <c r="D406" s="21" t="s">
        <v>17075</v>
      </c>
      <c r="E406" s="21" t="s">
        <v>17076</v>
      </c>
      <c r="F406" s="21" t="s">
        <v>15060</v>
      </c>
    </row>
    <row r="407" spans="1:6" ht="32" customHeight="1">
      <c r="A407" s="19" t="s">
        <v>17077</v>
      </c>
      <c r="B407" s="20" t="s">
        <v>17078</v>
      </c>
      <c r="C407" s="21" t="s">
        <v>17079</v>
      </c>
      <c r="D407" s="21" t="s">
        <v>17080</v>
      </c>
      <c r="E407" s="21" t="s">
        <v>17081</v>
      </c>
      <c r="F407" s="21" t="s">
        <v>15060</v>
      </c>
    </row>
    <row r="408" spans="1:6" ht="32" customHeight="1">
      <c r="A408" s="19" t="s">
        <v>17082</v>
      </c>
      <c r="B408" s="20" t="s">
        <v>17083</v>
      </c>
      <c r="C408" s="21" t="s">
        <v>17084</v>
      </c>
      <c r="D408" s="21" t="s">
        <v>17085</v>
      </c>
      <c r="E408" s="21" t="s">
        <v>17086</v>
      </c>
      <c r="F408" s="21" t="s">
        <v>15060</v>
      </c>
    </row>
    <row r="409" spans="1:6" ht="32" customHeight="1">
      <c r="A409" s="19" t="s">
        <v>17087</v>
      </c>
      <c r="B409" s="20" t="s">
        <v>17088</v>
      </c>
      <c r="C409" s="21" t="s">
        <v>17089</v>
      </c>
      <c r="D409" s="21" t="s">
        <v>17090</v>
      </c>
      <c r="E409" s="21" t="s">
        <v>17091</v>
      </c>
      <c r="F409" s="21" t="s">
        <v>15060</v>
      </c>
    </row>
    <row r="410" spans="1:6" ht="32" customHeight="1">
      <c r="A410" s="19" t="s">
        <v>17092</v>
      </c>
      <c r="B410" s="20" t="s">
        <v>17093</v>
      </c>
      <c r="C410" s="21" t="s">
        <v>17094</v>
      </c>
      <c r="D410" s="21" t="s">
        <v>17095</v>
      </c>
      <c r="E410" s="21" t="s">
        <v>17096</v>
      </c>
      <c r="F410" s="21" t="s">
        <v>15060</v>
      </c>
    </row>
    <row r="411" spans="1:6" ht="32" customHeight="1">
      <c r="A411" s="19" t="s">
        <v>17097</v>
      </c>
      <c r="B411" s="20" t="s">
        <v>17098</v>
      </c>
      <c r="C411" s="21" t="s">
        <v>17099</v>
      </c>
      <c r="D411" s="21" t="s">
        <v>17100</v>
      </c>
      <c r="E411" s="21" t="s">
        <v>17101</v>
      </c>
      <c r="F411" s="21" t="s">
        <v>15060</v>
      </c>
    </row>
    <row r="412" spans="1:6" ht="32" customHeight="1">
      <c r="A412" s="19" t="s">
        <v>17102</v>
      </c>
      <c r="B412" s="20" t="s">
        <v>17103</v>
      </c>
      <c r="C412" s="21" t="s">
        <v>17104</v>
      </c>
      <c r="D412" s="21" t="s">
        <v>17105</v>
      </c>
      <c r="E412" s="21" t="s">
        <v>17106</v>
      </c>
      <c r="F412" s="21" t="s">
        <v>15060</v>
      </c>
    </row>
    <row r="413" spans="1:6" ht="32" customHeight="1">
      <c r="A413" s="19" t="s">
        <v>17107</v>
      </c>
      <c r="B413" s="20" t="s">
        <v>17108</v>
      </c>
      <c r="C413" s="21" t="s">
        <v>17109</v>
      </c>
      <c r="D413" s="21" t="s">
        <v>17110</v>
      </c>
      <c r="E413" s="21" t="s">
        <v>17111</v>
      </c>
      <c r="F413" s="21" t="s">
        <v>15060</v>
      </c>
    </row>
    <row r="414" spans="1:6" ht="32" customHeight="1">
      <c r="A414" s="19" t="s">
        <v>17112</v>
      </c>
      <c r="B414" s="20" t="s">
        <v>17113</v>
      </c>
      <c r="C414" s="21" t="s">
        <v>17114</v>
      </c>
      <c r="D414" s="21" t="s">
        <v>17115</v>
      </c>
      <c r="E414" s="21" t="s">
        <v>17116</v>
      </c>
      <c r="F414" s="21" t="s">
        <v>15060</v>
      </c>
    </row>
    <row r="415" spans="1:6" ht="32" customHeight="1">
      <c r="A415" s="19" t="s">
        <v>17117</v>
      </c>
      <c r="B415" s="20" t="s">
        <v>17118</v>
      </c>
      <c r="C415" s="21" t="s">
        <v>17119</v>
      </c>
      <c r="D415" s="21" t="s">
        <v>17120</v>
      </c>
      <c r="E415" s="21" t="s">
        <v>17121</v>
      </c>
      <c r="F415" s="21" t="s">
        <v>15060</v>
      </c>
    </row>
    <row r="416" spans="1:6" ht="32" customHeight="1">
      <c r="A416" s="19" t="s">
        <v>17122</v>
      </c>
      <c r="B416" s="20" t="s">
        <v>17123</v>
      </c>
      <c r="C416" s="21" t="s">
        <v>17124</v>
      </c>
      <c r="D416" s="21" t="s">
        <v>17125</v>
      </c>
      <c r="E416" s="21" t="s">
        <v>17126</v>
      </c>
      <c r="F416" s="21" t="s">
        <v>15060</v>
      </c>
    </row>
    <row r="417" spans="1:6" ht="32" customHeight="1">
      <c r="A417" s="19" t="s">
        <v>17127</v>
      </c>
      <c r="B417" s="20" t="s">
        <v>17128</v>
      </c>
      <c r="C417" s="21" t="s">
        <v>17129</v>
      </c>
      <c r="D417" s="21" t="s">
        <v>17130</v>
      </c>
      <c r="E417" s="21" t="s">
        <v>17131</v>
      </c>
      <c r="F417" s="21" t="s">
        <v>15060</v>
      </c>
    </row>
    <row r="418" spans="1:6" ht="32" customHeight="1">
      <c r="A418" s="19" t="s">
        <v>17132</v>
      </c>
      <c r="B418" s="20" t="s">
        <v>17133</v>
      </c>
      <c r="C418" s="21" t="s">
        <v>17134</v>
      </c>
      <c r="D418" s="21" t="s">
        <v>17135</v>
      </c>
      <c r="E418" s="21" t="s">
        <v>17136</v>
      </c>
      <c r="F418" s="21" t="s">
        <v>15060</v>
      </c>
    </row>
    <row r="419" spans="1:6" ht="32" customHeight="1">
      <c r="A419" s="19" t="s">
        <v>17137</v>
      </c>
      <c r="B419" s="20" t="s">
        <v>17138</v>
      </c>
      <c r="C419" s="21" t="s">
        <v>17139</v>
      </c>
      <c r="D419" s="21" t="s">
        <v>17140</v>
      </c>
      <c r="E419" s="21" t="s">
        <v>17141</v>
      </c>
      <c r="F419" s="21" t="s">
        <v>15060</v>
      </c>
    </row>
    <row r="420" spans="1:6" ht="32" customHeight="1">
      <c r="A420" s="19" t="s">
        <v>17142</v>
      </c>
      <c r="B420" s="20" t="s">
        <v>17143</v>
      </c>
      <c r="C420" s="21" t="s">
        <v>17144</v>
      </c>
      <c r="D420" s="21" t="s">
        <v>17145</v>
      </c>
      <c r="E420" s="21" t="s">
        <v>17146</v>
      </c>
      <c r="F420" s="21" t="s">
        <v>15060</v>
      </c>
    </row>
    <row r="421" spans="1:6" ht="32" customHeight="1">
      <c r="A421" s="19" t="s">
        <v>17147</v>
      </c>
      <c r="B421" s="20" t="s">
        <v>17148</v>
      </c>
      <c r="C421" s="21" t="s">
        <v>17149</v>
      </c>
      <c r="D421" s="21" t="s">
        <v>17150</v>
      </c>
      <c r="E421" s="21" t="s">
        <v>17151</v>
      </c>
      <c r="F421" s="21" t="s">
        <v>15060</v>
      </c>
    </row>
    <row r="422" spans="1:6" ht="32" customHeight="1">
      <c r="A422" s="19" t="s">
        <v>17152</v>
      </c>
      <c r="B422" s="20" t="s">
        <v>17153</v>
      </c>
      <c r="C422" s="21" t="s">
        <v>17154</v>
      </c>
      <c r="D422" s="21" t="s">
        <v>17155</v>
      </c>
      <c r="E422" s="21" t="s">
        <v>17156</v>
      </c>
      <c r="F422" s="21" t="s">
        <v>15060</v>
      </c>
    </row>
    <row r="423" spans="1:6" ht="32" customHeight="1">
      <c r="A423" s="19" t="s">
        <v>17157</v>
      </c>
      <c r="B423" s="20" t="s">
        <v>17158</v>
      </c>
      <c r="C423" s="21" t="s">
        <v>17159</v>
      </c>
      <c r="D423" s="21" t="s">
        <v>17160</v>
      </c>
      <c r="E423" s="21" t="s">
        <v>17161</v>
      </c>
      <c r="F423" s="21" t="s">
        <v>15060</v>
      </c>
    </row>
    <row r="424" spans="1:6" ht="32" customHeight="1">
      <c r="A424" s="19" t="s">
        <v>17162</v>
      </c>
      <c r="B424" s="20" t="s">
        <v>17163</v>
      </c>
      <c r="C424" s="21" t="s">
        <v>17164</v>
      </c>
      <c r="D424" s="21" t="s">
        <v>17165</v>
      </c>
      <c r="E424" s="21" t="s">
        <v>17166</v>
      </c>
      <c r="F424" s="21" t="s">
        <v>15060</v>
      </c>
    </row>
    <row r="425" spans="1:6" ht="32" customHeight="1">
      <c r="A425" s="19" t="s">
        <v>17167</v>
      </c>
      <c r="B425" s="20" t="s">
        <v>17168</v>
      </c>
      <c r="C425" s="21" t="s">
        <v>17169</v>
      </c>
      <c r="D425" s="21" t="s">
        <v>17170</v>
      </c>
      <c r="E425" s="21" t="s">
        <v>17171</v>
      </c>
      <c r="F425" s="21" t="s">
        <v>15060</v>
      </c>
    </row>
    <row r="426" spans="1:6" ht="32" customHeight="1">
      <c r="A426" s="19" t="s">
        <v>17172</v>
      </c>
      <c r="B426" s="20" t="s">
        <v>17173</v>
      </c>
      <c r="C426" s="21" t="s">
        <v>17174</v>
      </c>
      <c r="D426" s="21" t="s">
        <v>17175</v>
      </c>
      <c r="E426" s="21" t="s">
        <v>17176</v>
      </c>
      <c r="F426" s="21" t="s">
        <v>15060</v>
      </c>
    </row>
    <row r="427" spans="1:6" ht="32" customHeight="1">
      <c r="A427" s="19" t="s">
        <v>17177</v>
      </c>
      <c r="B427" s="20" t="s">
        <v>17178</v>
      </c>
      <c r="C427" s="21" t="s">
        <v>17179</v>
      </c>
      <c r="D427" s="21" t="s">
        <v>17180</v>
      </c>
      <c r="E427" s="21" t="s">
        <v>17181</v>
      </c>
      <c r="F427" s="21" t="s">
        <v>15060</v>
      </c>
    </row>
    <row r="428" spans="1:6" ht="32" customHeight="1">
      <c r="A428" s="19" t="s">
        <v>17182</v>
      </c>
      <c r="B428" s="20" t="s">
        <v>17183</v>
      </c>
      <c r="C428" s="21" t="s">
        <v>17184</v>
      </c>
      <c r="D428" s="21" t="s">
        <v>17185</v>
      </c>
      <c r="E428" s="21" t="s">
        <v>17186</v>
      </c>
      <c r="F428" s="21" t="s">
        <v>15060</v>
      </c>
    </row>
    <row r="429" spans="1:6" ht="32" customHeight="1">
      <c r="A429" s="19" t="s">
        <v>17187</v>
      </c>
      <c r="B429" s="20" t="s">
        <v>17188</v>
      </c>
      <c r="C429" s="21" t="s">
        <v>17189</v>
      </c>
      <c r="D429" s="21" t="s">
        <v>17190</v>
      </c>
      <c r="E429" s="21" t="s">
        <v>17191</v>
      </c>
      <c r="F429" s="21" t="s">
        <v>15060</v>
      </c>
    </row>
    <row r="430" spans="1:6" ht="32" customHeight="1">
      <c r="A430" s="19" t="s">
        <v>17192</v>
      </c>
      <c r="B430" s="20" t="s">
        <v>17193</v>
      </c>
      <c r="C430" s="21" t="s">
        <v>17194</v>
      </c>
      <c r="D430" s="21" t="s">
        <v>17195</v>
      </c>
      <c r="E430" s="21" t="s">
        <v>17196</v>
      </c>
      <c r="F430" s="21" t="s">
        <v>15060</v>
      </c>
    </row>
    <row r="431" spans="1:6" ht="32" customHeight="1">
      <c r="A431" s="19" t="s">
        <v>17197</v>
      </c>
      <c r="B431" s="20" t="s">
        <v>17198</v>
      </c>
      <c r="C431" s="21" t="s">
        <v>17199</v>
      </c>
      <c r="D431" s="21" t="s">
        <v>17200</v>
      </c>
      <c r="E431" s="21" t="s">
        <v>17201</v>
      </c>
      <c r="F431" s="21" t="s">
        <v>15060</v>
      </c>
    </row>
    <row r="432" spans="1:6" ht="32" customHeight="1">
      <c r="A432" s="19" t="s">
        <v>17202</v>
      </c>
      <c r="B432" s="20" t="s">
        <v>17203</v>
      </c>
      <c r="C432" s="21" t="s">
        <v>17204</v>
      </c>
      <c r="D432" s="21" t="s">
        <v>17205</v>
      </c>
      <c r="E432" s="21" t="s">
        <v>17206</v>
      </c>
      <c r="F432" s="21" t="s">
        <v>15060</v>
      </c>
    </row>
    <row r="433" spans="1:6" ht="32" customHeight="1">
      <c r="A433" s="19" t="s">
        <v>17207</v>
      </c>
      <c r="B433" s="20" t="s">
        <v>17208</v>
      </c>
      <c r="C433" s="21" t="s">
        <v>17209</v>
      </c>
      <c r="D433" s="21" t="s">
        <v>17210</v>
      </c>
      <c r="E433" s="21" t="s">
        <v>17211</v>
      </c>
      <c r="F433" s="21" t="s">
        <v>15060</v>
      </c>
    </row>
    <row r="434" spans="1:6" ht="32" customHeight="1">
      <c r="A434" s="19" t="s">
        <v>17212</v>
      </c>
      <c r="B434" s="20" t="s">
        <v>17213</v>
      </c>
      <c r="C434" s="21" t="s">
        <v>17214</v>
      </c>
      <c r="D434" s="21" t="s">
        <v>17215</v>
      </c>
      <c r="E434" s="21" t="s">
        <v>17216</v>
      </c>
      <c r="F434" s="21" t="s">
        <v>15060</v>
      </c>
    </row>
    <row r="435" spans="1:6" ht="32" customHeight="1">
      <c r="A435" s="19" t="s">
        <v>17217</v>
      </c>
      <c r="B435" s="20" t="s">
        <v>17218</v>
      </c>
      <c r="C435" s="21" t="s">
        <v>17219</v>
      </c>
      <c r="D435" s="21" t="s">
        <v>17220</v>
      </c>
      <c r="E435" s="21" t="s">
        <v>17221</v>
      </c>
      <c r="F435" s="21" t="s">
        <v>15060</v>
      </c>
    </row>
    <row r="436" spans="1:6" ht="32" customHeight="1">
      <c r="A436" s="19" t="s">
        <v>17222</v>
      </c>
      <c r="B436" s="20" t="s">
        <v>17223</v>
      </c>
      <c r="C436" s="21" t="s">
        <v>17224</v>
      </c>
      <c r="D436" s="21" t="s">
        <v>17225</v>
      </c>
      <c r="E436" s="21" t="s">
        <v>17226</v>
      </c>
      <c r="F436" s="21" t="s">
        <v>15060</v>
      </c>
    </row>
    <row r="437" spans="1:6" ht="32" customHeight="1">
      <c r="A437" s="19" t="s">
        <v>17227</v>
      </c>
      <c r="B437" s="20" t="s">
        <v>17228</v>
      </c>
      <c r="C437" s="21" t="s">
        <v>17229</v>
      </c>
      <c r="D437" s="21" t="s">
        <v>17230</v>
      </c>
      <c r="E437" s="21" t="s">
        <v>17231</v>
      </c>
      <c r="F437" s="21" t="s">
        <v>15060</v>
      </c>
    </row>
    <row r="438" spans="1:6" ht="32" customHeight="1">
      <c r="A438" s="19" t="s">
        <v>17232</v>
      </c>
      <c r="B438" s="20" t="s">
        <v>17233</v>
      </c>
      <c r="C438" s="21" t="s">
        <v>17234</v>
      </c>
      <c r="D438" s="21" t="s">
        <v>17235</v>
      </c>
      <c r="E438" s="21" t="s">
        <v>17236</v>
      </c>
      <c r="F438" s="21" t="s">
        <v>15060</v>
      </c>
    </row>
    <row r="439" spans="1:6" ht="32" customHeight="1">
      <c r="A439" s="19" t="s">
        <v>17237</v>
      </c>
      <c r="B439" s="20" t="s">
        <v>17238</v>
      </c>
      <c r="C439" s="21" t="s">
        <v>17239</v>
      </c>
      <c r="D439" s="21" t="s">
        <v>17240</v>
      </c>
      <c r="E439" s="21" t="s">
        <v>17241</v>
      </c>
      <c r="F439" s="21" t="s">
        <v>15060</v>
      </c>
    </row>
    <row r="440" spans="1:6" ht="32" customHeight="1">
      <c r="A440" s="19" t="s">
        <v>17242</v>
      </c>
      <c r="B440" s="20" t="s">
        <v>17243</v>
      </c>
      <c r="C440" s="21" t="s">
        <v>17244</v>
      </c>
      <c r="D440" s="21" t="s">
        <v>17245</v>
      </c>
      <c r="E440" s="21" t="s">
        <v>17246</v>
      </c>
      <c r="F440" s="21" t="s">
        <v>15060</v>
      </c>
    </row>
    <row r="441" spans="1:6" ht="32" customHeight="1">
      <c r="A441" s="19" t="s">
        <v>17247</v>
      </c>
      <c r="B441" s="20" t="s">
        <v>17248</v>
      </c>
      <c r="C441" s="21" t="s">
        <v>17249</v>
      </c>
      <c r="D441" s="21" t="s">
        <v>17250</v>
      </c>
      <c r="E441" s="21" t="s">
        <v>17251</v>
      </c>
      <c r="F441" s="21" t="s">
        <v>15060</v>
      </c>
    </row>
    <row r="442" spans="1:6" ht="32" customHeight="1">
      <c r="A442" s="19" t="s">
        <v>17252</v>
      </c>
      <c r="B442" s="20" t="s">
        <v>17253</v>
      </c>
      <c r="C442" s="21" t="s">
        <v>17254</v>
      </c>
      <c r="D442" s="21" t="s">
        <v>17255</v>
      </c>
      <c r="E442" s="21" t="s">
        <v>17256</v>
      </c>
      <c r="F442" s="21" t="s">
        <v>15060</v>
      </c>
    </row>
    <row r="443" spans="1:6" ht="32" customHeight="1">
      <c r="A443" s="19" t="s">
        <v>17257</v>
      </c>
      <c r="B443" s="20" t="s">
        <v>17258</v>
      </c>
      <c r="C443" s="21" t="s">
        <v>17259</v>
      </c>
      <c r="D443" s="21" t="s">
        <v>17260</v>
      </c>
      <c r="E443" s="21" t="s">
        <v>17261</v>
      </c>
      <c r="F443" s="21" t="s">
        <v>15060</v>
      </c>
    </row>
    <row r="444" spans="1:6" ht="32" customHeight="1">
      <c r="A444" s="19" t="s">
        <v>17262</v>
      </c>
      <c r="B444" s="20" t="s">
        <v>17263</v>
      </c>
      <c r="C444" s="21" t="s">
        <v>17264</v>
      </c>
      <c r="D444" s="21" t="s">
        <v>17265</v>
      </c>
      <c r="E444" s="21" t="s">
        <v>17266</v>
      </c>
      <c r="F444" s="21" t="s">
        <v>15060</v>
      </c>
    </row>
    <row r="445" spans="1:6" ht="32" customHeight="1">
      <c r="A445" s="19" t="s">
        <v>17267</v>
      </c>
      <c r="B445" s="20" t="s">
        <v>17268</v>
      </c>
      <c r="C445" s="21" t="s">
        <v>17269</v>
      </c>
      <c r="D445" s="21" t="s">
        <v>17270</v>
      </c>
      <c r="E445" s="21" t="s">
        <v>17271</v>
      </c>
      <c r="F445" s="21" t="s">
        <v>15060</v>
      </c>
    </row>
    <row r="446" spans="1:6" ht="32" customHeight="1">
      <c r="A446" s="19" t="s">
        <v>17272</v>
      </c>
      <c r="B446" s="20" t="s">
        <v>17273</v>
      </c>
      <c r="C446" s="21" t="s">
        <v>17274</v>
      </c>
      <c r="D446" s="21" t="s">
        <v>17275</v>
      </c>
      <c r="E446" s="21" t="s">
        <v>17276</v>
      </c>
      <c r="F446" s="21" t="s">
        <v>15060</v>
      </c>
    </row>
    <row r="447" spans="1:6" ht="32" customHeight="1">
      <c r="A447" s="19" t="s">
        <v>17277</v>
      </c>
      <c r="B447" s="20" t="s">
        <v>17278</v>
      </c>
      <c r="C447" s="21" t="s">
        <v>17279</v>
      </c>
      <c r="D447" s="21" t="s">
        <v>17280</v>
      </c>
      <c r="E447" s="21" t="s">
        <v>17281</v>
      </c>
      <c r="F447" s="21" t="s">
        <v>15060</v>
      </c>
    </row>
    <row r="448" spans="1:6" ht="32" customHeight="1">
      <c r="A448" s="19" t="s">
        <v>17282</v>
      </c>
      <c r="B448" s="20" t="s">
        <v>17283</v>
      </c>
      <c r="C448" s="21" t="s">
        <v>17284</v>
      </c>
      <c r="D448" s="21" t="s">
        <v>17285</v>
      </c>
      <c r="E448" s="21" t="s">
        <v>17286</v>
      </c>
      <c r="F448" s="21" t="s">
        <v>15060</v>
      </c>
    </row>
    <row r="449" spans="1:6" ht="32" customHeight="1">
      <c r="A449" s="19" t="s">
        <v>17287</v>
      </c>
      <c r="B449" s="20" t="s">
        <v>17288</v>
      </c>
      <c r="C449" s="21" t="s">
        <v>17289</v>
      </c>
      <c r="D449" s="21" t="s">
        <v>17290</v>
      </c>
      <c r="E449" s="21" t="s">
        <v>17291</v>
      </c>
      <c r="F449" s="21" t="s">
        <v>15060</v>
      </c>
    </row>
    <row r="450" spans="1:6" ht="32" customHeight="1">
      <c r="A450" s="19" t="s">
        <v>17292</v>
      </c>
      <c r="B450" s="20" t="s">
        <v>17293</v>
      </c>
      <c r="C450" s="21" t="s">
        <v>17294</v>
      </c>
      <c r="D450" s="21" t="s">
        <v>17295</v>
      </c>
      <c r="E450" s="21" t="s">
        <v>17296</v>
      </c>
      <c r="F450" s="21" t="s">
        <v>15060</v>
      </c>
    </row>
    <row r="451" spans="1:6" ht="32" customHeight="1">
      <c r="A451" s="19" t="s">
        <v>17297</v>
      </c>
      <c r="B451" s="20" t="s">
        <v>17298</v>
      </c>
      <c r="C451" s="21" t="s">
        <v>17299</v>
      </c>
      <c r="D451" s="21" t="s">
        <v>17300</v>
      </c>
      <c r="E451" s="21" t="s">
        <v>17301</v>
      </c>
      <c r="F451" s="21" t="s">
        <v>15060</v>
      </c>
    </row>
    <row r="452" spans="1:6" ht="32" customHeight="1">
      <c r="A452" s="19" t="s">
        <v>17302</v>
      </c>
      <c r="B452" s="20" t="s">
        <v>17303</v>
      </c>
      <c r="C452" s="21" t="s">
        <v>17304</v>
      </c>
      <c r="D452" s="21" t="s">
        <v>17305</v>
      </c>
      <c r="E452" s="21" t="s">
        <v>17306</v>
      </c>
      <c r="F452" s="21" t="s">
        <v>15060</v>
      </c>
    </row>
    <row r="453" spans="1:6" ht="32" customHeight="1">
      <c r="A453" s="19" t="s">
        <v>17307</v>
      </c>
      <c r="B453" s="20" t="s">
        <v>17308</v>
      </c>
      <c r="C453" s="21" t="s">
        <v>17309</v>
      </c>
      <c r="D453" s="21" t="s">
        <v>17310</v>
      </c>
      <c r="E453" s="21" t="s">
        <v>17311</v>
      </c>
      <c r="F453" s="21" t="s">
        <v>15060</v>
      </c>
    </row>
    <row r="454" spans="1:6" ht="32" customHeight="1">
      <c r="A454" s="19" t="s">
        <v>17312</v>
      </c>
      <c r="B454" s="20" t="s">
        <v>17313</v>
      </c>
      <c r="C454" s="21" t="s">
        <v>17314</v>
      </c>
      <c r="D454" s="21" t="s">
        <v>17315</v>
      </c>
      <c r="E454" s="21" t="s">
        <v>17316</v>
      </c>
      <c r="F454" s="21" t="s">
        <v>15060</v>
      </c>
    </row>
    <row r="455" spans="1:6" ht="32" customHeight="1">
      <c r="A455" s="19" t="s">
        <v>17317</v>
      </c>
      <c r="B455" s="20" t="s">
        <v>17318</v>
      </c>
      <c r="C455" s="21" t="s">
        <v>17319</v>
      </c>
      <c r="D455" s="21" t="s">
        <v>17320</v>
      </c>
      <c r="E455" s="21" t="s">
        <v>17321</v>
      </c>
      <c r="F455" s="21" t="s">
        <v>15060</v>
      </c>
    </row>
    <row r="456" spans="1:6" ht="32" customHeight="1">
      <c r="A456" s="19" t="s">
        <v>17322</v>
      </c>
      <c r="B456" s="20" t="s">
        <v>17323</v>
      </c>
      <c r="C456" s="21" t="s">
        <v>17324</v>
      </c>
      <c r="D456" s="21" t="s">
        <v>17325</v>
      </c>
      <c r="E456" s="21" t="s">
        <v>17326</v>
      </c>
      <c r="F456" s="21" t="s">
        <v>15060</v>
      </c>
    </row>
    <row r="457" spans="1:6" ht="32" customHeight="1">
      <c r="A457" s="19" t="s">
        <v>17327</v>
      </c>
      <c r="B457" s="20" t="s">
        <v>17328</v>
      </c>
      <c r="C457" s="21" t="s">
        <v>17329</v>
      </c>
      <c r="D457" s="21" t="s">
        <v>17330</v>
      </c>
      <c r="E457" s="21" t="s">
        <v>17331</v>
      </c>
      <c r="F457" s="21" t="s">
        <v>15060</v>
      </c>
    </row>
    <row r="458" spans="1:6" ht="32" customHeight="1">
      <c r="A458" s="19" t="s">
        <v>17332</v>
      </c>
      <c r="B458" s="20" t="s">
        <v>17333</v>
      </c>
      <c r="C458" s="21" t="s">
        <v>17334</v>
      </c>
      <c r="D458" s="21" t="s">
        <v>17335</v>
      </c>
      <c r="E458" s="21" t="s">
        <v>17336</v>
      </c>
      <c r="F458" s="21" t="s">
        <v>15060</v>
      </c>
    </row>
    <row r="459" spans="1:6" ht="32" customHeight="1">
      <c r="A459" s="19" t="s">
        <v>17337</v>
      </c>
      <c r="B459" s="20" t="s">
        <v>17338</v>
      </c>
      <c r="C459" s="21" t="s">
        <v>17339</v>
      </c>
      <c r="D459" s="21" t="s">
        <v>17340</v>
      </c>
      <c r="E459" s="21" t="s">
        <v>17341</v>
      </c>
      <c r="F459" s="21" t="s">
        <v>15060</v>
      </c>
    </row>
    <row r="460" spans="1:6" ht="32" customHeight="1">
      <c r="A460" s="19" t="s">
        <v>17342</v>
      </c>
      <c r="B460" s="20" t="s">
        <v>17343</v>
      </c>
      <c r="C460" s="21" t="s">
        <v>17344</v>
      </c>
      <c r="D460" s="21" t="s">
        <v>17345</v>
      </c>
      <c r="E460" s="21" t="s">
        <v>17346</v>
      </c>
      <c r="F460" s="21" t="s">
        <v>15060</v>
      </c>
    </row>
    <row r="461" spans="1:6" ht="32" customHeight="1">
      <c r="A461" s="19" t="s">
        <v>17347</v>
      </c>
      <c r="B461" s="20" t="s">
        <v>17348</v>
      </c>
      <c r="C461" s="21" t="s">
        <v>17349</v>
      </c>
      <c r="D461" s="21" t="s">
        <v>17350</v>
      </c>
      <c r="E461" s="21" t="s">
        <v>17351</v>
      </c>
      <c r="F461" s="21" t="s">
        <v>15060</v>
      </c>
    </row>
    <row r="462" spans="1:6" ht="32" customHeight="1">
      <c r="A462" s="19" t="s">
        <v>17352</v>
      </c>
      <c r="B462" s="20" t="s">
        <v>17353</v>
      </c>
      <c r="C462" s="21" t="s">
        <v>17354</v>
      </c>
      <c r="D462" s="21" t="s">
        <v>17355</v>
      </c>
      <c r="E462" s="21" t="s">
        <v>17356</v>
      </c>
      <c r="F462" s="21" t="s">
        <v>15060</v>
      </c>
    </row>
    <row r="463" spans="1:6" ht="32" customHeight="1">
      <c r="A463" s="19" t="s">
        <v>17357</v>
      </c>
      <c r="B463" s="20" t="s">
        <v>17358</v>
      </c>
      <c r="C463" s="21" t="s">
        <v>17359</v>
      </c>
      <c r="D463" s="21" t="s">
        <v>17360</v>
      </c>
      <c r="E463" s="21" t="s">
        <v>17361</v>
      </c>
      <c r="F463" s="21" t="s">
        <v>15060</v>
      </c>
    </row>
    <row r="464" spans="1:6" ht="32" customHeight="1">
      <c r="A464" s="19" t="s">
        <v>17362</v>
      </c>
      <c r="B464" s="20" t="s">
        <v>17363</v>
      </c>
      <c r="C464" s="21" t="s">
        <v>17364</v>
      </c>
      <c r="D464" s="21" t="s">
        <v>17365</v>
      </c>
      <c r="E464" s="21" t="s">
        <v>17366</v>
      </c>
      <c r="F464" s="21" t="s">
        <v>15060</v>
      </c>
    </row>
    <row r="465" spans="1:6" ht="32" customHeight="1">
      <c r="A465" s="19" t="s">
        <v>17367</v>
      </c>
      <c r="B465" s="20" t="s">
        <v>17368</v>
      </c>
      <c r="C465" s="21" t="s">
        <v>17369</v>
      </c>
      <c r="D465" s="21" t="s">
        <v>17370</v>
      </c>
      <c r="E465" s="21" t="s">
        <v>17371</v>
      </c>
      <c r="F465" s="21" t="s">
        <v>15060</v>
      </c>
    </row>
    <row r="466" spans="1:6" ht="32" customHeight="1">
      <c r="A466" s="19" t="s">
        <v>17372</v>
      </c>
      <c r="B466" s="20" t="s">
        <v>17373</v>
      </c>
      <c r="C466" s="21" t="s">
        <v>17374</v>
      </c>
      <c r="D466" s="21" t="s">
        <v>17375</v>
      </c>
      <c r="E466" s="21" t="s">
        <v>17376</v>
      </c>
      <c r="F466" s="21" t="s">
        <v>15060</v>
      </c>
    </row>
    <row r="467" spans="1:6" ht="32" customHeight="1">
      <c r="A467" s="19" t="s">
        <v>17377</v>
      </c>
      <c r="B467" s="20" t="s">
        <v>17378</v>
      </c>
      <c r="C467" s="21" t="s">
        <v>17379</v>
      </c>
      <c r="D467" s="21" t="s">
        <v>17380</v>
      </c>
      <c r="E467" s="21" t="s">
        <v>17381</v>
      </c>
      <c r="F467" s="21" t="s">
        <v>15060</v>
      </c>
    </row>
    <row r="468" spans="1:6" ht="32" customHeight="1">
      <c r="A468" s="19" t="s">
        <v>17382</v>
      </c>
      <c r="B468" s="20" t="s">
        <v>17383</v>
      </c>
      <c r="C468" s="21" t="s">
        <v>17384</v>
      </c>
      <c r="D468" s="21" t="s">
        <v>17385</v>
      </c>
      <c r="E468" s="21" t="s">
        <v>17386</v>
      </c>
      <c r="F468" s="21" t="s">
        <v>15060</v>
      </c>
    </row>
    <row r="469" spans="1:6" ht="32" customHeight="1">
      <c r="A469" s="19" t="s">
        <v>17387</v>
      </c>
      <c r="B469" s="20" t="s">
        <v>17388</v>
      </c>
      <c r="C469" s="21" t="s">
        <v>17389</v>
      </c>
      <c r="D469" s="21" t="s">
        <v>17390</v>
      </c>
      <c r="E469" s="21" t="s">
        <v>17391</v>
      </c>
      <c r="F469" s="21" t="s">
        <v>15060</v>
      </c>
    </row>
    <row r="470" spans="1:6" ht="32" customHeight="1">
      <c r="A470" s="19" t="s">
        <v>17392</v>
      </c>
      <c r="B470" s="20" t="s">
        <v>17393</v>
      </c>
      <c r="C470" s="21" t="s">
        <v>17394</v>
      </c>
      <c r="D470" s="21" t="s">
        <v>17395</v>
      </c>
      <c r="E470" s="21" t="s">
        <v>17396</v>
      </c>
      <c r="F470" s="21" t="s">
        <v>15060</v>
      </c>
    </row>
    <row r="471" spans="1:6" ht="32" customHeight="1">
      <c r="A471" s="19" t="s">
        <v>17397</v>
      </c>
      <c r="B471" s="20" t="s">
        <v>17398</v>
      </c>
      <c r="C471" s="21" t="s">
        <v>17399</v>
      </c>
      <c r="D471" s="21" t="s">
        <v>17400</v>
      </c>
      <c r="E471" s="21" t="s">
        <v>17401</v>
      </c>
      <c r="F471" s="21" t="s">
        <v>15060</v>
      </c>
    </row>
    <row r="472" spans="1:6" ht="32" customHeight="1">
      <c r="A472" s="19" t="s">
        <v>17402</v>
      </c>
      <c r="B472" s="20" t="s">
        <v>17403</v>
      </c>
      <c r="C472" s="21" t="s">
        <v>17404</v>
      </c>
      <c r="D472" s="21" t="s">
        <v>17405</v>
      </c>
      <c r="E472" s="21" t="s">
        <v>17406</v>
      </c>
      <c r="F472" s="21" t="s">
        <v>15060</v>
      </c>
    </row>
    <row r="473" spans="1:6" ht="32" customHeight="1">
      <c r="A473" s="19" t="s">
        <v>17407</v>
      </c>
      <c r="B473" s="20" t="s">
        <v>17408</v>
      </c>
      <c r="C473" s="21" t="s">
        <v>17409</v>
      </c>
      <c r="D473" s="21" t="s">
        <v>17410</v>
      </c>
      <c r="E473" s="21" t="s">
        <v>17411</v>
      </c>
      <c r="F473" s="21" t="s">
        <v>15060</v>
      </c>
    </row>
    <row r="474" spans="1:6" ht="32" customHeight="1">
      <c r="A474" s="19" t="s">
        <v>17412</v>
      </c>
      <c r="B474" s="20" t="s">
        <v>17413</v>
      </c>
      <c r="C474" s="21" t="s">
        <v>17414</v>
      </c>
      <c r="D474" s="21" t="s">
        <v>17415</v>
      </c>
      <c r="E474" s="21" t="s">
        <v>17416</v>
      </c>
      <c r="F474" s="21" t="s">
        <v>15060</v>
      </c>
    </row>
    <row r="475" spans="1:6" ht="32" customHeight="1">
      <c r="A475" s="19" t="s">
        <v>17417</v>
      </c>
      <c r="B475" s="20" t="s">
        <v>17418</v>
      </c>
      <c r="C475" s="21" t="s">
        <v>17419</v>
      </c>
      <c r="D475" s="21" t="s">
        <v>17420</v>
      </c>
      <c r="E475" s="21" t="s">
        <v>17421</v>
      </c>
      <c r="F475" s="21" t="s">
        <v>15060</v>
      </c>
    </row>
    <row r="476" spans="1:6" ht="32" customHeight="1">
      <c r="A476" s="19" t="s">
        <v>17422</v>
      </c>
      <c r="B476" s="20" t="s">
        <v>17423</v>
      </c>
      <c r="C476" s="21" t="s">
        <v>17424</v>
      </c>
      <c r="D476" s="21" t="s">
        <v>17425</v>
      </c>
      <c r="E476" s="21" t="s">
        <v>17426</v>
      </c>
      <c r="F476" s="21" t="s">
        <v>15060</v>
      </c>
    </row>
    <row r="477" spans="1:6" ht="32" customHeight="1">
      <c r="A477" s="19" t="s">
        <v>17427</v>
      </c>
      <c r="B477" s="20" t="s">
        <v>17428</v>
      </c>
      <c r="C477" s="21" t="s">
        <v>17429</v>
      </c>
      <c r="D477" s="21" t="s">
        <v>17430</v>
      </c>
      <c r="E477" s="21" t="s">
        <v>17431</v>
      </c>
      <c r="F477" s="21" t="s">
        <v>15060</v>
      </c>
    </row>
    <row r="478" spans="1:6" ht="32" customHeight="1">
      <c r="A478" s="19" t="s">
        <v>17432</v>
      </c>
      <c r="B478" s="20" t="s">
        <v>17433</v>
      </c>
      <c r="C478" s="21" t="s">
        <v>17434</v>
      </c>
      <c r="D478" s="21" t="s">
        <v>17435</v>
      </c>
      <c r="E478" s="21" t="s">
        <v>17436</v>
      </c>
      <c r="F478" s="21" t="s">
        <v>15060</v>
      </c>
    </row>
    <row r="479" spans="1:6" ht="32" customHeight="1">
      <c r="A479" s="19" t="s">
        <v>17437</v>
      </c>
      <c r="B479" s="20" t="s">
        <v>17438</v>
      </c>
      <c r="C479" s="21" t="s">
        <v>17439</v>
      </c>
      <c r="D479" s="21" t="s">
        <v>17440</v>
      </c>
      <c r="E479" s="21" t="s">
        <v>17441</v>
      </c>
      <c r="F479" s="21" t="s">
        <v>15060</v>
      </c>
    </row>
    <row r="480" spans="1:6" ht="32" customHeight="1">
      <c r="A480" s="19" t="s">
        <v>17442</v>
      </c>
      <c r="B480" s="20" t="s">
        <v>17443</v>
      </c>
      <c r="C480" s="21" t="s">
        <v>17444</v>
      </c>
      <c r="D480" s="21" t="s">
        <v>17445</v>
      </c>
      <c r="E480" s="21" t="s">
        <v>17446</v>
      </c>
      <c r="F480" s="21" t="s">
        <v>15060</v>
      </c>
    </row>
    <row r="481" spans="1:6" ht="32" customHeight="1">
      <c r="A481" s="19" t="s">
        <v>17447</v>
      </c>
      <c r="B481" s="20" t="s">
        <v>17448</v>
      </c>
      <c r="C481" s="21" t="s">
        <v>17449</v>
      </c>
      <c r="D481" s="21" t="s">
        <v>17450</v>
      </c>
      <c r="E481" s="21" t="s">
        <v>17451</v>
      </c>
      <c r="F481" s="21" t="s">
        <v>15060</v>
      </c>
    </row>
    <row r="482" spans="1:6" ht="32" customHeight="1">
      <c r="A482" s="19" t="s">
        <v>17452</v>
      </c>
      <c r="B482" s="20" t="s">
        <v>17453</v>
      </c>
      <c r="C482" s="21" t="s">
        <v>17454</v>
      </c>
      <c r="D482" s="21" t="s">
        <v>17455</v>
      </c>
      <c r="E482" s="21" t="s">
        <v>17456</v>
      </c>
      <c r="F482" s="21" t="s">
        <v>15060</v>
      </c>
    </row>
    <row r="483" spans="1:6" ht="32" customHeight="1">
      <c r="A483" s="19" t="s">
        <v>17457</v>
      </c>
      <c r="B483" s="20" t="s">
        <v>17458</v>
      </c>
      <c r="C483" s="21" t="s">
        <v>17459</v>
      </c>
      <c r="D483" s="21" t="s">
        <v>17460</v>
      </c>
      <c r="E483" s="21" t="s">
        <v>17461</v>
      </c>
      <c r="F483" s="21" t="s">
        <v>15060</v>
      </c>
    </row>
    <row r="484" spans="1:6" ht="32" customHeight="1">
      <c r="A484" s="19" t="s">
        <v>17462</v>
      </c>
      <c r="B484" s="20" t="s">
        <v>17463</v>
      </c>
      <c r="C484" s="21" t="s">
        <v>17464</v>
      </c>
      <c r="D484" s="21" t="s">
        <v>17465</v>
      </c>
      <c r="E484" s="21" t="s">
        <v>17466</v>
      </c>
      <c r="F484" s="21" t="s">
        <v>15060</v>
      </c>
    </row>
    <row r="485" spans="1:6" ht="32" customHeight="1">
      <c r="A485" s="19" t="s">
        <v>17467</v>
      </c>
      <c r="B485" s="20" t="s">
        <v>17468</v>
      </c>
      <c r="C485" s="21" t="s">
        <v>17469</v>
      </c>
      <c r="D485" s="21" t="s">
        <v>17470</v>
      </c>
      <c r="E485" s="21" t="s">
        <v>17471</v>
      </c>
      <c r="F485" s="21" t="s">
        <v>15060</v>
      </c>
    </row>
    <row r="486" spans="1:6" ht="32" customHeight="1">
      <c r="A486" s="19" t="s">
        <v>17472</v>
      </c>
      <c r="B486" s="20" t="s">
        <v>17473</v>
      </c>
      <c r="C486" s="21" t="s">
        <v>17474</v>
      </c>
      <c r="D486" s="21" t="s">
        <v>17475</v>
      </c>
      <c r="E486" s="21" t="s">
        <v>17476</v>
      </c>
      <c r="F486" s="21" t="s">
        <v>15060</v>
      </c>
    </row>
    <row r="487" spans="1:6" ht="32" customHeight="1">
      <c r="A487" s="19" t="s">
        <v>17477</v>
      </c>
      <c r="B487" s="20" t="s">
        <v>17478</v>
      </c>
      <c r="C487" s="21" t="s">
        <v>17479</v>
      </c>
      <c r="D487" s="21" t="s">
        <v>17480</v>
      </c>
      <c r="E487" s="21" t="s">
        <v>17481</v>
      </c>
      <c r="F487" s="21" t="s">
        <v>15060</v>
      </c>
    </row>
    <row r="488" spans="1:6" ht="32" customHeight="1">
      <c r="A488" s="19" t="s">
        <v>17482</v>
      </c>
      <c r="B488" s="20" t="s">
        <v>17483</v>
      </c>
      <c r="C488" s="21" t="s">
        <v>17484</v>
      </c>
      <c r="D488" s="21" t="s">
        <v>17485</v>
      </c>
      <c r="E488" s="21" t="s">
        <v>17486</v>
      </c>
      <c r="F488" s="21" t="s">
        <v>15060</v>
      </c>
    </row>
    <row r="489" spans="1:6" ht="32" customHeight="1">
      <c r="A489" s="19" t="s">
        <v>17487</v>
      </c>
      <c r="B489" s="20" t="s">
        <v>17488</v>
      </c>
      <c r="C489" s="21" t="s">
        <v>17489</v>
      </c>
      <c r="D489" s="21" t="s">
        <v>17490</v>
      </c>
      <c r="E489" s="21" t="s">
        <v>17491</v>
      </c>
      <c r="F489" s="21" t="s">
        <v>15060</v>
      </c>
    </row>
    <row r="490" spans="1:6" ht="32" customHeight="1">
      <c r="A490" s="19" t="s">
        <v>17492</v>
      </c>
      <c r="B490" s="20" t="s">
        <v>17493</v>
      </c>
      <c r="C490" s="21" t="s">
        <v>17494</v>
      </c>
      <c r="D490" s="21" t="s">
        <v>17495</v>
      </c>
      <c r="E490" s="21" t="s">
        <v>17496</v>
      </c>
      <c r="F490" s="21" t="s">
        <v>15060</v>
      </c>
    </row>
    <row r="491" spans="1:6" ht="32" customHeight="1">
      <c r="A491" s="19" t="s">
        <v>17497</v>
      </c>
      <c r="B491" s="20" t="s">
        <v>17498</v>
      </c>
      <c r="C491" s="21" t="s">
        <v>17499</v>
      </c>
      <c r="D491" s="21" t="s">
        <v>17500</v>
      </c>
      <c r="E491" s="21" t="s">
        <v>17501</v>
      </c>
      <c r="F491" s="21" t="s">
        <v>15060</v>
      </c>
    </row>
    <row r="492" spans="1:6" ht="32" customHeight="1">
      <c r="A492" s="19" t="s">
        <v>17502</v>
      </c>
      <c r="B492" s="20" t="s">
        <v>17503</v>
      </c>
      <c r="C492" s="21" t="s">
        <v>17504</v>
      </c>
      <c r="D492" s="21" t="s">
        <v>17505</v>
      </c>
      <c r="E492" s="21" t="s">
        <v>17506</v>
      </c>
      <c r="F492" s="21" t="s">
        <v>15060</v>
      </c>
    </row>
    <row r="493" spans="1:6" ht="32" customHeight="1">
      <c r="A493" s="19" t="s">
        <v>17507</v>
      </c>
      <c r="B493" s="20" t="s">
        <v>17508</v>
      </c>
      <c r="C493" s="21" t="s">
        <v>17509</v>
      </c>
      <c r="D493" s="21" t="s">
        <v>17510</v>
      </c>
      <c r="E493" s="21" t="s">
        <v>17511</v>
      </c>
      <c r="F493" s="21" t="s">
        <v>15060</v>
      </c>
    </row>
    <row r="494" spans="1:6" ht="32" customHeight="1">
      <c r="A494" s="19" t="s">
        <v>17512</v>
      </c>
      <c r="B494" s="20" t="s">
        <v>17513</v>
      </c>
      <c r="C494" s="21" t="s">
        <v>17514</v>
      </c>
      <c r="D494" s="21" t="s">
        <v>17515</v>
      </c>
      <c r="E494" s="21" t="s">
        <v>17516</v>
      </c>
      <c r="F494" s="21" t="s">
        <v>15060</v>
      </c>
    </row>
    <row r="495" spans="1:6" ht="32" customHeight="1">
      <c r="A495" s="19" t="s">
        <v>17517</v>
      </c>
      <c r="B495" s="20" t="s">
        <v>17518</v>
      </c>
      <c r="C495" s="21" t="s">
        <v>17519</v>
      </c>
      <c r="D495" s="21" t="s">
        <v>17520</v>
      </c>
      <c r="E495" s="21" t="s">
        <v>17521</v>
      </c>
      <c r="F495" s="21" t="s">
        <v>15060</v>
      </c>
    </row>
    <row r="496" spans="1:6" ht="32" customHeight="1">
      <c r="A496" s="19" t="s">
        <v>17522</v>
      </c>
      <c r="B496" s="20" t="s">
        <v>17523</v>
      </c>
      <c r="C496" s="21" t="s">
        <v>17524</v>
      </c>
      <c r="D496" s="21" t="s">
        <v>17525</v>
      </c>
      <c r="E496" s="21" t="s">
        <v>17526</v>
      </c>
      <c r="F496" s="21" t="s">
        <v>15060</v>
      </c>
    </row>
    <row r="497" spans="1:6" ht="32" customHeight="1">
      <c r="A497" s="19" t="s">
        <v>17527</v>
      </c>
      <c r="B497" s="20" t="s">
        <v>17528</v>
      </c>
      <c r="C497" s="21" t="s">
        <v>17529</v>
      </c>
      <c r="D497" s="21" t="s">
        <v>17530</v>
      </c>
      <c r="E497" s="21" t="s">
        <v>17531</v>
      </c>
      <c r="F497" s="21" t="s">
        <v>15060</v>
      </c>
    </row>
    <row r="498" spans="1:6" ht="32" customHeight="1">
      <c r="A498" s="19" t="s">
        <v>17532</v>
      </c>
      <c r="B498" s="20" t="s">
        <v>17533</v>
      </c>
      <c r="C498" s="21" t="s">
        <v>17534</v>
      </c>
      <c r="D498" s="21" t="s">
        <v>17535</v>
      </c>
      <c r="E498" s="21" t="s">
        <v>17536</v>
      </c>
      <c r="F498" s="21" t="s">
        <v>15060</v>
      </c>
    </row>
    <row r="499" spans="1:6" ht="32" customHeight="1">
      <c r="A499" s="19" t="s">
        <v>17537</v>
      </c>
      <c r="B499" s="20" t="s">
        <v>17538</v>
      </c>
      <c r="C499" s="21" t="s">
        <v>17539</v>
      </c>
      <c r="D499" s="21" t="s">
        <v>17540</v>
      </c>
      <c r="E499" s="21" t="s">
        <v>17541</v>
      </c>
      <c r="F499" s="21" t="s">
        <v>15060</v>
      </c>
    </row>
    <row r="500" spans="1:6" ht="32" customHeight="1">
      <c r="A500" s="19" t="s">
        <v>17542</v>
      </c>
      <c r="B500" s="20" t="s">
        <v>17543</v>
      </c>
      <c r="C500" s="21" t="s">
        <v>17544</v>
      </c>
      <c r="D500" s="21" t="s">
        <v>17545</v>
      </c>
      <c r="E500" s="21" t="s">
        <v>17546</v>
      </c>
      <c r="F500" s="21" t="s">
        <v>15060</v>
      </c>
    </row>
    <row r="501" spans="1:6" ht="32" customHeight="1">
      <c r="A501" s="19" t="s">
        <v>17547</v>
      </c>
      <c r="B501" s="20" t="s">
        <v>17548</v>
      </c>
      <c r="C501" s="21" t="s">
        <v>17549</v>
      </c>
      <c r="D501" s="21" t="s">
        <v>17550</v>
      </c>
      <c r="E501" s="21" t="s">
        <v>17551</v>
      </c>
      <c r="F501" s="21" t="s">
        <v>15060</v>
      </c>
    </row>
    <row r="502" spans="1:6" ht="32" customHeight="1">
      <c r="A502" s="19" t="s">
        <v>17552</v>
      </c>
      <c r="B502" s="20" t="s">
        <v>17553</v>
      </c>
      <c r="C502" s="21" t="s">
        <v>17554</v>
      </c>
      <c r="D502" s="21" t="s">
        <v>17555</v>
      </c>
      <c r="E502" s="21" t="s">
        <v>17556</v>
      </c>
      <c r="F502" s="21" t="s">
        <v>15060</v>
      </c>
    </row>
    <row r="503" spans="1:6" ht="32" customHeight="1">
      <c r="A503" s="19" t="s">
        <v>17557</v>
      </c>
      <c r="B503" s="20" t="s">
        <v>17558</v>
      </c>
      <c r="C503" s="21" t="s">
        <v>17559</v>
      </c>
      <c r="D503" s="21" t="s">
        <v>17560</v>
      </c>
      <c r="E503" s="21" t="s">
        <v>17561</v>
      </c>
      <c r="F503" s="21" t="s">
        <v>15060</v>
      </c>
    </row>
    <row r="504" spans="1:6" ht="32" customHeight="1">
      <c r="A504" s="19" t="s">
        <v>17562</v>
      </c>
      <c r="B504" s="20" t="s">
        <v>17563</v>
      </c>
      <c r="C504" s="21" t="s">
        <v>17564</v>
      </c>
      <c r="D504" s="21" t="s">
        <v>17565</v>
      </c>
      <c r="E504" s="21" t="s">
        <v>17566</v>
      </c>
      <c r="F504" s="21" t="s">
        <v>15060</v>
      </c>
    </row>
    <row r="505" spans="1:6" ht="32" customHeight="1">
      <c r="A505" s="19" t="s">
        <v>17567</v>
      </c>
      <c r="B505" s="20" t="s">
        <v>17568</v>
      </c>
      <c r="C505" s="21" t="s">
        <v>17569</v>
      </c>
      <c r="D505" s="21" t="s">
        <v>17570</v>
      </c>
      <c r="E505" s="21" t="s">
        <v>17571</v>
      </c>
      <c r="F505" s="21" t="s">
        <v>15060</v>
      </c>
    </row>
    <row r="506" spans="1:6" ht="32" customHeight="1">
      <c r="A506" s="19" t="s">
        <v>17572</v>
      </c>
      <c r="B506" s="20" t="s">
        <v>17573</v>
      </c>
      <c r="C506" s="21" t="s">
        <v>17574</v>
      </c>
      <c r="D506" s="21" t="s">
        <v>17575</v>
      </c>
      <c r="E506" s="21" t="s">
        <v>17576</v>
      </c>
      <c r="F506" s="21" t="s">
        <v>15060</v>
      </c>
    </row>
    <row r="507" spans="1:6" ht="32" customHeight="1">
      <c r="A507" s="19" t="s">
        <v>17577</v>
      </c>
      <c r="B507" s="20" t="s">
        <v>17578</v>
      </c>
      <c r="C507" s="21" t="s">
        <v>17579</v>
      </c>
      <c r="D507" s="21" t="s">
        <v>17580</v>
      </c>
      <c r="E507" s="21" t="s">
        <v>17581</v>
      </c>
      <c r="F507" s="21" t="s">
        <v>15060</v>
      </c>
    </row>
    <row r="508" spans="1:6" ht="32" customHeight="1">
      <c r="A508" s="19" t="s">
        <v>17582</v>
      </c>
      <c r="B508" s="20" t="s">
        <v>17583</v>
      </c>
      <c r="C508" s="21" t="s">
        <v>17584</v>
      </c>
      <c r="D508" s="21" t="s">
        <v>17585</v>
      </c>
      <c r="E508" s="21" t="s">
        <v>17586</v>
      </c>
      <c r="F508" s="21" t="s">
        <v>15060</v>
      </c>
    </row>
    <row r="509" spans="1:6" ht="32" customHeight="1">
      <c r="A509" s="19" t="s">
        <v>17587</v>
      </c>
      <c r="B509" s="20" t="s">
        <v>17588</v>
      </c>
      <c r="C509" s="21" t="s">
        <v>17589</v>
      </c>
      <c r="D509" s="21" t="s">
        <v>17590</v>
      </c>
      <c r="E509" s="21" t="s">
        <v>17591</v>
      </c>
      <c r="F509" s="21" t="s">
        <v>15060</v>
      </c>
    </row>
    <row r="510" spans="1:6" ht="32" customHeight="1">
      <c r="A510" s="19" t="s">
        <v>17592</v>
      </c>
      <c r="B510" s="20" t="s">
        <v>17593</v>
      </c>
      <c r="C510" s="21" t="s">
        <v>17594</v>
      </c>
      <c r="D510" s="21" t="s">
        <v>17595</v>
      </c>
      <c r="E510" s="21" t="s">
        <v>17596</v>
      </c>
      <c r="F510" s="21" t="s">
        <v>15856</v>
      </c>
    </row>
    <row r="511" spans="1:6" ht="32" customHeight="1">
      <c r="A511" s="19" t="s">
        <v>17597</v>
      </c>
      <c r="B511" s="20" t="s">
        <v>17598</v>
      </c>
      <c r="C511" s="21" t="s">
        <v>17599</v>
      </c>
      <c r="D511" s="21" t="s">
        <v>17600</v>
      </c>
      <c r="E511" s="21" t="s">
        <v>17601</v>
      </c>
      <c r="F511" s="21" t="s">
        <v>15856</v>
      </c>
    </row>
    <row r="512" spans="1:6" ht="32" customHeight="1">
      <c r="A512" s="19" t="s">
        <v>17602</v>
      </c>
      <c r="B512" s="20" t="s">
        <v>17603</v>
      </c>
      <c r="C512" s="21" t="s">
        <v>17604</v>
      </c>
      <c r="D512" s="21" t="s">
        <v>17605</v>
      </c>
      <c r="E512" s="21" t="s">
        <v>17606</v>
      </c>
      <c r="F512" s="21" t="s">
        <v>15856</v>
      </c>
    </row>
    <row r="513" spans="1:6" ht="32" customHeight="1">
      <c r="A513" s="19" t="s">
        <v>17607</v>
      </c>
      <c r="B513" s="20" t="s">
        <v>17608</v>
      </c>
      <c r="C513" s="21" t="s">
        <v>17609</v>
      </c>
      <c r="D513" s="21" t="s">
        <v>17610</v>
      </c>
      <c r="E513" s="21" t="s">
        <v>17611</v>
      </c>
      <c r="F513" s="21" t="s">
        <v>15872</v>
      </c>
    </row>
    <row r="514" spans="1:6" ht="32" customHeight="1">
      <c r="A514" s="19" t="s">
        <v>17612</v>
      </c>
      <c r="B514" s="20" t="s">
        <v>17613</v>
      </c>
      <c r="C514" s="21" t="s">
        <v>17614</v>
      </c>
      <c r="D514" s="21" t="s">
        <v>17615</v>
      </c>
      <c r="E514" s="21" t="s">
        <v>17616</v>
      </c>
      <c r="F514" s="21" t="s">
        <v>15872</v>
      </c>
    </row>
    <row r="515" spans="1:6" ht="32" customHeight="1">
      <c r="A515" s="19" t="s">
        <v>17617</v>
      </c>
      <c r="B515" s="20" t="s">
        <v>17618</v>
      </c>
      <c r="C515" s="21" t="s">
        <v>17619</v>
      </c>
      <c r="D515" s="21" t="s">
        <v>17620</v>
      </c>
      <c r="E515" s="21" t="s">
        <v>17621</v>
      </c>
      <c r="F515" s="21" t="s">
        <v>15872</v>
      </c>
    </row>
    <row r="516" spans="1:6" ht="32" customHeight="1">
      <c r="A516" s="19" t="s">
        <v>17622</v>
      </c>
      <c r="B516" s="20" t="s">
        <v>17623</v>
      </c>
      <c r="C516" s="21" t="s">
        <v>17624</v>
      </c>
      <c r="D516" s="21" t="s">
        <v>17625</v>
      </c>
      <c r="E516" s="21" t="s">
        <v>17626</v>
      </c>
      <c r="F516" s="21" t="s">
        <v>15060</v>
      </c>
    </row>
    <row r="517" spans="1:6" ht="32" customHeight="1">
      <c r="A517" s="19" t="s">
        <v>17627</v>
      </c>
      <c r="B517" s="20" t="s">
        <v>17628</v>
      </c>
      <c r="C517" s="21" t="s">
        <v>17629</v>
      </c>
      <c r="D517" s="21" t="s">
        <v>17630</v>
      </c>
      <c r="E517" s="21" t="s">
        <v>17631</v>
      </c>
      <c r="F517" s="21" t="s">
        <v>15060</v>
      </c>
    </row>
    <row r="518" spans="1:6" ht="32" customHeight="1">
      <c r="A518" s="19" t="s">
        <v>17632</v>
      </c>
      <c r="B518" s="20" t="s">
        <v>17633</v>
      </c>
      <c r="C518" s="21" t="s">
        <v>17634</v>
      </c>
      <c r="D518" s="21" t="s">
        <v>17635</v>
      </c>
      <c r="E518" s="21" t="s">
        <v>17636</v>
      </c>
      <c r="F518" s="21" t="s">
        <v>15060</v>
      </c>
    </row>
    <row r="519" spans="1:6" ht="32" customHeight="1">
      <c r="A519" s="19" t="s">
        <v>17637</v>
      </c>
      <c r="B519" s="20" t="s">
        <v>17638</v>
      </c>
      <c r="C519" s="21" t="s">
        <v>17639</v>
      </c>
      <c r="D519" s="21" t="s">
        <v>17640</v>
      </c>
      <c r="E519" s="21" t="s">
        <v>17641</v>
      </c>
      <c r="F519" s="21" t="s">
        <v>15060</v>
      </c>
    </row>
    <row r="520" spans="1:6" ht="32" customHeight="1">
      <c r="A520" s="19" t="s">
        <v>17642</v>
      </c>
      <c r="B520" s="20" t="s">
        <v>17643</v>
      </c>
      <c r="C520" s="21" t="s">
        <v>17644</v>
      </c>
      <c r="D520" s="21" t="s">
        <v>17645</v>
      </c>
      <c r="E520" s="21" t="s">
        <v>17646</v>
      </c>
      <c r="F520" s="21" t="s">
        <v>15060</v>
      </c>
    </row>
    <row r="521" spans="1:6" ht="32" customHeight="1">
      <c r="A521" s="19" t="s">
        <v>17647</v>
      </c>
      <c r="B521" s="20" t="s">
        <v>17648</v>
      </c>
      <c r="C521" s="21" t="s">
        <v>17649</v>
      </c>
      <c r="D521" s="21" t="s">
        <v>17650</v>
      </c>
      <c r="E521" s="21" t="s">
        <v>17651</v>
      </c>
      <c r="F521" s="21" t="s">
        <v>15060</v>
      </c>
    </row>
    <row r="522" spans="1:6" ht="32" customHeight="1">
      <c r="A522" s="19" t="s">
        <v>17652</v>
      </c>
      <c r="B522" s="20" t="s">
        <v>17653</v>
      </c>
      <c r="C522" s="21" t="s">
        <v>17654</v>
      </c>
      <c r="D522" s="21" t="s">
        <v>17655</v>
      </c>
      <c r="E522" s="21" t="s">
        <v>17656</v>
      </c>
      <c r="F522" s="21" t="s">
        <v>15060</v>
      </c>
    </row>
    <row r="523" spans="1:6" ht="32" customHeight="1">
      <c r="A523" s="19" t="s">
        <v>17657</v>
      </c>
      <c r="B523" s="20" t="s">
        <v>17658</v>
      </c>
      <c r="C523" s="21" t="s">
        <v>17659</v>
      </c>
      <c r="D523" s="21" t="s">
        <v>17660</v>
      </c>
      <c r="E523" s="21" t="s">
        <v>17661</v>
      </c>
      <c r="F523" s="21" t="s">
        <v>15060</v>
      </c>
    </row>
    <row r="524" spans="1:6" ht="32" customHeight="1">
      <c r="A524" s="19" t="s">
        <v>17662</v>
      </c>
      <c r="B524" s="20" t="s">
        <v>17663</v>
      </c>
      <c r="C524" s="21" t="s">
        <v>17664</v>
      </c>
      <c r="D524" s="21" t="s">
        <v>17665</v>
      </c>
      <c r="E524" s="21" t="s">
        <v>17666</v>
      </c>
      <c r="F524" s="21" t="s">
        <v>15060</v>
      </c>
    </row>
    <row r="525" spans="1:6" ht="32" customHeight="1">
      <c r="A525" s="19" t="s">
        <v>17667</v>
      </c>
      <c r="B525" s="20" t="s">
        <v>17668</v>
      </c>
      <c r="C525" s="21" t="s">
        <v>17669</v>
      </c>
      <c r="D525" s="21" t="s">
        <v>17670</v>
      </c>
      <c r="E525" s="21" t="s">
        <v>17671</v>
      </c>
      <c r="F525" s="21" t="s">
        <v>15060</v>
      </c>
    </row>
    <row r="526" spans="1:6" ht="32" customHeight="1">
      <c r="A526" s="19" t="s">
        <v>17672</v>
      </c>
      <c r="B526" s="20" t="s">
        <v>17673</v>
      </c>
      <c r="C526" s="21" t="s">
        <v>17674</v>
      </c>
      <c r="D526" s="21" t="s">
        <v>17675</v>
      </c>
      <c r="E526" s="21" t="s">
        <v>17676</v>
      </c>
      <c r="F526" s="21" t="s">
        <v>15060</v>
      </c>
    </row>
    <row r="527" spans="1:6" ht="32" customHeight="1">
      <c r="A527" s="19" t="s">
        <v>17677</v>
      </c>
      <c r="B527" s="20" t="s">
        <v>17678</v>
      </c>
      <c r="C527" s="21" t="s">
        <v>17679</v>
      </c>
      <c r="D527" s="21" t="s">
        <v>17680</v>
      </c>
      <c r="E527" s="21" t="s">
        <v>17681</v>
      </c>
      <c r="F527" s="21" t="s">
        <v>15060</v>
      </c>
    </row>
    <row r="528" spans="1:6" ht="32" customHeight="1">
      <c r="A528" s="19" t="s">
        <v>17682</v>
      </c>
      <c r="B528" s="20" t="s">
        <v>17683</v>
      </c>
      <c r="C528" s="21" t="s">
        <v>17684</v>
      </c>
      <c r="D528" s="21" t="s">
        <v>17685</v>
      </c>
      <c r="E528" s="21" t="s">
        <v>17686</v>
      </c>
      <c r="F528" s="21" t="s">
        <v>15060</v>
      </c>
    </row>
    <row r="529" spans="1:6" ht="32" customHeight="1">
      <c r="A529" s="19" t="s">
        <v>17687</v>
      </c>
      <c r="B529" s="20" t="s">
        <v>17688</v>
      </c>
      <c r="C529" s="21" t="s">
        <v>17689</v>
      </c>
      <c r="D529" s="21" t="s">
        <v>17690</v>
      </c>
      <c r="E529" s="21" t="s">
        <v>17691</v>
      </c>
      <c r="F529" s="21" t="s">
        <v>15060</v>
      </c>
    </row>
    <row r="530" spans="1:6" ht="32" customHeight="1">
      <c r="A530" s="19" t="s">
        <v>17692</v>
      </c>
      <c r="B530" s="20" t="s">
        <v>17693</v>
      </c>
      <c r="C530" s="21" t="s">
        <v>17694</v>
      </c>
      <c r="D530" s="21" t="s">
        <v>17695</v>
      </c>
      <c r="E530" s="21" t="s">
        <v>17696</v>
      </c>
      <c r="F530" s="21" t="s">
        <v>15060</v>
      </c>
    </row>
    <row r="531" spans="1:6" ht="32" customHeight="1">
      <c r="A531" s="19" t="s">
        <v>17697</v>
      </c>
      <c r="B531" s="20" t="s">
        <v>17698</v>
      </c>
      <c r="C531" s="21" t="s">
        <v>17699</v>
      </c>
      <c r="D531" s="21" t="s">
        <v>17700</v>
      </c>
      <c r="E531" s="21" t="s">
        <v>17701</v>
      </c>
      <c r="F531" s="21" t="s">
        <v>15060</v>
      </c>
    </row>
    <row r="532" spans="1:6" ht="32" customHeight="1">
      <c r="A532" s="19" t="s">
        <v>17702</v>
      </c>
      <c r="B532" s="20" t="s">
        <v>17703</v>
      </c>
      <c r="C532" s="21" t="s">
        <v>17704</v>
      </c>
      <c r="D532" s="21" t="s">
        <v>17705</v>
      </c>
      <c r="E532" s="21" t="s">
        <v>17706</v>
      </c>
      <c r="F532" s="21" t="s">
        <v>15060</v>
      </c>
    </row>
    <row r="533" spans="1:6" ht="32" customHeight="1">
      <c r="A533" s="19" t="s">
        <v>17707</v>
      </c>
      <c r="B533" s="20" t="s">
        <v>17708</v>
      </c>
      <c r="C533" s="21" t="s">
        <v>17709</v>
      </c>
      <c r="D533" s="21" t="s">
        <v>17710</v>
      </c>
      <c r="E533" s="21" t="s">
        <v>17711</v>
      </c>
      <c r="F533" s="21" t="s">
        <v>15060</v>
      </c>
    </row>
    <row r="534" spans="1:6" ht="32" customHeight="1">
      <c r="A534" s="19" t="s">
        <v>17712</v>
      </c>
      <c r="B534" s="20" t="s">
        <v>17713</v>
      </c>
      <c r="C534" s="21" t="s">
        <v>17714</v>
      </c>
      <c r="D534" s="21" t="s">
        <v>17715</v>
      </c>
      <c r="E534" s="21" t="s">
        <v>17716</v>
      </c>
      <c r="F534" s="21" t="s">
        <v>15060</v>
      </c>
    </row>
    <row r="535" spans="1:6" ht="32" customHeight="1">
      <c r="A535" s="19" t="s">
        <v>17717</v>
      </c>
      <c r="B535" s="20" t="s">
        <v>17718</v>
      </c>
      <c r="C535" s="21" t="s">
        <v>17719</v>
      </c>
      <c r="D535" s="21" t="s">
        <v>17720</v>
      </c>
      <c r="E535" s="21" t="s">
        <v>17721</v>
      </c>
      <c r="F535" s="21" t="s">
        <v>15060</v>
      </c>
    </row>
    <row r="536" spans="1:6" ht="32" customHeight="1">
      <c r="A536" s="19" t="s">
        <v>17722</v>
      </c>
      <c r="B536" s="20" t="s">
        <v>17723</v>
      </c>
      <c r="C536" s="21" t="s">
        <v>17724</v>
      </c>
      <c r="D536" s="21" t="s">
        <v>17725</v>
      </c>
      <c r="E536" s="21" t="s">
        <v>17726</v>
      </c>
      <c r="F536" s="21" t="s">
        <v>15060</v>
      </c>
    </row>
    <row r="537" spans="1:6" ht="32" customHeight="1">
      <c r="A537" s="19" t="s">
        <v>17727</v>
      </c>
      <c r="B537" s="20" t="s">
        <v>17728</v>
      </c>
      <c r="C537" s="21" t="s">
        <v>17729</v>
      </c>
      <c r="D537" s="21" t="s">
        <v>17730</v>
      </c>
      <c r="E537" s="21" t="s">
        <v>17731</v>
      </c>
      <c r="F537" s="21" t="s">
        <v>15060</v>
      </c>
    </row>
    <row r="538" spans="1:6" ht="32" customHeight="1">
      <c r="A538" s="19" t="s">
        <v>17732</v>
      </c>
      <c r="B538" s="20" t="s">
        <v>17733</v>
      </c>
      <c r="C538" s="21" t="s">
        <v>17734</v>
      </c>
      <c r="D538" s="21" t="s">
        <v>17735</v>
      </c>
      <c r="E538" s="21" t="s">
        <v>17736</v>
      </c>
      <c r="F538" s="21" t="s">
        <v>15060</v>
      </c>
    </row>
    <row r="539" spans="1:6" ht="32" customHeight="1">
      <c r="A539" s="19" t="s">
        <v>17737</v>
      </c>
      <c r="B539" s="20" t="s">
        <v>17738</v>
      </c>
      <c r="C539" s="21" t="s">
        <v>17739</v>
      </c>
      <c r="D539" s="21" t="s">
        <v>17740</v>
      </c>
      <c r="E539" s="21" t="s">
        <v>17741</v>
      </c>
      <c r="F539" s="21" t="s">
        <v>15060</v>
      </c>
    </row>
    <row r="540" spans="1:6" ht="32" customHeight="1">
      <c r="A540" s="19" t="s">
        <v>17742</v>
      </c>
      <c r="B540" s="20" t="s">
        <v>17743</v>
      </c>
      <c r="C540" s="21" t="s">
        <v>17744</v>
      </c>
      <c r="D540" s="21" t="s">
        <v>17745</v>
      </c>
      <c r="E540" s="21" t="s">
        <v>17746</v>
      </c>
      <c r="F540" s="21" t="s">
        <v>15060</v>
      </c>
    </row>
    <row r="541" spans="1:6" ht="32" customHeight="1">
      <c r="A541" s="19" t="s">
        <v>17747</v>
      </c>
      <c r="B541" s="20" t="s">
        <v>17748</v>
      </c>
      <c r="C541" s="21" t="s">
        <v>17749</v>
      </c>
      <c r="D541" s="21" t="s">
        <v>17750</v>
      </c>
      <c r="E541" s="21" t="s">
        <v>17751</v>
      </c>
      <c r="F541" s="21" t="s">
        <v>15060</v>
      </c>
    </row>
    <row r="542" spans="1:6" ht="32" customHeight="1">
      <c r="A542" s="19" t="s">
        <v>17752</v>
      </c>
      <c r="B542" s="20" t="s">
        <v>17753</v>
      </c>
      <c r="C542" s="21" t="s">
        <v>17754</v>
      </c>
      <c r="D542" s="21" t="s">
        <v>17755</v>
      </c>
      <c r="E542" s="21" t="s">
        <v>17756</v>
      </c>
      <c r="F542" s="21" t="s">
        <v>15060</v>
      </c>
    </row>
    <row r="543" spans="1:6" ht="32" customHeight="1">
      <c r="A543" s="19" t="s">
        <v>17757</v>
      </c>
      <c r="B543" s="20" t="s">
        <v>17758</v>
      </c>
      <c r="C543" s="21" t="s">
        <v>17759</v>
      </c>
      <c r="D543" s="21" t="s">
        <v>17760</v>
      </c>
      <c r="E543" s="21" t="s">
        <v>17761</v>
      </c>
      <c r="F543" s="21" t="s">
        <v>15060</v>
      </c>
    </row>
    <row r="544" spans="1:6" ht="32" customHeight="1">
      <c r="A544" s="19" t="s">
        <v>17762</v>
      </c>
      <c r="B544" s="20" t="s">
        <v>17763</v>
      </c>
      <c r="C544" s="21" t="s">
        <v>17764</v>
      </c>
      <c r="D544" s="21" t="s">
        <v>17765</v>
      </c>
      <c r="E544" s="21" t="s">
        <v>17766</v>
      </c>
      <c r="F544" s="21" t="s">
        <v>15060</v>
      </c>
    </row>
    <row r="545" spans="1:6" ht="32" customHeight="1">
      <c r="A545" s="19" t="s">
        <v>17767</v>
      </c>
      <c r="B545" s="20" t="s">
        <v>17768</v>
      </c>
      <c r="C545" s="21" t="s">
        <v>17769</v>
      </c>
      <c r="D545" s="21" t="s">
        <v>17770</v>
      </c>
      <c r="E545" s="21" t="s">
        <v>17771</v>
      </c>
      <c r="F545" s="21" t="s">
        <v>15060</v>
      </c>
    </row>
    <row r="546" spans="1:6" ht="32" customHeight="1">
      <c r="A546" s="19" t="s">
        <v>17772</v>
      </c>
      <c r="B546" s="20" t="s">
        <v>17773</v>
      </c>
      <c r="C546" s="21" t="s">
        <v>17774</v>
      </c>
      <c r="D546" s="21" t="s">
        <v>17775</v>
      </c>
      <c r="E546" s="21" t="s">
        <v>17776</v>
      </c>
      <c r="F546" s="21" t="s">
        <v>15060</v>
      </c>
    </row>
    <row r="547" spans="1:6" ht="32" customHeight="1">
      <c r="A547" s="19" t="s">
        <v>17777</v>
      </c>
      <c r="B547" s="20" t="s">
        <v>17778</v>
      </c>
      <c r="C547" s="21" t="s">
        <v>17779</v>
      </c>
      <c r="D547" s="21" t="s">
        <v>17780</v>
      </c>
      <c r="E547" s="21" t="s">
        <v>17781</v>
      </c>
      <c r="F547" s="21" t="s">
        <v>15060</v>
      </c>
    </row>
    <row r="548" spans="1:6" ht="32" customHeight="1">
      <c r="A548" s="19" t="s">
        <v>17782</v>
      </c>
      <c r="B548" s="20" t="s">
        <v>17783</v>
      </c>
      <c r="C548" s="21" t="s">
        <v>17784</v>
      </c>
      <c r="D548" s="21" t="s">
        <v>17785</v>
      </c>
      <c r="E548" s="21" t="s">
        <v>17786</v>
      </c>
      <c r="F548" s="21" t="s">
        <v>15060</v>
      </c>
    </row>
    <row r="549" spans="1:6" ht="32" customHeight="1">
      <c r="A549" s="19" t="s">
        <v>17787</v>
      </c>
      <c r="B549" s="20" t="s">
        <v>17788</v>
      </c>
      <c r="C549" s="21" t="s">
        <v>17789</v>
      </c>
      <c r="D549" s="21" t="s">
        <v>17790</v>
      </c>
      <c r="E549" s="21" t="s">
        <v>17791</v>
      </c>
      <c r="F549" s="21" t="s">
        <v>15060</v>
      </c>
    </row>
    <row r="550" spans="1:6" ht="32" customHeight="1">
      <c r="A550" s="19" t="s">
        <v>17792</v>
      </c>
      <c r="B550" s="20" t="s">
        <v>17793</v>
      </c>
      <c r="C550" s="21" t="s">
        <v>17794</v>
      </c>
      <c r="D550" s="21" t="s">
        <v>17795</v>
      </c>
      <c r="E550" s="21" t="s">
        <v>17796</v>
      </c>
      <c r="F550" s="21" t="s">
        <v>15060</v>
      </c>
    </row>
    <row r="551" spans="1:6" ht="32" customHeight="1">
      <c r="A551" s="19" t="s">
        <v>17797</v>
      </c>
      <c r="B551" s="20" t="s">
        <v>17798</v>
      </c>
      <c r="C551" s="21" t="s">
        <v>17799</v>
      </c>
      <c r="D551" s="21" t="s">
        <v>17800</v>
      </c>
      <c r="E551" s="21" t="s">
        <v>17801</v>
      </c>
      <c r="F551" s="21" t="s">
        <v>15060</v>
      </c>
    </row>
    <row r="552" spans="1:6" ht="32" customHeight="1">
      <c r="A552" s="19" t="s">
        <v>17802</v>
      </c>
      <c r="B552" s="20" t="s">
        <v>17803</v>
      </c>
      <c r="C552" s="21" t="s">
        <v>17804</v>
      </c>
      <c r="D552" s="21" t="s">
        <v>17805</v>
      </c>
      <c r="E552" s="21" t="s">
        <v>17806</v>
      </c>
      <c r="F552" s="21" t="s">
        <v>15060</v>
      </c>
    </row>
    <row r="553" spans="1:6" ht="32" customHeight="1">
      <c r="A553" s="19" t="s">
        <v>17807</v>
      </c>
      <c r="B553" s="20" t="s">
        <v>17808</v>
      </c>
      <c r="C553" s="21" t="s">
        <v>17809</v>
      </c>
      <c r="D553" s="21" t="s">
        <v>17810</v>
      </c>
      <c r="E553" s="21" t="s">
        <v>17811</v>
      </c>
      <c r="F553" s="21" t="s">
        <v>15060</v>
      </c>
    </row>
    <row r="554" spans="1:6" ht="32" customHeight="1">
      <c r="A554" s="19" t="s">
        <v>17812</v>
      </c>
      <c r="B554" s="20" t="s">
        <v>17813</v>
      </c>
      <c r="C554" s="21" t="s">
        <v>17814</v>
      </c>
      <c r="D554" s="21" t="s">
        <v>17815</v>
      </c>
      <c r="E554" s="21" t="s">
        <v>17816</v>
      </c>
      <c r="F554" s="21" t="s">
        <v>15060</v>
      </c>
    </row>
    <row r="555" spans="1:6" ht="32" customHeight="1">
      <c r="A555" s="19" t="s">
        <v>17817</v>
      </c>
      <c r="B555" s="20" t="s">
        <v>17818</v>
      </c>
      <c r="C555" s="21" t="s">
        <v>17819</v>
      </c>
      <c r="D555" s="21" t="s">
        <v>17820</v>
      </c>
      <c r="E555" s="21" t="s">
        <v>17821</v>
      </c>
      <c r="F555" s="21" t="s">
        <v>15060</v>
      </c>
    </row>
    <row r="556" spans="1:6" ht="32" customHeight="1">
      <c r="A556" s="19" t="s">
        <v>17822</v>
      </c>
      <c r="B556" s="20" t="s">
        <v>17823</v>
      </c>
      <c r="C556" s="21" t="s">
        <v>17824</v>
      </c>
      <c r="D556" s="21" t="s">
        <v>17825</v>
      </c>
      <c r="E556" s="21" t="s">
        <v>17826</v>
      </c>
      <c r="F556" s="21" t="s">
        <v>15060</v>
      </c>
    </row>
    <row r="557" spans="1:6" ht="32" customHeight="1">
      <c r="A557" s="19" t="s">
        <v>17827</v>
      </c>
      <c r="B557" s="20" t="s">
        <v>17828</v>
      </c>
      <c r="C557" s="21" t="s">
        <v>17829</v>
      </c>
      <c r="D557" s="21" t="s">
        <v>17830</v>
      </c>
      <c r="E557" s="21" t="s">
        <v>17831</v>
      </c>
      <c r="F557" s="21" t="s">
        <v>15060</v>
      </c>
    </row>
    <row r="558" spans="1:6" ht="32" customHeight="1">
      <c r="A558" s="19" t="s">
        <v>17832</v>
      </c>
      <c r="B558" s="20" t="s">
        <v>17833</v>
      </c>
      <c r="C558" s="21" t="s">
        <v>17834</v>
      </c>
      <c r="D558" s="21" t="s">
        <v>17835</v>
      </c>
      <c r="E558" s="21" t="s">
        <v>17836</v>
      </c>
      <c r="F558" s="21" t="s">
        <v>15060</v>
      </c>
    </row>
    <row r="559" spans="1:6" ht="32" customHeight="1">
      <c r="A559" s="19" t="s">
        <v>17837</v>
      </c>
      <c r="B559" s="20" t="s">
        <v>17838</v>
      </c>
      <c r="C559" s="21" t="s">
        <v>17839</v>
      </c>
      <c r="D559" s="21" t="s">
        <v>17840</v>
      </c>
      <c r="E559" s="21" t="s">
        <v>17841</v>
      </c>
      <c r="F559" s="21" t="s">
        <v>15060</v>
      </c>
    </row>
    <row r="560" spans="1:6" ht="32" customHeight="1">
      <c r="A560" s="19" t="s">
        <v>17842</v>
      </c>
      <c r="B560" s="20" t="s">
        <v>17843</v>
      </c>
      <c r="C560" s="21" t="s">
        <v>17844</v>
      </c>
      <c r="D560" s="21" t="s">
        <v>17845</v>
      </c>
      <c r="E560" s="21" t="s">
        <v>17846</v>
      </c>
      <c r="F560" s="21" t="s">
        <v>15060</v>
      </c>
    </row>
    <row r="561" spans="1:6" ht="32" customHeight="1">
      <c r="A561" s="19" t="s">
        <v>17847</v>
      </c>
      <c r="B561" s="20" t="s">
        <v>17848</v>
      </c>
      <c r="C561" s="21" t="s">
        <v>17849</v>
      </c>
      <c r="D561" s="21" t="s">
        <v>17850</v>
      </c>
      <c r="E561" s="21" t="s">
        <v>17851</v>
      </c>
      <c r="F561" s="21" t="s">
        <v>15060</v>
      </c>
    </row>
    <row r="562" spans="1:6" ht="32" customHeight="1">
      <c r="A562" s="19" t="s">
        <v>17852</v>
      </c>
      <c r="B562" s="20" t="s">
        <v>17853</v>
      </c>
      <c r="C562" s="21" t="s">
        <v>17854</v>
      </c>
      <c r="D562" s="21" t="s">
        <v>17855</v>
      </c>
      <c r="E562" s="21" t="s">
        <v>17856</v>
      </c>
      <c r="F562" s="21" t="s">
        <v>15060</v>
      </c>
    </row>
    <row r="563" spans="1:6" ht="32" customHeight="1">
      <c r="A563" s="19" t="s">
        <v>17857</v>
      </c>
      <c r="B563" s="20" t="s">
        <v>17858</v>
      </c>
      <c r="C563" s="21" t="s">
        <v>17859</v>
      </c>
      <c r="D563" s="21" t="s">
        <v>17860</v>
      </c>
      <c r="E563" s="21" t="s">
        <v>17861</v>
      </c>
      <c r="F563" s="21" t="s">
        <v>15060</v>
      </c>
    </row>
    <row r="564" spans="1:6" ht="32" customHeight="1">
      <c r="A564" s="19" t="s">
        <v>17862</v>
      </c>
      <c r="B564" s="20" t="s">
        <v>17863</v>
      </c>
      <c r="C564" s="21" t="s">
        <v>17864</v>
      </c>
      <c r="D564" s="21" t="s">
        <v>17865</v>
      </c>
      <c r="E564" s="21" t="s">
        <v>17866</v>
      </c>
      <c r="F564" s="21" t="s">
        <v>15060</v>
      </c>
    </row>
    <row r="565" spans="1:6" ht="32" customHeight="1">
      <c r="A565" s="19" t="s">
        <v>17867</v>
      </c>
      <c r="B565" s="20" t="s">
        <v>17868</v>
      </c>
      <c r="C565" s="21" t="s">
        <v>17869</v>
      </c>
      <c r="D565" s="21" t="s">
        <v>17870</v>
      </c>
      <c r="E565" s="21" t="s">
        <v>17871</v>
      </c>
      <c r="F565" s="21" t="s">
        <v>15060</v>
      </c>
    </row>
    <row r="566" spans="1:6" ht="32" customHeight="1">
      <c r="A566" s="19" t="s">
        <v>17872</v>
      </c>
      <c r="B566" s="20" t="s">
        <v>17873</v>
      </c>
      <c r="C566" s="21" t="s">
        <v>17874</v>
      </c>
      <c r="D566" s="21" t="s">
        <v>17875</v>
      </c>
      <c r="E566" s="21" t="s">
        <v>17876</v>
      </c>
      <c r="F566" s="21" t="s">
        <v>15060</v>
      </c>
    </row>
    <row r="567" spans="1:6" ht="32" customHeight="1">
      <c r="A567" s="19" t="s">
        <v>17877</v>
      </c>
      <c r="B567" s="20" t="s">
        <v>17878</v>
      </c>
      <c r="C567" s="21" t="s">
        <v>17879</v>
      </c>
      <c r="D567" s="21" t="s">
        <v>17880</v>
      </c>
      <c r="E567" s="21" t="s">
        <v>17881</v>
      </c>
      <c r="F567" s="21" t="s">
        <v>15060</v>
      </c>
    </row>
    <row r="568" spans="1:6" ht="32" customHeight="1">
      <c r="A568" s="19" t="s">
        <v>17882</v>
      </c>
      <c r="B568" s="20" t="s">
        <v>17883</v>
      </c>
      <c r="C568" s="21" t="s">
        <v>17884</v>
      </c>
      <c r="D568" s="21" t="s">
        <v>17885</v>
      </c>
      <c r="E568" s="21" t="s">
        <v>17886</v>
      </c>
      <c r="F568" s="21" t="s">
        <v>15060</v>
      </c>
    </row>
    <row r="569" spans="1:6" ht="32" customHeight="1">
      <c r="A569" s="19" t="s">
        <v>17887</v>
      </c>
      <c r="B569" s="20" t="s">
        <v>17888</v>
      </c>
      <c r="C569" s="21" t="s">
        <v>17889</v>
      </c>
      <c r="D569" s="21" t="s">
        <v>17890</v>
      </c>
      <c r="E569" s="21" t="s">
        <v>17891</v>
      </c>
      <c r="F569" s="21" t="s">
        <v>15060</v>
      </c>
    </row>
    <row r="570" spans="1:6" ht="32" customHeight="1">
      <c r="A570" s="19" t="s">
        <v>17892</v>
      </c>
      <c r="B570" s="20" t="s">
        <v>17893</v>
      </c>
      <c r="C570" s="21" t="s">
        <v>17894</v>
      </c>
      <c r="D570" s="21" t="s">
        <v>17895</v>
      </c>
      <c r="E570" s="21" t="s">
        <v>17896</v>
      </c>
      <c r="F570" s="21" t="s">
        <v>15060</v>
      </c>
    </row>
    <row r="571" spans="1:6" ht="32" customHeight="1">
      <c r="A571" s="19" t="s">
        <v>17897</v>
      </c>
      <c r="B571" s="20" t="s">
        <v>17898</v>
      </c>
      <c r="C571" s="21" t="s">
        <v>17899</v>
      </c>
      <c r="D571" s="21" t="s">
        <v>17900</v>
      </c>
      <c r="E571" s="21" t="s">
        <v>17901</v>
      </c>
      <c r="F571" s="21" t="s">
        <v>15060</v>
      </c>
    </row>
    <row r="572" spans="1:6" ht="32" customHeight="1">
      <c r="A572" s="19" t="s">
        <v>17902</v>
      </c>
      <c r="B572" s="20" t="s">
        <v>17903</v>
      </c>
      <c r="C572" s="21" t="s">
        <v>17904</v>
      </c>
      <c r="D572" s="21" t="s">
        <v>17905</v>
      </c>
      <c r="E572" s="21" t="s">
        <v>17906</v>
      </c>
      <c r="F572" s="21" t="s">
        <v>15060</v>
      </c>
    </row>
    <row r="573" spans="1:6" ht="32" customHeight="1">
      <c r="A573" s="19" t="s">
        <v>17907</v>
      </c>
      <c r="B573" s="20" t="s">
        <v>17908</v>
      </c>
      <c r="C573" s="21" t="s">
        <v>17909</v>
      </c>
      <c r="D573" s="21" t="s">
        <v>17910</v>
      </c>
      <c r="E573" s="21" t="s">
        <v>17911</v>
      </c>
      <c r="F573" s="21" t="s">
        <v>15060</v>
      </c>
    </row>
    <row r="574" spans="1:6" ht="32" customHeight="1">
      <c r="A574" s="19" t="s">
        <v>17912</v>
      </c>
      <c r="B574" s="20" t="s">
        <v>17913</v>
      </c>
      <c r="C574" s="21" t="s">
        <v>17914</v>
      </c>
      <c r="D574" s="21" t="s">
        <v>17915</v>
      </c>
      <c r="E574" s="21" t="s">
        <v>17916</v>
      </c>
      <c r="F574" s="21" t="s">
        <v>15060</v>
      </c>
    </row>
    <row r="575" spans="1:6" ht="32" customHeight="1">
      <c r="A575" s="19" t="s">
        <v>17917</v>
      </c>
      <c r="B575" s="20" t="s">
        <v>17918</v>
      </c>
      <c r="C575" s="21" t="s">
        <v>17919</v>
      </c>
      <c r="D575" s="21" t="s">
        <v>17920</v>
      </c>
      <c r="E575" s="21" t="s">
        <v>17921</v>
      </c>
      <c r="F575" s="21" t="s">
        <v>15060</v>
      </c>
    </row>
    <row r="576" spans="1:6" ht="32" customHeight="1">
      <c r="A576" s="19" t="s">
        <v>17922</v>
      </c>
      <c r="B576" s="20" t="s">
        <v>17923</v>
      </c>
      <c r="C576" s="21" t="s">
        <v>17924</v>
      </c>
      <c r="D576" s="21" t="s">
        <v>17925</v>
      </c>
      <c r="E576" s="21" t="s">
        <v>17926</v>
      </c>
      <c r="F576" s="21" t="s">
        <v>15060</v>
      </c>
    </row>
    <row r="577" spans="1:6" ht="32" customHeight="1">
      <c r="A577" s="19" t="s">
        <v>17927</v>
      </c>
      <c r="B577" s="20" t="s">
        <v>17928</v>
      </c>
      <c r="C577" s="21" t="s">
        <v>17929</v>
      </c>
      <c r="D577" s="21" t="s">
        <v>17930</v>
      </c>
      <c r="E577" s="21" t="s">
        <v>17931</v>
      </c>
      <c r="F577" s="21" t="s">
        <v>15060</v>
      </c>
    </row>
    <row r="578" spans="1:6" ht="32" customHeight="1">
      <c r="A578" s="19" t="s">
        <v>17932</v>
      </c>
      <c r="B578" s="20" t="s">
        <v>17933</v>
      </c>
      <c r="C578" s="21" t="s">
        <v>17934</v>
      </c>
      <c r="D578" s="21" t="s">
        <v>17935</v>
      </c>
      <c r="E578" s="21" t="s">
        <v>17936</v>
      </c>
      <c r="F578" s="21" t="s">
        <v>15060</v>
      </c>
    </row>
    <row r="579" spans="1:6" ht="32" customHeight="1">
      <c r="A579" s="19" t="s">
        <v>17937</v>
      </c>
      <c r="B579" s="20" t="s">
        <v>17938</v>
      </c>
      <c r="C579" s="21" t="s">
        <v>17939</v>
      </c>
      <c r="D579" s="21" t="s">
        <v>17940</v>
      </c>
      <c r="E579" s="21" t="s">
        <v>17941</v>
      </c>
      <c r="F579" s="21" t="s">
        <v>15060</v>
      </c>
    </row>
    <row r="580" spans="1:6" ht="32" customHeight="1">
      <c r="A580" s="19" t="s">
        <v>17942</v>
      </c>
      <c r="B580" s="20" t="s">
        <v>17943</v>
      </c>
      <c r="C580" s="21" t="s">
        <v>17944</v>
      </c>
      <c r="D580" s="21" t="s">
        <v>17945</v>
      </c>
      <c r="E580" s="21" t="s">
        <v>17946</v>
      </c>
      <c r="F580" s="21" t="s">
        <v>15060</v>
      </c>
    </row>
    <row r="581" spans="1:6" ht="32" customHeight="1">
      <c r="A581" s="19" t="s">
        <v>17947</v>
      </c>
      <c r="B581" s="20" t="s">
        <v>17948</v>
      </c>
      <c r="C581" s="21" t="s">
        <v>17949</v>
      </c>
      <c r="D581" s="21" t="s">
        <v>17950</v>
      </c>
      <c r="E581" s="21" t="s">
        <v>17951</v>
      </c>
      <c r="F581" s="21" t="s">
        <v>15060</v>
      </c>
    </row>
    <row r="582" spans="1:6" ht="32" customHeight="1">
      <c r="A582" s="19" t="s">
        <v>17952</v>
      </c>
      <c r="B582" s="20" t="s">
        <v>17953</v>
      </c>
      <c r="C582" s="21" t="s">
        <v>17954</v>
      </c>
      <c r="D582" s="21" t="s">
        <v>17955</v>
      </c>
      <c r="E582" s="21" t="s">
        <v>17956</v>
      </c>
      <c r="F582" s="21" t="s">
        <v>15060</v>
      </c>
    </row>
    <row r="583" spans="1:6" ht="32" customHeight="1">
      <c r="A583" s="19" t="s">
        <v>17957</v>
      </c>
      <c r="B583" s="20" t="s">
        <v>17958</v>
      </c>
      <c r="C583" s="21" t="s">
        <v>17959</v>
      </c>
      <c r="D583" s="21" t="s">
        <v>17960</v>
      </c>
      <c r="E583" s="21" t="s">
        <v>17961</v>
      </c>
      <c r="F583" s="21" t="s">
        <v>15060</v>
      </c>
    </row>
    <row r="584" spans="1:6" ht="32" customHeight="1">
      <c r="A584" s="19" t="s">
        <v>17962</v>
      </c>
      <c r="B584" s="20" t="s">
        <v>17963</v>
      </c>
      <c r="C584" s="21" t="s">
        <v>17964</v>
      </c>
      <c r="D584" s="21" t="s">
        <v>17965</v>
      </c>
      <c r="E584" s="21" t="s">
        <v>17966</v>
      </c>
      <c r="F584" s="21" t="s">
        <v>15060</v>
      </c>
    </row>
    <row r="585" spans="1:6" ht="32" customHeight="1">
      <c r="A585" s="19" t="s">
        <v>17967</v>
      </c>
      <c r="B585" s="20" t="s">
        <v>17968</v>
      </c>
      <c r="C585" s="21" t="s">
        <v>17969</v>
      </c>
      <c r="D585" s="21" t="s">
        <v>17970</v>
      </c>
      <c r="E585" s="21" t="s">
        <v>17971</v>
      </c>
      <c r="F585" s="21" t="s">
        <v>15060</v>
      </c>
    </row>
    <row r="586" spans="1:6" ht="32" customHeight="1">
      <c r="A586" s="19" t="s">
        <v>17972</v>
      </c>
      <c r="B586" s="20" t="s">
        <v>17973</v>
      </c>
      <c r="C586" s="21" t="s">
        <v>17974</v>
      </c>
      <c r="D586" s="21" t="s">
        <v>17975</v>
      </c>
      <c r="E586" s="21" t="s">
        <v>17976</v>
      </c>
      <c r="F586" s="21" t="s">
        <v>15060</v>
      </c>
    </row>
    <row r="587" spans="1:6" ht="32" customHeight="1">
      <c r="A587" s="19" t="s">
        <v>17977</v>
      </c>
      <c r="B587" s="20" t="s">
        <v>17978</v>
      </c>
      <c r="C587" s="21" t="s">
        <v>17979</v>
      </c>
      <c r="D587" s="21" t="s">
        <v>17980</v>
      </c>
      <c r="E587" s="21" t="s">
        <v>17981</v>
      </c>
      <c r="F587" s="21" t="s">
        <v>15060</v>
      </c>
    </row>
    <row r="588" spans="1:6" ht="32" customHeight="1">
      <c r="A588" s="19" t="s">
        <v>17982</v>
      </c>
      <c r="B588" s="20" t="s">
        <v>17983</v>
      </c>
      <c r="C588" s="21" t="s">
        <v>17984</v>
      </c>
      <c r="D588" s="21" t="s">
        <v>17985</v>
      </c>
      <c r="E588" s="21" t="s">
        <v>17986</v>
      </c>
      <c r="F588" s="21" t="s">
        <v>15060</v>
      </c>
    </row>
    <row r="589" spans="1:6" ht="32" customHeight="1">
      <c r="A589" s="19" t="s">
        <v>17987</v>
      </c>
      <c r="B589" s="20" t="s">
        <v>17988</v>
      </c>
      <c r="C589" s="21" t="s">
        <v>17989</v>
      </c>
      <c r="D589" s="21" t="s">
        <v>17990</v>
      </c>
      <c r="E589" s="21" t="s">
        <v>17991</v>
      </c>
      <c r="F589" s="21" t="s">
        <v>15060</v>
      </c>
    </row>
    <row r="590" spans="1:6" ht="32" customHeight="1">
      <c r="A590" s="19" t="s">
        <v>17992</v>
      </c>
      <c r="B590" s="20" t="s">
        <v>17993</v>
      </c>
      <c r="C590" s="21" t="s">
        <v>17994</v>
      </c>
      <c r="D590" s="21" t="s">
        <v>17995</v>
      </c>
      <c r="E590" s="21" t="s">
        <v>17996</v>
      </c>
      <c r="F590" s="21" t="s">
        <v>15060</v>
      </c>
    </row>
    <row r="591" spans="1:6" ht="32" customHeight="1">
      <c r="A591" s="19" t="s">
        <v>17997</v>
      </c>
      <c r="B591" s="20" t="s">
        <v>17998</v>
      </c>
      <c r="C591" s="21" t="s">
        <v>17999</v>
      </c>
      <c r="D591" s="21" t="s">
        <v>18000</v>
      </c>
      <c r="E591" s="21" t="s">
        <v>18001</v>
      </c>
      <c r="F591" s="21" t="s">
        <v>15060</v>
      </c>
    </row>
    <row r="592" spans="1:6" ht="32" customHeight="1">
      <c r="A592" s="19" t="s">
        <v>18002</v>
      </c>
      <c r="B592" s="20" t="s">
        <v>18003</v>
      </c>
      <c r="C592" s="21" t="s">
        <v>18004</v>
      </c>
      <c r="D592" s="21" t="s">
        <v>18005</v>
      </c>
      <c r="E592" s="21" t="s">
        <v>18006</v>
      </c>
      <c r="F592" s="21" t="s">
        <v>15060</v>
      </c>
    </row>
    <row r="593" spans="1:6" ht="32" customHeight="1">
      <c r="A593" s="19" t="s">
        <v>18007</v>
      </c>
      <c r="B593" s="20" t="s">
        <v>18008</v>
      </c>
      <c r="C593" s="21" t="s">
        <v>18009</v>
      </c>
      <c r="D593" s="21" t="s">
        <v>18010</v>
      </c>
      <c r="E593" s="21" t="s">
        <v>18011</v>
      </c>
      <c r="F593" s="21" t="s">
        <v>15060</v>
      </c>
    </row>
    <row r="594" spans="1:6" ht="32" customHeight="1">
      <c r="A594" s="19" t="s">
        <v>18012</v>
      </c>
      <c r="B594" s="20" t="s">
        <v>18013</v>
      </c>
      <c r="C594" s="21" t="s">
        <v>18014</v>
      </c>
      <c r="D594" s="21" t="s">
        <v>18015</v>
      </c>
      <c r="E594" s="21" t="s">
        <v>18016</v>
      </c>
      <c r="F594" s="21" t="s">
        <v>15060</v>
      </c>
    </row>
    <row r="595" spans="1:6" ht="32" customHeight="1">
      <c r="A595" s="19" t="s">
        <v>18017</v>
      </c>
      <c r="B595" s="20" t="s">
        <v>18018</v>
      </c>
      <c r="C595" s="21" t="s">
        <v>18019</v>
      </c>
      <c r="D595" s="21" t="s">
        <v>18020</v>
      </c>
      <c r="E595" s="21" t="s">
        <v>18021</v>
      </c>
      <c r="F595" s="21" t="s">
        <v>15060</v>
      </c>
    </row>
    <row r="596" spans="1:6" ht="32" customHeight="1">
      <c r="A596" s="19" t="s">
        <v>18022</v>
      </c>
      <c r="B596" s="20" t="s">
        <v>18023</v>
      </c>
      <c r="C596" s="21" t="s">
        <v>18024</v>
      </c>
      <c r="D596" s="21" t="s">
        <v>18025</v>
      </c>
      <c r="E596" s="21" t="s">
        <v>18026</v>
      </c>
      <c r="F596" s="21" t="s">
        <v>15060</v>
      </c>
    </row>
    <row r="597" spans="1:6" ht="32" customHeight="1">
      <c r="A597" s="19" t="s">
        <v>18027</v>
      </c>
      <c r="B597" s="20" t="s">
        <v>18028</v>
      </c>
      <c r="C597" s="21" t="s">
        <v>18029</v>
      </c>
      <c r="D597" s="21" t="s">
        <v>18030</v>
      </c>
      <c r="E597" s="21" t="s">
        <v>18031</v>
      </c>
      <c r="F597" s="21" t="s">
        <v>15060</v>
      </c>
    </row>
    <row r="598" spans="1:6" ht="32" customHeight="1">
      <c r="A598" s="19" t="s">
        <v>18032</v>
      </c>
      <c r="B598" s="20" t="s">
        <v>18033</v>
      </c>
      <c r="C598" s="21" t="s">
        <v>18034</v>
      </c>
      <c r="D598" s="21" t="s">
        <v>18035</v>
      </c>
      <c r="E598" s="21" t="s">
        <v>18036</v>
      </c>
      <c r="F598" s="21" t="s">
        <v>15060</v>
      </c>
    </row>
    <row r="599" spans="1:6" ht="32" customHeight="1">
      <c r="A599" s="19" t="s">
        <v>18037</v>
      </c>
      <c r="B599" s="20" t="s">
        <v>18038</v>
      </c>
      <c r="C599" s="21" t="s">
        <v>18039</v>
      </c>
      <c r="D599" s="21" t="s">
        <v>18040</v>
      </c>
      <c r="E599" s="21" t="s">
        <v>18041</v>
      </c>
      <c r="F599" s="21" t="s">
        <v>15060</v>
      </c>
    </row>
    <row r="600" spans="1:6" ht="32" customHeight="1">
      <c r="A600" s="19" t="s">
        <v>18042</v>
      </c>
      <c r="B600" s="20" t="s">
        <v>18043</v>
      </c>
      <c r="C600" s="21" t="s">
        <v>18044</v>
      </c>
      <c r="D600" s="21" t="s">
        <v>18045</v>
      </c>
      <c r="E600" s="21" t="s">
        <v>18046</v>
      </c>
      <c r="F600" s="21" t="s">
        <v>15060</v>
      </c>
    </row>
    <row r="601" spans="1:6" ht="32" customHeight="1">
      <c r="A601" s="19" t="s">
        <v>18047</v>
      </c>
      <c r="B601" s="20" t="s">
        <v>18048</v>
      </c>
      <c r="C601" s="21" t="s">
        <v>18049</v>
      </c>
      <c r="D601" s="21" t="s">
        <v>18050</v>
      </c>
      <c r="E601" s="21" t="s">
        <v>18051</v>
      </c>
      <c r="F601" s="21" t="s">
        <v>15060</v>
      </c>
    </row>
    <row r="602" spans="1:6" ht="32" customHeight="1">
      <c r="A602" s="19" t="s">
        <v>18052</v>
      </c>
      <c r="B602" s="20" t="s">
        <v>18053</v>
      </c>
      <c r="C602" s="21" t="s">
        <v>18054</v>
      </c>
      <c r="D602" s="21" t="s">
        <v>18055</v>
      </c>
      <c r="E602" s="21" t="s">
        <v>18056</v>
      </c>
      <c r="F602" s="21" t="s">
        <v>15060</v>
      </c>
    </row>
    <row r="603" spans="1:6" ht="32" customHeight="1">
      <c r="A603" s="19" t="s">
        <v>18057</v>
      </c>
      <c r="B603" s="20" t="s">
        <v>18058</v>
      </c>
      <c r="C603" s="21" t="s">
        <v>18059</v>
      </c>
      <c r="D603" s="21" t="s">
        <v>18060</v>
      </c>
      <c r="E603" s="21" t="s">
        <v>18061</v>
      </c>
      <c r="F603" s="21" t="s">
        <v>15060</v>
      </c>
    </row>
    <row r="604" spans="1:6" ht="32" customHeight="1">
      <c r="A604" s="19" t="s">
        <v>18062</v>
      </c>
      <c r="B604" s="20" t="s">
        <v>18063</v>
      </c>
      <c r="C604" s="21" t="s">
        <v>18064</v>
      </c>
      <c r="D604" s="21" t="s">
        <v>18065</v>
      </c>
      <c r="E604" s="21" t="s">
        <v>18066</v>
      </c>
      <c r="F604" s="21" t="s">
        <v>15060</v>
      </c>
    </row>
    <row r="605" spans="1:6" ht="32" customHeight="1">
      <c r="A605" s="19" t="s">
        <v>18067</v>
      </c>
      <c r="B605" s="20" t="s">
        <v>18068</v>
      </c>
      <c r="C605" s="21" t="s">
        <v>18069</v>
      </c>
      <c r="D605" s="21" t="s">
        <v>18070</v>
      </c>
      <c r="E605" s="21" t="s">
        <v>18071</v>
      </c>
      <c r="F605" s="21" t="s">
        <v>15060</v>
      </c>
    </row>
    <row r="606" spans="1:6" ht="32" customHeight="1">
      <c r="A606" s="19" t="s">
        <v>18072</v>
      </c>
      <c r="B606" s="20" t="s">
        <v>18073</v>
      </c>
      <c r="C606" s="21" t="s">
        <v>18074</v>
      </c>
      <c r="D606" s="21" t="s">
        <v>18075</v>
      </c>
      <c r="E606" s="21" t="s">
        <v>18076</v>
      </c>
      <c r="F606" s="21" t="s">
        <v>15060</v>
      </c>
    </row>
    <row r="607" spans="1:6" ht="32" customHeight="1">
      <c r="A607" s="19" t="s">
        <v>18077</v>
      </c>
      <c r="B607" s="20" t="s">
        <v>18078</v>
      </c>
      <c r="C607" s="21" t="s">
        <v>18079</v>
      </c>
      <c r="D607" s="21" t="s">
        <v>18080</v>
      </c>
      <c r="E607" s="21" t="s">
        <v>18081</v>
      </c>
      <c r="F607" s="21" t="s">
        <v>15060</v>
      </c>
    </row>
    <row r="608" spans="1:6" ht="32" customHeight="1">
      <c r="A608" s="19" t="s">
        <v>18082</v>
      </c>
      <c r="B608" s="20" t="s">
        <v>18083</v>
      </c>
      <c r="C608" s="21" t="s">
        <v>18084</v>
      </c>
      <c r="D608" s="21" t="s">
        <v>18085</v>
      </c>
      <c r="E608" s="21" t="s">
        <v>18086</v>
      </c>
      <c r="F608" s="21" t="s">
        <v>15060</v>
      </c>
    </row>
    <row r="609" spans="1:6" ht="32" customHeight="1">
      <c r="A609" s="19" t="s">
        <v>18087</v>
      </c>
      <c r="B609" s="20" t="s">
        <v>18088</v>
      </c>
      <c r="C609" s="21" t="s">
        <v>18089</v>
      </c>
      <c r="D609" s="21" t="s">
        <v>18090</v>
      </c>
      <c r="E609" s="21" t="s">
        <v>18091</v>
      </c>
      <c r="F609" s="21" t="s">
        <v>15060</v>
      </c>
    </row>
    <row r="610" spans="1:6" ht="32" customHeight="1">
      <c r="A610" s="19" t="s">
        <v>18092</v>
      </c>
      <c r="B610" s="20" t="s">
        <v>18093</v>
      </c>
      <c r="C610" s="21" t="s">
        <v>18094</v>
      </c>
      <c r="D610" s="21" t="s">
        <v>18095</v>
      </c>
      <c r="E610" s="21" t="s">
        <v>18096</v>
      </c>
      <c r="F610" s="21" t="s">
        <v>15060</v>
      </c>
    </row>
    <row r="611" spans="1:6" ht="32" customHeight="1">
      <c r="A611" s="19" t="s">
        <v>18097</v>
      </c>
      <c r="B611" s="20" t="s">
        <v>18098</v>
      </c>
      <c r="C611" s="21" t="s">
        <v>18099</v>
      </c>
      <c r="D611" s="21" t="s">
        <v>18100</v>
      </c>
      <c r="E611" s="21" t="s">
        <v>18101</v>
      </c>
      <c r="F611" s="21" t="s">
        <v>15060</v>
      </c>
    </row>
    <row r="612" spans="1:6" ht="32" customHeight="1">
      <c r="A612" s="19" t="s">
        <v>18102</v>
      </c>
      <c r="B612" s="20" t="s">
        <v>18103</v>
      </c>
      <c r="C612" s="21" t="s">
        <v>18104</v>
      </c>
      <c r="D612" s="21" t="s">
        <v>18105</v>
      </c>
      <c r="E612" s="21" t="s">
        <v>18106</v>
      </c>
      <c r="F612" s="21" t="s">
        <v>15060</v>
      </c>
    </row>
    <row r="613" spans="1:6" ht="32" customHeight="1">
      <c r="A613" s="19" t="s">
        <v>18107</v>
      </c>
      <c r="B613" s="20" t="s">
        <v>18108</v>
      </c>
      <c r="C613" s="21" t="s">
        <v>18109</v>
      </c>
      <c r="D613" s="21" t="s">
        <v>18110</v>
      </c>
      <c r="E613" s="21" t="s">
        <v>18111</v>
      </c>
      <c r="F613" s="21" t="s">
        <v>15060</v>
      </c>
    </row>
    <row r="614" spans="1:6" ht="32" customHeight="1">
      <c r="A614" s="19" t="s">
        <v>18112</v>
      </c>
      <c r="B614" s="20" t="s">
        <v>18113</v>
      </c>
      <c r="C614" s="21" t="s">
        <v>18114</v>
      </c>
      <c r="D614" s="21" t="s">
        <v>18115</v>
      </c>
      <c r="E614" s="21" t="s">
        <v>18116</v>
      </c>
      <c r="F614" s="21" t="s">
        <v>15060</v>
      </c>
    </row>
    <row r="615" spans="1:6" ht="32" customHeight="1">
      <c r="A615" s="19" t="s">
        <v>18117</v>
      </c>
      <c r="B615" s="20" t="s">
        <v>18118</v>
      </c>
      <c r="C615" s="21" t="s">
        <v>18119</v>
      </c>
      <c r="D615" s="21" t="s">
        <v>18120</v>
      </c>
      <c r="E615" s="21" t="s">
        <v>18121</v>
      </c>
      <c r="F615" s="21" t="s">
        <v>15060</v>
      </c>
    </row>
    <row r="616" spans="1:6" ht="32" customHeight="1">
      <c r="A616" s="19" t="s">
        <v>18122</v>
      </c>
      <c r="B616" s="20" t="s">
        <v>18123</v>
      </c>
      <c r="C616" s="21" t="s">
        <v>18124</v>
      </c>
      <c r="D616" s="21" t="s">
        <v>18125</v>
      </c>
      <c r="E616" s="21" t="s">
        <v>18126</v>
      </c>
      <c r="F616" s="21" t="s">
        <v>15060</v>
      </c>
    </row>
    <row r="617" spans="1:6" ht="32" customHeight="1">
      <c r="A617" s="19" t="s">
        <v>18127</v>
      </c>
      <c r="B617" s="20" t="s">
        <v>18128</v>
      </c>
      <c r="C617" s="21" t="s">
        <v>18129</v>
      </c>
      <c r="D617" s="21" t="s">
        <v>18130</v>
      </c>
      <c r="E617" s="21" t="s">
        <v>18131</v>
      </c>
      <c r="F617" s="21" t="s">
        <v>15060</v>
      </c>
    </row>
    <row r="618" spans="1:6" ht="32" customHeight="1">
      <c r="A618" s="19" t="s">
        <v>18132</v>
      </c>
      <c r="B618" s="20" t="s">
        <v>18133</v>
      </c>
      <c r="C618" s="21" t="s">
        <v>18134</v>
      </c>
      <c r="D618" s="21" t="s">
        <v>18135</v>
      </c>
      <c r="E618" s="21" t="s">
        <v>18136</v>
      </c>
      <c r="F618" s="21" t="s">
        <v>15060</v>
      </c>
    </row>
    <row r="619" spans="1:6" ht="32" customHeight="1">
      <c r="A619" s="19" t="s">
        <v>18137</v>
      </c>
      <c r="B619" s="20" t="s">
        <v>18138</v>
      </c>
      <c r="C619" s="21" t="s">
        <v>18139</v>
      </c>
      <c r="D619" s="21" t="s">
        <v>18140</v>
      </c>
      <c r="E619" s="21" t="s">
        <v>18141</v>
      </c>
      <c r="F619" s="21" t="s">
        <v>15060</v>
      </c>
    </row>
    <row r="620" spans="1:6" ht="32" customHeight="1">
      <c r="A620" s="19" t="s">
        <v>18142</v>
      </c>
      <c r="B620" s="20" t="s">
        <v>18143</v>
      </c>
      <c r="C620" s="21" t="s">
        <v>18144</v>
      </c>
      <c r="D620" s="21" t="s">
        <v>18145</v>
      </c>
      <c r="E620" s="21" t="s">
        <v>18146</v>
      </c>
      <c r="F620" s="21" t="s">
        <v>15060</v>
      </c>
    </row>
    <row r="621" spans="1:6" ht="32" customHeight="1">
      <c r="A621" s="19" t="s">
        <v>18147</v>
      </c>
      <c r="B621" s="20" t="s">
        <v>18148</v>
      </c>
      <c r="C621" s="21" t="s">
        <v>18149</v>
      </c>
      <c r="D621" s="21" t="s">
        <v>18150</v>
      </c>
      <c r="E621" s="21" t="s">
        <v>18151</v>
      </c>
      <c r="F621" s="21" t="s">
        <v>15060</v>
      </c>
    </row>
    <row r="622" spans="1:6" ht="32" customHeight="1">
      <c r="A622" s="19" t="s">
        <v>18152</v>
      </c>
      <c r="B622" s="20" t="s">
        <v>18153</v>
      </c>
      <c r="C622" s="21" t="s">
        <v>18154</v>
      </c>
      <c r="D622" s="21" t="s">
        <v>18155</v>
      </c>
      <c r="E622" s="21" t="s">
        <v>18156</v>
      </c>
      <c r="F622" s="21" t="s">
        <v>15060</v>
      </c>
    </row>
    <row r="623" spans="1:6" ht="32" customHeight="1">
      <c r="A623" s="19" t="s">
        <v>18157</v>
      </c>
      <c r="B623" s="20" t="s">
        <v>18158</v>
      </c>
      <c r="C623" s="21" t="s">
        <v>18159</v>
      </c>
      <c r="D623" s="21" t="s">
        <v>18160</v>
      </c>
      <c r="E623" s="21" t="s">
        <v>18161</v>
      </c>
      <c r="F623" s="21" t="s">
        <v>15060</v>
      </c>
    </row>
    <row r="624" spans="1:6" ht="32" customHeight="1">
      <c r="A624" s="19" t="s">
        <v>18162</v>
      </c>
      <c r="B624" s="20" t="s">
        <v>18163</v>
      </c>
      <c r="C624" s="21" t="s">
        <v>18164</v>
      </c>
      <c r="D624" s="21" t="s">
        <v>18165</v>
      </c>
      <c r="E624" s="21" t="s">
        <v>18166</v>
      </c>
      <c r="F624" s="21" t="s">
        <v>15060</v>
      </c>
    </row>
    <row r="625" spans="1:6" ht="32" customHeight="1">
      <c r="A625" s="19" t="s">
        <v>18167</v>
      </c>
      <c r="B625" s="20" t="s">
        <v>18168</v>
      </c>
      <c r="C625" s="21" t="s">
        <v>18169</v>
      </c>
      <c r="D625" s="21" t="s">
        <v>18170</v>
      </c>
      <c r="E625" s="21" t="s">
        <v>18171</v>
      </c>
      <c r="F625" s="21" t="s">
        <v>15060</v>
      </c>
    </row>
    <row r="626" spans="1:6" ht="32" customHeight="1">
      <c r="A626" s="19" t="s">
        <v>18172</v>
      </c>
      <c r="B626" s="20" t="s">
        <v>18173</v>
      </c>
      <c r="C626" s="21" t="s">
        <v>18174</v>
      </c>
      <c r="D626" s="21" t="s">
        <v>18175</v>
      </c>
      <c r="E626" s="21" t="s">
        <v>18176</v>
      </c>
      <c r="F626" s="21" t="s">
        <v>15060</v>
      </c>
    </row>
    <row r="627" spans="1:6" ht="32" customHeight="1">
      <c r="A627" s="19" t="s">
        <v>18177</v>
      </c>
      <c r="B627" s="20" t="s">
        <v>18178</v>
      </c>
      <c r="C627" s="21" t="s">
        <v>18179</v>
      </c>
      <c r="D627" s="21" t="s">
        <v>18180</v>
      </c>
      <c r="E627" s="21" t="s">
        <v>18181</v>
      </c>
      <c r="F627" s="21" t="s">
        <v>15060</v>
      </c>
    </row>
    <row r="628" spans="1:6" ht="32" customHeight="1">
      <c r="A628" s="19" t="s">
        <v>18182</v>
      </c>
      <c r="B628" s="20" t="s">
        <v>18183</v>
      </c>
      <c r="C628" s="21" t="s">
        <v>18184</v>
      </c>
      <c r="D628" s="21" t="s">
        <v>18185</v>
      </c>
      <c r="E628" s="21" t="s">
        <v>18186</v>
      </c>
      <c r="F628" s="21" t="s">
        <v>15060</v>
      </c>
    </row>
    <row r="629" spans="1:6" ht="32" customHeight="1">
      <c r="A629" s="19" t="s">
        <v>18187</v>
      </c>
      <c r="B629" s="20" t="s">
        <v>18188</v>
      </c>
      <c r="C629" s="21" t="s">
        <v>18189</v>
      </c>
      <c r="D629" s="21" t="s">
        <v>18190</v>
      </c>
      <c r="E629" s="21" t="s">
        <v>18191</v>
      </c>
      <c r="F629" s="21" t="s">
        <v>15060</v>
      </c>
    </row>
    <row r="630" spans="1:6" ht="32" customHeight="1">
      <c r="A630" s="19" t="s">
        <v>18192</v>
      </c>
      <c r="B630" s="20" t="s">
        <v>18193</v>
      </c>
      <c r="C630" s="21" t="s">
        <v>18194</v>
      </c>
      <c r="D630" s="21" t="s">
        <v>18195</v>
      </c>
      <c r="E630" s="21" t="s">
        <v>18196</v>
      </c>
      <c r="F630" s="21" t="s">
        <v>15060</v>
      </c>
    </row>
    <row r="631" spans="1:6" ht="32" customHeight="1">
      <c r="A631" s="19" t="s">
        <v>18197</v>
      </c>
      <c r="B631" s="20" t="s">
        <v>18198</v>
      </c>
      <c r="C631" s="21" t="s">
        <v>18199</v>
      </c>
      <c r="D631" s="21" t="s">
        <v>18200</v>
      </c>
      <c r="E631" s="21" t="s">
        <v>18201</v>
      </c>
      <c r="F631" s="21" t="s">
        <v>15060</v>
      </c>
    </row>
    <row r="632" spans="1:6" ht="32" customHeight="1">
      <c r="A632" s="19" t="s">
        <v>18202</v>
      </c>
      <c r="B632" s="20" t="s">
        <v>18203</v>
      </c>
      <c r="C632" s="21" t="s">
        <v>18204</v>
      </c>
      <c r="D632" s="21" t="s">
        <v>18205</v>
      </c>
      <c r="E632" s="21" t="s">
        <v>18206</v>
      </c>
      <c r="F632" s="21" t="s">
        <v>15060</v>
      </c>
    </row>
    <row r="633" spans="1:6" ht="32" customHeight="1">
      <c r="A633" s="19" t="s">
        <v>18207</v>
      </c>
      <c r="B633" s="20" t="s">
        <v>18208</v>
      </c>
      <c r="C633" s="21" t="s">
        <v>18209</v>
      </c>
      <c r="D633" s="21" t="s">
        <v>18210</v>
      </c>
      <c r="E633" s="21" t="s">
        <v>18211</v>
      </c>
      <c r="F633" s="21" t="s">
        <v>15060</v>
      </c>
    </row>
    <row r="634" spans="1:6" ht="32" customHeight="1">
      <c r="A634" s="19" t="s">
        <v>18212</v>
      </c>
      <c r="B634" s="20" t="s">
        <v>18213</v>
      </c>
      <c r="C634" s="21" t="s">
        <v>18214</v>
      </c>
      <c r="D634" s="21" t="s">
        <v>18215</v>
      </c>
      <c r="E634" s="21" t="s">
        <v>18216</v>
      </c>
      <c r="F634" s="21" t="s">
        <v>15060</v>
      </c>
    </row>
    <row r="635" spans="1:6" ht="32" customHeight="1">
      <c r="A635" s="19" t="s">
        <v>18217</v>
      </c>
      <c r="B635" s="20" t="s">
        <v>18218</v>
      </c>
      <c r="C635" s="21" t="s">
        <v>18219</v>
      </c>
      <c r="D635" s="21" t="s">
        <v>18220</v>
      </c>
      <c r="E635" s="21" t="s">
        <v>18221</v>
      </c>
      <c r="F635" s="21" t="s">
        <v>15060</v>
      </c>
    </row>
    <row r="636" spans="1:6" ht="32" customHeight="1">
      <c r="A636" s="19" t="s">
        <v>18222</v>
      </c>
      <c r="B636" s="20" t="s">
        <v>18223</v>
      </c>
      <c r="C636" s="21" t="s">
        <v>18224</v>
      </c>
      <c r="D636" s="21" t="s">
        <v>18225</v>
      </c>
      <c r="E636" s="21" t="s">
        <v>18226</v>
      </c>
      <c r="F636" s="21" t="s">
        <v>15060</v>
      </c>
    </row>
    <row r="637" spans="1:6" ht="32" customHeight="1">
      <c r="A637" s="19" t="s">
        <v>18227</v>
      </c>
      <c r="B637" s="20" t="s">
        <v>18228</v>
      </c>
      <c r="C637" s="21" t="s">
        <v>18229</v>
      </c>
      <c r="D637" s="21" t="s">
        <v>18230</v>
      </c>
      <c r="E637" s="21" t="s">
        <v>18231</v>
      </c>
      <c r="F637" s="21" t="s">
        <v>15060</v>
      </c>
    </row>
    <row r="638" spans="1:6" ht="32" customHeight="1">
      <c r="A638" s="19" t="s">
        <v>18232</v>
      </c>
      <c r="B638" s="20" t="s">
        <v>18233</v>
      </c>
      <c r="C638" s="21" t="s">
        <v>18234</v>
      </c>
      <c r="D638" s="21" t="s">
        <v>18235</v>
      </c>
      <c r="E638" s="21" t="s">
        <v>18236</v>
      </c>
      <c r="F638" s="21" t="s">
        <v>15060</v>
      </c>
    </row>
    <row r="639" spans="1:6" ht="32" customHeight="1">
      <c r="A639" s="19" t="s">
        <v>18237</v>
      </c>
      <c r="B639" s="20" t="s">
        <v>18238</v>
      </c>
      <c r="C639" s="21" t="s">
        <v>18239</v>
      </c>
      <c r="D639" s="21" t="s">
        <v>18240</v>
      </c>
      <c r="E639" s="21" t="s">
        <v>18241</v>
      </c>
      <c r="F639" s="21" t="s">
        <v>15060</v>
      </c>
    </row>
    <row r="640" spans="1:6" ht="32" customHeight="1">
      <c r="A640" s="19" t="s">
        <v>18242</v>
      </c>
      <c r="B640" s="20" t="s">
        <v>18243</v>
      </c>
      <c r="C640" s="21" t="s">
        <v>18244</v>
      </c>
      <c r="D640" s="21" t="s">
        <v>18245</v>
      </c>
      <c r="E640" s="21" t="s">
        <v>18246</v>
      </c>
      <c r="F640" s="21" t="s">
        <v>15060</v>
      </c>
    </row>
    <row r="641" spans="1:6" ht="32" customHeight="1">
      <c r="A641" s="19" t="s">
        <v>18247</v>
      </c>
      <c r="B641" s="20" t="s">
        <v>18248</v>
      </c>
      <c r="C641" s="21" t="s">
        <v>18249</v>
      </c>
      <c r="D641" s="21" t="s">
        <v>18250</v>
      </c>
      <c r="E641" s="21" t="s">
        <v>18251</v>
      </c>
      <c r="F641" s="21" t="s">
        <v>15060</v>
      </c>
    </row>
    <row r="642" spans="1:6" ht="32" customHeight="1">
      <c r="A642" s="19" t="s">
        <v>18252</v>
      </c>
      <c r="B642" s="20" t="s">
        <v>18253</v>
      </c>
      <c r="C642" s="21" t="s">
        <v>18254</v>
      </c>
      <c r="D642" s="21" t="s">
        <v>18255</v>
      </c>
      <c r="E642" s="21" t="s">
        <v>18256</v>
      </c>
      <c r="F642" s="21" t="s">
        <v>15060</v>
      </c>
    </row>
    <row r="643" spans="1:6" ht="32" customHeight="1">
      <c r="A643" s="19" t="s">
        <v>18257</v>
      </c>
      <c r="B643" s="20" t="s">
        <v>18258</v>
      </c>
      <c r="C643" s="21" t="s">
        <v>18259</v>
      </c>
      <c r="D643" s="21" t="s">
        <v>18260</v>
      </c>
      <c r="E643" s="21" t="s">
        <v>18261</v>
      </c>
      <c r="F643" s="21" t="s">
        <v>15060</v>
      </c>
    </row>
    <row r="644" spans="1:6" ht="32" customHeight="1">
      <c r="A644" s="19" t="s">
        <v>18262</v>
      </c>
      <c r="B644" s="20" t="s">
        <v>18263</v>
      </c>
      <c r="C644" s="21" t="s">
        <v>18264</v>
      </c>
      <c r="D644" s="21" t="s">
        <v>18265</v>
      </c>
      <c r="E644" s="21" t="s">
        <v>18266</v>
      </c>
      <c r="F644" s="21" t="s">
        <v>15060</v>
      </c>
    </row>
    <row r="645" spans="1:6" ht="32" customHeight="1">
      <c r="A645" s="19" t="s">
        <v>18267</v>
      </c>
      <c r="B645" s="20" t="s">
        <v>18268</v>
      </c>
      <c r="C645" s="21" t="s">
        <v>18269</v>
      </c>
      <c r="D645" s="21" t="s">
        <v>18270</v>
      </c>
      <c r="E645" s="21" t="s">
        <v>18271</v>
      </c>
      <c r="F645" s="21" t="s">
        <v>15060</v>
      </c>
    </row>
    <row r="646" spans="1:6" ht="32" customHeight="1">
      <c r="A646" s="19" t="s">
        <v>18272</v>
      </c>
      <c r="B646" s="20" t="s">
        <v>18273</v>
      </c>
      <c r="C646" s="21" t="s">
        <v>18274</v>
      </c>
      <c r="D646" s="21" t="s">
        <v>18275</v>
      </c>
      <c r="E646" s="21" t="s">
        <v>18276</v>
      </c>
      <c r="F646" s="21" t="s">
        <v>15060</v>
      </c>
    </row>
    <row r="647" spans="1:6" ht="32" customHeight="1">
      <c r="A647" s="19" t="s">
        <v>18277</v>
      </c>
      <c r="B647" s="20" t="s">
        <v>18278</v>
      </c>
      <c r="C647" s="21" t="s">
        <v>18279</v>
      </c>
      <c r="D647" s="21" t="s">
        <v>18280</v>
      </c>
      <c r="E647" s="21" t="s">
        <v>18281</v>
      </c>
      <c r="F647" s="21" t="s">
        <v>15060</v>
      </c>
    </row>
    <row r="648" spans="1:6" ht="32" customHeight="1">
      <c r="A648" s="19" t="s">
        <v>18282</v>
      </c>
      <c r="B648" s="20" t="s">
        <v>18283</v>
      </c>
      <c r="C648" s="21" t="s">
        <v>18284</v>
      </c>
      <c r="D648" s="21" t="s">
        <v>18285</v>
      </c>
      <c r="E648" s="21" t="s">
        <v>18286</v>
      </c>
      <c r="F648" s="21" t="s">
        <v>15060</v>
      </c>
    </row>
    <row r="649" spans="1:6" ht="32" customHeight="1">
      <c r="A649" s="19" t="s">
        <v>18287</v>
      </c>
      <c r="B649" s="20" t="s">
        <v>18288</v>
      </c>
      <c r="C649" s="21" t="s">
        <v>18289</v>
      </c>
      <c r="D649" s="21" t="s">
        <v>18290</v>
      </c>
      <c r="E649" s="21" t="s">
        <v>18291</v>
      </c>
      <c r="F649" s="21" t="s">
        <v>15060</v>
      </c>
    </row>
    <row r="650" spans="1:6" ht="32" customHeight="1">
      <c r="A650" s="19" t="s">
        <v>18292</v>
      </c>
      <c r="B650" s="20" t="s">
        <v>18293</v>
      </c>
      <c r="C650" s="21" t="s">
        <v>18294</v>
      </c>
      <c r="D650" s="21" t="s">
        <v>18295</v>
      </c>
      <c r="E650" s="21" t="s">
        <v>18296</v>
      </c>
      <c r="F650" s="21" t="s">
        <v>15060</v>
      </c>
    </row>
    <row r="651" spans="1:6" ht="32" customHeight="1">
      <c r="A651" s="19" t="s">
        <v>18297</v>
      </c>
      <c r="B651" s="20" t="s">
        <v>18298</v>
      </c>
      <c r="C651" s="21" t="s">
        <v>18299</v>
      </c>
      <c r="D651" s="21" t="s">
        <v>18300</v>
      </c>
      <c r="E651" s="21" t="s">
        <v>18301</v>
      </c>
      <c r="F651" s="21" t="s">
        <v>15060</v>
      </c>
    </row>
    <row r="652" spans="1:6" ht="32" customHeight="1">
      <c r="A652" s="19" t="s">
        <v>18302</v>
      </c>
      <c r="B652" s="20" t="s">
        <v>18303</v>
      </c>
      <c r="C652" s="21" t="s">
        <v>18304</v>
      </c>
      <c r="D652" s="21" t="s">
        <v>18305</v>
      </c>
      <c r="E652" s="21" t="s">
        <v>18306</v>
      </c>
      <c r="F652" s="21" t="s">
        <v>15060</v>
      </c>
    </row>
    <row r="653" spans="1:6" ht="32" customHeight="1">
      <c r="A653" s="19" t="s">
        <v>18307</v>
      </c>
      <c r="B653" s="20" t="s">
        <v>18308</v>
      </c>
      <c r="C653" s="21" t="s">
        <v>18309</v>
      </c>
      <c r="D653" s="21" t="s">
        <v>18310</v>
      </c>
      <c r="E653" s="21" t="s">
        <v>18311</v>
      </c>
      <c r="F653" s="21" t="s">
        <v>15060</v>
      </c>
    </row>
    <row r="654" spans="1:6" ht="32" customHeight="1">
      <c r="A654" s="19" t="s">
        <v>18312</v>
      </c>
      <c r="B654" s="20" t="s">
        <v>18313</v>
      </c>
      <c r="C654" s="21" t="s">
        <v>18314</v>
      </c>
      <c r="D654" s="21" t="s">
        <v>18315</v>
      </c>
      <c r="E654" s="21" t="s">
        <v>18316</v>
      </c>
      <c r="F654" s="21" t="s">
        <v>15060</v>
      </c>
    </row>
    <row r="655" spans="1:6" ht="32" customHeight="1">
      <c r="A655" s="19" t="s">
        <v>18317</v>
      </c>
      <c r="B655" s="20" t="s">
        <v>18318</v>
      </c>
      <c r="C655" s="21" t="s">
        <v>18319</v>
      </c>
      <c r="D655" s="21" t="s">
        <v>18320</v>
      </c>
      <c r="E655" s="21" t="s">
        <v>18321</v>
      </c>
      <c r="F655" s="21" t="s">
        <v>15060</v>
      </c>
    </row>
    <row r="656" spans="1:6" ht="32" customHeight="1">
      <c r="A656" s="19" t="s">
        <v>18322</v>
      </c>
      <c r="B656" s="20" t="s">
        <v>18323</v>
      </c>
      <c r="C656" s="21" t="s">
        <v>18324</v>
      </c>
      <c r="D656" s="21" t="s">
        <v>18325</v>
      </c>
      <c r="E656" s="21" t="s">
        <v>18326</v>
      </c>
      <c r="F656" s="21" t="s">
        <v>15060</v>
      </c>
    </row>
    <row r="657" spans="1:6" ht="32" customHeight="1">
      <c r="A657" s="19" t="s">
        <v>18327</v>
      </c>
      <c r="B657" s="20" t="s">
        <v>18328</v>
      </c>
      <c r="C657" s="21" t="s">
        <v>18329</v>
      </c>
      <c r="D657" s="21" t="s">
        <v>18330</v>
      </c>
      <c r="E657" s="21" t="s">
        <v>18331</v>
      </c>
      <c r="F657" s="21" t="s">
        <v>15060</v>
      </c>
    </row>
    <row r="658" spans="1:6" ht="32" customHeight="1">
      <c r="A658" s="19" t="s">
        <v>18332</v>
      </c>
      <c r="B658" s="20" t="s">
        <v>18333</v>
      </c>
      <c r="C658" s="21" t="s">
        <v>18334</v>
      </c>
      <c r="D658" s="21" t="s">
        <v>18335</v>
      </c>
      <c r="E658" s="21" t="s">
        <v>18336</v>
      </c>
      <c r="F658" s="21" t="s">
        <v>15060</v>
      </c>
    </row>
    <row r="659" spans="1:6" ht="32" customHeight="1">
      <c r="A659" s="19" t="s">
        <v>18337</v>
      </c>
      <c r="B659" s="20" t="s">
        <v>18338</v>
      </c>
      <c r="C659" s="21" t="s">
        <v>18339</v>
      </c>
      <c r="D659" s="21" t="s">
        <v>18340</v>
      </c>
      <c r="E659" s="21" t="s">
        <v>18341</v>
      </c>
      <c r="F659" s="21" t="s">
        <v>15060</v>
      </c>
    </row>
    <row r="660" spans="1:6" ht="32" customHeight="1">
      <c r="A660" s="19" t="s">
        <v>18342</v>
      </c>
      <c r="B660" s="20" t="s">
        <v>18343</v>
      </c>
      <c r="C660" s="21" t="s">
        <v>18344</v>
      </c>
      <c r="D660" s="21" t="s">
        <v>18345</v>
      </c>
      <c r="E660" s="21" t="s">
        <v>18346</v>
      </c>
      <c r="F660" s="21" t="s">
        <v>15060</v>
      </c>
    </row>
    <row r="661" spans="1:6" ht="32" customHeight="1">
      <c r="A661" s="19" t="s">
        <v>18347</v>
      </c>
      <c r="B661" s="20" t="s">
        <v>18348</v>
      </c>
      <c r="C661" s="21" t="s">
        <v>18349</v>
      </c>
      <c r="D661" s="21" t="s">
        <v>18350</v>
      </c>
      <c r="E661" s="21" t="s">
        <v>18351</v>
      </c>
      <c r="F661" s="21" t="s">
        <v>15060</v>
      </c>
    </row>
    <row r="662" spans="1:6" ht="32" customHeight="1">
      <c r="A662" s="19" t="s">
        <v>18352</v>
      </c>
      <c r="B662" s="20" t="s">
        <v>18353</v>
      </c>
      <c r="C662" s="21" t="s">
        <v>18354</v>
      </c>
      <c r="D662" s="21" t="s">
        <v>18355</v>
      </c>
      <c r="E662" s="21" t="s">
        <v>18356</v>
      </c>
      <c r="F662" s="21" t="s">
        <v>15060</v>
      </c>
    </row>
    <row r="663" spans="1:6" ht="32" customHeight="1">
      <c r="A663" s="19" t="s">
        <v>18357</v>
      </c>
      <c r="B663" s="20" t="s">
        <v>18358</v>
      </c>
      <c r="C663" s="21" t="s">
        <v>18359</v>
      </c>
      <c r="D663" s="21" t="s">
        <v>18360</v>
      </c>
      <c r="E663" s="21" t="s">
        <v>18361</v>
      </c>
      <c r="F663" s="21" t="s">
        <v>15060</v>
      </c>
    </row>
    <row r="664" spans="1:6" ht="32" customHeight="1">
      <c r="A664" s="19" t="s">
        <v>18362</v>
      </c>
      <c r="B664" s="20" t="s">
        <v>18363</v>
      </c>
      <c r="C664" s="21" t="s">
        <v>18364</v>
      </c>
      <c r="D664" s="21" t="s">
        <v>18365</v>
      </c>
      <c r="E664" s="21" t="s">
        <v>18366</v>
      </c>
      <c r="F664" s="21" t="s">
        <v>15060</v>
      </c>
    </row>
    <row r="665" spans="1:6" ht="32" customHeight="1">
      <c r="A665" s="19" t="s">
        <v>18367</v>
      </c>
      <c r="B665" s="20" t="s">
        <v>18368</v>
      </c>
      <c r="C665" s="21" t="s">
        <v>18369</v>
      </c>
      <c r="D665" s="21" t="s">
        <v>18370</v>
      </c>
      <c r="E665" s="21" t="s">
        <v>18371</v>
      </c>
      <c r="F665" s="21" t="s">
        <v>15060</v>
      </c>
    </row>
    <row r="666" spans="1:6" ht="32" customHeight="1">
      <c r="A666" s="19" t="s">
        <v>18372</v>
      </c>
      <c r="B666" s="20" t="s">
        <v>18373</v>
      </c>
      <c r="C666" s="21" t="s">
        <v>18374</v>
      </c>
      <c r="D666" s="21" t="s">
        <v>18375</v>
      </c>
      <c r="E666" s="21" t="s">
        <v>18376</v>
      </c>
      <c r="F666" s="21" t="s">
        <v>15060</v>
      </c>
    </row>
    <row r="667" spans="1:6" ht="32" customHeight="1">
      <c r="A667" s="19" t="s">
        <v>18377</v>
      </c>
      <c r="B667" s="20" t="s">
        <v>18378</v>
      </c>
      <c r="C667" s="21" t="s">
        <v>18379</v>
      </c>
      <c r="D667" s="21" t="s">
        <v>18380</v>
      </c>
      <c r="E667" s="21" t="s">
        <v>18381</v>
      </c>
      <c r="F667" s="21" t="s">
        <v>15060</v>
      </c>
    </row>
    <row r="668" spans="1:6" ht="32" customHeight="1">
      <c r="A668" s="19" t="s">
        <v>18382</v>
      </c>
      <c r="B668" s="20" t="s">
        <v>18383</v>
      </c>
      <c r="C668" s="21" t="s">
        <v>18384</v>
      </c>
      <c r="D668" s="21" t="s">
        <v>18385</v>
      </c>
      <c r="E668" s="21" t="s">
        <v>18386</v>
      </c>
      <c r="F668" s="21" t="s">
        <v>15060</v>
      </c>
    </row>
    <row r="669" spans="1:6" ht="32" customHeight="1">
      <c r="A669" s="19" t="s">
        <v>18387</v>
      </c>
      <c r="B669" s="20" t="s">
        <v>18388</v>
      </c>
      <c r="C669" s="21" t="s">
        <v>18389</v>
      </c>
      <c r="D669" s="21" t="s">
        <v>18390</v>
      </c>
      <c r="E669" s="21" t="s">
        <v>18391</v>
      </c>
      <c r="F669" s="21" t="s">
        <v>15060</v>
      </c>
    </row>
    <row r="670" spans="1:6" ht="32" customHeight="1">
      <c r="A670" s="19" t="s">
        <v>18392</v>
      </c>
      <c r="B670" s="20" t="s">
        <v>18393</v>
      </c>
      <c r="C670" s="21" t="s">
        <v>18394</v>
      </c>
      <c r="D670" s="21" t="s">
        <v>18395</v>
      </c>
      <c r="E670" s="21" t="s">
        <v>18396</v>
      </c>
      <c r="F670" s="21" t="s">
        <v>15060</v>
      </c>
    </row>
    <row r="671" spans="1:6" ht="32" customHeight="1">
      <c r="A671" s="19" t="s">
        <v>18397</v>
      </c>
      <c r="B671" s="20" t="s">
        <v>18398</v>
      </c>
      <c r="C671" s="21" t="s">
        <v>18399</v>
      </c>
      <c r="D671" s="21" t="s">
        <v>18400</v>
      </c>
      <c r="E671" s="21" t="s">
        <v>18401</v>
      </c>
      <c r="F671" s="21" t="s">
        <v>15060</v>
      </c>
    </row>
    <row r="672" spans="1:6" ht="32" customHeight="1">
      <c r="A672" s="19" t="s">
        <v>18402</v>
      </c>
      <c r="B672" s="20" t="s">
        <v>18403</v>
      </c>
      <c r="C672" s="21" t="s">
        <v>18404</v>
      </c>
      <c r="D672" s="21" t="s">
        <v>18405</v>
      </c>
      <c r="E672" s="21" t="s">
        <v>18406</v>
      </c>
      <c r="F672" s="21" t="s">
        <v>15060</v>
      </c>
    </row>
    <row r="673" spans="1:6" ht="32" customHeight="1">
      <c r="A673" s="19" t="s">
        <v>18407</v>
      </c>
      <c r="B673" s="20" t="s">
        <v>18408</v>
      </c>
      <c r="C673" s="21" t="s">
        <v>18409</v>
      </c>
      <c r="D673" s="21" t="s">
        <v>18410</v>
      </c>
      <c r="E673" s="21" t="s">
        <v>18411</v>
      </c>
      <c r="F673" s="21" t="s">
        <v>15060</v>
      </c>
    </row>
    <row r="674" spans="1:6" ht="32" customHeight="1">
      <c r="A674" s="19" t="s">
        <v>18412</v>
      </c>
      <c r="B674" s="20" t="s">
        <v>18413</v>
      </c>
      <c r="C674" s="21" t="s">
        <v>18414</v>
      </c>
      <c r="D674" s="21" t="s">
        <v>18415</v>
      </c>
      <c r="E674" s="21" t="s">
        <v>18416</v>
      </c>
      <c r="F674" s="21" t="s">
        <v>15060</v>
      </c>
    </row>
    <row r="675" spans="1:6" ht="32" customHeight="1">
      <c r="A675" s="19" t="s">
        <v>18417</v>
      </c>
      <c r="B675" s="20" t="s">
        <v>18418</v>
      </c>
      <c r="C675" s="21" t="s">
        <v>18419</v>
      </c>
      <c r="D675" s="21" t="s">
        <v>18420</v>
      </c>
      <c r="E675" s="21" t="s">
        <v>18421</v>
      </c>
      <c r="F675" s="21" t="s">
        <v>15060</v>
      </c>
    </row>
    <row r="676" spans="1:6" ht="32" customHeight="1">
      <c r="A676" s="19" t="s">
        <v>18422</v>
      </c>
      <c r="B676" s="20" t="s">
        <v>18423</v>
      </c>
      <c r="C676" s="21" t="s">
        <v>18424</v>
      </c>
      <c r="D676" s="21" t="s">
        <v>18425</v>
      </c>
      <c r="E676" s="21" t="s">
        <v>18426</v>
      </c>
      <c r="F676" s="21" t="s">
        <v>15060</v>
      </c>
    </row>
    <row r="677" spans="1:6" ht="32" customHeight="1">
      <c r="A677" s="19" t="s">
        <v>18427</v>
      </c>
      <c r="B677" s="20" t="s">
        <v>18428</v>
      </c>
      <c r="C677" s="21" t="s">
        <v>18429</v>
      </c>
      <c r="D677" s="21" t="s">
        <v>18430</v>
      </c>
      <c r="E677" s="21" t="s">
        <v>18431</v>
      </c>
      <c r="F677" s="21" t="s">
        <v>15060</v>
      </c>
    </row>
    <row r="678" spans="1:6" ht="32" customHeight="1">
      <c r="A678" s="19" t="s">
        <v>18432</v>
      </c>
      <c r="B678" s="20" t="s">
        <v>18433</v>
      </c>
      <c r="C678" s="21" t="s">
        <v>18434</v>
      </c>
      <c r="D678" s="21" t="s">
        <v>18435</v>
      </c>
      <c r="E678" s="21" t="s">
        <v>18436</v>
      </c>
      <c r="F678" s="21" t="s">
        <v>15060</v>
      </c>
    </row>
    <row r="679" spans="1:6" ht="32" customHeight="1">
      <c r="A679" s="19" t="s">
        <v>18437</v>
      </c>
      <c r="B679" s="20" t="s">
        <v>18438</v>
      </c>
      <c r="C679" s="21" t="s">
        <v>18439</v>
      </c>
      <c r="D679" s="21" t="s">
        <v>18440</v>
      </c>
      <c r="E679" s="21" t="s">
        <v>18441</v>
      </c>
      <c r="F679" s="21" t="s">
        <v>15060</v>
      </c>
    </row>
    <row r="680" spans="1:6" ht="32" customHeight="1">
      <c r="A680" s="19" t="s">
        <v>18442</v>
      </c>
      <c r="B680" s="20" t="s">
        <v>18443</v>
      </c>
      <c r="C680" s="21" t="s">
        <v>18444</v>
      </c>
      <c r="D680" s="21" t="s">
        <v>18445</v>
      </c>
      <c r="E680" s="21" t="s">
        <v>18446</v>
      </c>
      <c r="F680" s="21" t="s">
        <v>15060</v>
      </c>
    </row>
    <row r="681" spans="1:6" ht="32" customHeight="1">
      <c r="A681" s="19" t="s">
        <v>18447</v>
      </c>
      <c r="B681" s="20" t="s">
        <v>18448</v>
      </c>
      <c r="C681" s="21" t="s">
        <v>18449</v>
      </c>
      <c r="D681" s="21" t="s">
        <v>18450</v>
      </c>
      <c r="E681" s="21" t="s">
        <v>18451</v>
      </c>
      <c r="F681" s="21" t="s">
        <v>15060</v>
      </c>
    </row>
    <row r="682" spans="1:6" ht="32" customHeight="1">
      <c r="A682" s="19" t="s">
        <v>18452</v>
      </c>
      <c r="B682" s="20" t="s">
        <v>18453</v>
      </c>
      <c r="C682" s="21" t="s">
        <v>18454</v>
      </c>
      <c r="D682" s="21" t="s">
        <v>18455</v>
      </c>
      <c r="E682" s="21" t="s">
        <v>18456</v>
      </c>
      <c r="F682" s="21" t="s">
        <v>15060</v>
      </c>
    </row>
    <row r="683" spans="1:6" ht="32" customHeight="1">
      <c r="A683" s="19" t="s">
        <v>18457</v>
      </c>
      <c r="B683" s="20" t="s">
        <v>18458</v>
      </c>
      <c r="C683" s="21" t="s">
        <v>18459</v>
      </c>
      <c r="D683" s="21" t="s">
        <v>18460</v>
      </c>
      <c r="E683" s="21" t="s">
        <v>18461</v>
      </c>
      <c r="F683" s="21" t="s">
        <v>15060</v>
      </c>
    </row>
    <row r="684" spans="1:6" ht="32" customHeight="1">
      <c r="A684" s="19" t="s">
        <v>18462</v>
      </c>
      <c r="B684" s="20" t="s">
        <v>18463</v>
      </c>
      <c r="C684" s="21" t="s">
        <v>18464</v>
      </c>
      <c r="D684" s="21" t="s">
        <v>18465</v>
      </c>
      <c r="E684" s="21" t="s">
        <v>18466</v>
      </c>
      <c r="F684" s="21" t="s">
        <v>15060</v>
      </c>
    </row>
    <row r="685" spans="1:6" ht="32" customHeight="1">
      <c r="A685" s="19" t="s">
        <v>18467</v>
      </c>
      <c r="B685" s="20" t="s">
        <v>18468</v>
      </c>
      <c r="C685" s="21" t="s">
        <v>18469</v>
      </c>
      <c r="D685" s="21" t="s">
        <v>18470</v>
      </c>
      <c r="E685" s="21" t="s">
        <v>18471</v>
      </c>
      <c r="F685" s="21" t="s">
        <v>15060</v>
      </c>
    </row>
    <row r="686" spans="1:6" ht="32" customHeight="1">
      <c r="A686" s="19" t="s">
        <v>18472</v>
      </c>
      <c r="B686" s="20" t="s">
        <v>18473</v>
      </c>
      <c r="C686" s="21" t="s">
        <v>18474</v>
      </c>
      <c r="D686" s="21" t="s">
        <v>18475</v>
      </c>
      <c r="E686" s="21" t="s">
        <v>18476</v>
      </c>
      <c r="F686" s="21" t="s">
        <v>15060</v>
      </c>
    </row>
    <row r="687" spans="1:6" ht="32" customHeight="1">
      <c r="A687" s="19" t="s">
        <v>18477</v>
      </c>
      <c r="B687" s="20" t="s">
        <v>18478</v>
      </c>
      <c r="C687" s="21" t="s">
        <v>18479</v>
      </c>
      <c r="D687" s="21" t="s">
        <v>18480</v>
      </c>
      <c r="E687" s="21" t="s">
        <v>18481</v>
      </c>
      <c r="F687" s="21" t="s">
        <v>15060</v>
      </c>
    </row>
    <row r="688" spans="1:6" ht="32" customHeight="1">
      <c r="A688" s="19" t="s">
        <v>18482</v>
      </c>
      <c r="B688" s="20" t="s">
        <v>18483</v>
      </c>
      <c r="C688" s="21" t="s">
        <v>18484</v>
      </c>
      <c r="D688" s="21" t="s">
        <v>18485</v>
      </c>
      <c r="E688" s="21" t="s">
        <v>18486</v>
      </c>
      <c r="F688" s="21" t="s">
        <v>15856</v>
      </c>
    </row>
    <row r="689" spans="1:6" ht="32" customHeight="1">
      <c r="A689" s="19" t="s">
        <v>18487</v>
      </c>
      <c r="B689" s="20" t="s">
        <v>18488</v>
      </c>
      <c r="C689" s="21" t="s">
        <v>18489</v>
      </c>
      <c r="D689" s="21" t="s">
        <v>18490</v>
      </c>
      <c r="E689" s="21" t="s">
        <v>18491</v>
      </c>
      <c r="F689" s="21" t="s">
        <v>15856</v>
      </c>
    </row>
    <row r="690" spans="1:6" ht="32" customHeight="1">
      <c r="A690" s="19" t="s">
        <v>18492</v>
      </c>
      <c r="B690" s="20" t="s">
        <v>18493</v>
      </c>
      <c r="C690" s="21" t="s">
        <v>18494</v>
      </c>
      <c r="D690" s="21" t="s">
        <v>18495</v>
      </c>
      <c r="E690" s="21" t="s">
        <v>18496</v>
      </c>
      <c r="F690" s="21" t="s">
        <v>15856</v>
      </c>
    </row>
    <row r="691" spans="1:6" ht="32" customHeight="1">
      <c r="A691" s="19" t="s">
        <v>18497</v>
      </c>
      <c r="B691" s="20" t="s">
        <v>18498</v>
      </c>
      <c r="C691" s="21" t="s">
        <v>18499</v>
      </c>
      <c r="D691" s="21" t="s">
        <v>18500</v>
      </c>
      <c r="E691" s="21" t="s">
        <v>18501</v>
      </c>
      <c r="F691" s="21" t="s">
        <v>15872</v>
      </c>
    </row>
    <row r="692" spans="1:6" ht="32" customHeight="1">
      <c r="A692" s="19" t="s">
        <v>18502</v>
      </c>
      <c r="B692" s="20" t="s">
        <v>18503</v>
      </c>
      <c r="C692" s="21" t="s">
        <v>18504</v>
      </c>
      <c r="D692" s="21" t="s">
        <v>18505</v>
      </c>
      <c r="E692" s="21" t="s">
        <v>18506</v>
      </c>
      <c r="F692" s="21" t="s">
        <v>15872</v>
      </c>
    </row>
    <row r="693" spans="1:6" ht="32" customHeight="1">
      <c r="A693" s="19" t="s">
        <v>18507</v>
      </c>
      <c r="B693" s="20" t="s">
        <v>18508</v>
      </c>
      <c r="C693" s="21" t="s">
        <v>18509</v>
      </c>
      <c r="D693" s="21" t="s">
        <v>18510</v>
      </c>
      <c r="E693" s="21" t="s">
        <v>18511</v>
      </c>
      <c r="F693" s="21" t="s">
        <v>15872</v>
      </c>
    </row>
    <row r="694" spans="1:6" ht="32" customHeight="1">
      <c r="A694" s="19" t="s">
        <v>18512</v>
      </c>
      <c r="B694" s="20" t="s">
        <v>18513</v>
      </c>
      <c r="C694" s="21" t="s">
        <v>18514</v>
      </c>
      <c r="D694" s="21" t="s">
        <v>18515</v>
      </c>
      <c r="E694" s="21" t="s">
        <v>18516</v>
      </c>
      <c r="F694" s="21" t="s">
        <v>15060</v>
      </c>
    </row>
    <row r="695" spans="1:6" ht="32" customHeight="1">
      <c r="A695" s="19" t="s">
        <v>18517</v>
      </c>
      <c r="B695" s="20" t="s">
        <v>18518</v>
      </c>
      <c r="C695" s="21" t="s">
        <v>18519</v>
      </c>
      <c r="D695" s="21" t="s">
        <v>18520</v>
      </c>
      <c r="E695" s="21" t="s">
        <v>18521</v>
      </c>
      <c r="F695" s="21" t="s">
        <v>15060</v>
      </c>
    </row>
    <row r="696" spans="1:6" ht="32" customHeight="1">
      <c r="A696" s="19" t="s">
        <v>18522</v>
      </c>
      <c r="B696" s="20" t="s">
        <v>18523</v>
      </c>
      <c r="C696" s="21" t="s">
        <v>18524</v>
      </c>
      <c r="D696" s="21" t="s">
        <v>18525</v>
      </c>
      <c r="E696" s="21" t="s">
        <v>18526</v>
      </c>
      <c r="F696" s="21" t="s">
        <v>15060</v>
      </c>
    </row>
    <row r="697" spans="1:6" ht="32" customHeight="1">
      <c r="A697" s="19" t="s">
        <v>18527</v>
      </c>
      <c r="B697" s="20" t="s">
        <v>18528</v>
      </c>
      <c r="C697" s="21" t="s">
        <v>18529</v>
      </c>
      <c r="D697" s="21" t="s">
        <v>18530</v>
      </c>
      <c r="E697" s="21" t="s">
        <v>18531</v>
      </c>
      <c r="F697" s="21" t="s">
        <v>15060</v>
      </c>
    </row>
    <row r="698" spans="1:6" ht="32" customHeight="1">
      <c r="A698" s="19" t="s">
        <v>18532</v>
      </c>
      <c r="B698" s="20" t="s">
        <v>18533</v>
      </c>
      <c r="C698" s="21" t="s">
        <v>18534</v>
      </c>
      <c r="D698" s="21" t="s">
        <v>18535</v>
      </c>
      <c r="E698" s="21" t="s">
        <v>18536</v>
      </c>
      <c r="F698" s="21" t="s">
        <v>15060</v>
      </c>
    </row>
    <row r="699" spans="1:6" ht="32" customHeight="1">
      <c r="A699" s="19" t="s">
        <v>18537</v>
      </c>
      <c r="B699" s="20" t="s">
        <v>18538</v>
      </c>
      <c r="C699" s="21" t="s">
        <v>18539</v>
      </c>
      <c r="D699" s="21" t="s">
        <v>18540</v>
      </c>
      <c r="E699" s="21" t="s">
        <v>18541</v>
      </c>
      <c r="F699" s="21" t="s">
        <v>15060</v>
      </c>
    </row>
    <row r="700" spans="1:6" ht="32" customHeight="1">
      <c r="A700" s="19" t="s">
        <v>18542</v>
      </c>
      <c r="B700" s="20" t="s">
        <v>18543</v>
      </c>
      <c r="C700" s="21" t="s">
        <v>18544</v>
      </c>
      <c r="D700" s="21" t="s">
        <v>18545</v>
      </c>
      <c r="E700" s="21" t="s">
        <v>18546</v>
      </c>
      <c r="F700" s="21" t="s">
        <v>15060</v>
      </c>
    </row>
    <row r="701" spans="1:6" ht="32" customHeight="1">
      <c r="A701" s="19" t="s">
        <v>18547</v>
      </c>
      <c r="B701" s="20" t="s">
        <v>18548</v>
      </c>
      <c r="C701" s="21" t="s">
        <v>18549</v>
      </c>
      <c r="D701" s="21" t="s">
        <v>18550</v>
      </c>
      <c r="E701" s="21" t="s">
        <v>18551</v>
      </c>
      <c r="F701" s="21" t="s">
        <v>15060</v>
      </c>
    </row>
    <row r="702" spans="1:6" ht="32" customHeight="1">
      <c r="A702" s="19" t="s">
        <v>18552</v>
      </c>
      <c r="B702" s="20" t="s">
        <v>18553</v>
      </c>
      <c r="C702" s="21" t="s">
        <v>18554</v>
      </c>
      <c r="D702" s="21" t="s">
        <v>18555</v>
      </c>
      <c r="E702" s="21" t="s">
        <v>18556</v>
      </c>
      <c r="F702" s="21" t="s">
        <v>15060</v>
      </c>
    </row>
    <row r="703" spans="1:6" ht="32" customHeight="1">
      <c r="A703" s="19" t="s">
        <v>18557</v>
      </c>
      <c r="B703" s="20" t="s">
        <v>18558</v>
      </c>
      <c r="C703" s="21" t="s">
        <v>18559</v>
      </c>
      <c r="D703" s="21" t="s">
        <v>18560</v>
      </c>
      <c r="E703" s="21" t="s">
        <v>18561</v>
      </c>
      <c r="F703" s="21" t="s">
        <v>15060</v>
      </c>
    </row>
    <row r="704" spans="1:6" ht="32" customHeight="1">
      <c r="A704" s="19" t="s">
        <v>18562</v>
      </c>
      <c r="B704" s="20" t="s">
        <v>18563</v>
      </c>
      <c r="C704" s="21" t="s">
        <v>18564</v>
      </c>
      <c r="D704" s="21" t="s">
        <v>18565</v>
      </c>
      <c r="E704" s="21" t="s">
        <v>18566</v>
      </c>
      <c r="F704" s="21" t="s">
        <v>15060</v>
      </c>
    </row>
    <row r="705" spans="1:6" ht="32" customHeight="1">
      <c r="A705" s="19" t="s">
        <v>18567</v>
      </c>
      <c r="B705" s="20" t="s">
        <v>18568</v>
      </c>
      <c r="C705" s="21" t="s">
        <v>18569</v>
      </c>
      <c r="D705" s="21" t="s">
        <v>18570</v>
      </c>
      <c r="E705" s="21" t="s">
        <v>18571</v>
      </c>
      <c r="F705" s="21" t="s">
        <v>15060</v>
      </c>
    </row>
    <row r="706" spans="1:6" ht="32" customHeight="1">
      <c r="A706" s="19" t="s">
        <v>18572</v>
      </c>
      <c r="B706" s="20" t="s">
        <v>18573</v>
      </c>
      <c r="C706" s="21" t="s">
        <v>18574</v>
      </c>
      <c r="D706" s="21" t="s">
        <v>18575</v>
      </c>
      <c r="E706" s="21" t="s">
        <v>18576</v>
      </c>
      <c r="F706" s="21" t="s">
        <v>15060</v>
      </c>
    </row>
    <row r="707" spans="1:6" ht="32" customHeight="1">
      <c r="A707" s="19" t="s">
        <v>18577</v>
      </c>
      <c r="B707" s="20" t="s">
        <v>18578</v>
      </c>
      <c r="C707" s="21" t="s">
        <v>18579</v>
      </c>
      <c r="D707" s="21" t="s">
        <v>18580</v>
      </c>
      <c r="E707" s="21" t="s">
        <v>18581</v>
      </c>
      <c r="F707" s="21" t="s">
        <v>15060</v>
      </c>
    </row>
    <row r="708" spans="1:6" ht="32" customHeight="1">
      <c r="A708" s="19" t="s">
        <v>18582</v>
      </c>
      <c r="B708" s="20" t="s">
        <v>18583</v>
      </c>
      <c r="C708" s="21" t="s">
        <v>18584</v>
      </c>
      <c r="D708" s="21" t="s">
        <v>18585</v>
      </c>
      <c r="E708" s="21" t="s">
        <v>18586</v>
      </c>
      <c r="F708" s="21" t="s">
        <v>15060</v>
      </c>
    </row>
    <row r="709" spans="1:6" ht="32" customHeight="1">
      <c r="A709" s="19" t="s">
        <v>18587</v>
      </c>
      <c r="B709" s="20" t="s">
        <v>18588</v>
      </c>
      <c r="C709" s="21" t="s">
        <v>18589</v>
      </c>
      <c r="D709" s="21" t="s">
        <v>18590</v>
      </c>
      <c r="E709" s="21" t="s">
        <v>18591</v>
      </c>
      <c r="F709" s="21" t="s">
        <v>15060</v>
      </c>
    </row>
    <row r="710" spans="1:6" ht="32" customHeight="1">
      <c r="A710" s="19" t="s">
        <v>18592</v>
      </c>
      <c r="B710" s="20" t="s">
        <v>18593</v>
      </c>
      <c r="C710" s="21" t="s">
        <v>18594</v>
      </c>
      <c r="D710" s="21" t="s">
        <v>18595</v>
      </c>
      <c r="E710" s="21" t="s">
        <v>18596</v>
      </c>
      <c r="F710" s="21" t="s">
        <v>15060</v>
      </c>
    </row>
    <row r="711" spans="1:6" ht="32" customHeight="1">
      <c r="A711" s="19" t="s">
        <v>18597</v>
      </c>
      <c r="B711" s="20" t="s">
        <v>18598</v>
      </c>
      <c r="C711" s="21" t="s">
        <v>18599</v>
      </c>
      <c r="D711" s="21" t="s">
        <v>18600</v>
      </c>
      <c r="E711" s="21" t="s">
        <v>18601</v>
      </c>
      <c r="F711" s="21" t="s">
        <v>15060</v>
      </c>
    </row>
    <row r="712" spans="1:6" ht="32" customHeight="1">
      <c r="A712" s="19" t="s">
        <v>18602</v>
      </c>
      <c r="B712" s="20" t="s">
        <v>18603</v>
      </c>
      <c r="C712" s="21" t="s">
        <v>18604</v>
      </c>
      <c r="D712" s="21" t="s">
        <v>18605</v>
      </c>
      <c r="E712" s="21" t="s">
        <v>18606</v>
      </c>
      <c r="F712" s="21" t="s">
        <v>15060</v>
      </c>
    </row>
    <row r="713" spans="1:6" ht="32" customHeight="1">
      <c r="A713" s="19" t="s">
        <v>18607</v>
      </c>
      <c r="B713" s="20" t="s">
        <v>18608</v>
      </c>
      <c r="C713" s="21" t="s">
        <v>18609</v>
      </c>
      <c r="D713" s="21" t="s">
        <v>18610</v>
      </c>
      <c r="E713" s="21" t="s">
        <v>18611</v>
      </c>
      <c r="F713" s="21" t="s">
        <v>15060</v>
      </c>
    </row>
    <row r="714" spans="1:6" ht="32" customHeight="1">
      <c r="A714" s="19" t="s">
        <v>18612</v>
      </c>
      <c r="B714" s="20" t="s">
        <v>18613</v>
      </c>
      <c r="C714" s="21" t="s">
        <v>18614</v>
      </c>
      <c r="D714" s="21" t="s">
        <v>18615</v>
      </c>
      <c r="E714" s="21" t="s">
        <v>18616</v>
      </c>
      <c r="F714" s="21" t="s">
        <v>15060</v>
      </c>
    </row>
    <row r="715" spans="1:6" ht="32" customHeight="1">
      <c r="A715" s="19" t="s">
        <v>18617</v>
      </c>
      <c r="B715" s="20" t="s">
        <v>18618</v>
      </c>
      <c r="C715" s="21" t="s">
        <v>18619</v>
      </c>
      <c r="D715" s="21" t="s">
        <v>18620</v>
      </c>
      <c r="E715" s="21" t="s">
        <v>18621</v>
      </c>
      <c r="F715" s="21" t="s">
        <v>15060</v>
      </c>
    </row>
    <row r="716" spans="1:6" ht="32" customHeight="1">
      <c r="A716" s="19" t="s">
        <v>18622</v>
      </c>
      <c r="B716" s="20" t="s">
        <v>18623</v>
      </c>
      <c r="C716" s="21" t="s">
        <v>18624</v>
      </c>
      <c r="D716" s="21" t="s">
        <v>18625</v>
      </c>
      <c r="E716" s="21" t="s">
        <v>18626</v>
      </c>
      <c r="F716" s="21" t="s">
        <v>15060</v>
      </c>
    </row>
    <row r="717" spans="1:6" ht="32" customHeight="1">
      <c r="A717" s="19" t="s">
        <v>18627</v>
      </c>
      <c r="B717" s="20" t="s">
        <v>18628</v>
      </c>
      <c r="C717" s="21" t="s">
        <v>18629</v>
      </c>
      <c r="D717" s="21" t="s">
        <v>18630</v>
      </c>
      <c r="E717" s="21" t="s">
        <v>18631</v>
      </c>
      <c r="F717" s="21" t="s">
        <v>15060</v>
      </c>
    </row>
    <row r="718" spans="1:6" ht="32" customHeight="1">
      <c r="A718" s="19" t="s">
        <v>18632</v>
      </c>
      <c r="B718" s="20" t="s">
        <v>18633</v>
      </c>
      <c r="C718" s="21" t="s">
        <v>18634</v>
      </c>
      <c r="D718" s="21" t="s">
        <v>18635</v>
      </c>
      <c r="E718" s="21" t="s">
        <v>18636</v>
      </c>
      <c r="F718" s="21" t="s">
        <v>15060</v>
      </c>
    </row>
    <row r="719" spans="1:6" ht="32" customHeight="1">
      <c r="A719" s="19" t="s">
        <v>18637</v>
      </c>
      <c r="B719" s="20" t="s">
        <v>18638</v>
      </c>
      <c r="C719" s="21" t="s">
        <v>18639</v>
      </c>
      <c r="D719" s="21" t="s">
        <v>18640</v>
      </c>
      <c r="E719" s="21" t="s">
        <v>18641</v>
      </c>
      <c r="F719" s="21" t="s">
        <v>15060</v>
      </c>
    </row>
    <row r="720" spans="1:6" ht="32" customHeight="1">
      <c r="A720" s="19" t="s">
        <v>18642</v>
      </c>
      <c r="B720" s="20" t="s">
        <v>18643</v>
      </c>
      <c r="C720" s="21" t="s">
        <v>18644</v>
      </c>
      <c r="D720" s="21" t="s">
        <v>18645</v>
      </c>
      <c r="E720" s="21" t="s">
        <v>18646</v>
      </c>
      <c r="F720" s="21" t="s">
        <v>15060</v>
      </c>
    </row>
    <row r="721" spans="1:6" ht="32" customHeight="1">
      <c r="A721" s="19" t="s">
        <v>18647</v>
      </c>
      <c r="B721" s="20" t="s">
        <v>18648</v>
      </c>
      <c r="C721" s="21" t="s">
        <v>18649</v>
      </c>
      <c r="D721" s="21" t="s">
        <v>18650</v>
      </c>
      <c r="E721" s="21" t="s">
        <v>18651</v>
      </c>
      <c r="F721" s="21" t="s">
        <v>15060</v>
      </c>
    </row>
    <row r="722" spans="1:6" ht="32" customHeight="1">
      <c r="A722" s="19" t="s">
        <v>18652</v>
      </c>
      <c r="B722" s="20" t="s">
        <v>18653</v>
      </c>
      <c r="C722" s="21" t="s">
        <v>18654</v>
      </c>
      <c r="D722" s="21" t="s">
        <v>18655</v>
      </c>
      <c r="E722" s="21" t="s">
        <v>18656</v>
      </c>
      <c r="F722" s="21" t="s">
        <v>15060</v>
      </c>
    </row>
    <row r="723" spans="1:6" ht="32" customHeight="1">
      <c r="A723" s="19" t="s">
        <v>18657</v>
      </c>
      <c r="B723" s="20" t="s">
        <v>18658</v>
      </c>
      <c r="C723" s="21" t="s">
        <v>18659</v>
      </c>
      <c r="D723" s="21" t="s">
        <v>18660</v>
      </c>
      <c r="E723" s="21" t="s">
        <v>18661</v>
      </c>
      <c r="F723" s="21" t="s">
        <v>15060</v>
      </c>
    </row>
    <row r="724" spans="1:6" ht="32" customHeight="1">
      <c r="A724" s="19" t="s">
        <v>18662</v>
      </c>
      <c r="B724" s="20" t="s">
        <v>18663</v>
      </c>
      <c r="C724" s="21" t="s">
        <v>18664</v>
      </c>
      <c r="D724" s="21" t="s">
        <v>18665</v>
      </c>
      <c r="E724" s="21" t="s">
        <v>18666</v>
      </c>
      <c r="F724" s="21" t="s">
        <v>15060</v>
      </c>
    </row>
    <row r="725" spans="1:6" ht="32" customHeight="1">
      <c r="A725" s="19" t="s">
        <v>18667</v>
      </c>
      <c r="B725" s="20" t="s">
        <v>18668</v>
      </c>
      <c r="C725" s="21" t="s">
        <v>18669</v>
      </c>
      <c r="D725" s="21" t="s">
        <v>18670</v>
      </c>
      <c r="E725" s="21" t="s">
        <v>18671</v>
      </c>
      <c r="F725" s="21" t="s">
        <v>15060</v>
      </c>
    </row>
    <row r="726" spans="1:6" ht="32" customHeight="1">
      <c r="A726" s="19" t="s">
        <v>18672</v>
      </c>
      <c r="B726" s="20" t="s">
        <v>18673</v>
      </c>
      <c r="C726" s="21" t="s">
        <v>18674</v>
      </c>
      <c r="D726" s="21" t="s">
        <v>18675</v>
      </c>
      <c r="E726" s="21" t="s">
        <v>18676</v>
      </c>
      <c r="F726" s="21" t="s">
        <v>15060</v>
      </c>
    </row>
    <row r="727" spans="1:6" ht="32" customHeight="1">
      <c r="A727" s="19" t="s">
        <v>18677</v>
      </c>
      <c r="B727" s="20" t="s">
        <v>18678</v>
      </c>
      <c r="C727" s="21" t="s">
        <v>18679</v>
      </c>
      <c r="D727" s="21" t="s">
        <v>18680</v>
      </c>
      <c r="E727" s="21" t="s">
        <v>18681</v>
      </c>
      <c r="F727" s="21" t="s">
        <v>15060</v>
      </c>
    </row>
    <row r="728" spans="1:6" ht="32" customHeight="1">
      <c r="A728" s="19" t="s">
        <v>18682</v>
      </c>
      <c r="B728" s="20" t="s">
        <v>18683</v>
      </c>
      <c r="C728" s="21" t="s">
        <v>18684</v>
      </c>
      <c r="D728" s="21" t="s">
        <v>18685</v>
      </c>
      <c r="E728" s="21" t="s">
        <v>18686</v>
      </c>
      <c r="F728" s="21" t="s">
        <v>15060</v>
      </c>
    </row>
    <row r="729" spans="1:6" ht="32" customHeight="1">
      <c r="A729" s="19" t="s">
        <v>18687</v>
      </c>
      <c r="B729" s="20" t="s">
        <v>18688</v>
      </c>
      <c r="C729" s="21" t="s">
        <v>18689</v>
      </c>
      <c r="D729" s="21" t="s">
        <v>18690</v>
      </c>
      <c r="E729" s="21" t="s">
        <v>18691</v>
      </c>
      <c r="F729" s="21" t="s">
        <v>15060</v>
      </c>
    </row>
    <row r="730" spans="1:6" ht="32" customHeight="1">
      <c r="A730" s="19" t="s">
        <v>18692</v>
      </c>
      <c r="B730" s="20" t="s">
        <v>18693</v>
      </c>
      <c r="C730" s="21" t="s">
        <v>18694</v>
      </c>
      <c r="D730" s="21" t="s">
        <v>18695</v>
      </c>
      <c r="E730" s="21" t="s">
        <v>18696</v>
      </c>
      <c r="F730" s="21" t="s">
        <v>15060</v>
      </c>
    </row>
    <row r="731" spans="1:6" ht="32" customHeight="1">
      <c r="A731" s="19" t="s">
        <v>18697</v>
      </c>
      <c r="B731" s="20" t="s">
        <v>18698</v>
      </c>
      <c r="C731" s="21" t="s">
        <v>18699</v>
      </c>
      <c r="D731" s="21" t="s">
        <v>18700</v>
      </c>
      <c r="E731" s="21" t="s">
        <v>18701</v>
      </c>
      <c r="F731" s="21" t="s">
        <v>15060</v>
      </c>
    </row>
    <row r="732" spans="1:6" ht="32" customHeight="1">
      <c r="A732" s="19" t="s">
        <v>18702</v>
      </c>
      <c r="B732" s="20" t="s">
        <v>18703</v>
      </c>
      <c r="C732" s="21" t="s">
        <v>18704</v>
      </c>
      <c r="D732" s="21" t="s">
        <v>18705</v>
      </c>
      <c r="E732" s="21" t="s">
        <v>18706</v>
      </c>
      <c r="F732" s="21" t="s">
        <v>15060</v>
      </c>
    </row>
    <row r="733" spans="1:6" ht="32" customHeight="1">
      <c r="A733" s="19" t="s">
        <v>18707</v>
      </c>
      <c r="B733" s="20" t="s">
        <v>18708</v>
      </c>
      <c r="C733" s="21" t="s">
        <v>18709</v>
      </c>
      <c r="D733" s="21" t="s">
        <v>18710</v>
      </c>
      <c r="E733" s="21" t="s">
        <v>18711</v>
      </c>
      <c r="F733" s="21" t="s">
        <v>15060</v>
      </c>
    </row>
    <row r="734" spans="1:6" ht="32" customHeight="1">
      <c r="A734" s="19" t="s">
        <v>18712</v>
      </c>
      <c r="B734" s="20" t="s">
        <v>18713</v>
      </c>
      <c r="C734" s="21" t="s">
        <v>18714</v>
      </c>
      <c r="D734" s="21" t="s">
        <v>18715</v>
      </c>
      <c r="E734" s="21" t="s">
        <v>18716</v>
      </c>
      <c r="F734" s="21" t="s">
        <v>15060</v>
      </c>
    </row>
    <row r="735" spans="1:6" ht="32" customHeight="1">
      <c r="A735" s="19" t="s">
        <v>18717</v>
      </c>
      <c r="B735" s="20" t="s">
        <v>18718</v>
      </c>
      <c r="C735" s="21" t="s">
        <v>18719</v>
      </c>
      <c r="D735" s="21" t="s">
        <v>18720</v>
      </c>
      <c r="E735" s="21" t="s">
        <v>18721</v>
      </c>
      <c r="F735" s="21" t="s">
        <v>15060</v>
      </c>
    </row>
    <row r="736" spans="1:6" ht="32" customHeight="1">
      <c r="A736" s="19" t="s">
        <v>18722</v>
      </c>
      <c r="B736" s="20" t="s">
        <v>18723</v>
      </c>
      <c r="C736" s="21" t="s">
        <v>18724</v>
      </c>
      <c r="D736" s="21" t="s">
        <v>18725</v>
      </c>
      <c r="E736" s="21" t="s">
        <v>18726</v>
      </c>
      <c r="F736" s="21" t="s">
        <v>15060</v>
      </c>
    </row>
    <row r="737" spans="1:6" ht="32" customHeight="1">
      <c r="A737" s="19" t="s">
        <v>18727</v>
      </c>
      <c r="B737" s="20" t="s">
        <v>18728</v>
      </c>
      <c r="C737" s="21" t="s">
        <v>18729</v>
      </c>
      <c r="D737" s="21" t="s">
        <v>18730</v>
      </c>
      <c r="E737" s="21" t="s">
        <v>18731</v>
      </c>
      <c r="F737" s="21" t="s">
        <v>15060</v>
      </c>
    </row>
    <row r="738" spans="1:6" ht="32" customHeight="1">
      <c r="A738" s="19" t="s">
        <v>18732</v>
      </c>
      <c r="B738" s="20" t="s">
        <v>18733</v>
      </c>
      <c r="C738" s="21" t="s">
        <v>18734</v>
      </c>
      <c r="D738" s="21" t="s">
        <v>18735</v>
      </c>
      <c r="E738" s="21" t="s">
        <v>18736</v>
      </c>
      <c r="F738" s="21" t="s">
        <v>15060</v>
      </c>
    </row>
    <row r="739" spans="1:6" ht="32" customHeight="1">
      <c r="A739" s="19" t="s">
        <v>18737</v>
      </c>
      <c r="B739" s="20" t="s">
        <v>18738</v>
      </c>
      <c r="C739" s="21" t="s">
        <v>18739</v>
      </c>
      <c r="D739" s="21" t="s">
        <v>18740</v>
      </c>
      <c r="E739" s="21" t="s">
        <v>18741</v>
      </c>
      <c r="F739" s="21" t="s">
        <v>15060</v>
      </c>
    </row>
    <row r="740" spans="1:6" ht="32" customHeight="1">
      <c r="A740" s="19" t="s">
        <v>18742</v>
      </c>
      <c r="B740" s="20" t="s">
        <v>18743</v>
      </c>
      <c r="C740" s="21" t="s">
        <v>18744</v>
      </c>
      <c r="D740" s="21" t="s">
        <v>18745</v>
      </c>
      <c r="E740" s="21" t="s">
        <v>18746</v>
      </c>
      <c r="F740" s="21" t="s">
        <v>15060</v>
      </c>
    </row>
    <row r="741" spans="1:6" ht="32" customHeight="1">
      <c r="A741" s="19" t="s">
        <v>18747</v>
      </c>
      <c r="B741" s="20" t="s">
        <v>18748</v>
      </c>
      <c r="C741" s="21" t="s">
        <v>18749</v>
      </c>
      <c r="D741" s="21" t="s">
        <v>18750</v>
      </c>
      <c r="E741" s="21" t="s">
        <v>18751</v>
      </c>
      <c r="F741" s="21" t="s">
        <v>15060</v>
      </c>
    </row>
    <row r="742" spans="1:6" ht="32" customHeight="1">
      <c r="A742" s="19" t="s">
        <v>18752</v>
      </c>
      <c r="B742" s="20" t="s">
        <v>18753</v>
      </c>
      <c r="C742" s="21" t="s">
        <v>18754</v>
      </c>
      <c r="D742" s="21" t="s">
        <v>18755</v>
      </c>
      <c r="E742" s="21" t="s">
        <v>18756</v>
      </c>
      <c r="F742" s="21" t="s">
        <v>15060</v>
      </c>
    </row>
    <row r="743" spans="1:6" ht="32" customHeight="1">
      <c r="A743" s="19" t="s">
        <v>18757</v>
      </c>
      <c r="B743" s="20" t="s">
        <v>18758</v>
      </c>
      <c r="C743" s="21" t="s">
        <v>18759</v>
      </c>
      <c r="D743" s="21" t="s">
        <v>18760</v>
      </c>
      <c r="E743" s="21" t="s">
        <v>18761</v>
      </c>
      <c r="F743" s="21" t="s">
        <v>15060</v>
      </c>
    </row>
    <row r="744" spans="1:6" ht="32" customHeight="1">
      <c r="A744" s="19" t="s">
        <v>18762</v>
      </c>
      <c r="B744" s="20" t="s">
        <v>18763</v>
      </c>
      <c r="C744" s="21" t="s">
        <v>18764</v>
      </c>
      <c r="D744" s="21" t="s">
        <v>18765</v>
      </c>
      <c r="E744" s="21" t="s">
        <v>18766</v>
      </c>
      <c r="F744" s="21" t="s">
        <v>15060</v>
      </c>
    </row>
    <row r="745" spans="1:6" ht="32" customHeight="1">
      <c r="A745" s="19" t="s">
        <v>18767</v>
      </c>
      <c r="B745" s="20" t="s">
        <v>18768</v>
      </c>
      <c r="C745" s="21" t="s">
        <v>18769</v>
      </c>
      <c r="D745" s="21" t="s">
        <v>18770</v>
      </c>
      <c r="E745" s="21" t="s">
        <v>18771</v>
      </c>
      <c r="F745" s="21" t="s">
        <v>15060</v>
      </c>
    </row>
    <row r="746" spans="1:6" ht="32" customHeight="1">
      <c r="A746" s="19" t="s">
        <v>18772</v>
      </c>
      <c r="B746" s="20" t="s">
        <v>18773</v>
      </c>
      <c r="C746" s="21" t="s">
        <v>18774</v>
      </c>
      <c r="D746" s="21" t="s">
        <v>18775</v>
      </c>
      <c r="E746" s="21" t="s">
        <v>18776</v>
      </c>
      <c r="F746" s="21" t="s">
        <v>15060</v>
      </c>
    </row>
    <row r="747" spans="1:6" ht="32" customHeight="1">
      <c r="A747" s="19" t="s">
        <v>18777</v>
      </c>
      <c r="B747" s="20" t="s">
        <v>18778</v>
      </c>
      <c r="C747" s="21" t="s">
        <v>18779</v>
      </c>
      <c r="D747" s="21" t="s">
        <v>18780</v>
      </c>
      <c r="E747" s="21" t="s">
        <v>18781</v>
      </c>
      <c r="F747" s="21" t="s">
        <v>15060</v>
      </c>
    </row>
    <row r="748" spans="1:6" ht="32" customHeight="1">
      <c r="A748" s="19" t="s">
        <v>18782</v>
      </c>
      <c r="B748" s="20" t="s">
        <v>18783</v>
      </c>
      <c r="C748" s="21" t="s">
        <v>18784</v>
      </c>
      <c r="D748" s="21" t="s">
        <v>18785</v>
      </c>
      <c r="E748" s="21" t="s">
        <v>18786</v>
      </c>
      <c r="F748" s="21" t="s">
        <v>15060</v>
      </c>
    </row>
    <row r="749" spans="1:6" ht="32" customHeight="1">
      <c r="A749" s="19" t="s">
        <v>18787</v>
      </c>
      <c r="B749" s="20" t="s">
        <v>18788</v>
      </c>
      <c r="C749" s="21" t="s">
        <v>18789</v>
      </c>
      <c r="D749" s="21" t="s">
        <v>18790</v>
      </c>
      <c r="E749" s="21" t="s">
        <v>18791</v>
      </c>
      <c r="F749" s="21" t="s">
        <v>15060</v>
      </c>
    </row>
    <row r="750" spans="1:6" ht="32" customHeight="1">
      <c r="A750" s="19" t="s">
        <v>18792</v>
      </c>
      <c r="B750" s="20" t="s">
        <v>18793</v>
      </c>
      <c r="C750" s="21" t="s">
        <v>18794</v>
      </c>
      <c r="D750" s="21" t="s">
        <v>18795</v>
      </c>
      <c r="E750" s="21" t="s">
        <v>18796</v>
      </c>
      <c r="F750" s="21" t="s">
        <v>15060</v>
      </c>
    </row>
    <row r="751" spans="1:6" ht="32" customHeight="1">
      <c r="A751" s="19" t="s">
        <v>18797</v>
      </c>
      <c r="B751" s="20" t="s">
        <v>18798</v>
      </c>
      <c r="C751" s="21" t="s">
        <v>18799</v>
      </c>
      <c r="D751" s="21" t="s">
        <v>18800</v>
      </c>
      <c r="E751" s="21" t="s">
        <v>18801</v>
      </c>
      <c r="F751" s="21" t="s">
        <v>15060</v>
      </c>
    </row>
    <row r="752" spans="1:6" ht="32" customHeight="1">
      <c r="A752" s="19" t="s">
        <v>18802</v>
      </c>
      <c r="B752" s="20" t="s">
        <v>18803</v>
      </c>
      <c r="C752" s="21" t="s">
        <v>18804</v>
      </c>
      <c r="D752" s="21" t="s">
        <v>18805</v>
      </c>
      <c r="E752" s="21" t="s">
        <v>18806</v>
      </c>
      <c r="F752" s="21" t="s">
        <v>15060</v>
      </c>
    </row>
    <row r="753" spans="1:6" ht="32" customHeight="1">
      <c r="A753" s="19" t="s">
        <v>18807</v>
      </c>
      <c r="B753" s="20" t="s">
        <v>18808</v>
      </c>
      <c r="C753" s="21" t="s">
        <v>18809</v>
      </c>
      <c r="D753" s="21" t="s">
        <v>18810</v>
      </c>
      <c r="E753" s="21" t="s">
        <v>18811</v>
      </c>
      <c r="F753" s="21" t="s">
        <v>15060</v>
      </c>
    </row>
    <row r="754" spans="1:6" ht="32" customHeight="1">
      <c r="A754" s="19" t="s">
        <v>18812</v>
      </c>
      <c r="B754" s="20" t="s">
        <v>18813</v>
      </c>
      <c r="C754" s="21" t="s">
        <v>18814</v>
      </c>
      <c r="D754" s="21" t="s">
        <v>18815</v>
      </c>
      <c r="E754" s="21" t="s">
        <v>18816</v>
      </c>
      <c r="F754" s="21" t="s">
        <v>15060</v>
      </c>
    </row>
    <row r="755" spans="1:6" ht="32" customHeight="1">
      <c r="A755" s="19" t="s">
        <v>18817</v>
      </c>
      <c r="B755" s="20" t="s">
        <v>18818</v>
      </c>
      <c r="C755" s="21" t="s">
        <v>18819</v>
      </c>
      <c r="D755" s="21" t="s">
        <v>18820</v>
      </c>
      <c r="E755" s="21" t="s">
        <v>18821</v>
      </c>
      <c r="F755" s="21" t="s">
        <v>15060</v>
      </c>
    </row>
    <row r="756" spans="1:6" ht="32" customHeight="1">
      <c r="A756" s="19" t="s">
        <v>18822</v>
      </c>
      <c r="B756" s="20" t="s">
        <v>18823</v>
      </c>
      <c r="C756" s="21" t="s">
        <v>18824</v>
      </c>
      <c r="D756" s="21" t="s">
        <v>18825</v>
      </c>
      <c r="E756" s="21" t="s">
        <v>18826</v>
      </c>
      <c r="F756" s="21" t="s">
        <v>15060</v>
      </c>
    </row>
    <row r="757" spans="1:6" ht="32" customHeight="1">
      <c r="A757" s="19" t="s">
        <v>18827</v>
      </c>
      <c r="B757" s="20" t="s">
        <v>18828</v>
      </c>
      <c r="C757" s="21" t="s">
        <v>18829</v>
      </c>
      <c r="D757" s="21" t="s">
        <v>18830</v>
      </c>
      <c r="E757" s="21" t="s">
        <v>18831</v>
      </c>
      <c r="F757" s="21" t="s">
        <v>15060</v>
      </c>
    </row>
    <row r="758" spans="1:6" ht="32" customHeight="1">
      <c r="A758" s="19" t="s">
        <v>18832</v>
      </c>
      <c r="B758" s="20" t="s">
        <v>18833</v>
      </c>
      <c r="C758" s="21" t="s">
        <v>18834</v>
      </c>
      <c r="D758" s="21" t="s">
        <v>18835</v>
      </c>
      <c r="E758" s="21" t="s">
        <v>18836</v>
      </c>
      <c r="F758" s="21" t="s">
        <v>15060</v>
      </c>
    </row>
    <row r="759" spans="1:6" ht="32" customHeight="1">
      <c r="A759" s="19" t="s">
        <v>18837</v>
      </c>
      <c r="B759" s="20" t="s">
        <v>18838</v>
      </c>
      <c r="C759" s="21" t="s">
        <v>18839</v>
      </c>
      <c r="D759" s="21" t="s">
        <v>18840</v>
      </c>
      <c r="E759" s="21" t="s">
        <v>18841</v>
      </c>
      <c r="F759" s="21" t="s">
        <v>15060</v>
      </c>
    </row>
    <row r="760" spans="1:6" ht="32" customHeight="1">
      <c r="A760" s="19" t="s">
        <v>18842</v>
      </c>
      <c r="B760" s="20" t="s">
        <v>18843</v>
      </c>
      <c r="C760" s="21" t="s">
        <v>18844</v>
      </c>
      <c r="D760" s="21" t="s">
        <v>18845</v>
      </c>
      <c r="E760" s="21" t="s">
        <v>18846</v>
      </c>
      <c r="F760" s="21" t="s">
        <v>15060</v>
      </c>
    </row>
    <row r="761" spans="1:6" ht="32" customHeight="1">
      <c r="A761" s="19" t="s">
        <v>18847</v>
      </c>
      <c r="B761" s="20" t="s">
        <v>18848</v>
      </c>
      <c r="C761" s="21" t="s">
        <v>18849</v>
      </c>
      <c r="D761" s="21" t="s">
        <v>18850</v>
      </c>
      <c r="E761" s="21" t="s">
        <v>18851</v>
      </c>
      <c r="F761" s="21" t="s">
        <v>15060</v>
      </c>
    </row>
    <row r="762" spans="1:6" ht="32" customHeight="1">
      <c r="A762" s="19" t="s">
        <v>18852</v>
      </c>
      <c r="B762" s="20" t="s">
        <v>18853</v>
      </c>
      <c r="C762" s="21" t="s">
        <v>18854</v>
      </c>
      <c r="D762" s="21" t="s">
        <v>18855</v>
      </c>
      <c r="E762" s="21" t="s">
        <v>18856</v>
      </c>
      <c r="F762" s="21" t="s">
        <v>15060</v>
      </c>
    </row>
    <row r="763" spans="1:6" ht="32" customHeight="1">
      <c r="A763" s="19" t="s">
        <v>18857</v>
      </c>
      <c r="B763" s="20" t="s">
        <v>18858</v>
      </c>
      <c r="C763" s="21" t="s">
        <v>18859</v>
      </c>
      <c r="D763" s="21" t="s">
        <v>18860</v>
      </c>
      <c r="E763" s="21" t="s">
        <v>18861</v>
      </c>
      <c r="F763" s="21" t="s">
        <v>15060</v>
      </c>
    </row>
    <row r="764" spans="1:6" ht="32" customHeight="1">
      <c r="A764" s="19" t="s">
        <v>18862</v>
      </c>
      <c r="B764" s="20" t="s">
        <v>18863</v>
      </c>
      <c r="C764" s="21" t="s">
        <v>18864</v>
      </c>
      <c r="D764" s="21" t="s">
        <v>18865</v>
      </c>
      <c r="E764" s="21" t="s">
        <v>18866</v>
      </c>
      <c r="F764" s="21" t="s">
        <v>15060</v>
      </c>
    </row>
    <row r="765" spans="1:6" ht="32" customHeight="1">
      <c r="A765" s="19" t="s">
        <v>18867</v>
      </c>
      <c r="B765" s="20" t="s">
        <v>18868</v>
      </c>
      <c r="C765" s="21" t="s">
        <v>18869</v>
      </c>
      <c r="D765" s="21" t="s">
        <v>18870</v>
      </c>
      <c r="E765" s="21" t="s">
        <v>18871</v>
      </c>
      <c r="F765" s="21" t="s">
        <v>15060</v>
      </c>
    </row>
    <row r="766" spans="1:6" ht="32" customHeight="1">
      <c r="A766" s="19" t="s">
        <v>18872</v>
      </c>
      <c r="B766" s="20" t="s">
        <v>18873</v>
      </c>
      <c r="C766" s="21" t="s">
        <v>18874</v>
      </c>
      <c r="D766" s="21" t="s">
        <v>18875</v>
      </c>
      <c r="E766" s="21" t="s">
        <v>18876</v>
      </c>
      <c r="F766" s="21" t="s">
        <v>15060</v>
      </c>
    </row>
    <row r="767" spans="1:6" ht="32" customHeight="1">
      <c r="A767" s="19" t="s">
        <v>18877</v>
      </c>
      <c r="B767" s="20" t="s">
        <v>18878</v>
      </c>
      <c r="C767" s="21" t="s">
        <v>18879</v>
      </c>
      <c r="D767" s="21" t="s">
        <v>18880</v>
      </c>
      <c r="E767" s="21" t="s">
        <v>18881</v>
      </c>
      <c r="F767" s="21" t="s">
        <v>15060</v>
      </c>
    </row>
    <row r="768" spans="1:6" ht="32" customHeight="1">
      <c r="A768" s="19" t="s">
        <v>18882</v>
      </c>
      <c r="B768" s="20" t="s">
        <v>18883</v>
      </c>
      <c r="C768" s="21" t="s">
        <v>18884</v>
      </c>
      <c r="D768" s="21" t="s">
        <v>18885</v>
      </c>
      <c r="E768" s="21" t="s">
        <v>18886</v>
      </c>
      <c r="F768" s="21" t="s">
        <v>15060</v>
      </c>
    </row>
    <row r="769" spans="1:6" ht="32" customHeight="1">
      <c r="A769" s="19" t="s">
        <v>18887</v>
      </c>
      <c r="B769" s="20" t="s">
        <v>18888</v>
      </c>
      <c r="C769" s="21" t="s">
        <v>18889</v>
      </c>
      <c r="D769" s="21" t="s">
        <v>18890</v>
      </c>
      <c r="E769" s="21" t="s">
        <v>18891</v>
      </c>
      <c r="F769" s="21" t="s">
        <v>15060</v>
      </c>
    </row>
    <row r="770" spans="1:6" ht="32" customHeight="1">
      <c r="A770" s="19" t="s">
        <v>18892</v>
      </c>
      <c r="B770" s="20" t="s">
        <v>18893</v>
      </c>
      <c r="C770" s="21" t="s">
        <v>18894</v>
      </c>
      <c r="D770" s="21" t="s">
        <v>18895</v>
      </c>
      <c r="E770" s="21" t="s">
        <v>18896</v>
      </c>
      <c r="F770" s="21" t="s">
        <v>15060</v>
      </c>
    </row>
    <row r="771" spans="1:6" ht="32" customHeight="1">
      <c r="A771" s="19" t="s">
        <v>18897</v>
      </c>
      <c r="B771" s="20" t="s">
        <v>18898</v>
      </c>
      <c r="C771" s="21" t="s">
        <v>18899</v>
      </c>
      <c r="D771" s="21" t="s">
        <v>18900</v>
      </c>
      <c r="E771" s="21" t="s">
        <v>18901</v>
      </c>
      <c r="F771" s="21" t="s">
        <v>15060</v>
      </c>
    </row>
    <row r="772" spans="1:6" ht="32" customHeight="1">
      <c r="A772" s="19" t="s">
        <v>18902</v>
      </c>
      <c r="B772" s="20" t="s">
        <v>18903</v>
      </c>
      <c r="C772" s="21" t="s">
        <v>18904</v>
      </c>
      <c r="D772" s="21" t="s">
        <v>18905</v>
      </c>
      <c r="E772" s="21" t="s">
        <v>18906</v>
      </c>
      <c r="F772" s="21" t="s">
        <v>15060</v>
      </c>
    </row>
    <row r="773" spans="1:6" ht="32" customHeight="1">
      <c r="A773" s="19" t="s">
        <v>18907</v>
      </c>
      <c r="B773" s="20" t="s">
        <v>18908</v>
      </c>
      <c r="C773" s="21" t="s">
        <v>18909</v>
      </c>
      <c r="D773" s="21" t="s">
        <v>18910</v>
      </c>
      <c r="E773" s="21" t="s">
        <v>18911</v>
      </c>
      <c r="F773" s="21" t="s">
        <v>15060</v>
      </c>
    </row>
    <row r="774" spans="1:6" ht="32" customHeight="1">
      <c r="A774" s="19" t="s">
        <v>18912</v>
      </c>
      <c r="B774" s="20" t="s">
        <v>18913</v>
      </c>
      <c r="C774" s="21" t="s">
        <v>18914</v>
      </c>
      <c r="D774" s="21" t="s">
        <v>18915</v>
      </c>
      <c r="E774" s="21" t="s">
        <v>18916</v>
      </c>
      <c r="F774" s="21" t="s">
        <v>15060</v>
      </c>
    </row>
    <row r="775" spans="1:6" ht="32" customHeight="1">
      <c r="A775" s="19" t="s">
        <v>18917</v>
      </c>
      <c r="B775" s="20" t="s">
        <v>18918</v>
      </c>
      <c r="C775" s="21" t="s">
        <v>18919</v>
      </c>
      <c r="D775" s="21" t="s">
        <v>18920</v>
      </c>
      <c r="E775" s="21" t="s">
        <v>18921</v>
      </c>
      <c r="F775" s="21" t="s">
        <v>15060</v>
      </c>
    </row>
    <row r="776" spans="1:6" ht="32" customHeight="1">
      <c r="A776" s="19" t="s">
        <v>18922</v>
      </c>
      <c r="B776" s="20" t="s">
        <v>18923</v>
      </c>
      <c r="C776" s="21" t="s">
        <v>18924</v>
      </c>
      <c r="D776" s="21" t="s">
        <v>18925</v>
      </c>
      <c r="E776" s="21" t="s">
        <v>18926</v>
      </c>
      <c r="F776" s="21" t="s">
        <v>15060</v>
      </c>
    </row>
    <row r="777" spans="1:6" ht="32" customHeight="1">
      <c r="A777" s="19" t="s">
        <v>18927</v>
      </c>
      <c r="B777" s="20" t="s">
        <v>18928</v>
      </c>
      <c r="C777" s="21" t="s">
        <v>18929</v>
      </c>
      <c r="D777" s="21" t="s">
        <v>18930</v>
      </c>
      <c r="E777" s="21" t="s">
        <v>18931</v>
      </c>
      <c r="F777" s="21" t="s">
        <v>15060</v>
      </c>
    </row>
    <row r="778" spans="1:6" ht="32" customHeight="1">
      <c r="A778" s="19" t="s">
        <v>18932</v>
      </c>
      <c r="B778" s="20" t="s">
        <v>18933</v>
      </c>
      <c r="C778" s="21" t="s">
        <v>18934</v>
      </c>
      <c r="D778" s="21" t="s">
        <v>18935</v>
      </c>
      <c r="E778" s="21" t="s">
        <v>18936</v>
      </c>
      <c r="F778" s="21" t="s">
        <v>15060</v>
      </c>
    </row>
    <row r="779" spans="1:6" ht="32" customHeight="1">
      <c r="A779" s="19" t="s">
        <v>18937</v>
      </c>
      <c r="B779" s="20" t="s">
        <v>18938</v>
      </c>
      <c r="C779" s="21" t="s">
        <v>18939</v>
      </c>
      <c r="D779" s="21" t="s">
        <v>18940</v>
      </c>
      <c r="E779" s="21" t="s">
        <v>18941</v>
      </c>
      <c r="F779" s="21" t="s">
        <v>15060</v>
      </c>
    </row>
    <row r="780" spans="1:6" ht="32" customHeight="1">
      <c r="A780" s="19" t="s">
        <v>18942</v>
      </c>
      <c r="B780" s="20" t="s">
        <v>18943</v>
      </c>
      <c r="C780" s="21" t="s">
        <v>18944</v>
      </c>
      <c r="D780" s="21" t="s">
        <v>18945</v>
      </c>
      <c r="E780" s="21" t="s">
        <v>18946</v>
      </c>
      <c r="F780" s="21" t="s">
        <v>15060</v>
      </c>
    </row>
    <row r="781" spans="1:6" ht="32" customHeight="1">
      <c r="A781" s="19" t="s">
        <v>18947</v>
      </c>
      <c r="B781" s="20" t="s">
        <v>18948</v>
      </c>
      <c r="C781" s="21" t="s">
        <v>18949</v>
      </c>
      <c r="D781" s="21" t="s">
        <v>18950</v>
      </c>
      <c r="E781" s="21" t="s">
        <v>18951</v>
      </c>
      <c r="F781" s="21" t="s">
        <v>15060</v>
      </c>
    </row>
    <row r="782" spans="1:6" ht="32" customHeight="1">
      <c r="A782" s="19" t="s">
        <v>18952</v>
      </c>
      <c r="B782" s="20" t="s">
        <v>18953</v>
      </c>
      <c r="C782" s="21" t="s">
        <v>18954</v>
      </c>
      <c r="D782" s="21" t="s">
        <v>18955</v>
      </c>
      <c r="E782" s="21" t="s">
        <v>18956</v>
      </c>
      <c r="F782" s="21" t="s">
        <v>15060</v>
      </c>
    </row>
    <row r="783" spans="1:6" ht="32" customHeight="1">
      <c r="A783" s="19" t="s">
        <v>18957</v>
      </c>
      <c r="B783" s="20" t="s">
        <v>18958</v>
      </c>
      <c r="C783" s="21" t="s">
        <v>18959</v>
      </c>
      <c r="D783" s="21" t="s">
        <v>18960</v>
      </c>
      <c r="E783" s="21" t="s">
        <v>18961</v>
      </c>
      <c r="F783" s="21" t="s">
        <v>15060</v>
      </c>
    </row>
    <row r="784" spans="1:6" ht="32" customHeight="1">
      <c r="A784" s="19" t="s">
        <v>18962</v>
      </c>
      <c r="B784" s="20" t="s">
        <v>18963</v>
      </c>
      <c r="C784" s="21" t="s">
        <v>18964</v>
      </c>
      <c r="D784" s="21" t="s">
        <v>18965</v>
      </c>
      <c r="E784" s="21" t="s">
        <v>18966</v>
      </c>
      <c r="F784" s="21" t="s">
        <v>15060</v>
      </c>
    </row>
    <row r="785" spans="1:6" ht="32" customHeight="1">
      <c r="A785" s="19" t="s">
        <v>18967</v>
      </c>
      <c r="B785" s="20" t="s">
        <v>18968</v>
      </c>
      <c r="C785" s="21" t="s">
        <v>18969</v>
      </c>
      <c r="D785" s="21" t="s">
        <v>18970</v>
      </c>
      <c r="E785" s="21" t="s">
        <v>18971</v>
      </c>
      <c r="F785" s="21" t="s">
        <v>15060</v>
      </c>
    </row>
    <row r="786" spans="1:6" ht="32" customHeight="1">
      <c r="A786" s="19" t="s">
        <v>18972</v>
      </c>
      <c r="B786" s="20" t="s">
        <v>18973</v>
      </c>
      <c r="C786" s="21" t="s">
        <v>18974</v>
      </c>
      <c r="D786" s="21" t="s">
        <v>18975</v>
      </c>
      <c r="E786" s="21" t="s">
        <v>18976</v>
      </c>
      <c r="F786" s="21" t="s">
        <v>15060</v>
      </c>
    </row>
    <row r="787" spans="1:6" ht="32" customHeight="1">
      <c r="A787" s="19" t="s">
        <v>18977</v>
      </c>
      <c r="B787" s="20" t="s">
        <v>18978</v>
      </c>
      <c r="C787" s="21" t="s">
        <v>18979</v>
      </c>
      <c r="D787" s="21" t="s">
        <v>18980</v>
      </c>
      <c r="E787" s="21" t="s">
        <v>18981</v>
      </c>
      <c r="F787" s="21" t="s">
        <v>15060</v>
      </c>
    </row>
    <row r="788" spans="1:6" ht="32" customHeight="1">
      <c r="A788" s="19" t="s">
        <v>18982</v>
      </c>
      <c r="B788" s="20" t="s">
        <v>18983</v>
      </c>
      <c r="C788" s="21" t="s">
        <v>18984</v>
      </c>
      <c r="D788" s="21" t="s">
        <v>18985</v>
      </c>
      <c r="E788" s="21" t="s">
        <v>18986</v>
      </c>
      <c r="F788" s="21" t="s">
        <v>15060</v>
      </c>
    </row>
    <row r="789" spans="1:6" ht="32" customHeight="1">
      <c r="A789" s="19" t="s">
        <v>18987</v>
      </c>
      <c r="B789" s="20" t="s">
        <v>18988</v>
      </c>
      <c r="C789" s="21" t="s">
        <v>18989</v>
      </c>
      <c r="D789" s="21" t="s">
        <v>18990</v>
      </c>
      <c r="E789" s="21" t="s">
        <v>18991</v>
      </c>
      <c r="F789" s="21" t="s">
        <v>15060</v>
      </c>
    </row>
    <row r="790" spans="1:6" ht="32" customHeight="1">
      <c r="A790" s="19" t="s">
        <v>18992</v>
      </c>
      <c r="B790" s="20" t="s">
        <v>18993</v>
      </c>
      <c r="C790" s="21" t="s">
        <v>18994</v>
      </c>
      <c r="D790" s="21" t="s">
        <v>18995</v>
      </c>
      <c r="E790" s="21" t="s">
        <v>18996</v>
      </c>
      <c r="F790" s="21" t="s">
        <v>15060</v>
      </c>
    </row>
    <row r="791" spans="1:6" ht="32" customHeight="1">
      <c r="A791" s="19" t="s">
        <v>18997</v>
      </c>
      <c r="B791" s="20" t="s">
        <v>18998</v>
      </c>
      <c r="C791" s="21" t="s">
        <v>18999</v>
      </c>
      <c r="D791" s="21" t="s">
        <v>19000</v>
      </c>
      <c r="E791" s="21" t="s">
        <v>19001</v>
      </c>
      <c r="F791" s="21" t="s">
        <v>15060</v>
      </c>
    </row>
    <row r="792" spans="1:6" ht="32" customHeight="1">
      <c r="A792" s="19" t="s">
        <v>19002</v>
      </c>
      <c r="B792" s="20" t="s">
        <v>19003</v>
      </c>
      <c r="C792" s="21" t="s">
        <v>19004</v>
      </c>
      <c r="D792" s="21" t="s">
        <v>19005</v>
      </c>
      <c r="E792" s="21" t="s">
        <v>19006</v>
      </c>
      <c r="F792" s="21" t="s">
        <v>15060</v>
      </c>
    </row>
    <row r="793" spans="1:6" ht="32" customHeight="1">
      <c r="A793" s="19" t="s">
        <v>19007</v>
      </c>
      <c r="B793" s="20" t="s">
        <v>19008</v>
      </c>
      <c r="C793" s="21" t="s">
        <v>19009</v>
      </c>
      <c r="D793" s="21" t="s">
        <v>19010</v>
      </c>
      <c r="E793" s="21" t="s">
        <v>19011</v>
      </c>
      <c r="F793" s="21" t="s">
        <v>15060</v>
      </c>
    </row>
    <row r="794" spans="1:6" ht="32" customHeight="1">
      <c r="A794" s="19" t="s">
        <v>19012</v>
      </c>
      <c r="B794" s="20" t="s">
        <v>19013</v>
      </c>
      <c r="C794" s="21" t="s">
        <v>19014</v>
      </c>
      <c r="D794" s="21" t="s">
        <v>19015</v>
      </c>
      <c r="E794" s="21" t="s">
        <v>19016</v>
      </c>
      <c r="F794" s="21" t="s">
        <v>15060</v>
      </c>
    </row>
    <row r="795" spans="1:6" ht="32" customHeight="1">
      <c r="A795" s="19" t="s">
        <v>19017</v>
      </c>
      <c r="B795" s="20" t="s">
        <v>19018</v>
      </c>
      <c r="C795" s="21" t="s">
        <v>19019</v>
      </c>
      <c r="D795" s="21" t="s">
        <v>19020</v>
      </c>
      <c r="E795" s="21" t="s">
        <v>19021</v>
      </c>
      <c r="F795" s="21" t="s">
        <v>15060</v>
      </c>
    </row>
    <row r="796" spans="1:6" ht="32" customHeight="1">
      <c r="A796" s="19" t="s">
        <v>19022</v>
      </c>
      <c r="B796" s="20" t="s">
        <v>19023</v>
      </c>
      <c r="C796" s="21" t="s">
        <v>19024</v>
      </c>
      <c r="D796" s="21" t="s">
        <v>19025</v>
      </c>
      <c r="E796" s="21" t="s">
        <v>19026</v>
      </c>
      <c r="F796" s="21" t="s">
        <v>15060</v>
      </c>
    </row>
    <row r="797" spans="1:6" ht="32" customHeight="1">
      <c r="A797" s="19" t="s">
        <v>19027</v>
      </c>
      <c r="B797" s="20" t="s">
        <v>19028</v>
      </c>
      <c r="C797" s="21" t="s">
        <v>19029</v>
      </c>
      <c r="D797" s="21" t="s">
        <v>19030</v>
      </c>
      <c r="E797" s="21" t="s">
        <v>19031</v>
      </c>
      <c r="F797" s="21" t="s">
        <v>15060</v>
      </c>
    </row>
    <row r="798" spans="1:6" ht="32" customHeight="1">
      <c r="A798" s="19" t="s">
        <v>19032</v>
      </c>
      <c r="B798" s="20" t="s">
        <v>19033</v>
      </c>
      <c r="C798" s="21" t="s">
        <v>19034</v>
      </c>
      <c r="D798" s="21" t="s">
        <v>19035</v>
      </c>
      <c r="E798" s="21" t="s">
        <v>19036</v>
      </c>
      <c r="F798" s="21" t="s">
        <v>15060</v>
      </c>
    </row>
    <row r="799" spans="1:6" ht="32" customHeight="1">
      <c r="A799" s="19" t="s">
        <v>19037</v>
      </c>
      <c r="B799" s="20" t="s">
        <v>19038</v>
      </c>
      <c r="C799" s="21" t="s">
        <v>19039</v>
      </c>
      <c r="D799" s="21" t="s">
        <v>19040</v>
      </c>
      <c r="E799" s="21" t="s">
        <v>19041</v>
      </c>
      <c r="F799" s="21" t="s">
        <v>15060</v>
      </c>
    </row>
    <row r="800" spans="1:6" ht="32" customHeight="1">
      <c r="A800" s="19" t="s">
        <v>19042</v>
      </c>
      <c r="B800" s="20" t="s">
        <v>19043</v>
      </c>
      <c r="C800" s="21" t="s">
        <v>19044</v>
      </c>
      <c r="D800" s="21" t="s">
        <v>19045</v>
      </c>
      <c r="E800" s="21" t="s">
        <v>19046</v>
      </c>
      <c r="F800" s="21" t="s">
        <v>15060</v>
      </c>
    </row>
    <row r="801" spans="1:6" ht="32" customHeight="1">
      <c r="A801" s="19" t="s">
        <v>19047</v>
      </c>
      <c r="B801" s="20" t="s">
        <v>19048</v>
      </c>
      <c r="C801" s="21" t="s">
        <v>19049</v>
      </c>
      <c r="D801" s="21" t="s">
        <v>19050</v>
      </c>
      <c r="E801" s="21" t="s">
        <v>19051</v>
      </c>
      <c r="F801" s="21" t="s">
        <v>15060</v>
      </c>
    </row>
    <row r="802" spans="1:6" ht="32" customHeight="1">
      <c r="A802" s="19" t="s">
        <v>19052</v>
      </c>
      <c r="B802" s="20" t="s">
        <v>19053</v>
      </c>
      <c r="C802" s="21" t="s">
        <v>19054</v>
      </c>
      <c r="D802" s="21" t="s">
        <v>19055</v>
      </c>
      <c r="E802" s="21" t="s">
        <v>19056</v>
      </c>
      <c r="F802" s="21" t="s">
        <v>15060</v>
      </c>
    </row>
    <row r="803" spans="1:6" ht="32" customHeight="1">
      <c r="A803" s="19" t="s">
        <v>19057</v>
      </c>
      <c r="B803" s="20" t="s">
        <v>19058</v>
      </c>
      <c r="C803" s="21" t="s">
        <v>19059</v>
      </c>
      <c r="D803" s="21" t="s">
        <v>19060</v>
      </c>
      <c r="E803" s="21" t="s">
        <v>19061</v>
      </c>
      <c r="F803" s="21" t="s">
        <v>15060</v>
      </c>
    </row>
    <row r="804" spans="1:6" ht="32" customHeight="1">
      <c r="A804" s="19" t="s">
        <v>19062</v>
      </c>
      <c r="B804" s="20" t="s">
        <v>19063</v>
      </c>
      <c r="C804" s="21" t="s">
        <v>19064</v>
      </c>
      <c r="D804" s="21" t="s">
        <v>19065</v>
      </c>
      <c r="E804" s="21" t="s">
        <v>19066</v>
      </c>
      <c r="F804" s="21" t="s">
        <v>15060</v>
      </c>
    </row>
    <row r="805" spans="1:6" ht="32" customHeight="1">
      <c r="A805" s="19" t="s">
        <v>19067</v>
      </c>
      <c r="B805" s="20" t="s">
        <v>19068</v>
      </c>
      <c r="C805" s="21" t="s">
        <v>19069</v>
      </c>
      <c r="D805" s="21" t="s">
        <v>19070</v>
      </c>
      <c r="E805" s="21" t="s">
        <v>19071</v>
      </c>
      <c r="F805" s="21" t="s">
        <v>15060</v>
      </c>
    </row>
    <row r="806" spans="1:6" ht="32" customHeight="1">
      <c r="A806" s="19" t="s">
        <v>19072</v>
      </c>
      <c r="B806" s="20" t="s">
        <v>19073</v>
      </c>
      <c r="C806" s="21" t="s">
        <v>19074</v>
      </c>
      <c r="D806" s="21" t="s">
        <v>19075</v>
      </c>
      <c r="E806" s="21" t="s">
        <v>19076</v>
      </c>
      <c r="F806" s="21" t="s">
        <v>15060</v>
      </c>
    </row>
    <row r="807" spans="1:6" ht="32" customHeight="1">
      <c r="A807" s="19" t="s">
        <v>19077</v>
      </c>
      <c r="B807" s="20" t="s">
        <v>19078</v>
      </c>
      <c r="C807" s="21" t="s">
        <v>19079</v>
      </c>
      <c r="D807" s="21" t="s">
        <v>19080</v>
      </c>
      <c r="E807" s="21" t="s">
        <v>19081</v>
      </c>
      <c r="F807" s="21" t="s">
        <v>15060</v>
      </c>
    </row>
    <row r="808" spans="1:6" ht="32" customHeight="1">
      <c r="A808" s="19" t="s">
        <v>19082</v>
      </c>
      <c r="B808" s="20" t="s">
        <v>19083</v>
      </c>
      <c r="C808" s="21" t="s">
        <v>19084</v>
      </c>
      <c r="D808" s="21" t="s">
        <v>19085</v>
      </c>
      <c r="E808" s="21" t="s">
        <v>19086</v>
      </c>
      <c r="F808" s="21" t="s">
        <v>15060</v>
      </c>
    </row>
    <row r="809" spans="1:6" ht="32" customHeight="1">
      <c r="A809" s="19" t="s">
        <v>19087</v>
      </c>
      <c r="B809" s="20" t="s">
        <v>19088</v>
      </c>
      <c r="C809" s="21" t="s">
        <v>19089</v>
      </c>
      <c r="D809" s="21" t="s">
        <v>19090</v>
      </c>
      <c r="E809" s="21" t="s">
        <v>19091</v>
      </c>
      <c r="F809" s="21" t="s">
        <v>15060</v>
      </c>
    </row>
    <row r="810" spans="1:6" ht="32" customHeight="1">
      <c r="A810" s="19" t="s">
        <v>19092</v>
      </c>
      <c r="B810" s="20" t="s">
        <v>19093</v>
      </c>
      <c r="C810" s="21" t="s">
        <v>19094</v>
      </c>
      <c r="D810" s="21" t="s">
        <v>19095</v>
      </c>
      <c r="E810" s="21" t="s">
        <v>19096</v>
      </c>
      <c r="F810" s="21" t="s">
        <v>15060</v>
      </c>
    </row>
    <row r="811" spans="1:6" ht="32" customHeight="1">
      <c r="A811" s="19" t="s">
        <v>19097</v>
      </c>
      <c r="B811" s="20" t="s">
        <v>19098</v>
      </c>
      <c r="C811" s="21" t="s">
        <v>19099</v>
      </c>
      <c r="D811" s="21" t="s">
        <v>19100</v>
      </c>
      <c r="E811" s="21" t="s">
        <v>19101</v>
      </c>
      <c r="F811" s="21" t="s">
        <v>15060</v>
      </c>
    </row>
    <row r="812" spans="1:6" ht="32" customHeight="1">
      <c r="A812" s="19" t="s">
        <v>19102</v>
      </c>
      <c r="B812" s="20" t="s">
        <v>19103</v>
      </c>
      <c r="C812" s="21" t="s">
        <v>19104</v>
      </c>
      <c r="D812" s="21" t="s">
        <v>19105</v>
      </c>
      <c r="E812" s="21" t="s">
        <v>19106</v>
      </c>
      <c r="F812" s="21" t="s">
        <v>15060</v>
      </c>
    </row>
    <row r="813" spans="1:6" ht="32" customHeight="1">
      <c r="A813" s="19" t="s">
        <v>19107</v>
      </c>
      <c r="B813" s="20" t="s">
        <v>19108</v>
      </c>
      <c r="C813" s="21" t="s">
        <v>19109</v>
      </c>
      <c r="D813" s="21" t="s">
        <v>19110</v>
      </c>
      <c r="E813" s="21" t="s">
        <v>19111</v>
      </c>
      <c r="F813" s="21" t="s">
        <v>15060</v>
      </c>
    </row>
    <row r="814" spans="1:6" ht="32" customHeight="1">
      <c r="A814" s="19" t="s">
        <v>19112</v>
      </c>
      <c r="B814" s="20" t="s">
        <v>19113</v>
      </c>
      <c r="C814" s="21" t="s">
        <v>19114</v>
      </c>
      <c r="D814" s="21" t="s">
        <v>19115</v>
      </c>
      <c r="E814" s="21" t="s">
        <v>19116</v>
      </c>
      <c r="F814" s="21" t="s">
        <v>15060</v>
      </c>
    </row>
    <row r="815" spans="1:6" ht="32" customHeight="1">
      <c r="A815" s="19" t="s">
        <v>19117</v>
      </c>
      <c r="B815" s="20" t="s">
        <v>19118</v>
      </c>
      <c r="C815" s="21" t="s">
        <v>19119</v>
      </c>
      <c r="D815" s="21" t="s">
        <v>19120</v>
      </c>
      <c r="E815" s="21" t="s">
        <v>19121</v>
      </c>
      <c r="F815" s="21" t="s">
        <v>15060</v>
      </c>
    </row>
    <row r="816" spans="1:6" ht="32" customHeight="1">
      <c r="A816" s="19" t="s">
        <v>19122</v>
      </c>
      <c r="B816" s="20" t="s">
        <v>19123</v>
      </c>
      <c r="C816" s="21" t="s">
        <v>19124</v>
      </c>
      <c r="D816" s="21" t="s">
        <v>19125</v>
      </c>
      <c r="E816" s="21" t="s">
        <v>19126</v>
      </c>
      <c r="F816" s="21" t="s">
        <v>15060</v>
      </c>
    </row>
    <row r="817" spans="1:6" ht="32" customHeight="1">
      <c r="A817" s="19" t="s">
        <v>19127</v>
      </c>
      <c r="B817" s="20" t="s">
        <v>19128</v>
      </c>
      <c r="C817" s="21" t="s">
        <v>19129</v>
      </c>
      <c r="D817" s="21" t="s">
        <v>19130</v>
      </c>
      <c r="E817" s="21" t="s">
        <v>19131</v>
      </c>
      <c r="F817" s="21" t="s">
        <v>15060</v>
      </c>
    </row>
    <row r="818" spans="1:6" ht="32" customHeight="1">
      <c r="A818" s="19" t="s">
        <v>19132</v>
      </c>
      <c r="B818" s="20" t="s">
        <v>19133</v>
      </c>
      <c r="C818" s="21" t="s">
        <v>19134</v>
      </c>
      <c r="D818" s="21" t="s">
        <v>19135</v>
      </c>
      <c r="E818" s="21" t="s">
        <v>19136</v>
      </c>
      <c r="F818" s="21" t="s">
        <v>15060</v>
      </c>
    </row>
    <row r="819" spans="1:6" ht="32" customHeight="1">
      <c r="A819" s="19" t="s">
        <v>19137</v>
      </c>
      <c r="B819" s="20" t="s">
        <v>19138</v>
      </c>
      <c r="C819" s="21" t="s">
        <v>19139</v>
      </c>
      <c r="D819" s="21" t="s">
        <v>19140</v>
      </c>
      <c r="E819" s="21" t="s">
        <v>19141</v>
      </c>
      <c r="F819" s="21" t="s">
        <v>15060</v>
      </c>
    </row>
    <row r="820" spans="1:6" ht="32" customHeight="1">
      <c r="A820" s="19" t="s">
        <v>19142</v>
      </c>
      <c r="B820" s="20" t="s">
        <v>19143</v>
      </c>
      <c r="C820" s="21" t="s">
        <v>19144</v>
      </c>
      <c r="D820" s="21" t="s">
        <v>19145</v>
      </c>
      <c r="E820" s="21" t="s">
        <v>19146</v>
      </c>
      <c r="F820" s="21" t="s">
        <v>15060</v>
      </c>
    </row>
    <row r="821" spans="1:6" ht="32" customHeight="1">
      <c r="A821" s="19" t="s">
        <v>19147</v>
      </c>
      <c r="B821" s="20" t="s">
        <v>19148</v>
      </c>
      <c r="C821" s="21" t="s">
        <v>19149</v>
      </c>
      <c r="D821" s="21" t="s">
        <v>19150</v>
      </c>
      <c r="E821" s="21" t="s">
        <v>19151</v>
      </c>
      <c r="F821" s="21" t="s">
        <v>15060</v>
      </c>
    </row>
    <row r="822" spans="1:6" ht="32" customHeight="1">
      <c r="A822" s="19" t="s">
        <v>19152</v>
      </c>
      <c r="B822" s="20" t="s">
        <v>19153</v>
      </c>
      <c r="C822" s="21" t="s">
        <v>19154</v>
      </c>
      <c r="D822" s="21" t="s">
        <v>19155</v>
      </c>
      <c r="E822" s="21" t="s">
        <v>19156</v>
      </c>
      <c r="F822" s="21" t="s">
        <v>15060</v>
      </c>
    </row>
    <row r="823" spans="1:6" ht="32" customHeight="1">
      <c r="A823" s="19" t="s">
        <v>19157</v>
      </c>
      <c r="B823" s="20" t="s">
        <v>19158</v>
      </c>
      <c r="C823" s="21" t="s">
        <v>19159</v>
      </c>
      <c r="D823" s="21" t="s">
        <v>19160</v>
      </c>
      <c r="E823" s="21" t="s">
        <v>19161</v>
      </c>
      <c r="F823" s="21" t="s">
        <v>15060</v>
      </c>
    </row>
    <row r="824" spans="1:6" ht="32" customHeight="1">
      <c r="A824" s="19" t="s">
        <v>19162</v>
      </c>
      <c r="B824" s="20" t="s">
        <v>19163</v>
      </c>
      <c r="C824" s="21" t="s">
        <v>19164</v>
      </c>
      <c r="D824" s="21" t="s">
        <v>19165</v>
      </c>
      <c r="E824" s="21" t="s">
        <v>19166</v>
      </c>
      <c r="F824" s="21" t="s">
        <v>15060</v>
      </c>
    </row>
    <row r="825" spans="1:6" ht="32" customHeight="1">
      <c r="A825" s="19" t="s">
        <v>19167</v>
      </c>
      <c r="B825" s="20" t="s">
        <v>19168</v>
      </c>
      <c r="C825" s="21" t="s">
        <v>19169</v>
      </c>
      <c r="D825" s="21" t="s">
        <v>19170</v>
      </c>
      <c r="E825" s="21" t="s">
        <v>19171</v>
      </c>
      <c r="F825" s="21" t="s">
        <v>15060</v>
      </c>
    </row>
    <row r="826" spans="1:6" ht="32" customHeight="1">
      <c r="A826" s="19" t="s">
        <v>19172</v>
      </c>
      <c r="B826" s="20" t="s">
        <v>19173</v>
      </c>
      <c r="C826" s="21" t="s">
        <v>19174</v>
      </c>
      <c r="D826" s="21" t="s">
        <v>19175</v>
      </c>
      <c r="E826" s="21" t="s">
        <v>19176</v>
      </c>
      <c r="F826" s="21" t="s">
        <v>15060</v>
      </c>
    </row>
    <row r="827" spans="1:6" ht="32" customHeight="1">
      <c r="A827" s="19" t="s">
        <v>19177</v>
      </c>
      <c r="B827" s="20" t="s">
        <v>19178</v>
      </c>
      <c r="C827" s="21" t="s">
        <v>19179</v>
      </c>
      <c r="D827" s="21" t="s">
        <v>19180</v>
      </c>
      <c r="E827" s="21" t="s">
        <v>19181</v>
      </c>
      <c r="F827" s="21" t="s">
        <v>15060</v>
      </c>
    </row>
    <row r="828" spans="1:6" ht="32" customHeight="1">
      <c r="A828" s="19" t="s">
        <v>19182</v>
      </c>
      <c r="B828" s="20" t="s">
        <v>19183</v>
      </c>
      <c r="C828" s="21" t="s">
        <v>19184</v>
      </c>
      <c r="D828" s="21" t="s">
        <v>19185</v>
      </c>
      <c r="E828" s="21" t="s">
        <v>19186</v>
      </c>
      <c r="F828" s="21" t="s">
        <v>15060</v>
      </c>
    </row>
    <row r="829" spans="1:6" ht="32" customHeight="1">
      <c r="A829" s="19" t="s">
        <v>19187</v>
      </c>
      <c r="B829" s="20" t="s">
        <v>19188</v>
      </c>
      <c r="C829" s="21" t="s">
        <v>19189</v>
      </c>
      <c r="D829" s="21" t="s">
        <v>19190</v>
      </c>
      <c r="E829" s="21" t="s">
        <v>19191</v>
      </c>
      <c r="F829" s="21" t="s">
        <v>15060</v>
      </c>
    </row>
    <row r="830" spans="1:6" ht="32" customHeight="1">
      <c r="A830" s="19" t="s">
        <v>19192</v>
      </c>
      <c r="B830" s="20" t="s">
        <v>19193</v>
      </c>
      <c r="C830" s="21" t="s">
        <v>19194</v>
      </c>
      <c r="D830" s="21" t="s">
        <v>19195</v>
      </c>
      <c r="E830" s="21" t="s">
        <v>19196</v>
      </c>
      <c r="F830" s="21" t="s">
        <v>15060</v>
      </c>
    </row>
    <row r="831" spans="1:6" ht="32" customHeight="1">
      <c r="A831" s="19" t="s">
        <v>19197</v>
      </c>
      <c r="B831" s="20" t="s">
        <v>19198</v>
      </c>
      <c r="C831" s="21" t="s">
        <v>19199</v>
      </c>
      <c r="D831" s="21" t="s">
        <v>19200</v>
      </c>
      <c r="E831" s="21" t="s">
        <v>19201</v>
      </c>
      <c r="F831" s="21" t="s">
        <v>15060</v>
      </c>
    </row>
    <row r="832" spans="1:6" ht="32" customHeight="1">
      <c r="A832" s="19" t="s">
        <v>19202</v>
      </c>
      <c r="B832" s="20" t="s">
        <v>19203</v>
      </c>
      <c r="C832" s="21" t="s">
        <v>19204</v>
      </c>
      <c r="D832" s="21" t="s">
        <v>19205</v>
      </c>
      <c r="E832" s="21" t="s">
        <v>19206</v>
      </c>
      <c r="F832" s="21" t="s">
        <v>15060</v>
      </c>
    </row>
    <row r="833" spans="1:6" ht="32" customHeight="1">
      <c r="A833" s="19" t="s">
        <v>19207</v>
      </c>
      <c r="B833" s="20" t="s">
        <v>19208</v>
      </c>
      <c r="C833" s="21" t="s">
        <v>19209</v>
      </c>
      <c r="D833" s="21" t="s">
        <v>19210</v>
      </c>
      <c r="E833" s="21" t="s">
        <v>19211</v>
      </c>
      <c r="F833" s="21" t="s">
        <v>15060</v>
      </c>
    </row>
    <row r="834" spans="1:6" ht="32" customHeight="1">
      <c r="A834" s="19" t="s">
        <v>19212</v>
      </c>
      <c r="B834" s="20" t="s">
        <v>19213</v>
      </c>
      <c r="C834" s="21" t="s">
        <v>19214</v>
      </c>
      <c r="D834" s="21" t="s">
        <v>19215</v>
      </c>
      <c r="E834" s="21" t="s">
        <v>19216</v>
      </c>
      <c r="F834" s="21" t="s">
        <v>15060</v>
      </c>
    </row>
    <row r="835" spans="1:6" ht="32" customHeight="1">
      <c r="A835" s="19" t="s">
        <v>19217</v>
      </c>
      <c r="B835" s="20" t="s">
        <v>19218</v>
      </c>
      <c r="C835" s="21" t="s">
        <v>19219</v>
      </c>
      <c r="D835" s="21" t="s">
        <v>19220</v>
      </c>
      <c r="E835" s="21" t="s">
        <v>19221</v>
      </c>
      <c r="F835" s="21" t="s">
        <v>15060</v>
      </c>
    </row>
    <row r="836" spans="1:6" ht="32" customHeight="1">
      <c r="A836" s="19" t="s">
        <v>19222</v>
      </c>
      <c r="B836" s="20" t="s">
        <v>19223</v>
      </c>
      <c r="C836" s="21" t="s">
        <v>19224</v>
      </c>
      <c r="D836" s="21" t="s">
        <v>19225</v>
      </c>
      <c r="E836" s="21" t="s">
        <v>19226</v>
      </c>
      <c r="F836" s="21" t="s">
        <v>15060</v>
      </c>
    </row>
    <row r="837" spans="1:6" ht="32" customHeight="1">
      <c r="A837" s="19" t="s">
        <v>19227</v>
      </c>
      <c r="B837" s="20" t="s">
        <v>19228</v>
      </c>
      <c r="C837" s="21" t="s">
        <v>19229</v>
      </c>
      <c r="D837" s="21" t="s">
        <v>19230</v>
      </c>
      <c r="E837" s="21" t="s">
        <v>19231</v>
      </c>
      <c r="F837" s="21" t="s">
        <v>15060</v>
      </c>
    </row>
    <row r="838" spans="1:6" ht="32" customHeight="1">
      <c r="A838" s="19" t="s">
        <v>19232</v>
      </c>
      <c r="B838" s="20" t="s">
        <v>19233</v>
      </c>
      <c r="C838" s="21" t="s">
        <v>19234</v>
      </c>
      <c r="D838" s="21" t="s">
        <v>19235</v>
      </c>
      <c r="E838" s="21" t="s">
        <v>19236</v>
      </c>
      <c r="F838" s="21" t="s">
        <v>15060</v>
      </c>
    </row>
    <row r="839" spans="1:6" ht="32" customHeight="1">
      <c r="A839" s="19" t="s">
        <v>19237</v>
      </c>
      <c r="B839" s="20" t="s">
        <v>19238</v>
      </c>
      <c r="C839" s="21" t="s">
        <v>19239</v>
      </c>
      <c r="D839" s="21" t="s">
        <v>19240</v>
      </c>
      <c r="E839" s="21" t="s">
        <v>19241</v>
      </c>
      <c r="F839" s="21" t="s">
        <v>15060</v>
      </c>
    </row>
    <row r="840" spans="1:6" ht="32" customHeight="1">
      <c r="A840" s="19" t="s">
        <v>19242</v>
      </c>
      <c r="B840" s="20" t="s">
        <v>19243</v>
      </c>
      <c r="C840" s="21" t="s">
        <v>19244</v>
      </c>
      <c r="D840" s="21" t="s">
        <v>19245</v>
      </c>
      <c r="E840" s="21" t="s">
        <v>19246</v>
      </c>
      <c r="F840" s="21" t="s">
        <v>15060</v>
      </c>
    </row>
    <row r="841" spans="1:6" ht="32" customHeight="1">
      <c r="A841" s="19" t="s">
        <v>19247</v>
      </c>
      <c r="B841" s="20" t="s">
        <v>19248</v>
      </c>
      <c r="C841" s="21" t="s">
        <v>19249</v>
      </c>
      <c r="D841" s="21" t="s">
        <v>19250</v>
      </c>
      <c r="E841" s="21" t="s">
        <v>19251</v>
      </c>
      <c r="F841" s="21" t="s">
        <v>15060</v>
      </c>
    </row>
    <row r="842" spans="1:6" ht="32" customHeight="1">
      <c r="A842" s="19" t="s">
        <v>19252</v>
      </c>
      <c r="B842" s="20" t="s">
        <v>19253</v>
      </c>
      <c r="C842" s="21" t="s">
        <v>19254</v>
      </c>
      <c r="D842" s="21" t="s">
        <v>19255</v>
      </c>
      <c r="E842" s="21" t="s">
        <v>19256</v>
      </c>
      <c r="F842" s="21" t="s">
        <v>15060</v>
      </c>
    </row>
    <row r="843" spans="1:6" ht="32" customHeight="1">
      <c r="A843" s="19" t="s">
        <v>19257</v>
      </c>
      <c r="B843" s="20" t="s">
        <v>19258</v>
      </c>
      <c r="C843" s="21" t="s">
        <v>19259</v>
      </c>
      <c r="D843" s="21" t="s">
        <v>19260</v>
      </c>
      <c r="E843" s="21" t="s">
        <v>19261</v>
      </c>
      <c r="F843" s="21" t="s">
        <v>15060</v>
      </c>
    </row>
    <row r="844" spans="1:6" ht="32" customHeight="1">
      <c r="A844" s="19" t="s">
        <v>19262</v>
      </c>
      <c r="B844" s="20" t="s">
        <v>19263</v>
      </c>
      <c r="C844" s="21" t="s">
        <v>19264</v>
      </c>
      <c r="D844" s="21" t="s">
        <v>19265</v>
      </c>
      <c r="E844" s="21" t="s">
        <v>19266</v>
      </c>
      <c r="F844" s="21" t="s">
        <v>15060</v>
      </c>
    </row>
    <row r="845" spans="1:6" ht="32" customHeight="1">
      <c r="A845" s="19" t="s">
        <v>19267</v>
      </c>
      <c r="B845" s="20" t="s">
        <v>19268</v>
      </c>
      <c r="C845" s="21" t="s">
        <v>19269</v>
      </c>
      <c r="D845" s="21" t="s">
        <v>19270</v>
      </c>
      <c r="E845" s="21" t="s">
        <v>19271</v>
      </c>
      <c r="F845" s="21" t="s">
        <v>15060</v>
      </c>
    </row>
    <row r="846" spans="1:6" ht="32" customHeight="1">
      <c r="A846" s="19" t="s">
        <v>19272</v>
      </c>
      <c r="B846" s="20" t="s">
        <v>19273</v>
      </c>
      <c r="C846" s="21" t="s">
        <v>19274</v>
      </c>
      <c r="D846" s="21" t="s">
        <v>19275</v>
      </c>
      <c r="E846" s="21" t="s">
        <v>19276</v>
      </c>
      <c r="F846" s="21" t="s">
        <v>15060</v>
      </c>
    </row>
    <row r="847" spans="1:6" ht="32" customHeight="1">
      <c r="A847" s="19" t="s">
        <v>19277</v>
      </c>
      <c r="B847" s="20" t="s">
        <v>19278</v>
      </c>
      <c r="C847" s="21" t="s">
        <v>19279</v>
      </c>
      <c r="D847" s="21" t="s">
        <v>19280</v>
      </c>
      <c r="E847" s="21" t="s">
        <v>19281</v>
      </c>
      <c r="F847" s="21" t="s">
        <v>15060</v>
      </c>
    </row>
    <row r="848" spans="1:6" ht="32" customHeight="1">
      <c r="A848" s="19" t="s">
        <v>19282</v>
      </c>
      <c r="B848" s="20" t="s">
        <v>19283</v>
      </c>
      <c r="C848" s="21" t="s">
        <v>19284</v>
      </c>
      <c r="D848" s="21" t="s">
        <v>19285</v>
      </c>
      <c r="E848" s="21" t="s">
        <v>19286</v>
      </c>
      <c r="F848" s="21" t="s">
        <v>15060</v>
      </c>
    </row>
    <row r="849" spans="1:6" ht="32" customHeight="1">
      <c r="A849" s="19" t="s">
        <v>19287</v>
      </c>
      <c r="B849" s="20" t="s">
        <v>19288</v>
      </c>
      <c r="C849" s="21" t="s">
        <v>19289</v>
      </c>
      <c r="D849" s="21" t="s">
        <v>19290</v>
      </c>
      <c r="E849" s="21" t="s">
        <v>19291</v>
      </c>
      <c r="F849" s="21" t="s">
        <v>15060</v>
      </c>
    </row>
    <row r="850" spans="1:6" ht="32" customHeight="1">
      <c r="A850" s="19" t="s">
        <v>19292</v>
      </c>
      <c r="B850" s="20" t="s">
        <v>19293</v>
      </c>
      <c r="C850" s="21" t="s">
        <v>19294</v>
      </c>
      <c r="D850" s="21" t="s">
        <v>19295</v>
      </c>
      <c r="E850" s="21" t="s">
        <v>19296</v>
      </c>
      <c r="F850" s="21" t="s">
        <v>15060</v>
      </c>
    </row>
    <row r="851" spans="1:6" ht="32" customHeight="1">
      <c r="A851" s="19" t="s">
        <v>19297</v>
      </c>
      <c r="B851" s="20" t="s">
        <v>19298</v>
      </c>
      <c r="C851" s="21" t="s">
        <v>19299</v>
      </c>
      <c r="D851" s="21" t="s">
        <v>19300</v>
      </c>
      <c r="E851" s="21" t="s">
        <v>19301</v>
      </c>
      <c r="F851" s="21" t="s">
        <v>15060</v>
      </c>
    </row>
    <row r="852" spans="1:6" ht="32" customHeight="1">
      <c r="A852" s="19" t="s">
        <v>19302</v>
      </c>
      <c r="B852" s="20" t="s">
        <v>19303</v>
      </c>
      <c r="C852" s="21" t="s">
        <v>19304</v>
      </c>
      <c r="D852" s="21" t="s">
        <v>19305</v>
      </c>
      <c r="E852" s="21" t="s">
        <v>19306</v>
      </c>
      <c r="F852" s="21" t="s">
        <v>15060</v>
      </c>
    </row>
    <row r="853" spans="1:6" ht="32" customHeight="1">
      <c r="A853" s="19" t="s">
        <v>19307</v>
      </c>
      <c r="B853" s="20" t="s">
        <v>19308</v>
      </c>
      <c r="C853" s="21" t="s">
        <v>19309</v>
      </c>
      <c r="D853" s="21" t="s">
        <v>19310</v>
      </c>
      <c r="E853" s="21" t="s">
        <v>19311</v>
      </c>
      <c r="F853" s="21" t="s">
        <v>15060</v>
      </c>
    </row>
    <row r="854" spans="1:6" ht="32" customHeight="1">
      <c r="A854" s="19" t="s">
        <v>19312</v>
      </c>
      <c r="B854" s="20" t="s">
        <v>19313</v>
      </c>
      <c r="C854" s="21" t="s">
        <v>19314</v>
      </c>
      <c r="D854" s="21" t="s">
        <v>19315</v>
      </c>
      <c r="E854" s="21" t="s">
        <v>19316</v>
      </c>
      <c r="F854" s="21" t="s">
        <v>15060</v>
      </c>
    </row>
    <row r="855" spans="1:6" ht="32" customHeight="1">
      <c r="A855" s="19" t="s">
        <v>19317</v>
      </c>
      <c r="B855" s="20" t="s">
        <v>19318</v>
      </c>
      <c r="C855" s="21" t="s">
        <v>19319</v>
      </c>
      <c r="D855" s="21" t="s">
        <v>19320</v>
      </c>
      <c r="E855" s="21" t="s">
        <v>19321</v>
      </c>
      <c r="F855" s="21" t="s">
        <v>15060</v>
      </c>
    </row>
    <row r="856" spans="1:6" ht="32" customHeight="1">
      <c r="A856" s="19" t="s">
        <v>19322</v>
      </c>
      <c r="B856" s="20" t="s">
        <v>19323</v>
      </c>
      <c r="C856" s="21" t="s">
        <v>19324</v>
      </c>
      <c r="D856" s="21" t="s">
        <v>19325</v>
      </c>
      <c r="E856" s="21" t="s">
        <v>19326</v>
      </c>
      <c r="F856" s="21" t="s">
        <v>15060</v>
      </c>
    </row>
    <row r="857" spans="1:6" ht="32" customHeight="1">
      <c r="A857" s="19" t="s">
        <v>19327</v>
      </c>
      <c r="B857" s="20" t="s">
        <v>19328</v>
      </c>
      <c r="C857" s="21" t="s">
        <v>19329</v>
      </c>
      <c r="D857" s="21" t="s">
        <v>19330</v>
      </c>
      <c r="E857" s="21" t="s">
        <v>19331</v>
      </c>
      <c r="F857" s="21" t="s">
        <v>15060</v>
      </c>
    </row>
    <row r="858" spans="1:6" ht="32" customHeight="1">
      <c r="A858" s="19" t="s">
        <v>19332</v>
      </c>
      <c r="B858" s="20" t="s">
        <v>19333</v>
      </c>
      <c r="C858" s="21" t="s">
        <v>19334</v>
      </c>
      <c r="D858" s="21" t="s">
        <v>19335</v>
      </c>
      <c r="E858" s="21" t="s">
        <v>19336</v>
      </c>
      <c r="F858" s="21" t="s">
        <v>15060</v>
      </c>
    </row>
    <row r="859" spans="1:6" ht="32" customHeight="1">
      <c r="A859" s="19" t="s">
        <v>19337</v>
      </c>
      <c r="B859" s="20" t="s">
        <v>19338</v>
      </c>
      <c r="C859" s="21" t="s">
        <v>19339</v>
      </c>
      <c r="D859" s="21" t="s">
        <v>19340</v>
      </c>
      <c r="E859" s="21" t="s">
        <v>19341</v>
      </c>
      <c r="F859" s="21" t="s">
        <v>15060</v>
      </c>
    </row>
    <row r="860" spans="1:6" ht="32" customHeight="1">
      <c r="A860" s="19" t="s">
        <v>19342</v>
      </c>
      <c r="B860" s="20" t="s">
        <v>19343</v>
      </c>
      <c r="C860" s="21" t="s">
        <v>19344</v>
      </c>
      <c r="D860" s="21" t="s">
        <v>19345</v>
      </c>
      <c r="E860" s="21" t="s">
        <v>19346</v>
      </c>
      <c r="F860" s="21" t="s">
        <v>15060</v>
      </c>
    </row>
    <row r="861" spans="1:6" ht="32" customHeight="1">
      <c r="A861" s="19" t="s">
        <v>19347</v>
      </c>
      <c r="B861" s="20" t="s">
        <v>19348</v>
      </c>
      <c r="C861" s="21" t="s">
        <v>19349</v>
      </c>
      <c r="D861" s="21" t="s">
        <v>19350</v>
      </c>
      <c r="E861" s="21" t="s">
        <v>19351</v>
      </c>
      <c r="F861" s="21" t="s">
        <v>15060</v>
      </c>
    </row>
    <row r="862" spans="1:6" ht="32" customHeight="1">
      <c r="A862" s="19" t="s">
        <v>19352</v>
      </c>
      <c r="B862" s="20" t="s">
        <v>19353</v>
      </c>
      <c r="C862" s="21" t="s">
        <v>19354</v>
      </c>
      <c r="D862" s="21" t="s">
        <v>19355</v>
      </c>
      <c r="E862" s="21" t="s">
        <v>19356</v>
      </c>
      <c r="F862" s="21" t="s">
        <v>15060</v>
      </c>
    </row>
    <row r="863" spans="1:6" ht="32" customHeight="1">
      <c r="A863" s="19" t="s">
        <v>19357</v>
      </c>
      <c r="B863" s="20" t="s">
        <v>19358</v>
      </c>
      <c r="C863" s="21" t="s">
        <v>19359</v>
      </c>
      <c r="D863" s="21" t="s">
        <v>19360</v>
      </c>
      <c r="E863" s="21" t="s">
        <v>19361</v>
      </c>
      <c r="F863" s="21" t="s">
        <v>15060</v>
      </c>
    </row>
    <row r="864" spans="1:6" ht="32" customHeight="1">
      <c r="A864" s="19" t="s">
        <v>19362</v>
      </c>
      <c r="B864" s="20" t="s">
        <v>19363</v>
      </c>
      <c r="C864" s="21" t="s">
        <v>19364</v>
      </c>
      <c r="D864" s="21" t="s">
        <v>19365</v>
      </c>
      <c r="E864" s="21" t="s">
        <v>19366</v>
      </c>
      <c r="F864" s="21" t="s">
        <v>15060</v>
      </c>
    </row>
    <row r="865" spans="1:6" ht="32" customHeight="1">
      <c r="A865" s="19" t="s">
        <v>19367</v>
      </c>
      <c r="B865" s="20" t="s">
        <v>19368</v>
      </c>
      <c r="C865" s="21" t="s">
        <v>19369</v>
      </c>
      <c r="D865" s="21" t="s">
        <v>19370</v>
      </c>
      <c r="E865" s="21" t="s">
        <v>19371</v>
      </c>
      <c r="F865" s="21" t="s">
        <v>15060</v>
      </c>
    </row>
    <row r="866" spans="1:6" ht="32" customHeight="1">
      <c r="A866" s="19" t="s">
        <v>19372</v>
      </c>
      <c r="B866" s="20" t="s">
        <v>19373</v>
      </c>
      <c r="C866" s="21" t="s">
        <v>19374</v>
      </c>
      <c r="D866" s="21" t="s">
        <v>19375</v>
      </c>
      <c r="E866" s="21" t="s">
        <v>19376</v>
      </c>
      <c r="F866" s="21" t="s">
        <v>15060</v>
      </c>
    </row>
    <row r="867" spans="1:6" ht="32" customHeight="1">
      <c r="A867" s="19" t="s">
        <v>19377</v>
      </c>
      <c r="B867" s="20" t="s">
        <v>19378</v>
      </c>
      <c r="C867" s="21" t="s">
        <v>19379</v>
      </c>
      <c r="D867" s="21" t="s">
        <v>19380</v>
      </c>
      <c r="E867" s="21" t="s">
        <v>19381</v>
      </c>
      <c r="F867" s="21" t="s">
        <v>15060</v>
      </c>
    </row>
    <row r="868" spans="1:6" ht="32" customHeight="1">
      <c r="A868" s="19" t="s">
        <v>19382</v>
      </c>
      <c r="B868" s="20" t="s">
        <v>19383</v>
      </c>
      <c r="C868" s="21" t="s">
        <v>19384</v>
      </c>
      <c r="D868" s="21" t="s">
        <v>19385</v>
      </c>
      <c r="E868" s="21" t="s">
        <v>19386</v>
      </c>
      <c r="F868" s="21" t="s">
        <v>15060</v>
      </c>
    </row>
    <row r="869" spans="1:6" ht="32" customHeight="1">
      <c r="A869" s="19" t="s">
        <v>19387</v>
      </c>
      <c r="B869" s="20" t="s">
        <v>19388</v>
      </c>
      <c r="C869" s="21" t="s">
        <v>19389</v>
      </c>
      <c r="D869" s="21" t="s">
        <v>19390</v>
      </c>
      <c r="E869" s="21" t="s">
        <v>19391</v>
      </c>
      <c r="F869" s="21" t="s">
        <v>15856</v>
      </c>
    </row>
    <row r="870" spans="1:6" ht="32" customHeight="1">
      <c r="A870" s="19" t="s">
        <v>19392</v>
      </c>
      <c r="B870" s="20" t="s">
        <v>19393</v>
      </c>
      <c r="C870" s="21" t="s">
        <v>19394</v>
      </c>
      <c r="D870" s="21" t="s">
        <v>19395</v>
      </c>
      <c r="E870" s="21" t="s">
        <v>19396</v>
      </c>
      <c r="F870" s="21" t="s">
        <v>15856</v>
      </c>
    </row>
    <row r="871" spans="1:6" ht="32" customHeight="1">
      <c r="A871" s="19" t="s">
        <v>19397</v>
      </c>
      <c r="B871" s="20" t="s">
        <v>19398</v>
      </c>
      <c r="C871" s="21" t="s">
        <v>19399</v>
      </c>
      <c r="D871" s="21" t="s">
        <v>19400</v>
      </c>
      <c r="E871" s="21" t="s">
        <v>19401</v>
      </c>
      <c r="F871" s="21" t="s">
        <v>15856</v>
      </c>
    </row>
    <row r="872" spans="1:6" ht="32" customHeight="1">
      <c r="A872" s="19" t="s">
        <v>19402</v>
      </c>
      <c r="B872" s="20" t="s">
        <v>19403</v>
      </c>
      <c r="C872" s="21" t="s">
        <v>19404</v>
      </c>
      <c r="D872" s="21" t="s">
        <v>19405</v>
      </c>
      <c r="E872" s="21" t="s">
        <v>19406</v>
      </c>
      <c r="F872" s="21" t="s">
        <v>15872</v>
      </c>
    </row>
    <row r="873" spans="1:6" ht="32" customHeight="1">
      <c r="A873" s="19" t="s">
        <v>19407</v>
      </c>
      <c r="B873" s="20" t="s">
        <v>19408</v>
      </c>
      <c r="C873" s="21" t="s">
        <v>19409</v>
      </c>
      <c r="D873" s="21" t="s">
        <v>19410</v>
      </c>
      <c r="E873" s="21" t="s">
        <v>19411</v>
      </c>
      <c r="F873" s="21" t="s">
        <v>15872</v>
      </c>
    </row>
    <row r="874" spans="1:6" ht="32" customHeight="1">
      <c r="A874" s="19" t="s">
        <v>19412</v>
      </c>
      <c r="B874" s="20" t="s">
        <v>19413</v>
      </c>
      <c r="C874" s="21" t="s">
        <v>19414</v>
      </c>
      <c r="D874" s="21" t="s">
        <v>19415</v>
      </c>
      <c r="E874" s="21" t="s">
        <v>19416</v>
      </c>
      <c r="F874" s="21" t="s">
        <v>15872</v>
      </c>
    </row>
    <row r="875" spans="1:6" ht="32" customHeight="1">
      <c r="A875" s="19" t="s">
        <v>19417</v>
      </c>
      <c r="B875" s="20" t="s">
        <v>19418</v>
      </c>
      <c r="C875" s="21" t="s">
        <v>19419</v>
      </c>
      <c r="D875" s="21" t="s">
        <v>19420</v>
      </c>
      <c r="E875" s="21" t="s">
        <v>19421</v>
      </c>
      <c r="F875" s="21" t="s">
        <v>15060</v>
      </c>
    </row>
    <row r="876" spans="1:6" ht="32" customHeight="1">
      <c r="A876" s="19" t="s">
        <v>19422</v>
      </c>
      <c r="B876" s="20" t="s">
        <v>19423</v>
      </c>
      <c r="C876" s="21" t="s">
        <v>19424</v>
      </c>
      <c r="D876" s="21" t="s">
        <v>19425</v>
      </c>
      <c r="E876" s="21" t="s">
        <v>19426</v>
      </c>
      <c r="F876" s="21" t="s">
        <v>15060</v>
      </c>
    </row>
    <row r="877" spans="1:6" ht="32" customHeight="1">
      <c r="A877" s="19" t="s">
        <v>19427</v>
      </c>
      <c r="B877" s="20" t="s">
        <v>19428</v>
      </c>
      <c r="C877" s="21" t="s">
        <v>19429</v>
      </c>
      <c r="D877" s="21" t="s">
        <v>19430</v>
      </c>
      <c r="E877" s="21" t="s">
        <v>19431</v>
      </c>
      <c r="F877" s="21" t="s">
        <v>15060</v>
      </c>
    </row>
    <row r="878" spans="1:6" ht="32" customHeight="1">
      <c r="A878" s="19" t="s">
        <v>19432</v>
      </c>
      <c r="B878" s="20" t="s">
        <v>19433</v>
      </c>
      <c r="C878" s="21" t="s">
        <v>19434</v>
      </c>
      <c r="D878" s="21" t="s">
        <v>19435</v>
      </c>
      <c r="E878" s="21" t="s">
        <v>19436</v>
      </c>
      <c r="F878" s="21" t="s">
        <v>15060</v>
      </c>
    </row>
    <row r="879" spans="1:6" ht="32" customHeight="1">
      <c r="A879" s="19" t="s">
        <v>19437</v>
      </c>
      <c r="B879" s="20" t="s">
        <v>19438</v>
      </c>
      <c r="C879" s="21" t="s">
        <v>19439</v>
      </c>
      <c r="D879" s="21" t="s">
        <v>19440</v>
      </c>
      <c r="E879" s="21" t="s">
        <v>19441</v>
      </c>
      <c r="F879" s="21" t="s">
        <v>15060</v>
      </c>
    </row>
    <row r="880" spans="1:6" ht="32" customHeight="1">
      <c r="A880" s="19" t="s">
        <v>19442</v>
      </c>
      <c r="B880" s="20" t="s">
        <v>19443</v>
      </c>
      <c r="C880" s="21" t="s">
        <v>19444</v>
      </c>
      <c r="D880" s="21" t="s">
        <v>19445</v>
      </c>
      <c r="E880" s="21" t="s">
        <v>19446</v>
      </c>
      <c r="F880" s="21" t="s">
        <v>15060</v>
      </c>
    </row>
    <row r="881" spans="1:6" ht="32" customHeight="1">
      <c r="A881" s="19" t="s">
        <v>19447</v>
      </c>
      <c r="B881" s="20" t="s">
        <v>19448</v>
      </c>
      <c r="C881" s="21" t="s">
        <v>19449</v>
      </c>
      <c r="D881" s="21" t="s">
        <v>19450</v>
      </c>
      <c r="E881" s="21" t="s">
        <v>19451</v>
      </c>
      <c r="F881" s="21" t="s">
        <v>15060</v>
      </c>
    </row>
    <row r="882" spans="1:6" ht="32" customHeight="1">
      <c r="A882" s="19" t="s">
        <v>19452</v>
      </c>
      <c r="B882" s="20" t="s">
        <v>19453</v>
      </c>
      <c r="C882" s="21" t="s">
        <v>19454</v>
      </c>
      <c r="D882" s="21" t="s">
        <v>19455</v>
      </c>
      <c r="E882" s="21" t="s">
        <v>19456</v>
      </c>
      <c r="F882" s="21" t="s">
        <v>15060</v>
      </c>
    </row>
    <row r="883" spans="1:6" ht="32" customHeight="1">
      <c r="A883" s="19" t="s">
        <v>19457</v>
      </c>
      <c r="B883" s="20" t="s">
        <v>19458</v>
      </c>
      <c r="C883" s="21" t="s">
        <v>19459</v>
      </c>
      <c r="D883" s="21" t="s">
        <v>19460</v>
      </c>
      <c r="E883" s="21" t="s">
        <v>19461</v>
      </c>
      <c r="F883" s="21" t="s">
        <v>15060</v>
      </c>
    </row>
    <row r="884" spans="1:6" ht="32" customHeight="1">
      <c r="A884" s="19" t="s">
        <v>19462</v>
      </c>
      <c r="B884" s="20" t="s">
        <v>19463</v>
      </c>
      <c r="C884" s="21" t="s">
        <v>19464</v>
      </c>
      <c r="D884" s="21" t="s">
        <v>19465</v>
      </c>
      <c r="E884" s="21" t="s">
        <v>19466</v>
      </c>
      <c r="F884" s="21" t="s">
        <v>15060</v>
      </c>
    </row>
    <row r="885" spans="1:6" ht="32" customHeight="1">
      <c r="A885" s="19" t="s">
        <v>19467</v>
      </c>
      <c r="B885" s="20" t="s">
        <v>19468</v>
      </c>
      <c r="C885" s="21" t="s">
        <v>19469</v>
      </c>
      <c r="D885" s="21" t="s">
        <v>19470</v>
      </c>
      <c r="E885" s="21" t="s">
        <v>19471</v>
      </c>
      <c r="F885" s="21" t="s">
        <v>15060</v>
      </c>
    </row>
    <row r="886" spans="1:6" ht="32" customHeight="1">
      <c r="A886" s="19" t="s">
        <v>19472</v>
      </c>
      <c r="B886" s="20" t="s">
        <v>19473</v>
      </c>
      <c r="C886" s="21" t="s">
        <v>19474</v>
      </c>
      <c r="D886" s="21" t="s">
        <v>19475</v>
      </c>
      <c r="E886" s="21" t="s">
        <v>19476</v>
      </c>
      <c r="F886" s="21" t="s">
        <v>15060</v>
      </c>
    </row>
    <row r="887" spans="1:6" ht="32" customHeight="1">
      <c r="A887" s="19" t="s">
        <v>19477</v>
      </c>
      <c r="B887" s="20" t="s">
        <v>19478</v>
      </c>
      <c r="C887" s="21" t="s">
        <v>19479</v>
      </c>
      <c r="D887" s="21" t="s">
        <v>19480</v>
      </c>
      <c r="E887" s="21" t="s">
        <v>19481</v>
      </c>
      <c r="F887" s="21" t="s">
        <v>15060</v>
      </c>
    </row>
    <row r="888" spans="1:6" ht="32" customHeight="1">
      <c r="A888" s="19" t="s">
        <v>19482</v>
      </c>
      <c r="B888" s="20" t="s">
        <v>19483</v>
      </c>
      <c r="C888" s="21" t="s">
        <v>19484</v>
      </c>
      <c r="D888" s="21" t="s">
        <v>19485</v>
      </c>
      <c r="E888" s="21" t="s">
        <v>19486</v>
      </c>
      <c r="F888" s="21" t="s">
        <v>15060</v>
      </c>
    </row>
    <row r="889" spans="1:6" ht="32" customHeight="1">
      <c r="A889" s="19" t="s">
        <v>19487</v>
      </c>
      <c r="B889" s="20" t="s">
        <v>19488</v>
      </c>
      <c r="C889" s="21" t="s">
        <v>19489</v>
      </c>
      <c r="D889" s="21" t="s">
        <v>19490</v>
      </c>
      <c r="E889" s="21" t="s">
        <v>19491</v>
      </c>
      <c r="F889" s="21" t="s">
        <v>15060</v>
      </c>
    </row>
    <row r="890" spans="1:6" ht="32" customHeight="1">
      <c r="A890" s="19" t="s">
        <v>19492</v>
      </c>
      <c r="B890" s="20" t="s">
        <v>19493</v>
      </c>
      <c r="C890" s="21" t="s">
        <v>19494</v>
      </c>
      <c r="D890" s="21" t="s">
        <v>19495</v>
      </c>
      <c r="E890" s="21" t="s">
        <v>19496</v>
      </c>
      <c r="F890" s="21" t="s">
        <v>15060</v>
      </c>
    </row>
    <row r="891" spans="1:6" ht="32" customHeight="1">
      <c r="A891" s="19" t="s">
        <v>19497</v>
      </c>
      <c r="B891" s="20" t="s">
        <v>19498</v>
      </c>
      <c r="C891" s="21" t="s">
        <v>19499</v>
      </c>
      <c r="D891" s="21" t="s">
        <v>19500</v>
      </c>
      <c r="E891" s="21" t="s">
        <v>19501</v>
      </c>
      <c r="F891" s="21" t="s">
        <v>15060</v>
      </c>
    </row>
    <row r="892" spans="1:6" ht="32" customHeight="1">
      <c r="A892" s="19" t="s">
        <v>19502</v>
      </c>
      <c r="B892" s="20" t="s">
        <v>19503</v>
      </c>
      <c r="C892" s="21" t="s">
        <v>19504</v>
      </c>
      <c r="D892" s="21" t="s">
        <v>19505</v>
      </c>
      <c r="E892" s="21" t="s">
        <v>19506</v>
      </c>
      <c r="F892" s="21" t="s">
        <v>15060</v>
      </c>
    </row>
    <row r="893" spans="1:6" ht="32" customHeight="1">
      <c r="A893" s="19" t="s">
        <v>19507</v>
      </c>
      <c r="B893" s="20" t="s">
        <v>19508</v>
      </c>
      <c r="C893" s="21" t="s">
        <v>19509</v>
      </c>
      <c r="D893" s="21" t="s">
        <v>19510</v>
      </c>
      <c r="E893" s="21" t="s">
        <v>19511</v>
      </c>
      <c r="F893" s="21" t="s">
        <v>15060</v>
      </c>
    </row>
    <row r="894" spans="1:6" ht="32" customHeight="1">
      <c r="A894" s="19" t="s">
        <v>19512</v>
      </c>
      <c r="B894" s="20" t="s">
        <v>19513</v>
      </c>
      <c r="C894" s="21" t="s">
        <v>19514</v>
      </c>
      <c r="D894" s="21" t="s">
        <v>19515</v>
      </c>
      <c r="E894" s="21" t="s">
        <v>19516</v>
      </c>
      <c r="F894" s="21" t="s">
        <v>15060</v>
      </c>
    </row>
    <row r="895" spans="1:6" ht="32" customHeight="1">
      <c r="A895" s="19" t="s">
        <v>19517</v>
      </c>
      <c r="B895" s="20" t="s">
        <v>19518</v>
      </c>
      <c r="C895" s="21" t="s">
        <v>19519</v>
      </c>
      <c r="D895" s="21" t="s">
        <v>19520</v>
      </c>
      <c r="E895" s="21" t="s">
        <v>19521</v>
      </c>
      <c r="F895" s="21" t="s">
        <v>15060</v>
      </c>
    </row>
    <row r="896" spans="1:6" ht="32" customHeight="1">
      <c r="A896" s="19" t="s">
        <v>19522</v>
      </c>
      <c r="B896" s="20" t="s">
        <v>19523</v>
      </c>
      <c r="C896" s="21" t="s">
        <v>19524</v>
      </c>
      <c r="D896" s="21" t="s">
        <v>19525</v>
      </c>
      <c r="E896" s="21" t="s">
        <v>19526</v>
      </c>
      <c r="F896" s="21" t="s">
        <v>15060</v>
      </c>
    </row>
    <row r="897" spans="1:6" ht="32" customHeight="1">
      <c r="A897" s="19" t="s">
        <v>19527</v>
      </c>
      <c r="B897" s="20" t="s">
        <v>19528</v>
      </c>
      <c r="C897" s="21" t="s">
        <v>19529</v>
      </c>
      <c r="D897" s="21" t="s">
        <v>19530</v>
      </c>
      <c r="E897" s="21" t="s">
        <v>19531</v>
      </c>
      <c r="F897" s="21" t="s">
        <v>15060</v>
      </c>
    </row>
    <row r="898" spans="1:6" ht="32" customHeight="1">
      <c r="A898" s="19" t="s">
        <v>19532</v>
      </c>
      <c r="B898" s="20" t="s">
        <v>19533</v>
      </c>
      <c r="C898" s="21" t="s">
        <v>19534</v>
      </c>
      <c r="D898" s="21" t="s">
        <v>19535</v>
      </c>
      <c r="E898" s="21" t="s">
        <v>19536</v>
      </c>
      <c r="F898" s="21" t="s">
        <v>15060</v>
      </c>
    </row>
    <row r="899" spans="1:6" ht="32" customHeight="1">
      <c r="A899" s="19" t="s">
        <v>19537</v>
      </c>
      <c r="B899" s="20" t="s">
        <v>19538</v>
      </c>
      <c r="C899" s="21" t="s">
        <v>19539</v>
      </c>
      <c r="D899" s="21" t="s">
        <v>19540</v>
      </c>
      <c r="E899" s="21" t="s">
        <v>19541</v>
      </c>
      <c r="F899" s="21" t="s">
        <v>15060</v>
      </c>
    </row>
    <row r="900" spans="1:6" ht="32" customHeight="1">
      <c r="A900" s="19" t="s">
        <v>19542</v>
      </c>
      <c r="B900" s="20" t="s">
        <v>19543</v>
      </c>
      <c r="C900" s="21" t="s">
        <v>19544</v>
      </c>
      <c r="D900" s="21" t="s">
        <v>19545</v>
      </c>
      <c r="E900" s="21" t="s">
        <v>19546</v>
      </c>
      <c r="F900" s="21" t="s">
        <v>15060</v>
      </c>
    </row>
    <row r="901" spans="1:6" ht="32" customHeight="1">
      <c r="A901" s="19" t="s">
        <v>19547</v>
      </c>
      <c r="B901" s="20" t="s">
        <v>19548</v>
      </c>
      <c r="C901" s="21" t="s">
        <v>19549</v>
      </c>
      <c r="D901" s="21" t="s">
        <v>19550</v>
      </c>
      <c r="E901" s="21" t="s">
        <v>19551</v>
      </c>
      <c r="F901" s="21" t="s">
        <v>15060</v>
      </c>
    </row>
    <row r="902" spans="1:6" ht="32" customHeight="1">
      <c r="A902" s="19" t="s">
        <v>19552</v>
      </c>
      <c r="B902" s="20" t="s">
        <v>19553</v>
      </c>
      <c r="C902" s="21" t="s">
        <v>19554</v>
      </c>
      <c r="D902" s="21" t="s">
        <v>19555</v>
      </c>
      <c r="E902" s="21" t="s">
        <v>19556</v>
      </c>
      <c r="F902" s="21" t="s">
        <v>15060</v>
      </c>
    </row>
    <row r="903" spans="1:6" ht="32" customHeight="1">
      <c r="A903" s="19" t="s">
        <v>19557</v>
      </c>
      <c r="B903" s="20" t="s">
        <v>19558</v>
      </c>
      <c r="C903" s="21" t="s">
        <v>19559</v>
      </c>
      <c r="D903" s="21" t="s">
        <v>19560</v>
      </c>
      <c r="E903" s="21" t="s">
        <v>19561</v>
      </c>
      <c r="F903" s="21" t="s">
        <v>15060</v>
      </c>
    </row>
    <row r="904" spans="1:6" ht="32" customHeight="1">
      <c r="A904" s="19" t="s">
        <v>19562</v>
      </c>
      <c r="B904" s="20" t="s">
        <v>19563</v>
      </c>
      <c r="C904" s="21" t="s">
        <v>19564</v>
      </c>
      <c r="D904" s="21" t="s">
        <v>19565</v>
      </c>
      <c r="E904" s="21" t="s">
        <v>19566</v>
      </c>
      <c r="F904" s="21" t="s">
        <v>15060</v>
      </c>
    </row>
    <row r="905" spans="1:6" ht="32" customHeight="1">
      <c r="A905" s="19" t="s">
        <v>19567</v>
      </c>
      <c r="B905" s="20" t="s">
        <v>19568</v>
      </c>
      <c r="C905" s="21" t="s">
        <v>19569</v>
      </c>
      <c r="D905" s="21" t="s">
        <v>19570</v>
      </c>
      <c r="E905" s="21" t="s">
        <v>19571</v>
      </c>
      <c r="F905" s="21" t="s">
        <v>15060</v>
      </c>
    </row>
    <row r="906" spans="1:6" ht="32" customHeight="1">
      <c r="A906" s="19" t="s">
        <v>19572</v>
      </c>
      <c r="B906" s="20" t="s">
        <v>19573</v>
      </c>
      <c r="C906" s="21" t="s">
        <v>19574</v>
      </c>
      <c r="D906" s="21" t="s">
        <v>19575</v>
      </c>
      <c r="E906" s="21" t="s">
        <v>19576</v>
      </c>
      <c r="F906" s="21" t="s">
        <v>15060</v>
      </c>
    </row>
    <row r="907" spans="1:6" ht="32" customHeight="1">
      <c r="A907" s="19" t="s">
        <v>19577</v>
      </c>
      <c r="B907" s="20" t="s">
        <v>19578</v>
      </c>
      <c r="C907" s="21" t="s">
        <v>19579</v>
      </c>
      <c r="D907" s="21" t="s">
        <v>19580</v>
      </c>
      <c r="E907" s="21" t="s">
        <v>19581</v>
      </c>
      <c r="F907" s="21" t="s">
        <v>15060</v>
      </c>
    </row>
    <row r="908" spans="1:6" ht="32" customHeight="1">
      <c r="A908" s="19" t="s">
        <v>19582</v>
      </c>
      <c r="B908" s="20" t="s">
        <v>19583</v>
      </c>
      <c r="C908" s="21" t="s">
        <v>19584</v>
      </c>
      <c r="D908" s="21" t="s">
        <v>19585</v>
      </c>
      <c r="E908" s="21" t="s">
        <v>19586</v>
      </c>
      <c r="F908" s="21" t="s">
        <v>15060</v>
      </c>
    </row>
    <row r="909" spans="1:6" ht="32" customHeight="1">
      <c r="A909" s="19" t="s">
        <v>19587</v>
      </c>
      <c r="B909" s="20" t="s">
        <v>19588</v>
      </c>
      <c r="C909" s="21" t="s">
        <v>19589</v>
      </c>
      <c r="D909" s="21" t="s">
        <v>19590</v>
      </c>
      <c r="E909" s="21" t="s">
        <v>19591</v>
      </c>
      <c r="F909" s="21" t="s">
        <v>15060</v>
      </c>
    </row>
    <row r="910" spans="1:6" ht="32" customHeight="1">
      <c r="A910" s="19" t="s">
        <v>19592</v>
      </c>
      <c r="B910" s="20" t="s">
        <v>19593</v>
      </c>
      <c r="C910" s="21" t="s">
        <v>19594</v>
      </c>
      <c r="D910" s="21" t="s">
        <v>19595</v>
      </c>
      <c r="E910" s="21" t="s">
        <v>19596</v>
      </c>
      <c r="F910" s="21" t="s">
        <v>15060</v>
      </c>
    </row>
    <row r="911" spans="1:6" ht="32" customHeight="1">
      <c r="A911" s="19" t="s">
        <v>19597</v>
      </c>
      <c r="B911" s="20" t="s">
        <v>19598</v>
      </c>
      <c r="C911" s="21" t="s">
        <v>19599</v>
      </c>
      <c r="D911" s="21" t="s">
        <v>19600</v>
      </c>
      <c r="E911" s="21" t="s">
        <v>19601</v>
      </c>
      <c r="F911" s="21" t="s">
        <v>15060</v>
      </c>
    </row>
    <row r="912" spans="1:6" ht="32" customHeight="1">
      <c r="A912" s="19" t="s">
        <v>19602</v>
      </c>
      <c r="B912" s="20" t="s">
        <v>19603</v>
      </c>
      <c r="C912" s="21" t="s">
        <v>19604</v>
      </c>
      <c r="D912" s="21" t="s">
        <v>19605</v>
      </c>
      <c r="E912" s="21" t="s">
        <v>19606</v>
      </c>
      <c r="F912" s="21" t="s">
        <v>15060</v>
      </c>
    </row>
    <row r="913" spans="1:6" ht="32" customHeight="1">
      <c r="A913" s="19" t="s">
        <v>19607</v>
      </c>
      <c r="B913" s="20" t="s">
        <v>19608</v>
      </c>
      <c r="C913" s="21" t="s">
        <v>19609</v>
      </c>
      <c r="D913" s="21" t="s">
        <v>19610</v>
      </c>
      <c r="E913" s="21" t="s">
        <v>19611</v>
      </c>
      <c r="F913" s="21" t="s">
        <v>15060</v>
      </c>
    </row>
    <row r="914" spans="1:6" ht="32" customHeight="1">
      <c r="A914" s="19" t="s">
        <v>19612</v>
      </c>
      <c r="B914" s="20" t="s">
        <v>19613</v>
      </c>
      <c r="C914" s="21" t="s">
        <v>19614</v>
      </c>
      <c r="D914" s="21" t="s">
        <v>19615</v>
      </c>
      <c r="E914" s="21" t="s">
        <v>19616</v>
      </c>
      <c r="F914" s="21" t="s">
        <v>15060</v>
      </c>
    </row>
    <row r="915" spans="1:6" ht="32" customHeight="1">
      <c r="A915" s="19" t="s">
        <v>19617</v>
      </c>
      <c r="B915" s="20" t="s">
        <v>19618</v>
      </c>
      <c r="C915" s="21" t="s">
        <v>19619</v>
      </c>
      <c r="D915" s="21" t="s">
        <v>19620</v>
      </c>
      <c r="E915" s="21" t="s">
        <v>19621</v>
      </c>
      <c r="F915" s="21" t="s">
        <v>15060</v>
      </c>
    </row>
    <row r="916" spans="1:6" ht="32" customHeight="1">
      <c r="A916" s="19" t="s">
        <v>19622</v>
      </c>
      <c r="B916" s="20" t="s">
        <v>19623</v>
      </c>
      <c r="C916" s="21" t="s">
        <v>19624</v>
      </c>
      <c r="D916" s="21" t="s">
        <v>19625</v>
      </c>
      <c r="E916" s="21" t="s">
        <v>19626</v>
      </c>
      <c r="F916" s="21" t="s">
        <v>15060</v>
      </c>
    </row>
    <row r="917" spans="1:6" ht="32" customHeight="1">
      <c r="A917" s="19" t="s">
        <v>19627</v>
      </c>
      <c r="B917" s="20" t="s">
        <v>19628</v>
      </c>
      <c r="C917" s="21" t="s">
        <v>19629</v>
      </c>
      <c r="D917" s="21" t="s">
        <v>19630</v>
      </c>
      <c r="E917" s="21" t="s">
        <v>19631</v>
      </c>
      <c r="F917" s="21" t="s">
        <v>15060</v>
      </c>
    </row>
    <row r="918" spans="1:6" ht="32" customHeight="1">
      <c r="A918" s="19" t="s">
        <v>19632</v>
      </c>
      <c r="B918" s="20" t="s">
        <v>19633</v>
      </c>
      <c r="C918" s="21" t="s">
        <v>19634</v>
      </c>
      <c r="D918" s="21" t="s">
        <v>19635</v>
      </c>
      <c r="E918" s="21" t="s">
        <v>19636</v>
      </c>
      <c r="F918" s="21" t="s">
        <v>15060</v>
      </c>
    </row>
    <row r="919" spans="1:6" ht="32" customHeight="1">
      <c r="A919" s="19" t="s">
        <v>19637</v>
      </c>
      <c r="B919" s="20" t="s">
        <v>19638</v>
      </c>
      <c r="C919" s="21" t="s">
        <v>19639</v>
      </c>
      <c r="D919" s="21" t="s">
        <v>19640</v>
      </c>
      <c r="E919" s="21" t="s">
        <v>19641</v>
      </c>
      <c r="F919" s="21" t="s">
        <v>15060</v>
      </c>
    </row>
    <row r="920" spans="1:6" ht="32" customHeight="1">
      <c r="A920" s="19" t="s">
        <v>19642</v>
      </c>
      <c r="B920" s="20" t="s">
        <v>19643</v>
      </c>
      <c r="C920" s="21" t="s">
        <v>19644</v>
      </c>
      <c r="D920" s="21" t="s">
        <v>19645</v>
      </c>
      <c r="E920" s="21" t="s">
        <v>19646</v>
      </c>
      <c r="F920" s="21" t="s">
        <v>15060</v>
      </c>
    </row>
    <row r="921" spans="1:6" ht="32" customHeight="1">
      <c r="A921" s="19" t="s">
        <v>19647</v>
      </c>
      <c r="B921" s="20" t="s">
        <v>19648</v>
      </c>
      <c r="C921" s="21" t="s">
        <v>19649</v>
      </c>
      <c r="D921" s="21" t="s">
        <v>19650</v>
      </c>
      <c r="E921" s="21" t="s">
        <v>19651</v>
      </c>
      <c r="F921" s="21" t="s">
        <v>15060</v>
      </c>
    </row>
    <row r="922" spans="1:6" ht="32" customHeight="1">
      <c r="A922" s="19" t="s">
        <v>19652</v>
      </c>
      <c r="B922" s="20" t="s">
        <v>19653</v>
      </c>
      <c r="C922" s="21" t="s">
        <v>19654</v>
      </c>
      <c r="D922" s="21" t="s">
        <v>19655</v>
      </c>
      <c r="E922" s="21" t="s">
        <v>19656</v>
      </c>
      <c r="F922" s="21" t="s">
        <v>15060</v>
      </c>
    </row>
    <row r="923" spans="1:6" ht="32" customHeight="1">
      <c r="A923" s="19" t="s">
        <v>19657</v>
      </c>
      <c r="B923" s="20" t="s">
        <v>19658</v>
      </c>
      <c r="C923" s="21" t="s">
        <v>19659</v>
      </c>
      <c r="D923" s="21" t="s">
        <v>19660</v>
      </c>
      <c r="E923" s="21" t="s">
        <v>19661</v>
      </c>
      <c r="F923" s="21" t="s">
        <v>15060</v>
      </c>
    </row>
    <row r="924" spans="1:6" ht="32" customHeight="1">
      <c r="A924" s="19" t="s">
        <v>19662</v>
      </c>
      <c r="B924" s="20" t="s">
        <v>19663</v>
      </c>
      <c r="C924" s="21" t="s">
        <v>19664</v>
      </c>
      <c r="D924" s="21" t="s">
        <v>19665</v>
      </c>
      <c r="E924" s="21" t="s">
        <v>19666</v>
      </c>
      <c r="F924" s="21" t="s">
        <v>15060</v>
      </c>
    </row>
    <row r="925" spans="1:6" ht="32" customHeight="1">
      <c r="A925" s="19" t="s">
        <v>19667</v>
      </c>
      <c r="B925" s="20" t="s">
        <v>19668</v>
      </c>
      <c r="C925" s="21" t="s">
        <v>19669</v>
      </c>
      <c r="D925" s="21" t="s">
        <v>19670</v>
      </c>
      <c r="E925" s="21" t="s">
        <v>19671</v>
      </c>
      <c r="F925" s="21" t="s">
        <v>15060</v>
      </c>
    </row>
    <row r="926" spans="1:6" ht="32" customHeight="1">
      <c r="A926" s="19" t="s">
        <v>19672</v>
      </c>
      <c r="B926" s="20" t="s">
        <v>19673</v>
      </c>
      <c r="C926" s="21" t="s">
        <v>19674</v>
      </c>
      <c r="D926" s="21" t="s">
        <v>19675</v>
      </c>
      <c r="E926" s="21" t="s">
        <v>19676</v>
      </c>
      <c r="F926" s="21" t="s">
        <v>15060</v>
      </c>
    </row>
    <row r="927" spans="1:6" ht="32" customHeight="1">
      <c r="A927" s="19" t="s">
        <v>19677</v>
      </c>
      <c r="B927" s="20" t="s">
        <v>19678</v>
      </c>
      <c r="C927" s="21" t="s">
        <v>19679</v>
      </c>
      <c r="D927" s="21" t="s">
        <v>19680</v>
      </c>
      <c r="E927" s="21" t="s">
        <v>19681</v>
      </c>
      <c r="F927" s="21" t="s">
        <v>15060</v>
      </c>
    </row>
    <row r="928" spans="1:6" ht="32" customHeight="1">
      <c r="A928" s="19" t="s">
        <v>19682</v>
      </c>
      <c r="B928" s="20" t="s">
        <v>19683</v>
      </c>
      <c r="C928" s="21" t="s">
        <v>19684</v>
      </c>
      <c r="D928" s="21" t="s">
        <v>19685</v>
      </c>
      <c r="E928" s="21" t="s">
        <v>19686</v>
      </c>
      <c r="F928" s="21" t="s">
        <v>15060</v>
      </c>
    </row>
    <row r="929" spans="1:6" ht="32" customHeight="1">
      <c r="A929" s="19" t="s">
        <v>19687</v>
      </c>
      <c r="B929" s="20" t="s">
        <v>19688</v>
      </c>
      <c r="C929" s="21" t="s">
        <v>19689</v>
      </c>
      <c r="D929" s="21" t="s">
        <v>19690</v>
      </c>
      <c r="E929" s="21" t="s">
        <v>19691</v>
      </c>
      <c r="F929" s="21" t="s">
        <v>15060</v>
      </c>
    </row>
    <row r="930" spans="1:6" ht="32" customHeight="1">
      <c r="A930" s="19" t="s">
        <v>19692</v>
      </c>
      <c r="B930" s="20" t="s">
        <v>19693</v>
      </c>
      <c r="C930" s="21" t="s">
        <v>19694</v>
      </c>
      <c r="D930" s="21" t="s">
        <v>19695</v>
      </c>
      <c r="E930" s="21" t="s">
        <v>19696</v>
      </c>
      <c r="F930" s="21" t="s">
        <v>15060</v>
      </c>
    </row>
    <row r="931" spans="1:6" ht="32" customHeight="1">
      <c r="A931" s="19" t="s">
        <v>19697</v>
      </c>
      <c r="B931" s="20" t="s">
        <v>19698</v>
      </c>
      <c r="C931" s="21" t="s">
        <v>19699</v>
      </c>
      <c r="D931" s="21" t="s">
        <v>19700</v>
      </c>
      <c r="E931" s="21" t="s">
        <v>19701</v>
      </c>
      <c r="F931" s="21" t="s">
        <v>15060</v>
      </c>
    </row>
    <row r="932" spans="1:6" ht="32" customHeight="1">
      <c r="A932" s="19" t="s">
        <v>19702</v>
      </c>
      <c r="B932" s="20" t="s">
        <v>19703</v>
      </c>
      <c r="C932" s="21" t="s">
        <v>19704</v>
      </c>
      <c r="D932" s="21" t="s">
        <v>19705</v>
      </c>
      <c r="E932" s="21" t="s">
        <v>19706</v>
      </c>
      <c r="F932" s="21" t="s">
        <v>15060</v>
      </c>
    </row>
    <row r="933" spans="1:6" ht="32" customHeight="1">
      <c r="A933" s="19" t="s">
        <v>19707</v>
      </c>
      <c r="B933" s="20" t="s">
        <v>19708</v>
      </c>
      <c r="C933" s="21" t="s">
        <v>19709</v>
      </c>
      <c r="D933" s="21" t="s">
        <v>19710</v>
      </c>
      <c r="E933" s="21" t="s">
        <v>19711</v>
      </c>
      <c r="F933" s="21" t="s">
        <v>15060</v>
      </c>
    </row>
    <row r="934" spans="1:6" ht="32" customHeight="1">
      <c r="A934" s="19" t="s">
        <v>19712</v>
      </c>
      <c r="B934" s="20" t="s">
        <v>19713</v>
      </c>
      <c r="C934" s="21" t="s">
        <v>19714</v>
      </c>
      <c r="D934" s="21" t="s">
        <v>19715</v>
      </c>
      <c r="E934" s="21" t="s">
        <v>19716</v>
      </c>
      <c r="F934" s="21" t="s">
        <v>15060</v>
      </c>
    </row>
    <row r="935" spans="1:6" ht="32" customHeight="1">
      <c r="A935" s="19" t="s">
        <v>19717</v>
      </c>
      <c r="B935" s="20" t="s">
        <v>19718</v>
      </c>
      <c r="C935" s="21" t="s">
        <v>19719</v>
      </c>
      <c r="D935" s="21" t="s">
        <v>19720</v>
      </c>
      <c r="E935" s="21" t="s">
        <v>19721</v>
      </c>
      <c r="F935" s="21" t="s">
        <v>15060</v>
      </c>
    </row>
    <row r="936" spans="1:6" ht="32" customHeight="1">
      <c r="A936" s="19" t="s">
        <v>19722</v>
      </c>
      <c r="B936" s="20" t="s">
        <v>19723</v>
      </c>
      <c r="C936" s="21" t="s">
        <v>19724</v>
      </c>
      <c r="D936" s="21" t="s">
        <v>19725</v>
      </c>
      <c r="E936" s="21" t="s">
        <v>19726</v>
      </c>
      <c r="F936" s="21" t="s">
        <v>15060</v>
      </c>
    </row>
    <row r="937" spans="1:6" ht="32" customHeight="1">
      <c r="A937" s="19" t="s">
        <v>19727</v>
      </c>
      <c r="B937" s="20" t="s">
        <v>19728</v>
      </c>
      <c r="C937" s="21" t="s">
        <v>19729</v>
      </c>
      <c r="D937" s="21" t="s">
        <v>19730</v>
      </c>
      <c r="E937" s="21" t="s">
        <v>19731</v>
      </c>
      <c r="F937" s="21" t="s">
        <v>15060</v>
      </c>
    </row>
    <row r="938" spans="1:6" ht="32" customHeight="1">
      <c r="A938" s="19" t="s">
        <v>19732</v>
      </c>
      <c r="B938" s="20" t="s">
        <v>19733</v>
      </c>
      <c r="C938" s="21" t="s">
        <v>19734</v>
      </c>
      <c r="D938" s="21" t="s">
        <v>19735</v>
      </c>
      <c r="E938" s="21" t="s">
        <v>19736</v>
      </c>
      <c r="F938" s="21" t="s">
        <v>15060</v>
      </c>
    </row>
    <row r="939" spans="1:6" ht="32" customHeight="1">
      <c r="A939" s="19" t="s">
        <v>19737</v>
      </c>
      <c r="B939" s="20" t="s">
        <v>19738</v>
      </c>
      <c r="C939" s="21" t="s">
        <v>19739</v>
      </c>
      <c r="D939" s="21" t="s">
        <v>19740</v>
      </c>
      <c r="E939" s="21" t="s">
        <v>19741</v>
      </c>
      <c r="F939" s="21" t="s">
        <v>15060</v>
      </c>
    </row>
    <row r="940" spans="1:6" ht="32" customHeight="1">
      <c r="A940" s="19" t="s">
        <v>19742</v>
      </c>
      <c r="B940" s="20" t="s">
        <v>19743</v>
      </c>
      <c r="C940" s="21" t="s">
        <v>19744</v>
      </c>
      <c r="D940" s="21" t="s">
        <v>19745</v>
      </c>
      <c r="E940" s="21" t="s">
        <v>19746</v>
      </c>
      <c r="F940" s="21" t="s">
        <v>15060</v>
      </c>
    </row>
    <row r="941" spans="1:6" ht="32" customHeight="1">
      <c r="A941" s="19" t="s">
        <v>19747</v>
      </c>
      <c r="B941" s="20" t="s">
        <v>19748</v>
      </c>
      <c r="C941" s="21" t="s">
        <v>19749</v>
      </c>
      <c r="D941" s="21" t="s">
        <v>19750</v>
      </c>
      <c r="E941" s="21" t="s">
        <v>19751</v>
      </c>
      <c r="F941" s="21" t="s">
        <v>15060</v>
      </c>
    </row>
    <row r="942" spans="1:6" ht="32" customHeight="1">
      <c r="A942" s="19" t="s">
        <v>19752</v>
      </c>
      <c r="B942" s="20" t="s">
        <v>19753</v>
      </c>
      <c r="C942" s="21" t="s">
        <v>19754</v>
      </c>
      <c r="D942" s="21" t="s">
        <v>19755</v>
      </c>
      <c r="E942" s="21" t="s">
        <v>19756</v>
      </c>
      <c r="F942" s="21" t="s">
        <v>15060</v>
      </c>
    </row>
    <row r="943" spans="1:6" ht="32" customHeight="1">
      <c r="A943" s="19" t="s">
        <v>19757</v>
      </c>
      <c r="B943" s="20" t="s">
        <v>19758</v>
      </c>
      <c r="C943" s="21" t="s">
        <v>19759</v>
      </c>
      <c r="D943" s="21" t="s">
        <v>19760</v>
      </c>
      <c r="E943" s="21" t="s">
        <v>19761</v>
      </c>
      <c r="F943" s="21" t="s">
        <v>15060</v>
      </c>
    </row>
    <row r="944" spans="1:6" ht="32" customHeight="1">
      <c r="A944" s="19" t="s">
        <v>19762</v>
      </c>
      <c r="B944" s="20" t="s">
        <v>19763</v>
      </c>
      <c r="C944" s="21" t="s">
        <v>19764</v>
      </c>
      <c r="D944" s="21" t="s">
        <v>19765</v>
      </c>
      <c r="E944" s="21" t="s">
        <v>19766</v>
      </c>
      <c r="F944" s="21" t="s">
        <v>15060</v>
      </c>
    </row>
    <row r="945" spans="1:6" ht="32" customHeight="1">
      <c r="A945" s="19" t="s">
        <v>19767</v>
      </c>
      <c r="B945" s="20" t="s">
        <v>19768</v>
      </c>
      <c r="C945" s="21" t="s">
        <v>19769</v>
      </c>
      <c r="D945" s="21" t="s">
        <v>19770</v>
      </c>
      <c r="E945" s="21" t="s">
        <v>19771</v>
      </c>
      <c r="F945" s="21" t="s">
        <v>15060</v>
      </c>
    </row>
    <row r="946" spans="1:6" ht="32" customHeight="1">
      <c r="A946" s="19" t="s">
        <v>19772</v>
      </c>
      <c r="B946" s="20" t="s">
        <v>19773</v>
      </c>
      <c r="C946" s="21" t="s">
        <v>19774</v>
      </c>
      <c r="D946" s="21" t="s">
        <v>19775</v>
      </c>
      <c r="E946" s="21" t="s">
        <v>19776</v>
      </c>
      <c r="F946" s="21" t="s">
        <v>15060</v>
      </c>
    </row>
    <row r="947" spans="1:6" ht="32" customHeight="1">
      <c r="A947" s="19" t="s">
        <v>19777</v>
      </c>
      <c r="B947" s="20" t="s">
        <v>19778</v>
      </c>
      <c r="C947" s="21" t="s">
        <v>19779</v>
      </c>
      <c r="D947" s="21" t="s">
        <v>19780</v>
      </c>
      <c r="E947" s="21" t="s">
        <v>19781</v>
      </c>
      <c r="F947" s="21" t="s">
        <v>15060</v>
      </c>
    </row>
    <row r="948" spans="1:6" ht="32" customHeight="1">
      <c r="A948" s="19" t="s">
        <v>19782</v>
      </c>
      <c r="B948" s="20" t="s">
        <v>19783</v>
      </c>
      <c r="C948" s="21" t="s">
        <v>19784</v>
      </c>
      <c r="D948" s="21" t="s">
        <v>19785</v>
      </c>
      <c r="E948" s="21" t="s">
        <v>19786</v>
      </c>
      <c r="F948" s="21" t="s">
        <v>15060</v>
      </c>
    </row>
    <row r="949" spans="1:6" ht="32" customHeight="1">
      <c r="A949" s="19" t="s">
        <v>19787</v>
      </c>
      <c r="B949" s="20" t="s">
        <v>19788</v>
      </c>
      <c r="C949" s="21" t="s">
        <v>19789</v>
      </c>
      <c r="D949" s="21" t="s">
        <v>19790</v>
      </c>
      <c r="E949" s="21" t="s">
        <v>19791</v>
      </c>
      <c r="F949" s="21" t="s">
        <v>15060</v>
      </c>
    </row>
    <row r="950" spans="1:6" ht="32" customHeight="1">
      <c r="A950" s="19" t="s">
        <v>19792</v>
      </c>
      <c r="B950" s="20" t="s">
        <v>19793</v>
      </c>
      <c r="C950" s="21" t="s">
        <v>19794</v>
      </c>
      <c r="D950" s="21" t="s">
        <v>19795</v>
      </c>
      <c r="E950" s="21" t="s">
        <v>19796</v>
      </c>
      <c r="F950" s="21" t="s">
        <v>15060</v>
      </c>
    </row>
    <row r="951" spans="1:6" ht="32" customHeight="1">
      <c r="A951" s="19" t="s">
        <v>19797</v>
      </c>
      <c r="B951" s="20" t="s">
        <v>19798</v>
      </c>
      <c r="C951" s="21" t="s">
        <v>19799</v>
      </c>
      <c r="D951" s="21" t="s">
        <v>19800</v>
      </c>
      <c r="E951" s="21" t="s">
        <v>19801</v>
      </c>
      <c r="F951" s="21" t="s">
        <v>15060</v>
      </c>
    </row>
    <row r="952" spans="1:6" ht="32" customHeight="1">
      <c r="A952" s="19" t="s">
        <v>19802</v>
      </c>
      <c r="B952" s="20" t="s">
        <v>19803</v>
      </c>
      <c r="C952" s="21" t="s">
        <v>19804</v>
      </c>
      <c r="D952" s="21" t="s">
        <v>19805</v>
      </c>
      <c r="E952" s="21" t="s">
        <v>19806</v>
      </c>
      <c r="F952" s="21" t="s">
        <v>15060</v>
      </c>
    </row>
    <row r="953" spans="1:6" ht="32" customHeight="1">
      <c r="A953" s="19" t="s">
        <v>19807</v>
      </c>
      <c r="B953" s="20" t="s">
        <v>19808</v>
      </c>
      <c r="C953" s="21" t="s">
        <v>19809</v>
      </c>
      <c r="D953" s="21" t="s">
        <v>19810</v>
      </c>
      <c r="E953" s="21" t="s">
        <v>19811</v>
      </c>
      <c r="F953" s="21" t="s">
        <v>15060</v>
      </c>
    </row>
    <row r="954" spans="1:6" ht="32" customHeight="1">
      <c r="A954" s="19" t="s">
        <v>19812</v>
      </c>
      <c r="B954" s="20" t="s">
        <v>19813</v>
      </c>
      <c r="C954" s="21" t="s">
        <v>19814</v>
      </c>
      <c r="D954" s="21" t="s">
        <v>19815</v>
      </c>
      <c r="E954" s="21" t="s">
        <v>19816</v>
      </c>
      <c r="F954" s="21" t="s">
        <v>15060</v>
      </c>
    </row>
    <row r="955" spans="1:6" ht="32" customHeight="1">
      <c r="A955" s="19" t="s">
        <v>19817</v>
      </c>
      <c r="B955" s="20" t="s">
        <v>19818</v>
      </c>
      <c r="C955" s="21" t="s">
        <v>19819</v>
      </c>
      <c r="D955" s="21" t="s">
        <v>19820</v>
      </c>
      <c r="E955" s="21" t="s">
        <v>19821</v>
      </c>
      <c r="F955" s="21" t="s">
        <v>15060</v>
      </c>
    </row>
    <row r="956" spans="1:6" ht="32" customHeight="1">
      <c r="A956" s="19" t="s">
        <v>19822</v>
      </c>
      <c r="B956" s="20" t="s">
        <v>19823</v>
      </c>
      <c r="C956" s="21" t="s">
        <v>19824</v>
      </c>
      <c r="D956" s="21" t="s">
        <v>19825</v>
      </c>
      <c r="E956" s="21" t="s">
        <v>19826</v>
      </c>
      <c r="F956" s="21" t="s">
        <v>15060</v>
      </c>
    </row>
    <row r="957" spans="1:6" ht="32" customHeight="1">
      <c r="A957" s="19" t="s">
        <v>19827</v>
      </c>
      <c r="B957" s="20" t="s">
        <v>19828</v>
      </c>
      <c r="C957" s="21" t="s">
        <v>19829</v>
      </c>
      <c r="D957" s="21" t="s">
        <v>19830</v>
      </c>
      <c r="E957" s="21" t="s">
        <v>19831</v>
      </c>
      <c r="F957" s="21" t="s">
        <v>15060</v>
      </c>
    </row>
    <row r="958" spans="1:6" ht="32" customHeight="1">
      <c r="A958" s="19" t="s">
        <v>19832</v>
      </c>
      <c r="B958" s="20" t="s">
        <v>19833</v>
      </c>
      <c r="C958" s="21" t="s">
        <v>19834</v>
      </c>
      <c r="D958" s="21" t="s">
        <v>19835</v>
      </c>
      <c r="E958" s="21" t="s">
        <v>19836</v>
      </c>
      <c r="F958" s="21" t="s">
        <v>15060</v>
      </c>
    </row>
    <row r="959" spans="1:6" ht="32" customHeight="1">
      <c r="A959" s="19" t="s">
        <v>19837</v>
      </c>
      <c r="B959" s="20" t="s">
        <v>19838</v>
      </c>
      <c r="C959" s="21" t="s">
        <v>19839</v>
      </c>
      <c r="D959" s="21" t="s">
        <v>19840</v>
      </c>
      <c r="E959" s="21" t="s">
        <v>19841</v>
      </c>
      <c r="F959" s="21" t="s">
        <v>15060</v>
      </c>
    </row>
    <row r="960" spans="1:6" ht="32" customHeight="1">
      <c r="A960" s="19" t="s">
        <v>19842</v>
      </c>
      <c r="B960" s="20" t="s">
        <v>19843</v>
      </c>
      <c r="C960" s="21" t="s">
        <v>19844</v>
      </c>
      <c r="D960" s="21" t="s">
        <v>19845</v>
      </c>
      <c r="E960" s="21" t="s">
        <v>19846</v>
      </c>
      <c r="F960" s="21" t="s">
        <v>15060</v>
      </c>
    </row>
    <row r="961" spans="1:6" ht="32" customHeight="1">
      <c r="A961" s="19" t="s">
        <v>19847</v>
      </c>
      <c r="B961" s="20" t="s">
        <v>19848</v>
      </c>
      <c r="C961" s="21" t="s">
        <v>19849</v>
      </c>
      <c r="D961" s="21" t="s">
        <v>19850</v>
      </c>
      <c r="E961" s="21" t="s">
        <v>19851</v>
      </c>
      <c r="F961" s="21" t="s">
        <v>15060</v>
      </c>
    </row>
    <row r="962" spans="1:6" ht="32" customHeight="1">
      <c r="A962" s="19" t="s">
        <v>19852</v>
      </c>
      <c r="B962" s="20" t="s">
        <v>19853</v>
      </c>
      <c r="C962" s="21" t="s">
        <v>19854</v>
      </c>
      <c r="D962" s="21" t="s">
        <v>19855</v>
      </c>
      <c r="E962" s="21" t="s">
        <v>19856</v>
      </c>
      <c r="F962" s="21" t="s">
        <v>15060</v>
      </c>
    </row>
    <row r="963" spans="1:6" ht="32" customHeight="1">
      <c r="A963" s="19" t="s">
        <v>19857</v>
      </c>
      <c r="B963" s="20" t="s">
        <v>19858</v>
      </c>
      <c r="C963" s="21" t="s">
        <v>19859</v>
      </c>
      <c r="D963" s="21" t="s">
        <v>19860</v>
      </c>
      <c r="E963" s="21" t="s">
        <v>19861</v>
      </c>
      <c r="F963" s="21" t="s">
        <v>15060</v>
      </c>
    </row>
    <row r="964" spans="1:6" ht="32" customHeight="1">
      <c r="A964" s="19" t="s">
        <v>19862</v>
      </c>
      <c r="B964" s="20" t="s">
        <v>19863</v>
      </c>
      <c r="C964" s="21" t="s">
        <v>19864</v>
      </c>
      <c r="D964" s="21" t="s">
        <v>19865</v>
      </c>
      <c r="E964" s="21" t="s">
        <v>19866</v>
      </c>
      <c r="F964" s="21" t="s">
        <v>15060</v>
      </c>
    </row>
    <row r="965" spans="1:6" ht="32" customHeight="1">
      <c r="A965" s="19" t="s">
        <v>19867</v>
      </c>
      <c r="B965" s="20" t="s">
        <v>19868</v>
      </c>
      <c r="C965" s="21" t="s">
        <v>19869</v>
      </c>
      <c r="D965" s="21" t="s">
        <v>19870</v>
      </c>
      <c r="E965" s="21" t="s">
        <v>19871</v>
      </c>
      <c r="F965" s="21" t="s">
        <v>15060</v>
      </c>
    </row>
    <row r="966" spans="1:6" ht="32" customHeight="1">
      <c r="A966" s="19" t="s">
        <v>19872</v>
      </c>
      <c r="B966" s="20" t="s">
        <v>19873</v>
      </c>
      <c r="C966" s="21" t="s">
        <v>19874</v>
      </c>
      <c r="D966" s="21" t="s">
        <v>19875</v>
      </c>
      <c r="E966" s="21" t="s">
        <v>19876</v>
      </c>
      <c r="F966" s="21" t="s">
        <v>15060</v>
      </c>
    </row>
    <row r="967" spans="1:6" ht="32" customHeight="1">
      <c r="A967" s="19" t="s">
        <v>19877</v>
      </c>
      <c r="B967" s="20" t="s">
        <v>19878</v>
      </c>
      <c r="C967" s="21" t="s">
        <v>19879</v>
      </c>
      <c r="D967" s="21" t="s">
        <v>19880</v>
      </c>
      <c r="E967" s="21" t="s">
        <v>19881</v>
      </c>
      <c r="F967" s="21" t="s">
        <v>15060</v>
      </c>
    </row>
    <row r="968" spans="1:6" ht="32" customHeight="1">
      <c r="A968" s="19" t="s">
        <v>19882</v>
      </c>
      <c r="B968" s="20" t="s">
        <v>19883</v>
      </c>
      <c r="C968" s="21" t="s">
        <v>19884</v>
      </c>
      <c r="D968" s="21" t="s">
        <v>19885</v>
      </c>
      <c r="E968" s="21" t="s">
        <v>19886</v>
      </c>
      <c r="F968" s="21" t="s">
        <v>15060</v>
      </c>
    </row>
    <row r="969" spans="1:6" ht="32" customHeight="1">
      <c r="A969" s="19" t="s">
        <v>19887</v>
      </c>
      <c r="B969" s="20" t="s">
        <v>19888</v>
      </c>
      <c r="C969" s="21" t="s">
        <v>19889</v>
      </c>
      <c r="D969" s="21" t="s">
        <v>19890</v>
      </c>
      <c r="E969" s="21" t="s">
        <v>19891</v>
      </c>
      <c r="F969" s="21" t="s">
        <v>15060</v>
      </c>
    </row>
    <row r="970" spans="1:6" ht="32" customHeight="1">
      <c r="A970" s="19" t="s">
        <v>19892</v>
      </c>
      <c r="B970" s="20" t="s">
        <v>19893</v>
      </c>
      <c r="C970" s="21" t="s">
        <v>19894</v>
      </c>
      <c r="D970" s="21" t="s">
        <v>19895</v>
      </c>
      <c r="E970" s="21" t="s">
        <v>19896</v>
      </c>
      <c r="F970" s="21" t="s">
        <v>15060</v>
      </c>
    </row>
    <row r="971" spans="1:6" ht="32" customHeight="1">
      <c r="A971" s="19" t="s">
        <v>19897</v>
      </c>
      <c r="B971" s="20" t="s">
        <v>19898</v>
      </c>
      <c r="C971" s="21" t="s">
        <v>19899</v>
      </c>
      <c r="D971" s="21" t="s">
        <v>19900</v>
      </c>
      <c r="E971" s="21" t="s">
        <v>19901</v>
      </c>
      <c r="F971" s="21" t="s">
        <v>15060</v>
      </c>
    </row>
    <row r="972" spans="1:6" ht="32" customHeight="1">
      <c r="A972" s="19" t="s">
        <v>19902</v>
      </c>
      <c r="B972" s="20" t="s">
        <v>19903</v>
      </c>
      <c r="C972" s="21" t="s">
        <v>19904</v>
      </c>
      <c r="D972" s="21" t="s">
        <v>19905</v>
      </c>
      <c r="E972" s="21" t="s">
        <v>19906</v>
      </c>
      <c r="F972" s="21" t="s">
        <v>15060</v>
      </c>
    </row>
    <row r="973" spans="1:6" ht="32" customHeight="1">
      <c r="A973" s="19" t="s">
        <v>19907</v>
      </c>
      <c r="B973" s="20" t="s">
        <v>19908</v>
      </c>
      <c r="C973" s="21" t="s">
        <v>19909</v>
      </c>
      <c r="D973" s="21" t="s">
        <v>19910</v>
      </c>
      <c r="E973" s="21" t="s">
        <v>19911</v>
      </c>
      <c r="F973" s="21" t="s">
        <v>15060</v>
      </c>
    </row>
    <row r="974" spans="1:6" ht="32" customHeight="1">
      <c r="A974" s="19" t="s">
        <v>19912</v>
      </c>
      <c r="B974" s="20" t="s">
        <v>19913</v>
      </c>
      <c r="C974" s="21" t="s">
        <v>19914</v>
      </c>
      <c r="D974" s="21" t="s">
        <v>19915</v>
      </c>
      <c r="E974" s="21" t="s">
        <v>19916</v>
      </c>
      <c r="F974" s="21" t="s">
        <v>15060</v>
      </c>
    </row>
    <row r="975" spans="1:6" ht="32" customHeight="1">
      <c r="A975" s="19" t="s">
        <v>19917</v>
      </c>
      <c r="B975" s="20" t="s">
        <v>19918</v>
      </c>
      <c r="C975" s="21" t="s">
        <v>19919</v>
      </c>
      <c r="D975" s="21" t="s">
        <v>19920</v>
      </c>
      <c r="E975" s="21" t="s">
        <v>19921</v>
      </c>
      <c r="F975" s="21" t="s">
        <v>15060</v>
      </c>
    </row>
    <row r="976" spans="1:6" ht="32" customHeight="1">
      <c r="A976" s="19" t="s">
        <v>19922</v>
      </c>
      <c r="B976" s="20" t="s">
        <v>19923</v>
      </c>
      <c r="C976" s="21" t="s">
        <v>19924</v>
      </c>
      <c r="D976" s="21" t="s">
        <v>19925</v>
      </c>
      <c r="E976" s="21" t="s">
        <v>19926</v>
      </c>
      <c r="F976" s="21" t="s">
        <v>15060</v>
      </c>
    </row>
    <row r="977" spans="1:6" ht="32" customHeight="1">
      <c r="A977" s="19" t="s">
        <v>19927</v>
      </c>
      <c r="B977" s="20" t="s">
        <v>19928</v>
      </c>
      <c r="C977" s="21" t="s">
        <v>19929</v>
      </c>
      <c r="D977" s="21" t="s">
        <v>19930</v>
      </c>
      <c r="E977" s="21" t="s">
        <v>19931</v>
      </c>
      <c r="F977" s="21" t="s">
        <v>15060</v>
      </c>
    </row>
    <row r="978" spans="1:6" ht="32" customHeight="1">
      <c r="A978" s="19" t="s">
        <v>19932</v>
      </c>
      <c r="B978" s="20" t="s">
        <v>19933</v>
      </c>
      <c r="C978" s="21" t="s">
        <v>19934</v>
      </c>
      <c r="D978" s="21" t="s">
        <v>19935</v>
      </c>
      <c r="E978" s="21" t="s">
        <v>19936</v>
      </c>
      <c r="F978" s="21" t="s">
        <v>15060</v>
      </c>
    </row>
    <row r="979" spans="1:6" ht="32" customHeight="1">
      <c r="A979" s="19" t="s">
        <v>19937</v>
      </c>
      <c r="B979" s="20" t="s">
        <v>19938</v>
      </c>
      <c r="C979" s="21" t="s">
        <v>19939</v>
      </c>
      <c r="D979" s="21" t="s">
        <v>19940</v>
      </c>
      <c r="E979" s="21" t="s">
        <v>19941</v>
      </c>
      <c r="F979" s="21" t="s">
        <v>15060</v>
      </c>
    </row>
    <row r="980" spans="1:6" ht="32" customHeight="1">
      <c r="A980" s="19" t="s">
        <v>19942</v>
      </c>
      <c r="B980" s="20" t="s">
        <v>19943</v>
      </c>
      <c r="C980" s="21" t="s">
        <v>19944</v>
      </c>
      <c r="D980" s="21" t="s">
        <v>19945</v>
      </c>
      <c r="E980" s="21" t="s">
        <v>19946</v>
      </c>
      <c r="F980" s="21" t="s">
        <v>15060</v>
      </c>
    </row>
    <row r="981" spans="1:6" ht="32" customHeight="1">
      <c r="A981" s="19" t="s">
        <v>19947</v>
      </c>
      <c r="B981" s="20" t="s">
        <v>19948</v>
      </c>
      <c r="C981" s="21" t="s">
        <v>19949</v>
      </c>
      <c r="D981" s="21" t="s">
        <v>19950</v>
      </c>
      <c r="E981" s="21" t="s">
        <v>19951</v>
      </c>
      <c r="F981" s="21" t="s">
        <v>15060</v>
      </c>
    </row>
    <row r="982" spans="1:6" ht="32" customHeight="1">
      <c r="A982" s="19" t="s">
        <v>19952</v>
      </c>
      <c r="B982" s="20" t="s">
        <v>19953</v>
      </c>
      <c r="C982" s="21" t="s">
        <v>19954</v>
      </c>
      <c r="D982" s="21" t="s">
        <v>19955</v>
      </c>
      <c r="E982" s="21" t="s">
        <v>19956</v>
      </c>
      <c r="F982" s="21" t="s">
        <v>15060</v>
      </c>
    </row>
    <row r="983" spans="1:6" ht="32" customHeight="1">
      <c r="A983" s="19" t="s">
        <v>19957</v>
      </c>
      <c r="B983" s="20" t="s">
        <v>19958</v>
      </c>
      <c r="C983" s="21" t="s">
        <v>19959</v>
      </c>
      <c r="D983" s="21" t="s">
        <v>19960</v>
      </c>
      <c r="E983" s="21" t="s">
        <v>19961</v>
      </c>
      <c r="F983" s="21" t="s">
        <v>15060</v>
      </c>
    </row>
    <row r="984" spans="1:6" ht="32" customHeight="1">
      <c r="A984" s="19" t="s">
        <v>19962</v>
      </c>
      <c r="B984" s="20" t="s">
        <v>19963</v>
      </c>
      <c r="C984" s="21" t="s">
        <v>19964</v>
      </c>
      <c r="D984" s="21" t="s">
        <v>19965</v>
      </c>
      <c r="E984" s="21" t="s">
        <v>19966</v>
      </c>
      <c r="F984" s="21" t="s">
        <v>15060</v>
      </c>
    </row>
    <row r="985" spans="1:6" ht="32" customHeight="1">
      <c r="A985" s="19" t="s">
        <v>19967</v>
      </c>
      <c r="B985" s="20" t="s">
        <v>19968</v>
      </c>
      <c r="C985" s="21" t="s">
        <v>19969</v>
      </c>
      <c r="D985" s="21" t="s">
        <v>19970</v>
      </c>
      <c r="E985" s="21" t="s">
        <v>19971</v>
      </c>
      <c r="F985" s="21" t="s">
        <v>15060</v>
      </c>
    </row>
    <row r="986" spans="1:6" ht="32" customHeight="1">
      <c r="A986" s="19" t="s">
        <v>19972</v>
      </c>
      <c r="B986" s="20" t="s">
        <v>19973</v>
      </c>
      <c r="C986" s="21" t="s">
        <v>19974</v>
      </c>
      <c r="D986" s="21" t="s">
        <v>19975</v>
      </c>
      <c r="E986" s="21" t="s">
        <v>19976</v>
      </c>
      <c r="F986" s="21" t="s">
        <v>15060</v>
      </c>
    </row>
    <row r="987" spans="1:6" ht="32" customHeight="1">
      <c r="A987" s="19" t="s">
        <v>19977</v>
      </c>
      <c r="B987" s="20" t="s">
        <v>19978</v>
      </c>
      <c r="C987" s="21" t="s">
        <v>19979</v>
      </c>
      <c r="D987" s="21" t="s">
        <v>19980</v>
      </c>
      <c r="E987" s="21" t="s">
        <v>19981</v>
      </c>
      <c r="F987" s="21" t="s">
        <v>15060</v>
      </c>
    </row>
    <row r="988" spans="1:6" ht="32" customHeight="1">
      <c r="A988" s="19" t="s">
        <v>19982</v>
      </c>
      <c r="B988" s="20" t="s">
        <v>19983</v>
      </c>
      <c r="C988" s="21" t="s">
        <v>19984</v>
      </c>
      <c r="D988" s="21" t="s">
        <v>19985</v>
      </c>
      <c r="E988" s="21" t="s">
        <v>19986</v>
      </c>
      <c r="F988" s="21" t="s">
        <v>15060</v>
      </c>
    </row>
    <row r="989" spans="1:6" ht="32" customHeight="1">
      <c r="A989" s="19" t="s">
        <v>19987</v>
      </c>
      <c r="B989" s="20" t="s">
        <v>19988</v>
      </c>
      <c r="C989" s="21" t="s">
        <v>19989</v>
      </c>
      <c r="D989" s="21" t="s">
        <v>19990</v>
      </c>
      <c r="E989" s="21" t="s">
        <v>19991</v>
      </c>
      <c r="F989" s="21" t="s">
        <v>15060</v>
      </c>
    </row>
    <row r="990" spans="1:6" ht="32" customHeight="1">
      <c r="A990" s="19" t="s">
        <v>19992</v>
      </c>
      <c r="B990" s="20" t="s">
        <v>19993</v>
      </c>
      <c r="C990" s="21" t="s">
        <v>19994</v>
      </c>
      <c r="D990" s="21" t="s">
        <v>19995</v>
      </c>
      <c r="E990" s="21" t="s">
        <v>19996</v>
      </c>
      <c r="F990" s="21" t="s">
        <v>15060</v>
      </c>
    </row>
    <row r="991" spans="1:6" ht="32" customHeight="1">
      <c r="A991" s="19" t="s">
        <v>19997</v>
      </c>
      <c r="B991" s="20" t="s">
        <v>19998</v>
      </c>
      <c r="C991" s="21" t="s">
        <v>19999</v>
      </c>
      <c r="D991" s="21" t="s">
        <v>20000</v>
      </c>
      <c r="E991" s="21" t="s">
        <v>20001</v>
      </c>
      <c r="F991" s="21" t="s">
        <v>15060</v>
      </c>
    </row>
    <row r="992" spans="1:6" ht="32" customHeight="1">
      <c r="A992" s="19" t="s">
        <v>20002</v>
      </c>
      <c r="B992" s="20" t="s">
        <v>20003</v>
      </c>
      <c r="C992" s="21" t="s">
        <v>20004</v>
      </c>
      <c r="D992" s="21" t="s">
        <v>20005</v>
      </c>
      <c r="E992" s="21" t="s">
        <v>20006</v>
      </c>
      <c r="F992" s="21" t="s">
        <v>15060</v>
      </c>
    </row>
    <row r="993" spans="1:6" ht="32" customHeight="1">
      <c r="A993" s="19" t="s">
        <v>20007</v>
      </c>
      <c r="B993" s="20" t="s">
        <v>20008</v>
      </c>
      <c r="C993" s="21" t="s">
        <v>20009</v>
      </c>
      <c r="D993" s="21" t="s">
        <v>20010</v>
      </c>
      <c r="E993" s="21" t="s">
        <v>20011</v>
      </c>
      <c r="F993" s="21" t="s">
        <v>15060</v>
      </c>
    </row>
    <row r="994" spans="1:6" ht="32" customHeight="1">
      <c r="A994" s="19" t="s">
        <v>20012</v>
      </c>
      <c r="B994" s="20" t="s">
        <v>20013</v>
      </c>
      <c r="C994" s="21" t="s">
        <v>20014</v>
      </c>
      <c r="D994" s="21" t="s">
        <v>20015</v>
      </c>
      <c r="E994" s="21" t="s">
        <v>20016</v>
      </c>
      <c r="F994" s="21" t="s">
        <v>15060</v>
      </c>
    </row>
    <row r="995" spans="1:6" ht="32" customHeight="1">
      <c r="A995" s="19" t="s">
        <v>20017</v>
      </c>
      <c r="B995" s="20" t="s">
        <v>20018</v>
      </c>
      <c r="C995" s="21" t="s">
        <v>20019</v>
      </c>
      <c r="D995" s="21" t="s">
        <v>20020</v>
      </c>
      <c r="E995" s="21" t="s">
        <v>20021</v>
      </c>
      <c r="F995" s="21" t="s">
        <v>15060</v>
      </c>
    </row>
    <row r="996" spans="1:6" ht="32" customHeight="1">
      <c r="A996" s="19" t="s">
        <v>20022</v>
      </c>
      <c r="B996" s="20" t="s">
        <v>20023</v>
      </c>
      <c r="C996" s="21" t="s">
        <v>20024</v>
      </c>
      <c r="D996" s="21" t="s">
        <v>20025</v>
      </c>
      <c r="E996" s="21" t="s">
        <v>20026</v>
      </c>
      <c r="F996" s="21" t="s">
        <v>15060</v>
      </c>
    </row>
    <row r="997" spans="1:6" ht="32" customHeight="1">
      <c r="A997" s="19" t="s">
        <v>20027</v>
      </c>
      <c r="B997" s="20" t="s">
        <v>20028</v>
      </c>
      <c r="C997" s="21" t="s">
        <v>20029</v>
      </c>
      <c r="D997" s="21" t="s">
        <v>20030</v>
      </c>
      <c r="E997" s="21" t="s">
        <v>20031</v>
      </c>
      <c r="F997" s="21" t="s">
        <v>15060</v>
      </c>
    </row>
    <row r="998" spans="1:6" ht="32" customHeight="1">
      <c r="A998" s="19" t="s">
        <v>20032</v>
      </c>
      <c r="B998" s="20" t="s">
        <v>20033</v>
      </c>
      <c r="C998" s="21" t="s">
        <v>20034</v>
      </c>
      <c r="D998" s="21" t="s">
        <v>20035</v>
      </c>
      <c r="E998" s="21" t="s">
        <v>20036</v>
      </c>
      <c r="F998" s="21" t="s">
        <v>15060</v>
      </c>
    </row>
    <row r="999" spans="1:6" ht="32" customHeight="1">
      <c r="A999" s="19" t="s">
        <v>20037</v>
      </c>
      <c r="B999" s="20" t="s">
        <v>20038</v>
      </c>
      <c r="C999" s="21" t="s">
        <v>20039</v>
      </c>
      <c r="D999" s="21" t="s">
        <v>20040</v>
      </c>
      <c r="E999" s="21" t="s">
        <v>20041</v>
      </c>
      <c r="F999" s="21" t="s">
        <v>15060</v>
      </c>
    </row>
    <row r="1000" spans="1:6" ht="32" customHeight="1">
      <c r="A1000" s="19" t="s">
        <v>20042</v>
      </c>
      <c r="B1000" s="20" t="s">
        <v>20043</v>
      </c>
      <c r="C1000" s="21" t="s">
        <v>20044</v>
      </c>
      <c r="D1000" s="21" t="s">
        <v>20045</v>
      </c>
      <c r="E1000" s="21" t="s">
        <v>20046</v>
      </c>
      <c r="F1000" s="21" t="s">
        <v>15060</v>
      </c>
    </row>
    <row r="1001" spans="1:6" ht="32" customHeight="1">
      <c r="A1001" s="19" t="s">
        <v>20047</v>
      </c>
      <c r="B1001" s="20" t="s">
        <v>20048</v>
      </c>
      <c r="C1001" s="21" t="s">
        <v>20049</v>
      </c>
      <c r="D1001" s="21" t="s">
        <v>20050</v>
      </c>
      <c r="E1001" s="21" t="s">
        <v>20051</v>
      </c>
      <c r="F1001" s="21" t="s">
        <v>15060</v>
      </c>
    </row>
    <row r="1002" spans="1:6" ht="32" customHeight="1">
      <c r="A1002" s="19" t="s">
        <v>20052</v>
      </c>
      <c r="B1002" s="20" t="s">
        <v>20053</v>
      </c>
      <c r="C1002" s="21" t="s">
        <v>20054</v>
      </c>
      <c r="D1002" s="21" t="s">
        <v>20055</v>
      </c>
      <c r="E1002" s="21" t="s">
        <v>20056</v>
      </c>
      <c r="F1002" s="21" t="s">
        <v>15060</v>
      </c>
    </row>
    <row r="1003" spans="1:6" ht="32" customHeight="1">
      <c r="A1003" s="19" t="s">
        <v>20057</v>
      </c>
      <c r="B1003" s="20" t="s">
        <v>20058</v>
      </c>
      <c r="C1003" s="21" t="s">
        <v>20059</v>
      </c>
      <c r="D1003" s="21" t="s">
        <v>20060</v>
      </c>
      <c r="E1003" s="21" t="s">
        <v>20061</v>
      </c>
      <c r="F1003" s="21" t="s">
        <v>15060</v>
      </c>
    </row>
    <row r="1004" spans="1:6" ht="32" customHeight="1">
      <c r="A1004" s="19" t="s">
        <v>20062</v>
      </c>
      <c r="B1004" s="20" t="s">
        <v>20063</v>
      </c>
      <c r="C1004" s="21" t="s">
        <v>20064</v>
      </c>
      <c r="D1004" s="21" t="s">
        <v>20065</v>
      </c>
      <c r="E1004" s="21" t="s">
        <v>20066</v>
      </c>
      <c r="F1004" s="21" t="s">
        <v>15060</v>
      </c>
    </row>
    <row r="1005" spans="1:6" ht="32" customHeight="1">
      <c r="A1005" s="19" t="s">
        <v>20067</v>
      </c>
      <c r="B1005" s="20" t="s">
        <v>20068</v>
      </c>
      <c r="C1005" s="21" t="s">
        <v>20069</v>
      </c>
      <c r="D1005" s="21" t="s">
        <v>20070</v>
      </c>
      <c r="E1005" s="21" t="s">
        <v>20071</v>
      </c>
      <c r="F1005" s="21" t="s">
        <v>15060</v>
      </c>
    </row>
    <row r="1006" spans="1:6" ht="32" customHeight="1">
      <c r="A1006" s="19" t="s">
        <v>20072</v>
      </c>
      <c r="B1006" s="20" t="s">
        <v>20073</v>
      </c>
      <c r="C1006" s="21" t="s">
        <v>20074</v>
      </c>
      <c r="D1006" s="21" t="s">
        <v>20075</v>
      </c>
      <c r="E1006" s="21" t="s">
        <v>20076</v>
      </c>
      <c r="F1006" s="21" t="s">
        <v>15060</v>
      </c>
    </row>
    <row r="1007" spans="1:6" ht="32" customHeight="1">
      <c r="A1007" s="19" t="s">
        <v>20077</v>
      </c>
      <c r="B1007" s="20" t="s">
        <v>20078</v>
      </c>
      <c r="C1007" s="21" t="s">
        <v>20079</v>
      </c>
      <c r="D1007" s="21" t="s">
        <v>20080</v>
      </c>
      <c r="E1007" s="21" t="s">
        <v>20081</v>
      </c>
      <c r="F1007" s="21" t="s">
        <v>15060</v>
      </c>
    </row>
    <row r="1008" spans="1:6" ht="32" customHeight="1">
      <c r="A1008" s="19" t="s">
        <v>20082</v>
      </c>
      <c r="B1008" s="20" t="s">
        <v>20083</v>
      </c>
      <c r="C1008" s="21" t="s">
        <v>20084</v>
      </c>
      <c r="D1008" s="21" t="s">
        <v>20085</v>
      </c>
      <c r="E1008" s="21" t="s">
        <v>20086</v>
      </c>
      <c r="F1008" s="21" t="s">
        <v>15060</v>
      </c>
    </row>
    <row r="1009" spans="1:6" ht="32" customHeight="1">
      <c r="A1009" s="19" t="s">
        <v>20087</v>
      </c>
      <c r="B1009" s="20" t="s">
        <v>20088</v>
      </c>
      <c r="C1009" s="21" t="s">
        <v>20089</v>
      </c>
      <c r="D1009" s="21" t="s">
        <v>20090</v>
      </c>
      <c r="E1009" s="21" t="s">
        <v>20091</v>
      </c>
      <c r="F1009" s="21" t="s">
        <v>15060</v>
      </c>
    </row>
    <row r="1010" spans="1:6" ht="32" customHeight="1">
      <c r="A1010" s="19" t="s">
        <v>20092</v>
      </c>
      <c r="B1010" s="20" t="s">
        <v>20093</v>
      </c>
      <c r="C1010" s="21" t="s">
        <v>20094</v>
      </c>
      <c r="D1010" s="21" t="s">
        <v>20095</v>
      </c>
      <c r="E1010" s="21" t="s">
        <v>20096</v>
      </c>
      <c r="F1010" s="21" t="s">
        <v>15060</v>
      </c>
    </row>
    <row r="1011" spans="1:6" ht="32" customHeight="1">
      <c r="A1011" s="19" t="s">
        <v>20097</v>
      </c>
      <c r="B1011" s="20" t="s">
        <v>20098</v>
      </c>
      <c r="C1011" s="21" t="s">
        <v>20099</v>
      </c>
      <c r="D1011" s="21" t="s">
        <v>20100</v>
      </c>
      <c r="E1011" s="21" t="s">
        <v>20101</v>
      </c>
      <c r="F1011" s="21" t="s">
        <v>15060</v>
      </c>
    </row>
    <row r="1012" spans="1:6" ht="32" customHeight="1">
      <c r="A1012" s="19" t="s">
        <v>20102</v>
      </c>
      <c r="B1012" s="20" t="s">
        <v>20103</v>
      </c>
      <c r="C1012" s="21" t="s">
        <v>20104</v>
      </c>
      <c r="D1012" s="21" t="s">
        <v>20105</v>
      </c>
      <c r="E1012" s="21" t="s">
        <v>20106</v>
      </c>
      <c r="F1012" s="21" t="s">
        <v>15060</v>
      </c>
    </row>
    <row r="1013" spans="1:6" ht="32" customHeight="1">
      <c r="A1013" s="19" t="s">
        <v>20107</v>
      </c>
      <c r="B1013" s="20" t="s">
        <v>20108</v>
      </c>
      <c r="C1013" s="21" t="s">
        <v>20109</v>
      </c>
      <c r="D1013" s="21" t="s">
        <v>20110</v>
      </c>
      <c r="E1013" s="21" t="s">
        <v>20111</v>
      </c>
      <c r="F1013" s="21" t="s">
        <v>15060</v>
      </c>
    </row>
    <row r="1014" spans="1:6" ht="32" customHeight="1">
      <c r="A1014" s="19" t="s">
        <v>20112</v>
      </c>
      <c r="B1014" s="20" t="s">
        <v>20113</v>
      </c>
      <c r="C1014" s="21" t="s">
        <v>20114</v>
      </c>
      <c r="D1014" s="21" t="s">
        <v>20115</v>
      </c>
      <c r="E1014" s="21" t="s">
        <v>20116</v>
      </c>
      <c r="F1014" s="21" t="s">
        <v>15060</v>
      </c>
    </row>
    <row r="1015" spans="1:6" ht="32" customHeight="1">
      <c r="A1015" s="19" t="s">
        <v>20117</v>
      </c>
      <c r="B1015" s="20" t="s">
        <v>20118</v>
      </c>
      <c r="C1015" s="21" t="s">
        <v>20119</v>
      </c>
      <c r="D1015" s="21" t="s">
        <v>20120</v>
      </c>
      <c r="E1015" s="21" t="s">
        <v>20121</v>
      </c>
      <c r="F1015" s="21" t="s">
        <v>15060</v>
      </c>
    </row>
    <row r="1016" spans="1:6" ht="32" customHeight="1">
      <c r="A1016" s="19" t="s">
        <v>20122</v>
      </c>
      <c r="B1016" s="20" t="s">
        <v>20123</v>
      </c>
      <c r="C1016" s="21" t="s">
        <v>20124</v>
      </c>
      <c r="D1016" s="21" t="s">
        <v>20125</v>
      </c>
      <c r="E1016" s="21" t="s">
        <v>20126</v>
      </c>
      <c r="F1016" s="21" t="s">
        <v>15060</v>
      </c>
    </row>
    <row r="1017" spans="1:6" ht="32" customHeight="1">
      <c r="A1017" s="19" t="s">
        <v>20127</v>
      </c>
      <c r="B1017" s="20" t="s">
        <v>20128</v>
      </c>
      <c r="C1017" s="21" t="s">
        <v>20129</v>
      </c>
      <c r="D1017" s="21" t="s">
        <v>20130</v>
      </c>
      <c r="E1017" s="21" t="s">
        <v>20131</v>
      </c>
      <c r="F1017" s="21" t="s">
        <v>15060</v>
      </c>
    </row>
    <row r="1018" spans="1:6" ht="32" customHeight="1">
      <c r="A1018" s="19" t="s">
        <v>20132</v>
      </c>
      <c r="B1018" s="20" t="s">
        <v>20133</v>
      </c>
      <c r="C1018" s="21" t="s">
        <v>20134</v>
      </c>
      <c r="D1018" s="21" t="s">
        <v>20135</v>
      </c>
      <c r="E1018" s="21" t="s">
        <v>20136</v>
      </c>
      <c r="F1018" s="21" t="s">
        <v>15060</v>
      </c>
    </row>
    <row r="1019" spans="1:6" ht="32" customHeight="1">
      <c r="A1019" s="19" t="s">
        <v>20137</v>
      </c>
      <c r="B1019" s="20" t="s">
        <v>20138</v>
      </c>
      <c r="C1019" s="21" t="s">
        <v>20139</v>
      </c>
      <c r="D1019" s="21" t="s">
        <v>20140</v>
      </c>
      <c r="E1019" s="21" t="s">
        <v>20141</v>
      </c>
      <c r="F1019" s="21" t="s">
        <v>15060</v>
      </c>
    </row>
    <row r="1020" spans="1:6" ht="32" customHeight="1">
      <c r="A1020" s="19" t="s">
        <v>20142</v>
      </c>
      <c r="B1020" s="20" t="s">
        <v>20143</v>
      </c>
      <c r="C1020" s="21" t="s">
        <v>20144</v>
      </c>
      <c r="D1020" s="21" t="s">
        <v>20145</v>
      </c>
      <c r="E1020" s="21" t="s">
        <v>20146</v>
      </c>
      <c r="F1020" s="21" t="s">
        <v>15060</v>
      </c>
    </row>
    <row r="1021" spans="1:6" ht="32" customHeight="1">
      <c r="A1021" s="19" t="s">
        <v>20147</v>
      </c>
      <c r="B1021" s="20" t="s">
        <v>20148</v>
      </c>
      <c r="C1021" s="21" t="s">
        <v>20149</v>
      </c>
      <c r="D1021" s="21" t="s">
        <v>20150</v>
      </c>
      <c r="E1021" s="21" t="s">
        <v>20151</v>
      </c>
      <c r="F1021" s="21" t="s">
        <v>15060</v>
      </c>
    </row>
    <row r="1022" spans="1:6" ht="32" customHeight="1">
      <c r="A1022" s="19" t="s">
        <v>20152</v>
      </c>
      <c r="B1022" s="20" t="s">
        <v>20153</v>
      </c>
      <c r="C1022" s="21" t="s">
        <v>20154</v>
      </c>
      <c r="D1022" s="21" t="s">
        <v>20155</v>
      </c>
      <c r="E1022" s="21" t="s">
        <v>20156</v>
      </c>
      <c r="F1022" s="21" t="s">
        <v>15060</v>
      </c>
    </row>
    <row r="1023" spans="1:6" ht="32" customHeight="1">
      <c r="A1023" s="19" t="s">
        <v>20157</v>
      </c>
      <c r="B1023" s="20" t="s">
        <v>20158</v>
      </c>
      <c r="C1023" s="21" t="s">
        <v>20159</v>
      </c>
      <c r="D1023" s="21" t="s">
        <v>20160</v>
      </c>
      <c r="E1023" s="21" t="s">
        <v>20161</v>
      </c>
      <c r="F1023" s="21" t="s">
        <v>15060</v>
      </c>
    </row>
    <row r="1024" spans="1:6" ht="32" customHeight="1">
      <c r="A1024" s="19" t="s">
        <v>20162</v>
      </c>
      <c r="B1024" s="20" t="s">
        <v>20163</v>
      </c>
      <c r="C1024" s="21" t="s">
        <v>20164</v>
      </c>
      <c r="D1024" s="21" t="s">
        <v>20165</v>
      </c>
      <c r="E1024" s="21" t="s">
        <v>20166</v>
      </c>
      <c r="F1024" s="21" t="s">
        <v>15060</v>
      </c>
    </row>
    <row r="1025" spans="1:6" ht="32" customHeight="1">
      <c r="A1025" s="19" t="s">
        <v>20167</v>
      </c>
      <c r="B1025" s="20" t="s">
        <v>20168</v>
      </c>
      <c r="C1025" s="21" t="s">
        <v>20169</v>
      </c>
      <c r="D1025" s="21" t="s">
        <v>20170</v>
      </c>
      <c r="E1025" s="21" t="s">
        <v>20171</v>
      </c>
      <c r="F1025" s="21" t="s">
        <v>15060</v>
      </c>
    </row>
    <row r="1026" spans="1:6" ht="32" customHeight="1">
      <c r="A1026" s="19" t="s">
        <v>20172</v>
      </c>
      <c r="B1026" s="20" t="s">
        <v>20173</v>
      </c>
      <c r="C1026" s="21" t="s">
        <v>20174</v>
      </c>
      <c r="D1026" s="21" t="s">
        <v>20175</v>
      </c>
      <c r="E1026" s="21" t="s">
        <v>20176</v>
      </c>
      <c r="F1026" s="21" t="s">
        <v>15060</v>
      </c>
    </row>
    <row r="1027" spans="1:6" ht="32" customHeight="1">
      <c r="A1027" s="19" t="s">
        <v>20177</v>
      </c>
      <c r="B1027" s="20" t="s">
        <v>20178</v>
      </c>
      <c r="C1027" s="21" t="s">
        <v>20179</v>
      </c>
      <c r="D1027" s="21" t="s">
        <v>20180</v>
      </c>
      <c r="E1027" s="21" t="s">
        <v>20181</v>
      </c>
      <c r="F1027" s="21" t="s">
        <v>15060</v>
      </c>
    </row>
    <row r="1028" spans="1:6" ht="32" customHeight="1">
      <c r="A1028" s="19" t="s">
        <v>20182</v>
      </c>
      <c r="B1028" s="20" t="s">
        <v>20183</v>
      </c>
      <c r="C1028" s="21" t="s">
        <v>20184</v>
      </c>
      <c r="D1028" s="21" t="s">
        <v>20185</v>
      </c>
      <c r="E1028" s="21" t="s">
        <v>20186</v>
      </c>
      <c r="F1028" s="21" t="s">
        <v>15060</v>
      </c>
    </row>
    <row r="1029" spans="1:6" ht="32" customHeight="1">
      <c r="A1029" s="19" t="s">
        <v>20187</v>
      </c>
      <c r="B1029" s="20" t="s">
        <v>20188</v>
      </c>
      <c r="C1029" s="21" t="s">
        <v>20189</v>
      </c>
      <c r="D1029" s="21" t="s">
        <v>20190</v>
      </c>
      <c r="E1029" s="21" t="s">
        <v>20191</v>
      </c>
      <c r="F1029" s="21" t="s">
        <v>15060</v>
      </c>
    </row>
    <row r="1030" spans="1:6" ht="32" customHeight="1">
      <c r="A1030" s="19" t="s">
        <v>20192</v>
      </c>
      <c r="B1030" s="20" t="s">
        <v>20193</v>
      </c>
      <c r="C1030" s="21" t="s">
        <v>20194</v>
      </c>
      <c r="D1030" s="21" t="s">
        <v>20195</v>
      </c>
      <c r="E1030" s="21" t="s">
        <v>20196</v>
      </c>
      <c r="F1030" s="21" t="s">
        <v>15060</v>
      </c>
    </row>
    <row r="1031" spans="1:6" ht="32" customHeight="1">
      <c r="A1031" s="19" t="s">
        <v>20197</v>
      </c>
      <c r="B1031" s="20" t="s">
        <v>20198</v>
      </c>
      <c r="C1031" s="21" t="s">
        <v>20199</v>
      </c>
      <c r="D1031" s="21" t="s">
        <v>20200</v>
      </c>
      <c r="E1031" s="21" t="s">
        <v>20201</v>
      </c>
      <c r="F1031" s="21" t="s">
        <v>15060</v>
      </c>
    </row>
    <row r="1032" spans="1:6" ht="32" customHeight="1">
      <c r="A1032" s="19" t="s">
        <v>20202</v>
      </c>
      <c r="B1032" s="20" t="s">
        <v>20203</v>
      </c>
      <c r="C1032" s="21" t="s">
        <v>20204</v>
      </c>
      <c r="D1032" s="21" t="s">
        <v>20205</v>
      </c>
      <c r="E1032" s="21" t="s">
        <v>20206</v>
      </c>
      <c r="F1032" s="21" t="s">
        <v>15060</v>
      </c>
    </row>
    <row r="1033" spans="1:6" ht="32" customHeight="1">
      <c r="A1033" s="19" t="s">
        <v>20207</v>
      </c>
      <c r="B1033" s="20" t="s">
        <v>20208</v>
      </c>
      <c r="C1033" s="21" t="s">
        <v>20209</v>
      </c>
      <c r="D1033" s="21" t="s">
        <v>20210</v>
      </c>
      <c r="E1033" s="21" t="s">
        <v>20211</v>
      </c>
      <c r="F1033" s="21" t="s">
        <v>15060</v>
      </c>
    </row>
    <row r="1034" spans="1:6" ht="32" customHeight="1">
      <c r="A1034" s="19" t="s">
        <v>20212</v>
      </c>
      <c r="B1034" s="20" t="s">
        <v>20213</v>
      </c>
      <c r="C1034" s="21" t="s">
        <v>20214</v>
      </c>
      <c r="D1034" s="21" t="s">
        <v>20215</v>
      </c>
      <c r="E1034" s="21" t="s">
        <v>20216</v>
      </c>
      <c r="F1034" s="21" t="s">
        <v>15060</v>
      </c>
    </row>
    <row r="1035" spans="1:6" ht="32" customHeight="1">
      <c r="A1035" s="19" t="s">
        <v>20217</v>
      </c>
      <c r="B1035" s="20" t="s">
        <v>20218</v>
      </c>
      <c r="C1035" s="21" t="s">
        <v>20219</v>
      </c>
      <c r="D1035" s="21" t="s">
        <v>20220</v>
      </c>
      <c r="E1035" s="21" t="s">
        <v>20221</v>
      </c>
      <c r="F1035" s="21" t="s">
        <v>15060</v>
      </c>
    </row>
    <row r="1036" spans="1:6" ht="32" customHeight="1">
      <c r="A1036" s="19" t="s">
        <v>20222</v>
      </c>
      <c r="B1036" s="20" t="s">
        <v>20223</v>
      </c>
      <c r="C1036" s="21" t="s">
        <v>20224</v>
      </c>
      <c r="D1036" s="21" t="s">
        <v>20225</v>
      </c>
      <c r="E1036" s="21" t="s">
        <v>20226</v>
      </c>
      <c r="F1036" s="21" t="s">
        <v>15060</v>
      </c>
    </row>
    <row r="1037" spans="1:6" ht="32" customHeight="1">
      <c r="A1037" s="19" t="s">
        <v>20227</v>
      </c>
      <c r="B1037" s="20" t="s">
        <v>20228</v>
      </c>
      <c r="C1037" s="21" t="s">
        <v>20229</v>
      </c>
      <c r="D1037" s="21" t="s">
        <v>20230</v>
      </c>
      <c r="E1037" s="21" t="s">
        <v>20231</v>
      </c>
      <c r="F1037" s="21" t="s">
        <v>15060</v>
      </c>
    </row>
    <row r="1038" spans="1:6" ht="32" customHeight="1">
      <c r="A1038" s="19" t="s">
        <v>20232</v>
      </c>
      <c r="B1038" s="20" t="s">
        <v>20233</v>
      </c>
      <c r="C1038" s="21" t="s">
        <v>20234</v>
      </c>
      <c r="D1038" s="21" t="s">
        <v>20235</v>
      </c>
      <c r="E1038" s="21" t="s">
        <v>20236</v>
      </c>
      <c r="F1038" s="21" t="s">
        <v>15060</v>
      </c>
    </row>
    <row r="1039" spans="1:6" ht="32" customHeight="1">
      <c r="A1039" s="19" t="s">
        <v>20237</v>
      </c>
      <c r="B1039" s="20" t="s">
        <v>20238</v>
      </c>
      <c r="C1039" s="21" t="s">
        <v>20239</v>
      </c>
      <c r="D1039" s="21" t="s">
        <v>20240</v>
      </c>
      <c r="E1039" s="21" t="s">
        <v>20241</v>
      </c>
      <c r="F1039" s="21" t="s">
        <v>15060</v>
      </c>
    </row>
    <row r="1040" spans="1:6" ht="32" customHeight="1">
      <c r="A1040" s="19" t="s">
        <v>20242</v>
      </c>
      <c r="B1040" s="20" t="s">
        <v>20243</v>
      </c>
      <c r="C1040" s="21" t="s">
        <v>20244</v>
      </c>
      <c r="D1040" s="21" t="s">
        <v>20245</v>
      </c>
      <c r="E1040" s="21" t="s">
        <v>20246</v>
      </c>
      <c r="F1040" s="21" t="s">
        <v>15060</v>
      </c>
    </row>
    <row r="1041" spans="1:6" ht="32" customHeight="1">
      <c r="A1041" s="19" t="s">
        <v>20247</v>
      </c>
      <c r="B1041" s="20" t="s">
        <v>20248</v>
      </c>
      <c r="C1041" s="21" t="s">
        <v>20249</v>
      </c>
      <c r="D1041" s="21" t="s">
        <v>20250</v>
      </c>
      <c r="E1041" s="21" t="s">
        <v>20251</v>
      </c>
      <c r="F1041" s="21" t="s">
        <v>15060</v>
      </c>
    </row>
    <row r="1042" spans="1:6" ht="32" customHeight="1">
      <c r="A1042" s="19" t="s">
        <v>20252</v>
      </c>
      <c r="B1042" s="20" t="s">
        <v>20253</v>
      </c>
      <c r="C1042" s="21" t="s">
        <v>20254</v>
      </c>
      <c r="D1042" s="21" t="s">
        <v>20255</v>
      </c>
      <c r="E1042" s="21" t="s">
        <v>20256</v>
      </c>
      <c r="F1042" s="21" t="s">
        <v>15060</v>
      </c>
    </row>
    <row r="1043" spans="1:6" ht="32" customHeight="1">
      <c r="A1043" s="19" t="s">
        <v>20257</v>
      </c>
      <c r="B1043" s="20" t="s">
        <v>20258</v>
      </c>
      <c r="C1043" s="21" t="s">
        <v>20259</v>
      </c>
      <c r="D1043" s="21" t="s">
        <v>20260</v>
      </c>
      <c r="E1043" s="21" t="s">
        <v>20261</v>
      </c>
      <c r="F1043" s="21" t="s">
        <v>15060</v>
      </c>
    </row>
    <row r="1044" spans="1:6" ht="32" customHeight="1">
      <c r="A1044" s="19" t="s">
        <v>20262</v>
      </c>
      <c r="B1044" s="20" t="s">
        <v>20263</v>
      </c>
      <c r="C1044" s="21" t="s">
        <v>20264</v>
      </c>
      <c r="D1044" s="21" t="s">
        <v>20265</v>
      </c>
      <c r="E1044" s="21" t="s">
        <v>20266</v>
      </c>
      <c r="F1044" s="21" t="s">
        <v>15060</v>
      </c>
    </row>
    <row r="1045" spans="1:6" ht="32" customHeight="1">
      <c r="A1045" s="19" t="s">
        <v>20267</v>
      </c>
      <c r="B1045" s="20" t="s">
        <v>20268</v>
      </c>
      <c r="C1045" s="21" t="s">
        <v>20269</v>
      </c>
      <c r="D1045" s="21" t="s">
        <v>20270</v>
      </c>
      <c r="E1045" s="21" t="s">
        <v>20271</v>
      </c>
      <c r="F1045" s="21" t="s">
        <v>15856</v>
      </c>
    </row>
    <row r="1046" spans="1:6" ht="32" customHeight="1">
      <c r="A1046" s="19" t="s">
        <v>20272</v>
      </c>
      <c r="B1046" s="20" t="s">
        <v>20273</v>
      </c>
      <c r="C1046" s="21" t="s">
        <v>20274</v>
      </c>
      <c r="D1046" s="21" t="s">
        <v>20275</v>
      </c>
      <c r="E1046" s="21" t="s">
        <v>20276</v>
      </c>
      <c r="F1046" s="21" t="s">
        <v>15856</v>
      </c>
    </row>
    <row r="1047" spans="1:6" ht="32" customHeight="1">
      <c r="A1047" s="19" t="s">
        <v>20277</v>
      </c>
      <c r="B1047" s="20" t="s">
        <v>20278</v>
      </c>
      <c r="C1047" s="21" t="s">
        <v>20279</v>
      </c>
      <c r="D1047" s="21" t="s">
        <v>20280</v>
      </c>
      <c r="E1047" s="21" t="s">
        <v>20281</v>
      </c>
      <c r="F1047" s="21" t="s">
        <v>15856</v>
      </c>
    </row>
    <row r="1048" spans="1:6" ht="32" customHeight="1">
      <c r="A1048" s="19" t="s">
        <v>20282</v>
      </c>
      <c r="B1048" s="20" t="s">
        <v>20283</v>
      </c>
      <c r="C1048" s="21" t="s">
        <v>20284</v>
      </c>
      <c r="D1048" s="21" t="s">
        <v>20285</v>
      </c>
      <c r="E1048" s="21" t="s">
        <v>20286</v>
      </c>
      <c r="F1048" s="21" t="s">
        <v>15872</v>
      </c>
    </row>
    <row r="1049" spans="1:6" ht="32" customHeight="1">
      <c r="A1049" s="19" t="s">
        <v>20287</v>
      </c>
      <c r="B1049" s="20" t="s">
        <v>20288</v>
      </c>
      <c r="C1049" s="21" t="s">
        <v>20289</v>
      </c>
      <c r="D1049" s="21" t="s">
        <v>20290</v>
      </c>
      <c r="E1049" s="21" t="s">
        <v>20291</v>
      </c>
      <c r="F1049" s="21" t="s">
        <v>15872</v>
      </c>
    </row>
    <row r="1050" spans="1:6" ht="32" customHeight="1">
      <c r="A1050" s="19" t="s">
        <v>20292</v>
      </c>
      <c r="B1050" s="20" t="s">
        <v>20293</v>
      </c>
      <c r="C1050" s="21" t="s">
        <v>20294</v>
      </c>
      <c r="D1050" s="21" t="s">
        <v>20295</v>
      </c>
      <c r="E1050" s="21" t="s">
        <v>20296</v>
      </c>
      <c r="F1050" s="21" t="s">
        <v>15872</v>
      </c>
    </row>
    <row r="1051" spans="1:6" ht="32" customHeight="1">
      <c r="A1051" s="19" t="s">
        <v>20297</v>
      </c>
      <c r="B1051" s="20" t="s">
        <v>20298</v>
      </c>
      <c r="C1051" s="21" t="s">
        <v>20299</v>
      </c>
      <c r="D1051" s="21" t="s">
        <v>20300</v>
      </c>
      <c r="E1051" s="21" t="s">
        <v>20301</v>
      </c>
      <c r="F1051" s="21" t="s">
        <v>15060</v>
      </c>
    </row>
    <row r="1052" spans="1:6" ht="32" customHeight="1">
      <c r="A1052" s="19" t="s">
        <v>20302</v>
      </c>
      <c r="B1052" s="20" t="s">
        <v>20303</v>
      </c>
      <c r="C1052" s="21" t="s">
        <v>20304</v>
      </c>
      <c r="D1052" s="21" t="s">
        <v>20305</v>
      </c>
      <c r="E1052" s="21" t="s">
        <v>20306</v>
      </c>
      <c r="F1052" s="21" t="s">
        <v>15060</v>
      </c>
    </row>
    <row r="1053" spans="1:6" ht="32" customHeight="1">
      <c r="A1053" s="19" t="s">
        <v>20307</v>
      </c>
      <c r="B1053" s="20" t="s">
        <v>20308</v>
      </c>
      <c r="C1053" s="21" t="s">
        <v>20309</v>
      </c>
      <c r="D1053" s="21" t="s">
        <v>20310</v>
      </c>
      <c r="E1053" s="21" t="s">
        <v>20311</v>
      </c>
      <c r="F1053" s="21" t="s">
        <v>15060</v>
      </c>
    </row>
    <row r="1054" spans="1:6" ht="32" customHeight="1">
      <c r="A1054" s="19" t="s">
        <v>20312</v>
      </c>
      <c r="B1054" s="20" t="s">
        <v>20313</v>
      </c>
      <c r="C1054" s="21" t="s">
        <v>20314</v>
      </c>
      <c r="D1054" s="21" t="s">
        <v>20315</v>
      </c>
      <c r="E1054" s="21" t="s">
        <v>20316</v>
      </c>
      <c r="F1054" s="21" t="s">
        <v>15060</v>
      </c>
    </row>
    <row r="1055" spans="1:6" ht="32" customHeight="1">
      <c r="A1055" s="19" t="s">
        <v>20317</v>
      </c>
      <c r="B1055" s="20" t="s">
        <v>20318</v>
      </c>
      <c r="C1055" s="21" t="s">
        <v>20319</v>
      </c>
      <c r="D1055" s="21" t="s">
        <v>20320</v>
      </c>
      <c r="E1055" s="21" t="s">
        <v>20321</v>
      </c>
      <c r="F1055" s="21" t="s">
        <v>15060</v>
      </c>
    </row>
    <row r="1056" spans="1:6" ht="32" customHeight="1">
      <c r="A1056" s="19" t="s">
        <v>20322</v>
      </c>
      <c r="B1056" s="20" t="s">
        <v>20323</v>
      </c>
      <c r="C1056" s="21" t="s">
        <v>20324</v>
      </c>
      <c r="D1056" s="21" t="s">
        <v>20325</v>
      </c>
      <c r="E1056" s="21" t="s">
        <v>20326</v>
      </c>
      <c r="F1056" s="21" t="s">
        <v>15060</v>
      </c>
    </row>
    <row r="1057" spans="1:6" ht="32" customHeight="1">
      <c r="A1057" s="19" t="s">
        <v>20327</v>
      </c>
      <c r="B1057" s="20" t="s">
        <v>20328</v>
      </c>
      <c r="C1057" s="21" t="s">
        <v>20329</v>
      </c>
      <c r="D1057" s="21" t="s">
        <v>20330</v>
      </c>
      <c r="E1057" s="21" t="s">
        <v>20331</v>
      </c>
      <c r="F1057" s="21" t="s">
        <v>15060</v>
      </c>
    </row>
    <row r="1058" spans="1:6" ht="32" customHeight="1">
      <c r="A1058" s="19" t="s">
        <v>20332</v>
      </c>
      <c r="B1058" s="20" t="s">
        <v>20333</v>
      </c>
      <c r="C1058" s="21" t="s">
        <v>20334</v>
      </c>
      <c r="D1058" s="21" t="s">
        <v>20335</v>
      </c>
      <c r="E1058" s="21" t="s">
        <v>20336</v>
      </c>
      <c r="F1058" s="21" t="s">
        <v>15060</v>
      </c>
    </row>
    <row r="1059" spans="1:6" ht="32" customHeight="1">
      <c r="A1059" s="19" t="s">
        <v>20337</v>
      </c>
      <c r="B1059" s="20" t="s">
        <v>20338</v>
      </c>
      <c r="C1059" s="21" t="s">
        <v>20339</v>
      </c>
      <c r="D1059" s="21" t="s">
        <v>20340</v>
      </c>
      <c r="E1059" s="21" t="s">
        <v>20341</v>
      </c>
      <c r="F1059" s="21" t="s">
        <v>15060</v>
      </c>
    </row>
    <row r="1060" spans="1:6" ht="32" customHeight="1">
      <c r="A1060" s="19" t="s">
        <v>20342</v>
      </c>
      <c r="B1060" s="20" t="s">
        <v>20343</v>
      </c>
      <c r="C1060" s="21" t="s">
        <v>20344</v>
      </c>
      <c r="D1060" s="21" t="s">
        <v>20345</v>
      </c>
      <c r="E1060" s="21" t="s">
        <v>20346</v>
      </c>
      <c r="F1060" s="21" t="s">
        <v>15060</v>
      </c>
    </row>
    <row r="1061" spans="1:6" ht="32" customHeight="1">
      <c r="A1061" s="19" t="s">
        <v>20347</v>
      </c>
      <c r="B1061" s="20" t="s">
        <v>20348</v>
      </c>
      <c r="C1061" s="21" t="s">
        <v>20349</v>
      </c>
      <c r="D1061" s="21" t="s">
        <v>20350</v>
      </c>
      <c r="E1061" s="21" t="s">
        <v>20351</v>
      </c>
      <c r="F1061" s="21" t="s">
        <v>15060</v>
      </c>
    </row>
    <row r="1062" spans="1:6" ht="32" customHeight="1">
      <c r="A1062" s="19" t="s">
        <v>20352</v>
      </c>
      <c r="B1062" s="20" t="s">
        <v>20353</v>
      </c>
      <c r="C1062" s="21" t="s">
        <v>20354</v>
      </c>
      <c r="D1062" s="21" t="s">
        <v>20355</v>
      </c>
      <c r="E1062" s="21" t="s">
        <v>20356</v>
      </c>
      <c r="F1062" s="21" t="s">
        <v>15060</v>
      </c>
    </row>
    <row r="1063" spans="1:6" ht="32" customHeight="1">
      <c r="A1063" s="19" t="s">
        <v>20357</v>
      </c>
      <c r="B1063" s="20" t="s">
        <v>20358</v>
      </c>
      <c r="C1063" s="21" t="s">
        <v>20359</v>
      </c>
      <c r="D1063" s="21" t="s">
        <v>20360</v>
      </c>
      <c r="E1063" s="21" t="s">
        <v>20361</v>
      </c>
      <c r="F1063" s="21" t="s">
        <v>15060</v>
      </c>
    </row>
    <row r="1064" spans="1:6" ht="32" customHeight="1">
      <c r="A1064" s="19" t="s">
        <v>20362</v>
      </c>
      <c r="B1064" s="20" t="s">
        <v>20363</v>
      </c>
      <c r="C1064" s="21" t="s">
        <v>20364</v>
      </c>
      <c r="D1064" s="21" t="s">
        <v>20365</v>
      </c>
      <c r="E1064" s="21" t="s">
        <v>20366</v>
      </c>
      <c r="F1064" s="21" t="s">
        <v>15060</v>
      </c>
    </row>
    <row r="1065" spans="1:6" ht="32" customHeight="1">
      <c r="A1065" s="19" t="s">
        <v>20367</v>
      </c>
      <c r="B1065" s="20" t="s">
        <v>20368</v>
      </c>
      <c r="C1065" s="21" t="s">
        <v>20369</v>
      </c>
      <c r="D1065" s="21" t="s">
        <v>20370</v>
      </c>
      <c r="E1065" s="21" t="s">
        <v>20371</v>
      </c>
      <c r="F1065" s="21" t="s">
        <v>15060</v>
      </c>
    </row>
    <row r="1066" spans="1:6" ht="32" customHeight="1">
      <c r="A1066" s="19" t="s">
        <v>20372</v>
      </c>
      <c r="B1066" s="20" t="s">
        <v>20373</v>
      </c>
      <c r="C1066" s="21" t="s">
        <v>20374</v>
      </c>
      <c r="D1066" s="21" t="s">
        <v>20375</v>
      </c>
      <c r="E1066" s="21" t="s">
        <v>20376</v>
      </c>
      <c r="F1066" s="21" t="s">
        <v>15060</v>
      </c>
    </row>
    <row r="1067" spans="1:6" ht="32" customHeight="1">
      <c r="A1067" s="19" t="s">
        <v>20377</v>
      </c>
      <c r="B1067" s="20" t="s">
        <v>20378</v>
      </c>
      <c r="C1067" s="21" t="s">
        <v>20379</v>
      </c>
      <c r="D1067" s="21" t="s">
        <v>20380</v>
      </c>
      <c r="E1067" s="21" t="s">
        <v>20381</v>
      </c>
      <c r="F1067" s="21" t="s">
        <v>15060</v>
      </c>
    </row>
    <row r="1068" spans="1:6" ht="32" customHeight="1">
      <c r="A1068" s="19" t="s">
        <v>20382</v>
      </c>
      <c r="B1068" s="20" t="s">
        <v>20383</v>
      </c>
      <c r="C1068" s="21" t="s">
        <v>20384</v>
      </c>
      <c r="D1068" s="21" t="s">
        <v>20385</v>
      </c>
      <c r="E1068" s="21" t="s">
        <v>20386</v>
      </c>
      <c r="F1068" s="21" t="s">
        <v>15060</v>
      </c>
    </row>
    <row r="1069" spans="1:6" ht="32" customHeight="1">
      <c r="A1069" s="19" t="s">
        <v>20387</v>
      </c>
      <c r="B1069" s="20" t="s">
        <v>20388</v>
      </c>
      <c r="C1069" s="21" t="s">
        <v>20389</v>
      </c>
      <c r="D1069" s="21" t="s">
        <v>20390</v>
      </c>
      <c r="E1069" s="21" t="s">
        <v>20391</v>
      </c>
      <c r="F1069" s="21" t="s">
        <v>15060</v>
      </c>
    </row>
    <row r="1070" spans="1:6" ht="32" customHeight="1">
      <c r="A1070" s="19" t="s">
        <v>20392</v>
      </c>
      <c r="B1070" s="20" t="s">
        <v>20393</v>
      </c>
      <c r="C1070" s="21" t="s">
        <v>20394</v>
      </c>
      <c r="D1070" s="21" t="s">
        <v>20395</v>
      </c>
      <c r="E1070" s="21" t="s">
        <v>20396</v>
      </c>
      <c r="F1070" s="21" t="s">
        <v>15060</v>
      </c>
    </row>
    <row r="1071" spans="1:6" ht="32" customHeight="1">
      <c r="A1071" s="19" t="s">
        <v>20397</v>
      </c>
      <c r="B1071" s="20" t="s">
        <v>20398</v>
      </c>
      <c r="C1071" s="21" t="s">
        <v>20399</v>
      </c>
      <c r="D1071" s="21" t="s">
        <v>20400</v>
      </c>
      <c r="E1071" s="21" t="s">
        <v>20401</v>
      </c>
      <c r="F1071" s="21" t="s">
        <v>15060</v>
      </c>
    </row>
    <row r="1072" spans="1:6" ht="32" customHeight="1">
      <c r="A1072" s="19" t="s">
        <v>20402</v>
      </c>
      <c r="B1072" s="20" t="s">
        <v>20403</v>
      </c>
      <c r="C1072" s="21" t="s">
        <v>20404</v>
      </c>
      <c r="D1072" s="21" t="s">
        <v>20405</v>
      </c>
      <c r="E1072" s="21" t="s">
        <v>20406</v>
      </c>
      <c r="F1072" s="21" t="s">
        <v>15060</v>
      </c>
    </row>
    <row r="1073" spans="1:6" ht="32" customHeight="1">
      <c r="A1073" s="19" t="s">
        <v>20407</v>
      </c>
      <c r="B1073" s="20" t="s">
        <v>20408</v>
      </c>
      <c r="C1073" s="21" t="s">
        <v>20409</v>
      </c>
      <c r="D1073" s="21" t="s">
        <v>20410</v>
      </c>
      <c r="E1073" s="21" t="s">
        <v>20411</v>
      </c>
      <c r="F1073" s="21" t="s">
        <v>15060</v>
      </c>
    </row>
    <row r="1074" spans="1:6" ht="32" customHeight="1">
      <c r="A1074" s="19" t="s">
        <v>20412</v>
      </c>
      <c r="B1074" s="20" t="s">
        <v>20413</v>
      </c>
      <c r="C1074" s="21" t="s">
        <v>20414</v>
      </c>
      <c r="D1074" s="21" t="s">
        <v>20415</v>
      </c>
      <c r="E1074" s="21" t="s">
        <v>20416</v>
      </c>
      <c r="F1074" s="21" t="s">
        <v>15060</v>
      </c>
    </row>
    <row r="1075" spans="1:6" ht="32" customHeight="1">
      <c r="A1075" s="19" t="s">
        <v>20417</v>
      </c>
      <c r="B1075" s="20" t="s">
        <v>20418</v>
      </c>
      <c r="C1075" s="21" t="s">
        <v>20419</v>
      </c>
      <c r="D1075" s="21" t="s">
        <v>20420</v>
      </c>
      <c r="E1075" s="21" t="s">
        <v>20421</v>
      </c>
      <c r="F1075" s="21" t="s">
        <v>15060</v>
      </c>
    </row>
    <row r="1076" spans="1:6" ht="32" customHeight="1">
      <c r="A1076" s="19" t="s">
        <v>20422</v>
      </c>
      <c r="B1076" s="20" t="s">
        <v>20423</v>
      </c>
      <c r="C1076" s="21" t="s">
        <v>20424</v>
      </c>
      <c r="D1076" s="21" t="s">
        <v>20425</v>
      </c>
      <c r="E1076" s="21" t="s">
        <v>20426</v>
      </c>
      <c r="F1076" s="21" t="s">
        <v>15060</v>
      </c>
    </row>
    <row r="1077" spans="1:6" ht="32" customHeight="1">
      <c r="A1077" s="19" t="s">
        <v>20427</v>
      </c>
      <c r="B1077" s="20" t="s">
        <v>20428</v>
      </c>
      <c r="C1077" s="21" t="s">
        <v>20429</v>
      </c>
      <c r="D1077" s="21" t="s">
        <v>20430</v>
      </c>
      <c r="E1077" s="21" t="s">
        <v>20431</v>
      </c>
      <c r="F1077" s="21" t="s">
        <v>15060</v>
      </c>
    </row>
    <row r="1078" spans="1:6" ht="32" customHeight="1">
      <c r="A1078" s="19" t="s">
        <v>20432</v>
      </c>
      <c r="B1078" s="20" t="s">
        <v>20433</v>
      </c>
      <c r="C1078" s="21" t="s">
        <v>20434</v>
      </c>
      <c r="D1078" s="21" t="s">
        <v>20435</v>
      </c>
      <c r="E1078" s="21" t="s">
        <v>20436</v>
      </c>
      <c r="F1078" s="21" t="s">
        <v>15060</v>
      </c>
    </row>
    <row r="1079" spans="1:6" ht="32" customHeight="1">
      <c r="A1079" s="19" t="s">
        <v>20437</v>
      </c>
      <c r="B1079" s="20" t="s">
        <v>20438</v>
      </c>
      <c r="C1079" s="21" t="s">
        <v>20439</v>
      </c>
      <c r="D1079" s="21" t="s">
        <v>20440</v>
      </c>
      <c r="E1079" s="21" t="s">
        <v>20441</v>
      </c>
      <c r="F1079" s="21" t="s">
        <v>15060</v>
      </c>
    </row>
    <row r="1080" spans="1:6" ht="32" customHeight="1">
      <c r="A1080" s="19" t="s">
        <v>20442</v>
      </c>
      <c r="B1080" s="20" t="s">
        <v>20443</v>
      </c>
      <c r="C1080" s="21" t="s">
        <v>20444</v>
      </c>
      <c r="D1080" s="21" t="s">
        <v>20445</v>
      </c>
      <c r="E1080" s="21" t="s">
        <v>20446</v>
      </c>
      <c r="F1080" s="21" t="s">
        <v>15060</v>
      </c>
    </row>
    <row r="1081" spans="1:6" ht="32" customHeight="1">
      <c r="A1081" s="19" t="s">
        <v>20447</v>
      </c>
      <c r="B1081" s="20" t="s">
        <v>20448</v>
      </c>
      <c r="C1081" s="21" t="s">
        <v>20449</v>
      </c>
      <c r="D1081" s="21" t="s">
        <v>20450</v>
      </c>
      <c r="E1081" s="21" t="s">
        <v>20451</v>
      </c>
      <c r="F1081" s="21" t="s">
        <v>15060</v>
      </c>
    </row>
    <row r="1082" spans="1:6" ht="32" customHeight="1">
      <c r="A1082" s="19" t="s">
        <v>20452</v>
      </c>
      <c r="B1082" s="20" t="s">
        <v>20453</v>
      </c>
      <c r="C1082" s="21" t="s">
        <v>20454</v>
      </c>
      <c r="D1082" s="21" t="s">
        <v>20455</v>
      </c>
      <c r="E1082" s="21" t="s">
        <v>20456</v>
      </c>
      <c r="F1082" s="21" t="s">
        <v>15060</v>
      </c>
    </row>
    <row r="1083" spans="1:6" ht="32" customHeight="1">
      <c r="A1083" s="19" t="s">
        <v>20457</v>
      </c>
      <c r="B1083" s="20" t="s">
        <v>20458</v>
      </c>
      <c r="C1083" s="21" t="s">
        <v>20459</v>
      </c>
      <c r="D1083" s="21" t="s">
        <v>20460</v>
      </c>
      <c r="E1083" s="21" t="s">
        <v>20461</v>
      </c>
      <c r="F1083" s="21" t="s">
        <v>15060</v>
      </c>
    </row>
    <row r="1084" spans="1:6" ht="32" customHeight="1">
      <c r="A1084" s="19" t="s">
        <v>20462</v>
      </c>
      <c r="B1084" s="20" t="s">
        <v>20463</v>
      </c>
      <c r="C1084" s="21" t="s">
        <v>20464</v>
      </c>
      <c r="D1084" s="21" t="s">
        <v>20465</v>
      </c>
      <c r="E1084" s="21" t="s">
        <v>20466</v>
      </c>
      <c r="F1084" s="21" t="s">
        <v>15060</v>
      </c>
    </row>
    <row r="1085" spans="1:6" ht="32" customHeight="1">
      <c r="A1085" s="19" t="s">
        <v>20467</v>
      </c>
      <c r="B1085" s="20" t="s">
        <v>20468</v>
      </c>
      <c r="C1085" s="21" t="s">
        <v>20469</v>
      </c>
      <c r="D1085" s="21" t="s">
        <v>20470</v>
      </c>
      <c r="E1085" s="21" t="s">
        <v>20471</v>
      </c>
      <c r="F1085" s="21" t="s">
        <v>15060</v>
      </c>
    </row>
    <row r="1086" spans="1:6" ht="32" customHeight="1">
      <c r="A1086" s="19" t="s">
        <v>20472</v>
      </c>
      <c r="B1086" s="20" t="s">
        <v>20473</v>
      </c>
      <c r="C1086" s="21" t="s">
        <v>20474</v>
      </c>
      <c r="D1086" s="21" t="s">
        <v>20475</v>
      </c>
      <c r="E1086" s="21" t="s">
        <v>20476</v>
      </c>
      <c r="F1086" s="21" t="s">
        <v>15060</v>
      </c>
    </row>
    <row r="1087" spans="1:6" ht="32" customHeight="1">
      <c r="A1087" s="19" t="s">
        <v>20477</v>
      </c>
      <c r="B1087" s="20" t="s">
        <v>20478</v>
      </c>
      <c r="C1087" s="21" t="s">
        <v>20479</v>
      </c>
      <c r="D1087" s="21" t="s">
        <v>20480</v>
      </c>
      <c r="E1087" s="21" t="s">
        <v>20481</v>
      </c>
      <c r="F1087" s="21" t="s">
        <v>15060</v>
      </c>
    </row>
    <row r="1088" spans="1:6" ht="32" customHeight="1">
      <c r="A1088" s="19" t="s">
        <v>20482</v>
      </c>
      <c r="B1088" s="20" t="s">
        <v>20483</v>
      </c>
      <c r="C1088" s="21" t="s">
        <v>20484</v>
      </c>
      <c r="D1088" s="21" t="s">
        <v>20485</v>
      </c>
      <c r="E1088" s="21" t="s">
        <v>20486</v>
      </c>
      <c r="F1088" s="21" t="s">
        <v>15060</v>
      </c>
    </row>
    <row r="1089" spans="1:6" ht="32" customHeight="1">
      <c r="A1089" s="19" t="s">
        <v>20487</v>
      </c>
      <c r="B1089" s="20" t="s">
        <v>20488</v>
      </c>
      <c r="C1089" s="21" t="s">
        <v>20489</v>
      </c>
      <c r="D1089" s="21" t="s">
        <v>20490</v>
      </c>
      <c r="E1089" s="21" t="s">
        <v>20491</v>
      </c>
      <c r="F1089" s="21" t="s">
        <v>15060</v>
      </c>
    </row>
    <row r="1090" spans="1:6" ht="32" customHeight="1">
      <c r="A1090" s="19" t="s">
        <v>20492</v>
      </c>
      <c r="B1090" s="20" t="s">
        <v>20493</v>
      </c>
      <c r="C1090" s="21" t="s">
        <v>20494</v>
      </c>
      <c r="D1090" s="21" t="s">
        <v>20495</v>
      </c>
      <c r="E1090" s="21" t="s">
        <v>20496</v>
      </c>
      <c r="F1090" s="21" t="s">
        <v>15060</v>
      </c>
    </row>
    <row r="1091" spans="1:6" ht="32" customHeight="1">
      <c r="A1091" s="19" t="s">
        <v>20497</v>
      </c>
      <c r="B1091" s="20" t="s">
        <v>20498</v>
      </c>
      <c r="C1091" s="21" t="s">
        <v>20499</v>
      </c>
      <c r="D1091" s="21" t="s">
        <v>20500</v>
      </c>
      <c r="E1091" s="21" t="s">
        <v>20501</v>
      </c>
      <c r="F1091" s="21" t="s">
        <v>15060</v>
      </c>
    </row>
    <row r="1092" spans="1:6" ht="32" customHeight="1">
      <c r="A1092" s="19" t="s">
        <v>20502</v>
      </c>
      <c r="B1092" s="20" t="s">
        <v>20503</v>
      </c>
      <c r="C1092" s="21" t="s">
        <v>20504</v>
      </c>
      <c r="D1092" s="21" t="s">
        <v>20505</v>
      </c>
      <c r="E1092" s="21" t="s">
        <v>20506</v>
      </c>
      <c r="F1092" s="21" t="s">
        <v>15060</v>
      </c>
    </row>
    <row r="1093" spans="1:6" ht="32" customHeight="1">
      <c r="A1093" s="19" t="s">
        <v>20507</v>
      </c>
      <c r="B1093" s="20" t="s">
        <v>20508</v>
      </c>
      <c r="C1093" s="21" t="s">
        <v>20509</v>
      </c>
      <c r="D1093" s="21" t="s">
        <v>20510</v>
      </c>
      <c r="E1093" s="21" t="s">
        <v>20511</v>
      </c>
      <c r="F1093" s="21" t="s">
        <v>15060</v>
      </c>
    </row>
    <row r="1094" spans="1:6" ht="32" customHeight="1">
      <c r="A1094" s="19" t="s">
        <v>20512</v>
      </c>
      <c r="B1094" s="20" t="s">
        <v>20513</v>
      </c>
      <c r="C1094" s="21" t="s">
        <v>20514</v>
      </c>
      <c r="D1094" s="21" t="s">
        <v>20515</v>
      </c>
      <c r="E1094" s="21" t="s">
        <v>20516</v>
      </c>
      <c r="F1094" s="21" t="s">
        <v>15060</v>
      </c>
    </row>
    <row r="1095" spans="1:6" ht="32" customHeight="1">
      <c r="A1095" s="19" t="s">
        <v>20517</v>
      </c>
      <c r="B1095" s="20" t="s">
        <v>20518</v>
      </c>
      <c r="C1095" s="21" t="s">
        <v>20519</v>
      </c>
      <c r="D1095" s="21" t="s">
        <v>20520</v>
      </c>
      <c r="E1095" s="21" t="s">
        <v>20521</v>
      </c>
      <c r="F1095" s="21" t="s">
        <v>15060</v>
      </c>
    </row>
    <row r="1096" spans="1:6" ht="32" customHeight="1">
      <c r="A1096" s="19" t="s">
        <v>20522</v>
      </c>
      <c r="B1096" s="20" t="s">
        <v>20523</v>
      </c>
      <c r="C1096" s="21" t="s">
        <v>20524</v>
      </c>
      <c r="D1096" s="21" t="s">
        <v>20525</v>
      </c>
      <c r="E1096" s="21" t="s">
        <v>20526</v>
      </c>
      <c r="F1096" s="21" t="s">
        <v>15060</v>
      </c>
    </row>
    <row r="1097" spans="1:6" ht="32" customHeight="1">
      <c r="A1097" s="19" t="s">
        <v>20527</v>
      </c>
      <c r="B1097" s="20" t="s">
        <v>20528</v>
      </c>
      <c r="C1097" s="21" t="s">
        <v>20529</v>
      </c>
      <c r="D1097" s="21" t="s">
        <v>20530</v>
      </c>
      <c r="E1097" s="21" t="s">
        <v>20531</v>
      </c>
      <c r="F1097" s="21" t="s">
        <v>15060</v>
      </c>
    </row>
    <row r="1098" spans="1:6" ht="32" customHeight="1">
      <c r="A1098" s="19" t="s">
        <v>20532</v>
      </c>
      <c r="B1098" s="20" t="s">
        <v>20533</v>
      </c>
      <c r="C1098" s="21" t="s">
        <v>20534</v>
      </c>
      <c r="D1098" s="21" t="s">
        <v>20535</v>
      </c>
      <c r="E1098" s="21" t="s">
        <v>20536</v>
      </c>
      <c r="F1098" s="21" t="s">
        <v>15060</v>
      </c>
    </row>
    <row r="1099" spans="1:6" ht="32" customHeight="1">
      <c r="A1099" s="19" t="s">
        <v>20537</v>
      </c>
      <c r="B1099" s="20" t="s">
        <v>20538</v>
      </c>
      <c r="C1099" s="21" t="s">
        <v>20539</v>
      </c>
      <c r="D1099" s="21" t="s">
        <v>20540</v>
      </c>
      <c r="E1099" s="21" t="s">
        <v>20541</v>
      </c>
      <c r="F1099" s="21" t="s">
        <v>15060</v>
      </c>
    </row>
    <row r="1100" spans="1:6" ht="32" customHeight="1">
      <c r="A1100" s="19" t="s">
        <v>20542</v>
      </c>
      <c r="B1100" s="20" t="s">
        <v>20543</v>
      </c>
      <c r="C1100" s="21" t="s">
        <v>20544</v>
      </c>
      <c r="D1100" s="21" t="s">
        <v>20545</v>
      </c>
      <c r="E1100" s="21" t="s">
        <v>20546</v>
      </c>
      <c r="F1100" s="21" t="s">
        <v>15060</v>
      </c>
    </row>
    <row r="1101" spans="1:6" ht="32" customHeight="1">
      <c r="A1101" s="19" t="s">
        <v>20547</v>
      </c>
      <c r="B1101" s="20" t="s">
        <v>20548</v>
      </c>
      <c r="C1101" s="21" t="s">
        <v>20549</v>
      </c>
      <c r="D1101" s="21" t="s">
        <v>20550</v>
      </c>
      <c r="E1101" s="21" t="s">
        <v>20551</v>
      </c>
      <c r="F1101" s="21" t="s">
        <v>15060</v>
      </c>
    </row>
    <row r="1102" spans="1:6" ht="32" customHeight="1">
      <c r="A1102" s="19" t="s">
        <v>20552</v>
      </c>
      <c r="B1102" s="20" t="s">
        <v>20553</v>
      </c>
      <c r="C1102" s="21" t="s">
        <v>20554</v>
      </c>
      <c r="D1102" s="21" t="s">
        <v>20555</v>
      </c>
      <c r="E1102" s="21" t="s">
        <v>20556</v>
      </c>
      <c r="F1102" s="21" t="s">
        <v>15060</v>
      </c>
    </row>
    <row r="1103" spans="1:6" ht="32" customHeight="1">
      <c r="A1103" s="19" t="s">
        <v>20557</v>
      </c>
      <c r="B1103" s="20" t="s">
        <v>20558</v>
      </c>
      <c r="C1103" s="21" t="s">
        <v>20559</v>
      </c>
      <c r="D1103" s="21" t="s">
        <v>20560</v>
      </c>
      <c r="E1103" s="21" t="s">
        <v>20561</v>
      </c>
      <c r="F1103" s="21" t="s">
        <v>15060</v>
      </c>
    </row>
    <row r="1104" spans="1:6" ht="32" customHeight="1">
      <c r="A1104" s="19" t="s">
        <v>20562</v>
      </c>
      <c r="B1104" s="20" t="s">
        <v>20563</v>
      </c>
      <c r="C1104" s="21" t="s">
        <v>20564</v>
      </c>
      <c r="D1104" s="21" t="s">
        <v>20565</v>
      </c>
      <c r="E1104" s="21" t="s">
        <v>20566</v>
      </c>
      <c r="F1104" s="21" t="s">
        <v>15060</v>
      </c>
    </row>
    <row r="1105" spans="1:6" ht="32" customHeight="1">
      <c r="A1105" s="19" t="s">
        <v>20567</v>
      </c>
      <c r="B1105" s="20" t="s">
        <v>20568</v>
      </c>
      <c r="C1105" s="21" t="s">
        <v>20569</v>
      </c>
      <c r="D1105" s="21" t="s">
        <v>20570</v>
      </c>
      <c r="E1105" s="21" t="s">
        <v>20571</v>
      </c>
      <c r="F1105" s="21" t="s">
        <v>15060</v>
      </c>
    </row>
    <row r="1106" spans="1:6" ht="32" customHeight="1">
      <c r="A1106" s="19" t="s">
        <v>20572</v>
      </c>
      <c r="B1106" s="20" t="s">
        <v>20573</v>
      </c>
      <c r="C1106" s="21" t="s">
        <v>20574</v>
      </c>
      <c r="D1106" s="21" t="s">
        <v>20575</v>
      </c>
      <c r="E1106" s="21" t="s">
        <v>20576</v>
      </c>
      <c r="F1106" s="21" t="s">
        <v>15060</v>
      </c>
    </row>
    <row r="1107" spans="1:6" ht="32" customHeight="1">
      <c r="A1107" s="19" t="s">
        <v>20577</v>
      </c>
      <c r="B1107" s="20" t="s">
        <v>20578</v>
      </c>
      <c r="C1107" s="21" t="s">
        <v>20579</v>
      </c>
      <c r="D1107" s="21" t="s">
        <v>20580</v>
      </c>
      <c r="E1107" s="21" t="s">
        <v>20581</v>
      </c>
      <c r="F1107" s="21" t="s">
        <v>15060</v>
      </c>
    </row>
    <row r="1108" spans="1:6" ht="32" customHeight="1">
      <c r="A1108" s="19" t="s">
        <v>20582</v>
      </c>
      <c r="B1108" s="20" t="s">
        <v>20583</v>
      </c>
      <c r="C1108" s="21" t="s">
        <v>20584</v>
      </c>
      <c r="D1108" s="21" t="s">
        <v>20585</v>
      </c>
      <c r="E1108" s="21" t="s">
        <v>20586</v>
      </c>
      <c r="F1108" s="21" t="s">
        <v>15060</v>
      </c>
    </row>
    <row r="1109" spans="1:6" ht="32" customHeight="1">
      <c r="A1109" s="19" t="s">
        <v>20587</v>
      </c>
      <c r="B1109" s="20" t="s">
        <v>20588</v>
      </c>
      <c r="C1109" s="21" t="s">
        <v>20589</v>
      </c>
      <c r="D1109" s="21" t="s">
        <v>20590</v>
      </c>
      <c r="E1109" s="21" t="s">
        <v>20591</v>
      </c>
      <c r="F1109" s="21" t="s">
        <v>15060</v>
      </c>
    </row>
    <row r="1110" spans="1:6" ht="32" customHeight="1">
      <c r="A1110" s="19" t="s">
        <v>20592</v>
      </c>
      <c r="B1110" s="20" t="s">
        <v>20593</v>
      </c>
      <c r="C1110" s="21" t="s">
        <v>20594</v>
      </c>
      <c r="D1110" s="21" t="s">
        <v>20595</v>
      </c>
      <c r="E1110" s="21" t="s">
        <v>20596</v>
      </c>
      <c r="F1110" s="21" t="s">
        <v>15060</v>
      </c>
    </row>
    <row r="1111" spans="1:6" ht="32" customHeight="1">
      <c r="A1111" s="19" t="s">
        <v>20597</v>
      </c>
      <c r="B1111" s="20" t="s">
        <v>20598</v>
      </c>
      <c r="C1111" s="21" t="s">
        <v>20599</v>
      </c>
      <c r="D1111" s="21" t="s">
        <v>20600</v>
      </c>
      <c r="E1111" s="21" t="s">
        <v>20601</v>
      </c>
      <c r="F1111" s="21" t="s">
        <v>15060</v>
      </c>
    </row>
    <row r="1112" spans="1:6" ht="32" customHeight="1">
      <c r="A1112" s="19" t="s">
        <v>20602</v>
      </c>
      <c r="B1112" s="20" t="s">
        <v>20603</v>
      </c>
      <c r="C1112" s="21" t="s">
        <v>20604</v>
      </c>
      <c r="D1112" s="21" t="s">
        <v>20605</v>
      </c>
      <c r="E1112" s="21" t="s">
        <v>20606</v>
      </c>
      <c r="F1112" s="21" t="s">
        <v>15060</v>
      </c>
    </row>
    <row r="1113" spans="1:6" ht="32" customHeight="1">
      <c r="A1113" s="19" t="s">
        <v>20607</v>
      </c>
      <c r="B1113" s="20" t="s">
        <v>20608</v>
      </c>
      <c r="C1113" s="21" t="s">
        <v>20609</v>
      </c>
      <c r="D1113" s="21" t="s">
        <v>20610</v>
      </c>
      <c r="E1113" s="21" t="s">
        <v>20611</v>
      </c>
      <c r="F1113" s="21" t="s">
        <v>15060</v>
      </c>
    </row>
    <row r="1114" spans="1:6" ht="32" customHeight="1">
      <c r="A1114" s="19" t="s">
        <v>20612</v>
      </c>
      <c r="B1114" s="20" t="s">
        <v>20613</v>
      </c>
      <c r="C1114" s="21" t="s">
        <v>20614</v>
      </c>
      <c r="D1114" s="21" t="s">
        <v>20615</v>
      </c>
      <c r="E1114" s="21" t="s">
        <v>20616</v>
      </c>
      <c r="F1114" s="21" t="s">
        <v>15060</v>
      </c>
    </row>
    <row r="1115" spans="1:6" ht="32" customHeight="1">
      <c r="A1115" s="19" t="s">
        <v>20617</v>
      </c>
      <c r="B1115" s="20" t="s">
        <v>20618</v>
      </c>
      <c r="C1115" s="21" t="s">
        <v>20619</v>
      </c>
      <c r="D1115" s="21" t="s">
        <v>20620</v>
      </c>
      <c r="E1115" s="21" t="s">
        <v>20621</v>
      </c>
      <c r="F1115" s="21" t="s">
        <v>15060</v>
      </c>
    </row>
    <row r="1116" spans="1:6" ht="32" customHeight="1">
      <c r="A1116" s="19" t="s">
        <v>20622</v>
      </c>
      <c r="B1116" s="20" t="s">
        <v>20623</v>
      </c>
      <c r="C1116" s="21" t="s">
        <v>20624</v>
      </c>
      <c r="D1116" s="21" t="s">
        <v>20625</v>
      </c>
      <c r="E1116" s="21" t="s">
        <v>20626</v>
      </c>
      <c r="F1116" s="21" t="s">
        <v>15060</v>
      </c>
    </row>
    <row r="1117" spans="1:6" ht="32" customHeight="1">
      <c r="A1117" s="19" t="s">
        <v>20627</v>
      </c>
      <c r="B1117" s="20" t="s">
        <v>20628</v>
      </c>
      <c r="C1117" s="21" t="s">
        <v>20629</v>
      </c>
      <c r="D1117" s="21" t="s">
        <v>20630</v>
      </c>
      <c r="E1117" s="21" t="s">
        <v>20631</v>
      </c>
      <c r="F1117" s="21" t="s">
        <v>15060</v>
      </c>
    </row>
    <row r="1118" spans="1:6" ht="32" customHeight="1">
      <c r="A1118" s="19" t="s">
        <v>20632</v>
      </c>
      <c r="B1118" s="20" t="s">
        <v>20633</v>
      </c>
      <c r="C1118" s="21" t="s">
        <v>20634</v>
      </c>
      <c r="D1118" s="21" t="s">
        <v>20635</v>
      </c>
      <c r="E1118" s="21" t="s">
        <v>20636</v>
      </c>
      <c r="F1118" s="21" t="s">
        <v>15060</v>
      </c>
    </row>
    <row r="1119" spans="1:6" ht="32" customHeight="1">
      <c r="A1119" s="19" t="s">
        <v>20637</v>
      </c>
      <c r="B1119" s="20" t="s">
        <v>20638</v>
      </c>
      <c r="C1119" s="21" t="s">
        <v>20639</v>
      </c>
      <c r="D1119" s="21" t="s">
        <v>20640</v>
      </c>
      <c r="E1119" s="21" t="s">
        <v>20641</v>
      </c>
      <c r="F1119" s="21" t="s">
        <v>15060</v>
      </c>
    </row>
    <row r="1120" spans="1:6" ht="32" customHeight="1">
      <c r="A1120" s="19" t="s">
        <v>20642</v>
      </c>
      <c r="B1120" s="20" t="s">
        <v>20643</v>
      </c>
      <c r="C1120" s="21" t="s">
        <v>20644</v>
      </c>
      <c r="D1120" s="21" t="s">
        <v>20645</v>
      </c>
      <c r="E1120" s="21" t="s">
        <v>20646</v>
      </c>
      <c r="F1120" s="21" t="s">
        <v>15060</v>
      </c>
    </row>
    <row r="1121" spans="1:6" ht="32" customHeight="1">
      <c r="A1121" s="19" t="s">
        <v>20647</v>
      </c>
      <c r="B1121" s="20" t="s">
        <v>20648</v>
      </c>
      <c r="C1121" s="21" t="s">
        <v>20649</v>
      </c>
      <c r="D1121" s="21" t="s">
        <v>20650</v>
      </c>
      <c r="E1121" s="21" t="s">
        <v>20651</v>
      </c>
      <c r="F1121" s="21" t="s">
        <v>15060</v>
      </c>
    </row>
    <row r="1122" spans="1:6" ht="32" customHeight="1">
      <c r="A1122" s="19" t="s">
        <v>20652</v>
      </c>
      <c r="B1122" s="20" t="s">
        <v>20653</v>
      </c>
      <c r="C1122" s="21" t="s">
        <v>20654</v>
      </c>
      <c r="D1122" s="21" t="s">
        <v>20655</v>
      </c>
      <c r="E1122" s="21" t="s">
        <v>20656</v>
      </c>
      <c r="F1122" s="21" t="s">
        <v>15060</v>
      </c>
    </row>
    <row r="1123" spans="1:6" ht="32" customHeight="1">
      <c r="A1123" s="19" t="s">
        <v>20657</v>
      </c>
      <c r="B1123" s="20" t="s">
        <v>20658</v>
      </c>
      <c r="C1123" s="21" t="s">
        <v>20659</v>
      </c>
      <c r="D1123" s="21" t="s">
        <v>20660</v>
      </c>
      <c r="E1123" s="21" t="s">
        <v>20661</v>
      </c>
      <c r="F1123" s="21" t="s">
        <v>15060</v>
      </c>
    </row>
    <row r="1124" spans="1:6" ht="32" customHeight="1">
      <c r="A1124" s="19" t="s">
        <v>20662</v>
      </c>
      <c r="B1124" s="20" t="s">
        <v>20663</v>
      </c>
      <c r="C1124" s="21" t="s">
        <v>20664</v>
      </c>
      <c r="D1124" s="21" t="s">
        <v>20665</v>
      </c>
      <c r="E1124" s="21" t="s">
        <v>20666</v>
      </c>
      <c r="F1124" s="21" t="s">
        <v>15060</v>
      </c>
    </row>
    <row r="1125" spans="1:6" ht="32" customHeight="1">
      <c r="A1125" s="19" t="s">
        <v>20667</v>
      </c>
      <c r="B1125" s="20" t="s">
        <v>20668</v>
      </c>
      <c r="C1125" s="21" t="s">
        <v>20669</v>
      </c>
      <c r="D1125" s="21" t="s">
        <v>20670</v>
      </c>
      <c r="E1125" s="21" t="s">
        <v>20671</v>
      </c>
      <c r="F1125" s="21" t="s">
        <v>15060</v>
      </c>
    </row>
    <row r="1126" spans="1:6" ht="32" customHeight="1">
      <c r="A1126" s="19" t="s">
        <v>20672</v>
      </c>
      <c r="B1126" s="20" t="s">
        <v>20673</v>
      </c>
      <c r="C1126" s="21" t="s">
        <v>20674</v>
      </c>
      <c r="D1126" s="21" t="s">
        <v>20675</v>
      </c>
      <c r="E1126" s="21" t="s">
        <v>20676</v>
      </c>
      <c r="F1126" s="21" t="s">
        <v>15060</v>
      </c>
    </row>
    <row r="1127" spans="1:6" ht="32" customHeight="1">
      <c r="A1127" s="19" t="s">
        <v>20677</v>
      </c>
      <c r="B1127" s="20" t="s">
        <v>20678</v>
      </c>
      <c r="C1127" s="21" t="s">
        <v>20679</v>
      </c>
      <c r="D1127" s="21" t="s">
        <v>20680</v>
      </c>
      <c r="E1127" s="21" t="s">
        <v>20681</v>
      </c>
      <c r="F1127" s="21" t="s">
        <v>15060</v>
      </c>
    </row>
    <row r="1128" spans="1:6" ht="32" customHeight="1">
      <c r="A1128" s="19" t="s">
        <v>20682</v>
      </c>
      <c r="B1128" s="20" t="s">
        <v>20683</v>
      </c>
      <c r="C1128" s="21" t="s">
        <v>20684</v>
      </c>
      <c r="D1128" s="21" t="s">
        <v>20685</v>
      </c>
      <c r="E1128" s="21" t="s">
        <v>20686</v>
      </c>
      <c r="F1128" s="21" t="s">
        <v>15060</v>
      </c>
    </row>
    <row r="1129" spans="1:6" ht="32" customHeight="1">
      <c r="A1129" s="19" t="s">
        <v>20687</v>
      </c>
      <c r="B1129" s="20" t="s">
        <v>20688</v>
      </c>
      <c r="C1129" s="21" t="s">
        <v>20689</v>
      </c>
      <c r="D1129" s="21" t="s">
        <v>20690</v>
      </c>
      <c r="E1129" s="21" t="s">
        <v>20691</v>
      </c>
      <c r="F1129" s="21" t="s">
        <v>15060</v>
      </c>
    </row>
    <row r="1130" spans="1:6" ht="32" customHeight="1">
      <c r="A1130" s="19" t="s">
        <v>20692</v>
      </c>
      <c r="B1130" s="20" t="s">
        <v>20693</v>
      </c>
      <c r="C1130" s="21" t="s">
        <v>20694</v>
      </c>
      <c r="D1130" s="21" t="s">
        <v>20695</v>
      </c>
      <c r="E1130" s="21" t="s">
        <v>20696</v>
      </c>
      <c r="F1130" s="21" t="s">
        <v>15060</v>
      </c>
    </row>
    <row r="1131" spans="1:6" ht="32" customHeight="1">
      <c r="A1131" s="19" t="s">
        <v>20697</v>
      </c>
      <c r="B1131" s="20" t="s">
        <v>20698</v>
      </c>
      <c r="C1131" s="21" t="s">
        <v>20699</v>
      </c>
      <c r="D1131" s="21" t="s">
        <v>20700</v>
      </c>
      <c r="E1131" s="21" t="s">
        <v>20701</v>
      </c>
      <c r="F1131" s="21" t="s">
        <v>15060</v>
      </c>
    </row>
    <row r="1132" spans="1:6" ht="32" customHeight="1">
      <c r="A1132" s="19" t="s">
        <v>20702</v>
      </c>
      <c r="B1132" s="20" t="s">
        <v>20703</v>
      </c>
      <c r="C1132" s="21" t="s">
        <v>20704</v>
      </c>
      <c r="D1132" s="21" t="s">
        <v>20705</v>
      </c>
      <c r="E1132" s="21" t="s">
        <v>20706</v>
      </c>
      <c r="F1132" s="21" t="s">
        <v>15060</v>
      </c>
    </row>
    <row r="1133" spans="1:6" ht="32" customHeight="1">
      <c r="A1133" s="19" t="s">
        <v>20707</v>
      </c>
      <c r="B1133" s="20" t="s">
        <v>20708</v>
      </c>
      <c r="C1133" s="21" t="s">
        <v>20709</v>
      </c>
      <c r="D1133" s="21" t="s">
        <v>20710</v>
      </c>
      <c r="E1133" s="21" t="s">
        <v>20711</v>
      </c>
      <c r="F1133" s="21" t="s">
        <v>15060</v>
      </c>
    </row>
    <row r="1134" spans="1:6" ht="32" customHeight="1">
      <c r="A1134" s="19" t="s">
        <v>20712</v>
      </c>
      <c r="B1134" s="20" t="s">
        <v>20713</v>
      </c>
      <c r="C1134" s="21" t="s">
        <v>20714</v>
      </c>
      <c r="D1134" s="21" t="s">
        <v>20715</v>
      </c>
      <c r="E1134" s="21" t="s">
        <v>20716</v>
      </c>
      <c r="F1134" s="21" t="s">
        <v>15060</v>
      </c>
    </row>
    <row r="1135" spans="1:6" ht="32" customHeight="1">
      <c r="A1135" s="19" t="s">
        <v>20717</v>
      </c>
      <c r="B1135" s="20" t="s">
        <v>20718</v>
      </c>
      <c r="C1135" s="21" t="s">
        <v>20719</v>
      </c>
      <c r="D1135" s="21" t="s">
        <v>20720</v>
      </c>
      <c r="E1135" s="21" t="s">
        <v>20721</v>
      </c>
      <c r="F1135" s="21" t="s">
        <v>15060</v>
      </c>
    </row>
    <row r="1136" spans="1:6" ht="32" customHeight="1">
      <c r="A1136" s="19" t="s">
        <v>20722</v>
      </c>
      <c r="B1136" s="20" t="s">
        <v>20723</v>
      </c>
      <c r="C1136" s="21" t="s">
        <v>20724</v>
      </c>
      <c r="D1136" s="21" t="s">
        <v>20725</v>
      </c>
      <c r="E1136" s="21" t="s">
        <v>20726</v>
      </c>
      <c r="F1136" s="21" t="s">
        <v>15060</v>
      </c>
    </row>
    <row r="1137" spans="1:6" ht="32" customHeight="1">
      <c r="A1137" s="19" t="s">
        <v>20727</v>
      </c>
      <c r="B1137" s="20" t="s">
        <v>20728</v>
      </c>
      <c r="C1137" s="21" t="s">
        <v>20729</v>
      </c>
      <c r="D1137" s="21" t="s">
        <v>20730</v>
      </c>
      <c r="E1137" s="21" t="s">
        <v>20731</v>
      </c>
      <c r="F1137" s="21" t="s">
        <v>15060</v>
      </c>
    </row>
    <row r="1138" spans="1:6" ht="32" customHeight="1">
      <c r="A1138" s="19" t="s">
        <v>20732</v>
      </c>
      <c r="B1138" s="20" t="s">
        <v>20733</v>
      </c>
      <c r="C1138" s="21" t="s">
        <v>20734</v>
      </c>
      <c r="D1138" s="21" t="s">
        <v>20735</v>
      </c>
      <c r="E1138" s="21" t="s">
        <v>20736</v>
      </c>
      <c r="F1138" s="21" t="s">
        <v>15060</v>
      </c>
    </row>
    <row r="1139" spans="1:6" ht="32" customHeight="1">
      <c r="A1139" s="19" t="s">
        <v>20737</v>
      </c>
      <c r="B1139" s="20" t="s">
        <v>20738</v>
      </c>
      <c r="C1139" s="21" t="s">
        <v>20739</v>
      </c>
      <c r="D1139" s="21" t="s">
        <v>20740</v>
      </c>
      <c r="E1139" s="21" t="s">
        <v>20741</v>
      </c>
      <c r="F1139" s="21" t="s">
        <v>15060</v>
      </c>
    </row>
    <row r="1140" spans="1:6" ht="32" customHeight="1">
      <c r="A1140" s="19" t="s">
        <v>20742</v>
      </c>
      <c r="B1140" s="20" t="s">
        <v>20743</v>
      </c>
      <c r="C1140" s="21" t="s">
        <v>20744</v>
      </c>
      <c r="D1140" s="21" t="s">
        <v>20745</v>
      </c>
      <c r="E1140" s="21" t="s">
        <v>20746</v>
      </c>
      <c r="F1140" s="21" t="s">
        <v>15060</v>
      </c>
    </row>
    <row r="1141" spans="1:6" ht="32" customHeight="1">
      <c r="A1141" s="19" t="s">
        <v>20747</v>
      </c>
      <c r="B1141" s="20" t="s">
        <v>20748</v>
      </c>
      <c r="C1141" s="21" t="s">
        <v>20749</v>
      </c>
      <c r="D1141" s="21" t="s">
        <v>20750</v>
      </c>
      <c r="E1141" s="21" t="s">
        <v>20751</v>
      </c>
      <c r="F1141" s="21" t="s">
        <v>15060</v>
      </c>
    </row>
    <row r="1142" spans="1:6" ht="32" customHeight="1">
      <c r="A1142" s="19" t="s">
        <v>20752</v>
      </c>
      <c r="B1142" s="20" t="s">
        <v>20753</v>
      </c>
      <c r="C1142" s="21" t="s">
        <v>20754</v>
      </c>
      <c r="D1142" s="21" t="s">
        <v>20755</v>
      </c>
      <c r="E1142" s="21" t="s">
        <v>20756</v>
      </c>
      <c r="F1142" s="21" t="s">
        <v>15060</v>
      </c>
    </row>
    <row r="1143" spans="1:6" ht="32" customHeight="1">
      <c r="A1143" s="19" t="s">
        <v>20757</v>
      </c>
      <c r="B1143" s="20" t="s">
        <v>20758</v>
      </c>
      <c r="C1143" s="21" t="s">
        <v>20759</v>
      </c>
      <c r="D1143" s="21" t="s">
        <v>20760</v>
      </c>
      <c r="E1143" s="21" t="s">
        <v>20761</v>
      </c>
      <c r="F1143" s="21" t="s">
        <v>15060</v>
      </c>
    </row>
    <row r="1144" spans="1:6" ht="32" customHeight="1">
      <c r="A1144" s="19" t="s">
        <v>20762</v>
      </c>
      <c r="B1144" s="20" t="s">
        <v>20763</v>
      </c>
      <c r="C1144" s="21" t="s">
        <v>20764</v>
      </c>
      <c r="D1144" s="21" t="s">
        <v>20765</v>
      </c>
      <c r="E1144" s="21" t="s">
        <v>20766</v>
      </c>
      <c r="F1144" s="21" t="s">
        <v>15060</v>
      </c>
    </row>
    <row r="1145" spans="1:6" ht="32" customHeight="1">
      <c r="A1145" s="19" t="s">
        <v>20767</v>
      </c>
      <c r="B1145" s="20" t="s">
        <v>20768</v>
      </c>
      <c r="C1145" s="21" t="s">
        <v>20769</v>
      </c>
      <c r="D1145" s="21" t="s">
        <v>20770</v>
      </c>
      <c r="E1145" s="21" t="s">
        <v>20771</v>
      </c>
      <c r="F1145" s="21" t="s">
        <v>15060</v>
      </c>
    </row>
    <row r="1146" spans="1:6" ht="32" customHeight="1">
      <c r="A1146" s="19" t="s">
        <v>20772</v>
      </c>
      <c r="B1146" s="20" t="s">
        <v>20773</v>
      </c>
      <c r="C1146" s="21" t="s">
        <v>20774</v>
      </c>
      <c r="D1146" s="21" t="s">
        <v>20775</v>
      </c>
      <c r="E1146" s="21" t="s">
        <v>20776</v>
      </c>
      <c r="F1146" s="21" t="s">
        <v>15060</v>
      </c>
    </row>
    <row r="1147" spans="1:6" ht="32" customHeight="1">
      <c r="A1147" s="19" t="s">
        <v>20777</v>
      </c>
      <c r="B1147" s="20" t="s">
        <v>20778</v>
      </c>
      <c r="C1147" s="21" t="s">
        <v>20779</v>
      </c>
      <c r="D1147" s="21" t="s">
        <v>20780</v>
      </c>
      <c r="E1147" s="21" t="s">
        <v>20781</v>
      </c>
      <c r="F1147" s="21" t="s">
        <v>15060</v>
      </c>
    </row>
    <row r="1148" spans="1:6" ht="32" customHeight="1">
      <c r="A1148" s="19" t="s">
        <v>20782</v>
      </c>
      <c r="B1148" s="20" t="s">
        <v>20783</v>
      </c>
      <c r="C1148" s="21" t="s">
        <v>20784</v>
      </c>
      <c r="D1148" s="21" t="s">
        <v>20785</v>
      </c>
      <c r="E1148" s="21" t="s">
        <v>20786</v>
      </c>
      <c r="F1148" s="21" t="s">
        <v>15060</v>
      </c>
    </row>
    <row r="1149" spans="1:6" ht="32" customHeight="1">
      <c r="A1149" s="19" t="s">
        <v>20787</v>
      </c>
      <c r="B1149" s="20" t="s">
        <v>20788</v>
      </c>
      <c r="C1149" s="21" t="s">
        <v>20789</v>
      </c>
      <c r="D1149" s="21" t="s">
        <v>20790</v>
      </c>
      <c r="E1149" s="21" t="s">
        <v>20791</v>
      </c>
      <c r="F1149" s="21" t="s">
        <v>15060</v>
      </c>
    </row>
    <row r="1150" spans="1:6" ht="32" customHeight="1">
      <c r="A1150" s="19" t="s">
        <v>20792</v>
      </c>
      <c r="B1150" s="20" t="s">
        <v>20793</v>
      </c>
      <c r="C1150" s="21" t="s">
        <v>20794</v>
      </c>
      <c r="D1150" s="21" t="s">
        <v>20795</v>
      </c>
      <c r="E1150" s="21" t="s">
        <v>20796</v>
      </c>
      <c r="F1150" s="21" t="s">
        <v>15060</v>
      </c>
    </row>
    <row r="1151" spans="1:6" ht="32" customHeight="1">
      <c r="A1151" s="19" t="s">
        <v>20797</v>
      </c>
      <c r="B1151" s="20" t="s">
        <v>20798</v>
      </c>
      <c r="C1151" s="21" t="s">
        <v>20799</v>
      </c>
      <c r="D1151" s="21" t="s">
        <v>20800</v>
      </c>
      <c r="E1151" s="21" t="s">
        <v>20801</v>
      </c>
      <c r="F1151" s="21" t="s">
        <v>15060</v>
      </c>
    </row>
    <row r="1152" spans="1:6" ht="32" customHeight="1">
      <c r="A1152" s="19" t="s">
        <v>20802</v>
      </c>
      <c r="B1152" s="20" t="s">
        <v>20803</v>
      </c>
      <c r="C1152" s="21" t="s">
        <v>20804</v>
      </c>
      <c r="D1152" s="21" t="s">
        <v>20805</v>
      </c>
      <c r="E1152" s="21" t="s">
        <v>20806</v>
      </c>
      <c r="F1152" s="21" t="s">
        <v>15060</v>
      </c>
    </row>
    <row r="1153" spans="1:6" ht="32" customHeight="1">
      <c r="A1153" s="19" t="s">
        <v>20807</v>
      </c>
      <c r="B1153" s="20" t="s">
        <v>20808</v>
      </c>
      <c r="C1153" s="21" t="s">
        <v>20809</v>
      </c>
      <c r="D1153" s="21" t="s">
        <v>20810</v>
      </c>
      <c r="E1153" s="21" t="s">
        <v>20811</v>
      </c>
      <c r="F1153" s="21" t="s">
        <v>15060</v>
      </c>
    </row>
    <row r="1154" spans="1:6" ht="32" customHeight="1">
      <c r="A1154" s="19" t="s">
        <v>20812</v>
      </c>
      <c r="B1154" s="20" t="s">
        <v>20813</v>
      </c>
      <c r="C1154" s="21" t="s">
        <v>20814</v>
      </c>
      <c r="D1154" s="21" t="s">
        <v>20815</v>
      </c>
      <c r="E1154" s="21" t="s">
        <v>20816</v>
      </c>
      <c r="F1154" s="21" t="s">
        <v>15060</v>
      </c>
    </row>
    <row r="1155" spans="1:6" ht="32" customHeight="1">
      <c r="A1155" s="19" t="s">
        <v>20817</v>
      </c>
      <c r="B1155" s="20" t="s">
        <v>20818</v>
      </c>
      <c r="C1155" s="21" t="s">
        <v>20819</v>
      </c>
      <c r="D1155" s="21" t="s">
        <v>20820</v>
      </c>
      <c r="E1155" s="21" t="s">
        <v>20821</v>
      </c>
      <c r="F1155" s="21" t="s">
        <v>15060</v>
      </c>
    </row>
    <row r="1156" spans="1:6" ht="32" customHeight="1">
      <c r="A1156" s="19" t="s">
        <v>20822</v>
      </c>
      <c r="B1156" s="20" t="s">
        <v>20823</v>
      </c>
      <c r="C1156" s="21" t="s">
        <v>20824</v>
      </c>
      <c r="D1156" s="21" t="s">
        <v>20825</v>
      </c>
      <c r="E1156" s="21" t="s">
        <v>20826</v>
      </c>
      <c r="F1156" s="21" t="s">
        <v>15060</v>
      </c>
    </row>
    <row r="1157" spans="1:6" ht="32" customHeight="1">
      <c r="A1157" s="19" t="s">
        <v>20827</v>
      </c>
      <c r="B1157" s="20" t="s">
        <v>20828</v>
      </c>
      <c r="C1157" s="21" t="s">
        <v>20829</v>
      </c>
      <c r="D1157" s="21" t="s">
        <v>20830</v>
      </c>
      <c r="E1157" s="21" t="s">
        <v>20831</v>
      </c>
      <c r="F1157" s="21" t="s">
        <v>15060</v>
      </c>
    </row>
    <row r="1158" spans="1:6" ht="32" customHeight="1">
      <c r="A1158" s="19" t="s">
        <v>20832</v>
      </c>
      <c r="B1158" s="20" t="s">
        <v>20833</v>
      </c>
      <c r="C1158" s="21" t="s">
        <v>20834</v>
      </c>
      <c r="D1158" s="21" t="s">
        <v>20835</v>
      </c>
      <c r="E1158" s="21" t="s">
        <v>20836</v>
      </c>
      <c r="F1158" s="21" t="s">
        <v>15060</v>
      </c>
    </row>
    <row r="1159" spans="1:6" ht="32" customHeight="1">
      <c r="A1159" s="19" t="s">
        <v>20837</v>
      </c>
      <c r="B1159" s="20" t="s">
        <v>20838</v>
      </c>
      <c r="C1159" s="21" t="s">
        <v>20839</v>
      </c>
      <c r="D1159" s="21" t="s">
        <v>20840</v>
      </c>
      <c r="E1159" s="21" t="s">
        <v>20841</v>
      </c>
      <c r="F1159" s="21" t="s">
        <v>15060</v>
      </c>
    </row>
    <row r="1160" spans="1:6" ht="32" customHeight="1">
      <c r="A1160" s="19" t="s">
        <v>20842</v>
      </c>
      <c r="B1160" s="20" t="s">
        <v>20843</v>
      </c>
      <c r="C1160" s="21" t="s">
        <v>20844</v>
      </c>
      <c r="D1160" s="21" t="s">
        <v>20845</v>
      </c>
      <c r="E1160" s="21" t="s">
        <v>20846</v>
      </c>
      <c r="F1160" s="21" t="s">
        <v>15060</v>
      </c>
    </row>
    <row r="1161" spans="1:6" ht="32" customHeight="1">
      <c r="A1161" s="19" t="s">
        <v>20847</v>
      </c>
      <c r="B1161" s="20" t="s">
        <v>20848</v>
      </c>
      <c r="C1161" s="21" t="s">
        <v>20849</v>
      </c>
      <c r="D1161" s="21" t="s">
        <v>20850</v>
      </c>
      <c r="E1161" s="21" t="s">
        <v>20851</v>
      </c>
      <c r="F1161" s="21" t="s">
        <v>15060</v>
      </c>
    </row>
    <row r="1162" spans="1:6" ht="32" customHeight="1">
      <c r="A1162" s="19" t="s">
        <v>20852</v>
      </c>
      <c r="B1162" s="20" t="s">
        <v>20853</v>
      </c>
      <c r="C1162" s="21" t="s">
        <v>20854</v>
      </c>
      <c r="D1162" s="21" t="s">
        <v>20855</v>
      </c>
      <c r="E1162" s="21" t="s">
        <v>20856</v>
      </c>
      <c r="F1162" s="21" t="s">
        <v>15060</v>
      </c>
    </row>
    <row r="1163" spans="1:6" ht="32" customHeight="1">
      <c r="A1163" s="19" t="s">
        <v>20857</v>
      </c>
      <c r="B1163" s="20" t="s">
        <v>20858</v>
      </c>
      <c r="C1163" s="21" t="s">
        <v>20859</v>
      </c>
      <c r="D1163" s="21" t="s">
        <v>20860</v>
      </c>
      <c r="E1163" s="21" t="s">
        <v>20861</v>
      </c>
      <c r="F1163" s="21" t="s">
        <v>15060</v>
      </c>
    </row>
    <row r="1164" spans="1:6" ht="32" customHeight="1">
      <c r="A1164" s="19" t="s">
        <v>20862</v>
      </c>
      <c r="B1164" s="20" t="s">
        <v>20863</v>
      </c>
      <c r="C1164" s="21" t="s">
        <v>20864</v>
      </c>
      <c r="D1164" s="21" t="s">
        <v>20865</v>
      </c>
      <c r="E1164" s="21" t="s">
        <v>20866</v>
      </c>
      <c r="F1164" s="21" t="s">
        <v>15060</v>
      </c>
    </row>
    <row r="1165" spans="1:6" ht="32" customHeight="1">
      <c r="A1165" s="19" t="s">
        <v>20867</v>
      </c>
      <c r="B1165" s="20" t="s">
        <v>20868</v>
      </c>
      <c r="C1165" s="21" t="s">
        <v>20869</v>
      </c>
      <c r="D1165" s="21" t="s">
        <v>20870</v>
      </c>
      <c r="E1165" s="21" t="s">
        <v>20871</v>
      </c>
      <c r="F1165" s="21" t="s">
        <v>15060</v>
      </c>
    </row>
    <row r="1166" spans="1:6" ht="32" customHeight="1">
      <c r="A1166" s="19" t="s">
        <v>20872</v>
      </c>
      <c r="B1166" s="20" t="s">
        <v>20873</v>
      </c>
      <c r="C1166" s="21" t="s">
        <v>20874</v>
      </c>
      <c r="D1166" s="21" t="s">
        <v>20875</v>
      </c>
      <c r="E1166" s="21" t="s">
        <v>20876</v>
      </c>
      <c r="F1166" s="21" t="s">
        <v>15060</v>
      </c>
    </row>
    <row r="1167" spans="1:6" ht="32" customHeight="1">
      <c r="A1167" s="19" t="s">
        <v>20877</v>
      </c>
      <c r="B1167" s="20" t="s">
        <v>20878</v>
      </c>
      <c r="C1167" s="21" t="s">
        <v>20879</v>
      </c>
      <c r="D1167" s="21" t="s">
        <v>20880</v>
      </c>
      <c r="E1167" s="21" t="s">
        <v>20881</v>
      </c>
      <c r="F1167" s="21" t="s">
        <v>15060</v>
      </c>
    </row>
    <row r="1168" spans="1:6" ht="32" customHeight="1">
      <c r="A1168" s="19" t="s">
        <v>20882</v>
      </c>
      <c r="B1168" s="20" t="s">
        <v>20883</v>
      </c>
      <c r="C1168" s="21" t="s">
        <v>20884</v>
      </c>
      <c r="D1168" s="21" t="s">
        <v>20885</v>
      </c>
      <c r="E1168" s="21" t="s">
        <v>20886</v>
      </c>
      <c r="F1168" s="21" t="s">
        <v>15060</v>
      </c>
    </row>
    <row r="1169" spans="1:6" ht="32" customHeight="1">
      <c r="A1169" s="19" t="s">
        <v>20887</v>
      </c>
      <c r="B1169" s="20" t="s">
        <v>20888</v>
      </c>
      <c r="C1169" s="21" t="s">
        <v>20889</v>
      </c>
      <c r="D1169" s="21" t="s">
        <v>20890</v>
      </c>
      <c r="E1169" s="21" t="s">
        <v>20891</v>
      </c>
      <c r="F1169" s="21" t="s">
        <v>15060</v>
      </c>
    </row>
    <row r="1170" spans="1:6" ht="32" customHeight="1">
      <c r="A1170" s="19" t="s">
        <v>20892</v>
      </c>
      <c r="B1170" s="20" t="s">
        <v>20893</v>
      </c>
      <c r="C1170" s="21" t="s">
        <v>20894</v>
      </c>
      <c r="D1170" s="21" t="s">
        <v>20895</v>
      </c>
      <c r="E1170" s="21" t="s">
        <v>20896</v>
      </c>
      <c r="F1170" s="21" t="s">
        <v>15060</v>
      </c>
    </row>
    <row r="1171" spans="1:6" ht="32" customHeight="1">
      <c r="A1171" s="19" t="s">
        <v>20897</v>
      </c>
      <c r="B1171" s="20" t="s">
        <v>20898</v>
      </c>
      <c r="C1171" s="21" t="s">
        <v>20899</v>
      </c>
      <c r="D1171" s="21" t="s">
        <v>20900</v>
      </c>
      <c r="E1171" s="21" t="s">
        <v>20901</v>
      </c>
      <c r="F1171" s="21" t="s">
        <v>15060</v>
      </c>
    </row>
    <row r="1172" spans="1:6" ht="32" customHeight="1">
      <c r="A1172" s="19" t="s">
        <v>20902</v>
      </c>
      <c r="B1172" s="20" t="s">
        <v>20903</v>
      </c>
      <c r="C1172" s="21" t="s">
        <v>20904</v>
      </c>
      <c r="D1172" s="21" t="s">
        <v>20905</v>
      </c>
      <c r="E1172" s="21" t="s">
        <v>20906</v>
      </c>
      <c r="F1172" s="21" t="s">
        <v>15060</v>
      </c>
    </row>
    <row r="1173" spans="1:6" ht="32" customHeight="1">
      <c r="A1173" s="19" t="s">
        <v>20907</v>
      </c>
      <c r="B1173" s="20" t="s">
        <v>20908</v>
      </c>
      <c r="C1173" s="21" t="s">
        <v>20909</v>
      </c>
      <c r="D1173" s="21" t="s">
        <v>20910</v>
      </c>
      <c r="E1173" s="21" t="s">
        <v>20911</v>
      </c>
      <c r="F1173" s="21" t="s">
        <v>15060</v>
      </c>
    </row>
    <row r="1174" spans="1:6" ht="32" customHeight="1">
      <c r="A1174" s="19" t="s">
        <v>20912</v>
      </c>
      <c r="B1174" s="20" t="s">
        <v>20913</v>
      </c>
      <c r="C1174" s="21" t="s">
        <v>20914</v>
      </c>
      <c r="D1174" s="21" t="s">
        <v>20915</v>
      </c>
      <c r="E1174" s="21" t="s">
        <v>20916</v>
      </c>
      <c r="F1174" s="21" t="s">
        <v>15060</v>
      </c>
    </row>
    <row r="1175" spans="1:6" ht="32" customHeight="1">
      <c r="A1175" s="19" t="s">
        <v>20917</v>
      </c>
      <c r="B1175" s="20" t="s">
        <v>20918</v>
      </c>
      <c r="C1175" s="21" t="s">
        <v>20919</v>
      </c>
      <c r="D1175" s="21" t="s">
        <v>20920</v>
      </c>
      <c r="E1175" s="21" t="s">
        <v>20921</v>
      </c>
      <c r="F1175" s="21" t="s">
        <v>15060</v>
      </c>
    </row>
    <row r="1176" spans="1:6" ht="32" customHeight="1">
      <c r="A1176" s="19" t="s">
        <v>20922</v>
      </c>
      <c r="B1176" s="20" t="s">
        <v>20923</v>
      </c>
      <c r="C1176" s="21" t="s">
        <v>20924</v>
      </c>
      <c r="D1176" s="21" t="s">
        <v>20925</v>
      </c>
      <c r="E1176" s="21" t="s">
        <v>20926</v>
      </c>
      <c r="F1176" s="21" t="s">
        <v>15060</v>
      </c>
    </row>
    <row r="1177" spans="1:6" ht="32" customHeight="1">
      <c r="A1177" s="19" t="s">
        <v>20927</v>
      </c>
      <c r="B1177" s="20" t="s">
        <v>20928</v>
      </c>
      <c r="C1177" s="21" t="s">
        <v>20929</v>
      </c>
      <c r="D1177" s="21" t="s">
        <v>20930</v>
      </c>
      <c r="E1177" s="21" t="s">
        <v>20931</v>
      </c>
      <c r="F1177" s="21" t="s">
        <v>15060</v>
      </c>
    </row>
    <row r="1178" spans="1:6" ht="32" customHeight="1">
      <c r="A1178" s="19" t="s">
        <v>20932</v>
      </c>
      <c r="B1178" s="20" t="s">
        <v>20933</v>
      </c>
      <c r="C1178" s="21" t="s">
        <v>20934</v>
      </c>
      <c r="D1178" s="21" t="s">
        <v>20935</v>
      </c>
      <c r="E1178" s="21" t="s">
        <v>20936</v>
      </c>
      <c r="F1178" s="21" t="s">
        <v>15060</v>
      </c>
    </row>
    <row r="1179" spans="1:6" ht="32" customHeight="1">
      <c r="A1179" s="19" t="s">
        <v>20937</v>
      </c>
      <c r="B1179" s="20" t="s">
        <v>20938</v>
      </c>
      <c r="C1179" s="21" t="s">
        <v>20939</v>
      </c>
      <c r="D1179" s="21" t="s">
        <v>20940</v>
      </c>
      <c r="E1179" s="21" t="s">
        <v>20941</v>
      </c>
      <c r="F1179" s="21" t="s">
        <v>15060</v>
      </c>
    </row>
    <row r="1180" spans="1:6" ht="32" customHeight="1">
      <c r="A1180" s="19" t="s">
        <v>20942</v>
      </c>
      <c r="B1180" s="20" t="s">
        <v>20943</v>
      </c>
      <c r="C1180" s="21" t="s">
        <v>20944</v>
      </c>
      <c r="D1180" s="21" t="s">
        <v>20945</v>
      </c>
      <c r="E1180" s="21" t="s">
        <v>20946</v>
      </c>
      <c r="F1180" s="21" t="s">
        <v>15060</v>
      </c>
    </row>
    <row r="1181" spans="1:6" ht="32" customHeight="1">
      <c r="A1181" s="19" t="s">
        <v>20947</v>
      </c>
      <c r="B1181" s="20" t="s">
        <v>20948</v>
      </c>
      <c r="C1181" s="21" t="s">
        <v>20949</v>
      </c>
      <c r="D1181" s="21" t="s">
        <v>20950</v>
      </c>
      <c r="E1181" s="21" t="s">
        <v>20951</v>
      </c>
      <c r="F1181" s="21" t="s">
        <v>15060</v>
      </c>
    </row>
    <row r="1182" spans="1:6" ht="32" customHeight="1">
      <c r="A1182" s="19" t="s">
        <v>20952</v>
      </c>
      <c r="B1182" s="20" t="s">
        <v>20953</v>
      </c>
      <c r="C1182" s="21" t="s">
        <v>20954</v>
      </c>
      <c r="D1182" s="21" t="s">
        <v>20955</v>
      </c>
      <c r="E1182" s="21" t="s">
        <v>20956</v>
      </c>
      <c r="F1182" s="21" t="s">
        <v>15060</v>
      </c>
    </row>
    <row r="1183" spans="1:6" ht="32" customHeight="1">
      <c r="A1183" s="19" t="s">
        <v>20957</v>
      </c>
      <c r="B1183" s="20" t="s">
        <v>20958</v>
      </c>
      <c r="C1183" s="21" t="s">
        <v>20959</v>
      </c>
      <c r="D1183" s="21" t="s">
        <v>20960</v>
      </c>
      <c r="E1183" s="21" t="s">
        <v>20961</v>
      </c>
      <c r="F1183" s="21" t="s">
        <v>15060</v>
      </c>
    </row>
    <row r="1184" spans="1:6" ht="32" customHeight="1">
      <c r="A1184" s="19" t="s">
        <v>20962</v>
      </c>
      <c r="B1184" s="20" t="s">
        <v>20963</v>
      </c>
      <c r="C1184" s="21" t="s">
        <v>20964</v>
      </c>
      <c r="D1184" s="21" t="s">
        <v>20965</v>
      </c>
      <c r="E1184" s="21" t="s">
        <v>20966</v>
      </c>
      <c r="F1184" s="21" t="s">
        <v>15060</v>
      </c>
    </row>
    <row r="1185" spans="1:6" ht="32" customHeight="1">
      <c r="A1185" s="19" t="s">
        <v>20967</v>
      </c>
      <c r="B1185" s="20" t="s">
        <v>20968</v>
      </c>
      <c r="C1185" s="21" t="s">
        <v>20969</v>
      </c>
      <c r="D1185" s="21" t="s">
        <v>20970</v>
      </c>
      <c r="E1185" s="21" t="s">
        <v>20971</v>
      </c>
      <c r="F1185" s="21" t="s">
        <v>15060</v>
      </c>
    </row>
    <row r="1186" spans="1:6" ht="32" customHeight="1">
      <c r="A1186" s="19" t="s">
        <v>20972</v>
      </c>
      <c r="B1186" s="20" t="s">
        <v>20973</v>
      </c>
      <c r="C1186" s="21" t="s">
        <v>20974</v>
      </c>
      <c r="D1186" s="21" t="s">
        <v>20975</v>
      </c>
      <c r="E1186" s="21" t="s">
        <v>20976</v>
      </c>
      <c r="F1186" s="21" t="s">
        <v>15060</v>
      </c>
    </row>
    <row r="1187" spans="1:6" ht="32" customHeight="1">
      <c r="A1187" s="19" t="s">
        <v>20977</v>
      </c>
      <c r="B1187" s="20" t="s">
        <v>20978</v>
      </c>
      <c r="C1187" s="21" t="s">
        <v>20979</v>
      </c>
      <c r="D1187" s="21" t="s">
        <v>20980</v>
      </c>
      <c r="E1187" s="21" t="s">
        <v>20981</v>
      </c>
      <c r="F1187" s="21" t="s">
        <v>15060</v>
      </c>
    </row>
    <row r="1188" spans="1:6" ht="32" customHeight="1">
      <c r="A1188" s="19" t="s">
        <v>20982</v>
      </c>
      <c r="B1188" s="20" t="s">
        <v>20983</v>
      </c>
      <c r="C1188" s="21" t="s">
        <v>20984</v>
      </c>
      <c r="D1188" s="21" t="s">
        <v>20985</v>
      </c>
      <c r="E1188" s="21" t="s">
        <v>20986</v>
      </c>
      <c r="F1188" s="21" t="s">
        <v>15060</v>
      </c>
    </row>
    <row r="1189" spans="1:6" ht="32" customHeight="1">
      <c r="A1189" s="19" t="s">
        <v>20987</v>
      </c>
      <c r="B1189" s="20" t="s">
        <v>20988</v>
      </c>
      <c r="C1189" s="21" t="s">
        <v>20989</v>
      </c>
      <c r="D1189" s="21" t="s">
        <v>20990</v>
      </c>
      <c r="E1189" s="21" t="s">
        <v>20991</v>
      </c>
      <c r="F1189" s="21" t="s">
        <v>15060</v>
      </c>
    </row>
    <row r="1190" spans="1:6" ht="32" customHeight="1">
      <c r="A1190" s="19" t="s">
        <v>20992</v>
      </c>
      <c r="B1190" s="20" t="s">
        <v>20993</v>
      </c>
      <c r="C1190" s="21" t="s">
        <v>20994</v>
      </c>
      <c r="D1190" s="21" t="s">
        <v>20995</v>
      </c>
      <c r="E1190" s="21" t="s">
        <v>20996</v>
      </c>
      <c r="F1190" s="21" t="s">
        <v>15060</v>
      </c>
    </row>
    <row r="1191" spans="1:6" ht="32" customHeight="1">
      <c r="A1191" s="19" t="s">
        <v>20997</v>
      </c>
      <c r="B1191" s="20" t="s">
        <v>20998</v>
      </c>
      <c r="C1191" s="21" t="s">
        <v>20999</v>
      </c>
      <c r="D1191" s="21" t="s">
        <v>21000</v>
      </c>
      <c r="E1191" s="21" t="s">
        <v>21001</v>
      </c>
      <c r="F1191" s="21" t="s">
        <v>15060</v>
      </c>
    </row>
    <row r="1192" spans="1:6" ht="32" customHeight="1">
      <c r="A1192" s="19" t="s">
        <v>21002</v>
      </c>
      <c r="B1192" s="20" t="s">
        <v>21003</v>
      </c>
      <c r="C1192" s="21" t="s">
        <v>21004</v>
      </c>
      <c r="D1192" s="21" t="s">
        <v>21005</v>
      </c>
      <c r="E1192" s="21" t="s">
        <v>21006</v>
      </c>
      <c r="F1192" s="21" t="s">
        <v>15060</v>
      </c>
    </row>
    <row r="1193" spans="1:6" ht="32" customHeight="1">
      <c r="A1193" s="19" t="s">
        <v>21007</v>
      </c>
      <c r="B1193" s="20" t="s">
        <v>21008</v>
      </c>
      <c r="C1193" s="21" t="s">
        <v>21009</v>
      </c>
      <c r="D1193" s="21" t="s">
        <v>21010</v>
      </c>
      <c r="E1193" s="21" t="s">
        <v>21011</v>
      </c>
      <c r="F1193" s="21" t="s">
        <v>15060</v>
      </c>
    </row>
    <row r="1194" spans="1:6" ht="32" customHeight="1">
      <c r="A1194" s="19" t="s">
        <v>21012</v>
      </c>
      <c r="B1194" s="20" t="s">
        <v>21013</v>
      </c>
      <c r="C1194" s="21" t="s">
        <v>21014</v>
      </c>
      <c r="D1194" s="21" t="s">
        <v>21015</v>
      </c>
      <c r="E1194" s="21" t="s">
        <v>21016</v>
      </c>
      <c r="F1194" s="21" t="s">
        <v>15060</v>
      </c>
    </row>
    <row r="1195" spans="1:6" ht="32" customHeight="1">
      <c r="A1195" s="19" t="s">
        <v>21017</v>
      </c>
      <c r="B1195" s="20" t="s">
        <v>21018</v>
      </c>
      <c r="C1195" s="21" t="s">
        <v>21019</v>
      </c>
      <c r="D1195" s="21" t="s">
        <v>21020</v>
      </c>
      <c r="E1195" s="21" t="s">
        <v>21021</v>
      </c>
      <c r="F1195" s="21" t="s">
        <v>15060</v>
      </c>
    </row>
    <row r="1196" spans="1:6" ht="32" customHeight="1">
      <c r="A1196" s="19" t="s">
        <v>21022</v>
      </c>
      <c r="B1196" s="20" t="s">
        <v>21023</v>
      </c>
      <c r="C1196" s="21" t="s">
        <v>21024</v>
      </c>
      <c r="D1196" s="21" t="s">
        <v>21025</v>
      </c>
      <c r="E1196" s="21" t="s">
        <v>21026</v>
      </c>
      <c r="F1196" s="21" t="s">
        <v>15060</v>
      </c>
    </row>
    <row r="1197" spans="1:6" ht="32" customHeight="1">
      <c r="A1197" s="19" t="s">
        <v>21027</v>
      </c>
      <c r="B1197" s="20" t="s">
        <v>21028</v>
      </c>
      <c r="C1197" s="21" t="s">
        <v>21029</v>
      </c>
      <c r="D1197" s="21" t="s">
        <v>21030</v>
      </c>
      <c r="E1197" s="21" t="s">
        <v>21031</v>
      </c>
      <c r="F1197" s="21" t="s">
        <v>15060</v>
      </c>
    </row>
    <row r="1198" spans="1:6" ht="32" customHeight="1">
      <c r="A1198" s="19" t="s">
        <v>21032</v>
      </c>
      <c r="B1198" s="20" t="s">
        <v>21033</v>
      </c>
      <c r="C1198" s="21" t="s">
        <v>21034</v>
      </c>
      <c r="D1198" s="21" t="s">
        <v>21035</v>
      </c>
      <c r="E1198" s="21" t="s">
        <v>21036</v>
      </c>
      <c r="F1198" s="21" t="s">
        <v>15060</v>
      </c>
    </row>
    <row r="1199" spans="1:6" ht="32" customHeight="1">
      <c r="A1199" s="19" t="s">
        <v>21037</v>
      </c>
      <c r="B1199" s="20" t="s">
        <v>21038</v>
      </c>
      <c r="C1199" s="21" t="s">
        <v>21039</v>
      </c>
      <c r="D1199" s="21" t="s">
        <v>21040</v>
      </c>
      <c r="E1199" s="21" t="s">
        <v>21041</v>
      </c>
      <c r="F1199" s="21" t="s">
        <v>15060</v>
      </c>
    </row>
    <row r="1200" spans="1:6" ht="32" customHeight="1">
      <c r="A1200" s="19" t="s">
        <v>21042</v>
      </c>
      <c r="B1200" s="20" t="s">
        <v>21043</v>
      </c>
      <c r="C1200" s="21" t="s">
        <v>21044</v>
      </c>
      <c r="D1200" s="21" t="s">
        <v>21045</v>
      </c>
      <c r="E1200" s="21" t="s">
        <v>21046</v>
      </c>
      <c r="F1200" s="21" t="s">
        <v>15060</v>
      </c>
    </row>
    <row r="1201" spans="1:6" ht="32" customHeight="1">
      <c r="A1201" s="19" t="s">
        <v>21047</v>
      </c>
      <c r="B1201" s="20" t="s">
        <v>21048</v>
      </c>
      <c r="C1201" s="21" t="s">
        <v>21049</v>
      </c>
      <c r="D1201" s="21" t="s">
        <v>21050</v>
      </c>
      <c r="E1201" s="21" t="s">
        <v>21051</v>
      </c>
      <c r="F1201" s="21" t="s">
        <v>15060</v>
      </c>
    </row>
    <row r="1202" spans="1:6" ht="32" customHeight="1">
      <c r="A1202" s="19" t="s">
        <v>21052</v>
      </c>
      <c r="B1202" s="20" t="s">
        <v>21053</v>
      </c>
      <c r="C1202" s="21" t="s">
        <v>21054</v>
      </c>
      <c r="D1202" s="21" t="s">
        <v>21055</v>
      </c>
      <c r="E1202" s="21" t="s">
        <v>21056</v>
      </c>
      <c r="F1202" s="21" t="s">
        <v>15060</v>
      </c>
    </row>
    <row r="1203" spans="1:6" ht="32" customHeight="1">
      <c r="A1203" s="19" t="s">
        <v>21057</v>
      </c>
      <c r="B1203" s="20" t="s">
        <v>21058</v>
      </c>
      <c r="C1203" s="21" t="s">
        <v>21059</v>
      </c>
      <c r="D1203" s="21" t="s">
        <v>21060</v>
      </c>
      <c r="E1203" s="21" t="s">
        <v>21061</v>
      </c>
      <c r="F1203" s="21" t="s">
        <v>15060</v>
      </c>
    </row>
    <row r="1204" spans="1:6" ht="32" customHeight="1">
      <c r="A1204" s="19" t="s">
        <v>21062</v>
      </c>
      <c r="B1204" s="20" t="s">
        <v>21063</v>
      </c>
      <c r="C1204" s="21" t="s">
        <v>21064</v>
      </c>
      <c r="D1204" s="21" t="s">
        <v>21065</v>
      </c>
      <c r="E1204" s="21" t="s">
        <v>21066</v>
      </c>
      <c r="F1204" s="21" t="s">
        <v>15060</v>
      </c>
    </row>
    <row r="1205" spans="1:6" ht="32" customHeight="1">
      <c r="A1205" s="19" t="s">
        <v>21067</v>
      </c>
      <c r="B1205" s="20" t="s">
        <v>21068</v>
      </c>
      <c r="C1205" s="21" t="s">
        <v>21069</v>
      </c>
      <c r="D1205" s="21" t="s">
        <v>21070</v>
      </c>
      <c r="E1205" s="21" t="s">
        <v>21071</v>
      </c>
      <c r="F1205" s="21" t="s">
        <v>15060</v>
      </c>
    </row>
    <row r="1206" spans="1:6" ht="32" customHeight="1">
      <c r="A1206" s="19" t="s">
        <v>21072</v>
      </c>
      <c r="B1206" s="20" t="s">
        <v>21073</v>
      </c>
      <c r="C1206" s="21" t="s">
        <v>21074</v>
      </c>
      <c r="D1206" s="21" t="s">
        <v>21075</v>
      </c>
      <c r="E1206" s="21" t="s">
        <v>21076</v>
      </c>
      <c r="F1206" s="21" t="s">
        <v>15060</v>
      </c>
    </row>
    <row r="1207" spans="1:6" ht="32" customHeight="1">
      <c r="A1207" s="19" t="s">
        <v>21077</v>
      </c>
      <c r="B1207" s="20" t="s">
        <v>21078</v>
      </c>
      <c r="C1207" s="21" t="s">
        <v>21079</v>
      </c>
      <c r="D1207" s="21" t="s">
        <v>21080</v>
      </c>
      <c r="E1207" s="21" t="s">
        <v>21081</v>
      </c>
      <c r="F1207" s="21" t="s">
        <v>15060</v>
      </c>
    </row>
    <row r="1208" spans="1:6" ht="32" customHeight="1">
      <c r="A1208" s="19" t="s">
        <v>21082</v>
      </c>
      <c r="B1208" s="20" t="s">
        <v>21083</v>
      </c>
      <c r="C1208" s="21" t="s">
        <v>21084</v>
      </c>
      <c r="D1208" s="21" t="s">
        <v>21085</v>
      </c>
      <c r="E1208" s="21" t="s">
        <v>21086</v>
      </c>
      <c r="F1208" s="21" t="s">
        <v>15060</v>
      </c>
    </row>
    <row r="1209" spans="1:6" ht="32" customHeight="1">
      <c r="A1209" s="19" t="s">
        <v>21087</v>
      </c>
      <c r="B1209" s="20" t="s">
        <v>21088</v>
      </c>
      <c r="C1209" s="21" t="s">
        <v>21089</v>
      </c>
      <c r="D1209" s="21" t="s">
        <v>21090</v>
      </c>
      <c r="E1209" s="21" t="s">
        <v>21091</v>
      </c>
      <c r="F1209" s="21" t="s">
        <v>15060</v>
      </c>
    </row>
    <row r="1210" spans="1:6" ht="32" customHeight="1">
      <c r="A1210" s="19" t="s">
        <v>21092</v>
      </c>
      <c r="B1210" s="20" t="s">
        <v>21093</v>
      </c>
      <c r="C1210" s="21" t="s">
        <v>21094</v>
      </c>
      <c r="D1210" s="21" t="s">
        <v>21095</v>
      </c>
      <c r="E1210" s="21" t="s">
        <v>21096</v>
      </c>
      <c r="F1210" s="21" t="s">
        <v>15060</v>
      </c>
    </row>
    <row r="1211" spans="1:6" ht="32" customHeight="1">
      <c r="A1211" s="19" t="s">
        <v>21097</v>
      </c>
      <c r="B1211" s="20" t="s">
        <v>21098</v>
      </c>
      <c r="C1211" s="21" t="s">
        <v>21099</v>
      </c>
      <c r="D1211" s="21" t="s">
        <v>21100</v>
      </c>
      <c r="E1211" s="21" t="s">
        <v>21101</v>
      </c>
      <c r="F1211" s="21" t="s">
        <v>15060</v>
      </c>
    </row>
    <row r="1212" spans="1:6" ht="32" customHeight="1">
      <c r="A1212" s="19" t="s">
        <v>21102</v>
      </c>
      <c r="B1212" s="20" t="s">
        <v>21103</v>
      </c>
      <c r="C1212" s="21" t="s">
        <v>21104</v>
      </c>
      <c r="D1212" s="21" t="s">
        <v>21105</v>
      </c>
      <c r="E1212" s="21" t="s">
        <v>21106</v>
      </c>
      <c r="F1212" s="21" t="s">
        <v>15060</v>
      </c>
    </row>
    <row r="1213" spans="1:6" ht="32" customHeight="1">
      <c r="A1213" s="19" t="s">
        <v>21107</v>
      </c>
      <c r="B1213" s="20" t="s">
        <v>21108</v>
      </c>
      <c r="C1213" s="21" t="s">
        <v>21109</v>
      </c>
      <c r="D1213" s="21" t="s">
        <v>21110</v>
      </c>
      <c r="E1213" s="21" t="s">
        <v>21111</v>
      </c>
      <c r="F1213" s="21" t="s">
        <v>15060</v>
      </c>
    </row>
    <row r="1214" spans="1:6" ht="32" customHeight="1">
      <c r="A1214" s="19" t="s">
        <v>21112</v>
      </c>
      <c r="B1214" s="20" t="s">
        <v>21113</v>
      </c>
      <c r="C1214" s="21" t="s">
        <v>21114</v>
      </c>
      <c r="D1214" s="21" t="s">
        <v>21115</v>
      </c>
      <c r="E1214" s="21" t="s">
        <v>21116</v>
      </c>
      <c r="F1214" s="21" t="s">
        <v>15060</v>
      </c>
    </row>
    <row r="1215" spans="1:6" ht="32" customHeight="1">
      <c r="A1215" s="19" t="s">
        <v>21117</v>
      </c>
      <c r="B1215" s="20" t="s">
        <v>21118</v>
      </c>
      <c r="C1215" s="21" t="s">
        <v>21119</v>
      </c>
      <c r="D1215" s="21" t="s">
        <v>21120</v>
      </c>
      <c r="E1215" s="21" t="s">
        <v>21121</v>
      </c>
      <c r="F1215" s="21" t="s">
        <v>15060</v>
      </c>
    </row>
    <row r="1216" spans="1:6" ht="32" customHeight="1">
      <c r="A1216" s="19" t="s">
        <v>21122</v>
      </c>
      <c r="B1216" s="20" t="s">
        <v>21123</v>
      </c>
      <c r="C1216" s="21" t="s">
        <v>21124</v>
      </c>
      <c r="D1216" s="21" t="s">
        <v>21125</v>
      </c>
      <c r="E1216" s="21" t="s">
        <v>21126</v>
      </c>
      <c r="F1216" s="21" t="s">
        <v>15060</v>
      </c>
    </row>
    <row r="1217" spans="1:6" ht="32" customHeight="1">
      <c r="A1217" s="19" t="s">
        <v>21127</v>
      </c>
      <c r="B1217" s="20" t="s">
        <v>21128</v>
      </c>
      <c r="C1217" s="21" t="s">
        <v>21129</v>
      </c>
      <c r="D1217" s="21" t="s">
        <v>21130</v>
      </c>
      <c r="E1217" s="21" t="s">
        <v>21131</v>
      </c>
      <c r="F1217" s="21" t="s">
        <v>15060</v>
      </c>
    </row>
    <row r="1218" spans="1:6" ht="32" customHeight="1">
      <c r="A1218" s="19" t="s">
        <v>21132</v>
      </c>
      <c r="B1218" s="20" t="s">
        <v>21133</v>
      </c>
      <c r="C1218" s="21" t="s">
        <v>21134</v>
      </c>
      <c r="D1218" s="21" t="s">
        <v>21135</v>
      </c>
      <c r="E1218" s="21" t="s">
        <v>21136</v>
      </c>
      <c r="F1218" s="21" t="s">
        <v>15060</v>
      </c>
    </row>
    <row r="1219" spans="1:6" ht="32" customHeight="1">
      <c r="A1219" s="19" t="s">
        <v>21137</v>
      </c>
      <c r="B1219" s="20" t="s">
        <v>21138</v>
      </c>
      <c r="C1219" s="21" t="s">
        <v>21139</v>
      </c>
      <c r="D1219" s="21" t="s">
        <v>21140</v>
      </c>
      <c r="E1219" s="21" t="s">
        <v>21141</v>
      </c>
      <c r="F1219" s="21" t="s">
        <v>15060</v>
      </c>
    </row>
    <row r="1220" spans="1:6" ht="32" customHeight="1">
      <c r="A1220" s="19" t="s">
        <v>21142</v>
      </c>
      <c r="B1220" s="20" t="s">
        <v>21143</v>
      </c>
      <c r="C1220" s="21" t="s">
        <v>21144</v>
      </c>
      <c r="D1220" s="21" t="s">
        <v>21145</v>
      </c>
      <c r="E1220" s="21" t="s">
        <v>21146</v>
      </c>
      <c r="F1220" s="21" t="s">
        <v>15060</v>
      </c>
    </row>
    <row r="1221" spans="1:6" ht="32" customHeight="1">
      <c r="A1221" s="19" t="s">
        <v>21147</v>
      </c>
      <c r="B1221" s="20" t="s">
        <v>21148</v>
      </c>
      <c r="C1221" s="21" t="s">
        <v>21149</v>
      </c>
      <c r="D1221" s="21" t="s">
        <v>21150</v>
      </c>
      <c r="E1221" s="21" t="s">
        <v>21151</v>
      </c>
      <c r="F1221" s="21" t="s">
        <v>15856</v>
      </c>
    </row>
    <row r="1222" spans="1:6" ht="32" customHeight="1">
      <c r="A1222" s="19" t="s">
        <v>21152</v>
      </c>
      <c r="B1222" s="20" t="s">
        <v>21153</v>
      </c>
      <c r="C1222" s="21" t="s">
        <v>21154</v>
      </c>
      <c r="D1222" s="21" t="s">
        <v>21155</v>
      </c>
      <c r="E1222" s="21" t="s">
        <v>21156</v>
      </c>
      <c r="F1222" s="21" t="s">
        <v>15856</v>
      </c>
    </row>
    <row r="1223" spans="1:6" ht="32" customHeight="1">
      <c r="A1223" s="19" t="s">
        <v>21157</v>
      </c>
      <c r="B1223" s="20" t="s">
        <v>21158</v>
      </c>
      <c r="C1223" s="21" t="s">
        <v>21159</v>
      </c>
      <c r="D1223" s="21" t="s">
        <v>21160</v>
      </c>
      <c r="E1223" s="21" t="s">
        <v>21161</v>
      </c>
      <c r="F1223" s="21" t="s">
        <v>15856</v>
      </c>
    </row>
    <row r="1224" spans="1:6" ht="32" customHeight="1">
      <c r="A1224" s="19" t="s">
        <v>21162</v>
      </c>
      <c r="B1224" s="20" t="s">
        <v>21163</v>
      </c>
      <c r="C1224" s="21" t="s">
        <v>21164</v>
      </c>
      <c r="D1224" s="21" t="s">
        <v>21165</v>
      </c>
      <c r="E1224" s="21" t="s">
        <v>21166</v>
      </c>
      <c r="F1224" s="21" t="s">
        <v>15872</v>
      </c>
    </row>
    <row r="1225" spans="1:6" ht="32" customHeight="1">
      <c r="A1225" s="19" t="s">
        <v>21167</v>
      </c>
      <c r="B1225" s="20" t="s">
        <v>21168</v>
      </c>
      <c r="C1225" s="21" t="s">
        <v>21169</v>
      </c>
      <c r="D1225" s="21" t="s">
        <v>21170</v>
      </c>
      <c r="E1225" s="21" t="s">
        <v>21171</v>
      </c>
      <c r="F1225" s="21" t="s">
        <v>15872</v>
      </c>
    </row>
    <row r="1226" spans="1:6" ht="32" customHeight="1">
      <c r="A1226" s="19" t="s">
        <v>21172</v>
      </c>
      <c r="B1226" s="20" t="s">
        <v>21173</v>
      </c>
      <c r="C1226" s="21" t="s">
        <v>21174</v>
      </c>
      <c r="D1226" s="21" t="s">
        <v>21175</v>
      </c>
      <c r="E1226" s="21" t="s">
        <v>21176</v>
      </c>
      <c r="F1226" s="21" t="s">
        <v>15872</v>
      </c>
    </row>
    <row r="1227" spans="1:6" ht="32" customHeight="1">
      <c r="A1227" s="19" t="s">
        <v>21177</v>
      </c>
      <c r="B1227" s="20" t="s">
        <v>21178</v>
      </c>
      <c r="C1227" s="21" t="s">
        <v>21179</v>
      </c>
      <c r="D1227" s="21" t="s">
        <v>21180</v>
      </c>
      <c r="E1227" s="21" t="s">
        <v>21181</v>
      </c>
      <c r="F1227" s="21" t="s">
        <v>15060</v>
      </c>
    </row>
    <row r="1228" spans="1:6" ht="32" customHeight="1">
      <c r="A1228" s="19" t="s">
        <v>21182</v>
      </c>
      <c r="B1228" s="20" t="s">
        <v>21183</v>
      </c>
      <c r="C1228" s="21" t="s">
        <v>21184</v>
      </c>
      <c r="D1228" s="21" t="s">
        <v>21185</v>
      </c>
      <c r="E1228" s="21" t="s">
        <v>21186</v>
      </c>
      <c r="F1228" s="21" t="s">
        <v>15060</v>
      </c>
    </row>
    <row r="1229" spans="1:6" ht="32" customHeight="1">
      <c r="A1229" s="19" t="s">
        <v>21187</v>
      </c>
      <c r="B1229" s="20" t="s">
        <v>21188</v>
      </c>
      <c r="C1229" s="21" t="s">
        <v>21189</v>
      </c>
      <c r="D1229" s="21" t="s">
        <v>21190</v>
      </c>
      <c r="E1229" s="21" t="s">
        <v>21191</v>
      </c>
      <c r="F1229" s="21" t="s">
        <v>15060</v>
      </c>
    </row>
    <row r="1230" spans="1:6" ht="32" customHeight="1">
      <c r="A1230" s="19" t="s">
        <v>21192</v>
      </c>
      <c r="B1230" s="20" t="s">
        <v>21193</v>
      </c>
      <c r="C1230" s="21" t="s">
        <v>21194</v>
      </c>
      <c r="D1230" s="21" t="s">
        <v>21195</v>
      </c>
      <c r="E1230" s="21" t="s">
        <v>21196</v>
      </c>
      <c r="F1230" s="21" t="s">
        <v>15060</v>
      </c>
    </row>
    <row r="1231" spans="1:6" ht="32" customHeight="1">
      <c r="A1231" s="19" t="s">
        <v>21197</v>
      </c>
      <c r="B1231" s="20" t="s">
        <v>21198</v>
      </c>
      <c r="C1231" s="21" t="s">
        <v>21199</v>
      </c>
      <c r="D1231" s="21" t="s">
        <v>21200</v>
      </c>
      <c r="E1231" s="21" t="s">
        <v>21201</v>
      </c>
      <c r="F1231" s="21" t="s">
        <v>15060</v>
      </c>
    </row>
    <row r="1232" spans="1:6" ht="32" customHeight="1">
      <c r="A1232" s="19" t="s">
        <v>21202</v>
      </c>
      <c r="B1232" s="20" t="s">
        <v>21203</v>
      </c>
      <c r="C1232" s="21" t="s">
        <v>21204</v>
      </c>
      <c r="D1232" s="21" t="s">
        <v>21205</v>
      </c>
      <c r="E1232" s="21" t="s">
        <v>21206</v>
      </c>
      <c r="F1232" s="21" t="s">
        <v>15060</v>
      </c>
    </row>
    <row r="1233" spans="1:6" ht="32" customHeight="1">
      <c r="A1233" s="19" t="s">
        <v>21207</v>
      </c>
      <c r="B1233" s="20" t="s">
        <v>21208</v>
      </c>
      <c r="C1233" s="21" t="s">
        <v>21209</v>
      </c>
      <c r="D1233" s="21" t="s">
        <v>21210</v>
      </c>
      <c r="E1233" s="21" t="s">
        <v>21211</v>
      </c>
      <c r="F1233" s="21" t="s">
        <v>15060</v>
      </c>
    </row>
    <row r="1234" spans="1:6" ht="32" customHeight="1">
      <c r="A1234" s="19" t="s">
        <v>21212</v>
      </c>
      <c r="B1234" s="20" t="s">
        <v>21213</v>
      </c>
      <c r="C1234" s="21" t="s">
        <v>21214</v>
      </c>
      <c r="D1234" s="21" t="s">
        <v>21215</v>
      </c>
      <c r="E1234" s="21" t="s">
        <v>21216</v>
      </c>
      <c r="F1234" s="21" t="s">
        <v>15060</v>
      </c>
    </row>
    <row r="1235" spans="1:6" ht="32" customHeight="1">
      <c r="A1235" s="19" t="s">
        <v>21217</v>
      </c>
      <c r="B1235" s="20" t="s">
        <v>21218</v>
      </c>
      <c r="C1235" s="21" t="s">
        <v>21219</v>
      </c>
      <c r="D1235" s="21" t="s">
        <v>21220</v>
      </c>
      <c r="E1235" s="21" t="s">
        <v>21221</v>
      </c>
      <c r="F1235" s="21" t="s">
        <v>15060</v>
      </c>
    </row>
    <row r="1236" spans="1:6" ht="32" customHeight="1">
      <c r="A1236" s="19" t="s">
        <v>21222</v>
      </c>
      <c r="B1236" s="20" t="s">
        <v>21223</v>
      </c>
      <c r="C1236" s="21" t="s">
        <v>21224</v>
      </c>
      <c r="D1236" s="21" t="s">
        <v>21225</v>
      </c>
      <c r="E1236" s="21" t="s">
        <v>21226</v>
      </c>
      <c r="F1236" s="21" t="s">
        <v>15060</v>
      </c>
    </row>
    <row r="1237" spans="1:6" ht="32" customHeight="1">
      <c r="A1237" s="19" t="s">
        <v>21227</v>
      </c>
      <c r="B1237" s="20" t="s">
        <v>21228</v>
      </c>
      <c r="C1237" s="21" t="s">
        <v>21229</v>
      </c>
      <c r="D1237" s="21" t="s">
        <v>21230</v>
      </c>
      <c r="E1237" s="21" t="s">
        <v>21231</v>
      </c>
      <c r="F1237" s="21" t="s">
        <v>15060</v>
      </c>
    </row>
    <row r="1238" spans="1:6" ht="32" customHeight="1">
      <c r="A1238" s="19" t="s">
        <v>21232</v>
      </c>
      <c r="B1238" s="20" t="s">
        <v>21233</v>
      </c>
      <c r="C1238" s="21" t="s">
        <v>21234</v>
      </c>
      <c r="D1238" s="21" t="s">
        <v>21235</v>
      </c>
      <c r="E1238" s="21" t="s">
        <v>21236</v>
      </c>
      <c r="F1238" s="21" t="s">
        <v>15060</v>
      </c>
    </row>
    <row r="1239" spans="1:6" ht="32" customHeight="1">
      <c r="A1239" s="19" t="s">
        <v>21237</v>
      </c>
      <c r="B1239" s="20" t="s">
        <v>21238</v>
      </c>
      <c r="C1239" s="21" t="s">
        <v>21239</v>
      </c>
      <c r="D1239" s="21" t="s">
        <v>21240</v>
      </c>
      <c r="E1239" s="21" t="s">
        <v>21241</v>
      </c>
      <c r="F1239" s="21" t="s">
        <v>15060</v>
      </c>
    </row>
    <row r="1240" spans="1:6" ht="32" customHeight="1">
      <c r="A1240" s="19" t="s">
        <v>21242</v>
      </c>
      <c r="B1240" s="20" t="s">
        <v>21243</v>
      </c>
      <c r="C1240" s="21" t="s">
        <v>21244</v>
      </c>
      <c r="D1240" s="21" t="s">
        <v>21245</v>
      </c>
      <c r="E1240" s="21" t="s">
        <v>21246</v>
      </c>
      <c r="F1240" s="21" t="s">
        <v>15060</v>
      </c>
    </row>
    <row r="1241" spans="1:6" ht="32" customHeight="1">
      <c r="A1241" s="19" t="s">
        <v>21247</v>
      </c>
      <c r="B1241" s="20" t="s">
        <v>21248</v>
      </c>
      <c r="C1241" s="21" t="s">
        <v>21249</v>
      </c>
      <c r="D1241" s="21" t="s">
        <v>21250</v>
      </c>
      <c r="E1241" s="21" t="s">
        <v>21251</v>
      </c>
      <c r="F1241" s="21" t="s">
        <v>15060</v>
      </c>
    </row>
    <row r="1242" spans="1:6" ht="32" customHeight="1">
      <c r="A1242" s="19" t="s">
        <v>21252</v>
      </c>
      <c r="B1242" s="20" t="s">
        <v>21253</v>
      </c>
      <c r="C1242" s="21" t="s">
        <v>21254</v>
      </c>
      <c r="D1242" s="21" t="s">
        <v>21255</v>
      </c>
      <c r="E1242" s="21" t="s">
        <v>21256</v>
      </c>
      <c r="F1242" s="21" t="s">
        <v>15060</v>
      </c>
    </row>
    <row r="1243" spans="1:6" ht="32" customHeight="1">
      <c r="A1243" s="19" t="s">
        <v>21257</v>
      </c>
      <c r="B1243" s="20" t="s">
        <v>21258</v>
      </c>
      <c r="C1243" s="21" t="s">
        <v>21259</v>
      </c>
      <c r="D1243" s="21" t="s">
        <v>21260</v>
      </c>
      <c r="E1243" s="21" t="s">
        <v>21261</v>
      </c>
      <c r="F1243" s="21" t="s">
        <v>15060</v>
      </c>
    </row>
    <row r="1244" spans="1:6" ht="32" customHeight="1">
      <c r="A1244" s="19" t="s">
        <v>21262</v>
      </c>
      <c r="B1244" s="20" t="s">
        <v>21263</v>
      </c>
      <c r="C1244" s="21" t="s">
        <v>21264</v>
      </c>
      <c r="D1244" s="21" t="s">
        <v>21265</v>
      </c>
      <c r="E1244" s="21" t="s">
        <v>21266</v>
      </c>
      <c r="F1244" s="21" t="s">
        <v>15060</v>
      </c>
    </row>
    <row r="1245" spans="1:6" ht="32" customHeight="1">
      <c r="A1245" s="19" t="s">
        <v>21267</v>
      </c>
      <c r="B1245" s="20" t="s">
        <v>21268</v>
      </c>
      <c r="C1245" s="21" t="s">
        <v>21269</v>
      </c>
      <c r="D1245" s="21" t="s">
        <v>21270</v>
      </c>
      <c r="E1245" s="21" t="s">
        <v>21271</v>
      </c>
      <c r="F1245" s="21" t="s">
        <v>15060</v>
      </c>
    </row>
    <row r="1246" spans="1:6" ht="32" customHeight="1">
      <c r="A1246" s="19" t="s">
        <v>21272</v>
      </c>
      <c r="B1246" s="20" t="s">
        <v>21273</v>
      </c>
      <c r="C1246" s="21" t="s">
        <v>21274</v>
      </c>
      <c r="D1246" s="21" t="s">
        <v>21275</v>
      </c>
      <c r="E1246" s="21" t="s">
        <v>21276</v>
      </c>
      <c r="F1246" s="21" t="s">
        <v>15060</v>
      </c>
    </row>
    <row r="1247" spans="1:6" ht="32" customHeight="1">
      <c r="A1247" s="19" t="s">
        <v>21277</v>
      </c>
      <c r="B1247" s="20" t="s">
        <v>21278</v>
      </c>
      <c r="C1247" s="21" t="s">
        <v>21279</v>
      </c>
      <c r="D1247" s="21" t="s">
        <v>21280</v>
      </c>
      <c r="E1247" s="21" t="s">
        <v>21281</v>
      </c>
      <c r="F1247" s="21" t="s">
        <v>15060</v>
      </c>
    </row>
    <row r="1248" spans="1:6" ht="32" customHeight="1">
      <c r="A1248" s="19" t="s">
        <v>21282</v>
      </c>
      <c r="B1248" s="20" t="s">
        <v>21283</v>
      </c>
      <c r="C1248" s="21" t="s">
        <v>21284</v>
      </c>
      <c r="D1248" s="21" t="s">
        <v>21285</v>
      </c>
      <c r="E1248" s="21" t="s">
        <v>21286</v>
      </c>
      <c r="F1248" s="21" t="s">
        <v>15060</v>
      </c>
    </row>
    <row r="1249" spans="1:6" ht="32" customHeight="1">
      <c r="A1249" s="19" t="s">
        <v>21287</v>
      </c>
      <c r="B1249" s="20" t="s">
        <v>21288</v>
      </c>
      <c r="C1249" s="21" t="s">
        <v>21289</v>
      </c>
      <c r="D1249" s="21" t="s">
        <v>21290</v>
      </c>
      <c r="E1249" s="21" t="s">
        <v>21291</v>
      </c>
      <c r="F1249" s="21" t="s">
        <v>15060</v>
      </c>
    </row>
    <row r="1250" spans="1:6" ht="32" customHeight="1">
      <c r="A1250" s="19" t="s">
        <v>21292</v>
      </c>
      <c r="B1250" s="20" t="s">
        <v>21293</v>
      </c>
      <c r="C1250" s="21" t="s">
        <v>21294</v>
      </c>
      <c r="D1250" s="21" t="s">
        <v>21295</v>
      </c>
      <c r="E1250" s="21" t="s">
        <v>21296</v>
      </c>
      <c r="F1250" s="21" t="s">
        <v>15060</v>
      </c>
    </row>
    <row r="1251" spans="1:6" ht="32" customHeight="1">
      <c r="A1251" s="19" t="s">
        <v>21297</v>
      </c>
      <c r="B1251" s="20" t="s">
        <v>21298</v>
      </c>
      <c r="C1251" s="21" t="s">
        <v>21299</v>
      </c>
      <c r="D1251" s="21" t="s">
        <v>21300</v>
      </c>
      <c r="E1251" s="21" t="s">
        <v>21301</v>
      </c>
      <c r="F1251" s="21" t="s">
        <v>15060</v>
      </c>
    </row>
    <row r="1252" spans="1:6" ht="32" customHeight="1">
      <c r="A1252" s="19" t="s">
        <v>21302</v>
      </c>
      <c r="B1252" s="20" t="s">
        <v>21303</v>
      </c>
      <c r="C1252" s="21" t="s">
        <v>21304</v>
      </c>
      <c r="D1252" s="21" t="s">
        <v>21305</v>
      </c>
      <c r="E1252" s="21" t="s">
        <v>21306</v>
      </c>
      <c r="F1252" s="21" t="s">
        <v>15060</v>
      </c>
    </row>
    <row r="1253" spans="1:6" ht="32" customHeight="1">
      <c r="A1253" s="19" t="s">
        <v>21307</v>
      </c>
      <c r="B1253" s="20" t="s">
        <v>21308</v>
      </c>
      <c r="C1253" s="21" t="s">
        <v>21309</v>
      </c>
      <c r="D1253" s="21" t="s">
        <v>21310</v>
      </c>
      <c r="E1253" s="21" t="s">
        <v>21311</v>
      </c>
      <c r="F1253" s="21" t="s">
        <v>15060</v>
      </c>
    </row>
    <row r="1254" spans="1:6" ht="32" customHeight="1">
      <c r="A1254" s="19" t="s">
        <v>21312</v>
      </c>
      <c r="B1254" s="20" t="s">
        <v>21313</v>
      </c>
      <c r="C1254" s="21" t="s">
        <v>21314</v>
      </c>
      <c r="D1254" s="21" t="s">
        <v>21315</v>
      </c>
      <c r="E1254" s="21" t="s">
        <v>21316</v>
      </c>
      <c r="F1254" s="21" t="s">
        <v>15060</v>
      </c>
    </row>
    <row r="1255" spans="1:6" ht="32" customHeight="1">
      <c r="A1255" s="19" t="s">
        <v>21317</v>
      </c>
      <c r="B1255" s="20" t="s">
        <v>21318</v>
      </c>
      <c r="C1255" s="21" t="s">
        <v>21319</v>
      </c>
      <c r="D1255" s="21" t="s">
        <v>21320</v>
      </c>
      <c r="E1255" s="21" t="s">
        <v>21321</v>
      </c>
      <c r="F1255" s="21" t="s">
        <v>15060</v>
      </c>
    </row>
    <row r="1256" spans="1:6" ht="32" customHeight="1">
      <c r="A1256" s="19" t="s">
        <v>21322</v>
      </c>
      <c r="B1256" s="20" t="s">
        <v>21323</v>
      </c>
      <c r="C1256" s="21" t="s">
        <v>21324</v>
      </c>
      <c r="D1256" s="21" t="s">
        <v>21325</v>
      </c>
      <c r="E1256" s="21" t="s">
        <v>21326</v>
      </c>
      <c r="F1256" s="21" t="s">
        <v>15060</v>
      </c>
    </row>
    <row r="1257" spans="1:6" ht="32" customHeight="1">
      <c r="A1257" s="19" t="s">
        <v>21327</v>
      </c>
      <c r="B1257" s="20" t="s">
        <v>21328</v>
      </c>
      <c r="C1257" s="21" t="s">
        <v>21329</v>
      </c>
      <c r="D1257" s="21" t="s">
        <v>21330</v>
      </c>
      <c r="E1257" s="21" t="s">
        <v>21331</v>
      </c>
      <c r="F1257" s="21" t="s">
        <v>15060</v>
      </c>
    </row>
    <row r="1258" spans="1:6" ht="32" customHeight="1">
      <c r="A1258" s="19" t="s">
        <v>21332</v>
      </c>
      <c r="B1258" s="20" t="s">
        <v>21333</v>
      </c>
      <c r="C1258" s="21" t="s">
        <v>21334</v>
      </c>
      <c r="D1258" s="21" t="s">
        <v>21335</v>
      </c>
      <c r="E1258" s="21" t="s">
        <v>21336</v>
      </c>
      <c r="F1258" s="21" t="s">
        <v>15060</v>
      </c>
    </row>
    <row r="1259" spans="1:6" ht="32" customHeight="1">
      <c r="A1259" s="19" t="s">
        <v>21337</v>
      </c>
      <c r="B1259" s="20" t="s">
        <v>21338</v>
      </c>
      <c r="C1259" s="21" t="s">
        <v>21339</v>
      </c>
      <c r="D1259" s="21" t="s">
        <v>21340</v>
      </c>
      <c r="E1259" s="21" t="s">
        <v>21341</v>
      </c>
      <c r="F1259" s="21" t="s">
        <v>15060</v>
      </c>
    </row>
    <row r="1260" spans="1:6" ht="32" customHeight="1">
      <c r="A1260" s="19" t="s">
        <v>21342</v>
      </c>
      <c r="B1260" s="20" t="s">
        <v>21343</v>
      </c>
      <c r="C1260" s="21" t="s">
        <v>21344</v>
      </c>
      <c r="D1260" s="21" t="s">
        <v>21345</v>
      </c>
      <c r="E1260" s="21" t="s">
        <v>21346</v>
      </c>
      <c r="F1260" s="21" t="s">
        <v>15060</v>
      </c>
    </row>
    <row r="1261" spans="1:6" ht="32" customHeight="1">
      <c r="A1261" s="19" t="s">
        <v>21347</v>
      </c>
      <c r="B1261" s="20" t="s">
        <v>21348</v>
      </c>
      <c r="C1261" s="21" t="s">
        <v>21349</v>
      </c>
      <c r="D1261" s="21" t="s">
        <v>21350</v>
      </c>
      <c r="E1261" s="21" t="s">
        <v>21351</v>
      </c>
      <c r="F1261" s="21" t="s">
        <v>15060</v>
      </c>
    </row>
    <row r="1262" spans="1:6" ht="32" customHeight="1">
      <c r="A1262" s="19" t="s">
        <v>21352</v>
      </c>
      <c r="B1262" s="20" t="s">
        <v>21353</v>
      </c>
      <c r="C1262" s="21" t="s">
        <v>21354</v>
      </c>
      <c r="D1262" s="21" t="s">
        <v>21355</v>
      </c>
      <c r="E1262" s="21" t="s">
        <v>21356</v>
      </c>
      <c r="F1262" s="21" t="s">
        <v>15060</v>
      </c>
    </row>
    <row r="1263" spans="1:6" ht="32" customHeight="1">
      <c r="A1263" s="19" t="s">
        <v>21357</v>
      </c>
      <c r="B1263" s="20" t="s">
        <v>21358</v>
      </c>
      <c r="C1263" s="21" t="s">
        <v>21359</v>
      </c>
      <c r="D1263" s="21" t="s">
        <v>21360</v>
      </c>
      <c r="E1263" s="21" t="s">
        <v>21361</v>
      </c>
      <c r="F1263" s="21" t="s">
        <v>15060</v>
      </c>
    </row>
    <row r="1264" spans="1:6" ht="32" customHeight="1">
      <c r="A1264" s="19" t="s">
        <v>21362</v>
      </c>
      <c r="B1264" s="20" t="s">
        <v>21363</v>
      </c>
      <c r="C1264" s="21" t="s">
        <v>21364</v>
      </c>
      <c r="D1264" s="21" t="s">
        <v>21365</v>
      </c>
      <c r="E1264" s="21" t="s">
        <v>21366</v>
      </c>
      <c r="F1264" s="21" t="s">
        <v>15060</v>
      </c>
    </row>
    <row r="1265" spans="1:6" ht="32" customHeight="1">
      <c r="A1265" s="19" t="s">
        <v>21367</v>
      </c>
      <c r="B1265" s="20" t="s">
        <v>21368</v>
      </c>
      <c r="C1265" s="21" t="s">
        <v>21369</v>
      </c>
      <c r="D1265" s="21" t="s">
        <v>21370</v>
      </c>
      <c r="E1265" s="21" t="s">
        <v>21371</v>
      </c>
      <c r="F1265" s="21" t="s">
        <v>15060</v>
      </c>
    </row>
    <row r="1266" spans="1:6" ht="32" customHeight="1">
      <c r="A1266" s="19" t="s">
        <v>21372</v>
      </c>
      <c r="B1266" s="20" t="s">
        <v>21373</v>
      </c>
      <c r="C1266" s="21" t="s">
        <v>21374</v>
      </c>
      <c r="D1266" s="21" t="s">
        <v>21375</v>
      </c>
      <c r="E1266" s="21" t="s">
        <v>21376</v>
      </c>
      <c r="F1266" s="21" t="s">
        <v>15060</v>
      </c>
    </row>
    <row r="1267" spans="1:6" ht="32" customHeight="1">
      <c r="A1267" s="19" t="s">
        <v>21377</v>
      </c>
      <c r="B1267" s="20" t="s">
        <v>21378</v>
      </c>
      <c r="C1267" s="21" t="s">
        <v>21379</v>
      </c>
      <c r="D1267" s="21" t="s">
        <v>21380</v>
      </c>
      <c r="E1267" s="21" t="s">
        <v>21381</v>
      </c>
      <c r="F1267" s="21" t="s">
        <v>15060</v>
      </c>
    </row>
    <row r="1268" spans="1:6" ht="32" customHeight="1">
      <c r="A1268" s="19" t="s">
        <v>21382</v>
      </c>
      <c r="B1268" s="20" t="s">
        <v>21383</v>
      </c>
      <c r="C1268" s="21" t="s">
        <v>21384</v>
      </c>
      <c r="D1268" s="21" t="s">
        <v>21385</v>
      </c>
      <c r="E1268" s="21" t="s">
        <v>21386</v>
      </c>
      <c r="F1268" s="21" t="s">
        <v>15060</v>
      </c>
    </row>
    <row r="1269" spans="1:6" ht="32" customHeight="1">
      <c r="A1269" s="19" t="s">
        <v>21387</v>
      </c>
      <c r="B1269" s="20" t="s">
        <v>21388</v>
      </c>
      <c r="C1269" s="21" t="s">
        <v>21389</v>
      </c>
      <c r="D1269" s="21" t="s">
        <v>21390</v>
      </c>
      <c r="E1269" s="21" t="s">
        <v>21391</v>
      </c>
      <c r="F1269" s="21" t="s">
        <v>15060</v>
      </c>
    </row>
    <row r="1270" spans="1:6" ht="32" customHeight="1">
      <c r="A1270" s="19" t="s">
        <v>21392</v>
      </c>
      <c r="B1270" s="20" t="s">
        <v>21393</v>
      </c>
      <c r="C1270" s="21" t="s">
        <v>21394</v>
      </c>
      <c r="D1270" s="21" t="s">
        <v>21395</v>
      </c>
      <c r="E1270" s="21" t="s">
        <v>21396</v>
      </c>
      <c r="F1270" s="21" t="s">
        <v>15060</v>
      </c>
    </row>
    <row r="1271" spans="1:6" ht="32" customHeight="1">
      <c r="A1271" s="19" t="s">
        <v>21397</v>
      </c>
      <c r="B1271" s="20" t="s">
        <v>21398</v>
      </c>
      <c r="C1271" s="21" t="s">
        <v>21399</v>
      </c>
      <c r="D1271" s="21" t="s">
        <v>21400</v>
      </c>
      <c r="E1271" s="21" t="s">
        <v>21401</v>
      </c>
      <c r="F1271" s="21" t="s">
        <v>15060</v>
      </c>
    </row>
    <row r="1272" spans="1:6" ht="32" customHeight="1">
      <c r="A1272" s="19" t="s">
        <v>21402</v>
      </c>
      <c r="B1272" s="20" t="s">
        <v>21403</v>
      </c>
      <c r="C1272" s="21" t="s">
        <v>21404</v>
      </c>
      <c r="D1272" s="21" t="s">
        <v>21405</v>
      </c>
      <c r="E1272" s="21" t="s">
        <v>21406</v>
      </c>
      <c r="F1272" s="21" t="s">
        <v>15060</v>
      </c>
    </row>
    <row r="1273" spans="1:6" ht="32" customHeight="1">
      <c r="A1273" s="19" t="s">
        <v>21407</v>
      </c>
      <c r="B1273" s="20" t="s">
        <v>21408</v>
      </c>
      <c r="C1273" s="21" t="s">
        <v>21409</v>
      </c>
      <c r="D1273" s="21" t="s">
        <v>21410</v>
      </c>
      <c r="E1273" s="21" t="s">
        <v>21411</v>
      </c>
      <c r="F1273" s="21" t="s">
        <v>15060</v>
      </c>
    </row>
    <row r="1274" spans="1:6" ht="32" customHeight="1">
      <c r="A1274" s="19" t="s">
        <v>21412</v>
      </c>
      <c r="B1274" s="20" t="s">
        <v>21413</v>
      </c>
      <c r="C1274" s="21" t="s">
        <v>21414</v>
      </c>
      <c r="D1274" s="21" t="s">
        <v>21415</v>
      </c>
      <c r="E1274" s="21" t="s">
        <v>21416</v>
      </c>
      <c r="F1274" s="21" t="s">
        <v>15060</v>
      </c>
    </row>
    <row r="1275" spans="1:6" ht="32" customHeight="1">
      <c r="A1275" s="19" t="s">
        <v>21417</v>
      </c>
      <c r="B1275" s="20" t="s">
        <v>21418</v>
      </c>
      <c r="C1275" s="21" t="s">
        <v>21419</v>
      </c>
      <c r="D1275" s="21" t="s">
        <v>21420</v>
      </c>
      <c r="E1275" s="21" t="s">
        <v>21421</v>
      </c>
      <c r="F1275" s="21" t="s">
        <v>15060</v>
      </c>
    </row>
    <row r="1276" spans="1:6" ht="32" customHeight="1">
      <c r="A1276" s="19" t="s">
        <v>21422</v>
      </c>
      <c r="B1276" s="20" t="s">
        <v>21423</v>
      </c>
      <c r="C1276" s="21" t="s">
        <v>21424</v>
      </c>
      <c r="D1276" s="21" t="s">
        <v>21425</v>
      </c>
      <c r="E1276" s="21" t="s">
        <v>21426</v>
      </c>
      <c r="F1276" s="21" t="s">
        <v>15060</v>
      </c>
    </row>
    <row r="1277" spans="1:6" ht="32" customHeight="1">
      <c r="A1277" s="19" t="s">
        <v>21427</v>
      </c>
      <c r="B1277" s="20" t="s">
        <v>21428</v>
      </c>
      <c r="C1277" s="21" t="s">
        <v>21429</v>
      </c>
      <c r="D1277" s="21" t="s">
        <v>21430</v>
      </c>
      <c r="E1277" s="21" t="s">
        <v>21431</v>
      </c>
      <c r="F1277" s="21" t="s">
        <v>15060</v>
      </c>
    </row>
    <row r="1278" spans="1:6" ht="32" customHeight="1">
      <c r="A1278" s="19" t="s">
        <v>21432</v>
      </c>
      <c r="B1278" s="20" t="s">
        <v>21433</v>
      </c>
      <c r="C1278" s="21" t="s">
        <v>21434</v>
      </c>
      <c r="D1278" s="21" t="s">
        <v>21435</v>
      </c>
      <c r="E1278" s="21" t="s">
        <v>21436</v>
      </c>
      <c r="F1278" s="21" t="s">
        <v>15060</v>
      </c>
    </row>
    <row r="1279" spans="1:6" ht="32" customHeight="1">
      <c r="A1279" s="19" t="s">
        <v>21437</v>
      </c>
      <c r="B1279" s="20" t="s">
        <v>21438</v>
      </c>
      <c r="C1279" s="21" t="s">
        <v>21439</v>
      </c>
      <c r="D1279" s="21" t="s">
        <v>21440</v>
      </c>
      <c r="E1279" s="21" t="s">
        <v>21441</v>
      </c>
      <c r="F1279" s="21" t="s">
        <v>15060</v>
      </c>
    </row>
    <row r="1280" spans="1:6" ht="32" customHeight="1">
      <c r="A1280" s="19" t="s">
        <v>21442</v>
      </c>
      <c r="B1280" s="20" t="s">
        <v>21443</v>
      </c>
      <c r="C1280" s="21" t="s">
        <v>21444</v>
      </c>
      <c r="D1280" s="21" t="s">
        <v>21445</v>
      </c>
      <c r="E1280" s="21" t="s">
        <v>21446</v>
      </c>
      <c r="F1280" s="21" t="s">
        <v>15060</v>
      </c>
    </row>
    <row r="1281" spans="1:6" ht="32" customHeight="1">
      <c r="A1281" s="19" t="s">
        <v>21447</v>
      </c>
      <c r="B1281" s="20" t="s">
        <v>21448</v>
      </c>
      <c r="C1281" s="21" t="s">
        <v>21449</v>
      </c>
      <c r="D1281" s="21" t="s">
        <v>21450</v>
      </c>
      <c r="E1281" s="21" t="s">
        <v>21451</v>
      </c>
      <c r="F1281" s="21" t="s">
        <v>15060</v>
      </c>
    </row>
    <row r="1282" spans="1:6" ht="32" customHeight="1">
      <c r="A1282" s="19" t="s">
        <v>21452</v>
      </c>
      <c r="B1282" s="20" t="s">
        <v>21453</v>
      </c>
      <c r="C1282" s="21" t="s">
        <v>21454</v>
      </c>
      <c r="D1282" s="21" t="s">
        <v>21455</v>
      </c>
      <c r="E1282" s="21" t="s">
        <v>21456</v>
      </c>
      <c r="F1282" s="21" t="s">
        <v>15060</v>
      </c>
    </row>
    <row r="1283" spans="1:6" ht="32" customHeight="1">
      <c r="A1283" s="19" t="s">
        <v>21457</v>
      </c>
      <c r="B1283" s="20" t="s">
        <v>21458</v>
      </c>
      <c r="C1283" s="21" t="s">
        <v>21459</v>
      </c>
      <c r="D1283" s="21" t="s">
        <v>21460</v>
      </c>
      <c r="E1283" s="21" t="s">
        <v>21461</v>
      </c>
      <c r="F1283" s="21" t="s">
        <v>15060</v>
      </c>
    </row>
    <row r="1284" spans="1:6" ht="32" customHeight="1">
      <c r="A1284" s="19" t="s">
        <v>21462</v>
      </c>
      <c r="B1284" s="20" t="s">
        <v>21463</v>
      </c>
      <c r="C1284" s="21" t="s">
        <v>21464</v>
      </c>
      <c r="D1284" s="21" t="s">
        <v>21465</v>
      </c>
      <c r="E1284" s="21" t="s">
        <v>21466</v>
      </c>
      <c r="F1284" s="21" t="s">
        <v>15060</v>
      </c>
    </row>
    <row r="1285" spans="1:6" ht="32" customHeight="1">
      <c r="A1285" s="19" t="s">
        <v>21467</v>
      </c>
      <c r="B1285" s="20" t="s">
        <v>21468</v>
      </c>
      <c r="C1285" s="21" t="s">
        <v>21469</v>
      </c>
      <c r="D1285" s="21" t="s">
        <v>21470</v>
      </c>
      <c r="E1285" s="21" t="s">
        <v>21471</v>
      </c>
      <c r="F1285" s="21" t="s">
        <v>15060</v>
      </c>
    </row>
    <row r="1286" spans="1:6" ht="32" customHeight="1">
      <c r="A1286" s="19" t="s">
        <v>21472</v>
      </c>
      <c r="B1286" s="20" t="s">
        <v>21473</v>
      </c>
      <c r="C1286" s="21" t="s">
        <v>21474</v>
      </c>
      <c r="D1286" s="21" t="s">
        <v>21475</v>
      </c>
      <c r="E1286" s="21" t="s">
        <v>21476</v>
      </c>
      <c r="F1286" s="21" t="s">
        <v>15060</v>
      </c>
    </row>
    <row r="1287" spans="1:6" ht="32" customHeight="1">
      <c r="A1287" s="19" t="s">
        <v>21477</v>
      </c>
      <c r="B1287" s="20" t="s">
        <v>21478</v>
      </c>
      <c r="C1287" s="21" t="s">
        <v>21479</v>
      </c>
      <c r="D1287" s="21" t="s">
        <v>21480</v>
      </c>
      <c r="E1287" s="21" t="s">
        <v>21481</v>
      </c>
      <c r="F1287" s="21" t="s">
        <v>15060</v>
      </c>
    </row>
    <row r="1288" spans="1:6" ht="32" customHeight="1">
      <c r="A1288" s="19" t="s">
        <v>21482</v>
      </c>
      <c r="B1288" s="20" t="s">
        <v>21483</v>
      </c>
      <c r="C1288" s="21" t="s">
        <v>21484</v>
      </c>
      <c r="D1288" s="21" t="s">
        <v>21485</v>
      </c>
      <c r="E1288" s="21" t="s">
        <v>21486</v>
      </c>
      <c r="F1288" s="21" t="s">
        <v>15060</v>
      </c>
    </row>
    <row r="1289" spans="1:6" ht="32" customHeight="1">
      <c r="A1289" s="19" t="s">
        <v>21487</v>
      </c>
      <c r="B1289" s="20" t="s">
        <v>21488</v>
      </c>
      <c r="C1289" s="21" t="s">
        <v>21489</v>
      </c>
      <c r="D1289" s="21" t="s">
        <v>21490</v>
      </c>
      <c r="E1289" s="21" t="s">
        <v>21491</v>
      </c>
      <c r="F1289" s="21" t="s">
        <v>15060</v>
      </c>
    </row>
    <row r="1290" spans="1:6" ht="32" customHeight="1">
      <c r="A1290" s="19" t="s">
        <v>21492</v>
      </c>
      <c r="B1290" s="20" t="s">
        <v>21493</v>
      </c>
      <c r="C1290" s="21" t="s">
        <v>21494</v>
      </c>
      <c r="D1290" s="21" t="s">
        <v>21495</v>
      </c>
      <c r="E1290" s="21" t="s">
        <v>21496</v>
      </c>
      <c r="F1290" s="21" t="s">
        <v>15060</v>
      </c>
    </row>
    <row r="1291" spans="1:6" ht="32" customHeight="1">
      <c r="A1291" s="19" t="s">
        <v>21497</v>
      </c>
      <c r="B1291" s="20" t="s">
        <v>21498</v>
      </c>
      <c r="C1291" s="21" t="s">
        <v>21499</v>
      </c>
      <c r="D1291" s="21" t="s">
        <v>21500</v>
      </c>
      <c r="E1291" s="21" t="s">
        <v>21501</v>
      </c>
      <c r="F1291" s="21" t="s">
        <v>15060</v>
      </c>
    </row>
    <row r="1292" spans="1:6" ht="32" customHeight="1">
      <c r="A1292" s="19" t="s">
        <v>21502</v>
      </c>
      <c r="B1292" s="20" t="s">
        <v>21503</v>
      </c>
      <c r="C1292" s="21" t="s">
        <v>21504</v>
      </c>
      <c r="D1292" s="21" t="s">
        <v>21505</v>
      </c>
      <c r="E1292" s="21" t="s">
        <v>21506</v>
      </c>
      <c r="F1292" s="21" t="s">
        <v>15060</v>
      </c>
    </row>
    <row r="1293" spans="1:6" ht="32" customHeight="1">
      <c r="A1293" s="19" t="s">
        <v>21507</v>
      </c>
      <c r="B1293" s="20" t="s">
        <v>21508</v>
      </c>
      <c r="C1293" s="21" t="s">
        <v>21509</v>
      </c>
      <c r="D1293" s="21" t="s">
        <v>21510</v>
      </c>
      <c r="E1293" s="21" t="s">
        <v>21511</v>
      </c>
      <c r="F1293" s="21" t="s">
        <v>15060</v>
      </c>
    </row>
    <row r="1294" spans="1:6" ht="32" customHeight="1">
      <c r="A1294" s="19" t="s">
        <v>21512</v>
      </c>
      <c r="B1294" s="20" t="s">
        <v>21513</v>
      </c>
      <c r="C1294" s="21" t="s">
        <v>21514</v>
      </c>
      <c r="D1294" s="21" t="s">
        <v>21515</v>
      </c>
      <c r="E1294" s="21" t="s">
        <v>21516</v>
      </c>
      <c r="F1294" s="21" t="s">
        <v>15060</v>
      </c>
    </row>
    <row r="1295" spans="1:6" ht="32" customHeight="1">
      <c r="A1295" s="19" t="s">
        <v>21517</v>
      </c>
      <c r="B1295" s="20" t="s">
        <v>21518</v>
      </c>
      <c r="C1295" s="21" t="s">
        <v>21519</v>
      </c>
      <c r="D1295" s="21" t="s">
        <v>21520</v>
      </c>
      <c r="E1295" s="21" t="s">
        <v>21521</v>
      </c>
      <c r="F1295" s="21" t="s">
        <v>15060</v>
      </c>
    </row>
    <row r="1296" spans="1:6" ht="32" customHeight="1">
      <c r="A1296" s="19" t="s">
        <v>21522</v>
      </c>
      <c r="B1296" s="20" t="s">
        <v>21523</v>
      </c>
      <c r="C1296" s="21" t="s">
        <v>21524</v>
      </c>
      <c r="D1296" s="21" t="s">
        <v>21525</v>
      </c>
      <c r="E1296" s="21" t="s">
        <v>21526</v>
      </c>
      <c r="F1296" s="21" t="s">
        <v>15060</v>
      </c>
    </row>
    <row r="1297" spans="1:6" ht="32" customHeight="1">
      <c r="A1297" s="19" t="s">
        <v>21527</v>
      </c>
      <c r="B1297" s="20" t="s">
        <v>21528</v>
      </c>
      <c r="C1297" s="21" t="s">
        <v>21529</v>
      </c>
      <c r="D1297" s="21" t="s">
        <v>21530</v>
      </c>
      <c r="E1297" s="21" t="s">
        <v>21531</v>
      </c>
      <c r="F1297" s="21" t="s">
        <v>15060</v>
      </c>
    </row>
    <row r="1298" spans="1:6" ht="32" customHeight="1">
      <c r="A1298" s="19" t="s">
        <v>21532</v>
      </c>
      <c r="B1298" s="20" t="s">
        <v>21533</v>
      </c>
      <c r="C1298" s="21" t="s">
        <v>21534</v>
      </c>
      <c r="D1298" s="21" t="s">
        <v>21535</v>
      </c>
      <c r="E1298" s="21" t="s">
        <v>21536</v>
      </c>
      <c r="F1298" s="21" t="s">
        <v>15060</v>
      </c>
    </row>
    <row r="1299" spans="1:6" ht="32" customHeight="1">
      <c r="A1299" s="19" t="s">
        <v>21537</v>
      </c>
      <c r="B1299" s="20" t="s">
        <v>21538</v>
      </c>
      <c r="C1299" s="21" t="s">
        <v>21539</v>
      </c>
      <c r="D1299" s="21" t="s">
        <v>21540</v>
      </c>
      <c r="E1299" s="21" t="s">
        <v>21541</v>
      </c>
      <c r="F1299" s="21" t="s">
        <v>15060</v>
      </c>
    </row>
    <row r="1300" spans="1:6" ht="32" customHeight="1">
      <c r="A1300" s="19" t="s">
        <v>21542</v>
      </c>
      <c r="B1300" s="20" t="s">
        <v>21543</v>
      </c>
      <c r="C1300" s="21" t="s">
        <v>21544</v>
      </c>
      <c r="D1300" s="21" t="s">
        <v>21545</v>
      </c>
      <c r="E1300" s="21" t="s">
        <v>21546</v>
      </c>
      <c r="F1300" s="21" t="s">
        <v>15060</v>
      </c>
    </row>
    <row r="1301" spans="1:6" ht="32" customHeight="1">
      <c r="A1301" s="19" t="s">
        <v>21547</v>
      </c>
      <c r="B1301" s="20" t="s">
        <v>21548</v>
      </c>
      <c r="C1301" s="21" t="s">
        <v>21549</v>
      </c>
      <c r="D1301" s="21" t="s">
        <v>21550</v>
      </c>
      <c r="E1301" s="21" t="s">
        <v>21551</v>
      </c>
      <c r="F1301" s="21" t="s">
        <v>15060</v>
      </c>
    </row>
    <row r="1302" spans="1:6" ht="32" customHeight="1">
      <c r="A1302" s="19" t="s">
        <v>21552</v>
      </c>
      <c r="B1302" s="20" t="s">
        <v>21553</v>
      </c>
      <c r="C1302" s="21" t="s">
        <v>21554</v>
      </c>
      <c r="D1302" s="21" t="s">
        <v>21555</v>
      </c>
      <c r="E1302" s="21" t="s">
        <v>21556</v>
      </c>
      <c r="F1302" s="21" t="s">
        <v>15060</v>
      </c>
    </row>
    <row r="1303" spans="1:6" ht="32" customHeight="1">
      <c r="A1303" s="19" t="s">
        <v>21557</v>
      </c>
      <c r="B1303" s="20" t="s">
        <v>21558</v>
      </c>
      <c r="C1303" s="21" t="s">
        <v>21559</v>
      </c>
      <c r="D1303" s="21" t="s">
        <v>21560</v>
      </c>
      <c r="E1303" s="21" t="s">
        <v>21561</v>
      </c>
      <c r="F1303" s="21" t="s">
        <v>15060</v>
      </c>
    </row>
    <row r="1304" spans="1:6" ht="32" customHeight="1">
      <c r="A1304" s="19" t="s">
        <v>21562</v>
      </c>
      <c r="B1304" s="20" t="s">
        <v>21563</v>
      </c>
      <c r="C1304" s="21" t="s">
        <v>21564</v>
      </c>
      <c r="D1304" s="21" t="s">
        <v>21565</v>
      </c>
      <c r="E1304" s="21" t="s">
        <v>21566</v>
      </c>
      <c r="F1304" s="21" t="s">
        <v>15060</v>
      </c>
    </row>
    <row r="1305" spans="1:6" ht="32" customHeight="1">
      <c r="A1305" s="19" t="s">
        <v>21567</v>
      </c>
      <c r="B1305" s="20" t="s">
        <v>21568</v>
      </c>
      <c r="C1305" s="21" t="s">
        <v>21569</v>
      </c>
      <c r="D1305" s="21" t="s">
        <v>21570</v>
      </c>
      <c r="E1305" s="21" t="s">
        <v>21571</v>
      </c>
      <c r="F1305" s="21" t="s">
        <v>15060</v>
      </c>
    </row>
    <row r="1306" spans="1:6" ht="32" customHeight="1">
      <c r="A1306" s="19" t="s">
        <v>21572</v>
      </c>
      <c r="B1306" s="20" t="s">
        <v>21573</v>
      </c>
      <c r="C1306" s="21" t="s">
        <v>21574</v>
      </c>
      <c r="D1306" s="21" t="s">
        <v>21575</v>
      </c>
      <c r="E1306" s="21" t="s">
        <v>21576</v>
      </c>
      <c r="F1306" s="21" t="s">
        <v>15060</v>
      </c>
    </row>
    <row r="1307" spans="1:6" ht="32" customHeight="1">
      <c r="A1307" s="19" t="s">
        <v>21577</v>
      </c>
      <c r="B1307" s="20" t="s">
        <v>21578</v>
      </c>
      <c r="C1307" s="21" t="s">
        <v>21579</v>
      </c>
      <c r="D1307" s="21" t="s">
        <v>21580</v>
      </c>
      <c r="E1307" s="21" t="s">
        <v>21581</v>
      </c>
      <c r="F1307" s="21" t="s">
        <v>15060</v>
      </c>
    </row>
    <row r="1308" spans="1:6" ht="32" customHeight="1">
      <c r="A1308" s="19" t="s">
        <v>21582</v>
      </c>
      <c r="B1308" s="20" t="s">
        <v>21583</v>
      </c>
      <c r="C1308" s="21" t="s">
        <v>21584</v>
      </c>
      <c r="D1308" s="21" t="s">
        <v>21585</v>
      </c>
      <c r="E1308" s="21" t="s">
        <v>21586</v>
      </c>
      <c r="F1308" s="21" t="s">
        <v>15060</v>
      </c>
    </row>
    <row r="1309" spans="1:6" ht="32" customHeight="1">
      <c r="A1309" s="19" t="s">
        <v>21587</v>
      </c>
      <c r="B1309" s="20" t="s">
        <v>21588</v>
      </c>
      <c r="C1309" s="21" t="s">
        <v>21589</v>
      </c>
      <c r="D1309" s="21" t="s">
        <v>21590</v>
      </c>
      <c r="E1309" s="21" t="s">
        <v>21591</v>
      </c>
      <c r="F1309" s="21" t="s">
        <v>15060</v>
      </c>
    </row>
    <row r="1310" spans="1:6" ht="32" customHeight="1">
      <c r="A1310" s="19" t="s">
        <v>21592</v>
      </c>
      <c r="B1310" s="20" t="s">
        <v>21593</v>
      </c>
      <c r="C1310" s="21" t="s">
        <v>21594</v>
      </c>
      <c r="D1310" s="21" t="s">
        <v>21595</v>
      </c>
      <c r="E1310" s="21" t="s">
        <v>21596</v>
      </c>
      <c r="F1310" s="21" t="s">
        <v>15060</v>
      </c>
    </row>
    <row r="1311" spans="1:6" ht="32" customHeight="1">
      <c r="A1311" s="19" t="s">
        <v>21597</v>
      </c>
      <c r="B1311" s="20" t="s">
        <v>21598</v>
      </c>
      <c r="C1311" s="21" t="s">
        <v>21599</v>
      </c>
      <c r="D1311" s="21" t="s">
        <v>21600</v>
      </c>
      <c r="E1311" s="21" t="s">
        <v>21601</v>
      </c>
      <c r="F1311" s="21" t="s">
        <v>15060</v>
      </c>
    </row>
    <row r="1312" spans="1:6" ht="32" customHeight="1">
      <c r="A1312" s="19" t="s">
        <v>21602</v>
      </c>
      <c r="B1312" s="20" t="s">
        <v>21603</v>
      </c>
      <c r="C1312" s="21" t="s">
        <v>21604</v>
      </c>
      <c r="D1312" s="21" t="s">
        <v>21605</v>
      </c>
      <c r="E1312" s="21" t="s">
        <v>21606</v>
      </c>
      <c r="F1312" s="21" t="s">
        <v>15060</v>
      </c>
    </row>
    <row r="1313" spans="1:6" ht="32" customHeight="1">
      <c r="A1313" s="19" t="s">
        <v>21607</v>
      </c>
      <c r="B1313" s="20" t="s">
        <v>21608</v>
      </c>
      <c r="C1313" s="21" t="s">
        <v>21609</v>
      </c>
      <c r="D1313" s="21" t="s">
        <v>21610</v>
      </c>
      <c r="E1313" s="21" t="s">
        <v>21611</v>
      </c>
      <c r="F1313" s="21" t="s">
        <v>15060</v>
      </c>
    </row>
    <row r="1314" spans="1:6" ht="32" customHeight="1">
      <c r="A1314" s="19" t="s">
        <v>21612</v>
      </c>
      <c r="B1314" s="20" t="s">
        <v>21613</v>
      </c>
      <c r="C1314" s="21" t="s">
        <v>21614</v>
      </c>
      <c r="D1314" s="21" t="s">
        <v>21615</v>
      </c>
      <c r="E1314" s="21" t="s">
        <v>21616</v>
      </c>
      <c r="F1314" s="21" t="s">
        <v>15060</v>
      </c>
    </row>
    <row r="1315" spans="1:6" ht="32" customHeight="1">
      <c r="A1315" s="19" t="s">
        <v>21617</v>
      </c>
      <c r="B1315" s="20" t="s">
        <v>21618</v>
      </c>
      <c r="C1315" s="21" t="s">
        <v>21619</v>
      </c>
      <c r="D1315" s="21" t="s">
        <v>21620</v>
      </c>
      <c r="E1315" s="21" t="s">
        <v>21621</v>
      </c>
      <c r="F1315" s="21" t="s">
        <v>15060</v>
      </c>
    </row>
    <row r="1316" spans="1:6" ht="32" customHeight="1">
      <c r="A1316" s="19" t="s">
        <v>21622</v>
      </c>
      <c r="B1316" s="20" t="s">
        <v>21623</v>
      </c>
      <c r="C1316" s="21" t="s">
        <v>21624</v>
      </c>
      <c r="D1316" s="21" t="s">
        <v>21625</v>
      </c>
      <c r="E1316" s="21" t="s">
        <v>21626</v>
      </c>
      <c r="F1316" s="21" t="s">
        <v>15060</v>
      </c>
    </row>
    <row r="1317" spans="1:6" ht="32" customHeight="1">
      <c r="A1317" s="19" t="s">
        <v>21627</v>
      </c>
      <c r="B1317" s="20" t="s">
        <v>21628</v>
      </c>
      <c r="C1317" s="21" t="s">
        <v>21629</v>
      </c>
      <c r="D1317" s="21" t="s">
        <v>21630</v>
      </c>
      <c r="E1317" s="21" t="s">
        <v>21631</v>
      </c>
      <c r="F1317" s="21" t="s">
        <v>15060</v>
      </c>
    </row>
    <row r="1318" spans="1:6" ht="32" customHeight="1">
      <c r="A1318" s="19" t="s">
        <v>21632</v>
      </c>
      <c r="B1318" s="20" t="s">
        <v>21633</v>
      </c>
      <c r="C1318" s="21" t="s">
        <v>21634</v>
      </c>
      <c r="D1318" s="21" t="s">
        <v>21635</v>
      </c>
      <c r="E1318" s="21" t="s">
        <v>21636</v>
      </c>
      <c r="F1318" s="21" t="s">
        <v>15060</v>
      </c>
    </row>
    <row r="1319" spans="1:6" ht="32" customHeight="1">
      <c r="A1319" s="19" t="s">
        <v>21637</v>
      </c>
      <c r="B1319" s="20" t="s">
        <v>21638</v>
      </c>
      <c r="C1319" s="21" t="s">
        <v>21639</v>
      </c>
      <c r="D1319" s="21" t="s">
        <v>21640</v>
      </c>
      <c r="E1319" s="21" t="s">
        <v>21641</v>
      </c>
      <c r="F1319" s="21" t="s">
        <v>15060</v>
      </c>
    </row>
    <row r="1320" spans="1:6" ht="32" customHeight="1">
      <c r="A1320" s="19" t="s">
        <v>21642</v>
      </c>
      <c r="B1320" s="20" t="s">
        <v>21643</v>
      </c>
      <c r="C1320" s="21" t="s">
        <v>21644</v>
      </c>
      <c r="D1320" s="21" t="s">
        <v>21645</v>
      </c>
      <c r="E1320" s="21" t="s">
        <v>21646</v>
      </c>
      <c r="F1320" s="21" t="s">
        <v>15060</v>
      </c>
    </row>
    <row r="1321" spans="1:6" ht="32" customHeight="1">
      <c r="A1321" s="19" t="s">
        <v>21647</v>
      </c>
      <c r="B1321" s="20" t="s">
        <v>21648</v>
      </c>
      <c r="C1321" s="21" t="s">
        <v>21649</v>
      </c>
      <c r="D1321" s="21" t="s">
        <v>21650</v>
      </c>
      <c r="E1321" s="21" t="s">
        <v>21651</v>
      </c>
      <c r="F1321" s="21" t="s">
        <v>15060</v>
      </c>
    </row>
    <row r="1322" spans="1:6" ht="32" customHeight="1">
      <c r="A1322" s="19" t="s">
        <v>21652</v>
      </c>
      <c r="B1322" s="20" t="s">
        <v>21653</v>
      </c>
      <c r="C1322" s="21" t="s">
        <v>21654</v>
      </c>
      <c r="D1322" s="21" t="s">
        <v>21655</v>
      </c>
      <c r="E1322" s="21" t="s">
        <v>21656</v>
      </c>
      <c r="F1322" s="21" t="s">
        <v>15060</v>
      </c>
    </row>
    <row r="1323" spans="1:6" ht="32" customHeight="1">
      <c r="A1323" s="19" t="s">
        <v>21657</v>
      </c>
      <c r="B1323" s="20" t="s">
        <v>21658</v>
      </c>
      <c r="C1323" s="21" t="s">
        <v>21659</v>
      </c>
      <c r="D1323" s="21" t="s">
        <v>21660</v>
      </c>
      <c r="E1323" s="21" t="s">
        <v>21661</v>
      </c>
      <c r="F1323" s="21" t="s">
        <v>15060</v>
      </c>
    </row>
    <row r="1324" spans="1:6" ht="32" customHeight="1">
      <c r="A1324" s="19" t="s">
        <v>21662</v>
      </c>
      <c r="B1324" s="20" t="s">
        <v>21663</v>
      </c>
      <c r="C1324" s="21" t="s">
        <v>21664</v>
      </c>
      <c r="D1324" s="21" t="s">
        <v>21665</v>
      </c>
      <c r="E1324" s="21" t="s">
        <v>21666</v>
      </c>
      <c r="F1324" s="21" t="s">
        <v>15060</v>
      </c>
    </row>
    <row r="1325" spans="1:6" ht="32" customHeight="1">
      <c r="A1325" s="19" t="s">
        <v>21667</v>
      </c>
      <c r="B1325" s="20" t="s">
        <v>21668</v>
      </c>
      <c r="C1325" s="21" t="s">
        <v>21669</v>
      </c>
      <c r="D1325" s="21" t="s">
        <v>21670</v>
      </c>
      <c r="E1325" s="21" t="s">
        <v>21671</v>
      </c>
      <c r="F1325" s="21" t="s">
        <v>15060</v>
      </c>
    </row>
    <row r="1326" spans="1:6" ht="32" customHeight="1">
      <c r="A1326" s="19" t="s">
        <v>21672</v>
      </c>
      <c r="B1326" s="20" t="s">
        <v>21673</v>
      </c>
      <c r="C1326" s="21" t="s">
        <v>21674</v>
      </c>
      <c r="D1326" s="21" t="s">
        <v>21675</v>
      </c>
      <c r="E1326" s="21" t="s">
        <v>21676</v>
      </c>
      <c r="F1326" s="21" t="s">
        <v>15060</v>
      </c>
    </row>
    <row r="1327" spans="1:6" ht="32" customHeight="1">
      <c r="A1327" s="19" t="s">
        <v>21677</v>
      </c>
      <c r="B1327" s="20" t="s">
        <v>21678</v>
      </c>
      <c r="C1327" s="21" t="s">
        <v>21679</v>
      </c>
      <c r="D1327" s="21" t="s">
        <v>21680</v>
      </c>
      <c r="E1327" s="21" t="s">
        <v>21681</v>
      </c>
      <c r="F1327" s="21" t="s">
        <v>15060</v>
      </c>
    </row>
    <row r="1328" spans="1:6" ht="32" customHeight="1">
      <c r="A1328" s="19" t="s">
        <v>21682</v>
      </c>
      <c r="B1328" s="20" t="s">
        <v>21683</v>
      </c>
      <c r="C1328" s="21" t="s">
        <v>21684</v>
      </c>
      <c r="D1328" s="21" t="s">
        <v>21685</v>
      </c>
      <c r="E1328" s="21" t="s">
        <v>21686</v>
      </c>
      <c r="F1328" s="21" t="s">
        <v>15060</v>
      </c>
    </row>
    <row r="1329" spans="1:6" ht="32" customHeight="1">
      <c r="A1329" s="19" t="s">
        <v>21687</v>
      </c>
      <c r="B1329" s="20" t="s">
        <v>21688</v>
      </c>
      <c r="C1329" s="21" t="s">
        <v>21689</v>
      </c>
      <c r="D1329" s="21" t="s">
        <v>21690</v>
      </c>
      <c r="E1329" s="21" t="s">
        <v>21691</v>
      </c>
      <c r="F1329" s="21" t="s">
        <v>15060</v>
      </c>
    </row>
    <row r="1330" spans="1:6" ht="32" customHeight="1">
      <c r="A1330" s="19" t="s">
        <v>21692</v>
      </c>
      <c r="B1330" s="20" t="s">
        <v>21693</v>
      </c>
      <c r="C1330" s="21" t="s">
        <v>21694</v>
      </c>
      <c r="D1330" s="21" t="s">
        <v>21695</v>
      </c>
      <c r="E1330" s="21" t="s">
        <v>21696</v>
      </c>
      <c r="F1330" s="21" t="s">
        <v>15060</v>
      </c>
    </row>
    <row r="1331" spans="1:6" ht="32" customHeight="1">
      <c r="A1331" s="19" t="s">
        <v>21697</v>
      </c>
      <c r="B1331" s="20" t="s">
        <v>21698</v>
      </c>
      <c r="C1331" s="21" t="s">
        <v>21699</v>
      </c>
      <c r="D1331" s="21" t="s">
        <v>21700</v>
      </c>
      <c r="E1331" s="21" t="s">
        <v>21701</v>
      </c>
      <c r="F1331" s="21" t="s">
        <v>15060</v>
      </c>
    </row>
    <row r="1332" spans="1:6" ht="32" customHeight="1">
      <c r="A1332" s="19" t="s">
        <v>21702</v>
      </c>
      <c r="B1332" s="20" t="s">
        <v>21703</v>
      </c>
      <c r="C1332" s="21" t="s">
        <v>21704</v>
      </c>
      <c r="D1332" s="21" t="s">
        <v>21705</v>
      </c>
      <c r="E1332" s="21" t="s">
        <v>21706</v>
      </c>
      <c r="F1332" s="21" t="s">
        <v>15060</v>
      </c>
    </row>
    <row r="1333" spans="1:6" ht="32" customHeight="1">
      <c r="A1333" s="19" t="s">
        <v>21707</v>
      </c>
      <c r="B1333" s="20" t="s">
        <v>21708</v>
      </c>
      <c r="C1333" s="21" t="s">
        <v>21709</v>
      </c>
      <c r="D1333" s="21" t="s">
        <v>21710</v>
      </c>
      <c r="E1333" s="21" t="s">
        <v>21711</v>
      </c>
      <c r="F1333" s="21" t="s">
        <v>15060</v>
      </c>
    </row>
    <row r="1334" spans="1:6" ht="32" customHeight="1">
      <c r="A1334" s="19" t="s">
        <v>21712</v>
      </c>
      <c r="B1334" s="20" t="s">
        <v>21713</v>
      </c>
      <c r="C1334" s="21" t="s">
        <v>21714</v>
      </c>
      <c r="D1334" s="21" t="s">
        <v>21715</v>
      </c>
      <c r="E1334" s="21" t="s">
        <v>21716</v>
      </c>
      <c r="F1334" s="21" t="s">
        <v>15060</v>
      </c>
    </row>
    <row r="1335" spans="1:6" ht="32" customHeight="1">
      <c r="A1335" s="19" t="s">
        <v>21717</v>
      </c>
      <c r="B1335" s="20" t="s">
        <v>21718</v>
      </c>
      <c r="C1335" s="21" t="s">
        <v>21719</v>
      </c>
      <c r="D1335" s="21" t="s">
        <v>21720</v>
      </c>
      <c r="E1335" s="21" t="s">
        <v>21721</v>
      </c>
      <c r="F1335" s="21" t="s">
        <v>15060</v>
      </c>
    </row>
    <row r="1336" spans="1:6" ht="32" customHeight="1">
      <c r="A1336" s="19" t="s">
        <v>21722</v>
      </c>
      <c r="B1336" s="20" t="s">
        <v>21723</v>
      </c>
      <c r="C1336" s="21" t="s">
        <v>21724</v>
      </c>
      <c r="D1336" s="21" t="s">
        <v>21725</v>
      </c>
      <c r="E1336" s="21" t="s">
        <v>21726</v>
      </c>
      <c r="F1336" s="21" t="s">
        <v>15060</v>
      </c>
    </row>
    <row r="1337" spans="1:6" ht="32" customHeight="1">
      <c r="A1337" s="19" t="s">
        <v>21727</v>
      </c>
      <c r="B1337" s="20" t="s">
        <v>21728</v>
      </c>
      <c r="C1337" s="21" t="s">
        <v>21729</v>
      </c>
      <c r="D1337" s="21" t="s">
        <v>21730</v>
      </c>
      <c r="E1337" s="21" t="s">
        <v>21731</v>
      </c>
      <c r="F1337" s="21" t="s">
        <v>15060</v>
      </c>
    </row>
    <row r="1338" spans="1:6" ht="32" customHeight="1">
      <c r="A1338" s="19" t="s">
        <v>21732</v>
      </c>
      <c r="B1338" s="20" t="s">
        <v>21733</v>
      </c>
      <c r="C1338" s="21" t="s">
        <v>21734</v>
      </c>
      <c r="D1338" s="21" t="s">
        <v>21735</v>
      </c>
      <c r="E1338" s="21" t="s">
        <v>21736</v>
      </c>
      <c r="F1338" s="21" t="s">
        <v>15060</v>
      </c>
    </row>
    <row r="1339" spans="1:6" ht="32" customHeight="1">
      <c r="A1339" s="19" t="s">
        <v>21737</v>
      </c>
      <c r="B1339" s="20" t="s">
        <v>21738</v>
      </c>
      <c r="C1339" s="21" t="s">
        <v>21739</v>
      </c>
      <c r="D1339" s="21" t="s">
        <v>21740</v>
      </c>
      <c r="E1339" s="21" t="s">
        <v>21741</v>
      </c>
      <c r="F1339" s="21" t="s">
        <v>15060</v>
      </c>
    </row>
    <row r="1340" spans="1:6" ht="32" customHeight="1">
      <c r="A1340" s="19" t="s">
        <v>21742</v>
      </c>
      <c r="B1340" s="20" t="s">
        <v>21743</v>
      </c>
      <c r="C1340" s="21" t="s">
        <v>21744</v>
      </c>
      <c r="D1340" s="21" t="s">
        <v>21745</v>
      </c>
      <c r="E1340" s="21" t="s">
        <v>21746</v>
      </c>
      <c r="F1340" s="21" t="s">
        <v>15060</v>
      </c>
    </row>
    <row r="1341" spans="1:6" ht="32" customHeight="1">
      <c r="A1341" s="19" t="s">
        <v>21747</v>
      </c>
      <c r="B1341" s="20" t="s">
        <v>21748</v>
      </c>
      <c r="C1341" s="21" t="s">
        <v>21749</v>
      </c>
      <c r="D1341" s="21" t="s">
        <v>21750</v>
      </c>
      <c r="E1341" s="21" t="s">
        <v>21751</v>
      </c>
      <c r="F1341" s="21" t="s">
        <v>15060</v>
      </c>
    </row>
    <row r="1342" spans="1:6" ht="32" customHeight="1">
      <c r="A1342" s="19" t="s">
        <v>21752</v>
      </c>
      <c r="B1342" s="20" t="s">
        <v>21753</v>
      </c>
      <c r="C1342" s="21" t="s">
        <v>21754</v>
      </c>
      <c r="D1342" s="21" t="s">
        <v>21755</v>
      </c>
      <c r="E1342" s="21" t="s">
        <v>21756</v>
      </c>
      <c r="F1342" s="21" t="s">
        <v>15060</v>
      </c>
    </row>
    <row r="1343" spans="1:6" ht="32" customHeight="1">
      <c r="A1343" s="19" t="s">
        <v>21757</v>
      </c>
      <c r="B1343" s="20" t="s">
        <v>21758</v>
      </c>
      <c r="C1343" s="21" t="s">
        <v>21759</v>
      </c>
      <c r="D1343" s="21" t="s">
        <v>21760</v>
      </c>
      <c r="E1343" s="21" t="s">
        <v>21761</v>
      </c>
      <c r="F1343" s="21" t="s">
        <v>15060</v>
      </c>
    </row>
    <row r="1344" spans="1:6" ht="32" customHeight="1">
      <c r="A1344" s="19" t="s">
        <v>21762</v>
      </c>
      <c r="B1344" s="20" t="s">
        <v>21763</v>
      </c>
      <c r="C1344" s="21" t="s">
        <v>21764</v>
      </c>
      <c r="D1344" s="21" t="s">
        <v>21765</v>
      </c>
      <c r="E1344" s="21" t="s">
        <v>21766</v>
      </c>
      <c r="F1344" s="21" t="s">
        <v>15060</v>
      </c>
    </row>
    <row r="1345" spans="1:6" ht="32" customHeight="1">
      <c r="A1345" s="19" t="s">
        <v>21767</v>
      </c>
      <c r="B1345" s="20" t="s">
        <v>21768</v>
      </c>
      <c r="C1345" s="21" t="s">
        <v>21769</v>
      </c>
      <c r="D1345" s="21" t="s">
        <v>21770</v>
      </c>
      <c r="E1345" s="21" t="s">
        <v>21771</v>
      </c>
      <c r="F1345" s="21" t="s">
        <v>15060</v>
      </c>
    </row>
    <row r="1346" spans="1:6" ht="32" customHeight="1">
      <c r="A1346" s="19" t="s">
        <v>21772</v>
      </c>
      <c r="B1346" s="20" t="s">
        <v>21773</v>
      </c>
      <c r="C1346" s="21" t="s">
        <v>21774</v>
      </c>
      <c r="D1346" s="21" t="s">
        <v>21775</v>
      </c>
      <c r="E1346" s="21" t="s">
        <v>21776</v>
      </c>
      <c r="F1346" s="21" t="s">
        <v>15060</v>
      </c>
    </row>
    <row r="1347" spans="1:6" ht="32" customHeight="1">
      <c r="A1347" s="19" t="s">
        <v>21777</v>
      </c>
      <c r="B1347" s="20" t="s">
        <v>21778</v>
      </c>
      <c r="C1347" s="21" t="s">
        <v>21779</v>
      </c>
      <c r="D1347" s="21" t="s">
        <v>21780</v>
      </c>
      <c r="E1347" s="21" t="s">
        <v>21781</v>
      </c>
      <c r="F1347" s="21" t="s">
        <v>15060</v>
      </c>
    </row>
    <row r="1348" spans="1:6" ht="32" customHeight="1">
      <c r="A1348" s="19" t="s">
        <v>21782</v>
      </c>
      <c r="B1348" s="20" t="s">
        <v>21783</v>
      </c>
      <c r="C1348" s="21" t="s">
        <v>21784</v>
      </c>
      <c r="D1348" s="21" t="s">
        <v>21785</v>
      </c>
      <c r="E1348" s="21" t="s">
        <v>21786</v>
      </c>
      <c r="F1348" s="21" t="s">
        <v>15060</v>
      </c>
    </row>
    <row r="1349" spans="1:6" ht="32" customHeight="1">
      <c r="A1349" s="19" t="s">
        <v>21787</v>
      </c>
      <c r="B1349" s="20" t="s">
        <v>21788</v>
      </c>
      <c r="C1349" s="21" t="s">
        <v>21789</v>
      </c>
      <c r="D1349" s="21" t="s">
        <v>21790</v>
      </c>
      <c r="E1349" s="21" t="s">
        <v>21791</v>
      </c>
      <c r="F1349" s="21" t="s">
        <v>15060</v>
      </c>
    </row>
    <row r="1350" spans="1:6" ht="32" customHeight="1">
      <c r="A1350" s="19" t="s">
        <v>21792</v>
      </c>
      <c r="B1350" s="20" t="s">
        <v>21793</v>
      </c>
      <c r="C1350" s="21" t="s">
        <v>21794</v>
      </c>
      <c r="D1350" s="21" t="s">
        <v>21795</v>
      </c>
      <c r="E1350" s="21" t="s">
        <v>21796</v>
      </c>
      <c r="F1350" s="21" t="s">
        <v>15060</v>
      </c>
    </row>
    <row r="1351" spans="1:6" ht="32" customHeight="1">
      <c r="A1351" s="19" t="s">
        <v>21797</v>
      </c>
      <c r="B1351" s="20" t="s">
        <v>21798</v>
      </c>
      <c r="C1351" s="21" t="s">
        <v>21799</v>
      </c>
      <c r="D1351" s="21" t="s">
        <v>21800</v>
      </c>
      <c r="E1351" s="21" t="s">
        <v>21801</v>
      </c>
      <c r="F1351" s="21" t="s">
        <v>15060</v>
      </c>
    </row>
    <row r="1352" spans="1:6" ht="32" customHeight="1">
      <c r="A1352" s="19" t="s">
        <v>21802</v>
      </c>
      <c r="B1352" s="20" t="s">
        <v>21803</v>
      </c>
      <c r="C1352" s="21" t="s">
        <v>21804</v>
      </c>
      <c r="D1352" s="21" t="s">
        <v>21805</v>
      </c>
      <c r="E1352" s="21" t="s">
        <v>21806</v>
      </c>
      <c r="F1352" s="21" t="s">
        <v>15060</v>
      </c>
    </row>
    <row r="1353" spans="1:6" ht="32" customHeight="1">
      <c r="A1353" s="19" t="s">
        <v>21807</v>
      </c>
      <c r="B1353" s="20" t="s">
        <v>21808</v>
      </c>
      <c r="C1353" s="21" t="s">
        <v>21809</v>
      </c>
      <c r="D1353" s="21" t="s">
        <v>21810</v>
      </c>
      <c r="E1353" s="21" t="s">
        <v>21811</v>
      </c>
      <c r="F1353" s="21" t="s">
        <v>15060</v>
      </c>
    </row>
    <row r="1354" spans="1:6" ht="32" customHeight="1">
      <c r="A1354" s="19" t="s">
        <v>21812</v>
      </c>
      <c r="B1354" s="20" t="s">
        <v>21813</v>
      </c>
      <c r="C1354" s="21" t="s">
        <v>21814</v>
      </c>
      <c r="D1354" s="21" t="s">
        <v>21815</v>
      </c>
      <c r="E1354" s="21" t="s">
        <v>21816</v>
      </c>
      <c r="F1354" s="21" t="s">
        <v>15060</v>
      </c>
    </row>
    <row r="1355" spans="1:6" ht="32" customHeight="1">
      <c r="A1355" s="19" t="s">
        <v>21817</v>
      </c>
      <c r="B1355" s="20" t="s">
        <v>21818</v>
      </c>
      <c r="C1355" s="21" t="s">
        <v>21819</v>
      </c>
      <c r="D1355" s="21" t="s">
        <v>21820</v>
      </c>
      <c r="E1355" s="21" t="s">
        <v>21821</v>
      </c>
      <c r="F1355" s="21" t="s">
        <v>15060</v>
      </c>
    </row>
    <row r="1356" spans="1:6" ht="32" customHeight="1">
      <c r="A1356" s="19" t="s">
        <v>21822</v>
      </c>
      <c r="B1356" s="20" t="s">
        <v>21823</v>
      </c>
      <c r="C1356" s="21" t="s">
        <v>21824</v>
      </c>
      <c r="D1356" s="21" t="s">
        <v>21825</v>
      </c>
      <c r="E1356" s="21" t="s">
        <v>21826</v>
      </c>
      <c r="F1356" s="21" t="s">
        <v>15060</v>
      </c>
    </row>
    <row r="1357" spans="1:6" ht="32" customHeight="1">
      <c r="A1357" s="19" t="s">
        <v>21827</v>
      </c>
      <c r="B1357" s="20" t="s">
        <v>21828</v>
      </c>
      <c r="C1357" s="21" t="s">
        <v>16660</v>
      </c>
      <c r="D1357" s="21" t="s">
        <v>16661</v>
      </c>
      <c r="E1357" s="21" t="s">
        <v>16662</v>
      </c>
      <c r="F1357" s="21" t="s">
        <v>15060</v>
      </c>
    </row>
    <row r="1358" spans="1:6" ht="32" customHeight="1">
      <c r="A1358" s="19" t="s">
        <v>21829</v>
      </c>
      <c r="B1358" s="20" t="s">
        <v>21830</v>
      </c>
      <c r="C1358" s="21" t="s">
        <v>21831</v>
      </c>
      <c r="D1358" s="21" t="s">
        <v>21832</v>
      </c>
      <c r="E1358" s="21" t="s">
        <v>21833</v>
      </c>
      <c r="F1358" s="21" t="s">
        <v>15060</v>
      </c>
    </row>
    <row r="1359" spans="1:6" ht="32" customHeight="1">
      <c r="A1359" s="19" t="s">
        <v>21834</v>
      </c>
      <c r="B1359" s="20" t="s">
        <v>21835</v>
      </c>
      <c r="C1359" s="21" t="s">
        <v>21836</v>
      </c>
      <c r="D1359" s="21" t="s">
        <v>21837</v>
      </c>
      <c r="E1359" s="21" t="s">
        <v>21838</v>
      </c>
      <c r="F1359" s="21" t="s">
        <v>15060</v>
      </c>
    </row>
    <row r="1360" spans="1:6" ht="32" customHeight="1">
      <c r="A1360" s="19" t="s">
        <v>21839</v>
      </c>
      <c r="B1360" s="20" t="s">
        <v>21840</v>
      </c>
      <c r="C1360" s="21" t="s">
        <v>21841</v>
      </c>
      <c r="D1360" s="21" t="s">
        <v>21842</v>
      </c>
      <c r="E1360" s="21" t="s">
        <v>21843</v>
      </c>
      <c r="F1360" s="21" t="s">
        <v>15060</v>
      </c>
    </row>
    <row r="1361" spans="1:6" ht="32" customHeight="1">
      <c r="A1361" s="19" t="s">
        <v>21844</v>
      </c>
      <c r="B1361" s="20" t="s">
        <v>21845</v>
      </c>
      <c r="C1361" s="21" t="s">
        <v>21846</v>
      </c>
      <c r="D1361" s="21" t="s">
        <v>21847</v>
      </c>
      <c r="E1361" s="21" t="s">
        <v>21848</v>
      </c>
      <c r="F1361" s="21" t="s">
        <v>15060</v>
      </c>
    </row>
    <row r="1362" spans="1:6" ht="32" customHeight="1">
      <c r="A1362" s="19" t="s">
        <v>21849</v>
      </c>
      <c r="B1362" s="20" t="s">
        <v>21850</v>
      </c>
      <c r="C1362" s="21" t="s">
        <v>21851</v>
      </c>
      <c r="D1362" s="21" t="s">
        <v>21852</v>
      </c>
      <c r="E1362" s="21" t="s">
        <v>21853</v>
      </c>
      <c r="F1362" s="21" t="s">
        <v>15060</v>
      </c>
    </row>
    <row r="1363" spans="1:6" ht="32" customHeight="1">
      <c r="A1363" s="19" t="s">
        <v>21854</v>
      </c>
      <c r="B1363" s="20" t="s">
        <v>21855</v>
      </c>
      <c r="C1363" s="21" t="s">
        <v>21856</v>
      </c>
      <c r="D1363" s="21" t="s">
        <v>21857</v>
      </c>
      <c r="E1363" s="21" t="s">
        <v>21858</v>
      </c>
      <c r="F1363" s="21" t="s">
        <v>15060</v>
      </c>
    </row>
    <row r="1364" spans="1:6" ht="32" customHeight="1">
      <c r="A1364" s="19" t="s">
        <v>21859</v>
      </c>
      <c r="B1364" s="20" t="s">
        <v>21860</v>
      </c>
      <c r="C1364" s="21" t="s">
        <v>21861</v>
      </c>
      <c r="D1364" s="21" t="s">
        <v>21862</v>
      </c>
      <c r="E1364" s="21" t="s">
        <v>21863</v>
      </c>
      <c r="F1364" s="21" t="s">
        <v>15060</v>
      </c>
    </row>
    <row r="1365" spans="1:6" ht="32" customHeight="1">
      <c r="A1365" s="19" t="s">
        <v>21864</v>
      </c>
      <c r="B1365" s="20" t="s">
        <v>21865</v>
      </c>
      <c r="C1365" s="21" t="s">
        <v>21866</v>
      </c>
      <c r="D1365" s="21" t="s">
        <v>21867</v>
      </c>
      <c r="E1365" s="21" t="s">
        <v>21868</v>
      </c>
      <c r="F1365" s="21" t="s">
        <v>15060</v>
      </c>
    </row>
    <row r="1366" spans="1:6" ht="32" customHeight="1">
      <c r="A1366" s="19" t="s">
        <v>21869</v>
      </c>
      <c r="B1366" s="20" t="s">
        <v>21870</v>
      </c>
      <c r="C1366" s="21" t="s">
        <v>21871</v>
      </c>
      <c r="D1366" s="21" t="s">
        <v>21872</v>
      </c>
      <c r="E1366" s="21" t="s">
        <v>21873</v>
      </c>
      <c r="F1366" s="21" t="s">
        <v>15060</v>
      </c>
    </row>
    <row r="1367" spans="1:6" ht="32" customHeight="1">
      <c r="A1367" s="19" t="s">
        <v>21874</v>
      </c>
      <c r="B1367" s="20" t="s">
        <v>21875</v>
      </c>
      <c r="C1367" s="21" t="s">
        <v>21876</v>
      </c>
      <c r="D1367" s="21" t="s">
        <v>21877</v>
      </c>
      <c r="E1367" s="21" t="s">
        <v>21878</v>
      </c>
      <c r="F1367" s="21" t="s">
        <v>15060</v>
      </c>
    </row>
    <row r="1368" spans="1:6" ht="32" customHeight="1">
      <c r="A1368" s="19" t="s">
        <v>21879</v>
      </c>
      <c r="B1368" s="20" t="s">
        <v>21880</v>
      </c>
      <c r="C1368" s="21" t="s">
        <v>21881</v>
      </c>
      <c r="D1368" s="21" t="s">
        <v>21882</v>
      </c>
      <c r="E1368" s="21" t="s">
        <v>21883</v>
      </c>
      <c r="F1368" s="21" t="s">
        <v>15060</v>
      </c>
    </row>
    <row r="1369" spans="1:6" ht="32" customHeight="1">
      <c r="A1369" s="19" t="s">
        <v>21884</v>
      </c>
      <c r="B1369" s="20" t="s">
        <v>21885</v>
      </c>
      <c r="C1369" s="21" t="s">
        <v>21886</v>
      </c>
      <c r="D1369" s="21" t="s">
        <v>21887</v>
      </c>
      <c r="E1369" s="21" t="s">
        <v>21888</v>
      </c>
      <c r="F1369" s="21" t="s">
        <v>15060</v>
      </c>
    </row>
    <row r="1370" spans="1:6" ht="32" customHeight="1">
      <c r="A1370" s="19" t="s">
        <v>21889</v>
      </c>
      <c r="B1370" s="20" t="s">
        <v>21890</v>
      </c>
      <c r="C1370" s="21" t="s">
        <v>21891</v>
      </c>
      <c r="D1370" s="21" t="s">
        <v>21892</v>
      </c>
      <c r="E1370" s="21" t="s">
        <v>21893</v>
      </c>
      <c r="F1370" s="21" t="s">
        <v>15060</v>
      </c>
    </row>
    <row r="1371" spans="1:6" ht="32" customHeight="1">
      <c r="A1371" s="19" t="s">
        <v>21894</v>
      </c>
      <c r="B1371" s="20" t="s">
        <v>21895</v>
      </c>
      <c r="C1371" s="21" t="s">
        <v>21896</v>
      </c>
      <c r="D1371" s="21" t="s">
        <v>21897</v>
      </c>
      <c r="E1371" s="21" t="s">
        <v>21898</v>
      </c>
      <c r="F1371" s="21" t="s">
        <v>15060</v>
      </c>
    </row>
    <row r="1372" spans="1:6" ht="32" customHeight="1">
      <c r="A1372" s="19" t="s">
        <v>21899</v>
      </c>
      <c r="B1372" s="20" t="s">
        <v>21900</v>
      </c>
      <c r="C1372" s="21" t="s">
        <v>21901</v>
      </c>
      <c r="D1372" s="21" t="s">
        <v>21902</v>
      </c>
      <c r="E1372" s="21" t="s">
        <v>21903</v>
      </c>
      <c r="F1372" s="21" t="s">
        <v>15060</v>
      </c>
    </row>
    <row r="1373" spans="1:6" ht="32" customHeight="1">
      <c r="A1373" s="19" t="s">
        <v>21904</v>
      </c>
      <c r="B1373" s="20" t="s">
        <v>21905</v>
      </c>
      <c r="C1373" s="21" t="s">
        <v>21906</v>
      </c>
      <c r="D1373" s="21" t="s">
        <v>21907</v>
      </c>
      <c r="E1373" s="21" t="s">
        <v>21908</v>
      </c>
      <c r="F1373" s="21" t="s">
        <v>15060</v>
      </c>
    </row>
    <row r="1374" spans="1:6" ht="32" customHeight="1">
      <c r="A1374" s="19" t="s">
        <v>21909</v>
      </c>
      <c r="B1374" s="20" t="s">
        <v>21910</v>
      </c>
      <c r="C1374" s="21" t="s">
        <v>21911</v>
      </c>
      <c r="D1374" s="21" t="s">
        <v>21912</v>
      </c>
      <c r="E1374" s="21" t="s">
        <v>21913</v>
      </c>
      <c r="F1374" s="21" t="s">
        <v>15060</v>
      </c>
    </row>
    <row r="1375" spans="1:6" ht="32" customHeight="1">
      <c r="A1375" s="19" t="s">
        <v>21914</v>
      </c>
      <c r="B1375" s="20" t="s">
        <v>21915</v>
      </c>
      <c r="C1375" s="21" t="s">
        <v>21916</v>
      </c>
      <c r="D1375" s="21" t="s">
        <v>21917</v>
      </c>
      <c r="E1375" s="21" t="s">
        <v>21918</v>
      </c>
      <c r="F1375" s="21" t="s">
        <v>15060</v>
      </c>
    </row>
    <row r="1376" spans="1:6" ht="32" customHeight="1">
      <c r="A1376" s="19" t="s">
        <v>21919</v>
      </c>
      <c r="B1376" s="20" t="s">
        <v>21920</v>
      </c>
      <c r="C1376" s="21" t="s">
        <v>21921</v>
      </c>
      <c r="D1376" s="21" t="s">
        <v>21922</v>
      </c>
      <c r="E1376" s="21" t="s">
        <v>21923</v>
      </c>
      <c r="F1376" s="21" t="s">
        <v>15060</v>
      </c>
    </row>
    <row r="1377" spans="1:6" ht="32" customHeight="1">
      <c r="A1377" s="19" t="s">
        <v>21924</v>
      </c>
      <c r="B1377" s="20" t="s">
        <v>21925</v>
      </c>
      <c r="C1377" s="21" t="s">
        <v>21926</v>
      </c>
      <c r="D1377" s="21" t="s">
        <v>21927</v>
      </c>
      <c r="E1377" s="21" t="s">
        <v>21928</v>
      </c>
      <c r="F1377" s="21" t="s">
        <v>15060</v>
      </c>
    </row>
    <row r="1378" spans="1:6" ht="32" customHeight="1">
      <c r="A1378" s="19" t="s">
        <v>21929</v>
      </c>
      <c r="B1378" s="20" t="s">
        <v>21930</v>
      </c>
      <c r="C1378" s="21" t="s">
        <v>21931</v>
      </c>
      <c r="D1378" s="21" t="s">
        <v>21932</v>
      </c>
      <c r="E1378" s="21" t="s">
        <v>21933</v>
      </c>
      <c r="F1378" s="21" t="s">
        <v>15060</v>
      </c>
    </row>
    <row r="1379" spans="1:6" ht="32" customHeight="1">
      <c r="A1379" s="19" t="s">
        <v>21934</v>
      </c>
      <c r="B1379" s="20" t="s">
        <v>21935</v>
      </c>
      <c r="C1379" s="21" t="s">
        <v>21936</v>
      </c>
      <c r="D1379" s="21" t="s">
        <v>21937</v>
      </c>
      <c r="E1379" s="21" t="s">
        <v>21938</v>
      </c>
      <c r="F1379" s="21" t="s">
        <v>15060</v>
      </c>
    </row>
    <row r="1380" spans="1:6" ht="32" customHeight="1">
      <c r="A1380" s="19" t="s">
        <v>21939</v>
      </c>
      <c r="B1380" s="20" t="s">
        <v>21940</v>
      </c>
      <c r="C1380" s="21" t="s">
        <v>21941</v>
      </c>
      <c r="D1380" s="21" t="s">
        <v>21942</v>
      </c>
      <c r="E1380" s="21" t="s">
        <v>21943</v>
      </c>
      <c r="F1380" s="21" t="s">
        <v>15060</v>
      </c>
    </row>
    <row r="1381" spans="1:6" ht="32" customHeight="1">
      <c r="A1381" s="19" t="s">
        <v>21944</v>
      </c>
      <c r="B1381" s="20" t="s">
        <v>21945</v>
      </c>
      <c r="C1381" s="21" t="s">
        <v>21946</v>
      </c>
      <c r="D1381" s="21" t="s">
        <v>21947</v>
      </c>
      <c r="E1381" s="21" t="s">
        <v>21948</v>
      </c>
      <c r="F1381" s="21" t="s">
        <v>15060</v>
      </c>
    </row>
    <row r="1382" spans="1:6" ht="32" customHeight="1">
      <c r="A1382" s="19" t="s">
        <v>21949</v>
      </c>
      <c r="B1382" s="20" t="s">
        <v>21950</v>
      </c>
      <c r="C1382" s="21" t="s">
        <v>21951</v>
      </c>
      <c r="D1382" s="21" t="s">
        <v>21952</v>
      </c>
      <c r="E1382" s="21" t="s">
        <v>21953</v>
      </c>
      <c r="F1382" s="21" t="s">
        <v>15060</v>
      </c>
    </row>
    <row r="1383" spans="1:6" ht="32" customHeight="1">
      <c r="A1383" s="19" t="s">
        <v>21954</v>
      </c>
      <c r="B1383" s="20" t="s">
        <v>21955</v>
      </c>
      <c r="C1383" s="21" t="s">
        <v>21956</v>
      </c>
      <c r="D1383" s="21" t="s">
        <v>21957</v>
      </c>
      <c r="E1383" s="21" t="s">
        <v>21958</v>
      </c>
      <c r="F1383" s="21" t="s">
        <v>15060</v>
      </c>
    </row>
    <row r="1384" spans="1:6" ht="32" customHeight="1">
      <c r="A1384" s="19" t="s">
        <v>21959</v>
      </c>
      <c r="B1384" s="20" t="s">
        <v>21960</v>
      </c>
      <c r="C1384" s="21" t="s">
        <v>21961</v>
      </c>
      <c r="D1384" s="21" t="s">
        <v>21962</v>
      </c>
      <c r="E1384" s="21" t="s">
        <v>21963</v>
      </c>
      <c r="F1384" s="21" t="s">
        <v>15060</v>
      </c>
    </row>
    <row r="1385" spans="1:6" ht="32" customHeight="1">
      <c r="A1385" s="19" t="s">
        <v>21964</v>
      </c>
      <c r="B1385" s="20" t="s">
        <v>21965</v>
      </c>
      <c r="C1385" s="21" t="s">
        <v>21966</v>
      </c>
      <c r="D1385" s="21" t="s">
        <v>21967</v>
      </c>
      <c r="E1385" s="21" t="s">
        <v>21968</v>
      </c>
      <c r="F1385" s="21" t="s">
        <v>15060</v>
      </c>
    </row>
    <row r="1386" spans="1:6" ht="32" customHeight="1">
      <c r="A1386" s="19" t="s">
        <v>21969</v>
      </c>
      <c r="B1386" s="20" t="s">
        <v>21970</v>
      </c>
      <c r="C1386" s="21" t="s">
        <v>21971</v>
      </c>
      <c r="D1386" s="21" t="s">
        <v>21972</v>
      </c>
      <c r="E1386" s="21" t="s">
        <v>21973</v>
      </c>
      <c r="F1386" s="21" t="s">
        <v>15060</v>
      </c>
    </row>
    <row r="1387" spans="1:6" ht="32" customHeight="1">
      <c r="A1387" s="19" t="s">
        <v>21974</v>
      </c>
      <c r="B1387" s="20" t="s">
        <v>21975</v>
      </c>
      <c r="C1387" s="21" t="s">
        <v>21976</v>
      </c>
      <c r="D1387" s="21" t="s">
        <v>21977</v>
      </c>
      <c r="E1387" s="21" t="s">
        <v>21978</v>
      </c>
      <c r="F1387" s="21" t="s">
        <v>15060</v>
      </c>
    </row>
    <row r="1388" spans="1:6" ht="32" customHeight="1">
      <c r="A1388" s="19" t="s">
        <v>21979</v>
      </c>
      <c r="B1388" s="20" t="s">
        <v>21980</v>
      </c>
      <c r="C1388" s="21" t="s">
        <v>21981</v>
      </c>
      <c r="D1388" s="21" t="s">
        <v>21982</v>
      </c>
      <c r="E1388" s="21" t="s">
        <v>21983</v>
      </c>
      <c r="F1388" s="21" t="s">
        <v>15060</v>
      </c>
    </row>
    <row r="1389" spans="1:6" ht="32" customHeight="1">
      <c r="A1389" s="19" t="s">
        <v>21984</v>
      </c>
      <c r="B1389" s="20" t="s">
        <v>21985</v>
      </c>
      <c r="C1389" s="21" t="s">
        <v>21986</v>
      </c>
      <c r="D1389" s="21" t="s">
        <v>21987</v>
      </c>
      <c r="E1389" s="21" t="s">
        <v>21988</v>
      </c>
      <c r="F1389" s="21" t="s">
        <v>15060</v>
      </c>
    </row>
    <row r="1390" spans="1:6" ht="32" customHeight="1">
      <c r="A1390" s="19" t="s">
        <v>21989</v>
      </c>
      <c r="B1390" s="20" t="s">
        <v>21990</v>
      </c>
      <c r="C1390" s="21" t="s">
        <v>21991</v>
      </c>
      <c r="D1390" s="21" t="s">
        <v>21992</v>
      </c>
      <c r="E1390" s="21" t="s">
        <v>21993</v>
      </c>
      <c r="F1390" s="21" t="s">
        <v>15060</v>
      </c>
    </row>
    <row r="1391" spans="1:6" ht="32" customHeight="1">
      <c r="A1391" s="19" t="s">
        <v>21994</v>
      </c>
      <c r="B1391" s="20" t="s">
        <v>21995</v>
      </c>
      <c r="C1391" s="21" t="s">
        <v>21996</v>
      </c>
      <c r="D1391" s="21" t="s">
        <v>21997</v>
      </c>
      <c r="E1391" s="21" t="s">
        <v>21998</v>
      </c>
      <c r="F1391" s="21" t="s">
        <v>15856</v>
      </c>
    </row>
    <row r="1392" spans="1:6" ht="32" customHeight="1">
      <c r="A1392" s="19" t="s">
        <v>21999</v>
      </c>
      <c r="B1392" s="20" t="s">
        <v>22000</v>
      </c>
      <c r="C1392" s="21" t="s">
        <v>22001</v>
      </c>
      <c r="D1392" s="21" t="s">
        <v>22002</v>
      </c>
      <c r="E1392" s="21" t="s">
        <v>22003</v>
      </c>
      <c r="F1392" s="21" t="s">
        <v>15856</v>
      </c>
    </row>
    <row r="1393" spans="1:6" ht="32" customHeight="1">
      <c r="A1393" s="19" t="s">
        <v>22004</v>
      </c>
      <c r="B1393" s="20" t="s">
        <v>22005</v>
      </c>
      <c r="C1393" s="21" t="s">
        <v>22006</v>
      </c>
      <c r="D1393" s="21" t="s">
        <v>22007</v>
      </c>
      <c r="E1393" s="21" t="s">
        <v>22008</v>
      </c>
      <c r="F1393" s="21" t="s">
        <v>15856</v>
      </c>
    </row>
    <row r="1394" spans="1:6" ht="32" customHeight="1">
      <c r="A1394" s="19" t="s">
        <v>22009</v>
      </c>
      <c r="B1394" s="20" t="s">
        <v>22010</v>
      </c>
      <c r="C1394" s="21" t="s">
        <v>22011</v>
      </c>
      <c r="D1394" s="21" t="s">
        <v>22012</v>
      </c>
      <c r="E1394" s="21" t="s">
        <v>22013</v>
      </c>
      <c r="F1394" s="21" t="s">
        <v>15872</v>
      </c>
    </row>
    <row r="1395" spans="1:6" ht="32" customHeight="1">
      <c r="A1395" s="19" t="s">
        <v>22014</v>
      </c>
      <c r="B1395" s="20" t="s">
        <v>22015</v>
      </c>
      <c r="C1395" s="21" t="s">
        <v>22016</v>
      </c>
      <c r="D1395" s="21" t="s">
        <v>22017</v>
      </c>
      <c r="E1395" s="21" t="s">
        <v>22018</v>
      </c>
      <c r="F1395" s="21" t="s">
        <v>15872</v>
      </c>
    </row>
    <row r="1396" spans="1:6" ht="32" customHeight="1">
      <c r="A1396" s="19" t="s">
        <v>22019</v>
      </c>
      <c r="B1396" s="20" t="s">
        <v>22020</v>
      </c>
      <c r="C1396" s="21" t="s">
        <v>22021</v>
      </c>
      <c r="D1396" s="21" t="s">
        <v>22022</v>
      </c>
      <c r="E1396" s="21" t="s">
        <v>22023</v>
      </c>
      <c r="F1396" s="21" t="s">
        <v>15872</v>
      </c>
    </row>
    <row r="1397" spans="1:6" ht="32" customHeight="1">
      <c r="A1397" s="19" t="s">
        <v>22024</v>
      </c>
      <c r="B1397" s="20" t="s">
        <v>22025</v>
      </c>
      <c r="C1397" s="21" t="s">
        <v>22026</v>
      </c>
      <c r="D1397" s="21" t="s">
        <v>22027</v>
      </c>
      <c r="E1397" s="21" t="s">
        <v>22028</v>
      </c>
      <c r="F1397" s="21" t="s">
        <v>15060</v>
      </c>
    </row>
    <row r="1398" spans="1:6" ht="32" customHeight="1">
      <c r="A1398" s="19" t="s">
        <v>22029</v>
      </c>
      <c r="B1398" s="20" t="s">
        <v>22030</v>
      </c>
      <c r="C1398" s="21" t="s">
        <v>22031</v>
      </c>
      <c r="D1398" s="21" t="s">
        <v>22032</v>
      </c>
      <c r="E1398" s="21" t="s">
        <v>22033</v>
      </c>
      <c r="F1398" s="21" t="s">
        <v>15060</v>
      </c>
    </row>
    <row r="1399" spans="1:6" ht="32" customHeight="1">
      <c r="A1399" s="19" t="s">
        <v>22034</v>
      </c>
      <c r="B1399" s="20" t="s">
        <v>22035</v>
      </c>
      <c r="C1399" s="21" t="s">
        <v>22036</v>
      </c>
      <c r="D1399" s="21" t="s">
        <v>22037</v>
      </c>
      <c r="E1399" s="21" t="s">
        <v>22038</v>
      </c>
      <c r="F1399" s="21" t="s">
        <v>15060</v>
      </c>
    </row>
    <row r="1400" spans="1:6" ht="32" customHeight="1">
      <c r="A1400" s="19" t="s">
        <v>22039</v>
      </c>
      <c r="B1400" s="20" t="s">
        <v>22040</v>
      </c>
      <c r="C1400" s="21" t="s">
        <v>22041</v>
      </c>
      <c r="D1400" s="21" t="s">
        <v>22042</v>
      </c>
      <c r="E1400" s="21" t="s">
        <v>22043</v>
      </c>
      <c r="F1400" s="21" t="s">
        <v>15060</v>
      </c>
    </row>
    <row r="1401" spans="1:6" ht="32" customHeight="1">
      <c r="A1401" s="19" t="s">
        <v>22044</v>
      </c>
      <c r="B1401" s="20" t="s">
        <v>22045</v>
      </c>
      <c r="C1401" s="21" t="s">
        <v>22046</v>
      </c>
      <c r="D1401" s="21" t="s">
        <v>22047</v>
      </c>
      <c r="E1401" s="21" t="s">
        <v>22048</v>
      </c>
      <c r="F1401" s="21" t="s">
        <v>15060</v>
      </c>
    </row>
    <row r="1402" spans="1:6" ht="32" customHeight="1">
      <c r="A1402" s="19" t="s">
        <v>22049</v>
      </c>
      <c r="B1402" s="20" t="s">
        <v>22050</v>
      </c>
      <c r="C1402" s="21" t="s">
        <v>22051</v>
      </c>
      <c r="D1402" s="21" t="s">
        <v>22052</v>
      </c>
      <c r="E1402" s="21" t="s">
        <v>22053</v>
      </c>
      <c r="F1402" s="21" t="s">
        <v>15060</v>
      </c>
    </row>
    <row r="1403" spans="1:6" ht="32" customHeight="1">
      <c r="A1403" s="19" t="s">
        <v>22054</v>
      </c>
      <c r="B1403" s="20" t="s">
        <v>22055</v>
      </c>
      <c r="C1403" s="21" t="s">
        <v>22056</v>
      </c>
      <c r="D1403" s="21" t="s">
        <v>22057</v>
      </c>
      <c r="E1403" s="21" t="s">
        <v>22058</v>
      </c>
      <c r="F1403" s="21" t="s">
        <v>15060</v>
      </c>
    </row>
    <row r="1404" spans="1:6" ht="32" customHeight="1">
      <c r="A1404" s="19" t="s">
        <v>22059</v>
      </c>
      <c r="B1404" s="20" t="s">
        <v>22060</v>
      </c>
      <c r="C1404" s="21" t="s">
        <v>22061</v>
      </c>
      <c r="D1404" s="21" t="s">
        <v>22062</v>
      </c>
      <c r="E1404" s="21" t="s">
        <v>22063</v>
      </c>
      <c r="F1404" s="21" t="s">
        <v>15060</v>
      </c>
    </row>
    <row r="1405" spans="1:6" ht="32" customHeight="1">
      <c r="A1405" s="19" t="s">
        <v>22064</v>
      </c>
      <c r="B1405" s="20" t="s">
        <v>22065</v>
      </c>
      <c r="C1405" s="21" t="s">
        <v>22066</v>
      </c>
      <c r="D1405" s="21" t="s">
        <v>22067</v>
      </c>
      <c r="E1405" s="21" t="s">
        <v>22068</v>
      </c>
      <c r="F1405" s="21" t="s">
        <v>15060</v>
      </c>
    </row>
    <row r="1406" spans="1:6" ht="32" customHeight="1">
      <c r="A1406" s="19" t="s">
        <v>22069</v>
      </c>
      <c r="B1406" s="20" t="s">
        <v>22070</v>
      </c>
      <c r="C1406" s="21" t="s">
        <v>22071</v>
      </c>
      <c r="D1406" s="21" t="s">
        <v>22072</v>
      </c>
      <c r="E1406" s="21" t="s">
        <v>22073</v>
      </c>
      <c r="F1406" s="21" t="s">
        <v>15060</v>
      </c>
    </row>
    <row r="1407" spans="1:6" ht="32" customHeight="1">
      <c r="A1407" s="19" t="s">
        <v>22074</v>
      </c>
      <c r="B1407" s="20" t="s">
        <v>22075</v>
      </c>
      <c r="C1407" s="21" t="s">
        <v>22076</v>
      </c>
      <c r="D1407" s="21" t="s">
        <v>22077</v>
      </c>
      <c r="E1407" s="21" t="s">
        <v>22078</v>
      </c>
      <c r="F1407" s="21" t="s">
        <v>15060</v>
      </c>
    </row>
    <row r="1408" spans="1:6" ht="32" customHeight="1">
      <c r="A1408" s="19" t="s">
        <v>22079</v>
      </c>
      <c r="B1408" s="20" t="s">
        <v>22080</v>
      </c>
      <c r="C1408" s="21" t="s">
        <v>22081</v>
      </c>
      <c r="D1408" s="21" t="s">
        <v>22082</v>
      </c>
      <c r="E1408" s="21" t="s">
        <v>22083</v>
      </c>
      <c r="F1408" s="21" t="s">
        <v>15060</v>
      </c>
    </row>
    <row r="1409" spans="1:6" ht="32" customHeight="1">
      <c r="A1409" s="19" t="s">
        <v>22084</v>
      </c>
      <c r="B1409" s="20" t="s">
        <v>22085</v>
      </c>
      <c r="C1409" s="21" t="s">
        <v>22086</v>
      </c>
      <c r="D1409" s="21" t="s">
        <v>22087</v>
      </c>
      <c r="E1409" s="21" t="s">
        <v>22088</v>
      </c>
      <c r="F1409" s="21" t="s">
        <v>15060</v>
      </c>
    </row>
    <row r="1410" spans="1:6" ht="32" customHeight="1">
      <c r="A1410" s="19" t="s">
        <v>22089</v>
      </c>
      <c r="B1410" s="20" t="s">
        <v>22090</v>
      </c>
      <c r="C1410" s="21" t="s">
        <v>22091</v>
      </c>
      <c r="D1410" s="21" t="s">
        <v>22092</v>
      </c>
      <c r="E1410" s="21" t="s">
        <v>22093</v>
      </c>
      <c r="F1410" s="21" t="s">
        <v>15060</v>
      </c>
    </row>
    <row r="1411" spans="1:6" ht="32" customHeight="1">
      <c r="A1411" s="19" t="s">
        <v>22094</v>
      </c>
      <c r="B1411" s="20" t="s">
        <v>22095</v>
      </c>
      <c r="C1411" s="21" t="s">
        <v>22096</v>
      </c>
      <c r="D1411" s="21" t="s">
        <v>22097</v>
      </c>
      <c r="E1411" s="21" t="s">
        <v>22098</v>
      </c>
      <c r="F1411" s="21" t="s">
        <v>15060</v>
      </c>
    </row>
    <row r="1412" spans="1:6" ht="32" customHeight="1">
      <c r="A1412" s="19" t="s">
        <v>22099</v>
      </c>
      <c r="B1412" s="20" t="s">
        <v>22100</v>
      </c>
      <c r="C1412" s="21" t="s">
        <v>22101</v>
      </c>
      <c r="D1412" s="21" t="s">
        <v>22102</v>
      </c>
      <c r="E1412" s="21" t="s">
        <v>22103</v>
      </c>
      <c r="F1412" s="21" t="s">
        <v>15060</v>
      </c>
    </row>
    <row r="1413" spans="1:6" ht="32" customHeight="1">
      <c r="A1413" s="19" t="s">
        <v>22104</v>
      </c>
      <c r="B1413" s="20" t="s">
        <v>22105</v>
      </c>
      <c r="C1413" s="21" t="s">
        <v>22106</v>
      </c>
      <c r="D1413" s="21" t="s">
        <v>22107</v>
      </c>
      <c r="E1413" s="21" t="s">
        <v>22108</v>
      </c>
      <c r="F1413" s="21" t="s">
        <v>15060</v>
      </c>
    </row>
    <row r="1414" spans="1:6" ht="32" customHeight="1">
      <c r="A1414" s="19" t="s">
        <v>22109</v>
      </c>
      <c r="B1414" s="20" t="s">
        <v>22110</v>
      </c>
      <c r="C1414" s="21" t="s">
        <v>22111</v>
      </c>
      <c r="D1414" s="21" t="s">
        <v>22112</v>
      </c>
      <c r="E1414" s="21" t="s">
        <v>22113</v>
      </c>
      <c r="F1414" s="21" t="s">
        <v>15060</v>
      </c>
    </row>
    <row r="1415" spans="1:6" ht="32" customHeight="1">
      <c r="A1415" s="19" t="s">
        <v>22114</v>
      </c>
      <c r="B1415" s="20" t="s">
        <v>22115</v>
      </c>
      <c r="C1415" s="21" t="s">
        <v>22116</v>
      </c>
      <c r="D1415" s="21" t="s">
        <v>22117</v>
      </c>
      <c r="E1415" s="21" t="s">
        <v>22118</v>
      </c>
      <c r="F1415" s="21" t="s">
        <v>15060</v>
      </c>
    </row>
    <row r="1416" spans="1:6" ht="32" customHeight="1">
      <c r="A1416" s="19" t="s">
        <v>22119</v>
      </c>
      <c r="B1416" s="20" t="s">
        <v>22120</v>
      </c>
      <c r="C1416" s="21" t="s">
        <v>22121</v>
      </c>
      <c r="D1416" s="21" t="s">
        <v>22122</v>
      </c>
      <c r="E1416" s="21" t="s">
        <v>22123</v>
      </c>
      <c r="F1416" s="21" t="s">
        <v>15060</v>
      </c>
    </row>
    <row r="1417" spans="1:6" ht="32" customHeight="1">
      <c r="A1417" s="19" t="s">
        <v>22124</v>
      </c>
      <c r="B1417" s="20" t="s">
        <v>22125</v>
      </c>
      <c r="C1417" s="21" t="s">
        <v>22126</v>
      </c>
      <c r="D1417" s="21" t="s">
        <v>22127</v>
      </c>
      <c r="E1417" s="21" t="s">
        <v>22128</v>
      </c>
      <c r="F1417" s="21" t="s">
        <v>15060</v>
      </c>
    </row>
    <row r="1418" spans="1:6" ht="32" customHeight="1">
      <c r="A1418" s="19" t="s">
        <v>22129</v>
      </c>
      <c r="B1418" s="20" t="s">
        <v>22130</v>
      </c>
      <c r="C1418" s="21" t="s">
        <v>22131</v>
      </c>
      <c r="D1418" s="21" t="s">
        <v>22132</v>
      </c>
      <c r="E1418" s="21" t="s">
        <v>22133</v>
      </c>
      <c r="F1418" s="21" t="s">
        <v>15060</v>
      </c>
    </row>
    <row r="1419" spans="1:6" ht="32" customHeight="1">
      <c r="A1419" s="19" t="s">
        <v>22134</v>
      </c>
      <c r="B1419" s="20" t="s">
        <v>22135</v>
      </c>
      <c r="C1419" s="21" t="s">
        <v>22136</v>
      </c>
      <c r="D1419" s="21" t="s">
        <v>22137</v>
      </c>
      <c r="E1419" s="21" t="s">
        <v>22138</v>
      </c>
      <c r="F1419" s="21" t="s">
        <v>15060</v>
      </c>
    </row>
    <row r="1420" spans="1:6" ht="32" customHeight="1">
      <c r="A1420" s="19" t="s">
        <v>22139</v>
      </c>
      <c r="B1420" s="20" t="s">
        <v>22140</v>
      </c>
      <c r="C1420" s="21" t="s">
        <v>22141</v>
      </c>
      <c r="D1420" s="21" t="s">
        <v>22142</v>
      </c>
      <c r="E1420" s="21" t="s">
        <v>22143</v>
      </c>
      <c r="F1420" s="21" t="s">
        <v>15060</v>
      </c>
    </row>
    <row r="1421" spans="1:6" ht="32" customHeight="1">
      <c r="A1421" s="19" t="s">
        <v>22144</v>
      </c>
      <c r="B1421" s="20" t="s">
        <v>22145</v>
      </c>
      <c r="C1421" s="21" t="s">
        <v>22146</v>
      </c>
      <c r="D1421" s="21" t="s">
        <v>22147</v>
      </c>
      <c r="E1421" s="21" t="s">
        <v>22148</v>
      </c>
      <c r="F1421" s="21" t="s">
        <v>15060</v>
      </c>
    </row>
    <row r="1422" spans="1:6" ht="32" customHeight="1">
      <c r="A1422" s="19" t="s">
        <v>22149</v>
      </c>
      <c r="B1422" s="20" t="s">
        <v>22150</v>
      </c>
      <c r="C1422" s="21" t="s">
        <v>22151</v>
      </c>
      <c r="D1422" s="21" t="s">
        <v>22152</v>
      </c>
      <c r="E1422" s="21" t="s">
        <v>22153</v>
      </c>
      <c r="F1422" s="21" t="s">
        <v>15060</v>
      </c>
    </row>
    <row r="1423" spans="1:6" ht="32" customHeight="1">
      <c r="A1423" s="19" t="s">
        <v>22154</v>
      </c>
      <c r="B1423" s="20" t="s">
        <v>22155</v>
      </c>
      <c r="C1423" s="21" t="s">
        <v>22156</v>
      </c>
      <c r="D1423" s="21" t="s">
        <v>22157</v>
      </c>
      <c r="E1423" s="22">
        <v>100</v>
      </c>
      <c r="F1423" s="21" t="s">
        <v>15060</v>
      </c>
    </row>
    <row r="1424" spans="1:6" ht="32" customHeight="1">
      <c r="A1424" s="19" t="s">
        <v>22158</v>
      </c>
      <c r="B1424" s="20" t="s">
        <v>22159</v>
      </c>
      <c r="C1424" s="21" t="s">
        <v>22160</v>
      </c>
      <c r="D1424" s="21" t="s">
        <v>22161</v>
      </c>
      <c r="E1424" s="21" t="s">
        <v>22162</v>
      </c>
      <c r="F1424" s="21" t="s">
        <v>15060</v>
      </c>
    </row>
    <row r="1425" spans="1:6" ht="32" customHeight="1">
      <c r="A1425" s="19" t="s">
        <v>22163</v>
      </c>
      <c r="B1425" s="20" t="s">
        <v>22164</v>
      </c>
      <c r="C1425" s="21" t="s">
        <v>22165</v>
      </c>
      <c r="D1425" s="21" t="s">
        <v>22166</v>
      </c>
      <c r="E1425" s="21" t="s">
        <v>22167</v>
      </c>
      <c r="F1425" s="21" t="s">
        <v>15060</v>
      </c>
    </row>
    <row r="1426" spans="1:6" ht="32" customHeight="1">
      <c r="A1426" s="19" t="s">
        <v>22168</v>
      </c>
      <c r="B1426" s="20" t="s">
        <v>22169</v>
      </c>
      <c r="C1426" s="21" t="s">
        <v>22170</v>
      </c>
      <c r="D1426" s="21" t="s">
        <v>22171</v>
      </c>
      <c r="E1426" s="21" t="s">
        <v>22172</v>
      </c>
      <c r="F1426" s="21" t="s">
        <v>15060</v>
      </c>
    </row>
    <row r="1427" spans="1:6" ht="32" customHeight="1">
      <c r="A1427" s="19" t="s">
        <v>22173</v>
      </c>
      <c r="B1427" s="20" t="s">
        <v>22174</v>
      </c>
      <c r="C1427" s="21" t="s">
        <v>22175</v>
      </c>
      <c r="D1427" s="21" t="s">
        <v>22176</v>
      </c>
      <c r="E1427" s="21" t="s">
        <v>22177</v>
      </c>
      <c r="F1427" s="21" t="s">
        <v>15060</v>
      </c>
    </row>
    <row r="1428" spans="1:6" ht="32" customHeight="1">
      <c r="A1428" s="19" t="s">
        <v>22178</v>
      </c>
      <c r="B1428" s="20" t="s">
        <v>22179</v>
      </c>
      <c r="C1428" s="21" t="s">
        <v>22180</v>
      </c>
      <c r="D1428" s="21" t="s">
        <v>22181</v>
      </c>
      <c r="E1428" s="21" t="s">
        <v>22182</v>
      </c>
      <c r="F1428" s="21" t="s">
        <v>15060</v>
      </c>
    </row>
    <row r="1429" spans="1:6" ht="32" customHeight="1">
      <c r="A1429" s="19" t="s">
        <v>22183</v>
      </c>
      <c r="B1429" s="20" t="s">
        <v>22184</v>
      </c>
      <c r="C1429" s="21" t="s">
        <v>22185</v>
      </c>
      <c r="D1429" s="21" t="s">
        <v>22186</v>
      </c>
      <c r="E1429" s="21" t="s">
        <v>22187</v>
      </c>
      <c r="F1429" s="21" t="s">
        <v>15060</v>
      </c>
    </row>
    <row r="1430" spans="1:6" ht="32" customHeight="1">
      <c r="A1430" s="19" t="s">
        <v>22188</v>
      </c>
      <c r="B1430" s="20" t="s">
        <v>22189</v>
      </c>
      <c r="C1430" s="21" t="s">
        <v>22190</v>
      </c>
      <c r="D1430" s="21" t="s">
        <v>22191</v>
      </c>
      <c r="E1430" s="21" t="s">
        <v>22192</v>
      </c>
      <c r="F1430" s="21" t="s">
        <v>15060</v>
      </c>
    </row>
    <row r="1431" spans="1:6" ht="32" customHeight="1">
      <c r="A1431" s="19" t="s">
        <v>22193</v>
      </c>
      <c r="B1431" s="20" t="s">
        <v>22194</v>
      </c>
      <c r="C1431" s="21" t="s">
        <v>22195</v>
      </c>
      <c r="D1431" s="21" t="s">
        <v>22196</v>
      </c>
      <c r="E1431" s="21" t="s">
        <v>22197</v>
      </c>
      <c r="F1431" s="21" t="s">
        <v>15060</v>
      </c>
    </row>
    <row r="1432" spans="1:6" ht="32" customHeight="1">
      <c r="A1432" s="19" t="s">
        <v>22198</v>
      </c>
      <c r="B1432" s="20" t="s">
        <v>22199</v>
      </c>
      <c r="C1432" s="21" t="s">
        <v>22200</v>
      </c>
      <c r="D1432" s="21" t="s">
        <v>22201</v>
      </c>
      <c r="E1432" s="21" t="s">
        <v>22202</v>
      </c>
      <c r="F1432" s="21" t="s">
        <v>15060</v>
      </c>
    </row>
    <row r="1433" spans="1:6" ht="32" customHeight="1">
      <c r="A1433" s="19" t="s">
        <v>22203</v>
      </c>
      <c r="B1433" s="20" t="s">
        <v>22204</v>
      </c>
      <c r="C1433" s="21" t="s">
        <v>22205</v>
      </c>
      <c r="D1433" s="21" t="s">
        <v>22206</v>
      </c>
      <c r="E1433" s="21" t="s">
        <v>22207</v>
      </c>
      <c r="F1433" s="21" t="s">
        <v>15060</v>
      </c>
    </row>
    <row r="1434" spans="1:6" ht="32" customHeight="1">
      <c r="A1434" s="19" t="s">
        <v>22208</v>
      </c>
      <c r="B1434" s="20" t="s">
        <v>22209</v>
      </c>
      <c r="C1434" s="21" t="s">
        <v>22210</v>
      </c>
      <c r="D1434" s="21" t="s">
        <v>22211</v>
      </c>
      <c r="E1434" s="21" t="s">
        <v>22212</v>
      </c>
      <c r="F1434" s="21" t="s">
        <v>15060</v>
      </c>
    </row>
    <row r="1435" spans="1:6" ht="32" customHeight="1">
      <c r="A1435" s="19" t="s">
        <v>22213</v>
      </c>
      <c r="B1435" s="20" t="s">
        <v>22214</v>
      </c>
      <c r="C1435" s="21" t="s">
        <v>22215</v>
      </c>
      <c r="D1435" s="21" t="s">
        <v>22216</v>
      </c>
      <c r="E1435" s="21" t="s">
        <v>22217</v>
      </c>
      <c r="F1435" s="21" t="s">
        <v>15060</v>
      </c>
    </row>
    <row r="1436" spans="1:6" ht="32" customHeight="1">
      <c r="A1436" s="19" t="s">
        <v>22218</v>
      </c>
      <c r="B1436" s="20" t="s">
        <v>22219</v>
      </c>
      <c r="C1436" s="21" t="s">
        <v>22220</v>
      </c>
      <c r="D1436" s="21" t="s">
        <v>22221</v>
      </c>
      <c r="E1436" s="21" t="s">
        <v>22222</v>
      </c>
      <c r="F1436" s="21" t="s">
        <v>15060</v>
      </c>
    </row>
    <row r="1437" spans="1:6" ht="32" customHeight="1">
      <c r="A1437" s="19" t="s">
        <v>22223</v>
      </c>
      <c r="B1437" s="20" t="s">
        <v>22224</v>
      </c>
      <c r="C1437" s="21" t="s">
        <v>22225</v>
      </c>
      <c r="D1437" s="21" t="s">
        <v>22226</v>
      </c>
      <c r="E1437" s="21" t="s">
        <v>22227</v>
      </c>
      <c r="F1437" s="21" t="s">
        <v>15060</v>
      </c>
    </row>
    <row r="1438" spans="1:6" ht="32" customHeight="1">
      <c r="A1438" s="19" t="s">
        <v>22228</v>
      </c>
      <c r="B1438" s="20" t="s">
        <v>22229</v>
      </c>
      <c r="C1438" s="21" t="s">
        <v>22230</v>
      </c>
      <c r="D1438" s="21" t="s">
        <v>22231</v>
      </c>
      <c r="E1438" s="21" t="s">
        <v>22232</v>
      </c>
      <c r="F1438" s="21" t="s">
        <v>15060</v>
      </c>
    </row>
    <row r="1439" spans="1:6" ht="32" customHeight="1">
      <c r="A1439" s="19" t="s">
        <v>22233</v>
      </c>
      <c r="B1439" s="20" t="s">
        <v>22234</v>
      </c>
      <c r="C1439" s="21" t="s">
        <v>22235</v>
      </c>
      <c r="D1439" s="21" t="s">
        <v>22236</v>
      </c>
      <c r="E1439" s="21" t="s">
        <v>22237</v>
      </c>
      <c r="F1439" s="21" t="s">
        <v>15060</v>
      </c>
    </row>
    <row r="1440" spans="1:6" ht="32" customHeight="1">
      <c r="A1440" s="19" t="s">
        <v>22238</v>
      </c>
      <c r="B1440" s="20" t="s">
        <v>22239</v>
      </c>
      <c r="C1440" s="21" t="s">
        <v>22240</v>
      </c>
      <c r="D1440" s="21" t="s">
        <v>22241</v>
      </c>
      <c r="E1440" s="21" t="s">
        <v>22242</v>
      </c>
      <c r="F1440" s="21" t="s">
        <v>15060</v>
      </c>
    </row>
    <row r="1441" spans="1:6" ht="32" customHeight="1">
      <c r="A1441" s="19" t="s">
        <v>22243</v>
      </c>
      <c r="B1441" s="20" t="s">
        <v>22244</v>
      </c>
      <c r="C1441" s="21" t="s">
        <v>22245</v>
      </c>
      <c r="D1441" s="21" t="s">
        <v>22246</v>
      </c>
      <c r="E1441" s="21" t="s">
        <v>22247</v>
      </c>
      <c r="F1441" s="21" t="s">
        <v>15060</v>
      </c>
    </row>
    <row r="1442" spans="1:6" ht="32" customHeight="1">
      <c r="A1442" s="19" t="s">
        <v>22248</v>
      </c>
      <c r="B1442" s="20" t="s">
        <v>22249</v>
      </c>
      <c r="C1442" s="21" t="s">
        <v>22250</v>
      </c>
      <c r="D1442" s="21" t="s">
        <v>22251</v>
      </c>
      <c r="E1442" s="21" t="s">
        <v>22252</v>
      </c>
      <c r="F1442" s="21" t="s">
        <v>15060</v>
      </c>
    </row>
    <row r="1443" spans="1:6" ht="32" customHeight="1">
      <c r="A1443" s="19" t="s">
        <v>22253</v>
      </c>
      <c r="B1443" s="20" t="s">
        <v>22254</v>
      </c>
      <c r="C1443" s="21" t="s">
        <v>22255</v>
      </c>
      <c r="D1443" s="21" t="s">
        <v>22256</v>
      </c>
      <c r="E1443" s="21" t="s">
        <v>22257</v>
      </c>
      <c r="F1443" s="21" t="s">
        <v>15060</v>
      </c>
    </row>
    <row r="1444" spans="1:6" ht="32" customHeight="1">
      <c r="A1444" s="19" t="s">
        <v>22258</v>
      </c>
      <c r="B1444" s="20" t="s">
        <v>22259</v>
      </c>
      <c r="C1444" s="21" t="s">
        <v>22260</v>
      </c>
      <c r="D1444" s="21" t="s">
        <v>22261</v>
      </c>
      <c r="E1444" s="21" t="s">
        <v>22262</v>
      </c>
      <c r="F1444" s="21" t="s">
        <v>15060</v>
      </c>
    </row>
    <row r="1445" spans="1:6" ht="32" customHeight="1">
      <c r="A1445" s="19" t="s">
        <v>22263</v>
      </c>
      <c r="B1445" s="20" t="s">
        <v>22264</v>
      </c>
      <c r="C1445" s="21" t="s">
        <v>22265</v>
      </c>
      <c r="D1445" s="21" t="s">
        <v>22266</v>
      </c>
      <c r="E1445" s="21" t="s">
        <v>22267</v>
      </c>
      <c r="F1445" s="21" t="s">
        <v>15060</v>
      </c>
    </row>
    <row r="1446" spans="1:6" ht="32" customHeight="1">
      <c r="A1446" s="19" t="s">
        <v>22268</v>
      </c>
      <c r="B1446" s="20" t="s">
        <v>22269</v>
      </c>
      <c r="C1446" s="21" t="s">
        <v>22270</v>
      </c>
      <c r="D1446" s="21" t="s">
        <v>22271</v>
      </c>
      <c r="E1446" s="21" t="s">
        <v>22272</v>
      </c>
      <c r="F1446" s="21" t="s">
        <v>15060</v>
      </c>
    </row>
    <row r="1447" spans="1:6" ht="32" customHeight="1">
      <c r="A1447" s="19" t="s">
        <v>22273</v>
      </c>
      <c r="B1447" s="20" t="s">
        <v>22274</v>
      </c>
      <c r="C1447" s="21" t="s">
        <v>22275</v>
      </c>
      <c r="D1447" s="21" t="s">
        <v>22276</v>
      </c>
      <c r="E1447" s="21" t="s">
        <v>22277</v>
      </c>
      <c r="F1447" s="21" t="s">
        <v>15060</v>
      </c>
    </row>
    <row r="1448" spans="1:6" ht="32" customHeight="1">
      <c r="A1448" s="19" t="s">
        <v>22278</v>
      </c>
      <c r="B1448" s="20" t="s">
        <v>22279</v>
      </c>
      <c r="C1448" s="21" t="s">
        <v>22280</v>
      </c>
      <c r="D1448" s="21" t="s">
        <v>22281</v>
      </c>
      <c r="E1448" s="21" t="s">
        <v>22282</v>
      </c>
      <c r="F1448" s="21" t="s">
        <v>15060</v>
      </c>
    </row>
    <row r="1449" spans="1:6" ht="32" customHeight="1">
      <c r="A1449" s="19" t="s">
        <v>22283</v>
      </c>
      <c r="B1449" s="20" t="s">
        <v>22284</v>
      </c>
      <c r="C1449" s="21" t="s">
        <v>22285</v>
      </c>
      <c r="D1449" s="21" t="s">
        <v>22286</v>
      </c>
      <c r="E1449" s="21" t="s">
        <v>22287</v>
      </c>
      <c r="F1449" s="21" t="s">
        <v>15060</v>
      </c>
    </row>
    <row r="1450" spans="1:6" ht="32" customHeight="1">
      <c r="A1450" s="19" t="s">
        <v>22288</v>
      </c>
      <c r="B1450" s="20" t="s">
        <v>22289</v>
      </c>
      <c r="C1450" s="21" t="s">
        <v>22290</v>
      </c>
      <c r="D1450" s="21" t="s">
        <v>22291</v>
      </c>
      <c r="E1450" s="21" t="s">
        <v>22292</v>
      </c>
      <c r="F1450" s="21" t="s">
        <v>15060</v>
      </c>
    </row>
    <row r="1451" spans="1:6" ht="32" customHeight="1">
      <c r="A1451" s="19" t="s">
        <v>22293</v>
      </c>
      <c r="B1451" s="20" t="s">
        <v>22294</v>
      </c>
      <c r="C1451" s="21" t="s">
        <v>22295</v>
      </c>
      <c r="D1451" s="21" t="s">
        <v>22296</v>
      </c>
      <c r="E1451" s="21" t="s">
        <v>22297</v>
      </c>
      <c r="F1451" s="21" t="s">
        <v>15060</v>
      </c>
    </row>
    <row r="1452" spans="1:6" ht="32" customHeight="1">
      <c r="A1452" s="19" t="s">
        <v>22298</v>
      </c>
      <c r="B1452" s="20" t="s">
        <v>22299</v>
      </c>
      <c r="C1452" s="21" t="s">
        <v>22300</v>
      </c>
      <c r="D1452" s="21" t="s">
        <v>22301</v>
      </c>
      <c r="E1452" s="21" t="s">
        <v>22302</v>
      </c>
      <c r="F1452" s="21" t="s">
        <v>15060</v>
      </c>
    </row>
    <row r="1453" spans="1:6" ht="32" customHeight="1">
      <c r="A1453" s="19" t="s">
        <v>22303</v>
      </c>
      <c r="B1453" s="20" t="s">
        <v>22304</v>
      </c>
      <c r="C1453" s="21" t="s">
        <v>22305</v>
      </c>
      <c r="D1453" s="21" t="s">
        <v>22306</v>
      </c>
      <c r="E1453" s="21" t="s">
        <v>22307</v>
      </c>
      <c r="F1453" s="21" t="s">
        <v>15060</v>
      </c>
    </row>
    <row r="1454" spans="1:6" ht="32" customHeight="1">
      <c r="A1454" s="19" t="s">
        <v>22308</v>
      </c>
      <c r="B1454" s="20" t="s">
        <v>22309</v>
      </c>
      <c r="C1454" s="21" t="s">
        <v>22310</v>
      </c>
      <c r="D1454" s="21" t="s">
        <v>22311</v>
      </c>
      <c r="E1454" s="21" t="s">
        <v>22312</v>
      </c>
      <c r="F1454" s="21" t="s">
        <v>15060</v>
      </c>
    </row>
    <row r="1455" spans="1:6" ht="32" customHeight="1">
      <c r="A1455" s="19" t="s">
        <v>22313</v>
      </c>
      <c r="B1455" s="20" t="s">
        <v>22314</v>
      </c>
      <c r="C1455" s="21" t="s">
        <v>22315</v>
      </c>
      <c r="D1455" s="21" t="s">
        <v>22316</v>
      </c>
      <c r="E1455" s="21" t="s">
        <v>22317</v>
      </c>
      <c r="F1455" s="21" t="s">
        <v>15060</v>
      </c>
    </row>
    <row r="1456" spans="1:6" ht="32" customHeight="1">
      <c r="A1456" s="19" t="s">
        <v>22318</v>
      </c>
      <c r="B1456" s="20" t="s">
        <v>22319</v>
      </c>
      <c r="C1456" s="21" t="s">
        <v>22320</v>
      </c>
      <c r="D1456" s="21" t="s">
        <v>22321</v>
      </c>
      <c r="E1456" s="21" t="s">
        <v>22322</v>
      </c>
      <c r="F1456" s="21" t="s">
        <v>15060</v>
      </c>
    </row>
    <row r="1457" spans="1:6" ht="32" customHeight="1">
      <c r="A1457" s="19" t="s">
        <v>22323</v>
      </c>
      <c r="B1457" s="20" t="s">
        <v>22324</v>
      </c>
      <c r="C1457" s="21" t="s">
        <v>22325</v>
      </c>
      <c r="D1457" s="21" t="s">
        <v>22326</v>
      </c>
      <c r="E1457" s="21" t="s">
        <v>22327</v>
      </c>
      <c r="F1457" s="21" t="s">
        <v>15060</v>
      </c>
    </row>
    <row r="1458" spans="1:6" ht="32" customHeight="1">
      <c r="A1458" s="19" t="s">
        <v>22328</v>
      </c>
      <c r="B1458" s="20" t="s">
        <v>22329</v>
      </c>
      <c r="C1458" s="21" t="s">
        <v>22330</v>
      </c>
      <c r="D1458" s="21" t="s">
        <v>22331</v>
      </c>
      <c r="E1458" s="21" t="s">
        <v>22332</v>
      </c>
      <c r="F1458" s="21" t="s">
        <v>15060</v>
      </c>
    </row>
    <row r="1459" spans="1:6" ht="32" customHeight="1">
      <c r="A1459" s="19" t="s">
        <v>22333</v>
      </c>
      <c r="B1459" s="20" t="s">
        <v>22334</v>
      </c>
      <c r="C1459" s="21" t="s">
        <v>22335</v>
      </c>
      <c r="D1459" s="21" t="s">
        <v>22336</v>
      </c>
      <c r="E1459" s="21" t="s">
        <v>22337</v>
      </c>
      <c r="F1459" s="21" t="s">
        <v>15060</v>
      </c>
    </row>
    <row r="1460" spans="1:6" ht="32" customHeight="1">
      <c r="A1460" s="19" t="s">
        <v>22338</v>
      </c>
      <c r="B1460" s="20" t="s">
        <v>22339</v>
      </c>
      <c r="C1460" s="21" t="s">
        <v>22340</v>
      </c>
      <c r="D1460" s="21" t="s">
        <v>22341</v>
      </c>
      <c r="E1460" s="21" t="s">
        <v>22342</v>
      </c>
      <c r="F1460" s="21" t="s">
        <v>15060</v>
      </c>
    </row>
    <row r="1461" spans="1:6" ht="32" customHeight="1">
      <c r="A1461" s="19" t="s">
        <v>22343</v>
      </c>
      <c r="B1461" s="20" t="s">
        <v>22344</v>
      </c>
      <c r="C1461" s="21" t="s">
        <v>22345</v>
      </c>
      <c r="D1461" s="21" t="s">
        <v>22346</v>
      </c>
      <c r="E1461" s="21" t="s">
        <v>22347</v>
      </c>
      <c r="F1461" s="21" t="s">
        <v>15060</v>
      </c>
    </row>
    <row r="1462" spans="1:6" ht="32" customHeight="1">
      <c r="A1462" s="19" t="s">
        <v>22348</v>
      </c>
      <c r="B1462" s="20" t="s">
        <v>22349</v>
      </c>
      <c r="C1462" s="21" t="s">
        <v>22350</v>
      </c>
      <c r="D1462" s="21" t="s">
        <v>22351</v>
      </c>
      <c r="E1462" s="21" t="s">
        <v>22352</v>
      </c>
      <c r="F1462" s="21" t="s">
        <v>15060</v>
      </c>
    </row>
    <row r="1463" spans="1:6" ht="32" customHeight="1">
      <c r="A1463" s="19" t="s">
        <v>22353</v>
      </c>
      <c r="B1463" s="20" t="s">
        <v>22354</v>
      </c>
      <c r="C1463" s="21" t="s">
        <v>22355</v>
      </c>
      <c r="D1463" s="21" t="s">
        <v>22356</v>
      </c>
      <c r="E1463" s="21" t="s">
        <v>22357</v>
      </c>
      <c r="F1463" s="21" t="s">
        <v>15060</v>
      </c>
    </row>
    <row r="1464" spans="1:6" ht="32" customHeight="1">
      <c r="A1464" s="19" t="s">
        <v>22358</v>
      </c>
      <c r="B1464" s="20" t="s">
        <v>22359</v>
      </c>
      <c r="C1464" s="21" t="s">
        <v>22360</v>
      </c>
      <c r="D1464" s="21" t="s">
        <v>22361</v>
      </c>
      <c r="E1464" s="21" t="s">
        <v>22362</v>
      </c>
      <c r="F1464" s="21" t="s">
        <v>15060</v>
      </c>
    </row>
    <row r="1465" spans="1:6" ht="32" customHeight="1">
      <c r="A1465" s="19" t="s">
        <v>22363</v>
      </c>
      <c r="B1465" s="20" t="s">
        <v>22364</v>
      </c>
      <c r="C1465" s="21" t="s">
        <v>22365</v>
      </c>
      <c r="D1465" s="21" t="s">
        <v>22366</v>
      </c>
      <c r="E1465" s="21" t="s">
        <v>22367</v>
      </c>
      <c r="F1465" s="21" t="s">
        <v>15060</v>
      </c>
    </row>
    <row r="1466" spans="1:6" ht="32" customHeight="1">
      <c r="A1466" s="19" t="s">
        <v>22368</v>
      </c>
      <c r="B1466" s="20" t="s">
        <v>22369</v>
      </c>
      <c r="C1466" s="21" t="s">
        <v>22370</v>
      </c>
      <c r="D1466" s="21" t="s">
        <v>22371</v>
      </c>
      <c r="E1466" s="21" t="s">
        <v>22372</v>
      </c>
      <c r="F1466" s="21" t="s">
        <v>15060</v>
      </c>
    </row>
    <row r="1467" spans="1:6" ht="32" customHeight="1">
      <c r="A1467" s="19" t="s">
        <v>22373</v>
      </c>
      <c r="B1467" s="20" t="s">
        <v>22374</v>
      </c>
      <c r="C1467" s="21" t="s">
        <v>22375</v>
      </c>
      <c r="D1467" s="21" t="s">
        <v>22376</v>
      </c>
      <c r="E1467" s="21" t="s">
        <v>22377</v>
      </c>
      <c r="F1467" s="21" t="s">
        <v>15060</v>
      </c>
    </row>
    <row r="1468" spans="1:6" ht="32" customHeight="1">
      <c r="A1468" s="19" t="s">
        <v>22378</v>
      </c>
      <c r="B1468" s="20" t="s">
        <v>22379</v>
      </c>
      <c r="C1468" s="21" t="s">
        <v>22380</v>
      </c>
      <c r="D1468" s="21" t="s">
        <v>22381</v>
      </c>
      <c r="E1468" s="21" t="s">
        <v>22382</v>
      </c>
      <c r="F1468" s="21" t="s">
        <v>15060</v>
      </c>
    </row>
    <row r="1469" spans="1:6" ht="32" customHeight="1">
      <c r="A1469" s="19" t="s">
        <v>22383</v>
      </c>
      <c r="B1469" s="20" t="s">
        <v>22384</v>
      </c>
      <c r="C1469" s="21" t="s">
        <v>22385</v>
      </c>
      <c r="D1469" s="21" t="s">
        <v>22386</v>
      </c>
      <c r="E1469" s="21" t="s">
        <v>22387</v>
      </c>
      <c r="F1469" s="21" t="s">
        <v>15060</v>
      </c>
    </row>
    <row r="1470" spans="1:6" ht="32" customHeight="1">
      <c r="A1470" s="19" t="s">
        <v>22388</v>
      </c>
      <c r="B1470" s="20" t="s">
        <v>22389</v>
      </c>
      <c r="C1470" s="21" t="s">
        <v>22390</v>
      </c>
      <c r="D1470" s="21" t="s">
        <v>22391</v>
      </c>
      <c r="E1470" s="21" t="s">
        <v>22392</v>
      </c>
      <c r="F1470" s="21" t="s">
        <v>15060</v>
      </c>
    </row>
    <row r="1471" spans="1:6" ht="32" customHeight="1">
      <c r="A1471" s="19" t="s">
        <v>22393</v>
      </c>
      <c r="B1471" s="20" t="s">
        <v>22394</v>
      </c>
      <c r="C1471" s="21" t="s">
        <v>22395</v>
      </c>
      <c r="D1471" s="21" t="s">
        <v>22396</v>
      </c>
      <c r="E1471" s="21" t="s">
        <v>22397</v>
      </c>
      <c r="F1471" s="21" t="s">
        <v>15060</v>
      </c>
    </row>
    <row r="1472" spans="1:6" ht="32" customHeight="1">
      <c r="A1472" s="19" t="s">
        <v>22398</v>
      </c>
      <c r="B1472" s="20" t="s">
        <v>22399</v>
      </c>
      <c r="C1472" s="21" t="s">
        <v>22400</v>
      </c>
      <c r="D1472" s="21" t="s">
        <v>22401</v>
      </c>
      <c r="E1472" s="21" t="s">
        <v>22402</v>
      </c>
      <c r="F1472" s="21" t="s">
        <v>15060</v>
      </c>
    </row>
    <row r="1473" spans="1:6" ht="32" customHeight="1">
      <c r="A1473" s="19" t="s">
        <v>22403</v>
      </c>
      <c r="B1473" s="20" t="s">
        <v>22404</v>
      </c>
      <c r="C1473" s="21" t="s">
        <v>22405</v>
      </c>
      <c r="D1473" s="21" t="s">
        <v>22406</v>
      </c>
      <c r="E1473" s="21" t="s">
        <v>22407</v>
      </c>
      <c r="F1473" s="21" t="s">
        <v>15060</v>
      </c>
    </row>
    <row r="1474" spans="1:6" ht="32" customHeight="1">
      <c r="A1474" s="19" t="s">
        <v>22408</v>
      </c>
      <c r="B1474" s="20" t="s">
        <v>22409</v>
      </c>
      <c r="C1474" s="21" t="s">
        <v>22410</v>
      </c>
      <c r="D1474" s="21" t="s">
        <v>22411</v>
      </c>
      <c r="E1474" s="21" t="s">
        <v>22412</v>
      </c>
      <c r="F1474" s="21" t="s">
        <v>15060</v>
      </c>
    </row>
    <row r="1475" spans="1:6" ht="32" customHeight="1">
      <c r="A1475" s="19" t="s">
        <v>22413</v>
      </c>
      <c r="B1475" s="20" t="s">
        <v>22414</v>
      </c>
      <c r="C1475" s="21" t="s">
        <v>22415</v>
      </c>
      <c r="D1475" s="21" t="s">
        <v>22416</v>
      </c>
      <c r="E1475" s="21" t="s">
        <v>22417</v>
      </c>
      <c r="F1475" s="21" t="s">
        <v>15060</v>
      </c>
    </row>
    <row r="1476" spans="1:6" ht="32" customHeight="1">
      <c r="A1476" s="19" t="s">
        <v>22418</v>
      </c>
      <c r="B1476" s="20" t="s">
        <v>22419</v>
      </c>
      <c r="C1476" s="21" t="s">
        <v>22420</v>
      </c>
      <c r="D1476" s="21" t="s">
        <v>22421</v>
      </c>
      <c r="E1476" s="21" t="s">
        <v>22422</v>
      </c>
      <c r="F1476" s="21" t="s">
        <v>15060</v>
      </c>
    </row>
    <row r="1477" spans="1:6" ht="32" customHeight="1">
      <c r="A1477" s="19" t="s">
        <v>22423</v>
      </c>
      <c r="B1477" s="20" t="s">
        <v>22424</v>
      </c>
      <c r="C1477" s="21" t="s">
        <v>22425</v>
      </c>
      <c r="D1477" s="21" t="s">
        <v>22426</v>
      </c>
      <c r="E1477" s="21" t="s">
        <v>22427</v>
      </c>
      <c r="F1477" s="21" t="s">
        <v>15060</v>
      </c>
    </row>
    <row r="1478" spans="1:6" ht="32" customHeight="1">
      <c r="A1478" s="19" t="s">
        <v>22428</v>
      </c>
      <c r="B1478" s="20" t="s">
        <v>22429</v>
      </c>
      <c r="C1478" s="21" t="s">
        <v>22430</v>
      </c>
      <c r="D1478" s="21" t="s">
        <v>22431</v>
      </c>
      <c r="E1478" s="21" t="s">
        <v>22432</v>
      </c>
      <c r="F1478" s="21" t="s">
        <v>15060</v>
      </c>
    </row>
    <row r="1479" spans="1:6" ht="32" customHeight="1">
      <c r="A1479" s="19" t="s">
        <v>22433</v>
      </c>
      <c r="B1479" s="20" t="s">
        <v>22434</v>
      </c>
      <c r="C1479" s="21" t="s">
        <v>22435</v>
      </c>
      <c r="D1479" s="21" t="s">
        <v>22436</v>
      </c>
      <c r="E1479" s="21" t="s">
        <v>22437</v>
      </c>
      <c r="F1479" s="21" t="s">
        <v>15060</v>
      </c>
    </row>
    <row r="1480" spans="1:6" ht="32" customHeight="1">
      <c r="A1480" s="19" t="s">
        <v>22438</v>
      </c>
      <c r="B1480" s="20" t="s">
        <v>22439</v>
      </c>
      <c r="C1480" s="21" t="s">
        <v>22440</v>
      </c>
      <c r="D1480" s="21" t="s">
        <v>22441</v>
      </c>
      <c r="E1480" s="21" t="s">
        <v>22442</v>
      </c>
      <c r="F1480" s="21" t="s">
        <v>15060</v>
      </c>
    </row>
    <row r="1481" spans="1:6" ht="32" customHeight="1">
      <c r="A1481" s="19" t="s">
        <v>22443</v>
      </c>
      <c r="B1481" s="20" t="s">
        <v>22444</v>
      </c>
      <c r="C1481" s="21" t="s">
        <v>22445</v>
      </c>
      <c r="D1481" s="21" t="s">
        <v>22446</v>
      </c>
      <c r="E1481" s="21" t="s">
        <v>22447</v>
      </c>
      <c r="F1481" s="21" t="s">
        <v>15060</v>
      </c>
    </row>
    <row r="1482" spans="1:6" ht="32" customHeight="1">
      <c r="A1482" s="19" t="s">
        <v>22448</v>
      </c>
      <c r="B1482" s="20" t="s">
        <v>22449</v>
      </c>
      <c r="C1482" s="21" t="s">
        <v>22450</v>
      </c>
      <c r="D1482" s="21" t="s">
        <v>22451</v>
      </c>
      <c r="E1482" s="21" t="s">
        <v>22452</v>
      </c>
      <c r="F1482" s="21" t="s">
        <v>15060</v>
      </c>
    </row>
    <row r="1483" spans="1:6" ht="32" customHeight="1">
      <c r="A1483" s="19" t="s">
        <v>22453</v>
      </c>
      <c r="B1483" s="20" t="s">
        <v>22454</v>
      </c>
      <c r="C1483" s="21" t="s">
        <v>22455</v>
      </c>
      <c r="D1483" s="21" t="s">
        <v>22456</v>
      </c>
      <c r="E1483" s="21" t="s">
        <v>22457</v>
      </c>
      <c r="F1483" s="21" t="s">
        <v>15060</v>
      </c>
    </row>
    <row r="1484" spans="1:6" ht="32" customHeight="1">
      <c r="A1484" s="19" t="s">
        <v>22458</v>
      </c>
      <c r="B1484" s="20" t="s">
        <v>22459</v>
      </c>
      <c r="C1484" s="21" t="s">
        <v>22460</v>
      </c>
      <c r="D1484" s="21" t="s">
        <v>22461</v>
      </c>
      <c r="E1484" s="21" t="s">
        <v>22462</v>
      </c>
      <c r="F1484" s="21" t="s">
        <v>15060</v>
      </c>
    </row>
    <row r="1485" spans="1:6" ht="32" customHeight="1">
      <c r="A1485" s="19" t="s">
        <v>22463</v>
      </c>
      <c r="B1485" s="20" t="s">
        <v>22464</v>
      </c>
      <c r="C1485" s="21" t="s">
        <v>22465</v>
      </c>
      <c r="D1485" s="21" t="s">
        <v>22466</v>
      </c>
      <c r="E1485" s="21" t="s">
        <v>22467</v>
      </c>
      <c r="F1485" s="21" t="s">
        <v>15060</v>
      </c>
    </row>
    <row r="1486" spans="1:6" ht="32" customHeight="1">
      <c r="A1486" s="19" t="s">
        <v>22468</v>
      </c>
      <c r="B1486" s="20" t="s">
        <v>22469</v>
      </c>
      <c r="C1486" s="21" t="s">
        <v>22470</v>
      </c>
      <c r="D1486" s="21" t="s">
        <v>22471</v>
      </c>
      <c r="E1486" s="21" t="s">
        <v>22472</v>
      </c>
      <c r="F1486" s="21" t="s">
        <v>15060</v>
      </c>
    </row>
    <row r="1487" spans="1:6" ht="32" customHeight="1">
      <c r="A1487" s="19" t="s">
        <v>22473</v>
      </c>
      <c r="B1487" s="20" t="s">
        <v>22474</v>
      </c>
      <c r="C1487" s="21" t="s">
        <v>22475</v>
      </c>
      <c r="D1487" s="21" t="s">
        <v>22476</v>
      </c>
      <c r="E1487" s="21" t="s">
        <v>22477</v>
      </c>
      <c r="F1487" s="21" t="s">
        <v>15060</v>
      </c>
    </row>
    <row r="1488" spans="1:6" ht="32" customHeight="1">
      <c r="A1488" s="19" t="s">
        <v>22478</v>
      </c>
      <c r="B1488" s="20" t="s">
        <v>22479</v>
      </c>
      <c r="C1488" s="21" t="s">
        <v>22480</v>
      </c>
      <c r="D1488" s="21" t="s">
        <v>22481</v>
      </c>
      <c r="E1488" s="21" t="s">
        <v>22482</v>
      </c>
      <c r="F1488" s="21" t="s">
        <v>15060</v>
      </c>
    </row>
    <row r="1489" spans="1:6" ht="32" customHeight="1">
      <c r="A1489" s="19" t="s">
        <v>22483</v>
      </c>
      <c r="B1489" s="20" t="s">
        <v>22484</v>
      </c>
      <c r="C1489" s="21" t="s">
        <v>22485</v>
      </c>
      <c r="D1489" s="21" t="s">
        <v>22486</v>
      </c>
      <c r="E1489" s="21" t="s">
        <v>22487</v>
      </c>
      <c r="F1489" s="21" t="s">
        <v>15060</v>
      </c>
    </row>
    <row r="1490" spans="1:6" ht="32" customHeight="1">
      <c r="A1490" s="19" t="s">
        <v>22488</v>
      </c>
      <c r="B1490" s="20" t="s">
        <v>22489</v>
      </c>
      <c r="C1490" s="21" t="s">
        <v>22490</v>
      </c>
      <c r="D1490" s="21" t="s">
        <v>22491</v>
      </c>
      <c r="E1490" s="21" t="s">
        <v>22492</v>
      </c>
      <c r="F1490" s="21" t="s">
        <v>15060</v>
      </c>
    </row>
    <row r="1491" spans="1:6" ht="32" customHeight="1">
      <c r="A1491" s="19" t="s">
        <v>22493</v>
      </c>
      <c r="B1491" s="20" t="s">
        <v>22494</v>
      </c>
      <c r="C1491" s="21" t="s">
        <v>22495</v>
      </c>
      <c r="D1491" s="21" t="s">
        <v>22496</v>
      </c>
      <c r="E1491" s="21" t="s">
        <v>22497</v>
      </c>
      <c r="F1491" s="21" t="s">
        <v>15060</v>
      </c>
    </row>
    <row r="1492" spans="1:6" ht="32" customHeight="1">
      <c r="A1492" s="19" t="s">
        <v>22498</v>
      </c>
      <c r="B1492" s="20" t="s">
        <v>22499</v>
      </c>
      <c r="C1492" s="21" t="s">
        <v>22500</v>
      </c>
      <c r="D1492" s="21" t="s">
        <v>22501</v>
      </c>
      <c r="E1492" s="21" t="s">
        <v>22502</v>
      </c>
      <c r="F1492" s="21" t="s">
        <v>15060</v>
      </c>
    </row>
    <row r="1493" spans="1:6" ht="32" customHeight="1">
      <c r="A1493" s="19" t="s">
        <v>22503</v>
      </c>
      <c r="B1493" s="20" t="s">
        <v>22504</v>
      </c>
      <c r="C1493" s="21" t="s">
        <v>22505</v>
      </c>
      <c r="D1493" s="21" t="s">
        <v>22506</v>
      </c>
      <c r="E1493" s="21" t="s">
        <v>22507</v>
      </c>
      <c r="F1493" s="21" t="s">
        <v>15060</v>
      </c>
    </row>
    <row r="1494" spans="1:6" ht="32" customHeight="1">
      <c r="A1494" s="19" t="s">
        <v>22508</v>
      </c>
      <c r="B1494" s="20" t="s">
        <v>22509</v>
      </c>
      <c r="C1494" s="21" t="s">
        <v>22510</v>
      </c>
      <c r="D1494" s="21" t="s">
        <v>22511</v>
      </c>
      <c r="E1494" s="21" t="s">
        <v>22512</v>
      </c>
      <c r="F1494" s="21" t="s">
        <v>15060</v>
      </c>
    </row>
    <row r="1495" spans="1:6" ht="32" customHeight="1">
      <c r="A1495" s="19" t="s">
        <v>22513</v>
      </c>
      <c r="B1495" s="20" t="s">
        <v>22514</v>
      </c>
      <c r="C1495" s="21" t="s">
        <v>22515</v>
      </c>
      <c r="D1495" s="21" t="s">
        <v>22516</v>
      </c>
      <c r="E1495" s="21" t="s">
        <v>22517</v>
      </c>
      <c r="F1495" s="21" t="s">
        <v>15060</v>
      </c>
    </row>
    <row r="1496" spans="1:6" ht="32" customHeight="1">
      <c r="A1496" s="19" t="s">
        <v>22518</v>
      </c>
      <c r="B1496" s="20" t="s">
        <v>22519</v>
      </c>
      <c r="C1496" s="21" t="s">
        <v>22520</v>
      </c>
      <c r="D1496" s="21" t="s">
        <v>22521</v>
      </c>
      <c r="E1496" s="21" t="s">
        <v>22522</v>
      </c>
      <c r="F1496" s="21" t="s">
        <v>15060</v>
      </c>
    </row>
    <row r="1497" spans="1:6" ht="32" customHeight="1">
      <c r="A1497" s="19" t="s">
        <v>22523</v>
      </c>
      <c r="B1497" s="20" t="s">
        <v>22524</v>
      </c>
      <c r="C1497" s="21" t="s">
        <v>22525</v>
      </c>
      <c r="D1497" s="21" t="s">
        <v>22526</v>
      </c>
      <c r="E1497" s="21" t="s">
        <v>22527</v>
      </c>
      <c r="F1497" s="21" t="s">
        <v>15060</v>
      </c>
    </row>
    <row r="1498" spans="1:6" ht="32" customHeight="1">
      <c r="A1498" s="19" t="s">
        <v>22528</v>
      </c>
      <c r="B1498" s="20" t="s">
        <v>22529</v>
      </c>
      <c r="C1498" s="21" t="s">
        <v>22530</v>
      </c>
      <c r="D1498" s="21" t="s">
        <v>22531</v>
      </c>
      <c r="E1498" s="21" t="s">
        <v>22532</v>
      </c>
      <c r="F1498" s="21" t="s">
        <v>15060</v>
      </c>
    </row>
    <row r="1499" spans="1:6" ht="32" customHeight="1">
      <c r="A1499" s="19" t="s">
        <v>22533</v>
      </c>
      <c r="B1499" s="20" t="s">
        <v>22534</v>
      </c>
      <c r="C1499" s="21" t="s">
        <v>22535</v>
      </c>
      <c r="D1499" s="21" t="s">
        <v>22536</v>
      </c>
      <c r="E1499" s="21" t="s">
        <v>22537</v>
      </c>
      <c r="F1499" s="21" t="s">
        <v>15060</v>
      </c>
    </row>
    <row r="1500" spans="1:6" ht="32" customHeight="1">
      <c r="A1500" s="19" t="s">
        <v>22538</v>
      </c>
      <c r="B1500" s="20" t="s">
        <v>22539</v>
      </c>
      <c r="C1500" s="21" t="s">
        <v>22540</v>
      </c>
      <c r="D1500" s="21" t="s">
        <v>22541</v>
      </c>
      <c r="E1500" s="21" t="s">
        <v>22542</v>
      </c>
      <c r="F1500" s="21" t="s">
        <v>15060</v>
      </c>
    </row>
    <row r="1501" spans="1:6" ht="32" customHeight="1">
      <c r="A1501" s="19" t="s">
        <v>22543</v>
      </c>
      <c r="B1501" s="20" t="s">
        <v>22544</v>
      </c>
      <c r="C1501" s="21" t="s">
        <v>22545</v>
      </c>
      <c r="D1501" s="21" t="s">
        <v>22546</v>
      </c>
      <c r="E1501" s="21" t="s">
        <v>22547</v>
      </c>
      <c r="F1501" s="21" t="s">
        <v>15060</v>
      </c>
    </row>
    <row r="1502" spans="1:6" ht="32" customHeight="1">
      <c r="A1502" s="19" t="s">
        <v>22548</v>
      </c>
      <c r="B1502" s="20" t="s">
        <v>22549</v>
      </c>
      <c r="C1502" s="21" t="s">
        <v>22550</v>
      </c>
      <c r="D1502" s="21" t="s">
        <v>22551</v>
      </c>
      <c r="E1502" s="21" t="s">
        <v>22552</v>
      </c>
      <c r="F1502" s="21" t="s">
        <v>15060</v>
      </c>
    </row>
    <row r="1503" spans="1:6" ht="32" customHeight="1">
      <c r="A1503" s="19" t="s">
        <v>22553</v>
      </c>
      <c r="B1503" s="20" t="s">
        <v>22554</v>
      </c>
      <c r="C1503" s="21" t="s">
        <v>22555</v>
      </c>
      <c r="D1503" s="21" t="s">
        <v>22556</v>
      </c>
      <c r="E1503" s="21" t="s">
        <v>22557</v>
      </c>
      <c r="F1503" s="21" t="s">
        <v>15060</v>
      </c>
    </row>
    <row r="1504" spans="1:6" ht="32" customHeight="1">
      <c r="A1504" s="19" t="s">
        <v>22558</v>
      </c>
      <c r="B1504" s="20" t="s">
        <v>22559</v>
      </c>
      <c r="C1504" s="21" t="s">
        <v>22560</v>
      </c>
      <c r="D1504" s="21" t="s">
        <v>22561</v>
      </c>
      <c r="E1504" s="21" t="s">
        <v>22562</v>
      </c>
      <c r="F1504" s="21" t="s">
        <v>15060</v>
      </c>
    </row>
    <row r="1505" spans="1:6" ht="32" customHeight="1">
      <c r="A1505" s="19" t="s">
        <v>22563</v>
      </c>
      <c r="B1505" s="20" t="s">
        <v>22564</v>
      </c>
      <c r="C1505" s="21" t="s">
        <v>22565</v>
      </c>
      <c r="D1505" s="21" t="s">
        <v>22566</v>
      </c>
      <c r="E1505" s="21" t="s">
        <v>22567</v>
      </c>
      <c r="F1505" s="21" t="s">
        <v>15060</v>
      </c>
    </row>
    <row r="1506" spans="1:6" ht="32" customHeight="1">
      <c r="A1506" s="19" t="s">
        <v>22568</v>
      </c>
      <c r="B1506" s="20" t="s">
        <v>22569</v>
      </c>
      <c r="C1506" s="21" t="s">
        <v>22570</v>
      </c>
      <c r="D1506" s="21" t="s">
        <v>22571</v>
      </c>
      <c r="E1506" s="21" t="s">
        <v>22572</v>
      </c>
      <c r="F1506" s="21" t="s">
        <v>15060</v>
      </c>
    </row>
    <row r="1507" spans="1:6" ht="32" customHeight="1">
      <c r="A1507" s="19" t="s">
        <v>22573</v>
      </c>
      <c r="B1507" s="20" t="s">
        <v>22574</v>
      </c>
      <c r="C1507" s="21" t="s">
        <v>22575</v>
      </c>
      <c r="D1507" s="21" t="s">
        <v>22576</v>
      </c>
      <c r="E1507" s="21" t="s">
        <v>22577</v>
      </c>
      <c r="F1507" s="21" t="s">
        <v>15060</v>
      </c>
    </row>
    <row r="1508" spans="1:6" ht="32" customHeight="1">
      <c r="A1508" s="19" t="s">
        <v>22578</v>
      </c>
      <c r="B1508" s="20" t="s">
        <v>22579</v>
      </c>
      <c r="C1508" s="21" t="s">
        <v>22580</v>
      </c>
      <c r="D1508" s="21" t="s">
        <v>22581</v>
      </c>
      <c r="E1508" s="21" t="s">
        <v>22582</v>
      </c>
      <c r="F1508" s="21" t="s">
        <v>15060</v>
      </c>
    </row>
    <row r="1509" spans="1:6" ht="32" customHeight="1">
      <c r="A1509" s="19" t="s">
        <v>22583</v>
      </c>
      <c r="B1509" s="20" t="s">
        <v>22584</v>
      </c>
      <c r="C1509" s="21" t="s">
        <v>22585</v>
      </c>
      <c r="D1509" s="21" t="s">
        <v>22586</v>
      </c>
      <c r="E1509" s="21" t="s">
        <v>22587</v>
      </c>
      <c r="F1509" s="21" t="s">
        <v>15060</v>
      </c>
    </row>
    <row r="1510" spans="1:6" ht="32" customHeight="1">
      <c r="A1510" s="19" t="s">
        <v>22588</v>
      </c>
      <c r="B1510" s="20" t="s">
        <v>22589</v>
      </c>
      <c r="C1510" s="21" t="s">
        <v>22590</v>
      </c>
      <c r="D1510" s="21" t="s">
        <v>22591</v>
      </c>
      <c r="E1510" s="21" t="s">
        <v>22592</v>
      </c>
      <c r="F1510" s="21" t="s">
        <v>15060</v>
      </c>
    </row>
    <row r="1511" spans="1:6" ht="32" customHeight="1">
      <c r="A1511" s="19" t="s">
        <v>22593</v>
      </c>
      <c r="B1511" s="20" t="s">
        <v>22594</v>
      </c>
      <c r="C1511" s="21" t="s">
        <v>22595</v>
      </c>
      <c r="D1511" s="21" t="s">
        <v>22596</v>
      </c>
      <c r="E1511" s="21" t="s">
        <v>22597</v>
      </c>
      <c r="F1511" s="21" t="s">
        <v>15060</v>
      </c>
    </row>
    <row r="1512" spans="1:6" ht="32" customHeight="1">
      <c r="A1512" s="19" t="s">
        <v>22598</v>
      </c>
      <c r="B1512" s="20" t="s">
        <v>22599</v>
      </c>
      <c r="C1512" s="21" t="s">
        <v>22600</v>
      </c>
      <c r="D1512" s="21" t="s">
        <v>22601</v>
      </c>
      <c r="E1512" s="21" t="s">
        <v>22602</v>
      </c>
      <c r="F1512" s="21" t="s">
        <v>15060</v>
      </c>
    </row>
    <row r="1513" spans="1:6" ht="32" customHeight="1">
      <c r="A1513" s="19" t="s">
        <v>22603</v>
      </c>
      <c r="B1513" s="20" t="s">
        <v>22604</v>
      </c>
      <c r="C1513" s="21" t="s">
        <v>22605</v>
      </c>
      <c r="D1513" s="21" t="s">
        <v>22606</v>
      </c>
      <c r="E1513" s="21" t="s">
        <v>22607</v>
      </c>
      <c r="F1513" s="21" t="s">
        <v>15060</v>
      </c>
    </row>
    <row r="1514" spans="1:6" ht="32" customHeight="1">
      <c r="A1514" s="19" t="s">
        <v>22608</v>
      </c>
      <c r="B1514" s="20" t="s">
        <v>22609</v>
      </c>
      <c r="C1514" s="21" t="s">
        <v>22610</v>
      </c>
      <c r="D1514" s="21" t="s">
        <v>22611</v>
      </c>
      <c r="E1514" s="21" t="s">
        <v>22612</v>
      </c>
      <c r="F1514" s="21" t="s">
        <v>15060</v>
      </c>
    </row>
    <row r="1515" spans="1:6" ht="32" customHeight="1">
      <c r="A1515" s="19" t="s">
        <v>22613</v>
      </c>
      <c r="B1515" s="20" t="s">
        <v>22614</v>
      </c>
      <c r="C1515" s="21" t="s">
        <v>22615</v>
      </c>
      <c r="D1515" s="21" t="s">
        <v>22616</v>
      </c>
      <c r="E1515" s="21" t="s">
        <v>22617</v>
      </c>
      <c r="F1515" s="21" t="s">
        <v>15060</v>
      </c>
    </row>
    <row r="1516" spans="1:6" ht="32" customHeight="1">
      <c r="A1516" s="19" t="s">
        <v>22618</v>
      </c>
      <c r="B1516" s="20" t="s">
        <v>22619</v>
      </c>
      <c r="C1516" s="21" t="s">
        <v>22620</v>
      </c>
      <c r="D1516" s="21" t="s">
        <v>22621</v>
      </c>
      <c r="E1516" s="21" t="s">
        <v>22622</v>
      </c>
      <c r="F1516" s="21" t="s">
        <v>15060</v>
      </c>
    </row>
    <row r="1517" spans="1:6" ht="32" customHeight="1">
      <c r="A1517" s="19" t="s">
        <v>22623</v>
      </c>
      <c r="B1517" s="20" t="s">
        <v>22624</v>
      </c>
      <c r="C1517" s="21" t="s">
        <v>22625</v>
      </c>
      <c r="D1517" s="21" t="s">
        <v>22626</v>
      </c>
      <c r="E1517" s="21" t="s">
        <v>22627</v>
      </c>
      <c r="F1517" s="21" t="s">
        <v>15060</v>
      </c>
    </row>
    <row r="1518" spans="1:6" ht="32" customHeight="1">
      <c r="A1518" s="19" t="s">
        <v>22628</v>
      </c>
      <c r="B1518" s="20" t="s">
        <v>22629</v>
      </c>
      <c r="C1518" s="21" t="s">
        <v>22630</v>
      </c>
      <c r="D1518" s="21" t="s">
        <v>22631</v>
      </c>
      <c r="E1518" s="21" t="s">
        <v>22632</v>
      </c>
      <c r="F1518" s="21" t="s">
        <v>15060</v>
      </c>
    </row>
    <row r="1519" spans="1:6" ht="32" customHeight="1">
      <c r="A1519" s="19" t="s">
        <v>22633</v>
      </c>
      <c r="B1519" s="20" t="s">
        <v>22634</v>
      </c>
      <c r="C1519" s="21" t="s">
        <v>22635</v>
      </c>
      <c r="D1519" s="21" t="s">
        <v>22636</v>
      </c>
      <c r="E1519" s="21" t="s">
        <v>22637</v>
      </c>
      <c r="F1519" s="21" t="s">
        <v>15060</v>
      </c>
    </row>
    <row r="1520" spans="1:6" ht="32" customHeight="1">
      <c r="A1520" s="19" t="s">
        <v>22638</v>
      </c>
      <c r="B1520" s="20" t="s">
        <v>22639</v>
      </c>
      <c r="C1520" s="21" t="s">
        <v>22640</v>
      </c>
      <c r="D1520" s="21" t="s">
        <v>22641</v>
      </c>
      <c r="E1520" s="21" t="s">
        <v>22642</v>
      </c>
      <c r="F1520" s="21" t="s">
        <v>15060</v>
      </c>
    </row>
    <row r="1521" spans="1:6" ht="32" customHeight="1">
      <c r="A1521" s="19" t="s">
        <v>22643</v>
      </c>
      <c r="B1521" s="20" t="s">
        <v>22644</v>
      </c>
      <c r="C1521" s="21" t="s">
        <v>22645</v>
      </c>
      <c r="D1521" s="21" t="s">
        <v>22646</v>
      </c>
      <c r="E1521" s="21" t="s">
        <v>22647</v>
      </c>
      <c r="F1521" s="21" t="s">
        <v>15060</v>
      </c>
    </row>
    <row r="1522" spans="1:6" ht="32" customHeight="1">
      <c r="A1522" s="19" t="s">
        <v>22648</v>
      </c>
      <c r="B1522" s="20" t="s">
        <v>22649</v>
      </c>
      <c r="C1522" s="21" t="s">
        <v>22650</v>
      </c>
      <c r="D1522" s="21" t="s">
        <v>22651</v>
      </c>
      <c r="E1522" s="21" t="s">
        <v>22652</v>
      </c>
      <c r="F1522" s="21" t="s">
        <v>15060</v>
      </c>
    </row>
    <row r="1523" spans="1:6" ht="32" customHeight="1">
      <c r="A1523" s="19" t="s">
        <v>22653</v>
      </c>
      <c r="B1523" s="20" t="s">
        <v>22654</v>
      </c>
      <c r="C1523" s="21" t="s">
        <v>22655</v>
      </c>
      <c r="D1523" s="21" t="s">
        <v>22656</v>
      </c>
      <c r="E1523" s="21" t="s">
        <v>22657</v>
      </c>
      <c r="F1523" s="21" t="s">
        <v>15060</v>
      </c>
    </row>
    <row r="1524" spans="1:6" ht="32" customHeight="1">
      <c r="A1524" s="19" t="s">
        <v>22658</v>
      </c>
      <c r="B1524" s="20" t="s">
        <v>22659</v>
      </c>
      <c r="C1524" s="21" t="s">
        <v>22660</v>
      </c>
      <c r="D1524" s="21" t="s">
        <v>22661</v>
      </c>
      <c r="E1524" s="21" t="s">
        <v>22662</v>
      </c>
      <c r="F1524" s="21" t="s">
        <v>15060</v>
      </c>
    </row>
    <row r="1525" spans="1:6" ht="32" customHeight="1">
      <c r="A1525" s="19" t="s">
        <v>22663</v>
      </c>
      <c r="B1525" s="20" t="s">
        <v>22664</v>
      </c>
      <c r="C1525" s="21" t="s">
        <v>22665</v>
      </c>
      <c r="D1525" s="21" t="s">
        <v>22666</v>
      </c>
      <c r="E1525" s="21" t="s">
        <v>22667</v>
      </c>
      <c r="F1525" s="21" t="s">
        <v>15060</v>
      </c>
    </row>
    <row r="1526" spans="1:6" ht="32" customHeight="1">
      <c r="A1526" s="19" t="s">
        <v>22668</v>
      </c>
      <c r="B1526" s="20" t="s">
        <v>22669</v>
      </c>
      <c r="C1526" s="21" t="s">
        <v>22670</v>
      </c>
      <c r="D1526" s="21" t="s">
        <v>22671</v>
      </c>
      <c r="E1526" s="21" t="s">
        <v>22672</v>
      </c>
      <c r="F1526" s="21" t="s">
        <v>15060</v>
      </c>
    </row>
    <row r="1527" spans="1:6" ht="32" customHeight="1">
      <c r="A1527" s="19" t="s">
        <v>22673</v>
      </c>
      <c r="B1527" s="20" t="s">
        <v>22674</v>
      </c>
      <c r="C1527" s="21" t="s">
        <v>22675</v>
      </c>
      <c r="D1527" s="21" t="s">
        <v>22676</v>
      </c>
      <c r="E1527" s="21" t="s">
        <v>22677</v>
      </c>
      <c r="F1527" s="21" t="s">
        <v>15060</v>
      </c>
    </row>
    <row r="1528" spans="1:6" ht="32" customHeight="1">
      <c r="A1528" s="19" t="s">
        <v>22678</v>
      </c>
      <c r="B1528" s="20" t="s">
        <v>22679</v>
      </c>
      <c r="C1528" s="21" t="s">
        <v>22680</v>
      </c>
      <c r="D1528" s="21" t="s">
        <v>22681</v>
      </c>
      <c r="E1528" s="21" t="s">
        <v>22682</v>
      </c>
      <c r="F1528" s="21" t="s">
        <v>15060</v>
      </c>
    </row>
    <row r="1529" spans="1:6" ht="32" customHeight="1">
      <c r="A1529" s="19" t="s">
        <v>22683</v>
      </c>
      <c r="B1529" s="20" t="s">
        <v>22684</v>
      </c>
      <c r="C1529" s="21" t="s">
        <v>22685</v>
      </c>
      <c r="D1529" s="21" t="s">
        <v>22686</v>
      </c>
      <c r="E1529" s="21" t="s">
        <v>22687</v>
      </c>
      <c r="F1529" s="21" t="s">
        <v>15060</v>
      </c>
    </row>
    <row r="1530" spans="1:6" ht="32" customHeight="1">
      <c r="A1530" s="19" t="s">
        <v>22688</v>
      </c>
      <c r="B1530" s="20" t="s">
        <v>22689</v>
      </c>
      <c r="C1530" s="21" t="s">
        <v>22690</v>
      </c>
      <c r="D1530" s="21" t="s">
        <v>22691</v>
      </c>
      <c r="E1530" s="21" t="s">
        <v>22692</v>
      </c>
      <c r="F1530" s="21" t="s">
        <v>15060</v>
      </c>
    </row>
    <row r="1531" spans="1:6" ht="32" customHeight="1">
      <c r="A1531" s="19" t="s">
        <v>22693</v>
      </c>
      <c r="B1531" s="20" t="s">
        <v>22694</v>
      </c>
      <c r="C1531" s="21" t="s">
        <v>22695</v>
      </c>
      <c r="D1531" s="21" t="s">
        <v>22696</v>
      </c>
      <c r="E1531" s="21" t="s">
        <v>22697</v>
      </c>
      <c r="F1531" s="21" t="s">
        <v>15060</v>
      </c>
    </row>
    <row r="1532" spans="1:6" ht="32" customHeight="1">
      <c r="A1532" s="19" t="s">
        <v>22698</v>
      </c>
      <c r="B1532" s="20" t="s">
        <v>22699</v>
      </c>
      <c r="C1532" s="21" t="s">
        <v>22700</v>
      </c>
      <c r="D1532" s="21" t="s">
        <v>22701</v>
      </c>
      <c r="E1532" s="21" t="s">
        <v>22702</v>
      </c>
      <c r="F1532" s="21" t="s">
        <v>15060</v>
      </c>
    </row>
    <row r="1533" spans="1:6" ht="32" customHeight="1">
      <c r="A1533" s="19" t="s">
        <v>22703</v>
      </c>
      <c r="B1533" s="20" t="s">
        <v>22704</v>
      </c>
      <c r="C1533" s="21" t="s">
        <v>22705</v>
      </c>
      <c r="D1533" s="21" t="s">
        <v>22706</v>
      </c>
      <c r="E1533" s="21" t="s">
        <v>22707</v>
      </c>
      <c r="F1533" s="21" t="s">
        <v>15060</v>
      </c>
    </row>
    <row r="1534" spans="1:6" ht="32" customHeight="1">
      <c r="A1534" s="19" t="s">
        <v>22708</v>
      </c>
      <c r="B1534" s="20" t="s">
        <v>22709</v>
      </c>
      <c r="C1534" s="21" t="s">
        <v>22710</v>
      </c>
      <c r="D1534" s="21" t="s">
        <v>22711</v>
      </c>
      <c r="E1534" s="21" t="s">
        <v>22712</v>
      </c>
      <c r="F1534" s="21" t="s">
        <v>15060</v>
      </c>
    </row>
    <row r="1535" spans="1:6" ht="32" customHeight="1">
      <c r="A1535" s="19" t="s">
        <v>22713</v>
      </c>
      <c r="B1535" s="20" t="s">
        <v>22714</v>
      </c>
      <c r="C1535" s="21" t="s">
        <v>22715</v>
      </c>
      <c r="D1535" s="21" t="s">
        <v>22716</v>
      </c>
      <c r="E1535" s="21" t="s">
        <v>22717</v>
      </c>
      <c r="F1535" s="21" t="s">
        <v>15060</v>
      </c>
    </row>
    <row r="1536" spans="1:6" ht="32" customHeight="1">
      <c r="A1536" s="19" t="s">
        <v>22718</v>
      </c>
      <c r="B1536" s="20" t="s">
        <v>22719</v>
      </c>
      <c r="C1536" s="21" t="s">
        <v>22720</v>
      </c>
      <c r="D1536" s="21" t="s">
        <v>22721</v>
      </c>
      <c r="E1536" s="21" t="s">
        <v>22722</v>
      </c>
      <c r="F1536" s="21" t="s">
        <v>15060</v>
      </c>
    </row>
    <row r="1537" spans="1:6" ht="32" customHeight="1">
      <c r="A1537" s="19" t="s">
        <v>22723</v>
      </c>
      <c r="B1537" s="20" t="s">
        <v>22724</v>
      </c>
      <c r="C1537" s="21" t="s">
        <v>22725</v>
      </c>
      <c r="D1537" s="21" t="s">
        <v>22726</v>
      </c>
      <c r="E1537" s="21" t="s">
        <v>22727</v>
      </c>
      <c r="F1537" s="21" t="s">
        <v>15060</v>
      </c>
    </row>
    <row r="1538" spans="1:6" ht="32" customHeight="1">
      <c r="A1538" s="19" t="s">
        <v>22728</v>
      </c>
      <c r="B1538" s="20" t="s">
        <v>22729</v>
      </c>
      <c r="C1538" s="21" t="s">
        <v>22730</v>
      </c>
      <c r="D1538" s="21" t="s">
        <v>22731</v>
      </c>
      <c r="E1538" s="21" t="s">
        <v>22732</v>
      </c>
      <c r="F1538" s="21" t="s">
        <v>15060</v>
      </c>
    </row>
    <row r="1539" spans="1:6" ht="32" customHeight="1">
      <c r="A1539" s="19" t="s">
        <v>22733</v>
      </c>
      <c r="B1539" s="20" t="s">
        <v>22734</v>
      </c>
      <c r="C1539" s="21" t="s">
        <v>22735</v>
      </c>
      <c r="D1539" s="21" t="s">
        <v>22736</v>
      </c>
      <c r="E1539" s="21" t="s">
        <v>22737</v>
      </c>
      <c r="F1539" s="21" t="s">
        <v>15060</v>
      </c>
    </row>
    <row r="1540" spans="1:6" ht="32" customHeight="1">
      <c r="A1540" s="19" t="s">
        <v>22738</v>
      </c>
      <c r="B1540" s="20" t="s">
        <v>22739</v>
      </c>
      <c r="C1540" s="21" t="s">
        <v>22740</v>
      </c>
      <c r="D1540" s="21" t="s">
        <v>22741</v>
      </c>
      <c r="E1540" s="21" t="s">
        <v>22742</v>
      </c>
      <c r="F1540" s="21" t="s">
        <v>15060</v>
      </c>
    </row>
    <row r="1541" spans="1:6" ht="32" customHeight="1">
      <c r="A1541" s="19" t="s">
        <v>22743</v>
      </c>
      <c r="B1541" s="20" t="s">
        <v>22744</v>
      </c>
      <c r="C1541" s="21" t="s">
        <v>22745</v>
      </c>
      <c r="D1541" s="21" t="s">
        <v>22746</v>
      </c>
      <c r="E1541" s="21" t="s">
        <v>22747</v>
      </c>
      <c r="F1541" s="21" t="s">
        <v>15060</v>
      </c>
    </row>
    <row r="1542" spans="1:6" ht="32" customHeight="1">
      <c r="A1542" s="19" t="s">
        <v>22748</v>
      </c>
      <c r="B1542" s="20" t="s">
        <v>22749</v>
      </c>
      <c r="C1542" s="21" t="s">
        <v>22750</v>
      </c>
      <c r="D1542" s="21" t="s">
        <v>22751</v>
      </c>
      <c r="E1542" s="21" t="s">
        <v>22752</v>
      </c>
      <c r="F1542" s="21" t="s">
        <v>15060</v>
      </c>
    </row>
    <row r="1543" spans="1:6" ht="32" customHeight="1">
      <c r="A1543" s="19" t="s">
        <v>22753</v>
      </c>
      <c r="B1543" s="20" t="s">
        <v>22754</v>
      </c>
      <c r="C1543" s="21" t="s">
        <v>22755</v>
      </c>
      <c r="D1543" s="21" t="s">
        <v>22756</v>
      </c>
      <c r="E1543" s="21" t="s">
        <v>22757</v>
      </c>
      <c r="F1543" s="21" t="s">
        <v>15060</v>
      </c>
    </row>
    <row r="1544" spans="1:6" ht="32" customHeight="1">
      <c r="A1544" s="19" t="s">
        <v>22758</v>
      </c>
      <c r="B1544" s="20" t="s">
        <v>22759</v>
      </c>
      <c r="C1544" s="21" t="s">
        <v>22760</v>
      </c>
      <c r="D1544" s="21" t="s">
        <v>22761</v>
      </c>
      <c r="E1544" s="21" t="s">
        <v>22762</v>
      </c>
      <c r="F1544" s="21" t="s">
        <v>15060</v>
      </c>
    </row>
    <row r="1545" spans="1:6" ht="32" customHeight="1">
      <c r="A1545" s="19" t="s">
        <v>22763</v>
      </c>
      <c r="B1545" s="20" t="s">
        <v>22764</v>
      </c>
      <c r="C1545" s="21" t="s">
        <v>22765</v>
      </c>
      <c r="D1545" s="21" t="s">
        <v>22766</v>
      </c>
      <c r="E1545" s="21" t="s">
        <v>22767</v>
      </c>
      <c r="F1545" s="21" t="s">
        <v>15060</v>
      </c>
    </row>
    <row r="1546" spans="1:6" ht="32" customHeight="1">
      <c r="A1546" s="19" t="s">
        <v>22768</v>
      </c>
      <c r="B1546" s="20" t="s">
        <v>22769</v>
      </c>
      <c r="C1546" s="21" t="s">
        <v>22770</v>
      </c>
      <c r="D1546" s="21" t="s">
        <v>22771</v>
      </c>
      <c r="E1546" s="21" t="s">
        <v>22772</v>
      </c>
      <c r="F1546" s="21" t="s">
        <v>15060</v>
      </c>
    </row>
    <row r="1547" spans="1:6" ht="32" customHeight="1">
      <c r="A1547" s="19" t="s">
        <v>22773</v>
      </c>
      <c r="B1547" s="20" t="s">
        <v>22774</v>
      </c>
      <c r="C1547" s="21" t="s">
        <v>22775</v>
      </c>
      <c r="D1547" s="21" t="s">
        <v>22776</v>
      </c>
      <c r="E1547" s="21" t="s">
        <v>22777</v>
      </c>
      <c r="F1547" s="21" t="s">
        <v>15060</v>
      </c>
    </row>
    <row r="1548" spans="1:6" ht="32" customHeight="1">
      <c r="A1548" s="19" t="s">
        <v>22778</v>
      </c>
      <c r="B1548" s="20" t="s">
        <v>22779</v>
      </c>
      <c r="C1548" s="21" t="s">
        <v>22780</v>
      </c>
      <c r="D1548" s="21" t="s">
        <v>22781</v>
      </c>
      <c r="E1548" s="21" t="s">
        <v>22782</v>
      </c>
      <c r="F1548" s="21" t="s">
        <v>15060</v>
      </c>
    </row>
    <row r="1549" spans="1:6" ht="32" customHeight="1">
      <c r="A1549" s="19" t="s">
        <v>22783</v>
      </c>
      <c r="B1549" s="20" t="s">
        <v>22784</v>
      </c>
      <c r="C1549" s="21" t="s">
        <v>22785</v>
      </c>
      <c r="D1549" s="21" t="s">
        <v>22786</v>
      </c>
      <c r="E1549" s="21" t="s">
        <v>22787</v>
      </c>
      <c r="F1549" s="21" t="s">
        <v>15060</v>
      </c>
    </row>
    <row r="1550" spans="1:6" ht="32" customHeight="1">
      <c r="A1550" s="19" t="s">
        <v>22788</v>
      </c>
      <c r="B1550" s="20" t="s">
        <v>22789</v>
      </c>
      <c r="C1550" s="21" t="s">
        <v>22790</v>
      </c>
      <c r="D1550" s="21" t="s">
        <v>22791</v>
      </c>
      <c r="E1550" s="21" t="s">
        <v>22792</v>
      </c>
      <c r="F1550" s="21" t="s">
        <v>15060</v>
      </c>
    </row>
    <row r="1551" spans="1:6" ht="32" customHeight="1">
      <c r="A1551" s="19" t="s">
        <v>22793</v>
      </c>
      <c r="B1551" s="20" t="s">
        <v>22794</v>
      </c>
      <c r="C1551" s="21" t="s">
        <v>22795</v>
      </c>
      <c r="D1551" s="21" t="s">
        <v>22796</v>
      </c>
      <c r="E1551" s="21" t="s">
        <v>22797</v>
      </c>
      <c r="F1551" s="21" t="s">
        <v>15060</v>
      </c>
    </row>
    <row r="1552" spans="1:6" ht="32" customHeight="1">
      <c r="A1552" s="19" t="s">
        <v>22798</v>
      </c>
      <c r="B1552" s="20" t="s">
        <v>22799</v>
      </c>
      <c r="C1552" s="21" t="s">
        <v>22800</v>
      </c>
      <c r="D1552" s="21" t="s">
        <v>22801</v>
      </c>
      <c r="E1552" s="21" t="s">
        <v>22802</v>
      </c>
      <c r="F1552" s="21" t="s">
        <v>15060</v>
      </c>
    </row>
    <row r="1553" spans="1:6" ht="32" customHeight="1">
      <c r="A1553" s="19" t="s">
        <v>22803</v>
      </c>
      <c r="B1553" s="20" t="s">
        <v>22804</v>
      </c>
      <c r="C1553" s="21" t="s">
        <v>22805</v>
      </c>
      <c r="D1553" s="21" t="s">
        <v>22806</v>
      </c>
      <c r="E1553" s="21" t="s">
        <v>22807</v>
      </c>
      <c r="F1553" s="21" t="s">
        <v>15060</v>
      </c>
    </row>
    <row r="1554" spans="1:6" ht="32" customHeight="1">
      <c r="A1554" s="19" t="s">
        <v>22808</v>
      </c>
      <c r="B1554" s="20" t="s">
        <v>22809</v>
      </c>
      <c r="C1554" s="21" t="s">
        <v>22810</v>
      </c>
      <c r="D1554" s="21" t="s">
        <v>22811</v>
      </c>
      <c r="E1554" s="21" t="s">
        <v>22812</v>
      </c>
      <c r="F1554" s="21" t="s">
        <v>15060</v>
      </c>
    </row>
    <row r="1555" spans="1:6" ht="32" customHeight="1">
      <c r="A1555" s="19" t="s">
        <v>22813</v>
      </c>
      <c r="B1555" s="20" t="s">
        <v>22814</v>
      </c>
      <c r="C1555" s="21" t="s">
        <v>22815</v>
      </c>
      <c r="D1555" s="21" t="s">
        <v>22816</v>
      </c>
      <c r="E1555" s="21" t="s">
        <v>22817</v>
      </c>
      <c r="F1555" s="21" t="s">
        <v>15060</v>
      </c>
    </row>
    <row r="1556" spans="1:6" ht="32" customHeight="1">
      <c r="A1556" s="19" t="s">
        <v>22818</v>
      </c>
      <c r="B1556" s="20" t="s">
        <v>22819</v>
      </c>
      <c r="C1556" s="21" t="s">
        <v>22820</v>
      </c>
      <c r="D1556" s="21" t="s">
        <v>22821</v>
      </c>
      <c r="E1556" s="21" t="s">
        <v>22822</v>
      </c>
      <c r="F1556" s="21" t="s">
        <v>15856</v>
      </c>
    </row>
    <row r="1557" spans="1:6" ht="32" customHeight="1">
      <c r="A1557" s="19" t="s">
        <v>22823</v>
      </c>
      <c r="B1557" s="20" t="s">
        <v>22824</v>
      </c>
      <c r="C1557" s="21" t="s">
        <v>22825</v>
      </c>
      <c r="D1557" s="21" t="s">
        <v>22826</v>
      </c>
      <c r="E1557" s="21" t="s">
        <v>22827</v>
      </c>
      <c r="F1557" s="21" t="s">
        <v>15856</v>
      </c>
    </row>
    <row r="1558" spans="1:6" ht="32" customHeight="1">
      <c r="A1558" s="19" t="s">
        <v>22828</v>
      </c>
      <c r="B1558" s="20" t="s">
        <v>22829</v>
      </c>
      <c r="C1558" s="21" t="s">
        <v>22830</v>
      </c>
      <c r="D1558" s="21" t="s">
        <v>22831</v>
      </c>
      <c r="E1558" s="21" t="s">
        <v>22832</v>
      </c>
      <c r="F1558" s="21" t="s">
        <v>15856</v>
      </c>
    </row>
    <row r="1559" spans="1:6" ht="32" customHeight="1">
      <c r="A1559" s="19" t="s">
        <v>22833</v>
      </c>
      <c r="B1559" s="20" t="s">
        <v>22834</v>
      </c>
      <c r="C1559" s="21" t="s">
        <v>22835</v>
      </c>
      <c r="D1559" s="21" t="s">
        <v>22836</v>
      </c>
      <c r="E1559" s="21" t="s">
        <v>22837</v>
      </c>
      <c r="F1559" s="21" t="s">
        <v>15872</v>
      </c>
    </row>
    <row r="1560" spans="1:6" ht="32" customHeight="1">
      <c r="A1560" s="19" t="s">
        <v>22838</v>
      </c>
      <c r="B1560" s="20" t="s">
        <v>22839</v>
      </c>
      <c r="C1560" s="21" t="s">
        <v>22840</v>
      </c>
      <c r="D1560" s="21" t="s">
        <v>22841</v>
      </c>
      <c r="E1560" s="21" t="s">
        <v>22842</v>
      </c>
      <c r="F1560" s="21" t="s">
        <v>15872</v>
      </c>
    </row>
    <row r="1561" spans="1:6" ht="32" customHeight="1">
      <c r="A1561" s="19" t="s">
        <v>22843</v>
      </c>
      <c r="B1561" s="20" t="s">
        <v>22844</v>
      </c>
      <c r="C1561" s="21" t="s">
        <v>22845</v>
      </c>
      <c r="D1561" s="21" t="s">
        <v>22846</v>
      </c>
      <c r="E1561" s="21" t="s">
        <v>22847</v>
      </c>
      <c r="F1561" s="21" t="s">
        <v>15872</v>
      </c>
    </row>
    <row r="1562" spans="1:6" ht="32" customHeight="1">
      <c r="A1562" s="19" t="s">
        <v>22848</v>
      </c>
      <c r="B1562" s="20" t="s">
        <v>22849</v>
      </c>
      <c r="C1562" s="21" t="s">
        <v>22850</v>
      </c>
      <c r="D1562" s="21" t="s">
        <v>22851</v>
      </c>
      <c r="E1562" s="21" t="s">
        <v>22852</v>
      </c>
      <c r="F1562" s="21" t="s">
        <v>15060</v>
      </c>
    </row>
    <row r="1563" spans="1:6" ht="32" customHeight="1">
      <c r="A1563" s="19" t="s">
        <v>22853</v>
      </c>
      <c r="B1563" s="20" t="s">
        <v>22854</v>
      </c>
      <c r="C1563" s="21" t="s">
        <v>22855</v>
      </c>
      <c r="D1563" s="21" t="s">
        <v>22856</v>
      </c>
      <c r="E1563" s="21" t="s">
        <v>22857</v>
      </c>
      <c r="F1563" s="21" t="s">
        <v>15060</v>
      </c>
    </row>
    <row r="1564" spans="1:6" ht="32" customHeight="1">
      <c r="A1564" s="19" t="s">
        <v>22858</v>
      </c>
      <c r="B1564" s="20" t="s">
        <v>22859</v>
      </c>
      <c r="C1564" s="21" t="s">
        <v>22860</v>
      </c>
      <c r="D1564" s="21" t="s">
        <v>22861</v>
      </c>
      <c r="E1564" s="21" t="s">
        <v>22862</v>
      </c>
      <c r="F1564" s="21" t="s">
        <v>15060</v>
      </c>
    </row>
    <row r="1565" spans="1:6" ht="32" customHeight="1">
      <c r="A1565" s="19" t="s">
        <v>22863</v>
      </c>
      <c r="B1565" s="20" t="s">
        <v>22864</v>
      </c>
      <c r="C1565" s="21" t="s">
        <v>22865</v>
      </c>
      <c r="D1565" s="21" t="s">
        <v>22866</v>
      </c>
      <c r="E1565" s="21" t="s">
        <v>22867</v>
      </c>
      <c r="F1565" s="21" t="s">
        <v>15060</v>
      </c>
    </row>
    <row r="1566" spans="1:6" ht="32" customHeight="1">
      <c r="A1566" s="19" t="s">
        <v>22868</v>
      </c>
      <c r="B1566" s="20" t="s">
        <v>22869</v>
      </c>
      <c r="C1566" s="21" t="s">
        <v>22870</v>
      </c>
      <c r="D1566" s="21" t="s">
        <v>22871</v>
      </c>
      <c r="E1566" s="21" t="s">
        <v>22872</v>
      </c>
      <c r="F1566" s="21" t="s">
        <v>15060</v>
      </c>
    </row>
    <row r="1567" spans="1:6" ht="32" customHeight="1">
      <c r="A1567" s="19" t="s">
        <v>22873</v>
      </c>
      <c r="B1567" s="20" t="s">
        <v>22874</v>
      </c>
      <c r="C1567" s="21" t="s">
        <v>22875</v>
      </c>
      <c r="D1567" s="21" t="s">
        <v>22876</v>
      </c>
      <c r="E1567" s="21" t="s">
        <v>22877</v>
      </c>
      <c r="F1567" s="21" t="s">
        <v>15060</v>
      </c>
    </row>
    <row r="1568" spans="1:6" ht="32" customHeight="1">
      <c r="A1568" s="19" t="s">
        <v>22878</v>
      </c>
      <c r="B1568" s="20" t="s">
        <v>22879</v>
      </c>
      <c r="C1568" s="21" t="s">
        <v>22880</v>
      </c>
      <c r="D1568" s="21" t="s">
        <v>22881</v>
      </c>
      <c r="E1568" s="21" t="s">
        <v>22882</v>
      </c>
      <c r="F1568" s="21" t="s">
        <v>15060</v>
      </c>
    </row>
    <row r="1569" spans="1:6" ht="32" customHeight="1">
      <c r="A1569" s="19" t="s">
        <v>22883</v>
      </c>
      <c r="B1569" s="20" t="s">
        <v>22884</v>
      </c>
      <c r="C1569" s="21" t="s">
        <v>22885</v>
      </c>
      <c r="D1569" s="21" t="s">
        <v>22886</v>
      </c>
      <c r="E1569" s="21" t="s">
        <v>22887</v>
      </c>
      <c r="F1569" s="21" t="s">
        <v>15060</v>
      </c>
    </row>
    <row r="1570" spans="1:6" ht="32" customHeight="1">
      <c r="A1570" s="19" t="s">
        <v>22888</v>
      </c>
      <c r="B1570" s="20" t="s">
        <v>22889</v>
      </c>
      <c r="C1570" s="21" t="s">
        <v>22890</v>
      </c>
      <c r="D1570" s="21" t="s">
        <v>22891</v>
      </c>
      <c r="E1570" s="21" t="s">
        <v>22892</v>
      </c>
      <c r="F1570" s="21" t="s">
        <v>15060</v>
      </c>
    </row>
    <row r="1571" spans="1:6" ht="32" customHeight="1">
      <c r="A1571" s="19" t="s">
        <v>22893</v>
      </c>
      <c r="B1571" s="20" t="s">
        <v>22894</v>
      </c>
      <c r="C1571" s="21" t="s">
        <v>22895</v>
      </c>
      <c r="D1571" s="21" t="s">
        <v>22896</v>
      </c>
      <c r="E1571" s="21" t="s">
        <v>22897</v>
      </c>
      <c r="F1571" s="21" t="s">
        <v>15060</v>
      </c>
    </row>
    <row r="1572" spans="1:6" ht="32" customHeight="1">
      <c r="A1572" s="19" t="s">
        <v>22898</v>
      </c>
      <c r="B1572" s="20" t="s">
        <v>22899</v>
      </c>
      <c r="C1572" s="21" t="s">
        <v>22900</v>
      </c>
      <c r="D1572" s="21" t="s">
        <v>22901</v>
      </c>
      <c r="E1572" s="21" t="s">
        <v>22902</v>
      </c>
      <c r="F1572" s="21" t="s">
        <v>15060</v>
      </c>
    </row>
    <row r="1573" spans="1:6" ht="32" customHeight="1">
      <c r="A1573" s="19" t="s">
        <v>22903</v>
      </c>
      <c r="B1573" s="20" t="s">
        <v>22904</v>
      </c>
      <c r="C1573" s="21" t="s">
        <v>22905</v>
      </c>
      <c r="D1573" s="21" t="s">
        <v>22906</v>
      </c>
      <c r="E1573" s="21" t="s">
        <v>22907</v>
      </c>
      <c r="F1573" s="21" t="s">
        <v>15060</v>
      </c>
    </row>
    <row r="1574" spans="1:6" ht="32" customHeight="1">
      <c r="A1574" s="19" t="s">
        <v>22908</v>
      </c>
      <c r="B1574" s="20" t="s">
        <v>22909</v>
      </c>
      <c r="C1574" s="21" t="s">
        <v>22910</v>
      </c>
      <c r="D1574" s="21" t="s">
        <v>22911</v>
      </c>
      <c r="E1574" s="21" t="s">
        <v>22912</v>
      </c>
      <c r="F1574" s="21" t="s">
        <v>15060</v>
      </c>
    </row>
    <row r="1575" spans="1:6" ht="32" customHeight="1">
      <c r="A1575" s="19" t="s">
        <v>22913</v>
      </c>
      <c r="B1575" s="20" t="s">
        <v>22914</v>
      </c>
      <c r="C1575" s="21" t="s">
        <v>22915</v>
      </c>
      <c r="D1575" s="21" t="s">
        <v>22916</v>
      </c>
      <c r="E1575" s="21" t="s">
        <v>22917</v>
      </c>
      <c r="F1575" s="21" t="s">
        <v>15060</v>
      </c>
    </row>
    <row r="1576" spans="1:6" ht="32" customHeight="1">
      <c r="A1576" s="19" t="s">
        <v>22918</v>
      </c>
      <c r="B1576" s="20" t="s">
        <v>22919</v>
      </c>
      <c r="C1576" s="21" t="s">
        <v>22920</v>
      </c>
      <c r="D1576" s="21" t="s">
        <v>22921</v>
      </c>
      <c r="E1576" s="21" t="s">
        <v>22922</v>
      </c>
      <c r="F1576" s="21" t="s">
        <v>15060</v>
      </c>
    </row>
    <row r="1577" spans="1:6" ht="32" customHeight="1">
      <c r="A1577" s="19" t="s">
        <v>22923</v>
      </c>
      <c r="B1577" s="20" t="s">
        <v>22924</v>
      </c>
      <c r="C1577" s="21" t="s">
        <v>22925</v>
      </c>
      <c r="D1577" s="21" t="s">
        <v>22926</v>
      </c>
      <c r="E1577" s="21" t="s">
        <v>22927</v>
      </c>
      <c r="F1577" s="21" t="s">
        <v>15060</v>
      </c>
    </row>
    <row r="1578" spans="1:6" ht="32" customHeight="1">
      <c r="A1578" s="19" t="s">
        <v>22928</v>
      </c>
      <c r="B1578" s="20" t="s">
        <v>22929</v>
      </c>
      <c r="C1578" s="21" t="s">
        <v>22930</v>
      </c>
      <c r="D1578" s="21" t="s">
        <v>22931</v>
      </c>
      <c r="E1578" s="21" t="s">
        <v>22932</v>
      </c>
      <c r="F1578" s="21" t="s">
        <v>15060</v>
      </c>
    </row>
    <row r="1579" spans="1:6" ht="32" customHeight="1">
      <c r="A1579" s="19" t="s">
        <v>22933</v>
      </c>
      <c r="B1579" s="20" t="s">
        <v>22934</v>
      </c>
      <c r="C1579" s="21" t="s">
        <v>22935</v>
      </c>
      <c r="D1579" s="21" t="s">
        <v>22936</v>
      </c>
      <c r="E1579" s="21" t="s">
        <v>22937</v>
      </c>
      <c r="F1579" s="21" t="s">
        <v>15060</v>
      </c>
    </row>
    <row r="1580" spans="1:6" ht="32" customHeight="1">
      <c r="A1580" s="19" t="s">
        <v>22938</v>
      </c>
      <c r="B1580" s="20" t="s">
        <v>22939</v>
      </c>
      <c r="C1580" s="21" t="s">
        <v>22940</v>
      </c>
      <c r="D1580" s="21" t="s">
        <v>22941</v>
      </c>
      <c r="E1580" s="21" t="s">
        <v>22942</v>
      </c>
      <c r="F1580" s="21" t="s">
        <v>15060</v>
      </c>
    </row>
    <row r="1581" spans="1:6" ht="32" customHeight="1">
      <c r="A1581" s="19" t="s">
        <v>22943</v>
      </c>
      <c r="B1581" s="20" t="s">
        <v>22944</v>
      </c>
      <c r="C1581" s="21" t="s">
        <v>22945</v>
      </c>
      <c r="D1581" s="21" t="s">
        <v>22946</v>
      </c>
      <c r="E1581" s="21" t="s">
        <v>22947</v>
      </c>
      <c r="F1581" s="21" t="s">
        <v>15060</v>
      </c>
    </row>
    <row r="1582" spans="1:6" ht="32" customHeight="1">
      <c r="A1582" s="19" t="s">
        <v>22948</v>
      </c>
      <c r="B1582" s="20" t="s">
        <v>22949</v>
      </c>
      <c r="C1582" s="21" t="s">
        <v>22950</v>
      </c>
      <c r="D1582" s="21" t="s">
        <v>22951</v>
      </c>
      <c r="E1582" s="21" t="s">
        <v>22952</v>
      </c>
      <c r="F1582" s="21" t="s">
        <v>15060</v>
      </c>
    </row>
    <row r="1583" spans="1:6" ht="32" customHeight="1">
      <c r="A1583" s="19" t="s">
        <v>22953</v>
      </c>
      <c r="B1583" s="20" t="s">
        <v>22954</v>
      </c>
      <c r="C1583" s="21" t="s">
        <v>22955</v>
      </c>
      <c r="D1583" s="21" t="s">
        <v>22956</v>
      </c>
      <c r="E1583" s="21" t="s">
        <v>22957</v>
      </c>
      <c r="F1583" s="21" t="s">
        <v>15060</v>
      </c>
    </row>
    <row r="1584" spans="1:6" ht="32" customHeight="1">
      <c r="A1584" s="19" t="s">
        <v>22958</v>
      </c>
      <c r="B1584" s="20" t="s">
        <v>22959</v>
      </c>
      <c r="C1584" s="21" t="s">
        <v>22960</v>
      </c>
      <c r="D1584" s="21" t="s">
        <v>22961</v>
      </c>
      <c r="E1584" s="21" t="s">
        <v>22962</v>
      </c>
      <c r="F1584" s="21" t="s">
        <v>15060</v>
      </c>
    </row>
    <row r="1585" spans="1:6" ht="32" customHeight="1">
      <c r="A1585" s="19" t="s">
        <v>22963</v>
      </c>
      <c r="B1585" s="20" t="s">
        <v>22964</v>
      </c>
      <c r="C1585" s="21" t="s">
        <v>22965</v>
      </c>
      <c r="D1585" s="21" t="s">
        <v>22966</v>
      </c>
      <c r="E1585" s="21" t="s">
        <v>22967</v>
      </c>
      <c r="F1585" s="21" t="s">
        <v>15060</v>
      </c>
    </row>
    <row r="1586" spans="1:6" ht="32" customHeight="1">
      <c r="A1586" s="19" t="s">
        <v>22968</v>
      </c>
      <c r="B1586" s="20" t="s">
        <v>22969</v>
      </c>
      <c r="C1586" s="21" t="s">
        <v>22970</v>
      </c>
      <c r="D1586" s="21" t="s">
        <v>22971</v>
      </c>
      <c r="E1586" s="21" t="s">
        <v>22972</v>
      </c>
      <c r="F1586" s="21" t="s">
        <v>15060</v>
      </c>
    </row>
    <row r="1587" spans="1:6" ht="32" customHeight="1">
      <c r="A1587" s="19" t="s">
        <v>22973</v>
      </c>
      <c r="B1587" s="20" t="s">
        <v>22974</v>
      </c>
      <c r="C1587" s="21" t="s">
        <v>22975</v>
      </c>
      <c r="D1587" s="21" t="s">
        <v>22976</v>
      </c>
      <c r="E1587" s="21" t="s">
        <v>22977</v>
      </c>
      <c r="F1587" s="21" t="s">
        <v>15060</v>
      </c>
    </row>
    <row r="1588" spans="1:6" ht="32" customHeight="1">
      <c r="A1588" s="19" t="s">
        <v>22978</v>
      </c>
      <c r="B1588" s="20" t="s">
        <v>22979</v>
      </c>
      <c r="C1588" s="21" t="s">
        <v>22980</v>
      </c>
      <c r="D1588" s="21" t="s">
        <v>22981</v>
      </c>
      <c r="E1588" s="21" t="s">
        <v>22982</v>
      </c>
      <c r="F1588" s="21" t="s">
        <v>15060</v>
      </c>
    </row>
    <row r="1589" spans="1:6" ht="32" customHeight="1">
      <c r="A1589" s="19" t="s">
        <v>22983</v>
      </c>
      <c r="B1589" s="20" t="s">
        <v>22984</v>
      </c>
      <c r="C1589" s="21" t="s">
        <v>22985</v>
      </c>
      <c r="D1589" s="21" t="s">
        <v>22986</v>
      </c>
      <c r="E1589" s="21" t="s">
        <v>22987</v>
      </c>
      <c r="F1589" s="21" t="s">
        <v>15060</v>
      </c>
    </row>
    <row r="1590" spans="1:6" ht="32" customHeight="1">
      <c r="A1590" s="19" t="s">
        <v>22988</v>
      </c>
      <c r="B1590" s="20" t="s">
        <v>22989</v>
      </c>
      <c r="C1590" s="21" t="s">
        <v>22990</v>
      </c>
      <c r="D1590" s="21" t="s">
        <v>22991</v>
      </c>
      <c r="E1590" s="22">
        <v>100</v>
      </c>
      <c r="F1590" s="21" t="s">
        <v>15060</v>
      </c>
    </row>
    <row r="1591" spans="1:6" ht="32" customHeight="1">
      <c r="A1591" s="19" t="s">
        <v>22992</v>
      </c>
      <c r="B1591" s="20" t="s">
        <v>22993</v>
      </c>
      <c r="C1591" s="21" t="s">
        <v>22994</v>
      </c>
      <c r="D1591" s="21" t="s">
        <v>22995</v>
      </c>
      <c r="E1591" s="21" t="s">
        <v>22996</v>
      </c>
      <c r="F1591" s="21" t="s">
        <v>15060</v>
      </c>
    </row>
    <row r="1592" spans="1:6" ht="32" customHeight="1">
      <c r="A1592" s="19" t="s">
        <v>22997</v>
      </c>
      <c r="B1592" s="20" t="s">
        <v>22998</v>
      </c>
      <c r="C1592" s="21" t="s">
        <v>22999</v>
      </c>
      <c r="D1592" s="21" t="s">
        <v>23000</v>
      </c>
      <c r="E1592" s="21" t="s">
        <v>23001</v>
      </c>
      <c r="F1592" s="21" t="s">
        <v>15060</v>
      </c>
    </row>
    <row r="1593" spans="1:6" ht="32" customHeight="1">
      <c r="A1593" s="19" t="s">
        <v>23002</v>
      </c>
      <c r="B1593" s="20" t="s">
        <v>23003</v>
      </c>
      <c r="C1593" s="21" t="s">
        <v>23004</v>
      </c>
      <c r="D1593" s="21" t="s">
        <v>23005</v>
      </c>
      <c r="E1593" s="21" t="s">
        <v>23006</v>
      </c>
      <c r="F1593" s="21" t="s">
        <v>15060</v>
      </c>
    </row>
    <row r="1594" spans="1:6" ht="32" customHeight="1">
      <c r="A1594" s="19" t="s">
        <v>23007</v>
      </c>
      <c r="B1594" s="20" t="s">
        <v>23008</v>
      </c>
      <c r="C1594" s="21" t="s">
        <v>23009</v>
      </c>
      <c r="D1594" s="21" t="s">
        <v>23010</v>
      </c>
      <c r="E1594" s="21" t="s">
        <v>23011</v>
      </c>
      <c r="F1594" s="21" t="s">
        <v>15060</v>
      </c>
    </row>
    <row r="1595" spans="1:6" ht="32" customHeight="1">
      <c r="A1595" s="19" t="s">
        <v>23012</v>
      </c>
      <c r="B1595" s="20" t="s">
        <v>23013</v>
      </c>
      <c r="C1595" s="21" t="s">
        <v>23014</v>
      </c>
      <c r="D1595" s="21" t="s">
        <v>23015</v>
      </c>
      <c r="E1595" s="21" t="s">
        <v>23016</v>
      </c>
      <c r="F1595" s="21" t="s">
        <v>15060</v>
      </c>
    </row>
    <row r="1596" spans="1:6" ht="32" customHeight="1">
      <c r="A1596" s="19" t="s">
        <v>23017</v>
      </c>
      <c r="B1596" s="20" t="s">
        <v>23018</v>
      </c>
      <c r="C1596" s="21" t="s">
        <v>23019</v>
      </c>
      <c r="D1596" s="21" t="s">
        <v>23020</v>
      </c>
      <c r="E1596" s="21" t="s">
        <v>23021</v>
      </c>
      <c r="F1596" s="21" t="s">
        <v>15060</v>
      </c>
    </row>
    <row r="1597" spans="1:6" ht="32" customHeight="1">
      <c r="A1597" s="19" t="s">
        <v>23022</v>
      </c>
      <c r="B1597" s="20" t="s">
        <v>23023</v>
      </c>
      <c r="C1597" s="21" t="s">
        <v>23024</v>
      </c>
      <c r="D1597" s="21" t="s">
        <v>23025</v>
      </c>
      <c r="E1597" s="21" t="s">
        <v>23026</v>
      </c>
      <c r="F1597" s="21" t="s">
        <v>15060</v>
      </c>
    </row>
    <row r="1598" spans="1:6" ht="32" customHeight="1">
      <c r="A1598" s="19" t="s">
        <v>23027</v>
      </c>
      <c r="B1598" s="20" t="s">
        <v>23028</v>
      </c>
      <c r="C1598" s="21" t="s">
        <v>23029</v>
      </c>
      <c r="D1598" s="21" t="s">
        <v>23030</v>
      </c>
      <c r="E1598" s="21" t="s">
        <v>23031</v>
      </c>
      <c r="F1598" s="21" t="s">
        <v>15060</v>
      </c>
    </row>
    <row r="1599" spans="1:6" ht="32" customHeight="1">
      <c r="A1599" s="19" t="s">
        <v>23032</v>
      </c>
      <c r="B1599" s="20" t="s">
        <v>23033</v>
      </c>
      <c r="C1599" s="21" t="s">
        <v>23034</v>
      </c>
      <c r="D1599" s="21" t="s">
        <v>23035</v>
      </c>
      <c r="E1599" s="21" t="s">
        <v>23036</v>
      </c>
      <c r="F1599" s="21" t="s">
        <v>15060</v>
      </c>
    </row>
    <row r="1600" spans="1:6" ht="32" customHeight="1">
      <c r="A1600" s="19" t="s">
        <v>23037</v>
      </c>
      <c r="B1600" s="20" t="s">
        <v>23038</v>
      </c>
      <c r="C1600" s="21" t="s">
        <v>23039</v>
      </c>
      <c r="D1600" s="21" t="s">
        <v>23040</v>
      </c>
      <c r="E1600" s="21" t="s">
        <v>23041</v>
      </c>
      <c r="F1600" s="21" t="s">
        <v>15060</v>
      </c>
    </row>
    <row r="1601" spans="1:6" ht="32" customHeight="1">
      <c r="A1601" s="19" t="s">
        <v>23042</v>
      </c>
      <c r="B1601" s="20" t="s">
        <v>23043</v>
      </c>
      <c r="C1601" s="21" t="s">
        <v>23044</v>
      </c>
      <c r="D1601" s="21" t="s">
        <v>23045</v>
      </c>
      <c r="E1601" s="21" t="s">
        <v>23046</v>
      </c>
      <c r="F1601" s="21" t="s">
        <v>15060</v>
      </c>
    </row>
    <row r="1602" spans="1:6" ht="32" customHeight="1">
      <c r="A1602" s="19" t="s">
        <v>23047</v>
      </c>
      <c r="B1602" s="20" t="s">
        <v>23048</v>
      </c>
      <c r="C1602" s="21" t="s">
        <v>23049</v>
      </c>
      <c r="D1602" s="21" t="s">
        <v>23050</v>
      </c>
      <c r="E1602" s="21" t="s">
        <v>23051</v>
      </c>
      <c r="F1602" s="21" t="s">
        <v>15060</v>
      </c>
    </row>
    <row r="1603" spans="1:6" ht="32" customHeight="1">
      <c r="A1603" s="19" t="s">
        <v>23052</v>
      </c>
      <c r="B1603" s="20" t="s">
        <v>23053</v>
      </c>
      <c r="C1603" s="21" t="s">
        <v>23054</v>
      </c>
      <c r="D1603" s="21" t="s">
        <v>23055</v>
      </c>
      <c r="E1603" s="21" t="s">
        <v>23056</v>
      </c>
      <c r="F1603" s="21" t="s">
        <v>15060</v>
      </c>
    </row>
    <row r="1604" spans="1:6" ht="32" customHeight="1">
      <c r="A1604" s="19" t="s">
        <v>23057</v>
      </c>
      <c r="B1604" s="20" t="s">
        <v>23058</v>
      </c>
      <c r="C1604" s="21" t="s">
        <v>23059</v>
      </c>
      <c r="D1604" s="21" t="s">
        <v>23060</v>
      </c>
      <c r="E1604" s="21" t="s">
        <v>23061</v>
      </c>
      <c r="F1604" s="21" t="s">
        <v>15060</v>
      </c>
    </row>
    <row r="1605" spans="1:6" ht="32" customHeight="1">
      <c r="A1605" s="19" t="s">
        <v>23062</v>
      </c>
      <c r="B1605" s="20" t="s">
        <v>23063</v>
      </c>
      <c r="C1605" s="21" t="s">
        <v>23064</v>
      </c>
      <c r="D1605" s="21" t="s">
        <v>23065</v>
      </c>
      <c r="E1605" s="21" t="s">
        <v>23066</v>
      </c>
      <c r="F1605" s="21" t="s">
        <v>15060</v>
      </c>
    </row>
    <row r="1606" spans="1:6" ht="32" customHeight="1">
      <c r="A1606" s="19" t="s">
        <v>23067</v>
      </c>
      <c r="B1606" s="20" t="s">
        <v>23068</v>
      </c>
      <c r="C1606" s="21" t="s">
        <v>23069</v>
      </c>
      <c r="D1606" s="21" t="s">
        <v>23070</v>
      </c>
      <c r="E1606" s="21" t="s">
        <v>23071</v>
      </c>
      <c r="F1606" s="21" t="s">
        <v>15060</v>
      </c>
    </row>
    <row r="1607" spans="1:6" ht="32" customHeight="1">
      <c r="A1607" s="19" t="s">
        <v>23072</v>
      </c>
      <c r="B1607" s="20" t="s">
        <v>23073</v>
      </c>
      <c r="C1607" s="21" t="s">
        <v>23074</v>
      </c>
      <c r="D1607" s="21" t="s">
        <v>23075</v>
      </c>
      <c r="E1607" s="21" t="s">
        <v>23076</v>
      </c>
      <c r="F1607" s="21" t="s">
        <v>15060</v>
      </c>
    </row>
    <row r="1608" spans="1:6" ht="32" customHeight="1">
      <c r="A1608" s="19" t="s">
        <v>23077</v>
      </c>
      <c r="B1608" s="20" t="s">
        <v>23078</v>
      </c>
      <c r="C1608" s="21" t="s">
        <v>23079</v>
      </c>
      <c r="D1608" s="21" t="s">
        <v>23080</v>
      </c>
      <c r="E1608" s="21" t="s">
        <v>23081</v>
      </c>
      <c r="F1608" s="21" t="s">
        <v>15060</v>
      </c>
    </row>
    <row r="1609" spans="1:6" ht="32" customHeight="1">
      <c r="A1609" s="19" t="s">
        <v>23082</v>
      </c>
      <c r="B1609" s="20" t="s">
        <v>23083</v>
      </c>
      <c r="C1609" s="21" t="s">
        <v>23084</v>
      </c>
      <c r="D1609" s="21" t="s">
        <v>23085</v>
      </c>
      <c r="E1609" s="21" t="s">
        <v>23086</v>
      </c>
      <c r="F1609" s="21" t="s">
        <v>15060</v>
      </c>
    </row>
    <row r="1610" spans="1:6" ht="32" customHeight="1">
      <c r="A1610" s="19" t="s">
        <v>23087</v>
      </c>
      <c r="B1610" s="20" t="s">
        <v>23088</v>
      </c>
      <c r="C1610" s="21" t="s">
        <v>23089</v>
      </c>
      <c r="D1610" s="21" t="s">
        <v>23090</v>
      </c>
      <c r="E1610" s="21" t="s">
        <v>23091</v>
      </c>
      <c r="F1610" s="21" t="s">
        <v>15060</v>
      </c>
    </row>
    <row r="1611" spans="1:6" ht="32" customHeight="1">
      <c r="A1611" s="19" t="s">
        <v>23092</v>
      </c>
      <c r="B1611" s="20" t="s">
        <v>23093</v>
      </c>
      <c r="C1611" s="21" t="s">
        <v>23094</v>
      </c>
      <c r="D1611" s="21" t="s">
        <v>23095</v>
      </c>
      <c r="E1611" s="21" t="s">
        <v>23096</v>
      </c>
      <c r="F1611" s="21" t="s">
        <v>15060</v>
      </c>
    </row>
    <row r="1612" spans="1:6" ht="32" customHeight="1">
      <c r="A1612" s="19" t="s">
        <v>23097</v>
      </c>
      <c r="B1612" s="20" t="s">
        <v>23098</v>
      </c>
      <c r="C1612" s="21" t="s">
        <v>23099</v>
      </c>
      <c r="D1612" s="21" t="s">
        <v>23100</v>
      </c>
      <c r="E1612" s="21" t="s">
        <v>23101</v>
      </c>
      <c r="F1612" s="21" t="s">
        <v>15060</v>
      </c>
    </row>
    <row r="1613" spans="1:6" ht="32" customHeight="1">
      <c r="A1613" s="19" t="s">
        <v>23102</v>
      </c>
      <c r="B1613" s="20" t="s">
        <v>23103</v>
      </c>
      <c r="C1613" s="21" t="s">
        <v>23104</v>
      </c>
      <c r="D1613" s="21" t="s">
        <v>23105</v>
      </c>
      <c r="E1613" s="21" t="s">
        <v>23106</v>
      </c>
      <c r="F1613" s="21" t="s">
        <v>15060</v>
      </c>
    </row>
    <row r="1614" spans="1:6" ht="32" customHeight="1">
      <c r="A1614" s="19" t="s">
        <v>23107</v>
      </c>
      <c r="B1614" s="20" t="s">
        <v>23108</v>
      </c>
      <c r="C1614" s="21" t="s">
        <v>23109</v>
      </c>
      <c r="D1614" s="21" t="s">
        <v>23110</v>
      </c>
      <c r="E1614" s="21" t="s">
        <v>23111</v>
      </c>
      <c r="F1614" s="21" t="s">
        <v>15060</v>
      </c>
    </row>
    <row r="1615" spans="1:6" ht="32" customHeight="1">
      <c r="A1615" s="19" t="s">
        <v>23112</v>
      </c>
      <c r="B1615" s="20" t="s">
        <v>23113</v>
      </c>
      <c r="C1615" s="21" t="s">
        <v>23114</v>
      </c>
      <c r="D1615" s="21" t="s">
        <v>23115</v>
      </c>
      <c r="E1615" s="21" t="s">
        <v>23116</v>
      </c>
      <c r="F1615" s="21" t="s">
        <v>15060</v>
      </c>
    </row>
    <row r="1616" spans="1:6" ht="32" customHeight="1">
      <c r="A1616" s="19" t="s">
        <v>23117</v>
      </c>
      <c r="B1616" s="20" t="s">
        <v>23118</v>
      </c>
      <c r="C1616" s="21" t="s">
        <v>23119</v>
      </c>
      <c r="D1616" s="21" t="s">
        <v>23120</v>
      </c>
      <c r="E1616" s="21" t="s">
        <v>23121</v>
      </c>
      <c r="F1616" s="21" t="s">
        <v>15060</v>
      </c>
    </row>
    <row r="1617" spans="1:6" ht="32" customHeight="1">
      <c r="A1617" s="19" t="s">
        <v>23122</v>
      </c>
      <c r="B1617" s="20" t="s">
        <v>23123</v>
      </c>
      <c r="C1617" s="21" t="s">
        <v>23124</v>
      </c>
      <c r="D1617" s="21" t="s">
        <v>23125</v>
      </c>
      <c r="E1617" s="21" t="s">
        <v>23126</v>
      </c>
      <c r="F1617" s="21" t="s">
        <v>15060</v>
      </c>
    </row>
    <row r="1618" spans="1:6" ht="32" customHeight="1">
      <c r="A1618" s="19" t="s">
        <v>23127</v>
      </c>
      <c r="B1618" s="20" t="s">
        <v>23128</v>
      </c>
      <c r="C1618" s="21" t="s">
        <v>23129</v>
      </c>
      <c r="D1618" s="21" t="s">
        <v>23130</v>
      </c>
      <c r="E1618" s="22">
        <v>100</v>
      </c>
      <c r="F1618" s="21" t="s">
        <v>15060</v>
      </c>
    </row>
    <row r="1619" spans="1:6" ht="32" customHeight="1">
      <c r="A1619" s="19" t="s">
        <v>23131</v>
      </c>
      <c r="B1619" s="20" t="s">
        <v>23132</v>
      </c>
      <c r="C1619" s="21" t="s">
        <v>23133</v>
      </c>
      <c r="D1619" s="21" t="s">
        <v>23134</v>
      </c>
      <c r="E1619" s="21" t="s">
        <v>23135</v>
      </c>
      <c r="F1619" s="21" t="s">
        <v>15060</v>
      </c>
    </row>
    <row r="1620" spans="1:6" ht="32" customHeight="1">
      <c r="A1620" s="19" t="s">
        <v>23136</v>
      </c>
      <c r="B1620" s="20" t="s">
        <v>23137</v>
      </c>
      <c r="C1620" s="21" t="s">
        <v>23138</v>
      </c>
      <c r="D1620" s="21" t="s">
        <v>23139</v>
      </c>
      <c r="E1620" s="21" t="s">
        <v>23140</v>
      </c>
      <c r="F1620" s="21" t="s">
        <v>15060</v>
      </c>
    </row>
    <row r="1621" spans="1:6" ht="32" customHeight="1">
      <c r="A1621" s="19" t="s">
        <v>23141</v>
      </c>
      <c r="B1621" s="20" t="s">
        <v>23142</v>
      </c>
      <c r="C1621" s="21" t="s">
        <v>23143</v>
      </c>
      <c r="D1621" s="21" t="s">
        <v>23144</v>
      </c>
      <c r="E1621" s="21" t="s">
        <v>23145</v>
      </c>
      <c r="F1621" s="21" t="s">
        <v>15060</v>
      </c>
    </row>
    <row r="1622" spans="1:6" ht="32" customHeight="1">
      <c r="A1622" s="19" t="s">
        <v>23146</v>
      </c>
      <c r="B1622" s="20" t="s">
        <v>23147</v>
      </c>
      <c r="C1622" s="21" t="s">
        <v>23148</v>
      </c>
      <c r="D1622" s="21" t="s">
        <v>23149</v>
      </c>
      <c r="E1622" s="21" t="s">
        <v>23150</v>
      </c>
      <c r="F1622" s="21" t="s">
        <v>15060</v>
      </c>
    </row>
    <row r="1623" spans="1:6" ht="32" customHeight="1">
      <c r="A1623" s="19" t="s">
        <v>23151</v>
      </c>
      <c r="B1623" s="20" t="s">
        <v>23152</v>
      </c>
      <c r="C1623" s="21" t="s">
        <v>23153</v>
      </c>
      <c r="D1623" s="21" t="s">
        <v>23154</v>
      </c>
      <c r="E1623" s="21" t="s">
        <v>23155</v>
      </c>
      <c r="F1623" s="21" t="s">
        <v>15060</v>
      </c>
    </row>
    <row r="1624" spans="1:6" ht="32" customHeight="1">
      <c r="A1624" s="19" t="s">
        <v>23156</v>
      </c>
      <c r="B1624" s="20" t="s">
        <v>23157</v>
      </c>
      <c r="C1624" s="21" t="s">
        <v>23158</v>
      </c>
      <c r="D1624" s="21" t="s">
        <v>23159</v>
      </c>
      <c r="E1624" s="21" t="s">
        <v>23160</v>
      </c>
      <c r="F1624" s="21" t="s">
        <v>15060</v>
      </c>
    </row>
    <row r="1625" spans="1:6" ht="32" customHeight="1">
      <c r="A1625" s="19" t="s">
        <v>23161</v>
      </c>
      <c r="B1625" s="20" t="s">
        <v>23162</v>
      </c>
      <c r="C1625" s="21" t="s">
        <v>23163</v>
      </c>
      <c r="D1625" s="21" t="s">
        <v>23164</v>
      </c>
      <c r="E1625" s="21" t="s">
        <v>23165</v>
      </c>
      <c r="F1625" s="21" t="s">
        <v>15060</v>
      </c>
    </row>
    <row r="1626" spans="1:6" ht="32" customHeight="1">
      <c r="A1626" s="19" t="s">
        <v>23166</v>
      </c>
      <c r="B1626" s="20" t="s">
        <v>23167</v>
      </c>
      <c r="C1626" s="21" t="s">
        <v>23168</v>
      </c>
      <c r="D1626" s="21" t="s">
        <v>23169</v>
      </c>
      <c r="E1626" s="21" t="s">
        <v>23170</v>
      </c>
      <c r="F1626" s="21" t="s">
        <v>15060</v>
      </c>
    </row>
    <row r="1627" spans="1:6" ht="32" customHeight="1">
      <c r="A1627" s="19" t="s">
        <v>23171</v>
      </c>
      <c r="B1627" s="20" t="s">
        <v>23172</v>
      </c>
      <c r="C1627" s="21" t="s">
        <v>23173</v>
      </c>
      <c r="D1627" s="21" t="s">
        <v>23174</v>
      </c>
      <c r="E1627" s="21" t="s">
        <v>23175</v>
      </c>
      <c r="F1627" s="21" t="s">
        <v>15060</v>
      </c>
    </row>
    <row r="1628" spans="1:6" ht="32" customHeight="1">
      <c r="A1628" s="19" t="s">
        <v>23176</v>
      </c>
      <c r="B1628" s="20" t="s">
        <v>23177</v>
      </c>
      <c r="C1628" s="21" t="s">
        <v>23178</v>
      </c>
      <c r="D1628" s="21" t="s">
        <v>23179</v>
      </c>
      <c r="E1628" s="21" t="s">
        <v>23180</v>
      </c>
      <c r="F1628" s="21" t="s">
        <v>15060</v>
      </c>
    </row>
    <row r="1629" spans="1:6" ht="32" customHeight="1">
      <c r="A1629" s="19" t="s">
        <v>23181</v>
      </c>
      <c r="B1629" s="20" t="s">
        <v>23182</v>
      </c>
      <c r="C1629" s="21" t="s">
        <v>23183</v>
      </c>
      <c r="D1629" s="21" t="s">
        <v>23184</v>
      </c>
      <c r="E1629" s="21" t="s">
        <v>23185</v>
      </c>
      <c r="F1629" s="21" t="s">
        <v>15060</v>
      </c>
    </row>
    <row r="1630" spans="1:6" ht="32" customHeight="1">
      <c r="A1630" s="19" t="s">
        <v>23186</v>
      </c>
      <c r="B1630" s="20" t="s">
        <v>23187</v>
      </c>
      <c r="C1630" s="21" t="s">
        <v>23188</v>
      </c>
      <c r="D1630" s="21" t="s">
        <v>23189</v>
      </c>
      <c r="E1630" s="21" t="s">
        <v>23190</v>
      </c>
      <c r="F1630" s="21" t="s">
        <v>15060</v>
      </c>
    </row>
    <row r="1631" spans="1:6" ht="32" customHeight="1">
      <c r="A1631" s="19" t="s">
        <v>23191</v>
      </c>
      <c r="B1631" s="20" t="s">
        <v>23192</v>
      </c>
      <c r="C1631" s="21" t="s">
        <v>23193</v>
      </c>
      <c r="D1631" s="21" t="s">
        <v>23194</v>
      </c>
      <c r="E1631" s="21" t="s">
        <v>23195</v>
      </c>
      <c r="F1631" s="21" t="s">
        <v>15060</v>
      </c>
    </row>
    <row r="1632" spans="1:6" ht="32" customHeight="1">
      <c r="A1632" s="19" t="s">
        <v>23196</v>
      </c>
      <c r="B1632" s="20" t="s">
        <v>23197</v>
      </c>
      <c r="C1632" s="21" t="s">
        <v>23198</v>
      </c>
      <c r="D1632" s="21" t="s">
        <v>23199</v>
      </c>
      <c r="E1632" s="21" t="s">
        <v>23200</v>
      </c>
      <c r="F1632" s="21" t="s">
        <v>15060</v>
      </c>
    </row>
    <row r="1633" spans="1:6" ht="32" customHeight="1">
      <c r="A1633" s="19" t="s">
        <v>23201</v>
      </c>
      <c r="B1633" s="20" t="s">
        <v>23202</v>
      </c>
      <c r="C1633" s="21" t="s">
        <v>23203</v>
      </c>
      <c r="D1633" s="21" t="s">
        <v>23204</v>
      </c>
      <c r="E1633" s="21" t="s">
        <v>23205</v>
      </c>
      <c r="F1633" s="21" t="s">
        <v>15060</v>
      </c>
    </row>
    <row r="1634" spans="1:6" ht="32" customHeight="1">
      <c r="A1634" s="19" t="s">
        <v>23206</v>
      </c>
      <c r="B1634" s="20" t="s">
        <v>23207</v>
      </c>
      <c r="C1634" s="21" t="s">
        <v>23208</v>
      </c>
      <c r="D1634" s="21" t="s">
        <v>23209</v>
      </c>
      <c r="E1634" s="21" t="s">
        <v>23210</v>
      </c>
      <c r="F1634" s="21" t="s">
        <v>15060</v>
      </c>
    </row>
    <row r="1635" spans="1:6" ht="32" customHeight="1">
      <c r="A1635" s="19" t="s">
        <v>23211</v>
      </c>
      <c r="B1635" s="20" t="s">
        <v>23212</v>
      </c>
      <c r="C1635" s="21" t="s">
        <v>23213</v>
      </c>
      <c r="D1635" s="21" t="s">
        <v>23214</v>
      </c>
      <c r="E1635" s="21" t="s">
        <v>23215</v>
      </c>
      <c r="F1635" s="21" t="s">
        <v>15060</v>
      </c>
    </row>
    <row r="1636" spans="1:6" ht="32" customHeight="1">
      <c r="A1636" s="19" t="s">
        <v>23216</v>
      </c>
      <c r="B1636" s="20" t="s">
        <v>23217</v>
      </c>
      <c r="C1636" s="21" t="s">
        <v>23218</v>
      </c>
      <c r="D1636" s="21" t="s">
        <v>23219</v>
      </c>
      <c r="E1636" s="21" t="s">
        <v>23220</v>
      </c>
      <c r="F1636" s="21" t="s">
        <v>15060</v>
      </c>
    </row>
    <row r="1637" spans="1:6" ht="32" customHeight="1">
      <c r="A1637" s="19" t="s">
        <v>23221</v>
      </c>
      <c r="B1637" s="20" t="s">
        <v>23222</v>
      </c>
      <c r="C1637" s="21" t="s">
        <v>23223</v>
      </c>
      <c r="D1637" s="21" t="s">
        <v>23224</v>
      </c>
      <c r="E1637" s="21" t="s">
        <v>23225</v>
      </c>
      <c r="F1637" s="21" t="s">
        <v>15060</v>
      </c>
    </row>
    <row r="1638" spans="1:6" ht="32" customHeight="1">
      <c r="A1638" s="19" t="s">
        <v>23226</v>
      </c>
      <c r="B1638" s="20" t="s">
        <v>23227</v>
      </c>
      <c r="C1638" s="21" t="s">
        <v>23228</v>
      </c>
      <c r="D1638" s="21" t="s">
        <v>23229</v>
      </c>
      <c r="E1638" s="21" t="s">
        <v>23230</v>
      </c>
      <c r="F1638" s="21" t="s">
        <v>15060</v>
      </c>
    </row>
    <row r="1639" spans="1:6" ht="32" customHeight="1">
      <c r="A1639" s="19" t="s">
        <v>23231</v>
      </c>
      <c r="B1639" s="20" t="s">
        <v>23232</v>
      </c>
      <c r="C1639" s="21" t="s">
        <v>23233</v>
      </c>
      <c r="D1639" s="21" t="s">
        <v>23234</v>
      </c>
      <c r="E1639" s="21" t="s">
        <v>23235</v>
      </c>
      <c r="F1639" s="21" t="s">
        <v>15060</v>
      </c>
    </row>
    <row r="1640" spans="1:6" ht="32" customHeight="1">
      <c r="A1640" s="19" t="s">
        <v>23236</v>
      </c>
      <c r="B1640" s="20" t="s">
        <v>23237</v>
      </c>
      <c r="C1640" s="21" t="s">
        <v>23238</v>
      </c>
      <c r="D1640" s="21" t="s">
        <v>23239</v>
      </c>
      <c r="E1640" s="21" t="s">
        <v>23240</v>
      </c>
      <c r="F1640" s="21" t="s">
        <v>15060</v>
      </c>
    </row>
    <row r="1641" spans="1:6" ht="32" customHeight="1">
      <c r="A1641" s="19" t="s">
        <v>23241</v>
      </c>
      <c r="B1641" s="20" t="s">
        <v>23242</v>
      </c>
      <c r="C1641" s="21" t="s">
        <v>23243</v>
      </c>
      <c r="D1641" s="21" t="s">
        <v>23244</v>
      </c>
      <c r="E1641" s="21" t="s">
        <v>23245</v>
      </c>
      <c r="F1641" s="21" t="s">
        <v>15060</v>
      </c>
    </row>
    <row r="1642" spans="1:6" ht="32" customHeight="1">
      <c r="A1642" s="19" t="s">
        <v>23246</v>
      </c>
      <c r="B1642" s="20" t="s">
        <v>23247</v>
      </c>
      <c r="C1642" s="21" t="s">
        <v>23248</v>
      </c>
      <c r="D1642" s="21" t="s">
        <v>23249</v>
      </c>
      <c r="E1642" s="21" t="s">
        <v>23250</v>
      </c>
      <c r="F1642" s="21" t="s">
        <v>15060</v>
      </c>
    </row>
    <row r="1643" spans="1:6" ht="32" customHeight="1">
      <c r="A1643" s="19" t="s">
        <v>23251</v>
      </c>
      <c r="B1643" s="20" t="s">
        <v>23252</v>
      </c>
      <c r="C1643" s="21" t="s">
        <v>23253</v>
      </c>
      <c r="D1643" s="21" t="s">
        <v>23254</v>
      </c>
      <c r="E1643" s="21" t="s">
        <v>23255</v>
      </c>
      <c r="F1643" s="21" t="s">
        <v>15060</v>
      </c>
    </row>
    <row r="1644" spans="1:6" ht="32" customHeight="1">
      <c r="A1644" s="19" t="s">
        <v>23256</v>
      </c>
      <c r="B1644" s="20" t="s">
        <v>23257</v>
      </c>
      <c r="C1644" s="21" t="s">
        <v>23258</v>
      </c>
      <c r="D1644" s="21" t="s">
        <v>23259</v>
      </c>
      <c r="E1644" s="21" t="s">
        <v>23260</v>
      </c>
      <c r="F1644" s="21" t="s">
        <v>15060</v>
      </c>
    </row>
    <row r="1645" spans="1:6" ht="32" customHeight="1">
      <c r="A1645" s="19" t="s">
        <v>23261</v>
      </c>
      <c r="B1645" s="20" t="s">
        <v>23262</v>
      </c>
      <c r="C1645" s="21" t="s">
        <v>23263</v>
      </c>
      <c r="D1645" s="21" t="s">
        <v>23264</v>
      </c>
      <c r="E1645" s="21" t="s">
        <v>23265</v>
      </c>
      <c r="F1645" s="21" t="s">
        <v>15060</v>
      </c>
    </row>
    <row r="1646" spans="1:6" ht="32" customHeight="1">
      <c r="A1646" s="19" t="s">
        <v>23266</v>
      </c>
      <c r="B1646" s="20" t="s">
        <v>23267</v>
      </c>
      <c r="C1646" s="21" t="s">
        <v>23268</v>
      </c>
      <c r="D1646" s="21" t="s">
        <v>23269</v>
      </c>
      <c r="E1646" s="21" t="s">
        <v>23270</v>
      </c>
      <c r="F1646" s="21" t="s">
        <v>15060</v>
      </c>
    </row>
    <row r="1647" spans="1:6" ht="32" customHeight="1">
      <c r="A1647" s="19" t="s">
        <v>23271</v>
      </c>
      <c r="B1647" s="20" t="s">
        <v>23272</v>
      </c>
      <c r="C1647" s="21" t="s">
        <v>23273</v>
      </c>
      <c r="D1647" s="21" t="s">
        <v>23274</v>
      </c>
      <c r="E1647" s="21" t="s">
        <v>23275</v>
      </c>
      <c r="F1647" s="21" t="s">
        <v>15060</v>
      </c>
    </row>
    <row r="1648" spans="1:6" ht="32" customHeight="1">
      <c r="A1648" s="19" t="s">
        <v>23276</v>
      </c>
      <c r="B1648" s="20" t="s">
        <v>23277</v>
      </c>
      <c r="C1648" s="21" t="s">
        <v>23278</v>
      </c>
      <c r="D1648" s="21" t="s">
        <v>23279</v>
      </c>
      <c r="E1648" s="21" t="s">
        <v>23280</v>
      </c>
      <c r="F1648" s="21" t="s">
        <v>15060</v>
      </c>
    </row>
    <row r="1649" spans="1:6" ht="32" customHeight="1">
      <c r="A1649" s="19" t="s">
        <v>23281</v>
      </c>
      <c r="B1649" s="20" t="s">
        <v>23282</v>
      </c>
      <c r="C1649" s="21" t="s">
        <v>23283</v>
      </c>
      <c r="D1649" s="21" t="s">
        <v>23284</v>
      </c>
      <c r="E1649" s="21" t="s">
        <v>23285</v>
      </c>
      <c r="F1649" s="21" t="s">
        <v>15060</v>
      </c>
    </row>
    <row r="1650" spans="1:6" ht="32" customHeight="1">
      <c r="A1650" s="19" t="s">
        <v>23286</v>
      </c>
      <c r="B1650" s="20" t="s">
        <v>23287</v>
      </c>
      <c r="C1650" s="21" t="s">
        <v>23288</v>
      </c>
      <c r="D1650" s="21" t="s">
        <v>23289</v>
      </c>
      <c r="E1650" s="22">
        <v>100</v>
      </c>
      <c r="F1650" s="21" t="s">
        <v>15060</v>
      </c>
    </row>
    <row r="1651" spans="1:6" ht="32" customHeight="1">
      <c r="A1651" s="19" t="s">
        <v>23290</v>
      </c>
      <c r="B1651" s="20" t="s">
        <v>23291</v>
      </c>
      <c r="C1651" s="21" t="s">
        <v>23292</v>
      </c>
      <c r="D1651" s="21" t="s">
        <v>23293</v>
      </c>
      <c r="E1651" s="21" t="s">
        <v>23294</v>
      </c>
      <c r="F1651" s="21" t="s">
        <v>15060</v>
      </c>
    </row>
    <row r="1652" spans="1:6" ht="32" customHeight="1">
      <c r="A1652" s="19" t="s">
        <v>23295</v>
      </c>
      <c r="B1652" s="20" t="s">
        <v>23296</v>
      </c>
      <c r="C1652" s="21" t="s">
        <v>23297</v>
      </c>
      <c r="D1652" s="21" t="s">
        <v>23298</v>
      </c>
      <c r="E1652" s="21" t="s">
        <v>23299</v>
      </c>
      <c r="F1652" s="21" t="s">
        <v>15060</v>
      </c>
    </row>
    <row r="1653" spans="1:6" ht="32" customHeight="1">
      <c r="A1653" s="19" t="s">
        <v>23300</v>
      </c>
      <c r="B1653" s="20" t="s">
        <v>23301</v>
      </c>
      <c r="C1653" s="21" t="s">
        <v>23302</v>
      </c>
      <c r="D1653" s="21" t="s">
        <v>23303</v>
      </c>
      <c r="E1653" s="22">
        <v>100</v>
      </c>
      <c r="F1653" s="21" t="s">
        <v>15060</v>
      </c>
    </row>
    <row r="1654" spans="1:6" ht="32" customHeight="1">
      <c r="A1654" s="19" t="s">
        <v>23304</v>
      </c>
      <c r="B1654" s="20" t="s">
        <v>23305</v>
      </c>
      <c r="C1654" s="21" t="s">
        <v>23306</v>
      </c>
      <c r="D1654" s="21" t="s">
        <v>23307</v>
      </c>
      <c r="E1654" s="21" t="s">
        <v>23308</v>
      </c>
      <c r="F1654" s="21" t="s">
        <v>15060</v>
      </c>
    </row>
    <row r="1655" spans="1:6" ht="32" customHeight="1">
      <c r="A1655" s="19" t="s">
        <v>23309</v>
      </c>
      <c r="B1655" s="20" t="s">
        <v>23310</v>
      </c>
      <c r="C1655" s="21" t="s">
        <v>23311</v>
      </c>
      <c r="D1655" s="21" t="s">
        <v>23312</v>
      </c>
      <c r="E1655" s="21" t="s">
        <v>23313</v>
      </c>
      <c r="F1655" s="21" t="s">
        <v>15060</v>
      </c>
    </row>
    <row r="1656" spans="1:6" ht="32" customHeight="1">
      <c r="A1656" s="19" t="s">
        <v>23314</v>
      </c>
      <c r="B1656" s="20" t="s">
        <v>23315</v>
      </c>
      <c r="C1656" s="21" t="s">
        <v>23316</v>
      </c>
      <c r="D1656" s="21" t="s">
        <v>23317</v>
      </c>
      <c r="E1656" s="21" t="s">
        <v>23318</v>
      </c>
      <c r="F1656" s="21" t="s">
        <v>15060</v>
      </c>
    </row>
    <row r="1657" spans="1:6" ht="32" customHeight="1">
      <c r="A1657" s="19" t="s">
        <v>23319</v>
      </c>
      <c r="B1657" s="20" t="s">
        <v>23320</v>
      </c>
      <c r="C1657" s="21" t="s">
        <v>23321</v>
      </c>
      <c r="D1657" s="21" t="s">
        <v>23322</v>
      </c>
      <c r="E1657" s="21" t="s">
        <v>23323</v>
      </c>
      <c r="F1657" s="21" t="s">
        <v>15060</v>
      </c>
    </row>
    <row r="1658" spans="1:6" ht="32" customHeight="1">
      <c r="A1658" s="19" t="s">
        <v>23324</v>
      </c>
      <c r="B1658" s="20" t="s">
        <v>23325</v>
      </c>
      <c r="C1658" s="21" t="s">
        <v>23326</v>
      </c>
      <c r="D1658" s="21" t="s">
        <v>23327</v>
      </c>
      <c r="E1658" s="21" t="s">
        <v>23328</v>
      </c>
      <c r="F1658" s="21" t="s">
        <v>15060</v>
      </c>
    </row>
    <row r="1659" spans="1:6" ht="32" customHeight="1">
      <c r="A1659" s="19" t="s">
        <v>23329</v>
      </c>
      <c r="B1659" s="20" t="s">
        <v>23330</v>
      </c>
      <c r="C1659" s="21" t="s">
        <v>23331</v>
      </c>
      <c r="D1659" s="21" t="s">
        <v>23332</v>
      </c>
      <c r="E1659" s="21" t="s">
        <v>23333</v>
      </c>
      <c r="F1659" s="21" t="s">
        <v>15060</v>
      </c>
    </row>
    <row r="1660" spans="1:6" ht="32" customHeight="1">
      <c r="A1660" s="19" t="s">
        <v>23334</v>
      </c>
      <c r="B1660" s="20" t="s">
        <v>23335</v>
      </c>
      <c r="C1660" s="21" t="s">
        <v>23336</v>
      </c>
      <c r="D1660" s="21" t="s">
        <v>23337</v>
      </c>
      <c r="E1660" s="21" t="s">
        <v>23338</v>
      </c>
      <c r="F1660" s="21" t="s">
        <v>15060</v>
      </c>
    </row>
    <row r="1661" spans="1:6" ht="32" customHeight="1">
      <c r="A1661" s="19" t="s">
        <v>23339</v>
      </c>
      <c r="B1661" s="20" t="s">
        <v>23340</v>
      </c>
      <c r="C1661" s="21" t="s">
        <v>23341</v>
      </c>
      <c r="D1661" s="21" t="s">
        <v>23342</v>
      </c>
      <c r="E1661" s="21" t="s">
        <v>23343</v>
      </c>
      <c r="F1661" s="21" t="s">
        <v>15060</v>
      </c>
    </row>
    <row r="1662" spans="1:6" ht="32" customHeight="1">
      <c r="A1662" s="19" t="s">
        <v>23344</v>
      </c>
      <c r="B1662" s="20" t="s">
        <v>23345</v>
      </c>
      <c r="C1662" s="21" t="s">
        <v>23346</v>
      </c>
      <c r="D1662" s="21" t="s">
        <v>23347</v>
      </c>
      <c r="E1662" s="21" t="s">
        <v>23348</v>
      </c>
      <c r="F1662" s="21" t="s">
        <v>15060</v>
      </c>
    </row>
    <row r="1663" spans="1:6" ht="32" customHeight="1">
      <c r="A1663" s="19" t="s">
        <v>23349</v>
      </c>
      <c r="B1663" s="20" t="s">
        <v>23350</v>
      </c>
      <c r="C1663" s="21" t="s">
        <v>23351</v>
      </c>
      <c r="D1663" s="21" t="s">
        <v>23352</v>
      </c>
      <c r="E1663" s="21" t="s">
        <v>23353</v>
      </c>
      <c r="F1663" s="21" t="s">
        <v>15060</v>
      </c>
    </row>
    <row r="1664" spans="1:6" ht="32" customHeight="1">
      <c r="A1664" s="19" t="s">
        <v>23354</v>
      </c>
      <c r="B1664" s="20" t="s">
        <v>23355</v>
      </c>
      <c r="C1664" s="21" t="s">
        <v>23356</v>
      </c>
      <c r="D1664" s="21" t="s">
        <v>23357</v>
      </c>
      <c r="E1664" s="21" t="s">
        <v>23358</v>
      </c>
      <c r="F1664" s="21" t="s">
        <v>15060</v>
      </c>
    </row>
    <row r="1665" spans="1:6" ht="32" customHeight="1">
      <c r="A1665" s="19" t="s">
        <v>23359</v>
      </c>
      <c r="B1665" s="20" t="s">
        <v>23360</v>
      </c>
      <c r="C1665" s="21" t="s">
        <v>23361</v>
      </c>
      <c r="D1665" s="21" t="s">
        <v>23362</v>
      </c>
      <c r="E1665" s="21" t="s">
        <v>23363</v>
      </c>
      <c r="F1665" s="21" t="s">
        <v>15060</v>
      </c>
    </row>
    <row r="1666" spans="1:6" ht="32" customHeight="1">
      <c r="A1666" s="19" t="s">
        <v>23364</v>
      </c>
      <c r="B1666" s="20" t="s">
        <v>23365</v>
      </c>
      <c r="C1666" s="21" t="s">
        <v>23366</v>
      </c>
      <c r="D1666" s="21" t="s">
        <v>23367</v>
      </c>
      <c r="E1666" s="21" t="s">
        <v>23368</v>
      </c>
      <c r="F1666" s="21" t="s">
        <v>15060</v>
      </c>
    </row>
    <row r="1667" spans="1:6" ht="32" customHeight="1">
      <c r="A1667" s="19" t="s">
        <v>23369</v>
      </c>
      <c r="B1667" s="20" t="s">
        <v>23370</v>
      </c>
      <c r="C1667" s="21" t="s">
        <v>23371</v>
      </c>
      <c r="D1667" s="21" t="s">
        <v>23372</v>
      </c>
      <c r="E1667" s="21" t="s">
        <v>23373</v>
      </c>
      <c r="F1667" s="21" t="s">
        <v>15060</v>
      </c>
    </row>
    <row r="1668" spans="1:6" ht="32" customHeight="1">
      <c r="A1668" s="19" t="s">
        <v>23374</v>
      </c>
      <c r="B1668" s="20" t="s">
        <v>23375</v>
      </c>
      <c r="C1668" s="21" t="s">
        <v>23376</v>
      </c>
      <c r="D1668" s="21" t="s">
        <v>23377</v>
      </c>
      <c r="E1668" s="21" t="s">
        <v>23378</v>
      </c>
      <c r="F1668" s="21" t="s">
        <v>15060</v>
      </c>
    </row>
    <row r="1669" spans="1:6" ht="32" customHeight="1">
      <c r="A1669" s="19" t="s">
        <v>23379</v>
      </c>
      <c r="B1669" s="20" t="s">
        <v>23380</v>
      </c>
      <c r="C1669" s="21" t="s">
        <v>23381</v>
      </c>
      <c r="D1669" s="21" t="s">
        <v>23382</v>
      </c>
      <c r="E1669" s="21" t="s">
        <v>23383</v>
      </c>
      <c r="F1669" s="21" t="s">
        <v>15060</v>
      </c>
    </row>
    <row r="1670" spans="1:6" ht="32" customHeight="1">
      <c r="A1670" s="19" t="s">
        <v>23384</v>
      </c>
      <c r="B1670" s="20" t="s">
        <v>23385</v>
      </c>
      <c r="C1670" s="21" t="s">
        <v>23386</v>
      </c>
      <c r="D1670" s="21" t="s">
        <v>23387</v>
      </c>
      <c r="E1670" s="22">
        <v>100</v>
      </c>
      <c r="F1670" s="21" t="s">
        <v>15060</v>
      </c>
    </row>
    <row r="1671" spans="1:6" ht="32" customHeight="1">
      <c r="A1671" s="19" t="s">
        <v>23388</v>
      </c>
      <c r="B1671" s="20" t="s">
        <v>23389</v>
      </c>
      <c r="C1671" s="21" t="s">
        <v>23390</v>
      </c>
      <c r="D1671" s="21" t="s">
        <v>23391</v>
      </c>
      <c r="E1671" s="21" t="s">
        <v>23392</v>
      </c>
      <c r="F1671" s="21" t="s">
        <v>15060</v>
      </c>
    </row>
    <row r="1672" spans="1:6" ht="32" customHeight="1">
      <c r="A1672" s="19" t="s">
        <v>23393</v>
      </c>
      <c r="B1672" s="20" t="s">
        <v>23394</v>
      </c>
      <c r="C1672" s="21" t="s">
        <v>23395</v>
      </c>
      <c r="D1672" s="21" t="s">
        <v>23396</v>
      </c>
      <c r="E1672" s="21" t="s">
        <v>23397</v>
      </c>
      <c r="F1672" s="21" t="s">
        <v>15060</v>
      </c>
    </row>
    <row r="1673" spans="1:6" ht="32" customHeight="1">
      <c r="A1673" s="19" t="s">
        <v>23398</v>
      </c>
      <c r="B1673" s="20" t="s">
        <v>23399</v>
      </c>
      <c r="C1673" s="21" t="s">
        <v>23400</v>
      </c>
      <c r="D1673" s="21" t="s">
        <v>23401</v>
      </c>
      <c r="E1673" s="21" t="s">
        <v>23402</v>
      </c>
      <c r="F1673" s="21" t="s">
        <v>15060</v>
      </c>
    </row>
    <row r="1674" spans="1:6" ht="32" customHeight="1">
      <c r="A1674" s="19" t="s">
        <v>23403</v>
      </c>
      <c r="B1674" s="20" t="s">
        <v>23404</v>
      </c>
      <c r="C1674" s="21" t="s">
        <v>23405</v>
      </c>
      <c r="D1674" s="21" t="s">
        <v>23406</v>
      </c>
      <c r="E1674" s="21" t="s">
        <v>23407</v>
      </c>
      <c r="F1674" s="21" t="s">
        <v>15060</v>
      </c>
    </row>
    <row r="1675" spans="1:6" ht="32" customHeight="1">
      <c r="A1675" s="19" t="s">
        <v>23408</v>
      </c>
      <c r="B1675" s="20" t="s">
        <v>23409</v>
      </c>
      <c r="C1675" s="21" t="s">
        <v>23410</v>
      </c>
      <c r="D1675" s="21" t="s">
        <v>23411</v>
      </c>
      <c r="E1675" s="21" t="s">
        <v>23412</v>
      </c>
      <c r="F1675" s="21" t="s">
        <v>15060</v>
      </c>
    </row>
    <row r="1676" spans="1:6" ht="32" customHeight="1">
      <c r="A1676" s="19" t="s">
        <v>23413</v>
      </c>
      <c r="B1676" s="20" t="s">
        <v>23414</v>
      </c>
      <c r="C1676" s="21" t="s">
        <v>23415</v>
      </c>
      <c r="D1676" s="21" t="s">
        <v>23416</v>
      </c>
      <c r="E1676" s="21" t="s">
        <v>23417</v>
      </c>
      <c r="F1676" s="21" t="s">
        <v>15060</v>
      </c>
    </row>
    <row r="1677" spans="1:6" ht="32" customHeight="1">
      <c r="A1677" s="19" t="s">
        <v>23418</v>
      </c>
      <c r="B1677" s="20" t="s">
        <v>23419</v>
      </c>
      <c r="C1677" s="21" t="s">
        <v>23420</v>
      </c>
      <c r="D1677" s="21" t="s">
        <v>23421</v>
      </c>
      <c r="E1677" s="21" t="s">
        <v>23422</v>
      </c>
      <c r="F1677" s="21" t="s">
        <v>15060</v>
      </c>
    </row>
    <row r="1678" spans="1:6" ht="32" customHeight="1">
      <c r="A1678" s="19" t="s">
        <v>23423</v>
      </c>
      <c r="B1678" s="20" t="s">
        <v>23424</v>
      </c>
      <c r="C1678" s="21" t="s">
        <v>23425</v>
      </c>
      <c r="D1678" s="21" t="s">
        <v>23426</v>
      </c>
      <c r="E1678" s="21" t="s">
        <v>23427</v>
      </c>
      <c r="F1678" s="21" t="s">
        <v>15060</v>
      </c>
    </row>
    <row r="1679" spans="1:6" ht="32" customHeight="1">
      <c r="A1679" s="19" t="s">
        <v>23428</v>
      </c>
      <c r="B1679" s="20" t="s">
        <v>23429</v>
      </c>
      <c r="C1679" s="21" t="s">
        <v>23430</v>
      </c>
      <c r="D1679" s="21" t="s">
        <v>23431</v>
      </c>
      <c r="E1679" s="21" t="s">
        <v>23432</v>
      </c>
      <c r="F1679" s="21" t="s">
        <v>15060</v>
      </c>
    </row>
    <row r="1680" spans="1:6" ht="32" customHeight="1">
      <c r="A1680" s="19" t="s">
        <v>23433</v>
      </c>
      <c r="B1680" s="20" t="s">
        <v>23434</v>
      </c>
      <c r="C1680" s="21" t="s">
        <v>23435</v>
      </c>
      <c r="D1680" s="21" t="s">
        <v>23436</v>
      </c>
      <c r="E1680" s="21" t="s">
        <v>23437</v>
      </c>
      <c r="F1680" s="21" t="s">
        <v>15060</v>
      </c>
    </row>
    <row r="1681" spans="1:6" ht="32" customHeight="1">
      <c r="A1681" s="19" t="s">
        <v>23438</v>
      </c>
      <c r="B1681" s="20" t="s">
        <v>23439</v>
      </c>
      <c r="C1681" s="21" t="s">
        <v>23440</v>
      </c>
      <c r="D1681" s="21" t="s">
        <v>23441</v>
      </c>
      <c r="E1681" s="21" t="s">
        <v>23442</v>
      </c>
      <c r="F1681" s="21" t="s">
        <v>15060</v>
      </c>
    </row>
    <row r="1682" spans="1:6" ht="32" customHeight="1">
      <c r="A1682" s="19" t="s">
        <v>23443</v>
      </c>
      <c r="B1682" s="20" t="s">
        <v>23444</v>
      </c>
      <c r="C1682" s="21" t="s">
        <v>23445</v>
      </c>
      <c r="D1682" s="21" t="s">
        <v>23446</v>
      </c>
      <c r="E1682" s="21" t="s">
        <v>23447</v>
      </c>
      <c r="F1682" s="21" t="s">
        <v>15060</v>
      </c>
    </row>
    <row r="1683" spans="1:6" ht="32" customHeight="1">
      <c r="A1683" s="19" t="s">
        <v>23448</v>
      </c>
      <c r="B1683" s="20" t="s">
        <v>23449</v>
      </c>
      <c r="C1683" s="21" t="s">
        <v>23450</v>
      </c>
      <c r="D1683" s="21" t="s">
        <v>23451</v>
      </c>
      <c r="E1683" s="21" t="s">
        <v>23452</v>
      </c>
      <c r="F1683" s="21" t="s">
        <v>15060</v>
      </c>
    </row>
    <row r="1684" spans="1:6" ht="32" customHeight="1">
      <c r="A1684" s="19" t="s">
        <v>23453</v>
      </c>
      <c r="B1684" s="20" t="s">
        <v>23454</v>
      </c>
      <c r="C1684" s="21" t="s">
        <v>23455</v>
      </c>
      <c r="D1684" s="21" t="s">
        <v>23456</v>
      </c>
      <c r="E1684" s="21" t="s">
        <v>23457</v>
      </c>
      <c r="F1684" s="21" t="s">
        <v>15060</v>
      </c>
    </row>
    <row r="1685" spans="1:6" ht="32" customHeight="1">
      <c r="A1685" s="19" t="s">
        <v>23458</v>
      </c>
      <c r="B1685" s="20" t="s">
        <v>23459</v>
      </c>
      <c r="C1685" s="21" t="s">
        <v>23460</v>
      </c>
      <c r="D1685" s="21" t="s">
        <v>23461</v>
      </c>
      <c r="E1685" s="21" t="s">
        <v>23462</v>
      </c>
      <c r="F1685" s="21" t="s">
        <v>15060</v>
      </c>
    </row>
    <row r="1686" spans="1:6" ht="32" customHeight="1">
      <c r="A1686" s="19" t="s">
        <v>23463</v>
      </c>
      <c r="B1686" s="20" t="s">
        <v>23464</v>
      </c>
      <c r="C1686" s="21" t="s">
        <v>23465</v>
      </c>
      <c r="D1686" s="21" t="s">
        <v>23466</v>
      </c>
      <c r="E1686" s="21" t="s">
        <v>23467</v>
      </c>
      <c r="F1686" s="21" t="s">
        <v>15060</v>
      </c>
    </row>
    <row r="1687" spans="1:6" ht="32" customHeight="1">
      <c r="A1687" s="19" t="s">
        <v>23468</v>
      </c>
      <c r="B1687" s="20" t="s">
        <v>23469</v>
      </c>
      <c r="C1687" s="21" t="s">
        <v>23470</v>
      </c>
      <c r="D1687" s="21" t="s">
        <v>23471</v>
      </c>
      <c r="E1687" s="21" t="s">
        <v>23472</v>
      </c>
      <c r="F1687" s="21" t="s">
        <v>15060</v>
      </c>
    </row>
    <row r="1688" spans="1:6" ht="32" customHeight="1">
      <c r="A1688" s="19" t="s">
        <v>23473</v>
      </c>
      <c r="B1688" s="20" t="s">
        <v>23474</v>
      </c>
      <c r="C1688" s="21" t="s">
        <v>23475</v>
      </c>
      <c r="D1688" s="21" t="s">
        <v>23476</v>
      </c>
      <c r="E1688" s="21" t="s">
        <v>23477</v>
      </c>
      <c r="F1688" s="21" t="s">
        <v>15060</v>
      </c>
    </row>
    <row r="1689" spans="1:6" ht="32" customHeight="1">
      <c r="A1689" s="19" t="s">
        <v>23478</v>
      </c>
      <c r="B1689" s="20" t="s">
        <v>23479</v>
      </c>
      <c r="C1689" s="21" t="s">
        <v>23480</v>
      </c>
      <c r="D1689" s="21" t="s">
        <v>23481</v>
      </c>
      <c r="E1689" s="21" t="s">
        <v>23482</v>
      </c>
      <c r="F1689" s="21" t="s">
        <v>15060</v>
      </c>
    </row>
    <row r="1690" spans="1:6" ht="32" customHeight="1">
      <c r="A1690" s="19" t="s">
        <v>23483</v>
      </c>
      <c r="B1690" s="20" t="s">
        <v>23484</v>
      </c>
      <c r="C1690" s="21" t="s">
        <v>23485</v>
      </c>
      <c r="D1690" s="21" t="s">
        <v>23486</v>
      </c>
      <c r="E1690" s="21" t="s">
        <v>23487</v>
      </c>
      <c r="F1690" s="21" t="s">
        <v>15060</v>
      </c>
    </row>
    <row r="1691" spans="1:6" ht="32" customHeight="1">
      <c r="A1691" s="19" t="s">
        <v>23488</v>
      </c>
      <c r="B1691" s="20" t="s">
        <v>23489</v>
      </c>
      <c r="C1691" s="21" t="s">
        <v>23490</v>
      </c>
      <c r="D1691" s="21" t="s">
        <v>23491</v>
      </c>
      <c r="E1691" s="21" t="s">
        <v>23492</v>
      </c>
      <c r="F1691" s="21" t="s">
        <v>15060</v>
      </c>
    </row>
    <row r="1692" spans="1:6" ht="32" customHeight="1">
      <c r="A1692" s="19" t="s">
        <v>23493</v>
      </c>
      <c r="B1692" s="20" t="s">
        <v>23494</v>
      </c>
      <c r="C1692" s="21" t="s">
        <v>23495</v>
      </c>
      <c r="D1692" s="21" t="s">
        <v>23496</v>
      </c>
      <c r="E1692" s="21" t="s">
        <v>23497</v>
      </c>
      <c r="F1692" s="21" t="s">
        <v>15060</v>
      </c>
    </row>
    <row r="1693" spans="1:6" ht="32" customHeight="1">
      <c r="A1693" s="19" t="s">
        <v>23498</v>
      </c>
      <c r="B1693" s="20" t="s">
        <v>23499</v>
      </c>
      <c r="C1693" s="21" t="s">
        <v>23500</v>
      </c>
      <c r="D1693" s="21" t="s">
        <v>23501</v>
      </c>
      <c r="E1693" s="21" t="s">
        <v>23502</v>
      </c>
      <c r="F1693" s="21" t="s">
        <v>15060</v>
      </c>
    </row>
    <row r="1694" spans="1:6" ht="32" customHeight="1">
      <c r="A1694" s="19" t="s">
        <v>23503</v>
      </c>
      <c r="B1694" s="20" t="s">
        <v>23504</v>
      </c>
      <c r="C1694" s="21" t="s">
        <v>23505</v>
      </c>
      <c r="D1694" s="21" t="s">
        <v>23506</v>
      </c>
      <c r="E1694" s="21" t="s">
        <v>23507</v>
      </c>
      <c r="F1694" s="21" t="s">
        <v>15060</v>
      </c>
    </row>
    <row r="1695" spans="1:6" ht="32" customHeight="1">
      <c r="A1695" s="19" t="s">
        <v>23508</v>
      </c>
      <c r="B1695" s="20" t="s">
        <v>23509</v>
      </c>
      <c r="C1695" s="21" t="s">
        <v>23510</v>
      </c>
      <c r="D1695" s="21" t="s">
        <v>23511</v>
      </c>
      <c r="E1695" s="21" t="s">
        <v>23512</v>
      </c>
      <c r="F1695" s="21" t="s">
        <v>15060</v>
      </c>
    </row>
    <row r="1696" spans="1:6" ht="32" customHeight="1">
      <c r="A1696" s="19" t="s">
        <v>23513</v>
      </c>
      <c r="B1696" s="20" t="s">
        <v>23514</v>
      </c>
      <c r="C1696" s="21" t="s">
        <v>23515</v>
      </c>
      <c r="D1696" s="21" t="s">
        <v>23516</v>
      </c>
      <c r="E1696" s="21" t="s">
        <v>23517</v>
      </c>
      <c r="F1696" s="21" t="s">
        <v>15060</v>
      </c>
    </row>
    <row r="1697" spans="1:6" ht="32" customHeight="1">
      <c r="A1697" s="19" t="s">
        <v>23518</v>
      </c>
      <c r="B1697" s="20" t="s">
        <v>23519</v>
      </c>
      <c r="C1697" s="21" t="s">
        <v>23520</v>
      </c>
      <c r="D1697" s="21" t="s">
        <v>23521</v>
      </c>
      <c r="E1697" s="21" t="s">
        <v>23522</v>
      </c>
      <c r="F1697" s="21" t="s">
        <v>15060</v>
      </c>
    </row>
    <row r="1698" spans="1:6" ht="32" customHeight="1">
      <c r="A1698" s="19" t="s">
        <v>23523</v>
      </c>
      <c r="B1698" s="20" t="s">
        <v>23524</v>
      </c>
      <c r="C1698" s="21" t="s">
        <v>23525</v>
      </c>
      <c r="D1698" s="21" t="s">
        <v>23526</v>
      </c>
      <c r="E1698" s="21" t="s">
        <v>23527</v>
      </c>
      <c r="F1698" s="21" t="s">
        <v>15060</v>
      </c>
    </row>
    <row r="1699" spans="1:6" ht="32" customHeight="1">
      <c r="A1699" s="19" t="s">
        <v>23528</v>
      </c>
      <c r="B1699" s="20" t="s">
        <v>23529</v>
      </c>
      <c r="C1699" s="21" t="s">
        <v>23530</v>
      </c>
      <c r="D1699" s="21" t="s">
        <v>23531</v>
      </c>
      <c r="E1699" s="21" t="s">
        <v>23532</v>
      </c>
      <c r="F1699" s="21" t="s">
        <v>15060</v>
      </c>
    </row>
    <row r="1700" spans="1:6" ht="32" customHeight="1">
      <c r="A1700" s="19" t="s">
        <v>23533</v>
      </c>
      <c r="B1700" s="20" t="s">
        <v>23534</v>
      </c>
      <c r="C1700" s="21" t="s">
        <v>23535</v>
      </c>
      <c r="D1700" s="21" t="s">
        <v>23536</v>
      </c>
      <c r="E1700" s="21" t="s">
        <v>23537</v>
      </c>
      <c r="F1700" s="21" t="s">
        <v>15060</v>
      </c>
    </row>
    <row r="1701" spans="1:6" ht="32" customHeight="1">
      <c r="A1701" s="19" t="s">
        <v>23538</v>
      </c>
      <c r="B1701" s="20" t="s">
        <v>23539</v>
      </c>
      <c r="C1701" s="21" t="s">
        <v>23540</v>
      </c>
      <c r="D1701" s="21" t="s">
        <v>23541</v>
      </c>
      <c r="E1701" s="21" t="s">
        <v>23542</v>
      </c>
      <c r="F1701" s="21" t="s">
        <v>15060</v>
      </c>
    </row>
    <row r="1702" spans="1:6" ht="32" customHeight="1">
      <c r="A1702" s="19" t="s">
        <v>23543</v>
      </c>
      <c r="B1702" s="20" t="s">
        <v>23544</v>
      </c>
      <c r="C1702" s="21" t="s">
        <v>23545</v>
      </c>
      <c r="D1702" s="21" t="s">
        <v>23546</v>
      </c>
      <c r="E1702" s="21" t="s">
        <v>23547</v>
      </c>
      <c r="F1702" s="21" t="s">
        <v>15060</v>
      </c>
    </row>
    <row r="1703" spans="1:6" ht="32" customHeight="1">
      <c r="A1703" s="19" t="s">
        <v>23548</v>
      </c>
      <c r="B1703" s="20" t="s">
        <v>23549</v>
      </c>
      <c r="C1703" s="21" t="s">
        <v>23550</v>
      </c>
      <c r="D1703" s="21" t="s">
        <v>23551</v>
      </c>
      <c r="E1703" s="21" t="s">
        <v>23552</v>
      </c>
      <c r="F1703" s="21" t="s">
        <v>15060</v>
      </c>
    </row>
    <row r="1704" spans="1:6" ht="32" customHeight="1">
      <c r="A1704" s="19" t="s">
        <v>23553</v>
      </c>
      <c r="B1704" s="20" t="s">
        <v>23554</v>
      </c>
      <c r="C1704" s="21" t="s">
        <v>23555</v>
      </c>
      <c r="D1704" s="21" t="s">
        <v>23556</v>
      </c>
      <c r="E1704" s="21" t="s">
        <v>23557</v>
      </c>
      <c r="F1704" s="21" t="s">
        <v>15060</v>
      </c>
    </row>
    <row r="1705" spans="1:6" ht="32" customHeight="1">
      <c r="A1705" s="19" t="s">
        <v>23558</v>
      </c>
      <c r="B1705" s="20" t="s">
        <v>23559</v>
      </c>
      <c r="C1705" s="21" t="s">
        <v>23560</v>
      </c>
      <c r="D1705" s="21" t="s">
        <v>23561</v>
      </c>
      <c r="E1705" s="21" t="s">
        <v>23562</v>
      </c>
      <c r="F1705" s="21" t="s">
        <v>15060</v>
      </c>
    </row>
    <row r="1706" spans="1:6" ht="32" customHeight="1">
      <c r="A1706" s="19" t="s">
        <v>23563</v>
      </c>
      <c r="B1706" s="20" t="s">
        <v>23564</v>
      </c>
      <c r="C1706" s="21" t="s">
        <v>23565</v>
      </c>
      <c r="D1706" s="21" t="s">
        <v>23566</v>
      </c>
      <c r="E1706" s="21" t="s">
        <v>23567</v>
      </c>
      <c r="F1706" s="21" t="s">
        <v>15060</v>
      </c>
    </row>
    <row r="1707" spans="1:6" ht="32" customHeight="1">
      <c r="A1707" s="19" t="s">
        <v>23568</v>
      </c>
      <c r="B1707" s="20" t="s">
        <v>23569</v>
      </c>
      <c r="C1707" s="21" t="s">
        <v>23570</v>
      </c>
      <c r="D1707" s="21" t="s">
        <v>23571</v>
      </c>
      <c r="E1707" s="21" t="s">
        <v>23572</v>
      </c>
      <c r="F1707" s="21" t="s">
        <v>15060</v>
      </c>
    </row>
    <row r="1708" spans="1:6" ht="32" customHeight="1">
      <c r="A1708" s="19" t="s">
        <v>23573</v>
      </c>
      <c r="B1708" s="20" t="s">
        <v>23574</v>
      </c>
      <c r="C1708" s="21" t="s">
        <v>23575</v>
      </c>
      <c r="D1708" s="21" t="s">
        <v>23576</v>
      </c>
      <c r="E1708" s="21" t="s">
        <v>23577</v>
      </c>
      <c r="F1708" s="21" t="s">
        <v>15060</v>
      </c>
    </row>
    <row r="1709" spans="1:6" ht="32" customHeight="1">
      <c r="A1709" s="19" t="s">
        <v>23578</v>
      </c>
      <c r="B1709" s="20" t="s">
        <v>23579</v>
      </c>
      <c r="C1709" s="21" t="s">
        <v>23580</v>
      </c>
      <c r="D1709" s="21" t="s">
        <v>23581</v>
      </c>
      <c r="E1709" s="21" t="s">
        <v>23582</v>
      </c>
      <c r="F1709" s="21" t="s">
        <v>15060</v>
      </c>
    </row>
    <row r="1710" spans="1:6" ht="32" customHeight="1">
      <c r="A1710" s="19" t="s">
        <v>23583</v>
      </c>
      <c r="B1710" s="20" t="s">
        <v>23584</v>
      </c>
      <c r="C1710" s="21" t="s">
        <v>23585</v>
      </c>
      <c r="D1710" s="21" t="s">
        <v>23586</v>
      </c>
      <c r="E1710" s="21" t="s">
        <v>23587</v>
      </c>
      <c r="F1710" s="21" t="s">
        <v>15060</v>
      </c>
    </row>
    <row r="1711" spans="1:6" ht="32" customHeight="1">
      <c r="A1711" s="19" t="s">
        <v>23588</v>
      </c>
      <c r="B1711" s="20" t="s">
        <v>23589</v>
      </c>
      <c r="C1711" s="21" t="s">
        <v>23590</v>
      </c>
      <c r="D1711" s="21" t="s">
        <v>23591</v>
      </c>
      <c r="E1711" s="21" t="s">
        <v>23592</v>
      </c>
      <c r="F1711" s="21" t="s">
        <v>15060</v>
      </c>
    </row>
    <row r="1712" spans="1:6" ht="32" customHeight="1">
      <c r="A1712" s="19" t="s">
        <v>23593</v>
      </c>
      <c r="B1712" s="20" t="s">
        <v>23594</v>
      </c>
      <c r="C1712" s="21" t="s">
        <v>23595</v>
      </c>
      <c r="D1712" s="21" t="s">
        <v>23596</v>
      </c>
      <c r="E1712" s="21" t="s">
        <v>23597</v>
      </c>
      <c r="F1712" s="21" t="s">
        <v>15060</v>
      </c>
    </row>
    <row r="1713" spans="1:6" ht="32" customHeight="1">
      <c r="A1713" s="19" t="s">
        <v>23598</v>
      </c>
      <c r="B1713" s="20" t="s">
        <v>23599</v>
      </c>
      <c r="C1713" s="21" t="s">
        <v>23600</v>
      </c>
      <c r="D1713" s="21" t="s">
        <v>23601</v>
      </c>
      <c r="E1713" s="21" t="s">
        <v>23602</v>
      </c>
      <c r="F1713" s="21" t="s">
        <v>15060</v>
      </c>
    </row>
    <row r="1714" spans="1:6" ht="32" customHeight="1">
      <c r="A1714" s="19" t="s">
        <v>23603</v>
      </c>
      <c r="B1714" s="20" t="s">
        <v>23604</v>
      </c>
      <c r="C1714" s="21" t="s">
        <v>23605</v>
      </c>
      <c r="D1714" s="21" t="s">
        <v>23606</v>
      </c>
      <c r="E1714" s="21" t="s">
        <v>23607</v>
      </c>
      <c r="F1714" s="21" t="s">
        <v>15060</v>
      </c>
    </row>
    <row r="1715" spans="1:6" ht="32" customHeight="1">
      <c r="A1715" s="19" t="s">
        <v>23608</v>
      </c>
      <c r="B1715" s="20" t="s">
        <v>23609</v>
      </c>
      <c r="C1715" s="21" t="s">
        <v>23610</v>
      </c>
      <c r="D1715" s="21" t="s">
        <v>23611</v>
      </c>
      <c r="E1715" s="21" t="s">
        <v>23612</v>
      </c>
      <c r="F1715" s="21" t="s">
        <v>15060</v>
      </c>
    </row>
    <row r="1716" spans="1:6" ht="32" customHeight="1">
      <c r="A1716" s="19" t="s">
        <v>23613</v>
      </c>
      <c r="B1716" s="20" t="s">
        <v>23614</v>
      </c>
      <c r="C1716" s="21" t="s">
        <v>23615</v>
      </c>
      <c r="D1716" s="21" t="s">
        <v>23616</v>
      </c>
      <c r="E1716" s="21" t="s">
        <v>23617</v>
      </c>
      <c r="F1716" s="21" t="s">
        <v>15060</v>
      </c>
    </row>
    <row r="1717" spans="1:6" ht="32" customHeight="1">
      <c r="A1717" s="19" t="s">
        <v>23618</v>
      </c>
      <c r="B1717" s="20" t="s">
        <v>23619</v>
      </c>
      <c r="C1717" s="21" t="s">
        <v>23620</v>
      </c>
      <c r="D1717" s="21" t="s">
        <v>23621</v>
      </c>
      <c r="E1717" s="21" t="s">
        <v>23622</v>
      </c>
      <c r="F1717" s="21" t="s">
        <v>15060</v>
      </c>
    </row>
    <row r="1718" spans="1:6" ht="32" customHeight="1">
      <c r="A1718" s="19" t="s">
        <v>23623</v>
      </c>
      <c r="B1718" s="20" t="s">
        <v>23624</v>
      </c>
      <c r="C1718" s="21" t="s">
        <v>23625</v>
      </c>
      <c r="D1718" s="21" t="s">
        <v>23626</v>
      </c>
      <c r="E1718" s="21" t="s">
        <v>23627</v>
      </c>
      <c r="F1718" s="21" t="s">
        <v>15060</v>
      </c>
    </row>
    <row r="1719" spans="1:6" ht="32" customHeight="1">
      <c r="A1719" s="19" t="s">
        <v>23628</v>
      </c>
      <c r="B1719" s="20" t="s">
        <v>23629</v>
      </c>
      <c r="C1719" s="21" t="s">
        <v>23630</v>
      </c>
      <c r="D1719" s="21" t="s">
        <v>23631</v>
      </c>
      <c r="E1719" s="21" t="s">
        <v>23632</v>
      </c>
      <c r="F1719" s="21" t="s">
        <v>15060</v>
      </c>
    </row>
    <row r="1720" spans="1:6" ht="32" customHeight="1">
      <c r="A1720" s="19" t="s">
        <v>23633</v>
      </c>
      <c r="B1720" s="20" t="s">
        <v>23634</v>
      </c>
      <c r="C1720" s="21" t="s">
        <v>23635</v>
      </c>
      <c r="D1720" s="21" t="s">
        <v>23636</v>
      </c>
      <c r="E1720" s="21" t="s">
        <v>23637</v>
      </c>
      <c r="F1720" s="21" t="s">
        <v>15856</v>
      </c>
    </row>
    <row r="1721" spans="1:6" ht="32" customHeight="1">
      <c r="A1721" s="19" t="s">
        <v>23638</v>
      </c>
      <c r="B1721" s="20" t="s">
        <v>23639</v>
      </c>
      <c r="C1721" s="21" t="s">
        <v>23640</v>
      </c>
      <c r="D1721" s="21" t="s">
        <v>23641</v>
      </c>
      <c r="E1721" s="21" t="s">
        <v>23642</v>
      </c>
      <c r="F1721" s="21" t="s">
        <v>15856</v>
      </c>
    </row>
    <row r="1722" spans="1:6" ht="32" customHeight="1">
      <c r="A1722" s="19" t="s">
        <v>23643</v>
      </c>
      <c r="B1722" s="20" t="s">
        <v>23644</v>
      </c>
      <c r="C1722" s="21" t="s">
        <v>23645</v>
      </c>
      <c r="D1722" s="21" t="s">
        <v>23646</v>
      </c>
      <c r="E1722" s="21" t="s">
        <v>23647</v>
      </c>
      <c r="F1722" s="21" t="s">
        <v>15856</v>
      </c>
    </row>
    <row r="1723" spans="1:6" ht="32" customHeight="1">
      <c r="A1723" s="19" t="s">
        <v>23648</v>
      </c>
      <c r="B1723" s="20" t="s">
        <v>23649</v>
      </c>
      <c r="C1723" s="21" t="s">
        <v>23650</v>
      </c>
      <c r="D1723" s="21" t="s">
        <v>23651</v>
      </c>
      <c r="E1723" s="22">
        <v>100</v>
      </c>
      <c r="F1723" s="21" t="s">
        <v>15872</v>
      </c>
    </row>
    <row r="1724" spans="1:6" ht="32" customHeight="1">
      <c r="A1724" s="19" t="s">
        <v>23652</v>
      </c>
      <c r="B1724" s="20" t="s">
        <v>23653</v>
      </c>
      <c r="C1724" s="21" t="s">
        <v>23654</v>
      </c>
      <c r="D1724" s="21" t="s">
        <v>23655</v>
      </c>
      <c r="E1724" s="21" t="s">
        <v>23656</v>
      </c>
      <c r="F1724" s="21" t="s">
        <v>15872</v>
      </c>
    </row>
    <row r="1725" spans="1:6" ht="32" customHeight="1">
      <c r="A1725" s="19" t="s">
        <v>23657</v>
      </c>
      <c r="B1725" s="20" t="s">
        <v>23658</v>
      </c>
      <c r="C1725" s="21" t="s">
        <v>23659</v>
      </c>
      <c r="D1725" s="21" t="s">
        <v>23660</v>
      </c>
      <c r="E1725" s="21" t="s">
        <v>23661</v>
      </c>
      <c r="F1725" s="21" t="s">
        <v>15872</v>
      </c>
    </row>
    <row r="1726" spans="1:6" ht="32" customHeight="1">
      <c r="A1726" s="19" t="s">
        <v>23662</v>
      </c>
      <c r="B1726" s="20" t="s">
        <v>23663</v>
      </c>
      <c r="C1726" s="21" t="s">
        <v>23664</v>
      </c>
      <c r="D1726" s="21" t="s">
        <v>23665</v>
      </c>
      <c r="E1726" s="21" t="s">
        <v>23666</v>
      </c>
      <c r="F1726" s="21" t="s">
        <v>15060</v>
      </c>
    </row>
    <row r="1727" spans="1:6" ht="32" customHeight="1">
      <c r="A1727" s="19" t="s">
        <v>23667</v>
      </c>
      <c r="B1727" s="20" t="s">
        <v>23668</v>
      </c>
      <c r="C1727" s="21" t="s">
        <v>23669</v>
      </c>
      <c r="D1727" s="21" t="s">
        <v>23670</v>
      </c>
      <c r="E1727" s="21" t="s">
        <v>23671</v>
      </c>
      <c r="F1727" s="21" t="s">
        <v>15060</v>
      </c>
    </row>
    <row r="1728" spans="1:6" ht="32" customHeight="1">
      <c r="A1728" s="19" t="s">
        <v>23672</v>
      </c>
      <c r="B1728" s="20" t="s">
        <v>23673</v>
      </c>
      <c r="C1728" s="21" t="s">
        <v>23674</v>
      </c>
      <c r="D1728" s="21" t="s">
        <v>23675</v>
      </c>
      <c r="E1728" s="21" t="s">
        <v>23676</v>
      </c>
      <c r="F1728" s="21" t="s">
        <v>15060</v>
      </c>
    </row>
    <row r="1729" spans="1:6" ht="32" customHeight="1">
      <c r="A1729" s="19" t="s">
        <v>23677</v>
      </c>
      <c r="B1729" s="20" t="s">
        <v>23678</v>
      </c>
      <c r="C1729" s="21" t="s">
        <v>23679</v>
      </c>
      <c r="D1729" s="21" t="s">
        <v>23680</v>
      </c>
      <c r="E1729" s="21" t="s">
        <v>23681</v>
      </c>
      <c r="F1729" s="21" t="s">
        <v>15060</v>
      </c>
    </row>
    <row r="1730" spans="1:6" ht="32" customHeight="1">
      <c r="A1730" s="19" t="s">
        <v>23682</v>
      </c>
      <c r="B1730" s="20" t="s">
        <v>23683</v>
      </c>
      <c r="C1730" s="21" t="s">
        <v>23684</v>
      </c>
      <c r="D1730" s="21" t="s">
        <v>23685</v>
      </c>
      <c r="E1730" s="21" t="s">
        <v>23686</v>
      </c>
      <c r="F1730" s="21" t="s">
        <v>15060</v>
      </c>
    </row>
    <row r="1731" spans="1:6" ht="32" customHeight="1">
      <c r="A1731" s="19" t="s">
        <v>23687</v>
      </c>
      <c r="B1731" s="20" t="s">
        <v>23688</v>
      </c>
      <c r="C1731" s="21" t="s">
        <v>23689</v>
      </c>
      <c r="D1731" s="21" t="s">
        <v>23690</v>
      </c>
      <c r="E1731" s="21" t="s">
        <v>23691</v>
      </c>
      <c r="F1731" s="21" t="s">
        <v>15060</v>
      </c>
    </row>
    <row r="1732" spans="1:6" ht="32" customHeight="1">
      <c r="A1732" s="19" t="s">
        <v>23692</v>
      </c>
      <c r="B1732" s="20" t="s">
        <v>23693</v>
      </c>
      <c r="C1732" s="21" t="s">
        <v>23694</v>
      </c>
      <c r="D1732" s="21" t="s">
        <v>23695</v>
      </c>
      <c r="E1732" s="21" t="s">
        <v>23696</v>
      </c>
      <c r="F1732" s="21" t="s">
        <v>15060</v>
      </c>
    </row>
    <row r="1733" spans="1:6" ht="32" customHeight="1">
      <c r="A1733" s="19" t="s">
        <v>23697</v>
      </c>
      <c r="B1733" s="20" t="s">
        <v>23698</v>
      </c>
      <c r="C1733" s="21" t="s">
        <v>23699</v>
      </c>
      <c r="D1733" s="21" t="s">
        <v>23700</v>
      </c>
      <c r="E1733" s="21" t="s">
        <v>23701</v>
      </c>
      <c r="F1733" s="21" t="s">
        <v>15060</v>
      </c>
    </row>
    <row r="1734" spans="1:6" ht="32" customHeight="1">
      <c r="A1734" s="19" t="s">
        <v>23702</v>
      </c>
      <c r="B1734" s="20" t="s">
        <v>23703</v>
      </c>
      <c r="C1734" s="21" t="s">
        <v>23704</v>
      </c>
      <c r="D1734" s="21" t="s">
        <v>23705</v>
      </c>
      <c r="E1734" s="21" t="s">
        <v>23706</v>
      </c>
      <c r="F1734" s="21" t="s">
        <v>15060</v>
      </c>
    </row>
    <row r="1735" spans="1:6" ht="32" customHeight="1">
      <c r="A1735" s="19" t="s">
        <v>23707</v>
      </c>
      <c r="B1735" s="20" t="s">
        <v>23708</v>
      </c>
      <c r="C1735" s="21" t="s">
        <v>23709</v>
      </c>
      <c r="D1735" s="21" t="s">
        <v>23710</v>
      </c>
      <c r="E1735" s="21" t="s">
        <v>23711</v>
      </c>
      <c r="F1735" s="21" t="s">
        <v>15060</v>
      </c>
    </row>
    <row r="1736" spans="1:6" ht="32" customHeight="1">
      <c r="A1736" s="19" t="s">
        <v>23712</v>
      </c>
      <c r="B1736" s="20" t="s">
        <v>23713</v>
      </c>
      <c r="C1736" s="21" t="s">
        <v>23714</v>
      </c>
      <c r="D1736" s="21" t="s">
        <v>23715</v>
      </c>
      <c r="E1736" s="21" t="s">
        <v>23716</v>
      </c>
      <c r="F1736" s="21" t="s">
        <v>15060</v>
      </c>
    </row>
    <row r="1737" spans="1:6" ht="32" customHeight="1">
      <c r="A1737" s="19" t="s">
        <v>23717</v>
      </c>
      <c r="B1737" s="20" t="s">
        <v>23718</v>
      </c>
      <c r="C1737" s="21" t="s">
        <v>23719</v>
      </c>
      <c r="D1737" s="21" t="s">
        <v>23720</v>
      </c>
      <c r="E1737" s="21" t="s">
        <v>23721</v>
      </c>
      <c r="F1737" s="21" t="s">
        <v>15060</v>
      </c>
    </row>
    <row r="1738" spans="1:6" ht="32" customHeight="1">
      <c r="A1738" s="19" t="s">
        <v>23722</v>
      </c>
      <c r="B1738" s="20" t="s">
        <v>23723</v>
      </c>
      <c r="C1738" s="21" t="s">
        <v>23724</v>
      </c>
      <c r="D1738" s="21" t="s">
        <v>23725</v>
      </c>
      <c r="E1738" s="21" t="s">
        <v>23726</v>
      </c>
      <c r="F1738" s="21" t="s">
        <v>15060</v>
      </c>
    </row>
    <row r="1739" spans="1:6" ht="32" customHeight="1">
      <c r="A1739" s="19" t="s">
        <v>23727</v>
      </c>
      <c r="B1739" s="20" t="s">
        <v>23728</v>
      </c>
      <c r="C1739" s="21" t="s">
        <v>23729</v>
      </c>
      <c r="D1739" s="21" t="s">
        <v>23730</v>
      </c>
      <c r="E1739" s="21" t="s">
        <v>23731</v>
      </c>
      <c r="F1739" s="21" t="s">
        <v>15060</v>
      </c>
    </row>
    <row r="1740" spans="1:6" ht="32" customHeight="1">
      <c r="A1740" s="19" t="s">
        <v>23732</v>
      </c>
      <c r="B1740" s="20" t="s">
        <v>23733</v>
      </c>
      <c r="C1740" s="21" t="s">
        <v>23734</v>
      </c>
      <c r="D1740" s="21" t="s">
        <v>23735</v>
      </c>
      <c r="E1740" s="21" t="s">
        <v>23736</v>
      </c>
      <c r="F1740" s="21" t="s">
        <v>15060</v>
      </c>
    </row>
    <row r="1741" spans="1:6" ht="32" customHeight="1">
      <c r="A1741" s="19" t="s">
        <v>23737</v>
      </c>
      <c r="B1741" s="20" t="s">
        <v>23738</v>
      </c>
      <c r="C1741" s="21" t="s">
        <v>23739</v>
      </c>
      <c r="D1741" s="21" t="s">
        <v>23740</v>
      </c>
      <c r="E1741" s="21" t="s">
        <v>23741</v>
      </c>
      <c r="F1741" s="21" t="s">
        <v>15060</v>
      </c>
    </row>
    <row r="1742" spans="1:6" ht="32" customHeight="1">
      <c r="A1742" s="19" t="s">
        <v>23742</v>
      </c>
      <c r="B1742" s="20" t="s">
        <v>23743</v>
      </c>
      <c r="C1742" s="21" t="s">
        <v>23744</v>
      </c>
      <c r="D1742" s="21" t="s">
        <v>23745</v>
      </c>
      <c r="E1742" s="21" t="s">
        <v>23746</v>
      </c>
      <c r="F1742" s="21" t="s">
        <v>15060</v>
      </c>
    </row>
    <row r="1743" spans="1:6" ht="32" customHeight="1">
      <c r="A1743" s="19" t="s">
        <v>23747</v>
      </c>
      <c r="B1743" s="20" t="s">
        <v>23748</v>
      </c>
      <c r="C1743" s="21" t="s">
        <v>23749</v>
      </c>
      <c r="D1743" s="21" t="s">
        <v>23750</v>
      </c>
      <c r="E1743" s="21" t="s">
        <v>23751</v>
      </c>
      <c r="F1743" s="21" t="s">
        <v>15060</v>
      </c>
    </row>
    <row r="1744" spans="1:6" ht="32" customHeight="1">
      <c r="A1744" s="19" t="s">
        <v>23752</v>
      </c>
      <c r="B1744" s="20" t="s">
        <v>23753</v>
      </c>
      <c r="C1744" s="21" t="s">
        <v>23754</v>
      </c>
      <c r="D1744" s="21" t="s">
        <v>23755</v>
      </c>
      <c r="E1744" s="21" t="s">
        <v>23756</v>
      </c>
      <c r="F1744" s="21" t="s">
        <v>15060</v>
      </c>
    </row>
    <row r="1745" spans="1:6" ht="32" customHeight="1">
      <c r="A1745" s="19" t="s">
        <v>23757</v>
      </c>
      <c r="B1745" s="20" t="s">
        <v>23758</v>
      </c>
      <c r="C1745" s="21" t="s">
        <v>23759</v>
      </c>
      <c r="D1745" s="21" t="s">
        <v>23760</v>
      </c>
      <c r="E1745" s="21" t="s">
        <v>23761</v>
      </c>
      <c r="F1745" s="21" t="s">
        <v>15060</v>
      </c>
    </row>
    <row r="1746" spans="1:6" ht="32" customHeight="1">
      <c r="A1746" s="19" t="s">
        <v>23762</v>
      </c>
      <c r="B1746" s="20" t="s">
        <v>23763</v>
      </c>
      <c r="C1746" s="21" t="s">
        <v>23764</v>
      </c>
      <c r="D1746" s="21" t="s">
        <v>23765</v>
      </c>
      <c r="E1746" s="21" t="s">
        <v>23766</v>
      </c>
      <c r="F1746" s="21" t="s">
        <v>15060</v>
      </c>
    </row>
    <row r="1747" spans="1:6" ht="32" customHeight="1">
      <c r="A1747" s="19" t="s">
        <v>23767</v>
      </c>
      <c r="B1747" s="20" t="s">
        <v>23768</v>
      </c>
      <c r="C1747" s="21" t="s">
        <v>23769</v>
      </c>
      <c r="D1747" s="21" t="s">
        <v>23770</v>
      </c>
      <c r="E1747" s="21" t="s">
        <v>23771</v>
      </c>
      <c r="F1747" s="21" t="s">
        <v>15060</v>
      </c>
    </row>
    <row r="1748" spans="1:6" ht="32" customHeight="1">
      <c r="A1748" s="19" t="s">
        <v>23772</v>
      </c>
      <c r="B1748" s="20" t="s">
        <v>23773</v>
      </c>
      <c r="C1748" s="21" t="s">
        <v>23774</v>
      </c>
      <c r="D1748" s="21" t="s">
        <v>23775</v>
      </c>
      <c r="E1748" s="21" t="s">
        <v>23776</v>
      </c>
      <c r="F1748" s="21" t="s">
        <v>15060</v>
      </c>
    </row>
    <row r="1749" spans="1:6" ht="32" customHeight="1">
      <c r="A1749" s="19" t="s">
        <v>23777</v>
      </c>
      <c r="B1749" s="20" t="s">
        <v>23778</v>
      </c>
      <c r="C1749" s="21" t="s">
        <v>23779</v>
      </c>
      <c r="D1749" s="21" t="s">
        <v>23780</v>
      </c>
      <c r="E1749" s="21" t="s">
        <v>23781</v>
      </c>
      <c r="F1749" s="21" t="s">
        <v>15060</v>
      </c>
    </row>
    <row r="1750" spans="1:6" ht="32" customHeight="1">
      <c r="A1750" s="19" t="s">
        <v>23782</v>
      </c>
      <c r="B1750" s="20" t="s">
        <v>23783</v>
      </c>
      <c r="C1750" s="21" t="s">
        <v>23784</v>
      </c>
      <c r="D1750" s="21" t="s">
        <v>23785</v>
      </c>
      <c r="E1750" s="21" t="s">
        <v>23786</v>
      </c>
      <c r="F1750" s="21" t="s">
        <v>15060</v>
      </c>
    </row>
    <row r="1751" spans="1:6" ht="32" customHeight="1">
      <c r="A1751" s="19" t="s">
        <v>23787</v>
      </c>
      <c r="B1751" s="20" t="s">
        <v>23788</v>
      </c>
      <c r="C1751" s="21" t="s">
        <v>23789</v>
      </c>
      <c r="D1751" s="21" t="s">
        <v>23790</v>
      </c>
      <c r="E1751" s="21" t="s">
        <v>23791</v>
      </c>
      <c r="F1751" s="21" t="s">
        <v>15060</v>
      </c>
    </row>
    <row r="1752" spans="1:6" ht="32" customHeight="1">
      <c r="A1752" s="19" t="s">
        <v>23792</v>
      </c>
      <c r="B1752" s="20" t="s">
        <v>23793</v>
      </c>
      <c r="C1752" s="21" t="s">
        <v>23794</v>
      </c>
      <c r="D1752" s="21" t="s">
        <v>23795</v>
      </c>
      <c r="E1752" s="21" t="s">
        <v>23796</v>
      </c>
      <c r="F1752" s="21" t="s">
        <v>15060</v>
      </c>
    </row>
    <row r="1753" spans="1:6" ht="32" customHeight="1">
      <c r="A1753" s="19" t="s">
        <v>23797</v>
      </c>
      <c r="B1753" s="20" t="s">
        <v>23798</v>
      </c>
      <c r="C1753" s="21" t="s">
        <v>23799</v>
      </c>
      <c r="D1753" s="21" t="s">
        <v>23800</v>
      </c>
      <c r="E1753" s="21" t="s">
        <v>23801</v>
      </c>
      <c r="F1753" s="21" t="s">
        <v>15060</v>
      </c>
    </row>
    <row r="1754" spans="1:6" ht="32" customHeight="1">
      <c r="A1754" s="19" t="s">
        <v>23802</v>
      </c>
      <c r="B1754" s="20" t="s">
        <v>23803</v>
      </c>
      <c r="C1754" s="21" t="s">
        <v>23804</v>
      </c>
      <c r="D1754" s="21" t="s">
        <v>23805</v>
      </c>
      <c r="E1754" s="21" t="s">
        <v>23806</v>
      </c>
      <c r="F1754" s="21" t="s">
        <v>15060</v>
      </c>
    </row>
    <row r="1755" spans="1:6" ht="32" customHeight="1">
      <c r="A1755" s="19" t="s">
        <v>23807</v>
      </c>
      <c r="B1755" s="20" t="s">
        <v>23808</v>
      </c>
      <c r="C1755" s="21" t="s">
        <v>23809</v>
      </c>
      <c r="D1755" s="21" t="s">
        <v>23810</v>
      </c>
      <c r="E1755" s="21" t="s">
        <v>23811</v>
      </c>
      <c r="F1755" s="21" t="s">
        <v>15060</v>
      </c>
    </row>
    <row r="1756" spans="1:6" ht="32" customHeight="1">
      <c r="A1756" s="19" t="s">
        <v>23812</v>
      </c>
      <c r="B1756" s="20" t="s">
        <v>23813</v>
      </c>
      <c r="C1756" s="21" t="s">
        <v>23814</v>
      </c>
      <c r="D1756" s="21" t="s">
        <v>23815</v>
      </c>
      <c r="E1756" s="21" t="s">
        <v>23816</v>
      </c>
      <c r="F1756" s="21" t="s">
        <v>15060</v>
      </c>
    </row>
    <row r="1757" spans="1:6" ht="32" customHeight="1">
      <c r="A1757" s="19" t="s">
        <v>23817</v>
      </c>
      <c r="B1757" s="20" t="s">
        <v>23818</v>
      </c>
      <c r="C1757" s="21" t="s">
        <v>23819</v>
      </c>
      <c r="D1757" s="21" t="s">
        <v>23820</v>
      </c>
      <c r="E1757" s="21" t="s">
        <v>23821</v>
      </c>
      <c r="F1757" s="21" t="s">
        <v>15060</v>
      </c>
    </row>
    <row r="1758" spans="1:6" ht="32" customHeight="1">
      <c r="A1758" s="19" t="s">
        <v>23822</v>
      </c>
      <c r="B1758" s="20" t="s">
        <v>23823</v>
      </c>
      <c r="C1758" s="21" t="s">
        <v>23824</v>
      </c>
      <c r="D1758" s="21" t="s">
        <v>23825</v>
      </c>
      <c r="E1758" s="21" t="s">
        <v>23826</v>
      </c>
      <c r="F1758" s="21" t="s">
        <v>15060</v>
      </c>
    </row>
    <row r="1759" spans="1:6" ht="32" customHeight="1">
      <c r="A1759" s="19" t="s">
        <v>23827</v>
      </c>
      <c r="B1759" s="20" t="s">
        <v>23828</v>
      </c>
      <c r="C1759" s="21" t="s">
        <v>23829</v>
      </c>
      <c r="D1759" s="21" t="s">
        <v>23830</v>
      </c>
      <c r="E1759" s="21" t="s">
        <v>23831</v>
      </c>
      <c r="F1759" s="21" t="s">
        <v>15060</v>
      </c>
    </row>
    <row r="1760" spans="1:6" ht="32" customHeight="1">
      <c r="A1760" s="19" t="s">
        <v>23832</v>
      </c>
      <c r="B1760" s="20" t="s">
        <v>23833</v>
      </c>
      <c r="C1760" s="21" t="s">
        <v>23834</v>
      </c>
      <c r="D1760" s="21" t="s">
        <v>23835</v>
      </c>
      <c r="E1760" s="21" t="s">
        <v>23836</v>
      </c>
      <c r="F1760" s="21" t="s">
        <v>15060</v>
      </c>
    </row>
    <row r="1761" spans="1:6" ht="32" customHeight="1">
      <c r="A1761" s="19" t="s">
        <v>23837</v>
      </c>
      <c r="B1761" s="20" t="s">
        <v>23838</v>
      </c>
      <c r="C1761" s="21" t="s">
        <v>23839</v>
      </c>
      <c r="D1761" s="21" t="s">
        <v>23840</v>
      </c>
      <c r="E1761" s="21" t="s">
        <v>23841</v>
      </c>
      <c r="F1761" s="21" t="s">
        <v>15060</v>
      </c>
    </row>
    <row r="1762" spans="1:6" ht="32" customHeight="1">
      <c r="A1762" s="19" t="s">
        <v>23842</v>
      </c>
      <c r="B1762" s="20" t="s">
        <v>23843</v>
      </c>
      <c r="C1762" s="21" t="s">
        <v>23844</v>
      </c>
      <c r="D1762" s="21" t="s">
        <v>23845</v>
      </c>
      <c r="E1762" s="21" t="s">
        <v>23846</v>
      </c>
      <c r="F1762" s="21" t="s">
        <v>15060</v>
      </c>
    </row>
    <row r="1763" spans="1:6" ht="32" customHeight="1">
      <c r="A1763" s="19" t="s">
        <v>23847</v>
      </c>
      <c r="B1763" s="20" t="s">
        <v>23848</v>
      </c>
      <c r="C1763" s="21" t="s">
        <v>23849</v>
      </c>
      <c r="D1763" s="21" t="s">
        <v>23850</v>
      </c>
      <c r="E1763" s="21" t="s">
        <v>23851</v>
      </c>
      <c r="F1763" s="21" t="s">
        <v>15060</v>
      </c>
    </row>
    <row r="1764" spans="1:6" ht="32" customHeight="1">
      <c r="A1764" s="19" t="s">
        <v>23852</v>
      </c>
      <c r="B1764" s="20" t="s">
        <v>23853</v>
      </c>
      <c r="C1764" s="21" t="s">
        <v>23854</v>
      </c>
      <c r="D1764" s="21" t="s">
        <v>23855</v>
      </c>
      <c r="E1764" s="21" t="s">
        <v>23856</v>
      </c>
      <c r="F1764" s="21" t="s">
        <v>15060</v>
      </c>
    </row>
    <row r="1765" spans="1:6" ht="32" customHeight="1">
      <c r="A1765" s="19" t="s">
        <v>23857</v>
      </c>
      <c r="B1765" s="20" t="s">
        <v>23858</v>
      </c>
      <c r="C1765" s="21" t="s">
        <v>23859</v>
      </c>
      <c r="D1765" s="21" t="s">
        <v>23860</v>
      </c>
      <c r="E1765" s="21" t="s">
        <v>23861</v>
      </c>
      <c r="F1765" s="21" t="s">
        <v>15060</v>
      </c>
    </row>
    <row r="1766" spans="1:6" ht="32" customHeight="1">
      <c r="A1766" s="19" t="s">
        <v>23862</v>
      </c>
      <c r="B1766" s="20" t="s">
        <v>23863</v>
      </c>
      <c r="C1766" s="21" t="s">
        <v>23864</v>
      </c>
      <c r="D1766" s="21" t="s">
        <v>23865</v>
      </c>
      <c r="E1766" s="21" t="s">
        <v>23866</v>
      </c>
      <c r="F1766" s="21" t="s">
        <v>15060</v>
      </c>
    </row>
    <row r="1767" spans="1:6" ht="32" customHeight="1">
      <c r="A1767" s="19" t="s">
        <v>23867</v>
      </c>
      <c r="B1767" s="20" t="s">
        <v>23868</v>
      </c>
      <c r="C1767" s="21" t="s">
        <v>23869</v>
      </c>
      <c r="D1767" s="21" t="s">
        <v>23870</v>
      </c>
      <c r="E1767" s="21" t="s">
        <v>23871</v>
      </c>
      <c r="F1767" s="21" t="s">
        <v>15060</v>
      </c>
    </row>
    <row r="1768" spans="1:6" ht="32" customHeight="1">
      <c r="A1768" s="19" t="s">
        <v>23872</v>
      </c>
      <c r="B1768" s="20" t="s">
        <v>23873</v>
      </c>
      <c r="C1768" s="21" t="s">
        <v>23874</v>
      </c>
      <c r="D1768" s="21" t="s">
        <v>23875</v>
      </c>
      <c r="E1768" s="21" t="s">
        <v>23876</v>
      </c>
      <c r="F1768" s="21" t="s">
        <v>15060</v>
      </c>
    </row>
    <row r="1769" spans="1:6" ht="32" customHeight="1">
      <c r="A1769" s="19" t="s">
        <v>23877</v>
      </c>
      <c r="B1769" s="20" t="s">
        <v>23878</v>
      </c>
      <c r="C1769" s="21" t="s">
        <v>23879</v>
      </c>
      <c r="D1769" s="21" t="s">
        <v>23880</v>
      </c>
      <c r="E1769" s="21" t="s">
        <v>23881</v>
      </c>
      <c r="F1769" s="21" t="s">
        <v>15060</v>
      </c>
    </row>
    <row r="1770" spans="1:6" ht="32" customHeight="1">
      <c r="A1770" s="19" t="s">
        <v>23882</v>
      </c>
      <c r="B1770" s="20" t="s">
        <v>23883</v>
      </c>
      <c r="C1770" s="21" t="s">
        <v>23884</v>
      </c>
      <c r="D1770" s="21" t="s">
        <v>23885</v>
      </c>
      <c r="E1770" s="21" t="s">
        <v>23886</v>
      </c>
      <c r="F1770" s="21" t="s">
        <v>15060</v>
      </c>
    </row>
    <row r="1771" spans="1:6" ht="32" customHeight="1">
      <c r="A1771" s="19" t="s">
        <v>23887</v>
      </c>
      <c r="B1771" s="20" t="s">
        <v>23888</v>
      </c>
      <c r="C1771" s="21" t="s">
        <v>23889</v>
      </c>
      <c r="D1771" s="21" t="s">
        <v>23890</v>
      </c>
      <c r="E1771" s="21" t="s">
        <v>23891</v>
      </c>
      <c r="F1771" s="21" t="s">
        <v>15060</v>
      </c>
    </row>
    <row r="1772" spans="1:6" ht="32" customHeight="1">
      <c r="A1772" s="19" t="s">
        <v>23892</v>
      </c>
      <c r="B1772" s="20" t="s">
        <v>23893</v>
      </c>
      <c r="C1772" s="21" t="s">
        <v>23894</v>
      </c>
      <c r="D1772" s="21" t="s">
        <v>23895</v>
      </c>
      <c r="E1772" s="21" t="s">
        <v>23896</v>
      </c>
      <c r="F1772" s="21" t="s">
        <v>15060</v>
      </c>
    </row>
    <row r="1773" spans="1:6" ht="32" customHeight="1">
      <c r="A1773" s="19" t="s">
        <v>23897</v>
      </c>
      <c r="B1773" s="20" t="s">
        <v>23898</v>
      </c>
      <c r="C1773" s="21" t="s">
        <v>23899</v>
      </c>
      <c r="D1773" s="21" t="s">
        <v>23900</v>
      </c>
      <c r="E1773" s="21" t="s">
        <v>23901</v>
      </c>
      <c r="F1773" s="21" t="s">
        <v>15060</v>
      </c>
    </row>
    <row r="1774" spans="1:6" ht="32" customHeight="1">
      <c r="A1774" s="19" t="s">
        <v>23902</v>
      </c>
      <c r="B1774" s="20" t="s">
        <v>23903</v>
      </c>
      <c r="C1774" s="21" t="s">
        <v>23904</v>
      </c>
      <c r="D1774" s="21" t="s">
        <v>23905</v>
      </c>
      <c r="E1774" s="21" t="s">
        <v>23906</v>
      </c>
      <c r="F1774" s="21" t="s">
        <v>15060</v>
      </c>
    </row>
    <row r="1775" spans="1:6" ht="32" customHeight="1">
      <c r="A1775" s="19" t="s">
        <v>23907</v>
      </c>
      <c r="B1775" s="20" t="s">
        <v>23908</v>
      </c>
      <c r="C1775" s="21" t="s">
        <v>23909</v>
      </c>
      <c r="D1775" s="21" t="s">
        <v>23910</v>
      </c>
      <c r="E1775" s="21" t="s">
        <v>23911</v>
      </c>
      <c r="F1775" s="21" t="s">
        <v>15060</v>
      </c>
    </row>
    <row r="1776" spans="1:6" ht="32" customHeight="1">
      <c r="A1776" s="19" t="s">
        <v>23912</v>
      </c>
      <c r="B1776" s="20" t="s">
        <v>23913</v>
      </c>
      <c r="C1776" s="21" t="s">
        <v>23914</v>
      </c>
      <c r="D1776" s="21" t="s">
        <v>23915</v>
      </c>
      <c r="E1776" s="21" t="s">
        <v>23916</v>
      </c>
      <c r="F1776" s="21" t="s">
        <v>15060</v>
      </c>
    </row>
    <row r="1777" spans="1:6" ht="32" customHeight="1">
      <c r="A1777" s="19" t="s">
        <v>23917</v>
      </c>
      <c r="B1777" s="20" t="s">
        <v>23918</v>
      </c>
      <c r="C1777" s="21" t="s">
        <v>23919</v>
      </c>
      <c r="D1777" s="21" t="s">
        <v>23920</v>
      </c>
      <c r="E1777" s="21" t="s">
        <v>23921</v>
      </c>
      <c r="F1777" s="21" t="s">
        <v>15060</v>
      </c>
    </row>
    <row r="1778" spans="1:6" ht="32" customHeight="1">
      <c r="A1778" s="19" t="s">
        <v>23922</v>
      </c>
      <c r="B1778" s="20" t="s">
        <v>23923</v>
      </c>
      <c r="C1778" s="21" t="s">
        <v>23924</v>
      </c>
      <c r="D1778" s="21" t="s">
        <v>23925</v>
      </c>
      <c r="E1778" s="21" t="s">
        <v>23926</v>
      </c>
      <c r="F1778" s="21" t="s">
        <v>15060</v>
      </c>
    </row>
    <row r="1779" spans="1:6" ht="32" customHeight="1">
      <c r="A1779" s="19" t="s">
        <v>23927</v>
      </c>
      <c r="B1779" s="20" t="s">
        <v>23928</v>
      </c>
      <c r="C1779" s="21" t="s">
        <v>23929</v>
      </c>
      <c r="D1779" s="21" t="s">
        <v>23930</v>
      </c>
      <c r="E1779" s="21" t="s">
        <v>23931</v>
      </c>
      <c r="F1779" s="21" t="s">
        <v>15060</v>
      </c>
    </row>
    <row r="1780" spans="1:6" ht="32" customHeight="1">
      <c r="A1780" s="19" t="s">
        <v>23932</v>
      </c>
      <c r="B1780" s="20" t="s">
        <v>23933</v>
      </c>
      <c r="C1780" s="21" t="s">
        <v>23934</v>
      </c>
      <c r="D1780" s="21" t="s">
        <v>23935</v>
      </c>
      <c r="E1780" s="21" t="s">
        <v>23936</v>
      </c>
      <c r="F1780" s="21" t="s">
        <v>15060</v>
      </c>
    </row>
    <row r="1781" spans="1:6" ht="32" customHeight="1">
      <c r="A1781" s="19" t="s">
        <v>23937</v>
      </c>
      <c r="B1781" s="20" t="s">
        <v>23938</v>
      </c>
      <c r="C1781" s="21" t="s">
        <v>23939</v>
      </c>
      <c r="D1781" s="21" t="s">
        <v>23940</v>
      </c>
      <c r="E1781" s="21" t="s">
        <v>23941</v>
      </c>
      <c r="F1781" s="21" t="s">
        <v>15060</v>
      </c>
    </row>
    <row r="1782" spans="1:6" ht="32" customHeight="1">
      <c r="A1782" s="19" t="s">
        <v>23942</v>
      </c>
      <c r="B1782" s="20" t="s">
        <v>23943</v>
      </c>
      <c r="C1782" s="21" t="s">
        <v>23944</v>
      </c>
      <c r="D1782" s="21" t="s">
        <v>23945</v>
      </c>
      <c r="E1782" s="21" t="s">
        <v>23946</v>
      </c>
      <c r="F1782" s="21" t="s">
        <v>15060</v>
      </c>
    </row>
    <row r="1783" spans="1:6" ht="32" customHeight="1">
      <c r="A1783" s="19" t="s">
        <v>23947</v>
      </c>
      <c r="B1783" s="20" t="s">
        <v>23948</v>
      </c>
      <c r="C1783" s="21" t="s">
        <v>23949</v>
      </c>
      <c r="D1783" s="21" t="s">
        <v>23950</v>
      </c>
      <c r="E1783" s="21" t="s">
        <v>23951</v>
      </c>
      <c r="F1783" s="21" t="s">
        <v>15060</v>
      </c>
    </row>
    <row r="1784" spans="1:6" ht="32" customHeight="1">
      <c r="A1784" s="19" t="s">
        <v>23952</v>
      </c>
      <c r="B1784" s="20" t="s">
        <v>23953</v>
      </c>
      <c r="C1784" s="21" t="s">
        <v>23954</v>
      </c>
      <c r="D1784" s="21" t="s">
        <v>23955</v>
      </c>
      <c r="E1784" s="21" t="s">
        <v>23956</v>
      </c>
      <c r="F1784" s="21" t="s">
        <v>15060</v>
      </c>
    </row>
    <row r="1785" spans="1:6" ht="32" customHeight="1">
      <c r="A1785" s="19" t="s">
        <v>23957</v>
      </c>
      <c r="B1785" s="20" t="s">
        <v>23958</v>
      </c>
      <c r="C1785" s="21" t="s">
        <v>23959</v>
      </c>
      <c r="D1785" s="21" t="s">
        <v>23960</v>
      </c>
      <c r="E1785" s="22">
        <v>100</v>
      </c>
      <c r="F1785" s="21" t="s">
        <v>15060</v>
      </c>
    </row>
    <row r="1786" spans="1:6" ht="32" customHeight="1">
      <c r="A1786" s="19" t="s">
        <v>23961</v>
      </c>
      <c r="B1786" s="20" t="s">
        <v>23962</v>
      </c>
      <c r="C1786" s="21" t="s">
        <v>23963</v>
      </c>
      <c r="D1786" s="21" t="s">
        <v>23964</v>
      </c>
      <c r="E1786" s="21" t="s">
        <v>23965</v>
      </c>
      <c r="F1786" s="21" t="s">
        <v>15060</v>
      </c>
    </row>
    <row r="1787" spans="1:6" ht="32" customHeight="1">
      <c r="A1787" s="19" t="s">
        <v>23966</v>
      </c>
      <c r="B1787" s="20" t="s">
        <v>23967</v>
      </c>
      <c r="C1787" s="21" t="s">
        <v>23968</v>
      </c>
      <c r="D1787" s="21" t="s">
        <v>23969</v>
      </c>
      <c r="E1787" s="21" t="s">
        <v>23970</v>
      </c>
      <c r="F1787" s="21" t="s">
        <v>15060</v>
      </c>
    </row>
    <row r="1788" spans="1:6" ht="32" customHeight="1">
      <c r="A1788" s="19" t="s">
        <v>23971</v>
      </c>
      <c r="B1788" s="20" t="s">
        <v>23972</v>
      </c>
      <c r="C1788" s="21" t="s">
        <v>23973</v>
      </c>
      <c r="D1788" s="21" t="s">
        <v>23974</v>
      </c>
      <c r="E1788" s="21" t="s">
        <v>23975</v>
      </c>
      <c r="F1788" s="21" t="s">
        <v>15060</v>
      </c>
    </row>
    <row r="1789" spans="1:6" ht="32" customHeight="1">
      <c r="A1789" s="19" t="s">
        <v>23976</v>
      </c>
      <c r="B1789" s="20" t="s">
        <v>23977</v>
      </c>
      <c r="C1789" s="21" t="s">
        <v>23978</v>
      </c>
      <c r="D1789" s="21" t="s">
        <v>23979</v>
      </c>
      <c r="E1789" s="21" t="s">
        <v>23980</v>
      </c>
      <c r="F1789" s="21" t="s">
        <v>15060</v>
      </c>
    </row>
    <row r="1790" spans="1:6" ht="32" customHeight="1">
      <c r="A1790" s="19" t="s">
        <v>23981</v>
      </c>
      <c r="B1790" s="20" t="s">
        <v>23982</v>
      </c>
      <c r="C1790" s="21" t="s">
        <v>23983</v>
      </c>
      <c r="D1790" s="21" t="s">
        <v>23984</v>
      </c>
      <c r="E1790" s="21" t="s">
        <v>23985</v>
      </c>
      <c r="F1790" s="21" t="s">
        <v>15060</v>
      </c>
    </row>
    <row r="1791" spans="1:6" ht="32" customHeight="1">
      <c r="A1791" s="19" t="s">
        <v>23986</v>
      </c>
      <c r="B1791" s="20" t="s">
        <v>23987</v>
      </c>
      <c r="C1791" s="21" t="s">
        <v>23988</v>
      </c>
      <c r="D1791" s="21" t="s">
        <v>23989</v>
      </c>
      <c r="E1791" s="21" t="s">
        <v>23990</v>
      </c>
      <c r="F1791" s="21" t="s">
        <v>15060</v>
      </c>
    </row>
    <row r="1792" spans="1:6" ht="32" customHeight="1">
      <c r="A1792" s="19" t="s">
        <v>23991</v>
      </c>
      <c r="B1792" s="20" t="s">
        <v>23992</v>
      </c>
      <c r="C1792" s="21" t="s">
        <v>23993</v>
      </c>
      <c r="D1792" s="21" t="s">
        <v>23994</v>
      </c>
      <c r="E1792" s="21" t="s">
        <v>23995</v>
      </c>
      <c r="F1792" s="21" t="s">
        <v>15060</v>
      </c>
    </row>
    <row r="1793" spans="1:6" ht="32" customHeight="1">
      <c r="A1793" s="19" t="s">
        <v>23996</v>
      </c>
      <c r="B1793" s="20" t="s">
        <v>23997</v>
      </c>
      <c r="C1793" s="21" t="s">
        <v>23998</v>
      </c>
      <c r="D1793" s="21" t="s">
        <v>23999</v>
      </c>
      <c r="E1793" s="21" t="s">
        <v>24000</v>
      </c>
      <c r="F1793" s="21" t="s">
        <v>15060</v>
      </c>
    </row>
    <row r="1794" spans="1:6" ht="32" customHeight="1">
      <c r="A1794" s="19" t="s">
        <v>24001</v>
      </c>
      <c r="B1794" s="20" t="s">
        <v>24002</v>
      </c>
      <c r="C1794" s="21" t="s">
        <v>24003</v>
      </c>
      <c r="D1794" s="21" t="s">
        <v>24004</v>
      </c>
      <c r="E1794" s="21" t="s">
        <v>24005</v>
      </c>
      <c r="F1794" s="21" t="s">
        <v>15060</v>
      </c>
    </row>
    <row r="1795" spans="1:6" ht="32" customHeight="1">
      <c r="A1795" s="19" t="s">
        <v>24006</v>
      </c>
      <c r="B1795" s="20" t="s">
        <v>24007</v>
      </c>
      <c r="C1795" s="21" t="s">
        <v>24008</v>
      </c>
      <c r="D1795" s="21" t="s">
        <v>24009</v>
      </c>
      <c r="E1795" s="22">
        <v>100</v>
      </c>
      <c r="F1795" s="21" t="s">
        <v>15060</v>
      </c>
    </row>
    <row r="1796" spans="1:6" ht="32" customHeight="1">
      <c r="A1796" s="19" t="s">
        <v>24010</v>
      </c>
      <c r="B1796" s="20" t="s">
        <v>24011</v>
      </c>
      <c r="C1796" s="21" t="s">
        <v>24012</v>
      </c>
      <c r="D1796" s="21" t="s">
        <v>24013</v>
      </c>
      <c r="E1796" s="21" t="s">
        <v>24014</v>
      </c>
      <c r="F1796" s="21" t="s">
        <v>15060</v>
      </c>
    </row>
    <row r="1797" spans="1:6" ht="32" customHeight="1">
      <c r="A1797" s="19" t="s">
        <v>24015</v>
      </c>
      <c r="B1797" s="20" t="s">
        <v>24016</v>
      </c>
      <c r="C1797" s="21" t="s">
        <v>24017</v>
      </c>
      <c r="D1797" s="21" t="s">
        <v>24018</v>
      </c>
      <c r="E1797" s="21" t="s">
        <v>24019</v>
      </c>
      <c r="F1797" s="21" t="s">
        <v>15060</v>
      </c>
    </row>
    <row r="1798" spans="1:6" ht="32" customHeight="1">
      <c r="A1798" s="19" t="s">
        <v>24020</v>
      </c>
      <c r="B1798" s="20" t="s">
        <v>24021</v>
      </c>
      <c r="C1798" s="21" t="s">
        <v>24022</v>
      </c>
      <c r="D1798" s="21" t="s">
        <v>24023</v>
      </c>
      <c r="E1798" s="21" t="s">
        <v>24024</v>
      </c>
      <c r="F1798" s="21" t="s">
        <v>15060</v>
      </c>
    </row>
    <row r="1799" spans="1:6" ht="32" customHeight="1">
      <c r="A1799" s="19" t="s">
        <v>24025</v>
      </c>
      <c r="B1799" s="20" t="s">
        <v>24026</v>
      </c>
      <c r="C1799" s="21" t="s">
        <v>24027</v>
      </c>
      <c r="D1799" s="21" t="s">
        <v>24028</v>
      </c>
      <c r="E1799" s="21" t="s">
        <v>24029</v>
      </c>
      <c r="F1799" s="21" t="s">
        <v>15060</v>
      </c>
    </row>
    <row r="1800" spans="1:6" ht="32" customHeight="1">
      <c r="A1800" s="19" t="s">
        <v>24030</v>
      </c>
      <c r="B1800" s="20" t="s">
        <v>24031</v>
      </c>
      <c r="C1800" s="21" t="s">
        <v>24032</v>
      </c>
      <c r="D1800" s="21" t="s">
        <v>24033</v>
      </c>
      <c r="E1800" s="21" t="s">
        <v>24034</v>
      </c>
      <c r="F1800" s="21" t="s">
        <v>15060</v>
      </c>
    </row>
    <row r="1801" spans="1:6" ht="32" customHeight="1">
      <c r="A1801" s="19" t="s">
        <v>24035</v>
      </c>
      <c r="B1801" s="20" t="s">
        <v>24036</v>
      </c>
      <c r="C1801" s="21" t="s">
        <v>24037</v>
      </c>
      <c r="D1801" s="21" t="s">
        <v>24038</v>
      </c>
      <c r="E1801" s="21" t="s">
        <v>24039</v>
      </c>
      <c r="F1801" s="21" t="s">
        <v>15060</v>
      </c>
    </row>
    <row r="1802" spans="1:6" ht="32" customHeight="1">
      <c r="A1802" s="19" t="s">
        <v>24040</v>
      </c>
      <c r="B1802" s="20" t="s">
        <v>24041</v>
      </c>
      <c r="C1802" s="21" t="s">
        <v>24042</v>
      </c>
      <c r="D1802" s="21" t="s">
        <v>24043</v>
      </c>
      <c r="E1802" s="21" t="s">
        <v>24044</v>
      </c>
      <c r="F1802" s="21" t="s">
        <v>15060</v>
      </c>
    </row>
    <row r="1803" spans="1:6" ht="32" customHeight="1">
      <c r="A1803" s="19" t="s">
        <v>24045</v>
      </c>
      <c r="B1803" s="20" t="s">
        <v>24046</v>
      </c>
      <c r="C1803" s="21" t="s">
        <v>24047</v>
      </c>
      <c r="D1803" s="21" t="s">
        <v>24048</v>
      </c>
      <c r="E1803" s="21" t="s">
        <v>24049</v>
      </c>
      <c r="F1803" s="21" t="s">
        <v>15060</v>
      </c>
    </row>
    <row r="1804" spans="1:6" ht="32" customHeight="1">
      <c r="A1804" s="19" t="s">
        <v>24050</v>
      </c>
      <c r="B1804" s="20" t="s">
        <v>24051</v>
      </c>
      <c r="C1804" s="21" t="s">
        <v>24052</v>
      </c>
      <c r="D1804" s="21" t="s">
        <v>24053</v>
      </c>
      <c r="E1804" s="21" t="s">
        <v>24054</v>
      </c>
      <c r="F1804" s="21" t="s">
        <v>15060</v>
      </c>
    </row>
    <row r="1805" spans="1:6" ht="32" customHeight="1">
      <c r="A1805" s="19" t="s">
        <v>24055</v>
      </c>
      <c r="B1805" s="20" t="s">
        <v>24056</v>
      </c>
      <c r="C1805" s="21" t="s">
        <v>24057</v>
      </c>
      <c r="D1805" s="21" t="s">
        <v>24058</v>
      </c>
      <c r="E1805" s="21" t="s">
        <v>24059</v>
      </c>
      <c r="F1805" s="21" t="s">
        <v>15060</v>
      </c>
    </row>
    <row r="1806" spans="1:6" ht="32" customHeight="1">
      <c r="A1806" s="19" t="s">
        <v>24060</v>
      </c>
      <c r="B1806" s="20" t="s">
        <v>24061</v>
      </c>
      <c r="C1806" s="21" t="s">
        <v>24062</v>
      </c>
      <c r="D1806" s="21" t="s">
        <v>24063</v>
      </c>
      <c r="E1806" s="21" t="s">
        <v>24064</v>
      </c>
      <c r="F1806" s="21" t="s">
        <v>15060</v>
      </c>
    </row>
    <row r="1807" spans="1:6" ht="32" customHeight="1">
      <c r="A1807" s="19" t="s">
        <v>24065</v>
      </c>
      <c r="B1807" s="20" t="s">
        <v>24066</v>
      </c>
      <c r="C1807" s="21" t="s">
        <v>24067</v>
      </c>
      <c r="D1807" s="21" t="s">
        <v>24068</v>
      </c>
      <c r="E1807" s="21" t="s">
        <v>24069</v>
      </c>
      <c r="F1807" s="21" t="s">
        <v>15060</v>
      </c>
    </row>
    <row r="1808" spans="1:6" ht="32" customHeight="1">
      <c r="A1808" s="19" t="s">
        <v>24070</v>
      </c>
      <c r="B1808" s="20" t="s">
        <v>24071</v>
      </c>
      <c r="C1808" s="21" t="s">
        <v>24072</v>
      </c>
      <c r="D1808" s="21" t="s">
        <v>24073</v>
      </c>
      <c r="E1808" s="21" t="s">
        <v>24074</v>
      </c>
      <c r="F1808" s="21" t="s">
        <v>15060</v>
      </c>
    </row>
    <row r="1809" spans="1:6" ht="32" customHeight="1">
      <c r="A1809" s="19" t="s">
        <v>24075</v>
      </c>
      <c r="B1809" s="20" t="s">
        <v>24076</v>
      </c>
      <c r="C1809" s="21" t="s">
        <v>24077</v>
      </c>
      <c r="D1809" s="21" t="s">
        <v>24078</v>
      </c>
      <c r="E1809" s="21" t="s">
        <v>24079</v>
      </c>
      <c r="F1809" s="21" t="s">
        <v>15060</v>
      </c>
    </row>
    <row r="1810" spans="1:6" ht="32" customHeight="1">
      <c r="A1810" s="19" t="s">
        <v>24080</v>
      </c>
      <c r="B1810" s="20" t="s">
        <v>24081</v>
      </c>
      <c r="C1810" s="21" t="s">
        <v>24082</v>
      </c>
      <c r="D1810" s="21" t="s">
        <v>24083</v>
      </c>
      <c r="E1810" s="21" t="s">
        <v>24084</v>
      </c>
      <c r="F1810" s="21" t="s">
        <v>15060</v>
      </c>
    </row>
    <row r="1811" spans="1:6" ht="32" customHeight="1">
      <c r="A1811" s="19" t="s">
        <v>24085</v>
      </c>
      <c r="B1811" s="20" t="s">
        <v>24086</v>
      </c>
      <c r="C1811" s="21" t="s">
        <v>24087</v>
      </c>
      <c r="D1811" s="21" t="s">
        <v>24088</v>
      </c>
      <c r="E1811" s="22">
        <v>100</v>
      </c>
      <c r="F1811" s="21" t="s">
        <v>15060</v>
      </c>
    </row>
    <row r="1812" spans="1:6" ht="32" customHeight="1">
      <c r="A1812" s="19" t="s">
        <v>24089</v>
      </c>
      <c r="B1812" s="20" t="s">
        <v>24090</v>
      </c>
      <c r="C1812" s="21" t="s">
        <v>24091</v>
      </c>
      <c r="D1812" s="21" t="s">
        <v>24092</v>
      </c>
      <c r="E1812" s="21" t="s">
        <v>24093</v>
      </c>
      <c r="F1812" s="21" t="s">
        <v>15060</v>
      </c>
    </row>
    <row r="1813" spans="1:6" ht="32" customHeight="1">
      <c r="A1813" s="19" t="s">
        <v>24094</v>
      </c>
      <c r="B1813" s="20" t="s">
        <v>24095</v>
      </c>
      <c r="C1813" s="21" t="s">
        <v>24096</v>
      </c>
      <c r="D1813" s="21" t="s">
        <v>24097</v>
      </c>
      <c r="E1813" s="21" t="s">
        <v>24098</v>
      </c>
      <c r="F1813" s="21" t="s">
        <v>15060</v>
      </c>
    </row>
    <row r="1814" spans="1:6" ht="32" customHeight="1">
      <c r="A1814" s="19" t="s">
        <v>24099</v>
      </c>
      <c r="B1814" s="20" t="s">
        <v>24100</v>
      </c>
      <c r="C1814" s="21" t="s">
        <v>24101</v>
      </c>
      <c r="D1814" s="21" t="s">
        <v>24102</v>
      </c>
      <c r="E1814" s="21" t="s">
        <v>24103</v>
      </c>
      <c r="F1814" s="21" t="s">
        <v>15060</v>
      </c>
    </row>
    <row r="1815" spans="1:6" ht="32" customHeight="1">
      <c r="A1815" s="19" t="s">
        <v>24104</v>
      </c>
      <c r="B1815" s="20" t="s">
        <v>24105</v>
      </c>
      <c r="C1815" s="21" t="s">
        <v>24106</v>
      </c>
      <c r="D1815" s="21" t="s">
        <v>24107</v>
      </c>
      <c r="E1815" s="21" t="s">
        <v>24108</v>
      </c>
      <c r="F1815" s="21" t="s">
        <v>15060</v>
      </c>
    </row>
    <row r="1816" spans="1:6" ht="32" customHeight="1">
      <c r="A1816" s="19" t="s">
        <v>24109</v>
      </c>
      <c r="B1816" s="20" t="s">
        <v>24110</v>
      </c>
      <c r="C1816" s="21" t="s">
        <v>24111</v>
      </c>
      <c r="D1816" s="21" t="s">
        <v>24112</v>
      </c>
      <c r="E1816" s="21" t="s">
        <v>24113</v>
      </c>
      <c r="F1816" s="21" t="s">
        <v>15060</v>
      </c>
    </row>
    <row r="1817" spans="1:6" ht="32" customHeight="1">
      <c r="A1817" s="19" t="s">
        <v>24114</v>
      </c>
      <c r="B1817" s="20" t="s">
        <v>24115</v>
      </c>
      <c r="C1817" s="21" t="s">
        <v>24116</v>
      </c>
      <c r="D1817" s="21" t="s">
        <v>24117</v>
      </c>
      <c r="E1817" s="21" t="s">
        <v>24118</v>
      </c>
      <c r="F1817" s="21" t="s">
        <v>15060</v>
      </c>
    </row>
    <row r="1818" spans="1:6" ht="32" customHeight="1">
      <c r="A1818" s="19" t="s">
        <v>24119</v>
      </c>
      <c r="B1818" s="20" t="s">
        <v>24120</v>
      </c>
      <c r="C1818" s="21" t="s">
        <v>24121</v>
      </c>
      <c r="D1818" s="21" t="s">
        <v>24122</v>
      </c>
      <c r="E1818" s="21" t="s">
        <v>24123</v>
      </c>
      <c r="F1818" s="21" t="s">
        <v>15060</v>
      </c>
    </row>
    <row r="1819" spans="1:6" ht="32" customHeight="1">
      <c r="A1819" s="19" t="s">
        <v>24124</v>
      </c>
      <c r="B1819" s="20" t="s">
        <v>24125</v>
      </c>
      <c r="C1819" s="21" t="s">
        <v>24126</v>
      </c>
      <c r="D1819" s="21" t="s">
        <v>24127</v>
      </c>
      <c r="E1819" s="21" t="s">
        <v>24128</v>
      </c>
      <c r="F1819" s="21" t="s">
        <v>15060</v>
      </c>
    </row>
    <row r="1820" spans="1:6" ht="32" customHeight="1">
      <c r="A1820" s="19" t="s">
        <v>24129</v>
      </c>
      <c r="B1820" s="20" t="s">
        <v>24130</v>
      </c>
      <c r="C1820" s="21" t="s">
        <v>24131</v>
      </c>
      <c r="D1820" s="21" t="s">
        <v>24132</v>
      </c>
      <c r="E1820" s="21" t="s">
        <v>24133</v>
      </c>
      <c r="F1820" s="21" t="s">
        <v>15060</v>
      </c>
    </row>
    <row r="1821" spans="1:6" ht="32" customHeight="1">
      <c r="A1821" s="19" t="s">
        <v>24134</v>
      </c>
      <c r="B1821" s="20" t="s">
        <v>24135</v>
      </c>
      <c r="C1821" s="21" t="s">
        <v>24136</v>
      </c>
      <c r="D1821" s="21" t="s">
        <v>24137</v>
      </c>
      <c r="E1821" s="21" t="s">
        <v>24138</v>
      </c>
      <c r="F1821" s="21" t="s">
        <v>15060</v>
      </c>
    </row>
    <row r="1822" spans="1:6" ht="32" customHeight="1">
      <c r="A1822" s="19" t="s">
        <v>24139</v>
      </c>
      <c r="B1822" s="20" t="s">
        <v>24140</v>
      </c>
      <c r="C1822" s="21" t="s">
        <v>24141</v>
      </c>
      <c r="D1822" s="21" t="s">
        <v>24142</v>
      </c>
      <c r="E1822" s="21" t="s">
        <v>24143</v>
      </c>
      <c r="F1822" s="21" t="s">
        <v>15060</v>
      </c>
    </row>
    <row r="1823" spans="1:6" ht="32" customHeight="1">
      <c r="A1823" s="19" t="s">
        <v>24144</v>
      </c>
      <c r="B1823" s="20" t="s">
        <v>24145</v>
      </c>
      <c r="C1823" s="21" t="s">
        <v>24146</v>
      </c>
      <c r="D1823" s="21" t="s">
        <v>24147</v>
      </c>
      <c r="E1823" s="21" t="s">
        <v>24148</v>
      </c>
      <c r="F1823" s="21" t="s">
        <v>15060</v>
      </c>
    </row>
    <row r="1824" spans="1:6" ht="32" customHeight="1">
      <c r="A1824" s="19" t="s">
        <v>24149</v>
      </c>
      <c r="B1824" s="20" t="s">
        <v>24150</v>
      </c>
      <c r="C1824" s="21" t="s">
        <v>24151</v>
      </c>
      <c r="D1824" s="21" t="s">
        <v>24152</v>
      </c>
      <c r="E1824" s="21" t="s">
        <v>24153</v>
      </c>
      <c r="F1824" s="21" t="s">
        <v>15060</v>
      </c>
    </row>
    <row r="1825" spans="1:6" ht="32" customHeight="1">
      <c r="A1825" s="19" t="s">
        <v>24154</v>
      </c>
      <c r="B1825" s="20" t="s">
        <v>24155</v>
      </c>
      <c r="C1825" s="21" t="s">
        <v>24156</v>
      </c>
      <c r="D1825" s="21" t="s">
        <v>24157</v>
      </c>
      <c r="E1825" s="21" t="s">
        <v>24158</v>
      </c>
      <c r="F1825" s="21" t="s">
        <v>15060</v>
      </c>
    </row>
    <row r="1826" spans="1:6" ht="32" customHeight="1">
      <c r="A1826" s="19" t="s">
        <v>24159</v>
      </c>
      <c r="B1826" s="20" t="s">
        <v>24160</v>
      </c>
      <c r="C1826" s="21" t="s">
        <v>24161</v>
      </c>
      <c r="D1826" s="21" t="s">
        <v>24162</v>
      </c>
      <c r="E1826" s="21" t="s">
        <v>24163</v>
      </c>
      <c r="F1826" s="21" t="s">
        <v>15060</v>
      </c>
    </row>
    <row r="1827" spans="1:6" ht="32" customHeight="1">
      <c r="A1827" s="19" t="s">
        <v>24164</v>
      </c>
      <c r="B1827" s="20" t="s">
        <v>24165</v>
      </c>
      <c r="C1827" s="21" t="s">
        <v>24166</v>
      </c>
      <c r="D1827" s="21" t="s">
        <v>24167</v>
      </c>
      <c r="E1827" s="21" t="s">
        <v>24168</v>
      </c>
      <c r="F1827" s="21" t="s">
        <v>15060</v>
      </c>
    </row>
    <row r="1828" spans="1:6" ht="32" customHeight="1">
      <c r="A1828" s="19" t="s">
        <v>24169</v>
      </c>
      <c r="B1828" s="20" t="s">
        <v>24170</v>
      </c>
      <c r="C1828" s="21" t="s">
        <v>24171</v>
      </c>
      <c r="D1828" s="21" t="s">
        <v>24172</v>
      </c>
      <c r="E1828" s="21" t="s">
        <v>24173</v>
      </c>
      <c r="F1828" s="21" t="s">
        <v>15060</v>
      </c>
    </row>
    <row r="1829" spans="1:6" ht="32" customHeight="1">
      <c r="A1829" s="19" t="s">
        <v>24174</v>
      </c>
      <c r="B1829" s="20" t="s">
        <v>24175</v>
      </c>
      <c r="C1829" s="21" t="s">
        <v>24176</v>
      </c>
      <c r="D1829" s="21" t="s">
        <v>24177</v>
      </c>
      <c r="E1829" s="21" t="s">
        <v>24178</v>
      </c>
      <c r="F1829" s="21" t="s">
        <v>15060</v>
      </c>
    </row>
    <row r="1830" spans="1:6" ht="32" customHeight="1">
      <c r="A1830" s="19" t="s">
        <v>24179</v>
      </c>
      <c r="B1830" s="20" t="s">
        <v>24180</v>
      </c>
      <c r="C1830" s="21" t="s">
        <v>24181</v>
      </c>
      <c r="D1830" s="21" t="s">
        <v>24182</v>
      </c>
      <c r="E1830" s="21" t="s">
        <v>24183</v>
      </c>
      <c r="F1830" s="21" t="s">
        <v>15060</v>
      </c>
    </row>
    <row r="1831" spans="1:6" ht="32" customHeight="1">
      <c r="A1831" s="19" t="s">
        <v>24184</v>
      </c>
      <c r="B1831" s="20" t="s">
        <v>24185</v>
      </c>
      <c r="C1831" s="21" t="s">
        <v>24186</v>
      </c>
      <c r="D1831" s="21" t="s">
        <v>24187</v>
      </c>
      <c r="E1831" s="21" t="s">
        <v>24188</v>
      </c>
      <c r="F1831" s="21" t="s">
        <v>15060</v>
      </c>
    </row>
    <row r="1832" spans="1:6" ht="32" customHeight="1">
      <c r="A1832" s="19" t="s">
        <v>24189</v>
      </c>
      <c r="B1832" s="20" t="s">
        <v>24190</v>
      </c>
      <c r="C1832" s="21" t="s">
        <v>24191</v>
      </c>
      <c r="D1832" s="21" t="s">
        <v>24192</v>
      </c>
      <c r="E1832" s="21" t="s">
        <v>24193</v>
      </c>
      <c r="F1832" s="21" t="s">
        <v>15060</v>
      </c>
    </row>
    <row r="1833" spans="1:6" ht="32" customHeight="1">
      <c r="A1833" s="19" t="s">
        <v>24194</v>
      </c>
      <c r="B1833" s="20" t="s">
        <v>24195</v>
      </c>
      <c r="C1833" s="21" t="s">
        <v>24196</v>
      </c>
      <c r="D1833" s="21" t="s">
        <v>24197</v>
      </c>
      <c r="E1833" s="21" t="s">
        <v>24198</v>
      </c>
      <c r="F1833" s="21" t="s">
        <v>15060</v>
      </c>
    </row>
    <row r="1834" spans="1:6" ht="32" customHeight="1">
      <c r="A1834" s="19" t="s">
        <v>24199</v>
      </c>
      <c r="B1834" s="20" t="s">
        <v>24200</v>
      </c>
      <c r="C1834" s="21" t="s">
        <v>24201</v>
      </c>
      <c r="D1834" s="21" t="s">
        <v>24202</v>
      </c>
      <c r="E1834" s="21" t="s">
        <v>24203</v>
      </c>
      <c r="F1834" s="21" t="s">
        <v>15060</v>
      </c>
    </row>
    <row r="1835" spans="1:6" ht="32" customHeight="1">
      <c r="A1835" s="19" t="s">
        <v>24204</v>
      </c>
      <c r="B1835" s="20" t="s">
        <v>24205</v>
      </c>
      <c r="C1835" s="21" t="s">
        <v>24206</v>
      </c>
      <c r="D1835" s="21" t="s">
        <v>24207</v>
      </c>
      <c r="E1835" s="21" t="s">
        <v>24208</v>
      </c>
      <c r="F1835" s="21" t="s">
        <v>15060</v>
      </c>
    </row>
    <row r="1836" spans="1:6" ht="32" customHeight="1">
      <c r="A1836" s="19" t="s">
        <v>24209</v>
      </c>
      <c r="B1836" s="20" t="s">
        <v>24210</v>
      </c>
      <c r="C1836" s="21" t="s">
        <v>24211</v>
      </c>
      <c r="D1836" s="21" t="s">
        <v>24212</v>
      </c>
      <c r="E1836" s="21" t="s">
        <v>24213</v>
      </c>
      <c r="F1836" s="21" t="s">
        <v>15060</v>
      </c>
    </row>
    <row r="1837" spans="1:6" ht="32" customHeight="1">
      <c r="A1837" s="19" t="s">
        <v>24214</v>
      </c>
      <c r="B1837" s="20" t="s">
        <v>24215</v>
      </c>
      <c r="C1837" s="21" t="s">
        <v>24216</v>
      </c>
      <c r="D1837" s="21" t="s">
        <v>24217</v>
      </c>
      <c r="E1837" s="21" t="s">
        <v>24218</v>
      </c>
      <c r="F1837" s="21" t="s">
        <v>15060</v>
      </c>
    </row>
    <row r="1838" spans="1:6" ht="32" customHeight="1">
      <c r="A1838" s="19" t="s">
        <v>24219</v>
      </c>
      <c r="B1838" s="20" t="s">
        <v>24220</v>
      </c>
      <c r="C1838" s="21" t="s">
        <v>24221</v>
      </c>
      <c r="D1838" s="21" t="s">
        <v>24222</v>
      </c>
      <c r="E1838" s="21" t="s">
        <v>24223</v>
      </c>
      <c r="F1838" s="21" t="s">
        <v>15060</v>
      </c>
    </row>
    <row r="1839" spans="1:6" ht="32" customHeight="1">
      <c r="A1839" s="19" t="s">
        <v>24224</v>
      </c>
      <c r="B1839" s="20" t="s">
        <v>24225</v>
      </c>
      <c r="C1839" s="21" t="s">
        <v>24226</v>
      </c>
      <c r="D1839" s="21" t="s">
        <v>24227</v>
      </c>
      <c r="E1839" s="21" t="s">
        <v>24228</v>
      </c>
      <c r="F1839" s="21" t="s">
        <v>15060</v>
      </c>
    </row>
    <row r="1840" spans="1:6" ht="32" customHeight="1">
      <c r="A1840" s="19" t="s">
        <v>24229</v>
      </c>
      <c r="B1840" s="20" t="s">
        <v>24230</v>
      </c>
      <c r="C1840" s="21" t="s">
        <v>24231</v>
      </c>
      <c r="D1840" s="21" t="s">
        <v>24232</v>
      </c>
      <c r="E1840" s="21" t="s">
        <v>24233</v>
      </c>
      <c r="F1840" s="21" t="s">
        <v>15060</v>
      </c>
    </row>
    <row r="1841" spans="1:6" ht="32" customHeight="1">
      <c r="A1841" s="19" t="s">
        <v>24234</v>
      </c>
      <c r="B1841" s="20" t="s">
        <v>24235</v>
      </c>
      <c r="C1841" s="21" t="s">
        <v>24236</v>
      </c>
      <c r="D1841" s="21" t="s">
        <v>24237</v>
      </c>
      <c r="E1841" s="21" t="s">
        <v>24238</v>
      </c>
      <c r="F1841" s="21" t="s">
        <v>15060</v>
      </c>
    </row>
    <row r="1842" spans="1:6" ht="32" customHeight="1">
      <c r="A1842" s="19" t="s">
        <v>24239</v>
      </c>
      <c r="B1842" s="20" t="s">
        <v>24240</v>
      </c>
      <c r="C1842" s="21" t="s">
        <v>24241</v>
      </c>
      <c r="D1842" s="21" t="s">
        <v>24242</v>
      </c>
      <c r="E1842" s="22">
        <v>100</v>
      </c>
      <c r="F1842" s="21" t="s">
        <v>15060</v>
      </c>
    </row>
    <row r="1843" spans="1:6" ht="32" customHeight="1">
      <c r="A1843" s="19" t="s">
        <v>24243</v>
      </c>
      <c r="B1843" s="20" t="s">
        <v>24244</v>
      </c>
      <c r="C1843" s="21" t="s">
        <v>24245</v>
      </c>
      <c r="D1843" s="21" t="s">
        <v>24246</v>
      </c>
      <c r="E1843" s="21" t="s">
        <v>24247</v>
      </c>
      <c r="F1843" s="21" t="s">
        <v>15060</v>
      </c>
    </row>
    <row r="1844" spans="1:6" ht="32" customHeight="1">
      <c r="A1844" s="19" t="s">
        <v>24248</v>
      </c>
      <c r="B1844" s="20" t="s">
        <v>24249</v>
      </c>
      <c r="C1844" s="21" t="s">
        <v>24250</v>
      </c>
      <c r="D1844" s="21" t="s">
        <v>24251</v>
      </c>
      <c r="E1844" s="21" t="s">
        <v>24252</v>
      </c>
      <c r="F1844" s="21" t="s">
        <v>15060</v>
      </c>
    </row>
    <row r="1845" spans="1:6" ht="32" customHeight="1">
      <c r="A1845" s="19" t="s">
        <v>24253</v>
      </c>
      <c r="B1845" s="20" t="s">
        <v>24254</v>
      </c>
      <c r="C1845" s="21" t="s">
        <v>24255</v>
      </c>
      <c r="D1845" s="21" t="s">
        <v>24256</v>
      </c>
      <c r="E1845" s="21" t="s">
        <v>24257</v>
      </c>
      <c r="F1845" s="21" t="s">
        <v>15060</v>
      </c>
    </row>
    <row r="1846" spans="1:6" ht="32" customHeight="1">
      <c r="A1846" s="19" t="s">
        <v>24258</v>
      </c>
      <c r="B1846" s="20" t="s">
        <v>24259</v>
      </c>
      <c r="C1846" s="21" t="s">
        <v>24260</v>
      </c>
      <c r="D1846" s="21" t="s">
        <v>24261</v>
      </c>
      <c r="E1846" s="21" t="s">
        <v>24262</v>
      </c>
      <c r="F1846" s="21" t="s">
        <v>15060</v>
      </c>
    </row>
    <row r="1847" spans="1:6" ht="32" customHeight="1">
      <c r="A1847" s="19" t="s">
        <v>24263</v>
      </c>
      <c r="B1847" s="20" t="s">
        <v>24264</v>
      </c>
      <c r="C1847" s="21" t="s">
        <v>24265</v>
      </c>
      <c r="D1847" s="21" t="s">
        <v>24266</v>
      </c>
      <c r="E1847" s="21" t="s">
        <v>24267</v>
      </c>
      <c r="F1847" s="21" t="s">
        <v>15060</v>
      </c>
    </row>
    <row r="1848" spans="1:6" ht="32" customHeight="1">
      <c r="A1848" s="19" t="s">
        <v>24268</v>
      </c>
      <c r="B1848" s="20" t="s">
        <v>24269</v>
      </c>
      <c r="C1848" s="21" t="s">
        <v>24270</v>
      </c>
      <c r="D1848" s="21" t="s">
        <v>24271</v>
      </c>
      <c r="E1848" s="21" t="s">
        <v>24272</v>
      </c>
      <c r="F1848" s="21" t="s">
        <v>15060</v>
      </c>
    </row>
    <row r="1849" spans="1:6" ht="32" customHeight="1">
      <c r="A1849" s="19" t="s">
        <v>24273</v>
      </c>
      <c r="B1849" s="20" t="s">
        <v>24274</v>
      </c>
      <c r="C1849" s="21" t="s">
        <v>24275</v>
      </c>
      <c r="D1849" s="21" t="s">
        <v>24276</v>
      </c>
      <c r="E1849" s="21" t="s">
        <v>24277</v>
      </c>
      <c r="F1849" s="21" t="s">
        <v>15060</v>
      </c>
    </row>
    <row r="1850" spans="1:6" ht="32" customHeight="1">
      <c r="A1850" s="19" t="s">
        <v>24278</v>
      </c>
      <c r="B1850" s="20" t="s">
        <v>24279</v>
      </c>
      <c r="C1850" s="21" t="s">
        <v>24280</v>
      </c>
      <c r="D1850" s="21" t="s">
        <v>24281</v>
      </c>
      <c r="E1850" s="21" t="s">
        <v>24282</v>
      </c>
      <c r="F1850" s="21" t="s">
        <v>15060</v>
      </c>
    </row>
    <row r="1851" spans="1:6" ht="32" customHeight="1">
      <c r="A1851" s="19" t="s">
        <v>24283</v>
      </c>
      <c r="B1851" s="20" t="s">
        <v>24284</v>
      </c>
      <c r="C1851" s="21" t="s">
        <v>24285</v>
      </c>
      <c r="D1851" s="21" t="s">
        <v>24286</v>
      </c>
      <c r="E1851" s="21" t="s">
        <v>24287</v>
      </c>
      <c r="F1851" s="21" t="s">
        <v>15060</v>
      </c>
    </row>
    <row r="1852" spans="1:6" ht="32" customHeight="1">
      <c r="A1852" s="19" t="s">
        <v>24288</v>
      </c>
      <c r="B1852" s="20" t="s">
        <v>24289</v>
      </c>
      <c r="C1852" s="21" t="s">
        <v>24290</v>
      </c>
      <c r="D1852" s="21" t="s">
        <v>24291</v>
      </c>
      <c r="E1852" s="21" t="s">
        <v>24292</v>
      </c>
      <c r="F1852" s="21" t="s">
        <v>15060</v>
      </c>
    </row>
    <row r="1853" spans="1:6" ht="32" customHeight="1">
      <c r="A1853" s="19" t="s">
        <v>24293</v>
      </c>
      <c r="B1853" s="20" t="s">
        <v>24294</v>
      </c>
      <c r="C1853" s="21" t="s">
        <v>24295</v>
      </c>
      <c r="D1853" s="21" t="s">
        <v>24296</v>
      </c>
      <c r="E1853" s="21" t="s">
        <v>24297</v>
      </c>
      <c r="F1853" s="21" t="s">
        <v>15060</v>
      </c>
    </row>
    <row r="1854" spans="1:6" ht="32" customHeight="1">
      <c r="A1854" s="19" t="s">
        <v>24298</v>
      </c>
      <c r="B1854" s="20" t="s">
        <v>24299</v>
      </c>
      <c r="C1854" s="21" t="s">
        <v>24300</v>
      </c>
      <c r="D1854" s="21" t="s">
        <v>24301</v>
      </c>
      <c r="E1854" s="21" t="s">
        <v>24302</v>
      </c>
      <c r="F1854" s="21" t="s">
        <v>15060</v>
      </c>
    </row>
    <row r="1855" spans="1:6" ht="32" customHeight="1">
      <c r="A1855" s="19" t="s">
        <v>24303</v>
      </c>
      <c r="B1855" s="20" t="s">
        <v>24304</v>
      </c>
      <c r="C1855" s="21" t="s">
        <v>24305</v>
      </c>
      <c r="D1855" s="21" t="s">
        <v>24306</v>
      </c>
      <c r="E1855" s="21" t="s">
        <v>24307</v>
      </c>
      <c r="F1855" s="21" t="s">
        <v>15060</v>
      </c>
    </row>
    <row r="1856" spans="1:6" ht="32" customHeight="1">
      <c r="A1856" s="19" t="s">
        <v>24308</v>
      </c>
      <c r="B1856" s="20" t="s">
        <v>24309</v>
      </c>
      <c r="C1856" s="21" t="s">
        <v>24310</v>
      </c>
      <c r="D1856" s="21" t="s">
        <v>24311</v>
      </c>
      <c r="E1856" s="21" t="s">
        <v>24312</v>
      </c>
      <c r="F1856" s="21" t="s">
        <v>15060</v>
      </c>
    </row>
    <row r="1857" spans="1:6" ht="32" customHeight="1">
      <c r="A1857" s="19" t="s">
        <v>24313</v>
      </c>
      <c r="B1857" s="20" t="s">
        <v>24314</v>
      </c>
      <c r="C1857" s="21" t="s">
        <v>24315</v>
      </c>
      <c r="D1857" s="21" t="s">
        <v>24316</v>
      </c>
      <c r="E1857" s="22">
        <v>100</v>
      </c>
      <c r="F1857" s="21" t="s">
        <v>15060</v>
      </c>
    </row>
    <row r="1858" spans="1:6" ht="32" customHeight="1">
      <c r="A1858" s="19" t="s">
        <v>24317</v>
      </c>
      <c r="B1858" s="20" t="s">
        <v>24318</v>
      </c>
      <c r="C1858" s="21" t="s">
        <v>24319</v>
      </c>
      <c r="D1858" s="21" t="s">
        <v>24320</v>
      </c>
      <c r="E1858" s="21" t="s">
        <v>24321</v>
      </c>
      <c r="F1858" s="21" t="s">
        <v>15060</v>
      </c>
    </row>
    <row r="1859" spans="1:6" ht="32" customHeight="1">
      <c r="A1859" s="19" t="s">
        <v>24322</v>
      </c>
      <c r="B1859" s="20" t="s">
        <v>24323</v>
      </c>
      <c r="C1859" s="21" t="s">
        <v>24324</v>
      </c>
      <c r="D1859" s="21" t="s">
        <v>24325</v>
      </c>
      <c r="E1859" s="21" t="s">
        <v>24326</v>
      </c>
      <c r="F1859" s="21" t="s">
        <v>15060</v>
      </c>
    </row>
    <row r="1860" spans="1:6" ht="32" customHeight="1">
      <c r="A1860" s="19" t="s">
        <v>24327</v>
      </c>
      <c r="B1860" s="20" t="s">
        <v>24328</v>
      </c>
      <c r="C1860" s="21" t="s">
        <v>24329</v>
      </c>
      <c r="D1860" s="21" t="s">
        <v>24330</v>
      </c>
      <c r="E1860" s="21" t="s">
        <v>24331</v>
      </c>
      <c r="F1860" s="21" t="s">
        <v>15060</v>
      </c>
    </row>
    <row r="1861" spans="1:6" ht="32" customHeight="1">
      <c r="A1861" s="19" t="s">
        <v>24332</v>
      </c>
      <c r="B1861" s="20" t="s">
        <v>24333</v>
      </c>
      <c r="C1861" s="21" t="s">
        <v>24334</v>
      </c>
      <c r="D1861" s="21" t="s">
        <v>24335</v>
      </c>
      <c r="E1861" s="21" t="s">
        <v>24336</v>
      </c>
      <c r="F1861" s="21" t="s">
        <v>15060</v>
      </c>
    </row>
    <row r="1862" spans="1:6" ht="32" customHeight="1">
      <c r="A1862" s="19" t="s">
        <v>24337</v>
      </c>
      <c r="B1862" s="20" t="s">
        <v>24338</v>
      </c>
      <c r="C1862" s="21" t="s">
        <v>24339</v>
      </c>
      <c r="D1862" s="21" t="s">
        <v>24340</v>
      </c>
      <c r="E1862" s="21" t="s">
        <v>24341</v>
      </c>
      <c r="F1862" s="21" t="s">
        <v>15060</v>
      </c>
    </row>
    <row r="1863" spans="1:6" ht="32" customHeight="1">
      <c r="A1863" s="19" t="s">
        <v>24342</v>
      </c>
      <c r="B1863" s="20" t="s">
        <v>24343</v>
      </c>
      <c r="C1863" s="21" t="s">
        <v>24344</v>
      </c>
      <c r="D1863" s="21" t="s">
        <v>24345</v>
      </c>
      <c r="E1863" s="21" t="s">
        <v>24346</v>
      </c>
      <c r="F1863" s="21" t="s">
        <v>15060</v>
      </c>
    </row>
    <row r="1864" spans="1:6" ht="32" customHeight="1">
      <c r="A1864" s="19" t="s">
        <v>24347</v>
      </c>
      <c r="B1864" s="20" t="s">
        <v>24348</v>
      </c>
      <c r="C1864" s="21" t="s">
        <v>24349</v>
      </c>
      <c r="D1864" s="21" t="s">
        <v>24350</v>
      </c>
      <c r="E1864" s="21" t="s">
        <v>24351</v>
      </c>
      <c r="F1864" s="21" t="s">
        <v>15060</v>
      </c>
    </row>
    <row r="1865" spans="1:6" ht="32" customHeight="1">
      <c r="A1865" s="19" t="s">
        <v>24352</v>
      </c>
      <c r="B1865" s="20" t="s">
        <v>24353</v>
      </c>
      <c r="C1865" s="21" t="s">
        <v>24354</v>
      </c>
      <c r="D1865" s="21" t="s">
        <v>24355</v>
      </c>
      <c r="E1865" s="21" t="s">
        <v>24356</v>
      </c>
      <c r="F1865" s="21" t="s">
        <v>15060</v>
      </c>
    </row>
    <row r="1866" spans="1:6" ht="32" customHeight="1">
      <c r="A1866" s="19" t="s">
        <v>24357</v>
      </c>
      <c r="B1866" s="20" t="s">
        <v>24358</v>
      </c>
      <c r="C1866" s="21" t="s">
        <v>24359</v>
      </c>
      <c r="D1866" s="21" t="s">
        <v>24360</v>
      </c>
      <c r="E1866" s="21" t="s">
        <v>24361</v>
      </c>
      <c r="F1866" s="21" t="s">
        <v>15060</v>
      </c>
    </row>
    <row r="1867" spans="1:6" ht="32" customHeight="1">
      <c r="A1867" s="19" t="s">
        <v>24362</v>
      </c>
      <c r="B1867" s="20" t="s">
        <v>24363</v>
      </c>
      <c r="C1867" s="21" t="s">
        <v>24364</v>
      </c>
      <c r="D1867" s="21" t="s">
        <v>24365</v>
      </c>
      <c r="E1867" s="21" t="s">
        <v>24366</v>
      </c>
      <c r="F1867" s="21" t="s">
        <v>15060</v>
      </c>
    </row>
    <row r="1868" spans="1:6" ht="32" customHeight="1">
      <c r="A1868" s="19" t="s">
        <v>24367</v>
      </c>
      <c r="B1868" s="20" t="s">
        <v>24368</v>
      </c>
      <c r="C1868" s="21" t="s">
        <v>24369</v>
      </c>
      <c r="D1868" s="21" t="s">
        <v>24370</v>
      </c>
      <c r="E1868" s="21" t="s">
        <v>24371</v>
      </c>
      <c r="F1868" s="21" t="s">
        <v>15060</v>
      </c>
    </row>
    <row r="1869" spans="1:6" ht="32" customHeight="1">
      <c r="A1869" s="19" t="s">
        <v>24372</v>
      </c>
      <c r="B1869" s="20" t="s">
        <v>24373</v>
      </c>
      <c r="C1869" s="21" t="s">
        <v>24374</v>
      </c>
      <c r="D1869" s="21" t="s">
        <v>24375</v>
      </c>
      <c r="E1869" s="21" t="s">
        <v>24376</v>
      </c>
      <c r="F1869" s="21" t="s">
        <v>15060</v>
      </c>
    </row>
    <row r="1870" spans="1:6" ht="32" customHeight="1">
      <c r="A1870" s="19" t="s">
        <v>24377</v>
      </c>
      <c r="B1870" s="20" t="s">
        <v>24378</v>
      </c>
      <c r="C1870" s="21" t="s">
        <v>24379</v>
      </c>
      <c r="D1870" s="21" t="s">
        <v>24380</v>
      </c>
      <c r="E1870" s="21" t="s">
        <v>24381</v>
      </c>
      <c r="F1870" s="21" t="s">
        <v>15060</v>
      </c>
    </row>
    <row r="1871" spans="1:6" ht="32" customHeight="1">
      <c r="A1871" s="19" t="s">
        <v>24382</v>
      </c>
      <c r="B1871" s="20" t="s">
        <v>24383</v>
      </c>
      <c r="C1871" s="21" t="s">
        <v>24384</v>
      </c>
      <c r="D1871" s="21" t="s">
        <v>24385</v>
      </c>
      <c r="E1871" s="21" t="s">
        <v>24386</v>
      </c>
      <c r="F1871" s="21" t="s">
        <v>15060</v>
      </c>
    </row>
    <row r="1872" spans="1:6" ht="32" customHeight="1">
      <c r="A1872" s="19" t="s">
        <v>24387</v>
      </c>
      <c r="B1872" s="20" t="s">
        <v>24388</v>
      </c>
      <c r="C1872" s="21" t="s">
        <v>24389</v>
      </c>
      <c r="D1872" s="21" t="s">
        <v>24390</v>
      </c>
      <c r="E1872" s="21" t="s">
        <v>24391</v>
      </c>
      <c r="F1872" s="21" t="s">
        <v>15060</v>
      </c>
    </row>
    <row r="1873" spans="1:6" ht="32" customHeight="1">
      <c r="A1873" s="19" t="s">
        <v>24392</v>
      </c>
      <c r="B1873" s="20" t="s">
        <v>24393</v>
      </c>
      <c r="C1873" s="21" t="s">
        <v>24394</v>
      </c>
      <c r="D1873" s="21" t="s">
        <v>24395</v>
      </c>
      <c r="E1873" s="21" t="s">
        <v>24396</v>
      </c>
      <c r="F1873" s="21" t="s">
        <v>15060</v>
      </c>
    </row>
    <row r="1874" spans="1:6" ht="32" customHeight="1">
      <c r="A1874" s="19" t="s">
        <v>24397</v>
      </c>
      <c r="B1874" s="20" t="s">
        <v>24398</v>
      </c>
      <c r="C1874" s="21" t="s">
        <v>24399</v>
      </c>
      <c r="D1874" s="21" t="s">
        <v>24400</v>
      </c>
      <c r="E1874" s="21" t="s">
        <v>24401</v>
      </c>
      <c r="F1874" s="21" t="s">
        <v>15060</v>
      </c>
    </row>
    <row r="1875" spans="1:6" ht="32" customHeight="1">
      <c r="A1875" s="19" t="s">
        <v>24402</v>
      </c>
      <c r="B1875" s="20" t="s">
        <v>24403</v>
      </c>
      <c r="C1875" s="21" t="s">
        <v>24404</v>
      </c>
      <c r="D1875" s="21" t="s">
        <v>24405</v>
      </c>
      <c r="E1875" s="21" t="s">
        <v>24406</v>
      </c>
      <c r="F1875" s="21" t="s">
        <v>15060</v>
      </c>
    </row>
    <row r="1876" spans="1:6" ht="32" customHeight="1">
      <c r="A1876" s="19" t="s">
        <v>24407</v>
      </c>
      <c r="B1876" s="20" t="s">
        <v>24408</v>
      </c>
      <c r="C1876" s="21" t="s">
        <v>24409</v>
      </c>
      <c r="D1876" s="21" t="s">
        <v>24410</v>
      </c>
      <c r="E1876" s="21" t="s">
        <v>24411</v>
      </c>
      <c r="F1876" s="21" t="s">
        <v>15060</v>
      </c>
    </row>
    <row r="1877" spans="1:6" ht="32" customHeight="1">
      <c r="A1877" s="19" t="s">
        <v>24412</v>
      </c>
      <c r="B1877" s="20" t="s">
        <v>24413</v>
      </c>
      <c r="C1877" s="21" t="s">
        <v>24414</v>
      </c>
      <c r="D1877" s="21" t="s">
        <v>24415</v>
      </c>
      <c r="E1877" s="21" t="s">
        <v>24416</v>
      </c>
      <c r="F1877" s="21" t="s">
        <v>15060</v>
      </c>
    </row>
    <row r="1878" spans="1:6" ht="32" customHeight="1">
      <c r="A1878" s="19" t="s">
        <v>24417</v>
      </c>
      <c r="B1878" s="20" t="s">
        <v>24418</v>
      </c>
      <c r="C1878" s="21" t="s">
        <v>24419</v>
      </c>
      <c r="D1878" s="21" t="s">
        <v>24420</v>
      </c>
      <c r="E1878" s="21" t="s">
        <v>24421</v>
      </c>
      <c r="F1878" s="21" t="s">
        <v>15060</v>
      </c>
    </row>
    <row r="1879" spans="1:6" ht="32" customHeight="1">
      <c r="A1879" s="19" t="s">
        <v>24422</v>
      </c>
      <c r="B1879" s="20" t="s">
        <v>24423</v>
      </c>
      <c r="C1879" s="21" t="s">
        <v>24424</v>
      </c>
      <c r="D1879" s="21" t="s">
        <v>24425</v>
      </c>
      <c r="E1879" s="21" t="s">
        <v>24426</v>
      </c>
      <c r="F1879" s="21" t="s">
        <v>15060</v>
      </c>
    </row>
    <row r="1880" spans="1:6" ht="32" customHeight="1">
      <c r="A1880" s="19" t="s">
        <v>24427</v>
      </c>
      <c r="B1880" s="20" t="s">
        <v>24428</v>
      </c>
      <c r="C1880" s="21" t="s">
        <v>24429</v>
      </c>
      <c r="D1880" s="21" t="s">
        <v>24430</v>
      </c>
      <c r="E1880" s="21" t="s">
        <v>24431</v>
      </c>
      <c r="F1880" s="21" t="s">
        <v>15060</v>
      </c>
    </row>
    <row r="1881" spans="1:6" ht="32" customHeight="1">
      <c r="A1881" s="19" t="s">
        <v>24432</v>
      </c>
      <c r="B1881" s="20" t="s">
        <v>24433</v>
      </c>
      <c r="C1881" s="21" t="s">
        <v>24434</v>
      </c>
      <c r="D1881" s="21" t="s">
        <v>24435</v>
      </c>
      <c r="E1881" s="21" t="s">
        <v>24436</v>
      </c>
      <c r="F1881" s="21" t="s">
        <v>15856</v>
      </c>
    </row>
    <row r="1882" spans="1:6" ht="32" customHeight="1">
      <c r="A1882" s="19" t="s">
        <v>24437</v>
      </c>
      <c r="B1882" s="20" t="s">
        <v>24438</v>
      </c>
      <c r="C1882" s="21" t="s">
        <v>24439</v>
      </c>
      <c r="D1882" s="21" t="s">
        <v>24440</v>
      </c>
      <c r="E1882" s="21" t="s">
        <v>24441</v>
      </c>
      <c r="F1882" s="21" t="s">
        <v>15856</v>
      </c>
    </row>
    <row r="1883" spans="1:6" ht="32" customHeight="1">
      <c r="A1883" s="19" t="s">
        <v>24442</v>
      </c>
      <c r="B1883" s="20" t="s">
        <v>24443</v>
      </c>
      <c r="C1883" s="21" t="s">
        <v>24444</v>
      </c>
      <c r="D1883" s="21" t="s">
        <v>24445</v>
      </c>
      <c r="E1883" s="21" t="s">
        <v>24446</v>
      </c>
      <c r="F1883" s="21" t="s">
        <v>15856</v>
      </c>
    </row>
    <row r="1884" spans="1:6" ht="32" customHeight="1">
      <c r="A1884" s="19" t="s">
        <v>24447</v>
      </c>
      <c r="B1884" s="20" t="s">
        <v>24448</v>
      </c>
      <c r="C1884" s="21" t="s">
        <v>24449</v>
      </c>
      <c r="D1884" s="21" t="s">
        <v>24450</v>
      </c>
      <c r="E1884" s="21" t="s">
        <v>24451</v>
      </c>
      <c r="F1884" s="21" t="s">
        <v>15872</v>
      </c>
    </row>
    <row r="1885" spans="1:6" ht="32" customHeight="1">
      <c r="A1885" s="19" t="s">
        <v>24452</v>
      </c>
      <c r="B1885" s="20" t="s">
        <v>24453</v>
      </c>
      <c r="C1885" s="21" t="s">
        <v>24454</v>
      </c>
      <c r="D1885" s="21" t="s">
        <v>24455</v>
      </c>
      <c r="E1885" s="21" t="s">
        <v>24456</v>
      </c>
      <c r="F1885" s="21" t="s">
        <v>15872</v>
      </c>
    </row>
    <row r="1886" spans="1:6" ht="32" customHeight="1">
      <c r="A1886" s="19" t="s">
        <v>24457</v>
      </c>
      <c r="B1886" s="20" t="s">
        <v>24458</v>
      </c>
      <c r="C1886" s="21" t="s">
        <v>24459</v>
      </c>
      <c r="D1886" s="21" t="s">
        <v>24460</v>
      </c>
      <c r="E1886" s="21" t="s">
        <v>24461</v>
      </c>
      <c r="F1886" s="21" t="s">
        <v>15872</v>
      </c>
    </row>
    <row r="1887" spans="1:6" ht="32" customHeight="1">
      <c r="A1887" s="19" t="s">
        <v>24462</v>
      </c>
      <c r="B1887" s="20" t="s">
        <v>24463</v>
      </c>
      <c r="C1887" s="21" t="s">
        <v>24464</v>
      </c>
      <c r="D1887" s="21" t="s">
        <v>24465</v>
      </c>
      <c r="E1887" s="21" t="s">
        <v>24466</v>
      </c>
      <c r="F1887" s="21" t="s">
        <v>15060</v>
      </c>
    </row>
    <row r="1888" spans="1:6" ht="32" customHeight="1">
      <c r="A1888" s="19" t="s">
        <v>24467</v>
      </c>
      <c r="B1888" s="20" t="s">
        <v>24468</v>
      </c>
      <c r="C1888" s="21" t="s">
        <v>24469</v>
      </c>
      <c r="D1888" s="21" t="s">
        <v>24470</v>
      </c>
      <c r="E1888" s="21" t="s">
        <v>24471</v>
      </c>
      <c r="F1888" s="21" t="s">
        <v>15060</v>
      </c>
    </row>
    <row r="1889" spans="1:6" ht="32" customHeight="1">
      <c r="A1889" s="19" t="s">
        <v>24472</v>
      </c>
      <c r="B1889" s="20" t="s">
        <v>24473</v>
      </c>
      <c r="C1889" s="21" t="s">
        <v>24474</v>
      </c>
      <c r="D1889" s="21" t="s">
        <v>24475</v>
      </c>
      <c r="E1889" s="21" t="s">
        <v>24476</v>
      </c>
      <c r="F1889" s="21" t="s">
        <v>15060</v>
      </c>
    </row>
    <row r="1890" spans="1:6" ht="32" customHeight="1">
      <c r="A1890" s="19" t="s">
        <v>24477</v>
      </c>
      <c r="B1890" s="20" t="s">
        <v>24478</v>
      </c>
      <c r="C1890" s="21" t="s">
        <v>24479</v>
      </c>
      <c r="D1890" s="21" t="s">
        <v>24480</v>
      </c>
      <c r="E1890" s="21" t="s">
        <v>24481</v>
      </c>
      <c r="F1890" s="21" t="s">
        <v>15060</v>
      </c>
    </row>
    <row r="1891" spans="1:6" ht="32" customHeight="1">
      <c r="A1891" s="19" t="s">
        <v>24482</v>
      </c>
      <c r="B1891" s="20" t="s">
        <v>24483</v>
      </c>
      <c r="C1891" s="21" t="s">
        <v>24484</v>
      </c>
      <c r="D1891" s="21" t="s">
        <v>24485</v>
      </c>
      <c r="E1891" s="21" t="s">
        <v>24486</v>
      </c>
      <c r="F1891" s="21" t="s">
        <v>15060</v>
      </c>
    </row>
    <row r="1892" spans="1:6" ht="32" customHeight="1">
      <c r="A1892" s="19" t="s">
        <v>24487</v>
      </c>
      <c r="B1892" s="20" t="s">
        <v>24488</v>
      </c>
      <c r="C1892" s="21" t="s">
        <v>24489</v>
      </c>
      <c r="D1892" s="21" t="s">
        <v>24490</v>
      </c>
      <c r="E1892" s="22">
        <v>100</v>
      </c>
      <c r="F1892" s="21" t="s">
        <v>15060</v>
      </c>
    </row>
    <row r="1893" spans="1:6" ht="32" customHeight="1">
      <c r="A1893" s="19" t="s">
        <v>24491</v>
      </c>
      <c r="B1893" s="20" t="s">
        <v>24492</v>
      </c>
      <c r="C1893" s="21" t="s">
        <v>24493</v>
      </c>
      <c r="D1893" s="21" t="s">
        <v>24494</v>
      </c>
      <c r="E1893" s="21" t="s">
        <v>24495</v>
      </c>
      <c r="F1893" s="21" t="s">
        <v>15060</v>
      </c>
    </row>
    <row r="1894" spans="1:6" ht="32" customHeight="1">
      <c r="A1894" s="19" t="s">
        <v>24496</v>
      </c>
      <c r="B1894" s="20" t="s">
        <v>24497</v>
      </c>
      <c r="C1894" s="21" t="s">
        <v>24498</v>
      </c>
      <c r="D1894" s="21" t="s">
        <v>24499</v>
      </c>
      <c r="E1894" s="21" t="s">
        <v>24500</v>
      </c>
      <c r="F1894" s="21" t="s">
        <v>15060</v>
      </c>
    </row>
    <row r="1895" spans="1:6" ht="32" customHeight="1">
      <c r="A1895" s="19" t="s">
        <v>24501</v>
      </c>
      <c r="B1895" s="20" t="s">
        <v>24502</v>
      </c>
      <c r="C1895" s="21" t="s">
        <v>24503</v>
      </c>
      <c r="D1895" s="21" t="s">
        <v>24504</v>
      </c>
      <c r="E1895" s="21" t="s">
        <v>24505</v>
      </c>
      <c r="F1895" s="21" t="s">
        <v>15060</v>
      </c>
    </row>
    <row r="1896" spans="1:6" ht="32" customHeight="1">
      <c r="A1896" s="19" t="s">
        <v>24506</v>
      </c>
      <c r="B1896" s="20" t="s">
        <v>24507</v>
      </c>
      <c r="C1896" s="21" t="s">
        <v>24508</v>
      </c>
      <c r="D1896" s="21" t="s">
        <v>24509</v>
      </c>
      <c r="E1896" s="21" t="s">
        <v>24510</v>
      </c>
      <c r="F1896" s="21" t="s">
        <v>15060</v>
      </c>
    </row>
    <row r="1897" spans="1:6" ht="32" customHeight="1">
      <c r="A1897" s="19" t="s">
        <v>24511</v>
      </c>
      <c r="B1897" s="20" t="s">
        <v>24512</v>
      </c>
      <c r="C1897" s="21" t="s">
        <v>24513</v>
      </c>
      <c r="D1897" s="21" t="s">
        <v>24514</v>
      </c>
      <c r="E1897" s="21" t="s">
        <v>24515</v>
      </c>
      <c r="F1897" s="21" t="s">
        <v>15060</v>
      </c>
    </row>
    <row r="1898" spans="1:6" ht="32" customHeight="1">
      <c r="A1898" s="19" t="s">
        <v>24516</v>
      </c>
      <c r="B1898" s="20" t="s">
        <v>24517</v>
      </c>
      <c r="C1898" s="21" t="s">
        <v>24518</v>
      </c>
      <c r="D1898" s="21" t="s">
        <v>24519</v>
      </c>
      <c r="E1898" s="21" t="s">
        <v>24520</v>
      </c>
      <c r="F1898" s="21" t="s">
        <v>15060</v>
      </c>
    </row>
    <row r="1899" spans="1:6" ht="32" customHeight="1">
      <c r="A1899" s="19" t="s">
        <v>24521</v>
      </c>
      <c r="B1899" s="20" t="s">
        <v>24522</v>
      </c>
      <c r="C1899" s="21" t="s">
        <v>24523</v>
      </c>
      <c r="D1899" s="21" t="s">
        <v>24524</v>
      </c>
      <c r="E1899" s="21" t="s">
        <v>24525</v>
      </c>
      <c r="F1899" s="21" t="s">
        <v>15060</v>
      </c>
    </row>
    <row r="1900" spans="1:6" ht="32" customHeight="1">
      <c r="A1900" s="19" t="s">
        <v>24526</v>
      </c>
      <c r="B1900" s="20" t="s">
        <v>24527</v>
      </c>
      <c r="C1900" s="21" t="s">
        <v>24528</v>
      </c>
      <c r="D1900" s="21" t="s">
        <v>24529</v>
      </c>
      <c r="E1900" s="21" t="s">
        <v>24530</v>
      </c>
      <c r="F1900" s="21" t="s">
        <v>15060</v>
      </c>
    </row>
    <row r="1901" spans="1:6" ht="32" customHeight="1">
      <c r="A1901" s="19" t="s">
        <v>24531</v>
      </c>
      <c r="B1901" s="20" t="s">
        <v>24532</v>
      </c>
      <c r="C1901" s="21" t="s">
        <v>24533</v>
      </c>
      <c r="D1901" s="21" t="s">
        <v>24534</v>
      </c>
      <c r="E1901" s="21" t="s">
        <v>24535</v>
      </c>
      <c r="F1901" s="21" t="s">
        <v>15060</v>
      </c>
    </row>
    <row r="1902" spans="1:6" ht="32" customHeight="1">
      <c r="A1902" s="19" t="s">
        <v>24536</v>
      </c>
      <c r="B1902" s="20" t="s">
        <v>24537</v>
      </c>
      <c r="C1902" s="21" t="s">
        <v>24538</v>
      </c>
      <c r="D1902" s="21" t="s">
        <v>24539</v>
      </c>
      <c r="E1902" s="21" t="s">
        <v>24540</v>
      </c>
      <c r="F1902" s="21" t="s">
        <v>15060</v>
      </c>
    </row>
    <row r="1903" spans="1:6" ht="32" customHeight="1">
      <c r="A1903" s="19" t="s">
        <v>24541</v>
      </c>
      <c r="B1903" s="20" t="s">
        <v>24542</v>
      </c>
      <c r="C1903" s="21" t="s">
        <v>24543</v>
      </c>
      <c r="D1903" s="21" t="s">
        <v>24544</v>
      </c>
      <c r="E1903" s="22">
        <v>100</v>
      </c>
      <c r="F1903" s="21" t="s">
        <v>15060</v>
      </c>
    </row>
    <row r="1904" spans="1:6" ht="32" customHeight="1">
      <c r="A1904" s="19" t="s">
        <v>24545</v>
      </c>
      <c r="B1904" s="20" t="s">
        <v>24546</v>
      </c>
      <c r="C1904" s="21" t="s">
        <v>24547</v>
      </c>
      <c r="D1904" s="21" t="s">
        <v>24548</v>
      </c>
      <c r="E1904" s="21" t="s">
        <v>24549</v>
      </c>
      <c r="F1904" s="21" t="s">
        <v>15060</v>
      </c>
    </row>
    <row r="1905" spans="1:6" ht="32" customHeight="1">
      <c r="A1905" s="19" t="s">
        <v>24550</v>
      </c>
      <c r="B1905" s="20" t="s">
        <v>24551</v>
      </c>
      <c r="C1905" s="21" t="s">
        <v>24552</v>
      </c>
      <c r="D1905" s="21" t="s">
        <v>24553</v>
      </c>
      <c r="E1905" s="21" t="s">
        <v>24554</v>
      </c>
      <c r="F1905" s="21" t="s">
        <v>15060</v>
      </c>
    </row>
    <row r="1906" spans="1:6" ht="32" customHeight="1">
      <c r="A1906" s="19" t="s">
        <v>24555</v>
      </c>
      <c r="B1906" s="20" t="s">
        <v>24556</v>
      </c>
      <c r="C1906" s="21" t="s">
        <v>24557</v>
      </c>
      <c r="D1906" s="21" t="s">
        <v>24558</v>
      </c>
      <c r="E1906" s="21" t="s">
        <v>24559</v>
      </c>
      <c r="F1906" s="21" t="s">
        <v>15060</v>
      </c>
    </row>
    <row r="1907" spans="1:6" ht="32" customHeight="1">
      <c r="A1907" s="19" t="s">
        <v>24560</v>
      </c>
      <c r="B1907" s="20" t="s">
        <v>24561</v>
      </c>
      <c r="C1907" s="21" t="s">
        <v>24562</v>
      </c>
      <c r="D1907" s="21" t="s">
        <v>24563</v>
      </c>
      <c r="E1907" s="21" t="s">
        <v>24564</v>
      </c>
      <c r="F1907" s="21" t="s">
        <v>15060</v>
      </c>
    </row>
    <row r="1908" spans="1:6" ht="32" customHeight="1">
      <c r="A1908" s="19" t="s">
        <v>24565</v>
      </c>
      <c r="B1908" s="20" t="s">
        <v>24566</v>
      </c>
      <c r="C1908" s="21" t="s">
        <v>24567</v>
      </c>
      <c r="D1908" s="21" t="s">
        <v>24568</v>
      </c>
      <c r="E1908" s="21" t="s">
        <v>24569</v>
      </c>
      <c r="F1908" s="21" t="s">
        <v>15060</v>
      </c>
    </row>
    <row r="1909" spans="1:6" ht="32" customHeight="1">
      <c r="A1909" s="19" t="s">
        <v>24570</v>
      </c>
      <c r="B1909" s="20" t="s">
        <v>24571</v>
      </c>
      <c r="C1909" s="21" t="s">
        <v>24572</v>
      </c>
      <c r="D1909" s="21" t="s">
        <v>24573</v>
      </c>
      <c r="E1909" s="21" t="s">
        <v>24574</v>
      </c>
      <c r="F1909" s="21" t="s">
        <v>15060</v>
      </c>
    </row>
    <row r="1910" spans="1:6" ht="32" customHeight="1">
      <c r="A1910" s="19" t="s">
        <v>24575</v>
      </c>
      <c r="B1910" s="20" t="s">
        <v>24576</v>
      </c>
      <c r="C1910" s="21" t="s">
        <v>24577</v>
      </c>
      <c r="D1910" s="21" t="s">
        <v>24578</v>
      </c>
      <c r="E1910" s="21" t="s">
        <v>24579</v>
      </c>
      <c r="F1910" s="21" t="s">
        <v>15060</v>
      </c>
    </row>
    <row r="1911" spans="1:6" ht="32" customHeight="1">
      <c r="A1911" s="19" t="s">
        <v>24580</v>
      </c>
      <c r="B1911" s="20" t="s">
        <v>24581</v>
      </c>
      <c r="C1911" s="21" t="s">
        <v>24582</v>
      </c>
      <c r="D1911" s="21" t="s">
        <v>24583</v>
      </c>
      <c r="E1911" s="21" t="s">
        <v>24584</v>
      </c>
      <c r="F1911" s="21" t="s">
        <v>15060</v>
      </c>
    </row>
    <row r="1912" spans="1:6" ht="32" customHeight="1">
      <c r="A1912" s="19" t="s">
        <v>24585</v>
      </c>
      <c r="B1912" s="20" t="s">
        <v>24586</v>
      </c>
      <c r="C1912" s="21" t="s">
        <v>24587</v>
      </c>
      <c r="D1912" s="21" t="s">
        <v>24588</v>
      </c>
      <c r="E1912" s="21" t="s">
        <v>24589</v>
      </c>
      <c r="F1912" s="21" t="s">
        <v>15060</v>
      </c>
    </row>
    <row r="1913" spans="1:6" ht="32" customHeight="1">
      <c r="A1913" s="19" t="s">
        <v>24590</v>
      </c>
      <c r="B1913" s="20" t="s">
        <v>24591</v>
      </c>
      <c r="C1913" s="21" t="s">
        <v>24592</v>
      </c>
      <c r="D1913" s="21" t="s">
        <v>24593</v>
      </c>
      <c r="E1913" s="21" t="s">
        <v>24594</v>
      </c>
      <c r="F1913" s="21" t="s">
        <v>15060</v>
      </c>
    </row>
    <row r="1914" spans="1:6" ht="32" customHeight="1">
      <c r="A1914" s="19" t="s">
        <v>24595</v>
      </c>
      <c r="B1914" s="20" t="s">
        <v>24596</v>
      </c>
      <c r="C1914" s="21" t="s">
        <v>24597</v>
      </c>
      <c r="D1914" s="21" t="s">
        <v>24598</v>
      </c>
      <c r="E1914" s="21" t="s">
        <v>24599</v>
      </c>
      <c r="F1914" s="21" t="s">
        <v>15060</v>
      </c>
    </row>
    <row r="1915" spans="1:6" ht="32" customHeight="1">
      <c r="A1915" s="19" t="s">
        <v>24600</v>
      </c>
      <c r="B1915" s="20" t="s">
        <v>24601</v>
      </c>
      <c r="C1915" s="21" t="s">
        <v>24602</v>
      </c>
      <c r="D1915" s="21" t="s">
        <v>24603</v>
      </c>
      <c r="E1915" s="21" t="s">
        <v>24604</v>
      </c>
      <c r="F1915" s="21" t="s">
        <v>15060</v>
      </c>
    </row>
    <row r="1916" spans="1:6" ht="32" customHeight="1">
      <c r="A1916" s="19" t="s">
        <v>24605</v>
      </c>
      <c r="B1916" s="20" t="s">
        <v>24606</v>
      </c>
      <c r="C1916" s="21" t="s">
        <v>24607</v>
      </c>
      <c r="D1916" s="21" t="s">
        <v>24608</v>
      </c>
      <c r="E1916" s="21" t="s">
        <v>24609</v>
      </c>
      <c r="F1916" s="21" t="s">
        <v>15060</v>
      </c>
    </row>
    <row r="1917" spans="1:6" ht="32" customHeight="1">
      <c r="A1917" s="19" t="s">
        <v>24610</v>
      </c>
      <c r="B1917" s="20" t="s">
        <v>24611</v>
      </c>
      <c r="C1917" s="21" t="s">
        <v>24612</v>
      </c>
      <c r="D1917" s="21" t="s">
        <v>24613</v>
      </c>
      <c r="E1917" s="21" t="s">
        <v>24614</v>
      </c>
      <c r="F1917" s="21" t="s">
        <v>15060</v>
      </c>
    </row>
    <row r="1918" spans="1:6" ht="32" customHeight="1">
      <c r="A1918" s="19" t="s">
        <v>24615</v>
      </c>
      <c r="B1918" s="20" t="s">
        <v>24616</v>
      </c>
      <c r="C1918" s="21" t="s">
        <v>24617</v>
      </c>
      <c r="D1918" s="21" t="s">
        <v>24618</v>
      </c>
      <c r="E1918" s="21" t="s">
        <v>24619</v>
      </c>
      <c r="F1918" s="21" t="s">
        <v>15060</v>
      </c>
    </row>
    <row r="1919" spans="1:6" ht="32" customHeight="1">
      <c r="A1919" s="19" t="s">
        <v>24620</v>
      </c>
      <c r="B1919" s="20" t="s">
        <v>24621</v>
      </c>
      <c r="C1919" s="21" t="s">
        <v>24622</v>
      </c>
      <c r="D1919" s="21" t="s">
        <v>24623</v>
      </c>
      <c r="E1919" s="21" t="s">
        <v>24624</v>
      </c>
      <c r="F1919" s="21" t="s">
        <v>15060</v>
      </c>
    </row>
    <row r="1920" spans="1:6" ht="32" customHeight="1">
      <c r="A1920" s="19" t="s">
        <v>24625</v>
      </c>
      <c r="B1920" s="20" t="s">
        <v>24626</v>
      </c>
      <c r="C1920" s="21" t="s">
        <v>24627</v>
      </c>
      <c r="D1920" s="21" t="s">
        <v>24628</v>
      </c>
      <c r="E1920" s="21" t="s">
        <v>24629</v>
      </c>
      <c r="F1920" s="21" t="s">
        <v>15060</v>
      </c>
    </row>
    <row r="1921" spans="1:6" ht="32" customHeight="1">
      <c r="A1921" s="19" t="s">
        <v>24630</v>
      </c>
      <c r="B1921" s="20" t="s">
        <v>24631</v>
      </c>
      <c r="C1921" s="21" t="s">
        <v>24632</v>
      </c>
      <c r="D1921" s="21" t="s">
        <v>24633</v>
      </c>
      <c r="E1921" s="21" t="s">
        <v>24634</v>
      </c>
      <c r="F1921" s="21" t="s">
        <v>15060</v>
      </c>
    </row>
    <row r="1922" spans="1:6" ht="32" customHeight="1">
      <c r="A1922" s="19" t="s">
        <v>24635</v>
      </c>
      <c r="B1922" s="20" t="s">
        <v>24636</v>
      </c>
      <c r="C1922" s="21" t="s">
        <v>24637</v>
      </c>
      <c r="D1922" s="21" t="s">
        <v>24638</v>
      </c>
      <c r="E1922" s="21" t="s">
        <v>24639</v>
      </c>
      <c r="F1922" s="21" t="s">
        <v>15060</v>
      </c>
    </row>
    <row r="1923" spans="1:6" ht="32" customHeight="1">
      <c r="A1923" s="19" t="s">
        <v>24640</v>
      </c>
      <c r="B1923" s="20" t="s">
        <v>24641</v>
      </c>
      <c r="C1923" s="21" t="s">
        <v>24642</v>
      </c>
      <c r="D1923" s="21" t="s">
        <v>24643</v>
      </c>
      <c r="E1923" s="22">
        <v>100</v>
      </c>
      <c r="F1923" s="21" t="s">
        <v>15060</v>
      </c>
    </row>
    <row r="1924" spans="1:6" ht="32" customHeight="1">
      <c r="A1924" s="19" t="s">
        <v>24644</v>
      </c>
      <c r="B1924" s="20" t="s">
        <v>24645</v>
      </c>
      <c r="C1924" s="21" t="s">
        <v>24646</v>
      </c>
      <c r="D1924" s="21" t="s">
        <v>24647</v>
      </c>
      <c r="E1924" s="21" t="s">
        <v>24648</v>
      </c>
      <c r="F1924" s="21" t="s">
        <v>15060</v>
      </c>
    </row>
    <row r="1925" spans="1:6" ht="32" customHeight="1">
      <c r="A1925" s="19" t="s">
        <v>24649</v>
      </c>
      <c r="B1925" s="20" t="s">
        <v>24650</v>
      </c>
      <c r="C1925" s="21" t="s">
        <v>24651</v>
      </c>
      <c r="D1925" s="21" t="s">
        <v>24652</v>
      </c>
      <c r="E1925" s="21" t="s">
        <v>24653</v>
      </c>
      <c r="F1925" s="21" t="s">
        <v>15060</v>
      </c>
    </row>
    <row r="1926" spans="1:6" ht="32" customHeight="1">
      <c r="A1926" s="19" t="s">
        <v>24654</v>
      </c>
      <c r="B1926" s="20" t="s">
        <v>24655</v>
      </c>
      <c r="C1926" s="21" t="s">
        <v>24656</v>
      </c>
      <c r="D1926" s="21" t="s">
        <v>24657</v>
      </c>
      <c r="E1926" s="21" t="s">
        <v>24658</v>
      </c>
      <c r="F1926" s="21" t="s">
        <v>15060</v>
      </c>
    </row>
    <row r="1927" spans="1:6" ht="32" customHeight="1">
      <c r="A1927" s="19" t="s">
        <v>24659</v>
      </c>
      <c r="B1927" s="20" t="s">
        <v>24660</v>
      </c>
      <c r="C1927" s="21" t="s">
        <v>24661</v>
      </c>
      <c r="D1927" s="21" t="s">
        <v>24662</v>
      </c>
      <c r="E1927" s="21" t="s">
        <v>24663</v>
      </c>
      <c r="F1927" s="21" t="s">
        <v>15060</v>
      </c>
    </row>
    <row r="1928" spans="1:6" ht="32" customHeight="1">
      <c r="A1928" s="19" t="s">
        <v>24664</v>
      </c>
      <c r="B1928" s="20" t="s">
        <v>24665</v>
      </c>
      <c r="C1928" s="21" t="s">
        <v>24666</v>
      </c>
      <c r="D1928" s="21" t="s">
        <v>24667</v>
      </c>
      <c r="E1928" s="21" t="s">
        <v>24668</v>
      </c>
      <c r="F1928" s="21" t="s">
        <v>15060</v>
      </c>
    </row>
    <row r="1929" spans="1:6" ht="32" customHeight="1">
      <c r="A1929" s="19" t="s">
        <v>24669</v>
      </c>
      <c r="B1929" s="20" t="s">
        <v>24670</v>
      </c>
      <c r="C1929" s="21" t="s">
        <v>24671</v>
      </c>
      <c r="D1929" s="21" t="s">
        <v>24672</v>
      </c>
      <c r="E1929" s="21" t="s">
        <v>24673</v>
      </c>
      <c r="F1929" s="21" t="s">
        <v>15060</v>
      </c>
    </row>
    <row r="1930" spans="1:6" ht="32" customHeight="1">
      <c r="A1930" s="19" t="s">
        <v>24674</v>
      </c>
      <c r="B1930" s="20" t="s">
        <v>24675</v>
      </c>
      <c r="C1930" s="21" t="s">
        <v>24676</v>
      </c>
      <c r="D1930" s="21" t="s">
        <v>24677</v>
      </c>
      <c r="E1930" s="21" t="s">
        <v>24678</v>
      </c>
      <c r="F1930" s="21" t="s">
        <v>15060</v>
      </c>
    </row>
    <row r="1931" spans="1:6" ht="32" customHeight="1">
      <c r="A1931" s="19" t="s">
        <v>24679</v>
      </c>
      <c r="B1931" s="20" t="s">
        <v>24680</v>
      </c>
      <c r="C1931" s="21" t="s">
        <v>24681</v>
      </c>
      <c r="D1931" s="21" t="s">
        <v>24682</v>
      </c>
      <c r="E1931" s="21" t="s">
        <v>24683</v>
      </c>
      <c r="F1931" s="21" t="s">
        <v>15060</v>
      </c>
    </row>
    <row r="1932" spans="1:6" ht="32" customHeight="1">
      <c r="A1932" s="19" t="s">
        <v>24684</v>
      </c>
      <c r="B1932" s="20" t="s">
        <v>24685</v>
      </c>
      <c r="C1932" s="21" t="s">
        <v>24686</v>
      </c>
      <c r="D1932" s="21" t="s">
        <v>24687</v>
      </c>
      <c r="E1932" s="21" t="s">
        <v>24688</v>
      </c>
      <c r="F1932" s="21" t="s">
        <v>15060</v>
      </c>
    </row>
    <row r="1933" spans="1:6" ht="32" customHeight="1">
      <c r="A1933" s="19" t="s">
        <v>24689</v>
      </c>
      <c r="B1933" s="20" t="s">
        <v>24690</v>
      </c>
      <c r="C1933" s="21" t="s">
        <v>24691</v>
      </c>
      <c r="D1933" s="21" t="s">
        <v>24692</v>
      </c>
      <c r="E1933" s="22">
        <v>100</v>
      </c>
      <c r="F1933" s="21" t="s">
        <v>15060</v>
      </c>
    </row>
    <row r="1934" spans="1:6" ht="32" customHeight="1">
      <c r="A1934" s="19" t="s">
        <v>24693</v>
      </c>
      <c r="B1934" s="20" t="s">
        <v>24694</v>
      </c>
      <c r="C1934" s="21" t="s">
        <v>24695</v>
      </c>
      <c r="D1934" s="21" t="s">
        <v>24696</v>
      </c>
      <c r="E1934" s="21" t="s">
        <v>24697</v>
      </c>
      <c r="F1934" s="21" t="s">
        <v>15060</v>
      </c>
    </row>
    <row r="1935" spans="1:6" ht="32" customHeight="1">
      <c r="A1935" s="19" t="s">
        <v>24698</v>
      </c>
      <c r="B1935" s="20" t="s">
        <v>24699</v>
      </c>
      <c r="C1935" s="21" t="s">
        <v>24700</v>
      </c>
      <c r="D1935" s="21" t="s">
        <v>24701</v>
      </c>
      <c r="E1935" s="21" t="s">
        <v>24702</v>
      </c>
      <c r="F1935" s="21" t="s">
        <v>15060</v>
      </c>
    </row>
    <row r="1936" spans="1:6" ht="32" customHeight="1">
      <c r="A1936" s="19" t="s">
        <v>24703</v>
      </c>
      <c r="B1936" s="20" t="s">
        <v>24704</v>
      </c>
      <c r="C1936" s="21" t="s">
        <v>24705</v>
      </c>
      <c r="D1936" s="21" t="s">
        <v>24706</v>
      </c>
      <c r="E1936" s="21" t="s">
        <v>24707</v>
      </c>
      <c r="F1936" s="21" t="s">
        <v>15060</v>
      </c>
    </row>
    <row r="1937" spans="1:6" ht="32" customHeight="1">
      <c r="A1937" s="19" t="s">
        <v>24708</v>
      </c>
      <c r="B1937" s="20" t="s">
        <v>24709</v>
      </c>
      <c r="C1937" s="21" t="s">
        <v>24710</v>
      </c>
      <c r="D1937" s="21" t="s">
        <v>24711</v>
      </c>
      <c r="E1937" s="21" t="s">
        <v>24712</v>
      </c>
      <c r="F1937" s="21" t="s">
        <v>15060</v>
      </c>
    </row>
    <row r="1938" spans="1:6" ht="32" customHeight="1">
      <c r="A1938" s="19" t="s">
        <v>24713</v>
      </c>
      <c r="B1938" s="20" t="s">
        <v>24714</v>
      </c>
      <c r="C1938" s="21" t="s">
        <v>24715</v>
      </c>
      <c r="D1938" s="21" t="s">
        <v>24716</v>
      </c>
      <c r="E1938" s="21" t="s">
        <v>24717</v>
      </c>
      <c r="F1938" s="21" t="s">
        <v>15060</v>
      </c>
    </row>
    <row r="1939" spans="1:6" ht="32" customHeight="1">
      <c r="A1939" s="19" t="s">
        <v>24718</v>
      </c>
      <c r="B1939" s="20" t="s">
        <v>24719</v>
      </c>
      <c r="C1939" s="21" t="s">
        <v>24720</v>
      </c>
      <c r="D1939" s="21" t="s">
        <v>24721</v>
      </c>
      <c r="E1939" s="21" t="s">
        <v>24722</v>
      </c>
      <c r="F1939" s="21" t="s">
        <v>15060</v>
      </c>
    </row>
    <row r="1940" spans="1:6" ht="32" customHeight="1">
      <c r="A1940" s="19" t="s">
        <v>24723</v>
      </c>
      <c r="B1940" s="20" t="s">
        <v>24724</v>
      </c>
      <c r="C1940" s="21" t="s">
        <v>24725</v>
      </c>
      <c r="D1940" s="21" t="s">
        <v>24726</v>
      </c>
      <c r="E1940" s="21" t="s">
        <v>24727</v>
      </c>
      <c r="F1940" s="21" t="s">
        <v>15060</v>
      </c>
    </row>
    <row r="1941" spans="1:6" ht="32" customHeight="1">
      <c r="A1941" s="19" t="s">
        <v>24728</v>
      </c>
      <c r="B1941" s="20" t="s">
        <v>24729</v>
      </c>
      <c r="C1941" s="21" t="s">
        <v>24730</v>
      </c>
      <c r="D1941" s="21" t="s">
        <v>24731</v>
      </c>
      <c r="E1941" s="21" t="s">
        <v>24732</v>
      </c>
      <c r="F1941" s="21" t="s">
        <v>15060</v>
      </c>
    </row>
    <row r="1942" spans="1:6" ht="32" customHeight="1">
      <c r="A1942" s="19" t="s">
        <v>24733</v>
      </c>
      <c r="B1942" s="20" t="s">
        <v>24734</v>
      </c>
      <c r="C1942" s="21" t="s">
        <v>24735</v>
      </c>
      <c r="D1942" s="21" t="s">
        <v>24736</v>
      </c>
      <c r="E1942" s="21" t="s">
        <v>24737</v>
      </c>
      <c r="F1942" s="21" t="s">
        <v>15060</v>
      </c>
    </row>
    <row r="1943" spans="1:6" ht="32" customHeight="1">
      <c r="A1943" s="19" t="s">
        <v>24738</v>
      </c>
      <c r="B1943" s="20" t="s">
        <v>24739</v>
      </c>
      <c r="C1943" s="21" t="s">
        <v>24740</v>
      </c>
      <c r="D1943" s="21" t="s">
        <v>24741</v>
      </c>
      <c r="E1943" s="21" t="s">
        <v>24742</v>
      </c>
      <c r="F1943" s="21" t="s">
        <v>15060</v>
      </c>
    </row>
    <row r="1944" spans="1:6" ht="32" customHeight="1">
      <c r="A1944" s="19" t="s">
        <v>24743</v>
      </c>
      <c r="B1944" s="20" t="s">
        <v>24744</v>
      </c>
      <c r="C1944" s="21" t="s">
        <v>24745</v>
      </c>
      <c r="D1944" s="21" t="s">
        <v>24746</v>
      </c>
      <c r="E1944" s="21" t="s">
        <v>24747</v>
      </c>
      <c r="F1944" s="21" t="s">
        <v>15060</v>
      </c>
    </row>
    <row r="1945" spans="1:6" ht="32" customHeight="1">
      <c r="A1945" s="19" t="s">
        <v>24748</v>
      </c>
      <c r="B1945" s="20" t="s">
        <v>24749</v>
      </c>
      <c r="C1945" s="21" t="s">
        <v>24750</v>
      </c>
      <c r="D1945" s="21" t="s">
        <v>24751</v>
      </c>
      <c r="E1945" s="21" t="s">
        <v>24752</v>
      </c>
      <c r="F1945" s="21" t="s">
        <v>15060</v>
      </c>
    </row>
    <row r="1946" spans="1:6" ht="32" customHeight="1">
      <c r="A1946" s="19" t="s">
        <v>24753</v>
      </c>
      <c r="B1946" s="20" t="s">
        <v>24754</v>
      </c>
      <c r="C1946" s="21" t="s">
        <v>24755</v>
      </c>
      <c r="D1946" s="21" t="s">
        <v>24756</v>
      </c>
      <c r="E1946" s="21" t="s">
        <v>24757</v>
      </c>
      <c r="F1946" s="21" t="s">
        <v>15060</v>
      </c>
    </row>
    <row r="1947" spans="1:6" ht="32" customHeight="1">
      <c r="A1947" s="19" t="s">
        <v>24758</v>
      </c>
      <c r="B1947" s="20" t="s">
        <v>24759</v>
      </c>
      <c r="C1947" s="21" t="s">
        <v>24760</v>
      </c>
      <c r="D1947" s="21" t="s">
        <v>24761</v>
      </c>
      <c r="E1947" s="21" t="s">
        <v>24762</v>
      </c>
      <c r="F1947" s="21" t="s">
        <v>15060</v>
      </c>
    </row>
    <row r="1948" spans="1:6" ht="32" customHeight="1">
      <c r="A1948" s="19" t="s">
        <v>24763</v>
      </c>
      <c r="B1948" s="20" t="s">
        <v>24764</v>
      </c>
      <c r="C1948" s="21" t="s">
        <v>24765</v>
      </c>
      <c r="D1948" s="21" t="s">
        <v>24766</v>
      </c>
      <c r="E1948" s="21" t="s">
        <v>24767</v>
      </c>
      <c r="F1948" s="21" t="s">
        <v>15060</v>
      </c>
    </row>
    <row r="1949" spans="1:6" ht="32" customHeight="1">
      <c r="A1949" s="19" t="s">
        <v>24768</v>
      </c>
      <c r="B1949" s="20" t="s">
        <v>24769</v>
      </c>
      <c r="C1949" s="21" t="s">
        <v>24770</v>
      </c>
      <c r="D1949" s="21" t="s">
        <v>24771</v>
      </c>
      <c r="E1949" s="21" t="s">
        <v>24772</v>
      </c>
      <c r="F1949" s="21" t="s">
        <v>15060</v>
      </c>
    </row>
    <row r="1950" spans="1:6" ht="32" customHeight="1">
      <c r="A1950" s="19" t="s">
        <v>24773</v>
      </c>
      <c r="B1950" s="20" t="s">
        <v>24774</v>
      </c>
      <c r="C1950" s="21" t="s">
        <v>24775</v>
      </c>
      <c r="D1950" s="21" t="s">
        <v>24776</v>
      </c>
      <c r="E1950" s="21" t="s">
        <v>24777</v>
      </c>
      <c r="F1950" s="21" t="s">
        <v>15060</v>
      </c>
    </row>
    <row r="1951" spans="1:6" ht="32" customHeight="1">
      <c r="A1951" s="19" t="s">
        <v>24778</v>
      </c>
      <c r="B1951" s="20" t="s">
        <v>24779</v>
      </c>
      <c r="C1951" s="21" t="s">
        <v>24780</v>
      </c>
      <c r="D1951" s="21" t="s">
        <v>24781</v>
      </c>
      <c r="E1951" s="21" t="s">
        <v>24782</v>
      </c>
      <c r="F1951" s="21" t="s">
        <v>15060</v>
      </c>
    </row>
    <row r="1952" spans="1:6" ht="32" customHeight="1">
      <c r="A1952" s="19" t="s">
        <v>24783</v>
      </c>
      <c r="B1952" s="20" t="s">
        <v>24784</v>
      </c>
      <c r="C1952" s="21" t="s">
        <v>24785</v>
      </c>
      <c r="D1952" s="21" t="s">
        <v>24786</v>
      </c>
      <c r="E1952" s="21" t="s">
        <v>24787</v>
      </c>
      <c r="F1952" s="21" t="s">
        <v>15060</v>
      </c>
    </row>
    <row r="1953" spans="1:6" ht="32" customHeight="1">
      <c r="A1953" s="19" t="s">
        <v>24788</v>
      </c>
      <c r="B1953" s="20" t="s">
        <v>24789</v>
      </c>
      <c r="C1953" s="21" t="s">
        <v>24790</v>
      </c>
      <c r="D1953" s="21" t="s">
        <v>24791</v>
      </c>
      <c r="E1953" s="21" t="s">
        <v>24792</v>
      </c>
      <c r="F1953" s="21" t="s">
        <v>15060</v>
      </c>
    </row>
    <row r="1954" spans="1:6" ht="32" customHeight="1">
      <c r="A1954" s="19" t="s">
        <v>24793</v>
      </c>
      <c r="B1954" s="20" t="s">
        <v>24794</v>
      </c>
      <c r="C1954" s="21" t="s">
        <v>24795</v>
      </c>
      <c r="D1954" s="21" t="s">
        <v>24796</v>
      </c>
      <c r="E1954" s="21" t="s">
        <v>24797</v>
      </c>
      <c r="F1954" s="21" t="s">
        <v>15060</v>
      </c>
    </row>
    <row r="1955" spans="1:6" ht="32" customHeight="1">
      <c r="A1955" s="19" t="s">
        <v>24798</v>
      </c>
      <c r="B1955" s="20" t="s">
        <v>24799</v>
      </c>
      <c r="C1955" s="21" t="s">
        <v>24800</v>
      </c>
      <c r="D1955" s="21" t="s">
        <v>24801</v>
      </c>
      <c r="E1955" s="21" t="s">
        <v>24802</v>
      </c>
      <c r="F1955" s="21" t="s">
        <v>15060</v>
      </c>
    </row>
    <row r="1956" spans="1:6" ht="32" customHeight="1">
      <c r="A1956" s="19" t="s">
        <v>24803</v>
      </c>
      <c r="B1956" s="20" t="s">
        <v>24804</v>
      </c>
      <c r="C1956" s="21" t="s">
        <v>24805</v>
      </c>
      <c r="D1956" s="21" t="s">
        <v>24806</v>
      </c>
      <c r="E1956" s="21" t="s">
        <v>24807</v>
      </c>
      <c r="F1956" s="21" t="s">
        <v>15060</v>
      </c>
    </row>
    <row r="1957" spans="1:6" ht="32" customHeight="1">
      <c r="A1957" s="19" t="s">
        <v>24808</v>
      </c>
      <c r="B1957" s="20" t="s">
        <v>24809</v>
      </c>
      <c r="C1957" s="21" t="s">
        <v>24810</v>
      </c>
      <c r="D1957" s="21" t="s">
        <v>24811</v>
      </c>
      <c r="E1957" s="21" t="s">
        <v>24812</v>
      </c>
      <c r="F1957" s="21" t="s">
        <v>15060</v>
      </c>
    </row>
    <row r="1958" spans="1:6" ht="32" customHeight="1">
      <c r="A1958" s="19" t="s">
        <v>24813</v>
      </c>
      <c r="B1958" s="20" t="s">
        <v>24814</v>
      </c>
      <c r="C1958" s="21" t="s">
        <v>24815</v>
      </c>
      <c r="D1958" s="21" t="s">
        <v>24816</v>
      </c>
      <c r="E1958" s="21" t="s">
        <v>24817</v>
      </c>
      <c r="F1958" s="21" t="s">
        <v>15060</v>
      </c>
    </row>
    <row r="1959" spans="1:6" ht="32" customHeight="1">
      <c r="A1959" s="19" t="s">
        <v>24818</v>
      </c>
      <c r="B1959" s="20" t="s">
        <v>24819</v>
      </c>
      <c r="C1959" s="21" t="s">
        <v>24820</v>
      </c>
      <c r="D1959" s="21" t="s">
        <v>24821</v>
      </c>
      <c r="E1959" s="21" t="s">
        <v>24822</v>
      </c>
      <c r="F1959" s="21" t="s">
        <v>15060</v>
      </c>
    </row>
    <row r="1960" spans="1:6" ht="32" customHeight="1">
      <c r="A1960" s="19" t="s">
        <v>24823</v>
      </c>
      <c r="B1960" s="20" t="s">
        <v>24824</v>
      </c>
      <c r="C1960" s="21" t="s">
        <v>24825</v>
      </c>
      <c r="D1960" s="21" t="s">
        <v>24826</v>
      </c>
      <c r="E1960" s="21" t="s">
        <v>24827</v>
      </c>
      <c r="F1960" s="21" t="s">
        <v>15060</v>
      </c>
    </row>
    <row r="1961" spans="1:6" ht="32" customHeight="1">
      <c r="A1961" s="19" t="s">
        <v>24828</v>
      </c>
      <c r="B1961" s="20" t="s">
        <v>24829</v>
      </c>
      <c r="C1961" s="21" t="s">
        <v>24830</v>
      </c>
      <c r="D1961" s="21" t="s">
        <v>24831</v>
      </c>
      <c r="E1961" s="21" t="s">
        <v>24832</v>
      </c>
      <c r="F1961" s="21" t="s">
        <v>15060</v>
      </c>
    </row>
    <row r="1962" spans="1:6" ht="32" customHeight="1">
      <c r="A1962" s="19" t="s">
        <v>24833</v>
      </c>
      <c r="B1962" s="20" t="s">
        <v>24834</v>
      </c>
      <c r="C1962" s="21" t="s">
        <v>24835</v>
      </c>
      <c r="D1962" s="21" t="s">
        <v>24836</v>
      </c>
      <c r="E1962" s="21" t="s">
        <v>24837</v>
      </c>
      <c r="F1962" s="21" t="s">
        <v>15060</v>
      </c>
    </row>
    <row r="1963" spans="1:6" ht="32" customHeight="1">
      <c r="A1963" s="19" t="s">
        <v>24838</v>
      </c>
      <c r="B1963" s="20" t="s">
        <v>24839</v>
      </c>
      <c r="C1963" s="21" t="s">
        <v>24840</v>
      </c>
      <c r="D1963" s="21" t="s">
        <v>24841</v>
      </c>
      <c r="E1963" s="21" t="s">
        <v>24842</v>
      </c>
      <c r="F1963" s="21" t="s">
        <v>15060</v>
      </c>
    </row>
    <row r="1964" spans="1:6" ht="32" customHeight="1">
      <c r="A1964" s="19" t="s">
        <v>24843</v>
      </c>
      <c r="B1964" s="20" t="s">
        <v>24844</v>
      </c>
      <c r="C1964" s="21" t="s">
        <v>24845</v>
      </c>
      <c r="D1964" s="21" t="s">
        <v>24846</v>
      </c>
      <c r="E1964" s="21" t="s">
        <v>24847</v>
      </c>
      <c r="F1964" s="21" t="s">
        <v>15060</v>
      </c>
    </row>
    <row r="1965" spans="1:6" ht="32" customHeight="1">
      <c r="A1965" s="19" t="s">
        <v>24848</v>
      </c>
      <c r="B1965" s="20" t="s">
        <v>24849</v>
      </c>
      <c r="C1965" s="21" t="s">
        <v>24850</v>
      </c>
      <c r="D1965" s="21" t="s">
        <v>24851</v>
      </c>
      <c r="E1965" s="21" t="s">
        <v>24852</v>
      </c>
      <c r="F1965" s="21" t="s">
        <v>15060</v>
      </c>
    </row>
    <row r="1966" spans="1:6" ht="32" customHeight="1">
      <c r="A1966" s="19" t="s">
        <v>24853</v>
      </c>
      <c r="B1966" s="20" t="s">
        <v>24854</v>
      </c>
      <c r="C1966" s="21" t="s">
        <v>24855</v>
      </c>
      <c r="D1966" s="21" t="s">
        <v>24856</v>
      </c>
      <c r="E1966" s="21" t="s">
        <v>24857</v>
      </c>
      <c r="F1966" s="21" t="s">
        <v>15060</v>
      </c>
    </row>
    <row r="1967" spans="1:6" ht="32" customHeight="1">
      <c r="A1967" s="19" t="s">
        <v>24858</v>
      </c>
      <c r="B1967" s="20" t="s">
        <v>24859</v>
      </c>
      <c r="C1967" s="21" t="s">
        <v>24860</v>
      </c>
      <c r="D1967" s="21" t="s">
        <v>24861</v>
      </c>
      <c r="E1967" s="21" t="s">
        <v>24862</v>
      </c>
      <c r="F1967" s="21" t="s">
        <v>15060</v>
      </c>
    </row>
    <row r="1968" spans="1:6" ht="32" customHeight="1">
      <c r="A1968" s="19" t="s">
        <v>24863</v>
      </c>
      <c r="B1968" s="20" t="s">
        <v>24864</v>
      </c>
      <c r="C1968" s="21" t="s">
        <v>24865</v>
      </c>
      <c r="D1968" s="21" t="s">
        <v>24866</v>
      </c>
      <c r="E1968" s="21" t="s">
        <v>24867</v>
      </c>
      <c r="F1968" s="21" t="s">
        <v>15060</v>
      </c>
    </row>
    <row r="1969" spans="1:6" ht="32" customHeight="1">
      <c r="A1969" s="19" t="s">
        <v>24868</v>
      </c>
      <c r="B1969" s="20" t="s">
        <v>24869</v>
      </c>
      <c r="C1969" s="21" t="s">
        <v>24870</v>
      </c>
      <c r="D1969" s="21" t="s">
        <v>24871</v>
      </c>
      <c r="E1969" s="21" t="s">
        <v>24872</v>
      </c>
      <c r="F1969" s="21" t="s">
        <v>15060</v>
      </c>
    </row>
    <row r="1970" spans="1:6" ht="32" customHeight="1">
      <c r="A1970" s="19" t="s">
        <v>24873</v>
      </c>
      <c r="B1970" s="20" t="s">
        <v>24874</v>
      </c>
      <c r="C1970" s="21" t="s">
        <v>24875</v>
      </c>
      <c r="D1970" s="21" t="s">
        <v>24876</v>
      </c>
      <c r="E1970" s="21" t="s">
        <v>24877</v>
      </c>
      <c r="F1970" s="21" t="s">
        <v>15060</v>
      </c>
    </row>
    <row r="1971" spans="1:6" ht="32" customHeight="1">
      <c r="A1971" s="19" t="s">
        <v>24878</v>
      </c>
      <c r="B1971" s="20" t="s">
        <v>24879</v>
      </c>
      <c r="C1971" s="21" t="s">
        <v>24880</v>
      </c>
      <c r="D1971" s="21" t="s">
        <v>24881</v>
      </c>
      <c r="E1971" s="21" t="s">
        <v>24882</v>
      </c>
      <c r="F1971" s="21" t="s">
        <v>15060</v>
      </c>
    </row>
    <row r="1972" spans="1:6" ht="32" customHeight="1">
      <c r="A1972" s="19" t="s">
        <v>24883</v>
      </c>
      <c r="B1972" s="20" t="s">
        <v>24884</v>
      </c>
      <c r="C1972" s="21" t="s">
        <v>24885</v>
      </c>
      <c r="D1972" s="21" t="s">
        <v>24886</v>
      </c>
      <c r="E1972" s="21" t="s">
        <v>24887</v>
      </c>
      <c r="F1972" s="21" t="s">
        <v>15060</v>
      </c>
    </row>
    <row r="1973" spans="1:6" ht="32" customHeight="1">
      <c r="A1973" s="19" t="s">
        <v>24888</v>
      </c>
      <c r="B1973" s="20" t="s">
        <v>24889</v>
      </c>
      <c r="C1973" s="21" t="s">
        <v>24890</v>
      </c>
      <c r="D1973" s="21" t="s">
        <v>24891</v>
      </c>
      <c r="E1973" s="21" t="s">
        <v>24892</v>
      </c>
      <c r="F1973" s="21" t="s">
        <v>15060</v>
      </c>
    </row>
    <row r="1974" spans="1:6" ht="32" customHeight="1">
      <c r="A1974" s="19" t="s">
        <v>24893</v>
      </c>
      <c r="B1974" s="20" t="s">
        <v>24894</v>
      </c>
      <c r="C1974" s="21" t="s">
        <v>24895</v>
      </c>
      <c r="D1974" s="21" t="s">
        <v>24896</v>
      </c>
      <c r="E1974" s="21" t="s">
        <v>24897</v>
      </c>
      <c r="F1974" s="21" t="s">
        <v>15060</v>
      </c>
    </row>
    <row r="1975" spans="1:6" ht="32" customHeight="1">
      <c r="A1975" s="19" t="s">
        <v>24898</v>
      </c>
      <c r="B1975" s="20" t="s">
        <v>24899</v>
      </c>
      <c r="C1975" s="21" t="s">
        <v>24900</v>
      </c>
      <c r="D1975" s="21" t="s">
        <v>24901</v>
      </c>
      <c r="E1975" s="21" t="s">
        <v>24902</v>
      </c>
      <c r="F1975" s="21" t="s">
        <v>15060</v>
      </c>
    </row>
    <row r="1976" spans="1:6" ht="32" customHeight="1">
      <c r="A1976" s="19" t="s">
        <v>24903</v>
      </c>
      <c r="B1976" s="20" t="s">
        <v>24904</v>
      </c>
      <c r="C1976" s="21" t="s">
        <v>24905</v>
      </c>
      <c r="D1976" s="21" t="s">
        <v>24906</v>
      </c>
      <c r="E1976" s="21" t="s">
        <v>24907</v>
      </c>
      <c r="F1976" s="21" t="s">
        <v>15060</v>
      </c>
    </row>
    <row r="1977" spans="1:6" ht="32" customHeight="1">
      <c r="A1977" s="19" t="s">
        <v>24908</v>
      </c>
      <c r="B1977" s="20" t="s">
        <v>24909</v>
      </c>
      <c r="C1977" s="21" t="s">
        <v>24910</v>
      </c>
      <c r="D1977" s="21" t="s">
        <v>24911</v>
      </c>
      <c r="E1977" s="21" t="s">
        <v>24912</v>
      </c>
      <c r="F1977" s="21" t="s">
        <v>15060</v>
      </c>
    </row>
    <row r="1978" spans="1:6" ht="32" customHeight="1">
      <c r="A1978" s="19" t="s">
        <v>24913</v>
      </c>
      <c r="B1978" s="20" t="s">
        <v>24914</v>
      </c>
      <c r="C1978" s="21" t="s">
        <v>24915</v>
      </c>
      <c r="D1978" s="21" t="s">
        <v>24916</v>
      </c>
      <c r="E1978" s="21" t="s">
        <v>24917</v>
      </c>
      <c r="F1978" s="21" t="s">
        <v>15060</v>
      </c>
    </row>
    <row r="1979" spans="1:6" ht="32" customHeight="1">
      <c r="A1979" s="19" t="s">
        <v>24918</v>
      </c>
      <c r="B1979" s="20" t="s">
        <v>24919</v>
      </c>
      <c r="C1979" s="21" t="s">
        <v>24920</v>
      </c>
      <c r="D1979" s="21" t="s">
        <v>24921</v>
      </c>
      <c r="E1979" s="21" t="s">
        <v>24922</v>
      </c>
      <c r="F1979" s="21" t="s">
        <v>15060</v>
      </c>
    </row>
    <row r="1980" spans="1:6" ht="32" customHeight="1">
      <c r="A1980" s="19" t="s">
        <v>24923</v>
      </c>
      <c r="B1980" s="20" t="s">
        <v>24924</v>
      </c>
      <c r="C1980" s="21" t="s">
        <v>24925</v>
      </c>
      <c r="D1980" s="21" t="s">
        <v>24926</v>
      </c>
      <c r="E1980" s="21" t="s">
        <v>24927</v>
      </c>
      <c r="F1980" s="21" t="s">
        <v>15060</v>
      </c>
    </row>
    <row r="1981" spans="1:6" ht="32" customHeight="1">
      <c r="A1981" s="19" t="s">
        <v>24928</v>
      </c>
      <c r="B1981" s="20" t="s">
        <v>24929</v>
      </c>
      <c r="C1981" s="21" t="s">
        <v>24930</v>
      </c>
      <c r="D1981" s="21" t="s">
        <v>24931</v>
      </c>
      <c r="E1981" s="21" t="s">
        <v>24932</v>
      </c>
      <c r="F1981" s="21" t="s">
        <v>15060</v>
      </c>
    </row>
    <row r="1982" spans="1:6" ht="32" customHeight="1">
      <c r="A1982" s="19" t="s">
        <v>24933</v>
      </c>
      <c r="B1982" s="20" t="s">
        <v>24934</v>
      </c>
      <c r="C1982" s="21" t="s">
        <v>24935</v>
      </c>
      <c r="D1982" s="21" t="s">
        <v>24936</v>
      </c>
      <c r="E1982" s="21" t="s">
        <v>24937</v>
      </c>
      <c r="F1982" s="21" t="s">
        <v>15060</v>
      </c>
    </row>
    <row r="1983" spans="1:6" ht="32" customHeight="1">
      <c r="A1983" s="19" t="s">
        <v>24938</v>
      </c>
      <c r="B1983" s="20" t="s">
        <v>24939</v>
      </c>
      <c r="C1983" s="21" t="s">
        <v>24940</v>
      </c>
      <c r="D1983" s="21" t="s">
        <v>24941</v>
      </c>
      <c r="E1983" s="21" t="s">
        <v>24942</v>
      </c>
      <c r="F1983" s="21" t="s">
        <v>15060</v>
      </c>
    </row>
    <row r="1984" spans="1:6" ht="32" customHeight="1">
      <c r="A1984" s="19" t="s">
        <v>24943</v>
      </c>
      <c r="B1984" s="20" t="s">
        <v>24944</v>
      </c>
      <c r="C1984" s="21" t="s">
        <v>24945</v>
      </c>
      <c r="D1984" s="21" t="s">
        <v>24946</v>
      </c>
      <c r="E1984" s="21" t="s">
        <v>24947</v>
      </c>
      <c r="F1984" s="21" t="s">
        <v>15060</v>
      </c>
    </row>
    <row r="1985" spans="1:6" ht="32" customHeight="1">
      <c r="A1985" s="19" t="s">
        <v>24948</v>
      </c>
      <c r="B1985" s="20" t="s">
        <v>24949</v>
      </c>
      <c r="C1985" s="21" t="s">
        <v>24950</v>
      </c>
      <c r="D1985" s="21" t="s">
        <v>24951</v>
      </c>
      <c r="E1985" s="21" t="s">
        <v>24952</v>
      </c>
      <c r="F1985" s="21" t="s">
        <v>15060</v>
      </c>
    </row>
    <row r="1986" spans="1:6" ht="32" customHeight="1">
      <c r="A1986" s="19" t="s">
        <v>24953</v>
      </c>
      <c r="B1986" s="20" t="s">
        <v>24954</v>
      </c>
      <c r="C1986" s="21" t="s">
        <v>24955</v>
      </c>
      <c r="D1986" s="21" t="s">
        <v>24956</v>
      </c>
      <c r="E1986" s="21" t="s">
        <v>24957</v>
      </c>
      <c r="F1986" s="21" t="s">
        <v>15060</v>
      </c>
    </row>
    <row r="1987" spans="1:6" ht="32" customHeight="1">
      <c r="A1987" s="19" t="s">
        <v>24958</v>
      </c>
      <c r="B1987" s="20" t="s">
        <v>24959</v>
      </c>
      <c r="C1987" s="21" t="s">
        <v>24960</v>
      </c>
      <c r="D1987" s="21" t="s">
        <v>24961</v>
      </c>
      <c r="E1987" s="21" t="s">
        <v>24962</v>
      </c>
      <c r="F1987" s="21" t="s">
        <v>15060</v>
      </c>
    </row>
    <row r="1988" spans="1:6" ht="32" customHeight="1">
      <c r="A1988" s="19" t="s">
        <v>24963</v>
      </c>
      <c r="B1988" s="20" t="s">
        <v>24964</v>
      </c>
      <c r="C1988" s="21" t="s">
        <v>24965</v>
      </c>
      <c r="D1988" s="21" t="s">
        <v>24966</v>
      </c>
      <c r="E1988" s="21" t="s">
        <v>24967</v>
      </c>
      <c r="F1988" s="21" t="s">
        <v>15060</v>
      </c>
    </row>
    <row r="1989" spans="1:6" ht="32" customHeight="1">
      <c r="A1989" s="19" t="s">
        <v>24968</v>
      </c>
      <c r="B1989" s="20" t="s">
        <v>24969</v>
      </c>
      <c r="C1989" s="21" t="s">
        <v>24970</v>
      </c>
      <c r="D1989" s="21" t="s">
        <v>24971</v>
      </c>
      <c r="E1989" s="21" t="s">
        <v>24972</v>
      </c>
      <c r="F1989" s="21" t="s">
        <v>15060</v>
      </c>
    </row>
    <row r="1990" spans="1:6" ht="32" customHeight="1">
      <c r="A1990" s="19" t="s">
        <v>24973</v>
      </c>
      <c r="B1990" s="20" t="s">
        <v>24974</v>
      </c>
      <c r="C1990" s="21" t="s">
        <v>24975</v>
      </c>
      <c r="D1990" s="21" t="s">
        <v>24976</v>
      </c>
      <c r="E1990" s="21" t="s">
        <v>24977</v>
      </c>
      <c r="F1990" s="21" t="s">
        <v>15060</v>
      </c>
    </row>
    <row r="1991" spans="1:6" ht="32" customHeight="1">
      <c r="A1991" s="19" t="s">
        <v>24978</v>
      </c>
      <c r="B1991" s="20" t="s">
        <v>24979</v>
      </c>
      <c r="C1991" s="21" t="s">
        <v>24980</v>
      </c>
      <c r="D1991" s="21" t="s">
        <v>24981</v>
      </c>
      <c r="E1991" s="21" t="s">
        <v>24982</v>
      </c>
      <c r="F1991" s="21" t="s">
        <v>15060</v>
      </c>
    </row>
    <row r="1992" spans="1:6" ht="32" customHeight="1">
      <c r="A1992" s="19" t="s">
        <v>24983</v>
      </c>
      <c r="B1992" s="20" t="s">
        <v>24984</v>
      </c>
      <c r="C1992" s="21" t="s">
        <v>24985</v>
      </c>
      <c r="D1992" s="21" t="s">
        <v>24986</v>
      </c>
      <c r="E1992" s="21" t="s">
        <v>24987</v>
      </c>
      <c r="F1992" s="21" t="s">
        <v>15060</v>
      </c>
    </row>
    <row r="1993" spans="1:6" ht="32" customHeight="1">
      <c r="A1993" s="19" t="s">
        <v>24988</v>
      </c>
      <c r="B1993" s="20" t="s">
        <v>24989</v>
      </c>
      <c r="C1993" s="21" t="s">
        <v>24990</v>
      </c>
      <c r="D1993" s="21" t="s">
        <v>24991</v>
      </c>
      <c r="E1993" s="21" t="s">
        <v>24992</v>
      </c>
      <c r="F1993" s="21" t="s">
        <v>15060</v>
      </c>
    </row>
    <row r="1994" spans="1:6" ht="32" customHeight="1">
      <c r="A1994" s="19" t="s">
        <v>24993</v>
      </c>
      <c r="B1994" s="20" t="s">
        <v>24994</v>
      </c>
      <c r="C1994" s="21" t="s">
        <v>24995</v>
      </c>
      <c r="D1994" s="21" t="s">
        <v>24996</v>
      </c>
      <c r="E1994" s="21" t="s">
        <v>24997</v>
      </c>
      <c r="F1994" s="21" t="s">
        <v>15060</v>
      </c>
    </row>
    <row r="1995" spans="1:6" ht="32" customHeight="1">
      <c r="A1995" s="19" t="s">
        <v>24998</v>
      </c>
      <c r="B1995" s="20" t="s">
        <v>24999</v>
      </c>
      <c r="C1995" s="21" t="s">
        <v>25000</v>
      </c>
      <c r="D1995" s="21" t="s">
        <v>25001</v>
      </c>
      <c r="E1995" s="21" t="s">
        <v>25002</v>
      </c>
      <c r="F1995" s="21" t="s">
        <v>15060</v>
      </c>
    </row>
    <row r="1996" spans="1:6" ht="32" customHeight="1">
      <c r="A1996" s="19" t="s">
        <v>25003</v>
      </c>
      <c r="B1996" s="20" t="s">
        <v>25004</v>
      </c>
      <c r="C1996" s="21" t="s">
        <v>25005</v>
      </c>
      <c r="D1996" s="21" t="s">
        <v>25006</v>
      </c>
      <c r="E1996" s="21" t="s">
        <v>25007</v>
      </c>
      <c r="F1996" s="21" t="s">
        <v>15060</v>
      </c>
    </row>
    <row r="1997" spans="1:6" ht="32" customHeight="1">
      <c r="A1997" s="19" t="s">
        <v>25008</v>
      </c>
      <c r="B1997" s="20" t="s">
        <v>25009</v>
      </c>
      <c r="C1997" s="21" t="s">
        <v>25010</v>
      </c>
      <c r="D1997" s="21" t="s">
        <v>25011</v>
      </c>
      <c r="E1997" s="21" t="s">
        <v>25012</v>
      </c>
      <c r="F1997" s="21" t="s">
        <v>15060</v>
      </c>
    </row>
    <row r="1998" spans="1:6" ht="32" customHeight="1">
      <c r="A1998" s="19" t="s">
        <v>25013</v>
      </c>
      <c r="B1998" s="20" t="s">
        <v>25014</v>
      </c>
      <c r="C1998" s="21" t="s">
        <v>25015</v>
      </c>
      <c r="D1998" s="21" t="s">
        <v>25016</v>
      </c>
      <c r="E1998" s="21" t="s">
        <v>25017</v>
      </c>
      <c r="F1998" s="21" t="s">
        <v>15060</v>
      </c>
    </row>
    <row r="1999" spans="1:6" ht="32" customHeight="1">
      <c r="A1999" s="19" t="s">
        <v>25018</v>
      </c>
      <c r="B1999" s="20" t="s">
        <v>25019</v>
      </c>
      <c r="C1999" s="21" t="s">
        <v>25020</v>
      </c>
      <c r="D1999" s="21" t="s">
        <v>25021</v>
      </c>
      <c r="E1999" s="21" t="s">
        <v>25022</v>
      </c>
      <c r="F1999" s="21" t="s">
        <v>15060</v>
      </c>
    </row>
    <row r="2000" spans="1:6" ht="32" customHeight="1">
      <c r="A2000" s="19" t="s">
        <v>25023</v>
      </c>
      <c r="B2000" s="20" t="s">
        <v>25024</v>
      </c>
      <c r="C2000" s="21" t="s">
        <v>25025</v>
      </c>
      <c r="D2000" s="21" t="s">
        <v>25026</v>
      </c>
      <c r="E2000" s="21" t="s">
        <v>25027</v>
      </c>
      <c r="F2000" s="21" t="s">
        <v>15060</v>
      </c>
    </row>
    <row r="2001" spans="1:6" ht="32" customHeight="1">
      <c r="A2001" s="19" t="s">
        <v>25028</v>
      </c>
      <c r="B2001" s="20" t="s">
        <v>25029</v>
      </c>
      <c r="C2001" s="21" t="s">
        <v>25030</v>
      </c>
      <c r="D2001" s="21" t="s">
        <v>25031</v>
      </c>
      <c r="E2001" s="21" t="s">
        <v>25032</v>
      </c>
      <c r="F2001" s="21" t="s">
        <v>15060</v>
      </c>
    </row>
    <row r="2002" spans="1:6" ht="32" customHeight="1">
      <c r="A2002" s="19" t="s">
        <v>25033</v>
      </c>
      <c r="B2002" s="20" t="s">
        <v>25034</v>
      </c>
      <c r="C2002" s="21" t="s">
        <v>25035</v>
      </c>
      <c r="D2002" s="21" t="s">
        <v>25036</v>
      </c>
      <c r="E2002" s="21" t="s">
        <v>25037</v>
      </c>
      <c r="F2002" s="21" t="s">
        <v>15060</v>
      </c>
    </row>
    <row r="2003" spans="1:6" ht="32" customHeight="1">
      <c r="A2003" s="19" t="s">
        <v>25038</v>
      </c>
      <c r="B2003" s="20" t="s">
        <v>25039</v>
      </c>
      <c r="C2003" s="21" t="s">
        <v>25040</v>
      </c>
      <c r="D2003" s="21" t="s">
        <v>25041</v>
      </c>
      <c r="E2003" s="21" t="s">
        <v>25042</v>
      </c>
      <c r="F2003" s="21" t="s">
        <v>15060</v>
      </c>
    </row>
    <row r="2004" spans="1:6" ht="32" customHeight="1">
      <c r="A2004" s="19" t="s">
        <v>25043</v>
      </c>
      <c r="B2004" s="20" t="s">
        <v>25044</v>
      </c>
      <c r="C2004" s="21" t="s">
        <v>25045</v>
      </c>
      <c r="D2004" s="21" t="s">
        <v>25046</v>
      </c>
      <c r="E2004" s="21" t="s">
        <v>25047</v>
      </c>
      <c r="F2004" s="21" t="s">
        <v>15060</v>
      </c>
    </row>
    <row r="2005" spans="1:6" ht="32" customHeight="1">
      <c r="A2005" s="19" t="s">
        <v>25048</v>
      </c>
      <c r="B2005" s="20" t="s">
        <v>25049</v>
      </c>
      <c r="C2005" s="21" t="s">
        <v>25050</v>
      </c>
      <c r="D2005" s="21" t="s">
        <v>25051</v>
      </c>
      <c r="E2005" s="21" t="s">
        <v>25052</v>
      </c>
      <c r="F2005" s="21" t="s">
        <v>15060</v>
      </c>
    </row>
    <row r="2006" spans="1:6" ht="32" customHeight="1">
      <c r="A2006" s="19" t="s">
        <v>25053</v>
      </c>
      <c r="B2006" s="20" t="s">
        <v>25054</v>
      </c>
      <c r="C2006" s="21" t="s">
        <v>25055</v>
      </c>
      <c r="D2006" s="21" t="s">
        <v>25056</v>
      </c>
      <c r="E2006" s="21" t="s">
        <v>25057</v>
      </c>
      <c r="F2006" s="21" t="s">
        <v>15060</v>
      </c>
    </row>
    <row r="2007" spans="1:6" ht="32" customHeight="1">
      <c r="A2007" s="19" t="s">
        <v>25058</v>
      </c>
      <c r="B2007" s="20" t="s">
        <v>25059</v>
      </c>
      <c r="C2007" s="21" t="s">
        <v>25060</v>
      </c>
      <c r="D2007" s="21" t="s">
        <v>25061</v>
      </c>
      <c r="E2007" s="21" t="s">
        <v>25062</v>
      </c>
      <c r="F2007" s="21" t="s">
        <v>15060</v>
      </c>
    </row>
    <row r="2008" spans="1:6" ht="32" customHeight="1">
      <c r="A2008" s="19" t="s">
        <v>25063</v>
      </c>
      <c r="B2008" s="20" t="s">
        <v>25064</v>
      </c>
      <c r="C2008" s="21" t="s">
        <v>25065</v>
      </c>
      <c r="D2008" s="21" t="s">
        <v>25066</v>
      </c>
      <c r="E2008" s="21" t="s">
        <v>25067</v>
      </c>
      <c r="F2008" s="21" t="s">
        <v>15060</v>
      </c>
    </row>
    <row r="2009" spans="1:6" ht="32" customHeight="1">
      <c r="A2009" s="19" t="s">
        <v>25068</v>
      </c>
      <c r="B2009" s="20" t="s">
        <v>25069</v>
      </c>
      <c r="C2009" s="21" t="s">
        <v>25070</v>
      </c>
      <c r="D2009" s="21" t="s">
        <v>25071</v>
      </c>
      <c r="E2009" s="21" t="s">
        <v>25072</v>
      </c>
      <c r="F2009" s="21" t="s">
        <v>15060</v>
      </c>
    </row>
    <row r="2010" spans="1:6" ht="32" customHeight="1">
      <c r="A2010" s="19" t="s">
        <v>25073</v>
      </c>
      <c r="B2010" s="20" t="s">
        <v>25074</v>
      </c>
      <c r="C2010" s="21" t="s">
        <v>25075</v>
      </c>
      <c r="D2010" s="21" t="s">
        <v>25076</v>
      </c>
      <c r="E2010" s="21" t="s">
        <v>25077</v>
      </c>
      <c r="F2010" s="21" t="s">
        <v>15060</v>
      </c>
    </row>
    <row r="2011" spans="1:6" ht="32" customHeight="1">
      <c r="A2011" s="19" t="s">
        <v>25078</v>
      </c>
      <c r="B2011" s="20" t="s">
        <v>25079</v>
      </c>
      <c r="C2011" s="21" t="s">
        <v>25080</v>
      </c>
      <c r="D2011" s="21" t="s">
        <v>25081</v>
      </c>
      <c r="E2011" s="21" t="s">
        <v>25082</v>
      </c>
      <c r="F2011" s="21" t="s">
        <v>15060</v>
      </c>
    </row>
    <row r="2012" spans="1:6" ht="32" customHeight="1">
      <c r="A2012" s="19" t="s">
        <v>25083</v>
      </c>
      <c r="B2012" s="20" t="s">
        <v>25084</v>
      </c>
      <c r="C2012" s="21" t="s">
        <v>25085</v>
      </c>
      <c r="D2012" s="21" t="s">
        <v>25086</v>
      </c>
      <c r="E2012" s="21" t="s">
        <v>25087</v>
      </c>
      <c r="F2012" s="21" t="s">
        <v>15060</v>
      </c>
    </row>
    <row r="2013" spans="1:6" ht="32" customHeight="1">
      <c r="A2013" s="19" t="s">
        <v>25088</v>
      </c>
      <c r="B2013" s="20" t="s">
        <v>25089</v>
      </c>
      <c r="C2013" s="21" t="s">
        <v>25090</v>
      </c>
      <c r="D2013" s="21" t="s">
        <v>25091</v>
      </c>
      <c r="E2013" s="21" t="s">
        <v>25092</v>
      </c>
      <c r="F2013" s="21" t="s">
        <v>15060</v>
      </c>
    </row>
    <row r="2014" spans="1:6" ht="32" customHeight="1">
      <c r="A2014" s="19" t="s">
        <v>25093</v>
      </c>
      <c r="B2014" s="20" t="s">
        <v>25094</v>
      </c>
      <c r="C2014" s="21" t="s">
        <v>25095</v>
      </c>
      <c r="D2014" s="21" t="s">
        <v>25096</v>
      </c>
      <c r="E2014" s="21" t="s">
        <v>25097</v>
      </c>
      <c r="F2014" s="21" t="s">
        <v>15060</v>
      </c>
    </row>
    <row r="2015" spans="1:6" ht="32" customHeight="1">
      <c r="A2015" s="19" t="s">
        <v>25098</v>
      </c>
      <c r="B2015" s="20" t="s">
        <v>25099</v>
      </c>
      <c r="C2015" s="21" t="s">
        <v>25100</v>
      </c>
      <c r="D2015" s="21" t="s">
        <v>25101</v>
      </c>
      <c r="E2015" s="21" t="s">
        <v>25102</v>
      </c>
      <c r="F2015" s="21" t="s">
        <v>15060</v>
      </c>
    </row>
    <row r="2016" spans="1:6" ht="32" customHeight="1">
      <c r="A2016" s="19" t="s">
        <v>25103</v>
      </c>
      <c r="B2016" s="20" t="s">
        <v>25104</v>
      </c>
      <c r="C2016" s="21" t="s">
        <v>25105</v>
      </c>
      <c r="D2016" s="21" t="s">
        <v>25106</v>
      </c>
      <c r="E2016" s="21" t="s">
        <v>25107</v>
      </c>
      <c r="F2016" s="21" t="s">
        <v>15060</v>
      </c>
    </row>
    <row r="2017" spans="1:6" ht="32" customHeight="1">
      <c r="A2017" s="19" t="s">
        <v>25108</v>
      </c>
      <c r="B2017" s="20" t="s">
        <v>25109</v>
      </c>
      <c r="C2017" s="21" t="s">
        <v>25110</v>
      </c>
      <c r="D2017" s="21" t="s">
        <v>25111</v>
      </c>
      <c r="E2017" s="21" t="s">
        <v>25112</v>
      </c>
      <c r="F2017" s="21" t="s">
        <v>15060</v>
      </c>
    </row>
    <row r="2018" spans="1:6" ht="32" customHeight="1">
      <c r="A2018" s="19" t="s">
        <v>25113</v>
      </c>
      <c r="B2018" s="20" t="s">
        <v>25114</v>
      </c>
      <c r="C2018" s="21" t="s">
        <v>25115</v>
      </c>
      <c r="D2018" s="21" t="s">
        <v>25116</v>
      </c>
      <c r="E2018" s="21" t="s">
        <v>25117</v>
      </c>
      <c r="F2018" s="21" t="s">
        <v>15060</v>
      </c>
    </row>
    <row r="2019" spans="1:6" ht="32" customHeight="1">
      <c r="A2019" s="19" t="s">
        <v>25118</v>
      </c>
      <c r="B2019" s="20" t="s">
        <v>25119</v>
      </c>
      <c r="C2019" s="21" t="s">
        <v>25120</v>
      </c>
      <c r="D2019" s="21" t="s">
        <v>25121</v>
      </c>
      <c r="E2019" s="21" t="s">
        <v>25122</v>
      </c>
      <c r="F2019" s="21" t="s">
        <v>15060</v>
      </c>
    </row>
    <row r="2020" spans="1:6" ht="32" customHeight="1">
      <c r="A2020" s="19" t="s">
        <v>25123</v>
      </c>
      <c r="B2020" s="20" t="s">
        <v>25124</v>
      </c>
      <c r="C2020" s="21" t="s">
        <v>25125</v>
      </c>
      <c r="D2020" s="21" t="s">
        <v>25126</v>
      </c>
      <c r="E2020" s="21" t="s">
        <v>25127</v>
      </c>
      <c r="F2020" s="21" t="s">
        <v>15060</v>
      </c>
    </row>
    <row r="2021" spans="1:6" ht="32" customHeight="1">
      <c r="A2021" s="19" t="s">
        <v>25128</v>
      </c>
      <c r="B2021" s="20" t="s">
        <v>25129</v>
      </c>
      <c r="C2021" s="21" t="s">
        <v>25130</v>
      </c>
      <c r="D2021" s="21" t="s">
        <v>25131</v>
      </c>
      <c r="E2021" s="21" t="s">
        <v>25132</v>
      </c>
      <c r="F2021" s="21" t="s">
        <v>15060</v>
      </c>
    </row>
    <row r="2022" spans="1:6" ht="32" customHeight="1">
      <c r="A2022" s="19" t="s">
        <v>25133</v>
      </c>
      <c r="B2022" s="20" t="s">
        <v>25134</v>
      </c>
      <c r="C2022" s="21" t="s">
        <v>25135</v>
      </c>
      <c r="D2022" s="21" t="s">
        <v>25136</v>
      </c>
      <c r="E2022" s="21" t="s">
        <v>25137</v>
      </c>
      <c r="F2022" s="21" t="s">
        <v>15060</v>
      </c>
    </row>
    <row r="2023" spans="1:6" ht="32" customHeight="1">
      <c r="A2023" s="19" t="s">
        <v>25138</v>
      </c>
      <c r="B2023" s="20" t="s">
        <v>25139</v>
      </c>
      <c r="C2023" s="21" t="s">
        <v>25140</v>
      </c>
      <c r="D2023" s="21" t="s">
        <v>25141</v>
      </c>
      <c r="E2023" s="21" t="s">
        <v>25142</v>
      </c>
      <c r="F2023" s="21" t="s">
        <v>15060</v>
      </c>
    </row>
    <row r="2024" spans="1:6" ht="32" customHeight="1">
      <c r="A2024" s="19" t="s">
        <v>25143</v>
      </c>
      <c r="B2024" s="20" t="s">
        <v>25144</v>
      </c>
      <c r="C2024" s="21" t="s">
        <v>25145</v>
      </c>
      <c r="D2024" s="21" t="s">
        <v>25146</v>
      </c>
      <c r="E2024" s="21" t="s">
        <v>25147</v>
      </c>
      <c r="F2024" s="21" t="s">
        <v>15060</v>
      </c>
    </row>
    <row r="2025" spans="1:6" ht="32" customHeight="1">
      <c r="A2025" s="19" t="s">
        <v>25148</v>
      </c>
      <c r="B2025" s="20" t="s">
        <v>25149</v>
      </c>
      <c r="C2025" s="21" t="s">
        <v>25150</v>
      </c>
      <c r="D2025" s="21" t="s">
        <v>25151</v>
      </c>
      <c r="E2025" s="21" t="s">
        <v>25152</v>
      </c>
      <c r="F2025" s="21" t="s">
        <v>15060</v>
      </c>
    </row>
    <row r="2026" spans="1:6" ht="32" customHeight="1">
      <c r="A2026" s="19" t="s">
        <v>25153</v>
      </c>
      <c r="B2026" s="20" t="s">
        <v>25154</v>
      </c>
      <c r="C2026" s="21" t="s">
        <v>25155</v>
      </c>
      <c r="D2026" s="21" t="s">
        <v>25156</v>
      </c>
      <c r="E2026" s="21" t="s">
        <v>25157</v>
      </c>
      <c r="F2026" s="21" t="s">
        <v>15060</v>
      </c>
    </row>
    <row r="2027" spans="1:6" ht="32" customHeight="1">
      <c r="A2027" s="19" t="s">
        <v>25158</v>
      </c>
      <c r="B2027" s="20" t="s">
        <v>25159</v>
      </c>
      <c r="C2027" s="21" t="s">
        <v>25160</v>
      </c>
      <c r="D2027" s="21" t="s">
        <v>25161</v>
      </c>
      <c r="E2027" s="21" t="s">
        <v>25162</v>
      </c>
      <c r="F2027" s="21" t="s">
        <v>15060</v>
      </c>
    </row>
    <row r="2028" spans="1:6" ht="32" customHeight="1">
      <c r="A2028" s="19" t="s">
        <v>25163</v>
      </c>
      <c r="B2028" s="20" t="s">
        <v>25164</v>
      </c>
      <c r="C2028" s="21" t="s">
        <v>25165</v>
      </c>
      <c r="D2028" s="21" t="s">
        <v>25166</v>
      </c>
      <c r="E2028" s="21" t="s">
        <v>25167</v>
      </c>
      <c r="F2028" s="21" t="s">
        <v>15060</v>
      </c>
    </row>
    <row r="2029" spans="1:6" ht="32" customHeight="1">
      <c r="A2029" s="19" t="s">
        <v>25168</v>
      </c>
      <c r="B2029" s="20" t="s">
        <v>25169</v>
      </c>
      <c r="C2029" s="21" t="s">
        <v>25170</v>
      </c>
      <c r="D2029" s="21" t="s">
        <v>25171</v>
      </c>
      <c r="E2029" s="21" t="s">
        <v>25172</v>
      </c>
      <c r="F2029" s="21" t="s">
        <v>15060</v>
      </c>
    </row>
    <row r="2030" spans="1:6" ht="32" customHeight="1">
      <c r="A2030" s="19" t="s">
        <v>25173</v>
      </c>
      <c r="B2030" s="20" t="s">
        <v>25174</v>
      </c>
      <c r="C2030" s="21" t="s">
        <v>25175</v>
      </c>
      <c r="D2030" s="21" t="s">
        <v>25176</v>
      </c>
      <c r="E2030" s="21" t="s">
        <v>25177</v>
      </c>
      <c r="F2030" s="21" t="s">
        <v>15060</v>
      </c>
    </row>
    <row r="2031" spans="1:6" ht="32" customHeight="1">
      <c r="A2031" s="19" t="s">
        <v>25178</v>
      </c>
      <c r="B2031" s="20" t="s">
        <v>25179</v>
      </c>
      <c r="C2031" s="21" t="s">
        <v>25180</v>
      </c>
      <c r="D2031" s="21" t="s">
        <v>25181</v>
      </c>
      <c r="E2031" s="21" t="s">
        <v>25182</v>
      </c>
      <c r="F2031" s="21" t="s">
        <v>15060</v>
      </c>
    </row>
    <row r="2032" spans="1:6" ht="32" customHeight="1">
      <c r="A2032" s="19" t="s">
        <v>25183</v>
      </c>
      <c r="B2032" s="20" t="s">
        <v>25184</v>
      </c>
      <c r="C2032" s="21" t="s">
        <v>25185</v>
      </c>
      <c r="D2032" s="21" t="s">
        <v>25186</v>
      </c>
      <c r="E2032" s="21" t="s">
        <v>25187</v>
      </c>
      <c r="F2032" s="21" t="s">
        <v>15060</v>
      </c>
    </row>
    <row r="2033" spans="1:6" ht="32" customHeight="1">
      <c r="A2033" s="19" t="s">
        <v>25188</v>
      </c>
      <c r="B2033" s="20" t="s">
        <v>25189</v>
      </c>
      <c r="C2033" s="21" t="s">
        <v>25190</v>
      </c>
      <c r="D2033" s="21" t="s">
        <v>25191</v>
      </c>
      <c r="E2033" s="21" t="s">
        <v>25192</v>
      </c>
      <c r="F2033" s="21" t="s">
        <v>15060</v>
      </c>
    </row>
    <row r="2034" spans="1:6" ht="32" customHeight="1">
      <c r="A2034" s="19" t="s">
        <v>25193</v>
      </c>
      <c r="B2034" s="20" t="s">
        <v>25194</v>
      </c>
      <c r="C2034" s="21" t="s">
        <v>25195</v>
      </c>
      <c r="D2034" s="21" t="s">
        <v>25196</v>
      </c>
      <c r="E2034" s="21" t="s">
        <v>25197</v>
      </c>
      <c r="F2034" s="21" t="s">
        <v>15060</v>
      </c>
    </row>
    <row r="2035" spans="1:6" ht="32" customHeight="1">
      <c r="A2035" s="19" t="s">
        <v>25198</v>
      </c>
      <c r="B2035" s="20" t="s">
        <v>25199</v>
      </c>
      <c r="C2035" s="21" t="s">
        <v>25200</v>
      </c>
      <c r="D2035" s="21" t="s">
        <v>25201</v>
      </c>
      <c r="E2035" s="21" t="s">
        <v>25202</v>
      </c>
      <c r="F2035" s="21" t="s">
        <v>15060</v>
      </c>
    </row>
    <row r="2036" spans="1:6" ht="32" customHeight="1">
      <c r="A2036" s="19" t="s">
        <v>25203</v>
      </c>
      <c r="B2036" s="20" t="s">
        <v>25204</v>
      </c>
      <c r="C2036" s="21" t="s">
        <v>25205</v>
      </c>
      <c r="D2036" s="21" t="s">
        <v>25206</v>
      </c>
      <c r="E2036" s="21" t="s">
        <v>25207</v>
      </c>
      <c r="F2036" s="21" t="s">
        <v>15060</v>
      </c>
    </row>
    <row r="2037" spans="1:6" ht="32" customHeight="1">
      <c r="A2037" s="19" t="s">
        <v>25208</v>
      </c>
      <c r="B2037" s="20" t="s">
        <v>25209</v>
      </c>
      <c r="C2037" s="21" t="s">
        <v>25210</v>
      </c>
      <c r="D2037" s="21" t="s">
        <v>25211</v>
      </c>
      <c r="E2037" s="21" t="s">
        <v>25212</v>
      </c>
      <c r="F2037" s="21" t="s">
        <v>15060</v>
      </c>
    </row>
    <row r="2038" spans="1:6" ht="32" customHeight="1">
      <c r="A2038" s="19" t="s">
        <v>25213</v>
      </c>
      <c r="B2038" s="20" t="s">
        <v>25214</v>
      </c>
      <c r="C2038" s="21" t="s">
        <v>25215</v>
      </c>
      <c r="D2038" s="21" t="s">
        <v>25216</v>
      </c>
      <c r="E2038" s="21" t="s">
        <v>25217</v>
      </c>
      <c r="F2038" s="21" t="s">
        <v>15060</v>
      </c>
    </row>
    <row r="2039" spans="1:6" ht="32" customHeight="1">
      <c r="A2039" s="19" t="s">
        <v>25218</v>
      </c>
      <c r="B2039" s="20" t="s">
        <v>25219</v>
      </c>
      <c r="C2039" s="21" t="s">
        <v>25220</v>
      </c>
      <c r="D2039" s="21" t="s">
        <v>25221</v>
      </c>
      <c r="E2039" s="21" t="s">
        <v>25222</v>
      </c>
      <c r="F2039" s="21" t="s">
        <v>15060</v>
      </c>
    </row>
    <row r="2040" spans="1:6" ht="32" customHeight="1">
      <c r="A2040" s="19" t="s">
        <v>25223</v>
      </c>
      <c r="B2040" s="20" t="s">
        <v>25224</v>
      </c>
      <c r="C2040" s="21" t="s">
        <v>25225</v>
      </c>
      <c r="D2040" s="21" t="s">
        <v>25226</v>
      </c>
      <c r="E2040" s="21" t="s">
        <v>25227</v>
      </c>
      <c r="F2040" s="21" t="s">
        <v>15060</v>
      </c>
    </row>
    <row r="2041" spans="1:6" ht="32" customHeight="1">
      <c r="A2041" s="19" t="s">
        <v>25228</v>
      </c>
      <c r="B2041" s="20" t="s">
        <v>25229</v>
      </c>
      <c r="C2041" s="21" t="s">
        <v>25230</v>
      </c>
      <c r="D2041" s="21" t="s">
        <v>25231</v>
      </c>
      <c r="E2041" s="21" t="s">
        <v>25232</v>
      </c>
      <c r="F2041" s="21" t="s">
        <v>15060</v>
      </c>
    </row>
    <row r="2042" spans="1:6" ht="32" customHeight="1">
      <c r="A2042" s="19" t="s">
        <v>25233</v>
      </c>
      <c r="B2042" s="20" t="s">
        <v>25234</v>
      </c>
      <c r="C2042" s="21" t="s">
        <v>25235</v>
      </c>
      <c r="D2042" s="21" t="s">
        <v>25236</v>
      </c>
      <c r="E2042" s="21" t="s">
        <v>25237</v>
      </c>
      <c r="F2042" s="21" t="s">
        <v>15060</v>
      </c>
    </row>
    <row r="2043" spans="1:6" ht="32" customHeight="1">
      <c r="A2043" s="19" t="s">
        <v>25238</v>
      </c>
      <c r="B2043" s="20" t="s">
        <v>25239</v>
      </c>
      <c r="C2043" s="21" t="s">
        <v>25240</v>
      </c>
      <c r="D2043" s="21" t="s">
        <v>25241</v>
      </c>
      <c r="E2043" s="21" t="s">
        <v>25242</v>
      </c>
      <c r="F2043" s="21" t="s">
        <v>15856</v>
      </c>
    </row>
    <row r="2044" spans="1:6" ht="32" customHeight="1">
      <c r="A2044" s="19" t="s">
        <v>25243</v>
      </c>
      <c r="B2044" s="20" t="s">
        <v>25244</v>
      </c>
      <c r="C2044" s="21" t="s">
        <v>25245</v>
      </c>
      <c r="D2044" s="21" t="s">
        <v>25246</v>
      </c>
      <c r="E2044" s="21" t="s">
        <v>25247</v>
      </c>
      <c r="F2044" s="21" t="s">
        <v>15856</v>
      </c>
    </row>
    <row r="2045" spans="1:6" ht="32" customHeight="1">
      <c r="A2045" s="19" t="s">
        <v>25248</v>
      </c>
      <c r="B2045" s="20" t="s">
        <v>25249</v>
      </c>
      <c r="C2045" s="21" t="s">
        <v>25250</v>
      </c>
      <c r="D2045" s="21" t="s">
        <v>25251</v>
      </c>
      <c r="E2045" s="21" t="s">
        <v>25252</v>
      </c>
      <c r="F2045" s="21" t="s">
        <v>15856</v>
      </c>
    </row>
    <row r="2046" spans="1:6" ht="32" customHeight="1">
      <c r="A2046" s="19" t="s">
        <v>25253</v>
      </c>
      <c r="B2046" s="20" t="s">
        <v>25254</v>
      </c>
      <c r="C2046" s="21" t="s">
        <v>25255</v>
      </c>
      <c r="D2046" s="21" t="s">
        <v>25256</v>
      </c>
      <c r="E2046" s="21" t="s">
        <v>25257</v>
      </c>
      <c r="F2046" s="21" t="s">
        <v>15872</v>
      </c>
    </row>
    <row r="2047" spans="1:6" ht="32" customHeight="1">
      <c r="A2047" s="19" t="s">
        <v>25258</v>
      </c>
      <c r="B2047" s="20" t="s">
        <v>25259</v>
      </c>
      <c r="C2047" s="21" t="s">
        <v>25260</v>
      </c>
      <c r="D2047" s="21" t="s">
        <v>25261</v>
      </c>
      <c r="E2047" s="22">
        <v>100</v>
      </c>
      <c r="F2047" s="21" t="s">
        <v>15872</v>
      </c>
    </row>
    <row r="2048" spans="1:6" ht="32" customHeight="1">
      <c r="A2048" s="19" t="s">
        <v>25262</v>
      </c>
      <c r="B2048" s="20" t="s">
        <v>25263</v>
      </c>
      <c r="C2048" s="21" t="s">
        <v>25264</v>
      </c>
      <c r="D2048" s="21" t="s">
        <v>25265</v>
      </c>
      <c r="E2048" s="21" t="s">
        <v>25266</v>
      </c>
      <c r="F2048" s="21" t="s">
        <v>15872</v>
      </c>
    </row>
    <row r="2049" spans="1:6" ht="32" customHeight="1">
      <c r="A2049" s="19" t="s">
        <v>25267</v>
      </c>
      <c r="B2049" s="20" t="s">
        <v>25268</v>
      </c>
      <c r="C2049" s="21" t="s">
        <v>25269</v>
      </c>
      <c r="D2049" s="21" t="s">
        <v>25270</v>
      </c>
      <c r="E2049" s="21" t="s">
        <v>25271</v>
      </c>
      <c r="F2049" s="21" t="s">
        <v>15060</v>
      </c>
    </row>
    <row r="2050" spans="1:6" ht="32" customHeight="1">
      <c r="A2050" s="19" t="s">
        <v>25272</v>
      </c>
      <c r="B2050" s="20" t="s">
        <v>25273</v>
      </c>
      <c r="C2050" s="21" t="s">
        <v>25274</v>
      </c>
      <c r="D2050" s="21" t="s">
        <v>25275</v>
      </c>
      <c r="E2050" s="21" t="s">
        <v>25276</v>
      </c>
      <c r="F2050" s="21" t="s">
        <v>15060</v>
      </c>
    </row>
    <row r="2051" spans="1:6" ht="32" customHeight="1">
      <c r="A2051" s="19" t="s">
        <v>25277</v>
      </c>
      <c r="B2051" s="20" t="s">
        <v>25278</v>
      </c>
      <c r="C2051" s="21" t="s">
        <v>25279</v>
      </c>
      <c r="D2051" s="21" t="s">
        <v>25280</v>
      </c>
      <c r="E2051" s="21" t="s">
        <v>25281</v>
      </c>
      <c r="F2051" s="21" t="s">
        <v>15060</v>
      </c>
    </row>
    <row r="2052" spans="1:6" ht="32" customHeight="1">
      <c r="A2052" s="19" t="s">
        <v>25282</v>
      </c>
      <c r="B2052" s="20" t="s">
        <v>25283</v>
      </c>
      <c r="C2052" s="21" t="s">
        <v>25284</v>
      </c>
      <c r="D2052" s="21" t="s">
        <v>25285</v>
      </c>
      <c r="E2052" s="21" t="s">
        <v>25286</v>
      </c>
      <c r="F2052" s="21" t="s">
        <v>15060</v>
      </c>
    </row>
    <row r="2053" spans="1:6" ht="32" customHeight="1">
      <c r="A2053" s="19" t="s">
        <v>25287</v>
      </c>
      <c r="B2053" s="20" t="s">
        <v>25288</v>
      </c>
      <c r="C2053" s="21" t="s">
        <v>25289</v>
      </c>
      <c r="D2053" s="21" t="s">
        <v>25290</v>
      </c>
      <c r="E2053" s="21" t="s">
        <v>25291</v>
      </c>
      <c r="F2053" s="21" t="s">
        <v>15060</v>
      </c>
    </row>
    <row r="2054" spans="1:6" ht="32" customHeight="1">
      <c r="A2054" s="19" t="s">
        <v>25292</v>
      </c>
      <c r="B2054" s="20" t="s">
        <v>25293</v>
      </c>
      <c r="C2054" s="21" t="s">
        <v>25294</v>
      </c>
      <c r="D2054" s="21" t="s">
        <v>25295</v>
      </c>
      <c r="E2054" s="21" t="s">
        <v>25296</v>
      </c>
      <c r="F2054" s="21" t="s">
        <v>15060</v>
      </c>
    </row>
    <row r="2055" spans="1:6" ht="32" customHeight="1">
      <c r="A2055" s="19" t="s">
        <v>25297</v>
      </c>
      <c r="B2055" s="20" t="s">
        <v>25298</v>
      </c>
      <c r="C2055" s="21" t="s">
        <v>25299</v>
      </c>
      <c r="D2055" s="21" t="s">
        <v>25300</v>
      </c>
      <c r="E2055" s="21" t="s">
        <v>25301</v>
      </c>
      <c r="F2055" s="21" t="s">
        <v>15060</v>
      </c>
    </row>
    <row r="2056" spans="1:6" ht="32" customHeight="1">
      <c r="A2056" s="19" t="s">
        <v>25302</v>
      </c>
      <c r="B2056" s="20" t="s">
        <v>25303</v>
      </c>
      <c r="C2056" s="21" t="s">
        <v>25304</v>
      </c>
      <c r="D2056" s="21" t="s">
        <v>25305</v>
      </c>
      <c r="E2056" s="21" t="s">
        <v>25306</v>
      </c>
      <c r="F2056" s="21" t="s">
        <v>15060</v>
      </c>
    </row>
    <row r="2057" spans="1:6" ht="32" customHeight="1">
      <c r="A2057" s="19" t="s">
        <v>25307</v>
      </c>
      <c r="B2057" s="20" t="s">
        <v>25308</v>
      </c>
      <c r="C2057" s="21" t="s">
        <v>25309</v>
      </c>
      <c r="D2057" s="21" t="s">
        <v>25310</v>
      </c>
      <c r="E2057" s="21" t="s">
        <v>25311</v>
      </c>
      <c r="F2057" s="21" t="s">
        <v>15060</v>
      </c>
    </row>
    <row r="2058" spans="1:6" ht="32" customHeight="1">
      <c r="A2058" s="19" t="s">
        <v>25312</v>
      </c>
      <c r="B2058" s="20" t="s">
        <v>25313</v>
      </c>
      <c r="C2058" s="21" t="s">
        <v>25314</v>
      </c>
      <c r="D2058" s="21" t="s">
        <v>25315</v>
      </c>
      <c r="E2058" s="21" t="s">
        <v>25316</v>
      </c>
      <c r="F2058" s="21" t="s">
        <v>15060</v>
      </c>
    </row>
    <row r="2059" spans="1:6" ht="32" customHeight="1">
      <c r="A2059" s="19" t="s">
        <v>25317</v>
      </c>
      <c r="B2059" s="20" t="s">
        <v>25318</v>
      </c>
      <c r="C2059" s="21" t="s">
        <v>25319</v>
      </c>
      <c r="D2059" s="21" t="s">
        <v>25320</v>
      </c>
      <c r="E2059" s="21" t="s">
        <v>25321</v>
      </c>
      <c r="F2059" s="21" t="s">
        <v>15060</v>
      </c>
    </row>
    <row r="2060" spans="1:6" ht="32" customHeight="1">
      <c r="A2060" s="19" t="s">
        <v>25322</v>
      </c>
      <c r="B2060" s="20" t="s">
        <v>25323</v>
      </c>
      <c r="C2060" s="21" t="s">
        <v>25324</v>
      </c>
      <c r="D2060" s="21" t="s">
        <v>25325</v>
      </c>
      <c r="E2060" s="21" t="s">
        <v>25326</v>
      </c>
      <c r="F2060" s="21" t="s">
        <v>15060</v>
      </c>
    </row>
    <row r="2061" spans="1:6" ht="32" customHeight="1">
      <c r="A2061" s="19" t="s">
        <v>25327</v>
      </c>
      <c r="B2061" s="20" t="s">
        <v>25328</v>
      </c>
      <c r="C2061" s="21" t="s">
        <v>25329</v>
      </c>
      <c r="D2061" s="21" t="s">
        <v>25330</v>
      </c>
      <c r="E2061" s="21" t="s">
        <v>25331</v>
      </c>
      <c r="F2061" s="21" t="s">
        <v>15060</v>
      </c>
    </row>
    <row r="2062" spans="1:6" ht="32" customHeight="1">
      <c r="A2062" s="19" t="s">
        <v>25332</v>
      </c>
      <c r="B2062" s="20" t="s">
        <v>25333</v>
      </c>
      <c r="C2062" s="21" t="s">
        <v>25334</v>
      </c>
      <c r="D2062" s="21" t="s">
        <v>25335</v>
      </c>
      <c r="E2062" s="21" t="s">
        <v>25336</v>
      </c>
      <c r="F2062" s="21" t="s">
        <v>15060</v>
      </c>
    </row>
    <row r="2063" spans="1:6" ht="32" customHeight="1">
      <c r="A2063" s="19" t="s">
        <v>25337</v>
      </c>
      <c r="B2063" s="20" t="s">
        <v>25338</v>
      </c>
      <c r="C2063" s="21" t="s">
        <v>25339</v>
      </c>
      <c r="D2063" s="21" t="s">
        <v>25340</v>
      </c>
      <c r="E2063" s="21" t="s">
        <v>25341</v>
      </c>
      <c r="F2063" s="21" t="s">
        <v>15060</v>
      </c>
    </row>
    <row r="2064" spans="1:6" ht="32" customHeight="1">
      <c r="A2064" s="19" t="s">
        <v>25342</v>
      </c>
      <c r="B2064" s="20" t="s">
        <v>25343</v>
      </c>
      <c r="C2064" s="21" t="s">
        <v>25344</v>
      </c>
      <c r="D2064" s="21" t="s">
        <v>25345</v>
      </c>
      <c r="E2064" s="21" t="s">
        <v>25346</v>
      </c>
      <c r="F2064" s="21" t="s">
        <v>15060</v>
      </c>
    </row>
    <row r="2065" spans="1:6" ht="32" customHeight="1">
      <c r="A2065" s="19" t="s">
        <v>25347</v>
      </c>
      <c r="B2065" s="20" t="s">
        <v>25348</v>
      </c>
      <c r="C2065" s="21" t="s">
        <v>25349</v>
      </c>
      <c r="D2065" s="21" t="s">
        <v>25350</v>
      </c>
      <c r="E2065" s="21" t="s">
        <v>25351</v>
      </c>
      <c r="F2065" s="21" t="s">
        <v>15060</v>
      </c>
    </row>
    <row r="2066" spans="1:6" ht="32" customHeight="1">
      <c r="A2066" s="19" t="s">
        <v>25352</v>
      </c>
      <c r="B2066" s="20" t="s">
        <v>25353</v>
      </c>
      <c r="C2066" s="21" t="s">
        <v>25354</v>
      </c>
      <c r="D2066" s="21" t="s">
        <v>25355</v>
      </c>
      <c r="E2066" s="21" t="s">
        <v>25356</v>
      </c>
      <c r="F2066" s="21" t="s">
        <v>15060</v>
      </c>
    </row>
    <row r="2067" spans="1:6" ht="32" customHeight="1">
      <c r="A2067" s="19" t="s">
        <v>25357</v>
      </c>
      <c r="B2067" s="20" t="s">
        <v>25358</v>
      </c>
      <c r="C2067" s="21" t="s">
        <v>25359</v>
      </c>
      <c r="D2067" s="21" t="s">
        <v>25360</v>
      </c>
      <c r="E2067" s="21" t="s">
        <v>25361</v>
      </c>
      <c r="F2067" s="21" t="s">
        <v>15060</v>
      </c>
    </row>
    <row r="2068" spans="1:6" ht="32" customHeight="1">
      <c r="A2068" s="19" t="s">
        <v>25362</v>
      </c>
      <c r="B2068" s="20" t="s">
        <v>25363</v>
      </c>
      <c r="C2068" s="21" t="s">
        <v>25364</v>
      </c>
      <c r="D2068" s="21" t="s">
        <v>25365</v>
      </c>
      <c r="E2068" s="21" t="s">
        <v>25366</v>
      </c>
      <c r="F2068" s="21" t="s">
        <v>15060</v>
      </c>
    </row>
    <row r="2069" spans="1:6" ht="32" customHeight="1">
      <c r="A2069" s="19" t="s">
        <v>25367</v>
      </c>
      <c r="B2069" s="20" t="s">
        <v>25368</v>
      </c>
      <c r="C2069" s="21" t="s">
        <v>25369</v>
      </c>
      <c r="D2069" s="21" t="s">
        <v>25370</v>
      </c>
      <c r="E2069" s="21" t="s">
        <v>25371</v>
      </c>
      <c r="F2069" s="21" t="s">
        <v>15060</v>
      </c>
    </row>
    <row r="2070" spans="1:6" ht="32" customHeight="1">
      <c r="A2070" s="19" t="s">
        <v>25372</v>
      </c>
      <c r="B2070" s="20" t="s">
        <v>25373</v>
      </c>
      <c r="C2070" s="21" t="s">
        <v>25374</v>
      </c>
      <c r="D2070" s="21" t="s">
        <v>25375</v>
      </c>
      <c r="E2070" s="21" t="s">
        <v>25376</v>
      </c>
      <c r="F2070" s="21" t="s">
        <v>15060</v>
      </c>
    </row>
    <row r="2071" spans="1:6" ht="32" customHeight="1">
      <c r="A2071" s="19" t="s">
        <v>25377</v>
      </c>
      <c r="B2071" s="20" t="s">
        <v>25378</v>
      </c>
      <c r="C2071" s="21" t="s">
        <v>25379</v>
      </c>
      <c r="D2071" s="21" t="s">
        <v>25380</v>
      </c>
      <c r="E2071" s="21" t="s">
        <v>25381</v>
      </c>
      <c r="F2071" s="21" t="s">
        <v>15060</v>
      </c>
    </row>
    <row r="2072" spans="1:6" ht="32" customHeight="1">
      <c r="A2072" s="19" t="s">
        <v>25382</v>
      </c>
      <c r="B2072" s="20" t="s">
        <v>25383</v>
      </c>
      <c r="C2072" s="21" t="s">
        <v>25384</v>
      </c>
      <c r="D2072" s="21" t="s">
        <v>25385</v>
      </c>
      <c r="E2072" s="21" t="s">
        <v>25386</v>
      </c>
      <c r="F2072" s="21" t="s">
        <v>15060</v>
      </c>
    </row>
    <row r="2073" spans="1:6" ht="32" customHeight="1">
      <c r="A2073" s="19" t="s">
        <v>25387</v>
      </c>
      <c r="B2073" s="20" t="s">
        <v>25388</v>
      </c>
      <c r="C2073" s="21" t="s">
        <v>25389</v>
      </c>
      <c r="D2073" s="21" t="s">
        <v>25390</v>
      </c>
      <c r="E2073" s="22">
        <v>100</v>
      </c>
      <c r="F2073" s="21" t="s">
        <v>15060</v>
      </c>
    </row>
    <row r="2074" spans="1:6" ht="32" customHeight="1">
      <c r="A2074" s="19" t="s">
        <v>25391</v>
      </c>
      <c r="B2074" s="20" t="s">
        <v>25392</v>
      </c>
      <c r="C2074" s="21" t="s">
        <v>25393</v>
      </c>
      <c r="D2074" s="21" t="s">
        <v>25394</v>
      </c>
      <c r="E2074" s="21" t="s">
        <v>25395</v>
      </c>
      <c r="F2074" s="21" t="s">
        <v>15060</v>
      </c>
    </row>
    <row r="2075" spans="1:6" ht="32" customHeight="1">
      <c r="A2075" s="19" t="s">
        <v>25396</v>
      </c>
      <c r="B2075" s="20" t="s">
        <v>25397</v>
      </c>
      <c r="C2075" s="21" t="s">
        <v>25398</v>
      </c>
      <c r="D2075" s="21" t="s">
        <v>25399</v>
      </c>
      <c r="E2075" s="21" t="s">
        <v>25400</v>
      </c>
      <c r="F2075" s="21" t="s">
        <v>15060</v>
      </c>
    </row>
    <row r="2076" spans="1:6" ht="32" customHeight="1">
      <c r="A2076" s="19" t="s">
        <v>25401</v>
      </c>
      <c r="B2076" s="20" t="s">
        <v>25402</v>
      </c>
      <c r="C2076" s="21" t="s">
        <v>25403</v>
      </c>
      <c r="D2076" s="21" t="s">
        <v>25404</v>
      </c>
      <c r="E2076" s="21" t="s">
        <v>25405</v>
      </c>
      <c r="F2076" s="21" t="s">
        <v>15060</v>
      </c>
    </row>
    <row r="2077" spans="1:6" ht="32" customHeight="1">
      <c r="A2077" s="19" t="s">
        <v>25406</v>
      </c>
      <c r="B2077" s="20" t="s">
        <v>25407</v>
      </c>
      <c r="C2077" s="21" t="s">
        <v>25408</v>
      </c>
      <c r="D2077" s="21" t="s">
        <v>25409</v>
      </c>
      <c r="E2077" s="21" t="s">
        <v>25410</v>
      </c>
      <c r="F2077" s="21" t="s">
        <v>15060</v>
      </c>
    </row>
    <row r="2078" spans="1:6" ht="32" customHeight="1">
      <c r="A2078" s="19" t="s">
        <v>25411</v>
      </c>
      <c r="B2078" s="20" t="s">
        <v>25412</v>
      </c>
      <c r="C2078" s="21" t="s">
        <v>25413</v>
      </c>
      <c r="D2078" s="21" t="s">
        <v>25414</v>
      </c>
      <c r="E2078" s="21" t="s">
        <v>25415</v>
      </c>
      <c r="F2078" s="21" t="s">
        <v>15060</v>
      </c>
    </row>
    <row r="2079" spans="1:6" ht="32" customHeight="1">
      <c r="A2079" s="19" t="s">
        <v>25416</v>
      </c>
      <c r="B2079" s="20" t="s">
        <v>25417</v>
      </c>
      <c r="C2079" s="21" t="s">
        <v>25418</v>
      </c>
      <c r="D2079" s="21" t="s">
        <v>25419</v>
      </c>
      <c r="E2079" s="21" t="s">
        <v>25420</v>
      </c>
      <c r="F2079" s="21" t="s">
        <v>15060</v>
      </c>
    </row>
    <row r="2080" spans="1:6" ht="32" customHeight="1">
      <c r="A2080" s="19" t="s">
        <v>25421</v>
      </c>
      <c r="B2080" s="20" t="s">
        <v>25422</v>
      </c>
      <c r="C2080" s="21" t="s">
        <v>25423</v>
      </c>
      <c r="D2080" s="21" t="s">
        <v>25424</v>
      </c>
      <c r="E2080" s="21" t="s">
        <v>25425</v>
      </c>
      <c r="F2080" s="21" t="s">
        <v>15060</v>
      </c>
    </row>
    <row r="2081" spans="1:6" ht="32" customHeight="1">
      <c r="A2081" s="19" t="s">
        <v>25426</v>
      </c>
      <c r="B2081" s="20" t="s">
        <v>25427</v>
      </c>
      <c r="C2081" s="21" t="s">
        <v>25428</v>
      </c>
      <c r="D2081" s="21" t="s">
        <v>25429</v>
      </c>
      <c r="E2081" s="21" t="s">
        <v>25430</v>
      </c>
      <c r="F2081" s="21" t="s">
        <v>15060</v>
      </c>
    </row>
    <row r="2082" spans="1:6" ht="32" customHeight="1">
      <c r="A2082" s="19" t="s">
        <v>25431</v>
      </c>
      <c r="B2082" s="20" t="s">
        <v>25432</v>
      </c>
      <c r="C2082" s="21" t="s">
        <v>25433</v>
      </c>
      <c r="D2082" s="21" t="s">
        <v>25434</v>
      </c>
      <c r="E2082" s="21" t="s">
        <v>25435</v>
      </c>
      <c r="F2082" s="21" t="s">
        <v>15060</v>
      </c>
    </row>
    <row r="2083" spans="1:6" ht="32" customHeight="1">
      <c r="A2083" s="19" t="s">
        <v>25436</v>
      </c>
      <c r="B2083" s="20" t="s">
        <v>25437</v>
      </c>
      <c r="C2083" s="21" t="s">
        <v>25438</v>
      </c>
      <c r="D2083" s="21" t="s">
        <v>25439</v>
      </c>
      <c r="E2083" s="21" t="s">
        <v>25440</v>
      </c>
      <c r="F2083" s="21" t="s">
        <v>15060</v>
      </c>
    </row>
    <row r="2084" spans="1:6" ht="32" customHeight="1">
      <c r="A2084" s="19" t="s">
        <v>25441</v>
      </c>
      <c r="B2084" s="20" t="s">
        <v>25442</v>
      </c>
      <c r="C2084" s="21" t="s">
        <v>25443</v>
      </c>
      <c r="D2084" s="21" t="s">
        <v>25444</v>
      </c>
      <c r="E2084" s="22">
        <v>100</v>
      </c>
      <c r="F2084" s="21" t="s">
        <v>15060</v>
      </c>
    </row>
    <row r="2085" spans="1:6" ht="32" customHeight="1">
      <c r="A2085" s="19" t="s">
        <v>25445</v>
      </c>
      <c r="B2085" s="20" t="s">
        <v>25446</v>
      </c>
      <c r="C2085" s="21" t="s">
        <v>25447</v>
      </c>
      <c r="D2085" s="21" t="s">
        <v>25448</v>
      </c>
      <c r="E2085" s="21" t="s">
        <v>25449</v>
      </c>
      <c r="F2085" s="21" t="s">
        <v>15060</v>
      </c>
    </row>
    <row r="2086" spans="1:6" ht="32" customHeight="1">
      <c r="A2086" s="19" t="s">
        <v>25450</v>
      </c>
      <c r="B2086" s="20" t="s">
        <v>25451</v>
      </c>
      <c r="C2086" s="21" t="s">
        <v>25452</v>
      </c>
      <c r="D2086" s="21" t="s">
        <v>25453</v>
      </c>
      <c r="E2086" s="21" t="s">
        <v>25454</v>
      </c>
      <c r="F2086" s="21" t="s">
        <v>15060</v>
      </c>
    </row>
    <row r="2087" spans="1:6" ht="32" customHeight="1">
      <c r="A2087" s="19" t="s">
        <v>25455</v>
      </c>
      <c r="B2087" s="20" t="s">
        <v>25456</v>
      </c>
      <c r="C2087" s="21" t="s">
        <v>25457</v>
      </c>
      <c r="D2087" s="21" t="s">
        <v>25458</v>
      </c>
      <c r="E2087" s="21" t="s">
        <v>25459</v>
      </c>
      <c r="F2087" s="21" t="s">
        <v>15060</v>
      </c>
    </row>
    <row r="2088" spans="1:6" ht="32" customHeight="1">
      <c r="A2088" s="19" t="s">
        <v>25460</v>
      </c>
      <c r="B2088" s="20" t="s">
        <v>25461</v>
      </c>
      <c r="C2088" s="21" t="s">
        <v>25462</v>
      </c>
      <c r="D2088" s="21" t="s">
        <v>25463</v>
      </c>
      <c r="E2088" s="21" t="s">
        <v>25464</v>
      </c>
      <c r="F2088" s="21" t="s">
        <v>15060</v>
      </c>
    </row>
    <row r="2089" spans="1:6" ht="32" customHeight="1">
      <c r="A2089" s="19" t="s">
        <v>25465</v>
      </c>
      <c r="B2089" s="20" t="s">
        <v>25466</v>
      </c>
      <c r="C2089" s="21" t="s">
        <v>25467</v>
      </c>
      <c r="D2089" s="21" t="s">
        <v>25468</v>
      </c>
      <c r="E2089" s="21" t="s">
        <v>25469</v>
      </c>
      <c r="F2089" s="21" t="s">
        <v>15060</v>
      </c>
    </row>
    <row r="2090" spans="1:6" ht="32" customHeight="1">
      <c r="A2090" s="19" t="s">
        <v>25470</v>
      </c>
      <c r="B2090" s="20" t="s">
        <v>25471</v>
      </c>
      <c r="C2090" s="21" t="s">
        <v>25472</v>
      </c>
      <c r="D2090" s="21" t="s">
        <v>25473</v>
      </c>
      <c r="E2090" s="21" t="s">
        <v>25474</v>
      </c>
      <c r="F2090" s="21" t="s">
        <v>15060</v>
      </c>
    </row>
    <row r="2091" spans="1:6" ht="32" customHeight="1">
      <c r="A2091" s="19" t="s">
        <v>25475</v>
      </c>
      <c r="B2091" s="20" t="s">
        <v>25476</v>
      </c>
      <c r="C2091" s="21" t="s">
        <v>25477</v>
      </c>
      <c r="D2091" s="21" t="s">
        <v>25478</v>
      </c>
      <c r="E2091" s="21" t="s">
        <v>25479</v>
      </c>
      <c r="F2091" s="21" t="s">
        <v>15060</v>
      </c>
    </row>
    <row r="2092" spans="1:6" ht="32" customHeight="1">
      <c r="A2092" s="19" t="s">
        <v>25480</v>
      </c>
      <c r="B2092" s="20" t="s">
        <v>25481</v>
      </c>
      <c r="C2092" s="21" t="s">
        <v>25482</v>
      </c>
      <c r="D2092" s="21" t="s">
        <v>25483</v>
      </c>
      <c r="E2092" s="21" t="s">
        <v>25484</v>
      </c>
      <c r="F2092" s="21" t="s">
        <v>15060</v>
      </c>
    </row>
    <row r="2093" spans="1:6" ht="32" customHeight="1">
      <c r="A2093" s="19" t="s">
        <v>25485</v>
      </c>
      <c r="B2093" s="20" t="s">
        <v>25486</v>
      </c>
      <c r="C2093" s="21" t="s">
        <v>25487</v>
      </c>
      <c r="D2093" s="21" t="s">
        <v>25488</v>
      </c>
      <c r="E2093" s="21" t="s">
        <v>25489</v>
      </c>
      <c r="F2093" s="21" t="s">
        <v>15060</v>
      </c>
    </row>
    <row r="2094" spans="1:6" ht="32" customHeight="1">
      <c r="A2094" s="19" t="s">
        <v>25490</v>
      </c>
      <c r="B2094" s="20" t="s">
        <v>25491</v>
      </c>
      <c r="C2094" s="21" t="s">
        <v>25492</v>
      </c>
      <c r="D2094" s="21" t="s">
        <v>25493</v>
      </c>
      <c r="E2094" s="21" t="s">
        <v>25494</v>
      </c>
      <c r="F2094" s="21" t="s">
        <v>15060</v>
      </c>
    </row>
    <row r="2095" spans="1:6" ht="32" customHeight="1">
      <c r="A2095" s="19" t="s">
        <v>25495</v>
      </c>
      <c r="B2095" s="20" t="s">
        <v>25496</v>
      </c>
      <c r="C2095" s="21" t="s">
        <v>25497</v>
      </c>
      <c r="D2095" s="21" t="s">
        <v>25498</v>
      </c>
      <c r="E2095" s="21" t="s">
        <v>25499</v>
      </c>
      <c r="F2095" s="21" t="s">
        <v>15060</v>
      </c>
    </row>
    <row r="2096" spans="1:6" ht="32" customHeight="1">
      <c r="A2096" s="19" t="s">
        <v>25500</v>
      </c>
      <c r="B2096" s="20" t="s">
        <v>25501</v>
      </c>
      <c r="C2096" s="21" t="s">
        <v>25502</v>
      </c>
      <c r="D2096" s="21" t="s">
        <v>25503</v>
      </c>
      <c r="E2096" s="21" t="s">
        <v>25504</v>
      </c>
      <c r="F2096" s="21" t="s">
        <v>15060</v>
      </c>
    </row>
    <row r="2097" spans="1:6" ht="32" customHeight="1">
      <c r="A2097" s="19" t="s">
        <v>25505</v>
      </c>
      <c r="B2097" s="20" t="s">
        <v>25506</v>
      </c>
      <c r="C2097" s="21" t="s">
        <v>25507</v>
      </c>
      <c r="D2097" s="21" t="s">
        <v>25508</v>
      </c>
      <c r="E2097" s="21" t="s">
        <v>25509</v>
      </c>
      <c r="F2097" s="21" t="s">
        <v>15060</v>
      </c>
    </row>
    <row r="2098" spans="1:6" ht="32" customHeight="1">
      <c r="A2098" s="19" t="s">
        <v>25510</v>
      </c>
      <c r="B2098" s="20" t="s">
        <v>25511</v>
      </c>
      <c r="C2098" s="21" t="s">
        <v>25512</v>
      </c>
      <c r="D2098" s="21" t="s">
        <v>25513</v>
      </c>
      <c r="E2098" s="21" t="s">
        <v>25514</v>
      </c>
      <c r="F2098" s="21" t="s">
        <v>15060</v>
      </c>
    </row>
    <row r="2099" spans="1:6" ht="32" customHeight="1">
      <c r="A2099" s="19" t="s">
        <v>25515</v>
      </c>
      <c r="B2099" s="20" t="s">
        <v>25516</v>
      </c>
      <c r="C2099" s="21" t="s">
        <v>25517</v>
      </c>
      <c r="D2099" s="21" t="s">
        <v>25518</v>
      </c>
      <c r="E2099" s="21" t="s">
        <v>25519</v>
      </c>
      <c r="F2099" s="21" t="s">
        <v>15060</v>
      </c>
    </row>
    <row r="2100" spans="1:6" ht="32" customHeight="1">
      <c r="A2100" s="19" t="s">
        <v>25520</v>
      </c>
      <c r="B2100" s="20" t="s">
        <v>25521</v>
      </c>
      <c r="C2100" s="21" t="s">
        <v>25522</v>
      </c>
      <c r="D2100" s="21" t="s">
        <v>25523</v>
      </c>
      <c r="E2100" s="21" t="s">
        <v>25524</v>
      </c>
      <c r="F2100" s="21" t="s">
        <v>15060</v>
      </c>
    </row>
    <row r="2101" spans="1:6" ht="32" customHeight="1">
      <c r="A2101" s="19" t="s">
        <v>25525</v>
      </c>
      <c r="B2101" s="20" t="s">
        <v>25526</v>
      </c>
      <c r="C2101" s="21" t="s">
        <v>25527</v>
      </c>
      <c r="D2101" s="21" t="s">
        <v>25528</v>
      </c>
      <c r="E2101" s="21" t="s">
        <v>25529</v>
      </c>
      <c r="F2101" s="21" t="s">
        <v>15060</v>
      </c>
    </row>
    <row r="2102" spans="1:6" ht="32" customHeight="1">
      <c r="A2102" s="19" t="s">
        <v>25530</v>
      </c>
      <c r="B2102" s="20" t="s">
        <v>25531</v>
      </c>
      <c r="C2102" s="21" t="s">
        <v>25532</v>
      </c>
      <c r="D2102" s="21" t="s">
        <v>25533</v>
      </c>
      <c r="E2102" s="21" t="s">
        <v>25534</v>
      </c>
      <c r="F2102" s="21" t="s">
        <v>15060</v>
      </c>
    </row>
    <row r="2103" spans="1:6" ht="32" customHeight="1">
      <c r="A2103" s="19" t="s">
        <v>25535</v>
      </c>
      <c r="B2103" s="20" t="s">
        <v>25536</v>
      </c>
      <c r="C2103" s="21" t="s">
        <v>25537</v>
      </c>
      <c r="D2103" s="21" t="s">
        <v>25538</v>
      </c>
      <c r="E2103" s="21" t="s">
        <v>25539</v>
      </c>
      <c r="F2103" s="21" t="s">
        <v>15060</v>
      </c>
    </row>
    <row r="2104" spans="1:6" ht="32" customHeight="1">
      <c r="A2104" s="19" t="s">
        <v>25540</v>
      </c>
      <c r="B2104" s="20" t="s">
        <v>25541</v>
      </c>
      <c r="C2104" s="21" t="s">
        <v>25542</v>
      </c>
      <c r="D2104" s="21" t="s">
        <v>25543</v>
      </c>
      <c r="E2104" s="21" t="s">
        <v>25544</v>
      </c>
      <c r="F2104" s="21" t="s">
        <v>15060</v>
      </c>
    </row>
    <row r="2105" spans="1:6" ht="32" customHeight="1">
      <c r="A2105" s="19" t="s">
        <v>25545</v>
      </c>
      <c r="B2105" s="20" t="s">
        <v>25546</v>
      </c>
      <c r="C2105" s="21" t="s">
        <v>25547</v>
      </c>
      <c r="D2105" s="21" t="s">
        <v>25548</v>
      </c>
      <c r="E2105" s="21" t="s">
        <v>25549</v>
      </c>
      <c r="F2105" s="21" t="s">
        <v>15060</v>
      </c>
    </row>
    <row r="2106" spans="1:6" ht="32" customHeight="1">
      <c r="A2106" s="19" t="s">
        <v>25550</v>
      </c>
      <c r="B2106" s="20" t="s">
        <v>25551</v>
      </c>
      <c r="C2106" s="21" t="s">
        <v>25552</v>
      </c>
      <c r="D2106" s="21" t="s">
        <v>25553</v>
      </c>
      <c r="E2106" s="21" t="s">
        <v>25554</v>
      </c>
      <c r="F2106" s="21" t="s">
        <v>15060</v>
      </c>
    </row>
    <row r="2107" spans="1:6" ht="32" customHeight="1">
      <c r="A2107" s="19" t="s">
        <v>25555</v>
      </c>
      <c r="B2107" s="20" t="s">
        <v>25556</v>
      </c>
      <c r="C2107" s="21" t="s">
        <v>25557</v>
      </c>
      <c r="D2107" s="21" t="s">
        <v>25558</v>
      </c>
      <c r="E2107" s="21" t="s">
        <v>25559</v>
      </c>
      <c r="F2107" s="21" t="s">
        <v>15060</v>
      </c>
    </row>
    <row r="2108" spans="1:6" ht="32" customHeight="1">
      <c r="A2108" s="19" t="s">
        <v>25560</v>
      </c>
      <c r="B2108" s="20" t="s">
        <v>25561</v>
      </c>
      <c r="C2108" s="21" t="s">
        <v>25562</v>
      </c>
      <c r="D2108" s="21" t="s">
        <v>25563</v>
      </c>
      <c r="E2108" s="21" t="s">
        <v>25564</v>
      </c>
      <c r="F2108" s="21" t="s">
        <v>15060</v>
      </c>
    </row>
    <row r="2109" spans="1:6" ht="32" customHeight="1">
      <c r="A2109" s="19" t="s">
        <v>25565</v>
      </c>
      <c r="B2109" s="20" t="s">
        <v>25566</v>
      </c>
      <c r="C2109" s="21" t="s">
        <v>25567</v>
      </c>
      <c r="D2109" s="21" t="s">
        <v>25568</v>
      </c>
      <c r="E2109" s="21" t="s">
        <v>25569</v>
      </c>
      <c r="F2109" s="21" t="s">
        <v>15060</v>
      </c>
    </row>
    <row r="2110" spans="1:6" ht="32" customHeight="1">
      <c r="A2110" s="19" t="s">
        <v>25570</v>
      </c>
      <c r="B2110" s="20" t="s">
        <v>25571</v>
      </c>
      <c r="C2110" s="21" t="s">
        <v>25572</v>
      </c>
      <c r="D2110" s="21" t="s">
        <v>25573</v>
      </c>
      <c r="E2110" s="21" t="s">
        <v>25574</v>
      </c>
      <c r="F2110" s="21" t="s">
        <v>15060</v>
      </c>
    </row>
    <row r="2111" spans="1:6" ht="32" customHeight="1">
      <c r="A2111" s="19" t="s">
        <v>25575</v>
      </c>
      <c r="B2111" s="20" t="s">
        <v>25576</v>
      </c>
      <c r="C2111" s="21" t="s">
        <v>25577</v>
      </c>
      <c r="D2111" s="21" t="s">
        <v>25578</v>
      </c>
      <c r="E2111" s="21" t="s">
        <v>25579</v>
      </c>
      <c r="F2111" s="21" t="s">
        <v>15060</v>
      </c>
    </row>
    <row r="2112" spans="1:6" ht="32" customHeight="1">
      <c r="A2112" s="19" t="s">
        <v>25580</v>
      </c>
      <c r="B2112" s="20" t="s">
        <v>25581</v>
      </c>
      <c r="C2112" s="21" t="s">
        <v>25582</v>
      </c>
      <c r="D2112" s="21" t="s">
        <v>25583</v>
      </c>
      <c r="E2112" s="21" t="s">
        <v>25584</v>
      </c>
      <c r="F2112" s="21" t="s">
        <v>15060</v>
      </c>
    </row>
    <row r="2113" spans="1:6" ht="32" customHeight="1">
      <c r="A2113" s="19" t="s">
        <v>25585</v>
      </c>
      <c r="B2113" s="20" t="s">
        <v>25586</v>
      </c>
      <c r="C2113" s="21" t="s">
        <v>25587</v>
      </c>
      <c r="D2113" s="21" t="s">
        <v>25588</v>
      </c>
      <c r="E2113" s="21" t="s">
        <v>25589</v>
      </c>
      <c r="F2113" s="21" t="s">
        <v>15060</v>
      </c>
    </row>
    <row r="2114" spans="1:6" ht="32" customHeight="1">
      <c r="A2114" s="19" t="s">
        <v>25590</v>
      </c>
      <c r="B2114" s="20" t="s">
        <v>25591</v>
      </c>
      <c r="C2114" s="21" t="s">
        <v>25592</v>
      </c>
      <c r="D2114" s="21" t="s">
        <v>25593</v>
      </c>
      <c r="E2114" s="21" t="s">
        <v>25594</v>
      </c>
      <c r="F2114" s="21" t="s">
        <v>15060</v>
      </c>
    </row>
    <row r="2115" spans="1:6" ht="32" customHeight="1">
      <c r="A2115" s="19" t="s">
        <v>25595</v>
      </c>
      <c r="B2115" s="20" t="s">
        <v>25596</v>
      </c>
      <c r="C2115" s="21" t="s">
        <v>25597</v>
      </c>
      <c r="D2115" s="21" t="s">
        <v>25598</v>
      </c>
      <c r="E2115" s="21" t="s">
        <v>25599</v>
      </c>
      <c r="F2115" s="21" t="s">
        <v>15060</v>
      </c>
    </row>
    <row r="2116" spans="1:6" ht="32" customHeight="1">
      <c r="A2116" s="19" t="s">
        <v>25600</v>
      </c>
      <c r="B2116" s="20" t="s">
        <v>25601</v>
      </c>
      <c r="C2116" s="21" t="s">
        <v>25602</v>
      </c>
      <c r="D2116" s="21" t="s">
        <v>25603</v>
      </c>
      <c r="E2116" s="21" t="s">
        <v>25604</v>
      </c>
      <c r="F2116" s="21" t="s">
        <v>15060</v>
      </c>
    </row>
    <row r="2117" spans="1:6" ht="32" customHeight="1">
      <c r="A2117" s="19" t="s">
        <v>25605</v>
      </c>
      <c r="B2117" s="20" t="s">
        <v>25606</v>
      </c>
      <c r="C2117" s="21" t="s">
        <v>25607</v>
      </c>
      <c r="D2117" s="21" t="s">
        <v>25608</v>
      </c>
      <c r="E2117" s="21" t="s">
        <v>25609</v>
      </c>
      <c r="F2117" s="21" t="s">
        <v>15060</v>
      </c>
    </row>
    <row r="2118" spans="1:6" ht="32" customHeight="1">
      <c r="A2118" s="19" t="s">
        <v>25610</v>
      </c>
      <c r="B2118" s="20" t="s">
        <v>25611</v>
      </c>
      <c r="C2118" s="21" t="s">
        <v>25612</v>
      </c>
      <c r="D2118" s="21" t="s">
        <v>25613</v>
      </c>
      <c r="E2118" s="21" t="s">
        <v>25614</v>
      </c>
      <c r="F2118" s="21" t="s">
        <v>15060</v>
      </c>
    </row>
    <row r="2119" spans="1:6" ht="32" customHeight="1">
      <c r="A2119" s="19" t="s">
        <v>25615</v>
      </c>
      <c r="B2119" s="20" t="s">
        <v>25616</v>
      </c>
      <c r="C2119" s="21" t="s">
        <v>25617</v>
      </c>
      <c r="D2119" s="21" t="s">
        <v>25618</v>
      </c>
      <c r="E2119" s="21" t="s">
        <v>25619</v>
      </c>
      <c r="F2119" s="21" t="s">
        <v>15060</v>
      </c>
    </row>
    <row r="2120" spans="1:6" ht="32" customHeight="1">
      <c r="A2120" s="19" t="s">
        <v>25620</v>
      </c>
      <c r="B2120" s="20" t="s">
        <v>25621</v>
      </c>
      <c r="C2120" s="21" t="s">
        <v>25622</v>
      </c>
      <c r="D2120" s="21" t="s">
        <v>25623</v>
      </c>
      <c r="E2120" s="21" t="s">
        <v>25624</v>
      </c>
      <c r="F2120" s="21" t="s">
        <v>15060</v>
      </c>
    </row>
    <row r="2121" spans="1:6" ht="32" customHeight="1">
      <c r="A2121" s="19" t="s">
        <v>25625</v>
      </c>
      <c r="B2121" s="20" t="s">
        <v>25626</v>
      </c>
      <c r="C2121" s="21" t="s">
        <v>25627</v>
      </c>
      <c r="D2121" s="21" t="s">
        <v>25628</v>
      </c>
      <c r="E2121" s="21" t="s">
        <v>25629</v>
      </c>
      <c r="F2121" s="21" t="s">
        <v>15060</v>
      </c>
    </row>
    <row r="2122" spans="1:6" ht="32" customHeight="1">
      <c r="A2122" s="19" t="s">
        <v>25630</v>
      </c>
      <c r="B2122" s="20" t="s">
        <v>25631</v>
      </c>
      <c r="C2122" s="21" t="s">
        <v>25632</v>
      </c>
      <c r="D2122" s="21" t="s">
        <v>25633</v>
      </c>
      <c r="E2122" s="21" t="s">
        <v>25634</v>
      </c>
      <c r="F2122" s="21" t="s">
        <v>15060</v>
      </c>
    </row>
    <row r="2123" spans="1:6" ht="32" customHeight="1">
      <c r="A2123" s="19" t="s">
        <v>25635</v>
      </c>
      <c r="B2123" s="20" t="s">
        <v>25636</v>
      </c>
      <c r="C2123" s="21" t="s">
        <v>25637</v>
      </c>
      <c r="D2123" s="21" t="s">
        <v>25638</v>
      </c>
      <c r="E2123" s="21" t="s">
        <v>25639</v>
      </c>
      <c r="F2123" s="21" t="s">
        <v>15060</v>
      </c>
    </row>
    <row r="2124" spans="1:6" ht="32" customHeight="1">
      <c r="A2124" s="19" t="s">
        <v>25640</v>
      </c>
      <c r="B2124" s="20" t="s">
        <v>25641</v>
      </c>
      <c r="C2124" s="21" t="s">
        <v>25642</v>
      </c>
      <c r="D2124" s="21" t="s">
        <v>25643</v>
      </c>
      <c r="E2124" s="21" t="s">
        <v>25644</v>
      </c>
      <c r="F2124" s="21" t="s">
        <v>15060</v>
      </c>
    </row>
    <row r="2125" spans="1:6" ht="32" customHeight="1">
      <c r="A2125" s="19" t="s">
        <v>25645</v>
      </c>
      <c r="B2125" s="20" t="s">
        <v>25646</v>
      </c>
      <c r="C2125" s="21" t="s">
        <v>25647</v>
      </c>
      <c r="D2125" s="21" t="s">
        <v>25648</v>
      </c>
      <c r="E2125" s="21" t="s">
        <v>25649</v>
      </c>
      <c r="F2125" s="21" t="s">
        <v>15060</v>
      </c>
    </row>
    <row r="2126" spans="1:6" ht="32" customHeight="1">
      <c r="A2126" s="19" t="s">
        <v>25650</v>
      </c>
      <c r="B2126" s="20" t="s">
        <v>25651</v>
      </c>
      <c r="C2126" s="21" t="s">
        <v>25652</v>
      </c>
      <c r="D2126" s="21" t="s">
        <v>25653</v>
      </c>
      <c r="E2126" s="21" t="s">
        <v>25654</v>
      </c>
      <c r="F2126" s="21" t="s">
        <v>15060</v>
      </c>
    </row>
    <row r="2127" spans="1:6" ht="32" customHeight="1">
      <c r="A2127" s="19" t="s">
        <v>25655</v>
      </c>
      <c r="B2127" s="20" t="s">
        <v>25656</v>
      </c>
      <c r="C2127" s="21" t="s">
        <v>25657</v>
      </c>
      <c r="D2127" s="21" t="s">
        <v>25658</v>
      </c>
      <c r="E2127" s="21" t="s">
        <v>25659</v>
      </c>
      <c r="F2127" s="21" t="s">
        <v>15060</v>
      </c>
    </row>
    <row r="2128" spans="1:6" ht="32" customHeight="1">
      <c r="A2128" s="19" t="s">
        <v>25660</v>
      </c>
      <c r="B2128" s="20" t="s">
        <v>25661</v>
      </c>
      <c r="C2128" s="21" t="s">
        <v>25662</v>
      </c>
      <c r="D2128" s="21" t="s">
        <v>25663</v>
      </c>
      <c r="E2128" s="21" t="s">
        <v>25664</v>
      </c>
      <c r="F2128" s="21" t="s">
        <v>15060</v>
      </c>
    </row>
    <row r="2129" spans="1:6" ht="32" customHeight="1">
      <c r="A2129" s="19" t="s">
        <v>25665</v>
      </c>
      <c r="B2129" s="20" t="s">
        <v>25666</v>
      </c>
      <c r="C2129" s="21" t="s">
        <v>25667</v>
      </c>
      <c r="D2129" s="21" t="s">
        <v>25668</v>
      </c>
      <c r="E2129" s="21" t="s">
        <v>25669</v>
      </c>
      <c r="F2129" s="21" t="s">
        <v>15060</v>
      </c>
    </row>
    <row r="2130" spans="1:6" ht="32" customHeight="1">
      <c r="A2130" s="19" t="s">
        <v>25670</v>
      </c>
      <c r="B2130" s="20" t="s">
        <v>25671</v>
      </c>
      <c r="C2130" s="21" t="s">
        <v>25672</v>
      </c>
      <c r="D2130" s="21" t="s">
        <v>25673</v>
      </c>
      <c r="E2130" s="21" t="s">
        <v>25674</v>
      </c>
      <c r="F2130" s="21" t="s">
        <v>15060</v>
      </c>
    </row>
    <row r="2131" spans="1:6" ht="32" customHeight="1">
      <c r="A2131" s="19" t="s">
        <v>25675</v>
      </c>
      <c r="B2131" s="20" t="s">
        <v>25676</v>
      </c>
      <c r="C2131" s="21" t="s">
        <v>25677</v>
      </c>
      <c r="D2131" s="21" t="s">
        <v>25678</v>
      </c>
      <c r="E2131" s="21" t="s">
        <v>25679</v>
      </c>
      <c r="F2131" s="21" t="s">
        <v>15060</v>
      </c>
    </row>
    <row r="2132" spans="1:6" ht="32" customHeight="1">
      <c r="A2132" s="19" t="s">
        <v>25680</v>
      </c>
      <c r="B2132" s="20" t="s">
        <v>25681</v>
      </c>
      <c r="C2132" s="21" t="s">
        <v>25682</v>
      </c>
      <c r="D2132" s="21" t="s">
        <v>25683</v>
      </c>
      <c r="E2132" s="21" t="s">
        <v>25684</v>
      </c>
      <c r="F2132" s="21" t="s">
        <v>15060</v>
      </c>
    </row>
    <row r="2133" spans="1:6" ht="32" customHeight="1">
      <c r="A2133" s="19" t="s">
        <v>25685</v>
      </c>
      <c r="B2133" s="20" t="s">
        <v>25686</v>
      </c>
      <c r="C2133" s="21" t="s">
        <v>25687</v>
      </c>
      <c r="D2133" s="21" t="s">
        <v>25688</v>
      </c>
      <c r="E2133" s="21" t="s">
        <v>25689</v>
      </c>
      <c r="F2133" s="21" t="s">
        <v>15060</v>
      </c>
    </row>
    <row r="2134" spans="1:6" ht="32" customHeight="1">
      <c r="A2134" s="19" t="s">
        <v>25690</v>
      </c>
      <c r="B2134" s="20" t="s">
        <v>25691</v>
      </c>
      <c r="C2134" s="21" t="s">
        <v>25692</v>
      </c>
      <c r="D2134" s="21" t="s">
        <v>25693</v>
      </c>
      <c r="E2134" s="21" t="s">
        <v>25694</v>
      </c>
      <c r="F2134" s="21" t="s">
        <v>15060</v>
      </c>
    </row>
    <row r="2135" spans="1:6" ht="32" customHeight="1">
      <c r="A2135" s="19" t="s">
        <v>25695</v>
      </c>
      <c r="B2135" s="20" t="s">
        <v>25696</v>
      </c>
      <c r="C2135" s="21" t="s">
        <v>25697</v>
      </c>
      <c r="D2135" s="21" t="s">
        <v>25698</v>
      </c>
      <c r="E2135" s="21" t="s">
        <v>25699</v>
      </c>
      <c r="F2135" s="21" t="s">
        <v>15060</v>
      </c>
    </row>
    <row r="2136" spans="1:6" ht="32" customHeight="1">
      <c r="A2136" s="19" t="s">
        <v>25700</v>
      </c>
      <c r="B2136" s="20" t="s">
        <v>25701</v>
      </c>
      <c r="C2136" s="21" t="s">
        <v>25702</v>
      </c>
      <c r="D2136" s="21" t="s">
        <v>25703</v>
      </c>
      <c r="E2136" s="21" t="s">
        <v>25704</v>
      </c>
      <c r="F2136" s="21" t="s">
        <v>15060</v>
      </c>
    </row>
    <row r="2137" spans="1:6" ht="32" customHeight="1">
      <c r="A2137" s="19" t="s">
        <v>25705</v>
      </c>
      <c r="B2137" s="20" t="s">
        <v>25706</v>
      </c>
      <c r="C2137" s="21" t="s">
        <v>25707</v>
      </c>
      <c r="D2137" s="21" t="s">
        <v>25708</v>
      </c>
      <c r="E2137" s="21" t="s">
        <v>25709</v>
      </c>
      <c r="F2137" s="21" t="s">
        <v>15060</v>
      </c>
    </row>
    <row r="2138" spans="1:6" ht="32" customHeight="1">
      <c r="A2138" s="19" t="s">
        <v>25710</v>
      </c>
      <c r="B2138" s="20" t="s">
        <v>25711</v>
      </c>
      <c r="C2138" s="21" t="s">
        <v>25712</v>
      </c>
      <c r="D2138" s="21" t="s">
        <v>25713</v>
      </c>
      <c r="E2138" s="21" t="s">
        <v>25714</v>
      </c>
      <c r="F2138" s="21" t="s">
        <v>15060</v>
      </c>
    </row>
    <row r="2139" spans="1:6" ht="32" customHeight="1">
      <c r="A2139" s="19" t="s">
        <v>25715</v>
      </c>
      <c r="B2139" s="20" t="s">
        <v>25716</v>
      </c>
      <c r="C2139" s="21" t="s">
        <v>25717</v>
      </c>
      <c r="D2139" s="21" t="s">
        <v>25718</v>
      </c>
      <c r="E2139" s="21" t="s">
        <v>25719</v>
      </c>
      <c r="F2139" s="21" t="s">
        <v>15060</v>
      </c>
    </row>
    <row r="2140" spans="1:6" ht="32" customHeight="1">
      <c r="A2140" s="19" t="s">
        <v>25720</v>
      </c>
      <c r="B2140" s="20" t="s">
        <v>25721</v>
      </c>
      <c r="C2140" s="21" t="s">
        <v>25722</v>
      </c>
      <c r="D2140" s="21" t="s">
        <v>25723</v>
      </c>
      <c r="E2140" s="21" t="s">
        <v>25724</v>
      </c>
      <c r="F2140" s="21" t="s">
        <v>15060</v>
      </c>
    </row>
    <row r="2141" spans="1:6" ht="32" customHeight="1">
      <c r="A2141" s="19" t="s">
        <v>25725</v>
      </c>
      <c r="B2141" s="20" t="s">
        <v>25726</v>
      </c>
      <c r="C2141" s="21" t="s">
        <v>25727</v>
      </c>
      <c r="D2141" s="21" t="s">
        <v>25728</v>
      </c>
      <c r="E2141" s="21" t="s">
        <v>25729</v>
      </c>
      <c r="F2141" s="21" t="s">
        <v>15060</v>
      </c>
    </row>
    <row r="2142" spans="1:6" ht="32" customHeight="1">
      <c r="A2142" s="19" t="s">
        <v>25730</v>
      </c>
      <c r="B2142" s="20" t="s">
        <v>25731</v>
      </c>
      <c r="C2142" s="21" t="s">
        <v>25732</v>
      </c>
      <c r="D2142" s="21" t="s">
        <v>25733</v>
      </c>
      <c r="E2142" s="21" t="s">
        <v>25734</v>
      </c>
      <c r="F2142" s="21" t="s">
        <v>15060</v>
      </c>
    </row>
    <row r="2143" spans="1:6" ht="32" customHeight="1">
      <c r="A2143" s="19" t="s">
        <v>25735</v>
      </c>
      <c r="B2143" s="20" t="s">
        <v>25736</v>
      </c>
      <c r="C2143" s="21" t="s">
        <v>25737</v>
      </c>
      <c r="D2143" s="21" t="s">
        <v>25738</v>
      </c>
      <c r="E2143" s="21" t="s">
        <v>25739</v>
      </c>
      <c r="F2143" s="21" t="s">
        <v>15060</v>
      </c>
    </row>
    <row r="2144" spans="1:6" ht="32" customHeight="1">
      <c r="A2144" s="19" t="s">
        <v>25740</v>
      </c>
      <c r="B2144" s="20" t="s">
        <v>25741</v>
      </c>
      <c r="C2144" s="21" t="s">
        <v>25742</v>
      </c>
      <c r="D2144" s="21" t="s">
        <v>25743</v>
      </c>
      <c r="E2144" s="21" t="s">
        <v>25744</v>
      </c>
      <c r="F2144" s="21" t="s">
        <v>15060</v>
      </c>
    </row>
    <row r="2145" spans="1:6" ht="32" customHeight="1">
      <c r="A2145" s="19" t="s">
        <v>25745</v>
      </c>
      <c r="B2145" s="20" t="s">
        <v>25746</v>
      </c>
      <c r="C2145" s="21" t="s">
        <v>25747</v>
      </c>
      <c r="D2145" s="21" t="s">
        <v>25748</v>
      </c>
      <c r="E2145" s="21" t="s">
        <v>25749</v>
      </c>
      <c r="F2145" s="21" t="s">
        <v>15060</v>
      </c>
    </row>
    <row r="2146" spans="1:6" ht="32" customHeight="1">
      <c r="A2146" s="19" t="s">
        <v>25750</v>
      </c>
      <c r="B2146" s="20" t="s">
        <v>25751</v>
      </c>
      <c r="C2146" s="21" t="s">
        <v>25752</v>
      </c>
      <c r="D2146" s="21" t="s">
        <v>25753</v>
      </c>
      <c r="E2146" s="21" t="s">
        <v>25754</v>
      </c>
      <c r="F2146" s="21" t="s">
        <v>15060</v>
      </c>
    </row>
    <row r="2147" spans="1:6" ht="32" customHeight="1">
      <c r="A2147" s="19" t="s">
        <v>25755</v>
      </c>
      <c r="B2147" s="20" t="s">
        <v>25756</v>
      </c>
      <c r="C2147" s="21" t="s">
        <v>25757</v>
      </c>
      <c r="D2147" s="21" t="s">
        <v>25758</v>
      </c>
      <c r="E2147" s="21" t="s">
        <v>25759</v>
      </c>
      <c r="F2147" s="21" t="s">
        <v>15060</v>
      </c>
    </row>
    <row r="2148" spans="1:6" ht="32" customHeight="1">
      <c r="A2148" s="19" t="s">
        <v>25760</v>
      </c>
      <c r="B2148" s="20" t="s">
        <v>25761</v>
      </c>
      <c r="C2148" s="21" t="s">
        <v>25762</v>
      </c>
      <c r="D2148" s="21" t="s">
        <v>25763</v>
      </c>
      <c r="E2148" s="21" t="s">
        <v>25764</v>
      </c>
      <c r="F2148" s="21" t="s">
        <v>15060</v>
      </c>
    </row>
    <row r="2149" spans="1:6" ht="32" customHeight="1">
      <c r="A2149" s="19" t="s">
        <v>25765</v>
      </c>
      <c r="B2149" s="20" t="s">
        <v>25766</v>
      </c>
      <c r="C2149" s="21" t="s">
        <v>25767</v>
      </c>
      <c r="D2149" s="21" t="s">
        <v>25768</v>
      </c>
      <c r="E2149" s="21" t="s">
        <v>25769</v>
      </c>
      <c r="F2149" s="21" t="s">
        <v>15060</v>
      </c>
    </row>
    <row r="2150" spans="1:6" ht="32" customHeight="1">
      <c r="A2150" s="19" t="s">
        <v>25770</v>
      </c>
      <c r="B2150" s="20" t="s">
        <v>25771</v>
      </c>
      <c r="C2150" s="21" t="s">
        <v>25772</v>
      </c>
      <c r="D2150" s="21" t="s">
        <v>25773</v>
      </c>
      <c r="E2150" s="21" t="s">
        <v>25774</v>
      </c>
      <c r="F2150" s="21" t="s">
        <v>15060</v>
      </c>
    </row>
    <row r="2151" spans="1:6" ht="32" customHeight="1">
      <c r="A2151" s="19" t="s">
        <v>25775</v>
      </c>
      <c r="B2151" s="20" t="s">
        <v>25776</v>
      </c>
      <c r="C2151" s="21" t="s">
        <v>25777</v>
      </c>
      <c r="D2151" s="21" t="s">
        <v>25778</v>
      </c>
      <c r="E2151" s="21" t="s">
        <v>25779</v>
      </c>
      <c r="F2151" s="21" t="s">
        <v>15060</v>
      </c>
    </row>
    <row r="2152" spans="1:6" ht="32" customHeight="1">
      <c r="A2152" s="19" t="s">
        <v>25780</v>
      </c>
      <c r="B2152" s="20" t="s">
        <v>25781</v>
      </c>
      <c r="C2152" s="21" t="s">
        <v>25782</v>
      </c>
      <c r="D2152" s="21" t="s">
        <v>25783</v>
      </c>
      <c r="E2152" s="21" t="s">
        <v>25784</v>
      </c>
      <c r="F2152" s="21" t="s">
        <v>15060</v>
      </c>
    </row>
    <row r="2153" spans="1:6" ht="32" customHeight="1">
      <c r="A2153" s="19" t="s">
        <v>25785</v>
      </c>
      <c r="B2153" s="20" t="s">
        <v>25786</v>
      </c>
      <c r="C2153" s="21" t="s">
        <v>25787</v>
      </c>
      <c r="D2153" s="21" t="s">
        <v>25788</v>
      </c>
      <c r="E2153" s="21" t="s">
        <v>25789</v>
      </c>
      <c r="F2153" s="21" t="s">
        <v>15060</v>
      </c>
    </row>
    <row r="2154" spans="1:6" ht="32" customHeight="1">
      <c r="A2154" s="19" t="s">
        <v>25790</v>
      </c>
      <c r="B2154" s="20" t="s">
        <v>25791</v>
      </c>
      <c r="C2154" s="21" t="s">
        <v>25792</v>
      </c>
      <c r="D2154" s="21" t="s">
        <v>25793</v>
      </c>
      <c r="E2154" s="21" t="s">
        <v>25794</v>
      </c>
      <c r="F2154" s="21" t="s">
        <v>15060</v>
      </c>
    </row>
    <row r="2155" spans="1:6" ht="32" customHeight="1">
      <c r="A2155" s="19" t="s">
        <v>25795</v>
      </c>
      <c r="B2155" s="20" t="s">
        <v>25796</v>
      </c>
      <c r="C2155" s="21" t="s">
        <v>25797</v>
      </c>
      <c r="D2155" s="21" t="s">
        <v>25798</v>
      </c>
      <c r="E2155" s="21" t="s">
        <v>25799</v>
      </c>
      <c r="F2155" s="21" t="s">
        <v>15060</v>
      </c>
    </row>
    <row r="2156" spans="1:6" ht="32" customHeight="1">
      <c r="A2156" s="19" t="s">
        <v>25800</v>
      </c>
      <c r="B2156" s="20" t="s">
        <v>25801</v>
      </c>
      <c r="C2156" s="21" t="s">
        <v>25802</v>
      </c>
      <c r="D2156" s="21" t="s">
        <v>25803</v>
      </c>
      <c r="E2156" s="21" t="s">
        <v>25804</v>
      </c>
      <c r="F2156" s="21" t="s">
        <v>15060</v>
      </c>
    </row>
    <row r="2157" spans="1:6" ht="32" customHeight="1">
      <c r="A2157" s="19" t="s">
        <v>25805</v>
      </c>
      <c r="B2157" s="20" t="s">
        <v>25806</v>
      </c>
      <c r="C2157" s="21" t="s">
        <v>25807</v>
      </c>
      <c r="D2157" s="21" t="s">
        <v>25808</v>
      </c>
      <c r="E2157" s="21" t="s">
        <v>25809</v>
      </c>
      <c r="F2157" s="21" t="s">
        <v>15060</v>
      </c>
    </row>
    <row r="2158" spans="1:6" ht="32" customHeight="1">
      <c r="A2158" s="19" t="s">
        <v>25810</v>
      </c>
      <c r="B2158" s="20" t="s">
        <v>25811</v>
      </c>
      <c r="C2158" s="21" t="s">
        <v>25812</v>
      </c>
      <c r="D2158" s="21" t="s">
        <v>25813</v>
      </c>
      <c r="E2158" s="21" t="s">
        <v>25814</v>
      </c>
      <c r="F2158" s="21" t="s">
        <v>15060</v>
      </c>
    </row>
    <row r="2159" spans="1:6" ht="32" customHeight="1">
      <c r="A2159" s="19" t="s">
        <v>25815</v>
      </c>
      <c r="B2159" s="20" t="s">
        <v>25816</v>
      </c>
      <c r="C2159" s="21" t="s">
        <v>25817</v>
      </c>
      <c r="D2159" s="21" t="s">
        <v>25818</v>
      </c>
      <c r="E2159" s="21" t="s">
        <v>25819</v>
      </c>
      <c r="F2159" s="21" t="s">
        <v>15060</v>
      </c>
    </row>
    <row r="2160" spans="1:6" ht="32" customHeight="1">
      <c r="A2160" s="19" t="s">
        <v>25820</v>
      </c>
      <c r="B2160" s="20" t="s">
        <v>25821</v>
      </c>
      <c r="C2160" s="21" t="s">
        <v>25822</v>
      </c>
      <c r="D2160" s="21" t="s">
        <v>25823</v>
      </c>
      <c r="E2160" s="21" t="s">
        <v>25824</v>
      </c>
      <c r="F2160" s="21" t="s">
        <v>15060</v>
      </c>
    </row>
    <row r="2161" spans="1:6" ht="32" customHeight="1">
      <c r="A2161" s="19" t="s">
        <v>25825</v>
      </c>
      <c r="B2161" s="20" t="s">
        <v>25826</v>
      </c>
      <c r="C2161" s="21" t="s">
        <v>25827</v>
      </c>
      <c r="D2161" s="21" t="s">
        <v>25828</v>
      </c>
      <c r="E2161" s="21" t="s">
        <v>25829</v>
      </c>
      <c r="F2161" s="21" t="s">
        <v>15060</v>
      </c>
    </row>
    <row r="2162" spans="1:6" ht="32" customHeight="1">
      <c r="A2162" s="19" t="s">
        <v>25830</v>
      </c>
      <c r="B2162" s="20" t="s">
        <v>25831</v>
      </c>
      <c r="C2162" s="21" t="s">
        <v>25832</v>
      </c>
      <c r="D2162" s="21" t="s">
        <v>25833</v>
      </c>
      <c r="E2162" s="21" t="s">
        <v>25834</v>
      </c>
      <c r="F2162" s="21" t="s">
        <v>15060</v>
      </c>
    </row>
    <row r="2163" spans="1:6" ht="32" customHeight="1">
      <c r="A2163" s="19" t="s">
        <v>25835</v>
      </c>
      <c r="B2163" s="20" t="s">
        <v>25836</v>
      </c>
      <c r="C2163" s="21" t="s">
        <v>25837</v>
      </c>
      <c r="D2163" s="21" t="s">
        <v>25838</v>
      </c>
      <c r="E2163" s="21" t="s">
        <v>25839</v>
      </c>
      <c r="F2163" s="21" t="s">
        <v>15060</v>
      </c>
    </row>
    <row r="2164" spans="1:6" ht="32" customHeight="1">
      <c r="A2164" s="19" t="s">
        <v>25840</v>
      </c>
      <c r="B2164" s="20" t="s">
        <v>25841</v>
      </c>
      <c r="C2164" s="21" t="s">
        <v>25842</v>
      </c>
      <c r="D2164" s="21" t="s">
        <v>25843</v>
      </c>
      <c r="E2164" s="21" t="s">
        <v>25844</v>
      </c>
      <c r="F2164" s="21" t="s">
        <v>15060</v>
      </c>
    </row>
    <row r="2165" spans="1:6" ht="32" customHeight="1">
      <c r="A2165" s="19" t="s">
        <v>25845</v>
      </c>
      <c r="B2165" s="20" t="s">
        <v>25846</v>
      </c>
      <c r="C2165" s="21" t="s">
        <v>25847</v>
      </c>
      <c r="D2165" s="21" t="s">
        <v>25848</v>
      </c>
      <c r="E2165" s="21" t="s">
        <v>25849</v>
      </c>
      <c r="F2165" s="21" t="s">
        <v>15060</v>
      </c>
    </row>
    <row r="2166" spans="1:6" ht="32" customHeight="1">
      <c r="A2166" s="19" t="s">
        <v>25850</v>
      </c>
      <c r="B2166" s="20" t="s">
        <v>25851</v>
      </c>
      <c r="C2166" s="21" t="s">
        <v>25852</v>
      </c>
      <c r="D2166" s="21" t="s">
        <v>25853</v>
      </c>
      <c r="E2166" s="21" t="s">
        <v>25854</v>
      </c>
      <c r="F2166" s="21" t="s">
        <v>15060</v>
      </c>
    </row>
    <row r="2167" spans="1:6" ht="32" customHeight="1">
      <c r="A2167" s="19" t="s">
        <v>25855</v>
      </c>
      <c r="B2167" s="20" t="s">
        <v>25856</v>
      </c>
      <c r="C2167" s="21" t="s">
        <v>25857</v>
      </c>
      <c r="D2167" s="21" t="s">
        <v>25858</v>
      </c>
      <c r="E2167" s="21" t="s">
        <v>25859</v>
      </c>
      <c r="F2167" s="21" t="s">
        <v>15060</v>
      </c>
    </row>
    <row r="2168" spans="1:6" ht="32" customHeight="1">
      <c r="A2168" s="19" t="s">
        <v>25860</v>
      </c>
      <c r="B2168" s="20" t="s">
        <v>25861</v>
      </c>
      <c r="C2168" s="21" t="s">
        <v>25862</v>
      </c>
      <c r="D2168" s="21" t="s">
        <v>25863</v>
      </c>
      <c r="E2168" s="21" t="s">
        <v>25864</v>
      </c>
      <c r="F2168" s="21" t="s">
        <v>15060</v>
      </c>
    </row>
    <row r="2169" spans="1:6" ht="32" customHeight="1">
      <c r="A2169" s="19" t="s">
        <v>25865</v>
      </c>
      <c r="B2169" s="20" t="s">
        <v>25866</v>
      </c>
      <c r="C2169" s="21" t="s">
        <v>25867</v>
      </c>
      <c r="D2169" s="21" t="s">
        <v>25868</v>
      </c>
      <c r="E2169" s="21" t="s">
        <v>25869</v>
      </c>
      <c r="F2169" s="21" t="s">
        <v>15060</v>
      </c>
    </row>
    <row r="2170" spans="1:6" ht="32" customHeight="1">
      <c r="A2170" s="19" t="s">
        <v>25870</v>
      </c>
      <c r="B2170" s="20" t="s">
        <v>25871</v>
      </c>
      <c r="C2170" s="21" t="s">
        <v>25872</v>
      </c>
      <c r="D2170" s="21" t="s">
        <v>25873</v>
      </c>
      <c r="E2170" s="21" t="s">
        <v>25874</v>
      </c>
      <c r="F2170" s="21" t="s">
        <v>15060</v>
      </c>
    </row>
    <row r="2171" spans="1:6" ht="32" customHeight="1">
      <c r="A2171" s="19" t="s">
        <v>25875</v>
      </c>
      <c r="B2171" s="20" t="s">
        <v>25876</v>
      </c>
      <c r="C2171" s="21" t="s">
        <v>25877</v>
      </c>
      <c r="D2171" s="21" t="s">
        <v>25878</v>
      </c>
      <c r="E2171" s="21" t="s">
        <v>25879</v>
      </c>
      <c r="F2171" s="21" t="s">
        <v>15060</v>
      </c>
    </row>
    <row r="2172" spans="1:6" ht="32" customHeight="1">
      <c r="A2172" s="19" t="s">
        <v>25880</v>
      </c>
      <c r="B2172" s="20" t="s">
        <v>25881</v>
      </c>
      <c r="C2172" s="21" t="s">
        <v>25882</v>
      </c>
      <c r="D2172" s="21" t="s">
        <v>25883</v>
      </c>
      <c r="E2172" s="21" t="s">
        <v>25884</v>
      </c>
      <c r="F2172" s="21" t="s">
        <v>15060</v>
      </c>
    </row>
    <row r="2173" spans="1:6" ht="32" customHeight="1">
      <c r="A2173" s="19" t="s">
        <v>25885</v>
      </c>
      <c r="B2173" s="20" t="s">
        <v>25886</v>
      </c>
      <c r="C2173" s="21" t="s">
        <v>25887</v>
      </c>
      <c r="D2173" s="21" t="s">
        <v>25888</v>
      </c>
      <c r="E2173" s="21" t="s">
        <v>25889</v>
      </c>
      <c r="F2173" s="21" t="s">
        <v>15060</v>
      </c>
    </row>
    <row r="2174" spans="1:6" ht="32" customHeight="1">
      <c r="A2174" s="19" t="s">
        <v>25890</v>
      </c>
      <c r="B2174" s="20" t="s">
        <v>25891</v>
      </c>
      <c r="C2174" s="21" t="s">
        <v>25892</v>
      </c>
      <c r="D2174" s="21" t="s">
        <v>25893</v>
      </c>
      <c r="E2174" s="21" t="s">
        <v>25894</v>
      </c>
      <c r="F2174" s="21" t="s">
        <v>15060</v>
      </c>
    </row>
    <row r="2175" spans="1:6" ht="32" customHeight="1">
      <c r="A2175" s="19" t="s">
        <v>25895</v>
      </c>
      <c r="B2175" s="20" t="s">
        <v>25896</v>
      </c>
      <c r="C2175" s="21" t="s">
        <v>25897</v>
      </c>
      <c r="D2175" s="21" t="s">
        <v>25898</v>
      </c>
      <c r="E2175" s="21" t="s">
        <v>25899</v>
      </c>
      <c r="F2175" s="21" t="s">
        <v>15060</v>
      </c>
    </row>
    <row r="2176" spans="1:6" ht="32" customHeight="1">
      <c r="A2176" s="19" t="s">
        <v>25900</v>
      </c>
      <c r="B2176" s="20" t="s">
        <v>25901</v>
      </c>
      <c r="C2176" s="21" t="s">
        <v>25902</v>
      </c>
      <c r="D2176" s="21" t="s">
        <v>25903</v>
      </c>
      <c r="E2176" s="21" t="s">
        <v>25904</v>
      </c>
      <c r="F2176" s="21" t="s">
        <v>15060</v>
      </c>
    </row>
    <row r="2177" spans="1:6" ht="32" customHeight="1">
      <c r="A2177" s="19" t="s">
        <v>25905</v>
      </c>
      <c r="B2177" s="20" t="s">
        <v>25906</v>
      </c>
      <c r="C2177" s="21" t="s">
        <v>25907</v>
      </c>
      <c r="D2177" s="21" t="s">
        <v>25908</v>
      </c>
      <c r="E2177" s="21" t="s">
        <v>25909</v>
      </c>
      <c r="F2177" s="21" t="s">
        <v>15060</v>
      </c>
    </row>
    <row r="2178" spans="1:6" ht="32" customHeight="1">
      <c r="A2178" s="19" t="s">
        <v>25910</v>
      </c>
      <c r="B2178" s="20" t="s">
        <v>25911</v>
      </c>
      <c r="C2178" s="21" t="s">
        <v>25912</v>
      </c>
      <c r="D2178" s="21" t="s">
        <v>25913</v>
      </c>
      <c r="E2178" s="21" t="s">
        <v>25914</v>
      </c>
      <c r="F2178" s="21" t="s">
        <v>15060</v>
      </c>
    </row>
    <row r="2179" spans="1:6" ht="32" customHeight="1">
      <c r="A2179" s="19" t="s">
        <v>25915</v>
      </c>
      <c r="B2179" s="20" t="s">
        <v>25916</v>
      </c>
      <c r="C2179" s="21" t="s">
        <v>25917</v>
      </c>
      <c r="D2179" s="21" t="s">
        <v>25918</v>
      </c>
      <c r="E2179" s="21" t="s">
        <v>25919</v>
      </c>
      <c r="F2179" s="21" t="s">
        <v>15060</v>
      </c>
    </row>
    <row r="2180" spans="1:6" ht="32" customHeight="1">
      <c r="A2180" s="19" t="s">
        <v>25920</v>
      </c>
      <c r="B2180" s="20" t="s">
        <v>25921</v>
      </c>
      <c r="C2180" s="21" t="s">
        <v>25922</v>
      </c>
      <c r="D2180" s="21" t="s">
        <v>25923</v>
      </c>
      <c r="E2180" s="21" t="s">
        <v>25924</v>
      </c>
      <c r="F2180" s="21" t="s">
        <v>15060</v>
      </c>
    </row>
    <row r="2181" spans="1:6" ht="32" customHeight="1">
      <c r="A2181" s="19" t="s">
        <v>25925</v>
      </c>
      <c r="B2181" s="20" t="s">
        <v>25926</v>
      </c>
      <c r="C2181" s="21" t="s">
        <v>25927</v>
      </c>
      <c r="D2181" s="21" t="s">
        <v>25928</v>
      </c>
      <c r="E2181" s="21" t="s">
        <v>25929</v>
      </c>
      <c r="F2181" s="21" t="s">
        <v>15060</v>
      </c>
    </row>
    <row r="2182" spans="1:6" ht="32" customHeight="1">
      <c r="A2182" s="19" t="s">
        <v>25930</v>
      </c>
      <c r="B2182" s="20" t="s">
        <v>25931</v>
      </c>
      <c r="C2182" s="21" t="s">
        <v>25932</v>
      </c>
      <c r="D2182" s="21" t="s">
        <v>25933</v>
      </c>
      <c r="E2182" s="21" t="s">
        <v>25934</v>
      </c>
      <c r="F2182" s="21" t="s">
        <v>15060</v>
      </c>
    </row>
    <row r="2183" spans="1:6" ht="32" customHeight="1">
      <c r="A2183" s="19" t="s">
        <v>25935</v>
      </c>
      <c r="B2183" s="20" t="s">
        <v>25936</v>
      </c>
      <c r="C2183" s="21" t="s">
        <v>25937</v>
      </c>
      <c r="D2183" s="21" t="s">
        <v>25938</v>
      </c>
      <c r="E2183" s="21" t="s">
        <v>25939</v>
      </c>
      <c r="F2183" s="21" t="s">
        <v>15060</v>
      </c>
    </row>
    <row r="2184" spans="1:6" ht="32" customHeight="1">
      <c r="A2184" s="19" t="s">
        <v>25940</v>
      </c>
      <c r="B2184" s="20" t="s">
        <v>25941</v>
      </c>
      <c r="C2184" s="21" t="s">
        <v>25942</v>
      </c>
      <c r="D2184" s="21" t="s">
        <v>25943</v>
      </c>
      <c r="E2184" s="21" t="s">
        <v>25944</v>
      </c>
      <c r="F2184" s="21" t="s">
        <v>15060</v>
      </c>
    </row>
    <row r="2185" spans="1:6" ht="32" customHeight="1">
      <c r="A2185" s="19" t="s">
        <v>25945</v>
      </c>
      <c r="B2185" s="20" t="s">
        <v>25946</v>
      </c>
      <c r="C2185" s="21" t="s">
        <v>25947</v>
      </c>
      <c r="D2185" s="21" t="s">
        <v>25948</v>
      </c>
      <c r="E2185" s="21" t="s">
        <v>25949</v>
      </c>
      <c r="F2185" s="21" t="s">
        <v>15060</v>
      </c>
    </row>
    <row r="2186" spans="1:6" ht="32" customHeight="1">
      <c r="A2186" s="19" t="s">
        <v>25950</v>
      </c>
      <c r="B2186" s="20" t="s">
        <v>25951</v>
      </c>
      <c r="C2186" s="21" t="s">
        <v>25952</v>
      </c>
      <c r="D2186" s="21" t="s">
        <v>25953</v>
      </c>
      <c r="E2186" s="21" t="s">
        <v>25954</v>
      </c>
      <c r="F2186" s="21" t="s">
        <v>15060</v>
      </c>
    </row>
    <row r="2187" spans="1:6" ht="32" customHeight="1">
      <c r="A2187" s="19" t="s">
        <v>25955</v>
      </c>
      <c r="B2187" s="20" t="s">
        <v>25956</v>
      </c>
      <c r="C2187" s="21" t="s">
        <v>25957</v>
      </c>
      <c r="D2187" s="21" t="s">
        <v>25958</v>
      </c>
      <c r="E2187" s="21" t="s">
        <v>25959</v>
      </c>
      <c r="F2187" s="21" t="s">
        <v>15060</v>
      </c>
    </row>
    <row r="2188" spans="1:6" ht="32" customHeight="1">
      <c r="A2188" s="19" t="s">
        <v>25960</v>
      </c>
      <c r="B2188" s="20" t="s">
        <v>25961</v>
      </c>
      <c r="C2188" s="21" t="s">
        <v>25962</v>
      </c>
      <c r="D2188" s="21" t="s">
        <v>25963</v>
      </c>
      <c r="E2188" s="21" t="s">
        <v>25964</v>
      </c>
      <c r="F2188" s="21" t="s">
        <v>15060</v>
      </c>
    </row>
    <row r="2189" spans="1:6" ht="32" customHeight="1">
      <c r="A2189" s="19" t="s">
        <v>25965</v>
      </c>
      <c r="B2189" s="20" t="s">
        <v>25966</v>
      </c>
      <c r="C2189" s="21" t="s">
        <v>25967</v>
      </c>
      <c r="D2189" s="21" t="s">
        <v>25968</v>
      </c>
      <c r="E2189" s="21" t="s">
        <v>25969</v>
      </c>
      <c r="F2189" s="21" t="s">
        <v>15060</v>
      </c>
    </row>
    <row r="2190" spans="1:6" ht="32" customHeight="1">
      <c r="A2190" s="19" t="s">
        <v>25970</v>
      </c>
      <c r="B2190" s="20" t="s">
        <v>25971</v>
      </c>
      <c r="C2190" s="21" t="s">
        <v>25972</v>
      </c>
      <c r="D2190" s="21" t="s">
        <v>25973</v>
      </c>
      <c r="E2190" s="21" t="s">
        <v>25974</v>
      </c>
      <c r="F2190" s="21" t="s">
        <v>15060</v>
      </c>
    </row>
    <row r="2191" spans="1:6" ht="32" customHeight="1">
      <c r="A2191" s="19" t="s">
        <v>25975</v>
      </c>
      <c r="B2191" s="20" t="s">
        <v>25976</v>
      </c>
      <c r="C2191" s="21" t="s">
        <v>25977</v>
      </c>
      <c r="D2191" s="21" t="s">
        <v>25978</v>
      </c>
      <c r="E2191" s="21" t="s">
        <v>25979</v>
      </c>
      <c r="F2191" s="21" t="s">
        <v>15060</v>
      </c>
    </row>
    <row r="2192" spans="1:6" ht="32" customHeight="1">
      <c r="A2192" s="19" t="s">
        <v>25980</v>
      </c>
      <c r="B2192" s="20" t="s">
        <v>25981</v>
      </c>
      <c r="C2192" s="21" t="s">
        <v>25982</v>
      </c>
      <c r="D2192" s="21" t="s">
        <v>25983</v>
      </c>
      <c r="E2192" s="21" t="s">
        <v>25984</v>
      </c>
      <c r="F2192" s="21" t="s">
        <v>15060</v>
      </c>
    </row>
    <row r="2193" spans="1:6" ht="32" customHeight="1">
      <c r="A2193" s="19" t="s">
        <v>25985</v>
      </c>
      <c r="B2193" s="20" t="s">
        <v>25986</v>
      </c>
      <c r="C2193" s="21" t="s">
        <v>25987</v>
      </c>
      <c r="D2193" s="21" t="s">
        <v>25988</v>
      </c>
      <c r="E2193" s="21" t="s">
        <v>25989</v>
      </c>
      <c r="F2193" s="21" t="s">
        <v>15060</v>
      </c>
    </row>
    <row r="2194" spans="1:6" ht="32" customHeight="1">
      <c r="A2194" s="19" t="s">
        <v>25990</v>
      </c>
      <c r="B2194" s="20" t="s">
        <v>25991</v>
      </c>
      <c r="C2194" s="21" t="s">
        <v>25992</v>
      </c>
      <c r="D2194" s="21" t="s">
        <v>25993</v>
      </c>
      <c r="E2194" s="21" t="s">
        <v>25994</v>
      </c>
      <c r="F2194" s="21" t="s">
        <v>15060</v>
      </c>
    </row>
    <row r="2195" spans="1:6" ht="32" customHeight="1">
      <c r="A2195" s="19" t="s">
        <v>25995</v>
      </c>
      <c r="B2195" s="20" t="s">
        <v>25996</v>
      </c>
      <c r="C2195" s="21" t="s">
        <v>25997</v>
      </c>
      <c r="D2195" s="21" t="s">
        <v>25998</v>
      </c>
      <c r="E2195" s="21" t="s">
        <v>25999</v>
      </c>
      <c r="F2195" s="21" t="s">
        <v>15060</v>
      </c>
    </row>
    <row r="2196" spans="1:6" ht="32" customHeight="1">
      <c r="A2196" s="19" t="s">
        <v>26000</v>
      </c>
      <c r="B2196" s="20" t="s">
        <v>26001</v>
      </c>
      <c r="C2196" s="21" t="s">
        <v>26002</v>
      </c>
      <c r="D2196" s="21" t="s">
        <v>26003</v>
      </c>
      <c r="E2196" s="21" t="s">
        <v>26004</v>
      </c>
      <c r="F2196" s="21" t="s">
        <v>15060</v>
      </c>
    </row>
    <row r="2197" spans="1:6" ht="32" customHeight="1">
      <c r="A2197" s="19" t="s">
        <v>26005</v>
      </c>
      <c r="B2197" s="20" t="s">
        <v>26006</v>
      </c>
      <c r="C2197" s="21" t="s">
        <v>26007</v>
      </c>
      <c r="D2197" s="21" t="s">
        <v>26008</v>
      </c>
      <c r="E2197" s="21" t="s">
        <v>26009</v>
      </c>
      <c r="F2197" s="21" t="s">
        <v>15060</v>
      </c>
    </row>
    <row r="2198" spans="1:6" ht="32" customHeight="1">
      <c r="A2198" s="19" t="s">
        <v>26010</v>
      </c>
      <c r="B2198" s="20" t="s">
        <v>26011</v>
      </c>
      <c r="C2198" s="21" t="s">
        <v>26012</v>
      </c>
      <c r="D2198" s="21" t="s">
        <v>26013</v>
      </c>
      <c r="E2198" s="21" t="s">
        <v>26014</v>
      </c>
      <c r="F2198" s="21" t="s">
        <v>15060</v>
      </c>
    </row>
    <row r="2199" spans="1:6" ht="32" customHeight="1">
      <c r="A2199" s="19" t="s">
        <v>26015</v>
      </c>
      <c r="B2199" s="20" t="s">
        <v>26016</v>
      </c>
      <c r="C2199" s="21" t="s">
        <v>26017</v>
      </c>
      <c r="D2199" s="21" t="s">
        <v>26018</v>
      </c>
      <c r="E2199" s="21" t="s">
        <v>26019</v>
      </c>
      <c r="F2199" s="21" t="s">
        <v>15060</v>
      </c>
    </row>
    <row r="2200" spans="1:6" ht="32" customHeight="1">
      <c r="A2200" s="19" t="s">
        <v>26020</v>
      </c>
      <c r="B2200" s="20" t="s">
        <v>26021</v>
      </c>
      <c r="C2200" s="21" t="s">
        <v>26022</v>
      </c>
      <c r="D2200" s="21" t="s">
        <v>26023</v>
      </c>
      <c r="E2200" s="21" t="s">
        <v>26024</v>
      </c>
      <c r="F2200" s="21" t="s">
        <v>15060</v>
      </c>
    </row>
    <row r="2201" spans="1:6" ht="32" customHeight="1">
      <c r="A2201" s="19" t="s">
        <v>26025</v>
      </c>
      <c r="B2201" s="20" t="s">
        <v>26026</v>
      </c>
      <c r="C2201" s="21" t="s">
        <v>26027</v>
      </c>
      <c r="D2201" s="21" t="s">
        <v>26028</v>
      </c>
      <c r="E2201" s="21" t="s">
        <v>26029</v>
      </c>
      <c r="F2201" s="21" t="s">
        <v>15060</v>
      </c>
    </row>
    <row r="2202" spans="1:6" ht="32" customHeight="1">
      <c r="A2202" s="19" t="s">
        <v>26030</v>
      </c>
      <c r="B2202" s="20" t="s">
        <v>26031</v>
      </c>
      <c r="C2202" s="21" t="s">
        <v>26032</v>
      </c>
      <c r="D2202" s="21" t="s">
        <v>26033</v>
      </c>
      <c r="E2202" s="21" t="s">
        <v>26034</v>
      </c>
      <c r="F2202" s="21" t="s">
        <v>15856</v>
      </c>
    </row>
    <row r="2203" spans="1:6" ht="32" customHeight="1">
      <c r="A2203" s="19" t="s">
        <v>26035</v>
      </c>
      <c r="B2203" s="20" t="s">
        <v>26036</v>
      </c>
      <c r="C2203" s="21" t="s">
        <v>26037</v>
      </c>
      <c r="D2203" s="21" t="s">
        <v>26038</v>
      </c>
      <c r="E2203" s="21" t="s">
        <v>26039</v>
      </c>
      <c r="F2203" s="21" t="s">
        <v>15856</v>
      </c>
    </row>
    <row r="2204" spans="1:6" ht="32" customHeight="1">
      <c r="A2204" s="19" t="s">
        <v>26040</v>
      </c>
      <c r="B2204" s="20" t="s">
        <v>26041</v>
      </c>
      <c r="C2204" s="21" t="s">
        <v>26042</v>
      </c>
      <c r="D2204" s="21" t="s">
        <v>26043</v>
      </c>
      <c r="E2204" s="21" t="s">
        <v>26044</v>
      </c>
      <c r="F2204" s="21" t="s">
        <v>15856</v>
      </c>
    </row>
    <row r="2205" spans="1:6" ht="32" customHeight="1">
      <c r="A2205" s="19" t="s">
        <v>26045</v>
      </c>
      <c r="B2205" s="20" t="s">
        <v>26046</v>
      </c>
      <c r="C2205" s="21" t="s">
        <v>26047</v>
      </c>
      <c r="D2205" s="21" t="s">
        <v>26048</v>
      </c>
      <c r="E2205" s="21" t="s">
        <v>26049</v>
      </c>
      <c r="F2205" s="21" t="s">
        <v>15872</v>
      </c>
    </row>
    <row r="2206" spans="1:6" ht="32" customHeight="1">
      <c r="A2206" s="19" t="s">
        <v>26050</v>
      </c>
      <c r="B2206" s="20" t="s">
        <v>26051</v>
      </c>
      <c r="C2206" s="21" t="s">
        <v>26052</v>
      </c>
      <c r="D2206" s="21" t="s">
        <v>26053</v>
      </c>
      <c r="E2206" s="21" t="s">
        <v>26054</v>
      </c>
      <c r="F2206" s="21" t="s">
        <v>15872</v>
      </c>
    </row>
    <row r="2207" spans="1:6" ht="32" customHeight="1">
      <c r="A2207" s="19" t="s">
        <v>26055</v>
      </c>
      <c r="B2207" s="20" t="s">
        <v>26056</v>
      </c>
      <c r="C2207" s="21" t="s">
        <v>26057</v>
      </c>
      <c r="D2207" s="21" t="s">
        <v>26058</v>
      </c>
      <c r="E2207" s="21" t="s">
        <v>26059</v>
      </c>
      <c r="F2207" s="21" t="s">
        <v>15872</v>
      </c>
    </row>
    <row r="2208" spans="1:6" ht="32" customHeight="1">
      <c r="A2208" s="19" t="s">
        <v>26060</v>
      </c>
      <c r="B2208" s="20" t="s">
        <v>26061</v>
      </c>
      <c r="C2208" s="21" t="s">
        <v>26062</v>
      </c>
      <c r="D2208" s="21" t="s">
        <v>26063</v>
      </c>
      <c r="E2208" s="21" t="s">
        <v>26064</v>
      </c>
      <c r="F2208" s="21" t="s">
        <v>15060</v>
      </c>
    </row>
    <row r="2209" spans="1:6" ht="32" customHeight="1">
      <c r="A2209" s="19" t="s">
        <v>26065</v>
      </c>
      <c r="B2209" s="20" t="s">
        <v>26066</v>
      </c>
      <c r="C2209" s="21" t="s">
        <v>26067</v>
      </c>
      <c r="D2209" s="21" t="s">
        <v>26068</v>
      </c>
      <c r="E2209" s="21" t="s">
        <v>26069</v>
      </c>
      <c r="F2209" s="21" t="s">
        <v>15060</v>
      </c>
    </row>
    <row r="2210" spans="1:6" ht="32" customHeight="1">
      <c r="A2210" s="19" t="s">
        <v>26070</v>
      </c>
      <c r="B2210" s="20" t="s">
        <v>26071</v>
      </c>
      <c r="C2210" s="21" t="s">
        <v>26072</v>
      </c>
      <c r="D2210" s="21" t="s">
        <v>26073</v>
      </c>
      <c r="E2210" s="22">
        <v>100</v>
      </c>
      <c r="F2210" s="21" t="s">
        <v>15060</v>
      </c>
    </row>
    <row r="2211" spans="1:6" ht="32" customHeight="1">
      <c r="A2211" s="19" t="s">
        <v>26074</v>
      </c>
      <c r="B2211" s="20" t="s">
        <v>26075</v>
      </c>
      <c r="C2211" s="21" t="s">
        <v>26076</v>
      </c>
      <c r="D2211" s="21" t="s">
        <v>26077</v>
      </c>
      <c r="E2211" s="21" t="s">
        <v>26078</v>
      </c>
      <c r="F2211" s="21" t="s">
        <v>15060</v>
      </c>
    </row>
    <row r="2212" spans="1:6" ht="32" customHeight="1">
      <c r="A2212" s="19" t="s">
        <v>26079</v>
      </c>
      <c r="B2212" s="20" t="s">
        <v>26080</v>
      </c>
      <c r="C2212" s="21" t="s">
        <v>26081</v>
      </c>
      <c r="D2212" s="21" t="s">
        <v>26082</v>
      </c>
      <c r="E2212" s="21" t="s">
        <v>26083</v>
      </c>
      <c r="F2212" s="21" t="s">
        <v>15060</v>
      </c>
    </row>
    <row r="2213" spans="1:6" ht="32" customHeight="1">
      <c r="A2213" s="19" t="s">
        <v>26084</v>
      </c>
      <c r="B2213" s="20" t="s">
        <v>26085</v>
      </c>
      <c r="C2213" s="21" t="s">
        <v>26086</v>
      </c>
      <c r="D2213" s="21" t="s">
        <v>26087</v>
      </c>
      <c r="E2213" s="21" t="s">
        <v>26088</v>
      </c>
      <c r="F2213" s="21" t="s">
        <v>15060</v>
      </c>
    </row>
    <row r="2214" spans="1:6" ht="32" customHeight="1">
      <c r="A2214" s="19" t="s">
        <v>26089</v>
      </c>
      <c r="B2214" s="20" t="s">
        <v>26090</v>
      </c>
      <c r="C2214" s="21" t="s">
        <v>26091</v>
      </c>
      <c r="D2214" s="21" t="s">
        <v>26092</v>
      </c>
      <c r="E2214" s="21" t="s">
        <v>26093</v>
      </c>
      <c r="F2214" s="21" t="s">
        <v>15060</v>
      </c>
    </row>
    <row r="2215" spans="1:6" ht="32" customHeight="1">
      <c r="A2215" s="19" t="s">
        <v>26094</v>
      </c>
      <c r="B2215" s="20" t="s">
        <v>26095</v>
      </c>
      <c r="C2215" s="21" t="s">
        <v>26096</v>
      </c>
      <c r="D2215" s="21" t="s">
        <v>26097</v>
      </c>
      <c r="E2215" s="21" t="s">
        <v>26098</v>
      </c>
      <c r="F2215" s="21" t="s">
        <v>15060</v>
      </c>
    </row>
    <row r="2216" spans="1:6" ht="32" customHeight="1">
      <c r="A2216" s="19" t="s">
        <v>26099</v>
      </c>
      <c r="B2216" s="20" t="s">
        <v>26100</v>
      </c>
      <c r="C2216" s="21" t="s">
        <v>26101</v>
      </c>
      <c r="D2216" s="21" t="s">
        <v>26102</v>
      </c>
      <c r="E2216" s="22">
        <v>100</v>
      </c>
      <c r="F2216" s="21" t="s">
        <v>15060</v>
      </c>
    </row>
    <row r="2217" spans="1:6" ht="32" customHeight="1">
      <c r="A2217" s="19" t="s">
        <v>26103</v>
      </c>
      <c r="B2217" s="20" t="s">
        <v>26104</v>
      </c>
      <c r="C2217" s="21" t="s">
        <v>26105</v>
      </c>
      <c r="D2217" s="21" t="s">
        <v>26106</v>
      </c>
      <c r="E2217" s="21" t="s">
        <v>26107</v>
      </c>
      <c r="F2217" s="21" t="s">
        <v>15060</v>
      </c>
    </row>
    <row r="2218" spans="1:6" ht="32" customHeight="1">
      <c r="A2218" s="19" t="s">
        <v>26108</v>
      </c>
      <c r="B2218" s="20" t="s">
        <v>26109</v>
      </c>
      <c r="C2218" s="21" t="s">
        <v>26110</v>
      </c>
      <c r="D2218" s="21" t="s">
        <v>26111</v>
      </c>
      <c r="E2218" s="22">
        <v>100</v>
      </c>
      <c r="F2218" s="21" t="s">
        <v>15060</v>
      </c>
    </row>
    <row r="2219" spans="1:6" ht="32" customHeight="1">
      <c r="A2219" s="19" t="s">
        <v>26112</v>
      </c>
      <c r="B2219" s="20" t="s">
        <v>26113</v>
      </c>
      <c r="C2219" s="21" t="s">
        <v>26114</v>
      </c>
      <c r="D2219" s="21" t="s">
        <v>26115</v>
      </c>
      <c r="E2219" s="21" t="s">
        <v>26116</v>
      </c>
      <c r="F2219" s="21" t="s">
        <v>15060</v>
      </c>
    </row>
    <row r="2220" spans="1:6" ht="32" customHeight="1">
      <c r="A2220" s="19" t="s">
        <v>26117</v>
      </c>
      <c r="B2220" s="20" t="s">
        <v>26118</v>
      </c>
      <c r="C2220" s="21" t="s">
        <v>26119</v>
      </c>
      <c r="D2220" s="21" t="s">
        <v>26120</v>
      </c>
      <c r="E2220" s="21" t="s">
        <v>26121</v>
      </c>
      <c r="F2220" s="21" t="s">
        <v>15060</v>
      </c>
    </row>
    <row r="2221" spans="1:6" ht="32" customHeight="1">
      <c r="A2221" s="19" t="s">
        <v>26122</v>
      </c>
      <c r="B2221" s="20" t="s">
        <v>26123</v>
      </c>
      <c r="C2221" s="21" t="s">
        <v>26124</v>
      </c>
      <c r="D2221" s="21" t="s">
        <v>26125</v>
      </c>
      <c r="E2221" s="21" t="s">
        <v>26126</v>
      </c>
      <c r="F2221" s="21" t="s">
        <v>15060</v>
      </c>
    </row>
    <row r="2222" spans="1:6" ht="32" customHeight="1">
      <c r="A2222" s="19" t="s">
        <v>26127</v>
      </c>
      <c r="B2222" s="20" t="s">
        <v>26128</v>
      </c>
      <c r="C2222" s="21" t="s">
        <v>26129</v>
      </c>
      <c r="D2222" s="21" t="s">
        <v>26130</v>
      </c>
      <c r="E2222" s="21" t="s">
        <v>26131</v>
      </c>
      <c r="F2222" s="21" t="s">
        <v>15060</v>
      </c>
    </row>
    <row r="2223" spans="1:6" ht="32" customHeight="1">
      <c r="A2223" s="19" t="s">
        <v>26132</v>
      </c>
      <c r="B2223" s="20" t="s">
        <v>26133</v>
      </c>
      <c r="C2223" s="21" t="s">
        <v>26134</v>
      </c>
      <c r="D2223" s="21" t="s">
        <v>26135</v>
      </c>
      <c r="E2223" s="21" t="s">
        <v>26136</v>
      </c>
      <c r="F2223" s="21" t="s">
        <v>15060</v>
      </c>
    </row>
    <row r="2224" spans="1:6" ht="32" customHeight="1">
      <c r="A2224" s="19" t="s">
        <v>26137</v>
      </c>
      <c r="B2224" s="20" t="s">
        <v>26138</v>
      </c>
      <c r="C2224" s="21" t="s">
        <v>26139</v>
      </c>
      <c r="D2224" s="21" t="s">
        <v>26140</v>
      </c>
      <c r="E2224" s="21" t="s">
        <v>26141</v>
      </c>
      <c r="F2224" s="21" t="s">
        <v>15060</v>
      </c>
    </row>
    <row r="2225" spans="1:6" ht="32" customHeight="1">
      <c r="A2225" s="19" t="s">
        <v>26142</v>
      </c>
      <c r="B2225" s="20" t="s">
        <v>26143</v>
      </c>
      <c r="C2225" s="21" t="s">
        <v>26144</v>
      </c>
      <c r="D2225" s="21" t="s">
        <v>26145</v>
      </c>
      <c r="E2225" s="21" t="s">
        <v>26146</v>
      </c>
      <c r="F2225" s="21" t="s">
        <v>15060</v>
      </c>
    </row>
    <row r="2226" spans="1:6" ht="32" customHeight="1">
      <c r="A2226" s="19" t="s">
        <v>26147</v>
      </c>
      <c r="B2226" s="20" t="s">
        <v>26148</v>
      </c>
      <c r="C2226" s="21" t="s">
        <v>26149</v>
      </c>
      <c r="D2226" s="21" t="s">
        <v>26150</v>
      </c>
      <c r="E2226" s="21" t="s">
        <v>26151</v>
      </c>
      <c r="F2226" s="21" t="s">
        <v>15060</v>
      </c>
    </row>
    <row r="2227" spans="1:6" ht="32" customHeight="1">
      <c r="A2227" s="19" t="s">
        <v>26152</v>
      </c>
      <c r="B2227" s="20" t="s">
        <v>26153</v>
      </c>
      <c r="C2227" s="21" t="s">
        <v>26154</v>
      </c>
      <c r="D2227" s="21" t="s">
        <v>26155</v>
      </c>
      <c r="E2227" s="21" t="s">
        <v>26156</v>
      </c>
      <c r="F2227" s="21" t="s">
        <v>15060</v>
      </c>
    </row>
    <row r="2228" spans="1:6" ht="32" customHeight="1">
      <c r="A2228" s="19" t="s">
        <v>26157</v>
      </c>
      <c r="B2228" s="20" t="s">
        <v>26158</v>
      </c>
      <c r="C2228" s="21" t="s">
        <v>26159</v>
      </c>
      <c r="D2228" s="21" t="s">
        <v>26160</v>
      </c>
      <c r="E2228" s="22">
        <v>100</v>
      </c>
      <c r="F2228" s="21" t="s">
        <v>15060</v>
      </c>
    </row>
    <row r="2229" spans="1:6" ht="32" customHeight="1">
      <c r="A2229" s="19" t="s">
        <v>26161</v>
      </c>
      <c r="B2229" s="20" t="s">
        <v>26162</v>
      </c>
      <c r="C2229" s="21" t="s">
        <v>26163</v>
      </c>
      <c r="D2229" s="21" t="s">
        <v>26164</v>
      </c>
      <c r="E2229" s="21" t="s">
        <v>26165</v>
      </c>
      <c r="F2229" s="21" t="s">
        <v>15060</v>
      </c>
    </row>
    <row r="2230" spans="1:6" ht="32" customHeight="1">
      <c r="A2230" s="19" t="s">
        <v>26166</v>
      </c>
      <c r="B2230" s="20" t="s">
        <v>26167</v>
      </c>
      <c r="C2230" s="21" t="s">
        <v>26168</v>
      </c>
      <c r="D2230" s="21" t="s">
        <v>26169</v>
      </c>
      <c r="E2230" s="21" t="s">
        <v>26170</v>
      </c>
      <c r="F2230" s="21" t="s">
        <v>15060</v>
      </c>
    </row>
    <row r="2231" spans="1:6" ht="32" customHeight="1">
      <c r="A2231" s="19" t="s">
        <v>26171</v>
      </c>
      <c r="B2231" s="20" t="s">
        <v>26172</v>
      </c>
      <c r="C2231" s="21" t="s">
        <v>26173</v>
      </c>
      <c r="D2231" s="21" t="s">
        <v>26174</v>
      </c>
      <c r="E2231" s="21" t="s">
        <v>26175</v>
      </c>
      <c r="F2231" s="21" t="s">
        <v>15060</v>
      </c>
    </row>
    <row r="2232" spans="1:6" ht="32" customHeight="1">
      <c r="A2232" s="19" t="s">
        <v>26176</v>
      </c>
      <c r="B2232" s="20" t="s">
        <v>26177</v>
      </c>
      <c r="C2232" s="21" t="s">
        <v>26178</v>
      </c>
      <c r="D2232" s="21" t="s">
        <v>26179</v>
      </c>
      <c r="E2232" s="21" t="s">
        <v>26180</v>
      </c>
      <c r="F2232" s="21" t="s">
        <v>15060</v>
      </c>
    </row>
    <row r="2233" spans="1:6" ht="32" customHeight="1">
      <c r="A2233" s="19" t="s">
        <v>26181</v>
      </c>
      <c r="B2233" s="20" t="s">
        <v>26182</v>
      </c>
      <c r="C2233" s="21" t="s">
        <v>26183</v>
      </c>
      <c r="D2233" s="21" t="s">
        <v>26184</v>
      </c>
      <c r="E2233" s="21" t="s">
        <v>26185</v>
      </c>
      <c r="F2233" s="21" t="s">
        <v>15060</v>
      </c>
    </row>
    <row r="2234" spans="1:6" ht="32" customHeight="1">
      <c r="A2234" s="19" t="s">
        <v>26186</v>
      </c>
      <c r="B2234" s="20" t="s">
        <v>26187</v>
      </c>
      <c r="C2234" s="21" t="s">
        <v>26188</v>
      </c>
      <c r="D2234" s="21" t="s">
        <v>26189</v>
      </c>
      <c r="E2234" s="21" t="s">
        <v>26190</v>
      </c>
      <c r="F2234" s="21" t="s">
        <v>15060</v>
      </c>
    </row>
    <row r="2235" spans="1:6" ht="32" customHeight="1">
      <c r="A2235" s="19" t="s">
        <v>26191</v>
      </c>
      <c r="B2235" s="20" t="s">
        <v>26192</v>
      </c>
      <c r="C2235" s="21" t="s">
        <v>26193</v>
      </c>
      <c r="D2235" s="21" t="s">
        <v>26194</v>
      </c>
      <c r="E2235" s="21" t="s">
        <v>26195</v>
      </c>
      <c r="F2235" s="21" t="s">
        <v>15060</v>
      </c>
    </row>
    <row r="2236" spans="1:6" ht="32" customHeight="1">
      <c r="A2236" s="19" t="s">
        <v>26196</v>
      </c>
      <c r="B2236" s="20" t="s">
        <v>26197</v>
      </c>
      <c r="C2236" s="21" t="s">
        <v>26198</v>
      </c>
      <c r="D2236" s="21" t="s">
        <v>26199</v>
      </c>
      <c r="E2236" s="21" t="s">
        <v>26200</v>
      </c>
      <c r="F2236" s="21" t="s">
        <v>15060</v>
      </c>
    </row>
    <row r="2237" spans="1:6" ht="32" customHeight="1">
      <c r="A2237" s="19" t="s">
        <v>26201</v>
      </c>
      <c r="B2237" s="20" t="s">
        <v>26202</v>
      </c>
      <c r="C2237" s="21" t="s">
        <v>26203</v>
      </c>
      <c r="D2237" s="21" t="s">
        <v>26204</v>
      </c>
      <c r="E2237" s="21" t="s">
        <v>26205</v>
      </c>
      <c r="F2237" s="21" t="s">
        <v>15060</v>
      </c>
    </row>
    <row r="2238" spans="1:6" ht="32" customHeight="1">
      <c r="A2238" s="19" t="s">
        <v>26206</v>
      </c>
      <c r="B2238" s="20" t="s">
        <v>26207</v>
      </c>
      <c r="C2238" s="21" t="s">
        <v>26208</v>
      </c>
      <c r="D2238" s="21" t="s">
        <v>26209</v>
      </c>
      <c r="E2238" s="21" t="s">
        <v>26210</v>
      </c>
      <c r="F2238" s="21" t="s">
        <v>15060</v>
      </c>
    </row>
    <row r="2239" spans="1:6" ht="32" customHeight="1">
      <c r="A2239" s="19" t="s">
        <v>26211</v>
      </c>
      <c r="B2239" s="20" t="s">
        <v>26212</v>
      </c>
      <c r="C2239" s="21" t="s">
        <v>26213</v>
      </c>
      <c r="D2239" s="21" t="s">
        <v>26214</v>
      </c>
      <c r="E2239" s="21" t="s">
        <v>26215</v>
      </c>
      <c r="F2239" s="21" t="s">
        <v>15060</v>
      </c>
    </row>
    <row r="2240" spans="1:6" ht="32" customHeight="1">
      <c r="A2240" s="19" t="s">
        <v>26216</v>
      </c>
      <c r="B2240" s="20" t="s">
        <v>26217</v>
      </c>
      <c r="C2240" s="21" t="s">
        <v>26218</v>
      </c>
      <c r="D2240" s="21" t="s">
        <v>26219</v>
      </c>
      <c r="E2240" s="21" t="s">
        <v>26220</v>
      </c>
      <c r="F2240" s="21" t="s">
        <v>15060</v>
      </c>
    </row>
    <row r="2241" spans="1:6" ht="32" customHeight="1">
      <c r="A2241" s="19" t="s">
        <v>26221</v>
      </c>
      <c r="B2241" s="20" t="s">
        <v>26222</v>
      </c>
      <c r="C2241" s="21" t="s">
        <v>26223</v>
      </c>
      <c r="D2241" s="21" t="s">
        <v>26224</v>
      </c>
      <c r="E2241" s="21" t="s">
        <v>26225</v>
      </c>
      <c r="F2241" s="21" t="s">
        <v>15060</v>
      </c>
    </row>
    <row r="2242" spans="1:6" ht="32" customHeight="1">
      <c r="A2242" s="19" t="s">
        <v>26226</v>
      </c>
      <c r="B2242" s="20" t="s">
        <v>26227</v>
      </c>
      <c r="C2242" s="21" t="s">
        <v>26228</v>
      </c>
      <c r="D2242" s="21" t="s">
        <v>26229</v>
      </c>
      <c r="E2242" s="21" t="s">
        <v>26230</v>
      </c>
      <c r="F2242" s="21" t="s">
        <v>15060</v>
      </c>
    </row>
    <row r="2243" spans="1:6" ht="32" customHeight="1">
      <c r="A2243" s="19" t="s">
        <v>26231</v>
      </c>
      <c r="B2243" s="20" t="s">
        <v>26232</v>
      </c>
      <c r="C2243" s="21" t="s">
        <v>26233</v>
      </c>
      <c r="D2243" s="21" t="s">
        <v>26234</v>
      </c>
      <c r="E2243" s="21" t="s">
        <v>26235</v>
      </c>
      <c r="F2243" s="21" t="s">
        <v>15060</v>
      </c>
    </row>
    <row r="2244" spans="1:6" ht="32" customHeight="1">
      <c r="A2244" s="19" t="s">
        <v>26236</v>
      </c>
      <c r="B2244" s="20" t="s">
        <v>26237</v>
      </c>
      <c r="C2244" s="21" t="s">
        <v>26238</v>
      </c>
      <c r="D2244" s="21" t="s">
        <v>26239</v>
      </c>
      <c r="E2244" s="21" t="s">
        <v>26240</v>
      </c>
      <c r="F2244" s="21" t="s">
        <v>15060</v>
      </c>
    </row>
    <row r="2245" spans="1:6" ht="32" customHeight="1">
      <c r="A2245" s="19" t="s">
        <v>26241</v>
      </c>
      <c r="B2245" s="20" t="s">
        <v>26242</v>
      </c>
      <c r="C2245" s="21" t="s">
        <v>26243</v>
      </c>
      <c r="D2245" s="21" t="s">
        <v>26244</v>
      </c>
      <c r="E2245" s="21" t="s">
        <v>26245</v>
      </c>
      <c r="F2245" s="21" t="s">
        <v>15060</v>
      </c>
    </row>
    <row r="2246" spans="1:6" ht="32" customHeight="1">
      <c r="A2246" s="19" t="s">
        <v>26246</v>
      </c>
      <c r="B2246" s="20" t="s">
        <v>26247</v>
      </c>
      <c r="C2246" s="21" t="s">
        <v>26248</v>
      </c>
      <c r="D2246" s="21" t="s">
        <v>26249</v>
      </c>
      <c r="E2246" s="21" t="s">
        <v>26250</v>
      </c>
      <c r="F2246" s="21" t="s">
        <v>15060</v>
      </c>
    </row>
    <row r="2247" spans="1:6" ht="32" customHeight="1">
      <c r="A2247" s="19" t="s">
        <v>26251</v>
      </c>
      <c r="B2247" s="20" t="s">
        <v>26252</v>
      </c>
      <c r="C2247" s="21" t="s">
        <v>26253</v>
      </c>
      <c r="D2247" s="21" t="s">
        <v>26254</v>
      </c>
      <c r="E2247" s="21" t="s">
        <v>26255</v>
      </c>
      <c r="F2247" s="21" t="s">
        <v>15060</v>
      </c>
    </row>
    <row r="2248" spans="1:6" ht="32" customHeight="1">
      <c r="A2248" s="19" t="s">
        <v>26256</v>
      </c>
      <c r="B2248" s="20" t="s">
        <v>26257</v>
      </c>
      <c r="C2248" s="21" t="s">
        <v>26258</v>
      </c>
      <c r="D2248" s="21" t="s">
        <v>26259</v>
      </c>
      <c r="E2248" s="21" t="s">
        <v>26260</v>
      </c>
      <c r="F2248" s="21" t="s">
        <v>15060</v>
      </c>
    </row>
    <row r="2249" spans="1:6" ht="32" customHeight="1">
      <c r="A2249" s="19" t="s">
        <v>26261</v>
      </c>
      <c r="B2249" s="20" t="s">
        <v>26262</v>
      </c>
      <c r="C2249" s="21" t="s">
        <v>26263</v>
      </c>
      <c r="D2249" s="21" t="s">
        <v>26264</v>
      </c>
      <c r="E2249" s="21" t="s">
        <v>26265</v>
      </c>
      <c r="F2249" s="21" t="s">
        <v>15060</v>
      </c>
    </row>
    <row r="2250" spans="1:6" ht="32" customHeight="1">
      <c r="A2250" s="19" t="s">
        <v>26266</v>
      </c>
      <c r="B2250" s="20" t="s">
        <v>26267</v>
      </c>
      <c r="C2250" s="21" t="s">
        <v>26268</v>
      </c>
      <c r="D2250" s="21" t="s">
        <v>26269</v>
      </c>
      <c r="E2250" s="22">
        <v>100</v>
      </c>
      <c r="F2250" s="21" t="s">
        <v>15060</v>
      </c>
    </row>
    <row r="2251" spans="1:6" ht="32" customHeight="1">
      <c r="A2251" s="19" t="s">
        <v>26270</v>
      </c>
      <c r="B2251" s="20" t="s">
        <v>26271</v>
      </c>
      <c r="C2251" s="21" t="s">
        <v>26272</v>
      </c>
      <c r="D2251" s="21" t="s">
        <v>26273</v>
      </c>
      <c r="E2251" s="21" t="s">
        <v>26274</v>
      </c>
      <c r="F2251" s="21" t="s">
        <v>15060</v>
      </c>
    </row>
    <row r="2252" spans="1:6" ht="32" customHeight="1">
      <c r="A2252" s="19" t="s">
        <v>26275</v>
      </c>
      <c r="B2252" s="20" t="s">
        <v>26276</v>
      </c>
      <c r="C2252" s="21" t="s">
        <v>26277</v>
      </c>
      <c r="D2252" s="21" t="s">
        <v>26278</v>
      </c>
      <c r="E2252" s="21" t="s">
        <v>26279</v>
      </c>
      <c r="F2252" s="21" t="s">
        <v>15060</v>
      </c>
    </row>
    <row r="2253" spans="1:6" ht="32" customHeight="1">
      <c r="A2253" s="19" t="s">
        <v>26280</v>
      </c>
      <c r="B2253" s="20" t="s">
        <v>26281</v>
      </c>
      <c r="C2253" s="21" t="s">
        <v>26282</v>
      </c>
      <c r="D2253" s="21" t="s">
        <v>26283</v>
      </c>
      <c r="E2253" s="21" t="s">
        <v>26284</v>
      </c>
      <c r="F2253" s="21" t="s">
        <v>15060</v>
      </c>
    </row>
    <row r="2254" spans="1:6" ht="32" customHeight="1">
      <c r="A2254" s="19" t="s">
        <v>26285</v>
      </c>
      <c r="B2254" s="20" t="s">
        <v>26286</v>
      </c>
      <c r="C2254" s="21" t="s">
        <v>26287</v>
      </c>
      <c r="D2254" s="21" t="s">
        <v>26288</v>
      </c>
      <c r="E2254" s="21" t="s">
        <v>26289</v>
      </c>
      <c r="F2254" s="21" t="s">
        <v>15060</v>
      </c>
    </row>
    <row r="2255" spans="1:6" ht="32" customHeight="1">
      <c r="A2255" s="19" t="s">
        <v>26290</v>
      </c>
      <c r="B2255" s="20" t="s">
        <v>26291</v>
      </c>
      <c r="C2255" s="21" t="s">
        <v>26292</v>
      </c>
      <c r="D2255" s="21" t="s">
        <v>26293</v>
      </c>
      <c r="E2255" s="22">
        <v>100</v>
      </c>
      <c r="F2255" s="21" t="s">
        <v>15060</v>
      </c>
    </row>
    <row r="2256" spans="1:6" ht="32" customHeight="1">
      <c r="A2256" s="19" t="s">
        <v>26294</v>
      </c>
      <c r="B2256" s="20" t="s">
        <v>26295</v>
      </c>
      <c r="C2256" s="21" t="s">
        <v>26296</v>
      </c>
      <c r="D2256" s="21" t="s">
        <v>26297</v>
      </c>
      <c r="E2256" s="21" t="s">
        <v>26298</v>
      </c>
      <c r="F2256" s="21" t="s">
        <v>15060</v>
      </c>
    </row>
    <row r="2257" spans="1:6" ht="32" customHeight="1">
      <c r="A2257" s="19" t="s">
        <v>26299</v>
      </c>
      <c r="B2257" s="20" t="s">
        <v>26300</v>
      </c>
      <c r="C2257" s="21" t="s">
        <v>26301</v>
      </c>
      <c r="D2257" s="21" t="s">
        <v>26302</v>
      </c>
      <c r="E2257" s="21" t="s">
        <v>26303</v>
      </c>
      <c r="F2257" s="21" t="s">
        <v>15060</v>
      </c>
    </row>
    <row r="2258" spans="1:6" ht="32" customHeight="1">
      <c r="A2258" s="19" t="s">
        <v>26304</v>
      </c>
      <c r="B2258" s="20" t="s">
        <v>26305</v>
      </c>
      <c r="C2258" s="21" t="s">
        <v>26306</v>
      </c>
      <c r="D2258" s="21" t="s">
        <v>26307</v>
      </c>
      <c r="E2258" s="21" t="s">
        <v>26308</v>
      </c>
      <c r="F2258" s="21" t="s">
        <v>15060</v>
      </c>
    </row>
    <row r="2259" spans="1:6" ht="32" customHeight="1">
      <c r="A2259" s="19" t="s">
        <v>26309</v>
      </c>
      <c r="B2259" s="20" t="s">
        <v>26310</v>
      </c>
      <c r="C2259" s="21" t="s">
        <v>26311</v>
      </c>
      <c r="D2259" s="21" t="s">
        <v>26312</v>
      </c>
      <c r="E2259" s="21" t="s">
        <v>26313</v>
      </c>
      <c r="F2259" s="21" t="s">
        <v>15060</v>
      </c>
    </row>
    <row r="2260" spans="1:6" ht="32" customHeight="1">
      <c r="A2260" s="19" t="s">
        <v>26314</v>
      </c>
      <c r="B2260" s="20" t="s">
        <v>26315</v>
      </c>
      <c r="C2260" s="21" t="s">
        <v>26316</v>
      </c>
      <c r="D2260" s="21" t="s">
        <v>26317</v>
      </c>
      <c r="E2260" s="21" t="s">
        <v>26318</v>
      </c>
      <c r="F2260" s="21" t="s">
        <v>15060</v>
      </c>
    </row>
    <row r="2261" spans="1:6" ht="32" customHeight="1">
      <c r="A2261" s="19" t="s">
        <v>26319</v>
      </c>
      <c r="B2261" s="20" t="s">
        <v>26320</v>
      </c>
      <c r="C2261" s="21" t="s">
        <v>26321</v>
      </c>
      <c r="D2261" s="21" t="s">
        <v>26322</v>
      </c>
      <c r="E2261" s="21" t="s">
        <v>26323</v>
      </c>
      <c r="F2261" s="21" t="s">
        <v>15060</v>
      </c>
    </row>
    <row r="2262" spans="1:6" ht="32" customHeight="1">
      <c r="A2262" s="19" t="s">
        <v>26324</v>
      </c>
      <c r="B2262" s="20" t="s">
        <v>26325</v>
      </c>
      <c r="C2262" s="21" t="s">
        <v>26326</v>
      </c>
      <c r="D2262" s="21" t="s">
        <v>26327</v>
      </c>
      <c r="E2262" s="21" t="s">
        <v>26328</v>
      </c>
      <c r="F2262" s="21" t="s">
        <v>15060</v>
      </c>
    </row>
    <row r="2263" spans="1:6" ht="32" customHeight="1">
      <c r="A2263" s="19" t="s">
        <v>26329</v>
      </c>
      <c r="B2263" s="20" t="s">
        <v>26330</v>
      </c>
      <c r="C2263" s="21" t="s">
        <v>26331</v>
      </c>
      <c r="D2263" s="21" t="s">
        <v>26332</v>
      </c>
      <c r="E2263" s="21" t="s">
        <v>26333</v>
      </c>
      <c r="F2263" s="21" t="s">
        <v>15060</v>
      </c>
    </row>
    <row r="2264" spans="1:6" ht="32" customHeight="1">
      <c r="A2264" s="19" t="s">
        <v>26334</v>
      </c>
      <c r="B2264" s="20" t="s">
        <v>26335</v>
      </c>
      <c r="C2264" s="21" t="s">
        <v>26336</v>
      </c>
      <c r="D2264" s="21" t="s">
        <v>26337</v>
      </c>
      <c r="E2264" s="21" t="s">
        <v>26338</v>
      </c>
      <c r="F2264" s="21" t="s">
        <v>15060</v>
      </c>
    </row>
    <row r="2265" spans="1:6" ht="32" customHeight="1">
      <c r="A2265" s="19" t="s">
        <v>26339</v>
      </c>
      <c r="B2265" s="20" t="s">
        <v>26340</v>
      </c>
      <c r="C2265" s="21" t="s">
        <v>26341</v>
      </c>
      <c r="D2265" s="21" t="s">
        <v>26342</v>
      </c>
      <c r="E2265" s="21" t="s">
        <v>26343</v>
      </c>
      <c r="F2265" s="21" t="s">
        <v>15060</v>
      </c>
    </row>
    <row r="2266" spans="1:6" ht="32" customHeight="1">
      <c r="A2266" s="19" t="s">
        <v>26344</v>
      </c>
      <c r="B2266" s="20" t="s">
        <v>26345</v>
      </c>
      <c r="C2266" s="21" t="s">
        <v>26346</v>
      </c>
      <c r="D2266" s="21" t="s">
        <v>26347</v>
      </c>
      <c r="E2266" s="21" t="s">
        <v>26348</v>
      </c>
      <c r="F2266" s="21" t="s">
        <v>15060</v>
      </c>
    </row>
    <row r="2267" spans="1:6" ht="32" customHeight="1">
      <c r="A2267" s="19" t="s">
        <v>26349</v>
      </c>
      <c r="B2267" s="20" t="s">
        <v>26350</v>
      </c>
      <c r="C2267" s="21" t="s">
        <v>26351</v>
      </c>
      <c r="D2267" s="21" t="s">
        <v>26352</v>
      </c>
      <c r="E2267" s="21" t="s">
        <v>26353</v>
      </c>
      <c r="F2267" s="21" t="s">
        <v>15060</v>
      </c>
    </row>
    <row r="2268" spans="1:6" ht="32" customHeight="1">
      <c r="A2268" s="19" t="s">
        <v>26354</v>
      </c>
      <c r="B2268" s="20" t="s">
        <v>26355</v>
      </c>
      <c r="C2268" s="21" t="s">
        <v>26356</v>
      </c>
      <c r="D2268" s="21" t="s">
        <v>26357</v>
      </c>
      <c r="E2268" s="21" t="s">
        <v>26358</v>
      </c>
      <c r="F2268" s="21" t="s">
        <v>15060</v>
      </c>
    </row>
    <row r="2269" spans="1:6" ht="32" customHeight="1">
      <c r="A2269" s="19" t="s">
        <v>26359</v>
      </c>
      <c r="B2269" s="20" t="s">
        <v>26360</v>
      </c>
      <c r="C2269" s="21" t="s">
        <v>26361</v>
      </c>
      <c r="D2269" s="21" t="s">
        <v>26362</v>
      </c>
      <c r="E2269" s="21" t="s">
        <v>26363</v>
      </c>
      <c r="F2269" s="21" t="s">
        <v>15060</v>
      </c>
    </row>
    <row r="2270" spans="1:6" ht="32" customHeight="1">
      <c r="A2270" s="19" t="s">
        <v>26364</v>
      </c>
      <c r="B2270" s="20" t="s">
        <v>26365</v>
      </c>
      <c r="C2270" s="21" t="s">
        <v>26366</v>
      </c>
      <c r="D2270" s="21" t="s">
        <v>26367</v>
      </c>
      <c r="E2270" s="21" t="s">
        <v>26368</v>
      </c>
      <c r="F2270" s="21" t="s">
        <v>15060</v>
      </c>
    </row>
    <row r="2271" spans="1:6" ht="32" customHeight="1">
      <c r="A2271" s="19" t="s">
        <v>26369</v>
      </c>
      <c r="B2271" s="20" t="s">
        <v>26370</v>
      </c>
      <c r="C2271" s="21" t="s">
        <v>26371</v>
      </c>
      <c r="D2271" s="21" t="s">
        <v>26372</v>
      </c>
      <c r="E2271" s="21" t="s">
        <v>26373</v>
      </c>
      <c r="F2271" s="21" t="s">
        <v>15060</v>
      </c>
    </row>
    <row r="2272" spans="1:6" ht="32" customHeight="1">
      <c r="A2272" s="19" t="s">
        <v>26374</v>
      </c>
      <c r="B2272" s="20" t="s">
        <v>26375</v>
      </c>
      <c r="C2272" s="21" t="s">
        <v>26376</v>
      </c>
      <c r="D2272" s="21" t="s">
        <v>26377</v>
      </c>
      <c r="E2272" s="21" t="s">
        <v>26378</v>
      </c>
      <c r="F2272" s="21" t="s">
        <v>15060</v>
      </c>
    </row>
    <row r="2273" spans="1:6" ht="32" customHeight="1">
      <c r="A2273" s="19" t="s">
        <v>26379</v>
      </c>
      <c r="B2273" s="20" t="s">
        <v>26380</v>
      </c>
      <c r="C2273" s="21" t="s">
        <v>26381</v>
      </c>
      <c r="D2273" s="21" t="s">
        <v>26382</v>
      </c>
      <c r="E2273" s="21" t="s">
        <v>26383</v>
      </c>
      <c r="F2273" s="21" t="s">
        <v>15060</v>
      </c>
    </row>
    <row r="2274" spans="1:6" ht="32" customHeight="1">
      <c r="A2274" s="19" t="s">
        <v>26384</v>
      </c>
      <c r="B2274" s="20" t="s">
        <v>26385</v>
      </c>
      <c r="C2274" s="21" t="s">
        <v>26386</v>
      </c>
      <c r="D2274" s="21" t="s">
        <v>26387</v>
      </c>
      <c r="E2274" s="21" t="s">
        <v>26388</v>
      </c>
      <c r="F2274" s="21" t="s">
        <v>15060</v>
      </c>
    </row>
    <row r="2275" spans="1:6" ht="32" customHeight="1">
      <c r="A2275" s="19" t="s">
        <v>26389</v>
      </c>
      <c r="B2275" s="20" t="s">
        <v>26390</v>
      </c>
      <c r="C2275" s="21" t="s">
        <v>26391</v>
      </c>
      <c r="D2275" s="21" t="s">
        <v>26392</v>
      </c>
      <c r="E2275" s="21" t="s">
        <v>26393</v>
      </c>
      <c r="F2275" s="21" t="s">
        <v>15060</v>
      </c>
    </row>
    <row r="2276" spans="1:6" ht="32" customHeight="1">
      <c r="A2276" s="19" t="s">
        <v>26394</v>
      </c>
      <c r="B2276" s="20" t="s">
        <v>26395</v>
      </c>
      <c r="C2276" s="21" t="s">
        <v>26396</v>
      </c>
      <c r="D2276" s="21" t="s">
        <v>26397</v>
      </c>
      <c r="E2276" s="21" t="s">
        <v>26398</v>
      </c>
      <c r="F2276" s="21" t="s">
        <v>15060</v>
      </c>
    </row>
    <row r="2277" spans="1:6" ht="32" customHeight="1">
      <c r="A2277" s="19" t="s">
        <v>26399</v>
      </c>
      <c r="B2277" s="20" t="s">
        <v>26400</v>
      </c>
      <c r="C2277" s="21" t="s">
        <v>26401</v>
      </c>
      <c r="D2277" s="21" t="s">
        <v>26402</v>
      </c>
      <c r="E2277" s="21" t="s">
        <v>26403</v>
      </c>
      <c r="F2277" s="21" t="s">
        <v>15060</v>
      </c>
    </row>
    <row r="2278" spans="1:6" ht="32" customHeight="1">
      <c r="A2278" s="19" t="s">
        <v>26404</v>
      </c>
      <c r="B2278" s="20" t="s">
        <v>26405</v>
      </c>
      <c r="C2278" s="21" t="s">
        <v>26406</v>
      </c>
      <c r="D2278" s="21" t="s">
        <v>26407</v>
      </c>
      <c r="E2278" s="21" t="s">
        <v>26408</v>
      </c>
      <c r="F2278" s="21" t="s">
        <v>15060</v>
      </c>
    </row>
    <row r="2279" spans="1:6" ht="32" customHeight="1">
      <c r="A2279" s="19" t="s">
        <v>26409</v>
      </c>
      <c r="B2279" s="20" t="s">
        <v>26410</v>
      </c>
      <c r="C2279" s="21" t="s">
        <v>26411</v>
      </c>
      <c r="D2279" s="21" t="s">
        <v>26412</v>
      </c>
      <c r="E2279" s="21" t="s">
        <v>26413</v>
      </c>
      <c r="F2279" s="21" t="s">
        <v>15060</v>
      </c>
    </row>
    <row r="2280" spans="1:6" ht="32" customHeight="1">
      <c r="A2280" s="19" t="s">
        <v>26414</v>
      </c>
      <c r="B2280" s="20" t="s">
        <v>26415</v>
      </c>
      <c r="C2280" s="21" t="s">
        <v>26416</v>
      </c>
      <c r="D2280" s="21" t="s">
        <v>26417</v>
      </c>
      <c r="E2280" s="21" t="s">
        <v>26418</v>
      </c>
      <c r="F2280" s="21" t="s">
        <v>15060</v>
      </c>
    </row>
    <row r="2281" spans="1:6" ht="32" customHeight="1">
      <c r="A2281" s="19" t="s">
        <v>26419</v>
      </c>
      <c r="B2281" s="20" t="s">
        <v>26420</v>
      </c>
      <c r="C2281" s="21" t="s">
        <v>26421</v>
      </c>
      <c r="D2281" s="21" t="s">
        <v>26422</v>
      </c>
      <c r="E2281" s="21" t="s">
        <v>26423</v>
      </c>
      <c r="F2281" s="21" t="s">
        <v>15060</v>
      </c>
    </row>
    <row r="2282" spans="1:6" ht="32" customHeight="1">
      <c r="A2282" s="19" t="s">
        <v>26424</v>
      </c>
      <c r="B2282" s="20" t="s">
        <v>26425</v>
      </c>
      <c r="C2282" s="21" t="s">
        <v>26426</v>
      </c>
      <c r="D2282" s="21" t="s">
        <v>26427</v>
      </c>
      <c r="E2282" s="21" t="s">
        <v>26428</v>
      </c>
      <c r="F2282" s="21" t="s">
        <v>15060</v>
      </c>
    </row>
    <row r="2283" spans="1:6" ht="32" customHeight="1">
      <c r="A2283" s="19" t="s">
        <v>26429</v>
      </c>
      <c r="B2283" s="20" t="s">
        <v>26430</v>
      </c>
      <c r="C2283" s="21" t="s">
        <v>26431</v>
      </c>
      <c r="D2283" s="21" t="s">
        <v>26432</v>
      </c>
      <c r="E2283" s="22">
        <v>100</v>
      </c>
      <c r="F2283" s="21" t="s">
        <v>15060</v>
      </c>
    </row>
    <row r="2284" spans="1:6" ht="32" customHeight="1">
      <c r="A2284" s="19" t="s">
        <v>26433</v>
      </c>
      <c r="B2284" s="20" t="s">
        <v>26434</v>
      </c>
      <c r="C2284" s="21" t="s">
        <v>26435</v>
      </c>
      <c r="D2284" s="21" t="s">
        <v>26436</v>
      </c>
      <c r="E2284" s="21" t="s">
        <v>26437</v>
      </c>
      <c r="F2284" s="21" t="s">
        <v>15060</v>
      </c>
    </row>
    <row r="2285" spans="1:6" ht="32" customHeight="1">
      <c r="A2285" s="19" t="s">
        <v>26438</v>
      </c>
      <c r="B2285" s="20" t="s">
        <v>26439</v>
      </c>
      <c r="C2285" s="21" t="s">
        <v>26440</v>
      </c>
      <c r="D2285" s="21" t="s">
        <v>26441</v>
      </c>
      <c r="E2285" s="21" t="s">
        <v>26442</v>
      </c>
      <c r="F2285" s="21" t="s">
        <v>15060</v>
      </c>
    </row>
    <row r="2286" spans="1:6" ht="32" customHeight="1">
      <c r="A2286" s="19" t="s">
        <v>26443</v>
      </c>
      <c r="B2286" s="20" t="s">
        <v>26444</v>
      </c>
      <c r="C2286" s="21" t="s">
        <v>26445</v>
      </c>
      <c r="D2286" s="21" t="s">
        <v>26446</v>
      </c>
      <c r="E2286" s="22">
        <v>100</v>
      </c>
      <c r="F2286" s="21" t="s">
        <v>15060</v>
      </c>
    </row>
    <row r="2287" spans="1:6" ht="32" customHeight="1">
      <c r="A2287" s="19" t="s">
        <v>26447</v>
      </c>
      <c r="B2287" s="20" t="s">
        <v>26448</v>
      </c>
      <c r="C2287" s="21" t="s">
        <v>26449</v>
      </c>
      <c r="D2287" s="21" t="s">
        <v>26450</v>
      </c>
      <c r="E2287" s="21" t="s">
        <v>26451</v>
      </c>
      <c r="F2287" s="21" t="s">
        <v>15060</v>
      </c>
    </row>
    <row r="2288" spans="1:6" ht="32" customHeight="1">
      <c r="A2288" s="19" t="s">
        <v>26452</v>
      </c>
      <c r="B2288" s="20" t="s">
        <v>26453</v>
      </c>
      <c r="C2288" s="21" t="s">
        <v>26454</v>
      </c>
      <c r="D2288" s="21" t="s">
        <v>26455</v>
      </c>
      <c r="E2288" s="21" t="s">
        <v>26456</v>
      </c>
      <c r="F2288" s="21" t="s">
        <v>15060</v>
      </c>
    </row>
    <row r="2289" spans="1:6" ht="32" customHeight="1">
      <c r="A2289" s="19" t="s">
        <v>26457</v>
      </c>
      <c r="B2289" s="20" t="s">
        <v>26458</v>
      </c>
      <c r="C2289" s="21" t="s">
        <v>26459</v>
      </c>
      <c r="D2289" s="21" t="s">
        <v>26460</v>
      </c>
      <c r="E2289" s="21" t="s">
        <v>26461</v>
      </c>
      <c r="F2289" s="21" t="s">
        <v>15060</v>
      </c>
    </row>
    <row r="2290" spans="1:6" ht="32" customHeight="1">
      <c r="A2290" s="19" t="s">
        <v>26462</v>
      </c>
      <c r="B2290" s="20" t="s">
        <v>26463</v>
      </c>
      <c r="C2290" s="21" t="s">
        <v>26464</v>
      </c>
      <c r="D2290" s="21" t="s">
        <v>26465</v>
      </c>
      <c r="E2290" s="21" t="s">
        <v>26466</v>
      </c>
      <c r="F2290" s="21" t="s">
        <v>15060</v>
      </c>
    </row>
    <row r="2291" spans="1:6" ht="32" customHeight="1">
      <c r="A2291" s="19" t="s">
        <v>26467</v>
      </c>
      <c r="B2291" s="20" t="s">
        <v>26468</v>
      </c>
      <c r="C2291" s="21" t="s">
        <v>26469</v>
      </c>
      <c r="D2291" s="21" t="s">
        <v>26470</v>
      </c>
      <c r="E2291" s="21" t="s">
        <v>26471</v>
      </c>
      <c r="F2291" s="21" t="s">
        <v>15060</v>
      </c>
    </row>
    <row r="2292" spans="1:6" ht="32" customHeight="1">
      <c r="A2292" s="19" t="s">
        <v>26472</v>
      </c>
      <c r="B2292" s="20" t="s">
        <v>26473</v>
      </c>
      <c r="C2292" s="21" t="s">
        <v>26474</v>
      </c>
      <c r="D2292" s="21" t="s">
        <v>26475</v>
      </c>
      <c r="E2292" s="21" t="s">
        <v>26476</v>
      </c>
      <c r="F2292" s="21" t="s">
        <v>15060</v>
      </c>
    </row>
    <row r="2293" spans="1:6" ht="32" customHeight="1">
      <c r="A2293" s="19" t="s">
        <v>26477</v>
      </c>
      <c r="B2293" s="20" t="s">
        <v>26478</v>
      </c>
      <c r="C2293" s="21" t="s">
        <v>26479</v>
      </c>
      <c r="D2293" s="21" t="s">
        <v>26480</v>
      </c>
      <c r="E2293" s="21" t="s">
        <v>26481</v>
      </c>
      <c r="F2293" s="21" t="s">
        <v>15060</v>
      </c>
    </row>
    <row r="2294" spans="1:6" ht="32" customHeight="1">
      <c r="A2294" s="19" t="s">
        <v>26482</v>
      </c>
      <c r="B2294" s="20" t="s">
        <v>26483</v>
      </c>
      <c r="C2294" s="21" t="s">
        <v>26484</v>
      </c>
      <c r="D2294" s="21" t="s">
        <v>26485</v>
      </c>
      <c r="E2294" s="21" t="s">
        <v>26486</v>
      </c>
      <c r="F2294" s="21" t="s">
        <v>15060</v>
      </c>
    </row>
    <row r="2295" spans="1:6" ht="32" customHeight="1">
      <c r="A2295" s="19" t="s">
        <v>26487</v>
      </c>
      <c r="B2295" s="20" t="s">
        <v>26488</v>
      </c>
      <c r="C2295" s="21" t="s">
        <v>26489</v>
      </c>
      <c r="D2295" s="21" t="s">
        <v>26490</v>
      </c>
      <c r="E2295" s="21" t="s">
        <v>26491</v>
      </c>
      <c r="F2295" s="21" t="s">
        <v>15060</v>
      </c>
    </row>
    <row r="2296" spans="1:6" ht="32" customHeight="1">
      <c r="A2296" s="19" t="s">
        <v>26492</v>
      </c>
      <c r="B2296" s="20" t="s">
        <v>26493</v>
      </c>
      <c r="C2296" s="21" t="s">
        <v>26494</v>
      </c>
      <c r="D2296" s="21" t="s">
        <v>26495</v>
      </c>
      <c r="E2296" s="21" t="s">
        <v>26496</v>
      </c>
      <c r="F2296" s="21" t="s">
        <v>15060</v>
      </c>
    </row>
    <row r="2297" spans="1:6" ht="32" customHeight="1">
      <c r="A2297" s="19" t="s">
        <v>26497</v>
      </c>
      <c r="B2297" s="20" t="s">
        <v>26498</v>
      </c>
      <c r="C2297" s="21" t="s">
        <v>26499</v>
      </c>
      <c r="D2297" s="21" t="s">
        <v>26500</v>
      </c>
      <c r="E2297" s="21" t="s">
        <v>26501</v>
      </c>
      <c r="F2297" s="21" t="s">
        <v>15060</v>
      </c>
    </row>
    <row r="2298" spans="1:6" ht="32" customHeight="1">
      <c r="A2298" s="19" t="s">
        <v>26502</v>
      </c>
      <c r="B2298" s="20" t="s">
        <v>26503</v>
      </c>
      <c r="C2298" s="21" t="s">
        <v>26504</v>
      </c>
      <c r="D2298" s="21" t="s">
        <v>26505</v>
      </c>
      <c r="E2298" s="21" t="s">
        <v>26506</v>
      </c>
      <c r="F2298" s="21" t="s">
        <v>15060</v>
      </c>
    </row>
    <row r="2299" spans="1:6" ht="32" customHeight="1">
      <c r="A2299" s="19" t="s">
        <v>26507</v>
      </c>
      <c r="B2299" s="20" t="s">
        <v>26508</v>
      </c>
      <c r="C2299" s="21" t="s">
        <v>26509</v>
      </c>
      <c r="D2299" s="21" t="s">
        <v>26510</v>
      </c>
      <c r="E2299" s="21" t="s">
        <v>26511</v>
      </c>
      <c r="F2299" s="21" t="s">
        <v>15060</v>
      </c>
    </row>
    <row r="2300" spans="1:6" ht="32" customHeight="1">
      <c r="A2300" s="19" t="s">
        <v>26512</v>
      </c>
      <c r="B2300" s="20" t="s">
        <v>26513</v>
      </c>
      <c r="C2300" s="21" t="s">
        <v>26514</v>
      </c>
      <c r="D2300" s="21" t="s">
        <v>26515</v>
      </c>
      <c r="E2300" s="21" t="s">
        <v>26516</v>
      </c>
      <c r="F2300" s="21" t="s">
        <v>15060</v>
      </c>
    </row>
    <row r="2301" spans="1:6" ht="32" customHeight="1">
      <c r="A2301" s="19" t="s">
        <v>26517</v>
      </c>
      <c r="B2301" s="20" t="s">
        <v>26518</v>
      </c>
      <c r="C2301" s="21" t="s">
        <v>26519</v>
      </c>
      <c r="D2301" s="21" t="s">
        <v>26520</v>
      </c>
      <c r="E2301" s="21" t="s">
        <v>26521</v>
      </c>
      <c r="F2301" s="21" t="s">
        <v>15060</v>
      </c>
    </row>
    <row r="2302" spans="1:6" ht="32" customHeight="1">
      <c r="A2302" s="19" t="s">
        <v>26522</v>
      </c>
      <c r="B2302" s="20" t="s">
        <v>26523</v>
      </c>
      <c r="C2302" s="21" t="s">
        <v>26524</v>
      </c>
      <c r="D2302" s="21" t="s">
        <v>26525</v>
      </c>
      <c r="E2302" s="21" t="s">
        <v>26526</v>
      </c>
      <c r="F2302" s="21" t="s">
        <v>15060</v>
      </c>
    </row>
    <row r="2303" spans="1:6" ht="32" customHeight="1">
      <c r="A2303" s="19" t="s">
        <v>26527</v>
      </c>
      <c r="B2303" s="20" t="s">
        <v>26528</v>
      </c>
      <c r="C2303" s="21" t="s">
        <v>26529</v>
      </c>
      <c r="D2303" s="21" t="s">
        <v>26530</v>
      </c>
      <c r="E2303" s="21" t="s">
        <v>26531</v>
      </c>
      <c r="F2303" s="21" t="s">
        <v>15060</v>
      </c>
    </row>
    <row r="2304" spans="1:6" ht="32" customHeight="1">
      <c r="A2304" s="19" t="s">
        <v>26532</v>
      </c>
      <c r="B2304" s="20" t="s">
        <v>26533</v>
      </c>
      <c r="C2304" s="21" t="s">
        <v>26534</v>
      </c>
      <c r="D2304" s="21" t="s">
        <v>26535</v>
      </c>
      <c r="E2304" s="21" t="s">
        <v>26536</v>
      </c>
      <c r="F2304" s="21" t="s">
        <v>15060</v>
      </c>
    </row>
    <row r="2305" spans="1:6" ht="32" customHeight="1">
      <c r="A2305" s="19" t="s">
        <v>26537</v>
      </c>
      <c r="B2305" s="20" t="s">
        <v>26538</v>
      </c>
      <c r="C2305" s="21" t="s">
        <v>26539</v>
      </c>
      <c r="D2305" s="21" t="s">
        <v>26540</v>
      </c>
      <c r="E2305" s="21" t="s">
        <v>26541</v>
      </c>
      <c r="F2305" s="21" t="s">
        <v>15060</v>
      </c>
    </row>
    <row r="2306" spans="1:6" ht="32" customHeight="1">
      <c r="A2306" s="19" t="s">
        <v>26542</v>
      </c>
      <c r="B2306" s="20" t="s">
        <v>26543</v>
      </c>
      <c r="C2306" s="21" t="s">
        <v>26544</v>
      </c>
      <c r="D2306" s="21" t="s">
        <v>26545</v>
      </c>
      <c r="E2306" s="21" t="s">
        <v>26546</v>
      </c>
      <c r="F2306" s="21" t="s">
        <v>15060</v>
      </c>
    </row>
    <row r="2307" spans="1:6" ht="32" customHeight="1">
      <c r="A2307" s="19" t="s">
        <v>26547</v>
      </c>
      <c r="B2307" s="20" t="s">
        <v>26548</v>
      </c>
      <c r="C2307" s="21" t="s">
        <v>26549</v>
      </c>
      <c r="D2307" s="21" t="s">
        <v>26550</v>
      </c>
      <c r="E2307" s="22">
        <v>100</v>
      </c>
      <c r="F2307" s="21" t="s">
        <v>15060</v>
      </c>
    </row>
    <row r="2308" spans="1:6" ht="32" customHeight="1">
      <c r="A2308" s="19" t="s">
        <v>26551</v>
      </c>
      <c r="B2308" s="20" t="s">
        <v>26552</v>
      </c>
      <c r="C2308" s="21" t="s">
        <v>26553</v>
      </c>
      <c r="D2308" s="21" t="s">
        <v>26554</v>
      </c>
      <c r="E2308" s="21" t="s">
        <v>26555</v>
      </c>
      <c r="F2308" s="21" t="s">
        <v>15060</v>
      </c>
    </row>
    <row r="2309" spans="1:6" ht="32" customHeight="1">
      <c r="A2309" s="19" t="s">
        <v>26556</v>
      </c>
      <c r="B2309" s="20" t="s">
        <v>26557</v>
      </c>
      <c r="C2309" s="21" t="s">
        <v>26558</v>
      </c>
      <c r="D2309" s="21" t="s">
        <v>26559</v>
      </c>
      <c r="E2309" s="21" t="s">
        <v>26560</v>
      </c>
      <c r="F2309" s="21" t="s">
        <v>15060</v>
      </c>
    </row>
    <row r="2310" spans="1:6" ht="32" customHeight="1">
      <c r="A2310" s="19" t="s">
        <v>26561</v>
      </c>
      <c r="B2310" s="20" t="s">
        <v>26562</v>
      </c>
      <c r="C2310" s="21" t="s">
        <v>26563</v>
      </c>
      <c r="D2310" s="21" t="s">
        <v>26564</v>
      </c>
      <c r="E2310" s="21" t="s">
        <v>26565</v>
      </c>
      <c r="F2310" s="21" t="s">
        <v>15060</v>
      </c>
    </row>
    <row r="2311" spans="1:6" ht="32" customHeight="1">
      <c r="A2311" s="19" t="s">
        <v>26566</v>
      </c>
      <c r="B2311" s="20" t="s">
        <v>26567</v>
      </c>
      <c r="C2311" s="21" t="s">
        <v>26568</v>
      </c>
      <c r="D2311" s="21" t="s">
        <v>26569</v>
      </c>
      <c r="E2311" s="21" t="s">
        <v>26570</v>
      </c>
      <c r="F2311" s="21" t="s">
        <v>15060</v>
      </c>
    </row>
    <row r="2312" spans="1:6" ht="32" customHeight="1">
      <c r="A2312" s="19" t="s">
        <v>26571</v>
      </c>
      <c r="B2312" s="20" t="s">
        <v>26572</v>
      </c>
      <c r="C2312" s="21" t="s">
        <v>26573</v>
      </c>
      <c r="D2312" s="21" t="s">
        <v>26574</v>
      </c>
      <c r="E2312" s="21" t="s">
        <v>26575</v>
      </c>
      <c r="F2312" s="21" t="s">
        <v>15060</v>
      </c>
    </row>
    <row r="2313" spans="1:6" ht="32" customHeight="1">
      <c r="A2313" s="19" t="s">
        <v>26576</v>
      </c>
      <c r="B2313" s="20" t="s">
        <v>26577</v>
      </c>
      <c r="C2313" s="21" t="s">
        <v>26578</v>
      </c>
      <c r="D2313" s="21" t="s">
        <v>26579</v>
      </c>
      <c r="E2313" s="21" t="s">
        <v>26580</v>
      </c>
      <c r="F2313" s="21" t="s">
        <v>15060</v>
      </c>
    </row>
    <row r="2314" spans="1:6" ht="32" customHeight="1">
      <c r="A2314" s="19" t="s">
        <v>26581</v>
      </c>
      <c r="B2314" s="20" t="s">
        <v>26582</v>
      </c>
      <c r="C2314" s="21" t="s">
        <v>26583</v>
      </c>
      <c r="D2314" s="21" t="s">
        <v>26584</v>
      </c>
      <c r="E2314" s="21" t="s">
        <v>26585</v>
      </c>
      <c r="F2314" s="21" t="s">
        <v>15060</v>
      </c>
    </row>
    <row r="2315" spans="1:6" ht="32" customHeight="1">
      <c r="A2315" s="19" t="s">
        <v>26586</v>
      </c>
      <c r="B2315" s="20" t="s">
        <v>26587</v>
      </c>
      <c r="C2315" s="21" t="s">
        <v>26588</v>
      </c>
      <c r="D2315" s="21" t="s">
        <v>26589</v>
      </c>
      <c r="E2315" s="21" t="s">
        <v>26590</v>
      </c>
      <c r="F2315" s="21" t="s">
        <v>15060</v>
      </c>
    </row>
    <row r="2316" spans="1:6" ht="32" customHeight="1">
      <c r="A2316" s="19" t="s">
        <v>26591</v>
      </c>
      <c r="B2316" s="20" t="s">
        <v>26592</v>
      </c>
      <c r="C2316" s="21" t="s">
        <v>26593</v>
      </c>
      <c r="D2316" s="21" t="s">
        <v>26594</v>
      </c>
      <c r="E2316" s="21" t="s">
        <v>26595</v>
      </c>
      <c r="F2316" s="21" t="s">
        <v>15060</v>
      </c>
    </row>
    <row r="2317" spans="1:6" ht="32" customHeight="1">
      <c r="A2317" s="19" t="s">
        <v>26596</v>
      </c>
      <c r="B2317" s="20" t="s">
        <v>26597</v>
      </c>
      <c r="C2317" s="21" t="s">
        <v>26598</v>
      </c>
      <c r="D2317" s="21" t="s">
        <v>26599</v>
      </c>
      <c r="E2317" s="21" t="s">
        <v>26600</v>
      </c>
      <c r="F2317" s="21" t="s">
        <v>15060</v>
      </c>
    </row>
    <row r="2318" spans="1:6" ht="32" customHeight="1">
      <c r="A2318" s="19" t="s">
        <v>26601</v>
      </c>
      <c r="B2318" s="20" t="s">
        <v>26602</v>
      </c>
      <c r="C2318" s="21" t="s">
        <v>26603</v>
      </c>
      <c r="D2318" s="21" t="s">
        <v>26604</v>
      </c>
      <c r="E2318" s="21" t="s">
        <v>26605</v>
      </c>
      <c r="F2318" s="21" t="s">
        <v>15060</v>
      </c>
    </row>
    <row r="2319" spans="1:6" ht="32" customHeight="1">
      <c r="A2319" s="19" t="s">
        <v>26606</v>
      </c>
      <c r="B2319" s="20" t="s">
        <v>26607</v>
      </c>
      <c r="C2319" s="21" t="s">
        <v>26608</v>
      </c>
      <c r="D2319" s="21" t="s">
        <v>26609</v>
      </c>
      <c r="E2319" s="21" t="s">
        <v>26610</v>
      </c>
      <c r="F2319" s="21" t="s">
        <v>15060</v>
      </c>
    </row>
    <row r="2320" spans="1:6" ht="32" customHeight="1">
      <c r="A2320" s="19" t="s">
        <v>26611</v>
      </c>
      <c r="B2320" s="20" t="s">
        <v>26612</v>
      </c>
      <c r="C2320" s="21" t="s">
        <v>26613</v>
      </c>
      <c r="D2320" s="21" t="s">
        <v>26614</v>
      </c>
      <c r="E2320" s="21" t="s">
        <v>26615</v>
      </c>
      <c r="F2320" s="21" t="s">
        <v>15060</v>
      </c>
    </row>
    <row r="2321" spans="1:6" ht="32" customHeight="1">
      <c r="A2321" s="19" t="s">
        <v>26616</v>
      </c>
      <c r="B2321" s="20" t="s">
        <v>26617</v>
      </c>
      <c r="C2321" s="21" t="s">
        <v>26618</v>
      </c>
      <c r="D2321" s="21" t="s">
        <v>26619</v>
      </c>
      <c r="E2321" s="21" t="s">
        <v>26620</v>
      </c>
      <c r="F2321" s="21" t="s">
        <v>15060</v>
      </c>
    </row>
    <row r="2322" spans="1:6" ht="32" customHeight="1">
      <c r="A2322" s="19" t="s">
        <v>26621</v>
      </c>
      <c r="B2322" s="20" t="s">
        <v>26622</v>
      </c>
      <c r="C2322" s="21" t="s">
        <v>26623</v>
      </c>
      <c r="D2322" s="21" t="s">
        <v>26624</v>
      </c>
      <c r="E2322" s="21" t="s">
        <v>26625</v>
      </c>
      <c r="F2322" s="21" t="s">
        <v>15060</v>
      </c>
    </row>
    <row r="2323" spans="1:6" ht="32" customHeight="1">
      <c r="A2323" s="19" t="s">
        <v>26626</v>
      </c>
      <c r="B2323" s="20" t="s">
        <v>26627</v>
      </c>
      <c r="C2323" s="21" t="s">
        <v>26628</v>
      </c>
      <c r="D2323" s="21" t="s">
        <v>26629</v>
      </c>
      <c r="E2323" s="21" t="s">
        <v>26630</v>
      </c>
      <c r="F2323" s="21" t="s">
        <v>15060</v>
      </c>
    </row>
    <row r="2324" spans="1:6" ht="32" customHeight="1">
      <c r="A2324" s="19" t="s">
        <v>26631</v>
      </c>
      <c r="B2324" s="20" t="s">
        <v>26632</v>
      </c>
      <c r="C2324" s="21" t="s">
        <v>26633</v>
      </c>
      <c r="D2324" s="21" t="s">
        <v>26634</v>
      </c>
      <c r="E2324" s="21" t="s">
        <v>26635</v>
      </c>
      <c r="F2324" s="21" t="s">
        <v>15060</v>
      </c>
    </row>
    <row r="2325" spans="1:6" ht="32" customHeight="1">
      <c r="A2325" s="19" t="s">
        <v>26636</v>
      </c>
      <c r="B2325" s="20" t="s">
        <v>26637</v>
      </c>
      <c r="C2325" s="21" t="s">
        <v>26638</v>
      </c>
      <c r="D2325" s="21" t="s">
        <v>26639</v>
      </c>
      <c r="E2325" s="21" t="s">
        <v>26640</v>
      </c>
      <c r="F2325" s="21" t="s">
        <v>15060</v>
      </c>
    </row>
    <row r="2326" spans="1:6" ht="32" customHeight="1">
      <c r="A2326" s="19" t="s">
        <v>26641</v>
      </c>
      <c r="B2326" s="20" t="s">
        <v>26642</v>
      </c>
      <c r="C2326" s="21" t="s">
        <v>26643</v>
      </c>
      <c r="D2326" s="21" t="s">
        <v>26644</v>
      </c>
      <c r="E2326" s="21" t="s">
        <v>26645</v>
      </c>
      <c r="F2326" s="21" t="s">
        <v>15060</v>
      </c>
    </row>
    <row r="2327" spans="1:6" ht="32" customHeight="1">
      <c r="A2327" s="19" t="s">
        <v>26646</v>
      </c>
      <c r="B2327" s="20" t="s">
        <v>26647</v>
      </c>
      <c r="C2327" s="21" t="s">
        <v>26648</v>
      </c>
      <c r="D2327" s="21" t="s">
        <v>26649</v>
      </c>
      <c r="E2327" s="21" t="s">
        <v>26650</v>
      </c>
      <c r="F2327" s="21" t="s">
        <v>15060</v>
      </c>
    </row>
    <row r="2328" spans="1:6" ht="32" customHeight="1">
      <c r="A2328" s="19" t="s">
        <v>26651</v>
      </c>
      <c r="B2328" s="20" t="s">
        <v>26652</v>
      </c>
      <c r="C2328" s="21" t="s">
        <v>26653</v>
      </c>
      <c r="D2328" s="21" t="s">
        <v>26654</v>
      </c>
      <c r="E2328" s="21" t="s">
        <v>26655</v>
      </c>
      <c r="F2328" s="21" t="s">
        <v>15060</v>
      </c>
    </row>
    <row r="2329" spans="1:6" ht="32" customHeight="1">
      <c r="A2329" s="19" t="s">
        <v>26656</v>
      </c>
      <c r="B2329" s="20" t="s">
        <v>26657</v>
      </c>
      <c r="C2329" s="21" t="s">
        <v>26658</v>
      </c>
      <c r="D2329" s="21" t="s">
        <v>26659</v>
      </c>
      <c r="E2329" s="21" t="s">
        <v>26660</v>
      </c>
      <c r="F2329" s="21" t="s">
        <v>15060</v>
      </c>
    </row>
    <row r="2330" spans="1:6" ht="32" customHeight="1">
      <c r="A2330" s="19" t="s">
        <v>26661</v>
      </c>
      <c r="B2330" s="20" t="s">
        <v>26662</v>
      </c>
      <c r="C2330" s="21" t="s">
        <v>26663</v>
      </c>
      <c r="D2330" s="21" t="s">
        <v>26664</v>
      </c>
      <c r="E2330" s="21" t="s">
        <v>26665</v>
      </c>
      <c r="F2330" s="21" t="s">
        <v>15060</v>
      </c>
    </row>
    <row r="2331" spans="1:6" ht="32" customHeight="1">
      <c r="A2331" s="19" t="s">
        <v>26666</v>
      </c>
      <c r="B2331" s="20" t="s">
        <v>26667</v>
      </c>
      <c r="C2331" s="21" t="s">
        <v>26668</v>
      </c>
      <c r="D2331" s="21" t="s">
        <v>26669</v>
      </c>
      <c r="E2331" s="21" t="s">
        <v>26670</v>
      </c>
      <c r="F2331" s="21" t="s">
        <v>15060</v>
      </c>
    </row>
    <row r="2332" spans="1:6" ht="32" customHeight="1">
      <c r="A2332" s="19" t="s">
        <v>26671</v>
      </c>
      <c r="B2332" s="20" t="s">
        <v>26672</v>
      </c>
      <c r="C2332" s="21" t="s">
        <v>26673</v>
      </c>
      <c r="D2332" s="21" t="s">
        <v>26674</v>
      </c>
      <c r="E2332" s="21" t="s">
        <v>26675</v>
      </c>
      <c r="F2332" s="21" t="s">
        <v>15060</v>
      </c>
    </row>
    <row r="2333" spans="1:6" ht="32" customHeight="1">
      <c r="A2333" s="19" t="s">
        <v>26676</v>
      </c>
      <c r="B2333" s="20" t="s">
        <v>26677</v>
      </c>
      <c r="C2333" s="21" t="s">
        <v>26678</v>
      </c>
      <c r="D2333" s="21" t="s">
        <v>26679</v>
      </c>
      <c r="E2333" s="21" t="s">
        <v>26680</v>
      </c>
      <c r="F2333" s="21" t="s">
        <v>15060</v>
      </c>
    </row>
    <row r="2334" spans="1:6" ht="32" customHeight="1">
      <c r="A2334" s="19" t="s">
        <v>26681</v>
      </c>
      <c r="B2334" s="20" t="s">
        <v>26682</v>
      </c>
      <c r="C2334" s="21" t="s">
        <v>26683</v>
      </c>
      <c r="D2334" s="21" t="s">
        <v>26684</v>
      </c>
      <c r="E2334" s="21" t="s">
        <v>26685</v>
      </c>
      <c r="F2334" s="21" t="s">
        <v>15060</v>
      </c>
    </row>
    <row r="2335" spans="1:6" ht="32" customHeight="1">
      <c r="A2335" s="19" t="s">
        <v>26686</v>
      </c>
      <c r="B2335" s="20" t="s">
        <v>26687</v>
      </c>
      <c r="C2335" s="21" t="s">
        <v>26688</v>
      </c>
      <c r="D2335" s="21" t="s">
        <v>26689</v>
      </c>
      <c r="E2335" s="21" t="s">
        <v>26690</v>
      </c>
      <c r="F2335" s="21" t="s">
        <v>15060</v>
      </c>
    </row>
    <row r="2336" spans="1:6" ht="32" customHeight="1">
      <c r="A2336" s="19" t="s">
        <v>26691</v>
      </c>
      <c r="B2336" s="20" t="s">
        <v>26692</v>
      </c>
      <c r="C2336" s="21" t="s">
        <v>26693</v>
      </c>
      <c r="D2336" s="21" t="s">
        <v>26694</v>
      </c>
      <c r="E2336" s="21" t="s">
        <v>26695</v>
      </c>
      <c r="F2336" s="21" t="s">
        <v>15060</v>
      </c>
    </row>
    <row r="2337" spans="1:6" ht="32" customHeight="1">
      <c r="A2337" s="19" t="s">
        <v>26696</v>
      </c>
      <c r="B2337" s="20" t="s">
        <v>26697</v>
      </c>
      <c r="C2337" s="21" t="s">
        <v>26698</v>
      </c>
      <c r="D2337" s="21" t="s">
        <v>26699</v>
      </c>
      <c r="E2337" s="21" t="s">
        <v>26700</v>
      </c>
      <c r="F2337" s="21" t="s">
        <v>15060</v>
      </c>
    </row>
    <row r="2338" spans="1:6" ht="32" customHeight="1">
      <c r="A2338" s="19" t="s">
        <v>26701</v>
      </c>
      <c r="B2338" s="20" t="s">
        <v>26702</v>
      </c>
      <c r="C2338" s="21" t="s">
        <v>26703</v>
      </c>
      <c r="D2338" s="21" t="s">
        <v>26704</v>
      </c>
      <c r="E2338" s="21" t="s">
        <v>26705</v>
      </c>
      <c r="F2338" s="21" t="s">
        <v>15060</v>
      </c>
    </row>
    <row r="2339" spans="1:6" ht="32" customHeight="1">
      <c r="A2339" s="19" t="s">
        <v>26706</v>
      </c>
      <c r="B2339" s="20" t="s">
        <v>26707</v>
      </c>
      <c r="C2339" s="21" t="s">
        <v>26708</v>
      </c>
      <c r="D2339" s="21" t="s">
        <v>26709</v>
      </c>
      <c r="E2339" s="21" t="s">
        <v>26710</v>
      </c>
      <c r="F2339" s="21" t="s">
        <v>15060</v>
      </c>
    </row>
    <row r="2340" spans="1:6" ht="32" customHeight="1">
      <c r="A2340" s="19" t="s">
        <v>26711</v>
      </c>
      <c r="B2340" s="20" t="s">
        <v>26712</v>
      </c>
      <c r="C2340" s="21" t="s">
        <v>26713</v>
      </c>
      <c r="D2340" s="21" t="s">
        <v>26714</v>
      </c>
      <c r="E2340" s="21" t="s">
        <v>26715</v>
      </c>
      <c r="F2340" s="21" t="s">
        <v>15060</v>
      </c>
    </row>
    <row r="2341" spans="1:6" ht="32" customHeight="1">
      <c r="A2341" s="19" t="s">
        <v>26716</v>
      </c>
      <c r="B2341" s="20" t="s">
        <v>26717</v>
      </c>
      <c r="C2341" s="21" t="s">
        <v>26718</v>
      </c>
      <c r="D2341" s="21" t="s">
        <v>26719</v>
      </c>
      <c r="E2341" s="21" t="s">
        <v>26720</v>
      </c>
      <c r="F2341" s="21" t="s">
        <v>15060</v>
      </c>
    </row>
    <row r="2342" spans="1:6" ht="32" customHeight="1">
      <c r="A2342" s="19" t="s">
        <v>26721</v>
      </c>
      <c r="B2342" s="20" t="s">
        <v>26722</v>
      </c>
      <c r="C2342" s="21" t="s">
        <v>26723</v>
      </c>
      <c r="D2342" s="21" t="s">
        <v>26724</v>
      </c>
      <c r="E2342" s="21" t="s">
        <v>26725</v>
      </c>
      <c r="F2342" s="21" t="s">
        <v>15060</v>
      </c>
    </row>
    <row r="2343" spans="1:6" ht="32" customHeight="1">
      <c r="A2343" s="19" t="s">
        <v>26726</v>
      </c>
      <c r="B2343" s="20" t="s">
        <v>26727</v>
      </c>
      <c r="C2343" s="21" t="s">
        <v>26728</v>
      </c>
      <c r="D2343" s="21" t="s">
        <v>26729</v>
      </c>
      <c r="E2343" s="21" t="s">
        <v>26730</v>
      </c>
      <c r="F2343" s="21" t="s">
        <v>15060</v>
      </c>
    </row>
    <row r="2344" spans="1:6" ht="32" customHeight="1">
      <c r="A2344" s="19" t="s">
        <v>26731</v>
      </c>
      <c r="B2344" s="20" t="s">
        <v>26732</v>
      </c>
      <c r="C2344" s="21" t="s">
        <v>26733</v>
      </c>
      <c r="D2344" s="21" t="s">
        <v>26734</v>
      </c>
      <c r="E2344" s="21" t="s">
        <v>26735</v>
      </c>
      <c r="F2344" s="21" t="s">
        <v>15060</v>
      </c>
    </row>
    <row r="2345" spans="1:6" ht="32" customHeight="1">
      <c r="A2345" s="19" t="s">
        <v>26736</v>
      </c>
      <c r="B2345" s="20" t="s">
        <v>26737</v>
      </c>
      <c r="C2345" s="21" t="s">
        <v>26738</v>
      </c>
      <c r="D2345" s="21" t="s">
        <v>26739</v>
      </c>
      <c r="E2345" s="21" t="s">
        <v>26740</v>
      </c>
      <c r="F2345" s="21" t="s">
        <v>15060</v>
      </c>
    </row>
    <row r="2346" spans="1:6" ht="32" customHeight="1">
      <c r="A2346" s="19" t="s">
        <v>26741</v>
      </c>
      <c r="B2346" s="20" t="s">
        <v>26742</v>
      </c>
      <c r="C2346" s="21" t="s">
        <v>26743</v>
      </c>
      <c r="D2346" s="21" t="s">
        <v>26744</v>
      </c>
      <c r="E2346" s="21" t="s">
        <v>26745</v>
      </c>
      <c r="F2346" s="21" t="s">
        <v>15060</v>
      </c>
    </row>
    <row r="2347" spans="1:6" ht="32" customHeight="1">
      <c r="A2347" s="19" t="s">
        <v>26746</v>
      </c>
      <c r="B2347" s="20" t="s">
        <v>26747</v>
      </c>
      <c r="C2347" s="21" t="s">
        <v>26748</v>
      </c>
      <c r="D2347" s="21" t="s">
        <v>26749</v>
      </c>
      <c r="E2347" s="21" t="s">
        <v>26750</v>
      </c>
      <c r="F2347" s="21" t="s">
        <v>15060</v>
      </c>
    </row>
    <row r="2348" spans="1:6" ht="32" customHeight="1">
      <c r="A2348" s="19" t="s">
        <v>26751</v>
      </c>
      <c r="B2348" s="20" t="s">
        <v>26752</v>
      </c>
      <c r="C2348" s="21" t="s">
        <v>26753</v>
      </c>
      <c r="D2348" s="21" t="s">
        <v>26754</v>
      </c>
      <c r="E2348" s="21" t="s">
        <v>26755</v>
      </c>
      <c r="F2348" s="21" t="s">
        <v>15060</v>
      </c>
    </row>
    <row r="2349" spans="1:6" ht="32" customHeight="1">
      <c r="A2349" s="19" t="s">
        <v>26756</v>
      </c>
      <c r="B2349" s="20" t="s">
        <v>26757</v>
      </c>
      <c r="C2349" s="21" t="s">
        <v>26758</v>
      </c>
      <c r="D2349" s="21" t="s">
        <v>26759</v>
      </c>
      <c r="E2349" s="21" t="s">
        <v>26760</v>
      </c>
      <c r="F2349" s="21" t="s">
        <v>15060</v>
      </c>
    </row>
    <row r="2350" spans="1:6" ht="32" customHeight="1">
      <c r="A2350" s="19" t="s">
        <v>26761</v>
      </c>
      <c r="B2350" s="20" t="s">
        <v>26762</v>
      </c>
      <c r="C2350" s="21" t="s">
        <v>26763</v>
      </c>
      <c r="D2350" s="21" t="s">
        <v>26764</v>
      </c>
      <c r="E2350" s="21" t="s">
        <v>26765</v>
      </c>
      <c r="F2350" s="21" t="s">
        <v>15060</v>
      </c>
    </row>
    <row r="2351" spans="1:6" ht="32" customHeight="1">
      <c r="A2351" s="19" t="s">
        <v>26766</v>
      </c>
      <c r="B2351" s="20" t="s">
        <v>26767</v>
      </c>
      <c r="C2351" s="21" t="s">
        <v>26768</v>
      </c>
      <c r="D2351" s="21" t="s">
        <v>26769</v>
      </c>
      <c r="E2351" s="21" t="s">
        <v>26770</v>
      </c>
      <c r="F2351" s="21" t="s">
        <v>15060</v>
      </c>
    </row>
    <row r="2352" spans="1:6" ht="32" customHeight="1">
      <c r="A2352" s="19" t="s">
        <v>26771</v>
      </c>
      <c r="B2352" s="20" t="s">
        <v>26772</v>
      </c>
      <c r="C2352" s="21" t="s">
        <v>26773</v>
      </c>
      <c r="D2352" s="21" t="s">
        <v>26774</v>
      </c>
      <c r="E2352" s="21" t="s">
        <v>26775</v>
      </c>
      <c r="F2352" s="21" t="s">
        <v>15060</v>
      </c>
    </row>
    <row r="2353" spans="1:6" ht="32" customHeight="1">
      <c r="A2353" s="19" t="s">
        <v>26776</v>
      </c>
      <c r="B2353" s="20" t="s">
        <v>26777</v>
      </c>
      <c r="C2353" s="21" t="s">
        <v>26778</v>
      </c>
      <c r="D2353" s="21" t="s">
        <v>26779</v>
      </c>
      <c r="E2353" s="21" t="s">
        <v>26780</v>
      </c>
      <c r="F2353" s="21" t="s">
        <v>15060</v>
      </c>
    </row>
    <row r="2354" spans="1:6" ht="32" customHeight="1">
      <c r="A2354" s="19" t="s">
        <v>26781</v>
      </c>
      <c r="B2354" s="20" t="s">
        <v>26782</v>
      </c>
      <c r="C2354" s="21" t="s">
        <v>26783</v>
      </c>
      <c r="D2354" s="21" t="s">
        <v>26784</v>
      </c>
      <c r="E2354" s="21" t="s">
        <v>26785</v>
      </c>
      <c r="F2354" s="21" t="s">
        <v>15060</v>
      </c>
    </row>
    <row r="2355" spans="1:6" ht="32" customHeight="1">
      <c r="A2355" s="19" t="s">
        <v>26786</v>
      </c>
      <c r="B2355" s="20" t="s">
        <v>26787</v>
      </c>
      <c r="C2355" s="21" t="s">
        <v>26788</v>
      </c>
      <c r="D2355" s="21" t="s">
        <v>26789</v>
      </c>
      <c r="E2355" s="21" t="s">
        <v>26790</v>
      </c>
      <c r="F2355" s="21" t="s">
        <v>15060</v>
      </c>
    </row>
    <row r="2356" spans="1:6" ht="32" customHeight="1">
      <c r="A2356" s="19" t="s">
        <v>26791</v>
      </c>
      <c r="B2356" s="20" t="s">
        <v>26792</v>
      </c>
      <c r="C2356" s="21" t="s">
        <v>26793</v>
      </c>
      <c r="D2356" s="21" t="s">
        <v>26794</v>
      </c>
      <c r="E2356" s="21" t="s">
        <v>26795</v>
      </c>
      <c r="F2356" s="21" t="s">
        <v>15060</v>
      </c>
    </row>
    <row r="2357" spans="1:6" ht="32" customHeight="1">
      <c r="A2357" s="19" t="s">
        <v>26796</v>
      </c>
      <c r="B2357" s="20" t="s">
        <v>26797</v>
      </c>
      <c r="C2357" s="21" t="s">
        <v>26798</v>
      </c>
      <c r="D2357" s="21" t="s">
        <v>26799</v>
      </c>
      <c r="E2357" s="21" t="s">
        <v>26800</v>
      </c>
      <c r="F2357" s="21" t="s">
        <v>15060</v>
      </c>
    </row>
    <row r="2358" spans="1:6" ht="32" customHeight="1">
      <c r="A2358" s="19" t="s">
        <v>26801</v>
      </c>
      <c r="B2358" s="20" t="s">
        <v>26802</v>
      </c>
      <c r="C2358" s="21" t="s">
        <v>26803</v>
      </c>
      <c r="D2358" s="21" t="s">
        <v>26804</v>
      </c>
      <c r="E2358" s="21" t="s">
        <v>26805</v>
      </c>
      <c r="F2358" s="21" t="s">
        <v>15856</v>
      </c>
    </row>
    <row r="2359" spans="1:6" ht="32" customHeight="1">
      <c r="A2359" s="19" t="s">
        <v>26806</v>
      </c>
      <c r="B2359" s="20" t="s">
        <v>26807</v>
      </c>
      <c r="C2359" s="21" t="s">
        <v>26808</v>
      </c>
      <c r="D2359" s="21" t="s">
        <v>26809</v>
      </c>
      <c r="E2359" s="21" t="s">
        <v>26810</v>
      </c>
      <c r="F2359" s="21" t="s">
        <v>15856</v>
      </c>
    </row>
    <row r="2360" spans="1:6" ht="32" customHeight="1">
      <c r="A2360" s="19" t="s">
        <v>26811</v>
      </c>
      <c r="B2360" s="20" t="s">
        <v>26812</v>
      </c>
      <c r="C2360" s="21" t="s">
        <v>26813</v>
      </c>
      <c r="D2360" s="21" t="s">
        <v>26814</v>
      </c>
      <c r="E2360" s="21" t="s">
        <v>26815</v>
      </c>
      <c r="F2360" s="21" t="s">
        <v>15856</v>
      </c>
    </row>
    <row r="2361" spans="1:6" ht="32" customHeight="1">
      <c r="A2361" s="19" t="s">
        <v>26816</v>
      </c>
      <c r="B2361" s="20" t="s">
        <v>26817</v>
      </c>
      <c r="C2361" s="21" t="s">
        <v>26818</v>
      </c>
      <c r="D2361" s="21" t="s">
        <v>26819</v>
      </c>
      <c r="E2361" s="21" t="s">
        <v>26820</v>
      </c>
      <c r="F2361" s="21" t="s">
        <v>15872</v>
      </c>
    </row>
    <row r="2362" spans="1:6" ht="32" customHeight="1">
      <c r="A2362" s="19" t="s">
        <v>26821</v>
      </c>
      <c r="B2362" s="20" t="s">
        <v>26822</v>
      </c>
      <c r="C2362" s="21" t="s">
        <v>26823</v>
      </c>
      <c r="D2362" s="21" t="s">
        <v>26824</v>
      </c>
      <c r="E2362" s="21" t="s">
        <v>26825</v>
      </c>
      <c r="F2362" s="21" t="s">
        <v>15872</v>
      </c>
    </row>
    <row r="2363" spans="1:6" ht="32" customHeight="1">
      <c r="A2363" s="19" t="s">
        <v>26826</v>
      </c>
      <c r="B2363" s="20" t="s">
        <v>26827</v>
      </c>
      <c r="C2363" s="21" t="s">
        <v>26828</v>
      </c>
      <c r="D2363" s="21" t="s">
        <v>26829</v>
      </c>
      <c r="E2363" s="21" t="s">
        <v>26830</v>
      </c>
      <c r="F2363" s="21" t="s">
        <v>15872</v>
      </c>
    </row>
    <row r="2364" spans="1:6" ht="32" customHeight="1">
      <c r="A2364" s="19" t="s">
        <v>26831</v>
      </c>
      <c r="B2364" s="20" t="s">
        <v>26832</v>
      </c>
      <c r="C2364" s="21" t="s">
        <v>26833</v>
      </c>
      <c r="D2364" s="21" t="s">
        <v>26834</v>
      </c>
      <c r="E2364" s="21" t="s">
        <v>26835</v>
      </c>
      <c r="F2364" s="21" t="s">
        <v>15060</v>
      </c>
    </row>
    <row r="2365" spans="1:6" ht="32" customHeight="1">
      <c r="A2365" s="19" t="s">
        <v>26836</v>
      </c>
      <c r="B2365" s="20" t="s">
        <v>26837</v>
      </c>
      <c r="C2365" s="21" t="s">
        <v>26838</v>
      </c>
      <c r="D2365" s="21" t="s">
        <v>26839</v>
      </c>
      <c r="E2365" s="21" t="s">
        <v>26840</v>
      </c>
      <c r="F2365" s="21" t="s">
        <v>15060</v>
      </c>
    </row>
    <row r="2366" spans="1:6" ht="32" customHeight="1">
      <c r="A2366" s="19" t="s">
        <v>26841</v>
      </c>
      <c r="B2366" s="20" t="s">
        <v>26842</v>
      </c>
      <c r="C2366" s="21" t="s">
        <v>26843</v>
      </c>
      <c r="D2366" s="21" t="s">
        <v>26844</v>
      </c>
      <c r="E2366" s="21" t="s">
        <v>26845</v>
      </c>
      <c r="F2366" s="21" t="s">
        <v>15060</v>
      </c>
    </row>
    <row r="2367" spans="1:6" ht="32" customHeight="1">
      <c r="A2367" s="19" t="s">
        <v>26846</v>
      </c>
      <c r="B2367" s="20" t="s">
        <v>26847</v>
      </c>
      <c r="C2367" s="21" t="s">
        <v>26848</v>
      </c>
      <c r="D2367" s="21" t="s">
        <v>26849</v>
      </c>
      <c r="E2367" s="21" t="s">
        <v>26850</v>
      </c>
      <c r="F2367" s="21" t="s">
        <v>15060</v>
      </c>
    </row>
    <row r="2368" spans="1:6" ht="32" customHeight="1">
      <c r="A2368" s="19" t="s">
        <v>26851</v>
      </c>
      <c r="B2368" s="20" t="s">
        <v>26852</v>
      </c>
      <c r="C2368" s="21" t="s">
        <v>26853</v>
      </c>
      <c r="D2368" s="21" t="s">
        <v>26854</v>
      </c>
      <c r="E2368" s="21" t="s">
        <v>26855</v>
      </c>
      <c r="F2368" s="21" t="s">
        <v>15060</v>
      </c>
    </row>
    <row r="2369" spans="1:6" ht="32" customHeight="1">
      <c r="A2369" s="19" t="s">
        <v>26856</v>
      </c>
      <c r="B2369" s="20" t="s">
        <v>26857</v>
      </c>
      <c r="C2369" s="21" t="s">
        <v>26858</v>
      </c>
      <c r="D2369" s="21" t="s">
        <v>26859</v>
      </c>
      <c r="E2369" s="22">
        <v>100</v>
      </c>
      <c r="F2369" s="21" t="s">
        <v>15060</v>
      </c>
    </row>
    <row r="2370" spans="1:6" ht="32" customHeight="1">
      <c r="A2370" s="19" t="s">
        <v>26860</v>
      </c>
      <c r="B2370" s="20" t="s">
        <v>26861</v>
      </c>
      <c r="C2370" s="21" t="s">
        <v>26862</v>
      </c>
      <c r="D2370" s="21" t="s">
        <v>26863</v>
      </c>
      <c r="E2370" s="21" t="s">
        <v>26864</v>
      </c>
      <c r="F2370" s="21" t="s">
        <v>15060</v>
      </c>
    </row>
    <row r="2371" spans="1:6" ht="32" customHeight="1">
      <c r="A2371" s="19" t="s">
        <v>26865</v>
      </c>
      <c r="B2371" s="20" t="s">
        <v>26866</v>
      </c>
      <c r="C2371" s="21" t="s">
        <v>26867</v>
      </c>
      <c r="D2371" s="21" t="s">
        <v>26868</v>
      </c>
      <c r="E2371" s="21" t="s">
        <v>26869</v>
      </c>
      <c r="F2371" s="21" t="s">
        <v>15060</v>
      </c>
    </row>
    <row r="2372" spans="1:6" ht="32" customHeight="1">
      <c r="A2372" s="19" t="s">
        <v>26870</v>
      </c>
      <c r="B2372" s="20" t="s">
        <v>26871</v>
      </c>
      <c r="C2372" s="21" t="s">
        <v>26872</v>
      </c>
      <c r="D2372" s="21" t="s">
        <v>26873</v>
      </c>
      <c r="E2372" s="21" t="s">
        <v>26874</v>
      </c>
      <c r="F2372" s="21" t="s">
        <v>15060</v>
      </c>
    </row>
    <row r="2373" spans="1:6" ht="32" customHeight="1">
      <c r="A2373" s="19" t="s">
        <v>26875</v>
      </c>
      <c r="B2373" s="20" t="s">
        <v>26876</v>
      </c>
      <c r="C2373" s="21" t="s">
        <v>26877</v>
      </c>
      <c r="D2373" s="21" t="s">
        <v>26878</v>
      </c>
      <c r="E2373" s="21" t="s">
        <v>26879</v>
      </c>
      <c r="F2373" s="21" t="s">
        <v>15060</v>
      </c>
    </row>
    <row r="2374" spans="1:6" ht="32" customHeight="1">
      <c r="A2374" s="19" t="s">
        <v>26880</v>
      </c>
      <c r="B2374" s="20" t="s">
        <v>26881</v>
      </c>
      <c r="C2374" s="21" t="s">
        <v>26882</v>
      </c>
      <c r="D2374" s="21" t="s">
        <v>26883</v>
      </c>
      <c r="E2374" s="21" t="s">
        <v>26884</v>
      </c>
      <c r="F2374" s="21" t="s">
        <v>15060</v>
      </c>
    </row>
    <row r="2375" spans="1:6" ht="32" customHeight="1">
      <c r="A2375" s="19" t="s">
        <v>26885</v>
      </c>
      <c r="B2375" s="20" t="s">
        <v>26886</v>
      </c>
      <c r="C2375" s="21" t="s">
        <v>26887</v>
      </c>
      <c r="D2375" s="21" t="s">
        <v>26888</v>
      </c>
      <c r="E2375" s="21" t="s">
        <v>26889</v>
      </c>
      <c r="F2375" s="21" t="s">
        <v>15060</v>
      </c>
    </row>
    <row r="2376" spans="1:6" ht="32" customHeight="1">
      <c r="A2376" s="19" t="s">
        <v>26890</v>
      </c>
      <c r="B2376" s="20" t="s">
        <v>26891</v>
      </c>
      <c r="C2376" s="21" t="s">
        <v>26892</v>
      </c>
      <c r="D2376" s="21" t="s">
        <v>26893</v>
      </c>
      <c r="E2376" s="22">
        <v>100</v>
      </c>
      <c r="F2376" s="21" t="s">
        <v>15060</v>
      </c>
    </row>
    <row r="2377" spans="1:6" ht="32" customHeight="1">
      <c r="A2377" s="19" t="s">
        <v>26894</v>
      </c>
      <c r="B2377" s="20" t="s">
        <v>26895</v>
      </c>
      <c r="C2377" s="21" t="s">
        <v>26896</v>
      </c>
      <c r="D2377" s="21" t="s">
        <v>26897</v>
      </c>
      <c r="E2377" s="21" t="s">
        <v>26898</v>
      </c>
      <c r="F2377" s="21" t="s">
        <v>15060</v>
      </c>
    </row>
    <row r="2378" spans="1:6" ht="32" customHeight="1">
      <c r="A2378" s="19" t="s">
        <v>26899</v>
      </c>
      <c r="B2378" s="20" t="s">
        <v>26900</v>
      </c>
      <c r="C2378" s="21" t="s">
        <v>26901</v>
      </c>
      <c r="D2378" s="21" t="s">
        <v>26902</v>
      </c>
      <c r="E2378" s="21" t="s">
        <v>26903</v>
      </c>
      <c r="F2378" s="21" t="s">
        <v>15060</v>
      </c>
    </row>
    <row r="2379" spans="1:6" ht="32" customHeight="1">
      <c r="A2379" s="19" t="s">
        <v>26904</v>
      </c>
      <c r="B2379" s="20" t="s">
        <v>26905</v>
      </c>
      <c r="C2379" s="21" t="s">
        <v>26906</v>
      </c>
      <c r="D2379" s="21" t="s">
        <v>26907</v>
      </c>
      <c r="E2379" s="21" t="s">
        <v>26908</v>
      </c>
      <c r="F2379" s="21" t="s">
        <v>15060</v>
      </c>
    </row>
    <row r="2380" spans="1:6" ht="32" customHeight="1">
      <c r="A2380" s="19" t="s">
        <v>26909</v>
      </c>
      <c r="B2380" s="20" t="s">
        <v>26910</v>
      </c>
      <c r="C2380" s="21" t="s">
        <v>26911</v>
      </c>
      <c r="D2380" s="21" t="s">
        <v>26912</v>
      </c>
      <c r="E2380" s="21" t="s">
        <v>26913</v>
      </c>
      <c r="F2380" s="21" t="s">
        <v>15060</v>
      </c>
    </row>
    <row r="2381" spans="1:6" ht="32" customHeight="1">
      <c r="A2381" s="19" t="s">
        <v>26914</v>
      </c>
      <c r="B2381" s="20" t="s">
        <v>26915</v>
      </c>
      <c r="C2381" s="21" t="s">
        <v>26916</v>
      </c>
      <c r="D2381" s="21" t="s">
        <v>26917</v>
      </c>
      <c r="E2381" s="21" t="s">
        <v>26918</v>
      </c>
      <c r="F2381" s="21" t="s">
        <v>15060</v>
      </c>
    </row>
    <row r="2382" spans="1:6" ht="32" customHeight="1">
      <c r="A2382" s="19" t="s">
        <v>26919</v>
      </c>
      <c r="B2382" s="20" t="s">
        <v>26920</v>
      </c>
      <c r="C2382" s="21" t="s">
        <v>26921</v>
      </c>
      <c r="D2382" s="21" t="s">
        <v>26922</v>
      </c>
      <c r="E2382" s="21" t="s">
        <v>26923</v>
      </c>
      <c r="F2382" s="21" t="s">
        <v>15060</v>
      </c>
    </row>
    <row r="2383" spans="1:6" ht="32" customHeight="1">
      <c r="A2383" s="19" t="s">
        <v>26924</v>
      </c>
      <c r="B2383" s="20" t="s">
        <v>26925</v>
      </c>
      <c r="C2383" s="21" t="s">
        <v>26926</v>
      </c>
      <c r="D2383" s="21" t="s">
        <v>26927</v>
      </c>
      <c r="E2383" s="21" t="s">
        <v>26928</v>
      </c>
      <c r="F2383" s="21" t="s">
        <v>15060</v>
      </c>
    </row>
    <row r="2384" spans="1:6" ht="32" customHeight="1">
      <c r="A2384" s="19" t="s">
        <v>26929</v>
      </c>
      <c r="B2384" s="20" t="s">
        <v>26930</v>
      </c>
      <c r="C2384" s="21" t="s">
        <v>26931</v>
      </c>
      <c r="D2384" s="21" t="s">
        <v>26932</v>
      </c>
      <c r="E2384" s="21" t="s">
        <v>26933</v>
      </c>
      <c r="F2384" s="21" t="s">
        <v>15060</v>
      </c>
    </row>
    <row r="2385" spans="1:6" ht="32" customHeight="1">
      <c r="A2385" s="19" t="s">
        <v>26934</v>
      </c>
      <c r="B2385" s="20" t="s">
        <v>26935</v>
      </c>
      <c r="C2385" s="21" t="s">
        <v>26936</v>
      </c>
      <c r="D2385" s="21" t="s">
        <v>26937</v>
      </c>
      <c r="E2385" s="21" t="s">
        <v>26938</v>
      </c>
      <c r="F2385" s="21" t="s">
        <v>15060</v>
      </c>
    </row>
    <row r="2386" spans="1:6" ht="32" customHeight="1">
      <c r="A2386" s="19" t="s">
        <v>26939</v>
      </c>
      <c r="B2386" s="20" t="s">
        <v>26940</v>
      </c>
      <c r="C2386" s="21" t="s">
        <v>26941</v>
      </c>
      <c r="D2386" s="21" t="s">
        <v>26942</v>
      </c>
      <c r="E2386" s="22">
        <v>100</v>
      </c>
      <c r="F2386" s="21" t="s">
        <v>15060</v>
      </c>
    </row>
    <row r="2387" spans="1:6" ht="32" customHeight="1">
      <c r="A2387" s="19" t="s">
        <v>26943</v>
      </c>
      <c r="B2387" s="20" t="s">
        <v>26944</v>
      </c>
      <c r="C2387" s="21" t="s">
        <v>26945</v>
      </c>
      <c r="D2387" s="21" t="s">
        <v>26946</v>
      </c>
      <c r="E2387" s="21" t="s">
        <v>26947</v>
      </c>
      <c r="F2387" s="21" t="s">
        <v>15060</v>
      </c>
    </row>
    <row r="2388" spans="1:6" ht="32" customHeight="1">
      <c r="A2388" s="19" t="s">
        <v>26948</v>
      </c>
      <c r="B2388" s="20" t="s">
        <v>26949</v>
      </c>
      <c r="C2388" s="21" t="s">
        <v>26950</v>
      </c>
      <c r="D2388" s="21" t="s">
        <v>26951</v>
      </c>
      <c r="E2388" s="21" t="s">
        <v>26952</v>
      </c>
      <c r="F2388" s="21" t="s">
        <v>15060</v>
      </c>
    </row>
    <row r="2389" spans="1:6" ht="32" customHeight="1">
      <c r="A2389" s="19" t="s">
        <v>26953</v>
      </c>
      <c r="B2389" s="20" t="s">
        <v>26954</v>
      </c>
      <c r="C2389" s="21" t="s">
        <v>26955</v>
      </c>
      <c r="D2389" s="21" t="s">
        <v>26956</v>
      </c>
      <c r="E2389" s="21" t="s">
        <v>26957</v>
      </c>
      <c r="F2389" s="21" t="s">
        <v>15060</v>
      </c>
    </row>
    <row r="2390" spans="1:6" ht="32" customHeight="1">
      <c r="A2390" s="19" t="s">
        <v>26958</v>
      </c>
      <c r="B2390" s="20" t="s">
        <v>26959</v>
      </c>
      <c r="C2390" s="21" t="s">
        <v>26960</v>
      </c>
      <c r="D2390" s="21" t="s">
        <v>26961</v>
      </c>
      <c r="E2390" s="21" t="s">
        <v>26962</v>
      </c>
      <c r="F2390" s="21" t="s">
        <v>15060</v>
      </c>
    </row>
    <row r="2391" spans="1:6" ht="32" customHeight="1">
      <c r="A2391" s="19" t="s">
        <v>26963</v>
      </c>
      <c r="B2391" s="20" t="s">
        <v>26964</v>
      </c>
      <c r="C2391" s="21" t="s">
        <v>26965</v>
      </c>
      <c r="D2391" s="21" t="s">
        <v>26966</v>
      </c>
      <c r="E2391" s="22">
        <v>100</v>
      </c>
      <c r="F2391" s="21" t="s">
        <v>15060</v>
      </c>
    </row>
    <row r="2392" spans="1:6" ht="32" customHeight="1">
      <c r="A2392" s="19" t="s">
        <v>26967</v>
      </c>
      <c r="B2392" s="20" t="s">
        <v>26968</v>
      </c>
      <c r="C2392" s="21" t="s">
        <v>26969</v>
      </c>
      <c r="D2392" s="21" t="s">
        <v>26970</v>
      </c>
      <c r="E2392" s="21" t="s">
        <v>26971</v>
      </c>
      <c r="F2392" s="21" t="s">
        <v>15060</v>
      </c>
    </row>
    <row r="2393" spans="1:6" ht="32" customHeight="1">
      <c r="A2393" s="19" t="s">
        <v>26972</v>
      </c>
      <c r="B2393" s="20" t="s">
        <v>26973</v>
      </c>
      <c r="C2393" s="21" t="s">
        <v>26974</v>
      </c>
      <c r="D2393" s="21" t="s">
        <v>26975</v>
      </c>
      <c r="E2393" s="21" t="s">
        <v>26976</v>
      </c>
      <c r="F2393" s="21" t="s">
        <v>15060</v>
      </c>
    </row>
    <row r="2394" spans="1:6" ht="32" customHeight="1">
      <c r="A2394" s="19" t="s">
        <v>26977</v>
      </c>
      <c r="B2394" s="20" t="s">
        <v>26978</v>
      </c>
      <c r="C2394" s="21" t="s">
        <v>26979</v>
      </c>
      <c r="D2394" s="21" t="s">
        <v>26980</v>
      </c>
      <c r="E2394" s="22">
        <v>100</v>
      </c>
      <c r="F2394" s="21" t="s">
        <v>15060</v>
      </c>
    </row>
    <row r="2395" spans="1:6" ht="32" customHeight="1">
      <c r="A2395" s="19" t="s">
        <v>26981</v>
      </c>
      <c r="B2395" s="20" t="s">
        <v>26982</v>
      </c>
      <c r="C2395" s="21" t="s">
        <v>26983</v>
      </c>
      <c r="D2395" s="21" t="s">
        <v>26984</v>
      </c>
      <c r="E2395" s="22">
        <v>100</v>
      </c>
      <c r="F2395" s="21" t="s">
        <v>15060</v>
      </c>
    </row>
    <row r="2396" spans="1:6" ht="32" customHeight="1">
      <c r="A2396" s="19" t="s">
        <v>26985</v>
      </c>
      <c r="B2396" s="20" t="s">
        <v>26986</v>
      </c>
      <c r="C2396" s="21" t="s">
        <v>26987</v>
      </c>
      <c r="D2396" s="21" t="s">
        <v>26988</v>
      </c>
      <c r="E2396" s="21" t="s">
        <v>26989</v>
      </c>
      <c r="F2396" s="21" t="s">
        <v>15060</v>
      </c>
    </row>
    <row r="2397" spans="1:6" ht="32" customHeight="1">
      <c r="A2397" s="19" t="s">
        <v>26990</v>
      </c>
      <c r="B2397" s="20" t="s">
        <v>26991</v>
      </c>
      <c r="C2397" s="21" t="s">
        <v>26992</v>
      </c>
      <c r="D2397" s="21" t="s">
        <v>26993</v>
      </c>
      <c r="E2397" s="22">
        <v>100</v>
      </c>
      <c r="F2397" s="21" t="s">
        <v>15060</v>
      </c>
    </row>
    <row r="2398" spans="1:6" ht="32" customHeight="1">
      <c r="A2398" s="19" t="s">
        <v>26994</v>
      </c>
      <c r="B2398" s="20" t="s">
        <v>26995</v>
      </c>
      <c r="C2398" s="21" t="s">
        <v>26996</v>
      </c>
      <c r="D2398" s="21" t="s">
        <v>26997</v>
      </c>
      <c r="E2398" s="22">
        <v>100</v>
      </c>
      <c r="F2398" s="21" t="s">
        <v>15060</v>
      </c>
    </row>
    <row r="2399" spans="1:6" ht="32" customHeight="1">
      <c r="A2399" s="19" t="s">
        <v>26998</v>
      </c>
      <c r="B2399" s="20" t="s">
        <v>26999</v>
      </c>
      <c r="C2399" s="21" t="s">
        <v>27000</v>
      </c>
      <c r="D2399" s="21" t="s">
        <v>27001</v>
      </c>
      <c r="E2399" s="21" t="s">
        <v>27002</v>
      </c>
      <c r="F2399" s="21" t="s">
        <v>15060</v>
      </c>
    </row>
    <row r="2400" spans="1:6" ht="32" customHeight="1">
      <c r="A2400" s="19" t="s">
        <v>27003</v>
      </c>
      <c r="B2400" s="20" t="s">
        <v>27004</v>
      </c>
      <c r="C2400" s="21" t="s">
        <v>27005</v>
      </c>
      <c r="D2400" s="21" t="s">
        <v>27006</v>
      </c>
      <c r="E2400" s="21" t="s">
        <v>27007</v>
      </c>
      <c r="F2400" s="21" t="s">
        <v>15060</v>
      </c>
    </row>
    <row r="2401" spans="1:6" ht="32" customHeight="1">
      <c r="A2401" s="19" t="s">
        <v>27008</v>
      </c>
      <c r="B2401" s="20" t="s">
        <v>27009</v>
      </c>
      <c r="C2401" s="21" t="s">
        <v>27010</v>
      </c>
      <c r="D2401" s="21" t="s">
        <v>27011</v>
      </c>
      <c r="E2401" s="21" t="s">
        <v>27012</v>
      </c>
      <c r="F2401" s="21" t="s">
        <v>15060</v>
      </c>
    </row>
    <row r="2402" spans="1:6" ht="32" customHeight="1">
      <c r="A2402" s="19" t="s">
        <v>27013</v>
      </c>
      <c r="B2402" s="20" t="s">
        <v>27014</v>
      </c>
      <c r="C2402" s="21" t="s">
        <v>27015</v>
      </c>
      <c r="D2402" s="21" t="s">
        <v>27016</v>
      </c>
      <c r="E2402" s="21" t="s">
        <v>27017</v>
      </c>
      <c r="F2402" s="21" t="s">
        <v>15060</v>
      </c>
    </row>
    <row r="2403" spans="1:6" ht="32" customHeight="1">
      <c r="A2403" s="19" t="s">
        <v>27018</v>
      </c>
      <c r="B2403" s="20" t="s">
        <v>27019</v>
      </c>
      <c r="C2403" s="21" t="s">
        <v>27020</v>
      </c>
      <c r="D2403" s="21" t="s">
        <v>27021</v>
      </c>
      <c r="E2403" s="22">
        <v>100</v>
      </c>
      <c r="F2403" s="21" t="s">
        <v>15060</v>
      </c>
    </row>
    <row r="2404" spans="1:6" ht="32" customHeight="1">
      <c r="A2404" s="19" t="s">
        <v>27022</v>
      </c>
      <c r="B2404" s="20" t="s">
        <v>27023</v>
      </c>
      <c r="C2404" s="21" t="s">
        <v>27024</v>
      </c>
      <c r="D2404" s="21" t="s">
        <v>27025</v>
      </c>
      <c r="E2404" s="21" t="s">
        <v>27026</v>
      </c>
      <c r="F2404" s="21" t="s">
        <v>15060</v>
      </c>
    </row>
    <row r="2405" spans="1:6" ht="32" customHeight="1">
      <c r="A2405" s="19" t="s">
        <v>27027</v>
      </c>
      <c r="B2405" s="20" t="s">
        <v>27028</v>
      </c>
      <c r="C2405" s="21" t="s">
        <v>27029</v>
      </c>
      <c r="D2405" s="21" t="s">
        <v>27030</v>
      </c>
      <c r="E2405" s="22">
        <v>100</v>
      </c>
      <c r="F2405" s="21" t="s">
        <v>15060</v>
      </c>
    </row>
    <row r="2406" spans="1:6" ht="32" customHeight="1">
      <c r="A2406" s="19" t="s">
        <v>27031</v>
      </c>
      <c r="B2406" s="20" t="s">
        <v>27032</v>
      </c>
      <c r="C2406" s="21" t="s">
        <v>27033</v>
      </c>
      <c r="D2406" s="21" t="s">
        <v>27034</v>
      </c>
      <c r="E2406" s="21" t="s">
        <v>27035</v>
      </c>
      <c r="F2406" s="21" t="s">
        <v>15060</v>
      </c>
    </row>
    <row r="2407" spans="1:6" ht="32" customHeight="1">
      <c r="A2407" s="19" t="s">
        <v>27036</v>
      </c>
      <c r="B2407" s="20" t="s">
        <v>27037</v>
      </c>
      <c r="C2407" s="21" t="s">
        <v>27038</v>
      </c>
      <c r="D2407" s="21" t="s">
        <v>27039</v>
      </c>
      <c r="E2407" s="21" t="s">
        <v>27040</v>
      </c>
      <c r="F2407" s="21" t="s">
        <v>15060</v>
      </c>
    </row>
    <row r="2408" spans="1:6" ht="32" customHeight="1">
      <c r="A2408" s="19" t="s">
        <v>27041</v>
      </c>
      <c r="B2408" s="20" t="s">
        <v>27042</v>
      </c>
      <c r="C2408" s="21" t="s">
        <v>27043</v>
      </c>
      <c r="D2408" s="21" t="s">
        <v>27044</v>
      </c>
      <c r="E2408" s="21" t="s">
        <v>27045</v>
      </c>
      <c r="F2408" s="21" t="s">
        <v>15060</v>
      </c>
    </row>
    <row r="2409" spans="1:6" ht="32" customHeight="1">
      <c r="A2409" s="19" t="s">
        <v>27046</v>
      </c>
      <c r="B2409" s="20" t="s">
        <v>27047</v>
      </c>
      <c r="C2409" s="21" t="s">
        <v>27048</v>
      </c>
      <c r="D2409" s="21" t="s">
        <v>27049</v>
      </c>
      <c r="E2409" s="21" t="s">
        <v>27050</v>
      </c>
      <c r="F2409" s="21" t="s">
        <v>15060</v>
      </c>
    </row>
    <row r="2410" spans="1:6" ht="32" customHeight="1">
      <c r="A2410" s="19" t="s">
        <v>27051</v>
      </c>
      <c r="B2410" s="20" t="s">
        <v>27052</v>
      </c>
      <c r="C2410" s="21" t="s">
        <v>27053</v>
      </c>
      <c r="D2410" s="21" t="s">
        <v>27054</v>
      </c>
      <c r="E2410" s="21" t="s">
        <v>27055</v>
      </c>
      <c r="F2410" s="21" t="s">
        <v>15060</v>
      </c>
    </row>
    <row r="2411" spans="1:6" ht="32" customHeight="1">
      <c r="A2411" s="19" t="s">
        <v>27056</v>
      </c>
      <c r="B2411" s="20" t="s">
        <v>27057</v>
      </c>
      <c r="C2411" s="21" t="s">
        <v>27058</v>
      </c>
      <c r="D2411" s="21" t="s">
        <v>27059</v>
      </c>
      <c r="E2411" s="21" t="s">
        <v>27060</v>
      </c>
      <c r="F2411" s="21" t="s">
        <v>15060</v>
      </c>
    </row>
    <row r="2412" spans="1:6" ht="32" customHeight="1">
      <c r="A2412" s="19" t="s">
        <v>27061</v>
      </c>
      <c r="B2412" s="20" t="s">
        <v>27062</v>
      </c>
      <c r="C2412" s="21" t="s">
        <v>27063</v>
      </c>
      <c r="D2412" s="21" t="s">
        <v>27064</v>
      </c>
      <c r="E2412" s="21" t="s">
        <v>27065</v>
      </c>
      <c r="F2412" s="21" t="s">
        <v>15060</v>
      </c>
    </row>
    <row r="2413" spans="1:6" ht="32" customHeight="1">
      <c r="A2413" s="19" t="s">
        <v>27066</v>
      </c>
      <c r="B2413" s="20" t="s">
        <v>27067</v>
      </c>
      <c r="C2413" s="21" t="s">
        <v>27068</v>
      </c>
      <c r="D2413" s="21" t="s">
        <v>27069</v>
      </c>
      <c r="E2413" s="21" t="s">
        <v>27070</v>
      </c>
      <c r="F2413" s="21" t="s">
        <v>15060</v>
      </c>
    </row>
    <row r="2414" spans="1:6" ht="32" customHeight="1">
      <c r="A2414" s="19" t="s">
        <v>27071</v>
      </c>
      <c r="B2414" s="20" t="s">
        <v>27072</v>
      </c>
      <c r="C2414" s="21" t="s">
        <v>27073</v>
      </c>
      <c r="D2414" s="21" t="s">
        <v>27074</v>
      </c>
      <c r="E2414" s="21" t="s">
        <v>27075</v>
      </c>
      <c r="F2414" s="21" t="s">
        <v>15060</v>
      </c>
    </row>
    <row r="2415" spans="1:6" ht="32" customHeight="1">
      <c r="A2415" s="19" t="s">
        <v>27076</v>
      </c>
      <c r="B2415" s="20" t="s">
        <v>27077</v>
      </c>
      <c r="C2415" s="21" t="s">
        <v>27078</v>
      </c>
      <c r="D2415" s="21" t="s">
        <v>27079</v>
      </c>
      <c r="E2415" s="21" t="s">
        <v>27080</v>
      </c>
      <c r="F2415" s="21" t="s">
        <v>15060</v>
      </c>
    </row>
    <row r="2416" spans="1:6" ht="32" customHeight="1">
      <c r="A2416" s="19" t="s">
        <v>27081</v>
      </c>
      <c r="B2416" s="20" t="s">
        <v>27082</v>
      </c>
      <c r="C2416" s="21" t="s">
        <v>27083</v>
      </c>
      <c r="D2416" s="21" t="s">
        <v>27084</v>
      </c>
      <c r="E2416" s="21" t="s">
        <v>27085</v>
      </c>
      <c r="F2416" s="21" t="s">
        <v>15060</v>
      </c>
    </row>
    <row r="2417" spans="1:6" ht="32" customHeight="1">
      <c r="A2417" s="19" t="s">
        <v>27086</v>
      </c>
      <c r="B2417" s="20" t="s">
        <v>27087</v>
      </c>
      <c r="C2417" s="21" t="s">
        <v>27088</v>
      </c>
      <c r="D2417" s="21" t="s">
        <v>27089</v>
      </c>
      <c r="E2417" s="21" t="s">
        <v>27090</v>
      </c>
      <c r="F2417" s="21" t="s">
        <v>15060</v>
      </c>
    </row>
    <row r="2418" spans="1:6" ht="32" customHeight="1">
      <c r="A2418" s="19" t="s">
        <v>27091</v>
      </c>
      <c r="B2418" s="20" t="s">
        <v>27092</v>
      </c>
      <c r="C2418" s="21" t="s">
        <v>27093</v>
      </c>
      <c r="D2418" s="21" t="s">
        <v>27094</v>
      </c>
      <c r="E2418" s="21" t="s">
        <v>27095</v>
      </c>
      <c r="F2418" s="21" t="s">
        <v>15060</v>
      </c>
    </row>
    <row r="2419" spans="1:6" ht="32" customHeight="1">
      <c r="A2419" s="19" t="s">
        <v>27096</v>
      </c>
      <c r="B2419" s="20" t="s">
        <v>27097</v>
      </c>
      <c r="C2419" s="21" t="s">
        <v>27098</v>
      </c>
      <c r="D2419" s="21" t="s">
        <v>27099</v>
      </c>
      <c r="E2419" s="21" t="s">
        <v>27100</v>
      </c>
      <c r="F2419" s="21" t="s">
        <v>15060</v>
      </c>
    </row>
    <row r="2420" spans="1:6" ht="32" customHeight="1">
      <c r="A2420" s="19" t="s">
        <v>27101</v>
      </c>
      <c r="B2420" s="20" t="s">
        <v>27102</v>
      </c>
      <c r="C2420" s="21" t="s">
        <v>27103</v>
      </c>
      <c r="D2420" s="21" t="s">
        <v>27104</v>
      </c>
      <c r="E2420" s="21" t="s">
        <v>27105</v>
      </c>
      <c r="F2420" s="21" t="s">
        <v>15060</v>
      </c>
    </row>
    <row r="2421" spans="1:6" ht="32" customHeight="1">
      <c r="A2421" s="19" t="s">
        <v>27106</v>
      </c>
      <c r="B2421" s="20" t="s">
        <v>27107</v>
      </c>
      <c r="C2421" s="21" t="s">
        <v>27108</v>
      </c>
      <c r="D2421" s="21" t="s">
        <v>27109</v>
      </c>
      <c r="E2421" s="21" t="s">
        <v>27110</v>
      </c>
      <c r="F2421" s="21" t="s">
        <v>15060</v>
      </c>
    </row>
    <row r="2422" spans="1:6" ht="32" customHeight="1">
      <c r="A2422" s="19" t="s">
        <v>27111</v>
      </c>
      <c r="B2422" s="20" t="s">
        <v>27112</v>
      </c>
      <c r="C2422" s="21" t="s">
        <v>27113</v>
      </c>
      <c r="D2422" s="21" t="s">
        <v>27114</v>
      </c>
      <c r="E2422" s="22">
        <v>100</v>
      </c>
      <c r="F2422" s="21" t="s">
        <v>15060</v>
      </c>
    </row>
    <row r="2423" spans="1:6" ht="32" customHeight="1">
      <c r="A2423" s="19" t="s">
        <v>27115</v>
      </c>
      <c r="B2423" s="20" t="s">
        <v>27116</v>
      </c>
      <c r="C2423" s="21" t="s">
        <v>27117</v>
      </c>
      <c r="D2423" s="21" t="s">
        <v>27118</v>
      </c>
      <c r="E2423" s="21" t="s">
        <v>27119</v>
      </c>
      <c r="F2423" s="21" t="s">
        <v>15060</v>
      </c>
    </row>
    <row r="2424" spans="1:6" ht="32" customHeight="1">
      <c r="A2424" s="19" t="s">
        <v>27120</v>
      </c>
      <c r="B2424" s="20" t="s">
        <v>27121</v>
      </c>
      <c r="C2424" s="21" t="s">
        <v>27122</v>
      </c>
      <c r="D2424" s="21" t="s">
        <v>27123</v>
      </c>
      <c r="E2424" s="21" t="s">
        <v>27124</v>
      </c>
      <c r="F2424" s="21" t="s">
        <v>15060</v>
      </c>
    </row>
    <row r="2425" spans="1:6" ht="32" customHeight="1">
      <c r="A2425" s="19" t="s">
        <v>27125</v>
      </c>
      <c r="B2425" s="20" t="s">
        <v>27126</v>
      </c>
      <c r="C2425" s="21" t="s">
        <v>27127</v>
      </c>
      <c r="D2425" s="21" t="s">
        <v>27128</v>
      </c>
      <c r="E2425" s="21" t="s">
        <v>27129</v>
      </c>
      <c r="F2425" s="21" t="s">
        <v>15060</v>
      </c>
    </row>
    <row r="2426" spans="1:6" ht="32" customHeight="1">
      <c r="A2426" s="19" t="s">
        <v>27130</v>
      </c>
      <c r="B2426" s="20" t="s">
        <v>27131</v>
      </c>
      <c r="C2426" s="21" t="s">
        <v>27132</v>
      </c>
      <c r="D2426" s="21" t="s">
        <v>27133</v>
      </c>
      <c r="E2426" s="22">
        <v>100</v>
      </c>
      <c r="F2426" s="21" t="s">
        <v>15060</v>
      </c>
    </row>
    <row r="2427" spans="1:6" ht="32" customHeight="1">
      <c r="A2427" s="19" t="s">
        <v>27134</v>
      </c>
      <c r="B2427" s="20" t="s">
        <v>27135</v>
      </c>
      <c r="C2427" s="21" t="s">
        <v>27136</v>
      </c>
      <c r="D2427" s="21" t="s">
        <v>27137</v>
      </c>
      <c r="E2427" s="22">
        <v>100</v>
      </c>
      <c r="F2427" s="21" t="s">
        <v>15060</v>
      </c>
    </row>
    <row r="2428" spans="1:6" ht="32" customHeight="1">
      <c r="A2428" s="19" t="s">
        <v>27138</v>
      </c>
      <c r="B2428" s="20" t="s">
        <v>27139</v>
      </c>
      <c r="C2428" s="21" t="s">
        <v>27140</v>
      </c>
      <c r="D2428" s="21" t="s">
        <v>27141</v>
      </c>
      <c r="E2428" s="21" t="s">
        <v>27142</v>
      </c>
      <c r="F2428" s="21" t="s">
        <v>15060</v>
      </c>
    </row>
    <row r="2429" spans="1:6" ht="32" customHeight="1">
      <c r="A2429" s="19" t="s">
        <v>27143</v>
      </c>
      <c r="B2429" s="20" t="s">
        <v>27144</v>
      </c>
      <c r="C2429" s="21" t="s">
        <v>27145</v>
      </c>
      <c r="D2429" s="21" t="s">
        <v>27146</v>
      </c>
      <c r="E2429" s="21" t="s">
        <v>27147</v>
      </c>
      <c r="F2429" s="21" t="s">
        <v>15060</v>
      </c>
    </row>
    <row r="2430" spans="1:6" ht="32" customHeight="1">
      <c r="A2430" s="19" t="s">
        <v>27148</v>
      </c>
      <c r="B2430" s="20" t="s">
        <v>27149</v>
      </c>
      <c r="C2430" s="21" t="s">
        <v>27150</v>
      </c>
      <c r="D2430" s="21" t="s">
        <v>27151</v>
      </c>
      <c r="E2430" s="21" t="s">
        <v>27152</v>
      </c>
      <c r="F2430" s="21" t="s">
        <v>15060</v>
      </c>
    </row>
    <row r="2431" spans="1:6" ht="32" customHeight="1">
      <c r="A2431" s="19" t="s">
        <v>27153</v>
      </c>
      <c r="B2431" s="20" t="s">
        <v>27154</v>
      </c>
      <c r="C2431" s="21" t="s">
        <v>27155</v>
      </c>
      <c r="D2431" s="21" t="s">
        <v>27156</v>
      </c>
      <c r="E2431" s="21" t="s">
        <v>27157</v>
      </c>
      <c r="F2431" s="21" t="s">
        <v>15060</v>
      </c>
    </row>
    <row r="2432" spans="1:6" ht="32" customHeight="1">
      <c r="A2432" s="19" t="s">
        <v>27158</v>
      </c>
      <c r="B2432" s="20" t="s">
        <v>27159</v>
      </c>
      <c r="C2432" s="21" t="s">
        <v>27160</v>
      </c>
      <c r="D2432" s="21" t="s">
        <v>27161</v>
      </c>
      <c r="E2432" s="21" t="s">
        <v>27162</v>
      </c>
      <c r="F2432" s="21" t="s">
        <v>15060</v>
      </c>
    </row>
    <row r="2433" spans="1:6" ht="32" customHeight="1">
      <c r="A2433" s="19" t="s">
        <v>27163</v>
      </c>
      <c r="B2433" s="20" t="s">
        <v>27164</v>
      </c>
      <c r="C2433" s="21" t="s">
        <v>27165</v>
      </c>
      <c r="D2433" s="21" t="s">
        <v>27166</v>
      </c>
      <c r="E2433" s="21" t="s">
        <v>27167</v>
      </c>
      <c r="F2433" s="21" t="s">
        <v>15060</v>
      </c>
    </row>
    <row r="2434" spans="1:6" ht="32" customHeight="1">
      <c r="A2434" s="19" t="s">
        <v>27168</v>
      </c>
      <c r="B2434" s="20" t="s">
        <v>27169</v>
      </c>
      <c r="C2434" s="21" t="s">
        <v>27170</v>
      </c>
      <c r="D2434" s="21" t="s">
        <v>27171</v>
      </c>
      <c r="E2434" s="22">
        <v>100</v>
      </c>
      <c r="F2434" s="21" t="s">
        <v>15060</v>
      </c>
    </row>
    <row r="2435" spans="1:6" ht="32" customHeight="1">
      <c r="A2435" s="19" t="s">
        <v>27172</v>
      </c>
      <c r="B2435" s="20" t="s">
        <v>27173</v>
      </c>
      <c r="C2435" s="21" t="s">
        <v>27174</v>
      </c>
      <c r="D2435" s="21" t="s">
        <v>27175</v>
      </c>
      <c r="E2435" s="21" t="s">
        <v>27176</v>
      </c>
      <c r="F2435" s="21" t="s">
        <v>15060</v>
      </c>
    </row>
    <row r="2436" spans="1:6" ht="32" customHeight="1">
      <c r="A2436" s="19" t="s">
        <v>27177</v>
      </c>
      <c r="B2436" s="20" t="s">
        <v>27178</v>
      </c>
      <c r="C2436" s="21" t="s">
        <v>27179</v>
      </c>
      <c r="D2436" s="21" t="s">
        <v>27180</v>
      </c>
      <c r="E2436" s="21" t="s">
        <v>27181</v>
      </c>
      <c r="F2436" s="21" t="s">
        <v>15060</v>
      </c>
    </row>
    <row r="2437" spans="1:6" ht="32" customHeight="1">
      <c r="A2437" s="19" t="s">
        <v>27182</v>
      </c>
      <c r="B2437" s="20" t="s">
        <v>27183</v>
      </c>
      <c r="C2437" s="21" t="s">
        <v>27184</v>
      </c>
      <c r="D2437" s="21" t="s">
        <v>27185</v>
      </c>
      <c r="E2437" s="21" t="s">
        <v>27186</v>
      </c>
      <c r="F2437" s="21" t="s">
        <v>15060</v>
      </c>
    </row>
    <row r="2438" spans="1:6" ht="32" customHeight="1">
      <c r="A2438" s="19" t="s">
        <v>27187</v>
      </c>
      <c r="B2438" s="20" t="s">
        <v>27188</v>
      </c>
      <c r="C2438" s="21" t="s">
        <v>27189</v>
      </c>
      <c r="D2438" s="21" t="s">
        <v>27190</v>
      </c>
      <c r="E2438" s="21" t="s">
        <v>27191</v>
      </c>
      <c r="F2438" s="21" t="s">
        <v>15060</v>
      </c>
    </row>
    <row r="2439" spans="1:6" ht="32" customHeight="1">
      <c r="A2439" s="19" t="s">
        <v>27192</v>
      </c>
      <c r="B2439" s="20" t="s">
        <v>27193</v>
      </c>
      <c r="C2439" s="21" t="s">
        <v>27194</v>
      </c>
      <c r="D2439" s="21" t="s">
        <v>27195</v>
      </c>
      <c r="E2439" s="22">
        <v>100</v>
      </c>
      <c r="F2439" s="21" t="s">
        <v>15060</v>
      </c>
    </row>
    <row r="2440" spans="1:6" ht="32" customHeight="1">
      <c r="A2440" s="19" t="s">
        <v>27196</v>
      </c>
      <c r="B2440" s="20" t="s">
        <v>27197</v>
      </c>
      <c r="C2440" s="21" t="s">
        <v>27198</v>
      </c>
      <c r="D2440" s="21" t="s">
        <v>27199</v>
      </c>
      <c r="E2440" s="21" t="s">
        <v>27200</v>
      </c>
      <c r="F2440" s="21" t="s">
        <v>15060</v>
      </c>
    </row>
    <row r="2441" spans="1:6" ht="32" customHeight="1">
      <c r="A2441" s="19" t="s">
        <v>27201</v>
      </c>
      <c r="B2441" s="20" t="s">
        <v>27202</v>
      </c>
      <c r="C2441" s="21" t="s">
        <v>27203</v>
      </c>
      <c r="D2441" s="21" t="s">
        <v>27204</v>
      </c>
      <c r="E2441" s="21" t="s">
        <v>27205</v>
      </c>
      <c r="F2441" s="21" t="s">
        <v>15060</v>
      </c>
    </row>
    <row r="2442" spans="1:6" ht="32" customHeight="1">
      <c r="A2442" s="19" t="s">
        <v>27206</v>
      </c>
      <c r="B2442" s="20" t="s">
        <v>27207</v>
      </c>
      <c r="C2442" s="21" t="s">
        <v>27208</v>
      </c>
      <c r="D2442" s="21" t="s">
        <v>27209</v>
      </c>
      <c r="E2442" s="21" t="s">
        <v>27210</v>
      </c>
      <c r="F2442" s="21" t="s">
        <v>15060</v>
      </c>
    </row>
    <row r="2443" spans="1:6" ht="32" customHeight="1">
      <c r="A2443" s="19" t="s">
        <v>27211</v>
      </c>
      <c r="B2443" s="20" t="s">
        <v>27212</v>
      </c>
      <c r="C2443" s="21" t="s">
        <v>27213</v>
      </c>
      <c r="D2443" s="21" t="s">
        <v>27214</v>
      </c>
      <c r="E2443" s="21" t="s">
        <v>27215</v>
      </c>
      <c r="F2443" s="21" t="s">
        <v>15060</v>
      </c>
    </row>
    <row r="2444" spans="1:6" ht="32" customHeight="1">
      <c r="A2444" s="19" t="s">
        <v>27216</v>
      </c>
      <c r="B2444" s="20" t="s">
        <v>27217</v>
      </c>
      <c r="C2444" s="21" t="s">
        <v>27218</v>
      </c>
      <c r="D2444" s="21" t="s">
        <v>27219</v>
      </c>
      <c r="E2444" s="21" t="s">
        <v>27220</v>
      </c>
      <c r="F2444" s="21" t="s">
        <v>15060</v>
      </c>
    </row>
    <row r="2445" spans="1:6" ht="32" customHeight="1">
      <c r="A2445" s="19" t="s">
        <v>27221</v>
      </c>
      <c r="B2445" s="20" t="s">
        <v>27222</v>
      </c>
      <c r="C2445" s="21" t="s">
        <v>27223</v>
      </c>
      <c r="D2445" s="21" t="s">
        <v>27224</v>
      </c>
      <c r="E2445" s="22">
        <v>100</v>
      </c>
      <c r="F2445" s="21" t="s">
        <v>15060</v>
      </c>
    </row>
    <row r="2446" spans="1:6" ht="32" customHeight="1">
      <c r="A2446" s="19" t="s">
        <v>27225</v>
      </c>
      <c r="B2446" s="20" t="s">
        <v>27226</v>
      </c>
      <c r="C2446" s="21" t="s">
        <v>27227</v>
      </c>
      <c r="D2446" s="21" t="s">
        <v>27228</v>
      </c>
      <c r="E2446" s="21" t="s">
        <v>27229</v>
      </c>
      <c r="F2446" s="21" t="s">
        <v>15060</v>
      </c>
    </row>
    <row r="2447" spans="1:6" ht="32" customHeight="1">
      <c r="A2447" s="19" t="s">
        <v>27230</v>
      </c>
      <c r="B2447" s="20" t="s">
        <v>27231</v>
      </c>
      <c r="C2447" s="21" t="s">
        <v>27232</v>
      </c>
      <c r="D2447" s="21" t="s">
        <v>27233</v>
      </c>
      <c r="E2447" s="21" t="s">
        <v>27234</v>
      </c>
      <c r="F2447" s="21" t="s">
        <v>15060</v>
      </c>
    </row>
    <row r="2448" spans="1:6" ht="32" customHeight="1">
      <c r="A2448" s="19" t="s">
        <v>27235</v>
      </c>
      <c r="B2448" s="20" t="s">
        <v>27236</v>
      </c>
      <c r="C2448" s="21" t="s">
        <v>27237</v>
      </c>
      <c r="D2448" s="21" t="s">
        <v>27238</v>
      </c>
      <c r="E2448" s="21" t="s">
        <v>27239</v>
      </c>
      <c r="F2448" s="21" t="s">
        <v>15060</v>
      </c>
    </row>
    <row r="2449" spans="1:6" ht="32" customHeight="1">
      <c r="A2449" s="19" t="s">
        <v>27240</v>
      </c>
      <c r="B2449" s="20" t="s">
        <v>27241</v>
      </c>
      <c r="C2449" s="21" t="s">
        <v>27242</v>
      </c>
      <c r="D2449" s="21" t="s">
        <v>27243</v>
      </c>
      <c r="E2449" s="21" t="s">
        <v>27244</v>
      </c>
      <c r="F2449" s="21" t="s">
        <v>15060</v>
      </c>
    </row>
    <row r="2450" spans="1:6" ht="32" customHeight="1">
      <c r="A2450" s="19" t="s">
        <v>27245</v>
      </c>
      <c r="B2450" s="20" t="s">
        <v>27246</v>
      </c>
      <c r="C2450" s="21" t="s">
        <v>27247</v>
      </c>
      <c r="D2450" s="21" t="s">
        <v>27248</v>
      </c>
      <c r="E2450" s="21" t="s">
        <v>27249</v>
      </c>
      <c r="F2450" s="21" t="s">
        <v>15060</v>
      </c>
    </row>
    <row r="2451" spans="1:6" ht="32" customHeight="1">
      <c r="A2451" s="19" t="s">
        <v>27250</v>
      </c>
      <c r="B2451" s="20" t="s">
        <v>27251</v>
      </c>
      <c r="C2451" s="21" t="s">
        <v>27252</v>
      </c>
      <c r="D2451" s="21" t="s">
        <v>27253</v>
      </c>
      <c r="E2451" s="21" t="s">
        <v>27254</v>
      </c>
      <c r="F2451" s="21" t="s">
        <v>15060</v>
      </c>
    </row>
    <row r="2452" spans="1:6" ht="32" customHeight="1">
      <c r="A2452" s="19" t="s">
        <v>27255</v>
      </c>
      <c r="B2452" s="20" t="s">
        <v>27256</v>
      </c>
      <c r="C2452" s="21" t="s">
        <v>27257</v>
      </c>
      <c r="D2452" s="21" t="s">
        <v>27258</v>
      </c>
      <c r="E2452" s="21" t="s">
        <v>27259</v>
      </c>
      <c r="F2452" s="21" t="s">
        <v>15060</v>
      </c>
    </row>
    <row r="2453" spans="1:6" ht="32" customHeight="1">
      <c r="A2453" s="19" t="s">
        <v>27260</v>
      </c>
      <c r="B2453" s="20" t="s">
        <v>27261</v>
      </c>
      <c r="C2453" s="21" t="s">
        <v>27262</v>
      </c>
      <c r="D2453" s="21" t="s">
        <v>27263</v>
      </c>
      <c r="E2453" s="22">
        <v>100</v>
      </c>
      <c r="F2453" s="21" t="s">
        <v>15060</v>
      </c>
    </row>
    <row r="2454" spans="1:6" ht="32" customHeight="1">
      <c r="A2454" s="19" t="s">
        <v>27264</v>
      </c>
      <c r="B2454" s="20" t="s">
        <v>27265</v>
      </c>
      <c r="C2454" s="21" t="s">
        <v>27266</v>
      </c>
      <c r="D2454" s="21" t="s">
        <v>27267</v>
      </c>
      <c r="E2454" s="21" t="s">
        <v>27268</v>
      </c>
      <c r="F2454" s="21" t="s">
        <v>15060</v>
      </c>
    </row>
    <row r="2455" spans="1:6" ht="32" customHeight="1">
      <c r="A2455" s="19" t="s">
        <v>27269</v>
      </c>
      <c r="B2455" s="20" t="s">
        <v>27270</v>
      </c>
      <c r="C2455" s="21" t="s">
        <v>27271</v>
      </c>
      <c r="D2455" s="21" t="s">
        <v>27272</v>
      </c>
      <c r="E2455" s="21" t="s">
        <v>27273</v>
      </c>
      <c r="F2455" s="21" t="s">
        <v>15060</v>
      </c>
    </row>
    <row r="2456" spans="1:6" ht="32" customHeight="1">
      <c r="A2456" s="19" t="s">
        <v>27274</v>
      </c>
      <c r="B2456" s="20" t="s">
        <v>27275</v>
      </c>
      <c r="C2456" s="21" t="s">
        <v>27276</v>
      </c>
      <c r="D2456" s="21" t="s">
        <v>27277</v>
      </c>
      <c r="E2456" s="21" t="s">
        <v>27278</v>
      </c>
      <c r="F2456" s="21" t="s">
        <v>15060</v>
      </c>
    </row>
    <row r="2457" spans="1:6" ht="32" customHeight="1">
      <c r="A2457" s="19" t="s">
        <v>27279</v>
      </c>
      <c r="B2457" s="20" t="s">
        <v>27280</v>
      </c>
      <c r="C2457" s="21" t="s">
        <v>27281</v>
      </c>
      <c r="D2457" s="21" t="s">
        <v>27282</v>
      </c>
      <c r="E2457" s="21" t="s">
        <v>27283</v>
      </c>
      <c r="F2457" s="21" t="s">
        <v>15060</v>
      </c>
    </row>
    <row r="2458" spans="1:6" ht="32" customHeight="1">
      <c r="A2458" s="19" t="s">
        <v>27284</v>
      </c>
      <c r="B2458" s="20" t="s">
        <v>27285</v>
      </c>
      <c r="C2458" s="21" t="s">
        <v>27286</v>
      </c>
      <c r="D2458" s="21" t="s">
        <v>27287</v>
      </c>
      <c r="E2458" s="21" t="s">
        <v>27288</v>
      </c>
      <c r="F2458" s="21" t="s">
        <v>15060</v>
      </c>
    </row>
    <row r="2459" spans="1:6" ht="32" customHeight="1">
      <c r="A2459" s="19" t="s">
        <v>27289</v>
      </c>
      <c r="B2459" s="20" t="s">
        <v>27290</v>
      </c>
      <c r="C2459" s="21" t="s">
        <v>27291</v>
      </c>
      <c r="D2459" s="21" t="s">
        <v>27292</v>
      </c>
      <c r="E2459" s="21" t="s">
        <v>27293</v>
      </c>
      <c r="F2459" s="21" t="s">
        <v>15060</v>
      </c>
    </row>
    <row r="2460" spans="1:6" ht="32" customHeight="1">
      <c r="A2460" s="19" t="s">
        <v>27294</v>
      </c>
      <c r="B2460" s="20" t="s">
        <v>27295</v>
      </c>
      <c r="C2460" s="21" t="s">
        <v>27296</v>
      </c>
      <c r="D2460" s="21" t="s">
        <v>27297</v>
      </c>
      <c r="E2460" s="21" t="s">
        <v>27298</v>
      </c>
      <c r="F2460" s="21" t="s">
        <v>15060</v>
      </c>
    </row>
    <row r="2461" spans="1:6" ht="32" customHeight="1">
      <c r="A2461" s="19" t="s">
        <v>27299</v>
      </c>
      <c r="B2461" s="20" t="s">
        <v>27300</v>
      </c>
      <c r="C2461" s="21" t="s">
        <v>27301</v>
      </c>
      <c r="D2461" s="21" t="s">
        <v>27302</v>
      </c>
      <c r="E2461" s="21" t="s">
        <v>27303</v>
      </c>
      <c r="F2461" s="21" t="s">
        <v>15060</v>
      </c>
    </row>
    <row r="2462" spans="1:6" ht="32" customHeight="1">
      <c r="A2462" s="19" t="s">
        <v>27304</v>
      </c>
      <c r="B2462" s="20" t="s">
        <v>27305</v>
      </c>
      <c r="C2462" s="21" t="s">
        <v>27306</v>
      </c>
      <c r="D2462" s="21" t="s">
        <v>27307</v>
      </c>
      <c r="E2462" s="21" t="s">
        <v>27308</v>
      </c>
      <c r="F2462" s="21" t="s">
        <v>15060</v>
      </c>
    </row>
    <row r="2463" spans="1:6" ht="32" customHeight="1">
      <c r="A2463" s="19" t="s">
        <v>27309</v>
      </c>
      <c r="B2463" s="20" t="s">
        <v>27310</v>
      </c>
      <c r="C2463" s="21" t="s">
        <v>27311</v>
      </c>
      <c r="D2463" s="21" t="s">
        <v>27312</v>
      </c>
      <c r="E2463" s="21" t="s">
        <v>27313</v>
      </c>
      <c r="F2463" s="21" t="s">
        <v>15060</v>
      </c>
    </row>
    <row r="2464" spans="1:6" ht="32" customHeight="1">
      <c r="A2464" s="19" t="s">
        <v>27314</v>
      </c>
      <c r="B2464" s="20" t="s">
        <v>27315</v>
      </c>
      <c r="C2464" s="21" t="s">
        <v>27316</v>
      </c>
      <c r="D2464" s="21" t="s">
        <v>27317</v>
      </c>
      <c r="E2464" s="21" t="s">
        <v>27318</v>
      </c>
      <c r="F2464" s="21" t="s">
        <v>15060</v>
      </c>
    </row>
    <row r="2465" spans="1:6" ht="32" customHeight="1">
      <c r="A2465" s="19" t="s">
        <v>27319</v>
      </c>
      <c r="B2465" s="20" t="s">
        <v>27320</v>
      </c>
      <c r="C2465" s="21" t="s">
        <v>27321</v>
      </c>
      <c r="D2465" s="21" t="s">
        <v>27322</v>
      </c>
      <c r="E2465" s="21" t="s">
        <v>27323</v>
      </c>
      <c r="F2465" s="21" t="s">
        <v>15060</v>
      </c>
    </row>
    <row r="2466" spans="1:6" ht="32" customHeight="1">
      <c r="A2466" s="19" t="s">
        <v>27324</v>
      </c>
      <c r="B2466" s="20" t="s">
        <v>27325</v>
      </c>
      <c r="C2466" s="21" t="s">
        <v>27326</v>
      </c>
      <c r="D2466" s="21" t="s">
        <v>27327</v>
      </c>
      <c r="E2466" s="21" t="s">
        <v>27328</v>
      </c>
      <c r="F2466" s="21" t="s">
        <v>15060</v>
      </c>
    </row>
    <row r="2467" spans="1:6" ht="32" customHeight="1">
      <c r="A2467" s="19" t="s">
        <v>27329</v>
      </c>
      <c r="B2467" s="20" t="s">
        <v>27330</v>
      </c>
      <c r="C2467" s="21" t="s">
        <v>27331</v>
      </c>
      <c r="D2467" s="21" t="s">
        <v>27332</v>
      </c>
      <c r="E2467" s="21" t="s">
        <v>27333</v>
      </c>
      <c r="F2467" s="21" t="s">
        <v>15060</v>
      </c>
    </row>
    <row r="2468" spans="1:6" ht="32" customHeight="1">
      <c r="A2468" s="19" t="s">
        <v>27334</v>
      </c>
      <c r="B2468" s="20" t="s">
        <v>27335</v>
      </c>
      <c r="C2468" s="21" t="s">
        <v>27336</v>
      </c>
      <c r="D2468" s="21" t="s">
        <v>27337</v>
      </c>
      <c r="E2468" s="21" t="s">
        <v>27338</v>
      </c>
      <c r="F2468" s="21" t="s">
        <v>15060</v>
      </c>
    </row>
    <row r="2469" spans="1:6" ht="32" customHeight="1">
      <c r="A2469" s="19" t="s">
        <v>27339</v>
      </c>
      <c r="B2469" s="20" t="s">
        <v>27340</v>
      </c>
      <c r="C2469" s="21" t="s">
        <v>27341</v>
      </c>
      <c r="D2469" s="21" t="s">
        <v>27342</v>
      </c>
      <c r="E2469" s="21" t="s">
        <v>27343</v>
      </c>
      <c r="F2469" s="21" t="s">
        <v>15060</v>
      </c>
    </row>
    <row r="2470" spans="1:6" ht="32" customHeight="1">
      <c r="A2470" s="19" t="s">
        <v>27344</v>
      </c>
      <c r="B2470" s="20" t="s">
        <v>27345</v>
      </c>
      <c r="C2470" s="21" t="s">
        <v>27346</v>
      </c>
      <c r="D2470" s="21" t="s">
        <v>27347</v>
      </c>
      <c r="E2470" s="22">
        <v>100</v>
      </c>
      <c r="F2470" s="21" t="s">
        <v>15060</v>
      </c>
    </row>
    <row r="2471" spans="1:6" ht="32" customHeight="1">
      <c r="A2471" s="19" t="s">
        <v>27348</v>
      </c>
      <c r="B2471" s="20" t="s">
        <v>27349</v>
      </c>
      <c r="C2471" s="21" t="s">
        <v>27350</v>
      </c>
      <c r="D2471" s="21" t="s">
        <v>27351</v>
      </c>
      <c r="E2471" s="21" t="s">
        <v>27352</v>
      </c>
      <c r="F2471" s="21" t="s">
        <v>15060</v>
      </c>
    </row>
    <row r="2472" spans="1:6" ht="32" customHeight="1">
      <c r="A2472" s="19" t="s">
        <v>27353</v>
      </c>
      <c r="B2472" s="20" t="s">
        <v>27354</v>
      </c>
      <c r="C2472" s="21" t="s">
        <v>27355</v>
      </c>
      <c r="D2472" s="21" t="s">
        <v>27356</v>
      </c>
      <c r="E2472" s="21" t="s">
        <v>27357</v>
      </c>
      <c r="F2472" s="21" t="s">
        <v>15060</v>
      </c>
    </row>
    <row r="2473" spans="1:6" ht="32" customHeight="1">
      <c r="A2473" s="19" t="s">
        <v>27358</v>
      </c>
      <c r="B2473" s="20" t="s">
        <v>27359</v>
      </c>
      <c r="C2473" s="21" t="s">
        <v>27360</v>
      </c>
      <c r="D2473" s="21" t="s">
        <v>27361</v>
      </c>
      <c r="E2473" s="21" t="s">
        <v>27362</v>
      </c>
      <c r="F2473" s="21" t="s">
        <v>15060</v>
      </c>
    </row>
    <row r="2474" spans="1:6" ht="32" customHeight="1">
      <c r="A2474" s="19" t="s">
        <v>27363</v>
      </c>
      <c r="B2474" s="20" t="s">
        <v>27364</v>
      </c>
      <c r="C2474" s="21" t="s">
        <v>27365</v>
      </c>
      <c r="D2474" s="21" t="s">
        <v>27366</v>
      </c>
      <c r="E2474" s="21" t="s">
        <v>27367</v>
      </c>
      <c r="F2474" s="21" t="s">
        <v>15060</v>
      </c>
    </row>
    <row r="2475" spans="1:6" ht="32" customHeight="1">
      <c r="A2475" s="19" t="s">
        <v>27368</v>
      </c>
      <c r="B2475" s="20" t="s">
        <v>27369</v>
      </c>
      <c r="C2475" s="21" t="s">
        <v>27370</v>
      </c>
      <c r="D2475" s="21" t="s">
        <v>27371</v>
      </c>
      <c r="E2475" s="22">
        <v>100</v>
      </c>
      <c r="F2475" s="21" t="s">
        <v>15060</v>
      </c>
    </row>
    <row r="2476" spans="1:6" ht="32" customHeight="1">
      <c r="A2476" s="19" t="s">
        <v>27372</v>
      </c>
      <c r="B2476" s="20" t="s">
        <v>27373</v>
      </c>
      <c r="C2476" s="21" t="s">
        <v>27374</v>
      </c>
      <c r="D2476" s="21" t="s">
        <v>27375</v>
      </c>
      <c r="E2476" s="21" t="s">
        <v>27376</v>
      </c>
      <c r="F2476" s="21" t="s">
        <v>15060</v>
      </c>
    </row>
    <row r="2477" spans="1:6" ht="32" customHeight="1">
      <c r="A2477" s="19" t="s">
        <v>27377</v>
      </c>
      <c r="B2477" s="20" t="s">
        <v>27378</v>
      </c>
      <c r="C2477" s="21" t="s">
        <v>27379</v>
      </c>
      <c r="D2477" s="21" t="s">
        <v>27380</v>
      </c>
      <c r="E2477" s="21" t="s">
        <v>27381</v>
      </c>
      <c r="F2477" s="21" t="s">
        <v>15060</v>
      </c>
    </row>
    <row r="2478" spans="1:6" ht="32" customHeight="1">
      <c r="A2478" s="19" t="s">
        <v>27382</v>
      </c>
      <c r="B2478" s="20" t="s">
        <v>27383</v>
      </c>
      <c r="C2478" s="21" t="s">
        <v>27384</v>
      </c>
      <c r="D2478" s="21" t="s">
        <v>27385</v>
      </c>
      <c r="E2478" s="21" t="s">
        <v>27386</v>
      </c>
      <c r="F2478" s="21" t="s">
        <v>15060</v>
      </c>
    </row>
    <row r="2479" spans="1:6" ht="32" customHeight="1">
      <c r="A2479" s="19" t="s">
        <v>27387</v>
      </c>
      <c r="B2479" s="20" t="s">
        <v>27388</v>
      </c>
      <c r="C2479" s="21" t="s">
        <v>27389</v>
      </c>
      <c r="D2479" s="21" t="s">
        <v>27390</v>
      </c>
      <c r="E2479" s="21" t="s">
        <v>27391</v>
      </c>
      <c r="F2479" s="21" t="s">
        <v>15060</v>
      </c>
    </row>
    <row r="2480" spans="1:6" ht="32" customHeight="1">
      <c r="A2480" s="19" t="s">
        <v>27392</v>
      </c>
      <c r="B2480" s="20" t="s">
        <v>27393</v>
      </c>
      <c r="C2480" s="21" t="s">
        <v>27394</v>
      </c>
      <c r="D2480" s="21" t="s">
        <v>27395</v>
      </c>
      <c r="E2480" s="21" t="s">
        <v>27396</v>
      </c>
      <c r="F2480" s="21" t="s">
        <v>15060</v>
      </c>
    </row>
    <row r="2481" spans="1:6" ht="32" customHeight="1">
      <c r="A2481" s="19" t="s">
        <v>27397</v>
      </c>
      <c r="B2481" s="20" t="s">
        <v>27398</v>
      </c>
      <c r="C2481" s="21" t="s">
        <v>27399</v>
      </c>
      <c r="D2481" s="21" t="s">
        <v>27400</v>
      </c>
      <c r="E2481" s="21" t="s">
        <v>27401</v>
      </c>
      <c r="F2481" s="21" t="s">
        <v>15060</v>
      </c>
    </row>
    <row r="2482" spans="1:6" ht="32" customHeight="1">
      <c r="A2482" s="19" t="s">
        <v>27402</v>
      </c>
      <c r="B2482" s="20" t="s">
        <v>27403</v>
      </c>
      <c r="C2482" s="21" t="s">
        <v>27404</v>
      </c>
      <c r="D2482" s="21" t="s">
        <v>27405</v>
      </c>
      <c r="E2482" s="22">
        <v>100</v>
      </c>
      <c r="F2482" s="21" t="s">
        <v>15060</v>
      </c>
    </row>
    <row r="2483" spans="1:6" ht="32" customHeight="1">
      <c r="A2483" s="19" t="s">
        <v>27406</v>
      </c>
      <c r="B2483" s="20" t="s">
        <v>27407</v>
      </c>
      <c r="C2483" s="21" t="s">
        <v>27408</v>
      </c>
      <c r="D2483" s="21" t="s">
        <v>27409</v>
      </c>
      <c r="E2483" s="21" t="s">
        <v>27410</v>
      </c>
      <c r="F2483" s="21" t="s">
        <v>15060</v>
      </c>
    </row>
    <row r="2484" spans="1:6" ht="32" customHeight="1">
      <c r="A2484" s="19" t="s">
        <v>27411</v>
      </c>
      <c r="B2484" s="20" t="s">
        <v>27412</v>
      </c>
      <c r="C2484" s="21" t="s">
        <v>27413</v>
      </c>
      <c r="D2484" s="21" t="s">
        <v>27414</v>
      </c>
      <c r="E2484" s="21" t="s">
        <v>27415</v>
      </c>
      <c r="F2484" s="21" t="s">
        <v>15060</v>
      </c>
    </row>
    <row r="2485" spans="1:6" ht="32" customHeight="1">
      <c r="A2485" s="19" t="s">
        <v>27416</v>
      </c>
      <c r="B2485" s="20" t="s">
        <v>27417</v>
      </c>
      <c r="C2485" s="21" t="s">
        <v>27418</v>
      </c>
      <c r="D2485" s="21" t="s">
        <v>27419</v>
      </c>
      <c r="E2485" s="21" t="s">
        <v>27420</v>
      </c>
      <c r="F2485" s="21" t="s">
        <v>15060</v>
      </c>
    </row>
    <row r="2486" spans="1:6" ht="32" customHeight="1">
      <c r="A2486" s="19" t="s">
        <v>27421</v>
      </c>
      <c r="B2486" s="20" t="s">
        <v>27422</v>
      </c>
      <c r="C2486" s="21" t="s">
        <v>27423</v>
      </c>
      <c r="D2486" s="21" t="s">
        <v>27424</v>
      </c>
      <c r="E2486" s="21" t="s">
        <v>27425</v>
      </c>
      <c r="F2486" s="21" t="s">
        <v>15060</v>
      </c>
    </row>
    <row r="2487" spans="1:6" ht="32" customHeight="1">
      <c r="A2487" s="19" t="s">
        <v>27426</v>
      </c>
      <c r="B2487" s="20" t="s">
        <v>27427</v>
      </c>
      <c r="C2487" s="21" t="s">
        <v>27428</v>
      </c>
      <c r="D2487" s="21" t="s">
        <v>27429</v>
      </c>
      <c r="E2487" s="21" t="s">
        <v>27430</v>
      </c>
      <c r="F2487" s="21" t="s">
        <v>15060</v>
      </c>
    </row>
    <row r="2488" spans="1:6" ht="32" customHeight="1">
      <c r="A2488" s="19" t="s">
        <v>27431</v>
      </c>
      <c r="B2488" s="20" t="s">
        <v>27432</v>
      </c>
      <c r="C2488" s="21" t="s">
        <v>27433</v>
      </c>
      <c r="D2488" s="21" t="s">
        <v>27434</v>
      </c>
      <c r="E2488" s="21" t="s">
        <v>27435</v>
      </c>
      <c r="F2488" s="21" t="s">
        <v>15060</v>
      </c>
    </row>
    <row r="2489" spans="1:6" ht="32" customHeight="1">
      <c r="A2489" s="19" t="s">
        <v>27436</v>
      </c>
      <c r="B2489" s="20" t="s">
        <v>27437</v>
      </c>
      <c r="C2489" s="21" t="s">
        <v>27438</v>
      </c>
      <c r="D2489" s="21" t="s">
        <v>27439</v>
      </c>
      <c r="E2489" s="21" t="s">
        <v>27440</v>
      </c>
      <c r="F2489" s="21" t="s">
        <v>15060</v>
      </c>
    </row>
    <row r="2490" spans="1:6" ht="32" customHeight="1">
      <c r="A2490" s="19" t="s">
        <v>27441</v>
      </c>
      <c r="B2490" s="20" t="s">
        <v>27442</v>
      </c>
      <c r="C2490" s="21" t="s">
        <v>27443</v>
      </c>
      <c r="D2490" s="21" t="s">
        <v>27444</v>
      </c>
      <c r="E2490" s="22">
        <v>100</v>
      </c>
      <c r="F2490" s="21" t="s">
        <v>15060</v>
      </c>
    </row>
    <row r="2491" spans="1:6" ht="32" customHeight="1">
      <c r="A2491" s="19" t="s">
        <v>27445</v>
      </c>
      <c r="B2491" s="20" t="s">
        <v>27446</v>
      </c>
      <c r="C2491" s="21" t="s">
        <v>27447</v>
      </c>
      <c r="D2491" s="21" t="s">
        <v>27448</v>
      </c>
      <c r="E2491" s="21" t="s">
        <v>27449</v>
      </c>
      <c r="F2491" s="21" t="s">
        <v>15060</v>
      </c>
    </row>
    <row r="2492" spans="1:6" ht="32" customHeight="1">
      <c r="A2492" s="19" t="s">
        <v>27450</v>
      </c>
      <c r="B2492" s="20" t="s">
        <v>27451</v>
      </c>
      <c r="C2492" s="21" t="s">
        <v>27452</v>
      </c>
      <c r="D2492" s="21" t="s">
        <v>27453</v>
      </c>
      <c r="E2492" s="22">
        <v>100</v>
      </c>
      <c r="F2492" s="21" t="s">
        <v>15060</v>
      </c>
    </row>
    <row r="2493" spans="1:6" ht="32" customHeight="1">
      <c r="A2493" s="19" t="s">
        <v>27454</v>
      </c>
      <c r="B2493" s="20" t="s">
        <v>27455</v>
      </c>
      <c r="C2493" s="21" t="s">
        <v>27456</v>
      </c>
      <c r="D2493" s="21" t="s">
        <v>27457</v>
      </c>
      <c r="E2493" s="21" t="s">
        <v>27458</v>
      </c>
      <c r="F2493" s="21" t="s">
        <v>15060</v>
      </c>
    </row>
    <row r="2494" spans="1:6" ht="32" customHeight="1">
      <c r="A2494" s="19" t="s">
        <v>27459</v>
      </c>
      <c r="B2494" s="20" t="s">
        <v>27460</v>
      </c>
      <c r="C2494" s="21" t="s">
        <v>27461</v>
      </c>
      <c r="D2494" s="21" t="s">
        <v>27462</v>
      </c>
      <c r="E2494" s="21" t="s">
        <v>27463</v>
      </c>
      <c r="F2494" s="21" t="s">
        <v>15060</v>
      </c>
    </row>
    <row r="2495" spans="1:6" ht="32" customHeight="1">
      <c r="A2495" s="19" t="s">
        <v>27464</v>
      </c>
      <c r="B2495" s="20" t="s">
        <v>27465</v>
      </c>
      <c r="C2495" s="21" t="s">
        <v>27466</v>
      </c>
      <c r="D2495" s="21" t="s">
        <v>27467</v>
      </c>
      <c r="E2495" s="21" t="s">
        <v>27468</v>
      </c>
      <c r="F2495" s="21" t="s">
        <v>15060</v>
      </c>
    </row>
    <row r="2496" spans="1:6" ht="32" customHeight="1">
      <c r="A2496" s="19" t="s">
        <v>27469</v>
      </c>
      <c r="B2496" s="20" t="s">
        <v>27470</v>
      </c>
      <c r="C2496" s="21" t="s">
        <v>27471</v>
      </c>
      <c r="D2496" s="21" t="s">
        <v>27472</v>
      </c>
      <c r="E2496" s="21" t="s">
        <v>27473</v>
      </c>
      <c r="F2496" s="21" t="s">
        <v>15060</v>
      </c>
    </row>
    <row r="2497" spans="1:6" ht="32" customHeight="1">
      <c r="A2497" s="19" t="s">
        <v>27474</v>
      </c>
      <c r="B2497" s="20" t="s">
        <v>27475</v>
      </c>
      <c r="C2497" s="21" t="s">
        <v>27476</v>
      </c>
      <c r="D2497" s="21" t="s">
        <v>27477</v>
      </c>
      <c r="E2497" s="21" t="s">
        <v>27478</v>
      </c>
      <c r="F2497" s="21" t="s">
        <v>15060</v>
      </c>
    </row>
    <row r="2498" spans="1:6" ht="32" customHeight="1">
      <c r="A2498" s="19" t="s">
        <v>27479</v>
      </c>
      <c r="B2498" s="20" t="s">
        <v>27480</v>
      </c>
      <c r="C2498" s="21" t="s">
        <v>27481</v>
      </c>
      <c r="D2498" s="21" t="s">
        <v>27482</v>
      </c>
      <c r="E2498" s="21" t="s">
        <v>27483</v>
      </c>
      <c r="F2498" s="21" t="s">
        <v>15060</v>
      </c>
    </row>
    <row r="2499" spans="1:6" ht="32" customHeight="1">
      <c r="A2499" s="19" t="s">
        <v>27484</v>
      </c>
      <c r="B2499" s="20" t="s">
        <v>27485</v>
      </c>
      <c r="C2499" s="21" t="s">
        <v>27486</v>
      </c>
      <c r="D2499" s="21" t="s">
        <v>27487</v>
      </c>
      <c r="E2499" s="21" t="s">
        <v>27488</v>
      </c>
      <c r="F2499" s="21" t="s">
        <v>15060</v>
      </c>
    </row>
    <row r="2500" spans="1:6" ht="32" customHeight="1">
      <c r="A2500" s="19" t="s">
        <v>27489</v>
      </c>
      <c r="B2500" s="20" t="s">
        <v>27490</v>
      </c>
      <c r="C2500" s="21" t="s">
        <v>27491</v>
      </c>
      <c r="D2500" s="21" t="s">
        <v>27492</v>
      </c>
      <c r="E2500" s="21" t="s">
        <v>27493</v>
      </c>
      <c r="F2500" s="21" t="s">
        <v>15060</v>
      </c>
    </row>
    <row r="2501" spans="1:6" ht="32" customHeight="1">
      <c r="A2501" s="19" t="s">
        <v>27494</v>
      </c>
      <c r="B2501" s="20" t="s">
        <v>27495</v>
      </c>
      <c r="C2501" s="21" t="s">
        <v>27496</v>
      </c>
      <c r="D2501" s="21" t="s">
        <v>27497</v>
      </c>
      <c r="E2501" s="22">
        <v>100</v>
      </c>
      <c r="F2501" s="21" t="s">
        <v>15060</v>
      </c>
    </row>
    <row r="2502" spans="1:6" ht="32" customHeight="1">
      <c r="A2502" s="19" t="s">
        <v>27498</v>
      </c>
      <c r="B2502" s="20" t="s">
        <v>27499</v>
      </c>
      <c r="C2502" s="21" t="s">
        <v>27500</v>
      </c>
      <c r="D2502" s="21" t="s">
        <v>27501</v>
      </c>
      <c r="E2502" s="21" t="s">
        <v>27502</v>
      </c>
      <c r="F2502" s="21" t="s">
        <v>15060</v>
      </c>
    </row>
    <row r="2503" spans="1:6" ht="32" customHeight="1">
      <c r="A2503" s="19" t="s">
        <v>27503</v>
      </c>
      <c r="B2503" s="20" t="s">
        <v>27504</v>
      </c>
      <c r="C2503" s="21" t="s">
        <v>27505</v>
      </c>
      <c r="D2503" s="21" t="s">
        <v>27506</v>
      </c>
      <c r="E2503" s="21" t="s">
        <v>27507</v>
      </c>
      <c r="F2503" s="21" t="s">
        <v>15060</v>
      </c>
    </row>
    <row r="2504" spans="1:6" ht="32" customHeight="1">
      <c r="A2504" s="19" t="s">
        <v>27508</v>
      </c>
      <c r="B2504" s="20" t="s">
        <v>27509</v>
      </c>
      <c r="C2504" s="21" t="s">
        <v>27510</v>
      </c>
      <c r="D2504" s="21" t="s">
        <v>27511</v>
      </c>
      <c r="E2504" s="21" t="s">
        <v>27512</v>
      </c>
      <c r="F2504" s="21" t="s">
        <v>15060</v>
      </c>
    </row>
    <row r="2505" spans="1:6" ht="32" customHeight="1">
      <c r="A2505" s="19" t="s">
        <v>27513</v>
      </c>
      <c r="B2505" s="20" t="s">
        <v>27514</v>
      </c>
      <c r="C2505" s="21" t="s">
        <v>27515</v>
      </c>
      <c r="D2505" s="21" t="s">
        <v>27516</v>
      </c>
      <c r="E2505" s="21" t="s">
        <v>27517</v>
      </c>
      <c r="F2505" s="21" t="s">
        <v>15060</v>
      </c>
    </row>
    <row r="2506" spans="1:6" ht="32" customHeight="1">
      <c r="A2506" s="19" t="s">
        <v>27518</v>
      </c>
      <c r="B2506" s="20" t="s">
        <v>27519</v>
      </c>
      <c r="C2506" s="21" t="s">
        <v>27520</v>
      </c>
      <c r="D2506" s="21" t="s">
        <v>27521</v>
      </c>
      <c r="E2506" s="21" t="s">
        <v>27522</v>
      </c>
      <c r="F2506" s="21" t="s">
        <v>15060</v>
      </c>
    </row>
    <row r="2507" spans="1:6" ht="32" customHeight="1">
      <c r="A2507" s="19" t="s">
        <v>27523</v>
      </c>
      <c r="B2507" s="20" t="s">
        <v>27524</v>
      </c>
      <c r="C2507" s="21" t="s">
        <v>27525</v>
      </c>
      <c r="D2507" s="21" t="s">
        <v>27526</v>
      </c>
      <c r="E2507" s="21" t="s">
        <v>27527</v>
      </c>
      <c r="F2507" s="21" t="s">
        <v>15060</v>
      </c>
    </row>
    <row r="2508" spans="1:6" ht="32" customHeight="1">
      <c r="A2508" s="19" t="s">
        <v>27528</v>
      </c>
      <c r="B2508" s="20" t="s">
        <v>27529</v>
      </c>
      <c r="C2508" s="21" t="s">
        <v>27530</v>
      </c>
      <c r="D2508" s="21" t="s">
        <v>27531</v>
      </c>
      <c r="E2508" s="21" t="s">
        <v>27532</v>
      </c>
      <c r="F2508" s="21" t="s">
        <v>15060</v>
      </c>
    </row>
    <row r="2509" spans="1:6" ht="32" customHeight="1">
      <c r="A2509" s="19" t="s">
        <v>27533</v>
      </c>
      <c r="B2509" s="20" t="s">
        <v>27534</v>
      </c>
      <c r="C2509" s="21" t="s">
        <v>27535</v>
      </c>
      <c r="D2509" s="21" t="s">
        <v>27536</v>
      </c>
      <c r="E2509" s="22">
        <v>100</v>
      </c>
      <c r="F2509" s="21" t="s">
        <v>15060</v>
      </c>
    </row>
    <row r="2510" spans="1:6" ht="32" customHeight="1">
      <c r="A2510" s="19" t="s">
        <v>27537</v>
      </c>
      <c r="B2510" s="20" t="s">
        <v>27538</v>
      </c>
      <c r="C2510" s="21" t="s">
        <v>27539</v>
      </c>
      <c r="D2510" s="21" t="s">
        <v>27540</v>
      </c>
      <c r="E2510" s="21" t="s">
        <v>27541</v>
      </c>
      <c r="F2510" s="21" t="s">
        <v>15060</v>
      </c>
    </row>
    <row r="2511" spans="1:6" ht="32" customHeight="1">
      <c r="A2511" s="19" t="s">
        <v>27542</v>
      </c>
      <c r="B2511" s="20" t="s">
        <v>27543</v>
      </c>
      <c r="C2511" s="21" t="s">
        <v>27544</v>
      </c>
      <c r="D2511" s="21" t="s">
        <v>27545</v>
      </c>
      <c r="E2511" s="21" t="s">
        <v>27546</v>
      </c>
      <c r="F2511" s="21" t="s">
        <v>15060</v>
      </c>
    </row>
    <row r="2512" spans="1:6" ht="32" customHeight="1">
      <c r="A2512" s="19" t="s">
        <v>27547</v>
      </c>
      <c r="B2512" s="20" t="s">
        <v>27548</v>
      </c>
      <c r="C2512" s="21" t="s">
        <v>27549</v>
      </c>
      <c r="D2512" s="21" t="s">
        <v>27550</v>
      </c>
      <c r="E2512" s="21" t="s">
        <v>27551</v>
      </c>
      <c r="F2512" s="21" t="s">
        <v>15060</v>
      </c>
    </row>
    <row r="2513" spans="1:6" ht="32" customHeight="1">
      <c r="A2513" s="19" t="s">
        <v>27552</v>
      </c>
      <c r="B2513" s="20" t="s">
        <v>27553</v>
      </c>
      <c r="C2513" s="21" t="s">
        <v>27554</v>
      </c>
      <c r="D2513" s="21" t="s">
        <v>27555</v>
      </c>
      <c r="E2513" s="21" t="s">
        <v>27556</v>
      </c>
      <c r="F2513" s="21" t="s">
        <v>15060</v>
      </c>
    </row>
    <row r="2514" spans="1:6" ht="32" customHeight="1">
      <c r="A2514" s="19" t="s">
        <v>27557</v>
      </c>
      <c r="B2514" s="20" t="s">
        <v>27558</v>
      </c>
      <c r="C2514" s="21" t="s">
        <v>27559</v>
      </c>
      <c r="D2514" s="21" t="s">
        <v>27560</v>
      </c>
      <c r="E2514" s="21" t="s">
        <v>27561</v>
      </c>
      <c r="F2514" s="21" t="s">
        <v>15856</v>
      </c>
    </row>
    <row r="2515" spans="1:6" ht="32" customHeight="1">
      <c r="A2515" s="19" t="s">
        <v>27562</v>
      </c>
      <c r="B2515" s="20" t="s">
        <v>27563</v>
      </c>
      <c r="C2515" s="21" t="s">
        <v>27564</v>
      </c>
      <c r="D2515" s="21" t="s">
        <v>27565</v>
      </c>
      <c r="E2515" s="21" t="s">
        <v>27566</v>
      </c>
      <c r="F2515" s="21" t="s">
        <v>15856</v>
      </c>
    </row>
    <row r="2516" spans="1:6" ht="32" customHeight="1">
      <c r="A2516" s="19" t="s">
        <v>27567</v>
      </c>
      <c r="B2516" s="20" t="s">
        <v>27568</v>
      </c>
      <c r="C2516" s="21" t="s">
        <v>27569</v>
      </c>
      <c r="D2516" s="21" t="s">
        <v>27570</v>
      </c>
      <c r="E2516" s="21" t="s">
        <v>27571</v>
      </c>
      <c r="F2516" s="21" t="s">
        <v>15856</v>
      </c>
    </row>
    <row r="2517" spans="1:6" ht="32" customHeight="1">
      <c r="A2517" s="19" t="s">
        <v>27572</v>
      </c>
      <c r="B2517" s="20" t="s">
        <v>27573</v>
      </c>
      <c r="C2517" s="21" t="s">
        <v>27574</v>
      </c>
      <c r="D2517" s="21" t="s">
        <v>27575</v>
      </c>
      <c r="E2517" s="21" t="s">
        <v>27576</v>
      </c>
      <c r="F2517" s="21" t="s">
        <v>15872</v>
      </c>
    </row>
    <row r="2518" spans="1:6" ht="32" customHeight="1">
      <c r="A2518" s="19" t="s">
        <v>27577</v>
      </c>
      <c r="B2518" s="20" t="s">
        <v>27578</v>
      </c>
      <c r="C2518" s="21" t="s">
        <v>27579</v>
      </c>
      <c r="D2518" s="21" t="s">
        <v>27580</v>
      </c>
      <c r="E2518" s="22">
        <v>100</v>
      </c>
      <c r="F2518" s="21" t="s">
        <v>15872</v>
      </c>
    </row>
    <row r="2519" spans="1:6" ht="32" customHeight="1">
      <c r="A2519" s="19" t="s">
        <v>27581</v>
      </c>
      <c r="B2519" s="20" t="s">
        <v>27582</v>
      </c>
      <c r="C2519" s="21" t="s">
        <v>27583</v>
      </c>
      <c r="D2519" s="21" t="s">
        <v>27584</v>
      </c>
      <c r="E2519" s="21" t="s">
        <v>27585</v>
      </c>
      <c r="F2519" s="21" t="s">
        <v>15872</v>
      </c>
    </row>
    <row r="2520" spans="1:6" ht="32" customHeight="1">
      <c r="A2520" s="19" t="s">
        <v>27586</v>
      </c>
      <c r="B2520" s="20" t="s">
        <v>27587</v>
      </c>
      <c r="C2520" s="21" t="s">
        <v>27588</v>
      </c>
      <c r="D2520" s="21" t="s">
        <v>27589</v>
      </c>
      <c r="E2520" s="21" t="s">
        <v>27590</v>
      </c>
      <c r="F2520" s="21" t="s">
        <v>15060</v>
      </c>
    </row>
    <row r="2521" spans="1:6" ht="32" customHeight="1">
      <c r="A2521" s="19" t="s">
        <v>27591</v>
      </c>
      <c r="B2521" s="20" t="s">
        <v>27592</v>
      </c>
      <c r="C2521" s="21" t="s">
        <v>27593</v>
      </c>
      <c r="D2521" s="21" t="s">
        <v>27594</v>
      </c>
      <c r="E2521" s="21" t="s">
        <v>27595</v>
      </c>
      <c r="F2521" s="21" t="s">
        <v>15060</v>
      </c>
    </row>
    <row r="2522" spans="1:6" ht="32" customHeight="1">
      <c r="A2522" s="19" t="s">
        <v>27596</v>
      </c>
      <c r="B2522" s="20" t="s">
        <v>27597</v>
      </c>
      <c r="C2522" s="21" t="s">
        <v>27598</v>
      </c>
      <c r="D2522" s="21" t="s">
        <v>27599</v>
      </c>
      <c r="E2522" s="21" t="s">
        <v>27600</v>
      </c>
      <c r="F2522" s="21" t="s">
        <v>15060</v>
      </c>
    </row>
    <row r="2523" spans="1:6" ht="32" customHeight="1">
      <c r="A2523" s="19" t="s">
        <v>27601</v>
      </c>
      <c r="B2523" s="20" t="s">
        <v>27602</v>
      </c>
      <c r="C2523" s="21" t="s">
        <v>27603</v>
      </c>
      <c r="D2523" s="21" t="s">
        <v>27604</v>
      </c>
      <c r="E2523" s="21" t="s">
        <v>27605</v>
      </c>
      <c r="F2523" s="21" t="s">
        <v>15060</v>
      </c>
    </row>
    <row r="2524" spans="1:6" ht="32" customHeight="1">
      <c r="A2524" s="19" t="s">
        <v>27606</v>
      </c>
      <c r="B2524" s="20" t="s">
        <v>27607</v>
      </c>
      <c r="C2524" s="21" t="s">
        <v>27608</v>
      </c>
      <c r="D2524" s="21" t="s">
        <v>27609</v>
      </c>
      <c r="E2524" s="21" t="s">
        <v>27610</v>
      </c>
      <c r="F2524" s="21" t="s">
        <v>15060</v>
      </c>
    </row>
    <row r="2525" spans="1:6" ht="32" customHeight="1">
      <c r="A2525" s="19" t="s">
        <v>27611</v>
      </c>
      <c r="B2525" s="20" t="s">
        <v>27612</v>
      </c>
      <c r="C2525" s="21" t="s">
        <v>27613</v>
      </c>
      <c r="D2525" s="21" t="s">
        <v>27614</v>
      </c>
      <c r="E2525" s="21" t="s">
        <v>27615</v>
      </c>
      <c r="F2525" s="21" t="s">
        <v>15060</v>
      </c>
    </row>
    <row r="2526" spans="1:6" ht="32" customHeight="1">
      <c r="A2526" s="19" t="s">
        <v>27616</v>
      </c>
      <c r="B2526" s="20" t="s">
        <v>27617</v>
      </c>
      <c r="C2526" s="21" t="s">
        <v>27618</v>
      </c>
      <c r="D2526" s="21" t="s">
        <v>27619</v>
      </c>
      <c r="E2526" s="21" t="s">
        <v>27620</v>
      </c>
      <c r="F2526" s="21" t="s">
        <v>15060</v>
      </c>
    </row>
    <row r="2527" spans="1:6" ht="32" customHeight="1">
      <c r="A2527" s="19" t="s">
        <v>27621</v>
      </c>
      <c r="B2527" s="20" t="s">
        <v>27622</v>
      </c>
      <c r="C2527" s="21" t="s">
        <v>27623</v>
      </c>
      <c r="D2527" s="21" t="s">
        <v>27624</v>
      </c>
      <c r="E2527" s="21" t="s">
        <v>27625</v>
      </c>
      <c r="F2527" s="21" t="s">
        <v>15060</v>
      </c>
    </row>
    <row r="2528" spans="1:6" ht="32" customHeight="1">
      <c r="A2528" s="19" t="s">
        <v>27626</v>
      </c>
      <c r="B2528" s="20" t="s">
        <v>27627</v>
      </c>
      <c r="C2528" s="21" t="s">
        <v>27628</v>
      </c>
      <c r="D2528" s="21" t="s">
        <v>27629</v>
      </c>
      <c r="E2528" s="22">
        <v>100</v>
      </c>
      <c r="F2528" s="21" t="s">
        <v>15060</v>
      </c>
    </row>
    <row r="2529" spans="1:6" ht="32" customHeight="1">
      <c r="A2529" s="19" t="s">
        <v>27630</v>
      </c>
      <c r="B2529" s="20" t="s">
        <v>27631</v>
      </c>
      <c r="C2529" s="21" t="s">
        <v>27632</v>
      </c>
      <c r="D2529" s="21" t="s">
        <v>27633</v>
      </c>
      <c r="E2529" s="21" t="s">
        <v>27634</v>
      </c>
      <c r="F2529" s="21" t="s">
        <v>15060</v>
      </c>
    </row>
    <row r="2530" spans="1:6" ht="32" customHeight="1">
      <c r="A2530" s="19" t="s">
        <v>27635</v>
      </c>
      <c r="B2530" s="20" t="s">
        <v>27636</v>
      </c>
      <c r="C2530" s="21" t="s">
        <v>27637</v>
      </c>
      <c r="D2530" s="21" t="s">
        <v>27638</v>
      </c>
      <c r="E2530" s="22">
        <v>100</v>
      </c>
      <c r="F2530" s="21" t="s">
        <v>15060</v>
      </c>
    </row>
    <row r="2531" spans="1:6" ht="32" customHeight="1">
      <c r="A2531" s="19" t="s">
        <v>27639</v>
      </c>
      <c r="B2531" s="20" t="s">
        <v>27640</v>
      </c>
      <c r="C2531" s="21" t="s">
        <v>27641</v>
      </c>
      <c r="D2531" s="21" t="s">
        <v>27642</v>
      </c>
      <c r="E2531" s="21" t="s">
        <v>27643</v>
      </c>
      <c r="F2531" s="21" t="s">
        <v>15060</v>
      </c>
    </row>
    <row r="2532" spans="1:6" ht="32" customHeight="1">
      <c r="A2532" s="19" t="s">
        <v>27644</v>
      </c>
      <c r="B2532" s="20" t="s">
        <v>27645</v>
      </c>
      <c r="C2532" s="21" t="s">
        <v>27646</v>
      </c>
      <c r="D2532" s="21" t="s">
        <v>27647</v>
      </c>
      <c r="E2532" s="21" t="s">
        <v>27648</v>
      </c>
      <c r="F2532" s="21" t="s">
        <v>15060</v>
      </c>
    </row>
    <row r="2533" spans="1:6" ht="32" customHeight="1">
      <c r="A2533" s="19" t="s">
        <v>27649</v>
      </c>
      <c r="B2533" s="20" t="s">
        <v>27650</v>
      </c>
      <c r="C2533" s="21" t="s">
        <v>27651</v>
      </c>
      <c r="D2533" s="21" t="s">
        <v>27652</v>
      </c>
      <c r="E2533" s="21" t="s">
        <v>27653</v>
      </c>
      <c r="F2533" s="21" t="s">
        <v>15060</v>
      </c>
    </row>
    <row r="2534" spans="1:6" ht="32" customHeight="1">
      <c r="A2534" s="19" t="s">
        <v>27654</v>
      </c>
      <c r="B2534" s="20" t="s">
        <v>27655</v>
      </c>
      <c r="C2534" s="21" t="s">
        <v>27656</v>
      </c>
      <c r="D2534" s="21" t="s">
        <v>27657</v>
      </c>
      <c r="E2534" s="22">
        <v>100</v>
      </c>
      <c r="F2534" s="21" t="s">
        <v>15060</v>
      </c>
    </row>
    <row r="2535" spans="1:6" ht="32" customHeight="1">
      <c r="A2535" s="19" t="s">
        <v>27658</v>
      </c>
      <c r="B2535" s="20" t="s">
        <v>27659</v>
      </c>
      <c r="C2535" s="21" t="s">
        <v>27660</v>
      </c>
      <c r="D2535" s="21" t="s">
        <v>27661</v>
      </c>
      <c r="E2535" s="22">
        <v>100</v>
      </c>
      <c r="F2535" s="21" t="s">
        <v>15060</v>
      </c>
    </row>
    <row r="2536" spans="1:6" ht="32" customHeight="1">
      <c r="A2536" s="19" t="s">
        <v>27662</v>
      </c>
      <c r="B2536" s="20" t="s">
        <v>27663</v>
      </c>
      <c r="C2536" s="21" t="s">
        <v>27664</v>
      </c>
      <c r="D2536" s="21" t="s">
        <v>27665</v>
      </c>
      <c r="E2536" s="21" t="s">
        <v>27666</v>
      </c>
      <c r="F2536" s="21" t="s">
        <v>15060</v>
      </c>
    </row>
    <row r="2537" spans="1:6" ht="32" customHeight="1">
      <c r="A2537" s="19" t="s">
        <v>27667</v>
      </c>
      <c r="B2537" s="20" t="s">
        <v>27668</v>
      </c>
      <c r="C2537" s="21" t="s">
        <v>27669</v>
      </c>
      <c r="D2537" s="21" t="s">
        <v>27670</v>
      </c>
      <c r="E2537" s="21" t="s">
        <v>27671</v>
      </c>
      <c r="F2537" s="21" t="s">
        <v>15060</v>
      </c>
    </row>
    <row r="2538" spans="1:6" ht="32" customHeight="1">
      <c r="A2538" s="19" t="s">
        <v>27672</v>
      </c>
      <c r="B2538" s="20" t="s">
        <v>27673</v>
      </c>
      <c r="C2538" s="21" t="s">
        <v>27674</v>
      </c>
      <c r="D2538" s="21" t="s">
        <v>27675</v>
      </c>
      <c r="E2538" s="21" t="s">
        <v>27676</v>
      </c>
      <c r="F2538" s="21" t="s">
        <v>15060</v>
      </c>
    </row>
    <row r="2539" spans="1:6" ht="32" customHeight="1">
      <c r="A2539" s="19" t="s">
        <v>27677</v>
      </c>
      <c r="B2539" s="20" t="s">
        <v>27678</v>
      </c>
      <c r="C2539" s="21" t="s">
        <v>27679</v>
      </c>
      <c r="D2539" s="21" t="s">
        <v>27680</v>
      </c>
      <c r="E2539" s="21" t="s">
        <v>27681</v>
      </c>
      <c r="F2539" s="21" t="s">
        <v>15060</v>
      </c>
    </row>
    <row r="2540" spans="1:6" ht="32" customHeight="1">
      <c r="A2540" s="19" t="s">
        <v>27682</v>
      </c>
      <c r="B2540" s="20" t="s">
        <v>27683</v>
      </c>
      <c r="C2540" s="21" t="s">
        <v>27684</v>
      </c>
      <c r="D2540" s="21" t="s">
        <v>27685</v>
      </c>
      <c r="E2540" s="21" t="s">
        <v>27686</v>
      </c>
      <c r="F2540" s="21" t="s">
        <v>15060</v>
      </c>
    </row>
    <row r="2541" spans="1:6" ht="32" customHeight="1">
      <c r="A2541" s="19" t="s">
        <v>27687</v>
      </c>
      <c r="B2541" s="20" t="s">
        <v>27688</v>
      </c>
      <c r="C2541" s="21" t="s">
        <v>27689</v>
      </c>
      <c r="D2541" s="21" t="s">
        <v>27690</v>
      </c>
      <c r="E2541" s="21" t="s">
        <v>27691</v>
      </c>
      <c r="F2541" s="21" t="s">
        <v>15060</v>
      </c>
    </row>
    <row r="2542" spans="1:6" ht="32" customHeight="1">
      <c r="A2542" s="19" t="s">
        <v>27692</v>
      </c>
      <c r="B2542" s="20" t="s">
        <v>27693</v>
      </c>
      <c r="C2542" s="21" t="s">
        <v>27694</v>
      </c>
      <c r="D2542" s="21" t="s">
        <v>27695</v>
      </c>
      <c r="E2542" s="21" t="s">
        <v>27696</v>
      </c>
      <c r="F2542" s="21" t="s">
        <v>15060</v>
      </c>
    </row>
    <row r="2543" spans="1:6" ht="32" customHeight="1">
      <c r="A2543" s="19" t="s">
        <v>27697</v>
      </c>
      <c r="B2543" s="20" t="s">
        <v>27698</v>
      </c>
      <c r="C2543" s="21" t="s">
        <v>27699</v>
      </c>
      <c r="D2543" s="21" t="s">
        <v>27700</v>
      </c>
      <c r="E2543" s="21" t="s">
        <v>27701</v>
      </c>
      <c r="F2543" s="21" t="s">
        <v>15060</v>
      </c>
    </row>
    <row r="2544" spans="1:6" ht="32" customHeight="1">
      <c r="A2544" s="19" t="s">
        <v>27702</v>
      </c>
      <c r="B2544" s="20" t="s">
        <v>27703</v>
      </c>
      <c r="C2544" s="21" t="s">
        <v>27704</v>
      </c>
      <c r="D2544" s="21" t="s">
        <v>27705</v>
      </c>
      <c r="E2544" s="21" t="s">
        <v>27706</v>
      </c>
      <c r="F2544" s="21" t="s">
        <v>15060</v>
      </c>
    </row>
    <row r="2545" spans="1:6" ht="32" customHeight="1">
      <c r="A2545" s="19" t="s">
        <v>27707</v>
      </c>
      <c r="B2545" s="20" t="s">
        <v>27708</v>
      </c>
      <c r="C2545" s="21" t="s">
        <v>27709</v>
      </c>
      <c r="D2545" s="21" t="s">
        <v>27710</v>
      </c>
      <c r="E2545" s="22">
        <v>100</v>
      </c>
      <c r="F2545" s="21" t="s">
        <v>15060</v>
      </c>
    </row>
    <row r="2546" spans="1:6" ht="32" customHeight="1">
      <c r="A2546" s="19" t="s">
        <v>27711</v>
      </c>
      <c r="B2546" s="20" t="s">
        <v>27712</v>
      </c>
      <c r="C2546" s="21" t="s">
        <v>27713</v>
      </c>
      <c r="D2546" s="21" t="s">
        <v>27714</v>
      </c>
      <c r="E2546" s="21" t="s">
        <v>27715</v>
      </c>
      <c r="F2546" s="21" t="s">
        <v>15060</v>
      </c>
    </row>
    <row r="2547" spans="1:6" ht="32" customHeight="1">
      <c r="A2547" s="19" t="s">
        <v>27716</v>
      </c>
      <c r="B2547" s="20" t="s">
        <v>27717</v>
      </c>
      <c r="C2547" s="21" t="s">
        <v>27718</v>
      </c>
      <c r="D2547" s="21" t="s">
        <v>27719</v>
      </c>
      <c r="E2547" s="21" t="s">
        <v>27720</v>
      </c>
      <c r="F2547" s="21" t="s">
        <v>15060</v>
      </c>
    </row>
    <row r="2548" spans="1:6" ht="32" customHeight="1">
      <c r="A2548" s="19" t="s">
        <v>27721</v>
      </c>
      <c r="B2548" s="20" t="s">
        <v>27722</v>
      </c>
      <c r="C2548" s="21" t="s">
        <v>27723</v>
      </c>
      <c r="D2548" s="21" t="s">
        <v>27724</v>
      </c>
      <c r="E2548" s="21" t="s">
        <v>27725</v>
      </c>
      <c r="F2548" s="21" t="s">
        <v>15060</v>
      </c>
    </row>
    <row r="2549" spans="1:6" ht="32" customHeight="1">
      <c r="A2549" s="19" t="s">
        <v>27726</v>
      </c>
      <c r="B2549" s="20" t="s">
        <v>27727</v>
      </c>
      <c r="C2549" s="21" t="s">
        <v>27728</v>
      </c>
      <c r="D2549" s="21" t="s">
        <v>27729</v>
      </c>
      <c r="E2549" s="21" t="s">
        <v>27730</v>
      </c>
      <c r="F2549" s="21" t="s">
        <v>15060</v>
      </c>
    </row>
    <row r="2550" spans="1:6" ht="32" customHeight="1">
      <c r="A2550" s="19" t="s">
        <v>27731</v>
      </c>
      <c r="B2550" s="20" t="s">
        <v>27732</v>
      </c>
      <c r="C2550" s="21" t="s">
        <v>27733</v>
      </c>
      <c r="D2550" s="21" t="s">
        <v>27734</v>
      </c>
      <c r="E2550" s="21" t="s">
        <v>27735</v>
      </c>
      <c r="F2550" s="21" t="s">
        <v>15060</v>
      </c>
    </row>
    <row r="2551" spans="1:6" ht="32" customHeight="1">
      <c r="A2551" s="19" t="s">
        <v>27736</v>
      </c>
      <c r="B2551" s="20" t="s">
        <v>27737</v>
      </c>
      <c r="C2551" s="21" t="s">
        <v>27738</v>
      </c>
      <c r="D2551" s="21" t="s">
        <v>27739</v>
      </c>
      <c r="E2551" s="21" t="s">
        <v>27740</v>
      </c>
      <c r="F2551" s="21" t="s">
        <v>15060</v>
      </c>
    </row>
    <row r="2552" spans="1:6" ht="32" customHeight="1">
      <c r="A2552" s="19" t="s">
        <v>27741</v>
      </c>
      <c r="B2552" s="20" t="s">
        <v>27742</v>
      </c>
      <c r="C2552" s="21" t="s">
        <v>27743</v>
      </c>
      <c r="D2552" s="21" t="s">
        <v>27744</v>
      </c>
      <c r="E2552" s="21" t="s">
        <v>27745</v>
      </c>
      <c r="F2552" s="21" t="s">
        <v>15060</v>
      </c>
    </row>
    <row r="2553" spans="1:6" ht="32" customHeight="1">
      <c r="A2553" s="19" t="s">
        <v>27746</v>
      </c>
      <c r="B2553" s="20" t="s">
        <v>27747</v>
      </c>
      <c r="C2553" s="21" t="s">
        <v>27748</v>
      </c>
      <c r="D2553" s="21" t="s">
        <v>27749</v>
      </c>
      <c r="E2553" s="21" t="s">
        <v>27750</v>
      </c>
      <c r="F2553" s="21" t="s">
        <v>15060</v>
      </c>
    </row>
    <row r="2554" spans="1:6" ht="32" customHeight="1">
      <c r="A2554" s="19" t="s">
        <v>27751</v>
      </c>
      <c r="B2554" s="20" t="s">
        <v>27752</v>
      </c>
      <c r="C2554" s="21" t="s">
        <v>27753</v>
      </c>
      <c r="D2554" s="21" t="s">
        <v>27754</v>
      </c>
      <c r="E2554" s="21" t="s">
        <v>27755</v>
      </c>
      <c r="F2554" s="21" t="s">
        <v>15060</v>
      </c>
    </row>
    <row r="2555" spans="1:6" ht="32" customHeight="1">
      <c r="A2555" s="19" t="s">
        <v>27756</v>
      </c>
      <c r="B2555" s="20" t="s">
        <v>27757</v>
      </c>
      <c r="C2555" s="21" t="s">
        <v>27758</v>
      </c>
      <c r="D2555" s="21" t="s">
        <v>27759</v>
      </c>
      <c r="E2555" s="21" t="s">
        <v>27760</v>
      </c>
      <c r="F2555" s="21" t="s">
        <v>15060</v>
      </c>
    </row>
    <row r="2556" spans="1:6" ht="32" customHeight="1">
      <c r="A2556" s="19" t="s">
        <v>27761</v>
      </c>
      <c r="B2556" s="20" t="s">
        <v>27762</v>
      </c>
      <c r="C2556" s="21" t="s">
        <v>27763</v>
      </c>
      <c r="D2556" s="21" t="s">
        <v>27764</v>
      </c>
      <c r="E2556" s="21" t="s">
        <v>27765</v>
      </c>
      <c r="F2556" s="21" t="s">
        <v>15060</v>
      </c>
    </row>
    <row r="2557" spans="1:6" ht="32" customHeight="1">
      <c r="A2557" s="19" t="s">
        <v>27766</v>
      </c>
      <c r="B2557" s="20" t="s">
        <v>27767</v>
      </c>
      <c r="C2557" s="21" t="s">
        <v>27768</v>
      </c>
      <c r="D2557" s="21" t="s">
        <v>27769</v>
      </c>
      <c r="E2557" s="21" t="s">
        <v>27770</v>
      </c>
      <c r="F2557" s="21" t="s">
        <v>15060</v>
      </c>
    </row>
    <row r="2558" spans="1:6" ht="32" customHeight="1">
      <c r="A2558" s="19" t="s">
        <v>27771</v>
      </c>
      <c r="B2558" s="20" t="s">
        <v>27772</v>
      </c>
      <c r="C2558" s="21" t="s">
        <v>27773</v>
      </c>
      <c r="D2558" s="21" t="s">
        <v>27774</v>
      </c>
      <c r="E2558" s="22">
        <v>100</v>
      </c>
      <c r="F2558" s="21" t="s">
        <v>15060</v>
      </c>
    </row>
    <row r="2559" spans="1:6" ht="32" customHeight="1">
      <c r="A2559" s="19" t="s">
        <v>27775</v>
      </c>
      <c r="B2559" s="20" t="s">
        <v>27776</v>
      </c>
      <c r="C2559" s="21" t="s">
        <v>27777</v>
      </c>
      <c r="D2559" s="21" t="s">
        <v>27778</v>
      </c>
      <c r="E2559" s="21" t="s">
        <v>27779</v>
      </c>
      <c r="F2559" s="21" t="s">
        <v>15060</v>
      </c>
    </row>
    <row r="2560" spans="1:6" ht="32" customHeight="1">
      <c r="A2560" s="19" t="s">
        <v>27780</v>
      </c>
      <c r="B2560" s="20" t="s">
        <v>27781</v>
      </c>
      <c r="C2560" s="21" t="s">
        <v>27782</v>
      </c>
      <c r="D2560" s="21" t="s">
        <v>27783</v>
      </c>
      <c r="E2560" s="21" t="s">
        <v>27784</v>
      </c>
      <c r="F2560" s="21" t="s">
        <v>15060</v>
      </c>
    </row>
    <row r="2561" spans="1:6" ht="32" customHeight="1">
      <c r="A2561" s="19" t="s">
        <v>27785</v>
      </c>
      <c r="B2561" s="20" t="s">
        <v>27786</v>
      </c>
      <c r="C2561" s="21" t="s">
        <v>27787</v>
      </c>
      <c r="D2561" s="21" t="s">
        <v>27788</v>
      </c>
      <c r="E2561" s="21" t="s">
        <v>27789</v>
      </c>
      <c r="F2561" s="21" t="s">
        <v>15060</v>
      </c>
    </row>
    <row r="2562" spans="1:6" ht="32" customHeight="1">
      <c r="A2562" s="19" t="s">
        <v>27790</v>
      </c>
      <c r="B2562" s="20" t="s">
        <v>27791</v>
      </c>
      <c r="C2562" s="21" t="s">
        <v>27792</v>
      </c>
      <c r="D2562" s="21" t="s">
        <v>27793</v>
      </c>
      <c r="E2562" s="21" t="s">
        <v>27794</v>
      </c>
      <c r="F2562" s="21" t="s">
        <v>15060</v>
      </c>
    </row>
    <row r="2563" spans="1:6" ht="32" customHeight="1">
      <c r="A2563" s="19" t="s">
        <v>27795</v>
      </c>
      <c r="B2563" s="20" t="s">
        <v>27796</v>
      </c>
      <c r="C2563" s="21" t="s">
        <v>27797</v>
      </c>
      <c r="D2563" s="21" t="s">
        <v>27798</v>
      </c>
      <c r="E2563" s="21" t="s">
        <v>27799</v>
      </c>
      <c r="F2563" s="21" t="s">
        <v>15060</v>
      </c>
    </row>
    <row r="2564" spans="1:6" ht="32" customHeight="1">
      <c r="A2564" s="19" t="s">
        <v>27800</v>
      </c>
      <c r="B2564" s="20" t="s">
        <v>27801</v>
      </c>
      <c r="C2564" s="21" t="s">
        <v>27802</v>
      </c>
      <c r="D2564" s="21" t="s">
        <v>27803</v>
      </c>
      <c r="E2564" s="21" t="s">
        <v>27804</v>
      </c>
      <c r="F2564" s="21" t="s">
        <v>15060</v>
      </c>
    </row>
    <row r="2565" spans="1:6" ht="32" customHeight="1">
      <c r="A2565" s="19" t="s">
        <v>27805</v>
      </c>
      <c r="B2565" s="20" t="s">
        <v>27806</v>
      </c>
      <c r="C2565" s="21" t="s">
        <v>27807</v>
      </c>
      <c r="D2565" s="21" t="s">
        <v>27808</v>
      </c>
      <c r="E2565" s="21" t="s">
        <v>27809</v>
      </c>
      <c r="F2565" s="21" t="s">
        <v>15060</v>
      </c>
    </row>
    <row r="2566" spans="1:6" ht="32" customHeight="1">
      <c r="A2566" s="19" t="s">
        <v>27810</v>
      </c>
      <c r="B2566" s="20" t="s">
        <v>27811</v>
      </c>
      <c r="C2566" s="21" t="s">
        <v>27812</v>
      </c>
      <c r="D2566" s="21" t="s">
        <v>27813</v>
      </c>
      <c r="E2566" s="21" t="s">
        <v>27814</v>
      </c>
      <c r="F2566" s="21" t="s">
        <v>15060</v>
      </c>
    </row>
    <row r="2567" spans="1:6" ht="32" customHeight="1">
      <c r="A2567" s="19" t="s">
        <v>27815</v>
      </c>
      <c r="B2567" s="20" t="s">
        <v>27816</v>
      </c>
      <c r="C2567" s="21" t="s">
        <v>27817</v>
      </c>
      <c r="D2567" s="21" t="s">
        <v>27818</v>
      </c>
      <c r="E2567" s="22">
        <v>100</v>
      </c>
      <c r="F2567" s="21" t="s">
        <v>15060</v>
      </c>
    </row>
    <row r="2568" spans="1:6" ht="32" customHeight="1">
      <c r="A2568" s="19" t="s">
        <v>27819</v>
      </c>
      <c r="B2568" s="20" t="s">
        <v>27820</v>
      </c>
      <c r="C2568" s="21" t="s">
        <v>27821</v>
      </c>
      <c r="D2568" s="21" t="s">
        <v>27822</v>
      </c>
      <c r="E2568" s="21" t="s">
        <v>27823</v>
      </c>
      <c r="F2568" s="21" t="s">
        <v>15060</v>
      </c>
    </row>
    <row r="2569" spans="1:6" ht="32" customHeight="1">
      <c r="A2569" s="19" t="s">
        <v>27824</v>
      </c>
      <c r="B2569" s="20" t="s">
        <v>27825</v>
      </c>
      <c r="C2569" s="21" t="s">
        <v>27826</v>
      </c>
      <c r="D2569" s="21" t="s">
        <v>27827</v>
      </c>
      <c r="E2569" s="21" t="s">
        <v>27828</v>
      </c>
      <c r="F2569" s="21" t="s">
        <v>15060</v>
      </c>
    </row>
    <row r="2570" spans="1:6" ht="32" customHeight="1">
      <c r="A2570" s="19" t="s">
        <v>27829</v>
      </c>
      <c r="B2570" s="20" t="s">
        <v>27830</v>
      </c>
      <c r="C2570" s="21" t="s">
        <v>27831</v>
      </c>
      <c r="D2570" s="21" t="s">
        <v>27832</v>
      </c>
      <c r="E2570" s="21" t="s">
        <v>27833</v>
      </c>
      <c r="F2570" s="21" t="s">
        <v>15060</v>
      </c>
    </row>
    <row r="2571" spans="1:6" ht="32" customHeight="1">
      <c r="A2571" s="19" t="s">
        <v>27834</v>
      </c>
      <c r="B2571" s="20" t="s">
        <v>27835</v>
      </c>
      <c r="C2571" s="21" t="s">
        <v>27836</v>
      </c>
      <c r="D2571" s="21" t="s">
        <v>27837</v>
      </c>
      <c r="E2571" s="21" t="s">
        <v>27838</v>
      </c>
      <c r="F2571" s="21" t="s">
        <v>15060</v>
      </c>
    </row>
    <row r="2572" spans="1:6" ht="32" customHeight="1">
      <c r="A2572" s="19" t="s">
        <v>27839</v>
      </c>
      <c r="B2572" s="20" t="s">
        <v>27840</v>
      </c>
      <c r="C2572" s="21" t="s">
        <v>27841</v>
      </c>
      <c r="D2572" s="21" t="s">
        <v>27842</v>
      </c>
      <c r="E2572" s="22">
        <v>100</v>
      </c>
      <c r="F2572" s="21" t="s">
        <v>15060</v>
      </c>
    </row>
    <row r="2573" spans="1:6" ht="32" customHeight="1">
      <c r="A2573" s="19" t="s">
        <v>27843</v>
      </c>
      <c r="B2573" s="20" t="s">
        <v>27844</v>
      </c>
      <c r="C2573" s="21" t="s">
        <v>27845</v>
      </c>
      <c r="D2573" s="21" t="s">
        <v>27846</v>
      </c>
      <c r="E2573" s="21" t="s">
        <v>27847</v>
      </c>
      <c r="F2573" s="21" t="s">
        <v>15060</v>
      </c>
    </row>
    <row r="2574" spans="1:6" ht="32" customHeight="1">
      <c r="A2574" s="19" t="s">
        <v>27848</v>
      </c>
      <c r="B2574" s="20" t="s">
        <v>27849</v>
      </c>
      <c r="C2574" s="21" t="s">
        <v>27850</v>
      </c>
      <c r="D2574" s="21" t="s">
        <v>27851</v>
      </c>
      <c r="E2574" s="22">
        <v>100</v>
      </c>
      <c r="F2574" s="21" t="s">
        <v>15060</v>
      </c>
    </row>
    <row r="2575" spans="1:6" ht="32" customHeight="1">
      <c r="A2575" s="19" t="s">
        <v>27852</v>
      </c>
      <c r="B2575" s="20" t="s">
        <v>27853</v>
      </c>
      <c r="C2575" s="21" t="s">
        <v>27854</v>
      </c>
      <c r="D2575" s="21" t="s">
        <v>27855</v>
      </c>
      <c r="E2575" s="21" t="s">
        <v>27856</v>
      </c>
      <c r="F2575" s="21" t="s">
        <v>15060</v>
      </c>
    </row>
    <row r="2576" spans="1:6" ht="32" customHeight="1">
      <c r="A2576" s="19" t="s">
        <v>27857</v>
      </c>
      <c r="B2576" s="20" t="s">
        <v>27858</v>
      </c>
      <c r="C2576" s="21" t="s">
        <v>27859</v>
      </c>
      <c r="D2576" s="21" t="s">
        <v>27860</v>
      </c>
      <c r="E2576" s="21" t="s">
        <v>27861</v>
      </c>
      <c r="F2576" s="21" t="s">
        <v>15060</v>
      </c>
    </row>
    <row r="2577" spans="1:6" ht="32" customHeight="1">
      <c r="A2577" s="19" t="s">
        <v>27862</v>
      </c>
      <c r="B2577" s="20" t="s">
        <v>27863</v>
      </c>
      <c r="C2577" s="21" t="s">
        <v>27864</v>
      </c>
      <c r="D2577" s="21" t="s">
        <v>27865</v>
      </c>
      <c r="E2577" s="21" t="s">
        <v>27866</v>
      </c>
      <c r="F2577" s="21" t="s">
        <v>15060</v>
      </c>
    </row>
    <row r="2578" spans="1:6" ht="32" customHeight="1">
      <c r="A2578" s="19" t="s">
        <v>27867</v>
      </c>
      <c r="B2578" s="20" t="s">
        <v>27868</v>
      </c>
      <c r="C2578" s="21" t="s">
        <v>27869</v>
      </c>
      <c r="D2578" s="21" t="s">
        <v>27870</v>
      </c>
      <c r="E2578" s="21" t="s">
        <v>27871</v>
      </c>
      <c r="F2578" s="21" t="s">
        <v>15060</v>
      </c>
    </row>
    <row r="2579" spans="1:6" ht="32" customHeight="1">
      <c r="A2579" s="19" t="s">
        <v>27872</v>
      </c>
      <c r="B2579" s="20" t="s">
        <v>27873</v>
      </c>
      <c r="C2579" s="21" t="s">
        <v>27874</v>
      </c>
      <c r="D2579" s="21" t="s">
        <v>27875</v>
      </c>
      <c r="E2579" s="21" t="s">
        <v>27876</v>
      </c>
      <c r="F2579" s="21" t="s">
        <v>15060</v>
      </c>
    </row>
    <row r="2580" spans="1:6" ht="32" customHeight="1">
      <c r="A2580" s="19" t="s">
        <v>27877</v>
      </c>
      <c r="B2580" s="20" t="s">
        <v>27878</v>
      </c>
      <c r="C2580" s="21" t="s">
        <v>27879</v>
      </c>
      <c r="D2580" s="21" t="s">
        <v>27880</v>
      </c>
      <c r="E2580" s="21" t="s">
        <v>27881</v>
      </c>
      <c r="F2580" s="21" t="s">
        <v>15060</v>
      </c>
    </row>
    <row r="2581" spans="1:6" ht="32" customHeight="1">
      <c r="A2581" s="19" t="s">
        <v>27882</v>
      </c>
      <c r="B2581" s="20" t="s">
        <v>27883</v>
      </c>
      <c r="C2581" s="21" t="s">
        <v>27884</v>
      </c>
      <c r="D2581" s="21" t="s">
        <v>27885</v>
      </c>
      <c r="E2581" s="21" t="s">
        <v>27886</v>
      </c>
      <c r="F2581" s="21" t="s">
        <v>15060</v>
      </c>
    </row>
    <row r="2582" spans="1:6" ht="32" customHeight="1">
      <c r="A2582" s="19" t="s">
        <v>27887</v>
      </c>
      <c r="B2582" s="20" t="s">
        <v>27888</v>
      </c>
      <c r="C2582" s="21" t="s">
        <v>27889</v>
      </c>
      <c r="D2582" s="21" t="s">
        <v>27890</v>
      </c>
      <c r="E2582" s="22">
        <v>100</v>
      </c>
      <c r="F2582" s="21" t="s">
        <v>15060</v>
      </c>
    </row>
    <row r="2583" spans="1:6" ht="32" customHeight="1">
      <c r="A2583" s="19" t="s">
        <v>27891</v>
      </c>
      <c r="B2583" s="20" t="s">
        <v>27892</v>
      </c>
      <c r="C2583" s="21" t="s">
        <v>27893</v>
      </c>
      <c r="D2583" s="21" t="s">
        <v>27894</v>
      </c>
      <c r="E2583" s="21" t="s">
        <v>27895</v>
      </c>
      <c r="F2583" s="21" t="s">
        <v>15060</v>
      </c>
    </row>
    <row r="2584" spans="1:6" ht="32" customHeight="1">
      <c r="A2584" s="19" t="s">
        <v>27896</v>
      </c>
      <c r="B2584" s="20" t="s">
        <v>27897</v>
      </c>
      <c r="C2584" s="21" t="s">
        <v>27898</v>
      </c>
      <c r="D2584" s="21" t="s">
        <v>27899</v>
      </c>
      <c r="E2584" s="22">
        <v>100</v>
      </c>
      <c r="F2584" s="21" t="s">
        <v>15060</v>
      </c>
    </row>
    <row r="2585" spans="1:6" ht="32" customHeight="1">
      <c r="A2585" s="19" t="s">
        <v>27900</v>
      </c>
      <c r="B2585" s="20" t="s">
        <v>27901</v>
      </c>
      <c r="C2585" s="21" t="s">
        <v>27902</v>
      </c>
      <c r="D2585" s="21" t="s">
        <v>27903</v>
      </c>
      <c r="E2585" s="21" t="s">
        <v>27904</v>
      </c>
      <c r="F2585" s="21" t="s">
        <v>15060</v>
      </c>
    </row>
    <row r="2586" spans="1:6" ht="32" customHeight="1">
      <c r="A2586" s="19" t="s">
        <v>27905</v>
      </c>
      <c r="B2586" s="20" t="s">
        <v>27906</v>
      </c>
      <c r="C2586" s="21" t="s">
        <v>27907</v>
      </c>
      <c r="D2586" s="21" t="s">
        <v>27908</v>
      </c>
      <c r="E2586" s="21" t="s">
        <v>27909</v>
      </c>
      <c r="F2586" s="21" t="s">
        <v>15060</v>
      </c>
    </row>
    <row r="2587" spans="1:6" ht="32" customHeight="1">
      <c r="A2587" s="19" t="s">
        <v>27910</v>
      </c>
      <c r="B2587" s="20" t="s">
        <v>27911</v>
      </c>
      <c r="C2587" s="21" t="s">
        <v>27912</v>
      </c>
      <c r="D2587" s="21" t="s">
        <v>27913</v>
      </c>
      <c r="E2587" s="21" t="s">
        <v>27914</v>
      </c>
      <c r="F2587" s="21" t="s">
        <v>15060</v>
      </c>
    </row>
    <row r="2588" spans="1:6" ht="32" customHeight="1">
      <c r="A2588" s="19" t="s">
        <v>27915</v>
      </c>
      <c r="B2588" s="20" t="s">
        <v>27916</v>
      </c>
      <c r="C2588" s="21" t="s">
        <v>27917</v>
      </c>
      <c r="D2588" s="21" t="s">
        <v>27918</v>
      </c>
      <c r="E2588" s="21" t="s">
        <v>27919</v>
      </c>
      <c r="F2588" s="21" t="s">
        <v>15060</v>
      </c>
    </row>
    <row r="2589" spans="1:6" ht="32" customHeight="1">
      <c r="A2589" s="19" t="s">
        <v>27920</v>
      </c>
      <c r="B2589" s="20" t="s">
        <v>27921</v>
      </c>
      <c r="C2589" s="21" t="s">
        <v>27922</v>
      </c>
      <c r="D2589" s="21" t="s">
        <v>27923</v>
      </c>
      <c r="E2589" s="21" t="s">
        <v>27924</v>
      </c>
      <c r="F2589" s="21" t="s">
        <v>15060</v>
      </c>
    </row>
    <row r="2590" spans="1:6" ht="32" customHeight="1">
      <c r="A2590" s="19" t="s">
        <v>27925</v>
      </c>
      <c r="B2590" s="20" t="s">
        <v>27926</v>
      </c>
      <c r="C2590" s="21" t="s">
        <v>27927</v>
      </c>
      <c r="D2590" s="21" t="s">
        <v>27928</v>
      </c>
      <c r="E2590" s="21" t="s">
        <v>27929</v>
      </c>
      <c r="F2590" s="21" t="s">
        <v>15060</v>
      </c>
    </row>
    <row r="2591" spans="1:6" ht="32" customHeight="1">
      <c r="A2591" s="19" t="s">
        <v>27930</v>
      </c>
      <c r="B2591" s="20" t="s">
        <v>27931</v>
      </c>
      <c r="C2591" s="21" t="s">
        <v>27932</v>
      </c>
      <c r="D2591" s="21" t="s">
        <v>27933</v>
      </c>
      <c r="E2591" s="22">
        <v>100</v>
      </c>
      <c r="F2591" s="21" t="s">
        <v>15060</v>
      </c>
    </row>
    <row r="2592" spans="1:6" ht="32" customHeight="1">
      <c r="A2592" s="19" t="s">
        <v>27934</v>
      </c>
      <c r="B2592" s="20" t="s">
        <v>27935</v>
      </c>
      <c r="C2592" s="21" t="s">
        <v>27936</v>
      </c>
      <c r="D2592" s="21" t="s">
        <v>27937</v>
      </c>
      <c r="E2592" s="21" t="s">
        <v>27938</v>
      </c>
      <c r="F2592" s="21" t="s">
        <v>15060</v>
      </c>
    </row>
    <row r="2593" spans="1:6" ht="32" customHeight="1">
      <c r="A2593" s="19" t="s">
        <v>27939</v>
      </c>
      <c r="B2593" s="20" t="s">
        <v>27940</v>
      </c>
      <c r="C2593" s="21" t="s">
        <v>27941</v>
      </c>
      <c r="D2593" s="21" t="s">
        <v>27942</v>
      </c>
      <c r="E2593" s="21" t="s">
        <v>27943</v>
      </c>
      <c r="F2593" s="21" t="s">
        <v>15060</v>
      </c>
    </row>
    <row r="2594" spans="1:6" ht="32" customHeight="1">
      <c r="A2594" s="19" t="s">
        <v>27944</v>
      </c>
      <c r="B2594" s="20" t="s">
        <v>27945</v>
      </c>
      <c r="C2594" s="21" t="s">
        <v>27946</v>
      </c>
      <c r="D2594" s="21" t="s">
        <v>27947</v>
      </c>
      <c r="E2594" s="21" t="s">
        <v>27948</v>
      </c>
      <c r="F2594" s="21" t="s">
        <v>15060</v>
      </c>
    </row>
    <row r="2595" spans="1:6" ht="32" customHeight="1">
      <c r="A2595" s="19" t="s">
        <v>27949</v>
      </c>
      <c r="B2595" s="20" t="s">
        <v>27950</v>
      </c>
      <c r="C2595" s="21" t="s">
        <v>27951</v>
      </c>
      <c r="D2595" s="21" t="s">
        <v>27952</v>
      </c>
      <c r="E2595" s="21" t="s">
        <v>27953</v>
      </c>
      <c r="F2595" s="21" t="s">
        <v>15060</v>
      </c>
    </row>
    <row r="2596" spans="1:6" ht="32" customHeight="1">
      <c r="A2596" s="19" t="s">
        <v>27954</v>
      </c>
      <c r="B2596" s="20" t="s">
        <v>27955</v>
      </c>
      <c r="C2596" s="21" t="s">
        <v>27956</v>
      </c>
      <c r="D2596" s="21" t="s">
        <v>27957</v>
      </c>
      <c r="E2596" s="21" t="s">
        <v>27958</v>
      </c>
      <c r="F2596" s="21" t="s">
        <v>15060</v>
      </c>
    </row>
    <row r="2597" spans="1:6" ht="32" customHeight="1">
      <c r="A2597" s="19" t="s">
        <v>27959</v>
      </c>
      <c r="B2597" s="20" t="s">
        <v>27960</v>
      </c>
      <c r="C2597" s="21" t="s">
        <v>27961</v>
      </c>
      <c r="D2597" s="21" t="s">
        <v>27962</v>
      </c>
      <c r="E2597" s="22">
        <v>100</v>
      </c>
      <c r="F2597" s="21" t="s">
        <v>15060</v>
      </c>
    </row>
    <row r="2598" spans="1:6" ht="32" customHeight="1">
      <c r="A2598" s="19" t="s">
        <v>27963</v>
      </c>
      <c r="B2598" s="20" t="s">
        <v>27964</v>
      </c>
      <c r="C2598" s="21" t="s">
        <v>27965</v>
      </c>
      <c r="D2598" s="21" t="s">
        <v>27966</v>
      </c>
      <c r="E2598" s="21" t="s">
        <v>27967</v>
      </c>
      <c r="F2598" s="21" t="s">
        <v>15060</v>
      </c>
    </row>
    <row r="2599" spans="1:6" ht="32" customHeight="1">
      <c r="A2599" s="19" t="s">
        <v>27968</v>
      </c>
      <c r="B2599" s="20" t="s">
        <v>27969</v>
      </c>
      <c r="C2599" s="21" t="s">
        <v>27970</v>
      </c>
      <c r="D2599" s="21" t="s">
        <v>27971</v>
      </c>
      <c r="E2599" s="21" t="s">
        <v>27972</v>
      </c>
      <c r="F2599" s="21" t="s">
        <v>15060</v>
      </c>
    </row>
    <row r="2600" spans="1:6" ht="32" customHeight="1">
      <c r="A2600" s="19" t="s">
        <v>27973</v>
      </c>
      <c r="B2600" s="20" t="s">
        <v>27974</v>
      </c>
      <c r="C2600" s="21" t="s">
        <v>27975</v>
      </c>
      <c r="D2600" s="21" t="s">
        <v>27976</v>
      </c>
      <c r="E2600" s="22">
        <v>100</v>
      </c>
      <c r="F2600" s="21" t="s">
        <v>15060</v>
      </c>
    </row>
    <row r="2601" spans="1:6" ht="32" customHeight="1">
      <c r="A2601" s="19" t="s">
        <v>27977</v>
      </c>
      <c r="B2601" s="20" t="s">
        <v>27978</v>
      </c>
      <c r="C2601" s="21" t="s">
        <v>27979</v>
      </c>
      <c r="D2601" s="21" t="s">
        <v>27980</v>
      </c>
      <c r="E2601" s="22">
        <v>100</v>
      </c>
      <c r="F2601" s="21" t="s">
        <v>15060</v>
      </c>
    </row>
    <row r="2602" spans="1:6" ht="32" customHeight="1">
      <c r="A2602" s="19" t="s">
        <v>27981</v>
      </c>
      <c r="B2602" s="20" t="s">
        <v>27982</v>
      </c>
      <c r="C2602" s="21" t="s">
        <v>27983</v>
      </c>
      <c r="D2602" s="21" t="s">
        <v>27984</v>
      </c>
      <c r="E2602" s="21" t="s">
        <v>27985</v>
      </c>
      <c r="F2602" s="21" t="s">
        <v>15060</v>
      </c>
    </row>
    <row r="2603" spans="1:6" ht="32" customHeight="1">
      <c r="A2603" s="19" t="s">
        <v>27986</v>
      </c>
      <c r="B2603" s="20" t="s">
        <v>27987</v>
      </c>
      <c r="C2603" s="21" t="s">
        <v>27988</v>
      </c>
      <c r="D2603" s="21" t="s">
        <v>27989</v>
      </c>
      <c r="E2603" s="21" t="s">
        <v>27990</v>
      </c>
      <c r="F2603" s="21" t="s">
        <v>15060</v>
      </c>
    </row>
    <row r="2604" spans="1:6" ht="32" customHeight="1">
      <c r="A2604" s="19" t="s">
        <v>27991</v>
      </c>
      <c r="B2604" s="20" t="s">
        <v>27992</v>
      </c>
      <c r="C2604" s="21" t="s">
        <v>27993</v>
      </c>
      <c r="D2604" s="21" t="s">
        <v>27994</v>
      </c>
      <c r="E2604" s="21" t="s">
        <v>27995</v>
      </c>
      <c r="F2604" s="21" t="s">
        <v>15060</v>
      </c>
    </row>
    <row r="2605" spans="1:6" ht="32" customHeight="1">
      <c r="A2605" s="19" t="s">
        <v>27996</v>
      </c>
      <c r="B2605" s="20" t="s">
        <v>27997</v>
      </c>
      <c r="C2605" s="21" t="s">
        <v>27998</v>
      </c>
      <c r="D2605" s="21" t="s">
        <v>27999</v>
      </c>
      <c r="E2605" s="21" t="s">
        <v>28000</v>
      </c>
      <c r="F2605" s="21" t="s">
        <v>15060</v>
      </c>
    </row>
    <row r="2606" spans="1:6" ht="32" customHeight="1">
      <c r="A2606" s="19" t="s">
        <v>28001</v>
      </c>
      <c r="B2606" s="20" t="s">
        <v>28002</v>
      </c>
      <c r="C2606" s="21" t="s">
        <v>28003</v>
      </c>
      <c r="D2606" s="21" t="s">
        <v>28004</v>
      </c>
      <c r="E2606" s="21" t="s">
        <v>28005</v>
      </c>
      <c r="F2606" s="21" t="s">
        <v>15060</v>
      </c>
    </row>
    <row r="2607" spans="1:6" ht="32" customHeight="1">
      <c r="A2607" s="19" t="s">
        <v>28006</v>
      </c>
      <c r="B2607" s="20" t="s">
        <v>28007</v>
      </c>
      <c r="C2607" s="21" t="s">
        <v>28008</v>
      </c>
      <c r="D2607" s="21" t="s">
        <v>28009</v>
      </c>
      <c r="E2607" s="21" t="s">
        <v>28010</v>
      </c>
      <c r="F2607" s="21" t="s">
        <v>15060</v>
      </c>
    </row>
    <row r="2608" spans="1:6" ht="32" customHeight="1">
      <c r="A2608" s="19" t="s">
        <v>28011</v>
      </c>
      <c r="B2608" s="20" t="s">
        <v>28012</v>
      </c>
      <c r="C2608" s="21" t="s">
        <v>28013</v>
      </c>
      <c r="D2608" s="21" t="s">
        <v>28014</v>
      </c>
      <c r="E2608" s="21" t="s">
        <v>28015</v>
      </c>
      <c r="F2608" s="21" t="s">
        <v>15060</v>
      </c>
    </row>
    <row r="2609" spans="1:6" ht="32" customHeight="1">
      <c r="A2609" s="19" t="s">
        <v>28016</v>
      </c>
      <c r="B2609" s="20" t="s">
        <v>28017</v>
      </c>
      <c r="C2609" s="21" t="s">
        <v>28018</v>
      </c>
      <c r="D2609" s="21" t="s">
        <v>28019</v>
      </c>
      <c r="E2609" s="22">
        <v>100</v>
      </c>
      <c r="F2609" s="21" t="s">
        <v>15060</v>
      </c>
    </row>
    <row r="2610" spans="1:6" ht="32" customHeight="1">
      <c r="A2610" s="19" t="s">
        <v>28020</v>
      </c>
      <c r="B2610" s="20" t="s">
        <v>28021</v>
      </c>
      <c r="C2610" s="21" t="s">
        <v>28022</v>
      </c>
      <c r="D2610" s="21" t="s">
        <v>28023</v>
      </c>
      <c r="E2610" s="21" t="s">
        <v>28024</v>
      </c>
      <c r="F2610" s="21" t="s">
        <v>15060</v>
      </c>
    </row>
    <row r="2611" spans="1:6" ht="32" customHeight="1">
      <c r="A2611" s="19" t="s">
        <v>28025</v>
      </c>
      <c r="B2611" s="20" t="s">
        <v>28026</v>
      </c>
      <c r="C2611" s="21" t="s">
        <v>28027</v>
      </c>
      <c r="D2611" s="21" t="s">
        <v>28028</v>
      </c>
      <c r="E2611" s="21" t="s">
        <v>28029</v>
      </c>
      <c r="F2611" s="21" t="s">
        <v>15060</v>
      </c>
    </row>
    <row r="2612" spans="1:6" ht="32" customHeight="1">
      <c r="A2612" s="19" t="s">
        <v>28030</v>
      </c>
      <c r="B2612" s="20" t="s">
        <v>28031</v>
      </c>
      <c r="C2612" s="21" t="s">
        <v>28032</v>
      </c>
      <c r="D2612" s="21" t="s">
        <v>28033</v>
      </c>
      <c r="E2612" s="21" t="s">
        <v>28034</v>
      </c>
      <c r="F2612" s="21" t="s">
        <v>15060</v>
      </c>
    </row>
    <row r="2613" spans="1:6" ht="32" customHeight="1">
      <c r="A2613" s="19" t="s">
        <v>28035</v>
      </c>
      <c r="B2613" s="20" t="s">
        <v>28036</v>
      </c>
      <c r="C2613" s="21" t="s">
        <v>28037</v>
      </c>
      <c r="D2613" s="21" t="s">
        <v>28038</v>
      </c>
      <c r="E2613" s="21" t="s">
        <v>28039</v>
      </c>
      <c r="F2613" s="21" t="s">
        <v>15060</v>
      </c>
    </row>
    <row r="2614" spans="1:6" ht="32" customHeight="1">
      <c r="A2614" s="19" t="s">
        <v>28040</v>
      </c>
      <c r="B2614" s="20" t="s">
        <v>28041</v>
      </c>
      <c r="C2614" s="21" t="s">
        <v>28042</v>
      </c>
      <c r="D2614" s="21" t="s">
        <v>28043</v>
      </c>
      <c r="E2614" s="21" t="s">
        <v>28044</v>
      </c>
      <c r="F2614" s="21" t="s">
        <v>15060</v>
      </c>
    </row>
    <row r="2615" spans="1:6" ht="32" customHeight="1">
      <c r="A2615" s="19" t="s">
        <v>28045</v>
      </c>
      <c r="B2615" s="20" t="s">
        <v>28046</v>
      </c>
      <c r="C2615" s="21" t="s">
        <v>28047</v>
      </c>
      <c r="D2615" s="21" t="s">
        <v>28048</v>
      </c>
      <c r="E2615" s="21" t="s">
        <v>28049</v>
      </c>
      <c r="F2615" s="21" t="s">
        <v>15060</v>
      </c>
    </row>
    <row r="2616" spans="1:6" ht="32" customHeight="1">
      <c r="A2616" s="19" t="s">
        <v>28050</v>
      </c>
      <c r="B2616" s="20" t="s">
        <v>28051</v>
      </c>
      <c r="C2616" s="21" t="s">
        <v>28052</v>
      </c>
      <c r="D2616" s="21" t="s">
        <v>28053</v>
      </c>
      <c r="E2616" s="21" t="s">
        <v>28054</v>
      </c>
      <c r="F2616" s="21" t="s">
        <v>15060</v>
      </c>
    </row>
    <row r="2617" spans="1:6" ht="32" customHeight="1">
      <c r="A2617" s="19" t="s">
        <v>28055</v>
      </c>
      <c r="B2617" s="20" t="s">
        <v>28056</v>
      </c>
      <c r="C2617" s="21" t="s">
        <v>28057</v>
      </c>
      <c r="D2617" s="21" t="s">
        <v>28058</v>
      </c>
      <c r="E2617" s="21" t="s">
        <v>28059</v>
      </c>
      <c r="F2617" s="21" t="s">
        <v>15060</v>
      </c>
    </row>
    <row r="2618" spans="1:6" ht="32" customHeight="1">
      <c r="A2618" s="19" t="s">
        <v>28060</v>
      </c>
      <c r="B2618" s="20" t="s">
        <v>28061</v>
      </c>
      <c r="C2618" s="21" t="s">
        <v>28062</v>
      </c>
      <c r="D2618" s="21" t="s">
        <v>28063</v>
      </c>
      <c r="E2618" s="21" t="s">
        <v>28064</v>
      </c>
      <c r="F2618" s="21" t="s">
        <v>15060</v>
      </c>
    </row>
    <row r="2619" spans="1:6" ht="32" customHeight="1">
      <c r="A2619" s="19" t="s">
        <v>28065</v>
      </c>
      <c r="B2619" s="20" t="s">
        <v>28066</v>
      </c>
      <c r="C2619" s="21" t="s">
        <v>28067</v>
      </c>
      <c r="D2619" s="21" t="s">
        <v>28068</v>
      </c>
      <c r="E2619" s="21" t="s">
        <v>28069</v>
      </c>
      <c r="F2619" s="21" t="s">
        <v>15060</v>
      </c>
    </row>
    <row r="2620" spans="1:6" ht="32" customHeight="1">
      <c r="A2620" s="19" t="s">
        <v>28070</v>
      </c>
      <c r="B2620" s="20" t="s">
        <v>28071</v>
      </c>
      <c r="C2620" s="21" t="s">
        <v>28072</v>
      </c>
      <c r="D2620" s="21" t="s">
        <v>28073</v>
      </c>
      <c r="E2620" s="21" t="s">
        <v>28074</v>
      </c>
      <c r="F2620" s="21" t="s">
        <v>15060</v>
      </c>
    </row>
    <row r="2621" spans="1:6" ht="32" customHeight="1">
      <c r="A2621" s="19" t="s">
        <v>28075</v>
      </c>
      <c r="B2621" s="20" t="s">
        <v>28076</v>
      </c>
      <c r="C2621" s="21" t="s">
        <v>28077</v>
      </c>
      <c r="D2621" s="21" t="s">
        <v>28078</v>
      </c>
      <c r="E2621" s="21" t="s">
        <v>28079</v>
      </c>
      <c r="F2621" s="21" t="s">
        <v>15060</v>
      </c>
    </row>
    <row r="2622" spans="1:6" ht="32" customHeight="1">
      <c r="A2622" s="19" t="s">
        <v>28080</v>
      </c>
      <c r="B2622" s="20" t="s">
        <v>28081</v>
      </c>
      <c r="C2622" s="21" t="s">
        <v>28082</v>
      </c>
      <c r="D2622" s="21" t="s">
        <v>28083</v>
      </c>
      <c r="E2622" s="21" t="s">
        <v>28084</v>
      </c>
      <c r="F2622" s="21" t="s">
        <v>15060</v>
      </c>
    </row>
    <row r="2623" spans="1:6" ht="32" customHeight="1">
      <c r="A2623" s="19" t="s">
        <v>28085</v>
      </c>
      <c r="B2623" s="20" t="s">
        <v>28086</v>
      </c>
      <c r="C2623" s="21" t="s">
        <v>28087</v>
      </c>
      <c r="D2623" s="21" t="s">
        <v>28088</v>
      </c>
      <c r="E2623" s="21" t="s">
        <v>28089</v>
      </c>
      <c r="F2623" s="21" t="s">
        <v>15060</v>
      </c>
    </row>
    <row r="2624" spans="1:6" ht="32" customHeight="1">
      <c r="A2624" s="19" t="s">
        <v>28090</v>
      </c>
      <c r="B2624" s="20" t="s">
        <v>28091</v>
      </c>
      <c r="C2624" s="21" t="s">
        <v>28092</v>
      </c>
      <c r="D2624" s="21" t="s">
        <v>28093</v>
      </c>
      <c r="E2624" s="21" t="s">
        <v>28094</v>
      </c>
      <c r="F2624" s="21" t="s">
        <v>15060</v>
      </c>
    </row>
    <row r="2625" spans="1:6" ht="32" customHeight="1">
      <c r="A2625" s="19" t="s">
        <v>28095</v>
      </c>
      <c r="B2625" s="20" t="s">
        <v>28096</v>
      </c>
      <c r="C2625" s="21" t="s">
        <v>28097</v>
      </c>
      <c r="D2625" s="21" t="s">
        <v>28098</v>
      </c>
      <c r="E2625" s="21" t="s">
        <v>28099</v>
      </c>
      <c r="F2625" s="21" t="s">
        <v>15060</v>
      </c>
    </row>
    <row r="2626" spans="1:6" ht="32" customHeight="1">
      <c r="A2626" s="19" t="s">
        <v>28100</v>
      </c>
      <c r="B2626" s="20" t="s">
        <v>28101</v>
      </c>
      <c r="C2626" s="21" t="s">
        <v>28102</v>
      </c>
      <c r="D2626" s="21" t="s">
        <v>28103</v>
      </c>
      <c r="E2626" s="21" t="s">
        <v>28104</v>
      </c>
      <c r="F2626" s="21" t="s">
        <v>15060</v>
      </c>
    </row>
    <row r="2627" spans="1:6" ht="32" customHeight="1">
      <c r="A2627" s="19" t="s">
        <v>28105</v>
      </c>
      <c r="B2627" s="20" t="s">
        <v>28106</v>
      </c>
      <c r="C2627" s="21" t="s">
        <v>28107</v>
      </c>
      <c r="D2627" s="21" t="s">
        <v>28108</v>
      </c>
      <c r="E2627" s="22">
        <v>100</v>
      </c>
      <c r="F2627" s="21" t="s">
        <v>15060</v>
      </c>
    </row>
    <row r="2628" spans="1:6" ht="32" customHeight="1">
      <c r="A2628" s="19" t="s">
        <v>28109</v>
      </c>
      <c r="B2628" s="20" t="s">
        <v>28110</v>
      </c>
      <c r="C2628" s="21" t="s">
        <v>28111</v>
      </c>
      <c r="D2628" s="21" t="s">
        <v>28112</v>
      </c>
      <c r="E2628" s="21" t="s">
        <v>28113</v>
      </c>
      <c r="F2628" s="21" t="s">
        <v>15060</v>
      </c>
    </row>
    <row r="2629" spans="1:6" ht="32" customHeight="1">
      <c r="A2629" s="19" t="s">
        <v>28114</v>
      </c>
      <c r="B2629" s="20" t="s">
        <v>28115</v>
      </c>
      <c r="C2629" s="21" t="s">
        <v>28116</v>
      </c>
      <c r="D2629" s="21" t="s">
        <v>28117</v>
      </c>
      <c r="E2629" s="22">
        <v>100</v>
      </c>
      <c r="F2629" s="21" t="s">
        <v>15060</v>
      </c>
    </row>
    <row r="2630" spans="1:6" ht="32" customHeight="1">
      <c r="A2630" s="19" t="s">
        <v>28118</v>
      </c>
      <c r="B2630" s="20" t="s">
        <v>28119</v>
      </c>
      <c r="C2630" s="21" t="s">
        <v>28120</v>
      </c>
      <c r="D2630" s="21" t="s">
        <v>28121</v>
      </c>
      <c r="E2630" s="21" t="s">
        <v>28122</v>
      </c>
      <c r="F2630" s="21" t="s">
        <v>15060</v>
      </c>
    </row>
    <row r="2631" spans="1:6" ht="32" customHeight="1">
      <c r="A2631" s="19" t="s">
        <v>28123</v>
      </c>
      <c r="B2631" s="20" t="s">
        <v>28124</v>
      </c>
      <c r="C2631" s="21" t="s">
        <v>28125</v>
      </c>
      <c r="D2631" s="21" t="s">
        <v>28126</v>
      </c>
      <c r="E2631" s="21" t="s">
        <v>28127</v>
      </c>
      <c r="F2631" s="21" t="s">
        <v>15060</v>
      </c>
    </row>
    <row r="2632" spans="1:6" ht="32" customHeight="1">
      <c r="A2632" s="19" t="s">
        <v>28128</v>
      </c>
      <c r="B2632" s="20" t="s">
        <v>28129</v>
      </c>
      <c r="C2632" s="21" t="s">
        <v>28130</v>
      </c>
      <c r="D2632" s="21" t="s">
        <v>28131</v>
      </c>
      <c r="E2632" s="22">
        <v>100</v>
      </c>
      <c r="F2632" s="21" t="s">
        <v>15060</v>
      </c>
    </row>
    <row r="2633" spans="1:6" ht="32" customHeight="1">
      <c r="A2633" s="19" t="s">
        <v>28132</v>
      </c>
      <c r="B2633" s="20" t="s">
        <v>28133</v>
      </c>
      <c r="C2633" s="21" t="s">
        <v>28134</v>
      </c>
      <c r="D2633" s="21" t="s">
        <v>28135</v>
      </c>
      <c r="E2633" s="21" t="s">
        <v>28136</v>
      </c>
      <c r="F2633" s="21" t="s">
        <v>15060</v>
      </c>
    </row>
    <row r="2634" spans="1:6" ht="32" customHeight="1">
      <c r="A2634" s="19" t="s">
        <v>28137</v>
      </c>
      <c r="B2634" s="20" t="s">
        <v>28138</v>
      </c>
      <c r="C2634" s="21" t="s">
        <v>28139</v>
      </c>
      <c r="D2634" s="21" t="s">
        <v>28140</v>
      </c>
      <c r="E2634" s="21" t="s">
        <v>28141</v>
      </c>
      <c r="F2634" s="21" t="s">
        <v>15060</v>
      </c>
    </row>
    <row r="2635" spans="1:6" ht="32" customHeight="1">
      <c r="A2635" s="19" t="s">
        <v>28142</v>
      </c>
      <c r="B2635" s="20" t="s">
        <v>28143</v>
      </c>
      <c r="C2635" s="21" t="s">
        <v>28144</v>
      </c>
      <c r="D2635" s="21" t="s">
        <v>28145</v>
      </c>
      <c r="E2635" s="21" t="s">
        <v>28146</v>
      </c>
      <c r="F2635" s="21" t="s">
        <v>15060</v>
      </c>
    </row>
    <row r="2636" spans="1:6" ht="32" customHeight="1">
      <c r="A2636" s="19" t="s">
        <v>28147</v>
      </c>
      <c r="B2636" s="20" t="s">
        <v>28148</v>
      </c>
      <c r="C2636" s="21" t="s">
        <v>28149</v>
      </c>
      <c r="D2636" s="21" t="s">
        <v>28150</v>
      </c>
      <c r="E2636" s="21" t="s">
        <v>28151</v>
      </c>
      <c r="F2636" s="21" t="s">
        <v>15060</v>
      </c>
    </row>
    <row r="2637" spans="1:6" ht="32" customHeight="1">
      <c r="A2637" s="19" t="s">
        <v>28152</v>
      </c>
      <c r="B2637" s="20" t="s">
        <v>28153</v>
      </c>
      <c r="C2637" s="21" t="s">
        <v>28154</v>
      </c>
      <c r="D2637" s="21" t="s">
        <v>28155</v>
      </c>
      <c r="E2637" s="21" t="s">
        <v>28156</v>
      </c>
      <c r="F2637" s="21" t="s">
        <v>15060</v>
      </c>
    </row>
    <row r="2638" spans="1:6" ht="32" customHeight="1">
      <c r="A2638" s="19" t="s">
        <v>28157</v>
      </c>
      <c r="B2638" s="20" t="s">
        <v>28158</v>
      </c>
      <c r="C2638" s="21" t="s">
        <v>28159</v>
      </c>
      <c r="D2638" s="21" t="s">
        <v>28160</v>
      </c>
      <c r="E2638" s="21" t="s">
        <v>28161</v>
      </c>
      <c r="F2638" s="21" t="s">
        <v>15060</v>
      </c>
    </row>
    <row r="2639" spans="1:6" ht="32" customHeight="1">
      <c r="A2639" s="19" t="s">
        <v>28162</v>
      </c>
      <c r="B2639" s="20" t="s">
        <v>28163</v>
      </c>
      <c r="C2639" s="21" t="s">
        <v>28164</v>
      </c>
      <c r="D2639" s="21" t="s">
        <v>28165</v>
      </c>
      <c r="E2639" s="21" t="s">
        <v>28166</v>
      </c>
      <c r="F2639" s="21" t="s">
        <v>15060</v>
      </c>
    </row>
    <row r="2640" spans="1:6" ht="32" customHeight="1">
      <c r="A2640" s="19" t="s">
        <v>28167</v>
      </c>
      <c r="B2640" s="20" t="s">
        <v>28168</v>
      </c>
      <c r="C2640" s="21" t="s">
        <v>28169</v>
      </c>
      <c r="D2640" s="21" t="s">
        <v>28170</v>
      </c>
      <c r="E2640" s="22">
        <v>100</v>
      </c>
      <c r="F2640" s="21" t="s">
        <v>15060</v>
      </c>
    </row>
    <row r="2641" spans="1:6" ht="32" customHeight="1">
      <c r="A2641" s="19" t="s">
        <v>28171</v>
      </c>
      <c r="B2641" s="20" t="s">
        <v>28172</v>
      </c>
      <c r="C2641" s="21" t="s">
        <v>28173</v>
      </c>
      <c r="D2641" s="21" t="s">
        <v>28174</v>
      </c>
      <c r="E2641" s="21" t="s">
        <v>28175</v>
      </c>
      <c r="F2641" s="21" t="s">
        <v>15060</v>
      </c>
    </row>
    <row r="2642" spans="1:6" ht="32" customHeight="1">
      <c r="A2642" s="19" t="s">
        <v>28176</v>
      </c>
      <c r="B2642" s="20" t="s">
        <v>28177</v>
      </c>
      <c r="C2642" s="21" t="s">
        <v>28178</v>
      </c>
      <c r="D2642" s="21" t="s">
        <v>28179</v>
      </c>
      <c r="E2642" s="21" t="s">
        <v>28180</v>
      </c>
      <c r="F2642" s="21" t="s">
        <v>15060</v>
      </c>
    </row>
    <row r="2643" spans="1:6" ht="32" customHeight="1">
      <c r="A2643" s="19" t="s">
        <v>28181</v>
      </c>
      <c r="B2643" s="20" t="s">
        <v>28182</v>
      </c>
      <c r="C2643" s="21" t="s">
        <v>28183</v>
      </c>
      <c r="D2643" s="21" t="s">
        <v>28184</v>
      </c>
      <c r="E2643" s="21" t="s">
        <v>28185</v>
      </c>
      <c r="F2643" s="21" t="s">
        <v>15060</v>
      </c>
    </row>
    <row r="2644" spans="1:6" ht="32" customHeight="1">
      <c r="A2644" s="19" t="s">
        <v>28186</v>
      </c>
      <c r="B2644" s="20" t="s">
        <v>28187</v>
      </c>
      <c r="C2644" s="21" t="s">
        <v>28188</v>
      </c>
      <c r="D2644" s="21" t="s">
        <v>28189</v>
      </c>
      <c r="E2644" s="22">
        <v>100</v>
      </c>
      <c r="F2644" s="21" t="s">
        <v>15060</v>
      </c>
    </row>
    <row r="2645" spans="1:6" ht="32" customHeight="1">
      <c r="A2645" s="19" t="s">
        <v>28190</v>
      </c>
      <c r="B2645" s="20" t="s">
        <v>28191</v>
      </c>
      <c r="C2645" s="21" t="s">
        <v>28192</v>
      </c>
      <c r="D2645" s="21" t="s">
        <v>28193</v>
      </c>
      <c r="E2645" s="21" t="s">
        <v>28194</v>
      </c>
      <c r="F2645" s="21" t="s">
        <v>15060</v>
      </c>
    </row>
    <row r="2646" spans="1:6" ht="32" customHeight="1">
      <c r="A2646" s="19" t="s">
        <v>28195</v>
      </c>
      <c r="B2646" s="20" t="s">
        <v>28196</v>
      </c>
      <c r="C2646" s="21" t="s">
        <v>28197</v>
      </c>
      <c r="D2646" s="21" t="s">
        <v>28198</v>
      </c>
      <c r="E2646" s="21" t="s">
        <v>28199</v>
      </c>
      <c r="F2646" s="21" t="s">
        <v>15060</v>
      </c>
    </row>
    <row r="2647" spans="1:6" ht="32" customHeight="1">
      <c r="A2647" s="19" t="s">
        <v>28200</v>
      </c>
      <c r="B2647" s="20" t="s">
        <v>28201</v>
      </c>
      <c r="C2647" s="21" t="s">
        <v>28202</v>
      </c>
      <c r="D2647" s="21" t="s">
        <v>28203</v>
      </c>
      <c r="E2647" s="21" t="s">
        <v>28204</v>
      </c>
      <c r="F2647" s="21" t="s">
        <v>15060</v>
      </c>
    </row>
    <row r="2648" spans="1:6" ht="32" customHeight="1">
      <c r="A2648" s="19" t="s">
        <v>28205</v>
      </c>
      <c r="B2648" s="20" t="s">
        <v>28206</v>
      </c>
      <c r="C2648" s="21" t="s">
        <v>28207</v>
      </c>
      <c r="D2648" s="21" t="s">
        <v>28208</v>
      </c>
      <c r="E2648" s="21" t="s">
        <v>28209</v>
      </c>
      <c r="F2648" s="21" t="s">
        <v>15060</v>
      </c>
    </row>
    <row r="2649" spans="1:6" ht="32" customHeight="1">
      <c r="A2649" s="19" t="s">
        <v>28210</v>
      </c>
      <c r="B2649" s="20" t="s">
        <v>28211</v>
      </c>
      <c r="C2649" s="21" t="s">
        <v>28212</v>
      </c>
      <c r="D2649" s="21" t="s">
        <v>28213</v>
      </c>
      <c r="E2649" s="21" t="s">
        <v>28214</v>
      </c>
      <c r="F2649" s="21" t="s">
        <v>15060</v>
      </c>
    </row>
    <row r="2650" spans="1:6" ht="32" customHeight="1">
      <c r="A2650" s="19" t="s">
        <v>28215</v>
      </c>
      <c r="B2650" s="20" t="s">
        <v>28216</v>
      </c>
      <c r="C2650" s="21" t="s">
        <v>28217</v>
      </c>
      <c r="D2650" s="21" t="s">
        <v>28218</v>
      </c>
      <c r="E2650" s="21" t="s">
        <v>28219</v>
      </c>
      <c r="F2650" s="21" t="s">
        <v>15060</v>
      </c>
    </row>
    <row r="2651" spans="1:6" ht="32" customHeight="1">
      <c r="A2651" s="19" t="s">
        <v>28220</v>
      </c>
      <c r="B2651" s="20" t="s">
        <v>28221</v>
      </c>
      <c r="C2651" s="21" t="s">
        <v>28222</v>
      </c>
      <c r="D2651" s="21" t="s">
        <v>28223</v>
      </c>
      <c r="E2651" s="21" t="s">
        <v>28224</v>
      </c>
      <c r="F2651" s="21" t="s">
        <v>15060</v>
      </c>
    </row>
    <row r="2652" spans="1:6" ht="32" customHeight="1">
      <c r="A2652" s="19" t="s">
        <v>28225</v>
      </c>
      <c r="B2652" s="20" t="s">
        <v>28226</v>
      </c>
      <c r="C2652" s="21" t="s">
        <v>28227</v>
      </c>
      <c r="D2652" s="21" t="s">
        <v>28228</v>
      </c>
      <c r="E2652" s="21" t="s">
        <v>28229</v>
      </c>
      <c r="F2652" s="21" t="s">
        <v>15060</v>
      </c>
    </row>
    <row r="2653" spans="1:6" ht="32" customHeight="1">
      <c r="A2653" s="19" t="s">
        <v>28230</v>
      </c>
      <c r="B2653" s="20" t="s">
        <v>28231</v>
      </c>
      <c r="C2653" s="21" t="s">
        <v>28232</v>
      </c>
      <c r="D2653" s="21" t="s">
        <v>28233</v>
      </c>
      <c r="E2653" s="21" t="s">
        <v>28234</v>
      </c>
      <c r="F2653" s="21" t="s">
        <v>15060</v>
      </c>
    </row>
    <row r="2654" spans="1:6" ht="32" customHeight="1">
      <c r="A2654" s="19" t="s">
        <v>28235</v>
      </c>
      <c r="B2654" s="20" t="s">
        <v>28236</v>
      </c>
      <c r="C2654" s="21" t="s">
        <v>28237</v>
      </c>
      <c r="D2654" s="21" t="s">
        <v>28238</v>
      </c>
      <c r="E2654" s="22">
        <v>100</v>
      </c>
      <c r="F2654" s="21" t="s">
        <v>15060</v>
      </c>
    </row>
    <row r="2655" spans="1:6" ht="32" customHeight="1">
      <c r="A2655" s="19" t="s">
        <v>28239</v>
      </c>
      <c r="B2655" s="20" t="s">
        <v>28240</v>
      </c>
      <c r="C2655" s="21" t="s">
        <v>28241</v>
      </c>
      <c r="D2655" s="21" t="s">
        <v>28242</v>
      </c>
      <c r="E2655" s="21" t="s">
        <v>28243</v>
      </c>
      <c r="F2655" s="21" t="s">
        <v>15060</v>
      </c>
    </row>
    <row r="2656" spans="1:6" ht="32" customHeight="1">
      <c r="A2656" s="19" t="s">
        <v>28244</v>
      </c>
      <c r="B2656" s="20" t="s">
        <v>28245</v>
      </c>
      <c r="C2656" s="21" t="s">
        <v>28246</v>
      </c>
      <c r="D2656" s="21" t="s">
        <v>28247</v>
      </c>
      <c r="E2656" s="21" t="s">
        <v>28248</v>
      </c>
      <c r="F2656" s="21" t="s">
        <v>15060</v>
      </c>
    </row>
    <row r="2657" spans="1:6" ht="32" customHeight="1">
      <c r="A2657" s="19" t="s">
        <v>28249</v>
      </c>
      <c r="B2657" s="20" t="s">
        <v>28250</v>
      </c>
      <c r="C2657" s="21" t="s">
        <v>28251</v>
      </c>
      <c r="D2657" s="21" t="s">
        <v>28252</v>
      </c>
      <c r="E2657" s="21" t="s">
        <v>28253</v>
      </c>
      <c r="F2657" s="21" t="s">
        <v>15060</v>
      </c>
    </row>
    <row r="2658" spans="1:6" ht="32" customHeight="1">
      <c r="A2658" s="19" t="s">
        <v>28254</v>
      </c>
      <c r="B2658" s="20" t="s">
        <v>28255</v>
      </c>
      <c r="C2658" s="21" t="s">
        <v>28256</v>
      </c>
      <c r="D2658" s="21" t="s">
        <v>28257</v>
      </c>
      <c r="E2658" s="21" t="s">
        <v>28258</v>
      </c>
      <c r="F2658" s="21" t="s">
        <v>15060</v>
      </c>
    </row>
    <row r="2659" spans="1:6" ht="32" customHeight="1">
      <c r="A2659" s="19" t="s">
        <v>28259</v>
      </c>
      <c r="B2659" s="20" t="s">
        <v>28260</v>
      </c>
      <c r="C2659" s="21" t="s">
        <v>28261</v>
      </c>
      <c r="D2659" s="21" t="s">
        <v>28262</v>
      </c>
      <c r="E2659" s="21" t="s">
        <v>28263</v>
      </c>
      <c r="F2659" s="21" t="s">
        <v>15060</v>
      </c>
    </row>
    <row r="2660" spans="1:6" ht="32" customHeight="1">
      <c r="A2660" s="19" t="s">
        <v>28264</v>
      </c>
      <c r="B2660" s="20" t="s">
        <v>28265</v>
      </c>
      <c r="C2660" s="21" t="s">
        <v>28266</v>
      </c>
      <c r="D2660" s="21" t="s">
        <v>28267</v>
      </c>
      <c r="E2660" s="22">
        <v>100</v>
      </c>
      <c r="F2660" s="21" t="s">
        <v>15060</v>
      </c>
    </row>
    <row r="2661" spans="1:6" ht="32" customHeight="1">
      <c r="A2661" s="19" t="s">
        <v>28268</v>
      </c>
      <c r="B2661" s="20" t="s">
        <v>28269</v>
      </c>
      <c r="C2661" s="21" t="s">
        <v>28270</v>
      </c>
      <c r="D2661" s="21" t="s">
        <v>28271</v>
      </c>
      <c r="E2661" s="21" t="s">
        <v>28272</v>
      </c>
      <c r="F2661" s="21" t="s">
        <v>15060</v>
      </c>
    </row>
    <row r="2662" spans="1:6" ht="32" customHeight="1">
      <c r="A2662" s="19" t="s">
        <v>28273</v>
      </c>
      <c r="B2662" s="20" t="s">
        <v>28274</v>
      </c>
      <c r="C2662" s="21" t="s">
        <v>28275</v>
      </c>
      <c r="D2662" s="21" t="s">
        <v>28276</v>
      </c>
      <c r="E2662" s="21" t="s">
        <v>28277</v>
      </c>
      <c r="F2662" s="21" t="s">
        <v>15060</v>
      </c>
    </row>
    <row r="2663" spans="1:6" ht="32" customHeight="1">
      <c r="A2663" s="19" t="s">
        <v>28278</v>
      </c>
      <c r="B2663" s="20" t="s">
        <v>28279</v>
      </c>
      <c r="C2663" s="21" t="s">
        <v>28280</v>
      </c>
      <c r="D2663" s="21" t="s">
        <v>28281</v>
      </c>
      <c r="E2663" s="21" t="s">
        <v>28282</v>
      </c>
      <c r="F2663" s="21" t="s">
        <v>15060</v>
      </c>
    </row>
    <row r="2664" spans="1:6" ht="32" customHeight="1">
      <c r="A2664" s="19" t="s">
        <v>28283</v>
      </c>
      <c r="B2664" s="20" t="s">
        <v>28284</v>
      </c>
      <c r="C2664" s="21" t="s">
        <v>28285</v>
      </c>
      <c r="D2664" s="21" t="s">
        <v>28286</v>
      </c>
      <c r="E2664" s="21" t="s">
        <v>28287</v>
      </c>
      <c r="F2664" s="21" t="s">
        <v>15060</v>
      </c>
    </row>
    <row r="2665" spans="1:6" ht="32" customHeight="1">
      <c r="A2665" s="19" t="s">
        <v>28288</v>
      </c>
      <c r="B2665" s="20" t="s">
        <v>28289</v>
      </c>
      <c r="C2665" s="21" t="s">
        <v>28290</v>
      </c>
      <c r="D2665" s="21" t="s">
        <v>28291</v>
      </c>
      <c r="E2665" s="21" t="s">
        <v>28292</v>
      </c>
      <c r="F2665" s="21" t="s">
        <v>15060</v>
      </c>
    </row>
    <row r="2666" spans="1:6" ht="32" customHeight="1">
      <c r="A2666" s="19" t="s">
        <v>28293</v>
      </c>
      <c r="B2666" s="20" t="s">
        <v>28294</v>
      </c>
      <c r="C2666" s="21" t="s">
        <v>28295</v>
      </c>
      <c r="D2666" s="21" t="s">
        <v>28296</v>
      </c>
      <c r="E2666" s="21" t="s">
        <v>28297</v>
      </c>
      <c r="F2666" s="21" t="s">
        <v>15060</v>
      </c>
    </row>
    <row r="2667" spans="1:6" ht="32" customHeight="1">
      <c r="A2667" s="19" t="s">
        <v>28298</v>
      </c>
      <c r="B2667" s="20" t="s">
        <v>28299</v>
      </c>
      <c r="C2667" s="21" t="s">
        <v>28300</v>
      </c>
      <c r="D2667" s="21" t="s">
        <v>28301</v>
      </c>
      <c r="E2667" s="22">
        <v>100</v>
      </c>
      <c r="F2667" s="21" t="s">
        <v>15060</v>
      </c>
    </row>
    <row r="2668" spans="1:6" ht="32" customHeight="1">
      <c r="A2668" s="19" t="s">
        <v>28302</v>
      </c>
      <c r="B2668" s="20" t="s">
        <v>28303</v>
      </c>
      <c r="C2668" s="21" t="s">
        <v>28304</v>
      </c>
      <c r="D2668" s="21" t="s">
        <v>28305</v>
      </c>
      <c r="E2668" s="21" t="s">
        <v>28306</v>
      </c>
      <c r="F2668" s="21" t="s">
        <v>15060</v>
      </c>
    </row>
    <row r="2669" spans="1:6" ht="32" customHeight="1">
      <c r="A2669" s="19" t="s">
        <v>28307</v>
      </c>
      <c r="B2669" s="20" t="s">
        <v>28308</v>
      </c>
      <c r="C2669" s="21" t="s">
        <v>28309</v>
      </c>
      <c r="D2669" s="21" t="s">
        <v>28310</v>
      </c>
      <c r="E2669" s="22">
        <v>100</v>
      </c>
      <c r="F2669" s="21" t="s">
        <v>15060</v>
      </c>
    </row>
    <row r="2670" spans="1:6" ht="32" customHeight="1">
      <c r="A2670" s="19" t="s">
        <v>28311</v>
      </c>
      <c r="B2670" s="20" t="s">
        <v>28312</v>
      </c>
      <c r="C2670" s="21" t="s">
        <v>28313</v>
      </c>
      <c r="D2670" s="21" t="s">
        <v>28314</v>
      </c>
      <c r="E2670" s="21" t="s">
        <v>28315</v>
      </c>
      <c r="F2670" s="21" t="s">
        <v>15060</v>
      </c>
    </row>
    <row r="2671" spans="1:6" ht="32" customHeight="1">
      <c r="A2671" s="19" t="s">
        <v>28316</v>
      </c>
      <c r="B2671" s="20" t="s">
        <v>28317</v>
      </c>
      <c r="C2671" s="21" t="s">
        <v>28318</v>
      </c>
      <c r="D2671" s="21" t="s">
        <v>28319</v>
      </c>
      <c r="E2671" s="21" t="s">
        <v>28320</v>
      </c>
      <c r="F2671" s="21" t="s">
        <v>15856</v>
      </c>
    </row>
    <row r="2672" spans="1:6" ht="32" customHeight="1">
      <c r="A2672" s="19" t="s">
        <v>28321</v>
      </c>
      <c r="B2672" s="20" t="s">
        <v>28322</v>
      </c>
      <c r="C2672" s="21" t="s">
        <v>28323</v>
      </c>
      <c r="D2672" s="21" t="s">
        <v>28324</v>
      </c>
      <c r="E2672" s="22">
        <v>100</v>
      </c>
      <c r="F2672" s="21" t="s">
        <v>15856</v>
      </c>
    </row>
    <row r="2673" spans="1:6" ht="32" customHeight="1">
      <c r="A2673" s="19" t="s">
        <v>28325</v>
      </c>
      <c r="B2673" s="20" t="s">
        <v>28326</v>
      </c>
      <c r="C2673" s="21" t="s">
        <v>28327</v>
      </c>
      <c r="D2673" s="21" t="s">
        <v>28328</v>
      </c>
      <c r="E2673" s="21" t="s">
        <v>28329</v>
      </c>
      <c r="F2673" s="21" t="s">
        <v>15856</v>
      </c>
    </row>
    <row r="2674" spans="1:6" ht="32" customHeight="1">
      <c r="A2674" s="19" t="s">
        <v>28330</v>
      </c>
      <c r="B2674" s="20" t="s">
        <v>28331</v>
      </c>
      <c r="C2674" s="21" t="s">
        <v>28332</v>
      </c>
      <c r="D2674" s="21" t="s">
        <v>28333</v>
      </c>
      <c r="E2674" s="21" t="s">
        <v>28334</v>
      </c>
      <c r="F2674" s="21" t="s">
        <v>15872</v>
      </c>
    </row>
    <row r="2675" spans="1:6" ht="32" customHeight="1">
      <c r="A2675" s="19" t="s">
        <v>28335</v>
      </c>
      <c r="B2675" s="20" t="s">
        <v>28336</v>
      </c>
      <c r="C2675" s="21" t="s">
        <v>28337</v>
      </c>
      <c r="D2675" s="21" t="s">
        <v>28338</v>
      </c>
      <c r="E2675" s="22">
        <v>100</v>
      </c>
      <c r="F2675" s="21" t="s">
        <v>15872</v>
      </c>
    </row>
    <row r="2676" spans="1:6" ht="32" customHeight="1">
      <c r="A2676" s="19" t="s">
        <v>28339</v>
      </c>
      <c r="B2676" s="20" t="s">
        <v>28340</v>
      </c>
      <c r="C2676" s="21" t="s">
        <v>28341</v>
      </c>
      <c r="D2676" s="21" t="s">
        <v>28342</v>
      </c>
      <c r="E2676" s="21" t="s">
        <v>28343</v>
      </c>
      <c r="F2676" s="21" t="s">
        <v>15872</v>
      </c>
    </row>
    <row r="2677" spans="1:6" ht="32" customHeight="1">
      <c r="A2677" s="19" t="s">
        <v>28344</v>
      </c>
      <c r="B2677" s="20" t="s">
        <v>28345</v>
      </c>
      <c r="C2677" s="21" t="s">
        <v>28346</v>
      </c>
      <c r="D2677" s="21" t="s">
        <v>28347</v>
      </c>
      <c r="E2677" s="21" t="s">
        <v>28348</v>
      </c>
      <c r="F2677" s="21" t="s">
        <v>15060</v>
      </c>
    </row>
    <row r="2678" spans="1:6" ht="32" customHeight="1">
      <c r="A2678" s="19" t="s">
        <v>28349</v>
      </c>
      <c r="B2678" s="20" t="s">
        <v>28350</v>
      </c>
      <c r="C2678" s="21" t="s">
        <v>28351</v>
      </c>
      <c r="D2678" s="21" t="s">
        <v>28352</v>
      </c>
      <c r="E2678" s="21" t="s">
        <v>28353</v>
      </c>
      <c r="F2678" s="21" t="s">
        <v>15060</v>
      </c>
    </row>
    <row r="2679" spans="1:6" ht="32" customHeight="1">
      <c r="A2679" s="19" t="s">
        <v>28354</v>
      </c>
      <c r="B2679" s="20" t="s">
        <v>28355</v>
      </c>
      <c r="C2679" s="21" t="s">
        <v>28356</v>
      </c>
      <c r="D2679" s="21" t="s">
        <v>28357</v>
      </c>
      <c r="E2679" s="21" t="s">
        <v>28358</v>
      </c>
      <c r="F2679" s="21" t="s">
        <v>15060</v>
      </c>
    </row>
    <row r="2680" spans="1:6" ht="32" customHeight="1">
      <c r="A2680" s="19" t="s">
        <v>28359</v>
      </c>
      <c r="B2680" s="20" t="s">
        <v>28360</v>
      </c>
      <c r="C2680" s="21" t="s">
        <v>28361</v>
      </c>
      <c r="D2680" s="21" t="s">
        <v>28362</v>
      </c>
      <c r="E2680" s="21" t="s">
        <v>28363</v>
      </c>
      <c r="F2680" s="21" t="s">
        <v>15060</v>
      </c>
    </row>
    <row r="2681" spans="1:6" ht="32" customHeight="1">
      <c r="A2681" s="19" t="s">
        <v>28364</v>
      </c>
      <c r="B2681" s="20" t="s">
        <v>28365</v>
      </c>
      <c r="C2681" s="21" t="s">
        <v>28366</v>
      </c>
      <c r="D2681" s="21" t="s">
        <v>28367</v>
      </c>
      <c r="E2681" s="21" t="s">
        <v>28368</v>
      </c>
      <c r="F2681" s="21" t="s">
        <v>15060</v>
      </c>
    </row>
    <row r="2682" spans="1:6" ht="32" customHeight="1">
      <c r="A2682" s="19" t="s">
        <v>28369</v>
      </c>
      <c r="B2682" s="20" t="s">
        <v>28370</v>
      </c>
      <c r="C2682" s="21" t="s">
        <v>28371</v>
      </c>
      <c r="D2682" s="21" t="s">
        <v>28372</v>
      </c>
      <c r="E2682" s="21" t="s">
        <v>28373</v>
      </c>
      <c r="F2682" s="21" t="s">
        <v>15060</v>
      </c>
    </row>
    <row r="2683" spans="1:6" ht="32" customHeight="1">
      <c r="A2683" s="19" t="s">
        <v>28374</v>
      </c>
      <c r="B2683" s="20" t="s">
        <v>28375</v>
      </c>
      <c r="C2683" s="21" t="s">
        <v>28376</v>
      </c>
      <c r="D2683" s="21" t="s">
        <v>28377</v>
      </c>
      <c r="E2683" s="21" t="s">
        <v>28378</v>
      </c>
      <c r="F2683" s="21" t="s">
        <v>15060</v>
      </c>
    </row>
    <row r="2684" spans="1:6" ht="32" customHeight="1">
      <c r="A2684" s="19" t="s">
        <v>28379</v>
      </c>
      <c r="B2684" s="20" t="s">
        <v>28380</v>
      </c>
      <c r="C2684" s="21" t="s">
        <v>28381</v>
      </c>
      <c r="D2684" s="21" t="s">
        <v>28382</v>
      </c>
      <c r="E2684" s="21" t="s">
        <v>28383</v>
      </c>
      <c r="F2684" s="21" t="s">
        <v>15060</v>
      </c>
    </row>
    <row r="2685" spans="1:6" ht="32" customHeight="1">
      <c r="A2685" s="19" t="s">
        <v>28384</v>
      </c>
      <c r="B2685" s="20" t="s">
        <v>28385</v>
      </c>
      <c r="C2685" s="21" t="s">
        <v>28386</v>
      </c>
      <c r="D2685" s="21" t="s">
        <v>28387</v>
      </c>
      <c r="E2685" s="21" t="s">
        <v>28388</v>
      </c>
      <c r="F2685" s="21" t="s">
        <v>15060</v>
      </c>
    </row>
    <row r="2686" spans="1:6" ht="32" customHeight="1">
      <c r="A2686" s="19" t="s">
        <v>28389</v>
      </c>
      <c r="B2686" s="20" t="s">
        <v>28390</v>
      </c>
      <c r="C2686" s="21" t="s">
        <v>28391</v>
      </c>
      <c r="D2686" s="21" t="s">
        <v>28392</v>
      </c>
      <c r="E2686" s="21" t="s">
        <v>28393</v>
      </c>
      <c r="F2686" s="21" t="s">
        <v>15060</v>
      </c>
    </row>
    <row r="2687" spans="1:6" ht="32" customHeight="1">
      <c r="A2687" s="19" t="s">
        <v>28394</v>
      </c>
      <c r="B2687" s="20" t="s">
        <v>28395</v>
      </c>
      <c r="C2687" s="21" t="s">
        <v>28396</v>
      </c>
      <c r="D2687" s="21" t="s">
        <v>28397</v>
      </c>
      <c r="E2687" s="21" t="s">
        <v>28398</v>
      </c>
      <c r="F2687" s="21" t="s">
        <v>15060</v>
      </c>
    </row>
    <row r="2688" spans="1:6" ht="32" customHeight="1">
      <c r="A2688" s="19" t="s">
        <v>28399</v>
      </c>
      <c r="B2688" s="20" t="s">
        <v>28400</v>
      </c>
      <c r="C2688" s="21" t="s">
        <v>28401</v>
      </c>
      <c r="D2688" s="21" t="s">
        <v>28402</v>
      </c>
      <c r="E2688" s="21" t="s">
        <v>28403</v>
      </c>
      <c r="F2688" s="21" t="s">
        <v>15060</v>
      </c>
    </row>
    <row r="2689" spans="1:6" ht="32" customHeight="1">
      <c r="A2689" s="19" t="s">
        <v>28404</v>
      </c>
      <c r="B2689" s="20" t="s">
        <v>28405</v>
      </c>
      <c r="C2689" s="21" t="s">
        <v>28406</v>
      </c>
      <c r="D2689" s="21" t="s">
        <v>28407</v>
      </c>
      <c r="E2689" s="22">
        <v>100</v>
      </c>
      <c r="F2689" s="21" t="s">
        <v>15060</v>
      </c>
    </row>
    <row r="2690" spans="1:6" ht="32" customHeight="1">
      <c r="A2690" s="19" t="s">
        <v>28408</v>
      </c>
      <c r="B2690" s="20" t="s">
        <v>28409</v>
      </c>
      <c r="C2690" s="21" t="s">
        <v>28410</v>
      </c>
      <c r="D2690" s="21" t="s">
        <v>28411</v>
      </c>
      <c r="E2690" s="21" t="s">
        <v>28412</v>
      </c>
      <c r="F2690" s="21" t="s">
        <v>15060</v>
      </c>
    </row>
    <row r="2691" spans="1:6" ht="32" customHeight="1">
      <c r="A2691" s="19" t="s">
        <v>28413</v>
      </c>
      <c r="B2691" s="20" t="s">
        <v>28414</v>
      </c>
      <c r="C2691" s="21" t="s">
        <v>28415</v>
      </c>
      <c r="D2691" s="21" t="s">
        <v>28416</v>
      </c>
      <c r="E2691" s="21" t="s">
        <v>28417</v>
      </c>
      <c r="F2691" s="21" t="s">
        <v>15060</v>
      </c>
    </row>
    <row r="2692" spans="1:6" ht="32" customHeight="1">
      <c r="A2692" s="19" t="s">
        <v>28418</v>
      </c>
      <c r="B2692" s="20" t="s">
        <v>28419</v>
      </c>
      <c r="C2692" s="21" t="s">
        <v>28420</v>
      </c>
      <c r="D2692" s="21" t="s">
        <v>28421</v>
      </c>
      <c r="E2692" s="21" t="s">
        <v>28422</v>
      </c>
      <c r="F2692" s="21" t="s">
        <v>15060</v>
      </c>
    </row>
    <row r="2693" spans="1:6" ht="32" customHeight="1">
      <c r="A2693" s="19" t="s">
        <v>28423</v>
      </c>
      <c r="B2693" s="20" t="s">
        <v>28424</v>
      </c>
      <c r="C2693" s="21" t="s">
        <v>28425</v>
      </c>
      <c r="D2693" s="21" t="s">
        <v>28426</v>
      </c>
      <c r="E2693" s="21" t="s">
        <v>28427</v>
      </c>
      <c r="F2693" s="21" t="s">
        <v>15060</v>
      </c>
    </row>
    <row r="2694" spans="1:6" ht="32" customHeight="1">
      <c r="A2694" s="19" t="s">
        <v>28428</v>
      </c>
      <c r="B2694" s="20" t="s">
        <v>28429</v>
      </c>
      <c r="C2694" s="21" t="s">
        <v>28430</v>
      </c>
      <c r="D2694" s="21" t="s">
        <v>28431</v>
      </c>
      <c r="E2694" s="21" t="s">
        <v>28432</v>
      </c>
      <c r="F2694" s="21" t="s">
        <v>15060</v>
      </c>
    </row>
    <row r="2695" spans="1:6" ht="32" customHeight="1">
      <c r="A2695" s="19" t="s">
        <v>28433</v>
      </c>
      <c r="B2695" s="20" t="s">
        <v>28434</v>
      </c>
      <c r="C2695" s="21" t="s">
        <v>28435</v>
      </c>
      <c r="D2695" s="21" t="s">
        <v>28436</v>
      </c>
      <c r="E2695" s="21" t="s">
        <v>28437</v>
      </c>
      <c r="F2695" s="21" t="s">
        <v>15060</v>
      </c>
    </row>
    <row r="2696" spans="1:6" ht="32" customHeight="1">
      <c r="A2696" s="19" t="s">
        <v>28438</v>
      </c>
      <c r="B2696" s="20" t="s">
        <v>28439</v>
      </c>
      <c r="C2696" s="21" t="s">
        <v>28440</v>
      </c>
      <c r="D2696" s="21" t="s">
        <v>28441</v>
      </c>
      <c r="E2696" s="21" t="s">
        <v>28442</v>
      </c>
      <c r="F2696" s="21" t="s">
        <v>15060</v>
      </c>
    </row>
    <row r="2697" spans="1:6" ht="32" customHeight="1">
      <c r="A2697" s="19" t="s">
        <v>28443</v>
      </c>
      <c r="B2697" s="20" t="s">
        <v>28444</v>
      </c>
      <c r="C2697" s="21" t="s">
        <v>28445</v>
      </c>
      <c r="D2697" s="21" t="s">
        <v>28446</v>
      </c>
      <c r="E2697" s="21" t="s">
        <v>28447</v>
      </c>
      <c r="F2697" s="21" t="s">
        <v>15060</v>
      </c>
    </row>
    <row r="2698" spans="1:6" ht="32" customHeight="1">
      <c r="A2698" s="19" t="s">
        <v>28448</v>
      </c>
      <c r="B2698" s="20" t="s">
        <v>28449</v>
      </c>
      <c r="C2698" s="21" t="s">
        <v>28450</v>
      </c>
      <c r="D2698" s="21" t="s">
        <v>28451</v>
      </c>
      <c r="E2698" s="21" t="s">
        <v>28452</v>
      </c>
      <c r="F2698" s="21" t="s">
        <v>15060</v>
      </c>
    </row>
    <row r="2699" spans="1:6" ht="32" customHeight="1">
      <c r="A2699" s="19" t="s">
        <v>28453</v>
      </c>
      <c r="B2699" s="20" t="s">
        <v>28454</v>
      </c>
      <c r="C2699" s="21" t="s">
        <v>28455</v>
      </c>
      <c r="D2699" s="21" t="s">
        <v>28456</v>
      </c>
      <c r="E2699" s="21" t="s">
        <v>28457</v>
      </c>
      <c r="F2699" s="21" t="s">
        <v>15060</v>
      </c>
    </row>
    <row r="2700" spans="1:6" ht="32" customHeight="1">
      <c r="A2700" s="19" t="s">
        <v>28458</v>
      </c>
      <c r="B2700" s="20" t="s">
        <v>28459</v>
      </c>
      <c r="C2700" s="21" t="s">
        <v>28460</v>
      </c>
      <c r="D2700" s="21" t="s">
        <v>28461</v>
      </c>
      <c r="E2700" s="21" t="s">
        <v>28462</v>
      </c>
      <c r="F2700" s="21" t="s">
        <v>15060</v>
      </c>
    </row>
    <row r="2701" spans="1:6" ht="32" customHeight="1">
      <c r="A2701" s="19" t="s">
        <v>28463</v>
      </c>
      <c r="B2701" s="20" t="s">
        <v>28464</v>
      </c>
      <c r="C2701" s="21" t="s">
        <v>28465</v>
      </c>
      <c r="D2701" s="21" t="s">
        <v>28466</v>
      </c>
      <c r="E2701" s="21" t="s">
        <v>28467</v>
      </c>
      <c r="F2701" s="21" t="s">
        <v>15060</v>
      </c>
    </row>
    <row r="2702" spans="1:6" ht="32" customHeight="1">
      <c r="A2702" s="19" t="s">
        <v>28468</v>
      </c>
      <c r="B2702" s="20" t="s">
        <v>28469</v>
      </c>
      <c r="C2702" s="21" t="s">
        <v>28470</v>
      </c>
      <c r="D2702" s="21" t="s">
        <v>28471</v>
      </c>
      <c r="E2702" s="21" t="s">
        <v>28472</v>
      </c>
      <c r="F2702" s="21" t="s">
        <v>15060</v>
      </c>
    </row>
    <row r="2703" spans="1:6" ht="32" customHeight="1">
      <c r="A2703" s="19" t="s">
        <v>28473</v>
      </c>
      <c r="B2703" s="20" t="s">
        <v>28474</v>
      </c>
      <c r="C2703" s="21" t="s">
        <v>28475</v>
      </c>
      <c r="D2703" s="21" t="s">
        <v>28476</v>
      </c>
      <c r="E2703" s="21" t="s">
        <v>28477</v>
      </c>
      <c r="F2703" s="21" t="s">
        <v>15060</v>
      </c>
    </row>
    <row r="2704" spans="1:6" ht="32" customHeight="1">
      <c r="A2704" s="19" t="s">
        <v>28478</v>
      </c>
      <c r="B2704" s="20" t="s">
        <v>28479</v>
      </c>
      <c r="C2704" s="21" t="s">
        <v>28480</v>
      </c>
      <c r="D2704" s="21" t="s">
        <v>28481</v>
      </c>
      <c r="E2704" s="21" t="s">
        <v>28482</v>
      </c>
      <c r="F2704" s="21" t="s">
        <v>15060</v>
      </c>
    </row>
    <row r="2705" spans="1:6" ht="32" customHeight="1">
      <c r="A2705" s="19" t="s">
        <v>28483</v>
      </c>
      <c r="B2705" s="20" t="s">
        <v>28484</v>
      </c>
      <c r="C2705" s="21" t="s">
        <v>28485</v>
      </c>
      <c r="D2705" s="21" t="s">
        <v>28486</v>
      </c>
      <c r="E2705" s="21" t="s">
        <v>28487</v>
      </c>
      <c r="F2705" s="21" t="s">
        <v>15060</v>
      </c>
    </row>
    <row r="2706" spans="1:6" ht="32" customHeight="1">
      <c r="A2706" s="19" t="s">
        <v>28488</v>
      </c>
      <c r="B2706" s="20" t="s">
        <v>28489</v>
      </c>
      <c r="C2706" s="21" t="s">
        <v>28490</v>
      </c>
      <c r="D2706" s="21" t="s">
        <v>28491</v>
      </c>
      <c r="E2706" s="21" t="s">
        <v>28492</v>
      </c>
      <c r="F2706" s="21" t="s">
        <v>15060</v>
      </c>
    </row>
    <row r="2707" spans="1:6" ht="32" customHeight="1">
      <c r="A2707" s="19" t="s">
        <v>28493</v>
      </c>
      <c r="B2707" s="20" t="s">
        <v>28494</v>
      </c>
      <c r="C2707" s="21" t="s">
        <v>28495</v>
      </c>
      <c r="D2707" s="21" t="s">
        <v>28496</v>
      </c>
      <c r="E2707" s="21" t="s">
        <v>28497</v>
      </c>
      <c r="F2707" s="21" t="s">
        <v>15060</v>
      </c>
    </row>
    <row r="2708" spans="1:6" ht="32" customHeight="1">
      <c r="A2708" s="19" t="s">
        <v>28498</v>
      </c>
      <c r="B2708" s="20" t="s">
        <v>28499</v>
      </c>
      <c r="C2708" s="21" t="s">
        <v>28500</v>
      </c>
      <c r="D2708" s="21" t="s">
        <v>28501</v>
      </c>
      <c r="E2708" s="21" t="s">
        <v>28502</v>
      </c>
      <c r="F2708" s="21" t="s">
        <v>15060</v>
      </c>
    </row>
    <row r="2709" spans="1:6" ht="32" customHeight="1">
      <c r="A2709" s="19" t="s">
        <v>28503</v>
      </c>
      <c r="B2709" s="20" t="s">
        <v>28504</v>
      </c>
      <c r="C2709" s="21" t="s">
        <v>28505</v>
      </c>
      <c r="D2709" s="21" t="s">
        <v>28506</v>
      </c>
      <c r="E2709" s="21" t="s">
        <v>28507</v>
      </c>
      <c r="F2709" s="21" t="s">
        <v>15060</v>
      </c>
    </row>
    <row r="2710" spans="1:6" ht="32" customHeight="1">
      <c r="A2710" s="19" t="s">
        <v>28508</v>
      </c>
      <c r="B2710" s="20" t="s">
        <v>28509</v>
      </c>
      <c r="C2710" s="21" t="s">
        <v>28510</v>
      </c>
      <c r="D2710" s="21" t="s">
        <v>28511</v>
      </c>
      <c r="E2710" s="21" t="s">
        <v>28512</v>
      </c>
      <c r="F2710" s="21" t="s">
        <v>15060</v>
      </c>
    </row>
    <row r="2711" spans="1:6" ht="32" customHeight="1">
      <c r="A2711" s="19" t="s">
        <v>28513</v>
      </c>
      <c r="B2711" s="20" t="s">
        <v>28514</v>
      </c>
      <c r="C2711" s="21" t="s">
        <v>28515</v>
      </c>
      <c r="D2711" s="21" t="s">
        <v>28516</v>
      </c>
      <c r="E2711" s="21" t="s">
        <v>28517</v>
      </c>
      <c r="F2711" s="21" t="s">
        <v>15060</v>
      </c>
    </row>
    <row r="2712" spans="1:6" ht="32" customHeight="1">
      <c r="A2712" s="19" t="s">
        <v>28518</v>
      </c>
      <c r="B2712" s="20" t="s">
        <v>28519</v>
      </c>
      <c r="C2712" s="21" t="s">
        <v>28520</v>
      </c>
      <c r="D2712" s="21" t="s">
        <v>28521</v>
      </c>
      <c r="E2712" s="21" t="s">
        <v>28522</v>
      </c>
      <c r="F2712" s="21" t="s">
        <v>15060</v>
      </c>
    </row>
    <row r="2713" spans="1:6" ht="32" customHeight="1">
      <c r="A2713" s="19" t="s">
        <v>28523</v>
      </c>
      <c r="B2713" s="20" t="s">
        <v>28524</v>
      </c>
      <c r="C2713" s="21" t="s">
        <v>28525</v>
      </c>
      <c r="D2713" s="21" t="s">
        <v>28526</v>
      </c>
      <c r="E2713" s="21" t="s">
        <v>28527</v>
      </c>
      <c r="F2713" s="21" t="s">
        <v>15060</v>
      </c>
    </row>
    <row r="2714" spans="1:6" ht="32" customHeight="1">
      <c r="A2714" s="19" t="s">
        <v>28528</v>
      </c>
      <c r="B2714" s="20" t="s">
        <v>28529</v>
      </c>
      <c r="C2714" s="21" t="s">
        <v>28530</v>
      </c>
      <c r="D2714" s="21" t="s">
        <v>28531</v>
      </c>
      <c r="E2714" s="21" t="s">
        <v>28532</v>
      </c>
      <c r="F2714" s="21" t="s">
        <v>15060</v>
      </c>
    </row>
    <row r="2715" spans="1:6" ht="32" customHeight="1">
      <c r="A2715" s="19" t="s">
        <v>28533</v>
      </c>
      <c r="B2715" s="20" t="s">
        <v>28534</v>
      </c>
      <c r="C2715" s="21" t="s">
        <v>28535</v>
      </c>
      <c r="D2715" s="21" t="s">
        <v>28536</v>
      </c>
      <c r="E2715" s="21" t="s">
        <v>28537</v>
      </c>
      <c r="F2715" s="21" t="s">
        <v>15060</v>
      </c>
    </row>
    <row r="2716" spans="1:6" ht="32" customHeight="1">
      <c r="A2716" s="19" t="s">
        <v>28538</v>
      </c>
      <c r="B2716" s="20" t="s">
        <v>28539</v>
      </c>
      <c r="C2716" s="21" t="s">
        <v>28540</v>
      </c>
      <c r="D2716" s="21" t="s">
        <v>28541</v>
      </c>
      <c r="E2716" s="21" t="s">
        <v>28542</v>
      </c>
      <c r="F2716" s="21" t="s">
        <v>15060</v>
      </c>
    </row>
    <row r="2717" spans="1:6" ht="32" customHeight="1">
      <c r="A2717" s="19" t="s">
        <v>28543</v>
      </c>
      <c r="B2717" s="20" t="s">
        <v>28544</v>
      </c>
      <c r="C2717" s="21" t="s">
        <v>28545</v>
      </c>
      <c r="D2717" s="21" t="s">
        <v>28546</v>
      </c>
      <c r="E2717" s="21" t="s">
        <v>28547</v>
      </c>
      <c r="F2717" s="21" t="s">
        <v>15060</v>
      </c>
    </row>
    <row r="2718" spans="1:6" ht="32" customHeight="1">
      <c r="A2718" s="19" t="s">
        <v>28548</v>
      </c>
      <c r="B2718" s="20" t="s">
        <v>28549</v>
      </c>
      <c r="C2718" s="21" t="s">
        <v>28550</v>
      </c>
      <c r="D2718" s="21" t="s">
        <v>28551</v>
      </c>
      <c r="E2718" s="21" t="s">
        <v>28552</v>
      </c>
      <c r="F2718" s="21" t="s">
        <v>15060</v>
      </c>
    </row>
    <row r="2719" spans="1:6" ht="32" customHeight="1">
      <c r="A2719" s="19" t="s">
        <v>28553</v>
      </c>
      <c r="B2719" s="20" t="s">
        <v>28554</v>
      </c>
      <c r="C2719" s="21" t="s">
        <v>28555</v>
      </c>
      <c r="D2719" s="21" t="s">
        <v>28556</v>
      </c>
      <c r="E2719" s="21" t="s">
        <v>28557</v>
      </c>
      <c r="F2719" s="21" t="s">
        <v>15060</v>
      </c>
    </row>
    <row r="2720" spans="1:6" ht="32" customHeight="1">
      <c r="A2720" s="19" t="s">
        <v>28558</v>
      </c>
      <c r="B2720" s="20" t="s">
        <v>28559</v>
      </c>
      <c r="C2720" s="21" t="s">
        <v>28560</v>
      </c>
      <c r="D2720" s="21" t="s">
        <v>28561</v>
      </c>
      <c r="E2720" s="21" t="s">
        <v>28562</v>
      </c>
      <c r="F2720" s="21" t="s">
        <v>15060</v>
      </c>
    </row>
    <row r="2721" spans="1:6" ht="32" customHeight="1">
      <c r="A2721" s="19" t="s">
        <v>28563</v>
      </c>
      <c r="B2721" s="20" t="s">
        <v>28564</v>
      </c>
      <c r="C2721" s="21" t="s">
        <v>28565</v>
      </c>
      <c r="D2721" s="21" t="s">
        <v>28566</v>
      </c>
      <c r="E2721" s="21" t="s">
        <v>28567</v>
      </c>
      <c r="F2721" s="21" t="s">
        <v>15060</v>
      </c>
    </row>
    <row r="2722" spans="1:6" ht="32" customHeight="1">
      <c r="A2722" s="19" t="s">
        <v>28568</v>
      </c>
      <c r="B2722" s="20" t="s">
        <v>28569</v>
      </c>
      <c r="C2722" s="21" t="s">
        <v>28570</v>
      </c>
      <c r="D2722" s="21" t="s">
        <v>28571</v>
      </c>
      <c r="E2722" s="21" t="s">
        <v>28572</v>
      </c>
      <c r="F2722" s="21" t="s">
        <v>15060</v>
      </c>
    </row>
    <row r="2723" spans="1:6" ht="32" customHeight="1">
      <c r="A2723" s="19" t="s">
        <v>28573</v>
      </c>
      <c r="B2723" s="20" t="s">
        <v>28574</v>
      </c>
      <c r="C2723" s="21" t="s">
        <v>28575</v>
      </c>
      <c r="D2723" s="21" t="s">
        <v>28576</v>
      </c>
      <c r="E2723" s="21" t="s">
        <v>28577</v>
      </c>
      <c r="F2723" s="21" t="s">
        <v>15060</v>
      </c>
    </row>
    <row r="2724" spans="1:6" ht="32" customHeight="1">
      <c r="A2724" s="19" t="s">
        <v>28578</v>
      </c>
      <c r="B2724" s="20" t="s">
        <v>28579</v>
      </c>
      <c r="C2724" s="21" t="s">
        <v>28580</v>
      </c>
      <c r="D2724" s="21" t="s">
        <v>28581</v>
      </c>
      <c r="E2724" s="21" t="s">
        <v>28582</v>
      </c>
      <c r="F2724" s="21" t="s">
        <v>15060</v>
      </c>
    </row>
    <row r="2725" spans="1:6" ht="32" customHeight="1">
      <c r="A2725" s="19" t="s">
        <v>28583</v>
      </c>
      <c r="B2725" s="20" t="s">
        <v>28584</v>
      </c>
      <c r="C2725" s="21" t="s">
        <v>28585</v>
      </c>
      <c r="D2725" s="21" t="s">
        <v>28586</v>
      </c>
      <c r="E2725" s="21" t="s">
        <v>28587</v>
      </c>
      <c r="F2725" s="21" t="s">
        <v>15060</v>
      </c>
    </row>
    <row r="2726" spans="1:6" ht="32" customHeight="1">
      <c r="A2726" s="19" t="s">
        <v>28588</v>
      </c>
      <c r="B2726" s="20" t="s">
        <v>28589</v>
      </c>
      <c r="C2726" s="21" t="s">
        <v>28590</v>
      </c>
      <c r="D2726" s="21" t="s">
        <v>28591</v>
      </c>
      <c r="E2726" s="21" t="s">
        <v>28592</v>
      </c>
      <c r="F2726" s="21" t="s">
        <v>15060</v>
      </c>
    </row>
    <row r="2727" spans="1:6" ht="32" customHeight="1">
      <c r="A2727" s="19" t="s">
        <v>28593</v>
      </c>
      <c r="B2727" s="20" t="s">
        <v>28594</v>
      </c>
      <c r="C2727" s="21" t="s">
        <v>28595</v>
      </c>
      <c r="D2727" s="21" t="s">
        <v>28596</v>
      </c>
      <c r="E2727" s="21" t="s">
        <v>28597</v>
      </c>
      <c r="F2727" s="21" t="s">
        <v>15060</v>
      </c>
    </row>
    <row r="2728" spans="1:6" ht="32" customHeight="1">
      <c r="A2728" s="19" t="s">
        <v>28598</v>
      </c>
      <c r="B2728" s="20" t="s">
        <v>28599</v>
      </c>
      <c r="C2728" s="21" t="s">
        <v>28600</v>
      </c>
      <c r="D2728" s="21" t="s">
        <v>28601</v>
      </c>
      <c r="E2728" s="21" t="s">
        <v>28602</v>
      </c>
      <c r="F2728" s="21" t="s">
        <v>15060</v>
      </c>
    </row>
    <row r="2729" spans="1:6" ht="32" customHeight="1">
      <c r="A2729" s="19" t="s">
        <v>28603</v>
      </c>
      <c r="B2729" s="20" t="s">
        <v>28604</v>
      </c>
      <c r="C2729" s="21" t="s">
        <v>28605</v>
      </c>
      <c r="D2729" s="21" t="s">
        <v>28606</v>
      </c>
      <c r="E2729" s="21" t="s">
        <v>28607</v>
      </c>
      <c r="F2729" s="21" t="s">
        <v>15060</v>
      </c>
    </row>
    <row r="2730" spans="1:6" ht="32" customHeight="1">
      <c r="A2730" s="19" t="s">
        <v>28608</v>
      </c>
      <c r="B2730" s="20" t="s">
        <v>28609</v>
      </c>
      <c r="C2730" s="21" t="s">
        <v>28610</v>
      </c>
      <c r="D2730" s="21" t="s">
        <v>28611</v>
      </c>
      <c r="E2730" s="21" t="s">
        <v>28612</v>
      </c>
      <c r="F2730" s="21" t="s">
        <v>15060</v>
      </c>
    </row>
    <row r="2731" spans="1:6" ht="32" customHeight="1">
      <c r="A2731" s="19" t="s">
        <v>28613</v>
      </c>
      <c r="B2731" s="20" t="s">
        <v>28614</v>
      </c>
      <c r="C2731" s="21" t="s">
        <v>28615</v>
      </c>
      <c r="D2731" s="21" t="s">
        <v>28616</v>
      </c>
      <c r="E2731" s="21" t="s">
        <v>28617</v>
      </c>
      <c r="F2731" s="21" t="s">
        <v>15060</v>
      </c>
    </row>
    <row r="2732" spans="1:6" ht="32" customHeight="1">
      <c r="A2732" s="19" t="s">
        <v>28618</v>
      </c>
      <c r="B2732" s="20" t="s">
        <v>28619</v>
      </c>
      <c r="C2732" s="21" t="s">
        <v>28620</v>
      </c>
      <c r="D2732" s="21" t="s">
        <v>28621</v>
      </c>
      <c r="E2732" s="21" t="s">
        <v>28622</v>
      </c>
      <c r="F2732" s="21" t="s">
        <v>15060</v>
      </c>
    </row>
    <row r="2733" spans="1:6" ht="32" customHeight="1">
      <c r="A2733" s="19" t="s">
        <v>28623</v>
      </c>
      <c r="B2733" s="20" t="s">
        <v>28624</v>
      </c>
      <c r="C2733" s="21" t="s">
        <v>28625</v>
      </c>
      <c r="D2733" s="21" t="s">
        <v>28626</v>
      </c>
      <c r="E2733" s="21" t="s">
        <v>28627</v>
      </c>
      <c r="F2733" s="21" t="s">
        <v>15060</v>
      </c>
    </row>
    <row r="2734" spans="1:6" ht="32" customHeight="1">
      <c r="A2734" s="19" t="s">
        <v>28628</v>
      </c>
      <c r="B2734" s="20" t="s">
        <v>28629</v>
      </c>
      <c r="C2734" s="21" t="s">
        <v>28630</v>
      </c>
      <c r="D2734" s="21" t="s">
        <v>28631</v>
      </c>
      <c r="E2734" s="21" t="s">
        <v>28632</v>
      </c>
      <c r="F2734" s="21" t="s">
        <v>15060</v>
      </c>
    </row>
    <row r="2735" spans="1:6" ht="32" customHeight="1">
      <c r="A2735" s="19" t="s">
        <v>28633</v>
      </c>
      <c r="B2735" s="20" t="s">
        <v>28634</v>
      </c>
      <c r="C2735" s="21" t="s">
        <v>28635</v>
      </c>
      <c r="D2735" s="21" t="s">
        <v>28636</v>
      </c>
      <c r="E2735" s="21" t="s">
        <v>28637</v>
      </c>
      <c r="F2735" s="21" t="s">
        <v>15060</v>
      </c>
    </row>
    <row r="2736" spans="1:6" ht="32" customHeight="1">
      <c r="A2736" s="19" t="s">
        <v>28638</v>
      </c>
      <c r="B2736" s="20" t="s">
        <v>28639</v>
      </c>
      <c r="C2736" s="21" t="s">
        <v>28640</v>
      </c>
      <c r="D2736" s="21" t="s">
        <v>28641</v>
      </c>
      <c r="E2736" s="21" t="s">
        <v>28642</v>
      </c>
      <c r="F2736" s="21" t="s">
        <v>15060</v>
      </c>
    </row>
    <row r="2737" spans="1:6" ht="32" customHeight="1">
      <c r="A2737" s="19" t="s">
        <v>28643</v>
      </c>
      <c r="B2737" s="20" t="s">
        <v>28644</v>
      </c>
      <c r="C2737" s="21" t="s">
        <v>28645</v>
      </c>
      <c r="D2737" s="21" t="s">
        <v>28646</v>
      </c>
      <c r="E2737" s="21" t="s">
        <v>28647</v>
      </c>
      <c r="F2737" s="21" t="s">
        <v>15060</v>
      </c>
    </row>
    <row r="2738" spans="1:6" ht="32" customHeight="1">
      <c r="A2738" s="19" t="s">
        <v>28648</v>
      </c>
      <c r="B2738" s="20" t="s">
        <v>28649</v>
      </c>
      <c r="C2738" s="21" t="s">
        <v>28650</v>
      </c>
      <c r="D2738" s="21" t="s">
        <v>28651</v>
      </c>
      <c r="E2738" s="21" t="s">
        <v>28652</v>
      </c>
      <c r="F2738" s="21" t="s">
        <v>15060</v>
      </c>
    </row>
    <row r="2739" spans="1:6" ht="32" customHeight="1">
      <c r="A2739" s="19" t="s">
        <v>28653</v>
      </c>
      <c r="B2739" s="20" t="s">
        <v>28654</v>
      </c>
      <c r="C2739" s="21" t="s">
        <v>28655</v>
      </c>
      <c r="D2739" s="21" t="s">
        <v>28656</v>
      </c>
      <c r="E2739" s="21" t="s">
        <v>28657</v>
      </c>
      <c r="F2739" s="21" t="s">
        <v>15060</v>
      </c>
    </row>
    <row r="2740" spans="1:6" ht="32" customHeight="1">
      <c r="A2740" s="19" t="s">
        <v>28658</v>
      </c>
      <c r="B2740" s="20" t="s">
        <v>28659</v>
      </c>
      <c r="C2740" s="21" t="s">
        <v>28660</v>
      </c>
      <c r="D2740" s="21" t="s">
        <v>28661</v>
      </c>
      <c r="E2740" s="21" t="s">
        <v>28662</v>
      </c>
      <c r="F2740" s="21" t="s">
        <v>15060</v>
      </c>
    </row>
    <row r="2741" spans="1:6" ht="32" customHeight="1">
      <c r="A2741" s="19" t="s">
        <v>28663</v>
      </c>
      <c r="B2741" s="20" t="s">
        <v>28664</v>
      </c>
      <c r="C2741" s="21" t="s">
        <v>28665</v>
      </c>
      <c r="D2741" s="21" t="s">
        <v>28666</v>
      </c>
      <c r="E2741" s="21" t="s">
        <v>28667</v>
      </c>
      <c r="F2741" s="21" t="s">
        <v>15060</v>
      </c>
    </row>
    <row r="2742" spans="1:6" ht="32" customHeight="1">
      <c r="A2742" s="19" t="s">
        <v>28668</v>
      </c>
      <c r="B2742" s="20" t="s">
        <v>28669</v>
      </c>
      <c r="C2742" s="21" t="s">
        <v>28670</v>
      </c>
      <c r="D2742" s="21" t="s">
        <v>28671</v>
      </c>
      <c r="E2742" s="21" t="s">
        <v>28672</v>
      </c>
      <c r="F2742" s="21" t="s">
        <v>15060</v>
      </c>
    </row>
    <row r="2743" spans="1:6" ht="32" customHeight="1">
      <c r="A2743" s="19" t="s">
        <v>28673</v>
      </c>
      <c r="B2743" s="20" t="s">
        <v>28674</v>
      </c>
      <c r="C2743" s="21" t="s">
        <v>28675</v>
      </c>
      <c r="D2743" s="21" t="s">
        <v>28676</v>
      </c>
      <c r="E2743" s="21" t="s">
        <v>28677</v>
      </c>
      <c r="F2743" s="21" t="s">
        <v>15060</v>
      </c>
    </row>
    <row r="2744" spans="1:6" ht="32" customHeight="1">
      <c r="A2744" s="19" t="s">
        <v>28678</v>
      </c>
      <c r="B2744" s="20" t="s">
        <v>28679</v>
      </c>
      <c r="C2744" s="21" t="s">
        <v>28680</v>
      </c>
      <c r="D2744" s="21" t="s">
        <v>28681</v>
      </c>
      <c r="E2744" s="21" t="s">
        <v>28682</v>
      </c>
      <c r="F2744" s="21" t="s">
        <v>15060</v>
      </c>
    </row>
    <row r="2745" spans="1:6" ht="32" customHeight="1">
      <c r="A2745" s="19" t="s">
        <v>28683</v>
      </c>
      <c r="B2745" s="20" t="s">
        <v>28684</v>
      </c>
      <c r="C2745" s="21" t="s">
        <v>28685</v>
      </c>
      <c r="D2745" s="21" t="s">
        <v>28686</v>
      </c>
      <c r="E2745" s="21" t="s">
        <v>28687</v>
      </c>
      <c r="F2745" s="21" t="s">
        <v>15060</v>
      </c>
    </row>
    <row r="2746" spans="1:6" ht="32" customHeight="1">
      <c r="A2746" s="19" t="s">
        <v>28688</v>
      </c>
      <c r="B2746" s="20" t="s">
        <v>28689</v>
      </c>
      <c r="C2746" s="21" t="s">
        <v>28690</v>
      </c>
      <c r="D2746" s="21" t="s">
        <v>28691</v>
      </c>
      <c r="E2746" s="21" t="s">
        <v>28692</v>
      </c>
      <c r="F2746" s="21" t="s">
        <v>15060</v>
      </c>
    </row>
    <row r="2747" spans="1:6" ht="32" customHeight="1">
      <c r="A2747" s="19" t="s">
        <v>28693</v>
      </c>
      <c r="B2747" s="20" t="s">
        <v>28694</v>
      </c>
      <c r="C2747" s="21" t="s">
        <v>28695</v>
      </c>
      <c r="D2747" s="21" t="s">
        <v>28696</v>
      </c>
      <c r="E2747" s="21" t="s">
        <v>28697</v>
      </c>
      <c r="F2747" s="21" t="s">
        <v>15060</v>
      </c>
    </row>
    <row r="2748" spans="1:6" ht="32" customHeight="1">
      <c r="A2748" s="19" t="s">
        <v>28698</v>
      </c>
      <c r="B2748" s="20" t="s">
        <v>28699</v>
      </c>
      <c r="C2748" s="21" t="s">
        <v>28700</v>
      </c>
      <c r="D2748" s="21" t="s">
        <v>28701</v>
      </c>
      <c r="E2748" s="21" t="s">
        <v>28702</v>
      </c>
      <c r="F2748" s="21" t="s">
        <v>15060</v>
      </c>
    </row>
    <row r="2749" spans="1:6" ht="32" customHeight="1">
      <c r="A2749" s="19" t="s">
        <v>28703</v>
      </c>
      <c r="B2749" s="20" t="s">
        <v>28704</v>
      </c>
      <c r="C2749" s="21" t="s">
        <v>28705</v>
      </c>
      <c r="D2749" s="21" t="s">
        <v>28706</v>
      </c>
      <c r="E2749" s="21" t="s">
        <v>28707</v>
      </c>
      <c r="F2749" s="21" t="s">
        <v>15060</v>
      </c>
    </row>
    <row r="2750" spans="1:6" ht="32" customHeight="1">
      <c r="A2750" s="19" t="s">
        <v>28708</v>
      </c>
      <c r="B2750" s="20" t="s">
        <v>28709</v>
      </c>
      <c r="C2750" s="21" t="s">
        <v>28710</v>
      </c>
      <c r="D2750" s="21" t="s">
        <v>28711</v>
      </c>
      <c r="E2750" s="21" t="s">
        <v>28712</v>
      </c>
      <c r="F2750" s="21" t="s">
        <v>15060</v>
      </c>
    </row>
    <row r="2751" spans="1:6" ht="32" customHeight="1">
      <c r="A2751" s="19" t="s">
        <v>28713</v>
      </c>
      <c r="B2751" s="20" t="s">
        <v>28714</v>
      </c>
      <c r="C2751" s="21" t="s">
        <v>28715</v>
      </c>
      <c r="D2751" s="21" t="s">
        <v>28716</v>
      </c>
      <c r="E2751" s="21" t="s">
        <v>28717</v>
      </c>
      <c r="F2751" s="21" t="s">
        <v>15060</v>
      </c>
    </row>
    <row r="2752" spans="1:6" ht="32" customHeight="1">
      <c r="A2752" s="19" t="s">
        <v>28718</v>
      </c>
      <c r="B2752" s="20" t="s">
        <v>28719</v>
      </c>
      <c r="C2752" s="21" t="s">
        <v>28720</v>
      </c>
      <c r="D2752" s="21" t="s">
        <v>28721</v>
      </c>
      <c r="E2752" s="21" t="s">
        <v>28722</v>
      </c>
      <c r="F2752" s="21" t="s">
        <v>15060</v>
      </c>
    </row>
    <row r="2753" spans="1:6" ht="32" customHeight="1">
      <c r="A2753" s="19" t="s">
        <v>28723</v>
      </c>
      <c r="B2753" s="20" t="s">
        <v>28724</v>
      </c>
      <c r="C2753" s="21" t="s">
        <v>28725</v>
      </c>
      <c r="D2753" s="21" t="s">
        <v>28726</v>
      </c>
      <c r="E2753" s="21" t="s">
        <v>28727</v>
      </c>
      <c r="F2753" s="21" t="s">
        <v>15060</v>
      </c>
    </row>
    <row r="2754" spans="1:6" ht="32" customHeight="1">
      <c r="A2754" s="19" t="s">
        <v>28728</v>
      </c>
      <c r="B2754" s="20" t="s">
        <v>28729</v>
      </c>
      <c r="C2754" s="21" t="s">
        <v>28730</v>
      </c>
      <c r="D2754" s="21" t="s">
        <v>28731</v>
      </c>
      <c r="E2754" s="21" t="s">
        <v>28732</v>
      </c>
      <c r="F2754" s="21" t="s">
        <v>15060</v>
      </c>
    </row>
    <row r="2755" spans="1:6" ht="32" customHeight="1">
      <c r="A2755" s="19" t="s">
        <v>28733</v>
      </c>
      <c r="B2755" s="20" t="s">
        <v>28734</v>
      </c>
      <c r="C2755" s="21" t="s">
        <v>28735</v>
      </c>
      <c r="D2755" s="21" t="s">
        <v>28736</v>
      </c>
      <c r="E2755" s="21" t="s">
        <v>28737</v>
      </c>
      <c r="F2755" s="21" t="s">
        <v>15060</v>
      </c>
    </row>
    <row r="2756" spans="1:6" ht="32" customHeight="1">
      <c r="A2756" s="19" t="s">
        <v>28738</v>
      </c>
      <c r="B2756" s="20" t="s">
        <v>28739</v>
      </c>
      <c r="C2756" s="21" t="s">
        <v>28740</v>
      </c>
      <c r="D2756" s="21" t="s">
        <v>28741</v>
      </c>
      <c r="E2756" s="21" t="s">
        <v>28742</v>
      </c>
      <c r="F2756" s="21" t="s">
        <v>15060</v>
      </c>
    </row>
    <row r="2757" spans="1:6" ht="32" customHeight="1">
      <c r="A2757" s="19" t="s">
        <v>28743</v>
      </c>
      <c r="B2757" s="20" t="s">
        <v>28744</v>
      </c>
      <c r="C2757" s="21" t="s">
        <v>28745</v>
      </c>
      <c r="D2757" s="21" t="s">
        <v>28746</v>
      </c>
      <c r="E2757" s="21" t="s">
        <v>28747</v>
      </c>
      <c r="F2757" s="21" t="s">
        <v>15060</v>
      </c>
    </row>
    <row r="2758" spans="1:6" ht="32" customHeight="1">
      <c r="A2758" s="19" t="s">
        <v>28748</v>
      </c>
      <c r="B2758" s="20" t="s">
        <v>28749</v>
      </c>
      <c r="C2758" s="21" t="s">
        <v>28750</v>
      </c>
      <c r="D2758" s="21" t="s">
        <v>28751</v>
      </c>
      <c r="E2758" s="21" t="s">
        <v>28752</v>
      </c>
      <c r="F2758" s="21" t="s">
        <v>15060</v>
      </c>
    </row>
    <row r="2759" spans="1:6" ht="32" customHeight="1">
      <c r="A2759" s="19" t="s">
        <v>28753</v>
      </c>
      <c r="B2759" s="20" t="s">
        <v>28754</v>
      </c>
      <c r="C2759" s="21" t="s">
        <v>28755</v>
      </c>
      <c r="D2759" s="21" t="s">
        <v>28756</v>
      </c>
      <c r="E2759" s="21" t="s">
        <v>28757</v>
      </c>
      <c r="F2759" s="21" t="s">
        <v>15060</v>
      </c>
    </row>
    <row r="2760" spans="1:6" ht="32" customHeight="1">
      <c r="A2760" s="19" t="s">
        <v>28758</v>
      </c>
      <c r="B2760" s="20" t="s">
        <v>28759</v>
      </c>
      <c r="C2760" s="21" t="s">
        <v>28760</v>
      </c>
      <c r="D2760" s="21" t="s">
        <v>28761</v>
      </c>
      <c r="E2760" s="21" t="s">
        <v>28762</v>
      </c>
      <c r="F2760" s="21" t="s">
        <v>15060</v>
      </c>
    </row>
    <row r="2761" spans="1:6" ht="32" customHeight="1">
      <c r="A2761" s="19" t="s">
        <v>28763</v>
      </c>
      <c r="B2761" s="20" t="s">
        <v>28764</v>
      </c>
      <c r="C2761" s="21" t="s">
        <v>28765</v>
      </c>
      <c r="D2761" s="21" t="s">
        <v>28766</v>
      </c>
      <c r="E2761" s="21" t="s">
        <v>28767</v>
      </c>
      <c r="F2761" s="21" t="s">
        <v>15060</v>
      </c>
    </row>
    <row r="2762" spans="1:6" ht="32" customHeight="1">
      <c r="A2762" s="19" t="s">
        <v>28768</v>
      </c>
      <c r="B2762" s="20" t="s">
        <v>28769</v>
      </c>
      <c r="C2762" s="21" t="s">
        <v>28770</v>
      </c>
      <c r="D2762" s="21" t="s">
        <v>28771</v>
      </c>
      <c r="E2762" s="21" t="s">
        <v>28772</v>
      </c>
      <c r="F2762" s="21" t="s">
        <v>15060</v>
      </c>
    </row>
    <row r="2763" spans="1:6" ht="32" customHeight="1">
      <c r="A2763" s="19" t="s">
        <v>28773</v>
      </c>
      <c r="B2763" s="20" t="s">
        <v>28774</v>
      </c>
      <c r="C2763" s="21" t="s">
        <v>28775</v>
      </c>
      <c r="D2763" s="21" t="s">
        <v>28776</v>
      </c>
      <c r="E2763" s="21" t="s">
        <v>28777</v>
      </c>
      <c r="F2763" s="21" t="s">
        <v>15060</v>
      </c>
    </row>
    <row r="2764" spans="1:6" ht="32" customHeight="1">
      <c r="A2764" s="19" t="s">
        <v>28778</v>
      </c>
      <c r="B2764" s="20" t="s">
        <v>28779</v>
      </c>
      <c r="C2764" s="21" t="s">
        <v>28780</v>
      </c>
      <c r="D2764" s="21" t="s">
        <v>28781</v>
      </c>
      <c r="E2764" s="21" t="s">
        <v>28782</v>
      </c>
      <c r="F2764" s="21" t="s">
        <v>15060</v>
      </c>
    </row>
    <row r="2765" spans="1:6" ht="32" customHeight="1">
      <c r="A2765" s="19" t="s">
        <v>28783</v>
      </c>
      <c r="B2765" s="20" t="s">
        <v>28784</v>
      </c>
      <c r="C2765" s="21" t="s">
        <v>28785</v>
      </c>
      <c r="D2765" s="21" t="s">
        <v>28786</v>
      </c>
      <c r="E2765" s="21" t="s">
        <v>28787</v>
      </c>
      <c r="F2765" s="21" t="s">
        <v>15060</v>
      </c>
    </row>
    <row r="2766" spans="1:6" ht="32" customHeight="1">
      <c r="A2766" s="19" t="s">
        <v>28788</v>
      </c>
      <c r="B2766" s="20" t="s">
        <v>28789</v>
      </c>
      <c r="C2766" s="21" t="s">
        <v>28790</v>
      </c>
      <c r="D2766" s="21" t="s">
        <v>28791</v>
      </c>
      <c r="E2766" s="21" t="s">
        <v>28792</v>
      </c>
      <c r="F2766" s="21" t="s">
        <v>15060</v>
      </c>
    </row>
    <row r="2767" spans="1:6" ht="32" customHeight="1">
      <c r="A2767" s="19" t="s">
        <v>28793</v>
      </c>
      <c r="B2767" s="20" t="s">
        <v>28794</v>
      </c>
      <c r="C2767" s="21" t="s">
        <v>28795</v>
      </c>
      <c r="D2767" s="21" t="s">
        <v>28796</v>
      </c>
      <c r="E2767" s="21" t="s">
        <v>28797</v>
      </c>
      <c r="F2767" s="21" t="s">
        <v>15060</v>
      </c>
    </row>
    <row r="2768" spans="1:6" ht="32" customHeight="1">
      <c r="A2768" s="19" t="s">
        <v>28798</v>
      </c>
      <c r="B2768" s="20" t="s">
        <v>28799</v>
      </c>
      <c r="C2768" s="21" t="s">
        <v>28800</v>
      </c>
      <c r="D2768" s="21" t="s">
        <v>28801</v>
      </c>
      <c r="E2768" s="21" t="s">
        <v>28802</v>
      </c>
      <c r="F2768" s="21" t="s">
        <v>15060</v>
      </c>
    </row>
    <row r="2769" spans="1:6" ht="32" customHeight="1">
      <c r="A2769" s="19" t="s">
        <v>28803</v>
      </c>
      <c r="B2769" s="20" t="s">
        <v>28804</v>
      </c>
      <c r="C2769" s="21" t="s">
        <v>28805</v>
      </c>
      <c r="D2769" s="21" t="s">
        <v>28806</v>
      </c>
      <c r="E2769" s="21" t="s">
        <v>28807</v>
      </c>
      <c r="F2769" s="21" t="s">
        <v>15060</v>
      </c>
    </row>
    <row r="2770" spans="1:6" ht="32" customHeight="1">
      <c r="A2770" s="19" t="s">
        <v>28808</v>
      </c>
      <c r="B2770" s="20" t="s">
        <v>28809</v>
      </c>
      <c r="C2770" s="21" t="s">
        <v>28810</v>
      </c>
      <c r="D2770" s="21" t="s">
        <v>28811</v>
      </c>
      <c r="E2770" s="21" t="s">
        <v>28812</v>
      </c>
      <c r="F2770" s="21" t="s">
        <v>15060</v>
      </c>
    </row>
    <row r="2771" spans="1:6" ht="32" customHeight="1">
      <c r="A2771" s="19" t="s">
        <v>28813</v>
      </c>
      <c r="B2771" s="20" t="s">
        <v>28814</v>
      </c>
      <c r="C2771" s="21" t="s">
        <v>28815</v>
      </c>
      <c r="D2771" s="21" t="s">
        <v>28816</v>
      </c>
      <c r="E2771" s="21" t="s">
        <v>28817</v>
      </c>
      <c r="F2771" s="21" t="s">
        <v>15060</v>
      </c>
    </row>
    <row r="2772" spans="1:6" ht="32" customHeight="1">
      <c r="A2772" s="19" t="s">
        <v>28818</v>
      </c>
      <c r="B2772" s="20" t="s">
        <v>28819</v>
      </c>
      <c r="C2772" s="21" t="s">
        <v>28820</v>
      </c>
      <c r="D2772" s="21" t="s">
        <v>28821</v>
      </c>
      <c r="E2772" s="21" t="s">
        <v>28822</v>
      </c>
      <c r="F2772" s="21" t="s">
        <v>15060</v>
      </c>
    </row>
    <row r="2773" spans="1:6" ht="32" customHeight="1">
      <c r="A2773" s="19" t="s">
        <v>28823</v>
      </c>
      <c r="B2773" s="20" t="s">
        <v>28824</v>
      </c>
      <c r="C2773" s="21" t="s">
        <v>28825</v>
      </c>
      <c r="D2773" s="21" t="s">
        <v>28826</v>
      </c>
      <c r="E2773" s="21" t="s">
        <v>28827</v>
      </c>
      <c r="F2773" s="21" t="s">
        <v>15060</v>
      </c>
    </row>
    <row r="2774" spans="1:6" ht="32" customHeight="1">
      <c r="A2774" s="19" t="s">
        <v>28828</v>
      </c>
      <c r="B2774" s="20" t="s">
        <v>28829</v>
      </c>
      <c r="C2774" s="21" t="s">
        <v>28830</v>
      </c>
      <c r="D2774" s="21" t="s">
        <v>28831</v>
      </c>
      <c r="E2774" s="21" t="s">
        <v>28832</v>
      </c>
      <c r="F2774" s="21" t="s">
        <v>15060</v>
      </c>
    </row>
    <row r="2775" spans="1:6" ht="32" customHeight="1">
      <c r="A2775" s="19" t="s">
        <v>28833</v>
      </c>
      <c r="B2775" s="20" t="s">
        <v>28834</v>
      </c>
      <c r="C2775" s="21" t="s">
        <v>28835</v>
      </c>
      <c r="D2775" s="21" t="s">
        <v>28836</v>
      </c>
      <c r="E2775" s="21" t="s">
        <v>28837</v>
      </c>
      <c r="F2775" s="21" t="s">
        <v>15060</v>
      </c>
    </row>
    <row r="2776" spans="1:6" ht="32" customHeight="1">
      <c r="A2776" s="19" t="s">
        <v>28838</v>
      </c>
      <c r="B2776" s="20" t="s">
        <v>28839</v>
      </c>
      <c r="C2776" s="21" t="s">
        <v>28840</v>
      </c>
      <c r="D2776" s="21" t="s">
        <v>28841</v>
      </c>
      <c r="E2776" s="21" t="s">
        <v>28842</v>
      </c>
      <c r="F2776" s="21" t="s">
        <v>15060</v>
      </c>
    </row>
    <row r="2777" spans="1:6" ht="32" customHeight="1">
      <c r="A2777" s="19" t="s">
        <v>28843</v>
      </c>
      <c r="B2777" s="20" t="s">
        <v>28844</v>
      </c>
      <c r="C2777" s="21" t="s">
        <v>28845</v>
      </c>
      <c r="D2777" s="21" t="s">
        <v>28846</v>
      </c>
      <c r="E2777" s="21" t="s">
        <v>28847</v>
      </c>
      <c r="F2777" s="21" t="s">
        <v>15060</v>
      </c>
    </row>
    <row r="2778" spans="1:6" ht="32" customHeight="1">
      <c r="A2778" s="19" t="s">
        <v>28848</v>
      </c>
      <c r="B2778" s="20" t="s">
        <v>28849</v>
      </c>
      <c r="C2778" s="21" t="s">
        <v>28850</v>
      </c>
      <c r="D2778" s="21" t="s">
        <v>28851</v>
      </c>
      <c r="E2778" s="21" t="s">
        <v>28852</v>
      </c>
      <c r="F2778" s="21" t="s">
        <v>15060</v>
      </c>
    </row>
    <row r="2779" spans="1:6" ht="32" customHeight="1">
      <c r="A2779" s="19" t="s">
        <v>28853</v>
      </c>
      <c r="B2779" s="20" t="s">
        <v>28854</v>
      </c>
      <c r="C2779" s="21" t="s">
        <v>28855</v>
      </c>
      <c r="D2779" s="21" t="s">
        <v>28856</v>
      </c>
      <c r="E2779" s="21" t="s">
        <v>28857</v>
      </c>
      <c r="F2779" s="21" t="s">
        <v>15060</v>
      </c>
    </row>
    <row r="2780" spans="1:6" ht="32" customHeight="1">
      <c r="A2780" s="19" t="s">
        <v>28858</v>
      </c>
      <c r="B2780" s="20" t="s">
        <v>28859</v>
      </c>
      <c r="C2780" s="21" t="s">
        <v>28860</v>
      </c>
      <c r="D2780" s="21" t="s">
        <v>28861</v>
      </c>
      <c r="E2780" s="21" t="s">
        <v>28862</v>
      </c>
      <c r="F2780" s="21" t="s">
        <v>15060</v>
      </c>
    </row>
    <row r="2781" spans="1:6" ht="32" customHeight="1">
      <c r="A2781" s="19" t="s">
        <v>28863</v>
      </c>
      <c r="B2781" s="20" t="s">
        <v>28864</v>
      </c>
      <c r="C2781" s="21" t="s">
        <v>28865</v>
      </c>
      <c r="D2781" s="21" t="s">
        <v>28866</v>
      </c>
      <c r="E2781" s="21" t="s">
        <v>28867</v>
      </c>
      <c r="F2781" s="21" t="s">
        <v>15060</v>
      </c>
    </row>
    <row r="2782" spans="1:6" ht="32" customHeight="1">
      <c r="A2782" s="19" t="s">
        <v>28868</v>
      </c>
      <c r="B2782" s="20" t="s">
        <v>28869</v>
      </c>
      <c r="C2782" s="21" t="s">
        <v>28870</v>
      </c>
      <c r="D2782" s="21" t="s">
        <v>28871</v>
      </c>
      <c r="E2782" s="21" t="s">
        <v>28872</v>
      </c>
      <c r="F2782" s="21" t="s">
        <v>15060</v>
      </c>
    </row>
    <row r="2783" spans="1:6" ht="32" customHeight="1">
      <c r="A2783" s="19" t="s">
        <v>28873</v>
      </c>
      <c r="B2783" s="20" t="s">
        <v>28874</v>
      </c>
      <c r="C2783" s="21" t="s">
        <v>28875</v>
      </c>
      <c r="D2783" s="21" t="s">
        <v>28876</v>
      </c>
      <c r="E2783" s="21" t="s">
        <v>28877</v>
      </c>
      <c r="F2783" s="21" t="s">
        <v>15060</v>
      </c>
    </row>
    <row r="2784" spans="1:6" ht="32" customHeight="1">
      <c r="A2784" s="19" t="s">
        <v>28878</v>
      </c>
      <c r="B2784" s="20" t="s">
        <v>28879</v>
      </c>
      <c r="C2784" s="21" t="s">
        <v>28880</v>
      </c>
      <c r="D2784" s="21" t="s">
        <v>28881</v>
      </c>
      <c r="E2784" s="21" t="s">
        <v>28882</v>
      </c>
      <c r="F2784" s="21" t="s">
        <v>15060</v>
      </c>
    </row>
    <row r="2785" spans="1:6" ht="32" customHeight="1">
      <c r="A2785" s="19" t="s">
        <v>28883</v>
      </c>
      <c r="B2785" s="20" t="s">
        <v>28884</v>
      </c>
      <c r="C2785" s="21" t="s">
        <v>28885</v>
      </c>
      <c r="D2785" s="21" t="s">
        <v>28886</v>
      </c>
      <c r="E2785" s="21" t="s">
        <v>28887</v>
      </c>
      <c r="F2785" s="21" t="s">
        <v>15060</v>
      </c>
    </row>
    <row r="2786" spans="1:6" ht="32" customHeight="1">
      <c r="A2786" s="19" t="s">
        <v>28888</v>
      </c>
      <c r="B2786" s="20" t="s">
        <v>28889</v>
      </c>
      <c r="C2786" s="21" t="s">
        <v>28890</v>
      </c>
      <c r="D2786" s="21" t="s">
        <v>28891</v>
      </c>
      <c r="E2786" s="21" t="s">
        <v>28892</v>
      </c>
      <c r="F2786" s="21" t="s">
        <v>15060</v>
      </c>
    </row>
    <row r="2787" spans="1:6" ht="32" customHeight="1">
      <c r="A2787" s="19" t="s">
        <v>28893</v>
      </c>
      <c r="B2787" s="20" t="s">
        <v>28894</v>
      </c>
      <c r="C2787" s="21" t="s">
        <v>28895</v>
      </c>
      <c r="D2787" s="21" t="s">
        <v>28896</v>
      </c>
      <c r="E2787" s="21" t="s">
        <v>28897</v>
      </c>
      <c r="F2787" s="21" t="s">
        <v>15060</v>
      </c>
    </row>
    <row r="2788" spans="1:6" ht="32" customHeight="1">
      <c r="A2788" s="19" t="s">
        <v>28898</v>
      </c>
      <c r="B2788" s="20" t="s">
        <v>28899</v>
      </c>
      <c r="C2788" s="21" t="s">
        <v>28900</v>
      </c>
      <c r="D2788" s="21" t="s">
        <v>28901</v>
      </c>
      <c r="E2788" s="21" t="s">
        <v>28902</v>
      </c>
      <c r="F2788" s="21" t="s">
        <v>15060</v>
      </c>
    </row>
    <row r="2789" spans="1:6" ht="32" customHeight="1">
      <c r="A2789" s="19" t="s">
        <v>28903</v>
      </c>
      <c r="B2789" s="20" t="s">
        <v>28904</v>
      </c>
      <c r="C2789" s="21" t="s">
        <v>28905</v>
      </c>
      <c r="D2789" s="21" t="s">
        <v>28906</v>
      </c>
      <c r="E2789" s="21" t="s">
        <v>28907</v>
      </c>
      <c r="F2789" s="21" t="s">
        <v>15060</v>
      </c>
    </row>
    <row r="2790" spans="1:6" ht="32" customHeight="1">
      <c r="A2790" s="19" t="s">
        <v>28908</v>
      </c>
      <c r="B2790" s="20" t="s">
        <v>28909</v>
      </c>
      <c r="C2790" s="21" t="s">
        <v>28910</v>
      </c>
      <c r="D2790" s="21" t="s">
        <v>28911</v>
      </c>
      <c r="E2790" s="21" t="s">
        <v>28912</v>
      </c>
      <c r="F2790" s="21" t="s">
        <v>15060</v>
      </c>
    </row>
    <row r="2791" spans="1:6" ht="32" customHeight="1">
      <c r="A2791" s="19" t="s">
        <v>28913</v>
      </c>
      <c r="B2791" s="20" t="s">
        <v>28914</v>
      </c>
      <c r="C2791" s="21" t="s">
        <v>28915</v>
      </c>
      <c r="D2791" s="21" t="s">
        <v>28916</v>
      </c>
      <c r="E2791" s="21" t="s">
        <v>28917</v>
      </c>
      <c r="F2791" s="21" t="s">
        <v>15060</v>
      </c>
    </row>
    <row r="2792" spans="1:6" ht="32" customHeight="1">
      <c r="A2792" s="19" t="s">
        <v>28918</v>
      </c>
      <c r="B2792" s="20" t="s">
        <v>28919</v>
      </c>
      <c r="C2792" s="21" t="s">
        <v>28920</v>
      </c>
      <c r="D2792" s="21" t="s">
        <v>28921</v>
      </c>
      <c r="E2792" s="21" t="s">
        <v>28922</v>
      </c>
      <c r="F2792" s="21" t="s">
        <v>15060</v>
      </c>
    </row>
    <row r="2793" spans="1:6" ht="32" customHeight="1">
      <c r="A2793" s="19" t="s">
        <v>28923</v>
      </c>
      <c r="B2793" s="20" t="s">
        <v>28924</v>
      </c>
      <c r="C2793" s="21" t="s">
        <v>28925</v>
      </c>
      <c r="D2793" s="21" t="s">
        <v>28926</v>
      </c>
      <c r="E2793" s="21" t="s">
        <v>28927</v>
      </c>
      <c r="F2793" s="21" t="s">
        <v>15060</v>
      </c>
    </row>
    <row r="2794" spans="1:6" ht="32" customHeight="1">
      <c r="A2794" s="19" t="s">
        <v>28928</v>
      </c>
      <c r="B2794" s="20" t="s">
        <v>28929</v>
      </c>
      <c r="C2794" s="21" t="s">
        <v>28930</v>
      </c>
      <c r="D2794" s="21" t="s">
        <v>28931</v>
      </c>
      <c r="E2794" s="21" t="s">
        <v>28932</v>
      </c>
      <c r="F2794" s="21" t="s">
        <v>15060</v>
      </c>
    </row>
    <row r="2795" spans="1:6" ht="32" customHeight="1">
      <c r="A2795" s="19" t="s">
        <v>28933</v>
      </c>
      <c r="B2795" s="20" t="s">
        <v>28934</v>
      </c>
      <c r="C2795" s="21" t="s">
        <v>28935</v>
      </c>
      <c r="D2795" s="21" t="s">
        <v>28936</v>
      </c>
      <c r="E2795" s="21" t="s">
        <v>28937</v>
      </c>
      <c r="F2795" s="21" t="s">
        <v>15060</v>
      </c>
    </row>
    <row r="2796" spans="1:6" ht="32" customHeight="1">
      <c r="A2796" s="19" t="s">
        <v>28938</v>
      </c>
      <c r="B2796" s="20" t="s">
        <v>28939</v>
      </c>
      <c r="C2796" s="21" t="s">
        <v>28940</v>
      </c>
      <c r="D2796" s="21" t="s">
        <v>28941</v>
      </c>
      <c r="E2796" s="21" t="s">
        <v>28942</v>
      </c>
      <c r="F2796" s="21" t="s">
        <v>15060</v>
      </c>
    </row>
    <row r="2797" spans="1:6" ht="32" customHeight="1">
      <c r="A2797" s="19" t="s">
        <v>28943</v>
      </c>
      <c r="B2797" s="20" t="s">
        <v>28944</v>
      </c>
      <c r="C2797" s="21" t="s">
        <v>28945</v>
      </c>
      <c r="D2797" s="21" t="s">
        <v>28946</v>
      </c>
      <c r="E2797" s="21" t="s">
        <v>28947</v>
      </c>
      <c r="F2797" s="21" t="s">
        <v>15060</v>
      </c>
    </row>
    <row r="2798" spans="1:6" ht="32" customHeight="1">
      <c r="A2798" s="19" t="s">
        <v>28948</v>
      </c>
      <c r="B2798" s="20" t="s">
        <v>28949</v>
      </c>
      <c r="C2798" s="21" t="s">
        <v>28950</v>
      </c>
      <c r="D2798" s="21" t="s">
        <v>28951</v>
      </c>
      <c r="E2798" s="21" t="s">
        <v>28952</v>
      </c>
      <c r="F2798" s="21" t="s">
        <v>15060</v>
      </c>
    </row>
    <row r="2799" spans="1:6" ht="32" customHeight="1">
      <c r="A2799" s="19" t="s">
        <v>28953</v>
      </c>
      <c r="B2799" s="20" t="s">
        <v>28954</v>
      </c>
      <c r="C2799" s="21" t="s">
        <v>28955</v>
      </c>
      <c r="D2799" s="21" t="s">
        <v>28956</v>
      </c>
      <c r="E2799" s="21" t="s">
        <v>28957</v>
      </c>
      <c r="F2799" s="21" t="s">
        <v>15060</v>
      </c>
    </row>
    <row r="2800" spans="1:6" ht="32" customHeight="1">
      <c r="A2800" s="19" t="s">
        <v>28958</v>
      </c>
      <c r="B2800" s="20" t="s">
        <v>28959</v>
      </c>
      <c r="C2800" s="21" t="s">
        <v>28960</v>
      </c>
      <c r="D2800" s="21" t="s">
        <v>28961</v>
      </c>
      <c r="E2800" s="21" t="s">
        <v>28962</v>
      </c>
      <c r="F2800" s="21" t="s">
        <v>15060</v>
      </c>
    </row>
    <row r="2801" spans="1:6" ht="32" customHeight="1">
      <c r="A2801" s="19" t="s">
        <v>28963</v>
      </c>
      <c r="B2801" s="20" t="s">
        <v>28964</v>
      </c>
      <c r="C2801" s="21" t="s">
        <v>28965</v>
      </c>
      <c r="D2801" s="21" t="s">
        <v>28966</v>
      </c>
      <c r="E2801" s="21" t="s">
        <v>28967</v>
      </c>
      <c r="F2801" s="21" t="s">
        <v>15060</v>
      </c>
    </row>
    <row r="2802" spans="1:6" ht="32" customHeight="1">
      <c r="A2802" s="19" t="s">
        <v>28968</v>
      </c>
      <c r="B2802" s="20" t="s">
        <v>28969</v>
      </c>
      <c r="C2802" s="21" t="s">
        <v>28970</v>
      </c>
      <c r="D2802" s="21" t="s">
        <v>28971</v>
      </c>
      <c r="E2802" s="21" t="s">
        <v>28972</v>
      </c>
      <c r="F2802" s="21" t="s">
        <v>15060</v>
      </c>
    </row>
    <row r="2803" spans="1:6" ht="32" customHeight="1">
      <c r="A2803" s="19" t="s">
        <v>28973</v>
      </c>
      <c r="B2803" s="20" t="s">
        <v>28974</v>
      </c>
      <c r="C2803" s="21" t="s">
        <v>28975</v>
      </c>
      <c r="D2803" s="21" t="s">
        <v>28976</v>
      </c>
      <c r="E2803" s="21" t="s">
        <v>28977</v>
      </c>
      <c r="F2803" s="21" t="s">
        <v>15060</v>
      </c>
    </row>
    <row r="2804" spans="1:6" ht="32" customHeight="1">
      <c r="A2804" s="19" t="s">
        <v>28978</v>
      </c>
      <c r="B2804" s="20" t="s">
        <v>28979</v>
      </c>
      <c r="C2804" s="21" t="s">
        <v>28980</v>
      </c>
      <c r="D2804" s="21" t="s">
        <v>28981</v>
      </c>
      <c r="E2804" s="21" t="s">
        <v>28982</v>
      </c>
      <c r="F2804" s="21" t="s">
        <v>15060</v>
      </c>
    </row>
    <row r="2805" spans="1:6" ht="32" customHeight="1">
      <c r="A2805" s="19" t="s">
        <v>28983</v>
      </c>
      <c r="B2805" s="20" t="s">
        <v>28984</v>
      </c>
      <c r="C2805" s="21" t="s">
        <v>28985</v>
      </c>
      <c r="D2805" s="21" t="s">
        <v>28986</v>
      </c>
      <c r="E2805" s="21" t="s">
        <v>28987</v>
      </c>
      <c r="F2805" s="21" t="s">
        <v>15060</v>
      </c>
    </row>
    <row r="2806" spans="1:6" ht="32" customHeight="1">
      <c r="A2806" s="19" t="s">
        <v>28988</v>
      </c>
      <c r="B2806" s="20" t="s">
        <v>28989</v>
      </c>
      <c r="C2806" s="21" t="s">
        <v>28990</v>
      </c>
      <c r="D2806" s="21" t="s">
        <v>28991</v>
      </c>
      <c r="E2806" s="21" t="s">
        <v>28992</v>
      </c>
      <c r="F2806" s="21" t="s">
        <v>15060</v>
      </c>
    </row>
    <row r="2807" spans="1:6" ht="32" customHeight="1">
      <c r="A2807" s="19" t="s">
        <v>28993</v>
      </c>
      <c r="B2807" s="20" t="s">
        <v>28994</v>
      </c>
      <c r="C2807" s="21" t="s">
        <v>28995</v>
      </c>
      <c r="D2807" s="21" t="s">
        <v>28996</v>
      </c>
      <c r="E2807" s="21" t="s">
        <v>28997</v>
      </c>
      <c r="F2807" s="21" t="s">
        <v>15060</v>
      </c>
    </row>
    <row r="2808" spans="1:6" ht="32" customHeight="1">
      <c r="A2808" s="19" t="s">
        <v>28998</v>
      </c>
      <c r="B2808" s="20" t="s">
        <v>28999</v>
      </c>
      <c r="C2808" s="21" t="s">
        <v>29000</v>
      </c>
      <c r="D2808" s="21" t="s">
        <v>29001</v>
      </c>
      <c r="E2808" s="21" t="s">
        <v>29002</v>
      </c>
      <c r="F2808" s="21" t="s">
        <v>15060</v>
      </c>
    </row>
    <row r="2809" spans="1:6" ht="32" customHeight="1">
      <c r="A2809" s="19" t="s">
        <v>29003</v>
      </c>
      <c r="B2809" s="20" t="s">
        <v>29004</v>
      </c>
      <c r="C2809" s="21" t="s">
        <v>29005</v>
      </c>
      <c r="D2809" s="21" t="s">
        <v>29006</v>
      </c>
      <c r="E2809" s="21" t="s">
        <v>29007</v>
      </c>
      <c r="F2809" s="21" t="s">
        <v>15060</v>
      </c>
    </row>
    <row r="2810" spans="1:6" ht="32" customHeight="1">
      <c r="A2810" s="19" t="s">
        <v>29008</v>
      </c>
      <c r="B2810" s="20" t="s">
        <v>29009</v>
      </c>
      <c r="C2810" s="21" t="s">
        <v>29010</v>
      </c>
      <c r="D2810" s="21" t="s">
        <v>29011</v>
      </c>
      <c r="E2810" s="21" t="s">
        <v>29012</v>
      </c>
      <c r="F2810" s="21" t="s">
        <v>15060</v>
      </c>
    </row>
    <row r="2811" spans="1:6" ht="32" customHeight="1">
      <c r="A2811" s="19" t="s">
        <v>29013</v>
      </c>
      <c r="B2811" s="20" t="s">
        <v>29014</v>
      </c>
      <c r="C2811" s="21" t="s">
        <v>29015</v>
      </c>
      <c r="D2811" s="21" t="s">
        <v>29016</v>
      </c>
      <c r="E2811" s="21" t="s">
        <v>29017</v>
      </c>
      <c r="F2811" s="21" t="s">
        <v>15060</v>
      </c>
    </row>
    <row r="2812" spans="1:6" ht="32" customHeight="1">
      <c r="A2812" s="19" t="s">
        <v>29018</v>
      </c>
      <c r="B2812" s="20" t="s">
        <v>29019</v>
      </c>
      <c r="C2812" s="21" t="s">
        <v>29020</v>
      </c>
      <c r="D2812" s="21" t="s">
        <v>29021</v>
      </c>
      <c r="E2812" s="21" t="s">
        <v>29022</v>
      </c>
      <c r="F2812" s="21" t="s">
        <v>15060</v>
      </c>
    </row>
    <row r="2813" spans="1:6" ht="32" customHeight="1">
      <c r="A2813" s="19" t="s">
        <v>29023</v>
      </c>
      <c r="B2813" s="20" t="s">
        <v>29024</v>
      </c>
      <c r="C2813" s="21" t="s">
        <v>29025</v>
      </c>
      <c r="D2813" s="21" t="s">
        <v>29026</v>
      </c>
      <c r="E2813" s="21" t="s">
        <v>29027</v>
      </c>
      <c r="F2813" s="21" t="s">
        <v>15060</v>
      </c>
    </row>
    <row r="2814" spans="1:6" ht="32" customHeight="1">
      <c r="A2814" s="19" t="s">
        <v>29028</v>
      </c>
      <c r="B2814" s="20" t="s">
        <v>29029</v>
      </c>
      <c r="C2814" s="21" t="s">
        <v>29030</v>
      </c>
      <c r="D2814" s="21" t="s">
        <v>29031</v>
      </c>
      <c r="E2814" s="21" t="s">
        <v>29032</v>
      </c>
      <c r="F2814" s="21" t="s">
        <v>15060</v>
      </c>
    </row>
    <row r="2815" spans="1:6" ht="32" customHeight="1">
      <c r="A2815" s="19" t="s">
        <v>29033</v>
      </c>
      <c r="B2815" s="20" t="s">
        <v>29034</v>
      </c>
      <c r="C2815" s="21" t="s">
        <v>29035</v>
      </c>
      <c r="D2815" s="21" t="s">
        <v>29036</v>
      </c>
      <c r="E2815" s="21" t="s">
        <v>29037</v>
      </c>
      <c r="F2815" s="21" t="s">
        <v>15060</v>
      </c>
    </row>
    <row r="2816" spans="1:6" ht="32" customHeight="1">
      <c r="A2816" s="19" t="s">
        <v>29038</v>
      </c>
      <c r="B2816" s="20" t="s">
        <v>29039</v>
      </c>
      <c r="C2816" s="21" t="s">
        <v>29040</v>
      </c>
      <c r="D2816" s="21" t="s">
        <v>29041</v>
      </c>
      <c r="E2816" s="21" t="s">
        <v>29042</v>
      </c>
      <c r="F2816" s="21" t="s">
        <v>15060</v>
      </c>
    </row>
    <row r="2817" spans="1:6" ht="32" customHeight="1">
      <c r="A2817" s="19" t="s">
        <v>29043</v>
      </c>
      <c r="B2817" s="20" t="s">
        <v>29044</v>
      </c>
      <c r="C2817" s="21" t="s">
        <v>29045</v>
      </c>
      <c r="D2817" s="21" t="s">
        <v>29046</v>
      </c>
      <c r="E2817" s="21" t="s">
        <v>29047</v>
      </c>
      <c r="F2817" s="21" t="s">
        <v>15060</v>
      </c>
    </row>
    <row r="2818" spans="1:6" ht="32" customHeight="1">
      <c r="A2818" s="19" t="s">
        <v>29048</v>
      </c>
      <c r="B2818" s="20" t="s">
        <v>29049</v>
      </c>
      <c r="C2818" s="21" t="s">
        <v>29050</v>
      </c>
      <c r="D2818" s="21" t="s">
        <v>29051</v>
      </c>
      <c r="E2818" s="21" t="s">
        <v>29052</v>
      </c>
      <c r="F2818" s="21" t="s">
        <v>15060</v>
      </c>
    </row>
    <row r="2819" spans="1:6" ht="32" customHeight="1">
      <c r="A2819" s="19" t="s">
        <v>29053</v>
      </c>
      <c r="B2819" s="20" t="s">
        <v>29054</v>
      </c>
      <c r="C2819" s="21" t="s">
        <v>29055</v>
      </c>
      <c r="D2819" s="21" t="s">
        <v>29056</v>
      </c>
      <c r="E2819" s="21" t="s">
        <v>29057</v>
      </c>
      <c r="F2819" s="21" t="s">
        <v>15060</v>
      </c>
    </row>
    <row r="2820" spans="1:6" ht="32" customHeight="1">
      <c r="A2820" s="19" t="s">
        <v>29058</v>
      </c>
      <c r="B2820" s="20" t="s">
        <v>29059</v>
      </c>
      <c r="C2820" s="21" t="s">
        <v>29060</v>
      </c>
      <c r="D2820" s="21" t="s">
        <v>29061</v>
      </c>
      <c r="E2820" s="21" t="s">
        <v>29062</v>
      </c>
      <c r="F2820" s="21" t="s">
        <v>15060</v>
      </c>
    </row>
    <row r="2821" spans="1:6" ht="32" customHeight="1">
      <c r="A2821" s="19" t="s">
        <v>29063</v>
      </c>
      <c r="B2821" s="20" t="s">
        <v>29064</v>
      </c>
      <c r="C2821" s="21" t="s">
        <v>29065</v>
      </c>
      <c r="D2821" s="21" t="s">
        <v>29066</v>
      </c>
      <c r="E2821" s="21" t="s">
        <v>29067</v>
      </c>
      <c r="F2821" s="21" t="s">
        <v>15060</v>
      </c>
    </row>
    <row r="2822" spans="1:6" ht="32" customHeight="1">
      <c r="A2822" s="19" t="s">
        <v>29068</v>
      </c>
      <c r="B2822" s="20" t="s">
        <v>29069</v>
      </c>
      <c r="C2822" s="21" t="s">
        <v>29070</v>
      </c>
      <c r="D2822" s="21" t="s">
        <v>29071</v>
      </c>
      <c r="E2822" s="21" t="s">
        <v>29072</v>
      </c>
      <c r="F2822" s="21" t="s">
        <v>15060</v>
      </c>
    </row>
    <row r="2823" spans="1:6" ht="32" customHeight="1">
      <c r="A2823" s="19" t="s">
        <v>29073</v>
      </c>
      <c r="B2823" s="20" t="s">
        <v>29074</v>
      </c>
      <c r="C2823" s="21" t="s">
        <v>29075</v>
      </c>
      <c r="D2823" s="21" t="s">
        <v>29076</v>
      </c>
      <c r="E2823" s="21" t="s">
        <v>29077</v>
      </c>
      <c r="F2823" s="21" t="s">
        <v>15060</v>
      </c>
    </row>
    <row r="2824" spans="1:6" ht="32" customHeight="1">
      <c r="A2824" s="19" t="s">
        <v>29078</v>
      </c>
      <c r="B2824" s="20" t="s">
        <v>29079</v>
      </c>
      <c r="C2824" s="21" t="s">
        <v>29080</v>
      </c>
      <c r="D2824" s="21" t="s">
        <v>29081</v>
      </c>
      <c r="E2824" s="21" t="s">
        <v>29082</v>
      </c>
      <c r="F2824" s="21" t="s">
        <v>15060</v>
      </c>
    </row>
    <row r="2825" spans="1:6" ht="32" customHeight="1">
      <c r="A2825" s="19" t="s">
        <v>29083</v>
      </c>
      <c r="B2825" s="20" t="s">
        <v>29084</v>
      </c>
      <c r="C2825" s="21" t="s">
        <v>29085</v>
      </c>
      <c r="D2825" s="21" t="s">
        <v>29086</v>
      </c>
      <c r="E2825" s="21" t="s">
        <v>29087</v>
      </c>
      <c r="F2825" s="21" t="s">
        <v>15060</v>
      </c>
    </row>
    <row r="2826" spans="1:6" ht="32" customHeight="1">
      <c r="A2826" s="19" t="s">
        <v>29088</v>
      </c>
      <c r="B2826" s="20" t="s">
        <v>29089</v>
      </c>
      <c r="C2826" s="21" t="s">
        <v>29090</v>
      </c>
      <c r="D2826" s="21" t="s">
        <v>29091</v>
      </c>
      <c r="E2826" s="21" t="s">
        <v>29092</v>
      </c>
      <c r="F2826" s="21" t="s">
        <v>15060</v>
      </c>
    </row>
    <row r="2827" spans="1:6" ht="32" customHeight="1">
      <c r="A2827" s="19" t="s">
        <v>29093</v>
      </c>
      <c r="B2827" s="20" t="s">
        <v>29094</v>
      </c>
      <c r="C2827" s="21" t="s">
        <v>29095</v>
      </c>
      <c r="D2827" s="21" t="s">
        <v>29096</v>
      </c>
      <c r="E2827" s="21" t="s">
        <v>29097</v>
      </c>
      <c r="F2827" s="21" t="s">
        <v>15060</v>
      </c>
    </row>
    <row r="2828" spans="1:6" ht="32" customHeight="1">
      <c r="A2828" s="19" t="s">
        <v>29098</v>
      </c>
      <c r="B2828" s="20" t="s">
        <v>29099</v>
      </c>
      <c r="C2828" s="21" t="s">
        <v>29100</v>
      </c>
      <c r="D2828" s="21" t="s">
        <v>29101</v>
      </c>
      <c r="E2828" s="21" t="s">
        <v>29102</v>
      </c>
      <c r="F2828" s="21" t="s">
        <v>15060</v>
      </c>
    </row>
    <row r="2829" spans="1:6" ht="32" customHeight="1">
      <c r="A2829" s="19" t="s">
        <v>29103</v>
      </c>
      <c r="B2829" s="20" t="s">
        <v>29104</v>
      </c>
      <c r="C2829" s="21" t="s">
        <v>29105</v>
      </c>
      <c r="D2829" s="21" t="s">
        <v>29106</v>
      </c>
      <c r="E2829" s="21" t="s">
        <v>29107</v>
      </c>
      <c r="F2829" s="21" t="s">
        <v>15060</v>
      </c>
    </row>
    <row r="2830" spans="1:6" ht="32" customHeight="1">
      <c r="A2830" s="19" t="s">
        <v>29108</v>
      </c>
      <c r="B2830" s="20" t="s">
        <v>29109</v>
      </c>
      <c r="C2830" s="21" t="s">
        <v>29110</v>
      </c>
      <c r="D2830" s="21" t="s">
        <v>29111</v>
      </c>
      <c r="E2830" s="21" t="s">
        <v>29112</v>
      </c>
      <c r="F2830" s="21" t="s">
        <v>15060</v>
      </c>
    </row>
    <row r="2831" spans="1:6" ht="32" customHeight="1">
      <c r="A2831" s="19" t="s">
        <v>29113</v>
      </c>
      <c r="B2831" s="20" t="s">
        <v>29114</v>
      </c>
      <c r="C2831" s="21" t="s">
        <v>29115</v>
      </c>
      <c r="D2831" s="21" t="s">
        <v>29116</v>
      </c>
      <c r="E2831" s="22">
        <v>100</v>
      </c>
      <c r="F2831" s="21" t="s">
        <v>15060</v>
      </c>
    </row>
    <row r="2832" spans="1:6" ht="32" customHeight="1">
      <c r="A2832" s="19" t="s">
        <v>29117</v>
      </c>
      <c r="B2832" s="20" t="s">
        <v>29118</v>
      </c>
      <c r="C2832" s="21" t="s">
        <v>29119</v>
      </c>
      <c r="D2832" s="21" t="s">
        <v>29120</v>
      </c>
      <c r="E2832" s="21" t="s">
        <v>29121</v>
      </c>
      <c r="F2832" s="21" t="s">
        <v>15060</v>
      </c>
    </row>
    <row r="2833" spans="1:6" ht="32" customHeight="1">
      <c r="A2833" s="19" t="s">
        <v>29122</v>
      </c>
      <c r="B2833" s="20" t="s">
        <v>29123</v>
      </c>
      <c r="C2833" s="21" t="s">
        <v>29124</v>
      </c>
      <c r="D2833" s="21" t="s">
        <v>29125</v>
      </c>
      <c r="E2833" s="21" t="s">
        <v>29126</v>
      </c>
      <c r="F2833" s="21" t="s">
        <v>15060</v>
      </c>
    </row>
    <row r="2834" spans="1:6" ht="32" customHeight="1">
      <c r="A2834" s="19" t="s">
        <v>29127</v>
      </c>
      <c r="B2834" s="20" t="s">
        <v>29128</v>
      </c>
      <c r="C2834" s="21" t="s">
        <v>29129</v>
      </c>
      <c r="D2834" s="21" t="s">
        <v>29130</v>
      </c>
      <c r="E2834" s="21" t="s">
        <v>29131</v>
      </c>
      <c r="F2834" s="21" t="s">
        <v>15060</v>
      </c>
    </row>
    <row r="2835" spans="1:6" ht="32" customHeight="1">
      <c r="A2835" s="19" t="s">
        <v>29132</v>
      </c>
      <c r="B2835" s="20" t="s">
        <v>29133</v>
      </c>
      <c r="C2835" s="21" t="s">
        <v>29134</v>
      </c>
      <c r="D2835" s="21" t="s">
        <v>29135</v>
      </c>
      <c r="E2835" s="21" t="s">
        <v>29136</v>
      </c>
      <c r="F2835" s="21" t="s">
        <v>15060</v>
      </c>
    </row>
    <row r="2836" spans="1:6" ht="32" customHeight="1">
      <c r="A2836" s="19" t="s">
        <v>29137</v>
      </c>
      <c r="B2836" s="20" t="s">
        <v>29138</v>
      </c>
      <c r="C2836" s="21" t="s">
        <v>29139</v>
      </c>
      <c r="D2836" s="21" t="s">
        <v>29140</v>
      </c>
      <c r="E2836" s="21" t="s">
        <v>29141</v>
      </c>
      <c r="F2836" s="21" t="s">
        <v>15060</v>
      </c>
    </row>
    <row r="2837" spans="1:6" ht="32" customHeight="1">
      <c r="A2837" s="19" t="s">
        <v>29142</v>
      </c>
      <c r="B2837" s="20" t="s">
        <v>29143</v>
      </c>
      <c r="C2837" s="21" t="s">
        <v>29144</v>
      </c>
      <c r="D2837" s="21" t="s">
        <v>29145</v>
      </c>
      <c r="E2837" s="21" t="s">
        <v>29146</v>
      </c>
      <c r="F2837" s="21" t="s">
        <v>15060</v>
      </c>
    </row>
    <row r="2838" spans="1:6" ht="32" customHeight="1">
      <c r="A2838" s="19" t="s">
        <v>29147</v>
      </c>
      <c r="B2838" s="20" t="s">
        <v>29148</v>
      </c>
      <c r="C2838" s="21" t="s">
        <v>29149</v>
      </c>
      <c r="D2838" s="21" t="s">
        <v>29150</v>
      </c>
      <c r="E2838" s="21" t="s">
        <v>29151</v>
      </c>
      <c r="F2838" s="21" t="s">
        <v>15060</v>
      </c>
    </row>
    <row r="2839" spans="1:6" ht="32" customHeight="1">
      <c r="A2839" s="19" t="s">
        <v>29152</v>
      </c>
      <c r="B2839" s="20" t="s">
        <v>29153</v>
      </c>
      <c r="C2839" s="21" t="s">
        <v>29154</v>
      </c>
      <c r="D2839" s="21" t="s">
        <v>29155</v>
      </c>
      <c r="E2839" s="21" t="s">
        <v>29156</v>
      </c>
      <c r="F2839" s="21" t="s">
        <v>15060</v>
      </c>
    </row>
    <row r="2840" spans="1:6" ht="32" customHeight="1">
      <c r="A2840" s="19" t="s">
        <v>29157</v>
      </c>
      <c r="B2840" s="20" t="s">
        <v>29158</v>
      </c>
      <c r="C2840" s="21" t="s">
        <v>29159</v>
      </c>
      <c r="D2840" s="21" t="s">
        <v>29160</v>
      </c>
      <c r="E2840" s="22">
        <v>100</v>
      </c>
      <c r="F2840" s="21" t="s">
        <v>15060</v>
      </c>
    </row>
    <row r="2841" spans="1:6" ht="32" customHeight="1">
      <c r="A2841" s="19" t="s">
        <v>29161</v>
      </c>
      <c r="B2841" s="20" t="s">
        <v>29162</v>
      </c>
      <c r="C2841" s="21" t="s">
        <v>29163</v>
      </c>
      <c r="D2841" s="21" t="s">
        <v>29164</v>
      </c>
      <c r="E2841" s="21" t="s">
        <v>29165</v>
      </c>
      <c r="F2841" s="21" t="s">
        <v>15060</v>
      </c>
    </row>
    <row r="2842" spans="1:6" ht="32" customHeight="1">
      <c r="A2842" s="19" t="s">
        <v>29166</v>
      </c>
      <c r="B2842" s="20" t="s">
        <v>29167</v>
      </c>
      <c r="C2842" s="21" t="s">
        <v>29168</v>
      </c>
      <c r="D2842" s="21" t="s">
        <v>29169</v>
      </c>
      <c r="E2842" s="21" t="s">
        <v>29170</v>
      </c>
      <c r="F2842" s="21" t="s">
        <v>15060</v>
      </c>
    </row>
    <row r="2843" spans="1:6" ht="32" customHeight="1">
      <c r="A2843" s="19" t="s">
        <v>29171</v>
      </c>
      <c r="B2843" s="20" t="s">
        <v>29172</v>
      </c>
      <c r="C2843" s="21" t="s">
        <v>29173</v>
      </c>
      <c r="D2843" s="21" t="s">
        <v>29174</v>
      </c>
      <c r="E2843" s="21" t="s">
        <v>29175</v>
      </c>
      <c r="F2843" s="21" t="s">
        <v>15060</v>
      </c>
    </row>
    <row r="2844" spans="1:6" ht="32" customHeight="1">
      <c r="A2844" s="19" t="s">
        <v>29176</v>
      </c>
      <c r="B2844" s="20" t="s">
        <v>29177</v>
      </c>
      <c r="C2844" s="21" t="s">
        <v>29178</v>
      </c>
      <c r="D2844" s="21" t="s">
        <v>29179</v>
      </c>
      <c r="E2844" s="21" t="s">
        <v>29180</v>
      </c>
      <c r="F2844" s="21" t="s">
        <v>15060</v>
      </c>
    </row>
    <row r="2845" spans="1:6" ht="32" customHeight="1">
      <c r="A2845" s="19" t="s">
        <v>29181</v>
      </c>
      <c r="B2845" s="20" t="s">
        <v>29182</v>
      </c>
      <c r="C2845" s="21" t="s">
        <v>29183</v>
      </c>
      <c r="D2845" s="21" t="s">
        <v>29184</v>
      </c>
      <c r="E2845" s="21" t="s">
        <v>29185</v>
      </c>
      <c r="F2845" s="21" t="s">
        <v>15060</v>
      </c>
    </row>
    <row r="2846" spans="1:6" ht="32" customHeight="1">
      <c r="A2846" s="19" t="s">
        <v>29186</v>
      </c>
      <c r="B2846" s="20" t="s">
        <v>29187</v>
      </c>
      <c r="C2846" s="21" t="s">
        <v>29188</v>
      </c>
      <c r="D2846" s="21" t="s">
        <v>29189</v>
      </c>
      <c r="E2846" s="21" t="s">
        <v>29190</v>
      </c>
      <c r="F2846" s="21" t="s">
        <v>15060</v>
      </c>
    </row>
    <row r="2847" spans="1:6" ht="32" customHeight="1">
      <c r="A2847" s="19" t="s">
        <v>29191</v>
      </c>
      <c r="B2847" s="20" t="s">
        <v>29192</v>
      </c>
      <c r="C2847" s="21" t="s">
        <v>29193</v>
      </c>
      <c r="D2847" s="21" t="s">
        <v>29194</v>
      </c>
      <c r="E2847" s="21" t="s">
        <v>29195</v>
      </c>
      <c r="F2847" s="21" t="s">
        <v>15060</v>
      </c>
    </row>
    <row r="2848" spans="1:6" ht="32" customHeight="1">
      <c r="A2848" s="19" t="s">
        <v>29196</v>
      </c>
      <c r="B2848" s="20" t="s">
        <v>29197</v>
      </c>
      <c r="C2848" s="21" t="s">
        <v>29198</v>
      </c>
      <c r="D2848" s="21" t="s">
        <v>29199</v>
      </c>
      <c r="E2848" s="21" t="s">
        <v>29200</v>
      </c>
      <c r="F2848" s="21" t="s">
        <v>15060</v>
      </c>
    </row>
    <row r="2849" spans="1:6" ht="32" customHeight="1">
      <c r="A2849" s="19" t="s">
        <v>29201</v>
      </c>
      <c r="B2849" s="20" t="s">
        <v>29202</v>
      </c>
      <c r="C2849" s="21" t="s">
        <v>29203</v>
      </c>
      <c r="D2849" s="21" t="s">
        <v>29204</v>
      </c>
      <c r="E2849" s="21" t="s">
        <v>29205</v>
      </c>
      <c r="F2849" s="21" t="s">
        <v>15060</v>
      </c>
    </row>
    <row r="2850" spans="1:6" ht="32" customHeight="1">
      <c r="A2850" s="19" t="s">
        <v>29206</v>
      </c>
      <c r="B2850" s="20" t="s">
        <v>29207</v>
      </c>
      <c r="C2850" s="21" t="s">
        <v>29208</v>
      </c>
      <c r="D2850" s="21" t="s">
        <v>29209</v>
      </c>
      <c r="E2850" s="21" t="s">
        <v>29210</v>
      </c>
      <c r="F2850" s="21" t="s">
        <v>15060</v>
      </c>
    </row>
    <row r="2851" spans="1:6" ht="32" customHeight="1">
      <c r="A2851" s="19" t="s">
        <v>29211</v>
      </c>
      <c r="B2851" s="20" t="s">
        <v>29212</v>
      </c>
      <c r="C2851" s="21" t="s">
        <v>29213</v>
      </c>
      <c r="D2851" s="21" t="s">
        <v>29214</v>
      </c>
      <c r="E2851" s="21" t="s">
        <v>29215</v>
      </c>
      <c r="F2851" s="21" t="s">
        <v>15060</v>
      </c>
    </row>
    <row r="2852" spans="1:6" ht="32" customHeight="1">
      <c r="A2852" s="19" t="s">
        <v>29216</v>
      </c>
      <c r="B2852" s="20" t="s">
        <v>29217</v>
      </c>
      <c r="C2852" s="21" t="s">
        <v>29218</v>
      </c>
      <c r="D2852" s="21" t="s">
        <v>29219</v>
      </c>
      <c r="E2852" s="21" t="s">
        <v>29220</v>
      </c>
      <c r="F2852" s="21" t="s">
        <v>15060</v>
      </c>
    </row>
    <row r="2853" spans="1:6" ht="32" customHeight="1">
      <c r="A2853" s="19" t="s">
        <v>29221</v>
      </c>
      <c r="B2853" s="20" t="s">
        <v>29222</v>
      </c>
      <c r="C2853" s="21" t="s">
        <v>29223</v>
      </c>
      <c r="D2853" s="21" t="s">
        <v>29224</v>
      </c>
      <c r="E2853" s="21" t="s">
        <v>29225</v>
      </c>
      <c r="F2853" s="21" t="s">
        <v>15060</v>
      </c>
    </row>
    <row r="2854" spans="1:6" ht="32" customHeight="1">
      <c r="A2854" s="19" t="s">
        <v>29226</v>
      </c>
      <c r="B2854" s="20" t="s">
        <v>29227</v>
      </c>
      <c r="C2854" s="21" t="s">
        <v>29228</v>
      </c>
      <c r="D2854" s="21" t="s">
        <v>29229</v>
      </c>
      <c r="E2854" s="21" t="s">
        <v>29230</v>
      </c>
      <c r="F2854" s="21" t="s">
        <v>15060</v>
      </c>
    </row>
    <row r="2855" spans="1:6" ht="32" customHeight="1">
      <c r="A2855" s="19" t="s">
        <v>29231</v>
      </c>
      <c r="B2855" s="20" t="s">
        <v>29232</v>
      </c>
      <c r="C2855" s="21" t="s">
        <v>29233</v>
      </c>
      <c r="D2855" s="21" t="s">
        <v>29234</v>
      </c>
      <c r="E2855" s="21" t="s">
        <v>29235</v>
      </c>
      <c r="F2855" s="21" t="s">
        <v>15060</v>
      </c>
    </row>
    <row r="2856" spans="1:6" ht="32" customHeight="1">
      <c r="A2856" s="19" t="s">
        <v>29236</v>
      </c>
      <c r="B2856" s="20" t="s">
        <v>29237</v>
      </c>
      <c r="C2856" s="21" t="s">
        <v>29238</v>
      </c>
      <c r="D2856" s="21" t="s">
        <v>29239</v>
      </c>
      <c r="E2856" s="21" t="s">
        <v>29240</v>
      </c>
      <c r="F2856" s="21" t="s">
        <v>15060</v>
      </c>
    </row>
    <row r="2857" spans="1:6" ht="32" customHeight="1">
      <c r="A2857" s="19" t="s">
        <v>29241</v>
      </c>
      <c r="B2857" s="20" t="s">
        <v>29242</v>
      </c>
      <c r="C2857" s="21" t="s">
        <v>29243</v>
      </c>
      <c r="D2857" s="21" t="s">
        <v>29244</v>
      </c>
      <c r="E2857" s="21" t="s">
        <v>29245</v>
      </c>
      <c r="F2857" s="21" t="s">
        <v>15060</v>
      </c>
    </row>
    <row r="2858" spans="1:6" ht="32" customHeight="1">
      <c r="A2858" s="19" t="s">
        <v>29246</v>
      </c>
      <c r="B2858" s="20" t="s">
        <v>29247</v>
      </c>
      <c r="C2858" s="21" t="s">
        <v>29248</v>
      </c>
      <c r="D2858" s="21" t="s">
        <v>29249</v>
      </c>
      <c r="E2858" s="21" t="s">
        <v>29250</v>
      </c>
      <c r="F2858" s="21" t="s">
        <v>15060</v>
      </c>
    </row>
    <row r="2859" spans="1:6" ht="32" customHeight="1">
      <c r="A2859" s="19" t="s">
        <v>29251</v>
      </c>
      <c r="B2859" s="20" t="s">
        <v>29252</v>
      </c>
      <c r="C2859" s="21" t="s">
        <v>29253</v>
      </c>
      <c r="D2859" s="21" t="s">
        <v>29254</v>
      </c>
      <c r="E2859" s="21" t="s">
        <v>29255</v>
      </c>
      <c r="F2859" s="21" t="s">
        <v>15060</v>
      </c>
    </row>
    <row r="2860" spans="1:6" ht="32" customHeight="1">
      <c r="A2860" s="19" t="s">
        <v>29256</v>
      </c>
      <c r="B2860" s="20" t="s">
        <v>29257</v>
      </c>
      <c r="C2860" s="21" t="s">
        <v>29258</v>
      </c>
      <c r="D2860" s="21" t="s">
        <v>29259</v>
      </c>
      <c r="E2860" s="21" t="s">
        <v>29260</v>
      </c>
      <c r="F2860" s="21" t="s">
        <v>15060</v>
      </c>
    </row>
    <row r="2861" spans="1:6" ht="32" customHeight="1">
      <c r="A2861" s="19" t="s">
        <v>29261</v>
      </c>
      <c r="B2861" s="20" t="s">
        <v>29262</v>
      </c>
      <c r="C2861" s="21" t="s">
        <v>29263</v>
      </c>
      <c r="D2861" s="21" t="s">
        <v>29264</v>
      </c>
      <c r="E2861" s="21" t="s">
        <v>29265</v>
      </c>
      <c r="F2861" s="21" t="s">
        <v>15060</v>
      </c>
    </row>
    <row r="2862" spans="1:6" ht="32" customHeight="1">
      <c r="A2862" s="19" t="s">
        <v>29266</v>
      </c>
      <c r="B2862" s="20" t="s">
        <v>29267</v>
      </c>
      <c r="C2862" s="21" t="s">
        <v>29268</v>
      </c>
      <c r="D2862" s="21" t="s">
        <v>29269</v>
      </c>
      <c r="E2862" s="21" t="s">
        <v>29270</v>
      </c>
      <c r="F2862" s="21" t="s">
        <v>15060</v>
      </c>
    </row>
    <row r="2863" spans="1:6" ht="32" customHeight="1">
      <c r="A2863" s="19" t="s">
        <v>29271</v>
      </c>
      <c r="B2863" s="20" t="s">
        <v>29272</v>
      </c>
      <c r="C2863" s="21" t="s">
        <v>29273</v>
      </c>
      <c r="D2863" s="21" t="s">
        <v>29274</v>
      </c>
      <c r="E2863" s="21" t="s">
        <v>29275</v>
      </c>
      <c r="F2863" s="21" t="s">
        <v>15060</v>
      </c>
    </row>
    <row r="2864" spans="1:6" ht="32" customHeight="1">
      <c r="A2864" s="19" t="s">
        <v>29276</v>
      </c>
      <c r="B2864" s="20" t="s">
        <v>29277</v>
      </c>
      <c r="C2864" s="21" t="s">
        <v>29278</v>
      </c>
      <c r="D2864" s="21" t="s">
        <v>29279</v>
      </c>
      <c r="E2864" s="21" t="s">
        <v>29280</v>
      </c>
      <c r="F2864" s="21" t="s">
        <v>15060</v>
      </c>
    </row>
    <row r="2865" spans="1:6" ht="32" customHeight="1">
      <c r="A2865" s="19" t="s">
        <v>29281</v>
      </c>
      <c r="B2865" s="20" t="s">
        <v>29282</v>
      </c>
      <c r="C2865" s="21" t="s">
        <v>29283</v>
      </c>
      <c r="D2865" s="21" t="s">
        <v>29284</v>
      </c>
      <c r="E2865" s="21" t="s">
        <v>29285</v>
      </c>
      <c r="F2865" s="21" t="s">
        <v>15060</v>
      </c>
    </row>
    <row r="2866" spans="1:6" ht="32" customHeight="1">
      <c r="A2866" s="19" t="s">
        <v>29286</v>
      </c>
      <c r="B2866" s="20" t="s">
        <v>29287</v>
      </c>
      <c r="C2866" s="21" t="s">
        <v>29288</v>
      </c>
      <c r="D2866" s="21" t="s">
        <v>29289</v>
      </c>
      <c r="E2866" s="21" t="s">
        <v>29290</v>
      </c>
      <c r="F2866" s="21" t="s">
        <v>15060</v>
      </c>
    </row>
    <row r="2867" spans="1:6" ht="32" customHeight="1">
      <c r="A2867" s="19" t="s">
        <v>29291</v>
      </c>
      <c r="B2867" s="20" t="s">
        <v>29292</v>
      </c>
      <c r="C2867" s="21" t="s">
        <v>29293</v>
      </c>
      <c r="D2867" s="21" t="s">
        <v>29294</v>
      </c>
      <c r="E2867" s="21" t="s">
        <v>29295</v>
      </c>
      <c r="F2867" s="21" t="s">
        <v>15060</v>
      </c>
    </row>
    <row r="2868" spans="1:6" ht="32" customHeight="1">
      <c r="A2868" s="19" t="s">
        <v>29296</v>
      </c>
      <c r="B2868" s="20" t="s">
        <v>29297</v>
      </c>
      <c r="C2868" s="21" t="s">
        <v>29298</v>
      </c>
      <c r="D2868" s="21" t="s">
        <v>29299</v>
      </c>
      <c r="E2868" s="21" t="s">
        <v>29300</v>
      </c>
      <c r="F2868" s="21" t="s">
        <v>15060</v>
      </c>
    </row>
    <row r="2869" spans="1:6" ht="32" customHeight="1">
      <c r="A2869" s="19" t="s">
        <v>29301</v>
      </c>
      <c r="B2869" s="20" t="s">
        <v>29302</v>
      </c>
      <c r="C2869" s="21" t="s">
        <v>29303</v>
      </c>
      <c r="D2869" s="21" t="s">
        <v>29304</v>
      </c>
      <c r="E2869" s="21" t="s">
        <v>29305</v>
      </c>
      <c r="F2869" s="21" t="s">
        <v>15060</v>
      </c>
    </row>
    <row r="2870" spans="1:6" ht="32" customHeight="1">
      <c r="A2870" s="19" t="s">
        <v>29306</v>
      </c>
      <c r="B2870" s="20" t="s">
        <v>29307</v>
      </c>
      <c r="C2870" s="21" t="s">
        <v>29308</v>
      </c>
      <c r="D2870" s="21" t="s">
        <v>29309</v>
      </c>
      <c r="E2870" s="21" t="s">
        <v>29310</v>
      </c>
      <c r="F2870" s="21" t="s">
        <v>15060</v>
      </c>
    </row>
    <row r="2871" spans="1:6" ht="32" customHeight="1">
      <c r="A2871" s="19" t="s">
        <v>29311</v>
      </c>
      <c r="B2871" s="20" t="s">
        <v>29312</v>
      </c>
      <c r="C2871" s="21" t="s">
        <v>29313</v>
      </c>
      <c r="D2871" s="21" t="s">
        <v>29314</v>
      </c>
      <c r="E2871" s="21" t="s">
        <v>29315</v>
      </c>
      <c r="F2871" s="21" t="s">
        <v>15060</v>
      </c>
    </row>
    <row r="2872" spans="1:6" ht="32" customHeight="1">
      <c r="A2872" s="19" t="s">
        <v>29316</v>
      </c>
      <c r="B2872" s="20" t="s">
        <v>29317</v>
      </c>
      <c r="C2872" s="21" t="s">
        <v>29318</v>
      </c>
      <c r="D2872" s="21" t="s">
        <v>29319</v>
      </c>
      <c r="E2872" s="21" t="s">
        <v>29320</v>
      </c>
      <c r="F2872" s="21" t="s">
        <v>15060</v>
      </c>
    </row>
    <row r="2873" spans="1:6" ht="32" customHeight="1">
      <c r="A2873" s="19" t="s">
        <v>29321</v>
      </c>
      <c r="B2873" s="20" t="s">
        <v>29322</v>
      </c>
      <c r="C2873" s="21" t="s">
        <v>29323</v>
      </c>
      <c r="D2873" s="21" t="s">
        <v>29324</v>
      </c>
      <c r="E2873" s="21" t="s">
        <v>29325</v>
      </c>
      <c r="F2873" s="21" t="s">
        <v>15060</v>
      </c>
    </row>
    <row r="2874" spans="1:6" ht="32" customHeight="1">
      <c r="A2874" s="19" t="s">
        <v>29326</v>
      </c>
      <c r="B2874" s="20" t="s">
        <v>29327</v>
      </c>
      <c r="C2874" s="21" t="s">
        <v>29328</v>
      </c>
      <c r="D2874" s="21" t="s">
        <v>29329</v>
      </c>
      <c r="E2874" s="21" t="s">
        <v>29330</v>
      </c>
      <c r="F2874" s="21" t="s">
        <v>15060</v>
      </c>
    </row>
    <row r="2875" spans="1:6" ht="32" customHeight="1">
      <c r="A2875" s="19" t="s">
        <v>29331</v>
      </c>
      <c r="B2875" s="20" t="s">
        <v>29332</v>
      </c>
      <c r="C2875" s="21" t="s">
        <v>29333</v>
      </c>
      <c r="D2875" s="21" t="s">
        <v>29334</v>
      </c>
      <c r="E2875" s="21" t="s">
        <v>29335</v>
      </c>
      <c r="F2875" s="21" t="s">
        <v>15060</v>
      </c>
    </row>
    <row r="2876" spans="1:6" ht="32" customHeight="1">
      <c r="A2876" s="19" t="s">
        <v>29336</v>
      </c>
      <c r="B2876" s="20" t="s">
        <v>29337</v>
      </c>
      <c r="C2876" s="21" t="s">
        <v>29338</v>
      </c>
      <c r="D2876" s="21" t="s">
        <v>29339</v>
      </c>
      <c r="E2876" s="21" t="s">
        <v>29340</v>
      </c>
      <c r="F2876" s="21" t="s">
        <v>15060</v>
      </c>
    </row>
    <row r="2877" spans="1:6" ht="32" customHeight="1">
      <c r="A2877" s="19" t="s">
        <v>29341</v>
      </c>
      <c r="B2877" s="20" t="s">
        <v>29342</v>
      </c>
      <c r="C2877" s="21" t="s">
        <v>29343</v>
      </c>
      <c r="D2877" s="21" t="s">
        <v>29344</v>
      </c>
      <c r="E2877" s="21" t="s">
        <v>29345</v>
      </c>
      <c r="F2877" s="21" t="s">
        <v>15060</v>
      </c>
    </row>
    <row r="2878" spans="1:6" ht="32" customHeight="1">
      <c r="A2878" s="19" t="s">
        <v>29346</v>
      </c>
      <c r="B2878" s="20" t="s">
        <v>29347</v>
      </c>
      <c r="C2878" s="21" t="s">
        <v>29348</v>
      </c>
      <c r="D2878" s="21" t="s">
        <v>29349</v>
      </c>
      <c r="E2878" s="21" t="s">
        <v>29350</v>
      </c>
      <c r="F2878" s="21" t="s">
        <v>15060</v>
      </c>
    </row>
    <row r="2879" spans="1:6" ht="32" customHeight="1">
      <c r="A2879" s="19" t="s">
        <v>29351</v>
      </c>
      <c r="B2879" s="20" t="s">
        <v>29352</v>
      </c>
      <c r="C2879" s="21" t="s">
        <v>29353</v>
      </c>
      <c r="D2879" s="21" t="s">
        <v>29354</v>
      </c>
      <c r="E2879" s="21" t="s">
        <v>29355</v>
      </c>
      <c r="F2879" s="21" t="s">
        <v>15060</v>
      </c>
    </row>
    <row r="2880" spans="1:6" ht="32" customHeight="1">
      <c r="A2880" s="19" t="s">
        <v>29356</v>
      </c>
      <c r="B2880" s="20" t="s">
        <v>29357</v>
      </c>
      <c r="C2880" s="21" t="s">
        <v>29358</v>
      </c>
      <c r="D2880" s="21" t="s">
        <v>29359</v>
      </c>
      <c r="E2880" s="21" t="s">
        <v>29360</v>
      </c>
      <c r="F2880" s="21" t="s">
        <v>15060</v>
      </c>
    </row>
    <row r="2881" spans="1:6" ht="32" customHeight="1">
      <c r="A2881" s="19" t="s">
        <v>29361</v>
      </c>
      <c r="B2881" s="20" t="s">
        <v>29362</v>
      </c>
      <c r="C2881" s="21" t="s">
        <v>29363</v>
      </c>
      <c r="D2881" s="21" t="s">
        <v>29364</v>
      </c>
      <c r="E2881" s="21" t="s">
        <v>29365</v>
      </c>
      <c r="F2881" s="21" t="s">
        <v>15060</v>
      </c>
    </row>
    <row r="2882" spans="1:6" ht="32" customHeight="1">
      <c r="A2882" s="19" t="s">
        <v>29366</v>
      </c>
      <c r="B2882" s="20" t="s">
        <v>29367</v>
      </c>
      <c r="C2882" s="21" t="s">
        <v>29368</v>
      </c>
      <c r="D2882" s="21" t="s">
        <v>29369</v>
      </c>
      <c r="E2882" s="21" t="s">
        <v>29370</v>
      </c>
      <c r="F2882" s="21" t="s">
        <v>15060</v>
      </c>
    </row>
    <row r="2883" spans="1:6" ht="32" customHeight="1">
      <c r="A2883" s="19" t="s">
        <v>29371</v>
      </c>
      <c r="B2883" s="20" t="s">
        <v>29372</v>
      </c>
      <c r="C2883" s="21" t="s">
        <v>29373</v>
      </c>
      <c r="D2883" s="21" t="s">
        <v>29374</v>
      </c>
      <c r="E2883" s="21" t="s">
        <v>29375</v>
      </c>
      <c r="F2883" s="21" t="s">
        <v>15060</v>
      </c>
    </row>
    <row r="2884" spans="1:6" ht="32" customHeight="1">
      <c r="A2884" s="19" t="s">
        <v>29376</v>
      </c>
      <c r="B2884" s="20" t="s">
        <v>29377</v>
      </c>
      <c r="C2884" s="21" t="s">
        <v>29378</v>
      </c>
      <c r="D2884" s="21" t="s">
        <v>29379</v>
      </c>
      <c r="E2884" s="21" t="s">
        <v>29380</v>
      </c>
      <c r="F2884" s="21" t="s">
        <v>15060</v>
      </c>
    </row>
    <row r="2885" spans="1:6" ht="32" customHeight="1">
      <c r="A2885" s="19" t="s">
        <v>29381</v>
      </c>
      <c r="B2885" s="20" t="s">
        <v>29382</v>
      </c>
      <c r="C2885" s="21" t="s">
        <v>29383</v>
      </c>
      <c r="D2885" s="21" t="s">
        <v>29384</v>
      </c>
      <c r="E2885" s="21" t="s">
        <v>29385</v>
      </c>
      <c r="F2885" s="21" t="s">
        <v>15060</v>
      </c>
    </row>
    <row r="2886" spans="1:6" ht="32" customHeight="1">
      <c r="A2886" s="19" t="s">
        <v>29386</v>
      </c>
      <c r="B2886" s="20" t="s">
        <v>29387</v>
      </c>
      <c r="C2886" s="21" t="s">
        <v>29388</v>
      </c>
      <c r="D2886" s="21" t="s">
        <v>29389</v>
      </c>
      <c r="E2886" s="21" t="s">
        <v>29390</v>
      </c>
      <c r="F2886" s="21" t="s">
        <v>15060</v>
      </c>
    </row>
    <row r="2887" spans="1:6" ht="32" customHeight="1">
      <c r="A2887" s="19" t="s">
        <v>29391</v>
      </c>
      <c r="B2887" s="20" t="s">
        <v>29392</v>
      </c>
      <c r="C2887" s="21" t="s">
        <v>29393</v>
      </c>
      <c r="D2887" s="21" t="s">
        <v>29394</v>
      </c>
      <c r="E2887" s="21" t="s">
        <v>29395</v>
      </c>
      <c r="F2887" s="21" t="s">
        <v>15060</v>
      </c>
    </row>
    <row r="2888" spans="1:6" ht="32" customHeight="1">
      <c r="A2888" s="19" t="s">
        <v>29396</v>
      </c>
      <c r="B2888" s="20" t="s">
        <v>29397</v>
      </c>
      <c r="C2888" s="21" t="s">
        <v>29398</v>
      </c>
      <c r="D2888" s="21" t="s">
        <v>29399</v>
      </c>
      <c r="E2888" s="21" t="s">
        <v>29400</v>
      </c>
      <c r="F2888" s="21" t="s">
        <v>15060</v>
      </c>
    </row>
    <row r="2889" spans="1:6" ht="32" customHeight="1">
      <c r="A2889" s="19" t="s">
        <v>29401</v>
      </c>
      <c r="B2889" s="20" t="s">
        <v>29402</v>
      </c>
      <c r="C2889" s="21" t="s">
        <v>29403</v>
      </c>
      <c r="D2889" s="21" t="s">
        <v>29404</v>
      </c>
      <c r="E2889" s="21" t="s">
        <v>29405</v>
      </c>
      <c r="F2889" s="21" t="s">
        <v>15060</v>
      </c>
    </row>
    <row r="2890" spans="1:6" ht="32" customHeight="1">
      <c r="A2890" s="19" t="s">
        <v>29406</v>
      </c>
      <c r="B2890" s="20" t="s">
        <v>29407</v>
      </c>
      <c r="C2890" s="21" t="s">
        <v>29408</v>
      </c>
      <c r="D2890" s="21" t="s">
        <v>29409</v>
      </c>
      <c r="E2890" s="21" t="s">
        <v>29410</v>
      </c>
      <c r="F2890" s="21" t="s">
        <v>15060</v>
      </c>
    </row>
    <row r="2891" spans="1:6" ht="32" customHeight="1">
      <c r="A2891" s="19" t="s">
        <v>29411</v>
      </c>
      <c r="B2891" s="20" t="s">
        <v>29412</v>
      </c>
      <c r="C2891" s="21" t="s">
        <v>29413</v>
      </c>
      <c r="D2891" s="21" t="s">
        <v>29414</v>
      </c>
      <c r="E2891" s="21" t="s">
        <v>29415</v>
      </c>
      <c r="F2891" s="21" t="s">
        <v>15060</v>
      </c>
    </row>
    <row r="2892" spans="1:6" ht="32" customHeight="1">
      <c r="A2892" s="19" t="s">
        <v>29416</v>
      </c>
      <c r="B2892" s="20" t="s">
        <v>29417</v>
      </c>
      <c r="C2892" s="21" t="s">
        <v>29418</v>
      </c>
      <c r="D2892" s="21" t="s">
        <v>29419</v>
      </c>
      <c r="E2892" s="21" t="s">
        <v>29420</v>
      </c>
      <c r="F2892" s="21" t="s">
        <v>15060</v>
      </c>
    </row>
    <row r="2893" spans="1:6" ht="32" customHeight="1">
      <c r="A2893" s="19" t="s">
        <v>29421</v>
      </c>
      <c r="B2893" s="20" t="s">
        <v>29422</v>
      </c>
      <c r="C2893" s="21" t="s">
        <v>29423</v>
      </c>
      <c r="D2893" s="21" t="s">
        <v>29424</v>
      </c>
      <c r="E2893" s="21" t="s">
        <v>29425</v>
      </c>
      <c r="F2893" s="21" t="s">
        <v>15060</v>
      </c>
    </row>
    <row r="2894" spans="1:6" ht="32" customHeight="1">
      <c r="A2894" s="19" t="s">
        <v>29426</v>
      </c>
      <c r="B2894" s="20" t="s">
        <v>29427</v>
      </c>
      <c r="C2894" s="21" t="s">
        <v>29428</v>
      </c>
      <c r="D2894" s="21" t="s">
        <v>29429</v>
      </c>
      <c r="E2894" s="21" t="s">
        <v>29430</v>
      </c>
      <c r="F2894" s="21" t="s">
        <v>15060</v>
      </c>
    </row>
    <row r="2895" spans="1:6" ht="32" customHeight="1">
      <c r="A2895" s="19" t="s">
        <v>29431</v>
      </c>
      <c r="B2895" s="20" t="s">
        <v>29432</v>
      </c>
      <c r="C2895" s="21" t="s">
        <v>29433</v>
      </c>
      <c r="D2895" s="21" t="s">
        <v>29434</v>
      </c>
      <c r="E2895" s="21" t="s">
        <v>29435</v>
      </c>
      <c r="F2895" s="21" t="s">
        <v>15060</v>
      </c>
    </row>
    <row r="2896" spans="1:6" ht="32" customHeight="1">
      <c r="A2896" s="19" t="s">
        <v>29436</v>
      </c>
      <c r="B2896" s="20" t="s">
        <v>29437</v>
      </c>
      <c r="C2896" s="21" t="s">
        <v>29438</v>
      </c>
      <c r="D2896" s="21" t="s">
        <v>29439</v>
      </c>
      <c r="E2896" s="21" t="s">
        <v>29440</v>
      </c>
      <c r="F2896" s="21" t="s">
        <v>15060</v>
      </c>
    </row>
    <row r="2897" spans="1:6" ht="32" customHeight="1">
      <c r="A2897" s="19" t="s">
        <v>29441</v>
      </c>
      <c r="B2897" s="20" t="s">
        <v>29442</v>
      </c>
      <c r="C2897" s="21" t="s">
        <v>29443</v>
      </c>
      <c r="D2897" s="21" t="s">
        <v>29444</v>
      </c>
      <c r="E2897" s="21" t="s">
        <v>29445</v>
      </c>
      <c r="F2897" s="21" t="s">
        <v>15060</v>
      </c>
    </row>
    <row r="2898" spans="1:6" ht="32" customHeight="1">
      <c r="A2898" s="19" t="s">
        <v>29446</v>
      </c>
      <c r="B2898" s="20" t="s">
        <v>29447</v>
      </c>
      <c r="C2898" s="21" t="s">
        <v>29448</v>
      </c>
      <c r="D2898" s="21" t="s">
        <v>29449</v>
      </c>
      <c r="E2898" s="21" t="s">
        <v>29450</v>
      </c>
      <c r="F2898" s="21" t="s">
        <v>15060</v>
      </c>
    </row>
    <row r="2899" spans="1:6" ht="32" customHeight="1">
      <c r="A2899" s="19" t="s">
        <v>29451</v>
      </c>
      <c r="B2899" s="20" t="s">
        <v>29452</v>
      </c>
      <c r="C2899" s="21" t="s">
        <v>29453</v>
      </c>
      <c r="D2899" s="21" t="s">
        <v>29454</v>
      </c>
      <c r="E2899" s="21" t="s">
        <v>29455</v>
      </c>
      <c r="F2899" s="21" t="s">
        <v>15060</v>
      </c>
    </row>
    <row r="2900" spans="1:6" ht="32" customHeight="1">
      <c r="A2900" s="19" t="s">
        <v>29456</v>
      </c>
      <c r="B2900" s="20" t="s">
        <v>29457</v>
      </c>
      <c r="C2900" s="21" t="s">
        <v>29458</v>
      </c>
      <c r="D2900" s="21" t="s">
        <v>29459</v>
      </c>
      <c r="E2900" s="21" t="s">
        <v>29460</v>
      </c>
      <c r="F2900" s="21" t="s">
        <v>15060</v>
      </c>
    </row>
    <row r="2901" spans="1:6" ht="32" customHeight="1">
      <c r="A2901" s="19" t="s">
        <v>29461</v>
      </c>
      <c r="B2901" s="20" t="s">
        <v>29462</v>
      </c>
      <c r="C2901" s="21" t="s">
        <v>29463</v>
      </c>
      <c r="D2901" s="21" t="s">
        <v>29464</v>
      </c>
      <c r="E2901" s="21" t="s">
        <v>29465</v>
      </c>
      <c r="F2901" s="21" t="s">
        <v>15060</v>
      </c>
    </row>
    <row r="2902" spans="1:6" ht="32" customHeight="1">
      <c r="A2902" s="19" t="s">
        <v>29466</v>
      </c>
      <c r="B2902" s="20" t="s">
        <v>29467</v>
      </c>
      <c r="C2902" s="21" t="s">
        <v>29468</v>
      </c>
      <c r="D2902" s="21" t="s">
        <v>29469</v>
      </c>
      <c r="E2902" s="21" t="s">
        <v>29470</v>
      </c>
      <c r="F2902" s="21" t="s">
        <v>15060</v>
      </c>
    </row>
    <row r="2903" spans="1:6" ht="32" customHeight="1">
      <c r="A2903" s="19" t="s">
        <v>29471</v>
      </c>
      <c r="B2903" s="20" t="s">
        <v>29472</v>
      </c>
      <c r="C2903" s="21" t="s">
        <v>29473</v>
      </c>
      <c r="D2903" s="21" t="s">
        <v>29474</v>
      </c>
      <c r="E2903" s="21" t="s">
        <v>29475</v>
      </c>
      <c r="F2903" s="21" t="s">
        <v>15060</v>
      </c>
    </row>
    <row r="2904" spans="1:6" ht="32" customHeight="1">
      <c r="A2904" s="19" t="s">
        <v>29476</v>
      </c>
      <c r="B2904" s="20" t="s">
        <v>29477</v>
      </c>
      <c r="C2904" s="21" t="s">
        <v>29478</v>
      </c>
      <c r="D2904" s="21" t="s">
        <v>29479</v>
      </c>
      <c r="E2904" s="21" t="s">
        <v>29480</v>
      </c>
      <c r="F2904" s="21" t="s">
        <v>15060</v>
      </c>
    </row>
    <row r="2905" spans="1:6" ht="32" customHeight="1">
      <c r="A2905" s="19" t="s">
        <v>29481</v>
      </c>
      <c r="B2905" s="20" t="s">
        <v>29482</v>
      </c>
      <c r="C2905" s="21" t="s">
        <v>29483</v>
      </c>
      <c r="D2905" s="21" t="s">
        <v>29484</v>
      </c>
      <c r="E2905" s="21" t="s">
        <v>29485</v>
      </c>
      <c r="F2905" s="21" t="s">
        <v>15060</v>
      </c>
    </row>
    <row r="2906" spans="1:6" ht="32" customHeight="1">
      <c r="A2906" s="19" t="s">
        <v>29486</v>
      </c>
      <c r="B2906" s="20" t="s">
        <v>29487</v>
      </c>
      <c r="C2906" s="21" t="s">
        <v>29488</v>
      </c>
      <c r="D2906" s="21" t="s">
        <v>29489</v>
      </c>
      <c r="E2906" s="21" t="s">
        <v>29490</v>
      </c>
      <c r="F2906" s="21" t="s">
        <v>15060</v>
      </c>
    </row>
    <row r="2907" spans="1:6" ht="32" customHeight="1">
      <c r="A2907" s="19" t="s">
        <v>29491</v>
      </c>
      <c r="B2907" s="20" t="s">
        <v>29492</v>
      </c>
      <c r="C2907" s="21" t="s">
        <v>29493</v>
      </c>
      <c r="D2907" s="21" t="s">
        <v>29494</v>
      </c>
      <c r="E2907" s="21" t="s">
        <v>29495</v>
      </c>
      <c r="F2907" s="21" t="s">
        <v>15060</v>
      </c>
    </row>
    <row r="2908" spans="1:6" ht="32" customHeight="1">
      <c r="A2908" s="19" t="s">
        <v>29496</v>
      </c>
      <c r="B2908" s="20" t="s">
        <v>29497</v>
      </c>
      <c r="C2908" s="21" t="s">
        <v>29498</v>
      </c>
      <c r="D2908" s="21" t="s">
        <v>29499</v>
      </c>
      <c r="E2908" s="21" t="s">
        <v>29500</v>
      </c>
      <c r="F2908" s="21" t="s">
        <v>15060</v>
      </c>
    </row>
    <row r="2909" spans="1:6" ht="32" customHeight="1">
      <c r="A2909" s="19" t="s">
        <v>29501</v>
      </c>
      <c r="B2909" s="20" t="s">
        <v>29502</v>
      </c>
      <c r="C2909" s="21" t="s">
        <v>29503</v>
      </c>
      <c r="D2909" s="21" t="s">
        <v>29504</v>
      </c>
      <c r="E2909" s="21" t="s">
        <v>29505</v>
      </c>
      <c r="F2909" s="21" t="s">
        <v>15060</v>
      </c>
    </row>
    <row r="2910" spans="1:6" ht="32" customHeight="1">
      <c r="A2910" s="19" t="s">
        <v>29506</v>
      </c>
      <c r="B2910" s="20" t="s">
        <v>29507</v>
      </c>
      <c r="C2910" s="21" t="s">
        <v>29508</v>
      </c>
      <c r="D2910" s="21" t="s">
        <v>29509</v>
      </c>
      <c r="E2910" s="21" t="s">
        <v>29510</v>
      </c>
      <c r="F2910" s="21" t="s">
        <v>15060</v>
      </c>
    </row>
    <row r="2911" spans="1:6" ht="32" customHeight="1">
      <c r="A2911" s="19" t="s">
        <v>29511</v>
      </c>
      <c r="B2911" s="20" t="s">
        <v>29512</v>
      </c>
      <c r="C2911" s="21" t="s">
        <v>29513</v>
      </c>
      <c r="D2911" s="21" t="s">
        <v>29514</v>
      </c>
      <c r="E2911" s="21" t="s">
        <v>29515</v>
      </c>
      <c r="F2911" s="21" t="s">
        <v>15060</v>
      </c>
    </row>
    <row r="2912" spans="1:6" ht="32" customHeight="1">
      <c r="A2912" s="19" t="s">
        <v>29516</v>
      </c>
      <c r="B2912" s="20" t="s">
        <v>29517</v>
      </c>
      <c r="C2912" s="21" t="s">
        <v>29518</v>
      </c>
      <c r="D2912" s="21" t="s">
        <v>29519</v>
      </c>
      <c r="E2912" s="21" t="s">
        <v>29520</v>
      </c>
      <c r="F2912" s="21" t="s">
        <v>15060</v>
      </c>
    </row>
    <row r="2913" spans="1:6" ht="32" customHeight="1">
      <c r="A2913" s="19" t="s">
        <v>29521</v>
      </c>
      <c r="B2913" s="20" t="s">
        <v>29522</v>
      </c>
      <c r="C2913" s="21" t="s">
        <v>29523</v>
      </c>
      <c r="D2913" s="21" t="s">
        <v>29524</v>
      </c>
      <c r="E2913" s="21" t="s">
        <v>29525</v>
      </c>
      <c r="F2913" s="21" t="s">
        <v>15060</v>
      </c>
    </row>
    <row r="2914" spans="1:6" ht="32" customHeight="1">
      <c r="A2914" s="19" t="s">
        <v>29526</v>
      </c>
      <c r="B2914" s="20" t="s">
        <v>29527</v>
      </c>
      <c r="C2914" s="21" t="s">
        <v>29528</v>
      </c>
      <c r="D2914" s="21" t="s">
        <v>29529</v>
      </c>
      <c r="E2914" s="21" t="s">
        <v>29530</v>
      </c>
      <c r="F2914" s="21" t="s">
        <v>15060</v>
      </c>
    </row>
    <row r="2915" spans="1:6" ht="32" customHeight="1">
      <c r="A2915" s="19" t="s">
        <v>29531</v>
      </c>
      <c r="B2915" s="20" t="s">
        <v>29532</v>
      </c>
      <c r="C2915" s="21" t="s">
        <v>29533</v>
      </c>
      <c r="D2915" s="21" t="s">
        <v>29534</v>
      </c>
      <c r="E2915" s="21" t="s">
        <v>29535</v>
      </c>
      <c r="F2915" s="21" t="s">
        <v>15060</v>
      </c>
    </row>
    <row r="2916" spans="1:6" ht="32" customHeight="1">
      <c r="A2916" s="19" t="s">
        <v>29536</v>
      </c>
      <c r="B2916" s="20" t="s">
        <v>29537</v>
      </c>
      <c r="C2916" s="21" t="s">
        <v>29538</v>
      </c>
      <c r="D2916" s="21" t="s">
        <v>29539</v>
      </c>
      <c r="E2916" s="21" t="s">
        <v>29540</v>
      </c>
      <c r="F2916" s="21" t="s">
        <v>15060</v>
      </c>
    </row>
    <row r="2917" spans="1:6" ht="32" customHeight="1">
      <c r="A2917" s="19" t="s">
        <v>29541</v>
      </c>
      <c r="B2917" s="20" t="s">
        <v>29542</v>
      </c>
      <c r="C2917" s="21" t="s">
        <v>29543</v>
      </c>
      <c r="D2917" s="21" t="s">
        <v>29544</v>
      </c>
      <c r="E2917" s="21" t="s">
        <v>29545</v>
      </c>
      <c r="F2917" s="21" t="s">
        <v>15060</v>
      </c>
    </row>
    <row r="2918" spans="1:6" ht="32" customHeight="1">
      <c r="A2918" s="19" t="s">
        <v>29546</v>
      </c>
      <c r="B2918" s="20" t="s">
        <v>29547</v>
      </c>
      <c r="C2918" s="21" t="s">
        <v>29548</v>
      </c>
      <c r="D2918" s="21" t="s">
        <v>29549</v>
      </c>
      <c r="E2918" s="21" t="s">
        <v>29550</v>
      </c>
      <c r="F2918" s="21" t="s">
        <v>15060</v>
      </c>
    </row>
    <row r="2919" spans="1:6" ht="32" customHeight="1">
      <c r="A2919" s="19" t="s">
        <v>29551</v>
      </c>
      <c r="B2919" s="20" t="s">
        <v>29552</v>
      </c>
      <c r="C2919" s="21" t="s">
        <v>29553</v>
      </c>
      <c r="D2919" s="21" t="s">
        <v>29554</v>
      </c>
      <c r="E2919" s="21" t="s">
        <v>29555</v>
      </c>
      <c r="F2919" s="21" t="s">
        <v>15060</v>
      </c>
    </row>
    <row r="2920" spans="1:6" ht="32" customHeight="1">
      <c r="A2920" s="19" t="s">
        <v>29556</v>
      </c>
      <c r="B2920" s="20" t="s">
        <v>29557</v>
      </c>
      <c r="C2920" s="21" t="s">
        <v>29558</v>
      </c>
      <c r="D2920" s="21" t="s">
        <v>29559</v>
      </c>
      <c r="E2920" s="21" t="s">
        <v>29560</v>
      </c>
      <c r="F2920" s="21" t="s">
        <v>15060</v>
      </c>
    </row>
    <row r="2921" spans="1:6" ht="32" customHeight="1">
      <c r="A2921" s="19" t="s">
        <v>29561</v>
      </c>
      <c r="B2921" s="20" t="s">
        <v>29562</v>
      </c>
      <c r="C2921" s="21" t="s">
        <v>29563</v>
      </c>
      <c r="D2921" s="21" t="s">
        <v>29564</v>
      </c>
      <c r="E2921" s="21" t="s">
        <v>29565</v>
      </c>
      <c r="F2921" s="21" t="s">
        <v>15060</v>
      </c>
    </row>
    <row r="2922" spans="1:6" ht="32" customHeight="1">
      <c r="A2922" s="19" t="s">
        <v>29566</v>
      </c>
      <c r="B2922" s="20" t="s">
        <v>29567</v>
      </c>
      <c r="C2922" s="21" t="s">
        <v>29568</v>
      </c>
      <c r="D2922" s="21" t="s">
        <v>29569</v>
      </c>
      <c r="E2922" s="21" t="s">
        <v>29570</v>
      </c>
      <c r="F2922" s="21" t="s">
        <v>15060</v>
      </c>
    </row>
    <row r="2923" spans="1:6" ht="32" customHeight="1">
      <c r="A2923" s="19" t="s">
        <v>29571</v>
      </c>
      <c r="B2923" s="20" t="s">
        <v>29572</v>
      </c>
      <c r="C2923" s="21" t="s">
        <v>29573</v>
      </c>
      <c r="D2923" s="21" t="s">
        <v>29574</v>
      </c>
      <c r="E2923" s="21" t="s">
        <v>29575</v>
      </c>
      <c r="F2923" s="21" t="s">
        <v>15060</v>
      </c>
    </row>
    <row r="2924" spans="1:6" ht="32" customHeight="1">
      <c r="A2924" s="19" t="s">
        <v>29576</v>
      </c>
      <c r="B2924" s="20" t="s">
        <v>29577</v>
      </c>
      <c r="C2924" s="21" t="s">
        <v>29578</v>
      </c>
      <c r="D2924" s="21" t="s">
        <v>29579</v>
      </c>
      <c r="E2924" s="21" t="s">
        <v>29580</v>
      </c>
      <c r="F2924" s="21" t="s">
        <v>15060</v>
      </c>
    </row>
    <row r="2925" spans="1:6" ht="32" customHeight="1">
      <c r="A2925" s="19" t="s">
        <v>29581</v>
      </c>
      <c r="B2925" s="20" t="s">
        <v>29582</v>
      </c>
      <c r="C2925" s="21" t="s">
        <v>29583</v>
      </c>
      <c r="D2925" s="21" t="s">
        <v>29584</v>
      </c>
      <c r="E2925" s="21" t="s">
        <v>29585</v>
      </c>
      <c r="F2925" s="21" t="s">
        <v>15060</v>
      </c>
    </row>
    <row r="2926" spans="1:6" ht="32" customHeight="1">
      <c r="A2926" s="19" t="s">
        <v>29586</v>
      </c>
      <c r="B2926" s="20" t="s">
        <v>29587</v>
      </c>
      <c r="C2926" s="21" t="s">
        <v>29588</v>
      </c>
      <c r="D2926" s="21" t="s">
        <v>29589</v>
      </c>
      <c r="E2926" s="21" t="s">
        <v>29590</v>
      </c>
      <c r="F2926" s="21" t="s">
        <v>15060</v>
      </c>
    </row>
    <row r="2927" spans="1:6" ht="32" customHeight="1">
      <c r="A2927" s="19" t="s">
        <v>29591</v>
      </c>
      <c r="B2927" s="20" t="s">
        <v>29592</v>
      </c>
      <c r="C2927" s="21" t="s">
        <v>29593</v>
      </c>
      <c r="D2927" s="21" t="s">
        <v>29594</v>
      </c>
      <c r="E2927" s="21" t="s">
        <v>29595</v>
      </c>
      <c r="F2927" s="21" t="s">
        <v>15060</v>
      </c>
    </row>
    <row r="2928" spans="1:6" ht="32" customHeight="1">
      <c r="A2928" s="19" t="s">
        <v>29596</v>
      </c>
      <c r="B2928" s="20" t="s">
        <v>29597</v>
      </c>
      <c r="C2928" s="21" t="s">
        <v>29598</v>
      </c>
      <c r="D2928" s="21" t="s">
        <v>29599</v>
      </c>
      <c r="E2928" s="21" t="s">
        <v>29600</v>
      </c>
      <c r="F2928" s="21" t="s">
        <v>15060</v>
      </c>
    </row>
    <row r="2929" spans="1:6" ht="32" customHeight="1">
      <c r="A2929" s="19" t="s">
        <v>29601</v>
      </c>
      <c r="B2929" s="20" t="s">
        <v>29602</v>
      </c>
      <c r="C2929" s="21" t="s">
        <v>29603</v>
      </c>
      <c r="D2929" s="21" t="s">
        <v>29604</v>
      </c>
      <c r="E2929" s="21" t="s">
        <v>29605</v>
      </c>
      <c r="F2929" s="21" t="s">
        <v>15060</v>
      </c>
    </row>
    <row r="2930" spans="1:6" ht="32" customHeight="1">
      <c r="A2930" s="19" t="s">
        <v>29606</v>
      </c>
      <c r="B2930" s="20" t="s">
        <v>29607</v>
      </c>
      <c r="C2930" s="21" t="s">
        <v>29608</v>
      </c>
      <c r="D2930" s="21" t="s">
        <v>29609</v>
      </c>
      <c r="E2930" s="21" t="s">
        <v>29610</v>
      </c>
      <c r="F2930" s="21" t="s">
        <v>15060</v>
      </c>
    </row>
    <row r="2931" spans="1:6" ht="32" customHeight="1">
      <c r="A2931" s="19" t="s">
        <v>29611</v>
      </c>
      <c r="B2931" s="20" t="s">
        <v>29612</v>
      </c>
      <c r="C2931" s="21" t="s">
        <v>29613</v>
      </c>
      <c r="D2931" s="21" t="s">
        <v>29614</v>
      </c>
      <c r="E2931" s="21" t="s">
        <v>29615</v>
      </c>
      <c r="F2931" s="21" t="s">
        <v>15060</v>
      </c>
    </row>
    <row r="2932" spans="1:6" ht="32" customHeight="1">
      <c r="A2932" s="19" t="s">
        <v>29616</v>
      </c>
      <c r="B2932" s="20" t="s">
        <v>29617</v>
      </c>
      <c r="C2932" s="21" t="s">
        <v>29618</v>
      </c>
      <c r="D2932" s="21" t="s">
        <v>29619</v>
      </c>
      <c r="E2932" s="21" t="s">
        <v>29620</v>
      </c>
      <c r="F2932" s="21" t="s">
        <v>15060</v>
      </c>
    </row>
    <row r="2933" spans="1:6" ht="32" customHeight="1">
      <c r="A2933" s="19" t="s">
        <v>29621</v>
      </c>
      <c r="B2933" s="20" t="s">
        <v>29622</v>
      </c>
      <c r="C2933" s="21" t="s">
        <v>29623</v>
      </c>
      <c r="D2933" s="21" t="s">
        <v>29624</v>
      </c>
      <c r="E2933" s="21" t="s">
        <v>29625</v>
      </c>
      <c r="F2933" s="21" t="s">
        <v>15060</v>
      </c>
    </row>
    <row r="2934" spans="1:6" ht="32" customHeight="1">
      <c r="A2934" s="19" t="s">
        <v>29626</v>
      </c>
      <c r="B2934" s="20" t="s">
        <v>29627</v>
      </c>
      <c r="C2934" s="21" t="s">
        <v>29628</v>
      </c>
      <c r="D2934" s="21" t="s">
        <v>29629</v>
      </c>
      <c r="E2934" s="21" t="s">
        <v>29630</v>
      </c>
      <c r="F2934" s="21" t="s">
        <v>15060</v>
      </c>
    </row>
    <row r="2935" spans="1:6" ht="32" customHeight="1">
      <c r="A2935" s="19" t="s">
        <v>29631</v>
      </c>
      <c r="B2935" s="20" t="s">
        <v>29632</v>
      </c>
      <c r="C2935" s="21" t="s">
        <v>29633</v>
      </c>
      <c r="D2935" s="21" t="s">
        <v>29634</v>
      </c>
      <c r="E2935" s="21" t="s">
        <v>29635</v>
      </c>
      <c r="F2935" s="21" t="s">
        <v>15060</v>
      </c>
    </row>
    <row r="2936" spans="1:6" ht="32" customHeight="1">
      <c r="A2936" s="19" t="s">
        <v>29636</v>
      </c>
      <c r="B2936" s="20" t="s">
        <v>29637</v>
      </c>
      <c r="C2936" s="21" t="s">
        <v>29638</v>
      </c>
      <c r="D2936" s="21" t="s">
        <v>29639</v>
      </c>
      <c r="E2936" s="21" t="s">
        <v>29640</v>
      </c>
      <c r="F2936" s="21" t="s">
        <v>15060</v>
      </c>
    </row>
    <row r="2937" spans="1:6" ht="32" customHeight="1">
      <c r="A2937" s="19" t="s">
        <v>29641</v>
      </c>
      <c r="B2937" s="20" t="s">
        <v>29642</v>
      </c>
      <c r="C2937" s="21" t="s">
        <v>29643</v>
      </c>
      <c r="D2937" s="21" t="s">
        <v>29644</v>
      </c>
      <c r="E2937" s="21" t="s">
        <v>29645</v>
      </c>
      <c r="F2937" s="21" t="s">
        <v>15060</v>
      </c>
    </row>
    <row r="2938" spans="1:6" ht="32" customHeight="1">
      <c r="A2938" s="19" t="s">
        <v>29646</v>
      </c>
      <c r="B2938" s="20" t="s">
        <v>29647</v>
      </c>
      <c r="C2938" s="21" t="s">
        <v>29648</v>
      </c>
      <c r="D2938" s="21" t="s">
        <v>29649</v>
      </c>
      <c r="E2938" s="21" t="s">
        <v>29650</v>
      </c>
      <c r="F2938" s="21" t="s">
        <v>15060</v>
      </c>
    </row>
    <row r="2939" spans="1:6" ht="32" customHeight="1">
      <c r="A2939" s="19" t="s">
        <v>29651</v>
      </c>
      <c r="B2939" s="20" t="s">
        <v>29652</v>
      </c>
      <c r="C2939" s="21" t="s">
        <v>29653</v>
      </c>
      <c r="D2939" s="21" t="s">
        <v>29654</v>
      </c>
      <c r="E2939" s="21" t="s">
        <v>29655</v>
      </c>
      <c r="F2939" s="21" t="s">
        <v>15060</v>
      </c>
    </row>
    <row r="2940" spans="1:6" ht="32" customHeight="1">
      <c r="A2940" s="19" t="s">
        <v>29656</v>
      </c>
      <c r="B2940" s="20" t="s">
        <v>29657</v>
      </c>
      <c r="C2940" s="21" t="s">
        <v>29658</v>
      </c>
      <c r="D2940" s="21" t="s">
        <v>29659</v>
      </c>
      <c r="E2940" s="21" t="s">
        <v>29660</v>
      </c>
      <c r="F2940" s="21" t="s">
        <v>15060</v>
      </c>
    </row>
    <row r="2941" spans="1:6" ht="32" customHeight="1">
      <c r="A2941" s="19" t="s">
        <v>29661</v>
      </c>
      <c r="B2941" s="20" t="s">
        <v>29662</v>
      </c>
      <c r="C2941" s="21" t="s">
        <v>29663</v>
      </c>
      <c r="D2941" s="21" t="s">
        <v>29664</v>
      </c>
      <c r="E2941" s="21" t="s">
        <v>29665</v>
      </c>
      <c r="F2941" s="21" t="s">
        <v>15060</v>
      </c>
    </row>
    <row r="2942" spans="1:6" ht="32" customHeight="1">
      <c r="A2942" s="19" t="s">
        <v>29666</v>
      </c>
      <c r="B2942" s="20" t="s">
        <v>29667</v>
      </c>
      <c r="C2942" s="21" t="s">
        <v>29668</v>
      </c>
      <c r="D2942" s="21" t="s">
        <v>29669</v>
      </c>
      <c r="E2942" s="21" t="s">
        <v>29670</v>
      </c>
      <c r="F2942" s="21" t="s">
        <v>15060</v>
      </c>
    </row>
    <row r="2943" spans="1:6" ht="32" customHeight="1">
      <c r="A2943" s="19" t="s">
        <v>29671</v>
      </c>
      <c r="B2943" s="20" t="s">
        <v>29672</v>
      </c>
      <c r="C2943" s="21" t="s">
        <v>29673</v>
      </c>
      <c r="D2943" s="21" t="s">
        <v>29674</v>
      </c>
      <c r="E2943" s="21" t="s">
        <v>29675</v>
      </c>
      <c r="F2943" s="21" t="s">
        <v>15060</v>
      </c>
    </row>
    <row r="2944" spans="1:6" ht="32" customHeight="1">
      <c r="A2944" s="19" t="s">
        <v>29676</v>
      </c>
      <c r="B2944" s="20" t="s">
        <v>29677</v>
      </c>
      <c r="C2944" s="21" t="s">
        <v>29678</v>
      </c>
      <c r="D2944" s="21" t="s">
        <v>29679</v>
      </c>
      <c r="E2944" s="21" t="s">
        <v>29680</v>
      </c>
      <c r="F2944" s="21" t="s">
        <v>15060</v>
      </c>
    </row>
    <row r="2945" spans="1:6" ht="32" customHeight="1">
      <c r="A2945" s="19" t="s">
        <v>29681</v>
      </c>
      <c r="B2945" s="20" t="s">
        <v>29682</v>
      </c>
      <c r="C2945" s="21" t="s">
        <v>29683</v>
      </c>
      <c r="D2945" s="21" t="s">
        <v>29684</v>
      </c>
      <c r="E2945" s="21" t="s">
        <v>29685</v>
      </c>
      <c r="F2945" s="21" t="s">
        <v>15060</v>
      </c>
    </row>
    <row r="2946" spans="1:6" ht="32" customHeight="1">
      <c r="A2946" s="19" t="s">
        <v>29686</v>
      </c>
      <c r="B2946" s="20" t="s">
        <v>29687</v>
      </c>
      <c r="C2946" s="21" t="s">
        <v>29688</v>
      </c>
      <c r="D2946" s="21" t="s">
        <v>29689</v>
      </c>
      <c r="E2946" s="21" t="s">
        <v>29690</v>
      </c>
      <c r="F2946" s="21" t="s">
        <v>15060</v>
      </c>
    </row>
    <row r="2947" spans="1:6" ht="32" customHeight="1">
      <c r="A2947" s="19" t="s">
        <v>29691</v>
      </c>
      <c r="B2947" s="20" t="s">
        <v>29692</v>
      </c>
      <c r="C2947" s="21" t="s">
        <v>29693</v>
      </c>
      <c r="D2947" s="21" t="s">
        <v>29694</v>
      </c>
      <c r="E2947" s="21" t="s">
        <v>29695</v>
      </c>
      <c r="F2947" s="21" t="s">
        <v>15060</v>
      </c>
    </row>
    <row r="2948" spans="1:6" ht="32" customHeight="1">
      <c r="A2948" s="19" t="s">
        <v>29696</v>
      </c>
      <c r="B2948" s="20" t="s">
        <v>29697</v>
      </c>
      <c r="C2948" s="21" t="s">
        <v>29698</v>
      </c>
      <c r="D2948" s="21" t="s">
        <v>29699</v>
      </c>
      <c r="E2948" s="22">
        <v>100</v>
      </c>
      <c r="F2948" s="21" t="s">
        <v>15060</v>
      </c>
    </row>
    <row r="2949" spans="1:6" ht="32" customHeight="1">
      <c r="A2949" s="19" t="s">
        <v>29700</v>
      </c>
      <c r="B2949" s="20" t="s">
        <v>29701</v>
      </c>
      <c r="C2949" s="21" t="s">
        <v>29702</v>
      </c>
      <c r="D2949" s="21" t="s">
        <v>29703</v>
      </c>
      <c r="E2949" s="21" t="s">
        <v>29704</v>
      </c>
      <c r="F2949" s="21" t="s">
        <v>15060</v>
      </c>
    </row>
    <row r="2950" spans="1:6" ht="32" customHeight="1">
      <c r="A2950" s="19" t="s">
        <v>29705</v>
      </c>
      <c r="B2950" s="20" t="s">
        <v>29706</v>
      </c>
      <c r="C2950" s="21" t="s">
        <v>29707</v>
      </c>
      <c r="D2950" s="21" t="s">
        <v>29708</v>
      </c>
      <c r="E2950" s="21" t="s">
        <v>29709</v>
      </c>
      <c r="F2950" s="21" t="s">
        <v>15060</v>
      </c>
    </row>
    <row r="2951" spans="1:6" ht="32" customHeight="1">
      <c r="A2951" s="19" t="s">
        <v>29710</v>
      </c>
      <c r="B2951" s="20" t="s">
        <v>29711</v>
      </c>
      <c r="C2951" s="21" t="s">
        <v>29712</v>
      </c>
      <c r="D2951" s="21" t="s">
        <v>29713</v>
      </c>
      <c r="E2951" s="21" t="s">
        <v>29714</v>
      </c>
      <c r="F2951" s="21" t="s">
        <v>15060</v>
      </c>
    </row>
    <row r="2952" spans="1:6" ht="32" customHeight="1">
      <c r="A2952" s="19" t="s">
        <v>29715</v>
      </c>
      <c r="B2952" s="20" t="s">
        <v>29716</v>
      </c>
      <c r="C2952" s="21" t="s">
        <v>29717</v>
      </c>
      <c r="D2952" s="21" t="s">
        <v>29718</v>
      </c>
      <c r="E2952" s="21" t="s">
        <v>29719</v>
      </c>
      <c r="F2952" s="21" t="s">
        <v>15060</v>
      </c>
    </row>
    <row r="2953" spans="1:6" ht="32" customHeight="1">
      <c r="A2953" s="19" t="s">
        <v>29720</v>
      </c>
      <c r="B2953" s="20" t="s">
        <v>29721</v>
      </c>
      <c r="C2953" s="21" t="s">
        <v>29722</v>
      </c>
      <c r="D2953" s="21" t="s">
        <v>29723</v>
      </c>
      <c r="E2953" s="21" t="s">
        <v>29724</v>
      </c>
      <c r="F2953" s="21" t="s">
        <v>15060</v>
      </c>
    </row>
    <row r="2954" spans="1:6" ht="32" customHeight="1">
      <c r="A2954" s="19" t="s">
        <v>29725</v>
      </c>
      <c r="B2954" s="20" t="s">
        <v>29726</v>
      </c>
      <c r="C2954" s="21" t="s">
        <v>29727</v>
      </c>
      <c r="D2954" s="21" t="s">
        <v>29728</v>
      </c>
      <c r="E2954" s="21" t="s">
        <v>29729</v>
      </c>
      <c r="F2954" s="21" t="s">
        <v>15060</v>
      </c>
    </row>
    <row r="2955" spans="1:6" ht="32" customHeight="1">
      <c r="A2955" s="19" t="s">
        <v>29730</v>
      </c>
      <c r="B2955" s="20" t="s">
        <v>29731</v>
      </c>
      <c r="C2955" s="21" t="s">
        <v>29732</v>
      </c>
      <c r="D2955" s="21" t="s">
        <v>29733</v>
      </c>
      <c r="E2955" s="21" t="s">
        <v>29734</v>
      </c>
      <c r="F2955" s="21" t="s">
        <v>15060</v>
      </c>
    </row>
    <row r="2956" spans="1:6" ht="32" customHeight="1">
      <c r="A2956" s="19" t="s">
        <v>29735</v>
      </c>
      <c r="B2956" s="20" t="s">
        <v>29736</v>
      </c>
      <c r="C2956" s="21" t="s">
        <v>29737</v>
      </c>
      <c r="D2956" s="21" t="s">
        <v>29738</v>
      </c>
      <c r="E2956" s="21" t="s">
        <v>29739</v>
      </c>
      <c r="F2956" s="21" t="s">
        <v>15060</v>
      </c>
    </row>
    <row r="2957" spans="1:6" ht="32" customHeight="1">
      <c r="A2957" s="19" t="s">
        <v>29740</v>
      </c>
      <c r="B2957" s="20" t="s">
        <v>29741</v>
      </c>
      <c r="C2957" s="21" t="s">
        <v>29742</v>
      </c>
      <c r="D2957" s="21" t="s">
        <v>29743</v>
      </c>
      <c r="E2957" s="21" t="s">
        <v>29744</v>
      </c>
      <c r="F2957" s="21" t="s">
        <v>15060</v>
      </c>
    </row>
    <row r="2958" spans="1:6" ht="32" customHeight="1">
      <c r="A2958" s="19" t="s">
        <v>29745</v>
      </c>
      <c r="B2958" s="20" t="s">
        <v>29746</v>
      </c>
      <c r="C2958" s="21" t="s">
        <v>29747</v>
      </c>
      <c r="D2958" s="21" t="s">
        <v>29748</v>
      </c>
      <c r="E2958" s="21" t="s">
        <v>29749</v>
      </c>
      <c r="F2958" s="21" t="s">
        <v>15060</v>
      </c>
    </row>
    <row r="2959" spans="1:6" ht="32" customHeight="1">
      <c r="A2959" s="19" t="s">
        <v>29750</v>
      </c>
      <c r="B2959" s="20" t="s">
        <v>29751</v>
      </c>
      <c r="C2959" s="21" t="s">
        <v>29752</v>
      </c>
      <c r="D2959" s="21" t="s">
        <v>29753</v>
      </c>
      <c r="E2959" s="21" t="s">
        <v>29754</v>
      </c>
      <c r="F2959" s="21" t="s">
        <v>15060</v>
      </c>
    </row>
    <row r="2960" spans="1:6" ht="32" customHeight="1">
      <c r="A2960" s="19" t="s">
        <v>29755</v>
      </c>
      <c r="B2960" s="20" t="s">
        <v>29756</v>
      </c>
      <c r="C2960" s="21" t="s">
        <v>29757</v>
      </c>
      <c r="D2960" s="21" t="s">
        <v>29758</v>
      </c>
      <c r="E2960" s="21" t="s">
        <v>29759</v>
      </c>
      <c r="F2960" s="21" t="s">
        <v>15060</v>
      </c>
    </row>
    <row r="2961" spans="1:6" ht="32" customHeight="1">
      <c r="A2961" s="19" t="s">
        <v>29760</v>
      </c>
      <c r="B2961" s="20" t="s">
        <v>29761</v>
      </c>
      <c r="C2961" s="21" t="s">
        <v>29762</v>
      </c>
      <c r="D2961" s="21" t="s">
        <v>29763</v>
      </c>
      <c r="E2961" s="21" t="s">
        <v>29764</v>
      </c>
      <c r="F2961" s="21" t="s">
        <v>15060</v>
      </c>
    </row>
    <row r="2962" spans="1:6" ht="32" customHeight="1">
      <c r="A2962" s="19" t="s">
        <v>29765</v>
      </c>
      <c r="B2962" s="20" t="s">
        <v>29766</v>
      </c>
      <c r="C2962" s="21" t="s">
        <v>29767</v>
      </c>
      <c r="D2962" s="21" t="s">
        <v>29768</v>
      </c>
      <c r="E2962" s="21" t="s">
        <v>29769</v>
      </c>
      <c r="F2962" s="21" t="s">
        <v>15060</v>
      </c>
    </row>
    <row r="2963" spans="1:6" ht="32" customHeight="1">
      <c r="A2963" s="19" t="s">
        <v>29770</v>
      </c>
      <c r="B2963" s="20" t="s">
        <v>29771</v>
      </c>
      <c r="C2963" s="21" t="s">
        <v>29772</v>
      </c>
      <c r="D2963" s="21" t="s">
        <v>29773</v>
      </c>
      <c r="E2963" s="21" t="s">
        <v>29774</v>
      </c>
      <c r="F2963" s="21" t="s">
        <v>15060</v>
      </c>
    </row>
    <row r="2964" spans="1:6" ht="32" customHeight="1">
      <c r="A2964" s="19" t="s">
        <v>29775</v>
      </c>
      <c r="B2964" s="20" t="s">
        <v>29776</v>
      </c>
      <c r="C2964" s="21" t="s">
        <v>29777</v>
      </c>
      <c r="D2964" s="21" t="s">
        <v>29778</v>
      </c>
      <c r="E2964" s="21" t="s">
        <v>29779</v>
      </c>
      <c r="F2964" s="21" t="s">
        <v>15060</v>
      </c>
    </row>
    <row r="2965" spans="1:6" ht="32" customHeight="1">
      <c r="A2965" s="19" t="s">
        <v>29780</v>
      </c>
      <c r="B2965" s="20" t="s">
        <v>29781</v>
      </c>
      <c r="C2965" s="21" t="s">
        <v>29782</v>
      </c>
      <c r="D2965" s="21" t="s">
        <v>29783</v>
      </c>
      <c r="E2965" s="21" t="s">
        <v>29784</v>
      </c>
      <c r="F2965" s="21" t="s">
        <v>15060</v>
      </c>
    </row>
    <row r="2966" spans="1:6" ht="32" customHeight="1">
      <c r="A2966" s="19" t="s">
        <v>29785</v>
      </c>
      <c r="B2966" s="20" t="s">
        <v>29786</v>
      </c>
      <c r="C2966" s="21" t="s">
        <v>29787</v>
      </c>
      <c r="D2966" s="21" t="s">
        <v>29788</v>
      </c>
      <c r="E2966" s="21" t="s">
        <v>29789</v>
      </c>
      <c r="F2966" s="21" t="s">
        <v>15060</v>
      </c>
    </row>
    <row r="2967" spans="1:6" ht="32" customHeight="1">
      <c r="A2967" s="19" t="s">
        <v>29790</v>
      </c>
      <c r="B2967" s="20" t="s">
        <v>29791</v>
      </c>
      <c r="C2967" s="21" t="s">
        <v>29792</v>
      </c>
      <c r="D2967" s="21" t="s">
        <v>29793</v>
      </c>
      <c r="E2967" s="21" t="s">
        <v>29794</v>
      </c>
      <c r="F2967" s="21" t="s">
        <v>15060</v>
      </c>
    </row>
    <row r="2968" spans="1:6" ht="32" customHeight="1">
      <c r="A2968" s="19" t="s">
        <v>29795</v>
      </c>
      <c r="B2968" s="20" t="s">
        <v>29796</v>
      </c>
      <c r="C2968" s="21" t="s">
        <v>29797</v>
      </c>
      <c r="D2968" s="21" t="s">
        <v>29798</v>
      </c>
      <c r="E2968" s="21" t="s">
        <v>29799</v>
      </c>
      <c r="F2968" s="21" t="s">
        <v>15060</v>
      </c>
    </row>
    <row r="2969" spans="1:6" ht="32" customHeight="1">
      <c r="A2969" s="19" t="s">
        <v>29800</v>
      </c>
      <c r="B2969" s="20" t="s">
        <v>29801</v>
      </c>
      <c r="C2969" s="21" t="s">
        <v>29802</v>
      </c>
      <c r="D2969" s="21" t="s">
        <v>29803</v>
      </c>
      <c r="E2969" s="21" t="s">
        <v>29804</v>
      </c>
      <c r="F2969" s="21" t="s">
        <v>15060</v>
      </c>
    </row>
    <row r="2970" spans="1:6" ht="32" customHeight="1">
      <c r="A2970" s="19" t="s">
        <v>29805</v>
      </c>
      <c r="B2970" s="20" t="s">
        <v>29806</v>
      </c>
      <c r="C2970" s="21" t="s">
        <v>29807</v>
      </c>
      <c r="D2970" s="21" t="s">
        <v>29808</v>
      </c>
      <c r="E2970" s="21" t="s">
        <v>29809</v>
      </c>
      <c r="F2970" s="21" t="s">
        <v>15060</v>
      </c>
    </row>
    <row r="2971" spans="1:6" ht="32" customHeight="1">
      <c r="A2971" s="19" t="s">
        <v>29810</v>
      </c>
      <c r="B2971" s="20" t="s">
        <v>29811</v>
      </c>
      <c r="C2971" s="21" t="s">
        <v>29812</v>
      </c>
      <c r="D2971" s="21" t="s">
        <v>29813</v>
      </c>
      <c r="E2971" s="21" t="s">
        <v>29814</v>
      </c>
      <c r="F2971" s="21" t="s">
        <v>15060</v>
      </c>
    </row>
    <row r="2972" spans="1:6" ht="32" customHeight="1">
      <c r="A2972" s="19" t="s">
        <v>29815</v>
      </c>
      <c r="B2972" s="20" t="s">
        <v>29816</v>
      </c>
      <c r="C2972" s="21" t="s">
        <v>29817</v>
      </c>
      <c r="D2972" s="21" t="s">
        <v>29818</v>
      </c>
      <c r="E2972" s="21" t="s">
        <v>29819</v>
      </c>
      <c r="F2972" s="21" t="s">
        <v>15060</v>
      </c>
    </row>
    <row r="2973" spans="1:6" ht="32" customHeight="1">
      <c r="A2973" s="19" t="s">
        <v>29820</v>
      </c>
      <c r="B2973" s="20" t="s">
        <v>29821</v>
      </c>
      <c r="C2973" s="21" t="s">
        <v>29822</v>
      </c>
      <c r="D2973" s="21" t="s">
        <v>29823</v>
      </c>
      <c r="E2973" s="21" t="s">
        <v>29824</v>
      </c>
      <c r="F2973" s="21" t="s">
        <v>15060</v>
      </c>
    </row>
    <row r="2974" spans="1:6" ht="32" customHeight="1">
      <c r="A2974" s="19" t="s">
        <v>29825</v>
      </c>
      <c r="B2974" s="20" t="s">
        <v>29826</v>
      </c>
      <c r="C2974" s="21" t="s">
        <v>29827</v>
      </c>
      <c r="D2974" s="21" t="s">
        <v>29828</v>
      </c>
      <c r="E2974" s="21" t="s">
        <v>29829</v>
      </c>
      <c r="F2974" s="21" t="s">
        <v>15060</v>
      </c>
    </row>
    <row r="2975" spans="1:6" ht="32" customHeight="1">
      <c r="A2975" s="19" t="s">
        <v>29830</v>
      </c>
      <c r="B2975" s="20" t="s">
        <v>29831</v>
      </c>
      <c r="C2975" s="21" t="s">
        <v>29832</v>
      </c>
      <c r="D2975" s="21" t="s">
        <v>29833</v>
      </c>
      <c r="E2975" s="22">
        <v>100</v>
      </c>
      <c r="F2975" s="21" t="s">
        <v>15060</v>
      </c>
    </row>
    <row r="2976" spans="1:6" ht="32" customHeight="1">
      <c r="A2976" s="19" t="s">
        <v>29834</v>
      </c>
      <c r="B2976" s="20" t="s">
        <v>29835</v>
      </c>
      <c r="C2976" s="21" t="s">
        <v>29836</v>
      </c>
      <c r="D2976" s="21" t="s">
        <v>29837</v>
      </c>
      <c r="E2976" s="21" t="s">
        <v>29838</v>
      </c>
      <c r="F2976" s="21" t="s">
        <v>15060</v>
      </c>
    </row>
    <row r="2977" spans="1:6" ht="32" customHeight="1">
      <c r="A2977" s="19" t="s">
        <v>29839</v>
      </c>
      <c r="B2977" s="20" t="s">
        <v>29840</v>
      </c>
      <c r="C2977" s="21" t="s">
        <v>29841</v>
      </c>
      <c r="D2977" s="21" t="s">
        <v>29842</v>
      </c>
      <c r="E2977" s="21" t="s">
        <v>29843</v>
      </c>
      <c r="F2977" s="21" t="s">
        <v>15060</v>
      </c>
    </row>
    <row r="2978" spans="1:6" ht="32" customHeight="1">
      <c r="A2978" s="19" t="s">
        <v>29844</v>
      </c>
      <c r="B2978" s="20" t="s">
        <v>29845</v>
      </c>
      <c r="C2978" s="21" t="s">
        <v>29846</v>
      </c>
      <c r="D2978" s="21" t="s">
        <v>29847</v>
      </c>
      <c r="E2978" s="21" t="s">
        <v>29848</v>
      </c>
      <c r="F2978" s="21" t="s">
        <v>15060</v>
      </c>
    </row>
    <row r="2979" spans="1:6" ht="32" customHeight="1">
      <c r="A2979" s="19" t="s">
        <v>29849</v>
      </c>
      <c r="B2979" s="20" t="s">
        <v>29850</v>
      </c>
      <c r="C2979" s="21" t="s">
        <v>29851</v>
      </c>
      <c r="D2979" s="21" t="s">
        <v>29852</v>
      </c>
      <c r="E2979" s="21" t="s">
        <v>29853</v>
      </c>
      <c r="F2979" s="21" t="s">
        <v>15060</v>
      </c>
    </row>
    <row r="2980" spans="1:6" ht="32" customHeight="1">
      <c r="A2980" s="19" t="s">
        <v>29854</v>
      </c>
      <c r="B2980" s="20" t="s">
        <v>29855</v>
      </c>
      <c r="C2980" s="21" t="s">
        <v>29856</v>
      </c>
      <c r="D2980" s="21" t="s">
        <v>29857</v>
      </c>
      <c r="E2980" s="21" t="s">
        <v>29858</v>
      </c>
      <c r="F2980" s="21" t="s">
        <v>15060</v>
      </c>
    </row>
    <row r="2981" spans="1:6" ht="32" customHeight="1">
      <c r="A2981" s="19" t="s">
        <v>29859</v>
      </c>
      <c r="B2981" s="20" t="s">
        <v>29860</v>
      </c>
      <c r="C2981" s="21" t="s">
        <v>29861</v>
      </c>
      <c r="D2981" s="21" t="s">
        <v>29862</v>
      </c>
      <c r="E2981" s="21" t="s">
        <v>29863</v>
      </c>
      <c r="F2981" s="21" t="s">
        <v>15060</v>
      </c>
    </row>
    <row r="2982" spans="1:6" ht="32" customHeight="1">
      <c r="A2982" s="19" t="s">
        <v>29864</v>
      </c>
      <c r="B2982" s="20" t="s">
        <v>29865</v>
      </c>
      <c r="C2982" s="21" t="s">
        <v>29866</v>
      </c>
      <c r="D2982" s="21" t="s">
        <v>29867</v>
      </c>
      <c r="E2982" s="22">
        <v>100</v>
      </c>
      <c r="F2982" s="21" t="s">
        <v>15060</v>
      </c>
    </row>
    <row r="2983" spans="1:6" ht="32" customHeight="1">
      <c r="A2983" s="19" t="s">
        <v>29868</v>
      </c>
      <c r="B2983" s="20" t="s">
        <v>29869</v>
      </c>
      <c r="C2983" s="21" t="s">
        <v>29870</v>
      </c>
      <c r="D2983" s="21" t="s">
        <v>29871</v>
      </c>
      <c r="E2983" s="21" t="s">
        <v>29872</v>
      </c>
      <c r="F2983" s="21" t="s">
        <v>15060</v>
      </c>
    </row>
    <row r="2984" spans="1:6" ht="32" customHeight="1">
      <c r="A2984" s="19" t="s">
        <v>29873</v>
      </c>
      <c r="B2984" s="20" t="s">
        <v>29874</v>
      </c>
      <c r="C2984" s="21" t="s">
        <v>29875</v>
      </c>
      <c r="D2984" s="21" t="s">
        <v>29876</v>
      </c>
      <c r="E2984" s="21" t="s">
        <v>29877</v>
      </c>
      <c r="F2984" s="21" t="s">
        <v>15060</v>
      </c>
    </row>
    <row r="2985" spans="1:6" ht="32" customHeight="1">
      <c r="A2985" s="19" t="s">
        <v>29878</v>
      </c>
      <c r="B2985" s="20" t="s">
        <v>29879</v>
      </c>
      <c r="C2985" s="21" t="s">
        <v>29880</v>
      </c>
      <c r="D2985" s="21" t="s">
        <v>29881</v>
      </c>
      <c r="E2985" s="21" t="s">
        <v>29882</v>
      </c>
      <c r="F2985" s="21" t="s">
        <v>15060</v>
      </c>
    </row>
    <row r="2986" spans="1:6" ht="32" customHeight="1">
      <c r="A2986" s="19" t="s">
        <v>29883</v>
      </c>
      <c r="B2986" s="20" t="s">
        <v>29884</v>
      </c>
      <c r="C2986" s="21" t="s">
        <v>29885</v>
      </c>
      <c r="D2986" s="21" t="s">
        <v>29886</v>
      </c>
      <c r="E2986" s="21" t="s">
        <v>29887</v>
      </c>
      <c r="F2986" s="21" t="s">
        <v>15060</v>
      </c>
    </row>
    <row r="2987" spans="1:6" ht="32" customHeight="1">
      <c r="A2987" s="19" t="s">
        <v>29888</v>
      </c>
      <c r="B2987" s="20" t="s">
        <v>29889</v>
      </c>
      <c r="C2987" s="21" t="s">
        <v>29890</v>
      </c>
      <c r="D2987" s="21" t="s">
        <v>29891</v>
      </c>
      <c r="E2987" s="21" t="s">
        <v>29892</v>
      </c>
      <c r="F2987" s="21" t="s">
        <v>15060</v>
      </c>
    </row>
    <row r="2988" spans="1:6" ht="32" customHeight="1">
      <c r="A2988" s="19" t="s">
        <v>29893</v>
      </c>
      <c r="B2988" s="20" t="s">
        <v>29894</v>
      </c>
      <c r="C2988" s="21" t="s">
        <v>29895</v>
      </c>
      <c r="D2988" s="21" t="s">
        <v>29896</v>
      </c>
      <c r="E2988" s="21" t="s">
        <v>29897</v>
      </c>
      <c r="F2988" s="21" t="s">
        <v>15060</v>
      </c>
    </row>
    <row r="2989" spans="1:6" ht="32" customHeight="1">
      <c r="A2989" s="19" t="s">
        <v>29898</v>
      </c>
      <c r="B2989" s="20" t="s">
        <v>29899</v>
      </c>
      <c r="C2989" s="21" t="s">
        <v>29900</v>
      </c>
      <c r="D2989" s="21" t="s">
        <v>29901</v>
      </c>
      <c r="E2989" s="21" t="s">
        <v>29902</v>
      </c>
      <c r="F2989" s="21" t="s">
        <v>15060</v>
      </c>
    </row>
    <row r="2990" spans="1:6" ht="32" customHeight="1">
      <c r="A2990" s="19" t="s">
        <v>29903</v>
      </c>
      <c r="B2990" s="20" t="s">
        <v>29904</v>
      </c>
      <c r="C2990" s="21" t="s">
        <v>29905</v>
      </c>
      <c r="D2990" s="21" t="s">
        <v>29906</v>
      </c>
      <c r="E2990" s="21" t="s">
        <v>29907</v>
      </c>
      <c r="F2990" s="21" t="s">
        <v>15060</v>
      </c>
    </row>
    <row r="2991" spans="1:6" ht="32" customHeight="1">
      <c r="A2991" s="19" t="s">
        <v>29908</v>
      </c>
      <c r="B2991" s="20" t="s">
        <v>29909</v>
      </c>
      <c r="C2991" s="21" t="s">
        <v>29910</v>
      </c>
      <c r="D2991" s="21" t="s">
        <v>29911</v>
      </c>
      <c r="E2991" s="21" t="s">
        <v>29912</v>
      </c>
      <c r="F2991" s="21" t="s">
        <v>15060</v>
      </c>
    </row>
    <row r="2992" spans="1:6" ht="32" customHeight="1">
      <c r="A2992" s="19" t="s">
        <v>29913</v>
      </c>
      <c r="B2992" s="20" t="s">
        <v>29914</v>
      </c>
      <c r="C2992" s="21" t="s">
        <v>29915</v>
      </c>
      <c r="D2992" s="21" t="s">
        <v>29916</v>
      </c>
      <c r="E2992" s="21" t="s">
        <v>29917</v>
      </c>
      <c r="F2992" s="21" t="s">
        <v>15060</v>
      </c>
    </row>
    <row r="2993" spans="1:6" ht="32" customHeight="1">
      <c r="A2993" s="19" t="s">
        <v>29918</v>
      </c>
      <c r="B2993" s="20" t="s">
        <v>29919</v>
      </c>
      <c r="C2993" s="21" t="s">
        <v>29920</v>
      </c>
      <c r="D2993" s="21" t="s">
        <v>29921</v>
      </c>
      <c r="E2993" s="21" t="s">
        <v>29922</v>
      </c>
      <c r="F2993" s="21" t="s">
        <v>15060</v>
      </c>
    </row>
    <row r="2994" spans="1:6" ht="32" customHeight="1">
      <c r="A2994" s="19" t="s">
        <v>29923</v>
      </c>
      <c r="B2994" s="20" t="s">
        <v>29924</v>
      </c>
      <c r="C2994" s="21" t="s">
        <v>29925</v>
      </c>
      <c r="D2994" s="21" t="s">
        <v>29926</v>
      </c>
      <c r="E2994" s="21" t="s">
        <v>29927</v>
      </c>
      <c r="F2994" s="21" t="s">
        <v>15060</v>
      </c>
    </row>
    <row r="2995" spans="1:6" ht="32" customHeight="1">
      <c r="A2995" s="19" t="s">
        <v>29928</v>
      </c>
      <c r="B2995" s="20" t="s">
        <v>29929</v>
      </c>
      <c r="C2995" s="21" t="s">
        <v>29930</v>
      </c>
      <c r="D2995" s="21" t="s">
        <v>29931</v>
      </c>
      <c r="E2995" s="21" t="s">
        <v>29932</v>
      </c>
      <c r="F2995" s="21" t="s">
        <v>15060</v>
      </c>
    </row>
    <row r="2996" spans="1:6" ht="32" customHeight="1">
      <c r="A2996" s="19" t="s">
        <v>29933</v>
      </c>
      <c r="B2996" s="20" t="s">
        <v>29934</v>
      </c>
      <c r="C2996" s="21" t="s">
        <v>29935</v>
      </c>
      <c r="D2996" s="21" t="s">
        <v>29936</v>
      </c>
      <c r="E2996" s="21" t="s">
        <v>29937</v>
      </c>
      <c r="F2996" s="21" t="s">
        <v>15060</v>
      </c>
    </row>
    <row r="2997" spans="1:6" ht="32" customHeight="1">
      <c r="A2997" s="19" t="s">
        <v>29938</v>
      </c>
      <c r="B2997" s="20" t="s">
        <v>29939</v>
      </c>
      <c r="C2997" s="21" t="s">
        <v>29940</v>
      </c>
      <c r="D2997" s="21" t="s">
        <v>29941</v>
      </c>
      <c r="E2997" s="21" t="s">
        <v>29942</v>
      </c>
      <c r="F2997" s="21" t="s">
        <v>15060</v>
      </c>
    </row>
    <row r="2998" spans="1:6" ht="32" customHeight="1">
      <c r="A2998" s="19" t="s">
        <v>29943</v>
      </c>
      <c r="B2998" s="20" t="s">
        <v>29944</v>
      </c>
      <c r="C2998" s="21" t="s">
        <v>29945</v>
      </c>
      <c r="D2998" s="21" t="s">
        <v>29946</v>
      </c>
      <c r="E2998" s="21" t="s">
        <v>29947</v>
      </c>
      <c r="F2998" s="21" t="s">
        <v>15060</v>
      </c>
    </row>
    <row r="2999" spans="1:6" ht="32" customHeight="1">
      <c r="A2999" s="19" t="s">
        <v>29948</v>
      </c>
      <c r="B2999" s="20" t="s">
        <v>29949</v>
      </c>
      <c r="C2999" s="21" t="s">
        <v>29950</v>
      </c>
      <c r="D2999" s="21" t="s">
        <v>29951</v>
      </c>
      <c r="E2999" s="21" t="s">
        <v>29952</v>
      </c>
      <c r="F2999" s="21" t="s">
        <v>15060</v>
      </c>
    </row>
    <row r="3000" spans="1:6" ht="32" customHeight="1">
      <c r="A3000" s="19" t="s">
        <v>29953</v>
      </c>
      <c r="B3000" s="20" t="s">
        <v>29954</v>
      </c>
      <c r="C3000" s="21" t="s">
        <v>29955</v>
      </c>
      <c r="D3000" s="21" t="s">
        <v>29956</v>
      </c>
      <c r="E3000" s="21" t="s">
        <v>29957</v>
      </c>
      <c r="F3000" s="21" t="s">
        <v>15060</v>
      </c>
    </row>
    <row r="3001" spans="1:6" ht="32" customHeight="1">
      <c r="A3001" s="19" t="s">
        <v>29958</v>
      </c>
      <c r="B3001" s="20" t="s">
        <v>29959</v>
      </c>
      <c r="C3001" s="21" t="s">
        <v>29960</v>
      </c>
      <c r="D3001" s="21" t="s">
        <v>29961</v>
      </c>
      <c r="E3001" s="21" t="s">
        <v>29962</v>
      </c>
      <c r="F3001" s="21" t="s">
        <v>15060</v>
      </c>
    </row>
    <row r="3002" spans="1:6" ht="32" customHeight="1">
      <c r="A3002" s="19" t="s">
        <v>29963</v>
      </c>
      <c r="B3002" s="20" t="s">
        <v>29964</v>
      </c>
      <c r="C3002" s="21" t="s">
        <v>29965</v>
      </c>
      <c r="D3002" s="21" t="s">
        <v>29966</v>
      </c>
      <c r="E3002" s="21" t="s">
        <v>29967</v>
      </c>
      <c r="F3002" s="21" t="s">
        <v>15060</v>
      </c>
    </row>
    <row r="3003" spans="1:6" ht="32" customHeight="1">
      <c r="A3003" s="19" t="s">
        <v>29968</v>
      </c>
      <c r="B3003" s="20" t="s">
        <v>29969</v>
      </c>
      <c r="C3003" s="21" t="s">
        <v>29970</v>
      </c>
      <c r="D3003" s="21" t="s">
        <v>29971</v>
      </c>
      <c r="E3003" s="21" t="s">
        <v>29972</v>
      </c>
      <c r="F3003" s="21" t="s">
        <v>15060</v>
      </c>
    </row>
    <row r="3004" spans="1:6" ht="32" customHeight="1">
      <c r="A3004" s="19" t="s">
        <v>29973</v>
      </c>
      <c r="B3004" s="20" t="s">
        <v>29974</v>
      </c>
      <c r="C3004" s="21" t="s">
        <v>29975</v>
      </c>
      <c r="D3004" s="21" t="s">
        <v>29976</v>
      </c>
      <c r="E3004" s="21" t="s">
        <v>29977</v>
      </c>
      <c r="F3004" s="21" t="s">
        <v>15060</v>
      </c>
    </row>
    <row r="3005" spans="1:6" ht="32" customHeight="1">
      <c r="A3005" s="19" t="s">
        <v>29978</v>
      </c>
      <c r="B3005" s="20" t="s">
        <v>29979</v>
      </c>
      <c r="C3005" s="21" t="s">
        <v>29980</v>
      </c>
      <c r="D3005" s="21" t="s">
        <v>29981</v>
      </c>
      <c r="E3005" s="21" t="s">
        <v>29982</v>
      </c>
      <c r="F3005" s="21" t="s">
        <v>15060</v>
      </c>
    </row>
    <row r="3006" spans="1:6" ht="32" customHeight="1">
      <c r="A3006" s="19" t="s">
        <v>29983</v>
      </c>
      <c r="B3006" s="20" t="s">
        <v>29984</v>
      </c>
      <c r="C3006" s="21" t="s">
        <v>29985</v>
      </c>
      <c r="D3006" s="21" t="s">
        <v>29986</v>
      </c>
      <c r="E3006" s="21" t="s">
        <v>29987</v>
      </c>
      <c r="F3006" s="21" t="s">
        <v>15060</v>
      </c>
    </row>
    <row r="3007" spans="1:6" ht="32" customHeight="1">
      <c r="A3007" s="19" t="s">
        <v>29988</v>
      </c>
      <c r="B3007" s="20" t="s">
        <v>29989</v>
      </c>
      <c r="C3007" s="21" t="s">
        <v>29990</v>
      </c>
      <c r="D3007" s="21" t="s">
        <v>29991</v>
      </c>
      <c r="E3007" s="21" t="s">
        <v>29992</v>
      </c>
      <c r="F3007" s="21" t="s">
        <v>15060</v>
      </c>
    </row>
    <row r="3008" spans="1:6" ht="32" customHeight="1">
      <c r="A3008" s="19" t="s">
        <v>29993</v>
      </c>
      <c r="B3008" s="20" t="s">
        <v>29994</v>
      </c>
      <c r="C3008" s="21" t="s">
        <v>29995</v>
      </c>
      <c r="D3008" s="21" t="s">
        <v>29996</v>
      </c>
      <c r="E3008" s="21" t="s">
        <v>29997</v>
      </c>
      <c r="F3008" s="21" t="s">
        <v>15060</v>
      </c>
    </row>
    <row r="3009" spans="1:6" ht="32" customHeight="1">
      <c r="A3009" s="19" t="s">
        <v>29998</v>
      </c>
      <c r="B3009" s="20" t="s">
        <v>29999</v>
      </c>
      <c r="C3009" s="21" t="s">
        <v>30000</v>
      </c>
      <c r="D3009" s="21" t="s">
        <v>30001</v>
      </c>
      <c r="E3009" s="21" t="s">
        <v>30002</v>
      </c>
      <c r="F3009" s="21" t="s">
        <v>15060</v>
      </c>
    </row>
    <row r="3010" spans="1:6" ht="32" customHeight="1">
      <c r="A3010" s="19" t="s">
        <v>30003</v>
      </c>
      <c r="B3010" s="20" t="s">
        <v>30004</v>
      </c>
      <c r="C3010" s="21" t="s">
        <v>30005</v>
      </c>
      <c r="D3010" s="21" t="s">
        <v>30006</v>
      </c>
      <c r="E3010" s="21" t="s">
        <v>30007</v>
      </c>
      <c r="F3010" s="21" t="s">
        <v>15060</v>
      </c>
    </row>
    <row r="3011" spans="1:6" ht="32" customHeight="1">
      <c r="A3011" s="19" t="s">
        <v>30008</v>
      </c>
      <c r="B3011" s="20" t="s">
        <v>30009</v>
      </c>
      <c r="C3011" s="21" t="s">
        <v>30010</v>
      </c>
      <c r="D3011" s="21" t="s">
        <v>30011</v>
      </c>
      <c r="E3011" s="21" t="s">
        <v>30012</v>
      </c>
      <c r="F3011" s="21" t="s">
        <v>15060</v>
      </c>
    </row>
    <row r="3012" spans="1:6" ht="32" customHeight="1">
      <c r="A3012" s="19" t="s">
        <v>30013</v>
      </c>
      <c r="B3012" s="20" t="s">
        <v>30014</v>
      </c>
      <c r="C3012" s="21" t="s">
        <v>30015</v>
      </c>
      <c r="D3012" s="21" t="s">
        <v>30016</v>
      </c>
      <c r="E3012" s="21" t="s">
        <v>30017</v>
      </c>
      <c r="F3012" s="21" t="s">
        <v>15060</v>
      </c>
    </row>
    <row r="3013" spans="1:6" ht="32" customHeight="1">
      <c r="A3013" s="19" t="s">
        <v>30018</v>
      </c>
      <c r="B3013" s="20" t="s">
        <v>30019</v>
      </c>
      <c r="C3013" s="21" t="s">
        <v>30020</v>
      </c>
      <c r="D3013" s="21" t="s">
        <v>30021</v>
      </c>
      <c r="E3013" s="21" t="s">
        <v>30022</v>
      </c>
      <c r="F3013" s="21" t="s">
        <v>15060</v>
      </c>
    </row>
    <row r="3014" spans="1:6" ht="32" customHeight="1">
      <c r="A3014" s="19" t="s">
        <v>30023</v>
      </c>
      <c r="B3014" s="20" t="s">
        <v>30024</v>
      </c>
      <c r="C3014" s="21" t="s">
        <v>30025</v>
      </c>
      <c r="D3014" s="21" t="s">
        <v>30026</v>
      </c>
      <c r="E3014" s="21" t="s">
        <v>30027</v>
      </c>
      <c r="F3014" s="21" t="s">
        <v>15060</v>
      </c>
    </row>
    <row r="3015" spans="1:6" ht="32" customHeight="1">
      <c r="A3015" s="19" t="s">
        <v>30028</v>
      </c>
      <c r="B3015" s="20" t="s">
        <v>30029</v>
      </c>
      <c r="C3015" s="21" t="s">
        <v>30030</v>
      </c>
      <c r="D3015" s="21" t="s">
        <v>30031</v>
      </c>
      <c r="E3015" s="21" t="s">
        <v>30032</v>
      </c>
      <c r="F3015" s="21" t="s">
        <v>15060</v>
      </c>
    </row>
    <row r="3016" spans="1:6" ht="32" customHeight="1">
      <c r="A3016" s="19" t="s">
        <v>30033</v>
      </c>
      <c r="B3016" s="20" t="s">
        <v>30034</v>
      </c>
      <c r="C3016" s="21" t="s">
        <v>30035</v>
      </c>
      <c r="D3016" s="21" t="s">
        <v>30036</v>
      </c>
      <c r="E3016" s="21" t="s">
        <v>30037</v>
      </c>
      <c r="F3016" s="21" t="s">
        <v>15060</v>
      </c>
    </row>
    <row r="3017" spans="1:6" ht="32" customHeight="1">
      <c r="A3017" s="19" t="s">
        <v>30038</v>
      </c>
      <c r="B3017" s="20" t="s">
        <v>30039</v>
      </c>
      <c r="C3017" s="21" t="s">
        <v>30040</v>
      </c>
      <c r="D3017" s="21" t="s">
        <v>30041</v>
      </c>
      <c r="E3017" s="21" t="s">
        <v>30042</v>
      </c>
      <c r="F3017" s="21" t="s">
        <v>15060</v>
      </c>
    </row>
    <row r="3018" spans="1:6" ht="32" customHeight="1">
      <c r="A3018" s="19" t="s">
        <v>30043</v>
      </c>
      <c r="B3018" s="20" t="s">
        <v>30044</v>
      </c>
      <c r="C3018" s="21" t="s">
        <v>30045</v>
      </c>
      <c r="D3018" s="21" t="s">
        <v>30046</v>
      </c>
      <c r="E3018" s="21" t="s">
        <v>30047</v>
      </c>
      <c r="F3018" s="21" t="s">
        <v>15060</v>
      </c>
    </row>
    <row r="3019" spans="1:6" ht="32" customHeight="1">
      <c r="A3019" s="19" t="s">
        <v>30048</v>
      </c>
      <c r="B3019" s="20" t="s">
        <v>30049</v>
      </c>
      <c r="C3019" s="21" t="s">
        <v>30050</v>
      </c>
      <c r="D3019" s="21" t="s">
        <v>30051</v>
      </c>
      <c r="E3019" s="21" t="s">
        <v>30052</v>
      </c>
      <c r="F3019" s="21" t="s">
        <v>15060</v>
      </c>
    </row>
    <row r="3020" spans="1:6" ht="32" customHeight="1">
      <c r="A3020" s="19" t="s">
        <v>30053</v>
      </c>
      <c r="B3020" s="20" t="s">
        <v>30054</v>
      </c>
      <c r="C3020" s="21" t="s">
        <v>30055</v>
      </c>
      <c r="D3020" s="21" t="s">
        <v>30056</v>
      </c>
      <c r="E3020" s="21" t="s">
        <v>30057</v>
      </c>
      <c r="F3020" s="21" t="s">
        <v>15060</v>
      </c>
    </row>
    <row r="3021" spans="1:6" ht="32" customHeight="1">
      <c r="A3021" s="19" t="s">
        <v>30058</v>
      </c>
      <c r="B3021" s="20" t="s">
        <v>30059</v>
      </c>
      <c r="C3021" s="21" t="s">
        <v>30060</v>
      </c>
      <c r="D3021" s="21" t="s">
        <v>30061</v>
      </c>
      <c r="E3021" s="21" t="s">
        <v>30062</v>
      </c>
      <c r="F3021" s="21" t="s">
        <v>15060</v>
      </c>
    </row>
    <row r="3022" spans="1:6" ht="32" customHeight="1">
      <c r="A3022" s="19" t="s">
        <v>30063</v>
      </c>
      <c r="B3022" s="20" t="s">
        <v>30064</v>
      </c>
      <c r="C3022" s="21" t="s">
        <v>30065</v>
      </c>
      <c r="D3022" s="21" t="s">
        <v>30066</v>
      </c>
      <c r="E3022" s="21" t="s">
        <v>30067</v>
      </c>
      <c r="F3022" s="21" t="s">
        <v>15060</v>
      </c>
    </row>
    <row r="3023" spans="1:6" ht="32" customHeight="1">
      <c r="A3023" s="19" t="s">
        <v>30068</v>
      </c>
      <c r="B3023" s="20" t="s">
        <v>30069</v>
      </c>
      <c r="C3023" s="21" t="s">
        <v>30070</v>
      </c>
      <c r="D3023" s="21" t="s">
        <v>30071</v>
      </c>
      <c r="E3023" s="21" t="s">
        <v>30072</v>
      </c>
      <c r="F3023" s="21" t="s">
        <v>15060</v>
      </c>
    </row>
    <row r="3024" spans="1:6" ht="32" customHeight="1">
      <c r="A3024" s="19" t="s">
        <v>30073</v>
      </c>
      <c r="B3024" s="20" t="s">
        <v>30074</v>
      </c>
      <c r="C3024" s="21" t="s">
        <v>30075</v>
      </c>
      <c r="D3024" s="21" t="s">
        <v>30076</v>
      </c>
      <c r="E3024" s="21" t="s">
        <v>30077</v>
      </c>
      <c r="F3024" s="21" t="s">
        <v>15060</v>
      </c>
    </row>
    <row r="3025" spans="1:6" ht="32" customHeight="1">
      <c r="A3025" s="19" t="s">
        <v>30078</v>
      </c>
      <c r="B3025" s="20" t="s">
        <v>30079</v>
      </c>
      <c r="C3025" s="21" t="s">
        <v>30080</v>
      </c>
      <c r="D3025" s="21" t="s">
        <v>30081</v>
      </c>
      <c r="E3025" s="21" t="s">
        <v>30082</v>
      </c>
      <c r="F3025" s="21" t="s">
        <v>15060</v>
      </c>
    </row>
    <row r="3026" spans="1:6" ht="32" customHeight="1">
      <c r="A3026" s="19" t="s">
        <v>30083</v>
      </c>
      <c r="B3026" s="20" t="s">
        <v>30084</v>
      </c>
      <c r="C3026" s="21" t="s">
        <v>30085</v>
      </c>
      <c r="D3026" s="21" t="s">
        <v>30086</v>
      </c>
      <c r="E3026" s="21" t="s">
        <v>30087</v>
      </c>
      <c r="F3026" s="21" t="s">
        <v>15060</v>
      </c>
    </row>
    <row r="3027" spans="1:6" ht="32" customHeight="1">
      <c r="A3027" s="19" t="s">
        <v>30088</v>
      </c>
      <c r="B3027" s="20" t="s">
        <v>30089</v>
      </c>
      <c r="C3027" s="21" t="s">
        <v>30090</v>
      </c>
      <c r="D3027" s="21" t="s">
        <v>30091</v>
      </c>
      <c r="E3027" s="21" t="s">
        <v>30092</v>
      </c>
      <c r="F3027" s="21" t="s">
        <v>15060</v>
      </c>
    </row>
    <row r="3028" spans="1:6" ht="32" customHeight="1">
      <c r="A3028" s="19" t="s">
        <v>30093</v>
      </c>
      <c r="B3028" s="20" t="s">
        <v>30094</v>
      </c>
      <c r="C3028" s="21" t="s">
        <v>30095</v>
      </c>
      <c r="D3028" s="21" t="s">
        <v>30096</v>
      </c>
      <c r="E3028" s="21" t="s">
        <v>30097</v>
      </c>
      <c r="F3028" s="21" t="s">
        <v>15060</v>
      </c>
    </row>
    <row r="3029" spans="1:6" ht="32" customHeight="1">
      <c r="A3029" s="19" t="s">
        <v>30098</v>
      </c>
      <c r="B3029" s="20" t="s">
        <v>30099</v>
      </c>
      <c r="C3029" s="21" t="s">
        <v>30100</v>
      </c>
      <c r="D3029" s="21" t="s">
        <v>30101</v>
      </c>
      <c r="E3029" s="21" t="s">
        <v>30102</v>
      </c>
      <c r="F3029" s="21" t="s">
        <v>15060</v>
      </c>
    </row>
    <row r="3030" spans="1:6" ht="32" customHeight="1">
      <c r="A3030" s="19" t="s">
        <v>30103</v>
      </c>
      <c r="B3030" s="20" t="s">
        <v>30104</v>
      </c>
      <c r="C3030" s="21" t="s">
        <v>30105</v>
      </c>
      <c r="D3030" s="21" t="s">
        <v>30106</v>
      </c>
      <c r="E3030" s="21" t="s">
        <v>30107</v>
      </c>
      <c r="F3030" s="21" t="s">
        <v>15060</v>
      </c>
    </row>
    <row r="3031" spans="1:6" ht="32" customHeight="1">
      <c r="A3031" s="19" t="s">
        <v>30108</v>
      </c>
      <c r="B3031" s="20" t="s">
        <v>30109</v>
      </c>
      <c r="C3031" s="21" t="s">
        <v>30110</v>
      </c>
      <c r="D3031" s="21" t="s">
        <v>30111</v>
      </c>
      <c r="E3031" s="21" t="s">
        <v>30112</v>
      </c>
      <c r="F3031" s="21" t="s">
        <v>15060</v>
      </c>
    </row>
    <row r="3032" spans="1:6" ht="32" customHeight="1">
      <c r="A3032" s="19" t="s">
        <v>30113</v>
      </c>
      <c r="B3032" s="20" t="s">
        <v>30114</v>
      </c>
      <c r="C3032" s="21" t="s">
        <v>30115</v>
      </c>
      <c r="D3032" s="21" t="s">
        <v>30116</v>
      </c>
      <c r="E3032" s="21" t="s">
        <v>30117</v>
      </c>
      <c r="F3032" s="21" t="s">
        <v>15060</v>
      </c>
    </row>
    <row r="3033" spans="1:6" ht="32" customHeight="1">
      <c r="A3033" s="19" t="s">
        <v>30118</v>
      </c>
      <c r="B3033" s="20" t="s">
        <v>30119</v>
      </c>
      <c r="C3033" s="21" t="s">
        <v>30120</v>
      </c>
      <c r="D3033" s="21" t="s">
        <v>30121</v>
      </c>
      <c r="E3033" s="21" t="s">
        <v>30122</v>
      </c>
      <c r="F3033" s="21" t="s">
        <v>15060</v>
      </c>
    </row>
    <row r="3034" spans="1:6" ht="32" customHeight="1">
      <c r="A3034" s="19" t="s">
        <v>30123</v>
      </c>
      <c r="B3034" s="20" t="s">
        <v>30124</v>
      </c>
      <c r="C3034" s="21" t="s">
        <v>30125</v>
      </c>
      <c r="D3034" s="21" t="s">
        <v>30126</v>
      </c>
      <c r="E3034" s="21" t="s">
        <v>30127</v>
      </c>
      <c r="F3034" s="21" t="s">
        <v>15060</v>
      </c>
    </row>
    <row r="3035" spans="1:6" ht="32" customHeight="1">
      <c r="A3035" s="19" t="s">
        <v>30128</v>
      </c>
      <c r="B3035" s="20" t="s">
        <v>30129</v>
      </c>
      <c r="C3035" s="21" t="s">
        <v>30130</v>
      </c>
      <c r="D3035" s="21" t="s">
        <v>30131</v>
      </c>
      <c r="E3035" s="21" t="s">
        <v>30132</v>
      </c>
      <c r="F3035" s="21" t="s">
        <v>15060</v>
      </c>
    </row>
    <row r="3036" spans="1:6" ht="32" customHeight="1">
      <c r="A3036" s="19" t="s">
        <v>30133</v>
      </c>
      <c r="B3036" s="20" t="s">
        <v>30134</v>
      </c>
      <c r="C3036" s="21" t="s">
        <v>30135</v>
      </c>
      <c r="D3036" s="21" t="s">
        <v>30136</v>
      </c>
      <c r="E3036" s="21" t="s">
        <v>30137</v>
      </c>
      <c r="F3036" s="21" t="s">
        <v>15060</v>
      </c>
    </row>
    <row r="3037" spans="1:6" ht="32" customHeight="1">
      <c r="A3037" s="19" t="s">
        <v>30138</v>
      </c>
      <c r="B3037" s="20" t="s">
        <v>30139</v>
      </c>
      <c r="C3037" s="21" t="s">
        <v>30140</v>
      </c>
      <c r="D3037" s="21" t="s">
        <v>30141</v>
      </c>
      <c r="E3037" s="21" t="s">
        <v>30142</v>
      </c>
      <c r="F3037" s="21" t="s">
        <v>15060</v>
      </c>
    </row>
    <row r="3038" spans="1:6" ht="32" customHeight="1">
      <c r="A3038" s="19" t="s">
        <v>30143</v>
      </c>
      <c r="B3038" s="20" t="s">
        <v>30144</v>
      </c>
      <c r="C3038" s="21" t="s">
        <v>30145</v>
      </c>
      <c r="D3038" s="21" t="s">
        <v>30146</v>
      </c>
      <c r="E3038" s="21" t="s">
        <v>30147</v>
      </c>
      <c r="F3038" s="21" t="s">
        <v>15060</v>
      </c>
    </row>
    <row r="3039" spans="1:6" ht="32" customHeight="1">
      <c r="A3039" s="19" t="s">
        <v>30148</v>
      </c>
      <c r="B3039" s="20" t="s">
        <v>30149</v>
      </c>
      <c r="C3039" s="21" t="s">
        <v>30150</v>
      </c>
      <c r="D3039" s="21" t="s">
        <v>30151</v>
      </c>
      <c r="E3039" s="21" t="s">
        <v>30152</v>
      </c>
      <c r="F3039" s="21" t="s">
        <v>15060</v>
      </c>
    </row>
    <row r="3040" spans="1:6" ht="32" customHeight="1">
      <c r="A3040" s="19" t="s">
        <v>30153</v>
      </c>
      <c r="B3040" s="20" t="s">
        <v>30154</v>
      </c>
      <c r="C3040" s="21" t="s">
        <v>30155</v>
      </c>
      <c r="D3040" s="21" t="s">
        <v>30156</v>
      </c>
      <c r="E3040" s="21" t="s">
        <v>30157</v>
      </c>
      <c r="F3040" s="21" t="s">
        <v>15060</v>
      </c>
    </row>
    <row r="3041" spans="1:6" ht="32" customHeight="1">
      <c r="A3041" s="19" t="s">
        <v>30158</v>
      </c>
      <c r="B3041" s="20" t="s">
        <v>30159</v>
      </c>
      <c r="C3041" s="21" t="s">
        <v>30160</v>
      </c>
      <c r="D3041" s="21" t="s">
        <v>30161</v>
      </c>
      <c r="E3041" s="21" t="s">
        <v>30162</v>
      </c>
      <c r="F3041" s="21" t="s">
        <v>15060</v>
      </c>
    </row>
    <row r="3042" spans="1:6" ht="32" customHeight="1">
      <c r="A3042" s="19" t="s">
        <v>30163</v>
      </c>
      <c r="B3042" s="20" t="s">
        <v>30164</v>
      </c>
      <c r="C3042" s="21" t="s">
        <v>30165</v>
      </c>
      <c r="D3042" s="21" t="s">
        <v>30166</v>
      </c>
      <c r="E3042" s="22">
        <v>100</v>
      </c>
      <c r="F3042" s="21" t="s">
        <v>15060</v>
      </c>
    </row>
    <row r="3043" spans="1:6" ht="32" customHeight="1">
      <c r="A3043" s="19" t="s">
        <v>30167</v>
      </c>
      <c r="B3043" s="20" t="s">
        <v>30168</v>
      </c>
      <c r="C3043" s="21" t="s">
        <v>30169</v>
      </c>
      <c r="D3043" s="21" t="s">
        <v>30170</v>
      </c>
      <c r="E3043" s="21" t="s">
        <v>30171</v>
      </c>
      <c r="F3043" s="21" t="s">
        <v>15060</v>
      </c>
    </row>
    <row r="3044" spans="1:6" ht="32" customHeight="1">
      <c r="A3044" s="19" t="s">
        <v>30172</v>
      </c>
      <c r="B3044" s="20" t="s">
        <v>30173</v>
      </c>
      <c r="C3044" s="21" t="s">
        <v>30174</v>
      </c>
      <c r="D3044" s="21" t="s">
        <v>30175</v>
      </c>
      <c r="E3044" s="21" t="s">
        <v>30176</v>
      </c>
      <c r="F3044" s="21" t="s">
        <v>15060</v>
      </c>
    </row>
    <row r="3045" spans="1:6" ht="32" customHeight="1">
      <c r="A3045" s="19" t="s">
        <v>30177</v>
      </c>
      <c r="B3045" s="20" t="s">
        <v>30178</v>
      </c>
      <c r="C3045" s="21" t="s">
        <v>30179</v>
      </c>
      <c r="D3045" s="21" t="s">
        <v>30180</v>
      </c>
      <c r="E3045" s="21" t="s">
        <v>30181</v>
      </c>
      <c r="F3045" s="21" t="s">
        <v>15060</v>
      </c>
    </row>
    <row r="3046" spans="1:6" ht="32" customHeight="1">
      <c r="A3046" s="19" t="s">
        <v>30182</v>
      </c>
      <c r="B3046" s="20" t="s">
        <v>30183</v>
      </c>
      <c r="C3046" s="21" t="s">
        <v>30184</v>
      </c>
      <c r="D3046" s="21" t="s">
        <v>30185</v>
      </c>
      <c r="E3046" s="21" t="s">
        <v>30186</v>
      </c>
      <c r="F3046" s="21" t="s">
        <v>15060</v>
      </c>
    </row>
    <row r="3047" spans="1:6" ht="32" customHeight="1">
      <c r="A3047" s="19" t="s">
        <v>30187</v>
      </c>
      <c r="B3047" s="20" t="s">
        <v>30188</v>
      </c>
      <c r="C3047" s="21" t="s">
        <v>30189</v>
      </c>
      <c r="D3047" s="21" t="s">
        <v>30190</v>
      </c>
      <c r="E3047" s="21" t="s">
        <v>30191</v>
      </c>
      <c r="F3047" s="21" t="s">
        <v>15060</v>
      </c>
    </row>
    <row r="3048" spans="1:6" ht="32" customHeight="1">
      <c r="A3048" s="19" t="s">
        <v>30192</v>
      </c>
      <c r="B3048" s="20" t="s">
        <v>30193</v>
      </c>
      <c r="C3048" s="21" t="s">
        <v>30194</v>
      </c>
      <c r="D3048" s="21" t="s">
        <v>30195</v>
      </c>
      <c r="E3048" s="21" t="s">
        <v>30196</v>
      </c>
      <c r="F3048" s="21" t="s">
        <v>15060</v>
      </c>
    </row>
    <row r="3049" spans="1:6" ht="32" customHeight="1">
      <c r="A3049" s="19" t="s">
        <v>30197</v>
      </c>
      <c r="B3049" s="20" t="s">
        <v>30198</v>
      </c>
      <c r="C3049" s="21" t="s">
        <v>30199</v>
      </c>
      <c r="D3049" s="21" t="s">
        <v>30200</v>
      </c>
      <c r="E3049" s="21" t="s">
        <v>30201</v>
      </c>
      <c r="F3049" s="21" t="s">
        <v>15060</v>
      </c>
    </row>
    <row r="3050" spans="1:6" ht="32" customHeight="1">
      <c r="A3050" s="19" t="s">
        <v>30202</v>
      </c>
      <c r="B3050" s="20" t="s">
        <v>30203</v>
      </c>
      <c r="C3050" s="21" t="s">
        <v>30204</v>
      </c>
      <c r="D3050" s="21" t="s">
        <v>30205</v>
      </c>
      <c r="E3050" s="21" t="s">
        <v>30206</v>
      </c>
      <c r="F3050" s="21" t="s">
        <v>15060</v>
      </c>
    </row>
    <row r="3051" spans="1:6" ht="32" customHeight="1">
      <c r="A3051" s="19" t="s">
        <v>30207</v>
      </c>
      <c r="B3051" s="20" t="s">
        <v>30208</v>
      </c>
      <c r="C3051" s="21" t="s">
        <v>30209</v>
      </c>
      <c r="D3051" s="21" t="s">
        <v>30210</v>
      </c>
      <c r="E3051" s="21" t="s">
        <v>30211</v>
      </c>
      <c r="F3051" s="21" t="s">
        <v>15060</v>
      </c>
    </row>
    <row r="3052" spans="1:6" ht="32" customHeight="1">
      <c r="A3052" s="19" t="s">
        <v>30212</v>
      </c>
      <c r="B3052" s="20" t="s">
        <v>30213</v>
      </c>
      <c r="C3052" s="21" t="s">
        <v>30214</v>
      </c>
      <c r="D3052" s="21" t="s">
        <v>30215</v>
      </c>
      <c r="E3052" s="21" t="s">
        <v>30216</v>
      </c>
      <c r="F3052" s="21" t="s">
        <v>15060</v>
      </c>
    </row>
    <row r="3053" spans="1:6" ht="32" customHeight="1">
      <c r="A3053" s="19" t="s">
        <v>30217</v>
      </c>
      <c r="B3053" s="20" t="s">
        <v>30218</v>
      </c>
      <c r="C3053" s="21" t="s">
        <v>30219</v>
      </c>
      <c r="D3053" s="21" t="s">
        <v>30220</v>
      </c>
      <c r="E3053" s="21" t="s">
        <v>30221</v>
      </c>
      <c r="F3053" s="21" t="s">
        <v>15060</v>
      </c>
    </row>
    <row r="3054" spans="1:6" ht="32" customHeight="1">
      <c r="A3054" s="19" t="s">
        <v>30222</v>
      </c>
      <c r="B3054" s="20" t="s">
        <v>30223</v>
      </c>
      <c r="C3054" s="21" t="s">
        <v>30224</v>
      </c>
      <c r="D3054" s="21" t="s">
        <v>30225</v>
      </c>
      <c r="E3054" s="21" t="s">
        <v>30226</v>
      </c>
      <c r="F3054" s="21" t="s">
        <v>15060</v>
      </c>
    </row>
    <row r="3055" spans="1:6" ht="32" customHeight="1">
      <c r="A3055" s="19" t="s">
        <v>30227</v>
      </c>
      <c r="B3055" s="20" t="s">
        <v>30228</v>
      </c>
      <c r="C3055" s="21" t="s">
        <v>30229</v>
      </c>
      <c r="D3055" s="21" t="s">
        <v>30230</v>
      </c>
      <c r="E3055" s="22">
        <v>100</v>
      </c>
      <c r="F3055" s="21" t="s">
        <v>15060</v>
      </c>
    </row>
    <row r="3056" spans="1:6" ht="32" customHeight="1">
      <c r="A3056" s="19" t="s">
        <v>30231</v>
      </c>
      <c r="B3056" s="20" t="s">
        <v>30232</v>
      </c>
      <c r="C3056" s="21" t="s">
        <v>30233</v>
      </c>
      <c r="D3056" s="21" t="s">
        <v>30234</v>
      </c>
      <c r="E3056" s="21" t="s">
        <v>30235</v>
      </c>
      <c r="F3056" s="21" t="s">
        <v>15060</v>
      </c>
    </row>
    <row r="3057" spans="1:6" ht="32" customHeight="1">
      <c r="A3057" s="19" t="s">
        <v>30236</v>
      </c>
      <c r="B3057" s="20" t="s">
        <v>30237</v>
      </c>
      <c r="C3057" s="21" t="s">
        <v>30238</v>
      </c>
      <c r="D3057" s="21" t="s">
        <v>30239</v>
      </c>
      <c r="E3057" s="21" t="s">
        <v>30240</v>
      </c>
      <c r="F3057" s="21" t="s">
        <v>15060</v>
      </c>
    </row>
    <row r="3058" spans="1:6" ht="32" customHeight="1">
      <c r="A3058" s="19" t="s">
        <v>30241</v>
      </c>
      <c r="B3058" s="20" t="s">
        <v>30242</v>
      </c>
      <c r="C3058" s="21" t="s">
        <v>30243</v>
      </c>
      <c r="D3058" s="21" t="s">
        <v>30244</v>
      </c>
      <c r="E3058" s="21" t="s">
        <v>30245</v>
      </c>
      <c r="F3058" s="21" t="s">
        <v>15060</v>
      </c>
    </row>
    <row r="3059" spans="1:6" ht="32" customHeight="1">
      <c r="A3059" s="19" t="s">
        <v>30246</v>
      </c>
      <c r="B3059" s="20" t="s">
        <v>30247</v>
      </c>
      <c r="C3059" s="21" t="s">
        <v>30248</v>
      </c>
      <c r="D3059" s="21" t="s">
        <v>30249</v>
      </c>
      <c r="E3059" s="21" t="s">
        <v>30250</v>
      </c>
      <c r="F3059" s="21" t="s">
        <v>15060</v>
      </c>
    </row>
    <row r="3060" spans="1:6" ht="32" customHeight="1">
      <c r="A3060" s="19" t="s">
        <v>30251</v>
      </c>
      <c r="B3060" s="20" t="s">
        <v>30252</v>
      </c>
      <c r="C3060" s="21" t="s">
        <v>30253</v>
      </c>
      <c r="D3060" s="21" t="s">
        <v>30254</v>
      </c>
      <c r="E3060" s="21" t="s">
        <v>30255</v>
      </c>
      <c r="F3060" s="21" t="s">
        <v>15060</v>
      </c>
    </row>
    <row r="3061" spans="1:6" ht="32" customHeight="1">
      <c r="A3061" s="19" t="s">
        <v>30256</v>
      </c>
      <c r="B3061" s="20" t="s">
        <v>30257</v>
      </c>
      <c r="C3061" s="21" t="s">
        <v>30258</v>
      </c>
      <c r="D3061" s="21" t="s">
        <v>30259</v>
      </c>
      <c r="E3061" s="21" t="s">
        <v>30260</v>
      </c>
      <c r="F3061" s="21" t="s">
        <v>15060</v>
      </c>
    </row>
    <row r="3062" spans="1:6" ht="32" customHeight="1">
      <c r="A3062" s="19" t="s">
        <v>30261</v>
      </c>
      <c r="B3062" s="20" t="s">
        <v>30262</v>
      </c>
      <c r="C3062" s="21" t="s">
        <v>30263</v>
      </c>
      <c r="D3062" s="21" t="s">
        <v>30264</v>
      </c>
      <c r="E3062" s="21" t="s">
        <v>30265</v>
      </c>
      <c r="F3062" s="21" t="s">
        <v>15060</v>
      </c>
    </row>
    <row r="3063" spans="1:6" ht="32" customHeight="1">
      <c r="A3063" s="19" t="s">
        <v>30266</v>
      </c>
      <c r="B3063" s="20" t="s">
        <v>30267</v>
      </c>
      <c r="C3063" s="21" t="s">
        <v>30268</v>
      </c>
      <c r="D3063" s="21" t="s">
        <v>30269</v>
      </c>
      <c r="E3063" s="21" t="s">
        <v>30270</v>
      </c>
      <c r="F3063" s="21" t="s">
        <v>15060</v>
      </c>
    </row>
    <row r="3064" spans="1:6" ht="32" customHeight="1">
      <c r="A3064" s="19" t="s">
        <v>30271</v>
      </c>
      <c r="B3064" s="20" t="s">
        <v>30272</v>
      </c>
      <c r="C3064" s="21" t="s">
        <v>30273</v>
      </c>
      <c r="D3064" s="21" t="s">
        <v>30274</v>
      </c>
      <c r="E3064" s="21" t="s">
        <v>30275</v>
      </c>
      <c r="F3064" s="21" t="s">
        <v>15060</v>
      </c>
    </row>
    <row r="3065" spans="1:6" ht="32" customHeight="1">
      <c r="A3065" s="19" t="s">
        <v>30276</v>
      </c>
      <c r="B3065" s="20" t="s">
        <v>30277</v>
      </c>
      <c r="C3065" s="21" t="s">
        <v>30278</v>
      </c>
      <c r="D3065" s="21" t="s">
        <v>30279</v>
      </c>
      <c r="E3065" s="21" t="s">
        <v>30280</v>
      </c>
      <c r="F3065" s="21" t="s">
        <v>15060</v>
      </c>
    </row>
    <row r="3066" spans="1:6" ht="32" customHeight="1">
      <c r="A3066" s="19" t="s">
        <v>30281</v>
      </c>
      <c r="B3066" s="20" t="s">
        <v>30282</v>
      </c>
      <c r="C3066" s="21" t="s">
        <v>30283</v>
      </c>
      <c r="D3066" s="21" t="s">
        <v>30284</v>
      </c>
      <c r="E3066" s="21" t="s">
        <v>30285</v>
      </c>
      <c r="F3066" s="21" t="s">
        <v>15060</v>
      </c>
    </row>
    <row r="3067" spans="1:6" ht="32" customHeight="1">
      <c r="A3067" s="19" t="s">
        <v>30286</v>
      </c>
      <c r="B3067" s="20" t="s">
        <v>30287</v>
      </c>
      <c r="C3067" s="21" t="s">
        <v>30288</v>
      </c>
      <c r="D3067" s="21" t="s">
        <v>30289</v>
      </c>
      <c r="E3067" s="21" t="s">
        <v>30290</v>
      </c>
      <c r="F3067" s="21" t="s">
        <v>15060</v>
      </c>
    </row>
    <row r="3068" spans="1:6" ht="32" customHeight="1">
      <c r="A3068" s="19" t="s">
        <v>30291</v>
      </c>
      <c r="B3068" s="20" t="s">
        <v>30292</v>
      </c>
      <c r="C3068" s="21" t="s">
        <v>30293</v>
      </c>
      <c r="D3068" s="21" t="s">
        <v>30294</v>
      </c>
      <c r="E3068" s="21" t="s">
        <v>30295</v>
      </c>
      <c r="F3068" s="21" t="s">
        <v>15060</v>
      </c>
    </row>
    <row r="3069" spans="1:6" ht="32" customHeight="1">
      <c r="A3069" s="19" t="s">
        <v>30296</v>
      </c>
      <c r="B3069" s="20" t="s">
        <v>30297</v>
      </c>
      <c r="C3069" s="21" t="s">
        <v>30298</v>
      </c>
      <c r="D3069" s="21" t="s">
        <v>30299</v>
      </c>
      <c r="E3069" s="21" t="s">
        <v>30300</v>
      </c>
      <c r="F3069" s="21" t="s">
        <v>15060</v>
      </c>
    </row>
    <row r="3070" spans="1:6" ht="32" customHeight="1">
      <c r="A3070" s="19" t="s">
        <v>30301</v>
      </c>
      <c r="B3070" s="20" t="s">
        <v>30302</v>
      </c>
      <c r="C3070" s="21" t="s">
        <v>30303</v>
      </c>
      <c r="D3070" s="21" t="s">
        <v>30304</v>
      </c>
      <c r="E3070" s="21" t="s">
        <v>30305</v>
      </c>
      <c r="F3070" s="21" t="s">
        <v>15060</v>
      </c>
    </row>
    <row r="3071" spans="1:6" ht="32" customHeight="1">
      <c r="A3071" s="19" t="s">
        <v>30306</v>
      </c>
      <c r="B3071" s="20" t="s">
        <v>30307</v>
      </c>
      <c r="C3071" s="21" t="s">
        <v>30308</v>
      </c>
      <c r="D3071" s="21" t="s">
        <v>30309</v>
      </c>
      <c r="E3071" s="21" t="s">
        <v>30310</v>
      </c>
      <c r="F3071" s="21" t="s">
        <v>15060</v>
      </c>
    </row>
    <row r="3072" spans="1:6" ht="32" customHeight="1">
      <c r="A3072" s="19" t="s">
        <v>30311</v>
      </c>
      <c r="B3072" s="20" t="s">
        <v>30312</v>
      </c>
      <c r="C3072" s="21" t="s">
        <v>30313</v>
      </c>
      <c r="D3072" s="21" t="s">
        <v>30314</v>
      </c>
      <c r="E3072" s="21" t="s">
        <v>30315</v>
      </c>
      <c r="F3072" s="21" t="s">
        <v>15060</v>
      </c>
    </row>
    <row r="3073" spans="1:6" ht="32" customHeight="1">
      <c r="A3073" s="19" t="s">
        <v>30316</v>
      </c>
      <c r="B3073" s="20" t="s">
        <v>30317</v>
      </c>
      <c r="C3073" s="21" t="s">
        <v>30318</v>
      </c>
      <c r="D3073" s="21" t="s">
        <v>30319</v>
      </c>
      <c r="E3073" s="21" t="s">
        <v>30320</v>
      </c>
      <c r="F3073" s="21" t="s">
        <v>15060</v>
      </c>
    </row>
    <row r="3074" spans="1:6" ht="32" customHeight="1">
      <c r="A3074" s="19" t="s">
        <v>30321</v>
      </c>
      <c r="B3074" s="20" t="s">
        <v>30322</v>
      </c>
      <c r="C3074" s="21" t="s">
        <v>30323</v>
      </c>
      <c r="D3074" s="21" t="s">
        <v>30324</v>
      </c>
      <c r="E3074" s="21" t="s">
        <v>30325</v>
      </c>
      <c r="F3074" s="21" t="s">
        <v>15060</v>
      </c>
    </row>
    <row r="3075" spans="1:6" ht="32" customHeight="1">
      <c r="A3075" s="19" t="s">
        <v>30326</v>
      </c>
      <c r="B3075" s="20" t="s">
        <v>30327</v>
      </c>
      <c r="C3075" s="21" t="s">
        <v>30328</v>
      </c>
      <c r="D3075" s="21" t="s">
        <v>30329</v>
      </c>
      <c r="E3075" s="21" t="s">
        <v>30330</v>
      </c>
      <c r="F3075" s="21" t="s">
        <v>15060</v>
      </c>
    </row>
    <row r="3076" spans="1:6" ht="32" customHeight="1">
      <c r="A3076" s="19" t="s">
        <v>30331</v>
      </c>
      <c r="B3076" s="20" t="s">
        <v>30332</v>
      </c>
      <c r="C3076" s="21" t="s">
        <v>30333</v>
      </c>
      <c r="D3076" s="21" t="s">
        <v>30334</v>
      </c>
      <c r="E3076" s="21" t="s">
        <v>30335</v>
      </c>
      <c r="F3076" s="21" t="s">
        <v>15060</v>
      </c>
    </row>
    <row r="3077" spans="1:6" ht="32" customHeight="1">
      <c r="A3077" s="19" t="s">
        <v>30336</v>
      </c>
      <c r="B3077" s="20" t="s">
        <v>30337</v>
      </c>
      <c r="C3077" s="21" t="s">
        <v>30338</v>
      </c>
      <c r="D3077" s="21" t="s">
        <v>30339</v>
      </c>
      <c r="E3077" s="21" t="s">
        <v>30340</v>
      </c>
      <c r="F3077" s="21" t="s">
        <v>15060</v>
      </c>
    </row>
    <row r="3078" spans="1:6" ht="32" customHeight="1">
      <c r="A3078" s="19" t="s">
        <v>30341</v>
      </c>
      <c r="B3078" s="20" t="s">
        <v>30342</v>
      </c>
      <c r="C3078" s="21" t="s">
        <v>30343</v>
      </c>
      <c r="D3078" s="21" t="s">
        <v>30344</v>
      </c>
      <c r="E3078" s="21" t="s">
        <v>30345</v>
      </c>
      <c r="F3078" s="21" t="s">
        <v>15060</v>
      </c>
    </row>
    <row r="3079" spans="1:6" ht="32" customHeight="1">
      <c r="A3079" s="19" t="s">
        <v>30346</v>
      </c>
      <c r="B3079" s="20" t="s">
        <v>30347</v>
      </c>
      <c r="C3079" s="21" t="s">
        <v>30348</v>
      </c>
      <c r="D3079" s="21" t="s">
        <v>30349</v>
      </c>
      <c r="E3079" s="21" t="s">
        <v>30350</v>
      </c>
      <c r="F3079" s="21" t="s">
        <v>15060</v>
      </c>
    </row>
    <row r="3080" spans="1:6" ht="32" customHeight="1">
      <c r="A3080" s="19" t="s">
        <v>30351</v>
      </c>
      <c r="B3080" s="20" t="s">
        <v>30352</v>
      </c>
      <c r="C3080" s="21" t="s">
        <v>30353</v>
      </c>
      <c r="D3080" s="21" t="s">
        <v>30354</v>
      </c>
      <c r="E3080" s="21" t="s">
        <v>30355</v>
      </c>
      <c r="F3080" s="21" t="s">
        <v>15060</v>
      </c>
    </row>
    <row r="3081" spans="1:6" ht="32" customHeight="1">
      <c r="A3081" s="19" t="s">
        <v>30356</v>
      </c>
      <c r="B3081" s="20" t="s">
        <v>30357</v>
      </c>
      <c r="C3081" s="21" t="s">
        <v>30358</v>
      </c>
      <c r="D3081" s="21" t="s">
        <v>30359</v>
      </c>
      <c r="E3081" s="21" t="s">
        <v>30360</v>
      </c>
      <c r="F3081" s="21" t="s">
        <v>15060</v>
      </c>
    </row>
    <row r="3082" spans="1:6" ht="32" customHeight="1">
      <c r="A3082" s="19" t="s">
        <v>30361</v>
      </c>
      <c r="B3082" s="20" t="s">
        <v>30362</v>
      </c>
      <c r="C3082" s="21" t="s">
        <v>30363</v>
      </c>
      <c r="D3082" s="21" t="s">
        <v>30364</v>
      </c>
      <c r="E3082" s="21" t="s">
        <v>30365</v>
      </c>
      <c r="F3082" s="21" t="s">
        <v>15060</v>
      </c>
    </row>
    <row r="3083" spans="1:6" ht="32" customHeight="1">
      <c r="A3083" s="19" t="s">
        <v>30366</v>
      </c>
      <c r="B3083" s="20" t="s">
        <v>30367</v>
      </c>
      <c r="C3083" s="21" t="s">
        <v>30368</v>
      </c>
      <c r="D3083" s="21" t="s">
        <v>30369</v>
      </c>
      <c r="E3083" s="21" t="s">
        <v>30370</v>
      </c>
      <c r="F3083" s="21" t="s">
        <v>15060</v>
      </c>
    </row>
    <row r="3084" spans="1:6" ht="32" customHeight="1">
      <c r="A3084" s="19" t="s">
        <v>30371</v>
      </c>
      <c r="B3084" s="20" t="s">
        <v>30372</v>
      </c>
      <c r="C3084" s="21" t="s">
        <v>30373</v>
      </c>
      <c r="D3084" s="21" t="s">
        <v>30374</v>
      </c>
      <c r="E3084" s="21" t="s">
        <v>30375</v>
      </c>
      <c r="F3084" s="21" t="s">
        <v>15060</v>
      </c>
    </row>
    <row r="3085" spans="1:6" ht="32" customHeight="1">
      <c r="A3085" s="19" t="s">
        <v>30376</v>
      </c>
      <c r="B3085" s="20" t="s">
        <v>30377</v>
      </c>
      <c r="C3085" s="21" t="s">
        <v>30378</v>
      </c>
      <c r="D3085" s="21" t="s">
        <v>30379</v>
      </c>
      <c r="E3085" s="21" t="s">
        <v>30380</v>
      </c>
      <c r="F3085" s="21" t="s">
        <v>15060</v>
      </c>
    </row>
    <row r="3086" spans="1:6" ht="32" customHeight="1">
      <c r="A3086" s="19" t="s">
        <v>30381</v>
      </c>
      <c r="B3086" s="20" t="s">
        <v>30382</v>
      </c>
      <c r="C3086" s="21" t="s">
        <v>30383</v>
      </c>
      <c r="D3086" s="21" t="s">
        <v>30384</v>
      </c>
      <c r="E3086" s="21" t="s">
        <v>30385</v>
      </c>
      <c r="F3086" s="21" t="s">
        <v>15060</v>
      </c>
    </row>
    <row r="3087" spans="1:6" ht="32" customHeight="1">
      <c r="A3087" s="19" t="s">
        <v>30386</v>
      </c>
      <c r="B3087" s="20" t="s">
        <v>30387</v>
      </c>
      <c r="C3087" s="21" t="s">
        <v>30388</v>
      </c>
      <c r="D3087" s="21" t="s">
        <v>30389</v>
      </c>
      <c r="E3087" s="21" t="s">
        <v>30390</v>
      </c>
      <c r="F3087" s="21" t="s">
        <v>15060</v>
      </c>
    </row>
    <row r="3088" spans="1:6" ht="32" customHeight="1">
      <c r="A3088" s="19" t="s">
        <v>30391</v>
      </c>
      <c r="B3088" s="20" t="s">
        <v>30392</v>
      </c>
      <c r="C3088" s="21" t="s">
        <v>30393</v>
      </c>
      <c r="D3088" s="21" t="s">
        <v>30394</v>
      </c>
      <c r="E3088" s="21" t="s">
        <v>30395</v>
      </c>
      <c r="F3088" s="21" t="s">
        <v>15060</v>
      </c>
    </row>
    <row r="3089" spans="1:6" ht="32" customHeight="1">
      <c r="A3089" s="19" t="s">
        <v>30396</v>
      </c>
      <c r="B3089" s="20" t="s">
        <v>30397</v>
      </c>
      <c r="C3089" s="21" t="s">
        <v>30398</v>
      </c>
      <c r="D3089" s="21" t="s">
        <v>30399</v>
      </c>
      <c r="E3089" s="22">
        <v>100</v>
      </c>
      <c r="F3089" s="21" t="s">
        <v>15060</v>
      </c>
    </row>
    <row r="3090" spans="1:6" ht="32" customHeight="1">
      <c r="A3090" s="19" t="s">
        <v>30400</v>
      </c>
      <c r="B3090" s="20" t="s">
        <v>30401</v>
      </c>
      <c r="C3090" s="21" t="s">
        <v>30402</v>
      </c>
      <c r="D3090" s="21" t="s">
        <v>30403</v>
      </c>
      <c r="E3090" s="21" t="s">
        <v>30404</v>
      </c>
      <c r="F3090" s="21" t="s">
        <v>15060</v>
      </c>
    </row>
    <row r="3091" spans="1:6" ht="32" customHeight="1">
      <c r="A3091" s="19" t="s">
        <v>30405</v>
      </c>
      <c r="B3091" s="20" t="s">
        <v>30406</v>
      </c>
      <c r="C3091" s="21" t="s">
        <v>30407</v>
      </c>
      <c r="D3091" s="21" t="s">
        <v>30408</v>
      </c>
      <c r="E3091" s="21" t="s">
        <v>30409</v>
      </c>
      <c r="F3091" s="21" t="s">
        <v>15060</v>
      </c>
    </row>
    <row r="3092" spans="1:6" ht="32" customHeight="1">
      <c r="A3092" s="19" t="s">
        <v>30410</v>
      </c>
      <c r="B3092" s="20" t="s">
        <v>30411</v>
      </c>
      <c r="C3092" s="21" t="s">
        <v>30412</v>
      </c>
      <c r="D3092" s="21" t="s">
        <v>30413</v>
      </c>
      <c r="E3092" s="21" t="s">
        <v>30414</v>
      </c>
      <c r="F3092" s="21" t="s">
        <v>15060</v>
      </c>
    </row>
    <row r="3093" spans="1:6" ht="32" customHeight="1">
      <c r="A3093" s="19" t="s">
        <v>30415</v>
      </c>
      <c r="B3093" s="20" t="s">
        <v>30416</v>
      </c>
      <c r="C3093" s="21" t="s">
        <v>30417</v>
      </c>
      <c r="D3093" s="21" t="s">
        <v>30418</v>
      </c>
      <c r="E3093" s="21" t="s">
        <v>30419</v>
      </c>
      <c r="F3093" s="21" t="s">
        <v>15060</v>
      </c>
    </row>
    <row r="3094" spans="1:6" ht="32" customHeight="1">
      <c r="A3094" s="19" t="s">
        <v>30420</v>
      </c>
      <c r="B3094" s="20" t="s">
        <v>30421</v>
      </c>
      <c r="C3094" s="21" t="s">
        <v>30422</v>
      </c>
      <c r="D3094" s="21" t="s">
        <v>30423</v>
      </c>
      <c r="E3094" s="21" t="s">
        <v>30424</v>
      </c>
      <c r="F3094" s="21" t="s">
        <v>15060</v>
      </c>
    </row>
    <row r="3095" spans="1:6" ht="32" customHeight="1">
      <c r="A3095" s="19" t="s">
        <v>30425</v>
      </c>
      <c r="B3095" s="20" t="s">
        <v>30426</v>
      </c>
      <c r="C3095" s="21" t="s">
        <v>30427</v>
      </c>
      <c r="D3095" s="21" t="s">
        <v>30428</v>
      </c>
      <c r="E3095" s="21" t="s">
        <v>30429</v>
      </c>
      <c r="F3095" s="21" t="s">
        <v>15060</v>
      </c>
    </row>
    <row r="3096" spans="1:6" ht="32" customHeight="1">
      <c r="A3096" s="19" t="s">
        <v>30430</v>
      </c>
      <c r="B3096" s="20" t="s">
        <v>30431</v>
      </c>
      <c r="C3096" s="21" t="s">
        <v>30432</v>
      </c>
      <c r="D3096" s="21" t="s">
        <v>30433</v>
      </c>
      <c r="E3096" s="21" t="s">
        <v>30434</v>
      </c>
      <c r="F3096" s="21" t="s">
        <v>15060</v>
      </c>
    </row>
    <row r="3097" spans="1:6" ht="32" customHeight="1">
      <c r="A3097" s="19" t="s">
        <v>30435</v>
      </c>
      <c r="B3097" s="20" t="s">
        <v>30436</v>
      </c>
      <c r="C3097" s="21" t="s">
        <v>30437</v>
      </c>
      <c r="D3097" s="21" t="s">
        <v>30438</v>
      </c>
      <c r="E3097" s="21" t="s">
        <v>30439</v>
      </c>
      <c r="F3097" s="21" t="s">
        <v>15060</v>
      </c>
    </row>
    <row r="3098" spans="1:6" ht="32" customHeight="1">
      <c r="A3098" s="19" t="s">
        <v>30440</v>
      </c>
      <c r="B3098" s="20" t="s">
        <v>30441</v>
      </c>
      <c r="C3098" s="21" t="s">
        <v>30442</v>
      </c>
      <c r="D3098" s="21" t="s">
        <v>30443</v>
      </c>
      <c r="E3098" s="21" t="s">
        <v>30444</v>
      </c>
      <c r="F3098" s="21" t="s">
        <v>15060</v>
      </c>
    </row>
    <row r="3099" spans="1:6" ht="32" customHeight="1">
      <c r="A3099" s="19" t="s">
        <v>30445</v>
      </c>
      <c r="B3099" s="20" t="s">
        <v>30446</v>
      </c>
      <c r="C3099" s="21" t="s">
        <v>30447</v>
      </c>
      <c r="D3099" s="21" t="s">
        <v>30448</v>
      </c>
      <c r="E3099" s="21" t="s">
        <v>30449</v>
      </c>
      <c r="F3099" s="21" t="s">
        <v>15060</v>
      </c>
    </row>
    <row r="3100" spans="1:6" ht="32" customHeight="1">
      <c r="A3100" s="19" t="s">
        <v>30450</v>
      </c>
      <c r="B3100" s="20" t="s">
        <v>30451</v>
      </c>
      <c r="C3100" s="21" t="s">
        <v>30452</v>
      </c>
      <c r="D3100" s="21" t="s">
        <v>30453</v>
      </c>
      <c r="E3100" s="21" t="s">
        <v>30454</v>
      </c>
      <c r="F3100" s="21" t="s">
        <v>15060</v>
      </c>
    </row>
    <row r="3101" spans="1:6" ht="32" customHeight="1">
      <c r="A3101" s="19" t="s">
        <v>30455</v>
      </c>
      <c r="B3101" s="20" t="s">
        <v>30456</v>
      </c>
      <c r="C3101" s="21" t="s">
        <v>30457</v>
      </c>
      <c r="D3101" s="21" t="s">
        <v>30458</v>
      </c>
      <c r="E3101" s="21" t="s">
        <v>30459</v>
      </c>
      <c r="F3101" s="21" t="s">
        <v>15060</v>
      </c>
    </row>
    <row r="3102" spans="1:6" ht="32" customHeight="1">
      <c r="A3102" s="19" t="s">
        <v>30460</v>
      </c>
      <c r="B3102" s="20" t="s">
        <v>30461</v>
      </c>
      <c r="C3102" s="21" t="s">
        <v>30462</v>
      </c>
      <c r="D3102" s="21" t="s">
        <v>30463</v>
      </c>
      <c r="E3102" s="21" t="s">
        <v>30464</v>
      </c>
      <c r="F3102" s="21" t="s">
        <v>15060</v>
      </c>
    </row>
    <row r="3103" spans="1:6" ht="32" customHeight="1">
      <c r="A3103" s="19" t="s">
        <v>30465</v>
      </c>
      <c r="B3103" s="20" t="s">
        <v>30466</v>
      </c>
      <c r="C3103" s="21" t="s">
        <v>30467</v>
      </c>
      <c r="D3103" s="21" t="s">
        <v>30468</v>
      </c>
      <c r="E3103" s="21" t="s">
        <v>30469</v>
      </c>
      <c r="F3103" s="21" t="s">
        <v>15060</v>
      </c>
    </row>
    <row r="3104" spans="1:6" ht="32" customHeight="1">
      <c r="A3104" s="19" t="s">
        <v>30470</v>
      </c>
      <c r="B3104" s="20" t="s">
        <v>30471</v>
      </c>
      <c r="C3104" s="21" t="s">
        <v>30472</v>
      </c>
      <c r="D3104" s="21" t="s">
        <v>30473</v>
      </c>
      <c r="E3104" s="21" t="s">
        <v>30474</v>
      </c>
      <c r="F3104" s="21" t="s">
        <v>15060</v>
      </c>
    </row>
    <row r="3105" spans="1:6" ht="32" customHeight="1">
      <c r="A3105" s="19" t="s">
        <v>30475</v>
      </c>
      <c r="B3105" s="20" t="s">
        <v>30476</v>
      </c>
      <c r="C3105" s="21" t="s">
        <v>30477</v>
      </c>
      <c r="D3105" s="21" t="s">
        <v>30478</v>
      </c>
      <c r="E3105" s="21" t="s">
        <v>30479</v>
      </c>
      <c r="F3105" s="21" t="s">
        <v>15060</v>
      </c>
    </row>
    <row r="3106" spans="1:6" ht="32" customHeight="1">
      <c r="A3106" s="19" t="s">
        <v>30480</v>
      </c>
      <c r="B3106" s="20" t="s">
        <v>30481</v>
      </c>
      <c r="C3106" s="21" t="s">
        <v>30482</v>
      </c>
      <c r="D3106" s="21" t="s">
        <v>30483</v>
      </c>
      <c r="E3106" s="21" t="s">
        <v>30484</v>
      </c>
      <c r="F3106" s="21" t="s">
        <v>15060</v>
      </c>
    </row>
    <row r="3107" spans="1:6" ht="32" customHeight="1">
      <c r="A3107" s="19" t="s">
        <v>30485</v>
      </c>
      <c r="B3107" s="20" t="s">
        <v>30486</v>
      </c>
      <c r="C3107" s="21" t="s">
        <v>30487</v>
      </c>
      <c r="D3107" s="21" t="s">
        <v>30488</v>
      </c>
      <c r="E3107" s="21" t="s">
        <v>30489</v>
      </c>
      <c r="F3107" s="21" t="s">
        <v>15060</v>
      </c>
    </row>
    <row r="3108" spans="1:6" ht="32" customHeight="1">
      <c r="A3108" s="19" t="s">
        <v>30490</v>
      </c>
      <c r="B3108" s="20" t="s">
        <v>30491</v>
      </c>
      <c r="C3108" s="21" t="s">
        <v>30492</v>
      </c>
      <c r="D3108" s="21" t="s">
        <v>30493</v>
      </c>
      <c r="E3108" s="21" t="s">
        <v>30494</v>
      </c>
      <c r="F3108" s="21" t="s">
        <v>15060</v>
      </c>
    </row>
    <row r="3109" spans="1:6" ht="32" customHeight="1">
      <c r="A3109" s="19" t="s">
        <v>30495</v>
      </c>
      <c r="B3109" s="20" t="s">
        <v>30496</v>
      </c>
      <c r="C3109" s="21" t="s">
        <v>30497</v>
      </c>
      <c r="D3109" s="21" t="s">
        <v>30498</v>
      </c>
      <c r="E3109" s="21" t="s">
        <v>30499</v>
      </c>
      <c r="F3109" s="21" t="s">
        <v>15060</v>
      </c>
    </row>
    <row r="3110" spans="1:6" ht="32" customHeight="1">
      <c r="A3110" s="19" t="s">
        <v>30500</v>
      </c>
      <c r="B3110" s="20" t="s">
        <v>30501</v>
      </c>
      <c r="C3110" s="21" t="s">
        <v>30502</v>
      </c>
      <c r="D3110" s="21" t="s">
        <v>30503</v>
      </c>
      <c r="E3110" s="21" t="s">
        <v>30504</v>
      </c>
      <c r="F3110" s="21" t="s">
        <v>15060</v>
      </c>
    </row>
    <row r="3111" spans="1:6" ht="32" customHeight="1">
      <c r="A3111" s="19" t="s">
        <v>30505</v>
      </c>
      <c r="B3111" s="20" t="s">
        <v>30506</v>
      </c>
      <c r="C3111" s="21" t="s">
        <v>30507</v>
      </c>
      <c r="D3111" s="21" t="s">
        <v>30508</v>
      </c>
      <c r="E3111" s="21" t="s">
        <v>30509</v>
      </c>
      <c r="F3111" s="21" t="s">
        <v>15060</v>
      </c>
    </row>
    <row r="3112" spans="1:6" ht="32" customHeight="1">
      <c r="A3112" s="19" t="s">
        <v>30510</v>
      </c>
      <c r="B3112" s="20" t="s">
        <v>30511</v>
      </c>
      <c r="C3112" s="21" t="s">
        <v>30512</v>
      </c>
      <c r="D3112" s="21" t="s">
        <v>30513</v>
      </c>
      <c r="E3112" s="21" t="s">
        <v>30514</v>
      </c>
      <c r="F3112" s="21" t="s">
        <v>15060</v>
      </c>
    </row>
    <row r="3113" spans="1:6" ht="32" customHeight="1">
      <c r="A3113" s="19" t="s">
        <v>30515</v>
      </c>
      <c r="B3113" s="20" t="s">
        <v>30516</v>
      </c>
      <c r="C3113" s="21" t="s">
        <v>30517</v>
      </c>
      <c r="D3113" s="21" t="s">
        <v>30518</v>
      </c>
      <c r="E3113" s="21" t="s">
        <v>30519</v>
      </c>
      <c r="F3113" s="21" t="s">
        <v>15060</v>
      </c>
    </row>
    <row r="3114" spans="1:6" ht="32" customHeight="1">
      <c r="A3114" s="19" t="s">
        <v>30520</v>
      </c>
      <c r="B3114" s="20" t="s">
        <v>30521</v>
      </c>
      <c r="C3114" s="21" t="s">
        <v>30522</v>
      </c>
      <c r="D3114" s="21" t="s">
        <v>30523</v>
      </c>
      <c r="E3114" s="21" t="s">
        <v>30524</v>
      </c>
      <c r="F3114" s="21" t="s">
        <v>15060</v>
      </c>
    </row>
    <row r="3115" spans="1:6" ht="32" customHeight="1">
      <c r="A3115" s="19" t="s">
        <v>30525</v>
      </c>
      <c r="B3115" s="20" t="s">
        <v>30526</v>
      </c>
      <c r="C3115" s="21" t="s">
        <v>30527</v>
      </c>
      <c r="D3115" s="21" t="s">
        <v>30528</v>
      </c>
      <c r="E3115" s="21" t="s">
        <v>30529</v>
      </c>
      <c r="F3115" s="21" t="s">
        <v>15060</v>
      </c>
    </row>
    <row r="3116" spans="1:6" ht="32" customHeight="1">
      <c r="A3116" s="19" t="s">
        <v>30530</v>
      </c>
      <c r="B3116" s="20" t="s">
        <v>30531</v>
      </c>
      <c r="C3116" s="21" t="s">
        <v>30532</v>
      </c>
      <c r="D3116" s="21" t="s">
        <v>30533</v>
      </c>
      <c r="E3116" s="21" t="s">
        <v>30534</v>
      </c>
      <c r="F3116" s="21" t="s">
        <v>15060</v>
      </c>
    </row>
    <row r="3117" spans="1:6" ht="32" customHeight="1">
      <c r="A3117" s="19" t="s">
        <v>30535</v>
      </c>
      <c r="B3117" s="20" t="s">
        <v>30536</v>
      </c>
      <c r="C3117" s="21" t="s">
        <v>30537</v>
      </c>
      <c r="D3117" s="21" t="s">
        <v>30538</v>
      </c>
      <c r="E3117" s="21" t="s">
        <v>30539</v>
      </c>
      <c r="F3117" s="21" t="s">
        <v>15060</v>
      </c>
    </row>
    <row r="3118" spans="1:6" ht="32" customHeight="1">
      <c r="A3118" s="19" t="s">
        <v>30540</v>
      </c>
      <c r="B3118" s="20" t="s">
        <v>30541</v>
      </c>
      <c r="C3118" s="21" t="s">
        <v>30542</v>
      </c>
      <c r="D3118" s="21" t="s">
        <v>30543</v>
      </c>
      <c r="E3118" s="21" t="s">
        <v>30544</v>
      </c>
      <c r="F3118" s="21" t="s">
        <v>15060</v>
      </c>
    </row>
    <row r="3119" spans="1:6" ht="32" customHeight="1">
      <c r="A3119" s="19" t="s">
        <v>30545</v>
      </c>
      <c r="B3119" s="20" t="s">
        <v>30546</v>
      </c>
      <c r="C3119" s="21" t="s">
        <v>30547</v>
      </c>
      <c r="D3119" s="21" t="s">
        <v>30548</v>
      </c>
      <c r="E3119" s="21" t="s">
        <v>30549</v>
      </c>
      <c r="F3119" s="21" t="s">
        <v>15060</v>
      </c>
    </row>
    <row r="3120" spans="1:6" ht="32" customHeight="1">
      <c r="A3120" s="19" t="s">
        <v>30550</v>
      </c>
      <c r="B3120" s="20" t="s">
        <v>30551</v>
      </c>
      <c r="C3120" s="21" t="s">
        <v>30552</v>
      </c>
      <c r="D3120" s="21" t="s">
        <v>30553</v>
      </c>
      <c r="E3120" s="21" t="s">
        <v>30554</v>
      </c>
      <c r="F3120" s="21" t="s">
        <v>15060</v>
      </c>
    </row>
    <row r="3121" spans="1:6" ht="32" customHeight="1">
      <c r="A3121" s="19" t="s">
        <v>30555</v>
      </c>
      <c r="B3121" s="20" t="s">
        <v>30556</v>
      </c>
      <c r="C3121" s="21" t="s">
        <v>30557</v>
      </c>
      <c r="D3121" s="21" t="s">
        <v>30558</v>
      </c>
      <c r="E3121" s="21" t="s">
        <v>30559</v>
      </c>
      <c r="F3121" s="21" t="s">
        <v>15060</v>
      </c>
    </row>
    <row r="3122" spans="1:6" ht="32" customHeight="1">
      <c r="A3122" s="19" t="s">
        <v>30560</v>
      </c>
      <c r="B3122" s="20" t="s">
        <v>30561</v>
      </c>
      <c r="C3122" s="21" t="s">
        <v>30562</v>
      </c>
      <c r="D3122" s="21" t="s">
        <v>30563</v>
      </c>
      <c r="E3122" s="21" t="s">
        <v>30564</v>
      </c>
      <c r="F3122" s="21" t="s">
        <v>15060</v>
      </c>
    </row>
    <row r="3123" spans="1:6" ht="32" customHeight="1">
      <c r="A3123" s="19" t="s">
        <v>30565</v>
      </c>
      <c r="B3123" s="20" t="s">
        <v>30566</v>
      </c>
      <c r="C3123" s="21" t="s">
        <v>30567</v>
      </c>
      <c r="D3123" s="21" t="s">
        <v>30568</v>
      </c>
      <c r="E3123" s="21" t="s">
        <v>30569</v>
      </c>
      <c r="F3123" s="21" t="s">
        <v>15060</v>
      </c>
    </row>
    <row r="3124" spans="1:6" ht="32" customHeight="1">
      <c r="A3124" s="19" t="s">
        <v>30570</v>
      </c>
      <c r="B3124" s="20" t="s">
        <v>30571</v>
      </c>
      <c r="C3124" s="21" t="s">
        <v>30572</v>
      </c>
      <c r="D3124" s="21" t="s">
        <v>30573</v>
      </c>
      <c r="E3124" s="21" t="s">
        <v>30574</v>
      </c>
      <c r="F3124" s="21" t="s">
        <v>15060</v>
      </c>
    </row>
    <row r="3125" spans="1:6" ht="32" customHeight="1">
      <c r="A3125" s="19" t="s">
        <v>30575</v>
      </c>
      <c r="B3125" s="20" t="s">
        <v>30576</v>
      </c>
      <c r="C3125" s="21" t="s">
        <v>30577</v>
      </c>
      <c r="D3125" s="21" t="s">
        <v>30578</v>
      </c>
      <c r="E3125" s="21" t="s">
        <v>30579</v>
      </c>
      <c r="F3125" s="21" t="s">
        <v>15060</v>
      </c>
    </row>
    <row r="3126" spans="1:6" ht="32" customHeight="1">
      <c r="A3126" s="19" t="s">
        <v>30580</v>
      </c>
      <c r="B3126" s="20" t="s">
        <v>30581</v>
      </c>
      <c r="C3126" s="21" t="s">
        <v>30582</v>
      </c>
      <c r="D3126" s="21" t="s">
        <v>30583</v>
      </c>
      <c r="E3126" s="21" t="s">
        <v>30584</v>
      </c>
      <c r="F3126" s="21" t="s">
        <v>15060</v>
      </c>
    </row>
    <row r="3127" spans="1:6" ht="32" customHeight="1">
      <c r="A3127" s="19" t="s">
        <v>30585</v>
      </c>
      <c r="B3127" s="20" t="s">
        <v>30586</v>
      </c>
      <c r="C3127" s="21" t="s">
        <v>30587</v>
      </c>
      <c r="D3127" s="21" t="s">
        <v>30588</v>
      </c>
      <c r="E3127" s="21" t="s">
        <v>30589</v>
      </c>
      <c r="F3127" s="21" t="s">
        <v>15060</v>
      </c>
    </row>
    <row r="3128" spans="1:6" ht="32" customHeight="1">
      <c r="A3128" s="19" t="s">
        <v>30590</v>
      </c>
      <c r="B3128" s="20" t="s">
        <v>30591</v>
      </c>
      <c r="C3128" s="21" t="s">
        <v>30592</v>
      </c>
      <c r="D3128" s="21" t="s">
        <v>30593</v>
      </c>
      <c r="E3128" s="21" t="s">
        <v>30594</v>
      </c>
      <c r="F3128" s="21" t="s">
        <v>15060</v>
      </c>
    </row>
    <row r="3129" spans="1:6" ht="32" customHeight="1">
      <c r="A3129" s="19" t="s">
        <v>30595</v>
      </c>
      <c r="B3129" s="20" t="s">
        <v>30596</v>
      </c>
      <c r="C3129" s="21" t="s">
        <v>30597</v>
      </c>
      <c r="D3129" s="21" t="s">
        <v>30598</v>
      </c>
      <c r="E3129" s="22">
        <v>100</v>
      </c>
      <c r="F3129" s="21" t="s">
        <v>15060</v>
      </c>
    </row>
    <row r="3130" spans="1:6" ht="32" customHeight="1">
      <c r="A3130" s="19" t="s">
        <v>30599</v>
      </c>
      <c r="B3130" s="20" t="s">
        <v>30600</v>
      </c>
      <c r="C3130" s="21" t="s">
        <v>30601</v>
      </c>
      <c r="D3130" s="21" t="s">
        <v>30602</v>
      </c>
      <c r="E3130" s="21" t="s">
        <v>30603</v>
      </c>
      <c r="F3130" s="21" t="s">
        <v>15060</v>
      </c>
    </row>
    <row r="3131" spans="1:6" ht="32" customHeight="1">
      <c r="A3131" s="19" t="s">
        <v>30604</v>
      </c>
      <c r="B3131" s="20" t="s">
        <v>30605</v>
      </c>
      <c r="C3131" s="21" t="s">
        <v>30606</v>
      </c>
      <c r="D3131" s="21" t="s">
        <v>30607</v>
      </c>
      <c r="E3131" s="21" t="s">
        <v>30608</v>
      </c>
      <c r="F3131" s="21" t="s">
        <v>15060</v>
      </c>
    </row>
    <row r="3132" spans="1:6" ht="32" customHeight="1">
      <c r="A3132" s="19" t="s">
        <v>30609</v>
      </c>
      <c r="B3132" s="20" t="s">
        <v>30610</v>
      </c>
      <c r="C3132" s="21" t="s">
        <v>30611</v>
      </c>
      <c r="D3132" s="21" t="s">
        <v>30612</v>
      </c>
      <c r="E3132" s="21" t="s">
        <v>30613</v>
      </c>
      <c r="F3132" s="21" t="s">
        <v>15060</v>
      </c>
    </row>
    <row r="3133" spans="1:6" ht="32" customHeight="1">
      <c r="A3133" s="19" t="s">
        <v>30614</v>
      </c>
      <c r="B3133" s="20" t="s">
        <v>30615</v>
      </c>
      <c r="C3133" s="21" t="s">
        <v>30616</v>
      </c>
      <c r="D3133" s="21" t="s">
        <v>30617</v>
      </c>
      <c r="E3133" s="21" t="s">
        <v>30618</v>
      </c>
      <c r="F3133" s="21" t="s">
        <v>15060</v>
      </c>
    </row>
    <row r="3134" spans="1:6" ht="32" customHeight="1">
      <c r="A3134" s="19" t="s">
        <v>30619</v>
      </c>
      <c r="B3134" s="20" t="s">
        <v>30620</v>
      </c>
      <c r="C3134" s="21" t="s">
        <v>30621</v>
      </c>
      <c r="D3134" s="21" t="s">
        <v>30622</v>
      </c>
      <c r="E3134" s="21" t="s">
        <v>30623</v>
      </c>
      <c r="F3134" s="21" t="s">
        <v>15060</v>
      </c>
    </row>
    <row r="3135" spans="1:6" ht="32" customHeight="1">
      <c r="A3135" s="19" t="s">
        <v>30624</v>
      </c>
      <c r="B3135" s="20" t="s">
        <v>30625</v>
      </c>
      <c r="C3135" s="21" t="s">
        <v>30626</v>
      </c>
      <c r="D3135" s="21" t="s">
        <v>30627</v>
      </c>
      <c r="E3135" s="21" t="s">
        <v>30628</v>
      </c>
      <c r="F3135" s="21" t="s">
        <v>15060</v>
      </c>
    </row>
    <row r="3136" spans="1:6" ht="32" customHeight="1">
      <c r="A3136" s="19" t="s">
        <v>30629</v>
      </c>
      <c r="B3136" s="20" t="s">
        <v>30630</v>
      </c>
      <c r="C3136" s="21" t="s">
        <v>30631</v>
      </c>
      <c r="D3136" s="21" t="s">
        <v>30632</v>
      </c>
      <c r="E3136" s="21" t="s">
        <v>30633</v>
      </c>
      <c r="F3136" s="21" t="s">
        <v>15060</v>
      </c>
    </row>
    <row r="3137" spans="1:6" ht="32" customHeight="1">
      <c r="A3137" s="19" t="s">
        <v>30634</v>
      </c>
      <c r="B3137" s="20" t="s">
        <v>30635</v>
      </c>
      <c r="C3137" s="21" t="s">
        <v>30636</v>
      </c>
      <c r="D3137" s="21" t="s">
        <v>30637</v>
      </c>
      <c r="E3137" s="21" t="s">
        <v>30638</v>
      </c>
      <c r="F3137" s="21" t="s">
        <v>15060</v>
      </c>
    </row>
    <row r="3138" spans="1:6" ht="32" customHeight="1">
      <c r="A3138" s="19" t="s">
        <v>30639</v>
      </c>
      <c r="B3138" s="20" t="s">
        <v>30640</v>
      </c>
      <c r="C3138" s="21" t="s">
        <v>30641</v>
      </c>
      <c r="D3138" s="21" t="s">
        <v>30642</v>
      </c>
      <c r="E3138" s="21" t="s">
        <v>30643</v>
      </c>
      <c r="F3138" s="21" t="s">
        <v>15060</v>
      </c>
    </row>
    <row r="3139" spans="1:6" ht="32" customHeight="1">
      <c r="A3139" s="19" t="s">
        <v>30644</v>
      </c>
      <c r="B3139" s="20" t="s">
        <v>30645</v>
      </c>
      <c r="C3139" s="21" t="s">
        <v>30646</v>
      </c>
      <c r="D3139" s="21" t="s">
        <v>30647</v>
      </c>
      <c r="E3139" s="21" t="s">
        <v>30648</v>
      </c>
      <c r="F3139" s="21" t="s">
        <v>15060</v>
      </c>
    </row>
    <row r="3140" spans="1:6" ht="32" customHeight="1">
      <c r="A3140" s="19" t="s">
        <v>30649</v>
      </c>
      <c r="B3140" s="20" t="s">
        <v>30650</v>
      </c>
      <c r="C3140" s="21" t="s">
        <v>30651</v>
      </c>
      <c r="D3140" s="21" t="s">
        <v>30652</v>
      </c>
      <c r="E3140" s="21" t="s">
        <v>30653</v>
      </c>
      <c r="F3140" s="21" t="s">
        <v>15060</v>
      </c>
    </row>
    <row r="3141" spans="1:6" ht="32" customHeight="1">
      <c r="A3141" s="19" t="s">
        <v>30654</v>
      </c>
      <c r="B3141" s="20" t="s">
        <v>30655</v>
      </c>
      <c r="C3141" s="21" t="s">
        <v>30656</v>
      </c>
      <c r="D3141" s="21" t="s">
        <v>30657</v>
      </c>
      <c r="E3141" s="21" t="s">
        <v>30658</v>
      </c>
      <c r="F3141" s="21" t="s">
        <v>15060</v>
      </c>
    </row>
    <row r="3142" spans="1:6" ht="32" customHeight="1">
      <c r="A3142" s="19" t="s">
        <v>30659</v>
      </c>
      <c r="B3142" s="20" t="s">
        <v>30660</v>
      </c>
      <c r="C3142" s="21" t="s">
        <v>30661</v>
      </c>
      <c r="D3142" s="21" t="s">
        <v>30662</v>
      </c>
      <c r="E3142" s="21" t="s">
        <v>30663</v>
      </c>
      <c r="F3142" s="21" t="s">
        <v>15060</v>
      </c>
    </row>
    <row r="3143" spans="1:6" ht="32" customHeight="1">
      <c r="A3143" s="19" t="s">
        <v>30664</v>
      </c>
      <c r="B3143" s="20" t="s">
        <v>30665</v>
      </c>
      <c r="C3143" s="21" t="s">
        <v>30666</v>
      </c>
      <c r="D3143" s="21" t="s">
        <v>30667</v>
      </c>
      <c r="E3143" s="21" t="s">
        <v>30668</v>
      </c>
      <c r="F3143" s="21" t="s">
        <v>15060</v>
      </c>
    </row>
    <row r="3144" spans="1:6" ht="32" customHeight="1">
      <c r="A3144" s="19" t="s">
        <v>30669</v>
      </c>
      <c r="B3144" s="20" t="s">
        <v>30670</v>
      </c>
      <c r="C3144" s="21" t="s">
        <v>30671</v>
      </c>
      <c r="D3144" s="21" t="s">
        <v>30672</v>
      </c>
      <c r="E3144" s="21" t="s">
        <v>30673</v>
      </c>
      <c r="F3144" s="21" t="s">
        <v>15060</v>
      </c>
    </row>
    <row r="3145" spans="1:6" ht="32" customHeight="1">
      <c r="A3145" s="19" t="s">
        <v>30674</v>
      </c>
      <c r="B3145" s="20" t="s">
        <v>30675</v>
      </c>
      <c r="C3145" s="21" t="s">
        <v>30676</v>
      </c>
      <c r="D3145" s="21" t="s">
        <v>30677</v>
      </c>
      <c r="E3145" s="21" t="s">
        <v>30678</v>
      </c>
      <c r="F3145" s="21" t="s">
        <v>15060</v>
      </c>
    </row>
    <row r="3146" spans="1:6" ht="32" customHeight="1">
      <c r="A3146" s="19" t="s">
        <v>30679</v>
      </c>
      <c r="B3146" s="20" t="s">
        <v>30680</v>
      </c>
      <c r="C3146" s="21" t="s">
        <v>30681</v>
      </c>
      <c r="D3146" s="21" t="s">
        <v>30682</v>
      </c>
      <c r="E3146" s="21" t="s">
        <v>30683</v>
      </c>
      <c r="F3146" s="21" t="s">
        <v>15060</v>
      </c>
    </row>
    <row r="3147" spans="1:6" ht="32" customHeight="1">
      <c r="A3147" s="19" t="s">
        <v>30684</v>
      </c>
      <c r="B3147" s="20" t="s">
        <v>30685</v>
      </c>
      <c r="C3147" s="21" t="s">
        <v>30686</v>
      </c>
      <c r="D3147" s="21" t="s">
        <v>30687</v>
      </c>
      <c r="E3147" s="21" t="s">
        <v>30688</v>
      </c>
      <c r="F3147" s="21" t="s">
        <v>15060</v>
      </c>
    </row>
    <row r="3148" spans="1:6" ht="32" customHeight="1">
      <c r="A3148" s="19" t="s">
        <v>30689</v>
      </c>
      <c r="B3148" s="20" t="s">
        <v>30690</v>
      </c>
      <c r="C3148" s="21" t="s">
        <v>30691</v>
      </c>
      <c r="D3148" s="21" t="s">
        <v>30692</v>
      </c>
      <c r="E3148" s="21" t="s">
        <v>30693</v>
      </c>
      <c r="F3148" s="21" t="s">
        <v>15060</v>
      </c>
    </row>
    <row r="3149" spans="1:6" ht="32" customHeight="1">
      <c r="A3149" s="19" t="s">
        <v>30694</v>
      </c>
      <c r="B3149" s="20" t="s">
        <v>30695</v>
      </c>
      <c r="C3149" s="21" t="s">
        <v>30696</v>
      </c>
      <c r="D3149" s="21" t="s">
        <v>30697</v>
      </c>
      <c r="E3149" s="21" t="s">
        <v>30698</v>
      </c>
      <c r="F3149" s="21" t="s">
        <v>15060</v>
      </c>
    </row>
    <row r="3150" spans="1:6" ht="32" customHeight="1">
      <c r="A3150" s="19" t="s">
        <v>30699</v>
      </c>
      <c r="B3150" s="20" t="s">
        <v>30700</v>
      </c>
      <c r="C3150" s="21" t="s">
        <v>30701</v>
      </c>
      <c r="D3150" s="21" t="s">
        <v>30702</v>
      </c>
      <c r="E3150" s="21" t="s">
        <v>30703</v>
      </c>
      <c r="F3150" s="21" t="s">
        <v>15060</v>
      </c>
    </row>
    <row r="3151" spans="1:6" ht="32" customHeight="1">
      <c r="A3151" s="19" t="s">
        <v>30704</v>
      </c>
      <c r="B3151" s="20" t="s">
        <v>30705</v>
      </c>
      <c r="C3151" s="21" t="s">
        <v>30706</v>
      </c>
      <c r="D3151" s="21" t="s">
        <v>30707</v>
      </c>
      <c r="E3151" s="21" t="s">
        <v>30708</v>
      </c>
      <c r="F3151" s="21" t="s">
        <v>15060</v>
      </c>
    </row>
    <row r="3152" spans="1:6" ht="32" customHeight="1">
      <c r="A3152" s="19" t="s">
        <v>30709</v>
      </c>
      <c r="B3152" s="20" t="s">
        <v>30710</v>
      </c>
      <c r="C3152" s="21" t="s">
        <v>30711</v>
      </c>
      <c r="D3152" s="21" t="s">
        <v>30712</v>
      </c>
      <c r="E3152" s="21" t="s">
        <v>30713</v>
      </c>
      <c r="F3152" s="21" t="s">
        <v>15060</v>
      </c>
    </row>
    <row r="3153" spans="1:6" ht="32" customHeight="1">
      <c r="A3153" s="19" t="s">
        <v>30714</v>
      </c>
      <c r="B3153" s="20" t="s">
        <v>30715</v>
      </c>
      <c r="C3153" s="21" t="s">
        <v>30716</v>
      </c>
      <c r="D3153" s="21" t="s">
        <v>30717</v>
      </c>
      <c r="E3153" s="21" t="s">
        <v>30718</v>
      </c>
      <c r="F3153" s="21" t="s">
        <v>15060</v>
      </c>
    </row>
    <row r="3154" spans="1:6" ht="32" customHeight="1">
      <c r="A3154" s="19" t="s">
        <v>30719</v>
      </c>
      <c r="B3154" s="20" t="s">
        <v>30720</v>
      </c>
      <c r="C3154" s="21" t="s">
        <v>30721</v>
      </c>
      <c r="D3154" s="21" t="s">
        <v>30722</v>
      </c>
      <c r="E3154" s="21" t="s">
        <v>30723</v>
      </c>
      <c r="F3154" s="21" t="s">
        <v>15060</v>
      </c>
    </row>
    <row r="3155" spans="1:6" ht="32" customHeight="1">
      <c r="A3155" s="19" t="s">
        <v>30724</v>
      </c>
      <c r="B3155" s="20" t="s">
        <v>30725</v>
      </c>
      <c r="C3155" s="21" t="s">
        <v>30726</v>
      </c>
      <c r="D3155" s="21" t="s">
        <v>30727</v>
      </c>
      <c r="E3155" s="21" t="s">
        <v>30728</v>
      </c>
      <c r="F3155" s="21" t="s">
        <v>15060</v>
      </c>
    </row>
    <row r="3156" spans="1:6" ht="32" customHeight="1">
      <c r="A3156" s="19" t="s">
        <v>30729</v>
      </c>
      <c r="B3156" s="20" t="s">
        <v>30730</v>
      </c>
      <c r="C3156" s="21" t="s">
        <v>30731</v>
      </c>
      <c r="D3156" s="21" t="s">
        <v>30732</v>
      </c>
      <c r="E3156" s="21" t="s">
        <v>30733</v>
      </c>
      <c r="F3156" s="21" t="s">
        <v>15060</v>
      </c>
    </row>
    <row r="3157" spans="1:6" ht="32" customHeight="1">
      <c r="A3157" s="19" t="s">
        <v>30734</v>
      </c>
      <c r="B3157" s="20" t="s">
        <v>30735</v>
      </c>
      <c r="C3157" s="21" t="s">
        <v>30736</v>
      </c>
      <c r="D3157" s="21" t="s">
        <v>30737</v>
      </c>
      <c r="E3157" s="21" t="s">
        <v>30738</v>
      </c>
      <c r="F3157" s="21" t="s">
        <v>15060</v>
      </c>
    </row>
    <row r="3158" spans="1:6" ht="32" customHeight="1">
      <c r="A3158" s="19" t="s">
        <v>30739</v>
      </c>
      <c r="B3158" s="20" t="s">
        <v>30740</v>
      </c>
      <c r="C3158" s="21" t="s">
        <v>30741</v>
      </c>
      <c r="D3158" s="21" t="s">
        <v>30742</v>
      </c>
      <c r="E3158" s="21" t="s">
        <v>30743</v>
      </c>
      <c r="F3158" s="21" t="s">
        <v>15060</v>
      </c>
    </row>
    <row r="3159" spans="1:6" ht="32" customHeight="1">
      <c r="A3159" s="19" t="s">
        <v>30744</v>
      </c>
      <c r="B3159" s="20" t="s">
        <v>30745</v>
      </c>
      <c r="C3159" s="21" t="s">
        <v>30746</v>
      </c>
      <c r="D3159" s="21" t="s">
        <v>30747</v>
      </c>
      <c r="E3159" s="21" t="s">
        <v>30748</v>
      </c>
      <c r="F3159" s="21" t="s">
        <v>15060</v>
      </c>
    </row>
    <row r="3160" spans="1:6" ht="32" customHeight="1">
      <c r="A3160" s="19" t="s">
        <v>30749</v>
      </c>
      <c r="B3160" s="20" t="s">
        <v>30750</v>
      </c>
      <c r="C3160" s="21" t="s">
        <v>30751</v>
      </c>
      <c r="D3160" s="21" t="s">
        <v>30752</v>
      </c>
      <c r="E3160" s="21" t="s">
        <v>30753</v>
      </c>
      <c r="F3160" s="21" t="s">
        <v>15060</v>
      </c>
    </row>
    <row r="3161" spans="1:6" ht="32" customHeight="1">
      <c r="A3161" s="19" t="s">
        <v>30754</v>
      </c>
      <c r="B3161" s="20" t="s">
        <v>30755</v>
      </c>
      <c r="C3161" s="21" t="s">
        <v>30756</v>
      </c>
      <c r="D3161" s="21" t="s">
        <v>30757</v>
      </c>
      <c r="E3161" s="21" t="s">
        <v>30758</v>
      </c>
      <c r="F3161" s="21" t="s">
        <v>15060</v>
      </c>
    </row>
    <row r="3162" spans="1:6" ht="32" customHeight="1">
      <c r="A3162" s="19" t="s">
        <v>30759</v>
      </c>
      <c r="B3162" s="20" t="s">
        <v>30760</v>
      </c>
      <c r="C3162" s="21" t="s">
        <v>30761</v>
      </c>
      <c r="D3162" s="21" t="s">
        <v>30762</v>
      </c>
      <c r="E3162" s="21" t="s">
        <v>30763</v>
      </c>
      <c r="F3162" s="21" t="s">
        <v>15060</v>
      </c>
    </row>
    <row r="3163" spans="1:6" ht="32" customHeight="1">
      <c r="A3163" s="19" t="s">
        <v>30764</v>
      </c>
      <c r="B3163" s="20" t="s">
        <v>30765</v>
      </c>
      <c r="C3163" s="21" t="s">
        <v>30766</v>
      </c>
      <c r="D3163" s="21" t="s">
        <v>30767</v>
      </c>
      <c r="E3163" s="21" t="s">
        <v>30768</v>
      </c>
      <c r="F3163" s="21" t="s">
        <v>15060</v>
      </c>
    </row>
    <row r="3164" spans="1:6" ht="32" customHeight="1">
      <c r="A3164" s="19" t="s">
        <v>30769</v>
      </c>
      <c r="B3164" s="20" t="s">
        <v>30770</v>
      </c>
      <c r="C3164" s="21" t="s">
        <v>30771</v>
      </c>
      <c r="D3164" s="21" t="s">
        <v>30772</v>
      </c>
      <c r="E3164" s="21" t="s">
        <v>30773</v>
      </c>
      <c r="F3164" s="21" t="s">
        <v>15060</v>
      </c>
    </row>
    <row r="3165" spans="1:6" ht="32" customHeight="1">
      <c r="A3165" s="19" t="s">
        <v>30774</v>
      </c>
      <c r="B3165" s="20" t="s">
        <v>30775</v>
      </c>
      <c r="C3165" s="21" t="s">
        <v>30776</v>
      </c>
      <c r="D3165" s="21" t="s">
        <v>30777</v>
      </c>
      <c r="E3165" s="21" t="s">
        <v>30778</v>
      </c>
      <c r="F3165" s="21" t="s">
        <v>15060</v>
      </c>
    </row>
    <row r="3166" spans="1:6" ht="32" customHeight="1">
      <c r="A3166" s="19" t="s">
        <v>30779</v>
      </c>
      <c r="B3166" s="20" t="s">
        <v>30780</v>
      </c>
      <c r="C3166" s="21" t="s">
        <v>30781</v>
      </c>
      <c r="D3166" s="21" t="s">
        <v>30782</v>
      </c>
      <c r="E3166" s="21" t="s">
        <v>30783</v>
      </c>
      <c r="F3166" s="21" t="s">
        <v>15060</v>
      </c>
    </row>
    <row r="3167" spans="1:6" ht="32" customHeight="1">
      <c r="A3167" s="19" t="s">
        <v>30784</v>
      </c>
      <c r="B3167" s="20" t="s">
        <v>30785</v>
      </c>
      <c r="C3167" s="21" t="s">
        <v>30786</v>
      </c>
      <c r="D3167" s="21" t="s">
        <v>30787</v>
      </c>
      <c r="E3167" s="21" t="s">
        <v>30788</v>
      </c>
      <c r="F3167" s="21" t="s">
        <v>15060</v>
      </c>
    </row>
    <row r="3168" spans="1:6" ht="32" customHeight="1">
      <c r="A3168" s="19" t="s">
        <v>30789</v>
      </c>
      <c r="B3168" s="20" t="s">
        <v>30790</v>
      </c>
      <c r="C3168" s="21" t="s">
        <v>30791</v>
      </c>
      <c r="D3168" s="21" t="s">
        <v>30792</v>
      </c>
      <c r="E3168" s="21" t="s">
        <v>30793</v>
      </c>
      <c r="F3168" s="21" t="s">
        <v>15060</v>
      </c>
    </row>
    <row r="3169" spans="1:6" ht="32" customHeight="1">
      <c r="A3169" s="19" t="s">
        <v>30794</v>
      </c>
      <c r="B3169" s="20" t="s">
        <v>30795</v>
      </c>
      <c r="C3169" s="21" t="s">
        <v>30796</v>
      </c>
      <c r="D3169" s="21" t="s">
        <v>30797</v>
      </c>
      <c r="E3169" s="21" t="s">
        <v>30798</v>
      </c>
      <c r="F3169" s="21" t="s">
        <v>15060</v>
      </c>
    </row>
    <row r="3170" spans="1:6" ht="32" customHeight="1">
      <c r="A3170" s="19" t="s">
        <v>30799</v>
      </c>
      <c r="B3170" s="20" t="s">
        <v>30800</v>
      </c>
      <c r="C3170" s="21" t="s">
        <v>30801</v>
      </c>
      <c r="D3170" s="21" t="s">
        <v>30802</v>
      </c>
      <c r="E3170" s="21" t="s">
        <v>30803</v>
      </c>
      <c r="F3170" s="21" t="s">
        <v>15060</v>
      </c>
    </row>
    <row r="3171" spans="1:6" ht="32" customHeight="1">
      <c r="A3171" s="19" t="s">
        <v>30804</v>
      </c>
      <c r="B3171" s="20" t="s">
        <v>30805</v>
      </c>
      <c r="C3171" s="21" t="s">
        <v>30806</v>
      </c>
      <c r="D3171" s="21" t="s">
        <v>30807</v>
      </c>
      <c r="E3171" s="21" t="s">
        <v>30808</v>
      </c>
      <c r="F3171" s="21" t="s">
        <v>15060</v>
      </c>
    </row>
    <row r="3172" spans="1:6" ht="32" customHeight="1">
      <c r="A3172" s="19" t="s">
        <v>30809</v>
      </c>
      <c r="B3172" s="20" t="s">
        <v>30810</v>
      </c>
      <c r="C3172" s="21" t="s">
        <v>30811</v>
      </c>
      <c r="D3172" s="21" t="s">
        <v>30812</v>
      </c>
      <c r="E3172" s="21" t="s">
        <v>30813</v>
      </c>
      <c r="F3172" s="21" t="s">
        <v>15060</v>
      </c>
    </row>
    <row r="3173" spans="1:6" ht="32" customHeight="1">
      <c r="A3173" s="19" t="s">
        <v>30814</v>
      </c>
      <c r="B3173" s="20" t="s">
        <v>30815</v>
      </c>
      <c r="C3173" s="21" t="s">
        <v>30816</v>
      </c>
      <c r="D3173" s="21" t="s">
        <v>30817</v>
      </c>
      <c r="E3173" s="21" t="s">
        <v>30818</v>
      </c>
      <c r="F3173" s="21" t="s">
        <v>15060</v>
      </c>
    </row>
    <row r="3174" spans="1:6" ht="32" customHeight="1">
      <c r="A3174" s="19" t="s">
        <v>30819</v>
      </c>
      <c r="B3174" s="20" t="s">
        <v>30820</v>
      </c>
      <c r="C3174" s="21" t="s">
        <v>30821</v>
      </c>
      <c r="D3174" s="21" t="s">
        <v>30822</v>
      </c>
      <c r="E3174" s="21" t="s">
        <v>30823</v>
      </c>
      <c r="F3174" s="21" t="s">
        <v>15060</v>
      </c>
    </row>
    <row r="3175" spans="1:6" ht="32" customHeight="1">
      <c r="A3175" s="19" t="s">
        <v>30824</v>
      </c>
      <c r="B3175" s="20" t="s">
        <v>30825</v>
      </c>
      <c r="C3175" s="21" t="s">
        <v>30826</v>
      </c>
      <c r="D3175" s="21" t="s">
        <v>30827</v>
      </c>
      <c r="E3175" s="21" t="s">
        <v>30828</v>
      </c>
      <c r="F3175" s="21" t="s">
        <v>15060</v>
      </c>
    </row>
    <row r="3176" spans="1:6" ht="32" customHeight="1">
      <c r="A3176" s="19" t="s">
        <v>30829</v>
      </c>
      <c r="B3176" s="20" t="s">
        <v>30830</v>
      </c>
      <c r="C3176" s="21" t="s">
        <v>30831</v>
      </c>
      <c r="D3176" s="21" t="s">
        <v>30832</v>
      </c>
      <c r="E3176" s="21" t="s">
        <v>30833</v>
      </c>
      <c r="F3176" s="21" t="s">
        <v>15060</v>
      </c>
    </row>
    <row r="3177" spans="1:6" ht="32" customHeight="1">
      <c r="A3177" s="19" t="s">
        <v>30834</v>
      </c>
      <c r="B3177" s="20" t="s">
        <v>30835</v>
      </c>
      <c r="C3177" s="21" t="s">
        <v>30836</v>
      </c>
      <c r="D3177" s="21" t="s">
        <v>30837</v>
      </c>
      <c r="E3177" s="21" t="s">
        <v>30838</v>
      </c>
      <c r="F3177" s="21" t="s">
        <v>15060</v>
      </c>
    </row>
    <row r="3178" spans="1:6" ht="32" customHeight="1">
      <c r="A3178" s="19" t="s">
        <v>30839</v>
      </c>
      <c r="B3178" s="20" t="s">
        <v>30840</v>
      </c>
      <c r="C3178" s="21" t="s">
        <v>30841</v>
      </c>
      <c r="D3178" s="21" t="s">
        <v>30842</v>
      </c>
      <c r="E3178" s="21" t="s">
        <v>30843</v>
      </c>
      <c r="F3178" s="21" t="s">
        <v>15060</v>
      </c>
    </row>
    <row r="3179" spans="1:6" ht="32" customHeight="1">
      <c r="A3179" s="19" t="s">
        <v>30844</v>
      </c>
      <c r="B3179" s="20" t="s">
        <v>30845</v>
      </c>
      <c r="C3179" s="21" t="s">
        <v>30846</v>
      </c>
      <c r="D3179" s="21" t="s">
        <v>30847</v>
      </c>
      <c r="E3179" s="21" t="s">
        <v>30848</v>
      </c>
      <c r="F3179" s="21" t="s">
        <v>15060</v>
      </c>
    </row>
    <row r="3180" spans="1:6" ht="32" customHeight="1">
      <c r="A3180" s="19" t="s">
        <v>30849</v>
      </c>
      <c r="B3180" s="20" t="s">
        <v>30850</v>
      </c>
      <c r="C3180" s="21" t="s">
        <v>30851</v>
      </c>
      <c r="D3180" s="21" t="s">
        <v>30852</v>
      </c>
      <c r="E3180" s="21" t="s">
        <v>30853</v>
      </c>
      <c r="F3180" s="21" t="s">
        <v>15060</v>
      </c>
    </row>
    <row r="3181" spans="1:6" ht="32" customHeight="1">
      <c r="A3181" s="19" t="s">
        <v>30854</v>
      </c>
      <c r="B3181" s="20" t="s">
        <v>30855</v>
      </c>
      <c r="C3181" s="21" t="s">
        <v>30856</v>
      </c>
      <c r="D3181" s="21" t="s">
        <v>30857</v>
      </c>
      <c r="E3181" s="21" t="s">
        <v>30858</v>
      </c>
      <c r="F3181" s="21" t="s">
        <v>15060</v>
      </c>
    </row>
    <row r="3182" spans="1:6" ht="32" customHeight="1">
      <c r="A3182" s="19" t="s">
        <v>30859</v>
      </c>
      <c r="B3182" s="20" t="s">
        <v>30860</v>
      </c>
      <c r="C3182" s="21" t="s">
        <v>30861</v>
      </c>
      <c r="D3182" s="21" t="s">
        <v>30862</v>
      </c>
      <c r="E3182" s="21" t="s">
        <v>30863</v>
      </c>
      <c r="F3182" s="21" t="s">
        <v>15060</v>
      </c>
    </row>
    <row r="3183" spans="1:6" ht="32" customHeight="1">
      <c r="A3183" s="19" t="s">
        <v>30864</v>
      </c>
      <c r="B3183" s="20" t="s">
        <v>30865</v>
      </c>
      <c r="C3183" s="21" t="s">
        <v>30866</v>
      </c>
      <c r="D3183" s="21" t="s">
        <v>30867</v>
      </c>
      <c r="E3183" s="21" t="s">
        <v>30868</v>
      </c>
      <c r="F3183" s="21" t="s">
        <v>15060</v>
      </c>
    </row>
    <row r="3184" spans="1:6" ht="32" customHeight="1">
      <c r="A3184" s="19" t="s">
        <v>30869</v>
      </c>
      <c r="B3184" s="20" t="s">
        <v>30870</v>
      </c>
      <c r="C3184" s="21" t="s">
        <v>30871</v>
      </c>
      <c r="D3184" s="21" t="s">
        <v>30872</v>
      </c>
      <c r="E3184" s="21" t="s">
        <v>30873</v>
      </c>
      <c r="F3184" s="21" t="s">
        <v>15060</v>
      </c>
    </row>
    <row r="3185" spans="1:6" ht="32" customHeight="1">
      <c r="A3185" s="19" t="s">
        <v>30874</v>
      </c>
      <c r="B3185" s="20" t="s">
        <v>30875</v>
      </c>
      <c r="C3185" s="21" t="s">
        <v>30876</v>
      </c>
      <c r="D3185" s="21" t="s">
        <v>30877</v>
      </c>
      <c r="E3185" s="21" t="s">
        <v>30878</v>
      </c>
      <c r="F3185" s="21" t="s">
        <v>15060</v>
      </c>
    </row>
    <row r="3186" spans="1:6" ht="32" customHeight="1">
      <c r="A3186" s="19" t="s">
        <v>30879</v>
      </c>
      <c r="B3186" s="20" t="s">
        <v>30880</v>
      </c>
      <c r="C3186" s="21" t="s">
        <v>30881</v>
      </c>
      <c r="D3186" s="21" t="s">
        <v>30882</v>
      </c>
      <c r="E3186" s="21" t="s">
        <v>30883</v>
      </c>
      <c r="F3186" s="21" t="s">
        <v>15060</v>
      </c>
    </row>
    <row r="3187" spans="1:6" ht="32" customHeight="1">
      <c r="A3187" s="19" t="s">
        <v>30884</v>
      </c>
      <c r="B3187" s="20" t="s">
        <v>30885</v>
      </c>
      <c r="C3187" s="21" t="s">
        <v>30886</v>
      </c>
      <c r="D3187" s="21" t="s">
        <v>30887</v>
      </c>
      <c r="E3187" s="21" t="s">
        <v>30888</v>
      </c>
      <c r="F3187" s="21" t="s">
        <v>15060</v>
      </c>
    </row>
    <row r="3188" spans="1:6" ht="32" customHeight="1">
      <c r="A3188" s="19" t="s">
        <v>30889</v>
      </c>
      <c r="B3188" s="20" t="s">
        <v>30890</v>
      </c>
      <c r="C3188" s="21" t="s">
        <v>30891</v>
      </c>
      <c r="D3188" s="21" t="s">
        <v>30892</v>
      </c>
      <c r="E3188" s="21" t="s">
        <v>30893</v>
      </c>
      <c r="F3188" s="21" t="s">
        <v>15060</v>
      </c>
    </row>
    <row r="3189" spans="1:6" ht="32" customHeight="1">
      <c r="A3189" s="19" t="s">
        <v>30894</v>
      </c>
      <c r="B3189" s="20" t="s">
        <v>30895</v>
      </c>
      <c r="C3189" s="21" t="s">
        <v>30896</v>
      </c>
      <c r="D3189" s="21" t="s">
        <v>30897</v>
      </c>
      <c r="E3189" s="21" t="s">
        <v>30898</v>
      </c>
      <c r="F3189" s="21" t="s">
        <v>15060</v>
      </c>
    </row>
    <row r="3190" spans="1:6" ht="32" customHeight="1">
      <c r="A3190" s="19" t="s">
        <v>30899</v>
      </c>
      <c r="B3190" s="20" t="s">
        <v>30900</v>
      </c>
      <c r="C3190" s="21" t="s">
        <v>30901</v>
      </c>
      <c r="D3190" s="21" t="s">
        <v>30902</v>
      </c>
      <c r="E3190" s="21" t="s">
        <v>30903</v>
      </c>
      <c r="F3190" s="21" t="s">
        <v>15060</v>
      </c>
    </row>
    <row r="3191" spans="1:6" ht="32" customHeight="1">
      <c r="A3191" s="19" t="s">
        <v>30904</v>
      </c>
      <c r="B3191" s="20" t="s">
        <v>30905</v>
      </c>
      <c r="C3191" s="21" t="s">
        <v>30906</v>
      </c>
      <c r="D3191" s="21" t="s">
        <v>30907</v>
      </c>
      <c r="E3191" s="21" t="s">
        <v>30908</v>
      </c>
      <c r="F3191" s="21" t="s">
        <v>15060</v>
      </c>
    </row>
    <row r="3192" spans="1:6" ht="32" customHeight="1">
      <c r="A3192" s="19" t="s">
        <v>30909</v>
      </c>
      <c r="B3192" s="20" t="s">
        <v>30910</v>
      </c>
      <c r="C3192" s="21" t="s">
        <v>30911</v>
      </c>
      <c r="D3192" s="21" t="s">
        <v>30912</v>
      </c>
      <c r="E3192" s="21" t="s">
        <v>30913</v>
      </c>
      <c r="F3192" s="21" t="s">
        <v>15060</v>
      </c>
    </row>
    <row r="3193" spans="1:6" ht="32" customHeight="1">
      <c r="A3193" s="19" t="s">
        <v>30914</v>
      </c>
      <c r="B3193" s="20" t="s">
        <v>30915</v>
      </c>
      <c r="C3193" s="21" t="s">
        <v>30916</v>
      </c>
      <c r="D3193" s="21" t="s">
        <v>30917</v>
      </c>
      <c r="E3193" s="21" t="s">
        <v>30918</v>
      </c>
      <c r="F3193" s="21" t="s">
        <v>15060</v>
      </c>
    </row>
    <row r="3194" spans="1:6" ht="32" customHeight="1">
      <c r="A3194" s="19" t="s">
        <v>30919</v>
      </c>
      <c r="B3194" s="20" t="s">
        <v>30920</v>
      </c>
      <c r="C3194" s="21" t="s">
        <v>30921</v>
      </c>
      <c r="D3194" s="21" t="s">
        <v>30922</v>
      </c>
      <c r="E3194" s="21" t="s">
        <v>30923</v>
      </c>
      <c r="F3194" s="21" t="s">
        <v>15060</v>
      </c>
    </row>
    <row r="3195" spans="1:6" ht="32" customHeight="1">
      <c r="A3195" s="19" t="s">
        <v>30924</v>
      </c>
      <c r="B3195" s="20" t="s">
        <v>30925</v>
      </c>
      <c r="C3195" s="21" t="s">
        <v>30926</v>
      </c>
      <c r="D3195" s="21" t="s">
        <v>30927</v>
      </c>
      <c r="E3195" s="21" t="s">
        <v>30928</v>
      </c>
      <c r="F3195" s="21" t="s">
        <v>15060</v>
      </c>
    </row>
    <row r="3196" spans="1:6" ht="32" customHeight="1">
      <c r="A3196" s="19" t="s">
        <v>30929</v>
      </c>
      <c r="B3196" s="20" t="s">
        <v>30930</v>
      </c>
      <c r="C3196" s="21" t="s">
        <v>30931</v>
      </c>
      <c r="D3196" s="21" t="s">
        <v>30932</v>
      </c>
      <c r="E3196" s="21" t="s">
        <v>30933</v>
      </c>
      <c r="F3196" s="21" t="s">
        <v>15060</v>
      </c>
    </row>
    <row r="3197" spans="1:6" ht="32" customHeight="1">
      <c r="A3197" s="19" t="s">
        <v>30934</v>
      </c>
      <c r="B3197" s="20" t="s">
        <v>30935</v>
      </c>
      <c r="C3197" s="21" t="s">
        <v>30936</v>
      </c>
      <c r="D3197" s="21" t="s">
        <v>30937</v>
      </c>
      <c r="E3197" s="21" t="s">
        <v>30938</v>
      </c>
      <c r="F3197" s="21" t="s">
        <v>15060</v>
      </c>
    </row>
    <row r="3198" spans="1:6" ht="32" customHeight="1">
      <c r="A3198" s="19" t="s">
        <v>30939</v>
      </c>
      <c r="B3198" s="20" t="s">
        <v>30940</v>
      </c>
      <c r="C3198" s="21" t="s">
        <v>30941</v>
      </c>
      <c r="D3198" s="21" t="s">
        <v>30942</v>
      </c>
      <c r="E3198" s="21" t="s">
        <v>30943</v>
      </c>
      <c r="F3198" s="21" t="s">
        <v>15060</v>
      </c>
    </row>
    <row r="3199" spans="1:6" ht="32" customHeight="1">
      <c r="A3199" s="19" t="s">
        <v>30944</v>
      </c>
      <c r="B3199" s="20" t="s">
        <v>30945</v>
      </c>
      <c r="C3199" s="21" t="s">
        <v>30946</v>
      </c>
      <c r="D3199" s="21" t="s">
        <v>30947</v>
      </c>
      <c r="E3199" s="21" t="s">
        <v>30948</v>
      </c>
      <c r="F3199" s="21" t="s">
        <v>15060</v>
      </c>
    </row>
    <row r="3200" spans="1:6" ht="32" customHeight="1">
      <c r="A3200" s="19" t="s">
        <v>30949</v>
      </c>
      <c r="B3200" s="20" t="s">
        <v>30950</v>
      </c>
      <c r="C3200" s="21" t="s">
        <v>30951</v>
      </c>
      <c r="D3200" s="21" t="s">
        <v>30952</v>
      </c>
      <c r="E3200" s="21" t="s">
        <v>30953</v>
      </c>
      <c r="F3200" s="21" t="s">
        <v>15060</v>
      </c>
    </row>
    <row r="3201" spans="1:6" ht="32" customHeight="1">
      <c r="A3201" s="19" t="s">
        <v>30954</v>
      </c>
      <c r="B3201" s="20" t="s">
        <v>30955</v>
      </c>
      <c r="C3201" s="21" t="s">
        <v>30956</v>
      </c>
      <c r="D3201" s="21" t="s">
        <v>30957</v>
      </c>
      <c r="E3201" s="21" t="s">
        <v>30958</v>
      </c>
      <c r="F3201" s="21" t="s">
        <v>15060</v>
      </c>
    </row>
    <row r="3202" spans="1:6" ht="32" customHeight="1">
      <c r="A3202" s="19" t="s">
        <v>30959</v>
      </c>
      <c r="B3202" s="20" t="s">
        <v>30960</v>
      </c>
      <c r="C3202" s="21" t="s">
        <v>30961</v>
      </c>
      <c r="D3202" s="21" t="s">
        <v>30962</v>
      </c>
      <c r="E3202" s="21" t="s">
        <v>30963</v>
      </c>
      <c r="F3202" s="21" t="s">
        <v>15060</v>
      </c>
    </row>
    <row r="3203" spans="1:6" ht="32" customHeight="1">
      <c r="A3203" s="19" t="s">
        <v>30964</v>
      </c>
      <c r="B3203" s="20" t="s">
        <v>30965</v>
      </c>
      <c r="C3203" s="21" t="s">
        <v>30966</v>
      </c>
      <c r="D3203" s="21" t="s">
        <v>30967</v>
      </c>
      <c r="E3203" s="21" t="s">
        <v>30968</v>
      </c>
      <c r="F3203" s="21" t="s">
        <v>15060</v>
      </c>
    </row>
    <row r="3204" spans="1:6" ht="32" customHeight="1">
      <c r="A3204" s="19" t="s">
        <v>30969</v>
      </c>
      <c r="B3204" s="20" t="s">
        <v>30970</v>
      </c>
      <c r="C3204" s="21" t="s">
        <v>30971</v>
      </c>
      <c r="D3204" s="21" t="s">
        <v>30972</v>
      </c>
      <c r="E3204" s="21" t="s">
        <v>30973</v>
      </c>
      <c r="F3204" s="21" t="s">
        <v>15060</v>
      </c>
    </row>
    <row r="3205" spans="1:6" ht="32" customHeight="1">
      <c r="A3205" s="19" t="s">
        <v>30974</v>
      </c>
      <c r="B3205" s="20" t="s">
        <v>30975</v>
      </c>
      <c r="C3205" s="21" t="s">
        <v>30976</v>
      </c>
      <c r="D3205" s="21" t="s">
        <v>30977</v>
      </c>
      <c r="E3205" s="21" t="s">
        <v>30978</v>
      </c>
      <c r="F3205" s="21" t="s">
        <v>15060</v>
      </c>
    </row>
    <row r="3206" spans="1:6" ht="32" customHeight="1">
      <c r="A3206" s="19" t="s">
        <v>30979</v>
      </c>
      <c r="B3206" s="20" t="s">
        <v>30980</v>
      </c>
      <c r="C3206" s="21" t="s">
        <v>30981</v>
      </c>
      <c r="D3206" s="21" t="s">
        <v>30982</v>
      </c>
      <c r="E3206" s="21" t="s">
        <v>30983</v>
      </c>
      <c r="F3206" s="21" t="s">
        <v>15060</v>
      </c>
    </row>
    <row r="3207" spans="1:6" ht="32" customHeight="1">
      <c r="A3207" s="19" t="s">
        <v>30984</v>
      </c>
      <c r="B3207" s="20" t="s">
        <v>30985</v>
      </c>
      <c r="C3207" s="21" t="s">
        <v>30986</v>
      </c>
      <c r="D3207" s="21" t="s">
        <v>30987</v>
      </c>
      <c r="E3207" s="21" t="s">
        <v>30988</v>
      </c>
      <c r="F3207" s="21" t="s">
        <v>15060</v>
      </c>
    </row>
    <row r="3208" spans="1:6" ht="32" customHeight="1">
      <c r="A3208" s="19" t="s">
        <v>30989</v>
      </c>
      <c r="B3208" s="20" t="s">
        <v>30990</v>
      </c>
      <c r="C3208" s="21" t="s">
        <v>30991</v>
      </c>
      <c r="D3208" s="21" t="s">
        <v>30992</v>
      </c>
      <c r="E3208" s="21" t="s">
        <v>30993</v>
      </c>
      <c r="F3208" s="21" t="s">
        <v>15060</v>
      </c>
    </row>
    <row r="3209" spans="1:6" ht="32" customHeight="1">
      <c r="A3209" s="19" t="s">
        <v>30994</v>
      </c>
      <c r="B3209" s="20" t="s">
        <v>30995</v>
      </c>
      <c r="C3209" s="21" t="s">
        <v>30996</v>
      </c>
      <c r="D3209" s="21" t="s">
        <v>30997</v>
      </c>
      <c r="E3209" s="21" t="s">
        <v>30998</v>
      </c>
      <c r="F3209" s="21" t="s">
        <v>15060</v>
      </c>
    </row>
    <row r="3210" spans="1:6" ht="32" customHeight="1">
      <c r="A3210" s="19" t="s">
        <v>30999</v>
      </c>
      <c r="B3210" s="20" t="s">
        <v>31000</v>
      </c>
      <c r="C3210" s="21" t="s">
        <v>31001</v>
      </c>
      <c r="D3210" s="21" t="s">
        <v>31002</v>
      </c>
      <c r="E3210" s="21" t="s">
        <v>31003</v>
      </c>
      <c r="F3210" s="21" t="s">
        <v>15060</v>
      </c>
    </row>
    <row r="3211" spans="1:6" ht="32" customHeight="1">
      <c r="A3211" s="19" t="s">
        <v>31004</v>
      </c>
      <c r="B3211" s="20" t="s">
        <v>31005</v>
      </c>
      <c r="C3211" s="21" t="s">
        <v>31006</v>
      </c>
      <c r="D3211" s="21" t="s">
        <v>31007</v>
      </c>
      <c r="E3211" s="21" t="s">
        <v>31008</v>
      </c>
      <c r="F3211" s="21" t="s">
        <v>15060</v>
      </c>
    </row>
    <row r="3212" spans="1:6" ht="32" customHeight="1">
      <c r="A3212" s="19" t="s">
        <v>31009</v>
      </c>
      <c r="B3212" s="20" t="s">
        <v>31010</v>
      </c>
      <c r="C3212" s="21" t="s">
        <v>31011</v>
      </c>
      <c r="D3212" s="21" t="s">
        <v>31012</v>
      </c>
      <c r="E3212" s="21" t="s">
        <v>31013</v>
      </c>
      <c r="F3212" s="21" t="s">
        <v>15060</v>
      </c>
    </row>
    <row r="3213" spans="1:6" ht="32" customHeight="1">
      <c r="A3213" s="19" t="s">
        <v>31014</v>
      </c>
      <c r="B3213" s="20" t="s">
        <v>31015</v>
      </c>
      <c r="C3213" s="21" t="s">
        <v>31016</v>
      </c>
      <c r="D3213" s="21" t="s">
        <v>31017</v>
      </c>
      <c r="E3213" s="21" t="s">
        <v>31018</v>
      </c>
      <c r="F3213" s="21" t="s">
        <v>15060</v>
      </c>
    </row>
    <row r="3214" spans="1:6" ht="32" customHeight="1">
      <c r="A3214" s="19" t="s">
        <v>31019</v>
      </c>
      <c r="B3214" s="20" t="s">
        <v>31020</v>
      </c>
      <c r="C3214" s="21" t="s">
        <v>31021</v>
      </c>
      <c r="D3214" s="21" t="s">
        <v>31022</v>
      </c>
      <c r="E3214" s="21" t="s">
        <v>31023</v>
      </c>
      <c r="F3214" s="21" t="s">
        <v>15060</v>
      </c>
    </row>
    <row r="3215" spans="1:6" ht="32" customHeight="1">
      <c r="A3215" s="19" t="s">
        <v>31024</v>
      </c>
      <c r="B3215" s="20" t="s">
        <v>31025</v>
      </c>
      <c r="C3215" s="21" t="s">
        <v>31026</v>
      </c>
      <c r="D3215" s="21" t="s">
        <v>31027</v>
      </c>
      <c r="E3215" s="21" t="s">
        <v>31028</v>
      </c>
      <c r="F3215" s="21" t="s">
        <v>15060</v>
      </c>
    </row>
    <row r="3216" spans="1:6" ht="32" customHeight="1">
      <c r="A3216" s="19" t="s">
        <v>31029</v>
      </c>
      <c r="B3216" s="20" t="s">
        <v>31030</v>
      </c>
      <c r="C3216" s="21" t="s">
        <v>31031</v>
      </c>
      <c r="D3216" s="21" t="s">
        <v>31032</v>
      </c>
      <c r="E3216" s="21" t="s">
        <v>31033</v>
      </c>
      <c r="F3216" s="21" t="s">
        <v>15060</v>
      </c>
    </row>
    <row r="3217" spans="1:6" ht="32" customHeight="1">
      <c r="A3217" s="19" t="s">
        <v>31034</v>
      </c>
      <c r="B3217" s="20" t="s">
        <v>31035</v>
      </c>
      <c r="C3217" s="21" t="s">
        <v>31036</v>
      </c>
      <c r="D3217" s="21" t="s">
        <v>31037</v>
      </c>
      <c r="E3217" s="21" t="s">
        <v>31038</v>
      </c>
      <c r="F3217" s="21" t="s">
        <v>15060</v>
      </c>
    </row>
    <row r="3218" spans="1:6" ht="32" customHeight="1">
      <c r="A3218" s="19" t="s">
        <v>31039</v>
      </c>
      <c r="B3218" s="20" t="s">
        <v>31040</v>
      </c>
      <c r="C3218" s="21" t="s">
        <v>31041</v>
      </c>
      <c r="D3218" s="21" t="s">
        <v>31042</v>
      </c>
      <c r="E3218" s="21" t="s">
        <v>31043</v>
      </c>
      <c r="F3218" s="21" t="s">
        <v>15060</v>
      </c>
    </row>
    <row r="3219" spans="1:6" ht="32" customHeight="1">
      <c r="A3219" s="19" t="s">
        <v>31044</v>
      </c>
      <c r="B3219" s="20" t="s">
        <v>31045</v>
      </c>
      <c r="C3219" s="21" t="s">
        <v>31046</v>
      </c>
      <c r="D3219" s="21" t="s">
        <v>31047</v>
      </c>
      <c r="E3219" s="21" t="s">
        <v>31048</v>
      </c>
      <c r="F3219" s="21" t="s">
        <v>15060</v>
      </c>
    </row>
    <row r="3220" spans="1:6" ht="32" customHeight="1">
      <c r="A3220" s="19" t="s">
        <v>31049</v>
      </c>
      <c r="B3220" s="20" t="s">
        <v>31050</v>
      </c>
      <c r="C3220" s="21" t="s">
        <v>31051</v>
      </c>
      <c r="D3220" s="21" t="s">
        <v>31052</v>
      </c>
      <c r="E3220" s="21" t="s">
        <v>31053</v>
      </c>
      <c r="F3220" s="21" t="s">
        <v>15060</v>
      </c>
    </row>
    <row r="3221" spans="1:6" ht="32" customHeight="1">
      <c r="A3221" s="19" t="s">
        <v>31054</v>
      </c>
      <c r="B3221" s="20" t="s">
        <v>31055</v>
      </c>
      <c r="C3221" s="21" t="s">
        <v>31056</v>
      </c>
      <c r="D3221" s="21" t="s">
        <v>31057</v>
      </c>
      <c r="E3221" s="21" t="s">
        <v>31058</v>
      </c>
      <c r="F3221" s="21" t="s">
        <v>15060</v>
      </c>
    </row>
    <row r="3222" spans="1:6" ht="32" customHeight="1">
      <c r="A3222" s="19" t="s">
        <v>31059</v>
      </c>
      <c r="B3222" s="20" t="s">
        <v>31060</v>
      </c>
      <c r="C3222" s="21" t="s">
        <v>31061</v>
      </c>
      <c r="D3222" s="21" t="s">
        <v>31062</v>
      </c>
      <c r="E3222" s="21" t="s">
        <v>31063</v>
      </c>
      <c r="F3222" s="21" t="s">
        <v>15060</v>
      </c>
    </row>
    <row r="3223" spans="1:6" ht="32" customHeight="1">
      <c r="A3223" s="19" t="s">
        <v>31064</v>
      </c>
      <c r="B3223" s="20" t="s">
        <v>31065</v>
      </c>
      <c r="C3223" s="21" t="s">
        <v>31066</v>
      </c>
      <c r="D3223" s="21" t="s">
        <v>31067</v>
      </c>
      <c r="E3223" s="21" t="s">
        <v>31068</v>
      </c>
      <c r="F3223" s="21" t="s">
        <v>15060</v>
      </c>
    </row>
    <row r="3224" spans="1:6" ht="32" customHeight="1">
      <c r="A3224" s="19" t="s">
        <v>31069</v>
      </c>
      <c r="B3224" s="20" t="s">
        <v>31070</v>
      </c>
      <c r="C3224" s="21" t="s">
        <v>31071</v>
      </c>
      <c r="D3224" s="21" t="s">
        <v>31072</v>
      </c>
      <c r="E3224" s="21" t="s">
        <v>31073</v>
      </c>
      <c r="F3224" s="21" t="s">
        <v>15060</v>
      </c>
    </row>
    <row r="3225" spans="1:6" ht="32" customHeight="1">
      <c r="A3225" s="19" t="s">
        <v>31074</v>
      </c>
      <c r="B3225" s="20" t="s">
        <v>31075</v>
      </c>
      <c r="C3225" s="21" t="s">
        <v>31076</v>
      </c>
      <c r="D3225" s="21" t="s">
        <v>31077</v>
      </c>
      <c r="E3225" s="21" t="s">
        <v>31078</v>
      </c>
      <c r="F3225" s="21" t="s">
        <v>15060</v>
      </c>
    </row>
    <row r="3226" spans="1:6" ht="32" customHeight="1">
      <c r="A3226" s="19" t="s">
        <v>31079</v>
      </c>
      <c r="B3226" s="20" t="s">
        <v>31080</v>
      </c>
      <c r="C3226" s="21" t="s">
        <v>31081</v>
      </c>
      <c r="D3226" s="21" t="s">
        <v>31082</v>
      </c>
      <c r="E3226" s="21" t="s">
        <v>31083</v>
      </c>
      <c r="F3226" s="21" t="s">
        <v>15060</v>
      </c>
    </row>
    <row r="3227" spans="1:6" ht="32" customHeight="1">
      <c r="A3227" s="19" t="s">
        <v>31084</v>
      </c>
      <c r="B3227" s="20" t="s">
        <v>31085</v>
      </c>
      <c r="C3227" s="21" t="s">
        <v>31086</v>
      </c>
      <c r="D3227" s="21" t="s">
        <v>31087</v>
      </c>
      <c r="E3227" s="21" t="s">
        <v>31088</v>
      </c>
      <c r="F3227" s="21" t="s">
        <v>15060</v>
      </c>
    </row>
    <row r="3228" spans="1:6" ht="32" customHeight="1">
      <c r="A3228" s="19" t="s">
        <v>31089</v>
      </c>
      <c r="B3228" s="20" t="s">
        <v>31090</v>
      </c>
      <c r="C3228" s="21" t="s">
        <v>31091</v>
      </c>
      <c r="D3228" s="21" t="s">
        <v>31092</v>
      </c>
      <c r="E3228" s="21" t="s">
        <v>31093</v>
      </c>
      <c r="F3228" s="21" t="s">
        <v>15060</v>
      </c>
    </row>
    <row r="3229" spans="1:6" ht="32" customHeight="1">
      <c r="A3229" s="19" t="s">
        <v>31094</v>
      </c>
      <c r="B3229" s="20" t="s">
        <v>31095</v>
      </c>
      <c r="C3229" s="21" t="s">
        <v>31096</v>
      </c>
      <c r="D3229" s="21" t="s">
        <v>31097</v>
      </c>
      <c r="E3229" s="21" t="s">
        <v>31098</v>
      </c>
      <c r="F3229" s="21" t="s">
        <v>15060</v>
      </c>
    </row>
    <row r="3230" spans="1:6" ht="32" customHeight="1">
      <c r="A3230" s="19" t="s">
        <v>31099</v>
      </c>
      <c r="B3230" s="20" t="s">
        <v>31100</v>
      </c>
      <c r="C3230" s="21" t="s">
        <v>31101</v>
      </c>
      <c r="D3230" s="21" t="s">
        <v>31102</v>
      </c>
      <c r="E3230" s="21" t="s">
        <v>31103</v>
      </c>
      <c r="F3230" s="21" t="s">
        <v>15060</v>
      </c>
    </row>
    <row r="3231" spans="1:6" ht="32" customHeight="1">
      <c r="A3231" s="19" t="s">
        <v>31104</v>
      </c>
      <c r="B3231" s="20" t="s">
        <v>31105</v>
      </c>
      <c r="C3231" s="21" t="s">
        <v>31106</v>
      </c>
      <c r="D3231" s="21" t="s">
        <v>31107</v>
      </c>
      <c r="E3231" s="21" t="s">
        <v>31108</v>
      </c>
      <c r="F3231" s="21" t="s">
        <v>15060</v>
      </c>
    </row>
    <row r="3232" spans="1:6" ht="32" customHeight="1">
      <c r="A3232" s="19" t="s">
        <v>31109</v>
      </c>
      <c r="B3232" s="20" t="s">
        <v>31110</v>
      </c>
      <c r="C3232" s="21" t="s">
        <v>31111</v>
      </c>
      <c r="D3232" s="21" t="s">
        <v>31112</v>
      </c>
      <c r="E3232" s="21" t="s">
        <v>31113</v>
      </c>
      <c r="F3232" s="21" t="s">
        <v>15060</v>
      </c>
    </row>
    <row r="3233" spans="1:6" ht="32" customHeight="1">
      <c r="A3233" s="19" t="s">
        <v>31114</v>
      </c>
      <c r="B3233" s="20" t="s">
        <v>31115</v>
      </c>
      <c r="C3233" s="21" t="s">
        <v>31116</v>
      </c>
      <c r="D3233" s="21" t="s">
        <v>31117</v>
      </c>
      <c r="E3233" s="21" t="s">
        <v>31118</v>
      </c>
      <c r="F3233" s="21" t="s">
        <v>15060</v>
      </c>
    </row>
    <row r="3234" spans="1:6" ht="32" customHeight="1">
      <c r="A3234" s="19" t="s">
        <v>31119</v>
      </c>
      <c r="B3234" s="20" t="s">
        <v>31120</v>
      </c>
      <c r="C3234" s="21" t="s">
        <v>31121</v>
      </c>
      <c r="D3234" s="21" t="s">
        <v>31122</v>
      </c>
      <c r="E3234" s="21" t="s">
        <v>31123</v>
      </c>
      <c r="F3234" s="21" t="s">
        <v>15060</v>
      </c>
    </row>
    <row r="3235" spans="1:6" ht="32" customHeight="1">
      <c r="A3235" s="19" t="s">
        <v>31124</v>
      </c>
      <c r="B3235" s="20" t="s">
        <v>31125</v>
      </c>
      <c r="C3235" s="21" t="s">
        <v>31126</v>
      </c>
      <c r="D3235" s="21" t="s">
        <v>31127</v>
      </c>
      <c r="E3235" s="21" t="s">
        <v>31128</v>
      </c>
      <c r="F3235" s="21" t="s">
        <v>15060</v>
      </c>
    </row>
    <row r="3236" spans="1:6" ht="32" customHeight="1">
      <c r="A3236" s="19" t="s">
        <v>31129</v>
      </c>
      <c r="B3236" s="20" t="s">
        <v>31130</v>
      </c>
      <c r="C3236" s="21" t="s">
        <v>31131</v>
      </c>
      <c r="D3236" s="21" t="s">
        <v>31132</v>
      </c>
      <c r="E3236" s="21" t="s">
        <v>31133</v>
      </c>
      <c r="F3236" s="21" t="s">
        <v>15060</v>
      </c>
    </row>
    <row r="3237" spans="1:6" ht="32" customHeight="1">
      <c r="A3237" s="19" t="s">
        <v>31134</v>
      </c>
      <c r="B3237" s="20" t="s">
        <v>31135</v>
      </c>
      <c r="C3237" s="21" t="s">
        <v>31136</v>
      </c>
      <c r="D3237" s="21" t="s">
        <v>31137</v>
      </c>
      <c r="E3237" s="21" t="s">
        <v>31138</v>
      </c>
      <c r="F3237" s="21" t="s">
        <v>15060</v>
      </c>
    </row>
    <row r="3238" spans="1:6" ht="32" customHeight="1">
      <c r="A3238" s="19" t="s">
        <v>31139</v>
      </c>
      <c r="B3238" s="20" t="s">
        <v>31140</v>
      </c>
      <c r="C3238" s="21" t="s">
        <v>31141</v>
      </c>
      <c r="D3238" s="21" t="s">
        <v>31142</v>
      </c>
      <c r="E3238" s="21" t="s">
        <v>31143</v>
      </c>
      <c r="F3238" s="21" t="s">
        <v>15060</v>
      </c>
    </row>
    <row r="3239" spans="1:6" ht="32" customHeight="1">
      <c r="A3239" s="19" t="s">
        <v>31144</v>
      </c>
      <c r="B3239" s="20" t="s">
        <v>31145</v>
      </c>
      <c r="C3239" s="21" t="s">
        <v>31146</v>
      </c>
      <c r="D3239" s="21" t="s">
        <v>31147</v>
      </c>
      <c r="E3239" s="21" t="s">
        <v>31148</v>
      </c>
      <c r="F3239" s="21" t="s">
        <v>15060</v>
      </c>
    </row>
    <row r="3240" spans="1:6" ht="32" customHeight="1">
      <c r="A3240" s="19" t="s">
        <v>31149</v>
      </c>
      <c r="B3240" s="20" t="s">
        <v>31150</v>
      </c>
      <c r="C3240" s="21" t="s">
        <v>31151</v>
      </c>
      <c r="D3240" s="21" t="s">
        <v>31152</v>
      </c>
      <c r="E3240" s="21" t="s">
        <v>31153</v>
      </c>
      <c r="F3240" s="21" t="s">
        <v>15060</v>
      </c>
    </row>
    <row r="3241" spans="1:6" ht="32" customHeight="1">
      <c r="A3241" s="19" t="s">
        <v>31154</v>
      </c>
      <c r="B3241" s="20" t="s">
        <v>31155</v>
      </c>
      <c r="C3241" s="21" t="s">
        <v>31156</v>
      </c>
      <c r="D3241" s="21" t="s">
        <v>31157</v>
      </c>
      <c r="E3241" s="21" t="s">
        <v>31158</v>
      </c>
      <c r="F3241" s="21" t="s">
        <v>15060</v>
      </c>
    </row>
    <row r="3242" spans="1:6" ht="32" customHeight="1">
      <c r="A3242" s="19" t="s">
        <v>31159</v>
      </c>
      <c r="B3242" s="20" t="s">
        <v>31160</v>
      </c>
      <c r="C3242" s="21" t="s">
        <v>31161</v>
      </c>
      <c r="D3242" s="21" t="s">
        <v>31162</v>
      </c>
      <c r="E3242" s="21" t="s">
        <v>31163</v>
      </c>
      <c r="F3242" s="21" t="s">
        <v>15060</v>
      </c>
    </row>
    <row r="3243" spans="1:6" ht="32" customHeight="1">
      <c r="A3243" s="19" t="s">
        <v>31164</v>
      </c>
      <c r="B3243" s="20" t="s">
        <v>31165</v>
      </c>
      <c r="C3243" s="21" t="s">
        <v>31166</v>
      </c>
      <c r="D3243" s="21" t="s">
        <v>31167</v>
      </c>
      <c r="E3243" s="21" t="s">
        <v>31168</v>
      </c>
      <c r="F3243" s="21" t="s">
        <v>15060</v>
      </c>
    </row>
    <row r="3244" spans="1:6" ht="32" customHeight="1">
      <c r="A3244" s="19" t="s">
        <v>31169</v>
      </c>
      <c r="B3244" s="20" t="s">
        <v>31170</v>
      </c>
      <c r="C3244" s="21" t="s">
        <v>31171</v>
      </c>
      <c r="D3244" s="21" t="s">
        <v>31172</v>
      </c>
      <c r="E3244" s="21" t="s">
        <v>31173</v>
      </c>
      <c r="F3244" s="21" t="s">
        <v>15060</v>
      </c>
    </row>
    <row r="3245" spans="1:6" ht="32" customHeight="1">
      <c r="A3245" s="19" t="s">
        <v>31174</v>
      </c>
      <c r="B3245" s="20" t="s">
        <v>31175</v>
      </c>
      <c r="C3245" s="21" t="s">
        <v>31176</v>
      </c>
      <c r="D3245" s="21" t="s">
        <v>31177</v>
      </c>
      <c r="E3245" s="21" t="s">
        <v>31178</v>
      </c>
      <c r="F3245" s="21" t="s">
        <v>15060</v>
      </c>
    </row>
    <row r="3246" spans="1:6" ht="32" customHeight="1">
      <c r="A3246" s="19" t="s">
        <v>31179</v>
      </c>
      <c r="B3246" s="20" t="s">
        <v>31180</v>
      </c>
      <c r="C3246" s="21" t="s">
        <v>31181</v>
      </c>
      <c r="D3246" s="21" t="s">
        <v>31182</v>
      </c>
      <c r="E3246" s="21" t="s">
        <v>31183</v>
      </c>
      <c r="F3246" s="21" t="s">
        <v>15060</v>
      </c>
    </row>
    <row r="3247" spans="1:6" ht="32" customHeight="1">
      <c r="A3247" s="19" t="s">
        <v>31184</v>
      </c>
      <c r="B3247" s="20" t="s">
        <v>31185</v>
      </c>
      <c r="C3247" s="21" t="s">
        <v>31186</v>
      </c>
      <c r="D3247" s="21" t="s">
        <v>31187</v>
      </c>
      <c r="E3247" s="21" t="s">
        <v>31188</v>
      </c>
      <c r="F3247" s="21" t="s">
        <v>15060</v>
      </c>
    </row>
    <row r="3248" spans="1:6" ht="32" customHeight="1">
      <c r="A3248" s="19" t="s">
        <v>31189</v>
      </c>
      <c r="B3248" s="20" t="s">
        <v>31190</v>
      </c>
      <c r="C3248" s="21" t="s">
        <v>31191</v>
      </c>
      <c r="D3248" s="21" t="s">
        <v>31192</v>
      </c>
      <c r="E3248" s="21" t="s">
        <v>31193</v>
      </c>
      <c r="F3248" s="21" t="s">
        <v>15060</v>
      </c>
    </row>
    <row r="3249" spans="1:6" ht="32" customHeight="1">
      <c r="A3249" s="19" t="s">
        <v>31194</v>
      </c>
      <c r="B3249" s="20" t="s">
        <v>31195</v>
      </c>
      <c r="C3249" s="21" t="s">
        <v>31196</v>
      </c>
      <c r="D3249" s="21" t="s">
        <v>31197</v>
      </c>
      <c r="E3249" s="21" t="s">
        <v>31198</v>
      </c>
      <c r="F3249" s="21" t="s">
        <v>15060</v>
      </c>
    </row>
    <row r="3250" spans="1:6" ht="32" customHeight="1">
      <c r="A3250" s="19" t="s">
        <v>31199</v>
      </c>
      <c r="B3250" s="20" t="s">
        <v>31200</v>
      </c>
      <c r="C3250" s="21" t="s">
        <v>31201</v>
      </c>
      <c r="D3250" s="21" t="s">
        <v>31202</v>
      </c>
      <c r="E3250" s="21" t="s">
        <v>31203</v>
      </c>
      <c r="F3250" s="21" t="s">
        <v>15060</v>
      </c>
    </row>
    <row r="3251" spans="1:6" ht="32" customHeight="1">
      <c r="A3251" s="19" t="s">
        <v>31204</v>
      </c>
      <c r="B3251" s="20" t="s">
        <v>31205</v>
      </c>
      <c r="C3251" s="21" t="s">
        <v>31206</v>
      </c>
      <c r="D3251" s="21" t="s">
        <v>31207</v>
      </c>
      <c r="E3251" s="21" t="s">
        <v>31208</v>
      </c>
      <c r="F3251" s="21" t="s">
        <v>15060</v>
      </c>
    </row>
    <row r="3252" spans="1:6" ht="32" customHeight="1">
      <c r="A3252" s="19" t="s">
        <v>31209</v>
      </c>
      <c r="B3252" s="20" t="s">
        <v>31210</v>
      </c>
      <c r="C3252" s="21" t="s">
        <v>31211</v>
      </c>
      <c r="D3252" s="21" t="s">
        <v>31212</v>
      </c>
      <c r="E3252" s="21" t="s">
        <v>31213</v>
      </c>
      <c r="F3252" s="21" t="s">
        <v>15060</v>
      </c>
    </row>
    <row r="3253" spans="1:6" ht="32" customHeight="1">
      <c r="A3253" s="19" t="s">
        <v>31214</v>
      </c>
      <c r="B3253" s="20" t="s">
        <v>31215</v>
      </c>
      <c r="C3253" s="21" t="s">
        <v>31216</v>
      </c>
      <c r="D3253" s="21" t="s">
        <v>31217</v>
      </c>
      <c r="E3253" s="21" t="s">
        <v>31218</v>
      </c>
      <c r="F3253" s="21" t="s">
        <v>15060</v>
      </c>
    </row>
    <row r="3254" spans="1:6" ht="32" customHeight="1">
      <c r="A3254" s="19" t="s">
        <v>31219</v>
      </c>
      <c r="B3254" s="20" t="s">
        <v>31220</v>
      </c>
      <c r="C3254" s="21" t="s">
        <v>31221</v>
      </c>
      <c r="D3254" s="21" t="s">
        <v>31222</v>
      </c>
      <c r="E3254" s="21" t="s">
        <v>31223</v>
      </c>
      <c r="F3254" s="21" t="s">
        <v>15060</v>
      </c>
    </row>
    <row r="3255" spans="1:6" ht="32" customHeight="1">
      <c r="A3255" s="19" t="s">
        <v>31224</v>
      </c>
      <c r="B3255" s="20" t="s">
        <v>31225</v>
      </c>
      <c r="C3255" s="21" t="s">
        <v>31226</v>
      </c>
      <c r="D3255" s="21" t="s">
        <v>31227</v>
      </c>
      <c r="E3255" s="21" t="s">
        <v>31228</v>
      </c>
      <c r="F3255" s="21" t="s">
        <v>15060</v>
      </c>
    </row>
    <row r="3256" spans="1:6" ht="32" customHeight="1">
      <c r="A3256" s="19" t="s">
        <v>31229</v>
      </c>
      <c r="B3256" s="20" t="s">
        <v>31230</v>
      </c>
      <c r="C3256" s="21" t="s">
        <v>31231</v>
      </c>
      <c r="D3256" s="21" t="s">
        <v>31232</v>
      </c>
      <c r="E3256" s="21" t="s">
        <v>31233</v>
      </c>
      <c r="F3256" s="21" t="s">
        <v>15060</v>
      </c>
    </row>
    <row r="3257" spans="1:6" ht="32" customHeight="1">
      <c r="A3257" s="19" t="s">
        <v>31234</v>
      </c>
      <c r="B3257" s="20" t="s">
        <v>31235</v>
      </c>
      <c r="C3257" s="21" t="s">
        <v>31236</v>
      </c>
      <c r="D3257" s="21" t="s">
        <v>31237</v>
      </c>
      <c r="E3257" s="21" t="s">
        <v>31238</v>
      </c>
      <c r="F3257" s="21" t="s">
        <v>15060</v>
      </c>
    </row>
    <row r="3258" spans="1:6" ht="32" customHeight="1">
      <c r="A3258" s="19" t="s">
        <v>31239</v>
      </c>
      <c r="B3258" s="20" t="s">
        <v>31240</v>
      </c>
      <c r="C3258" s="21" t="s">
        <v>31241</v>
      </c>
      <c r="D3258" s="21" t="s">
        <v>31242</v>
      </c>
      <c r="E3258" s="21" t="s">
        <v>31243</v>
      </c>
      <c r="F3258" s="21" t="s">
        <v>15060</v>
      </c>
    </row>
    <row r="3259" spans="1:6" ht="32" customHeight="1">
      <c r="A3259" s="19" t="s">
        <v>31244</v>
      </c>
      <c r="B3259" s="20" t="s">
        <v>31245</v>
      </c>
      <c r="C3259" s="21" t="s">
        <v>31246</v>
      </c>
      <c r="D3259" s="21" t="s">
        <v>31247</v>
      </c>
      <c r="E3259" s="21" t="s">
        <v>31248</v>
      </c>
      <c r="F3259" s="21" t="s">
        <v>15060</v>
      </c>
    </row>
    <row r="3260" spans="1:6" ht="32" customHeight="1">
      <c r="A3260" s="19" t="s">
        <v>31249</v>
      </c>
      <c r="B3260" s="20" t="s">
        <v>31250</v>
      </c>
      <c r="C3260" s="21" t="s">
        <v>31251</v>
      </c>
      <c r="D3260" s="21" t="s">
        <v>31252</v>
      </c>
      <c r="E3260" s="21" t="s">
        <v>31253</v>
      </c>
      <c r="F3260" s="21" t="s">
        <v>15060</v>
      </c>
    </row>
    <row r="3261" spans="1:6" ht="32" customHeight="1">
      <c r="A3261" s="19" t="s">
        <v>31254</v>
      </c>
      <c r="B3261" s="20" t="s">
        <v>31255</v>
      </c>
      <c r="C3261" s="21" t="s">
        <v>31256</v>
      </c>
      <c r="D3261" s="21" t="s">
        <v>31257</v>
      </c>
      <c r="E3261" s="21" t="s">
        <v>31258</v>
      </c>
      <c r="F3261" s="21" t="s">
        <v>15060</v>
      </c>
    </row>
    <row r="3262" spans="1:6" ht="32" customHeight="1">
      <c r="A3262" s="19" t="s">
        <v>31259</v>
      </c>
      <c r="B3262" s="20" t="s">
        <v>31260</v>
      </c>
      <c r="C3262" s="21" t="s">
        <v>31261</v>
      </c>
      <c r="D3262" s="21" t="s">
        <v>31262</v>
      </c>
      <c r="E3262" s="21" t="s">
        <v>31263</v>
      </c>
      <c r="F3262" s="21" t="s">
        <v>15060</v>
      </c>
    </row>
    <row r="3263" spans="1:6" ht="32" customHeight="1">
      <c r="A3263" s="19" t="s">
        <v>31264</v>
      </c>
      <c r="B3263" s="20" t="s">
        <v>31265</v>
      </c>
      <c r="C3263" s="21" t="s">
        <v>31266</v>
      </c>
      <c r="D3263" s="21" t="s">
        <v>31267</v>
      </c>
      <c r="E3263" s="21" t="s">
        <v>31268</v>
      </c>
      <c r="F3263" s="21" t="s">
        <v>15060</v>
      </c>
    </row>
    <row r="3264" spans="1:6" ht="32" customHeight="1">
      <c r="A3264" s="19" t="s">
        <v>31269</v>
      </c>
      <c r="B3264" s="20" t="s">
        <v>31270</v>
      </c>
      <c r="C3264" s="21" t="s">
        <v>31271</v>
      </c>
      <c r="D3264" s="21" t="s">
        <v>31272</v>
      </c>
      <c r="E3264" s="21" t="s">
        <v>31273</v>
      </c>
      <c r="F3264" s="21" t="s">
        <v>15060</v>
      </c>
    </row>
    <row r="3265" spans="1:6" ht="32" customHeight="1">
      <c r="A3265" s="19" t="s">
        <v>31274</v>
      </c>
      <c r="B3265" s="20" t="s">
        <v>31275</v>
      </c>
      <c r="C3265" s="21" t="s">
        <v>31276</v>
      </c>
      <c r="D3265" s="21" t="s">
        <v>31277</v>
      </c>
      <c r="E3265" s="21" t="s">
        <v>31278</v>
      </c>
      <c r="F3265" s="21" t="s">
        <v>15060</v>
      </c>
    </row>
    <row r="3266" spans="1:6" ht="32" customHeight="1">
      <c r="A3266" s="19" t="s">
        <v>31279</v>
      </c>
      <c r="B3266" s="20" t="s">
        <v>31280</v>
      </c>
      <c r="C3266" s="21" t="s">
        <v>31281</v>
      </c>
      <c r="D3266" s="21" t="s">
        <v>31282</v>
      </c>
      <c r="E3266" s="21" t="s">
        <v>31283</v>
      </c>
      <c r="F3266" s="21" t="s">
        <v>15060</v>
      </c>
    </row>
    <row r="3267" spans="1:6" ht="32" customHeight="1">
      <c r="A3267" s="19" t="s">
        <v>31284</v>
      </c>
      <c r="B3267" s="20" t="s">
        <v>31285</v>
      </c>
      <c r="C3267" s="21" t="s">
        <v>31286</v>
      </c>
      <c r="D3267" s="21" t="s">
        <v>31287</v>
      </c>
      <c r="E3267" s="21" t="s">
        <v>31288</v>
      </c>
      <c r="F3267" s="21" t="s">
        <v>15060</v>
      </c>
    </row>
    <row r="3268" spans="1:6" ht="32" customHeight="1">
      <c r="A3268" s="19" t="s">
        <v>31289</v>
      </c>
      <c r="B3268" s="20" t="s">
        <v>31290</v>
      </c>
      <c r="C3268" s="21" t="s">
        <v>31291</v>
      </c>
      <c r="D3268" s="21" t="s">
        <v>31292</v>
      </c>
      <c r="E3268" s="21" t="s">
        <v>31293</v>
      </c>
      <c r="F3268" s="21" t="s">
        <v>15060</v>
      </c>
    </row>
    <row r="3269" spans="1:6" ht="32" customHeight="1">
      <c r="A3269" s="19" t="s">
        <v>31294</v>
      </c>
      <c r="B3269" s="20" t="s">
        <v>31295</v>
      </c>
      <c r="C3269" s="21" t="s">
        <v>31296</v>
      </c>
      <c r="D3269" s="21" t="s">
        <v>31297</v>
      </c>
      <c r="E3269" s="21" t="s">
        <v>31298</v>
      </c>
      <c r="F3269" s="21" t="s">
        <v>15060</v>
      </c>
    </row>
    <row r="3270" spans="1:6" ht="32" customHeight="1">
      <c r="A3270" s="19" t="s">
        <v>31299</v>
      </c>
      <c r="B3270" s="20" t="s">
        <v>31300</v>
      </c>
      <c r="C3270" s="21" t="s">
        <v>31301</v>
      </c>
      <c r="D3270" s="21" t="s">
        <v>31302</v>
      </c>
      <c r="E3270" s="21" t="s">
        <v>31303</v>
      </c>
      <c r="F3270" s="21" t="s">
        <v>15060</v>
      </c>
    </row>
    <row r="3271" spans="1:6" ht="32" customHeight="1">
      <c r="A3271" s="19" t="s">
        <v>31304</v>
      </c>
      <c r="B3271" s="20" t="s">
        <v>31305</v>
      </c>
      <c r="C3271" s="21" t="s">
        <v>31306</v>
      </c>
      <c r="D3271" s="21" t="s">
        <v>31307</v>
      </c>
      <c r="E3271" s="21" t="s">
        <v>31308</v>
      </c>
      <c r="F3271" s="21" t="s">
        <v>15060</v>
      </c>
    </row>
    <row r="3272" spans="1:6" ht="32" customHeight="1">
      <c r="A3272" s="19" t="s">
        <v>31309</v>
      </c>
      <c r="B3272" s="20" t="s">
        <v>31310</v>
      </c>
      <c r="C3272" s="21" t="s">
        <v>31311</v>
      </c>
      <c r="D3272" s="21" t="s">
        <v>31312</v>
      </c>
      <c r="E3272" s="21" t="s">
        <v>31313</v>
      </c>
      <c r="F3272" s="21" t="s">
        <v>15060</v>
      </c>
    </row>
    <row r="3273" spans="1:6" ht="32" customHeight="1">
      <c r="A3273" s="19" t="s">
        <v>31314</v>
      </c>
      <c r="B3273" s="20" t="s">
        <v>31315</v>
      </c>
      <c r="C3273" s="21" t="s">
        <v>31316</v>
      </c>
      <c r="D3273" s="21" t="s">
        <v>31317</v>
      </c>
      <c r="E3273" s="21" t="s">
        <v>31318</v>
      </c>
      <c r="F3273" s="21" t="s">
        <v>15060</v>
      </c>
    </row>
    <row r="3274" spans="1:6" ht="32" customHeight="1">
      <c r="A3274" s="19" t="s">
        <v>31319</v>
      </c>
      <c r="B3274" s="20" t="s">
        <v>31320</v>
      </c>
      <c r="C3274" s="21" t="s">
        <v>31321</v>
      </c>
      <c r="D3274" s="21" t="s">
        <v>31322</v>
      </c>
      <c r="E3274" s="21" t="s">
        <v>31323</v>
      </c>
      <c r="F3274" s="21" t="s">
        <v>15060</v>
      </c>
    </row>
    <row r="3275" spans="1:6" ht="32" customHeight="1">
      <c r="A3275" s="19" t="s">
        <v>31324</v>
      </c>
      <c r="B3275" s="20" t="s">
        <v>31325</v>
      </c>
      <c r="C3275" s="21" t="s">
        <v>31326</v>
      </c>
      <c r="D3275" s="21" t="s">
        <v>31327</v>
      </c>
      <c r="E3275" s="21" t="s">
        <v>31328</v>
      </c>
      <c r="F3275" s="21" t="s">
        <v>15060</v>
      </c>
    </row>
    <row r="3276" spans="1:6" ht="32" customHeight="1">
      <c r="A3276" s="19" t="s">
        <v>31329</v>
      </c>
      <c r="B3276" s="20" t="s">
        <v>31330</v>
      </c>
      <c r="C3276" s="21" t="s">
        <v>31331</v>
      </c>
      <c r="D3276" s="21" t="s">
        <v>31332</v>
      </c>
      <c r="E3276" s="21" t="s">
        <v>31333</v>
      </c>
      <c r="F3276" s="21" t="s">
        <v>15060</v>
      </c>
    </row>
    <row r="3277" spans="1:6" ht="32" customHeight="1">
      <c r="A3277" s="19" t="s">
        <v>31334</v>
      </c>
      <c r="B3277" s="20" t="s">
        <v>31335</v>
      </c>
      <c r="C3277" s="21" t="s">
        <v>31336</v>
      </c>
      <c r="D3277" s="21" t="s">
        <v>31337</v>
      </c>
      <c r="E3277" s="21" t="s">
        <v>31338</v>
      </c>
      <c r="F3277" s="21" t="s">
        <v>15060</v>
      </c>
    </row>
    <row r="3278" spans="1:6" ht="32" customHeight="1">
      <c r="A3278" s="19" t="s">
        <v>31339</v>
      </c>
      <c r="B3278" s="20" t="s">
        <v>31340</v>
      </c>
      <c r="C3278" s="21" t="s">
        <v>31341</v>
      </c>
      <c r="D3278" s="21" t="s">
        <v>31342</v>
      </c>
      <c r="E3278" s="21" t="s">
        <v>31343</v>
      </c>
      <c r="F3278" s="21" t="s">
        <v>15060</v>
      </c>
    </row>
    <row r="3279" spans="1:6" ht="32" customHeight="1">
      <c r="A3279" s="19" t="s">
        <v>31344</v>
      </c>
      <c r="B3279" s="20" t="s">
        <v>31345</v>
      </c>
      <c r="C3279" s="21" t="s">
        <v>31346</v>
      </c>
      <c r="D3279" s="21" t="s">
        <v>31347</v>
      </c>
      <c r="E3279" s="21" t="s">
        <v>31348</v>
      </c>
      <c r="F3279" s="21" t="s">
        <v>15060</v>
      </c>
    </row>
    <row r="3280" spans="1:6" ht="32" customHeight="1">
      <c r="A3280" s="19" t="s">
        <v>31349</v>
      </c>
      <c r="B3280" s="20" t="s">
        <v>31350</v>
      </c>
      <c r="C3280" s="21" t="s">
        <v>31351</v>
      </c>
      <c r="D3280" s="21" t="s">
        <v>31352</v>
      </c>
      <c r="E3280" s="21" t="s">
        <v>31353</v>
      </c>
      <c r="F3280" s="21" t="s">
        <v>15060</v>
      </c>
    </row>
    <row r="3281" spans="1:6" ht="32" customHeight="1">
      <c r="A3281" s="19" t="s">
        <v>31354</v>
      </c>
      <c r="B3281" s="20" t="s">
        <v>31355</v>
      </c>
      <c r="C3281" s="21" t="s">
        <v>31356</v>
      </c>
      <c r="D3281" s="21" t="s">
        <v>31357</v>
      </c>
      <c r="E3281" s="21" t="s">
        <v>31358</v>
      </c>
      <c r="F3281" s="21" t="s">
        <v>15060</v>
      </c>
    </row>
    <row r="3282" spans="1:6" ht="32" customHeight="1">
      <c r="A3282" s="19" t="s">
        <v>31359</v>
      </c>
      <c r="B3282" s="20" t="s">
        <v>31360</v>
      </c>
      <c r="C3282" s="21" t="s">
        <v>31361</v>
      </c>
      <c r="D3282" s="21" t="s">
        <v>31362</v>
      </c>
      <c r="E3282" s="21" t="s">
        <v>31363</v>
      </c>
      <c r="F3282" s="21" t="s">
        <v>15060</v>
      </c>
    </row>
    <row r="3283" spans="1:6" ht="32" customHeight="1">
      <c r="A3283" s="19" t="s">
        <v>31364</v>
      </c>
      <c r="B3283" s="20" t="s">
        <v>31365</v>
      </c>
      <c r="C3283" s="21" t="s">
        <v>31366</v>
      </c>
      <c r="D3283" s="21" t="s">
        <v>31367</v>
      </c>
      <c r="E3283" s="21" t="s">
        <v>31368</v>
      </c>
      <c r="F3283" s="21" t="s">
        <v>15060</v>
      </c>
    </row>
    <row r="3284" spans="1:6" ht="32" customHeight="1">
      <c r="A3284" s="19" t="s">
        <v>31369</v>
      </c>
      <c r="B3284" s="20" t="s">
        <v>31370</v>
      </c>
      <c r="C3284" s="21" t="s">
        <v>31371</v>
      </c>
      <c r="D3284" s="21" t="s">
        <v>31372</v>
      </c>
      <c r="E3284" s="21" t="s">
        <v>31373</v>
      </c>
      <c r="F3284" s="21" t="s">
        <v>15060</v>
      </c>
    </row>
    <row r="3285" spans="1:6" ht="32" customHeight="1">
      <c r="A3285" s="19" t="s">
        <v>31374</v>
      </c>
      <c r="B3285" s="20" t="s">
        <v>31375</v>
      </c>
      <c r="C3285" s="21" t="s">
        <v>31376</v>
      </c>
      <c r="D3285" s="21" t="s">
        <v>31377</v>
      </c>
      <c r="E3285" s="21" t="s">
        <v>31378</v>
      </c>
      <c r="F3285" s="21" t="s">
        <v>15060</v>
      </c>
    </row>
    <row r="3286" spans="1:6" ht="32" customHeight="1">
      <c r="A3286" s="19" t="s">
        <v>31379</v>
      </c>
      <c r="B3286" s="20" t="s">
        <v>31380</v>
      </c>
      <c r="C3286" s="21" t="s">
        <v>31381</v>
      </c>
      <c r="D3286" s="21" t="s">
        <v>31382</v>
      </c>
      <c r="E3286" s="21" t="s">
        <v>31383</v>
      </c>
      <c r="F3286" s="21" t="s">
        <v>15060</v>
      </c>
    </row>
    <row r="3287" spans="1:6" ht="32" customHeight="1">
      <c r="A3287" s="19" t="s">
        <v>31384</v>
      </c>
      <c r="B3287" s="20" t="s">
        <v>31385</v>
      </c>
      <c r="C3287" s="21" t="s">
        <v>31386</v>
      </c>
      <c r="D3287" s="21" t="s">
        <v>31387</v>
      </c>
      <c r="E3287" s="21" t="s">
        <v>31388</v>
      </c>
      <c r="F3287" s="21" t="s">
        <v>15060</v>
      </c>
    </row>
    <row r="3288" spans="1:6" ht="32" customHeight="1">
      <c r="A3288" s="19" t="s">
        <v>31389</v>
      </c>
      <c r="B3288" s="20" t="s">
        <v>31390</v>
      </c>
      <c r="C3288" s="21" t="s">
        <v>31391</v>
      </c>
      <c r="D3288" s="21" t="s">
        <v>31392</v>
      </c>
      <c r="E3288" s="21" t="s">
        <v>31393</v>
      </c>
      <c r="F3288" s="21" t="s">
        <v>15060</v>
      </c>
    </row>
    <row r="3289" spans="1:6" ht="32" customHeight="1">
      <c r="A3289" s="19" t="s">
        <v>31394</v>
      </c>
      <c r="B3289" s="20" t="s">
        <v>31395</v>
      </c>
      <c r="C3289" s="21" t="s">
        <v>31396</v>
      </c>
      <c r="D3289" s="21" t="s">
        <v>31397</v>
      </c>
      <c r="E3289" s="21" t="s">
        <v>31398</v>
      </c>
      <c r="F3289" s="21" t="s">
        <v>15060</v>
      </c>
    </row>
    <row r="3290" spans="1:6" ht="32" customHeight="1">
      <c r="A3290" s="19" t="s">
        <v>31399</v>
      </c>
      <c r="B3290" s="20" t="s">
        <v>31400</v>
      </c>
      <c r="C3290" s="21" t="s">
        <v>31401</v>
      </c>
      <c r="D3290" s="21" t="s">
        <v>31402</v>
      </c>
      <c r="E3290" s="21" t="s">
        <v>31403</v>
      </c>
      <c r="F3290" s="21" t="s">
        <v>15060</v>
      </c>
    </row>
    <row r="3291" spans="1:6" ht="32" customHeight="1">
      <c r="A3291" s="19" t="s">
        <v>31404</v>
      </c>
      <c r="B3291" s="20" t="s">
        <v>31405</v>
      </c>
      <c r="C3291" s="21" t="s">
        <v>31406</v>
      </c>
      <c r="D3291" s="21" t="s">
        <v>31407</v>
      </c>
      <c r="E3291" s="21" t="s">
        <v>31408</v>
      </c>
      <c r="F3291" s="21" t="s">
        <v>15060</v>
      </c>
    </row>
    <row r="3292" spans="1:6" ht="32" customHeight="1">
      <c r="A3292" s="19" t="s">
        <v>31409</v>
      </c>
      <c r="B3292" s="20" t="s">
        <v>31410</v>
      </c>
      <c r="C3292" s="21" t="s">
        <v>31411</v>
      </c>
      <c r="D3292" s="21" t="s">
        <v>31412</v>
      </c>
      <c r="E3292" s="21" t="s">
        <v>31413</v>
      </c>
      <c r="F3292" s="21" t="s">
        <v>15060</v>
      </c>
    </row>
    <row r="3293" spans="1:6" ht="32" customHeight="1">
      <c r="A3293" s="19" t="s">
        <v>31414</v>
      </c>
      <c r="B3293" s="20" t="s">
        <v>31415</v>
      </c>
      <c r="C3293" s="21" t="s">
        <v>31416</v>
      </c>
      <c r="D3293" s="21" t="s">
        <v>31417</v>
      </c>
      <c r="E3293" s="21" t="s">
        <v>31418</v>
      </c>
      <c r="F3293" s="21" t="s">
        <v>15060</v>
      </c>
    </row>
    <row r="3294" spans="1:6" ht="32" customHeight="1">
      <c r="A3294" s="19" t="s">
        <v>31419</v>
      </c>
      <c r="B3294" s="20" t="s">
        <v>31420</v>
      </c>
      <c r="C3294" s="21" t="s">
        <v>31421</v>
      </c>
      <c r="D3294" s="21" t="s">
        <v>31422</v>
      </c>
      <c r="E3294" s="21" t="s">
        <v>31423</v>
      </c>
      <c r="F3294" s="21" t="s">
        <v>15060</v>
      </c>
    </row>
    <row r="3295" spans="1:6" ht="32" customHeight="1">
      <c r="A3295" s="19" t="s">
        <v>31424</v>
      </c>
      <c r="B3295" s="20" t="s">
        <v>31425</v>
      </c>
      <c r="C3295" s="21" t="s">
        <v>31426</v>
      </c>
      <c r="D3295" s="21" t="s">
        <v>31427</v>
      </c>
      <c r="E3295" s="21" t="s">
        <v>31428</v>
      </c>
      <c r="F3295" s="21" t="s">
        <v>15060</v>
      </c>
    </row>
    <row r="3296" spans="1:6" ht="32" customHeight="1">
      <c r="A3296" s="19" t="s">
        <v>31429</v>
      </c>
      <c r="B3296" s="20" t="s">
        <v>31430</v>
      </c>
      <c r="C3296" s="21" t="s">
        <v>31431</v>
      </c>
      <c r="D3296" s="21" t="s">
        <v>31432</v>
      </c>
      <c r="E3296" s="21" t="s">
        <v>31433</v>
      </c>
      <c r="F3296" s="21" t="s">
        <v>15060</v>
      </c>
    </row>
    <row r="3297" spans="1:6" ht="32" customHeight="1">
      <c r="A3297" s="19" t="s">
        <v>31434</v>
      </c>
      <c r="B3297" s="20" t="s">
        <v>31435</v>
      </c>
      <c r="C3297" s="21" t="s">
        <v>31436</v>
      </c>
      <c r="D3297" s="21" t="s">
        <v>31437</v>
      </c>
      <c r="E3297" s="21" t="s">
        <v>31438</v>
      </c>
      <c r="F3297" s="21" t="s">
        <v>15060</v>
      </c>
    </row>
    <row r="3298" spans="1:6" ht="32" customHeight="1">
      <c r="A3298" s="19" t="s">
        <v>31439</v>
      </c>
      <c r="B3298" s="20" t="s">
        <v>31440</v>
      </c>
      <c r="C3298" s="21" t="s">
        <v>31441</v>
      </c>
      <c r="D3298" s="21" t="s">
        <v>31442</v>
      </c>
      <c r="E3298" s="21" t="s">
        <v>31443</v>
      </c>
      <c r="F3298" s="21" t="s">
        <v>15060</v>
      </c>
    </row>
    <row r="3299" spans="1:6" ht="32" customHeight="1">
      <c r="A3299" s="19" t="s">
        <v>31444</v>
      </c>
      <c r="B3299" s="20" t="s">
        <v>31445</v>
      </c>
      <c r="C3299" s="21" t="s">
        <v>31446</v>
      </c>
      <c r="D3299" s="21" t="s">
        <v>31447</v>
      </c>
      <c r="E3299" s="21" t="s">
        <v>31448</v>
      </c>
      <c r="F3299" s="21" t="s">
        <v>15060</v>
      </c>
    </row>
    <row r="3300" spans="1:6" ht="32" customHeight="1">
      <c r="A3300" s="19" t="s">
        <v>31449</v>
      </c>
      <c r="B3300" s="20" t="s">
        <v>31450</v>
      </c>
      <c r="C3300" s="21" t="s">
        <v>31451</v>
      </c>
      <c r="D3300" s="21" t="s">
        <v>31452</v>
      </c>
      <c r="E3300" s="21" t="s">
        <v>31453</v>
      </c>
      <c r="F3300" s="21" t="s">
        <v>15060</v>
      </c>
    </row>
    <row r="3301" spans="1:6" ht="32" customHeight="1">
      <c r="A3301" s="19" t="s">
        <v>31454</v>
      </c>
      <c r="B3301" s="20" t="s">
        <v>31455</v>
      </c>
      <c r="C3301" s="21" t="s">
        <v>31456</v>
      </c>
      <c r="D3301" s="21" t="s">
        <v>31457</v>
      </c>
      <c r="E3301" s="21" t="s">
        <v>31458</v>
      </c>
      <c r="F3301" s="21" t="s">
        <v>15060</v>
      </c>
    </row>
    <row r="3302" spans="1:6" ht="32" customHeight="1">
      <c r="A3302" s="19" t="s">
        <v>31459</v>
      </c>
      <c r="B3302" s="20" t="s">
        <v>31460</v>
      </c>
      <c r="C3302" s="21" t="s">
        <v>31461</v>
      </c>
      <c r="D3302" s="21" t="s">
        <v>31462</v>
      </c>
      <c r="E3302" s="21" t="s">
        <v>31463</v>
      </c>
      <c r="F3302" s="21" t="s">
        <v>15060</v>
      </c>
    </row>
    <row r="3303" spans="1:6" ht="32" customHeight="1">
      <c r="A3303" s="19" t="s">
        <v>31464</v>
      </c>
      <c r="B3303" s="20" t="s">
        <v>31465</v>
      </c>
      <c r="C3303" s="21" t="s">
        <v>31466</v>
      </c>
      <c r="D3303" s="21" t="s">
        <v>31467</v>
      </c>
      <c r="E3303" s="21" t="s">
        <v>31468</v>
      </c>
      <c r="F3303" s="21" t="s">
        <v>15060</v>
      </c>
    </row>
    <row r="3304" spans="1:6" ht="32" customHeight="1">
      <c r="A3304" s="19" t="s">
        <v>31469</v>
      </c>
      <c r="B3304" s="20" t="s">
        <v>31470</v>
      </c>
      <c r="C3304" s="21" t="s">
        <v>31471</v>
      </c>
      <c r="D3304" s="21" t="s">
        <v>31472</v>
      </c>
      <c r="E3304" s="21" t="s">
        <v>31473</v>
      </c>
      <c r="F3304" s="21" t="s">
        <v>15060</v>
      </c>
    </row>
    <row r="3305" spans="1:6" ht="32" customHeight="1">
      <c r="A3305" s="19" t="s">
        <v>31474</v>
      </c>
      <c r="B3305" s="20" t="s">
        <v>31475</v>
      </c>
      <c r="C3305" s="21" t="s">
        <v>31476</v>
      </c>
      <c r="D3305" s="21" t="s">
        <v>31477</v>
      </c>
      <c r="E3305" s="21" t="s">
        <v>31478</v>
      </c>
      <c r="F3305" s="21" t="s">
        <v>15060</v>
      </c>
    </row>
    <row r="3306" spans="1:6" ht="32" customHeight="1">
      <c r="A3306" s="19" t="s">
        <v>31479</v>
      </c>
      <c r="B3306" s="20" t="s">
        <v>31480</v>
      </c>
      <c r="C3306" s="21" t="s">
        <v>31481</v>
      </c>
      <c r="D3306" s="21" t="s">
        <v>31482</v>
      </c>
      <c r="E3306" s="21" t="s">
        <v>31483</v>
      </c>
      <c r="F3306" s="21" t="s">
        <v>15060</v>
      </c>
    </row>
    <row r="3307" spans="1:6" ht="32" customHeight="1">
      <c r="A3307" s="19" t="s">
        <v>31484</v>
      </c>
      <c r="B3307" s="20" t="s">
        <v>31485</v>
      </c>
      <c r="C3307" s="21" t="s">
        <v>31486</v>
      </c>
      <c r="D3307" s="21" t="s">
        <v>31487</v>
      </c>
      <c r="E3307" s="21" t="s">
        <v>31488</v>
      </c>
      <c r="F3307" s="21" t="s">
        <v>15060</v>
      </c>
    </row>
    <row r="3308" spans="1:6" ht="32" customHeight="1">
      <c r="A3308" s="19" t="s">
        <v>31489</v>
      </c>
      <c r="B3308" s="20" t="s">
        <v>31490</v>
      </c>
      <c r="C3308" s="21" t="s">
        <v>31491</v>
      </c>
      <c r="D3308" s="21" t="s">
        <v>31492</v>
      </c>
      <c r="E3308" s="21" t="s">
        <v>31493</v>
      </c>
      <c r="F3308" s="21" t="s">
        <v>15060</v>
      </c>
    </row>
    <row r="3309" spans="1:6" ht="32" customHeight="1">
      <c r="A3309" s="19" t="s">
        <v>31494</v>
      </c>
      <c r="B3309" s="20" t="s">
        <v>31495</v>
      </c>
      <c r="C3309" s="21" t="s">
        <v>31496</v>
      </c>
      <c r="D3309" s="21" t="s">
        <v>31497</v>
      </c>
      <c r="E3309" s="21" t="s">
        <v>31498</v>
      </c>
      <c r="F3309" s="21" t="s">
        <v>15060</v>
      </c>
    </row>
    <row r="3310" spans="1:6" ht="32" customHeight="1">
      <c r="A3310" s="19" t="s">
        <v>31499</v>
      </c>
      <c r="B3310" s="20" t="s">
        <v>31500</v>
      </c>
      <c r="C3310" s="21" t="s">
        <v>31501</v>
      </c>
      <c r="D3310" s="21" t="s">
        <v>31502</v>
      </c>
      <c r="E3310" s="21" t="s">
        <v>31503</v>
      </c>
      <c r="F3310" s="21" t="s">
        <v>15060</v>
      </c>
    </row>
    <row r="3311" spans="1:6" ht="32" customHeight="1">
      <c r="A3311" s="19" t="s">
        <v>31504</v>
      </c>
      <c r="B3311" s="20" t="s">
        <v>31505</v>
      </c>
      <c r="C3311" s="21" t="s">
        <v>31506</v>
      </c>
      <c r="D3311" s="21" t="s">
        <v>31507</v>
      </c>
      <c r="E3311" s="21" t="s">
        <v>31508</v>
      </c>
      <c r="F3311" s="21" t="s">
        <v>15060</v>
      </c>
    </row>
    <row r="3312" spans="1:6" ht="32" customHeight="1">
      <c r="A3312" s="19" t="s">
        <v>31509</v>
      </c>
      <c r="B3312" s="20" t="s">
        <v>31510</v>
      </c>
      <c r="C3312" s="21" t="s">
        <v>31511</v>
      </c>
      <c r="D3312" s="21" t="s">
        <v>31512</v>
      </c>
      <c r="E3312" s="21" t="s">
        <v>31513</v>
      </c>
      <c r="F3312" s="21" t="s">
        <v>15060</v>
      </c>
    </row>
    <row r="3313" spans="1:6" ht="32" customHeight="1">
      <c r="A3313" s="19" t="s">
        <v>31514</v>
      </c>
      <c r="B3313" s="20" t="s">
        <v>31515</v>
      </c>
      <c r="C3313" s="21" t="s">
        <v>31516</v>
      </c>
      <c r="D3313" s="21" t="s">
        <v>31517</v>
      </c>
      <c r="E3313" s="21" t="s">
        <v>31518</v>
      </c>
      <c r="F3313" s="21" t="s">
        <v>15060</v>
      </c>
    </row>
    <row r="3314" spans="1:6" ht="32" customHeight="1">
      <c r="A3314" s="19" t="s">
        <v>31519</v>
      </c>
      <c r="B3314" s="20" t="s">
        <v>31520</v>
      </c>
      <c r="C3314" s="21" t="s">
        <v>31521</v>
      </c>
      <c r="D3314" s="21" t="s">
        <v>31522</v>
      </c>
      <c r="E3314" s="21" t="s">
        <v>31523</v>
      </c>
      <c r="F3314" s="21" t="s">
        <v>15060</v>
      </c>
    </row>
    <row r="3315" spans="1:6" ht="32" customHeight="1">
      <c r="A3315" s="19" t="s">
        <v>31524</v>
      </c>
      <c r="B3315" s="20" t="s">
        <v>31525</v>
      </c>
      <c r="C3315" s="21" t="s">
        <v>31526</v>
      </c>
      <c r="D3315" s="21" t="s">
        <v>31527</v>
      </c>
      <c r="E3315" s="21" t="s">
        <v>31528</v>
      </c>
      <c r="F3315" s="21" t="s">
        <v>15060</v>
      </c>
    </row>
    <row r="3316" spans="1:6" ht="32" customHeight="1">
      <c r="A3316" s="19" t="s">
        <v>31529</v>
      </c>
      <c r="B3316" s="20" t="s">
        <v>31530</v>
      </c>
      <c r="C3316" s="21" t="s">
        <v>31531</v>
      </c>
      <c r="D3316" s="21" t="s">
        <v>31532</v>
      </c>
      <c r="E3316" s="21" t="s">
        <v>31533</v>
      </c>
      <c r="F3316" s="21" t="s">
        <v>15060</v>
      </c>
    </row>
    <row r="3317" spans="1:6" ht="32" customHeight="1">
      <c r="A3317" s="19" t="s">
        <v>31534</v>
      </c>
      <c r="B3317" s="20" t="s">
        <v>31535</v>
      </c>
      <c r="C3317" s="21" t="s">
        <v>31536</v>
      </c>
      <c r="D3317" s="21" t="s">
        <v>31537</v>
      </c>
      <c r="E3317" s="21" t="s">
        <v>31538</v>
      </c>
      <c r="F3317" s="21" t="s">
        <v>15060</v>
      </c>
    </row>
    <row r="3318" spans="1:6" ht="32" customHeight="1">
      <c r="A3318" s="19" t="s">
        <v>31539</v>
      </c>
      <c r="B3318" s="20" t="s">
        <v>31540</v>
      </c>
      <c r="C3318" s="21" t="s">
        <v>31541</v>
      </c>
      <c r="D3318" s="21" t="s">
        <v>31542</v>
      </c>
      <c r="E3318" s="21" t="s">
        <v>31543</v>
      </c>
      <c r="F3318" s="21" t="s">
        <v>15060</v>
      </c>
    </row>
    <row r="3319" spans="1:6" ht="32" customHeight="1">
      <c r="A3319" s="19" t="s">
        <v>31544</v>
      </c>
      <c r="B3319" s="20" t="s">
        <v>31545</v>
      </c>
      <c r="C3319" s="21" t="s">
        <v>31546</v>
      </c>
      <c r="D3319" s="21" t="s">
        <v>31547</v>
      </c>
      <c r="E3319" s="21" t="s">
        <v>31548</v>
      </c>
      <c r="F3319" s="21" t="s">
        <v>15060</v>
      </c>
    </row>
    <row r="3320" spans="1:6" ht="32" customHeight="1">
      <c r="A3320" s="19" t="s">
        <v>31549</v>
      </c>
      <c r="B3320" s="20" t="s">
        <v>31550</v>
      </c>
      <c r="C3320" s="21" t="s">
        <v>31551</v>
      </c>
      <c r="D3320" s="21" t="s">
        <v>31552</v>
      </c>
      <c r="E3320" s="21" t="s">
        <v>31553</v>
      </c>
      <c r="F3320" s="21" t="s">
        <v>15060</v>
      </c>
    </row>
    <row r="3321" spans="1:6" ht="32" customHeight="1">
      <c r="A3321" s="19" t="s">
        <v>31554</v>
      </c>
      <c r="B3321" s="20" t="s">
        <v>31555</v>
      </c>
      <c r="C3321" s="21" t="s">
        <v>31556</v>
      </c>
      <c r="D3321" s="21" t="s">
        <v>31557</v>
      </c>
      <c r="E3321" s="21" t="s">
        <v>31558</v>
      </c>
      <c r="F3321" s="21" t="s">
        <v>15060</v>
      </c>
    </row>
    <row r="3322" spans="1:6" ht="32" customHeight="1">
      <c r="A3322" s="19" t="s">
        <v>31559</v>
      </c>
      <c r="B3322" s="20" t="s">
        <v>31560</v>
      </c>
      <c r="C3322" s="21" t="s">
        <v>31561</v>
      </c>
      <c r="D3322" s="21" t="s">
        <v>31562</v>
      </c>
      <c r="E3322" s="21" t="s">
        <v>31563</v>
      </c>
      <c r="F3322" s="21" t="s">
        <v>15060</v>
      </c>
    </row>
    <row r="3323" spans="1:6" ht="32" customHeight="1">
      <c r="A3323" s="19" t="s">
        <v>31564</v>
      </c>
      <c r="B3323" s="20" t="s">
        <v>31565</v>
      </c>
      <c r="C3323" s="21" t="s">
        <v>31566</v>
      </c>
      <c r="D3323" s="21" t="s">
        <v>31567</v>
      </c>
      <c r="E3323" s="21" t="s">
        <v>31568</v>
      </c>
      <c r="F3323" s="21" t="s">
        <v>15060</v>
      </c>
    </row>
    <row r="3324" spans="1:6" ht="32" customHeight="1">
      <c r="A3324" s="19" t="s">
        <v>31569</v>
      </c>
      <c r="B3324" s="20" t="s">
        <v>31570</v>
      </c>
      <c r="C3324" s="21" t="s">
        <v>31571</v>
      </c>
      <c r="D3324" s="21" t="s">
        <v>31572</v>
      </c>
      <c r="E3324" s="21" t="s">
        <v>31573</v>
      </c>
      <c r="F3324" s="21" t="s">
        <v>15060</v>
      </c>
    </row>
    <row r="3325" spans="1:6" ht="32" customHeight="1">
      <c r="A3325" s="19" t="s">
        <v>31574</v>
      </c>
      <c r="B3325" s="20" t="s">
        <v>31575</v>
      </c>
      <c r="C3325" s="21" t="s">
        <v>31576</v>
      </c>
      <c r="D3325" s="21" t="s">
        <v>31577</v>
      </c>
      <c r="E3325" s="21" t="s">
        <v>31578</v>
      </c>
      <c r="F3325" s="21" t="s">
        <v>15060</v>
      </c>
    </row>
    <row r="3326" spans="1:6" ht="32" customHeight="1">
      <c r="A3326" s="19" t="s">
        <v>31579</v>
      </c>
      <c r="B3326" s="20" t="s">
        <v>31580</v>
      </c>
      <c r="C3326" s="21" t="s">
        <v>31581</v>
      </c>
      <c r="D3326" s="21" t="s">
        <v>31582</v>
      </c>
      <c r="E3326" s="21" t="s">
        <v>31583</v>
      </c>
      <c r="F3326" s="21" t="s">
        <v>15060</v>
      </c>
    </row>
    <row r="3327" spans="1:6" ht="32" customHeight="1">
      <c r="A3327" s="19" t="s">
        <v>31584</v>
      </c>
      <c r="B3327" s="20" t="s">
        <v>31585</v>
      </c>
      <c r="C3327" s="21" t="s">
        <v>31586</v>
      </c>
      <c r="D3327" s="21" t="s">
        <v>31587</v>
      </c>
      <c r="E3327" s="21" t="s">
        <v>31588</v>
      </c>
      <c r="F3327" s="21" t="s">
        <v>15060</v>
      </c>
    </row>
    <row r="3328" spans="1:6" ht="32" customHeight="1">
      <c r="A3328" s="19" t="s">
        <v>31589</v>
      </c>
      <c r="B3328" s="20" t="s">
        <v>31590</v>
      </c>
      <c r="C3328" s="21" t="s">
        <v>31591</v>
      </c>
      <c r="D3328" s="21" t="s">
        <v>31592</v>
      </c>
      <c r="E3328" s="21" t="s">
        <v>31593</v>
      </c>
      <c r="F3328" s="21" t="s">
        <v>15060</v>
      </c>
    </row>
    <row r="3329" spans="1:6" ht="32" customHeight="1">
      <c r="A3329" s="19" t="s">
        <v>31594</v>
      </c>
      <c r="B3329" s="20" t="s">
        <v>31595</v>
      </c>
      <c r="C3329" s="21" t="s">
        <v>31596</v>
      </c>
      <c r="D3329" s="21" t="s">
        <v>31597</v>
      </c>
      <c r="E3329" s="21" t="s">
        <v>31598</v>
      </c>
      <c r="F3329" s="21" t="s">
        <v>15060</v>
      </c>
    </row>
    <row r="3330" spans="1:6" ht="32" customHeight="1">
      <c r="A3330" s="19" t="s">
        <v>31599</v>
      </c>
      <c r="B3330" s="20" t="s">
        <v>31600</v>
      </c>
      <c r="C3330" s="21" t="s">
        <v>31601</v>
      </c>
      <c r="D3330" s="21" t="s">
        <v>31602</v>
      </c>
      <c r="E3330" s="21" t="s">
        <v>31603</v>
      </c>
      <c r="F3330" s="21" t="s">
        <v>15060</v>
      </c>
    </row>
    <row r="3331" spans="1:6" ht="32" customHeight="1">
      <c r="A3331" s="19" t="s">
        <v>31604</v>
      </c>
      <c r="B3331" s="20" t="s">
        <v>31605</v>
      </c>
      <c r="C3331" s="21" t="s">
        <v>31606</v>
      </c>
      <c r="D3331" s="21" t="s">
        <v>31607</v>
      </c>
      <c r="E3331" s="21" t="s">
        <v>31608</v>
      </c>
      <c r="F3331" s="21" t="s">
        <v>15060</v>
      </c>
    </row>
    <row r="3332" spans="1:6" ht="32" customHeight="1">
      <c r="A3332" s="19" t="s">
        <v>31609</v>
      </c>
      <c r="B3332" s="20" t="s">
        <v>31610</v>
      </c>
      <c r="C3332" s="21" t="s">
        <v>31611</v>
      </c>
      <c r="D3332" s="21" t="s">
        <v>31612</v>
      </c>
      <c r="E3332" s="21" t="s">
        <v>31613</v>
      </c>
      <c r="F3332" s="21" t="s">
        <v>15060</v>
      </c>
    </row>
    <row r="3333" spans="1:6" ht="32" customHeight="1">
      <c r="A3333" s="19" t="s">
        <v>31614</v>
      </c>
      <c r="B3333" s="20" t="s">
        <v>31615</v>
      </c>
      <c r="C3333" s="21" t="s">
        <v>31616</v>
      </c>
      <c r="D3333" s="21" t="s">
        <v>31617</v>
      </c>
      <c r="E3333" s="21" t="s">
        <v>31618</v>
      </c>
      <c r="F3333" s="21" t="s">
        <v>15060</v>
      </c>
    </row>
    <row r="3334" spans="1:6" ht="32" customHeight="1">
      <c r="A3334" s="19" t="s">
        <v>31619</v>
      </c>
      <c r="B3334" s="20" t="s">
        <v>31620</v>
      </c>
      <c r="C3334" s="21" t="s">
        <v>31621</v>
      </c>
      <c r="D3334" s="21" t="s">
        <v>31622</v>
      </c>
      <c r="E3334" s="21" t="s">
        <v>31623</v>
      </c>
      <c r="F3334" s="21" t="s">
        <v>15060</v>
      </c>
    </row>
    <row r="3335" spans="1:6" ht="32" customHeight="1">
      <c r="A3335" s="19" t="s">
        <v>31624</v>
      </c>
      <c r="B3335" s="20" t="s">
        <v>31625</v>
      </c>
      <c r="C3335" s="21" t="s">
        <v>31626</v>
      </c>
      <c r="D3335" s="21" t="s">
        <v>31627</v>
      </c>
      <c r="E3335" s="21" t="s">
        <v>31628</v>
      </c>
      <c r="F3335" s="21" t="s">
        <v>15060</v>
      </c>
    </row>
    <row r="3336" spans="1:6" ht="32" customHeight="1">
      <c r="A3336" s="19" t="s">
        <v>31629</v>
      </c>
      <c r="B3336" s="20" t="s">
        <v>31630</v>
      </c>
      <c r="C3336" s="21" t="s">
        <v>31631</v>
      </c>
      <c r="D3336" s="21" t="s">
        <v>31632</v>
      </c>
      <c r="E3336" s="21" t="s">
        <v>31633</v>
      </c>
      <c r="F3336" s="21" t="s">
        <v>15060</v>
      </c>
    </row>
    <row r="3337" spans="1:6" ht="32" customHeight="1">
      <c r="A3337" s="19" t="s">
        <v>31634</v>
      </c>
      <c r="B3337" s="20" t="s">
        <v>31635</v>
      </c>
      <c r="C3337" s="21" t="s">
        <v>31636</v>
      </c>
      <c r="D3337" s="21" t="s">
        <v>31637</v>
      </c>
      <c r="E3337" s="21" t="s">
        <v>31638</v>
      </c>
      <c r="F3337" s="21" t="s">
        <v>15060</v>
      </c>
    </row>
    <row r="3338" spans="1:6" ht="32" customHeight="1">
      <c r="A3338" s="19" t="s">
        <v>31639</v>
      </c>
      <c r="B3338" s="20" t="s">
        <v>31640</v>
      </c>
      <c r="C3338" s="21" t="s">
        <v>31641</v>
      </c>
      <c r="D3338" s="21" t="s">
        <v>31642</v>
      </c>
      <c r="E3338" s="21" t="s">
        <v>31643</v>
      </c>
      <c r="F3338" s="21" t="s">
        <v>15060</v>
      </c>
    </row>
    <row r="3339" spans="1:6" ht="32" customHeight="1">
      <c r="A3339" s="19" t="s">
        <v>31644</v>
      </c>
      <c r="B3339" s="20" t="s">
        <v>31645</v>
      </c>
      <c r="C3339" s="21" t="s">
        <v>31646</v>
      </c>
      <c r="D3339" s="21" t="s">
        <v>31647</v>
      </c>
      <c r="E3339" s="21" t="s">
        <v>31648</v>
      </c>
      <c r="F3339" s="21" t="s">
        <v>15060</v>
      </c>
    </row>
    <row r="3340" spans="1:6" ht="32" customHeight="1">
      <c r="A3340" s="19" t="s">
        <v>31649</v>
      </c>
      <c r="B3340" s="20" t="s">
        <v>31650</v>
      </c>
      <c r="C3340" s="21" t="s">
        <v>31651</v>
      </c>
      <c r="D3340" s="21" t="s">
        <v>31652</v>
      </c>
      <c r="E3340" s="21" t="s">
        <v>31653</v>
      </c>
      <c r="F3340" s="21" t="s">
        <v>15060</v>
      </c>
    </row>
    <row r="3341" spans="1:6" ht="32" customHeight="1">
      <c r="A3341" s="19" t="s">
        <v>31654</v>
      </c>
      <c r="B3341" s="20" t="s">
        <v>31655</v>
      </c>
      <c r="C3341" s="21" t="s">
        <v>31656</v>
      </c>
      <c r="D3341" s="21" t="s">
        <v>31657</v>
      </c>
      <c r="E3341" s="21" t="s">
        <v>31658</v>
      </c>
      <c r="F3341" s="21" t="s">
        <v>15060</v>
      </c>
    </row>
    <row r="3342" spans="1:6" ht="32" customHeight="1">
      <c r="A3342" s="19" t="s">
        <v>31659</v>
      </c>
      <c r="B3342" s="20" t="s">
        <v>31660</v>
      </c>
      <c r="C3342" s="21" t="s">
        <v>31661</v>
      </c>
      <c r="D3342" s="21" t="s">
        <v>31662</v>
      </c>
      <c r="E3342" s="21" t="s">
        <v>31663</v>
      </c>
      <c r="F3342" s="21" t="s">
        <v>15060</v>
      </c>
    </row>
    <row r="3343" spans="1:6" ht="32" customHeight="1">
      <c r="A3343" s="19" t="s">
        <v>31664</v>
      </c>
      <c r="B3343" s="20" t="s">
        <v>31665</v>
      </c>
      <c r="C3343" s="21" t="s">
        <v>31666</v>
      </c>
      <c r="D3343" s="21" t="s">
        <v>31667</v>
      </c>
      <c r="E3343" s="21" t="s">
        <v>31668</v>
      </c>
      <c r="F3343" s="21" t="s">
        <v>15060</v>
      </c>
    </row>
    <row r="3344" spans="1:6" ht="32" customHeight="1">
      <c r="A3344" s="19" t="s">
        <v>31669</v>
      </c>
      <c r="B3344" s="20" t="s">
        <v>31670</v>
      </c>
      <c r="C3344" s="21" t="s">
        <v>31671</v>
      </c>
      <c r="D3344" s="21" t="s">
        <v>31672</v>
      </c>
      <c r="E3344" s="21" t="s">
        <v>31673</v>
      </c>
      <c r="F3344" s="21" t="s">
        <v>15060</v>
      </c>
    </row>
    <row r="3345" spans="1:6" ht="32" customHeight="1">
      <c r="A3345" s="19" t="s">
        <v>31674</v>
      </c>
      <c r="B3345" s="20" t="s">
        <v>31675</v>
      </c>
      <c r="C3345" s="21" t="s">
        <v>31676</v>
      </c>
      <c r="D3345" s="21" t="s">
        <v>31677</v>
      </c>
      <c r="E3345" s="21" t="s">
        <v>31678</v>
      </c>
      <c r="F3345" s="21" t="s">
        <v>15060</v>
      </c>
    </row>
    <row r="3346" spans="1:6" ht="32" customHeight="1">
      <c r="A3346" s="19" t="s">
        <v>31679</v>
      </c>
      <c r="B3346" s="20" t="s">
        <v>31680</v>
      </c>
      <c r="C3346" s="21" t="s">
        <v>31681</v>
      </c>
      <c r="D3346" s="21" t="s">
        <v>31682</v>
      </c>
      <c r="E3346" s="21" t="s">
        <v>31683</v>
      </c>
      <c r="F3346" s="21" t="s">
        <v>15060</v>
      </c>
    </row>
    <row r="3347" spans="1:6" ht="32" customHeight="1">
      <c r="A3347" s="19" t="s">
        <v>31684</v>
      </c>
      <c r="B3347" s="20" t="s">
        <v>31685</v>
      </c>
      <c r="C3347" s="21" t="s">
        <v>31686</v>
      </c>
      <c r="D3347" s="21" t="s">
        <v>31687</v>
      </c>
      <c r="E3347" s="21" t="s">
        <v>31688</v>
      </c>
      <c r="F3347" s="21" t="s">
        <v>15060</v>
      </c>
    </row>
    <row r="3348" spans="1:6" ht="32" customHeight="1">
      <c r="A3348" s="19" t="s">
        <v>31689</v>
      </c>
      <c r="B3348" s="20" t="s">
        <v>31690</v>
      </c>
      <c r="C3348" s="21" t="s">
        <v>31691</v>
      </c>
      <c r="D3348" s="21" t="s">
        <v>31692</v>
      </c>
      <c r="E3348" s="21" t="s">
        <v>31693</v>
      </c>
      <c r="F3348" s="21" t="s">
        <v>15060</v>
      </c>
    </row>
    <row r="3349" spans="1:6" ht="32" customHeight="1">
      <c r="A3349" s="19" t="s">
        <v>31694</v>
      </c>
      <c r="B3349" s="20" t="s">
        <v>31695</v>
      </c>
      <c r="C3349" s="21" t="s">
        <v>31696</v>
      </c>
      <c r="D3349" s="21" t="s">
        <v>31697</v>
      </c>
      <c r="E3349" s="21" t="s">
        <v>31698</v>
      </c>
      <c r="F3349" s="21" t="s">
        <v>15060</v>
      </c>
    </row>
    <row r="3350" spans="1:6" ht="32" customHeight="1">
      <c r="A3350" s="19" t="s">
        <v>31699</v>
      </c>
      <c r="B3350" s="20" t="s">
        <v>31700</v>
      </c>
      <c r="C3350" s="21" t="s">
        <v>31701</v>
      </c>
      <c r="D3350" s="21" t="s">
        <v>31702</v>
      </c>
      <c r="E3350" s="21" t="s">
        <v>31703</v>
      </c>
      <c r="F3350" s="21" t="s">
        <v>15060</v>
      </c>
    </row>
    <row r="3351" spans="1:6" ht="32" customHeight="1">
      <c r="A3351" s="19" t="s">
        <v>31704</v>
      </c>
      <c r="B3351" s="20" t="s">
        <v>31705</v>
      </c>
      <c r="C3351" s="21" t="s">
        <v>31706</v>
      </c>
      <c r="D3351" s="21" t="s">
        <v>31707</v>
      </c>
      <c r="E3351" s="21" t="s">
        <v>31708</v>
      </c>
      <c r="F3351" s="21" t="s">
        <v>15060</v>
      </c>
    </row>
    <row r="3352" spans="1:6" ht="32" customHeight="1">
      <c r="A3352" s="19" t="s">
        <v>31709</v>
      </c>
      <c r="B3352" s="20" t="s">
        <v>31710</v>
      </c>
      <c r="C3352" s="21" t="s">
        <v>31711</v>
      </c>
      <c r="D3352" s="21" t="s">
        <v>31712</v>
      </c>
      <c r="E3352" s="21" t="s">
        <v>31713</v>
      </c>
      <c r="F3352" s="21" t="s">
        <v>15060</v>
      </c>
    </row>
    <row r="3353" spans="1:6" ht="32" customHeight="1">
      <c r="A3353" s="19" t="s">
        <v>31714</v>
      </c>
      <c r="B3353" s="20" t="s">
        <v>31715</v>
      </c>
      <c r="C3353" s="21" t="s">
        <v>31716</v>
      </c>
      <c r="D3353" s="21" t="s">
        <v>31717</v>
      </c>
      <c r="E3353" s="21" t="s">
        <v>31718</v>
      </c>
      <c r="F3353" s="21" t="s">
        <v>15060</v>
      </c>
    </row>
    <row r="3354" spans="1:6" ht="32" customHeight="1">
      <c r="A3354" s="19" t="s">
        <v>31719</v>
      </c>
      <c r="B3354" s="20" t="s">
        <v>31720</v>
      </c>
      <c r="C3354" s="21" t="s">
        <v>31721</v>
      </c>
      <c r="D3354" s="21" t="s">
        <v>31722</v>
      </c>
      <c r="E3354" s="21" t="s">
        <v>31723</v>
      </c>
      <c r="F3354" s="21" t="s">
        <v>15060</v>
      </c>
    </row>
    <row r="3355" spans="1:6" ht="32" customHeight="1">
      <c r="A3355" s="19" t="s">
        <v>31724</v>
      </c>
      <c r="B3355" s="20" t="s">
        <v>31725</v>
      </c>
      <c r="C3355" s="21" t="s">
        <v>31726</v>
      </c>
      <c r="D3355" s="21" t="s">
        <v>31727</v>
      </c>
      <c r="E3355" s="21" t="s">
        <v>31728</v>
      </c>
      <c r="F3355" s="21" t="s">
        <v>15060</v>
      </c>
    </row>
    <row r="3356" spans="1:6" ht="32" customHeight="1">
      <c r="A3356" s="19" t="s">
        <v>31729</v>
      </c>
      <c r="B3356" s="20" t="s">
        <v>31730</v>
      </c>
      <c r="C3356" s="21" t="s">
        <v>31731</v>
      </c>
      <c r="D3356" s="21" t="s">
        <v>31732</v>
      </c>
      <c r="E3356" s="21" t="s">
        <v>31733</v>
      </c>
      <c r="F3356" s="21" t="s">
        <v>15060</v>
      </c>
    </row>
    <row r="3357" spans="1:6" ht="32" customHeight="1">
      <c r="A3357" s="19" t="s">
        <v>31734</v>
      </c>
      <c r="B3357" s="20" t="s">
        <v>31735</v>
      </c>
      <c r="C3357" s="21" t="s">
        <v>31736</v>
      </c>
      <c r="D3357" s="21" t="s">
        <v>31737</v>
      </c>
      <c r="E3357" s="21" t="s">
        <v>31738</v>
      </c>
      <c r="F3357" s="21" t="s">
        <v>15060</v>
      </c>
    </row>
    <row r="3358" spans="1:6" ht="32" customHeight="1">
      <c r="A3358" s="19" t="s">
        <v>31739</v>
      </c>
      <c r="B3358" s="20" t="s">
        <v>31740</v>
      </c>
      <c r="C3358" s="21" t="s">
        <v>31741</v>
      </c>
      <c r="D3358" s="21" t="s">
        <v>31742</v>
      </c>
      <c r="E3358" s="21" t="s">
        <v>31743</v>
      </c>
      <c r="F3358" s="21" t="s">
        <v>15060</v>
      </c>
    </row>
    <row r="3359" spans="1:6" ht="32" customHeight="1">
      <c r="A3359" s="19" t="s">
        <v>31744</v>
      </c>
      <c r="B3359" s="20" t="s">
        <v>31745</v>
      </c>
      <c r="C3359" s="21" t="s">
        <v>31746</v>
      </c>
      <c r="D3359" s="21" t="s">
        <v>31747</v>
      </c>
      <c r="E3359" s="21" t="s">
        <v>31748</v>
      </c>
      <c r="F3359" s="21" t="s">
        <v>15060</v>
      </c>
    </row>
    <row r="3360" spans="1:6" ht="32" customHeight="1">
      <c r="A3360" s="19" t="s">
        <v>31749</v>
      </c>
      <c r="B3360" s="20" t="s">
        <v>31750</v>
      </c>
      <c r="C3360" s="21" t="s">
        <v>31751</v>
      </c>
      <c r="D3360" s="21" t="s">
        <v>31752</v>
      </c>
      <c r="E3360" s="21" t="s">
        <v>31753</v>
      </c>
      <c r="F3360" s="21" t="s">
        <v>15060</v>
      </c>
    </row>
    <row r="3361" spans="1:6" ht="32" customHeight="1">
      <c r="A3361" s="19" t="s">
        <v>31754</v>
      </c>
      <c r="B3361" s="20" t="s">
        <v>31755</v>
      </c>
      <c r="C3361" s="21" t="s">
        <v>31756</v>
      </c>
      <c r="D3361" s="21" t="s">
        <v>31757</v>
      </c>
      <c r="E3361" s="21" t="s">
        <v>31758</v>
      </c>
      <c r="F3361" s="21" t="s">
        <v>15060</v>
      </c>
    </row>
    <row r="3362" spans="1:6" ht="32" customHeight="1">
      <c r="A3362" s="19" t="s">
        <v>31759</v>
      </c>
      <c r="B3362" s="20" t="s">
        <v>31760</v>
      </c>
      <c r="C3362" s="21" t="s">
        <v>31761</v>
      </c>
      <c r="D3362" s="21" t="s">
        <v>31762</v>
      </c>
      <c r="E3362" s="21" t="s">
        <v>31763</v>
      </c>
      <c r="F3362" s="21" t="s">
        <v>15060</v>
      </c>
    </row>
    <row r="3363" spans="1:6" ht="32" customHeight="1">
      <c r="A3363" s="19" t="s">
        <v>31764</v>
      </c>
      <c r="B3363" s="20" t="s">
        <v>31765</v>
      </c>
      <c r="C3363" s="21" t="s">
        <v>31766</v>
      </c>
      <c r="D3363" s="21" t="s">
        <v>31767</v>
      </c>
      <c r="E3363" s="21" t="s">
        <v>31768</v>
      </c>
      <c r="F3363" s="21" t="s">
        <v>15060</v>
      </c>
    </row>
    <row r="3364" spans="1:6" ht="32" customHeight="1">
      <c r="A3364" s="19" t="s">
        <v>31769</v>
      </c>
      <c r="B3364" s="20" t="s">
        <v>31770</v>
      </c>
      <c r="C3364" s="21" t="s">
        <v>31771</v>
      </c>
      <c r="D3364" s="21" t="s">
        <v>31772</v>
      </c>
      <c r="E3364" s="21" t="s">
        <v>31773</v>
      </c>
      <c r="F3364" s="21" t="s">
        <v>15060</v>
      </c>
    </row>
    <row r="3365" spans="1:6" ht="32" customHeight="1">
      <c r="A3365" s="19" t="s">
        <v>31774</v>
      </c>
      <c r="B3365" s="20" t="s">
        <v>31775</v>
      </c>
      <c r="C3365" s="21" t="s">
        <v>31776</v>
      </c>
      <c r="D3365" s="21" t="s">
        <v>31777</v>
      </c>
      <c r="E3365" s="21" t="s">
        <v>31778</v>
      </c>
      <c r="F3365" s="21" t="s">
        <v>15060</v>
      </c>
    </row>
    <row r="3366" spans="1:6" ht="32" customHeight="1">
      <c r="A3366" s="19" t="s">
        <v>31779</v>
      </c>
      <c r="B3366" s="20" t="s">
        <v>31780</v>
      </c>
      <c r="C3366" s="21" t="s">
        <v>31781</v>
      </c>
      <c r="D3366" s="21" t="s">
        <v>31782</v>
      </c>
      <c r="E3366" s="21" t="s">
        <v>31783</v>
      </c>
      <c r="F3366" s="21" t="s">
        <v>15060</v>
      </c>
    </row>
    <row r="3367" spans="1:6" ht="32" customHeight="1">
      <c r="A3367" s="19" t="s">
        <v>31784</v>
      </c>
      <c r="B3367" s="20" t="s">
        <v>31785</v>
      </c>
      <c r="C3367" s="21" t="s">
        <v>31786</v>
      </c>
      <c r="D3367" s="21" t="s">
        <v>31787</v>
      </c>
      <c r="E3367" s="21" t="s">
        <v>31788</v>
      </c>
      <c r="F3367" s="21" t="s">
        <v>15060</v>
      </c>
    </row>
    <row r="3368" spans="1:6" ht="32" customHeight="1">
      <c r="A3368" s="19" t="s">
        <v>31789</v>
      </c>
      <c r="B3368" s="20" t="s">
        <v>31790</v>
      </c>
      <c r="C3368" s="21" t="s">
        <v>31791</v>
      </c>
      <c r="D3368" s="21" t="s">
        <v>31792</v>
      </c>
      <c r="E3368" s="21" t="s">
        <v>31793</v>
      </c>
      <c r="F3368" s="21" t="s">
        <v>15060</v>
      </c>
    </row>
    <row r="3369" spans="1:6" ht="32" customHeight="1">
      <c r="A3369" s="19" t="s">
        <v>31794</v>
      </c>
      <c r="B3369" s="20" t="s">
        <v>31795</v>
      </c>
      <c r="C3369" s="21" t="s">
        <v>31796</v>
      </c>
      <c r="D3369" s="21" t="s">
        <v>31797</v>
      </c>
      <c r="E3369" s="21" t="s">
        <v>31798</v>
      </c>
      <c r="F3369" s="21" t="s">
        <v>15060</v>
      </c>
    </row>
    <row r="3370" spans="1:6" ht="32" customHeight="1">
      <c r="A3370" s="19" t="s">
        <v>31799</v>
      </c>
      <c r="B3370" s="20" t="s">
        <v>31800</v>
      </c>
      <c r="C3370" s="21" t="s">
        <v>31801</v>
      </c>
      <c r="D3370" s="21" t="s">
        <v>31802</v>
      </c>
      <c r="E3370" s="21" t="s">
        <v>31803</v>
      </c>
      <c r="F3370" s="21" t="s">
        <v>15060</v>
      </c>
    </row>
    <row r="3371" spans="1:6" ht="32" customHeight="1">
      <c r="A3371" s="19" t="s">
        <v>31804</v>
      </c>
      <c r="B3371" s="20" t="s">
        <v>31805</v>
      </c>
      <c r="C3371" s="21" t="s">
        <v>31806</v>
      </c>
      <c r="D3371" s="21" t="s">
        <v>31807</v>
      </c>
      <c r="E3371" s="21" t="s">
        <v>31808</v>
      </c>
      <c r="F3371" s="21" t="s">
        <v>15060</v>
      </c>
    </row>
    <row r="3372" spans="1:6" ht="32" customHeight="1">
      <c r="A3372" s="19" t="s">
        <v>31809</v>
      </c>
      <c r="B3372" s="20" t="s">
        <v>31810</v>
      </c>
      <c r="C3372" s="21" t="s">
        <v>31811</v>
      </c>
      <c r="D3372" s="21" t="s">
        <v>31812</v>
      </c>
      <c r="E3372" s="21" t="s">
        <v>31813</v>
      </c>
      <c r="F3372" s="21" t="s">
        <v>15060</v>
      </c>
    </row>
    <row r="3373" spans="1:6" ht="32" customHeight="1">
      <c r="A3373" s="19" t="s">
        <v>31814</v>
      </c>
      <c r="B3373" s="20" t="s">
        <v>31815</v>
      </c>
      <c r="C3373" s="21" t="s">
        <v>31816</v>
      </c>
      <c r="D3373" s="21" t="s">
        <v>31817</v>
      </c>
      <c r="E3373" s="21" t="s">
        <v>31818</v>
      </c>
      <c r="F3373" s="21" t="s">
        <v>15060</v>
      </c>
    </row>
    <row r="3374" spans="1:6" ht="32" customHeight="1">
      <c r="A3374" s="19" t="s">
        <v>31819</v>
      </c>
      <c r="B3374" s="20" t="s">
        <v>31820</v>
      </c>
      <c r="C3374" s="21" t="s">
        <v>31821</v>
      </c>
      <c r="D3374" s="21" t="s">
        <v>31822</v>
      </c>
      <c r="E3374" s="21" t="s">
        <v>31823</v>
      </c>
      <c r="F3374" s="21" t="s">
        <v>15060</v>
      </c>
    </row>
    <row r="3375" spans="1:6" ht="32" customHeight="1">
      <c r="A3375" s="19" t="s">
        <v>31824</v>
      </c>
      <c r="B3375" s="20" t="s">
        <v>31825</v>
      </c>
      <c r="C3375" s="21" t="s">
        <v>31826</v>
      </c>
      <c r="D3375" s="21" t="s">
        <v>31827</v>
      </c>
      <c r="E3375" s="21" t="s">
        <v>31828</v>
      </c>
      <c r="F3375" s="21" t="s">
        <v>15060</v>
      </c>
    </row>
    <row r="3376" spans="1:6" ht="32" customHeight="1">
      <c r="A3376" s="19" t="s">
        <v>31829</v>
      </c>
      <c r="B3376" s="20" t="s">
        <v>31830</v>
      </c>
      <c r="C3376" s="21" t="s">
        <v>31831</v>
      </c>
      <c r="D3376" s="21" t="s">
        <v>31832</v>
      </c>
      <c r="E3376" s="21" t="s">
        <v>31833</v>
      </c>
      <c r="F3376" s="21" t="s">
        <v>15060</v>
      </c>
    </row>
    <row r="3377" spans="1:6" ht="32" customHeight="1">
      <c r="A3377" s="19" t="s">
        <v>31834</v>
      </c>
      <c r="B3377" s="20" t="s">
        <v>31835</v>
      </c>
      <c r="C3377" s="21" t="s">
        <v>31836</v>
      </c>
      <c r="D3377" s="21" t="s">
        <v>31837</v>
      </c>
      <c r="E3377" s="21" t="s">
        <v>31838</v>
      </c>
      <c r="F3377" s="21" t="s">
        <v>15060</v>
      </c>
    </row>
    <row r="3378" spans="1:6" ht="32" customHeight="1">
      <c r="A3378" s="19" t="s">
        <v>31839</v>
      </c>
      <c r="B3378" s="20" t="s">
        <v>31840</v>
      </c>
      <c r="C3378" s="21" t="s">
        <v>31841</v>
      </c>
      <c r="D3378" s="21" t="s">
        <v>31842</v>
      </c>
      <c r="E3378" s="21" t="s">
        <v>31843</v>
      </c>
      <c r="F3378" s="21" t="s">
        <v>15060</v>
      </c>
    </row>
    <row r="3379" spans="1:6" ht="32" customHeight="1">
      <c r="A3379" s="19" t="s">
        <v>31844</v>
      </c>
      <c r="B3379" s="20" t="s">
        <v>31845</v>
      </c>
      <c r="C3379" s="21" t="s">
        <v>31846</v>
      </c>
      <c r="D3379" s="21" t="s">
        <v>31847</v>
      </c>
      <c r="E3379" s="21" t="s">
        <v>31848</v>
      </c>
      <c r="F3379" s="21" t="s">
        <v>15060</v>
      </c>
    </row>
    <row r="3380" spans="1:6" ht="32" customHeight="1">
      <c r="A3380" s="19" t="s">
        <v>31849</v>
      </c>
      <c r="B3380" s="20" t="s">
        <v>31850</v>
      </c>
      <c r="C3380" s="21" t="s">
        <v>31851</v>
      </c>
      <c r="D3380" s="21" t="s">
        <v>31852</v>
      </c>
      <c r="E3380" s="21" t="s">
        <v>31853</v>
      </c>
      <c r="F3380" s="21" t="s">
        <v>15060</v>
      </c>
    </row>
    <row r="3381" spans="1:6" ht="32" customHeight="1">
      <c r="A3381" s="19" t="s">
        <v>31854</v>
      </c>
      <c r="B3381" s="20" t="s">
        <v>31855</v>
      </c>
      <c r="C3381" s="21" t="s">
        <v>31856</v>
      </c>
      <c r="D3381" s="21" t="s">
        <v>31857</v>
      </c>
      <c r="E3381" s="21" t="s">
        <v>31858</v>
      </c>
      <c r="F3381" s="21" t="s">
        <v>15060</v>
      </c>
    </row>
    <row r="3382" spans="1:6" ht="32" customHeight="1">
      <c r="A3382" s="19" t="s">
        <v>31859</v>
      </c>
      <c r="B3382" s="20" t="s">
        <v>31860</v>
      </c>
      <c r="C3382" s="21" t="s">
        <v>31861</v>
      </c>
      <c r="D3382" s="21" t="s">
        <v>31862</v>
      </c>
      <c r="E3382" s="21" t="s">
        <v>31863</v>
      </c>
      <c r="F3382" s="21" t="s">
        <v>15060</v>
      </c>
    </row>
    <row r="3383" spans="1:6" ht="32" customHeight="1">
      <c r="A3383" s="19" t="s">
        <v>31864</v>
      </c>
      <c r="B3383" s="20" t="s">
        <v>31865</v>
      </c>
      <c r="C3383" s="21" t="s">
        <v>31866</v>
      </c>
      <c r="D3383" s="21" t="s">
        <v>31867</v>
      </c>
      <c r="E3383" s="21" t="s">
        <v>31868</v>
      </c>
      <c r="F3383" s="21" t="s">
        <v>15060</v>
      </c>
    </row>
    <row r="3384" spans="1:6" ht="32" customHeight="1">
      <c r="A3384" s="19" t="s">
        <v>31869</v>
      </c>
      <c r="B3384" s="20" t="s">
        <v>31870</v>
      </c>
      <c r="C3384" s="21" t="s">
        <v>31871</v>
      </c>
      <c r="D3384" s="21" t="s">
        <v>31872</v>
      </c>
      <c r="E3384" s="21" t="s">
        <v>31873</v>
      </c>
      <c r="F3384" s="21" t="s">
        <v>15060</v>
      </c>
    </row>
    <row r="3385" spans="1:6" ht="32" customHeight="1">
      <c r="A3385" s="19" t="s">
        <v>31874</v>
      </c>
      <c r="B3385" s="20" t="s">
        <v>31875</v>
      </c>
      <c r="C3385" s="21" t="s">
        <v>31876</v>
      </c>
      <c r="D3385" s="21" t="s">
        <v>31877</v>
      </c>
      <c r="E3385" s="21" t="s">
        <v>31878</v>
      </c>
      <c r="F3385" s="21" t="s">
        <v>15060</v>
      </c>
    </row>
    <row r="3386" spans="1:6" ht="32" customHeight="1">
      <c r="A3386" s="19" t="s">
        <v>31879</v>
      </c>
      <c r="B3386" s="20" t="s">
        <v>31880</v>
      </c>
      <c r="C3386" s="21" t="s">
        <v>31881</v>
      </c>
      <c r="D3386" s="21" t="s">
        <v>31882</v>
      </c>
      <c r="E3386" s="21" t="s">
        <v>31883</v>
      </c>
      <c r="F3386" s="21" t="s">
        <v>15060</v>
      </c>
    </row>
    <row r="3387" spans="1:6" ht="32" customHeight="1">
      <c r="A3387" s="19" t="s">
        <v>31884</v>
      </c>
      <c r="B3387" s="20" t="s">
        <v>31885</v>
      </c>
      <c r="C3387" s="21" t="s">
        <v>31886</v>
      </c>
      <c r="D3387" s="21" t="s">
        <v>31887</v>
      </c>
      <c r="E3387" s="21" t="s">
        <v>31888</v>
      </c>
      <c r="F3387" s="21" t="s">
        <v>15060</v>
      </c>
    </row>
    <row r="3388" spans="1:6" ht="32" customHeight="1">
      <c r="A3388" s="19" t="s">
        <v>31889</v>
      </c>
      <c r="B3388" s="20" t="s">
        <v>31890</v>
      </c>
      <c r="C3388" s="21" t="s">
        <v>31891</v>
      </c>
      <c r="D3388" s="21" t="s">
        <v>31892</v>
      </c>
      <c r="E3388" s="21" t="s">
        <v>31893</v>
      </c>
      <c r="F3388" s="21" t="s">
        <v>15060</v>
      </c>
    </row>
    <row r="3389" spans="1:6" ht="32" customHeight="1">
      <c r="A3389" s="19" t="s">
        <v>31894</v>
      </c>
      <c r="B3389" s="20" t="s">
        <v>31895</v>
      </c>
      <c r="C3389" s="21" t="s">
        <v>31896</v>
      </c>
      <c r="D3389" s="21" t="s">
        <v>31897</v>
      </c>
      <c r="E3389" s="21" t="s">
        <v>31898</v>
      </c>
      <c r="F3389" s="21" t="s">
        <v>15060</v>
      </c>
    </row>
    <row r="3390" spans="1:6" ht="32" customHeight="1">
      <c r="A3390" s="19" t="s">
        <v>31899</v>
      </c>
      <c r="B3390" s="20" t="s">
        <v>31900</v>
      </c>
      <c r="C3390" s="21" t="s">
        <v>31901</v>
      </c>
      <c r="D3390" s="21" t="s">
        <v>31902</v>
      </c>
      <c r="E3390" s="21" t="s">
        <v>31903</v>
      </c>
      <c r="F3390" s="21" t="s">
        <v>15060</v>
      </c>
    </row>
    <row r="3391" spans="1:6" ht="32" customHeight="1">
      <c r="A3391" s="19" t="s">
        <v>31904</v>
      </c>
      <c r="B3391" s="20" t="s">
        <v>31905</v>
      </c>
      <c r="C3391" s="21" t="s">
        <v>31906</v>
      </c>
      <c r="D3391" s="21" t="s">
        <v>31907</v>
      </c>
      <c r="E3391" s="21" t="s">
        <v>31908</v>
      </c>
      <c r="F3391" s="21" t="s">
        <v>15060</v>
      </c>
    </row>
    <row r="3392" spans="1:6" ht="32" customHeight="1">
      <c r="A3392" s="19" t="s">
        <v>31909</v>
      </c>
      <c r="B3392" s="20" t="s">
        <v>31910</v>
      </c>
      <c r="C3392" s="21" t="s">
        <v>31911</v>
      </c>
      <c r="D3392" s="21" t="s">
        <v>31912</v>
      </c>
      <c r="E3392" s="21" t="s">
        <v>31913</v>
      </c>
      <c r="F3392" s="21" t="s">
        <v>15060</v>
      </c>
    </row>
    <row r="3393" spans="1:6" ht="32" customHeight="1">
      <c r="A3393" s="19" t="s">
        <v>31914</v>
      </c>
      <c r="B3393" s="20" t="s">
        <v>31915</v>
      </c>
      <c r="C3393" s="21" t="s">
        <v>31916</v>
      </c>
      <c r="D3393" s="21" t="s">
        <v>31917</v>
      </c>
      <c r="E3393" s="21" t="s">
        <v>31918</v>
      </c>
      <c r="F3393" s="21" t="s">
        <v>15060</v>
      </c>
    </row>
    <row r="3394" spans="1:6" ht="32" customHeight="1">
      <c r="A3394" s="19" t="s">
        <v>31919</v>
      </c>
      <c r="B3394" s="20" t="s">
        <v>31920</v>
      </c>
      <c r="C3394" s="21" t="s">
        <v>31921</v>
      </c>
      <c r="D3394" s="21" t="s">
        <v>31922</v>
      </c>
      <c r="E3394" s="21" t="s">
        <v>31923</v>
      </c>
      <c r="F3394" s="21" t="s">
        <v>15060</v>
      </c>
    </row>
    <row r="3395" spans="1:6" ht="32" customHeight="1">
      <c r="A3395" s="19" t="s">
        <v>31924</v>
      </c>
      <c r="B3395" s="20" t="s">
        <v>31925</v>
      </c>
      <c r="C3395" s="21" t="s">
        <v>31926</v>
      </c>
      <c r="D3395" s="21" t="s">
        <v>31927</v>
      </c>
      <c r="E3395" s="21" t="s">
        <v>31928</v>
      </c>
      <c r="F3395" s="21" t="s">
        <v>15060</v>
      </c>
    </row>
    <row r="3396" spans="1:6" ht="32" customHeight="1">
      <c r="A3396" s="19" t="s">
        <v>31929</v>
      </c>
      <c r="B3396" s="20" t="s">
        <v>31930</v>
      </c>
      <c r="C3396" s="21" t="s">
        <v>31931</v>
      </c>
      <c r="D3396" s="21" t="s">
        <v>31932</v>
      </c>
      <c r="E3396" s="22">
        <v>100</v>
      </c>
      <c r="F3396" s="21" t="s">
        <v>15060</v>
      </c>
    </row>
    <row r="3397" spans="1:6" ht="32" customHeight="1">
      <c r="A3397" s="19" t="s">
        <v>31933</v>
      </c>
      <c r="B3397" s="20" t="s">
        <v>31934</v>
      </c>
      <c r="C3397" s="21" t="s">
        <v>31935</v>
      </c>
      <c r="D3397" s="21" t="s">
        <v>31936</v>
      </c>
      <c r="E3397" s="21" t="s">
        <v>31937</v>
      </c>
      <c r="F3397" s="21" t="s">
        <v>15060</v>
      </c>
    </row>
    <row r="3398" spans="1:6" ht="32" customHeight="1">
      <c r="A3398" s="19" t="s">
        <v>31938</v>
      </c>
      <c r="B3398" s="20" t="s">
        <v>31939</v>
      </c>
      <c r="C3398" s="21" t="s">
        <v>31940</v>
      </c>
      <c r="D3398" s="21" t="s">
        <v>31941</v>
      </c>
      <c r="E3398" s="22">
        <v>100</v>
      </c>
      <c r="F3398" s="21" t="s">
        <v>15060</v>
      </c>
    </row>
    <row r="3399" spans="1:6" ht="32" customHeight="1">
      <c r="A3399" s="19" t="s">
        <v>31942</v>
      </c>
      <c r="B3399" s="20" t="s">
        <v>31943</v>
      </c>
      <c r="C3399" s="21" t="s">
        <v>31944</v>
      </c>
      <c r="D3399" s="21" t="s">
        <v>31945</v>
      </c>
      <c r="E3399" s="21" t="s">
        <v>31946</v>
      </c>
      <c r="F3399" s="21" t="s">
        <v>15060</v>
      </c>
    </row>
    <row r="3400" spans="1:6" ht="32" customHeight="1">
      <c r="A3400" s="19" t="s">
        <v>31947</v>
      </c>
      <c r="B3400" s="20" t="s">
        <v>31948</v>
      </c>
      <c r="C3400" s="21" t="s">
        <v>31949</v>
      </c>
      <c r="D3400" s="21" t="s">
        <v>31950</v>
      </c>
      <c r="E3400" s="22">
        <v>100</v>
      </c>
      <c r="F3400" s="21" t="s">
        <v>15060</v>
      </c>
    </row>
    <row r="3401" spans="1:6" ht="32" customHeight="1">
      <c r="A3401" s="19" t="s">
        <v>31951</v>
      </c>
      <c r="B3401" s="20" t="s">
        <v>31952</v>
      </c>
      <c r="C3401" s="21" t="s">
        <v>31953</v>
      </c>
      <c r="D3401" s="21" t="s">
        <v>31954</v>
      </c>
      <c r="E3401" s="22">
        <v>100</v>
      </c>
      <c r="F3401" s="21" t="s">
        <v>15060</v>
      </c>
    </row>
    <row r="3402" spans="1:6" ht="32" customHeight="1">
      <c r="A3402" s="19" t="s">
        <v>31955</v>
      </c>
      <c r="B3402" s="20" t="s">
        <v>31956</v>
      </c>
      <c r="C3402" s="21" t="s">
        <v>31957</v>
      </c>
      <c r="D3402" s="21" t="s">
        <v>31958</v>
      </c>
      <c r="E3402" s="21" t="s">
        <v>31959</v>
      </c>
      <c r="F3402" s="21" t="s">
        <v>15060</v>
      </c>
    </row>
    <row r="3403" spans="1:6" ht="32" customHeight="1">
      <c r="A3403" s="19" t="s">
        <v>31960</v>
      </c>
      <c r="B3403" s="20" t="s">
        <v>31961</v>
      </c>
      <c r="C3403" s="21" t="s">
        <v>31962</v>
      </c>
      <c r="D3403" s="21" t="s">
        <v>31963</v>
      </c>
      <c r="E3403" s="21" t="s">
        <v>31964</v>
      </c>
      <c r="F3403" s="21" t="s">
        <v>15060</v>
      </c>
    </row>
    <row r="3404" spans="1:6" ht="32" customHeight="1">
      <c r="A3404" s="19" t="s">
        <v>31965</v>
      </c>
      <c r="B3404" s="20" t="s">
        <v>31966</v>
      </c>
      <c r="C3404" s="21" t="s">
        <v>31967</v>
      </c>
      <c r="D3404" s="21" t="s">
        <v>31968</v>
      </c>
      <c r="E3404" s="22">
        <v>100</v>
      </c>
      <c r="F3404" s="21" t="s">
        <v>15060</v>
      </c>
    </row>
    <row r="3405" spans="1:6" ht="32" customHeight="1">
      <c r="A3405" s="19" t="s">
        <v>31969</v>
      </c>
      <c r="B3405" s="20" t="s">
        <v>31970</v>
      </c>
      <c r="C3405" s="21" t="s">
        <v>31971</v>
      </c>
      <c r="D3405" s="21" t="s">
        <v>31972</v>
      </c>
      <c r="E3405" s="21" t="s">
        <v>31973</v>
      </c>
      <c r="F3405" s="21" t="s">
        <v>15060</v>
      </c>
    </row>
    <row r="3406" spans="1:6" ht="32" customHeight="1">
      <c r="A3406" s="19" t="s">
        <v>31974</v>
      </c>
      <c r="B3406" s="20" t="s">
        <v>31975</v>
      </c>
      <c r="C3406" s="21" t="s">
        <v>31976</v>
      </c>
      <c r="D3406" s="21" t="s">
        <v>31977</v>
      </c>
      <c r="E3406" s="21" t="s">
        <v>31978</v>
      </c>
      <c r="F3406" s="21" t="s">
        <v>15060</v>
      </c>
    </row>
    <row r="3407" spans="1:6" ht="32" customHeight="1">
      <c r="A3407" s="19" t="s">
        <v>31979</v>
      </c>
      <c r="B3407" s="20" t="s">
        <v>31980</v>
      </c>
      <c r="C3407" s="21" t="s">
        <v>31981</v>
      </c>
      <c r="D3407" s="21" t="s">
        <v>31982</v>
      </c>
      <c r="E3407" s="21" t="s">
        <v>31983</v>
      </c>
      <c r="F3407" s="21" t="s">
        <v>15060</v>
      </c>
    </row>
    <row r="3408" spans="1:6" ht="32" customHeight="1">
      <c r="A3408" s="19" t="s">
        <v>31984</v>
      </c>
      <c r="B3408" s="20" t="s">
        <v>31985</v>
      </c>
      <c r="C3408" s="21" t="s">
        <v>31986</v>
      </c>
      <c r="D3408" s="21" t="s">
        <v>31987</v>
      </c>
      <c r="E3408" s="21" t="s">
        <v>31988</v>
      </c>
      <c r="F3408" s="21" t="s">
        <v>15060</v>
      </c>
    </row>
    <row r="3409" spans="1:6" ht="32" customHeight="1">
      <c r="A3409" s="19" t="s">
        <v>31989</v>
      </c>
      <c r="B3409" s="20" t="s">
        <v>31990</v>
      </c>
      <c r="C3409" s="21" t="s">
        <v>31991</v>
      </c>
      <c r="D3409" s="21" t="s">
        <v>31992</v>
      </c>
      <c r="E3409" s="21" t="s">
        <v>31993</v>
      </c>
      <c r="F3409" s="21" t="s">
        <v>15060</v>
      </c>
    </row>
    <row r="3410" spans="1:6" ht="32" customHeight="1">
      <c r="A3410" s="19" t="s">
        <v>31994</v>
      </c>
      <c r="B3410" s="20" t="s">
        <v>31995</v>
      </c>
      <c r="C3410" s="21" t="s">
        <v>31996</v>
      </c>
      <c r="D3410" s="21" t="s">
        <v>31997</v>
      </c>
      <c r="E3410" s="21" t="s">
        <v>31998</v>
      </c>
      <c r="F3410" s="21" t="s">
        <v>15060</v>
      </c>
    </row>
    <row r="3411" spans="1:6" ht="32" customHeight="1">
      <c r="A3411" s="19" t="s">
        <v>31999</v>
      </c>
      <c r="B3411" s="20" t="s">
        <v>32000</v>
      </c>
      <c r="C3411" s="21" t="s">
        <v>32001</v>
      </c>
      <c r="D3411" s="21" t="s">
        <v>32002</v>
      </c>
      <c r="E3411" s="21" t="s">
        <v>32003</v>
      </c>
      <c r="F3411" s="21" t="s">
        <v>15060</v>
      </c>
    </row>
    <row r="3412" spans="1:6" ht="32" customHeight="1">
      <c r="A3412" s="19" t="s">
        <v>32004</v>
      </c>
      <c r="B3412" s="20" t="s">
        <v>32005</v>
      </c>
      <c r="C3412" s="21" t="s">
        <v>32006</v>
      </c>
      <c r="D3412" s="21" t="s">
        <v>32007</v>
      </c>
      <c r="E3412" s="21" t="s">
        <v>32008</v>
      </c>
      <c r="F3412" s="21" t="s">
        <v>15060</v>
      </c>
    </row>
    <row r="3413" spans="1:6" ht="32" customHeight="1">
      <c r="A3413" s="19" t="s">
        <v>32009</v>
      </c>
      <c r="B3413" s="20" t="s">
        <v>32010</v>
      </c>
      <c r="C3413" s="21" t="s">
        <v>32011</v>
      </c>
      <c r="D3413" s="21" t="s">
        <v>32012</v>
      </c>
      <c r="E3413" s="21" t="s">
        <v>32013</v>
      </c>
      <c r="F3413" s="21" t="s">
        <v>15060</v>
      </c>
    </row>
    <row r="3414" spans="1:6" ht="32" customHeight="1">
      <c r="A3414" s="19" t="s">
        <v>32014</v>
      </c>
      <c r="B3414" s="20" t="s">
        <v>32015</v>
      </c>
      <c r="C3414" s="21" t="s">
        <v>32016</v>
      </c>
      <c r="D3414" s="21" t="s">
        <v>32017</v>
      </c>
      <c r="E3414" s="21" t="s">
        <v>32018</v>
      </c>
      <c r="F3414" s="21" t="s">
        <v>15060</v>
      </c>
    </row>
    <row r="3415" spans="1:6" ht="32" customHeight="1">
      <c r="A3415" s="19" t="s">
        <v>32019</v>
      </c>
      <c r="B3415" s="20" t="s">
        <v>32020</v>
      </c>
      <c r="C3415" s="21" t="s">
        <v>32021</v>
      </c>
      <c r="D3415" s="21" t="s">
        <v>32022</v>
      </c>
      <c r="E3415" s="21" t="s">
        <v>32023</v>
      </c>
      <c r="F3415" s="21" t="s">
        <v>15060</v>
      </c>
    </row>
    <row r="3416" spans="1:6" ht="32" customHeight="1">
      <c r="A3416" s="19" t="s">
        <v>32024</v>
      </c>
      <c r="B3416" s="20" t="s">
        <v>32025</v>
      </c>
      <c r="C3416" s="21" t="s">
        <v>32026</v>
      </c>
      <c r="D3416" s="21" t="s">
        <v>32027</v>
      </c>
      <c r="E3416" s="21" t="s">
        <v>32028</v>
      </c>
      <c r="F3416" s="21" t="s">
        <v>15060</v>
      </c>
    </row>
    <row r="3417" spans="1:6" ht="32" customHeight="1">
      <c r="A3417" s="19" t="s">
        <v>32029</v>
      </c>
      <c r="B3417" s="20" t="s">
        <v>32030</v>
      </c>
      <c r="C3417" s="21" t="s">
        <v>32031</v>
      </c>
      <c r="D3417" s="21" t="s">
        <v>32032</v>
      </c>
      <c r="E3417" s="21" t="s">
        <v>32033</v>
      </c>
      <c r="F3417" s="21" t="s">
        <v>15060</v>
      </c>
    </row>
    <row r="3418" spans="1:6" ht="32" customHeight="1">
      <c r="A3418" s="19" t="s">
        <v>32034</v>
      </c>
      <c r="B3418" s="20" t="s">
        <v>32035</v>
      </c>
      <c r="C3418" s="21" t="s">
        <v>32036</v>
      </c>
      <c r="D3418" s="21" t="s">
        <v>32037</v>
      </c>
      <c r="E3418" s="21" t="s">
        <v>32038</v>
      </c>
      <c r="F3418" s="21" t="s">
        <v>15060</v>
      </c>
    </row>
    <row r="3419" spans="1:6" ht="32" customHeight="1">
      <c r="A3419" s="19" t="s">
        <v>32039</v>
      </c>
      <c r="B3419" s="20" t="s">
        <v>32040</v>
      </c>
      <c r="C3419" s="21" t="s">
        <v>32041</v>
      </c>
      <c r="D3419" s="21" t="s">
        <v>32042</v>
      </c>
      <c r="E3419" s="21" t="s">
        <v>32043</v>
      </c>
      <c r="F3419" s="21" t="s">
        <v>15060</v>
      </c>
    </row>
    <row r="3420" spans="1:6" ht="32" customHeight="1">
      <c r="A3420" s="19" t="s">
        <v>32044</v>
      </c>
      <c r="B3420" s="20" t="s">
        <v>32045</v>
      </c>
      <c r="C3420" s="21" t="s">
        <v>32046</v>
      </c>
      <c r="D3420" s="21" t="s">
        <v>32047</v>
      </c>
      <c r="E3420" s="21" t="s">
        <v>32048</v>
      </c>
      <c r="F3420" s="21" t="s">
        <v>15060</v>
      </c>
    </row>
    <row r="3421" spans="1:6" ht="32" customHeight="1">
      <c r="A3421" s="19" t="s">
        <v>32049</v>
      </c>
      <c r="B3421" s="20" t="s">
        <v>32050</v>
      </c>
      <c r="C3421" s="21" t="s">
        <v>32051</v>
      </c>
      <c r="D3421" s="21" t="s">
        <v>32052</v>
      </c>
      <c r="E3421" s="21" t="s">
        <v>32053</v>
      </c>
      <c r="F3421" s="21" t="s">
        <v>15060</v>
      </c>
    </row>
    <row r="3422" spans="1:6" ht="32" customHeight="1">
      <c r="A3422" s="19" t="s">
        <v>32054</v>
      </c>
      <c r="B3422" s="20" t="s">
        <v>32055</v>
      </c>
      <c r="C3422" s="21" t="s">
        <v>32056</v>
      </c>
      <c r="D3422" s="21" t="s">
        <v>32057</v>
      </c>
      <c r="E3422" s="21" t="s">
        <v>32058</v>
      </c>
      <c r="F3422" s="21" t="s">
        <v>15060</v>
      </c>
    </row>
    <row r="3423" spans="1:6" ht="32" customHeight="1">
      <c r="A3423" s="19" t="s">
        <v>32059</v>
      </c>
      <c r="B3423" s="20" t="s">
        <v>32060</v>
      </c>
      <c r="C3423" s="21" t="s">
        <v>32061</v>
      </c>
      <c r="D3423" s="21" t="s">
        <v>32062</v>
      </c>
      <c r="E3423" s="21" t="s">
        <v>32063</v>
      </c>
      <c r="F3423" s="21" t="s">
        <v>15060</v>
      </c>
    </row>
    <row r="3424" spans="1:6" ht="32" customHeight="1">
      <c r="A3424" s="19" t="s">
        <v>32064</v>
      </c>
      <c r="B3424" s="20" t="s">
        <v>32065</v>
      </c>
      <c r="C3424" s="21" t="s">
        <v>32066</v>
      </c>
      <c r="D3424" s="21" t="s">
        <v>32067</v>
      </c>
      <c r="E3424" s="21" t="s">
        <v>32068</v>
      </c>
      <c r="F3424" s="21" t="s">
        <v>15060</v>
      </c>
    </row>
    <row r="3425" spans="1:6" ht="32" customHeight="1">
      <c r="A3425" s="19" t="s">
        <v>32069</v>
      </c>
      <c r="B3425" s="20" t="s">
        <v>32070</v>
      </c>
      <c r="C3425" s="21" t="s">
        <v>32071</v>
      </c>
      <c r="D3425" s="21" t="s">
        <v>32072</v>
      </c>
      <c r="E3425" s="21" t="s">
        <v>32073</v>
      </c>
      <c r="F3425" s="21" t="s">
        <v>15060</v>
      </c>
    </row>
    <row r="3426" spans="1:6" ht="32" customHeight="1">
      <c r="A3426" s="19" t="s">
        <v>32074</v>
      </c>
      <c r="B3426" s="20" t="s">
        <v>32075</v>
      </c>
      <c r="C3426" s="21" t="s">
        <v>32076</v>
      </c>
      <c r="D3426" s="21" t="s">
        <v>32077</v>
      </c>
      <c r="E3426" s="21" t="s">
        <v>32078</v>
      </c>
      <c r="F3426" s="21" t="s">
        <v>15060</v>
      </c>
    </row>
    <row r="3427" spans="1:6" ht="32" customHeight="1">
      <c r="A3427" s="19" t="s">
        <v>32079</v>
      </c>
      <c r="B3427" s="20" t="s">
        <v>32080</v>
      </c>
      <c r="C3427" s="21" t="s">
        <v>32081</v>
      </c>
      <c r="D3427" s="21" t="s">
        <v>32082</v>
      </c>
      <c r="E3427" s="21" t="s">
        <v>32083</v>
      </c>
      <c r="F3427" s="21" t="s">
        <v>15060</v>
      </c>
    </row>
    <row r="3428" spans="1:6" ht="32" customHeight="1">
      <c r="A3428" s="19" t="s">
        <v>32084</v>
      </c>
      <c r="B3428" s="20" t="s">
        <v>32085</v>
      </c>
      <c r="C3428" s="21" t="s">
        <v>32086</v>
      </c>
      <c r="D3428" s="21" t="s">
        <v>32087</v>
      </c>
      <c r="E3428" s="21" t="s">
        <v>32088</v>
      </c>
      <c r="F3428" s="21" t="s">
        <v>15060</v>
      </c>
    </row>
    <row r="3429" spans="1:6" ht="32" customHeight="1">
      <c r="A3429" s="19" t="s">
        <v>32089</v>
      </c>
      <c r="B3429" s="20" t="s">
        <v>32090</v>
      </c>
      <c r="C3429" s="21" t="s">
        <v>32091</v>
      </c>
      <c r="D3429" s="21" t="s">
        <v>32092</v>
      </c>
      <c r="E3429" s="21" t="s">
        <v>32093</v>
      </c>
      <c r="F3429" s="21" t="s">
        <v>15060</v>
      </c>
    </row>
    <row r="3430" spans="1:6" ht="32" customHeight="1">
      <c r="A3430" s="19" t="s">
        <v>32094</v>
      </c>
      <c r="B3430" s="20" t="s">
        <v>32095</v>
      </c>
      <c r="C3430" s="21" t="s">
        <v>32096</v>
      </c>
      <c r="D3430" s="21" t="s">
        <v>32097</v>
      </c>
      <c r="E3430" s="21" t="s">
        <v>32098</v>
      </c>
      <c r="F3430" s="21" t="s">
        <v>15060</v>
      </c>
    </row>
    <row r="3431" spans="1:6" ht="32" customHeight="1">
      <c r="A3431" s="19" t="s">
        <v>32099</v>
      </c>
      <c r="B3431" s="20" t="s">
        <v>32100</v>
      </c>
      <c r="C3431" s="21" t="s">
        <v>32101</v>
      </c>
      <c r="D3431" s="21" t="s">
        <v>32102</v>
      </c>
      <c r="E3431" s="21" t="s">
        <v>32103</v>
      </c>
      <c r="F3431" s="21" t="s">
        <v>15060</v>
      </c>
    </row>
    <row r="3432" spans="1:6" ht="32" customHeight="1">
      <c r="A3432" s="19" t="s">
        <v>32104</v>
      </c>
      <c r="B3432" s="20" t="s">
        <v>32105</v>
      </c>
      <c r="C3432" s="21" t="s">
        <v>32106</v>
      </c>
      <c r="D3432" s="21" t="s">
        <v>32107</v>
      </c>
      <c r="E3432" s="21" t="s">
        <v>32108</v>
      </c>
      <c r="F3432" s="21" t="s">
        <v>15060</v>
      </c>
    </row>
    <row r="3433" spans="1:6" ht="32" customHeight="1">
      <c r="A3433" s="19" t="s">
        <v>32109</v>
      </c>
      <c r="B3433" s="20" t="s">
        <v>32110</v>
      </c>
      <c r="C3433" s="21" t="s">
        <v>32111</v>
      </c>
      <c r="D3433" s="21" t="s">
        <v>32112</v>
      </c>
      <c r="E3433" s="21" t="s">
        <v>32113</v>
      </c>
      <c r="F3433" s="21" t="s">
        <v>15060</v>
      </c>
    </row>
    <row r="3434" spans="1:6" ht="32" customHeight="1">
      <c r="A3434" s="19" t="s">
        <v>32114</v>
      </c>
      <c r="B3434" s="20" t="s">
        <v>32115</v>
      </c>
      <c r="C3434" s="21" t="s">
        <v>32116</v>
      </c>
      <c r="D3434" s="21" t="s">
        <v>32117</v>
      </c>
      <c r="E3434" s="21" t="s">
        <v>32118</v>
      </c>
      <c r="F3434" s="21" t="s">
        <v>15060</v>
      </c>
    </row>
    <row r="3435" spans="1:6" ht="32" customHeight="1">
      <c r="A3435" s="19" t="s">
        <v>32119</v>
      </c>
      <c r="B3435" s="20" t="s">
        <v>32120</v>
      </c>
      <c r="C3435" s="21" t="s">
        <v>32121</v>
      </c>
      <c r="D3435" s="21" t="s">
        <v>32122</v>
      </c>
      <c r="E3435" s="21" t="s">
        <v>32123</v>
      </c>
      <c r="F3435" s="21" t="s">
        <v>15060</v>
      </c>
    </row>
    <row r="3436" spans="1:6" ht="32" customHeight="1">
      <c r="A3436" s="19" t="s">
        <v>32124</v>
      </c>
      <c r="B3436" s="20" t="s">
        <v>32125</v>
      </c>
      <c r="C3436" s="21" t="s">
        <v>32126</v>
      </c>
      <c r="D3436" s="21" t="s">
        <v>32127</v>
      </c>
      <c r="E3436" s="21" t="s">
        <v>32128</v>
      </c>
      <c r="F3436" s="21" t="s">
        <v>15060</v>
      </c>
    </row>
    <row r="3437" spans="1:6" ht="32" customHeight="1">
      <c r="A3437" s="19" t="s">
        <v>32129</v>
      </c>
      <c r="B3437" s="20" t="s">
        <v>32130</v>
      </c>
      <c r="C3437" s="21" t="s">
        <v>32131</v>
      </c>
      <c r="D3437" s="21" t="s">
        <v>32132</v>
      </c>
      <c r="E3437" s="21" t="s">
        <v>32133</v>
      </c>
      <c r="F3437" s="21" t="s">
        <v>15060</v>
      </c>
    </row>
    <row r="3438" spans="1:6" ht="32" customHeight="1">
      <c r="A3438" s="19" t="s">
        <v>32134</v>
      </c>
      <c r="B3438" s="20" t="s">
        <v>32135</v>
      </c>
      <c r="C3438" s="21" t="s">
        <v>32136</v>
      </c>
      <c r="D3438" s="21" t="s">
        <v>32137</v>
      </c>
      <c r="E3438" s="21" t="s">
        <v>32138</v>
      </c>
      <c r="F3438" s="21" t="s">
        <v>15060</v>
      </c>
    </row>
    <row r="3439" spans="1:6" ht="32" customHeight="1">
      <c r="A3439" s="19" t="s">
        <v>32139</v>
      </c>
      <c r="B3439" s="20" t="s">
        <v>32140</v>
      </c>
      <c r="C3439" s="21" t="s">
        <v>32141</v>
      </c>
      <c r="D3439" s="21" t="s">
        <v>32142</v>
      </c>
      <c r="E3439" s="21" t="s">
        <v>32143</v>
      </c>
      <c r="F3439" s="21" t="s">
        <v>15060</v>
      </c>
    </row>
    <row r="3440" spans="1:6" ht="32" customHeight="1">
      <c r="A3440" s="19" t="s">
        <v>32144</v>
      </c>
      <c r="B3440" s="20" t="s">
        <v>32145</v>
      </c>
      <c r="C3440" s="21" t="s">
        <v>32146</v>
      </c>
      <c r="D3440" s="21" t="s">
        <v>32147</v>
      </c>
      <c r="E3440" s="21" t="s">
        <v>32148</v>
      </c>
      <c r="F3440" s="21" t="s">
        <v>15060</v>
      </c>
    </row>
    <row r="3441" spans="1:6" ht="32" customHeight="1">
      <c r="A3441" s="19" t="s">
        <v>32149</v>
      </c>
      <c r="B3441" s="20" t="s">
        <v>32150</v>
      </c>
      <c r="C3441" s="21" t="s">
        <v>32151</v>
      </c>
      <c r="D3441" s="21" t="s">
        <v>32152</v>
      </c>
      <c r="E3441" s="21" t="s">
        <v>32153</v>
      </c>
      <c r="F3441" s="21" t="s">
        <v>15060</v>
      </c>
    </row>
    <row r="3442" spans="1:6" ht="32" customHeight="1">
      <c r="A3442" s="19" t="s">
        <v>32154</v>
      </c>
      <c r="B3442" s="20" t="s">
        <v>32155</v>
      </c>
      <c r="C3442" s="21" t="s">
        <v>32156</v>
      </c>
      <c r="D3442" s="21" t="s">
        <v>32157</v>
      </c>
      <c r="E3442" s="21" t="s">
        <v>32158</v>
      </c>
      <c r="F3442" s="21" t="s">
        <v>15060</v>
      </c>
    </row>
    <row r="3443" spans="1:6" ht="32" customHeight="1">
      <c r="A3443" s="19" t="s">
        <v>32159</v>
      </c>
      <c r="B3443" s="20" t="s">
        <v>32160</v>
      </c>
      <c r="C3443" s="21" t="s">
        <v>32161</v>
      </c>
      <c r="D3443" s="21" t="s">
        <v>32162</v>
      </c>
      <c r="E3443" s="21" t="s">
        <v>32163</v>
      </c>
      <c r="F3443" s="21" t="s">
        <v>15060</v>
      </c>
    </row>
    <row r="3444" spans="1:6" ht="32" customHeight="1">
      <c r="A3444" s="19" t="s">
        <v>32164</v>
      </c>
      <c r="B3444" s="20" t="s">
        <v>32165</v>
      </c>
      <c r="C3444" s="21" t="s">
        <v>32166</v>
      </c>
      <c r="D3444" s="21" t="s">
        <v>32167</v>
      </c>
      <c r="E3444" s="21" t="s">
        <v>32168</v>
      </c>
      <c r="F3444" s="21" t="s">
        <v>15060</v>
      </c>
    </row>
    <row r="3445" spans="1:6" ht="32" customHeight="1">
      <c r="A3445" s="19" t="s">
        <v>32169</v>
      </c>
      <c r="B3445" s="20" t="s">
        <v>32170</v>
      </c>
      <c r="C3445" s="21" t="s">
        <v>32171</v>
      </c>
      <c r="D3445" s="21" t="s">
        <v>32172</v>
      </c>
      <c r="E3445" s="21" t="s">
        <v>32173</v>
      </c>
      <c r="F3445" s="21" t="s">
        <v>15060</v>
      </c>
    </row>
    <row r="3446" spans="1:6" ht="32" customHeight="1">
      <c r="A3446" s="19" t="s">
        <v>32174</v>
      </c>
      <c r="B3446" s="20" t="s">
        <v>32175</v>
      </c>
      <c r="C3446" s="21" t="s">
        <v>32176</v>
      </c>
      <c r="D3446" s="21" t="s">
        <v>32177</v>
      </c>
      <c r="E3446" s="21" t="s">
        <v>32178</v>
      </c>
      <c r="F3446" s="21" t="s">
        <v>15060</v>
      </c>
    </row>
    <row r="3447" spans="1:6" ht="32" customHeight="1">
      <c r="A3447" s="19" t="s">
        <v>32179</v>
      </c>
      <c r="B3447" s="20" t="s">
        <v>32180</v>
      </c>
      <c r="C3447" s="21" t="s">
        <v>32181</v>
      </c>
      <c r="D3447" s="21" t="s">
        <v>32182</v>
      </c>
      <c r="E3447" s="21" t="s">
        <v>32183</v>
      </c>
      <c r="F3447" s="21" t="s">
        <v>15060</v>
      </c>
    </row>
    <row r="3448" spans="1:6" ht="32" customHeight="1">
      <c r="A3448" s="19" t="s">
        <v>32184</v>
      </c>
      <c r="B3448" s="20" t="s">
        <v>32185</v>
      </c>
      <c r="C3448" s="21" t="s">
        <v>32186</v>
      </c>
      <c r="D3448" s="21" t="s">
        <v>32187</v>
      </c>
      <c r="E3448" s="21" t="s">
        <v>32188</v>
      </c>
      <c r="F3448" s="21" t="s">
        <v>15060</v>
      </c>
    </row>
    <row r="3449" spans="1:6" ht="32" customHeight="1">
      <c r="A3449" s="19" t="s">
        <v>32189</v>
      </c>
      <c r="B3449" s="20" t="s">
        <v>32190</v>
      </c>
      <c r="C3449" s="21" t="s">
        <v>32191</v>
      </c>
      <c r="D3449" s="21" t="s">
        <v>32192</v>
      </c>
      <c r="E3449" s="21" t="s">
        <v>32193</v>
      </c>
      <c r="F3449" s="21" t="s">
        <v>15060</v>
      </c>
    </row>
    <row r="3450" spans="1:6" ht="32" customHeight="1">
      <c r="A3450" s="19" t="s">
        <v>32194</v>
      </c>
      <c r="B3450" s="20" t="s">
        <v>32195</v>
      </c>
      <c r="C3450" s="21" t="s">
        <v>32196</v>
      </c>
      <c r="D3450" s="21" t="s">
        <v>32197</v>
      </c>
      <c r="E3450" s="21" t="s">
        <v>32198</v>
      </c>
      <c r="F3450" s="21" t="s">
        <v>15060</v>
      </c>
    </row>
    <row r="3451" spans="1:6" ht="32" customHeight="1">
      <c r="A3451" s="19" t="s">
        <v>32199</v>
      </c>
      <c r="B3451" s="20" t="s">
        <v>32200</v>
      </c>
      <c r="C3451" s="21" t="s">
        <v>32201</v>
      </c>
      <c r="D3451" s="21" t="s">
        <v>32202</v>
      </c>
      <c r="E3451" s="21" t="s">
        <v>32203</v>
      </c>
      <c r="F3451" s="21" t="s">
        <v>15060</v>
      </c>
    </row>
    <row r="3452" spans="1:6" ht="32" customHeight="1">
      <c r="A3452" s="19" t="s">
        <v>32204</v>
      </c>
      <c r="B3452" s="20" t="s">
        <v>32205</v>
      </c>
      <c r="C3452" s="21" t="s">
        <v>32206</v>
      </c>
      <c r="D3452" s="21" t="s">
        <v>32207</v>
      </c>
      <c r="E3452" s="21" t="s">
        <v>32208</v>
      </c>
      <c r="F3452" s="21" t="s">
        <v>15060</v>
      </c>
    </row>
    <row r="3453" spans="1:6" ht="32" customHeight="1">
      <c r="A3453" s="19" t="s">
        <v>32209</v>
      </c>
      <c r="B3453" s="20" t="s">
        <v>32210</v>
      </c>
      <c r="C3453" s="21" t="s">
        <v>32211</v>
      </c>
      <c r="D3453" s="21" t="s">
        <v>32212</v>
      </c>
      <c r="E3453" s="21" t="s">
        <v>32213</v>
      </c>
      <c r="F3453" s="21" t="s">
        <v>15060</v>
      </c>
    </row>
    <row r="3454" spans="1:6" ht="32" customHeight="1">
      <c r="A3454" s="19" t="s">
        <v>32214</v>
      </c>
      <c r="B3454" s="20" t="s">
        <v>32215</v>
      </c>
      <c r="C3454" s="21" t="s">
        <v>32216</v>
      </c>
      <c r="D3454" s="21" t="s">
        <v>32217</v>
      </c>
      <c r="E3454" s="21" t="s">
        <v>32218</v>
      </c>
      <c r="F3454" s="21" t="s">
        <v>15060</v>
      </c>
    </row>
    <row r="3455" spans="1:6" ht="32" customHeight="1">
      <c r="A3455" s="19" t="s">
        <v>32219</v>
      </c>
      <c r="B3455" s="20" t="s">
        <v>32220</v>
      </c>
      <c r="C3455" s="21" t="s">
        <v>32221</v>
      </c>
      <c r="D3455" s="21" t="s">
        <v>32222</v>
      </c>
      <c r="E3455" s="21" t="s">
        <v>32223</v>
      </c>
      <c r="F3455" s="21" t="s">
        <v>15060</v>
      </c>
    </row>
    <row r="3456" spans="1:6" ht="32" customHeight="1">
      <c r="A3456" s="19" t="s">
        <v>32224</v>
      </c>
      <c r="B3456" s="20" t="s">
        <v>32225</v>
      </c>
      <c r="C3456" s="21" t="s">
        <v>32226</v>
      </c>
      <c r="D3456" s="21" t="s">
        <v>32227</v>
      </c>
      <c r="E3456" s="21" t="s">
        <v>32228</v>
      </c>
      <c r="F3456" s="21" t="s">
        <v>15060</v>
      </c>
    </row>
    <row r="3457" spans="1:6" ht="32" customHeight="1">
      <c r="A3457" s="19" t="s">
        <v>32229</v>
      </c>
      <c r="B3457" s="20" t="s">
        <v>32230</v>
      </c>
      <c r="C3457" s="21" t="s">
        <v>32231</v>
      </c>
      <c r="D3457" s="21" t="s">
        <v>32232</v>
      </c>
      <c r="E3457" s="21" t="s">
        <v>32233</v>
      </c>
      <c r="F3457" s="21" t="s">
        <v>15060</v>
      </c>
    </row>
    <row r="3458" spans="1:6" ht="32" customHeight="1">
      <c r="A3458" s="19" t="s">
        <v>32234</v>
      </c>
      <c r="B3458" s="20" t="s">
        <v>32235</v>
      </c>
      <c r="C3458" s="21" t="s">
        <v>32236</v>
      </c>
      <c r="D3458" s="21" t="s">
        <v>32237</v>
      </c>
      <c r="E3458" s="21" t="s">
        <v>32238</v>
      </c>
      <c r="F3458" s="21" t="s">
        <v>15060</v>
      </c>
    </row>
    <row r="3459" spans="1:6" ht="32" customHeight="1">
      <c r="A3459" s="19" t="s">
        <v>32239</v>
      </c>
      <c r="B3459" s="20" t="s">
        <v>32240</v>
      </c>
      <c r="C3459" s="21" t="s">
        <v>32241</v>
      </c>
      <c r="D3459" s="21" t="s">
        <v>32242</v>
      </c>
      <c r="E3459" s="21" t="s">
        <v>32243</v>
      </c>
      <c r="F3459" s="21" t="s">
        <v>15060</v>
      </c>
    </row>
    <row r="3460" spans="1:6" ht="32" customHeight="1">
      <c r="A3460" s="19" t="s">
        <v>32244</v>
      </c>
      <c r="B3460" s="20" t="s">
        <v>32245</v>
      </c>
      <c r="C3460" s="21" t="s">
        <v>32246</v>
      </c>
      <c r="D3460" s="21" t="s">
        <v>32247</v>
      </c>
      <c r="E3460" s="21" t="s">
        <v>32248</v>
      </c>
      <c r="F3460" s="21" t="s">
        <v>15060</v>
      </c>
    </row>
    <row r="3461" spans="1:6" ht="32" customHeight="1">
      <c r="A3461" s="19" t="s">
        <v>32249</v>
      </c>
      <c r="B3461" s="20" t="s">
        <v>32250</v>
      </c>
      <c r="C3461" s="21" t="s">
        <v>32251</v>
      </c>
      <c r="D3461" s="21" t="s">
        <v>32252</v>
      </c>
      <c r="E3461" s="21" t="s">
        <v>32253</v>
      </c>
      <c r="F3461" s="21" t="s">
        <v>15060</v>
      </c>
    </row>
    <row r="3462" spans="1:6" ht="32" customHeight="1">
      <c r="A3462" s="19" t="s">
        <v>32254</v>
      </c>
      <c r="B3462" s="20" t="s">
        <v>32255</v>
      </c>
      <c r="C3462" s="21" t="s">
        <v>32256</v>
      </c>
      <c r="D3462" s="21" t="s">
        <v>32257</v>
      </c>
      <c r="E3462" s="21" t="s">
        <v>32258</v>
      </c>
      <c r="F3462" s="21" t="s">
        <v>15060</v>
      </c>
    </row>
    <row r="3463" spans="1:6" ht="32" customHeight="1">
      <c r="A3463" s="19" t="s">
        <v>32259</v>
      </c>
      <c r="B3463" s="20" t="s">
        <v>32260</v>
      </c>
      <c r="C3463" s="21" t="s">
        <v>32261</v>
      </c>
      <c r="D3463" s="21" t="s">
        <v>32262</v>
      </c>
      <c r="E3463" s="22">
        <v>100</v>
      </c>
      <c r="F3463" s="21" t="s">
        <v>15060</v>
      </c>
    </row>
    <row r="3464" spans="1:6" ht="32" customHeight="1">
      <c r="A3464" s="19" t="s">
        <v>32263</v>
      </c>
      <c r="B3464" s="20" t="s">
        <v>32264</v>
      </c>
      <c r="C3464" s="21" t="s">
        <v>32265</v>
      </c>
      <c r="D3464" s="21" t="s">
        <v>32266</v>
      </c>
      <c r="E3464" s="21" t="s">
        <v>32267</v>
      </c>
      <c r="F3464" s="21" t="s">
        <v>15060</v>
      </c>
    </row>
    <row r="3465" spans="1:6" ht="32" customHeight="1">
      <c r="A3465" s="19" t="s">
        <v>32268</v>
      </c>
      <c r="B3465" s="20" t="s">
        <v>32269</v>
      </c>
      <c r="C3465" s="21" t="s">
        <v>32270</v>
      </c>
      <c r="D3465" s="21" t="s">
        <v>32271</v>
      </c>
      <c r="E3465" s="21" t="s">
        <v>32272</v>
      </c>
      <c r="F3465" s="21" t="s">
        <v>15060</v>
      </c>
    </row>
    <row r="3466" spans="1:6" ht="32" customHeight="1">
      <c r="A3466" s="19" t="s">
        <v>32273</v>
      </c>
      <c r="B3466" s="20" t="s">
        <v>32274</v>
      </c>
      <c r="C3466" s="21" t="s">
        <v>32275</v>
      </c>
      <c r="D3466" s="21" t="s">
        <v>32276</v>
      </c>
      <c r="E3466" s="21" t="s">
        <v>32277</v>
      </c>
      <c r="F3466" s="21" t="s">
        <v>15060</v>
      </c>
    </row>
    <row r="3467" spans="1:6" ht="32" customHeight="1">
      <c r="A3467" s="19" t="s">
        <v>32278</v>
      </c>
      <c r="B3467" s="20" t="s">
        <v>32279</v>
      </c>
      <c r="C3467" s="21" t="s">
        <v>32280</v>
      </c>
      <c r="D3467" s="21" t="s">
        <v>32281</v>
      </c>
      <c r="E3467" s="21" t="s">
        <v>32282</v>
      </c>
      <c r="F3467" s="21" t="s">
        <v>15060</v>
      </c>
    </row>
    <row r="3468" spans="1:6" ht="32" customHeight="1">
      <c r="A3468" s="19" t="s">
        <v>32283</v>
      </c>
      <c r="B3468" s="20" t="s">
        <v>32284</v>
      </c>
      <c r="C3468" s="21" t="s">
        <v>32285</v>
      </c>
      <c r="D3468" s="21" t="s">
        <v>32286</v>
      </c>
      <c r="E3468" s="21" t="s">
        <v>32287</v>
      </c>
      <c r="F3468" s="21" t="s">
        <v>15060</v>
      </c>
    </row>
    <row r="3469" spans="1:6" ht="32" customHeight="1">
      <c r="A3469" s="19" t="s">
        <v>32288</v>
      </c>
      <c r="B3469" s="20" t="s">
        <v>32289</v>
      </c>
      <c r="C3469" s="21" t="s">
        <v>32290</v>
      </c>
      <c r="D3469" s="21" t="s">
        <v>32291</v>
      </c>
      <c r="E3469" s="21" t="s">
        <v>32292</v>
      </c>
      <c r="F3469" s="21" t="s">
        <v>15060</v>
      </c>
    </row>
    <row r="3470" spans="1:6" ht="32" customHeight="1">
      <c r="A3470" s="19" t="s">
        <v>32293</v>
      </c>
      <c r="B3470" s="20" t="s">
        <v>32294</v>
      </c>
      <c r="C3470" s="21" t="s">
        <v>32295</v>
      </c>
      <c r="D3470" s="21" t="s">
        <v>32296</v>
      </c>
      <c r="E3470" s="22">
        <v>100</v>
      </c>
      <c r="F3470" s="21" t="s">
        <v>15060</v>
      </c>
    </row>
    <row r="3471" spans="1:6" ht="32" customHeight="1">
      <c r="A3471" s="19" t="s">
        <v>32297</v>
      </c>
      <c r="B3471" s="20" t="s">
        <v>32298</v>
      </c>
      <c r="C3471" s="21" t="s">
        <v>32299</v>
      </c>
      <c r="D3471" s="21" t="s">
        <v>32300</v>
      </c>
      <c r="E3471" s="21" t="s">
        <v>32301</v>
      </c>
      <c r="F3471" s="21" t="s">
        <v>15060</v>
      </c>
    </row>
    <row r="3472" spans="1:6" ht="32" customHeight="1">
      <c r="A3472" s="19" t="s">
        <v>32302</v>
      </c>
      <c r="B3472" s="20" t="s">
        <v>32303</v>
      </c>
      <c r="C3472" s="21" t="s">
        <v>32304</v>
      </c>
      <c r="D3472" s="21" t="s">
        <v>32305</v>
      </c>
      <c r="E3472" s="21" t="s">
        <v>32306</v>
      </c>
      <c r="F3472" s="21" t="s">
        <v>15060</v>
      </c>
    </row>
    <row r="3473" spans="1:6" ht="32" customHeight="1">
      <c r="A3473" s="19" t="s">
        <v>32307</v>
      </c>
      <c r="B3473" s="20" t="s">
        <v>32308</v>
      </c>
      <c r="C3473" s="21" t="s">
        <v>32309</v>
      </c>
      <c r="D3473" s="21" t="s">
        <v>32310</v>
      </c>
      <c r="E3473" s="21" t="s">
        <v>32311</v>
      </c>
      <c r="F3473" s="21" t="s">
        <v>15060</v>
      </c>
    </row>
    <row r="3474" spans="1:6" ht="32" customHeight="1">
      <c r="A3474" s="19" t="s">
        <v>32312</v>
      </c>
      <c r="B3474" s="20" t="s">
        <v>32313</v>
      </c>
      <c r="C3474" s="21" t="s">
        <v>32314</v>
      </c>
      <c r="D3474" s="21" t="s">
        <v>32315</v>
      </c>
      <c r="E3474" s="21" t="s">
        <v>32316</v>
      </c>
      <c r="F3474" s="21" t="s">
        <v>15060</v>
      </c>
    </row>
    <row r="3475" spans="1:6" ht="32" customHeight="1">
      <c r="A3475" s="19" t="s">
        <v>32317</v>
      </c>
      <c r="B3475" s="20" t="s">
        <v>32318</v>
      </c>
      <c r="C3475" s="21" t="s">
        <v>32319</v>
      </c>
      <c r="D3475" s="21" t="s">
        <v>32320</v>
      </c>
      <c r="E3475" s="21" t="s">
        <v>32321</v>
      </c>
      <c r="F3475" s="21" t="s">
        <v>15060</v>
      </c>
    </row>
    <row r="3476" spans="1:6" ht="32" customHeight="1">
      <c r="A3476" s="19" t="s">
        <v>32322</v>
      </c>
      <c r="B3476" s="20" t="s">
        <v>32323</v>
      </c>
      <c r="C3476" s="21" t="s">
        <v>32324</v>
      </c>
      <c r="D3476" s="21" t="s">
        <v>32325</v>
      </c>
      <c r="E3476" s="21" t="s">
        <v>32326</v>
      </c>
      <c r="F3476" s="21" t="s">
        <v>15060</v>
      </c>
    </row>
    <row r="3477" spans="1:6" ht="32" customHeight="1">
      <c r="A3477" s="19" t="s">
        <v>32327</v>
      </c>
      <c r="B3477" s="20" t="s">
        <v>32328</v>
      </c>
      <c r="C3477" s="21" t="s">
        <v>32329</v>
      </c>
      <c r="D3477" s="21" t="s">
        <v>32330</v>
      </c>
      <c r="E3477" s="21" t="s">
        <v>32331</v>
      </c>
      <c r="F3477" s="21" t="s">
        <v>15060</v>
      </c>
    </row>
    <row r="3478" spans="1:6" ht="32" customHeight="1">
      <c r="A3478" s="19" t="s">
        <v>32332</v>
      </c>
      <c r="B3478" s="20" t="s">
        <v>32333</v>
      </c>
      <c r="C3478" s="21" t="s">
        <v>32334</v>
      </c>
      <c r="D3478" s="21" t="s">
        <v>32335</v>
      </c>
      <c r="E3478" s="21" t="s">
        <v>32336</v>
      </c>
      <c r="F3478" s="21" t="s">
        <v>15060</v>
      </c>
    </row>
    <row r="3479" spans="1:6" ht="32" customHeight="1">
      <c r="A3479" s="19" t="s">
        <v>32337</v>
      </c>
      <c r="B3479" s="20" t="s">
        <v>32338</v>
      </c>
      <c r="C3479" s="21" t="s">
        <v>32339</v>
      </c>
      <c r="D3479" s="21" t="s">
        <v>32340</v>
      </c>
      <c r="E3479" s="21" t="s">
        <v>32341</v>
      </c>
      <c r="F3479" s="21" t="s">
        <v>15060</v>
      </c>
    </row>
    <row r="3480" spans="1:6" ht="32" customHeight="1">
      <c r="A3480" s="19" t="s">
        <v>32342</v>
      </c>
      <c r="B3480" s="20" t="s">
        <v>32343</v>
      </c>
      <c r="C3480" s="21" t="s">
        <v>32344</v>
      </c>
      <c r="D3480" s="21" t="s">
        <v>32345</v>
      </c>
      <c r="E3480" s="21" t="s">
        <v>32346</v>
      </c>
      <c r="F3480" s="21" t="s">
        <v>15060</v>
      </c>
    </row>
    <row r="3481" spans="1:6" ht="32" customHeight="1">
      <c r="A3481" s="19" t="s">
        <v>32347</v>
      </c>
      <c r="B3481" s="20" t="s">
        <v>32348</v>
      </c>
      <c r="C3481" s="21" t="s">
        <v>32349</v>
      </c>
      <c r="D3481" s="21" t="s">
        <v>32350</v>
      </c>
      <c r="E3481" s="21" t="s">
        <v>32351</v>
      </c>
      <c r="F3481" s="21" t="s">
        <v>15060</v>
      </c>
    </row>
    <row r="3482" spans="1:6" ht="32" customHeight="1">
      <c r="A3482" s="19" t="s">
        <v>32352</v>
      </c>
      <c r="B3482" s="20" t="s">
        <v>32353</v>
      </c>
      <c r="C3482" s="21" t="s">
        <v>32354</v>
      </c>
      <c r="D3482" s="21" t="s">
        <v>32355</v>
      </c>
      <c r="E3482" s="21" t="s">
        <v>32356</v>
      </c>
      <c r="F3482" s="21" t="s">
        <v>15060</v>
      </c>
    </row>
    <row r="3483" spans="1:6" ht="32" customHeight="1">
      <c r="A3483" s="19" t="s">
        <v>32357</v>
      </c>
      <c r="B3483" s="20" t="s">
        <v>32358</v>
      </c>
      <c r="C3483" s="21" t="s">
        <v>32359</v>
      </c>
      <c r="D3483" s="21" t="s">
        <v>32360</v>
      </c>
      <c r="E3483" s="21" t="s">
        <v>32361</v>
      </c>
      <c r="F3483" s="21" t="s">
        <v>15060</v>
      </c>
    </row>
    <row r="3484" spans="1:6" ht="32" customHeight="1">
      <c r="A3484" s="19" t="s">
        <v>32362</v>
      </c>
      <c r="B3484" s="20" t="s">
        <v>32363</v>
      </c>
      <c r="C3484" s="21" t="s">
        <v>32364</v>
      </c>
      <c r="D3484" s="21" t="s">
        <v>32365</v>
      </c>
      <c r="E3484" s="21" t="s">
        <v>32366</v>
      </c>
      <c r="F3484" s="21" t="s">
        <v>15060</v>
      </c>
    </row>
    <row r="3485" spans="1:6" ht="32" customHeight="1">
      <c r="A3485" s="19" t="s">
        <v>32367</v>
      </c>
      <c r="B3485" s="20" t="s">
        <v>32368</v>
      </c>
      <c r="C3485" s="21" t="s">
        <v>32369</v>
      </c>
      <c r="D3485" s="21" t="s">
        <v>32370</v>
      </c>
      <c r="E3485" s="21" t="s">
        <v>32371</v>
      </c>
      <c r="F3485" s="21" t="s">
        <v>15060</v>
      </c>
    </row>
    <row r="3486" spans="1:6" ht="32" customHeight="1">
      <c r="A3486" s="19" t="s">
        <v>32372</v>
      </c>
      <c r="B3486" s="20" t="s">
        <v>32373</v>
      </c>
      <c r="C3486" s="21" t="s">
        <v>32374</v>
      </c>
      <c r="D3486" s="21" t="s">
        <v>32375</v>
      </c>
      <c r="E3486" s="21" t="s">
        <v>32376</v>
      </c>
      <c r="F3486" s="21" t="s">
        <v>15060</v>
      </c>
    </row>
    <row r="3487" spans="1:6" ht="32" customHeight="1">
      <c r="A3487" s="19" t="s">
        <v>32377</v>
      </c>
      <c r="B3487" s="20" t="s">
        <v>32378</v>
      </c>
      <c r="C3487" s="21" t="s">
        <v>32379</v>
      </c>
      <c r="D3487" s="21" t="s">
        <v>32380</v>
      </c>
      <c r="E3487" s="21" t="s">
        <v>32381</v>
      </c>
      <c r="F3487" s="21" t="s">
        <v>15060</v>
      </c>
    </row>
    <row r="3488" spans="1:6" ht="32" customHeight="1">
      <c r="A3488" s="19" t="s">
        <v>32382</v>
      </c>
      <c r="B3488" s="20" t="s">
        <v>32383</v>
      </c>
      <c r="C3488" s="21" t="s">
        <v>32384</v>
      </c>
      <c r="D3488" s="21" t="s">
        <v>32385</v>
      </c>
      <c r="E3488" s="21" t="s">
        <v>32386</v>
      </c>
      <c r="F3488" s="21" t="s">
        <v>15060</v>
      </c>
    </row>
    <row r="3489" spans="1:6" ht="32" customHeight="1">
      <c r="A3489" s="19" t="s">
        <v>32387</v>
      </c>
      <c r="B3489" s="20" t="s">
        <v>32388</v>
      </c>
      <c r="C3489" s="21" t="s">
        <v>32389</v>
      </c>
      <c r="D3489" s="21" t="s">
        <v>32390</v>
      </c>
      <c r="E3489" s="21" t="s">
        <v>32391</v>
      </c>
      <c r="F3489" s="21" t="s">
        <v>15060</v>
      </c>
    </row>
    <row r="3490" spans="1:6" ht="32" customHeight="1">
      <c r="A3490" s="19" t="s">
        <v>32392</v>
      </c>
      <c r="B3490" s="20" t="s">
        <v>32393</v>
      </c>
      <c r="C3490" s="21" t="s">
        <v>32394</v>
      </c>
      <c r="D3490" s="21" t="s">
        <v>32395</v>
      </c>
      <c r="E3490" s="21" t="s">
        <v>32396</v>
      </c>
      <c r="F3490" s="21" t="s">
        <v>15060</v>
      </c>
    </row>
    <row r="3491" spans="1:6" ht="32" customHeight="1">
      <c r="A3491" s="19" t="s">
        <v>32397</v>
      </c>
      <c r="B3491" s="20" t="s">
        <v>32398</v>
      </c>
      <c r="C3491" s="21" t="s">
        <v>32399</v>
      </c>
      <c r="D3491" s="21" t="s">
        <v>32400</v>
      </c>
      <c r="E3491" s="21" t="s">
        <v>32401</v>
      </c>
      <c r="F3491" s="21" t="s">
        <v>15060</v>
      </c>
    </row>
    <row r="3492" spans="1:6" ht="32" customHeight="1">
      <c r="A3492" s="19" t="s">
        <v>32402</v>
      </c>
      <c r="B3492" s="20" t="s">
        <v>32403</v>
      </c>
      <c r="C3492" s="21" t="s">
        <v>32404</v>
      </c>
      <c r="D3492" s="21" t="s">
        <v>32405</v>
      </c>
      <c r="E3492" s="21" t="s">
        <v>32406</v>
      </c>
      <c r="F3492" s="21" t="s">
        <v>15060</v>
      </c>
    </row>
    <row r="3493" spans="1:6" ht="32" customHeight="1">
      <c r="A3493" s="19" t="s">
        <v>32407</v>
      </c>
      <c r="B3493" s="20" t="s">
        <v>32408</v>
      </c>
      <c r="C3493" s="21" t="s">
        <v>32409</v>
      </c>
      <c r="D3493" s="21" t="s">
        <v>32410</v>
      </c>
      <c r="E3493" s="21" t="s">
        <v>32411</v>
      </c>
      <c r="F3493" s="21" t="s">
        <v>15060</v>
      </c>
    </row>
    <row r="3494" spans="1:6" ht="32" customHeight="1">
      <c r="A3494" s="19" t="s">
        <v>32412</v>
      </c>
      <c r="B3494" s="20" t="s">
        <v>32413</v>
      </c>
      <c r="C3494" s="21" t="s">
        <v>32414</v>
      </c>
      <c r="D3494" s="21" t="s">
        <v>32415</v>
      </c>
      <c r="E3494" s="21" t="s">
        <v>32416</v>
      </c>
      <c r="F3494" s="21" t="s">
        <v>15060</v>
      </c>
    </row>
    <row r="3495" spans="1:6" ht="32" customHeight="1">
      <c r="A3495" s="19" t="s">
        <v>32417</v>
      </c>
      <c r="B3495" s="20" t="s">
        <v>32418</v>
      </c>
      <c r="C3495" s="21" t="s">
        <v>32419</v>
      </c>
      <c r="D3495" s="21" t="s">
        <v>32420</v>
      </c>
      <c r="E3495" s="21" t="s">
        <v>32421</v>
      </c>
      <c r="F3495" s="21" t="s">
        <v>15060</v>
      </c>
    </row>
    <row r="3496" spans="1:6" ht="32" customHeight="1">
      <c r="A3496" s="19" t="s">
        <v>32422</v>
      </c>
      <c r="B3496" s="20" t="s">
        <v>32423</v>
      </c>
      <c r="C3496" s="21" t="s">
        <v>32424</v>
      </c>
      <c r="D3496" s="21" t="s">
        <v>32425</v>
      </c>
      <c r="E3496" s="21" t="s">
        <v>32426</v>
      </c>
      <c r="F3496" s="21" t="s">
        <v>15060</v>
      </c>
    </row>
    <row r="3497" spans="1:6" ht="32" customHeight="1">
      <c r="A3497" s="19" t="s">
        <v>32427</v>
      </c>
      <c r="B3497" s="20" t="s">
        <v>32428</v>
      </c>
      <c r="C3497" s="21" t="s">
        <v>32429</v>
      </c>
      <c r="D3497" s="21" t="s">
        <v>32430</v>
      </c>
      <c r="E3497" s="21" t="s">
        <v>32431</v>
      </c>
      <c r="F3497" s="21" t="s">
        <v>15060</v>
      </c>
    </row>
    <row r="3498" spans="1:6" ht="32" customHeight="1">
      <c r="A3498" s="19" t="s">
        <v>32432</v>
      </c>
      <c r="B3498" s="20" t="s">
        <v>32433</v>
      </c>
      <c r="C3498" s="21" t="s">
        <v>32434</v>
      </c>
      <c r="D3498" s="21" t="s">
        <v>32435</v>
      </c>
      <c r="E3498" s="21" t="s">
        <v>32436</v>
      </c>
      <c r="F3498" s="21" t="s">
        <v>15060</v>
      </c>
    </row>
    <row r="3499" spans="1:6" ht="32" customHeight="1">
      <c r="A3499" s="19" t="s">
        <v>32437</v>
      </c>
      <c r="B3499" s="20" t="s">
        <v>32438</v>
      </c>
      <c r="C3499" s="21" t="s">
        <v>32439</v>
      </c>
      <c r="D3499" s="21" t="s">
        <v>32440</v>
      </c>
      <c r="E3499" s="21" t="s">
        <v>32441</v>
      </c>
      <c r="F3499" s="21" t="s">
        <v>15060</v>
      </c>
    </row>
    <row r="3500" spans="1:6" ht="32" customHeight="1">
      <c r="A3500" s="19" t="s">
        <v>32442</v>
      </c>
      <c r="B3500" s="20" t="s">
        <v>32443</v>
      </c>
      <c r="C3500" s="21" t="s">
        <v>32444</v>
      </c>
      <c r="D3500" s="21" t="s">
        <v>32445</v>
      </c>
      <c r="E3500" s="21" t="s">
        <v>32446</v>
      </c>
      <c r="F3500" s="21" t="s">
        <v>15060</v>
      </c>
    </row>
    <row r="3501" spans="1:6" ht="32" customHeight="1">
      <c r="A3501" s="19" t="s">
        <v>32447</v>
      </c>
      <c r="B3501" s="20" t="s">
        <v>32448</v>
      </c>
      <c r="C3501" s="21" t="s">
        <v>32449</v>
      </c>
      <c r="D3501" s="21" t="s">
        <v>32450</v>
      </c>
      <c r="E3501" s="21" t="s">
        <v>32451</v>
      </c>
      <c r="F3501" s="21" t="s">
        <v>15060</v>
      </c>
    </row>
    <row r="3502" spans="1:6" ht="32" customHeight="1">
      <c r="A3502" s="19" t="s">
        <v>32452</v>
      </c>
      <c r="B3502" s="20" t="s">
        <v>32453</v>
      </c>
      <c r="C3502" s="21" t="s">
        <v>32454</v>
      </c>
      <c r="D3502" s="21" t="s">
        <v>32455</v>
      </c>
      <c r="E3502" s="21" t="s">
        <v>32456</v>
      </c>
      <c r="F3502" s="21" t="s">
        <v>15060</v>
      </c>
    </row>
    <row r="3503" spans="1:6" ht="32" customHeight="1">
      <c r="A3503" s="19" t="s">
        <v>32457</v>
      </c>
      <c r="B3503" s="20" t="s">
        <v>32458</v>
      </c>
      <c r="C3503" s="21" t="s">
        <v>32459</v>
      </c>
      <c r="D3503" s="21" t="s">
        <v>32460</v>
      </c>
      <c r="E3503" s="21" t="s">
        <v>32461</v>
      </c>
      <c r="F3503" s="21" t="s">
        <v>15060</v>
      </c>
    </row>
    <row r="3504" spans="1:6" ht="32" customHeight="1">
      <c r="A3504" s="19" t="s">
        <v>32462</v>
      </c>
      <c r="B3504" s="20" t="s">
        <v>32463</v>
      </c>
      <c r="C3504" s="21" t="s">
        <v>32464</v>
      </c>
      <c r="D3504" s="21" t="s">
        <v>32465</v>
      </c>
      <c r="E3504" s="21" t="s">
        <v>32466</v>
      </c>
      <c r="F3504" s="21" t="s">
        <v>15060</v>
      </c>
    </row>
    <row r="3505" spans="1:6" ht="32" customHeight="1">
      <c r="A3505" s="19" t="s">
        <v>32467</v>
      </c>
      <c r="B3505" s="20" t="s">
        <v>32468</v>
      </c>
      <c r="C3505" s="21" t="s">
        <v>32469</v>
      </c>
      <c r="D3505" s="21" t="s">
        <v>32470</v>
      </c>
      <c r="E3505" s="21" t="s">
        <v>32471</v>
      </c>
      <c r="F3505" s="21" t="s">
        <v>15060</v>
      </c>
    </row>
    <row r="3506" spans="1:6" ht="32" customHeight="1">
      <c r="A3506" s="19" t="s">
        <v>32472</v>
      </c>
      <c r="B3506" s="20" t="s">
        <v>32473</v>
      </c>
      <c r="C3506" s="21" t="s">
        <v>32474</v>
      </c>
      <c r="D3506" s="21" t="s">
        <v>32475</v>
      </c>
      <c r="E3506" s="21" t="s">
        <v>32476</v>
      </c>
      <c r="F3506" s="21" t="s">
        <v>15060</v>
      </c>
    </row>
    <row r="3507" spans="1:6" ht="32" customHeight="1">
      <c r="A3507" s="19" t="s">
        <v>32477</v>
      </c>
      <c r="B3507" s="20" t="s">
        <v>32478</v>
      </c>
      <c r="C3507" s="21" t="s">
        <v>32479</v>
      </c>
      <c r="D3507" s="21" t="s">
        <v>32480</v>
      </c>
      <c r="E3507" s="21" t="s">
        <v>32481</v>
      </c>
      <c r="F3507" s="21" t="s">
        <v>15060</v>
      </c>
    </row>
    <row r="3508" spans="1:6" ht="32" customHeight="1">
      <c r="A3508" s="19" t="s">
        <v>32482</v>
      </c>
      <c r="B3508" s="20" t="s">
        <v>32483</v>
      </c>
      <c r="C3508" s="21" t="s">
        <v>32484</v>
      </c>
      <c r="D3508" s="21" t="s">
        <v>32485</v>
      </c>
      <c r="E3508" s="21" t="s">
        <v>32486</v>
      </c>
      <c r="F3508" s="21" t="s">
        <v>15060</v>
      </c>
    </row>
    <row r="3509" spans="1:6" ht="32" customHeight="1">
      <c r="A3509" s="19" t="s">
        <v>32487</v>
      </c>
      <c r="B3509" s="20" t="s">
        <v>32488</v>
      </c>
      <c r="C3509" s="21" t="s">
        <v>32489</v>
      </c>
      <c r="D3509" s="21" t="s">
        <v>32490</v>
      </c>
      <c r="E3509" s="21" t="s">
        <v>32491</v>
      </c>
      <c r="F3509" s="21" t="s">
        <v>15060</v>
      </c>
    </row>
    <row r="3510" spans="1:6" ht="32" customHeight="1">
      <c r="A3510" s="19" t="s">
        <v>32492</v>
      </c>
      <c r="B3510" s="20" t="s">
        <v>32493</v>
      </c>
      <c r="C3510" s="21" t="s">
        <v>32494</v>
      </c>
      <c r="D3510" s="21" t="s">
        <v>32495</v>
      </c>
      <c r="E3510" s="21" t="s">
        <v>32496</v>
      </c>
      <c r="F3510" s="21" t="s">
        <v>15060</v>
      </c>
    </row>
    <row r="3511" spans="1:6" ht="32" customHeight="1">
      <c r="A3511" s="19" t="s">
        <v>32497</v>
      </c>
      <c r="B3511" s="20" t="s">
        <v>32498</v>
      </c>
      <c r="C3511" s="21" t="s">
        <v>32499</v>
      </c>
      <c r="D3511" s="21" t="s">
        <v>32500</v>
      </c>
      <c r="E3511" s="21" t="s">
        <v>32501</v>
      </c>
      <c r="F3511" s="21" t="s">
        <v>15060</v>
      </c>
    </row>
    <row r="3512" spans="1:6" ht="32" customHeight="1">
      <c r="A3512" s="19" t="s">
        <v>32502</v>
      </c>
      <c r="B3512" s="20" t="s">
        <v>32503</v>
      </c>
      <c r="C3512" s="21" t="s">
        <v>32504</v>
      </c>
      <c r="D3512" s="21" t="s">
        <v>32505</v>
      </c>
      <c r="E3512" s="21" t="s">
        <v>32506</v>
      </c>
      <c r="F3512" s="21" t="s">
        <v>15060</v>
      </c>
    </row>
    <row r="3513" spans="1:6" ht="32" customHeight="1">
      <c r="A3513" s="19" t="s">
        <v>32507</v>
      </c>
      <c r="B3513" s="20" t="s">
        <v>32508</v>
      </c>
      <c r="C3513" s="21" t="s">
        <v>32509</v>
      </c>
      <c r="D3513" s="21" t="s">
        <v>32510</v>
      </c>
      <c r="E3513" s="21" t="s">
        <v>32511</v>
      </c>
      <c r="F3513" s="21" t="s">
        <v>15060</v>
      </c>
    </row>
    <row r="3514" spans="1:6" ht="32" customHeight="1">
      <c r="A3514" s="19" t="s">
        <v>32512</v>
      </c>
      <c r="B3514" s="20" t="s">
        <v>32513</v>
      </c>
      <c r="C3514" s="21" t="s">
        <v>32514</v>
      </c>
      <c r="D3514" s="21" t="s">
        <v>32515</v>
      </c>
      <c r="E3514" s="21" t="s">
        <v>32516</v>
      </c>
      <c r="F3514" s="21" t="s">
        <v>15060</v>
      </c>
    </row>
    <row r="3515" spans="1:6" ht="32" customHeight="1">
      <c r="A3515" s="19" t="s">
        <v>32517</v>
      </c>
      <c r="B3515" s="20" t="s">
        <v>32518</v>
      </c>
      <c r="C3515" s="21" t="s">
        <v>32519</v>
      </c>
      <c r="D3515" s="21" t="s">
        <v>32520</v>
      </c>
      <c r="E3515" s="22">
        <v>100</v>
      </c>
      <c r="F3515" s="21" t="s">
        <v>15060</v>
      </c>
    </row>
    <row r="3516" spans="1:6" ht="32" customHeight="1">
      <c r="A3516" s="19" t="s">
        <v>32521</v>
      </c>
      <c r="B3516" s="20" t="s">
        <v>32522</v>
      </c>
      <c r="C3516" s="21" t="s">
        <v>32523</v>
      </c>
      <c r="D3516" s="21" t="s">
        <v>32524</v>
      </c>
      <c r="E3516" s="21" t="s">
        <v>32525</v>
      </c>
      <c r="F3516" s="21" t="s">
        <v>15060</v>
      </c>
    </row>
    <row r="3517" spans="1:6" ht="32" customHeight="1">
      <c r="A3517" s="19" t="s">
        <v>32526</v>
      </c>
      <c r="B3517" s="20" t="s">
        <v>32527</v>
      </c>
      <c r="C3517" s="21" t="s">
        <v>32528</v>
      </c>
      <c r="D3517" s="21" t="s">
        <v>32529</v>
      </c>
      <c r="E3517" s="21" t="s">
        <v>32530</v>
      </c>
      <c r="F3517" s="21" t="s">
        <v>15060</v>
      </c>
    </row>
    <row r="3518" spans="1:6" ht="32" customHeight="1">
      <c r="A3518" s="19" t="s">
        <v>32531</v>
      </c>
      <c r="B3518" s="20" t="s">
        <v>32532</v>
      </c>
      <c r="C3518" s="21" t="s">
        <v>32533</v>
      </c>
      <c r="D3518" s="21" t="s">
        <v>32534</v>
      </c>
      <c r="E3518" s="21" t="s">
        <v>32535</v>
      </c>
      <c r="F3518" s="21" t="s">
        <v>15060</v>
      </c>
    </row>
    <row r="3519" spans="1:6" ht="32" customHeight="1">
      <c r="A3519" s="19" t="s">
        <v>32536</v>
      </c>
      <c r="B3519" s="20" t="s">
        <v>32537</v>
      </c>
      <c r="C3519" s="21" t="s">
        <v>32538</v>
      </c>
      <c r="D3519" s="21" t="s">
        <v>32539</v>
      </c>
      <c r="E3519" s="21" t="s">
        <v>32540</v>
      </c>
      <c r="F3519" s="21" t="s">
        <v>15060</v>
      </c>
    </row>
    <row r="3520" spans="1:6" ht="32" customHeight="1">
      <c r="A3520" s="19" t="s">
        <v>32541</v>
      </c>
      <c r="B3520" s="20" t="s">
        <v>32542</v>
      </c>
      <c r="C3520" s="21" t="s">
        <v>32543</v>
      </c>
      <c r="D3520" s="21" t="s">
        <v>32544</v>
      </c>
      <c r="E3520" s="21" t="s">
        <v>32545</v>
      </c>
      <c r="F3520" s="21" t="s">
        <v>15060</v>
      </c>
    </row>
    <row r="3521" spans="1:6" ht="32" customHeight="1">
      <c r="A3521" s="19" t="s">
        <v>32546</v>
      </c>
      <c r="B3521" s="20" t="s">
        <v>32547</v>
      </c>
      <c r="C3521" s="21" t="s">
        <v>32548</v>
      </c>
      <c r="D3521" s="21" t="s">
        <v>32549</v>
      </c>
      <c r="E3521" s="21" t="s">
        <v>32550</v>
      </c>
      <c r="F3521" s="21" t="s">
        <v>15060</v>
      </c>
    </row>
    <row r="3522" spans="1:6" ht="32" customHeight="1">
      <c r="A3522" s="19" t="s">
        <v>32551</v>
      </c>
      <c r="B3522" s="20" t="s">
        <v>32552</v>
      </c>
      <c r="C3522" s="21" t="s">
        <v>32553</v>
      </c>
      <c r="D3522" s="21" t="s">
        <v>32554</v>
      </c>
      <c r="E3522" s="21" t="s">
        <v>32555</v>
      </c>
      <c r="F3522" s="21" t="s">
        <v>15060</v>
      </c>
    </row>
    <row r="3523" spans="1:6" ht="32" customHeight="1">
      <c r="A3523" s="19" t="s">
        <v>32556</v>
      </c>
      <c r="B3523" s="20" t="s">
        <v>32557</v>
      </c>
      <c r="C3523" s="21" t="s">
        <v>32558</v>
      </c>
      <c r="D3523" s="21" t="s">
        <v>32559</v>
      </c>
      <c r="E3523" s="21" t="s">
        <v>32560</v>
      </c>
      <c r="F3523" s="21" t="s">
        <v>15060</v>
      </c>
    </row>
    <row r="3524" spans="1:6" ht="32" customHeight="1">
      <c r="A3524" s="19" t="s">
        <v>32561</v>
      </c>
      <c r="B3524" s="20" t="s">
        <v>32562</v>
      </c>
      <c r="C3524" s="21" t="s">
        <v>32563</v>
      </c>
      <c r="D3524" s="21" t="s">
        <v>32564</v>
      </c>
      <c r="E3524" s="21" t="s">
        <v>32565</v>
      </c>
      <c r="F3524" s="21" t="s">
        <v>15060</v>
      </c>
    </row>
    <row r="3525" spans="1:6" ht="32" customHeight="1">
      <c r="A3525" s="19" t="s">
        <v>32566</v>
      </c>
      <c r="B3525" s="20" t="s">
        <v>32567</v>
      </c>
      <c r="C3525" s="21" t="s">
        <v>32568</v>
      </c>
      <c r="D3525" s="21" t="s">
        <v>32569</v>
      </c>
      <c r="E3525" s="21" t="s">
        <v>32570</v>
      </c>
      <c r="F3525" s="21" t="s">
        <v>15060</v>
      </c>
    </row>
    <row r="3526" spans="1:6" ht="32" customHeight="1">
      <c r="A3526" s="19" t="s">
        <v>32571</v>
      </c>
      <c r="B3526" s="20" t="s">
        <v>32572</v>
      </c>
      <c r="C3526" s="21" t="s">
        <v>32573</v>
      </c>
      <c r="D3526" s="21" t="s">
        <v>32574</v>
      </c>
      <c r="E3526" s="21" t="s">
        <v>32575</v>
      </c>
      <c r="F3526" s="21" t="s">
        <v>15060</v>
      </c>
    </row>
    <row r="3527" spans="1:6" ht="32" customHeight="1">
      <c r="A3527" s="19" t="s">
        <v>32576</v>
      </c>
      <c r="B3527" s="20" t="s">
        <v>32577</v>
      </c>
      <c r="C3527" s="21" t="s">
        <v>32578</v>
      </c>
      <c r="D3527" s="21" t="s">
        <v>32579</v>
      </c>
      <c r="E3527" s="21" t="s">
        <v>32580</v>
      </c>
      <c r="F3527" s="21" t="s">
        <v>15060</v>
      </c>
    </row>
    <row r="3528" spans="1:6" ht="32" customHeight="1">
      <c r="A3528" s="19" t="s">
        <v>32581</v>
      </c>
      <c r="B3528" s="20" t="s">
        <v>32582</v>
      </c>
      <c r="C3528" s="21" t="s">
        <v>32583</v>
      </c>
      <c r="D3528" s="21" t="s">
        <v>32584</v>
      </c>
      <c r="E3528" s="21" t="s">
        <v>32585</v>
      </c>
      <c r="F3528" s="21" t="s">
        <v>15060</v>
      </c>
    </row>
    <row r="3529" spans="1:6" ht="32" customHeight="1">
      <c r="A3529" s="19" t="s">
        <v>32586</v>
      </c>
      <c r="B3529" s="20" t="s">
        <v>32587</v>
      </c>
      <c r="C3529" s="21" t="s">
        <v>32588</v>
      </c>
      <c r="D3529" s="21" t="s">
        <v>32589</v>
      </c>
      <c r="E3529" s="21" t="s">
        <v>32590</v>
      </c>
      <c r="F3529" s="21" t="s">
        <v>15060</v>
      </c>
    </row>
    <row r="3530" spans="1:6" ht="32" customHeight="1">
      <c r="A3530" s="19" t="s">
        <v>32591</v>
      </c>
      <c r="B3530" s="20" t="s">
        <v>32592</v>
      </c>
      <c r="C3530" s="21" t="s">
        <v>32593</v>
      </c>
      <c r="D3530" s="21" t="s">
        <v>32594</v>
      </c>
      <c r="E3530" s="21" t="s">
        <v>32595</v>
      </c>
      <c r="F3530" s="21" t="s">
        <v>15060</v>
      </c>
    </row>
    <row r="3531" spans="1:6" ht="32" customHeight="1">
      <c r="A3531" s="19" t="s">
        <v>32596</v>
      </c>
      <c r="B3531" s="20" t="s">
        <v>32597</v>
      </c>
      <c r="C3531" s="21" t="s">
        <v>32598</v>
      </c>
      <c r="D3531" s="21" t="s">
        <v>32599</v>
      </c>
      <c r="E3531" s="21" t="s">
        <v>32600</v>
      </c>
      <c r="F3531" s="21" t="s">
        <v>15060</v>
      </c>
    </row>
    <row r="3532" spans="1:6" ht="32" customHeight="1">
      <c r="A3532" s="19" t="s">
        <v>32601</v>
      </c>
      <c r="B3532" s="20" t="s">
        <v>32602</v>
      </c>
      <c r="C3532" s="21" t="s">
        <v>32603</v>
      </c>
      <c r="D3532" s="21" t="s">
        <v>32604</v>
      </c>
      <c r="E3532" s="21" t="s">
        <v>32605</v>
      </c>
      <c r="F3532" s="21" t="s">
        <v>15060</v>
      </c>
    </row>
    <row r="3533" spans="1:6" ht="32" customHeight="1">
      <c r="A3533" s="19" t="s">
        <v>32606</v>
      </c>
      <c r="B3533" s="20" t="s">
        <v>32607</v>
      </c>
      <c r="C3533" s="21" t="s">
        <v>32608</v>
      </c>
      <c r="D3533" s="21" t="s">
        <v>32609</v>
      </c>
      <c r="E3533" s="22">
        <v>100</v>
      </c>
      <c r="F3533" s="21" t="s">
        <v>15060</v>
      </c>
    </row>
    <row r="3534" spans="1:6" ht="32" customHeight="1">
      <c r="A3534" s="19" t="s">
        <v>32610</v>
      </c>
      <c r="B3534" s="20" t="s">
        <v>32611</v>
      </c>
      <c r="C3534" s="21" t="s">
        <v>32612</v>
      </c>
      <c r="D3534" s="21" t="s">
        <v>32613</v>
      </c>
      <c r="E3534" s="21" t="s">
        <v>32614</v>
      </c>
      <c r="F3534" s="21" t="s">
        <v>15060</v>
      </c>
    </row>
    <row r="3535" spans="1:6" ht="32" customHeight="1">
      <c r="A3535" s="19" t="s">
        <v>32615</v>
      </c>
      <c r="B3535" s="20" t="s">
        <v>32616</v>
      </c>
      <c r="C3535" s="21" t="s">
        <v>32617</v>
      </c>
      <c r="D3535" s="21" t="s">
        <v>32618</v>
      </c>
      <c r="E3535" s="21" t="s">
        <v>32619</v>
      </c>
      <c r="F3535" s="21" t="s">
        <v>15060</v>
      </c>
    </row>
    <row r="3536" spans="1:6" ht="32" customHeight="1">
      <c r="A3536" s="19" t="s">
        <v>32620</v>
      </c>
      <c r="B3536" s="20" t="s">
        <v>32621</v>
      </c>
      <c r="C3536" s="21" t="s">
        <v>32622</v>
      </c>
      <c r="D3536" s="21" t="s">
        <v>32623</v>
      </c>
      <c r="E3536" s="21" t="s">
        <v>32624</v>
      </c>
      <c r="F3536" s="21" t="s">
        <v>15060</v>
      </c>
    </row>
    <row r="3537" spans="1:6" ht="32" customHeight="1">
      <c r="A3537" s="19" t="s">
        <v>32625</v>
      </c>
      <c r="B3537" s="20" t="s">
        <v>32626</v>
      </c>
      <c r="C3537" s="21" t="s">
        <v>32627</v>
      </c>
      <c r="D3537" s="21" t="s">
        <v>32628</v>
      </c>
      <c r="E3537" s="21" t="s">
        <v>32629</v>
      </c>
      <c r="F3537" s="21" t="s">
        <v>15060</v>
      </c>
    </row>
    <row r="3538" spans="1:6" ht="32" customHeight="1">
      <c r="A3538" s="19" t="s">
        <v>32630</v>
      </c>
      <c r="B3538" s="20" t="s">
        <v>32631</v>
      </c>
      <c r="C3538" s="21" t="s">
        <v>32632</v>
      </c>
      <c r="D3538" s="21" t="s">
        <v>32633</v>
      </c>
      <c r="E3538" s="22">
        <v>100</v>
      </c>
      <c r="F3538" s="21" t="s">
        <v>15060</v>
      </c>
    </row>
    <row r="3539" spans="1:6" ht="32" customHeight="1">
      <c r="A3539" s="19" t="s">
        <v>32634</v>
      </c>
      <c r="B3539" s="20" t="s">
        <v>32635</v>
      </c>
      <c r="C3539" s="21" t="s">
        <v>32636</v>
      </c>
      <c r="D3539" s="21" t="s">
        <v>32637</v>
      </c>
      <c r="E3539" s="21" t="s">
        <v>32638</v>
      </c>
      <c r="F3539" s="21" t="s">
        <v>15060</v>
      </c>
    </row>
    <row r="3540" spans="1:6" ht="32" customHeight="1">
      <c r="A3540" s="19" t="s">
        <v>32639</v>
      </c>
      <c r="B3540" s="20" t="s">
        <v>32640</v>
      </c>
      <c r="C3540" s="21" t="s">
        <v>32641</v>
      </c>
      <c r="D3540" s="21" t="s">
        <v>32642</v>
      </c>
      <c r="E3540" s="21" t="s">
        <v>32643</v>
      </c>
      <c r="F3540" s="21" t="s">
        <v>15060</v>
      </c>
    </row>
    <row r="3541" spans="1:6" ht="32" customHeight="1">
      <c r="A3541" s="19" t="s">
        <v>32644</v>
      </c>
      <c r="B3541" s="20" t="s">
        <v>32645</v>
      </c>
      <c r="C3541" s="21" t="s">
        <v>32646</v>
      </c>
      <c r="D3541" s="21" t="s">
        <v>32647</v>
      </c>
      <c r="E3541" s="21" t="s">
        <v>32648</v>
      </c>
      <c r="F3541" s="21" t="s">
        <v>15060</v>
      </c>
    </row>
    <row r="3542" spans="1:6" ht="32" customHeight="1">
      <c r="A3542" s="19" t="s">
        <v>32649</v>
      </c>
      <c r="B3542" s="20" t="s">
        <v>32650</v>
      </c>
      <c r="C3542" s="21" t="s">
        <v>32651</v>
      </c>
      <c r="D3542" s="21" t="s">
        <v>32652</v>
      </c>
      <c r="E3542" s="21" t="s">
        <v>32653</v>
      </c>
      <c r="F3542" s="21" t="s">
        <v>15060</v>
      </c>
    </row>
    <row r="3543" spans="1:6" ht="32" customHeight="1">
      <c r="A3543" s="19" t="s">
        <v>32654</v>
      </c>
      <c r="B3543" s="20" t="s">
        <v>32655</v>
      </c>
      <c r="C3543" s="21" t="s">
        <v>32656</v>
      </c>
      <c r="D3543" s="21" t="s">
        <v>32657</v>
      </c>
      <c r="E3543" s="21" t="s">
        <v>32658</v>
      </c>
      <c r="F3543" s="21" t="s">
        <v>15060</v>
      </c>
    </row>
    <row r="3544" spans="1:6" ht="32" customHeight="1">
      <c r="A3544" s="19" t="s">
        <v>32659</v>
      </c>
      <c r="B3544" s="20" t="s">
        <v>32660</v>
      </c>
      <c r="C3544" s="21" t="s">
        <v>32661</v>
      </c>
      <c r="D3544" s="21" t="s">
        <v>32662</v>
      </c>
      <c r="E3544" s="21" t="s">
        <v>32663</v>
      </c>
      <c r="F3544" s="21" t="s">
        <v>15060</v>
      </c>
    </row>
    <row r="3545" spans="1:6" ht="32" customHeight="1">
      <c r="A3545" s="19" t="s">
        <v>32664</v>
      </c>
      <c r="B3545" s="20" t="s">
        <v>32665</v>
      </c>
      <c r="C3545" s="21" t="s">
        <v>32666</v>
      </c>
      <c r="D3545" s="21" t="s">
        <v>32667</v>
      </c>
      <c r="E3545" s="21" t="s">
        <v>32668</v>
      </c>
      <c r="F3545" s="21" t="s">
        <v>15060</v>
      </c>
    </row>
    <row r="3546" spans="1:6" ht="32" customHeight="1">
      <c r="A3546" s="19" t="s">
        <v>32669</v>
      </c>
      <c r="B3546" s="20" t="s">
        <v>32670</v>
      </c>
      <c r="C3546" s="21" t="s">
        <v>32671</v>
      </c>
      <c r="D3546" s="21" t="s">
        <v>32672</v>
      </c>
      <c r="E3546" s="21" t="s">
        <v>32673</v>
      </c>
      <c r="F3546" s="21" t="s">
        <v>15060</v>
      </c>
    </row>
    <row r="3547" spans="1:6" ht="32" customHeight="1">
      <c r="A3547" s="19" t="s">
        <v>32674</v>
      </c>
      <c r="B3547" s="20" t="s">
        <v>32675</v>
      </c>
      <c r="C3547" s="21" t="s">
        <v>32676</v>
      </c>
      <c r="D3547" s="21" t="s">
        <v>32677</v>
      </c>
      <c r="E3547" s="21" t="s">
        <v>32678</v>
      </c>
      <c r="F3547" s="21" t="s">
        <v>15060</v>
      </c>
    </row>
    <row r="3548" spans="1:6" ht="32" customHeight="1">
      <c r="A3548" s="19" t="s">
        <v>32679</v>
      </c>
      <c r="B3548" s="20" t="s">
        <v>32680</v>
      </c>
      <c r="C3548" s="21" t="s">
        <v>32681</v>
      </c>
      <c r="D3548" s="21" t="s">
        <v>32682</v>
      </c>
      <c r="E3548" s="21" t="s">
        <v>32683</v>
      </c>
      <c r="F3548" s="21" t="s">
        <v>15060</v>
      </c>
    </row>
    <row r="3549" spans="1:6" ht="32" customHeight="1">
      <c r="A3549" s="19" t="s">
        <v>32684</v>
      </c>
      <c r="B3549" s="20" t="s">
        <v>32685</v>
      </c>
      <c r="C3549" s="21" t="s">
        <v>32686</v>
      </c>
      <c r="D3549" s="21" t="s">
        <v>32687</v>
      </c>
      <c r="E3549" s="21" t="s">
        <v>32688</v>
      </c>
      <c r="F3549" s="21" t="s">
        <v>15060</v>
      </c>
    </row>
    <row r="3550" spans="1:6" ht="32" customHeight="1">
      <c r="A3550" s="19" t="s">
        <v>32689</v>
      </c>
      <c r="B3550" s="20" t="s">
        <v>32690</v>
      </c>
      <c r="C3550" s="21" t="s">
        <v>32691</v>
      </c>
      <c r="D3550" s="21" t="s">
        <v>32692</v>
      </c>
      <c r="E3550" s="21" t="s">
        <v>32693</v>
      </c>
      <c r="F3550" s="21" t="s">
        <v>15060</v>
      </c>
    </row>
    <row r="3551" spans="1:6" ht="32" customHeight="1">
      <c r="A3551" s="19" t="s">
        <v>32694</v>
      </c>
      <c r="B3551" s="20" t="s">
        <v>32695</v>
      </c>
      <c r="C3551" s="21" t="s">
        <v>32696</v>
      </c>
      <c r="D3551" s="21" t="s">
        <v>32697</v>
      </c>
      <c r="E3551" s="21" t="s">
        <v>32698</v>
      </c>
      <c r="F3551" s="21" t="s">
        <v>15060</v>
      </c>
    </row>
    <row r="3552" spans="1:6" ht="32" customHeight="1">
      <c r="A3552" s="19" t="s">
        <v>32699</v>
      </c>
      <c r="B3552" s="20" t="s">
        <v>32700</v>
      </c>
      <c r="C3552" s="21" t="s">
        <v>32701</v>
      </c>
      <c r="D3552" s="21" t="s">
        <v>32702</v>
      </c>
      <c r="E3552" s="21" t="s">
        <v>32703</v>
      </c>
      <c r="F3552" s="21" t="s">
        <v>15060</v>
      </c>
    </row>
    <row r="3553" spans="1:6" ht="32" customHeight="1">
      <c r="A3553" s="19" t="s">
        <v>32704</v>
      </c>
      <c r="B3553" s="20" t="s">
        <v>32705</v>
      </c>
      <c r="C3553" s="21" t="s">
        <v>32706</v>
      </c>
      <c r="D3553" s="21" t="s">
        <v>32707</v>
      </c>
      <c r="E3553" s="21" t="s">
        <v>32708</v>
      </c>
      <c r="F3553" s="21" t="s">
        <v>15060</v>
      </c>
    </row>
    <row r="3554" spans="1:6" ht="32" customHeight="1">
      <c r="A3554" s="19" t="s">
        <v>32709</v>
      </c>
      <c r="B3554" s="20" t="s">
        <v>32710</v>
      </c>
      <c r="C3554" s="21" t="s">
        <v>32711</v>
      </c>
      <c r="D3554" s="21" t="s">
        <v>32712</v>
      </c>
      <c r="E3554" s="21" t="s">
        <v>32713</v>
      </c>
      <c r="F3554" s="21" t="s">
        <v>15060</v>
      </c>
    </row>
    <row r="3555" spans="1:6" ht="32" customHeight="1">
      <c r="A3555" s="19" t="s">
        <v>32714</v>
      </c>
      <c r="B3555" s="20" t="s">
        <v>32715</v>
      </c>
      <c r="C3555" s="21" t="s">
        <v>32716</v>
      </c>
      <c r="D3555" s="21" t="s">
        <v>32717</v>
      </c>
      <c r="E3555" s="21" t="s">
        <v>32718</v>
      </c>
      <c r="F3555" s="21" t="s">
        <v>15060</v>
      </c>
    </row>
    <row r="3556" spans="1:6" ht="32" customHeight="1">
      <c r="A3556" s="19" t="s">
        <v>32719</v>
      </c>
      <c r="B3556" s="20" t="s">
        <v>32720</v>
      </c>
      <c r="C3556" s="21" t="s">
        <v>32721</v>
      </c>
      <c r="D3556" s="21" t="s">
        <v>32722</v>
      </c>
      <c r="E3556" s="21" t="s">
        <v>32723</v>
      </c>
      <c r="F3556" s="21" t="s">
        <v>15060</v>
      </c>
    </row>
    <row r="3557" spans="1:6" ht="32" customHeight="1">
      <c r="A3557" s="19" t="s">
        <v>32724</v>
      </c>
      <c r="B3557" s="20" t="s">
        <v>32725</v>
      </c>
      <c r="C3557" s="21" t="s">
        <v>32726</v>
      </c>
      <c r="D3557" s="21" t="s">
        <v>32727</v>
      </c>
      <c r="E3557" s="21" t="s">
        <v>32728</v>
      </c>
      <c r="F3557" s="21" t="s">
        <v>15060</v>
      </c>
    </row>
    <row r="3558" spans="1:6" ht="32" customHeight="1">
      <c r="A3558" s="19" t="s">
        <v>32729</v>
      </c>
      <c r="B3558" s="20" t="s">
        <v>32730</v>
      </c>
      <c r="C3558" s="21" t="s">
        <v>32731</v>
      </c>
      <c r="D3558" s="21" t="s">
        <v>32732</v>
      </c>
      <c r="E3558" s="21" t="s">
        <v>32733</v>
      </c>
      <c r="F3558" s="21" t="s">
        <v>15060</v>
      </c>
    </row>
    <row r="3559" spans="1:6" ht="32" customHeight="1">
      <c r="A3559" s="19" t="s">
        <v>32734</v>
      </c>
      <c r="B3559" s="20" t="s">
        <v>32735</v>
      </c>
      <c r="C3559" s="21" t="s">
        <v>32736</v>
      </c>
      <c r="D3559" s="21" t="s">
        <v>32737</v>
      </c>
      <c r="E3559" s="21" t="s">
        <v>32738</v>
      </c>
      <c r="F3559" s="21" t="s">
        <v>15060</v>
      </c>
    </row>
    <row r="3560" spans="1:6" ht="32" customHeight="1">
      <c r="A3560" s="19" t="s">
        <v>32739</v>
      </c>
      <c r="B3560" s="20" t="s">
        <v>32740</v>
      </c>
      <c r="C3560" s="21" t="s">
        <v>32741</v>
      </c>
      <c r="D3560" s="21" t="s">
        <v>32742</v>
      </c>
      <c r="E3560" s="21" t="s">
        <v>32743</v>
      </c>
      <c r="F3560" s="21" t="s">
        <v>15060</v>
      </c>
    </row>
    <row r="3561" spans="1:6" ht="32" customHeight="1">
      <c r="A3561" s="19" t="s">
        <v>32744</v>
      </c>
      <c r="B3561" s="20" t="s">
        <v>32745</v>
      </c>
      <c r="C3561" s="21" t="s">
        <v>32746</v>
      </c>
      <c r="D3561" s="21" t="s">
        <v>32747</v>
      </c>
      <c r="E3561" s="21" t="s">
        <v>32748</v>
      </c>
      <c r="F3561" s="21" t="s">
        <v>15060</v>
      </c>
    </row>
    <row r="3562" spans="1:6" ht="32" customHeight="1">
      <c r="A3562" s="19" t="s">
        <v>32749</v>
      </c>
      <c r="B3562" s="20" t="s">
        <v>32750</v>
      </c>
      <c r="C3562" s="21" t="s">
        <v>32751</v>
      </c>
      <c r="D3562" s="21" t="s">
        <v>32752</v>
      </c>
      <c r="E3562" s="21" t="s">
        <v>32753</v>
      </c>
      <c r="F3562" s="21" t="s">
        <v>15060</v>
      </c>
    </row>
    <row r="3563" spans="1:6" ht="32" customHeight="1">
      <c r="A3563" s="19" t="s">
        <v>32754</v>
      </c>
      <c r="B3563" s="20" t="s">
        <v>32755</v>
      </c>
      <c r="C3563" s="21" t="s">
        <v>32756</v>
      </c>
      <c r="D3563" s="21" t="s">
        <v>32757</v>
      </c>
      <c r="E3563" s="21" t="s">
        <v>32758</v>
      </c>
      <c r="F3563" s="21" t="s">
        <v>15060</v>
      </c>
    </row>
    <row r="3564" spans="1:6" ht="32" customHeight="1">
      <c r="A3564" s="19" t="s">
        <v>32759</v>
      </c>
      <c r="B3564" s="20" t="s">
        <v>32760</v>
      </c>
      <c r="C3564" s="21" t="s">
        <v>32761</v>
      </c>
      <c r="D3564" s="21" t="s">
        <v>32762</v>
      </c>
      <c r="E3564" s="21" t="s">
        <v>32763</v>
      </c>
      <c r="F3564" s="21" t="s">
        <v>15060</v>
      </c>
    </row>
    <row r="3565" spans="1:6" ht="32" customHeight="1">
      <c r="A3565" s="19" t="s">
        <v>32764</v>
      </c>
      <c r="B3565" s="20" t="s">
        <v>32765</v>
      </c>
      <c r="C3565" s="21" t="s">
        <v>32766</v>
      </c>
      <c r="D3565" s="21" t="s">
        <v>32767</v>
      </c>
      <c r="E3565" s="21" t="s">
        <v>32768</v>
      </c>
      <c r="F3565" s="21" t="s">
        <v>15060</v>
      </c>
    </row>
    <row r="3566" spans="1:6" ht="32" customHeight="1">
      <c r="A3566" s="19" t="s">
        <v>32769</v>
      </c>
      <c r="B3566" s="20" t="s">
        <v>32770</v>
      </c>
      <c r="C3566" s="21" t="s">
        <v>32771</v>
      </c>
      <c r="D3566" s="21" t="s">
        <v>32772</v>
      </c>
      <c r="E3566" s="21" t="s">
        <v>32773</v>
      </c>
      <c r="F3566" s="21" t="s">
        <v>15060</v>
      </c>
    </row>
    <row r="3567" spans="1:6" ht="32" customHeight="1">
      <c r="A3567" s="19" t="s">
        <v>32774</v>
      </c>
      <c r="B3567" s="20" t="s">
        <v>32775</v>
      </c>
      <c r="C3567" s="21" t="s">
        <v>32776</v>
      </c>
      <c r="D3567" s="21" t="s">
        <v>32777</v>
      </c>
      <c r="E3567" s="21" t="s">
        <v>32778</v>
      </c>
      <c r="F3567" s="21" t="s">
        <v>15060</v>
      </c>
    </row>
    <row r="3568" spans="1:6" ht="32" customHeight="1">
      <c r="A3568" s="19" t="s">
        <v>32779</v>
      </c>
      <c r="B3568" s="20" t="s">
        <v>32780</v>
      </c>
      <c r="C3568" s="21" t="s">
        <v>32781</v>
      </c>
      <c r="D3568" s="21" t="s">
        <v>32782</v>
      </c>
      <c r="E3568" s="21" t="s">
        <v>32783</v>
      </c>
      <c r="F3568" s="21" t="s">
        <v>15060</v>
      </c>
    </row>
    <row r="3569" spans="1:6" ht="32" customHeight="1">
      <c r="A3569" s="19" t="s">
        <v>32784</v>
      </c>
      <c r="B3569" s="20" t="s">
        <v>32785</v>
      </c>
      <c r="C3569" s="21" t="s">
        <v>32786</v>
      </c>
      <c r="D3569" s="21" t="s">
        <v>32787</v>
      </c>
      <c r="E3569" s="21" t="s">
        <v>32788</v>
      </c>
      <c r="F3569" s="21" t="s">
        <v>15060</v>
      </c>
    </row>
    <row r="3570" spans="1:6" ht="32" customHeight="1">
      <c r="A3570" s="19" t="s">
        <v>32789</v>
      </c>
      <c r="B3570" s="20" t="s">
        <v>32790</v>
      </c>
      <c r="C3570" s="21" t="s">
        <v>32791</v>
      </c>
      <c r="D3570" s="21" t="s">
        <v>32792</v>
      </c>
      <c r="E3570" s="21" t="s">
        <v>32793</v>
      </c>
      <c r="F3570" s="21" t="s">
        <v>15060</v>
      </c>
    </row>
    <row r="3571" spans="1:6" ht="32" customHeight="1">
      <c r="A3571" s="19" t="s">
        <v>32794</v>
      </c>
      <c r="B3571" s="20" t="s">
        <v>32795</v>
      </c>
      <c r="C3571" s="21" t="s">
        <v>32796</v>
      </c>
      <c r="D3571" s="21" t="s">
        <v>32797</v>
      </c>
      <c r="E3571" s="21" t="s">
        <v>32798</v>
      </c>
      <c r="F3571" s="21" t="s">
        <v>15060</v>
      </c>
    </row>
    <row r="3572" spans="1:6" ht="32" customHeight="1">
      <c r="A3572" s="19" t="s">
        <v>32799</v>
      </c>
      <c r="B3572" s="20" t="s">
        <v>32800</v>
      </c>
      <c r="C3572" s="21" t="s">
        <v>32801</v>
      </c>
      <c r="D3572" s="21" t="s">
        <v>32802</v>
      </c>
      <c r="E3572" s="21" t="s">
        <v>32803</v>
      </c>
      <c r="F3572" s="21" t="s">
        <v>15060</v>
      </c>
    </row>
    <row r="3573" spans="1:6" ht="32" customHeight="1">
      <c r="A3573" s="19" t="s">
        <v>32804</v>
      </c>
      <c r="B3573" s="20" t="s">
        <v>32805</v>
      </c>
      <c r="C3573" s="21" t="s">
        <v>32806</v>
      </c>
      <c r="D3573" s="21" t="s">
        <v>32807</v>
      </c>
      <c r="E3573" s="21" t="s">
        <v>32808</v>
      </c>
      <c r="F3573" s="21" t="s">
        <v>15060</v>
      </c>
    </row>
    <row r="3574" spans="1:6" ht="32" customHeight="1">
      <c r="A3574" s="19" t="s">
        <v>32809</v>
      </c>
      <c r="B3574" s="20" t="s">
        <v>32810</v>
      </c>
      <c r="C3574" s="21" t="s">
        <v>32811</v>
      </c>
      <c r="D3574" s="21" t="s">
        <v>32812</v>
      </c>
      <c r="E3574" s="21" t="s">
        <v>32813</v>
      </c>
      <c r="F3574" s="21" t="s">
        <v>15060</v>
      </c>
    </row>
    <row r="3575" spans="1:6" ht="32" customHeight="1">
      <c r="A3575" s="19" t="s">
        <v>32814</v>
      </c>
      <c r="B3575" s="20" t="s">
        <v>32815</v>
      </c>
      <c r="C3575" s="21" t="s">
        <v>32816</v>
      </c>
      <c r="D3575" s="21" t="s">
        <v>32817</v>
      </c>
      <c r="E3575" s="21" t="s">
        <v>32818</v>
      </c>
      <c r="F3575" s="21" t="s">
        <v>15060</v>
      </c>
    </row>
    <row r="3576" spans="1:6" ht="32" customHeight="1">
      <c r="A3576" s="19" t="s">
        <v>32819</v>
      </c>
      <c r="B3576" s="20" t="s">
        <v>32820</v>
      </c>
      <c r="C3576" s="21" t="s">
        <v>32821</v>
      </c>
      <c r="D3576" s="21" t="s">
        <v>32822</v>
      </c>
      <c r="E3576" s="21" t="s">
        <v>32823</v>
      </c>
      <c r="F3576" s="21" t="s">
        <v>15060</v>
      </c>
    </row>
    <row r="3577" spans="1:6" ht="32" customHeight="1">
      <c r="A3577" s="19" t="s">
        <v>32824</v>
      </c>
      <c r="B3577" s="20" t="s">
        <v>32825</v>
      </c>
      <c r="C3577" s="21" t="s">
        <v>32826</v>
      </c>
      <c r="D3577" s="21" t="s">
        <v>32827</v>
      </c>
      <c r="E3577" s="21" t="s">
        <v>32828</v>
      </c>
      <c r="F3577" s="21" t="s">
        <v>15060</v>
      </c>
    </row>
    <row r="3578" spans="1:6" ht="32" customHeight="1">
      <c r="A3578" s="19" t="s">
        <v>32829</v>
      </c>
      <c r="B3578" s="20" t="s">
        <v>32830</v>
      </c>
      <c r="C3578" s="21" t="s">
        <v>32831</v>
      </c>
      <c r="D3578" s="21" t="s">
        <v>32832</v>
      </c>
      <c r="E3578" s="21" t="s">
        <v>32833</v>
      </c>
      <c r="F3578" s="21" t="s">
        <v>15060</v>
      </c>
    </row>
    <row r="3579" spans="1:6" ht="32" customHeight="1">
      <c r="A3579" s="19" t="s">
        <v>32834</v>
      </c>
      <c r="B3579" s="20" t="s">
        <v>32835</v>
      </c>
      <c r="C3579" s="21" t="s">
        <v>32836</v>
      </c>
      <c r="D3579" s="21" t="s">
        <v>32837</v>
      </c>
      <c r="E3579" s="21" t="s">
        <v>32838</v>
      </c>
      <c r="F3579" s="21" t="s">
        <v>15060</v>
      </c>
    </row>
    <row r="3580" spans="1:6" ht="32" customHeight="1">
      <c r="A3580" s="19" t="s">
        <v>32839</v>
      </c>
      <c r="B3580" s="20" t="s">
        <v>32840</v>
      </c>
      <c r="C3580" s="21" t="s">
        <v>32841</v>
      </c>
      <c r="D3580" s="21" t="s">
        <v>32842</v>
      </c>
      <c r="E3580" s="21" t="s">
        <v>32843</v>
      </c>
      <c r="F3580" s="21" t="s">
        <v>15060</v>
      </c>
    </row>
    <row r="3581" spans="1:6" ht="32" customHeight="1">
      <c r="A3581" s="19" t="s">
        <v>32844</v>
      </c>
      <c r="B3581" s="20" t="s">
        <v>32845</v>
      </c>
      <c r="C3581" s="21" t="s">
        <v>32846</v>
      </c>
      <c r="D3581" s="21" t="s">
        <v>32847</v>
      </c>
      <c r="E3581" s="21" t="s">
        <v>32848</v>
      </c>
      <c r="F3581" s="21" t="s">
        <v>15060</v>
      </c>
    </row>
    <row r="3582" spans="1:6" ht="32" customHeight="1">
      <c r="A3582" s="19" t="s">
        <v>32849</v>
      </c>
      <c r="B3582" s="20" t="s">
        <v>32850</v>
      </c>
      <c r="C3582" s="21" t="s">
        <v>32851</v>
      </c>
      <c r="D3582" s="21" t="s">
        <v>32852</v>
      </c>
      <c r="E3582" s="21" t="s">
        <v>32853</v>
      </c>
      <c r="F3582" s="21" t="s">
        <v>15060</v>
      </c>
    </row>
    <row r="3583" spans="1:6" ht="32" customHeight="1">
      <c r="A3583" s="19" t="s">
        <v>32854</v>
      </c>
      <c r="B3583" s="20" t="s">
        <v>32855</v>
      </c>
      <c r="C3583" s="21" t="s">
        <v>32856</v>
      </c>
      <c r="D3583" s="21" t="s">
        <v>32857</v>
      </c>
      <c r="E3583" s="21" t="s">
        <v>32858</v>
      </c>
      <c r="F3583" s="21" t="s">
        <v>15060</v>
      </c>
    </row>
    <row r="3584" spans="1:6" ht="32" customHeight="1">
      <c r="A3584" s="19" t="s">
        <v>32859</v>
      </c>
      <c r="B3584" s="20" t="s">
        <v>32860</v>
      </c>
      <c r="C3584" s="21" t="s">
        <v>32861</v>
      </c>
      <c r="D3584" s="21" t="s">
        <v>32862</v>
      </c>
      <c r="E3584" s="21" t="s">
        <v>32863</v>
      </c>
      <c r="F3584" s="21" t="s">
        <v>15060</v>
      </c>
    </row>
    <row r="3585" spans="1:6" ht="32" customHeight="1">
      <c r="A3585" s="19" t="s">
        <v>32864</v>
      </c>
      <c r="B3585" s="20" t="s">
        <v>32865</v>
      </c>
      <c r="C3585" s="21" t="s">
        <v>32866</v>
      </c>
      <c r="D3585" s="21" t="s">
        <v>32867</v>
      </c>
      <c r="E3585" s="21" t="s">
        <v>32868</v>
      </c>
      <c r="F3585" s="21" t="s">
        <v>15060</v>
      </c>
    </row>
    <row r="3586" spans="1:6" ht="32" customHeight="1">
      <c r="A3586" s="19" t="s">
        <v>32869</v>
      </c>
      <c r="B3586" s="20" t="s">
        <v>32870</v>
      </c>
      <c r="C3586" s="21" t="s">
        <v>32871</v>
      </c>
      <c r="D3586" s="21" t="s">
        <v>32872</v>
      </c>
      <c r="E3586" s="21" t="s">
        <v>32873</v>
      </c>
      <c r="F3586" s="21" t="s">
        <v>15060</v>
      </c>
    </row>
    <row r="3587" spans="1:6" ht="32" customHeight="1">
      <c r="A3587" s="19" t="s">
        <v>32874</v>
      </c>
      <c r="B3587" s="20" t="s">
        <v>32875</v>
      </c>
      <c r="C3587" s="21" t="s">
        <v>32876</v>
      </c>
      <c r="D3587" s="21" t="s">
        <v>32877</v>
      </c>
      <c r="E3587" s="21" t="s">
        <v>32878</v>
      </c>
      <c r="F3587" s="21" t="s">
        <v>15060</v>
      </c>
    </row>
    <row r="3588" spans="1:6" ht="32" customHeight="1">
      <c r="A3588" s="19" t="s">
        <v>32879</v>
      </c>
      <c r="B3588" s="20" t="s">
        <v>32880</v>
      </c>
      <c r="C3588" s="21" t="s">
        <v>32881</v>
      </c>
      <c r="D3588" s="21" t="s">
        <v>32882</v>
      </c>
      <c r="E3588" s="21" t="s">
        <v>32883</v>
      </c>
      <c r="F3588" s="21" t="s">
        <v>15060</v>
      </c>
    </row>
    <row r="3589" spans="1:6" ht="32" customHeight="1">
      <c r="A3589" s="19" t="s">
        <v>32884</v>
      </c>
      <c r="B3589" s="20" t="s">
        <v>32885</v>
      </c>
      <c r="C3589" s="21" t="s">
        <v>32886</v>
      </c>
      <c r="D3589" s="21" t="s">
        <v>32887</v>
      </c>
      <c r="E3589" s="21" t="s">
        <v>32888</v>
      </c>
      <c r="F3589" s="21" t="s">
        <v>15060</v>
      </c>
    </row>
    <row r="3590" spans="1:6" ht="32" customHeight="1">
      <c r="A3590" s="19" t="s">
        <v>32889</v>
      </c>
      <c r="B3590" s="20" t="s">
        <v>32890</v>
      </c>
      <c r="C3590" s="21" t="s">
        <v>32891</v>
      </c>
      <c r="D3590" s="21" t="s">
        <v>32892</v>
      </c>
      <c r="E3590" s="21" t="s">
        <v>32893</v>
      </c>
      <c r="F3590" s="21" t="s">
        <v>15060</v>
      </c>
    </row>
    <row r="3591" spans="1:6" ht="32" customHeight="1">
      <c r="A3591" s="19" t="s">
        <v>32894</v>
      </c>
      <c r="B3591" s="20" t="s">
        <v>32895</v>
      </c>
      <c r="C3591" s="21" t="s">
        <v>32896</v>
      </c>
      <c r="D3591" s="21" t="s">
        <v>32897</v>
      </c>
      <c r="E3591" s="21" t="s">
        <v>32898</v>
      </c>
      <c r="F3591" s="21" t="s">
        <v>15060</v>
      </c>
    </row>
    <row r="3592" spans="1:6" ht="32" customHeight="1">
      <c r="A3592" s="19" t="s">
        <v>32899</v>
      </c>
      <c r="B3592" s="20" t="s">
        <v>32900</v>
      </c>
      <c r="C3592" s="21" t="s">
        <v>32901</v>
      </c>
      <c r="D3592" s="21" t="s">
        <v>32902</v>
      </c>
      <c r="E3592" s="21" t="s">
        <v>32903</v>
      </c>
      <c r="F3592" s="21" t="s">
        <v>15060</v>
      </c>
    </row>
    <row r="3593" spans="1:6" ht="32" customHeight="1">
      <c r="A3593" s="19" t="s">
        <v>32904</v>
      </c>
      <c r="B3593" s="20" t="s">
        <v>32905</v>
      </c>
      <c r="C3593" s="21" t="s">
        <v>32906</v>
      </c>
      <c r="D3593" s="21" t="s">
        <v>32907</v>
      </c>
      <c r="E3593" s="21" t="s">
        <v>32908</v>
      </c>
      <c r="F3593" s="21" t="s">
        <v>15060</v>
      </c>
    </row>
    <row r="3594" spans="1:6" ht="32" customHeight="1">
      <c r="A3594" s="19" t="s">
        <v>32909</v>
      </c>
      <c r="B3594" s="20" t="s">
        <v>32910</v>
      </c>
      <c r="C3594" s="21" t="s">
        <v>32911</v>
      </c>
      <c r="D3594" s="21" t="s">
        <v>32912</v>
      </c>
      <c r="E3594" s="21" t="s">
        <v>32913</v>
      </c>
      <c r="F3594" s="21" t="s">
        <v>15060</v>
      </c>
    </row>
    <row r="3595" spans="1:6" ht="32" customHeight="1">
      <c r="A3595" s="19" t="s">
        <v>32914</v>
      </c>
      <c r="B3595" s="20" t="s">
        <v>32915</v>
      </c>
      <c r="C3595" s="21" t="s">
        <v>32916</v>
      </c>
      <c r="D3595" s="21" t="s">
        <v>32917</v>
      </c>
      <c r="E3595" s="21" t="s">
        <v>32918</v>
      </c>
      <c r="F3595" s="21" t="s">
        <v>15060</v>
      </c>
    </row>
    <row r="3596" spans="1:6" ht="32" customHeight="1">
      <c r="A3596" s="19" t="s">
        <v>32919</v>
      </c>
      <c r="B3596" s="20" t="s">
        <v>32920</v>
      </c>
      <c r="C3596" s="21" t="s">
        <v>32921</v>
      </c>
      <c r="D3596" s="21" t="s">
        <v>32922</v>
      </c>
      <c r="E3596" s="21" t="s">
        <v>32923</v>
      </c>
      <c r="F3596" s="21" t="s">
        <v>15060</v>
      </c>
    </row>
    <row r="3597" spans="1:6" ht="32" customHeight="1">
      <c r="A3597" s="19" t="s">
        <v>32924</v>
      </c>
      <c r="B3597" s="20" t="s">
        <v>32925</v>
      </c>
      <c r="C3597" s="21" t="s">
        <v>32926</v>
      </c>
      <c r="D3597" s="21" t="s">
        <v>32927</v>
      </c>
      <c r="E3597" s="21" t="s">
        <v>32928</v>
      </c>
      <c r="F3597" s="21" t="s">
        <v>15060</v>
      </c>
    </row>
    <row r="3598" spans="1:6" ht="32" customHeight="1">
      <c r="A3598" s="19" t="s">
        <v>32929</v>
      </c>
      <c r="B3598" s="20" t="s">
        <v>32930</v>
      </c>
      <c r="C3598" s="21" t="s">
        <v>32931</v>
      </c>
      <c r="D3598" s="21" t="s">
        <v>32932</v>
      </c>
      <c r="E3598" s="21" t="s">
        <v>32933</v>
      </c>
      <c r="F3598" s="21" t="s">
        <v>15060</v>
      </c>
    </row>
    <row r="3599" spans="1:6" ht="32" customHeight="1">
      <c r="A3599" s="19" t="s">
        <v>32934</v>
      </c>
      <c r="B3599" s="20" t="s">
        <v>32935</v>
      </c>
      <c r="C3599" s="21" t="s">
        <v>32936</v>
      </c>
      <c r="D3599" s="21" t="s">
        <v>32937</v>
      </c>
      <c r="E3599" s="21" t="s">
        <v>32938</v>
      </c>
      <c r="F3599" s="21" t="s">
        <v>15060</v>
      </c>
    </row>
    <row r="3600" spans="1:6" ht="32" customHeight="1">
      <c r="A3600" s="19" t="s">
        <v>32939</v>
      </c>
      <c r="B3600" s="20" t="s">
        <v>32940</v>
      </c>
      <c r="C3600" s="21" t="s">
        <v>32941</v>
      </c>
      <c r="D3600" s="21" t="s">
        <v>32942</v>
      </c>
      <c r="E3600" s="21" t="s">
        <v>32943</v>
      </c>
      <c r="F3600" s="21" t="s">
        <v>15060</v>
      </c>
    </row>
    <row r="3601" spans="1:6" ht="32" customHeight="1">
      <c r="A3601" s="19" t="s">
        <v>32944</v>
      </c>
      <c r="B3601" s="20" t="s">
        <v>32945</v>
      </c>
      <c r="C3601" s="21" t="s">
        <v>32946</v>
      </c>
      <c r="D3601" s="21" t="s">
        <v>32947</v>
      </c>
      <c r="E3601" s="21" t="s">
        <v>32948</v>
      </c>
      <c r="F3601" s="21" t="s">
        <v>15060</v>
      </c>
    </row>
    <row r="3602" spans="1:6" ht="32" customHeight="1">
      <c r="A3602" s="19" t="s">
        <v>32949</v>
      </c>
      <c r="B3602" s="20" t="s">
        <v>32950</v>
      </c>
      <c r="C3602" s="21" t="s">
        <v>32951</v>
      </c>
      <c r="D3602" s="21" t="s">
        <v>32952</v>
      </c>
      <c r="E3602" s="21" t="s">
        <v>32953</v>
      </c>
      <c r="F3602" s="21" t="s">
        <v>15060</v>
      </c>
    </row>
    <row r="3603" spans="1:6" ht="32" customHeight="1">
      <c r="A3603" s="19" t="s">
        <v>32954</v>
      </c>
      <c r="B3603" s="20" t="s">
        <v>32955</v>
      </c>
      <c r="C3603" s="21" t="s">
        <v>32956</v>
      </c>
      <c r="D3603" s="21" t="s">
        <v>32957</v>
      </c>
      <c r="E3603" s="21" t="s">
        <v>32958</v>
      </c>
      <c r="F3603" s="21" t="s">
        <v>15060</v>
      </c>
    </row>
    <row r="3604" spans="1:6" ht="32" customHeight="1">
      <c r="A3604" s="19" t="s">
        <v>32959</v>
      </c>
      <c r="B3604" s="20" t="s">
        <v>32960</v>
      </c>
      <c r="C3604" s="21" t="s">
        <v>32961</v>
      </c>
      <c r="D3604" s="21" t="s">
        <v>32962</v>
      </c>
      <c r="E3604" s="21" t="s">
        <v>32963</v>
      </c>
      <c r="F3604" s="21" t="s">
        <v>15060</v>
      </c>
    </row>
    <row r="3605" spans="1:6" ht="32" customHeight="1">
      <c r="A3605" s="19" t="s">
        <v>32964</v>
      </c>
      <c r="B3605" s="20" t="s">
        <v>32965</v>
      </c>
      <c r="C3605" s="21" t="s">
        <v>32966</v>
      </c>
      <c r="D3605" s="21" t="s">
        <v>32967</v>
      </c>
      <c r="E3605" s="21" t="s">
        <v>32968</v>
      </c>
      <c r="F3605" s="21" t="s">
        <v>15060</v>
      </c>
    </row>
    <row r="3606" spans="1:6" ht="32" customHeight="1">
      <c r="A3606" s="19" t="s">
        <v>32969</v>
      </c>
      <c r="B3606" s="20" t="s">
        <v>32970</v>
      </c>
      <c r="C3606" s="21" t="s">
        <v>32971</v>
      </c>
      <c r="D3606" s="21" t="s">
        <v>32972</v>
      </c>
      <c r="E3606" s="21" t="s">
        <v>32973</v>
      </c>
      <c r="F3606" s="21" t="s">
        <v>15060</v>
      </c>
    </row>
    <row r="3607" spans="1:6" ht="32" customHeight="1">
      <c r="A3607" s="19" t="s">
        <v>32974</v>
      </c>
      <c r="B3607" s="20" t="s">
        <v>32975</v>
      </c>
      <c r="C3607" s="21" t="s">
        <v>32976</v>
      </c>
      <c r="D3607" s="21" t="s">
        <v>32977</v>
      </c>
      <c r="E3607" s="21" t="s">
        <v>32978</v>
      </c>
      <c r="F3607" s="21" t="s">
        <v>15060</v>
      </c>
    </row>
    <row r="3608" spans="1:6" ht="32" customHeight="1">
      <c r="A3608" s="19" t="s">
        <v>32979</v>
      </c>
      <c r="B3608" s="20" t="s">
        <v>32980</v>
      </c>
      <c r="C3608" s="21" t="s">
        <v>32981</v>
      </c>
      <c r="D3608" s="21" t="s">
        <v>32982</v>
      </c>
      <c r="E3608" s="21" t="s">
        <v>32983</v>
      </c>
      <c r="F3608" s="21" t="s">
        <v>15060</v>
      </c>
    </row>
    <row r="3609" spans="1:6" ht="32" customHeight="1">
      <c r="A3609" s="19" t="s">
        <v>32984</v>
      </c>
      <c r="B3609" s="20" t="s">
        <v>32985</v>
      </c>
      <c r="C3609" s="21" t="s">
        <v>32986</v>
      </c>
      <c r="D3609" s="21" t="s">
        <v>32987</v>
      </c>
      <c r="E3609" s="21" t="s">
        <v>32988</v>
      </c>
      <c r="F3609" s="21" t="s">
        <v>15060</v>
      </c>
    </row>
    <row r="3610" spans="1:6" ht="32" customHeight="1">
      <c r="A3610" s="19" t="s">
        <v>32989</v>
      </c>
      <c r="B3610" s="20" t="s">
        <v>32990</v>
      </c>
      <c r="C3610" s="21" t="s">
        <v>32991</v>
      </c>
      <c r="D3610" s="21" t="s">
        <v>32992</v>
      </c>
      <c r="E3610" s="21" t="s">
        <v>32993</v>
      </c>
      <c r="F3610" s="21" t="s">
        <v>15060</v>
      </c>
    </row>
    <row r="3611" spans="1:6" ht="32" customHeight="1">
      <c r="A3611" s="19" t="s">
        <v>32994</v>
      </c>
      <c r="B3611" s="20" t="s">
        <v>32995</v>
      </c>
      <c r="C3611" s="21" t="s">
        <v>32996</v>
      </c>
      <c r="D3611" s="21" t="s">
        <v>32997</v>
      </c>
      <c r="E3611" s="21" t="s">
        <v>32998</v>
      </c>
      <c r="F3611" s="21" t="s">
        <v>15060</v>
      </c>
    </row>
    <row r="3612" spans="1:6" ht="32" customHeight="1">
      <c r="A3612" s="19" t="s">
        <v>32999</v>
      </c>
      <c r="B3612" s="20" t="s">
        <v>33000</v>
      </c>
      <c r="C3612" s="21" t="s">
        <v>33001</v>
      </c>
      <c r="D3612" s="21" t="s">
        <v>33002</v>
      </c>
      <c r="E3612" s="21" t="s">
        <v>33003</v>
      </c>
      <c r="F3612" s="21" t="s">
        <v>15060</v>
      </c>
    </row>
    <row r="3613" spans="1:6" ht="32" customHeight="1">
      <c r="A3613" s="19" t="s">
        <v>33004</v>
      </c>
      <c r="B3613" s="20" t="s">
        <v>33005</v>
      </c>
      <c r="C3613" s="21" t="s">
        <v>33006</v>
      </c>
      <c r="D3613" s="21" t="s">
        <v>33007</v>
      </c>
      <c r="E3613" s="21" t="s">
        <v>33008</v>
      </c>
      <c r="F3613" s="21" t="s">
        <v>15060</v>
      </c>
    </row>
    <row r="3614" spans="1:6" ht="32" customHeight="1">
      <c r="A3614" s="19" t="s">
        <v>33009</v>
      </c>
      <c r="B3614" s="20" t="s">
        <v>33010</v>
      </c>
      <c r="C3614" s="21" t="s">
        <v>33011</v>
      </c>
      <c r="D3614" s="21" t="s">
        <v>33012</v>
      </c>
      <c r="E3614" s="21" t="s">
        <v>33013</v>
      </c>
      <c r="F3614" s="21" t="s">
        <v>15060</v>
      </c>
    </row>
    <row r="3615" spans="1:6" ht="32" customHeight="1">
      <c r="A3615" s="19" t="s">
        <v>33014</v>
      </c>
      <c r="B3615" s="20" t="s">
        <v>33015</v>
      </c>
      <c r="C3615" s="21" t="s">
        <v>33016</v>
      </c>
      <c r="D3615" s="21" t="s">
        <v>33017</v>
      </c>
      <c r="E3615" s="21" t="s">
        <v>33018</v>
      </c>
      <c r="F3615" s="21" t="s">
        <v>15060</v>
      </c>
    </row>
    <row r="3616" spans="1:6" ht="32" customHeight="1">
      <c r="A3616" s="19" t="s">
        <v>33019</v>
      </c>
      <c r="B3616" s="20" t="s">
        <v>33020</v>
      </c>
      <c r="C3616" s="21" t="s">
        <v>33021</v>
      </c>
      <c r="D3616" s="21" t="s">
        <v>33022</v>
      </c>
      <c r="E3616" s="21" t="s">
        <v>33023</v>
      </c>
      <c r="F3616" s="21" t="s">
        <v>15060</v>
      </c>
    </row>
    <row r="3617" spans="1:6" ht="32" customHeight="1">
      <c r="A3617" s="19" t="s">
        <v>33024</v>
      </c>
      <c r="B3617" s="20" t="s">
        <v>33025</v>
      </c>
      <c r="C3617" s="21" t="s">
        <v>33026</v>
      </c>
      <c r="D3617" s="21" t="s">
        <v>33027</v>
      </c>
      <c r="E3617" s="21" t="s">
        <v>33028</v>
      </c>
      <c r="F3617" s="21" t="s">
        <v>15060</v>
      </c>
    </row>
    <row r="3618" spans="1:6" ht="32" customHeight="1">
      <c r="A3618" s="19" t="s">
        <v>33029</v>
      </c>
      <c r="B3618" s="20" t="s">
        <v>33030</v>
      </c>
      <c r="C3618" s="21" t="s">
        <v>33031</v>
      </c>
      <c r="D3618" s="21" t="s">
        <v>33032</v>
      </c>
      <c r="E3618" s="21" t="s">
        <v>33033</v>
      </c>
      <c r="F3618" s="21" t="s">
        <v>15060</v>
      </c>
    </row>
    <row r="3619" spans="1:6" ht="32" customHeight="1">
      <c r="A3619" s="19" t="s">
        <v>33034</v>
      </c>
      <c r="B3619" s="20" t="s">
        <v>33035</v>
      </c>
      <c r="C3619" s="21" t="s">
        <v>33036</v>
      </c>
      <c r="D3619" s="21" t="s">
        <v>33037</v>
      </c>
      <c r="E3619" s="21" t="s">
        <v>33038</v>
      </c>
      <c r="F3619" s="21" t="s">
        <v>15060</v>
      </c>
    </row>
    <row r="3620" spans="1:6" ht="32" customHeight="1">
      <c r="A3620" s="19" t="s">
        <v>33039</v>
      </c>
      <c r="B3620" s="20" t="s">
        <v>33040</v>
      </c>
      <c r="C3620" s="21" t="s">
        <v>33041</v>
      </c>
      <c r="D3620" s="21" t="s">
        <v>33042</v>
      </c>
      <c r="E3620" s="21" t="s">
        <v>33043</v>
      </c>
      <c r="F3620" s="21" t="s">
        <v>15060</v>
      </c>
    </row>
    <row r="3621" spans="1:6" ht="32" customHeight="1">
      <c r="A3621" s="19" t="s">
        <v>33044</v>
      </c>
      <c r="B3621" s="20" t="s">
        <v>33045</v>
      </c>
      <c r="C3621" s="21" t="s">
        <v>33046</v>
      </c>
      <c r="D3621" s="21" t="s">
        <v>33047</v>
      </c>
      <c r="E3621" s="21" t="s">
        <v>33048</v>
      </c>
      <c r="F3621" s="21" t="s">
        <v>15060</v>
      </c>
    </row>
    <row r="3622" spans="1:6" ht="32" customHeight="1">
      <c r="A3622" s="19" t="s">
        <v>33049</v>
      </c>
      <c r="B3622" s="20" t="s">
        <v>33050</v>
      </c>
      <c r="C3622" s="21" t="s">
        <v>33051</v>
      </c>
      <c r="D3622" s="21" t="s">
        <v>33052</v>
      </c>
      <c r="E3622" s="21" t="s">
        <v>33053</v>
      </c>
      <c r="F3622" s="21" t="s">
        <v>15060</v>
      </c>
    </row>
    <row r="3623" spans="1:6" ht="32" customHeight="1">
      <c r="A3623" s="19" t="s">
        <v>33054</v>
      </c>
      <c r="B3623" s="20" t="s">
        <v>33055</v>
      </c>
      <c r="C3623" s="21" t="s">
        <v>33056</v>
      </c>
      <c r="D3623" s="21" t="s">
        <v>33057</v>
      </c>
      <c r="E3623" s="21" t="s">
        <v>33058</v>
      </c>
      <c r="F3623" s="21" t="s">
        <v>15060</v>
      </c>
    </row>
    <row r="3624" spans="1:6" ht="32" customHeight="1">
      <c r="A3624" s="19" t="s">
        <v>33059</v>
      </c>
      <c r="B3624" s="20" t="s">
        <v>33060</v>
      </c>
      <c r="C3624" s="21" t="s">
        <v>33061</v>
      </c>
      <c r="D3624" s="21" t="s">
        <v>33062</v>
      </c>
      <c r="E3624" s="21" t="s">
        <v>33063</v>
      </c>
      <c r="F3624" s="21" t="s">
        <v>15060</v>
      </c>
    </row>
    <row r="3625" spans="1:6" ht="32" customHeight="1">
      <c r="A3625" s="19" t="s">
        <v>33064</v>
      </c>
      <c r="B3625" s="20" t="s">
        <v>33065</v>
      </c>
      <c r="C3625" s="21" t="s">
        <v>33066</v>
      </c>
      <c r="D3625" s="21" t="s">
        <v>33067</v>
      </c>
      <c r="E3625" s="21" t="s">
        <v>33068</v>
      </c>
      <c r="F3625" s="21" t="s">
        <v>15060</v>
      </c>
    </row>
    <row r="3626" spans="1:6" ht="32" customHeight="1">
      <c r="A3626" s="19" t="s">
        <v>33069</v>
      </c>
      <c r="B3626" s="20" t="s">
        <v>33070</v>
      </c>
      <c r="C3626" s="21" t="s">
        <v>33071</v>
      </c>
      <c r="D3626" s="21" t="s">
        <v>33072</v>
      </c>
      <c r="E3626" s="21" t="s">
        <v>33073</v>
      </c>
      <c r="F3626" s="21" t="s">
        <v>15060</v>
      </c>
    </row>
    <row r="3627" spans="1:6" ht="32" customHeight="1">
      <c r="A3627" s="19" t="s">
        <v>33074</v>
      </c>
      <c r="B3627" s="20" t="s">
        <v>33075</v>
      </c>
      <c r="C3627" s="21" t="s">
        <v>33076</v>
      </c>
      <c r="D3627" s="21" t="s">
        <v>33077</v>
      </c>
      <c r="E3627" s="21" t="s">
        <v>33078</v>
      </c>
      <c r="F3627" s="21" t="s">
        <v>15060</v>
      </c>
    </row>
    <row r="3628" spans="1:6" ht="32" customHeight="1">
      <c r="A3628" s="19" t="s">
        <v>33079</v>
      </c>
      <c r="B3628" s="20" t="s">
        <v>33080</v>
      </c>
      <c r="C3628" s="21" t="s">
        <v>33081</v>
      </c>
      <c r="D3628" s="21" t="s">
        <v>33082</v>
      </c>
      <c r="E3628" s="21" t="s">
        <v>33083</v>
      </c>
      <c r="F3628" s="21" t="s">
        <v>15060</v>
      </c>
    </row>
    <row r="3629" spans="1:6" ht="32" customHeight="1">
      <c r="A3629" s="19" t="s">
        <v>33084</v>
      </c>
      <c r="B3629" s="20" t="s">
        <v>33085</v>
      </c>
      <c r="C3629" s="21" t="s">
        <v>33086</v>
      </c>
      <c r="D3629" s="21" t="s">
        <v>33087</v>
      </c>
      <c r="E3629" s="21" t="s">
        <v>33088</v>
      </c>
      <c r="F3629" s="21" t="s">
        <v>15060</v>
      </c>
    </row>
    <row r="3630" spans="1:6" ht="32" customHeight="1">
      <c r="A3630" s="19" t="s">
        <v>33089</v>
      </c>
      <c r="B3630" s="20" t="s">
        <v>33090</v>
      </c>
      <c r="C3630" s="21" t="s">
        <v>33091</v>
      </c>
      <c r="D3630" s="21" t="s">
        <v>33092</v>
      </c>
      <c r="E3630" s="21" t="s">
        <v>33093</v>
      </c>
      <c r="F3630" s="21" t="s">
        <v>15060</v>
      </c>
    </row>
    <row r="3631" spans="1:6" ht="32" customHeight="1">
      <c r="A3631" s="19" t="s">
        <v>33094</v>
      </c>
      <c r="B3631" s="20" t="s">
        <v>33095</v>
      </c>
      <c r="C3631" s="21" t="s">
        <v>33096</v>
      </c>
      <c r="D3631" s="21" t="s">
        <v>33097</v>
      </c>
      <c r="E3631" s="21" t="s">
        <v>33098</v>
      </c>
      <c r="F3631" s="21" t="s">
        <v>15060</v>
      </c>
    </row>
    <row r="3632" spans="1:6" ht="32" customHeight="1">
      <c r="A3632" s="19" t="s">
        <v>33099</v>
      </c>
      <c r="B3632" s="20" t="s">
        <v>33100</v>
      </c>
      <c r="C3632" s="21" t="s">
        <v>33101</v>
      </c>
      <c r="D3632" s="21" t="s">
        <v>33102</v>
      </c>
      <c r="E3632" s="21" t="s">
        <v>33103</v>
      </c>
      <c r="F3632" s="21" t="s">
        <v>15060</v>
      </c>
    </row>
    <row r="3633" spans="1:6" ht="32" customHeight="1">
      <c r="A3633" s="19" t="s">
        <v>33104</v>
      </c>
      <c r="B3633" s="20" t="s">
        <v>33105</v>
      </c>
      <c r="C3633" s="21" t="s">
        <v>33106</v>
      </c>
      <c r="D3633" s="21" t="s">
        <v>33107</v>
      </c>
      <c r="E3633" s="21" t="s">
        <v>33108</v>
      </c>
      <c r="F3633" s="21" t="s">
        <v>15060</v>
      </c>
    </row>
    <row r="3634" spans="1:6" ht="32" customHeight="1">
      <c r="A3634" s="19" t="s">
        <v>33109</v>
      </c>
      <c r="B3634" s="20" t="s">
        <v>33110</v>
      </c>
      <c r="C3634" s="21" t="s">
        <v>33111</v>
      </c>
      <c r="D3634" s="21" t="s">
        <v>33112</v>
      </c>
      <c r="E3634" s="21" t="s">
        <v>33113</v>
      </c>
      <c r="F3634" s="21" t="s">
        <v>15060</v>
      </c>
    </row>
    <row r="3635" spans="1:6" ht="32" customHeight="1">
      <c r="A3635" s="19" t="s">
        <v>33114</v>
      </c>
      <c r="B3635" s="20" t="s">
        <v>33115</v>
      </c>
      <c r="C3635" s="21" t="s">
        <v>33116</v>
      </c>
      <c r="D3635" s="21" t="s">
        <v>33117</v>
      </c>
      <c r="E3635" s="21" t="s">
        <v>33118</v>
      </c>
      <c r="F3635" s="21" t="s">
        <v>15060</v>
      </c>
    </row>
    <row r="3636" spans="1:6" ht="32" customHeight="1">
      <c r="A3636" s="19" t="s">
        <v>33119</v>
      </c>
      <c r="B3636" s="20" t="s">
        <v>33120</v>
      </c>
      <c r="C3636" s="21" t="s">
        <v>33121</v>
      </c>
      <c r="D3636" s="21" t="s">
        <v>33122</v>
      </c>
      <c r="E3636" s="21" t="s">
        <v>33123</v>
      </c>
      <c r="F3636" s="21" t="s">
        <v>15060</v>
      </c>
    </row>
    <row r="3637" spans="1:6" ht="32" customHeight="1">
      <c r="A3637" s="19" t="s">
        <v>33124</v>
      </c>
      <c r="B3637" s="20" t="s">
        <v>33125</v>
      </c>
      <c r="C3637" s="21" t="s">
        <v>33126</v>
      </c>
      <c r="D3637" s="21" t="s">
        <v>33127</v>
      </c>
      <c r="E3637" s="21" t="s">
        <v>33128</v>
      </c>
      <c r="F3637" s="21" t="s">
        <v>15060</v>
      </c>
    </row>
    <row r="3638" spans="1:6" ht="32" customHeight="1">
      <c r="A3638" s="19" t="s">
        <v>33129</v>
      </c>
      <c r="B3638" s="20" t="s">
        <v>33130</v>
      </c>
      <c r="C3638" s="21" t="s">
        <v>33131</v>
      </c>
      <c r="D3638" s="21" t="s">
        <v>33132</v>
      </c>
      <c r="E3638" s="21" t="s">
        <v>33133</v>
      </c>
      <c r="F3638" s="21" t="s">
        <v>15060</v>
      </c>
    </row>
    <row r="3639" spans="1:6" ht="32" customHeight="1">
      <c r="A3639" s="19" t="s">
        <v>33134</v>
      </c>
      <c r="B3639" s="20" t="s">
        <v>33135</v>
      </c>
      <c r="C3639" s="21" t="s">
        <v>33136</v>
      </c>
      <c r="D3639" s="21" t="s">
        <v>33137</v>
      </c>
      <c r="E3639" s="21" t="s">
        <v>33138</v>
      </c>
      <c r="F3639" s="21" t="s">
        <v>15060</v>
      </c>
    </row>
    <row r="3640" spans="1:6" ht="32" customHeight="1">
      <c r="A3640" s="19" t="s">
        <v>33139</v>
      </c>
      <c r="B3640" s="20" t="s">
        <v>33140</v>
      </c>
      <c r="C3640" s="21" t="s">
        <v>33141</v>
      </c>
      <c r="D3640" s="21" t="s">
        <v>33142</v>
      </c>
      <c r="E3640" s="21" t="s">
        <v>33143</v>
      </c>
      <c r="F3640" s="21" t="s">
        <v>15060</v>
      </c>
    </row>
    <row r="3641" spans="1:6" ht="32" customHeight="1">
      <c r="A3641" s="19" t="s">
        <v>33144</v>
      </c>
      <c r="B3641" s="20" t="s">
        <v>33145</v>
      </c>
      <c r="C3641" s="21" t="s">
        <v>33146</v>
      </c>
      <c r="D3641" s="21" t="s">
        <v>33147</v>
      </c>
      <c r="E3641" s="21" t="s">
        <v>33148</v>
      </c>
      <c r="F3641" s="21" t="s">
        <v>15060</v>
      </c>
    </row>
    <row r="3642" spans="1:6" ht="32" customHeight="1">
      <c r="A3642" s="19" t="s">
        <v>33149</v>
      </c>
      <c r="B3642" s="20" t="s">
        <v>33150</v>
      </c>
      <c r="C3642" s="21" t="s">
        <v>33151</v>
      </c>
      <c r="D3642" s="21" t="s">
        <v>33152</v>
      </c>
      <c r="E3642" s="21" t="s">
        <v>33153</v>
      </c>
      <c r="F3642" s="21" t="s">
        <v>15060</v>
      </c>
    </row>
    <row r="3643" spans="1:6" ht="32" customHeight="1">
      <c r="A3643" s="19" t="s">
        <v>33154</v>
      </c>
      <c r="B3643" s="20" t="s">
        <v>33155</v>
      </c>
      <c r="C3643" s="21" t="s">
        <v>33156</v>
      </c>
      <c r="D3643" s="21" t="s">
        <v>33157</v>
      </c>
      <c r="E3643" s="21" t="s">
        <v>33158</v>
      </c>
      <c r="F3643" s="21" t="s">
        <v>15060</v>
      </c>
    </row>
    <row r="3644" spans="1:6" ht="32" customHeight="1">
      <c r="A3644" s="19" t="s">
        <v>33159</v>
      </c>
      <c r="B3644" s="20" t="s">
        <v>33160</v>
      </c>
      <c r="C3644" s="21" t="s">
        <v>33161</v>
      </c>
      <c r="D3644" s="21" t="s">
        <v>33162</v>
      </c>
      <c r="E3644" s="21" t="s">
        <v>33163</v>
      </c>
      <c r="F3644" s="21" t="s">
        <v>15060</v>
      </c>
    </row>
    <row r="3645" spans="1:6" ht="32" customHeight="1">
      <c r="A3645" s="19" t="s">
        <v>33164</v>
      </c>
      <c r="B3645" s="20" t="s">
        <v>33165</v>
      </c>
      <c r="C3645" s="21" t="s">
        <v>33166</v>
      </c>
      <c r="D3645" s="21" t="s">
        <v>33167</v>
      </c>
      <c r="E3645" s="21" t="s">
        <v>33168</v>
      </c>
      <c r="F3645" s="21" t="s">
        <v>15060</v>
      </c>
    </row>
    <row r="3646" spans="1:6" ht="32" customHeight="1">
      <c r="A3646" s="19" t="s">
        <v>33169</v>
      </c>
      <c r="B3646" s="20" t="s">
        <v>33170</v>
      </c>
      <c r="C3646" s="21" t="s">
        <v>33171</v>
      </c>
      <c r="D3646" s="21" t="s">
        <v>33172</v>
      </c>
      <c r="E3646" s="21" t="s">
        <v>33173</v>
      </c>
      <c r="F3646" s="21" t="s">
        <v>15060</v>
      </c>
    </row>
    <row r="3647" spans="1:6" ht="32" customHeight="1">
      <c r="A3647" s="19" t="s">
        <v>33174</v>
      </c>
      <c r="B3647" s="20" t="s">
        <v>33175</v>
      </c>
      <c r="C3647" s="21" t="s">
        <v>33176</v>
      </c>
      <c r="D3647" s="21" t="s">
        <v>33177</v>
      </c>
      <c r="E3647" s="21" t="s">
        <v>33178</v>
      </c>
      <c r="F3647" s="21" t="s">
        <v>15060</v>
      </c>
    </row>
    <row r="3648" spans="1:6" ht="32" customHeight="1">
      <c r="A3648" s="19" t="s">
        <v>33179</v>
      </c>
      <c r="B3648" s="20" t="s">
        <v>33180</v>
      </c>
      <c r="C3648" s="21" t="s">
        <v>33181</v>
      </c>
      <c r="D3648" s="21" t="s">
        <v>33182</v>
      </c>
      <c r="E3648" s="21" t="s">
        <v>33183</v>
      </c>
      <c r="F3648" s="21" t="s">
        <v>15060</v>
      </c>
    </row>
    <row r="3649" spans="1:6" ht="32" customHeight="1">
      <c r="A3649" s="19" t="s">
        <v>33184</v>
      </c>
      <c r="B3649" s="20" t="s">
        <v>33185</v>
      </c>
      <c r="C3649" s="21" t="s">
        <v>33186</v>
      </c>
      <c r="D3649" s="21" t="s">
        <v>33187</v>
      </c>
      <c r="E3649" s="21" t="s">
        <v>33188</v>
      </c>
      <c r="F3649" s="21" t="s">
        <v>15060</v>
      </c>
    </row>
    <row r="3650" spans="1:6" ht="32" customHeight="1">
      <c r="A3650" s="19" t="s">
        <v>33189</v>
      </c>
      <c r="B3650" s="20" t="s">
        <v>33190</v>
      </c>
      <c r="C3650" s="21" t="s">
        <v>33191</v>
      </c>
      <c r="D3650" s="21" t="s">
        <v>33192</v>
      </c>
      <c r="E3650" s="21" t="s">
        <v>33193</v>
      </c>
      <c r="F3650" s="21" t="s">
        <v>15060</v>
      </c>
    </row>
    <row r="3651" spans="1:6" ht="32" customHeight="1">
      <c r="A3651" s="19" t="s">
        <v>33194</v>
      </c>
      <c r="B3651" s="20" t="s">
        <v>33195</v>
      </c>
      <c r="C3651" s="21" t="s">
        <v>33196</v>
      </c>
      <c r="D3651" s="21" t="s">
        <v>33197</v>
      </c>
      <c r="E3651" s="21" t="s">
        <v>33198</v>
      </c>
      <c r="F3651" s="21" t="s">
        <v>15060</v>
      </c>
    </row>
    <row r="3652" spans="1:6" ht="32" customHeight="1">
      <c r="A3652" s="19" t="s">
        <v>33199</v>
      </c>
      <c r="B3652" s="20" t="s">
        <v>33200</v>
      </c>
      <c r="C3652" s="21" t="s">
        <v>33201</v>
      </c>
      <c r="D3652" s="21" t="s">
        <v>33202</v>
      </c>
      <c r="E3652" s="21" t="s">
        <v>33203</v>
      </c>
      <c r="F3652" s="21" t="s">
        <v>15060</v>
      </c>
    </row>
    <row r="3653" spans="1:6" ht="32" customHeight="1">
      <c r="A3653" s="19" t="s">
        <v>33204</v>
      </c>
      <c r="B3653" s="20" t="s">
        <v>33205</v>
      </c>
      <c r="C3653" s="21" t="s">
        <v>33206</v>
      </c>
      <c r="D3653" s="21" t="s">
        <v>33207</v>
      </c>
      <c r="E3653" s="21" t="s">
        <v>33208</v>
      </c>
      <c r="F3653" s="21" t="s">
        <v>15060</v>
      </c>
    </row>
    <row r="3654" spans="1:6" ht="32" customHeight="1">
      <c r="A3654" s="19" t="s">
        <v>33209</v>
      </c>
      <c r="B3654" s="20" t="s">
        <v>33210</v>
      </c>
      <c r="C3654" s="21" t="s">
        <v>33211</v>
      </c>
      <c r="D3654" s="21" t="s">
        <v>33212</v>
      </c>
      <c r="E3654" s="21" t="s">
        <v>33213</v>
      </c>
      <c r="F3654" s="21" t="s">
        <v>15060</v>
      </c>
    </row>
    <row r="3655" spans="1:6" ht="32" customHeight="1">
      <c r="A3655" s="19" t="s">
        <v>33214</v>
      </c>
      <c r="B3655" s="20" t="s">
        <v>33215</v>
      </c>
      <c r="C3655" s="21" t="s">
        <v>33216</v>
      </c>
      <c r="D3655" s="21" t="s">
        <v>33217</v>
      </c>
      <c r="E3655" s="21" t="s">
        <v>33218</v>
      </c>
      <c r="F3655" s="21" t="s">
        <v>15060</v>
      </c>
    </row>
    <row r="3656" spans="1:6" ht="32" customHeight="1">
      <c r="A3656" s="19" t="s">
        <v>33219</v>
      </c>
      <c r="B3656" s="20" t="s">
        <v>33220</v>
      </c>
      <c r="C3656" s="21" t="s">
        <v>33221</v>
      </c>
      <c r="D3656" s="21" t="s">
        <v>33222</v>
      </c>
      <c r="E3656" s="21" t="s">
        <v>33223</v>
      </c>
      <c r="F3656" s="21" t="s">
        <v>15060</v>
      </c>
    </row>
    <row r="3657" spans="1:6" ht="32" customHeight="1">
      <c r="A3657" s="19" t="s">
        <v>33224</v>
      </c>
      <c r="B3657" s="20" t="s">
        <v>33225</v>
      </c>
      <c r="C3657" s="21" t="s">
        <v>33226</v>
      </c>
      <c r="D3657" s="21" t="s">
        <v>33227</v>
      </c>
      <c r="E3657" s="21" t="s">
        <v>33228</v>
      </c>
      <c r="F3657" s="21" t="s">
        <v>15060</v>
      </c>
    </row>
    <row r="3658" spans="1:6" ht="32" customHeight="1">
      <c r="A3658" s="19" t="s">
        <v>33229</v>
      </c>
      <c r="B3658" s="20" t="s">
        <v>33230</v>
      </c>
      <c r="C3658" s="21" t="s">
        <v>33231</v>
      </c>
      <c r="D3658" s="21" t="s">
        <v>33232</v>
      </c>
      <c r="E3658" s="21" t="s">
        <v>33233</v>
      </c>
      <c r="F3658" s="21" t="s">
        <v>15060</v>
      </c>
    </row>
    <row r="3659" spans="1:6" ht="32" customHeight="1">
      <c r="A3659" s="19" t="s">
        <v>33234</v>
      </c>
      <c r="B3659" s="20" t="s">
        <v>33235</v>
      </c>
      <c r="C3659" s="21" t="s">
        <v>33236</v>
      </c>
      <c r="D3659" s="21" t="s">
        <v>33237</v>
      </c>
      <c r="E3659" s="21" t="s">
        <v>33238</v>
      </c>
      <c r="F3659" s="21" t="s">
        <v>15060</v>
      </c>
    </row>
    <row r="3660" spans="1:6" ht="32" customHeight="1">
      <c r="A3660" s="19" t="s">
        <v>33239</v>
      </c>
      <c r="B3660" s="20" t="s">
        <v>33240</v>
      </c>
      <c r="C3660" s="21" t="s">
        <v>33241</v>
      </c>
      <c r="D3660" s="21" t="s">
        <v>33242</v>
      </c>
      <c r="E3660" s="21" t="s">
        <v>33243</v>
      </c>
      <c r="F3660" s="21" t="s">
        <v>15060</v>
      </c>
    </row>
    <row r="3661" spans="1:6" ht="32" customHeight="1">
      <c r="A3661" s="19" t="s">
        <v>33244</v>
      </c>
      <c r="B3661" s="20" t="s">
        <v>33245</v>
      </c>
      <c r="C3661" s="21" t="s">
        <v>33246</v>
      </c>
      <c r="D3661" s="21" t="s">
        <v>33247</v>
      </c>
      <c r="E3661" s="21" t="s">
        <v>33248</v>
      </c>
      <c r="F3661" s="21" t="s">
        <v>15060</v>
      </c>
    </row>
    <row r="3662" spans="1:6" ht="32" customHeight="1">
      <c r="A3662" s="19" t="s">
        <v>33249</v>
      </c>
      <c r="B3662" s="20" t="s">
        <v>33250</v>
      </c>
      <c r="C3662" s="21" t="s">
        <v>33251</v>
      </c>
      <c r="D3662" s="21" t="s">
        <v>33252</v>
      </c>
      <c r="E3662" s="21" t="s">
        <v>33253</v>
      </c>
      <c r="F3662" s="21" t="s">
        <v>15060</v>
      </c>
    </row>
    <row r="3663" spans="1:6" ht="32" customHeight="1">
      <c r="A3663" s="19" t="s">
        <v>33254</v>
      </c>
      <c r="B3663" s="20" t="s">
        <v>33255</v>
      </c>
      <c r="C3663" s="21" t="s">
        <v>33256</v>
      </c>
      <c r="D3663" s="21" t="s">
        <v>33257</v>
      </c>
      <c r="E3663" s="21" t="s">
        <v>33258</v>
      </c>
      <c r="F3663" s="21" t="s">
        <v>15060</v>
      </c>
    </row>
    <row r="3664" spans="1:6" ht="32" customHeight="1">
      <c r="A3664" s="19" t="s">
        <v>33259</v>
      </c>
      <c r="B3664" s="20" t="s">
        <v>33260</v>
      </c>
      <c r="C3664" s="21" t="s">
        <v>33261</v>
      </c>
      <c r="D3664" s="21" t="s">
        <v>33262</v>
      </c>
      <c r="E3664" s="21" t="s">
        <v>33263</v>
      </c>
      <c r="F3664" s="21" t="s">
        <v>15060</v>
      </c>
    </row>
    <row r="3665" spans="1:6" ht="32" customHeight="1">
      <c r="A3665" s="19" t="s">
        <v>33264</v>
      </c>
      <c r="B3665" s="20" t="s">
        <v>33265</v>
      </c>
      <c r="C3665" s="21" t="s">
        <v>33266</v>
      </c>
      <c r="D3665" s="21" t="s">
        <v>33267</v>
      </c>
      <c r="E3665" s="21" t="s">
        <v>33268</v>
      </c>
      <c r="F3665" s="21" t="s">
        <v>15060</v>
      </c>
    </row>
    <row r="3666" spans="1:6" ht="32" customHeight="1">
      <c r="A3666" s="19" t="s">
        <v>33269</v>
      </c>
      <c r="B3666" s="20" t="s">
        <v>33270</v>
      </c>
      <c r="C3666" s="21" t="s">
        <v>33271</v>
      </c>
      <c r="D3666" s="21" t="s">
        <v>33272</v>
      </c>
      <c r="E3666" s="21" t="s">
        <v>33273</v>
      </c>
      <c r="F3666" s="21" t="s">
        <v>15060</v>
      </c>
    </row>
    <row r="3667" spans="1:6" ht="32" customHeight="1">
      <c r="A3667" s="19" t="s">
        <v>33274</v>
      </c>
      <c r="B3667" s="20" t="s">
        <v>33275</v>
      </c>
      <c r="C3667" s="21" t="s">
        <v>33276</v>
      </c>
      <c r="D3667" s="21" t="s">
        <v>33277</v>
      </c>
      <c r="E3667" s="21" t="s">
        <v>33278</v>
      </c>
      <c r="F3667" s="21" t="s">
        <v>15060</v>
      </c>
    </row>
    <row r="3668" spans="1:6" ht="32" customHeight="1">
      <c r="A3668" s="19" t="s">
        <v>33279</v>
      </c>
      <c r="B3668" s="20" t="s">
        <v>33280</v>
      </c>
      <c r="C3668" s="21" t="s">
        <v>33281</v>
      </c>
      <c r="D3668" s="21" t="s">
        <v>33282</v>
      </c>
      <c r="E3668" s="21" t="s">
        <v>33283</v>
      </c>
      <c r="F3668" s="21" t="s">
        <v>15060</v>
      </c>
    </row>
    <row r="3669" spans="1:6" ht="32" customHeight="1">
      <c r="A3669" s="19" t="s">
        <v>33284</v>
      </c>
      <c r="B3669" s="20" t="s">
        <v>33285</v>
      </c>
      <c r="C3669" s="21" t="s">
        <v>33286</v>
      </c>
      <c r="D3669" s="21" t="s">
        <v>33287</v>
      </c>
      <c r="E3669" s="21" t="s">
        <v>33288</v>
      </c>
      <c r="F3669" s="21" t="s">
        <v>15060</v>
      </c>
    </row>
    <row r="3670" spans="1:6" ht="32" customHeight="1">
      <c r="A3670" s="19" t="s">
        <v>33289</v>
      </c>
      <c r="B3670" s="20" t="s">
        <v>33290</v>
      </c>
      <c r="C3670" s="21" t="s">
        <v>33291</v>
      </c>
      <c r="D3670" s="21" t="s">
        <v>33292</v>
      </c>
      <c r="E3670" s="21" t="s">
        <v>33293</v>
      </c>
      <c r="F3670" s="21" t="s">
        <v>15060</v>
      </c>
    </row>
    <row r="3671" spans="1:6" ht="32" customHeight="1">
      <c r="A3671" s="19" t="s">
        <v>33294</v>
      </c>
      <c r="B3671" s="20" t="s">
        <v>33295</v>
      </c>
      <c r="C3671" s="21" t="s">
        <v>33296</v>
      </c>
      <c r="D3671" s="21" t="s">
        <v>33297</v>
      </c>
      <c r="E3671" s="21" t="s">
        <v>33298</v>
      </c>
      <c r="F3671" s="21" t="s">
        <v>15060</v>
      </c>
    </row>
    <row r="3672" spans="1:6" ht="32" customHeight="1">
      <c r="A3672" s="19" t="s">
        <v>33299</v>
      </c>
      <c r="B3672" s="20" t="s">
        <v>33300</v>
      </c>
      <c r="C3672" s="21" t="s">
        <v>33301</v>
      </c>
      <c r="D3672" s="21" t="s">
        <v>33302</v>
      </c>
      <c r="E3672" s="21" t="s">
        <v>33303</v>
      </c>
      <c r="F3672" s="21" t="s">
        <v>15060</v>
      </c>
    </row>
    <row r="3673" spans="1:6" ht="32" customHeight="1">
      <c r="A3673" s="19" t="s">
        <v>33304</v>
      </c>
      <c r="B3673" s="20" t="s">
        <v>33305</v>
      </c>
      <c r="C3673" s="21" t="s">
        <v>33306</v>
      </c>
      <c r="D3673" s="21" t="s">
        <v>33307</v>
      </c>
      <c r="E3673" s="21" t="s">
        <v>33308</v>
      </c>
      <c r="F3673" s="21" t="s">
        <v>15060</v>
      </c>
    </row>
    <row r="3674" spans="1:6" ht="32" customHeight="1">
      <c r="A3674" s="19" t="s">
        <v>33309</v>
      </c>
      <c r="B3674" s="20" t="s">
        <v>33310</v>
      </c>
      <c r="C3674" s="21" t="s">
        <v>33311</v>
      </c>
      <c r="D3674" s="21" t="s">
        <v>33312</v>
      </c>
      <c r="E3674" s="21" t="s">
        <v>33313</v>
      </c>
      <c r="F3674" s="21" t="s">
        <v>15060</v>
      </c>
    </row>
    <row r="3675" spans="1:6" ht="32" customHeight="1">
      <c r="A3675" s="19" t="s">
        <v>33314</v>
      </c>
      <c r="B3675" s="20" t="s">
        <v>33315</v>
      </c>
      <c r="C3675" s="21" t="s">
        <v>33316</v>
      </c>
      <c r="D3675" s="21" t="s">
        <v>33317</v>
      </c>
      <c r="E3675" s="21" t="s">
        <v>33318</v>
      </c>
      <c r="F3675" s="21" t="s">
        <v>15060</v>
      </c>
    </row>
    <row r="3676" spans="1:6" ht="32" customHeight="1">
      <c r="A3676" s="19" t="s">
        <v>33319</v>
      </c>
      <c r="B3676" s="20" t="s">
        <v>33320</v>
      </c>
      <c r="C3676" s="21" t="s">
        <v>33321</v>
      </c>
      <c r="D3676" s="21" t="s">
        <v>33322</v>
      </c>
      <c r="E3676" s="21" t="s">
        <v>33323</v>
      </c>
      <c r="F3676" s="21" t="s">
        <v>15060</v>
      </c>
    </row>
    <row r="3677" spans="1:6" ht="32" customHeight="1">
      <c r="A3677" s="19" t="s">
        <v>33324</v>
      </c>
      <c r="B3677" s="20" t="s">
        <v>33325</v>
      </c>
      <c r="C3677" s="21" t="s">
        <v>33326</v>
      </c>
      <c r="D3677" s="21" t="s">
        <v>33327</v>
      </c>
      <c r="E3677" s="21" t="s">
        <v>33328</v>
      </c>
      <c r="F3677" s="21" t="s">
        <v>15060</v>
      </c>
    </row>
    <row r="3678" spans="1:6" ht="32" customHeight="1">
      <c r="A3678" s="19" t="s">
        <v>33329</v>
      </c>
      <c r="B3678" s="20" t="s">
        <v>33330</v>
      </c>
      <c r="C3678" s="21" t="s">
        <v>33331</v>
      </c>
      <c r="D3678" s="21" t="s">
        <v>33332</v>
      </c>
      <c r="E3678" s="21" t="s">
        <v>33333</v>
      </c>
      <c r="F3678" s="21" t="s">
        <v>15060</v>
      </c>
    </row>
    <row r="3679" spans="1:6" ht="32" customHeight="1">
      <c r="A3679" s="19" t="s">
        <v>33334</v>
      </c>
      <c r="B3679" s="20" t="s">
        <v>33335</v>
      </c>
      <c r="C3679" s="21" t="s">
        <v>33336</v>
      </c>
      <c r="D3679" s="21" t="s">
        <v>33337</v>
      </c>
      <c r="E3679" s="21" t="s">
        <v>33338</v>
      </c>
      <c r="F3679" s="21" t="s">
        <v>15060</v>
      </c>
    </row>
    <row r="3680" spans="1:6" ht="32" customHeight="1">
      <c r="A3680" s="19" t="s">
        <v>33339</v>
      </c>
      <c r="B3680" s="20" t="s">
        <v>33340</v>
      </c>
      <c r="C3680" s="21" t="s">
        <v>33341</v>
      </c>
      <c r="D3680" s="21" t="s">
        <v>33342</v>
      </c>
      <c r="E3680" s="21" t="s">
        <v>33343</v>
      </c>
      <c r="F3680" s="21" t="s">
        <v>15060</v>
      </c>
    </row>
    <row r="3681" spans="1:6" ht="32" customHeight="1">
      <c r="A3681" s="19" t="s">
        <v>33344</v>
      </c>
      <c r="B3681" s="20" t="s">
        <v>33345</v>
      </c>
      <c r="C3681" s="21" t="s">
        <v>33346</v>
      </c>
      <c r="D3681" s="21" t="s">
        <v>33347</v>
      </c>
      <c r="E3681" s="21" t="s">
        <v>33348</v>
      </c>
      <c r="F3681" s="21" t="s">
        <v>15060</v>
      </c>
    </row>
    <row r="3682" spans="1:6" ht="32" customHeight="1">
      <c r="A3682" s="19" t="s">
        <v>33349</v>
      </c>
      <c r="B3682" s="20" t="s">
        <v>33350</v>
      </c>
      <c r="C3682" s="21" t="s">
        <v>33351</v>
      </c>
      <c r="D3682" s="21" t="s">
        <v>33352</v>
      </c>
      <c r="E3682" s="21" t="s">
        <v>33353</v>
      </c>
      <c r="F3682" s="21" t="s">
        <v>15060</v>
      </c>
    </row>
    <row r="3683" spans="1:6" ht="32" customHeight="1">
      <c r="A3683" s="19" t="s">
        <v>33354</v>
      </c>
      <c r="B3683" s="20" t="s">
        <v>33355</v>
      </c>
      <c r="C3683" s="21" t="s">
        <v>33356</v>
      </c>
      <c r="D3683" s="21" t="s">
        <v>33357</v>
      </c>
      <c r="E3683" s="21" t="s">
        <v>33358</v>
      </c>
      <c r="F3683" s="21" t="s">
        <v>15060</v>
      </c>
    </row>
    <row r="3684" spans="1:6" ht="32" customHeight="1">
      <c r="A3684" s="19" t="s">
        <v>33359</v>
      </c>
      <c r="B3684" s="20" t="s">
        <v>33360</v>
      </c>
      <c r="C3684" s="21" t="s">
        <v>33361</v>
      </c>
      <c r="D3684" s="21" t="s">
        <v>33362</v>
      </c>
      <c r="E3684" s="21" t="s">
        <v>33363</v>
      </c>
      <c r="F3684" s="21" t="s">
        <v>15060</v>
      </c>
    </row>
    <row r="3685" spans="1:6" ht="32" customHeight="1">
      <c r="A3685" s="19" t="s">
        <v>33364</v>
      </c>
      <c r="B3685" s="20" t="s">
        <v>33365</v>
      </c>
      <c r="C3685" s="21" t="s">
        <v>33366</v>
      </c>
      <c r="D3685" s="21" t="s">
        <v>33367</v>
      </c>
      <c r="E3685" s="21" t="s">
        <v>33368</v>
      </c>
      <c r="F3685" s="21" t="s">
        <v>15060</v>
      </c>
    </row>
    <row r="3686" spans="1:6" ht="32" customHeight="1">
      <c r="A3686" s="19" t="s">
        <v>33369</v>
      </c>
      <c r="B3686" s="20" t="s">
        <v>33370</v>
      </c>
      <c r="C3686" s="21" t="s">
        <v>33371</v>
      </c>
      <c r="D3686" s="21" t="s">
        <v>33372</v>
      </c>
      <c r="E3686" s="21" t="s">
        <v>33373</v>
      </c>
      <c r="F3686" s="21" t="s">
        <v>15060</v>
      </c>
    </row>
    <row r="3687" spans="1:6" ht="32" customHeight="1">
      <c r="A3687" s="19" t="s">
        <v>33374</v>
      </c>
      <c r="B3687" s="20" t="s">
        <v>33375</v>
      </c>
      <c r="C3687" s="21" t="s">
        <v>33376</v>
      </c>
      <c r="D3687" s="21" t="s">
        <v>33377</v>
      </c>
      <c r="E3687" s="21" t="s">
        <v>33378</v>
      </c>
      <c r="F3687" s="21" t="s">
        <v>15060</v>
      </c>
    </row>
    <row r="3688" spans="1:6" ht="32" customHeight="1">
      <c r="A3688" s="19" t="s">
        <v>33379</v>
      </c>
      <c r="B3688" s="20" t="s">
        <v>33380</v>
      </c>
      <c r="C3688" s="21" t="s">
        <v>33381</v>
      </c>
      <c r="D3688" s="21" t="s">
        <v>33382</v>
      </c>
      <c r="E3688" s="21" t="s">
        <v>33383</v>
      </c>
      <c r="F3688" s="21" t="s">
        <v>15060</v>
      </c>
    </row>
    <row r="3689" spans="1:6" ht="32" customHeight="1">
      <c r="A3689" s="19" t="s">
        <v>33384</v>
      </c>
      <c r="B3689" s="20" t="s">
        <v>33385</v>
      </c>
      <c r="C3689" s="21" t="s">
        <v>33386</v>
      </c>
      <c r="D3689" s="21" t="s">
        <v>33387</v>
      </c>
      <c r="E3689" s="21" t="s">
        <v>33388</v>
      </c>
      <c r="F3689" s="21" t="s">
        <v>15060</v>
      </c>
    </row>
    <row r="3690" spans="1:6" ht="32" customHeight="1">
      <c r="A3690" s="19" t="s">
        <v>33389</v>
      </c>
      <c r="B3690" s="20" t="s">
        <v>33390</v>
      </c>
      <c r="C3690" s="21" t="s">
        <v>33391</v>
      </c>
      <c r="D3690" s="21" t="s">
        <v>33392</v>
      </c>
      <c r="E3690" s="21" t="s">
        <v>33393</v>
      </c>
      <c r="F3690" s="21" t="s">
        <v>15060</v>
      </c>
    </row>
    <row r="3691" spans="1:6" ht="32" customHeight="1">
      <c r="A3691" s="19" t="s">
        <v>33394</v>
      </c>
      <c r="B3691" s="20" t="s">
        <v>33395</v>
      </c>
      <c r="C3691" s="21" t="s">
        <v>33396</v>
      </c>
      <c r="D3691" s="21" t="s">
        <v>33397</v>
      </c>
      <c r="E3691" s="21" t="s">
        <v>33398</v>
      </c>
      <c r="F3691" s="21" t="s">
        <v>15060</v>
      </c>
    </row>
    <row r="3692" spans="1:6" ht="32" customHeight="1">
      <c r="A3692" s="19" t="s">
        <v>33399</v>
      </c>
      <c r="B3692" s="20" t="s">
        <v>33400</v>
      </c>
      <c r="C3692" s="21" t="s">
        <v>33401</v>
      </c>
      <c r="D3692" s="21" t="s">
        <v>33402</v>
      </c>
      <c r="E3692" s="21" t="s">
        <v>33403</v>
      </c>
      <c r="F3692" s="21" t="s">
        <v>15060</v>
      </c>
    </row>
    <row r="3693" spans="1:6" ht="32" customHeight="1">
      <c r="A3693" s="19" t="s">
        <v>33404</v>
      </c>
      <c r="B3693" s="20" t="s">
        <v>33405</v>
      </c>
      <c r="C3693" s="21" t="s">
        <v>33406</v>
      </c>
      <c r="D3693" s="21" t="s">
        <v>33407</v>
      </c>
      <c r="E3693" s="21" t="s">
        <v>33408</v>
      </c>
      <c r="F3693" s="21" t="s">
        <v>15060</v>
      </c>
    </row>
    <row r="3694" spans="1:6" ht="32" customHeight="1">
      <c r="A3694" s="19" t="s">
        <v>33409</v>
      </c>
      <c r="B3694" s="20" t="s">
        <v>33410</v>
      </c>
      <c r="C3694" s="21" t="s">
        <v>33411</v>
      </c>
      <c r="D3694" s="21" t="s">
        <v>33412</v>
      </c>
      <c r="E3694" s="21" t="s">
        <v>33413</v>
      </c>
      <c r="F3694" s="21" t="s">
        <v>15060</v>
      </c>
    </row>
    <row r="3695" spans="1:6" ht="32" customHeight="1">
      <c r="A3695" s="19" t="s">
        <v>33414</v>
      </c>
      <c r="B3695" s="20" t="s">
        <v>33415</v>
      </c>
      <c r="C3695" s="21" t="s">
        <v>33416</v>
      </c>
      <c r="D3695" s="21" t="s">
        <v>33417</v>
      </c>
      <c r="E3695" s="21" t="s">
        <v>33418</v>
      </c>
      <c r="F3695" s="21" t="s">
        <v>15060</v>
      </c>
    </row>
    <row r="3696" spans="1:6" ht="32" customHeight="1">
      <c r="A3696" s="19" t="s">
        <v>33419</v>
      </c>
      <c r="B3696" s="20" t="s">
        <v>33420</v>
      </c>
      <c r="C3696" s="21" t="s">
        <v>33421</v>
      </c>
      <c r="D3696" s="21" t="s">
        <v>33422</v>
      </c>
      <c r="E3696" s="21" t="s">
        <v>33423</v>
      </c>
      <c r="F3696" s="21" t="s">
        <v>15060</v>
      </c>
    </row>
    <row r="3697" spans="1:6" ht="32" customHeight="1">
      <c r="A3697" s="19" t="s">
        <v>33424</v>
      </c>
      <c r="B3697" s="20" t="s">
        <v>33425</v>
      </c>
      <c r="C3697" s="21" t="s">
        <v>33426</v>
      </c>
      <c r="D3697" s="21" t="s">
        <v>33427</v>
      </c>
      <c r="E3697" s="21" t="s">
        <v>33428</v>
      </c>
      <c r="F3697" s="21" t="s">
        <v>15060</v>
      </c>
    </row>
    <row r="3698" spans="1:6" ht="32" customHeight="1">
      <c r="A3698" s="19" t="s">
        <v>33429</v>
      </c>
      <c r="B3698" s="20" t="s">
        <v>33430</v>
      </c>
      <c r="C3698" s="21" t="s">
        <v>33431</v>
      </c>
      <c r="D3698" s="21" t="s">
        <v>33432</v>
      </c>
      <c r="E3698" s="21" t="s">
        <v>33433</v>
      </c>
      <c r="F3698" s="21" t="s">
        <v>15060</v>
      </c>
    </row>
    <row r="3699" spans="1:6" ht="32" customHeight="1">
      <c r="A3699" s="19" t="s">
        <v>33434</v>
      </c>
      <c r="B3699" s="20" t="s">
        <v>33435</v>
      </c>
      <c r="C3699" s="21" t="s">
        <v>33436</v>
      </c>
      <c r="D3699" s="21" t="s">
        <v>33437</v>
      </c>
      <c r="E3699" s="21" t="s">
        <v>33438</v>
      </c>
      <c r="F3699" s="21" t="s">
        <v>15060</v>
      </c>
    </row>
    <row r="3700" spans="1:6" ht="32" customHeight="1">
      <c r="A3700" s="19" t="s">
        <v>33439</v>
      </c>
      <c r="B3700" s="20" t="s">
        <v>33440</v>
      </c>
      <c r="C3700" s="21" t="s">
        <v>33441</v>
      </c>
      <c r="D3700" s="21" t="s">
        <v>33442</v>
      </c>
      <c r="E3700" s="21" t="s">
        <v>33443</v>
      </c>
      <c r="F3700" s="21" t="s">
        <v>15060</v>
      </c>
    </row>
    <row r="3701" spans="1:6" ht="32" customHeight="1">
      <c r="A3701" s="19" t="s">
        <v>33444</v>
      </c>
      <c r="B3701" s="20" t="s">
        <v>33445</v>
      </c>
      <c r="C3701" s="21" t="s">
        <v>33446</v>
      </c>
      <c r="D3701" s="21" t="s">
        <v>33447</v>
      </c>
      <c r="E3701" s="21" t="s">
        <v>33448</v>
      </c>
      <c r="F3701" s="21" t="s">
        <v>15060</v>
      </c>
    </row>
    <row r="3702" spans="1:6" ht="32" customHeight="1">
      <c r="A3702" s="19" t="s">
        <v>33449</v>
      </c>
      <c r="B3702" s="20" t="s">
        <v>33450</v>
      </c>
      <c r="C3702" s="21" t="s">
        <v>33451</v>
      </c>
      <c r="D3702" s="21" t="s">
        <v>33452</v>
      </c>
      <c r="E3702" s="21" t="s">
        <v>33453</v>
      </c>
      <c r="F3702" s="21" t="s">
        <v>15060</v>
      </c>
    </row>
    <row r="3703" spans="1:6" ht="32" customHeight="1">
      <c r="A3703" s="19" t="s">
        <v>33454</v>
      </c>
      <c r="B3703" s="20" t="s">
        <v>33455</v>
      </c>
      <c r="C3703" s="21" t="s">
        <v>33456</v>
      </c>
      <c r="D3703" s="21" t="s">
        <v>33457</v>
      </c>
      <c r="E3703" s="21" t="s">
        <v>33458</v>
      </c>
      <c r="F3703" s="21" t="s">
        <v>15060</v>
      </c>
    </row>
    <row r="3704" spans="1:6" ht="32" customHeight="1">
      <c r="A3704" s="19" t="s">
        <v>33459</v>
      </c>
      <c r="B3704" s="20" t="s">
        <v>33460</v>
      </c>
      <c r="C3704" s="21" t="s">
        <v>33461</v>
      </c>
      <c r="D3704" s="21" t="s">
        <v>33462</v>
      </c>
      <c r="E3704" s="21" t="s">
        <v>33463</v>
      </c>
      <c r="F3704" s="21" t="s">
        <v>15060</v>
      </c>
    </row>
    <row r="3705" spans="1:6" ht="32" customHeight="1">
      <c r="A3705" s="19" t="s">
        <v>33464</v>
      </c>
      <c r="B3705" s="20" t="s">
        <v>33465</v>
      </c>
      <c r="C3705" s="21" t="s">
        <v>33466</v>
      </c>
      <c r="D3705" s="21" t="s">
        <v>33467</v>
      </c>
      <c r="E3705" s="21" t="s">
        <v>33468</v>
      </c>
      <c r="F3705" s="21" t="s">
        <v>15060</v>
      </c>
    </row>
    <row r="3706" spans="1:6" ht="32" customHeight="1">
      <c r="A3706" s="19" t="s">
        <v>33469</v>
      </c>
      <c r="B3706" s="20" t="s">
        <v>33470</v>
      </c>
      <c r="C3706" s="21" t="s">
        <v>33471</v>
      </c>
      <c r="D3706" s="21" t="s">
        <v>33472</v>
      </c>
      <c r="E3706" s="21" t="s">
        <v>33473</v>
      </c>
      <c r="F3706" s="21" t="s">
        <v>15060</v>
      </c>
    </row>
    <row r="3707" spans="1:6" ht="32" customHeight="1">
      <c r="A3707" s="19" t="s">
        <v>33474</v>
      </c>
      <c r="B3707" s="20" t="s">
        <v>33475</v>
      </c>
      <c r="C3707" s="21" t="s">
        <v>33476</v>
      </c>
      <c r="D3707" s="21" t="s">
        <v>33477</v>
      </c>
      <c r="E3707" s="21" t="s">
        <v>33478</v>
      </c>
      <c r="F3707" s="21" t="s">
        <v>15060</v>
      </c>
    </row>
    <row r="3708" spans="1:6" ht="32" customHeight="1">
      <c r="A3708" s="19" t="s">
        <v>33479</v>
      </c>
      <c r="B3708" s="20" t="s">
        <v>33480</v>
      </c>
      <c r="C3708" s="21" t="s">
        <v>33481</v>
      </c>
      <c r="D3708" s="21" t="s">
        <v>33482</v>
      </c>
      <c r="E3708" s="21" t="s">
        <v>33483</v>
      </c>
      <c r="F3708" s="21" t="s">
        <v>15060</v>
      </c>
    </row>
    <row r="3709" spans="1:6" ht="32" customHeight="1">
      <c r="A3709" s="19" t="s">
        <v>33484</v>
      </c>
      <c r="B3709" s="20" t="s">
        <v>33485</v>
      </c>
      <c r="C3709" s="21" t="s">
        <v>33486</v>
      </c>
      <c r="D3709" s="21" t="s">
        <v>33487</v>
      </c>
      <c r="E3709" s="21" t="s">
        <v>33488</v>
      </c>
      <c r="F3709" s="21" t="s">
        <v>15060</v>
      </c>
    </row>
    <row r="3710" spans="1:6" ht="32" customHeight="1">
      <c r="A3710" s="19" t="s">
        <v>33489</v>
      </c>
      <c r="B3710" s="20" t="s">
        <v>33490</v>
      </c>
      <c r="C3710" s="21" t="s">
        <v>33491</v>
      </c>
      <c r="D3710" s="21" t="s">
        <v>33492</v>
      </c>
      <c r="E3710" s="21" t="s">
        <v>33493</v>
      </c>
      <c r="F3710" s="21" t="s">
        <v>15060</v>
      </c>
    </row>
    <row r="3711" spans="1:6" ht="32" customHeight="1">
      <c r="A3711" s="19" t="s">
        <v>33494</v>
      </c>
      <c r="B3711" s="20" t="s">
        <v>33495</v>
      </c>
      <c r="C3711" s="21" t="s">
        <v>33496</v>
      </c>
      <c r="D3711" s="21" t="s">
        <v>33497</v>
      </c>
      <c r="E3711" s="21" t="s">
        <v>33498</v>
      </c>
      <c r="F3711" s="21" t="s">
        <v>15060</v>
      </c>
    </row>
    <row r="3712" spans="1:6" ht="32" customHeight="1">
      <c r="A3712" s="19" t="s">
        <v>33499</v>
      </c>
      <c r="B3712" s="20" t="s">
        <v>33500</v>
      </c>
      <c r="C3712" s="21" t="s">
        <v>33501</v>
      </c>
      <c r="D3712" s="21" t="s">
        <v>33502</v>
      </c>
      <c r="E3712" s="21" t="s">
        <v>33503</v>
      </c>
      <c r="F3712" s="21" t="s">
        <v>15060</v>
      </c>
    </row>
    <row r="3713" spans="1:6" ht="32" customHeight="1">
      <c r="A3713" s="19" t="s">
        <v>33504</v>
      </c>
      <c r="B3713" s="20" t="s">
        <v>33505</v>
      </c>
      <c r="C3713" s="21" t="s">
        <v>33506</v>
      </c>
      <c r="D3713" s="21" t="s">
        <v>33507</v>
      </c>
      <c r="E3713" s="21" t="s">
        <v>33508</v>
      </c>
      <c r="F3713" s="21" t="s">
        <v>15060</v>
      </c>
    </row>
    <row r="3714" spans="1:6" ht="32" customHeight="1">
      <c r="A3714" s="19" t="s">
        <v>33509</v>
      </c>
      <c r="B3714" s="20" t="s">
        <v>33510</v>
      </c>
      <c r="C3714" s="21" t="s">
        <v>33511</v>
      </c>
      <c r="D3714" s="21" t="s">
        <v>33512</v>
      </c>
      <c r="E3714" s="21" t="s">
        <v>33513</v>
      </c>
      <c r="F3714" s="21" t="s">
        <v>15060</v>
      </c>
    </row>
    <row r="3715" spans="1:6" ht="32" customHeight="1">
      <c r="A3715" s="19" t="s">
        <v>33514</v>
      </c>
      <c r="B3715" s="20" t="s">
        <v>33515</v>
      </c>
      <c r="C3715" s="21" t="s">
        <v>33516</v>
      </c>
      <c r="D3715" s="21" t="s">
        <v>33517</v>
      </c>
      <c r="E3715" s="21" t="s">
        <v>33518</v>
      </c>
      <c r="F3715" s="21" t="s">
        <v>15060</v>
      </c>
    </row>
    <row r="3716" spans="1:6" ht="32" customHeight="1">
      <c r="A3716" s="19" t="s">
        <v>33519</v>
      </c>
      <c r="B3716" s="20" t="s">
        <v>33520</v>
      </c>
      <c r="C3716" s="21" t="s">
        <v>33521</v>
      </c>
      <c r="D3716" s="21" t="s">
        <v>33522</v>
      </c>
      <c r="E3716" s="21" t="s">
        <v>33523</v>
      </c>
      <c r="F3716" s="21" t="s">
        <v>15060</v>
      </c>
    </row>
    <row r="3717" spans="1:6" ht="32" customHeight="1">
      <c r="A3717" s="19" t="s">
        <v>33524</v>
      </c>
      <c r="B3717" s="20" t="s">
        <v>33525</v>
      </c>
      <c r="C3717" s="21" t="s">
        <v>33526</v>
      </c>
      <c r="D3717" s="21" t="s">
        <v>33527</v>
      </c>
      <c r="E3717" s="21" t="s">
        <v>33528</v>
      </c>
      <c r="F3717" s="21" t="s">
        <v>15060</v>
      </c>
    </row>
    <row r="3718" spans="1:6" ht="32" customHeight="1">
      <c r="A3718" s="19" t="s">
        <v>33529</v>
      </c>
      <c r="B3718" s="20" t="s">
        <v>33530</v>
      </c>
      <c r="C3718" s="21" t="s">
        <v>33531</v>
      </c>
      <c r="D3718" s="21" t="s">
        <v>33532</v>
      </c>
      <c r="E3718" s="21" t="s">
        <v>33533</v>
      </c>
      <c r="F3718" s="21" t="s">
        <v>15060</v>
      </c>
    </row>
    <row r="3719" spans="1:6" ht="32" customHeight="1">
      <c r="A3719" s="19" t="s">
        <v>33534</v>
      </c>
      <c r="B3719" s="20" t="s">
        <v>33535</v>
      </c>
      <c r="C3719" s="21" t="s">
        <v>33536</v>
      </c>
      <c r="D3719" s="21" t="s">
        <v>33537</v>
      </c>
      <c r="E3719" s="21" t="s">
        <v>33538</v>
      </c>
      <c r="F3719" s="21" t="s">
        <v>15060</v>
      </c>
    </row>
    <row r="3720" spans="1:6" ht="32" customHeight="1">
      <c r="A3720" s="19" t="s">
        <v>33539</v>
      </c>
      <c r="B3720" s="20" t="s">
        <v>33540</v>
      </c>
      <c r="C3720" s="21" t="s">
        <v>33541</v>
      </c>
      <c r="D3720" s="21" t="s">
        <v>33542</v>
      </c>
      <c r="E3720" s="21" t="s">
        <v>33543</v>
      </c>
      <c r="F3720" s="21" t="s">
        <v>15060</v>
      </c>
    </row>
    <row r="3721" spans="1:6" ht="32" customHeight="1">
      <c r="A3721" s="19" t="s">
        <v>33544</v>
      </c>
      <c r="B3721" s="20" t="s">
        <v>33545</v>
      </c>
      <c r="C3721" s="21" t="s">
        <v>33546</v>
      </c>
      <c r="D3721" s="21" t="s">
        <v>33547</v>
      </c>
      <c r="E3721" s="21" t="s">
        <v>33548</v>
      </c>
      <c r="F3721" s="21" t="s">
        <v>15060</v>
      </c>
    </row>
    <row r="3722" spans="1:6" ht="32" customHeight="1">
      <c r="A3722" s="19" t="s">
        <v>33549</v>
      </c>
      <c r="B3722" s="20" t="s">
        <v>33550</v>
      </c>
      <c r="C3722" s="21" t="s">
        <v>33551</v>
      </c>
      <c r="D3722" s="21" t="s">
        <v>33552</v>
      </c>
      <c r="E3722" s="21" t="s">
        <v>33553</v>
      </c>
      <c r="F3722" s="21" t="s">
        <v>15060</v>
      </c>
    </row>
    <row r="3723" spans="1:6" ht="32" customHeight="1">
      <c r="A3723" s="19" t="s">
        <v>33554</v>
      </c>
      <c r="B3723" s="20" t="s">
        <v>33555</v>
      </c>
      <c r="C3723" s="21" t="s">
        <v>33556</v>
      </c>
      <c r="D3723" s="21" t="s">
        <v>33557</v>
      </c>
      <c r="E3723" s="21" t="s">
        <v>33558</v>
      </c>
      <c r="F3723" s="21" t="s">
        <v>15060</v>
      </c>
    </row>
    <row r="3724" spans="1:6" ht="32" customHeight="1">
      <c r="A3724" s="19" t="s">
        <v>33559</v>
      </c>
      <c r="B3724" s="20" t="s">
        <v>33560</v>
      </c>
      <c r="C3724" s="21" t="s">
        <v>33561</v>
      </c>
      <c r="D3724" s="21" t="s">
        <v>33562</v>
      </c>
      <c r="E3724" s="21" t="s">
        <v>33563</v>
      </c>
      <c r="F3724" s="21" t="s">
        <v>15060</v>
      </c>
    </row>
    <row r="3725" spans="1:6" ht="32" customHeight="1">
      <c r="A3725" s="19" t="s">
        <v>33564</v>
      </c>
      <c r="B3725" s="20" t="s">
        <v>33565</v>
      </c>
      <c r="C3725" s="21" t="s">
        <v>33566</v>
      </c>
      <c r="D3725" s="21" t="s">
        <v>33567</v>
      </c>
      <c r="E3725" s="21" t="s">
        <v>33568</v>
      </c>
      <c r="F3725" s="21" t="s">
        <v>15060</v>
      </c>
    </row>
    <row r="3726" spans="1:6" ht="32" customHeight="1">
      <c r="A3726" s="19" t="s">
        <v>33569</v>
      </c>
      <c r="B3726" s="20" t="s">
        <v>33570</v>
      </c>
      <c r="C3726" s="21" t="s">
        <v>33571</v>
      </c>
      <c r="D3726" s="21" t="s">
        <v>33572</v>
      </c>
      <c r="E3726" s="21" t="s">
        <v>33573</v>
      </c>
      <c r="F3726" s="21" t="s">
        <v>15060</v>
      </c>
    </row>
    <row r="3727" spans="1:6" ht="32" customHeight="1">
      <c r="A3727" s="19" t="s">
        <v>33574</v>
      </c>
      <c r="B3727" s="20" t="s">
        <v>33575</v>
      </c>
      <c r="C3727" s="21" t="s">
        <v>33576</v>
      </c>
      <c r="D3727" s="21" t="s">
        <v>33577</v>
      </c>
      <c r="E3727" s="21" t="s">
        <v>33578</v>
      </c>
      <c r="F3727" s="21" t="s">
        <v>15060</v>
      </c>
    </row>
    <row r="3728" spans="1:6" ht="32" customHeight="1">
      <c r="A3728" s="19" t="s">
        <v>33579</v>
      </c>
      <c r="B3728" s="20" t="s">
        <v>33580</v>
      </c>
      <c r="C3728" s="21" t="s">
        <v>33581</v>
      </c>
      <c r="D3728" s="21" t="s">
        <v>33582</v>
      </c>
      <c r="E3728" s="21" t="s">
        <v>33583</v>
      </c>
      <c r="F3728" s="21" t="s">
        <v>15060</v>
      </c>
    </row>
    <row r="3729" spans="1:6" ht="32" customHeight="1">
      <c r="A3729" s="19" t="s">
        <v>33584</v>
      </c>
      <c r="B3729" s="20" t="s">
        <v>33585</v>
      </c>
      <c r="C3729" s="21" t="s">
        <v>33586</v>
      </c>
      <c r="D3729" s="21" t="s">
        <v>33587</v>
      </c>
      <c r="E3729" s="21" t="s">
        <v>33588</v>
      </c>
      <c r="F3729" s="21" t="s">
        <v>15060</v>
      </c>
    </row>
    <row r="3730" spans="1:6" ht="32" customHeight="1">
      <c r="A3730" s="19" t="s">
        <v>33589</v>
      </c>
      <c r="B3730" s="20" t="s">
        <v>33590</v>
      </c>
      <c r="C3730" s="21" t="s">
        <v>33591</v>
      </c>
      <c r="D3730" s="21" t="s">
        <v>33592</v>
      </c>
      <c r="E3730" s="21" t="s">
        <v>33593</v>
      </c>
      <c r="F3730" s="21" t="s">
        <v>15060</v>
      </c>
    </row>
    <row r="3731" spans="1:6" ht="32" customHeight="1">
      <c r="A3731" s="19" t="s">
        <v>33594</v>
      </c>
      <c r="B3731" s="20" t="s">
        <v>33595</v>
      </c>
      <c r="C3731" s="21" t="s">
        <v>33596</v>
      </c>
      <c r="D3731" s="21" t="s">
        <v>33597</v>
      </c>
      <c r="E3731" s="21" t="s">
        <v>33598</v>
      </c>
      <c r="F3731" s="21" t="s">
        <v>15060</v>
      </c>
    </row>
    <row r="3732" spans="1:6" ht="32" customHeight="1">
      <c r="A3732" s="19" t="s">
        <v>33599</v>
      </c>
      <c r="B3732" s="20" t="s">
        <v>33600</v>
      </c>
      <c r="C3732" s="21" t="s">
        <v>33601</v>
      </c>
      <c r="D3732" s="21" t="s">
        <v>33602</v>
      </c>
      <c r="E3732" s="21" t="s">
        <v>33603</v>
      </c>
      <c r="F3732" s="21" t="s">
        <v>15060</v>
      </c>
    </row>
    <row r="3733" spans="1:6" ht="32" customHeight="1">
      <c r="A3733" s="19" t="s">
        <v>33604</v>
      </c>
      <c r="B3733" s="20" t="s">
        <v>33605</v>
      </c>
      <c r="C3733" s="21" t="s">
        <v>33606</v>
      </c>
      <c r="D3733" s="21" t="s">
        <v>33607</v>
      </c>
      <c r="E3733" s="21" t="s">
        <v>33608</v>
      </c>
      <c r="F3733" s="21" t="s">
        <v>15060</v>
      </c>
    </row>
    <row r="3734" spans="1:6" ht="32" customHeight="1">
      <c r="A3734" s="19" t="s">
        <v>33609</v>
      </c>
      <c r="B3734" s="20" t="s">
        <v>33610</v>
      </c>
      <c r="C3734" s="21" t="s">
        <v>33611</v>
      </c>
      <c r="D3734" s="21" t="s">
        <v>33612</v>
      </c>
      <c r="E3734" s="21" t="s">
        <v>33613</v>
      </c>
      <c r="F3734" s="21" t="s">
        <v>15060</v>
      </c>
    </row>
    <row r="3735" spans="1:6" ht="32" customHeight="1">
      <c r="A3735" s="19" t="s">
        <v>33614</v>
      </c>
      <c r="B3735" s="20" t="s">
        <v>33615</v>
      </c>
      <c r="C3735" s="21" t="s">
        <v>33616</v>
      </c>
      <c r="D3735" s="21" t="s">
        <v>33617</v>
      </c>
      <c r="E3735" s="21" t="s">
        <v>33618</v>
      </c>
      <c r="F3735" s="21" t="s">
        <v>15060</v>
      </c>
    </row>
    <row r="3736" spans="1:6" ht="32" customHeight="1">
      <c r="A3736" s="19" t="s">
        <v>33619</v>
      </c>
      <c r="B3736" s="20" t="s">
        <v>33620</v>
      </c>
      <c r="C3736" s="21" t="s">
        <v>33621</v>
      </c>
      <c r="D3736" s="21" t="s">
        <v>33622</v>
      </c>
      <c r="E3736" s="21" t="s">
        <v>33623</v>
      </c>
      <c r="F3736" s="21" t="s">
        <v>15060</v>
      </c>
    </row>
    <row r="3737" spans="1:6" ht="32" customHeight="1">
      <c r="A3737" s="19" t="s">
        <v>33624</v>
      </c>
      <c r="B3737" s="20" t="s">
        <v>33625</v>
      </c>
      <c r="C3737" s="21" t="s">
        <v>33626</v>
      </c>
      <c r="D3737" s="21" t="s">
        <v>33627</v>
      </c>
      <c r="E3737" s="21" t="s">
        <v>33628</v>
      </c>
      <c r="F3737" s="21" t="s">
        <v>15060</v>
      </c>
    </row>
    <row r="3738" spans="1:6" ht="32" customHeight="1">
      <c r="A3738" s="19" t="s">
        <v>33629</v>
      </c>
      <c r="B3738" s="20" t="s">
        <v>33630</v>
      </c>
      <c r="C3738" s="21" t="s">
        <v>33631</v>
      </c>
      <c r="D3738" s="21" t="s">
        <v>33632</v>
      </c>
      <c r="E3738" s="21" t="s">
        <v>33633</v>
      </c>
      <c r="F3738" s="21" t="s">
        <v>15060</v>
      </c>
    </row>
    <row r="3739" spans="1:6" ht="32" customHeight="1">
      <c r="A3739" s="19" t="s">
        <v>33634</v>
      </c>
      <c r="B3739" s="20" t="s">
        <v>33635</v>
      </c>
      <c r="C3739" s="21" t="s">
        <v>33636</v>
      </c>
      <c r="D3739" s="21" t="s">
        <v>33637</v>
      </c>
      <c r="E3739" s="21" t="s">
        <v>33638</v>
      </c>
      <c r="F3739" s="21" t="s">
        <v>15060</v>
      </c>
    </row>
    <row r="3740" spans="1:6" ht="32" customHeight="1">
      <c r="A3740" s="19" t="s">
        <v>33639</v>
      </c>
      <c r="B3740" s="20" t="s">
        <v>33640</v>
      </c>
      <c r="C3740" s="21" t="s">
        <v>33641</v>
      </c>
      <c r="D3740" s="21" t="s">
        <v>33642</v>
      </c>
      <c r="E3740" s="21" t="s">
        <v>33643</v>
      </c>
      <c r="F3740" s="21" t="s">
        <v>15060</v>
      </c>
    </row>
    <row r="3741" spans="1:6" ht="32" customHeight="1">
      <c r="A3741" s="19" t="s">
        <v>33644</v>
      </c>
      <c r="B3741" s="20" t="s">
        <v>33645</v>
      </c>
      <c r="C3741" s="21" t="s">
        <v>33646</v>
      </c>
      <c r="D3741" s="21" t="s">
        <v>33647</v>
      </c>
      <c r="E3741" s="21" t="s">
        <v>33648</v>
      </c>
      <c r="F3741" s="21" t="s">
        <v>15060</v>
      </c>
    </row>
    <row r="3742" spans="1:6" ht="32" customHeight="1">
      <c r="A3742" s="19" t="s">
        <v>33649</v>
      </c>
      <c r="B3742" s="20" t="s">
        <v>33650</v>
      </c>
      <c r="C3742" s="21" t="s">
        <v>33651</v>
      </c>
      <c r="D3742" s="21" t="s">
        <v>33652</v>
      </c>
      <c r="E3742" s="21" t="s">
        <v>33653</v>
      </c>
      <c r="F3742" s="21" t="s">
        <v>15060</v>
      </c>
    </row>
    <row r="3743" spans="1:6" ht="32" customHeight="1">
      <c r="A3743" s="19" t="s">
        <v>33654</v>
      </c>
      <c r="B3743" s="20" t="s">
        <v>33655</v>
      </c>
      <c r="C3743" s="21" t="s">
        <v>33656</v>
      </c>
      <c r="D3743" s="21" t="s">
        <v>33657</v>
      </c>
      <c r="E3743" s="21" t="s">
        <v>33658</v>
      </c>
      <c r="F3743" s="21" t="s">
        <v>15060</v>
      </c>
    </row>
    <row r="3744" spans="1:6" ht="32" customHeight="1">
      <c r="A3744" s="19" t="s">
        <v>33659</v>
      </c>
      <c r="B3744" s="20" t="s">
        <v>33660</v>
      </c>
      <c r="C3744" s="21" t="s">
        <v>33661</v>
      </c>
      <c r="D3744" s="21" t="s">
        <v>33662</v>
      </c>
      <c r="E3744" s="21" t="s">
        <v>33663</v>
      </c>
      <c r="F3744" s="21" t="s">
        <v>15060</v>
      </c>
    </row>
    <row r="3745" spans="1:6" ht="32" customHeight="1">
      <c r="A3745" s="19" t="s">
        <v>33664</v>
      </c>
      <c r="B3745" s="20" t="s">
        <v>33665</v>
      </c>
      <c r="C3745" s="21" t="s">
        <v>33666</v>
      </c>
      <c r="D3745" s="21" t="s">
        <v>33667</v>
      </c>
      <c r="E3745" s="21" t="s">
        <v>33668</v>
      </c>
      <c r="F3745" s="21" t="s">
        <v>15060</v>
      </c>
    </row>
    <row r="3746" spans="1:6" ht="32" customHeight="1">
      <c r="A3746" s="19" t="s">
        <v>33669</v>
      </c>
      <c r="B3746" s="20" t="s">
        <v>33670</v>
      </c>
      <c r="C3746" s="21" t="s">
        <v>33671</v>
      </c>
      <c r="D3746" s="21" t="s">
        <v>33672</v>
      </c>
      <c r="E3746" s="21" t="s">
        <v>33673</v>
      </c>
      <c r="F3746" s="21" t="s">
        <v>15060</v>
      </c>
    </row>
    <row r="3747" spans="1:6" ht="32" customHeight="1">
      <c r="A3747" s="19" t="s">
        <v>33674</v>
      </c>
      <c r="B3747" s="20" t="s">
        <v>33675</v>
      </c>
      <c r="C3747" s="21" t="s">
        <v>33676</v>
      </c>
      <c r="D3747" s="21" t="s">
        <v>33677</v>
      </c>
      <c r="E3747" s="21" t="s">
        <v>33678</v>
      </c>
      <c r="F3747" s="21" t="s">
        <v>15060</v>
      </c>
    </row>
    <row r="3748" spans="1:6" ht="32" customHeight="1">
      <c r="A3748" s="19" t="s">
        <v>33679</v>
      </c>
      <c r="B3748" s="20" t="s">
        <v>33680</v>
      </c>
      <c r="C3748" s="21" t="s">
        <v>33681</v>
      </c>
      <c r="D3748" s="21" t="s">
        <v>33682</v>
      </c>
      <c r="E3748" s="21" t="s">
        <v>33683</v>
      </c>
      <c r="F3748" s="21" t="s">
        <v>15060</v>
      </c>
    </row>
    <row r="3749" spans="1:6" ht="32" customHeight="1">
      <c r="A3749" s="19" t="s">
        <v>33684</v>
      </c>
      <c r="B3749" s="20" t="s">
        <v>33685</v>
      </c>
      <c r="C3749" s="21" t="s">
        <v>33686</v>
      </c>
      <c r="D3749" s="21" t="s">
        <v>33687</v>
      </c>
      <c r="E3749" s="21" t="s">
        <v>33688</v>
      </c>
      <c r="F3749" s="21" t="s">
        <v>15060</v>
      </c>
    </row>
    <row r="3750" spans="1:6" ht="32" customHeight="1">
      <c r="A3750" s="19" t="s">
        <v>33689</v>
      </c>
      <c r="B3750" s="20" t="s">
        <v>33690</v>
      </c>
      <c r="C3750" s="21" t="s">
        <v>33691</v>
      </c>
      <c r="D3750" s="21" t="s">
        <v>33692</v>
      </c>
      <c r="E3750" s="21" t="s">
        <v>33693</v>
      </c>
      <c r="F3750" s="21" t="s">
        <v>15060</v>
      </c>
    </row>
    <row r="3751" spans="1:6" ht="32" customHeight="1">
      <c r="A3751" s="19" t="s">
        <v>33694</v>
      </c>
      <c r="B3751" s="20" t="s">
        <v>33695</v>
      </c>
      <c r="C3751" s="21" t="s">
        <v>33696</v>
      </c>
      <c r="D3751" s="21" t="s">
        <v>33697</v>
      </c>
      <c r="E3751" s="21" t="s">
        <v>33698</v>
      </c>
      <c r="F3751" s="21" t="s">
        <v>15060</v>
      </c>
    </row>
    <row r="3752" spans="1:6" ht="32" customHeight="1">
      <c r="A3752" s="19" t="s">
        <v>33699</v>
      </c>
      <c r="B3752" s="20" t="s">
        <v>33700</v>
      </c>
      <c r="C3752" s="21" t="s">
        <v>33701</v>
      </c>
      <c r="D3752" s="21" t="s">
        <v>33702</v>
      </c>
      <c r="E3752" s="21" t="s">
        <v>33703</v>
      </c>
      <c r="F3752" s="21" t="s">
        <v>15060</v>
      </c>
    </row>
    <row r="3753" spans="1:6" ht="32" customHeight="1">
      <c r="A3753" s="19" t="s">
        <v>33704</v>
      </c>
      <c r="B3753" s="20" t="s">
        <v>33705</v>
      </c>
      <c r="C3753" s="21" t="s">
        <v>33706</v>
      </c>
      <c r="D3753" s="21" t="s">
        <v>33707</v>
      </c>
      <c r="E3753" s="21" t="s">
        <v>33708</v>
      </c>
      <c r="F3753" s="21" t="s">
        <v>15060</v>
      </c>
    </row>
    <row r="3754" spans="1:6" ht="32" customHeight="1">
      <c r="A3754" s="19" t="s">
        <v>33709</v>
      </c>
      <c r="B3754" s="20" t="s">
        <v>33710</v>
      </c>
      <c r="C3754" s="21" t="s">
        <v>33711</v>
      </c>
      <c r="D3754" s="21" t="s">
        <v>33712</v>
      </c>
      <c r="E3754" s="21" t="s">
        <v>33713</v>
      </c>
      <c r="F3754" s="21" t="s">
        <v>15060</v>
      </c>
    </row>
    <row r="3755" spans="1:6" ht="32" customHeight="1">
      <c r="A3755" s="19" t="s">
        <v>33714</v>
      </c>
      <c r="B3755" s="20" t="s">
        <v>33715</v>
      </c>
      <c r="C3755" s="21" t="s">
        <v>33716</v>
      </c>
      <c r="D3755" s="21" t="s">
        <v>33717</v>
      </c>
      <c r="E3755" s="21" t="s">
        <v>33718</v>
      </c>
      <c r="F3755" s="21" t="s">
        <v>15060</v>
      </c>
    </row>
    <row r="3756" spans="1:6" ht="32" customHeight="1">
      <c r="A3756" s="19" t="s">
        <v>33719</v>
      </c>
      <c r="B3756" s="20" t="s">
        <v>33720</v>
      </c>
      <c r="C3756" s="21" t="s">
        <v>33721</v>
      </c>
      <c r="D3756" s="21" t="s">
        <v>33722</v>
      </c>
      <c r="E3756" s="21" t="s">
        <v>33723</v>
      </c>
      <c r="F3756" s="21" t="s">
        <v>15060</v>
      </c>
    </row>
    <row r="3757" spans="1:6" ht="32" customHeight="1">
      <c r="A3757" s="19" t="s">
        <v>33724</v>
      </c>
      <c r="B3757" s="20" t="s">
        <v>33725</v>
      </c>
      <c r="C3757" s="21" t="s">
        <v>33726</v>
      </c>
      <c r="D3757" s="21" t="s">
        <v>33727</v>
      </c>
      <c r="E3757" s="21" t="s">
        <v>33728</v>
      </c>
      <c r="F3757" s="21" t="s">
        <v>15060</v>
      </c>
    </row>
    <row r="3758" spans="1:6" ht="32" customHeight="1">
      <c r="A3758" s="19" t="s">
        <v>33729</v>
      </c>
      <c r="B3758" s="20" t="s">
        <v>33730</v>
      </c>
      <c r="C3758" s="21" t="s">
        <v>33731</v>
      </c>
      <c r="D3758" s="21" t="s">
        <v>33732</v>
      </c>
      <c r="E3758" s="21" t="s">
        <v>33733</v>
      </c>
      <c r="F3758" s="21" t="s">
        <v>15060</v>
      </c>
    </row>
    <row r="3759" spans="1:6" ht="32" customHeight="1">
      <c r="A3759" s="19" t="s">
        <v>33734</v>
      </c>
      <c r="B3759" s="20" t="s">
        <v>33735</v>
      </c>
      <c r="C3759" s="21" t="s">
        <v>33736</v>
      </c>
      <c r="D3759" s="21" t="s">
        <v>33737</v>
      </c>
      <c r="E3759" s="21" t="s">
        <v>33738</v>
      </c>
      <c r="F3759" s="21" t="s">
        <v>15060</v>
      </c>
    </row>
    <row r="3760" spans="1:6" ht="32" customHeight="1">
      <c r="A3760" s="19" t="s">
        <v>33739</v>
      </c>
      <c r="B3760" s="20" t="s">
        <v>33740</v>
      </c>
      <c r="C3760" s="21" t="s">
        <v>33741</v>
      </c>
      <c r="D3760" s="21" t="s">
        <v>33742</v>
      </c>
      <c r="E3760" s="21" t="s">
        <v>33743</v>
      </c>
      <c r="F3760" s="21" t="s">
        <v>15060</v>
      </c>
    </row>
    <row r="3761" spans="1:6" ht="32" customHeight="1">
      <c r="A3761" s="19" t="s">
        <v>33744</v>
      </c>
      <c r="B3761" s="20" t="s">
        <v>33745</v>
      </c>
      <c r="C3761" s="21" t="s">
        <v>33746</v>
      </c>
      <c r="D3761" s="21" t="s">
        <v>33747</v>
      </c>
      <c r="E3761" s="21" t="s">
        <v>33748</v>
      </c>
      <c r="F3761" s="21" t="s">
        <v>15060</v>
      </c>
    </row>
    <row r="3762" spans="1:6" ht="32" customHeight="1">
      <c r="A3762" s="19" t="s">
        <v>33749</v>
      </c>
      <c r="B3762" s="20" t="s">
        <v>33750</v>
      </c>
      <c r="C3762" s="21" t="s">
        <v>33751</v>
      </c>
      <c r="D3762" s="21" t="s">
        <v>33752</v>
      </c>
      <c r="E3762" s="21" t="s">
        <v>33753</v>
      </c>
      <c r="F3762" s="21" t="s">
        <v>15060</v>
      </c>
    </row>
    <row r="3763" spans="1:6" ht="32" customHeight="1">
      <c r="A3763" s="19" t="s">
        <v>33754</v>
      </c>
      <c r="B3763" s="20" t="s">
        <v>33755</v>
      </c>
      <c r="C3763" s="21" t="s">
        <v>33756</v>
      </c>
      <c r="D3763" s="21" t="s">
        <v>33757</v>
      </c>
      <c r="E3763" s="21" t="s">
        <v>33758</v>
      </c>
      <c r="F3763" s="21" t="s">
        <v>15060</v>
      </c>
    </row>
    <row r="3764" spans="1:6" ht="32" customHeight="1">
      <c r="A3764" s="19" t="s">
        <v>33759</v>
      </c>
      <c r="B3764" s="20" t="s">
        <v>33760</v>
      </c>
      <c r="C3764" s="21" t="s">
        <v>33761</v>
      </c>
      <c r="D3764" s="21" t="s">
        <v>33762</v>
      </c>
      <c r="E3764" s="21" t="s">
        <v>33763</v>
      </c>
      <c r="F3764" s="21" t="s">
        <v>15060</v>
      </c>
    </row>
    <row r="3765" spans="1:6" ht="32" customHeight="1">
      <c r="A3765" s="19" t="s">
        <v>33764</v>
      </c>
      <c r="B3765" s="20" t="s">
        <v>33765</v>
      </c>
      <c r="C3765" s="21" t="s">
        <v>33766</v>
      </c>
      <c r="D3765" s="21" t="s">
        <v>33767</v>
      </c>
      <c r="E3765" s="21" t="s">
        <v>33768</v>
      </c>
      <c r="F3765" s="21" t="s">
        <v>15060</v>
      </c>
    </row>
    <row r="3766" spans="1:6" ht="32" customHeight="1">
      <c r="A3766" s="19" t="s">
        <v>33769</v>
      </c>
      <c r="B3766" s="20" t="s">
        <v>33770</v>
      </c>
      <c r="C3766" s="21" t="s">
        <v>33771</v>
      </c>
      <c r="D3766" s="21" t="s">
        <v>33772</v>
      </c>
      <c r="E3766" s="21" t="s">
        <v>33773</v>
      </c>
      <c r="F3766" s="21" t="s">
        <v>15060</v>
      </c>
    </row>
    <row r="3767" spans="1:6" ht="32" customHeight="1">
      <c r="A3767" s="19" t="s">
        <v>33774</v>
      </c>
      <c r="B3767" s="20" t="s">
        <v>33775</v>
      </c>
      <c r="C3767" s="21" t="s">
        <v>33776</v>
      </c>
      <c r="D3767" s="21" t="s">
        <v>33777</v>
      </c>
      <c r="E3767" s="21" t="s">
        <v>33778</v>
      </c>
      <c r="F3767" s="21" t="s">
        <v>15060</v>
      </c>
    </row>
    <row r="3768" spans="1:6" ht="32" customHeight="1">
      <c r="A3768" s="19" t="s">
        <v>33779</v>
      </c>
      <c r="B3768" s="20" t="s">
        <v>33780</v>
      </c>
      <c r="C3768" s="21" t="s">
        <v>33781</v>
      </c>
      <c r="D3768" s="21" t="s">
        <v>33782</v>
      </c>
      <c r="E3768" s="21" t="s">
        <v>33783</v>
      </c>
      <c r="F3768" s="21" t="s">
        <v>15060</v>
      </c>
    </row>
    <row r="3769" spans="1:6" ht="32" customHeight="1">
      <c r="A3769" s="19" t="s">
        <v>33784</v>
      </c>
      <c r="B3769" s="20" t="s">
        <v>33785</v>
      </c>
      <c r="C3769" s="21" t="s">
        <v>33786</v>
      </c>
      <c r="D3769" s="21" t="s">
        <v>33787</v>
      </c>
      <c r="E3769" s="21" t="s">
        <v>33788</v>
      </c>
      <c r="F3769" s="21" t="s">
        <v>15060</v>
      </c>
    </row>
    <row r="3770" spans="1:6" ht="32" customHeight="1">
      <c r="A3770" s="19" t="s">
        <v>33789</v>
      </c>
      <c r="B3770" s="20" t="s">
        <v>33790</v>
      </c>
      <c r="C3770" s="21" t="s">
        <v>33791</v>
      </c>
      <c r="D3770" s="21" t="s">
        <v>33792</v>
      </c>
      <c r="E3770" s="21" t="s">
        <v>33793</v>
      </c>
      <c r="F3770" s="21" t="s">
        <v>15060</v>
      </c>
    </row>
    <row r="3771" spans="1:6" ht="32" customHeight="1">
      <c r="A3771" s="19" t="s">
        <v>33794</v>
      </c>
      <c r="B3771" s="20" t="s">
        <v>33795</v>
      </c>
      <c r="C3771" s="21" t="s">
        <v>33796</v>
      </c>
      <c r="D3771" s="21" t="s">
        <v>33797</v>
      </c>
      <c r="E3771" s="21" t="s">
        <v>33798</v>
      </c>
      <c r="F3771" s="21" t="s">
        <v>15060</v>
      </c>
    </row>
    <row r="3772" spans="1:6" ht="32" customHeight="1">
      <c r="A3772" s="19" t="s">
        <v>33799</v>
      </c>
      <c r="B3772" s="20" t="s">
        <v>33800</v>
      </c>
      <c r="C3772" s="21" t="s">
        <v>33801</v>
      </c>
      <c r="D3772" s="21" t="s">
        <v>33802</v>
      </c>
      <c r="E3772" s="21" t="s">
        <v>33803</v>
      </c>
      <c r="F3772" s="21" t="s">
        <v>15060</v>
      </c>
    </row>
    <row r="3773" spans="1:6" ht="32" customHeight="1">
      <c r="A3773" s="19" t="s">
        <v>33804</v>
      </c>
      <c r="B3773" s="20" t="s">
        <v>33805</v>
      </c>
      <c r="C3773" s="21" t="s">
        <v>33806</v>
      </c>
      <c r="D3773" s="21" t="s">
        <v>33807</v>
      </c>
      <c r="E3773" s="21" t="s">
        <v>33808</v>
      </c>
      <c r="F3773" s="21" t="s">
        <v>15060</v>
      </c>
    </row>
    <row r="3774" spans="1:6" ht="32" customHeight="1">
      <c r="A3774" s="19" t="s">
        <v>33809</v>
      </c>
      <c r="B3774" s="20" t="s">
        <v>33810</v>
      </c>
      <c r="C3774" s="21" t="s">
        <v>33811</v>
      </c>
      <c r="D3774" s="21" t="s">
        <v>33812</v>
      </c>
      <c r="E3774" s="21" t="s">
        <v>33813</v>
      </c>
      <c r="F3774" s="21" t="s">
        <v>15060</v>
      </c>
    </row>
    <row r="3775" spans="1:6" ht="32" customHeight="1">
      <c r="A3775" s="19" t="s">
        <v>33814</v>
      </c>
      <c r="B3775" s="20" t="s">
        <v>33815</v>
      </c>
      <c r="C3775" s="21" t="s">
        <v>33816</v>
      </c>
      <c r="D3775" s="21" t="s">
        <v>33817</v>
      </c>
      <c r="E3775" s="21" t="s">
        <v>33818</v>
      </c>
      <c r="F3775" s="21" t="s">
        <v>15060</v>
      </c>
    </row>
    <row r="3776" spans="1:6" ht="32" customHeight="1">
      <c r="A3776" s="19" t="s">
        <v>33819</v>
      </c>
      <c r="B3776" s="20" t="s">
        <v>33820</v>
      </c>
      <c r="C3776" s="21" t="s">
        <v>33821</v>
      </c>
      <c r="D3776" s="21" t="s">
        <v>33822</v>
      </c>
      <c r="E3776" s="21" t="s">
        <v>33823</v>
      </c>
      <c r="F3776" s="21" t="s">
        <v>15060</v>
      </c>
    </row>
    <row r="3777" spans="1:6" ht="32" customHeight="1">
      <c r="A3777" s="19" t="s">
        <v>33824</v>
      </c>
      <c r="B3777" s="20" t="s">
        <v>33825</v>
      </c>
      <c r="C3777" s="21" t="s">
        <v>33826</v>
      </c>
      <c r="D3777" s="21" t="s">
        <v>33827</v>
      </c>
      <c r="E3777" s="21" t="s">
        <v>33828</v>
      </c>
      <c r="F3777" s="21" t="s">
        <v>15060</v>
      </c>
    </row>
    <row r="3778" spans="1:6" ht="32" customHeight="1">
      <c r="A3778" s="19" t="s">
        <v>33829</v>
      </c>
      <c r="B3778" s="20" t="s">
        <v>33830</v>
      </c>
      <c r="C3778" s="21" t="s">
        <v>33831</v>
      </c>
      <c r="D3778" s="21" t="s">
        <v>33832</v>
      </c>
      <c r="E3778" s="21" t="s">
        <v>33833</v>
      </c>
      <c r="F3778" s="21" t="s">
        <v>15060</v>
      </c>
    </row>
    <row r="3779" spans="1:6" ht="32" customHeight="1">
      <c r="A3779" s="19" t="s">
        <v>33834</v>
      </c>
      <c r="B3779" s="20" t="s">
        <v>33835</v>
      </c>
      <c r="C3779" s="21" t="s">
        <v>33836</v>
      </c>
      <c r="D3779" s="21" t="s">
        <v>33837</v>
      </c>
      <c r="E3779" s="21" t="s">
        <v>33838</v>
      </c>
      <c r="F3779" s="21" t="s">
        <v>15060</v>
      </c>
    </row>
    <row r="3780" spans="1:6" ht="32" customHeight="1">
      <c r="A3780" s="19" t="s">
        <v>33839</v>
      </c>
      <c r="B3780" s="20" t="s">
        <v>33840</v>
      </c>
      <c r="C3780" s="21" t="s">
        <v>33841</v>
      </c>
      <c r="D3780" s="21" t="s">
        <v>33842</v>
      </c>
      <c r="E3780" s="21" t="s">
        <v>33843</v>
      </c>
      <c r="F3780" s="21" t="s">
        <v>15060</v>
      </c>
    </row>
    <row r="3781" spans="1:6" ht="32" customHeight="1">
      <c r="A3781" s="19" t="s">
        <v>33844</v>
      </c>
      <c r="B3781" s="20" t="s">
        <v>33845</v>
      </c>
      <c r="C3781" s="21" t="s">
        <v>33846</v>
      </c>
      <c r="D3781" s="21" t="s">
        <v>33847</v>
      </c>
      <c r="E3781" s="21" t="s">
        <v>33848</v>
      </c>
      <c r="F3781" s="21" t="s">
        <v>15060</v>
      </c>
    </row>
    <row r="3782" spans="1:6" ht="32" customHeight="1">
      <c r="A3782" s="19" t="s">
        <v>33849</v>
      </c>
      <c r="B3782" s="20" t="s">
        <v>33850</v>
      </c>
      <c r="C3782" s="21" t="s">
        <v>33851</v>
      </c>
      <c r="D3782" s="21" t="s">
        <v>33852</v>
      </c>
      <c r="E3782" s="21" t="s">
        <v>33853</v>
      </c>
      <c r="F3782" s="21" t="s">
        <v>15060</v>
      </c>
    </row>
    <row r="3783" spans="1:6" ht="32" customHeight="1">
      <c r="A3783" s="19" t="s">
        <v>33854</v>
      </c>
      <c r="B3783" s="20" t="s">
        <v>33855</v>
      </c>
      <c r="C3783" s="21" t="s">
        <v>33856</v>
      </c>
      <c r="D3783" s="21" t="s">
        <v>33857</v>
      </c>
      <c r="E3783" s="21" t="s">
        <v>33858</v>
      </c>
      <c r="F3783" s="21" t="s">
        <v>15060</v>
      </c>
    </row>
    <row r="3784" spans="1:6" ht="32" customHeight="1">
      <c r="A3784" s="19" t="s">
        <v>33859</v>
      </c>
      <c r="B3784" s="20" t="s">
        <v>33860</v>
      </c>
      <c r="C3784" s="21" t="s">
        <v>33861</v>
      </c>
      <c r="D3784" s="21" t="s">
        <v>33862</v>
      </c>
      <c r="E3784" s="21" t="s">
        <v>33863</v>
      </c>
      <c r="F3784" s="21" t="s">
        <v>15060</v>
      </c>
    </row>
    <row r="3785" spans="1:6" ht="32" customHeight="1">
      <c r="A3785" s="19" t="s">
        <v>33864</v>
      </c>
      <c r="B3785" s="20" t="s">
        <v>33865</v>
      </c>
      <c r="C3785" s="21" t="s">
        <v>33866</v>
      </c>
      <c r="D3785" s="21" t="s">
        <v>33867</v>
      </c>
      <c r="E3785" s="21" t="s">
        <v>33868</v>
      </c>
      <c r="F3785" s="21" t="s">
        <v>15060</v>
      </c>
    </row>
    <row r="3786" spans="1:6" ht="32" customHeight="1">
      <c r="A3786" s="19" t="s">
        <v>33869</v>
      </c>
      <c r="B3786" s="20" t="s">
        <v>33870</v>
      </c>
      <c r="C3786" s="21" t="s">
        <v>33871</v>
      </c>
      <c r="D3786" s="21" t="s">
        <v>33872</v>
      </c>
      <c r="E3786" s="21" t="s">
        <v>33873</v>
      </c>
      <c r="F3786" s="21" t="s">
        <v>15060</v>
      </c>
    </row>
    <row r="3787" spans="1:6" ht="32" customHeight="1">
      <c r="A3787" s="19" t="s">
        <v>33874</v>
      </c>
      <c r="B3787" s="20" t="s">
        <v>33875</v>
      </c>
      <c r="C3787" s="21" t="s">
        <v>33876</v>
      </c>
      <c r="D3787" s="21" t="s">
        <v>33877</v>
      </c>
      <c r="E3787" s="21" t="s">
        <v>33878</v>
      </c>
      <c r="F3787" s="21" t="s">
        <v>15060</v>
      </c>
    </row>
    <row r="3788" spans="1:6" ht="32" customHeight="1">
      <c r="A3788" s="19" t="s">
        <v>33879</v>
      </c>
      <c r="B3788" s="20" t="s">
        <v>33880</v>
      </c>
      <c r="C3788" s="21" t="s">
        <v>33881</v>
      </c>
      <c r="D3788" s="21" t="s">
        <v>33882</v>
      </c>
      <c r="E3788" s="21" t="s">
        <v>33883</v>
      </c>
      <c r="F3788" s="21" t="s">
        <v>15060</v>
      </c>
    </row>
    <row r="3789" spans="1:6" ht="32" customHeight="1">
      <c r="A3789" s="19" t="s">
        <v>33884</v>
      </c>
      <c r="B3789" s="20" t="s">
        <v>33885</v>
      </c>
      <c r="C3789" s="21" t="s">
        <v>33886</v>
      </c>
      <c r="D3789" s="21" t="s">
        <v>33887</v>
      </c>
      <c r="E3789" s="21" t="s">
        <v>33888</v>
      </c>
      <c r="F3789" s="21" t="s">
        <v>15060</v>
      </c>
    </row>
    <row r="3790" spans="1:6" ht="32" customHeight="1">
      <c r="A3790" s="19" t="s">
        <v>33889</v>
      </c>
      <c r="B3790" s="20" t="s">
        <v>33890</v>
      </c>
      <c r="C3790" s="21" t="s">
        <v>33891</v>
      </c>
      <c r="D3790" s="21" t="s">
        <v>33892</v>
      </c>
      <c r="E3790" s="21" t="s">
        <v>33893</v>
      </c>
      <c r="F3790" s="21" t="s">
        <v>15060</v>
      </c>
    </row>
    <row r="3791" spans="1:6" ht="32" customHeight="1">
      <c r="A3791" s="19" t="s">
        <v>33894</v>
      </c>
      <c r="B3791" s="20" t="s">
        <v>33895</v>
      </c>
      <c r="C3791" s="21" t="s">
        <v>33896</v>
      </c>
      <c r="D3791" s="21" t="s">
        <v>33897</v>
      </c>
      <c r="E3791" s="21" t="s">
        <v>33898</v>
      </c>
      <c r="F3791" s="21" t="s">
        <v>15060</v>
      </c>
    </row>
    <row r="3792" spans="1:6" ht="32" customHeight="1">
      <c r="A3792" s="19" t="s">
        <v>33899</v>
      </c>
      <c r="B3792" s="20" t="s">
        <v>33900</v>
      </c>
      <c r="C3792" s="21" t="s">
        <v>33901</v>
      </c>
      <c r="D3792" s="21" t="s">
        <v>33902</v>
      </c>
      <c r="E3792" s="21" t="s">
        <v>33903</v>
      </c>
      <c r="F3792" s="21" t="s">
        <v>15060</v>
      </c>
    </row>
    <row r="3793" spans="1:6" ht="32" customHeight="1">
      <c r="A3793" s="19" t="s">
        <v>33904</v>
      </c>
      <c r="B3793" s="20" t="s">
        <v>33905</v>
      </c>
      <c r="C3793" s="21" t="s">
        <v>33906</v>
      </c>
      <c r="D3793" s="21" t="s">
        <v>33907</v>
      </c>
      <c r="E3793" s="21" t="s">
        <v>33908</v>
      </c>
      <c r="F3793" s="21" t="s">
        <v>15060</v>
      </c>
    </row>
    <row r="3794" spans="1:6" ht="32" customHeight="1">
      <c r="A3794" s="19" t="s">
        <v>33909</v>
      </c>
      <c r="B3794" s="20" t="s">
        <v>33910</v>
      </c>
      <c r="C3794" s="21" t="s">
        <v>33911</v>
      </c>
      <c r="D3794" s="21" t="s">
        <v>33912</v>
      </c>
      <c r="E3794" s="21" t="s">
        <v>33913</v>
      </c>
      <c r="F3794" s="21" t="s">
        <v>15060</v>
      </c>
    </row>
    <row r="3795" spans="1:6" ht="32" customHeight="1">
      <c r="A3795" s="19" t="s">
        <v>33914</v>
      </c>
      <c r="B3795" s="20" t="s">
        <v>33915</v>
      </c>
      <c r="C3795" s="21" t="s">
        <v>33916</v>
      </c>
      <c r="D3795" s="21" t="s">
        <v>33917</v>
      </c>
      <c r="E3795" s="21" t="s">
        <v>33918</v>
      </c>
      <c r="F3795" s="21" t="s">
        <v>15060</v>
      </c>
    </row>
    <row r="3796" spans="1:6" ht="32" customHeight="1">
      <c r="A3796" s="19" t="s">
        <v>33919</v>
      </c>
      <c r="B3796" s="20" t="s">
        <v>33920</v>
      </c>
      <c r="C3796" s="21" t="s">
        <v>33921</v>
      </c>
      <c r="D3796" s="21" t="s">
        <v>33922</v>
      </c>
      <c r="E3796" s="21" t="s">
        <v>33923</v>
      </c>
      <c r="F3796" s="21" t="s">
        <v>15060</v>
      </c>
    </row>
    <row r="3797" spans="1:6" ht="32" customHeight="1">
      <c r="A3797" s="19" t="s">
        <v>33924</v>
      </c>
      <c r="B3797" s="20" t="s">
        <v>33925</v>
      </c>
      <c r="C3797" s="21" t="s">
        <v>33926</v>
      </c>
      <c r="D3797" s="21" t="s">
        <v>33927</v>
      </c>
      <c r="E3797" s="21" t="s">
        <v>33928</v>
      </c>
      <c r="F3797" s="21" t="s">
        <v>15060</v>
      </c>
    </row>
    <row r="3798" spans="1:6" ht="32" customHeight="1">
      <c r="A3798" s="19" t="s">
        <v>33929</v>
      </c>
      <c r="B3798" s="20" t="s">
        <v>33930</v>
      </c>
      <c r="C3798" s="21" t="s">
        <v>33931</v>
      </c>
      <c r="D3798" s="21" t="s">
        <v>33932</v>
      </c>
      <c r="E3798" s="21" t="s">
        <v>33933</v>
      </c>
      <c r="F3798" s="21" t="s">
        <v>15060</v>
      </c>
    </row>
    <row r="3799" spans="1:6" ht="32" customHeight="1">
      <c r="A3799" s="19" t="s">
        <v>33934</v>
      </c>
      <c r="B3799" s="20" t="s">
        <v>33935</v>
      </c>
      <c r="C3799" s="21" t="s">
        <v>33936</v>
      </c>
      <c r="D3799" s="21" t="s">
        <v>33937</v>
      </c>
      <c r="E3799" s="21" t="s">
        <v>33938</v>
      </c>
      <c r="F3799" s="21" t="s">
        <v>15060</v>
      </c>
    </row>
    <row r="3800" spans="1:6" ht="32" customHeight="1">
      <c r="A3800" s="19" t="s">
        <v>33939</v>
      </c>
      <c r="B3800" s="20" t="s">
        <v>33940</v>
      </c>
      <c r="C3800" s="21" t="s">
        <v>33941</v>
      </c>
      <c r="D3800" s="21" t="s">
        <v>33942</v>
      </c>
      <c r="E3800" s="21" t="s">
        <v>33943</v>
      </c>
      <c r="F3800" s="21" t="s">
        <v>15060</v>
      </c>
    </row>
    <row r="3801" spans="1:6" ht="32" customHeight="1">
      <c r="A3801" s="19" t="s">
        <v>33944</v>
      </c>
      <c r="B3801" s="20" t="s">
        <v>33945</v>
      </c>
      <c r="C3801" s="21" t="s">
        <v>33946</v>
      </c>
      <c r="D3801" s="21" t="s">
        <v>33947</v>
      </c>
      <c r="E3801" s="21" t="s">
        <v>33948</v>
      </c>
      <c r="F3801" s="21" t="s">
        <v>15060</v>
      </c>
    </row>
    <row r="3802" spans="1:6" ht="32" customHeight="1">
      <c r="A3802" s="19" t="s">
        <v>33949</v>
      </c>
      <c r="B3802" s="20" t="s">
        <v>33950</v>
      </c>
      <c r="C3802" s="21" t="s">
        <v>33951</v>
      </c>
      <c r="D3802" s="21" t="s">
        <v>33952</v>
      </c>
      <c r="E3802" s="21" t="s">
        <v>33953</v>
      </c>
      <c r="F3802" s="21" t="s">
        <v>15060</v>
      </c>
    </row>
    <row r="3803" spans="1:6" ht="32" customHeight="1">
      <c r="A3803" s="19" t="s">
        <v>33954</v>
      </c>
      <c r="B3803" s="20" t="s">
        <v>33955</v>
      </c>
      <c r="C3803" s="21" t="s">
        <v>33956</v>
      </c>
      <c r="D3803" s="21" t="s">
        <v>33957</v>
      </c>
      <c r="E3803" s="21" t="s">
        <v>33958</v>
      </c>
      <c r="F3803" s="21" t="s">
        <v>15060</v>
      </c>
    </row>
    <row r="3804" spans="1:6" ht="32" customHeight="1">
      <c r="A3804" s="19" t="s">
        <v>33959</v>
      </c>
      <c r="B3804" s="20" t="s">
        <v>33960</v>
      </c>
      <c r="C3804" s="21" t="s">
        <v>33961</v>
      </c>
      <c r="D3804" s="21" t="s">
        <v>33962</v>
      </c>
      <c r="E3804" s="21" t="s">
        <v>33963</v>
      </c>
      <c r="F3804" s="21" t="s">
        <v>15060</v>
      </c>
    </row>
    <row r="3805" spans="1:6" ht="32" customHeight="1">
      <c r="A3805" s="19" t="s">
        <v>33964</v>
      </c>
      <c r="B3805" s="20" t="s">
        <v>33965</v>
      </c>
      <c r="C3805" s="21" t="s">
        <v>33966</v>
      </c>
      <c r="D3805" s="21" t="s">
        <v>33967</v>
      </c>
      <c r="E3805" s="21" t="s">
        <v>33968</v>
      </c>
      <c r="F3805" s="21" t="s">
        <v>15060</v>
      </c>
    </row>
    <row r="3806" spans="1:6" ht="32" customHeight="1">
      <c r="A3806" s="19" t="s">
        <v>33969</v>
      </c>
      <c r="B3806" s="20" t="s">
        <v>33970</v>
      </c>
      <c r="C3806" s="21" t="s">
        <v>33971</v>
      </c>
      <c r="D3806" s="21" t="s">
        <v>33972</v>
      </c>
      <c r="E3806" s="21" t="s">
        <v>33973</v>
      </c>
      <c r="F3806" s="21" t="s">
        <v>15060</v>
      </c>
    </row>
    <row r="3807" spans="1:6" ht="32" customHeight="1">
      <c r="A3807" s="19" t="s">
        <v>33974</v>
      </c>
      <c r="B3807" s="20" t="s">
        <v>33975</v>
      </c>
      <c r="C3807" s="21" t="s">
        <v>33976</v>
      </c>
      <c r="D3807" s="21" t="s">
        <v>33977</v>
      </c>
      <c r="E3807" s="21" t="s">
        <v>33978</v>
      </c>
      <c r="F3807" s="21" t="s">
        <v>15060</v>
      </c>
    </row>
    <row r="3808" spans="1:6" ht="32" customHeight="1">
      <c r="A3808" s="19" t="s">
        <v>33979</v>
      </c>
      <c r="B3808" s="20" t="s">
        <v>33980</v>
      </c>
      <c r="C3808" s="21" t="s">
        <v>33981</v>
      </c>
      <c r="D3808" s="21" t="s">
        <v>33982</v>
      </c>
      <c r="E3808" s="21" t="s">
        <v>33983</v>
      </c>
      <c r="F3808" s="21" t="s">
        <v>15060</v>
      </c>
    </row>
    <row r="3809" spans="1:6" ht="32" customHeight="1">
      <c r="A3809" s="19" t="s">
        <v>33984</v>
      </c>
      <c r="B3809" s="20" t="s">
        <v>33985</v>
      </c>
      <c r="C3809" s="21" t="s">
        <v>33986</v>
      </c>
      <c r="D3809" s="21" t="s">
        <v>33987</v>
      </c>
      <c r="E3809" s="22">
        <v>100</v>
      </c>
      <c r="F3809" s="21" t="s">
        <v>15060</v>
      </c>
    </row>
    <row r="3810" spans="1:6" ht="32" customHeight="1">
      <c r="A3810" s="19" t="s">
        <v>33988</v>
      </c>
      <c r="B3810" s="20" t="s">
        <v>33989</v>
      </c>
      <c r="C3810" s="21" t="s">
        <v>33990</v>
      </c>
      <c r="D3810" s="21" t="s">
        <v>33991</v>
      </c>
      <c r="E3810" s="21" t="s">
        <v>33992</v>
      </c>
      <c r="F3810" s="21" t="s">
        <v>15060</v>
      </c>
    </row>
    <row r="3811" spans="1:6" ht="32" customHeight="1">
      <c r="A3811" s="19" t="s">
        <v>33993</v>
      </c>
      <c r="B3811" s="20" t="s">
        <v>33994</v>
      </c>
      <c r="C3811" s="21" t="s">
        <v>33995</v>
      </c>
      <c r="D3811" s="21" t="s">
        <v>33996</v>
      </c>
      <c r="E3811" s="21" t="s">
        <v>33997</v>
      </c>
      <c r="F3811" s="21" t="s">
        <v>15060</v>
      </c>
    </row>
    <row r="3812" spans="1:6" ht="32" customHeight="1">
      <c r="A3812" s="19" t="s">
        <v>33998</v>
      </c>
      <c r="B3812" s="20" t="s">
        <v>33999</v>
      </c>
      <c r="C3812" s="21" t="s">
        <v>34000</v>
      </c>
      <c r="D3812" s="21" t="s">
        <v>34001</v>
      </c>
      <c r="E3812" s="21" t="s">
        <v>34002</v>
      </c>
      <c r="F3812" s="21" t="s">
        <v>15060</v>
      </c>
    </row>
    <row r="3813" spans="1:6" ht="32" customHeight="1">
      <c r="A3813" s="19" t="s">
        <v>34003</v>
      </c>
      <c r="B3813" s="20" t="s">
        <v>34004</v>
      </c>
      <c r="C3813" s="21" t="s">
        <v>34005</v>
      </c>
      <c r="D3813" s="21" t="s">
        <v>34006</v>
      </c>
      <c r="E3813" s="21" t="s">
        <v>34007</v>
      </c>
      <c r="F3813" s="21" t="s">
        <v>15060</v>
      </c>
    </row>
    <row r="3814" spans="1:6" ht="32" customHeight="1">
      <c r="A3814" s="19" t="s">
        <v>34008</v>
      </c>
      <c r="B3814" s="20" t="s">
        <v>34009</v>
      </c>
      <c r="C3814" s="21" t="s">
        <v>34010</v>
      </c>
      <c r="D3814" s="21" t="s">
        <v>34011</v>
      </c>
      <c r="E3814" s="22">
        <v>100</v>
      </c>
      <c r="F3814" s="21" t="s">
        <v>15060</v>
      </c>
    </row>
    <row r="3815" spans="1:6" ht="32" customHeight="1">
      <c r="A3815" s="19" t="s">
        <v>34012</v>
      </c>
      <c r="B3815" s="20" t="s">
        <v>34013</v>
      </c>
      <c r="C3815" s="21" t="s">
        <v>34014</v>
      </c>
      <c r="D3815" s="21" t="s">
        <v>34015</v>
      </c>
      <c r="E3815" s="21" t="s">
        <v>34016</v>
      </c>
      <c r="F3815" s="21" t="s">
        <v>15060</v>
      </c>
    </row>
    <row r="3816" spans="1:6" ht="32" customHeight="1">
      <c r="A3816" s="19" t="s">
        <v>34017</v>
      </c>
      <c r="B3816" s="20" t="s">
        <v>34018</v>
      </c>
      <c r="C3816" s="21" t="s">
        <v>34019</v>
      </c>
      <c r="D3816" s="21" t="s">
        <v>34020</v>
      </c>
      <c r="E3816" s="21" t="s">
        <v>34021</v>
      </c>
      <c r="F3816" s="21" t="s">
        <v>15060</v>
      </c>
    </row>
    <row r="3817" spans="1:6" ht="32" customHeight="1">
      <c r="A3817" s="19" t="s">
        <v>34022</v>
      </c>
      <c r="B3817" s="20" t="s">
        <v>34023</v>
      </c>
      <c r="C3817" s="21" t="s">
        <v>34024</v>
      </c>
      <c r="D3817" s="21" t="s">
        <v>34025</v>
      </c>
      <c r="E3817" s="21" t="s">
        <v>34026</v>
      </c>
      <c r="F3817" s="21" t="s">
        <v>15060</v>
      </c>
    </row>
    <row r="3818" spans="1:6" ht="32" customHeight="1">
      <c r="A3818" s="19" t="s">
        <v>34027</v>
      </c>
      <c r="B3818" s="20" t="s">
        <v>34028</v>
      </c>
      <c r="C3818" s="21" t="s">
        <v>34029</v>
      </c>
      <c r="D3818" s="21" t="s">
        <v>34030</v>
      </c>
      <c r="E3818" s="21" t="s">
        <v>34031</v>
      </c>
      <c r="F3818" s="21" t="s">
        <v>15060</v>
      </c>
    </row>
    <row r="3819" spans="1:6" ht="32" customHeight="1">
      <c r="A3819" s="19" t="s">
        <v>34032</v>
      </c>
      <c r="B3819" s="20" t="s">
        <v>34033</v>
      </c>
      <c r="C3819" s="21" t="s">
        <v>34034</v>
      </c>
      <c r="D3819" s="21" t="s">
        <v>34035</v>
      </c>
      <c r="E3819" s="21" t="s">
        <v>34036</v>
      </c>
      <c r="F3819" s="21" t="s">
        <v>15060</v>
      </c>
    </row>
    <row r="3820" spans="1:6" ht="32" customHeight="1">
      <c r="A3820" s="19" t="s">
        <v>34037</v>
      </c>
      <c r="B3820" s="20" t="s">
        <v>34038</v>
      </c>
      <c r="C3820" s="21" t="s">
        <v>34039</v>
      </c>
      <c r="D3820" s="21" t="s">
        <v>34040</v>
      </c>
      <c r="E3820" s="22">
        <v>100</v>
      </c>
      <c r="F3820" s="21" t="s">
        <v>15060</v>
      </c>
    </row>
    <row r="3821" spans="1:6" ht="32" customHeight="1">
      <c r="A3821" s="19" t="s">
        <v>34041</v>
      </c>
      <c r="B3821" s="20" t="s">
        <v>34042</v>
      </c>
      <c r="C3821" s="21" t="s">
        <v>34043</v>
      </c>
      <c r="D3821" s="21" t="s">
        <v>34044</v>
      </c>
      <c r="E3821" s="22">
        <v>100</v>
      </c>
      <c r="F3821" s="21" t="s">
        <v>15060</v>
      </c>
    </row>
    <row r="3822" spans="1:6" ht="32" customHeight="1">
      <c r="A3822" s="19" t="s">
        <v>34045</v>
      </c>
      <c r="B3822" s="20" t="s">
        <v>34046</v>
      </c>
      <c r="C3822" s="21" t="s">
        <v>34047</v>
      </c>
      <c r="D3822" s="21" t="s">
        <v>34048</v>
      </c>
      <c r="E3822" s="21" t="s">
        <v>34049</v>
      </c>
      <c r="F3822" s="21" t="s">
        <v>15060</v>
      </c>
    </row>
    <row r="3823" spans="1:6" ht="32" customHeight="1">
      <c r="A3823" s="19" t="s">
        <v>34050</v>
      </c>
      <c r="B3823" s="20" t="s">
        <v>34051</v>
      </c>
      <c r="C3823" s="21" t="s">
        <v>34052</v>
      </c>
      <c r="D3823" s="21" t="s">
        <v>34053</v>
      </c>
      <c r="E3823" s="22">
        <v>100</v>
      </c>
      <c r="F3823" s="21" t="s">
        <v>15060</v>
      </c>
    </row>
    <row r="3824" spans="1:6" ht="32" customHeight="1">
      <c r="A3824" s="19" t="s">
        <v>34054</v>
      </c>
      <c r="B3824" s="20" t="s">
        <v>34055</v>
      </c>
      <c r="C3824" s="21" t="s">
        <v>34056</v>
      </c>
      <c r="D3824" s="21" t="s">
        <v>34057</v>
      </c>
      <c r="E3824" s="21" t="s">
        <v>34058</v>
      </c>
      <c r="F3824" s="21" t="s">
        <v>15060</v>
      </c>
    </row>
    <row r="3825" spans="1:6" ht="32" customHeight="1">
      <c r="A3825" s="19" t="s">
        <v>34059</v>
      </c>
      <c r="B3825" s="20" t="s">
        <v>34060</v>
      </c>
      <c r="C3825" s="21" t="s">
        <v>34061</v>
      </c>
      <c r="D3825" s="21" t="s">
        <v>34062</v>
      </c>
      <c r="E3825" s="21" t="s">
        <v>34063</v>
      </c>
      <c r="F3825" s="21" t="s">
        <v>15060</v>
      </c>
    </row>
    <row r="3826" spans="1:6" ht="32" customHeight="1">
      <c r="A3826" s="19" t="s">
        <v>34064</v>
      </c>
      <c r="B3826" s="20" t="s">
        <v>34065</v>
      </c>
      <c r="C3826" s="21" t="s">
        <v>34066</v>
      </c>
      <c r="D3826" s="21" t="s">
        <v>34067</v>
      </c>
      <c r="E3826" s="21" t="s">
        <v>34068</v>
      </c>
      <c r="F3826" s="21" t="s">
        <v>15060</v>
      </c>
    </row>
    <row r="3827" spans="1:6" ht="32" customHeight="1">
      <c r="A3827" s="19" t="s">
        <v>34069</v>
      </c>
      <c r="B3827" s="20" t="s">
        <v>34070</v>
      </c>
      <c r="C3827" s="21" t="s">
        <v>34071</v>
      </c>
      <c r="D3827" s="21" t="s">
        <v>34072</v>
      </c>
      <c r="E3827" s="21" t="s">
        <v>34073</v>
      </c>
      <c r="F3827" s="21" t="s">
        <v>15060</v>
      </c>
    </row>
    <row r="3828" spans="1:6" ht="32" customHeight="1">
      <c r="A3828" s="19" t="s">
        <v>34074</v>
      </c>
      <c r="B3828" s="20" t="s">
        <v>34075</v>
      </c>
      <c r="C3828" s="21" t="s">
        <v>34076</v>
      </c>
      <c r="D3828" s="21" t="s">
        <v>34077</v>
      </c>
      <c r="E3828" s="21" t="s">
        <v>34078</v>
      </c>
      <c r="F3828" s="21" t="s">
        <v>15060</v>
      </c>
    </row>
    <row r="3829" spans="1:6" ht="32" customHeight="1">
      <c r="A3829" s="19" t="s">
        <v>34079</v>
      </c>
      <c r="B3829" s="20" t="s">
        <v>34080</v>
      </c>
      <c r="C3829" s="21" t="s">
        <v>34081</v>
      </c>
      <c r="D3829" s="21" t="s">
        <v>34082</v>
      </c>
      <c r="E3829" s="21" t="s">
        <v>34083</v>
      </c>
      <c r="F3829" s="21" t="s">
        <v>15060</v>
      </c>
    </row>
    <row r="3830" spans="1:6" ht="32" customHeight="1">
      <c r="A3830" s="19" t="s">
        <v>34084</v>
      </c>
      <c r="B3830" s="20" t="s">
        <v>34085</v>
      </c>
      <c r="C3830" s="21" t="s">
        <v>34086</v>
      </c>
      <c r="D3830" s="21" t="s">
        <v>34087</v>
      </c>
      <c r="E3830" s="21" t="s">
        <v>34088</v>
      </c>
      <c r="F3830" s="21" t="s">
        <v>15060</v>
      </c>
    </row>
    <row r="3831" spans="1:6" ht="32" customHeight="1">
      <c r="A3831" s="19" t="s">
        <v>34089</v>
      </c>
      <c r="B3831" s="20" t="s">
        <v>34090</v>
      </c>
      <c r="C3831" s="21" t="s">
        <v>34091</v>
      </c>
      <c r="D3831" s="21" t="s">
        <v>34092</v>
      </c>
      <c r="E3831" s="21" t="s">
        <v>34093</v>
      </c>
      <c r="F3831" s="21" t="s">
        <v>15060</v>
      </c>
    </row>
    <row r="3832" spans="1:6" ht="32" customHeight="1">
      <c r="A3832" s="19" t="s">
        <v>34094</v>
      </c>
      <c r="B3832" s="20" t="s">
        <v>34095</v>
      </c>
      <c r="C3832" s="21" t="s">
        <v>34096</v>
      </c>
      <c r="D3832" s="21" t="s">
        <v>34097</v>
      </c>
      <c r="E3832" s="22">
        <v>100</v>
      </c>
      <c r="F3832" s="21" t="s">
        <v>15060</v>
      </c>
    </row>
    <row r="3833" spans="1:6" ht="32" customHeight="1">
      <c r="A3833" s="19" t="s">
        <v>34098</v>
      </c>
      <c r="B3833" s="20" t="s">
        <v>34099</v>
      </c>
      <c r="C3833" s="21" t="s">
        <v>34100</v>
      </c>
      <c r="D3833" s="21" t="s">
        <v>34101</v>
      </c>
      <c r="E3833" s="21" t="s">
        <v>34102</v>
      </c>
      <c r="F3833" s="21" t="s">
        <v>15060</v>
      </c>
    </row>
    <row r="3834" spans="1:6" ht="32" customHeight="1">
      <c r="A3834" s="19" t="s">
        <v>34103</v>
      </c>
      <c r="B3834" s="20" t="s">
        <v>34104</v>
      </c>
      <c r="C3834" s="21" t="s">
        <v>34105</v>
      </c>
      <c r="D3834" s="21" t="s">
        <v>34106</v>
      </c>
      <c r="E3834" s="21" t="s">
        <v>34107</v>
      </c>
      <c r="F3834" s="21" t="s">
        <v>15060</v>
      </c>
    </row>
    <row r="3835" spans="1:6" ht="32" customHeight="1">
      <c r="A3835" s="19" t="s">
        <v>34108</v>
      </c>
      <c r="B3835" s="20" t="s">
        <v>34109</v>
      </c>
      <c r="C3835" s="21" t="s">
        <v>34110</v>
      </c>
      <c r="D3835" s="21" t="s">
        <v>34111</v>
      </c>
      <c r="E3835" s="21" t="s">
        <v>34112</v>
      </c>
      <c r="F3835" s="21" t="s">
        <v>15060</v>
      </c>
    </row>
    <row r="3836" spans="1:6" ht="32" customHeight="1">
      <c r="A3836" s="19" t="s">
        <v>34113</v>
      </c>
      <c r="B3836" s="20" t="s">
        <v>34114</v>
      </c>
      <c r="C3836" s="21" t="s">
        <v>34115</v>
      </c>
      <c r="D3836" s="21" t="s">
        <v>34116</v>
      </c>
      <c r="E3836" s="21" t="s">
        <v>34117</v>
      </c>
      <c r="F3836" s="21" t="s">
        <v>15060</v>
      </c>
    </row>
    <row r="3837" spans="1:6" ht="32" customHeight="1">
      <c r="A3837" s="19" t="s">
        <v>34118</v>
      </c>
      <c r="B3837" s="20" t="s">
        <v>34119</v>
      </c>
      <c r="C3837" s="21" t="s">
        <v>34120</v>
      </c>
      <c r="D3837" s="21" t="s">
        <v>34121</v>
      </c>
      <c r="E3837" s="21" t="s">
        <v>34122</v>
      </c>
      <c r="F3837" s="21" t="s">
        <v>15060</v>
      </c>
    </row>
    <row r="3838" spans="1:6" ht="32" customHeight="1">
      <c r="A3838" s="19" t="s">
        <v>34123</v>
      </c>
      <c r="B3838" s="20" t="s">
        <v>34124</v>
      </c>
      <c r="C3838" s="21" t="s">
        <v>34125</v>
      </c>
      <c r="D3838" s="21" t="s">
        <v>34126</v>
      </c>
      <c r="E3838" s="21" t="s">
        <v>34127</v>
      </c>
      <c r="F3838" s="21" t="s">
        <v>15060</v>
      </c>
    </row>
    <row r="3839" spans="1:6" ht="32" customHeight="1">
      <c r="A3839" s="19" t="s">
        <v>34128</v>
      </c>
      <c r="B3839" s="20" t="s">
        <v>34129</v>
      </c>
      <c r="C3839" s="21" t="s">
        <v>34130</v>
      </c>
      <c r="D3839" s="21" t="s">
        <v>34131</v>
      </c>
      <c r="E3839" s="22">
        <v>100</v>
      </c>
      <c r="F3839" s="21" t="s">
        <v>15060</v>
      </c>
    </row>
    <row r="3840" spans="1:6" ht="32" customHeight="1">
      <c r="A3840" s="19" t="s">
        <v>34132</v>
      </c>
      <c r="B3840" s="20" t="s">
        <v>34133</v>
      </c>
      <c r="C3840" s="21" t="s">
        <v>34134</v>
      </c>
      <c r="D3840" s="21" t="s">
        <v>34135</v>
      </c>
      <c r="E3840" s="21" t="s">
        <v>34136</v>
      </c>
      <c r="F3840" s="21" t="s">
        <v>15060</v>
      </c>
    </row>
    <row r="3841" spans="1:6" ht="32" customHeight="1">
      <c r="A3841" s="19" t="s">
        <v>34137</v>
      </c>
      <c r="B3841" s="20" t="s">
        <v>34138</v>
      </c>
      <c r="C3841" s="21" t="s">
        <v>34139</v>
      </c>
      <c r="D3841" s="21" t="s">
        <v>34140</v>
      </c>
      <c r="E3841" s="21" t="s">
        <v>34141</v>
      </c>
      <c r="F3841" s="21" t="s">
        <v>15060</v>
      </c>
    </row>
    <row r="3842" spans="1:6" ht="32" customHeight="1">
      <c r="A3842" s="19" t="s">
        <v>34142</v>
      </c>
      <c r="B3842" s="20" t="s">
        <v>34143</v>
      </c>
      <c r="C3842" s="21" t="s">
        <v>34144</v>
      </c>
      <c r="D3842" s="21" t="s">
        <v>34145</v>
      </c>
      <c r="E3842" s="22">
        <v>100</v>
      </c>
      <c r="F3842" s="21" t="s">
        <v>15060</v>
      </c>
    </row>
    <row r="3843" spans="1:6" ht="32" customHeight="1">
      <c r="A3843" s="19" t="s">
        <v>34146</v>
      </c>
      <c r="B3843" s="20" t="s">
        <v>34147</v>
      </c>
      <c r="C3843" s="21" t="s">
        <v>34148</v>
      </c>
      <c r="D3843" s="21" t="s">
        <v>34149</v>
      </c>
      <c r="E3843" s="21" t="s">
        <v>34150</v>
      </c>
      <c r="F3843" s="21" t="s">
        <v>15060</v>
      </c>
    </row>
    <row r="3844" spans="1:6" ht="32" customHeight="1">
      <c r="A3844" s="19" t="s">
        <v>34151</v>
      </c>
      <c r="B3844" s="20" t="s">
        <v>34152</v>
      </c>
      <c r="C3844" s="21" t="s">
        <v>34153</v>
      </c>
      <c r="D3844" s="21" t="s">
        <v>34154</v>
      </c>
      <c r="E3844" s="21" t="s">
        <v>34155</v>
      </c>
      <c r="F3844" s="21" t="s">
        <v>15060</v>
      </c>
    </row>
    <row r="3845" spans="1:6" ht="32" customHeight="1">
      <c r="A3845" s="19" t="s">
        <v>34156</v>
      </c>
      <c r="B3845" s="20" t="s">
        <v>34157</v>
      </c>
      <c r="C3845" s="21" t="s">
        <v>34158</v>
      </c>
      <c r="D3845" s="21" t="s">
        <v>34159</v>
      </c>
      <c r="E3845" s="22">
        <v>100</v>
      </c>
      <c r="F3845" s="21" t="s">
        <v>15060</v>
      </c>
    </row>
    <row r="3846" spans="1:6" ht="32" customHeight="1">
      <c r="A3846" s="19" t="s">
        <v>34160</v>
      </c>
      <c r="B3846" s="20" t="s">
        <v>34161</v>
      </c>
      <c r="C3846" s="21" t="s">
        <v>34162</v>
      </c>
      <c r="D3846" s="21" t="s">
        <v>34163</v>
      </c>
      <c r="E3846" s="21" t="s">
        <v>34164</v>
      </c>
      <c r="F3846" s="21" t="s">
        <v>15060</v>
      </c>
    </row>
    <row r="3847" spans="1:6" ht="32" customHeight="1">
      <c r="A3847" s="19" t="s">
        <v>34165</v>
      </c>
      <c r="B3847" s="20" t="s">
        <v>34166</v>
      </c>
      <c r="C3847" s="21" t="s">
        <v>34167</v>
      </c>
      <c r="D3847" s="21" t="s">
        <v>34168</v>
      </c>
      <c r="E3847" s="21" t="s">
        <v>34169</v>
      </c>
      <c r="F3847" s="21" t="s">
        <v>15060</v>
      </c>
    </row>
    <row r="3848" spans="1:6" ht="32" customHeight="1">
      <c r="A3848" s="19" t="s">
        <v>34170</v>
      </c>
      <c r="B3848" s="20" t="s">
        <v>34171</v>
      </c>
      <c r="C3848" s="21" t="s">
        <v>34172</v>
      </c>
      <c r="D3848" s="21" t="s">
        <v>34173</v>
      </c>
      <c r="E3848" s="21" t="s">
        <v>34174</v>
      </c>
      <c r="F3848" s="21" t="s">
        <v>15060</v>
      </c>
    </row>
    <row r="3849" spans="1:6" ht="32" customHeight="1">
      <c r="A3849" s="19" t="s">
        <v>34175</v>
      </c>
      <c r="B3849" s="20" t="s">
        <v>34176</v>
      </c>
      <c r="C3849" s="21" t="s">
        <v>34177</v>
      </c>
      <c r="D3849" s="21" t="s">
        <v>34178</v>
      </c>
      <c r="E3849" s="22">
        <v>100</v>
      </c>
      <c r="F3849" s="21" t="s">
        <v>15060</v>
      </c>
    </row>
    <row r="3850" spans="1:6" ht="32" customHeight="1">
      <c r="A3850" s="19" t="s">
        <v>34179</v>
      </c>
      <c r="B3850" s="20" t="s">
        <v>34180</v>
      </c>
      <c r="C3850" s="21" t="s">
        <v>34181</v>
      </c>
      <c r="D3850" s="21" t="s">
        <v>34182</v>
      </c>
      <c r="E3850" s="21" t="s">
        <v>34183</v>
      </c>
      <c r="F3850" s="21" t="s">
        <v>15060</v>
      </c>
    </row>
    <row r="3851" spans="1:6" ht="32" customHeight="1">
      <c r="A3851" s="19" t="s">
        <v>34184</v>
      </c>
      <c r="B3851" s="20" t="s">
        <v>34185</v>
      </c>
      <c r="C3851" s="21" t="s">
        <v>34186</v>
      </c>
      <c r="D3851" s="21" t="s">
        <v>34187</v>
      </c>
      <c r="E3851" s="21" t="s">
        <v>34188</v>
      </c>
      <c r="F3851" s="21" t="s">
        <v>15060</v>
      </c>
    </row>
    <row r="3852" spans="1:6" ht="32" customHeight="1">
      <c r="A3852" s="19" t="s">
        <v>34189</v>
      </c>
      <c r="B3852" s="20" t="s">
        <v>34190</v>
      </c>
      <c r="C3852" s="21" t="s">
        <v>34191</v>
      </c>
      <c r="D3852" s="21" t="s">
        <v>34192</v>
      </c>
      <c r="E3852" s="21" t="s">
        <v>34193</v>
      </c>
      <c r="F3852" s="21" t="s">
        <v>15060</v>
      </c>
    </row>
    <row r="3853" spans="1:6" ht="32" customHeight="1">
      <c r="A3853" s="19" t="s">
        <v>34194</v>
      </c>
      <c r="B3853" s="20" t="s">
        <v>34195</v>
      </c>
      <c r="C3853" s="21" t="s">
        <v>34196</v>
      </c>
      <c r="D3853" s="21" t="s">
        <v>34197</v>
      </c>
      <c r="E3853" s="21" t="s">
        <v>34198</v>
      </c>
      <c r="F3853" s="21" t="s">
        <v>15060</v>
      </c>
    </row>
    <row r="3854" spans="1:6" ht="32" customHeight="1">
      <c r="A3854" s="19" t="s">
        <v>34199</v>
      </c>
      <c r="B3854" s="20" t="s">
        <v>34200</v>
      </c>
      <c r="C3854" s="21" t="s">
        <v>34201</v>
      </c>
      <c r="D3854" s="21" t="s">
        <v>34202</v>
      </c>
      <c r="E3854" s="21" t="s">
        <v>34203</v>
      </c>
      <c r="F3854" s="21" t="s">
        <v>15060</v>
      </c>
    </row>
    <row r="3855" spans="1:6" ht="32" customHeight="1">
      <c r="A3855" s="19" t="s">
        <v>34204</v>
      </c>
      <c r="B3855" s="20" t="s">
        <v>34205</v>
      </c>
      <c r="C3855" s="21" t="s">
        <v>34206</v>
      </c>
      <c r="D3855" s="21" t="s">
        <v>34207</v>
      </c>
      <c r="E3855" s="21" t="s">
        <v>34208</v>
      </c>
      <c r="F3855" s="21" t="s">
        <v>15060</v>
      </c>
    </row>
    <row r="3856" spans="1:6" ht="32" customHeight="1">
      <c r="A3856" s="19" t="s">
        <v>34209</v>
      </c>
      <c r="B3856" s="20" t="s">
        <v>34210</v>
      </c>
      <c r="C3856" s="21" t="s">
        <v>34211</v>
      </c>
      <c r="D3856" s="21" t="s">
        <v>34212</v>
      </c>
      <c r="E3856" s="21" t="s">
        <v>34213</v>
      </c>
      <c r="F3856" s="21" t="s">
        <v>15060</v>
      </c>
    </row>
    <row r="3857" spans="1:6" ht="32" customHeight="1">
      <c r="A3857" s="19" t="s">
        <v>34214</v>
      </c>
      <c r="B3857" s="20" t="s">
        <v>34215</v>
      </c>
      <c r="C3857" s="21" t="s">
        <v>34216</v>
      </c>
      <c r="D3857" s="21" t="s">
        <v>34217</v>
      </c>
      <c r="E3857" s="21" t="s">
        <v>34218</v>
      </c>
      <c r="F3857" s="21" t="s">
        <v>15060</v>
      </c>
    </row>
    <row r="3858" spans="1:6" ht="32" customHeight="1">
      <c r="A3858" s="19" t="s">
        <v>34219</v>
      </c>
      <c r="B3858" s="20" t="s">
        <v>34220</v>
      </c>
      <c r="C3858" s="21" t="s">
        <v>34221</v>
      </c>
      <c r="D3858" s="21" t="s">
        <v>34222</v>
      </c>
      <c r="E3858" s="21" t="s">
        <v>34223</v>
      </c>
      <c r="F3858" s="21" t="s">
        <v>15060</v>
      </c>
    </row>
    <row r="3859" spans="1:6" ht="32" customHeight="1">
      <c r="A3859" s="19" t="s">
        <v>34224</v>
      </c>
      <c r="B3859" s="20" t="s">
        <v>34225</v>
      </c>
      <c r="C3859" s="21" t="s">
        <v>34226</v>
      </c>
      <c r="D3859" s="21" t="s">
        <v>34227</v>
      </c>
      <c r="E3859" s="21" t="s">
        <v>34228</v>
      </c>
      <c r="F3859" s="21" t="s">
        <v>15060</v>
      </c>
    </row>
    <row r="3860" spans="1:6" ht="32" customHeight="1">
      <c r="A3860" s="19" t="s">
        <v>34229</v>
      </c>
      <c r="B3860" s="20" t="s">
        <v>34230</v>
      </c>
      <c r="C3860" s="21" t="s">
        <v>34231</v>
      </c>
      <c r="D3860" s="21" t="s">
        <v>34232</v>
      </c>
      <c r="E3860" s="21" t="s">
        <v>34233</v>
      </c>
      <c r="F3860" s="21" t="s">
        <v>15060</v>
      </c>
    </row>
    <row r="3861" spans="1:6" ht="32" customHeight="1">
      <c r="A3861" s="19" t="s">
        <v>34234</v>
      </c>
      <c r="B3861" s="20" t="s">
        <v>34235</v>
      </c>
      <c r="C3861" s="21" t="s">
        <v>34236</v>
      </c>
      <c r="D3861" s="21" t="s">
        <v>34237</v>
      </c>
      <c r="E3861" s="22">
        <v>100</v>
      </c>
      <c r="F3861" s="21" t="s">
        <v>15060</v>
      </c>
    </row>
    <row r="3862" spans="1:6" ht="32" customHeight="1">
      <c r="A3862" s="19" t="s">
        <v>34238</v>
      </c>
      <c r="B3862" s="20" t="s">
        <v>34239</v>
      </c>
      <c r="C3862" s="21" t="s">
        <v>34240</v>
      </c>
      <c r="D3862" s="21" t="s">
        <v>34241</v>
      </c>
      <c r="E3862" s="21" t="s">
        <v>34242</v>
      </c>
      <c r="F3862" s="21" t="s">
        <v>15060</v>
      </c>
    </row>
    <row r="3863" spans="1:6" ht="32" customHeight="1">
      <c r="A3863" s="19" t="s">
        <v>34243</v>
      </c>
      <c r="B3863" s="20" t="s">
        <v>34244</v>
      </c>
      <c r="C3863" s="21" t="s">
        <v>34245</v>
      </c>
      <c r="D3863" s="21" t="s">
        <v>34246</v>
      </c>
      <c r="E3863" s="22">
        <v>100</v>
      </c>
      <c r="F3863" s="21" t="s">
        <v>15060</v>
      </c>
    </row>
    <row r="3864" spans="1:6" ht="32" customHeight="1">
      <c r="A3864" s="19" t="s">
        <v>34247</v>
      </c>
      <c r="B3864" s="20" t="s">
        <v>34248</v>
      </c>
      <c r="C3864" s="21" t="s">
        <v>34249</v>
      </c>
      <c r="D3864" s="21" t="s">
        <v>34250</v>
      </c>
      <c r="E3864" s="21" t="s">
        <v>34251</v>
      </c>
      <c r="F3864" s="21" t="s">
        <v>15060</v>
      </c>
    </row>
    <row r="3865" spans="1:6" ht="32" customHeight="1">
      <c r="A3865" s="19" t="s">
        <v>34252</v>
      </c>
      <c r="B3865" s="20" t="s">
        <v>34253</v>
      </c>
      <c r="C3865" s="21" t="s">
        <v>34254</v>
      </c>
      <c r="D3865" s="21" t="s">
        <v>34255</v>
      </c>
      <c r="E3865" s="21" t="s">
        <v>34256</v>
      </c>
      <c r="F3865" s="21" t="s">
        <v>15060</v>
      </c>
    </row>
    <row r="3866" spans="1:6" ht="32" customHeight="1">
      <c r="A3866" s="19" t="s">
        <v>34257</v>
      </c>
      <c r="B3866" s="20" t="s">
        <v>34258</v>
      </c>
      <c r="C3866" s="21" t="s">
        <v>34259</v>
      </c>
      <c r="D3866" s="21" t="s">
        <v>34260</v>
      </c>
      <c r="E3866" s="21" t="s">
        <v>34261</v>
      </c>
      <c r="F3866" s="21" t="s">
        <v>15060</v>
      </c>
    </row>
    <row r="3867" spans="1:6" ht="32" customHeight="1">
      <c r="A3867" s="19" t="s">
        <v>34262</v>
      </c>
      <c r="B3867" s="20" t="s">
        <v>34263</v>
      </c>
      <c r="C3867" s="21" t="s">
        <v>34264</v>
      </c>
      <c r="D3867" s="21" t="s">
        <v>34265</v>
      </c>
      <c r="E3867" s="21" t="s">
        <v>34266</v>
      </c>
      <c r="F3867" s="21" t="s">
        <v>15060</v>
      </c>
    </row>
    <row r="3868" spans="1:6" ht="32" customHeight="1">
      <c r="A3868" s="19" t="s">
        <v>34267</v>
      </c>
      <c r="B3868" s="20" t="s">
        <v>34268</v>
      </c>
      <c r="C3868" s="21" t="s">
        <v>34269</v>
      </c>
      <c r="D3868" s="21" t="s">
        <v>34270</v>
      </c>
      <c r="E3868" s="22">
        <v>100</v>
      </c>
      <c r="F3868" s="21" t="s">
        <v>15060</v>
      </c>
    </row>
    <row r="3869" spans="1:6" ht="32" customHeight="1">
      <c r="A3869" s="19" t="s">
        <v>34271</v>
      </c>
      <c r="B3869" s="20" t="s">
        <v>34272</v>
      </c>
      <c r="C3869" s="21" t="s">
        <v>34273</v>
      </c>
      <c r="D3869" s="21" t="s">
        <v>34274</v>
      </c>
      <c r="E3869" s="21" t="s">
        <v>34275</v>
      </c>
      <c r="F3869" s="21" t="s">
        <v>15060</v>
      </c>
    </row>
    <row r="3870" spans="1:6" ht="32" customHeight="1">
      <c r="A3870" s="19" t="s">
        <v>34276</v>
      </c>
      <c r="B3870" s="20" t="s">
        <v>34277</v>
      </c>
      <c r="C3870" s="21" t="s">
        <v>34278</v>
      </c>
      <c r="D3870" s="21" t="s">
        <v>34279</v>
      </c>
      <c r="E3870" s="21" t="s">
        <v>34280</v>
      </c>
      <c r="F3870" s="21" t="s">
        <v>15060</v>
      </c>
    </row>
    <row r="3871" spans="1:6" ht="32" customHeight="1">
      <c r="A3871" s="19" t="s">
        <v>34281</v>
      </c>
      <c r="B3871" s="20" t="s">
        <v>34282</v>
      </c>
      <c r="C3871" s="21" t="s">
        <v>34283</v>
      </c>
      <c r="D3871" s="21" t="s">
        <v>34284</v>
      </c>
      <c r="E3871" s="21" t="s">
        <v>34285</v>
      </c>
      <c r="F3871" s="21" t="s">
        <v>15060</v>
      </c>
    </row>
    <row r="3872" spans="1:6" ht="32" customHeight="1">
      <c r="A3872" s="19" t="s">
        <v>34286</v>
      </c>
      <c r="B3872" s="20" t="s">
        <v>34287</v>
      </c>
      <c r="C3872" s="21" t="s">
        <v>34288</v>
      </c>
      <c r="D3872" s="21" t="s">
        <v>34289</v>
      </c>
      <c r="E3872" s="21" t="s">
        <v>34290</v>
      </c>
      <c r="F3872" s="21" t="s">
        <v>15060</v>
      </c>
    </row>
    <row r="3873" spans="1:6" ht="32" customHeight="1">
      <c r="A3873" s="19" t="s">
        <v>34291</v>
      </c>
      <c r="B3873" s="20" t="s">
        <v>34292</v>
      </c>
      <c r="C3873" s="21" t="s">
        <v>34293</v>
      </c>
      <c r="D3873" s="21" t="s">
        <v>34294</v>
      </c>
      <c r="E3873" s="21" t="s">
        <v>34295</v>
      </c>
      <c r="F3873" s="21" t="s">
        <v>15060</v>
      </c>
    </row>
    <row r="3874" spans="1:6" ht="32" customHeight="1">
      <c r="A3874" s="19" t="s">
        <v>34296</v>
      </c>
      <c r="B3874" s="20" t="s">
        <v>34297</v>
      </c>
      <c r="C3874" s="21" t="s">
        <v>34298</v>
      </c>
      <c r="D3874" s="21" t="s">
        <v>34299</v>
      </c>
      <c r="E3874" s="21" t="s">
        <v>34300</v>
      </c>
      <c r="F3874" s="21" t="s">
        <v>15060</v>
      </c>
    </row>
    <row r="3875" spans="1:6" ht="32" customHeight="1">
      <c r="A3875" s="19" t="s">
        <v>34301</v>
      </c>
      <c r="B3875" s="20" t="s">
        <v>34302</v>
      </c>
      <c r="C3875" s="21" t="s">
        <v>34303</v>
      </c>
      <c r="D3875" s="21" t="s">
        <v>34304</v>
      </c>
      <c r="E3875" s="21" t="s">
        <v>34305</v>
      </c>
      <c r="F3875" s="21" t="s">
        <v>15060</v>
      </c>
    </row>
    <row r="3876" spans="1:6" ht="32" customHeight="1">
      <c r="A3876" s="19" t="s">
        <v>34306</v>
      </c>
      <c r="B3876" s="20" t="s">
        <v>34307</v>
      </c>
      <c r="C3876" s="21" t="s">
        <v>34308</v>
      </c>
      <c r="D3876" s="21" t="s">
        <v>34309</v>
      </c>
      <c r="E3876" s="21" t="s">
        <v>34310</v>
      </c>
      <c r="F3876" s="21" t="s">
        <v>15060</v>
      </c>
    </row>
    <row r="3877" spans="1:6" ht="32" customHeight="1">
      <c r="A3877" s="19" t="s">
        <v>34311</v>
      </c>
      <c r="B3877" s="20" t="s">
        <v>34312</v>
      </c>
      <c r="C3877" s="21" t="s">
        <v>34313</v>
      </c>
      <c r="D3877" s="21" t="s">
        <v>34314</v>
      </c>
      <c r="E3877" s="22">
        <v>100</v>
      </c>
      <c r="F3877" s="21" t="s">
        <v>15060</v>
      </c>
    </row>
    <row r="3878" spans="1:6" ht="32" customHeight="1">
      <c r="A3878" s="19" t="s">
        <v>34315</v>
      </c>
      <c r="B3878" s="20" t="s">
        <v>34316</v>
      </c>
      <c r="C3878" s="21" t="s">
        <v>34317</v>
      </c>
      <c r="D3878" s="21" t="s">
        <v>34318</v>
      </c>
      <c r="E3878" s="22">
        <v>100</v>
      </c>
      <c r="F3878" s="21" t="s">
        <v>15060</v>
      </c>
    </row>
    <row r="3879" spans="1:6" ht="32" customHeight="1">
      <c r="A3879" s="19" t="s">
        <v>34319</v>
      </c>
      <c r="B3879" s="20" t="s">
        <v>34320</v>
      </c>
      <c r="C3879" s="21" t="s">
        <v>34321</v>
      </c>
      <c r="D3879" s="21" t="s">
        <v>34322</v>
      </c>
      <c r="E3879" s="21" t="s">
        <v>34323</v>
      </c>
      <c r="F3879" s="21" t="s">
        <v>15060</v>
      </c>
    </row>
    <row r="3880" spans="1:6" ht="32" customHeight="1">
      <c r="A3880" s="19" t="s">
        <v>34324</v>
      </c>
      <c r="B3880" s="20" t="s">
        <v>34325</v>
      </c>
      <c r="C3880" s="21" t="s">
        <v>34326</v>
      </c>
      <c r="D3880" s="21" t="s">
        <v>34327</v>
      </c>
      <c r="E3880" s="21" t="s">
        <v>34328</v>
      </c>
      <c r="F3880" s="21" t="s">
        <v>15060</v>
      </c>
    </row>
    <row r="3881" spans="1:6" ht="32" customHeight="1">
      <c r="A3881" s="19" t="s">
        <v>34329</v>
      </c>
      <c r="B3881" s="20" t="s">
        <v>34330</v>
      </c>
      <c r="C3881" s="21" t="s">
        <v>34331</v>
      </c>
      <c r="D3881" s="21" t="s">
        <v>34332</v>
      </c>
      <c r="E3881" s="22">
        <v>100</v>
      </c>
      <c r="F3881" s="21" t="s">
        <v>15060</v>
      </c>
    </row>
    <row r="3882" spans="1:6" ht="32" customHeight="1">
      <c r="A3882" s="19" t="s">
        <v>34333</v>
      </c>
      <c r="B3882" s="20" t="s">
        <v>34334</v>
      </c>
      <c r="C3882" s="21" t="s">
        <v>34335</v>
      </c>
      <c r="D3882" s="21" t="s">
        <v>34336</v>
      </c>
      <c r="E3882" s="21" t="s">
        <v>34337</v>
      </c>
      <c r="F3882" s="21" t="s">
        <v>15060</v>
      </c>
    </row>
    <row r="3883" spans="1:6" ht="32" customHeight="1">
      <c r="A3883" s="19" t="s">
        <v>34338</v>
      </c>
      <c r="B3883" s="20" t="s">
        <v>34339</v>
      </c>
      <c r="C3883" s="21" t="s">
        <v>34340</v>
      </c>
      <c r="D3883" s="21" t="s">
        <v>34341</v>
      </c>
      <c r="E3883" s="22">
        <v>100</v>
      </c>
      <c r="F3883" s="21" t="s">
        <v>15060</v>
      </c>
    </row>
    <row r="3884" spans="1:6" ht="32" customHeight="1">
      <c r="A3884" s="19" t="s">
        <v>34342</v>
      </c>
      <c r="B3884" s="20" t="s">
        <v>34343</v>
      </c>
      <c r="C3884" s="21" t="s">
        <v>34344</v>
      </c>
      <c r="D3884" s="21" t="s">
        <v>34345</v>
      </c>
      <c r="E3884" s="21" t="s">
        <v>34346</v>
      </c>
      <c r="F3884" s="21" t="s">
        <v>15060</v>
      </c>
    </row>
    <row r="3885" spans="1:6" ht="32" customHeight="1">
      <c r="A3885" s="19" t="s">
        <v>34347</v>
      </c>
      <c r="B3885" s="20" t="s">
        <v>34348</v>
      </c>
      <c r="C3885" s="21" t="s">
        <v>34349</v>
      </c>
      <c r="D3885" s="21" t="s">
        <v>34350</v>
      </c>
      <c r="E3885" s="21" t="s">
        <v>34351</v>
      </c>
      <c r="F3885" s="21" t="s">
        <v>15060</v>
      </c>
    </row>
    <row r="3886" spans="1:6" ht="32" customHeight="1">
      <c r="A3886" s="19" t="s">
        <v>34352</v>
      </c>
      <c r="B3886" s="20" t="s">
        <v>34353</v>
      </c>
      <c r="C3886" s="21" t="s">
        <v>34354</v>
      </c>
      <c r="D3886" s="21" t="s">
        <v>34355</v>
      </c>
      <c r="E3886" s="22">
        <v>100</v>
      </c>
      <c r="F3886" s="21" t="s">
        <v>15060</v>
      </c>
    </row>
    <row r="3887" spans="1:6" ht="32" customHeight="1">
      <c r="A3887" s="19" t="s">
        <v>34356</v>
      </c>
      <c r="B3887" s="20" t="s">
        <v>34357</v>
      </c>
      <c r="C3887" s="21" t="s">
        <v>34358</v>
      </c>
      <c r="D3887" s="21" t="s">
        <v>34359</v>
      </c>
      <c r="E3887" s="21" t="s">
        <v>34360</v>
      </c>
      <c r="F3887" s="21" t="s">
        <v>15060</v>
      </c>
    </row>
    <row r="3888" spans="1:6" ht="32" customHeight="1">
      <c r="A3888" s="19" t="s">
        <v>34361</v>
      </c>
      <c r="B3888" s="20" t="s">
        <v>34362</v>
      </c>
      <c r="C3888" s="21" t="s">
        <v>34363</v>
      </c>
      <c r="D3888" s="21" t="s">
        <v>34364</v>
      </c>
      <c r="E3888" s="22">
        <v>100</v>
      </c>
      <c r="F3888" s="21" t="s">
        <v>15060</v>
      </c>
    </row>
    <row r="3889" spans="1:6" ht="32" customHeight="1">
      <c r="A3889" s="19" t="s">
        <v>34365</v>
      </c>
      <c r="B3889" s="20" t="s">
        <v>34366</v>
      </c>
      <c r="C3889" s="21" t="s">
        <v>34367</v>
      </c>
      <c r="D3889" s="21" t="s">
        <v>34368</v>
      </c>
      <c r="E3889" s="21" t="s">
        <v>34369</v>
      </c>
      <c r="F3889" s="21" t="s">
        <v>15060</v>
      </c>
    </row>
    <row r="3890" spans="1:6" ht="32" customHeight="1">
      <c r="A3890" s="19" t="s">
        <v>34370</v>
      </c>
      <c r="B3890" s="20" t="s">
        <v>34371</v>
      </c>
      <c r="C3890" s="21" t="s">
        <v>34372</v>
      </c>
      <c r="D3890" s="21" t="s">
        <v>34373</v>
      </c>
      <c r="E3890" s="21" t="s">
        <v>34374</v>
      </c>
      <c r="F3890" s="21" t="s">
        <v>15060</v>
      </c>
    </row>
    <row r="3891" spans="1:6" ht="32" customHeight="1">
      <c r="A3891" s="19" t="s">
        <v>34375</v>
      </c>
      <c r="B3891" s="20" t="s">
        <v>34376</v>
      </c>
      <c r="C3891" s="21" t="s">
        <v>34377</v>
      </c>
      <c r="D3891" s="21" t="s">
        <v>34378</v>
      </c>
      <c r="E3891" s="21" t="s">
        <v>34379</v>
      </c>
      <c r="F3891" s="21" t="s">
        <v>15060</v>
      </c>
    </row>
    <row r="3892" spans="1:6" ht="32" customHeight="1">
      <c r="A3892" s="19" t="s">
        <v>34380</v>
      </c>
      <c r="B3892" s="20" t="s">
        <v>34381</v>
      </c>
      <c r="C3892" s="21" t="s">
        <v>34382</v>
      </c>
      <c r="D3892" s="21" t="s">
        <v>34383</v>
      </c>
      <c r="E3892" s="22">
        <v>100</v>
      </c>
      <c r="F3892" s="21" t="s">
        <v>15060</v>
      </c>
    </row>
    <row r="3893" spans="1:6" ht="32" customHeight="1">
      <c r="A3893" s="19" t="s">
        <v>34384</v>
      </c>
      <c r="B3893" s="20" t="s">
        <v>34385</v>
      </c>
      <c r="C3893" s="21" t="s">
        <v>34386</v>
      </c>
      <c r="D3893" s="21" t="s">
        <v>34387</v>
      </c>
      <c r="E3893" s="21" t="s">
        <v>34388</v>
      </c>
      <c r="F3893" s="21" t="s">
        <v>15060</v>
      </c>
    </row>
    <row r="3894" spans="1:6" ht="32" customHeight="1">
      <c r="A3894" s="19" t="s">
        <v>34389</v>
      </c>
      <c r="B3894" s="20" t="s">
        <v>34390</v>
      </c>
      <c r="C3894" s="21" t="s">
        <v>34391</v>
      </c>
      <c r="D3894" s="21" t="s">
        <v>34392</v>
      </c>
      <c r="E3894" s="21" t="s">
        <v>34393</v>
      </c>
      <c r="F3894" s="21" t="s">
        <v>15060</v>
      </c>
    </row>
    <row r="3895" spans="1:6" ht="32" customHeight="1">
      <c r="A3895" s="19" t="s">
        <v>34394</v>
      </c>
      <c r="B3895" s="20" t="s">
        <v>34395</v>
      </c>
      <c r="C3895" s="21" t="s">
        <v>34396</v>
      </c>
      <c r="D3895" s="21" t="s">
        <v>34397</v>
      </c>
      <c r="E3895" s="21" t="s">
        <v>34398</v>
      </c>
      <c r="F3895" s="21" t="s">
        <v>15060</v>
      </c>
    </row>
    <row r="3896" spans="1:6" ht="32" customHeight="1">
      <c r="A3896" s="19" t="s">
        <v>34399</v>
      </c>
      <c r="B3896" s="20" t="s">
        <v>34400</v>
      </c>
      <c r="C3896" s="21" t="s">
        <v>34401</v>
      </c>
      <c r="D3896" s="21" t="s">
        <v>34402</v>
      </c>
      <c r="E3896" s="21" t="s">
        <v>34403</v>
      </c>
      <c r="F3896" s="21" t="s">
        <v>15060</v>
      </c>
    </row>
    <row r="3897" spans="1:6" ht="32" customHeight="1">
      <c r="A3897" s="19" t="s">
        <v>34404</v>
      </c>
      <c r="B3897" s="20" t="s">
        <v>34405</v>
      </c>
      <c r="C3897" s="21" t="s">
        <v>34406</v>
      </c>
      <c r="D3897" s="21" t="s">
        <v>34407</v>
      </c>
      <c r="E3897" s="22">
        <v>100</v>
      </c>
      <c r="F3897" s="21" t="s">
        <v>15060</v>
      </c>
    </row>
    <row r="3898" spans="1:6" ht="32" customHeight="1">
      <c r="A3898" s="19" t="s">
        <v>34408</v>
      </c>
      <c r="B3898" s="20" t="s">
        <v>34409</v>
      </c>
      <c r="C3898" s="21" t="s">
        <v>34410</v>
      </c>
      <c r="D3898" s="21" t="s">
        <v>34411</v>
      </c>
      <c r="E3898" s="22">
        <v>100</v>
      </c>
      <c r="F3898" s="21" t="s">
        <v>15060</v>
      </c>
    </row>
    <row r="3899" spans="1:6" ht="32" customHeight="1">
      <c r="A3899" s="19" t="s">
        <v>34412</v>
      </c>
      <c r="B3899" s="20" t="s">
        <v>34413</v>
      </c>
      <c r="C3899" s="21" t="s">
        <v>34414</v>
      </c>
      <c r="D3899" s="21" t="s">
        <v>34415</v>
      </c>
      <c r="E3899" s="22">
        <v>100</v>
      </c>
      <c r="F3899" s="21" t="s">
        <v>15060</v>
      </c>
    </row>
    <row r="3900" spans="1:6" ht="32" customHeight="1">
      <c r="A3900" s="19" t="s">
        <v>34416</v>
      </c>
      <c r="B3900" s="20" t="s">
        <v>34417</v>
      </c>
      <c r="C3900" s="21" t="s">
        <v>34418</v>
      </c>
      <c r="D3900" s="21" t="s">
        <v>34419</v>
      </c>
      <c r="E3900" s="21" t="s">
        <v>34420</v>
      </c>
      <c r="F3900" s="21" t="s">
        <v>15060</v>
      </c>
    </row>
    <row r="3901" spans="1:6" ht="32" customHeight="1">
      <c r="A3901" s="19" t="s">
        <v>34421</v>
      </c>
      <c r="B3901" s="20" t="s">
        <v>34422</v>
      </c>
      <c r="C3901" s="21" t="s">
        <v>34423</v>
      </c>
      <c r="D3901" s="21" t="s">
        <v>34424</v>
      </c>
      <c r="E3901" s="21" t="s">
        <v>34425</v>
      </c>
      <c r="F3901" s="21" t="s">
        <v>15060</v>
      </c>
    </row>
    <row r="3902" spans="1:6" ht="32" customHeight="1">
      <c r="A3902" s="19" t="s">
        <v>34426</v>
      </c>
      <c r="B3902" s="20" t="s">
        <v>34427</v>
      </c>
      <c r="C3902" s="21" t="s">
        <v>34428</v>
      </c>
      <c r="D3902" s="21" t="s">
        <v>34429</v>
      </c>
      <c r="E3902" s="21" t="s">
        <v>34430</v>
      </c>
      <c r="F3902" s="21" t="s">
        <v>15060</v>
      </c>
    </row>
    <row r="3903" spans="1:6" ht="32" customHeight="1">
      <c r="A3903" s="19" t="s">
        <v>34431</v>
      </c>
      <c r="B3903" s="20" t="s">
        <v>34432</v>
      </c>
      <c r="C3903" s="21" t="s">
        <v>34433</v>
      </c>
      <c r="D3903" s="21" t="s">
        <v>34434</v>
      </c>
      <c r="E3903" s="21" t="s">
        <v>34435</v>
      </c>
      <c r="F3903" s="21" t="s">
        <v>15060</v>
      </c>
    </row>
    <row r="3904" spans="1:6" ht="32" customHeight="1">
      <c r="A3904" s="19" t="s">
        <v>34436</v>
      </c>
      <c r="B3904" s="20" t="s">
        <v>34437</v>
      </c>
      <c r="C3904" s="21" t="s">
        <v>34438</v>
      </c>
      <c r="D3904" s="21" t="s">
        <v>34439</v>
      </c>
      <c r="E3904" s="21" t="s">
        <v>34440</v>
      </c>
      <c r="F3904" s="21" t="s">
        <v>15060</v>
      </c>
    </row>
    <row r="3905" spans="1:6" ht="32" customHeight="1">
      <c r="A3905" s="19" t="s">
        <v>34441</v>
      </c>
      <c r="B3905" s="20" t="s">
        <v>34442</v>
      </c>
      <c r="C3905" s="21" t="s">
        <v>34443</v>
      </c>
      <c r="D3905" s="21" t="s">
        <v>34444</v>
      </c>
      <c r="E3905" s="21" t="s">
        <v>34445</v>
      </c>
      <c r="F3905" s="21" t="s">
        <v>15060</v>
      </c>
    </row>
    <row r="3906" spans="1:6" ht="32" customHeight="1">
      <c r="A3906" s="19" t="s">
        <v>34446</v>
      </c>
      <c r="B3906" s="20" t="s">
        <v>34447</v>
      </c>
      <c r="C3906" s="21" t="s">
        <v>34448</v>
      </c>
      <c r="D3906" s="21" t="s">
        <v>34449</v>
      </c>
      <c r="E3906" s="22">
        <v>100</v>
      </c>
      <c r="F3906" s="21" t="s">
        <v>15060</v>
      </c>
    </row>
    <row r="3907" spans="1:6" ht="32" customHeight="1">
      <c r="A3907" s="19" t="s">
        <v>34450</v>
      </c>
      <c r="B3907" s="20" t="s">
        <v>34451</v>
      </c>
      <c r="C3907" s="21" t="s">
        <v>34452</v>
      </c>
      <c r="D3907" s="21" t="s">
        <v>34453</v>
      </c>
      <c r="E3907" s="21" t="s">
        <v>34454</v>
      </c>
      <c r="F3907" s="21" t="s">
        <v>15060</v>
      </c>
    </row>
    <row r="3908" spans="1:6" ht="32" customHeight="1">
      <c r="A3908" s="19" t="s">
        <v>34455</v>
      </c>
      <c r="B3908" s="20" t="s">
        <v>34456</v>
      </c>
      <c r="C3908" s="21" t="s">
        <v>34457</v>
      </c>
      <c r="D3908" s="21" t="s">
        <v>34458</v>
      </c>
      <c r="E3908" s="21" t="s">
        <v>34459</v>
      </c>
      <c r="F3908" s="21" t="s">
        <v>15060</v>
      </c>
    </row>
    <row r="3909" spans="1:6" ht="32" customHeight="1">
      <c r="A3909" s="19" t="s">
        <v>34460</v>
      </c>
      <c r="B3909" s="20" t="s">
        <v>34461</v>
      </c>
      <c r="C3909" s="21" t="s">
        <v>34462</v>
      </c>
      <c r="D3909" s="21" t="s">
        <v>34463</v>
      </c>
      <c r="E3909" s="22">
        <v>100</v>
      </c>
      <c r="F3909" s="21" t="s">
        <v>15060</v>
      </c>
    </row>
    <row r="3910" spans="1:6" ht="32" customHeight="1">
      <c r="A3910" s="19" t="s">
        <v>34464</v>
      </c>
      <c r="B3910" s="20" t="s">
        <v>34465</v>
      </c>
      <c r="C3910" s="21" t="s">
        <v>34466</v>
      </c>
      <c r="D3910" s="21" t="s">
        <v>34467</v>
      </c>
      <c r="E3910" s="21" t="s">
        <v>34468</v>
      </c>
      <c r="F3910" s="21" t="s">
        <v>15060</v>
      </c>
    </row>
    <row r="3911" spans="1:6" ht="32" customHeight="1">
      <c r="A3911" s="19" t="s">
        <v>34469</v>
      </c>
      <c r="B3911" s="20" t="s">
        <v>34470</v>
      </c>
      <c r="C3911" s="21" t="s">
        <v>34471</v>
      </c>
      <c r="D3911" s="21" t="s">
        <v>34472</v>
      </c>
      <c r="E3911" s="22">
        <v>100</v>
      </c>
      <c r="F3911" s="21" t="s">
        <v>15060</v>
      </c>
    </row>
    <row r="3912" spans="1:6" ht="32" customHeight="1">
      <c r="A3912" s="19" t="s">
        <v>34473</v>
      </c>
      <c r="B3912" s="20" t="s">
        <v>34474</v>
      </c>
      <c r="C3912" s="21" t="s">
        <v>34475</v>
      </c>
      <c r="D3912" s="21" t="s">
        <v>34476</v>
      </c>
      <c r="E3912" s="22">
        <v>100</v>
      </c>
      <c r="F3912" s="21" t="s">
        <v>15060</v>
      </c>
    </row>
    <row r="3913" spans="1:6" ht="32" customHeight="1">
      <c r="A3913" s="19" t="s">
        <v>34477</v>
      </c>
      <c r="B3913" s="20" t="s">
        <v>34478</v>
      </c>
      <c r="C3913" s="21" t="s">
        <v>34479</v>
      </c>
      <c r="D3913" s="21" t="s">
        <v>34480</v>
      </c>
      <c r="E3913" s="21" t="s">
        <v>34481</v>
      </c>
      <c r="F3913" s="21" t="s">
        <v>15060</v>
      </c>
    </row>
    <row r="3914" spans="1:6" ht="32" customHeight="1">
      <c r="A3914" s="19" t="s">
        <v>34482</v>
      </c>
      <c r="B3914" s="20" t="s">
        <v>34483</v>
      </c>
      <c r="C3914" s="21" t="s">
        <v>34484</v>
      </c>
      <c r="D3914" s="21" t="s">
        <v>34485</v>
      </c>
      <c r="E3914" s="21" t="s">
        <v>34486</v>
      </c>
      <c r="F3914" s="21" t="s">
        <v>15060</v>
      </c>
    </row>
    <row r="3915" spans="1:6" ht="32" customHeight="1">
      <c r="A3915" s="19" t="s">
        <v>34487</v>
      </c>
      <c r="B3915" s="20" t="s">
        <v>34488</v>
      </c>
      <c r="C3915" s="21" t="s">
        <v>34489</v>
      </c>
      <c r="D3915" s="21" t="s">
        <v>34490</v>
      </c>
      <c r="E3915" s="21" t="s">
        <v>34491</v>
      </c>
      <c r="F3915" s="21" t="s">
        <v>15060</v>
      </c>
    </row>
    <row r="3916" spans="1:6" ht="32" customHeight="1">
      <c r="A3916" s="19" t="s">
        <v>34492</v>
      </c>
      <c r="B3916" s="20" t="s">
        <v>34493</v>
      </c>
      <c r="C3916" s="21" t="s">
        <v>34494</v>
      </c>
      <c r="D3916" s="21" t="s">
        <v>34495</v>
      </c>
      <c r="E3916" s="21" t="s">
        <v>34496</v>
      </c>
      <c r="F3916" s="21" t="s">
        <v>15060</v>
      </c>
    </row>
    <row r="3917" spans="1:6" ht="32" customHeight="1">
      <c r="A3917" s="19" t="s">
        <v>34497</v>
      </c>
      <c r="B3917" s="20" t="s">
        <v>34498</v>
      </c>
      <c r="C3917" s="21" t="s">
        <v>34499</v>
      </c>
      <c r="D3917" s="21" t="s">
        <v>34500</v>
      </c>
      <c r="E3917" s="21" t="s">
        <v>34501</v>
      </c>
      <c r="F3917" s="21" t="s">
        <v>15060</v>
      </c>
    </row>
    <row r="3918" spans="1:6" ht="32" customHeight="1">
      <c r="A3918" s="19" t="s">
        <v>34502</v>
      </c>
      <c r="B3918" s="20" t="s">
        <v>34503</v>
      </c>
      <c r="C3918" s="21" t="s">
        <v>34504</v>
      </c>
      <c r="D3918" s="21" t="s">
        <v>34505</v>
      </c>
      <c r="E3918" s="21" t="s">
        <v>34506</v>
      </c>
      <c r="F3918" s="21" t="s">
        <v>15060</v>
      </c>
    </row>
    <row r="3919" spans="1:6" ht="32" customHeight="1">
      <c r="A3919" s="19" t="s">
        <v>34507</v>
      </c>
      <c r="B3919" s="20" t="s">
        <v>34508</v>
      </c>
      <c r="C3919" s="21" t="s">
        <v>34509</v>
      </c>
      <c r="D3919" s="21" t="s">
        <v>34510</v>
      </c>
      <c r="E3919" s="22">
        <v>100</v>
      </c>
      <c r="F3919" s="21" t="s">
        <v>15060</v>
      </c>
    </row>
    <row r="3920" spans="1:6" ht="32" customHeight="1">
      <c r="A3920" s="19" t="s">
        <v>34511</v>
      </c>
      <c r="B3920" s="20" t="s">
        <v>34512</v>
      </c>
      <c r="C3920" s="21" t="s">
        <v>34513</v>
      </c>
      <c r="D3920" s="21" t="s">
        <v>34514</v>
      </c>
      <c r="E3920" s="21" t="s">
        <v>34515</v>
      </c>
      <c r="F3920" s="21" t="s">
        <v>15060</v>
      </c>
    </row>
    <row r="3921" spans="1:6" ht="32" customHeight="1">
      <c r="A3921" s="19" t="s">
        <v>34516</v>
      </c>
      <c r="B3921" s="20" t="s">
        <v>34517</v>
      </c>
      <c r="C3921" s="21" t="s">
        <v>34518</v>
      </c>
      <c r="D3921" s="21" t="s">
        <v>34519</v>
      </c>
      <c r="E3921" s="21" t="s">
        <v>34520</v>
      </c>
      <c r="F3921" s="21" t="s">
        <v>15060</v>
      </c>
    </row>
    <row r="3922" spans="1:6" ht="32" customHeight="1">
      <c r="A3922" s="19" t="s">
        <v>34521</v>
      </c>
      <c r="B3922" s="20" t="s">
        <v>34522</v>
      </c>
      <c r="C3922" s="21" t="s">
        <v>34523</v>
      </c>
      <c r="D3922" s="21" t="s">
        <v>34524</v>
      </c>
      <c r="E3922" s="22">
        <v>100</v>
      </c>
      <c r="F3922" s="21" t="s">
        <v>15060</v>
      </c>
    </row>
    <row r="3923" spans="1:6" ht="32" customHeight="1">
      <c r="A3923" s="19" t="s">
        <v>34525</v>
      </c>
      <c r="B3923" s="20" t="s">
        <v>34526</v>
      </c>
      <c r="C3923" s="21" t="s">
        <v>34527</v>
      </c>
      <c r="D3923" s="21" t="s">
        <v>34528</v>
      </c>
      <c r="E3923" s="22">
        <v>100</v>
      </c>
      <c r="F3923" s="21" t="s">
        <v>15060</v>
      </c>
    </row>
    <row r="3924" spans="1:6" ht="32" customHeight="1">
      <c r="A3924" s="19" t="s">
        <v>34529</v>
      </c>
      <c r="B3924" s="20" t="s">
        <v>34530</v>
      </c>
      <c r="C3924" s="21" t="s">
        <v>34531</v>
      </c>
      <c r="D3924" s="21" t="s">
        <v>34532</v>
      </c>
      <c r="E3924" s="21" t="s">
        <v>34533</v>
      </c>
      <c r="F3924" s="21" t="s">
        <v>15060</v>
      </c>
    </row>
    <row r="3925" spans="1:6" ht="32" customHeight="1">
      <c r="A3925" s="19" t="s">
        <v>34534</v>
      </c>
      <c r="B3925" s="20" t="s">
        <v>34535</v>
      </c>
      <c r="C3925" s="21" t="s">
        <v>34536</v>
      </c>
      <c r="D3925" s="21" t="s">
        <v>34537</v>
      </c>
      <c r="E3925" s="21" t="s">
        <v>34538</v>
      </c>
      <c r="F3925" s="21" t="s">
        <v>15060</v>
      </c>
    </row>
    <row r="3926" spans="1:6" ht="32" customHeight="1">
      <c r="A3926" s="19" t="s">
        <v>34539</v>
      </c>
      <c r="B3926" s="20" t="s">
        <v>34540</v>
      </c>
      <c r="C3926" s="21" t="s">
        <v>34541</v>
      </c>
      <c r="D3926" s="21" t="s">
        <v>34542</v>
      </c>
      <c r="E3926" s="21" t="s">
        <v>34543</v>
      </c>
      <c r="F3926" s="21" t="s">
        <v>15060</v>
      </c>
    </row>
    <row r="3927" spans="1:6" ht="32" customHeight="1">
      <c r="A3927" s="19" t="s">
        <v>34544</v>
      </c>
      <c r="B3927" s="20" t="s">
        <v>34545</v>
      </c>
      <c r="C3927" s="21" t="s">
        <v>34546</v>
      </c>
      <c r="D3927" s="21" t="s">
        <v>34547</v>
      </c>
      <c r="E3927" s="21" t="s">
        <v>34548</v>
      </c>
      <c r="F3927" s="21" t="s">
        <v>15060</v>
      </c>
    </row>
    <row r="3928" spans="1:6" ht="32" customHeight="1">
      <c r="A3928" s="19" t="s">
        <v>34549</v>
      </c>
      <c r="B3928" s="20" t="s">
        <v>34550</v>
      </c>
      <c r="C3928" s="21" t="s">
        <v>34551</v>
      </c>
      <c r="D3928" s="21" t="s">
        <v>34552</v>
      </c>
      <c r="E3928" s="21" t="s">
        <v>34553</v>
      </c>
      <c r="F3928" s="21" t="s">
        <v>15060</v>
      </c>
    </row>
    <row r="3929" spans="1:6" ht="32" customHeight="1">
      <c r="A3929" s="19" t="s">
        <v>34554</v>
      </c>
      <c r="B3929" s="20" t="s">
        <v>34555</v>
      </c>
      <c r="C3929" s="21" t="s">
        <v>34556</v>
      </c>
      <c r="D3929" s="21" t="s">
        <v>34557</v>
      </c>
      <c r="E3929" s="21" t="s">
        <v>34558</v>
      </c>
      <c r="F3929" s="21" t="s">
        <v>15060</v>
      </c>
    </row>
    <row r="3930" spans="1:6" ht="32" customHeight="1">
      <c r="A3930" s="19" t="s">
        <v>34559</v>
      </c>
      <c r="B3930" s="20" t="s">
        <v>34560</v>
      </c>
      <c r="C3930" s="21" t="s">
        <v>34561</v>
      </c>
      <c r="D3930" s="21" t="s">
        <v>34562</v>
      </c>
      <c r="E3930" s="21" t="s">
        <v>34563</v>
      </c>
      <c r="F3930" s="21" t="s">
        <v>15060</v>
      </c>
    </row>
    <row r="3931" spans="1:6" ht="32" customHeight="1">
      <c r="A3931" s="19" t="s">
        <v>34564</v>
      </c>
      <c r="B3931" s="20" t="s">
        <v>34565</v>
      </c>
      <c r="C3931" s="21" t="s">
        <v>34566</v>
      </c>
      <c r="D3931" s="21" t="s">
        <v>34567</v>
      </c>
      <c r="E3931" s="21" t="s">
        <v>34568</v>
      </c>
      <c r="F3931" s="21" t="s">
        <v>15060</v>
      </c>
    </row>
    <row r="3932" spans="1:6" ht="32" customHeight="1">
      <c r="A3932" s="19" t="s">
        <v>34569</v>
      </c>
      <c r="B3932" s="20" t="s">
        <v>34570</v>
      </c>
      <c r="C3932" s="21" t="s">
        <v>34571</v>
      </c>
      <c r="D3932" s="21" t="s">
        <v>34572</v>
      </c>
      <c r="E3932" s="21" t="s">
        <v>34573</v>
      </c>
      <c r="F3932" s="21" t="s">
        <v>15060</v>
      </c>
    </row>
    <row r="3933" spans="1:6" ht="32" customHeight="1">
      <c r="A3933" s="19" t="s">
        <v>34574</v>
      </c>
      <c r="B3933" s="20" t="s">
        <v>34575</v>
      </c>
      <c r="C3933" s="21" t="s">
        <v>34576</v>
      </c>
      <c r="D3933" s="21" t="s">
        <v>34577</v>
      </c>
      <c r="E3933" s="21" t="s">
        <v>34578</v>
      </c>
      <c r="F3933" s="21" t="s">
        <v>15060</v>
      </c>
    </row>
    <row r="3934" spans="1:6" ht="32" customHeight="1">
      <c r="A3934" s="19" t="s">
        <v>34579</v>
      </c>
      <c r="B3934" s="20" t="s">
        <v>34580</v>
      </c>
      <c r="C3934" s="21" t="s">
        <v>34581</v>
      </c>
      <c r="D3934" s="21" t="s">
        <v>34582</v>
      </c>
      <c r="E3934" s="22">
        <v>100</v>
      </c>
      <c r="F3934" s="21" t="s">
        <v>15060</v>
      </c>
    </row>
    <row r="3935" spans="1:6" ht="32" customHeight="1">
      <c r="A3935" s="19" t="s">
        <v>34583</v>
      </c>
      <c r="B3935" s="20" t="s">
        <v>34584</v>
      </c>
      <c r="C3935" s="21" t="s">
        <v>34585</v>
      </c>
      <c r="D3935" s="21" t="s">
        <v>34586</v>
      </c>
      <c r="E3935" s="21" t="s">
        <v>34587</v>
      </c>
      <c r="F3935" s="21" t="s">
        <v>15060</v>
      </c>
    </row>
    <row r="3936" spans="1:6" ht="32" customHeight="1">
      <c r="A3936" s="19" t="s">
        <v>34588</v>
      </c>
      <c r="B3936" s="20" t="s">
        <v>34589</v>
      </c>
      <c r="C3936" s="21" t="s">
        <v>34590</v>
      </c>
      <c r="D3936" s="21" t="s">
        <v>34591</v>
      </c>
      <c r="E3936" s="21" t="s">
        <v>34592</v>
      </c>
      <c r="F3936" s="21" t="s">
        <v>15060</v>
      </c>
    </row>
    <row r="3937" spans="1:6" ht="32" customHeight="1">
      <c r="A3937" s="19" t="s">
        <v>34593</v>
      </c>
      <c r="B3937" s="20" t="s">
        <v>34594</v>
      </c>
      <c r="C3937" s="21" t="s">
        <v>34595</v>
      </c>
      <c r="D3937" s="21" t="s">
        <v>34596</v>
      </c>
      <c r="E3937" s="21" t="s">
        <v>34597</v>
      </c>
      <c r="F3937" s="21" t="s">
        <v>15060</v>
      </c>
    </row>
    <row r="3938" spans="1:6" ht="32" customHeight="1">
      <c r="A3938" s="19" t="s">
        <v>34598</v>
      </c>
      <c r="B3938" s="20" t="s">
        <v>34599</v>
      </c>
      <c r="C3938" s="21" t="s">
        <v>34600</v>
      </c>
      <c r="D3938" s="21" t="s">
        <v>34601</v>
      </c>
      <c r="E3938" s="21" t="s">
        <v>34602</v>
      </c>
      <c r="F3938" s="21" t="s">
        <v>15060</v>
      </c>
    </row>
    <row r="3939" spans="1:6" ht="32" customHeight="1">
      <c r="A3939" s="19" t="s">
        <v>34603</v>
      </c>
      <c r="B3939" s="20" t="s">
        <v>34604</v>
      </c>
      <c r="C3939" s="21" t="s">
        <v>34605</v>
      </c>
      <c r="D3939" s="21" t="s">
        <v>34606</v>
      </c>
      <c r="E3939" s="21" t="s">
        <v>34607</v>
      </c>
      <c r="F3939" s="21" t="s">
        <v>15060</v>
      </c>
    </row>
    <row r="3940" spans="1:6" ht="32" customHeight="1">
      <c r="A3940" s="19" t="s">
        <v>34608</v>
      </c>
      <c r="B3940" s="20" t="s">
        <v>34609</v>
      </c>
      <c r="C3940" s="21" t="s">
        <v>34610</v>
      </c>
      <c r="D3940" s="21" t="s">
        <v>34611</v>
      </c>
      <c r="E3940" s="21" t="s">
        <v>34612</v>
      </c>
      <c r="F3940" s="21" t="s">
        <v>15060</v>
      </c>
    </row>
    <row r="3941" spans="1:6" ht="32" customHeight="1">
      <c r="A3941" s="19" t="s">
        <v>34613</v>
      </c>
      <c r="B3941" s="20" t="s">
        <v>34614</v>
      </c>
      <c r="C3941" s="21" t="s">
        <v>34615</v>
      </c>
      <c r="D3941" s="21" t="s">
        <v>34616</v>
      </c>
      <c r="E3941" s="21" t="s">
        <v>34617</v>
      </c>
      <c r="F3941" s="21" t="s">
        <v>15060</v>
      </c>
    </row>
    <row r="3942" spans="1:6" ht="32" customHeight="1">
      <c r="A3942" s="19" t="s">
        <v>34618</v>
      </c>
      <c r="B3942" s="20" t="s">
        <v>34619</v>
      </c>
      <c r="C3942" s="21" t="s">
        <v>34620</v>
      </c>
      <c r="D3942" s="21" t="s">
        <v>34621</v>
      </c>
      <c r="E3942" s="21" t="s">
        <v>34622</v>
      </c>
      <c r="F3942" s="21" t="s">
        <v>15060</v>
      </c>
    </row>
    <row r="3943" spans="1:6" ht="32" customHeight="1">
      <c r="A3943" s="19" t="s">
        <v>34623</v>
      </c>
      <c r="B3943" s="20" t="s">
        <v>34624</v>
      </c>
      <c r="C3943" s="21" t="s">
        <v>34625</v>
      </c>
      <c r="D3943" s="21" t="s">
        <v>34626</v>
      </c>
      <c r="E3943" s="21" t="s">
        <v>34627</v>
      </c>
      <c r="F3943" s="21" t="s">
        <v>15060</v>
      </c>
    </row>
    <row r="3944" spans="1:6" ht="32" customHeight="1">
      <c r="A3944" s="19" t="s">
        <v>34628</v>
      </c>
      <c r="B3944" s="20" t="s">
        <v>34629</v>
      </c>
      <c r="C3944" s="21" t="s">
        <v>34630</v>
      </c>
      <c r="D3944" s="21" t="s">
        <v>34631</v>
      </c>
      <c r="E3944" s="21" t="s">
        <v>34632</v>
      </c>
      <c r="F3944" s="21" t="s">
        <v>15060</v>
      </c>
    </row>
    <row r="3945" spans="1:6" ht="32" customHeight="1">
      <c r="A3945" s="19" t="s">
        <v>34633</v>
      </c>
      <c r="B3945" s="20" t="s">
        <v>34634</v>
      </c>
      <c r="C3945" s="21" t="s">
        <v>34635</v>
      </c>
      <c r="D3945" s="21" t="s">
        <v>34636</v>
      </c>
      <c r="E3945" s="21" t="s">
        <v>34637</v>
      </c>
      <c r="F3945" s="21" t="s">
        <v>15060</v>
      </c>
    </row>
    <row r="3946" spans="1:6" ht="32" customHeight="1">
      <c r="A3946" s="19" t="s">
        <v>34638</v>
      </c>
      <c r="B3946" s="20" t="s">
        <v>34639</v>
      </c>
      <c r="C3946" s="21" t="s">
        <v>34640</v>
      </c>
      <c r="D3946" s="21" t="s">
        <v>34641</v>
      </c>
      <c r="E3946" s="21" t="s">
        <v>34642</v>
      </c>
      <c r="F3946" s="21" t="s">
        <v>15060</v>
      </c>
    </row>
    <row r="3947" spans="1:6" ht="32" customHeight="1">
      <c r="A3947" s="19" t="s">
        <v>34643</v>
      </c>
      <c r="B3947" s="20" t="s">
        <v>34644</v>
      </c>
      <c r="C3947" s="21" t="s">
        <v>34645</v>
      </c>
      <c r="D3947" s="21" t="s">
        <v>34646</v>
      </c>
      <c r="E3947" s="21" t="s">
        <v>34647</v>
      </c>
      <c r="F3947" s="21" t="s">
        <v>15060</v>
      </c>
    </row>
    <row r="3948" spans="1:6" ht="32" customHeight="1">
      <c r="A3948" s="19" t="s">
        <v>34648</v>
      </c>
      <c r="B3948" s="20" t="s">
        <v>34649</v>
      </c>
      <c r="C3948" s="21" t="s">
        <v>34650</v>
      </c>
      <c r="D3948" s="21" t="s">
        <v>34651</v>
      </c>
      <c r="E3948" s="21" t="s">
        <v>34652</v>
      </c>
      <c r="F3948" s="21" t="s">
        <v>15060</v>
      </c>
    </row>
    <row r="3949" spans="1:6" ht="32" customHeight="1">
      <c r="A3949" s="19" t="s">
        <v>34653</v>
      </c>
      <c r="B3949" s="20" t="s">
        <v>34654</v>
      </c>
      <c r="C3949" s="21" t="s">
        <v>34655</v>
      </c>
      <c r="D3949" s="21" t="s">
        <v>34656</v>
      </c>
      <c r="E3949" s="21" t="s">
        <v>34657</v>
      </c>
      <c r="F3949" s="21" t="s">
        <v>15060</v>
      </c>
    </row>
    <row r="3950" spans="1:6" ht="32" customHeight="1">
      <c r="A3950" s="19" t="s">
        <v>34658</v>
      </c>
      <c r="B3950" s="20" t="s">
        <v>34659</v>
      </c>
      <c r="C3950" s="21" t="s">
        <v>34660</v>
      </c>
      <c r="D3950" s="21" t="s">
        <v>34661</v>
      </c>
      <c r="E3950" s="21" t="s">
        <v>34662</v>
      </c>
      <c r="F3950" s="21" t="s">
        <v>15060</v>
      </c>
    </row>
    <row r="3951" spans="1:6" ht="32" customHeight="1">
      <c r="A3951" s="19" t="s">
        <v>34663</v>
      </c>
      <c r="B3951" s="20" t="s">
        <v>34664</v>
      </c>
      <c r="C3951" s="21" t="s">
        <v>34665</v>
      </c>
      <c r="D3951" s="21" t="s">
        <v>34666</v>
      </c>
      <c r="E3951" s="21" t="s">
        <v>34667</v>
      </c>
      <c r="F3951" s="21" t="s">
        <v>15060</v>
      </c>
    </row>
    <row r="3952" spans="1:6" ht="32" customHeight="1">
      <c r="A3952" s="19" t="s">
        <v>34668</v>
      </c>
      <c r="B3952" s="20" t="s">
        <v>34669</v>
      </c>
      <c r="C3952" s="21" t="s">
        <v>34670</v>
      </c>
      <c r="D3952" s="21" t="s">
        <v>34671</v>
      </c>
      <c r="E3952" s="21" t="s">
        <v>34672</v>
      </c>
      <c r="F3952" s="21" t="s">
        <v>15060</v>
      </c>
    </row>
    <row r="3953" spans="1:6" ht="32" customHeight="1">
      <c r="A3953" s="19" t="s">
        <v>34673</v>
      </c>
      <c r="B3953" s="20" t="s">
        <v>34674</v>
      </c>
      <c r="C3953" s="21" t="s">
        <v>34675</v>
      </c>
      <c r="D3953" s="21" t="s">
        <v>34676</v>
      </c>
      <c r="E3953" s="21" t="s">
        <v>34677</v>
      </c>
      <c r="F3953" s="21" t="s">
        <v>15060</v>
      </c>
    </row>
    <row r="3954" spans="1:6" ht="32" customHeight="1">
      <c r="A3954" s="19" t="s">
        <v>34678</v>
      </c>
      <c r="B3954" s="20" t="s">
        <v>34679</v>
      </c>
      <c r="C3954" s="21" t="s">
        <v>34680</v>
      </c>
      <c r="D3954" s="21" t="s">
        <v>34681</v>
      </c>
      <c r="E3954" s="21" t="s">
        <v>34682</v>
      </c>
      <c r="F3954" s="21" t="s">
        <v>15060</v>
      </c>
    </row>
    <row r="3955" spans="1:6" ht="32" customHeight="1">
      <c r="A3955" s="19" t="s">
        <v>34683</v>
      </c>
      <c r="B3955" s="20" t="s">
        <v>34684</v>
      </c>
      <c r="C3955" s="21" t="s">
        <v>34685</v>
      </c>
      <c r="D3955" s="21" t="s">
        <v>34686</v>
      </c>
      <c r="E3955" s="21" t="s">
        <v>34687</v>
      </c>
      <c r="F3955" s="21" t="s">
        <v>15060</v>
      </c>
    </row>
    <row r="3956" spans="1:6" ht="32" customHeight="1">
      <c r="A3956" s="19" t="s">
        <v>34688</v>
      </c>
      <c r="B3956" s="20" t="s">
        <v>34689</v>
      </c>
      <c r="C3956" s="21" t="s">
        <v>34690</v>
      </c>
      <c r="D3956" s="21" t="s">
        <v>34691</v>
      </c>
      <c r="E3956" s="21" t="s">
        <v>34692</v>
      </c>
      <c r="F3956" s="21" t="s">
        <v>15060</v>
      </c>
    </row>
    <row r="3957" spans="1:6" ht="32" customHeight="1">
      <c r="A3957" s="19" t="s">
        <v>34693</v>
      </c>
      <c r="B3957" s="20" t="s">
        <v>34694</v>
      </c>
      <c r="C3957" s="21" t="s">
        <v>34695</v>
      </c>
      <c r="D3957" s="21" t="s">
        <v>34696</v>
      </c>
      <c r="E3957" s="21" t="s">
        <v>34697</v>
      </c>
      <c r="F3957" s="21" t="s">
        <v>15060</v>
      </c>
    </row>
    <row r="3958" spans="1:6" ht="32" customHeight="1">
      <c r="A3958" s="19" t="s">
        <v>34698</v>
      </c>
      <c r="B3958" s="20" t="s">
        <v>34699</v>
      </c>
      <c r="C3958" s="21" t="s">
        <v>34700</v>
      </c>
      <c r="D3958" s="21" t="s">
        <v>34701</v>
      </c>
      <c r="E3958" s="21" t="s">
        <v>34702</v>
      </c>
      <c r="F3958" s="21" t="s">
        <v>15060</v>
      </c>
    </row>
    <row r="3959" spans="1:6" ht="32" customHeight="1">
      <c r="A3959" s="19" t="s">
        <v>34703</v>
      </c>
      <c r="B3959" s="20" t="s">
        <v>34704</v>
      </c>
      <c r="C3959" s="21" t="s">
        <v>34705</v>
      </c>
      <c r="D3959" s="21" t="s">
        <v>34706</v>
      </c>
      <c r="E3959" s="21" t="s">
        <v>34707</v>
      </c>
      <c r="F3959" s="21" t="s">
        <v>15060</v>
      </c>
    </row>
    <row r="3960" spans="1:6" ht="32" customHeight="1">
      <c r="A3960" s="19" t="s">
        <v>34708</v>
      </c>
      <c r="B3960" s="20" t="s">
        <v>34709</v>
      </c>
      <c r="C3960" s="21" t="s">
        <v>34710</v>
      </c>
      <c r="D3960" s="21" t="s">
        <v>34711</v>
      </c>
      <c r="E3960" s="21" t="s">
        <v>34712</v>
      </c>
      <c r="F3960" s="21" t="s">
        <v>15060</v>
      </c>
    </row>
    <row r="3961" spans="1:6" ht="32" customHeight="1">
      <c r="A3961" s="19" t="s">
        <v>34713</v>
      </c>
      <c r="B3961" s="20" t="s">
        <v>34714</v>
      </c>
      <c r="C3961" s="21" t="s">
        <v>34715</v>
      </c>
      <c r="D3961" s="21" t="s">
        <v>34716</v>
      </c>
      <c r="E3961" s="21" t="s">
        <v>34717</v>
      </c>
      <c r="F3961" s="21" t="s">
        <v>15060</v>
      </c>
    </row>
    <row r="3962" spans="1:6" ht="32" customHeight="1">
      <c r="A3962" s="19" t="s">
        <v>34718</v>
      </c>
      <c r="B3962" s="20" t="s">
        <v>34719</v>
      </c>
      <c r="C3962" s="21" t="s">
        <v>34720</v>
      </c>
      <c r="D3962" s="21" t="s">
        <v>34721</v>
      </c>
      <c r="E3962" s="21" t="s">
        <v>34722</v>
      </c>
      <c r="F3962" s="21" t="s">
        <v>15060</v>
      </c>
    </row>
    <row r="3963" spans="1:6" ht="32" customHeight="1">
      <c r="A3963" s="19" t="s">
        <v>34723</v>
      </c>
      <c r="B3963" s="20" t="s">
        <v>34724</v>
      </c>
      <c r="C3963" s="21" t="s">
        <v>34725</v>
      </c>
      <c r="D3963" s="21" t="s">
        <v>34726</v>
      </c>
      <c r="E3963" s="21" t="s">
        <v>34727</v>
      </c>
      <c r="F3963" s="21" t="s">
        <v>15060</v>
      </c>
    </row>
    <row r="3964" spans="1:6" ht="32" customHeight="1">
      <c r="A3964" s="19" t="s">
        <v>34728</v>
      </c>
      <c r="B3964" s="20" t="s">
        <v>34729</v>
      </c>
      <c r="C3964" s="21" t="s">
        <v>34730</v>
      </c>
      <c r="D3964" s="21" t="s">
        <v>34731</v>
      </c>
      <c r="E3964" s="21" t="s">
        <v>34732</v>
      </c>
      <c r="F3964" s="21" t="s">
        <v>15060</v>
      </c>
    </row>
    <row r="3965" spans="1:6" ht="32" customHeight="1">
      <c r="A3965" s="19" t="s">
        <v>34733</v>
      </c>
      <c r="B3965" s="20" t="s">
        <v>34734</v>
      </c>
      <c r="C3965" s="21" t="s">
        <v>34735</v>
      </c>
      <c r="D3965" s="21" t="s">
        <v>34736</v>
      </c>
      <c r="E3965" s="21" t="s">
        <v>34737</v>
      </c>
      <c r="F3965" s="21" t="s">
        <v>15060</v>
      </c>
    </row>
    <row r="3966" spans="1:6" ht="32" customHeight="1">
      <c r="A3966" s="19" t="s">
        <v>34738</v>
      </c>
      <c r="B3966" s="20" t="s">
        <v>34739</v>
      </c>
      <c r="C3966" s="21" t="s">
        <v>34740</v>
      </c>
      <c r="D3966" s="21" t="s">
        <v>34741</v>
      </c>
      <c r="E3966" s="21" t="s">
        <v>34742</v>
      </c>
      <c r="F3966" s="21" t="s">
        <v>15060</v>
      </c>
    </row>
    <row r="3967" spans="1:6" ht="32" customHeight="1">
      <c r="A3967" s="19" t="s">
        <v>34743</v>
      </c>
      <c r="B3967" s="20" t="s">
        <v>34744</v>
      </c>
      <c r="C3967" s="21" t="s">
        <v>34745</v>
      </c>
      <c r="D3967" s="21" t="s">
        <v>34746</v>
      </c>
      <c r="E3967" s="21" t="s">
        <v>34747</v>
      </c>
      <c r="F3967" s="21" t="s">
        <v>15060</v>
      </c>
    </row>
    <row r="3968" spans="1:6" ht="32" customHeight="1">
      <c r="A3968" s="19" t="s">
        <v>34748</v>
      </c>
      <c r="B3968" s="20" t="s">
        <v>34749</v>
      </c>
      <c r="C3968" s="21" t="s">
        <v>34750</v>
      </c>
      <c r="D3968" s="21" t="s">
        <v>34751</v>
      </c>
      <c r="E3968" s="21" t="s">
        <v>34752</v>
      </c>
      <c r="F3968" s="21" t="s">
        <v>15060</v>
      </c>
    </row>
    <row r="3969" spans="1:6" ht="32" customHeight="1">
      <c r="A3969" s="19" t="s">
        <v>34753</v>
      </c>
      <c r="B3969" s="20" t="s">
        <v>34754</v>
      </c>
      <c r="C3969" s="21" t="s">
        <v>34755</v>
      </c>
      <c r="D3969" s="21" t="s">
        <v>34756</v>
      </c>
      <c r="E3969" s="21" t="s">
        <v>34757</v>
      </c>
      <c r="F3969" s="21" t="s">
        <v>15060</v>
      </c>
    </row>
    <row r="3970" spans="1:6" ht="32" customHeight="1">
      <c r="A3970" s="19" t="s">
        <v>34758</v>
      </c>
      <c r="B3970" s="20" t="s">
        <v>34759</v>
      </c>
      <c r="C3970" s="21" t="s">
        <v>34760</v>
      </c>
      <c r="D3970" s="21" t="s">
        <v>34761</v>
      </c>
      <c r="E3970" s="21" t="s">
        <v>34762</v>
      </c>
      <c r="F3970" s="21" t="s">
        <v>15060</v>
      </c>
    </row>
    <row r="3971" spans="1:6" ht="32" customHeight="1">
      <c r="A3971" s="19" t="s">
        <v>34763</v>
      </c>
      <c r="B3971" s="20" t="s">
        <v>34764</v>
      </c>
      <c r="C3971" s="21" t="s">
        <v>34765</v>
      </c>
      <c r="D3971" s="21" t="s">
        <v>34766</v>
      </c>
      <c r="E3971" s="21" t="s">
        <v>34767</v>
      </c>
      <c r="F3971" s="21" t="s">
        <v>15060</v>
      </c>
    </row>
    <row r="3972" spans="1:6" ht="32" customHeight="1">
      <c r="A3972" s="19" t="s">
        <v>34768</v>
      </c>
      <c r="B3972" s="20" t="s">
        <v>34769</v>
      </c>
      <c r="C3972" s="21" t="s">
        <v>34770</v>
      </c>
      <c r="D3972" s="21" t="s">
        <v>34771</v>
      </c>
      <c r="E3972" s="21" t="s">
        <v>34772</v>
      </c>
      <c r="F3972" s="21" t="s">
        <v>15060</v>
      </c>
    </row>
    <row r="3973" spans="1:6" ht="32" customHeight="1">
      <c r="A3973" s="19" t="s">
        <v>34773</v>
      </c>
      <c r="B3973" s="20" t="s">
        <v>34774</v>
      </c>
      <c r="C3973" s="21" t="s">
        <v>34775</v>
      </c>
      <c r="D3973" s="21" t="s">
        <v>34776</v>
      </c>
      <c r="E3973" s="21" t="s">
        <v>34777</v>
      </c>
      <c r="F3973" s="21" t="s">
        <v>15060</v>
      </c>
    </row>
    <row r="3974" spans="1:6" ht="32" customHeight="1">
      <c r="A3974" s="19" t="s">
        <v>34778</v>
      </c>
      <c r="B3974" s="20" t="s">
        <v>34779</v>
      </c>
      <c r="C3974" s="21" t="s">
        <v>34780</v>
      </c>
      <c r="D3974" s="21" t="s">
        <v>34781</v>
      </c>
      <c r="E3974" s="21" t="s">
        <v>34782</v>
      </c>
      <c r="F3974" s="21" t="s">
        <v>15060</v>
      </c>
    </row>
    <row r="3975" spans="1:6" ht="32" customHeight="1">
      <c r="A3975" s="19" t="s">
        <v>34783</v>
      </c>
      <c r="B3975" s="20" t="s">
        <v>34784</v>
      </c>
      <c r="C3975" s="21" t="s">
        <v>34785</v>
      </c>
      <c r="D3975" s="21" t="s">
        <v>34786</v>
      </c>
      <c r="E3975" s="21" t="s">
        <v>34787</v>
      </c>
      <c r="F3975" s="21" t="s">
        <v>15060</v>
      </c>
    </row>
    <row r="3976" spans="1:6" ht="32" customHeight="1">
      <c r="A3976" s="19" t="s">
        <v>34788</v>
      </c>
      <c r="B3976" s="20" t="s">
        <v>34789</v>
      </c>
      <c r="C3976" s="21" t="s">
        <v>34790</v>
      </c>
      <c r="D3976" s="21" t="s">
        <v>34791</v>
      </c>
      <c r="E3976" s="21" t="s">
        <v>34792</v>
      </c>
      <c r="F3976" s="21" t="s">
        <v>15060</v>
      </c>
    </row>
    <row r="3977" spans="1:6" ht="32" customHeight="1">
      <c r="A3977" s="19" t="s">
        <v>34793</v>
      </c>
      <c r="B3977" s="20" t="s">
        <v>34794</v>
      </c>
      <c r="C3977" s="21" t="s">
        <v>34795</v>
      </c>
      <c r="D3977" s="21" t="s">
        <v>34796</v>
      </c>
      <c r="E3977" s="21" t="s">
        <v>34797</v>
      </c>
      <c r="F3977" s="21" t="s">
        <v>15060</v>
      </c>
    </row>
    <row r="3978" spans="1:6" ht="32" customHeight="1">
      <c r="A3978" s="19" t="s">
        <v>34798</v>
      </c>
      <c r="B3978" s="20" t="s">
        <v>34799</v>
      </c>
      <c r="C3978" s="21" t="s">
        <v>34800</v>
      </c>
      <c r="D3978" s="21" t="s">
        <v>34801</v>
      </c>
      <c r="E3978" s="21" t="s">
        <v>34802</v>
      </c>
      <c r="F3978" s="21" t="s">
        <v>15060</v>
      </c>
    </row>
    <row r="3979" spans="1:6" ht="32" customHeight="1">
      <c r="A3979" s="19" t="s">
        <v>34803</v>
      </c>
      <c r="B3979" s="20" t="s">
        <v>34804</v>
      </c>
      <c r="C3979" s="21" t="s">
        <v>34805</v>
      </c>
      <c r="D3979" s="21" t="s">
        <v>34806</v>
      </c>
      <c r="E3979" s="21" t="s">
        <v>34807</v>
      </c>
      <c r="F3979" s="21" t="s">
        <v>15060</v>
      </c>
    </row>
    <row r="3980" spans="1:6" ht="32" customHeight="1">
      <c r="A3980" s="19" t="s">
        <v>34808</v>
      </c>
      <c r="B3980" s="20" t="s">
        <v>34809</v>
      </c>
      <c r="C3980" s="21" t="s">
        <v>34810</v>
      </c>
      <c r="D3980" s="21" t="s">
        <v>34811</v>
      </c>
      <c r="E3980" s="21" t="s">
        <v>34812</v>
      </c>
      <c r="F3980" s="21" t="s">
        <v>15060</v>
      </c>
    </row>
    <row r="3981" spans="1:6" ht="32" customHeight="1">
      <c r="A3981" s="19" t="s">
        <v>34813</v>
      </c>
      <c r="B3981" s="20" t="s">
        <v>34814</v>
      </c>
      <c r="C3981" s="21" t="s">
        <v>34815</v>
      </c>
      <c r="D3981" s="21" t="s">
        <v>34816</v>
      </c>
      <c r="E3981" s="21" t="s">
        <v>34817</v>
      </c>
      <c r="F3981" s="21" t="s">
        <v>15060</v>
      </c>
    </row>
    <row r="3982" spans="1:6" ht="32" customHeight="1">
      <c r="A3982" s="19" t="s">
        <v>34818</v>
      </c>
      <c r="B3982" s="20" t="s">
        <v>34819</v>
      </c>
      <c r="C3982" s="21" t="s">
        <v>34820</v>
      </c>
      <c r="D3982" s="21" t="s">
        <v>34821</v>
      </c>
      <c r="E3982" s="21" t="s">
        <v>34822</v>
      </c>
      <c r="F3982" s="21" t="s">
        <v>15060</v>
      </c>
    </row>
    <row r="3983" spans="1:6" ht="32" customHeight="1">
      <c r="A3983" s="19" t="s">
        <v>34823</v>
      </c>
      <c r="B3983" s="20" t="s">
        <v>34824</v>
      </c>
      <c r="C3983" s="21" t="s">
        <v>34825</v>
      </c>
      <c r="D3983" s="21" t="s">
        <v>34826</v>
      </c>
      <c r="E3983" s="21" t="s">
        <v>34827</v>
      </c>
      <c r="F3983" s="21" t="s">
        <v>15060</v>
      </c>
    </row>
    <row r="3984" spans="1:6" ht="32" customHeight="1">
      <c r="A3984" s="19" t="s">
        <v>34828</v>
      </c>
      <c r="B3984" s="20" t="s">
        <v>34829</v>
      </c>
      <c r="C3984" s="21" t="s">
        <v>34830</v>
      </c>
      <c r="D3984" s="21" t="s">
        <v>34831</v>
      </c>
      <c r="E3984" s="21" t="s">
        <v>34832</v>
      </c>
      <c r="F3984" s="21" t="s">
        <v>15060</v>
      </c>
    </row>
    <row r="3985" spans="1:6" ht="32" customHeight="1">
      <c r="A3985" s="19" t="s">
        <v>34833</v>
      </c>
      <c r="B3985" s="20" t="s">
        <v>34834</v>
      </c>
      <c r="C3985" s="21" t="s">
        <v>34835</v>
      </c>
      <c r="D3985" s="21" t="s">
        <v>34836</v>
      </c>
      <c r="E3985" s="21" t="s">
        <v>34837</v>
      </c>
      <c r="F3985" s="21" t="s">
        <v>15060</v>
      </c>
    </row>
    <row r="3986" spans="1:6" ht="32" customHeight="1">
      <c r="A3986" s="19" t="s">
        <v>34838</v>
      </c>
      <c r="B3986" s="20" t="s">
        <v>34839</v>
      </c>
      <c r="C3986" s="21" t="s">
        <v>34840</v>
      </c>
      <c r="D3986" s="21" t="s">
        <v>34841</v>
      </c>
      <c r="E3986" s="21" t="s">
        <v>34842</v>
      </c>
      <c r="F3986" s="21" t="s">
        <v>15060</v>
      </c>
    </row>
    <row r="3987" spans="1:6" ht="32" customHeight="1">
      <c r="A3987" s="19" t="s">
        <v>34843</v>
      </c>
      <c r="B3987" s="20" t="s">
        <v>34844</v>
      </c>
      <c r="C3987" s="21" t="s">
        <v>34845</v>
      </c>
      <c r="D3987" s="21" t="s">
        <v>34846</v>
      </c>
      <c r="E3987" s="21" t="s">
        <v>34847</v>
      </c>
      <c r="F3987" s="21" t="s">
        <v>15060</v>
      </c>
    </row>
    <row r="3988" spans="1:6" ht="32" customHeight="1">
      <c r="A3988" s="19" t="s">
        <v>34848</v>
      </c>
      <c r="B3988" s="20" t="s">
        <v>34849</v>
      </c>
      <c r="C3988" s="21" t="s">
        <v>34850</v>
      </c>
      <c r="D3988" s="21" t="s">
        <v>34851</v>
      </c>
      <c r="E3988" s="21" t="s">
        <v>34852</v>
      </c>
      <c r="F3988" s="21" t="s">
        <v>15060</v>
      </c>
    </row>
    <row r="3989" spans="1:6" ht="32" customHeight="1">
      <c r="A3989" s="19" t="s">
        <v>34853</v>
      </c>
      <c r="B3989" s="20" t="s">
        <v>34854</v>
      </c>
      <c r="C3989" s="21" t="s">
        <v>34855</v>
      </c>
      <c r="D3989" s="21" t="s">
        <v>34856</v>
      </c>
      <c r="E3989" s="21" t="s">
        <v>34857</v>
      </c>
      <c r="F3989" s="21" t="s">
        <v>15060</v>
      </c>
    </row>
    <row r="3990" spans="1:6" ht="32" customHeight="1">
      <c r="A3990" s="19" t="s">
        <v>34858</v>
      </c>
      <c r="B3990" s="20" t="s">
        <v>34859</v>
      </c>
      <c r="C3990" s="21" t="s">
        <v>34860</v>
      </c>
      <c r="D3990" s="21" t="s">
        <v>34861</v>
      </c>
      <c r="E3990" s="21" t="s">
        <v>34862</v>
      </c>
      <c r="F3990" s="21" t="s">
        <v>15060</v>
      </c>
    </row>
    <row r="3991" spans="1:6" ht="32" customHeight="1">
      <c r="A3991" s="19" t="s">
        <v>34863</v>
      </c>
      <c r="B3991" s="20" t="s">
        <v>34864</v>
      </c>
      <c r="C3991" s="21" t="s">
        <v>34865</v>
      </c>
      <c r="D3991" s="21" t="s">
        <v>34866</v>
      </c>
      <c r="E3991" s="21" t="s">
        <v>34867</v>
      </c>
      <c r="F3991" s="21" t="s">
        <v>15060</v>
      </c>
    </row>
    <row r="3992" spans="1:6" ht="32" customHeight="1">
      <c r="A3992" s="19" t="s">
        <v>34868</v>
      </c>
      <c r="B3992" s="20" t="s">
        <v>34869</v>
      </c>
      <c r="C3992" s="21" t="s">
        <v>34870</v>
      </c>
      <c r="D3992" s="21" t="s">
        <v>34871</v>
      </c>
      <c r="E3992" s="21" t="s">
        <v>34872</v>
      </c>
      <c r="F3992" s="21" t="s">
        <v>15060</v>
      </c>
    </row>
    <row r="3993" spans="1:6" ht="32" customHeight="1">
      <c r="A3993" s="19" t="s">
        <v>34873</v>
      </c>
      <c r="B3993" s="20" t="s">
        <v>34874</v>
      </c>
      <c r="C3993" s="21" t="s">
        <v>34875</v>
      </c>
      <c r="D3993" s="21" t="s">
        <v>34876</v>
      </c>
      <c r="E3993" s="21" t="s">
        <v>34877</v>
      </c>
      <c r="F3993" s="21" t="s">
        <v>15060</v>
      </c>
    </row>
    <row r="3994" spans="1:6" ht="32" customHeight="1">
      <c r="A3994" s="19" t="s">
        <v>34878</v>
      </c>
      <c r="B3994" s="20" t="s">
        <v>34879</v>
      </c>
      <c r="C3994" s="21" t="s">
        <v>34880</v>
      </c>
      <c r="D3994" s="21" t="s">
        <v>34881</v>
      </c>
      <c r="E3994" s="21" t="s">
        <v>34882</v>
      </c>
      <c r="F3994" s="21" t="s">
        <v>15060</v>
      </c>
    </row>
    <row r="3995" spans="1:6" ht="32" customHeight="1">
      <c r="A3995" s="19" t="s">
        <v>34883</v>
      </c>
      <c r="B3995" s="20" t="s">
        <v>34884</v>
      </c>
      <c r="C3995" s="21" t="s">
        <v>34885</v>
      </c>
      <c r="D3995" s="21" t="s">
        <v>34886</v>
      </c>
      <c r="E3995" s="21" t="s">
        <v>34887</v>
      </c>
      <c r="F3995" s="21" t="s">
        <v>15060</v>
      </c>
    </row>
    <row r="3996" spans="1:6" ht="32" customHeight="1">
      <c r="A3996" s="19" t="s">
        <v>34888</v>
      </c>
      <c r="B3996" s="20" t="s">
        <v>34889</v>
      </c>
      <c r="C3996" s="21" t="s">
        <v>34890</v>
      </c>
      <c r="D3996" s="21" t="s">
        <v>34891</v>
      </c>
      <c r="E3996" s="21" t="s">
        <v>34892</v>
      </c>
      <c r="F3996" s="21" t="s">
        <v>15060</v>
      </c>
    </row>
    <row r="3997" spans="1:6" ht="32" customHeight="1">
      <c r="A3997" s="19" t="s">
        <v>34893</v>
      </c>
      <c r="B3997" s="20" t="s">
        <v>34894</v>
      </c>
      <c r="C3997" s="21" t="s">
        <v>34895</v>
      </c>
      <c r="D3997" s="21" t="s">
        <v>34896</v>
      </c>
      <c r="E3997" s="21" t="s">
        <v>34897</v>
      </c>
      <c r="F3997" s="21" t="s">
        <v>15060</v>
      </c>
    </row>
    <row r="3998" spans="1:6" ht="32" customHeight="1">
      <c r="A3998" s="19" t="s">
        <v>34898</v>
      </c>
      <c r="B3998" s="20" t="s">
        <v>34899</v>
      </c>
      <c r="C3998" s="21" t="s">
        <v>34900</v>
      </c>
      <c r="D3998" s="21" t="s">
        <v>34901</v>
      </c>
      <c r="E3998" s="21" t="s">
        <v>34902</v>
      </c>
      <c r="F3998" s="21" t="s">
        <v>15060</v>
      </c>
    </row>
    <row r="3999" spans="1:6" ht="32" customHeight="1">
      <c r="A3999" s="19" t="s">
        <v>34903</v>
      </c>
      <c r="B3999" s="20" t="s">
        <v>34904</v>
      </c>
      <c r="C3999" s="21" t="s">
        <v>34905</v>
      </c>
      <c r="D3999" s="21" t="s">
        <v>34906</v>
      </c>
      <c r="E3999" s="21" t="s">
        <v>34907</v>
      </c>
      <c r="F3999" s="21" t="s">
        <v>15060</v>
      </c>
    </row>
    <row r="4000" spans="1:6" ht="32" customHeight="1">
      <c r="A4000" s="19" t="s">
        <v>34908</v>
      </c>
      <c r="B4000" s="20" t="s">
        <v>34909</v>
      </c>
      <c r="C4000" s="21" t="s">
        <v>34910</v>
      </c>
      <c r="D4000" s="21" t="s">
        <v>34911</v>
      </c>
      <c r="E4000" s="21" t="s">
        <v>34912</v>
      </c>
      <c r="F4000" s="21" t="s">
        <v>15060</v>
      </c>
    </row>
    <row r="4001" spans="1:6" ht="32" customHeight="1">
      <c r="A4001" s="19" t="s">
        <v>34913</v>
      </c>
      <c r="B4001" s="20" t="s">
        <v>34914</v>
      </c>
      <c r="C4001" s="21" t="s">
        <v>34915</v>
      </c>
      <c r="D4001" s="21" t="s">
        <v>34916</v>
      </c>
      <c r="E4001" s="21" t="s">
        <v>34917</v>
      </c>
      <c r="F4001" s="21" t="s">
        <v>15060</v>
      </c>
    </row>
    <row r="4002" spans="1:6" ht="32" customHeight="1">
      <c r="A4002" s="19" t="s">
        <v>34918</v>
      </c>
      <c r="B4002" s="20" t="s">
        <v>34919</v>
      </c>
      <c r="C4002" s="21" t="s">
        <v>34920</v>
      </c>
      <c r="D4002" s="21" t="s">
        <v>34921</v>
      </c>
      <c r="E4002" s="21" t="s">
        <v>34922</v>
      </c>
      <c r="F4002" s="21" t="s">
        <v>15060</v>
      </c>
    </row>
    <row r="4003" spans="1:6" ht="32" customHeight="1">
      <c r="A4003" s="19" t="s">
        <v>34923</v>
      </c>
      <c r="B4003" s="20" t="s">
        <v>34924</v>
      </c>
      <c r="C4003" s="21" t="s">
        <v>34925</v>
      </c>
      <c r="D4003" s="21" t="s">
        <v>34926</v>
      </c>
      <c r="E4003" s="21" t="s">
        <v>34927</v>
      </c>
      <c r="F4003" s="21" t="s">
        <v>15060</v>
      </c>
    </row>
    <row r="4004" spans="1:6" ht="32" customHeight="1">
      <c r="A4004" s="19" t="s">
        <v>34928</v>
      </c>
      <c r="B4004" s="20" t="s">
        <v>34929</v>
      </c>
      <c r="C4004" s="21" t="s">
        <v>34930</v>
      </c>
      <c r="D4004" s="21" t="s">
        <v>34931</v>
      </c>
      <c r="E4004" s="21" t="s">
        <v>34932</v>
      </c>
      <c r="F4004" s="21" t="s">
        <v>15060</v>
      </c>
    </row>
    <row r="4005" spans="1:6" ht="32" customHeight="1">
      <c r="A4005" s="19" t="s">
        <v>34933</v>
      </c>
      <c r="B4005" s="20" t="s">
        <v>34934</v>
      </c>
      <c r="C4005" s="21" t="s">
        <v>34935</v>
      </c>
      <c r="D4005" s="21" t="s">
        <v>34936</v>
      </c>
      <c r="E4005" s="21" t="s">
        <v>34937</v>
      </c>
      <c r="F4005" s="21" t="s">
        <v>15060</v>
      </c>
    </row>
    <row r="4006" spans="1:6" ht="32" customHeight="1">
      <c r="A4006" s="19" t="s">
        <v>34938</v>
      </c>
      <c r="B4006" s="20" t="s">
        <v>34939</v>
      </c>
      <c r="C4006" s="21" t="s">
        <v>34940</v>
      </c>
      <c r="D4006" s="21" t="s">
        <v>34941</v>
      </c>
      <c r="E4006" s="21" t="s">
        <v>34942</v>
      </c>
      <c r="F4006" s="21" t="s">
        <v>15060</v>
      </c>
    </row>
    <row r="4007" spans="1:6" ht="32" customHeight="1">
      <c r="A4007" s="19" t="s">
        <v>34943</v>
      </c>
      <c r="B4007" s="20" t="s">
        <v>34944</v>
      </c>
      <c r="C4007" s="21" t="s">
        <v>34945</v>
      </c>
      <c r="D4007" s="21" t="s">
        <v>34946</v>
      </c>
      <c r="E4007" s="21" t="s">
        <v>34947</v>
      </c>
      <c r="F4007" s="21" t="s">
        <v>15060</v>
      </c>
    </row>
    <row r="4008" spans="1:6" ht="32" customHeight="1">
      <c r="A4008" s="19" t="s">
        <v>34948</v>
      </c>
      <c r="B4008" s="20" t="s">
        <v>34949</v>
      </c>
      <c r="C4008" s="21" t="s">
        <v>34950</v>
      </c>
      <c r="D4008" s="21" t="s">
        <v>34951</v>
      </c>
      <c r="E4008" s="21" t="s">
        <v>34952</v>
      </c>
      <c r="F4008" s="21" t="s">
        <v>15060</v>
      </c>
    </row>
    <row r="4009" spans="1:6" ht="32" customHeight="1">
      <c r="A4009" s="19" t="s">
        <v>34953</v>
      </c>
      <c r="B4009" s="20" t="s">
        <v>34954</v>
      </c>
      <c r="C4009" s="21" t="s">
        <v>34955</v>
      </c>
      <c r="D4009" s="21" t="s">
        <v>34956</v>
      </c>
      <c r="E4009" s="21" t="s">
        <v>34957</v>
      </c>
      <c r="F4009" s="21" t="s">
        <v>15060</v>
      </c>
    </row>
    <row r="4010" spans="1:6" ht="32" customHeight="1">
      <c r="A4010" s="19" t="s">
        <v>34958</v>
      </c>
      <c r="B4010" s="20" t="s">
        <v>34959</v>
      </c>
      <c r="C4010" s="21" t="s">
        <v>34960</v>
      </c>
      <c r="D4010" s="21" t="s">
        <v>34961</v>
      </c>
      <c r="E4010" s="21" t="s">
        <v>34962</v>
      </c>
      <c r="F4010" s="21" t="s">
        <v>15060</v>
      </c>
    </row>
    <row r="4011" spans="1:6" ht="32" customHeight="1">
      <c r="A4011" s="19" t="s">
        <v>34963</v>
      </c>
      <c r="B4011" s="20" t="s">
        <v>34964</v>
      </c>
      <c r="C4011" s="21" t="s">
        <v>34965</v>
      </c>
      <c r="D4011" s="21" t="s">
        <v>34966</v>
      </c>
      <c r="E4011" s="21" t="s">
        <v>34967</v>
      </c>
      <c r="F4011" s="21" t="s">
        <v>15060</v>
      </c>
    </row>
    <row r="4012" spans="1:6" ht="32" customHeight="1">
      <c r="A4012" s="19" t="s">
        <v>34968</v>
      </c>
      <c r="B4012" s="20" t="s">
        <v>34969</v>
      </c>
      <c r="C4012" s="21" t="s">
        <v>34970</v>
      </c>
      <c r="D4012" s="21" t="s">
        <v>34971</v>
      </c>
      <c r="E4012" s="21" t="s">
        <v>34972</v>
      </c>
      <c r="F4012" s="21" t="s">
        <v>15060</v>
      </c>
    </row>
    <row r="4013" spans="1:6" ht="32" customHeight="1">
      <c r="A4013" s="19" t="s">
        <v>34973</v>
      </c>
      <c r="B4013" s="20" t="s">
        <v>34974</v>
      </c>
      <c r="C4013" s="21" t="s">
        <v>34975</v>
      </c>
      <c r="D4013" s="21" t="s">
        <v>34976</v>
      </c>
      <c r="E4013" s="21" t="s">
        <v>34977</v>
      </c>
      <c r="F4013" s="21" t="s">
        <v>15060</v>
      </c>
    </row>
    <row r="4014" spans="1:6" ht="32" customHeight="1">
      <c r="A4014" s="19" t="s">
        <v>34978</v>
      </c>
      <c r="B4014" s="20" t="s">
        <v>34979</v>
      </c>
      <c r="C4014" s="21" t="s">
        <v>34980</v>
      </c>
      <c r="D4014" s="21" t="s">
        <v>34981</v>
      </c>
      <c r="E4014" s="21" t="s">
        <v>34982</v>
      </c>
      <c r="F4014" s="21" t="s">
        <v>15060</v>
      </c>
    </row>
    <row r="4015" spans="1:6" ht="32" customHeight="1">
      <c r="A4015" s="19" t="s">
        <v>34983</v>
      </c>
      <c r="B4015" s="20" t="s">
        <v>34984</v>
      </c>
      <c r="C4015" s="21" t="s">
        <v>34985</v>
      </c>
      <c r="D4015" s="21" t="s">
        <v>34986</v>
      </c>
      <c r="E4015" s="21" t="s">
        <v>34987</v>
      </c>
      <c r="F4015" s="21" t="s">
        <v>15060</v>
      </c>
    </row>
    <row r="4016" spans="1:6" ht="32" customHeight="1">
      <c r="A4016" s="19" t="s">
        <v>34988</v>
      </c>
      <c r="B4016" s="20" t="s">
        <v>34989</v>
      </c>
      <c r="C4016" s="21" t="s">
        <v>34990</v>
      </c>
      <c r="D4016" s="21" t="s">
        <v>34991</v>
      </c>
      <c r="E4016" s="21" t="s">
        <v>34992</v>
      </c>
      <c r="F4016" s="21" t="s">
        <v>15060</v>
      </c>
    </row>
    <row r="4017" spans="1:6" ht="32" customHeight="1">
      <c r="A4017" s="19" t="s">
        <v>34993</v>
      </c>
      <c r="B4017" s="20" t="s">
        <v>34994</v>
      </c>
      <c r="C4017" s="21" t="s">
        <v>34995</v>
      </c>
      <c r="D4017" s="21" t="s">
        <v>34996</v>
      </c>
      <c r="E4017" s="21" t="s">
        <v>34997</v>
      </c>
      <c r="F4017" s="21" t="s">
        <v>15060</v>
      </c>
    </row>
    <row r="4018" spans="1:6" ht="32" customHeight="1">
      <c r="A4018" s="19" t="s">
        <v>34998</v>
      </c>
      <c r="B4018" s="20" t="s">
        <v>34999</v>
      </c>
      <c r="C4018" s="21" t="s">
        <v>35000</v>
      </c>
      <c r="D4018" s="21" t="s">
        <v>35001</v>
      </c>
      <c r="E4018" s="21" t="s">
        <v>35002</v>
      </c>
      <c r="F4018" s="21" t="s">
        <v>15060</v>
      </c>
    </row>
    <row r="4019" spans="1:6" ht="32" customHeight="1">
      <c r="A4019" s="19" t="s">
        <v>35003</v>
      </c>
      <c r="B4019" s="20" t="s">
        <v>35004</v>
      </c>
      <c r="C4019" s="21" t="s">
        <v>35005</v>
      </c>
      <c r="D4019" s="21" t="s">
        <v>35006</v>
      </c>
      <c r="E4019" s="21" t="s">
        <v>35007</v>
      </c>
      <c r="F4019" s="21" t="s">
        <v>15060</v>
      </c>
    </row>
    <row r="4020" spans="1:6" ht="32" customHeight="1">
      <c r="A4020" s="19" t="s">
        <v>35008</v>
      </c>
      <c r="B4020" s="20" t="s">
        <v>35009</v>
      </c>
      <c r="C4020" s="21" t="s">
        <v>35010</v>
      </c>
      <c r="D4020" s="21" t="s">
        <v>35011</v>
      </c>
      <c r="E4020" s="21" t="s">
        <v>35012</v>
      </c>
      <c r="F4020" s="21" t="s">
        <v>15060</v>
      </c>
    </row>
    <row r="4021" spans="1:6" ht="32" customHeight="1">
      <c r="A4021" s="19" t="s">
        <v>35013</v>
      </c>
      <c r="B4021" s="20" t="s">
        <v>35014</v>
      </c>
      <c r="C4021" s="21" t="s">
        <v>35015</v>
      </c>
      <c r="D4021" s="21" t="s">
        <v>35016</v>
      </c>
      <c r="E4021" s="21" t="s">
        <v>35017</v>
      </c>
      <c r="F4021" s="21" t="s">
        <v>15060</v>
      </c>
    </row>
    <row r="4022" spans="1:6" ht="32" customHeight="1">
      <c r="A4022" s="19" t="s">
        <v>35018</v>
      </c>
      <c r="B4022" s="20" t="s">
        <v>35019</v>
      </c>
      <c r="C4022" s="21" t="s">
        <v>35020</v>
      </c>
      <c r="D4022" s="21" t="s">
        <v>35021</v>
      </c>
      <c r="E4022" s="21" t="s">
        <v>35022</v>
      </c>
      <c r="F4022" s="21" t="s">
        <v>15060</v>
      </c>
    </row>
    <row r="4023" spans="1:6" ht="32" customHeight="1">
      <c r="A4023" s="19" t="s">
        <v>35023</v>
      </c>
      <c r="B4023" s="20" t="s">
        <v>35024</v>
      </c>
      <c r="C4023" s="21" t="s">
        <v>35025</v>
      </c>
      <c r="D4023" s="21" t="s">
        <v>35026</v>
      </c>
      <c r="E4023" s="21" t="s">
        <v>35027</v>
      </c>
      <c r="F4023" s="21" t="s">
        <v>15060</v>
      </c>
    </row>
    <row r="4024" spans="1:6" ht="32" customHeight="1">
      <c r="A4024" s="19" t="s">
        <v>35028</v>
      </c>
      <c r="B4024" s="20" t="s">
        <v>35029</v>
      </c>
      <c r="C4024" s="21" t="s">
        <v>35030</v>
      </c>
      <c r="D4024" s="21" t="s">
        <v>35031</v>
      </c>
      <c r="E4024" s="21" t="s">
        <v>35032</v>
      </c>
      <c r="F4024" s="21" t="s">
        <v>15060</v>
      </c>
    </row>
    <row r="4025" spans="1:6" ht="32" customHeight="1">
      <c r="A4025" s="19" t="s">
        <v>35033</v>
      </c>
      <c r="B4025" s="20" t="s">
        <v>35034</v>
      </c>
      <c r="C4025" s="21" t="s">
        <v>35035</v>
      </c>
      <c r="D4025" s="21" t="s">
        <v>35036</v>
      </c>
      <c r="E4025" s="21" t="s">
        <v>35037</v>
      </c>
      <c r="F4025" s="21" t="s">
        <v>15060</v>
      </c>
    </row>
    <row r="4026" spans="1:6" ht="32" customHeight="1">
      <c r="A4026" s="19" t="s">
        <v>35038</v>
      </c>
      <c r="B4026" s="20" t="s">
        <v>35039</v>
      </c>
      <c r="C4026" s="21" t="s">
        <v>35040</v>
      </c>
      <c r="D4026" s="21" t="s">
        <v>35041</v>
      </c>
      <c r="E4026" s="21" t="s">
        <v>35042</v>
      </c>
      <c r="F4026" s="21" t="s">
        <v>15060</v>
      </c>
    </row>
    <row r="4027" spans="1:6" ht="32" customHeight="1">
      <c r="A4027" s="19" t="s">
        <v>35043</v>
      </c>
      <c r="B4027" s="20" t="s">
        <v>35044</v>
      </c>
      <c r="C4027" s="21" t="s">
        <v>35045</v>
      </c>
      <c r="D4027" s="21" t="s">
        <v>35046</v>
      </c>
      <c r="E4027" s="21" t="s">
        <v>35047</v>
      </c>
      <c r="F4027" s="21" t="s">
        <v>15060</v>
      </c>
    </row>
    <row r="4028" spans="1:6" ht="32" customHeight="1">
      <c r="A4028" s="19" t="s">
        <v>35048</v>
      </c>
      <c r="B4028" s="20" t="s">
        <v>35049</v>
      </c>
      <c r="C4028" s="21" t="s">
        <v>35050</v>
      </c>
      <c r="D4028" s="21" t="s">
        <v>35051</v>
      </c>
      <c r="E4028" s="21" t="s">
        <v>35052</v>
      </c>
      <c r="F4028" s="21" t="s">
        <v>15060</v>
      </c>
    </row>
    <row r="4029" spans="1:6" ht="32" customHeight="1">
      <c r="A4029" s="19" t="s">
        <v>35053</v>
      </c>
      <c r="B4029" s="20" t="s">
        <v>35054</v>
      </c>
      <c r="C4029" s="21" t="s">
        <v>35055</v>
      </c>
      <c r="D4029" s="21" t="s">
        <v>35056</v>
      </c>
      <c r="E4029" s="21" t="s">
        <v>35057</v>
      </c>
      <c r="F4029" s="21" t="s">
        <v>15060</v>
      </c>
    </row>
    <row r="4030" spans="1:6" ht="32" customHeight="1">
      <c r="A4030" s="19" t="s">
        <v>35058</v>
      </c>
      <c r="B4030" s="20" t="s">
        <v>35059</v>
      </c>
      <c r="C4030" s="21" t="s">
        <v>35060</v>
      </c>
      <c r="D4030" s="21" t="s">
        <v>35061</v>
      </c>
      <c r="E4030" s="21" t="s">
        <v>35062</v>
      </c>
      <c r="F4030" s="21" t="s">
        <v>15060</v>
      </c>
    </row>
    <row r="4031" spans="1:6" ht="32" customHeight="1">
      <c r="A4031" s="19" t="s">
        <v>35063</v>
      </c>
      <c r="B4031" s="20" t="s">
        <v>35064</v>
      </c>
      <c r="C4031" s="21" t="s">
        <v>35065</v>
      </c>
      <c r="D4031" s="21" t="s">
        <v>35066</v>
      </c>
      <c r="E4031" s="21" t="s">
        <v>35067</v>
      </c>
      <c r="F4031" s="21" t="s">
        <v>15060</v>
      </c>
    </row>
    <row r="4032" spans="1:6" ht="32" customHeight="1">
      <c r="A4032" s="19" t="s">
        <v>35068</v>
      </c>
      <c r="B4032" s="20" t="s">
        <v>35069</v>
      </c>
      <c r="C4032" s="21" t="s">
        <v>35070</v>
      </c>
      <c r="D4032" s="21" t="s">
        <v>35071</v>
      </c>
      <c r="E4032" s="21" t="s">
        <v>35072</v>
      </c>
      <c r="F4032" s="21" t="s">
        <v>15060</v>
      </c>
    </row>
    <row r="4033" spans="1:6" ht="32" customHeight="1">
      <c r="A4033" s="19" t="s">
        <v>35073</v>
      </c>
      <c r="B4033" s="20" t="s">
        <v>35074</v>
      </c>
      <c r="C4033" s="21" t="s">
        <v>35075</v>
      </c>
      <c r="D4033" s="21" t="s">
        <v>35076</v>
      </c>
      <c r="E4033" s="21" t="s">
        <v>35077</v>
      </c>
      <c r="F4033" s="21" t="s">
        <v>15060</v>
      </c>
    </row>
    <row r="4034" spans="1:6" ht="32" customHeight="1">
      <c r="A4034" s="19" t="s">
        <v>35078</v>
      </c>
      <c r="B4034" s="20" t="s">
        <v>35079</v>
      </c>
      <c r="C4034" s="21" t="s">
        <v>35080</v>
      </c>
      <c r="D4034" s="21" t="s">
        <v>35081</v>
      </c>
      <c r="E4034" s="21" t="s">
        <v>35082</v>
      </c>
      <c r="F4034" s="21" t="s">
        <v>15060</v>
      </c>
    </row>
    <row r="4035" spans="1:6" ht="32" customHeight="1">
      <c r="A4035" s="19" t="s">
        <v>35083</v>
      </c>
      <c r="B4035" s="20" t="s">
        <v>35084</v>
      </c>
      <c r="C4035" s="21" t="s">
        <v>35085</v>
      </c>
      <c r="D4035" s="21" t="s">
        <v>35086</v>
      </c>
      <c r="E4035" s="21" t="s">
        <v>35087</v>
      </c>
      <c r="F4035" s="21" t="s">
        <v>15060</v>
      </c>
    </row>
    <row r="4036" spans="1:6" ht="32" customHeight="1">
      <c r="A4036" s="19" t="s">
        <v>35088</v>
      </c>
      <c r="B4036" s="20" t="s">
        <v>35089</v>
      </c>
      <c r="C4036" s="21" t="s">
        <v>35090</v>
      </c>
      <c r="D4036" s="21" t="s">
        <v>35091</v>
      </c>
      <c r="E4036" s="21" t="s">
        <v>35092</v>
      </c>
      <c r="F4036" s="21" t="s">
        <v>15060</v>
      </c>
    </row>
    <row r="4037" spans="1:6" ht="32" customHeight="1">
      <c r="A4037" s="19" t="s">
        <v>35093</v>
      </c>
      <c r="B4037" s="20" t="s">
        <v>35094</v>
      </c>
      <c r="C4037" s="21" t="s">
        <v>35095</v>
      </c>
      <c r="D4037" s="21" t="s">
        <v>35096</v>
      </c>
      <c r="E4037" s="21" t="s">
        <v>35097</v>
      </c>
      <c r="F4037" s="21" t="s">
        <v>15060</v>
      </c>
    </row>
    <row r="4038" spans="1:6" ht="32" customHeight="1">
      <c r="A4038" s="19" t="s">
        <v>35098</v>
      </c>
      <c r="B4038" s="20" t="s">
        <v>35099</v>
      </c>
      <c r="C4038" s="21" t="s">
        <v>35100</v>
      </c>
      <c r="D4038" s="21" t="s">
        <v>35101</v>
      </c>
      <c r="E4038" s="21" t="s">
        <v>35102</v>
      </c>
      <c r="F4038" s="21" t="s">
        <v>15060</v>
      </c>
    </row>
    <row r="4039" spans="1:6" ht="32" customHeight="1">
      <c r="A4039" s="19" t="s">
        <v>35103</v>
      </c>
      <c r="B4039" s="20" t="s">
        <v>35104</v>
      </c>
      <c r="C4039" s="21" t="s">
        <v>35105</v>
      </c>
      <c r="D4039" s="21" t="s">
        <v>35106</v>
      </c>
      <c r="E4039" s="21" t="s">
        <v>35107</v>
      </c>
      <c r="F4039" s="21" t="s">
        <v>15060</v>
      </c>
    </row>
    <row r="4040" spans="1:6" ht="32" customHeight="1">
      <c r="A4040" s="19" t="s">
        <v>35108</v>
      </c>
      <c r="B4040" s="20" t="s">
        <v>35109</v>
      </c>
      <c r="C4040" s="21" t="s">
        <v>35110</v>
      </c>
      <c r="D4040" s="21" t="s">
        <v>35111</v>
      </c>
      <c r="E4040" s="21" t="s">
        <v>35112</v>
      </c>
      <c r="F4040" s="21" t="s">
        <v>15060</v>
      </c>
    </row>
    <row r="4041" spans="1:6" ht="32" customHeight="1">
      <c r="A4041" s="19" t="s">
        <v>35113</v>
      </c>
      <c r="B4041" s="20" t="s">
        <v>35114</v>
      </c>
      <c r="C4041" s="21" t="s">
        <v>35115</v>
      </c>
      <c r="D4041" s="21" t="s">
        <v>35116</v>
      </c>
      <c r="E4041" s="21" t="s">
        <v>35117</v>
      </c>
      <c r="F4041" s="21" t="s">
        <v>15060</v>
      </c>
    </row>
    <row r="4042" spans="1:6" ht="32" customHeight="1">
      <c r="A4042" s="19" t="s">
        <v>35118</v>
      </c>
      <c r="B4042" s="20" t="s">
        <v>35119</v>
      </c>
      <c r="C4042" s="21" t="s">
        <v>35120</v>
      </c>
      <c r="D4042" s="21" t="s">
        <v>35121</v>
      </c>
      <c r="E4042" s="21" t="s">
        <v>35122</v>
      </c>
      <c r="F4042" s="21" t="s">
        <v>15060</v>
      </c>
    </row>
    <row r="4043" spans="1:6" ht="32" customHeight="1">
      <c r="A4043" s="19" t="s">
        <v>35123</v>
      </c>
      <c r="B4043" s="20" t="s">
        <v>35124</v>
      </c>
      <c r="C4043" s="21" t="s">
        <v>35125</v>
      </c>
      <c r="D4043" s="21" t="s">
        <v>35126</v>
      </c>
      <c r="E4043" s="21" t="s">
        <v>35127</v>
      </c>
      <c r="F4043" s="21" t="s">
        <v>15060</v>
      </c>
    </row>
    <row r="4044" spans="1:6" ht="32" customHeight="1">
      <c r="A4044" s="19" t="s">
        <v>35128</v>
      </c>
      <c r="B4044" s="20" t="s">
        <v>35129</v>
      </c>
      <c r="C4044" s="21" t="s">
        <v>35130</v>
      </c>
      <c r="D4044" s="21" t="s">
        <v>35131</v>
      </c>
      <c r="E4044" s="21" t="s">
        <v>35132</v>
      </c>
      <c r="F4044" s="21" t="s">
        <v>15060</v>
      </c>
    </row>
    <row r="4045" spans="1:6" ht="32" customHeight="1">
      <c r="A4045" s="19" t="s">
        <v>35133</v>
      </c>
      <c r="B4045" s="20" t="s">
        <v>35134</v>
      </c>
      <c r="C4045" s="21" t="s">
        <v>35135</v>
      </c>
      <c r="D4045" s="21" t="s">
        <v>35136</v>
      </c>
      <c r="E4045" s="21" t="s">
        <v>35137</v>
      </c>
      <c r="F4045" s="21" t="s">
        <v>15060</v>
      </c>
    </row>
    <row r="4046" spans="1:6" ht="32" customHeight="1">
      <c r="A4046" s="19" t="s">
        <v>35138</v>
      </c>
      <c r="B4046" s="20" t="s">
        <v>35139</v>
      </c>
      <c r="C4046" s="21" t="s">
        <v>35140</v>
      </c>
      <c r="D4046" s="21" t="s">
        <v>35141</v>
      </c>
      <c r="E4046" s="21" t="s">
        <v>35142</v>
      </c>
      <c r="F4046" s="21" t="s">
        <v>15060</v>
      </c>
    </row>
    <row r="4047" spans="1:6" ht="32" customHeight="1">
      <c r="A4047" s="19" t="s">
        <v>35143</v>
      </c>
      <c r="B4047" s="20" t="s">
        <v>35144</v>
      </c>
      <c r="C4047" s="21" t="s">
        <v>35145</v>
      </c>
      <c r="D4047" s="21" t="s">
        <v>35146</v>
      </c>
      <c r="E4047" s="21" t="s">
        <v>35147</v>
      </c>
      <c r="F4047" s="21" t="s">
        <v>15060</v>
      </c>
    </row>
    <row r="4048" spans="1:6" ht="32" customHeight="1">
      <c r="A4048" s="19" t="s">
        <v>35148</v>
      </c>
      <c r="B4048" s="20" t="s">
        <v>35149</v>
      </c>
      <c r="C4048" s="21" t="s">
        <v>35150</v>
      </c>
      <c r="D4048" s="21" t="s">
        <v>35151</v>
      </c>
      <c r="E4048" s="21" t="s">
        <v>35152</v>
      </c>
      <c r="F4048" s="21" t="s">
        <v>15060</v>
      </c>
    </row>
    <row r="4049" spans="1:6" ht="32" customHeight="1">
      <c r="A4049" s="19" t="s">
        <v>35153</v>
      </c>
      <c r="B4049" s="20" t="s">
        <v>35154</v>
      </c>
      <c r="C4049" s="21" t="s">
        <v>35155</v>
      </c>
      <c r="D4049" s="21" t="s">
        <v>35156</v>
      </c>
      <c r="E4049" s="21" t="s">
        <v>35157</v>
      </c>
      <c r="F4049" s="21" t="s">
        <v>15060</v>
      </c>
    </row>
    <row r="4050" spans="1:6" ht="32" customHeight="1">
      <c r="A4050" s="19" t="s">
        <v>35158</v>
      </c>
      <c r="B4050" s="20" t="s">
        <v>35159</v>
      </c>
      <c r="C4050" s="21" t="s">
        <v>35160</v>
      </c>
      <c r="D4050" s="21" t="s">
        <v>35161</v>
      </c>
      <c r="E4050" s="21" t="s">
        <v>35162</v>
      </c>
      <c r="F4050" s="21" t="s">
        <v>15060</v>
      </c>
    </row>
    <row r="4051" spans="1:6" ht="32" customHeight="1">
      <c r="A4051" s="19" t="s">
        <v>35163</v>
      </c>
      <c r="B4051" s="20" t="s">
        <v>35164</v>
      </c>
      <c r="C4051" s="21" t="s">
        <v>35165</v>
      </c>
      <c r="D4051" s="21" t="s">
        <v>35166</v>
      </c>
      <c r="E4051" s="21" t="s">
        <v>35167</v>
      </c>
      <c r="F4051" s="21" t="s">
        <v>15060</v>
      </c>
    </row>
    <row r="4052" spans="1:6" ht="32" customHeight="1">
      <c r="A4052" s="19" t="s">
        <v>35168</v>
      </c>
      <c r="B4052" s="20" t="s">
        <v>35169</v>
      </c>
      <c r="C4052" s="21" t="s">
        <v>35170</v>
      </c>
      <c r="D4052" s="21" t="s">
        <v>35171</v>
      </c>
      <c r="E4052" s="21" t="s">
        <v>35172</v>
      </c>
      <c r="F4052" s="21" t="s">
        <v>15060</v>
      </c>
    </row>
    <row r="4053" spans="1:6" ht="32" customHeight="1">
      <c r="A4053" s="19" t="s">
        <v>35173</v>
      </c>
      <c r="B4053" s="20" t="s">
        <v>35174</v>
      </c>
      <c r="C4053" s="21" t="s">
        <v>35175</v>
      </c>
      <c r="D4053" s="21" t="s">
        <v>35176</v>
      </c>
      <c r="E4053" s="21" t="s">
        <v>35177</v>
      </c>
      <c r="F4053" s="21" t="s">
        <v>15060</v>
      </c>
    </row>
    <row r="4054" spans="1:6" ht="32" customHeight="1">
      <c r="A4054" s="19" t="s">
        <v>35178</v>
      </c>
      <c r="B4054" s="20" t="s">
        <v>35179</v>
      </c>
      <c r="C4054" s="21" t="s">
        <v>35180</v>
      </c>
      <c r="D4054" s="21" t="s">
        <v>35181</v>
      </c>
      <c r="E4054" s="21" t="s">
        <v>35182</v>
      </c>
      <c r="F4054" s="21" t="s">
        <v>15060</v>
      </c>
    </row>
    <row r="4055" spans="1:6" ht="32" customHeight="1">
      <c r="A4055" s="19" t="s">
        <v>35183</v>
      </c>
      <c r="B4055" s="20" t="s">
        <v>35184</v>
      </c>
      <c r="C4055" s="21" t="s">
        <v>35185</v>
      </c>
      <c r="D4055" s="21" t="s">
        <v>35186</v>
      </c>
      <c r="E4055" s="21" t="s">
        <v>35187</v>
      </c>
      <c r="F4055" s="21" t="s">
        <v>15060</v>
      </c>
    </row>
    <row r="4056" spans="1:6" ht="32" customHeight="1">
      <c r="A4056" s="19" t="s">
        <v>35188</v>
      </c>
      <c r="B4056" s="20" t="s">
        <v>35189</v>
      </c>
      <c r="C4056" s="21" t="s">
        <v>35190</v>
      </c>
      <c r="D4056" s="21" t="s">
        <v>35191</v>
      </c>
      <c r="E4056" s="21" t="s">
        <v>35192</v>
      </c>
      <c r="F4056" s="21" t="s">
        <v>15060</v>
      </c>
    </row>
    <row r="4057" spans="1:6" ht="32" customHeight="1">
      <c r="A4057" s="19" t="s">
        <v>35193</v>
      </c>
      <c r="B4057" s="20" t="s">
        <v>35194</v>
      </c>
      <c r="C4057" s="21" t="s">
        <v>35195</v>
      </c>
      <c r="D4057" s="21" t="s">
        <v>35196</v>
      </c>
      <c r="E4057" s="21" t="s">
        <v>35197</v>
      </c>
      <c r="F4057" s="21" t="s">
        <v>15060</v>
      </c>
    </row>
    <row r="4058" spans="1:6" ht="32" customHeight="1">
      <c r="A4058" s="19" t="s">
        <v>35198</v>
      </c>
      <c r="B4058" s="20" t="s">
        <v>35199</v>
      </c>
      <c r="C4058" s="21" t="s">
        <v>35200</v>
      </c>
      <c r="D4058" s="21" t="s">
        <v>35201</v>
      </c>
      <c r="E4058" s="21" t="s">
        <v>35202</v>
      </c>
      <c r="F4058" s="21" t="s">
        <v>15060</v>
      </c>
    </row>
    <row r="4059" spans="1:6" ht="32" customHeight="1">
      <c r="A4059" s="19" t="s">
        <v>35203</v>
      </c>
      <c r="B4059" s="20" t="s">
        <v>35204</v>
      </c>
      <c r="C4059" s="21" t="s">
        <v>35205</v>
      </c>
      <c r="D4059" s="21" t="s">
        <v>35206</v>
      </c>
      <c r="E4059" s="21" t="s">
        <v>35207</v>
      </c>
      <c r="F4059" s="21" t="s">
        <v>15060</v>
      </c>
    </row>
    <row r="4060" spans="1:6" ht="32" customHeight="1">
      <c r="A4060" s="19" t="s">
        <v>35208</v>
      </c>
      <c r="B4060" s="20" t="s">
        <v>35209</v>
      </c>
      <c r="C4060" s="21" t="s">
        <v>35210</v>
      </c>
      <c r="D4060" s="21" t="s">
        <v>35211</v>
      </c>
      <c r="E4060" s="21" t="s">
        <v>35212</v>
      </c>
      <c r="F4060" s="21" t="s">
        <v>15060</v>
      </c>
    </row>
    <row r="4061" spans="1:6" ht="32" customHeight="1">
      <c r="A4061" s="19" t="s">
        <v>35213</v>
      </c>
      <c r="B4061" s="20" t="s">
        <v>35214</v>
      </c>
      <c r="C4061" s="21" t="s">
        <v>35215</v>
      </c>
      <c r="D4061" s="21" t="s">
        <v>35216</v>
      </c>
      <c r="E4061" s="21" t="s">
        <v>35217</v>
      </c>
      <c r="F4061" s="21" t="s">
        <v>15060</v>
      </c>
    </row>
    <row r="4062" spans="1:6" ht="32" customHeight="1">
      <c r="A4062" s="19" t="s">
        <v>35218</v>
      </c>
      <c r="B4062" s="20" t="s">
        <v>35219</v>
      </c>
      <c r="C4062" s="21" t="s">
        <v>35220</v>
      </c>
      <c r="D4062" s="21" t="s">
        <v>35221</v>
      </c>
      <c r="E4062" s="21" t="s">
        <v>35222</v>
      </c>
      <c r="F4062" s="21" t="s">
        <v>15060</v>
      </c>
    </row>
    <row r="4063" spans="1:6" ht="32" customHeight="1">
      <c r="A4063" s="19" t="s">
        <v>35223</v>
      </c>
      <c r="B4063" s="20" t="s">
        <v>35224</v>
      </c>
      <c r="C4063" s="21" t="s">
        <v>35225</v>
      </c>
      <c r="D4063" s="21" t="s">
        <v>35226</v>
      </c>
      <c r="E4063" s="21" t="s">
        <v>35227</v>
      </c>
      <c r="F4063" s="21" t="s">
        <v>15060</v>
      </c>
    </row>
    <row r="4064" spans="1:6" ht="32" customHeight="1">
      <c r="A4064" s="19" t="s">
        <v>35228</v>
      </c>
      <c r="B4064" s="20" t="s">
        <v>35229</v>
      </c>
      <c r="C4064" s="21" t="s">
        <v>35230</v>
      </c>
      <c r="D4064" s="21" t="s">
        <v>35231</v>
      </c>
      <c r="E4064" s="21" t="s">
        <v>35232</v>
      </c>
      <c r="F4064" s="21" t="s">
        <v>15060</v>
      </c>
    </row>
    <row r="4065" spans="1:6" ht="32" customHeight="1">
      <c r="A4065" s="19" t="s">
        <v>35233</v>
      </c>
      <c r="B4065" s="20" t="s">
        <v>35234</v>
      </c>
      <c r="C4065" s="21" t="s">
        <v>35235</v>
      </c>
      <c r="D4065" s="21" t="s">
        <v>35236</v>
      </c>
      <c r="E4065" s="21" t="s">
        <v>35237</v>
      </c>
      <c r="F4065" s="21" t="s">
        <v>15060</v>
      </c>
    </row>
    <row r="4066" spans="1:6" ht="32" customHeight="1">
      <c r="A4066" s="19" t="s">
        <v>35238</v>
      </c>
      <c r="B4066" s="20" t="s">
        <v>35239</v>
      </c>
      <c r="C4066" s="21" t="s">
        <v>35240</v>
      </c>
      <c r="D4066" s="21" t="s">
        <v>35241</v>
      </c>
      <c r="E4066" s="21" t="s">
        <v>35242</v>
      </c>
      <c r="F4066" s="21" t="s">
        <v>15060</v>
      </c>
    </row>
    <row r="4067" spans="1:6" ht="32" customHeight="1">
      <c r="A4067" s="19" t="s">
        <v>35243</v>
      </c>
      <c r="B4067" s="20" t="s">
        <v>35244</v>
      </c>
      <c r="C4067" s="21" t="s">
        <v>35245</v>
      </c>
      <c r="D4067" s="21" t="s">
        <v>35246</v>
      </c>
      <c r="E4067" s="21" t="s">
        <v>35247</v>
      </c>
      <c r="F4067" s="21" t="s">
        <v>15060</v>
      </c>
    </row>
    <row r="4068" spans="1:6" ht="32" customHeight="1">
      <c r="A4068" s="19" t="s">
        <v>35248</v>
      </c>
      <c r="B4068" s="20" t="s">
        <v>35249</v>
      </c>
      <c r="C4068" s="21" t="s">
        <v>35250</v>
      </c>
      <c r="D4068" s="21" t="s">
        <v>35251</v>
      </c>
      <c r="E4068" s="21" t="s">
        <v>35252</v>
      </c>
      <c r="F4068" s="21" t="s">
        <v>15060</v>
      </c>
    </row>
    <row r="4069" spans="1:6" ht="32" customHeight="1">
      <c r="A4069" s="19" t="s">
        <v>35253</v>
      </c>
      <c r="B4069" s="20" t="s">
        <v>35254</v>
      </c>
      <c r="C4069" s="21" t="s">
        <v>35255</v>
      </c>
      <c r="D4069" s="21" t="s">
        <v>35256</v>
      </c>
      <c r="E4069" s="21" t="s">
        <v>35257</v>
      </c>
      <c r="F4069" s="21" t="s">
        <v>15060</v>
      </c>
    </row>
    <row r="4070" spans="1:6" ht="32" customHeight="1">
      <c r="A4070" s="19" t="s">
        <v>35258</v>
      </c>
      <c r="B4070" s="20" t="s">
        <v>35259</v>
      </c>
      <c r="C4070" s="21" t="s">
        <v>35260</v>
      </c>
      <c r="D4070" s="21" t="s">
        <v>35261</v>
      </c>
      <c r="E4070" s="21" t="s">
        <v>35262</v>
      </c>
      <c r="F4070" s="21" t="s">
        <v>15060</v>
      </c>
    </row>
    <row r="4071" spans="1:6" ht="32" customHeight="1">
      <c r="A4071" s="19" t="s">
        <v>35263</v>
      </c>
      <c r="B4071" s="20" t="s">
        <v>35264</v>
      </c>
      <c r="C4071" s="21" t="s">
        <v>35265</v>
      </c>
      <c r="D4071" s="21" t="s">
        <v>35266</v>
      </c>
      <c r="E4071" s="21" t="s">
        <v>35267</v>
      </c>
      <c r="F4071" s="21" t="s">
        <v>15060</v>
      </c>
    </row>
    <row r="4072" spans="1:6" ht="32" customHeight="1">
      <c r="A4072" s="19" t="s">
        <v>35268</v>
      </c>
      <c r="B4072" s="20" t="s">
        <v>35269</v>
      </c>
      <c r="C4072" s="21" t="s">
        <v>35270</v>
      </c>
      <c r="D4072" s="21" t="s">
        <v>35271</v>
      </c>
      <c r="E4072" s="21" t="s">
        <v>35272</v>
      </c>
      <c r="F4072" s="21" t="s">
        <v>15060</v>
      </c>
    </row>
    <row r="4073" spans="1:6" ht="32" customHeight="1">
      <c r="A4073" s="19" t="s">
        <v>35273</v>
      </c>
      <c r="B4073" s="20" t="s">
        <v>35274</v>
      </c>
      <c r="C4073" s="21" t="s">
        <v>35275</v>
      </c>
      <c r="D4073" s="21" t="s">
        <v>35276</v>
      </c>
      <c r="E4073" s="21" t="s">
        <v>35277</v>
      </c>
      <c r="F4073" s="21" t="s">
        <v>15060</v>
      </c>
    </row>
    <row r="4074" spans="1:6" ht="32" customHeight="1">
      <c r="A4074" s="19" t="s">
        <v>35278</v>
      </c>
      <c r="B4074" s="20" t="s">
        <v>35279</v>
      </c>
      <c r="C4074" s="21" t="s">
        <v>35280</v>
      </c>
      <c r="D4074" s="21" t="s">
        <v>35281</v>
      </c>
      <c r="E4074" s="21" t="s">
        <v>35282</v>
      </c>
      <c r="F4074" s="21" t="s">
        <v>15060</v>
      </c>
    </row>
    <row r="4075" spans="1:6" ht="32" customHeight="1">
      <c r="A4075" s="19" t="s">
        <v>35283</v>
      </c>
      <c r="B4075" s="20" t="s">
        <v>35284</v>
      </c>
      <c r="C4075" s="21" t="s">
        <v>35285</v>
      </c>
      <c r="D4075" s="21" t="s">
        <v>35286</v>
      </c>
      <c r="E4075" s="21" t="s">
        <v>35287</v>
      </c>
      <c r="F4075" s="21" t="s">
        <v>15060</v>
      </c>
    </row>
    <row r="4076" spans="1:6" ht="32" customHeight="1">
      <c r="A4076" s="19" t="s">
        <v>35288</v>
      </c>
      <c r="B4076" s="20" t="s">
        <v>35289</v>
      </c>
      <c r="C4076" s="21" t="s">
        <v>35290</v>
      </c>
      <c r="D4076" s="21" t="s">
        <v>35291</v>
      </c>
      <c r="E4076" s="21" t="s">
        <v>35292</v>
      </c>
      <c r="F4076" s="21" t="s">
        <v>15060</v>
      </c>
    </row>
    <row r="4077" spans="1:6" ht="32" customHeight="1">
      <c r="A4077" s="19" t="s">
        <v>35293</v>
      </c>
      <c r="B4077" s="20" t="s">
        <v>35294</v>
      </c>
      <c r="C4077" s="21" t="s">
        <v>35295</v>
      </c>
      <c r="D4077" s="21" t="s">
        <v>35296</v>
      </c>
      <c r="E4077" s="21" t="s">
        <v>35297</v>
      </c>
      <c r="F4077" s="21" t="s">
        <v>15060</v>
      </c>
    </row>
    <row r="4078" spans="1:6" ht="32" customHeight="1">
      <c r="A4078" s="19" t="s">
        <v>35298</v>
      </c>
      <c r="B4078" s="20" t="s">
        <v>35299</v>
      </c>
      <c r="C4078" s="21" t="s">
        <v>35300</v>
      </c>
      <c r="D4078" s="21" t="s">
        <v>35301</v>
      </c>
      <c r="E4078" s="21" t="s">
        <v>35302</v>
      </c>
      <c r="F4078" s="21" t="s">
        <v>15060</v>
      </c>
    </row>
    <row r="4079" spans="1:6" ht="32" customHeight="1">
      <c r="A4079" s="19" t="s">
        <v>35303</v>
      </c>
      <c r="B4079" s="20" t="s">
        <v>35304</v>
      </c>
      <c r="C4079" s="21" t="s">
        <v>35305</v>
      </c>
      <c r="D4079" s="21" t="s">
        <v>35306</v>
      </c>
      <c r="E4079" s="21" t="s">
        <v>35307</v>
      </c>
      <c r="F4079" s="21" t="s">
        <v>15060</v>
      </c>
    </row>
    <row r="4080" spans="1:6" ht="32" customHeight="1">
      <c r="A4080" s="19" t="s">
        <v>35308</v>
      </c>
      <c r="B4080" s="20" t="s">
        <v>35309</v>
      </c>
      <c r="C4080" s="21" t="s">
        <v>35310</v>
      </c>
      <c r="D4080" s="21" t="s">
        <v>35311</v>
      </c>
      <c r="E4080" s="21" t="s">
        <v>35312</v>
      </c>
      <c r="F4080" s="21" t="s">
        <v>15060</v>
      </c>
    </row>
    <row r="4081" spans="1:6" ht="32" customHeight="1">
      <c r="A4081" s="19" t="s">
        <v>35313</v>
      </c>
      <c r="B4081" s="20" t="s">
        <v>35314</v>
      </c>
      <c r="C4081" s="21" t="s">
        <v>35315</v>
      </c>
      <c r="D4081" s="21" t="s">
        <v>35316</v>
      </c>
      <c r="E4081" s="21" t="s">
        <v>35317</v>
      </c>
      <c r="F4081" s="21" t="s">
        <v>15060</v>
      </c>
    </row>
    <row r="4082" spans="1:6" ht="32" customHeight="1">
      <c r="A4082" s="19" t="s">
        <v>35318</v>
      </c>
      <c r="B4082" s="20" t="s">
        <v>35319</v>
      </c>
      <c r="C4082" s="21" t="s">
        <v>35320</v>
      </c>
      <c r="D4082" s="21" t="s">
        <v>35321</v>
      </c>
      <c r="E4082" s="21" t="s">
        <v>35322</v>
      </c>
      <c r="F4082" s="21" t="s">
        <v>15060</v>
      </c>
    </row>
    <row r="4083" spans="1:6" ht="32" customHeight="1">
      <c r="A4083" s="19" t="s">
        <v>35323</v>
      </c>
      <c r="B4083" s="20" t="s">
        <v>35324</v>
      </c>
      <c r="C4083" s="21" t="s">
        <v>35325</v>
      </c>
      <c r="D4083" s="21" t="s">
        <v>35326</v>
      </c>
      <c r="E4083" s="21" t="s">
        <v>35327</v>
      </c>
      <c r="F4083" s="21" t="s">
        <v>15060</v>
      </c>
    </row>
    <row r="4084" spans="1:6" ht="32" customHeight="1">
      <c r="A4084" s="19" t="s">
        <v>35328</v>
      </c>
      <c r="B4084" s="20" t="s">
        <v>35329</v>
      </c>
      <c r="C4084" s="21" t="s">
        <v>35330</v>
      </c>
      <c r="D4084" s="21" t="s">
        <v>35331</v>
      </c>
      <c r="E4084" s="21" t="s">
        <v>35332</v>
      </c>
      <c r="F4084" s="21" t="s">
        <v>15060</v>
      </c>
    </row>
    <row r="4085" spans="1:6" ht="32" customHeight="1">
      <c r="A4085" s="19" t="s">
        <v>35333</v>
      </c>
      <c r="B4085" s="20" t="s">
        <v>35334</v>
      </c>
      <c r="C4085" s="21" t="s">
        <v>35335</v>
      </c>
      <c r="D4085" s="21" t="s">
        <v>35336</v>
      </c>
      <c r="E4085" s="21" t="s">
        <v>35337</v>
      </c>
      <c r="F4085" s="21" t="s">
        <v>15060</v>
      </c>
    </row>
    <row r="4086" spans="1:6" ht="32" customHeight="1">
      <c r="A4086" s="19" t="s">
        <v>35338</v>
      </c>
      <c r="B4086" s="20" t="s">
        <v>35339</v>
      </c>
      <c r="C4086" s="21" t="s">
        <v>35340</v>
      </c>
      <c r="D4086" s="21" t="s">
        <v>35341</v>
      </c>
      <c r="E4086" s="21" t="s">
        <v>35342</v>
      </c>
      <c r="F4086" s="21" t="s">
        <v>15060</v>
      </c>
    </row>
    <row r="4087" spans="1:6" ht="32" customHeight="1">
      <c r="A4087" s="19" t="s">
        <v>35343</v>
      </c>
      <c r="B4087" s="20" t="s">
        <v>35344</v>
      </c>
      <c r="C4087" s="21" t="s">
        <v>35345</v>
      </c>
      <c r="D4087" s="21" t="s">
        <v>35346</v>
      </c>
      <c r="E4087" s="21" t="s">
        <v>35347</v>
      </c>
      <c r="F4087" s="21" t="s">
        <v>15060</v>
      </c>
    </row>
    <row r="4088" spans="1:6" ht="32" customHeight="1">
      <c r="A4088" s="19" t="s">
        <v>35348</v>
      </c>
      <c r="B4088" s="20" t="s">
        <v>35349</v>
      </c>
      <c r="C4088" s="21" t="s">
        <v>35350</v>
      </c>
      <c r="D4088" s="21" t="s">
        <v>35351</v>
      </c>
      <c r="E4088" s="21" t="s">
        <v>35352</v>
      </c>
      <c r="F4088" s="21" t="s">
        <v>15060</v>
      </c>
    </row>
    <row r="4089" spans="1:6" ht="32" customHeight="1">
      <c r="A4089" s="19" t="s">
        <v>35353</v>
      </c>
      <c r="B4089" s="20" t="s">
        <v>35354</v>
      </c>
      <c r="C4089" s="21" t="s">
        <v>35355</v>
      </c>
      <c r="D4089" s="21" t="s">
        <v>35356</v>
      </c>
      <c r="E4089" s="21" t="s">
        <v>35357</v>
      </c>
      <c r="F4089" s="21" t="s">
        <v>15060</v>
      </c>
    </row>
    <row r="4090" spans="1:6" ht="32" customHeight="1">
      <c r="A4090" s="19" t="s">
        <v>35358</v>
      </c>
      <c r="B4090" s="20" t="s">
        <v>35359</v>
      </c>
      <c r="C4090" s="21" t="s">
        <v>35360</v>
      </c>
      <c r="D4090" s="21" t="s">
        <v>35361</v>
      </c>
      <c r="E4090" s="21" t="s">
        <v>35362</v>
      </c>
      <c r="F4090" s="21" t="s">
        <v>15060</v>
      </c>
    </row>
    <row r="4091" spans="1:6" ht="32" customHeight="1">
      <c r="A4091" s="19" t="s">
        <v>35363</v>
      </c>
      <c r="B4091" s="20" t="s">
        <v>35364</v>
      </c>
      <c r="C4091" s="21" t="s">
        <v>35365</v>
      </c>
      <c r="D4091" s="21" t="s">
        <v>35366</v>
      </c>
      <c r="E4091" s="22">
        <v>100</v>
      </c>
      <c r="F4091" s="21" t="s">
        <v>15060</v>
      </c>
    </row>
    <row r="4092" spans="1:6" ht="32" customHeight="1">
      <c r="A4092" s="19" t="s">
        <v>35367</v>
      </c>
      <c r="B4092" s="20" t="s">
        <v>35368</v>
      </c>
      <c r="C4092" s="21" t="s">
        <v>35369</v>
      </c>
      <c r="D4092" s="21" t="s">
        <v>35370</v>
      </c>
      <c r="E4092" s="21" t="s">
        <v>35371</v>
      </c>
      <c r="F4092" s="21" t="s">
        <v>15060</v>
      </c>
    </row>
    <row r="4093" spans="1:6" ht="32" customHeight="1">
      <c r="A4093" s="19" t="s">
        <v>35372</v>
      </c>
      <c r="B4093" s="20" t="s">
        <v>35373</v>
      </c>
      <c r="C4093" s="21" t="s">
        <v>35374</v>
      </c>
      <c r="D4093" s="21" t="s">
        <v>35375</v>
      </c>
      <c r="E4093" s="21" t="s">
        <v>35376</v>
      </c>
      <c r="F4093" s="21" t="s">
        <v>15060</v>
      </c>
    </row>
    <row r="4094" spans="1:6" ht="32" customHeight="1">
      <c r="A4094" s="19" t="s">
        <v>35377</v>
      </c>
      <c r="B4094" s="20" t="s">
        <v>35378</v>
      </c>
      <c r="C4094" s="21" t="s">
        <v>35379</v>
      </c>
      <c r="D4094" s="21" t="s">
        <v>35380</v>
      </c>
      <c r="E4094" s="21" t="s">
        <v>35381</v>
      </c>
      <c r="F4094" s="21" t="s">
        <v>15060</v>
      </c>
    </row>
    <row r="4095" spans="1:6" ht="32" customHeight="1">
      <c r="A4095" s="19" t="s">
        <v>35382</v>
      </c>
      <c r="B4095" s="20" t="s">
        <v>35383</v>
      </c>
      <c r="C4095" s="21" t="s">
        <v>35384</v>
      </c>
      <c r="D4095" s="21" t="s">
        <v>35385</v>
      </c>
      <c r="E4095" s="21" t="s">
        <v>35386</v>
      </c>
      <c r="F4095" s="21" t="s">
        <v>15060</v>
      </c>
    </row>
    <row r="4096" spans="1:6" ht="32" customHeight="1">
      <c r="A4096" s="19" t="s">
        <v>35387</v>
      </c>
      <c r="B4096" s="20" t="s">
        <v>35388</v>
      </c>
      <c r="C4096" s="21" t="s">
        <v>35389</v>
      </c>
      <c r="D4096" s="21" t="s">
        <v>35390</v>
      </c>
      <c r="E4096" s="21" t="s">
        <v>35391</v>
      </c>
      <c r="F4096" s="21" t="s">
        <v>15060</v>
      </c>
    </row>
    <row r="4097" spans="1:6" ht="32" customHeight="1">
      <c r="A4097" s="19" t="s">
        <v>35392</v>
      </c>
      <c r="B4097" s="20" t="s">
        <v>35393</v>
      </c>
      <c r="C4097" s="21" t="s">
        <v>35394</v>
      </c>
      <c r="D4097" s="21" t="s">
        <v>35395</v>
      </c>
      <c r="E4097" s="21" t="s">
        <v>35396</v>
      </c>
      <c r="F4097" s="21" t="s">
        <v>15060</v>
      </c>
    </row>
    <row r="4098" spans="1:6" ht="32" customHeight="1">
      <c r="A4098" s="19" t="s">
        <v>35397</v>
      </c>
      <c r="B4098" s="20" t="s">
        <v>35398</v>
      </c>
      <c r="C4098" s="21" t="s">
        <v>35399</v>
      </c>
      <c r="D4098" s="21" t="s">
        <v>35400</v>
      </c>
      <c r="E4098" s="22">
        <v>100</v>
      </c>
      <c r="F4098" s="21" t="s">
        <v>15060</v>
      </c>
    </row>
    <row r="4099" spans="1:6" ht="32" customHeight="1">
      <c r="A4099" s="19" t="s">
        <v>35401</v>
      </c>
      <c r="B4099" s="20" t="s">
        <v>35402</v>
      </c>
      <c r="C4099" s="21" t="s">
        <v>35403</v>
      </c>
      <c r="D4099" s="21" t="s">
        <v>35404</v>
      </c>
      <c r="E4099" s="21" t="s">
        <v>35405</v>
      </c>
      <c r="F4099" s="21" t="s">
        <v>15060</v>
      </c>
    </row>
    <row r="4100" spans="1:6" ht="32" customHeight="1">
      <c r="A4100" s="19" t="s">
        <v>35406</v>
      </c>
      <c r="B4100" s="20" t="s">
        <v>35407</v>
      </c>
      <c r="C4100" s="21" t="s">
        <v>35408</v>
      </c>
      <c r="D4100" s="21" t="s">
        <v>35409</v>
      </c>
      <c r="E4100" s="21" t="s">
        <v>35410</v>
      </c>
      <c r="F4100" s="21" t="s">
        <v>15060</v>
      </c>
    </row>
    <row r="4101" spans="1:6" ht="32" customHeight="1">
      <c r="A4101" s="19" t="s">
        <v>35411</v>
      </c>
      <c r="B4101" s="20" t="s">
        <v>35412</v>
      </c>
      <c r="C4101" s="21" t="s">
        <v>35413</v>
      </c>
      <c r="D4101" s="21" t="s">
        <v>35414</v>
      </c>
      <c r="E4101" s="22">
        <v>100</v>
      </c>
      <c r="F4101" s="21" t="s">
        <v>15060</v>
      </c>
    </row>
    <row r="4102" spans="1:6" ht="32" customHeight="1">
      <c r="A4102" s="19" t="s">
        <v>35415</v>
      </c>
      <c r="B4102" s="20" t="s">
        <v>35416</v>
      </c>
      <c r="C4102" s="21" t="s">
        <v>35417</v>
      </c>
      <c r="D4102" s="21" t="s">
        <v>35418</v>
      </c>
      <c r="E4102" s="21" t="s">
        <v>35419</v>
      </c>
      <c r="F4102" s="21" t="s">
        <v>15060</v>
      </c>
    </row>
    <row r="4103" spans="1:6" ht="32" customHeight="1">
      <c r="A4103" s="19" t="s">
        <v>35420</v>
      </c>
      <c r="B4103" s="20" t="s">
        <v>35421</v>
      </c>
      <c r="C4103" s="21" t="s">
        <v>35422</v>
      </c>
      <c r="D4103" s="21" t="s">
        <v>35423</v>
      </c>
      <c r="E4103" s="21" t="s">
        <v>35424</v>
      </c>
      <c r="F4103" s="21" t="s">
        <v>15060</v>
      </c>
    </row>
    <row r="4104" spans="1:6" ht="32" customHeight="1">
      <c r="A4104" s="19" t="s">
        <v>35425</v>
      </c>
      <c r="B4104" s="20" t="s">
        <v>35426</v>
      </c>
      <c r="C4104" s="21" t="s">
        <v>35427</v>
      </c>
      <c r="D4104" s="21" t="s">
        <v>35428</v>
      </c>
      <c r="E4104" s="21" t="s">
        <v>35429</v>
      </c>
      <c r="F4104" s="21" t="s">
        <v>15060</v>
      </c>
    </row>
    <row r="4105" spans="1:6" ht="32" customHeight="1">
      <c r="A4105" s="19" t="s">
        <v>35430</v>
      </c>
      <c r="B4105" s="20" t="s">
        <v>35431</v>
      </c>
      <c r="C4105" s="21" t="s">
        <v>35432</v>
      </c>
      <c r="D4105" s="21" t="s">
        <v>35433</v>
      </c>
      <c r="E4105" s="21" t="s">
        <v>35434</v>
      </c>
      <c r="F4105" s="21" t="s">
        <v>15060</v>
      </c>
    </row>
    <row r="4106" spans="1:6" ht="32" customHeight="1">
      <c r="A4106" s="19" t="s">
        <v>35435</v>
      </c>
      <c r="B4106" s="20" t="s">
        <v>35436</v>
      </c>
      <c r="C4106" s="21" t="s">
        <v>35437</v>
      </c>
      <c r="D4106" s="21" t="s">
        <v>35438</v>
      </c>
      <c r="E4106" s="22">
        <v>100</v>
      </c>
      <c r="F4106" s="21" t="s">
        <v>15060</v>
      </c>
    </row>
    <row r="4107" spans="1:6" ht="32" customHeight="1">
      <c r="A4107" s="19" t="s">
        <v>35439</v>
      </c>
      <c r="B4107" s="20" t="s">
        <v>35440</v>
      </c>
      <c r="C4107" s="21" t="s">
        <v>35441</v>
      </c>
      <c r="D4107" s="21" t="s">
        <v>35442</v>
      </c>
      <c r="E4107" s="21" t="s">
        <v>35443</v>
      </c>
      <c r="F4107" s="21" t="s">
        <v>15060</v>
      </c>
    </row>
    <row r="4108" spans="1:6" ht="32" customHeight="1">
      <c r="A4108" s="19" t="s">
        <v>35444</v>
      </c>
      <c r="B4108" s="20" t="s">
        <v>35445</v>
      </c>
      <c r="C4108" s="21" t="s">
        <v>35446</v>
      </c>
      <c r="D4108" s="21" t="s">
        <v>35447</v>
      </c>
      <c r="E4108" s="21" t="s">
        <v>35448</v>
      </c>
      <c r="F4108" s="21" t="s">
        <v>15060</v>
      </c>
    </row>
    <row r="4109" spans="1:6" ht="32" customHeight="1">
      <c r="A4109" s="19" t="s">
        <v>35449</v>
      </c>
      <c r="B4109" s="20" t="s">
        <v>35450</v>
      </c>
      <c r="C4109" s="21" t="s">
        <v>35451</v>
      </c>
      <c r="D4109" s="21" t="s">
        <v>35452</v>
      </c>
      <c r="E4109" s="21" t="s">
        <v>35453</v>
      </c>
      <c r="F4109" s="21" t="s">
        <v>15060</v>
      </c>
    </row>
    <row r="4110" spans="1:6" ht="32" customHeight="1">
      <c r="A4110" s="19" t="s">
        <v>35454</v>
      </c>
      <c r="B4110" s="20" t="s">
        <v>35455</v>
      </c>
      <c r="C4110" s="21" t="s">
        <v>35456</v>
      </c>
      <c r="D4110" s="21" t="s">
        <v>35457</v>
      </c>
      <c r="E4110" s="21" t="s">
        <v>35458</v>
      </c>
      <c r="F4110" s="21" t="s">
        <v>15060</v>
      </c>
    </row>
    <row r="4111" spans="1:6" ht="32" customHeight="1">
      <c r="A4111" s="19" t="s">
        <v>35459</v>
      </c>
      <c r="B4111" s="20" t="s">
        <v>35460</v>
      </c>
      <c r="C4111" s="21" t="s">
        <v>35461</v>
      </c>
      <c r="D4111" s="21" t="s">
        <v>35462</v>
      </c>
      <c r="E4111" s="21" t="s">
        <v>35463</v>
      </c>
      <c r="F4111" s="21" t="s">
        <v>15060</v>
      </c>
    </row>
    <row r="4112" spans="1:6" ht="32" customHeight="1">
      <c r="A4112" s="19" t="s">
        <v>35464</v>
      </c>
      <c r="B4112" s="20" t="s">
        <v>35465</v>
      </c>
      <c r="C4112" s="21" t="s">
        <v>35466</v>
      </c>
      <c r="D4112" s="21" t="s">
        <v>35467</v>
      </c>
      <c r="E4112" s="21" t="s">
        <v>35468</v>
      </c>
      <c r="F4112" s="21" t="s">
        <v>15060</v>
      </c>
    </row>
    <row r="4113" spans="1:6" ht="32" customHeight="1">
      <c r="A4113" s="19" t="s">
        <v>35469</v>
      </c>
      <c r="B4113" s="20" t="s">
        <v>35470</v>
      </c>
      <c r="C4113" s="21" t="s">
        <v>35471</v>
      </c>
      <c r="D4113" s="21" t="s">
        <v>35472</v>
      </c>
      <c r="E4113" s="21" t="s">
        <v>35473</v>
      </c>
      <c r="F4113" s="21" t="s">
        <v>15060</v>
      </c>
    </row>
    <row r="4114" spans="1:6" ht="32" customHeight="1">
      <c r="A4114" s="19" t="s">
        <v>35474</v>
      </c>
      <c r="B4114" s="20" t="s">
        <v>35475</v>
      </c>
      <c r="C4114" s="21" t="s">
        <v>35476</v>
      </c>
      <c r="D4114" s="21" t="s">
        <v>35477</v>
      </c>
      <c r="E4114" s="22">
        <v>100</v>
      </c>
      <c r="F4114" s="21" t="s">
        <v>15060</v>
      </c>
    </row>
    <row r="4115" spans="1:6" ht="32" customHeight="1">
      <c r="A4115" s="19" t="s">
        <v>35478</v>
      </c>
      <c r="B4115" s="20" t="s">
        <v>35479</v>
      </c>
      <c r="C4115" s="21" t="s">
        <v>35480</v>
      </c>
      <c r="D4115" s="21" t="s">
        <v>35481</v>
      </c>
      <c r="E4115" s="21" t="s">
        <v>35482</v>
      </c>
      <c r="F4115" s="21" t="s">
        <v>15060</v>
      </c>
    </row>
    <row r="4116" spans="1:6" ht="32" customHeight="1">
      <c r="A4116" s="19" t="s">
        <v>35483</v>
      </c>
      <c r="B4116" s="20" t="s">
        <v>35484</v>
      </c>
      <c r="C4116" s="21" t="s">
        <v>35485</v>
      </c>
      <c r="D4116" s="21" t="s">
        <v>35486</v>
      </c>
      <c r="E4116" s="21" t="s">
        <v>35487</v>
      </c>
      <c r="F4116" s="21" t="s">
        <v>15060</v>
      </c>
    </row>
    <row r="4117" spans="1:6" ht="32" customHeight="1">
      <c r="A4117" s="19" t="s">
        <v>35488</v>
      </c>
      <c r="B4117" s="20" t="s">
        <v>35489</v>
      </c>
      <c r="C4117" s="21" t="s">
        <v>35490</v>
      </c>
      <c r="D4117" s="21" t="s">
        <v>35491</v>
      </c>
      <c r="E4117" s="21" t="s">
        <v>35492</v>
      </c>
      <c r="F4117" s="21" t="s">
        <v>15060</v>
      </c>
    </row>
    <row r="4118" spans="1:6" ht="32" customHeight="1">
      <c r="A4118" s="19" t="s">
        <v>35493</v>
      </c>
      <c r="B4118" s="20" t="s">
        <v>35494</v>
      </c>
      <c r="C4118" s="21" t="s">
        <v>35495</v>
      </c>
      <c r="D4118" s="21" t="s">
        <v>35496</v>
      </c>
      <c r="E4118" s="21" t="s">
        <v>35497</v>
      </c>
      <c r="F4118" s="21" t="s">
        <v>15060</v>
      </c>
    </row>
    <row r="4119" spans="1:6" ht="32" customHeight="1">
      <c r="A4119" s="19" t="s">
        <v>35498</v>
      </c>
      <c r="B4119" s="20" t="s">
        <v>35499</v>
      </c>
      <c r="C4119" s="21" t="s">
        <v>35500</v>
      </c>
      <c r="D4119" s="21" t="s">
        <v>35501</v>
      </c>
      <c r="E4119" s="21" t="s">
        <v>35502</v>
      </c>
      <c r="F4119" s="21" t="s">
        <v>15060</v>
      </c>
    </row>
    <row r="4120" spans="1:6" ht="32" customHeight="1">
      <c r="A4120" s="19" t="s">
        <v>35503</v>
      </c>
      <c r="B4120" s="20" t="s">
        <v>35504</v>
      </c>
      <c r="C4120" s="21" t="s">
        <v>35505</v>
      </c>
      <c r="D4120" s="21" t="s">
        <v>35506</v>
      </c>
      <c r="E4120" s="21" t="s">
        <v>35507</v>
      </c>
      <c r="F4120" s="21" t="s">
        <v>15060</v>
      </c>
    </row>
    <row r="4121" spans="1:6" ht="32" customHeight="1">
      <c r="A4121" s="19" t="s">
        <v>35508</v>
      </c>
      <c r="B4121" s="20" t="s">
        <v>35509</v>
      </c>
      <c r="C4121" s="21" t="s">
        <v>35510</v>
      </c>
      <c r="D4121" s="21" t="s">
        <v>35511</v>
      </c>
      <c r="E4121" s="21" t="s">
        <v>35512</v>
      </c>
      <c r="F4121" s="21" t="s">
        <v>15060</v>
      </c>
    </row>
    <row r="4122" spans="1:6" ht="32" customHeight="1">
      <c r="A4122" s="19" t="s">
        <v>35513</v>
      </c>
      <c r="B4122" s="20" t="s">
        <v>35514</v>
      </c>
      <c r="C4122" s="21" t="s">
        <v>35515</v>
      </c>
      <c r="D4122" s="21" t="s">
        <v>35516</v>
      </c>
      <c r="E4122" s="21" t="s">
        <v>35517</v>
      </c>
      <c r="F4122" s="21" t="s">
        <v>15060</v>
      </c>
    </row>
    <row r="4123" spans="1:6" ht="32" customHeight="1">
      <c r="A4123" s="19" t="s">
        <v>35518</v>
      </c>
      <c r="B4123" s="20" t="s">
        <v>35519</v>
      </c>
      <c r="C4123" s="21" t="s">
        <v>35520</v>
      </c>
      <c r="D4123" s="21" t="s">
        <v>35521</v>
      </c>
      <c r="E4123" s="21" t="s">
        <v>35522</v>
      </c>
      <c r="F4123" s="21" t="s">
        <v>15060</v>
      </c>
    </row>
    <row r="4124" spans="1:6" ht="32" customHeight="1">
      <c r="A4124" s="19" t="s">
        <v>35523</v>
      </c>
      <c r="B4124" s="20" t="s">
        <v>35524</v>
      </c>
      <c r="C4124" s="21" t="s">
        <v>35525</v>
      </c>
      <c r="D4124" s="21" t="s">
        <v>35526</v>
      </c>
      <c r="E4124" s="21" t="s">
        <v>35527</v>
      </c>
      <c r="F4124" s="21" t="s">
        <v>15060</v>
      </c>
    </row>
    <row r="4125" spans="1:6" ht="32" customHeight="1">
      <c r="A4125" s="19" t="s">
        <v>35528</v>
      </c>
      <c r="B4125" s="20" t="s">
        <v>35529</v>
      </c>
      <c r="C4125" s="21" t="s">
        <v>35530</v>
      </c>
      <c r="D4125" s="21" t="s">
        <v>35531</v>
      </c>
      <c r="E4125" s="21" t="s">
        <v>35532</v>
      </c>
      <c r="F4125" s="21" t="s">
        <v>15060</v>
      </c>
    </row>
    <row r="4126" spans="1:6" ht="32" customHeight="1">
      <c r="A4126" s="19" t="s">
        <v>35533</v>
      </c>
      <c r="B4126" s="20" t="s">
        <v>35534</v>
      </c>
      <c r="C4126" s="21" t="s">
        <v>35535</v>
      </c>
      <c r="D4126" s="21" t="s">
        <v>35536</v>
      </c>
      <c r="E4126" s="21" t="s">
        <v>35537</v>
      </c>
      <c r="F4126" s="21" t="s">
        <v>15060</v>
      </c>
    </row>
    <row r="4127" spans="1:6" ht="32" customHeight="1">
      <c r="A4127" s="19" t="s">
        <v>35538</v>
      </c>
      <c r="B4127" s="20" t="s">
        <v>35539</v>
      </c>
      <c r="C4127" s="21" t="s">
        <v>35540</v>
      </c>
      <c r="D4127" s="21" t="s">
        <v>35541</v>
      </c>
      <c r="E4127" s="21" t="s">
        <v>35542</v>
      </c>
      <c r="F4127" s="21" t="s">
        <v>15060</v>
      </c>
    </row>
    <row r="4128" spans="1:6" ht="32" customHeight="1">
      <c r="A4128" s="19" t="s">
        <v>35543</v>
      </c>
      <c r="B4128" s="20" t="s">
        <v>35544</v>
      </c>
      <c r="C4128" s="21" t="s">
        <v>35545</v>
      </c>
      <c r="D4128" s="21" t="s">
        <v>35546</v>
      </c>
      <c r="E4128" s="21" t="s">
        <v>35547</v>
      </c>
      <c r="F4128" s="21" t="s">
        <v>15060</v>
      </c>
    </row>
    <row r="4129" spans="1:6" ht="32" customHeight="1">
      <c r="A4129" s="19" t="s">
        <v>35548</v>
      </c>
      <c r="B4129" s="20" t="s">
        <v>35549</v>
      </c>
      <c r="C4129" s="21" t="s">
        <v>35550</v>
      </c>
      <c r="D4129" s="21" t="s">
        <v>35551</v>
      </c>
      <c r="E4129" s="21" t="s">
        <v>35552</v>
      </c>
      <c r="F4129" s="21" t="s">
        <v>15060</v>
      </c>
    </row>
    <row r="4130" spans="1:6" ht="32" customHeight="1">
      <c r="A4130" s="19" t="s">
        <v>35553</v>
      </c>
      <c r="B4130" s="20" t="s">
        <v>35554</v>
      </c>
      <c r="C4130" s="21" t="s">
        <v>35555</v>
      </c>
      <c r="D4130" s="21" t="s">
        <v>35556</v>
      </c>
      <c r="E4130" s="21" t="s">
        <v>35557</v>
      </c>
      <c r="F4130" s="21" t="s">
        <v>15060</v>
      </c>
    </row>
    <row r="4131" spans="1:6" ht="32" customHeight="1">
      <c r="A4131" s="19" t="s">
        <v>35558</v>
      </c>
      <c r="B4131" s="20" t="s">
        <v>35559</v>
      </c>
      <c r="C4131" s="21" t="s">
        <v>35560</v>
      </c>
      <c r="D4131" s="21" t="s">
        <v>35561</v>
      </c>
      <c r="E4131" s="21" t="s">
        <v>35562</v>
      </c>
      <c r="F4131" s="21" t="s">
        <v>15060</v>
      </c>
    </row>
    <row r="4132" spans="1:6" ht="32" customHeight="1">
      <c r="A4132" s="19" t="s">
        <v>35563</v>
      </c>
      <c r="B4132" s="20" t="s">
        <v>35564</v>
      </c>
      <c r="C4132" s="21" t="s">
        <v>35565</v>
      </c>
      <c r="D4132" s="21" t="s">
        <v>35566</v>
      </c>
      <c r="E4132" s="21" t="s">
        <v>35567</v>
      </c>
      <c r="F4132" s="21" t="s">
        <v>15060</v>
      </c>
    </row>
    <row r="4133" spans="1:6" ht="32" customHeight="1">
      <c r="A4133" s="19" t="s">
        <v>35568</v>
      </c>
      <c r="B4133" s="20" t="s">
        <v>35569</v>
      </c>
      <c r="C4133" s="21" t="s">
        <v>35570</v>
      </c>
      <c r="D4133" s="21" t="s">
        <v>35571</v>
      </c>
      <c r="E4133" s="21" t="s">
        <v>35572</v>
      </c>
      <c r="F4133" s="21" t="s">
        <v>15060</v>
      </c>
    </row>
    <row r="4134" spans="1:6" ht="32" customHeight="1">
      <c r="A4134" s="19" t="s">
        <v>35573</v>
      </c>
      <c r="B4134" s="20" t="s">
        <v>35574</v>
      </c>
      <c r="C4134" s="21" t="s">
        <v>35575</v>
      </c>
      <c r="D4134" s="21" t="s">
        <v>35576</v>
      </c>
      <c r="E4134" s="21" t="s">
        <v>35577</v>
      </c>
      <c r="F4134" s="21" t="s">
        <v>15060</v>
      </c>
    </row>
    <row r="4135" spans="1:6" ht="32" customHeight="1">
      <c r="A4135" s="19" t="s">
        <v>35578</v>
      </c>
      <c r="B4135" s="20" t="s">
        <v>35579</v>
      </c>
      <c r="C4135" s="21" t="s">
        <v>35580</v>
      </c>
      <c r="D4135" s="21" t="s">
        <v>35581</v>
      </c>
      <c r="E4135" s="21" t="s">
        <v>35582</v>
      </c>
      <c r="F4135" s="21" t="s">
        <v>15060</v>
      </c>
    </row>
    <row r="4136" spans="1:6" ht="32" customHeight="1">
      <c r="A4136" s="19" t="s">
        <v>35583</v>
      </c>
      <c r="B4136" s="20" t="s">
        <v>35584</v>
      </c>
      <c r="C4136" s="21" t="s">
        <v>35585</v>
      </c>
      <c r="D4136" s="21" t="s">
        <v>35586</v>
      </c>
      <c r="E4136" s="21" t="s">
        <v>35587</v>
      </c>
      <c r="F4136" s="21" t="s">
        <v>15060</v>
      </c>
    </row>
    <row r="4137" spans="1:6" ht="32" customHeight="1">
      <c r="A4137" s="19" t="s">
        <v>35588</v>
      </c>
      <c r="B4137" s="20" t="s">
        <v>35589</v>
      </c>
      <c r="C4137" s="21" t="s">
        <v>35590</v>
      </c>
      <c r="D4137" s="21" t="s">
        <v>35591</v>
      </c>
      <c r="E4137" s="21" t="s">
        <v>35592</v>
      </c>
      <c r="F4137" s="21" t="s">
        <v>15060</v>
      </c>
    </row>
    <row r="4138" spans="1:6" ht="32" customHeight="1">
      <c r="A4138" s="19" t="s">
        <v>35593</v>
      </c>
      <c r="B4138" s="20" t="s">
        <v>35594</v>
      </c>
      <c r="C4138" s="21" t="s">
        <v>35595</v>
      </c>
      <c r="D4138" s="21" t="s">
        <v>35596</v>
      </c>
      <c r="E4138" s="21" t="s">
        <v>35597</v>
      </c>
      <c r="F4138" s="21" t="s">
        <v>15060</v>
      </c>
    </row>
    <row r="4139" spans="1:6" ht="32" customHeight="1">
      <c r="A4139" s="19" t="s">
        <v>35598</v>
      </c>
      <c r="B4139" s="20" t="s">
        <v>35599</v>
      </c>
      <c r="C4139" s="21" t="s">
        <v>35600</v>
      </c>
      <c r="D4139" s="21" t="s">
        <v>35601</v>
      </c>
      <c r="E4139" s="21" t="s">
        <v>35602</v>
      </c>
      <c r="F4139" s="21" t="s">
        <v>15060</v>
      </c>
    </row>
    <row r="4140" spans="1:6" ht="32" customHeight="1">
      <c r="A4140" s="19" t="s">
        <v>35603</v>
      </c>
      <c r="B4140" s="20" t="s">
        <v>35604</v>
      </c>
      <c r="C4140" s="21" t="s">
        <v>35605</v>
      </c>
      <c r="D4140" s="21" t="s">
        <v>35606</v>
      </c>
      <c r="E4140" s="21" t="s">
        <v>35607</v>
      </c>
      <c r="F4140" s="21" t="s">
        <v>15060</v>
      </c>
    </row>
    <row r="4141" spans="1:6" ht="32" customHeight="1">
      <c r="A4141" s="19" t="s">
        <v>35608</v>
      </c>
      <c r="B4141" s="20" t="s">
        <v>35609</v>
      </c>
      <c r="C4141" s="21" t="s">
        <v>35610</v>
      </c>
      <c r="D4141" s="21" t="s">
        <v>35611</v>
      </c>
      <c r="E4141" s="21" t="s">
        <v>35612</v>
      </c>
      <c r="F4141" s="21" t="s">
        <v>15060</v>
      </c>
    </row>
    <row r="4142" spans="1:6" ht="32" customHeight="1">
      <c r="A4142" s="19" t="s">
        <v>35613</v>
      </c>
      <c r="B4142" s="20" t="s">
        <v>35614</v>
      </c>
      <c r="C4142" s="21" t="s">
        <v>35615</v>
      </c>
      <c r="D4142" s="21" t="s">
        <v>35616</v>
      </c>
      <c r="E4142" s="21" t="s">
        <v>35617</v>
      </c>
      <c r="F4142" s="21" t="s">
        <v>15060</v>
      </c>
    </row>
    <row r="4143" spans="1:6" ht="32" customHeight="1">
      <c r="A4143" s="19" t="s">
        <v>35618</v>
      </c>
      <c r="B4143" s="20" t="s">
        <v>35619</v>
      </c>
      <c r="C4143" s="21" t="s">
        <v>35620</v>
      </c>
      <c r="D4143" s="21" t="s">
        <v>35621</v>
      </c>
      <c r="E4143" s="21" t="s">
        <v>35622</v>
      </c>
      <c r="F4143" s="21" t="s">
        <v>15060</v>
      </c>
    </row>
    <row r="4144" spans="1:6" ht="32" customHeight="1">
      <c r="A4144" s="19" t="s">
        <v>35623</v>
      </c>
      <c r="B4144" s="20" t="s">
        <v>35624</v>
      </c>
      <c r="C4144" s="21" t="s">
        <v>35625</v>
      </c>
      <c r="D4144" s="21" t="s">
        <v>35626</v>
      </c>
      <c r="E4144" s="21" t="s">
        <v>35627</v>
      </c>
      <c r="F4144" s="21" t="s">
        <v>15060</v>
      </c>
    </row>
    <row r="4145" spans="1:6" ht="32" customHeight="1">
      <c r="A4145" s="19" t="s">
        <v>35628</v>
      </c>
      <c r="B4145" s="20" t="s">
        <v>35629</v>
      </c>
      <c r="C4145" s="21" t="s">
        <v>35630</v>
      </c>
      <c r="D4145" s="21" t="s">
        <v>35631</v>
      </c>
      <c r="E4145" s="21" t="s">
        <v>35632</v>
      </c>
      <c r="F4145" s="21" t="s">
        <v>15060</v>
      </c>
    </row>
    <row r="4146" spans="1:6" ht="32" customHeight="1">
      <c r="A4146" s="19" t="s">
        <v>35633</v>
      </c>
      <c r="B4146" s="20" t="s">
        <v>35634</v>
      </c>
      <c r="C4146" s="21" t="s">
        <v>35635</v>
      </c>
      <c r="D4146" s="21" t="s">
        <v>35636</v>
      </c>
      <c r="E4146" s="21" t="s">
        <v>35637</v>
      </c>
      <c r="F4146" s="21" t="s">
        <v>15060</v>
      </c>
    </row>
    <row r="4147" spans="1:6" ht="32" customHeight="1">
      <c r="A4147" s="19" t="s">
        <v>35638</v>
      </c>
      <c r="B4147" s="20" t="s">
        <v>35639</v>
      </c>
      <c r="C4147" s="21" t="s">
        <v>35640</v>
      </c>
      <c r="D4147" s="21" t="s">
        <v>35641</v>
      </c>
      <c r="E4147" s="22">
        <v>100</v>
      </c>
      <c r="F4147" s="21" t="s">
        <v>15060</v>
      </c>
    </row>
    <row r="4148" spans="1:6" ht="32" customHeight="1">
      <c r="A4148" s="19" t="s">
        <v>35642</v>
      </c>
      <c r="B4148" s="20" t="s">
        <v>35643</v>
      </c>
      <c r="C4148" s="21" t="s">
        <v>35644</v>
      </c>
      <c r="D4148" s="21" t="s">
        <v>35645</v>
      </c>
      <c r="E4148" s="21" t="s">
        <v>35646</v>
      </c>
      <c r="F4148" s="21" t="s">
        <v>15060</v>
      </c>
    </row>
    <row r="4149" spans="1:6" ht="32" customHeight="1">
      <c r="A4149" s="19" t="s">
        <v>35647</v>
      </c>
      <c r="B4149" s="20" t="s">
        <v>35648</v>
      </c>
      <c r="C4149" s="21" t="s">
        <v>35649</v>
      </c>
      <c r="D4149" s="21" t="s">
        <v>35650</v>
      </c>
      <c r="E4149" s="21" t="s">
        <v>35651</v>
      </c>
      <c r="F4149" s="21" t="s">
        <v>15060</v>
      </c>
    </row>
    <row r="4150" spans="1:6" ht="32" customHeight="1">
      <c r="A4150" s="19" t="s">
        <v>35652</v>
      </c>
      <c r="B4150" s="20" t="s">
        <v>35653</v>
      </c>
      <c r="C4150" s="21" t="s">
        <v>35654</v>
      </c>
      <c r="D4150" s="21" t="s">
        <v>35655</v>
      </c>
      <c r="E4150" s="21" t="s">
        <v>35656</v>
      </c>
      <c r="F4150" s="21" t="s">
        <v>15060</v>
      </c>
    </row>
    <row r="4151" spans="1:6" ht="32" customHeight="1">
      <c r="A4151" s="19" t="s">
        <v>35657</v>
      </c>
      <c r="B4151" s="20" t="s">
        <v>35658</v>
      </c>
      <c r="C4151" s="21" t="s">
        <v>35659</v>
      </c>
      <c r="D4151" s="21" t="s">
        <v>35660</v>
      </c>
      <c r="E4151" s="21" t="s">
        <v>35661</v>
      </c>
      <c r="F4151" s="21" t="s">
        <v>15060</v>
      </c>
    </row>
    <row r="4152" spans="1:6" ht="32" customHeight="1">
      <c r="A4152" s="19" t="s">
        <v>35662</v>
      </c>
      <c r="B4152" s="20" t="s">
        <v>35663</v>
      </c>
      <c r="C4152" s="21" t="s">
        <v>35664</v>
      </c>
      <c r="D4152" s="21" t="s">
        <v>35665</v>
      </c>
      <c r="E4152" s="21" t="s">
        <v>35666</v>
      </c>
      <c r="F4152" s="21" t="s">
        <v>15060</v>
      </c>
    </row>
    <row r="4153" spans="1:6" ht="32" customHeight="1">
      <c r="A4153" s="19" t="s">
        <v>35667</v>
      </c>
      <c r="B4153" s="20" t="s">
        <v>35668</v>
      </c>
      <c r="C4153" s="21" t="s">
        <v>35669</v>
      </c>
      <c r="D4153" s="21" t="s">
        <v>35670</v>
      </c>
      <c r="E4153" s="21" t="s">
        <v>35671</v>
      </c>
      <c r="F4153" s="21" t="s">
        <v>15060</v>
      </c>
    </row>
    <row r="4154" spans="1:6" ht="32" customHeight="1">
      <c r="A4154" s="19" t="s">
        <v>35672</v>
      </c>
      <c r="B4154" s="20" t="s">
        <v>35673</v>
      </c>
      <c r="C4154" s="21" t="s">
        <v>35674</v>
      </c>
      <c r="D4154" s="21" t="s">
        <v>35675</v>
      </c>
      <c r="E4154" s="21" t="s">
        <v>35676</v>
      </c>
      <c r="F4154" s="21" t="s">
        <v>15060</v>
      </c>
    </row>
    <row r="4155" spans="1:6" ht="32" customHeight="1">
      <c r="A4155" s="19" t="s">
        <v>35677</v>
      </c>
      <c r="B4155" s="20" t="s">
        <v>35678</v>
      </c>
      <c r="C4155" s="21" t="s">
        <v>35679</v>
      </c>
      <c r="D4155" s="21" t="s">
        <v>35680</v>
      </c>
      <c r="E4155" s="21" t="s">
        <v>35681</v>
      </c>
      <c r="F4155" s="21" t="s">
        <v>15060</v>
      </c>
    </row>
    <row r="4156" spans="1:6" ht="32" customHeight="1">
      <c r="A4156" s="19" t="s">
        <v>35682</v>
      </c>
      <c r="B4156" s="20" t="s">
        <v>35683</v>
      </c>
      <c r="C4156" s="21" t="s">
        <v>35684</v>
      </c>
      <c r="D4156" s="21" t="s">
        <v>35685</v>
      </c>
      <c r="E4156" s="21" t="s">
        <v>35686</v>
      </c>
      <c r="F4156" s="21" t="s">
        <v>15060</v>
      </c>
    </row>
    <row r="4157" spans="1:6" ht="32" customHeight="1">
      <c r="A4157" s="19" t="s">
        <v>35687</v>
      </c>
      <c r="B4157" s="20" t="s">
        <v>35688</v>
      </c>
      <c r="C4157" s="21" t="s">
        <v>35689</v>
      </c>
      <c r="D4157" s="21" t="s">
        <v>35690</v>
      </c>
      <c r="E4157" s="21" t="s">
        <v>35691</v>
      </c>
      <c r="F4157" s="21" t="s">
        <v>15060</v>
      </c>
    </row>
    <row r="4158" spans="1:6" ht="32" customHeight="1">
      <c r="A4158" s="19" t="s">
        <v>35692</v>
      </c>
      <c r="B4158" s="20" t="s">
        <v>35693</v>
      </c>
      <c r="C4158" s="21" t="s">
        <v>35694</v>
      </c>
      <c r="D4158" s="21" t="s">
        <v>35695</v>
      </c>
      <c r="E4158" s="22">
        <v>100</v>
      </c>
      <c r="F4158" s="21" t="s">
        <v>15060</v>
      </c>
    </row>
    <row r="4159" spans="1:6" ht="32" customHeight="1">
      <c r="A4159" s="19" t="s">
        <v>35696</v>
      </c>
      <c r="B4159" s="20" t="s">
        <v>35697</v>
      </c>
      <c r="C4159" s="21" t="s">
        <v>35698</v>
      </c>
      <c r="D4159" s="21" t="s">
        <v>35699</v>
      </c>
      <c r="E4159" s="21" t="s">
        <v>35700</v>
      </c>
      <c r="F4159" s="21" t="s">
        <v>15060</v>
      </c>
    </row>
    <row r="4160" spans="1:6" ht="32" customHeight="1">
      <c r="A4160" s="19" t="s">
        <v>35701</v>
      </c>
      <c r="B4160" s="20" t="s">
        <v>35702</v>
      </c>
      <c r="C4160" s="21" t="s">
        <v>35703</v>
      </c>
      <c r="D4160" s="21" t="s">
        <v>35704</v>
      </c>
      <c r="E4160" s="21" t="s">
        <v>35705</v>
      </c>
      <c r="F4160" s="21" t="s">
        <v>15060</v>
      </c>
    </row>
    <row r="4161" spans="1:6" ht="32" customHeight="1">
      <c r="A4161" s="19" t="s">
        <v>35706</v>
      </c>
      <c r="B4161" s="20" t="s">
        <v>35707</v>
      </c>
      <c r="C4161" s="21" t="s">
        <v>35708</v>
      </c>
      <c r="D4161" s="21" t="s">
        <v>35709</v>
      </c>
      <c r="E4161" s="21" t="s">
        <v>35710</v>
      </c>
      <c r="F4161" s="21" t="s">
        <v>15060</v>
      </c>
    </row>
    <row r="4162" spans="1:6" ht="32" customHeight="1">
      <c r="A4162" s="19" t="s">
        <v>35711</v>
      </c>
      <c r="B4162" s="20" t="s">
        <v>35712</v>
      </c>
      <c r="C4162" s="21" t="s">
        <v>35713</v>
      </c>
      <c r="D4162" s="21" t="s">
        <v>35714</v>
      </c>
      <c r="E4162" s="21" t="s">
        <v>35715</v>
      </c>
      <c r="F4162" s="21" t="s">
        <v>15060</v>
      </c>
    </row>
    <row r="4163" spans="1:6" ht="32" customHeight="1">
      <c r="A4163" s="19" t="s">
        <v>35716</v>
      </c>
      <c r="B4163" s="20" t="s">
        <v>35717</v>
      </c>
      <c r="C4163" s="21" t="s">
        <v>35718</v>
      </c>
      <c r="D4163" s="21" t="s">
        <v>35719</v>
      </c>
      <c r="E4163" s="21" t="s">
        <v>35720</v>
      </c>
      <c r="F4163" s="21" t="s">
        <v>15060</v>
      </c>
    </row>
    <row r="4164" spans="1:6" ht="32" customHeight="1">
      <c r="A4164" s="19" t="s">
        <v>35721</v>
      </c>
      <c r="B4164" s="20" t="s">
        <v>35722</v>
      </c>
      <c r="C4164" s="21" t="s">
        <v>35723</v>
      </c>
      <c r="D4164" s="21" t="s">
        <v>35724</v>
      </c>
      <c r="E4164" s="22">
        <v>100</v>
      </c>
      <c r="F4164" s="21" t="s">
        <v>15060</v>
      </c>
    </row>
    <row r="4165" spans="1:6" ht="32" customHeight="1">
      <c r="A4165" s="19" t="s">
        <v>35725</v>
      </c>
      <c r="B4165" s="20" t="s">
        <v>35726</v>
      </c>
      <c r="C4165" s="21" t="s">
        <v>35727</v>
      </c>
      <c r="D4165" s="21" t="s">
        <v>35728</v>
      </c>
      <c r="E4165" s="21" t="s">
        <v>35729</v>
      </c>
      <c r="F4165" s="21" t="s">
        <v>15060</v>
      </c>
    </row>
    <row r="4166" spans="1:6" ht="32" customHeight="1">
      <c r="A4166" s="19" t="s">
        <v>35730</v>
      </c>
      <c r="B4166" s="20" t="s">
        <v>35731</v>
      </c>
      <c r="C4166" s="21" t="s">
        <v>35732</v>
      </c>
      <c r="D4166" s="21" t="s">
        <v>35733</v>
      </c>
      <c r="E4166" s="21" t="s">
        <v>35734</v>
      </c>
      <c r="F4166" s="21" t="s">
        <v>15060</v>
      </c>
    </row>
    <row r="4167" spans="1:6" ht="32" customHeight="1">
      <c r="A4167" s="19" t="s">
        <v>35735</v>
      </c>
      <c r="B4167" s="20" t="s">
        <v>35736</v>
      </c>
      <c r="C4167" s="21" t="s">
        <v>35737</v>
      </c>
      <c r="D4167" s="21" t="s">
        <v>35738</v>
      </c>
      <c r="E4167" s="21" t="s">
        <v>35739</v>
      </c>
      <c r="F4167" s="21" t="s">
        <v>15060</v>
      </c>
    </row>
    <row r="4168" spans="1:6" ht="32" customHeight="1">
      <c r="A4168" s="19" t="s">
        <v>35740</v>
      </c>
      <c r="B4168" s="20" t="s">
        <v>35741</v>
      </c>
      <c r="C4168" s="21" t="s">
        <v>35742</v>
      </c>
      <c r="D4168" s="21" t="s">
        <v>35743</v>
      </c>
      <c r="E4168" s="21" t="s">
        <v>35744</v>
      </c>
      <c r="F4168" s="21" t="s">
        <v>15060</v>
      </c>
    </row>
    <row r="4169" spans="1:6" ht="32" customHeight="1">
      <c r="A4169" s="19" t="s">
        <v>35745</v>
      </c>
      <c r="B4169" s="20" t="s">
        <v>35746</v>
      </c>
      <c r="C4169" s="21" t="s">
        <v>35747</v>
      </c>
      <c r="D4169" s="21" t="s">
        <v>35748</v>
      </c>
      <c r="E4169" s="21" t="s">
        <v>35749</v>
      </c>
      <c r="F4169" s="21" t="s">
        <v>15060</v>
      </c>
    </row>
    <row r="4170" spans="1:6" ht="32" customHeight="1">
      <c r="A4170" s="19" t="s">
        <v>35750</v>
      </c>
      <c r="B4170" s="20" t="s">
        <v>35751</v>
      </c>
      <c r="C4170" s="21" t="s">
        <v>35752</v>
      </c>
      <c r="D4170" s="21" t="s">
        <v>35753</v>
      </c>
      <c r="E4170" s="21" t="s">
        <v>35754</v>
      </c>
      <c r="F4170" s="21" t="s">
        <v>15060</v>
      </c>
    </row>
    <row r="4171" spans="1:6" ht="32" customHeight="1">
      <c r="A4171" s="19" t="s">
        <v>35755</v>
      </c>
      <c r="B4171" s="20" t="s">
        <v>35756</v>
      </c>
      <c r="C4171" s="21" t="s">
        <v>35757</v>
      </c>
      <c r="D4171" s="21" t="s">
        <v>35758</v>
      </c>
      <c r="E4171" s="21" t="s">
        <v>35759</v>
      </c>
      <c r="F4171" s="21" t="s">
        <v>15060</v>
      </c>
    </row>
    <row r="4172" spans="1:6" ht="32" customHeight="1">
      <c r="A4172" s="19" t="s">
        <v>35760</v>
      </c>
      <c r="B4172" s="20" t="s">
        <v>35761</v>
      </c>
      <c r="C4172" s="21" t="s">
        <v>35762</v>
      </c>
      <c r="D4172" s="21" t="s">
        <v>35763</v>
      </c>
      <c r="E4172" s="21" t="s">
        <v>35764</v>
      </c>
      <c r="F4172" s="21" t="s">
        <v>15060</v>
      </c>
    </row>
    <row r="4173" spans="1:6" ht="32" customHeight="1">
      <c r="A4173" s="19" t="s">
        <v>35765</v>
      </c>
      <c r="B4173" s="20" t="s">
        <v>35766</v>
      </c>
      <c r="C4173" s="21" t="s">
        <v>35767</v>
      </c>
      <c r="D4173" s="21" t="s">
        <v>35768</v>
      </c>
      <c r="E4173" s="21" t="s">
        <v>35769</v>
      </c>
      <c r="F4173" s="21" t="s">
        <v>15060</v>
      </c>
    </row>
    <row r="4174" spans="1:6" ht="32" customHeight="1">
      <c r="A4174" s="19" t="s">
        <v>35770</v>
      </c>
      <c r="B4174" s="20" t="s">
        <v>35771</v>
      </c>
      <c r="C4174" s="21" t="s">
        <v>35772</v>
      </c>
      <c r="D4174" s="21" t="s">
        <v>35773</v>
      </c>
      <c r="E4174" s="21" t="s">
        <v>35774</v>
      </c>
      <c r="F4174" s="21" t="s">
        <v>15060</v>
      </c>
    </row>
    <row r="4175" spans="1:6" ht="32" customHeight="1">
      <c r="A4175" s="19" t="s">
        <v>35775</v>
      </c>
      <c r="B4175" s="20" t="s">
        <v>35776</v>
      </c>
      <c r="C4175" s="21" t="s">
        <v>35777</v>
      </c>
      <c r="D4175" s="21" t="s">
        <v>35778</v>
      </c>
      <c r="E4175" s="21" t="s">
        <v>35779</v>
      </c>
      <c r="F4175" s="21" t="s">
        <v>15060</v>
      </c>
    </row>
    <row r="4176" spans="1:6" ht="32" customHeight="1">
      <c r="A4176" s="19" t="s">
        <v>35780</v>
      </c>
      <c r="B4176" s="20" t="s">
        <v>35781</v>
      </c>
      <c r="C4176" s="21" t="s">
        <v>35782</v>
      </c>
      <c r="D4176" s="21" t="s">
        <v>35783</v>
      </c>
      <c r="E4176" s="21" t="s">
        <v>35784</v>
      </c>
      <c r="F4176" s="21" t="s">
        <v>15060</v>
      </c>
    </row>
    <row r="4177" spans="1:6" ht="32" customHeight="1">
      <c r="A4177" s="19" t="s">
        <v>35785</v>
      </c>
      <c r="B4177" s="20" t="s">
        <v>35786</v>
      </c>
      <c r="C4177" s="21" t="s">
        <v>35787</v>
      </c>
      <c r="D4177" s="21" t="s">
        <v>35788</v>
      </c>
      <c r="E4177" s="21" t="s">
        <v>35789</v>
      </c>
      <c r="F4177" s="21" t="s">
        <v>15060</v>
      </c>
    </row>
    <row r="4178" spans="1:6" ht="32" customHeight="1">
      <c r="A4178" s="19" t="s">
        <v>35790</v>
      </c>
      <c r="B4178" s="20" t="s">
        <v>35791</v>
      </c>
      <c r="C4178" s="21" t="s">
        <v>35792</v>
      </c>
      <c r="D4178" s="21" t="s">
        <v>35793</v>
      </c>
      <c r="E4178" s="21" t="s">
        <v>35794</v>
      </c>
      <c r="F4178" s="21" t="s">
        <v>15060</v>
      </c>
    </row>
    <row r="4179" spans="1:6" ht="32" customHeight="1">
      <c r="A4179" s="19" t="s">
        <v>35795</v>
      </c>
      <c r="B4179" s="20" t="s">
        <v>35796</v>
      </c>
      <c r="C4179" s="21" t="s">
        <v>35797</v>
      </c>
      <c r="D4179" s="21" t="s">
        <v>35798</v>
      </c>
      <c r="E4179" s="22">
        <v>100</v>
      </c>
      <c r="F4179" s="21" t="s">
        <v>15060</v>
      </c>
    </row>
    <row r="4180" spans="1:6" ht="32" customHeight="1">
      <c r="A4180" s="19" t="s">
        <v>35799</v>
      </c>
      <c r="B4180" s="20" t="s">
        <v>35800</v>
      </c>
      <c r="C4180" s="21" t="s">
        <v>35801</v>
      </c>
      <c r="D4180" s="21" t="s">
        <v>35802</v>
      </c>
      <c r="E4180" s="21" t="s">
        <v>35803</v>
      </c>
      <c r="F4180" s="21" t="s">
        <v>15060</v>
      </c>
    </row>
    <row r="4181" spans="1:6" ht="32" customHeight="1">
      <c r="A4181" s="19" t="s">
        <v>35804</v>
      </c>
      <c r="B4181" s="20" t="s">
        <v>35805</v>
      </c>
      <c r="C4181" s="21" t="s">
        <v>35806</v>
      </c>
      <c r="D4181" s="21" t="s">
        <v>35807</v>
      </c>
      <c r="E4181" s="21" t="s">
        <v>35808</v>
      </c>
      <c r="F4181" s="21" t="s">
        <v>15060</v>
      </c>
    </row>
    <row r="4182" spans="1:6" ht="32" customHeight="1">
      <c r="A4182" s="19" t="s">
        <v>35809</v>
      </c>
      <c r="B4182" s="20" t="s">
        <v>35810</v>
      </c>
      <c r="C4182" s="21" t="s">
        <v>35811</v>
      </c>
      <c r="D4182" s="21" t="s">
        <v>35812</v>
      </c>
      <c r="E4182" s="22">
        <v>100</v>
      </c>
      <c r="F4182" s="21" t="s">
        <v>15060</v>
      </c>
    </row>
    <row r="4183" spans="1:6" ht="32" customHeight="1">
      <c r="A4183" s="19" t="s">
        <v>35813</v>
      </c>
      <c r="B4183" s="20" t="s">
        <v>35814</v>
      </c>
      <c r="C4183" s="21" t="s">
        <v>35815</v>
      </c>
      <c r="D4183" s="21" t="s">
        <v>35816</v>
      </c>
      <c r="E4183" s="21" t="s">
        <v>35817</v>
      </c>
      <c r="F4183" s="21" t="s">
        <v>15060</v>
      </c>
    </row>
    <row r="4184" spans="1:6" ht="32" customHeight="1">
      <c r="A4184" s="19" t="s">
        <v>35818</v>
      </c>
      <c r="B4184" s="20" t="s">
        <v>35819</v>
      </c>
      <c r="C4184" s="21" t="s">
        <v>35820</v>
      </c>
      <c r="D4184" s="21" t="s">
        <v>35821</v>
      </c>
      <c r="E4184" s="21" t="s">
        <v>35822</v>
      </c>
      <c r="F4184" s="21" t="s">
        <v>15060</v>
      </c>
    </row>
    <row r="4185" spans="1:6" ht="32" customHeight="1">
      <c r="A4185" s="19" t="s">
        <v>35823</v>
      </c>
      <c r="B4185" s="20" t="s">
        <v>35824</v>
      </c>
      <c r="C4185" s="21" t="s">
        <v>35825</v>
      </c>
      <c r="D4185" s="21" t="s">
        <v>35826</v>
      </c>
      <c r="E4185" s="21" t="s">
        <v>35827</v>
      </c>
      <c r="F4185" s="21" t="s">
        <v>15060</v>
      </c>
    </row>
    <row r="4186" spans="1:6" ht="32" customHeight="1">
      <c r="A4186" s="19" t="s">
        <v>35828</v>
      </c>
      <c r="B4186" s="20" t="s">
        <v>35829</v>
      </c>
      <c r="C4186" s="21" t="s">
        <v>35830</v>
      </c>
      <c r="D4186" s="21" t="s">
        <v>35831</v>
      </c>
      <c r="E4186" s="21" t="s">
        <v>35832</v>
      </c>
      <c r="F4186" s="21" t="s">
        <v>15060</v>
      </c>
    </row>
    <row r="4187" spans="1:6" ht="32" customHeight="1">
      <c r="A4187" s="19" t="s">
        <v>35833</v>
      </c>
      <c r="B4187" s="20" t="s">
        <v>35834</v>
      </c>
      <c r="C4187" s="21" t="s">
        <v>35835</v>
      </c>
      <c r="D4187" s="21" t="s">
        <v>35836</v>
      </c>
      <c r="E4187" s="22">
        <v>100</v>
      </c>
      <c r="F4187" s="21" t="s">
        <v>15060</v>
      </c>
    </row>
    <row r="4188" spans="1:6" ht="32" customHeight="1">
      <c r="A4188" s="19" t="s">
        <v>35837</v>
      </c>
      <c r="B4188" s="20" t="s">
        <v>35838</v>
      </c>
      <c r="C4188" s="21" t="s">
        <v>35839</v>
      </c>
      <c r="D4188" s="21" t="s">
        <v>35840</v>
      </c>
      <c r="E4188" s="21" t="s">
        <v>35841</v>
      </c>
      <c r="F4188" s="21" t="s">
        <v>15060</v>
      </c>
    </row>
    <row r="4189" spans="1:6" ht="32" customHeight="1">
      <c r="A4189" s="19" t="s">
        <v>35842</v>
      </c>
      <c r="B4189" s="20" t="s">
        <v>35843</v>
      </c>
      <c r="C4189" s="21" t="s">
        <v>35844</v>
      </c>
      <c r="D4189" s="21" t="s">
        <v>35845</v>
      </c>
      <c r="E4189" s="21" t="s">
        <v>35846</v>
      </c>
      <c r="F4189" s="21" t="s">
        <v>15060</v>
      </c>
    </row>
    <row r="4190" spans="1:6" ht="32" customHeight="1">
      <c r="A4190" s="19" t="s">
        <v>35847</v>
      </c>
      <c r="B4190" s="20" t="s">
        <v>35848</v>
      </c>
      <c r="C4190" s="21" t="s">
        <v>35849</v>
      </c>
      <c r="D4190" s="21" t="s">
        <v>35850</v>
      </c>
      <c r="E4190" s="21" t="s">
        <v>35851</v>
      </c>
      <c r="F4190" s="21" t="s">
        <v>15060</v>
      </c>
    </row>
    <row r="4191" spans="1:6" ht="32" customHeight="1">
      <c r="A4191" s="19" t="s">
        <v>35852</v>
      </c>
      <c r="B4191" s="20" t="s">
        <v>35853</v>
      </c>
      <c r="C4191" s="21" t="s">
        <v>35854</v>
      </c>
      <c r="D4191" s="21" t="s">
        <v>35855</v>
      </c>
      <c r="E4191" s="22">
        <v>100</v>
      </c>
      <c r="F4191" s="21" t="s">
        <v>15060</v>
      </c>
    </row>
    <row r="4192" spans="1:6" ht="32" customHeight="1">
      <c r="A4192" s="19" t="s">
        <v>35856</v>
      </c>
      <c r="B4192" s="20" t="s">
        <v>35857</v>
      </c>
      <c r="C4192" s="21" t="s">
        <v>35858</v>
      </c>
      <c r="D4192" s="21" t="s">
        <v>35859</v>
      </c>
      <c r="E4192" s="21" t="s">
        <v>35860</v>
      </c>
      <c r="F4192" s="21" t="s">
        <v>15060</v>
      </c>
    </row>
    <row r="4193" spans="1:6" ht="32" customHeight="1">
      <c r="A4193" s="19" t="s">
        <v>35861</v>
      </c>
      <c r="B4193" s="20" t="s">
        <v>35862</v>
      </c>
      <c r="C4193" s="21" t="s">
        <v>35863</v>
      </c>
      <c r="D4193" s="21" t="s">
        <v>35864</v>
      </c>
      <c r="E4193" s="21" t="s">
        <v>35865</v>
      </c>
      <c r="F4193" s="21" t="s">
        <v>15060</v>
      </c>
    </row>
    <row r="4194" spans="1:6" ht="32" customHeight="1">
      <c r="A4194" s="19" t="s">
        <v>35866</v>
      </c>
      <c r="B4194" s="20" t="s">
        <v>35867</v>
      </c>
      <c r="C4194" s="21" t="s">
        <v>35868</v>
      </c>
      <c r="D4194" s="21" t="s">
        <v>35869</v>
      </c>
      <c r="E4194" s="21" t="s">
        <v>35870</v>
      </c>
      <c r="F4194" s="21" t="s">
        <v>15060</v>
      </c>
    </row>
    <row r="4195" spans="1:6" ht="32" customHeight="1">
      <c r="A4195" s="19" t="s">
        <v>35871</v>
      </c>
      <c r="B4195" s="20" t="s">
        <v>35872</v>
      </c>
      <c r="C4195" s="21" t="s">
        <v>35873</v>
      </c>
      <c r="D4195" s="21" t="s">
        <v>35874</v>
      </c>
      <c r="E4195" s="21" t="s">
        <v>35875</v>
      </c>
      <c r="F4195" s="21" t="s">
        <v>15060</v>
      </c>
    </row>
    <row r="4196" spans="1:6" ht="32" customHeight="1">
      <c r="A4196" s="19" t="s">
        <v>35876</v>
      </c>
      <c r="B4196" s="20" t="s">
        <v>35877</v>
      </c>
      <c r="C4196" s="21" t="s">
        <v>35878</v>
      </c>
      <c r="D4196" s="21" t="s">
        <v>35879</v>
      </c>
      <c r="E4196" s="21" t="s">
        <v>35880</v>
      </c>
      <c r="F4196" s="21" t="s">
        <v>15060</v>
      </c>
    </row>
    <row r="4197" spans="1:6" ht="32" customHeight="1">
      <c r="A4197" s="19" t="s">
        <v>35881</v>
      </c>
      <c r="B4197" s="20" t="s">
        <v>35882</v>
      </c>
      <c r="C4197" s="21" t="s">
        <v>35883</v>
      </c>
      <c r="D4197" s="21" t="s">
        <v>35884</v>
      </c>
      <c r="E4197" s="21" t="s">
        <v>35885</v>
      </c>
      <c r="F4197" s="21" t="s">
        <v>15060</v>
      </c>
    </row>
    <row r="4198" spans="1:6" ht="32" customHeight="1">
      <c r="A4198" s="19" t="s">
        <v>35886</v>
      </c>
      <c r="B4198" s="20" t="s">
        <v>35887</v>
      </c>
      <c r="C4198" s="21" t="s">
        <v>35888</v>
      </c>
      <c r="D4198" s="21" t="s">
        <v>35889</v>
      </c>
      <c r="E4198" s="21" t="s">
        <v>35890</v>
      </c>
      <c r="F4198" s="21" t="s">
        <v>15060</v>
      </c>
    </row>
    <row r="4199" spans="1:6" ht="32" customHeight="1">
      <c r="A4199" s="19" t="s">
        <v>35891</v>
      </c>
      <c r="B4199" s="20" t="s">
        <v>35892</v>
      </c>
      <c r="C4199" s="21" t="s">
        <v>35893</v>
      </c>
      <c r="D4199" s="21" t="s">
        <v>35894</v>
      </c>
      <c r="E4199" s="22">
        <v>100</v>
      </c>
      <c r="F4199" s="21" t="s">
        <v>15060</v>
      </c>
    </row>
    <row r="4200" spans="1:6" ht="32" customHeight="1">
      <c r="A4200" s="19" t="s">
        <v>35895</v>
      </c>
      <c r="B4200" s="20" t="s">
        <v>35896</v>
      </c>
      <c r="C4200" s="21" t="s">
        <v>35897</v>
      </c>
      <c r="D4200" s="21" t="s">
        <v>35898</v>
      </c>
      <c r="E4200" s="21" t="s">
        <v>35899</v>
      </c>
      <c r="F4200" s="21" t="s">
        <v>15060</v>
      </c>
    </row>
    <row r="4201" spans="1:6" ht="32" customHeight="1">
      <c r="A4201" s="19" t="s">
        <v>35900</v>
      </c>
      <c r="B4201" s="20" t="s">
        <v>35901</v>
      </c>
      <c r="C4201" s="21" t="s">
        <v>35902</v>
      </c>
      <c r="D4201" s="21" t="s">
        <v>35903</v>
      </c>
      <c r="E4201" s="22">
        <v>100</v>
      </c>
      <c r="F4201" s="21" t="s">
        <v>15060</v>
      </c>
    </row>
    <row r="4202" spans="1:6" ht="32" customHeight="1">
      <c r="A4202" s="19" t="s">
        <v>35904</v>
      </c>
      <c r="B4202" s="20" t="s">
        <v>35905</v>
      </c>
      <c r="C4202" s="21" t="s">
        <v>35906</v>
      </c>
      <c r="D4202" s="21" t="s">
        <v>35907</v>
      </c>
      <c r="E4202" s="21" t="s">
        <v>35908</v>
      </c>
      <c r="F4202" s="21" t="s">
        <v>15060</v>
      </c>
    </row>
    <row r="4203" spans="1:6" ht="32" customHeight="1">
      <c r="A4203" s="19" t="s">
        <v>35909</v>
      </c>
      <c r="B4203" s="20" t="s">
        <v>35910</v>
      </c>
      <c r="C4203" s="21" t="s">
        <v>35911</v>
      </c>
      <c r="D4203" s="21" t="s">
        <v>35912</v>
      </c>
      <c r="E4203" s="21" t="s">
        <v>35913</v>
      </c>
      <c r="F4203" s="21" t="s">
        <v>15060</v>
      </c>
    </row>
    <row r="4204" spans="1:6" ht="32" customHeight="1">
      <c r="A4204" s="19" t="s">
        <v>35914</v>
      </c>
      <c r="B4204" s="20" t="s">
        <v>35915</v>
      </c>
      <c r="C4204" s="21" t="s">
        <v>35916</v>
      </c>
      <c r="D4204" s="21" t="s">
        <v>35917</v>
      </c>
      <c r="E4204" s="21" t="s">
        <v>35918</v>
      </c>
      <c r="F4204" s="21" t="s">
        <v>15060</v>
      </c>
    </row>
    <row r="4205" spans="1:6" ht="32" customHeight="1">
      <c r="A4205" s="19" t="s">
        <v>35919</v>
      </c>
      <c r="B4205" s="20" t="s">
        <v>35920</v>
      </c>
      <c r="C4205" s="21" t="s">
        <v>35921</v>
      </c>
      <c r="D4205" s="21" t="s">
        <v>35922</v>
      </c>
      <c r="E4205" s="22">
        <v>100</v>
      </c>
      <c r="F4205" s="21" t="s">
        <v>15060</v>
      </c>
    </row>
    <row r="4206" spans="1:6" ht="32" customHeight="1">
      <c r="A4206" s="19" t="s">
        <v>35923</v>
      </c>
      <c r="B4206" s="20" t="s">
        <v>35924</v>
      </c>
      <c r="C4206" s="21" t="s">
        <v>35925</v>
      </c>
      <c r="D4206" s="21" t="s">
        <v>35926</v>
      </c>
      <c r="E4206" s="21" t="s">
        <v>35927</v>
      </c>
      <c r="F4206" s="21" t="s">
        <v>15060</v>
      </c>
    </row>
    <row r="4207" spans="1:6" ht="32" customHeight="1">
      <c r="A4207" s="19" t="s">
        <v>35928</v>
      </c>
      <c r="B4207" s="20" t="s">
        <v>35929</v>
      </c>
      <c r="C4207" s="21" t="s">
        <v>35930</v>
      </c>
      <c r="D4207" s="21" t="s">
        <v>35931</v>
      </c>
      <c r="E4207" s="21" t="s">
        <v>35932</v>
      </c>
      <c r="F4207" s="21" t="s">
        <v>15060</v>
      </c>
    </row>
    <row r="4208" spans="1:6" ht="32" customHeight="1">
      <c r="A4208" s="19" t="s">
        <v>35933</v>
      </c>
      <c r="B4208" s="20" t="s">
        <v>35934</v>
      </c>
      <c r="C4208" s="21" t="s">
        <v>35935</v>
      </c>
      <c r="D4208" s="21" t="s">
        <v>35936</v>
      </c>
      <c r="E4208" s="21" t="s">
        <v>35937</v>
      </c>
      <c r="F4208" s="21" t="s">
        <v>15060</v>
      </c>
    </row>
    <row r="4209" spans="1:6" ht="32" customHeight="1">
      <c r="A4209" s="19" t="s">
        <v>35938</v>
      </c>
      <c r="B4209" s="20" t="s">
        <v>35939</v>
      </c>
      <c r="C4209" s="21" t="s">
        <v>35940</v>
      </c>
      <c r="D4209" s="21" t="s">
        <v>35941</v>
      </c>
      <c r="E4209" s="21" t="s">
        <v>35942</v>
      </c>
      <c r="F4209" s="21" t="s">
        <v>15060</v>
      </c>
    </row>
    <row r="4210" spans="1:6" ht="32" customHeight="1">
      <c r="A4210" s="19" t="s">
        <v>35943</v>
      </c>
      <c r="B4210" s="20" t="s">
        <v>35944</v>
      </c>
      <c r="C4210" s="21" t="s">
        <v>35945</v>
      </c>
      <c r="D4210" s="21" t="s">
        <v>35946</v>
      </c>
      <c r="E4210" s="21" t="s">
        <v>35947</v>
      </c>
      <c r="F4210" s="21" t="s">
        <v>15060</v>
      </c>
    </row>
    <row r="4211" spans="1:6" ht="32" customHeight="1">
      <c r="A4211" s="19" t="s">
        <v>35948</v>
      </c>
      <c r="B4211" s="20" t="s">
        <v>35949</v>
      </c>
      <c r="C4211" s="21" t="s">
        <v>35950</v>
      </c>
      <c r="D4211" s="21" t="s">
        <v>35951</v>
      </c>
      <c r="E4211" s="21" t="s">
        <v>35952</v>
      </c>
      <c r="F4211" s="21" t="s">
        <v>15060</v>
      </c>
    </row>
    <row r="4212" spans="1:6" ht="32" customHeight="1">
      <c r="A4212" s="19" t="s">
        <v>35953</v>
      </c>
      <c r="B4212" s="20" t="s">
        <v>35954</v>
      </c>
      <c r="C4212" s="21" t="s">
        <v>35955</v>
      </c>
      <c r="D4212" s="21" t="s">
        <v>35956</v>
      </c>
      <c r="E4212" s="21" t="s">
        <v>35957</v>
      </c>
      <c r="F4212" s="21" t="s">
        <v>15060</v>
      </c>
    </row>
    <row r="4213" spans="1:6" ht="32" customHeight="1">
      <c r="A4213" s="19" t="s">
        <v>35958</v>
      </c>
      <c r="B4213" s="20" t="s">
        <v>35959</v>
      </c>
      <c r="C4213" s="21" t="s">
        <v>35960</v>
      </c>
      <c r="D4213" s="21" t="s">
        <v>35961</v>
      </c>
      <c r="E4213" s="21" t="s">
        <v>35962</v>
      </c>
      <c r="F4213" s="21" t="s">
        <v>15060</v>
      </c>
    </row>
    <row r="4214" spans="1:6" ht="32" customHeight="1">
      <c r="A4214" s="19" t="s">
        <v>35963</v>
      </c>
      <c r="B4214" s="20" t="s">
        <v>35964</v>
      </c>
      <c r="C4214" s="21" t="s">
        <v>35965</v>
      </c>
      <c r="D4214" s="21" t="s">
        <v>35966</v>
      </c>
      <c r="E4214" s="21" t="s">
        <v>35967</v>
      </c>
      <c r="F4214" s="21" t="s">
        <v>15060</v>
      </c>
    </row>
    <row r="4215" spans="1:6" ht="32" customHeight="1">
      <c r="A4215" s="19" t="s">
        <v>35968</v>
      </c>
      <c r="B4215" s="20" t="s">
        <v>35969</v>
      </c>
      <c r="C4215" s="21" t="s">
        <v>35970</v>
      </c>
      <c r="D4215" s="21" t="s">
        <v>35971</v>
      </c>
      <c r="E4215" s="21" t="s">
        <v>35972</v>
      </c>
      <c r="F4215" s="21" t="s">
        <v>15060</v>
      </c>
    </row>
    <row r="4216" spans="1:6" ht="32" customHeight="1">
      <c r="A4216" s="19" t="s">
        <v>35973</v>
      </c>
      <c r="B4216" s="20" t="s">
        <v>35974</v>
      </c>
      <c r="C4216" s="21" t="s">
        <v>35975</v>
      </c>
      <c r="D4216" s="21" t="s">
        <v>35976</v>
      </c>
      <c r="E4216" s="21" t="s">
        <v>35977</v>
      </c>
      <c r="F4216" s="21" t="s">
        <v>15060</v>
      </c>
    </row>
    <row r="4217" spans="1:6" ht="32" customHeight="1">
      <c r="A4217" s="19" t="s">
        <v>35978</v>
      </c>
      <c r="B4217" s="20" t="s">
        <v>35979</v>
      </c>
      <c r="C4217" s="21" t="s">
        <v>35980</v>
      </c>
      <c r="D4217" s="21" t="s">
        <v>35981</v>
      </c>
      <c r="E4217" s="21" t="s">
        <v>35982</v>
      </c>
      <c r="F4217" s="21" t="s">
        <v>15060</v>
      </c>
    </row>
    <row r="4218" spans="1:6" ht="32" customHeight="1">
      <c r="A4218" s="19" t="s">
        <v>35983</v>
      </c>
      <c r="B4218" s="20" t="s">
        <v>35984</v>
      </c>
      <c r="C4218" s="21" t="s">
        <v>35985</v>
      </c>
      <c r="D4218" s="21" t="s">
        <v>35986</v>
      </c>
      <c r="E4218" s="21" t="s">
        <v>35987</v>
      </c>
      <c r="F4218" s="21" t="s">
        <v>15060</v>
      </c>
    </row>
    <row r="4219" spans="1:6" ht="32" customHeight="1">
      <c r="A4219" s="19" t="s">
        <v>35988</v>
      </c>
      <c r="B4219" s="20" t="s">
        <v>35989</v>
      </c>
      <c r="C4219" s="21" t="s">
        <v>35990</v>
      </c>
      <c r="D4219" s="21" t="s">
        <v>35991</v>
      </c>
      <c r="E4219" s="21" t="s">
        <v>35992</v>
      </c>
      <c r="F4219" s="21" t="s">
        <v>15060</v>
      </c>
    </row>
    <row r="4220" spans="1:6" ht="32" customHeight="1">
      <c r="A4220" s="19" t="s">
        <v>35993</v>
      </c>
      <c r="B4220" s="20" t="s">
        <v>35994</v>
      </c>
      <c r="C4220" s="21" t="s">
        <v>35995</v>
      </c>
      <c r="D4220" s="21" t="s">
        <v>35996</v>
      </c>
      <c r="E4220" s="21" t="s">
        <v>35997</v>
      </c>
      <c r="F4220" s="21" t="s">
        <v>15060</v>
      </c>
    </row>
    <row r="4221" spans="1:6" ht="32" customHeight="1">
      <c r="A4221" s="19" t="s">
        <v>35998</v>
      </c>
      <c r="B4221" s="20" t="s">
        <v>35999</v>
      </c>
      <c r="C4221" s="21" t="s">
        <v>36000</v>
      </c>
      <c r="D4221" s="21" t="s">
        <v>36001</v>
      </c>
      <c r="E4221" s="21" t="s">
        <v>36002</v>
      </c>
      <c r="F4221" s="21" t="s">
        <v>15060</v>
      </c>
    </row>
    <row r="4222" spans="1:6" ht="32" customHeight="1">
      <c r="A4222" s="19" t="s">
        <v>36003</v>
      </c>
      <c r="B4222" s="20" t="s">
        <v>36004</v>
      </c>
      <c r="C4222" s="21" t="s">
        <v>36005</v>
      </c>
      <c r="D4222" s="21" t="s">
        <v>36006</v>
      </c>
      <c r="E4222" s="21" t="s">
        <v>36007</v>
      </c>
      <c r="F4222" s="21" t="s">
        <v>15060</v>
      </c>
    </row>
    <row r="4223" spans="1:6" ht="32" customHeight="1">
      <c r="A4223" s="19" t="s">
        <v>36008</v>
      </c>
      <c r="B4223" s="20" t="s">
        <v>36009</v>
      </c>
      <c r="C4223" s="21" t="s">
        <v>36010</v>
      </c>
      <c r="D4223" s="21" t="s">
        <v>36011</v>
      </c>
      <c r="E4223" s="21" t="s">
        <v>36012</v>
      </c>
      <c r="F4223" s="21" t="s">
        <v>15060</v>
      </c>
    </row>
    <row r="4224" spans="1:6" ht="32" customHeight="1">
      <c r="A4224" s="19" t="s">
        <v>36013</v>
      </c>
      <c r="B4224" s="20" t="s">
        <v>36014</v>
      </c>
      <c r="C4224" s="21" t="s">
        <v>36015</v>
      </c>
      <c r="D4224" s="21" t="s">
        <v>36016</v>
      </c>
      <c r="E4224" s="21" t="s">
        <v>36017</v>
      </c>
      <c r="F4224" s="21" t="s">
        <v>15060</v>
      </c>
    </row>
    <row r="4225" spans="1:6" ht="32" customHeight="1">
      <c r="A4225" s="19" t="s">
        <v>36018</v>
      </c>
      <c r="B4225" s="20" t="s">
        <v>36019</v>
      </c>
      <c r="C4225" s="21" t="s">
        <v>36020</v>
      </c>
      <c r="D4225" s="21" t="s">
        <v>36021</v>
      </c>
      <c r="E4225" s="21" t="s">
        <v>36022</v>
      </c>
      <c r="F4225" s="21" t="s">
        <v>15060</v>
      </c>
    </row>
    <row r="4226" spans="1:6" ht="32" customHeight="1">
      <c r="A4226" s="19" t="s">
        <v>36023</v>
      </c>
      <c r="B4226" s="20" t="s">
        <v>36024</v>
      </c>
      <c r="C4226" s="21" t="s">
        <v>36025</v>
      </c>
      <c r="D4226" s="21" t="s">
        <v>36026</v>
      </c>
      <c r="E4226" s="21" t="s">
        <v>36027</v>
      </c>
      <c r="F4226" s="21" t="s">
        <v>15060</v>
      </c>
    </row>
    <row r="4227" spans="1:6" ht="32" customHeight="1">
      <c r="A4227" s="19" t="s">
        <v>36028</v>
      </c>
      <c r="B4227" s="20" t="s">
        <v>36029</v>
      </c>
      <c r="C4227" s="21" t="s">
        <v>36030</v>
      </c>
      <c r="D4227" s="21" t="s">
        <v>36031</v>
      </c>
      <c r="E4227" s="21" t="s">
        <v>36032</v>
      </c>
      <c r="F4227" s="21" t="s">
        <v>15060</v>
      </c>
    </row>
    <row r="4228" spans="1:6" ht="32" customHeight="1">
      <c r="A4228" s="19" t="s">
        <v>36033</v>
      </c>
      <c r="B4228" s="20" t="s">
        <v>36034</v>
      </c>
      <c r="C4228" s="21" t="s">
        <v>36035</v>
      </c>
      <c r="D4228" s="21" t="s">
        <v>36036</v>
      </c>
      <c r="E4228" s="21" t="s">
        <v>36037</v>
      </c>
      <c r="F4228" s="21" t="s">
        <v>15060</v>
      </c>
    </row>
    <row r="4229" spans="1:6" ht="32" customHeight="1">
      <c r="A4229" s="19" t="s">
        <v>36038</v>
      </c>
      <c r="B4229" s="20" t="s">
        <v>36039</v>
      </c>
      <c r="C4229" s="21" t="s">
        <v>36040</v>
      </c>
      <c r="D4229" s="21" t="s">
        <v>36041</v>
      </c>
      <c r="E4229" s="21" t="s">
        <v>36042</v>
      </c>
      <c r="F4229" s="21" t="s">
        <v>15060</v>
      </c>
    </row>
    <row r="4230" spans="1:6" ht="32" customHeight="1">
      <c r="A4230" s="19" t="s">
        <v>36043</v>
      </c>
      <c r="B4230" s="20" t="s">
        <v>36044</v>
      </c>
      <c r="C4230" s="21" t="s">
        <v>36045</v>
      </c>
      <c r="D4230" s="21" t="s">
        <v>36046</v>
      </c>
      <c r="E4230" s="21" t="s">
        <v>36047</v>
      </c>
      <c r="F4230" s="21" t="s">
        <v>15060</v>
      </c>
    </row>
    <row r="4231" spans="1:6" ht="32" customHeight="1">
      <c r="A4231" s="19" t="s">
        <v>36048</v>
      </c>
      <c r="B4231" s="20" t="s">
        <v>36049</v>
      </c>
      <c r="C4231" s="21" t="s">
        <v>36050</v>
      </c>
      <c r="D4231" s="21" t="s">
        <v>36051</v>
      </c>
      <c r="E4231" s="21" t="s">
        <v>36052</v>
      </c>
      <c r="F4231" s="21" t="s">
        <v>15060</v>
      </c>
    </row>
    <row r="4232" spans="1:6" ht="32" customHeight="1">
      <c r="A4232" s="19" t="s">
        <v>36053</v>
      </c>
      <c r="B4232" s="20" t="s">
        <v>36054</v>
      </c>
      <c r="C4232" s="21" t="s">
        <v>36055</v>
      </c>
      <c r="D4232" s="21" t="s">
        <v>36056</v>
      </c>
      <c r="E4232" s="21" t="s">
        <v>36057</v>
      </c>
      <c r="F4232" s="21" t="s">
        <v>15060</v>
      </c>
    </row>
    <row r="4233" spans="1:6" ht="32" customHeight="1">
      <c r="A4233" s="19" t="s">
        <v>36058</v>
      </c>
      <c r="B4233" s="20" t="s">
        <v>36059</v>
      </c>
      <c r="C4233" s="21" t="s">
        <v>36060</v>
      </c>
      <c r="D4233" s="21" t="s">
        <v>36061</v>
      </c>
      <c r="E4233" s="21" t="s">
        <v>36062</v>
      </c>
      <c r="F4233" s="21" t="s">
        <v>15060</v>
      </c>
    </row>
    <row r="4234" spans="1:6" ht="32" customHeight="1">
      <c r="A4234" s="19" t="s">
        <v>36063</v>
      </c>
      <c r="B4234" s="20" t="s">
        <v>36064</v>
      </c>
      <c r="C4234" s="21" t="s">
        <v>36065</v>
      </c>
      <c r="D4234" s="21" t="s">
        <v>36066</v>
      </c>
      <c r="E4234" s="22">
        <v>100</v>
      </c>
      <c r="F4234" s="21" t="s">
        <v>15060</v>
      </c>
    </row>
    <row r="4235" spans="1:6" ht="32" customHeight="1">
      <c r="A4235" s="19" t="s">
        <v>36067</v>
      </c>
      <c r="B4235" s="20" t="s">
        <v>36068</v>
      </c>
      <c r="C4235" s="21" t="s">
        <v>36069</v>
      </c>
      <c r="D4235" s="21" t="s">
        <v>36070</v>
      </c>
      <c r="E4235" s="21" t="s">
        <v>36071</v>
      </c>
      <c r="F4235" s="21" t="s">
        <v>15060</v>
      </c>
    </row>
    <row r="4236" spans="1:6" ht="32" customHeight="1">
      <c r="A4236" s="19" t="s">
        <v>36072</v>
      </c>
      <c r="B4236" s="20" t="s">
        <v>36073</v>
      </c>
      <c r="C4236" s="21" t="s">
        <v>36074</v>
      </c>
      <c r="D4236" s="21" t="s">
        <v>36075</v>
      </c>
      <c r="E4236" s="21" t="s">
        <v>36076</v>
      </c>
      <c r="F4236" s="21" t="s">
        <v>15060</v>
      </c>
    </row>
    <row r="4237" spans="1:6" ht="32" customHeight="1">
      <c r="A4237" s="19" t="s">
        <v>36077</v>
      </c>
      <c r="B4237" s="20" t="s">
        <v>36078</v>
      </c>
      <c r="C4237" s="21" t="s">
        <v>36079</v>
      </c>
      <c r="D4237" s="21" t="s">
        <v>36080</v>
      </c>
      <c r="E4237" s="21" t="s">
        <v>36081</v>
      </c>
      <c r="F4237" s="21" t="s">
        <v>15060</v>
      </c>
    </row>
    <row r="4238" spans="1:6" ht="32" customHeight="1">
      <c r="A4238" s="19" t="s">
        <v>36082</v>
      </c>
      <c r="B4238" s="20" t="s">
        <v>36083</v>
      </c>
      <c r="C4238" s="21" t="s">
        <v>36084</v>
      </c>
      <c r="D4238" s="21" t="s">
        <v>36085</v>
      </c>
      <c r="E4238" s="21" t="s">
        <v>36086</v>
      </c>
      <c r="F4238" s="21" t="s">
        <v>15060</v>
      </c>
    </row>
    <row r="4239" spans="1:6" ht="32" customHeight="1">
      <c r="A4239" s="19" t="s">
        <v>36087</v>
      </c>
      <c r="B4239" s="20" t="s">
        <v>36088</v>
      </c>
      <c r="C4239" s="21" t="s">
        <v>36089</v>
      </c>
      <c r="D4239" s="21" t="s">
        <v>36090</v>
      </c>
      <c r="E4239" s="21" t="s">
        <v>36091</v>
      </c>
      <c r="F4239" s="21" t="s">
        <v>15060</v>
      </c>
    </row>
    <row r="4240" spans="1:6" ht="32" customHeight="1">
      <c r="A4240" s="19" t="s">
        <v>36092</v>
      </c>
      <c r="B4240" s="20" t="s">
        <v>36093</v>
      </c>
      <c r="C4240" s="21" t="s">
        <v>36094</v>
      </c>
      <c r="D4240" s="21" t="s">
        <v>36095</v>
      </c>
      <c r="E4240" s="21" t="s">
        <v>36096</v>
      </c>
      <c r="F4240" s="21" t="s">
        <v>15060</v>
      </c>
    </row>
    <row r="4241" spans="1:6" ht="32" customHeight="1">
      <c r="A4241" s="19" t="s">
        <v>36097</v>
      </c>
      <c r="B4241" s="20" t="s">
        <v>36098</v>
      </c>
      <c r="C4241" s="21" t="s">
        <v>36099</v>
      </c>
      <c r="D4241" s="21" t="s">
        <v>36100</v>
      </c>
      <c r="E4241" s="21" t="s">
        <v>36101</v>
      </c>
      <c r="F4241" s="21" t="s">
        <v>15060</v>
      </c>
    </row>
    <row r="4242" spans="1:6" ht="32" customHeight="1">
      <c r="A4242" s="19" t="s">
        <v>36102</v>
      </c>
      <c r="B4242" s="20" t="s">
        <v>36103</v>
      </c>
      <c r="C4242" s="21" t="s">
        <v>36104</v>
      </c>
      <c r="D4242" s="21" t="s">
        <v>36105</v>
      </c>
      <c r="E4242" s="21" t="s">
        <v>36106</v>
      </c>
      <c r="F4242" s="21" t="s">
        <v>15060</v>
      </c>
    </row>
    <row r="4243" spans="1:6" ht="32" customHeight="1">
      <c r="A4243" s="19" t="s">
        <v>36107</v>
      </c>
      <c r="B4243" s="20" t="s">
        <v>36108</v>
      </c>
      <c r="C4243" s="21" t="s">
        <v>36109</v>
      </c>
      <c r="D4243" s="21" t="s">
        <v>36110</v>
      </c>
      <c r="E4243" s="21" t="s">
        <v>36111</v>
      </c>
      <c r="F4243" s="21" t="s">
        <v>15060</v>
      </c>
    </row>
    <row r="4244" spans="1:6" ht="32" customHeight="1">
      <c r="A4244" s="19" t="s">
        <v>36112</v>
      </c>
      <c r="B4244" s="20" t="s">
        <v>36113</v>
      </c>
      <c r="C4244" s="21" t="s">
        <v>36114</v>
      </c>
      <c r="D4244" s="21" t="s">
        <v>36115</v>
      </c>
      <c r="E4244" s="21" t="s">
        <v>36116</v>
      </c>
      <c r="F4244" s="21" t="s">
        <v>15060</v>
      </c>
    </row>
    <row r="4245" spans="1:6" ht="32" customHeight="1">
      <c r="A4245" s="19" t="s">
        <v>36117</v>
      </c>
      <c r="B4245" s="20" t="s">
        <v>36118</v>
      </c>
      <c r="C4245" s="21" t="s">
        <v>36119</v>
      </c>
      <c r="D4245" s="21" t="s">
        <v>36120</v>
      </c>
      <c r="E4245" s="21" t="s">
        <v>36121</v>
      </c>
      <c r="F4245" s="21" t="s">
        <v>15060</v>
      </c>
    </row>
    <row r="4246" spans="1:6" ht="32" customHeight="1">
      <c r="A4246" s="19" t="s">
        <v>36122</v>
      </c>
      <c r="B4246" s="20" t="s">
        <v>36123</v>
      </c>
      <c r="C4246" s="21" t="s">
        <v>36124</v>
      </c>
      <c r="D4246" s="21" t="s">
        <v>36125</v>
      </c>
      <c r="E4246" s="21" t="s">
        <v>36126</v>
      </c>
      <c r="F4246" s="21" t="s">
        <v>15060</v>
      </c>
    </row>
    <row r="4247" spans="1:6" ht="32" customHeight="1">
      <c r="A4247" s="19" t="s">
        <v>36127</v>
      </c>
      <c r="B4247" s="20" t="s">
        <v>36128</v>
      </c>
      <c r="C4247" s="21" t="s">
        <v>36129</v>
      </c>
      <c r="D4247" s="21" t="s">
        <v>36130</v>
      </c>
      <c r="E4247" s="21" t="s">
        <v>36131</v>
      </c>
      <c r="F4247" s="21" t="s">
        <v>15060</v>
      </c>
    </row>
    <row r="4248" spans="1:6" ht="32" customHeight="1">
      <c r="A4248" s="19" t="s">
        <v>36132</v>
      </c>
      <c r="B4248" s="20" t="s">
        <v>36133</v>
      </c>
      <c r="C4248" s="21" t="s">
        <v>36134</v>
      </c>
      <c r="D4248" s="21" t="s">
        <v>36135</v>
      </c>
      <c r="E4248" s="21" t="s">
        <v>36136</v>
      </c>
      <c r="F4248" s="21" t="s">
        <v>15060</v>
      </c>
    </row>
    <row r="4249" spans="1:6" ht="32" customHeight="1">
      <c r="A4249" s="19" t="s">
        <v>36137</v>
      </c>
      <c r="B4249" s="20" t="s">
        <v>36138</v>
      </c>
      <c r="C4249" s="21" t="s">
        <v>36139</v>
      </c>
      <c r="D4249" s="21" t="s">
        <v>36140</v>
      </c>
      <c r="E4249" s="21" t="s">
        <v>36141</v>
      </c>
      <c r="F4249" s="21" t="s">
        <v>15060</v>
      </c>
    </row>
    <row r="4250" spans="1:6" ht="32" customHeight="1">
      <c r="A4250" s="19" t="s">
        <v>36142</v>
      </c>
      <c r="B4250" s="20" t="s">
        <v>36143</v>
      </c>
      <c r="C4250" s="21" t="s">
        <v>36144</v>
      </c>
      <c r="D4250" s="21" t="s">
        <v>36145</v>
      </c>
      <c r="E4250" s="21" t="s">
        <v>36146</v>
      </c>
      <c r="F4250" s="21" t="s">
        <v>15060</v>
      </c>
    </row>
    <row r="4251" spans="1:6" ht="32" customHeight="1">
      <c r="A4251" s="19" t="s">
        <v>36147</v>
      </c>
      <c r="B4251" s="20" t="s">
        <v>36148</v>
      </c>
      <c r="C4251" s="21" t="s">
        <v>36149</v>
      </c>
      <c r="D4251" s="21" t="s">
        <v>36150</v>
      </c>
      <c r="E4251" s="21" t="s">
        <v>36151</v>
      </c>
      <c r="F4251" s="21" t="s">
        <v>15060</v>
      </c>
    </row>
    <row r="4252" spans="1:6" ht="32" customHeight="1">
      <c r="A4252" s="19" t="s">
        <v>36152</v>
      </c>
      <c r="B4252" s="20" t="s">
        <v>36153</v>
      </c>
      <c r="C4252" s="21" t="s">
        <v>36154</v>
      </c>
      <c r="D4252" s="21" t="s">
        <v>36155</v>
      </c>
      <c r="E4252" s="21" t="s">
        <v>36156</v>
      </c>
      <c r="F4252" s="21" t="s">
        <v>15060</v>
      </c>
    </row>
    <row r="4253" spans="1:6" ht="32" customHeight="1">
      <c r="A4253" s="19" t="s">
        <v>36157</v>
      </c>
      <c r="B4253" s="20" t="s">
        <v>36158</v>
      </c>
      <c r="C4253" s="21" t="s">
        <v>36159</v>
      </c>
      <c r="D4253" s="21" t="s">
        <v>36160</v>
      </c>
      <c r="E4253" s="21" t="s">
        <v>36161</v>
      </c>
      <c r="F4253" s="21" t="s">
        <v>15060</v>
      </c>
    </row>
    <row r="4254" spans="1:6" ht="32" customHeight="1">
      <c r="A4254" s="19" t="s">
        <v>36162</v>
      </c>
      <c r="B4254" s="20" t="s">
        <v>36163</v>
      </c>
      <c r="C4254" s="21" t="s">
        <v>36164</v>
      </c>
      <c r="D4254" s="21" t="s">
        <v>36165</v>
      </c>
      <c r="E4254" s="21" t="s">
        <v>36166</v>
      </c>
      <c r="F4254" s="21" t="s">
        <v>15060</v>
      </c>
    </row>
    <row r="4255" spans="1:6" ht="32" customHeight="1">
      <c r="A4255" s="19" t="s">
        <v>36167</v>
      </c>
      <c r="B4255" s="20" t="s">
        <v>36168</v>
      </c>
      <c r="C4255" s="21" t="s">
        <v>36169</v>
      </c>
      <c r="D4255" s="21" t="s">
        <v>36170</v>
      </c>
      <c r="E4255" s="21" t="s">
        <v>36171</v>
      </c>
      <c r="F4255" s="21" t="s">
        <v>15060</v>
      </c>
    </row>
    <row r="4256" spans="1:6" ht="32" customHeight="1">
      <c r="A4256" s="19" t="s">
        <v>36172</v>
      </c>
      <c r="B4256" s="20" t="s">
        <v>36173</v>
      </c>
      <c r="C4256" s="21" t="s">
        <v>36174</v>
      </c>
      <c r="D4256" s="21" t="s">
        <v>36175</v>
      </c>
      <c r="E4256" s="22">
        <v>100</v>
      </c>
      <c r="F4256" s="21" t="s">
        <v>15060</v>
      </c>
    </row>
    <row r="4257" spans="1:6" ht="32" customHeight="1">
      <c r="A4257" s="19" t="s">
        <v>36176</v>
      </c>
      <c r="B4257" s="20" t="s">
        <v>36177</v>
      </c>
      <c r="C4257" s="21" t="s">
        <v>36178</v>
      </c>
      <c r="D4257" s="21" t="s">
        <v>36179</v>
      </c>
      <c r="E4257" s="21" t="s">
        <v>36180</v>
      </c>
      <c r="F4257" s="21" t="s">
        <v>15060</v>
      </c>
    </row>
    <row r="4258" spans="1:6" ht="32" customHeight="1">
      <c r="A4258" s="19" t="s">
        <v>36181</v>
      </c>
      <c r="B4258" s="20" t="s">
        <v>36182</v>
      </c>
      <c r="C4258" s="21" t="s">
        <v>36183</v>
      </c>
      <c r="D4258" s="21" t="s">
        <v>36184</v>
      </c>
      <c r="E4258" s="21" t="s">
        <v>36185</v>
      </c>
      <c r="F4258" s="21" t="s">
        <v>15060</v>
      </c>
    </row>
    <row r="4259" spans="1:6" ht="32" customHeight="1">
      <c r="A4259" s="19" t="s">
        <v>36186</v>
      </c>
      <c r="B4259" s="20" t="s">
        <v>36187</v>
      </c>
      <c r="C4259" s="21" t="s">
        <v>36188</v>
      </c>
      <c r="D4259" s="21" t="s">
        <v>36189</v>
      </c>
      <c r="E4259" s="21" t="s">
        <v>36190</v>
      </c>
      <c r="F4259" s="21" t="s">
        <v>15060</v>
      </c>
    </row>
    <row r="4260" spans="1:6" ht="32" customHeight="1">
      <c r="A4260" s="19" t="s">
        <v>36191</v>
      </c>
      <c r="B4260" s="20" t="s">
        <v>36192</v>
      </c>
      <c r="C4260" s="21" t="s">
        <v>36193</v>
      </c>
      <c r="D4260" s="21" t="s">
        <v>36194</v>
      </c>
      <c r="E4260" s="21" t="s">
        <v>36195</v>
      </c>
      <c r="F4260" s="21" t="s">
        <v>15060</v>
      </c>
    </row>
    <row r="4261" spans="1:6" ht="32" customHeight="1">
      <c r="A4261" s="19" t="s">
        <v>36196</v>
      </c>
      <c r="B4261" s="20" t="s">
        <v>36197</v>
      </c>
      <c r="C4261" s="21" t="s">
        <v>36198</v>
      </c>
      <c r="D4261" s="21" t="s">
        <v>36199</v>
      </c>
      <c r="E4261" s="21" t="s">
        <v>36200</v>
      </c>
      <c r="F4261" s="21" t="s">
        <v>15060</v>
      </c>
    </row>
    <row r="4262" spans="1:6" ht="32" customHeight="1">
      <c r="A4262" s="19" t="s">
        <v>36201</v>
      </c>
      <c r="B4262" s="20" t="s">
        <v>36202</v>
      </c>
      <c r="C4262" s="21" t="s">
        <v>36203</v>
      </c>
      <c r="D4262" s="21" t="s">
        <v>36204</v>
      </c>
      <c r="E4262" s="21" t="s">
        <v>36205</v>
      </c>
      <c r="F4262" s="21" t="s">
        <v>15060</v>
      </c>
    </row>
    <row r="4263" spans="1:6" ht="32" customHeight="1">
      <c r="A4263" s="19" t="s">
        <v>36206</v>
      </c>
      <c r="B4263" s="20" t="s">
        <v>36207</v>
      </c>
      <c r="C4263" s="21" t="s">
        <v>36208</v>
      </c>
      <c r="D4263" s="21" t="s">
        <v>36209</v>
      </c>
      <c r="E4263" s="21" t="s">
        <v>36210</v>
      </c>
      <c r="F4263" s="21" t="s">
        <v>15060</v>
      </c>
    </row>
    <row r="4264" spans="1:6" ht="32" customHeight="1">
      <c r="A4264" s="19" t="s">
        <v>36211</v>
      </c>
      <c r="B4264" s="20" t="s">
        <v>36212</v>
      </c>
      <c r="C4264" s="21" t="s">
        <v>36213</v>
      </c>
      <c r="D4264" s="21" t="s">
        <v>36214</v>
      </c>
      <c r="E4264" s="21" t="s">
        <v>36215</v>
      </c>
      <c r="F4264" s="21" t="s">
        <v>15060</v>
      </c>
    </row>
    <row r="4265" spans="1:6" ht="32" customHeight="1">
      <c r="A4265" s="19" t="s">
        <v>36216</v>
      </c>
      <c r="B4265" s="20" t="s">
        <v>36217</v>
      </c>
      <c r="C4265" s="21" t="s">
        <v>36218</v>
      </c>
      <c r="D4265" s="21" t="s">
        <v>36219</v>
      </c>
      <c r="E4265" s="21" t="s">
        <v>36220</v>
      </c>
      <c r="F4265" s="21" t="s">
        <v>15060</v>
      </c>
    </row>
    <row r="4266" spans="1:6" ht="32" customHeight="1">
      <c r="A4266" s="19" t="s">
        <v>36221</v>
      </c>
      <c r="B4266" s="20" t="s">
        <v>36222</v>
      </c>
      <c r="C4266" s="21" t="s">
        <v>36223</v>
      </c>
      <c r="D4266" s="21" t="s">
        <v>36224</v>
      </c>
      <c r="E4266" s="21" t="s">
        <v>36225</v>
      </c>
      <c r="F4266" s="21" t="s">
        <v>15060</v>
      </c>
    </row>
    <row r="4267" spans="1:6" ht="32" customHeight="1">
      <c r="A4267" s="19" t="s">
        <v>36226</v>
      </c>
      <c r="B4267" s="20" t="s">
        <v>36227</v>
      </c>
      <c r="C4267" s="21" t="s">
        <v>36228</v>
      </c>
      <c r="D4267" s="21" t="s">
        <v>36229</v>
      </c>
      <c r="E4267" s="21" t="s">
        <v>36230</v>
      </c>
      <c r="F4267" s="21" t="s">
        <v>15060</v>
      </c>
    </row>
    <row r="4268" spans="1:6" ht="32" customHeight="1">
      <c r="A4268" s="19" t="s">
        <v>36231</v>
      </c>
      <c r="B4268" s="20" t="s">
        <v>36232</v>
      </c>
      <c r="C4268" s="21" t="s">
        <v>36233</v>
      </c>
      <c r="D4268" s="21" t="s">
        <v>36234</v>
      </c>
      <c r="E4268" s="22">
        <v>100</v>
      </c>
      <c r="F4268" s="21" t="s">
        <v>15060</v>
      </c>
    </row>
    <row r="4269" spans="1:6" ht="32" customHeight="1">
      <c r="A4269" s="19" t="s">
        <v>36235</v>
      </c>
      <c r="B4269" s="20" t="s">
        <v>36236</v>
      </c>
      <c r="C4269" s="21" t="s">
        <v>36237</v>
      </c>
      <c r="D4269" s="21" t="s">
        <v>36238</v>
      </c>
      <c r="E4269" s="21" t="s">
        <v>36239</v>
      </c>
      <c r="F4269" s="21" t="s">
        <v>15060</v>
      </c>
    </row>
    <row r="4270" spans="1:6" ht="32" customHeight="1">
      <c r="A4270" s="19" t="s">
        <v>36240</v>
      </c>
      <c r="B4270" s="20" t="s">
        <v>36241</v>
      </c>
      <c r="C4270" s="21" t="s">
        <v>36242</v>
      </c>
      <c r="D4270" s="21" t="s">
        <v>36243</v>
      </c>
      <c r="E4270" s="21" t="s">
        <v>36244</v>
      </c>
      <c r="F4270" s="21" t="s">
        <v>15060</v>
      </c>
    </row>
    <row r="4271" spans="1:6" ht="32" customHeight="1">
      <c r="A4271" s="19" t="s">
        <v>36245</v>
      </c>
      <c r="B4271" s="20" t="s">
        <v>36246</v>
      </c>
      <c r="C4271" s="21" t="s">
        <v>36247</v>
      </c>
      <c r="D4271" s="21" t="s">
        <v>36248</v>
      </c>
      <c r="E4271" s="21" t="s">
        <v>36249</v>
      </c>
      <c r="F4271" s="21" t="s">
        <v>15060</v>
      </c>
    </row>
    <row r="4272" spans="1:6" ht="32" customHeight="1">
      <c r="A4272" s="19" t="s">
        <v>36250</v>
      </c>
      <c r="B4272" s="20" t="s">
        <v>36251</v>
      </c>
      <c r="C4272" s="21" t="s">
        <v>36252</v>
      </c>
      <c r="D4272" s="21" t="s">
        <v>36253</v>
      </c>
      <c r="E4272" s="21" t="s">
        <v>36254</v>
      </c>
      <c r="F4272" s="21" t="s">
        <v>15060</v>
      </c>
    </row>
    <row r="4273" spans="1:6" ht="32" customHeight="1">
      <c r="A4273" s="19" t="s">
        <v>36255</v>
      </c>
      <c r="B4273" s="20" t="s">
        <v>36256</v>
      </c>
      <c r="C4273" s="21" t="s">
        <v>36257</v>
      </c>
      <c r="D4273" s="21" t="s">
        <v>36258</v>
      </c>
      <c r="E4273" s="21" t="s">
        <v>36259</v>
      </c>
      <c r="F4273" s="21" t="s">
        <v>15060</v>
      </c>
    </row>
    <row r="4274" spans="1:6" ht="32" customHeight="1">
      <c r="A4274" s="19" t="s">
        <v>36260</v>
      </c>
      <c r="B4274" s="20" t="s">
        <v>36261</v>
      </c>
      <c r="C4274" s="21" t="s">
        <v>36262</v>
      </c>
      <c r="D4274" s="21" t="s">
        <v>36263</v>
      </c>
      <c r="E4274" s="21" t="s">
        <v>36264</v>
      </c>
      <c r="F4274" s="21" t="s">
        <v>15060</v>
      </c>
    </row>
    <row r="4275" spans="1:6" ht="32" customHeight="1">
      <c r="A4275" s="19" t="s">
        <v>36265</v>
      </c>
      <c r="B4275" s="20" t="s">
        <v>36266</v>
      </c>
      <c r="C4275" s="21" t="s">
        <v>36267</v>
      </c>
      <c r="D4275" s="21" t="s">
        <v>36268</v>
      </c>
      <c r="E4275" s="21" t="s">
        <v>36269</v>
      </c>
      <c r="F4275" s="21" t="s">
        <v>15060</v>
      </c>
    </row>
    <row r="4276" spans="1:6" ht="32" customHeight="1">
      <c r="A4276" s="19" t="s">
        <v>36270</v>
      </c>
      <c r="B4276" s="20" t="s">
        <v>36271</v>
      </c>
      <c r="C4276" s="21" t="s">
        <v>36272</v>
      </c>
      <c r="D4276" s="21" t="s">
        <v>36273</v>
      </c>
      <c r="E4276" s="22">
        <v>100</v>
      </c>
      <c r="F4276" s="21" t="s">
        <v>15060</v>
      </c>
    </row>
    <row r="4277" spans="1:6" ht="32" customHeight="1">
      <c r="A4277" s="19" t="s">
        <v>36274</v>
      </c>
      <c r="B4277" s="20" t="s">
        <v>36275</v>
      </c>
      <c r="C4277" s="21" t="s">
        <v>36276</v>
      </c>
      <c r="D4277" s="21" t="s">
        <v>36277</v>
      </c>
      <c r="E4277" s="21" t="s">
        <v>36278</v>
      </c>
      <c r="F4277" s="21" t="s">
        <v>15060</v>
      </c>
    </row>
    <row r="4278" spans="1:6" ht="32" customHeight="1">
      <c r="A4278" s="19" t="s">
        <v>36279</v>
      </c>
      <c r="B4278" s="20" t="s">
        <v>36280</v>
      </c>
      <c r="C4278" s="21" t="s">
        <v>36281</v>
      </c>
      <c r="D4278" s="21" t="s">
        <v>36282</v>
      </c>
      <c r="E4278" s="21" t="s">
        <v>36283</v>
      </c>
      <c r="F4278" s="21" t="s">
        <v>15060</v>
      </c>
    </row>
    <row r="4279" spans="1:6" ht="32" customHeight="1">
      <c r="A4279" s="19" t="s">
        <v>36284</v>
      </c>
      <c r="B4279" s="20" t="s">
        <v>36285</v>
      </c>
      <c r="C4279" s="21" t="s">
        <v>36286</v>
      </c>
      <c r="D4279" s="21" t="s">
        <v>36287</v>
      </c>
      <c r="E4279" s="21" t="s">
        <v>36288</v>
      </c>
      <c r="F4279" s="21" t="s">
        <v>15060</v>
      </c>
    </row>
    <row r="4280" spans="1:6" ht="32" customHeight="1">
      <c r="A4280" s="19" t="s">
        <v>36289</v>
      </c>
      <c r="B4280" s="20" t="s">
        <v>36290</v>
      </c>
      <c r="C4280" s="21" t="s">
        <v>36291</v>
      </c>
      <c r="D4280" s="21" t="s">
        <v>36292</v>
      </c>
      <c r="E4280" s="21" t="s">
        <v>36293</v>
      </c>
      <c r="F4280" s="21" t="s">
        <v>15060</v>
      </c>
    </row>
    <row r="4281" spans="1:6" ht="32" customHeight="1">
      <c r="A4281" s="19" t="s">
        <v>36294</v>
      </c>
      <c r="B4281" s="20" t="s">
        <v>36295</v>
      </c>
      <c r="C4281" s="21" t="s">
        <v>36296</v>
      </c>
      <c r="D4281" s="21" t="s">
        <v>36297</v>
      </c>
      <c r="E4281" s="21" t="s">
        <v>36298</v>
      </c>
      <c r="F4281" s="21" t="s">
        <v>15060</v>
      </c>
    </row>
    <row r="4282" spans="1:6" ht="32" customHeight="1">
      <c r="A4282" s="19" t="s">
        <v>36299</v>
      </c>
      <c r="B4282" s="20" t="s">
        <v>36300</v>
      </c>
      <c r="C4282" s="21" t="s">
        <v>36301</v>
      </c>
      <c r="D4282" s="21" t="s">
        <v>36302</v>
      </c>
      <c r="E4282" s="21" t="s">
        <v>36303</v>
      </c>
      <c r="F4282" s="21" t="s">
        <v>15060</v>
      </c>
    </row>
    <row r="4283" spans="1:6" ht="32" customHeight="1">
      <c r="A4283" s="19" t="s">
        <v>36304</v>
      </c>
      <c r="B4283" s="20" t="s">
        <v>36305</v>
      </c>
      <c r="C4283" s="21" t="s">
        <v>36306</v>
      </c>
      <c r="D4283" s="21" t="s">
        <v>36307</v>
      </c>
      <c r="E4283" s="21" t="s">
        <v>36308</v>
      </c>
      <c r="F4283" s="21" t="s">
        <v>15060</v>
      </c>
    </row>
    <row r="4284" spans="1:6" ht="32" customHeight="1">
      <c r="A4284" s="19" t="s">
        <v>36309</v>
      </c>
      <c r="B4284" s="20" t="s">
        <v>36310</v>
      </c>
      <c r="C4284" s="21" t="s">
        <v>36311</v>
      </c>
      <c r="D4284" s="21" t="s">
        <v>36312</v>
      </c>
      <c r="E4284" s="22">
        <v>100</v>
      </c>
      <c r="F4284" s="21" t="s">
        <v>15060</v>
      </c>
    </row>
    <row r="4285" spans="1:6" ht="32" customHeight="1">
      <c r="A4285" s="19" t="s">
        <v>36313</v>
      </c>
      <c r="B4285" s="20" t="s">
        <v>36314</v>
      </c>
      <c r="C4285" s="21" t="s">
        <v>36315</v>
      </c>
      <c r="D4285" s="21" t="s">
        <v>36316</v>
      </c>
      <c r="E4285" s="21" t="s">
        <v>36317</v>
      </c>
      <c r="F4285" s="21" t="s">
        <v>15060</v>
      </c>
    </row>
    <row r="4286" spans="1:6" ht="32" customHeight="1">
      <c r="A4286" s="19" t="s">
        <v>36318</v>
      </c>
      <c r="B4286" s="20" t="s">
        <v>36319</v>
      </c>
      <c r="C4286" s="21" t="s">
        <v>36320</v>
      </c>
      <c r="D4286" s="21" t="s">
        <v>36321</v>
      </c>
      <c r="E4286" s="21" t="s">
        <v>36322</v>
      </c>
      <c r="F4286" s="21" t="s">
        <v>15060</v>
      </c>
    </row>
    <row r="4287" spans="1:6" ht="32" customHeight="1">
      <c r="A4287" s="19" t="s">
        <v>36323</v>
      </c>
      <c r="B4287" s="20" t="s">
        <v>36324</v>
      </c>
      <c r="C4287" s="21" t="s">
        <v>36325</v>
      </c>
      <c r="D4287" s="21" t="s">
        <v>36326</v>
      </c>
      <c r="E4287" s="21" t="s">
        <v>36327</v>
      </c>
      <c r="F4287" s="21" t="s">
        <v>15060</v>
      </c>
    </row>
    <row r="4288" spans="1:6" ht="32" customHeight="1">
      <c r="A4288" s="19" t="s">
        <v>36328</v>
      </c>
      <c r="B4288" s="20" t="s">
        <v>36329</v>
      </c>
      <c r="C4288" s="21" t="s">
        <v>36330</v>
      </c>
      <c r="D4288" s="21" t="s">
        <v>36331</v>
      </c>
      <c r="E4288" s="21" t="s">
        <v>36332</v>
      </c>
      <c r="F4288" s="21" t="s">
        <v>15060</v>
      </c>
    </row>
    <row r="4289" spans="1:6" ht="32" customHeight="1">
      <c r="A4289" s="19" t="s">
        <v>36333</v>
      </c>
      <c r="B4289" s="20" t="s">
        <v>36334</v>
      </c>
      <c r="C4289" s="21" t="s">
        <v>36335</v>
      </c>
      <c r="D4289" s="21" t="s">
        <v>36336</v>
      </c>
      <c r="E4289" s="21" t="s">
        <v>36337</v>
      </c>
      <c r="F4289" s="21" t="s">
        <v>15060</v>
      </c>
    </row>
    <row r="4290" spans="1:6" ht="32" customHeight="1">
      <c r="A4290" s="19" t="s">
        <v>36338</v>
      </c>
      <c r="B4290" s="20" t="s">
        <v>36339</v>
      </c>
      <c r="C4290" s="21" t="s">
        <v>36340</v>
      </c>
      <c r="D4290" s="21" t="s">
        <v>36341</v>
      </c>
      <c r="E4290" s="21" t="s">
        <v>36342</v>
      </c>
      <c r="F4290" s="21" t="s">
        <v>15060</v>
      </c>
    </row>
    <row r="4291" spans="1:6" ht="32" customHeight="1">
      <c r="A4291" s="19" t="s">
        <v>36343</v>
      </c>
      <c r="B4291" s="20" t="s">
        <v>36344</v>
      </c>
      <c r="C4291" s="21" t="s">
        <v>36345</v>
      </c>
      <c r="D4291" s="21" t="s">
        <v>36346</v>
      </c>
      <c r="E4291" s="21" t="s">
        <v>36347</v>
      </c>
      <c r="F4291" s="21" t="s">
        <v>15060</v>
      </c>
    </row>
    <row r="4292" spans="1:6" ht="32" customHeight="1">
      <c r="A4292" s="19" t="s">
        <v>36348</v>
      </c>
      <c r="B4292" s="20" t="s">
        <v>36349</v>
      </c>
      <c r="C4292" s="21" t="s">
        <v>36350</v>
      </c>
      <c r="D4292" s="21" t="s">
        <v>36351</v>
      </c>
      <c r="E4292" s="21" t="s">
        <v>36352</v>
      </c>
      <c r="F4292" s="21" t="s">
        <v>15060</v>
      </c>
    </row>
    <row r="4293" spans="1:6" ht="32" customHeight="1">
      <c r="A4293" s="19" t="s">
        <v>36353</v>
      </c>
      <c r="B4293" s="20" t="s">
        <v>36354</v>
      </c>
      <c r="C4293" s="21" t="s">
        <v>36355</v>
      </c>
      <c r="D4293" s="21" t="s">
        <v>36356</v>
      </c>
      <c r="E4293" s="22">
        <v>100</v>
      </c>
      <c r="F4293" s="21" t="s">
        <v>15060</v>
      </c>
    </row>
    <row r="4294" spans="1:6" ht="32" customHeight="1">
      <c r="A4294" s="19" t="s">
        <v>36357</v>
      </c>
      <c r="B4294" s="20" t="s">
        <v>36358</v>
      </c>
      <c r="C4294" s="21" t="s">
        <v>36359</v>
      </c>
      <c r="D4294" s="21" t="s">
        <v>36360</v>
      </c>
      <c r="E4294" s="21" t="s">
        <v>36361</v>
      </c>
      <c r="F4294" s="21" t="s">
        <v>15060</v>
      </c>
    </row>
    <row r="4295" spans="1:6" ht="32" customHeight="1">
      <c r="A4295" s="19" t="s">
        <v>36362</v>
      </c>
      <c r="B4295" s="20" t="s">
        <v>36363</v>
      </c>
      <c r="C4295" s="21" t="s">
        <v>36364</v>
      </c>
      <c r="D4295" s="21" t="s">
        <v>36365</v>
      </c>
      <c r="E4295" s="21" t="s">
        <v>36366</v>
      </c>
      <c r="F4295" s="21" t="s">
        <v>15060</v>
      </c>
    </row>
    <row r="4296" spans="1:6" ht="32" customHeight="1">
      <c r="A4296" s="19" t="s">
        <v>36367</v>
      </c>
      <c r="B4296" s="20" t="s">
        <v>36368</v>
      </c>
      <c r="C4296" s="21" t="s">
        <v>36369</v>
      </c>
      <c r="D4296" s="21" t="s">
        <v>36370</v>
      </c>
      <c r="E4296" s="21" t="s">
        <v>36371</v>
      </c>
      <c r="F4296" s="21" t="s">
        <v>15060</v>
      </c>
    </row>
    <row r="4297" spans="1:6" ht="32" customHeight="1">
      <c r="A4297" s="19" t="s">
        <v>36372</v>
      </c>
      <c r="B4297" s="20" t="s">
        <v>36373</v>
      </c>
      <c r="C4297" s="21" t="s">
        <v>36374</v>
      </c>
      <c r="D4297" s="21" t="s">
        <v>36375</v>
      </c>
      <c r="E4297" s="21" t="s">
        <v>36376</v>
      </c>
      <c r="F4297" s="21" t="s">
        <v>15060</v>
      </c>
    </row>
    <row r="4298" spans="1:6" ht="32" customHeight="1">
      <c r="A4298" s="19" t="s">
        <v>36377</v>
      </c>
      <c r="B4298" s="20" t="s">
        <v>36378</v>
      </c>
      <c r="C4298" s="21" t="s">
        <v>36379</v>
      </c>
      <c r="D4298" s="21" t="s">
        <v>36380</v>
      </c>
      <c r="E4298" s="21" t="s">
        <v>36381</v>
      </c>
      <c r="F4298" s="21" t="s">
        <v>15060</v>
      </c>
    </row>
    <row r="4299" spans="1:6" ht="32" customHeight="1">
      <c r="A4299" s="19" t="s">
        <v>36382</v>
      </c>
      <c r="B4299" s="20" t="s">
        <v>36383</v>
      </c>
      <c r="C4299" s="21" t="s">
        <v>36384</v>
      </c>
      <c r="D4299" s="21" t="s">
        <v>36385</v>
      </c>
      <c r="E4299" s="21" t="s">
        <v>36386</v>
      </c>
      <c r="F4299" s="21" t="s">
        <v>15060</v>
      </c>
    </row>
    <row r="4300" spans="1:6" ht="32" customHeight="1">
      <c r="A4300" s="19" t="s">
        <v>36387</v>
      </c>
      <c r="B4300" s="20" t="s">
        <v>36388</v>
      </c>
      <c r="C4300" s="21" t="s">
        <v>36389</v>
      </c>
      <c r="D4300" s="21" t="s">
        <v>36390</v>
      </c>
      <c r="E4300" s="21" t="s">
        <v>36391</v>
      </c>
      <c r="F4300" s="21" t="s">
        <v>15060</v>
      </c>
    </row>
    <row r="4301" spans="1:6" ht="32" customHeight="1">
      <c r="A4301" s="19" t="s">
        <v>36392</v>
      </c>
      <c r="B4301" s="20" t="s">
        <v>36393</v>
      </c>
      <c r="C4301" s="21" t="s">
        <v>36394</v>
      </c>
      <c r="D4301" s="21" t="s">
        <v>36395</v>
      </c>
      <c r="E4301" s="21" t="s">
        <v>36396</v>
      </c>
      <c r="F4301" s="21" t="s">
        <v>15060</v>
      </c>
    </row>
    <row r="4302" spans="1:6" ht="32" customHeight="1">
      <c r="A4302" s="19" t="s">
        <v>36397</v>
      </c>
      <c r="B4302" s="20" t="s">
        <v>36398</v>
      </c>
      <c r="C4302" s="21" t="s">
        <v>36399</v>
      </c>
      <c r="D4302" s="21" t="s">
        <v>36400</v>
      </c>
      <c r="E4302" s="21" t="s">
        <v>36401</v>
      </c>
      <c r="F4302" s="21" t="s">
        <v>15060</v>
      </c>
    </row>
    <row r="4303" spans="1:6" ht="32" customHeight="1">
      <c r="A4303" s="19" t="s">
        <v>36402</v>
      </c>
      <c r="B4303" s="20" t="s">
        <v>36403</v>
      </c>
      <c r="C4303" s="21" t="s">
        <v>36404</v>
      </c>
      <c r="D4303" s="21" t="s">
        <v>36405</v>
      </c>
      <c r="E4303" s="21" t="s">
        <v>36406</v>
      </c>
      <c r="F4303" s="21" t="s">
        <v>15060</v>
      </c>
    </row>
    <row r="4304" spans="1:6" ht="32" customHeight="1">
      <c r="A4304" s="19" t="s">
        <v>36407</v>
      </c>
      <c r="B4304" s="20" t="s">
        <v>36408</v>
      </c>
      <c r="C4304" s="21" t="s">
        <v>36409</v>
      </c>
      <c r="D4304" s="21" t="s">
        <v>36410</v>
      </c>
      <c r="E4304" s="21" t="s">
        <v>36411</v>
      </c>
      <c r="F4304" s="21" t="s">
        <v>15060</v>
      </c>
    </row>
    <row r="4305" spans="1:6" ht="32" customHeight="1">
      <c r="A4305" s="19" t="s">
        <v>36412</v>
      </c>
      <c r="B4305" s="20" t="s">
        <v>36413</v>
      </c>
      <c r="C4305" s="21" t="s">
        <v>36414</v>
      </c>
      <c r="D4305" s="21" t="s">
        <v>36415</v>
      </c>
      <c r="E4305" s="21" t="s">
        <v>36416</v>
      </c>
      <c r="F4305" s="21" t="s">
        <v>15060</v>
      </c>
    </row>
    <row r="4306" spans="1:6" ht="32" customHeight="1">
      <c r="A4306" s="19" t="s">
        <v>36417</v>
      </c>
      <c r="B4306" s="20" t="s">
        <v>36418</v>
      </c>
      <c r="C4306" s="21" t="s">
        <v>36419</v>
      </c>
      <c r="D4306" s="21" t="s">
        <v>36420</v>
      </c>
      <c r="E4306" s="21" t="s">
        <v>36421</v>
      </c>
      <c r="F4306" s="21" t="s">
        <v>15060</v>
      </c>
    </row>
    <row r="4307" spans="1:6" ht="32" customHeight="1">
      <c r="A4307" s="19" t="s">
        <v>36422</v>
      </c>
      <c r="B4307" s="20" t="s">
        <v>36423</v>
      </c>
      <c r="C4307" s="21" t="s">
        <v>36424</v>
      </c>
      <c r="D4307" s="21" t="s">
        <v>36425</v>
      </c>
      <c r="E4307" s="21" t="s">
        <v>36426</v>
      </c>
      <c r="F4307" s="21" t="s">
        <v>15060</v>
      </c>
    </row>
    <row r="4308" spans="1:6" ht="32" customHeight="1">
      <c r="A4308" s="19" t="s">
        <v>36427</v>
      </c>
      <c r="B4308" s="20" t="s">
        <v>36428</v>
      </c>
      <c r="C4308" s="21" t="s">
        <v>36429</v>
      </c>
      <c r="D4308" s="21" t="s">
        <v>36430</v>
      </c>
      <c r="E4308" s="21" t="s">
        <v>36431</v>
      </c>
      <c r="F4308" s="21" t="s">
        <v>15060</v>
      </c>
    </row>
    <row r="4309" spans="1:6" ht="32" customHeight="1">
      <c r="A4309" s="19" t="s">
        <v>36432</v>
      </c>
      <c r="B4309" s="20" t="s">
        <v>36433</v>
      </c>
      <c r="C4309" s="21" t="s">
        <v>36434</v>
      </c>
      <c r="D4309" s="21" t="s">
        <v>36435</v>
      </c>
      <c r="E4309" s="21" t="s">
        <v>36436</v>
      </c>
      <c r="F4309" s="21" t="s">
        <v>15060</v>
      </c>
    </row>
    <row r="4310" spans="1:6" ht="32" customHeight="1">
      <c r="A4310" s="19" t="s">
        <v>36437</v>
      </c>
      <c r="B4310" s="20" t="s">
        <v>36438</v>
      </c>
      <c r="C4310" s="21" t="s">
        <v>36439</v>
      </c>
      <c r="D4310" s="21" t="s">
        <v>36440</v>
      </c>
      <c r="E4310" s="21" t="s">
        <v>36441</v>
      </c>
      <c r="F4310" s="21" t="s">
        <v>15060</v>
      </c>
    </row>
    <row r="4311" spans="1:6" ht="32" customHeight="1">
      <c r="A4311" s="19" t="s">
        <v>36442</v>
      </c>
      <c r="B4311" s="20" t="s">
        <v>36443</v>
      </c>
      <c r="C4311" s="21" t="s">
        <v>36444</v>
      </c>
      <c r="D4311" s="21" t="s">
        <v>36445</v>
      </c>
      <c r="E4311" s="21" t="s">
        <v>36446</v>
      </c>
      <c r="F4311" s="21" t="s">
        <v>15060</v>
      </c>
    </row>
    <row r="4312" spans="1:6" ht="32" customHeight="1">
      <c r="A4312" s="19" t="s">
        <v>36447</v>
      </c>
      <c r="B4312" s="20" t="s">
        <v>36448</v>
      </c>
      <c r="C4312" s="21" t="s">
        <v>36449</v>
      </c>
      <c r="D4312" s="21" t="s">
        <v>36450</v>
      </c>
      <c r="E4312" s="21" t="s">
        <v>36451</v>
      </c>
      <c r="F4312" s="21" t="s">
        <v>15060</v>
      </c>
    </row>
    <row r="4313" spans="1:6" ht="32" customHeight="1">
      <c r="A4313" s="19" t="s">
        <v>36452</v>
      </c>
      <c r="B4313" s="20" t="s">
        <v>36453</v>
      </c>
      <c r="C4313" s="21" t="s">
        <v>36454</v>
      </c>
      <c r="D4313" s="21" t="s">
        <v>36455</v>
      </c>
      <c r="E4313" s="22">
        <v>100</v>
      </c>
      <c r="F4313" s="21" t="s">
        <v>15060</v>
      </c>
    </row>
    <row r="4314" spans="1:6" ht="32" customHeight="1">
      <c r="A4314" s="19" t="s">
        <v>36456</v>
      </c>
      <c r="B4314" s="20" t="s">
        <v>36457</v>
      </c>
      <c r="C4314" s="21" t="s">
        <v>36458</v>
      </c>
      <c r="D4314" s="21" t="s">
        <v>36459</v>
      </c>
      <c r="E4314" s="21" t="s">
        <v>36460</v>
      </c>
      <c r="F4314" s="21" t="s">
        <v>15060</v>
      </c>
    </row>
    <row r="4315" spans="1:6" ht="32" customHeight="1">
      <c r="A4315" s="19" t="s">
        <v>36461</v>
      </c>
      <c r="B4315" s="20" t="s">
        <v>36462</v>
      </c>
      <c r="C4315" s="21" t="s">
        <v>36463</v>
      </c>
      <c r="D4315" s="21" t="s">
        <v>36464</v>
      </c>
      <c r="E4315" s="21" t="s">
        <v>36465</v>
      </c>
      <c r="F4315" s="21" t="s">
        <v>15060</v>
      </c>
    </row>
    <row r="4316" spans="1:6" ht="32" customHeight="1">
      <c r="A4316" s="19" t="s">
        <v>36466</v>
      </c>
      <c r="B4316" s="20" t="s">
        <v>36467</v>
      </c>
      <c r="C4316" s="21" t="s">
        <v>36468</v>
      </c>
      <c r="D4316" s="21" t="s">
        <v>36469</v>
      </c>
      <c r="E4316" s="21" t="s">
        <v>36470</v>
      </c>
      <c r="F4316" s="21" t="s">
        <v>15060</v>
      </c>
    </row>
    <row r="4317" spans="1:6" ht="32" customHeight="1">
      <c r="A4317" s="19" t="s">
        <v>36471</v>
      </c>
      <c r="B4317" s="20" t="s">
        <v>36472</v>
      </c>
      <c r="C4317" s="21" t="s">
        <v>36473</v>
      </c>
      <c r="D4317" s="21" t="s">
        <v>36474</v>
      </c>
      <c r="E4317" s="21" t="s">
        <v>36475</v>
      </c>
      <c r="F4317" s="21" t="s">
        <v>15060</v>
      </c>
    </row>
    <row r="4318" spans="1:6" ht="32" customHeight="1">
      <c r="A4318" s="19" t="s">
        <v>36476</v>
      </c>
      <c r="B4318" s="20" t="s">
        <v>36477</v>
      </c>
      <c r="C4318" s="21" t="s">
        <v>36478</v>
      </c>
      <c r="D4318" s="21" t="s">
        <v>36479</v>
      </c>
      <c r="E4318" s="21" t="s">
        <v>36480</v>
      </c>
      <c r="F4318" s="21" t="s">
        <v>15060</v>
      </c>
    </row>
    <row r="4319" spans="1:6" ht="32" customHeight="1">
      <c r="A4319" s="19" t="s">
        <v>36481</v>
      </c>
      <c r="B4319" s="20" t="s">
        <v>36482</v>
      </c>
      <c r="C4319" s="21" t="s">
        <v>36483</v>
      </c>
      <c r="D4319" s="21" t="s">
        <v>36484</v>
      </c>
      <c r="E4319" s="21" t="s">
        <v>36485</v>
      </c>
      <c r="F4319" s="21" t="s">
        <v>15060</v>
      </c>
    </row>
    <row r="4320" spans="1:6" ht="32" customHeight="1">
      <c r="A4320" s="19" t="s">
        <v>36486</v>
      </c>
      <c r="B4320" s="20" t="s">
        <v>36487</v>
      </c>
      <c r="C4320" s="21" t="s">
        <v>36488</v>
      </c>
      <c r="D4320" s="21" t="s">
        <v>36489</v>
      </c>
      <c r="E4320" s="21" t="s">
        <v>36490</v>
      </c>
      <c r="F4320" s="21" t="s">
        <v>15060</v>
      </c>
    </row>
    <row r="4321" spans="1:6" ht="32" customHeight="1">
      <c r="A4321" s="19" t="s">
        <v>36491</v>
      </c>
      <c r="B4321" s="20" t="s">
        <v>36492</v>
      </c>
      <c r="C4321" s="21" t="s">
        <v>36493</v>
      </c>
      <c r="D4321" s="21" t="s">
        <v>36494</v>
      </c>
      <c r="E4321" s="21" t="s">
        <v>36495</v>
      </c>
      <c r="F4321" s="21" t="s">
        <v>15060</v>
      </c>
    </row>
    <row r="4322" spans="1:6" ht="32" customHeight="1">
      <c r="A4322" s="19" t="s">
        <v>36496</v>
      </c>
      <c r="B4322" s="20" t="s">
        <v>36497</v>
      </c>
      <c r="C4322" s="21" t="s">
        <v>36498</v>
      </c>
      <c r="D4322" s="21" t="s">
        <v>36499</v>
      </c>
      <c r="E4322" s="21" t="s">
        <v>36500</v>
      </c>
      <c r="F4322" s="21" t="s">
        <v>15060</v>
      </c>
    </row>
    <row r="4323" spans="1:6" ht="32" customHeight="1">
      <c r="A4323" s="19" t="s">
        <v>36501</v>
      </c>
      <c r="B4323" s="20" t="s">
        <v>36502</v>
      </c>
      <c r="C4323" s="21" t="s">
        <v>36503</v>
      </c>
      <c r="D4323" s="21" t="s">
        <v>36504</v>
      </c>
      <c r="E4323" s="21" t="s">
        <v>36505</v>
      </c>
      <c r="F4323" s="21" t="s">
        <v>15060</v>
      </c>
    </row>
    <row r="4324" spans="1:6" ht="32" customHeight="1">
      <c r="A4324" s="19" t="s">
        <v>36506</v>
      </c>
      <c r="B4324" s="20" t="s">
        <v>36507</v>
      </c>
      <c r="C4324" s="21" t="s">
        <v>36508</v>
      </c>
      <c r="D4324" s="21" t="s">
        <v>36509</v>
      </c>
      <c r="E4324" s="21" t="s">
        <v>36510</v>
      </c>
      <c r="F4324" s="21" t="s">
        <v>15060</v>
      </c>
    </row>
    <row r="4325" spans="1:6" ht="32" customHeight="1">
      <c r="A4325" s="19" t="s">
        <v>36511</v>
      </c>
      <c r="B4325" s="20" t="s">
        <v>36512</v>
      </c>
      <c r="C4325" s="21" t="s">
        <v>36513</v>
      </c>
      <c r="D4325" s="21" t="s">
        <v>36514</v>
      </c>
      <c r="E4325" s="21" t="s">
        <v>36515</v>
      </c>
      <c r="F4325" s="21" t="s">
        <v>15060</v>
      </c>
    </row>
    <row r="4326" spans="1:6" ht="32" customHeight="1">
      <c r="A4326" s="19" t="s">
        <v>36516</v>
      </c>
      <c r="B4326" s="20" t="s">
        <v>36517</v>
      </c>
      <c r="C4326" s="21" t="s">
        <v>36518</v>
      </c>
      <c r="D4326" s="21" t="s">
        <v>36519</v>
      </c>
      <c r="E4326" s="22">
        <v>100</v>
      </c>
      <c r="F4326" s="21" t="s">
        <v>15060</v>
      </c>
    </row>
    <row r="4327" spans="1:6" ht="32" customHeight="1">
      <c r="A4327" s="19" t="s">
        <v>36520</v>
      </c>
      <c r="B4327" s="20" t="s">
        <v>36521</v>
      </c>
      <c r="C4327" s="21" t="s">
        <v>36522</v>
      </c>
      <c r="D4327" s="21" t="s">
        <v>36523</v>
      </c>
      <c r="E4327" s="21" t="s">
        <v>36524</v>
      </c>
      <c r="F4327" s="21" t="s">
        <v>15060</v>
      </c>
    </row>
    <row r="4328" spans="1:6" ht="32" customHeight="1">
      <c r="A4328" s="19" t="s">
        <v>36525</v>
      </c>
      <c r="B4328" s="20" t="s">
        <v>36526</v>
      </c>
      <c r="C4328" s="21" t="s">
        <v>36527</v>
      </c>
      <c r="D4328" s="21" t="s">
        <v>36528</v>
      </c>
      <c r="E4328" s="21" t="s">
        <v>36529</v>
      </c>
      <c r="F4328" s="21" t="s">
        <v>15060</v>
      </c>
    </row>
    <row r="4329" spans="1:6" ht="32" customHeight="1">
      <c r="A4329" s="19" t="s">
        <v>36530</v>
      </c>
      <c r="B4329" s="20" t="s">
        <v>36531</v>
      </c>
      <c r="C4329" s="21" t="s">
        <v>36532</v>
      </c>
      <c r="D4329" s="21" t="s">
        <v>36533</v>
      </c>
      <c r="E4329" s="21" t="s">
        <v>36534</v>
      </c>
      <c r="F4329" s="21" t="s">
        <v>15060</v>
      </c>
    </row>
    <row r="4330" spans="1:6" ht="32" customHeight="1">
      <c r="A4330" s="19" t="s">
        <v>36535</v>
      </c>
      <c r="B4330" s="20" t="s">
        <v>36536</v>
      </c>
      <c r="C4330" s="21" t="s">
        <v>36537</v>
      </c>
      <c r="D4330" s="21" t="s">
        <v>36538</v>
      </c>
      <c r="E4330" s="21" t="s">
        <v>36539</v>
      </c>
      <c r="F4330" s="21" t="s">
        <v>15060</v>
      </c>
    </row>
    <row r="4331" spans="1:6" ht="32" customHeight="1">
      <c r="A4331" s="19" t="s">
        <v>36540</v>
      </c>
      <c r="B4331" s="20" t="s">
        <v>36541</v>
      </c>
      <c r="C4331" s="21" t="s">
        <v>36542</v>
      </c>
      <c r="D4331" s="21" t="s">
        <v>36543</v>
      </c>
      <c r="E4331" s="21" t="s">
        <v>36544</v>
      </c>
      <c r="F4331" s="21" t="s">
        <v>15060</v>
      </c>
    </row>
    <row r="4332" spans="1:6" ht="32" customHeight="1">
      <c r="A4332" s="19" t="s">
        <v>36545</v>
      </c>
      <c r="B4332" s="20" t="s">
        <v>36546</v>
      </c>
      <c r="C4332" s="21" t="s">
        <v>36547</v>
      </c>
      <c r="D4332" s="21" t="s">
        <v>36548</v>
      </c>
      <c r="E4332" s="21" t="s">
        <v>36549</v>
      </c>
      <c r="F4332" s="21" t="s">
        <v>15060</v>
      </c>
    </row>
    <row r="4333" spans="1:6" ht="32" customHeight="1">
      <c r="A4333" s="19" t="s">
        <v>36550</v>
      </c>
      <c r="B4333" s="20" t="s">
        <v>36551</v>
      </c>
      <c r="C4333" s="21" t="s">
        <v>36552</v>
      </c>
      <c r="D4333" s="21" t="s">
        <v>36553</v>
      </c>
      <c r="E4333" s="21" t="s">
        <v>36554</v>
      </c>
      <c r="F4333" s="21" t="s">
        <v>15060</v>
      </c>
    </row>
    <row r="4334" spans="1:6" ht="32" customHeight="1">
      <c r="A4334" s="19" t="s">
        <v>36555</v>
      </c>
      <c r="B4334" s="20" t="s">
        <v>36556</v>
      </c>
      <c r="C4334" s="21" t="s">
        <v>36557</v>
      </c>
      <c r="D4334" s="21" t="s">
        <v>36558</v>
      </c>
      <c r="E4334" s="21" t="s">
        <v>36559</v>
      </c>
      <c r="F4334" s="21" t="s">
        <v>15060</v>
      </c>
    </row>
    <row r="4335" spans="1:6" ht="32" customHeight="1">
      <c r="A4335" s="19" t="s">
        <v>36560</v>
      </c>
      <c r="B4335" s="20" t="s">
        <v>36561</v>
      </c>
      <c r="C4335" s="21" t="s">
        <v>36562</v>
      </c>
      <c r="D4335" s="21" t="s">
        <v>36563</v>
      </c>
      <c r="E4335" s="22">
        <v>100</v>
      </c>
      <c r="F4335" s="21" t="s">
        <v>15060</v>
      </c>
    </row>
    <row r="4336" spans="1:6" ht="32" customHeight="1">
      <c r="A4336" s="19" t="s">
        <v>36564</v>
      </c>
      <c r="B4336" s="20" t="s">
        <v>36565</v>
      </c>
      <c r="C4336" s="21" t="s">
        <v>36566</v>
      </c>
      <c r="D4336" s="21" t="s">
        <v>36567</v>
      </c>
      <c r="E4336" s="21" t="s">
        <v>36568</v>
      </c>
      <c r="F4336" s="21" t="s">
        <v>15060</v>
      </c>
    </row>
    <row r="4337" spans="1:6" ht="32" customHeight="1">
      <c r="A4337" s="19" t="s">
        <v>36569</v>
      </c>
      <c r="B4337" s="20" t="s">
        <v>36570</v>
      </c>
      <c r="C4337" s="21" t="s">
        <v>36571</v>
      </c>
      <c r="D4337" s="21" t="s">
        <v>36572</v>
      </c>
      <c r="E4337" s="21" t="s">
        <v>36573</v>
      </c>
      <c r="F4337" s="21" t="s">
        <v>15060</v>
      </c>
    </row>
    <row r="4338" spans="1:6" ht="32" customHeight="1">
      <c r="A4338" s="19" t="s">
        <v>36574</v>
      </c>
      <c r="B4338" s="20" t="s">
        <v>36575</v>
      </c>
      <c r="C4338" s="21" t="s">
        <v>36576</v>
      </c>
      <c r="D4338" s="21" t="s">
        <v>36577</v>
      </c>
      <c r="E4338" s="21" t="s">
        <v>36578</v>
      </c>
      <c r="F4338" s="21" t="s">
        <v>15060</v>
      </c>
    </row>
    <row r="4339" spans="1:6" ht="32" customHeight="1">
      <c r="A4339" s="19" t="s">
        <v>36579</v>
      </c>
      <c r="B4339" s="20" t="s">
        <v>36580</v>
      </c>
      <c r="C4339" s="21" t="s">
        <v>36581</v>
      </c>
      <c r="D4339" s="21" t="s">
        <v>36582</v>
      </c>
      <c r="E4339" s="21" t="s">
        <v>36583</v>
      </c>
      <c r="F4339" s="21" t="s">
        <v>15060</v>
      </c>
    </row>
    <row r="4340" spans="1:6" ht="32" customHeight="1">
      <c r="A4340" s="19" t="s">
        <v>36584</v>
      </c>
      <c r="B4340" s="20" t="s">
        <v>36585</v>
      </c>
      <c r="C4340" s="21" t="s">
        <v>36586</v>
      </c>
      <c r="D4340" s="21" t="s">
        <v>36587</v>
      </c>
      <c r="E4340" s="21" t="s">
        <v>36588</v>
      </c>
      <c r="F4340" s="21" t="s">
        <v>15060</v>
      </c>
    </row>
    <row r="4341" spans="1:6" ht="32" customHeight="1">
      <c r="A4341" s="19" t="s">
        <v>36589</v>
      </c>
      <c r="B4341" s="20" t="s">
        <v>36590</v>
      </c>
      <c r="C4341" s="21" t="s">
        <v>36591</v>
      </c>
      <c r="D4341" s="21" t="s">
        <v>36592</v>
      </c>
      <c r="E4341" s="21" t="s">
        <v>36593</v>
      </c>
      <c r="F4341" s="21" t="s">
        <v>15060</v>
      </c>
    </row>
    <row r="4342" spans="1:6" ht="32" customHeight="1">
      <c r="A4342" s="19" t="s">
        <v>36594</v>
      </c>
      <c r="B4342" s="20" t="s">
        <v>36595</v>
      </c>
      <c r="C4342" s="21" t="s">
        <v>36596</v>
      </c>
      <c r="D4342" s="21" t="s">
        <v>36597</v>
      </c>
      <c r="E4342" s="21" t="s">
        <v>36598</v>
      </c>
      <c r="F4342" s="21" t="s">
        <v>15060</v>
      </c>
    </row>
    <row r="4343" spans="1:6" ht="32" customHeight="1">
      <c r="A4343" s="19" t="s">
        <v>36599</v>
      </c>
      <c r="B4343" s="20" t="s">
        <v>36600</v>
      </c>
      <c r="C4343" s="21" t="s">
        <v>36601</v>
      </c>
      <c r="D4343" s="21" t="s">
        <v>36602</v>
      </c>
      <c r="E4343" s="21" t="s">
        <v>36603</v>
      </c>
      <c r="F4343" s="21" t="s">
        <v>15060</v>
      </c>
    </row>
    <row r="4344" spans="1:6" ht="32" customHeight="1">
      <c r="A4344" s="19" t="s">
        <v>36604</v>
      </c>
      <c r="B4344" s="20" t="s">
        <v>36605</v>
      </c>
      <c r="C4344" s="21" t="s">
        <v>36606</v>
      </c>
      <c r="D4344" s="21" t="s">
        <v>36607</v>
      </c>
      <c r="E4344" s="21" t="s">
        <v>36608</v>
      </c>
      <c r="F4344" s="21" t="s">
        <v>15060</v>
      </c>
    </row>
    <row r="4345" spans="1:6" ht="32" customHeight="1">
      <c r="A4345" s="19" t="s">
        <v>36609</v>
      </c>
      <c r="B4345" s="20" t="s">
        <v>36610</v>
      </c>
      <c r="C4345" s="21" t="s">
        <v>36611</v>
      </c>
      <c r="D4345" s="21" t="s">
        <v>36612</v>
      </c>
      <c r="E4345" s="21" t="s">
        <v>36613</v>
      </c>
      <c r="F4345" s="21" t="s">
        <v>15060</v>
      </c>
    </row>
    <row r="4346" spans="1:6" ht="32" customHeight="1">
      <c r="A4346" s="19" t="s">
        <v>36614</v>
      </c>
      <c r="B4346" s="20" t="s">
        <v>36615</v>
      </c>
      <c r="C4346" s="21" t="s">
        <v>36616</v>
      </c>
      <c r="D4346" s="21" t="s">
        <v>36617</v>
      </c>
      <c r="E4346" s="22">
        <v>100</v>
      </c>
      <c r="F4346" s="21" t="s">
        <v>15060</v>
      </c>
    </row>
    <row r="4347" spans="1:6" ht="32" customHeight="1">
      <c r="A4347" s="19" t="s">
        <v>36618</v>
      </c>
      <c r="B4347" s="20" t="s">
        <v>36619</v>
      </c>
      <c r="C4347" s="21" t="s">
        <v>36620</v>
      </c>
      <c r="D4347" s="21" t="s">
        <v>36621</v>
      </c>
      <c r="E4347" s="21" t="s">
        <v>36622</v>
      </c>
      <c r="F4347" s="21" t="s">
        <v>15060</v>
      </c>
    </row>
    <row r="4348" spans="1:6" ht="32" customHeight="1">
      <c r="A4348" s="19" t="s">
        <v>36623</v>
      </c>
      <c r="B4348" s="20" t="s">
        <v>36624</v>
      </c>
      <c r="C4348" s="21" t="s">
        <v>36625</v>
      </c>
      <c r="D4348" s="21" t="s">
        <v>36626</v>
      </c>
      <c r="E4348" s="21" t="s">
        <v>36627</v>
      </c>
      <c r="F4348" s="21" t="s">
        <v>15060</v>
      </c>
    </row>
    <row r="4349" spans="1:6" ht="32" customHeight="1">
      <c r="A4349" s="19" t="s">
        <v>36628</v>
      </c>
      <c r="B4349" s="20" t="s">
        <v>36629</v>
      </c>
      <c r="C4349" s="21" t="s">
        <v>36630</v>
      </c>
      <c r="D4349" s="21" t="s">
        <v>36631</v>
      </c>
      <c r="E4349" s="21" t="s">
        <v>36632</v>
      </c>
      <c r="F4349" s="21" t="s">
        <v>15060</v>
      </c>
    </row>
    <row r="4350" spans="1:6" ht="32" customHeight="1">
      <c r="A4350" s="19" t="s">
        <v>36633</v>
      </c>
      <c r="B4350" s="20" t="s">
        <v>36634</v>
      </c>
      <c r="C4350" s="21" t="s">
        <v>36635</v>
      </c>
      <c r="D4350" s="21" t="s">
        <v>36636</v>
      </c>
      <c r="E4350" s="21" t="s">
        <v>36637</v>
      </c>
      <c r="F4350" s="21" t="s">
        <v>15060</v>
      </c>
    </row>
    <row r="4351" spans="1:6" ht="32" customHeight="1">
      <c r="A4351" s="19" t="s">
        <v>36638</v>
      </c>
      <c r="B4351" s="20" t="s">
        <v>36639</v>
      </c>
      <c r="C4351" s="21" t="s">
        <v>36640</v>
      </c>
      <c r="D4351" s="21" t="s">
        <v>36641</v>
      </c>
      <c r="E4351" s="21" t="s">
        <v>36642</v>
      </c>
      <c r="F4351" s="21" t="s">
        <v>15060</v>
      </c>
    </row>
    <row r="4352" spans="1:6" ht="32" customHeight="1">
      <c r="A4352" s="19" t="s">
        <v>36643</v>
      </c>
      <c r="B4352" s="20" t="s">
        <v>36644</v>
      </c>
      <c r="C4352" s="21" t="s">
        <v>36645</v>
      </c>
      <c r="D4352" s="21" t="s">
        <v>36646</v>
      </c>
      <c r="E4352" s="21" t="s">
        <v>36647</v>
      </c>
      <c r="F4352" s="21" t="s">
        <v>15060</v>
      </c>
    </row>
    <row r="4353" spans="1:6" ht="32" customHeight="1">
      <c r="A4353" s="19" t="s">
        <v>36648</v>
      </c>
      <c r="B4353" s="20" t="s">
        <v>36649</v>
      </c>
      <c r="C4353" s="21" t="s">
        <v>36650</v>
      </c>
      <c r="D4353" s="21" t="s">
        <v>36651</v>
      </c>
      <c r="E4353" s="21" t="s">
        <v>36652</v>
      </c>
      <c r="F4353" s="21" t="s">
        <v>15060</v>
      </c>
    </row>
    <row r="4354" spans="1:6" ht="32" customHeight="1">
      <c r="A4354" s="19" t="s">
        <v>36653</v>
      </c>
      <c r="B4354" s="20" t="s">
        <v>36654</v>
      </c>
      <c r="C4354" s="21" t="s">
        <v>36655</v>
      </c>
      <c r="D4354" s="21" t="s">
        <v>36656</v>
      </c>
      <c r="E4354" s="21" t="s">
        <v>36657</v>
      </c>
      <c r="F4354" s="21" t="s">
        <v>15060</v>
      </c>
    </row>
    <row r="4355" spans="1:6" ht="32" customHeight="1">
      <c r="A4355" s="19" t="s">
        <v>36658</v>
      </c>
      <c r="B4355" s="20" t="s">
        <v>36659</v>
      </c>
      <c r="C4355" s="21" t="s">
        <v>36660</v>
      </c>
      <c r="D4355" s="21" t="s">
        <v>36661</v>
      </c>
      <c r="E4355" s="21" t="s">
        <v>36662</v>
      </c>
      <c r="F4355" s="21" t="s">
        <v>15060</v>
      </c>
    </row>
    <row r="4356" spans="1:6" ht="32" customHeight="1">
      <c r="A4356" s="19" t="s">
        <v>36663</v>
      </c>
      <c r="B4356" s="20" t="s">
        <v>36664</v>
      </c>
      <c r="C4356" s="21" t="s">
        <v>36665</v>
      </c>
      <c r="D4356" s="21" t="s">
        <v>36666</v>
      </c>
      <c r="E4356" s="21" t="s">
        <v>36667</v>
      </c>
      <c r="F4356" s="21" t="s">
        <v>15060</v>
      </c>
    </row>
    <row r="4357" spans="1:6" ht="32" customHeight="1">
      <c r="A4357" s="19" t="s">
        <v>36668</v>
      </c>
      <c r="B4357" s="20" t="s">
        <v>36669</v>
      </c>
      <c r="C4357" s="21" t="s">
        <v>36670</v>
      </c>
      <c r="D4357" s="21" t="s">
        <v>36671</v>
      </c>
      <c r="E4357" s="21" t="s">
        <v>36672</v>
      </c>
      <c r="F4357" s="21" t="s">
        <v>15060</v>
      </c>
    </row>
    <row r="4358" spans="1:6" ht="32" customHeight="1">
      <c r="A4358" s="19" t="s">
        <v>36673</v>
      </c>
      <c r="B4358" s="20" t="s">
        <v>36674</v>
      </c>
      <c r="C4358" s="21" t="s">
        <v>36675</v>
      </c>
      <c r="D4358" s="21" t="s">
        <v>36676</v>
      </c>
      <c r="E4358" s="22">
        <v>100</v>
      </c>
      <c r="F4358" s="21" t="s">
        <v>15060</v>
      </c>
    </row>
    <row r="4359" spans="1:6" ht="32" customHeight="1">
      <c r="A4359" s="19" t="s">
        <v>36677</v>
      </c>
      <c r="B4359" s="20" t="s">
        <v>36678</v>
      </c>
      <c r="C4359" s="21" t="s">
        <v>36679</v>
      </c>
      <c r="D4359" s="21" t="s">
        <v>36680</v>
      </c>
      <c r="E4359" s="22">
        <v>100</v>
      </c>
      <c r="F4359" s="21" t="s">
        <v>15060</v>
      </c>
    </row>
    <row r="4360" spans="1:6" ht="32" customHeight="1">
      <c r="A4360" s="19" t="s">
        <v>36681</v>
      </c>
      <c r="B4360" s="20" t="s">
        <v>36682</v>
      </c>
      <c r="C4360" s="21" t="s">
        <v>36683</v>
      </c>
      <c r="D4360" s="21" t="s">
        <v>36684</v>
      </c>
      <c r="E4360" s="21" t="s">
        <v>36685</v>
      </c>
      <c r="F4360" s="21" t="s">
        <v>15060</v>
      </c>
    </row>
    <row r="4361" spans="1:6" ht="32" customHeight="1">
      <c r="A4361" s="19" t="s">
        <v>36686</v>
      </c>
      <c r="B4361" s="20" t="s">
        <v>36687</v>
      </c>
      <c r="C4361" s="21" t="s">
        <v>36688</v>
      </c>
      <c r="D4361" s="21" t="s">
        <v>36689</v>
      </c>
      <c r="E4361" s="22">
        <v>100</v>
      </c>
      <c r="F4361" s="21" t="s">
        <v>15060</v>
      </c>
    </row>
    <row r="4362" spans="1:6" ht="32" customHeight="1">
      <c r="A4362" s="19" t="s">
        <v>36690</v>
      </c>
      <c r="B4362" s="20" t="s">
        <v>36691</v>
      </c>
      <c r="C4362" s="21" t="s">
        <v>36692</v>
      </c>
      <c r="D4362" s="21" t="s">
        <v>36693</v>
      </c>
      <c r="E4362" s="22">
        <v>100</v>
      </c>
      <c r="F4362" s="21" t="s">
        <v>15060</v>
      </c>
    </row>
    <row r="4363" spans="1:6" ht="32" customHeight="1">
      <c r="A4363" s="19" t="s">
        <v>36694</v>
      </c>
      <c r="B4363" s="20" t="s">
        <v>36695</v>
      </c>
      <c r="C4363" s="21" t="s">
        <v>36696</v>
      </c>
      <c r="D4363" s="21" t="s">
        <v>36697</v>
      </c>
      <c r="E4363" s="21" t="s">
        <v>36698</v>
      </c>
      <c r="F4363" s="21" t="s">
        <v>15060</v>
      </c>
    </row>
    <row r="4364" spans="1:6" ht="32" customHeight="1">
      <c r="A4364" s="19" t="s">
        <v>36699</v>
      </c>
      <c r="B4364" s="20" t="s">
        <v>36700</v>
      </c>
      <c r="C4364" s="21" t="s">
        <v>36701</v>
      </c>
      <c r="D4364" s="21" t="s">
        <v>36702</v>
      </c>
      <c r="E4364" s="21" t="s">
        <v>36703</v>
      </c>
      <c r="F4364" s="21" t="s">
        <v>15060</v>
      </c>
    </row>
    <row r="4365" spans="1:6" ht="32" customHeight="1">
      <c r="A4365" s="19" t="s">
        <v>36704</v>
      </c>
      <c r="B4365" s="20" t="s">
        <v>36705</v>
      </c>
      <c r="C4365" s="21" t="s">
        <v>36706</v>
      </c>
      <c r="D4365" s="21" t="s">
        <v>36707</v>
      </c>
      <c r="E4365" s="21" t="s">
        <v>36708</v>
      </c>
      <c r="F4365" s="21" t="s">
        <v>15060</v>
      </c>
    </row>
    <row r="4366" spans="1:6" ht="32" customHeight="1">
      <c r="A4366" s="19" t="s">
        <v>36709</v>
      </c>
      <c r="B4366" s="20" t="s">
        <v>36710</v>
      </c>
      <c r="C4366" s="21" t="s">
        <v>36711</v>
      </c>
      <c r="D4366" s="21" t="s">
        <v>36712</v>
      </c>
      <c r="E4366" s="21" t="s">
        <v>36713</v>
      </c>
      <c r="F4366" s="21" t="s">
        <v>15060</v>
      </c>
    </row>
    <row r="4367" spans="1:6" ht="32" customHeight="1">
      <c r="A4367" s="19" t="s">
        <v>36714</v>
      </c>
      <c r="B4367" s="20" t="s">
        <v>36715</v>
      </c>
      <c r="C4367" s="21" t="s">
        <v>36716</v>
      </c>
      <c r="D4367" s="21" t="s">
        <v>36717</v>
      </c>
      <c r="E4367" s="21" t="s">
        <v>36718</v>
      </c>
      <c r="F4367" s="21" t="s">
        <v>15060</v>
      </c>
    </row>
    <row r="4368" spans="1:6" ht="32" customHeight="1">
      <c r="A4368" s="19" t="s">
        <v>36719</v>
      </c>
      <c r="B4368" s="20" t="s">
        <v>36720</v>
      </c>
      <c r="C4368" s="21" t="s">
        <v>36721</v>
      </c>
      <c r="D4368" s="21" t="s">
        <v>36722</v>
      </c>
      <c r="E4368" s="21" t="s">
        <v>36723</v>
      </c>
      <c r="F4368" s="21" t="s">
        <v>15060</v>
      </c>
    </row>
    <row r="4369" spans="1:6" ht="32" customHeight="1">
      <c r="A4369" s="19" t="s">
        <v>36724</v>
      </c>
      <c r="B4369" s="20" t="s">
        <v>36725</v>
      </c>
      <c r="C4369" s="21" t="s">
        <v>36726</v>
      </c>
      <c r="D4369" s="21" t="s">
        <v>36727</v>
      </c>
      <c r="E4369" s="21" t="s">
        <v>36728</v>
      </c>
      <c r="F4369" s="21" t="s">
        <v>15060</v>
      </c>
    </row>
    <row r="4370" spans="1:6" ht="32" customHeight="1">
      <c r="A4370" s="19" t="s">
        <v>36729</v>
      </c>
      <c r="B4370" s="20" t="s">
        <v>36730</v>
      </c>
      <c r="C4370" s="21" t="s">
        <v>36731</v>
      </c>
      <c r="D4370" s="21" t="s">
        <v>36732</v>
      </c>
      <c r="E4370" s="21" t="s">
        <v>36733</v>
      </c>
      <c r="F4370" s="21" t="s">
        <v>15060</v>
      </c>
    </row>
    <row r="4371" spans="1:6" ht="32" customHeight="1">
      <c r="A4371" s="19" t="s">
        <v>36734</v>
      </c>
      <c r="B4371" s="20" t="s">
        <v>36735</v>
      </c>
      <c r="C4371" s="21" t="s">
        <v>36736</v>
      </c>
      <c r="D4371" s="21" t="s">
        <v>36737</v>
      </c>
      <c r="E4371" s="22">
        <v>100</v>
      </c>
      <c r="F4371" s="21" t="s">
        <v>15060</v>
      </c>
    </row>
    <row r="4372" spans="1:6" ht="32" customHeight="1">
      <c r="A4372" s="19" t="s">
        <v>36738</v>
      </c>
      <c r="B4372" s="20" t="s">
        <v>36739</v>
      </c>
      <c r="C4372" s="21" t="s">
        <v>36740</v>
      </c>
      <c r="D4372" s="21" t="s">
        <v>36741</v>
      </c>
      <c r="E4372" s="21" t="s">
        <v>36742</v>
      </c>
      <c r="F4372" s="21" t="s">
        <v>15060</v>
      </c>
    </row>
    <row r="4373" spans="1:6" ht="32" customHeight="1">
      <c r="A4373" s="19" t="s">
        <v>36743</v>
      </c>
      <c r="B4373" s="20" t="s">
        <v>36744</v>
      </c>
      <c r="C4373" s="21" t="s">
        <v>36745</v>
      </c>
      <c r="D4373" s="21" t="s">
        <v>36746</v>
      </c>
      <c r="E4373" s="21" t="s">
        <v>36747</v>
      </c>
      <c r="F4373" s="21" t="s">
        <v>15060</v>
      </c>
    </row>
    <row r="4374" spans="1:6" ht="32" customHeight="1">
      <c r="A4374" s="19" t="s">
        <v>36748</v>
      </c>
      <c r="B4374" s="20" t="s">
        <v>36749</v>
      </c>
      <c r="C4374" s="21" t="s">
        <v>36750</v>
      </c>
      <c r="D4374" s="21" t="s">
        <v>36751</v>
      </c>
      <c r="E4374" s="21" t="s">
        <v>36752</v>
      </c>
      <c r="F4374" s="21" t="s">
        <v>15060</v>
      </c>
    </row>
    <row r="4375" spans="1:6" ht="32" customHeight="1">
      <c r="A4375" s="19" t="s">
        <v>36753</v>
      </c>
      <c r="B4375" s="20" t="s">
        <v>36754</v>
      </c>
      <c r="C4375" s="21" t="s">
        <v>36755</v>
      </c>
      <c r="D4375" s="21" t="s">
        <v>36756</v>
      </c>
      <c r="E4375" s="21" t="s">
        <v>36757</v>
      </c>
      <c r="F4375" s="21" t="s">
        <v>15060</v>
      </c>
    </row>
    <row r="4376" spans="1:6" ht="32" customHeight="1">
      <c r="A4376" s="19" t="s">
        <v>36758</v>
      </c>
      <c r="B4376" s="20" t="s">
        <v>36759</v>
      </c>
      <c r="C4376" s="21" t="s">
        <v>36760</v>
      </c>
      <c r="D4376" s="21" t="s">
        <v>36761</v>
      </c>
      <c r="E4376" s="21" t="s">
        <v>36762</v>
      </c>
      <c r="F4376" s="21" t="s">
        <v>15060</v>
      </c>
    </row>
    <row r="4377" spans="1:6" ht="32" customHeight="1">
      <c r="A4377" s="19" t="s">
        <v>36763</v>
      </c>
      <c r="B4377" s="20" t="s">
        <v>36764</v>
      </c>
      <c r="C4377" s="21" t="s">
        <v>36765</v>
      </c>
      <c r="D4377" s="21" t="s">
        <v>36766</v>
      </c>
      <c r="E4377" s="21" t="s">
        <v>36767</v>
      </c>
      <c r="F4377" s="21" t="s">
        <v>15060</v>
      </c>
    </row>
    <row r="4378" spans="1:6" ht="32" customHeight="1">
      <c r="A4378" s="19" t="s">
        <v>36768</v>
      </c>
      <c r="B4378" s="20" t="s">
        <v>36769</v>
      </c>
      <c r="C4378" s="21" t="s">
        <v>36770</v>
      </c>
      <c r="D4378" s="21" t="s">
        <v>36771</v>
      </c>
      <c r="E4378" s="21" t="s">
        <v>36772</v>
      </c>
      <c r="F4378" s="21" t="s">
        <v>15060</v>
      </c>
    </row>
    <row r="4379" spans="1:6" ht="32" customHeight="1">
      <c r="A4379" s="19" t="s">
        <v>36773</v>
      </c>
      <c r="B4379" s="20" t="s">
        <v>36774</v>
      </c>
      <c r="C4379" s="21" t="s">
        <v>36775</v>
      </c>
      <c r="D4379" s="21" t="s">
        <v>36776</v>
      </c>
      <c r="E4379" s="22">
        <v>100</v>
      </c>
      <c r="F4379" s="21" t="s">
        <v>15060</v>
      </c>
    </row>
    <row r="4380" spans="1:6" ht="32" customHeight="1">
      <c r="A4380" s="19" t="s">
        <v>36777</v>
      </c>
      <c r="B4380" s="20" t="s">
        <v>36778</v>
      </c>
      <c r="C4380" s="21" t="s">
        <v>36779</v>
      </c>
      <c r="D4380" s="21" t="s">
        <v>36780</v>
      </c>
      <c r="E4380" s="22">
        <v>100</v>
      </c>
      <c r="F4380" s="21" t="s">
        <v>15060</v>
      </c>
    </row>
    <row r="4381" spans="1:6" ht="32" customHeight="1">
      <c r="A4381" s="19" t="s">
        <v>36781</v>
      </c>
      <c r="B4381" s="20" t="s">
        <v>36782</v>
      </c>
      <c r="C4381" s="21" t="s">
        <v>36783</v>
      </c>
      <c r="D4381" s="21" t="s">
        <v>36784</v>
      </c>
      <c r="E4381" s="22">
        <v>100</v>
      </c>
      <c r="F4381" s="21" t="s">
        <v>15060</v>
      </c>
    </row>
    <row r="4382" spans="1:6" ht="32" customHeight="1">
      <c r="A4382" s="19" t="s">
        <v>36785</v>
      </c>
      <c r="B4382" s="20" t="s">
        <v>36786</v>
      </c>
      <c r="C4382" s="21" t="s">
        <v>36787</v>
      </c>
      <c r="D4382" s="21" t="s">
        <v>36788</v>
      </c>
      <c r="E4382" s="21" t="s">
        <v>36789</v>
      </c>
      <c r="F4382" s="21" t="s">
        <v>15060</v>
      </c>
    </row>
    <row r="4383" spans="1:6" ht="32" customHeight="1">
      <c r="A4383" s="19" t="s">
        <v>36790</v>
      </c>
      <c r="B4383" s="20" t="s">
        <v>36791</v>
      </c>
      <c r="C4383" s="21" t="s">
        <v>36792</v>
      </c>
      <c r="D4383" s="21" t="s">
        <v>36793</v>
      </c>
      <c r="E4383" s="21" t="s">
        <v>36794</v>
      </c>
      <c r="F4383" s="21" t="s">
        <v>15060</v>
      </c>
    </row>
    <row r="4384" spans="1:6" ht="32" customHeight="1">
      <c r="A4384" s="19" t="s">
        <v>36795</v>
      </c>
      <c r="B4384" s="20" t="s">
        <v>36796</v>
      </c>
      <c r="C4384" s="21" t="s">
        <v>36797</v>
      </c>
      <c r="D4384" s="21" t="s">
        <v>36798</v>
      </c>
      <c r="E4384" s="21" t="s">
        <v>36799</v>
      </c>
      <c r="F4384" s="21" t="s">
        <v>15060</v>
      </c>
    </row>
    <row r="4385" spans="1:6" ht="32" customHeight="1">
      <c r="A4385" s="19" t="s">
        <v>36800</v>
      </c>
      <c r="B4385" s="20" t="s">
        <v>36801</v>
      </c>
      <c r="C4385" s="21" t="s">
        <v>36802</v>
      </c>
      <c r="D4385" s="21" t="s">
        <v>36803</v>
      </c>
      <c r="E4385" s="21" t="s">
        <v>36804</v>
      </c>
      <c r="F4385" s="21" t="s">
        <v>15060</v>
      </c>
    </row>
    <row r="4386" spans="1:6" ht="32" customHeight="1">
      <c r="A4386" s="19" t="s">
        <v>36805</v>
      </c>
      <c r="B4386" s="20" t="s">
        <v>36806</v>
      </c>
      <c r="C4386" s="21" t="s">
        <v>36807</v>
      </c>
      <c r="D4386" s="21" t="s">
        <v>36808</v>
      </c>
      <c r="E4386" s="21" t="s">
        <v>36809</v>
      </c>
      <c r="F4386" s="21" t="s">
        <v>15060</v>
      </c>
    </row>
    <row r="4387" spans="1:6" ht="32" customHeight="1">
      <c r="A4387" s="19" t="s">
        <v>36810</v>
      </c>
      <c r="B4387" s="20" t="s">
        <v>36811</v>
      </c>
      <c r="C4387" s="21" t="s">
        <v>36812</v>
      </c>
      <c r="D4387" s="21" t="s">
        <v>36813</v>
      </c>
      <c r="E4387" s="21" t="s">
        <v>36814</v>
      </c>
      <c r="F4387" s="21" t="s">
        <v>15060</v>
      </c>
    </row>
    <row r="4388" spans="1:6" ht="32" customHeight="1">
      <c r="A4388" s="19" t="s">
        <v>36815</v>
      </c>
      <c r="B4388" s="20" t="s">
        <v>36816</v>
      </c>
      <c r="C4388" s="21" t="s">
        <v>36817</v>
      </c>
      <c r="D4388" s="21" t="s">
        <v>36818</v>
      </c>
      <c r="E4388" s="21" t="s">
        <v>36819</v>
      </c>
      <c r="F4388" s="21" t="s">
        <v>15060</v>
      </c>
    </row>
    <row r="4389" spans="1:6" ht="32" customHeight="1">
      <c r="A4389" s="19" t="s">
        <v>36820</v>
      </c>
      <c r="B4389" s="20" t="s">
        <v>36821</v>
      </c>
      <c r="C4389" s="21" t="s">
        <v>36822</v>
      </c>
      <c r="D4389" s="21" t="s">
        <v>36823</v>
      </c>
      <c r="E4389" s="21" t="s">
        <v>36824</v>
      </c>
      <c r="F4389" s="21" t="s">
        <v>15060</v>
      </c>
    </row>
    <row r="4390" spans="1:6" ht="32" customHeight="1">
      <c r="A4390" s="19" t="s">
        <v>36825</v>
      </c>
      <c r="B4390" s="20" t="s">
        <v>36826</v>
      </c>
      <c r="C4390" s="21" t="s">
        <v>36827</v>
      </c>
      <c r="D4390" s="21" t="s">
        <v>36828</v>
      </c>
      <c r="E4390" s="21" t="s">
        <v>36829</v>
      </c>
      <c r="F4390" s="21" t="s">
        <v>15060</v>
      </c>
    </row>
    <row r="4391" spans="1:6" ht="32" customHeight="1">
      <c r="A4391" s="19" t="s">
        <v>36830</v>
      </c>
      <c r="B4391" s="20" t="s">
        <v>36831</v>
      </c>
      <c r="C4391" s="21" t="s">
        <v>36832</v>
      </c>
      <c r="D4391" s="21" t="s">
        <v>36833</v>
      </c>
      <c r="E4391" s="21" t="s">
        <v>36834</v>
      </c>
      <c r="F4391" s="21" t="s">
        <v>15060</v>
      </c>
    </row>
    <row r="4392" spans="1:6" ht="32" customHeight="1">
      <c r="A4392" s="19" t="s">
        <v>36835</v>
      </c>
      <c r="B4392" s="20" t="s">
        <v>36836</v>
      </c>
      <c r="C4392" s="21" t="s">
        <v>36837</v>
      </c>
      <c r="D4392" s="21" t="s">
        <v>36838</v>
      </c>
      <c r="E4392" s="22">
        <v>100</v>
      </c>
      <c r="F4392" s="21" t="s">
        <v>15060</v>
      </c>
    </row>
    <row r="4393" spans="1:6" ht="32" customHeight="1">
      <c r="A4393" s="19" t="s">
        <v>36839</v>
      </c>
      <c r="B4393" s="20" t="s">
        <v>36840</v>
      </c>
      <c r="C4393" s="21" t="s">
        <v>36841</v>
      </c>
      <c r="D4393" s="21" t="s">
        <v>36842</v>
      </c>
      <c r="E4393" s="21" t="s">
        <v>36843</v>
      </c>
      <c r="F4393" s="21" t="s">
        <v>15060</v>
      </c>
    </row>
    <row r="4394" spans="1:6" ht="32" customHeight="1">
      <c r="A4394" s="19" t="s">
        <v>36844</v>
      </c>
      <c r="B4394" s="20" t="s">
        <v>36845</v>
      </c>
      <c r="C4394" s="21" t="s">
        <v>36846</v>
      </c>
      <c r="D4394" s="21" t="s">
        <v>36847</v>
      </c>
      <c r="E4394" s="21" t="s">
        <v>36848</v>
      </c>
      <c r="F4394" s="21" t="s">
        <v>15060</v>
      </c>
    </row>
    <row r="4395" spans="1:6" ht="32" customHeight="1">
      <c r="A4395" s="19" t="s">
        <v>36849</v>
      </c>
      <c r="B4395" s="20" t="s">
        <v>36850</v>
      </c>
      <c r="C4395" s="21" t="s">
        <v>36851</v>
      </c>
      <c r="D4395" s="21" t="s">
        <v>36852</v>
      </c>
      <c r="E4395" s="21" t="s">
        <v>36853</v>
      </c>
      <c r="F4395" s="21" t="s">
        <v>15060</v>
      </c>
    </row>
    <row r="4396" spans="1:6" ht="32" customHeight="1">
      <c r="A4396" s="19" t="s">
        <v>36854</v>
      </c>
      <c r="B4396" s="20" t="s">
        <v>36855</v>
      </c>
      <c r="C4396" s="21" t="s">
        <v>36856</v>
      </c>
      <c r="D4396" s="21" t="s">
        <v>36857</v>
      </c>
      <c r="E4396" s="21" t="s">
        <v>36858</v>
      </c>
      <c r="F4396" s="21" t="s">
        <v>15060</v>
      </c>
    </row>
    <row r="4397" spans="1:6" ht="32" customHeight="1">
      <c r="A4397" s="19" t="s">
        <v>36859</v>
      </c>
      <c r="B4397" s="20" t="s">
        <v>36860</v>
      </c>
      <c r="C4397" s="21" t="s">
        <v>36861</v>
      </c>
      <c r="D4397" s="21" t="s">
        <v>36862</v>
      </c>
      <c r="E4397" s="22">
        <v>100</v>
      </c>
      <c r="F4397" s="21" t="s">
        <v>15060</v>
      </c>
    </row>
    <row r="4398" spans="1:6" ht="32" customHeight="1">
      <c r="A4398" s="19" t="s">
        <v>36863</v>
      </c>
      <c r="B4398" s="20" t="s">
        <v>36864</v>
      </c>
      <c r="C4398" s="21" t="s">
        <v>36865</v>
      </c>
      <c r="D4398" s="21" t="s">
        <v>36866</v>
      </c>
      <c r="E4398" s="22">
        <v>100</v>
      </c>
      <c r="F4398" s="21" t="s">
        <v>15060</v>
      </c>
    </row>
    <row r="4399" spans="1:6" ht="32" customHeight="1">
      <c r="A4399" s="19" t="s">
        <v>36867</v>
      </c>
      <c r="B4399" s="20" t="s">
        <v>36868</v>
      </c>
      <c r="C4399" s="21" t="s">
        <v>36869</v>
      </c>
      <c r="D4399" s="21" t="s">
        <v>36870</v>
      </c>
      <c r="E4399" s="21" t="s">
        <v>36871</v>
      </c>
      <c r="F4399" s="21" t="s">
        <v>15060</v>
      </c>
    </row>
    <row r="4400" spans="1:6" ht="32" customHeight="1">
      <c r="A4400" s="19" t="s">
        <v>36872</v>
      </c>
      <c r="B4400" s="20" t="s">
        <v>36873</v>
      </c>
      <c r="C4400" s="21" t="s">
        <v>36874</v>
      </c>
      <c r="D4400" s="21" t="s">
        <v>36875</v>
      </c>
      <c r="E4400" s="21" t="s">
        <v>36876</v>
      </c>
      <c r="F4400" s="21" t="s">
        <v>15060</v>
      </c>
    </row>
    <row r="4401" spans="1:6" ht="32" customHeight="1">
      <c r="A4401" s="19" t="s">
        <v>36877</v>
      </c>
      <c r="B4401" s="20" t="s">
        <v>36878</v>
      </c>
      <c r="C4401" s="21" t="s">
        <v>36879</v>
      </c>
      <c r="D4401" s="21" t="s">
        <v>36880</v>
      </c>
      <c r="E4401" s="21" t="s">
        <v>36881</v>
      </c>
      <c r="F4401" s="21" t="s">
        <v>15060</v>
      </c>
    </row>
    <row r="4402" spans="1:6" ht="32" customHeight="1">
      <c r="A4402" s="19" t="s">
        <v>36882</v>
      </c>
      <c r="B4402" s="20" t="s">
        <v>36883</v>
      </c>
      <c r="C4402" s="21" t="s">
        <v>36884</v>
      </c>
      <c r="D4402" s="21" t="s">
        <v>36885</v>
      </c>
      <c r="E4402" s="22">
        <v>100</v>
      </c>
      <c r="F4402" s="21" t="s">
        <v>15060</v>
      </c>
    </row>
    <row r="4403" spans="1:6" ht="32" customHeight="1">
      <c r="A4403" s="19" t="s">
        <v>36886</v>
      </c>
      <c r="B4403" s="20" t="s">
        <v>36887</v>
      </c>
      <c r="C4403" s="21" t="s">
        <v>36888</v>
      </c>
      <c r="D4403" s="21" t="s">
        <v>36889</v>
      </c>
      <c r="E4403" s="21" t="s">
        <v>36890</v>
      </c>
      <c r="F4403" s="21" t="s">
        <v>15060</v>
      </c>
    </row>
    <row r="4404" spans="1:6" ht="32" customHeight="1">
      <c r="A4404" s="19" t="s">
        <v>36891</v>
      </c>
      <c r="B4404" s="20" t="s">
        <v>36892</v>
      </c>
      <c r="C4404" s="21" t="s">
        <v>36893</v>
      </c>
      <c r="D4404" s="21" t="s">
        <v>36894</v>
      </c>
      <c r="E4404" s="22">
        <v>100</v>
      </c>
      <c r="F4404" s="21" t="s">
        <v>15060</v>
      </c>
    </row>
    <row r="4405" spans="1:6" ht="32" customHeight="1">
      <c r="A4405" s="19" t="s">
        <v>36895</v>
      </c>
      <c r="B4405" s="20" t="s">
        <v>36896</v>
      </c>
      <c r="C4405" s="21" t="s">
        <v>36897</v>
      </c>
      <c r="D4405" s="21" t="s">
        <v>36898</v>
      </c>
      <c r="E4405" s="21" t="s">
        <v>36899</v>
      </c>
      <c r="F4405" s="21" t="s">
        <v>15060</v>
      </c>
    </row>
    <row r="4406" spans="1:6" ht="32" customHeight="1">
      <c r="A4406" s="19" t="s">
        <v>36900</v>
      </c>
      <c r="B4406" s="20" t="s">
        <v>36901</v>
      </c>
      <c r="C4406" s="21" t="s">
        <v>36902</v>
      </c>
      <c r="D4406" s="21" t="s">
        <v>36903</v>
      </c>
      <c r="E4406" s="21" t="s">
        <v>36904</v>
      </c>
      <c r="F4406" s="21" t="s">
        <v>15060</v>
      </c>
    </row>
    <row r="4407" spans="1:6" ht="32" customHeight="1">
      <c r="A4407" s="19" t="s">
        <v>36905</v>
      </c>
      <c r="B4407" s="20" t="s">
        <v>36906</v>
      </c>
      <c r="C4407" s="21" t="s">
        <v>36907</v>
      </c>
      <c r="D4407" s="21" t="s">
        <v>36908</v>
      </c>
      <c r="E4407" s="21" t="s">
        <v>36909</v>
      </c>
      <c r="F4407" s="21" t="s">
        <v>15060</v>
      </c>
    </row>
    <row r="4408" spans="1:6" ht="32" customHeight="1">
      <c r="A4408" s="19" t="s">
        <v>36910</v>
      </c>
      <c r="B4408" s="20" t="s">
        <v>36911</v>
      </c>
      <c r="C4408" s="21" t="s">
        <v>36912</v>
      </c>
      <c r="D4408" s="21" t="s">
        <v>36913</v>
      </c>
      <c r="E4408" s="21" t="s">
        <v>36914</v>
      </c>
      <c r="F4408" s="21" t="s">
        <v>15060</v>
      </c>
    </row>
    <row r="4409" spans="1:6" ht="32" customHeight="1">
      <c r="A4409" s="19" t="s">
        <v>36915</v>
      </c>
      <c r="B4409" s="20" t="s">
        <v>36916</v>
      </c>
      <c r="C4409" s="21" t="s">
        <v>36917</v>
      </c>
      <c r="D4409" s="21" t="s">
        <v>36918</v>
      </c>
      <c r="E4409" s="21" t="s">
        <v>36919</v>
      </c>
      <c r="F4409" s="21" t="s">
        <v>15060</v>
      </c>
    </row>
    <row r="4410" spans="1:6" ht="32" customHeight="1">
      <c r="A4410" s="19" t="s">
        <v>36920</v>
      </c>
      <c r="B4410" s="20" t="s">
        <v>36921</v>
      </c>
      <c r="C4410" s="21" t="s">
        <v>36922</v>
      </c>
      <c r="D4410" s="21" t="s">
        <v>36923</v>
      </c>
      <c r="E4410" s="21" t="s">
        <v>36924</v>
      </c>
      <c r="F4410" s="21" t="s">
        <v>15060</v>
      </c>
    </row>
    <row r="4411" spans="1:6" ht="32" customHeight="1">
      <c r="A4411" s="19" t="s">
        <v>36925</v>
      </c>
      <c r="B4411" s="20" t="s">
        <v>36926</v>
      </c>
      <c r="C4411" s="21" t="s">
        <v>36927</v>
      </c>
      <c r="D4411" s="21" t="s">
        <v>36928</v>
      </c>
      <c r="E4411" s="22">
        <v>100</v>
      </c>
      <c r="F4411" s="21" t="s">
        <v>15060</v>
      </c>
    </row>
    <row r="4412" spans="1:6" ht="32" customHeight="1">
      <c r="A4412" s="19" t="s">
        <v>36929</v>
      </c>
      <c r="B4412" s="20" t="s">
        <v>36930</v>
      </c>
      <c r="C4412" s="21" t="s">
        <v>36931</v>
      </c>
      <c r="D4412" s="21" t="s">
        <v>36932</v>
      </c>
      <c r="E4412" s="21" t="s">
        <v>36933</v>
      </c>
      <c r="F4412" s="21" t="s">
        <v>15060</v>
      </c>
    </row>
    <row r="4413" spans="1:6" ht="32" customHeight="1">
      <c r="A4413" s="19" t="s">
        <v>36934</v>
      </c>
      <c r="B4413" s="20" t="s">
        <v>36935</v>
      </c>
      <c r="C4413" s="21" t="s">
        <v>36936</v>
      </c>
      <c r="D4413" s="21" t="s">
        <v>36937</v>
      </c>
      <c r="E4413" s="21" t="s">
        <v>36938</v>
      </c>
      <c r="F4413" s="21" t="s">
        <v>15060</v>
      </c>
    </row>
    <row r="4414" spans="1:6" ht="32" customHeight="1">
      <c r="A4414" s="19" t="s">
        <v>36939</v>
      </c>
      <c r="B4414" s="20" t="s">
        <v>36940</v>
      </c>
      <c r="C4414" s="21" t="s">
        <v>36941</v>
      </c>
      <c r="D4414" s="21" t="s">
        <v>36942</v>
      </c>
      <c r="E4414" s="22">
        <v>100</v>
      </c>
      <c r="F4414" s="21" t="s">
        <v>15060</v>
      </c>
    </row>
    <row r="4415" spans="1:6" ht="32" customHeight="1">
      <c r="A4415" s="19" t="s">
        <v>36943</v>
      </c>
      <c r="B4415" s="20" t="s">
        <v>36944</v>
      </c>
      <c r="C4415" s="21" t="s">
        <v>36945</v>
      </c>
      <c r="D4415" s="21" t="s">
        <v>36946</v>
      </c>
      <c r="E4415" s="21" t="s">
        <v>36947</v>
      </c>
      <c r="F4415" s="21" t="s">
        <v>15060</v>
      </c>
    </row>
    <row r="4416" spans="1:6" ht="32" customHeight="1">
      <c r="A4416" s="19" t="s">
        <v>36948</v>
      </c>
      <c r="B4416" s="20" t="s">
        <v>36949</v>
      </c>
      <c r="C4416" s="21" t="s">
        <v>36950</v>
      </c>
      <c r="D4416" s="21" t="s">
        <v>36951</v>
      </c>
      <c r="E4416" s="21" t="s">
        <v>36952</v>
      </c>
      <c r="F4416" s="21" t="s">
        <v>15060</v>
      </c>
    </row>
    <row r="4417" spans="1:6" ht="32" customHeight="1">
      <c r="A4417" s="19" t="s">
        <v>36953</v>
      </c>
      <c r="B4417" s="20" t="s">
        <v>36954</v>
      </c>
      <c r="C4417" s="21" t="s">
        <v>36955</v>
      </c>
      <c r="D4417" s="21" t="s">
        <v>36956</v>
      </c>
      <c r="E4417" s="21" t="s">
        <v>36957</v>
      </c>
      <c r="F4417" s="21" t="s">
        <v>15060</v>
      </c>
    </row>
    <row r="4418" spans="1:6" ht="32" customHeight="1">
      <c r="A4418" s="19" t="s">
        <v>36958</v>
      </c>
      <c r="B4418" s="20" t="s">
        <v>36959</v>
      </c>
      <c r="C4418" s="21" t="s">
        <v>36960</v>
      </c>
      <c r="D4418" s="21" t="s">
        <v>36961</v>
      </c>
      <c r="E4418" s="21" t="s">
        <v>36962</v>
      </c>
      <c r="F4418" s="21" t="s">
        <v>15060</v>
      </c>
    </row>
    <row r="4419" spans="1:6" ht="32" customHeight="1">
      <c r="A4419" s="19" t="s">
        <v>36963</v>
      </c>
      <c r="B4419" s="20" t="s">
        <v>36964</v>
      </c>
      <c r="C4419" s="21" t="s">
        <v>36965</v>
      </c>
      <c r="D4419" s="21" t="s">
        <v>36966</v>
      </c>
      <c r="E4419" s="21" t="s">
        <v>36967</v>
      </c>
      <c r="F4419" s="21" t="s">
        <v>15060</v>
      </c>
    </row>
    <row r="4420" spans="1:6" ht="32" customHeight="1">
      <c r="A4420" s="19" t="s">
        <v>36968</v>
      </c>
      <c r="B4420" s="20" t="s">
        <v>36969</v>
      </c>
      <c r="C4420" s="21" t="s">
        <v>36970</v>
      </c>
      <c r="D4420" s="21" t="s">
        <v>36971</v>
      </c>
      <c r="E4420" s="21" t="s">
        <v>36972</v>
      </c>
      <c r="F4420" s="21" t="s">
        <v>15060</v>
      </c>
    </row>
    <row r="4421" spans="1:6" ht="32" customHeight="1">
      <c r="A4421" s="19" t="s">
        <v>36973</v>
      </c>
      <c r="B4421" s="20" t="s">
        <v>36974</v>
      </c>
      <c r="C4421" s="21" t="s">
        <v>36975</v>
      </c>
      <c r="D4421" s="21" t="s">
        <v>36976</v>
      </c>
      <c r="E4421" s="21" t="s">
        <v>36977</v>
      </c>
      <c r="F4421" s="21" t="s">
        <v>15060</v>
      </c>
    </row>
    <row r="4422" spans="1:6" ht="32" customHeight="1">
      <c r="A4422" s="19" t="s">
        <v>36978</v>
      </c>
      <c r="B4422" s="20" t="s">
        <v>36979</v>
      </c>
      <c r="C4422" s="21" t="s">
        <v>36980</v>
      </c>
      <c r="D4422" s="21" t="s">
        <v>36981</v>
      </c>
      <c r="E4422" s="21" t="s">
        <v>36982</v>
      </c>
      <c r="F4422" s="21" t="s">
        <v>15060</v>
      </c>
    </row>
    <row r="4423" spans="1:6" ht="32" customHeight="1">
      <c r="A4423" s="19" t="s">
        <v>36983</v>
      </c>
      <c r="B4423" s="20" t="s">
        <v>36984</v>
      </c>
      <c r="C4423" s="21" t="s">
        <v>36985</v>
      </c>
      <c r="D4423" s="21" t="s">
        <v>36986</v>
      </c>
      <c r="E4423" s="22">
        <v>100</v>
      </c>
      <c r="F4423" s="21" t="s">
        <v>15060</v>
      </c>
    </row>
    <row r="4424" spans="1:6" ht="32" customHeight="1">
      <c r="A4424" s="19" t="s">
        <v>36987</v>
      </c>
      <c r="B4424" s="20" t="s">
        <v>36988</v>
      </c>
      <c r="C4424" s="21" t="s">
        <v>36989</v>
      </c>
      <c r="D4424" s="21" t="s">
        <v>36990</v>
      </c>
      <c r="E4424" s="21" t="s">
        <v>36991</v>
      </c>
      <c r="F4424" s="21" t="s">
        <v>15060</v>
      </c>
    </row>
    <row r="4425" spans="1:6" ht="32" customHeight="1">
      <c r="A4425" s="19" t="s">
        <v>36992</v>
      </c>
      <c r="B4425" s="20" t="s">
        <v>36993</v>
      </c>
      <c r="C4425" s="21" t="s">
        <v>36994</v>
      </c>
      <c r="D4425" s="21" t="s">
        <v>36995</v>
      </c>
      <c r="E4425" s="22">
        <v>100</v>
      </c>
      <c r="F4425" s="21" t="s">
        <v>15060</v>
      </c>
    </row>
    <row r="4426" spans="1:6" ht="32" customHeight="1">
      <c r="A4426" s="19" t="s">
        <v>36996</v>
      </c>
      <c r="B4426" s="20" t="s">
        <v>36997</v>
      </c>
      <c r="C4426" s="21" t="s">
        <v>36998</v>
      </c>
      <c r="D4426" s="21" t="s">
        <v>36999</v>
      </c>
      <c r="E4426" s="21" t="s">
        <v>37000</v>
      </c>
      <c r="F4426" s="21" t="s">
        <v>15060</v>
      </c>
    </row>
    <row r="4427" spans="1:6" ht="32" customHeight="1">
      <c r="A4427" s="19" t="s">
        <v>37001</v>
      </c>
      <c r="B4427" s="20" t="s">
        <v>37002</v>
      </c>
      <c r="C4427" s="21" t="s">
        <v>37003</v>
      </c>
      <c r="D4427" s="21" t="s">
        <v>37004</v>
      </c>
      <c r="E4427" s="21" t="s">
        <v>37005</v>
      </c>
      <c r="F4427" s="21" t="s">
        <v>15060</v>
      </c>
    </row>
    <row r="4428" spans="1:6" ht="32" customHeight="1">
      <c r="A4428" s="19" t="s">
        <v>37006</v>
      </c>
      <c r="B4428" s="20" t="s">
        <v>37007</v>
      </c>
      <c r="C4428" s="21" t="s">
        <v>37008</v>
      </c>
      <c r="D4428" s="21" t="s">
        <v>37009</v>
      </c>
      <c r="E4428" s="22">
        <v>100</v>
      </c>
      <c r="F4428" s="21" t="s">
        <v>15060</v>
      </c>
    </row>
    <row r="4429" spans="1:6" ht="32" customHeight="1">
      <c r="A4429" s="19" t="s">
        <v>37010</v>
      </c>
      <c r="B4429" s="20" t="s">
        <v>37011</v>
      </c>
      <c r="C4429" s="21" t="s">
        <v>37012</v>
      </c>
      <c r="D4429" s="21" t="s">
        <v>37013</v>
      </c>
      <c r="E4429" s="22">
        <v>100</v>
      </c>
      <c r="F4429" s="21" t="s">
        <v>15060</v>
      </c>
    </row>
    <row r="4430" spans="1:6" ht="32" customHeight="1">
      <c r="A4430" s="19" t="s">
        <v>37014</v>
      </c>
      <c r="B4430" s="20" t="s">
        <v>37015</v>
      </c>
      <c r="C4430" s="21" t="s">
        <v>37016</v>
      </c>
      <c r="D4430" s="21" t="s">
        <v>37017</v>
      </c>
      <c r="E4430" s="21" t="s">
        <v>37018</v>
      </c>
      <c r="F4430" s="21" t="s">
        <v>15060</v>
      </c>
    </row>
    <row r="4431" spans="1:6" ht="32" customHeight="1">
      <c r="A4431" s="19" t="s">
        <v>37019</v>
      </c>
      <c r="B4431" s="20" t="s">
        <v>37020</v>
      </c>
      <c r="C4431" s="21" t="s">
        <v>37021</v>
      </c>
      <c r="D4431" s="21" t="s">
        <v>37022</v>
      </c>
      <c r="E4431" s="22">
        <v>100</v>
      </c>
      <c r="F4431" s="21" t="s">
        <v>15060</v>
      </c>
    </row>
    <row r="4432" spans="1:6" ht="32" customHeight="1">
      <c r="A4432" s="19" t="s">
        <v>37023</v>
      </c>
      <c r="B4432" s="20" t="s">
        <v>37024</v>
      </c>
      <c r="C4432" s="21" t="s">
        <v>37025</v>
      </c>
      <c r="D4432" s="21" t="s">
        <v>37026</v>
      </c>
      <c r="E4432" s="21" t="s">
        <v>37027</v>
      </c>
      <c r="F4432" s="21" t="s">
        <v>15060</v>
      </c>
    </row>
    <row r="4433" spans="1:6" ht="32" customHeight="1">
      <c r="A4433" s="19" t="s">
        <v>37028</v>
      </c>
      <c r="B4433" s="20" t="s">
        <v>37029</v>
      </c>
      <c r="C4433" s="21" t="s">
        <v>37030</v>
      </c>
      <c r="D4433" s="21" t="s">
        <v>37031</v>
      </c>
      <c r="E4433" s="21" t="s">
        <v>37032</v>
      </c>
      <c r="F4433" s="21" t="s">
        <v>15060</v>
      </c>
    </row>
    <row r="4434" spans="1:6" ht="32" customHeight="1">
      <c r="A4434" s="19" t="s">
        <v>37033</v>
      </c>
      <c r="B4434" s="20" t="s">
        <v>37034</v>
      </c>
      <c r="C4434" s="21" t="s">
        <v>37035</v>
      </c>
      <c r="D4434" s="21" t="s">
        <v>37036</v>
      </c>
      <c r="E4434" s="21" t="s">
        <v>37037</v>
      </c>
      <c r="F4434" s="21" t="s">
        <v>15060</v>
      </c>
    </row>
    <row r="4435" spans="1:6" ht="32" customHeight="1">
      <c r="A4435" s="19" t="s">
        <v>37038</v>
      </c>
      <c r="B4435" s="20" t="s">
        <v>37039</v>
      </c>
      <c r="C4435" s="21" t="s">
        <v>37040</v>
      </c>
      <c r="D4435" s="21" t="s">
        <v>37041</v>
      </c>
      <c r="E4435" s="21" t="s">
        <v>37042</v>
      </c>
      <c r="F4435" s="21" t="s">
        <v>15060</v>
      </c>
    </row>
    <row r="4436" spans="1:6" ht="32" customHeight="1">
      <c r="A4436" s="19" t="s">
        <v>37043</v>
      </c>
      <c r="B4436" s="20" t="s">
        <v>37044</v>
      </c>
      <c r="C4436" s="21" t="s">
        <v>37045</v>
      </c>
      <c r="D4436" s="21" t="s">
        <v>37046</v>
      </c>
      <c r="E4436" s="21" t="s">
        <v>37047</v>
      </c>
      <c r="F4436" s="21" t="s">
        <v>15060</v>
      </c>
    </row>
    <row r="4437" spans="1:6" ht="32" customHeight="1">
      <c r="A4437" s="19" t="s">
        <v>37048</v>
      </c>
      <c r="B4437" s="20" t="s">
        <v>37049</v>
      </c>
      <c r="C4437" s="21" t="s">
        <v>37050</v>
      </c>
      <c r="D4437" s="21" t="s">
        <v>37051</v>
      </c>
      <c r="E4437" s="21" t="s">
        <v>37052</v>
      </c>
      <c r="F4437" s="21" t="s">
        <v>15060</v>
      </c>
    </row>
    <row r="4438" spans="1:6" ht="32" customHeight="1">
      <c r="A4438" s="19" t="s">
        <v>37053</v>
      </c>
      <c r="B4438" s="20" t="s">
        <v>37054</v>
      </c>
      <c r="C4438" s="21" t="s">
        <v>37055</v>
      </c>
      <c r="D4438" s="21" t="s">
        <v>37056</v>
      </c>
      <c r="E4438" s="21" t="s">
        <v>37057</v>
      </c>
      <c r="F4438" s="21" t="s">
        <v>15060</v>
      </c>
    </row>
    <row r="4439" spans="1:6" ht="32" customHeight="1">
      <c r="A4439" s="19" t="s">
        <v>37058</v>
      </c>
      <c r="B4439" s="20" t="s">
        <v>37059</v>
      </c>
      <c r="C4439" s="21" t="s">
        <v>37060</v>
      </c>
      <c r="D4439" s="21" t="s">
        <v>37061</v>
      </c>
      <c r="E4439" s="21" t="s">
        <v>37062</v>
      </c>
      <c r="F4439" s="21" t="s">
        <v>15060</v>
      </c>
    </row>
    <row r="4440" spans="1:6" ht="32" customHeight="1">
      <c r="A4440" s="19" t="s">
        <v>37063</v>
      </c>
      <c r="B4440" s="20" t="s">
        <v>37064</v>
      </c>
      <c r="C4440" s="21" t="s">
        <v>37065</v>
      </c>
      <c r="D4440" s="21" t="s">
        <v>37066</v>
      </c>
      <c r="E4440" s="21" t="s">
        <v>37067</v>
      </c>
      <c r="F4440" s="21" t="s">
        <v>15060</v>
      </c>
    </row>
    <row r="4441" spans="1:6" ht="32" customHeight="1">
      <c r="A4441" s="19" t="s">
        <v>37068</v>
      </c>
      <c r="B4441" s="20" t="s">
        <v>37069</v>
      </c>
      <c r="C4441" s="21" t="s">
        <v>37070</v>
      </c>
      <c r="D4441" s="21" t="s">
        <v>37071</v>
      </c>
      <c r="E4441" s="21" t="s">
        <v>37072</v>
      </c>
      <c r="F4441" s="21" t="s">
        <v>15060</v>
      </c>
    </row>
    <row r="4442" spans="1:6" ht="32" customHeight="1">
      <c r="A4442" s="19" t="s">
        <v>37073</v>
      </c>
      <c r="B4442" s="20" t="s">
        <v>37074</v>
      </c>
      <c r="C4442" s="21" t="s">
        <v>37075</v>
      </c>
      <c r="D4442" s="21" t="s">
        <v>37076</v>
      </c>
      <c r="E4442" s="21" t="s">
        <v>37077</v>
      </c>
      <c r="F4442" s="21" t="s">
        <v>15060</v>
      </c>
    </row>
    <row r="4443" spans="1:6" ht="32" customHeight="1">
      <c r="A4443" s="19" t="s">
        <v>37078</v>
      </c>
      <c r="B4443" s="20" t="s">
        <v>37079</v>
      </c>
      <c r="C4443" s="21" t="s">
        <v>37080</v>
      </c>
      <c r="D4443" s="21" t="s">
        <v>37081</v>
      </c>
      <c r="E4443" s="21" t="s">
        <v>37082</v>
      </c>
      <c r="F4443" s="21" t="s">
        <v>15060</v>
      </c>
    </row>
    <row r="4444" spans="1:6" ht="32" customHeight="1">
      <c r="A4444" s="19" t="s">
        <v>37083</v>
      </c>
      <c r="B4444" s="20" t="s">
        <v>37084</v>
      </c>
      <c r="C4444" s="21" t="s">
        <v>37085</v>
      </c>
      <c r="D4444" s="21" t="s">
        <v>37086</v>
      </c>
      <c r="E4444" s="22">
        <v>100</v>
      </c>
      <c r="F4444" s="21" t="s">
        <v>15060</v>
      </c>
    </row>
    <row r="4445" spans="1:6" ht="32" customHeight="1">
      <c r="A4445" s="19" t="s">
        <v>37087</v>
      </c>
      <c r="B4445" s="20" t="s">
        <v>37088</v>
      </c>
      <c r="C4445" s="21" t="s">
        <v>37089</v>
      </c>
      <c r="D4445" s="21" t="s">
        <v>37090</v>
      </c>
      <c r="E4445" s="21" t="s">
        <v>37091</v>
      </c>
      <c r="F4445" s="21" t="s">
        <v>15060</v>
      </c>
    </row>
    <row r="4446" spans="1:6" ht="32" customHeight="1">
      <c r="A4446" s="19" t="s">
        <v>37092</v>
      </c>
      <c r="B4446" s="20" t="s">
        <v>37093</v>
      </c>
      <c r="C4446" s="21" t="s">
        <v>37094</v>
      </c>
      <c r="D4446" s="21" t="s">
        <v>37095</v>
      </c>
      <c r="E4446" s="22">
        <v>100</v>
      </c>
      <c r="F4446" s="21" t="s">
        <v>15060</v>
      </c>
    </row>
    <row r="4447" spans="1:6" ht="32" customHeight="1">
      <c r="A4447" s="19" t="s">
        <v>37096</v>
      </c>
      <c r="B4447" s="20" t="s">
        <v>37097</v>
      </c>
      <c r="C4447" s="21" t="s">
        <v>37098</v>
      </c>
      <c r="D4447" s="21" t="s">
        <v>37099</v>
      </c>
      <c r="E4447" s="22">
        <v>100</v>
      </c>
      <c r="F4447" s="21" t="s">
        <v>15060</v>
      </c>
    </row>
    <row r="4448" spans="1:6" ht="32" customHeight="1">
      <c r="A4448" s="19" t="s">
        <v>37100</v>
      </c>
      <c r="B4448" s="20" t="s">
        <v>37101</v>
      </c>
      <c r="C4448" s="21" t="s">
        <v>37102</v>
      </c>
      <c r="D4448" s="21" t="s">
        <v>37103</v>
      </c>
      <c r="E4448" s="21" t="s">
        <v>37104</v>
      </c>
      <c r="F4448" s="21" t="s">
        <v>15060</v>
      </c>
    </row>
    <row r="4449" spans="1:6" ht="32" customHeight="1">
      <c r="A4449" s="19" t="s">
        <v>37105</v>
      </c>
      <c r="B4449" s="20" t="s">
        <v>37106</v>
      </c>
      <c r="C4449" s="21" t="s">
        <v>37107</v>
      </c>
      <c r="D4449" s="21" t="s">
        <v>37108</v>
      </c>
      <c r="E4449" s="22">
        <v>100</v>
      </c>
      <c r="F4449" s="21" t="s">
        <v>15060</v>
      </c>
    </row>
    <row r="4450" spans="1:6" ht="32" customHeight="1">
      <c r="A4450" s="19" t="s">
        <v>37109</v>
      </c>
      <c r="B4450" s="20" t="s">
        <v>37110</v>
      </c>
      <c r="C4450" s="21" t="s">
        <v>37111</v>
      </c>
      <c r="D4450" s="21" t="s">
        <v>37112</v>
      </c>
      <c r="E4450" s="21" t="s">
        <v>37113</v>
      </c>
      <c r="F4450" s="21" t="s">
        <v>15060</v>
      </c>
    </row>
    <row r="4451" spans="1:6" ht="32" customHeight="1">
      <c r="A4451" s="19" t="s">
        <v>37114</v>
      </c>
      <c r="B4451" s="20" t="s">
        <v>37115</v>
      </c>
      <c r="C4451" s="21" t="s">
        <v>37116</v>
      </c>
      <c r="D4451" s="21" t="s">
        <v>37117</v>
      </c>
      <c r="E4451" s="21" t="s">
        <v>37118</v>
      </c>
      <c r="F4451" s="21" t="s">
        <v>15060</v>
      </c>
    </row>
    <row r="4452" spans="1:6" ht="32" customHeight="1">
      <c r="A4452" s="19" t="s">
        <v>37119</v>
      </c>
      <c r="B4452" s="20" t="s">
        <v>37120</v>
      </c>
      <c r="C4452" s="21" t="s">
        <v>37121</v>
      </c>
      <c r="D4452" s="21" t="s">
        <v>37122</v>
      </c>
      <c r="E4452" s="21" t="s">
        <v>37123</v>
      </c>
      <c r="F4452" s="21" t="s">
        <v>15060</v>
      </c>
    </row>
    <row r="4453" spans="1:6" ht="32" customHeight="1">
      <c r="A4453" s="19" t="s">
        <v>37124</v>
      </c>
      <c r="B4453" s="20" t="s">
        <v>37125</v>
      </c>
      <c r="C4453" s="21" t="s">
        <v>37126</v>
      </c>
      <c r="D4453" s="21" t="s">
        <v>37127</v>
      </c>
      <c r="E4453" s="21" t="s">
        <v>37128</v>
      </c>
      <c r="F4453" s="21" t="s">
        <v>15060</v>
      </c>
    </row>
    <row r="4454" spans="1:6" ht="32" customHeight="1">
      <c r="A4454" s="19" t="s">
        <v>37129</v>
      </c>
      <c r="B4454" s="20" t="s">
        <v>37130</v>
      </c>
      <c r="C4454" s="21" t="s">
        <v>37131</v>
      </c>
      <c r="D4454" s="21" t="s">
        <v>37132</v>
      </c>
      <c r="E4454" s="21" t="s">
        <v>37133</v>
      </c>
      <c r="F4454" s="21" t="s">
        <v>15060</v>
      </c>
    </row>
    <row r="4455" spans="1:6" ht="32" customHeight="1">
      <c r="A4455" s="19" t="s">
        <v>37134</v>
      </c>
      <c r="B4455" s="20" t="s">
        <v>37135</v>
      </c>
      <c r="C4455" s="21" t="s">
        <v>37136</v>
      </c>
      <c r="D4455" s="21" t="s">
        <v>37137</v>
      </c>
      <c r="E4455" s="21" t="s">
        <v>37138</v>
      </c>
      <c r="F4455" s="21" t="s">
        <v>15060</v>
      </c>
    </row>
    <row r="4456" spans="1:6" ht="32" customHeight="1">
      <c r="A4456" s="19" t="s">
        <v>37139</v>
      </c>
      <c r="B4456" s="20" t="s">
        <v>37140</v>
      </c>
      <c r="C4456" s="21" t="s">
        <v>37141</v>
      </c>
      <c r="D4456" s="21" t="s">
        <v>37142</v>
      </c>
      <c r="E4456" s="21" t="s">
        <v>37143</v>
      </c>
      <c r="F4456" s="21" t="s">
        <v>15060</v>
      </c>
    </row>
    <row r="4457" spans="1:6" ht="32" customHeight="1">
      <c r="A4457" s="19" t="s">
        <v>37144</v>
      </c>
      <c r="B4457" s="20" t="s">
        <v>37145</v>
      </c>
      <c r="C4457" s="21" t="s">
        <v>37146</v>
      </c>
      <c r="D4457" s="21" t="s">
        <v>37147</v>
      </c>
      <c r="E4457" s="21" t="s">
        <v>37148</v>
      </c>
      <c r="F4457" s="21" t="s">
        <v>15060</v>
      </c>
    </row>
    <row r="4458" spans="1:6" ht="32" customHeight="1">
      <c r="A4458" s="19" t="s">
        <v>37149</v>
      </c>
      <c r="B4458" s="20" t="s">
        <v>37150</v>
      </c>
      <c r="C4458" s="21" t="s">
        <v>37151</v>
      </c>
      <c r="D4458" s="21" t="s">
        <v>37152</v>
      </c>
      <c r="E4458" s="21" t="s">
        <v>37153</v>
      </c>
      <c r="F4458" s="21" t="s">
        <v>15060</v>
      </c>
    </row>
    <row r="4459" spans="1:6" ht="32" customHeight="1">
      <c r="A4459" s="19" t="s">
        <v>37154</v>
      </c>
      <c r="B4459" s="20" t="s">
        <v>37155</v>
      </c>
      <c r="C4459" s="21" t="s">
        <v>37156</v>
      </c>
      <c r="D4459" s="21" t="s">
        <v>37157</v>
      </c>
      <c r="E4459" s="21" t="s">
        <v>37158</v>
      </c>
      <c r="F4459" s="21" t="s">
        <v>15060</v>
      </c>
    </row>
    <row r="4460" spans="1:6" ht="32" customHeight="1">
      <c r="A4460" s="19" t="s">
        <v>37159</v>
      </c>
      <c r="B4460" s="20" t="s">
        <v>37160</v>
      </c>
      <c r="C4460" s="21" t="s">
        <v>37161</v>
      </c>
      <c r="D4460" s="21" t="s">
        <v>37162</v>
      </c>
      <c r="E4460" s="21" t="s">
        <v>37163</v>
      </c>
      <c r="F4460" s="21" t="s">
        <v>15060</v>
      </c>
    </row>
    <row r="4461" spans="1:6" ht="32" customHeight="1">
      <c r="A4461" s="19" t="s">
        <v>37164</v>
      </c>
      <c r="B4461" s="20" t="s">
        <v>37165</v>
      </c>
      <c r="C4461" s="21" t="s">
        <v>37166</v>
      </c>
      <c r="D4461" s="21" t="s">
        <v>37167</v>
      </c>
      <c r="E4461" s="21" t="s">
        <v>37168</v>
      </c>
      <c r="F4461" s="21" t="s">
        <v>15060</v>
      </c>
    </row>
    <row r="4462" spans="1:6" ht="32" customHeight="1">
      <c r="A4462" s="19" t="s">
        <v>37169</v>
      </c>
      <c r="B4462" s="20" t="s">
        <v>37170</v>
      </c>
      <c r="C4462" s="21" t="s">
        <v>37171</v>
      </c>
      <c r="D4462" s="21" t="s">
        <v>37172</v>
      </c>
      <c r="E4462" s="21" t="s">
        <v>37173</v>
      </c>
      <c r="F4462" s="21" t="s">
        <v>15060</v>
      </c>
    </row>
    <row r="4463" spans="1:6" ht="32" customHeight="1">
      <c r="A4463" s="19" t="s">
        <v>37174</v>
      </c>
      <c r="B4463" s="20" t="s">
        <v>37175</v>
      </c>
      <c r="C4463" s="21" t="s">
        <v>37176</v>
      </c>
      <c r="D4463" s="21" t="s">
        <v>37177</v>
      </c>
      <c r="E4463" s="21" t="s">
        <v>37178</v>
      </c>
      <c r="F4463" s="21" t="s">
        <v>15060</v>
      </c>
    </row>
    <row r="4464" spans="1:6" ht="32" customHeight="1">
      <c r="A4464" s="19" t="s">
        <v>37179</v>
      </c>
      <c r="B4464" s="20" t="s">
        <v>37180</v>
      </c>
      <c r="C4464" s="21" t="s">
        <v>37181</v>
      </c>
      <c r="D4464" s="21" t="s">
        <v>37182</v>
      </c>
      <c r="E4464" s="21" t="s">
        <v>37183</v>
      </c>
      <c r="F4464" s="21" t="s">
        <v>15060</v>
      </c>
    </row>
    <row r="4465" spans="1:6" ht="32" customHeight="1">
      <c r="A4465" s="19" t="s">
        <v>37184</v>
      </c>
      <c r="B4465" s="20" t="s">
        <v>37185</v>
      </c>
      <c r="C4465" s="21" t="s">
        <v>37186</v>
      </c>
      <c r="D4465" s="21" t="s">
        <v>37187</v>
      </c>
      <c r="E4465" s="21" t="s">
        <v>37188</v>
      </c>
      <c r="F4465" s="21" t="s">
        <v>15060</v>
      </c>
    </row>
    <row r="4466" spans="1:6" ht="32" customHeight="1">
      <c r="A4466" s="19" t="s">
        <v>37189</v>
      </c>
      <c r="B4466" s="20" t="s">
        <v>37190</v>
      </c>
      <c r="C4466" s="21" t="s">
        <v>37191</v>
      </c>
      <c r="D4466" s="21" t="s">
        <v>37192</v>
      </c>
      <c r="E4466" s="21" t="s">
        <v>37193</v>
      </c>
      <c r="F4466" s="21" t="s">
        <v>15060</v>
      </c>
    </row>
    <row r="4467" spans="1:6" ht="32" customHeight="1">
      <c r="A4467" s="19" t="s">
        <v>37194</v>
      </c>
      <c r="B4467" s="20" t="s">
        <v>37195</v>
      </c>
      <c r="C4467" s="21" t="s">
        <v>37196</v>
      </c>
      <c r="D4467" s="21" t="s">
        <v>37197</v>
      </c>
      <c r="E4467" s="21" t="s">
        <v>37198</v>
      </c>
      <c r="F4467" s="21" t="s">
        <v>15060</v>
      </c>
    </row>
    <row r="4468" spans="1:6" ht="32" customHeight="1">
      <c r="A4468" s="19" t="s">
        <v>37199</v>
      </c>
      <c r="B4468" s="20" t="s">
        <v>37200</v>
      </c>
      <c r="C4468" s="21" t="s">
        <v>37201</v>
      </c>
      <c r="D4468" s="21" t="s">
        <v>37202</v>
      </c>
      <c r="E4468" s="21" t="s">
        <v>37203</v>
      </c>
      <c r="F4468" s="21" t="s">
        <v>15060</v>
      </c>
    </row>
    <row r="4469" spans="1:6" ht="32" customHeight="1">
      <c r="A4469" s="19" t="s">
        <v>37204</v>
      </c>
      <c r="B4469" s="20" t="s">
        <v>37205</v>
      </c>
      <c r="C4469" s="21" t="s">
        <v>37206</v>
      </c>
      <c r="D4469" s="21" t="s">
        <v>37207</v>
      </c>
      <c r="E4469" s="22">
        <v>100</v>
      </c>
      <c r="F4469" s="21" t="s">
        <v>15060</v>
      </c>
    </row>
    <row r="4470" spans="1:6" ht="32" customHeight="1">
      <c r="A4470" s="19" t="s">
        <v>37208</v>
      </c>
      <c r="B4470" s="20" t="s">
        <v>37209</v>
      </c>
      <c r="C4470" s="21" t="s">
        <v>37210</v>
      </c>
      <c r="D4470" s="21" t="s">
        <v>37211</v>
      </c>
      <c r="E4470" s="21" t="s">
        <v>37212</v>
      </c>
      <c r="F4470" s="21" t="s">
        <v>15060</v>
      </c>
    </row>
    <row r="4471" spans="1:6" ht="32" customHeight="1">
      <c r="A4471" s="19" t="s">
        <v>37213</v>
      </c>
      <c r="B4471" s="20" t="s">
        <v>37214</v>
      </c>
      <c r="C4471" s="21" t="s">
        <v>37215</v>
      </c>
      <c r="D4471" s="21" t="s">
        <v>37216</v>
      </c>
      <c r="E4471" s="21" t="s">
        <v>37217</v>
      </c>
      <c r="F4471" s="21" t="s">
        <v>15060</v>
      </c>
    </row>
    <row r="4472" spans="1:6" ht="32" customHeight="1">
      <c r="A4472" s="19" t="s">
        <v>37218</v>
      </c>
      <c r="B4472" s="20" t="s">
        <v>37219</v>
      </c>
      <c r="C4472" s="21" t="s">
        <v>37220</v>
      </c>
      <c r="D4472" s="21" t="s">
        <v>37221</v>
      </c>
      <c r="E4472" s="22">
        <v>100</v>
      </c>
      <c r="F4472" s="21" t="s">
        <v>15060</v>
      </c>
    </row>
    <row r="4473" spans="1:6" ht="32" customHeight="1">
      <c r="A4473" s="19" t="s">
        <v>37222</v>
      </c>
      <c r="B4473" s="20" t="s">
        <v>37223</v>
      </c>
      <c r="C4473" s="21" t="s">
        <v>37224</v>
      </c>
      <c r="D4473" s="21" t="s">
        <v>37225</v>
      </c>
      <c r="E4473" s="21" t="s">
        <v>37226</v>
      </c>
      <c r="F4473" s="21" t="s">
        <v>15060</v>
      </c>
    </row>
    <row r="4474" spans="1:6" ht="32" customHeight="1">
      <c r="A4474" s="19" t="s">
        <v>37227</v>
      </c>
      <c r="B4474" s="20" t="s">
        <v>37228</v>
      </c>
      <c r="C4474" s="21" t="s">
        <v>37229</v>
      </c>
      <c r="D4474" s="21" t="s">
        <v>37230</v>
      </c>
      <c r="E4474" s="22">
        <v>100</v>
      </c>
      <c r="F4474" s="21" t="s">
        <v>15060</v>
      </c>
    </row>
    <row r="4475" spans="1:6" ht="32" customHeight="1">
      <c r="A4475" s="19" t="s">
        <v>37231</v>
      </c>
      <c r="B4475" s="20" t="s">
        <v>37232</v>
      </c>
      <c r="C4475" s="21" t="s">
        <v>37233</v>
      </c>
      <c r="D4475" s="21" t="s">
        <v>37234</v>
      </c>
      <c r="E4475" s="21" t="s">
        <v>37235</v>
      </c>
      <c r="F4475" s="21" t="s">
        <v>15060</v>
      </c>
    </row>
    <row r="4476" spans="1:6" ht="32" customHeight="1">
      <c r="A4476" s="19" t="s">
        <v>37236</v>
      </c>
      <c r="B4476" s="20" t="s">
        <v>37237</v>
      </c>
      <c r="C4476" s="21" t="s">
        <v>37238</v>
      </c>
      <c r="D4476" s="21" t="s">
        <v>37239</v>
      </c>
      <c r="E4476" s="21" t="s">
        <v>37240</v>
      </c>
      <c r="F4476" s="21" t="s">
        <v>15060</v>
      </c>
    </row>
    <row r="4477" spans="1:6" ht="32" customHeight="1">
      <c r="A4477" s="19" t="s">
        <v>37241</v>
      </c>
      <c r="B4477" s="20" t="s">
        <v>37242</v>
      </c>
      <c r="C4477" s="21" t="s">
        <v>37243</v>
      </c>
      <c r="D4477" s="21" t="s">
        <v>37244</v>
      </c>
      <c r="E4477" s="21" t="s">
        <v>37245</v>
      </c>
      <c r="F4477" s="21" t="s">
        <v>15060</v>
      </c>
    </row>
    <row r="4478" spans="1:6" ht="32" customHeight="1">
      <c r="A4478" s="19" t="s">
        <v>37246</v>
      </c>
      <c r="B4478" s="20" t="s">
        <v>37247</v>
      </c>
      <c r="C4478" s="21" t="s">
        <v>37248</v>
      </c>
      <c r="D4478" s="21" t="s">
        <v>37249</v>
      </c>
      <c r="E4478" s="21" t="s">
        <v>37250</v>
      </c>
      <c r="F4478" s="21" t="s">
        <v>15060</v>
      </c>
    </row>
    <row r="4479" spans="1:6" ht="32" customHeight="1">
      <c r="A4479" s="19" t="s">
        <v>37251</v>
      </c>
      <c r="B4479" s="20" t="s">
        <v>37252</v>
      </c>
      <c r="C4479" s="21" t="s">
        <v>37253</v>
      </c>
      <c r="D4479" s="21" t="s">
        <v>37254</v>
      </c>
      <c r="E4479" s="22">
        <v>100</v>
      </c>
      <c r="F4479" s="21" t="s">
        <v>15060</v>
      </c>
    </row>
    <row r="4480" spans="1:6" ht="32" customHeight="1">
      <c r="A4480" s="19" t="s">
        <v>37255</v>
      </c>
      <c r="B4480" s="20" t="s">
        <v>37256</v>
      </c>
      <c r="C4480" s="21" t="s">
        <v>37257</v>
      </c>
      <c r="D4480" s="21" t="s">
        <v>37258</v>
      </c>
      <c r="E4480" s="21" t="s">
        <v>37259</v>
      </c>
      <c r="F4480" s="21" t="s">
        <v>15060</v>
      </c>
    </row>
    <row r="4481" spans="1:6" ht="32" customHeight="1">
      <c r="A4481" s="19" t="s">
        <v>37260</v>
      </c>
      <c r="B4481" s="20" t="s">
        <v>37261</v>
      </c>
      <c r="C4481" s="21" t="s">
        <v>37262</v>
      </c>
      <c r="D4481" s="21" t="s">
        <v>37263</v>
      </c>
      <c r="E4481" s="21" t="s">
        <v>37264</v>
      </c>
      <c r="F4481" s="21" t="s">
        <v>15060</v>
      </c>
    </row>
    <row r="4482" spans="1:6" ht="32" customHeight="1">
      <c r="A4482" s="19" t="s">
        <v>37265</v>
      </c>
      <c r="B4482" s="20" t="s">
        <v>37266</v>
      </c>
      <c r="C4482" s="21" t="s">
        <v>37267</v>
      </c>
      <c r="D4482" s="21" t="s">
        <v>37268</v>
      </c>
      <c r="E4482" s="21" t="s">
        <v>37269</v>
      </c>
      <c r="F4482" s="21" t="s">
        <v>15060</v>
      </c>
    </row>
    <row r="4483" spans="1:6" ht="32" customHeight="1">
      <c r="A4483" s="19" t="s">
        <v>37270</v>
      </c>
      <c r="B4483" s="20" t="s">
        <v>37271</v>
      </c>
      <c r="C4483" s="21" t="s">
        <v>37272</v>
      </c>
      <c r="D4483" s="21" t="s">
        <v>37273</v>
      </c>
      <c r="E4483" s="21" t="s">
        <v>37274</v>
      </c>
      <c r="F4483" s="21" t="s">
        <v>15060</v>
      </c>
    </row>
    <row r="4484" spans="1:6" ht="32" customHeight="1">
      <c r="A4484" s="19" t="s">
        <v>37275</v>
      </c>
      <c r="B4484" s="20" t="s">
        <v>37276</v>
      </c>
      <c r="C4484" s="21" t="s">
        <v>37277</v>
      </c>
      <c r="D4484" s="21" t="s">
        <v>37278</v>
      </c>
      <c r="E4484" s="21" t="s">
        <v>37279</v>
      </c>
      <c r="F4484" s="21" t="s">
        <v>15060</v>
      </c>
    </row>
    <row r="4485" spans="1:6" ht="32" customHeight="1">
      <c r="A4485" s="19" t="s">
        <v>37280</v>
      </c>
      <c r="B4485" s="20" t="s">
        <v>37281</v>
      </c>
      <c r="C4485" s="21" t="s">
        <v>37282</v>
      </c>
      <c r="D4485" s="21" t="s">
        <v>37283</v>
      </c>
      <c r="E4485" s="21" t="s">
        <v>37284</v>
      </c>
      <c r="F4485" s="21" t="s">
        <v>15060</v>
      </c>
    </row>
    <row r="4486" spans="1:6" ht="32" customHeight="1">
      <c r="A4486" s="19" t="s">
        <v>37285</v>
      </c>
      <c r="B4486" s="20" t="s">
        <v>37286</v>
      </c>
      <c r="C4486" s="21" t="s">
        <v>37287</v>
      </c>
      <c r="D4486" s="21" t="s">
        <v>37288</v>
      </c>
      <c r="E4486" s="21" t="s">
        <v>37289</v>
      </c>
      <c r="F4486" s="21" t="s">
        <v>15060</v>
      </c>
    </row>
    <row r="4487" spans="1:6" ht="32" customHeight="1">
      <c r="A4487" s="19" t="s">
        <v>37290</v>
      </c>
      <c r="B4487" s="20" t="s">
        <v>37291</v>
      </c>
      <c r="C4487" s="21" t="s">
        <v>37292</v>
      </c>
      <c r="D4487" s="21" t="s">
        <v>37293</v>
      </c>
      <c r="E4487" s="21" t="s">
        <v>37294</v>
      </c>
      <c r="F4487" s="21" t="s">
        <v>15060</v>
      </c>
    </row>
    <row r="4488" spans="1:6" ht="32" customHeight="1">
      <c r="A4488" s="19" t="s">
        <v>37295</v>
      </c>
      <c r="B4488" s="20" t="s">
        <v>37296</v>
      </c>
      <c r="C4488" s="21" t="s">
        <v>37297</v>
      </c>
      <c r="D4488" s="21" t="s">
        <v>37298</v>
      </c>
      <c r="E4488" s="21" t="s">
        <v>37299</v>
      </c>
      <c r="F4488" s="21" t="s">
        <v>15060</v>
      </c>
    </row>
    <row r="4489" spans="1:6" ht="32" customHeight="1">
      <c r="A4489" s="19" t="s">
        <v>37300</v>
      </c>
      <c r="B4489" s="20" t="s">
        <v>37301</v>
      </c>
      <c r="C4489" s="21" t="s">
        <v>37302</v>
      </c>
      <c r="D4489" s="21" t="s">
        <v>37303</v>
      </c>
      <c r="E4489" s="21" t="s">
        <v>37304</v>
      </c>
      <c r="F4489" s="21" t="s">
        <v>15060</v>
      </c>
    </row>
    <row r="4490" spans="1:6" ht="32" customHeight="1">
      <c r="A4490" s="19" t="s">
        <v>37305</v>
      </c>
      <c r="B4490" s="20" t="s">
        <v>37306</v>
      </c>
      <c r="C4490" s="21" t="s">
        <v>37307</v>
      </c>
      <c r="D4490" s="21" t="s">
        <v>37308</v>
      </c>
      <c r="E4490" s="22">
        <v>100</v>
      </c>
      <c r="F4490" s="21" t="s">
        <v>15060</v>
      </c>
    </row>
    <row r="4491" spans="1:6" ht="32" customHeight="1">
      <c r="A4491" s="19" t="s">
        <v>37309</v>
      </c>
      <c r="B4491" s="20" t="s">
        <v>37310</v>
      </c>
      <c r="C4491" s="21" t="s">
        <v>37311</v>
      </c>
      <c r="D4491" s="21" t="s">
        <v>37312</v>
      </c>
      <c r="E4491" s="22">
        <v>100</v>
      </c>
      <c r="F4491" s="21" t="s">
        <v>15060</v>
      </c>
    </row>
    <row r="4492" spans="1:6" ht="32" customHeight="1">
      <c r="A4492" s="19" t="s">
        <v>37313</v>
      </c>
      <c r="B4492" s="20" t="s">
        <v>37314</v>
      </c>
      <c r="C4492" s="21" t="s">
        <v>37315</v>
      </c>
      <c r="D4492" s="21" t="s">
        <v>37316</v>
      </c>
      <c r="E4492" s="22">
        <v>100</v>
      </c>
      <c r="F4492" s="21" t="s">
        <v>15060</v>
      </c>
    </row>
    <row r="4493" spans="1:6" ht="32" customHeight="1">
      <c r="A4493" s="19" t="s">
        <v>37317</v>
      </c>
      <c r="B4493" s="20" t="s">
        <v>37318</v>
      </c>
      <c r="C4493" s="21" t="s">
        <v>37319</v>
      </c>
      <c r="D4493" s="21" t="s">
        <v>37320</v>
      </c>
      <c r="E4493" s="21" t="s">
        <v>37321</v>
      </c>
      <c r="F4493" s="21" t="s">
        <v>15060</v>
      </c>
    </row>
    <row r="4494" spans="1:6" ht="32" customHeight="1">
      <c r="A4494" s="19" t="s">
        <v>37322</v>
      </c>
      <c r="B4494" s="20" t="s">
        <v>37323</v>
      </c>
      <c r="C4494" s="21" t="s">
        <v>37324</v>
      </c>
      <c r="D4494" s="21" t="s">
        <v>37325</v>
      </c>
      <c r="E4494" s="21" t="s">
        <v>37326</v>
      </c>
      <c r="F4494" s="21" t="s">
        <v>15060</v>
      </c>
    </row>
    <row r="4495" spans="1:6" ht="32" customHeight="1">
      <c r="A4495" s="19" t="s">
        <v>37327</v>
      </c>
      <c r="B4495" s="20" t="s">
        <v>37328</v>
      </c>
      <c r="C4495" s="21" t="s">
        <v>37329</v>
      </c>
      <c r="D4495" s="21" t="s">
        <v>37330</v>
      </c>
      <c r="E4495" s="21" t="s">
        <v>37331</v>
      </c>
      <c r="F4495" s="21" t="s">
        <v>15060</v>
      </c>
    </row>
    <row r="4496" spans="1:6" ht="32" customHeight="1">
      <c r="A4496" s="19" t="s">
        <v>37332</v>
      </c>
      <c r="B4496" s="20" t="s">
        <v>37333</v>
      </c>
      <c r="C4496" s="21" t="s">
        <v>37334</v>
      </c>
      <c r="D4496" s="21" t="s">
        <v>37335</v>
      </c>
      <c r="E4496" s="21" t="s">
        <v>37336</v>
      </c>
      <c r="F4496" s="21" t="s">
        <v>15060</v>
      </c>
    </row>
    <row r="4497" spans="1:6" ht="32" customHeight="1">
      <c r="A4497" s="19" t="s">
        <v>37337</v>
      </c>
      <c r="B4497" s="20" t="s">
        <v>37338</v>
      </c>
      <c r="C4497" s="21" t="s">
        <v>37339</v>
      </c>
      <c r="D4497" s="21" t="s">
        <v>37340</v>
      </c>
      <c r="E4497" s="21" t="s">
        <v>37341</v>
      </c>
      <c r="F4497" s="21" t="s">
        <v>15060</v>
      </c>
    </row>
    <row r="4498" spans="1:6" ht="32" customHeight="1">
      <c r="A4498" s="19" t="s">
        <v>37342</v>
      </c>
      <c r="B4498" s="20" t="s">
        <v>37343</v>
      </c>
      <c r="C4498" s="21" t="s">
        <v>37344</v>
      </c>
      <c r="D4498" s="21" t="s">
        <v>37345</v>
      </c>
      <c r="E4498" s="21" t="s">
        <v>37346</v>
      </c>
      <c r="F4498" s="21" t="s">
        <v>15060</v>
      </c>
    </row>
    <row r="4499" spans="1:6" ht="32" customHeight="1">
      <c r="A4499" s="19" t="s">
        <v>37347</v>
      </c>
      <c r="B4499" s="20" t="s">
        <v>37348</v>
      </c>
      <c r="C4499" s="21" t="s">
        <v>37349</v>
      </c>
      <c r="D4499" s="21" t="s">
        <v>37350</v>
      </c>
      <c r="E4499" s="21" t="s">
        <v>37351</v>
      </c>
      <c r="F4499" s="21" t="s">
        <v>15060</v>
      </c>
    </row>
    <row r="4500" spans="1:6" ht="32" customHeight="1">
      <c r="A4500" s="19" t="s">
        <v>37352</v>
      </c>
      <c r="B4500" s="20" t="s">
        <v>37353</v>
      </c>
      <c r="C4500" s="21" t="s">
        <v>37354</v>
      </c>
      <c r="D4500" s="21" t="s">
        <v>37355</v>
      </c>
      <c r="E4500" s="21" t="s">
        <v>37356</v>
      </c>
      <c r="F4500" s="21" t="s">
        <v>15060</v>
      </c>
    </row>
    <row r="4501" spans="1:6" ht="32" customHeight="1">
      <c r="A4501" s="19" t="s">
        <v>37357</v>
      </c>
      <c r="B4501" s="20" t="s">
        <v>37358</v>
      </c>
      <c r="C4501" s="21" t="s">
        <v>37359</v>
      </c>
      <c r="D4501" s="21" t="s">
        <v>37360</v>
      </c>
      <c r="E4501" s="21" t="s">
        <v>37361</v>
      </c>
      <c r="F4501" s="21" t="s">
        <v>15060</v>
      </c>
    </row>
    <row r="4502" spans="1:6" ht="32" customHeight="1">
      <c r="A4502" s="19" t="s">
        <v>37362</v>
      </c>
      <c r="B4502" s="20" t="s">
        <v>37363</v>
      </c>
      <c r="C4502" s="21" t="s">
        <v>37364</v>
      </c>
      <c r="D4502" s="21" t="s">
        <v>37365</v>
      </c>
      <c r="E4502" s="21" t="s">
        <v>37366</v>
      </c>
      <c r="F4502" s="21" t="s">
        <v>15060</v>
      </c>
    </row>
    <row r="4503" spans="1:6" ht="32" customHeight="1">
      <c r="A4503" s="19" t="s">
        <v>37367</v>
      </c>
      <c r="B4503" s="20" t="s">
        <v>37368</v>
      </c>
      <c r="C4503" s="21" t="s">
        <v>37369</v>
      </c>
      <c r="D4503" s="21" t="s">
        <v>37370</v>
      </c>
      <c r="E4503" s="21" t="s">
        <v>37371</v>
      </c>
      <c r="F4503" s="21" t="s">
        <v>15060</v>
      </c>
    </row>
    <row r="4504" spans="1:6" ht="32" customHeight="1">
      <c r="A4504" s="19" t="s">
        <v>37372</v>
      </c>
      <c r="B4504" s="20" t="s">
        <v>37373</v>
      </c>
      <c r="C4504" s="21" t="s">
        <v>37374</v>
      </c>
      <c r="D4504" s="21" t="s">
        <v>37375</v>
      </c>
      <c r="E4504" s="21" t="s">
        <v>37376</v>
      </c>
      <c r="F4504" s="21" t="s">
        <v>15060</v>
      </c>
    </row>
    <row r="4505" spans="1:6" ht="32" customHeight="1">
      <c r="A4505" s="19" t="s">
        <v>37377</v>
      </c>
      <c r="B4505" s="20" t="s">
        <v>37378</v>
      </c>
      <c r="C4505" s="21" t="s">
        <v>37379</v>
      </c>
      <c r="D4505" s="21" t="s">
        <v>37380</v>
      </c>
      <c r="E4505" s="21" t="s">
        <v>37381</v>
      </c>
      <c r="F4505" s="21" t="s">
        <v>15060</v>
      </c>
    </row>
    <row r="4506" spans="1:6" ht="32" customHeight="1">
      <c r="A4506" s="19" t="s">
        <v>37382</v>
      </c>
      <c r="B4506" s="20" t="s">
        <v>37383</v>
      </c>
      <c r="C4506" s="21" t="s">
        <v>37384</v>
      </c>
      <c r="D4506" s="21" t="s">
        <v>37385</v>
      </c>
      <c r="E4506" s="21" t="s">
        <v>37386</v>
      </c>
      <c r="F4506" s="21" t="s">
        <v>15060</v>
      </c>
    </row>
    <row r="4507" spans="1:6" ht="32" customHeight="1">
      <c r="A4507" s="19" t="s">
        <v>37387</v>
      </c>
      <c r="B4507" s="20" t="s">
        <v>37388</v>
      </c>
      <c r="C4507" s="21" t="s">
        <v>37389</v>
      </c>
      <c r="D4507" s="21" t="s">
        <v>37390</v>
      </c>
      <c r="E4507" s="21" t="s">
        <v>37391</v>
      </c>
      <c r="F4507" s="21" t="s">
        <v>15060</v>
      </c>
    </row>
    <row r="4508" spans="1:6" ht="32" customHeight="1">
      <c r="A4508" s="19" t="s">
        <v>37392</v>
      </c>
      <c r="B4508" s="20" t="s">
        <v>37393</v>
      </c>
      <c r="C4508" s="21" t="s">
        <v>37394</v>
      </c>
      <c r="D4508" s="21" t="s">
        <v>37395</v>
      </c>
      <c r="E4508" s="21" t="s">
        <v>37396</v>
      </c>
      <c r="F4508" s="21" t="s">
        <v>15060</v>
      </c>
    </row>
    <row r="4509" spans="1:6" ht="32" customHeight="1">
      <c r="A4509" s="19" t="s">
        <v>37397</v>
      </c>
      <c r="B4509" s="20" t="s">
        <v>37398</v>
      </c>
      <c r="C4509" s="21" t="s">
        <v>37399</v>
      </c>
      <c r="D4509" s="21" t="s">
        <v>37400</v>
      </c>
      <c r="E4509" s="21" t="s">
        <v>37401</v>
      </c>
      <c r="F4509" s="21" t="s">
        <v>15060</v>
      </c>
    </row>
    <row r="4510" spans="1:6" ht="32" customHeight="1">
      <c r="A4510" s="19" t="s">
        <v>37402</v>
      </c>
      <c r="B4510" s="20" t="s">
        <v>37403</v>
      </c>
      <c r="C4510" s="21" t="s">
        <v>37404</v>
      </c>
      <c r="D4510" s="21" t="s">
        <v>37405</v>
      </c>
      <c r="E4510" s="22">
        <v>100</v>
      </c>
      <c r="F4510" s="21" t="s">
        <v>15060</v>
      </c>
    </row>
    <row r="4511" spans="1:6" ht="32" customHeight="1">
      <c r="A4511" s="19" t="s">
        <v>37406</v>
      </c>
      <c r="B4511" s="20" t="s">
        <v>37407</v>
      </c>
      <c r="C4511" s="21" t="s">
        <v>37408</v>
      </c>
      <c r="D4511" s="21" t="s">
        <v>37409</v>
      </c>
      <c r="E4511" s="21" t="s">
        <v>37410</v>
      </c>
      <c r="F4511" s="21" t="s">
        <v>15060</v>
      </c>
    </row>
    <row r="4512" spans="1:6" ht="32" customHeight="1">
      <c r="A4512" s="19" t="s">
        <v>37411</v>
      </c>
      <c r="B4512" s="20" t="s">
        <v>37412</v>
      </c>
      <c r="C4512" s="21" t="s">
        <v>37413</v>
      </c>
      <c r="D4512" s="21" t="s">
        <v>37414</v>
      </c>
      <c r="E4512" s="21" t="s">
        <v>37415</v>
      </c>
      <c r="F4512" s="21" t="s">
        <v>15060</v>
      </c>
    </row>
    <row r="4513" spans="1:6" ht="32" customHeight="1">
      <c r="A4513" s="19" t="s">
        <v>37416</v>
      </c>
      <c r="B4513" s="20" t="s">
        <v>37417</v>
      </c>
      <c r="C4513" s="21" t="s">
        <v>37418</v>
      </c>
      <c r="D4513" s="21" t="s">
        <v>37419</v>
      </c>
      <c r="E4513" s="21" t="s">
        <v>37420</v>
      </c>
      <c r="F4513" s="21" t="s">
        <v>15060</v>
      </c>
    </row>
    <row r="4514" spans="1:6" ht="32" customHeight="1">
      <c r="A4514" s="19" t="s">
        <v>37421</v>
      </c>
      <c r="B4514" s="20" t="s">
        <v>37422</v>
      </c>
      <c r="C4514" s="21" t="s">
        <v>37423</v>
      </c>
      <c r="D4514" s="21" t="s">
        <v>37424</v>
      </c>
      <c r="E4514" s="21" t="s">
        <v>37425</v>
      </c>
      <c r="F4514" s="21" t="s">
        <v>15060</v>
      </c>
    </row>
    <row r="4515" spans="1:6" ht="32" customHeight="1">
      <c r="A4515" s="19" t="s">
        <v>37426</v>
      </c>
      <c r="B4515" s="20" t="s">
        <v>37427</v>
      </c>
      <c r="C4515" s="21" t="s">
        <v>37428</v>
      </c>
      <c r="D4515" s="21" t="s">
        <v>37429</v>
      </c>
      <c r="E4515" s="21" t="s">
        <v>37430</v>
      </c>
      <c r="F4515" s="21" t="s">
        <v>15060</v>
      </c>
    </row>
    <row r="4516" spans="1:6" ht="32" customHeight="1">
      <c r="A4516" s="19" t="s">
        <v>37431</v>
      </c>
      <c r="B4516" s="20" t="s">
        <v>37432</v>
      </c>
      <c r="C4516" s="21" t="s">
        <v>37433</v>
      </c>
      <c r="D4516" s="21" t="s">
        <v>37434</v>
      </c>
      <c r="E4516" s="21" t="s">
        <v>37435</v>
      </c>
      <c r="F4516" s="21" t="s">
        <v>15060</v>
      </c>
    </row>
    <row r="4517" spans="1:6" ht="32" customHeight="1">
      <c r="A4517" s="19" t="s">
        <v>37436</v>
      </c>
      <c r="B4517" s="20" t="s">
        <v>37437</v>
      </c>
      <c r="C4517" s="21" t="s">
        <v>37438</v>
      </c>
      <c r="D4517" s="21" t="s">
        <v>37439</v>
      </c>
      <c r="E4517" s="21" t="s">
        <v>37440</v>
      </c>
      <c r="F4517" s="21" t="s">
        <v>15060</v>
      </c>
    </row>
    <row r="4518" spans="1:6" ht="32" customHeight="1">
      <c r="A4518" s="19" t="s">
        <v>37441</v>
      </c>
      <c r="B4518" s="20" t="s">
        <v>37442</v>
      </c>
      <c r="C4518" s="21" t="s">
        <v>37443</v>
      </c>
      <c r="D4518" s="21" t="s">
        <v>37444</v>
      </c>
      <c r="E4518" s="21" t="s">
        <v>37445</v>
      </c>
      <c r="F4518" s="21" t="s">
        <v>15060</v>
      </c>
    </row>
    <row r="4519" spans="1:6" ht="32" customHeight="1">
      <c r="A4519" s="19" t="s">
        <v>37446</v>
      </c>
      <c r="B4519" s="20" t="s">
        <v>37447</v>
      </c>
      <c r="C4519" s="21" t="s">
        <v>37448</v>
      </c>
      <c r="D4519" s="21" t="s">
        <v>37449</v>
      </c>
      <c r="E4519" s="21" t="s">
        <v>37450</v>
      </c>
      <c r="F4519" s="21" t="s">
        <v>15060</v>
      </c>
    </row>
    <row r="4520" spans="1:6" ht="32" customHeight="1">
      <c r="A4520" s="19" t="s">
        <v>37451</v>
      </c>
      <c r="B4520" s="20" t="s">
        <v>37452</v>
      </c>
      <c r="C4520" s="21" t="s">
        <v>37453</v>
      </c>
      <c r="D4520" s="21" t="s">
        <v>37454</v>
      </c>
      <c r="E4520" s="21" t="s">
        <v>37455</v>
      </c>
      <c r="F4520" s="21" t="s">
        <v>15060</v>
      </c>
    </row>
    <row r="4521" spans="1:6" ht="32" customHeight="1">
      <c r="A4521" s="19" t="s">
        <v>37456</v>
      </c>
      <c r="B4521" s="20" t="s">
        <v>37457</v>
      </c>
      <c r="C4521" s="21" t="s">
        <v>37458</v>
      </c>
      <c r="D4521" s="21" t="s">
        <v>37459</v>
      </c>
      <c r="E4521" s="21" t="s">
        <v>37460</v>
      </c>
      <c r="F4521" s="21" t="s">
        <v>15060</v>
      </c>
    </row>
    <row r="4522" spans="1:6" ht="32" customHeight="1">
      <c r="A4522" s="19" t="s">
        <v>37461</v>
      </c>
      <c r="B4522" s="20" t="s">
        <v>37462</v>
      </c>
      <c r="C4522" s="21" t="s">
        <v>37463</v>
      </c>
      <c r="D4522" s="21" t="s">
        <v>37464</v>
      </c>
      <c r="E4522" s="21" t="s">
        <v>37465</v>
      </c>
      <c r="F4522" s="21" t="s">
        <v>15060</v>
      </c>
    </row>
    <row r="4523" spans="1:6" ht="32" customHeight="1">
      <c r="A4523" s="19" t="s">
        <v>37466</v>
      </c>
      <c r="B4523" s="20" t="s">
        <v>37467</v>
      </c>
      <c r="C4523" s="21" t="s">
        <v>37468</v>
      </c>
      <c r="D4523" s="21" t="s">
        <v>37469</v>
      </c>
      <c r="E4523" s="21" t="s">
        <v>37470</v>
      </c>
      <c r="F4523" s="21" t="s">
        <v>15060</v>
      </c>
    </row>
    <row r="4524" spans="1:6" ht="32" customHeight="1">
      <c r="A4524" s="19" t="s">
        <v>37471</v>
      </c>
      <c r="B4524" s="20" t="s">
        <v>37472</v>
      </c>
      <c r="C4524" s="21" t="s">
        <v>37473</v>
      </c>
      <c r="D4524" s="21" t="s">
        <v>37474</v>
      </c>
      <c r="E4524" s="21" t="s">
        <v>37475</v>
      </c>
      <c r="F4524" s="21" t="s">
        <v>15060</v>
      </c>
    </row>
    <row r="4525" spans="1:6" ht="32" customHeight="1">
      <c r="A4525" s="19" t="s">
        <v>37476</v>
      </c>
      <c r="B4525" s="20" t="s">
        <v>37477</v>
      </c>
      <c r="C4525" s="21" t="s">
        <v>37478</v>
      </c>
      <c r="D4525" s="21" t="s">
        <v>37479</v>
      </c>
      <c r="E4525" s="21" t="s">
        <v>37480</v>
      </c>
      <c r="F4525" s="21" t="s">
        <v>15060</v>
      </c>
    </row>
    <row r="4526" spans="1:6" ht="32" customHeight="1">
      <c r="A4526" s="19" t="s">
        <v>37481</v>
      </c>
      <c r="B4526" s="20" t="s">
        <v>37482</v>
      </c>
      <c r="C4526" s="21" t="s">
        <v>37483</v>
      </c>
      <c r="D4526" s="21" t="s">
        <v>37484</v>
      </c>
      <c r="E4526" s="21" t="s">
        <v>37485</v>
      </c>
      <c r="F4526" s="21" t="s">
        <v>15060</v>
      </c>
    </row>
    <row r="4527" spans="1:6" ht="32" customHeight="1">
      <c r="A4527" s="19" t="s">
        <v>37486</v>
      </c>
      <c r="B4527" s="20" t="s">
        <v>37487</v>
      </c>
      <c r="C4527" s="21" t="s">
        <v>37488</v>
      </c>
      <c r="D4527" s="21" t="s">
        <v>37489</v>
      </c>
      <c r="E4527" s="21" t="s">
        <v>37490</v>
      </c>
      <c r="F4527" s="21" t="s">
        <v>15060</v>
      </c>
    </row>
    <row r="4528" spans="1:6" ht="32" customHeight="1">
      <c r="A4528" s="19" t="s">
        <v>37491</v>
      </c>
      <c r="B4528" s="20" t="s">
        <v>37492</v>
      </c>
      <c r="C4528" s="21" t="s">
        <v>37493</v>
      </c>
      <c r="D4528" s="21" t="s">
        <v>37494</v>
      </c>
      <c r="E4528" s="21" t="s">
        <v>37495</v>
      </c>
      <c r="F4528" s="21" t="s">
        <v>15060</v>
      </c>
    </row>
    <row r="4529" spans="1:6" ht="32" customHeight="1">
      <c r="A4529" s="19" t="s">
        <v>37496</v>
      </c>
      <c r="B4529" s="20" t="s">
        <v>37497</v>
      </c>
      <c r="C4529" s="21" t="s">
        <v>37498</v>
      </c>
      <c r="D4529" s="21" t="s">
        <v>37499</v>
      </c>
      <c r="E4529" s="22">
        <v>100</v>
      </c>
      <c r="F4529" s="21" t="s">
        <v>15060</v>
      </c>
    </row>
    <row r="4530" spans="1:6" ht="32" customHeight="1">
      <c r="A4530" s="19" t="s">
        <v>37500</v>
      </c>
      <c r="B4530" s="20" t="s">
        <v>37501</v>
      </c>
      <c r="C4530" s="21" t="s">
        <v>37502</v>
      </c>
      <c r="D4530" s="21" t="s">
        <v>37503</v>
      </c>
      <c r="E4530" s="21" t="s">
        <v>37504</v>
      </c>
      <c r="F4530" s="21" t="s">
        <v>15060</v>
      </c>
    </row>
    <row r="4531" spans="1:6" ht="32" customHeight="1">
      <c r="A4531" s="19" t="s">
        <v>37505</v>
      </c>
      <c r="B4531" s="20" t="s">
        <v>37506</v>
      </c>
      <c r="C4531" s="21" t="s">
        <v>37507</v>
      </c>
      <c r="D4531" s="21" t="s">
        <v>37508</v>
      </c>
      <c r="E4531" s="21" t="s">
        <v>37509</v>
      </c>
      <c r="F4531" s="21" t="s">
        <v>15060</v>
      </c>
    </row>
    <row r="4532" spans="1:6" ht="32" customHeight="1">
      <c r="A4532" s="19" t="s">
        <v>37510</v>
      </c>
      <c r="B4532" s="20" t="s">
        <v>37511</v>
      </c>
      <c r="C4532" s="21" t="s">
        <v>37512</v>
      </c>
      <c r="D4532" s="21" t="s">
        <v>37513</v>
      </c>
      <c r="E4532" s="21" t="s">
        <v>37514</v>
      </c>
      <c r="F4532" s="21" t="s">
        <v>15060</v>
      </c>
    </row>
    <row r="4533" spans="1:6" ht="32" customHeight="1">
      <c r="A4533" s="19" t="s">
        <v>37515</v>
      </c>
      <c r="B4533" s="20" t="s">
        <v>37516</v>
      </c>
      <c r="C4533" s="21" t="s">
        <v>37517</v>
      </c>
      <c r="D4533" s="21" t="s">
        <v>37518</v>
      </c>
      <c r="E4533" s="21" t="s">
        <v>37519</v>
      </c>
      <c r="F4533" s="21" t="s">
        <v>15060</v>
      </c>
    </row>
    <row r="4534" spans="1:6" ht="32" customHeight="1">
      <c r="A4534" s="19" t="s">
        <v>37520</v>
      </c>
      <c r="B4534" s="20" t="s">
        <v>37521</v>
      </c>
      <c r="C4534" s="21" t="s">
        <v>37522</v>
      </c>
      <c r="D4534" s="21" t="s">
        <v>37523</v>
      </c>
      <c r="E4534" s="21" t="s">
        <v>37524</v>
      </c>
      <c r="F4534" s="21" t="s">
        <v>15060</v>
      </c>
    </row>
    <row r="4535" spans="1:6" ht="32" customHeight="1">
      <c r="A4535" s="19" t="s">
        <v>37525</v>
      </c>
      <c r="B4535" s="20" t="s">
        <v>37526</v>
      </c>
      <c r="C4535" s="21" t="s">
        <v>37527</v>
      </c>
      <c r="D4535" s="21" t="s">
        <v>37528</v>
      </c>
      <c r="E4535" s="21" t="s">
        <v>37529</v>
      </c>
      <c r="F4535" s="21" t="s">
        <v>15060</v>
      </c>
    </row>
    <row r="4536" spans="1:6" ht="32" customHeight="1">
      <c r="A4536" s="19" t="s">
        <v>37530</v>
      </c>
      <c r="B4536" s="20" t="s">
        <v>37531</v>
      </c>
      <c r="C4536" s="21" t="s">
        <v>37532</v>
      </c>
      <c r="D4536" s="21" t="s">
        <v>37533</v>
      </c>
      <c r="E4536" s="21" t="s">
        <v>37534</v>
      </c>
      <c r="F4536" s="21" t="s">
        <v>15060</v>
      </c>
    </row>
    <row r="4537" spans="1:6" ht="32" customHeight="1">
      <c r="A4537" s="19" t="s">
        <v>37535</v>
      </c>
      <c r="B4537" s="20" t="s">
        <v>37536</v>
      </c>
      <c r="C4537" s="21" t="s">
        <v>37537</v>
      </c>
      <c r="D4537" s="21" t="s">
        <v>37538</v>
      </c>
      <c r="E4537" s="21" t="s">
        <v>37539</v>
      </c>
      <c r="F4537" s="21" t="s">
        <v>15060</v>
      </c>
    </row>
    <row r="4538" spans="1:6" ht="32" customHeight="1">
      <c r="A4538" s="19" t="s">
        <v>37540</v>
      </c>
      <c r="B4538" s="20" t="s">
        <v>37541</v>
      </c>
      <c r="C4538" s="21" t="s">
        <v>37542</v>
      </c>
      <c r="D4538" s="21" t="s">
        <v>37543</v>
      </c>
      <c r="E4538" s="21" t="s">
        <v>37544</v>
      </c>
      <c r="F4538" s="21" t="s">
        <v>15060</v>
      </c>
    </row>
    <row r="4539" spans="1:6" ht="32" customHeight="1">
      <c r="A4539" s="19" t="s">
        <v>37545</v>
      </c>
      <c r="B4539" s="20" t="s">
        <v>37546</v>
      </c>
      <c r="C4539" s="21" t="s">
        <v>37547</v>
      </c>
      <c r="D4539" s="21" t="s">
        <v>37548</v>
      </c>
      <c r="E4539" s="22">
        <v>100</v>
      </c>
      <c r="F4539" s="21" t="s">
        <v>15060</v>
      </c>
    </row>
    <row r="4540" spans="1:6" ht="32" customHeight="1">
      <c r="A4540" s="19" t="s">
        <v>37549</v>
      </c>
      <c r="B4540" s="20" t="s">
        <v>37550</v>
      </c>
      <c r="C4540" s="21" t="s">
        <v>37551</v>
      </c>
      <c r="D4540" s="21" t="s">
        <v>37552</v>
      </c>
      <c r="E4540" s="21" t="s">
        <v>37553</v>
      </c>
      <c r="F4540" s="21" t="s">
        <v>15060</v>
      </c>
    </row>
    <row r="4541" spans="1:6" ht="32" customHeight="1">
      <c r="A4541" s="19" t="s">
        <v>37554</v>
      </c>
      <c r="B4541" s="20" t="s">
        <v>37555</v>
      </c>
      <c r="C4541" s="21" t="s">
        <v>37556</v>
      </c>
      <c r="D4541" s="21" t="s">
        <v>37557</v>
      </c>
      <c r="E4541" s="21" t="s">
        <v>37558</v>
      </c>
      <c r="F4541" s="21" t="s">
        <v>15060</v>
      </c>
    </row>
    <row r="4542" spans="1:6" ht="32" customHeight="1">
      <c r="A4542" s="19" t="s">
        <v>37559</v>
      </c>
      <c r="B4542" s="20" t="s">
        <v>37560</v>
      </c>
      <c r="C4542" s="21" t="s">
        <v>37561</v>
      </c>
      <c r="D4542" s="21" t="s">
        <v>37562</v>
      </c>
      <c r="E4542" s="21" t="s">
        <v>37563</v>
      </c>
      <c r="F4542" s="21" t="s">
        <v>15060</v>
      </c>
    </row>
    <row r="4543" spans="1:6" ht="32" customHeight="1">
      <c r="A4543" s="19" t="s">
        <v>37564</v>
      </c>
      <c r="B4543" s="20" t="s">
        <v>37565</v>
      </c>
      <c r="C4543" s="21" t="s">
        <v>37566</v>
      </c>
      <c r="D4543" s="21" t="s">
        <v>37567</v>
      </c>
      <c r="E4543" s="21" t="s">
        <v>37568</v>
      </c>
      <c r="F4543" s="21" t="s">
        <v>15060</v>
      </c>
    </row>
    <row r="4544" spans="1:6" ht="32" customHeight="1">
      <c r="A4544" s="19" t="s">
        <v>37569</v>
      </c>
      <c r="B4544" s="20" t="s">
        <v>37570</v>
      </c>
      <c r="C4544" s="21" t="s">
        <v>37571</v>
      </c>
      <c r="D4544" s="21" t="s">
        <v>37572</v>
      </c>
      <c r="E4544" s="21" t="s">
        <v>37573</v>
      </c>
      <c r="F4544" s="21" t="s">
        <v>15060</v>
      </c>
    </row>
    <row r="4545" spans="1:6" ht="32" customHeight="1">
      <c r="A4545" s="19" t="s">
        <v>37574</v>
      </c>
      <c r="B4545" s="20" t="s">
        <v>37575</v>
      </c>
      <c r="C4545" s="21" t="s">
        <v>37576</v>
      </c>
      <c r="D4545" s="21" t="s">
        <v>37577</v>
      </c>
      <c r="E4545" s="21" t="s">
        <v>37578</v>
      </c>
      <c r="F4545" s="21" t="s">
        <v>15060</v>
      </c>
    </row>
    <row r="4546" spans="1:6" ht="32" customHeight="1">
      <c r="A4546" s="19" t="s">
        <v>37579</v>
      </c>
      <c r="B4546" s="20" t="s">
        <v>37580</v>
      </c>
      <c r="C4546" s="21" t="s">
        <v>37581</v>
      </c>
      <c r="D4546" s="21" t="s">
        <v>37582</v>
      </c>
      <c r="E4546" s="21" t="s">
        <v>37583</v>
      </c>
      <c r="F4546" s="21" t="s">
        <v>15060</v>
      </c>
    </row>
    <row r="4547" spans="1:6" ht="32" customHeight="1">
      <c r="A4547" s="19" t="s">
        <v>37584</v>
      </c>
      <c r="B4547" s="20" t="s">
        <v>37585</v>
      </c>
      <c r="C4547" s="21" t="s">
        <v>37586</v>
      </c>
      <c r="D4547" s="21" t="s">
        <v>37587</v>
      </c>
      <c r="E4547" s="21" t="s">
        <v>37588</v>
      </c>
      <c r="F4547" s="21" t="s">
        <v>15060</v>
      </c>
    </row>
    <row r="4548" spans="1:6" ht="32" customHeight="1">
      <c r="A4548" s="19" t="s">
        <v>37589</v>
      </c>
      <c r="B4548" s="20" t="s">
        <v>37590</v>
      </c>
      <c r="C4548" s="21" t="s">
        <v>37591</v>
      </c>
      <c r="D4548" s="21" t="s">
        <v>37592</v>
      </c>
      <c r="E4548" s="21" t="s">
        <v>37593</v>
      </c>
      <c r="F4548" s="21" t="s">
        <v>15060</v>
      </c>
    </row>
    <row r="4549" spans="1:6" ht="32" customHeight="1">
      <c r="A4549" s="19" t="s">
        <v>37594</v>
      </c>
      <c r="B4549" s="20" t="s">
        <v>37595</v>
      </c>
      <c r="C4549" s="21" t="s">
        <v>37596</v>
      </c>
      <c r="D4549" s="21" t="s">
        <v>37597</v>
      </c>
      <c r="E4549" s="21" t="s">
        <v>37598</v>
      </c>
      <c r="F4549" s="21" t="s">
        <v>15060</v>
      </c>
    </row>
    <row r="4550" spans="1:6" ht="32" customHeight="1">
      <c r="A4550" s="19" t="s">
        <v>37599</v>
      </c>
      <c r="B4550" s="20" t="s">
        <v>37600</v>
      </c>
      <c r="C4550" s="21" t="s">
        <v>37601</v>
      </c>
      <c r="D4550" s="21" t="s">
        <v>37602</v>
      </c>
      <c r="E4550" s="21" t="s">
        <v>37603</v>
      </c>
      <c r="F4550" s="21" t="s">
        <v>15060</v>
      </c>
    </row>
    <row r="4551" spans="1:6" ht="32" customHeight="1">
      <c r="A4551" s="19" t="s">
        <v>37604</v>
      </c>
      <c r="B4551" s="20" t="s">
        <v>37605</v>
      </c>
      <c r="C4551" s="21" t="s">
        <v>37606</v>
      </c>
      <c r="D4551" s="21" t="s">
        <v>37607</v>
      </c>
      <c r="E4551" s="21" t="s">
        <v>37608</v>
      </c>
      <c r="F4551" s="21" t="s">
        <v>15060</v>
      </c>
    </row>
    <row r="4552" spans="1:6" ht="32" customHeight="1">
      <c r="A4552" s="19" t="s">
        <v>37609</v>
      </c>
      <c r="B4552" s="20" t="s">
        <v>37610</v>
      </c>
      <c r="C4552" s="21" t="s">
        <v>37611</v>
      </c>
      <c r="D4552" s="21" t="s">
        <v>37612</v>
      </c>
      <c r="E4552" s="21" t="s">
        <v>37613</v>
      </c>
      <c r="F4552" s="21" t="s">
        <v>15060</v>
      </c>
    </row>
    <row r="4553" spans="1:6" ht="32" customHeight="1">
      <c r="A4553" s="19" t="s">
        <v>37614</v>
      </c>
      <c r="B4553" s="20" t="s">
        <v>37615</v>
      </c>
      <c r="C4553" s="21" t="s">
        <v>37616</v>
      </c>
      <c r="D4553" s="21" t="s">
        <v>37617</v>
      </c>
      <c r="E4553" s="21" t="s">
        <v>37618</v>
      </c>
      <c r="F4553" s="21" t="s">
        <v>15060</v>
      </c>
    </row>
    <row r="4554" spans="1:6" ht="32" customHeight="1">
      <c r="A4554" s="19" t="s">
        <v>37619</v>
      </c>
      <c r="B4554" s="20" t="s">
        <v>37620</v>
      </c>
      <c r="C4554" s="21" t="s">
        <v>37621</v>
      </c>
      <c r="D4554" s="21" t="s">
        <v>37622</v>
      </c>
      <c r="E4554" s="21" t="s">
        <v>37623</v>
      </c>
      <c r="F4554" s="21" t="s">
        <v>15060</v>
      </c>
    </row>
    <row r="4555" spans="1:6" ht="32" customHeight="1">
      <c r="A4555" s="19" t="s">
        <v>37624</v>
      </c>
      <c r="B4555" s="20" t="s">
        <v>37625</v>
      </c>
      <c r="C4555" s="21" t="s">
        <v>37626</v>
      </c>
      <c r="D4555" s="21" t="s">
        <v>37627</v>
      </c>
      <c r="E4555" s="21" t="s">
        <v>37628</v>
      </c>
      <c r="F4555" s="21" t="s">
        <v>15060</v>
      </c>
    </row>
    <row r="4556" spans="1:6" ht="32" customHeight="1">
      <c r="A4556" s="19" t="s">
        <v>37629</v>
      </c>
      <c r="B4556" s="20" t="s">
        <v>37630</v>
      </c>
      <c r="C4556" s="21" t="s">
        <v>37631</v>
      </c>
      <c r="D4556" s="21" t="s">
        <v>37632</v>
      </c>
      <c r="E4556" s="21" t="s">
        <v>37633</v>
      </c>
      <c r="F4556" s="21" t="s">
        <v>15060</v>
      </c>
    </row>
    <row r="4557" spans="1:6" ht="32" customHeight="1">
      <c r="A4557" s="19" t="s">
        <v>37634</v>
      </c>
      <c r="B4557" s="20" t="s">
        <v>37635</v>
      </c>
      <c r="C4557" s="21" t="s">
        <v>37636</v>
      </c>
      <c r="D4557" s="21" t="s">
        <v>37637</v>
      </c>
      <c r="E4557" s="21" t="s">
        <v>37638</v>
      </c>
      <c r="F4557" s="21" t="s">
        <v>15060</v>
      </c>
    </row>
    <row r="4558" spans="1:6" ht="32" customHeight="1">
      <c r="A4558" s="19" t="s">
        <v>37639</v>
      </c>
      <c r="B4558" s="20" t="s">
        <v>37640</v>
      </c>
      <c r="C4558" s="21" t="s">
        <v>37641</v>
      </c>
      <c r="D4558" s="21" t="s">
        <v>37642</v>
      </c>
      <c r="E4558" s="21" t="s">
        <v>37643</v>
      </c>
      <c r="F4558" s="21" t="s">
        <v>15060</v>
      </c>
    </row>
    <row r="4559" spans="1:6" ht="32" customHeight="1">
      <c r="A4559" s="19" t="s">
        <v>37644</v>
      </c>
      <c r="B4559" s="20" t="s">
        <v>37645</v>
      </c>
      <c r="C4559" s="21" t="s">
        <v>37646</v>
      </c>
      <c r="D4559" s="21" t="s">
        <v>37647</v>
      </c>
      <c r="E4559" s="21" t="s">
        <v>37648</v>
      </c>
      <c r="F4559" s="21" t="s">
        <v>15060</v>
      </c>
    </row>
    <row r="4560" spans="1:6" ht="32" customHeight="1">
      <c r="A4560" s="19" t="s">
        <v>37649</v>
      </c>
      <c r="B4560" s="20" t="s">
        <v>37650</v>
      </c>
      <c r="C4560" s="21" t="s">
        <v>37651</v>
      </c>
      <c r="D4560" s="21" t="s">
        <v>37652</v>
      </c>
      <c r="E4560" s="21" t="s">
        <v>37653</v>
      </c>
      <c r="F4560" s="21" t="s">
        <v>15060</v>
      </c>
    </row>
    <row r="4561" spans="1:6" ht="32" customHeight="1">
      <c r="A4561" s="19" t="s">
        <v>37654</v>
      </c>
      <c r="B4561" s="20" t="s">
        <v>37655</v>
      </c>
      <c r="C4561" s="21" t="s">
        <v>37656</v>
      </c>
      <c r="D4561" s="21" t="s">
        <v>37657</v>
      </c>
      <c r="E4561" s="21" t="s">
        <v>37658</v>
      </c>
      <c r="F4561" s="21" t="s">
        <v>15060</v>
      </c>
    </row>
    <row r="4562" spans="1:6" ht="32" customHeight="1">
      <c r="A4562" s="19" t="s">
        <v>37659</v>
      </c>
      <c r="B4562" s="20" t="s">
        <v>37660</v>
      </c>
      <c r="C4562" s="21" t="s">
        <v>37661</v>
      </c>
      <c r="D4562" s="21" t="s">
        <v>37662</v>
      </c>
      <c r="E4562" s="21" t="s">
        <v>37663</v>
      </c>
      <c r="F4562" s="21" t="s">
        <v>15060</v>
      </c>
    </row>
    <row r="4563" spans="1:6" ht="32" customHeight="1">
      <c r="A4563" s="19" t="s">
        <v>37664</v>
      </c>
      <c r="B4563" s="20" t="s">
        <v>37665</v>
      </c>
      <c r="C4563" s="21" t="s">
        <v>37666</v>
      </c>
      <c r="D4563" s="21" t="s">
        <v>37667</v>
      </c>
      <c r="E4563" s="21" t="s">
        <v>37668</v>
      </c>
      <c r="F4563" s="21" t="s">
        <v>15060</v>
      </c>
    </row>
    <row r="4564" spans="1:6" ht="32" customHeight="1">
      <c r="A4564" s="19" t="s">
        <v>37669</v>
      </c>
      <c r="B4564" s="20" t="s">
        <v>37670</v>
      </c>
      <c r="C4564" s="21" t="s">
        <v>37671</v>
      </c>
      <c r="D4564" s="21" t="s">
        <v>37672</v>
      </c>
      <c r="E4564" s="21" t="s">
        <v>37673</v>
      </c>
      <c r="F4564" s="21" t="s">
        <v>15060</v>
      </c>
    </row>
    <row r="4565" spans="1:6" ht="32" customHeight="1">
      <c r="A4565" s="19" t="s">
        <v>37674</v>
      </c>
      <c r="B4565" s="20" t="s">
        <v>37675</v>
      </c>
      <c r="C4565" s="21" t="s">
        <v>37676</v>
      </c>
      <c r="D4565" s="21" t="s">
        <v>37677</v>
      </c>
      <c r="E4565" s="21" t="s">
        <v>37678</v>
      </c>
      <c r="F4565" s="21" t="s">
        <v>15060</v>
      </c>
    </row>
    <row r="4566" spans="1:6" ht="32" customHeight="1">
      <c r="A4566" s="19" t="s">
        <v>37679</v>
      </c>
      <c r="B4566" s="20" t="s">
        <v>37680</v>
      </c>
      <c r="C4566" s="21" t="s">
        <v>37681</v>
      </c>
      <c r="D4566" s="21" t="s">
        <v>37682</v>
      </c>
      <c r="E4566" s="21" t="s">
        <v>37683</v>
      </c>
      <c r="F4566" s="21" t="s">
        <v>15060</v>
      </c>
    </row>
    <row r="4567" spans="1:6" ht="32" customHeight="1">
      <c r="A4567" s="19" t="s">
        <v>37684</v>
      </c>
      <c r="B4567" s="20" t="s">
        <v>37685</v>
      </c>
      <c r="C4567" s="21" t="s">
        <v>37686</v>
      </c>
      <c r="D4567" s="21" t="s">
        <v>37687</v>
      </c>
      <c r="E4567" s="21" t="s">
        <v>37688</v>
      </c>
      <c r="F4567" s="21" t="s">
        <v>15060</v>
      </c>
    </row>
    <row r="4568" spans="1:6" ht="32" customHeight="1">
      <c r="A4568" s="19" t="s">
        <v>37689</v>
      </c>
      <c r="B4568" s="20" t="s">
        <v>37690</v>
      </c>
      <c r="C4568" s="21" t="s">
        <v>37691</v>
      </c>
      <c r="D4568" s="21" t="s">
        <v>37692</v>
      </c>
      <c r="E4568" s="21" t="s">
        <v>37693</v>
      </c>
      <c r="F4568" s="21" t="s">
        <v>15060</v>
      </c>
    </row>
    <row r="4569" spans="1:6" ht="32" customHeight="1">
      <c r="A4569" s="19" t="s">
        <v>37694</v>
      </c>
      <c r="B4569" s="20" t="s">
        <v>37695</v>
      </c>
      <c r="C4569" s="21" t="s">
        <v>37696</v>
      </c>
      <c r="D4569" s="21" t="s">
        <v>37697</v>
      </c>
      <c r="E4569" s="21" t="s">
        <v>37698</v>
      </c>
      <c r="F4569" s="21" t="s">
        <v>15060</v>
      </c>
    </row>
    <row r="4570" spans="1:6" ht="32" customHeight="1">
      <c r="A4570" s="19" t="s">
        <v>37699</v>
      </c>
      <c r="B4570" s="20" t="s">
        <v>37700</v>
      </c>
      <c r="C4570" s="21" t="s">
        <v>37701</v>
      </c>
      <c r="D4570" s="21" t="s">
        <v>37702</v>
      </c>
      <c r="E4570" s="21" t="s">
        <v>37703</v>
      </c>
      <c r="F4570" s="21" t="s">
        <v>15060</v>
      </c>
    </row>
    <row r="4571" spans="1:6" ht="32" customHeight="1">
      <c r="A4571" s="19" t="s">
        <v>37704</v>
      </c>
      <c r="B4571" s="20" t="s">
        <v>37705</v>
      </c>
      <c r="C4571" s="21" t="s">
        <v>37706</v>
      </c>
      <c r="D4571" s="21" t="s">
        <v>37707</v>
      </c>
      <c r="E4571" s="21" t="s">
        <v>37708</v>
      </c>
      <c r="F4571" s="21" t="s">
        <v>15060</v>
      </c>
    </row>
    <row r="4572" spans="1:6" ht="32" customHeight="1">
      <c r="A4572" s="19" t="s">
        <v>37709</v>
      </c>
      <c r="B4572" s="20" t="s">
        <v>37710</v>
      </c>
      <c r="C4572" s="21" t="s">
        <v>37711</v>
      </c>
      <c r="D4572" s="21" t="s">
        <v>37712</v>
      </c>
      <c r="E4572" s="21" t="s">
        <v>37713</v>
      </c>
      <c r="F4572" s="21" t="s">
        <v>15060</v>
      </c>
    </row>
    <row r="4573" spans="1:6" ht="32" customHeight="1">
      <c r="A4573" s="19" t="s">
        <v>37714</v>
      </c>
      <c r="B4573" s="20" t="s">
        <v>37715</v>
      </c>
      <c r="C4573" s="21" t="s">
        <v>37716</v>
      </c>
      <c r="D4573" s="21" t="s">
        <v>37717</v>
      </c>
      <c r="E4573" s="21" t="s">
        <v>37718</v>
      </c>
      <c r="F4573" s="21" t="s">
        <v>15060</v>
      </c>
    </row>
    <row r="4574" spans="1:6" ht="32" customHeight="1">
      <c r="A4574" s="19" t="s">
        <v>37719</v>
      </c>
      <c r="B4574" s="20" t="s">
        <v>37720</v>
      </c>
      <c r="C4574" s="21" t="s">
        <v>37721</v>
      </c>
      <c r="D4574" s="21" t="s">
        <v>37722</v>
      </c>
      <c r="E4574" s="21" t="s">
        <v>37723</v>
      </c>
      <c r="F4574" s="21" t="s">
        <v>15060</v>
      </c>
    </row>
    <row r="4575" spans="1:6" ht="32" customHeight="1">
      <c r="A4575" s="19" t="s">
        <v>37724</v>
      </c>
      <c r="B4575" s="20" t="s">
        <v>37725</v>
      </c>
      <c r="C4575" s="21" t="s">
        <v>37726</v>
      </c>
      <c r="D4575" s="21" t="s">
        <v>37727</v>
      </c>
      <c r="E4575" s="21" t="s">
        <v>37728</v>
      </c>
      <c r="F4575" s="21" t="s">
        <v>15060</v>
      </c>
    </row>
    <row r="4576" spans="1:6" ht="32" customHeight="1">
      <c r="A4576" s="19" t="s">
        <v>37729</v>
      </c>
      <c r="B4576" s="20" t="s">
        <v>37730</v>
      </c>
      <c r="C4576" s="21" t="s">
        <v>37731</v>
      </c>
      <c r="D4576" s="21" t="s">
        <v>37732</v>
      </c>
      <c r="E4576" s="21" t="s">
        <v>37733</v>
      </c>
      <c r="F4576" s="21" t="s">
        <v>15060</v>
      </c>
    </row>
    <row r="4577" spans="1:6" ht="32" customHeight="1">
      <c r="A4577" s="19" t="s">
        <v>37734</v>
      </c>
      <c r="B4577" s="20" t="s">
        <v>37735</v>
      </c>
      <c r="C4577" s="21" t="s">
        <v>37736</v>
      </c>
      <c r="D4577" s="21" t="s">
        <v>37737</v>
      </c>
      <c r="E4577" s="22">
        <v>100</v>
      </c>
      <c r="F4577" s="21" t="s">
        <v>15060</v>
      </c>
    </row>
    <row r="4578" spans="1:6" ht="32" customHeight="1">
      <c r="A4578" s="19" t="s">
        <v>37738</v>
      </c>
      <c r="B4578" s="20" t="s">
        <v>37739</v>
      </c>
      <c r="C4578" s="21" t="s">
        <v>37740</v>
      </c>
      <c r="D4578" s="21" t="s">
        <v>37741</v>
      </c>
      <c r="E4578" s="21" t="s">
        <v>37742</v>
      </c>
      <c r="F4578" s="21" t="s">
        <v>15060</v>
      </c>
    </row>
    <row r="4579" spans="1:6" ht="32" customHeight="1">
      <c r="A4579" s="19" t="s">
        <v>37743</v>
      </c>
      <c r="B4579" s="20" t="s">
        <v>37744</v>
      </c>
      <c r="C4579" s="21" t="s">
        <v>37745</v>
      </c>
      <c r="D4579" s="21" t="s">
        <v>37746</v>
      </c>
      <c r="E4579" s="21" t="s">
        <v>37747</v>
      </c>
      <c r="F4579" s="21" t="s">
        <v>15060</v>
      </c>
    </row>
    <row r="4580" spans="1:6" ht="32" customHeight="1">
      <c r="A4580" s="19" t="s">
        <v>37748</v>
      </c>
      <c r="B4580" s="20" t="s">
        <v>37749</v>
      </c>
      <c r="C4580" s="21" t="s">
        <v>37750</v>
      </c>
      <c r="D4580" s="21" t="s">
        <v>37751</v>
      </c>
      <c r="E4580" s="21" t="s">
        <v>37752</v>
      </c>
      <c r="F4580" s="21" t="s">
        <v>15060</v>
      </c>
    </row>
    <row r="4581" spans="1:6" ht="32" customHeight="1">
      <c r="A4581" s="19" t="s">
        <v>37753</v>
      </c>
      <c r="B4581" s="20" t="s">
        <v>37754</v>
      </c>
      <c r="C4581" s="21" t="s">
        <v>37755</v>
      </c>
      <c r="D4581" s="21" t="s">
        <v>37756</v>
      </c>
      <c r="E4581" s="21" t="s">
        <v>37757</v>
      </c>
      <c r="F4581" s="21" t="s">
        <v>15060</v>
      </c>
    </row>
    <row r="4582" spans="1:6" ht="32" customHeight="1">
      <c r="A4582" s="19" t="s">
        <v>37758</v>
      </c>
      <c r="B4582" s="20" t="s">
        <v>37759</v>
      </c>
      <c r="C4582" s="21" t="s">
        <v>37760</v>
      </c>
      <c r="D4582" s="21" t="s">
        <v>37761</v>
      </c>
      <c r="E4582" s="21" t="s">
        <v>37762</v>
      </c>
      <c r="F4582" s="21" t="s">
        <v>15060</v>
      </c>
    </row>
    <row r="4583" spans="1:6" ht="32" customHeight="1">
      <c r="A4583" s="19" t="s">
        <v>37763</v>
      </c>
      <c r="B4583" s="20" t="s">
        <v>37764</v>
      </c>
      <c r="C4583" s="21" t="s">
        <v>37765</v>
      </c>
      <c r="D4583" s="21" t="s">
        <v>37766</v>
      </c>
      <c r="E4583" s="21" t="s">
        <v>37767</v>
      </c>
      <c r="F4583" s="21" t="s">
        <v>15060</v>
      </c>
    </row>
    <row r="4584" spans="1:6" ht="32" customHeight="1">
      <c r="A4584" s="19" t="s">
        <v>37768</v>
      </c>
      <c r="B4584" s="20" t="s">
        <v>37769</v>
      </c>
      <c r="C4584" s="21" t="s">
        <v>37770</v>
      </c>
      <c r="D4584" s="21" t="s">
        <v>37771</v>
      </c>
      <c r="E4584" s="21" t="s">
        <v>37772</v>
      </c>
      <c r="F4584" s="21" t="s">
        <v>15060</v>
      </c>
    </row>
    <row r="4585" spans="1:6" ht="32" customHeight="1">
      <c r="A4585" s="19" t="s">
        <v>37773</v>
      </c>
      <c r="B4585" s="20" t="s">
        <v>37774</v>
      </c>
      <c r="C4585" s="21" t="s">
        <v>37775</v>
      </c>
      <c r="D4585" s="21" t="s">
        <v>37776</v>
      </c>
      <c r="E4585" s="21" t="s">
        <v>37777</v>
      </c>
      <c r="F4585" s="21" t="s">
        <v>15060</v>
      </c>
    </row>
    <row r="4586" spans="1:6" ht="32" customHeight="1">
      <c r="A4586" s="19" t="s">
        <v>37778</v>
      </c>
      <c r="B4586" s="20" t="s">
        <v>37779</v>
      </c>
      <c r="C4586" s="21" t="s">
        <v>37780</v>
      </c>
      <c r="D4586" s="21" t="s">
        <v>37781</v>
      </c>
      <c r="E4586" s="21" t="s">
        <v>37782</v>
      </c>
      <c r="F4586" s="21" t="s">
        <v>15060</v>
      </c>
    </row>
    <row r="4587" spans="1:6" ht="32" customHeight="1">
      <c r="A4587" s="19" t="s">
        <v>37783</v>
      </c>
      <c r="B4587" s="20" t="s">
        <v>37784</v>
      </c>
      <c r="C4587" s="21" t="s">
        <v>37785</v>
      </c>
      <c r="D4587" s="21" t="s">
        <v>37786</v>
      </c>
      <c r="E4587" s="21" t="s">
        <v>37787</v>
      </c>
      <c r="F4587" s="21" t="s">
        <v>15060</v>
      </c>
    </row>
    <row r="4588" spans="1:6" ht="32" customHeight="1">
      <c r="A4588" s="19" t="s">
        <v>37788</v>
      </c>
      <c r="B4588" s="20" t="s">
        <v>37789</v>
      </c>
      <c r="C4588" s="21" t="s">
        <v>37790</v>
      </c>
      <c r="D4588" s="21" t="s">
        <v>37791</v>
      </c>
      <c r="E4588" s="21" t="s">
        <v>37792</v>
      </c>
      <c r="F4588" s="21" t="s">
        <v>15060</v>
      </c>
    </row>
    <row r="4589" spans="1:6" ht="32" customHeight="1">
      <c r="A4589" s="19" t="s">
        <v>37793</v>
      </c>
      <c r="B4589" s="20" t="s">
        <v>37794</v>
      </c>
      <c r="C4589" s="21" t="s">
        <v>37795</v>
      </c>
      <c r="D4589" s="21" t="s">
        <v>37796</v>
      </c>
      <c r="E4589" s="21" t="s">
        <v>37797</v>
      </c>
      <c r="F4589" s="21" t="s">
        <v>15060</v>
      </c>
    </row>
    <row r="4590" spans="1:6" ht="32" customHeight="1">
      <c r="A4590" s="19" t="s">
        <v>37798</v>
      </c>
      <c r="B4590" s="20" t="s">
        <v>37799</v>
      </c>
      <c r="C4590" s="21" t="s">
        <v>37800</v>
      </c>
      <c r="D4590" s="21" t="s">
        <v>37801</v>
      </c>
      <c r="E4590" s="21" t="s">
        <v>37802</v>
      </c>
      <c r="F4590" s="21" t="s">
        <v>15060</v>
      </c>
    </row>
    <row r="4591" spans="1:6" ht="32" customHeight="1">
      <c r="A4591" s="19" t="s">
        <v>37803</v>
      </c>
      <c r="B4591" s="20" t="s">
        <v>37804</v>
      </c>
      <c r="C4591" s="21" t="s">
        <v>37805</v>
      </c>
      <c r="D4591" s="21" t="s">
        <v>37806</v>
      </c>
      <c r="E4591" s="21" t="s">
        <v>37807</v>
      </c>
      <c r="F4591" s="21" t="s">
        <v>15060</v>
      </c>
    </row>
    <row r="4592" spans="1:6" ht="32" customHeight="1">
      <c r="A4592" s="19" t="s">
        <v>37808</v>
      </c>
      <c r="B4592" s="20" t="s">
        <v>37809</v>
      </c>
      <c r="C4592" s="21" t="s">
        <v>37810</v>
      </c>
      <c r="D4592" s="21" t="s">
        <v>37811</v>
      </c>
      <c r="E4592" s="21" t="s">
        <v>37812</v>
      </c>
      <c r="F4592" s="21" t="s">
        <v>15060</v>
      </c>
    </row>
    <row r="4593" spans="1:6" ht="32" customHeight="1">
      <c r="A4593" s="19" t="s">
        <v>37813</v>
      </c>
      <c r="B4593" s="20" t="s">
        <v>37814</v>
      </c>
      <c r="C4593" s="21" t="s">
        <v>37815</v>
      </c>
      <c r="D4593" s="21" t="s">
        <v>37816</v>
      </c>
      <c r="E4593" s="21" t="s">
        <v>37817</v>
      </c>
      <c r="F4593" s="21" t="s">
        <v>15060</v>
      </c>
    </row>
    <row r="4594" spans="1:6" ht="32" customHeight="1">
      <c r="A4594" s="19" t="s">
        <v>37818</v>
      </c>
      <c r="B4594" s="20" t="s">
        <v>37819</v>
      </c>
      <c r="C4594" s="21" t="s">
        <v>37820</v>
      </c>
      <c r="D4594" s="21" t="s">
        <v>37821</v>
      </c>
      <c r="E4594" s="21" t="s">
        <v>37822</v>
      </c>
      <c r="F4594" s="21" t="s">
        <v>15060</v>
      </c>
    </row>
    <row r="4595" spans="1:6" ht="32" customHeight="1">
      <c r="A4595" s="19" t="s">
        <v>37823</v>
      </c>
      <c r="B4595" s="20" t="s">
        <v>37824</v>
      </c>
      <c r="C4595" s="21" t="s">
        <v>37825</v>
      </c>
      <c r="D4595" s="21" t="s">
        <v>37826</v>
      </c>
      <c r="E4595" s="21" t="s">
        <v>37827</v>
      </c>
      <c r="F4595" s="21" t="s">
        <v>15060</v>
      </c>
    </row>
    <row r="4596" spans="1:6" ht="32" customHeight="1">
      <c r="A4596" s="19" t="s">
        <v>37828</v>
      </c>
      <c r="B4596" s="20" t="s">
        <v>37829</v>
      </c>
      <c r="C4596" s="21" t="s">
        <v>37830</v>
      </c>
      <c r="D4596" s="21" t="s">
        <v>37831</v>
      </c>
      <c r="E4596" s="21" t="s">
        <v>37832</v>
      </c>
      <c r="F4596" s="21" t="s">
        <v>15060</v>
      </c>
    </row>
    <row r="4597" spans="1:6" ht="32" customHeight="1">
      <c r="A4597" s="19" t="s">
        <v>37833</v>
      </c>
      <c r="B4597" s="20" t="s">
        <v>37834</v>
      </c>
      <c r="C4597" s="21" t="s">
        <v>37835</v>
      </c>
      <c r="D4597" s="21" t="s">
        <v>37836</v>
      </c>
      <c r="E4597" s="22">
        <v>100</v>
      </c>
      <c r="F4597" s="21" t="s">
        <v>15060</v>
      </c>
    </row>
    <row r="4598" spans="1:6" ht="32" customHeight="1">
      <c r="A4598" s="19" t="s">
        <v>37837</v>
      </c>
      <c r="B4598" s="20" t="s">
        <v>37838</v>
      </c>
      <c r="C4598" s="21" t="s">
        <v>37839</v>
      </c>
      <c r="D4598" s="21" t="s">
        <v>37840</v>
      </c>
      <c r="E4598" s="21" t="s">
        <v>37841</v>
      </c>
      <c r="F4598" s="21" t="s">
        <v>15060</v>
      </c>
    </row>
    <row r="4599" spans="1:6" ht="32" customHeight="1">
      <c r="A4599" s="19" t="s">
        <v>37842</v>
      </c>
      <c r="B4599" s="20" t="s">
        <v>37843</v>
      </c>
      <c r="C4599" s="21" t="s">
        <v>37844</v>
      </c>
      <c r="D4599" s="21" t="s">
        <v>37845</v>
      </c>
      <c r="E4599" s="21" t="s">
        <v>37846</v>
      </c>
      <c r="F4599" s="21" t="s">
        <v>15060</v>
      </c>
    </row>
    <row r="4600" spans="1:6" ht="32" customHeight="1">
      <c r="A4600" s="19" t="s">
        <v>37847</v>
      </c>
      <c r="B4600" s="20" t="s">
        <v>37848</v>
      </c>
      <c r="C4600" s="21" t="s">
        <v>37849</v>
      </c>
      <c r="D4600" s="21" t="s">
        <v>37850</v>
      </c>
      <c r="E4600" s="21" t="s">
        <v>37851</v>
      </c>
      <c r="F4600" s="21" t="s">
        <v>15060</v>
      </c>
    </row>
    <row r="4601" spans="1:6" ht="32" customHeight="1">
      <c r="A4601" s="19" t="s">
        <v>37852</v>
      </c>
      <c r="B4601" s="20" t="s">
        <v>37853</v>
      </c>
      <c r="C4601" s="21" t="s">
        <v>37854</v>
      </c>
      <c r="D4601" s="21" t="s">
        <v>37855</v>
      </c>
      <c r="E4601" s="21" t="s">
        <v>37856</v>
      </c>
      <c r="F4601" s="21" t="s">
        <v>15060</v>
      </c>
    </row>
    <row r="4602" spans="1:6" ht="32" customHeight="1">
      <c r="A4602" s="19" t="s">
        <v>37857</v>
      </c>
      <c r="B4602" s="20" t="s">
        <v>37858</v>
      </c>
      <c r="C4602" s="21" t="s">
        <v>37859</v>
      </c>
      <c r="D4602" s="21" t="s">
        <v>37860</v>
      </c>
      <c r="E4602" s="21" t="s">
        <v>37861</v>
      </c>
      <c r="F4602" s="21" t="s">
        <v>15060</v>
      </c>
    </row>
    <row r="4603" spans="1:6" ht="32" customHeight="1">
      <c r="A4603" s="19" t="s">
        <v>37862</v>
      </c>
      <c r="B4603" s="20" t="s">
        <v>37863</v>
      </c>
      <c r="C4603" s="21" t="s">
        <v>37864</v>
      </c>
      <c r="D4603" s="21" t="s">
        <v>37865</v>
      </c>
      <c r="E4603" s="21" t="s">
        <v>37866</v>
      </c>
      <c r="F4603" s="21" t="s">
        <v>15060</v>
      </c>
    </row>
    <row r="4604" spans="1:6" ht="32" customHeight="1">
      <c r="A4604" s="19" t="s">
        <v>37867</v>
      </c>
      <c r="B4604" s="20" t="s">
        <v>37868</v>
      </c>
      <c r="C4604" s="21" t="s">
        <v>37869</v>
      </c>
      <c r="D4604" s="21" t="s">
        <v>37870</v>
      </c>
      <c r="E4604" s="21" t="s">
        <v>37871</v>
      </c>
      <c r="F4604" s="21" t="s">
        <v>15060</v>
      </c>
    </row>
    <row r="4605" spans="1:6" ht="32" customHeight="1">
      <c r="A4605" s="19" t="s">
        <v>37872</v>
      </c>
      <c r="B4605" s="20" t="s">
        <v>37873</v>
      </c>
      <c r="C4605" s="21" t="s">
        <v>37874</v>
      </c>
      <c r="D4605" s="21" t="s">
        <v>37875</v>
      </c>
      <c r="E4605" s="21" t="s">
        <v>37876</v>
      </c>
      <c r="F4605" s="21" t="s">
        <v>15060</v>
      </c>
    </row>
    <row r="4606" spans="1:6" ht="32" customHeight="1">
      <c r="A4606" s="19" t="s">
        <v>37877</v>
      </c>
      <c r="B4606" s="20" t="s">
        <v>37878</v>
      </c>
      <c r="C4606" s="21" t="s">
        <v>37879</v>
      </c>
      <c r="D4606" s="21" t="s">
        <v>37880</v>
      </c>
      <c r="E4606" s="21" t="s">
        <v>37881</v>
      </c>
      <c r="F4606" s="21" t="s">
        <v>15060</v>
      </c>
    </row>
    <row r="4607" spans="1:6" ht="32" customHeight="1">
      <c r="A4607" s="19" t="s">
        <v>37882</v>
      </c>
      <c r="B4607" s="20" t="s">
        <v>37883</v>
      </c>
      <c r="C4607" s="21" t="s">
        <v>37884</v>
      </c>
      <c r="D4607" s="21" t="s">
        <v>37885</v>
      </c>
      <c r="E4607" s="21" t="s">
        <v>37886</v>
      </c>
      <c r="F4607" s="21" t="s">
        <v>15060</v>
      </c>
    </row>
    <row r="4608" spans="1:6" ht="32" customHeight="1">
      <c r="A4608" s="19" t="s">
        <v>37887</v>
      </c>
      <c r="B4608" s="20" t="s">
        <v>37888</v>
      </c>
      <c r="C4608" s="21" t="s">
        <v>37889</v>
      </c>
      <c r="D4608" s="21" t="s">
        <v>37890</v>
      </c>
      <c r="E4608" s="21" t="s">
        <v>37891</v>
      </c>
      <c r="F4608" s="21" t="s">
        <v>15060</v>
      </c>
    </row>
    <row r="4609" spans="1:6" ht="32" customHeight="1">
      <c r="A4609" s="19" t="s">
        <v>37892</v>
      </c>
      <c r="B4609" s="20" t="s">
        <v>37893</v>
      </c>
      <c r="C4609" s="21" t="s">
        <v>37894</v>
      </c>
      <c r="D4609" s="21" t="s">
        <v>37895</v>
      </c>
      <c r="E4609" s="21" t="s">
        <v>37896</v>
      </c>
      <c r="F4609" s="21" t="s">
        <v>15060</v>
      </c>
    </row>
    <row r="4610" spans="1:6" ht="32" customHeight="1">
      <c r="A4610" s="19" t="s">
        <v>37897</v>
      </c>
      <c r="B4610" s="20" t="s">
        <v>37898</v>
      </c>
      <c r="C4610" s="21" t="s">
        <v>37899</v>
      </c>
      <c r="D4610" s="21" t="s">
        <v>37900</v>
      </c>
      <c r="E4610" s="21" t="s">
        <v>37901</v>
      </c>
      <c r="F4610" s="21" t="s">
        <v>15060</v>
      </c>
    </row>
    <row r="4611" spans="1:6" ht="32" customHeight="1">
      <c r="A4611" s="19" t="s">
        <v>37902</v>
      </c>
      <c r="B4611" s="20" t="s">
        <v>37903</v>
      </c>
      <c r="C4611" s="21" t="s">
        <v>37904</v>
      </c>
      <c r="D4611" s="21" t="s">
        <v>37905</v>
      </c>
      <c r="E4611" s="21" t="s">
        <v>37906</v>
      </c>
      <c r="F4611" s="21" t="s">
        <v>15060</v>
      </c>
    </row>
    <row r="4612" spans="1:6" ht="32" customHeight="1">
      <c r="A4612" s="19" t="s">
        <v>37907</v>
      </c>
      <c r="B4612" s="20" t="s">
        <v>37908</v>
      </c>
      <c r="C4612" s="21" t="s">
        <v>37909</v>
      </c>
      <c r="D4612" s="21" t="s">
        <v>37910</v>
      </c>
      <c r="E4612" s="21" t="s">
        <v>37911</v>
      </c>
      <c r="F4612" s="21" t="s">
        <v>15060</v>
      </c>
    </row>
    <row r="4613" spans="1:6" ht="32" customHeight="1">
      <c r="A4613" s="19" t="s">
        <v>37912</v>
      </c>
      <c r="B4613" s="20" t="s">
        <v>37913</v>
      </c>
      <c r="C4613" s="21" t="s">
        <v>37914</v>
      </c>
      <c r="D4613" s="21" t="s">
        <v>37915</v>
      </c>
      <c r="E4613" s="21" t="s">
        <v>37916</v>
      </c>
      <c r="F4613" s="21" t="s">
        <v>15060</v>
      </c>
    </row>
    <row r="4614" spans="1:6" ht="32" customHeight="1">
      <c r="A4614" s="19" t="s">
        <v>37917</v>
      </c>
      <c r="B4614" s="20" t="s">
        <v>37918</v>
      </c>
      <c r="C4614" s="21" t="s">
        <v>37919</v>
      </c>
      <c r="D4614" s="21" t="s">
        <v>37920</v>
      </c>
      <c r="E4614" s="21" t="s">
        <v>37921</v>
      </c>
      <c r="F4614" s="21" t="s">
        <v>15060</v>
      </c>
    </row>
    <row r="4615" spans="1:6" ht="32" customHeight="1">
      <c r="A4615" s="19" t="s">
        <v>37922</v>
      </c>
      <c r="B4615" s="20" t="s">
        <v>37923</v>
      </c>
      <c r="C4615" s="21" t="s">
        <v>37924</v>
      </c>
      <c r="D4615" s="21" t="s">
        <v>37925</v>
      </c>
      <c r="E4615" s="21" t="s">
        <v>37926</v>
      </c>
      <c r="F4615" s="21" t="s">
        <v>15060</v>
      </c>
    </row>
    <row r="4616" spans="1:6" ht="32" customHeight="1">
      <c r="A4616" s="19" t="s">
        <v>37927</v>
      </c>
      <c r="B4616" s="20" t="s">
        <v>37928</v>
      </c>
      <c r="C4616" s="21" t="s">
        <v>37929</v>
      </c>
      <c r="D4616" s="21" t="s">
        <v>37930</v>
      </c>
      <c r="E4616" s="21" t="s">
        <v>37931</v>
      </c>
      <c r="F4616" s="21" t="s">
        <v>15060</v>
      </c>
    </row>
    <row r="4617" spans="1:6" ht="32" customHeight="1">
      <c r="A4617" s="19" t="s">
        <v>37932</v>
      </c>
      <c r="B4617" s="20" t="s">
        <v>37933</v>
      </c>
      <c r="C4617" s="21" t="s">
        <v>37934</v>
      </c>
      <c r="D4617" s="21" t="s">
        <v>37935</v>
      </c>
      <c r="E4617" s="21" t="s">
        <v>37936</v>
      </c>
      <c r="F4617" s="21" t="s">
        <v>15060</v>
      </c>
    </row>
    <row r="4618" spans="1:6" ht="32" customHeight="1">
      <c r="A4618" s="19" t="s">
        <v>37937</v>
      </c>
      <c r="B4618" s="20" t="s">
        <v>37938</v>
      </c>
      <c r="C4618" s="21" t="s">
        <v>37939</v>
      </c>
      <c r="D4618" s="21" t="s">
        <v>37940</v>
      </c>
      <c r="E4618" s="21" t="s">
        <v>37941</v>
      </c>
      <c r="F4618" s="21" t="s">
        <v>15060</v>
      </c>
    </row>
    <row r="4619" spans="1:6" ht="32" customHeight="1">
      <c r="A4619" s="19" t="s">
        <v>37942</v>
      </c>
      <c r="B4619" s="20" t="s">
        <v>37943</v>
      </c>
      <c r="C4619" s="21" t="s">
        <v>37944</v>
      </c>
      <c r="D4619" s="21" t="s">
        <v>37945</v>
      </c>
      <c r="E4619" s="21" t="s">
        <v>37946</v>
      </c>
      <c r="F4619" s="21" t="s">
        <v>15060</v>
      </c>
    </row>
    <row r="4620" spans="1:6" ht="32" customHeight="1">
      <c r="A4620" s="19" t="s">
        <v>37947</v>
      </c>
      <c r="B4620" s="20" t="s">
        <v>37948</v>
      </c>
      <c r="C4620" s="21" t="s">
        <v>37949</v>
      </c>
      <c r="D4620" s="21" t="s">
        <v>37950</v>
      </c>
      <c r="E4620" s="21" t="s">
        <v>37951</v>
      </c>
      <c r="F4620" s="21" t="s">
        <v>15060</v>
      </c>
    </row>
    <row r="4621" spans="1:6" ht="32" customHeight="1">
      <c r="A4621" s="19" t="s">
        <v>37952</v>
      </c>
      <c r="B4621" s="20" t="s">
        <v>37953</v>
      </c>
      <c r="C4621" s="21" t="s">
        <v>37954</v>
      </c>
      <c r="D4621" s="21" t="s">
        <v>37955</v>
      </c>
      <c r="E4621" s="22">
        <v>100</v>
      </c>
      <c r="F4621" s="21" t="s">
        <v>15060</v>
      </c>
    </row>
    <row r="4622" spans="1:6" ht="32" customHeight="1">
      <c r="A4622" s="19" t="s">
        <v>37956</v>
      </c>
      <c r="B4622" s="20" t="s">
        <v>37957</v>
      </c>
      <c r="C4622" s="21" t="s">
        <v>37958</v>
      </c>
      <c r="D4622" s="21" t="s">
        <v>37959</v>
      </c>
      <c r="E4622" s="21" t="s">
        <v>37960</v>
      </c>
      <c r="F4622" s="21" t="s">
        <v>15060</v>
      </c>
    </row>
    <row r="4623" spans="1:6" ht="32" customHeight="1">
      <c r="A4623" s="19" t="s">
        <v>37961</v>
      </c>
      <c r="B4623" s="20" t="s">
        <v>37962</v>
      </c>
      <c r="C4623" s="21" t="s">
        <v>37963</v>
      </c>
      <c r="D4623" s="21" t="s">
        <v>37964</v>
      </c>
      <c r="E4623" s="21" t="s">
        <v>37965</v>
      </c>
      <c r="F4623" s="21" t="s">
        <v>15060</v>
      </c>
    </row>
    <row r="4624" spans="1:6" ht="32" customHeight="1">
      <c r="A4624" s="19" t="s">
        <v>37966</v>
      </c>
      <c r="B4624" s="20" t="s">
        <v>37967</v>
      </c>
      <c r="C4624" s="21" t="s">
        <v>37968</v>
      </c>
      <c r="D4624" s="21" t="s">
        <v>37969</v>
      </c>
      <c r="E4624" s="21" t="s">
        <v>37970</v>
      </c>
      <c r="F4624" s="21" t="s">
        <v>15060</v>
      </c>
    </row>
    <row r="4625" spans="1:6" ht="32" customHeight="1">
      <c r="A4625" s="19" t="s">
        <v>37971</v>
      </c>
      <c r="B4625" s="20" t="s">
        <v>37972</v>
      </c>
      <c r="C4625" s="21" t="s">
        <v>37973</v>
      </c>
      <c r="D4625" s="21" t="s">
        <v>37974</v>
      </c>
      <c r="E4625" s="21" t="s">
        <v>37975</v>
      </c>
      <c r="F4625" s="21" t="s">
        <v>15060</v>
      </c>
    </row>
    <row r="4626" spans="1:6" ht="32" customHeight="1">
      <c r="A4626" s="19" t="s">
        <v>37976</v>
      </c>
      <c r="B4626" s="20" t="s">
        <v>37977</v>
      </c>
      <c r="C4626" s="21" t="s">
        <v>37978</v>
      </c>
      <c r="D4626" s="21" t="s">
        <v>37979</v>
      </c>
      <c r="E4626" s="21" t="s">
        <v>37980</v>
      </c>
      <c r="F4626" s="21" t="s">
        <v>15060</v>
      </c>
    </row>
    <row r="4627" spans="1:6" ht="32" customHeight="1">
      <c r="A4627" s="19" t="s">
        <v>37981</v>
      </c>
      <c r="B4627" s="20" t="s">
        <v>37982</v>
      </c>
      <c r="C4627" s="21" t="s">
        <v>37983</v>
      </c>
      <c r="D4627" s="21" t="s">
        <v>37984</v>
      </c>
      <c r="E4627" s="21" t="s">
        <v>37985</v>
      </c>
      <c r="F4627" s="21" t="s">
        <v>15060</v>
      </c>
    </row>
    <row r="4628" spans="1:6" ht="32" customHeight="1">
      <c r="A4628" s="19" t="s">
        <v>37986</v>
      </c>
      <c r="B4628" s="20" t="s">
        <v>37987</v>
      </c>
      <c r="C4628" s="21" t="s">
        <v>37988</v>
      </c>
      <c r="D4628" s="21" t="s">
        <v>37989</v>
      </c>
      <c r="E4628" s="21" t="s">
        <v>37990</v>
      </c>
      <c r="F4628" s="21" t="s">
        <v>15060</v>
      </c>
    </row>
    <row r="4629" spans="1:6" ht="32" customHeight="1">
      <c r="A4629" s="19" t="s">
        <v>37991</v>
      </c>
      <c r="B4629" s="20" t="s">
        <v>37992</v>
      </c>
      <c r="C4629" s="21" t="s">
        <v>37993</v>
      </c>
      <c r="D4629" s="21" t="s">
        <v>37994</v>
      </c>
      <c r="E4629" s="21" t="s">
        <v>37995</v>
      </c>
      <c r="F4629" s="21" t="s">
        <v>15060</v>
      </c>
    </row>
    <row r="4630" spans="1:6" ht="32" customHeight="1">
      <c r="A4630" s="19" t="s">
        <v>37996</v>
      </c>
      <c r="B4630" s="20" t="s">
        <v>37997</v>
      </c>
      <c r="C4630" s="21" t="s">
        <v>37998</v>
      </c>
      <c r="D4630" s="21" t="s">
        <v>37999</v>
      </c>
      <c r="E4630" s="22">
        <v>100</v>
      </c>
      <c r="F4630" s="21" t="s">
        <v>15060</v>
      </c>
    </row>
    <row r="4631" spans="1:6" ht="32" customHeight="1">
      <c r="A4631" s="19" t="s">
        <v>38000</v>
      </c>
      <c r="B4631" s="20" t="s">
        <v>38001</v>
      </c>
      <c r="C4631" s="21" t="s">
        <v>38002</v>
      </c>
      <c r="D4631" s="21" t="s">
        <v>38003</v>
      </c>
      <c r="E4631" s="22">
        <v>100</v>
      </c>
      <c r="F4631" s="21" t="s">
        <v>15060</v>
      </c>
    </row>
    <row r="4632" spans="1:6" ht="32" customHeight="1">
      <c r="A4632" s="19" t="s">
        <v>38004</v>
      </c>
      <c r="B4632" s="20" t="s">
        <v>38005</v>
      </c>
      <c r="C4632" s="21" t="s">
        <v>38006</v>
      </c>
      <c r="D4632" s="21" t="s">
        <v>38007</v>
      </c>
      <c r="E4632" s="21" t="s">
        <v>38008</v>
      </c>
      <c r="F4632" s="21" t="s">
        <v>15060</v>
      </c>
    </row>
    <row r="4633" spans="1:6" ht="32" customHeight="1">
      <c r="A4633" s="19" t="s">
        <v>38009</v>
      </c>
      <c r="B4633" s="20" t="s">
        <v>38010</v>
      </c>
      <c r="C4633" s="21" t="s">
        <v>38011</v>
      </c>
      <c r="D4633" s="21" t="s">
        <v>38012</v>
      </c>
      <c r="E4633" s="21" t="s">
        <v>38013</v>
      </c>
      <c r="F4633" s="21" t="s">
        <v>15060</v>
      </c>
    </row>
    <row r="4634" spans="1:6" ht="32" customHeight="1">
      <c r="A4634" s="19" t="s">
        <v>38014</v>
      </c>
      <c r="B4634" s="20" t="s">
        <v>38015</v>
      </c>
      <c r="C4634" s="21" t="s">
        <v>38016</v>
      </c>
      <c r="D4634" s="21" t="s">
        <v>38017</v>
      </c>
      <c r="E4634" s="21" t="s">
        <v>38018</v>
      </c>
      <c r="F4634" s="21" t="s">
        <v>15060</v>
      </c>
    </row>
    <row r="4635" spans="1:6" ht="32" customHeight="1">
      <c r="A4635" s="19" t="s">
        <v>38019</v>
      </c>
      <c r="B4635" s="20" t="s">
        <v>38020</v>
      </c>
      <c r="C4635" s="21" t="s">
        <v>38021</v>
      </c>
      <c r="D4635" s="21" t="s">
        <v>38022</v>
      </c>
      <c r="E4635" s="21" t="s">
        <v>38023</v>
      </c>
      <c r="F4635" s="21" t="s">
        <v>15060</v>
      </c>
    </row>
    <row r="4636" spans="1:6" ht="32" customHeight="1">
      <c r="A4636" s="19" t="s">
        <v>38024</v>
      </c>
      <c r="B4636" s="20" t="s">
        <v>38025</v>
      </c>
      <c r="C4636" s="21" t="s">
        <v>38026</v>
      </c>
      <c r="D4636" s="21" t="s">
        <v>38027</v>
      </c>
      <c r="E4636" s="21" t="s">
        <v>38028</v>
      </c>
      <c r="F4636" s="21" t="s">
        <v>15060</v>
      </c>
    </row>
    <row r="4637" spans="1:6" ht="32" customHeight="1">
      <c r="A4637" s="19" t="s">
        <v>38029</v>
      </c>
      <c r="B4637" s="20" t="s">
        <v>38030</v>
      </c>
      <c r="C4637" s="21" t="s">
        <v>38031</v>
      </c>
      <c r="D4637" s="21" t="s">
        <v>38032</v>
      </c>
      <c r="E4637" s="21" t="s">
        <v>38033</v>
      </c>
      <c r="F4637" s="21" t="s">
        <v>15060</v>
      </c>
    </row>
    <row r="4638" spans="1:6" ht="32" customHeight="1">
      <c r="A4638" s="19" t="s">
        <v>38034</v>
      </c>
      <c r="B4638" s="20" t="s">
        <v>38035</v>
      </c>
      <c r="C4638" s="21" t="s">
        <v>38036</v>
      </c>
      <c r="D4638" s="21" t="s">
        <v>38037</v>
      </c>
      <c r="E4638" s="21" t="s">
        <v>38038</v>
      </c>
      <c r="F4638" s="21" t="s">
        <v>15060</v>
      </c>
    </row>
    <row r="4639" spans="1:6" ht="32" customHeight="1">
      <c r="A4639" s="19" t="s">
        <v>38039</v>
      </c>
      <c r="B4639" s="20" t="s">
        <v>38040</v>
      </c>
      <c r="C4639" s="21" t="s">
        <v>38041</v>
      </c>
      <c r="D4639" s="21" t="s">
        <v>38042</v>
      </c>
      <c r="E4639" s="21" t="s">
        <v>38043</v>
      </c>
      <c r="F4639" s="21" t="s">
        <v>15060</v>
      </c>
    </row>
    <row r="4640" spans="1:6" ht="32" customHeight="1">
      <c r="A4640" s="19" t="s">
        <v>38044</v>
      </c>
      <c r="B4640" s="20" t="s">
        <v>38045</v>
      </c>
      <c r="C4640" s="21" t="s">
        <v>38046</v>
      </c>
      <c r="D4640" s="21" t="s">
        <v>38047</v>
      </c>
      <c r="E4640" s="21" t="s">
        <v>38048</v>
      </c>
      <c r="F4640" s="21" t="s">
        <v>15060</v>
      </c>
    </row>
    <row r="4641" spans="1:6" ht="32" customHeight="1">
      <c r="A4641" s="19" t="s">
        <v>38049</v>
      </c>
      <c r="B4641" s="20" t="s">
        <v>38050</v>
      </c>
      <c r="C4641" s="21" t="s">
        <v>38051</v>
      </c>
      <c r="D4641" s="21" t="s">
        <v>38052</v>
      </c>
      <c r="E4641" s="21" t="s">
        <v>38053</v>
      </c>
      <c r="F4641" s="21" t="s">
        <v>15060</v>
      </c>
    </row>
    <row r="4642" spans="1:6" ht="32" customHeight="1">
      <c r="A4642" s="19" t="s">
        <v>38054</v>
      </c>
      <c r="B4642" s="20" t="s">
        <v>38055</v>
      </c>
      <c r="C4642" s="21" t="s">
        <v>38056</v>
      </c>
      <c r="D4642" s="21" t="s">
        <v>38057</v>
      </c>
      <c r="E4642" s="21" t="s">
        <v>38058</v>
      </c>
      <c r="F4642" s="21" t="s">
        <v>15060</v>
      </c>
    </row>
    <row r="4643" spans="1:6" ht="32" customHeight="1">
      <c r="A4643" s="19" t="s">
        <v>38059</v>
      </c>
      <c r="B4643" s="20" t="s">
        <v>38060</v>
      </c>
      <c r="C4643" s="21" t="s">
        <v>38061</v>
      </c>
      <c r="D4643" s="21" t="s">
        <v>38062</v>
      </c>
      <c r="E4643" s="21" t="s">
        <v>38063</v>
      </c>
      <c r="F4643" s="21" t="s">
        <v>15060</v>
      </c>
    </row>
    <row r="4644" spans="1:6" ht="32" customHeight="1">
      <c r="A4644" s="19" t="s">
        <v>38064</v>
      </c>
      <c r="B4644" s="20" t="s">
        <v>38065</v>
      </c>
      <c r="C4644" s="21" t="s">
        <v>38066</v>
      </c>
      <c r="D4644" s="21" t="s">
        <v>38067</v>
      </c>
      <c r="E4644" s="21" t="s">
        <v>38068</v>
      </c>
      <c r="F4644" s="21" t="s">
        <v>15060</v>
      </c>
    </row>
    <row r="4645" spans="1:6" ht="32" customHeight="1">
      <c r="A4645" s="19" t="s">
        <v>38069</v>
      </c>
      <c r="B4645" s="20" t="s">
        <v>38070</v>
      </c>
      <c r="C4645" s="21" t="s">
        <v>38071</v>
      </c>
      <c r="D4645" s="21" t="s">
        <v>38072</v>
      </c>
      <c r="E4645" s="21" t="s">
        <v>38073</v>
      </c>
      <c r="F4645" s="21" t="s">
        <v>15060</v>
      </c>
    </row>
    <row r="4646" spans="1:6" ht="32" customHeight="1">
      <c r="A4646" s="19" t="s">
        <v>38074</v>
      </c>
      <c r="B4646" s="20" t="s">
        <v>38075</v>
      </c>
      <c r="C4646" s="21" t="s">
        <v>38076</v>
      </c>
      <c r="D4646" s="21" t="s">
        <v>38077</v>
      </c>
      <c r="E4646" s="21" t="s">
        <v>38078</v>
      </c>
      <c r="F4646" s="21" t="s">
        <v>15060</v>
      </c>
    </row>
    <row r="4647" spans="1:6" ht="32" customHeight="1">
      <c r="A4647" s="19" t="s">
        <v>38079</v>
      </c>
      <c r="B4647" s="20" t="s">
        <v>38080</v>
      </c>
      <c r="C4647" s="21" t="s">
        <v>38081</v>
      </c>
      <c r="D4647" s="21" t="s">
        <v>38082</v>
      </c>
      <c r="E4647" s="21" t="s">
        <v>38083</v>
      </c>
      <c r="F4647" s="21" t="s">
        <v>15060</v>
      </c>
    </row>
    <row r="4648" spans="1:6" ht="32" customHeight="1">
      <c r="A4648" s="19" t="s">
        <v>38084</v>
      </c>
      <c r="B4648" s="20" t="s">
        <v>38085</v>
      </c>
      <c r="C4648" s="21" t="s">
        <v>38086</v>
      </c>
      <c r="D4648" s="21" t="s">
        <v>38087</v>
      </c>
      <c r="E4648" s="21" t="s">
        <v>38088</v>
      </c>
      <c r="F4648" s="21" t="s">
        <v>15060</v>
      </c>
    </row>
    <row r="4649" spans="1:6" ht="32" customHeight="1">
      <c r="A4649" s="19" t="s">
        <v>38089</v>
      </c>
      <c r="B4649" s="20" t="s">
        <v>38090</v>
      </c>
      <c r="C4649" s="21" t="s">
        <v>38091</v>
      </c>
      <c r="D4649" s="21" t="s">
        <v>38092</v>
      </c>
      <c r="E4649" s="21" t="s">
        <v>38093</v>
      </c>
      <c r="F4649" s="21" t="s">
        <v>15060</v>
      </c>
    </row>
    <row r="4650" spans="1:6" ht="32" customHeight="1">
      <c r="A4650" s="19" t="s">
        <v>38094</v>
      </c>
      <c r="B4650" s="20" t="s">
        <v>38095</v>
      </c>
      <c r="C4650" s="21" t="s">
        <v>38096</v>
      </c>
      <c r="D4650" s="21" t="s">
        <v>38097</v>
      </c>
      <c r="E4650" s="21" t="s">
        <v>38098</v>
      </c>
      <c r="F4650" s="21" t="s">
        <v>15060</v>
      </c>
    </row>
    <row r="4651" spans="1:6" ht="32" customHeight="1">
      <c r="A4651" s="19" t="s">
        <v>38099</v>
      </c>
      <c r="B4651" s="20" t="s">
        <v>38100</v>
      </c>
      <c r="C4651" s="21" t="s">
        <v>38101</v>
      </c>
      <c r="D4651" s="21" t="s">
        <v>38102</v>
      </c>
      <c r="E4651" s="21" t="s">
        <v>38103</v>
      </c>
      <c r="F4651" s="21" t="s">
        <v>15060</v>
      </c>
    </row>
    <row r="4652" spans="1:6" ht="32" customHeight="1">
      <c r="A4652" s="19" t="s">
        <v>38104</v>
      </c>
      <c r="B4652" s="20" t="s">
        <v>38105</v>
      </c>
      <c r="C4652" s="21" t="s">
        <v>38106</v>
      </c>
      <c r="D4652" s="21" t="s">
        <v>38107</v>
      </c>
      <c r="E4652" s="21" t="s">
        <v>38108</v>
      </c>
      <c r="F4652" s="21" t="s">
        <v>15060</v>
      </c>
    </row>
    <row r="4653" spans="1:6" ht="32" customHeight="1">
      <c r="A4653" s="19" t="s">
        <v>38109</v>
      </c>
      <c r="B4653" s="20" t="s">
        <v>38110</v>
      </c>
      <c r="C4653" s="21" t="s">
        <v>38111</v>
      </c>
      <c r="D4653" s="21" t="s">
        <v>38112</v>
      </c>
      <c r="E4653" s="21" t="s">
        <v>38113</v>
      </c>
      <c r="F4653" s="21" t="s">
        <v>15060</v>
      </c>
    </row>
    <row r="4654" spans="1:6" ht="32" customHeight="1">
      <c r="A4654" s="19" t="s">
        <v>38114</v>
      </c>
      <c r="B4654" s="20" t="s">
        <v>38115</v>
      </c>
      <c r="C4654" s="21" t="s">
        <v>38116</v>
      </c>
      <c r="D4654" s="21" t="s">
        <v>38117</v>
      </c>
      <c r="E4654" s="21" t="s">
        <v>38118</v>
      </c>
      <c r="F4654" s="21" t="s">
        <v>15060</v>
      </c>
    </row>
    <row r="4655" spans="1:6" ht="32" customHeight="1">
      <c r="A4655" s="19" t="s">
        <v>38119</v>
      </c>
      <c r="B4655" s="20" t="s">
        <v>38120</v>
      </c>
      <c r="C4655" s="21" t="s">
        <v>38121</v>
      </c>
      <c r="D4655" s="21" t="s">
        <v>38122</v>
      </c>
      <c r="E4655" s="21" t="s">
        <v>38123</v>
      </c>
      <c r="F4655" s="21" t="s">
        <v>15060</v>
      </c>
    </row>
    <row r="4656" spans="1:6" ht="32" customHeight="1">
      <c r="A4656" s="19" t="s">
        <v>38124</v>
      </c>
      <c r="B4656" s="20" t="s">
        <v>38125</v>
      </c>
      <c r="C4656" s="21" t="s">
        <v>38126</v>
      </c>
      <c r="D4656" s="21" t="s">
        <v>38127</v>
      </c>
      <c r="E4656" s="21" t="s">
        <v>38128</v>
      </c>
      <c r="F4656" s="21" t="s">
        <v>15060</v>
      </c>
    </row>
    <row r="4657" spans="1:6" ht="32" customHeight="1">
      <c r="A4657" s="19" t="s">
        <v>38129</v>
      </c>
      <c r="B4657" s="20" t="s">
        <v>38130</v>
      </c>
      <c r="C4657" s="21" t="s">
        <v>38131</v>
      </c>
      <c r="D4657" s="21" t="s">
        <v>38132</v>
      </c>
      <c r="E4657" s="21" t="s">
        <v>38133</v>
      </c>
      <c r="F4657" s="21" t="s">
        <v>15060</v>
      </c>
    </row>
    <row r="4658" spans="1:6" ht="32" customHeight="1">
      <c r="A4658" s="19" t="s">
        <v>38134</v>
      </c>
      <c r="B4658" s="20" t="s">
        <v>38135</v>
      </c>
      <c r="C4658" s="21" t="s">
        <v>38136</v>
      </c>
      <c r="D4658" s="21" t="s">
        <v>38137</v>
      </c>
      <c r="E4658" s="21" t="s">
        <v>38138</v>
      </c>
      <c r="F4658" s="21" t="s">
        <v>15060</v>
      </c>
    </row>
    <row r="4659" spans="1:6" ht="32" customHeight="1">
      <c r="A4659" s="19" t="s">
        <v>38139</v>
      </c>
      <c r="B4659" s="20" t="s">
        <v>38140</v>
      </c>
      <c r="C4659" s="21" t="s">
        <v>38141</v>
      </c>
      <c r="D4659" s="21" t="s">
        <v>38142</v>
      </c>
      <c r="E4659" s="22">
        <v>100</v>
      </c>
      <c r="F4659" s="21" t="s">
        <v>15060</v>
      </c>
    </row>
    <row r="4660" spans="1:6" ht="32" customHeight="1">
      <c r="A4660" s="19" t="s">
        <v>38143</v>
      </c>
      <c r="B4660" s="20" t="s">
        <v>38144</v>
      </c>
      <c r="C4660" s="21" t="s">
        <v>38145</v>
      </c>
      <c r="D4660" s="21" t="s">
        <v>38146</v>
      </c>
      <c r="E4660" s="21" t="s">
        <v>38147</v>
      </c>
      <c r="F4660" s="21" t="s">
        <v>15060</v>
      </c>
    </row>
    <row r="4661" spans="1:6" ht="32" customHeight="1">
      <c r="A4661" s="19" t="s">
        <v>38148</v>
      </c>
      <c r="B4661" s="20" t="s">
        <v>38149</v>
      </c>
      <c r="C4661" s="21" t="s">
        <v>38150</v>
      </c>
      <c r="D4661" s="21" t="s">
        <v>38151</v>
      </c>
      <c r="E4661" s="21" t="s">
        <v>38152</v>
      </c>
      <c r="F4661" s="21" t="s">
        <v>15060</v>
      </c>
    </row>
    <row r="4662" spans="1:6" ht="32" customHeight="1">
      <c r="A4662" s="19" t="s">
        <v>38153</v>
      </c>
      <c r="B4662" s="20" t="s">
        <v>38154</v>
      </c>
      <c r="C4662" s="21" t="s">
        <v>38155</v>
      </c>
      <c r="D4662" s="21" t="s">
        <v>38156</v>
      </c>
      <c r="E4662" s="21" t="s">
        <v>38157</v>
      </c>
      <c r="F4662" s="21" t="s">
        <v>15060</v>
      </c>
    </row>
    <row r="4663" spans="1:6" ht="32" customHeight="1">
      <c r="A4663" s="19" t="s">
        <v>38158</v>
      </c>
      <c r="B4663" s="20" t="s">
        <v>38159</v>
      </c>
      <c r="C4663" s="21" t="s">
        <v>38160</v>
      </c>
      <c r="D4663" s="21" t="s">
        <v>38161</v>
      </c>
      <c r="E4663" s="21" t="s">
        <v>38162</v>
      </c>
      <c r="F4663" s="21" t="s">
        <v>15060</v>
      </c>
    </row>
    <row r="4664" spans="1:6" ht="32" customHeight="1">
      <c r="A4664" s="19" t="s">
        <v>38163</v>
      </c>
      <c r="B4664" s="20" t="s">
        <v>38164</v>
      </c>
      <c r="C4664" s="21" t="s">
        <v>38165</v>
      </c>
      <c r="D4664" s="21" t="s">
        <v>38166</v>
      </c>
      <c r="E4664" s="21" t="s">
        <v>38167</v>
      </c>
      <c r="F4664" s="21" t="s">
        <v>15060</v>
      </c>
    </row>
    <row r="4665" spans="1:6" ht="32" customHeight="1">
      <c r="A4665" s="19" t="s">
        <v>38168</v>
      </c>
      <c r="B4665" s="20" t="s">
        <v>38169</v>
      </c>
      <c r="C4665" s="21" t="s">
        <v>38170</v>
      </c>
      <c r="D4665" s="21" t="s">
        <v>38171</v>
      </c>
      <c r="E4665" s="21" t="s">
        <v>38172</v>
      </c>
      <c r="F4665" s="21" t="s">
        <v>15060</v>
      </c>
    </row>
    <row r="4666" spans="1:6" ht="32" customHeight="1">
      <c r="A4666" s="19" t="s">
        <v>38173</v>
      </c>
      <c r="B4666" s="20" t="s">
        <v>38174</v>
      </c>
      <c r="C4666" s="21" t="s">
        <v>38175</v>
      </c>
      <c r="D4666" s="21" t="s">
        <v>38176</v>
      </c>
      <c r="E4666" s="21" t="s">
        <v>38177</v>
      </c>
      <c r="F4666" s="21" t="s">
        <v>15060</v>
      </c>
    </row>
    <row r="4667" spans="1:6" ht="32" customHeight="1">
      <c r="A4667" s="19" t="s">
        <v>38178</v>
      </c>
      <c r="B4667" s="20" t="s">
        <v>38179</v>
      </c>
      <c r="C4667" s="21" t="s">
        <v>38180</v>
      </c>
      <c r="D4667" s="21" t="s">
        <v>38181</v>
      </c>
      <c r="E4667" s="22">
        <v>100</v>
      </c>
      <c r="F4667" s="21" t="s">
        <v>15060</v>
      </c>
    </row>
    <row r="4668" spans="1:6" ht="32" customHeight="1">
      <c r="A4668" s="19" t="s">
        <v>38182</v>
      </c>
      <c r="B4668" s="20" t="s">
        <v>38183</v>
      </c>
      <c r="C4668" s="21" t="s">
        <v>38184</v>
      </c>
      <c r="D4668" s="21" t="s">
        <v>38185</v>
      </c>
      <c r="E4668" s="21" t="s">
        <v>38186</v>
      </c>
      <c r="F4668" s="21" t="s">
        <v>15060</v>
      </c>
    </row>
    <row r="4669" spans="1:6" ht="32" customHeight="1">
      <c r="A4669" s="19" t="s">
        <v>38187</v>
      </c>
      <c r="B4669" s="20" t="s">
        <v>38188</v>
      </c>
      <c r="C4669" s="21" t="s">
        <v>38189</v>
      </c>
      <c r="D4669" s="21" t="s">
        <v>38190</v>
      </c>
      <c r="E4669" s="21" t="s">
        <v>38191</v>
      </c>
      <c r="F4669" s="21" t="s">
        <v>15060</v>
      </c>
    </row>
    <row r="4670" spans="1:6" ht="32" customHeight="1">
      <c r="A4670" s="19" t="s">
        <v>38192</v>
      </c>
      <c r="B4670" s="20" t="s">
        <v>38193</v>
      </c>
      <c r="C4670" s="21" t="s">
        <v>38194</v>
      </c>
      <c r="D4670" s="21" t="s">
        <v>38195</v>
      </c>
      <c r="E4670" s="21" t="s">
        <v>38196</v>
      </c>
      <c r="F4670" s="21" t="s">
        <v>15060</v>
      </c>
    </row>
    <row r="4671" spans="1:6" ht="32" customHeight="1">
      <c r="A4671" s="19" t="s">
        <v>38197</v>
      </c>
      <c r="B4671" s="20" t="s">
        <v>38198</v>
      </c>
      <c r="C4671" s="21" t="s">
        <v>38199</v>
      </c>
      <c r="D4671" s="21" t="s">
        <v>38200</v>
      </c>
      <c r="E4671" s="21" t="s">
        <v>38201</v>
      </c>
      <c r="F4671" s="21" t="s">
        <v>15060</v>
      </c>
    </row>
    <row r="4672" spans="1:6" ht="32" customHeight="1">
      <c r="A4672" s="19" t="s">
        <v>38202</v>
      </c>
      <c r="B4672" s="20" t="s">
        <v>38203</v>
      </c>
      <c r="C4672" s="21" t="s">
        <v>38204</v>
      </c>
      <c r="D4672" s="21" t="s">
        <v>38205</v>
      </c>
      <c r="E4672" s="21" t="s">
        <v>38206</v>
      </c>
      <c r="F4672" s="21" t="s">
        <v>15060</v>
      </c>
    </row>
    <row r="4673" spans="1:6" ht="32" customHeight="1">
      <c r="A4673" s="19" t="s">
        <v>38207</v>
      </c>
      <c r="B4673" s="20" t="s">
        <v>38208</v>
      </c>
      <c r="C4673" s="21" t="s">
        <v>38209</v>
      </c>
      <c r="D4673" s="21" t="s">
        <v>38210</v>
      </c>
      <c r="E4673" s="21" t="s">
        <v>38211</v>
      </c>
      <c r="F4673" s="21" t="s">
        <v>15060</v>
      </c>
    </row>
    <row r="4674" spans="1:6" ht="32" customHeight="1">
      <c r="A4674" s="19" t="s">
        <v>38212</v>
      </c>
      <c r="B4674" s="20" t="s">
        <v>38213</v>
      </c>
      <c r="C4674" s="21" t="s">
        <v>38214</v>
      </c>
      <c r="D4674" s="21" t="s">
        <v>38215</v>
      </c>
      <c r="E4674" s="21" t="s">
        <v>38216</v>
      </c>
      <c r="F4674" s="21" t="s">
        <v>15060</v>
      </c>
    </row>
    <row r="4675" spans="1:6" ht="32" customHeight="1">
      <c r="A4675" s="19" t="s">
        <v>38217</v>
      </c>
      <c r="B4675" s="20" t="s">
        <v>38218</v>
      </c>
      <c r="C4675" s="21" t="s">
        <v>38219</v>
      </c>
      <c r="D4675" s="21" t="s">
        <v>38220</v>
      </c>
      <c r="E4675" s="21" t="s">
        <v>38221</v>
      </c>
      <c r="F4675" s="21" t="s">
        <v>15060</v>
      </c>
    </row>
    <row r="4676" spans="1:6" ht="32" customHeight="1">
      <c r="A4676" s="19" t="s">
        <v>38222</v>
      </c>
      <c r="B4676" s="20" t="s">
        <v>38223</v>
      </c>
      <c r="C4676" s="21" t="s">
        <v>38224</v>
      </c>
      <c r="D4676" s="21" t="s">
        <v>38225</v>
      </c>
      <c r="E4676" s="21" t="s">
        <v>38226</v>
      </c>
      <c r="F4676" s="21" t="s">
        <v>15060</v>
      </c>
    </row>
    <row r="4677" spans="1:6" ht="32" customHeight="1">
      <c r="A4677" s="19" t="s">
        <v>38227</v>
      </c>
      <c r="B4677" s="20" t="s">
        <v>38228</v>
      </c>
      <c r="C4677" s="21" t="s">
        <v>38229</v>
      </c>
      <c r="D4677" s="21" t="s">
        <v>38230</v>
      </c>
      <c r="E4677" s="21" t="s">
        <v>38231</v>
      </c>
      <c r="F4677" s="21" t="s">
        <v>15060</v>
      </c>
    </row>
    <row r="4678" spans="1:6" ht="32" customHeight="1">
      <c r="A4678" s="19" t="s">
        <v>38232</v>
      </c>
      <c r="B4678" s="20" t="s">
        <v>38233</v>
      </c>
      <c r="C4678" s="21" t="s">
        <v>38234</v>
      </c>
      <c r="D4678" s="21" t="s">
        <v>38235</v>
      </c>
      <c r="E4678" s="21" t="s">
        <v>38236</v>
      </c>
      <c r="F4678" s="21" t="s">
        <v>15060</v>
      </c>
    </row>
    <row r="4679" spans="1:6" ht="32" customHeight="1">
      <c r="A4679" s="19" t="s">
        <v>38237</v>
      </c>
      <c r="B4679" s="20" t="s">
        <v>38238</v>
      </c>
      <c r="C4679" s="21" t="s">
        <v>38239</v>
      </c>
      <c r="D4679" s="21" t="s">
        <v>38240</v>
      </c>
      <c r="E4679" s="21" t="s">
        <v>38241</v>
      </c>
      <c r="F4679" s="21" t="s">
        <v>15060</v>
      </c>
    </row>
    <row r="4680" spans="1:6" ht="32" customHeight="1">
      <c r="A4680" s="19" t="s">
        <v>38242</v>
      </c>
      <c r="B4680" s="20" t="s">
        <v>38243</v>
      </c>
      <c r="C4680" s="21" t="s">
        <v>38244</v>
      </c>
      <c r="D4680" s="21" t="s">
        <v>38245</v>
      </c>
      <c r="E4680" s="21" t="s">
        <v>38246</v>
      </c>
      <c r="F4680" s="21" t="s">
        <v>15060</v>
      </c>
    </row>
    <row r="4681" spans="1:6" ht="32" customHeight="1">
      <c r="A4681" s="19" t="s">
        <v>38247</v>
      </c>
      <c r="B4681" s="20" t="s">
        <v>38248</v>
      </c>
      <c r="C4681" s="21" t="s">
        <v>38249</v>
      </c>
      <c r="D4681" s="21" t="s">
        <v>38250</v>
      </c>
      <c r="E4681" s="21" t="s">
        <v>38251</v>
      </c>
      <c r="F4681" s="21" t="s">
        <v>15060</v>
      </c>
    </row>
    <row r="4682" spans="1:6" ht="32" customHeight="1">
      <c r="A4682" s="19" t="s">
        <v>38252</v>
      </c>
      <c r="B4682" s="20" t="s">
        <v>38253</v>
      </c>
      <c r="C4682" s="21" t="s">
        <v>38254</v>
      </c>
      <c r="D4682" s="21" t="s">
        <v>38255</v>
      </c>
      <c r="E4682" s="21" t="s">
        <v>38256</v>
      </c>
      <c r="F4682" s="21" t="s">
        <v>15060</v>
      </c>
    </row>
    <row r="4683" spans="1:6" ht="32" customHeight="1">
      <c r="A4683" s="19" t="s">
        <v>38257</v>
      </c>
      <c r="B4683" s="20" t="s">
        <v>38258</v>
      </c>
      <c r="C4683" s="21" t="s">
        <v>38259</v>
      </c>
      <c r="D4683" s="21" t="s">
        <v>38260</v>
      </c>
      <c r="E4683" s="21" t="s">
        <v>38261</v>
      </c>
      <c r="F4683" s="21" t="s">
        <v>15060</v>
      </c>
    </row>
    <row r="4684" spans="1:6" ht="32" customHeight="1">
      <c r="A4684" s="19" t="s">
        <v>38262</v>
      </c>
      <c r="B4684" s="20" t="s">
        <v>38263</v>
      </c>
      <c r="C4684" s="21" t="s">
        <v>38264</v>
      </c>
      <c r="D4684" s="21" t="s">
        <v>38265</v>
      </c>
      <c r="E4684" s="21" t="s">
        <v>38266</v>
      </c>
      <c r="F4684" s="21" t="s">
        <v>15060</v>
      </c>
    </row>
    <row r="4685" spans="1:6" ht="32" customHeight="1">
      <c r="A4685" s="19" t="s">
        <v>38267</v>
      </c>
      <c r="B4685" s="20" t="s">
        <v>38268</v>
      </c>
      <c r="C4685" s="21" t="s">
        <v>38269</v>
      </c>
      <c r="D4685" s="21" t="s">
        <v>38270</v>
      </c>
      <c r="E4685" s="21" t="s">
        <v>38271</v>
      </c>
      <c r="F4685" s="21" t="s">
        <v>15060</v>
      </c>
    </row>
    <row r="4686" spans="1:6" ht="32" customHeight="1">
      <c r="A4686" s="19" t="s">
        <v>38272</v>
      </c>
      <c r="B4686" s="20" t="s">
        <v>38273</v>
      </c>
      <c r="C4686" s="21" t="s">
        <v>38274</v>
      </c>
      <c r="D4686" s="21" t="s">
        <v>38275</v>
      </c>
      <c r="E4686" s="21" t="s">
        <v>38276</v>
      </c>
      <c r="F4686" s="21" t="s">
        <v>15060</v>
      </c>
    </row>
    <row r="4687" spans="1:6" ht="32" customHeight="1">
      <c r="A4687" s="19" t="s">
        <v>38277</v>
      </c>
      <c r="B4687" s="20" t="s">
        <v>38278</v>
      </c>
      <c r="C4687" s="21" t="s">
        <v>38279</v>
      </c>
      <c r="D4687" s="21" t="s">
        <v>38280</v>
      </c>
      <c r="E4687" s="21" t="s">
        <v>38281</v>
      </c>
      <c r="F4687" s="21" t="s">
        <v>15060</v>
      </c>
    </row>
    <row r="4688" spans="1:6" ht="32" customHeight="1">
      <c r="A4688" s="19" t="s">
        <v>38282</v>
      </c>
      <c r="B4688" s="20" t="s">
        <v>38283</v>
      </c>
      <c r="C4688" s="21" t="s">
        <v>38284</v>
      </c>
      <c r="D4688" s="21" t="s">
        <v>38285</v>
      </c>
      <c r="E4688" s="21" t="s">
        <v>38286</v>
      </c>
      <c r="F4688" s="21" t="s">
        <v>15060</v>
      </c>
    </row>
    <row r="4689" spans="1:6" ht="32" customHeight="1">
      <c r="A4689" s="19" t="s">
        <v>38287</v>
      </c>
      <c r="B4689" s="20" t="s">
        <v>38288</v>
      </c>
      <c r="C4689" s="21" t="s">
        <v>38289</v>
      </c>
      <c r="D4689" s="21" t="s">
        <v>38290</v>
      </c>
      <c r="E4689" s="21" t="s">
        <v>38291</v>
      </c>
      <c r="F4689" s="21" t="s">
        <v>15060</v>
      </c>
    </row>
    <row r="4690" spans="1:6" ht="32" customHeight="1">
      <c r="A4690" s="19" t="s">
        <v>38292</v>
      </c>
      <c r="B4690" s="20" t="s">
        <v>38293</v>
      </c>
      <c r="C4690" s="21" t="s">
        <v>38294</v>
      </c>
      <c r="D4690" s="21" t="s">
        <v>38295</v>
      </c>
      <c r="E4690" s="21" t="s">
        <v>38296</v>
      </c>
      <c r="F4690" s="21" t="s">
        <v>15060</v>
      </c>
    </row>
    <row r="4691" spans="1:6" ht="32" customHeight="1">
      <c r="A4691" s="19" t="s">
        <v>38297</v>
      </c>
      <c r="B4691" s="20" t="s">
        <v>38298</v>
      </c>
      <c r="C4691" s="21" t="s">
        <v>38299</v>
      </c>
      <c r="D4691" s="21" t="s">
        <v>38300</v>
      </c>
      <c r="E4691" s="21" t="s">
        <v>38301</v>
      </c>
      <c r="F4691" s="21" t="s">
        <v>15060</v>
      </c>
    </row>
    <row r="4692" spans="1:6" ht="32" customHeight="1">
      <c r="A4692" s="19" t="s">
        <v>38302</v>
      </c>
      <c r="B4692" s="20" t="s">
        <v>38303</v>
      </c>
      <c r="C4692" s="21" t="s">
        <v>38304</v>
      </c>
      <c r="D4692" s="21" t="s">
        <v>38305</v>
      </c>
      <c r="E4692" s="21" t="s">
        <v>38306</v>
      </c>
      <c r="F4692" s="21" t="s">
        <v>15060</v>
      </c>
    </row>
    <row r="4693" spans="1:6" ht="32" customHeight="1">
      <c r="A4693" s="19" t="s">
        <v>38307</v>
      </c>
      <c r="B4693" s="20" t="s">
        <v>38308</v>
      </c>
      <c r="C4693" s="21" t="s">
        <v>38309</v>
      </c>
      <c r="D4693" s="21" t="s">
        <v>38310</v>
      </c>
      <c r="E4693" s="21" t="s">
        <v>38311</v>
      </c>
      <c r="F4693" s="21" t="s">
        <v>15060</v>
      </c>
    </row>
    <row r="4694" spans="1:6" ht="32" customHeight="1">
      <c r="A4694" s="19" t="s">
        <v>38312</v>
      </c>
      <c r="B4694" s="20" t="s">
        <v>38313</v>
      </c>
      <c r="C4694" s="21" t="s">
        <v>38314</v>
      </c>
      <c r="D4694" s="21" t="s">
        <v>38315</v>
      </c>
      <c r="E4694" s="21" t="s">
        <v>38316</v>
      </c>
      <c r="F4694" s="21" t="s">
        <v>15060</v>
      </c>
    </row>
    <row r="4695" spans="1:6" ht="32" customHeight="1">
      <c r="A4695" s="19" t="s">
        <v>38317</v>
      </c>
      <c r="B4695" s="20" t="s">
        <v>38318</v>
      </c>
      <c r="C4695" s="21" t="s">
        <v>38319</v>
      </c>
      <c r="D4695" s="21" t="s">
        <v>38320</v>
      </c>
      <c r="E4695" s="21" t="s">
        <v>38321</v>
      </c>
      <c r="F4695" s="21" t="s">
        <v>15060</v>
      </c>
    </row>
    <row r="4696" spans="1:6" ht="32" customHeight="1">
      <c r="A4696" s="19" t="s">
        <v>38322</v>
      </c>
      <c r="B4696" s="20" t="s">
        <v>38323</v>
      </c>
      <c r="C4696" s="21" t="s">
        <v>38324</v>
      </c>
      <c r="D4696" s="21" t="s">
        <v>38325</v>
      </c>
      <c r="E4696" s="21" t="s">
        <v>38326</v>
      </c>
      <c r="F4696" s="21" t="s">
        <v>15060</v>
      </c>
    </row>
    <row r="4697" spans="1:6" ht="32" customHeight="1">
      <c r="A4697" s="19" t="s">
        <v>38327</v>
      </c>
      <c r="B4697" s="20" t="s">
        <v>38328</v>
      </c>
      <c r="C4697" s="21" t="s">
        <v>38329</v>
      </c>
      <c r="D4697" s="21" t="s">
        <v>38330</v>
      </c>
      <c r="E4697" s="21" t="s">
        <v>38331</v>
      </c>
      <c r="F4697" s="21" t="s">
        <v>15060</v>
      </c>
    </row>
    <row r="4698" spans="1:6" ht="32" customHeight="1">
      <c r="A4698" s="19" t="s">
        <v>38332</v>
      </c>
      <c r="B4698" s="20" t="s">
        <v>38333</v>
      </c>
      <c r="C4698" s="21" t="s">
        <v>38334</v>
      </c>
      <c r="D4698" s="21" t="s">
        <v>38335</v>
      </c>
      <c r="E4698" s="21" t="s">
        <v>38336</v>
      </c>
      <c r="F4698" s="21" t="s">
        <v>15060</v>
      </c>
    </row>
    <row r="4699" spans="1:6" ht="32" customHeight="1">
      <c r="A4699" s="19" t="s">
        <v>38337</v>
      </c>
      <c r="B4699" s="20" t="s">
        <v>38338</v>
      </c>
      <c r="C4699" s="21" t="s">
        <v>38339</v>
      </c>
      <c r="D4699" s="21" t="s">
        <v>38340</v>
      </c>
      <c r="E4699" s="21" t="s">
        <v>38341</v>
      </c>
      <c r="F4699" s="21" t="s">
        <v>15060</v>
      </c>
    </row>
    <row r="4700" spans="1:6" ht="32" customHeight="1">
      <c r="A4700" s="19" t="s">
        <v>38342</v>
      </c>
      <c r="B4700" s="20" t="s">
        <v>38343</v>
      </c>
      <c r="C4700" s="21" t="s">
        <v>38344</v>
      </c>
      <c r="D4700" s="21" t="s">
        <v>38345</v>
      </c>
      <c r="E4700" s="21" t="s">
        <v>38346</v>
      </c>
      <c r="F4700" s="21" t="s">
        <v>15060</v>
      </c>
    </row>
    <row r="4701" spans="1:6" ht="32" customHeight="1">
      <c r="A4701" s="19" t="s">
        <v>38347</v>
      </c>
      <c r="B4701" s="20" t="s">
        <v>38348</v>
      </c>
      <c r="C4701" s="21" t="s">
        <v>38349</v>
      </c>
      <c r="D4701" s="21" t="s">
        <v>38350</v>
      </c>
      <c r="E4701" s="21" t="s">
        <v>38351</v>
      </c>
      <c r="F4701" s="21" t="s">
        <v>15060</v>
      </c>
    </row>
    <row r="4702" spans="1:6" ht="32" customHeight="1">
      <c r="A4702" s="19" t="s">
        <v>38352</v>
      </c>
      <c r="B4702" s="20" t="s">
        <v>38353</v>
      </c>
      <c r="C4702" s="21" t="s">
        <v>38354</v>
      </c>
      <c r="D4702" s="21" t="s">
        <v>38355</v>
      </c>
      <c r="E4702" s="21" t="s">
        <v>38356</v>
      </c>
      <c r="F4702" s="21" t="s">
        <v>15060</v>
      </c>
    </row>
    <row r="4703" spans="1:6" ht="32" customHeight="1">
      <c r="A4703" s="19" t="s">
        <v>38357</v>
      </c>
      <c r="B4703" s="20" t="s">
        <v>38358</v>
      </c>
      <c r="C4703" s="21" t="s">
        <v>38359</v>
      </c>
      <c r="D4703" s="21" t="s">
        <v>38360</v>
      </c>
      <c r="E4703" s="21" t="s">
        <v>38361</v>
      </c>
      <c r="F4703" s="21" t="s">
        <v>15060</v>
      </c>
    </row>
    <row r="4704" spans="1:6" ht="32" customHeight="1">
      <c r="A4704" s="19" t="s">
        <v>38362</v>
      </c>
      <c r="B4704" s="20" t="s">
        <v>38363</v>
      </c>
      <c r="C4704" s="21" t="s">
        <v>38364</v>
      </c>
      <c r="D4704" s="21" t="s">
        <v>38365</v>
      </c>
      <c r="E4704" s="21" t="s">
        <v>38366</v>
      </c>
      <c r="F4704" s="21" t="s">
        <v>15060</v>
      </c>
    </row>
    <row r="4705" spans="1:6" ht="32" customHeight="1">
      <c r="A4705" s="19" t="s">
        <v>38367</v>
      </c>
      <c r="B4705" s="20" t="s">
        <v>38368</v>
      </c>
      <c r="C4705" s="21" t="s">
        <v>38369</v>
      </c>
      <c r="D4705" s="21" t="s">
        <v>38370</v>
      </c>
      <c r="E4705" s="21" t="s">
        <v>38371</v>
      </c>
      <c r="F4705" s="21" t="s">
        <v>15060</v>
      </c>
    </row>
    <row r="4706" spans="1:6" ht="32" customHeight="1">
      <c r="A4706" s="19" t="s">
        <v>38372</v>
      </c>
      <c r="B4706" s="20" t="s">
        <v>38373</v>
      </c>
      <c r="C4706" s="21" t="s">
        <v>38374</v>
      </c>
      <c r="D4706" s="21" t="s">
        <v>38375</v>
      </c>
      <c r="E4706" s="21" t="s">
        <v>38376</v>
      </c>
      <c r="F4706" s="21" t="s">
        <v>15060</v>
      </c>
    </row>
    <row r="4707" spans="1:6" ht="32" customHeight="1">
      <c r="A4707" s="19" t="s">
        <v>38377</v>
      </c>
      <c r="B4707" s="20" t="s">
        <v>38378</v>
      </c>
      <c r="C4707" s="21" t="s">
        <v>38379</v>
      </c>
      <c r="D4707" s="21" t="s">
        <v>38380</v>
      </c>
      <c r="E4707" s="22">
        <v>100</v>
      </c>
      <c r="F4707" s="21" t="s">
        <v>15060</v>
      </c>
    </row>
    <row r="4708" spans="1:6" ht="32" customHeight="1">
      <c r="A4708" s="19" t="s">
        <v>38381</v>
      </c>
      <c r="B4708" s="20" t="s">
        <v>38382</v>
      </c>
      <c r="C4708" s="21" t="s">
        <v>38383</v>
      </c>
      <c r="D4708" s="21" t="s">
        <v>38384</v>
      </c>
      <c r="E4708" s="22">
        <v>100</v>
      </c>
      <c r="F4708" s="21" t="s">
        <v>15060</v>
      </c>
    </row>
    <row r="4709" spans="1:6" ht="32" customHeight="1">
      <c r="A4709" s="19" t="s">
        <v>38385</v>
      </c>
      <c r="B4709" s="20" t="s">
        <v>38386</v>
      </c>
      <c r="C4709" s="21" t="s">
        <v>38387</v>
      </c>
      <c r="D4709" s="21" t="s">
        <v>38388</v>
      </c>
      <c r="E4709" s="21" t="s">
        <v>38389</v>
      </c>
      <c r="F4709" s="21" t="s">
        <v>15060</v>
      </c>
    </row>
    <row r="4710" spans="1:6" ht="32" customHeight="1">
      <c r="A4710" s="19" t="s">
        <v>38390</v>
      </c>
      <c r="B4710" s="20" t="s">
        <v>38391</v>
      </c>
      <c r="C4710" s="21" t="s">
        <v>38392</v>
      </c>
      <c r="D4710" s="21" t="s">
        <v>38393</v>
      </c>
      <c r="E4710" s="22">
        <v>100</v>
      </c>
      <c r="F4710" s="21" t="s">
        <v>15060</v>
      </c>
    </row>
    <row r="4711" spans="1:6" ht="32" customHeight="1">
      <c r="A4711" s="19" t="s">
        <v>38394</v>
      </c>
      <c r="B4711" s="20" t="s">
        <v>38395</v>
      </c>
      <c r="C4711" s="21" t="s">
        <v>38396</v>
      </c>
      <c r="D4711" s="21" t="s">
        <v>38397</v>
      </c>
      <c r="E4711" s="21" t="s">
        <v>38398</v>
      </c>
      <c r="F4711" s="21" t="s">
        <v>15060</v>
      </c>
    </row>
    <row r="4712" spans="1:6" ht="32" customHeight="1">
      <c r="A4712" s="19" t="s">
        <v>38399</v>
      </c>
      <c r="B4712" s="20" t="s">
        <v>38400</v>
      </c>
      <c r="C4712" s="21" t="s">
        <v>38401</v>
      </c>
      <c r="D4712" s="21" t="s">
        <v>38402</v>
      </c>
      <c r="E4712" s="21" t="s">
        <v>38403</v>
      </c>
      <c r="F4712" s="21" t="s">
        <v>15060</v>
      </c>
    </row>
    <row r="4713" spans="1:6" ht="32" customHeight="1">
      <c r="A4713" s="19" t="s">
        <v>38404</v>
      </c>
      <c r="B4713" s="20" t="s">
        <v>38405</v>
      </c>
      <c r="C4713" s="21" t="s">
        <v>38406</v>
      </c>
      <c r="D4713" s="21" t="s">
        <v>38407</v>
      </c>
      <c r="E4713" s="21" t="s">
        <v>38408</v>
      </c>
      <c r="F4713" s="21" t="s">
        <v>15060</v>
      </c>
    </row>
    <row r="4714" spans="1:6" ht="32" customHeight="1">
      <c r="A4714" s="19" t="s">
        <v>38409</v>
      </c>
      <c r="B4714" s="20" t="s">
        <v>38410</v>
      </c>
      <c r="C4714" s="21" t="s">
        <v>38411</v>
      </c>
      <c r="D4714" s="21" t="s">
        <v>38412</v>
      </c>
      <c r="E4714" s="21" t="s">
        <v>38413</v>
      </c>
      <c r="F4714" s="21" t="s">
        <v>15060</v>
      </c>
    </row>
    <row r="4715" spans="1:6" ht="32" customHeight="1">
      <c r="A4715" s="19" t="s">
        <v>38414</v>
      </c>
      <c r="B4715" s="20" t="s">
        <v>38415</v>
      </c>
      <c r="C4715" s="21" t="s">
        <v>38416</v>
      </c>
      <c r="D4715" s="21" t="s">
        <v>38417</v>
      </c>
      <c r="E4715" s="21" t="s">
        <v>38418</v>
      </c>
      <c r="F4715" s="21" t="s">
        <v>15060</v>
      </c>
    </row>
    <row r="4716" spans="1:6" ht="32" customHeight="1">
      <c r="A4716" s="19" t="s">
        <v>38419</v>
      </c>
      <c r="B4716" s="20" t="s">
        <v>38420</v>
      </c>
      <c r="C4716" s="21" t="s">
        <v>38421</v>
      </c>
      <c r="D4716" s="21" t="s">
        <v>38422</v>
      </c>
      <c r="E4716" s="21" t="s">
        <v>38423</v>
      </c>
      <c r="F4716" s="21" t="s">
        <v>15060</v>
      </c>
    </row>
    <row r="4717" spans="1:6" ht="32" customHeight="1">
      <c r="A4717" s="19" t="s">
        <v>38424</v>
      </c>
      <c r="B4717" s="20" t="s">
        <v>38425</v>
      </c>
      <c r="C4717" s="21" t="s">
        <v>38426</v>
      </c>
      <c r="D4717" s="21" t="s">
        <v>38427</v>
      </c>
      <c r="E4717" s="21" t="s">
        <v>38428</v>
      </c>
      <c r="F4717" s="21" t="s">
        <v>15060</v>
      </c>
    </row>
    <row r="4718" spans="1:6" ht="32" customHeight="1">
      <c r="A4718" s="19" t="s">
        <v>38429</v>
      </c>
      <c r="B4718" s="20" t="s">
        <v>38430</v>
      </c>
      <c r="C4718" s="21" t="s">
        <v>38431</v>
      </c>
      <c r="D4718" s="21" t="s">
        <v>38432</v>
      </c>
      <c r="E4718" s="21" t="s">
        <v>38433</v>
      </c>
      <c r="F4718" s="21" t="s">
        <v>15060</v>
      </c>
    </row>
    <row r="4719" spans="1:6" ht="32" customHeight="1">
      <c r="A4719" s="19" t="s">
        <v>38434</v>
      </c>
      <c r="B4719" s="20" t="s">
        <v>38435</v>
      </c>
      <c r="C4719" s="21" t="s">
        <v>38436</v>
      </c>
      <c r="D4719" s="21" t="s">
        <v>38437</v>
      </c>
      <c r="E4719" s="21" t="s">
        <v>38438</v>
      </c>
      <c r="F4719" s="21" t="s">
        <v>15060</v>
      </c>
    </row>
    <row r="4720" spans="1:6" ht="32" customHeight="1">
      <c r="A4720" s="19" t="s">
        <v>38439</v>
      </c>
      <c r="B4720" s="20" t="s">
        <v>38440</v>
      </c>
      <c r="C4720" s="21" t="s">
        <v>38441</v>
      </c>
      <c r="D4720" s="21" t="s">
        <v>38442</v>
      </c>
      <c r="E4720" s="21" t="s">
        <v>38443</v>
      </c>
      <c r="F4720" s="21" t="s">
        <v>15060</v>
      </c>
    </row>
    <row r="4721" spans="1:6" ht="32" customHeight="1">
      <c r="A4721" s="19" t="s">
        <v>38444</v>
      </c>
      <c r="B4721" s="20" t="s">
        <v>38445</v>
      </c>
      <c r="C4721" s="21" t="s">
        <v>38446</v>
      </c>
      <c r="D4721" s="21" t="s">
        <v>38447</v>
      </c>
      <c r="E4721" s="21" t="s">
        <v>38448</v>
      </c>
      <c r="F4721" s="21" t="s">
        <v>15060</v>
      </c>
    </row>
    <row r="4722" spans="1:6" ht="32" customHeight="1">
      <c r="A4722" s="19" t="s">
        <v>38449</v>
      </c>
      <c r="B4722" s="20" t="s">
        <v>38450</v>
      </c>
      <c r="C4722" s="21" t="s">
        <v>38451</v>
      </c>
      <c r="D4722" s="21" t="s">
        <v>38452</v>
      </c>
      <c r="E4722" s="21" t="s">
        <v>38453</v>
      </c>
      <c r="F4722" s="21" t="s">
        <v>15060</v>
      </c>
    </row>
    <row r="4723" spans="1:6" ht="32" customHeight="1">
      <c r="A4723" s="19" t="s">
        <v>38454</v>
      </c>
      <c r="B4723" s="20" t="s">
        <v>38455</v>
      </c>
      <c r="C4723" s="21" t="s">
        <v>38456</v>
      </c>
      <c r="D4723" s="21" t="s">
        <v>38457</v>
      </c>
      <c r="E4723" s="21" t="s">
        <v>38458</v>
      </c>
      <c r="F4723" s="21" t="s">
        <v>15060</v>
      </c>
    </row>
    <row r="4724" spans="1:6" ht="32" customHeight="1">
      <c r="A4724" s="19" t="s">
        <v>38459</v>
      </c>
      <c r="B4724" s="20" t="s">
        <v>38460</v>
      </c>
      <c r="C4724" s="21" t="s">
        <v>38461</v>
      </c>
      <c r="D4724" s="21" t="s">
        <v>38462</v>
      </c>
      <c r="E4724" s="21" t="s">
        <v>38463</v>
      </c>
      <c r="F4724" s="21" t="s">
        <v>15060</v>
      </c>
    </row>
    <row r="4725" spans="1:6" ht="32" customHeight="1">
      <c r="A4725" s="19" t="s">
        <v>38464</v>
      </c>
      <c r="B4725" s="20" t="s">
        <v>38465</v>
      </c>
      <c r="C4725" s="21" t="s">
        <v>38466</v>
      </c>
      <c r="D4725" s="21" t="s">
        <v>38467</v>
      </c>
      <c r="E4725" s="21" t="s">
        <v>38468</v>
      </c>
      <c r="F4725" s="21" t="s">
        <v>15060</v>
      </c>
    </row>
    <row r="4726" spans="1:6" ht="32" customHeight="1">
      <c r="A4726" s="19" t="s">
        <v>38469</v>
      </c>
      <c r="B4726" s="20" t="s">
        <v>38470</v>
      </c>
      <c r="C4726" s="21" t="s">
        <v>38471</v>
      </c>
      <c r="D4726" s="21" t="s">
        <v>38472</v>
      </c>
      <c r="E4726" s="21" t="s">
        <v>38473</v>
      </c>
      <c r="F4726" s="21" t="s">
        <v>15060</v>
      </c>
    </row>
    <row r="4727" spans="1:6" ht="32" customHeight="1">
      <c r="A4727" s="19" t="s">
        <v>38474</v>
      </c>
      <c r="B4727" s="20" t="s">
        <v>38475</v>
      </c>
      <c r="C4727" s="21" t="s">
        <v>38476</v>
      </c>
      <c r="D4727" s="21" t="s">
        <v>38477</v>
      </c>
      <c r="E4727" s="22">
        <v>100</v>
      </c>
      <c r="F4727" s="21" t="s">
        <v>15060</v>
      </c>
    </row>
    <row r="4728" spans="1:6" ht="32" customHeight="1">
      <c r="A4728" s="19" t="s">
        <v>38478</v>
      </c>
      <c r="B4728" s="20" t="s">
        <v>38479</v>
      </c>
      <c r="C4728" s="21" t="s">
        <v>38480</v>
      </c>
      <c r="D4728" s="21" t="s">
        <v>38481</v>
      </c>
      <c r="E4728" s="21" t="s">
        <v>38482</v>
      </c>
      <c r="F4728" s="21" t="s">
        <v>15060</v>
      </c>
    </row>
    <row r="4729" spans="1:6" ht="32" customHeight="1">
      <c r="A4729" s="19" t="s">
        <v>38483</v>
      </c>
      <c r="B4729" s="20" t="s">
        <v>38484</v>
      </c>
      <c r="C4729" s="21" t="s">
        <v>38485</v>
      </c>
      <c r="D4729" s="21" t="s">
        <v>38486</v>
      </c>
      <c r="E4729" s="21" t="s">
        <v>38487</v>
      </c>
      <c r="F4729" s="21" t="s">
        <v>15060</v>
      </c>
    </row>
    <row r="4730" spans="1:6" ht="32" customHeight="1">
      <c r="A4730" s="19" t="s">
        <v>38488</v>
      </c>
      <c r="B4730" s="20" t="s">
        <v>38489</v>
      </c>
      <c r="C4730" s="21" t="s">
        <v>38490</v>
      </c>
      <c r="D4730" s="21" t="s">
        <v>38491</v>
      </c>
      <c r="E4730" s="21" t="s">
        <v>38492</v>
      </c>
      <c r="F4730" s="21" t="s">
        <v>15060</v>
      </c>
    </row>
    <row r="4731" spans="1:6" ht="32" customHeight="1">
      <c r="A4731" s="19" t="s">
        <v>38493</v>
      </c>
      <c r="B4731" s="20" t="s">
        <v>38494</v>
      </c>
      <c r="C4731" s="21" t="s">
        <v>38495</v>
      </c>
      <c r="D4731" s="21" t="s">
        <v>38496</v>
      </c>
      <c r="E4731" s="21" t="s">
        <v>38497</v>
      </c>
      <c r="F4731" s="21" t="s">
        <v>15060</v>
      </c>
    </row>
    <row r="4732" spans="1:6" ht="32" customHeight="1">
      <c r="A4732" s="19" t="s">
        <v>38498</v>
      </c>
      <c r="B4732" s="20" t="s">
        <v>38499</v>
      </c>
      <c r="C4732" s="21" t="s">
        <v>38500</v>
      </c>
      <c r="D4732" s="21" t="s">
        <v>38501</v>
      </c>
      <c r="E4732" s="21" t="s">
        <v>38502</v>
      </c>
      <c r="F4732" s="21" t="s">
        <v>15060</v>
      </c>
    </row>
    <row r="4733" spans="1:6" ht="32" customHeight="1">
      <c r="A4733" s="19" t="s">
        <v>38503</v>
      </c>
      <c r="B4733" s="20" t="s">
        <v>38504</v>
      </c>
      <c r="C4733" s="21" t="s">
        <v>38505</v>
      </c>
      <c r="D4733" s="21" t="s">
        <v>38506</v>
      </c>
      <c r="E4733" s="21" t="s">
        <v>38507</v>
      </c>
      <c r="F4733" s="21" t="s">
        <v>15060</v>
      </c>
    </row>
    <row r="4734" spans="1:6" ht="32" customHeight="1">
      <c r="A4734" s="19" t="s">
        <v>38508</v>
      </c>
      <c r="B4734" s="20" t="s">
        <v>38509</v>
      </c>
      <c r="C4734" s="21" t="s">
        <v>38510</v>
      </c>
      <c r="D4734" s="21" t="s">
        <v>38511</v>
      </c>
      <c r="E4734" s="21" t="s">
        <v>38512</v>
      </c>
      <c r="F4734" s="21" t="s">
        <v>15060</v>
      </c>
    </row>
    <row r="4735" spans="1:6" ht="32" customHeight="1">
      <c r="A4735" s="19" t="s">
        <v>38513</v>
      </c>
      <c r="B4735" s="20" t="s">
        <v>38514</v>
      </c>
      <c r="C4735" s="21" t="s">
        <v>38515</v>
      </c>
      <c r="D4735" s="21" t="s">
        <v>38516</v>
      </c>
      <c r="E4735" s="21" t="s">
        <v>38517</v>
      </c>
      <c r="F4735" s="21" t="s">
        <v>15060</v>
      </c>
    </row>
    <row r="4736" spans="1:6" ht="32" customHeight="1">
      <c r="A4736" s="19" t="s">
        <v>38518</v>
      </c>
      <c r="B4736" s="20" t="s">
        <v>38519</v>
      </c>
      <c r="C4736" s="21" t="s">
        <v>38520</v>
      </c>
      <c r="D4736" s="21" t="s">
        <v>38521</v>
      </c>
      <c r="E4736" s="21" t="s">
        <v>38522</v>
      </c>
      <c r="F4736" s="21" t="s">
        <v>15060</v>
      </c>
    </row>
    <row r="4737" spans="1:6" ht="32" customHeight="1">
      <c r="A4737" s="19" t="s">
        <v>38523</v>
      </c>
      <c r="B4737" s="20" t="s">
        <v>38524</v>
      </c>
      <c r="C4737" s="21" t="s">
        <v>38525</v>
      </c>
      <c r="D4737" s="21" t="s">
        <v>38526</v>
      </c>
      <c r="E4737" s="21" t="s">
        <v>38527</v>
      </c>
      <c r="F4737" s="21" t="s">
        <v>15060</v>
      </c>
    </row>
    <row r="4738" spans="1:6" ht="32" customHeight="1">
      <c r="A4738" s="19" t="s">
        <v>38528</v>
      </c>
      <c r="B4738" s="20" t="s">
        <v>38529</v>
      </c>
      <c r="C4738" s="21" t="s">
        <v>38530</v>
      </c>
      <c r="D4738" s="21" t="s">
        <v>38531</v>
      </c>
      <c r="E4738" s="21" t="s">
        <v>38532</v>
      </c>
      <c r="F4738" s="21" t="s">
        <v>15060</v>
      </c>
    </row>
    <row r="4739" spans="1:6" ht="32" customHeight="1">
      <c r="A4739" s="19" t="s">
        <v>38533</v>
      </c>
      <c r="B4739" s="20" t="s">
        <v>38534</v>
      </c>
      <c r="C4739" s="21" t="s">
        <v>38535</v>
      </c>
      <c r="D4739" s="21" t="s">
        <v>38536</v>
      </c>
      <c r="E4739" s="21" t="s">
        <v>38537</v>
      </c>
      <c r="F4739" s="21" t="s">
        <v>15060</v>
      </c>
    </row>
    <row r="4740" spans="1:6" ht="32" customHeight="1">
      <c r="A4740" s="19" t="s">
        <v>38538</v>
      </c>
      <c r="B4740" s="20" t="s">
        <v>38539</v>
      </c>
      <c r="C4740" s="21" t="s">
        <v>38540</v>
      </c>
      <c r="D4740" s="21" t="s">
        <v>38541</v>
      </c>
      <c r="E4740" s="21" t="s">
        <v>38542</v>
      </c>
      <c r="F4740" s="21" t="s">
        <v>15060</v>
      </c>
    </row>
    <row r="4741" spans="1:6" ht="32" customHeight="1">
      <c r="A4741" s="19" t="s">
        <v>38543</v>
      </c>
      <c r="B4741" s="20" t="s">
        <v>38544</v>
      </c>
      <c r="C4741" s="21" t="s">
        <v>38545</v>
      </c>
      <c r="D4741" s="21" t="s">
        <v>38546</v>
      </c>
      <c r="E4741" s="21" t="s">
        <v>38547</v>
      </c>
      <c r="F4741" s="21" t="s">
        <v>15060</v>
      </c>
    </row>
    <row r="4742" spans="1:6" ht="32" customHeight="1">
      <c r="A4742" s="19" t="s">
        <v>38548</v>
      </c>
      <c r="B4742" s="20" t="s">
        <v>38549</v>
      </c>
      <c r="C4742" s="21" t="s">
        <v>38550</v>
      </c>
      <c r="D4742" s="21" t="s">
        <v>38551</v>
      </c>
      <c r="E4742" s="21" t="s">
        <v>38552</v>
      </c>
      <c r="F4742" s="21" t="s">
        <v>15060</v>
      </c>
    </row>
    <row r="4743" spans="1:6" ht="32" customHeight="1">
      <c r="A4743" s="19" t="s">
        <v>38553</v>
      </c>
      <c r="B4743" s="20" t="s">
        <v>38554</v>
      </c>
      <c r="C4743" s="21" t="s">
        <v>38555</v>
      </c>
      <c r="D4743" s="21" t="s">
        <v>38556</v>
      </c>
      <c r="E4743" s="21" t="s">
        <v>38557</v>
      </c>
      <c r="F4743" s="21" t="s">
        <v>15060</v>
      </c>
    </row>
    <row r="4744" spans="1:6" ht="32" customHeight="1">
      <c r="A4744" s="19" t="s">
        <v>38558</v>
      </c>
      <c r="B4744" s="20" t="s">
        <v>38559</v>
      </c>
      <c r="C4744" s="21" t="s">
        <v>38560</v>
      </c>
      <c r="D4744" s="21" t="s">
        <v>38561</v>
      </c>
      <c r="E4744" s="21" t="s">
        <v>38562</v>
      </c>
      <c r="F4744" s="21" t="s">
        <v>15060</v>
      </c>
    </row>
    <row r="4745" spans="1:6" ht="32" customHeight="1">
      <c r="A4745" s="19" t="s">
        <v>38563</v>
      </c>
      <c r="B4745" s="20" t="s">
        <v>38564</v>
      </c>
      <c r="C4745" s="21" t="s">
        <v>38565</v>
      </c>
      <c r="D4745" s="21" t="s">
        <v>38566</v>
      </c>
      <c r="E4745" s="21" t="s">
        <v>38567</v>
      </c>
      <c r="F4745" s="21" t="s">
        <v>15060</v>
      </c>
    </row>
    <row r="4746" spans="1:6" ht="32" customHeight="1">
      <c r="A4746" s="19" t="s">
        <v>38568</v>
      </c>
      <c r="B4746" s="20" t="s">
        <v>38569</v>
      </c>
      <c r="C4746" s="21" t="s">
        <v>38570</v>
      </c>
      <c r="D4746" s="21" t="s">
        <v>38571</v>
      </c>
      <c r="E4746" s="21" t="s">
        <v>38572</v>
      </c>
      <c r="F4746" s="21" t="s">
        <v>15060</v>
      </c>
    </row>
    <row r="4747" spans="1:6" ht="32" customHeight="1">
      <c r="A4747" s="19" t="s">
        <v>38573</v>
      </c>
      <c r="B4747" s="20" t="s">
        <v>38574</v>
      </c>
      <c r="C4747" s="21" t="s">
        <v>38575</v>
      </c>
      <c r="D4747" s="21" t="s">
        <v>38576</v>
      </c>
      <c r="E4747" s="21" t="s">
        <v>38577</v>
      </c>
      <c r="F4747" s="21" t="s">
        <v>15060</v>
      </c>
    </row>
    <row r="4748" spans="1:6" ht="32" customHeight="1">
      <c r="A4748" s="19" t="s">
        <v>38578</v>
      </c>
      <c r="B4748" s="20" t="s">
        <v>38579</v>
      </c>
      <c r="C4748" s="21" t="s">
        <v>38580</v>
      </c>
      <c r="D4748" s="21" t="s">
        <v>38581</v>
      </c>
      <c r="E4748" s="21" t="s">
        <v>38582</v>
      </c>
      <c r="F4748" s="21" t="s">
        <v>15060</v>
      </c>
    </row>
    <row r="4749" spans="1:6" ht="32" customHeight="1">
      <c r="A4749" s="19" t="s">
        <v>38583</v>
      </c>
      <c r="B4749" s="20" t="s">
        <v>38584</v>
      </c>
      <c r="C4749" s="21" t="s">
        <v>38585</v>
      </c>
      <c r="D4749" s="21" t="s">
        <v>38586</v>
      </c>
      <c r="E4749" s="22">
        <v>100</v>
      </c>
      <c r="F4749" s="21" t="s">
        <v>15060</v>
      </c>
    </row>
    <row r="4750" spans="1:6" ht="32" customHeight="1">
      <c r="A4750" s="19" t="s">
        <v>38587</v>
      </c>
      <c r="B4750" s="20" t="s">
        <v>38588</v>
      </c>
      <c r="C4750" s="21" t="s">
        <v>38589</v>
      </c>
      <c r="D4750" s="21" t="s">
        <v>38590</v>
      </c>
      <c r="E4750" s="21" t="s">
        <v>38591</v>
      </c>
      <c r="F4750" s="21" t="s">
        <v>15060</v>
      </c>
    </row>
    <row r="4751" spans="1:6" ht="32" customHeight="1">
      <c r="A4751" s="19" t="s">
        <v>38592</v>
      </c>
      <c r="B4751" s="20" t="s">
        <v>38593</v>
      </c>
      <c r="C4751" s="21" t="s">
        <v>38594</v>
      </c>
      <c r="D4751" s="21" t="s">
        <v>38595</v>
      </c>
      <c r="E4751" s="21" t="s">
        <v>38596</v>
      </c>
      <c r="F4751" s="21" t="s">
        <v>15060</v>
      </c>
    </row>
    <row r="4752" spans="1:6" ht="32" customHeight="1">
      <c r="A4752" s="19" t="s">
        <v>38597</v>
      </c>
      <c r="B4752" s="20" t="s">
        <v>38598</v>
      </c>
      <c r="C4752" s="21" t="s">
        <v>38599</v>
      </c>
      <c r="D4752" s="21" t="s">
        <v>38600</v>
      </c>
      <c r="E4752" s="21" t="s">
        <v>38601</v>
      </c>
      <c r="F4752" s="21" t="s">
        <v>15060</v>
      </c>
    </row>
    <row r="4753" spans="1:6" ht="32" customHeight="1">
      <c r="A4753" s="19" t="s">
        <v>38602</v>
      </c>
      <c r="B4753" s="20" t="s">
        <v>38603</v>
      </c>
      <c r="C4753" s="21" t="s">
        <v>38604</v>
      </c>
      <c r="D4753" s="21" t="s">
        <v>38605</v>
      </c>
      <c r="E4753" s="21" t="s">
        <v>38606</v>
      </c>
      <c r="F4753" s="21" t="s">
        <v>15060</v>
      </c>
    </row>
    <row r="4754" spans="1:6" ht="32" customHeight="1">
      <c r="A4754" s="19" t="s">
        <v>38607</v>
      </c>
      <c r="B4754" s="20" t="s">
        <v>38608</v>
      </c>
      <c r="C4754" s="21" t="s">
        <v>38609</v>
      </c>
      <c r="D4754" s="21" t="s">
        <v>38610</v>
      </c>
      <c r="E4754" s="21" t="s">
        <v>38611</v>
      </c>
      <c r="F4754" s="21" t="s">
        <v>15060</v>
      </c>
    </row>
    <row r="4755" spans="1:6" ht="32" customHeight="1">
      <c r="A4755" s="19" t="s">
        <v>38612</v>
      </c>
      <c r="B4755" s="20" t="s">
        <v>38613</v>
      </c>
      <c r="C4755" s="21" t="s">
        <v>38614</v>
      </c>
      <c r="D4755" s="21" t="s">
        <v>38615</v>
      </c>
      <c r="E4755" s="21" t="s">
        <v>38616</v>
      </c>
      <c r="F4755" s="21" t="s">
        <v>15060</v>
      </c>
    </row>
    <row r="4756" spans="1:6" ht="32" customHeight="1">
      <c r="A4756" s="19" t="s">
        <v>38617</v>
      </c>
      <c r="B4756" s="20" t="s">
        <v>38618</v>
      </c>
      <c r="C4756" s="21" t="s">
        <v>38619</v>
      </c>
      <c r="D4756" s="21" t="s">
        <v>38620</v>
      </c>
      <c r="E4756" s="21" t="s">
        <v>38621</v>
      </c>
      <c r="F4756" s="21" t="s">
        <v>15060</v>
      </c>
    </row>
    <row r="4757" spans="1:6" ht="32" customHeight="1">
      <c r="A4757" s="19" t="s">
        <v>38622</v>
      </c>
      <c r="B4757" s="20" t="s">
        <v>38623</v>
      </c>
      <c r="C4757" s="21" t="s">
        <v>38624</v>
      </c>
      <c r="D4757" s="21" t="s">
        <v>38625</v>
      </c>
      <c r="E4757" s="22">
        <v>100</v>
      </c>
      <c r="F4757" s="21" t="s">
        <v>15060</v>
      </c>
    </row>
    <row r="4758" spans="1:6" ht="32" customHeight="1">
      <c r="A4758" s="19" t="s">
        <v>38626</v>
      </c>
      <c r="B4758" s="20" t="s">
        <v>38627</v>
      </c>
      <c r="C4758" s="21" t="s">
        <v>38628</v>
      </c>
      <c r="D4758" s="21" t="s">
        <v>38629</v>
      </c>
      <c r="E4758" s="21" t="s">
        <v>38630</v>
      </c>
      <c r="F4758" s="21" t="s">
        <v>15060</v>
      </c>
    </row>
    <row r="4759" spans="1:6" ht="32" customHeight="1">
      <c r="A4759" s="19" t="s">
        <v>38631</v>
      </c>
      <c r="B4759" s="20" t="s">
        <v>38632</v>
      </c>
      <c r="C4759" s="21" t="s">
        <v>38633</v>
      </c>
      <c r="D4759" s="21" t="s">
        <v>38634</v>
      </c>
      <c r="E4759" s="21" t="s">
        <v>38635</v>
      </c>
      <c r="F4759" s="21" t="s">
        <v>15060</v>
      </c>
    </row>
    <row r="4760" spans="1:6" ht="32" customHeight="1">
      <c r="A4760" s="19" t="s">
        <v>38636</v>
      </c>
      <c r="B4760" s="20" t="s">
        <v>38637</v>
      </c>
      <c r="C4760" s="21" t="s">
        <v>38638</v>
      </c>
      <c r="D4760" s="21" t="s">
        <v>38639</v>
      </c>
      <c r="E4760" s="21" t="s">
        <v>38640</v>
      </c>
      <c r="F4760" s="21" t="s">
        <v>15060</v>
      </c>
    </row>
    <row r="4761" spans="1:6" ht="32" customHeight="1">
      <c r="A4761" s="19" t="s">
        <v>38641</v>
      </c>
      <c r="B4761" s="20" t="s">
        <v>38642</v>
      </c>
      <c r="C4761" s="21" t="s">
        <v>38643</v>
      </c>
      <c r="D4761" s="21" t="s">
        <v>38644</v>
      </c>
      <c r="E4761" s="21" t="s">
        <v>38645</v>
      </c>
      <c r="F4761" s="21" t="s">
        <v>15060</v>
      </c>
    </row>
    <row r="4762" spans="1:6" ht="32" customHeight="1">
      <c r="A4762" s="19" t="s">
        <v>38646</v>
      </c>
      <c r="B4762" s="20" t="s">
        <v>38647</v>
      </c>
      <c r="C4762" s="21" t="s">
        <v>38648</v>
      </c>
      <c r="D4762" s="21" t="s">
        <v>38649</v>
      </c>
      <c r="E4762" s="21" t="s">
        <v>38650</v>
      </c>
      <c r="F4762" s="21" t="s">
        <v>15060</v>
      </c>
    </row>
    <row r="4763" spans="1:6" ht="32" customHeight="1">
      <c r="A4763" s="19" t="s">
        <v>38651</v>
      </c>
      <c r="B4763" s="20" t="s">
        <v>38652</v>
      </c>
      <c r="C4763" s="21" t="s">
        <v>38653</v>
      </c>
      <c r="D4763" s="21" t="s">
        <v>38654</v>
      </c>
      <c r="E4763" s="21" t="s">
        <v>38655</v>
      </c>
      <c r="F4763" s="21" t="s">
        <v>15060</v>
      </c>
    </row>
    <row r="4764" spans="1:6" ht="32" customHeight="1">
      <c r="A4764" s="19" t="s">
        <v>38656</v>
      </c>
      <c r="B4764" s="20" t="s">
        <v>38657</v>
      </c>
      <c r="C4764" s="21" t="s">
        <v>38658</v>
      </c>
      <c r="D4764" s="21" t="s">
        <v>38659</v>
      </c>
      <c r="E4764" s="21" t="s">
        <v>38660</v>
      </c>
      <c r="F4764" s="21" t="s">
        <v>15060</v>
      </c>
    </row>
    <row r="4765" spans="1:6" ht="32" customHeight="1">
      <c r="A4765" s="19" t="s">
        <v>38661</v>
      </c>
      <c r="B4765" s="20" t="s">
        <v>38662</v>
      </c>
      <c r="C4765" s="21" t="s">
        <v>38663</v>
      </c>
      <c r="D4765" s="21" t="s">
        <v>38664</v>
      </c>
      <c r="E4765" s="21" t="s">
        <v>38665</v>
      </c>
      <c r="F4765" s="21" t="s">
        <v>15060</v>
      </c>
    </row>
    <row r="4766" spans="1:6" ht="32" customHeight="1">
      <c r="A4766" s="19" t="s">
        <v>38666</v>
      </c>
      <c r="B4766" s="20" t="s">
        <v>38667</v>
      </c>
      <c r="C4766" s="21" t="s">
        <v>38668</v>
      </c>
      <c r="D4766" s="21" t="s">
        <v>38669</v>
      </c>
      <c r="E4766" s="21" t="s">
        <v>38670</v>
      </c>
      <c r="F4766" s="21" t="s">
        <v>15060</v>
      </c>
    </row>
    <row r="4767" spans="1:6" ht="32" customHeight="1">
      <c r="A4767" s="19" t="s">
        <v>38671</v>
      </c>
      <c r="B4767" s="20" t="s">
        <v>38672</v>
      </c>
      <c r="C4767" s="21" t="s">
        <v>38673</v>
      </c>
      <c r="D4767" s="21" t="s">
        <v>38674</v>
      </c>
      <c r="E4767" s="21" t="s">
        <v>38675</v>
      </c>
      <c r="F4767" s="21" t="s">
        <v>15060</v>
      </c>
    </row>
    <row r="4768" spans="1:6" ht="32" customHeight="1">
      <c r="A4768" s="19" t="s">
        <v>38676</v>
      </c>
      <c r="B4768" s="20" t="s">
        <v>38677</v>
      </c>
      <c r="C4768" s="21" t="s">
        <v>38678</v>
      </c>
      <c r="D4768" s="21" t="s">
        <v>38679</v>
      </c>
      <c r="E4768" s="21" t="s">
        <v>38680</v>
      </c>
      <c r="F4768" s="21" t="s">
        <v>15060</v>
      </c>
    </row>
    <row r="4769" spans="1:6" ht="32" customHeight="1">
      <c r="A4769" s="19" t="s">
        <v>38681</v>
      </c>
      <c r="B4769" s="20" t="s">
        <v>38682</v>
      </c>
      <c r="C4769" s="21" t="s">
        <v>38683</v>
      </c>
      <c r="D4769" s="21" t="s">
        <v>38684</v>
      </c>
      <c r="E4769" s="21" t="s">
        <v>38685</v>
      </c>
      <c r="F4769" s="21" t="s">
        <v>15060</v>
      </c>
    </row>
    <row r="4770" spans="1:6" ht="32" customHeight="1">
      <c r="A4770" s="19" t="s">
        <v>38686</v>
      </c>
      <c r="B4770" s="20" t="s">
        <v>38687</v>
      </c>
      <c r="C4770" s="21" t="s">
        <v>38688</v>
      </c>
      <c r="D4770" s="21" t="s">
        <v>38689</v>
      </c>
      <c r="E4770" s="21" t="s">
        <v>38690</v>
      </c>
      <c r="F4770" s="21" t="s">
        <v>15060</v>
      </c>
    </row>
    <row r="4771" spans="1:6" ht="32" customHeight="1">
      <c r="A4771" s="19" t="s">
        <v>38691</v>
      </c>
      <c r="B4771" s="20" t="s">
        <v>38692</v>
      </c>
      <c r="C4771" s="21" t="s">
        <v>38693</v>
      </c>
      <c r="D4771" s="21" t="s">
        <v>38694</v>
      </c>
      <c r="E4771" s="21" t="s">
        <v>38695</v>
      </c>
      <c r="F4771" s="21" t="s">
        <v>15060</v>
      </c>
    </row>
    <row r="4772" spans="1:6" ht="32" customHeight="1">
      <c r="A4772" s="19" t="s">
        <v>38696</v>
      </c>
      <c r="B4772" s="20" t="s">
        <v>38697</v>
      </c>
      <c r="C4772" s="21" t="s">
        <v>38698</v>
      </c>
      <c r="D4772" s="21" t="s">
        <v>38699</v>
      </c>
      <c r="E4772" s="21" t="s">
        <v>38700</v>
      </c>
      <c r="F4772" s="21" t="s">
        <v>15060</v>
      </c>
    </row>
    <row r="4773" spans="1:6" ht="32" customHeight="1">
      <c r="A4773" s="19" t="s">
        <v>38701</v>
      </c>
      <c r="B4773" s="20" t="s">
        <v>38702</v>
      </c>
      <c r="C4773" s="21" t="s">
        <v>38703</v>
      </c>
      <c r="D4773" s="21" t="s">
        <v>38704</v>
      </c>
      <c r="E4773" s="21" t="s">
        <v>38705</v>
      </c>
      <c r="F4773" s="21" t="s">
        <v>15060</v>
      </c>
    </row>
    <row r="4774" spans="1:6" ht="32" customHeight="1">
      <c r="A4774" s="19" t="s">
        <v>38706</v>
      </c>
      <c r="B4774" s="20" t="s">
        <v>38707</v>
      </c>
      <c r="C4774" s="21" t="s">
        <v>38708</v>
      </c>
      <c r="D4774" s="21" t="s">
        <v>38709</v>
      </c>
      <c r="E4774" s="22">
        <v>100</v>
      </c>
      <c r="F4774" s="21" t="s">
        <v>15060</v>
      </c>
    </row>
    <row r="4775" spans="1:6" ht="32" customHeight="1">
      <c r="A4775" s="19" t="s">
        <v>38710</v>
      </c>
      <c r="B4775" s="20" t="s">
        <v>38711</v>
      </c>
      <c r="C4775" s="21" t="s">
        <v>38712</v>
      </c>
      <c r="D4775" s="21" t="s">
        <v>38713</v>
      </c>
      <c r="E4775" s="21" t="s">
        <v>38714</v>
      </c>
      <c r="F4775" s="21" t="s">
        <v>15060</v>
      </c>
    </row>
    <row r="4776" spans="1:6" ht="32" customHeight="1">
      <c r="A4776" s="19" t="s">
        <v>38715</v>
      </c>
      <c r="B4776" s="20" t="s">
        <v>38716</v>
      </c>
      <c r="C4776" s="21" t="s">
        <v>38717</v>
      </c>
      <c r="D4776" s="21" t="s">
        <v>38718</v>
      </c>
      <c r="E4776" s="21" t="s">
        <v>38719</v>
      </c>
      <c r="F4776" s="21" t="s">
        <v>15060</v>
      </c>
    </row>
    <row r="4777" spans="1:6" ht="32" customHeight="1">
      <c r="A4777" s="19" t="s">
        <v>38720</v>
      </c>
      <c r="B4777" s="20" t="s">
        <v>38721</v>
      </c>
      <c r="C4777" s="21" t="s">
        <v>38722</v>
      </c>
      <c r="D4777" s="21" t="s">
        <v>38723</v>
      </c>
      <c r="E4777" s="21" t="s">
        <v>38724</v>
      </c>
      <c r="F4777" s="21" t="s">
        <v>15060</v>
      </c>
    </row>
    <row r="4778" spans="1:6" ht="32" customHeight="1">
      <c r="A4778" s="19" t="s">
        <v>38725</v>
      </c>
      <c r="B4778" s="20" t="s">
        <v>38726</v>
      </c>
      <c r="C4778" s="21" t="s">
        <v>38727</v>
      </c>
      <c r="D4778" s="21" t="s">
        <v>38728</v>
      </c>
      <c r="E4778" s="21" t="s">
        <v>38729</v>
      </c>
      <c r="F4778" s="21" t="s">
        <v>15060</v>
      </c>
    </row>
    <row r="4779" spans="1:6" ht="32" customHeight="1">
      <c r="A4779" s="19" t="s">
        <v>38730</v>
      </c>
      <c r="B4779" s="20" t="s">
        <v>38731</v>
      </c>
      <c r="C4779" s="21" t="s">
        <v>38732</v>
      </c>
      <c r="D4779" s="21" t="s">
        <v>38733</v>
      </c>
      <c r="E4779" s="21" t="s">
        <v>38734</v>
      </c>
      <c r="F4779" s="21" t="s">
        <v>15060</v>
      </c>
    </row>
    <row r="4780" spans="1:6" ht="32" customHeight="1">
      <c r="A4780" s="19" t="s">
        <v>38735</v>
      </c>
      <c r="B4780" s="20" t="s">
        <v>38736</v>
      </c>
      <c r="C4780" s="21" t="s">
        <v>38737</v>
      </c>
      <c r="D4780" s="21" t="s">
        <v>38738</v>
      </c>
      <c r="E4780" s="21" t="s">
        <v>38739</v>
      </c>
      <c r="F4780" s="21" t="s">
        <v>15060</v>
      </c>
    </row>
    <row r="4781" spans="1:6" ht="32" customHeight="1">
      <c r="A4781" s="19" t="s">
        <v>38740</v>
      </c>
      <c r="B4781" s="20" t="s">
        <v>38741</v>
      </c>
      <c r="C4781" s="21" t="s">
        <v>38742</v>
      </c>
      <c r="D4781" s="21" t="s">
        <v>38743</v>
      </c>
      <c r="E4781" s="21" t="s">
        <v>38744</v>
      </c>
      <c r="F4781" s="21" t="s">
        <v>15060</v>
      </c>
    </row>
    <row r="4782" spans="1:6" ht="32" customHeight="1">
      <c r="A4782" s="19" t="s">
        <v>38745</v>
      </c>
      <c r="B4782" s="20" t="s">
        <v>38746</v>
      </c>
      <c r="C4782" s="21" t="s">
        <v>38747</v>
      </c>
      <c r="D4782" s="21" t="s">
        <v>38748</v>
      </c>
      <c r="E4782" s="21" t="s">
        <v>38749</v>
      </c>
      <c r="F4782" s="21" t="s">
        <v>15060</v>
      </c>
    </row>
    <row r="4783" spans="1:6" ht="32" customHeight="1">
      <c r="A4783" s="19" t="s">
        <v>38750</v>
      </c>
      <c r="B4783" s="20" t="s">
        <v>38751</v>
      </c>
      <c r="C4783" s="21" t="s">
        <v>38752</v>
      </c>
      <c r="D4783" s="21" t="s">
        <v>38753</v>
      </c>
      <c r="E4783" s="21" t="s">
        <v>38754</v>
      </c>
      <c r="F4783" s="21" t="s">
        <v>15060</v>
      </c>
    </row>
    <row r="4784" spans="1:6" ht="32" customHeight="1">
      <c r="A4784" s="19" t="s">
        <v>38755</v>
      </c>
      <c r="B4784" s="20" t="s">
        <v>38756</v>
      </c>
      <c r="C4784" s="21" t="s">
        <v>38757</v>
      </c>
      <c r="D4784" s="21" t="s">
        <v>38758</v>
      </c>
      <c r="E4784" s="21" t="s">
        <v>38759</v>
      </c>
      <c r="F4784" s="21" t="s">
        <v>15060</v>
      </c>
    </row>
    <row r="4785" spans="1:6" ht="32" customHeight="1">
      <c r="A4785" s="19" t="s">
        <v>38760</v>
      </c>
      <c r="B4785" s="20" t="s">
        <v>38761</v>
      </c>
      <c r="C4785" s="21" t="s">
        <v>38762</v>
      </c>
      <c r="D4785" s="21" t="s">
        <v>38763</v>
      </c>
      <c r="E4785" s="21" t="s">
        <v>38764</v>
      </c>
      <c r="F4785" s="21" t="s">
        <v>15060</v>
      </c>
    </row>
    <row r="4786" spans="1:6" ht="32" customHeight="1">
      <c r="A4786" s="19" t="s">
        <v>38765</v>
      </c>
      <c r="B4786" s="20" t="s">
        <v>38766</v>
      </c>
      <c r="C4786" s="21" t="s">
        <v>38767</v>
      </c>
      <c r="D4786" s="21" t="s">
        <v>38768</v>
      </c>
      <c r="E4786" s="21" t="s">
        <v>38769</v>
      </c>
      <c r="F4786" s="21" t="s">
        <v>15060</v>
      </c>
    </row>
    <row r="4787" spans="1:6" ht="32" customHeight="1">
      <c r="A4787" s="19" t="s">
        <v>38770</v>
      </c>
      <c r="B4787" s="20" t="s">
        <v>38771</v>
      </c>
      <c r="C4787" s="21" t="s">
        <v>38772</v>
      </c>
      <c r="D4787" s="21" t="s">
        <v>38773</v>
      </c>
      <c r="E4787" s="21" t="s">
        <v>38774</v>
      </c>
      <c r="F4787" s="21" t="s">
        <v>15060</v>
      </c>
    </row>
    <row r="4788" spans="1:6" ht="32" customHeight="1">
      <c r="A4788" s="19" t="s">
        <v>38775</v>
      </c>
      <c r="B4788" s="20" t="s">
        <v>38776</v>
      </c>
      <c r="C4788" s="21" t="s">
        <v>38777</v>
      </c>
      <c r="D4788" s="21" t="s">
        <v>38778</v>
      </c>
      <c r="E4788" s="21" t="s">
        <v>38779</v>
      </c>
      <c r="F4788" s="21" t="s">
        <v>15060</v>
      </c>
    </row>
    <row r="4789" spans="1:6" ht="32" customHeight="1">
      <c r="A4789" s="19" t="s">
        <v>38780</v>
      </c>
      <c r="B4789" s="20" t="s">
        <v>38781</v>
      </c>
      <c r="C4789" s="21" t="s">
        <v>38782</v>
      </c>
      <c r="D4789" s="21" t="s">
        <v>38783</v>
      </c>
      <c r="E4789" s="21" t="s">
        <v>38784</v>
      </c>
      <c r="F4789" s="21" t="s">
        <v>15060</v>
      </c>
    </row>
    <row r="4790" spans="1:6" ht="32" customHeight="1">
      <c r="A4790" s="19" t="s">
        <v>38785</v>
      </c>
      <c r="B4790" s="20" t="s">
        <v>38786</v>
      </c>
      <c r="C4790" s="21" t="s">
        <v>38787</v>
      </c>
      <c r="D4790" s="21" t="s">
        <v>38788</v>
      </c>
      <c r="E4790" s="21" t="s">
        <v>38789</v>
      </c>
      <c r="F4790" s="21" t="s">
        <v>15060</v>
      </c>
    </row>
    <row r="4791" spans="1:6" ht="32" customHeight="1">
      <c r="A4791" s="19" t="s">
        <v>38790</v>
      </c>
      <c r="B4791" s="20" t="s">
        <v>38791</v>
      </c>
      <c r="C4791" s="21" t="s">
        <v>38792</v>
      </c>
      <c r="D4791" s="21" t="s">
        <v>38793</v>
      </c>
      <c r="E4791" s="21" t="s">
        <v>38794</v>
      </c>
      <c r="F4791" s="21" t="s">
        <v>15060</v>
      </c>
    </row>
    <row r="4792" spans="1:6" ht="32" customHeight="1">
      <c r="A4792" s="19" t="s">
        <v>38795</v>
      </c>
      <c r="B4792" s="20" t="s">
        <v>38796</v>
      </c>
      <c r="C4792" s="21" t="s">
        <v>38797</v>
      </c>
      <c r="D4792" s="21" t="s">
        <v>38798</v>
      </c>
      <c r="E4792" s="21" t="s">
        <v>38799</v>
      </c>
      <c r="F4792" s="21" t="s">
        <v>15060</v>
      </c>
    </row>
    <row r="4793" spans="1:6" ht="32" customHeight="1">
      <c r="A4793" s="19" t="s">
        <v>38800</v>
      </c>
      <c r="B4793" s="20" t="s">
        <v>38801</v>
      </c>
      <c r="C4793" s="21" t="s">
        <v>38802</v>
      </c>
      <c r="D4793" s="21" t="s">
        <v>38803</v>
      </c>
      <c r="E4793" s="21" t="s">
        <v>38804</v>
      </c>
      <c r="F4793" s="21" t="s">
        <v>15060</v>
      </c>
    </row>
    <row r="4794" spans="1:6" ht="32" customHeight="1">
      <c r="A4794" s="19" t="s">
        <v>38805</v>
      </c>
      <c r="B4794" s="20" t="s">
        <v>38806</v>
      </c>
      <c r="C4794" s="21" t="s">
        <v>38807</v>
      </c>
      <c r="D4794" s="21" t="s">
        <v>38808</v>
      </c>
      <c r="E4794" s="21" t="s">
        <v>38809</v>
      </c>
      <c r="F4794" s="21" t="s">
        <v>15060</v>
      </c>
    </row>
    <row r="4795" spans="1:6" ht="32" customHeight="1">
      <c r="A4795" s="19" t="s">
        <v>38810</v>
      </c>
      <c r="B4795" s="20" t="s">
        <v>38811</v>
      </c>
      <c r="C4795" s="21" t="s">
        <v>38812</v>
      </c>
      <c r="D4795" s="21" t="s">
        <v>38813</v>
      </c>
      <c r="E4795" s="21" t="s">
        <v>38814</v>
      </c>
      <c r="F4795" s="21" t="s">
        <v>15060</v>
      </c>
    </row>
    <row r="4796" spans="1:6" ht="32" customHeight="1">
      <c r="A4796" s="19" t="s">
        <v>38815</v>
      </c>
      <c r="B4796" s="20" t="s">
        <v>38816</v>
      </c>
      <c r="C4796" s="21" t="s">
        <v>38817</v>
      </c>
      <c r="D4796" s="21" t="s">
        <v>38818</v>
      </c>
      <c r="E4796" s="21" t="s">
        <v>38819</v>
      </c>
      <c r="F4796" s="21" t="s">
        <v>15060</v>
      </c>
    </row>
    <row r="4797" spans="1:6" ht="32" customHeight="1">
      <c r="A4797" s="19" t="s">
        <v>38820</v>
      </c>
      <c r="B4797" s="20" t="s">
        <v>38821</v>
      </c>
      <c r="C4797" s="21" t="s">
        <v>38822</v>
      </c>
      <c r="D4797" s="21" t="s">
        <v>38823</v>
      </c>
      <c r="E4797" s="21" t="s">
        <v>38824</v>
      </c>
      <c r="F4797" s="21" t="s">
        <v>15060</v>
      </c>
    </row>
    <row r="4798" spans="1:6" ht="32" customHeight="1">
      <c r="A4798" s="19" t="s">
        <v>38825</v>
      </c>
      <c r="B4798" s="20" t="s">
        <v>38826</v>
      </c>
      <c r="C4798" s="21" t="s">
        <v>38827</v>
      </c>
      <c r="D4798" s="21" t="s">
        <v>38828</v>
      </c>
      <c r="E4798" s="21" t="s">
        <v>38829</v>
      </c>
      <c r="F4798" s="21" t="s">
        <v>15060</v>
      </c>
    </row>
    <row r="4799" spans="1:6" ht="32" customHeight="1">
      <c r="A4799" s="19" t="s">
        <v>38830</v>
      </c>
      <c r="B4799" s="20" t="s">
        <v>38831</v>
      </c>
      <c r="C4799" s="21" t="s">
        <v>38832</v>
      </c>
      <c r="D4799" s="21" t="s">
        <v>38833</v>
      </c>
      <c r="E4799" s="21" t="s">
        <v>38834</v>
      </c>
      <c r="F4799" s="21" t="s">
        <v>15060</v>
      </c>
    </row>
    <row r="4800" spans="1:6" ht="32" customHeight="1">
      <c r="A4800" s="19" t="s">
        <v>38835</v>
      </c>
      <c r="B4800" s="20" t="s">
        <v>38836</v>
      </c>
      <c r="C4800" s="21" t="s">
        <v>38837</v>
      </c>
      <c r="D4800" s="21" t="s">
        <v>38838</v>
      </c>
      <c r="E4800" s="21" t="s">
        <v>38839</v>
      </c>
      <c r="F4800" s="21" t="s">
        <v>15060</v>
      </c>
    </row>
    <row r="4801" spans="1:6" ht="32" customHeight="1">
      <c r="A4801" s="19" t="s">
        <v>38840</v>
      </c>
      <c r="B4801" s="20" t="s">
        <v>38841</v>
      </c>
      <c r="C4801" s="21" t="s">
        <v>38842</v>
      </c>
      <c r="D4801" s="21" t="s">
        <v>38843</v>
      </c>
      <c r="E4801" s="21" t="s">
        <v>38844</v>
      </c>
      <c r="F4801" s="21" t="s">
        <v>15060</v>
      </c>
    </row>
    <row r="4802" spans="1:6" ht="32" customHeight="1">
      <c r="A4802" s="19" t="s">
        <v>38845</v>
      </c>
      <c r="B4802" s="20" t="s">
        <v>38846</v>
      </c>
      <c r="C4802" s="21" t="s">
        <v>38847</v>
      </c>
      <c r="D4802" s="21" t="s">
        <v>38848</v>
      </c>
      <c r="E4802" s="21" t="s">
        <v>38849</v>
      </c>
      <c r="F4802" s="21" t="s">
        <v>15060</v>
      </c>
    </row>
    <row r="4803" spans="1:6" ht="32" customHeight="1">
      <c r="A4803" s="19" t="s">
        <v>38850</v>
      </c>
      <c r="B4803" s="20" t="s">
        <v>38851</v>
      </c>
      <c r="C4803" s="21" t="s">
        <v>38852</v>
      </c>
      <c r="D4803" s="21" t="s">
        <v>38853</v>
      </c>
      <c r="E4803" s="21" t="s">
        <v>38854</v>
      </c>
      <c r="F4803" s="21" t="s">
        <v>15060</v>
      </c>
    </row>
    <row r="4804" spans="1:6" ht="32" customHeight="1">
      <c r="A4804" s="19" t="s">
        <v>38855</v>
      </c>
      <c r="B4804" s="20" t="s">
        <v>38856</v>
      </c>
      <c r="C4804" s="21" t="s">
        <v>38857</v>
      </c>
      <c r="D4804" s="21" t="s">
        <v>38858</v>
      </c>
      <c r="E4804" s="21" t="s">
        <v>38859</v>
      </c>
      <c r="F4804" s="21" t="s">
        <v>15060</v>
      </c>
    </row>
    <row r="4805" spans="1:6" ht="32" customHeight="1">
      <c r="A4805" s="19" t="s">
        <v>38860</v>
      </c>
      <c r="B4805" s="20" t="s">
        <v>38861</v>
      </c>
      <c r="C4805" s="21" t="s">
        <v>38862</v>
      </c>
      <c r="D4805" s="21" t="s">
        <v>38863</v>
      </c>
      <c r="E4805" s="21" t="s">
        <v>38864</v>
      </c>
      <c r="F4805" s="21" t="s">
        <v>15060</v>
      </c>
    </row>
    <row r="4806" spans="1:6" ht="32" customHeight="1">
      <c r="A4806" s="19" t="s">
        <v>38865</v>
      </c>
      <c r="B4806" s="20" t="s">
        <v>38866</v>
      </c>
      <c r="C4806" s="21" t="s">
        <v>38867</v>
      </c>
      <c r="D4806" s="21" t="s">
        <v>38868</v>
      </c>
      <c r="E4806" s="21" t="s">
        <v>38869</v>
      </c>
      <c r="F4806" s="21" t="s">
        <v>15060</v>
      </c>
    </row>
    <row r="4807" spans="1:6" ht="32" customHeight="1">
      <c r="A4807" s="19" t="s">
        <v>38870</v>
      </c>
      <c r="B4807" s="20" t="s">
        <v>38871</v>
      </c>
      <c r="C4807" s="21" t="s">
        <v>38872</v>
      </c>
      <c r="D4807" s="21" t="s">
        <v>38873</v>
      </c>
      <c r="E4807" s="21" t="s">
        <v>38874</v>
      </c>
      <c r="F4807" s="21" t="s">
        <v>15060</v>
      </c>
    </row>
    <row r="4808" spans="1:6" ht="32" customHeight="1">
      <c r="A4808" s="19" t="s">
        <v>38875</v>
      </c>
      <c r="B4808" s="20" t="s">
        <v>38876</v>
      </c>
      <c r="C4808" s="21" t="s">
        <v>38877</v>
      </c>
      <c r="D4808" s="21" t="s">
        <v>38878</v>
      </c>
      <c r="E4808" s="21" t="s">
        <v>38879</v>
      </c>
      <c r="F4808" s="21" t="s">
        <v>15060</v>
      </c>
    </row>
    <row r="4809" spans="1:6" ht="32" customHeight="1">
      <c r="A4809" s="19" t="s">
        <v>38880</v>
      </c>
      <c r="B4809" s="20" t="s">
        <v>38881</v>
      </c>
      <c r="C4809" s="21" t="s">
        <v>38882</v>
      </c>
      <c r="D4809" s="21" t="s">
        <v>38883</v>
      </c>
      <c r="E4809" s="21" t="s">
        <v>38884</v>
      </c>
      <c r="F4809" s="21" t="s">
        <v>15060</v>
      </c>
    </row>
    <row r="4810" spans="1:6" ht="32" customHeight="1">
      <c r="A4810" s="19" t="s">
        <v>38885</v>
      </c>
      <c r="B4810" s="20" t="s">
        <v>38886</v>
      </c>
      <c r="C4810" s="21" t="s">
        <v>38887</v>
      </c>
      <c r="D4810" s="21" t="s">
        <v>38888</v>
      </c>
      <c r="E4810" s="21" t="s">
        <v>38889</v>
      </c>
      <c r="F4810" s="21" t="s">
        <v>15060</v>
      </c>
    </row>
    <row r="4811" spans="1:6" ht="32" customHeight="1">
      <c r="A4811" s="19" t="s">
        <v>38890</v>
      </c>
      <c r="B4811" s="20" t="s">
        <v>38891</v>
      </c>
      <c r="C4811" s="21" t="s">
        <v>38892</v>
      </c>
      <c r="D4811" s="21" t="s">
        <v>38893</v>
      </c>
      <c r="E4811" s="21" t="s">
        <v>38894</v>
      </c>
      <c r="F4811" s="21" t="s">
        <v>15060</v>
      </c>
    </row>
    <row r="4812" spans="1:6" ht="32" customHeight="1">
      <c r="A4812" s="19" t="s">
        <v>38895</v>
      </c>
      <c r="B4812" s="20" t="s">
        <v>38896</v>
      </c>
      <c r="C4812" s="21" t="s">
        <v>38897</v>
      </c>
      <c r="D4812" s="21" t="s">
        <v>38898</v>
      </c>
      <c r="E4812" s="21" t="s">
        <v>38899</v>
      </c>
      <c r="F4812" s="21" t="s">
        <v>15060</v>
      </c>
    </row>
    <row r="4813" spans="1:6" ht="32" customHeight="1">
      <c r="A4813" s="19" t="s">
        <v>38900</v>
      </c>
      <c r="B4813" s="20" t="s">
        <v>38901</v>
      </c>
      <c r="C4813" s="21" t="s">
        <v>38902</v>
      </c>
      <c r="D4813" s="21" t="s">
        <v>38903</v>
      </c>
      <c r="E4813" s="21" t="s">
        <v>38904</v>
      </c>
      <c r="F4813" s="21" t="s">
        <v>15060</v>
      </c>
    </row>
    <row r="4814" spans="1:6" ht="32" customHeight="1">
      <c r="A4814" s="19" t="s">
        <v>38905</v>
      </c>
      <c r="B4814" s="20" t="s">
        <v>38906</v>
      </c>
      <c r="C4814" s="21" t="s">
        <v>38907</v>
      </c>
      <c r="D4814" s="21" t="s">
        <v>38908</v>
      </c>
      <c r="E4814" s="21" t="s">
        <v>38909</v>
      </c>
      <c r="F4814" s="21" t="s">
        <v>15060</v>
      </c>
    </row>
    <row r="4815" spans="1:6" ht="32" customHeight="1">
      <c r="A4815" s="19" t="s">
        <v>38910</v>
      </c>
      <c r="B4815" s="20" t="s">
        <v>38911</v>
      </c>
      <c r="C4815" s="21" t="s">
        <v>38912</v>
      </c>
      <c r="D4815" s="21" t="s">
        <v>38913</v>
      </c>
      <c r="E4815" s="21" t="s">
        <v>38914</v>
      </c>
      <c r="F4815" s="21" t="s">
        <v>15060</v>
      </c>
    </row>
    <row r="4816" spans="1:6" ht="32" customHeight="1">
      <c r="A4816" s="19" t="s">
        <v>38915</v>
      </c>
      <c r="B4816" s="20" t="s">
        <v>38916</v>
      </c>
      <c r="C4816" s="21" t="s">
        <v>38917</v>
      </c>
      <c r="D4816" s="21" t="s">
        <v>38918</v>
      </c>
      <c r="E4816" s="21" t="s">
        <v>38919</v>
      </c>
      <c r="F4816" s="21" t="s">
        <v>15060</v>
      </c>
    </row>
    <row r="4817" spans="1:6" ht="32" customHeight="1">
      <c r="A4817" s="19" t="s">
        <v>38920</v>
      </c>
      <c r="B4817" s="20" t="s">
        <v>38921</v>
      </c>
      <c r="C4817" s="21" t="s">
        <v>38922</v>
      </c>
      <c r="D4817" s="21" t="s">
        <v>38923</v>
      </c>
      <c r="E4817" s="21" t="s">
        <v>38924</v>
      </c>
      <c r="F4817" s="21" t="s">
        <v>15060</v>
      </c>
    </row>
    <row r="4818" spans="1:6" ht="32" customHeight="1">
      <c r="A4818" s="19" t="s">
        <v>38925</v>
      </c>
      <c r="B4818" s="20" t="s">
        <v>38926</v>
      </c>
      <c r="C4818" s="21" t="s">
        <v>38927</v>
      </c>
      <c r="D4818" s="21" t="s">
        <v>38928</v>
      </c>
      <c r="E4818" s="21" t="s">
        <v>38929</v>
      </c>
      <c r="F4818" s="21" t="s">
        <v>15060</v>
      </c>
    </row>
    <row r="4819" spans="1:6" ht="32" customHeight="1">
      <c r="A4819" s="19" t="s">
        <v>38930</v>
      </c>
      <c r="B4819" s="20" t="s">
        <v>38931</v>
      </c>
      <c r="C4819" s="21" t="s">
        <v>38932</v>
      </c>
      <c r="D4819" s="21" t="s">
        <v>38933</v>
      </c>
      <c r="E4819" s="21" t="s">
        <v>38934</v>
      </c>
      <c r="F4819" s="21" t="s">
        <v>15060</v>
      </c>
    </row>
    <row r="4820" spans="1:6" ht="32" customHeight="1">
      <c r="A4820" s="19" t="s">
        <v>38935</v>
      </c>
      <c r="B4820" s="20" t="s">
        <v>38936</v>
      </c>
      <c r="C4820" s="21" t="s">
        <v>38937</v>
      </c>
      <c r="D4820" s="21" t="s">
        <v>38938</v>
      </c>
      <c r="E4820" s="21" t="s">
        <v>38939</v>
      </c>
      <c r="F4820" s="21" t="s">
        <v>15060</v>
      </c>
    </row>
    <row r="4821" spans="1:6" ht="32" customHeight="1">
      <c r="A4821" s="19" t="s">
        <v>38940</v>
      </c>
      <c r="B4821" s="20" t="s">
        <v>38941</v>
      </c>
      <c r="C4821" s="21" t="s">
        <v>38942</v>
      </c>
      <c r="D4821" s="21" t="s">
        <v>38943</v>
      </c>
      <c r="E4821" s="21" t="s">
        <v>38944</v>
      </c>
      <c r="F4821" s="21" t="s">
        <v>15060</v>
      </c>
    </row>
    <row r="4822" spans="1:6" ht="32" customHeight="1">
      <c r="A4822" s="19" t="s">
        <v>38945</v>
      </c>
      <c r="B4822" s="20" t="s">
        <v>38946</v>
      </c>
      <c r="C4822" s="21" t="s">
        <v>38947</v>
      </c>
      <c r="D4822" s="21" t="s">
        <v>38948</v>
      </c>
      <c r="E4822" s="21" t="s">
        <v>38949</v>
      </c>
      <c r="F4822" s="21" t="s">
        <v>15060</v>
      </c>
    </row>
    <row r="4823" spans="1:6" ht="32" customHeight="1">
      <c r="A4823" s="19" t="s">
        <v>38950</v>
      </c>
      <c r="B4823" s="20" t="s">
        <v>38951</v>
      </c>
      <c r="C4823" s="21" t="s">
        <v>38952</v>
      </c>
      <c r="D4823" s="21" t="s">
        <v>38953</v>
      </c>
      <c r="E4823" s="21" t="s">
        <v>38954</v>
      </c>
      <c r="F4823" s="21" t="s">
        <v>15060</v>
      </c>
    </row>
    <row r="4824" spans="1:6" ht="32" customHeight="1">
      <c r="A4824" s="19" t="s">
        <v>38955</v>
      </c>
      <c r="B4824" s="20" t="s">
        <v>38956</v>
      </c>
      <c r="C4824" s="21" t="s">
        <v>38957</v>
      </c>
      <c r="D4824" s="21" t="s">
        <v>38958</v>
      </c>
      <c r="E4824" s="21" t="s">
        <v>38959</v>
      </c>
      <c r="F4824" s="21" t="s">
        <v>15060</v>
      </c>
    </row>
    <row r="4825" spans="1:6" ht="32" customHeight="1">
      <c r="A4825" s="19" t="s">
        <v>38960</v>
      </c>
      <c r="B4825" s="20" t="s">
        <v>38961</v>
      </c>
      <c r="C4825" s="21" t="s">
        <v>38962</v>
      </c>
      <c r="D4825" s="21" t="s">
        <v>38963</v>
      </c>
      <c r="E4825" s="21" t="s">
        <v>38964</v>
      </c>
      <c r="F4825" s="21" t="s">
        <v>15060</v>
      </c>
    </row>
    <row r="4826" spans="1:6" ht="32" customHeight="1">
      <c r="A4826" s="19" t="s">
        <v>38965</v>
      </c>
      <c r="B4826" s="20" t="s">
        <v>38966</v>
      </c>
      <c r="C4826" s="21" t="s">
        <v>38967</v>
      </c>
      <c r="D4826" s="21" t="s">
        <v>38968</v>
      </c>
      <c r="E4826" s="21" t="s">
        <v>38969</v>
      </c>
      <c r="F4826" s="21" t="s">
        <v>15060</v>
      </c>
    </row>
    <row r="4827" spans="1:6" ht="32" customHeight="1">
      <c r="A4827" s="19" t="s">
        <v>38970</v>
      </c>
      <c r="B4827" s="20" t="s">
        <v>38971</v>
      </c>
      <c r="C4827" s="21" t="s">
        <v>38972</v>
      </c>
      <c r="D4827" s="21" t="s">
        <v>38973</v>
      </c>
      <c r="E4827" s="21" t="s">
        <v>38974</v>
      </c>
      <c r="F4827" s="21" t="s">
        <v>15060</v>
      </c>
    </row>
    <row r="4828" spans="1:6" ht="32" customHeight="1">
      <c r="A4828" s="19" t="s">
        <v>38975</v>
      </c>
      <c r="B4828" s="20" t="s">
        <v>38976</v>
      </c>
      <c r="C4828" s="21" t="s">
        <v>38977</v>
      </c>
      <c r="D4828" s="21" t="s">
        <v>38978</v>
      </c>
      <c r="E4828" s="21" t="s">
        <v>38979</v>
      </c>
      <c r="F4828" s="21" t="s">
        <v>15060</v>
      </c>
    </row>
    <row r="4829" spans="1:6" ht="32" customHeight="1">
      <c r="A4829" s="19" t="s">
        <v>38980</v>
      </c>
      <c r="B4829" s="20" t="s">
        <v>38981</v>
      </c>
      <c r="C4829" s="21" t="s">
        <v>38982</v>
      </c>
      <c r="D4829" s="21" t="s">
        <v>38983</v>
      </c>
      <c r="E4829" s="21" t="s">
        <v>38984</v>
      </c>
      <c r="F4829" s="21" t="s">
        <v>15060</v>
      </c>
    </row>
    <row r="4830" spans="1:6" ht="32" customHeight="1">
      <c r="A4830" s="19" t="s">
        <v>38985</v>
      </c>
      <c r="B4830" s="20" t="s">
        <v>38986</v>
      </c>
      <c r="C4830" s="21" t="s">
        <v>38987</v>
      </c>
      <c r="D4830" s="21" t="s">
        <v>38988</v>
      </c>
      <c r="E4830" s="21" t="s">
        <v>38989</v>
      </c>
      <c r="F4830" s="21" t="s">
        <v>15060</v>
      </c>
    </row>
    <row r="4831" spans="1:6" ht="32" customHeight="1">
      <c r="A4831" s="19" t="s">
        <v>38990</v>
      </c>
      <c r="B4831" s="20" t="s">
        <v>38991</v>
      </c>
      <c r="C4831" s="21" t="s">
        <v>38992</v>
      </c>
      <c r="D4831" s="21" t="s">
        <v>38993</v>
      </c>
      <c r="E4831" s="21" t="s">
        <v>38994</v>
      </c>
      <c r="F4831" s="21" t="s">
        <v>15060</v>
      </c>
    </row>
    <row r="4832" spans="1:6" ht="32" customHeight="1">
      <c r="A4832" s="19" t="s">
        <v>38995</v>
      </c>
      <c r="B4832" s="20" t="s">
        <v>38996</v>
      </c>
      <c r="C4832" s="21" t="s">
        <v>38997</v>
      </c>
      <c r="D4832" s="21" t="s">
        <v>38998</v>
      </c>
      <c r="E4832" s="21" t="s">
        <v>38999</v>
      </c>
      <c r="F4832" s="21" t="s">
        <v>15060</v>
      </c>
    </row>
    <row r="4833" spans="1:6" ht="32" customHeight="1">
      <c r="A4833" s="19" t="s">
        <v>39000</v>
      </c>
      <c r="B4833" s="20" t="s">
        <v>39001</v>
      </c>
      <c r="C4833" s="21" t="s">
        <v>39002</v>
      </c>
      <c r="D4833" s="21" t="s">
        <v>39003</v>
      </c>
      <c r="E4833" s="21" t="s">
        <v>39004</v>
      </c>
      <c r="F4833" s="21" t="s">
        <v>15060</v>
      </c>
    </row>
    <row r="4834" spans="1:6" ht="32" customHeight="1">
      <c r="A4834" s="19" t="s">
        <v>39005</v>
      </c>
      <c r="B4834" s="20" t="s">
        <v>39006</v>
      </c>
      <c r="C4834" s="21" t="s">
        <v>39007</v>
      </c>
      <c r="D4834" s="21" t="s">
        <v>39008</v>
      </c>
      <c r="E4834" s="21" t="s">
        <v>39009</v>
      </c>
      <c r="F4834" s="21" t="s">
        <v>15060</v>
      </c>
    </row>
    <row r="4835" spans="1:6" ht="32" customHeight="1">
      <c r="A4835" s="19" t="s">
        <v>39010</v>
      </c>
      <c r="B4835" s="20" t="s">
        <v>39011</v>
      </c>
      <c r="C4835" s="21" t="s">
        <v>39012</v>
      </c>
      <c r="D4835" s="21" t="s">
        <v>39013</v>
      </c>
      <c r="E4835" s="21" t="s">
        <v>39014</v>
      </c>
      <c r="F4835" s="21" t="s">
        <v>15060</v>
      </c>
    </row>
    <row r="4836" spans="1:6" ht="32" customHeight="1">
      <c r="A4836" s="19" t="s">
        <v>39015</v>
      </c>
      <c r="B4836" s="20" t="s">
        <v>39016</v>
      </c>
      <c r="C4836" s="21" t="s">
        <v>39017</v>
      </c>
      <c r="D4836" s="21" t="s">
        <v>39018</v>
      </c>
      <c r="E4836" s="21" t="s">
        <v>39019</v>
      </c>
      <c r="F4836" s="21" t="s">
        <v>15060</v>
      </c>
    </row>
    <row r="4837" spans="1:6" ht="32" customHeight="1">
      <c r="A4837" s="19" t="s">
        <v>39020</v>
      </c>
      <c r="B4837" s="20" t="s">
        <v>39021</v>
      </c>
      <c r="C4837" s="21" t="s">
        <v>39022</v>
      </c>
      <c r="D4837" s="21" t="s">
        <v>39023</v>
      </c>
      <c r="E4837" s="21" t="s">
        <v>39024</v>
      </c>
      <c r="F4837" s="21" t="s">
        <v>15060</v>
      </c>
    </row>
    <row r="4838" spans="1:6" ht="32" customHeight="1">
      <c r="A4838" s="19" t="s">
        <v>39025</v>
      </c>
      <c r="B4838" s="20" t="s">
        <v>39026</v>
      </c>
      <c r="C4838" s="21" t="s">
        <v>39027</v>
      </c>
      <c r="D4838" s="21" t="s">
        <v>39028</v>
      </c>
      <c r="E4838" s="21" t="s">
        <v>39029</v>
      </c>
      <c r="F4838" s="21" t="s">
        <v>15060</v>
      </c>
    </row>
    <row r="4839" spans="1:6" ht="32" customHeight="1">
      <c r="A4839" s="19" t="s">
        <v>39030</v>
      </c>
      <c r="B4839" s="20" t="s">
        <v>39031</v>
      </c>
      <c r="C4839" s="21" t="s">
        <v>39032</v>
      </c>
      <c r="D4839" s="21" t="s">
        <v>39033</v>
      </c>
      <c r="E4839" s="21" t="s">
        <v>39034</v>
      </c>
      <c r="F4839" s="21" t="s">
        <v>15060</v>
      </c>
    </row>
    <row r="4840" spans="1:6" ht="32" customHeight="1">
      <c r="A4840" s="19" t="s">
        <v>39035</v>
      </c>
      <c r="B4840" s="20" t="s">
        <v>39036</v>
      </c>
      <c r="C4840" s="21" t="s">
        <v>39037</v>
      </c>
      <c r="D4840" s="21" t="s">
        <v>39038</v>
      </c>
      <c r="E4840" s="21" t="s">
        <v>39039</v>
      </c>
      <c r="F4840" s="21" t="s">
        <v>15060</v>
      </c>
    </row>
    <row r="4841" spans="1:6" ht="32" customHeight="1">
      <c r="A4841" s="19" t="s">
        <v>39040</v>
      </c>
      <c r="B4841" s="20" t="s">
        <v>39041</v>
      </c>
      <c r="C4841" s="21" t="s">
        <v>39042</v>
      </c>
      <c r="D4841" s="21" t="s">
        <v>39043</v>
      </c>
      <c r="E4841" s="21" t="s">
        <v>39044</v>
      </c>
      <c r="F4841" s="21" t="s">
        <v>15060</v>
      </c>
    </row>
    <row r="4842" spans="1:6" ht="32" customHeight="1">
      <c r="A4842" s="19" t="s">
        <v>39045</v>
      </c>
      <c r="B4842" s="20" t="s">
        <v>39046</v>
      </c>
      <c r="C4842" s="21" t="s">
        <v>39047</v>
      </c>
      <c r="D4842" s="21" t="s">
        <v>39048</v>
      </c>
      <c r="E4842" s="21" t="s">
        <v>39049</v>
      </c>
      <c r="F4842" s="21" t="s">
        <v>15060</v>
      </c>
    </row>
    <row r="4843" spans="1:6" ht="32" customHeight="1">
      <c r="A4843" s="19" t="s">
        <v>39050</v>
      </c>
      <c r="B4843" s="20" t="s">
        <v>39051</v>
      </c>
      <c r="C4843" s="21" t="s">
        <v>39052</v>
      </c>
      <c r="D4843" s="21" t="s">
        <v>39053</v>
      </c>
      <c r="E4843" s="21" t="s">
        <v>39054</v>
      </c>
      <c r="F4843" s="21" t="s">
        <v>15060</v>
      </c>
    </row>
    <row r="4844" spans="1:6" ht="32" customHeight="1">
      <c r="A4844" s="19" t="s">
        <v>39055</v>
      </c>
      <c r="B4844" s="20" t="s">
        <v>39056</v>
      </c>
      <c r="C4844" s="21" t="s">
        <v>39057</v>
      </c>
      <c r="D4844" s="21" t="s">
        <v>39058</v>
      </c>
      <c r="E4844" s="21" t="s">
        <v>39059</v>
      </c>
      <c r="F4844" s="21" t="s">
        <v>15060</v>
      </c>
    </row>
    <row r="4845" spans="1:6" ht="32" customHeight="1">
      <c r="A4845" s="19" t="s">
        <v>39060</v>
      </c>
      <c r="B4845" s="20" t="s">
        <v>39061</v>
      </c>
      <c r="C4845" s="21" t="s">
        <v>39062</v>
      </c>
      <c r="D4845" s="21" t="s">
        <v>39063</v>
      </c>
      <c r="E4845" s="21" t="s">
        <v>39064</v>
      </c>
      <c r="F4845" s="21" t="s">
        <v>15060</v>
      </c>
    </row>
    <row r="4846" spans="1:6" ht="32" customHeight="1">
      <c r="A4846" s="19" t="s">
        <v>39065</v>
      </c>
      <c r="B4846" s="20" t="s">
        <v>39066</v>
      </c>
      <c r="C4846" s="21" t="s">
        <v>39067</v>
      </c>
      <c r="D4846" s="21" t="s">
        <v>39068</v>
      </c>
      <c r="E4846" s="21" t="s">
        <v>39069</v>
      </c>
      <c r="F4846" s="21" t="s">
        <v>15060</v>
      </c>
    </row>
    <row r="4847" spans="1:6" ht="32" customHeight="1">
      <c r="A4847" s="19" t="s">
        <v>39070</v>
      </c>
      <c r="B4847" s="20" t="s">
        <v>39071</v>
      </c>
      <c r="C4847" s="21" t="s">
        <v>39072</v>
      </c>
      <c r="D4847" s="21" t="s">
        <v>39073</v>
      </c>
      <c r="E4847" s="21" t="s">
        <v>39074</v>
      </c>
      <c r="F4847" s="21" t="s">
        <v>15060</v>
      </c>
    </row>
    <row r="4848" spans="1:6" ht="32" customHeight="1">
      <c r="A4848" s="19" t="s">
        <v>39075</v>
      </c>
      <c r="B4848" s="20" t="s">
        <v>39076</v>
      </c>
      <c r="C4848" s="21" t="s">
        <v>39077</v>
      </c>
      <c r="D4848" s="21" t="s">
        <v>39078</v>
      </c>
      <c r="E4848" s="21" t="s">
        <v>39079</v>
      </c>
      <c r="F4848" s="21" t="s">
        <v>15060</v>
      </c>
    </row>
    <row r="4849" spans="1:6" ht="32" customHeight="1">
      <c r="A4849" s="19" t="s">
        <v>39080</v>
      </c>
      <c r="B4849" s="20" t="s">
        <v>39081</v>
      </c>
      <c r="C4849" s="21" t="s">
        <v>39082</v>
      </c>
      <c r="D4849" s="21" t="s">
        <v>39083</v>
      </c>
      <c r="E4849" s="21" t="s">
        <v>39084</v>
      </c>
      <c r="F4849" s="21" t="s">
        <v>15060</v>
      </c>
    </row>
    <row r="4850" spans="1:6" ht="32" customHeight="1">
      <c r="A4850" s="19" t="s">
        <v>39085</v>
      </c>
      <c r="B4850" s="20" t="s">
        <v>39086</v>
      </c>
      <c r="C4850" s="21" t="s">
        <v>39087</v>
      </c>
      <c r="D4850" s="21" t="s">
        <v>39088</v>
      </c>
      <c r="E4850" s="21" t="s">
        <v>39089</v>
      </c>
      <c r="F4850" s="21" t="s">
        <v>15060</v>
      </c>
    </row>
    <row r="4851" spans="1:6" ht="32" customHeight="1">
      <c r="A4851" s="19" t="s">
        <v>39090</v>
      </c>
      <c r="B4851" s="20" t="s">
        <v>39091</v>
      </c>
      <c r="C4851" s="21" t="s">
        <v>39092</v>
      </c>
      <c r="D4851" s="21" t="s">
        <v>39093</v>
      </c>
      <c r="E4851" s="21" t="s">
        <v>39094</v>
      </c>
      <c r="F4851" s="21" t="s">
        <v>15060</v>
      </c>
    </row>
    <row r="4852" spans="1:6" ht="32" customHeight="1">
      <c r="A4852" s="19" t="s">
        <v>39095</v>
      </c>
      <c r="B4852" s="20" t="s">
        <v>39096</v>
      </c>
      <c r="C4852" s="21" t="s">
        <v>39097</v>
      </c>
      <c r="D4852" s="21" t="s">
        <v>39098</v>
      </c>
      <c r="E4852" s="21" t="s">
        <v>39099</v>
      </c>
      <c r="F4852" s="21" t="s">
        <v>15060</v>
      </c>
    </row>
    <row r="4853" spans="1:6" ht="32" customHeight="1">
      <c r="A4853" s="19" t="s">
        <v>39100</v>
      </c>
      <c r="B4853" s="20" t="s">
        <v>39101</v>
      </c>
      <c r="C4853" s="21" t="s">
        <v>39102</v>
      </c>
      <c r="D4853" s="21" t="s">
        <v>39103</v>
      </c>
      <c r="E4853" s="21" t="s">
        <v>39104</v>
      </c>
      <c r="F4853" s="21" t="s">
        <v>15060</v>
      </c>
    </row>
    <row r="4854" spans="1:6" ht="32" customHeight="1">
      <c r="A4854" s="19" t="s">
        <v>39105</v>
      </c>
      <c r="B4854" s="20" t="s">
        <v>39106</v>
      </c>
      <c r="C4854" s="21" t="s">
        <v>39107</v>
      </c>
      <c r="D4854" s="21" t="s">
        <v>39108</v>
      </c>
      <c r="E4854" s="21" t="s">
        <v>39109</v>
      </c>
      <c r="F4854" s="21" t="s">
        <v>15060</v>
      </c>
    </row>
    <row r="4855" spans="1:6" ht="32" customHeight="1">
      <c r="A4855" s="19" t="s">
        <v>39110</v>
      </c>
      <c r="B4855" s="20" t="s">
        <v>39111</v>
      </c>
      <c r="C4855" s="21" t="s">
        <v>39112</v>
      </c>
      <c r="D4855" s="21" t="s">
        <v>39113</v>
      </c>
      <c r="E4855" s="21" t="s">
        <v>39114</v>
      </c>
      <c r="F4855" s="21" t="s">
        <v>15060</v>
      </c>
    </row>
    <row r="4856" spans="1:6" ht="32" customHeight="1">
      <c r="A4856" s="19" t="s">
        <v>39115</v>
      </c>
      <c r="B4856" s="20" t="s">
        <v>39116</v>
      </c>
      <c r="C4856" s="21" t="s">
        <v>39117</v>
      </c>
      <c r="D4856" s="21" t="s">
        <v>39118</v>
      </c>
      <c r="E4856" s="21" t="s">
        <v>39119</v>
      </c>
      <c r="F4856" s="21" t="s">
        <v>15060</v>
      </c>
    </row>
    <row r="4857" spans="1:6" ht="32" customHeight="1">
      <c r="A4857" s="19" t="s">
        <v>39120</v>
      </c>
      <c r="B4857" s="20" t="s">
        <v>39121</v>
      </c>
      <c r="C4857" s="21" t="s">
        <v>39122</v>
      </c>
      <c r="D4857" s="21" t="s">
        <v>39123</v>
      </c>
      <c r="E4857" s="21" t="s">
        <v>39124</v>
      </c>
      <c r="F4857" s="21" t="s">
        <v>15060</v>
      </c>
    </row>
    <row r="4858" spans="1:6" ht="32" customHeight="1">
      <c r="A4858" s="19" t="s">
        <v>39125</v>
      </c>
      <c r="B4858" s="20" t="s">
        <v>39126</v>
      </c>
      <c r="C4858" s="21" t="s">
        <v>39127</v>
      </c>
      <c r="D4858" s="21" t="s">
        <v>39128</v>
      </c>
      <c r="E4858" s="21" t="s">
        <v>39129</v>
      </c>
      <c r="F4858" s="21" t="s">
        <v>15060</v>
      </c>
    </row>
    <row r="4859" spans="1:6" ht="32" customHeight="1">
      <c r="A4859" s="19" t="s">
        <v>39130</v>
      </c>
      <c r="B4859" s="20" t="s">
        <v>39131</v>
      </c>
      <c r="C4859" s="21" t="s">
        <v>39132</v>
      </c>
      <c r="D4859" s="21" t="s">
        <v>39133</v>
      </c>
      <c r="E4859" s="21" t="s">
        <v>39134</v>
      </c>
      <c r="F4859" s="21" t="s">
        <v>15060</v>
      </c>
    </row>
    <row r="4860" spans="1:6" ht="32" customHeight="1">
      <c r="A4860" s="19" t="s">
        <v>39135</v>
      </c>
      <c r="B4860" s="20" t="s">
        <v>39136</v>
      </c>
      <c r="C4860" s="21" t="s">
        <v>39137</v>
      </c>
      <c r="D4860" s="21" t="s">
        <v>39138</v>
      </c>
      <c r="E4860" s="21" t="s">
        <v>39139</v>
      </c>
      <c r="F4860" s="21" t="s">
        <v>15060</v>
      </c>
    </row>
    <row r="4861" spans="1:6" ht="32" customHeight="1">
      <c r="A4861" s="19" t="s">
        <v>39140</v>
      </c>
      <c r="B4861" s="20" t="s">
        <v>39141</v>
      </c>
      <c r="C4861" s="21" t="s">
        <v>39142</v>
      </c>
      <c r="D4861" s="21" t="s">
        <v>39143</v>
      </c>
      <c r="E4861" s="21" t="s">
        <v>39144</v>
      </c>
      <c r="F4861" s="21" t="s">
        <v>15060</v>
      </c>
    </row>
    <row r="4862" spans="1:6" ht="32" customHeight="1">
      <c r="A4862" s="19" t="s">
        <v>39145</v>
      </c>
      <c r="B4862" s="20" t="s">
        <v>39146</v>
      </c>
      <c r="C4862" s="21" t="s">
        <v>39147</v>
      </c>
      <c r="D4862" s="21" t="s">
        <v>39148</v>
      </c>
      <c r="E4862" s="21" t="s">
        <v>39149</v>
      </c>
      <c r="F4862" s="21" t="s">
        <v>15060</v>
      </c>
    </row>
    <row r="4863" spans="1:6" ht="32" customHeight="1">
      <c r="A4863" s="19" t="s">
        <v>39150</v>
      </c>
      <c r="B4863" s="20" t="s">
        <v>39151</v>
      </c>
      <c r="C4863" s="21" t="s">
        <v>39152</v>
      </c>
      <c r="D4863" s="21" t="s">
        <v>39153</v>
      </c>
      <c r="E4863" s="21" t="s">
        <v>39154</v>
      </c>
      <c r="F4863" s="21" t="s">
        <v>15060</v>
      </c>
    </row>
    <row r="4864" spans="1:6" ht="32" customHeight="1">
      <c r="A4864" s="19" t="s">
        <v>39155</v>
      </c>
      <c r="B4864" s="20" t="s">
        <v>39156</v>
      </c>
      <c r="C4864" s="21" t="s">
        <v>39157</v>
      </c>
      <c r="D4864" s="21" t="s">
        <v>39158</v>
      </c>
      <c r="E4864" s="21" t="s">
        <v>39159</v>
      </c>
      <c r="F4864" s="21" t="s">
        <v>15060</v>
      </c>
    </row>
    <row r="4865" spans="1:6" ht="32" customHeight="1">
      <c r="A4865" s="19" t="s">
        <v>39160</v>
      </c>
      <c r="B4865" s="20" t="s">
        <v>39161</v>
      </c>
      <c r="C4865" s="21" t="s">
        <v>39162</v>
      </c>
      <c r="D4865" s="21" t="s">
        <v>39163</v>
      </c>
      <c r="E4865" s="21" t="s">
        <v>39164</v>
      </c>
      <c r="F4865" s="21" t="s">
        <v>15060</v>
      </c>
    </row>
    <row r="4866" spans="1:6" ht="32" customHeight="1">
      <c r="A4866" s="19" t="s">
        <v>39165</v>
      </c>
      <c r="B4866" s="20" t="s">
        <v>39166</v>
      </c>
      <c r="C4866" s="21" t="s">
        <v>39167</v>
      </c>
      <c r="D4866" s="21" t="s">
        <v>39168</v>
      </c>
      <c r="E4866" s="21" t="s">
        <v>39169</v>
      </c>
      <c r="F4866" s="21" t="s">
        <v>15060</v>
      </c>
    </row>
    <row r="4867" spans="1:6" ht="32" customHeight="1">
      <c r="A4867" s="19" t="s">
        <v>39170</v>
      </c>
      <c r="B4867" s="20" t="s">
        <v>39171</v>
      </c>
      <c r="C4867" s="21" t="s">
        <v>39172</v>
      </c>
      <c r="D4867" s="21" t="s">
        <v>39173</v>
      </c>
      <c r="E4867" s="21" t="s">
        <v>39174</v>
      </c>
      <c r="F4867" s="21" t="s">
        <v>15060</v>
      </c>
    </row>
    <row r="4868" spans="1:6" ht="32" customHeight="1">
      <c r="A4868" s="19" t="s">
        <v>39175</v>
      </c>
      <c r="B4868" s="20" t="s">
        <v>39176</v>
      </c>
      <c r="C4868" s="21" t="s">
        <v>39177</v>
      </c>
      <c r="D4868" s="21" t="s">
        <v>39178</v>
      </c>
      <c r="E4868" s="21" t="s">
        <v>39179</v>
      </c>
      <c r="F4868" s="21" t="s">
        <v>15060</v>
      </c>
    </row>
    <row r="4869" spans="1:6" ht="32" customHeight="1">
      <c r="A4869" s="19" t="s">
        <v>39180</v>
      </c>
      <c r="B4869" s="20" t="s">
        <v>39181</v>
      </c>
      <c r="C4869" s="21" t="s">
        <v>39182</v>
      </c>
      <c r="D4869" s="21" t="s">
        <v>39183</v>
      </c>
      <c r="E4869" s="22">
        <v>100</v>
      </c>
      <c r="F4869" s="21" t="s">
        <v>15060</v>
      </c>
    </row>
    <row r="4870" spans="1:6" ht="32" customHeight="1">
      <c r="A4870" s="19" t="s">
        <v>39184</v>
      </c>
      <c r="B4870" s="20" t="s">
        <v>39185</v>
      </c>
      <c r="C4870" s="21" t="s">
        <v>39186</v>
      </c>
      <c r="D4870" s="21" t="s">
        <v>39187</v>
      </c>
      <c r="E4870" s="21" t="s">
        <v>39188</v>
      </c>
      <c r="F4870" s="21" t="s">
        <v>15060</v>
      </c>
    </row>
    <row r="4871" spans="1:6" ht="32" customHeight="1">
      <c r="A4871" s="19" t="s">
        <v>39189</v>
      </c>
      <c r="B4871" s="20" t="s">
        <v>39190</v>
      </c>
      <c r="C4871" s="21" t="s">
        <v>39191</v>
      </c>
      <c r="D4871" s="21" t="s">
        <v>39192</v>
      </c>
      <c r="E4871" s="21" t="s">
        <v>39193</v>
      </c>
      <c r="F4871" s="21" t="s">
        <v>15060</v>
      </c>
    </row>
    <row r="4872" spans="1:6" ht="32" customHeight="1">
      <c r="A4872" s="19" t="s">
        <v>39194</v>
      </c>
      <c r="B4872" s="20" t="s">
        <v>39195</v>
      </c>
      <c r="C4872" s="21" t="s">
        <v>39196</v>
      </c>
      <c r="D4872" s="21" t="s">
        <v>39197</v>
      </c>
      <c r="E4872" s="21" t="s">
        <v>39198</v>
      </c>
      <c r="F4872" s="21" t="s">
        <v>15060</v>
      </c>
    </row>
    <row r="4873" spans="1:6" ht="32" customHeight="1">
      <c r="A4873" s="19" t="s">
        <v>39199</v>
      </c>
      <c r="B4873" s="20" t="s">
        <v>39200</v>
      </c>
      <c r="C4873" s="21" t="s">
        <v>39201</v>
      </c>
      <c r="D4873" s="21" t="s">
        <v>39202</v>
      </c>
      <c r="E4873" s="21" t="s">
        <v>39203</v>
      </c>
      <c r="F4873" s="21" t="s">
        <v>15060</v>
      </c>
    </row>
    <row r="4874" spans="1:6" ht="32" customHeight="1">
      <c r="A4874" s="19" t="s">
        <v>39204</v>
      </c>
      <c r="B4874" s="20" t="s">
        <v>39205</v>
      </c>
      <c r="C4874" s="21" t="s">
        <v>39206</v>
      </c>
      <c r="D4874" s="21" t="s">
        <v>39207</v>
      </c>
      <c r="E4874" s="21" t="s">
        <v>39208</v>
      </c>
      <c r="F4874" s="21" t="s">
        <v>15060</v>
      </c>
    </row>
    <row r="4875" spans="1:6" ht="32" customHeight="1">
      <c r="A4875" s="19" t="s">
        <v>39209</v>
      </c>
      <c r="B4875" s="20" t="s">
        <v>39210</v>
      </c>
      <c r="C4875" s="21" t="s">
        <v>39211</v>
      </c>
      <c r="D4875" s="21" t="s">
        <v>39212</v>
      </c>
      <c r="E4875" s="21" t="s">
        <v>39213</v>
      </c>
      <c r="F4875" s="21" t="s">
        <v>15060</v>
      </c>
    </row>
    <row r="4876" spans="1:6" ht="32" customHeight="1">
      <c r="A4876" s="19" t="s">
        <v>39214</v>
      </c>
      <c r="B4876" s="20" t="s">
        <v>39215</v>
      </c>
      <c r="C4876" s="21" t="s">
        <v>39216</v>
      </c>
      <c r="D4876" s="21" t="s">
        <v>39217</v>
      </c>
      <c r="E4876" s="21" t="s">
        <v>39218</v>
      </c>
      <c r="F4876" s="21" t="s">
        <v>15060</v>
      </c>
    </row>
    <row r="4877" spans="1:6" ht="32" customHeight="1">
      <c r="A4877" s="19" t="s">
        <v>39219</v>
      </c>
      <c r="B4877" s="20" t="s">
        <v>39220</v>
      </c>
      <c r="C4877" s="21" t="s">
        <v>39221</v>
      </c>
      <c r="D4877" s="21" t="s">
        <v>39222</v>
      </c>
      <c r="E4877" s="21" t="s">
        <v>39223</v>
      </c>
      <c r="F4877" s="21" t="s">
        <v>15060</v>
      </c>
    </row>
    <row r="4878" spans="1:6" ht="32" customHeight="1">
      <c r="A4878" s="19" t="s">
        <v>39224</v>
      </c>
      <c r="B4878" s="20" t="s">
        <v>39225</v>
      </c>
      <c r="C4878" s="21" t="s">
        <v>39226</v>
      </c>
      <c r="D4878" s="21" t="s">
        <v>39227</v>
      </c>
      <c r="E4878" s="21" t="s">
        <v>39228</v>
      </c>
      <c r="F4878" s="21" t="s">
        <v>15060</v>
      </c>
    </row>
    <row r="4879" spans="1:6" ht="32" customHeight="1">
      <c r="A4879" s="19" t="s">
        <v>39229</v>
      </c>
      <c r="B4879" s="20" t="s">
        <v>39230</v>
      </c>
      <c r="C4879" s="21" t="s">
        <v>39231</v>
      </c>
      <c r="D4879" s="21" t="s">
        <v>39232</v>
      </c>
      <c r="E4879" s="21" t="s">
        <v>39233</v>
      </c>
      <c r="F4879" s="21" t="s">
        <v>15060</v>
      </c>
    </row>
    <row r="4880" spans="1:6" ht="32" customHeight="1">
      <c r="A4880" s="19" t="s">
        <v>39234</v>
      </c>
      <c r="B4880" s="20" t="s">
        <v>39235</v>
      </c>
      <c r="C4880" s="21" t="s">
        <v>39236</v>
      </c>
      <c r="D4880" s="21" t="s">
        <v>39237</v>
      </c>
      <c r="E4880" s="21" t="s">
        <v>39238</v>
      </c>
      <c r="F4880" s="21" t="s">
        <v>15060</v>
      </c>
    </row>
    <row r="4881" spans="1:6" ht="32" customHeight="1">
      <c r="A4881" s="19" t="s">
        <v>39239</v>
      </c>
      <c r="B4881" s="20" t="s">
        <v>39240</v>
      </c>
      <c r="C4881" s="21" t="s">
        <v>39241</v>
      </c>
      <c r="D4881" s="21" t="s">
        <v>39242</v>
      </c>
      <c r="E4881" s="21" t="s">
        <v>39243</v>
      </c>
      <c r="F4881" s="21" t="s">
        <v>15060</v>
      </c>
    </row>
    <row r="4882" spans="1:6" ht="32" customHeight="1">
      <c r="A4882" s="19" t="s">
        <v>39244</v>
      </c>
      <c r="B4882" s="20" t="s">
        <v>39245</v>
      </c>
      <c r="C4882" s="21" t="s">
        <v>39246</v>
      </c>
      <c r="D4882" s="21" t="s">
        <v>39247</v>
      </c>
      <c r="E4882" s="21" t="s">
        <v>39248</v>
      </c>
      <c r="F4882" s="21" t="s">
        <v>15060</v>
      </c>
    </row>
    <row r="4883" spans="1:6" ht="32" customHeight="1">
      <c r="A4883" s="19" t="s">
        <v>39249</v>
      </c>
      <c r="B4883" s="20" t="s">
        <v>39250</v>
      </c>
      <c r="C4883" s="21" t="s">
        <v>39251</v>
      </c>
      <c r="D4883" s="21" t="s">
        <v>39252</v>
      </c>
      <c r="E4883" s="21" t="s">
        <v>39253</v>
      </c>
      <c r="F4883" s="21" t="s">
        <v>15060</v>
      </c>
    </row>
    <row r="4884" spans="1:6" ht="32" customHeight="1">
      <c r="A4884" s="19" t="s">
        <v>39254</v>
      </c>
      <c r="B4884" s="20" t="s">
        <v>39255</v>
      </c>
      <c r="C4884" s="21" t="s">
        <v>39256</v>
      </c>
      <c r="D4884" s="21" t="s">
        <v>39257</v>
      </c>
      <c r="E4884" s="22">
        <v>100</v>
      </c>
      <c r="F4884" s="21" t="s">
        <v>15060</v>
      </c>
    </row>
    <row r="4885" spans="1:6" ht="32" customHeight="1">
      <c r="A4885" s="19" t="s">
        <v>39258</v>
      </c>
      <c r="B4885" s="20" t="s">
        <v>39259</v>
      </c>
      <c r="C4885" s="21" t="s">
        <v>39260</v>
      </c>
      <c r="D4885" s="21" t="s">
        <v>39261</v>
      </c>
      <c r="E4885" s="21" t="s">
        <v>39262</v>
      </c>
      <c r="F4885" s="21" t="s">
        <v>15060</v>
      </c>
    </row>
    <row r="4886" spans="1:6" ht="32" customHeight="1">
      <c r="A4886" s="19" t="s">
        <v>39263</v>
      </c>
      <c r="B4886" s="20" t="s">
        <v>39264</v>
      </c>
      <c r="C4886" s="21" t="s">
        <v>39265</v>
      </c>
      <c r="D4886" s="21" t="s">
        <v>39266</v>
      </c>
      <c r="E4886" s="21" t="s">
        <v>39267</v>
      </c>
      <c r="F4886" s="21" t="s">
        <v>15060</v>
      </c>
    </row>
    <row r="4887" spans="1:6" ht="32" customHeight="1">
      <c r="A4887" s="19" t="s">
        <v>39268</v>
      </c>
      <c r="B4887" s="20" t="s">
        <v>39269</v>
      </c>
      <c r="C4887" s="21" t="s">
        <v>39270</v>
      </c>
      <c r="D4887" s="21" t="s">
        <v>39271</v>
      </c>
      <c r="E4887" s="21" t="s">
        <v>39272</v>
      </c>
      <c r="F4887" s="21" t="s">
        <v>15060</v>
      </c>
    </row>
    <row r="4888" spans="1:6" ht="32" customHeight="1">
      <c r="A4888" s="19" t="s">
        <v>39273</v>
      </c>
      <c r="B4888" s="20" t="s">
        <v>39274</v>
      </c>
      <c r="C4888" s="21" t="s">
        <v>39275</v>
      </c>
      <c r="D4888" s="21" t="s">
        <v>39276</v>
      </c>
      <c r="E4888" s="21" t="s">
        <v>39277</v>
      </c>
      <c r="F4888" s="21" t="s">
        <v>15060</v>
      </c>
    </row>
    <row r="4889" spans="1:6" ht="32" customHeight="1">
      <c r="A4889" s="19" t="s">
        <v>39278</v>
      </c>
      <c r="B4889" s="20" t="s">
        <v>39279</v>
      </c>
      <c r="C4889" s="21" t="s">
        <v>39280</v>
      </c>
      <c r="D4889" s="21" t="s">
        <v>39281</v>
      </c>
      <c r="E4889" s="21" t="s">
        <v>39282</v>
      </c>
      <c r="F4889" s="21" t="s">
        <v>15060</v>
      </c>
    </row>
    <row r="4890" spans="1:6" ht="32" customHeight="1">
      <c r="A4890" s="19" t="s">
        <v>39283</v>
      </c>
      <c r="B4890" s="20" t="s">
        <v>39284</v>
      </c>
      <c r="C4890" s="21" t="s">
        <v>39285</v>
      </c>
      <c r="D4890" s="21" t="s">
        <v>39286</v>
      </c>
      <c r="E4890" s="21" t="s">
        <v>39287</v>
      </c>
      <c r="F4890" s="21" t="s">
        <v>15060</v>
      </c>
    </row>
    <row r="4891" spans="1:6" ht="32" customHeight="1">
      <c r="A4891" s="19" t="s">
        <v>39288</v>
      </c>
      <c r="B4891" s="20" t="s">
        <v>39289</v>
      </c>
      <c r="C4891" s="21" t="s">
        <v>39290</v>
      </c>
      <c r="D4891" s="21" t="s">
        <v>39291</v>
      </c>
      <c r="E4891" s="21" t="s">
        <v>39292</v>
      </c>
      <c r="F4891" s="21" t="s">
        <v>15060</v>
      </c>
    </row>
    <row r="4892" spans="1:6" ht="32" customHeight="1">
      <c r="A4892" s="19" t="s">
        <v>39293</v>
      </c>
      <c r="B4892" s="20" t="s">
        <v>39294</v>
      </c>
      <c r="C4892" s="21" t="s">
        <v>39295</v>
      </c>
      <c r="D4892" s="21" t="s">
        <v>39296</v>
      </c>
      <c r="E4892" s="21" t="s">
        <v>39297</v>
      </c>
      <c r="F4892" s="21" t="s">
        <v>15060</v>
      </c>
    </row>
    <row r="4893" spans="1:6" ht="32" customHeight="1">
      <c r="A4893" s="19" t="s">
        <v>39298</v>
      </c>
      <c r="B4893" s="20" t="s">
        <v>39299</v>
      </c>
      <c r="C4893" s="21" t="s">
        <v>39300</v>
      </c>
      <c r="D4893" s="21" t="s">
        <v>39301</v>
      </c>
      <c r="E4893" s="21" t="s">
        <v>39302</v>
      </c>
      <c r="F4893" s="21" t="s">
        <v>15060</v>
      </c>
    </row>
    <row r="4894" spans="1:6" ht="32" customHeight="1">
      <c r="A4894" s="19" t="s">
        <v>39303</v>
      </c>
      <c r="B4894" s="20" t="s">
        <v>39304</v>
      </c>
      <c r="C4894" s="21" t="s">
        <v>39305</v>
      </c>
      <c r="D4894" s="21" t="s">
        <v>39306</v>
      </c>
      <c r="E4894" s="21" t="s">
        <v>39307</v>
      </c>
      <c r="F4894" s="21" t="s">
        <v>15060</v>
      </c>
    </row>
    <row r="4895" spans="1:6" ht="32" customHeight="1">
      <c r="A4895" s="19" t="s">
        <v>39308</v>
      </c>
      <c r="B4895" s="20" t="s">
        <v>39309</v>
      </c>
      <c r="C4895" s="21" t="s">
        <v>39310</v>
      </c>
      <c r="D4895" s="21" t="s">
        <v>39311</v>
      </c>
      <c r="E4895" s="21" t="s">
        <v>39312</v>
      </c>
      <c r="F4895" s="21" t="s">
        <v>15060</v>
      </c>
    </row>
    <row r="4896" spans="1:6" ht="32" customHeight="1">
      <c r="A4896" s="19" t="s">
        <v>39313</v>
      </c>
      <c r="B4896" s="20" t="s">
        <v>39314</v>
      </c>
      <c r="C4896" s="21" t="s">
        <v>39315</v>
      </c>
      <c r="D4896" s="21" t="s">
        <v>39316</v>
      </c>
      <c r="E4896" s="21" t="s">
        <v>39317</v>
      </c>
      <c r="F4896" s="21" t="s">
        <v>15060</v>
      </c>
    </row>
    <row r="4897" spans="1:6" ht="32" customHeight="1">
      <c r="A4897" s="19" t="s">
        <v>39318</v>
      </c>
      <c r="B4897" s="20" t="s">
        <v>39319</v>
      </c>
      <c r="C4897" s="21" t="s">
        <v>39320</v>
      </c>
      <c r="D4897" s="21" t="s">
        <v>39321</v>
      </c>
      <c r="E4897" s="21" t="s">
        <v>39322</v>
      </c>
      <c r="F4897" s="21" t="s">
        <v>15060</v>
      </c>
    </row>
    <row r="4898" spans="1:6" ht="32" customHeight="1">
      <c r="A4898" s="19" t="s">
        <v>39323</v>
      </c>
      <c r="B4898" s="20" t="s">
        <v>39324</v>
      </c>
      <c r="C4898" s="21" t="s">
        <v>39325</v>
      </c>
      <c r="D4898" s="21" t="s">
        <v>39326</v>
      </c>
      <c r="E4898" s="21" t="s">
        <v>39327</v>
      </c>
      <c r="F4898" s="21" t="s">
        <v>15060</v>
      </c>
    </row>
    <row r="4899" spans="1:6" ht="32" customHeight="1">
      <c r="A4899" s="19" t="s">
        <v>39328</v>
      </c>
      <c r="B4899" s="20" t="s">
        <v>39329</v>
      </c>
      <c r="C4899" s="21" t="s">
        <v>39330</v>
      </c>
      <c r="D4899" s="21" t="s">
        <v>39331</v>
      </c>
      <c r="E4899" s="21" t="s">
        <v>39332</v>
      </c>
      <c r="F4899" s="21" t="s">
        <v>15060</v>
      </c>
    </row>
    <row r="4900" spans="1:6" ht="32" customHeight="1">
      <c r="A4900" s="19" t="s">
        <v>39333</v>
      </c>
      <c r="B4900" s="20" t="s">
        <v>39334</v>
      </c>
      <c r="C4900" s="21" t="s">
        <v>39335</v>
      </c>
      <c r="D4900" s="21" t="s">
        <v>39336</v>
      </c>
      <c r="E4900" s="21" t="s">
        <v>39337</v>
      </c>
      <c r="F4900" s="21" t="s">
        <v>15060</v>
      </c>
    </row>
    <row r="4901" spans="1:6" ht="32" customHeight="1">
      <c r="A4901" s="19" t="s">
        <v>39338</v>
      </c>
      <c r="B4901" s="20" t="s">
        <v>39339</v>
      </c>
      <c r="C4901" s="21" t="s">
        <v>39340</v>
      </c>
      <c r="D4901" s="21" t="s">
        <v>39341</v>
      </c>
      <c r="E4901" s="21" t="s">
        <v>39342</v>
      </c>
      <c r="F4901" s="21" t="s">
        <v>15060</v>
      </c>
    </row>
    <row r="4902" spans="1:6" ht="32" customHeight="1">
      <c r="A4902" s="19" t="s">
        <v>39343</v>
      </c>
      <c r="B4902" s="20" t="s">
        <v>39344</v>
      </c>
      <c r="C4902" s="21" t="s">
        <v>39345</v>
      </c>
      <c r="D4902" s="21" t="s">
        <v>39346</v>
      </c>
      <c r="E4902" s="21" t="s">
        <v>39347</v>
      </c>
      <c r="F4902" s="21" t="s">
        <v>15060</v>
      </c>
    </row>
    <row r="4903" spans="1:6" ht="32" customHeight="1">
      <c r="A4903" s="19" t="s">
        <v>39348</v>
      </c>
      <c r="B4903" s="20" t="s">
        <v>39349</v>
      </c>
      <c r="C4903" s="21" t="s">
        <v>39350</v>
      </c>
      <c r="D4903" s="21" t="s">
        <v>39351</v>
      </c>
      <c r="E4903" s="21" t="s">
        <v>39352</v>
      </c>
      <c r="F4903" s="21" t="s">
        <v>15060</v>
      </c>
    </row>
    <row r="4904" spans="1:6" ht="32" customHeight="1">
      <c r="A4904" s="19" t="s">
        <v>39353</v>
      </c>
      <c r="B4904" s="20" t="s">
        <v>39354</v>
      </c>
      <c r="C4904" s="21" t="s">
        <v>39355</v>
      </c>
      <c r="D4904" s="21" t="s">
        <v>39356</v>
      </c>
      <c r="E4904" s="21" t="s">
        <v>39357</v>
      </c>
      <c r="F4904" s="21" t="s">
        <v>15060</v>
      </c>
    </row>
    <row r="4905" spans="1:6" ht="32" customHeight="1">
      <c r="A4905" s="19" t="s">
        <v>39358</v>
      </c>
      <c r="B4905" s="20" t="s">
        <v>39359</v>
      </c>
      <c r="C4905" s="21" t="s">
        <v>39360</v>
      </c>
      <c r="D4905" s="21" t="s">
        <v>39361</v>
      </c>
      <c r="E4905" s="21" t="s">
        <v>39362</v>
      </c>
      <c r="F4905" s="21" t="s">
        <v>15060</v>
      </c>
    </row>
    <row r="4906" spans="1:6" ht="32" customHeight="1">
      <c r="A4906" s="19" t="s">
        <v>39363</v>
      </c>
      <c r="B4906" s="20" t="s">
        <v>39364</v>
      </c>
      <c r="C4906" s="21" t="s">
        <v>39365</v>
      </c>
      <c r="D4906" s="21" t="s">
        <v>39366</v>
      </c>
      <c r="E4906" s="21" t="s">
        <v>39367</v>
      </c>
      <c r="F4906" s="21" t="s">
        <v>15060</v>
      </c>
    </row>
    <row r="4907" spans="1:6" ht="32" customHeight="1">
      <c r="A4907" s="19" t="s">
        <v>39368</v>
      </c>
      <c r="B4907" s="20" t="s">
        <v>39369</v>
      </c>
      <c r="C4907" s="21" t="s">
        <v>39370</v>
      </c>
      <c r="D4907" s="21" t="s">
        <v>39371</v>
      </c>
      <c r="E4907" s="21" t="s">
        <v>39372</v>
      </c>
      <c r="F4907" s="21" t="s">
        <v>15060</v>
      </c>
    </row>
    <row r="4908" spans="1:6" ht="32" customHeight="1">
      <c r="A4908" s="19" t="s">
        <v>39373</v>
      </c>
      <c r="B4908" s="20" t="s">
        <v>39374</v>
      </c>
      <c r="C4908" s="21" t="s">
        <v>39375</v>
      </c>
      <c r="D4908" s="21" t="s">
        <v>39376</v>
      </c>
      <c r="E4908" s="21" t="s">
        <v>39377</v>
      </c>
      <c r="F4908" s="21" t="s">
        <v>15060</v>
      </c>
    </row>
    <row r="4909" spans="1:6" ht="32" customHeight="1">
      <c r="A4909" s="19" t="s">
        <v>39378</v>
      </c>
      <c r="B4909" s="20" t="s">
        <v>39379</v>
      </c>
      <c r="C4909" s="21" t="s">
        <v>39380</v>
      </c>
      <c r="D4909" s="21" t="s">
        <v>39381</v>
      </c>
      <c r="E4909" s="21" t="s">
        <v>39382</v>
      </c>
      <c r="F4909" s="21" t="s">
        <v>15060</v>
      </c>
    </row>
    <row r="4910" spans="1:6" ht="32" customHeight="1">
      <c r="A4910" s="19" t="s">
        <v>39383</v>
      </c>
      <c r="B4910" s="20" t="s">
        <v>39384</v>
      </c>
      <c r="C4910" s="21" t="s">
        <v>39385</v>
      </c>
      <c r="D4910" s="21" t="s">
        <v>39386</v>
      </c>
      <c r="E4910" s="21" t="s">
        <v>39387</v>
      </c>
      <c r="F4910" s="21" t="s">
        <v>15060</v>
      </c>
    </row>
    <row r="4911" spans="1:6" ht="32" customHeight="1">
      <c r="A4911" s="19" t="s">
        <v>39388</v>
      </c>
      <c r="B4911" s="20" t="s">
        <v>39389</v>
      </c>
      <c r="C4911" s="21" t="s">
        <v>39390</v>
      </c>
      <c r="D4911" s="21" t="s">
        <v>39391</v>
      </c>
      <c r="E4911" s="21" t="s">
        <v>39392</v>
      </c>
      <c r="F4911" s="21" t="s">
        <v>15060</v>
      </c>
    </row>
    <row r="4912" spans="1:6" ht="32" customHeight="1">
      <c r="A4912" s="19" t="s">
        <v>39393</v>
      </c>
      <c r="B4912" s="20" t="s">
        <v>39394</v>
      </c>
      <c r="C4912" s="21" t="s">
        <v>39395</v>
      </c>
      <c r="D4912" s="21" t="s">
        <v>39396</v>
      </c>
      <c r="E4912" s="21" t="s">
        <v>39397</v>
      </c>
      <c r="F4912" s="21" t="s">
        <v>15060</v>
      </c>
    </row>
    <row r="4913" spans="1:6" ht="32" customHeight="1">
      <c r="A4913" s="19" t="s">
        <v>39398</v>
      </c>
      <c r="B4913" s="20" t="s">
        <v>39399</v>
      </c>
      <c r="C4913" s="21" t="s">
        <v>39400</v>
      </c>
      <c r="D4913" s="21" t="s">
        <v>39401</v>
      </c>
      <c r="E4913" s="22">
        <v>100</v>
      </c>
      <c r="F4913" s="21" t="s">
        <v>15060</v>
      </c>
    </row>
    <row r="4914" spans="1:6" ht="32" customHeight="1">
      <c r="A4914" s="19" t="s">
        <v>39402</v>
      </c>
      <c r="B4914" s="20" t="s">
        <v>39403</v>
      </c>
      <c r="C4914" s="21" t="s">
        <v>39404</v>
      </c>
      <c r="D4914" s="21" t="s">
        <v>39405</v>
      </c>
      <c r="E4914" s="21" t="s">
        <v>39406</v>
      </c>
      <c r="F4914" s="21" t="s">
        <v>15060</v>
      </c>
    </row>
    <row r="4915" spans="1:6" ht="32" customHeight="1">
      <c r="A4915" s="19" t="s">
        <v>39407</v>
      </c>
      <c r="B4915" s="20" t="s">
        <v>39408</v>
      </c>
      <c r="C4915" s="21" t="s">
        <v>39409</v>
      </c>
      <c r="D4915" s="21" t="s">
        <v>39410</v>
      </c>
      <c r="E4915" s="21" t="s">
        <v>39411</v>
      </c>
      <c r="F4915" s="21" t="s">
        <v>15060</v>
      </c>
    </row>
    <row r="4916" spans="1:6" ht="32" customHeight="1">
      <c r="A4916" s="19" t="s">
        <v>39412</v>
      </c>
      <c r="B4916" s="20" t="s">
        <v>39413</v>
      </c>
      <c r="C4916" s="21" t="s">
        <v>39414</v>
      </c>
      <c r="D4916" s="21" t="s">
        <v>39415</v>
      </c>
      <c r="E4916" s="21" t="s">
        <v>39416</v>
      </c>
      <c r="F4916" s="21" t="s">
        <v>15060</v>
      </c>
    </row>
    <row r="4917" spans="1:6" ht="32" customHeight="1">
      <c r="A4917" s="19" t="s">
        <v>39417</v>
      </c>
      <c r="B4917" s="20" t="s">
        <v>39418</v>
      </c>
      <c r="C4917" s="21" t="s">
        <v>39419</v>
      </c>
      <c r="D4917" s="21" t="s">
        <v>39420</v>
      </c>
      <c r="E4917" s="21" t="s">
        <v>39421</v>
      </c>
      <c r="F4917" s="21" t="s">
        <v>15060</v>
      </c>
    </row>
    <row r="4918" spans="1:6" ht="32" customHeight="1">
      <c r="A4918" s="19" t="s">
        <v>39422</v>
      </c>
      <c r="B4918" s="20" t="s">
        <v>39423</v>
      </c>
      <c r="C4918" s="21" t="s">
        <v>39424</v>
      </c>
      <c r="D4918" s="21" t="s">
        <v>39425</v>
      </c>
      <c r="E4918" s="21" t="s">
        <v>39426</v>
      </c>
      <c r="F4918" s="21" t="s">
        <v>15060</v>
      </c>
    </row>
    <row r="4919" spans="1:6" ht="32" customHeight="1">
      <c r="A4919" s="19" t="s">
        <v>39427</v>
      </c>
      <c r="B4919" s="20" t="s">
        <v>39428</v>
      </c>
      <c r="C4919" s="21" t="s">
        <v>39429</v>
      </c>
      <c r="D4919" s="21" t="s">
        <v>39430</v>
      </c>
      <c r="E4919" s="21" t="s">
        <v>39431</v>
      </c>
      <c r="F4919" s="21" t="s">
        <v>15060</v>
      </c>
    </row>
    <row r="4920" spans="1:6" ht="32" customHeight="1">
      <c r="A4920" s="19" t="s">
        <v>39432</v>
      </c>
      <c r="B4920" s="20" t="s">
        <v>39433</v>
      </c>
      <c r="C4920" s="21" t="s">
        <v>39434</v>
      </c>
      <c r="D4920" s="21" t="s">
        <v>39435</v>
      </c>
      <c r="E4920" s="21" t="s">
        <v>39436</v>
      </c>
      <c r="F4920" s="21" t="s">
        <v>15060</v>
      </c>
    </row>
    <row r="4921" spans="1:6" ht="32" customHeight="1">
      <c r="A4921" s="19" t="s">
        <v>39437</v>
      </c>
      <c r="B4921" s="20" t="s">
        <v>39438</v>
      </c>
      <c r="C4921" s="21" t="s">
        <v>39439</v>
      </c>
      <c r="D4921" s="21" t="s">
        <v>39440</v>
      </c>
      <c r="E4921" s="21" t="s">
        <v>39441</v>
      </c>
      <c r="F4921" s="21" t="s">
        <v>15060</v>
      </c>
    </row>
    <row r="4922" spans="1:6" ht="32" customHeight="1">
      <c r="A4922" s="19" t="s">
        <v>39442</v>
      </c>
      <c r="B4922" s="20" t="s">
        <v>39443</v>
      </c>
      <c r="C4922" s="21" t="s">
        <v>39444</v>
      </c>
      <c r="D4922" s="21" t="s">
        <v>39445</v>
      </c>
      <c r="E4922" s="22">
        <v>100</v>
      </c>
      <c r="F4922" s="21" t="s">
        <v>15060</v>
      </c>
    </row>
    <row r="4923" spans="1:6" ht="32" customHeight="1">
      <c r="A4923" s="19" t="s">
        <v>39446</v>
      </c>
      <c r="B4923" s="20" t="s">
        <v>39447</v>
      </c>
      <c r="C4923" s="21" t="s">
        <v>39448</v>
      </c>
      <c r="D4923" s="21" t="s">
        <v>39449</v>
      </c>
      <c r="E4923" s="21" t="s">
        <v>39450</v>
      </c>
      <c r="F4923" s="21" t="s">
        <v>15060</v>
      </c>
    </row>
    <row r="4924" spans="1:6" ht="32" customHeight="1">
      <c r="A4924" s="19" t="s">
        <v>39451</v>
      </c>
      <c r="B4924" s="20" t="s">
        <v>39452</v>
      </c>
      <c r="C4924" s="21" t="s">
        <v>39453</v>
      </c>
      <c r="D4924" s="21" t="s">
        <v>39454</v>
      </c>
      <c r="E4924" s="21" t="s">
        <v>39455</v>
      </c>
      <c r="F4924" s="21" t="s">
        <v>15060</v>
      </c>
    </row>
    <row r="4925" spans="1:6" ht="32" customHeight="1">
      <c r="A4925" s="19" t="s">
        <v>39456</v>
      </c>
      <c r="B4925" s="20" t="s">
        <v>39457</v>
      </c>
      <c r="C4925" s="21" t="s">
        <v>39458</v>
      </c>
      <c r="D4925" s="21" t="s">
        <v>39459</v>
      </c>
      <c r="E4925" s="21" t="s">
        <v>39460</v>
      </c>
      <c r="F4925" s="21" t="s">
        <v>15060</v>
      </c>
    </row>
    <row r="4926" spans="1:6" ht="32" customHeight="1">
      <c r="A4926" s="19" t="s">
        <v>39461</v>
      </c>
      <c r="B4926" s="20" t="s">
        <v>39462</v>
      </c>
      <c r="C4926" s="21" t="s">
        <v>39463</v>
      </c>
      <c r="D4926" s="21" t="s">
        <v>39464</v>
      </c>
      <c r="E4926" s="21" t="s">
        <v>39465</v>
      </c>
      <c r="F4926" s="21" t="s">
        <v>15060</v>
      </c>
    </row>
    <row r="4927" spans="1:6" ht="32" customHeight="1">
      <c r="A4927" s="19" t="s">
        <v>39466</v>
      </c>
      <c r="B4927" s="20" t="s">
        <v>39467</v>
      </c>
      <c r="C4927" s="21" t="s">
        <v>39468</v>
      </c>
      <c r="D4927" s="21" t="s">
        <v>39469</v>
      </c>
      <c r="E4927" s="21" t="s">
        <v>39470</v>
      </c>
      <c r="F4927" s="21" t="s">
        <v>15060</v>
      </c>
    </row>
    <row r="4928" spans="1:6" ht="32" customHeight="1">
      <c r="A4928" s="19" t="s">
        <v>39471</v>
      </c>
      <c r="B4928" s="20" t="s">
        <v>39472</v>
      </c>
      <c r="C4928" s="21" t="s">
        <v>39473</v>
      </c>
      <c r="D4928" s="21" t="s">
        <v>39474</v>
      </c>
      <c r="E4928" s="21" t="s">
        <v>39475</v>
      </c>
      <c r="F4928" s="21" t="s">
        <v>15060</v>
      </c>
    </row>
    <row r="4929" spans="1:6" ht="32" customHeight="1">
      <c r="A4929" s="19" t="s">
        <v>39476</v>
      </c>
      <c r="B4929" s="20" t="s">
        <v>39477</v>
      </c>
      <c r="C4929" s="21" t="s">
        <v>39478</v>
      </c>
      <c r="D4929" s="21" t="s">
        <v>39479</v>
      </c>
      <c r="E4929" s="21" t="s">
        <v>39480</v>
      </c>
      <c r="F4929" s="21" t="s">
        <v>15060</v>
      </c>
    </row>
    <row r="4930" spans="1:6" ht="32" customHeight="1">
      <c r="A4930" s="19" t="s">
        <v>39481</v>
      </c>
      <c r="B4930" s="20" t="s">
        <v>39482</v>
      </c>
      <c r="C4930" s="21" t="s">
        <v>39483</v>
      </c>
      <c r="D4930" s="21" t="s">
        <v>39484</v>
      </c>
      <c r="E4930" s="21" t="s">
        <v>39485</v>
      </c>
      <c r="F4930" s="21" t="s">
        <v>15060</v>
      </c>
    </row>
    <row r="4931" spans="1:6" ht="32" customHeight="1">
      <c r="A4931" s="19" t="s">
        <v>39486</v>
      </c>
      <c r="B4931" s="20" t="s">
        <v>39487</v>
      </c>
      <c r="C4931" s="21" t="s">
        <v>39488</v>
      </c>
      <c r="D4931" s="21" t="s">
        <v>39489</v>
      </c>
      <c r="E4931" s="22">
        <v>100</v>
      </c>
      <c r="F4931" s="21" t="s">
        <v>15060</v>
      </c>
    </row>
    <row r="4932" spans="1:6" ht="32" customHeight="1">
      <c r="A4932" s="19" t="s">
        <v>39490</v>
      </c>
      <c r="B4932" s="20" t="s">
        <v>39491</v>
      </c>
      <c r="C4932" s="21" t="s">
        <v>39492</v>
      </c>
      <c r="D4932" s="21" t="s">
        <v>39493</v>
      </c>
      <c r="E4932" s="22">
        <v>100</v>
      </c>
      <c r="F4932" s="21" t="s">
        <v>15060</v>
      </c>
    </row>
    <row r="4933" spans="1:6" ht="32" customHeight="1">
      <c r="A4933" s="19" t="s">
        <v>39494</v>
      </c>
      <c r="B4933" s="20" t="s">
        <v>39495</v>
      </c>
      <c r="C4933" s="21" t="s">
        <v>39496</v>
      </c>
      <c r="D4933" s="21" t="s">
        <v>39497</v>
      </c>
      <c r="E4933" s="21" t="s">
        <v>39498</v>
      </c>
      <c r="F4933" s="21" t="s">
        <v>15060</v>
      </c>
    </row>
    <row r="4934" spans="1:6" ht="32" customHeight="1">
      <c r="A4934" s="19" t="s">
        <v>39499</v>
      </c>
      <c r="B4934" s="20" t="s">
        <v>39500</v>
      </c>
      <c r="C4934" s="21" t="s">
        <v>39501</v>
      </c>
      <c r="D4934" s="21" t="s">
        <v>39502</v>
      </c>
      <c r="E4934" s="21" t="s">
        <v>39503</v>
      </c>
      <c r="F4934" s="21" t="s">
        <v>15060</v>
      </c>
    </row>
    <row r="4935" spans="1:6" ht="32" customHeight="1">
      <c r="A4935" s="19" t="s">
        <v>39504</v>
      </c>
      <c r="B4935" s="20" t="s">
        <v>39505</v>
      </c>
      <c r="C4935" s="21" t="s">
        <v>39506</v>
      </c>
      <c r="D4935" s="21" t="s">
        <v>39507</v>
      </c>
      <c r="E4935" s="21" t="s">
        <v>39508</v>
      </c>
      <c r="F4935" s="21" t="s">
        <v>15060</v>
      </c>
    </row>
    <row r="4936" spans="1:6" ht="32" customHeight="1">
      <c r="A4936" s="19" t="s">
        <v>39509</v>
      </c>
      <c r="B4936" s="20" t="s">
        <v>39510</v>
      </c>
      <c r="C4936" s="21" t="s">
        <v>39511</v>
      </c>
      <c r="D4936" s="21" t="s">
        <v>39512</v>
      </c>
      <c r="E4936" s="21" t="s">
        <v>39513</v>
      </c>
      <c r="F4936" s="21" t="s">
        <v>15060</v>
      </c>
    </row>
    <row r="4937" spans="1:6" ht="32" customHeight="1">
      <c r="A4937" s="19" t="s">
        <v>39514</v>
      </c>
      <c r="B4937" s="20" t="s">
        <v>39515</v>
      </c>
      <c r="C4937" s="21" t="s">
        <v>39516</v>
      </c>
      <c r="D4937" s="21" t="s">
        <v>39517</v>
      </c>
      <c r="E4937" s="21" t="s">
        <v>39518</v>
      </c>
      <c r="F4937" s="21" t="s">
        <v>15060</v>
      </c>
    </row>
    <row r="4938" spans="1:6" ht="32" customHeight="1">
      <c r="A4938" s="19" t="s">
        <v>39519</v>
      </c>
      <c r="B4938" s="20" t="s">
        <v>39520</v>
      </c>
      <c r="C4938" s="21" t="s">
        <v>39521</v>
      </c>
      <c r="D4938" s="21" t="s">
        <v>39522</v>
      </c>
      <c r="E4938" s="21" t="s">
        <v>39523</v>
      </c>
      <c r="F4938" s="21" t="s">
        <v>15060</v>
      </c>
    </row>
    <row r="4939" spans="1:6" ht="32" customHeight="1">
      <c r="A4939" s="19" t="s">
        <v>39524</v>
      </c>
      <c r="B4939" s="20" t="s">
        <v>39525</v>
      </c>
      <c r="C4939" s="21" t="s">
        <v>39526</v>
      </c>
      <c r="D4939" s="21" t="s">
        <v>39527</v>
      </c>
      <c r="E4939" s="21" t="s">
        <v>39528</v>
      </c>
      <c r="F4939" s="21" t="s">
        <v>15060</v>
      </c>
    </row>
    <row r="4940" spans="1:6" ht="32" customHeight="1">
      <c r="A4940" s="19" t="s">
        <v>39529</v>
      </c>
      <c r="B4940" s="20" t="s">
        <v>39530</v>
      </c>
      <c r="C4940" s="21" t="s">
        <v>39531</v>
      </c>
      <c r="D4940" s="21" t="s">
        <v>39532</v>
      </c>
      <c r="E4940" s="22">
        <v>100</v>
      </c>
      <c r="F4940" s="21" t="s">
        <v>15060</v>
      </c>
    </row>
    <row r="4941" spans="1:6" ht="32" customHeight="1">
      <c r="A4941" s="19" t="s">
        <v>39533</v>
      </c>
      <c r="B4941" s="20" t="s">
        <v>39534</v>
      </c>
      <c r="C4941" s="21" t="s">
        <v>39535</v>
      </c>
      <c r="D4941" s="21" t="s">
        <v>39536</v>
      </c>
      <c r="E4941" s="21" t="s">
        <v>39537</v>
      </c>
      <c r="F4941" s="21" t="s">
        <v>15060</v>
      </c>
    </row>
    <row r="4942" spans="1:6" ht="32" customHeight="1">
      <c r="A4942" s="19" t="s">
        <v>39538</v>
      </c>
      <c r="B4942" s="20" t="s">
        <v>39539</v>
      </c>
      <c r="C4942" s="21" t="s">
        <v>39540</v>
      </c>
      <c r="D4942" s="21" t="s">
        <v>39541</v>
      </c>
      <c r="E4942" s="21" t="s">
        <v>39542</v>
      </c>
      <c r="F4942" s="21" t="s">
        <v>15060</v>
      </c>
    </row>
    <row r="4943" spans="1:6" ht="32" customHeight="1">
      <c r="A4943" s="19" t="s">
        <v>39543</v>
      </c>
      <c r="B4943" s="20" t="s">
        <v>39544</v>
      </c>
      <c r="C4943" s="21" t="s">
        <v>39545</v>
      </c>
      <c r="D4943" s="21" t="s">
        <v>39546</v>
      </c>
      <c r="E4943" s="21" t="s">
        <v>39547</v>
      </c>
      <c r="F4943" s="21" t="s">
        <v>15060</v>
      </c>
    </row>
    <row r="4944" spans="1:6" ht="32" customHeight="1">
      <c r="A4944" s="19" t="s">
        <v>39548</v>
      </c>
      <c r="B4944" s="20" t="s">
        <v>39549</v>
      </c>
      <c r="C4944" s="21" t="s">
        <v>39550</v>
      </c>
      <c r="D4944" s="21" t="s">
        <v>39551</v>
      </c>
      <c r="E4944" s="21" t="s">
        <v>39552</v>
      </c>
      <c r="F4944" s="21" t="s">
        <v>15060</v>
      </c>
    </row>
    <row r="4945" spans="1:6" ht="32" customHeight="1">
      <c r="A4945" s="19" t="s">
        <v>39553</v>
      </c>
      <c r="B4945" s="20" t="s">
        <v>39554</v>
      </c>
      <c r="C4945" s="21" t="s">
        <v>39555</v>
      </c>
      <c r="D4945" s="21" t="s">
        <v>39556</v>
      </c>
      <c r="E4945" s="21" t="s">
        <v>39557</v>
      </c>
      <c r="F4945" s="21" t="s">
        <v>15060</v>
      </c>
    </row>
    <row r="4946" spans="1:6" ht="32" customHeight="1">
      <c r="A4946" s="19" t="s">
        <v>39558</v>
      </c>
      <c r="B4946" s="20" t="s">
        <v>39559</v>
      </c>
      <c r="C4946" s="21" t="s">
        <v>39560</v>
      </c>
      <c r="D4946" s="21" t="s">
        <v>39561</v>
      </c>
      <c r="E4946" s="21" t="s">
        <v>39562</v>
      </c>
      <c r="F4946" s="21" t="s">
        <v>15060</v>
      </c>
    </row>
    <row r="4947" spans="1:6" ht="32" customHeight="1">
      <c r="A4947" s="19" t="s">
        <v>39563</v>
      </c>
      <c r="B4947" s="20" t="s">
        <v>39564</v>
      </c>
      <c r="C4947" s="21" t="s">
        <v>39565</v>
      </c>
      <c r="D4947" s="21" t="s">
        <v>39566</v>
      </c>
      <c r="E4947" s="21" t="s">
        <v>39567</v>
      </c>
      <c r="F4947" s="21" t="s">
        <v>15060</v>
      </c>
    </row>
    <row r="4948" spans="1:6" ht="32" customHeight="1">
      <c r="A4948" s="19" t="s">
        <v>39568</v>
      </c>
      <c r="B4948" s="20" t="s">
        <v>39569</v>
      </c>
      <c r="C4948" s="21" t="s">
        <v>39570</v>
      </c>
      <c r="D4948" s="21" t="s">
        <v>39571</v>
      </c>
      <c r="E4948" s="21" t="s">
        <v>39572</v>
      </c>
      <c r="F4948" s="21" t="s">
        <v>15060</v>
      </c>
    </row>
    <row r="4949" spans="1:6" ht="32" customHeight="1">
      <c r="A4949" s="19" t="s">
        <v>39573</v>
      </c>
      <c r="B4949" s="20" t="s">
        <v>39574</v>
      </c>
      <c r="C4949" s="21" t="s">
        <v>39575</v>
      </c>
      <c r="D4949" s="21" t="s">
        <v>39576</v>
      </c>
      <c r="E4949" s="21" t="s">
        <v>39577</v>
      </c>
      <c r="F4949" s="21" t="s">
        <v>15060</v>
      </c>
    </row>
    <row r="4950" spans="1:6" ht="32" customHeight="1">
      <c r="A4950" s="19" t="s">
        <v>39578</v>
      </c>
      <c r="B4950" s="20" t="s">
        <v>39579</v>
      </c>
      <c r="C4950" s="21" t="s">
        <v>39580</v>
      </c>
      <c r="D4950" s="21" t="s">
        <v>39581</v>
      </c>
      <c r="E4950" s="21" t="s">
        <v>39582</v>
      </c>
      <c r="F4950" s="21" t="s">
        <v>15060</v>
      </c>
    </row>
    <row r="4951" spans="1:6" ht="32" customHeight="1">
      <c r="A4951" s="19" t="s">
        <v>39583</v>
      </c>
      <c r="B4951" s="20" t="s">
        <v>39584</v>
      </c>
      <c r="C4951" s="21" t="s">
        <v>39585</v>
      </c>
      <c r="D4951" s="21" t="s">
        <v>39586</v>
      </c>
      <c r="E4951" s="21" t="s">
        <v>39587</v>
      </c>
      <c r="F4951" s="21" t="s">
        <v>15060</v>
      </c>
    </row>
    <row r="4952" spans="1:6" ht="32" customHeight="1">
      <c r="A4952" s="19" t="s">
        <v>39588</v>
      </c>
      <c r="B4952" s="20" t="s">
        <v>39589</v>
      </c>
      <c r="C4952" s="21" t="s">
        <v>39590</v>
      </c>
      <c r="D4952" s="21" t="s">
        <v>39591</v>
      </c>
      <c r="E4952" s="21" t="s">
        <v>39592</v>
      </c>
      <c r="F4952" s="21" t="s">
        <v>15060</v>
      </c>
    </row>
    <row r="4953" spans="1:6" ht="32" customHeight="1">
      <c r="A4953" s="19" t="s">
        <v>39593</v>
      </c>
      <c r="B4953" s="20" t="s">
        <v>39594</v>
      </c>
      <c r="C4953" s="21" t="s">
        <v>39595</v>
      </c>
      <c r="D4953" s="21" t="s">
        <v>39596</v>
      </c>
      <c r="E4953" s="21" t="s">
        <v>39597</v>
      </c>
      <c r="F4953" s="21" t="s">
        <v>15060</v>
      </c>
    </row>
    <row r="4954" spans="1:6" ht="32" customHeight="1">
      <c r="A4954" s="19" t="s">
        <v>39598</v>
      </c>
      <c r="B4954" s="20" t="s">
        <v>39599</v>
      </c>
      <c r="C4954" s="21" t="s">
        <v>39600</v>
      </c>
      <c r="D4954" s="21" t="s">
        <v>39601</v>
      </c>
      <c r="E4954" s="21" t="s">
        <v>39602</v>
      </c>
      <c r="F4954" s="21" t="s">
        <v>15060</v>
      </c>
    </row>
    <row r="4955" spans="1:6" ht="32" customHeight="1">
      <c r="A4955" s="19" t="s">
        <v>39603</v>
      </c>
      <c r="B4955" s="20" t="s">
        <v>39604</v>
      </c>
      <c r="C4955" s="21" t="s">
        <v>39605</v>
      </c>
      <c r="D4955" s="21" t="s">
        <v>39606</v>
      </c>
      <c r="E4955" s="21" t="s">
        <v>39607</v>
      </c>
      <c r="F4955" s="21" t="s">
        <v>15060</v>
      </c>
    </row>
    <row r="4956" spans="1:6" ht="32" customHeight="1">
      <c r="A4956" s="19" t="s">
        <v>39608</v>
      </c>
      <c r="B4956" s="20" t="s">
        <v>39609</v>
      </c>
      <c r="C4956" s="21" t="s">
        <v>39610</v>
      </c>
      <c r="D4956" s="21" t="s">
        <v>39611</v>
      </c>
      <c r="E4956" s="21" t="s">
        <v>39612</v>
      </c>
      <c r="F4956" s="21" t="s">
        <v>15060</v>
      </c>
    </row>
    <row r="4957" spans="1:6" ht="32" customHeight="1">
      <c r="A4957" s="19" t="s">
        <v>39613</v>
      </c>
      <c r="B4957" s="20" t="s">
        <v>39614</v>
      </c>
      <c r="C4957" s="21" t="s">
        <v>39615</v>
      </c>
      <c r="D4957" s="21" t="s">
        <v>39616</v>
      </c>
      <c r="E4957" s="21" t="s">
        <v>39617</v>
      </c>
      <c r="F4957" s="21" t="s">
        <v>15060</v>
      </c>
    </row>
    <row r="4958" spans="1:6" ht="32" customHeight="1">
      <c r="A4958" s="19" t="s">
        <v>39618</v>
      </c>
      <c r="B4958" s="20" t="s">
        <v>39619</v>
      </c>
      <c r="C4958" s="21" t="s">
        <v>39620</v>
      </c>
      <c r="D4958" s="21" t="s">
        <v>39621</v>
      </c>
      <c r="E4958" s="21" t="s">
        <v>39622</v>
      </c>
      <c r="F4958" s="21" t="s">
        <v>15060</v>
      </c>
    </row>
    <row r="4959" spans="1:6" ht="32" customHeight="1">
      <c r="A4959" s="19" t="s">
        <v>39623</v>
      </c>
      <c r="B4959" s="20" t="s">
        <v>39624</v>
      </c>
      <c r="C4959" s="21" t="s">
        <v>39625</v>
      </c>
      <c r="D4959" s="21" t="s">
        <v>39626</v>
      </c>
      <c r="E4959" s="21" t="s">
        <v>39627</v>
      </c>
      <c r="F4959" s="21" t="s">
        <v>15060</v>
      </c>
    </row>
    <row r="4960" spans="1:6" ht="32" customHeight="1">
      <c r="A4960" s="19" t="s">
        <v>39628</v>
      </c>
      <c r="B4960" s="20" t="s">
        <v>39629</v>
      </c>
      <c r="C4960" s="21" t="s">
        <v>39630</v>
      </c>
      <c r="D4960" s="21" t="s">
        <v>39631</v>
      </c>
      <c r="E4960" s="22">
        <v>100</v>
      </c>
      <c r="F4960" s="21" t="s">
        <v>15060</v>
      </c>
    </row>
    <row r="4961" spans="1:6" ht="32" customHeight="1">
      <c r="A4961" s="19" t="s">
        <v>39632</v>
      </c>
      <c r="B4961" s="20" t="s">
        <v>39633</v>
      </c>
      <c r="C4961" s="21" t="s">
        <v>39634</v>
      </c>
      <c r="D4961" s="21" t="s">
        <v>39635</v>
      </c>
      <c r="E4961" s="21" t="s">
        <v>39636</v>
      </c>
      <c r="F4961" s="21" t="s">
        <v>15060</v>
      </c>
    </row>
    <row r="4962" spans="1:6" ht="32" customHeight="1">
      <c r="A4962" s="19" t="s">
        <v>39637</v>
      </c>
      <c r="B4962" s="20" t="s">
        <v>39638</v>
      </c>
      <c r="C4962" s="21" t="s">
        <v>39639</v>
      </c>
      <c r="D4962" s="21" t="s">
        <v>39640</v>
      </c>
      <c r="E4962" s="21" t="s">
        <v>39641</v>
      </c>
      <c r="F4962" s="21" t="s">
        <v>15060</v>
      </c>
    </row>
    <row r="4963" spans="1:6" ht="32" customHeight="1">
      <c r="A4963" s="19" t="s">
        <v>39642</v>
      </c>
      <c r="B4963" s="20" t="s">
        <v>39643</v>
      </c>
      <c r="C4963" s="21" t="s">
        <v>39644</v>
      </c>
      <c r="D4963" s="21" t="s">
        <v>39645</v>
      </c>
      <c r="E4963" s="21" t="s">
        <v>39646</v>
      </c>
      <c r="F4963" s="21" t="s">
        <v>15060</v>
      </c>
    </row>
    <row r="4964" spans="1:6" ht="32" customHeight="1">
      <c r="A4964" s="19" t="s">
        <v>39647</v>
      </c>
      <c r="B4964" s="20" t="s">
        <v>39648</v>
      </c>
      <c r="C4964" s="21" t="s">
        <v>39649</v>
      </c>
      <c r="D4964" s="21" t="s">
        <v>39650</v>
      </c>
      <c r="E4964" s="21" t="s">
        <v>39651</v>
      </c>
      <c r="F4964" s="21" t="s">
        <v>15060</v>
      </c>
    </row>
    <row r="4965" spans="1:6" ht="32" customHeight="1">
      <c r="A4965" s="19" t="s">
        <v>39652</v>
      </c>
      <c r="B4965" s="20" t="s">
        <v>39653</v>
      </c>
      <c r="C4965" s="21" t="s">
        <v>39654</v>
      </c>
      <c r="D4965" s="21" t="s">
        <v>39655</v>
      </c>
      <c r="E4965" s="21" t="s">
        <v>39656</v>
      </c>
      <c r="F4965" s="21" t="s">
        <v>15060</v>
      </c>
    </row>
    <row r="4966" spans="1:6" ht="32" customHeight="1">
      <c r="A4966" s="19" t="s">
        <v>39657</v>
      </c>
      <c r="B4966" s="20" t="s">
        <v>39658</v>
      </c>
      <c r="C4966" s="21" t="s">
        <v>39659</v>
      </c>
      <c r="D4966" s="21" t="s">
        <v>39660</v>
      </c>
      <c r="E4966" s="21" t="s">
        <v>39661</v>
      </c>
      <c r="F4966" s="21" t="s">
        <v>15060</v>
      </c>
    </row>
    <row r="4967" spans="1:6" ht="32" customHeight="1">
      <c r="A4967" s="19" t="s">
        <v>39662</v>
      </c>
      <c r="B4967" s="20" t="s">
        <v>39663</v>
      </c>
      <c r="C4967" s="21" t="s">
        <v>39664</v>
      </c>
      <c r="D4967" s="21" t="s">
        <v>39665</v>
      </c>
      <c r="E4967" s="21" t="s">
        <v>39666</v>
      </c>
      <c r="F4967" s="21" t="s">
        <v>15060</v>
      </c>
    </row>
    <row r="4968" spans="1:6" ht="32" customHeight="1">
      <c r="A4968" s="19" t="s">
        <v>39667</v>
      </c>
      <c r="B4968" s="20" t="s">
        <v>39668</v>
      </c>
      <c r="C4968" s="21" t="s">
        <v>39669</v>
      </c>
      <c r="D4968" s="21" t="s">
        <v>39670</v>
      </c>
      <c r="E4968" s="21" t="s">
        <v>39671</v>
      </c>
      <c r="F4968" s="21" t="s">
        <v>15060</v>
      </c>
    </row>
    <row r="4969" spans="1:6" ht="32" customHeight="1">
      <c r="A4969" s="19" t="s">
        <v>39672</v>
      </c>
      <c r="B4969" s="20" t="s">
        <v>39673</v>
      </c>
      <c r="C4969" s="21" t="s">
        <v>39674</v>
      </c>
      <c r="D4969" s="21" t="s">
        <v>39675</v>
      </c>
      <c r="E4969" s="21" t="s">
        <v>39676</v>
      </c>
      <c r="F4969" s="21" t="s">
        <v>15060</v>
      </c>
    </row>
    <row r="4970" spans="1:6" ht="32" customHeight="1">
      <c r="A4970" s="19" t="s">
        <v>39677</v>
      </c>
      <c r="B4970" s="20" t="s">
        <v>39678</v>
      </c>
      <c r="C4970" s="21" t="s">
        <v>39679</v>
      </c>
      <c r="D4970" s="21" t="s">
        <v>39680</v>
      </c>
      <c r="E4970" s="21" t="s">
        <v>39681</v>
      </c>
      <c r="F4970" s="21" t="s">
        <v>15060</v>
      </c>
    </row>
    <row r="4971" spans="1:6" ht="32" customHeight="1">
      <c r="A4971" s="19" t="s">
        <v>39682</v>
      </c>
      <c r="B4971" s="20" t="s">
        <v>39683</v>
      </c>
      <c r="C4971" s="21" t="s">
        <v>39684</v>
      </c>
      <c r="D4971" s="21" t="s">
        <v>39685</v>
      </c>
      <c r="E4971" s="21" t="s">
        <v>39686</v>
      </c>
      <c r="F4971" s="21" t="s">
        <v>15060</v>
      </c>
    </row>
    <row r="4972" spans="1:6" ht="32" customHeight="1">
      <c r="A4972" s="19" t="s">
        <v>39687</v>
      </c>
      <c r="B4972" s="20" t="s">
        <v>39688</v>
      </c>
      <c r="C4972" s="21" t="s">
        <v>39689</v>
      </c>
      <c r="D4972" s="21" t="s">
        <v>39690</v>
      </c>
      <c r="E4972" s="21" t="s">
        <v>39691</v>
      </c>
      <c r="F4972" s="21" t="s">
        <v>15060</v>
      </c>
    </row>
    <row r="4973" spans="1:6" ht="32" customHeight="1">
      <c r="A4973" s="19" t="s">
        <v>39692</v>
      </c>
      <c r="B4973" s="20" t="s">
        <v>39693</v>
      </c>
      <c r="C4973" s="21" t="s">
        <v>39694</v>
      </c>
      <c r="D4973" s="21" t="s">
        <v>39695</v>
      </c>
      <c r="E4973" s="21" t="s">
        <v>39696</v>
      </c>
      <c r="F4973" s="21" t="s">
        <v>15060</v>
      </c>
    </row>
    <row r="4974" spans="1:6" ht="32" customHeight="1">
      <c r="A4974" s="19" t="s">
        <v>39697</v>
      </c>
      <c r="B4974" s="20" t="s">
        <v>39698</v>
      </c>
      <c r="C4974" s="21" t="s">
        <v>39699</v>
      </c>
      <c r="D4974" s="21" t="s">
        <v>39700</v>
      </c>
      <c r="E4974" s="21" t="s">
        <v>39701</v>
      </c>
      <c r="F4974" s="21" t="s">
        <v>15060</v>
      </c>
    </row>
    <row r="4975" spans="1:6" ht="32" customHeight="1">
      <c r="A4975" s="19" t="s">
        <v>39702</v>
      </c>
      <c r="B4975" s="20" t="s">
        <v>39703</v>
      </c>
      <c r="C4975" s="21" t="s">
        <v>39704</v>
      </c>
      <c r="D4975" s="21" t="s">
        <v>39705</v>
      </c>
      <c r="E4975" s="21" t="s">
        <v>39706</v>
      </c>
      <c r="F4975" s="21" t="s">
        <v>15060</v>
      </c>
    </row>
    <row r="4976" spans="1:6" ht="32" customHeight="1">
      <c r="A4976" s="19" t="s">
        <v>39707</v>
      </c>
      <c r="B4976" s="20" t="s">
        <v>39708</v>
      </c>
      <c r="C4976" s="21" t="s">
        <v>39709</v>
      </c>
      <c r="D4976" s="21" t="s">
        <v>39710</v>
      </c>
      <c r="E4976" s="21" t="s">
        <v>39711</v>
      </c>
      <c r="F4976" s="21" t="s">
        <v>15060</v>
      </c>
    </row>
    <row r="4977" spans="1:6" ht="32" customHeight="1">
      <c r="A4977" s="19" t="s">
        <v>39712</v>
      </c>
      <c r="B4977" s="20" t="s">
        <v>39713</v>
      </c>
      <c r="C4977" s="21" t="s">
        <v>39714</v>
      </c>
      <c r="D4977" s="21" t="s">
        <v>39715</v>
      </c>
      <c r="E4977" s="21" t="s">
        <v>39716</v>
      </c>
      <c r="F4977" s="21" t="s">
        <v>15060</v>
      </c>
    </row>
    <row r="4978" spans="1:6" ht="32" customHeight="1">
      <c r="A4978" s="19" t="s">
        <v>39717</v>
      </c>
      <c r="B4978" s="20" t="s">
        <v>39718</v>
      </c>
      <c r="C4978" s="21" t="s">
        <v>39719</v>
      </c>
      <c r="D4978" s="21" t="s">
        <v>39720</v>
      </c>
      <c r="E4978" s="21" t="s">
        <v>39721</v>
      </c>
      <c r="F4978" s="21" t="s">
        <v>15060</v>
      </c>
    </row>
    <row r="4979" spans="1:6" ht="32" customHeight="1">
      <c r="A4979" s="19" t="s">
        <v>39722</v>
      </c>
      <c r="B4979" s="20" t="s">
        <v>39723</v>
      </c>
      <c r="C4979" s="21" t="s">
        <v>39724</v>
      </c>
      <c r="D4979" s="21" t="s">
        <v>39725</v>
      </c>
      <c r="E4979" s="21" t="s">
        <v>39726</v>
      </c>
      <c r="F4979" s="21" t="s">
        <v>15060</v>
      </c>
    </row>
    <row r="4980" spans="1:6" ht="32" customHeight="1">
      <c r="A4980" s="19" t="s">
        <v>39727</v>
      </c>
      <c r="B4980" s="20" t="s">
        <v>39728</v>
      </c>
      <c r="C4980" s="21" t="s">
        <v>39729</v>
      </c>
      <c r="D4980" s="21" t="s">
        <v>39730</v>
      </c>
      <c r="E4980" s="21" t="s">
        <v>39731</v>
      </c>
      <c r="F4980" s="21" t="s">
        <v>15060</v>
      </c>
    </row>
    <row r="4981" spans="1:6" ht="32" customHeight="1">
      <c r="A4981" s="19" t="s">
        <v>39732</v>
      </c>
      <c r="B4981" s="20" t="s">
        <v>39733</v>
      </c>
      <c r="C4981" s="21" t="s">
        <v>39734</v>
      </c>
      <c r="D4981" s="21" t="s">
        <v>39735</v>
      </c>
      <c r="E4981" s="21" t="s">
        <v>39736</v>
      </c>
      <c r="F4981" s="21" t="s">
        <v>15060</v>
      </c>
    </row>
    <row r="4982" spans="1:6" ht="32" customHeight="1">
      <c r="A4982" s="19" t="s">
        <v>39737</v>
      </c>
      <c r="B4982" s="20" t="s">
        <v>39738</v>
      </c>
      <c r="C4982" s="21" t="s">
        <v>39739</v>
      </c>
      <c r="D4982" s="21" t="s">
        <v>39740</v>
      </c>
      <c r="E4982" s="21" t="s">
        <v>39741</v>
      </c>
      <c r="F4982" s="21" t="s">
        <v>15060</v>
      </c>
    </row>
    <row r="4983" spans="1:6" ht="32" customHeight="1">
      <c r="A4983" s="19" t="s">
        <v>39742</v>
      </c>
      <c r="B4983" s="20" t="s">
        <v>39743</v>
      </c>
      <c r="C4983" s="21" t="s">
        <v>39744</v>
      </c>
      <c r="D4983" s="21" t="s">
        <v>39745</v>
      </c>
      <c r="E4983" s="21" t="s">
        <v>39746</v>
      </c>
      <c r="F4983" s="21" t="s">
        <v>15060</v>
      </c>
    </row>
    <row r="4984" spans="1:6" ht="32" customHeight="1">
      <c r="A4984" s="19" t="s">
        <v>39747</v>
      </c>
      <c r="B4984" s="20" t="s">
        <v>39748</v>
      </c>
      <c r="C4984" s="21" t="s">
        <v>39749</v>
      </c>
      <c r="D4984" s="21" t="s">
        <v>39750</v>
      </c>
      <c r="E4984" s="21" t="s">
        <v>39751</v>
      </c>
      <c r="F4984" s="21" t="s">
        <v>15060</v>
      </c>
    </row>
    <row r="4985" spans="1:6" ht="32" customHeight="1">
      <c r="A4985" s="19" t="s">
        <v>39752</v>
      </c>
      <c r="B4985" s="20" t="s">
        <v>39753</v>
      </c>
      <c r="C4985" s="21" t="s">
        <v>39754</v>
      </c>
      <c r="D4985" s="21" t="s">
        <v>39755</v>
      </c>
      <c r="E4985" s="21" t="s">
        <v>39756</v>
      </c>
      <c r="F4985" s="21" t="s">
        <v>15060</v>
      </c>
    </row>
    <row r="4986" spans="1:6" ht="32" customHeight="1">
      <c r="A4986" s="19" t="s">
        <v>39757</v>
      </c>
      <c r="B4986" s="20" t="s">
        <v>39758</v>
      </c>
      <c r="C4986" s="21" t="s">
        <v>39759</v>
      </c>
      <c r="D4986" s="21" t="s">
        <v>39760</v>
      </c>
      <c r="E4986" s="21" t="s">
        <v>39761</v>
      </c>
      <c r="F4986" s="21" t="s">
        <v>15060</v>
      </c>
    </row>
    <row r="4987" spans="1:6" ht="32" customHeight="1">
      <c r="A4987" s="19" t="s">
        <v>39762</v>
      </c>
      <c r="B4987" s="20" t="s">
        <v>39763</v>
      </c>
      <c r="C4987" s="21" t="s">
        <v>39764</v>
      </c>
      <c r="D4987" s="21" t="s">
        <v>39765</v>
      </c>
      <c r="E4987" s="21" t="s">
        <v>39766</v>
      </c>
      <c r="F4987" s="21" t="s">
        <v>15060</v>
      </c>
    </row>
    <row r="4988" spans="1:6" ht="32" customHeight="1">
      <c r="A4988" s="19" t="s">
        <v>39767</v>
      </c>
      <c r="B4988" s="20" t="s">
        <v>39768</v>
      </c>
      <c r="C4988" s="21" t="s">
        <v>39769</v>
      </c>
      <c r="D4988" s="21" t="s">
        <v>39770</v>
      </c>
      <c r="E4988" s="21" t="s">
        <v>39771</v>
      </c>
      <c r="F4988" s="21" t="s">
        <v>15060</v>
      </c>
    </row>
    <row r="4989" spans="1:6" ht="32" customHeight="1">
      <c r="A4989" s="19" t="s">
        <v>39772</v>
      </c>
      <c r="B4989" s="20" t="s">
        <v>39773</v>
      </c>
      <c r="C4989" s="21" t="s">
        <v>39774</v>
      </c>
      <c r="D4989" s="21" t="s">
        <v>39775</v>
      </c>
      <c r="E4989" s="21" t="s">
        <v>39776</v>
      </c>
      <c r="F4989" s="21" t="s">
        <v>15060</v>
      </c>
    </row>
    <row r="4990" spans="1:6" ht="32" customHeight="1">
      <c r="A4990" s="19" t="s">
        <v>39777</v>
      </c>
      <c r="B4990" s="20" t="s">
        <v>39778</v>
      </c>
      <c r="C4990" s="21" t="s">
        <v>39779</v>
      </c>
      <c r="D4990" s="21" t="s">
        <v>39780</v>
      </c>
      <c r="E4990" s="21" t="s">
        <v>39781</v>
      </c>
      <c r="F4990" s="21" t="s">
        <v>15060</v>
      </c>
    </row>
    <row r="4991" spans="1:6" ht="32" customHeight="1">
      <c r="A4991" s="19" t="s">
        <v>39782</v>
      </c>
      <c r="B4991" s="20" t="s">
        <v>39783</v>
      </c>
      <c r="C4991" s="21" t="s">
        <v>39784</v>
      </c>
      <c r="D4991" s="21" t="s">
        <v>39785</v>
      </c>
      <c r="E4991" s="21" t="s">
        <v>39786</v>
      </c>
      <c r="F4991" s="21" t="s">
        <v>15060</v>
      </c>
    </row>
    <row r="4992" spans="1:6" ht="32" customHeight="1">
      <c r="A4992" s="19" t="s">
        <v>39787</v>
      </c>
      <c r="B4992" s="20" t="s">
        <v>39788</v>
      </c>
      <c r="C4992" s="21" t="s">
        <v>39789</v>
      </c>
      <c r="D4992" s="21" t="s">
        <v>39790</v>
      </c>
      <c r="E4992" s="21" t="s">
        <v>39791</v>
      </c>
      <c r="F4992" s="21" t="s">
        <v>15060</v>
      </c>
    </row>
    <row r="4993" spans="1:6" ht="32" customHeight="1">
      <c r="A4993" s="19" t="s">
        <v>39792</v>
      </c>
      <c r="B4993" s="20" t="s">
        <v>39793</v>
      </c>
      <c r="C4993" s="21" t="s">
        <v>39794</v>
      </c>
      <c r="D4993" s="21" t="s">
        <v>39795</v>
      </c>
      <c r="E4993" s="21" t="s">
        <v>39796</v>
      </c>
      <c r="F4993" s="21" t="s">
        <v>15060</v>
      </c>
    </row>
    <row r="4994" spans="1:6" ht="32" customHeight="1">
      <c r="A4994" s="19" t="s">
        <v>39797</v>
      </c>
      <c r="B4994" s="20" t="s">
        <v>39798</v>
      </c>
      <c r="C4994" s="21" t="s">
        <v>39799</v>
      </c>
      <c r="D4994" s="21" t="s">
        <v>39800</v>
      </c>
      <c r="E4994" s="21" t="s">
        <v>39801</v>
      </c>
      <c r="F4994" s="21" t="s">
        <v>15060</v>
      </c>
    </row>
    <row r="4995" spans="1:6" ht="32" customHeight="1">
      <c r="A4995" s="19" t="s">
        <v>39802</v>
      </c>
      <c r="B4995" s="20" t="s">
        <v>39803</v>
      </c>
      <c r="C4995" s="21" t="s">
        <v>39804</v>
      </c>
      <c r="D4995" s="21" t="s">
        <v>39805</v>
      </c>
      <c r="E4995" s="21" t="s">
        <v>39806</v>
      </c>
      <c r="F4995" s="21" t="s">
        <v>15060</v>
      </c>
    </row>
    <row r="4996" spans="1:6" ht="32" customHeight="1">
      <c r="A4996" s="19" t="s">
        <v>39807</v>
      </c>
      <c r="B4996" s="20" t="s">
        <v>39808</v>
      </c>
      <c r="C4996" s="21" t="s">
        <v>39809</v>
      </c>
      <c r="D4996" s="21" t="s">
        <v>39810</v>
      </c>
      <c r="E4996" s="21" t="s">
        <v>39811</v>
      </c>
      <c r="F4996" s="21" t="s">
        <v>15060</v>
      </c>
    </row>
    <row r="4997" spans="1:6" ht="32" customHeight="1">
      <c r="A4997" s="19" t="s">
        <v>39812</v>
      </c>
      <c r="B4997" s="20" t="s">
        <v>39813</v>
      </c>
      <c r="C4997" s="21" t="s">
        <v>39814</v>
      </c>
      <c r="D4997" s="21" t="s">
        <v>39815</v>
      </c>
      <c r="E4997" s="21" t="s">
        <v>39816</v>
      </c>
      <c r="F4997" s="21" t="s">
        <v>15060</v>
      </c>
    </row>
    <row r="4998" spans="1:6" ht="32" customHeight="1">
      <c r="A4998" s="19" t="s">
        <v>39817</v>
      </c>
      <c r="B4998" s="20" t="s">
        <v>39818</v>
      </c>
      <c r="C4998" s="21" t="s">
        <v>39819</v>
      </c>
      <c r="D4998" s="21" t="s">
        <v>39820</v>
      </c>
      <c r="E4998" s="21" t="s">
        <v>39821</v>
      </c>
      <c r="F4998" s="21" t="s">
        <v>15060</v>
      </c>
    </row>
    <row r="4999" spans="1:6" ht="32" customHeight="1">
      <c r="A4999" s="19" t="s">
        <v>39822</v>
      </c>
      <c r="B4999" s="20" t="s">
        <v>39823</v>
      </c>
      <c r="C4999" s="21" t="s">
        <v>39824</v>
      </c>
      <c r="D4999" s="21" t="s">
        <v>39825</v>
      </c>
      <c r="E4999" s="21" t="s">
        <v>39826</v>
      </c>
      <c r="F4999" s="21" t="s">
        <v>15060</v>
      </c>
    </row>
    <row r="5000" spans="1:6" ht="32" customHeight="1">
      <c r="A5000" s="19" t="s">
        <v>39827</v>
      </c>
      <c r="B5000" s="20" t="s">
        <v>39828</v>
      </c>
      <c r="C5000" s="21" t="s">
        <v>39829</v>
      </c>
      <c r="D5000" s="21" t="s">
        <v>39830</v>
      </c>
      <c r="E5000" s="21" t="s">
        <v>39831</v>
      </c>
      <c r="F5000" s="21" t="s">
        <v>15060</v>
      </c>
    </row>
    <row r="5001" spans="1:6" ht="32" customHeight="1">
      <c r="A5001" s="19" t="s">
        <v>39832</v>
      </c>
      <c r="B5001" s="20" t="s">
        <v>39833</v>
      </c>
      <c r="C5001" s="21" t="s">
        <v>39834</v>
      </c>
      <c r="D5001" s="21" t="s">
        <v>39835</v>
      </c>
      <c r="E5001" s="21" t="s">
        <v>39836</v>
      </c>
      <c r="F5001" s="21" t="s">
        <v>15060</v>
      </c>
    </row>
    <row r="5002" spans="1:6" ht="32" customHeight="1">
      <c r="A5002" s="19" t="s">
        <v>39837</v>
      </c>
      <c r="B5002" s="20" t="s">
        <v>39838</v>
      </c>
      <c r="C5002" s="21" t="s">
        <v>39839</v>
      </c>
      <c r="D5002" s="21" t="s">
        <v>39840</v>
      </c>
      <c r="E5002" s="21" t="s">
        <v>39841</v>
      </c>
      <c r="F5002" s="21" t="s">
        <v>15060</v>
      </c>
    </row>
    <row r="5003" spans="1:6" ht="32" customHeight="1">
      <c r="A5003" s="19" t="s">
        <v>39842</v>
      </c>
      <c r="B5003" s="20" t="s">
        <v>39843</v>
      </c>
      <c r="C5003" s="21" t="s">
        <v>39844</v>
      </c>
      <c r="D5003" s="21" t="s">
        <v>39845</v>
      </c>
      <c r="E5003" s="21" t="s">
        <v>39846</v>
      </c>
      <c r="F5003" s="21" t="s">
        <v>15060</v>
      </c>
    </row>
    <row r="5004" spans="1:6" ht="32" customHeight="1">
      <c r="A5004" s="19" t="s">
        <v>39847</v>
      </c>
      <c r="B5004" s="20" t="s">
        <v>39848</v>
      </c>
      <c r="C5004" s="21" t="s">
        <v>39849</v>
      </c>
      <c r="D5004" s="21" t="s">
        <v>39850</v>
      </c>
      <c r="E5004" s="21" t="s">
        <v>39851</v>
      </c>
      <c r="F5004" s="21" t="s">
        <v>15060</v>
      </c>
    </row>
    <row r="5005" spans="1:6" ht="32" customHeight="1">
      <c r="A5005" s="19" t="s">
        <v>39852</v>
      </c>
      <c r="B5005" s="20" t="s">
        <v>39853</v>
      </c>
      <c r="C5005" s="21" t="s">
        <v>39854</v>
      </c>
      <c r="D5005" s="21" t="s">
        <v>39855</v>
      </c>
      <c r="E5005" s="21" t="s">
        <v>39856</v>
      </c>
      <c r="F5005" s="21" t="s">
        <v>15060</v>
      </c>
    </row>
    <row r="5006" spans="1:6" ht="32" customHeight="1">
      <c r="A5006" s="19" t="s">
        <v>39857</v>
      </c>
      <c r="B5006" s="20" t="s">
        <v>39858</v>
      </c>
      <c r="C5006" s="21" t="s">
        <v>39859</v>
      </c>
      <c r="D5006" s="21" t="s">
        <v>39860</v>
      </c>
      <c r="E5006" s="21" t="s">
        <v>39861</v>
      </c>
      <c r="F5006" s="21" t="s">
        <v>15060</v>
      </c>
    </row>
    <row r="5007" spans="1:6" ht="32" customHeight="1">
      <c r="A5007" s="19" t="s">
        <v>39862</v>
      </c>
      <c r="B5007" s="20" t="s">
        <v>39863</v>
      </c>
      <c r="C5007" s="21" t="s">
        <v>39864</v>
      </c>
      <c r="D5007" s="21" t="s">
        <v>39865</v>
      </c>
      <c r="E5007" s="21" t="s">
        <v>39866</v>
      </c>
      <c r="F5007" s="21" t="s">
        <v>15060</v>
      </c>
    </row>
    <row r="5008" spans="1:6" ht="32" customHeight="1">
      <c r="A5008" s="19" t="s">
        <v>39867</v>
      </c>
      <c r="B5008" s="20" t="s">
        <v>39868</v>
      </c>
      <c r="C5008" s="21" t="s">
        <v>39869</v>
      </c>
      <c r="D5008" s="21" t="s">
        <v>39870</v>
      </c>
      <c r="E5008" s="21" t="s">
        <v>39871</v>
      </c>
      <c r="F5008" s="21" t="s">
        <v>15060</v>
      </c>
    </row>
    <row r="5009" spans="1:6" ht="32" customHeight="1">
      <c r="A5009" s="19" t="s">
        <v>39872</v>
      </c>
      <c r="B5009" s="20" t="s">
        <v>39873</v>
      </c>
      <c r="C5009" s="21" t="s">
        <v>30996</v>
      </c>
      <c r="D5009" s="21" t="s">
        <v>30997</v>
      </c>
      <c r="E5009" s="21" t="s">
        <v>30998</v>
      </c>
      <c r="F5009" s="21" t="s">
        <v>15060</v>
      </c>
    </row>
    <row r="5010" spans="1:6" ht="32" customHeight="1">
      <c r="A5010" s="19" t="s">
        <v>39874</v>
      </c>
      <c r="B5010" s="20" t="s">
        <v>39875</v>
      </c>
      <c r="C5010" s="21" t="s">
        <v>39876</v>
      </c>
      <c r="D5010" s="21" t="s">
        <v>39877</v>
      </c>
      <c r="E5010" s="21" t="s">
        <v>39878</v>
      </c>
      <c r="F5010" s="21" t="s">
        <v>15060</v>
      </c>
    </row>
    <row r="5011" spans="1:6" ht="32" customHeight="1">
      <c r="A5011" s="19" t="s">
        <v>39879</v>
      </c>
      <c r="B5011" s="20" t="s">
        <v>39880</v>
      </c>
      <c r="C5011" s="21" t="s">
        <v>39881</v>
      </c>
      <c r="D5011" s="21" t="s">
        <v>39882</v>
      </c>
      <c r="E5011" s="21" t="s">
        <v>39883</v>
      </c>
      <c r="F5011" s="21" t="s">
        <v>15060</v>
      </c>
    </row>
    <row r="5012" spans="1:6" ht="32" customHeight="1">
      <c r="A5012" s="19" t="s">
        <v>39884</v>
      </c>
      <c r="B5012" s="20" t="s">
        <v>39885</v>
      </c>
      <c r="C5012" s="21" t="s">
        <v>39886</v>
      </c>
      <c r="D5012" s="21" t="s">
        <v>39887</v>
      </c>
      <c r="E5012" s="21" t="s">
        <v>39888</v>
      </c>
      <c r="F5012" s="21" t="s">
        <v>15060</v>
      </c>
    </row>
    <row r="5013" spans="1:6" ht="32" customHeight="1">
      <c r="A5013" s="19" t="s">
        <v>39889</v>
      </c>
      <c r="B5013" s="20" t="s">
        <v>39890</v>
      </c>
      <c r="C5013" s="21" t="s">
        <v>39891</v>
      </c>
      <c r="D5013" s="21" t="s">
        <v>39892</v>
      </c>
      <c r="E5013" s="21" t="s">
        <v>39893</v>
      </c>
      <c r="F5013" s="21" t="s">
        <v>15060</v>
      </c>
    </row>
    <row r="5014" spans="1:6" ht="32" customHeight="1">
      <c r="A5014" s="19" t="s">
        <v>39894</v>
      </c>
      <c r="B5014" s="20" t="s">
        <v>39895</v>
      </c>
      <c r="C5014" s="21" t="s">
        <v>39896</v>
      </c>
      <c r="D5014" s="21" t="s">
        <v>39897</v>
      </c>
      <c r="E5014" s="21" t="s">
        <v>39898</v>
      </c>
      <c r="F5014" s="21" t="s">
        <v>15060</v>
      </c>
    </row>
    <row r="5015" spans="1:6" ht="32" customHeight="1">
      <c r="A5015" s="19" t="s">
        <v>39899</v>
      </c>
      <c r="B5015" s="20" t="s">
        <v>39900</v>
      </c>
      <c r="C5015" s="21" t="s">
        <v>39901</v>
      </c>
      <c r="D5015" s="21" t="s">
        <v>39902</v>
      </c>
      <c r="E5015" s="21" t="s">
        <v>39903</v>
      </c>
      <c r="F5015" s="21" t="s">
        <v>15060</v>
      </c>
    </row>
    <row r="5016" spans="1:6" ht="32" customHeight="1">
      <c r="A5016" s="19" t="s">
        <v>39904</v>
      </c>
      <c r="B5016" s="20" t="s">
        <v>39905</v>
      </c>
      <c r="C5016" s="21" t="s">
        <v>39906</v>
      </c>
      <c r="D5016" s="21" t="s">
        <v>39907</v>
      </c>
      <c r="E5016" s="21" t="s">
        <v>39908</v>
      </c>
      <c r="F5016" s="21" t="s">
        <v>15060</v>
      </c>
    </row>
    <row r="5017" spans="1:6" ht="32" customHeight="1">
      <c r="A5017" s="19" t="s">
        <v>39909</v>
      </c>
      <c r="B5017" s="20" t="s">
        <v>39910</v>
      </c>
      <c r="C5017" s="21" t="s">
        <v>39911</v>
      </c>
      <c r="D5017" s="21" t="s">
        <v>39912</v>
      </c>
      <c r="E5017" s="21" t="s">
        <v>39913</v>
      </c>
      <c r="F5017" s="21" t="s">
        <v>15060</v>
      </c>
    </row>
    <row r="5018" spans="1:6" ht="32" customHeight="1">
      <c r="A5018" s="19" t="s">
        <v>39914</v>
      </c>
      <c r="B5018" s="20" t="s">
        <v>39915</v>
      </c>
      <c r="C5018" s="21" t="s">
        <v>39916</v>
      </c>
      <c r="D5018" s="21" t="s">
        <v>39917</v>
      </c>
      <c r="E5018" s="21" t="s">
        <v>39918</v>
      </c>
      <c r="F5018" s="21" t="s">
        <v>15060</v>
      </c>
    </row>
    <row r="5019" spans="1:6" ht="32" customHeight="1">
      <c r="A5019" s="19" t="s">
        <v>39919</v>
      </c>
      <c r="B5019" s="20" t="s">
        <v>39920</v>
      </c>
      <c r="C5019" s="21" t="s">
        <v>39921</v>
      </c>
      <c r="D5019" s="21" t="s">
        <v>39922</v>
      </c>
      <c r="E5019" s="21" t="s">
        <v>39923</v>
      </c>
      <c r="F5019" s="21" t="s">
        <v>15060</v>
      </c>
    </row>
    <row r="5020" spans="1:6" ht="32" customHeight="1">
      <c r="A5020" s="19" t="s">
        <v>39924</v>
      </c>
      <c r="B5020" s="20" t="s">
        <v>39925</v>
      </c>
      <c r="C5020" s="21" t="s">
        <v>39926</v>
      </c>
      <c r="D5020" s="21" t="s">
        <v>39927</v>
      </c>
      <c r="E5020" s="21" t="s">
        <v>39928</v>
      </c>
      <c r="F5020" s="21" t="s">
        <v>15060</v>
      </c>
    </row>
    <row r="5021" spans="1:6" ht="32" customHeight="1">
      <c r="A5021" s="19" t="s">
        <v>39929</v>
      </c>
      <c r="B5021" s="20" t="s">
        <v>39930</v>
      </c>
      <c r="C5021" s="21" t="s">
        <v>39931</v>
      </c>
      <c r="D5021" s="21" t="s">
        <v>39932</v>
      </c>
      <c r="E5021" s="21" t="s">
        <v>39933</v>
      </c>
      <c r="F5021" s="21" t="s">
        <v>15060</v>
      </c>
    </row>
    <row r="5022" spans="1:6" ht="32" customHeight="1">
      <c r="A5022" s="19" t="s">
        <v>39934</v>
      </c>
      <c r="B5022" s="20" t="s">
        <v>39935</v>
      </c>
      <c r="C5022" s="21" t="s">
        <v>39936</v>
      </c>
      <c r="D5022" s="21" t="s">
        <v>39937</v>
      </c>
      <c r="E5022" s="21" t="s">
        <v>39938</v>
      </c>
      <c r="F5022" s="21" t="s">
        <v>15060</v>
      </c>
    </row>
    <row r="5023" spans="1:6" ht="32" customHeight="1">
      <c r="A5023" s="19" t="s">
        <v>39939</v>
      </c>
      <c r="B5023" s="20" t="s">
        <v>39940</v>
      </c>
      <c r="C5023" s="21" t="s">
        <v>39941</v>
      </c>
      <c r="D5023" s="21" t="s">
        <v>39942</v>
      </c>
      <c r="E5023" s="21" t="s">
        <v>39943</v>
      </c>
      <c r="F5023" s="21" t="s">
        <v>15060</v>
      </c>
    </row>
    <row r="5024" spans="1:6" ht="32" customHeight="1">
      <c r="A5024" s="19" t="s">
        <v>39944</v>
      </c>
      <c r="B5024" s="20" t="s">
        <v>39945</v>
      </c>
      <c r="C5024" s="21" t="s">
        <v>39946</v>
      </c>
      <c r="D5024" s="21" t="s">
        <v>39947</v>
      </c>
      <c r="E5024" s="21" t="s">
        <v>39948</v>
      </c>
      <c r="F5024" s="21" t="s">
        <v>15060</v>
      </c>
    </row>
    <row r="5025" spans="1:6" ht="32" customHeight="1">
      <c r="A5025" s="19" t="s">
        <v>39949</v>
      </c>
      <c r="B5025" s="20" t="s">
        <v>39950</v>
      </c>
      <c r="C5025" s="21" t="s">
        <v>39951</v>
      </c>
      <c r="D5025" s="21" t="s">
        <v>39952</v>
      </c>
      <c r="E5025" s="21" t="s">
        <v>39953</v>
      </c>
      <c r="F5025" s="21" t="s">
        <v>15060</v>
      </c>
    </row>
    <row r="5026" spans="1:6" ht="32" customHeight="1">
      <c r="A5026" s="19" t="s">
        <v>39954</v>
      </c>
      <c r="B5026" s="20" t="s">
        <v>39955</v>
      </c>
      <c r="C5026" s="21" t="s">
        <v>39956</v>
      </c>
      <c r="D5026" s="21" t="s">
        <v>39957</v>
      </c>
      <c r="E5026" s="21" t="s">
        <v>39958</v>
      </c>
      <c r="F5026" s="21" t="s">
        <v>15060</v>
      </c>
    </row>
    <row r="5027" spans="1:6" ht="32" customHeight="1">
      <c r="A5027" s="19" t="s">
        <v>39959</v>
      </c>
      <c r="B5027" s="20" t="s">
        <v>39960</v>
      </c>
      <c r="C5027" s="21" t="s">
        <v>39961</v>
      </c>
      <c r="D5027" s="21" t="s">
        <v>39962</v>
      </c>
      <c r="E5027" s="21" t="s">
        <v>39963</v>
      </c>
      <c r="F5027" s="21" t="s">
        <v>15060</v>
      </c>
    </row>
    <row r="5028" spans="1:6" ht="32" customHeight="1">
      <c r="A5028" s="19" t="s">
        <v>39964</v>
      </c>
      <c r="B5028" s="20" t="s">
        <v>39965</v>
      </c>
      <c r="C5028" s="21" t="s">
        <v>39966</v>
      </c>
      <c r="D5028" s="21" t="s">
        <v>39967</v>
      </c>
      <c r="E5028" s="21" t="s">
        <v>39968</v>
      </c>
      <c r="F5028" s="21" t="s">
        <v>15060</v>
      </c>
    </row>
    <row r="5029" spans="1:6" ht="32" customHeight="1">
      <c r="A5029" s="19" t="s">
        <v>39969</v>
      </c>
      <c r="B5029" s="20" t="s">
        <v>39970</v>
      </c>
      <c r="C5029" s="21" t="s">
        <v>39971</v>
      </c>
      <c r="D5029" s="21" t="s">
        <v>39972</v>
      </c>
      <c r="E5029" s="21" t="s">
        <v>39973</v>
      </c>
      <c r="F5029" s="21" t="s">
        <v>15060</v>
      </c>
    </row>
    <row r="5030" spans="1:6" ht="32" customHeight="1">
      <c r="A5030" s="19" t="s">
        <v>39974</v>
      </c>
      <c r="B5030" s="20" t="s">
        <v>39975</v>
      </c>
      <c r="C5030" s="21" t="s">
        <v>39976</v>
      </c>
      <c r="D5030" s="21" t="s">
        <v>39977</v>
      </c>
      <c r="E5030" s="21" t="s">
        <v>39978</v>
      </c>
      <c r="F5030" s="21" t="s">
        <v>15060</v>
      </c>
    </row>
    <row r="5031" spans="1:6" ht="32" customHeight="1">
      <c r="A5031" s="19" t="s">
        <v>39979</v>
      </c>
      <c r="B5031" s="20" t="s">
        <v>39980</v>
      </c>
      <c r="C5031" s="21" t="s">
        <v>39981</v>
      </c>
      <c r="D5031" s="21" t="s">
        <v>39982</v>
      </c>
      <c r="E5031" s="21" t="s">
        <v>39983</v>
      </c>
      <c r="F5031" s="21" t="s">
        <v>15060</v>
      </c>
    </row>
    <row r="5032" spans="1:6" ht="32" customHeight="1">
      <c r="A5032" s="19" t="s">
        <v>39984</v>
      </c>
      <c r="B5032" s="20" t="s">
        <v>39985</v>
      </c>
      <c r="C5032" s="21" t="s">
        <v>39986</v>
      </c>
      <c r="D5032" s="21" t="s">
        <v>39987</v>
      </c>
      <c r="E5032" s="21" t="s">
        <v>39988</v>
      </c>
      <c r="F5032" s="21" t="s">
        <v>15060</v>
      </c>
    </row>
    <row r="5033" spans="1:6" ht="32" customHeight="1">
      <c r="A5033" s="19" t="s">
        <v>39989</v>
      </c>
      <c r="B5033" s="20" t="s">
        <v>39990</v>
      </c>
      <c r="C5033" s="21" t="s">
        <v>39991</v>
      </c>
      <c r="D5033" s="21" t="s">
        <v>39992</v>
      </c>
      <c r="E5033" s="21" t="s">
        <v>39993</v>
      </c>
      <c r="F5033" s="21" t="s">
        <v>15060</v>
      </c>
    </row>
    <row r="5034" spans="1:6" ht="32" customHeight="1">
      <c r="A5034" s="19" t="s">
        <v>39994</v>
      </c>
      <c r="B5034" s="20" t="s">
        <v>39995</v>
      </c>
      <c r="C5034" s="21" t="s">
        <v>39996</v>
      </c>
      <c r="D5034" s="21" t="s">
        <v>39997</v>
      </c>
      <c r="E5034" s="21" t="s">
        <v>39998</v>
      </c>
      <c r="F5034" s="21" t="s">
        <v>15060</v>
      </c>
    </row>
    <row r="5035" spans="1:6" ht="32" customHeight="1">
      <c r="A5035" s="19" t="s">
        <v>39999</v>
      </c>
      <c r="B5035" s="20" t="s">
        <v>40000</v>
      </c>
      <c r="C5035" s="21" t="s">
        <v>40001</v>
      </c>
      <c r="D5035" s="21" t="s">
        <v>40002</v>
      </c>
      <c r="E5035" s="21" t="s">
        <v>40003</v>
      </c>
      <c r="F5035" s="21" t="s">
        <v>15060</v>
      </c>
    </row>
    <row r="5036" spans="1:6" ht="32" customHeight="1">
      <c r="A5036" s="19" t="s">
        <v>40004</v>
      </c>
      <c r="B5036" s="20" t="s">
        <v>40005</v>
      </c>
      <c r="C5036" s="21" t="s">
        <v>40006</v>
      </c>
      <c r="D5036" s="21" t="s">
        <v>40007</v>
      </c>
      <c r="E5036" s="21" t="s">
        <v>40008</v>
      </c>
      <c r="F5036" s="21" t="s">
        <v>15060</v>
      </c>
    </row>
    <row r="5037" spans="1:6" ht="32" customHeight="1">
      <c r="A5037" s="19" t="s">
        <v>40009</v>
      </c>
      <c r="B5037" s="20" t="s">
        <v>40010</v>
      </c>
      <c r="C5037" s="21" t="s">
        <v>40011</v>
      </c>
      <c r="D5037" s="21" t="s">
        <v>40012</v>
      </c>
      <c r="E5037" s="21" t="s">
        <v>40013</v>
      </c>
      <c r="F5037" s="21" t="s">
        <v>15060</v>
      </c>
    </row>
    <row r="5038" spans="1:6" ht="32" customHeight="1">
      <c r="A5038" s="19" t="s">
        <v>40014</v>
      </c>
      <c r="B5038" s="20" t="s">
        <v>40015</v>
      </c>
      <c r="C5038" s="21" t="s">
        <v>40016</v>
      </c>
      <c r="D5038" s="21" t="s">
        <v>40017</v>
      </c>
      <c r="E5038" s="21" t="s">
        <v>40018</v>
      </c>
      <c r="F5038" s="21" t="s">
        <v>15060</v>
      </c>
    </row>
    <row r="5039" spans="1:6" ht="32" customHeight="1">
      <c r="A5039" s="19" t="s">
        <v>40019</v>
      </c>
      <c r="B5039" s="20" t="s">
        <v>40020</v>
      </c>
      <c r="C5039" s="21" t="s">
        <v>40021</v>
      </c>
      <c r="D5039" s="21" t="s">
        <v>40022</v>
      </c>
      <c r="E5039" s="21" t="s">
        <v>40023</v>
      </c>
      <c r="F5039" s="21" t="s">
        <v>15060</v>
      </c>
    </row>
    <row r="5040" spans="1:6" ht="32" customHeight="1">
      <c r="A5040" s="19" t="s">
        <v>40024</v>
      </c>
      <c r="B5040" s="20" t="s">
        <v>40025</v>
      </c>
      <c r="C5040" s="21" t="s">
        <v>40026</v>
      </c>
      <c r="D5040" s="21" t="s">
        <v>40027</v>
      </c>
      <c r="E5040" s="21" t="s">
        <v>40028</v>
      </c>
      <c r="F5040" s="21" t="s">
        <v>15060</v>
      </c>
    </row>
    <row r="5041" spans="1:6" ht="32" customHeight="1">
      <c r="A5041" s="19" t="s">
        <v>40029</v>
      </c>
      <c r="B5041" s="20" t="s">
        <v>40030</v>
      </c>
      <c r="C5041" s="21" t="s">
        <v>40031</v>
      </c>
      <c r="D5041" s="21" t="s">
        <v>40032</v>
      </c>
      <c r="E5041" s="21" t="s">
        <v>40033</v>
      </c>
      <c r="F5041" s="21" t="s">
        <v>15060</v>
      </c>
    </row>
    <row r="5042" spans="1:6" ht="32" customHeight="1">
      <c r="A5042" s="19" t="s">
        <v>40034</v>
      </c>
      <c r="B5042" s="20" t="s">
        <v>40035</v>
      </c>
      <c r="C5042" s="21" t="s">
        <v>40036</v>
      </c>
      <c r="D5042" s="21" t="s">
        <v>40037</v>
      </c>
      <c r="E5042" s="21" t="s">
        <v>40038</v>
      </c>
      <c r="F5042" s="21" t="s">
        <v>15060</v>
      </c>
    </row>
    <row r="5043" spans="1:6" ht="32" customHeight="1">
      <c r="A5043" s="19" t="s">
        <v>40039</v>
      </c>
      <c r="B5043" s="20" t="s">
        <v>40040</v>
      </c>
      <c r="C5043" s="21" t="s">
        <v>40041</v>
      </c>
      <c r="D5043" s="21" t="s">
        <v>40042</v>
      </c>
      <c r="E5043" s="21" t="s">
        <v>40043</v>
      </c>
      <c r="F5043" s="21" t="s">
        <v>15060</v>
      </c>
    </row>
    <row r="5044" spans="1:6" ht="32" customHeight="1">
      <c r="A5044" s="19" t="s">
        <v>40044</v>
      </c>
      <c r="B5044" s="20" t="s">
        <v>40045</v>
      </c>
      <c r="C5044" s="21" t="s">
        <v>40046</v>
      </c>
      <c r="D5044" s="21" t="s">
        <v>40047</v>
      </c>
      <c r="E5044" s="21" t="s">
        <v>40048</v>
      </c>
      <c r="F5044" s="21" t="s">
        <v>15060</v>
      </c>
    </row>
    <row r="5045" spans="1:6" ht="32" customHeight="1">
      <c r="A5045" s="19" t="s">
        <v>40049</v>
      </c>
      <c r="B5045" s="20" t="s">
        <v>40050</v>
      </c>
      <c r="C5045" s="21" t="s">
        <v>40051</v>
      </c>
      <c r="D5045" s="21" t="s">
        <v>40052</v>
      </c>
      <c r="E5045" s="21" t="s">
        <v>40053</v>
      </c>
      <c r="F5045" s="21" t="s">
        <v>15060</v>
      </c>
    </row>
    <row r="5046" spans="1:6" ht="32" customHeight="1">
      <c r="A5046" s="19" t="s">
        <v>40054</v>
      </c>
      <c r="B5046" s="20" t="s">
        <v>40055</v>
      </c>
      <c r="C5046" s="21" t="s">
        <v>40056</v>
      </c>
      <c r="D5046" s="21" t="s">
        <v>40057</v>
      </c>
      <c r="E5046" s="21" t="s">
        <v>40058</v>
      </c>
      <c r="F5046" s="21" t="s">
        <v>15060</v>
      </c>
    </row>
    <row r="5047" spans="1:6" ht="32" customHeight="1">
      <c r="A5047" s="19" t="s">
        <v>40059</v>
      </c>
      <c r="B5047" s="20" t="s">
        <v>40060</v>
      </c>
      <c r="C5047" s="21" t="s">
        <v>40061</v>
      </c>
      <c r="D5047" s="21" t="s">
        <v>40062</v>
      </c>
      <c r="E5047" s="21" t="s">
        <v>40063</v>
      </c>
      <c r="F5047" s="21" t="s">
        <v>15060</v>
      </c>
    </row>
    <row r="5048" spans="1:6" ht="32" customHeight="1">
      <c r="A5048" s="19" t="s">
        <v>40064</v>
      </c>
      <c r="B5048" s="20" t="s">
        <v>40065</v>
      </c>
      <c r="C5048" s="21" t="s">
        <v>40066</v>
      </c>
      <c r="D5048" s="21" t="s">
        <v>40067</v>
      </c>
      <c r="E5048" s="21" t="s">
        <v>40068</v>
      </c>
      <c r="F5048" s="21" t="s">
        <v>15060</v>
      </c>
    </row>
    <row r="5049" spans="1:6" ht="32" customHeight="1">
      <c r="A5049" s="19" t="s">
        <v>40069</v>
      </c>
      <c r="B5049" s="20" t="s">
        <v>40070</v>
      </c>
      <c r="C5049" s="21" t="s">
        <v>40071</v>
      </c>
      <c r="D5049" s="21" t="s">
        <v>40072</v>
      </c>
      <c r="E5049" s="21" t="s">
        <v>40073</v>
      </c>
      <c r="F5049" s="21" t="s">
        <v>15060</v>
      </c>
    </row>
    <row r="5050" spans="1:6" ht="32" customHeight="1">
      <c r="A5050" s="19" t="s">
        <v>40074</v>
      </c>
      <c r="B5050" s="20" t="s">
        <v>40075</v>
      </c>
      <c r="C5050" s="21" t="s">
        <v>40076</v>
      </c>
      <c r="D5050" s="21" t="s">
        <v>40077</v>
      </c>
      <c r="E5050" s="21" t="s">
        <v>40078</v>
      </c>
      <c r="F5050" s="21" t="s">
        <v>15060</v>
      </c>
    </row>
    <row r="5051" spans="1:6" ht="32" customHeight="1">
      <c r="A5051" s="19" t="s">
        <v>40079</v>
      </c>
      <c r="B5051" s="20" t="s">
        <v>40080</v>
      </c>
      <c r="C5051" s="21" t="s">
        <v>39996</v>
      </c>
      <c r="D5051" s="21" t="s">
        <v>39997</v>
      </c>
      <c r="E5051" s="21" t="s">
        <v>39998</v>
      </c>
      <c r="F5051" s="21" t="s">
        <v>15060</v>
      </c>
    </row>
    <row r="5052" spans="1:6" ht="32" customHeight="1">
      <c r="A5052" s="19" t="s">
        <v>40081</v>
      </c>
      <c r="B5052" s="20" t="s">
        <v>40082</v>
      </c>
      <c r="C5052" s="21" t="s">
        <v>40083</v>
      </c>
      <c r="D5052" s="21" t="s">
        <v>40084</v>
      </c>
      <c r="E5052" s="21" t="s">
        <v>40085</v>
      </c>
      <c r="F5052" s="21" t="s">
        <v>15060</v>
      </c>
    </row>
    <row r="5053" spans="1:6" ht="32" customHeight="1">
      <c r="A5053" s="19" t="s">
        <v>40086</v>
      </c>
      <c r="B5053" s="20" t="s">
        <v>40087</v>
      </c>
      <c r="C5053" s="21" t="s">
        <v>40088</v>
      </c>
      <c r="D5053" s="21" t="s">
        <v>40089</v>
      </c>
      <c r="E5053" s="21" t="s">
        <v>40090</v>
      </c>
      <c r="F5053" s="21" t="s">
        <v>15060</v>
      </c>
    </row>
    <row r="5054" spans="1:6" ht="32" customHeight="1">
      <c r="A5054" s="19" t="s">
        <v>40091</v>
      </c>
      <c r="B5054" s="20" t="s">
        <v>40092</v>
      </c>
      <c r="C5054" s="21" t="s">
        <v>40093</v>
      </c>
      <c r="D5054" s="21" t="s">
        <v>40094</v>
      </c>
      <c r="E5054" s="21" t="s">
        <v>40095</v>
      </c>
      <c r="F5054" s="21" t="s">
        <v>15060</v>
      </c>
    </row>
    <row r="5055" spans="1:6" ht="32" customHeight="1">
      <c r="A5055" s="19" t="s">
        <v>40096</v>
      </c>
      <c r="B5055" s="20" t="s">
        <v>40097</v>
      </c>
      <c r="C5055" s="21" t="s">
        <v>40098</v>
      </c>
      <c r="D5055" s="21" t="s">
        <v>40099</v>
      </c>
      <c r="E5055" s="21" t="s">
        <v>40100</v>
      </c>
      <c r="F5055" s="21" t="s">
        <v>15060</v>
      </c>
    </row>
    <row r="5056" spans="1:6" ht="32" customHeight="1">
      <c r="A5056" s="19" t="s">
        <v>40101</v>
      </c>
      <c r="B5056" s="20" t="s">
        <v>40102</v>
      </c>
      <c r="C5056" s="21" t="s">
        <v>40103</v>
      </c>
      <c r="D5056" s="21" t="s">
        <v>40104</v>
      </c>
      <c r="E5056" s="21" t="s">
        <v>40105</v>
      </c>
      <c r="F5056" s="21" t="s">
        <v>15060</v>
      </c>
    </row>
    <row r="5057" spans="1:6" ht="32" customHeight="1">
      <c r="A5057" s="19" t="s">
        <v>40106</v>
      </c>
      <c r="B5057" s="20" t="s">
        <v>40107</v>
      </c>
      <c r="C5057" s="21" t="s">
        <v>40108</v>
      </c>
      <c r="D5057" s="21" t="s">
        <v>40109</v>
      </c>
      <c r="E5057" s="21" t="s">
        <v>40110</v>
      </c>
      <c r="F5057" s="21" t="s">
        <v>15060</v>
      </c>
    </row>
    <row r="5058" spans="1:6" ht="32" customHeight="1">
      <c r="A5058" s="19" t="s">
        <v>40111</v>
      </c>
      <c r="B5058" s="20" t="s">
        <v>40112</v>
      </c>
      <c r="C5058" s="21" t="s">
        <v>40021</v>
      </c>
      <c r="D5058" s="21" t="s">
        <v>40022</v>
      </c>
      <c r="E5058" s="21" t="s">
        <v>40023</v>
      </c>
      <c r="F5058" s="21" t="s">
        <v>15060</v>
      </c>
    </row>
    <row r="5059" spans="1:6" ht="32" customHeight="1">
      <c r="A5059" s="19" t="s">
        <v>40113</v>
      </c>
      <c r="B5059" s="20" t="s">
        <v>40114</v>
      </c>
      <c r="C5059" s="21" t="s">
        <v>40115</v>
      </c>
      <c r="D5059" s="21" t="s">
        <v>40116</v>
      </c>
      <c r="E5059" s="21" t="s">
        <v>40117</v>
      </c>
      <c r="F5059" s="21" t="s">
        <v>15060</v>
      </c>
    </row>
    <row r="5060" spans="1:6" ht="32" customHeight="1">
      <c r="A5060" s="19" t="s">
        <v>40118</v>
      </c>
      <c r="B5060" s="20" t="s">
        <v>40119</v>
      </c>
      <c r="C5060" s="21" t="s">
        <v>40120</v>
      </c>
      <c r="D5060" s="21" t="s">
        <v>40121</v>
      </c>
      <c r="E5060" s="21" t="s">
        <v>40122</v>
      </c>
      <c r="F5060" s="21" t="s">
        <v>15060</v>
      </c>
    </row>
    <row r="5061" spans="1:6" ht="32" customHeight="1">
      <c r="A5061" s="19" t="s">
        <v>40123</v>
      </c>
      <c r="B5061" s="20" t="s">
        <v>40124</v>
      </c>
      <c r="C5061" s="21" t="s">
        <v>40125</v>
      </c>
      <c r="D5061" s="21" t="s">
        <v>40126</v>
      </c>
      <c r="E5061" s="21" t="s">
        <v>40127</v>
      </c>
      <c r="F5061" s="21" t="s">
        <v>15060</v>
      </c>
    </row>
    <row r="5062" spans="1:6" ht="32" customHeight="1">
      <c r="A5062" s="19" t="s">
        <v>40128</v>
      </c>
      <c r="B5062" s="20" t="s">
        <v>40129</v>
      </c>
      <c r="C5062" s="21" t="s">
        <v>40130</v>
      </c>
      <c r="D5062" s="21" t="s">
        <v>40131</v>
      </c>
      <c r="E5062" s="21" t="s">
        <v>40132</v>
      </c>
      <c r="F5062" s="21" t="s">
        <v>15060</v>
      </c>
    </row>
    <row r="5063" spans="1:6" ht="32" customHeight="1">
      <c r="A5063" s="19" t="s">
        <v>40133</v>
      </c>
      <c r="B5063" s="20" t="s">
        <v>40134</v>
      </c>
      <c r="C5063" s="21" t="s">
        <v>40135</v>
      </c>
      <c r="D5063" s="21" t="s">
        <v>40136</v>
      </c>
      <c r="E5063" s="21" t="s">
        <v>40137</v>
      </c>
      <c r="F5063" s="21" t="s">
        <v>15060</v>
      </c>
    </row>
    <row r="5064" spans="1:6" ht="32" customHeight="1">
      <c r="A5064" s="19" t="s">
        <v>40138</v>
      </c>
      <c r="B5064" s="20" t="s">
        <v>40139</v>
      </c>
      <c r="C5064" s="21" t="s">
        <v>40140</v>
      </c>
      <c r="D5064" s="21" t="s">
        <v>40141</v>
      </c>
      <c r="E5064" s="21" t="s">
        <v>40142</v>
      </c>
      <c r="F5064" s="21" t="s">
        <v>15060</v>
      </c>
    </row>
    <row r="5065" spans="1:6" ht="32" customHeight="1">
      <c r="A5065" s="19" t="s">
        <v>40143</v>
      </c>
      <c r="B5065" s="20" t="s">
        <v>40144</v>
      </c>
      <c r="C5065" s="21" t="s">
        <v>40145</v>
      </c>
      <c r="D5065" s="21" t="s">
        <v>40146</v>
      </c>
      <c r="E5065" s="21" t="s">
        <v>40147</v>
      </c>
      <c r="F5065" s="21" t="s">
        <v>15060</v>
      </c>
    </row>
    <row r="5066" spans="1:6" ht="32" customHeight="1">
      <c r="A5066" s="19" t="s">
        <v>40148</v>
      </c>
      <c r="B5066" s="20" t="s">
        <v>40149</v>
      </c>
      <c r="C5066" s="21" t="s">
        <v>40150</v>
      </c>
      <c r="D5066" s="21" t="s">
        <v>40151</v>
      </c>
      <c r="E5066" s="21" t="s">
        <v>40152</v>
      </c>
      <c r="F5066" s="21" t="s">
        <v>15060</v>
      </c>
    </row>
    <row r="5067" spans="1:6" ht="32" customHeight="1">
      <c r="A5067" s="19" t="s">
        <v>40153</v>
      </c>
      <c r="B5067" s="20" t="s">
        <v>40154</v>
      </c>
      <c r="C5067" s="21" t="s">
        <v>40155</v>
      </c>
      <c r="D5067" s="21" t="s">
        <v>40156</v>
      </c>
      <c r="E5067" s="21" t="s">
        <v>40157</v>
      </c>
      <c r="F5067" s="21" t="s">
        <v>15060</v>
      </c>
    </row>
    <row r="5068" spans="1:6" ht="32" customHeight="1">
      <c r="A5068" s="19" t="s">
        <v>40158</v>
      </c>
      <c r="B5068" s="20" t="s">
        <v>40159</v>
      </c>
      <c r="C5068" s="21" t="s">
        <v>40160</v>
      </c>
      <c r="D5068" s="21" t="s">
        <v>40161</v>
      </c>
      <c r="E5068" s="21" t="s">
        <v>40162</v>
      </c>
      <c r="F5068" s="21" t="s">
        <v>15060</v>
      </c>
    </row>
    <row r="5069" spans="1:6" ht="32" customHeight="1">
      <c r="A5069" s="19" t="s">
        <v>40163</v>
      </c>
      <c r="B5069" s="20" t="s">
        <v>40164</v>
      </c>
      <c r="C5069" s="21" t="s">
        <v>40165</v>
      </c>
      <c r="D5069" s="21" t="s">
        <v>40166</v>
      </c>
      <c r="E5069" s="21" t="s">
        <v>40167</v>
      </c>
      <c r="F5069" s="21" t="s">
        <v>15060</v>
      </c>
    </row>
    <row r="5070" spans="1:6" ht="32" customHeight="1">
      <c r="A5070" s="19" t="s">
        <v>40168</v>
      </c>
      <c r="B5070" s="20" t="s">
        <v>40169</v>
      </c>
      <c r="C5070" s="21" t="s">
        <v>40170</v>
      </c>
      <c r="D5070" s="21" t="s">
        <v>40171</v>
      </c>
      <c r="E5070" s="21" t="s">
        <v>40172</v>
      </c>
      <c r="F5070" s="21" t="s">
        <v>15060</v>
      </c>
    </row>
    <row r="5071" spans="1:6" ht="32" customHeight="1">
      <c r="A5071" s="19" t="s">
        <v>40173</v>
      </c>
      <c r="B5071" s="20" t="s">
        <v>40174</v>
      </c>
      <c r="C5071" s="21" t="s">
        <v>40175</v>
      </c>
      <c r="D5071" s="21" t="s">
        <v>40176</v>
      </c>
      <c r="E5071" s="21" t="s">
        <v>40177</v>
      </c>
      <c r="F5071" s="21" t="s">
        <v>15060</v>
      </c>
    </row>
    <row r="5072" spans="1:6" ht="32" customHeight="1">
      <c r="A5072" s="19" t="s">
        <v>40178</v>
      </c>
      <c r="B5072" s="20" t="s">
        <v>40179</v>
      </c>
      <c r="C5072" s="21" t="s">
        <v>40180</v>
      </c>
      <c r="D5072" s="21" t="s">
        <v>40181</v>
      </c>
      <c r="E5072" s="21" t="s">
        <v>40182</v>
      </c>
      <c r="F5072" s="21" t="s">
        <v>15060</v>
      </c>
    </row>
    <row r="5073" spans="1:6" ht="32" customHeight="1">
      <c r="A5073" s="19" t="s">
        <v>40183</v>
      </c>
      <c r="B5073" s="20" t="s">
        <v>40184</v>
      </c>
      <c r="C5073" s="21" t="s">
        <v>40108</v>
      </c>
      <c r="D5073" s="21" t="s">
        <v>40109</v>
      </c>
      <c r="E5073" s="21" t="s">
        <v>40110</v>
      </c>
      <c r="F5073" s="21" t="s">
        <v>15060</v>
      </c>
    </row>
    <row r="5074" spans="1:6" ht="32" customHeight="1">
      <c r="A5074" s="19" t="s">
        <v>40185</v>
      </c>
      <c r="B5074" s="20" t="s">
        <v>40186</v>
      </c>
      <c r="C5074" s="21" t="s">
        <v>40187</v>
      </c>
      <c r="D5074" s="21" t="s">
        <v>40188</v>
      </c>
      <c r="E5074" s="21" t="s">
        <v>40189</v>
      </c>
      <c r="F5074" s="21" t="s">
        <v>15060</v>
      </c>
    </row>
    <row r="5075" spans="1:6" ht="32" customHeight="1">
      <c r="A5075" s="19" t="s">
        <v>40190</v>
      </c>
      <c r="B5075" s="20" t="s">
        <v>40191</v>
      </c>
      <c r="C5075" s="21" t="s">
        <v>40192</v>
      </c>
      <c r="D5075" s="21" t="s">
        <v>40193</v>
      </c>
      <c r="E5075" s="21" t="s">
        <v>40194</v>
      </c>
      <c r="F5075" s="21" t="s">
        <v>15060</v>
      </c>
    </row>
    <row r="5076" spans="1:6" ht="32" customHeight="1">
      <c r="A5076" s="19" t="s">
        <v>40195</v>
      </c>
      <c r="B5076" s="20" t="s">
        <v>40196</v>
      </c>
      <c r="C5076" s="21" t="s">
        <v>40197</v>
      </c>
      <c r="D5076" s="21" t="s">
        <v>40198</v>
      </c>
      <c r="E5076" s="21" t="s">
        <v>40199</v>
      </c>
      <c r="F5076" s="21" t="s">
        <v>15060</v>
      </c>
    </row>
    <row r="5077" spans="1:6" ht="32" customHeight="1">
      <c r="A5077" s="19" t="s">
        <v>40200</v>
      </c>
      <c r="B5077" s="20" t="s">
        <v>40201</v>
      </c>
      <c r="C5077" s="21" t="s">
        <v>40202</v>
      </c>
      <c r="D5077" s="21" t="s">
        <v>40203</v>
      </c>
      <c r="E5077" s="21" t="s">
        <v>40204</v>
      </c>
      <c r="F5077" s="21" t="s">
        <v>15060</v>
      </c>
    </row>
    <row r="5078" spans="1:6" ht="32" customHeight="1">
      <c r="A5078" s="19" t="s">
        <v>40205</v>
      </c>
      <c r="B5078" s="20" t="s">
        <v>40206</v>
      </c>
      <c r="C5078" s="21" t="s">
        <v>40207</v>
      </c>
      <c r="D5078" s="21" t="s">
        <v>40208</v>
      </c>
      <c r="E5078" s="21" t="s">
        <v>40209</v>
      </c>
      <c r="F5078" s="21" t="s">
        <v>15060</v>
      </c>
    </row>
    <row r="5079" spans="1:6" ht="32" customHeight="1">
      <c r="A5079" s="19" t="s">
        <v>40210</v>
      </c>
      <c r="B5079" s="20" t="s">
        <v>40211</v>
      </c>
      <c r="C5079" s="21" t="s">
        <v>40212</v>
      </c>
      <c r="D5079" s="21" t="s">
        <v>40213</v>
      </c>
      <c r="E5079" s="21" t="s">
        <v>40214</v>
      </c>
      <c r="F5079" s="21" t="s">
        <v>15060</v>
      </c>
    </row>
    <row r="5080" spans="1:6" ht="32" customHeight="1">
      <c r="A5080" s="19" t="s">
        <v>40215</v>
      </c>
      <c r="B5080" s="20" t="s">
        <v>40216</v>
      </c>
      <c r="C5080" s="21" t="s">
        <v>40217</v>
      </c>
      <c r="D5080" s="21" t="s">
        <v>40218</v>
      </c>
      <c r="E5080" s="21" t="s">
        <v>40219</v>
      </c>
      <c r="F5080" s="21" t="s">
        <v>15060</v>
      </c>
    </row>
    <row r="5081" spans="1:6" ht="32" customHeight="1">
      <c r="A5081" s="19" t="s">
        <v>40220</v>
      </c>
      <c r="B5081" s="20" t="s">
        <v>40221</v>
      </c>
      <c r="C5081" s="21" t="s">
        <v>40222</v>
      </c>
      <c r="D5081" s="21" t="s">
        <v>40223</v>
      </c>
      <c r="E5081" s="21" t="s">
        <v>40224</v>
      </c>
      <c r="F5081" s="21" t="s">
        <v>15060</v>
      </c>
    </row>
    <row r="5082" spans="1:6" ht="32" customHeight="1">
      <c r="A5082" s="19" t="s">
        <v>40225</v>
      </c>
      <c r="B5082" s="20" t="s">
        <v>40226</v>
      </c>
      <c r="C5082" s="21" t="s">
        <v>40227</v>
      </c>
      <c r="D5082" s="21" t="s">
        <v>40228</v>
      </c>
      <c r="E5082" s="21" t="s">
        <v>40229</v>
      </c>
      <c r="F5082" s="21" t="s">
        <v>15060</v>
      </c>
    </row>
    <row r="5083" spans="1:6" ht="32" customHeight="1">
      <c r="A5083" s="19" t="s">
        <v>40230</v>
      </c>
      <c r="B5083" s="20" t="s">
        <v>40231</v>
      </c>
      <c r="C5083" s="21" t="s">
        <v>40232</v>
      </c>
      <c r="D5083" s="21" t="s">
        <v>40233</v>
      </c>
      <c r="E5083" s="21" t="s">
        <v>40234</v>
      </c>
      <c r="F5083" s="21" t="s">
        <v>15060</v>
      </c>
    </row>
    <row r="5084" spans="1:6" ht="32" customHeight="1">
      <c r="A5084" s="19" t="s">
        <v>40235</v>
      </c>
      <c r="B5084" s="20" t="s">
        <v>40236</v>
      </c>
      <c r="C5084" s="21" t="s">
        <v>40237</v>
      </c>
      <c r="D5084" s="21" t="s">
        <v>40238</v>
      </c>
      <c r="E5084" s="21" t="s">
        <v>40239</v>
      </c>
      <c r="F5084" s="21" t="s">
        <v>15060</v>
      </c>
    </row>
    <row r="5085" spans="1:6" ht="32" customHeight="1">
      <c r="A5085" s="19" t="s">
        <v>40240</v>
      </c>
      <c r="B5085" s="20" t="s">
        <v>40241</v>
      </c>
      <c r="C5085" s="21" t="s">
        <v>40242</v>
      </c>
      <c r="D5085" s="21" t="s">
        <v>40243</v>
      </c>
      <c r="E5085" s="21" t="s">
        <v>40244</v>
      </c>
      <c r="F5085" s="21" t="s">
        <v>15060</v>
      </c>
    </row>
    <row r="5086" spans="1:6" ht="32" customHeight="1">
      <c r="A5086" s="19" t="s">
        <v>40245</v>
      </c>
      <c r="B5086" s="20" t="s">
        <v>40246</v>
      </c>
      <c r="C5086" s="21" t="s">
        <v>40247</v>
      </c>
      <c r="D5086" s="21" t="s">
        <v>40248</v>
      </c>
      <c r="E5086" s="21" t="s">
        <v>40249</v>
      </c>
      <c r="F5086" s="21" t="s">
        <v>15060</v>
      </c>
    </row>
    <row r="5087" spans="1:6" ht="32" customHeight="1">
      <c r="A5087" s="19" t="s">
        <v>40250</v>
      </c>
      <c r="B5087" s="20" t="s">
        <v>40251</v>
      </c>
      <c r="C5087" s="21" t="s">
        <v>40252</v>
      </c>
      <c r="D5087" s="21" t="s">
        <v>40253</v>
      </c>
      <c r="E5087" s="21" t="s">
        <v>40254</v>
      </c>
      <c r="F5087" s="21" t="s">
        <v>15060</v>
      </c>
    </row>
    <row r="5088" spans="1:6" ht="32" customHeight="1">
      <c r="A5088" s="19" t="s">
        <v>40255</v>
      </c>
      <c r="B5088" s="20" t="s">
        <v>40256</v>
      </c>
      <c r="C5088" s="21" t="s">
        <v>26753</v>
      </c>
      <c r="D5088" s="21" t="s">
        <v>26754</v>
      </c>
      <c r="E5088" s="21" t="s">
        <v>26755</v>
      </c>
      <c r="F5088" s="21" t="s">
        <v>15060</v>
      </c>
    </row>
    <row r="5089" spans="1:6" ht="32" customHeight="1">
      <c r="A5089" s="19" t="s">
        <v>40257</v>
      </c>
      <c r="B5089" s="20" t="s">
        <v>40258</v>
      </c>
      <c r="C5089" s="21" t="s">
        <v>40259</v>
      </c>
      <c r="D5089" s="21" t="s">
        <v>40260</v>
      </c>
      <c r="E5089" s="21" t="s">
        <v>40261</v>
      </c>
      <c r="F5089" s="21" t="s">
        <v>15060</v>
      </c>
    </row>
    <row r="5090" spans="1:6" ht="32" customHeight="1">
      <c r="A5090" s="19" t="s">
        <v>40262</v>
      </c>
      <c r="B5090" s="20" t="s">
        <v>40263</v>
      </c>
      <c r="C5090" s="21" t="s">
        <v>40264</v>
      </c>
      <c r="D5090" s="21" t="s">
        <v>40265</v>
      </c>
      <c r="E5090" s="21" t="s">
        <v>40266</v>
      </c>
      <c r="F5090" s="21" t="s">
        <v>15060</v>
      </c>
    </row>
    <row r="5091" spans="1:6" ht="32" customHeight="1">
      <c r="A5091" s="19" t="s">
        <v>40267</v>
      </c>
      <c r="B5091" s="20" t="s">
        <v>40268</v>
      </c>
      <c r="C5091" s="21" t="s">
        <v>40269</v>
      </c>
      <c r="D5091" s="21" t="s">
        <v>40270</v>
      </c>
      <c r="E5091" s="21" t="s">
        <v>40271</v>
      </c>
      <c r="F5091" s="21" t="s">
        <v>15060</v>
      </c>
    </row>
    <row r="5092" spans="1:6" ht="32" customHeight="1">
      <c r="A5092" s="19" t="s">
        <v>40272</v>
      </c>
      <c r="B5092" s="20" t="s">
        <v>40273</v>
      </c>
      <c r="C5092" s="21" t="s">
        <v>40274</v>
      </c>
      <c r="D5092" s="21" t="s">
        <v>40275</v>
      </c>
      <c r="E5092" s="21" t="s">
        <v>40276</v>
      </c>
      <c r="F5092" s="21" t="s">
        <v>15060</v>
      </c>
    </row>
    <row r="5093" spans="1:6" ht="32" customHeight="1">
      <c r="A5093" s="19" t="s">
        <v>40277</v>
      </c>
      <c r="B5093" s="20" t="s">
        <v>40278</v>
      </c>
      <c r="C5093" s="21" t="s">
        <v>40279</v>
      </c>
      <c r="D5093" s="21" t="s">
        <v>40280</v>
      </c>
      <c r="E5093" s="21" t="s">
        <v>40281</v>
      </c>
      <c r="F5093" s="21" t="s">
        <v>15060</v>
      </c>
    </row>
    <row r="5094" spans="1:6" ht="32" customHeight="1">
      <c r="A5094" s="19" t="s">
        <v>40282</v>
      </c>
      <c r="B5094" s="20" t="s">
        <v>40283</v>
      </c>
      <c r="C5094" s="21" t="s">
        <v>40284</v>
      </c>
      <c r="D5094" s="21" t="s">
        <v>40285</v>
      </c>
      <c r="E5094" s="21" t="s">
        <v>40286</v>
      </c>
      <c r="F5094" s="21" t="s">
        <v>15060</v>
      </c>
    </row>
    <row r="5095" spans="1:6" ht="32" customHeight="1">
      <c r="A5095" s="19" t="s">
        <v>40287</v>
      </c>
      <c r="B5095" s="20" t="s">
        <v>40288</v>
      </c>
      <c r="C5095" s="21" t="s">
        <v>40289</v>
      </c>
      <c r="D5095" s="21" t="s">
        <v>40290</v>
      </c>
      <c r="E5095" s="21" t="s">
        <v>40291</v>
      </c>
      <c r="F5095" s="21" t="s">
        <v>15060</v>
      </c>
    </row>
    <row r="5096" spans="1:6" ht="32" customHeight="1">
      <c r="A5096" s="19" t="s">
        <v>40292</v>
      </c>
      <c r="B5096" s="20" t="s">
        <v>40293</v>
      </c>
      <c r="C5096" s="21" t="s">
        <v>40294</v>
      </c>
      <c r="D5096" s="21" t="s">
        <v>40295</v>
      </c>
      <c r="E5096" s="21" t="s">
        <v>40296</v>
      </c>
      <c r="F5096" s="21" t="s">
        <v>15060</v>
      </c>
    </row>
    <row r="5097" spans="1:6" ht="32" customHeight="1">
      <c r="A5097" s="19" t="s">
        <v>40297</v>
      </c>
      <c r="B5097" s="20" t="s">
        <v>40298</v>
      </c>
      <c r="C5097" s="21" t="s">
        <v>40299</v>
      </c>
      <c r="D5097" s="21" t="s">
        <v>40300</v>
      </c>
      <c r="E5097" s="21" t="s">
        <v>40301</v>
      </c>
      <c r="F5097" s="21" t="s">
        <v>15060</v>
      </c>
    </row>
    <row r="5098" spans="1:6" ht="32" customHeight="1">
      <c r="A5098" s="19" t="s">
        <v>40302</v>
      </c>
      <c r="B5098" s="20" t="s">
        <v>40303</v>
      </c>
      <c r="C5098" s="21" t="s">
        <v>40304</v>
      </c>
      <c r="D5098" s="21" t="s">
        <v>40305</v>
      </c>
      <c r="E5098" s="21" t="s">
        <v>40306</v>
      </c>
      <c r="F5098" s="21" t="s">
        <v>15060</v>
      </c>
    </row>
    <row r="5099" spans="1:6" ht="32" customHeight="1">
      <c r="A5099" s="19" t="s">
        <v>40307</v>
      </c>
      <c r="B5099" s="20" t="s">
        <v>40308</v>
      </c>
      <c r="C5099" s="21" t="s">
        <v>40309</v>
      </c>
      <c r="D5099" s="21" t="s">
        <v>40310</v>
      </c>
      <c r="E5099" s="21" t="s">
        <v>40311</v>
      </c>
      <c r="F5099" s="21" t="s">
        <v>15060</v>
      </c>
    </row>
    <row r="5100" spans="1:6" ht="32" customHeight="1">
      <c r="A5100" s="19" t="s">
        <v>40312</v>
      </c>
      <c r="B5100" s="20" t="s">
        <v>40313</v>
      </c>
      <c r="C5100" s="21" t="s">
        <v>40314</v>
      </c>
      <c r="D5100" s="21" t="s">
        <v>40315</v>
      </c>
      <c r="E5100" s="21" t="s">
        <v>40316</v>
      </c>
      <c r="F5100" s="21" t="s">
        <v>15060</v>
      </c>
    </row>
    <row r="5101" spans="1:6" ht="32" customHeight="1">
      <c r="A5101" s="19" t="s">
        <v>40317</v>
      </c>
      <c r="B5101" s="20" t="s">
        <v>40318</v>
      </c>
      <c r="C5101" s="21" t="s">
        <v>40319</v>
      </c>
      <c r="D5101" s="21" t="s">
        <v>40320</v>
      </c>
      <c r="E5101" s="21" t="s">
        <v>40321</v>
      </c>
      <c r="F5101" s="21" t="s">
        <v>15060</v>
      </c>
    </row>
    <row r="5102" spans="1:6" ht="32" customHeight="1">
      <c r="A5102" s="19" t="s">
        <v>40322</v>
      </c>
      <c r="B5102" s="20" t="s">
        <v>40323</v>
      </c>
      <c r="C5102" s="21" t="s">
        <v>40324</v>
      </c>
      <c r="D5102" s="21" t="s">
        <v>40325</v>
      </c>
      <c r="E5102" s="21" t="s">
        <v>40326</v>
      </c>
      <c r="F5102" s="21" t="s">
        <v>15060</v>
      </c>
    </row>
    <row r="5103" spans="1:6" ht="32" customHeight="1">
      <c r="A5103" s="19" t="s">
        <v>40327</v>
      </c>
      <c r="B5103" s="20" t="s">
        <v>40328</v>
      </c>
      <c r="C5103" s="21" t="s">
        <v>40329</v>
      </c>
      <c r="D5103" s="21" t="s">
        <v>40330</v>
      </c>
      <c r="E5103" s="21" t="s">
        <v>40331</v>
      </c>
      <c r="F5103" s="21" t="s">
        <v>15060</v>
      </c>
    </row>
    <row r="5104" spans="1:6" ht="32" customHeight="1">
      <c r="A5104" s="19" t="s">
        <v>40332</v>
      </c>
      <c r="B5104" s="20" t="s">
        <v>40333</v>
      </c>
      <c r="C5104" s="21" t="s">
        <v>40334</v>
      </c>
      <c r="D5104" s="21" t="s">
        <v>40335</v>
      </c>
      <c r="E5104" s="21" t="s">
        <v>40336</v>
      </c>
      <c r="F5104" s="21" t="s">
        <v>15060</v>
      </c>
    </row>
    <row r="5105" spans="1:6" ht="32" customHeight="1">
      <c r="A5105" s="19" t="s">
        <v>40337</v>
      </c>
      <c r="B5105" s="20" t="s">
        <v>40338</v>
      </c>
      <c r="C5105" s="21" t="s">
        <v>40339</v>
      </c>
      <c r="D5105" s="21" t="s">
        <v>40340</v>
      </c>
      <c r="E5105" s="21" t="s">
        <v>40341</v>
      </c>
      <c r="F5105" s="21" t="s">
        <v>15060</v>
      </c>
    </row>
    <row r="5106" spans="1:6" ht="32" customHeight="1">
      <c r="A5106" s="19" t="s">
        <v>40342</v>
      </c>
      <c r="B5106" s="20" t="s">
        <v>40343</v>
      </c>
      <c r="C5106" s="21" t="s">
        <v>40344</v>
      </c>
      <c r="D5106" s="21" t="s">
        <v>40345</v>
      </c>
      <c r="E5106" s="21" t="s">
        <v>40346</v>
      </c>
      <c r="F5106" s="21" t="s">
        <v>15060</v>
      </c>
    </row>
    <row r="5107" spans="1:6" ht="32" customHeight="1">
      <c r="A5107" s="19" t="s">
        <v>40347</v>
      </c>
      <c r="B5107" s="20" t="s">
        <v>40348</v>
      </c>
      <c r="C5107" s="21" t="s">
        <v>40349</v>
      </c>
      <c r="D5107" s="21" t="s">
        <v>40350</v>
      </c>
      <c r="E5107" s="21" t="s">
        <v>40351</v>
      </c>
      <c r="F5107" s="21" t="s">
        <v>15060</v>
      </c>
    </row>
    <row r="5108" spans="1:6" ht="32" customHeight="1">
      <c r="A5108" s="19" t="s">
        <v>40352</v>
      </c>
      <c r="B5108" s="20" t="s">
        <v>40353</v>
      </c>
      <c r="C5108" s="21" t="s">
        <v>40354</v>
      </c>
      <c r="D5108" s="21" t="s">
        <v>40355</v>
      </c>
      <c r="E5108" s="21" t="s">
        <v>40356</v>
      </c>
      <c r="F5108" s="21" t="s">
        <v>15060</v>
      </c>
    </row>
    <row r="5109" spans="1:6" ht="32" customHeight="1">
      <c r="A5109" s="19" t="s">
        <v>40357</v>
      </c>
      <c r="B5109" s="20" t="s">
        <v>40358</v>
      </c>
      <c r="C5109" s="21" t="s">
        <v>40359</v>
      </c>
      <c r="D5109" s="21" t="s">
        <v>40360</v>
      </c>
      <c r="E5109" s="21" t="s">
        <v>40361</v>
      </c>
      <c r="F5109" s="21" t="s">
        <v>15060</v>
      </c>
    </row>
    <row r="5110" spans="1:6" ht="32" customHeight="1">
      <c r="A5110" s="19" t="s">
        <v>40362</v>
      </c>
      <c r="B5110" s="20" t="s">
        <v>40363</v>
      </c>
      <c r="C5110" s="21" t="s">
        <v>40364</v>
      </c>
      <c r="D5110" s="21" t="s">
        <v>40365</v>
      </c>
      <c r="E5110" s="21" t="s">
        <v>40366</v>
      </c>
      <c r="F5110" s="21" t="s">
        <v>15060</v>
      </c>
    </row>
    <row r="5111" spans="1:6" ht="32" customHeight="1">
      <c r="A5111" s="19" t="s">
        <v>40367</v>
      </c>
      <c r="B5111" s="20" t="s">
        <v>40368</v>
      </c>
      <c r="C5111" s="21" t="s">
        <v>40369</v>
      </c>
      <c r="D5111" s="21" t="s">
        <v>40370</v>
      </c>
      <c r="E5111" s="21" t="s">
        <v>40371</v>
      </c>
      <c r="F5111" s="21" t="s">
        <v>15060</v>
      </c>
    </row>
    <row r="5112" spans="1:6" ht="32" customHeight="1">
      <c r="A5112" s="19" t="s">
        <v>40372</v>
      </c>
      <c r="B5112" s="20" t="s">
        <v>40373</v>
      </c>
      <c r="C5112" s="21" t="s">
        <v>40374</v>
      </c>
      <c r="D5112" s="21" t="s">
        <v>40375</v>
      </c>
      <c r="E5112" s="21" t="s">
        <v>40376</v>
      </c>
      <c r="F5112" s="21" t="s">
        <v>15060</v>
      </c>
    </row>
    <row r="5113" spans="1:6" ht="32" customHeight="1">
      <c r="A5113" s="19" t="s">
        <v>40377</v>
      </c>
      <c r="B5113" s="20" t="s">
        <v>40378</v>
      </c>
      <c r="C5113" s="21" t="s">
        <v>40379</v>
      </c>
      <c r="D5113" s="21" t="s">
        <v>40380</v>
      </c>
      <c r="E5113" s="21" t="s">
        <v>40381</v>
      </c>
      <c r="F5113" s="21" t="s">
        <v>15060</v>
      </c>
    </row>
    <row r="5114" spans="1:6" ht="32" customHeight="1">
      <c r="A5114" s="19" t="s">
        <v>40382</v>
      </c>
      <c r="B5114" s="20" t="s">
        <v>40383</v>
      </c>
      <c r="C5114" s="21" t="s">
        <v>40384</v>
      </c>
      <c r="D5114" s="21" t="s">
        <v>40385</v>
      </c>
      <c r="E5114" s="21" t="s">
        <v>40386</v>
      </c>
      <c r="F5114" s="21" t="s">
        <v>15060</v>
      </c>
    </row>
    <row r="5115" spans="1:6" ht="32" customHeight="1">
      <c r="A5115" s="19" t="s">
        <v>40387</v>
      </c>
      <c r="B5115" s="20" t="s">
        <v>40388</v>
      </c>
      <c r="C5115" s="21" t="s">
        <v>40389</v>
      </c>
      <c r="D5115" s="21" t="s">
        <v>40390</v>
      </c>
      <c r="E5115" s="21" t="s">
        <v>40391</v>
      </c>
      <c r="F5115" s="21" t="s">
        <v>15060</v>
      </c>
    </row>
    <row r="5116" spans="1:6" ht="32" customHeight="1">
      <c r="A5116" s="19" t="s">
        <v>40392</v>
      </c>
      <c r="B5116" s="20" t="s">
        <v>40393</v>
      </c>
      <c r="C5116" s="21" t="s">
        <v>40394</v>
      </c>
      <c r="D5116" s="21" t="s">
        <v>40395</v>
      </c>
      <c r="E5116" s="21" t="s">
        <v>40396</v>
      </c>
      <c r="F5116" s="21" t="s">
        <v>15060</v>
      </c>
    </row>
    <row r="5117" spans="1:6" ht="32" customHeight="1">
      <c r="A5117" s="19" t="s">
        <v>40397</v>
      </c>
      <c r="B5117" s="20" t="s">
        <v>40398</v>
      </c>
      <c r="C5117" s="21" t="s">
        <v>40399</v>
      </c>
      <c r="D5117" s="21" t="s">
        <v>40400</v>
      </c>
      <c r="E5117" s="21" t="s">
        <v>40401</v>
      </c>
      <c r="F5117" s="21" t="s">
        <v>15060</v>
      </c>
    </row>
    <row r="5118" spans="1:6" ht="32" customHeight="1">
      <c r="A5118" s="19" t="s">
        <v>40402</v>
      </c>
      <c r="B5118" s="20" t="s">
        <v>40403</v>
      </c>
      <c r="C5118" s="21" t="s">
        <v>40404</v>
      </c>
      <c r="D5118" s="21" t="s">
        <v>40405</v>
      </c>
      <c r="E5118" s="21" t="s">
        <v>40406</v>
      </c>
      <c r="F5118" s="21" t="s">
        <v>15060</v>
      </c>
    </row>
    <row r="5119" spans="1:6" ht="32" customHeight="1">
      <c r="A5119" s="19" t="s">
        <v>40407</v>
      </c>
      <c r="B5119" s="20" t="s">
        <v>40408</v>
      </c>
      <c r="C5119" s="21" t="s">
        <v>40409</v>
      </c>
      <c r="D5119" s="21" t="s">
        <v>40410</v>
      </c>
      <c r="E5119" s="21" t="s">
        <v>40411</v>
      </c>
      <c r="F5119" s="21" t="s">
        <v>15060</v>
      </c>
    </row>
    <row r="5120" spans="1:6" ht="32" customHeight="1">
      <c r="A5120" s="19" t="s">
        <v>40412</v>
      </c>
      <c r="B5120" s="20" t="s">
        <v>40413</v>
      </c>
      <c r="C5120" s="21" t="s">
        <v>40414</v>
      </c>
      <c r="D5120" s="21" t="s">
        <v>40415</v>
      </c>
      <c r="E5120" s="21" t="s">
        <v>40416</v>
      </c>
      <c r="F5120" s="21" t="s">
        <v>15060</v>
      </c>
    </row>
    <row r="5121" spans="1:6" ht="32" customHeight="1">
      <c r="A5121" s="19" t="s">
        <v>40417</v>
      </c>
      <c r="B5121" s="20" t="s">
        <v>40418</v>
      </c>
      <c r="C5121" s="21" t="s">
        <v>40419</v>
      </c>
      <c r="D5121" s="21" t="s">
        <v>40420</v>
      </c>
      <c r="E5121" s="21" t="s">
        <v>40421</v>
      </c>
      <c r="F5121" s="21" t="s">
        <v>15060</v>
      </c>
    </row>
    <row r="5122" spans="1:6" ht="32" customHeight="1">
      <c r="A5122" s="19" t="s">
        <v>40422</v>
      </c>
      <c r="B5122" s="20" t="s">
        <v>40423</v>
      </c>
      <c r="C5122" s="21" t="s">
        <v>40424</v>
      </c>
      <c r="D5122" s="21" t="s">
        <v>40425</v>
      </c>
      <c r="E5122" s="21" t="s">
        <v>40426</v>
      </c>
      <c r="F5122" s="21" t="s">
        <v>15060</v>
      </c>
    </row>
    <row r="5123" spans="1:6" ht="32" customHeight="1">
      <c r="A5123" s="19" t="s">
        <v>40427</v>
      </c>
      <c r="B5123" s="20" t="s">
        <v>40428</v>
      </c>
      <c r="C5123" s="21" t="s">
        <v>40429</v>
      </c>
      <c r="D5123" s="21" t="s">
        <v>40430</v>
      </c>
      <c r="E5123" s="21" t="s">
        <v>40431</v>
      </c>
      <c r="F5123" s="21" t="s">
        <v>15060</v>
      </c>
    </row>
    <row r="5124" spans="1:6" ht="32" customHeight="1">
      <c r="A5124" s="19" t="s">
        <v>40432</v>
      </c>
      <c r="B5124" s="20" t="s">
        <v>40433</v>
      </c>
      <c r="C5124" s="21" t="s">
        <v>40434</v>
      </c>
      <c r="D5124" s="21" t="s">
        <v>40435</v>
      </c>
      <c r="E5124" s="21" t="s">
        <v>40436</v>
      </c>
      <c r="F5124" s="21" t="s">
        <v>15060</v>
      </c>
    </row>
    <row r="5125" spans="1:6" ht="32" customHeight="1">
      <c r="A5125" s="19" t="s">
        <v>40437</v>
      </c>
      <c r="B5125" s="20" t="s">
        <v>40438</v>
      </c>
      <c r="C5125" s="21" t="s">
        <v>40439</v>
      </c>
      <c r="D5125" s="21" t="s">
        <v>40440</v>
      </c>
      <c r="E5125" s="21" t="s">
        <v>40441</v>
      </c>
      <c r="F5125" s="21" t="s">
        <v>15060</v>
      </c>
    </row>
    <row r="5126" spans="1:6" ht="32" customHeight="1">
      <c r="A5126" s="19" t="s">
        <v>40442</v>
      </c>
      <c r="B5126" s="20" t="s">
        <v>40443</v>
      </c>
      <c r="C5126" s="21" t="s">
        <v>40444</v>
      </c>
      <c r="D5126" s="21" t="s">
        <v>40445</v>
      </c>
      <c r="E5126" s="21" t="s">
        <v>40446</v>
      </c>
      <c r="F5126" s="21" t="s">
        <v>15060</v>
      </c>
    </row>
    <row r="5127" spans="1:6" ht="32" customHeight="1">
      <c r="A5127" s="19" t="s">
        <v>40447</v>
      </c>
      <c r="B5127" s="20" t="s">
        <v>40448</v>
      </c>
      <c r="C5127" s="21" t="s">
        <v>40449</v>
      </c>
      <c r="D5127" s="21" t="s">
        <v>40450</v>
      </c>
      <c r="E5127" s="21" t="s">
        <v>40451</v>
      </c>
      <c r="F5127" s="21" t="s">
        <v>15060</v>
      </c>
    </row>
    <row r="5128" spans="1:6" ht="32" customHeight="1">
      <c r="A5128" s="19" t="s">
        <v>40452</v>
      </c>
      <c r="B5128" s="20" t="s">
        <v>40453</v>
      </c>
      <c r="C5128" s="21" t="s">
        <v>40454</v>
      </c>
      <c r="D5128" s="21" t="s">
        <v>40455</v>
      </c>
      <c r="E5128" s="21" t="s">
        <v>40456</v>
      </c>
      <c r="F5128" s="21" t="s">
        <v>15060</v>
      </c>
    </row>
    <row r="5129" spans="1:6" ht="32" customHeight="1">
      <c r="A5129" s="19" t="s">
        <v>40457</v>
      </c>
      <c r="B5129" s="20" t="s">
        <v>40458</v>
      </c>
      <c r="C5129" s="21" t="s">
        <v>40459</v>
      </c>
      <c r="D5129" s="21" t="s">
        <v>40460</v>
      </c>
      <c r="E5129" s="21" t="s">
        <v>40461</v>
      </c>
      <c r="F5129" s="21" t="s">
        <v>15060</v>
      </c>
    </row>
    <row r="5130" spans="1:6" ht="32" customHeight="1">
      <c r="A5130" s="19" t="s">
        <v>40462</v>
      </c>
      <c r="B5130" s="20" t="s">
        <v>40463</v>
      </c>
      <c r="C5130" s="21" t="s">
        <v>40464</v>
      </c>
      <c r="D5130" s="21" t="s">
        <v>40465</v>
      </c>
      <c r="E5130" s="21" t="s">
        <v>40466</v>
      </c>
      <c r="F5130" s="21" t="s">
        <v>15060</v>
      </c>
    </row>
    <row r="5131" spans="1:6" ht="32" customHeight="1">
      <c r="A5131" s="19" t="s">
        <v>40467</v>
      </c>
      <c r="B5131" s="20" t="s">
        <v>40468</v>
      </c>
      <c r="C5131" s="21" t="s">
        <v>40469</v>
      </c>
      <c r="D5131" s="21" t="s">
        <v>40470</v>
      </c>
      <c r="E5131" s="21" t="s">
        <v>40471</v>
      </c>
      <c r="F5131" s="21" t="s">
        <v>15060</v>
      </c>
    </row>
    <row r="5132" spans="1:6" ht="32" customHeight="1">
      <c r="A5132" s="19" t="s">
        <v>40472</v>
      </c>
      <c r="B5132" s="20" t="s">
        <v>40473</v>
      </c>
      <c r="C5132" s="21" t="s">
        <v>40474</v>
      </c>
      <c r="D5132" s="21" t="s">
        <v>40475</v>
      </c>
      <c r="E5132" s="21" t="s">
        <v>40476</v>
      </c>
      <c r="F5132" s="21" t="s">
        <v>15060</v>
      </c>
    </row>
    <row r="5133" spans="1:6" ht="32" customHeight="1">
      <c r="A5133" s="19" t="s">
        <v>40477</v>
      </c>
      <c r="B5133" s="20" t="s">
        <v>40478</v>
      </c>
      <c r="C5133" s="21" t="s">
        <v>40479</v>
      </c>
      <c r="D5133" s="21" t="s">
        <v>40480</v>
      </c>
      <c r="E5133" s="21" t="s">
        <v>40481</v>
      </c>
      <c r="F5133" s="21" t="s">
        <v>15060</v>
      </c>
    </row>
    <row r="5134" spans="1:6" ht="32" customHeight="1">
      <c r="A5134" s="19" t="s">
        <v>40482</v>
      </c>
      <c r="B5134" s="20" t="s">
        <v>40483</v>
      </c>
      <c r="C5134" s="21" t="s">
        <v>40484</v>
      </c>
      <c r="D5134" s="21" t="s">
        <v>40485</v>
      </c>
      <c r="E5134" s="21" t="s">
        <v>40486</v>
      </c>
      <c r="F5134" s="21" t="s">
        <v>15060</v>
      </c>
    </row>
    <row r="5135" spans="1:6" ht="32" customHeight="1">
      <c r="A5135" s="19" t="s">
        <v>40487</v>
      </c>
      <c r="B5135" s="20" t="s">
        <v>40488</v>
      </c>
      <c r="C5135" s="21" t="s">
        <v>40489</v>
      </c>
      <c r="D5135" s="21" t="s">
        <v>40490</v>
      </c>
      <c r="E5135" s="21" t="s">
        <v>40491</v>
      </c>
      <c r="F5135" s="21" t="s">
        <v>15060</v>
      </c>
    </row>
    <row r="5136" spans="1:6" ht="32" customHeight="1">
      <c r="A5136" s="19" t="s">
        <v>40492</v>
      </c>
      <c r="B5136" s="20" t="s">
        <v>40493</v>
      </c>
      <c r="C5136" s="21" t="s">
        <v>40494</v>
      </c>
      <c r="D5136" s="21" t="s">
        <v>40495</v>
      </c>
      <c r="E5136" s="21" t="s">
        <v>40496</v>
      </c>
      <c r="F5136" s="21" t="s">
        <v>15060</v>
      </c>
    </row>
    <row r="5137" spans="1:6" ht="32" customHeight="1">
      <c r="A5137" s="19" t="s">
        <v>40497</v>
      </c>
      <c r="B5137" s="20" t="s">
        <v>40498</v>
      </c>
      <c r="C5137" s="21" t="s">
        <v>40499</v>
      </c>
      <c r="D5137" s="21" t="s">
        <v>40500</v>
      </c>
      <c r="E5137" s="21" t="s">
        <v>40501</v>
      </c>
      <c r="F5137" s="21" t="s">
        <v>15060</v>
      </c>
    </row>
    <row r="5138" spans="1:6" ht="32" customHeight="1">
      <c r="A5138" s="19" t="s">
        <v>40502</v>
      </c>
      <c r="B5138" s="20" t="s">
        <v>40503</v>
      </c>
      <c r="C5138" s="21" t="s">
        <v>40504</v>
      </c>
      <c r="D5138" s="21" t="s">
        <v>40505</v>
      </c>
      <c r="E5138" s="21" t="s">
        <v>40506</v>
      </c>
      <c r="F5138" s="21" t="s">
        <v>15060</v>
      </c>
    </row>
    <row r="5139" spans="1:6" ht="32" customHeight="1">
      <c r="A5139" s="19" t="s">
        <v>40507</v>
      </c>
      <c r="B5139" s="20" t="s">
        <v>40508</v>
      </c>
      <c r="C5139" s="21" t="s">
        <v>40509</v>
      </c>
      <c r="D5139" s="21" t="s">
        <v>40510</v>
      </c>
      <c r="E5139" s="21" t="s">
        <v>40511</v>
      </c>
      <c r="F5139" s="21" t="s">
        <v>15060</v>
      </c>
    </row>
    <row r="5140" spans="1:6" ht="32" customHeight="1">
      <c r="A5140" s="19" t="s">
        <v>40512</v>
      </c>
      <c r="B5140" s="20" t="s">
        <v>40513</v>
      </c>
      <c r="C5140" s="21" t="s">
        <v>40514</v>
      </c>
      <c r="D5140" s="21" t="s">
        <v>40515</v>
      </c>
      <c r="E5140" s="21" t="s">
        <v>40516</v>
      </c>
      <c r="F5140" s="21" t="s">
        <v>15060</v>
      </c>
    </row>
    <row r="5141" spans="1:6" ht="32" customHeight="1">
      <c r="A5141" s="19" t="s">
        <v>40517</v>
      </c>
      <c r="B5141" s="20" t="s">
        <v>40518</v>
      </c>
      <c r="C5141" s="21" t="s">
        <v>40519</v>
      </c>
      <c r="D5141" s="21" t="s">
        <v>40520</v>
      </c>
      <c r="E5141" s="21" t="s">
        <v>40521</v>
      </c>
      <c r="F5141" s="21" t="s">
        <v>15060</v>
      </c>
    </row>
    <row r="5142" spans="1:6" ht="32" customHeight="1">
      <c r="A5142" s="19" t="s">
        <v>40522</v>
      </c>
      <c r="B5142" s="20" t="s">
        <v>40523</v>
      </c>
      <c r="C5142" s="21" t="s">
        <v>40524</v>
      </c>
      <c r="D5142" s="21" t="s">
        <v>40525</v>
      </c>
      <c r="E5142" s="21" t="s">
        <v>40526</v>
      </c>
      <c r="F5142" s="21" t="s">
        <v>15060</v>
      </c>
    </row>
    <row r="5143" spans="1:6" ht="32" customHeight="1">
      <c r="A5143" s="19" t="s">
        <v>40527</v>
      </c>
      <c r="B5143" s="20" t="s">
        <v>40528</v>
      </c>
      <c r="C5143" s="21" t="s">
        <v>40529</v>
      </c>
      <c r="D5143" s="21" t="s">
        <v>40530</v>
      </c>
      <c r="E5143" s="21" t="s">
        <v>40531</v>
      </c>
      <c r="F5143" s="21" t="s">
        <v>15060</v>
      </c>
    </row>
    <row r="5144" spans="1:6" ht="32" customHeight="1">
      <c r="A5144" s="19" t="s">
        <v>40532</v>
      </c>
      <c r="B5144" s="20" t="s">
        <v>40533</v>
      </c>
      <c r="C5144" s="21" t="s">
        <v>40534</v>
      </c>
      <c r="D5144" s="21" t="s">
        <v>40535</v>
      </c>
      <c r="E5144" s="21" t="s">
        <v>40536</v>
      </c>
      <c r="F5144" s="21" t="s">
        <v>15060</v>
      </c>
    </row>
    <row r="5145" spans="1:6" ht="32" customHeight="1">
      <c r="A5145" s="19" t="s">
        <v>40537</v>
      </c>
      <c r="B5145" s="20" t="s">
        <v>40538</v>
      </c>
      <c r="C5145" s="21" t="s">
        <v>40539</v>
      </c>
      <c r="D5145" s="21" t="s">
        <v>40540</v>
      </c>
      <c r="E5145" s="21" t="s">
        <v>40541</v>
      </c>
      <c r="F5145" s="21" t="s">
        <v>15060</v>
      </c>
    </row>
    <row r="5146" spans="1:6" ht="32" customHeight="1">
      <c r="A5146" s="19" t="s">
        <v>40542</v>
      </c>
      <c r="B5146" s="20" t="s">
        <v>40543</v>
      </c>
      <c r="C5146" s="21" t="s">
        <v>40544</v>
      </c>
      <c r="D5146" s="21" t="s">
        <v>40545</v>
      </c>
      <c r="E5146" s="21" t="s">
        <v>40546</v>
      </c>
      <c r="F5146" s="21" t="s">
        <v>15060</v>
      </c>
    </row>
    <row r="5147" spans="1:6" ht="32" customHeight="1">
      <c r="A5147" s="19" t="s">
        <v>40547</v>
      </c>
      <c r="B5147" s="20" t="s">
        <v>40548</v>
      </c>
      <c r="C5147" s="21" t="s">
        <v>40549</v>
      </c>
      <c r="D5147" s="21" t="s">
        <v>40550</v>
      </c>
      <c r="E5147" s="21" t="s">
        <v>40551</v>
      </c>
      <c r="F5147" s="21" t="s">
        <v>15060</v>
      </c>
    </row>
    <row r="5148" spans="1:6" ht="32" customHeight="1">
      <c r="A5148" s="19" t="s">
        <v>40552</v>
      </c>
      <c r="B5148" s="20" t="s">
        <v>40553</v>
      </c>
      <c r="C5148" s="21" t="s">
        <v>40554</v>
      </c>
      <c r="D5148" s="21" t="s">
        <v>40555</v>
      </c>
      <c r="E5148" s="21" t="s">
        <v>40556</v>
      </c>
      <c r="F5148" s="21" t="s">
        <v>15060</v>
      </c>
    </row>
    <row r="5149" spans="1:6" ht="32" customHeight="1">
      <c r="A5149" s="19" t="s">
        <v>40557</v>
      </c>
      <c r="B5149" s="20" t="s">
        <v>40558</v>
      </c>
      <c r="C5149" s="21" t="s">
        <v>40559</v>
      </c>
      <c r="D5149" s="21" t="s">
        <v>40560</v>
      </c>
      <c r="E5149" s="21" t="s">
        <v>40561</v>
      </c>
      <c r="F5149" s="21" t="s">
        <v>15060</v>
      </c>
    </row>
    <row r="5150" spans="1:6" ht="32" customHeight="1">
      <c r="A5150" s="19" t="s">
        <v>40562</v>
      </c>
      <c r="B5150" s="20" t="s">
        <v>40563</v>
      </c>
      <c r="C5150" s="21" t="s">
        <v>40564</v>
      </c>
      <c r="D5150" s="21" t="s">
        <v>40565</v>
      </c>
      <c r="E5150" s="21" t="s">
        <v>40566</v>
      </c>
      <c r="F5150" s="21" t="s">
        <v>15060</v>
      </c>
    </row>
    <row r="5151" spans="1:6" ht="32" customHeight="1">
      <c r="A5151" s="19" t="s">
        <v>40567</v>
      </c>
      <c r="B5151" s="20" t="s">
        <v>40568</v>
      </c>
      <c r="C5151" s="21" t="s">
        <v>40569</v>
      </c>
      <c r="D5151" s="21" t="s">
        <v>40570</v>
      </c>
      <c r="E5151" s="21" t="s">
        <v>40571</v>
      </c>
      <c r="F5151" s="21" t="s">
        <v>15060</v>
      </c>
    </row>
    <row r="5152" spans="1:6" ht="32" customHeight="1">
      <c r="A5152" s="19" t="s">
        <v>40572</v>
      </c>
      <c r="B5152" s="20" t="s">
        <v>40573</v>
      </c>
      <c r="C5152" s="21" t="s">
        <v>40574</v>
      </c>
      <c r="D5152" s="21" t="s">
        <v>40575</v>
      </c>
      <c r="E5152" s="21" t="s">
        <v>40576</v>
      </c>
      <c r="F5152" s="21" t="s">
        <v>15060</v>
      </c>
    </row>
    <row r="5153" spans="1:6" ht="32" customHeight="1">
      <c r="A5153" s="19" t="s">
        <v>40577</v>
      </c>
      <c r="B5153" s="20" t="s">
        <v>40578</v>
      </c>
      <c r="C5153" s="21" t="s">
        <v>40579</v>
      </c>
      <c r="D5153" s="21" t="s">
        <v>40580</v>
      </c>
      <c r="E5153" s="21" t="s">
        <v>40581</v>
      </c>
      <c r="F5153" s="21" t="s">
        <v>15060</v>
      </c>
    </row>
    <row r="5154" spans="1:6" ht="32" customHeight="1">
      <c r="A5154" s="19" t="s">
        <v>40582</v>
      </c>
      <c r="B5154" s="20" t="s">
        <v>40583</v>
      </c>
      <c r="C5154" s="21" t="s">
        <v>40584</v>
      </c>
      <c r="D5154" s="21" t="s">
        <v>40585</v>
      </c>
      <c r="E5154" s="21" t="s">
        <v>40586</v>
      </c>
      <c r="F5154" s="21" t="s">
        <v>15060</v>
      </c>
    </row>
    <row r="5155" spans="1:6" ht="32" customHeight="1">
      <c r="A5155" s="19" t="s">
        <v>40587</v>
      </c>
      <c r="B5155" s="20" t="s">
        <v>40588</v>
      </c>
      <c r="C5155" s="21" t="s">
        <v>40589</v>
      </c>
      <c r="D5155" s="21" t="s">
        <v>40590</v>
      </c>
      <c r="E5155" s="21" t="s">
        <v>40591</v>
      </c>
      <c r="F5155" s="21" t="s">
        <v>15060</v>
      </c>
    </row>
    <row r="5156" spans="1:6" ht="32" customHeight="1">
      <c r="A5156" s="19" t="s">
        <v>40592</v>
      </c>
      <c r="B5156" s="20" t="s">
        <v>40593</v>
      </c>
      <c r="C5156" s="21" t="s">
        <v>40594</v>
      </c>
      <c r="D5156" s="21" t="s">
        <v>40595</v>
      </c>
      <c r="E5156" s="21" t="s">
        <v>40596</v>
      </c>
      <c r="F5156" s="21" t="s">
        <v>15060</v>
      </c>
    </row>
    <row r="5157" spans="1:6" ht="32" customHeight="1">
      <c r="A5157" s="19" t="s">
        <v>40597</v>
      </c>
      <c r="B5157" s="20" t="s">
        <v>40598</v>
      </c>
      <c r="C5157" s="21" t="s">
        <v>40599</v>
      </c>
      <c r="D5157" s="21" t="s">
        <v>40600</v>
      </c>
      <c r="E5157" s="21" t="s">
        <v>40601</v>
      </c>
      <c r="F5157" s="21" t="s">
        <v>15060</v>
      </c>
    </row>
    <row r="5158" spans="1:6" ht="32" customHeight="1">
      <c r="A5158" s="19" t="s">
        <v>40602</v>
      </c>
      <c r="B5158" s="20" t="s">
        <v>40603</v>
      </c>
      <c r="C5158" s="21" t="s">
        <v>40604</v>
      </c>
      <c r="D5158" s="21" t="s">
        <v>40605</v>
      </c>
      <c r="E5158" s="21" t="s">
        <v>40606</v>
      </c>
      <c r="F5158" s="21" t="s">
        <v>15060</v>
      </c>
    </row>
    <row r="5159" spans="1:6" ht="32" customHeight="1">
      <c r="A5159" s="19" t="s">
        <v>40607</v>
      </c>
      <c r="B5159" s="20" t="s">
        <v>40608</v>
      </c>
      <c r="C5159" s="21" t="s">
        <v>40609</v>
      </c>
      <c r="D5159" s="21" t="s">
        <v>40610</v>
      </c>
      <c r="E5159" s="21" t="s">
        <v>40611</v>
      </c>
      <c r="F5159" s="21" t="s">
        <v>15060</v>
      </c>
    </row>
    <row r="5160" spans="1:6" ht="32" customHeight="1">
      <c r="A5160" s="19" t="s">
        <v>40612</v>
      </c>
      <c r="B5160" s="20" t="s">
        <v>40613</v>
      </c>
      <c r="C5160" s="21" t="s">
        <v>40614</v>
      </c>
      <c r="D5160" s="21" t="s">
        <v>40615</v>
      </c>
      <c r="E5160" s="21" t="s">
        <v>40616</v>
      </c>
      <c r="F5160" s="21" t="s">
        <v>15060</v>
      </c>
    </row>
    <row r="5161" spans="1:6" ht="32" customHeight="1">
      <c r="A5161" s="19" t="s">
        <v>40617</v>
      </c>
      <c r="B5161" s="20" t="s">
        <v>40618</v>
      </c>
      <c r="C5161" s="21" t="s">
        <v>40619</v>
      </c>
      <c r="D5161" s="21" t="s">
        <v>40620</v>
      </c>
      <c r="E5161" s="21" t="s">
        <v>40621</v>
      </c>
      <c r="F5161" s="21" t="s">
        <v>15060</v>
      </c>
    </row>
    <row r="5162" spans="1:6" ht="32" customHeight="1">
      <c r="A5162" s="19" t="s">
        <v>40622</v>
      </c>
      <c r="B5162" s="20" t="s">
        <v>40623</v>
      </c>
      <c r="C5162" s="21" t="s">
        <v>40624</v>
      </c>
      <c r="D5162" s="21" t="s">
        <v>40625</v>
      </c>
      <c r="E5162" s="21" t="s">
        <v>40626</v>
      </c>
      <c r="F5162" s="21" t="s">
        <v>15060</v>
      </c>
    </row>
    <row r="5163" spans="1:6" ht="32" customHeight="1">
      <c r="A5163" s="19" t="s">
        <v>40627</v>
      </c>
      <c r="B5163" s="20" t="s">
        <v>40628</v>
      </c>
      <c r="C5163" s="21" t="s">
        <v>40629</v>
      </c>
      <c r="D5163" s="21" t="s">
        <v>40630</v>
      </c>
      <c r="E5163" s="21" t="s">
        <v>40631</v>
      </c>
      <c r="F5163" s="21" t="s">
        <v>15060</v>
      </c>
    </row>
    <row r="5164" spans="1:6" ht="32" customHeight="1">
      <c r="A5164" s="19" t="s">
        <v>40632</v>
      </c>
      <c r="B5164" s="20" t="s">
        <v>40633</v>
      </c>
      <c r="C5164" s="21" t="s">
        <v>40634</v>
      </c>
      <c r="D5164" s="21" t="s">
        <v>40635</v>
      </c>
      <c r="E5164" s="21" t="s">
        <v>40636</v>
      </c>
      <c r="F5164" s="21" t="s">
        <v>15060</v>
      </c>
    </row>
    <row r="5165" spans="1:6" ht="32" customHeight="1">
      <c r="A5165" s="19" t="s">
        <v>40637</v>
      </c>
      <c r="B5165" s="20" t="s">
        <v>40638</v>
      </c>
      <c r="C5165" s="21" t="s">
        <v>40639</v>
      </c>
      <c r="D5165" s="21" t="s">
        <v>40640</v>
      </c>
      <c r="E5165" s="21" t="s">
        <v>40641</v>
      </c>
      <c r="F5165" s="21" t="s">
        <v>15060</v>
      </c>
    </row>
    <row r="5166" spans="1:6" ht="32" customHeight="1">
      <c r="A5166" s="19" t="s">
        <v>40642</v>
      </c>
      <c r="B5166" s="20" t="s">
        <v>40643</v>
      </c>
      <c r="C5166" s="21" t="s">
        <v>40644</v>
      </c>
      <c r="D5166" s="21" t="s">
        <v>40645</v>
      </c>
      <c r="E5166" s="21" t="s">
        <v>40646</v>
      </c>
      <c r="F5166" s="21" t="s">
        <v>15060</v>
      </c>
    </row>
    <row r="5167" spans="1:6" ht="32" customHeight="1">
      <c r="A5167" s="19" t="s">
        <v>40647</v>
      </c>
      <c r="B5167" s="20" t="s">
        <v>40648</v>
      </c>
      <c r="C5167" s="21" t="s">
        <v>40649</v>
      </c>
      <c r="D5167" s="21" t="s">
        <v>40650</v>
      </c>
      <c r="E5167" s="21" t="s">
        <v>40651</v>
      </c>
      <c r="F5167" s="21" t="s">
        <v>15060</v>
      </c>
    </row>
    <row r="5168" spans="1:6" ht="32" customHeight="1">
      <c r="A5168" s="19" t="s">
        <v>40652</v>
      </c>
      <c r="B5168" s="20" t="s">
        <v>40653</v>
      </c>
      <c r="C5168" s="21" t="s">
        <v>40654</v>
      </c>
      <c r="D5168" s="21" t="s">
        <v>40655</v>
      </c>
      <c r="E5168" s="21" t="s">
        <v>40656</v>
      </c>
      <c r="F5168" s="21" t="s">
        <v>15060</v>
      </c>
    </row>
    <row r="5169" spans="1:6" ht="32" customHeight="1">
      <c r="A5169" s="19" t="s">
        <v>40657</v>
      </c>
      <c r="B5169" s="20" t="s">
        <v>40658</v>
      </c>
      <c r="C5169" s="21" t="s">
        <v>40659</v>
      </c>
      <c r="D5169" s="21" t="s">
        <v>40660</v>
      </c>
      <c r="E5169" s="21" t="s">
        <v>40661</v>
      </c>
      <c r="F5169" s="21" t="s">
        <v>15060</v>
      </c>
    </row>
    <row r="5170" spans="1:6" ht="32" customHeight="1">
      <c r="A5170" s="19" t="s">
        <v>40662</v>
      </c>
      <c r="B5170" s="20" t="s">
        <v>40663</v>
      </c>
      <c r="C5170" s="21" t="s">
        <v>40664</v>
      </c>
      <c r="D5170" s="21" t="s">
        <v>40665</v>
      </c>
      <c r="E5170" s="21" t="s">
        <v>40666</v>
      </c>
      <c r="F5170" s="21" t="s">
        <v>15060</v>
      </c>
    </row>
    <row r="5171" spans="1:6" ht="32" customHeight="1">
      <c r="A5171" s="19" t="s">
        <v>40667</v>
      </c>
      <c r="B5171" s="20" t="s">
        <v>40668</v>
      </c>
      <c r="C5171" s="21" t="s">
        <v>40669</v>
      </c>
      <c r="D5171" s="21" t="s">
        <v>40670</v>
      </c>
      <c r="E5171" s="21" t="s">
        <v>40671</v>
      </c>
      <c r="F5171" s="21" t="s">
        <v>15060</v>
      </c>
    </row>
    <row r="5172" spans="1:6" ht="32" customHeight="1">
      <c r="A5172" s="19" t="s">
        <v>40672</v>
      </c>
      <c r="B5172" s="20" t="s">
        <v>40673</v>
      </c>
      <c r="C5172" s="21" t="s">
        <v>40674</v>
      </c>
      <c r="D5172" s="21" t="s">
        <v>40675</v>
      </c>
      <c r="E5172" s="21" t="s">
        <v>40676</v>
      </c>
      <c r="F5172" s="21" t="s">
        <v>15060</v>
      </c>
    </row>
    <row r="5173" spans="1:6" ht="32" customHeight="1">
      <c r="A5173" s="19" t="s">
        <v>40677</v>
      </c>
      <c r="B5173" s="20" t="s">
        <v>40678</v>
      </c>
      <c r="C5173" s="21" t="s">
        <v>40679</v>
      </c>
      <c r="D5173" s="21" t="s">
        <v>40680</v>
      </c>
      <c r="E5173" s="21" t="s">
        <v>40681</v>
      </c>
      <c r="F5173" s="21" t="s">
        <v>15060</v>
      </c>
    </row>
    <row r="5174" spans="1:6" ht="32" customHeight="1">
      <c r="A5174" s="19" t="s">
        <v>40682</v>
      </c>
      <c r="B5174" s="20" t="s">
        <v>40683</v>
      </c>
      <c r="C5174" s="21" t="s">
        <v>40684</v>
      </c>
      <c r="D5174" s="21" t="s">
        <v>40685</v>
      </c>
      <c r="E5174" s="21" t="s">
        <v>40686</v>
      </c>
      <c r="F5174" s="21" t="s">
        <v>15060</v>
      </c>
    </row>
    <row r="5175" spans="1:6" ht="32" customHeight="1">
      <c r="A5175" s="19" t="s">
        <v>40687</v>
      </c>
      <c r="B5175" s="20" t="s">
        <v>40688</v>
      </c>
      <c r="C5175" s="21" t="s">
        <v>40689</v>
      </c>
      <c r="D5175" s="21" t="s">
        <v>40690</v>
      </c>
      <c r="E5175" s="21" t="s">
        <v>40691</v>
      </c>
      <c r="F5175" s="21" t="s">
        <v>15060</v>
      </c>
    </row>
    <row r="5176" spans="1:6" ht="32" customHeight="1">
      <c r="A5176" s="19" t="s">
        <v>40692</v>
      </c>
      <c r="B5176" s="20" t="s">
        <v>40693</v>
      </c>
      <c r="C5176" s="21" t="s">
        <v>40694</v>
      </c>
      <c r="D5176" s="21" t="s">
        <v>40695</v>
      </c>
      <c r="E5176" s="21" t="s">
        <v>40696</v>
      </c>
      <c r="F5176" s="21" t="s">
        <v>15060</v>
      </c>
    </row>
    <row r="5177" spans="1:6" ht="32" customHeight="1">
      <c r="A5177" s="19" t="s">
        <v>40697</v>
      </c>
      <c r="B5177" s="20" t="s">
        <v>40698</v>
      </c>
      <c r="C5177" s="21" t="s">
        <v>40699</v>
      </c>
      <c r="D5177" s="21" t="s">
        <v>40700</v>
      </c>
      <c r="E5177" s="21" t="s">
        <v>40701</v>
      </c>
      <c r="F5177" s="21" t="s">
        <v>15060</v>
      </c>
    </row>
    <row r="5178" spans="1:6" ht="32" customHeight="1">
      <c r="A5178" s="19" t="s">
        <v>40702</v>
      </c>
      <c r="B5178" s="20" t="s">
        <v>40703</v>
      </c>
      <c r="C5178" s="21" t="s">
        <v>40704</v>
      </c>
      <c r="D5178" s="21" t="s">
        <v>40705</v>
      </c>
      <c r="E5178" s="21" t="s">
        <v>40706</v>
      </c>
      <c r="F5178" s="21" t="s">
        <v>15060</v>
      </c>
    </row>
    <row r="5179" spans="1:6" ht="32" customHeight="1">
      <c r="A5179" s="19" t="s">
        <v>40707</v>
      </c>
      <c r="B5179" s="20" t="s">
        <v>40708</v>
      </c>
      <c r="C5179" s="21" t="s">
        <v>40709</v>
      </c>
      <c r="D5179" s="21" t="s">
        <v>40710</v>
      </c>
      <c r="E5179" s="21" t="s">
        <v>40711</v>
      </c>
      <c r="F5179" s="21" t="s">
        <v>15060</v>
      </c>
    </row>
    <row r="5180" spans="1:6" ht="32" customHeight="1">
      <c r="A5180" s="19" t="s">
        <v>40712</v>
      </c>
      <c r="B5180" s="20" t="s">
        <v>40713</v>
      </c>
      <c r="C5180" s="21" t="s">
        <v>40714</v>
      </c>
      <c r="D5180" s="21" t="s">
        <v>40715</v>
      </c>
      <c r="E5180" s="21" t="s">
        <v>40716</v>
      </c>
      <c r="F5180" s="21" t="s">
        <v>15060</v>
      </c>
    </row>
    <row r="5181" spans="1:6" ht="32" customHeight="1">
      <c r="A5181" s="19" t="s">
        <v>40717</v>
      </c>
      <c r="B5181" s="20" t="s">
        <v>40718</v>
      </c>
      <c r="C5181" s="21" t="s">
        <v>40719</v>
      </c>
      <c r="D5181" s="21" t="s">
        <v>40720</v>
      </c>
      <c r="E5181" s="21" t="s">
        <v>40721</v>
      </c>
      <c r="F5181" s="21" t="s">
        <v>15060</v>
      </c>
    </row>
    <row r="5182" spans="1:6" ht="32" customHeight="1">
      <c r="A5182" s="19" t="s">
        <v>40722</v>
      </c>
      <c r="B5182" s="20" t="s">
        <v>40723</v>
      </c>
      <c r="C5182" s="21" t="s">
        <v>40724</v>
      </c>
      <c r="D5182" s="21" t="s">
        <v>40725</v>
      </c>
      <c r="E5182" s="21" t="s">
        <v>40726</v>
      </c>
      <c r="F5182" s="21" t="s">
        <v>15060</v>
      </c>
    </row>
    <row r="5183" spans="1:6" ht="32" customHeight="1">
      <c r="A5183" s="19" t="s">
        <v>40727</v>
      </c>
      <c r="B5183" s="20" t="s">
        <v>40728</v>
      </c>
      <c r="C5183" s="21" t="s">
        <v>40729</v>
      </c>
      <c r="D5183" s="21" t="s">
        <v>40730</v>
      </c>
      <c r="E5183" s="21" t="s">
        <v>40731</v>
      </c>
      <c r="F5183" s="21" t="s">
        <v>15060</v>
      </c>
    </row>
    <row r="5184" spans="1:6" ht="32" customHeight="1">
      <c r="A5184" s="19" t="s">
        <v>40732</v>
      </c>
      <c r="B5184" s="20" t="s">
        <v>40733</v>
      </c>
      <c r="C5184" s="21" t="s">
        <v>40734</v>
      </c>
      <c r="D5184" s="21" t="s">
        <v>40735</v>
      </c>
      <c r="E5184" s="21" t="s">
        <v>40736</v>
      </c>
      <c r="F5184" s="21" t="s">
        <v>15060</v>
      </c>
    </row>
    <row r="5185" spans="1:6" ht="32" customHeight="1">
      <c r="A5185" s="19" t="s">
        <v>40737</v>
      </c>
      <c r="B5185" s="20" t="s">
        <v>40738</v>
      </c>
      <c r="C5185" s="21" t="s">
        <v>40739</v>
      </c>
      <c r="D5185" s="21" t="s">
        <v>40740</v>
      </c>
      <c r="E5185" s="21" t="s">
        <v>40741</v>
      </c>
      <c r="F5185" s="21" t="s">
        <v>15060</v>
      </c>
    </row>
    <row r="5186" spans="1:6" ht="32" customHeight="1">
      <c r="A5186" s="19" t="s">
        <v>40742</v>
      </c>
      <c r="B5186" s="20" t="s">
        <v>40743</v>
      </c>
      <c r="C5186" s="21" t="s">
        <v>40744</v>
      </c>
      <c r="D5186" s="21" t="s">
        <v>40745</v>
      </c>
      <c r="E5186" s="21" t="s">
        <v>40746</v>
      </c>
      <c r="F5186" s="21" t="s">
        <v>15060</v>
      </c>
    </row>
    <row r="5187" spans="1:6" ht="32" customHeight="1">
      <c r="A5187" s="19" t="s">
        <v>40747</v>
      </c>
      <c r="B5187" s="20" t="s">
        <v>40748</v>
      </c>
      <c r="C5187" s="21" t="s">
        <v>40749</v>
      </c>
      <c r="D5187" s="21" t="s">
        <v>40750</v>
      </c>
      <c r="E5187" s="21" t="s">
        <v>40751</v>
      </c>
      <c r="F5187" s="21" t="s">
        <v>15060</v>
      </c>
    </row>
    <row r="5188" spans="1:6" ht="32" customHeight="1">
      <c r="A5188" s="19" t="s">
        <v>40752</v>
      </c>
      <c r="B5188" s="20" t="s">
        <v>40753</v>
      </c>
      <c r="C5188" s="21" t="s">
        <v>40754</v>
      </c>
      <c r="D5188" s="21" t="s">
        <v>40755</v>
      </c>
      <c r="E5188" s="21" t="s">
        <v>40756</v>
      </c>
      <c r="F5188" s="21" t="s">
        <v>15060</v>
      </c>
    </row>
    <row r="5189" spans="1:6" ht="32" customHeight="1">
      <c r="A5189" s="19" t="s">
        <v>40757</v>
      </c>
      <c r="B5189" s="20" t="s">
        <v>40758</v>
      </c>
      <c r="C5189" s="21" t="s">
        <v>40759</v>
      </c>
      <c r="D5189" s="21" t="s">
        <v>40760</v>
      </c>
      <c r="E5189" s="21" t="s">
        <v>40761</v>
      </c>
      <c r="F5189" s="21" t="s">
        <v>15060</v>
      </c>
    </row>
    <row r="5190" spans="1:6" ht="32" customHeight="1">
      <c r="A5190" s="19" t="s">
        <v>40762</v>
      </c>
      <c r="B5190" s="20" t="s">
        <v>40763</v>
      </c>
      <c r="C5190" s="21" t="s">
        <v>40764</v>
      </c>
      <c r="D5190" s="21" t="s">
        <v>40765</v>
      </c>
      <c r="E5190" s="21" t="s">
        <v>40766</v>
      </c>
      <c r="F5190" s="21" t="s">
        <v>15060</v>
      </c>
    </row>
    <row r="5191" spans="1:6" ht="32" customHeight="1">
      <c r="A5191" s="19" t="s">
        <v>40767</v>
      </c>
      <c r="B5191" s="20" t="s">
        <v>40768</v>
      </c>
      <c r="C5191" s="21" t="s">
        <v>40769</v>
      </c>
      <c r="D5191" s="21" t="s">
        <v>40770</v>
      </c>
      <c r="E5191" s="21" t="s">
        <v>40771</v>
      </c>
      <c r="F5191" s="21" t="s">
        <v>15060</v>
      </c>
    </row>
    <row r="5192" spans="1:6" ht="32" customHeight="1">
      <c r="A5192" s="19" t="s">
        <v>40772</v>
      </c>
      <c r="B5192" s="20" t="s">
        <v>40773</v>
      </c>
      <c r="C5192" s="21" t="s">
        <v>40774</v>
      </c>
      <c r="D5192" s="21" t="s">
        <v>40775</v>
      </c>
      <c r="E5192" s="21" t="s">
        <v>40776</v>
      </c>
      <c r="F5192" s="21" t="s">
        <v>15060</v>
      </c>
    </row>
    <row r="5193" spans="1:6" ht="32" customHeight="1">
      <c r="A5193" s="19" t="s">
        <v>40777</v>
      </c>
      <c r="B5193" s="20" t="s">
        <v>40778</v>
      </c>
      <c r="C5193" s="21" t="s">
        <v>40779</v>
      </c>
      <c r="D5193" s="21" t="s">
        <v>40780</v>
      </c>
      <c r="E5193" s="21" t="s">
        <v>40781</v>
      </c>
      <c r="F5193" s="21" t="s">
        <v>15060</v>
      </c>
    </row>
    <row r="5194" spans="1:6" ht="32" customHeight="1">
      <c r="A5194" s="19" t="s">
        <v>40782</v>
      </c>
      <c r="B5194" s="20" t="s">
        <v>40783</v>
      </c>
      <c r="C5194" s="21" t="s">
        <v>40784</v>
      </c>
      <c r="D5194" s="21" t="s">
        <v>40785</v>
      </c>
      <c r="E5194" s="21" t="s">
        <v>40786</v>
      </c>
      <c r="F5194" s="21" t="s">
        <v>15060</v>
      </c>
    </row>
    <row r="5195" spans="1:6" ht="32" customHeight="1">
      <c r="A5195" s="19" t="s">
        <v>40787</v>
      </c>
      <c r="B5195" s="20" t="s">
        <v>40788</v>
      </c>
      <c r="C5195" s="21" t="s">
        <v>40789</v>
      </c>
      <c r="D5195" s="21" t="s">
        <v>40790</v>
      </c>
      <c r="E5195" s="21" t="s">
        <v>40791</v>
      </c>
      <c r="F5195" s="21" t="s">
        <v>15060</v>
      </c>
    </row>
    <row r="5196" spans="1:6" ht="32" customHeight="1">
      <c r="A5196" s="19" t="s">
        <v>40792</v>
      </c>
      <c r="B5196" s="20" t="s">
        <v>40793</v>
      </c>
      <c r="C5196" s="21" t="s">
        <v>40794</v>
      </c>
      <c r="D5196" s="21" t="s">
        <v>40795</v>
      </c>
      <c r="E5196" s="21" t="s">
        <v>40796</v>
      </c>
      <c r="F5196" s="21" t="s">
        <v>15060</v>
      </c>
    </row>
    <row r="5197" spans="1:6" ht="32" customHeight="1">
      <c r="A5197" s="19" t="s">
        <v>40797</v>
      </c>
      <c r="B5197" s="20" t="s">
        <v>40798</v>
      </c>
      <c r="C5197" s="21" t="s">
        <v>40799</v>
      </c>
      <c r="D5197" s="21" t="s">
        <v>40800</v>
      </c>
      <c r="E5197" s="21" t="s">
        <v>40801</v>
      </c>
      <c r="F5197" s="21" t="s">
        <v>15060</v>
      </c>
    </row>
    <row r="5198" spans="1:6" ht="32" customHeight="1">
      <c r="A5198" s="19" t="s">
        <v>40802</v>
      </c>
      <c r="B5198" s="20" t="s">
        <v>40803</v>
      </c>
      <c r="C5198" s="21" t="s">
        <v>40804</v>
      </c>
      <c r="D5198" s="21" t="s">
        <v>40805</v>
      </c>
      <c r="E5198" s="21" t="s">
        <v>40806</v>
      </c>
      <c r="F5198" s="21" t="s">
        <v>15060</v>
      </c>
    </row>
    <row r="5199" spans="1:6" ht="32" customHeight="1">
      <c r="A5199" s="19" t="s">
        <v>40807</v>
      </c>
      <c r="B5199" s="20" t="s">
        <v>40808</v>
      </c>
      <c r="C5199" s="21" t="s">
        <v>40809</v>
      </c>
      <c r="D5199" s="21" t="s">
        <v>40810</v>
      </c>
      <c r="E5199" s="21" t="s">
        <v>40811</v>
      </c>
      <c r="F5199" s="21" t="s">
        <v>15060</v>
      </c>
    </row>
    <row r="5200" spans="1:6" ht="32" customHeight="1">
      <c r="A5200" s="19" t="s">
        <v>40812</v>
      </c>
      <c r="B5200" s="20" t="s">
        <v>40813</v>
      </c>
      <c r="C5200" s="21" t="s">
        <v>40814</v>
      </c>
      <c r="D5200" s="21" t="s">
        <v>40815</v>
      </c>
      <c r="E5200" s="21" t="s">
        <v>40816</v>
      </c>
      <c r="F5200" s="21" t="s">
        <v>15060</v>
      </c>
    </row>
    <row r="5201" spans="1:6" ht="32" customHeight="1">
      <c r="A5201" s="19" t="s">
        <v>40817</v>
      </c>
      <c r="B5201" s="20" t="s">
        <v>40818</v>
      </c>
      <c r="C5201" s="21" t="s">
        <v>40819</v>
      </c>
      <c r="D5201" s="21" t="s">
        <v>40820</v>
      </c>
      <c r="E5201" s="21" t="s">
        <v>40821</v>
      </c>
      <c r="F5201" s="21" t="s">
        <v>15060</v>
      </c>
    </row>
    <row r="5202" spans="1:6" ht="32" customHeight="1">
      <c r="A5202" s="19" t="s">
        <v>40822</v>
      </c>
      <c r="B5202" s="20" t="s">
        <v>40823</v>
      </c>
      <c r="C5202" s="21" t="s">
        <v>40824</v>
      </c>
      <c r="D5202" s="21" t="s">
        <v>40825</v>
      </c>
      <c r="E5202" s="21" t="s">
        <v>40826</v>
      </c>
      <c r="F5202" s="21" t="s">
        <v>15060</v>
      </c>
    </row>
    <row r="5203" spans="1:6" ht="32" customHeight="1">
      <c r="A5203" s="19" t="s">
        <v>40827</v>
      </c>
      <c r="B5203" s="20" t="s">
        <v>40828</v>
      </c>
      <c r="C5203" s="21" t="s">
        <v>40829</v>
      </c>
      <c r="D5203" s="21" t="s">
        <v>40830</v>
      </c>
      <c r="E5203" s="21" t="s">
        <v>40831</v>
      </c>
      <c r="F5203" s="21" t="s">
        <v>15060</v>
      </c>
    </row>
    <row r="5204" spans="1:6" ht="32" customHeight="1">
      <c r="A5204" s="19" t="s">
        <v>40832</v>
      </c>
      <c r="B5204" s="20" t="s">
        <v>40833</v>
      </c>
      <c r="C5204" s="21" t="s">
        <v>40834</v>
      </c>
      <c r="D5204" s="21" t="s">
        <v>40835</v>
      </c>
      <c r="E5204" s="21" t="s">
        <v>40836</v>
      </c>
      <c r="F5204" s="21" t="s">
        <v>15060</v>
      </c>
    </row>
    <row r="5205" spans="1:6" ht="32" customHeight="1">
      <c r="A5205" s="19" t="s">
        <v>40837</v>
      </c>
      <c r="B5205" s="20" t="s">
        <v>40838</v>
      </c>
      <c r="C5205" s="21" t="s">
        <v>40839</v>
      </c>
      <c r="D5205" s="21" t="s">
        <v>40840</v>
      </c>
      <c r="E5205" s="21" t="s">
        <v>40841</v>
      </c>
      <c r="F5205" s="21" t="s">
        <v>15060</v>
      </c>
    </row>
    <row r="5206" spans="1:6" ht="32" customHeight="1">
      <c r="A5206" s="19" t="s">
        <v>40842</v>
      </c>
      <c r="B5206" s="20" t="s">
        <v>40843</v>
      </c>
      <c r="C5206" s="21" t="s">
        <v>40844</v>
      </c>
      <c r="D5206" s="21" t="s">
        <v>40845</v>
      </c>
      <c r="E5206" s="21" t="s">
        <v>40846</v>
      </c>
      <c r="F5206" s="21" t="s">
        <v>15060</v>
      </c>
    </row>
    <row r="5207" spans="1:6" ht="32" customHeight="1">
      <c r="A5207" s="19" t="s">
        <v>40847</v>
      </c>
      <c r="B5207" s="20" t="s">
        <v>40848</v>
      </c>
      <c r="C5207" s="21" t="s">
        <v>40849</v>
      </c>
      <c r="D5207" s="21" t="s">
        <v>40850</v>
      </c>
      <c r="E5207" s="21" t="s">
        <v>40851</v>
      </c>
      <c r="F5207" s="21" t="s">
        <v>15060</v>
      </c>
    </row>
    <row r="5208" spans="1:6" ht="32" customHeight="1">
      <c r="A5208" s="19" t="s">
        <v>40852</v>
      </c>
      <c r="B5208" s="20" t="s">
        <v>40853</v>
      </c>
      <c r="C5208" s="21" t="s">
        <v>40854</v>
      </c>
      <c r="D5208" s="21" t="s">
        <v>40855</v>
      </c>
      <c r="E5208" s="21" t="s">
        <v>40856</v>
      </c>
      <c r="F5208" s="21" t="s">
        <v>15060</v>
      </c>
    </row>
    <row r="5209" spans="1:6" ht="32" customHeight="1">
      <c r="A5209" s="19" t="s">
        <v>40857</v>
      </c>
      <c r="B5209" s="20" t="s">
        <v>40858</v>
      </c>
      <c r="C5209" s="21" t="s">
        <v>40859</v>
      </c>
      <c r="D5209" s="21" t="s">
        <v>40860</v>
      </c>
      <c r="E5209" s="21" t="s">
        <v>40861</v>
      </c>
      <c r="F5209" s="21" t="s">
        <v>15060</v>
      </c>
    </row>
    <row r="5210" spans="1:6" ht="32" customHeight="1">
      <c r="A5210" s="19" t="s">
        <v>40862</v>
      </c>
      <c r="B5210" s="20" t="s">
        <v>40863</v>
      </c>
      <c r="C5210" s="21" t="s">
        <v>40864</v>
      </c>
      <c r="D5210" s="21" t="s">
        <v>40865</v>
      </c>
      <c r="E5210" s="21" t="s">
        <v>40866</v>
      </c>
      <c r="F5210" s="21" t="s">
        <v>15060</v>
      </c>
    </row>
    <row r="5211" spans="1:6" ht="32" customHeight="1">
      <c r="A5211" s="19" t="s">
        <v>40867</v>
      </c>
      <c r="B5211" s="20" t="s">
        <v>40868</v>
      </c>
      <c r="C5211" s="21" t="s">
        <v>40869</v>
      </c>
      <c r="D5211" s="21" t="s">
        <v>40870</v>
      </c>
      <c r="E5211" s="21" t="s">
        <v>40871</v>
      </c>
      <c r="F5211" s="21" t="s">
        <v>15060</v>
      </c>
    </row>
    <row r="5212" spans="1:6" ht="32" customHeight="1">
      <c r="A5212" s="19" t="s">
        <v>40872</v>
      </c>
      <c r="B5212" s="20" t="s">
        <v>40873</v>
      </c>
      <c r="C5212" s="21" t="s">
        <v>40874</v>
      </c>
      <c r="D5212" s="21" t="s">
        <v>40875</v>
      </c>
      <c r="E5212" s="21" t="s">
        <v>40876</v>
      </c>
      <c r="F5212" s="21" t="s">
        <v>15060</v>
      </c>
    </row>
    <row r="5213" spans="1:6" ht="32" customHeight="1">
      <c r="A5213" s="19" t="s">
        <v>40877</v>
      </c>
      <c r="B5213" s="20" t="s">
        <v>40878</v>
      </c>
      <c r="C5213" s="21" t="s">
        <v>40879</v>
      </c>
      <c r="D5213" s="21" t="s">
        <v>40880</v>
      </c>
      <c r="E5213" s="21" t="s">
        <v>40881</v>
      </c>
      <c r="F5213" s="21" t="s">
        <v>15060</v>
      </c>
    </row>
    <row r="5214" spans="1:6" ht="32" customHeight="1">
      <c r="A5214" s="19" t="s">
        <v>40882</v>
      </c>
      <c r="B5214" s="20" t="s">
        <v>40883</v>
      </c>
      <c r="C5214" s="21" t="s">
        <v>40884</v>
      </c>
      <c r="D5214" s="21" t="s">
        <v>40885</v>
      </c>
      <c r="E5214" s="21" t="s">
        <v>40886</v>
      </c>
      <c r="F5214" s="21" t="s">
        <v>15060</v>
      </c>
    </row>
    <row r="5215" spans="1:6" ht="32" customHeight="1">
      <c r="A5215" s="19" t="s">
        <v>40887</v>
      </c>
      <c r="B5215" s="20" t="s">
        <v>40888</v>
      </c>
      <c r="C5215" s="21" t="s">
        <v>40889</v>
      </c>
      <c r="D5215" s="21" t="s">
        <v>40890</v>
      </c>
      <c r="E5215" s="21" t="s">
        <v>40891</v>
      </c>
      <c r="F5215" s="21" t="s">
        <v>15060</v>
      </c>
    </row>
    <row r="5216" spans="1:6" ht="32" customHeight="1">
      <c r="A5216" s="19" t="s">
        <v>40892</v>
      </c>
      <c r="B5216" s="20" t="s">
        <v>40893</v>
      </c>
      <c r="C5216" s="21" t="s">
        <v>40894</v>
      </c>
      <c r="D5216" s="21" t="s">
        <v>40895</v>
      </c>
      <c r="E5216" s="21" t="s">
        <v>40896</v>
      </c>
      <c r="F5216" s="21" t="s">
        <v>15060</v>
      </c>
    </row>
    <row r="5217" spans="1:6" ht="32" customHeight="1">
      <c r="A5217" s="19" t="s">
        <v>40897</v>
      </c>
      <c r="B5217" s="20" t="s">
        <v>40898</v>
      </c>
      <c r="C5217" s="21" t="s">
        <v>40899</v>
      </c>
      <c r="D5217" s="21" t="s">
        <v>40900</v>
      </c>
      <c r="E5217" s="21" t="s">
        <v>40901</v>
      </c>
      <c r="F5217" s="21" t="s">
        <v>15060</v>
      </c>
    </row>
    <row r="5218" spans="1:6" ht="32" customHeight="1">
      <c r="A5218" s="19" t="s">
        <v>40902</v>
      </c>
      <c r="B5218" s="20" t="s">
        <v>40903</v>
      </c>
      <c r="C5218" s="21" t="s">
        <v>40904</v>
      </c>
      <c r="D5218" s="21" t="s">
        <v>40905</v>
      </c>
      <c r="E5218" s="21" t="s">
        <v>40906</v>
      </c>
      <c r="F5218" s="21" t="s">
        <v>15060</v>
      </c>
    </row>
    <row r="5219" spans="1:6" ht="32" customHeight="1">
      <c r="A5219" s="19" t="s">
        <v>40907</v>
      </c>
      <c r="B5219" s="20" t="s">
        <v>40908</v>
      </c>
      <c r="C5219" s="21" t="s">
        <v>40909</v>
      </c>
      <c r="D5219" s="21" t="s">
        <v>40910</v>
      </c>
      <c r="E5219" s="21" t="s">
        <v>40911</v>
      </c>
      <c r="F5219" s="21" t="s">
        <v>15060</v>
      </c>
    </row>
    <row r="5220" spans="1:6" ht="32" customHeight="1">
      <c r="A5220" s="19" t="s">
        <v>40912</v>
      </c>
      <c r="B5220" s="20" t="s">
        <v>40913</v>
      </c>
      <c r="C5220" s="21" t="s">
        <v>40914</v>
      </c>
      <c r="D5220" s="21" t="s">
        <v>40915</v>
      </c>
      <c r="E5220" s="21" t="s">
        <v>40916</v>
      </c>
      <c r="F5220" s="21" t="s">
        <v>15060</v>
      </c>
    </row>
    <row r="5221" spans="1:6" ht="32" customHeight="1">
      <c r="A5221" s="19" t="s">
        <v>40917</v>
      </c>
      <c r="B5221" s="20" t="s">
        <v>40918</v>
      </c>
      <c r="C5221" s="21" t="s">
        <v>40919</v>
      </c>
      <c r="D5221" s="21" t="s">
        <v>40920</v>
      </c>
      <c r="E5221" s="21" t="s">
        <v>40921</v>
      </c>
      <c r="F5221" s="21" t="s">
        <v>15060</v>
      </c>
    </row>
    <row r="5222" spans="1:6" ht="32" customHeight="1">
      <c r="A5222" s="19" t="s">
        <v>40922</v>
      </c>
      <c r="B5222" s="20" t="s">
        <v>40923</v>
      </c>
      <c r="C5222" s="21" t="s">
        <v>40924</v>
      </c>
      <c r="D5222" s="21" t="s">
        <v>40925</v>
      </c>
      <c r="E5222" s="21" t="s">
        <v>40926</v>
      </c>
      <c r="F5222" s="21" t="s">
        <v>15060</v>
      </c>
    </row>
    <row r="5223" spans="1:6" ht="32" customHeight="1">
      <c r="A5223" s="19" t="s">
        <v>40927</v>
      </c>
      <c r="B5223" s="20" t="s">
        <v>40928</v>
      </c>
      <c r="C5223" s="21" t="s">
        <v>40929</v>
      </c>
      <c r="D5223" s="21" t="s">
        <v>40930</v>
      </c>
      <c r="E5223" s="21" t="s">
        <v>40931</v>
      </c>
      <c r="F5223" s="21" t="s">
        <v>15060</v>
      </c>
    </row>
    <row r="5224" spans="1:6" ht="32" customHeight="1">
      <c r="A5224" s="19" t="s">
        <v>40932</v>
      </c>
      <c r="B5224" s="20" t="s">
        <v>40933</v>
      </c>
      <c r="C5224" s="21" t="s">
        <v>40934</v>
      </c>
      <c r="D5224" s="21" t="s">
        <v>40935</v>
      </c>
      <c r="E5224" s="21" t="s">
        <v>40936</v>
      </c>
      <c r="F5224" s="21" t="s">
        <v>15060</v>
      </c>
    </row>
    <row r="5225" spans="1:6" ht="32" customHeight="1">
      <c r="A5225" s="19" t="s">
        <v>40937</v>
      </c>
      <c r="B5225" s="20" t="s">
        <v>40938</v>
      </c>
      <c r="C5225" s="21" t="s">
        <v>40939</v>
      </c>
      <c r="D5225" s="21" t="s">
        <v>40940</v>
      </c>
      <c r="E5225" s="21" t="s">
        <v>40941</v>
      </c>
      <c r="F5225" s="21" t="s">
        <v>15060</v>
      </c>
    </row>
    <row r="5226" spans="1:6" ht="32" customHeight="1">
      <c r="A5226" s="19" t="s">
        <v>40942</v>
      </c>
      <c r="B5226" s="20" t="s">
        <v>40943</v>
      </c>
      <c r="C5226" s="21" t="s">
        <v>40944</v>
      </c>
      <c r="D5226" s="21" t="s">
        <v>40945</v>
      </c>
      <c r="E5226" s="21" t="s">
        <v>40946</v>
      </c>
      <c r="F5226" s="21" t="s">
        <v>15060</v>
      </c>
    </row>
    <row r="5227" spans="1:6" ht="32" customHeight="1">
      <c r="A5227" s="19" t="s">
        <v>40947</v>
      </c>
      <c r="B5227" s="20" t="s">
        <v>40948</v>
      </c>
      <c r="C5227" s="21" t="s">
        <v>40949</v>
      </c>
      <c r="D5227" s="21" t="s">
        <v>40950</v>
      </c>
      <c r="E5227" s="21" t="s">
        <v>40951</v>
      </c>
      <c r="F5227" s="21" t="s">
        <v>15060</v>
      </c>
    </row>
    <row r="5228" spans="1:6" ht="32" customHeight="1">
      <c r="A5228" s="19" t="s">
        <v>40952</v>
      </c>
      <c r="B5228" s="20" t="s">
        <v>40953</v>
      </c>
      <c r="C5228" s="21" t="s">
        <v>40954</v>
      </c>
      <c r="D5228" s="21" t="s">
        <v>40955</v>
      </c>
      <c r="E5228" s="21" t="s">
        <v>40956</v>
      </c>
      <c r="F5228" s="21" t="s">
        <v>15060</v>
      </c>
    </row>
    <row r="5229" spans="1:6" ht="32" customHeight="1">
      <c r="A5229" s="19" t="s">
        <v>40957</v>
      </c>
      <c r="B5229" s="20" t="s">
        <v>40958</v>
      </c>
      <c r="C5229" s="21" t="s">
        <v>40959</v>
      </c>
      <c r="D5229" s="21" t="s">
        <v>40960</v>
      </c>
      <c r="E5229" s="22">
        <v>100</v>
      </c>
      <c r="F5229" s="21" t="s">
        <v>15060</v>
      </c>
    </row>
    <row r="5230" spans="1:6" ht="32" customHeight="1">
      <c r="A5230" s="19" t="s">
        <v>40961</v>
      </c>
      <c r="B5230" s="20" t="s">
        <v>40962</v>
      </c>
      <c r="C5230" s="21" t="s">
        <v>40963</v>
      </c>
      <c r="D5230" s="21" t="s">
        <v>40964</v>
      </c>
      <c r="E5230" s="21" t="s">
        <v>40965</v>
      </c>
      <c r="F5230" s="21" t="s">
        <v>15060</v>
      </c>
    </row>
    <row r="5231" spans="1:6" ht="32" customHeight="1">
      <c r="A5231" s="19" t="s">
        <v>40966</v>
      </c>
      <c r="B5231" s="20" t="s">
        <v>40967</v>
      </c>
      <c r="C5231" s="21" t="s">
        <v>40968</v>
      </c>
      <c r="D5231" s="21" t="s">
        <v>40969</v>
      </c>
      <c r="E5231" s="22">
        <v>100</v>
      </c>
      <c r="F5231" s="21" t="s">
        <v>15060</v>
      </c>
    </row>
    <row r="5232" spans="1:6" ht="32" customHeight="1">
      <c r="A5232" s="19" t="s">
        <v>40970</v>
      </c>
      <c r="B5232" s="20" t="s">
        <v>40971</v>
      </c>
      <c r="C5232" s="21" t="s">
        <v>40972</v>
      </c>
      <c r="D5232" s="21" t="s">
        <v>40973</v>
      </c>
      <c r="E5232" s="21" t="s">
        <v>40974</v>
      </c>
      <c r="F5232" s="21" t="s">
        <v>15060</v>
      </c>
    </row>
    <row r="5233" spans="1:6" ht="32" customHeight="1">
      <c r="A5233" s="19" t="s">
        <v>40975</v>
      </c>
      <c r="B5233" s="20" t="s">
        <v>40976</v>
      </c>
      <c r="C5233" s="21" t="s">
        <v>40977</v>
      </c>
      <c r="D5233" s="21" t="s">
        <v>40978</v>
      </c>
      <c r="E5233" s="21" t="s">
        <v>40979</v>
      </c>
      <c r="F5233" s="21" t="s">
        <v>15060</v>
      </c>
    </row>
    <row r="5234" spans="1:6" ht="32" customHeight="1">
      <c r="A5234" s="19" t="s">
        <v>40980</v>
      </c>
      <c r="B5234" s="20" t="s">
        <v>40981</v>
      </c>
      <c r="C5234" s="21" t="s">
        <v>40982</v>
      </c>
      <c r="D5234" s="21" t="s">
        <v>40983</v>
      </c>
      <c r="E5234" s="21" t="s">
        <v>40984</v>
      </c>
      <c r="F5234" s="21" t="s">
        <v>15060</v>
      </c>
    </row>
    <row r="5235" spans="1:6" ht="32" customHeight="1">
      <c r="A5235" s="19" t="s">
        <v>40985</v>
      </c>
      <c r="B5235" s="20" t="s">
        <v>40986</v>
      </c>
      <c r="C5235" s="21" t="s">
        <v>40987</v>
      </c>
      <c r="D5235" s="21" t="s">
        <v>40988</v>
      </c>
      <c r="E5235" s="22">
        <v>100</v>
      </c>
      <c r="F5235" s="21" t="s">
        <v>15060</v>
      </c>
    </row>
    <row r="5236" spans="1:6" ht="32" customHeight="1">
      <c r="A5236" s="19" t="s">
        <v>40989</v>
      </c>
      <c r="B5236" s="20" t="s">
        <v>40990</v>
      </c>
      <c r="C5236" s="21" t="s">
        <v>40991</v>
      </c>
      <c r="D5236" s="21" t="s">
        <v>40992</v>
      </c>
      <c r="E5236" s="21" t="s">
        <v>40993</v>
      </c>
      <c r="F5236" s="21" t="s">
        <v>15060</v>
      </c>
    </row>
    <row r="5237" spans="1:6" ht="32" customHeight="1">
      <c r="A5237" s="19" t="s">
        <v>40994</v>
      </c>
      <c r="B5237" s="20" t="s">
        <v>40995</v>
      </c>
      <c r="C5237" s="21" t="s">
        <v>40996</v>
      </c>
      <c r="D5237" s="21" t="s">
        <v>40997</v>
      </c>
      <c r="E5237" s="21" t="s">
        <v>40998</v>
      </c>
      <c r="F5237" s="21" t="s">
        <v>15060</v>
      </c>
    </row>
    <row r="5238" spans="1:6" ht="32" customHeight="1">
      <c r="A5238" s="19" t="s">
        <v>40999</v>
      </c>
      <c r="B5238" s="20" t="s">
        <v>41000</v>
      </c>
      <c r="C5238" s="21" t="s">
        <v>41001</v>
      </c>
      <c r="D5238" s="21" t="s">
        <v>41002</v>
      </c>
      <c r="E5238" s="21" t="s">
        <v>41003</v>
      </c>
      <c r="F5238" s="21" t="s">
        <v>15060</v>
      </c>
    </row>
    <row r="5239" spans="1:6" ht="32" customHeight="1">
      <c r="A5239" s="19" t="s">
        <v>41004</v>
      </c>
      <c r="B5239" s="20" t="s">
        <v>41005</v>
      </c>
      <c r="C5239" s="21" t="s">
        <v>41006</v>
      </c>
      <c r="D5239" s="21" t="s">
        <v>41007</v>
      </c>
      <c r="E5239" s="21" t="s">
        <v>41008</v>
      </c>
      <c r="F5239" s="21" t="s">
        <v>15060</v>
      </c>
    </row>
    <row r="5240" spans="1:6" ht="32" customHeight="1">
      <c r="A5240" s="19" t="s">
        <v>41009</v>
      </c>
      <c r="B5240" s="20" t="s">
        <v>41010</v>
      </c>
      <c r="C5240" s="21" t="s">
        <v>41011</v>
      </c>
      <c r="D5240" s="21" t="s">
        <v>41012</v>
      </c>
      <c r="E5240" s="21" t="s">
        <v>41013</v>
      </c>
      <c r="F5240" s="21" t="s">
        <v>15060</v>
      </c>
    </row>
    <row r="5241" spans="1:6" ht="32" customHeight="1">
      <c r="A5241" s="19" t="s">
        <v>41014</v>
      </c>
      <c r="B5241" s="20" t="s">
        <v>41015</v>
      </c>
      <c r="C5241" s="21" t="s">
        <v>41016</v>
      </c>
      <c r="D5241" s="21" t="s">
        <v>41017</v>
      </c>
      <c r="E5241" s="22">
        <v>100</v>
      </c>
      <c r="F5241" s="21" t="s">
        <v>15060</v>
      </c>
    </row>
    <row r="5242" spans="1:6" ht="32" customHeight="1">
      <c r="A5242" s="19" t="s">
        <v>41018</v>
      </c>
      <c r="B5242" s="20" t="s">
        <v>41019</v>
      </c>
      <c r="C5242" s="21" t="s">
        <v>41020</v>
      </c>
      <c r="D5242" s="21" t="s">
        <v>41021</v>
      </c>
      <c r="E5242" s="22">
        <v>100</v>
      </c>
      <c r="F5242" s="21" t="s">
        <v>15060</v>
      </c>
    </row>
    <row r="5243" spans="1:6" ht="32" customHeight="1">
      <c r="A5243" s="19" t="s">
        <v>41022</v>
      </c>
      <c r="B5243" s="20" t="s">
        <v>41023</v>
      </c>
      <c r="C5243" s="21" t="s">
        <v>41024</v>
      </c>
      <c r="D5243" s="21" t="s">
        <v>41025</v>
      </c>
      <c r="E5243" s="21" t="s">
        <v>41026</v>
      </c>
      <c r="F5243" s="21" t="s">
        <v>15060</v>
      </c>
    </row>
    <row r="5244" spans="1:6" ht="32" customHeight="1">
      <c r="A5244" s="19" t="s">
        <v>41027</v>
      </c>
      <c r="B5244" s="20" t="s">
        <v>41028</v>
      </c>
      <c r="C5244" s="21" t="s">
        <v>41029</v>
      </c>
      <c r="D5244" s="21" t="s">
        <v>41030</v>
      </c>
      <c r="E5244" s="22">
        <v>100</v>
      </c>
      <c r="F5244" s="21" t="s">
        <v>15060</v>
      </c>
    </row>
    <row r="5245" spans="1:6" ht="32" customHeight="1">
      <c r="A5245" s="19" t="s">
        <v>41031</v>
      </c>
      <c r="B5245" s="20" t="s">
        <v>41032</v>
      </c>
      <c r="C5245" s="21" t="s">
        <v>41033</v>
      </c>
      <c r="D5245" s="21" t="s">
        <v>41034</v>
      </c>
      <c r="E5245" s="21" t="s">
        <v>41035</v>
      </c>
      <c r="F5245" s="21" t="s">
        <v>15060</v>
      </c>
    </row>
    <row r="5246" spans="1:6" ht="32" customHeight="1">
      <c r="A5246" s="19" t="s">
        <v>41036</v>
      </c>
      <c r="B5246" s="20" t="s">
        <v>41037</v>
      </c>
      <c r="C5246" s="21" t="s">
        <v>41038</v>
      </c>
      <c r="D5246" s="21" t="s">
        <v>41039</v>
      </c>
      <c r="E5246" s="21" t="s">
        <v>41040</v>
      </c>
      <c r="F5246" s="21" t="s">
        <v>15060</v>
      </c>
    </row>
    <row r="5247" spans="1:6" ht="32" customHeight="1">
      <c r="A5247" s="19" t="s">
        <v>41041</v>
      </c>
      <c r="B5247" s="20" t="s">
        <v>41042</v>
      </c>
      <c r="C5247" s="21" t="s">
        <v>41043</v>
      </c>
      <c r="D5247" s="21" t="s">
        <v>41044</v>
      </c>
      <c r="E5247" s="21" t="s">
        <v>41045</v>
      </c>
      <c r="F5247" s="21" t="s">
        <v>15060</v>
      </c>
    </row>
    <row r="5248" spans="1:6" ht="32" customHeight="1">
      <c r="A5248" s="19" t="s">
        <v>41046</v>
      </c>
      <c r="B5248" s="20" t="s">
        <v>41047</v>
      </c>
      <c r="C5248" s="21" t="s">
        <v>41048</v>
      </c>
      <c r="D5248" s="21" t="s">
        <v>41049</v>
      </c>
      <c r="E5248" s="21" t="s">
        <v>41050</v>
      </c>
      <c r="F5248" s="21" t="s">
        <v>15060</v>
      </c>
    </row>
    <row r="5249" spans="1:6" ht="32" customHeight="1">
      <c r="A5249" s="19" t="s">
        <v>41051</v>
      </c>
      <c r="B5249" s="20" t="s">
        <v>41052</v>
      </c>
      <c r="C5249" s="21" t="s">
        <v>41053</v>
      </c>
      <c r="D5249" s="21" t="s">
        <v>41054</v>
      </c>
      <c r="E5249" s="21" t="s">
        <v>41055</v>
      </c>
      <c r="F5249" s="21" t="s">
        <v>15060</v>
      </c>
    </row>
    <row r="5250" spans="1:6" ht="32" customHeight="1">
      <c r="A5250" s="19" t="s">
        <v>41056</v>
      </c>
      <c r="B5250" s="20" t="s">
        <v>41057</v>
      </c>
      <c r="C5250" s="21" t="s">
        <v>41058</v>
      </c>
      <c r="D5250" s="21" t="s">
        <v>41059</v>
      </c>
      <c r="E5250" s="21" t="s">
        <v>41060</v>
      </c>
      <c r="F5250" s="21" t="s">
        <v>15060</v>
      </c>
    </row>
    <row r="5251" spans="1:6" ht="32" customHeight="1">
      <c r="A5251" s="19" t="s">
        <v>41061</v>
      </c>
      <c r="B5251" s="20" t="s">
        <v>41062</v>
      </c>
      <c r="C5251" s="21" t="s">
        <v>41063</v>
      </c>
      <c r="D5251" s="21" t="s">
        <v>41064</v>
      </c>
      <c r="E5251" s="21" t="s">
        <v>41065</v>
      </c>
      <c r="F5251" s="21" t="s">
        <v>15060</v>
      </c>
    </row>
    <row r="5252" spans="1:6" ht="32" customHeight="1">
      <c r="A5252" s="19" t="s">
        <v>41066</v>
      </c>
      <c r="B5252" s="20" t="s">
        <v>41067</v>
      </c>
      <c r="C5252" s="21" t="s">
        <v>41068</v>
      </c>
      <c r="D5252" s="21" t="s">
        <v>41069</v>
      </c>
      <c r="E5252" s="21" t="s">
        <v>41070</v>
      </c>
      <c r="F5252" s="21" t="s">
        <v>15060</v>
      </c>
    </row>
    <row r="5253" spans="1:6" ht="32" customHeight="1">
      <c r="A5253" s="19" t="s">
        <v>41071</v>
      </c>
      <c r="B5253" s="20" t="s">
        <v>41072</v>
      </c>
      <c r="C5253" s="21" t="s">
        <v>41073</v>
      </c>
      <c r="D5253" s="21" t="s">
        <v>41074</v>
      </c>
      <c r="E5253" s="21" t="s">
        <v>41075</v>
      </c>
      <c r="F5253" s="21" t="s">
        <v>15060</v>
      </c>
    </row>
    <row r="5254" spans="1:6" ht="32" customHeight="1">
      <c r="A5254" s="19" t="s">
        <v>41076</v>
      </c>
      <c r="B5254" s="20" t="s">
        <v>41077</v>
      </c>
      <c r="C5254" s="21" t="s">
        <v>41078</v>
      </c>
      <c r="D5254" s="21" t="s">
        <v>41079</v>
      </c>
      <c r="E5254" s="21" t="s">
        <v>41080</v>
      </c>
      <c r="F5254" s="21" t="s">
        <v>15060</v>
      </c>
    </row>
    <row r="5255" spans="1:6" ht="32" customHeight="1">
      <c r="A5255" s="19" t="s">
        <v>41081</v>
      </c>
      <c r="B5255" s="20" t="s">
        <v>41082</v>
      </c>
      <c r="C5255" s="21" t="s">
        <v>41083</v>
      </c>
      <c r="D5255" s="21" t="s">
        <v>41084</v>
      </c>
      <c r="E5255" s="21" t="s">
        <v>41085</v>
      </c>
      <c r="F5255" s="21" t="s">
        <v>15060</v>
      </c>
    </row>
    <row r="5256" spans="1:6" ht="32" customHeight="1">
      <c r="A5256" s="19" t="s">
        <v>41086</v>
      </c>
      <c r="B5256" s="20" t="s">
        <v>41087</v>
      </c>
      <c r="C5256" s="21" t="s">
        <v>41088</v>
      </c>
      <c r="D5256" s="21" t="s">
        <v>41089</v>
      </c>
      <c r="E5256" s="22">
        <v>100</v>
      </c>
      <c r="F5256" s="21" t="s">
        <v>15060</v>
      </c>
    </row>
    <row r="5257" spans="1:6" ht="32" customHeight="1">
      <c r="A5257" s="19" t="s">
        <v>41090</v>
      </c>
      <c r="B5257" s="20" t="s">
        <v>41091</v>
      </c>
      <c r="C5257" s="21" t="s">
        <v>41092</v>
      </c>
      <c r="D5257" s="21" t="s">
        <v>41093</v>
      </c>
      <c r="E5257" s="21" t="s">
        <v>41094</v>
      </c>
      <c r="F5257" s="21" t="s">
        <v>15060</v>
      </c>
    </row>
    <row r="5258" spans="1:6" ht="32" customHeight="1">
      <c r="A5258" s="19" t="s">
        <v>41095</v>
      </c>
      <c r="B5258" s="20" t="s">
        <v>41096</v>
      </c>
      <c r="C5258" s="21" t="s">
        <v>41097</v>
      </c>
      <c r="D5258" s="21" t="s">
        <v>41098</v>
      </c>
      <c r="E5258" s="22">
        <v>100</v>
      </c>
      <c r="F5258" s="21" t="s">
        <v>15060</v>
      </c>
    </row>
    <row r="5259" spans="1:6" ht="32" customHeight="1">
      <c r="A5259" s="19" t="s">
        <v>41099</v>
      </c>
      <c r="B5259" s="20" t="s">
        <v>41100</v>
      </c>
      <c r="C5259" s="21" t="s">
        <v>41101</v>
      </c>
      <c r="D5259" s="21" t="s">
        <v>41102</v>
      </c>
      <c r="E5259" s="21" t="s">
        <v>41103</v>
      </c>
      <c r="F5259" s="21" t="s">
        <v>15060</v>
      </c>
    </row>
    <row r="5260" spans="1:6" ht="32" customHeight="1">
      <c r="A5260" s="19" t="s">
        <v>41104</v>
      </c>
      <c r="B5260" s="20" t="s">
        <v>41105</v>
      </c>
      <c r="C5260" s="21" t="s">
        <v>41106</v>
      </c>
      <c r="D5260" s="21" t="s">
        <v>41107</v>
      </c>
      <c r="E5260" s="21" t="s">
        <v>41108</v>
      </c>
      <c r="F5260" s="21" t="s">
        <v>15060</v>
      </c>
    </row>
    <row r="5261" spans="1:6" ht="32" customHeight="1">
      <c r="A5261" s="19" t="s">
        <v>41109</v>
      </c>
      <c r="B5261" s="20" t="s">
        <v>41110</v>
      </c>
      <c r="C5261" s="21" t="s">
        <v>41111</v>
      </c>
      <c r="D5261" s="21" t="s">
        <v>41112</v>
      </c>
      <c r="E5261" s="22">
        <v>100</v>
      </c>
      <c r="F5261" s="21" t="s">
        <v>15060</v>
      </c>
    </row>
    <row r="5262" spans="1:6" ht="32" customHeight="1">
      <c r="A5262" s="19" t="s">
        <v>41113</v>
      </c>
      <c r="B5262" s="20" t="s">
        <v>41114</v>
      </c>
      <c r="C5262" s="21" t="s">
        <v>41115</v>
      </c>
      <c r="D5262" s="21" t="s">
        <v>41116</v>
      </c>
      <c r="E5262" s="21" t="s">
        <v>41117</v>
      </c>
      <c r="F5262" s="21" t="s">
        <v>15060</v>
      </c>
    </row>
    <row r="5263" spans="1:6" ht="32" customHeight="1">
      <c r="A5263" s="19" t="s">
        <v>41118</v>
      </c>
      <c r="B5263" s="20" t="s">
        <v>41119</v>
      </c>
      <c r="C5263" s="21" t="s">
        <v>41120</v>
      </c>
      <c r="D5263" s="21" t="s">
        <v>41121</v>
      </c>
      <c r="E5263" s="21" t="s">
        <v>41122</v>
      </c>
      <c r="F5263" s="21" t="s">
        <v>15060</v>
      </c>
    </row>
    <row r="5264" spans="1:6" ht="32" customHeight="1">
      <c r="A5264" s="19" t="s">
        <v>41123</v>
      </c>
      <c r="B5264" s="20" t="s">
        <v>41124</v>
      </c>
      <c r="C5264" s="21" t="s">
        <v>41125</v>
      </c>
      <c r="D5264" s="21" t="s">
        <v>41126</v>
      </c>
      <c r="E5264" s="21" t="s">
        <v>41127</v>
      </c>
      <c r="F5264" s="21" t="s">
        <v>15060</v>
      </c>
    </row>
    <row r="5265" spans="1:6" ht="32" customHeight="1">
      <c r="A5265" s="19" t="s">
        <v>41128</v>
      </c>
      <c r="B5265" s="20" t="s">
        <v>41129</v>
      </c>
      <c r="C5265" s="21" t="s">
        <v>41130</v>
      </c>
      <c r="D5265" s="21" t="s">
        <v>41131</v>
      </c>
      <c r="E5265" s="21" t="s">
        <v>41132</v>
      </c>
      <c r="F5265" s="21" t="s">
        <v>15060</v>
      </c>
    </row>
    <row r="5266" spans="1:6" ht="32" customHeight="1">
      <c r="A5266" s="19" t="s">
        <v>41133</v>
      </c>
      <c r="B5266" s="20" t="s">
        <v>41134</v>
      </c>
      <c r="C5266" s="21" t="s">
        <v>41135</v>
      </c>
      <c r="D5266" s="21" t="s">
        <v>41136</v>
      </c>
      <c r="E5266" s="21" t="s">
        <v>41137</v>
      </c>
      <c r="F5266" s="21" t="s">
        <v>15060</v>
      </c>
    </row>
    <row r="5267" spans="1:6" ht="32" customHeight="1">
      <c r="A5267" s="19" t="s">
        <v>41138</v>
      </c>
      <c r="B5267" s="20" t="s">
        <v>41139</v>
      </c>
      <c r="C5267" s="21" t="s">
        <v>41140</v>
      </c>
      <c r="D5267" s="21" t="s">
        <v>41141</v>
      </c>
      <c r="E5267" s="22">
        <v>100</v>
      </c>
      <c r="F5267" s="21" t="s">
        <v>15060</v>
      </c>
    </row>
    <row r="5268" spans="1:6" ht="32" customHeight="1">
      <c r="A5268" s="19" t="s">
        <v>41142</v>
      </c>
      <c r="B5268" s="20" t="s">
        <v>41143</v>
      </c>
      <c r="C5268" s="21" t="s">
        <v>41144</v>
      </c>
      <c r="D5268" s="21" t="s">
        <v>41145</v>
      </c>
      <c r="E5268" s="21" t="s">
        <v>41146</v>
      </c>
      <c r="F5268" s="21" t="s">
        <v>15060</v>
      </c>
    </row>
    <row r="5269" spans="1:6" ht="32" customHeight="1">
      <c r="A5269" s="19" t="s">
        <v>41147</v>
      </c>
      <c r="B5269" s="20" t="s">
        <v>41148</v>
      </c>
      <c r="C5269" s="21" t="s">
        <v>41149</v>
      </c>
      <c r="D5269" s="21" t="s">
        <v>41150</v>
      </c>
      <c r="E5269" s="21" t="s">
        <v>41151</v>
      </c>
      <c r="F5269" s="21" t="s">
        <v>15060</v>
      </c>
    </row>
    <row r="5270" spans="1:6" ht="32" customHeight="1">
      <c r="A5270" s="19" t="s">
        <v>41152</v>
      </c>
      <c r="B5270" s="20" t="s">
        <v>41153</v>
      </c>
      <c r="C5270" s="21" t="s">
        <v>41154</v>
      </c>
      <c r="D5270" s="21" t="s">
        <v>41155</v>
      </c>
      <c r="E5270" s="21" t="s">
        <v>41156</v>
      </c>
      <c r="F5270" s="21" t="s">
        <v>15060</v>
      </c>
    </row>
    <row r="5271" spans="1:6" ht="32" customHeight="1">
      <c r="A5271" s="19" t="s">
        <v>41157</v>
      </c>
      <c r="B5271" s="20" t="s">
        <v>41158</v>
      </c>
      <c r="C5271" s="21" t="s">
        <v>41159</v>
      </c>
      <c r="D5271" s="21" t="s">
        <v>41160</v>
      </c>
      <c r="E5271" s="21" t="s">
        <v>41161</v>
      </c>
      <c r="F5271" s="21" t="s">
        <v>15060</v>
      </c>
    </row>
    <row r="5272" spans="1:6" ht="32" customHeight="1">
      <c r="A5272" s="19" t="s">
        <v>41162</v>
      </c>
      <c r="B5272" s="20" t="s">
        <v>41163</v>
      </c>
      <c r="C5272" s="21" t="s">
        <v>41164</v>
      </c>
      <c r="D5272" s="21" t="s">
        <v>41165</v>
      </c>
      <c r="E5272" s="21" t="s">
        <v>41166</v>
      </c>
      <c r="F5272" s="21" t="s">
        <v>15060</v>
      </c>
    </row>
    <row r="5273" spans="1:6" ht="32" customHeight="1">
      <c r="A5273" s="19" t="s">
        <v>41167</v>
      </c>
      <c r="B5273" s="20" t="s">
        <v>41168</v>
      </c>
      <c r="C5273" s="21" t="s">
        <v>41169</v>
      </c>
      <c r="D5273" s="21" t="s">
        <v>41170</v>
      </c>
      <c r="E5273" s="21" t="s">
        <v>41171</v>
      </c>
      <c r="F5273" s="21" t="s">
        <v>15060</v>
      </c>
    </row>
    <row r="5274" spans="1:6" ht="32" customHeight="1">
      <c r="A5274" s="19" t="s">
        <v>41172</v>
      </c>
      <c r="B5274" s="20" t="s">
        <v>41173</v>
      </c>
      <c r="C5274" s="21" t="s">
        <v>41174</v>
      </c>
      <c r="D5274" s="21" t="s">
        <v>41175</v>
      </c>
      <c r="E5274" s="21" t="s">
        <v>41176</v>
      </c>
      <c r="F5274" s="21" t="s">
        <v>15060</v>
      </c>
    </row>
    <row r="5275" spans="1:6" ht="32" customHeight="1">
      <c r="A5275" s="19" t="s">
        <v>41177</v>
      </c>
      <c r="B5275" s="20" t="s">
        <v>41178</v>
      </c>
      <c r="C5275" s="21" t="s">
        <v>41179</v>
      </c>
      <c r="D5275" s="21" t="s">
        <v>41180</v>
      </c>
      <c r="E5275" s="21" t="s">
        <v>41181</v>
      </c>
      <c r="F5275" s="21" t="s">
        <v>15060</v>
      </c>
    </row>
    <row r="5276" spans="1:6" ht="32" customHeight="1">
      <c r="A5276" s="19" t="s">
        <v>41182</v>
      </c>
      <c r="B5276" s="20" t="s">
        <v>41183</v>
      </c>
      <c r="C5276" s="21" t="s">
        <v>41184</v>
      </c>
      <c r="D5276" s="21" t="s">
        <v>41185</v>
      </c>
      <c r="E5276" s="21" t="s">
        <v>41186</v>
      </c>
      <c r="F5276" s="21" t="s">
        <v>15060</v>
      </c>
    </row>
    <row r="5277" spans="1:6" ht="32" customHeight="1">
      <c r="A5277" s="19" t="s">
        <v>41187</v>
      </c>
      <c r="B5277" s="20" t="s">
        <v>41188</v>
      </c>
      <c r="C5277" s="21" t="s">
        <v>41189</v>
      </c>
      <c r="D5277" s="21" t="s">
        <v>41190</v>
      </c>
      <c r="E5277" s="21" t="s">
        <v>41191</v>
      </c>
      <c r="F5277" s="21" t="s">
        <v>15060</v>
      </c>
    </row>
    <row r="5278" spans="1:6" ht="32" customHeight="1">
      <c r="A5278" s="19" t="s">
        <v>41192</v>
      </c>
      <c r="B5278" s="20" t="s">
        <v>41193</v>
      </c>
      <c r="C5278" s="21" t="s">
        <v>41194</v>
      </c>
      <c r="D5278" s="21" t="s">
        <v>41195</v>
      </c>
      <c r="E5278" s="21" t="s">
        <v>41196</v>
      </c>
      <c r="F5278" s="21" t="s">
        <v>15060</v>
      </c>
    </row>
    <row r="5279" spans="1:6" ht="32" customHeight="1">
      <c r="A5279" s="19" t="s">
        <v>41197</v>
      </c>
      <c r="B5279" s="20" t="s">
        <v>41198</v>
      </c>
      <c r="C5279" s="21" t="s">
        <v>41199</v>
      </c>
      <c r="D5279" s="21" t="s">
        <v>41200</v>
      </c>
      <c r="E5279" s="22">
        <v>100</v>
      </c>
      <c r="F5279" s="21" t="s">
        <v>15060</v>
      </c>
    </row>
    <row r="5280" spans="1:6" ht="32" customHeight="1">
      <c r="A5280" s="19" t="s">
        <v>41201</v>
      </c>
      <c r="B5280" s="20" t="s">
        <v>41202</v>
      </c>
      <c r="C5280" s="21" t="s">
        <v>41203</v>
      </c>
      <c r="D5280" s="21" t="s">
        <v>41204</v>
      </c>
      <c r="E5280" s="21" t="s">
        <v>41205</v>
      </c>
      <c r="F5280" s="21" t="s">
        <v>15060</v>
      </c>
    </row>
    <row r="5281" spans="1:6" ht="32" customHeight="1">
      <c r="A5281" s="19" t="s">
        <v>41206</v>
      </c>
      <c r="B5281" s="20" t="s">
        <v>41207</v>
      </c>
      <c r="C5281" s="21" t="s">
        <v>41208</v>
      </c>
      <c r="D5281" s="21" t="s">
        <v>41209</v>
      </c>
      <c r="E5281" s="21" t="s">
        <v>41210</v>
      </c>
      <c r="F5281" s="21" t="s">
        <v>15060</v>
      </c>
    </row>
    <row r="5282" spans="1:6" ht="32" customHeight="1">
      <c r="A5282" s="19" t="s">
        <v>41211</v>
      </c>
      <c r="B5282" s="20" t="s">
        <v>41212</v>
      </c>
      <c r="C5282" s="21" t="s">
        <v>41213</v>
      </c>
      <c r="D5282" s="21" t="s">
        <v>41214</v>
      </c>
      <c r="E5282" s="21" t="s">
        <v>41215</v>
      </c>
      <c r="F5282" s="21" t="s">
        <v>15060</v>
      </c>
    </row>
    <row r="5283" spans="1:6" ht="32" customHeight="1">
      <c r="A5283" s="19" t="s">
        <v>41216</v>
      </c>
      <c r="B5283" s="20" t="s">
        <v>41217</v>
      </c>
      <c r="C5283" s="21" t="s">
        <v>41218</v>
      </c>
      <c r="D5283" s="21" t="s">
        <v>41219</v>
      </c>
      <c r="E5283" s="21" t="s">
        <v>41220</v>
      </c>
      <c r="F5283" s="21" t="s">
        <v>15060</v>
      </c>
    </row>
    <row r="5284" spans="1:6" ht="32" customHeight="1">
      <c r="A5284" s="19" t="s">
        <v>41221</v>
      </c>
      <c r="B5284" s="20" t="s">
        <v>41222</v>
      </c>
      <c r="C5284" s="21" t="s">
        <v>41223</v>
      </c>
      <c r="D5284" s="21" t="s">
        <v>41224</v>
      </c>
      <c r="E5284" s="21" t="s">
        <v>41225</v>
      </c>
      <c r="F5284" s="21" t="s">
        <v>15060</v>
      </c>
    </row>
    <row r="5285" spans="1:6" ht="32" customHeight="1">
      <c r="A5285" s="19" t="s">
        <v>41226</v>
      </c>
      <c r="B5285" s="20" t="s">
        <v>41227</v>
      </c>
      <c r="C5285" s="21" t="s">
        <v>41228</v>
      </c>
      <c r="D5285" s="21" t="s">
        <v>41229</v>
      </c>
      <c r="E5285" s="21" t="s">
        <v>41230</v>
      </c>
      <c r="F5285" s="21" t="s">
        <v>15060</v>
      </c>
    </row>
    <row r="5286" spans="1:6" ht="32" customHeight="1">
      <c r="A5286" s="19" t="s">
        <v>41231</v>
      </c>
      <c r="B5286" s="20" t="s">
        <v>41232</v>
      </c>
      <c r="C5286" s="21" t="s">
        <v>41233</v>
      </c>
      <c r="D5286" s="21" t="s">
        <v>41234</v>
      </c>
      <c r="E5286" s="21" t="s">
        <v>41235</v>
      </c>
      <c r="F5286" s="21" t="s">
        <v>15060</v>
      </c>
    </row>
    <row r="5287" spans="1:6" ht="32" customHeight="1">
      <c r="A5287" s="19" t="s">
        <v>41236</v>
      </c>
      <c r="B5287" s="20" t="s">
        <v>41237</v>
      </c>
      <c r="C5287" s="21" t="s">
        <v>41238</v>
      </c>
      <c r="D5287" s="21" t="s">
        <v>41239</v>
      </c>
      <c r="E5287" s="21" t="s">
        <v>41240</v>
      </c>
      <c r="F5287" s="21" t="s">
        <v>15060</v>
      </c>
    </row>
    <row r="5288" spans="1:6" ht="32" customHeight="1">
      <c r="A5288" s="19" t="s">
        <v>41241</v>
      </c>
      <c r="B5288" s="20" t="s">
        <v>41242</v>
      </c>
      <c r="C5288" s="21" t="s">
        <v>41243</v>
      </c>
      <c r="D5288" s="21" t="s">
        <v>41244</v>
      </c>
      <c r="E5288" s="21" t="s">
        <v>41245</v>
      </c>
      <c r="F5288" s="21" t="s">
        <v>15060</v>
      </c>
    </row>
    <row r="5289" spans="1:6" ht="32" customHeight="1">
      <c r="A5289" s="19" t="s">
        <v>41246</v>
      </c>
      <c r="B5289" s="20" t="s">
        <v>41247</v>
      </c>
      <c r="C5289" s="21" t="s">
        <v>41248</v>
      </c>
      <c r="D5289" s="21" t="s">
        <v>41249</v>
      </c>
      <c r="E5289" s="22">
        <v>100</v>
      </c>
      <c r="F5289" s="21" t="s">
        <v>15060</v>
      </c>
    </row>
    <row r="5290" spans="1:6" ht="32" customHeight="1">
      <c r="A5290" s="19" t="s">
        <v>41250</v>
      </c>
      <c r="B5290" s="20" t="s">
        <v>41251</v>
      </c>
      <c r="C5290" s="21" t="s">
        <v>41252</v>
      </c>
      <c r="D5290" s="21" t="s">
        <v>41253</v>
      </c>
      <c r="E5290" s="21" t="s">
        <v>41254</v>
      </c>
      <c r="F5290" s="21" t="s">
        <v>15060</v>
      </c>
    </row>
    <row r="5291" spans="1:6" ht="32" customHeight="1">
      <c r="A5291" s="19" t="s">
        <v>41255</v>
      </c>
      <c r="B5291" s="20" t="s">
        <v>41256</v>
      </c>
      <c r="C5291" s="21" t="s">
        <v>41257</v>
      </c>
      <c r="D5291" s="21" t="s">
        <v>41258</v>
      </c>
      <c r="E5291" s="21" t="s">
        <v>41259</v>
      </c>
      <c r="F5291" s="21" t="s">
        <v>15060</v>
      </c>
    </row>
    <row r="5292" spans="1:6" ht="32" customHeight="1">
      <c r="A5292" s="19" t="s">
        <v>41260</v>
      </c>
      <c r="B5292" s="20" t="s">
        <v>41261</v>
      </c>
      <c r="C5292" s="21" t="s">
        <v>41262</v>
      </c>
      <c r="D5292" s="21" t="s">
        <v>41263</v>
      </c>
      <c r="E5292" s="21" t="s">
        <v>41264</v>
      </c>
      <c r="F5292" s="21" t="s">
        <v>15060</v>
      </c>
    </row>
    <row r="5293" spans="1:6" ht="32" customHeight="1">
      <c r="A5293" s="19" t="s">
        <v>41265</v>
      </c>
      <c r="B5293" s="20" t="s">
        <v>41266</v>
      </c>
      <c r="C5293" s="21" t="s">
        <v>41267</v>
      </c>
      <c r="D5293" s="21" t="s">
        <v>41268</v>
      </c>
      <c r="E5293" s="21" t="s">
        <v>41269</v>
      </c>
      <c r="F5293" s="21" t="s">
        <v>15060</v>
      </c>
    </row>
    <row r="5294" spans="1:6" ht="32" customHeight="1">
      <c r="A5294" s="19" t="s">
        <v>41270</v>
      </c>
      <c r="B5294" s="20" t="s">
        <v>41271</v>
      </c>
      <c r="C5294" s="21" t="s">
        <v>41272</v>
      </c>
      <c r="D5294" s="21" t="s">
        <v>41273</v>
      </c>
      <c r="E5294" s="21" t="s">
        <v>41274</v>
      </c>
      <c r="F5294" s="21" t="s">
        <v>15060</v>
      </c>
    </row>
    <row r="5295" spans="1:6" ht="32" customHeight="1">
      <c r="A5295" s="19" t="s">
        <v>41275</v>
      </c>
      <c r="B5295" s="20" t="s">
        <v>41276</v>
      </c>
      <c r="C5295" s="21" t="s">
        <v>41277</v>
      </c>
      <c r="D5295" s="21" t="s">
        <v>41278</v>
      </c>
      <c r="E5295" s="21" t="s">
        <v>41279</v>
      </c>
      <c r="F5295" s="21" t="s">
        <v>15060</v>
      </c>
    </row>
    <row r="5296" spans="1:6" ht="32" customHeight="1">
      <c r="A5296" s="19" t="s">
        <v>41280</v>
      </c>
      <c r="B5296" s="20" t="s">
        <v>41281</v>
      </c>
      <c r="C5296" s="21" t="s">
        <v>41282</v>
      </c>
      <c r="D5296" s="21" t="s">
        <v>41283</v>
      </c>
      <c r="E5296" s="21" t="s">
        <v>41284</v>
      </c>
      <c r="F5296" s="21" t="s">
        <v>15060</v>
      </c>
    </row>
    <row r="5297" spans="1:6" ht="32" customHeight="1">
      <c r="A5297" s="19" t="s">
        <v>41285</v>
      </c>
      <c r="B5297" s="20" t="s">
        <v>41286</v>
      </c>
      <c r="C5297" s="21" t="s">
        <v>41287</v>
      </c>
      <c r="D5297" s="21" t="s">
        <v>41288</v>
      </c>
      <c r="E5297" s="21" t="s">
        <v>41289</v>
      </c>
      <c r="F5297" s="21" t="s">
        <v>15060</v>
      </c>
    </row>
    <row r="5298" spans="1:6" ht="32" customHeight="1">
      <c r="A5298" s="19" t="s">
        <v>41290</v>
      </c>
      <c r="B5298" s="20" t="s">
        <v>41291</v>
      </c>
      <c r="C5298" s="21" t="s">
        <v>41292</v>
      </c>
      <c r="D5298" s="21" t="s">
        <v>41293</v>
      </c>
      <c r="E5298" s="21" t="s">
        <v>41294</v>
      </c>
      <c r="F5298" s="21" t="s">
        <v>15060</v>
      </c>
    </row>
    <row r="5299" spans="1:6" ht="32" customHeight="1">
      <c r="A5299" s="19" t="s">
        <v>41295</v>
      </c>
      <c r="B5299" s="20" t="s">
        <v>41296</v>
      </c>
      <c r="C5299" s="21" t="s">
        <v>41297</v>
      </c>
      <c r="D5299" s="21" t="s">
        <v>41298</v>
      </c>
      <c r="E5299" s="21" t="s">
        <v>41299</v>
      </c>
      <c r="F5299" s="21" t="s">
        <v>15060</v>
      </c>
    </row>
    <row r="5300" spans="1:6" ht="32" customHeight="1">
      <c r="A5300" s="19" t="s">
        <v>41300</v>
      </c>
      <c r="B5300" s="20" t="s">
        <v>41301</v>
      </c>
      <c r="C5300" s="21" t="s">
        <v>41302</v>
      </c>
      <c r="D5300" s="21" t="s">
        <v>41303</v>
      </c>
      <c r="E5300" s="21" t="s">
        <v>41304</v>
      </c>
      <c r="F5300" s="21" t="s">
        <v>15060</v>
      </c>
    </row>
    <row r="5301" spans="1:6" ht="32" customHeight="1">
      <c r="A5301" s="19" t="s">
        <v>41305</v>
      </c>
      <c r="B5301" s="20" t="s">
        <v>41306</v>
      </c>
      <c r="C5301" s="21" t="s">
        <v>41307</v>
      </c>
      <c r="D5301" s="21" t="s">
        <v>41308</v>
      </c>
      <c r="E5301" s="22">
        <v>100</v>
      </c>
      <c r="F5301" s="21" t="s">
        <v>15060</v>
      </c>
    </row>
    <row r="5302" spans="1:6" ht="32" customHeight="1">
      <c r="A5302" s="19" t="s">
        <v>41309</v>
      </c>
      <c r="B5302" s="20" t="s">
        <v>41310</v>
      </c>
      <c r="C5302" s="21" t="s">
        <v>41311</v>
      </c>
      <c r="D5302" s="21" t="s">
        <v>41312</v>
      </c>
      <c r="E5302" s="21" t="s">
        <v>41313</v>
      </c>
      <c r="F5302" s="21" t="s">
        <v>15060</v>
      </c>
    </row>
    <row r="5303" spans="1:6" ht="32" customHeight="1">
      <c r="A5303" s="19" t="s">
        <v>41314</v>
      </c>
      <c r="B5303" s="20" t="s">
        <v>41315</v>
      </c>
      <c r="C5303" s="21" t="s">
        <v>41316</v>
      </c>
      <c r="D5303" s="21" t="s">
        <v>41317</v>
      </c>
      <c r="E5303" s="21" t="s">
        <v>41318</v>
      </c>
      <c r="F5303" s="21" t="s">
        <v>15060</v>
      </c>
    </row>
    <row r="5304" spans="1:6" ht="32" customHeight="1">
      <c r="A5304" s="19" t="s">
        <v>41319</v>
      </c>
      <c r="B5304" s="20" t="s">
        <v>41320</v>
      </c>
      <c r="C5304" s="21" t="s">
        <v>41321</v>
      </c>
      <c r="D5304" s="21" t="s">
        <v>41322</v>
      </c>
      <c r="E5304" s="21" t="s">
        <v>41323</v>
      </c>
      <c r="F5304" s="21" t="s">
        <v>15060</v>
      </c>
    </row>
    <row r="5305" spans="1:6" ht="32" customHeight="1">
      <c r="A5305" s="19" t="s">
        <v>41324</v>
      </c>
      <c r="B5305" s="20" t="s">
        <v>41325</v>
      </c>
      <c r="C5305" s="21" t="s">
        <v>41326</v>
      </c>
      <c r="D5305" s="21" t="s">
        <v>41327</v>
      </c>
      <c r="E5305" s="21" t="s">
        <v>41328</v>
      </c>
      <c r="F5305" s="21" t="s">
        <v>15060</v>
      </c>
    </row>
    <row r="5306" spans="1:6" ht="32" customHeight="1">
      <c r="A5306" s="19" t="s">
        <v>41329</v>
      </c>
      <c r="B5306" s="20" t="s">
        <v>41330</v>
      </c>
      <c r="C5306" s="21" t="s">
        <v>41331</v>
      </c>
      <c r="D5306" s="21" t="s">
        <v>41332</v>
      </c>
      <c r="E5306" s="21" t="s">
        <v>41333</v>
      </c>
      <c r="F5306" s="21" t="s">
        <v>15060</v>
      </c>
    </row>
    <row r="5307" spans="1:6" ht="32" customHeight="1">
      <c r="A5307" s="19" t="s">
        <v>41334</v>
      </c>
      <c r="B5307" s="20" t="s">
        <v>41335</v>
      </c>
      <c r="C5307" s="21" t="s">
        <v>41336</v>
      </c>
      <c r="D5307" s="21" t="s">
        <v>41337</v>
      </c>
      <c r="E5307" s="21" t="s">
        <v>41338</v>
      </c>
      <c r="F5307" s="21" t="s">
        <v>15060</v>
      </c>
    </row>
    <row r="5308" spans="1:6" ht="32" customHeight="1">
      <c r="A5308" s="19" t="s">
        <v>41339</v>
      </c>
      <c r="B5308" s="20" t="s">
        <v>41340</v>
      </c>
      <c r="C5308" s="21" t="s">
        <v>41341</v>
      </c>
      <c r="D5308" s="21" t="s">
        <v>41342</v>
      </c>
      <c r="E5308" s="22">
        <v>100</v>
      </c>
      <c r="F5308" s="21" t="s">
        <v>15060</v>
      </c>
    </row>
    <row r="5309" spans="1:6" ht="32" customHeight="1">
      <c r="A5309" s="19" t="s">
        <v>41343</v>
      </c>
      <c r="B5309" s="20" t="s">
        <v>41344</v>
      </c>
      <c r="C5309" s="21" t="s">
        <v>41345</v>
      </c>
      <c r="D5309" s="21" t="s">
        <v>41346</v>
      </c>
      <c r="E5309" s="21" t="s">
        <v>41347</v>
      </c>
      <c r="F5309" s="21" t="s">
        <v>15060</v>
      </c>
    </row>
    <row r="5310" spans="1:6" ht="32" customHeight="1">
      <c r="A5310" s="19" t="s">
        <v>41348</v>
      </c>
      <c r="B5310" s="20" t="s">
        <v>41349</v>
      </c>
      <c r="C5310" s="21" t="s">
        <v>41350</v>
      </c>
      <c r="D5310" s="21" t="s">
        <v>41351</v>
      </c>
      <c r="E5310" s="21" t="s">
        <v>41352</v>
      </c>
      <c r="F5310" s="21" t="s">
        <v>15060</v>
      </c>
    </row>
    <row r="5311" spans="1:6" ht="32" customHeight="1">
      <c r="A5311" s="19" t="s">
        <v>41353</v>
      </c>
      <c r="B5311" s="20" t="s">
        <v>41354</v>
      </c>
      <c r="C5311" s="21" t="s">
        <v>41355</v>
      </c>
      <c r="D5311" s="21" t="s">
        <v>41356</v>
      </c>
      <c r="E5311" s="21" t="s">
        <v>41357</v>
      </c>
      <c r="F5311" s="21" t="s">
        <v>15060</v>
      </c>
    </row>
    <row r="5312" spans="1:6" ht="32" customHeight="1">
      <c r="A5312" s="19" t="s">
        <v>41358</v>
      </c>
      <c r="B5312" s="20" t="s">
        <v>41359</v>
      </c>
      <c r="C5312" s="21" t="s">
        <v>41360</v>
      </c>
      <c r="D5312" s="21" t="s">
        <v>41361</v>
      </c>
      <c r="E5312" s="22">
        <v>100</v>
      </c>
      <c r="F5312" s="21" t="s">
        <v>15060</v>
      </c>
    </row>
    <row r="5313" spans="1:6" ht="32" customHeight="1">
      <c r="A5313" s="19" t="s">
        <v>41362</v>
      </c>
      <c r="B5313" s="20" t="s">
        <v>41363</v>
      </c>
      <c r="C5313" s="21" t="s">
        <v>41364</v>
      </c>
      <c r="D5313" s="21" t="s">
        <v>41365</v>
      </c>
      <c r="E5313" s="21" t="s">
        <v>41366</v>
      </c>
      <c r="F5313" s="21" t="s">
        <v>15060</v>
      </c>
    </row>
    <row r="5314" spans="1:6" ht="32" customHeight="1">
      <c r="A5314" s="19" t="s">
        <v>41367</v>
      </c>
      <c r="B5314" s="20" t="s">
        <v>41368</v>
      </c>
      <c r="C5314" s="21" t="s">
        <v>41369</v>
      </c>
      <c r="D5314" s="21" t="s">
        <v>41370</v>
      </c>
      <c r="E5314" s="21" t="s">
        <v>41371</v>
      </c>
      <c r="F5314" s="21" t="s">
        <v>15060</v>
      </c>
    </row>
    <row r="5315" spans="1:6" ht="32" customHeight="1">
      <c r="A5315" s="19" t="s">
        <v>41372</v>
      </c>
      <c r="B5315" s="20" t="s">
        <v>41373</v>
      </c>
      <c r="C5315" s="21" t="s">
        <v>41374</v>
      </c>
      <c r="D5315" s="21" t="s">
        <v>41375</v>
      </c>
      <c r="E5315" s="21" t="s">
        <v>41376</v>
      </c>
      <c r="F5315" s="21" t="s">
        <v>15060</v>
      </c>
    </row>
    <row r="5316" spans="1:6" ht="32" customHeight="1">
      <c r="A5316" s="19" t="s">
        <v>41377</v>
      </c>
      <c r="B5316" s="20" t="s">
        <v>41378</v>
      </c>
      <c r="C5316" s="21" t="s">
        <v>41379</v>
      </c>
      <c r="D5316" s="21" t="s">
        <v>41380</v>
      </c>
      <c r="E5316" s="21" t="s">
        <v>41381</v>
      </c>
      <c r="F5316" s="21" t="s">
        <v>15060</v>
      </c>
    </row>
    <row r="5317" spans="1:6" ht="32" customHeight="1">
      <c r="A5317" s="19" t="s">
        <v>41382</v>
      </c>
      <c r="B5317" s="20" t="s">
        <v>41383</v>
      </c>
      <c r="C5317" s="21" t="s">
        <v>41384</v>
      </c>
      <c r="D5317" s="21" t="s">
        <v>41385</v>
      </c>
      <c r="E5317" s="21" t="s">
        <v>41386</v>
      </c>
      <c r="F5317" s="21" t="s">
        <v>15060</v>
      </c>
    </row>
    <row r="5318" spans="1:6" ht="32" customHeight="1">
      <c r="A5318" s="19" t="s">
        <v>41387</v>
      </c>
      <c r="B5318" s="20" t="s">
        <v>41388</v>
      </c>
      <c r="C5318" s="21" t="s">
        <v>41389</v>
      </c>
      <c r="D5318" s="21" t="s">
        <v>41390</v>
      </c>
      <c r="E5318" s="21" t="s">
        <v>41391</v>
      </c>
      <c r="F5318" s="21" t="s">
        <v>15060</v>
      </c>
    </row>
    <row r="5319" spans="1:6" ht="32" customHeight="1">
      <c r="A5319" s="19" t="s">
        <v>41392</v>
      </c>
      <c r="B5319" s="20" t="s">
        <v>41393</v>
      </c>
      <c r="C5319" s="21" t="s">
        <v>41394</v>
      </c>
      <c r="D5319" s="21" t="s">
        <v>41395</v>
      </c>
      <c r="E5319" s="21" t="s">
        <v>41396</v>
      </c>
      <c r="F5319" s="21" t="s">
        <v>15060</v>
      </c>
    </row>
    <row r="5320" spans="1:6" ht="32" customHeight="1">
      <c r="A5320" s="19" t="s">
        <v>41397</v>
      </c>
      <c r="B5320" s="20" t="s">
        <v>41398</v>
      </c>
      <c r="C5320" s="21" t="s">
        <v>41399</v>
      </c>
      <c r="D5320" s="21" t="s">
        <v>41400</v>
      </c>
      <c r="E5320" s="21" t="s">
        <v>41401</v>
      </c>
      <c r="F5320" s="21" t="s">
        <v>15060</v>
      </c>
    </row>
    <row r="5321" spans="1:6" ht="32" customHeight="1">
      <c r="A5321" s="19" t="s">
        <v>41402</v>
      </c>
      <c r="B5321" s="20" t="s">
        <v>41403</v>
      </c>
      <c r="C5321" s="21" t="s">
        <v>41404</v>
      </c>
      <c r="D5321" s="21" t="s">
        <v>41405</v>
      </c>
      <c r="E5321" s="21" t="s">
        <v>41406</v>
      </c>
      <c r="F5321" s="21" t="s">
        <v>15060</v>
      </c>
    </row>
    <row r="5322" spans="1:6" ht="32" customHeight="1">
      <c r="A5322" s="19" t="s">
        <v>41407</v>
      </c>
      <c r="B5322" s="20" t="s">
        <v>41408</v>
      </c>
      <c r="C5322" s="21" t="s">
        <v>41409</v>
      </c>
      <c r="D5322" s="21" t="s">
        <v>41410</v>
      </c>
      <c r="E5322" s="21" t="s">
        <v>41411</v>
      </c>
      <c r="F5322" s="21" t="s">
        <v>15060</v>
      </c>
    </row>
    <row r="5323" spans="1:6" ht="32" customHeight="1">
      <c r="A5323" s="19" t="s">
        <v>41412</v>
      </c>
      <c r="B5323" s="20" t="s">
        <v>41413</v>
      </c>
      <c r="C5323" s="21" t="s">
        <v>41414</v>
      </c>
      <c r="D5323" s="21" t="s">
        <v>41415</v>
      </c>
      <c r="E5323" s="21" t="s">
        <v>41416</v>
      </c>
      <c r="F5323" s="21" t="s">
        <v>15060</v>
      </c>
    </row>
    <row r="5324" spans="1:6" ht="32" customHeight="1">
      <c r="A5324" s="19" t="s">
        <v>41417</v>
      </c>
      <c r="B5324" s="20" t="s">
        <v>41418</v>
      </c>
      <c r="C5324" s="21" t="s">
        <v>41419</v>
      </c>
      <c r="D5324" s="21" t="s">
        <v>41420</v>
      </c>
      <c r="E5324" s="21" t="s">
        <v>41421</v>
      </c>
      <c r="F5324" s="21" t="s">
        <v>15060</v>
      </c>
    </row>
    <row r="5325" spans="1:6" ht="32" customHeight="1">
      <c r="A5325" s="19" t="s">
        <v>41422</v>
      </c>
      <c r="B5325" s="20" t="s">
        <v>41423</v>
      </c>
      <c r="C5325" s="21" t="s">
        <v>41424</v>
      </c>
      <c r="D5325" s="21" t="s">
        <v>41425</v>
      </c>
      <c r="E5325" s="21" t="s">
        <v>41426</v>
      </c>
      <c r="F5325" s="21" t="s">
        <v>15060</v>
      </c>
    </row>
    <row r="5326" spans="1:6" ht="32" customHeight="1">
      <c r="A5326" s="19" t="s">
        <v>41427</v>
      </c>
      <c r="B5326" s="20" t="s">
        <v>41428</v>
      </c>
      <c r="C5326" s="21" t="s">
        <v>41429</v>
      </c>
      <c r="D5326" s="21" t="s">
        <v>41430</v>
      </c>
      <c r="E5326" s="21" t="s">
        <v>41431</v>
      </c>
      <c r="F5326" s="21" t="s">
        <v>15060</v>
      </c>
    </row>
    <row r="5327" spans="1:6" ht="32" customHeight="1">
      <c r="A5327" s="19" t="s">
        <v>41432</v>
      </c>
      <c r="B5327" s="20" t="s">
        <v>41433</v>
      </c>
      <c r="C5327" s="21" t="s">
        <v>41434</v>
      </c>
      <c r="D5327" s="21" t="s">
        <v>41435</v>
      </c>
      <c r="E5327" s="22">
        <v>100</v>
      </c>
      <c r="F5327" s="21" t="s">
        <v>15060</v>
      </c>
    </row>
    <row r="5328" spans="1:6" ht="32" customHeight="1">
      <c r="A5328" s="19" t="s">
        <v>41436</v>
      </c>
      <c r="B5328" s="20" t="s">
        <v>41437</v>
      </c>
      <c r="C5328" s="21" t="s">
        <v>41438</v>
      </c>
      <c r="D5328" s="21" t="s">
        <v>41439</v>
      </c>
      <c r="E5328" s="21" t="s">
        <v>41440</v>
      </c>
      <c r="F5328" s="21" t="s">
        <v>15060</v>
      </c>
    </row>
    <row r="5329" spans="1:6" ht="32" customHeight="1">
      <c r="A5329" s="19" t="s">
        <v>41441</v>
      </c>
      <c r="B5329" s="20" t="s">
        <v>41442</v>
      </c>
      <c r="C5329" s="21" t="s">
        <v>41443</v>
      </c>
      <c r="D5329" s="21" t="s">
        <v>41444</v>
      </c>
      <c r="E5329" s="21" t="s">
        <v>41445</v>
      </c>
      <c r="F5329" s="21" t="s">
        <v>15060</v>
      </c>
    </row>
    <row r="5330" spans="1:6" ht="32" customHeight="1">
      <c r="A5330" s="19" t="s">
        <v>41446</v>
      </c>
      <c r="B5330" s="20" t="s">
        <v>41447</v>
      </c>
      <c r="C5330" s="21" t="s">
        <v>41448</v>
      </c>
      <c r="D5330" s="21" t="s">
        <v>41449</v>
      </c>
      <c r="E5330" s="21" t="s">
        <v>41450</v>
      </c>
      <c r="F5330" s="21" t="s">
        <v>15060</v>
      </c>
    </row>
    <row r="5331" spans="1:6" ht="32" customHeight="1">
      <c r="A5331" s="19" t="s">
        <v>41451</v>
      </c>
      <c r="B5331" s="20" t="s">
        <v>41452</v>
      </c>
      <c r="C5331" s="21" t="s">
        <v>41453</v>
      </c>
      <c r="D5331" s="21" t="s">
        <v>41454</v>
      </c>
      <c r="E5331" s="21" t="s">
        <v>41455</v>
      </c>
      <c r="F5331" s="21" t="s">
        <v>15060</v>
      </c>
    </row>
    <row r="5332" spans="1:6" ht="32" customHeight="1">
      <c r="A5332" s="19" t="s">
        <v>41456</v>
      </c>
      <c r="B5332" s="20" t="s">
        <v>41457</v>
      </c>
      <c r="C5332" s="21" t="s">
        <v>41458</v>
      </c>
      <c r="D5332" s="21" t="s">
        <v>41459</v>
      </c>
      <c r="E5332" s="21" t="s">
        <v>41460</v>
      </c>
      <c r="F5332" s="21" t="s">
        <v>15060</v>
      </c>
    </row>
    <row r="5333" spans="1:6" ht="32" customHeight="1">
      <c r="A5333" s="19" t="s">
        <v>41461</v>
      </c>
      <c r="B5333" s="20" t="s">
        <v>41462</v>
      </c>
      <c r="C5333" s="21" t="s">
        <v>41463</v>
      </c>
      <c r="D5333" s="21" t="s">
        <v>41464</v>
      </c>
      <c r="E5333" s="21" t="s">
        <v>41465</v>
      </c>
      <c r="F5333" s="21" t="s">
        <v>15060</v>
      </c>
    </row>
    <row r="5334" spans="1:6" ht="32" customHeight="1">
      <c r="A5334" s="19" t="s">
        <v>41466</v>
      </c>
      <c r="B5334" s="20" t="s">
        <v>41467</v>
      </c>
      <c r="C5334" s="21" t="s">
        <v>41468</v>
      </c>
      <c r="D5334" s="21" t="s">
        <v>41469</v>
      </c>
      <c r="E5334" s="21" t="s">
        <v>41470</v>
      </c>
      <c r="F5334" s="21" t="s">
        <v>15060</v>
      </c>
    </row>
    <row r="5335" spans="1:6" ht="32" customHeight="1">
      <c r="A5335" s="19" t="s">
        <v>41471</v>
      </c>
      <c r="B5335" s="20" t="s">
        <v>41472</v>
      </c>
      <c r="C5335" s="21" t="s">
        <v>41473</v>
      </c>
      <c r="D5335" s="21" t="s">
        <v>41474</v>
      </c>
      <c r="E5335" s="21" t="s">
        <v>41475</v>
      </c>
      <c r="F5335" s="21" t="s">
        <v>15060</v>
      </c>
    </row>
    <row r="5336" spans="1:6" ht="32" customHeight="1">
      <c r="A5336" s="19" t="s">
        <v>41476</v>
      </c>
      <c r="B5336" s="20" t="s">
        <v>41477</v>
      </c>
      <c r="C5336" s="21" t="s">
        <v>41478</v>
      </c>
      <c r="D5336" s="21" t="s">
        <v>41479</v>
      </c>
      <c r="E5336" s="21" t="s">
        <v>41480</v>
      </c>
      <c r="F5336" s="21" t="s">
        <v>15060</v>
      </c>
    </row>
    <row r="5337" spans="1:6" ht="32" customHeight="1">
      <c r="A5337" s="19" t="s">
        <v>41481</v>
      </c>
      <c r="B5337" s="20" t="s">
        <v>41482</v>
      </c>
      <c r="C5337" s="21" t="s">
        <v>41483</v>
      </c>
      <c r="D5337" s="21" t="s">
        <v>41484</v>
      </c>
      <c r="E5337" s="21" t="s">
        <v>41485</v>
      </c>
      <c r="F5337" s="21" t="s">
        <v>15060</v>
      </c>
    </row>
    <row r="5338" spans="1:6" ht="32" customHeight="1">
      <c r="A5338" s="19" t="s">
        <v>41486</v>
      </c>
      <c r="B5338" s="20" t="s">
        <v>41487</v>
      </c>
      <c r="C5338" s="21" t="s">
        <v>41488</v>
      </c>
      <c r="D5338" s="21" t="s">
        <v>41489</v>
      </c>
      <c r="E5338" s="21" t="s">
        <v>41490</v>
      </c>
      <c r="F5338" s="21" t="s">
        <v>15060</v>
      </c>
    </row>
    <row r="5339" spans="1:6" ht="32" customHeight="1">
      <c r="A5339" s="19" t="s">
        <v>41491</v>
      </c>
      <c r="B5339" s="20" t="s">
        <v>41492</v>
      </c>
      <c r="C5339" s="21" t="s">
        <v>41493</v>
      </c>
      <c r="D5339" s="21" t="s">
        <v>41494</v>
      </c>
      <c r="E5339" s="21" t="s">
        <v>41495</v>
      </c>
      <c r="F5339" s="21" t="s">
        <v>15060</v>
      </c>
    </row>
    <row r="5340" spans="1:6" ht="32" customHeight="1">
      <c r="A5340" s="19" t="s">
        <v>41496</v>
      </c>
      <c r="B5340" s="20" t="s">
        <v>41497</v>
      </c>
      <c r="C5340" s="21" t="s">
        <v>41498</v>
      </c>
      <c r="D5340" s="21" t="s">
        <v>41499</v>
      </c>
      <c r="E5340" s="21" t="s">
        <v>41500</v>
      </c>
      <c r="F5340" s="21" t="s">
        <v>15060</v>
      </c>
    </row>
    <row r="5341" spans="1:6" ht="32" customHeight="1">
      <c r="A5341" s="19" t="s">
        <v>41501</v>
      </c>
      <c r="B5341" s="20" t="s">
        <v>41502</v>
      </c>
      <c r="C5341" s="21" t="s">
        <v>41503</v>
      </c>
      <c r="D5341" s="21" t="s">
        <v>41504</v>
      </c>
      <c r="E5341" s="21" t="s">
        <v>41505</v>
      </c>
      <c r="F5341" s="21" t="s">
        <v>15060</v>
      </c>
    </row>
    <row r="5342" spans="1:6" ht="32" customHeight="1">
      <c r="A5342" s="19" t="s">
        <v>41506</v>
      </c>
      <c r="B5342" s="20" t="s">
        <v>41507</v>
      </c>
      <c r="C5342" s="21" t="s">
        <v>41508</v>
      </c>
      <c r="D5342" s="21" t="s">
        <v>41509</v>
      </c>
      <c r="E5342" s="21" t="s">
        <v>41510</v>
      </c>
      <c r="F5342" s="21" t="s">
        <v>15060</v>
      </c>
    </row>
    <row r="5343" spans="1:6" ht="32" customHeight="1">
      <c r="A5343" s="19" t="s">
        <v>41511</v>
      </c>
      <c r="B5343" s="20" t="s">
        <v>41512</v>
      </c>
      <c r="C5343" s="21" t="s">
        <v>41513</v>
      </c>
      <c r="D5343" s="21" t="s">
        <v>41514</v>
      </c>
      <c r="E5343" s="21" t="s">
        <v>41515</v>
      </c>
      <c r="F5343" s="21" t="s">
        <v>15060</v>
      </c>
    </row>
    <row r="5344" spans="1:6" ht="32" customHeight="1">
      <c r="A5344" s="19" t="s">
        <v>41516</v>
      </c>
      <c r="B5344" s="20" t="s">
        <v>41517</v>
      </c>
      <c r="C5344" s="21" t="s">
        <v>41518</v>
      </c>
      <c r="D5344" s="21" t="s">
        <v>41519</v>
      </c>
      <c r="E5344" s="21" t="s">
        <v>41520</v>
      </c>
      <c r="F5344" s="21" t="s">
        <v>15060</v>
      </c>
    </row>
    <row r="5345" spans="1:6" ht="32" customHeight="1">
      <c r="A5345" s="19" t="s">
        <v>41521</v>
      </c>
      <c r="B5345" s="20" t="s">
        <v>41522</v>
      </c>
      <c r="C5345" s="21" t="s">
        <v>41523</v>
      </c>
      <c r="D5345" s="21" t="s">
        <v>41524</v>
      </c>
      <c r="E5345" s="21" t="s">
        <v>41525</v>
      </c>
      <c r="F5345" s="21" t="s">
        <v>15060</v>
      </c>
    </row>
    <row r="5346" spans="1:6" ht="32" customHeight="1">
      <c r="A5346" s="19" t="s">
        <v>41526</v>
      </c>
      <c r="B5346" s="20" t="s">
        <v>41527</v>
      </c>
      <c r="C5346" s="21" t="s">
        <v>41528</v>
      </c>
      <c r="D5346" s="21" t="s">
        <v>41529</v>
      </c>
      <c r="E5346" s="21" t="s">
        <v>41530</v>
      </c>
      <c r="F5346" s="21" t="s">
        <v>15060</v>
      </c>
    </row>
    <row r="5347" spans="1:6" ht="32" customHeight="1">
      <c r="A5347" s="19" t="s">
        <v>41531</v>
      </c>
      <c r="B5347" s="20" t="s">
        <v>41532</v>
      </c>
      <c r="C5347" s="21" t="s">
        <v>41533</v>
      </c>
      <c r="D5347" s="21" t="s">
        <v>41534</v>
      </c>
      <c r="E5347" s="21" t="s">
        <v>41535</v>
      </c>
      <c r="F5347" s="21" t="s">
        <v>15060</v>
      </c>
    </row>
    <row r="5348" spans="1:6" ht="32" customHeight="1">
      <c r="A5348" s="19" t="s">
        <v>41536</v>
      </c>
      <c r="B5348" s="20" t="s">
        <v>41537</v>
      </c>
      <c r="C5348" s="21" t="s">
        <v>41538</v>
      </c>
      <c r="D5348" s="21" t="s">
        <v>41539</v>
      </c>
      <c r="E5348" s="21" t="s">
        <v>41540</v>
      </c>
      <c r="F5348" s="21" t="s">
        <v>15060</v>
      </c>
    </row>
    <row r="5349" spans="1:6" ht="32" customHeight="1">
      <c r="A5349" s="19" t="s">
        <v>41541</v>
      </c>
      <c r="B5349" s="20" t="s">
        <v>41542</v>
      </c>
      <c r="C5349" s="21" t="s">
        <v>41543</v>
      </c>
      <c r="D5349" s="21" t="s">
        <v>41544</v>
      </c>
      <c r="E5349" s="21" t="s">
        <v>41545</v>
      </c>
      <c r="F5349" s="21" t="s">
        <v>15060</v>
      </c>
    </row>
    <row r="5350" spans="1:6" ht="32" customHeight="1">
      <c r="A5350" s="19" t="s">
        <v>41546</v>
      </c>
      <c r="B5350" s="20" t="s">
        <v>41547</v>
      </c>
      <c r="C5350" s="21" t="s">
        <v>41548</v>
      </c>
      <c r="D5350" s="21" t="s">
        <v>41549</v>
      </c>
      <c r="E5350" s="21" t="s">
        <v>41550</v>
      </c>
      <c r="F5350" s="21" t="s">
        <v>15060</v>
      </c>
    </row>
    <row r="5351" spans="1:6" ht="32" customHeight="1">
      <c r="A5351" s="19" t="s">
        <v>41551</v>
      </c>
      <c r="B5351" s="20" t="s">
        <v>41552</v>
      </c>
      <c r="C5351" s="21" t="s">
        <v>41553</v>
      </c>
      <c r="D5351" s="21" t="s">
        <v>41554</v>
      </c>
      <c r="E5351" s="21" t="s">
        <v>41555</v>
      </c>
      <c r="F5351" s="21" t="s">
        <v>15060</v>
      </c>
    </row>
    <row r="5352" spans="1:6" ht="32" customHeight="1">
      <c r="A5352" s="19" t="s">
        <v>41556</v>
      </c>
      <c r="B5352" s="20" t="s">
        <v>41557</v>
      </c>
      <c r="C5352" s="21" t="s">
        <v>41558</v>
      </c>
      <c r="D5352" s="21" t="s">
        <v>41559</v>
      </c>
      <c r="E5352" s="22">
        <v>100</v>
      </c>
      <c r="F5352" s="21" t="s">
        <v>15060</v>
      </c>
    </row>
    <row r="5353" spans="1:6" ht="32" customHeight="1">
      <c r="A5353" s="19" t="s">
        <v>41560</v>
      </c>
      <c r="B5353" s="20" t="s">
        <v>41561</v>
      </c>
      <c r="C5353" s="21" t="s">
        <v>41562</v>
      </c>
      <c r="D5353" s="21" t="s">
        <v>41563</v>
      </c>
      <c r="E5353" s="21" t="s">
        <v>41564</v>
      </c>
      <c r="F5353" s="21" t="s">
        <v>15060</v>
      </c>
    </row>
    <row r="5354" spans="1:6" ht="32" customHeight="1">
      <c r="A5354" s="19" t="s">
        <v>41565</v>
      </c>
      <c r="B5354" s="20" t="s">
        <v>41566</v>
      </c>
      <c r="C5354" s="21" t="s">
        <v>41567</v>
      </c>
      <c r="D5354" s="21" t="s">
        <v>41568</v>
      </c>
      <c r="E5354" s="21" t="s">
        <v>41569</v>
      </c>
      <c r="F5354" s="21" t="s">
        <v>15060</v>
      </c>
    </row>
    <row r="5355" spans="1:6" ht="32" customHeight="1">
      <c r="A5355" s="19" t="s">
        <v>41570</v>
      </c>
      <c r="B5355" s="20" t="s">
        <v>41571</v>
      </c>
      <c r="C5355" s="21" t="s">
        <v>41572</v>
      </c>
      <c r="D5355" s="21" t="s">
        <v>41573</v>
      </c>
      <c r="E5355" s="21" t="s">
        <v>41574</v>
      </c>
      <c r="F5355" s="21" t="s">
        <v>15060</v>
      </c>
    </row>
    <row r="5356" spans="1:6" ht="32" customHeight="1">
      <c r="A5356" s="19" t="s">
        <v>41575</v>
      </c>
      <c r="B5356" s="20" t="s">
        <v>41576</v>
      </c>
      <c r="C5356" s="21" t="s">
        <v>41577</v>
      </c>
      <c r="D5356" s="21" t="s">
        <v>41578</v>
      </c>
      <c r="E5356" s="21" t="s">
        <v>41579</v>
      </c>
      <c r="F5356" s="21" t="s">
        <v>15060</v>
      </c>
    </row>
    <row r="5357" spans="1:6" ht="32" customHeight="1">
      <c r="A5357" s="19" t="s">
        <v>41580</v>
      </c>
      <c r="B5357" s="20" t="s">
        <v>41581</v>
      </c>
      <c r="C5357" s="21" t="s">
        <v>41582</v>
      </c>
      <c r="D5357" s="21" t="s">
        <v>41583</v>
      </c>
      <c r="E5357" s="21" t="s">
        <v>41584</v>
      </c>
      <c r="F5357" s="21" t="s">
        <v>15060</v>
      </c>
    </row>
    <row r="5358" spans="1:6" ht="32" customHeight="1">
      <c r="A5358" s="19" t="s">
        <v>41585</v>
      </c>
      <c r="B5358" s="20" t="s">
        <v>41586</v>
      </c>
      <c r="C5358" s="21" t="s">
        <v>41587</v>
      </c>
      <c r="D5358" s="21" t="s">
        <v>41588</v>
      </c>
      <c r="E5358" s="21" t="s">
        <v>41589</v>
      </c>
      <c r="F5358" s="21" t="s">
        <v>15060</v>
      </c>
    </row>
    <row r="5359" spans="1:6" ht="32" customHeight="1">
      <c r="A5359" s="19" t="s">
        <v>41590</v>
      </c>
      <c r="B5359" s="20" t="s">
        <v>41591</v>
      </c>
      <c r="C5359" s="21" t="s">
        <v>41592</v>
      </c>
      <c r="D5359" s="21" t="s">
        <v>41593</v>
      </c>
      <c r="E5359" s="21" t="s">
        <v>41594</v>
      </c>
      <c r="F5359" s="21" t="s">
        <v>15060</v>
      </c>
    </row>
    <row r="5360" spans="1:6" ht="32" customHeight="1">
      <c r="A5360" s="19" t="s">
        <v>41595</v>
      </c>
      <c r="B5360" s="20" t="s">
        <v>41596</v>
      </c>
      <c r="C5360" s="21" t="s">
        <v>41597</v>
      </c>
      <c r="D5360" s="21" t="s">
        <v>41598</v>
      </c>
      <c r="E5360" s="21" t="s">
        <v>41599</v>
      </c>
      <c r="F5360" s="21" t="s">
        <v>15060</v>
      </c>
    </row>
    <row r="5361" spans="1:6" ht="32" customHeight="1">
      <c r="A5361" s="19" t="s">
        <v>41600</v>
      </c>
      <c r="B5361" s="20" t="s">
        <v>41601</v>
      </c>
      <c r="C5361" s="21" t="s">
        <v>41602</v>
      </c>
      <c r="D5361" s="21" t="s">
        <v>41603</v>
      </c>
      <c r="E5361" s="21" t="s">
        <v>41604</v>
      </c>
      <c r="F5361" s="21" t="s">
        <v>15060</v>
      </c>
    </row>
    <row r="5362" spans="1:6" ht="32" customHeight="1">
      <c r="A5362" s="19" t="s">
        <v>41605</v>
      </c>
      <c r="B5362" s="20" t="s">
        <v>41606</v>
      </c>
      <c r="C5362" s="21" t="s">
        <v>41607</v>
      </c>
      <c r="D5362" s="21" t="s">
        <v>41608</v>
      </c>
      <c r="E5362" s="21" t="s">
        <v>41609</v>
      </c>
      <c r="F5362" s="21" t="s">
        <v>15060</v>
      </c>
    </row>
    <row r="5363" spans="1:6" ht="32" customHeight="1">
      <c r="A5363" s="19" t="s">
        <v>41610</v>
      </c>
      <c r="B5363" s="20" t="s">
        <v>41611</v>
      </c>
      <c r="C5363" s="21" t="s">
        <v>41612</v>
      </c>
      <c r="D5363" s="21" t="s">
        <v>41613</v>
      </c>
      <c r="E5363" s="21" t="s">
        <v>41614</v>
      </c>
      <c r="F5363" s="21" t="s">
        <v>15060</v>
      </c>
    </row>
    <row r="5364" spans="1:6" ht="32" customHeight="1">
      <c r="A5364" s="19" t="s">
        <v>41615</v>
      </c>
      <c r="B5364" s="20" t="s">
        <v>41616</v>
      </c>
      <c r="C5364" s="21" t="s">
        <v>41617</v>
      </c>
      <c r="D5364" s="21" t="s">
        <v>41618</v>
      </c>
      <c r="E5364" s="21" t="s">
        <v>41619</v>
      </c>
      <c r="F5364" s="21" t="s">
        <v>15060</v>
      </c>
    </row>
    <row r="5365" spans="1:6" ht="32" customHeight="1">
      <c r="A5365" s="19" t="s">
        <v>41620</v>
      </c>
      <c r="B5365" s="20" t="s">
        <v>41621</v>
      </c>
      <c r="C5365" s="21" t="s">
        <v>41622</v>
      </c>
      <c r="D5365" s="21" t="s">
        <v>41623</v>
      </c>
      <c r="E5365" s="21" t="s">
        <v>41624</v>
      </c>
      <c r="F5365" s="21" t="s">
        <v>15060</v>
      </c>
    </row>
    <row r="5366" spans="1:6" ht="32" customHeight="1">
      <c r="A5366" s="19" t="s">
        <v>41625</v>
      </c>
      <c r="B5366" s="20" t="s">
        <v>41626</v>
      </c>
      <c r="C5366" s="21" t="s">
        <v>41627</v>
      </c>
      <c r="D5366" s="21" t="s">
        <v>41628</v>
      </c>
      <c r="E5366" s="21" t="s">
        <v>41629</v>
      </c>
      <c r="F5366" s="21" t="s">
        <v>15060</v>
      </c>
    </row>
    <row r="5367" spans="1:6" ht="32" customHeight="1">
      <c r="A5367" s="19" t="s">
        <v>41630</v>
      </c>
      <c r="B5367" s="20" t="s">
        <v>41631</v>
      </c>
      <c r="C5367" s="21" t="s">
        <v>41632</v>
      </c>
      <c r="D5367" s="21" t="s">
        <v>41633</v>
      </c>
      <c r="E5367" s="21" t="s">
        <v>41634</v>
      </c>
      <c r="F5367" s="21" t="s">
        <v>15060</v>
      </c>
    </row>
    <row r="5368" spans="1:6" ht="32" customHeight="1">
      <c r="A5368" s="19" t="s">
        <v>41635</v>
      </c>
      <c r="B5368" s="20" t="s">
        <v>41636</v>
      </c>
      <c r="C5368" s="21" t="s">
        <v>41637</v>
      </c>
      <c r="D5368" s="21" t="s">
        <v>41638</v>
      </c>
      <c r="E5368" s="21" t="s">
        <v>41639</v>
      </c>
      <c r="F5368" s="21" t="s">
        <v>15060</v>
      </c>
    </row>
    <row r="5369" spans="1:6" ht="32" customHeight="1">
      <c r="A5369" s="19" t="s">
        <v>41640</v>
      </c>
      <c r="B5369" s="20" t="s">
        <v>41641</v>
      </c>
      <c r="C5369" s="21" t="s">
        <v>41642</v>
      </c>
      <c r="D5369" s="21" t="s">
        <v>41643</v>
      </c>
      <c r="E5369" s="21" t="s">
        <v>41644</v>
      </c>
      <c r="F5369" s="21" t="s">
        <v>15060</v>
      </c>
    </row>
    <row r="5370" spans="1:6" ht="32" customHeight="1">
      <c r="A5370" s="19" t="s">
        <v>41645</v>
      </c>
      <c r="B5370" s="20" t="s">
        <v>41646</v>
      </c>
      <c r="C5370" s="21" t="s">
        <v>41647</v>
      </c>
      <c r="D5370" s="21" t="s">
        <v>41648</v>
      </c>
      <c r="E5370" s="21" t="s">
        <v>41649</v>
      </c>
      <c r="F5370" s="21" t="s">
        <v>15060</v>
      </c>
    </row>
    <row r="5371" spans="1:6" ht="32" customHeight="1">
      <c r="A5371" s="19" t="s">
        <v>41650</v>
      </c>
      <c r="B5371" s="20" t="s">
        <v>41651</v>
      </c>
      <c r="C5371" s="21" t="s">
        <v>41652</v>
      </c>
      <c r="D5371" s="21" t="s">
        <v>41653</v>
      </c>
      <c r="E5371" s="21" t="s">
        <v>41654</v>
      </c>
      <c r="F5371" s="21" t="s">
        <v>15060</v>
      </c>
    </row>
    <row r="5372" spans="1:6" ht="32" customHeight="1">
      <c r="A5372" s="19" t="s">
        <v>41655</v>
      </c>
      <c r="B5372" s="20" t="s">
        <v>41656</v>
      </c>
      <c r="C5372" s="21" t="s">
        <v>41657</v>
      </c>
      <c r="D5372" s="21" t="s">
        <v>41658</v>
      </c>
      <c r="E5372" s="21" t="s">
        <v>41659</v>
      </c>
      <c r="F5372" s="21" t="s">
        <v>15060</v>
      </c>
    </row>
    <row r="5373" spans="1:6" ht="32" customHeight="1">
      <c r="A5373" s="19" t="s">
        <v>41660</v>
      </c>
      <c r="B5373" s="20" t="s">
        <v>41661</v>
      </c>
      <c r="C5373" s="21" t="s">
        <v>41662</v>
      </c>
      <c r="D5373" s="21" t="s">
        <v>41663</v>
      </c>
      <c r="E5373" s="21" t="s">
        <v>41664</v>
      </c>
      <c r="F5373" s="21" t="s">
        <v>15060</v>
      </c>
    </row>
    <row r="5374" spans="1:6" ht="32" customHeight="1">
      <c r="A5374" s="19" t="s">
        <v>41665</v>
      </c>
      <c r="B5374" s="20" t="s">
        <v>41666</v>
      </c>
      <c r="C5374" s="21" t="s">
        <v>41667</v>
      </c>
      <c r="D5374" s="21" t="s">
        <v>41668</v>
      </c>
      <c r="E5374" s="21" t="s">
        <v>41669</v>
      </c>
      <c r="F5374" s="21" t="s">
        <v>15060</v>
      </c>
    </row>
    <row r="5375" spans="1:6" ht="32" customHeight="1">
      <c r="A5375" s="19" t="s">
        <v>41670</v>
      </c>
      <c r="B5375" s="20" t="s">
        <v>41671</v>
      </c>
      <c r="C5375" s="21" t="s">
        <v>41672</v>
      </c>
      <c r="D5375" s="21" t="s">
        <v>41673</v>
      </c>
      <c r="E5375" s="21" t="s">
        <v>41674</v>
      </c>
      <c r="F5375" s="21" t="s">
        <v>15060</v>
      </c>
    </row>
    <row r="5376" spans="1:6" ht="32" customHeight="1">
      <c r="A5376" s="19" t="s">
        <v>41675</v>
      </c>
      <c r="B5376" s="20" t="s">
        <v>41676</v>
      </c>
      <c r="C5376" s="21" t="s">
        <v>41677</v>
      </c>
      <c r="D5376" s="21" t="s">
        <v>41678</v>
      </c>
      <c r="E5376" s="21" t="s">
        <v>41679</v>
      </c>
      <c r="F5376" s="21" t="s">
        <v>15060</v>
      </c>
    </row>
    <row r="5377" spans="1:6" ht="32" customHeight="1">
      <c r="A5377" s="19" t="s">
        <v>41680</v>
      </c>
      <c r="B5377" s="20" t="s">
        <v>41681</v>
      </c>
      <c r="C5377" s="21" t="s">
        <v>41682</v>
      </c>
      <c r="D5377" s="21" t="s">
        <v>41683</v>
      </c>
      <c r="E5377" s="21" t="s">
        <v>41684</v>
      </c>
      <c r="F5377" s="21" t="s">
        <v>15060</v>
      </c>
    </row>
    <row r="5378" spans="1:6" ht="32" customHeight="1">
      <c r="A5378" s="19" t="s">
        <v>41685</v>
      </c>
      <c r="B5378" s="20" t="s">
        <v>41686</v>
      </c>
      <c r="C5378" s="21" t="s">
        <v>41687</v>
      </c>
      <c r="D5378" s="21" t="s">
        <v>41688</v>
      </c>
      <c r="E5378" s="21" t="s">
        <v>41689</v>
      </c>
      <c r="F5378" s="21" t="s">
        <v>15060</v>
      </c>
    </row>
    <row r="5379" spans="1:6" ht="32" customHeight="1">
      <c r="A5379" s="19" t="s">
        <v>41690</v>
      </c>
      <c r="B5379" s="20" t="s">
        <v>41691</v>
      </c>
      <c r="C5379" s="21" t="s">
        <v>41692</v>
      </c>
      <c r="D5379" s="21" t="s">
        <v>41693</v>
      </c>
      <c r="E5379" s="21" t="s">
        <v>41694</v>
      </c>
      <c r="F5379" s="21" t="s">
        <v>15060</v>
      </c>
    </row>
    <row r="5380" spans="1:6" ht="32" customHeight="1">
      <c r="A5380" s="19" t="s">
        <v>41695</v>
      </c>
      <c r="B5380" s="20" t="s">
        <v>41696</v>
      </c>
      <c r="C5380" s="21" t="s">
        <v>41697</v>
      </c>
      <c r="D5380" s="21" t="s">
        <v>41698</v>
      </c>
      <c r="E5380" s="21" t="s">
        <v>41699</v>
      </c>
      <c r="F5380" s="21" t="s">
        <v>15060</v>
      </c>
    </row>
    <row r="5381" spans="1:6" ht="32" customHeight="1">
      <c r="A5381" s="19" t="s">
        <v>41700</v>
      </c>
      <c r="B5381" s="20" t="s">
        <v>41701</v>
      </c>
      <c r="C5381" s="21" t="s">
        <v>41702</v>
      </c>
      <c r="D5381" s="21" t="s">
        <v>41703</v>
      </c>
      <c r="E5381" s="21" t="s">
        <v>41704</v>
      </c>
      <c r="F5381" s="21" t="s">
        <v>15060</v>
      </c>
    </row>
    <row r="5382" spans="1:6" ht="32" customHeight="1">
      <c r="A5382" s="19" t="s">
        <v>41705</v>
      </c>
      <c r="B5382" s="20" t="s">
        <v>41706</v>
      </c>
      <c r="C5382" s="21" t="s">
        <v>41707</v>
      </c>
      <c r="D5382" s="21" t="s">
        <v>41708</v>
      </c>
      <c r="E5382" s="22">
        <v>100</v>
      </c>
      <c r="F5382" s="21" t="s">
        <v>15060</v>
      </c>
    </row>
    <row r="5383" spans="1:6" ht="32" customHeight="1">
      <c r="A5383" s="19" t="s">
        <v>41709</v>
      </c>
      <c r="B5383" s="20" t="s">
        <v>41710</v>
      </c>
      <c r="C5383" s="21" t="s">
        <v>41711</v>
      </c>
      <c r="D5383" s="21" t="s">
        <v>41712</v>
      </c>
      <c r="E5383" s="21" t="s">
        <v>41713</v>
      </c>
      <c r="F5383" s="21" t="s">
        <v>15060</v>
      </c>
    </row>
    <row r="5384" spans="1:6" ht="32" customHeight="1">
      <c r="A5384" s="19" t="s">
        <v>41714</v>
      </c>
      <c r="B5384" s="20" t="s">
        <v>41715</v>
      </c>
      <c r="C5384" s="21" t="s">
        <v>41716</v>
      </c>
      <c r="D5384" s="21" t="s">
        <v>41717</v>
      </c>
      <c r="E5384" s="22">
        <v>100</v>
      </c>
      <c r="F5384" s="21" t="s">
        <v>15060</v>
      </c>
    </row>
    <row r="5385" spans="1:6" ht="32" customHeight="1">
      <c r="A5385" s="19" t="s">
        <v>41718</v>
      </c>
      <c r="B5385" s="20" t="s">
        <v>41719</v>
      </c>
      <c r="C5385" s="21" t="s">
        <v>41720</v>
      </c>
      <c r="D5385" s="21" t="s">
        <v>41721</v>
      </c>
      <c r="E5385" s="21" t="s">
        <v>41722</v>
      </c>
      <c r="F5385" s="21" t="s">
        <v>15060</v>
      </c>
    </row>
    <row r="5386" spans="1:6" ht="32" customHeight="1">
      <c r="A5386" s="19" t="s">
        <v>41723</v>
      </c>
      <c r="B5386" s="20" t="s">
        <v>41724</v>
      </c>
      <c r="C5386" s="21" t="s">
        <v>41725</v>
      </c>
      <c r="D5386" s="21" t="s">
        <v>41726</v>
      </c>
      <c r="E5386" s="21" t="s">
        <v>41727</v>
      </c>
      <c r="F5386" s="21" t="s">
        <v>15060</v>
      </c>
    </row>
    <row r="5387" spans="1:6" ht="32" customHeight="1">
      <c r="A5387" s="19" t="s">
        <v>41728</v>
      </c>
      <c r="B5387" s="20" t="s">
        <v>41729</v>
      </c>
      <c r="C5387" s="21" t="s">
        <v>41730</v>
      </c>
      <c r="D5387" s="21" t="s">
        <v>41731</v>
      </c>
      <c r="E5387" s="21" t="s">
        <v>41732</v>
      </c>
      <c r="F5387" s="21" t="s">
        <v>15060</v>
      </c>
    </row>
    <row r="5388" spans="1:6" ht="32" customHeight="1">
      <c r="A5388" s="19" t="s">
        <v>41733</v>
      </c>
      <c r="B5388" s="20" t="s">
        <v>41734</v>
      </c>
      <c r="C5388" s="21" t="s">
        <v>41735</v>
      </c>
      <c r="D5388" s="21" t="s">
        <v>41736</v>
      </c>
      <c r="E5388" s="21" t="s">
        <v>41737</v>
      </c>
      <c r="F5388" s="21" t="s">
        <v>15060</v>
      </c>
    </row>
    <row r="5389" spans="1:6" ht="32" customHeight="1">
      <c r="A5389" s="19" t="s">
        <v>41738</v>
      </c>
      <c r="B5389" s="20" t="s">
        <v>41739</v>
      </c>
      <c r="C5389" s="21" t="s">
        <v>41740</v>
      </c>
      <c r="D5389" s="21" t="s">
        <v>41741</v>
      </c>
      <c r="E5389" s="21" t="s">
        <v>41742</v>
      </c>
      <c r="F5389" s="21" t="s">
        <v>15060</v>
      </c>
    </row>
    <row r="5390" spans="1:6" ht="32" customHeight="1">
      <c r="A5390" s="19" t="s">
        <v>41743</v>
      </c>
      <c r="B5390" s="20" t="s">
        <v>41744</v>
      </c>
      <c r="C5390" s="21" t="s">
        <v>41745</v>
      </c>
      <c r="D5390" s="21" t="s">
        <v>41746</v>
      </c>
      <c r="E5390" s="21" t="s">
        <v>41747</v>
      </c>
      <c r="F5390" s="21" t="s">
        <v>15060</v>
      </c>
    </row>
    <row r="5391" spans="1:6" ht="32" customHeight="1">
      <c r="A5391" s="19" t="s">
        <v>41748</v>
      </c>
      <c r="B5391" s="20" t="s">
        <v>41749</v>
      </c>
      <c r="C5391" s="21" t="s">
        <v>41750</v>
      </c>
      <c r="D5391" s="21" t="s">
        <v>41751</v>
      </c>
      <c r="E5391" s="21" t="s">
        <v>41752</v>
      </c>
      <c r="F5391" s="21" t="s">
        <v>15060</v>
      </c>
    </row>
    <row r="5392" spans="1:6" ht="32" customHeight="1">
      <c r="A5392" s="19" t="s">
        <v>41753</v>
      </c>
      <c r="B5392" s="20" t="s">
        <v>41754</v>
      </c>
      <c r="C5392" s="21" t="s">
        <v>41755</v>
      </c>
      <c r="D5392" s="21" t="s">
        <v>41756</v>
      </c>
      <c r="E5392" s="21" t="s">
        <v>41757</v>
      </c>
      <c r="F5392" s="21" t="s">
        <v>15060</v>
      </c>
    </row>
    <row r="5393" spans="1:6" ht="32" customHeight="1">
      <c r="A5393" s="19" t="s">
        <v>41758</v>
      </c>
      <c r="B5393" s="20" t="s">
        <v>41759</v>
      </c>
      <c r="C5393" s="21" t="s">
        <v>41760</v>
      </c>
      <c r="D5393" s="21" t="s">
        <v>41761</v>
      </c>
      <c r="E5393" s="21" t="s">
        <v>41762</v>
      </c>
      <c r="F5393" s="21" t="s">
        <v>15060</v>
      </c>
    </row>
    <row r="5394" spans="1:6" ht="32" customHeight="1">
      <c r="A5394" s="19" t="s">
        <v>41763</v>
      </c>
      <c r="B5394" s="20" t="s">
        <v>41764</v>
      </c>
      <c r="C5394" s="21" t="s">
        <v>41765</v>
      </c>
      <c r="D5394" s="21" t="s">
        <v>41766</v>
      </c>
      <c r="E5394" s="21" t="s">
        <v>41767</v>
      </c>
      <c r="F5394" s="21" t="s">
        <v>15060</v>
      </c>
    </row>
    <row r="5395" spans="1:6" ht="32" customHeight="1">
      <c r="A5395" s="19" t="s">
        <v>41768</v>
      </c>
      <c r="B5395" s="20" t="s">
        <v>41769</v>
      </c>
      <c r="C5395" s="21" t="s">
        <v>41770</v>
      </c>
      <c r="D5395" s="21" t="s">
        <v>41771</v>
      </c>
      <c r="E5395" s="21" t="s">
        <v>41772</v>
      </c>
      <c r="F5395" s="21" t="s">
        <v>15060</v>
      </c>
    </row>
    <row r="5396" spans="1:6" ht="32" customHeight="1">
      <c r="A5396" s="19" t="s">
        <v>41773</v>
      </c>
      <c r="B5396" s="20" t="s">
        <v>41774</v>
      </c>
      <c r="C5396" s="21" t="s">
        <v>41775</v>
      </c>
      <c r="D5396" s="21" t="s">
        <v>41776</v>
      </c>
      <c r="E5396" s="21" t="s">
        <v>41777</v>
      </c>
      <c r="F5396" s="21" t="s">
        <v>15060</v>
      </c>
    </row>
    <row r="5397" spans="1:6" ht="32" customHeight="1">
      <c r="A5397" s="19" t="s">
        <v>41778</v>
      </c>
      <c r="B5397" s="20" t="s">
        <v>41779</v>
      </c>
      <c r="C5397" s="21" t="s">
        <v>41780</v>
      </c>
      <c r="D5397" s="21" t="s">
        <v>41781</v>
      </c>
      <c r="E5397" s="21" t="s">
        <v>41782</v>
      </c>
      <c r="F5397" s="21" t="s">
        <v>15060</v>
      </c>
    </row>
    <row r="5398" spans="1:6" ht="32" customHeight="1">
      <c r="A5398" s="19" t="s">
        <v>41783</v>
      </c>
      <c r="B5398" s="20" t="s">
        <v>41784</v>
      </c>
      <c r="C5398" s="21" t="s">
        <v>41785</v>
      </c>
      <c r="D5398" s="21" t="s">
        <v>41786</v>
      </c>
      <c r="E5398" s="21" t="s">
        <v>41787</v>
      </c>
      <c r="F5398" s="21" t="s">
        <v>15060</v>
      </c>
    </row>
    <row r="5399" spans="1:6" ht="32" customHeight="1">
      <c r="A5399" s="19" t="s">
        <v>41788</v>
      </c>
      <c r="B5399" s="20" t="s">
        <v>41789</v>
      </c>
      <c r="C5399" s="21" t="s">
        <v>41790</v>
      </c>
      <c r="D5399" s="21" t="s">
        <v>41791</v>
      </c>
      <c r="E5399" s="21" t="s">
        <v>41792</v>
      </c>
      <c r="F5399" s="21" t="s">
        <v>15060</v>
      </c>
    </row>
    <row r="5400" spans="1:6" ht="32" customHeight="1">
      <c r="A5400" s="19" t="s">
        <v>41793</v>
      </c>
      <c r="B5400" s="20" t="s">
        <v>41794</v>
      </c>
      <c r="C5400" s="21" t="s">
        <v>41795</v>
      </c>
      <c r="D5400" s="21" t="s">
        <v>41796</v>
      </c>
      <c r="E5400" s="21" t="s">
        <v>41797</v>
      </c>
      <c r="F5400" s="21" t="s">
        <v>15060</v>
      </c>
    </row>
    <row r="5401" spans="1:6" ht="32" customHeight="1">
      <c r="A5401" s="19" t="s">
        <v>41798</v>
      </c>
      <c r="B5401" s="20" t="s">
        <v>41799</v>
      </c>
      <c r="C5401" s="21" t="s">
        <v>41800</v>
      </c>
      <c r="D5401" s="21" t="s">
        <v>41801</v>
      </c>
      <c r="E5401" s="21" t="s">
        <v>41802</v>
      </c>
      <c r="F5401" s="21" t="s">
        <v>15060</v>
      </c>
    </row>
    <row r="5402" spans="1:6" ht="32" customHeight="1">
      <c r="A5402" s="19" t="s">
        <v>41803</v>
      </c>
      <c r="B5402" s="20" t="s">
        <v>41804</v>
      </c>
      <c r="C5402" s="21" t="s">
        <v>41805</v>
      </c>
      <c r="D5402" s="21" t="s">
        <v>41806</v>
      </c>
      <c r="E5402" s="21" t="s">
        <v>41807</v>
      </c>
      <c r="F5402" s="21" t="s">
        <v>15060</v>
      </c>
    </row>
    <row r="5403" spans="1:6" ht="32" customHeight="1">
      <c r="A5403" s="19" t="s">
        <v>41808</v>
      </c>
      <c r="B5403" s="20" t="s">
        <v>41809</v>
      </c>
      <c r="C5403" s="21" t="s">
        <v>41810</v>
      </c>
      <c r="D5403" s="21" t="s">
        <v>41811</v>
      </c>
      <c r="E5403" s="21" t="s">
        <v>41812</v>
      </c>
      <c r="F5403" s="21" t="s">
        <v>15060</v>
      </c>
    </row>
    <row r="5404" spans="1:6" ht="32" customHeight="1">
      <c r="A5404" s="19" t="s">
        <v>41813</v>
      </c>
      <c r="B5404" s="20" t="s">
        <v>41814</v>
      </c>
      <c r="C5404" s="21" t="s">
        <v>41815</v>
      </c>
      <c r="D5404" s="21" t="s">
        <v>41816</v>
      </c>
      <c r="E5404" s="21" t="s">
        <v>41817</v>
      </c>
      <c r="F5404" s="21" t="s">
        <v>15060</v>
      </c>
    </row>
    <row r="5405" spans="1:6" ht="32" customHeight="1">
      <c r="A5405" s="19" t="s">
        <v>41818</v>
      </c>
      <c r="B5405" s="20" t="s">
        <v>41819</v>
      </c>
      <c r="C5405" s="21" t="s">
        <v>41820</v>
      </c>
      <c r="D5405" s="21" t="s">
        <v>41821</v>
      </c>
      <c r="E5405" s="21" t="s">
        <v>41822</v>
      </c>
      <c r="F5405" s="21" t="s">
        <v>15060</v>
      </c>
    </row>
    <row r="5406" spans="1:6" ht="32" customHeight="1">
      <c r="A5406" s="19" t="s">
        <v>41823</v>
      </c>
      <c r="B5406" s="20" t="s">
        <v>41824</v>
      </c>
      <c r="C5406" s="21" t="s">
        <v>41825</v>
      </c>
      <c r="D5406" s="21" t="s">
        <v>41826</v>
      </c>
      <c r="E5406" s="21" t="s">
        <v>41827</v>
      </c>
      <c r="F5406" s="21" t="s">
        <v>15060</v>
      </c>
    </row>
    <row r="5407" spans="1:6" ht="32" customHeight="1">
      <c r="A5407" s="19" t="s">
        <v>41828</v>
      </c>
      <c r="B5407" s="20" t="s">
        <v>41829</v>
      </c>
      <c r="C5407" s="21" t="s">
        <v>41830</v>
      </c>
      <c r="D5407" s="21" t="s">
        <v>41831</v>
      </c>
      <c r="E5407" s="21" t="s">
        <v>41832</v>
      </c>
      <c r="F5407" s="21" t="s">
        <v>15060</v>
      </c>
    </row>
    <row r="5408" spans="1:6" ht="32" customHeight="1">
      <c r="A5408" s="19" t="s">
        <v>41833</v>
      </c>
      <c r="B5408" s="20" t="s">
        <v>41834</v>
      </c>
      <c r="C5408" s="21" t="s">
        <v>41835</v>
      </c>
      <c r="D5408" s="21" t="s">
        <v>41836</v>
      </c>
      <c r="E5408" s="21" t="s">
        <v>41837</v>
      </c>
      <c r="F5408" s="21" t="s">
        <v>15060</v>
      </c>
    </row>
    <row r="5409" spans="1:6" ht="32" customHeight="1">
      <c r="A5409" s="19" t="s">
        <v>41838</v>
      </c>
      <c r="B5409" s="20" t="s">
        <v>41839</v>
      </c>
      <c r="C5409" s="21" t="s">
        <v>41840</v>
      </c>
      <c r="D5409" s="21" t="s">
        <v>41841</v>
      </c>
      <c r="E5409" s="21" t="s">
        <v>41842</v>
      </c>
      <c r="F5409" s="21" t="s">
        <v>15060</v>
      </c>
    </row>
    <row r="5410" spans="1:6" ht="32" customHeight="1">
      <c r="A5410" s="19" t="s">
        <v>41843</v>
      </c>
      <c r="B5410" s="20" t="s">
        <v>41844</v>
      </c>
      <c r="C5410" s="21" t="s">
        <v>41845</v>
      </c>
      <c r="D5410" s="21" t="s">
        <v>41846</v>
      </c>
      <c r="E5410" s="21" t="s">
        <v>41847</v>
      </c>
      <c r="F5410" s="21" t="s">
        <v>15060</v>
      </c>
    </row>
    <row r="5411" spans="1:6" ht="32" customHeight="1">
      <c r="A5411" s="19" t="s">
        <v>41848</v>
      </c>
      <c r="B5411" s="20" t="s">
        <v>41849</v>
      </c>
      <c r="C5411" s="21" t="s">
        <v>41850</v>
      </c>
      <c r="D5411" s="21" t="s">
        <v>41851</v>
      </c>
      <c r="E5411" s="21" t="s">
        <v>41852</v>
      </c>
      <c r="F5411" s="21" t="s">
        <v>15060</v>
      </c>
    </row>
    <row r="5412" spans="1:6" ht="32" customHeight="1">
      <c r="A5412" s="19" t="s">
        <v>41853</v>
      </c>
      <c r="B5412" s="20" t="s">
        <v>41854</v>
      </c>
      <c r="C5412" s="21" t="s">
        <v>41855</v>
      </c>
      <c r="D5412" s="21" t="s">
        <v>41856</v>
      </c>
      <c r="E5412" s="21" t="s">
        <v>41857</v>
      </c>
      <c r="F5412" s="21" t="s">
        <v>15060</v>
      </c>
    </row>
    <row r="5413" spans="1:6" ht="32" customHeight="1">
      <c r="A5413" s="19" t="s">
        <v>41858</v>
      </c>
      <c r="B5413" s="20" t="s">
        <v>41859</v>
      </c>
      <c r="C5413" s="21" t="s">
        <v>41860</v>
      </c>
      <c r="D5413" s="21" t="s">
        <v>41861</v>
      </c>
      <c r="E5413" s="21" t="s">
        <v>41862</v>
      </c>
      <c r="F5413" s="21" t="s">
        <v>15060</v>
      </c>
    </row>
    <row r="5414" spans="1:6" ht="32" customHeight="1">
      <c r="A5414" s="19" t="s">
        <v>41863</v>
      </c>
      <c r="B5414" s="20" t="s">
        <v>41864</v>
      </c>
      <c r="C5414" s="21" t="s">
        <v>41865</v>
      </c>
      <c r="D5414" s="21" t="s">
        <v>41866</v>
      </c>
      <c r="E5414" s="21" t="s">
        <v>41867</v>
      </c>
      <c r="F5414" s="21" t="s">
        <v>15060</v>
      </c>
    </row>
    <row r="5415" spans="1:6" ht="32" customHeight="1">
      <c r="A5415" s="19" t="s">
        <v>41868</v>
      </c>
      <c r="B5415" s="20" t="s">
        <v>41869</v>
      </c>
      <c r="C5415" s="21" t="s">
        <v>41870</v>
      </c>
      <c r="D5415" s="21" t="s">
        <v>41871</v>
      </c>
      <c r="E5415" s="21" t="s">
        <v>41872</v>
      </c>
      <c r="F5415" s="21" t="s">
        <v>15060</v>
      </c>
    </row>
    <row r="5416" spans="1:6" ht="32" customHeight="1">
      <c r="A5416" s="19" t="s">
        <v>41873</v>
      </c>
      <c r="B5416" s="20" t="s">
        <v>41874</v>
      </c>
      <c r="C5416" s="21" t="s">
        <v>41875</v>
      </c>
      <c r="D5416" s="21" t="s">
        <v>41876</v>
      </c>
      <c r="E5416" s="21" t="s">
        <v>41877</v>
      </c>
      <c r="F5416" s="21" t="s">
        <v>15060</v>
      </c>
    </row>
    <row r="5417" spans="1:6" ht="32" customHeight="1">
      <c r="A5417" s="19" t="s">
        <v>41878</v>
      </c>
      <c r="B5417" s="20" t="s">
        <v>41879</v>
      </c>
      <c r="C5417" s="21" t="s">
        <v>41880</v>
      </c>
      <c r="D5417" s="21" t="s">
        <v>41881</v>
      </c>
      <c r="E5417" s="21" t="s">
        <v>41882</v>
      </c>
      <c r="F5417" s="21" t="s">
        <v>15060</v>
      </c>
    </row>
    <row r="5418" spans="1:6" ht="32" customHeight="1">
      <c r="A5418" s="19" t="s">
        <v>41883</v>
      </c>
      <c r="B5418" s="20" t="s">
        <v>41884</v>
      </c>
      <c r="C5418" s="21" t="s">
        <v>41885</v>
      </c>
      <c r="D5418" s="21" t="s">
        <v>41886</v>
      </c>
      <c r="E5418" s="21" t="s">
        <v>41887</v>
      </c>
      <c r="F5418" s="21" t="s">
        <v>15060</v>
      </c>
    </row>
    <row r="5419" spans="1:6" ht="32" customHeight="1">
      <c r="A5419" s="19" t="s">
        <v>41888</v>
      </c>
      <c r="B5419" s="20" t="s">
        <v>41889</v>
      </c>
      <c r="C5419" s="21" t="s">
        <v>41890</v>
      </c>
      <c r="D5419" s="21" t="s">
        <v>41891</v>
      </c>
      <c r="E5419" s="21" t="s">
        <v>41892</v>
      </c>
      <c r="F5419" s="21" t="s">
        <v>15060</v>
      </c>
    </row>
    <row r="5420" spans="1:6" ht="32" customHeight="1">
      <c r="A5420" s="19" t="s">
        <v>41893</v>
      </c>
      <c r="B5420" s="20" t="s">
        <v>41894</v>
      </c>
      <c r="C5420" s="21" t="s">
        <v>41895</v>
      </c>
      <c r="D5420" s="21" t="s">
        <v>41896</v>
      </c>
      <c r="E5420" s="21" t="s">
        <v>41897</v>
      </c>
      <c r="F5420" s="21" t="s">
        <v>15060</v>
      </c>
    </row>
    <row r="5421" spans="1:6" ht="32" customHeight="1">
      <c r="A5421" s="19" t="s">
        <v>41898</v>
      </c>
      <c r="B5421" s="20" t="s">
        <v>41899</v>
      </c>
      <c r="C5421" s="21" t="s">
        <v>41900</v>
      </c>
      <c r="D5421" s="21" t="s">
        <v>41901</v>
      </c>
      <c r="E5421" s="22">
        <v>100</v>
      </c>
      <c r="F5421" s="21" t="s">
        <v>15060</v>
      </c>
    </row>
    <row r="5422" spans="1:6" ht="32" customHeight="1">
      <c r="A5422" s="19" t="s">
        <v>41902</v>
      </c>
      <c r="B5422" s="20" t="s">
        <v>41903</v>
      </c>
      <c r="C5422" s="21" t="s">
        <v>41904</v>
      </c>
      <c r="D5422" s="21" t="s">
        <v>41905</v>
      </c>
      <c r="E5422" s="21" t="s">
        <v>41906</v>
      </c>
      <c r="F5422" s="21" t="s">
        <v>15060</v>
      </c>
    </row>
    <row r="5423" spans="1:6" ht="32" customHeight="1">
      <c r="A5423" s="19" t="s">
        <v>41907</v>
      </c>
      <c r="B5423" s="20" t="s">
        <v>41908</v>
      </c>
      <c r="C5423" s="21" t="s">
        <v>41909</v>
      </c>
      <c r="D5423" s="21" t="s">
        <v>41910</v>
      </c>
      <c r="E5423" s="21" t="s">
        <v>41911</v>
      </c>
      <c r="F5423" s="21" t="s">
        <v>15060</v>
      </c>
    </row>
    <row r="5424" spans="1:6" ht="32" customHeight="1">
      <c r="A5424" s="19" t="s">
        <v>41912</v>
      </c>
      <c r="B5424" s="20" t="s">
        <v>41913</v>
      </c>
      <c r="C5424" s="21" t="s">
        <v>41914</v>
      </c>
      <c r="D5424" s="21" t="s">
        <v>41915</v>
      </c>
      <c r="E5424" s="21" t="s">
        <v>41916</v>
      </c>
      <c r="F5424" s="21" t="s">
        <v>15060</v>
      </c>
    </row>
    <row r="5425" spans="1:6" ht="32" customHeight="1">
      <c r="A5425" s="19" t="s">
        <v>41917</v>
      </c>
      <c r="B5425" s="20" t="s">
        <v>41918</v>
      </c>
      <c r="C5425" s="21" t="s">
        <v>41919</v>
      </c>
      <c r="D5425" s="21" t="s">
        <v>41920</v>
      </c>
      <c r="E5425" s="21" t="s">
        <v>41921</v>
      </c>
      <c r="F5425" s="21" t="s">
        <v>15060</v>
      </c>
    </row>
    <row r="5426" spans="1:6" ht="32" customHeight="1">
      <c r="A5426" s="19" t="s">
        <v>41922</v>
      </c>
      <c r="B5426" s="20" t="s">
        <v>41923</v>
      </c>
      <c r="C5426" s="21" t="s">
        <v>41924</v>
      </c>
      <c r="D5426" s="21" t="s">
        <v>41925</v>
      </c>
      <c r="E5426" s="21" t="s">
        <v>41926</v>
      </c>
      <c r="F5426" s="21" t="s">
        <v>15060</v>
      </c>
    </row>
    <row r="5427" spans="1:6" ht="32" customHeight="1">
      <c r="A5427" s="19" t="s">
        <v>41927</v>
      </c>
      <c r="B5427" s="20" t="s">
        <v>41928</v>
      </c>
      <c r="C5427" s="21" t="s">
        <v>41929</v>
      </c>
      <c r="D5427" s="21" t="s">
        <v>41930</v>
      </c>
      <c r="E5427" s="21" t="s">
        <v>41931</v>
      </c>
      <c r="F5427" s="21" t="s">
        <v>15060</v>
      </c>
    </row>
    <row r="5428" spans="1:6" ht="32" customHeight="1">
      <c r="A5428" s="19" t="s">
        <v>41932</v>
      </c>
      <c r="B5428" s="20" t="s">
        <v>41933</v>
      </c>
      <c r="C5428" s="21" t="s">
        <v>41934</v>
      </c>
      <c r="D5428" s="21" t="s">
        <v>41935</v>
      </c>
      <c r="E5428" s="21" t="s">
        <v>41936</v>
      </c>
      <c r="F5428" s="21" t="s">
        <v>15060</v>
      </c>
    </row>
    <row r="5429" spans="1:6" ht="32" customHeight="1">
      <c r="A5429" s="19" t="s">
        <v>41937</v>
      </c>
      <c r="B5429" s="20" t="s">
        <v>41938</v>
      </c>
      <c r="C5429" s="21" t="s">
        <v>41939</v>
      </c>
      <c r="D5429" s="21" t="s">
        <v>41940</v>
      </c>
      <c r="E5429" s="21" t="s">
        <v>41941</v>
      </c>
      <c r="F5429" s="21" t="s">
        <v>15060</v>
      </c>
    </row>
    <row r="5430" spans="1:6" ht="32" customHeight="1">
      <c r="A5430" s="19" t="s">
        <v>41942</v>
      </c>
      <c r="B5430" s="20" t="s">
        <v>41943</v>
      </c>
      <c r="C5430" s="21" t="s">
        <v>41944</v>
      </c>
      <c r="D5430" s="21" t="s">
        <v>41945</v>
      </c>
      <c r="E5430" s="21" t="s">
        <v>41946</v>
      </c>
      <c r="F5430" s="21" t="s">
        <v>15060</v>
      </c>
    </row>
    <row r="5431" spans="1:6" ht="32" customHeight="1">
      <c r="A5431" s="19" t="s">
        <v>41947</v>
      </c>
      <c r="B5431" s="20" t="s">
        <v>41948</v>
      </c>
      <c r="C5431" s="21" t="s">
        <v>41949</v>
      </c>
      <c r="D5431" s="21" t="s">
        <v>41950</v>
      </c>
      <c r="E5431" s="21" t="s">
        <v>41951</v>
      </c>
      <c r="F5431" s="21" t="s">
        <v>15060</v>
      </c>
    </row>
    <row r="5432" spans="1:6" ht="32" customHeight="1">
      <c r="A5432" s="19" t="s">
        <v>41952</v>
      </c>
      <c r="B5432" s="20" t="s">
        <v>41953</v>
      </c>
      <c r="C5432" s="21" t="s">
        <v>41954</v>
      </c>
      <c r="D5432" s="21" t="s">
        <v>41955</v>
      </c>
      <c r="E5432" s="21" t="s">
        <v>41956</v>
      </c>
      <c r="F5432" s="21" t="s">
        <v>15060</v>
      </c>
    </row>
    <row r="5433" spans="1:6" ht="32" customHeight="1">
      <c r="A5433" s="19" t="s">
        <v>41957</v>
      </c>
      <c r="B5433" s="20" t="s">
        <v>41958</v>
      </c>
      <c r="C5433" s="21" t="s">
        <v>41959</v>
      </c>
      <c r="D5433" s="21" t="s">
        <v>41960</v>
      </c>
      <c r="E5433" s="21" t="s">
        <v>41961</v>
      </c>
      <c r="F5433" s="21" t="s">
        <v>15060</v>
      </c>
    </row>
    <row r="5434" spans="1:6" ht="32" customHeight="1">
      <c r="A5434" s="19" t="s">
        <v>41962</v>
      </c>
      <c r="B5434" s="20" t="s">
        <v>41963</v>
      </c>
      <c r="C5434" s="21" t="s">
        <v>41964</v>
      </c>
      <c r="D5434" s="21" t="s">
        <v>41965</v>
      </c>
      <c r="E5434" s="22">
        <v>100</v>
      </c>
      <c r="F5434" s="21" t="s">
        <v>15060</v>
      </c>
    </row>
    <row r="5435" spans="1:6" ht="32" customHeight="1">
      <c r="A5435" s="19" t="s">
        <v>41966</v>
      </c>
      <c r="B5435" s="20" t="s">
        <v>41967</v>
      </c>
      <c r="C5435" s="21" t="s">
        <v>41968</v>
      </c>
      <c r="D5435" s="21" t="s">
        <v>41969</v>
      </c>
      <c r="E5435" s="21" t="s">
        <v>41970</v>
      </c>
      <c r="F5435" s="21" t="s">
        <v>15060</v>
      </c>
    </row>
    <row r="5436" spans="1:6" ht="32" customHeight="1">
      <c r="A5436" s="19" t="s">
        <v>41971</v>
      </c>
      <c r="B5436" s="20" t="s">
        <v>41972</v>
      </c>
      <c r="C5436" s="21" t="s">
        <v>41973</v>
      </c>
      <c r="D5436" s="21" t="s">
        <v>41974</v>
      </c>
      <c r="E5436" s="21" t="s">
        <v>41975</v>
      </c>
      <c r="F5436" s="21" t="s">
        <v>15060</v>
      </c>
    </row>
    <row r="5437" spans="1:6" ht="32" customHeight="1">
      <c r="A5437" s="19" t="s">
        <v>41976</v>
      </c>
      <c r="B5437" s="20" t="s">
        <v>41977</v>
      </c>
      <c r="C5437" s="21" t="s">
        <v>41978</v>
      </c>
      <c r="D5437" s="21" t="s">
        <v>41979</v>
      </c>
      <c r="E5437" s="21" t="s">
        <v>41980</v>
      </c>
      <c r="F5437" s="21" t="s">
        <v>15060</v>
      </c>
    </row>
    <row r="5438" spans="1:6" ht="32" customHeight="1">
      <c r="A5438" s="19" t="s">
        <v>41981</v>
      </c>
      <c r="B5438" s="20" t="s">
        <v>41982</v>
      </c>
      <c r="C5438" s="21" t="s">
        <v>41983</v>
      </c>
      <c r="D5438" s="21" t="s">
        <v>41984</v>
      </c>
      <c r="E5438" s="21" t="s">
        <v>41985</v>
      </c>
      <c r="F5438" s="21" t="s">
        <v>15060</v>
      </c>
    </row>
    <row r="5439" spans="1:6" ht="32" customHeight="1">
      <c r="A5439" s="19" t="s">
        <v>41986</v>
      </c>
      <c r="B5439" s="20" t="s">
        <v>41987</v>
      </c>
      <c r="C5439" s="21" t="s">
        <v>41988</v>
      </c>
      <c r="D5439" s="21" t="s">
        <v>41989</v>
      </c>
      <c r="E5439" s="21" t="s">
        <v>41990</v>
      </c>
      <c r="F5439" s="21" t="s">
        <v>15060</v>
      </c>
    </row>
    <row r="5440" spans="1:6" ht="32" customHeight="1">
      <c r="A5440" s="19" t="s">
        <v>41991</v>
      </c>
      <c r="B5440" s="20" t="s">
        <v>41992</v>
      </c>
      <c r="C5440" s="21" t="s">
        <v>41993</v>
      </c>
      <c r="D5440" s="21" t="s">
        <v>41994</v>
      </c>
      <c r="E5440" s="21" t="s">
        <v>41995</v>
      </c>
      <c r="F5440" s="21" t="s">
        <v>15060</v>
      </c>
    </row>
    <row r="5441" spans="1:6" ht="32" customHeight="1">
      <c r="A5441" s="19" t="s">
        <v>41996</v>
      </c>
      <c r="B5441" s="20" t="s">
        <v>41997</v>
      </c>
      <c r="C5441" s="21" t="s">
        <v>41998</v>
      </c>
      <c r="D5441" s="21" t="s">
        <v>41999</v>
      </c>
      <c r="E5441" s="21" t="s">
        <v>42000</v>
      </c>
      <c r="F5441" s="21" t="s">
        <v>15060</v>
      </c>
    </row>
    <row r="5442" spans="1:6" ht="32" customHeight="1">
      <c r="A5442" s="19" t="s">
        <v>42001</v>
      </c>
      <c r="B5442" s="20" t="s">
        <v>42002</v>
      </c>
      <c r="C5442" s="21" t="s">
        <v>42003</v>
      </c>
      <c r="D5442" s="21" t="s">
        <v>42004</v>
      </c>
      <c r="E5442" s="21" t="s">
        <v>42005</v>
      </c>
      <c r="F5442" s="21" t="s">
        <v>15060</v>
      </c>
    </row>
    <row r="5443" spans="1:6" ht="32" customHeight="1">
      <c r="A5443" s="19" t="s">
        <v>42006</v>
      </c>
      <c r="B5443" s="20" t="s">
        <v>42007</v>
      </c>
      <c r="C5443" s="21" t="s">
        <v>42008</v>
      </c>
      <c r="D5443" s="21" t="s">
        <v>42009</v>
      </c>
      <c r="E5443" s="21" t="s">
        <v>42010</v>
      </c>
      <c r="F5443" s="21" t="s">
        <v>15060</v>
      </c>
    </row>
    <row r="5444" spans="1:6" ht="32" customHeight="1">
      <c r="A5444" s="19" t="s">
        <v>42011</v>
      </c>
      <c r="B5444" s="20" t="s">
        <v>42012</v>
      </c>
      <c r="C5444" s="21" t="s">
        <v>42013</v>
      </c>
      <c r="D5444" s="21" t="s">
        <v>42014</v>
      </c>
      <c r="E5444" s="21" t="s">
        <v>42015</v>
      </c>
      <c r="F5444" s="21" t="s">
        <v>15060</v>
      </c>
    </row>
    <row r="5445" spans="1:6" ht="32" customHeight="1">
      <c r="A5445" s="19" t="s">
        <v>42016</v>
      </c>
      <c r="B5445" s="20" t="s">
        <v>42017</v>
      </c>
      <c r="C5445" s="21" t="s">
        <v>42018</v>
      </c>
      <c r="D5445" s="21" t="s">
        <v>42019</v>
      </c>
      <c r="E5445" s="21" t="s">
        <v>42020</v>
      </c>
      <c r="F5445" s="21" t="s">
        <v>15060</v>
      </c>
    </row>
    <row r="5446" spans="1:6" ht="32" customHeight="1">
      <c r="A5446" s="19" t="s">
        <v>42021</v>
      </c>
      <c r="B5446" s="20" t="s">
        <v>42022</v>
      </c>
      <c r="C5446" s="21" t="s">
        <v>42023</v>
      </c>
      <c r="D5446" s="21" t="s">
        <v>42024</v>
      </c>
      <c r="E5446" s="21" t="s">
        <v>42025</v>
      </c>
      <c r="F5446" s="21" t="s">
        <v>15060</v>
      </c>
    </row>
    <row r="5447" spans="1:6" ht="32" customHeight="1">
      <c r="A5447" s="19" t="s">
        <v>42026</v>
      </c>
      <c r="B5447" s="20" t="s">
        <v>42027</v>
      </c>
      <c r="C5447" s="21" t="s">
        <v>42028</v>
      </c>
      <c r="D5447" s="21" t="s">
        <v>42029</v>
      </c>
      <c r="E5447" s="21" t="s">
        <v>42030</v>
      </c>
      <c r="F5447" s="21" t="s">
        <v>15060</v>
      </c>
    </row>
    <row r="5448" spans="1:6" ht="32" customHeight="1">
      <c r="A5448" s="19" t="s">
        <v>42031</v>
      </c>
      <c r="B5448" s="20" t="s">
        <v>42032</v>
      </c>
      <c r="C5448" s="21" t="s">
        <v>42033</v>
      </c>
      <c r="D5448" s="21" t="s">
        <v>42034</v>
      </c>
      <c r="E5448" s="21" t="s">
        <v>42035</v>
      </c>
      <c r="F5448" s="21" t="s">
        <v>15060</v>
      </c>
    </row>
    <row r="5449" spans="1:6" ht="32" customHeight="1">
      <c r="A5449" s="19" t="s">
        <v>42036</v>
      </c>
      <c r="B5449" s="20" t="s">
        <v>42037</v>
      </c>
      <c r="C5449" s="21" t="s">
        <v>42038</v>
      </c>
      <c r="D5449" s="21" t="s">
        <v>42039</v>
      </c>
      <c r="E5449" s="21" t="s">
        <v>42040</v>
      </c>
      <c r="F5449" s="21" t="s">
        <v>15060</v>
      </c>
    </row>
    <row r="5450" spans="1:6" ht="32" customHeight="1">
      <c r="A5450" s="19" t="s">
        <v>42041</v>
      </c>
      <c r="B5450" s="20" t="s">
        <v>42042</v>
      </c>
      <c r="C5450" s="21" t="s">
        <v>42043</v>
      </c>
      <c r="D5450" s="21" t="s">
        <v>42044</v>
      </c>
      <c r="E5450" s="21" t="s">
        <v>42045</v>
      </c>
      <c r="F5450" s="21" t="s">
        <v>15060</v>
      </c>
    </row>
    <row r="5451" spans="1:6" ht="32" customHeight="1">
      <c r="A5451" s="19" t="s">
        <v>42046</v>
      </c>
      <c r="B5451" s="20" t="s">
        <v>42047</v>
      </c>
      <c r="C5451" s="21" t="s">
        <v>42048</v>
      </c>
      <c r="D5451" s="21" t="s">
        <v>42049</v>
      </c>
      <c r="E5451" s="21" t="s">
        <v>42050</v>
      </c>
      <c r="F5451" s="21" t="s">
        <v>15060</v>
      </c>
    </row>
    <row r="5452" spans="1:6" ht="32" customHeight="1">
      <c r="A5452" s="19" t="s">
        <v>42051</v>
      </c>
      <c r="B5452" s="20" t="s">
        <v>42052</v>
      </c>
      <c r="C5452" s="21" t="s">
        <v>42053</v>
      </c>
      <c r="D5452" s="21" t="s">
        <v>42054</v>
      </c>
      <c r="E5452" s="21" t="s">
        <v>42055</v>
      </c>
      <c r="F5452" s="21" t="s">
        <v>15060</v>
      </c>
    </row>
    <row r="5453" spans="1:6" ht="32" customHeight="1">
      <c r="A5453" s="19" t="s">
        <v>42056</v>
      </c>
      <c r="B5453" s="20" t="s">
        <v>42057</v>
      </c>
      <c r="C5453" s="21" t="s">
        <v>42058</v>
      </c>
      <c r="D5453" s="21" t="s">
        <v>42059</v>
      </c>
      <c r="E5453" s="21" t="s">
        <v>42060</v>
      </c>
      <c r="F5453" s="21" t="s">
        <v>15060</v>
      </c>
    </row>
    <row r="5454" spans="1:6" ht="32" customHeight="1">
      <c r="A5454" s="19" t="s">
        <v>42061</v>
      </c>
      <c r="B5454" s="20" t="s">
        <v>42062</v>
      </c>
      <c r="C5454" s="21" t="s">
        <v>42063</v>
      </c>
      <c r="D5454" s="21" t="s">
        <v>42064</v>
      </c>
      <c r="E5454" s="21" t="s">
        <v>42065</v>
      </c>
      <c r="F5454" s="21" t="s">
        <v>15060</v>
      </c>
    </row>
    <row r="5455" spans="1:6" ht="32" customHeight="1">
      <c r="A5455" s="19" t="s">
        <v>42066</v>
      </c>
      <c r="B5455" s="20" t="s">
        <v>42067</v>
      </c>
      <c r="C5455" s="21" t="s">
        <v>42068</v>
      </c>
      <c r="D5455" s="21" t="s">
        <v>42069</v>
      </c>
      <c r="E5455" s="21" t="s">
        <v>42070</v>
      </c>
      <c r="F5455" s="21" t="s">
        <v>15060</v>
      </c>
    </row>
    <row r="5456" spans="1:6" ht="32" customHeight="1">
      <c r="A5456" s="19" t="s">
        <v>42071</v>
      </c>
      <c r="B5456" s="20" t="s">
        <v>42072</v>
      </c>
      <c r="C5456" s="21" t="s">
        <v>42073</v>
      </c>
      <c r="D5456" s="21" t="s">
        <v>42074</v>
      </c>
      <c r="E5456" s="21" t="s">
        <v>42075</v>
      </c>
      <c r="F5456" s="21" t="s">
        <v>15060</v>
      </c>
    </row>
    <row r="5457" spans="1:6" ht="32" customHeight="1">
      <c r="A5457" s="19" t="s">
        <v>42076</v>
      </c>
      <c r="B5457" s="20" t="s">
        <v>42077</v>
      </c>
      <c r="C5457" s="21" t="s">
        <v>42078</v>
      </c>
      <c r="D5457" s="21" t="s">
        <v>42079</v>
      </c>
      <c r="E5457" s="21" t="s">
        <v>42080</v>
      </c>
      <c r="F5457" s="21" t="s">
        <v>15060</v>
      </c>
    </row>
    <row r="5458" spans="1:6" ht="32" customHeight="1">
      <c r="A5458" s="19" t="s">
        <v>42081</v>
      </c>
      <c r="B5458" s="20" t="s">
        <v>42082</v>
      </c>
      <c r="C5458" s="21" t="s">
        <v>42083</v>
      </c>
      <c r="D5458" s="21" t="s">
        <v>42084</v>
      </c>
      <c r="E5458" s="21" t="s">
        <v>42085</v>
      </c>
      <c r="F5458" s="21" t="s">
        <v>15060</v>
      </c>
    </row>
    <row r="5459" spans="1:6" ht="32" customHeight="1">
      <c r="A5459" s="19" t="s">
        <v>42086</v>
      </c>
      <c r="B5459" s="20" t="s">
        <v>42087</v>
      </c>
      <c r="C5459" s="21" t="s">
        <v>42088</v>
      </c>
      <c r="D5459" s="21" t="s">
        <v>42089</v>
      </c>
      <c r="E5459" s="21" t="s">
        <v>42090</v>
      </c>
      <c r="F5459" s="21" t="s">
        <v>15060</v>
      </c>
    </row>
    <row r="5460" spans="1:6" ht="32" customHeight="1">
      <c r="A5460" s="19" t="s">
        <v>42091</v>
      </c>
      <c r="B5460" s="20" t="s">
        <v>42092</v>
      </c>
      <c r="C5460" s="21" t="s">
        <v>42093</v>
      </c>
      <c r="D5460" s="21" t="s">
        <v>42094</v>
      </c>
      <c r="E5460" s="21" t="s">
        <v>42095</v>
      </c>
      <c r="F5460" s="21" t="s">
        <v>15060</v>
      </c>
    </row>
    <row r="5461" spans="1:6" ht="32" customHeight="1">
      <c r="A5461" s="19" t="s">
        <v>42096</v>
      </c>
      <c r="B5461" s="20" t="s">
        <v>42097</v>
      </c>
      <c r="C5461" s="21" t="s">
        <v>42098</v>
      </c>
      <c r="D5461" s="21" t="s">
        <v>42099</v>
      </c>
      <c r="E5461" s="21" t="s">
        <v>42100</v>
      </c>
      <c r="F5461" s="21" t="s">
        <v>15060</v>
      </c>
    </row>
    <row r="5462" spans="1:6" ht="32" customHeight="1">
      <c r="A5462" s="19" t="s">
        <v>42101</v>
      </c>
      <c r="B5462" s="20" t="s">
        <v>42102</v>
      </c>
      <c r="C5462" s="21" t="s">
        <v>42103</v>
      </c>
      <c r="D5462" s="21" t="s">
        <v>42104</v>
      </c>
      <c r="E5462" s="21" t="s">
        <v>42105</v>
      </c>
      <c r="F5462" s="21" t="s">
        <v>15060</v>
      </c>
    </row>
    <row r="5463" spans="1:6" ht="32" customHeight="1">
      <c r="A5463" s="19" t="s">
        <v>42106</v>
      </c>
      <c r="B5463" s="20" t="s">
        <v>42107</v>
      </c>
      <c r="C5463" s="21" t="s">
        <v>42108</v>
      </c>
      <c r="D5463" s="21" t="s">
        <v>42109</v>
      </c>
      <c r="E5463" s="21" t="s">
        <v>42110</v>
      </c>
      <c r="F5463" s="21" t="s">
        <v>15060</v>
      </c>
    </row>
    <row r="5464" spans="1:6" ht="32" customHeight="1">
      <c r="A5464" s="19" t="s">
        <v>42111</v>
      </c>
      <c r="B5464" s="20" t="s">
        <v>42112</v>
      </c>
      <c r="C5464" s="21" t="s">
        <v>42113</v>
      </c>
      <c r="D5464" s="21" t="s">
        <v>42114</v>
      </c>
      <c r="E5464" s="21" t="s">
        <v>42115</v>
      </c>
      <c r="F5464" s="21" t="s">
        <v>15060</v>
      </c>
    </row>
    <row r="5465" spans="1:6" ht="32" customHeight="1">
      <c r="A5465" s="19" t="s">
        <v>42116</v>
      </c>
      <c r="B5465" s="20" t="s">
        <v>42117</v>
      </c>
      <c r="C5465" s="21" t="s">
        <v>42118</v>
      </c>
      <c r="D5465" s="21" t="s">
        <v>42119</v>
      </c>
      <c r="E5465" s="21" t="s">
        <v>42120</v>
      </c>
      <c r="F5465" s="21" t="s">
        <v>15060</v>
      </c>
    </row>
    <row r="5466" spans="1:6" ht="32" customHeight="1">
      <c r="A5466" s="19" t="s">
        <v>42121</v>
      </c>
      <c r="B5466" s="20" t="s">
        <v>42122</v>
      </c>
      <c r="C5466" s="21" t="s">
        <v>42123</v>
      </c>
      <c r="D5466" s="21" t="s">
        <v>42124</v>
      </c>
      <c r="E5466" s="21" t="s">
        <v>42125</v>
      </c>
      <c r="F5466" s="21" t="s">
        <v>15060</v>
      </c>
    </row>
    <row r="5467" spans="1:6" ht="32" customHeight="1">
      <c r="A5467" s="19" t="s">
        <v>42126</v>
      </c>
      <c r="B5467" s="20" t="s">
        <v>42127</v>
      </c>
      <c r="C5467" s="21" t="s">
        <v>42128</v>
      </c>
      <c r="D5467" s="21" t="s">
        <v>42129</v>
      </c>
      <c r="E5467" s="21" t="s">
        <v>42130</v>
      </c>
      <c r="F5467" s="21" t="s">
        <v>15060</v>
      </c>
    </row>
    <row r="5468" spans="1:6" ht="32" customHeight="1">
      <c r="A5468" s="19" t="s">
        <v>42131</v>
      </c>
      <c r="B5468" s="20" t="s">
        <v>42132</v>
      </c>
      <c r="C5468" s="21" t="s">
        <v>42133</v>
      </c>
      <c r="D5468" s="21" t="s">
        <v>42134</v>
      </c>
      <c r="E5468" s="21" t="s">
        <v>42135</v>
      </c>
      <c r="F5468" s="21" t="s">
        <v>15060</v>
      </c>
    </row>
    <row r="5469" spans="1:6" ht="32" customHeight="1">
      <c r="A5469" s="19" t="s">
        <v>42136</v>
      </c>
      <c r="B5469" s="20" t="s">
        <v>42137</v>
      </c>
      <c r="C5469" s="21" t="s">
        <v>42138</v>
      </c>
      <c r="D5469" s="21" t="s">
        <v>42139</v>
      </c>
      <c r="E5469" s="21" t="s">
        <v>42140</v>
      </c>
      <c r="F5469" s="21" t="s">
        <v>15060</v>
      </c>
    </row>
    <row r="5470" spans="1:6" ht="32" customHeight="1">
      <c r="A5470" s="19" t="s">
        <v>42141</v>
      </c>
      <c r="B5470" s="20" t="s">
        <v>42142</v>
      </c>
      <c r="C5470" s="21" t="s">
        <v>42143</v>
      </c>
      <c r="D5470" s="21" t="s">
        <v>42144</v>
      </c>
      <c r="E5470" s="21" t="s">
        <v>42145</v>
      </c>
      <c r="F5470" s="21" t="s">
        <v>15060</v>
      </c>
    </row>
    <row r="5471" spans="1:6" ht="32" customHeight="1">
      <c r="A5471" s="19" t="s">
        <v>42146</v>
      </c>
      <c r="B5471" s="20" t="s">
        <v>42147</v>
      </c>
      <c r="C5471" s="21" t="s">
        <v>42148</v>
      </c>
      <c r="D5471" s="21" t="s">
        <v>42149</v>
      </c>
      <c r="E5471" s="21" t="s">
        <v>42150</v>
      </c>
      <c r="F5471" s="21" t="s">
        <v>15060</v>
      </c>
    </row>
    <row r="5472" spans="1:6" ht="32" customHeight="1">
      <c r="A5472" s="19" t="s">
        <v>42151</v>
      </c>
      <c r="B5472" s="20" t="s">
        <v>42152</v>
      </c>
      <c r="C5472" s="21" t="s">
        <v>42153</v>
      </c>
      <c r="D5472" s="21" t="s">
        <v>42154</v>
      </c>
      <c r="E5472" s="21" t="s">
        <v>42155</v>
      </c>
      <c r="F5472" s="21" t="s">
        <v>15060</v>
      </c>
    </row>
    <row r="5473" spans="1:6" ht="32" customHeight="1">
      <c r="A5473" s="19" t="s">
        <v>42156</v>
      </c>
      <c r="B5473" s="20" t="s">
        <v>42157</v>
      </c>
      <c r="C5473" s="21" t="s">
        <v>42158</v>
      </c>
      <c r="D5473" s="21" t="s">
        <v>42159</v>
      </c>
      <c r="E5473" s="21" t="s">
        <v>42160</v>
      </c>
      <c r="F5473" s="21" t="s">
        <v>15060</v>
      </c>
    </row>
    <row r="5474" spans="1:6" ht="32" customHeight="1">
      <c r="A5474" s="19" t="s">
        <v>42161</v>
      </c>
      <c r="B5474" s="20" t="s">
        <v>42162</v>
      </c>
      <c r="C5474" s="21" t="s">
        <v>42163</v>
      </c>
      <c r="D5474" s="21" t="s">
        <v>42164</v>
      </c>
      <c r="E5474" s="21" t="s">
        <v>42165</v>
      </c>
      <c r="F5474" s="21" t="s">
        <v>15060</v>
      </c>
    </row>
    <row r="5475" spans="1:6" ht="32" customHeight="1">
      <c r="A5475" s="19" t="s">
        <v>42166</v>
      </c>
      <c r="B5475" s="20" t="s">
        <v>42167</v>
      </c>
      <c r="C5475" s="21" t="s">
        <v>42168</v>
      </c>
      <c r="D5475" s="21" t="s">
        <v>42169</v>
      </c>
      <c r="E5475" s="21" t="s">
        <v>42170</v>
      </c>
      <c r="F5475" s="21" t="s">
        <v>15060</v>
      </c>
    </row>
    <row r="5476" spans="1:6" ht="32" customHeight="1">
      <c r="A5476" s="19" t="s">
        <v>42171</v>
      </c>
      <c r="B5476" s="20" t="s">
        <v>42172</v>
      </c>
      <c r="C5476" s="21" t="s">
        <v>42173</v>
      </c>
      <c r="D5476" s="21" t="s">
        <v>42174</v>
      </c>
      <c r="E5476" s="21" t="s">
        <v>42175</v>
      </c>
      <c r="F5476" s="21" t="s">
        <v>15060</v>
      </c>
    </row>
    <row r="5477" spans="1:6" ht="32" customHeight="1">
      <c r="A5477" s="19" t="s">
        <v>42176</v>
      </c>
      <c r="B5477" s="20" t="s">
        <v>42177</v>
      </c>
      <c r="C5477" s="21" t="s">
        <v>42178</v>
      </c>
      <c r="D5477" s="21" t="s">
        <v>42179</v>
      </c>
      <c r="E5477" s="21" t="s">
        <v>42180</v>
      </c>
      <c r="F5477" s="21" t="s">
        <v>15060</v>
      </c>
    </row>
    <row r="5478" spans="1:6" ht="32" customHeight="1">
      <c r="A5478" s="19" t="s">
        <v>42181</v>
      </c>
      <c r="B5478" s="20" t="s">
        <v>42182</v>
      </c>
      <c r="C5478" s="21" t="s">
        <v>42183</v>
      </c>
      <c r="D5478" s="21" t="s">
        <v>42184</v>
      </c>
      <c r="E5478" s="21" t="s">
        <v>42185</v>
      </c>
      <c r="F5478" s="21" t="s">
        <v>15060</v>
      </c>
    </row>
    <row r="5479" spans="1:6" ht="32" customHeight="1">
      <c r="A5479" s="19" t="s">
        <v>42186</v>
      </c>
      <c r="B5479" s="20" t="s">
        <v>42187</v>
      </c>
      <c r="C5479" s="21" t="s">
        <v>42188</v>
      </c>
      <c r="D5479" s="21" t="s">
        <v>42189</v>
      </c>
      <c r="E5479" s="21" t="s">
        <v>42190</v>
      </c>
      <c r="F5479" s="21" t="s">
        <v>15060</v>
      </c>
    </row>
    <row r="5480" spans="1:6" ht="32" customHeight="1">
      <c r="A5480" s="19" t="s">
        <v>42191</v>
      </c>
      <c r="B5480" s="20" t="s">
        <v>42192</v>
      </c>
      <c r="C5480" s="21" t="s">
        <v>42193</v>
      </c>
      <c r="D5480" s="21" t="s">
        <v>42194</v>
      </c>
      <c r="E5480" s="21" t="s">
        <v>42195</v>
      </c>
      <c r="F5480" s="21" t="s">
        <v>15060</v>
      </c>
    </row>
    <row r="5481" spans="1:6" ht="32" customHeight="1">
      <c r="A5481" s="19" t="s">
        <v>42196</v>
      </c>
      <c r="B5481" s="20" t="s">
        <v>42197</v>
      </c>
      <c r="C5481" s="21" t="s">
        <v>42198</v>
      </c>
      <c r="D5481" s="21" t="s">
        <v>42199</v>
      </c>
      <c r="E5481" s="21" t="s">
        <v>42200</v>
      </c>
      <c r="F5481" s="21" t="s">
        <v>15060</v>
      </c>
    </row>
    <row r="5482" spans="1:6" ht="32" customHeight="1">
      <c r="A5482" s="19" t="s">
        <v>42201</v>
      </c>
      <c r="B5482" s="20" t="s">
        <v>42202</v>
      </c>
      <c r="C5482" s="21" t="s">
        <v>42203</v>
      </c>
      <c r="D5482" s="21" t="s">
        <v>42204</v>
      </c>
      <c r="E5482" s="21" t="s">
        <v>42205</v>
      </c>
      <c r="F5482" s="21" t="s">
        <v>15060</v>
      </c>
    </row>
    <row r="5483" spans="1:6" ht="32" customHeight="1">
      <c r="A5483" s="19" t="s">
        <v>42206</v>
      </c>
      <c r="B5483" s="20" t="s">
        <v>42207</v>
      </c>
      <c r="C5483" s="21" t="s">
        <v>42208</v>
      </c>
      <c r="D5483" s="21" t="s">
        <v>42209</v>
      </c>
      <c r="E5483" s="21" t="s">
        <v>42210</v>
      </c>
      <c r="F5483" s="21" t="s">
        <v>15060</v>
      </c>
    </row>
    <row r="5484" spans="1:6" ht="32" customHeight="1">
      <c r="A5484" s="19" t="s">
        <v>42211</v>
      </c>
      <c r="B5484" s="20" t="s">
        <v>42212</v>
      </c>
      <c r="C5484" s="21" t="s">
        <v>42213</v>
      </c>
      <c r="D5484" s="21" t="s">
        <v>42214</v>
      </c>
      <c r="E5484" s="21" t="s">
        <v>42215</v>
      </c>
      <c r="F5484" s="21" t="s">
        <v>15060</v>
      </c>
    </row>
    <row r="5485" spans="1:6" ht="32" customHeight="1">
      <c r="A5485" s="19" t="s">
        <v>42216</v>
      </c>
      <c r="B5485" s="20" t="s">
        <v>42217</v>
      </c>
      <c r="C5485" s="21" t="s">
        <v>42218</v>
      </c>
      <c r="D5485" s="21" t="s">
        <v>42219</v>
      </c>
      <c r="E5485" s="21" t="s">
        <v>42220</v>
      </c>
      <c r="F5485" s="21" t="s">
        <v>15060</v>
      </c>
    </row>
    <row r="5486" spans="1:6" ht="32" customHeight="1">
      <c r="A5486" s="19" t="s">
        <v>42221</v>
      </c>
      <c r="B5486" s="20" t="s">
        <v>42222</v>
      </c>
      <c r="C5486" s="21" t="s">
        <v>42223</v>
      </c>
      <c r="D5486" s="21" t="s">
        <v>42224</v>
      </c>
      <c r="E5486" s="21" t="s">
        <v>42225</v>
      </c>
      <c r="F5486" s="21" t="s">
        <v>15060</v>
      </c>
    </row>
    <row r="5487" spans="1:6" ht="32" customHeight="1">
      <c r="A5487" s="19" t="s">
        <v>42226</v>
      </c>
      <c r="B5487" s="20" t="s">
        <v>42227</v>
      </c>
      <c r="C5487" s="21" t="s">
        <v>42228</v>
      </c>
      <c r="D5487" s="21" t="s">
        <v>42229</v>
      </c>
      <c r="E5487" s="21" t="s">
        <v>42230</v>
      </c>
      <c r="F5487" s="21" t="s">
        <v>15060</v>
      </c>
    </row>
    <row r="5488" spans="1:6" ht="32" customHeight="1">
      <c r="A5488" s="19" t="s">
        <v>42231</v>
      </c>
      <c r="B5488" s="20" t="s">
        <v>42232</v>
      </c>
      <c r="C5488" s="21" t="s">
        <v>42233</v>
      </c>
      <c r="D5488" s="21" t="s">
        <v>42234</v>
      </c>
      <c r="E5488" s="21" t="s">
        <v>42235</v>
      </c>
      <c r="F5488" s="21" t="s">
        <v>15060</v>
      </c>
    </row>
    <row r="5489" spans="1:6" ht="32" customHeight="1">
      <c r="A5489" s="19" t="s">
        <v>42236</v>
      </c>
      <c r="B5489" s="20" t="s">
        <v>42237</v>
      </c>
      <c r="C5489" s="21" t="s">
        <v>42238</v>
      </c>
      <c r="D5489" s="21" t="s">
        <v>42239</v>
      </c>
      <c r="E5489" s="21" t="s">
        <v>42240</v>
      </c>
      <c r="F5489" s="21" t="s">
        <v>15060</v>
      </c>
    </row>
    <row r="5490" spans="1:6" ht="32" customHeight="1">
      <c r="A5490" s="19" t="s">
        <v>42241</v>
      </c>
      <c r="B5490" s="20" t="s">
        <v>42242</v>
      </c>
      <c r="C5490" s="21" t="s">
        <v>42243</v>
      </c>
      <c r="D5490" s="21" t="s">
        <v>42244</v>
      </c>
      <c r="E5490" s="21" t="s">
        <v>42245</v>
      </c>
      <c r="F5490" s="21" t="s">
        <v>15060</v>
      </c>
    </row>
    <row r="5491" spans="1:6" ht="32" customHeight="1">
      <c r="A5491" s="19" t="s">
        <v>42246</v>
      </c>
      <c r="B5491" s="20" t="s">
        <v>42247</v>
      </c>
      <c r="C5491" s="21" t="s">
        <v>42248</v>
      </c>
      <c r="D5491" s="21" t="s">
        <v>42249</v>
      </c>
      <c r="E5491" s="21" t="s">
        <v>42250</v>
      </c>
      <c r="F5491" s="21" t="s">
        <v>15060</v>
      </c>
    </row>
    <row r="5492" spans="1:6" ht="32" customHeight="1">
      <c r="A5492" s="19" t="s">
        <v>42251</v>
      </c>
      <c r="B5492" s="20" t="s">
        <v>42252</v>
      </c>
      <c r="C5492" s="21" t="s">
        <v>42253</v>
      </c>
      <c r="D5492" s="21" t="s">
        <v>42254</v>
      </c>
      <c r="E5492" s="21" t="s">
        <v>42255</v>
      </c>
      <c r="F5492" s="21" t="s">
        <v>15060</v>
      </c>
    </row>
    <row r="5493" spans="1:6" ht="32" customHeight="1">
      <c r="A5493" s="19" t="s">
        <v>42256</v>
      </c>
      <c r="B5493" s="20" t="s">
        <v>42257</v>
      </c>
      <c r="C5493" s="21" t="s">
        <v>42258</v>
      </c>
      <c r="D5493" s="21" t="s">
        <v>42259</v>
      </c>
      <c r="E5493" s="21" t="s">
        <v>42260</v>
      </c>
      <c r="F5493" s="21" t="s">
        <v>15060</v>
      </c>
    </row>
    <row r="5494" spans="1:6" ht="32" customHeight="1">
      <c r="A5494" s="19" t="s">
        <v>42261</v>
      </c>
      <c r="B5494" s="20" t="s">
        <v>42262</v>
      </c>
      <c r="C5494" s="21" t="s">
        <v>42263</v>
      </c>
      <c r="D5494" s="21" t="s">
        <v>42264</v>
      </c>
      <c r="E5494" s="21" t="s">
        <v>42265</v>
      </c>
      <c r="F5494" s="21" t="s">
        <v>15060</v>
      </c>
    </row>
    <row r="5495" spans="1:6" ht="32" customHeight="1">
      <c r="A5495" s="19" t="s">
        <v>42266</v>
      </c>
      <c r="B5495" s="20" t="s">
        <v>42267</v>
      </c>
      <c r="C5495" s="21" t="s">
        <v>42268</v>
      </c>
      <c r="D5495" s="21" t="s">
        <v>42269</v>
      </c>
      <c r="E5495" s="21" t="s">
        <v>42270</v>
      </c>
      <c r="F5495" s="21" t="s">
        <v>15060</v>
      </c>
    </row>
    <row r="5496" spans="1:6" ht="32" customHeight="1">
      <c r="A5496" s="19" t="s">
        <v>42271</v>
      </c>
      <c r="B5496" s="20" t="s">
        <v>42272</v>
      </c>
      <c r="C5496" s="21" t="s">
        <v>42273</v>
      </c>
      <c r="D5496" s="21" t="s">
        <v>42274</v>
      </c>
      <c r="E5496" s="21" t="s">
        <v>42275</v>
      </c>
      <c r="F5496" s="21" t="s">
        <v>15060</v>
      </c>
    </row>
    <row r="5497" spans="1:6" ht="32" customHeight="1">
      <c r="A5497" s="19" t="s">
        <v>42276</v>
      </c>
      <c r="B5497" s="20" t="s">
        <v>42277</v>
      </c>
      <c r="C5497" s="21" t="s">
        <v>42278</v>
      </c>
      <c r="D5497" s="21" t="s">
        <v>42279</v>
      </c>
      <c r="E5497" s="21" t="s">
        <v>42280</v>
      </c>
      <c r="F5497" s="21" t="s">
        <v>15060</v>
      </c>
    </row>
    <row r="5498" spans="1:6" ht="32" customHeight="1">
      <c r="A5498" s="19" t="s">
        <v>42281</v>
      </c>
      <c r="B5498" s="20" t="s">
        <v>42282</v>
      </c>
      <c r="C5498" s="21" t="s">
        <v>42283</v>
      </c>
      <c r="D5498" s="21" t="s">
        <v>42284</v>
      </c>
      <c r="E5498" s="21" t="s">
        <v>42285</v>
      </c>
      <c r="F5498" s="21" t="s">
        <v>15060</v>
      </c>
    </row>
    <row r="5499" spans="1:6" ht="32" customHeight="1">
      <c r="A5499" s="19" t="s">
        <v>42286</v>
      </c>
      <c r="B5499" s="20" t="s">
        <v>42287</v>
      </c>
      <c r="C5499" s="21" t="s">
        <v>42288</v>
      </c>
      <c r="D5499" s="21" t="s">
        <v>42289</v>
      </c>
      <c r="E5499" s="21" t="s">
        <v>42290</v>
      </c>
      <c r="F5499" s="21" t="s">
        <v>15060</v>
      </c>
    </row>
    <row r="5500" spans="1:6" ht="32" customHeight="1">
      <c r="A5500" s="19" t="s">
        <v>42291</v>
      </c>
      <c r="B5500" s="20" t="s">
        <v>42292</v>
      </c>
      <c r="C5500" s="21" t="s">
        <v>42293</v>
      </c>
      <c r="D5500" s="21" t="s">
        <v>42294</v>
      </c>
      <c r="E5500" s="21" t="s">
        <v>42295</v>
      </c>
      <c r="F5500" s="21" t="s">
        <v>15060</v>
      </c>
    </row>
    <row r="5501" spans="1:6" ht="32" customHeight="1">
      <c r="A5501" s="19" t="s">
        <v>42296</v>
      </c>
      <c r="B5501" s="20" t="s">
        <v>42297</v>
      </c>
      <c r="C5501" s="21" t="s">
        <v>42298</v>
      </c>
      <c r="D5501" s="21" t="s">
        <v>42299</v>
      </c>
      <c r="E5501" s="21" t="s">
        <v>42300</v>
      </c>
      <c r="F5501" s="21" t="s">
        <v>15060</v>
      </c>
    </row>
    <row r="5502" spans="1:6" ht="32" customHeight="1">
      <c r="A5502" s="19" t="s">
        <v>42301</v>
      </c>
      <c r="B5502" s="20" t="s">
        <v>42302</v>
      </c>
      <c r="C5502" s="21" t="s">
        <v>42303</v>
      </c>
      <c r="D5502" s="21" t="s">
        <v>42304</v>
      </c>
      <c r="E5502" s="22">
        <v>100</v>
      </c>
      <c r="F5502" s="21" t="s">
        <v>15060</v>
      </c>
    </row>
    <row r="5503" spans="1:6" ht="32" customHeight="1">
      <c r="A5503" s="19" t="s">
        <v>42305</v>
      </c>
      <c r="B5503" s="20" t="s">
        <v>42306</v>
      </c>
      <c r="C5503" s="21" t="s">
        <v>42307</v>
      </c>
      <c r="D5503" s="21" t="s">
        <v>42308</v>
      </c>
      <c r="E5503" s="21" t="s">
        <v>42309</v>
      </c>
      <c r="F5503" s="21" t="s">
        <v>15060</v>
      </c>
    </row>
    <row r="5504" spans="1:6" ht="32" customHeight="1">
      <c r="A5504" s="19" t="s">
        <v>42310</v>
      </c>
      <c r="B5504" s="20" t="s">
        <v>42311</v>
      </c>
      <c r="C5504" s="21" t="s">
        <v>42312</v>
      </c>
      <c r="D5504" s="21" t="s">
        <v>42313</v>
      </c>
      <c r="E5504" s="21" t="s">
        <v>42314</v>
      </c>
      <c r="F5504" s="21" t="s">
        <v>15060</v>
      </c>
    </row>
    <row r="5505" spans="1:6" ht="32" customHeight="1">
      <c r="A5505" s="19" t="s">
        <v>42315</v>
      </c>
      <c r="B5505" s="20" t="s">
        <v>42316</v>
      </c>
      <c r="C5505" s="21" t="s">
        <v>42317</v>
      </c>
      <c r="D5505" s="21" t="s">
        <v>42318</v>
      </c>
      <c r="E5505" s="21" t="s">
        <v>42319</v>
      </c>
      <c r="F5505" s="21" t="s">
        <v>15060</v>
      </c>
    </row>
    <row r="5506" spans="1:6" ht="32" customHeight="1">
      <c r="A5506" s="19" t="s">
        <v>42320</v>
      </c>
      <c r="B5506" s="20" t="s">
        <v>42321</v>
      </c>
      <c r="C5506" s="21" t="s">
        <v>42322</v>
      </c>
      <c r="D5506" s="21" t="s">
        <v>42323</v>
      </c>
      <c r="E5506" s="21" t="s">
        <v>42324</v>
      </c>
      <c r="F5506" s="21" t="s">
        <v>15060</v>
      </c>
    </row>
    <row r="5507" spans="1:6" ht="32" customHeight="1">
      <c r="A5507" s="19" t="s">
        <v>42325</v>
      </c>
      <c r="B5507" s="20" t="s">
        <v>42326</v>
      </c>
      <c r="C5507" s="21" t="s">
        <v>42327</v>
      </c>
      <c r="D5507" s="21" t="s">
        <v>42328</v>
      </c>
      <c r="E5507" s="21" t="s">
        <v>42329</v>
      </c>
      <c r="F5507" s="21" t="s">
        <v>15060</v>
      </c>
    </row>
    <row r="5508" spans="1:6" ht="32" customHeight="1">
      <c r="A5508" s="19" t="s">
        <v>42330</v>
      </c>
      <c r="B5508" s="20" t="s">
        <v>42331</v>
      </c>
      <c r="C5508" s="21" t="s">
        <v>42332</v>
      </c>
      <c r="D5508" s="21" t="s">
        <v>42333</v>
      </c>
      <c r="E5508" s="21" t="s">
        <v>42334</v>
      </c>
      <c r="F5508" s="21" t="s">
        <v>15060</v>
      </c>
    </row>
    <row r="5509" spans="1:6" ht="32" customHeight="1">
      <c r="A5509" s="19" t="s">
        <v>42335</v>
      </c>
      <c r="B5509" s="20" t="s">
        <v>42336</v>
      </c>
      <c r="C5509" s="21" t="s">
        <v>42337</v>
      </c>
      <c r="D5509" s="21" t="s">
        <v>42338</v>
      </c>
      <c r="E5509" s="21" t="s">
        <v>42339</v>
      </c>
      <c r="F5509" s="21" t="s">
        <v>15060</v>
      </c>
    </row>
    <row r="5510" spans="1:6" ht="32" customHeight="1">
      <c r="A5510" s="19" t="s">
        <v>42340</v>
      </c>
      <c r="B5510" s="20" t="s">
        <v>42341</v>
      </c>
      <c r="C5510" s="21" t="s">
        <v>42342</v>
      </c>
      <c r="D5510" s="21" t="s">
        <v>42343</v>
      </c>
      <c r="E5510" s="21" t="s">
        <v>42344</v>
      </c>
      <c r="F5510" s="21" t="s">
        <v>15060</v>
      </c>
    </row>
    <row r="5511" spans="1:6" ht="32" customHeight="1">
      <c r="A5511" s="19" t="s">
        <v>42345</v>
      </c>
      <c r="B5511" s="20" t="s">
        <v>42346</v>
      </c>
      <c r="C5511" s="21" t="s">
        <v>42347</v>
      </c>
      <c r="D5511" s="21" t="s">
        <v>42348</v>
      </c>
      <c r="E5511" s="21" t="s">
        <v>42349</v>
      </c>
      <c r="F5511" s="21" t="s">
        <v>15060</v>
      </c>
    </row>
    <row r="5512" spans="1:6" ht="32" customHeight="1">
      <c r="A5512" s="19" t="s">
        <v>42350</v>
      </c>
      <c r="B5512" s="20" t="s">
        <v>42351</v>
      </c>
      <c r="C5512" s="21" t="s">
        <v>42352</v>
      </c>
      <c r="D5512" s="21" t="s">
        <v>42353</v>
      </c>
      <c r="E5512" s="21" t="s">
        <v>42354</v>
      </c>
      <c r="F5512" s="21" t="s">
        <v>15060</v>
      </c>
    </row>
    <row r="5513" spans="1:6" ht="32" customHeight="1">
      <c r="A5513" s="19" t="s">
        <v>42355</v>
      </c>
      <c r="B5513" s="20" t="s">
        <v>42356</v>
      </c>
      <c r="C5513" s="21" t="s">
        <v>42357</v>
      </c>
      <c r="D5513" s="21" t="s">
        <v>42358</v>
      </c>
      <c r="E5513" s="21" t="s">
        <v>42359</v>
      </c>
      <c r="F5513" s="21" t="s">
        <v>15060</v>
      </c>
    </row>
    <row r="5514" spans="1:6" ht="32" customHeight="1">
      <c r="A5514" s="19" t="s">
        <v>42360</v>
      </c>
      <c r="B5514" s="20" t="s">
        <v>42361</v>
      </c>
      <c r="C5514" s="21" t="s">
        <v>42362</v>
      </c>
      <c r="D5514" s="21" t="s">
        <v>42363</v>
      </c>
      <c r="E5514" s="21" t="s">
        <v>42364</v>
      </c>
      <c r="F5514" s="21" t="s">
        <v>15060</v>
      </c>
    </row>
    <row r="5515" spans="1:6" ht="32" customHeight="1">
      <c r="A5515" s="19" t="s">
        <v>42365</v>
      </c>
      <c r="B5515" s="20" t="s">
        <v>42366</v>
      </c>
      <c r="C5515" s="21" t="s">
        <v>42367</v>
      </c>
      <c r="D5515" s="21" t="s">
        <v>42368</v>
      </c>
      <c r="E5515" s="21" t="s">
        <v>42369</v>
      </c>
      <c r="F5515" s="21" t="s">
        <v>15060</v>
      </c>
    </row>
    <row r="5516" spans="1:6" ht="32" customHeight="1">
      <c r="A5516" s="19" t="s">
        <v>42370</v>
      </c>
      <c r="B5516" s="20" t="s">
        <v>42371</v>
      </c>
      <c r="C5516" s="21" t="s">
        <v>42372</v>
      </c>
      <c r="D5516" s="21" t="s">
        <v>42373</v>
      </c>
      <c r="E5516" s="21" t="s">
        <v>42374</v>
      </c>
      <c r="F5516" s="21" t="s">
        <v>15060</v>
      </c>
    </row>
    <row r="5517" spans="1:6" ht="32" customHeight="1">
      <c r="A5517" s="19" t="s">
        <v>42375</v>
      </c>
      <c r="B5517" s="20" t="s">
        <v>42376</v>
      </c>
      <c r="C5517" s="21" t="s">
        <v>42377</v>
      </c>
      <c r="D5517" s="21" t="s">
        <v>42378</v>
      </c>
      <c r="E5517" s="21" t="s">
        <v>42379</v>
      </c>
      <c r="F5517" s="21" t="s">
        <v>15060</v>
      </c>
    </row>
    <row r="5518" spans="1:6" ht="32" customHeight="1">
      <c r="A5518" s="19" t="s">
        <v>42380</v>
      </c>
      <c r="B5518" s="20" t="s">
        <v>42381</v>
      </c>
      <c r="C5518" s="21" t="s">
        <v>42382</v>
      </c>
      <c r="D5518" s="21" t="s">
        <v>42383</v>
      </c>
      <c r="E5518" s="21" t="s">
        <v>42384</v>
      </c>
      <c r="F5518" s="21" t="s">
        <v>15060</v>
      </c>
    </row>
    <row r="5519" spans="1:6" ht="32" customHeight="1">
      <c r="A5519" s="19" t="s">
        <v>42385</v>
      </c>
      <c r="B5519" s="20" t="s">
        <v>42386</v>
      </c>
      <c r="C5519" s="21" t="s">
        <v>42387</v>
      </c>
      <c r="D5519" s="21" t="s">
        <v>42388</v>
      </c>
      <c r="E5519" s="21" t="s">
        <v>42389</v>
      </c>
      <c r="F5519" s="21" t="s">
        <v>15060</v>
      </c>
    </row>
    <row r="5520" spans="1:6" ht="32" customHeight="1">
      <c r="A5520" s="19" t="s">
        <v>42390</v>
      </c>
      <c r="B5520" s="20" t="s">
        <v>42391</v>
      </c>
      <c r="C5520" s="21" t="s">
        <v>42392</v>
      </c>
      <c r="D5520" s="21" t="s">
        <v>42393</v>
      </c>
      <c r="E5520" s="21" t="s">
        <v>42394</v>
      </c>
      <c r="F5520" s="21" t="s">
        <v>15060</v>
      </c>
    </row>
    <row r="5521" spans="1:6" ht="32" customHeight="1">
      <c r="A5521" s="19" t="s">
        <v>42395</v>
      </c>
      <c r="B5521" s="20" t="s">
        <v>42396</v>
      </c>
      <c r="C5521" s="21" t="s">
        <v>42397</v>
      </c>
      <c r="D5521" s="21" t="s">
        <v>42398</v>
      </c>
      <c r="E5521" s="21" t="s">
        <v>42399</v>
      </c>
      <c r="F5521" s="21" t="s">
        <v>15060</v>
      </c>
    </row>
    <row r="5522" spans="1:6" ht="32" customHeight="1">
      <c r="A5522" s="19" t="s">
        <v>42400</v>
      </c>
      <c r="B5522" s="20" t="s">
        <v>42401</v>
      </c>
      <c r="C5522" s="21" t="s">
        <v>42402</v>
      </c>
      <c r="D5522" s="21" t="s">
        <v>42403</v>
      </c>
      <c r="E5522" s="21" t="s">
        <v>42404</v>
      </c>
      <c r="F5522" s="21" t="s">
        <v>15060</v>
      </c>
    </row>
    <row r="5523" spans="1:6" ht="32" customHeight="1">
      <c r="A5523" s="19" t="s">
        <v>42405</v>
      </c>
      <c r="B5523" s="20" t="s">
        <v>42406</v>
      </c>
      <c r="C5523" s="21" t="s">
        <v>42407</v>
      </c>
      <c r="D5523" s="21" t="s">
        <v>42408</v>
      </c>
      <c r="E5523" s="21" t="s">
        <v>42409</v>
      </c>
      <c r="F5523" s="21" t="s">
        <v>15060</v>
      </c>
    </row>
    <row r="5524" spans="1:6" ht="32" customHeight="1">
      <c r="A5524" s="19" t="s">
        <v>42410</v>
      </c>
      <c r="B5524" s="20" t="s">
        <v>42411</v>
      </c>
      <c r="C5524" s="21" t="s">
        <v>42412</v>
      </c>
      <c r="D5524" s="21" t="s">
        <v>42413</v>
      </c>
      <c r="E5524" s="21" t="s">
        <v>42414</v>
      </c>
      <c r="F5524" s="21" t="s">
        <v>15060</v>
      </c>
    </row>
    <row r="5525" spans="1:6" ht="32" customHeight="1">
      <c r="A5525" s="19" t="s">
        <v>42415</v>
      </c>
      <c r="B5525" s="20" t="s">
        <v>42416</v>
      </c>
      <c r="C5525" s="21" t="s">
        <v>42417</v>
      </c>
      <c r="D5525" s="21" t="s">
        <v>42418</v>
      </c>
      <c r="E5525" s="21" t="s">
        <v>42419</v>
      </c>
      <c r="F5525" s="21" t="s">
        <v>15060</v>
      </c>
    </row>
    <row r="5526" spans="1:6" ht="32" customHeight="1">
      <c r="A5526" s="19" t="s">
        <v>42420</v>
      </c>
      <c r="B5526" s="20" t="s">
        <v>42421</v>
      </c>
      <c r="C5526" s="21" t="s">
        <v>42422</v>
      </c>
      <c r="D5526" s="21" t="s">
        <v>42423</v>
      </c>
      <c r="E5526" s="21" t="s">
        <v>42424</v>
      </c>
      <c r="F5526" s="21" t="s">
        <v>15060</v>
      </c>
    </row>
    <row r="5527" spans="1:6" ht="32" customHeight="1">
      <c r="A5527" s="19" t="s">
        <v>42425</v>
      </c>
      <c r="B5527" s="20" t="s">
        <v>42426</v>
      </c>
      <c r="C5527" s="21" t="s">
        <v>42427</v>
      </c>
      <c r="D5527" s="21" t="s">
        <v>42428</v>
      </c>
      <c r="E5527" s="21" t="s">
        <v>42429</v>
      </c>
      <c r="F5527" s="21" t="s">
        <v>15060</v>
      </c>
    </row>
    <row r="5528" spans="1:6" ht="32" customHeight="1">
      <c r="A5528" s="19" t="s">
        <v>42430</v>
      </c>
      <c r="B5528" s="20" t="s">
        <v>42431</v>
      </c>
      <c r="C5528" s="21" t="s">
        <v>42432</v>
      </c>
      <c r="D5528" s="21" t="s">
        <v>42433</v>
      </c>
      <c r="E5528" s="21" t="s">
        <v>42434</v>
      </c>
      <c r="F5528" s="21" t="s">
        <v>15060</v>
      </c>
    </row>
    <row r="5529" spans="1:6" ht="32" customHeight="1">
      <c r="A5529" s="19" t="s">
        <v>42435</v>
      </c>
      <c r="B5529" s="20" t="s">
        <v>42436</v>
      </c>
      <c r="C5529" s="21" t="s">
        <v>42437</v>
      </c>
      <c r="D5529" s="21" t="s">
        <v>42438</v>
      </c>
      <c r="E5529" s="21" t="s">
        <v>42439</v>
      </c>
      <c r="F5529" s="21" t="s">
        <v>15060</v>
      </c>
    </row>
    <row r="5530" spans="1:6" ht="32" customHeight="1">
      <c r="A5530" s="19" t="s">
        <v>42440</v>
      </c>
      <c r="B5530" s="20" t="s">
        <v>42441</v>
      </c>
      <c r="C5530" s="21" t="s">
        <v>42442</v>
      </c>
      <c r="D5530" s="21" t="s">
        <v>42443</v>
      </c>
      <c r="E5530" s="21" t="s">
        <v>42444</v>
      </c>
      <c r="F5530" s="21" t="s">
        <v>15060</v>
      </c>
    </row>
    <row r="5531" spans="1:6" ht="32" customHeight="1">
      <c r="A5531" s="19" t="s">
        <v>42445</v>
      </c>
      <c r="B5531" s="20" t="s">
        <v>42446</v>
      </c>
      <c r="C5531" s="21" t="s">
        <v>42447</v>
      </c>
      <c r="D5531" s="21" t="s">
        <v>42448</v>
      </c>
      <c r="E5531" s="21" t="s">
        <v>42449</v>
      </c>
      <c r="F5531" s="21" t="s">
        <v>15060</v>
      </c>
    </row>
    <row r="5532" spans="1:6" ht="32" customHeight="1">
      <c r="A5532" s="19" t="s">
        <v>42450</v>
      </c>
      <c r="B5532" s="20" t="s">
        <v>42451</v>
      </c>
      <c r="C5532" s="21" t="s">
        <v>42452</v>
      </c>
      <c r="D5532" s="21" t="s">
        <v>42453</v>
      </c>
      <c r="E5532" s="21" t="s">
        <v>42454</v>
      </c>
      <c r="F5532" s="21" t="s">
        <v>15060</v>
      </c>
    </row>
    <row r="5533" spans="1:6" ht="32" customHeight="1">
      <c r="A5533" s="19" t="s">
        <v>42455</v>
      </c>
      <c r="B5533" s="20" t="s">
        <v>42456</v>
      </c>
      <c r="C5533" s="21" t="s">
        <v>42457</v>
      </c>
      <c r="D5533" s="21" t="s">
        <v>42458</v>
      </c>
      <c r="E5533" s="21" t="s">
        <v>42459</v>
      </c>
      <c r="F5533" s="21" t="s">
        <v>15060</v>
      </c>
    </row>
    <row r="5534" spans="1:6" ht="32" customHeight="1">
      <c r="A5534" s="19" t="s">
        <v>42460</v>
      </c>
      <c r="B5534" s="20" t="s">
        <v>42461</v>
      </c>
      <c r="C5534" s="21" t="s">
        <v>42462</v>
      </c>
      <c r="D5534" s="21" t="s">
        <v>42463</v>
      </c>
      <c r="E5534" s="21" t="s">
        <v>42464</v>
      </c>
      <c r="F5534" s="21" t="s">
        <v>15060</v>
      </c>
    </row>
    <row r="5535" spans="1:6" ht="32" customHeight="1">
      <c r="A5535" s="19" t="s">
        <v>42465</v>
      </c>
      <c r="B5535" s="20" t="s">
        <v>42466</v>
      </c>
      <c r="C5535" s="21" t="s">
        <v>42467</v>
      </c>
      <c r="D5535" s="21" t="s">
        <v>42468</v>
      </c>
      <c r="E5535" s="21" t="s">
        <v>42469</v>
      </c>
      <c r="F5535" s="21" t="s">
        <v>15060</v>
      </c>
    </row>
    <row r="5536" spans="1:6" ht="32" customHeight="1">
      <c r="A5536" s="19" t="s">
        <v>42470</v>
      </c>
      <c r="B5536" s="20" t="s">
        <v>42471</v>
      </c>
      <c r="C5536" s="21" t="s">
        <v>42472</v>
      </c>
      <c r="D5536" s="21" t="s">
        <v>42473</v>
      </c>
      <c r="E5536" s="21" t="s">
        <v>42474</v>
      </c>
      <c r="F5536" s="21" t="s">
        <v>15060</v>
      </c>
    </row>
    <row r="5537" spans="1:6" ht="32" customHeight="1">
      <c r="A5537" s="19" t="s">
        <v>42475</v>
      </c>
      <c r="B5537" s="20" t="s">
        <v>42476</v>
      </c>
      <c r="C5537" s="21" t="s">
        <v>42477</v>
      </c>
      <c r="D5537" s="21" t="s">
        <v>42478</v>
      </c>
      <c r="E5537" s="21" t="s">
        <v>42479</v>
      </c>
      <c r="F5537" s="21" t="s">
        <v>15060</v>
      </c>
    </row>
    <row r="5538" spans="1:6" ht="32" customHeight="1">
      <c r="A5538" s="19" t="s">
        <v>42480</v>
      </c>
      <c r="B5538" s="20" t="s">
        <v>42481</v>
      </c>
      <c r="C5538" s="21" t="s">
        <v>42482</v>
      </c>
      <c r="D5538" s="21" t="s">
        <v>42483</v>
      </c>
      <c r="E5538" s="21" t="s">
        <v>42484</v>
      </c>
      <c r="F5538" s="21" t="s">
        <v>15060</v>
      </c>
    </row>
    <row r="5539" spans="1:6" ht="32" customHeight="1">
      <c r="A5539" s="19" t="s">
        <v>42485</v>
      </c>
      <c r="B5539" s="20" t="s">
        <v>42486</v>
      </c>
      <c r="C5539" s="21" t="s">
        <v>42487</v>
      </c>
      <c r="D5539" s="21" t="s">
        <v>42488</v>
      </c>
      <c r="E5539" s="21" t="s">
        <v>42489</v>
      </c>
      <c r="F5539" s="21" t="s">
        <v>15060</v>
      </c>
    </row>
    <row r="5540" spans="1:6" ht="32" customHeight="1">
      <c r="A5540" s="19" t="s">
        <v>42490</v>
      </c>
      <c r="B5540" s="20" t="s">
        <v>42491</v>
      </c>
      <c r="C5540" s="21" t="s">
        <v>42492</v>
      </c>
      <c r="D5540" s="21" t="s">
        <v>42493</v>
      </c>
      <c r="E5540" s="21" t="s">
        <v>42494</v>
      </c>
      <c r="F5540" s="21" t="s">
        <v>15060</v>
      </c>
    </row>
    <row r="5541" spans="1:6" ht="32" customHeight="1">
      <c r="A5541" s="19" t="s">
        <v>42495</v>
      </c>
      <c r="B5541" s="20" t="s">
        <v>42496</v>
      </c>
      <c r="C5541" s="21" t="s">
        <v>42497</v>
      </c>
      <c r="D5541" s="21" t="s">
        <v>42498</v>
      </c>
      <c r="E5541" s="21" t="s">
        <v>42499</v>
      </c>
      <c r="F5541" s="21" t="s">
        <v>15060</v>
      </c>
    </row>
    <row r="5542" spans="1:6" ht="32" customHeight="1">
      <c r="A5542" s="19" t="s">
        <v>42500</v>
      </c>
      <c r="B5542" s="20" t="s">
        <v>42501</v>
      </c>
      <c r="C5542" s="21" t="s">
        <v>42502</v>
      </c>
      <c r="D5542" s="21" t="s">
        <v>42503</v>
      </c>
      <c r="E5542" s="21" t="s">
        <v>42504</v>
      </c>
      <c r="F5542" s="21" t="s">
        <v>15060</v>
      </c>
    </row>
    <row r="5543" spans="1:6" ht="32" customHeight="1">
      <c r="A5543" s="19" t="s">
        <v>42505</v>
      </c>
      <c r="B5543" s="20" t="s">
        <v>42506</v>
      </c>
      <c r="C5543" s="21" t="s">
        <v>42507</v>
      </c>
      <c r="D5543" s="21" t="s">
        <v>42508</v>
      </c>
      <c r="E5543" s="21" t="s">
        <v>42509</v>
      </c>
      <c r="F5543" s="21" t="s">
        <v>15060</v>
      </c>
    </row>
    <row r="5544" spans="1:6" ht="32" customHeight="1">
      <c r="A5544" s="19" t="s">
        <v>42510</v>
      </c>
      <c r="B5544" s="20" t="s">
        <v>42511</v>
      </c>
      <c r="C5544" s="21" t="s">
        <v>42512</v>
      </c>
      <c r="D5544" s="21" t="s">
        <v>42513</v>
      </c>
      <c r="E5544" s="21" t="s">
        <v>42514</v>
      </c>
      <c r="F5544" s="21" t="s">
        <v>15060</v>
      </c>
    </row>
    <row r="5545" spans="1:6" ht="32" customHeight="1">
      <c r="A5545" s="19" t="s">
        <v>42515</v>
      </c>
      <c r="B5545" s="20" t="s">
        <v>42516</v>
      </c>
      <c r="C5545" s="21" t="s">
        <v>42517</v>
      </c>
      <c r="D5545" s="21" t="s">
        <v>42518</v>
      </c>
      <c r="E5545" s="21" t="s">
        <v>42519</v>
      </c>
      <c r="F5545" s="21" t="s">
        <v>15060</v>
      </c>
    </row>
    <row r="5546" spans="1:6" ht="32" customHeight="1">
      <c r="A5546" s="19" t="s">
        <v>42520</v>
      </c>
      <c r="B5546" s="20" t="s">
        <v>42521</v>
      </c>
      <c r="C5546" s="21" t="s">
        <v>42522</v>
      </c>
      <c r="D5546" s="21" t="s">
        <v>42523</v>
      </c>
      <c r="E5546" s="21" t="s">
        <v>42524</v>
      </c>
      <c r="F5546" s="21" t="s">
        <v>15060</v>
      </c>
    </row>
    <row r="5547" spans="1:6" ht="32" customHeight="1">
      <c r="A5547" s="19" t="s">
        <v>42525</v>
      </c>
      <c r="B5547" s="20" t="s">
        <v>42526</v>
      </c>
      <c r="C5547" s="21" t="s">
        <v>42527</v>
      </c>
      <c r="D5547" s="21" t="s">
        <v>42528</v>
      </c>
      <c r="E5547" s="21" t="s">
        <v>42529</v>
      </c>
      <c r="F5547" s="21" t="s">
        <v>15060</v>
      </c>
    </row>
    <row r="5548" spans="1:6" ht="32" customHeight="1">
      <c r="A5548" s="19" t="s">
        <v>42530</v>
      </c>
      <c r="B5548" s="20" t="s">
        <v>42531</v>
      </c>
      <c r="C5548" s="21" t="s">
        <v>42532</v>
      </c>
      <c r="D5548" s="21" t="s">
        <v>42533</v>
      </c>
      <c r="E5548" s="21" t="s">
        <v>42534</v>
      </c>
      <c r="F5548" s="21" t="s">
        <v>15060</v>
      </c>
    </row>
    <row r="5549" spans="1:6" ht="32" customHeight="1">
      <c r="A5549" s="19" t="s">
        <v>42535</v>
      </c>
      <c r="B5549" s="20" t="s">
        <v>42536</v>
      </c>
      <c r="C5549" s="21" t="s">
        <v>42537</v>
      </c>
      <c r="D5549" s="21" t="s">
        <v>42538</v>
      </c>
      <c r="E5549" s="21" t="s">
        <v>42539</v>
      </c>
      <c r="F5549" s="21" t="s">
        <v>15060</v>
      </c>
    </row>
    <row r="5550" spans="1:6" ht="32" customHeight="1">
      <c r="A5550" s="19" t="s">
        <v>42540</v>
      </c>
      <c r="B5550" s="20" t="s">
        <v>42541</v>
      </c>
      <c r="C5550" s="21" t="s">
        <v>42542</v>
      </c>
      <c r="D5550" s="21" t="s">
        <v>42543</v>
      </c>
      <c r="E5550" s="21" t="s">
        <v>42544</v>
      </c>
      <c r="F5550" s="21" t="s">
        <v>15060</v>
      </c>
    </row>
    <row r="5551" spans="1:6" ht="32" customHeight="1">
      <c r="A5551" s="19" t="s">
        <v>42545</v>
      </c>
      <c r="B5551" s="20" t="s">
        <v>42546</v>
      </c>
      <c r="C5551" s="21" t="s">
        <v>42547</v>
      </c>
      <c r="D5551" s="21" t="s">
        <v>42548</v>
      </c>
      <c r="E5551" s="21" t="s">
        <v>42549</v>
      </c>
      <c r="F5551" s="21" t="s">
        <v>15060</v>
      </c>
    </row>
    <row r="5552" spans="1:6" ht="32" customHeight="1">
      <c r="A5552" s="19" t="s">
        <v>42550</v>
      </c>
      <c r="B5552" s="20" t="s">
        <v>42551</v>
      </c>
      <c r="C5552" s="21" t="s">
        <v>42552</v>
      </c>
      <c r="D5552" s="21" t="s">
        <v>42553</v>
      </c>
      <c r="E5552" s="21" t="s">
        <v>42554</v>
      </c>
      <c r="F5552" s="21" t="s">
        <v>15060</v>
      </c>
    </row>
    <row r="5553" spans="1:6" ht="32" customHeight="1">
      <c r="A5553" s="19" t="s">
        <v>42555</v>
      </c>
      <c r="B5553" s="20" t="s">
        <v>42556</v>
      </c>
      <c r="C5553" s="21" t="s">
        <v>42557</v>
      </c>
      <c r="D5553" s="21" t="s">
        <v>42558</v>
      </c>
      <c r="E5553" s="21" t="s">
        <v>42559</v>
      </c>
      <c r="F5553" s="21" t="s">
        <v>15060</v>
      </c>
    </row>
    <row r="5554" spans="1:6" ht="32" customHeight="1">
      <c r="A5554" s="19" t="s">
        <v>42560</v>
      </c>
      <c r="B5554" s="20" t="s">
        <v>42561</v>
      </c>
      <c r="C5554" s="21" t="s">
        <v>42562</v>
      </c>
      <c r="D5554" s="21" t="s">
        <v>42563</v>
      </c>
      <c r="E5554" s="21" t="s">
        <v>42564</v>
      </c>
      <c r="F5554" s="21" t="s">
        <v>15060</v>
      </c>
    </row>
    <row r="5555" spans="1:6" ht="32" customHeight="1">
      <c r="A5555" s="19" t="s">
        <v>42565</v>
      </c>
      <c r="B5555" s="20" t="s">
        <v>42566</v>
      </c>
      <c r="C5555" s="21" t="s">
        <v>42567</v>
      </c>
      <c r="D5555" s="21" t="s">
        <v>42568</v>
      </c>
      <c r="E5555" s="21" t="s">
        <v>42569</v>
      </c>
      <c r="F5555" s="21" t="s">
        <v>15060</v>
      </c>
    </row>
    <row r="5556" spans="1:6" ht="32" customHeight="1">
      <c r="A5556" s="19" t="s">
        <v>42570</v>
      </c>
      <c r="B5556" s="20" t="s">
        <v>42571</v>
      </c>
      <c r="C5556" s="21" t="s">
        <v>42572</v>
      </c>
      <c r="D5556" s="21" t="s">
        <v>42573</v>
      </c>
      <c r="E5556" s="21" t="s">
        <v>42574</v>
      </c>
      <c r="F5556" s="21" t="s">
        <v>15060</v>
      </c>
    </row>
    <row r="5557" spans="1:6" ht="32" customHeight="1">
      <c r="A5557" s="19" t="s">
        <v>42575</v>
      </c>
      <c r="B5557" s="20" t="s">
        <v>42576</v>
      </c>
      <c r="C5557" s="21" t="s">
        <v>42577</v>
      </c>
      <c r="D5557" s="21" t="s">
        <v>42578</v>
      </c>
      <c r="E5557" s="21" t="s">
        <v>42579</v>
      </c>
      <c r="F5557" s="21" t="s">
        <v>15060</v>
      </c>
    </row>
    <row r="5558" spans="1:6" ht="32" customHeight="1">
      <c r="A5558" s="19" t="s">
        <v>42580</v>
      </c>
      <c r="B5558" s="20" t="s">
        <v>42581</v>
      </c>
      <c r="C5558" s="21" t="s">
        <v>42582</v>
      </c>
      <c r="D5558" s="21" t="s">
        <v>42583</v>
      </c>
      <c r="E5558" s="21" t="s">
        <v>42584</v>
      </c>
      <c r="F5558" s="21" t="s">
        <v>15060</v>
      </c>
    </row>
    <row r="5559" spans="1:6" ht="32" customHeight="1">
      <c r="A5559" s="19" t="s">
        <v>42585</v>
      </c>
      <c r="B5559" s="20" t="s">
        <v>42586</v>
      </c>
      <c r="C5559" s="21" t="s">
        <v>42587</v>
      </c>
      <c r="D5559" s="21" t="s">
        <v>42588</v>
      </c>
      <c r="E5559" s="21" t="s">
        <v>42589</v>
      </c>
      <c r="F5559" s="21" t="s">
        <v>15060</v>
      </c>
    </row>
    <row r="5560" spans="1:6" ht="32" customHeight="1">
      <c r="A5560" s="19" t="s">
        <v>42590</v>
      </c>
      <c r="B5560" s="20" t="s">
        <v>42591</v>
      </c>
      <c r="C5560" s="21" t="s">
        <v>42592</v>
      </c>
      <c r="D5560" s="21" t="s">
        <v>42593</v>
      </c>
      <c r="E5560" s="21" t="s">
        <v>42594</v>
      </c>
      <c r="F5560" s="21" t="s">
        <v>15060</v>
      </c>
    </row>
    <row r="5561" spans="1:6" ht="32" customHeight="1">
      <c r="A5561" s="19" t="s">
        <v>42595</v>
      </c>
      <c r="B5561" s="20" t="s">
        <v>42596</v>
      </c>
      <c r="C5561" s="21" t="s">
        <v>42597</v>
      </c>
      <c r="D5561" s="21" t="s">
        <v>42598</v>
      </c>
      <c r="E5561" s="21" t="s">
        <v>42599</v>
      </c>
      <c r="F5561" s="21" t="s">
        <v>15060</v>
      </c>
    </row>
    <row r="5562" spans="1:6" ht="32" customHeight="1">
      <c r="A5562" s="19" t="s">
        <v>42600</v>
      </c>
      <c r="B5562" s="20" t="s">
        <v>42601</v>
      </c>
      <c r="C5562" s="21" t="s">
        <v>42602</v>
      </c>
      <c r="D5562" s="21" t="s">
        <v>42603</v>
      </c>
      <c r="E5562" s="21" t="s">
        <v>42604</v>
      </c>
      <c r="F5562" s="21" t="s">
        <v>15060</v>
      </c>
    </row>
    <row r="5563" spans="1:6" ht="32" customHeight="1">
      <c r="A5563" s="19" t="s">
        <v>42605</v>
      </c>
      <c r="B5563" s="20" t="s">
        <v>42606</v>
      </c>
      <c r="C5563" s="21" t="s">
        <v>42607</v>
      </c>
      <c r="D5563" s="21" t="s">
        <v>42608</v>
      </c>
      <c r="E5563" s="21" t="s">
        <v>42609</v>
      </c>
      <c r="F5563" s="21" t="s">
        <v>15060</v>
      </c>
    </row>
    <row r="5564" spans="1:6" ht="32" customHeight="1">
      <c r="A5564" s="19" t="s">
        <v>42610</v>
      </c>
      <c r="B5564" s="20" t="s">
        <v>42611</v>
      </c>
      <c r="C5564" s="21" t="s">
        <v>42612</v>
      </c>
      <c r="D5564" s="21" t="s">
        <v>42613</v>
      </c>
      <c r="E5564" s="21" t="s">
        <v>42614</v>
      </c>
      <c r="F5564" s="21" t="s">
        <v>15060</v>
      </c>
    </row>
    <row r="5565" spans="1:6" ht="32" customHeight="1">
      <c r="A5565" s="19" t="s">
        <v>42615</v>
      </c>
      <c r="B5565" s="20" t="s">
        <v>42616</v>
      </c>
      <c r="C5565" s="21" t="s">
        <v>42617</v>
      </c>
      <c r="D5565" s="21" t="s">
        <v>42618</v>
      </c>
      <c r="E5565" s="21" t="s">
        <v>42619</v>
      </c>
      <c r="F5565" s="21" t="s">
        <v>15060</v>
      </c>
    </row>
    <row r="5566" spans="1:6" ht="32" customHeight="1">
      <c r="A5566" s="19" t="s">
        <v>42620</v>
      </c>
      <c r="B5566" s="20" t="s">
        <v>42621</v>
      </c>
      <c r="C5566" s="21" t="s">
        <v>42622</v>
      </c>
      <c r="D5566" s="21" t="s">
        <v>42623</v>
      </c>
      <c r="E5566" s="21" t="s">
        <v>42624</v>
      </c>
      <c r="F5566" s="21" t="s">
        <v>15060</v>
      </c>
    </row>
    <row r="5567" spans="1:6" ht="32" customHeight="1">
      <c r="A5567" s="19" t="s">
        <v>42625</v>
      </c>
      <c r="B5567" s="20" t="s">
        <v>42626</v>
      </c>
      <c r="C5567" s="21" t="s">
        <v>42627</v>
      </c>
      <c r="D5567" s="21" t="s">
        <v>42628</v>
      </c>
      <c r="E5567" s="21" t="s">
        <v>42629</v>
      </c>
      <c r="F5567" s="21" t="s">
        <v>15060</v>
      </c>
    </row>
    <row r="5568" spans="1:6" ht="32" customHeight="1">
      <c r="A5568" s="19" t="s">
        <v>42630</v>
      </c>
      <c r="B5568" s="20" t="s">
        <v>42631</v>
      </c>
      <c r="C5568" s="21" t="s">
        <v>42632</v>
      </c>
      <c r="D5568" s="21" t="s">
        <v>42633</v>
      </c>
      <c r="E5568" s="21" t="s">
        <v>42634</v>
      </c>
      <c r="F5568" s="21" t="s">
        <v>15060</v>
      </c>
    </row>
    <row r="5569" spans="1:6" ht="32" customHeight="1">
      <c r="A5569" s="19" t="s">
        <v>42635</v>
      </c>
      <c r="B5569" s="20" t="s">
        <v>42636</v>
      </c>
      <c r="C5569" s="21" t="s">
        <v>42637</v>
      </c>
      <c r="D5569" s="21" t="s">
        <v>42638</v>
      </c>
      <c r="E5569" s="21" t="s">
        <v>42639</v>
      </c>
      <c r="F5569" s="21" t="s">
        <v>15060</v>
      </c>
    </row>
    <row r="5570" spans="1:6" ht="32" customHeight="1">
      <c r="A5570" s="19" t="s">
        <v>42640</v>
      </c>
      <c r="B5570" s="20" t="s">
        <v>42641</v>
      </c>
      <c r="C5570" s="21" t="s">
        <v>42642</v>
      </c>
      <c r="D5570" s="21" t="s">
        <v>42643</v>
      </c>
      <c r="E5570" s="21" t="s">
        <v>42644</v>
      </c>
      <c r="F5570" s="21" t="s">
        <v>15060</v>
      </c>
    </row>
    <row r="5571" spans="1:6" ht="32" customHeight="1">
      <c r="A5571" s="19" t="s">
        <v>42645</v>
      </c>
      <c r="B5571" s="20" t="s">
        <v>42646</v>
      </c>
      <c r="C5571" s="21" t="s">
        <v>42647</v>
      </c>
      <c r="D5571" s="21" t="s">
        <v>42648</v>
      </c>
      <c r="E5571" s="21" t="s">
        <v>42649</v>
      </c>
      <c r="F5571" s="21" t="s">
        <v>15060</v>
      </c>
    </row>
    <row r="5572" spans="1:6" ht="32" customHeight="1">
      <c r="A5572" s="19" t="s">
        <v>42650</v>
      </c>
      <c r="B5572" s="20" t="s">
        <v>42651</v>
      </c>
      <c r="C5572" s="21" t="s">
        <v>42652</v>
      </c>
      <c r="D5572" s="21" t="s">
        <v>42653</v>
      </c>
      <c r="E5572" s="21" t="s">
        <v>42654</v>
      </c>
      <c r="F5572" s="21" t="s">
        <v>15060</v>
      </c>
    </row>
    <row r="5573" spans="1:6" ht="32" customHeight="1">
      <c r="A5573" s="19" t="s">
        <v>42655</v>
      </c>
      <c r="B5573" s="20" t="s">
        <v>42656</v>
      </c>
      <c r="C5573" s="21" t="s">
        <v>42657</v>
      </c>
      <c r="D5573" s="21" t="s">
        <v>42658</v>
      </c>
      <c r="E5573" s="21" t="s">
        <v>42659</v>
      </c>
      <c r="F5573" s="21" t="s">
        <v>15060</v>
      </c>
    </row>
    <row r="5574" spans="1:6" ht="32" customHeight="1">
      <c r="A5574" s="19" t="s">
        <v>42660</v>
      </c>
      <c r="B5574" s="20" t="s">
        <v>42661</v>
      </c>
      <c r="C5574" s="21" t="s">
        <v>42662</v>
      </c>
      <c r="D5574" s="21" t="s">
        <v>42663</v>
      </c>
      <c r="E5574" s="21" t="s">
        <v>42664</v>
      </c>
      <c r="F5574" s="21" t="s">
        <v>15060</v>
      </c>
    </row>
    <row r="5575" spans="1:6" ht="32" customHeight="1">
      <c r="A5575" s="19" t="s">
        <v>42665</v>
      </c>
      <c r="B5575" s="20" t="s">
        <v>42666</v>
      </c>
      <c r="C5575" s="21" t="s">
        <v>42667</v>
      </c>
      <c r="D5575" s="21" t="s">
        <v>42668</v>
      </c>
      <c r="E5575" s="21" t="s">
        <v>42669</v>
      </c>
      <c r="F5575" s="21" t="s">
        <v>15060</v>
      </c>
    </row>
    <row r="5576" spans="1:6" ht="32" customHeight="1">
      <c r="A5576" s="19" t="s">
        <v>42670</v>
      </c>
      <c r="B5576" s="20" t="s">
        <v>42671</v>
      </c>
      <c r="C5576" s="21" t="s">
        <v>42672</v>
      </c>
      <c r="D5576" s="21" t="s">
        <v>42673</v>
      </c>
      <c r="E5576" s="21" t="s">
        <v>42674</v>
      </c>
      <c r="F5576" s="21" t="s">
        <v>15060</v>
      </c>
    </row>
    <row r="5577" spans="1:6" ht="32" customHeight="1">
      <c r="A5577" s="19" t="s">
        <v>42675</v>
      </c>
      <c r="B5577" s="20" t="s">
        <v>42676</v>
      </c>
      <c r="C5577" s="21" t="s">
        <v>42677</v>
      </c>
      <c r="D5577" s="21" t="s">
        <v>42678</v>
      </c>
      <c r="E5577" s="21" t="s">
        <v>42679</v>
      </c>
      <c r="F5577" s="21" t="s">
        <v>15060</v>
      </c>
    </row>
    <row r="5578" spans="1:6" ht="32" customHeight="1">
      <c r="A5578" s="19" t="s">
        <v>42680</v>
      </c>
      <c r="B5578" s="20" t="s">
        <v>42681</v>
      </c>
      <c r="C5578" s="21" t="s">
        <v>42682</v>
      </c>
      <c r="D5578" s="21" t="s">
        <v>42683</v>
      </c>
      <c r="E5578" s="21" t="s">
        <v>42684</v>
      </c>
      <c r="F5578" s="21" t="s">
        <v>15060</v>
      </c>
    </row>
    <row r="5579" spans="1:6" ht="32" customHeight="1">
      <c r="A5579" s="19" t="s">
        <v>42685</v>
      </c>
      <c r="B5579" s="20" t="s">
        <v>42686</v>
      </c>
      <c r="C5579" s="21" t="s">
        <v>42687</v>
      </c>
      <c r="D5579" s="21" t="s">
        <v>42688</v>
      </c>
      <c r="E5579" s="21" t="s">
        <v>42689</v>
      </c>
      <c r="F5579" s="21" t="s">
        <v>15060</v>
      </c>
    </row>
    <row r="5580" spans="1:6" ht="32" customHeight="1">
      <c r="A5580" s="19" t="s">
        <v>42690</v>
      </c>
      <c r="B5580" s="20" t="s">
        <v>42691</v>
      </c>
      <c r="C5580" s="21" t="s">
        <v>42692</v>
      </c>
      <c r="D5580" s="21" t="s">
        <v>42693</v>
      </c>
      <c r="E5580" s="21" t="s">
        <v>42694</v>
      </c>
      <c r="F5580" s="21" t="s">
        <v>15060</v>
      </c>
    </row>
    <row r="5581" spans="1:6" ht="32" customHeight="1">
      <c r="A5581" s="19" t="s">
        <v>42695</v>
      </c>
      <c r="B5581" s="20" t="s">
        <v>42696</v>
      </c>
      <c r="C5581" s="21" t="s">
        <v>42697</v>
      </c>
      <c r="D5581" s="21" t="s">
        <v>42698</v>
      </c>
      <c r="E5581" s="21" t="s">
        <v>42699</v>
      </c>
      <c r="F5581" s="21" t="s">
        <v>15060</v>
      </c>
    </row>
    <row r="5582" spans="1:6" ht="32" customHeight="1">
      <c r="A5582" s="19" t="s">
        <v>42700</v>
      </c>
      <c r="B5582" s="20" t="s">
        <v>42701</v>
      </c>
      <c r="C5582" s="21" t="s">
        <v>42702</v>
      </c>
      <c r="D5582" s="21" t="s">
        <v>42703</v>
      </c>
      <c r="E5582" s="21" t="s">
        <v>42704</v>
      </c>
      <c r="F5582" s="21" t="s">
        <v>15060</v>
      </c>
    </row>
    <row r="5583" spans="1:6" ht="32" customHeight="1">
      <c r="A5583" s="19" t="s">
        <v>42705</v>
      </c>
      <c r="B5583" s="20" t="s">
        <v>42706</v>
      </c>
      <c r="C5583" s="21" t="s">
        <v>42707</v>
      </c>
      <c r="D5583" s="21" t="s">
        <v>42708</v>
      </c>
      <c r="E5583" s="21" t="s">
        <v>42709</v>
      </c>
      <c r="F5583" s="21" t="s">
        <v>15060</v>
      </c>
    </row>
    <row r="5584" spans="1:6" ht="32" customHeight="1">
      <c r="A5584" s="19" t="s">
        <v>42710</v>
      </c>
      <c r="B5584" s="20" t="s">
        <v>42711</v>
      </c>
      <c r="C5584" s="21" t="s">
        <v>42712</v>
      </c>
      <c r="D5584" s="21" t="s">
        <v>42713</v>
      </c>
      <c r="E5584" s="21" t="s">
        <v>42714</v>
      </c>
      <c r="F5584" s="21" t="s">
        <v>15060</v>
      </c>
    </row>
    <row r="5585" spans="1:6" ht="32" customHeight="1">
      <c r="A5585" s="19" t="s">
        <v>42715</v>
      </c>
      <c r="B5585" s="20" t="s">
        <v>42716</v>
      </c>
      <c r="C5585" s="21" t="s">
        <v>42717</v>
      </c>
      <c r="D5585" s="21" t="s">
        <v>42718</v>
      </c>
      <c r="E5585" s="21" t="s">
        <v>42719</v>
      </c>
      <c r="F5585" s="21" t="s">
        <v>15060</v>
      </c>
    </row>
    <row r="5586" spans="1:6" ht="32" customHeight="1">
      <c r="A5586" s="19" t="s">
        <v>42720</v>
      </c>
      <c r="B5586" s="20" t="s">
        <v>42721</v>
      </c>
      <c r="C5586" s="21" t="s">
        <v>42722</v>
      </c>
      <c r="D5586" s="21" t="s">
        <v>42723</v>
      </c>
      <c r="E5586" s="21" t="s">
        <v>42724</v>
      </c>
      <c r="F5586" s="21" t="s">
        <v>15060</v>
      </c>
    </row>
    <row r="5587" spans="1:6" ht="32" customHeight="1">
      <c r="A5587" s="19" t="s">
        <v>42725</v>
      </c>
      <c r="B5587" s="20" t="s">
        <v>42726</v>
      </c>
      <c r="C5587" s="21" t="s">
        <v>42727</v>
      </c>
      <c r="D5587" s="21" t="s">
        <v>42728</v>
      </c>
      <c r="E5587" s="21" t="s">
        <v>42729</v>
      </c>
      <c r="F5587" s="21" t="s">
        <v>15060</v>
      </c>
    </row>
    <row r="5588" spans="1:6" ht="32" customHeight="1">
      <c r="A5588" s="19" t="s">
        <v>42730</v>
      </c>
      <c r="B5588" s="20" t="s">
        <v>42731</v>
      </c>
      <c r="C5588" s="21" t="s">
        <v>42732</v>
      </c>
      <c r="D5588" s="21" t="s">
        <v>42733</v>
      </c>
      <c r="E5588" s="21" t="s">
        <v>42734</v>
      </c>
      <c r="F5588" s="21" t="s">
        <v>15060</v>
      </c>
    </row>
    <row r="5589" spans="1:6" ht="32" customHeight="1">
      <c r="A5589" s="19" t="s">
        <v>42735</v>
      </c>
      <c r="B5589" s="20" t="s">
        <v>42736</v>
      </c>
      <c r="C5589" s="21" t="s">
        <v>42737</v>
      </c>
      <c r="D5589" s="21" t="s">
        <v>42738</v>
      </c>
      <c r="E5589" s="21" t="s">
        <v>42739</v>
      </c>
      <c r="F5589" s="21" t="s">
        <v>15060</v>
      </c>
    </row>
    <row r="5590" spans="1:6" ht="32" customHeight="1">
      <c r="A5590" s="19" t="s">
        <v>42740</v>
      </c>
      <c r="B5590" s="20" t="s">
        <v>42741</v>
      </c>
      <c r="C5590" s="21" t="s">
        <v>42742</v>
      </c>
      <c r="D5590" s="21" t="s">
        <v>42743</v>
      </c>
      <c r="E5590" s="21" t="s">
        <v>42744</v>
      </c>
      <c r="F5590" s="21" t="s">
        <v>15060</v>
      </c>
    </row>
    <row r="5591" spans="1:6" ht="32" customHeight="1">
      <c r="A5591" s="19" t="s">
        <v>42745</v>
      </c>
      <c r="B5591" s="20" t="s">
        <v>42746</v>
      </c>
      <c r="C5591" s="21" t="s">
        <v>42747</v>
      </c>
      <c r="D5591" s="21" t="s">
        <v>42748</v>
      </c>
      <c r="E5591" s="21" t="s">
        <v>42749</v>
      </c>
      <c r="F5591" s="21" t="s">
        <v>15060</v>
      </c>
    </row>
    <row r="5592" spans="1:6" ht="32" customHeight="1">
      <c r="A5592" s="19" t="s">
        <v>42750</v>
      </c>
      <c r="B5592" s="20" t="s">
        <v>42751</v>
      </c>
      <c r="C5592" s="21" t="s">
        <v>42752</v>
      </c>
      <c r="D5592" s="21" t="s">
        <v>42753</v>
      </c>
      <c r="E5592" s="22">
        <v>100</v>
      </c>
      <c r="F5592" s="21" t="s">
        <v>15060</v>
      </c>
    </row>
    <row r="5593" spans="1:6" ht="32" customHeight="1">
      <c r="A5593" s="19" t="s">
        <v>42754</v>
      </c>
      <c r="B5593" s="20" t="s">
        <v>42755</v>
      </c>
      <c r="C5593" s="21" t="s">
        <v>42756</v>
      </c>
      <c r="D5593" s="21" t="s">
        <v>42757</v>
      </c>
      <c r="E5593" s="21" t="s">
        <v>42758</v>
      </c>
      <c r="F5593" s="21" t="s">
        <v>15060</v>
      </c>
    </row>
    <row r="5594" spans="1:6" ht="32" customHeight="1">
      <c r="A5594" s="19" t="s">
        <v>42759</v>
      </c>
      <c r="B5594" s="20" t="s">
        <v>42760</v>
      </c>
      <c r="C5594" s="21" t="s">
        <v>42761</v>
      </c>
      <c r="D5594" s="21" t="s">
        <v>42762</v>
      </c>
      <c r="E5594" s="21" t="s">
        <v>42763</v>
      </c>
      <c r="F5594" s="21" t="s">
        <v>15060</v>
      </c>
    </row>
    <row r="5595" spans="1:6" ht="32" customHeight="1">
      <c r="A5595" s="19" t="s">
        <v>42764</v>
      </c>
      <c r="B5595" s="20" t="s">
        <v>42765</v>
      </c>
      <c r="C5595" s="21" t="s">
        <v>42766</v>
      </c>
      <c r="D5595" s="21" t="s">
        <v>42767</v>
      </c>
      <c r="E5595" s="21" t="s">
        <v>42768</v>
      </c>
      <c r="F5595" s="21" t="s">
        <v>15060</v>
      </c>
    </row>
    <row r="5596" spans="1:6" ht="32" customHeight="1">
      <c r="A5596" s="19" t="s">
        <v>42769</v>
      </c>
      <c r="B5596" s="20" t="s">
        <v>42770</v>
      </c>
      <c r="C5596" s="21" t="s">
        <v>42771</v>
      </c>
      <c r="D5596" s="21" t="s">
        <v>42772</v>
      </c>
      <c r="E5596" s="22">
        <v>100</v>
      </c>
      <c r="F5596" s="21" t="s">
        <v>15060</v>
      </c>
    </row>
    <row r="5597" spans="1:6" ht="32" customHeight="1">
      <c r="A5597" s="19" t="s">
        <v>42773</v>
      </c>
      <c r="B5597" s="20" t="s">
        <v>42774</v>
      </c>
      <c r="C5597" s="21" t="s">
        <v>42775</v>
      </c>
      <c r="D5597" s="21" t="s">
        <v>42776</v>
      </c>
      <c r="E5597" s="21" t="s">
        <v>42777</v>
      </c>
      <c r="F5597" s="21" t="s">
        <v>15060</v>
      </c>
    </row>
    <row r="5598" spans="1:6" ht="32" customHeight="1">
      <c r="A5598" s="19" t="s">
        <v>42778</v>
      </c>
      <c r="B5598" s="20" t="s">
        <v>42779</v>
      </c>
      <c r="C5598" s="21" t="s">
        <v>42780</v>
      </c>
      <c r="D5598" s="21" t="s">
        <v>42781</v>
      </c>
      <c r="E5598" s="21" t="s">
        <v>42782</v>
      </c>
      <c r="F5598" s="21" t="s">
        <v>15060</v>
      </c>
    </row>
    <row r="5599" spans="1:6" ht="32" customHeight="1">
      <c r="A5599" s="19" t="s">
        <v>42783</v>
      </c>
      <c r="B5599" s="20" t="s">
        <v>42784</v>
      </c>
      <c r="C5599" s="21" t="s">
        <v>42785</v>
      </c>
      <c r="D5599" s="21" t="s">
        <v>42786</v>
      </c>
      <c r="E5599" s="21" t="s">
        <v>42787</v>
      </c>
      <c r="F5599" s="21" t="s">
        <v>15060</v>
      </c>
    </row>
    <row r="5600" spans="1:6" ht="32" customHeight="1">
      <c r="A5600" s="19" t="s">
        <v>42788</v>
      </c>
      <c r="B5600" s="20" t="s">
        <v>42789</v>
      </c>
      <c r="C5600" s="21" t="s">
        <v>42790</v>
      </c>
      <c r="D5600" s="21" t="s">
        <v>42791</v>
      </c>
      <c r="E5600" s="21" t="s">
        <v>42792</v>
      </c>
      <c r="F5600" s="21" t="s">
        <v>15060</v>
      </c>
    </row>
    <row r="5601" spans="1:6" ht="32" customHeight="1">
      <c r="A5601" s="19" t="s">
        <v>42793</v>
      </c>
      <c r="B5601" s="20" t="s">
        <v>42794</v>
      </c>
      <c r="C5601" s="21" t="s">
        <v>42795</v>
      </c>
      <c r="D5601" s="21" t="s">
        <v>42796</v>
      </c>
      <c r="E5601" s="21" t="s">
        <v>42797</v>
      </c>
      <c r="F5601" s="21" t="s">
        <v>15060</v>
      </c>
    </row>
    <row r="5602" spans="1:6" ht="32" customHeight="1">
      <c r="A5602" s="19" t="s">
        <v>42798</v>
      </c>
      <c r="B5602" s="20" t="s">
        <v>42799</v>
      </c>
      <c r="C5602" s="21" t="s">
        <v>42800</v>
      </c>
      <c r="D5602" s="21" t="s">
        <v>42801</v>
      </c>
      <c r="E5602" s="21" t="s">
        <v>42802</v>
      </c>
      <c r="F5602" s="21" t="s">
        <v>15060</v>
      </c>
    </row>
    <row r="5603" spans="1:6" ht="32" customHeight="1">
      <c r="A5603" s="19" t="s">
        <v>42803</v>
      </c>
      <c r="B5603" s="20" t="s">
        <v>42804</v>
      </c>
      <c r="C5603" s="21" t="s">
        <v>42805</v>
      </c>
      <c r="D5603" s="21" t="s">
        <v>42806</v>
      </c>
      <c r="E5603" s="21" t="s">
        <v>42807</v>
      </c>
      <c r="F5603" s="21" t="s">
        <v>15060</v>
      </c>
    </row>
    <row r="5604" spans="1:6" ht="32" customHeight="1">
      <c r="A5604" s="19" t="s">
        <v>42808</v>
      </c>
      <c r="B5604" s="20" t="s">
        <v>42809</v>
      </c>
      <c r="C5604" s="21" t="s">
        <v>42810</v>
      </c>
      <c r="D5604" s="21" t="s">
        <v>42811</v>
      </c>
      <c r="E5604" s="21" t="s">
        <v>42812</v>
      </c>
      <c r="F5604" s="21" t="s">
        <v>15060</v>
      </c>
    </row>
    <row r="5605" spans="1:6" ht="32" customHeight="1">
      <c r="A5605" s="19" t="s">
        <v>42813</v>
      </c>
      <c r="B5605" s="20" t="s">
        <v>42814</v>
      </c>
      <c r="C5605" s="21" t="s">
        <v>42815</v>
      </c>
      <c r="D5605" s="21" t="s">
        <v>42816</v>
      </c>
      <c r="E5605" s="21" t="s">
        <v>42817</v>
      </c>
      <c r="F5605" s="21" t="s">
        <v>15060</v>
      </c>
    </row>
    <row r="5606" spans="1:6" ht="32" customHeight="1">
      <c r="A5606" s="19" t="s">
        <v>42818</v>
      </c>
      <c r="B5606" s="20" t="s">
        <v>42819</v>
      </c>
      <c r="C5606" s="21" t="s">
        <v>42820</v>
      </c>
      <c r="D5606" s="21" t="s">
        <v>42821</v>
      </c>
      <c r="E5606" s="21" t="s">
        <v>42822</v>
      </c>
      <c r="F5606" s="21" t="s">
        <v>15060</v>
      </c>
    </row>
    <row r="5607" spans="1:6" ht="32" customHeight="1">
      <c r="A5607" s="19" t="s">
        <v>42823</v>
      </c>
      <c r="B5607" s="20" t="s">
        <v>42824</v>
      </c>
      <c r="C5607" s="21" t="s">
        <v>42825</v>
      </c>
      <c r="D5607" s="21" t="s">
        <v>42826</v>
      </c>
      <c r="E5607" s="21" t="s">
        <v>42827</v>
      </c>
      <c r="F5607" s="21" t="s">
        <v>15060</v>
      </c>
    </row>
    <row r="5608" spans="1:6" ht="32" customHeight="1">
      <c r="A5608" s="19" t="s">
        <v>42828</v>
      </c>
      <c r="B5608" s="20" t="s">
        <v>42829</v>
      </c>
      <c r="C5608" s="21" t="s">
        <v>42830</v>
      </c>
      <c r="D5608" s="21" t="s">
        <v>42831</v>
      </c>
      <c r="E5608" s="21" t="s">
        <v>42832</v>
      </c>
      <c r="F5608" s="21" t="s">
        <v>15060</v>
      </c>
    </row>
    <row r="5609" spans="1:6" ht="32" customHeight="1">
      <c r="A5609" s="19" t="s">
        <v>42833</v>
      </c>
      <c r="B5609" s="20" t="s">
        <v>42834</v>
      </c>
      <c r="C5609" s="21" t="s">
        <v>42835</v>
      </c>
      <c r="D5609" s="21" t="s">
        <v>42836</v>
      </c>
      <c r="E5609" s="21" t="s">
        <v>42837</v>
      </c>
      <c r="F5609" s="21" t="s">
        <v>15060</v>
      </c>
    </row>
    <row r="5610" spans="1:6" ht="32" customHeight="1">
      <c r="A5610" s="19" t="s">
        <v>42838</v>
      </c>
      <c r="B5610" s="20" t="s">
        <v>42839</v>
      </c>
      <c r="C5610" s="21" t="s">
        <v>42840</v>
      </c>
      <c r="D5610" s="21" t="s">
        <v>42841</v>
      </c>
      <c r="E5610" s="21" t="s">
        <v>42842</v>
      </c>
      <c r="F5610" s="21" t="s">
        <v>15060</v>
      </c>
    </row>
    <row r="5611" spans="1:6" ht="32" customHeight="1">
      <c r="A5611" s="19" t="s">
        <v>42843</v>
      </c>
      <c r="B5611" s="20" t="s">
        <v>42844</v>
      </c>
      <c r="C5611" s="21" t="s">
        <v>42845</v>
      </c>
      <c r="D5611" s="21" t="s">
        <v>42846</v>
      </c>
      <c r="E5611" s="21" t="s">
        <v>42847</v>
      </c>
      <c r="F5611" s="21" t="s">
        <v>15060</v>
      </c>
    </row>
    <row r="5612" spans="1:6" ht="32" customHeight="1">
      <c r="A5612" s="19" t="s">
        <v>42848</v>
      </c>
      <c r="B5612" s="20" t="s">
        <v>42849</v>
      </c>
      <c r="C5612" s="21" t="s">
        <v>42850</v>
      </c>
      <c r="D5612" s="21" t="s">
        <v>42851</v>
      </c>
      <c r="E5612" s="21" t="s">
        <v>42852</v>
      </c>
      <c r="F5612" s="21" t="s">
        <v>15060</v>
      </c>
    </row>
    <row r="5613" spans="1:6" ht="32" customHeight="1">
      <c r="A5613" s="19" t="s">
        <v>42853</v>
      </c>
      <c r="B5613" s="20" t="s">
        <v>42854</v>
      </c>
      <c r="C5613" s="21" t="s">
        <v>42855</v>
      </c>
      <c r="D5613" s="21" t="s">
        <v>42856</v>
      </c>
      <c r="E5613" s="21" t="s">
        <v>42857</v>
      </c>
      <c r="F5613" s="21" t="s">
        <v>15060</v>
      </c>
    </row>
    <row r="5614" spans="1:6" ht="32" customHeight="1">
      <c r="A5614" s="19" t="s">
        <v>42858</v>
      </c>
      <c r="B5614" s="20" t="s">
        <v>42859</v>
      </c>
      <c r="C5614" s="21" t="s">
        <v>42860</v>
      </c>
      <c r="D5614" s="21" t="s">
        <v>42861</v>
      </c>
      <c r="E5614" s="21" t="s">
        <v>42862</v>
      </c>
      <c r="F5614" s="21" t="s">
        <v>15060</v>
      </c>
    </row>
    <row r="5615" spans="1:6" ht="32" customHeight="1">
      <c r="A5615" s="19" t="s">
        <v>42863</v>
      </c>
      <c r="B5615" s="20" t="s">
        <v>42864</v>
      </c>
      <c r="C5615" s="21" t="s">
        <v>42865</v>
      </c>
      <c r="D5615" s="21" t="s">
        <v>42866</v>
      </c>
      <c r="E5615" s="21" t="s">
        <v>42867</v>
      </c>
      <c r="F5615" s="21" t="s">
        <v>15060</v>
      </c>
    </row>
    <row r="5616" spans="1:6" ht="32" customHeight="1">
      <c r="A5616" s="19" t="s">
        <v>42868</v>
      </c>
      <c r="B5616" s="20" t="s">
        <v>42869</v>
      </c>
      <c r="C5616" s="21" t="s">
        <v>42870</v>
      </c>
      <c r="D5616" s="21" t="s">
        <v>42871</v>
      </c>
      <c r="E5616" s="21" t="s">
        <v>42872</v>
      </c>
      <c r="F5616" s="21" t="s">
        <v>15060</v>
      </c>
    </row>
    <row r="5617" spans="1:6" ht="32" customHeight="1">
      <c r="A5617" s="19" t="s">
        <v>42873</v>
      </c>
      <c r="B5617" s="20" t="s">
        <v>42874</v>
      </c>
      <c r="C5617" s="21" t="s">
        <v>42875</v>
      </c>
      <c r="D5617" s="21" t="s">
        <v>42876</v>
      </c>
      <c r="E5617" s="21" t="s">
        <v>42877</v>
      </c>
      <c r="F5617" s="21" t="s">
        <v>15060</v>
      </c>
    </row>
    <row r="5618" spans="1:6" ht="32" customHeight="1">
      <c r="A5618" s="19" t="s">
        <v>42878</v>
      </c>
      <c r="B5618" s="20" t="s">
        <v>42879</v>
      </c>
      <c r="C5618" s="21" t="s">
        <v>42880</v>
      </c>
      <c r="D5618" s="21" t="s">
        <v>42881</v>
      </c>
      <c r="E5618" s="21" t="s">
        <v>42882</v>
      </c>
      <c r="F5618" s="21" t="s">
        <v>15060</v>
      </c>
    </row>
    <row r="5619" spans="1:6" ht="32" customHeight="1">
      <c r="A5619" s="19" t="s">
        <v>42883</v>
      </c>
      <c r="B5619" s="20" t="s">
        <v>42884</v>
      </c>
      <c r="C5619" s="21" t="s">
        <v>42885</v>
      </c>
      <c r="D5619" s="21" t="s">
        <v>42886</v>
      </c>
      <c r="E5619" s="21" t="s">
        <v>42887</v>
      </c>
      <c r="F5619" s="21" t="s">
        <v>15060</v>
      </c>
    </row>
    <row r="5620" spans="1:6" ht="32" customHeight="1">
      <c r="A5620" s="19" t="s">
        <v>42888</v>
      </c>
      <c r="B5620" s="20" t="s">
        <v>42889</v>
      </c>
      <c r="C5620" s="21" t="s">
        <v>42890</v>
      </c>
      <c r="D5620" s="21" t="s">
        <v>42891</v>
      </c>
      <c r="E5620" s="21" t="s">
        <v>42892</v>
      </c>
      <c r="F5620" s="21" t="s">
        <v>15060</v>
      </c>
    </row>
    <row r="5621" spans="1:6" ht="32" customHeight="1">
      <c r="A5621" s="19" t="s">
        <v>42893</v>
      </c>
      <c r="B5621" s="20" t="s">
        <v>42894</v>
      </c>
      <c r="C5621" s="21" t="s">
        <v>42895</v>
      </c>
      <c r="D5621" s="21" t="s">
        <v>42896</v>
      </c>
      <c r="E5621" s="21" t="s">
        <v>42897</v>
      </c>
      <c r="F5621" s="21" t="s">
        <v>15060</v>
      </c>
    </row>
    <row r="5622" spans="1:6" ht="32" customHeight="1">
      <c r="A5622" s="19" t="s">
        <v>42898</v>
      </c>
      <c r="B5622" s="20" t="s">
        <v>42899</v>
      </c>
      <c r="C5622" s="21" t="s">
        <v>42900</v>
      </c>
      <c r="D5622" s="21" t="s">
        <v>42901</v>
      </c>
      <c r="E5622" s="21" t="s">
        <v>42902</v>
      </c>
      <c r="F5622" s="21" t="s">
        <v>15060</v>
      </c>
    </row>
    <row r="5623" spans="1:6" ht="32" customHeight="1">
      <c r="A5623" s="19" t="s">
        <v>42903</v>
      </c>
      <c r="B5623" s="20" t="s">
        <v>42904</v>
      </c>
      <c r="C5623" s="21" t="s">
        <v>42905</v>
      </c>
      <c r="D5623" s="21" t="s">
        <v>42906</v>
      </c>
      <c r="E5623" s="21" t="s">
        <v>42907</v>
      </c>
      <c r="F5623" s="21" t="s">
        <v>15060</v>
      </c>
    </row>
    <row r="5624" spans="1:6" ht="32" customHeight="1">
      <c r="A5624" s="19" t="s">
        <v>42908</v>
      </c>
      <c r="B5624" s="20" t="s">
        <v>42909</v>
      </c>
      <c r="C5624" s="21" t="s">
        <v>42910</v>
      </c>
      <c r="D5624" s="21" t="s">
        <v>42911</v>
      </c>
      <c r="E5624" s="21" t="s">
        <v>42912</v>
      </c>
      <c r="F5624" s="21" t="s">
        <v>15060</v>
      </c>
    </row>
    <row r="5625" spans="1:6" ht="32" customHeight="1">
      <c r="A5625" s="19" t="s">
        <v>42913</v>
      </c>
      <c r="B5625" s="20" t="s">
        <v>42914</v>
      </c>
      <c r="C5625" s="21" t="s">
        <v>42915</v>
      </c>
      <c r="D5625" s="21" t="s">
        <v>42916</v>
      </c>
      <c r="E5625" s="21" t="s">
        <v>42917</v>
      </c>
      <c r="F5625" s="21" t="s">
        <v>15060</v>
      </c>
    </row>
    <row r="5626" spans="1:6" ht="32" customHeight="1">
      <c r="A5626" s="19" t="s">
        <v>42918</v>
      </c>
      <c r="B5626" s="20" t="s">
        <v>42919</v>
      </c>
      <c r="C5626" s="21" t="s">
        <v>42920</v>
      </c>
      <c r="D5626" s="21" t="s">
        <v>42921</v>
      </c>
      <c r="E5626" s="21" t="s">
        <v>42922</v>
      </c>
      <c r="F5626" s="21" t="s">
        <v>15060</v>
      </c>
    </row>
    <row r="5627" spans="1:6" ht="32" customHeight="1">
      <c r="A5627" s="19" t="s">
        <v>42923</v>
      </c>
      <c r="B5627" s="20" t="s">
        <v>42924</v>
      </c>
      <c r="C5627" s="21" t="s">
        <v>42925</v>
      </c>
      <c r="D5627" s="21" t="s">
        <v>42926</v>
      </c>
      <c r="E5627" s="21" t="s">
        <v>42927</v>
      </c>
      <c r="F5627" s="21" t="s">
        <v>15060</v>
      </c>
    </row>
    <row r="5628" spans="1:6" ht="32" customHeight="1">
      <c r="A5628" s="19" t="s">
        <v>42928</v>
      </c>
      <c r="B5628" s="20" t="s">
        <v>42929</v>
      </c>
      <c r="C5628" s="21" t="s">
        <v>42930</v>
      </c>
      <c r="D5628" s="21" t="s">
        <v>42931</v>
      </c>
      <c r="E5628" s="21" t="s">
        <v>42932</v>
      </c>
      <c r="F5628" s="21" t="s">
        <v>15060</v>
      </c>
    </row>
    <row r="5629" spans="1:6" ht="32" customHeight="1">
      <c r="A5629" s="19" t="s">
        <v>42933</v>
      </c>
      <c r="B5629" s="20" t="s">
        <v>42934</v>
      </c>
      <c r="C5629" s="21" t="s">
        <v>42935</v>
      </c>
      <c r="D5629" s="21" t="s">
        <v>42936</v>
      </c>
      <c r="E5629" s="21" t="s">
        <v>42937</v>
      </c>
      <c r="F5629" s="21" t="s">
        <v>15060</v>
      </c>
    </row>
    <row r="5630" spans="1:6" ht="32" customHeight="1">
      <c r="A5630" s="19" t="s">
        <v>42938</v>
      </c>
      <c r="B5630" s="20" t="s">
        <v>42939</v>
      </c>
      <c r="C5630" s="21" t="s">
        <v>42940</v>
      </c>
      <c r="D5630" s="21" t="s">
        <v>42941</v>
      </c>
      <c r="E5630" s="21" t="s">
        <v>42942</v>
      </c>
      <c r="F5630" s="21" t="s">
        <v>15060</v>
      </c>
    </row>
    <row r="5631" spans="1:6" ht="32" customHeight="1">
      <c r="A5631" s="19" t="s">
        <v>42943</v>
      </c>
      <c r="B5631" s="20" t="s">
        <v>42944</v>
      </c>
      <c r="C5631" s="21" t="s">
        <v>42945</v>
      </c>
      <c r="D5631" s="21" t="s">
        <v>42946</v>
      </c>
      <c r="E5631" s="21" t="s">
        <v>42947</v>
      </c>
      <c r="F5631" s="21" t="s">
        <v>15060</v>
      </c>
    </row>
    <row r="5632" spans="1:6" ht="32" customHeight="1">
      <c r="A5632" s="19" t="s">
        <v>42948</v>
      </c>
      <c r="B5632" s="20" t="s">
        <v>42949</v>
      </c>
      <c r="C5632" s="21" t="s">
        <v>42950</v>
      </c>
      <c r="D5632" s="21" t="s">
        <v>42951</v>
      </c>
      <c r="E5632" s="21" t="s">
        <v>42952</v>
      </c>
      <c r="F5632" s="21" t="s">
        <v>15060</v>
      </c>
    </row>
    <row r="5633" spans="1:6" ht="32" customHeight="1">
      <c r="A5633" s="19" t="s">
        <v>42953</v>
      </c>
      <c r="B5633" s="20" t="s">
        <v>42954</v>
      </c>
      <c r="C5633" s="21" t="s">
        <v>42955</v>
      </c>
      <c r="D5633" s="21" t="s">
        <v>42956</v>
      </c>
      <c r="E5633" s="21" t="s">
        <v>42957</v>
      </c>
      <c r="F5633" s="21" t="s">
        <v>15060</v>
      </c>
    </row>
    <row r="5634" spans="1:6" ht="32" customHeight="1">
      <c r="A5634" s="19" t="s">
        <v>42958</v>
      </c>
      <c r="B5634" s="20" t="s">
        <v>42959</v>
      </c>
      <c r="C5634" s="21" t="s">
        <v>42960</v>
      </c>
      <c r="D5634" s="21" t="s">
        <v>42961</v>
      </c>
      <c r="E5634" s="21" t="s">
        <v>42962</v>
      </c>
      <c r="F5634" s="21" t="s">
        <v>15060</v>
      </c>
    </row>
    <row r="5635" spans="1:6" ht="32" customHeight="1">
      <c r="A5635" s="19" t="s">
        <v>42963</v>
      </c>
      <c r="B5635" s="20" t="s">
        <v>42964</v>
      </c>
      <c r="C5635" s="21" t="s">
        <v>42965</v>
      </c>
      <c r="D5635" s="21" t="s">
        <v>42966</v>
      </c>
      <c r="E5635" s="21" t="s">
        <v>42967</v>
      </c>
      <c r="F5635" s="21" t="s">
        <v>15060</v>
      </c>
    </row>
    <row r="5636" spans="1:6" ht="32" customHeight="1">
      <c r="A5636" s="19" t="s">
        <v>42968</v>
      </c>
      <c r="B5636" s="20" t="s">
        <v>42969</v>
      </c>
      <c r="C5636" s="21" t="s">
        <v>42970</v>
      </c>
      <c r="D5636" s="21" t="s">
        <v>42971</v>
      </c>
      <c r="E5636" s="21" t="s">
        <v>42972</v>
      </c>
      <c r="F5636" s="21" t="s">
        <v>15060</v>
      </c>
    </row>
    <row r="5637" spans="1:6" ht="32" customHeight="1">
      <c r="A5637" s="19" t="s">
        <v>42973</v>
      </c>
      <c r="B5637" s="20" t="s">
        <v>42974</v>
      </c>
      <c r="C5637" s="21" t="s">
        <v>42975</v>
      </c>
      <c r="D5637" s="21" t="s">
        <v>42976</v>
      </c>
      <c r="E5637" s="21" t="s">
        <v>42977</v>
      </c>
      <c r="F5637" s="21" t="s">
        <v>15060</v>
      </c>
    </row>
    <row r="5638" spans="1:6" ht="32" customHeight="1">
      <c r="A5638" s="19" t="s">
        <v>42978</v>
      </c>
      <c r="B5638" s="20" t="s">
        <v>42979</v>
      </c>
      <c r="C5638" s="21" t="s">
        <v>42980</v>
      </c>
      <c r="D5638" s="21" t="s">
        <v>42981</v>
      </c>
      <c r="E5638" s="21" t="s">
        <v>42982</v>
      </c>
      <c r="F5638" s="21" t="s">
        <v>15060</v>
      </c>
    </row>
    <row r="5639" spans="1:6" ht="32" customHeight="1">
      <c r="A5639" s="19" t="s">
        <v>42983</v>
      </c>
      <c r="B5639" s="20" t="s">
        <v>42984</v>
      </c>
      <c r="C5639" s="21" t="s">
        <v>42985</v>
      </c>
      <c r="D5639" s="21" t="s">
        <v>42986</v>
      </c>
      <c r="E5639" s="21" t="s">
        <v>42987</v>
      </c>
      <c r="F5639" s="21" t="s">
        <v>15060</v>
      </c>
    </row>
    <row r="5640" spans="1:6" ht="32" customHeight="1">
      <c r="A5640" s="19" t="s">
        <v>42988</v>
      </c>
      <c r="B5640" s="20" t="s">
        <v>42989</v>
      </c>
      <c r="C5640" s="21" t="s">
        <v>42990</v>
      </c>
      <c r="D5640" s="21" t="s">
        <v>42991</v>
      </c>
      <c r="E5640" s="21" t="s">
        <v>42992</v>
      </c>
      <c r="F5640" s="21" t="s">
        <v>15060</v>
      </c>
    </row>
    <row r="5641" spans="1:6" ht="32" customHeight="1">
      <c r="A5641" s="19" t="s">
        <v>42993</v>
      </c>
      <c r="B5641" s="20" t="s">
        <v>42994</v>
      </c>
      <c r="C5641" s="21" t="s">
        <v>42995</v>
      </c>
      <c r="D5641" s="21" t="s">
        <v>42996</v>
      </c>
      <c r="E5641" s="21" t="s">
        <v>42997</v>
      </c>
      <c r="F5641" s="21" t="s">
        <v>15060</v>
      </c>
    </row>
    <row r="5642" spans="1:6" ht="32" customHeight="1">
      <c r="A5642" s="19" t="s">
        <v>42998</v>
      </c>
      <c r="B5642" s="20" t="s">
        <v>42999</v>
      </c>
      <c r="C5642" s="21" t="s">
        <v>43000</v>
      </c>
      <c r="D5642" s="21" t="s">
        <v>43001</v>
      </c>
      <c r="E5642" s="21" t="s">
        <v>43002</v>
      </c>
      <c r="F5642" s="21" t="s">
        <v>15060</v>
      </c>
    </row>
    <row r="5643" spans="1:6" ht="32" customHeight="1">
      <c r="A5643" s="19" t="s">
        <v>43003</v>
      </c>
      <c r="B5643" s="20" t="s">
        <v>43004</v>
      </c>
      <c r="C5643" s="21" t="s">
        <v>43005</v>
      </c>
      <c r="D5643" s="21" t="s">
        <v>43006</v>
      </c>
      <c r="E5643" s="21" t="s">
        <v>43007</v>
      </c>
      <c r="F5643" s="21" t="s">
        <v>15060</v>
      </c>
    </row>
    <row r="5644" spans="1:6" ht="32" customHeight="1">
      <c r="A5644" s="19" t="s">
        <v>43008</v>
      </c>
      <c r="B5644" s="20" t="s">
        <v>43009</v>
      </c>
      <c r="C5644" s="21" t="s">
        <v>43010</v>
      </c>
      <c r="D5644" s="21" t="s">
        <v>43011</v>
      </c>
      <c r="E5644" s="21" t="s">
        <v>43012</v>
      </c>
      <c r="F5644" s="21" t="s">
        <v>15060</v>
      </c>
    </row>
    <row r="5645" spans="1:6" ht="32" customHeight="1">
      <c r="A5645" s="19" t="s">
        <v>43013</v>
      </c>
      <c r="B5645" s="20" t="s">
        <v>43014</v>
      </c>
      <c r="C5645" s="21" t="s">
        <v>43015</v>
      </c>
      <c r="D5645" s="21" t="s">
        <v>43016</v>
      </c>
      <c r="E5645" s="21" t="s">
        <v>43017</v>
      </c>
      <c r="F5645" s="21" t="s">
        <v>15060</v>
      </c>
    </row>
    <row r="5646" spans="1:6" ht="32" customHeight="1">
      <c r="A5646" s="19" t="s">
        <v>43018</v>
      </c>
      <c r="B5646" s="20" t="s">
        <v>43019</v>
      </c>
      <c r="C5646" s="21" t="s">
        <v>43020</v>
      </c>
      <c r="D5646" s="21" t="s">
        <v>43021</v>
      </c>
      <c r="E5646" s="21" t="s">
        <v>43022</v>
      </c>
      <c r="F5646" s="21" t="s">
        <v>15060</v>
      </c>
    </row>
    <row r="5647" spans="1:6" ht="32" customHeight="1">
      <c r="A5647" s="19" t="s">
        <v>43023</v>
      </c>
      <c r="B5647" s="20" t="s">
        <v>43024</v>
      </c>
      <c r="C5647" s="21" t="s">
        <v>43025</v>
      </c>
      <c r="D5647" s="21" t="s">
        <v>43026</v>
      </c>
      <c r="E5647" s="21" t="s">
        <v>43027</v>
      </c>
      <c r="F5647" s="21" t="s">
        <v>15060</v>
      </c>
    </row>
    <row r="5648" spans="1:6" ht="32" customHeight="1">
      <c r="A5648" s="19" t="s">
        <v>43028</v>
      </c>
      <c r="B5648" s="20" t="s">
        <v>43029</v>
      </c>
      <c r="C5648" s="21" t="s">
        <v>43030</v>
      </c>
      <c r="D5648" s="21" t="s">
        <v>43031</v>
      </c>
      <c r="E5648" s="21" t="s">
        <v>43032</v>
      </c>
      <c r="F5648" s="21" t="s">
        <v>15060</v>
      </c>
    </row>
    <row r="5649" spans="1:6" ht="32" customHeight="1">
      <c r="A5649" s="19" t="s">
        <v>43033</v>
      </c>
      <c r="B5649" s="20" t="s">
        <v>43034</v>
      </c>
      <c r="C5649" s="21" t="s">
        <v>43035</v>
      </c>
      <c r="D5649" s="21" t="s">
        <v>43036</v>
      </c>
      <c r="E5649" s="21" t="s">
        <v>43037</v>
      </c>
      <c r="F5649" s="21" t="s">
        <v>15060</v>
      </c>
    </row>
    <row r="5650" spans="1:6" ht="32" customHeight="1">
      <c r="A5650" s="19" t="s">
        <v>43038</v>
      </c>
      <c r="B5650" s="20" t="s">
        <v>43039</v>
      </c>
      <c r="C5650" s="21" t="s">
        <v>43040</v>
      </c>
      <c r="D5650" s="21" t="s">
        <v>43041</v>
      </c>
      <c r="E5650" s="21" t="s">
        <v>43042</v>
      </c>
      <c r="F5650" s="21" t="s">
        <v>15060</v>
      </c>
    </row>
    <row r="5651" spans="1:6" ht="32" customHeight="1">
      <c r="A5651" s="19" t="s">
        <v>43043</v>
      </c>
      <c r="B5651" s="20" t="s">
        <v>43044</v>
      </c>
      <c r="C5651" s="21" t="s">
        <v>43045</v>
      </c>
      <c r="D5651" s="21" t="s">
        <v>43046</v>
      </c>
      <c r="E5651" s="21" t="s">
        <v>43047</v>
      </c>
      <c r="F5651" s="21" t="s">
        <v>15060</v>
      </c>
    </row>
    <row r="5652" spans="1:6" ht="32" customHeight="1">
      <c r="A5652" s="19" t="s">
        <v>43048</v>
      </c>
      <c r="B5652" s="20" t="s">
        <v>43049</v>
      </c>
      <c r="C5652" s="21" t="s">
        <v>43050</v>
      </c>
      <c r="D5652" s="21" t="s">
        <v>43051</v>
      </c>
      <c r="E5652" s="21" t="s">
        <v>43052</v>
      </c>
      <c r="F5652" s="21" t="s">
        <v>15060</v>
      </c>
    </row>
    <row r="5653" spans="1:6" ht="32" customHeight="1">
      <c r="A5653" s="19" t="s">
        <v>43053</v>
      </c>
      <c r="B5653" s="20" t="s">
        <v>43054</v>
      </c>
      <c r="C5653" s="21" t="s">
        <v>43055</v>
      </c>
      <c r="D5653" s="21" t="s">
        <v>43056</v>
      </c>
      <c r="E5653" s="21" t="s">
        <v>43057</v>
      </c>
      <c r="F5653" s="21" t="s">
        <v>15060</v>
      </c>
    </row>
    <row r="5654" spans="1:6" ht="32" customHeight="1">
      <c r="A5654" s="19" t="s">
        <v>43058</v>
      </c>
      <c r="B5654" s="20" t="s">
        <v>43059</v>
      </c>
      <c r="C5654" s="21" t="s">
        <v>43060</v>
      </c>
      <c r="D5654" s="21" t="s">
        <v>43061</v>
      </c>
      <c r="E5654" s="21" t="s">
        <v>43062</v>
      </c>
      <c r="F5654" s="21" t="s">
        <v>15060</v>
      </c>
    </row>
    <row r="5655" spans="1:6" ht="32" customHeight="1">
      <c r="A5655" s="19" t="s">
        <v>43063</v>
      </c>
      <c r="B5655" s="20" t="s">
        <v>43064</v>
      </c>
      <c r="C5655" s="21" t="s">
        <v>43065</v>
      </c>
      <c r="D5655" s="21" t="s">
        <v>43066</v>
      </c>
      <c r="E5655" s="21" t="s">
        <v>43067</v>
      </c>
      <c r="F5655" s="21" t="s">
        <v>15060</v>
      </c>
    </row>
    <row r="5656" spans="1:6" ht="32" customHeight="1">
      <c r="A5656" s="19" t="s">
        <v>43068</v>
      </c>
      <c r="B5656" s="20" t="s">
        <v>43069</v>
      </c>
      <c r="C5656" s="21" t="s">
        <v>43070</v>
      </c>
      <c r="D5656" s="21" t="s">
        <v>43071</v>
      </c>
      <c r="E5656" s="21" t="s">
        <v>43072</v>
      </c>
      <c r="F5656" s="21" t="s">
        <v>15060</v>
      </c>
    </row>
    <row r="5657" spans="1:6" ht="32" customHeight="1">
      <c r="A5657" s="19" t="s">
        <v>43073</v>
      </c>
      <c r="B5657" s="20" t="s">
        <v>43074</v>
      </c>
      <c r="C5657" s="21" t="s">
        <v>43075</v>
      </c>
      <c r="D5657" s="21" t="s">
        <v>43076</v>
      </c>
      <c r="E5657" s="21" t="s">
        <v>43077</v>
      </c>
      <c r="F5657" s="21" t="s">
        <v>15060</v>
      </c>
    </row>
    <row r="5658" spans="1:6" ht="32" customHeight="1">
      <c r="A5658" s="19" t="s">
        <v>43078</v>
      </c>
      <c r="B5658" s="20" t="s">
        <v>43079</v>
      </c>
      <c r="C5658" s="21" t="s">
        <v>43080</v>
      </c>
      <c r="D5658" s="21" t="s">
        <v>43081</v>
      </c>
      <c r="E5658" s="21" t="s">
        <v>43082</v>
      </c>
      <c r="F5658" s="21" t="s">
        <v>15060</v>
      </c>
    </row>
    <row r="5659" spans="1:6" ht="32" customHeight="1">
      <c r="A5659" s="19" t="s">
        <v>43083</v>
      </c>
      <c r="B5659" s="20" t="s">
        <v>43084</v>
      </c>
      <c r="C5659" s="21" t="s">
        <v>43085</v>
      </c>
      <c r="D5659" s="21" t="s">
        <v>43086</v>
      </c>
      <c r="E5659" s="21" t="s">
        <v>43087</v>
      </c>
      <c r="F5659" s="21" t="s">
        <v>15060</v>
      </c>
    </row>
    <row r="5660" spans="1:6" ht="32" customHeight="1">
      <c r="A5660" s="19" t="s">
        <v>43088</v>
      </c>
      <c r="B5660" s="20" t="s">
        <v>43089</v>
      </c>
      <c r="C5660" s="21" t="s">
        <v>43090</v>
      </c>
      <c r="D5660" s="21" t="s">
        <v>43091</v>
      </c>
      <c r="E5660" s="21" t="s">
        <v>43092</v>
      </c>
      <c r="F5660" s="21" t="s">
        <v>15060</v>
      </c>
    </row>
    <row r="5661" spans="1:6" ht="32" customHeight="1">
      <c r="A5661" s="19" t="s">
        <v>43093</v>
      </c>
      <c r="B5661" s="20" t="s">
        <v>43094</v>
      </c>
      <c r="C5661" s="21" t="s">
        <v>43095</v>
      </c>
      <c r="D5661" s="21" t="s">
        <v>43096</v>
      </c>
      <c r="E5661" s="21" t="s">
        <v>43097</v>
      </c>
      <c r="F5661" s="21" t="s">
        <v>15060</v>
      </c>
    </row>
    <row r="5662" spans="1:6" ht="32" customHeight="1">
      <c r="A5662" s="19" t="s">
        <v>43098</v>
      </c>
      <c r="B5662" s="20" t="s">
        <v>43099</v>
      </c>
      <c r="C5662" s="21" t="s">
        <v>43100</v>
      </c>
      <c r="D5662" s="21" t="s">
        <v>43101</v>
      </c>
      <c r="E5662" s="21" t="s">
        <v>43102</v>
      </c>
      <c r="F5662" s="21" t="s">
        <v>15060</v>
      </c>
    </row>
    <row r="5663" spans="1:6" ht="32" customHeight="1">
      <c r="A5663" s="19" t="s">
        <v>43103</v>
      </c>
      <c r="B5663" s="20" t="s">
        <v>43104</v>
      </c>
      <c r="C5663" s="21" t="s">
        <v>43105</v>
      </c>
      <c r="D5663" s="21" t="s">
        <v>43106</v>
      </c>
      <c r="E5663" s="21" t="s">
        <v>43107</v>
      </c>
      <c r="F5663" s="21" t="s">
        <v>15060</v>
      </c>
    </row>
    <row r="5664" spans="1:6" ht="32" customHeight="1">
      <c r="A5664" s="19" t="s">
        <v>43108</v>
      </c>
      <c r="B5664" s="20" t="s">
        <v>43109</v>
      </c>
      <c r="C5664" s="21" t="s">
        <v>43110</v>
      </c>
      <c r="D5664" s="21" t="s">
        <v>43111</v>
      </c>
      <c r="E5664" s="21" t="s">
        <v>43112</v>
      </c>
      <c r="F5664" s="21" t="s">
        <v>15060</v>
      </c>
    </row>
    <row r="5665" spans="1:6" ht="32" customHeight="1">
      <c r="A5665" s="19" t="s">
        <v>43113</v>
      </c>
      <c r="B5665" s="20" t="s">
        <v>43114</v>
      </c>
      <c r="C5665" s="21" t="s">
        <v>43115</v>
      </c>
      <c r="D5665" s="21" t="s">
        <v>43116</v>
      </c>
      <c r="E5665" s="21" t="s">
        <v>43117</v>
      </c>
      <c r="F5665" s="21" t="s">
        <v>15060</v>
      </c>
    </row>
    <row r="5666" spans="1:6" ht="32" customHeight="1">
      <c r="A5666" s="19" t="s">
        <v>43118</v>
      </c>
      <c r="B5666" s="20" t="s">
        <v>43119</v>
      </c>
      <c r="C5666" s="21" t="s">
        <v>43120</v>
      </c>
      <c r="D5666" s="21" t="s">
        <v>43121</v>
      </c>
      <c r="E5666" s="21" t="s">
        <v>43122</v>
      </c>
      <c r="F5666" s="21" t="s">
        <v>15060</v>
      </c>
    </row>
    <row r="5667" spans="1:6" ht="32" customHeight="1">
      <c r="A5667" s="19" t="s">
        <v>43123</v>
      </c>
      <c r="B5667" s="20" t="s">
        <v>43124</v>
      </c>
      <c r="C5667" s="21" t="s">
        <v>43125</v>
      </c>
      <c r="D5667" s="21" t="s">
        <v>43126</v>
      </c>
      <c r="E5667" s="21" t="s">
        <v>43127</v>
      </c>
      <c r="F5667" s="21" t="s">
        <v>15060</v>
      </c>
    </row>
    <row r="5668" spans="1:6" ht="32" customHeight="1">
      <c r="A5668" s="19" t="s">
        <v>43128</v>
      </c>
      <c r="B5668" s="20" t="s">
        <v>43129</v>
      </c>
      <c r="C5668" s="21" t="s">
        <v>43130</v>
      </c>
      <c r="D5668" s="21" t="s">
        <v>43131</v>
      </c>
      <c r="E5668" s="21" t="s">
        <v>43132</v>
      </c>
      <c r="F5668" s="21" t="s">
        <v>15060</v>
      </c>
    </row>
    <row r="5669" spans="1:6" ht="32" customHeight="1">
      <c r="A5669" s="19" t="s">
        <v>43133</v>
      </c>
      <c r="B5669" s="20" t="s">
        <v>43134</v>
      </c>
      <c r="C5669" s="21" t="s">
        <v>43135</v>
      </c>
      <c r="D5669" s="21" t="s">
        <v>43136</v>
      </c>
      <c r="E5669" s="21" t="s">
        <v>43137</v>
      </c>
      <c r="F5669" s="21" t="s">
        <v>15060</v>
      </c>
    </row>
    <row r="5670" spans="1:6" ht="32" customHeight="1">
      <c r="A5670" s="19" t="s">
        <v>43138</v>
      </c>
      <c r="B5670" s="20" t="s">
        <v>43139</v>
      </c>
      <c r="C5670" s="21" t="s">
        <v>43140</v>
      </c>
      <c r="D5670" s="21" t="s">
        <v>43141</v>
      </c>
      <c r="E5670" s="21" t="s">
        <v>43142</v>
      </c>
      <c r="F5670" s="21" t="s">
        <v>15060</v>
      </c>
    </row>
    <row r="5671" spans="1:6" ht="32" customHeight="1">
      <c r="A5671" s="19" t="s">
        <v>43143</v>
      </c>
      <c r="B5671" s="20" t="s">
        <v>43144</v>
      </c>
      <c r="C5671" s="21" t="s">
        <v>43145</v>
      </c>
      <c r="D5671" s="21" t="s">
        <v>43146</v>
      </c>
      <c r="E5671" s="21" t="s">
        <v>43147</v>
      </c>
      <c r="F5671" s="21" t="s">
        <v>15060</v>
      </c>
    </row>
    <row r="5672" spans="1:6" ht="32" customHeight="1">
      <c r="A5672" s="19" t="s">
        <v>43148</v>
      </c>
      <c r="B5672" s="20" t="s">
        <v>43149</v>
      </c>
      <c r="C5672" s="21" t="s">
        <v>43150</v>
      </c>
      <c r="D5672" s="21" t="s">
        <v>43151</v>
      </c>
      <c r="E5672" s="21" t="s">
        <v>43152</v>
      </c>
      <c r="F5672" s="21" t="s">
        <v>15060</v>
      </c>
    </row>
    <row r="5673" spans="1:6" ht="32" customHeight="1">
      <c r="A5673" s="19" t="s">
        <v>43153</v>
      </c>
      <c r="B5673" s="20" t="s">
        <v>43154</v>
      </c>
      <c r="C5673" s="21" t="s">
        <v>43155</v>
      </c>
      <c r="D5673" s="21" t="s">
        <v>43156</v>
      </c>
      <c r="E5673" s="21" t="s">
        <v>43157</v>
      </c>
      <c r="F5673" s="21" t="s">
        <v>15060</v>
      </c>
    </row>
    <row r="5674" spans="1:6" ht="32" customHeight="1">
      <c r="A5674" s="19" t="s">
        <v>43158</v>
      </c>
      <c r="B5674" s="20" t="s">
        <v>43159</v>
      </c>
      <c r="C5674" s="21" t="s">
        <v>43160</v>
      </c>
      <c r="D5674" s="21" t="s">
        <v>43161</v>
      </c>
      <c r="E5674" s="22">
        <v>100</v>
      </c>
      <c r="F5674" s="21" t="s">
        <v>15060</v>
      </c>
    </row>
    <row r="5675" spans="1:6" ht="32" customHeight="1">
      <c r="A5675" s="19" t="s">
        <v>43162</v>
      </c>
      <c r="B5675" s="20" t="s">
        <v>43163</v>
      </c>
      <c r="C5675" s="21" t="s">
        <v>43164</v>
      </c>
      <c r="D5675" s="21" t="s">
        <v>43165</v>
      </c>
      <c r="E5675" s="21" t="s">
        <v>43166</v>
      </c>
      <c r="F5675" s="21" t="s">
        <v>15060</v>
      </c>
    </row>
    <row r="5676" spans="1:6" ht="32" customHeight="1">
      <c r="A5676" s="19" t="s">
        <v>43167</v>
      </c>
      <c r="B5676" s="20" t="s">
        <v>43168</v>
      </c>
      <c r="C5676" s="21" t="s">
        <v>43169</v>
      </c>
      <c r="D5676" s="21" t="s">
        <v>43170</v>
      </c>
      <c r="E5676" s="21" t="s">
        <v>43171</v>
      </c>
      <c r="F5676" s="21" t="s">
        <v>15060</v>
      </c>
    </row>
    <row r="5677" spans="1:6" ht="32" customHeight="1">
      <c r="A5677" s="19" t="s">
        <v>43172</v>
      </c>
      <c r="B5677" s="20" t="s">
        <v>43173</v>
      </c>
      <c r="C5677" s="21" t="s">
        <v>43174</v>
      </c>
      <c r="D5677" s="21" t="s">
        <v>43175</v>
      </c>
      <c r="E5677" s="21" t="s">
        <v>43176</v>
      </c>
      <c r="F5677" s="21" t="s">
        <v>15060</v>
      </c>
    </row>
    <row r="5678" spans="1:6" ht="32" customHeight="1">
      <c r="A5678" s="19" t="s">
        <v>43177</v>
      </c>
      <c r="B5678" s="20" t="s">
        <v>43178</v>
      </c>
      <c r="C5678" s="21" t="s">
        <v>43179</v>
      </c>
      <c r="D5678" s="21" t="s">
        <v>43180</v>
      </c>
      <c r="E5678" s="21" t="s">
        <v>43181</v>
      </c>
      <c r="F5678" s="21" t="s">
        <v>15060</v>
      </c>
    </row>
    <row r="5679" spans="1:6" ht="32" customHeight="1">
      <c r="A5679" s="19" t="s">
        <v>43182</v>
      </c>
      <c r="B5679" s="20" t="s">
        <v>43183</v>
      </c>
      <c r="C5679" s="21" t="s">
        <v>43184</v>
      </c>
      <c r="D5679" s="21" t="s">
        <v>43185</v>
      </c>
      <c r="E5679" s="21" t="s">
        <v>43186</v>
      </c>
      <c r="F5679" s="21" t="s">
        <v>15060</v>
      </c>
    </row>
    <row r="5680" spans="1:6" ht="32" customHeight="1">
      <c r="A5680" s="19" t="s">
        <v>43187</v>
      </c>
      <c r="B5680" s="20" t="s">
        <v>43188</v>
      </c>
      <c r="C5680" s="21" t="s">
        <v>43189</v>
      </c>
      <c r="D5680" s="21" t="s">
        <v>43190</v>
      </c>
      <c r="E5680" s="21" t="s">
        <v>43191</v>
      </c>
      <c r="F5680" s="21" t="s">
        <v>15060</v>
      </c>
    </row>
    <row r="5681" spans="1:6" ht="32" customHeight="1">
      <c r="A5681" s="19" t="s">
        <v>43192</v>
      </c>
      <c r="B5681" s="20" t="s">
        <v>43193</v>
      </c>
      <c r="C5681" s="21" t="s">
        <v>43194</v>
      </c>
      <c r="D5681" s="21" t="s">
        <v>43195</v>
      </c>
      <c r="E5681" s="21" t="s">
        <v>43196</v>
      </c>
      <c r="F5681" s="21" t="s">
        <v>15060</v>
      </c>
    </row>
    <row r="5682" spans="1:6" ht="32" customHeight="1">
      <c r="A5682" s="19" t="s">
        <v>43197</v>
      </c>
      <c r="B5682" s="20" t="s">
        <v>43198</v>
      </c>
      <c r="C5682" s="21" t="s">
        <v>43199</v>
      </c>
      <c r="D5682" s="21" t="s">
        <v>43200</v>
      </c>
      <c r="E5682" s="21" t="s">
        <v>43201</v>
      </c>
      <c r="F5682" s="21" t="s">
        <v>15060</v>
      </c>
    </row>
    <row r="5683" spans="1:6" ht="32" customHeight="1">
      <c r="A5683" s="19" t="s">
        <v>43202</v>
      </c>
      <c r="B5683" s="20" t="s">
        <v>43203</v>
      </c>
      <c r="C5683" s="21" t="s">
        <v>43204</v>
      </c>
      <c r="D5683" s="21" t="s">
        <v>43205</v>
      </c>
      <c r="E5683" s="21" t="s">
        <v>43206</v>
      </c>
      <c r="F5683" s="21" t="s">
        <v>15060</v>
      </c>
    </row>
    <row r="5684" spans="1:6" ht="32" customHeight="1">
      <c r="A5684" s="19" t="s">
        <v>43207</v>
      </c>
      <c r="B5684" s="20" t="s">
        <v>43208</v>
      </c>
      <c r="C5684" s="21" t="s">
        <v>43209</v>
      </c>
      <c r="D5684" s="21" t="s">
        <v>43210</v>
      </c>
      <c r="E5684" s="21" t="s">
        <v>43211</v>
      </c>
      <c r="F5684" s="21" t="s">
        <v>15060</v>
      </c>
    </row>
    <row r="5685" spans="1:6" ht="32" customHeight="1">
      <c r="A5685" s="19" t="s">
        <v>43212</v>
      </c>
      <c r="B5685" s="20" t="s">
        <v>43213</v>
      </c>
      <c r="C5685" s="21" t="s">
        <v>43214</v>
      </c>
      <c r="D5685" s="21" t="s">
        <v>43215</v>
      </c>
      <c r="E5685" s="21" t="s">
        <v>43216</v>
      </c>
      <c r="F5685" s="21" t="s">
        <v>15060</v>
      </c>
    </row>
    <row r="5686" spans="1:6" ht="32" customHeight="1">
      <c r="A5686" s="19" t="s">
        <v>43217</v>
      </c>
      <c r="B5686" s="20" t="s">
        <v>43218</v>
      </c>
      <c r="C5686" s="21" t="s">
        <v>43219</v>
      </c>
      <c r="D5686" s="21" t="s">
        <v>43220</v>
      </c>
      <c r="E5686" s="21" t="s">
        <v>43221</v>
      </c>
      <c r="F5686" s="21" t="s">
        <v>15060</v>
      </c>
    </row>
    <row r="5687" spans="1:6" ht="32" customHeight="1">
      <c r="A5687" s="19" t="s">
        <v>43222</v>
      </c>
      <c r="B5687" s="20" t="s">
        <v>43223</v>
      </c>
      <c r="C5687" s="21" t="s">
        <v>43224</v>
      </c>
      <c r="D5687" s="21" t="s">
        <v>43225</v>
      </c>
      <c r="E5687" s="21" t="s">
        <v>43226</v>
      </c>
      <c r="F5687" s="21" t="s">
        <v>15060</v>
      </c>
    </row>
    <row r="5688" spans="1:6" ht="32" customHeight="1">
      <c r="A5688" s="19" t="s">
        <v>43227</v>
      </c>
      <c r="B5688" s="20" t="s">
        <v>43228</v>
      </c>
      <c r="C5688" s="21" t="s">
        <v>43229</v>
      </c>
      <c r="D5688" s="21" t="s">
        <v>43230</v>
      </c>
      <c r="E5688" s="21" t="s">
        <v>43231</v>
      </c>
      <c r="F5688" s="21" t="s">
        <v>15060</v>
      </c>
    </row>
    <row r="5689" spans="1:6" ht="32" customHeight="1">
      <c r="A5689" s="19" t="s">
        <v>43232</v>
      </c>
      <c r="B5689" s="20" t="s">
        <v>43233</v>
      </c>
      <c r="C5689" s="21" t="s">
        <v>43234</v>
      </c>
      <c r="D5689" s="21" t="s">
        <v>43235</v>
      </c>
      <c r="E5689" s="21" t="s">
        <v>43236</v>
      </c>
      <c r="F5689" s="21" t="s">
        <v>15060</v>
      </c>
    </row>
    <row r="5690" spans="1:6" ht="32" customHeight="1">
      <c r="A5690" s="19" t="s">
        <v>43237</v>
      </c>
      <c r="B5690" s="20" t="s">
        <v>43238</v>
      </c>
      <c r="C5690" s="21" t="s">
        <v>43239</v>
      </c>
      <c r="D5690" s="21" t="s">
        <v>43240</v>
      </c>
      <c r="E5690" s="21" t="s">
        <v>43241</v>
      </c>
      <c r="F5690" s="21" t="s">
        <v>15060</v>
      </c>
    </row>
    <row r="5691" spans="1:6" ht="32" customHeight="1">
      <c r="A5691" s="19" t="s">
        <v>43242</v>
      </c>
      <c r="B5691" s="20" t="s">
        <v>43243</v>
      </c>
      <c r="C5691" s="21" t="s">
        <v>43244</v>
      </c>
      <c r="D5691" s="21" t="s">
        <v>43245</v>
      </c>
      <c r="E5691" s="21" t="s">
        <v>43246</v>
      </c>
      <c r="F5691" s="21" t="s">
        <v>15060</v>
      </c>
    </row>
    <row r="5692" spans="1:6" ht="32" customHeight="1">
      <c r="A5692" s="19" t="s">
        <v>43247</v>
      </c>
      <c r="B5692" s="20" t="s">
        <v>43248</v>
      </c>
      <c r="C5692" s="21" t="s">
        <v>43249</v>
      </c>
      <c r="D5692" s="21" t="s">
        <v>43250</v>
      </c>
      <c r="E5692" s="21" t="s">
        <v>43251</v>
      </c>
      <c r="F5692" s="21" t="s">
        <v>15060</v>
      </c>
    </row>
    <row r="5693" spans="1:6" ht="32" customHeight="1">
      <c r="A5693" s="19" t="s">
        <v>43252</v>
      </c>
      <c r="B5693" s="20" t="s">
        <v>43253</v>
      </c>
      <c r="C5693" s="21" t="s">
        <v>43254</v>
      </c>
      <c r="D5693" s="21" t="s">
        <v>43255</v>
      </c>
      <c r="E5693" s="21" t="s">
        <v>43256</v>
      </c>
      <c r="F5693" s="21" t="s">
        <v>15060</v>
      </c>
    </row>
    <row r="5694" spans="1:6" ht="32" customHeight="1">
      <c r="A5694" s="19" t="s">
        <v>43257</v>
      </c>
      <c r="B5694" s="20" t="s">
        <v>43258</v>
      </c>
      <c r="C5694" s="21" t="s">
        <v>43259</v>
      </c>
      <c r="D5694" s="21" t="s">
        <v>43260</v>
      </c>
      <c r="E5694" s="21" t="s">
        <v>43261</v>
      </c>
      <c r="F5694" s="21" t="s">
        <v>15060</v>
      </c>
    </row>
    <row r="5695" spans="1:6" ht="32" customHeight="1">
      <c r="A5695" s="19" t="s">
        <v>43262</v>
      </c>
      <c r="B5695" s="20" t="s">
        <v>43263</v>
      </c>
      <c r="C5695" s="21" t="s">
        <v>43264</v>
      </c>
      <c r="D5695" s="21" t="s">
        <v>43265</v>
      </c>
      <c r="E5695" s="21" t="s">
        <v>43266</v>
      </c>
      <c r="F5695" s="21" t="s">
        <v>15060</v>
      </c>
    </row>
    <row r="5696" spans="1:6" ht="32" customHeight="1">
      <c r="A5696" s="19" t="s">
        <v>43267</v>
      </c>
      <c r="B5696" s="20" t="s">
        <v>43268</v>
      </c>
      <c r="C5696" s="21" t="s">
        <v>43269</v>
      </c>
      <c r="D5696" s="21" t="s">
        <v>43270</v>
      </c>
      <c r="E5696" s="21" t="s">
        <v>43271</v>
      </c>
      <c r="F5696" s="21" t="s">
        <v>15060</v>
      </c>
    </row>
    <row r="5697" spans="1:6" ht="32" customHeight="1">
      <c r="A5697" s="19" t="s">
        <v>43272</v>
      </c>
      <c r="B5697" s="20" t="s">
        <v>43273</v>
      </c>
      <c r="C5697" s="21" t="s">
        <v>43274</v>
      </c>
      <c r="D5697" s="21" t="s">
        <v>43275</v>
      </c>
      <c r="E5697" s="21" t="s">
        <v>43276</v>
      </c>
      <c r="F5697" s="21" t="s">
        <v>15060</v>
      </c>
    </row>
    <row r="5698" spans="1:6" ht="32" customHeight="1">
      <c r="A5698" s="19" t="s">
        <v>43277</v>
      </c>
      <c r="B5698" s="20" t="s">
        <v>43278</v>
      </c>
      <c r="C5698" s="21" t="s">
        <v>43279</v>
      </c>
      <c r="D5698" s="21" t="s">
        <v>43280</v>
      </c>
      <c r="E5698" s="21" t="s">
        <v>43281</v>
      </c>
      <c r="F5698" s="21" t="s">
        <v>15060</v>
      </c>
    </row>
    <row r="5699" spans="1:6" ht="32" customHeight="1">
      <c r="A5699" s="19" t="s">
        <v>43282</v>
      </c>
      <c r="B5699" s="20" t="s">
        <v>43283</v>
      </c>
      <c r="C5699" s="21" t="s">
        <v>43284</v>
      </c>
      <c r="D5699" s="21" t="s">
        <v>43285</v>
      </c>
      <c r="E5699" s="21" t="s">
        <v>43286</v>
      </c>
      <c r="F5699" s="21" t="s">
        <v>15060</v>
      </c>
    </row>
    <row r="5700" spans="1:6" ht="32" customHeight="1">
      <c r="A5700" s="19" t="s">
        <v>43287</v>
      </c>
      <c r="B5700" s="20" t="s">
        <v>43288</v>
      </c>
      <c r="C5700" s="21" t="s">
        <v>43289</v>
      </c>
      <c r="D5700" s="21" t="s">
        <v>43290</v>
      </c>
      <c r="E5700" s="21" t="s">
        <v>43291</v>
      </c>
      <c r="F5700" s="21" t="s">
        <v>15060</v>
      </c>
    </row>
    <row r="5701" spans="1:6" ht="32" customHeight="1">
      <c r="A5701" s="19" t="s">
        <v>43292</v>
      </c>
      <c r="B5701" s="20" t="s">
        <v>43293</v>
      </c>
      <c r="C5701" s="21" t="s">
        <v>43294</v>
      </c>
      <c r="D5701" s="21" t="s">
        <v>43295</v>
      </c>
      <c r="E5701" s="21" t="s">
        <v>43296</v>
      </c>
      <c r="F5701" s="21" t="s">
        <v>15060</v>
      </c>
    </row>
    <row r="5702" spans="1:6" ht="32" customHeight="1">
      <c r="A5702" s="19" t="s">
        <v>43297</v>
      </c>
      <c r="B5702" s="20" t="s">
        <v>43298</v>
      </c>
      <c r="C5702" s="21" t="s">
        <v>43299</v>
      </c>
      <c r="D5702" s="21" t="s">
        <v>43300</v>
      </c>
      <c r="E5702" s="21" t="s">
        <v>43301</v>
      </c>
      <c r="F5702" s="21" t="s">
        <v>15060</v>
      </c>
    </row>
    <row r="5703" spans="1:6" ht="32" customHeight="1">
      <c r="A5703" s="19" t="s">
        <v>43302</v>
      </c>
      <c r="B5703" s="20" t="s">
        <v>43303</v>
      </c>
      <c r="C5703" s="21" t="s">
        <v>43304</v>
      </c>
      <c r="D5703" s="21" t="s">
        <v>43305</v>
      </c>
      <c r="E5703" s="21" t="s">
        <v>43306</v>
      </c>
      <c r="F5703" s="21" t="s">
        <v>15060</v>
      </c>
    </row>
    <row r="5704" spans="1:6" ht="32" customHeight="1">
      <c r="A5704" s="19" t="s">
        <v>43307</v>
      </c>
      <c r="B5704" s="20" t="s">
        <v>43308</v>
      </c>
      <c r="C5704" s="21" t="s">
        <v>43309</v>
      </c>
      <c r="D5704" s="21" t="s">
        <v>43310</v>
      </c>
      <c r="E5704" s="21" t="s">
        <v>43311</v>
      </c>
      <c r="F5704" s="21" t="s">
        <v>15060</v>
      </c>
    </row>
    <row r="5705" spans="1:6" ht="32" customHeight="1">
      <c r="A5705" s="19" t="s">
        <v>43312</v>
      </c>
      <c r="B5705" s="20" t="s">
        <v>43313</v>
      </c>
      <c r="C5705" s="21" t="s">
        <v>43314</v>
      </c>
      <c r="D5705" s="21" t="s">
        <v>43315</v>
      </c>
      <c r="E5705" s="21" t="s">
        <v>43316</v>
      </c>
      <c r="F5705" s="21" t="s">
        <v>15060</v>
      </c>
    </row>
    <row r="5706" spans="1:6" ht="32" customHeight="1">
      <c r="A5706" s="19" t="s">
        <v>43317</v>
      </c>
      <c r="B5706" s="20" t="s">
        <v>43318</v>
      </c>
      <c r="C5706" s="21" t="s">
        <v>43319</v>
      </c>
      <c r="D5706" s="21" t="s">
        <v>43320</v>
      </c>
      <c r="E5706" s="21" t="s">
        <v>43321</v>
      </c>
      <c r="F5706" s="21" t="s">
        <v>15060</v>
      </c>
    </row>
    <row r="5707" spans="1:6" ht="32" customHeight="1">
      <c r="A5707" s="19" t="s">
        <v>43322</v>
      </c>
      <c r="B5707" s="20" t="s">
        <v>43323</v>
      </c>
      <c r="C5707" s="21" t="s">
        <v>43324</v>
      </c>
      <c r="D5707" s="21" t="s">
        <v>43325</v>
      </c>
      <c r="E5707" s="21" t="s">
        <v>43326</v>
      </c>
      <c r="F5707" s="21" t="s">
        <v>15060</v>
      </c>
    </row>
    <row r="5708" spans="1:6" ht="32" customHeight="1">
      <c r="A5708" s="19" t="s">
        <v>43327</v>
      </c>
      <c r="B5708" s="20" t="s">
        <v>43328</v>
      </c>
      <c r="C5708" s="21" t="s">
        <v>43329</v>
      </c>
      <c r="D5708" s="21" t="s">
        <v>43330</v>
      </c>
      <c r="E5708" s="21" t="s">
        <v>43331</v>
      </c>
      <c r="F5708" s="21" t="s">
        <v>15060</v>
      </c>
    </row>
    <row r="5709" spans="1:6" ht="32" customHeight="1">
      <c r="A5709" s="19" t="s">
        <v>43332</v>
      </c>
      <c r="B5709" s="20" t="s">
        <v>43333</v>
      </c>
      <c r="C5709" s="21" t="s">
        <v>43334</v>
      </c>
      <c r="D5709" s="21" t="s">
        <v>43335</v>
      </c>
      <c r="E5709" s="21" t="s">
        <v>43336</v>
      </c>
      <c r="F5709" s="21" t="s">
        <v>15060</v>
      </c>
    </row>
    <row r="5710" spans="1:6" ht="32" customHeight="1">
      <c r="A5710" s="19" t="s">
        <v>43337</v>
      </c>
      <c r="B5710" s="20" t="s">
        <v>43338</v>
      </c>
      <c r="C5710" s="21" t="s">
        <v>43339</v>
      </c>
      <c r="D5710" s="21" t="s">
        <v>43340</v>
      </c>
      <c r="E5710" s="21" t="s">
        <v>43341</v>
      </c>
      <c r="F5710" s="21" t="s">
        <v>15060</v>
      </c>
    </row>
    <row r="5711" spans="1:6" ht="32" customHeight="1">
      <c r="A5711" s="19" t="s">
        <v>43342</v>
      </c>
      <c r="B5711" s="20" t="s">
        <v>43343</v>
      </c>
      <c r="C5711" s="21" t="s">
        <v>43344</v>
      </c>
      <c r="D5711" s="21" t="s">
        <v>43345</v>
      </c>
      <c r="E5711" s="21" t="s">
        <v>43346</v>
      </c>
      <c r="F5711" s="21" t="s">
        <v>15060</v>
      </c>
    </row>
    <row r="5712" spans="1:6" ht="32" customHeight="1">
      <c r="A5712" s="19" t="s">
        <v>43347</v>
      </c>
      <c r="B5712" s="20" t="s">
        <v>43348</v>
      </c>
      <c r="C5712" s="21" t="s">
        <v>43349</v>
      </c>
      <c r="D5712" s="21" t="s">
        <v>43350</v>
      </c>
      <c r="E5712" s="21" t="s">
        <v>43351</v>
      </c>
      <c r="F5712" s="21" t="s">
        <v>15060</v>
      </c>
    </row>
    <row r="5713" spans="1:6" ht="32" customHeight="1">
      <c r="A5713" s="19" t="s">
        <v>43352</v>
      </c>
      <c r="B5713" s="20" t="s">
        <v>43353</v>
      </c>
      <c r="C5713" s="21" t="s">
        <v>43354</v>
      </c>
      <c r="D5713" s="21" t="s">
        <v>43355</v>
      </c>
      <c r="E5713" s="21" t="s">
        <v>43356</v>
      </c>
      <c r="F5713" s="21" t="s">
        <v>15060</v>
      </c>
    </row>
    <row r="5714" spans="1:6" ht="32" customHeight="1">
      <c r="A5714" s="19" t="s">
        <v>43357</v>
      </c>
      <c r="B5714" s="20" t="s">
        <v>43358</v>
      </c>
      <c r="C5714" s="21" t="s">
        <v>43359</v>
      </c>
      <c r="D5714" s="21" t="s">
        <v>43360</v>
      </c>
      <c r="E5714" s="21" t="s">
        <v>43361</v>
      </c>
      <c r="F5714" s="21" t="s">
        <v>15060</v>
      </c>
    </row>
    <row r="5715" spans="1:6" ht="32" customHeight="1">
      <c r="A5715" s="19" t="s">
        <v>43362</v>
      </c>
      <c r="B5715" s="20" t="s">
        <v>43363</v>
      </c>
      <c r="C5715" s="21" t="s">
        <v>43364</v>
      </c>
      <c r="D5715" s="21" t="s">
        <v>43365</v>
      </c>
      <c r="E5715" s="21" t="s">
        <v>43366</v>
      </c>
      <c r="F5715" s="21" t="s">
        <v>15060</v>
      </c>
    </row>
    <row r="5716" spans="1:6" ht="32" customHeight="1">
      <c r="A5716" s="19" t="s">
        <v>43367</v>
      </c>
      <c r="B5716" s="20" t="s">
        <v>43368</v>
      </c>
      <c r="C5716" s="21" t="s">
        <v>43369</v>
      </c>
      <c r="D5716" s="21" t="s">
        <v>43370</v>
      </c>
      <c r="E5716" s="21" t="s">
        <v>43371</v>
      </c>
      <c r="F5716" s="21" t="s">
        <v>15060</v>
      </c>
    </row>
    <row r="5717" spans="1:6" ht="32" customHeight="1">
      <c r="A5717" s="19" t="s">
        <v>43372</v>
      </c>
      <c r="B5717" s="20" t="s">
        <v>43373</v>
      </c>
      <c r="C5717" s="21" t="s">
        <v>43374</v>
      </c>
      <c r="D5717" s="21" t="s">
        <v>43375</v>
      </c>
      <c r="E5717" s="21" t="s">
        <v>43376</v>
      </c>
      <c r="F5717" s="21" t="s">
        <v>15060</v>
      </c>
    </row>
    <row r="5718" spans="1:6" ht="32" customHeight="1">
      <c r="A5718" s="19" t="s">
        <v>43377</v>
      </c>
      <c r="B5718" s="20" t="s">
        <v>43378</v>
      </c>
      <c r="C5718" s="21" t="s">
        <v>43379</v>
      </c>
      <c r="D5718" s="21" t="s">
        <v>43380</v>
      </c>
      <c r="E5718" s="21" t="s">
        <v>43381</v>
      </c>
      <c r="F5718" s="21" t="s">
        <v>15060</v>
      </c>
    </row>
    <row r="5719" spans="1:6" ht="32" customHeight="1">
      <c r="A5719" s="19" t="s">
        <v>43382</v>
      </c>
      <c r="B5719" s="20" t="s">
        <v>43383</v>
      </c>
      <c r="C5719" s="21" t="s">
        <v>43384</v>
      </c>
      <c r="D5719" s="21" t="s">
        <v>43385</v>
      </c>
      <c r="E5719" s="21" t="s">
        <v>43386</v>
      </c>
      <c r="F5719" s="21" t="s">
        <v>15060</v>
      </c>
    </row>
    <row r="5720" spans="1:6" ht="32" customHeight="1">
      <c r="A5720" s="19" t="s">
        <v>43387</v>
      </c>
      <c r="B5720" s="20" t="s">
        <v>43388</v>
      </c>
      <c r="C5720" s="21" t="s">
        <v>43389</v>
      </c>
      <c r="D5720" s="21" t="s">
        <v>43390</v>
      </c>
      <c r="E5720" s="21" t="s">
        <v>43391</v>
      </c>
      <c r="F5720" s="21" t="s">
        <v>15060</v>
      </c>
    </row>
    <row r="5721" spans="1:6" ht="32" customHeight="1">
      <c r="A5721" s="19" t="s">
        <v>43392</v>
      </c>
      <c r="B5721" s="20" t="s">
        <v>43393</v>
      </c>
      <c r="C5721" s="21" t="s">
        <v>43394</v>
      </c>
      <c r="D5721" s="21" t="s">
        <v>43395</v>
      </c>
      <c r="E5721" s="21" t="s">
        <v>43396</v>
      </c>
      <c r="F5721" s="21" t="s">
        <v>15060</v>
      </c>
    </row>
    <row r="5722" spans="1:6" ht="32" customHeight="1">
      <c r="A5722" s="19" t="s">
        <v>43397</v>
      </c>
      <c r="B5722" s="20" t="s">
        <v>43398</v>
      </c>
      <c r="C5722" s="21" t="s">
        <v>43399</v>
      </c>
      <c r="D5722" s="21" t="s">
        <v>43400</v>
      </c>
      <c r="E5722" s="21" t="s">
        <v>43401</v>
      </c>
      <c r="F5722" s="21" t="s">
        <v>15060</v>
      </c>
    </row>
    <row r="5723" spans="1:6" ht="32" customHeight="1">
      <c r="A5723" s="19" t="s">
        <v>43402</v>
      </c>
      <c r="B5723" s="20" t="s">
        <v>43403</v>
      </c>
      <c r="C5723" s="21" t="s">
        <v>43404</v>
      </c>
      <c r="D5723" s="21" t="s">
        <v>43405</v>
      </c>
      <c r="E5723" s="21" t="s">
        <v>43406</v>
      </c>
      <c r="F5723" s="21" t="s">
        <v>15060</v>
      </c>
    </row>
    <row r="5724" spans="1:6" ht="32" customHeight="1">
      <c r="A5724" s="19" t="s">
        <v>43407</v>
      </c>
      <c r="B5724" s="20" t="s">
        <v>43408</v>
      </c>
      <c r="C5724" s="21" t="s">
        <v>43409</v>
      </c>
      <c r="D5724" s="21" t="s">
        <v>43410</v>
      </c>
      <c r="E5724" s="21" t="s">
        <v>43411</v>
      </c>
      <c r="F5724" s="21" t="s">
        <v>15060</v>
      </c>
    </row>
    <row r="5725" spans="1:6" ht="32" customHeight="1">
      <c r="A5725" s="19" t="s">
        <v>43412</v>
      </c>
      <c r="B5725" s="20" t="s">
        <v>43413</v>
      </c>
      <c r="C5725" s="21" t="s">
        <v>43414</v>
      </c>
      <c r="D5725" s="21" t="s">
        <v>43415</v>
      </c>
      <c r="E5725" s="21" t="s">
        <v>43416</v>
      </c>
      <c r="F5725" s="21" t="s">
        <v>15060</v>
      </c>
    </row>
    <row r="5726" spans="1:6" ht="32" customHeight="1">
      <c r="A5726" s="19" t="s">
        <v>43417</v>
      </c>
      <c r="B5726" s="20" t="s">
        <v>43418</v>
      </c>
      <c r="C5726" s="21" t="s">
        <v>43419</v>
      </c>
      <c r="D5726" s="21" t="s">
        <v>43420</v>
      </c>
      <c r="E5726" s="21" t="s">
        <v>43421</v>
      </c>
      <c r="F5726" s="21" t="s">
        <v>15060</v>
      </c>
    </row>
    <row r="5727" spans="1:6" ht="32" customHeight="1">
      <c r="A5727" s="19" t="s">
        <v>43422</v>
      </c>
      <c r="B5727" s="20" t="s">
        <v>43423</v>
      </c>
      <c r="C5727" s="21" t="s">
        <v>43424</v>
      </c>
      <c r="D5727" s="21" t="s">
        <v>43425</v>
      </c>
      <c r="E5727" s="21" t="s">
        <v>43426</v>
      </c>
      <c r="F5727" s="21" t="s">
        <v>15060</v>
      </c>
    </row>
    <row r="5728" spans="1:6" ht="32" customHeight="1">
      <c r="A5728" s="19" t="s">
        <v>43427</v>
      </c>
      <c r="B5728" s="20" t="s">
        <v>43428</v>
      </c>
      <c r="C5728" s="21" t="s">
        <v>43429</v>
      </c>
      <c r="D5728" s="21" t="s">
        <v>43430</v>
      </c>
      <c r="E5728" s="21" t="s">
        <v>43431</v>
      </c>
      <c r="F5728" s="21" t="s">
        <v>15060</v>
      </c>
    </row>
    <row r="5729" spans="1:6" ht="32" customHeight="1">
      <c r="A5729" s="19" t="s">
        <v>43432</v>
      </c>
      <c r="B5729" s="20" t="s">
        <v>43433</v>
      </c>
      <c r="C5729" s="21" t="s">
        <v>43434</v>
      </c>
      <c r="D5729" s="21" t="s">
        <v>43435</v>
      </c>
      <c r="E5729" s="21" t="s">
        <v>43436</v>
      </c>
      <c r="F5729" s="21" t="s">
        <v>15060</v>
      </c>
    </row>
    <row r="5730" spans="1:6" ht="32" customHeight="1">
      <c r="A5730" s="19" t="s">
        <v>43437</v>
      </c>
      <c r="B5730" s="20" t="s">
        <v>43438</v>
      </c>
      <c r="C5730" s="21" t="s">
        <v>43439</v>
      </c>
      <c r="D5730" s="21" t="s">
        <v>43440</v>
      </c>
      <c r="E5730" s="21" t="s">
        <v>43441</v>
      </c>
      <c r="F5730" s="21" t="s">
        <v>15060</v>
      </c>
    </row>
    <row r="5731" spans="1:6" ht="32" customHeight="1">
      <c r="A5731" s="19" t="s">
        <v>43442</v>
      </c>
      <c r="B5731" s="20" t="s">
        <v>43443</v>
      </c>
      <c r="C5731" s="21" t="s">
        <v>43444</v>
      </c>
      <c r="D5731" s="21" t="s">
        <v>43445</v>
      </c>
      <c r="E5731" s="21" t="s">
        <v>43446</v>
      </c>
      <c r="F5731" s="21" t="s">
        <v>15060</v>
      </c>
    </row>
    <row r="5732" spans="1:6" ht="32" customHeight="1">
      <c r="A5732" s="19" t="s">
        <v>43447</v>
      </c>
      <c r="B5732" s="20" t="s">
        <v>43448</v>
      </c>
      <c r="C5732" s="21" t="s">
        <v>43449</v>
      </c>
      <c r="D5732" s="21" t="s">
        <v>43450</v>
      </c>
      <c r="E5732" s="21" t="s">
        <v>43451</v>
      </c>
      <c r="F5732" s="21" t="s">
        <v>15060</v>
      </c>
    </row>
    <row r="5733" spans="1:6" ht="32" customHeight="1">
      <c r="A5733" s="19" t="s">
        <v>43452</v>
      </c>
      <c r="B5733" s="20" t="s">
        <v>43453</v>
      </c>
      <c r="C5733" s="21" t="s">
        <v>43454</v>
      </c>
      <c r="D5733" s="21" t="s">
        <v>43455</v>
      </c>
      <c r="E5733" s="21" t="s">
        <v>43456</v>
      </c>
      <c r="F5733" s="21" t="s">
        <v>15060</v>
      </c>
    </row>
    <row r="5734" spans="1:6" ht="32" customHeight="1">
      <c r="A5734" s="19" t="s">
        <v>43457</v>
      </c>
      <c r="B5734" s="20" t="s">
        <v>43458</v>
      </c>
      <c r="C5734" s="21" t="s">
        <v>43459</v>
      </c>
      <c r="D5734" s="21" t="s">
        <v>43460</v>
      </c>
      <c r="E5734" s="21" t="s">
        <v>43461</v>
      </c>
      <c r="F5734" s="21" t="s">
        <v>15060</v>
      </c>
    </row>
    <row r="5735" spans="1:6" ht="32" customHeight="1">
      <c r="A5735" s="19" t="s">
        <v>43462</v>
      </c>
      <c r="B5735" s="20" t="s">
        <v>43463</v>
      </c>
      <c r="C5735" s="21" t="s">
        <v>43464</v>
      </c>
      <c r="D5735" s="21" t="s">
        <v>43465</v>
      </c>
      <c r="E5735" s="21" t="s">
        <v>43466</v>
      </c>
      <c r="F5735" s="21" t="s">
        <v>15060</v>
      </c>
    </row>
    <row r="5736" spans="1:6" ht="32" customHeight="1">
      <c r="A5736" s="19" t="s">
        <v>43467</v>
      </c>
      <c r="B5736" s="20" t="s">
        <v>43468</v>
      </c>
      <c r="C5736" s="21" t="s">
        <v>43469</v>
      </c>
      <c r="D5736" s="21" t="s">
        <v>43470</v>
      </c>
      <c r="E5736" s="21" t="s">
        <v>43471</v>
      </c>
      <c r="F5736" s="21" t="s">
        <v>15060</v>
      </c>
    </row>
    <row r="5737" spans="1:6" ht="32" customHeight="1">
      <c r="A5737" s="19" t="s">
        <v>43472</v>
      </c>
      <c r="B5737" s="20" t="s">
        <v>43473</v>
      </c>
      <c r="C5737" s="21" t="s">
        <v>43474</v>
      </c>
      <c r="D5737" s="21" t="s">
        <v>43475</v>
      </c>
      <c r="E5737" s="21" t="s">
        <v>43476</v>
      </c>
      <c r="F5737" s="21" t="s">
        <v>15060</v>
      </c>
    </row>
    <row r="5738" spans="1:6" ht="32" customHeight="1">
      <c r="A5738" s="19" t="s">
        <v>43477</v>
      </c>
      <c r="B5738" s="20" t="s">
        <v>43478</v>
      </c>
      <c r="C5738" s="21" t="s">
        <v>43479</v>
      </c>
      <c r="D5738" s="21" t="s">
        <v>43480</v>
      </c>
      <c r="E5738" s="21" t="s">
        <v>43481</v>
      </c>
      <c r="F5738" s="21" t="s">
        <v>15060</v>
      </c>
    </row>
    <row r="5739" spans="1:6" ht="32" customHeight="1">
      <c r="A5739" s="19" t="s">
        <v>43482</v>
      </c>
      <c r="B5739" s="20" t="s">
        <v>43483</v>
      </c>
      <c r="C5739" s="21" t="s">
        <v>43484</v>
      </c>
      <c r="D5739" s="21" t="s">
        <v>43485</v>
      </c>
      <c r="E5739" s="21" t="s">
        <v>43486</v>
      </c>
      <c r="F5739" s="21" t="s">
        <v>15060</v>
      </c>
    </row>
    <row r="5740" spans="1:6" ht="32" customHeight="1">
      <c r="A5740" s="19" t="s">
        <v>43487</v>
      </c>
      <c r="B5740" s="20" t="s">
        <v>43488</v>
      </c>
      <c r="C5740" s="21" t="s">
        <v>43489</v>
      </c>
      <c r="D5740" s="21" t="s">
        <v>43490</v>
      </c>
      <c r="E5740" s="21" t="s">
        <v>43491</v>
      </c>
      <c r="F5740" s="21" t="s">
        <v>15060</v>
      </c>
    </row>
    <row r="5741" spans="1:6" ht="32" customHeight="1">
      <c r="A5741" s="19" t="s">
        <v>43492</v>
      </c>
      <c r="B5741" s="20" t="s">
        <v>43493</v>
      </c>
      <c r="C5741" s="21" t="s">
        <v>43494</v>
      </c>
      <c r="D5741" s="21" t="s">
        <v>43495</v>
      </c>
      <c r="E5741" s="21" t="s">
        <v>43496</v>
      </c>
      <c r="F5741" s="21" t="s">
        <v>15060</v>
      </c>
    </row>
    <row r="5742" spans="1:6" ht="32" customHeight="1">
      <c r="A5742" s="19" t="s">
        <v>43497</v>
      </c>
      <c r="B5742" s="20" t="s">
        <v>43498</v>
      </c>
      <c r="C5742" s="21" t="s">
        <v>43499</v>
      </c>
      <c r="D5742" s="21" t="s">
        <v>43500</v>
      </c>
      <c r="E5742" s="21" t="s">
        <v>43501</v>
      </c>
      <c r="F5742" s="21" t="s">
        <v>15060</v>
      </c>
    </row>
    <row r="5743" spans="1:6" ht="32" customHeight="1">
      <c r="A5743" s="19" t="s">
        <v>43502</v>
      </c>
      <c r="B5743" s="20" t="s">
        <v>43503</v>
      </c>
      <c r="C5743" s="21" t="s">
        <v>43504</v>
      </c>
      <c r="D5743" s="21" t="s">
        <v>43505</v>
      </c>
      <c r="E5743" s="21" t="s">
        <v>43506</v>
      </c>
      <c r="F5743" s="21" t="s">
        <v>15060</v>
      </c>
    </row>
    <row r="5744" spans="1:6" ht="32" customHeight="1">
      <c r="A5744" s="19" t="s">
        <v>43507</v>
      </c>
      <c r="B5744" s="20" t="s">
        <v>43508</v>
      </c>
      <c r="C5744" s="21" t="s">
        <v>43509</v>
      </c>
      <c r="D5744" s="21" t="s">
        <v>43510</v>
      </c>
      <c r="E5744" s="21" t="s">
        <v>43511</v>
      </c>
      <c r="F5744" s="21" t="s">
        <v>15060</v>
      </c>
    </row>
    <row r="5745" spans="1:6" ht="32" customHeight="1">
      <c r="A5745" s="19" t="s">
        <v>43512</v>
      </c>
      <c r="B5745" s="20" t="s">
        <v>43513</v>
      </c>
      <c r="C5745" s="21" t="s">
        <v>43514</v>
      </c>
      <c r="D5745" s="21" t="s">
        <v>43515</v>
      </c>
      <c r="E5745" s="21" t="s">
        <v>43516</v>
      </c>
      <c r="F5745" s="21" t="s">
        <v>15060</v>
      </c>
    </row>
    <row r="5746" spans="1:6" ht="32" customHeight="1">
      <c r="A5746" s="19" t="s">
        <v>43517</v>
      </c>
      <c r="B5746" s="20" t="s">
        <v>43518</v>
      </c>
      <c r="C5746" s="21" t="s">
        <v>43519</v>
      </c>
      <c r="D5746" s="21" t="s">
        <v>43520</v>
      </c>
      <c r="E5746" s="21" t="s">
        <v>43521</v>
      </c>
      <c r="F5746" s="21" t="s">
        <v>15060</v>
      </c>
    </row>
    <row r="5747" spans="1:6" ht="32" customHeight="1">
      <c r="A5747" s="19" t="s">
        <v>43522</v>
      </c>
      <c r="B5747" s="20" t="s">
        <v>43523</v>
      </c>
      <c r="C5747" s="21" t="s">
        <v>43524</v>
      </c>
      <c r="D5747" s="21" t="s">
        <v>43525</v>
      </c>
      <c r="E5747" s="21" t="s">
        <v>43526</v>
      </c>
      <c r="F5747" s="21" t="s">
        <v>15060</v>
      </c>
    </row>
    <row r="5748" spans="1:6" ht="32" customHeight="1">
      <c r="A5748" s="19" t="s">
        <v>43527</v>
      </c>
      <c r="B5748" s="20" t="s">
        <v>43528</v>
      </c>
      <c r="C5748" s="21" t="s">
        <v>43529</v>
      </c>
      <c r="D5748" s="21" t="s">
        <v>43530</v>
      </c>
      <c r="E5748" s="21" t="s">
        <v>43531</v>
      </c>
      <c r="F5748" s="21" t="s">
        <v>15060</v>
      </c>
    </row>
    <row r="5749" spans="1:6" ht="32" customHeight="1">
      <c r="A5749" s="19" t="s">
        <v>43532</v>
      </c>
      <c r="B5749" s="20" t="s">
        <v>43533</v>
      </c>
      <c r="C5749" s="21" t="s">
        <v>43534</v>
      </c>
      <c r="D5749" s="21" t="s">
        <v>43535</v>
      </c>
      <c r="E5749" s="21" t="s">
        <v>43536</v>
      </c>
      <c r="F5749" s="21" t="s">
        <v>15060</v>
      </c>
    </row>
    <row r="5750" spans="1:6" ht="32" customHeight="1">
      <c r="A5750" s="19" t="s">
        <v>43537</v>
      </c>
      <c r="B5750" s="20" t="s">
        <v>43538</v>
      </c>
      <c r="C5750" s="21" t="s">
        <v>43539</v>
      </c>
      <c r="D5750" s="21" t="s">
        <v>43540</v>
      </c>
      <c r="E5750" s="21" t="s">
        <v>43541</v>
      </c>
      <c r="F5750" s="21" t="s">
        <v>15060</v>
      </c>
    </row>
    <row r="5751" spans="1:6" ht="32" customHeight="1">
      <c r="A5751" s="19" t="s">
        <v>43542</v>
      </c>
      <c r="B5751" s="20" t="s">
        <v>43543</v>
      </c>
      <c r="C5751" s="21" t="s">
        <v>43544</v>
      </c>
      <c r="D5751" s="21" t="s">
        <v>43545</v>
      </c>
      <c r="E5751" s="21" t="s">
        <v>43546</v>
      </c>
      <c r="F5751" s="21" t="s">
        <v>15060</v>
      </c>
    </row>
    <row r="5752" spans="1:6" ht="32" customHeight="1">
      <c r="A5752" s="19" t="s">
        <v>43547</v>
      </c>
      <c r="B5752" s="20" t="s">
        <v>43548</v>
      </c>
      <c r="C5752" s="21" t="s">
        <v>43549</v>
      </c>
      <c r="D5752" s="21" t="s">
        <v>43550</v>
      </c>
      <c r="E5752" s="21" t="s">
        <v>43551</v>
      </c>
      <c r="F5752" s="21" t="s">
        <v>15060</v>
      </c>
    </row>
    <row r="5753" spans="1:6" ht="32" customHeight="1">
      <c r="A5753" s="19" t="s">
        <v>43552</v>
      </c>
      <c r="B5753" s="20" t="s">
        <v>43553</v>
      </c>
      <c r="C5753" s="21" t="s">
        <v>43554</v>
      </c>
      <c r="D5753" s="21" t="s">
        <v>43555</v>
      </c>
      <c r="E5753" s="21" t="s">
        <v>43556</v>
      </c>
      <c r="F5753" s="21" t="s">
        <v>15060</v>
      </c>
    </row>
    <row r="5754" spans="1:6" ht="32" customHeight="1">
      <c r="A5754" s="19" t="s">
        <v>43557</v>
      </c>
      <c r="B5754" s="20" t="s">
        <v>43558</v>
      </c>
      <c r="C5754" s="21" t="s">
        <v>43559</v>
      </c>
      <c r="D5754" s="21" t="s">
        <v>43560</v>
      </c>
      <c r="E5754" s="21" t="s">
        <v>43561</v>
      </c>
      <c r="F5754" s="21" t="s">
        <v>15060</v>
      </c>
    </row>
    <row r="5755" spans="1:6" ht="32" customHeight="1">
      <c r="A5755" s="19" t="s">
        <v>43562</v>
      </c>
      <c r="B5755" s="20" t="s">
        <v>43563</v>
      </c>
      <c r="C5755" s="21" t="s">
        <v>43564</v>
      </c>
      <c r="D5755" s="21" t="s">
        <v>43565</v>
      </c>
      <c r="E5755" s="21" t="s">
        <v>43566</v>
      </c>
      <c r="F5755" s="21" t="s">
        <v>15060</v>
      </c>
    </row>
    <row r="5756" spans="1:6" ht="32" customHeight="1">
      <c r="A5756" s="19" t="s">
        <v>43567</v>
      </c>
      <c r="B5756" s="20" t="s">
        <v>43568</v>
      </c>
      <c r="C5756" s="21" t="s">
        <v>43569</v>
      </c>
      <c r="D5756" s="21" t="s">
        <v>43570</v>
      </c>
      <c r="E5756" s="21" t="s">
        <v>43571</v>
      </c>
      <c r="F5756" s="21" t="s">
        <v>15060</v>
      </c>
    </row>
    <row r="5757" spans="1:6" ht="32" customHeight="1">
      <c r="A5757" s="19" t="s">
        <v>43572</v>
      </c>
      <c r="B5757" s="20" t="s">
        <v>43573</v>
      </c>
      <c r="C5757" s="21" t="s">
        <v>43574</v>
      </c>
      <c r="D5757" s="21" t="s">
        <v>43575</v>
      </c>
      <c r="E5757" s="21" t="s">
        <v>43576</v>
      </c>
      <c r="F5757" s="21" t="s">
        <v>15060</v>
      </c>
    </row>
    <row r="5758" spans="1:6" ht="32" customHeight="1">
      <c r="A5758" s="19" t="s">
        <v>43577</v>
      </c>
      <c r="B5758" s="20" t="s">
        <v>43578</v>
      </c>
      <c r="C5758" s="21" t="s">
        <v>43579</v>
      </c>
      <c r="D5758" s="21" t="s">
        <v>43580</v>
      </c>
      <c r="E5758" s="21" t="s">
        <v>43581</v>
      </c>
      <c r="F5758" s="21" t="s">
        <v>15060</v>
      </c>
    </row>
    <row r="5759" spans="1:6" ht="32" customHeight="1">
      <c r="A5759" s="19" t="s">
        <v>43582</v>
      </c>
      <c r="B5759" s="20" t="s">
        <v>43583</v>
      </c>
      <c r="C5759" s="21" t="s">
        <v>43584</v>
      </c>
      <c r="D5759" s="21" t="s">
        <v>43585</v>
      </c>
      <c r="E5759" s="21" t="s">
        <v>43586</v>
      </c>
      <c r="F5759" s="21" t="s">
        <v>15060</v>
      </c>
    </row>
    <row r="5760" spans="1:6" ht="32" customHeight="1">
      <c r="A5760" s="19" t="s">
        <v>43587</v>
      </c>
      <c r="B5760" s="20" t="s">
        <v>43588</v>
      </c>
      <c r="C5760" s="21" t="s">
        <v>43589</v>
      </c>
      <c r="D5760" s="21" t="s">
        <v>43590</v>
      </c>
      <c r="E5760" s="21" t="s">
        <v>43591</v>
      </c>
      <c r="F5760" s="21" t="s">
        <v>15060</v>
      </c>
    </row>
    <row r="5761" spans="1:6" ht="32" customHeight="1">
      <c r="A5761" s="19" t="s">
        <v>43592</v>
      </c>
      <c r="B5761" s="20" t="s">
        <v>43593</v>
      </c>
      <c r="C5761" s="21" t="s">
        <v>43594</v>
      </c>
      <c r="D5761" s="21" t="s">
        <v>43595</v>
      </c>
      <c r="E5761" s="21" t="s">
        <v>43596</v>
      </c>
      <c r="F5761" s="21" t="s">
        <v>15060</v>
      </c>
    </row>
    <row r="5762" spans="1:6" ht="32" customHeight="1">
      <c r="A5762" s="19" t="s">
        <v>43597</v>
      </c>
      <c r="B5762" s="20" t="s">
        <v>43598</v>
      </c>
      <c r="C5762" s="21" t="s">
        <v>43599</v>
      </c>
      <c r="D5762" s="21" t="s">
        <v>43600</v>
      </c>
      <c r="E5762" s="21" t="s">
        <v>43601</v>
      </c>
      <c r="F5762" s="21" t="s">
        <v>15060</v>
      </c>
    </row>
    <row r="5763" spans="1:6" ht="32" customHeight="1">
      <c r="A5763" s="19" t="s">
        <v>43602</v>
      </c>
      <c r="B5763" s="20" t="s">
        <v>43603</v>
      </c>
      <c r="C5763" s="21" t="s">
        <v>43604</v>
      </c>
      <c r="D5763" s="21" t="s">
        <v>43605</v>
      </c>
      <c r="E5763" s="21" t="s">
        <v>43606</v>
      </c>
      <c r="F5763" s="21" t="s">
        <v>15060</v>
      </c>
    </row>
    <row r="5764" spans="1:6" ht="32" customHeight="1">
      <c r="A5764" s="19" t="s">
        <v>43607</v>
      </c>
      <c r="B5764" s="20" t="s">
        <v>43608</v>
      </c>
      <c r="C5764" s="21" t="s">
        <v>43609</v>
      </c>
      <c r="D5764" s="21" t="s">
        <v>43610</v>
      </c>
      <c r="E5764" s="21" t="s">
        <v>43611</v>
      </c>
      <c r="F5764" s="21" t="s">
        <v>15060</v>
      </c>
    </row>
    <row r="5765" spans="1:6" ht="32" customHeight="1">
      <c r="A5765" s="19" t="s">
        <v>43612</v>
      </c>
      <c r="B5765" s="20" t="s">
        <v>43613</v>
      </c>
      <c r="C5765" s="21" t="s">
        <v>43614</v>
      </c>
      <c r="D5765" s="21" t="s">
        <v>43615</v>
      </c>
      <c r="E5765" s="21" t="s">
        <v>43616</v>
      </c>
      <c r="F5765" s="21" t="s">
        <v>15060</v>
      </c>
    </row>
    <row r="5766" spans="1:6" ht="32" customHeight="1">
      <c r="A5766" s="19" t="s">
        <v>43617</v>
      </c>
      <c r="B5766" s="20" t="s">
        <v>43618</v>
      </c>
      <c r="C5766" s="21" t="s">
        <v>43619</v>
      </c>
      <c r="D5766" s="21" t="s">
        <v>43620</v>
      </c>
      <c r="E5766" s="21" t="s">
        <v>43621</v>
      </c>
      <c r="F5766" s="21" t="s">
        <v>15060</v>
      </c>
    </row>
    <row r="5767" spans="1:6" ht="32" customHeight="1">
      <c r="A5767" s="19" t="s">
        <v>43622</v>
      </c>
      <c r="B5767" s="20" t="s">
        <v>43623</v>
      </c>
      <c r="C5767" s="21" t="s">
        <v>43624</v>
      </c>
      <c r="D5767" s="21" t="s">
        <v>43625</v>
      </c>
      <c r="E5767" s="21" t="s">
        <v>43626</v>
      </c>
      <c r="F5767" s="21" t="s">
        <v>15060</v>
      </c>
    </row>
    <row r="5768" spans="1:6" ht="32" customHeight="1">
      <c r="A5768" s="19" t="s">
        <v>43627</v>
      </c>
      <c r="B5768" s="20" t="s">
        <v>43628</v>
      </c>
      <c r="C5768" s="21" t="s">
        <v>43629</v>
      </c>
      <c r="D5768" s="21" t="s">
        <v>43630</v>
      </c>
      <c r="E5768" s="21" t="s">
        <v>43631</v>
      </c>
      <c r="F5768" s="21" t="s">
        <v>15060</v>
      </c>
    </row>
    <row r="5769" spans="1:6" ht="32" customHeight="1">
      <c r="A5769" s="19" t="s">
        <v>43632</v>
      </c>
      <c r="B5769" s="20" t="s">
        <v>43633</v>
      </c>
      <c r="C5769" s="21" t="s">
        <v>43634</v>
      </c>
      <c r="D5769" s="21" t="s">
        <v>43635</v>
      </c>
      <c r="E5769" s="21" t="s">
        <v>43636</v>
      </c>
      <c r="F5769" s="21" t="s">
        <v>15060</v>
      </c>
    </row>
    <row r="5770" spans="1:6" ht="32" customHeight="1">
      <c r="A5770" s="19" t="s">
        <v>43637</v>
      </c>
      <c r="B5770" s="20" t="s">
        <v>43638</v>
      </c>
      <c r="C5770" s="21" t="s">
        <v>43639</v>
      </c>
      <c r="D5770" s="21" t="s">
        <v>43640</v>
      </c>
      <c r="E5770" s="21" t="s">
        <v>43641</v>
      </c>
      <c r="F5770" s="21" t="s">
        <v>15060</v>
      </c>
    </row>
    <row r="5771" spans="1:6" ht="32" customHeight="1">
      <c r="A5771" s="19" t="s">
        <v>43642</v>
      </c>
      <c r="B5771" s="20" t="s">
        <v>43643</v>
      </c>
      <c r="C5771" s="21" t="s">
        <v>43644</v>
      </c>
      <c r="D5771" s="21" t="s">
        <v>43645</v>
      </c>
      <c r="E5771" s="21" t="s">
        <v>43646</v>
      </c>
      <c r="F5771" s="21" t="s">
        <v>15060</v>
      </c>
    </row>
    <row r="5772" spans="1:6" ht="32" customHeight="1">
      <c r="A5772" s="19" t="s">
        <v>43647</v>
      </c>
      <c r="B5772" s="20" t="s">
        <v>43648</v>
      </c>
      <c r="C5772" s="21" t="s">
        <v>43649</v>
      </c>
      <c r="D5772" s="21" t="s">
        <v>43650</v>
      </c>
      <c r="E5772" s="21" t="s">
        <v>43651</v>
      </c>
      <c r="F5772" s="21" t="s">
        <v>15060</v>
      </c>
    </row>
    <row r="5773" spans="1:6" ht="32" customHeight="1">
      <c r="A5773" s="19" t="s">
        <v>43652</v>
      </c>
      <c r="B5773" s="20" t="s">
        <v>43653</v>
      </c>
      <c r="C5773" s="21" t="s">
        <v>43654</v>
      </c>
      <c r="D5773" s="21" t="s">
        <v>43655</v>
      </c>
      <c r="E5773" s="21" t="s">
        <v>43656</v>
      </c>
      <c r="F5773" s="21" t="s">
        <v>15060</v>
      </c>
    </row>
    <row r="5774" spans="1:6" ht="32" customHeight="1">
      <c r="A5774" s="19" t="s">
        <v>43657</v>
      </c>
      <c r="B5774" s="20" t="s">
        <v>43658</v>
      </c>
      <c r="C5774" s="21" t="s">
        <v>43659</v>
      </c>
      <c r="D5774" s="21" t="s">
        <v>43660</v>
      </c>
      <c r="E5774" s="21" t="s">
        <v>43661</v>
      </c>
      <c r="F5774" s="21" t="s">
        <v>15060</v>
      </c>
    </row>
    <row r="5775" spans="1:6" ht="32" customHeight="1">
      <c r="A5775" s="19" t="s">
        <v>43662</v>
      </c>
      <c r="B5775" s="20" t="s">
        <v>43663</v>
      </c>
      <c r="C5775" s="21" t="s">
        <v>43664</v>
      </c>
      <c r="D5775" s="21" t="s">
        <v>43665</v>
      </c>
      <c r="E5775" s="21" t="s">
        <v>43666</v>
      </c>
      <c r="F5775" s="21" t="s">
        <v>15060</v>
      </c>
    </row>
    <row r="5776" spans="1:6" ht="32" customHeight="1">
      <c r="A5776" s="19" t="s">
        <v>43667</v>
      </c>
      <c r="B5776" s="20" t="s">
        <v>43668</v>
      </c>
      <c r="C5776" s="21" t="s">
        <v>43669</v>
      </c>
      <c r="D5776" s="21" t="s">
        <v>43670</v>
      </c>
      <c r="E5776" s="21" t="s">
        <v>43671</v>
      </c>
      <c r="F5776" s="21" t="s">
        <v>15060</v>
      </c>
    </row>
    <row r="5777" spans="1:6" ht="32" customHeight="1">
      <c r="A5777" s="19" t="s">
        <v>43672</v>
      </c>
      <c r="B5777" s="20" t="s">
        <v>43673</v>
      </c>
      <c r="C5777" s="21" t="s">
        <v>43674</v>
      </c>
      <c r="D5777" s="21" t="s">
        <v>43675</v>
      </c>
      <c r="E5777" s="21" t="s">
        <v>43676</v>
      </c>
      <c r="F5777" s="21" t="s">
        <v>15060</v>
      </c>
    </row>
    <row r="5778" spans="1:6" ht="32" customHeight="1">
      <c r="A5778" s="19" t="s">
        <v>43677</v>
      </c>
      <c r="B5778" s="20" t="s">
        <v>43678</v>
      </c>
      <c r="C5778" s="21" t="s">
        <v>43679</v>
      </c>
      <c r="D5778" s="21" t="s">
        <v>43680</v>
      </c>
      <c r="E5778" s="21" t="s">
        <v>43681</v>
      </c>
      <c r="F5778" s="21" t="s">
        <v>15060</v>
      </c>
    </row>
    <row r="5779" spans="1:6" ht="32" customHeight="1">
      <c r="A5779" s="19" t="s">
        <v>43682</v>
      </c>
      <c r="B5779" s="20" t="s">
        <v>43683</v>
      </c>
      <c r="C5779" s="21" t="s">
        <v>43684</v>
      </c>
      <c r="D5779" s="21" t="s">
        <v>43685</v>
      </c>
      <c r="E5779" s="21" t="s">
        <v>43686</v>
      </c>
      <c r="F5779" s="21" t="s">
        <v>15060</v>
      </c>
    </row>
    <row r="5780" spans="1:6" ht="32" customHeight="1">
      <c r="A5780" s="19" t="s">
        <v>43687</v>
      </c>
      <c r="B5780" s="20" t="s">
        <v>43688</v>
      </c>
      <c r="C5780" s="21" t="s">
        <v>43689</v>
      </c>
      <c r="D5780" s="21" t="s">
        <v>43690</v>
      </c>
      <c r="E5780" s="21" t="s">
        <v>43691</v>
      </c>
      <c r="F5780" s="21" t="s">
        <v>15060</v>
      </c>
    </row>
    <row r="5781" spans="1:6" ht="32" customHeight="1">
      <c r="A5781" s="19" t="s">
        <v>43692</v>
      </c>
      <c r="B5781" s="20" t="s">
        <v>43693</v>
      </c>
      <c r="C5781" s="21" t="s">
        <v>43694</v>
      </c>
      <c r="D5781" s="21" t="s">
        <v>43695</v>
      </c>
      <c r="E5781" s="21" t="s">
        <v>43696</v>
      </c>
      <c r="F5781" s="21" t="s">
        <v>15060</v>
      </c>
    </row>
    <row r="5782" spans="1:6" ht="32" customHeight="1">
      <c r="A5782" s="19" t="s">
        <v>43697</v>
      </c>
      <c r="B5782" s="20" t="s">
        <v>43698</v>
      </c>
      <c r="C5782" s="21" t="s">
        <v>43699</v>
      </c>
      <c r="D5782" s="21" t="s">
        <v>43700</v>
      </c>
      <c r="E5782" s="21" t="s">
        <v>43701</v>
      </c>
      <c r="F5782" s="21" t="s">
        <v>15060</v>
      </c>
    </row>
    <row r="5783" spans="1:6" ht="32" customHeight="1">
      <c r="A5783" s="19" t="s">
        <v>43702</v>
      </c>
      <c r="B5783" s="20" t="s">
        <v>43703</v>
      </c>
      <c r="C5783" s="21" t="s">
        <v>43704</v>
      </c>
      <c r="D5783" s="21" t="s">
        <v>43705</v>
      </c>
      <c r="E5783" s="21" t="s">
        <v>43706</v>
      </c>
      <c r="F5783" s="21" t="s">
        <v>15060</v>
      </c>
    </row>
    <row r="5784" spans="1:6" ht="32" customHeight="1">
      <c r="A5784" s="19" t="s">
        <v>43707</v>
      </c>
      <c r="B5784" s="20" t="s">
        <v>43708</v>
      </c>
      <c r="C5784" s="21" t="s">
        <v>43709</v>
      </c>
      <c r="D5784" s="21" t="s">
        <v>43710</v>
      </c>
      <c r="E5784" s="21" t="s">
        <v>43711</v>
      </c>
      <c r="F5784" s="21" t="s">
        <v>15060</v>
      </c>
    </row>
    <row r="5785" spans="1:6" ht="32" customHeight="1">
      <c r="A5785" s="19" t="s">
        <v>43712</v>
      </c>
      <c r="B5785" s="20" t="s">
        <v>43713</v>
      </c>
      <c r="C5785" s="21" t="s">
        <v>43714</v>
      </c>
      <c r="D5785" s="21" t="s">
        <v>43715</v>
      </c>
      <c r="E5785" s="21" t="s">
        <v>43716</v>
      </c>
      <c r="F5785" s="21" t="s">
        <v>15060</v>
      </c>
    </row>
    <row r="5786" spans="1:6" ht="32" customHeight="1">
      <c r="A5786" s="19" t="s">
        <v>43717</v>
      </c>
      <c r="B5786" s="20" t="s">
        <v>43718</v>
      </c>
      <c r="C5786" s="21" t="s">
        <v>43719</v>
      </c>
      <c r="D5786" s="21" t="s">
        <v>43720</v>
      </c>
      <c r="E5786" s="21" t="s">
        <v>43721</v>
      </c>
      <c r="F5786" s="21" t="s">
        <v>15060</v>
      </c>
    </row>
    <row r="5787" spans="1:6" ht="32" customHeight="1">
      <c r="A5787" s="19" t="s">
        <v>43722</v>
      </c>
      <c r="B5787" s="20" t="s">
        <v>43723</v>
      </c>
      <c r="C5787" s="21" t="s">
        <v>43724</v>
      </c>
      <c r="D5787" s="21" t="s">
        <v>43725</v>
      </c>
      <c r="E5787" s="21" t="s">
        <v>43726</v>
      </c>
      <c r="F5787" s="21" t="s">
        <v>15060</v>
      </c>
    </row>
    <row r="5788" spans="1:6" ht="32" customHeight="1">
      <c r="A5788" s="19" t="s">
        <v>43727</v>
      </c>
      <c r="B5788" s="20" t="s">
        <v>43728</v>
      </c>
      <c r="C5788" s="21" t="s">
        <v>43729</v>
      </c>
      <c r="D5788" s="21" t="s">
        <v>43730</v>
      </c>
      <c r="E5788" s="21" t="s">
        <v>43731</v>
      </c>
      <c r="F5788" s="21" t="s">
        <v>15060</v>
      </c>
    </row>
    <row r="5789" spans="1:6" ht="32" customHeight="1">
      <c r="A5789" s="19" t="s">
        <v>43732</v>
      </c>
      <c r="B5789" s="20" t="s">
        <v>43733</v>
      </c>
      <c r="C5789" s="21" t="s">
        <v>43734</v>
      </c>
      <c r="D5789" s="21" t="s">
        <v>43735</v>
      </c>
      <c r="E5789" s="21" t="s">
        <v>43736</v>
      </c>
      <c r="F5789" s="21" t="s">
        <v>15060</v>
      </c>
    </row>
    <row r="5790" spans="1:6" ht="32" customHeight="1">
      <c r="A5790" s="19" t="s">
        <v>43737</v>
      </c>
      <c r="B5790" s="20" t="s">
        <v>43738</v>
      </c>
      <c r="C5790" s="21" t="s">
        <v>43739</v>
      </c>
      <c r="D5790" s="21" t="s">
        <v>43740</v>
      </c>
      <c r="E5790" s="21" t="s">
        <v>43741</v>
      </c>
      <c r="F5790" s="21" t="s">
        <v>15060</v>
      </c>
    </row>
    <row r="5791" spans="1:6" ht="32" customHeight="1">
      <c r="A5791" s="19" t="s">
        <v>43742</v>
      </c>
      <c r="B5791" s="20" t="s">
        <v>43743</v>
      </c>
      <c r="C5791" s="21" t="s">
        <v>43744</v>
      </c>
      <c r="D5791" s="21" t="s">
        <v>43745</v>
      </c>
      <c r="E5791" s="21" t="s">
        <v>43746</v>
      </c>
      <c r="F5791" s="21" t="s">
        <v>15060</v>
      </c>
    </row>
    <row r="5792" spans="1:6" ht="32" customHeight="1">
      <c r="A5792" s="19" t="s">
        <v>43747</v>
      </c>
      <c r="B5792" s="20" t="s">
        <v>43748</v>
      </c>
      <c r="C5792" s="21" t="s">
        <v>43749</v>
      </c>
      <c r="D5792" s="21" t="s">
        <v>43750</v>
      </c>
      <c r="E5792" s="21" t="s">
        <v>43751</v>
      </c>
      <c r="F5792" s="21" t="s">
        <v>15060</v>
      </c>
    </row>
    <row r="5793" spans="1:6" ht="32" customHeight="1">
      <c r="A5793" s="19" t="s">
        <v>43752</v>
      </c>
      <c r="B5793" s="20" t="s">
        <v>43753</v>
      </c>
      <c r="C5793" s="21" t="s">
        <v>43754</v>
      </c>
      <c r="D5793" s="21" t="s">
        <v>43755</v>
      </c>
      <c r="E5793" s="21" t="s">
        <v>43756</v>
      </c>
      <c r="F5793" s="21" t="s">
        <v>15060</v>
      </c>
    </row>
    <row r="5794" spans="1:6" ht="32" customHeight="1">
      <c r="A5794" s="19" t="s">
        <v>43757</v>
      </c>
      <c r="B5794" s="20" t="s">
        <v>43758</v>
      </c>
      <c r="C5794" s="21" t="s">
        <v>43759</v>
      </c>
      <c r="D5794" s="21" t="s">
        <v>43760</v>
      </c>
      <c r="E5794" s="21" t="s">
        <v>43761</v>
      </c>
      <c r="F5794" s="21" t="s">
        <v>15060</v>
      </c>
    </row>
    <row r="5795" spans="1:6" ht="32" customHeight="1">
      <c r="A5795" s="19" t="s">
        <v>43762</v>
      </c>
      <c r="B5795" s="20" t="s">
        <v>43763</v>
      </c>
      <c r="C5795" s="21" t="s">
        <v>43764</v>
      </c>
      <c r="D5795" s="21" t="s">
        <v>43765</v>
      </c>
      <c r="E5795" s="21" t="s">
        <v>43766</v>
      </c>
      <c r="F5795" s="21" t="s">
        <v>15060</v>
      </c>
    </row>
    <row r="5796" spans="1:6" ht="32" customHeight="1">
      <c r="A5796" s="19" t="s">
        <v>43767</v>
      </c>
      <c r="B5796" s="20" t="s">
        <v>43768</v>
      </c>
      <c r="C5796" s="21" t="s">
        <v>43769</v>
      </c>
      <c r="D5796" s="21" t="s">
        <v>43770</v>
      </c>
      <c r="E5796" s="21" t="s">
        <v>43771</v>
      </c>
      <c r="F5796" s="21" t="s">
        <v>15060</v>
      </c>
    </row>
    <row r="5797" spans="1:6" ht="32" customHeight="1">
      <c r="A5797" s="19" t="s">
        <v>43772</v>
      </c>
      <c r="B5797" s="20" t="s">
        <v>43773</v>
      </c>
      <c r="C5797" s="21" t="s">
        <v>43774</v>
      </c>
      <c r="D5797" s="21" t="s">
        <v>43775</v>
      </c>
      <c r="E5797" s="21" t="s">
        <v>43776</v>
      </c>
      <c r="F5797" s="21" t="s">
        <v>15060</v>
      </c>
    </row>
    <row r="5798" spans="1:6" ht="32" customHeight="1">
      <c r="A5798" s="19" t="s">
        <v>43777</v>
      </c>
      <c r="B5798" s="20" t="s">
        <v>43778</v>
      </c>
      <c r="C5798" s="21" t="s">
        <v>43779</v>
      </c>
      <c r="D5798" s="21" t="s">
        <v>43780</v>
      </c>
      <c r="E5798" s="21" t="s">
        <v>43781</v>
      </c>
      <c r="F5798" s="21" t="s">
        <v>15060</v>
      </c>
    </row>
    <row r="5799" spans="1:6" ht="32" customHeight="1">
      <c r="A5799" s="19" t="s">
        <v>43782</v>
      </c>
      <c r="B5799" s="20" t="s">
        <v>43783</v>
      </c>
      <c r="C5799" s="21" t="s">
        <v>43784</v>
      </c>
      <c r="D5799" s="21" t="s">
        <v>43785</v>
      </c>
      <c r="E5799" s="21" t="s">
        <v>43786</v>
      </c>
      <c r="F5799" s="21" t="s">
        <v>15060</v>
      </c>
    </row>
    <row r="5800" spans="1:6" ht="32" customHeight="1">
      <c r="A5800" s="19" t="s">
        <v>43787</v>
      </c>
      <c r="B5800" s="20" t="s">
        <v>43788</v>
      </c>
      <c r="C5800" s="21" t="s">
        <v>43789</v>
      </c>
      <c r="D5800" s="21" t="s">
        <v>43790</v>
      </c>
      <c r="E5800" s="21" t="s">
        <v>43791</v>
      </c>
      <c r="F5800" s="21" t="s">
        <v>15060</v>
      </c>
    </row>
    <row r="5801" spans="1:6" ht="32" customHeight="1">
      <c r="A5801" s="19" t="s">
        <v>43792</v>
      </c>
      <c r="B5801" s="20" t="s">
        <v>43793</v>
      </c>
      <c r="C5801" s="21" t="s">
        <v>43794</v>
      </c>
      <c r="D5801" s="21" t="s">
        <v>43795</v>
      </c>
      <c r="E5801" s="21" t="s">
        <v>43796</v>
      </c>
      <c r="F5801" s="21" t="s">
        <v>15060</v>
      </c>
    </row>
    <row r="5802" spans="1:6" ht="32" customHeight="1">
      <c r="A5802" s="19" t="s">
        <v>43797</v>
      </c>
      <c r="B5802" s="20" t="s">
        <v>43798</v>
      </c>
      <c r="C5802" s="21" t="s">
        <v>43799</v>
      </c>
      <c r="D5802" s="21" t="s">
        <v>43800</v>
      </c>
      <c r="E5802" s="21" t="s">
        <v>43801</v>
      </c>
      <c r="F5802" s="21" t="s">
        <v>15060</v>
      </c>
    </row>
    <row r="5803" spans="1:6" ht="32" customHeight="1">
      <c r="A5803" s="19" t="s">
        <v>43802</v>
      </c>
      <c r="B5803" s="20" t="s">
        <v>43803</v>
      </c>
      <c r="C5803" s="21" t="s">
        <v>43804</v>
      </c>
      <c r="D5803" s="21" t="s">
        <v>43805</v>
      </c>
      <c r="E5803" s="21" t="s">
        <v>43806</v>
      </c>
      <c r="F5803" s="21" t="s">
        <v>15060</v>
      </c>
    </row>
    <row r="5804" spans="1:6" ht="32" customHeight="1">
      <c r="A5804" s="19" t="s">
        <v>43807</v>
      </c>
      <c r="B5804" s="20" t="s">
        <v>43808</v>
      </c>
      <c r="C5804" s="21" t="s">
        <v>43809</v>
      </c>
      <c r="D5804" s="21" t="s">
        <v>43810</v>
      </c>
      <c r="E5804" s="21" t="s">
        <v>43811</v>
      </c>
      <c r="F5804" s="21" t="s">
        <v>15060</v>
      </c>
    </row>
    <row r="5805" spans="1:6" ht="32" customHeight="1">
      <c r="A5805" s="19" t="s">
        <v>43812</v>
      </c>
      <c r="B5805" s="20" t="s">
        <v>43813</v>
      </c>
      <c r="C5805" s="21" t="s">
        <v>43814</v>
      </c>
      <c r="D5805" s="21" t="s">
        <v>43815</v>
      </c>
      <c r="E5805" s="21" t="s">
        <v>43816</v>
      </c>
      <c r="F5805" s="21" t="s">
        <v>15060</v>
      </c>
    </row>
    <row r="5806" spans="1:6" ht="32" customHeight="1">
      <c r="A5806" s="19" t="s">
        <v>43817</v>
      </c>
      <c r="B5806" s="20" t="s">
        <v>43818</v>
      </c>
      <c r="C5806" s="21" t="s">
        <v>43819</v>
      </c>
      <c r="D5806" s="21" t="s">
        <v>43820</v>
      </c>
      <c r="E5806" s="21" t="s">
        <v>43821</v>
      </c>
      <c r="F5806" s="21" t="s">
        <v>15060</v>
      </c>
    </row>
    <row r="5807" spans="1:6" ht="32" customHeight="1">
      <c r="A5807" s="19" t="s">
        <v>43822</v>
      </c>
      <c r="B5807" s="20" t="s">
        <v>43823</v>
      </c>
      <c r="C5807" s="21" t="s">
        <v>43824</v>
      </c>
      <c r="D5807" s="21" t="s">
        <v>43825</v>
      </c>
      <c r="E5807" s="21" t="s">
        <v>43826</v>
      </c>
      <c r="F5807" s="21" t="s">
        <v>15060</v>
      </c>
    </row>
    <row r="5808" spans="1:6" ht="32" customHeight="1">
      <c r="A5808" s="19" t="s">
        <v>43827</v>
      </c>
      <c r="B5808" s="20" t="s">
        <v>43828</v>
      </c>
      <c r="C5808" s="21" t="s">
        <v>43829</v>
      </c>
      <c r="D5808" s="21" t="s">
        <v>43830</v>
      </c>
      <c r="E5808" s="21" t="s">
        <v>43831</v>
      </c>
      <c r="F5808" s="21" t="s">
        <v>15060</v>
      </c>
    </row>
    <row r="5809" spans="1:6" ht="32" customHeight="1">
      <c r="A5809" s="19" t="s">
        <v>43832</v>
      </c>
      <c r="B5809" s="20" t="s">
        <v>43833</v>
      </c>
      <c r="C5809" s="21" t="s">
        <v>43834</v>
      </c>
      <c r="D5809" s="21" t="s">
        <v>43835</v>
      </c>
      <c r="E5809" s="21" t="s">
        <v>43836</v>
      </c>
      <c r="F5809" s="21" t="s">
        <v>15060</v>
      </c>
    </row>
    <row r="5810" spans="1:6" ht="32" customHeight="1">
      <c r="A5810" s="19" t="s">
        <v>43837</v>
      </c>
      <c r="B5810" s="20" t="s">
        <v>43838</v>
      </c>
      <c r="C5810" s="21" t="s">
        <v>43839</v>
      </c>
      <c r="D5810" s="21" t="s">
        <v>43840</v>
      </c>
      <c r="E5810" s="21" t="s">
        <v>43841</v>
      </c>
      <c r="F5810" s="21" t="s">
        <v>15060</v>
      </c>
    </row>
    <row r="5811" spans="1:6" ht="32" customHeight="1">
      <c r="A5811" s="19" t="s">
        <v>43842</v>
      </c>
      <c r="B5811" s="20" t="s">
        <v>43843</v>
      </c>
      <c r="C5811" s="21" t="s">
        <v>43844</v>
      </c>
      <c r="D5811" s="21" t="s">
        <v>43845</v>
      </c>
      <c r="E5811" s="21" t="s">
        <v>43846</v>
      </c>
      <c r="F5811" s="21" t="s">
        <v>15060</v>
      </c>
    </row>
    <row r="5812" spans="1:6" ht="32" customHeight="1">
      <c r="A5812" s="19" t="s">
        <v>43847</v>
      </c>
      <c r="B5812" s="20" t="s">
        <v>43848</v>
      </c>
      <c r="C5812" s="21" t="s">
        <v>43849</v>
      </c>
      <c r="D5812" s="21" t="s">
        <v>43850</v>
      </c>
      <c r="E5812" s="21" t="s">
        <v>43851</v>
      </c>
      <c r="F5812" s="21" t="s">
        <v>15060</v>
      </c>
    </row>
    <row r="5813" spans="1:6" ht="32" customHeight="1">
      <c r="A5813" s="19" t="s">
        <v>43852</v>
      </c>
      <c r="B5813" s="20" t="s">
        <v>43853</v>
      </c>
      <c r="C5813" s="21" t="s">
        <v>43854</v>
      </c>
      <c r="D5813" s="21" t="s">
        <v>43855</v>
      </c>
      <c r="E5813" s="21" t="s">
        <v>43856</v>
      </c>
      <c r="F5813" s="21" t="s">
        <v>15060</v>
      </c>
    </row>
    <row r="5814" spans="1:6" ht="32" customHeight="1">
      <c r="A5814" s="19" t="s">
        <v>43857</v>
      </c>
      <c r="B5814" s="20" t="s">
        <v>43858</v>
      </c>
      <c r="C5814" s="21" t="s">
        <v>43859</v>
      </c>
      <c r="D5814" s="21" t="s">
        <v>43860</v>
      </c>
      <c r="E5814" s="21" t="s">
        <v>43861</v>
      </c>
      <c r="F5814" s="21" t="s">
        <v>15060</v>
      </c>
    </row>
    <row r="5815" spans="1:6" ht="32" customHeight="1">
      <c r="A5815" s="19" t="s">
        <v>43862</v>
      </c>
      <c r="B5815" s="20" t="s">
        <v>43863</v>
      </c>
      <c r="C5815" s="21" t="s">
        <v>43864</v>
      </c>
      <c r="D5815" s="21" t="s">
        <v>43865</v>
      </c>
      <c r="E5815" s="21" t="s">
        <v>43866</v>
      </c>
      <c r="F5815" s="21" t="s">
        <v>15060</v>
      </c>
    </row>
    <row r="5816" spans="1:6" ht="32" customHeight="1">
      <c r="A5816" s="19" t="s">
        <v>43867</v>
      </c>
      <c r="B5816" s="20" t="s">
        <v>43868</v>
      </c>
      <c r="C5816" s="21" t="s">
        <v>43869</v>
      </c>
      <c r="D5816" s="21" t="s">
        <v>43870</v>
      </c>
      <c r="E5816" s="21" t="s">
        <v>43871</v>
      </c>
      <c r="F5816" s="21" t="s">
        <v>15060</v>
      </c>
    </row>
    <row r="5817" spans="1:6" ht="32" customHeight="1">
      <c r="A5817" s="19" t="s">
        <v>43872</v>
      </c>
      <c r="B5817" s="20" t="s">
        <v>43873</v>
      </c>
      <c r="C5817" s="21" t="s">
        <v>43874</v>
      </c>
      <c r="D5817" s="21" t="s">
        <v>43875</v>
      </c>
      <c r="E5817" s="21" t="s">
        <v>43876</v>
      </c>
      <c r="F5817" s="21" t="s">
        <v>15060</v>
      </c>
    </row>
    <row r="5818" spans="1:6" ht="32" customHeight="1">
      <c r="A5818" s="19" t="s">
        <v>43877</v>
      </c>
      <c r="B5818" s="20" t="s">
        <v>43878</v>
      </c>
      <c r="C5818" s="21" t="s">
        <v>43879</v>
      </c>
      <c r="D5818" s="21" t="s">
        <v>43880</v>
      </c>
      <c r="E5818" s="22">
        <v>100</v>
      </c>
      <c r="F5818" s="21" t="s">
        <v>15060</v>
      </c>
    </row>
    <row r="5819" spans="1:6" ht="32" customHeight="1">
      <c r="A5819" s="19" t="s">
        <v>43881</v>
      </c>
      <c r="B5819" s="20" t="s">
        <v>43882</v>
      </c>
      <c r="C5819" s="21" t="s">
        <v>43883</v>
      </c>
      <c r="D5819" s="21" t="s">
        <v>43884</v>
      </c>
      <c r="E5819" s="21" t="s">
        <v>43885</v>
      </c>
      <c r="F5819" s="21" t="s">
        <v>15060</v>
      </c>
    </row>
    <row r="5820" spans="1:6" ht="32" customHeight="1">
      <c r="A5820" s="19" t="s">
        <v>43886</v>
      </c>
      <c r="B5820" s="20" t="s">
        <v>43887</v>
      </c>
      <c r="C5820" s="21" t="s">
        <v>43888</v>
      </c>
      <c r="D5820" s="21" t="s">
        <v>43889</v>
      </c>
      <c r="E5820" s="21" t="s">
        <v>43890</v>
      </c>
      <c r="F5820" s="21" t="s">
        <v>15060</v>
      </c>
    </row>
    <row r="5821" spans="1:6" ht="32" customHeight="1">
      <c r="A5821" s="19" t="s">
        <v>43891</v>
      </c>
      <c r="B5821" s="20" t="s">
        <v>43892</v>
      </c>
      <c r="C5821" s="21" t="s">
        <v>43893</v>
      </c>
      <c r="D5821" s="21" t="s">
        <v>43894</v>
      </c>
      <c r="E5821" s="21" t="s">
        <v>43895</v>
      </c>
      <c r="F5821" s="21" t="s">
        <v>15060</v>
      </c>
    </row>
    <row r="5822" spans="1:6" ht="32" customHeight="1">
      <c r="A5822" s="19" t="s">
        <v>43896</v>
      </c>
      <c r="B5822" s="20" t="s">
        <v>43897</v>
      </c>
      <c r="C5822" s="21" t="s">
        <v>43898</v>
      </c>
      <c r="D5822" s="21" t="s">
        <v>43899</v>
      </c>
      <c r="E5822" s="21" t="s">
        <v>43900</v>
      </c>
      <c r="F5822" s="21" t="s">
        <v>15060</v>
      </c>
    </row>
    <row r="5823" spans="1:6" ht="32" customHeight="1">
      <c r="A5823" s="19" t="s">
        <v>43901</v>
      </c>
      <c r="B5823" s="20" t="s">
        <v>43902</v>
      </c>
      <c r="C5823" s="21" t="s">
        <v>43903</v>
      </c>
      <c r="D5823" s="21" t="s">
        <v>43904</v>
      </c>
      <c r="E5823" s="21" t="s">
        <v>43905</v>
      </c>
      <c r="F5823" s="21" t="s">
        <v>15060</v>
      </c>
    </row>
    <row r="5824" spans="1:6" ht="32" customHeight="1">
      <c r="A5824" s="19" t="s">
        <v>43906</v>
      </c>
      <c r="B5824" s="20" t="s">
        <v>43907</v>
      </c>
      <c r="C5824" s="21" t="s">
        <v>43908</v>
      </c>
      <c r="D5824" s="21" t="s">
        <v>43909</v>
      </c>
      <c r="E5824" s="21" t="s">
        <v>43910</v>
      </c>
      <c r="F5824" s="21" t="s">
        <v>15060</v>
      </c>
    </row>
    <row r="5825" spans="1:6" ht="32" customHeight="1">
      <c r="A5825" s="19" t="s">
        <v>43911</v>
      </c>
      <c r="B5825" s="20" t="s">
        <v>43912</v>
      </c>
      <c r="C5825" s="21" t="s">
        <v>43913</v>
      </c>
      <c r="D5825" s="21" t="s">
        <v>43914</v>
      </c>
      <c r="E5825" s="21" t="s">
        <v>43915</v>
      </c>
      <c r="F5825" s="21" t="s">
        <v>15060</v>
      </c>
    </row>
    <row r="5826" spans="1:6" ht="32" customHeight="1">
      <c r="A5826" s="19" t="s">
        <v>43916</v>
      </c>
      <c r="B5826" s="20" t="s">
        <v>43917</v>
      </c>
      <c r="C5826" s="21" t="s">
        <v>43918</v>
      </c>
      <c r="D5826" s="21" t="s">
        <v>43919</v>
      </c>
      <c r="E5826" s="21" t="s">
        <v>43920</v>
      </c>
      <c r="F5826" s="21" t="s">
        <v>15060</v>
      </c>
    </row>
    <row r="5827" spans="1:6" ht="32" customHeight="1">
      <c r="A5827" s="19" t="s">
        <v>43921</v>
      </c>
      <c r="B5827" s="20" t="s">
        <v>43922</v>
      </c>
      <c r="C5827" s="21" t="s">
        <v>43923</v>
      </c>
      <c r="D5827" s="21" t="s">
        <v>43924</v>
      </c>
      <c r="E5827" s="21" t="s">
        <v>43925</v>
      </c>
      <c r="F5827" s="21" t="s">
        <v>15060</v>
      </c>
    </row>
    <row r="5828" spans="1:6" ht="32" customHeight="1">
      <c r="A5828" s="19" t="s">
        <v>43926</v>
      </c>
      <c r="B5828" s="20" t="s">
        <v>43927</v>
      </c>
      <c r="C5828" s="21" t="s">
        <v>43928</v>
      </c>
      <c r="D5828" s="21" t="s">
        <v>43929</v>
      </c>
      <c r="E5828" s="21" t="s">
        <v>43930</v>
      </c>
      <c r="F5828" s="21" t="s">
        <v>15060</v>
      </c>
    </row>
    <row r="5829" spans="1:6" ht="32" customHeight="1">
      <c r="A5829" s="19" t="s">
        <v>43931</v>
      </c>
      <c r="B5829" s="20" t="s">
        <v>43932</v>
      </c>
      <c r="C5829" s="21" t="s">
        <v>43933</v>
      </c>
      <c r="D5829" s="21" t="s">
        <v>43934</v>
      </c>
      <c r="E5829" s="21" t="s">
        <v>43935</v>
      </c>
      <c r="F5829" s="21" t="s">
        <v>15060</v>
      </c>
    </row>
    <row r="5830" spans="1:6" ht="32" customHeight="1">
      <c r="A5830" s="19" t="s">
        <v>43936</v>
      </c>
      <c r="B5830" s="20" t="s">
        <v>43937</v>
      </c>
      <c r="C5830" s="21" t="s">
        <v>43938</v>
      </c>
      <c r="D5830" s="21" t="s">
        <v>43939</v>
      </c>
      <c r="E5830" s="21" t="s">
        <v>43940</v>
      </c>
      <c r="F5830" s="21" t="s">
        <v>15060</v>
      </c>
    </row>
    <row r="5831" spans="1:6" ht="32" customHeight="1">
      <c r="A5831" s="19" t="s">
        <v>43941</v>
      </c>
      <c r="B5831" s="20" t="s">
        <v>43942</v>
      </c>
      <c r="C5831" s="21" t="s">
        <v>43943</v>
      </c>
      <c r="D5831" s="21" t="s">
        <v>43944</v>
      </c>
      <c r="E5831" s="21" t="s">
        <v>43945</v>
      </c>
      <c r="F5831" s="21" t="s">
        <v>15060</v>
      </c>
    </row>
    <row r="5832" spans="1:6" ht="32" customHeight="1">
      <c r="A5832" s="19" t="s">
        <v>43946</v>
      </c>
      <c r="B5832" s="20" t="s">
        <v>43947</v>
      </c>
      <c r="C5832" s="21" t="s">
        <v>43948</v>
      </c>
      <c r="D5832" s="21" t="s">
        <v>43949</v>
      </c>
      <c r="E5832" s="21" t="s">
        <v>43950</v>
      </c>
      <c r="F5832" s="21" t="s">
        <v>15060</v>
      </c>
    </row>
    <row r="5833" spans="1:6" ht="32" customHeight="1">
      <c r="A5833" s="19" t="s">
        <v>43951</v>
      </c>
      <c r="B5833" s="20" t="s">
        <v>43952</v>
      </c>
      <c r="C5833" s="21" t="s">
        <v>43953</v>
      </c>
      <c r="D5833" s="21" t="s">
        <v>43954</v>
      </c>
      <c r="E5833" s="21" t="s">
        <v>43955</v>
      </c>
      <c r="F5833" s="21" t="s">
        <v>15060</v>
      </c>
    </row>
    <row r="5834" spans="1:6" ht="32" customHeight="1">
      <c r="A5834" s="19" t="s">
        <v>43956</v>
      </c>
      <c r="B5834" s="20" t="s">
        <v>43957</v>
      </c>
      <c r="C5834" s="21" t="s">
        <v>43958</v>
      </c>
      <c r="D5834" s="21" t="s">
        <v>43959</v>
      </c>
      <c r="E5834" s="21" t="s">
        <v>43960</v>
      </c>
      <c r="F5834" s="21" t="s">
        <v>15060</v>
      </c>
    </row>
    <row r="5835" spans="1:6" ht="32" customHeight="1">
      <c r="A5835" s="19" t="s">
        <v>43961</v>
      </c>
      <c r="B5835" s="20" t="s">
        <v>43962</v>
      </c>
      <c r="C5835" s="21" t="s">
        <v>43963</v>
      </c>
      <c r="D5835" s="21" t="s">
        <v>43964</v>
      </c>
      <c r="E5835" s="21" t="s">
        <v>43965</v>
      </c>
      <c r="F5835" s="21" t="s">
        <v>15060</v>
      </c>
    </row>
    <row r="5836" spans="1:6" ht="32" customHeight="1">
      <c r="A5836" s="19" t="s">
        <v>43966</v>
      </c>
      <c r="B5836" s="20" t="s">
        <v>43967</v>
      </c>
      <c r="C5836" s="21" t="s">
        <v>43968</v>
      </c>
      <c r="D5836" s="21" t="s">
        <v>43969</v>
      </c>
      <c r="E5836" s="21" t="s">
        <v>43970</v>
      </c>
      <c r="F5836" s="21" t="s">
        <v>15060</v>
      </c>
    </row>
    <row r="5837" spans="1:6" ht="32" customHeight="1">
      <c r="A5837" s="19" t="s">
        <v>43971</v>
      </c>
      <c r="B5837" s="20" t="s">
        <v>43972</v>
      </c>
      <c r="C5837" s="21" t="s">
        <v>43973</v>
      </c>
      <c r="D5837" s="21" t="s">
        <v>43974</v>
      </c>
      <c r="E5837" s="21" t="s">
        <v>43975</v>
      </c>
      <c r="F5837" s="21" t="s">
        <v>15060</v>
      </c>
    </row>
    <row r="5838" spans="1:6" ht="32" customHeight="1">
      <c r="A5838" s="19" t="s">
        <v>43976</v>
      </c>
      <c r="B5838" s="20" t="s">
        <v>43977</v>
      </c>
      <c r="C5838" s="21" t="s">
        <v>43978</v>
      </c>
      <c r="D5838" s="21" t="s">
        <v>43979</v>
      </c>
      <c r="E5838" s="21" t="s">
        <v>43980</v>
      </c>
      <c r="F5838" s="21" t="s">
        <v>15060</v>
      </c>
    </row>
    <row r="5839" spans="1:6" ht="32" customHeight="1">
      <c r="A5839" s="19" t="s">
        <v>43981</v>
      </c>
      <c r="B5839" s="20" t="s">
        <v>43982</v>
      </c>
      <c r="C5839" s="21" t="s">
        <v>43983</v>
      </c>
      <c r="D5839" s="21" t="s">
        <v>43984</v>
      </c>
      <c r="E5839" s="21" t="s">
        <v>43985</v>
      </c>
      <c r="F5839" s="21" t="s">
        <v>15060</v>
      </c>
    </row>
    <row r="5840" spans="1:6" ht="32" customHeight="1">
      <c r="A5840" s="19" t="s">
        <v>43986</v>
      </c>
      <c r="B5840" s="20" t="s">
        <v>43987</v>
      </c>
      <c r="C5840" s="21" t="s">
        <v>43988</v>
      </c>
      <c r="D5840" s="21" t="s">
        <v>43989</v>
      </c>
      <c r="E5840" s="21" t="s">
        <v>43990</v>
      </c>
      <c r="F5840" s="21" t="s">
        <v>15060</v>
      </c>
    </row>
    <row r="5841" spans="1:6" ht="32" customHeight="1">
      <c r="A5841" s="19" t="s">
        <v>43991</v>
      </c>
      <c r="B5841" s="20" t="s">
        <v>43992</v>
      </c>
      <c r="C5841" s="21" t="s">
        <v>43993</v>
      </c>
      <c r="D5841" s="21" t="s">
        <v>43994</v>
      </c>
      <c r="E5841" s="21" t="s">
        <v>43995</v>
      </c>
      <c r="F5841" s="21" t="s">
        <v>15060</v>
      </c>
    </row>
    <row r="5842" spans="1:6" ht="32" customHeight="1">
      <c r="A5842" s="19" t="s">
        <v>43996</v>
      </c>
      <c r="B5842" s="20" t="s">
        <v>43997</v>
      </c>
      <c r="C5842" s="21" t="s">
        <v>43998</v>
      </c>
      <c r="D5842" s="21" t="s">
        <v>43999</v>
      </c>
      <c r="E5842" s="21" t="s">
        <v>44000</v>
      </c>
      <c r="F5842" s="21" t="s">
        <v>15060</v>
      </c>
    </row>
    <row r="5843" spans="1:6" ht="32" customHeight="1">
      <c r="A5843" s="19" t="s">
        <v>44001</v>
      </c>
      <c r="B5843" s="20" t="s">
        <v>44002</v>
      </c>
      <c r="C5843" s="21" t="s">
        <v>44003</v>
      </c>
      <c r="D5843" s="21" t="s">
        <v>44004</v>
      </c>
      <c r="E5843" s="21" t="s">
        <v>44005</v>
      </c>
      <c r="F5843" s="21" t="s">
        <v>15060</v>
      </c>
    </row>
    <row r="5844" spans="1:6" ht="32" customHeight="1">
      <c r="A5844" s="19" t="s">
        <v>44006</v>
      </c>
      <c r="B5844" s="20" t="s">
        <v>44007</v>
      </c>
      <c r="C5844" s="21" t="s">
        <v>44008</v>
      </c>
      <c r="D5844" s="21" t="s">
        <v>44009</v>
      </c>
      <c r="E5844" s="21" t="s">
        <v>44010</v>
      </c>
      <c r="F5844" s="21" t="s">
        <v>15060</v>
      </c>
    </row>
    <row r="5845" spans="1:6" ht="32" customHeight="1">
      <c r="A5845" s="19" t="s">
        <v>44011</v>
      </c>
      <c r="B5845" s="20" t="s">
        <v>44012</v>
      </c>
      <c r="C5845" s="21" t="s">
        <v>44013</v>
      </c>
      <c r="D5845" s="21" t="s">
        <v>44014</v>
      </c>
      <c r="E5845" s="21" t="s">
        <v>44015</v>
      </c>
      <c r="F5845" s="21" t="s">
        <v>15060</v>
      </c>
    </row>
    <row r="5846" spans="1:6" ht="32" customHeight="1">
      <c r="A5846" s="19" t="s">
        <v>44016</v>
      </c>
      <c r="B5846" s="20" t="s">
        <v>44017</v>
      </c>
      <c r="C5846" s="21" t="s">
        <v>44018</v>
      </c>
      <c r="D5846" s="21" t="s">
        <v>44019</v>
      </c>
      <c r="E5846" s="21" t="s">
        <v>44020</v>
      </c>
      <c r="F5846" s="21" t="s">
        <v>15060</v>
      </c>
    </row>
    <row r="5847" spans="1:6" ht="32" customHeight="1">
      <c r="A5847" s="19" t="s">
        <v>44021</v>
      </c>
      <c r="B5847" s="20" t="s">
        <v>44022</v>
      </c>
      <c r="C5847" s="21" t="s">
        <v>44023</v>
      </c>
      <c r="D5847" s="21" t="s">
        <v>44024</v>
      </c>
      <c r="E5847" s="21" t="s">
        <v>44025</v>
      </c>
      <c r="F5847" s="21" t="s">
        <v>15060</v>
      </c>
    </row>
    <row r="5848" spans="1:6" ht="32" customHeight="1">
      <c r="A5848" s="19" t="s">
        <v>44026</v>
      </c>
      <c r="B5848" s="20" t="s">
        <v>44027</v>
      </c>
      <c r="C5848" s="21" t="s">
        <v>44028</v>
      </c>
      <c r="D5848" s="21" t="s">
        <v>44029</v>
      </c>
      <c r="E5848" s="21" t="s">
        <v>44030</v>
      </c>
      <c r="F5848" s="21" t="s">
        <v>15060</v>
      </c>
    </row>
    <row r="5849" spans="1:6" ht="32" customHeight="1">
      <c r="A5849" s="19" t="s">
        <v>44031</v>
      </c>
      <c r="B5849" s="20" t="s">
        <v>44032</v>
      </c>
      <c r="C5849" s="21" t="s">
        <v>44033</v>
      </c>
      <c r="D5849" s="21" t="s">
        <v>44034</v>
      </c>
      <c r="E5849" s="21" t="s">
        <v>44035</v>
      </c>
      <c r="F5849" s="21" t="s">
        <v>15060</v>
      </c>
    </row>
    <row r="5850" spans="1:6" ht="32" customHeight="1">
      <c r="A5850" s="19" t="s">
        <v>44036</v>
      </c>
      <c r="B5850" s="20" t="s">
        <v>44037</v>
      </c>
      <c r="C5850" s="21" t="s">
        <v>44038</v>
      </c>
      <c r="D5850" s="21" t="s">
        <v>44039</v>
      </c>
      <c r="E5850" s="21" t="s">
        <v>44040</v>
      </c>
      <c r="F5850" s="21" t="s">
        <v>15060</v>
      </c>
    </row>
    <row r="5851" spans="1:6" ht="32" customHeight="1">
      <c r="A5851" s="19" t="s">
        <v>44041</v>
      </c>
      <c r="B5851" s="20" t="s">
        <v>44042</v>
      </c>
      <c r="C5851" s="21" t="s">
        <v>44043</v>
      </c>
      <c r="D5851" s="21" t="s">
        <v>44044</v>
      </c>
      <c r="E5851" s="21" t="s">
        <v>44045</v>
      </c>
      <c r="F5851" s="21" t="s">
        <v>15060</v>
      </c>
    </row>
    <row r="5852" spans="1:6" ht="32" customHeight="1">
      <c r="A5852" s="19" t="s">
        <v>44046</v>
      </c>
      <c r="B5852" s="20" t="s">
        <v>44047</v>
      </c>
      <c r="C5852" s="21" t="s">
        <v>44048</v>
      </c>
      <c r="D5852" s="21" t="s">
        <v>44049</v>
      </c>
      <c r="E5852" s="21" t="s">
        <v>44050</v>
      </c>
      <c r="F5852" s="21" t="s">
        <v>15060</v>
      </c>
    </row>
    <row r="5853" spans="1:6" ht="32" customHeight="1">
      <c r="A5853" s="19" t="s">
        <v>44051</v>
      </c>
      <c r="B5853" s="20" t="s">
        <v>44052</v>
      </c>
      <c r="C5853" s="21" t="s">
        <v>44053</v>
      </c>
      <c r="D5853" s="21" t="s">
        <v>44054</v>
      </c>
      <c r="E5853" s="21" t="s">
        <v>44055</v>
      </c>
      <c r="F5853" s="21" t="s">
        <v>15060</v>
      </c>
    </row>
    <row r="5854" spans="1:6" ht="32" customHeight="1">
      <c r="A5854" s="19" t="s">
        <v>44056</v>
      </c>
      <c r="B5854" s="20" t="s">
        <v>44057</v>
      </c>
      <c r="C5854" s="21" t="s">
        <v>44058</v>
      </c>
      <c r="D5854" s="21" t="s">
        <v>44059</v>
      </c>
      <c r="E5854" s="21" t="s">
        <v>44060</v>
      </c>
      <c r="F5854" s="21" t="s">
        <v>15060</v>
      </c>
    </row>
    <row r="5855" spans="1:6" ht="32" customHeight="1">
      <c r="A5855" s="19" t="s">
        <v>44061</v>
      </c>
      <c r="B5855" s="20" t="s">
        <v>44062</v>
      </c>
      <c r="C5855" s="21" t="s">
        <v>44063</v>
      </c>
      <c r="D5855" s="21" t="s">
        <v>44064</v>
      </c>
      <c r="E5855" s="21" t="s">
        <v>44065</v>
      </c>
      <c r="F5855" s="21" t="s">
        <v>15060</v>
      </c>
    </row>
    <row r="5856" spans="1:6" ht="32" customHeight="1">
      <c r="A5856" s="19" t="s">
        <v>44066</v>
      </c>
      <c r="B5856" s="20" t="s">
        <v>44067</v>
      </c>
      <c r="C5856" s="21" t="s">
        <v>44068</v>
      </c>
      <c r="D5856" s="21" t="s">
        <v>44069</v>
      </c>
      <c r="E5856" s="21" t="s">
        <v>44070</v>
      </c>
      <c r="F5856" s="21" t="s">
        <v>15060</v>
      </c>
    </row>
    <row r="5857" spans="1:6" ht="32" customHeight="1">
      <c r="A5857" s="19" t="s">
        <v>44071</v>
      </c>
      <c r="B5857" s="20" t="s">
        <v>44072</v>
      </c>
      <c r="C5857" s="21" t="s">
        <v>44073</v>
      </c>
      <c r="D5857" s="21" t="s">
        <v>44074</v>
      </c>
      <c r="E5857" s="21" t="s">
        <v>44075</v>
      </c>
      <c r="F5857" s="21" t="s">
        <v>15060</v>
      </c>
    </row>
    <row r="5858" spans="1:6" ht="32" customHeight="1">
      <c r="A5858" s="19" t="s">
        <v>44076</v>
      </c>
      <c r="B5858" s="20" t="s">
        <v>44077</v>
      </c>
      <c r="C5858" s="21" t="s">
        <v>44078</v>
      </c>
      <c r="D5858" s="21" t="s">
        <v>44079</v>
      </c>
      <c r="E5858" s="21" t="s">
        <v>44080</v>
      </c>
      <c r="F5858" s="21" t="s">
        <v>15060</v>
      </c>
    </row>
    <row r="5859" spans="1:6" ht="32" customHeight="1">
      <c r="A5859" s="19" t="s">
        <v>44081</v>
      </c>
      <c r="B5859" s="20" t="s">
        <v>44082</v>
      </c>
      <c r="C5859" s="21" t="s">
        <v>44083</v>
      </c>
      <c r="D5859" s="21" t="s">
        <v>44084</v>
      </c>
      <c r="E5859" s="21" t="s">
        <v>44085</v>
      </c>
      <c r="F5859" s="21" t="s">
        <v>15060</v>
      </c>
    </row>
    <row r="5860" spans="1:6" ht="32" customHeight="1">
      <c r="A5860" s="19" t="s">
        <v>44086</v>
      </c>
      <c r="B5860" s="20" t="s">
        <v>44087</v>
      </c>
      <c r="C5860" s="21" t="s">
        <v>44088</v>
      </c>
      <c r="D5860" s="21" t="s">
        <v>44089</v>
      </c>
      <c r="E5860" s="21" t="s">
        <v>44090</v>
      </c>
      <c r="F5860" s="21" t="s">
        <v>15060</v>
      </c>
    </row>
    <row r="5861" spans="1:6" ht="32" customHeight="1">
      <c r="A5861" s="19" t="s">
        <v>44091</v>
      </c>
      <c r="B5861" s="20" t="s">
        <v>44092</v>
      </c>
      <c r="C5861" s="21" t="s">
        <v>44093</v>
      </c>
      <c r="D5861" s="21" t="s">
        <v>44094</v>
      </c>
      <c r="E5861" s="21" t="s">
        <v>44095</v>
      </c>
      <c r="F5861" s="21" t="s">
        <v>15060</v>
      </c>
    </row>
    <row r="5862" spans="1:6" ht="32" customHeight="1">
      <c r="A5862" s="19" t="s">
        <v>44096</v>
      </c>
      <c r="B5862" s="20" t="s">
        <v>44097</v>
      </c>
      <c r="C5862" s="21" t="s">
        <v>44098</v>
      </c>
      <c r="D5862" s="21" t="s">
        <v>44099</v>
      </c>
      <c r="E5862" s="21" t="s">
        <v>44100</v>
      </c>
      <c r="F5862" s="21" t="s">
        <v>15060</v>
      </c>
    </row>
    <row r="5863" spans="1:6" ht="32" customHeight="1">
      <c r="A5863" s="19" t="s">
        <v>44101</v>
      </c>
      <c r="B5863" s="20" t="s">
        <v>44102</v>
      </c>
      <c r="C5863" s="21" t="s">
        <v>44103</v>
      </c>
      <c r="D5863" s="21" t="s">
        <v>44104</v>
      </c>
      <c r="E5863" s="21" t="s">
        <v>44105</v>
      </c>
      <c r="F5863" s="21" t="s">
        <v>15060</v>
      </c>
    </row>
    <row r="5864" spans="1:6" ht="32" customHeight="1">
      <c r="A5864" s="19" t="s">
        <v>44106</v>
      </c>
      <c r="B5864" s="20" t="s">
        <v>44107</v>
      </c>
      <c r="C5864" s="21" t="s">
        <v>44108</v>
      </c>
      <c r="D5864" s="21" t="s">
        <v>44109</v>
      </c>
      <c r="E5864" s="21" t="s">
        <v>44110</v>
      </c>
      <c r="F5864" s="21" t="s">
        <v>15060</v>
      </c>
    </row>
    <row r="5865" spans="1:6" ht="32" customHeight="1">
      <c r="A5865" s="19" t="s">
        <v>44111</v>
      </c>
      <c r="B5865" s="20" t="s">
        <v>44112</v>
      </c>
      <c r="C5865" s="21" t="s">
        <v>44113</v>
      </c>
      <c r="D5865" s="21" t="s">
        <v>44114</v>
      </c>
      <c r="E5865" s="21" t="s">
        <v>44115</v>
      </c>
      <c r="F5865" s="21" t="s">
        <v>15060</v>
      </c>
    </row>
    <row r="5866" spans="1:6" ht="32" customHeight="1">
      <c r="A5866" s="19" t="s">
        <v>44116</v>
      </c>
      <c r="B5866" s="20" t="s">
        <v>44117</v>
      </c>
      <c r="C5866" s="21" t="s">
        <v>44118</v>
      </c>
      <c r="D5866" s="21" t="s">
        <v>44119</v>
      </c>
      <c r="E5866" s="21" t="s">
        <v>44120</v>
      </c>
      <c r="F5866" s="21" t="s">
        <v>15060</v>
      </c>
    </row>
    <row r="5867" spans="1:6" ht="32" customHeight="1">
      <c r="A5867" s="19" t="s">
        <v>44121</v>
      </c>
      <c r="B5867" s="20" t="s">
        <v>44122</v>
      </c>
      <c r="C5867" s="21" t="s">
        <v>44123</v>
      </c>
      <c r="D5867" s="21" t="s">
        <v>44124</v>
      </c>
      <c r="E5867" s="21" t="s">
        <v>44125</v>
      </c>
      <c r="F5867" s="21" t="s">
        <v>15060</v>
      </c>
    </row>
    <row r="5868" spans="1:6" ht="32" customHeight="1">
      <c r="A5868" s="19" t="s">
        <v>44126</v>
      </c>
      <c r="B5868" s="20" t="s">
        <v>44127</v>
      </c>
      <c r="C5868" s="21" t="s">
        <v>44128</v>
      </c>
      <c r="D5868" s="21" t="s">
        <v>44129</v>
      </c>
      <c r="E5868" s="21" t="s">
        <v>44130</v>
      </c>
      <c r="F5868" s="21" t="s">
        <v>15060</v>
      </c>
    </row>
    <row r="5869" spans="1:6" ht="32" customHeight="1">
      <c r="A5869" s="19" t="s">
        <v>44131</v>
      </c>
      <c r="B5869" s="20" t="s">
        <v>44132</v>
      </c>
      <c r="C5869" s="21" t="s">
        <v>44133</v>
      </c>
      <c r="D5869" s="21" t="s">
        <v>44134</v>
      </c>
      <c r="E5869" s="21" t="s">
        <v>44135</v>
      </c>
      <c r="F5869" s="21" t="s">
        <v>15060</v>
      </c>
    </row>
    <row r="5870" spans="1:6" ht="32" customHeight="1">
      <c r="A5870" s="19" t="s">
        <v>44136</v>
      </c>
      <c r="B5870" s="20" t="s">
        <v>44137</v>
      </c>
      <c r="C5870" s="21" t="s">
        <v>44138</v>
      </c>
      <c r="D5870" s="21" t="s">
        <v>44139</v>
      </c>
      <c r="E5870" s="21" t="s">
        <v>44140</v>
      </c>
      <c r="F5870" s="21" t="s">
        <v>15060</v>
      </c>
    </row>
    <row r="5871" spans="1:6" ht="32" customHeight="1">
      <c r="A5871" s="19" t="s">
        <v>44141</v>
      </c>
      <c r="B5871" s="20" t="s">
        <v>44142</v>
      </c>
      <c r="C5871" s="21" t="s">
        <v>44143</v>
      </c>
      <c r="D5871" s="21" t="s">
        <v>44144</v>
      </c>
      <c r="E5871" s="21" t="s">
        <v>44145</v>
      </c>
      <c r="F5871" s="21" t="s">
        <v>15060</v>
      </c>
    </row>
    <row r="5872" spans="1:6" ht="32" customHeight="1">
      <c r="A5872" s="19" t="s">
        <v>44146</v>
      </c>
      <c r="B5872" s="20" t="s">
        <v>44147</v>
      </c>
      <c r="C5872" s="21" t="s">
        <v>44148</v>
      </c>
      <c r="D5872" s="21" t="s">
        <v>44149</v>
      </c>
      <c r="E5872" s="21" t="s">
        <v>44150</v>
      </c>
      <c r="F5872" s="21" t="s">
        <v>15060</v>
      </c>
    </row>
    <row r="5873" spans="1:6" ht="32" customHeight="1">
      <c r="A5873" s="19" t="s">
        <v>44151</v>
      </c>
      <c r="B5873" s="20" t="s">
        <v>44152</v>
      </c>
      <c r="C5873" s="21" t="s">
        <v>44153</v>
      </c>
      <c r="D5873" s="21" t="s">
        <v>44154</v>
      </c>
      <c r="E5873" s="21" t="s">
        <v>44155</v>
      </c>
      <c r="F5873" s="21" t="s">
        <v>15060</v>
      </c>
    </row>
    <row r="5874" spans="1:6" ht="32" customHeight="1">
      <c r="A5874" s="19" t="s">
        <v>44156</v>
      </c>
      <c r="B5874" s="20" t="s">
        <v>44157</v>
      </c>
      <c r="C5874" s="21" t="s">
        <v>44158</v>
      </c>
      <c r="D5874" s="21" t="s">
        <v>44159</v>
      </c>
      <c r="E5874" s="21" t="s">
        <v>44160</v>
      </c>
      <c r="F5874" s="21" t="s">
        <v>15060</v>
      </c>
    </row>
    <row r="5875" spans="1:6" ht="32" customHeight="1">
      <c r="A5875" s="19" t="s">
        <v>44161</v>
      </c>
      <c r="B5875" s="20" t="s">
        <v>44162</v>
      </c>
      <c r="C5875" s="21" t="s">
        <v>44163</v>
      </c>
      <c r="D5875" s="21" t="s">
        <v>44164</v>
      </c>
      <c r="E5875" s="21" t="s">
        <v>44165</v>
      </c>
      <c r="F5875" s="21" t="s">
        <v>15060</v>
      </c>
    </row>
    <row r="5876" spans="1:6" ht="32" customHeight="1">
      <c r="A5876" s="19" t="s">
        <v>44166</v>
      </c>
      <c r="B5876" s="20" t="s">
        <v>44167</v>
      </c>
      <c r="C5876" s="21" t="s">
        <v>44168</v>
      </c>
      <c r="D5876" s="21" t="s">
        <v>44169</v>
      </c>
      <c r="E5876" s="21" t="s">
        <v>44170</v>
      </c>
      <c r="F5876" s="21" t="s">
        <v>15060</v>
      </c>
    </row>
    <row r="5877" spans="1:6" ht="32" customHeight="1">
      <c r="A5877" s="19" t="s">
        <v>44171</v>
      </c>
      <c r="B5877" s="20" t="s">
        <v>44172</v>
      </c>
      <c r="C5877" s="21" t="s">
        <v>44173</v>
      </c>
      <c r="D5877" s="21" t="s">
        <v>44174</v>
      </c>
      <c r="E5877" s="21" t="s">
        <v>44175</v>
      </c>
      <c r="F5877" s="21" t="s">
        <v>15060</v>
      </c>
    </row>
    <row r="5878" spans="1:6" ht="32" customHeight="1">
      <c r="A5878" s="19" t="s">
        <v>44176</v>
      </c>
      <c r="B5878" s="20" t="s">
        <v>44177</v>
      </c>
      <c r="C5878" s="21" t="s">
        <v>44178</v>
      </c>
      <c r="D5878" s="21" t="s">
        <v>44179</v>
      </c>
      <c r="E5878" s="21" t="s">
        <v>44180</v>
      </c>
      <c r="F5878" s="21" t="s">
        <v>15060</v>
      </c>
    </row>
    <row r="5879" spans="1:6" ht="32" customHeight="1">
      <c r="A5879" s="19" t="s">
        <v>44181</v>
      </c>
      <c r="B5879" s="20" t="s">
        <v>44182</v>
      </c>
      <c r="C5879" s="21" t="s">
        <v>44183</v>
      </c>
      <c r="D5879" s="21" t="s">
        <v>44184</v>
      </c>
      <c r="E5879" s="21" t="s">
        <v>44185</v>
      </c>
      <c r="F5879" s="21" t="s">
        <v>15060</v>
      </c>
    </row>
    <row r="5880" spans="1:6" ht="32" customHeight="1">
      <c r="A5880" s="19" t="s">
        <v>44186</v>
      </c>
      <c r="B5880" s="20" t="s">
        <v>44187</v>
      </c>
      <c r="C5880" s="21" t="s">
        <v>44188</v>
      </c>
      <c r="D5880" s="21" t="s">
        <v>44189</v>
      </c>
      <c r="E5880" s="21" t="s">
        <v>44190</v>
      </c>
      <c r="F5880" s="21" t="s">
        <v>15060</v>
      </c>
    </row>
    <row r="5881" spans="1:6" ht="32" customHeight="1">
      <c r="A5881" s="19" t="s">
        <v>44191</v>
      </c>
      <c r="B5881" s="20" t="s">
        <v>44192</v>
      </c>
      <c r="C5881" s="21" t="s">
        <v>44193</v>
      </c>
      <c r="D5881" s="21" t="s">
        <v>44194</v>
      </c>
      <c r="E5881" s="21" t="s">
        <v>44195</v>
      </c>
      <c r="F5881" s="21" t="s">
        <v>15060</v>
      </c>
    </row>
    <row r="5882" spans="1:6" ht="32" customHeight="1">
      <c r="A5882" s="19" t="s">
        <v>44196</v>
      </c>
      <c r="B5882" s="20" t="s">
        <v>44197</v>
      </c>
      <c r="C5882" s="21" t="s">
        <v>44198</v>
      </c>
      <c r="D5882" s="21" t="s">
        <v>44199</v>
      </c>
      <c r="E5882" s="21" t="s">
        <v>44200</v>
      </c>
      <c r="F5882" s="21" t="s">
        <v>15060</v>
      </c>
    </row>
    <row r="5883" spans="1:6" ht="32" customHeight="1">
      <c r="A5883" s="19" t="s">
        <v>44201</v>
      </c>
      <c r="B5883" s="20" t="s">
        <v>44202</v>
      </c>
      <c r="C5883" s="21" t="s">
        <v>44203</v>
      </c>
      <c r="D5883" s="21" t="s">
        <v>44204</v>
      </c>
      <c r="E5883" s="21" t="s">
        <v>44205</v>
      </c>
      <c r="F5883" s="21" t="s">
        <v>15060</v>
      </c>
    </row>
    <row r="5884" spans="1:6" ht="32" customHeight="1">
      <c r="A5884" s="19" t="s">
        <v>44206</v>
      </c>
      <c r="B5884" s="20" t="s">
        <v>44207</v>
      </c>
      <c r="C5884" s="21" t="s">
        <v>44208</v>
      </c>
      <c r="D5884" s="21" t="s">
        <v>44209</v>
      </c>
      <c r="E5884" s="21" t="s">
        <v>44210</v>
      </c>
      <c r="F5884" s="21" t="s">
        <v>15060</v>
      </c>
    </row>
    <row r="5885" spans="1:6" ht="32" customHeight="1">
      <c r="A5885" s="19" t="s">
        <v>44211</v>
      </c>
      <c r="B5885" s="20" t="s">
        <v>44212</v>
      </c>
      <c r="C5885" s="21" t="s">
        <v>44213</v>
      </c>
      <c r="D5885" s="21" t="s">
        <v>44214</v>
      </c>
      <c r="E5885" s="21" t="s">
        <v>44215</v>
      </c>
      <c r="F5885" s="21" t="s">
        <v>15060</v>
      </c>
    </row>
    <row r="5886" spans="1:6" ht="32" customHeight="1">
      <c r="A5886" s="19" t="s">
        <v>44216</v>
      </c>
      <c r="B5886" s="20" t="s">
        <v>44217</v>
      </c>
      <c r="C5886" s="21" t="s">
        <v>44218</v>
      </c>
      <c r="D5886" s="21" t="s">
        <v>44219</v>
      </c>
      <c r="E5886" s="21" t="s">
        <v>44220</v>
      </c>
      <c r="F5886" s="21" t="s">
        <v>15060</v>
      </c>
    </row>
    <row r="5887" spans="1:6" ht="32" customHeight="1">
      <c r="A5887" s="19" t="s">
        <v>44221</v>
      </c>
      <c r="B5887" s="20" t="s">
        <v>44222</v>
      </c>
      <c r="C5887" s="21" t="s">
        <v>44223</v>
      </c>
      <c r="D5887" s="21" t="s">
        <v>44224</v>
      </c>
      <c r="E5887" s="21" t="s">
        <v>44225</v>
      </c>
      <c r="F5887" s="21" t="s">
        <v>15060</v>
      </c>
    </row>
    <row r="5888" spans="1:6" ht="32" customHeight="1">
      <c r="A5888" s="19" t="s">
        <v>44226</v>
      </c>
      <c r="B5888" s="20" t="s">
        <v>44227</v>
      </c>
      <c r="C5888" s="21" t="s">
        <v>44228</v>
      </c>
      <c r="D5888" s="21" t="s">
        <v>44229</v>
      </c>
      <c r="E5888" s="21" t="s">
        <v>44230</v>
      </c>
      <c r="F5888" s="21" t="s">
        <v>15060</v>
      </c>
    </row>
    <row r="5889" spans="1:6" ht="32" customHeight="1">
      <c r="A5889" s="19" t="s">
        <v>44231</v>
      </c>
      <c r="B5889" s="20" t="s">
        <v>44232</v>
      </c>
      <c r="C5889" s="21" t="s">
        <v>44233</v>
      </c>
      <c r="D5889" s="21" t="s">
        <v>44234</v>
      </c>
      <c r="E5889" s="21" t="s">
        <v>44235</v>
      </c>
      <c r="F5889" s="21" t="s">
        <v>15060</v>
      </c>
    </row>
    <row r="5890" spans="1:6" ht="32" customHeight="1">
      <c r="A5890" s="19" t="s">
        <v>44236</v>
      </c>
      <c r="B5890" s="20" t="s">
        <v>44237</v>
      </c>
      <c r="C5890" s="21" t="s">
        <v>44238</v>
      </c>
      <c r="D5890" s="21" t="s">
        <v>44239</v>
      </c>
      <c r="E5890" s="21" t="s">
        <v>44240</v>
      </c>
      <c r="F5890" s="21" t="s">
        <v>15060</v>
      </c>
    </row>
    <row r="5891" spans="1:6" ht="32" customHeight="1">
      <c r="A5891" s="19" t="s">
        <v>44241</v>
      </c>
      <c r="B5891" s="20" t="s">
        <v>44242</v>
      </c>
      <c r="C5891" s="21" t="s">
        <v>44243</v>
      </c>
      <c r="D5891" s="21" t="s">
        <v>44244</v>
      </c>
      <c r="E5891" s="21" t="s">
        <v>44245</v>
      </c>
      <c r="F5891" s="21" t="s">
        <v>15060</v>
      </c>
    </row>
    <row r="5892" spans="1:6" ht="32" customHeight="1">
      <c r="A5892" s="19" t="s">
        <v>44246</v>
      </c>
      <c r="B5892" s="20" t="s">
        <v>44247</v>
      </c>
      <c r="C5892" s="21" t="s">
        <v>44248</v>
      </c>
      <c r="D5892" s="21" t="s">
        <v>44249</v>
      </c>
      <c r="E5892" s="21" t="s">
        <v>44250</v>
      </c>
      <c r="F5892" s="21" t="s">
        <v>15060</v>
      </c>
    </row>
    <row r="5893" spans="1:6" ht="32" customHeight="1">
      <c r="A5893" s="19" t="s">
        <v>44251</v>
      </c>
      <c r="B5893" s="20" t="s">
        <v>44252</v>
      </c>
      <c r="C5893" s="21" t="s">
        <v>44253</v>
      </c>
      <c r="D5893" s="21" t="s">
        <v>44254</v>
      </c>
      <c r="E5893" s="21" t="s">
        <v>44255</v>
      </c>
      <c r="F5893" s="21" t="s">
        <v>15060</v>
      </c>
    </row>
    <row r="5894" spans="1:6" ht="32" customHeight="1">
      <c r="A5894" s="19" t="s">
        <v>44256</v>
      </c>
      <c r="B5894" s="20" t="s">
        <v>44257</v>
      </c>
      <c r="C5894" s="21" t="s">
        <v>44258</v>
      </c>
      <c r="D5894" s="21" t="s">
        <v>44259</v>
      </c>
      <c r="E5894" s="21" t="s">
        <v>44260</v>
      </c>
      <c r="F5894" s="21" t="s">
        <v>15060</v>
      </c>
    </row>
    <row r="5895" spans="1:6" ht="32" customHeight="1">
      <c r="A5895" s="19" t="s">
        <v>44261</v>
      </c>
      <c r="B5895" s="20" t="s">
        <v>44262</v>
      </c>
      <c r="C5895" s="21" t="s">
        <v>44263</v>
      </c>
      <c r="D5895" s="21" t="s">
        <v>44264</v>
      </c>
      <c r="E5895" s="21" t="s">
        <v>44265</v>
      </c>
      <c r="F5895" s="21" t="s">
        <v>15060</v>
      </c>
    </row>
    <row r="5896" spans="1:6" ht="32" customHeight="1">
      <c r="A5896" s="19" t="s">
        <v>44266</v>
      </c>
      <c r="B5896" s="20" t="s">
        <v>44267</v>
      </c>
      <c r="C5896" s="21" t="s">
        <v>44268</v>
      </c>
      <c r="D5896" s="21" t="s">
        <v>44269</v>
      </c>
      <c r="E5896" s="21" t="s">
        <v>44270</v>
      </c>
      <c r="F5896" s="21" t="s">
        <v>15060</v>
      </c>
    </row>
    <row r="5897" spans="1:6" ht="32" customHeight="1">
      <c r="A5897" s="19" t="s">
        <v>44271</v>
      </c>
      <c r="B5897" s="20" t="s">
        <v>44272</v>
      </c>
      <c r="C5897" s="21" t="s">
        <v>44273</v>
      </c>
      <c r="D5897" s="21" t="s">
        <v>44274</v>
      </c>
      <c r="E5897" s="22">
        <v>100</v>
      </c>
      <c r="F5897" s="21" t="s">
        <v>15060</v>
      </c>
    </row>
    <row r="5898" spans="1:6" ht="32" customHeight="1">
      <c r="A5898" s="19" t="s">
        <v>44275</v>
      </c>
      <c r="B5898" s="20" t="s">
        <v>44276</v>
      </c>
      <c r="C5898" s="21" t="s">
        <v>44277</v>
      </c>
      <c r="D5898" s="21" t="s">
        <v>44278</v>
      </c>
      <c r="E5898" s="21" t="s">
        <v>44279</v>
      </c>
      <c r="F5898" s="21" t="s">
        <v>15060</v>
      </c>
    </row>
    <row r="5899" spans="1:6" ht="32" customHeight="1">
      <c r="A5899" s="19" t="s">
        <v>44280</v>
      </c>
      <c r="B5899" s="20" t="s">
        <v>44281</v>
      </c>
      <c r="C5899" s="21" t="s">
        <v>44282</v>
      </c>
      <c r="D5899" s="21" t="s">
        <v>44283</v>
      </c>
      <c r="E5899" s="21" t="s">
        <v>44284</v>
      </c>
      <c r="F5899" s="21" t="s">
        <v>15060</v>
      </c>
    </row>
    <row r="5900" spans="1:6" ht="32" customHeight="1">
      <c r="A5900" s="19" t="s">
        <v>44285</v>
      </c>
      <c r="B5900" s="20" t="s">
        <v>44286</v>
      </c>
      <c r="C5900" s="21" t="s">
        <v>44287</v>
      </c>
      <c r="D5900" s="21" t="s">
        <v>44288</v>
      </c>
      <c r="E5900" s="21" t="s">
        <v>44289</v>
      </c>
      <c r="F5900" s="21" t="s">
        <v>15060</v>
      </c>
    </row>
    <row r="5901" spans="1:6" ht="32" customHeight="1">
      <c r="A5901" s="19" t="s">
        <v>44290</v>
      </c>
      <c r="B5901" s="20" t="s">
        <v>44291</v>
      </c>
      <c r="C5901" s="21" t="s">
        <v>44292</v>
      </c>
      <c r="D5901" s="21" t="s">
        <v>44293</v>
      </c>
      <c r="E5901" s="21" t="s">
        <v>44294</v>
      </c>
      <c r="F5901" s="21" t="s">
        <v>15060</v>
      </c>
    </row>
    <row r="5902" spans="1:6" ht="32" customHeight="1">
      <c r="A5902" s="19" t="s">
        <v>44295</v>
      </c>
      <c r="B5902" s="20" t="s">
        <v>44296</v>
      </c>
      <c r="C5902" s="21" t="s">
        <v>44297</v>
      </c>
      <c r="D5902" s="21" t="s">
        <v>44298</v>
      </c>
      <c r="E5902" s="22">
        <v>100</v>
      </c>
      <c r="F5902" s="21" t="s">
        <v>15060</v>
      </c>
    </row>
    <row r="5903" spans="1:6" ht="32" customHeight="1">
      <c r="A5903" s="19" t="s">
        <v>44299</v>
      </c>
      <c r="B5903" s="20" t="s">
        <v>44300</v>
      </c>
      <c r="C5903" s="21" t="s">
        <v>44301</v>
      </c>
      <c r="D5903" s="21" t="s">
        <v>44302</v>
      </c>
      <c r="E5903" s="21" t="s">
        <v>44303</v>
      </c>
      <c r="F5903" s="21" t="s">
        <v>15060</v>
      </c>
    </row>
    <row r="5904" spans="1:6" ht="32" customHeight="1">
      <c r="A5904" s="19" t="s">
        <v>44304</v>
      </c>
      <c r="B5904" s="20" t="s">
        <v>44305</v>
      </c>
      <c r="C5904" s="21" t="s">
        <v>44306</v>
      </c>
      <c r="D5904" s="21" t="s">
        <v>44307</v>
      </c>
      <c r="E5904" s="21" t="s">
        <v>44308</v>
      </c>
      <c r="F5904" s="21" t="s">
        <v>15060</v>
      </c>
    </row>
    <row r="5905" spans="1:6" ht="32" customHeight="1">
      <c r="A5905" s="19" t="s">
        <v>44309</v>
      </c>
      <c r="B5905" s="20" t="s">
        <v>44310</v>
      </c>
      <c r="C5905" s="21" t="s">
        <v>44311</v>
      </c>
      <c r="D5905" s="21" t="s">
        <v>44312</v>
      </c>
      <c r="E5905" s="21" t="s">
        <v>44313</v>
      </c>
      <c r="F5905" s="21" t="s">
        <v>15060</v>
      </c>
    </row>
    <row r="5906" spans="1:6" ht="32" customHeight="1">
      <c r="A5906" s="19" t="s">
        <v>44314</v>
      </c>
      <c r="B5906" s="20" t="s">
        <v>44315</v>
      </c>
      <c r="C5906" s="21" t="s">
        <v>44316</v>
      </c>
      <c r="D5906" s="21" t="s">
        <v>44317</v>
      </c>
      <c r="E5906" s="21" t="s">
        <v>44318</v>
      </c>
      <c r="F5906" s="21" t="s">
        <v>15060</v>
      </c>
    </row>
    <row r="5907" spans="1:6" ht="32" customHeight="1">
      <c r="A5907" s="19" t="s">
        <v>44319</v>
      </c>
      <c r="B5907" s="20" t="s">
        <v>44320</v>
      </c>
      <c r="C5907" s="21" t="s">
        <v>44321</v>
      </c>
      <c r="D5907" s="21" t="s">
        <v>44322</v>
      </c>
      <c r="E5907" s="21" t="s">
        <v>44323</v>
      </c>
      <c r="F5907" s="21" t="s">
        <v>15060</v>
      </c>
    </row>
    <row r="5908" spans="1:6" ht="32" customHeight="1">
      <c r="A5908" s="19" t="s">
        <v>44324</v>
      </c>
      <c r="B5908" s="20" t="s">
        <v>44325</v>
      </c>
      <c r="C5908" s="21" t="s">
        <v>44326</v>
      </c>
      <c r="D5908" s="21" t="s">
        <v>44327</v>
      </c>
      <c r="E5908" s="21" t="s">
        <v>44328</v>
      </c>
      <c r="F5908" s="21" t="s">
        <v>15060</v>
      </c>
    </row>
    <row r="5909" spans="1:6" ht="32" customHeight="1">
      <c r="A5909" s="19" t="s">
        <v>44329</v>
      </c>
      <c r="B5909" s="20" t="s">
        <v>44330</v>
      </c>
      <c r="C5909" s="21" t="s">
        <v>44331</v>
      </c>
      <c r="D5909" s="21" t="s">
        <v>44332</v>
      </c>
      <c r="E5909" s="21" t="s">
        <v>44333</v>
      </c>
      <c r="F5909" s="21" t="s">
        <v>15060</v>
      </c>
    </row>
    <row r="5910" spans="1:6" ht="32" customHeight="1">
      <c r="A5910" s="19" t="s">
        <v>44334</v>
      </c>
      <c r="B5910" s="20" t="s">
        <v>44335</v>
      </c>
      <c r="C5910" s="21" t="s">
        <v>44336</v>
      </c>
      <c r="D5910" s="21" t="s">
        <v>44337</v>
      </c>
      <c r="E5910" s="21" t="s">
        <v>44338</v>
      </c>
      <c r="F5910" s="21" t="s">
        <v>15060</v>
      </c>
    </row>
    <row r="5911" spans="1:6" ht="32" customHeight="1">
      <c r="A5911" s="19" t="s">
        <v>44339</v>
      </c>
      <c r="B5911" s="20" t="s">
        <v>44340</v>
      </c>
      <c r="C5911" s="21" t="s">
        <v>44341</v>
      </c>
      <c r="D5911" s="21" t="s">
        <v>44342</v>
      </c>
      <c r="E5911" s="21" t="s">
        <v>44343</v>
      </c>
      <c r="F5911" s="21" t="s">
        <v>15060</v>
      </c>
    </row>
    <row r="5912" spans="1:6" ht="32" customHeight="1">
      <c r="A5912" s="19" t="s">
        <v>44344</v>
      </c>
      <c r="B5912" s="20" t="s">
        <v>44345</v>
      </c>
      <c r="C5912" s="21" t="s">
        <v>44346</v>
      </c>
      <c r="D5912" s="21" t="s">
        <v>44347</v>
      </c>
      <c r="E5912" s="21" t="s">
        <v>44348</v>
      </c>
      <c r="F5912" s="21" t="s">
        <v>15060</v>
      </c>
    </row>
    <row r="5913" spans="1:6" ht="32" customHeight="1">
      <c r="A5913" s="19" t="s">
        <v>44349</v>
      </c>
      <c r="B5913" s="20" t="s">
        <v>44350</v>
      </c>
      <c r="C5913" s="21" t="s">
        <v>44351</v>
      </c>
      <c r="D5913" s="21" t="s">
        <v>44352</v>
      </c>
      <c r="E5913" s="21" t="s">
        <v>44353</v>
      </c>
      <c r="F5913" s="21" t="s">
        <v>15060</v>
      </c>
    </row>
    <row r="5914" spans="1:6" ht="32" customHeight="1">
      <c r="A5914" s="19" t="s">
        <v>44354</v>
      </c>
      <c r="B5914" s="20" t="s">
        <v>44355</v>
      </c>
      <c r="C5914" s="21" t="s">
        <v>44356</v>
      </c>
      <c r="D5914" s="21" t="s">
        <v>44357</v>
      </c>
      <c r="E5914" s="21" t="s">
        <v>44358</v>
      </c>
      <c r="F5914" s="21" t="s">
        <v>15060</v>
      </c>
    </row>
    <row r="5915" spans="1:6" ht="32" customHeight="1">
      <c r="A5915" s="19" t="s">
        <v>44359</v>
      </c>
      <c r="B5915" s="20" t="s">
        <v>44360</v>
      </c>
      <c r="C5915" s="21" t="s">
        <v>44361</v>
      </c>
      <c r="D5915" s="21" t="s">
        <v>44362</v>
      </c>
      <c r="E5915" s="21" t="s">
        <v>44363</v>
      </c>
      <c r="F5915" s="21" t="s">
        <v>15060</v>
      </c>
    </row>
    <row r="5916" spans="1:6" ht="32" customHeight="1">
      <c r="A5916" s="19" t="s">
        <v>44364</v>
      </c>
      <c r="B5916" s="20" t="s">
        <v>44365</v>
      </c>
      <c r="C5916" s="21" t="s">
        <v>44366</v>
      </c>
      <c r="D5916" s="21" t="s">
        <v>44367</v>
      </c>
      <c r="E5916" s="21" t="s">
        <v>44368</v>
      </c>
      <c r="F5916" s="21" t="s">
        <v>15060</v>
      </c>
    </row>
    <row r="5917" spans="1:6" ht="32" customHeight="1">
      <c r="A5917" s="19" t="s">
        <v>44369</v>
      </c>
      <c r="B5917" s="20" t="s">
        <v>44370</v>
      </c>
      <c r="C5917" s="21" t="s">
        <v>44371</v>
      </c>
      <c r="D5917" s="21" t="s">
        <v>44372</v>
      </c>
      <c r="E5917" s="22">
        <v>100</v>
      </c>
      <c r="F5917" s="21" t="s">
        <v>15060</v>
      </c>
    </row>
    <row r="5918" spans="1:6" ht="32" customHeight="1">
      <c r="A5918" s="19" t="s">
        <v>44373</v>
      </c>
      <c r="B5918" s="20" t="s">
        <v>44374</v>
      </c>
      <c r="C5918" s="21" t="s">
        <v>44375</v>
      </c>
      <c r="D5918" s="21" t="s">
        <v>44376</v>
      </c>
      <c r="E5918" s="21" t="s">
        <v>44377</v>
      </c>
      <c r="F5918" s="21" t="s">
        <v>15060</v>
      </c>
    </row>
    <row r="5919" spans="1:6" ht="32" customHeight="1">
      <c r="A5919" s="19" t="s">
        <v>44378</v>
      </c>
      <c r="B5919" s="20" t="s">
        <v>44379</v>
      </c>
      <c r="C5919" s="21" t="s">
        <v>44380</v>
      </c>
      <c r="D5919" s="21" t="s">
        <v>44381</v>
      </c>
      <c r="E5919" s="21" t="s">
        <v>44382</v>
      </c>
      <c r="F5919" s="21" t="s">
        <v>15060</v>
      </c>
    </row>
    <row r="5920" spans="1:6" ht="32" customHeight="1">
      <c r="A5920" s="19" t="s">
        <v>44383</v>
      </c>
      <c r="B5920" s="20" t="s">
        <v>44384</v>
      </c>
      <c r="C5920" s="21" t="s">
        <v>44385</v>
      </c>
      <c r="D5920" s="21" t="s">
        <v>44386</v>
      </c>
      <c r="E5920" s="21" t="s">
        <v>44387</v>
      </c>
      <c r="F5920" s="21" t="s">
        <v>15060</v>
      </c>
    </row>
    <row r="5921" spans="1:6" ht="32" customHeight="1">
      <c r="A5921" s="19" t="s">
        <v>44388</v>
      </c>
      <c r="B5921" s="20" t="s">
        <v>44389</v>
      </c>
      <c r="C5921" s="21" t="s">
        <v>44390</v>
      </c>
      <c r="D5921" s="21" t="s">
        <v>44391</v>
      </c>
      <c r="E5921" s="21" t="s">
        <v>44392</v>
      </c>
      <c r="F5921" s="21" t="s">
        <v>15060</v>
      </c>
    </row>
    <row r="5922" spans="1:6" ht="32" customHeight="1">
      <c r="A5922" s="19" t="s">
        <v>44393</v>
      </c>
      <c r="B5922" s="20" t="s">
        <v>44394</v>
      </c>
      <c r="C5922" s="21" t="s">
        <v>44395</v>
      </c>
      <c r="D5922" s="21" t="s">
        <v>44396</v>
      </c>
      <c r="E5922" s="21" t="s">
        <v>44397</v>
      </c>
      <c r="F5922" s="21" t="s">
        <v>15060</v>
      </c>
    </row>
    <row r="5923" spans="1:6" ht="32" customHeight="1">
      <c r="A5923" s="19" t="s">
        <v>44398</v>
      </c>
      <c r="B5923" s="20" t="s">
        <v>44399</v>
      </c>
      <c r="C5923" s="21" t="s">
        <v>44400</v>
      </c>
      <c r="D5923" s="21" t="s">
        <v>44401</v>
      </c>
      <c r="E5923" s="21" t="s">
        <v>44402</v>
      </c>
      <c r="F5923" s="21" t="s">
        <v>15060</v>
      </c>
    </row>
    <row r="5924" spans="1:6" ht="32" customHeight="1">
      <c r="A5924" s="19" t="s">
        <v>44403</v>
      </c>
      <c r="B5924" s="20" t="s">
        <v>44404</v>
      </c>
      <c r="C5924" s="21" t="s">
        <v>44405</v>
      </c>
      <c r="D5924" s="21" t="s">
        <v>44406</v>
      </c>
      <c r="E5924" s="21" t="s">
        <v>44407</v>
      </c>
      <c r="F5924" s="21" t="s">
        <v>15060</v>
      </c>
    </row>
    <row r="5925" spans="1:6" ht="32" customHeight="1">
      <c r="A5925" s="19" t="s">
        <v>44408</v>
      </c>
      <c r="B5925" s="20" t="s">
        <v>44409</v>
      </c>
      <c r="C5925" s="21" t="s">
        <v>44410</v>
      </c>
      <c r="D5925" s="21" t="s">
        <v>44411</v>
      </c>
      <c r="E5925" s="21" t="s">
        <v>44412</v>
      </c>
      <c r="F5925" s="21" t="s">
        <v>15060</v>
      </c>
    </row>
    <row r="5926" spans="1:6" ht="32" customHeight="1">
      <c r="A5926" s="19" t="s">
        <v>44413</v>
      </c>
      <c r="B5926" s="20" t="s">
        <v>44414</v>
      </c>
      <c r="C5926" s="21" t="s">
        <v>44415</v>
      </c>
      <c r="D5926" s="21" t="s">
        <v>44416</v>
      </c>
      <c r="E5926" s="21" t="s">
        <v>44417</v>
      </c>
      <c r="F5926" s="21" t="s">
        <v>15060</v>
      </c>
    </row>
    <row r="5927" spans="1:6" ht="32" customHeight="1">
      <c r="A5927" s="19" t="s">
        <v>44418</v>
      </c>
      <c r="B5927" s="20" t="s">
        <v>44419</v>
      </c>
      <c r="C5927" s="21" t="s">
        <v>44420</v>
      </c>
      <c r="D5927" s="21" t="s">
        <v>44421</v>
      </c>
      <c r="E5927" s="21" t="s">
        <v>44422</v>
      </c>
      <c r="F5927" s="21" t="s">
        <v>15060</v>
      </c>
    </row>
    <row r="5928" spans="1:6" ht="32" customHeight="1">
      <c r="A5928" s="19" t="s">
        <v>44423</v>
      </c>
      <c r="B5928" s="20" t="s">
        <v>44424</v>
      </c>
      <c r="C5928" s="21" t="s">
        <v>44425</v>
      </c>
      <c r="D5928" s="21" t="s">
        <v>44426</v>
      </c>
      <c r="E5928" s="21" t="s">
        <v>44427</v>
      </c>
      <c r="F5928" s="21" t="s">
        <v>15060</v>
      </c>
    </row>
    <row r="5929" spans="1:6" ht="32" customHeight="1">
      <c r="A5929" s="19" t="s">
        <v>44428</v>
      </c>
      <c r="B5929" s="20" t="s">
        <v>44429</v>
      </c>
      <c r="C5929" s="21" t="s">
        <v>44430</v>
      </c>
      <c r="D5929" s="21" t="s">
        <v>44431</v>
      </c>
      <c r="E5929" s="21" t="s">
        <v>44432</v>
      </c>
      <c r="F5929" s="21" t="s">
        <v>15060</v>
      </c>
    </row>
    <row r="5930" spans="1:6" ht="32" customHeight="1">
      <c r="A5930" s="19" t="s">
        <v>44433</v>
      </c>
      <c r="B5930" s="20" t="s">
        <v>44434</v>
      </c>
      <c r="C5930" s="21" t="s">
        <v>44435</v>
      </c>
      <c r="D5930" s="21" t="s">
        <v>44436</v>
      </c>
      <c r="E5930" s="21" t="s">
        <v>44437</v>
      </c>
      <c r="F5930" s="21" t="s">
        <v>15060</v>
      </c>
    </row>
    <row r="5931" spans="1:6" ht="32" customHeight="1">
      <c r="A5931" s="19" t="s">
        <v>44438</v>
      </c>
      <c r="B5931" s="20" t="s">
        <v>44439</v>
      </c>
      <c r="C5931" s="21" t="s">
        <v>44440</v>
      </c>
      <c r="D5931" s="21" t="s">
        <v>44441</v>
      </c>
      <c r="E5931" s="21" t="s">
        <v>44442</v>
      </c>
      <c r="F5931" s="21" t="s">
        <v>15060</v>
      </c>
    </row>
    <row r="5932" spans="1:6" ht="32" customHeight="1">
      <c r="A5932" s="19" t="s">
        <v>44443</v>
      </c>
      <c r="B5932" s="20" t="s">
        <v>44444</v>
      </c>
      <c r="C5932" s="21" t="s">
        <v>44445</v>
      </c>
      <c r="D5932" s="21" t="s">
        <v>44446</v>
      </c>
      <c r="E5932" s="22">
        <v>100</v>
      </c>
      <c r="F5932" s="21" t="s">
        <v>15060</v>
      </c>
    </row>
    <row r="5933" spans="1:6" ht="32" customHeight="1">
      <c r="A5933" s="19" t="s">
        <v>44447</v>
      </c>
      <c r="B5933" s="20" t="s">
        <v>44448</v>
      </c>
      <c r="C5933" s="21" t="s">
        <v>44449</v>
      </c>
      <c r="D5933" s="21" t="s">
        <v>44450</v>
      </c>
      <c r="E5933" s="21" t="s">
        <v>44451</v>
      </c>
      <c r="F5933" s="21" t="s">
        <v>15060</v>
      </c>
    </row>
    <row r="5934" spans="1:6" ht="32" customHeight="1">
      <c r="A5934" s="19" t="s">
        <v>44452</v>
      </c>
      <c r="B5934" s="20" t="s">
        <v>44453</v>
      </c>
      <c r="C5934" s="21" t="s">
        <v>44454</v>
      </c>
      <c r="D5934" s="21" t="s">
        <v>44455</v>
      </c>
      <c r="E5934" s="21" t="s">
        <v>44456</v>
      </c>
      <c r="F5934" s="21" t="s">
        <v>15060</v>
      </c>
    </row>
    <row r="5935" spans="1:6" ht="32" customHeight="1">
      <c r="A5935" s="19" t="s">
        <v>44457</v>
      </c>
      <c r="B5935" s="20" t="s">
        <v>44458</v>
      </c>
      <c r="C5935" s="21" t="s">
        <v>44459</v>
      </c>
      <c r="D5935" s="21" t="s">
        <v>44460</v>
      </c>
      <c r="E5935" s="22">
        <v>100</v>
      </c>
      <c r="F5935" s="21" t="s">
        <v>15060</v>
      </c>
    </row>
    <row r="5936" spans="1:6" ht="32" customHeight="1">
      <c r="A5936" s="19" t="s">
        <v>44461</v>
      </c>
      <c r="B5936" s="20" t="s">
        <v>44462</v>
      </c>
      <c r="C5936" s="21" t="s">
        <v>44463</v>
      </c>
      <c r="D5936" s="21" t="s">
        <v>44464</v>
      </c>
      <c r="E5936" s="21" t="s">
        <v>44465</v>
      </c>
      <c r="F5936" s="21" t="s">
        <v>15060</v>
      </c>
    </row>
    <row r="5937" spans="1:6" ht="32" customHeight="1">
      <c r="A5937" s="19" t="s">
        <v>44466</v>
      </c>
      <c r="B5937" s="20" t="s">
        <v>44467</v>
      </c>
      <c r="C5937" s="21" t="s">
        <v>44468</v>
      </c>
      <c r="D5937" s="21" t="s">
        <v>44469</v>
      </c>
      <c r="E5937" s="21" t="s">
        <v>44470</v>
      </c>
      <c r="F5937" s="21" t="s">
        <v>15060</v>
      </c>
    </row>
    <row r="5938" spans="1:6" ht="32" customHeight="1">
      <c r="A5938" s="19" t="s">
        <v>44471</v>
      </c>
      <c r="B5938" s="20" t="s">
        <v>44472</v>
      </c>
      <c r="C5938" s="21" t="s">
        <v>44473</v>
      </c>
      <c r="D5938" s="21" t="s">
        <v>44474</v>
      </c>
      <c r="E5938" s="21" t="s">
        <v>44475</v>
      </c>
      <c r="F5938" s="21" t="s">
        <v>15060</v>
      </c>
    </row>
    <row r="5939" spans="1:6" ht="32" customHeight="1">
      <c r="A5939" s="19" t="s">
        <v>44476</v>
      </c>
      <c r="B5939" s="20" t="s">
        <v>44477</v>
      </c>
      <c r="C5939" s="21" t="s">
        <v>44478</v>
      </c>
      <c r="D5939" s="21" t="s">
        <v>44479</v>
      </c>
      <c r="E5939" s="22">
        <v>100</v>
      </c>
      <c r="F5939" s="21" t="s">
        <v>15060</v>
      </c>
    </row>
    <row r="5940" spans="1:6" ht="32" customHeight="1">
      <c r="A5940" s="19" t="s">
        <v>44480</v>
      </c>
      <c r="B5940" s="20" t="s">
        <v>44481</v>
      </c>
      <c r="C5940" s="21" t="s">
        <v>44482</v>
      </c>
      <c r="D5940" s="21" t="s">
        <v>44483</v>
      </c>
      <c r="E5940" s="21" t="s">
        <v>44484</v>
      </c>
      <c r="F5940" s="21" t="s">
        <v>15060</v>
      </c>
    </row>
    <row r="5941" spans="1:6" ht="32" customHeight="1">
      <c r="A5941" s="19" t="s">
        <v>44485</v>
      </c>
      <c r="B5941" s="20" t="s">
        <v>44486</v>
      </c>
      <c r="C5941" s="21" t="s">
        <v>44487</v>
      </c>
      <c r="D5941" s="21" t="s">
        <v>44488</v>
      </c>
      <c r="E5941" s="21" t="s">
        <v>44489</v>
      </c>
      <c r="F5941" s="21" t="s">
        <v>15060</v>
      </c>
    </row>
    <row r="5942" spans="1:6" ht="32" customHeight="1">
      <c r="A5942" s="19" t="s">
        <v>44490</v>
      </c>
      <c r="B5942" s="20" t="s">
        <v>44491</v>
      </c>
      <c r="C5942" s="21" t="s">
        <v>44492</v>
      </c>
      <c r="D5942" s="21" t="s">
        <v>44493</v>
      </c>
      <c r="E5942" s="21" t="s">
        <v>44494</v>
      </c>
      <c r="F5942" s="21" t="s">
        <v>15060</v>
      </c>
    </row>
    <row r="5943" spans="1:6" ht="32" customHeight="1">
      <c r="A5943" s="19" t="s">
        <v>44495</v>
      </c>
      <c r="B5943" s="20" t="s">
        <v>44496</v>
      </c>
      <c r="C5943" s="21" t="s">
        <v>44497</v>
      </c>
      <c r="D5943" s="21" t="s">
        <v>44498</v>
      </c>
      <c r="E5943" s="21" t="s">
        <v>44499</v>
      </c>
      <c r="F5943" s="21" t="s">
        <v>15060</v>
      </c>
    </row>
    <row r="5944" spans="1:6" ht="32" customHeight="1">
      <c r="A5944" s="19" t="s">
        <v>44500</v>
      </c>
      <c r="B5944" s="20" t="s">
        <v>44501</v>
      </c>
      <c r="C5944" s="21" t="s">
        <v>44502</v>
      </c>
      <c r="D5944" s="21" t="s">
        <v>44503</v>
      </c>
      <c r="E5944" s="21" t="s">
        <v>44504</v>
      </c>
      <c r="F5944" s="21" t="s">
        <v>15060</v>
      </c>
    </row>
    <row r="5945" spans="1:6" ht="32" customHeight="1">
      <c r="A5945" s="19" t="s">
        <v>44505</v>
      </c>
      <c r="B5945" s="20" t="s">
        <v>44506</v>
      </c>
      <c r="C5945" s="21" t="s">
        <v>44507</v>
      </c>
      <c r="D5945" s="21" t="s">
        <v>44508</v>
      </c>
      <c r="E5945" s="22">
        <v>100</v>
      </c>
      <c r="F5945" s="21" t="s">
        <v>15060</v>
      </c>
    </row>
    <row r="5946" spans="1:6" ht="32" customHeight="1">
      <c r="A5946" s="19" t="s">
        <v>44509</v>
      </c>
      <c r="B5946" s="20" t="s">
        <v>44510</v>
      </c>
      <c r="C5946" s="21" t="s">
        <v>44511</v>
      </c>
      <c r="D5946" s="21" t="s">
        <v>44512</v>
      </c>
      <c r="E5946" s="21" t="s">
        <v>44513</v>
      </c>
      <c r="F5946" s="21" t="s">
        <v>15060</v>
      </c>
    </row>
    <row r="5947" spans="1:6" ht="32" customHeight="1">
      <c r="A5947" s="19" t="s">
        <v>44514</v>
      </c>
      <c r="B5947" s="20" t="s">
        <v>44515</v>
      </c>
      <c r="C5947" s="21" t="s">
        <v>44516</v>
      </c>
      <c r="D5947" s="21" t="s">
        <v>44517</v>
      </c>
      <c r="E5947" s="21" t="s">
        <v>44518</v>
      </c>
      <c r="F5947" s="21" t="s">
        <v>15060</v>
      </c>
    </row>
    <row r="5948" spans="1:6" ht="32" customHeight="1">
      <c r="A5948" s="19" t="s">
        <v>44519</v>
      </c>
      <c r="B5948" s="20" t="s">
        <v>44520</v>
      </c>
      <c r="C5948" s="21" t="s">
        <v>44521</v>
      </c>
      <c r="D5948" s="21" t="s">
        <v>44522</v>
      </c>
      <c r="E5948" s="21" t="s">
        <v>44523</v>
      </c>
      <c r="F5948" s="21" t="s">
        <v>15060</v>
      </c>
    </row>
    <row r="5949" spans="1:6" ht="32" customHeight="1">
      <c r="A5949" s="19" t="s">
        <v>44524</v>
      </c>
      <c r="B5949" s="20" t="s">
        <v>44525</v>
      </c>
      <c r="C5949" s="21" t="s">
        <v>44526</v>
      </c>
      <c r="D5949" s="21" t="s">
        <v>44527</v>
      </c>
      <c r="E5949" s="21" t="s">
        <v>44528</v>
      </c>
      <c r="F5949" s="21" t="s">
        <v>15060</v>
      </c>
    </row>
    <row r="5950" spans="1:6" ht="32" customHeight="1">
      <c r="A5950" s="19" t="s">
        <v>44529</v>
      </c>
      <c r="B5950" s="20" t="s">
        <v>44530</v>
      </c>
      <c r="C5950" s="21" t="s">
        <v>44531</v>
      </c>
      <c r="D5950" s="21" t="s">
        <v>44532</v>
      </c>
      <c r="E5950" s="21" t="s">
        <v>44533</v>
      </c>
      <c r="F5950" s="21" t="s">
        <v>15060</v>
      </c>
    </row>
    <row r="5951" spans="1:6" ht="32" customHeight="1">
      <c r="A5951" s="19" t="s">
        <v>44534</v>
      </c>
      <c r="B5951" s="20" t="s">
        <v>44535</v>
      </c>
      <c r="C5951" s="21" t="s">
        <v>44536</v>
      </c>
      <c r="D5951" s="21" t="s">
        <v>44537</v>
      </c>
      <c r="E5951" s="21" t="s">
        <v>44538</v>
      </c>
      <c r="F5951" s="21" t="s">
        <v>15060</v>
      </c>
    </row>
    <row r="5952" spans="1:6" ht="32" customHeight="1">
      <c r="A5952" s="19" t="s">
        <v>44539</v>
      </c>
      <c r="B5952" s="20" t="s">
        <v>44540</v>
      </c>
      <c r="C5952" s="21" t="s">
        <v>44541</v>
      </c>
      <c r="D5952" s="21" t="s">
        <v>44542</v>
      </c>
      <c r="E5952" s="21" t="s">
        <v>44543</v>
      </c>
      <c r="F5952" s="21" t="s">
        <v>15060</v>
      </c>
    </row>
    <row r="5953" spans="1:6" ht="32" customHeight="1">
      <c r="A5953" s="19" t="s">
        <v>44544</v>
      </c>
      <c r="B5953" s="20" t="s">
        <v>44545</v>
      </c>
      <c r="C5953" s="21" t="s">
        <v>44546</v>
      </c>
      <c r="D5953" s="21" t="s">
        <v>44547</v>
      </c>
      <c r="E5953" s="21" t="s">
        <v>44548</v>
      </c>
      <c r="F5953" s="21" t="s">
        <v>15060</v>
      </c>
    </row>
    <row r="5954" spans="1:6" ht="32" customHeight="1">
      <c r="A5954" s="19" t="s">
        <v>44549</v>
      </c>
      <c r="B5954" s="20" t="s">
        <v>44550</v>
      </c>
      <c r="C5954" s="21" t="s">
        <v>44551</v>
      </c>
      <c r="D5954" s="21" t="s">
        <v>44552</v>
      </c>
      <c r="E5954" s="21" t="s">
        <v>44553</v>
      </c>
      <c r="F5954" s="21" t="s">
        <v>15060</v>
      </c>
    </row>
    <row r="5955" spans="1:6" ht="32" customHeight="1">
      <c r="A5955" s="19" t="s">
        <v>44554</v>
      </c>
      <c r="B5955" s="20" t="s">
        <v>44555</v>
      </c>
      <c r="C5955" s="21" t="s">
        <v>44556</v>
      </c>
      <c r="D5955" s="21" t="s">
        <v>44557</v>
      </c>
      <c r="E5955" s="21" t="s">
        <v>44558</v>
      </c>
      <c r="F5955" s="21" t="s">
        <v>15060</v>
      </c>
    </row>
    <row r="5956" spans="1:6" ht="32" customHeight="1">
      <c r="A5956" s="19" t="s">
        <v>44559</v>
      </c>
      <c r="B5956" s="20" t="s">
        <v>44560</v>
      </c>
      <c r="C5956" s="21" t="s">
        <v>44561</v>
      </c>
      <c r="D5956" s="21" t="s">
        <v>44562</v>
      </c>
      <c r="E5956" s="21" t="s">
        <v>44563</v>
      </c>
      <c r="F5956" s="21" t="s">
        <v>15060</v>
      </c>
    </row>
    <row r="5957" spans="1:6" ht="32" customHeight="1">
      <c r="A5957" s="19" t="s">
        <v>44564</v>
      </c>
      <c r="B5957" s="20" t="s">
        <v>44565</v>
      </c>
      <c r="C5957" s="21" t="s">
        <v>44566</v>
      </c>
      <c r="D5957" s="21" t="s">
        <v>44567</v>
      </c>
      <c r="E5957" s="21" t="s">
        <v>44568</v>
      </c>
      <c r="F5957" s="21" t="s">
        <v>15060</v>
      </c>
    </row>
    <row r="5958" spans="1:6" ht="32" customHeight="1">
      <c r="A5958" s="19" t="s">
        <v>44569</v>
      </c>
      <c r="B5958" s="20" t="s">
        <v>44570</v>
      </c>
      <c r="C5958" s="21" t="s">
        <v>44571</v>
      </c>
      <c r="D5958" s="21" t="s">
        <v>44572</v>
      </c>
      <c r="E5958" s="21" t="s">
        <v>44573</v>
      </c>
      <c r="F5958" s="21" t="s">
        <v>15060</v>
      </c>
    </row>
    <row r="5959" spans="1:6" ht="32" customHeight="1">
      <c r="A5959" s="19" t="s">
        <v>44574</v>
      </c>
      <c r="B5959" s="20" t="s">
        <v>44575</v>
      </c>
      <c r="C5959" s="21" t="s">
        <v>44576</v>
      </c>
      <c r="D5959" s="21" t="s">
        <v>44577</v>
      </c>
      <c r="E5959" s="21" t="s">
        <v>44578</v>
      </c>
      <c r="F5959" s="21" t="s">
        <v>15060</v>
      </c>
    </row>
    <row r="5960" spans="1:6" ht="32" customHeight="1">
      <c r="A5960" s="19" t="s">
        <v>44579</v>
      </c>
      <c r="B5960" s="20" t="s">
        <v>44580</v>
      </c>
      <c r="C5960" s="21" t="s">
        <v>44581</v>
      </c>
      <c r="D5960" s="21" t="s">
        <v>44582</v>
      </c>
      <c r="E5960" s="21" t="s">
        <v>44583</v>
      </c>
      <c r="F5960" s="21" t="s">
        <v>15060</v>
      </c>
    </row>
    <row r="5961" spans="1:6" ht="32" customHeight="1">
      <c r="A5961" s="19" t="s">
        <v>44584</v>
      </c>
      <c r="B5961" s="20" t="s">
        <v>44585</v>
      </c>
      <c r="C5961" s="21" t="s">
        <v>44586</v>
      </c>
      <c r="D5961" s="21" t="s">
        <v>44587</v>
      </c>
      <c r="E5961" s="22">
        <v>100</v>
      </c>
      <c r="F5961" s="21" t="s">
        <v>15060</v>
      </c>
    </row>
    <row r="5962" spans="1:6" ht="32" customHeight="1">
      <c r="A5962" s="19" t="s">
        <v>44588</v>
      </c>
      <c r="B5962" s="20" t="s">
        <v>44589</v>
      </c>
      <c r="C5962" s="21" t="s">
        <v>44590</v>
      </c>
      <c r="D5962" s="21" t="s">
        <v>44591</v>
      </c>
      <c r="E5962" s="21" t="s">
        <v>44592</v>
      </c>
      <c r="F5962" s="21" t="s">
        <v>15060</v>
      </c>
    </row>
    <row r="5963" spans="1:6" ht="32" customHeight="1">
      <c r="A5963" s="19" t="s">
        <v>44593</v>
      </c>
      <c r="B5963" s="20" t="s">
        <v>44594</v>
      </c>
      <c r="C5963" s="21" t="s">
        <v>44595</v>
      </c>
      <c r="D5963" s="21" t="s">
        <v>44596</v>
      </c>
      <c r="E5963" s="21" t="s">
        <v>44597</v>
      </c>
      <c r="F5963" s="21" t="s">
        <v>15060</v>
      </c>
    </row>
    <row r="5964" spans="1:6" ht="32" customHeight="1">
      <c r="A5964" s="19" t="s">
        <v>44598</v>
      </c>
      <c r="B5964" s="20" t="s">
        <v>44599</v>
      </c>
      <c r="C5964" s="21" t="s">
        <v>44600</v>
      </c>
      <c r="D5964" s="21" t="s">
        <v>44601</v>
      </c>
      <c r="E5964" s="21" t="s">
        <v>44602</v>
      </c>
      <c r="F5964" s="21" t="s">
        <v>15060</v>
      </c>
    </row>
    <row r="5965" spans="1:6" ht="32" customHeight="1">
      <c r="A5965" s="19" t="s">
        <v>44603</v>
      </c>
      <c r="B5965" s="20" t="s">
        <v>44604</v>
      </c>
      <c r="C5965" s="21" t="s">
        <v>44605</v>
      </c>
      <c r="D5965" s="21" t="s">
        <v>44606</v>
      </c>
      <c r="E5965" s="21" t="s">
        <v>44607</v>
      </c>
      <c r="F5965" s="21" t="s">
        <v>15060</v>
      </c>
    </row>
    <row r="5966" spans="1:6" ht="32" customHeight="1">
      <c r="A5966" s="19" t="s">
        <v>44608</v>
      </c>
      <c r="B5966" s="20" t="s">
        <v>44609</v>
      </c>
      <c r="C5966" s="21" t="s">
        <v>44610</v>
      </c>
      <c r="D5966" s="21" t="s">
        <v>44611</v>
      </c>
      <c r="E5966" s="21" t="s">
        <v>44612</v>
      </c>
      <c r="F5966" s="21" t="s">
        <v>15060</v>
      </c>
    </row>
    <row r="5967" spans="1:6" ht="32" customHeight="1">
      <c r="A5967" s="19" t="s">
        <v>44613</v>
      </c>
      <c r="B5967" s="20" t="s">
        <v>44614</v>
      </c>
      <c r="C5967" s="21" t="s">
        <v>44615</v>
      </c>
      <c r="D5967" s="21" t="s">
        <v>44616</v>
      </c>
      <c r="E5967" s="21" t="s">
        <v>44617</v>
      </c>
      <c r="F5967" s="21" t="s">
        <v>15060</v>
      </c>
    </row>
    <row r="5968" spans="1:6" ht="32" customHeight="1">
      <c r="A5968" s="19" t="s">
        <v>44618</v>
      </c>
      <c r="B5968" s="20" t="s">
        <v>44619</v>
      </c>
      <c r="C5968" s="21" t="s">
        <v>44620</v>
      </c>
      <c r="D5968" s="21" t="s">
        <v>44621</v>
      </c>
      <c r="E5968" s="21" t="s">
        <v>44622</v>
      </c>
      <c r="F5968" s="21" t="s">
        <v>15060</v>
      </c>
    </row>
    <row r="5969" spans="1:6" ht="32" customHeight="1">
      <c r="A5969" s="19" t="s">
        <v>44623</v>
      </c>
      <c r="B5969" s="20" t="s">
        <v>44624</v>
      </c>
      <c r="C5969" s="21" t="s">
        <v>44625</v>
      </c>
      <c r="D5969" s="21" t="s">
        <v>44626</v>
      </c>
      <c r="E5969" s="21" t="s">
        <v>44627</v>
      </c>
      <c r="F5969" s="21" t="s">
        <v>15060</v>
      </c>
    </row>
    <row r="5970" spans="1:6" ht="32" customHeight="1">
      <c r="A5970" s="19" t="s">
        <v>44628</v>
      </c>
      <c r="B5970" s="20" t="s">
        <v>44629</v>
      </c>
      <c r="C5970" s="21" t="s">
        <v>44630</v>
      </c>
      <c r="D5970" s="21" t="s">
        <v>44631</v>
      </c>
      <c r="E5970" s="21" t="s">
        <v>44632</v>
      </c>
      <c r="F5970" s="21" t="s">
        <v>15060</v>
      </c>
    </row>
    <row r="5971" spans="1:6" ht="32" customHeight="1">
      <c r="A5971" s="19" t="s">
        <v>44633</v>
      </c>
      <c r="B5971" s="20" t="s">
        <v>44634</v>
      </c>
      <c r="C5971" s="21" t="s">
        <v>44635</v>
      </c>
      <c r="D5971" s="21" t="s">
        <v>44636</v>
      </c>
      <c r="E5971" s="21" t="s">
        <v>44637</v>
      </c>
      <c r="F5971" s="21" t="s">
        <v>15060</v>
      </c>
    </row>
    <row r="5972" spans="1:6" ht="32" customHeight="1">
      <c r="A5972" s="19" t="s">
        <v>44638</v>
      </c>
      <c r="B5972" s="20" t="s">
        <v>44639</v>
      </c>
      <c r="C5972" s="21" t="s">
        <v>44640</v>
      </c>
      <c r="D5972" s="21" t="s">
        <v>44641</v>
      </c>
      <c r="E5972" s="21" t="s">
        <v>44642</v>
      </c>
      <c r="F5972" s="21" t="s">
        <v>15060</v>
      </c>
    </row>
    <row r="5973" spans="1:6" ht="32" customHeight="1">
      <c r="A5973" s="19" t="s">
        <v>44643</v>
      </c>
      <c r="B5973" s="20" t="s">
        <v>44644</v>
      </c>
      <c r="C5973" s="21" t="s">
        <v>44645</v>
      </c>
      <c r="D5973" s="21" t="s">
        <v>44646</v>
      </c>
      <c r="E5973" s="21" t="s">
        <v>44647</v>
      </c>
      <c r="F5973" s="21" t="s">
        <v>15060</v>
      </c>
    </row>
    <row r="5974" spans="1:6" ht="32" customHeight="1">
      <c r="A5974" s="19" t="s">
        <v>44648</v>
      </c>
      <c r="B5974" s="20" t="s">
        <v>44649</v>
      </c>
      <c r="C5974" s="21" t="s">
        <v>44650</v>
      </c>
      <c r="D5974" s="21" t="s">
        <v>44651</v>
      </c>
      <c r="E5974" s="21" t="s">
        <v>44652</v>
      </c>
      <c r="F5974" s="21" t="s">
        <v>15060</v>
      </c>
    </row>
    <row r="5975" spans="1:6" ht="32" customHeight="1">
      <c r="A5975" s="19" t="s">
        <v>44653</v>
      </c>
      <c r="B5975" s="20" t="s">
        <v>44654</v>
      </c>
      <c r="C5975" s="21" t="s">
        <v>44655</v>
      </c>
      <c r="D5975" s="21" t="s">
        <v>44656</v>
      </c>
      <c r="E5975" s="21" t="s">
        <v>44657</v>
      </c>
      <c r="F5975" s="21" t="s">
        <v>15060</v>
      </c>
    </row>
    <row r="5976" spans="1:6" ht="32" customHeight="1">
      <c r="A5976" s="19" t="s">
        <v>44658</v>
      </c>
      <c r="B5976" s="20" t="s">
        <v>44659</v>
      </c>
      <c r="C5976" s="21" t="s">
        <v>44660</v>
      </c>
      <c r="D5976" s="21" t="s">
        <v>44661</v>
      </c>
      <c r="E5976" s="21" t="s">
        <v>44662</v>
      </c>
      <c r="F5976" s="21" t="s">
        <v>15060</v>
      </c>
    </row>
    <row r="5977" spans="1:6" ht="32" customHeight="1">
      <c r="A5977" s="19" t="s">
        <v>44663</v>
      </c>
      <c r="B5977" s="20" t="s">
        <v>44664</v>
      </c>
      <c r="C5977" s="21" t="s">
        <v>44665</v>
      </c>
      <c r="D5977" s="21" t="s">
        <v>44666</v>
      </c>
      <c r="E5977" s="21" t="s">
        <v>44667</v>
      </c>
      <c r="F5977" s="21" t="s">
        <v>15060</v>
      </c>
    </row>
    <row r="5978" spans="1:6" ht="32" customHeight="1">
      <c r="A5978" s="19" t="s">
        <v>44668</v>
      </c>
      <c r="B5978" s="20" t="s">
        <v>44669</v>
      </c>
      <c r="C5978" s="21" t="s">
        <v>44670</v>
      </c>
      <c r="D5978" s="21" t="s">
        <v>44671</v>
      </c>
      <c r="E5978" s="21" t="s">
        <v>44672</v>
      </c>
      <c r="F5978" s="21" t="s">
        <v>15060</v>
      </c>
    </row>
    <row r="5979" spans="1:6" ht="32" customHeight="1">
      <c r="A5979" s="19" t="s">
        <v>44673</v>
      </c>
      <c r="B5979" s="20" t="s">
        <v>44674</v>
      </c>
      <c r="C5979" s="21" t="s">
        <v>44675</v>
      </c>
      <c r="D5979" s="21" t="s">
        <v>44676</v>
      </c>
      <c r="E5979" s="21" t="s">
        <v>44677</v>
      </c>
      <c r="F5979" s="21" t="s">
        <v>15060</v>
      </c>
    </row>
    <row r="5980" spans="1:6" ht="32" customHeight="1">
      <c r="A5980" s="19" t="s">
        <v>44678</v>
      </c>
      <c r="B5980" s="20" t="s">
        <v>44679</v>
      </c>
      <c r="C5980" s="21" t="s">
        <v>44680</v>
      </c>
      <c r="D5980" s="21" t="s">
        <v>44681</v>
      </c>
      <c r="E5980" s="21" t="s">
        <v>44682</v>
      </c>
      <c r="F5980" s="21" t="s">
        <v>15060</v>
      </c>
    </row>
    <row r="5981" spans="1:6" ht="32" customHeight="1">
      <c r="A5981" s="19" t="s">
        <v>44683</v>
      </c>
      <c r="B5981" s="20" t="s">
        <v>44684</v>
      </c>
      <c r="C5981" s="21" t="s">
        <v>44685</v>
      </c>
      <c r="D5981" s="21" t="s">
        <v>44686</v>
      </c>
      <c r="E5981" s="21" t="s">
        <v>44687</v>
      </c>
      <c r="F5981" s="21" t="s">
        <v>15060</v>
      </c>
    </row>
    <row r="5982" spans="1:6" ht="32" customHeight="1">
      <c r="A5982" s="19" t="s">
        <v>44688</v>
      </c>
      <c r="B5982" s="20" t="s">
        <v>44689</v>
      </c>
      <c r="C5982" s="21" t="s">
        <v>44690</v>
      </c>
      <c r="D5982" s="21" t="s">
        <v>44691</v>
      </c>
      <c r="E5982" s="21" t="s">
        <v>44692</v>
      </c>
      <c r="F5982" s="21" t="s">
        <v>15060</v>
      </c>
    </row>
    <row r="5983" spans="1:6" ht="32" customHeight="1">
      <c r="A5983" s="19" t="s">
        <v>44693</v>
      </c>
      <c r="B5983" s="20" t="s">
        <v>44694</v>
      </c>
      <c r="C5983" s="21" t="s">
        <v>44695</v>
      </c>
      <c r="D5983" s="21" t="s">
        <v>44696</v>
      </c>
      <c r="E5983" s="21" t="s">
        <v>44697</v>
      </c>
      <c r="F5983" s="21" t="s">
        <v>15060</v>
      </c>
    </row>
    <row r="5984" spans="1:6" ht="32" customHeight="1">
      <c r="A5984" s="19" t="s">
        <v>44698</v>
      </c>
      <c r="B5984" s="20" t="s">
        <v>44699</v>
      </c>
      <c r="C5984" s="21" t="s">
        <v>44700</v>
      </c>
      <c r="D5984" s="21" t="s">
        <v>44701</v>
      </c>
      <c r="E5984" s="21" t="s">
        <v>44702</v>
      </c>
      <c r="F5984" s="21" t="s">
        <v>15060</v>
      </c>
    </row>
    <row r="5985" spans="1:6" ht="32" customHeight="1">
      <c r="A5985" s="19" t="s">
        <v>44703</v>
      </c>
      <c r="B5985" s="20" t="s">
        <v>44704</v>
      </c>
      <c r="C5985" s="21" t="s">
        <v>44705</v>
      </c>
      <c r="D5985" s="21" t="s">
        <v>44706</v>
      </c>
      <c r="E5985" s="21" t="s">
        <v>44707</v>
      </c>
      <c r="F5985" s="21" t="s">
        <v>15060</v>
      </c>
    </row>
    <row r="5986" spans="1:6" ht="32" customHeight="1">
      <c r="A5986" s="19" t="s">
        <v>44708</v>
      </c>
      <c r="B5986" s="20" t="s">
        <v>44709</v>
      </c>
      <c r="C5986" s="21" t="s">
        <v>44710</v>
      </c>
      <c r="D5986" s="21" t="s">
        <v>44711</v>
      </c>
      <c r="E5986" s="21" t="s">
        <v>44712</v>
      </c>
      <c r="F5986" s="21" t="s">
        <v>15060</v>
      </c>
    </row>
    <row r="5987" spans="1:6" ht="32" customHeight="1">
      <c r="A5987" s="19" t="s">
        <v>44713</v>
      </c>
      <c r="B5987" s="20" t="s">
        <v>44714</v>
      </c>
      <c r="C5987" s="21" t="s">
        <v>44715</v>
      </c>
      <c r="D5987" s="21" t="s">
        <v>44716</v>
      </c>
      <c r="E5987" s="22">
        <v>100</v>
      </c>
      <c r="F5987" s="21" t="s">
        <v>15060</v>
      </c>
    </row>
    <row r="5988" spans="1:6" ht="32" customHeight="1">
      <c r="A5988" s="19" t="s">
        <v>44717</v>
      </c>
      <c r="B5988" s="20" t="s">
        <v>44718</v>
      </c>
      <c r="C5988" s="21" t="s">
        <v>44719</v>
      </c>
      <c r="D5988" s="21" t="s">
        <v>44720</v>
      </c>
      <c r="E5988" s="21" t="s">
        <v>44721</v>
      </c>
      <c r="F5988" s="21" t="s">
        <v>15060</v>
      </c>
    </row>
    <row r="5989" spans="1:6" ht="32" customHeight="1">
      <c r="A5989" s="19" t="s">
        <v>44722</v>
      </c>
      <c r="B5989" s="20" t="s">
        <v>44723</v>
      </c>
      <c r="C5989" s="21" t="s">
        <v>44724</v>
      </c>
      <c r="D5989" s="21" t="s">
        <v>44725</v>
      </c>
      <c r="E5989" s="21" t="s">
        <v>44726</v>
      </c>
      <c r="F5989" s="21" t="s">
        <v>15060</v>
      </c>
    </row>
    <row r="5990" spans="1:6" ht="32" customHeight="1">
      <c r="A5990" s="19" t="s">
        <v>44727</v>
      </c>
      <c r="B5990" s="20" t="s">
        <v>44728</v>
      </c>
      <c r="C5990" s="21" t="s">
        <v>44729</v>
      </c>
      <c r="D5990" s="21" t="s">
        <v>44730</v>
      </c>
      <c r="E5990" s="21" t="s">
        <v>44731</v>
      </c>
      <c r="F5990" s="21" t="s">
        <v>15060</v>
      </c>
    </row>
    <row r="5991" spans="1:6" ht="32" customHeight="1">
      <c r="A5991" s="19" t="s">
        <v>44732</v>
      </c>
      <c r="B5991" s="20" t="s">
        <v>44733</v>
      </c>
      <c r="C5991" s="21" t="s">
        <v>44734</v>
      </c>
      <c r="D5991" s="21" t="s">
        <v>44735</v>
      </c>
      <c r="E5991" s="22">
        <v>100</v>
      </c>
      <c r="F5991" s="21" t="s">
        <v>15060</v>
      </c>
    </row>
    <row r="5992" spans="1:6" ht="32" customHeight="1">
      <c r="A5992" s="19" t="s">
        <v>44736</v>
      </c>
      <c r="B5992" s="20" t="s">
        <v>44737</v>
      </c>
      <c r="C5992" s="21" t="s">
        <v>44738</v>
      </c>
      <c r="D5992" s="21" t="s">
        <v>44739</v>
      </c>
      <c r="E5992" s="21" t="s">
        <v>44740</v>
      </c>
      <c r="F5992" s="21" t="s">
        <v>15060</v>
      </c>
    </row>
    <row r="5993" spans="1:6" ht="32" customHeight="1">
      <c r="A5993" s="19" t="s">
        <v>44741</v>
      </c>
      <c r="B5993" s="20" t="s">
        <v>44742</v>
      </c>
      <c r="C5993" s="21" t="s">
        <v>44743</v>
      </c>
      <c r="D5993" s="21" t="s">
        <v>44744</v>
      </c>
      <c r="E5993" s="21" t="s">
        <v>44745</v>
      </c>
      <c r="F5993" s="21" t="s">
        <v>15060</v>
      </c>
    </row>
    <row r="5994" spans="1:6" ht="32" customHeight="1">
      <c r="A5994" s="19" t="s">
        <v>44746</v>
      </c>
      <c r="B5994" s="20" t="s">
        <v>44747</v>
      </c>
      <c r="C5994" s="21" t="s">
        <v>44748</v>
      </c>
      <c r="D5994" s="21" t="s">
        <v>44749</v>
      </c>
      <c r="E5994" s="21" t="s">
        <v>44750</v>
      </c>
      <c r="F5994" s="21" t="s">
        <v>15060</v>
      </c>
    </row>
    <row r="5995" spans="1:6" ht="32" customHeight="1">
      <c r="A5995" s="19" t="s">
        <v>44751</v>
      </c>
      <c r="B5995" s="20" t="s">
        <v>44752</v>
      </c>
      <c r="C5995" s="21" t="s">
        <v>44753</v>
      </c>
      <c r="D5995" s="21" t="s">
        <v>44754</v>
      </c>
      <c r="E5995" s="21" t="s">
        <v>44755</v>
      </c>
      <c r="F5995" s="21" t="s">
        <v>15060</v>
      </c>
    </row>
    <row r="5996" spans="1:6" ht="32" customHeight="1">
      <c r="A5996" s="19" t="s">
        <v>44756</v>
      </c>
      <c r="B5996" s="20" t="s">
        <v>44757</v>
      </c>
      <c r="C5996" s="21" t="s">
        <v>44758</v>
      </c>
      <c r="D5996" s="21" t="s">
        <v>44759</v>
      </c>
      <c r="E5996" s="21" t="s">
        <v>44760</v>
      </c>
      <c r="F5996" s="21" t="s">
        <v>15060</v>
      </c>
    </row>
    <row r="5997" spans="1:6" ht="32" customHeight="1">
      <c r="A5997" s="19" t="s">
        <v>44761</v>
      </c>
      <c r="B5997" s="20" t="s">
        <v>44762</v>
      </c>
      <c r="C5997" s="21" t="s">
        <v>44763</v>
      </c>
      <c r="D5997" s="21" t="s">
        <v>44764</v>
      </c>
      <c r="E5997" s="21" t="s">
        <v>44765</v>
      </c>
      <c r="F5997" s="21" t="s">
        <v>15060</v>
      </c>
    </row>
    <row r="5998" spans="1:6" ht="32" customHeight="1">
      <c r="A5998" s="19" t="s">
        <v>44766</v>
      </c>
      <c r="B5998" s="20" t="s">
        <v>44767</v>
      </c>
      <c r="C5998" s="21" t="s">
        <v>44768</v>
      </c>
      <c r="D5998" s="21" t="s">
        <v>44769</v>
      </c>
      <c r="E5998" s="21" t="s">
        <v>44770</v>
      </c>
      <c r="F5998" s="21" t="s">
        <v>15060</v>
      </c>
    </row>
    <row r="5999" spans="1:6" ht="32" customHeight="1">
      <c r="A5999" s="19" t="s">
        <v>44771</v>
      </c>
      <c r="B5999" s="20" t="s">
        <v>44772</v>
      </c>
      <c r="C5999" s="21" t="s">
        <v>44773</v>
      </c>
      <c r="D5999" s="21" t="s">
        <v>44774</v>
      </c>
      <c r="E5999" s="21" t="s">
        <v>44775</v>
      </c>
      <c r="F5999" s="21" t="s">
        <v>15060</v>
      </c>
    </row>
    <row r="6000" spans="1:6" ht="32" customHeight="1">
      <c r="A6000" s="19" t="s">
        <v>44776</v>
      </c>
      <c r="B6000" s="20" t="s">
        <v>44777</v>
      </c>
      <c r="C6000" s="21" t="s">
        <v>44778</v>
      </c>
      <c r="D6000" s="21" t="s">
        <v>44779</v>
      </c>
      <c r="E6000" s="21" t="s">
        <v>44780</v>
      </c>
      <c r="F6000" s="21" t="s">
        <v>15060</v>
      </c>
    </row>
    <row r="6001" spans="1:6" ht="32" customHeight="1">
      <c r="A6001" s="19" t="s">
        <v>44781</v>
      </c>
      <c r="B6001" s="20" t="s">
        <v>44782</v>
      </c>
      <c r="C6001" s="21" t="s">
        <v>44783</v>
      </c>
      <c r="D6001" s="21" t="s">
        <v>44784</v>
      </c>
      <c r="E6001" s="21" t="s">
        <v>44785</v>
      </c>
      <c r="F6001" s="21" t="s">
        <v>15060</v>
      </c>
    </row>
    <row r="6002" spans="1:6" ht="32" customHeight="1">
      <c r="A6002" s="19" t="s">
        <v>44786</v>
      </c>
      <c r="B6002" s="20" t="s">
        <v>44787</v>
      </c>
      <c r="C6002" s="21" t="s">
        <v>44788</v>
      </c>
      <c r="D6002" s="21" t="s">
        <v>44789</v>
      </c>
      <c r="E6002" s="21" t="s">
        <v>44790</v>
      </c>
      <c r="F6002" s="21" t="s">
        <v>15060</v>
      </c>
    </row>
    <row r="6003" spans="1:6" ht="32" customHeight="1">
      <c r="A6003" s="19" t="s">
        <v>44791</v>
      </c>
      <c r="B6003" s="20" t="s">
        <v>44792</v>
      </c>
      <c r="C6003" s="21" t="s">
        <v>44793</v>
      </c>
      <c r="D6003" s="21" t="s">
        <v>44794</v>
      </c>
      <c r="E6003" s="21" t="s">
        <v>44795</v>
      </c>
      <c r="F6003" s="21" t="s">
        <v>15060</v>
      </c>
    </row>
    <row r="6004" spans="1:6" ht="32" customHeight="1">
      <c r="A6004" s="19" t="s">
        <v>44796</v>
      </c>
      <c r="B6004" s="20" t="s">
        <v>44797</v>
      </c>
      <c r="C6004" s="21" t="s">
        <v>44798</v>
      </c>
      <c r="D6004" s="21" t="s">
        <v>44799</v>
      </c>
      <c r="E6004" s="21" t="s">
        <v>44800</v>
      </c>
      <c r="F6004" s="21" t="s">
        <v>15060</v>
      </c>
    </row>
    <row r="6005" spans="1:6" ht="32" customHeight="1">
      <c r="A6005" s="19" t="s">
        <v>44801</v>
      </c>
      <c r="B6005" s="20" t="s">
        <v>44802</v>
      </c>
      <c r="C6005" s="21" t="s">
        <v>44803</v>
      </c>
      <c r="D6005" s="21" t="s">
        <v>44804</v>
      </c>
      <c r="E6005" s="21" t="s">
        <v>44805</v>
      </c>
      <c r="F6005" s="21" t="s">
        <v>15060</v>
      </c>
    </row>
    <row r="6006" spans="1:6" ht="32" customHeight="1">
      <c r="A6006" s="19" t="s">
        <v>44806</v>
      </c>
      <c r="B6006" s="20" t="s">
        <v>44807</v>
      </c>
      <c r="C6006" s="21" t="s">
        <v>44808</v>
      </c>
      <c r="D6006" s="21" t="s">
        <v>44809</v>
      </c>
      <c r="E6006" s="21" t="s">
        <v>44810</v>
      </c>
      <c r="F6006" s="21" t="s">
        <v>15060</v>
      </c>
    </row>
    <row r="6007" spans="1:6" ht="32" customHeight="1">
      <c r="A6007" s="19" t="s">
        <v>44811</v>
      </c>
      <c r="B6007" s="20" t="s">
        <v>44812</v>
      </c>
      <c r="C6007" s="21" t="s">
        <v>44813</v>
      </c>
      <c r="D6007" s="21" t="s">
        <v>44814</v>
      </c>
      <c r="E6007" s="21" t="s">
        <v>44815</v>
      </c>
      <c r="F6007" s="21" t="s">
        <v>15060</v>
      </c>
    </row>
    <row r="6008" spans="1:6" ht="32" customHeight="1">
      <c r="A6008" s="19" t="s">
        <v>44816</v>
      </c>
      <c r="B6008" s="20" t="s">
        <v>44817</v>
      </c>
      <c r="C6008" s="21" t="s">
        <v>44818</v>
      </c>
      <c r="D6008" s="21" t="s">
        <v>44819</v>
      </c>
      <c r="E6008" s="21" t="s">
        <v>44820</v>
      </c>
      <c r="F6008" s="21" t="s">
        <v>15060</v>
      </c>
    </row>
    <row r="6009" spans="1:6" ht="32" customHeight="1">
      <c r="A6009" s="19" t="s">
        <v>44821</v>
      </c>
      <c r="B6009" s="20" t="s">
        <v>44822</v>
      </c>
      <c r="C6009" s="21" t="s">
        <v>44823</v>
      </c>
      <c r="D6009" s="21" t="s">
        <v>44824</v>
      </c>
      <c r="E6009" s="21" t="s">
        <v>44825</v>
      </c>
      <c r="F6009" s="21" t="s">
        <v>15060</v>
      </c>
    </row>
    <row r="6010" spans="1:6" ht="32" customHeight="1">
      <c r="A6010" s="19" t="s">
        <v>44826</v>
      </c>
      <c r="B6010" s="20" t="s">
        <v>44827</v>
      </c>
      <c r="C6010" s="21" t="s">
        <v>44828</v>
      </c>
      <c r="D6010" s="21" t="s">
        <v>44829</v>
      </c>
      <c r="E6010" s="21" t="s">
        <v>44830</v>
      </c>
      <c r="F6010" s="21" t="s">
        <v>15060</v>
      </c>
    </row>
    <row r="6011" spans="1:6" ht="32" customHeight="1">
      <c r="A6011" s="19" t="s">
        <v>44831</v>
      </c>
      <c r="B6011" s="20" t="s">
        <v>44832</v>
      </c>
      <c r="C6011" s="21" t="s">
        <v>44833</v>
      </c>
      <c r="D6011" s="21" t="s">
        <v>44834</v>
      </c>
      <c r="E6011" s="21" t="s">
        <v>44835</v>
      </c>
      <c r="F6011" s="21" t="s">
        <v>15060</v>
      </c>
    </row>
    <row r="6012" spans="1:6" ht="32" customHeight="1">
      <c r="A6012" s="19" t="s">
        <v>44836</v>
      </c>
      <c r="B6012" s="20" t="s">
        <v>44837</v>
      </c>
      <c r="C6012" s="21" t="s">
        <v>44838</v>
      </c>
      <c r="D6012" s="21" t="s">
        <v>44839</v>
      </c>
      <c r="E6012" s="22">
        <v>100</v>
      </c>
      <c r="F6012" s="21" t="s">
        <v>15060</v>
      </c>
    </row>
    <row r="6013" spans="1:6" ht="32" customHeight="1">
      <c r="A6013" s="19" t="s">
        <v>44840</v>
      </c>
      <c r="B6013" s="20" t="s">
        <v>44841</v>
      </c>
      <c r="C6013" s="21" t="s">
        <v>44842</v>
      </c>
      <c r="D6013" s="21" t="s">
        <v>44843</v>
      </c>
      <c r="E6013" s="21" t="s">
        <v>44844</v>
      </c>
      <c r="F6013" s="21" t="s">
        <v>15060</v>
      </c>
    </row>
    <row r="6014" spans="1:6" ht="32" customHeight="1">
      <c r="A6014" s="19" t="s">
        <v>44845</v>
      </c>
      <c r="B6014" s="20" t="s">
        <v>44846</v>
      </c>
      <c r="C6014" s="21" t="s">
        <v>44847</v>
      </c>
      <c r="D6014" s="21" t="s">
        <v>44848</v>
      </c>
      <c r="E6014" s="21" t="s">
        <v>44849</v>
      </c>
      <c r="F6014" s="21" t="s">
        <v>15060</v>
      </c>
    </row>
    <row r="6015" spans="1:6" ht="32" customHeight="1">
      <c r="A6015" s="19" t="s">
        <v>44850</v>
      </c>
      <c r="B6015" s="20" t="s">
        <v>44851</v>
      </c>
      <c r="C6015" s="21" t="s">
        <v>44852</v>
      </c>
      <c r="D6015" s="21" t="s">
        <v>44853</v>
      </c>
      <c r="E6015" s="21" t="s">
        <v>44854</v>
      </c>
      <c r="F6015" s="21" t="s">
        <v>15060</v>
      </c>
    </row>
    <row r="6016" spans="1:6" ht="32" customHeight="1">
      <c r="A6016" s="19" t="s">
        <v>44855</v>
      </c>
      <c r="B6016" s="20" t="s">
        <v>44856</v>
      </c>
      <c r="C6016" s="21" t="s">
        <v>44857</v>
      </c>
      <c r="D6016" s="21" t="s">
        <v>44858</v>
      </c>
      <c r="E6016" s="21" t="s">
        <v>44859</v>
      </c>
      <c r="F6016" s="21" t="s">
        <v>15060</v>
      </c>
    </row>
    <row r="6017" spans="1:6" ht="32" customHeight="1">
      <c r="A6017" s="19" t="s">
        <v>44860</v>
      </c>
      <c r="B6017" s="20" t="s">
        <v>44861</v>
      </c>
      <c r="C6017" s="21" t="s">
        <v>44862</v>
      </c>
      <c r="D6017" s="21" t="s">
        <v>44863</v>
      </c>
      <c r="E6017" s="21" t="s">
        <v>44864</v>
      </c>
      <c r="F6017" s="21" t="s">
        <v>15060</v>
      </c>
    </row>
    <row r="6018" spans="1:6" ht="32" customHeight="1">
      <c r="A6018" s="19" t="s">
        <v>44865</v>
      </c>
      <c r="B6018" s="20" t="s">
        <v>44866</v>
      </c>
      <c r="C6018" s="21" t="s">
        <v>44867</v>
      </c>
      <c r="D6018" s="21" t="s">
        <v>44868</v>
      </c>
      <c r="E6018" s="21" t="s">
        <v>44869</v>
      </c>
      <c r="F6018" s="21" t="s">
        <v>15060</v>
      </c>
    </row>
    <row r="6019" spans="1:6" ht="32" customHeight="1">
      <c r="A6019" s="19" t="s">
        <v>44870</v>
      </c>
      <c r="B6019" s="20" t="s">
        <v>44871</v>
      </c>
      <c r="C6019" s="21" t="s">
        <v>44872</v>
      </c>
      <c r="D6019" s="21" t="s">
        <v>44873</v>
      </c>
      <c r="E6019" s="21" t="s">
        <v>44874</v>
      </c>
      <c r="F6019" s="21" t="s">
        <v>15060</v>
      </c>
    </row>
    <row r="6020" spans="1:6" ht="32" customHeight="1">
      <c r="A6020" s="19" t="s">
        <v>44875</v>
      </c>
      <c r="B6020" s="20" t="s">
        <v>44876</v>
      </c>
      <c r="C6020" s="21" t="s">
        <v>44877</v>
      </c>
      <c r="D6020" s="21" t="s">
        <v>44878</v>
      </c>
      <c r="E6020" s="21" t="s">
        <v>44879</v>
      </c>
      <c r="F6020" s="21" t="s">
        <v>15060</v>
      </c>
    </row>
    <row r="6021" spans="1:6" ht="32" customHeight="1">
      <c r="A6021" s="19" t="s">
        <v>44880</v>
      </c>
      <c r="B6021" s="20" t="s">
        <v>44881</v>
      </c>
      <c r="C6021" s="21" t="s">
        <v>44882</v>
      </c>
      <c r="D6021" s="21" t="s">
        <v>44883</v>
      </c>
      <c r="E6021" s="21" t="s">
        <v>44884</v>
      </c>
      <c r="F6021" s="21" t="s">
        <v>15060</v>
      </c>
    </row>
    <row r="6022" spans="1:6" ht="32" customHeight="1">
      <c r="A6022" s="19" t="s">
        <v>44885</v>
      </c>
      <c r="B6022" s="20" t="s">
        <v>44886</v>
      </c>
      <c r="C6022" s="21" t="s">
        <v>44887</v>
      </c>
      <c r="D6022" s="21" t="s">
        <v>44888</v>
      </c>
      <c r="E6022" s="21" t="s">
        <v>44889</v>
      </c>
      <c r="F6022" s="21" t="s">
        <v>15060</v>
      </c>
    </row>
    <row r="6023" spans="1:6" ht="32" customHeight="1">
      <c r="A6023" s="19" t="s">
        <v>44890</v>
      </c>
      <c r="B6023" s="20" t="s">
        <v>44891</v>
      </c>
      <c r="C6023" s="21" t="s">
        <v>44892</v>
      </c>
      <c r="D6023" s="21" t="s">
        <v>44893</v>
      </c>
      <c r="E6023" s="21" t="s">
        <v>44894</v>
      </c>
      <c r="F6023" s="21" t="s">
        <v>15060</v>
      </c>
    </row>
    <row r="6024" spans="1:6" ht="32" customHeight="1">
      <c r="A6024" s="19" t="s">
        <v>44895</v>
      </c>
      <c r="B6024" s="20" t="s">
        <v>44896</v>
      </c>
      <c r="C6024" s="21" t="s">
        <v>44897</v>
      </c>
      <c r="D6024" s="21" t="s">
        <v>44898</v>
      </c>
      <c r="E6024" s="21" t="s">
        <v>44899</v>
      </c>
      <c r="F6024" s="21" t="s">
        <v>15060</v>
      </c>
    </row>
    <row r="6025" spans="1:6" ht="32" customHeight="1">
      <c r="A6025" s="19" t="s">
        <v>44900</v>
      </c>
      <c r="B6025" s="20" t="s">
        <v>44901</v>
      </c>
      <c r="C6025" s="21" t="s">
        <v>44902</v>
      </c>
      <c r="D6025" s="21" t="s">
        <v>44903</v>
      </c>
      <c r="E6025" s="21" t="s">
        <v>44904</v>
      </c>
      <c r="F6025" s="21" t="s">
        <v>15060</v>
      </c>
    </row>
    <row r="6026" spans="1:6" ht="32" customHeight="1">
      <c r="A6026" s="19" t="s">
        <v>44905</v>
      </c>
      <c r="B6026" s="20" t="s">
        <v>44906</v>
      </c>
      <c r="C6026" s="21" t="s">
        <v>44907</v>
      </c>
      <c r="D6026" s="21" t="s">
        <v>44908</v>
      </c>
      <c r="E6026" s="21" t="s">
        <v>44909</v>
      </c>
      <c r="F6026" s="21" t="s">
        <v>15060</v>
      </c>
    </row>
    <row r="6027" spans="1:6" ht="32" customHeight="1">
      <c r="A6027" s="19" t="s">
        <v>44910</v>
      </c>
      <c r="B6027" s="20" t="s">
        <v>44911</v>
      </c>
      <c r="C6027" s="21" t="s">
        <v>44912</v>
      </c>
      <c r="D6027" s="21" t="s">
        <v>44913</v>
      </c>
      <c r="E6027" s="21" t="s">
        <v>44914</v>
      </c>
      <c r="F6027" s="21" t="s">
        <v>15060</v>
      </c>
    </row>
    <row r="6028" spans="1:6" ht="32" customHeight="1">
      <c r="A6028" s="19" t="s">
        <v>44915</v>
      </c>
      <c r="B6028" s="20" t="s">
        <v>44916</v>
      </c>
      <c r="C6028" s="21" t="s">
        <v>44917</v>
      </c>
      <c r="D6028" s="21" t="s">
        <v>44918</v>
      </c>
      <c r="E6028" s="21" t="s">
        <v>44919</v>
      </c>
      <c r="F6028" s="21" t="s">
        <v>15060</v>
      </c>
    </row>
    <row r="6029" spans="1:6" ht="32" customHeight="1">
      <c r="A6029" s="19" t="s">
        <v>44920</v>
      </c>
      <c r="B6029" s="20" t="s">
        <v>44921</v>
      </c>
      <c r="C6029" s="21" t="s">
        <v>44922</v>
      </c>
      <c r="D6029" s="21" t="s">
        <v>44923</v>
      </c>
      <c r="E6029" s="21" t="s">
        <v>44924</v>
      </c>
      <c r="F6029" s="21" t="s">
        <v>15060</v>
      </c>
    </row>
    <row r="6030" spans="1:6" ht="32" customHeight="1">
      <c r="A6030" s="19" t="s">
        <v>44925</v>
      </c>
      <c r="B6030" s="20" t="s">
        <v>44926</v>
      </c>
      <c r="C6030" s="21" t="s">
        <v>44927</v>
      </c>
      <c r="D6030" s="21" t="s">
        <v>44928</v>
      </c>
      <c r="E6030" s="21" t="s">
        <v>44929</v>
      </c>
      <c r="F6030" s="21" t="s">
        <v>15060</v>
      </c>
    </row>
    <row r="6031" spans="1:6" ht="32" customHeight="1">
      <c r="A6031" s="19" t="s">
        <v>44930</v>
      </c>
      <c r="B6031" s="20" t="s">
        <v>44931</v>
      </c>
      <c r="C6031" s="21" t="s">
        <v>44932</v>
      </c>
      <c r="D6031" s="21" t="s">
        <v>44933</v>
      </c>
      <c r="E6031" s="21" t="s">
        <v>44934</v>
      </c>
      <c r="F6031" s="21" t="s">
        <v>15060</v>
      </c>
    </row>
    <row r="6032" spans="1:6" ht="32" customHeight="1">
      <c r="A6032" s="19" t="s">
        <v>44935</v>
      </c>
      <c r="B6032" s="20" t="s">
        <v>44936</v>
      </c>
      <c r="C6032" s="21" t="s">
        <v>44937</v>
      </c>
      <c r="D6032" s="21" t="s">
        <v>44938</v>
      </c>
      <c r="E6032" s="21" t="s">
        <v>44939</v>
      </c>
      <c r="F6032" s="21" t="s">
        <v>15060</v>
      </c>
    </row>
    <row r="6033" spans="1:6" ht="32" customHeight="1">
      <c r="A6033" s="19" t="s">
        <v>44940</v>
      </c>
      <c r="B6033" s="20" t="s">
        <v>44941</v>
      </c>
      <c r="C6033" s="21" t="s">
        <v>44942</v>
      </c>
      <c r="D6033" s="21" t="s">
        <v>44943</v>
      </c>
      <c r="E6033" s="21" t="s">
        <v>44944</v>
      </c>
      <c r="F6033" s="21" t="s">
        <v>15060</v>
      </c>
    </row>
    <row r="6034" spans="1:6" ht="32" customHeight="1">
      <c r="A6034" s="19" t="s">
        <v>44945</v>
      </c>
      <c r="B6034" s="20" t="s">
        <v>44946</v>
      </c>
      <c r="C6034" s="21" t="s">
        <v>44947</v>
      </c>
      <c r="D6034" s="21" t="s">
        <v>44948</v>
      </c>
      <c r="E6034" s="22">
        <v>100</v>
      </c>
      <c r="F6034" s="21" t="s">
        <v>15060</v>
      </c>
    </row>
    <row r="6035" spans="1:6" ht="32" customHeight="1">
      <c r="A6035" s="19" t="s">
        <v>44949</v>
      </c>
      <c r="B6035" s="20" t="s">
        <v>44950</v>
      </c>
      <c r="C6035" s="21" t="s">
        <v>44951</v>
      </c>
      <c r="D6035" s="21" t="s">
        <v>44952</v>
      </c>
      <c r="E6035" s="21" t="s">
        <v>44953</v>
      </c>
      <c r="F6035" s="21" t="s">
        <v>15060</v>
      </c>
    </row>
    <row r="6036" spans="1:6" ht="32" customHeight="1">
      <c r="A6036" s="19" t="s">
        <v>44954</v>
      </c>
      <c r="B6036" s="20" t="s">
        <v>44955</v>
      </c>
      <c r="C6036" s="21" t="s">
        <v>44956</v>
      </c>
      <c r="D6036" s="21" t="s">
        <v>44957</v>
      </c>
      <c r="E6036" s="21" t="s">
        <v>44958</v>
      </c>
      <c r="F6036" s="21" t="s">
        <v>15060</v>
      </c>
    </row>
    <row r="6037" spans="1:6" ht="32" customHeight="1">
      <c r="A6037" s="19" t="s">
        <v>44959</v>
      </c>
      <c r="B6037" s="20" t="s">
        <v>44960</v>
      </c>
      <c r="C6037" s="21" t="s">
        <v>44961</v>
      </c>
      <c r="D6037" s="21" t="s">
        <v>44962</v>
      </c>
      <c r="E6037" s="21" t="s">
        <v>44963</v>
      </c>
      <c r="F6037" s="21" t="s">
        <v>15060</v>
      </c>
    </row>
    <row r="6038" spans="1:6" ht="32" customHeight="1">
      <c r="A6038" s="19" t="s">
        <v>44964</v>
      </c>
      <c r="B6038" s="20" t="s">
        <v>44965</v>
      </c>
      <c r="C6038" s="21" t="s">
        <v>44966</v>
      </c>
      <c r="D6038" s="21" t="s">
        <v>44967</v>
      </c>
      <c r="E6038" s="21" t="s">
        <v>44968</v>
      </c>
      <c r="F6038" s="21" t="s">
        <v>15060</v>
      </c>
    </row>
    <row r="6039" spans="1:6" ht="32" customHeight="1">
      <c r="A6039" s="19" t="s">
        <v>44969</v>
      </c>
      <c r="B6039" s="20" t="s">
        <v>44970</v>
      </c>
      <c r="C6039" s="21" t="s">
        <v>44971</v>
      </c>
      <c r="D6039" s="21" t="s">
        <v>44972</v>
      </c>
      <c r="E6039" s="21" t="s">
        <v>44973</v>
      </c>
      <c r="F6039" s="21" t="s">
        <v>15060</v>
      </c>
    </row>
    <row r="6040" spans="1:6" ht="32" customHeight="1">
      <c r="A6040" s="19" t="s">
        <v>44974</v>
      </c>
      <c r="B6040" s="20" t="s">
        <v>44975</v>
      </c>
      <c r="C6040" s="21" t="s">
        <v>44976</v>
      </c>
      <c r="D6040" s="21" t="s">
        <v>44977</v>
      </c>
      <c r="E6040" s="21" t="s">
        <v>44978</v>
      </c>
      <c r="F6040" s="21" t="s">
        <v>15060</v>
      </c>
    </row>
    <row r="6041" spans="1:6" ht="32" customHeight="1">
      <c r="A6041" s="19" t="s">
        <v>44979</v>
      </c>
      <c r="B6041" s="20" t="s">
        <v>44980</v>
      </c>
      <c r="C6041" s="21" t="s">
        <v>44981</v>
      </c>
      <c r="D6041" s="21" t="s">
        <v>44982</v>
      </c>
      <c r="E6041" s="21" t="s">
        <v>44983</v>
      </c>
      <c r="F6041" s="21" t="s">
        <v>15060</v>
      </c>
    </row>
    <row r="6042" spans="1:6" ht="32" customHeight="1">
      <c r="A6042" s="19" t="s">
        <v>44984</v>
      </c>
      <c r="B6042" s="20" t="s">
        <v>44985</v>
      </c>
      <c r="C6042" s="21" t="s">
        <v>44986</v>
      </c>
      <c r="D6042" s="21" t="s">
        <v>44987</v>
      </c>
      <c r="E6042" s="21" t="s">
        <v>44988</v>
      </c>
      <c r="F6042" s="21" t="s">
        <v>15060</v>
      </c>
    </row>
    <row r="6043" spans="1:6" ht="32" customHeight="1">
      <c r="A6043" s="19" t="s">
        <v>44989</v>
      </c>
      <c r="B6043" s="20" t="s">
        <v>44990</v>
      </c>
      <c r="C6043" s="21" t="s">
        <v>44991</v>
      </c>
      <c r="D6043" s="21" t="s">
        <v>44992</v>
      </c>
      <c r="E6043" s="21" t="s">
        <v>44993</v>
      </c>
      <c r="F6043" s="21" t="s">
        <v>15060</v>
      </c>
    </row>
    <row r="6044" spans="1:6" ht="32" customHeight="1">
      <c r="A6044" s="19" t="s">
        <v>44994</v>
      </c>
      <c r="B6044" s="20" t="s">
        <v>44995</v>
      </c>
      <c r="C6044" s="21" t="s">
        <v>44996</v>
      </c>
      <c r="D6044" s="21" t="s">
        <v>44997</v>
      </c>
      <c r="E6044" s="21" t="s">
        <v>44998</v>
      </c>
      <c r="F6044" s="21" t="s">
        <v>15060</v>
      </c>
    </row>
    <row r="6045" spans="1:6" ht="32" customHeight="1">
      <c r="A6045" s="19" t="s">
        <v>44999</v>
      </c>
      <c r="B6045" s="20" t="s">
        <v>45000</v>
      </c>
      <c r="C6045" s="21" t="s">
        <v>45001</v>
      </c>
      <c r="D6045" s="21" t="s">
        <v>45002</v>
      </c>
      <c r="E6045" s="21" t="s">
        <v>45003</v>
      </c>
      <c r="F6045" s="21" t="s">
        <v>15060</v>
      </c>
    </row>
    <row r="6046" spans="1:6" ht="32" customHeight="1">
      <c r="A6046" s="19" t="s">
        <v>45004</v>
      </c>
      <c r="B6046" s="20" t="s">
        <v>45005</v>
      </c>
      <c r="C6046" s="21" t="s">
        <v>45006</v>
      </c>
      <c r="D6046" s="21" t="s">
        <v>45007</v>
      </c>
      <c r="E6046" s="21" t="s">
        <v>45008</v>
      </c>
      <c r="F6046" s="21" t="s">
        <v>15060</v>
      </c>
    </row>
    <row r="6047" spans="1:6" ht="32" customHeight="1">
      <c r="A6047" s="19" t="s">
        <v>45009</v>
      </c>
      <c r="B6047" s="20" t="s">
        <v>45010</v>
      </c>
      <c r="C6047" s="21" t="s">
        <v>45011</v>
      </c>
      <c r="D6047" s="21" t="s">
        <v>45012</v>
      </c>
      <c r="E6047" s="21" t="s">
        <v>45013</v>
      </c>
      <c r="F6047" s="21" t="s">
        <v>15060</v>
      </c>
    </row>
    <row r="6048" spans="1:6" ht="32" customHeight="1">
      <c r="A6048" s="19" t="s">
        <v>45014</v>
      </c>
      <c r="B6048" s="20" t="s">
        <v>45015</v>
      </c>
      <c r="C6048" s="21" t="s">
        <v>45016</v>
      </c>
      <c r="D6048" s="21" t="s">
        <v>45017</v>
      </c>
      <c r="E6048" s="21" t="s">
        <v>45018</v>
      </c>
      <c r="F6048" s="21" t="s">
        <v>15060</v>
      </c>
    </row>
    <row r="6049" spans="1:6" ht="32" customHeight="1">
      <c r="A6049" s="19" t="s">
        <v>45019</v>
      </c>
      <c r="B6049" s="20" t="s">
        <v>45020</v>
      </c>
      <c r="C6049" s="21" t="s">
        <v>45021</v>
      </c>
      <c r="D6049" s="21" t="s">
        <v>45022</v>
      </c>
      <c r="E6049" s="21" t="s">
        <v>45023</v>
      </c>
      <c r="F6049" s="21" t="s">
        <v>15060</v>
      </c>
    </row>
    <row r="6050" spans="1:6" ht="32" customHeight="1">
      <c r="A6050" s="19" t="s">
        <v>45024</v>
      </c>
      <c r="B6050" s="20" t="s">
        <v>45025</v>
      </c>
      <c r="C6050" s="21" t="s">
        <v>45026</v>
      </c>
      <c r="D6050" s="21" t="s">
        <v>45027</v>
      </c>
      <c r="E6050" s="21" t="s">
        <v>45028</v>
      </c>
      <c r="F6050" s="21" t="s">
        <v>15060</v>
      </c>
    </row>
    <row r="6051" spans="1:6" ht="32" customHeight="1">
      <c r="A6051" s="19" t="s">
        <v>45029</v>
      </c>
      <c r="B6051" s="20" t="s">
        <v>45030</v>
      </c>
      <c r="C6051" s="21" t="s">
        <v>45031</v>
      </c>
      <c r="D6051" s="21" t="s">
        <v>45032</v>
      </c>
      <c r="E6051" s="21" t="s">
        <v>45033</v>
      </c>
      <c r="F6051" s="21" t="s">
        <v>15060</v>
      </c>
    </row>
    <row r="6052" spans="1:6" ht="32" customHeight="1">
      <c r="A6052" s="19" t="s">
        <v>45034</v>
      </c>
      <c r="B6052" s="20" t="s">
        <v>45035</v>
      </c>
      <c r="C6052" s="21" t="s">
        <v>45036</v>
      </c>
      <c r="D6052" s="21" t="s">
        <v>45037</v>
      </c>
      <c r="E6052" s="21" t="s">
        <v>45038</v>
      </c>
      <c r="F6052" s="21" t="s">
        <v>15060</v>
      </c>
    </row>
    <row r="6053" spans="1:6" ht="32" customHeight="1">
      <c r="A6053" s="19" t="s">
        <v>45039</v>
      </c>
      <c r="B6053" s="20" t="s">
        <v>45040</v>
      </c>
      <c r="C6053" s="21" t="s">
        <v>45041</v>
      </c>
      <c r="D6053" s="21" t="s">
        <v>45042</v>
      </c>
      <c r="E6053" s="21" t="s">
        <v>45043</v>
      </c>
      <c r="F6053" s="21" t="s">
        <v>15060</v>
      </c>
    </row>
    <row r="6054" spans="1:6" ht="32" customHeight="1">
      <c r="A6054" s="19" t="s">
        <v>45044</v>
      </c>
      <c r="B6054" s="20" t="s">
        <v>45045</v>
      </c>
      <c r="C6054" s="21" t="s">
        <v>45046</v>
      </c>
      <c r="D6054" s="21" t="s">
        <v>45047</v>
      </c>
      <c r="E6054" s="21" t="s">
        <v>45048</v>
      </c>
      <c r="F6054" s="21" t="s">
        <v>15060</v>
      </c>
    </row>
    <row r="6055" spans="1:6" ht="32" customHeight="1">
      <c r="A6055" s="19" t="s">
        <v>45049</v>
      </c>
      <c r="B6055" s="20" t="s">
        <v>45050</v>
      </c>
      <c r="C6055" s="21" t="s">
        <v>45051</v>
      </c>
      <c r="D6055" s="21" t="s">
        <v>45052</v>
      </c>
      <c r="E6055" s="21" t="s">
        <v>45053</v>
      </c>
      <c r="F6055" s="21" t="s">
        <v>15060</v>
      </c>
    </row>
    <row r="6056" spans="1:6" ht="32" customHeight="1">
      <c r="A6056" s="19" t="s">
        <v>45054</v>
      </c>
      <c r="B6056" s="20" t="s">
        <v>45055</v>
      </c>
      <c r="C6056" s="21" t="s">
        <v>45056</v>
      </c>
      <c r="D6056" s="21" t="s">
        <v>45057</v>
      </c>
      <c r="E6056" s="21" t="s">
        <v>45058</v>
      </c>
      <c r="F6056" s="21" t="s">
        <v>15060</v>
      </c>
    </row>
    <row r="6057" spans="1:6" ht="32" customHeight="1">
      <c r="A6057" s="19" t="s">
        <v>45059</v>
      </c>
      <c r="B6057" s="20" t="s">
        <v>45060</v>
      </c>
      <c r="C6057" s="21" t="s">
        <v>45061</v>
      </c>
      <c r="D6057" s="21" t="s">
        <v>45062</v>
      </c>
      <c r="E6057" s="21" t="s">
        <v>45063</v>
      </c>
      <c r="F6057" s="21" t="s">
        <v>15060</v>
      </c>
    </row>
    <row r="6058" spans="1:6" ht="32" customHeight="1">
      <c r="A6058" s="19" t="s">
        <v>45064</v>
      </c>
      <c r="B6058" s="20" t="s">
        <v>45065</v>
      </c>
      <c r="C6058" s="21" t="s">
        <v>45066</v>
      </c>
      <c r="D6058" s="21" t="s">
        <v>45067</v>
      </c>
      <c r="E6058" s="21" t="s">
        <v>45068</v>
      </c>
      <c r="F6058" s="21" t="s">
        <v>15060</v>
      </c>
    </row>
    <row r="6059" spans="1:6" ht="32" customHeight="1">
      <c r="A6059" s="19" t="s">
        <v>45069</v>
      </c>
      <c r="B6059" s="20" t="s">
        <v>45070</v>
      </c>
      <c r="C6059" s="21" t="s">
        <v>45071</v>
      </c>
      <c r="D6059" s="21" t="s">
        <v>45072</v>
      </c>
      <c r="E6059" s="21" t="s">
        <v>45073</v>
      </c>
      <c r="F6059" s="21" t="s">
        <v>15060</v>
      </c>
    </row>
    <row r="6060" spans="1:6" ht="32" customHeight="1">
      <c r="A6060" s="19" t="s">
        <v>45074</v>
      </c>
      <c r="B6060" s="20" t="s">
        <v>45075</v>
      </c>
      <c r="C6060" s="21" t="s">
        <v>45076</v>
      </c>
      <c r="D6060" s="21" t="s">
        <v>45077</v>
      </c>
      <c r="E6060" s="21" t="s">
        <v>45078</v>
      </c>
      <c r="F6060" s="21" t="s">
        <v>15060</v>
      </c>
    </row>
    <row r="6061" spans="1:6" ht="32" customHeight="1">
      <c r="A6061" s="19" t="s">
        <v>45079</v>
      </c>
      <c r="B6061" s="20" t="s">
        <v>45080</v>
      </c>
      <c r="C6061" s="21" t="s">
        <v>45081</v>
      </c>
      <c r="D6061" s="21" t="s">
        <v>45082</v>
      </c>
      <c r="E6061" s="21" t="s">
        <v>45083</v>
      </c>
      <c r="F6061" s="21" t="s">
        <v>15060</v>
      </c>
    </row>
    <row r="6062" spans="1:6" ht="32" customHeight="1">
      <c r="A6062" s="19" t="s">
        <v>45084</v>
      </c>
      <c r="B6062" s="20" t="s">
        <v>45085</v>
      </c>
      <c r="C6062" s="21" t="s">
        <v>45086</v>
      </c>
      <c r="D6062" s="21" t="s">
        <v>45087</v>
      </c>
      <c r="E6062" s="21" t="s">
        <v>45088</v>
      </c>
      <c r="F6062" s="21" t="s">
        <v>15060</v>
      </c>
    </row>
    <row r="6063" spans="1:6" ht="32" customHeight="1">
      <c r="A6063" s="19" t="s">
        <v>45089</v>
      </c>
      <c r="B6063" s="20" t="s">
        <v>45090</v>
      </c>
      <c r="C6063" s="21" t="s">
        <v>45091</v>
      </c>
      <c r="D6063" s="21" t="s">
        <v>45092</v>
      </c>
      <c r="E6063" s="21" t="s">
        <v>45093</v>
      </c>
      <c r="F6063" s="21" t="s">
        <v>15060</v>
      </c>
    </row>
    <row r="6064" spans="1:6" ht="32" customHeight="1">
      <c r="A6064" s="19" t="s">
        <v>45094</v>
      </c>
      <c r="B6064" s="20" t="s">
        <v>45095</v>
      </c>
      <c r="C6064" s="21" t="s">
        <v>45096</v>
      </c>
      <c r="D6064" s="21" t="s">
        <v>45097</v>
      </c>
      <c r="E6064" s="21" t="s">
        <v>45098</v>
      </c>
      <c r="F6064" s="21" t="s">
        <v>15060</v>
      </c>
    </row>
    <row r="6065" spans="1:6" ht="32" customHeight="1">
      <c r="A6065" s="19" t="s">
        <v>45099</v>
      </c>
      <c r="B6065" s="20" t="s">
        <v>45100</v>
      </c>
      <c r="C6065" s="21" t="s">
        <v>45101</v>
      </c>
      <c r="D6065" s="21" t="s">
        <v>45102</v>
      </c>
      <c r="E6065" s="21" t="s">
        <v>45103</v>
      </c>
      <c r="F6065" s="21" t="s">
        <v>15060</v>
      </c>
    </row>
    <row r="6066" spans="1:6" ht="32" customHeight="1">
      <c r="A6066" s="19" t="s">
        <v>45104</v>
      </c>
      <c r="B6066" s="20" t="s">
        <v>45105</v>
      </c>
      <c r="C6066" s="21" t="s">
        <v>45106</v>
      </c>
      <c r="D6066" s="21" t="s">
        <v>45107</v>
      </c>
      <c r="E6066" s="21" t="s">
        <v>45108</v>
      </c>
      <c r="F6066" s="21" t="s">
        <v>15060</v>
      </c>
    </row>
    <row r="6067" spans="1:6" ht="32" customHeight="1">
      <c r="A6067" s="19" t="s">
        <v>45109</v>
      </c>
      <c r="B6067" s="20" t="s">
        <v>45110</v>
      </c>
      <c r="C6067" s="21" t="s">
        <v>45111</v>
      </c>
      <c r="D6067" s="21" t="s">
        <v>45112</v>
      </c>
      <c r="E6067" s="21" t="s">
        <v>45113</v>
      </c>
      <c r="F6067" s="21" t="s">
        <v>15060</v>
      </c>
    </row>
    <row r="6068" spans="1:6" ht="32" customHeight="1">
      <c r="A6068" s="19" t="s">
        <v>45114</v>
      </c>
      <c r="B6068" s="20" t="s">
        <v>45115</v>
      </c>
      <c r="C6068" s="21" t="s">
        <v>45116</v>
      </c>
      <c r="D6068" s="21" t="s">
        <v>45117</v>
      </c>
      <c r="E6068" s="21" t="s">
        <v>45118</v>
      </c>
      <c r="F6068" s="21" t="s">
        <v>15060</v>
      </c>
    </row>
    <row r="6069" spans="1:6" ht="32" customHeight="1">
      <c r="A6069" s="19" t="s">
        <v>45119</v>
      </c>
      <c r="B6069" s="20" t="s">
        <v>45120</v>
      </c>
      <c r="C6069" s="21" t="s">
        <v>45121</v>
      </c>
      <c r="D6069" s="21" t="s">
        <v>45122</v>
      </c>
      <c r="E6069" s="21" t="s">
        <v>45123</v>
      </c>
      <c r="F6069" s="21" t="s">
        <v>15060</v>
      </c>
    </row>
    <row r="6070" spans="1:6" ht="32" customHeight="1">
      <c r="A6070" s="19" t="s">
        <v>45124</v>
      </c>
      <c r="B6070" s="20" t="s">
        <v>45125</v>
      </c>
      <c r="C6070" s="21" t="s">
        <v>45126</v>
      </c>
      <c r="D6070" s="21" t="s">
        <v>45127</v>
      </c>
      <c r="E6070" s="21" t="s">
        <v>45128</v>
      </c>
      <c r="F6070" s="21" t="s">
        <v>15060</v>
      </c>
    </row>
    <row r="6071" spans="1:6" ht="32" customHeight="1">
      <c r="A6071" s="19" t="s">
        <v>45129</v>
      </c>
      <c r="B6071" s="20" t="s">
        <v>45130</v>
      </c>
      <c r="C6071" s="21" t="s">
        <v>45131</v>
      </c>
      <c r="D6071" s="21" t="s">
        <v>45132</v>
      </c>
      <c r="E6071" s="21" t="s">
        <v>45133</v>
      </c>
      <c r="F6071" s="21" t="s">
        <v>15060</v>
      </c>
    </row>
    <row r="6072" spans="1:6" ht="32" customHeight="1">
      <c r="A6072" s="19" t="s">
        <v>45134</v>
      </c>
      <c r="B6072" s="20" t="s">
        <v>45135</v>
      </c>
      <c r="C6072" s="21" t="s">
        <v>45136</v>
      </c>
      <c r="D6072" s="21" t="s">
        <v>45137</v>
      </c>
      <c r="E6072" s="21" t="s">
        <v>45138</v>
      </c>
      <c r="F6072" s="21" t="s">
        <v>15060</v>
      </c>
    </row>
    <row r="6073" spans="1:6" ht="32" customHeight="1">
      <c r="A6073" s="19" t="s">
        <v>45139</v>
      </c>
      <c r="B6073" s="20" t="s">
        <v>45140</v>
      </c>
      <c r="C6073" s="21" t="s">
        <v>45141</v>
      </c>
      <c r="D6073" s="21" t="s">
        <v>45142</v>
      </c>
      <c r="E6073" s="21" t="s">
        <v>45143</v>
      </c>
      <c r="F6073" s="21" t="s">
        <v>15060</v>
      </c>
    </row>
    <row r="6074" spans="1:6" ht="32" customHeight="1">
      <c r="A6074" s="19" t="s">
        <v>45144</v>
      </c>
      <c r="B6074" s="20" t="s">
        <v>45145</v>
      </c>
      <c r="C6074" s="21" t="s">
        <v>45146</v>
      </c>
      <c r="D6074" s="21" t="s">
        <v>45147</v>
      </c>
      <c r="E6074" s="21" t="s">
        <v>45148</v>
      </c>
      <c r="F6074" s="21" t="s">
        <v>15060</v>
      </c>
    </row>
    <row r="6075" spans="1:6" ht="32" customHeight="1">
      <c r="A6075" s="19" t="s">
        <v>45149</v>
      </c>
      <c r="B6075" s="20" t="s">
        <v>45150</v>
      </c>
      <c r="C6075" s="21" t="s">
        <v>45151</v>
      </c>
      <c r="D6075" s="21" t="s">
        <v>45152</v>
      </c>
      <c r="E6075" s="21" t="s">
        <v>45153</v>
      </c>
      <c r="F6075" s="21" t="s">
        <v>15060</v>
      </c>
    </row>
    <row r="6076" spans="1:6" ht="32" customHeight="1">
      <c r="A6076" s="19" t="s">
        <v>45154</v>
      </c>
      <c r="B6076" s="20" t="s">
        <v>45155</v>
      </c>
      <c r="C6076" s="21" t="s">
        <v>45156</v>
      </c>
      <c r="D6076" s="21" t="s">
        <v>45157</v>
      </c>
      <c r="E6076" s="22">
        <v>100</v>
      </c>
      <c r="F6076" s="21" t="s">
        <v>15060</v>
      </c>
    </row>
    <row r="6077" spans="1:6" ht="32" customHeight="1">
      <c r="A6077" s="19" t="s">
        <v>45158</v>
      </c>
      <c r="B6077" s="20" t="s">
        <v>45159</v>
      </c>
      <c r="C6077" s="21" t="s">
        <v>45160</v>
      </c>
      <c r="D6077" s="21" t="s">
        <v>45161</v>
      </c>
      <c r="E6077" s="21" t="s">
        <v>45162</v>
      </c>
      <c r="F6077" s="21" t="s">
        <v>15060</v>
      </c>
    </row>
    <row r="6078" spans="1:6" ht="32" customHeight="1">
      <c r="A6078" s="19" t="s">
        <v>45163</v>
      </c>
      <c r="B6078" s="20" t="s">
        <v>45164</v>
      </c>
      <c r="C6078" s="21" t="s">
        <v>45165</v>
      </c>
      <c r="D6078" s="21" t="s">
        <v>45166</v>
      </c>
      <c r="E6078" s="21" t="s">
        <v>45167</v>
      </c>
      <c r="F6078" s="21" t="s">
        <v>15060</v>
      </c>
    </row>
    <row r="6079" spans="1:6" ht="32" customHeight="1">
      <c r="A6079" s="19" t="s">
        <v>45168</v>
      </c>
      <c r="B6079" s="20" t="s">
        <v>45169</v>
      </c>
      <c r="C6079" s="21" t="s">
        <v>45170</v>
      </c>
      <c r="D6079" s="21" t="s">
        <v>45171</v>
      </c>
      <c r="E6079" s="21" t="s">
        <v>45172</v>
      </c>
      <c r="F6079" s="21" t="s">
        <v>15060</v>
      </c>
    </row>
    <row r="6080" spans="1:6" ht="32" customHeight="1">
      <c r="A6080" s="19" t="s">
        <v>45173</v>
      </c>
      <c r="B6080" s="20" t="s">
        <v>45174</v>
      </c>
      <c r="C6080" s="21" t="s">
        <v>45175</v>
      </c>
      <c r="D6080" s="21" t="s">
        <v>45176</v>
      </c>
      <c r="E6080" s="21" t="s">
        <v>45177</v>
      </c>
      <c r="F6080" s="21" t="s">
        <v>15060</v>
      </c>
    </row>
    <row r="6081" spans="1:6" ht="32" customHeight="1">
      <c r="A6081" s="19" t="s">
        <v>45178</v>
      </c>
      <c r="B6081" s="20" t="s">
        <v>45179</v>
      </c>
      <c r="C6081" s="21" t="s">
        <v>45180</v>
      </c>
      <c r="D6081" s="21" t="s">
        <v>45181</v>
      </c>
      <c r="E6081" s="21" t="s">
        <v>45182</v>
      </c>
      <c r="F6081" s="21" t="s">
        <v>15060</v>
      </c>
    </row>
    <row r="6082" spans="1:6" ht="32" customHeight="1">
      <c r="A6082" s="19" t="s">
        <v>45183</v>
      </c>
      <c r="B6082" s="20" t="s">
        <v>45184</v>
      </c>
      <c r="C6082" s="21" t="s">
        <v>45185</v>
      </c>
      <c r="D6082" s="21" t="s">
        <v>45186</v>
      </c>
      <c r="E6082" s="21" t="s">
        <v>45187</v>
      </c>
      <c r="F6082" s="21" t="s">
        <v>15060</v>
      </c>
    </row>
    <row r="6083" spans="1:6" ht="32" customHeight="1">
      <c r="A6083" s="19" t="s">
        <v>45188</v>
      </c>
      <c r="B6083" s="20" t="s">
        <v>45189</v>
      </c>
      <c r="C6083" s="21" t="s">
        <v>45190</v>
      </c>
      <c r="D6083" s="21" t="s">
        <v>45191</v>
      </c>
      <c r="E6083" s="21" t="s">
        <v>45192</v>
      </c>
      <c r="F6083" s="21" t="s">
        <v>15060</v>
      </c>
    </row>
    <row r="6084" spans="1:6" ht="32" customHeight="1">
      <c r="A6084" s="19" t="s">
        <v>45193</v>
      </c>
      <c r="B6084" s="20" t="s">
        <v>45194</v>
      </c>
      <c r="C6084" s="21" t="s">
        <v>45195</v>
      </c>
      <c r="D6084" s="21" t="s">
        <v>45196</v>
      </c>
      <c r="E6084" s="21" t="s">
        <v>45197</v>
      </c>
      <c r="F6084" s="21" t="s">
        <v>15060</v>
      </c>
    </row>
    <row r="6085" spans="1:6" ht="32" customHeight="1">
      <c r="A6085" s="19" t="s">
        <v>45198</v>
      </c>
      <c r="B6085" s="20" t="s">
        <v>45199</v>
      </c>
      <c r="C6085" s="21" t="s">
        <v>45200</v>
      </c>
      <c r="D6085" s="21" t="s">
        <v>45201</v>
      </c>
      <c r="E6085" s="21" t="s">
        <v>45202</v>
      </c>
      <c r="F6085" s="21" t="s">
        <v>15060</v>
      </c>
    </row>
    <row r="6086" spans="1:6" ht="32" customHeight="1">
      <c r="A6086" s="19" t="s">
        <v>45203</v>
      </c>
      <c r="B6086" s="20" t="s">
        <v>45204</v>
      </c>
      <c r="C6086" s="21" t="s">
        <v>45205</v>
      </c>
      <c r="D6086" s="21" t="s">
        <v>45206</v>
      </c>
      <c r="E6086" s="21" t="s">
        <v>45207</v>
      </c>
      <c r="F6086" s="21" t="s">
        <v>15060</v>
      </c>
    </row>
    <row r="6087" spans="1:6" ht="32" customHeight="1">
      <c r="A6087" s="19" t="s">
        <v>45208</v>
      </c>
      <c r="B6087" s="20" t="s">
        <v>45209</v>
      </c>
      <c r="C6087" s="21" t="s">
        <v>45210</v>
      </c>
      <c r="D6087" s="21" t="s">
        <v>45211</v>
      </c>
      <c r="E6087" s="21" t="s">
        <v>45212</v>
      </c>
      <c r="F6087" s="21" t="s">
        <v>15060</v>
      </c>
    </row>
    <row r="6088" spans="1:6" ht="32" customHeight="1">
      <c r="A6088" s="19" t="s">
        <v>45213</v>
      </c>
      <c r="B6088" s="20" t="s">
        <v>45214</v>
      </c>
      <c r="C6088" s="21" t="s">
        <v>45215</v>
      </c>
      <c r="D6088" s="21" t="s">
        <v>45216</v>
      </c>
      <c r="E6088" s="21" t="s">
        <v>45217</v>
      </c>
      <c r="F6088" s="21" t="s">
        <v>15060</v>
      </c>
    </row>
    <row r="6089" spans="1:6" ht="32" customHeight="1">
      <c r="A6089" s="19" t="s">
        <v>45218</v>
      </c>
      <c r="B6089" s="20" t="s">
        <v>45219</v>
      </c>
      <c r="C6089" s="21" t="s">
        <v>45220</v>
      </c>
      <c r="D6089" s="21" t="s">
        <v>45221</v>
      </c>
      <c r="E6089" s="21" t="s">
        <v>45222</v>
      </c>
      <c r="F6089" s="21" t="s">
        <v>15060</v>
      </c>
    </row>
    <row r="6090" spans="1:6" ht="32" customHeight="1">
      <c r="A6090" s="19" t="s">
        <v>45223</v>
      </c>
      <c r="B6090" s="20" t="s">
        <v>45224</v>
      </c>
      <c r="C6090" s="21" t="s">
        <v>45225</v>
      </c>
      <c r="D6090" s="21" t="s">
        <v>45226</v>
      </c>
      <c r="E6090" s="21" t="s">
        <v>45227</v>
      </c>
      <c r="F6090" s="21" t="s">
        <v>15060</v>
      </c>
    </row>
    <row r="6091" spans="1:6" ht="32" customHeight="1">
      <c r="A6091" s="19" t="s">
        <v>45228</v>
      </c>
      <c r="B6091" s="20" t="s">
        <v>45229</v>
      </c>
      <c r="C6091" s="21" t="s">
        <v>45230</v>
      </c>
      <c r="D6091" s="21" t="s">
        <v>45231</v>
      </c>
      <c r="E6091" s="21" t="s">
        <v>45232</v>
      </c>
      <c r="F6091" s="21" t="s">
        <v>15060</v>
      </c>
    </row>
    <row r="6092" spans="1:6" ht="32" customHeight="1">
      <c r="A6092" s="19" t="s">
        <v>45233</v>
      </c>
      <c r="B6092" s="20" t="s">
        <v>45234</v>
      </c>
      <c r="C6092" s="21" t="s">
        <v>45235</v>
      </c>
      <c r="D6092" s="21" t="s">
        <v>45236</v>
      </c>
      <c r="E6092" s="21" t="s">
        <v>45237</v>
      </c>
      <c r="F6092" s="21" t="s">
        <v>15060</v>
      </c>
    </row>
    <row r="6093" spans="1:6" ht="32" customHeight="1">
      <c r="A6093" s="19" t="s">
        <v>45238</v>
      </c>
      <c r="B6093" s="20" t="s">
        <v>45239</v>
      </c>
      <c r="C6093" s="21" t="s">
        <v>45240</v>
      </c>
      <c r="D6093" s="21" t="s">
        <v>45241</v>
      </c>
      <c r="E6093" s="21" t="s">
        <v>45242</v>
      </c>
      <c r="F6093" s="21" t="s">
        <v>15060</v>
      </c>
    </row>
    <row r="6094" spans="1:6" ht="32" customHeight="1">
      <c r="A6094" s="19" t="s">
        <v>45243</v>
      </c>
      <c r="B6094" s="20" t="s">
        <v>45244</v>
      </c>
      <c r="C6094" s="21" t="s">
        <v>45245</v>
      </c>
      <c r="D6094" s="21" t="s">
        <v>45246</v>
      </c>
      <c r="E6094" s="21" t="s">
        <v>45247</v>
      </c>
      <c r="F6094" s="21" t="s">
        <v>15060</v>
      </c>
    </row>
    <row r="6095" spans="1:6" ht="32" customHeight="1">
      <c r="A6095" s="19" t="s">
        <v>45248</v>
      </c>
      <c r="B6095" s="20" t="s">
        <v>45249</v>
      </c>
      <c r="C6095" s="21" t="s">
        <v>45250</v>
      </c>
      <c r="D6095" s="21" t="s">
        <v>45251</v>
      </c>
      <c r="E6095" s="21" t="s">
        <v>45252</v>
      </c>
      <c r="F6095" s="21" t="s">
        <v>15060</v>
      </c>
    </row>
    <row r="6096" spans="1:6" ht="32" customHeight="1">
      <c r="A6096" s="19" t="s">
        <v>45253</v>
      </c>
      <c r="B6096" s="20" t="s">
        <v>45254</v>
      </c>
      <c r="C6096" s="21" t="s">
        <v>45255</v>
      </c>
      <c r="D6096" s="21" t="s">
        <v>45256</v>
      </c>
      <c r="E6096" s="21" t="s">
        <v>45257</v>
      </c>
      <c r="F6096" s="21" t="s">
        <v>15060</v>
      </c>
    </row>
    <row r="6097" spans="1:6" ht="32" customHeight="1">
      <c r="A6097" s="19" t="s">
        <v>45258</v>
      </c>
      <c r="B6097" s="20" t="s">
        <v>45259</v>
      </c>
      <c r="C6097" s="21" t="s">
        <v>45260</v>
      </c>
      <c r="D6097" s="21" t="s">
        <v>45261</v>
      </c>
      <c r="E6097" s="21" t="s">
        <v>45262</v>
      </c>
      <c r="F6097" s="21" t="s">
        <v>15060</v>
      </c>
    </row>
    <row r="6098" spans="1:6" ht="32" customHeight="1">
      <c r="A6098" s="19" t="s">
        <v>45263</v>
      </c>
      <c r="B6098" s="20" t="s">
        <v>45264</v>
      </c>
      <c r="C6098" s="21" t="s">
        <v>45265</v>
      </c>
      <c r="D6098" s="21" t="s">
        <v>45266</v>
      </c>
      <c r="E6098" s="21" t="s">
        <v>45267</v>
      </c>
      <c r="F6098" s="21" t="s">
        <v>15060</v>
      </c>
    </row>
    <row r="6099" spans="1:6" ht="32" customHeight="1">
      <c r="A6099" s="19" t="s">
        <v>45268</v>
      </c>
      <c r="B6099" s="20" t="s">
        <v>45269</v>
      </c>
      <c r="C6099" s="21" t="s">
        <v>45270</v>
      </c>
      <c r="D6099" s="21" t="s">
        <v>45271</v>
      </c>
      <c r="E6099" s="21" t="s">
        <v>45272</v>
      </c>
      <c r="F6099" s="21" t="s">
        <v>15060</v>
      </c>
    </row>
    <row r="6100" spans="1:6" ht="32" customHeight="1">
      <c r="A6100" s="19" t="s">
        <v>45273</v>
      </c>
      <c r="B6100" s="20" t="s">
        <v>45274</v>
      </c>
      <c r="C6100" s="21" t="s">
        <v>45275</v>
      </c>
      <c r="D6100" s="21" t="s">
        <v>45276</v>
      </c>
      <c r="E6100" s="21" t="s">
        <v>45277</v>
      </c>
      <c r="F6100" s="21" t="s">
        <v>15060</v>
      </c>
    </row>
    <row r="6101" spans="1:6" ht="32" customHeight="1">
      <c r="A6101" s="19" t="s">
        <v>45278</v>
      </c>
      <c r="B6101" s="20" t="s">
        <v>45279</v>
      </c>
      <c r="C6101" s="21" t="s">
        <v>45280</v>
      </c>
      <c r="D6101" s="21" t="s">
        <v>45281</v>
      </c>
      <c r="E6101" s="21" t="s">
        <v>45282</v>
      </c>
      <c r="F6101" s="21" t="s">
        <v>15060</v>
      </c>
    </row>
    <row r="6102" spans="1:6" ht="32" customHeight="1">
      <c r="A6102" s="19" t="s">
        <v>45283</v>
      </c>
      <c r="B6102" s="20" t="s">
        <v>45284</v>
      </c>
      <c r="C6102" s="21" t="s">
        <v>45285</v>
      </c>
      <c r="D6102" s="21" t="s">
        <v>45286</v>
      </c>
      <c r="E6102" s="21" t="s">
        <v>45287</v>
      </c>
      <c r="F6102" s="21" t="s">
        <v>15060</v>
      </c>
    </row>
    <row r="6103" spans="1:6" ht="32" customHeight="1">
      <c r="A6103" s="19" t="s">
        <v>45288</v>
      </c>
      <c r="B6103" s="20" t="s">
        <v>45289</v>
      </c>
      <c r="C6103" s="21" t="s">
        <v>45290</v>
      </c>
      <c r="D6103" s="21" t="s">
        <v>45291</v>
      </c>
      <c r="E6103" s="21" t="s">
        <v>45292</v>
      </c>
      <c r="F6103" s="21" t="s">
        <v>15060</v>
      </c>
    </row>
    <row r="6104" spans="1:6" ht="32" customHeight="1">
      <c r="A6104" s="19" t="s">
        <v>45293</v>
      </c>
      <c r="B6104" s="20" t="s">
        <v>45294</v>
      </c>
      <c r="C6104" s="21" t="s">
        <v>45295</v>
      </c>
      <c r="D6104" s="21" t="s">
        <v>45296</v>
      </c>
      <c r="E6104" s="21" t="s">
        <v>45297</v>
      </c>
      <c r="F6104" s="21" t="s">
        <v>15060</v>
      </c>
    </row>
    <row r="6105" spans="1:6" ht="32" customHeight="1">
      <c r="A6105" s="19" t="s">
        <v>45298</v>
      </c>
      <c r="B6105" s="20" t="s">
        <v>45299</v>
      </c>
      <c r="C6105" s="21" t="s">
        <v>45300</v>
      </c>
      <c r="D6105" s="21" t="s">
        <v>45301</v>
      </c>
      <c r="E6105" s="21" t="s">
        <v>45302</v>
      </c>
      <c r="F6105" s="21" t="s">
        <v>15060</v>
      </c>
    </row>
    <row r="6106" spans="1:6" ht="32" customHeight="1">
      <c r="A6106" s="19" t="s">
        <v>45303</v>
      </c>
      <c r="B6106" s="20" t="s">
        <v>45304</v>
      </c>
      <c r="C6106" s="21" t="s">
        <v>45305</v>
      </c>
      <c r="D6106" s="21" t="s">
        <v>45306</v>
      </c>
      <c r="E6106" s="21" t="s">
        <v>45307</v>
      </c>
      <c r="F6106" s="21" t="s">
        <v>15060</v>
      </c>
    </row>
    <row r="6107" spans="1:6" ht="32" customHeight="1">
      <c r="A6107" s="19" t="s">
        <v>45308</v>
      </c>
      <c r="B6107" s="20" t="s">
        <v>45309</v>
      </c>
      <c r="C6107" s="21" t="s">
        <v>45310</v>
      </c>
      <c r="D6107" s="21" t="s">
        <v>45311</v>
      </c>
      <c r="E6107" s="21" t="s">
        <v>45312</v>
      </c>
      <c r="F6107" s="21" t="s">
        <v>15060</v>
      </c>
    </row>
    <row r="6108" spans="1:6" ht="32" customHeight="1">
      <c r="A6108" s="19" t="s">
        <v>45313</v>
      </c>
      <c r="B6108" s="20" t="s">
        <v>45314</v>
      </c>
      <c r="C6108" s="21" t="s">
        <v>45315</v>
      </c>
      <c r="D6108" s="21" t="s">
        <v>45316</v>
      </c>
      <c r="E6108" s="21" t="s">
        <v>45317</v>
      </c>
      <c r="F6108" s="21" t="s">
        <v>15060</v>
      </c>
    </row>
    <row r="6109" spans="1:6" ht="32" customHeight="1">
      <c r="A6109" s="19" t="s">
        <v>45318</v>
      </c>
      <c r="B6109" s="20" t="s">
        <v>45319</v>
      </c>
      <c r="C6109" s="21" t="s">
        <v>45320</v>
      </c>
      <c r="D6109" s="21" t="s">
        <v>45321</v>
      </c>
      <c r="E6109" s="21" t="s">
        <v>45322</v>
      </c>
      <c r="F6109" s="21" t="s">
        <v>15060</v>
      </c>
    </row>
    <row r="6110" spans="1:6" ht="32" customHeight="1">
      <c r="A6110" s="19" t="s">
        <v>45323</v>
      </c>
      <c r="B6110" s="20" t="s">
        <v>45324</v>
      </c>
      <c r="C6110" s="21" t="s">
        <v>45325</v>
      </c>
      <c r="D6110" s="21" t="s">
        <v>45326</v>
      </c>
      <c r="E6110" s="21" t="s">
        <v>45327</v>
      </c>
      <c r="F6110" s="21" t="s">
        <v>15060</v>
      </c>
    </row>
    <row r="6111" spans="1:6" ht="32" customHeight="1">
      <c r="A6111" s="19" t="s">
        <v>45328</v>
      </c>
      <c r="B6111" s="20" t="s">
        <v>45329</v>
      </c>
      <c r="C6111" s="21" t="s">
        <v>45330</v>
      </c>
      <c r="D6111" s="21" t="s">
        <v>45331</v>
      </c>
      <c r="E6111" s="21" t="s">
        <v>45332</v>
      </c>
      <c r="F6111" s="21" t="s">
        <v>15060</v>
      </c>
    </row>
    <row r="6112" spans="1:6" ht="32" customHeight="1">
      <c r="A6112" s="19" t="s">
        <v>45333</v>
      </c>
      <c r="B6112" s="20" t="s">
        <v>45334</v>
      </c>
      <c r="C6112" s="21" t="s">
        <v>45335</v>
      </c>
      <c r="D6112" s="21" t="s">
        <v>45336</v>
      </c>
      <c r="E6112" s="21" t="s">
        <v>45337</v>
      </c>
      <c r="F6112" s="21" t="s">
        <v>15060</v>
      </c>
    </row>
    <row r="6113" spans="1:6" ht="32" customHeight="1">
      <c r="A6113" s="19" t="s">
        <v>45338</v>
      </c>
      <c r="B6113" s="20" t="s">
        <v>45339</v>
      </c>
      <c r="C6113" s="21" t="s">
        <v>45340</v>
      </c>
      <c r="D6113" s="21" t="s">
        <v>45341</v>
      </c>
      <c r="E6113" s="21" t="s">
        <v>45342</v>
      </c>
      <c r="F6113" s="21" t="s">
        <v>15060</v>
      </c>
    </row>
    <row r="6114" spans="1:6" ht="32" customHeight="1">
      <c r="A6114" s="19" t="s">
        <v>45343</v>
      </c>
      <c r="B6114" s="20" t="s">
        <v>45344</v>
      </c>
      <c r="C6114" s="21" t="s">
        <v>45345</v>
      </c>
      <c r="D6114" s="21" t="s">
        <v>45346</v>
      </c>
      <c r="E6114" s="21" t="s">
        <v>45347</v>
      </c>
      <c r="F6114" s="21" t="s">
        <v>15060</v>
      </c>
    </row>
    <row r="6115" spans="1:6" ht="32" customHeight="1">
      <c r="A6115" s="19" t="s">
        <v>45348</v>
      </c>
      <c r="B6115" s="20" t="s">
        <v>45349</v>
      </c>
      <c r="C6115" s="21" t="s">
        <v>45350</v>
      </c>
      <c r="D6115" s="21" t="s">
        <v>45351</v>
      </c>
      <c r="E6115" s="21" t="s">
        <v>45352</v>
      </c>
      <c r="F6115" s="21" t="s">
        <v>15060</v>
      </c>
    </row>
    <row r="6116" spans="1:6" ht="32" customHeight="1">
      <c r="A6116" s="19" t="s">
        <v>45353</v>
      </c>
      <c r="B6116" s="20" t="s">
        <v>45354</v>
      </c>
      <c r="C6116" s="21" t="s">
        <v>45355</v>
      </c>
      <c r="D6116" s="21" t="s">
        <v>45356</v>
      </c>
      <c r="E6116" s="21" t="s">
        <v>45357</v>
      </c>
      <c r="F6116" s="21" t="s">
        <v>15060</v>
      </c>
    </row>
    <row r="6117" spans="1:6" ht="32" customHeight="1">
      <c r="A6117" s="19" t="s">
        <v>45358</v>
      </c>
      <c r="B6117" s="20" t="s">
        <v>45359</v>
      </c>
      <c r="C6117" s="21" t="s">
        <v>45360</v>
      </c>
      <c r="D6117" s="21" t="s">
        <v>45361</v>
      </c>
      <c r="E6117" s="21" t="s">
        <v>45362</v>
      </c>
      <c r="F6117" s="21" t="s">
        <v>15060</v>
      </c>
    </row>
    <row r="6118" spans="1:6" ht="32" customHeight="1">
      <c r="A6118" s="19" t="s">
        <v>45363</v>
      </c>
      <c r="B6118" s="20" t="s">
        <v>45364</v>
      </c>
      <c r="C6118" s="21" t="s">
        <v>45365</v>
      </c>
      <c r="D6118" s="21" t="s">
        <v>45366</v>
      </c>
      <c r="E6118" s="21" t="s">
        <v>45367</v>
      </c>
      <c r="F6118" s="21" t="s">
        <v>15060</v>
      </c>
    </row>
    <row r="6119" spans="1:6" ht="32" customHeight="1">
      <c r="A6119" s="19" t="s">
        <v>45368</v>
      </c>
      <c r="B6119" s="20" t="s">
        <v>45369</v>
      </c>
      <c r="C6119" s="21" t="s">
        <v>45370</v>
      </c>
      <c r="D6119" s="21" t="s">
        <v>45371</v>
      </c>
      <c r="E6119" s="21" t="s">
        <v>45372</v>
      </c>
      <c r="F6119" s="21" t="s">
        <v>15060</v>
      </c>
    </row>
    <row r="6120" spans="1:6" ht="32" customHeight="1">
      <c r="A6120" s="19" t="s">
        <v>45373</v>
      </c>
      <c r="B6120" s="20" t="s">
        <v>45374</v>
      </c>
      <c r="C6120" s="21" t="s">
        <v>45375</v>
      </c>
      <c r="D6120" s="21" t="s">
        <v>45376</v>
      </c>
      <c r="E6120" s="21" t="s">
        <v>45377</v>
      </c>
      <c r="F6120" s="21" t="s">
        <v>15060</v>
      </c>
    </row>
    <row r="6121" spans="1:6" ht="32" customHeight="1">
      <c r="A6121" s="19" t="s">
        <v>45378</v>
      </c>
      <c r="B6121" s="20" t="s">
        <v>45379</v>
      </c>
      <c r="C6121" s="21" t="s">
        <v>45380</v>
      </c>
      <c r="D6121" s="21" t="s">
        <v>45381</v>
      </c>
      <c r="E6121" s="21" t="s">
        <v>45382</v>
      </c>
      <c r="F6121" s="21" t="s">
        <v>15060</v>
      </c>
    </row>
    <row r="6122" spans="1:6" ht="32" customHeight="1">
      <c r="A6122" s="19" t="s">
        <v>45383</v>
      </c>
      <c r="B6122" s="20" t="s">
        <v>45384</v>
      </c>
      <c r="C6122" s="21" t="s">
        <v>45385</v>
      </c>
      <c r="D6122" s="21" t="s">
        <v>45386</v>
      </c>
      <c r="E6122" s="21" t="s">
        <v>45387</v>
      </c>
      <c r="F6122" s="21" t="s">
        <v>15060</v>
      </c>
    </row>
    <row r="6123" spans="1:6" ht="32" customHeight="1">
      <c r="A6123" s="19" t="s">
        <v>45388</v>
      </c>
      <c r="B6123" s="20" t="s">
        <v>45389</v>
      </c>
      <c r="C6123" s="21" t="s">
        <v>45390</v>
      </c>
      <c r="D6123" s="21" t="s">
        <v>45391</v>
      </c>
      <c r="E6123" s="21" t="s">
        <v>45392</v>
      </c>
      <c r="F6123" s="21" t="s">
        <v>15060</v>
      </c>
    </row>
    <row r="6124" spans="1:6" ht="32" customHeight="1">
      <c r="A6124" s="19" t="s">
        <v>45393</v>
      </c>
      <c r="B6124" s="20" t="s">
        <v>45394</v>
      </c>
      <c r="C6124" s="21" t="s">
        <v>45395</v>
      </c>
      <c r="D6124" s="21" t="s">
        <v>45396</v>
      </c>
      <c r="E6124" s="21" t="s">
        <v>45397</v>
      </c>
      <c r="F6124" s="21" t="s">
        <v>15060</v>
      </c>
    </row>
    <row r="6125" spans="1:6" ht="32" customHeight="1">
      <c r="A6125" s="19" t="s">
        <v>45398</v>
      </c>
      <c r="B6125" s="20" t="s">
        <v>45399</v>
      </c>
      <c r="C6125" s="21" t="s">
        <v>45400</v>
      </c>
      <c r="D6125" s="21" t="s">
        <v>45401</v>
      </c>
      <c r="E6125" s="21" t="s">
        <v>45402</v>
      </c>
      <c r="F6125" s="21" t="s">
        <v>15060</v>
      </c>
    </row>
    <row r="6126" spans="1:6" ht="32" customHeight="1">
      <c r="A6126" s="19" t="s">
        <v>45403</v>
      </c>
      <c r="B6126" s="20" t="s">
        <v>45404</v>
      </c>
      <c r="C6126" s="21" t="s">
        <v>45405</v>
      </c>
      <c r="D6126" s="21" t="s">
        <v>45406</v>
      </c>
      <c r="E6126" s="21" t="s">
        <v>45407</v>
      </c>
      <c r="F6126" s="21" t="s">
        <v>15060</v>
      </c>
    </row>
    <row r="6127" spans="1:6" ht="32" customHeight="1">
      <c r="A6127" s="19" t="s">
        <v>45408</v>
      </c>
      <c r="B6127" s="20" t="s">
        <v>45409</v>
      </c>
      <c r="C6127" s="21" t="s">
        <v>45410</v>
      </c>
      <c r="D6127" s="21" t="s">
        <v>45411</v>
      </c>
      <c r="E6127" s="21" t="s">
        <v>45412</v>
      </c>
      <c r="F6127" s="21" t="s">
        <v>15060</v>
      </c>
    </row>
    <row r="6128" spans="1:6" ht="32" customHeight="1">
      <c r="A6128" s="19" t="s">
        <v>45413</v>
      </c>
      <c r="B6128" s="20" t="s">
        <v>45414</v>
      </c>
      <c r="C6128" s="21" t="s">
        <v>45415</v>
      </c>
      <c r="D6128" s="21" t="s">
        <v>45416</v>
      </c>
      <c r="E6128" s="21" t="s">
        <v>45417</v>
      </c>
      <c r="F6128" s="21" t="s">
        <v>15060</v>
      </c>
    </row>
    <row r="6129" spans="1:6" ht="32" customHeight="1">
      <c r="A6129" s="19" t="s">
        <v>45418</v>
      </c>
      <c r="B6129" s="20" t="s">
        <v>45419</v>
      </c>
      <c r="C6129" s="21" t="s">
        <v>45420</v>
      </c>
      <c r="D6129" s="21" t="s">
        <v>45421</v>
      </c>
      <c r="E6129" s="21" t="s">
        <v>45422</v>
      </c>
      <c r="F6129" s="21" t="s">
        <v>15060</v>
      </c>
    </row>
    <row r="6130" spans="1:6" ht="32" customHeight="1">
      <c r="A6130" s="19" t="s">
        <v>45423</v>
      </c>
      <c r="B6130" s="20" t="s">
        <v>45424</v>
      </c>
      <c r="C6130" s="21" t="s">
        <v>45425</v>
      </c>
      <c r="D6130" s="21" t="s">
        <v>45426</v>
      </c>
      <c r="E6130" s="21" t="s">
        <v>45427</v>
      </c>
      <c r="F6130" s="21" t="s">
        <v>15060</v>
      </c>
    </row>
    <row r="6131" spans="1:6" ht="32" customHeight="1">
      <c r="A6131" s="19" t="s">
        <v>45428</v>
      </c>
      <c r="B6131" s="20" t="s">
        <v>45429</v>
      </c>
      <c r="C6131" s="21" t="s">
        <v>45430</v>
      </c>
      <c r="D6131" s="21" t="s">
        <v>45431</v>
      </c>
      <c r="E6131" s="21" t="s">
        <v>45432</v>
      </c>
      <c r="F6131" s="21" t="s">
        <v>15060</v>
      </c>
    </row>
    <row r="6132" spans="1:6" ht="32" customHeight="1">
      <c r="A6132" s="19" t="s">
        <v>45433</v>
      </c>
      <c r="B6132" s="20" t="s">
        <v>45434</v>
      </c>
      <c r="C6132" s="21" t="s">
        <v>45435</v>
      </c>
      <c r="D6132" s="21" t="s">
        <v>45436</v>
      </c>
      <c r="E6132" s="21" t="s">
        <v>45437</v>
      </c>
      <c r="F6132" s="21" t="s">
        <v>15060</v>
      </c>
    </row>
    <row r="6133" spans="1:6" ht="32" customHeight="1">
      <c r="A6133" s="19" t="s">
        <v>45438</v>
      </c>
      <c r="B6133" s="20" t="s">
        <v>45439</v>
      </c>
      <c r="C6133" s="21" t="s">
        <v>45440</v>
      </c>
      <c r="D6133" s="21" t="s">
        <v>45441</v>
      </c>
      <c r="E6133" s="21" t="s">
        <v>45442</v>
      </c>
      <c r="F6133" s="21" t="s">
        <v>15060</v>
      </c>
    </row>
    <row r="6134" spans="1:6" ht="32" customHeight="1">
      <c r="A6134" s="19" t="s">
        <v>45443</v>
      </c>
      <c r="B6134" s="20" t="s">
        <v>45444</v>
      </c>
      <c r="C6134" s="21" t="s">
        <v>45445</v>
      </c>
      <c r="D6134" s="21" t="s">
        <v>45446</v>
      </c>
      <c r="E6134" s="21" t="s">
        <v>45447</v>
      </c>
      <c r="F6134" s="21" t="s">
        <v>15060</v>
      </c>
    </row>
    <row r="6135" spans="1:6" ht="32" customHeight="1">
      <c r="A6135" s="19" t="s">
        <v>45448</v>
      </c>
      <c r="B6135" s="20" t="s">
        <v>45449</v>
      </c>
      <c r="C6135" s="21" t="s">
        <v>45450</v>
      </c>
      <c r="D6135" s="21" t="s">
        <v>45451</v>
      </c>
      <c r="E6135" s="21" t="s">
        <v>45452</v>
      </c>
      <c r="F6135" s="21" t="s">
        <v>15060</v>
      </c>
    </row>
    <row r="6136" spans="1:6" ht="32" customHeight="1">
      <c r="A6136" s="19" t="s">
        <v>45453</v>
      </c>
      <c r="B6136" s="20" t="s">
        <v>45454</v>
      </c>
      <c r="C6136" s="21" t="s">
        <v>45455</v>
      </c>
      <c r="D6136" s="21" t="s">
        <v>45456</v>
      </c>
      <c r="E6136" s="21" t="s">
        <v>45457</v>
      </c>
      <c r="F6136" s="21" t="s">
        <v>15060</v>
      </c>
    </row>
    <row r="6137" spans="1:6" ht="32" customHeight="1">
      <c r="A6137" s="19" t="s">
        <v>45458</v>
      </c>
      <c r="B6137" s="20" t="s">
        <v>45459</v>
      </c>
      <c r="C6137" s="21" t="s">
        <v>45460</v>
      </c>
      <c r="D6137" s="21" t="s">
        <v>45461</v>
      </c>
      <c r="E6137" s="21" t="s">
        <v>45462</v>
      </c>
      <c r="F6137" s="21" t="s">
        <v>15060</v>
      </c>
    </row>
    <row r="6138" spans="1:6" ht="32" customHeight="1">
      <c r="A6138" s="19" t="s">
        <v>45463</v>
      </c>
      <c r="B6138" s="20" t="s">
        <v>45464</v>
      </c>
      <c r="C6138" s="21" t="s">
        <v>45465</v>
      </c>
      <c r="D6138" s="21" t="s">
        <v>45466</v>
      </c>
      <c r="E6138" s="21" t="s">
        <v>45467</v>
      </c>
      <c r="F6138" s="21" t="s">
        <v>15060</v>
      </c>
    </row>
    <row r="6139" spans="1:6" ht="32" customHeight="1">
      <c r="A6139" s="19" t="s">
        <v>45468</v>
      </c>
      <c r="B6139" s="20" t="s">
        <v>45469</v>
      </c>
      <c r="C6139" s="21" t="s">
        <v>45470</v>
      </c>
      <c r="D6139" s="21" t="s">
        <v>45471</v>
      </c>
      <c r="E6139" s="21" t="s">
        <v>45472</v>
      </c>
      <c r="F6139" s="21" t="s">
        <v>15060</v>
      </c>
    </row>
    <row r="6140" spans="1:6" ht="32" customHeight="1">
      <c r="A6140" s="19" t="s">
        <v>45473</v>
      </c>
      <c r="B6140" s="20" t="s">
        <v>45474</v>
      </c>
      <c r="C6140" s="21" t="s">
        <v>45475</v>
      </c>
      <c r="D6140" s="21" t="s">
        <v>45476</v>
      </c>
      <c r="E6140" s="21" t="s">
        <v>45477</v>
      </c>
      <c r="F6140" s="21" t="s">
        <v>15060</v>
      </c>
    </row>
    <row r="6141" spans="1:6" ht="32" customHeight="1">
      <c r="A6141" s="19" t="s">
        <v>45478</v>
      </c>
      <c r="B6141" s="20" t="s">
        <v>45479</v>
      </c>
      <c r="C6141" s="21" t="s">
        <v>45480</v>
      </c>
      <c r="D6141" s="21" t="s">
        <v>45481</v>
      </c>
      <c r="E6141" s="21" t="s">
        <v>45482</v>
      </c>
      <c r="F6141" s="21" t="s">
        <v>15060</v>
      </c>
    </row>
    <row r="6142" spans="1:6" ht="32" customHeight="1">
      <c r="A6142" s="19" t="s">
        <v>45483</v>
      </c>
      <c r="B6142" s="20" t="s">
        <v>45484</v>
      </c>
      <c r="C6142" s="21" t="s">
        <v>45485</v>
      </c>
      <c r="D6142" s="21" t="s">
        <v>45486</v>
      </c>
      <c r="E6142" s="21" t="s">
        <v>45487</v>
      </c>
      <c r="F6142" s="21" t="s">
        <v>15060</v>
      </c>
    </row>
    <row r="6143" spans="1:6" ht="32" customHeight="1">
      <c r="A6143" s="19" t="s">
        <v>45488</v>
      </c>
      <c r="B6143" s="20" t="s">
        <v>45489</v>
      </c>
      <c r="C6143" s="21" t="s">
        <v>45490</v>
      </c>
      <c r="D6143" s="21" t="s">
        <v>45491</v>
      </c>
      <c r="E6143" s="21" t="s">
        <v>45492</v>
      </c>
      <c r="F6143" s="21" t="s">
        <v>15060</v>
      </c>
    </row>
    <row r="6144" spans="1:6" ht="32" customHeight="1">
      <c r="A6144" s="19" t="s">
        <v>45493</v>
      </c>
      <c r="B6144" s="20" t="s">
        <v>45494</v>
      </c>
      <c r="C6144" s="21" t="s">
        <v>45495</v>
      </c>
      <c r="D6144" s="21" t="s">
        <v>45496</v>
      </c>
      <c r="E6144" s="21" t="s">
        <v>45497</v>
      </c>
      <c r="F6144" s="21" t="s">
        <v>15060</v>
      </c>
    </row>
    <row r="6145" spans="1:6" ht="32" customHeight="1">
      <c r="A6145" s="19" t="s">
        <v>45498</v>
      </c>
      <c r="B6145" s="20" t="s">
        <v>45499</v>
      </c>
      <c r="C6145" s="21" t="s">
        <v>45500</v>
      </c>
      <c r="D6145" s="21" t="s">
        <v>45501</v>
      </c>
      <c r="E6145" s="21" t="s">
        <v>45502</v>
      </c>
      <c r="F6145" s="21" t="s">
        <v>15060</v>
      </c>
    </row>
    <row r="6146" spans="1:6" ht="32" customHeight="1">
      <c r="A6146" s="19" t="s">
        <v>45503</v>
      </c>
      <c r="B6146" s="20" t="s">
        <v>45504</v>
      </c>
      <c r="C6146" s="21" t="s">
        <v>45505</v>
      </c>
      <c r="D6146" s="21" t="s">
        <v>45506</v>
      </c>
      <c r="E6146" s="21" t="s">
        <v>45507</v>
      </c>
      <c r="F6146" s="21" t="s">
        <v>15060</v>
      </c>
    </row>
    <row r="6147" spans="1:6" ht="32" customHeight="1">
      <c r="A6147" s="19" t="s">
        <v>45508</v>
      </c>
      <c r="B6147" s="20" t="s">
        <v>45509</v>
      </c>
      <c r="C6147" s="21" t="s">
        <v>45510</v>
      </c>
      <c r="D6147" s="21" t="s">
        <v>45511</v>
      </c>
      <c r="E6147" s="21" t="s">
        <v>45512</v>
      </c>
      <c r="F6147" s="21" t="s">
        <v>15060</v>
      </c>
    </row>
    <row r="6148" spans="1:6" ht="32" customHeight="1">
      <c r="A6148" s="19" t="s">
        <v>45513</v>
      </c>
      <c r="B6148" s="20" t="s">
        <v>45514</v>
      </c>
      <c r="C6148" s="21" t="s">
        <v>45515</v>
      </c>
      <c r="D6148" s="21" t="s">
        <v>45516</v>
      </c>
      <c r="E6148" s="21" t="s">
        <v>45517</v>
      </c>
      <c r="F6148" s="21" t="s">
        <v>15060</v>
      </c>
    </row>
    <row r="6149" spans="1:6" ht="32" customHeight="1">
      <c r="A6149" s="19" t="s">
        <v>45518</v>
      </c>
      <c r="B6149" s="20" t="s">
        <v>45519</v>
      </c>
      <c r="C6149" s="21" t="s">
        <v>45520</v>
      </c>
      <c r="D6149" s="21" t="s">
        <v>45521</v>
      </c>
      <c r="E6149" s="21" t="s">
        <v>45522</v>
      </c>
      <c r="F6149" s="21" t="s">
        <v>15060</v>
      </c>
    </row>
    <row r="6150" spans="1:6" ht="32" customHeight="1">
      <c r="A6150" s="19" t="s">
        <v>45523</v>
      </c>
      <c r="B6150" s="20" t="s">
        <v>45524</v>
      </c>
      <c r="C6150" s="21" t="s">
        <v>45525</v>
      </c>
      <c r="D6150" s="21" t="s">
        <v>45526</v>
      </c>
      <c r="E6150" s="21" t="s">
        <v>45527</v>
      </c>
      <c r="F6150" s="21" t="s">
        <v>15060</v>
      </c>
    </row>
    <row r="6151" spans="1:6" ht="32" customHeight="1">
      <c r="A6151" s="19" t="s">
        <v>45528</v>
      </c>
      <c r="B6151" s="20" t="s">
        <v>45529</v>
      </c>
      <c r="C6151" s="21" t="s">
        <v>45530</v>
      </c>
      <c r="D6151" s="21" t="s">
        <v>45531</v>
      </c>
      <c r="E6151" s="21" t="s">
        <v>45532</v>
      </c>
      <c r="F6151" s="21" t="s">
        <v>15060</v>
      </c>
    </row>
    <row r="6152" spans="1:6" ht="32" customHeight="1">
      <c r="A6152" s="19" t="s">
        <v>45533</v>
      </c>
      <c r="B6152" s="20" t="s">
        <v>45534</v>
      </c>
      <c r="C6152" s="21" t="s">
        <v>45535</v>
      </c>
      <c r="D6152" s="21" t="s">
        <v>45536</v>
      </c>
      <c r="E6152" s="21" t="s">
        <v>45537</v>
      </c>
      <c r="F6152" s="21" t="s">
        <v>15060</v>
      </c>
    </row>
    <row r="6153" spans="1:6" ht="32" customHeight="1">
      <c r="A6153" s="19" t="s">
        <v>45538</v>
      </c>
      <c r="B6153" s="20" t="s">
        <v>45539</v>
      </c>
      <c r="C6153" s="21" t="s">
        <v>45540</v>
      </c>
      <c r="D6153" s="21" t="s">
        <v>45541</v>
      </c>
      <c r="E6153" s="21" t="s">
        <v>45542</v>
      </c>
      <c r="F6153" s="21" t="s">
        <v>15060</v>
      </c>
    </row>
    <row r="6154" spans="1:6" ht="32" customHeight="1">
      <c r="A6154" s="19" t="s">
        <v>45543</v>
      </c>
      <c r="B6154" s="20" t="s">
        <v>45544</v>
      </c>
      <c r="C6154" s="21" t="s">
        <v>45545</v>
      </c>
      <c r="D6154" s="21" t="s">
        <v>45546</v>
      </c>
      <c r="E6154" s="21" t="s">
        <v>45547</v>
      </c>
      <c r="F6154" s="21" t="s">
        <v>15060</v>
      </c>
    </row>
    <row r="6155" spans="1:6" ht="32" customHeight="1">
      <c r="A6155" s="19" t="s">
        <v>45548</v>
      </c>
      <c r="B6155" s="20" t="s">
        <v>45549</v>
      </c>
      <c r="C6155" s="21" t="s">
        <v>45550</v>
      </c>
      <c r="D6155" s="21" t="s">
        <v>45551</v>
      </c>
      <c r="E6155" s="21" t="s">
        <v>45552</v>
      </c>
      <c r="F6155" s="21" t="s">
        <v>15060</v>
      </c>
    </row>
    <row r="6156" spans="1:6" ht="32" customHeight="1">
      <c r="A6156" s="19" t="s">
        <v>45553</v>
      </c>
      <c r="B6156" s="20" t="s">
        <v>45554</v>
      </c>
      <c r="C6156" s="21" t="s">
        <v>45555</v>
      </c>
      <c r="D6156" s="21" t="s">
        <v>45556</v>
      </c>
      <c r="E6156" s="21" t="s">
        <v>45557</v>
      </c>
      <c r="F6156" s="21" t="s">
        <v>15060</v>
      </c>
    </row>
    <row r="6157" spans="1:6" ht="32" customHeight="1">
      <c r="A6157" s="19" t="s">
        <v>45558</v>
      </c>
      <c r="B6157" s="20" t="s">
        <v>45559</v>
      </c>
      <c r="C6157" s="21" t="s">
        <v>45560</v>
      </c>
      <c r="D6157" s="21" t="s">
        <v>45561</v>
      </c>
      <c r="E6157" s="21" t="s">
        <v>45562</v>
      </c>
      <c r="F6157" s="21" t="s">
        <v>15060</v>
      </c>
    </row>
    <row r="6158" spans="1:6" ht="32" customHeight="1">
      <c r="A6158" s="19" t="s">
        <v>45563</v>
      </c>
      <c r="B6158" s="20" t="s">
        <v>45564</v>
      </c>
      <c r="C6158" s="21" t="s">
        <v>45565</v>
      </c>
      <c r="D6158" s="21" t="s">
        <v>45566</v>
      </c>
      <c r="E6158" s="21" t="s">
        <v>45567</v>
      </c>
      <c r="F6158" s="21" t="s">
        <v>15060</v>
      </c>
    </row>
    <row r="6159" spans="1:6" ht="32" customHeight="1">
      <c r="A6159" s="19" t="s">
        <v>45568</v>
      </c>
      <c r="B6159" s="20" t="s">
        <v>45569</v>
      </c>
      <c r="C6159" s="21" t="s">
        <v>45570</v>
      </c>
      <c r="D6159" s="21" t="s">
        <v>45571</v>
      </c>
      <c r="E6159" s="21" t="s">
        <v>45572</v>
      </c>
      <c r="F6159" s="21" t="s">
        <v>15060</v>
      </c>
    </row>
    <row r="6160" spans="1:6" ht="32" customHeight="1">
      <c r="A6160" s="19" t="s">
        <v>45573</v>
      </c>
      <c r="B6160" s="20" t="s">
        <v>45574</v>
      </c>
      <c r="C6160" s="21" t="s">
        <v>45575</v>
      </c>
      <c r="D6160" s="21" t="s">
        <v>45576</v>
      </c>
      <c r="E6160" s="21" t="s">
        <v>45577</v>
      </c>
      <c r="F6160" s="21" t="s">
        <v>15060</v>
      </c>
    </row>
    <row r="6161" spans="1:6" ht="32" customHeight="1">
      <c r="A6161" s="19" t="s">
        <v>45578</v>
      </c>
      <c r="B6161" s="20" t="s">
        <v>45579</v>
      </c>
      <c r="C6161" s="21" t="s">
        <v>45580</v>
      </c>
      <c r="D6161" s="21" t="s">
        <v>45581</v>
      </c>
      <c r="E6161" s="21" t="s">
        <v>45582</v>
      </c>
      <c r="F6161" s="21" t="s">
        <v>15060</v>
      </c>
    </row>
    <row r="6162" spans="1:6" ht="32" customHeight="1">
      <c r="A6162" s="19" t="s">
        <v>45583</v>
      </c>
      <c r="B6162" s="20" t="s">
        <v>45584</v>
      </c>
      <c r="C6162" s="21" t="s">
        <v>45585</v>
      </c>
      <c r="D6162" s="21" t="s">
        <v>45586</v>
      </c>
      <c r="E6162" s="21" t="s">
        <v>45587</v>
      </c>
      <c r="F6162" s="21" t="s">
        <v>15060</v>
      </c>
    </row>
    <row r="6163" spans="1:6" ht="32" customHeight="1">
      <c r="A6163" s="19" t="s">
        <v>45588</v>
      </c>
      <c r="B6163" s="20" t="s">
        <v>45589</v>
      </c>
      <c r="C6163" s="21" t="s">
        <v>45590</v>
      </c>
      <c r="D6163" s="21" t="s">
        <v>45591</v>
      </c>
      <c r="E6163" s="21" t="s">
        <v>45592</v>
      </c>
      <c r="F6163" s="21" t="s">
        <v>15060</v>
      </c>
    </row>
    <row r="6164" spans="1:6" ht="32" customHeight="1">
      <c r="A6164" s="19" t="s">
        <v>45593</v>
      </c>
      <c r="B6164" s="20" t="s">
        <v>45594</v>
      </c>
      <c r="C6164" s="21" t="s">
        <v>45595</v>
      </c>
      <c r="D6164" s="21" t="s">
        <v>45596</v>
      </c>
      <c r="E6164" s="21" t="s">
        <v>45597</v>
      </c>
      <c r="F6164" s="21" t="s">
        <v>15060</v>
      </c>
    </row>
    <row r="6165" spans="1:6" ht="32" customHeight="1">
      <c r="A6165" s="19" t="s">
        <v>45598</v>
      </c>
      <c r="B6165" s="20" t="s">
        <v>45599</v>
      </c>
      <c r="C6165" s="21" t="s">
        <v>45600</v>
      </c>
      <c r="D6165" s="21" t="s">
        <v>45601</v>
      </c>
      <c r="E6165" s="21" t="s">
        <v>45602</v>
      </c>
      <c r="F6165" s="21" t="s">
        <v>15060</v>
      </c>
    </row>
    <row r="6166" spans="1:6" ht="32" customHeight="1">
      <c r="A6166" s="19" t="s">
        <v>45603</v>
      </c>
      <c r="B6166" s="20" t="s">
        <v>45604</v>
      </c>
      <c r="C6166" s="21" t="s">
        <v>45605</v>
      </c>
      <c r="D6166" s="21" t="s">
        <v>45606</v>
      </c>
      <c r="E6166" s="21" t="s">
        <v>45607</v>
      </c>
      <c r="F6166" s="21" t="s">
        <v>15060</v>
      </c>
    </row>
    <row r="6167" spans="1:6" ht="32" customHeight="1">
      <c r="A6167" s="19" t="s">
        <v>45608</v>
      </c>
      <c r="B6167" s="20" t="s">
        <v>45609</v>
      </c>
      <c r="C6167" s="21" t="s">
        <v>45610</v>
      </c>
      <c r="D6167" s="21" t="s">
        <v>45611</v>
      </c>
      <c r="E6167" s="21" t="s">
        <v>45612</v>
      </c>
      <c r="F6167" s="21" t="s">
        <v>15060</v>
      </c>
    </row>
    <row r="6168" spans="1:6" ht="32" customHeight="1">
      <c r="A6168" s="19" t="s">
        <v>45613</v>
      </c>
      <c r="B6168" s="20" t="s">
        <v>45614</v>
      </c>
      <c r="C6168" s="21" t="s">
        <v>45615</v>
      </c>
      <c r="D6168" s="21" t="s">
        <v>45616</v>
      </c>
      <c r="E6168" s="21" t="s">
        <v>45617</v>
      </c>
      <c r="F6168" s="21" t="s">
        <v>15060</v>
      </c>
    </row>
    <row r="6169" spans="1:6" ht="32" customHeight="1">
      <c r="A6169" s="19" t="s">
        <v>45618</v>
      </c>
      <c r="B6169" s="20" t="s">
        <v>45619</v>
      </c>
      <c r="C6169" s="21" t="s">
        <v>45620</v>
      </c>
      <c r="D6169" s="21" t="s">
        <v>45621</v>
      </c>
      <c r="E6169" s="21" t="s">
        <v>45622</v>
      </c>
      <c r="F6169" s="21" t="s">
        <v>15060</v>
      </c>
    </row>
    <row r="6170" spans="1:6" ht="32" customHeight="1">
      <c r="A6170" s="19" t="s">
        <v>45623</v>
      </c>
      <c r="B6170" s="20" t="s">
        <v>45624</v>
      </c>
      <c r="C6170" s="21" t="s">
        <v>45625</v>
      </c>
      <c r="D6170" s="21" t="s">
        <v>45626</v>
      </c>
      <c r="E6170" s="21" t="s">
        <v>45627</v>
      </c>
      <c r="F6170" s="21" t="s">
        <v>15060</v>
      </c>
    </row>
    <row r="6171" spans="1:6" ht="32" customHeight="1">
      <c r="A6171" s="19" t="s">
        <v>45628</v>
      </c>
      <c r="B6171" s="20" t="s">
        <v>45629</v>
      </c>
      <c r="C6171" s="21" t="s">
        <v>45630</v>
      </c>
      <c r="D6171" s="21" t="s">
        <v>45631</v>
      </c>
      <c r="E6171" s="21" t="s">
        <v>45632</v>
      </c>
      <c r="F6171" s="21" t="s">
        <v>15060</v>
      </c>
    </row>
    <row r="6172" spans="1:6" ht="32" customHeight="1">
      <c r="A6172" s="19" t="s">
        <v>45633</v>
      </c>
      <c r="B6172" s="20" t="s">
        <v>45634</v>
      </c>
      <c r="C6172" s="21" t="s">
        <v>45635</v>
      </c>
      <c r="D6172" s="21" t="s">
        <v>45636</v>
      </c>
      <c r="E6172" s="21" t="s">
        <v>45637</v>
      </c>
      <c r="F6172" s="21" t="s">
        <v>15060</v>
      </c>
    </row>
    <row r="6173" spans="1:6" ht="32" customHeight="1">
      <c r="A6173" s="19" t="s">
        <v>45638</v>
      </c>
      <c r="B6173" s="20" t="s">
        <v>45639</v>
      </c>
      <c r="C6173" s="21" t="s">
        <v>45640</v>
      </c>
      <c r="D6173" s="21" t="s">
        <v>45641</v>
      </c>
      <c r="E6173" s="21" t="s">
        <v>45642</v>
      </c>
      <c r="F6173" s="21" t="s">
        <v>15060</v>
      </c>
    </row>
    <row r="6174" spans="1:6" ht="32" customHeight="1">
      <c r="A6174" s="19" t="s">
        <v>45643</v>
      </c>
      <c r="B6174" s="20" t="s">
        <v>45644</v>
      </c>
      <c r="C6174" s="21" t="s">
        <v>45645</v>
      </c>
      <c r="D6174" s="21" t="s">
        <v>45646</v>
      </c>
      <c r="E6174" s="21" t="s">
        <v>45647</v>
      </c>
      <c r="F6174" s="21" t="s">
        <v>15060</v>
      </c>
    </row>
    <row r="6175" spans="1:6" ht="32" customHeight="1">
      <c r="A6175" s="19" t="s">
        <v>45648</v>
      </c>
      <c r="B6175" s="20" t="s">
        <v>45649</v>
      </c>
      <c r="C6175" s="21" t="s">
        <v>45650</v>
      </c>
      <c r="D6175" s="21" t="s">
        <v>45651</v>
      </c>
      <c r="E6175" s="21" t="s">
        <v>45652</v>
      </c>
      <c r="F6175" s="21" t="s">
        <v>15060</v>
      </c>
    </row>
    <row r="6176" spans="1:6" ht="32" customHeight="1">
      <c r="A6176" s="19" t="s">
        <v>45653</v>
      </c>
      <c r="B6176" s="20" t="s">
        <v>45654</v>
      </c>
      <c r="C6176" s="21" t="s">
        <v>45655</v>
      </c>
      <c r="D6176" s="21" t="s">
        <v>45656</v>
      </c>
      <c r="E6176" s="21" t="s">
        <v>45657</v>
      </c>
      <c r="F6176" s="21" t="s">
        <v>15060</v>
      </c>
    </row>
    <row r="6177" spans="1:6" ht="32" customHeight="1">
      <c r="A6177" s="19" t="s">
        <v>45658</v>
      </c>
      <c r="B6177" s="20" t="s">
        <v>45659</v>
      </c>
      <c r="C6177" s="21" t="s">
        <v>45660</v>
      </c>
      <c r="D6177" s="21" t="s">
        <v>45661</v>
      </c>
      <c r="E6177" s="21" t="s">
        <v>45662</v>
      </c>
      <c r="F6177" s="21" t="s">
        <v>15060</v>
      </c>
    </row>
    <row r="6178" spans="1:6" ht="32" customHeight="1">
      <c r="A6178" s="19" t="s">
        <v>45663</v>
      </c>
      <c r="B6178" s="20" t="s">
        <v>45664</v>
      </c>
      <c r="C6178" s="21" t="s">
        <v>45665</v>
      </c>
      <c r="D6178" s="21" t="s">
        <v>45666</v>
      </c>
      <c r="E6178" s="21" t="s">
        <v>45667</v>
      </c>
      <c r="F6178" s="21" t="s">
        <v>15060</v>
      </c>
    </row>
    <row r="6179" spans="1:6" ht="32" customHeight="1">
      <c r="A6179" s="19" t="s">
        <v>45668</v>
      </c>
      <c r="B6179" s="20" t="s">
        <v>45669</v>
      </c>
      <c r="C6179" s="21" t="s">
        <v>45670</v>
      </c>
      <c r="D6179" s="21" t="s">
        <v>45671</v>
      </c>
      <c r="E6179" s="21" t="s">
        <v>45672</v>
      </c>
      <c r="F6179" s="21" t="s">
        <v>15060</v>
      </c>
    </row>
    <row r="6180" spans="1:6" ht="32" customHeight="1">
      <c r="A6180" s="19" t="s">
        <v>45673</v>
      </c>
      <c r="B6180" s="20" t="s">
        <v>45674</v>
      </c>
      <c r="C6180" s="21" t="s">
        <v>45675</v>
      </c>
      <c r="D6180" s="21" t="s">
        <v>45676</v>
      </c>
      <c r="E6180" s="21" t="s">
        <v>45677</v>
      </c>
      <c r="F6180" s="21" t="s">
        <v>15060</v>
      </c>
    </row>
    <row r="6181" spans="1:6" ht="32" customHeight="1">
      <c r="A6181" s="19" t="s">
        <v>45678</v>
      </c>
      <c r="B6181" s="20" t="s">
        <v>45679</v>
      </c>
      <c r="C6181" s="21" t="s">
        <v>45680</v>
      </c>
      <c r="D6181" s="21" t="s">
        <v>45681</v>
      </c>
      <c r="E6181" s="21" t="s">
        <v>45682</v>
      </c>
      <c r="F6181" s="21" t="s">
        <v>15060</v>
      </c>
    </row>
    <row r="6182" spans="1:6" ht="32" customHeight="1">
      <c r="A6182" s="19" t="s">
        <v>45683</v>
      </c>
      <c r="B6182" s="20" t="s">
        <v>45684</v>
      </c>
      <c r="C6182" s="21" t="s">
        <v>45685</v>
      </c>
      <c r="D6182" s="21" t="s">
        <v>45686</v>
      </c>
      <c r="E6182" s="21" t="s">
        <v>45687</v>
      </c>
      <c r="F6182" s="21" t="s">
        <v>15060</v>
      </c>
    </row>
    <row r="6183" spans="1:6" ht="32" customHeight="1">
      <c r="A6183" s="19" t="s">
        <v>45688</v>
      </c>
      <c r="B6183" s="20" t="s">
        <v>45689</v>
      </c>
      <c r="C6183" s="21" t="s">
        <v>45690</v>
      </c>
      <c r="D6183" s="21" t="s">
        <v>45691</v>
      </c>
      <c r="E6183" s="21" t="s">
        <v>45692</v>
      </c>
      <c r="F6183" s="21" t="s">
        <v>15060</v>
      </c>
    </row>
    <row r="6184" spans="1:6" ht="32" customHeight="1">
      <c r="A6184" s="19" t="s">
        <v>45693</v>
      </c>
      <c r="B6184" s="20" t="s">
        <v>45694</v>
      </c>
      <c r="C6184" s="21" t="s">
        <v>45695</v>
      </c>
      <c r="D6184" s="21" t="s">
        <v>45696</v>
      </c>
      <c r="E6184" s="21" t="s">
        <v>45697</v>
      </c>
      <c r="F6184" s="21" t="s">
        <v>15060</v>
      </c>
    </row>
    <row r="6185" spans="1:6" ht="32" customHeight="1">
      <c r="A6185" s="19" t="s">
        <v>45698</v>
      </c>
      <c r="B6185" s="20" t="s">
        <v>45699</v>
      </c>
      <c r="C6185" s="21" t="s">
        <v>45700</v>
      </c>
      <c r="D6185" s="21" t="s">
        <v>45701</v>
      </c>
      <c r="E6185" s="21" t="s">
        <v>45702</v>
      </c>
      <c r="F6185" s="21" t="s">
        <v>15060</v>
      </c>
    </row>
    <row r="6186" spans="1:6" ht="32" customHeight="1">
      <c r="A6186" s="19" t="s">
        <v>45703</v>
      </c>
      <c r="B6186" s="20" t="s">
        <v>45704</v>
      </c>
      <c r="C6186" s="21" t="s">
        <v>45705</v>
      </c>
      <c r="D6186" s="21" t="s">
        <v>45706</v>
      </c>
      <c r="E6186" s="21" t="s">
        <v>45707</v>
      </c>
      <c r="F6186" s="21" t="s">
        <v>15060</v>
      </c>
    </row>
    <row r="6187" spans="1:6" ht="32" customHeight="1">
      <c r="A6187" s="19" t="s">
        <v>45708</v>
      </c>
      <c r="B6187" s="20" t="s">
        <v>45709</v>
      </c>
      <c r="C6187" s="21" t="s">
        <v>45710</v>
      </c>
      <c r="D6187" s="21" t="s">
        <v>45711</v>
      </c>
      <c r="E6187" s="21" t="s">
        <v>45712</v>
      </c>
      <c r="F6187" s="21" t="s">
        <v>15060</v>
      </c>
    </row>
    <row r="6188" spans="1:6" ht="32" customHeight="1">
      <c r="A6188" s="19" t="s">
        <v>45713</v>
      </c>
      <c r="B6188" s="20" t="s">
        <v>45714</v>
      </c>
      <c r="C6188" s="21" t="s">
        <v>45715</v>
      </c>
      <c r="D6188" s="21" t="s">
        <v>45716</v>
      </c>
      <c r="E6188" s="21" t="s">
        <v>45717</v>
      </c>
      <c r="F6188" s="21" t="s">
        <v>15060</v>
      </c>
    </row>
    <row r="6189" spans="1:6" ht="32" customHeight="1">
      <c r="A6189" s="19" t="s">
        <v>45718</v>
      </c>
      <c r="B6189" s="20" t="s">
        <v>45719</v>
      </c>
      <c r="C6189" s="21" t="s">
        <v>45720</v>
      </c>
      <c r="D6189" s="21" t="s">
        <v>45721</v>
      </c>
      <c r="E6189" s="21" t="s">
        <v>45722</v>
      </c>
      <c r="F6189" s="21" t="s">
        <v>15060</v>
      </c>
    </row>
    <row r="6190" spans="1:6" ht="32" customHeight="1">
      <c r="A6190" s="19" t="s">
        <v>45723</v>
      </c>
      <c r="B6190" s="20" t="s">
        <v>45724</v>
      </c>
      <c r="C6190" s="21" t="s">
        <v>45725</v>
      </c>
      <c r="D6190" s="21" t="s">
        <v>45726</v>
      </c>
      <c r="E6190" s="21" t="s">
        <v>45727</v>
      </c>
      <c r="F6190" s="21" t="s">
        <v>15060</v>
      </c>
    </row>
    <row r="6191" spans="1:6" ht="32" customHeight="1">
      <c r="A6191" s="19" t="s">
        <v>45728</v>
      </c>
      <c r="B6191" s="20" t="s">
        <v>45729</v>
      </c>
      <c r="C6191" s="21" t="s">
        <v>45730</v>
      </c>
      <c r="D6191" s="21" t="s">
        <v>45731</v>
      </c>
      <c r="E6191" s="21" t="s">
        <v>45732</v>
      </c>
      <c r="F6191" s="21" t="s">
        <v>15060</v>
      </c>
    </row>
    <row r="6192" spans="1:6" ht="32" customHeight="1">
      <c r="A6192" s="19" t="s">
        <v>45733</v>
      </c>
      <c r="B6192" s="20" t="s">
        <v>45734</v>
      </c>
      <c r="C6192" s="21" t="s">
        <v>45735</v>
      </c>
      <c r="D6192" s="21" t="s">
        <v>45736</v>
      </c>
      <c r="E6192" s="21" t="s">
        <v>45737</v>
      </c>
      <c r="F6192" s="21" t="s">
        <v>15060</v>
      </c>
    </row>
    <row r="6193" spans="1:6" ht="32" customHeight="1">
      <c r="A6193" s="19" t="s">
        <v>45738</v>
      </c>
      <c r="B6193" s="20" t="s">
        <v>45739</v>
      </c>
      <c r="C6193" s="21" t="s">
        <v>45740</v>
      </c>
      <c r="D6193" s="21" t="s">
        <v>45741</v>
      </c>
      <c r="E6193" s="21" t="s">
        <v>45742</v>
      </c>
      <c r="F6193" s="21" t="s">
        <v>15060</v>
      </c>
    </row>
    <row r="6194" spans="1:6" ht="32" customHeight="1">
      <c r="A6194" s="19" t="s">
        <v>45743</v>
      </c>
      <c r="B6194" s="20" t="s">
        <v>45744</v>
      </c>
      <c r="C6194" s="21" t="s">
        <v>45745</v>
      </c>
      <c r="D6194" s="21" t="s">
        <v>45746</v>
      </c>
      <c r="E6194" s="21" t="s">
        <v>45747</v>
      </c>
      <c r="F6194" s="21" t="s">
        <v>15060</v>
      </c>
    </row>
    <row r="6195" spans="1:6" ht="32" customHeight="1">
      <c r="A6195" s="19" t="s">
        <v>45748</v>
      </c>
      <c r="B6195" s="20" t="s">
        <v>45749</v>
      </c>
      <c r="C6195" s="21" t="s">
        <v>45750</v>
      </c>
      <c r="D6195" s="21" t="s">
        <v>45751</v>
      </c>
      <c r="E6195" s="21" t="s">
        <v>45752</v>
      </c>
      <c r="F6195" s="21" t="s">
        <v>15060</v>
      </c>
    </row>
    <row r="6196" spans="1:6" ht="32" customHeight="1">
      <c r="A6196" s="19" t="s">
        <v>45753</v>
      </c>
      <c r="B6196" s="20" t="s">
        <v>45754</v>
      </c>
      <c r="C6196" s="21" t="s">
        <v>45755</v>
      </c>
      <c r="D6196" s="21" t="s">
        <v>45756</v>
      </c>
      <c r="E6196" s="21" t="s">
        <v>45757</v>
      </c>
      <c r="F6196" s="21" t="s">
        <v>15060</v>
      </c>
    </row>
    <row r="6197" spans="1:6" ht="32" customHeight="1">
      <c r="A6197" s="19" t="s">
        <v>45758</v>
      </c>
      <c r="B6197" s="20" t="s">
        <v>45759</v>
      </c>
      <c r="C6197" s="21" t="s">
        <v>45760</v>
      </c>
      <c r="D6197" s="21" t="s">
        <v>45761</v>
      </c>
      <c r="E6197" s="21" t="s">
        <v>45762</v>
      </c>
      <c r="F6197" s="21" t="s">
        <v>15060</v>
      </c>
    </row>
    <row r="6198" spans="1:6" ht="32" customHeight="1">
      <c r="A6198" s="19" t="s">
        <v>45763</v>
      </c>
      <c r="B6198" s="20" t="s">
        <v>45764</v>
      </c>
      <c r="C6198" s="21" t="s">
        <v>45765</v>
      </c>
      <c r="D6198" s="21" t="s">
        <v>45766</v>
      </c>
      <c r="E6198" s="21" t="s">
        <v>45767</v>
      </c>
      <c r="F6198" s="21" t="s">
        <v>15060</v>
      </c>
    </row>
    <row r="6199" spans="1:6" ht="32" customHeight="1">
      <c r="A6199" s="19" t="s">
        <v>45768</v>
      </c>
      <c r="B6199" s="20" t="s">
        <v>45769</v>
      </c>
      <c r="C6199" s="21" t="s">
        <v>45770</v>
      </c>
      <c r="D6199" s="21" t="s">
        <v>45771</v>
      </c>
      <c r="E6199" s="21" t="s">
        <v>45772</v>
      </c>
      <c r="F6199" s="21" t="s">
        <v>15060</v>
      </c>
    </row>
    <row r="6200" spans="1:6" ht="32" customHeight="1">
      <c r="A6200" s="19" t="s">
        <v>45773</v>
      </c>
      <c r="B6200" s="20" t="s">
        <v>45774</v>
      </c>
      <c r="C6200" s="21" t="s">
        <v>45775</v>
      </c>
      <c r="D6200" s="21" t="s">
        <v>45776</v>
      </c>
      <c r="E6200" s="21" t="s">
        <v>45777</v>
      </c>
      <c r="F6200" s="21" t="s">
        <v>15060</v>
      </c>
    </row>
    <row r="6201" spans="1:6" ht="32" customHeight="1">
      <c r="A6201" s="19" t="s">
        <v>45778</v>
      </c>
      <c r="B6201" s="20" t="s">
        <v>45779</v>
      </c>
      <c r="C6201" s="21" t="s">
        <v>45780</v>
      </c>
      <c r="D6201" s="21" t="s">
        <v>45781</v>
      </c>
      <c r="E6201" s="21" t="s">
        <v>45782</v>
      </c>
      <c r="F6201" s="21" t="s">
        <v>15060</v>
      </c>
    </row>
    <row r="6202" spans="1:6" ht="32" customHeight="1">
      <c r="A6202" s="19" t="s">
        <v>45783</v>
      </c>
      <c r="B6202" s="20" t="s">
        <v>45784</v>
      </c>
      <c r="C6202" s="21" t="s">
        <v>45785</v>
      </c>
      <c r="D6202" s="21" t="s">
        <v>45786</v>
      </c>
      <c r="E6202" s="21" t="s">
        <v>45787</v>
      </c>
      <c r="F6202" s="21" t="s">
        <v>15060</v>
      </c>
    </row>
    <row r="6203" spans="1:6" ht="32" customHeight="1">
      <c r="A6203" s="19" t="s">
        <v>45788</v>
      </c>
      <c r="B6203" s="20" t="s">
        <v>45789</v>
      </c>
      <c r="C6203" s="21" t="s">
        <v>45790</v>
      </c>
      <c r="D6203" s="21" t="s">
        <v>45791</v>
      </c>
      <c r="E6203" s="21" t="s">
        <v>45792</v>
      </c>
      <c r="F6203" s="21" t="s">
        <v>15060</v>
      </c>
    </row>
    <row r="6204" spans="1:6" ht="32" customHeight="1">
      <c r="A6204" s="19" t="s">
        <v>45793</v>
      </c>
      <c r="B6204" s="20" t="s">
        <v>45794</v>
      </c>
      <c r="C6204" s="21" t="s">
        <v>45795</v>
      </c>
      <c r="D6204" s="21" t="s">
        <v>45796</v>
      </c>
      <c r="E6204" s="21" t="s">
        <v>45797</v>
      </c>
      <c r="F6204" s="21" t="s">
        <v>15060</v>
      </c>
    </row>
    <row r="6205" spans="1:6" ht="32" customHeight="1">
      <c r="A6205" s="19" t="s">
        <v>45798</v>
      </c>
      <c r="B6205" s="20" t="s">
        <v>45799</v>
      </c>
      <c r="C6205" s="21" t="s">
        <v>45800</v>
      </c>
      <c r="D6205" s="21" t="s">
        <v>45801</v>
      </c>
      <c r="E6205" s="21" t="s">
        <v>45802</v>
      </c>
      <c r="F6205" s="21" t="s">
        <v>15060</v>
      </c>
    </row>
    <row r="6206" spans="1:6" ht="32" customHeight="1">
      <c r="A6206" s="19" t="s">
        <v>45803</v>
      </c>
      <c r="B6206" s="20" t="s">
        <v>45804</v>
      </c>
      <c r="C6206" s="21" t="s">
        <v>45805</v>
      </c>
      <c r="D6206" s="21" t="s">
        <v>45806</v>
      </c>
      <c r="E6206" s="21" t="s">
        <v>45807</v>
      </c>
      <c r="F6206" s="21" t="s">
        <v>15060</v>
      </c>
    </row>
    <row r="6207" spans="1:6" ht="32" customHeight="1">
      <c r="A6207" s="19" t="s">
        <v>45808</v>
      </c>
      <c r="B6207" s="20" t="s">
        <v>45809</v>
      </c>
      <c r="C6207" s="21" t="s">
        <v>45810</v>
      </c>
      <c r="D6207" s="21" t="s">
        <v>45811</v>
      </c>
      <c r="E6207" s="21" t="s">
        <v>45812</v>
      </c>
      <c r="F6207" s="21" t="s">
        <v>15060</v>
      </c>
    </row>
    <row r="6208" spans="1:6" ht="32" customHeight="1">
      <c r="A6208" s="19" t="s">
        <v>45813</v>
      </c>
      <c r="B6208" s="20" t="s">
        <v>45814</v>
      </c>
      <c r="C6208" s="21" t="s">
        <v>45815</v>
      </c>
      <c r="D6208" s="21" t="s">
        <v>45816</v>
      </c>
      <c r="E6208" s="21" t="s">
        <v>45817</v>
      </c>
      <c r="F6208" s="21" t="s">
        <v>15060</v>
      </c>
    </row>
    <row r="6209" spans="1:6" ht="32" customHeight="1">
      <c r="A6209" s="19" t="s">
        <v>45818</v>
      </c>
      <c r="B6209" s="20" t="s">
        <v>45819</v>
      </c>
      <c r="C6209" s="21" t="s">
        <v>45820</v>
      </c>
      <c r="D6209" s="21" t="s">
        <v>45821</v>
      </c>
      <c r="E6209" s="21" t="s">
        <v>45822</v>
      </c>
      <c r="F6209" s="21" t="s">
        <v>15060</v>
      </c>
    </row>
    <row r="6210" spans="1:6" ht="32" customHeight="1">
      <c r="A6210" s="19" t="s">
        <v>45823</v>
      </c>
      <c r="B6210" s="20" t="s">
        <v>45824</v>
      </c>
      <c r="C6210" s="21" t="s">
        <v>45825</v>
      </c>
      <c r="D6210" s="21" t="s">
        <v>45826</v>
      </c>
      <c r="E6210" s="21" t="s">
        <v>45827</v>
      </c>
      <c r="F6210" s="21" t="s">
        <v>15060</v>
      </c>
    </row>
    <row r="6211" spans="1:6" ht="32" customHeight="1">
      <c r="A6211" s="19" t="s">
        <v>45828</v>
      </c>
      <c r="B6211" s="20" t="s">
        <v>45829</v>
      </c>
      <c r="C6211" s="21" t="s">
        <v>45830</v>
      </c>
      <c r="D6211" s="21" t="s">
        <v>45831</v>
      </c>
      <c r="E6211" s="21" t="s">
        <v>45832</v>
      </c>
      <c r="F6211" s="21" t="s">
        <v>15060</v>
      </c>
    </row>
    <row r="6212" spans="1:6" ht="32" customHeight="1">
      <c r="A6212" s="19" t="s">
        <v>45833</v>
      </c>
      <c r="B6212" s="20" t="s">
        <v>45834</v>
      </c>
      <c r="C6212" s="21" t="s">
        <v>45835</v>
      </c>
      <c r="D6212" s="21" t="s">
        <v>45836</v>
      </c>
      <c r="E6212" s="21" t="s">
        <v>45837</v>
      </c>
      <c r="F6212" s="21" t="s">
        <v>15060</v>
      </c>
    </row>
    <row r="6213" spans="1:6" ht="32" customHeight="1">
      <c r="A6213" s="19" t="s">
        <v>45838</v>
      </c>
      <c r="B6213" s="20" t="s">
        <v>45839</v>
      </c>
      <c r="C6213" s="21" t="s">
        <v>45840</v>
      </c>
      <c r="D6213" s="21" t="s">
        <v>45841</v>
      </c>
      <c r="E6213" s="21" t="s">
        <v>45842</v>
      </c>
      <c r="F6213" s="21" t="s">
        <v>15060</v>
      </c>
    </row>
    <row r="6214" spans="1:6" ht="32" customHeight="1">
      <c r="A6214" s="19" t="s">
        <v>45843</v>
      </c>
      <c r="B6214" s="20" t="s">
        <v>45844</v>
      </c>
      <c r="C6214" s="21" t="s">
        <v>45845</v>
      </c>
      <c r="D6214" s="21" t="s">
        <v>45846</v>
      </c>
      <c r="E6214" s="21" t="s">
        <v>45847</v>
      </c>
      <c r="F6214" s="21" t="s">
        <v>15060</v>
      </c>
    </row>
    <row r="6215" spans="1:6" ht="32" customHeight="1">
      <c r="A6215" s="19" t="s">
        <v>45848</v>
      </c>
      <c r="B6215" s="20" t="s">
        <v>45849</v>
      </c>
      <c r="C6215" s="21" t="s">
        <v>45850</v>
      </c>
      <c r="D6215" s="21" t="s">
        <v>45851</v>
      </c>
      <c r="E6215" s="21" t="s">
        <v>45852</v>
      </c>
      <c r="F6215" s="21" t="s">
        <v>15060</v>
      </c>
    </row>
    <row r="6216" spans="1:6" ht="32" customHeight="1">
      <c r="A6216" s="19" t="s">
        <v>45853</v>
      </c>
      <c r="B6216" s="20" t="s">
        <v>45854</v>
      </c>
      <c r="C6216" s="21" t="s">
        <v>45855</v>
      </c>
      <c r="D6216" s="21" t="s">
        <v>45856</v>
      </c>
      <c r="E6216" s="21" t="s">
        <v>45857</v>
      </c>
      <c r="F6216" s="21" t="s">
        <v>15060</v>
      </c>
    </row>
    <row r="6217" spans="1:6" ht="32" customHeight="1">
      <c r="A6217" s="19" t="s">
        <v>45858</v>
      </c>
      <c r="B6217" s="20" t="s">
        <v>45859</v>
      </c>
      <c r="C6217" s="21" t="s">
        <v>45860</v>
      </c>
      <c r="D6217" s="21" t="s">
        <v>45861</v>
      </c>
      <c r="E6217" s="21" t="s">
        <v>45862</v>
      </c>
      <c r="F6217" s="21" t="s">
        <v>15060</v>
      </c>
    </row>
    <row r="6218" spans="1:6" ht="32" customHeight="1">
      <c r="A6218" s="19" t="s">
        <v>45863</v>
      </c>
      <c r="B6218" s="20" t="s">
        <v>45864</v>
      </c>
      <c r="C6218" s="21" t="s">
        <v>45865</v>
      </c>
      <c r="D6218" s="21" t="s">
        <v>45866</v>
      </c>
      <c r="E6218" s="21" t="s">
        <v>45867</v>
      </c>
      <c r="F6218" s="21" t="s">
        <v>15060</v>
      </c>
    </row>
    <row r="6219" spans="1:6" ht="32" customHeight="1">
      <c r="A6219" s="19" t="s">
        <v>45868</v>
      </c>
      <c r="B6219" s="20" t="s">
        <v>45869</v>
      </c>
      <c r="C6219" s="21" t="s">
        <v>45870</v>
      </c>
      <c r="D6219" s="21" t="s">
        <v>45871</v>
      </c>
      <c r="E6219" s="21" t="s">
        <v>45872</v>
      </c>
      <c r="F6219" s="21" t="s">
        <v>15060</v>
      </c>
    </row>
    <row r="6220" spans="1:6" ht="32" customHeight="1">
      <c r="A6220" s="19" t="s">
        <v>45873</v>
      </c>
      <c r="B6220" s="20" t="s">
        <v>45874</v>
      </c>
      <c r="C6220" s="21" t="s">
        <v>45875</v>
      </c>
      <c r="D6220" s="21" t="s">
        <v>45876</v>
      </c>
      <c r="E6220" s="21" t="s">
        <v>45877</v>
      </c>
      <c r="F6220" s="21" t="s">
        <v>15060</v>
      </c>
    </row>
    <row r="6221" spans="1:6" ht="32" customHeight="1">
      <c r="A6221" s="19" t="s">
        <v>45878</v>
      </c>
      <c r="B6221" s="20" t="s">
        <v>45879</v>
      </c>
      <c r="C6221" s="21" t="s">
        <v>45880</v>
      </c>
      <c r="D6221" s="21" t="s">
        <v>45881</v>
      </c>
      <c r="E6221" s="21" t="s">
        <v>45882</v>
      </c>
      <c r="F6221" s="21" t="s">
        <v>15060</v>
      </c>
    </row>
    <row r="6222" spans="1:6" ht="32" customHeight="1">
      <c r="A6222" s="19" t="s">
        <v>45883</v>
      </c>
      <c r="B6222" s="20" t="s">
        <v>45884</v>
      </c>
      <c r="C6222" s="21" t="s">
        <v>45885</v>
      </c>
      <c r="D6222" s="21" t="s">
        <v>45886</v>
      </c>
      <c r="E6222" s="21" t="s">
        <v>45887</v>
      </c>
      <c r="F6222" s="21" t="s">
        <v>15060</v>
      </c>
    </row>
    <row r="6223" spans="1:6" ht="32" customHeight="1">
      <c r="A6223" s="19" t="s">
        <v>45888</v>
      </c>
      <c r="B6223" s="20" t="s">
        <v>45889</v>
      </c>
      <c r="C6223" s="21" t="s">
        <v>45890</v>
      </c>
      <c r="D6223" s="21" t="s">
        <v>45891</v>
      </c>
      <c r="E6223" s="21" t="s">
        <v>45892</v>
      </c>
      <c r="F6223" s="21" t="s">
        <v>15060</v>
      </c>
    </row>
    <row r="6224" spans="1:6" ht="32" customHeight="1">
      <c r="A6224" s="19" t="s">
        <v>45893</v>
      </c>
      <c r="B6224" s="20" t="s">
        <v>45894</v>
      </c>
      <c r="C6224" s="21" t="s">
        <v>45895</v>
      </c>
      <c r="D6224" s="21" t="s">
        <v>45896</v>
      </c>
      <c r="E6224" s="21" t="s">
        <v>45897</v>
      </c>
      <c r="F6224" s="21" t="s">
        <v>15060</v>
      </c>
    </row>
    <row r="6225" spans="1:6" ht="32" customHeight="1">
      <c r="A6225" s="19" t="s">
        <v>45898</v>
      </c>
      <c r="B6225" s="20" t="s">
        <v>45899</v>
      </c>
      <c r="C6225" s="21" t="s">
        <v>45900</v>
      </c>
      <c r="D6225" s="21" t="s">
        <v>45901</v>
      </c>
      <c r="E6225" s="21" t="s">
        <v>45902</v>
      </c>
      <c r="F6225" s="21" t="s">
        <v>15060</v>
      </c>
    </row>
    <row r="6226" spans="1:6" ht="32" customHeight="1">
      <c r="A6226" s="19" t="s">
        <v>45903</v>
      </c>
      <c r="B6226" s="20" t="s">
        <v>45904</v>
      </c>
      <c r="C6226" s="21" t="s">
        <v>45905</v>
      </c>
      <c r="D6226" s="21" t="s">
        <v>45906</v>
      </c>
      <c r="E6226" s="21" t="s">
        <v>45907</v>
      </c>
      <c r="F6226" s="21" t="s">
        <v>15060</v>
      </c>
    </row>
    <row r="6227" spans="1:6" ht="32" customHeight="1">
      <c r="A6227" s="19" t="s">
        <v>45908</v>
      </c>
      <c r="B6227" s="20" t="s">
        <v>45909</v>
      </c>
      <c r="C6227" s="21" t="s">
        <v>45910</v>
      </c>
      <c r="D6227" s="21" t="s">
        <v>45911</v>
      </c>
      <c r="E6227" s="21" t="s">
        <v>45912</v>
      </c>
      <c r="F6227" s="21" t="s">
        <v>15060</v>
      </c>
    </row>
    <row r="6228" spans="1:6" ht="32" customHeight="1">
      <c r="A6228" s="19" t="s">
        <v>45913</v>
      </c>
      <c r="B6228" s="20" t="s">
        <v>45914</v>
      </c>
      <c r="C6228" s="21" t="s">
        <v>45915</v>
      </c>
      <c r="D6228" s="21" t="s">
        <v>45916</v>
      </c>
      <c r="E6228" s="21" t="s">
        <v>45917</v>
      </c>
      <c r="F6228" s="21" t="s">
        <v>15060</v>
      </c>
    </row>
    <row r="6229" spans="1:6" ht="32" customHeight="1">
      <c r="A6229" s="19" t="s">
        <v>45918</v>
      </c>
      <c r="B6229" s="20" t="s">
        <v>45919</v>
      </c>
      <c r="C6229" s="21" t="s">
        <v>45920</v>
      </c>
      <c r="D6229" s="21" t="s">
        <v>45921</v>
      </c>
      <c r="E6229" s="21" t="s">
        <v>45922</v>
      </c>
      <c r="F6229" s="21" t="s">
        <v>15060</v>
      </c>
    </row>
    <row r="6230" spans="1:6" ht="32" customHeight="1">
      <c r="A6230" s="19" t="s">
        <v>45923</v>
      </c>
      <c r="B6230" s="20" t="s">
        <v>45924</v>
      </c>
      <c r="C6230" s="21" t="s">
        <v>45925</v>
      </c>
      <c r="D6230" s="21" t="s">
        <v>45926</v>
      </c>
      <c r="E6230" s="21" t="s">
        <v>45927</v>
      </c>
      <c r="F6230" s="21" t="s">
        <v>15060</v>
      </c>
    </row>
    <row r="6231" spans="1:6" ht="32" customHeight="1">
      <c r="A6231" s="19" t="s">
        <v>45928</v>
      </c>
      <c r="B6231" s="20" t="s">
        <v>45929</v>
      </c>
      <c r="C6231" s="21" t="s">
        <v>45930</v>
      </c>
      <c r="D6231" s="21" t="s">
        <v>45931</v>
      </c>
      <c r="E6231" s="21" t="s">
        <v>45932</v>
      </c>
      <c r="F6231" s="21" t="s">
        <v>15060</v>
      </c>
    </row>
    <row r="6232" spans="1:6" ht="32" customHeight="1">
      <c r="A6232" s="19" t="s">
        <v>45933</v>
      </c>
      <c r="B6232" s="20" t="s">
        <v>45934</v>
      </c>
      <c r="C6232" s="21" t="s">
        <v>45935</v>
      </c>
      <c r="D6232" s="21" t="s">
        <v>45936</v>
      </c>
      <c r="E6232" s="21" t="s">
        <v>45937</v>
      </c>
      <c r="F6232" s="21" t="s">
        <v>15060</v>
      </c>
    </row>
    <row r="6233" spans="1:6" ht="32" customHeight="1">
      <c r="A6233" s="19" t="s">
        <v>45938</v>
      </c>
      <c r="B6233" s="20" t="s">
        <v>45939</v>
      </c>
      <c r="C6233" s="21" t="s">
        <v>45940</v>
      </c>
      <c r="D6233" s="21" t="s">
        <v>45941</v>
      </c>
      <c r="E6233" s="21" t="s">
        <v>45942</v>
      </c>
      <c r="F6233" s="21" t="s">
        <v>15060</v>
      </c>
    </row>
    <row r="6234" spans="1:6" ht="32" customHeight="1">
      <c r="A6234" s="19" t="s">
        <v>45943</v>
      </c>
      <c r="B6234" s="20" t="s">
        <v>45944</v>
      </c>
      <c r="C6234" s="21" t="s">
        <v>45945</v>
      </c>
      <c r="D6234" s="21" t="s">
        <v>45946</v>
      </c>
      <c r="E6234" s="21" t="s">
        <v>45947</v>
      </c>
      <c r="F6234" s="21" t="s">
        <v>15060</v>
      </c>
    </row>
    <row r="6235" spans="1:6" ht="32" customHeight="1">
      <c r="A6235" s="19" t="s">
        <v>45948</v>
      </c>
      <c r="B6235" s="20" t="s">
        <v>45949</v>
      </c>
      <c r="C6235" s="21" t="s">
        <v>45950</v>
      </c>
      <c r="D6235" s="21" t="s">
        <v>45951</v>
      </c>
      <c r="E6235" s="21" t="s">
        <v>45952</v>
      </c>
      <c r="F6235" s="21" t="s">
        <v>15060</v>
      </c>
    </row>
    <row r="6236" spans="1:6" ht="32" customHeight="1">
      <c r="A6236" s="19" t="s">
        <v>45953</v>
      </c>
      <c r="B6236" s="20" t="s">
        <v>45954</v>
      </c>
      <c r="C6236" s="21" t="s">
        <v>45955</v>
      </c>
      <c r="D6236" s="21" t="s">
        <v>45956</v>
      </c>
      <c r="E6236" s="21" t="s">
        <v>45957</v>
      </c>
      <c r="F6236" s="21" t="s">
        <v>15060</v>
      </c>
    </row>
    <row r="6237" spans="1:6" ht="32" customHeight="1">
      <c r="A6237" s="19" t="s">
        <v>45958</v>
      </c>
      <c r="B6237" s="20" t="s">
        <v>45959</v>
      </c>
      <c r="C6237" s="21" t="s">
        <v>45960</v>
      </c>
      <c r="D6237" s="21" t="s">
        <v>45961</v>
      </c>
      <c r="E6237" s="21" t="s">
        <v>45962</v>
      </c>
      <c r="F6237" s="21" t="s">
        <v>15060</v>
      </c>
    </row>
    <row r="6238" spans="1:6" ht="32" customHeight="1">
      <c r="A6238" s="19" t="s">
        <v>45963</v>
      </c>
      <c r="B6238" s="20" t="s">
        <v>45964</v>
      </c>
      <c r="C6238" s="21" t="s">
        <v>45965</v>
      </c>
      <c r="D6238" s="21" t="s">
        <v>45966</v>
      </c>
      <c r="E6238" s="21" t="s">
        <v>45967</v>
      </c>
      <c r="F6238" s="21" t="s">
        <v>15060</v>
      </c>
    </row>
    <row r="6239" spans="1:6" ht="32" customHeight="1">
      <c r="A6239" s="19" t="s">
        <v>45968</v>
      </c>
      <c r="B6239" s="20" t="s">
        <v>45969</v>
      </c>
      <c r="C6239" s="21" t="s">
        <v>45970</v>
      </c>
      <c r="D6239" s="21" t="s">
        <v>45971</v>
      </c>
      <c r="E6239" s="21" t="s">
        <v>45972</v>
      </c>
      <c r="F6239" s="21" t="s">
        <v>15060</v>
      </c>
    </row>
    <row r="6240" spans="1:6" ht="32" customHeight="1">
      <c r="A6240" s="19" t="s">
        <v>45973</v>
      </c>
      <c r="B6240" s="20" t="s">
        <v>45974</v>
      </c>
      <c r="C6240" s="21" t="s">
        <v>45975</v>
      </c>
      <c r="D6240" s="21" t="s">
        <v>45976</v>
      </c>
      <c r="E6240" s="21" t="s">
        <v>45977</v>
      </c>
      <c r="F6240" s="21" t="s">
        <v>15060</v>
      </c>
    </row>
    <row r="6241" spans="1:6" ht="32" customHeight="1">
      <c r="A6241" s="19" t="s">
        <v>45978</v>
      </c>
      <c r="B6241" s="20" t="s">
        <v>45979</v>
      </c>
      <c r="C6241" s="21" t="s">
        <v>45980</v>
      </c>
      <c r="D6241" s="21" t="s">
        <v>45981</v>
      </c>
      <c r="E6241" s="21" t="s">
        <v>45982</v>
      </c>
      <c r="F6241" s="21" t="s">
        <v>15060</v>
      </c>
    </row>
    <row r="6242" spans="1:6" ht="32" customHeight="1">
      <c r="A6242" s="19" t="s">
        <v>45983</v>
      </c>
      <c r="B6242" s="20" t="s">
        <v>45984</v>
      </c>
      <c r="C6242" s="21" t="s">
        <v>45985</v>
      </c>
      <c r="D6242" s="21" t="s">
        <v>45986</v>
      </c>
      <c r="E6242" s="21" t="s">
        <v>45987</v>
      </c>
      <c r="F6242" s="21" t="s">
        <v>15060</v>
      </c>
    </row>
    <row r="6243" spans="1:6" ht="32" customHeight="1">
      <c r="A6243" s="19" t="s">
        <v>45988</v>
      </c>
      <c r="B6243" s="20" t="s">
        <v>45989</v>
      </c>
      <c r="C6243" s="21" t="s">
        <v>45990</v>
      </c>
      <c r="D6243" s="21" t="s">
        <v>45991</v>
      </c>
      <c r="E6243" s="21" t="s">
        <v>45992</v>
      </c>
      <c r="F6243" s="21" t="s">
        <v>15060</v>
      </c>
    </row>
    <row r="6244" spans="1:6" ht="32" customHeight="1">
      <c r="A6244" s="19" t="s">
        <v>45993</v>
      </c>
      <c r="B6244" s="20" t="s">
        <v>45994</v>
      </c>
      <c r="C6244" s="21" t="s">
        <v>45995</v>
      </c>
      <c r="D6244" s="21" t="s">
        <v>45996</v>
      </c>
      <c r="E6244" s="21" t="s">
        <v>45997</v>
      </c>
      <c r="F6244" s="21" t="s">
        <v>15060</v>
      </c>
    </row>
    <row r="6245" spans="1:6" ht="32" customHeight="1">
      <c r="A6245" s="19" t="s">
        <v>45998</v>
      </c>
      <c r="B6245" s="20" t="s">
        <v>45999</v>
      </c>
      <c r="C6245" s="21" t="s">
        <v>46000</v>
      </c>
      <c r="D6245" s="21" t="s">
        <v>46001</v>
      </c>
      <c r="E6245" s="21" t="s">
        <v>46002</v>
      </c>
      <c r="F6245" s="21" t="s">
        <v>15060</v>
      </c>
    </row>
    <row r="6246" spans="1:6" ht="32" customHeight="1">
      <c r="A6246" s="19" t="s">
        <v>46003</v>
      </c>
      <c r="B6246" s="20" t="s">
        <v>46004</v>
      </c>
      <c r="C6246" s="21" t="s">
        <v>46005</v>
      </c>
      <c r="D6246" s="21" t="s">
        <v>46006</v>
      </c>
      <c r="E6246" s="21" t="s">
        <v>46007</v>
      </c>
      <c r="F6246" s="21" t="s">
        <v>15060</v>
      </c>
    </row>
    <row r="6247" spans="1:6" ht="32" customHeight="1">
      <c r="A6247" s="19" t="s">
        <v>46008</v>
      </c>
      <c r="B6247" s="20" t="s">
        <v>46009</v>
      </c>
      <c r="C6247" s="21" t="s">
        <v>46010</v>
      </c>
      <c r="D6247" s="21" t="s">
        <v>46011</v>
      </c>
      <c r="E6247" s="21" t="s">
        <v>46012</v>
      </c>
      <c r="F6247" s="21" t="s">
        <v>15060</v>
      </c>
    </row>
    <row r="6248" spans="1:6" ht="32" customHeight="1">
      <c r="A6248" s="19" t="s">
        <v>46013</v>
      </c>
      <c r="B6248" s="20" t="s">
        <v>46014</v>
      </c>
      <c r="C6248" s="21" t="s">
        <v>46015</v>
      </c>
      <c r="D6248" s="21" t="s">
        <v>46016</v>
      </c>
      <c r="E6248" s="21" t="s">
        <v>46017</v>
      </c>
      <c r="F6248" s="21" t="s">
        <v>15060</v>
      </c>
    </row>
    <row r="6249" spans="1:6" ht="32" customHeight="1">
      <c r="A6249" s="19" t="s">
        <v>46018</v>
      </c>
      <c r="B6249" s="20" t="s">
        <v>46019</v>
      </c>
      <c r="C6249" s="21" t="s">
        <v>46020</v>
      </c>
      <c r="D6249" s="21" t="s">
        <v>46021</v>
      </c>
      <c r="E6249" s="21" t="s">
        <v>46022</v>
      </c>
      <c r="F6249" s="21" t="s">
        <v>15060</v>
      </c>
    </row>
    <row r="6250" spans="1:6" ht="32" customHeight="1">
      <c r="A6250" s="19" t="s">
        <v>46023</v>
      </c>
      <c r="B6250" s="20" t="s">
        <v>46024</v>
      </c>
      <c r="C6250" s="21" t="s">
        <v>46025</v>
      </c>
      <c r="D6250" s="21" t="s">
        <v>46026</v>
      </c>
      <c r="E6250" s="21" t="s">
        <v>46027</v>
      </c>
      <c r="F6250" s="21" t="s">
        <v>15060</v>
      </c>
    </row>
    <row r="6251" spans="1:6" ht="32" customHeight="1">
      <c r="A6251" s="19" t="s">
        <v>46028</v>
      </c>
      <c r="B6251" s="20" t="s">
        <v>46029</v>
      </c>
      <c r="C6251" s="21" t="s">
        <v>46030</v>
      </c>
      <c r="D6251" s="21" t="s">
        <v>46031</v>
      </c>
      <c r="E6251" s="21" t="s">
        <v>46032</v>
      </c>
      <c r="F6251" s="21" t="s">
        <v>15060</v>
      </c>
    </row>
    <row r="6252" spans="1:6" ht="32" customHeight="1">
      <c r="A6252" s="19" t="s">
        <v>46033</v>
      </c>
      <c r="B6252" s="20" t="s">
        <v>46034</v>
      </c>
      <c r="C6252" s="21" t="s">
        <v>46035</v>
      </c>
      <c r="D6252" s="21" t="s">
        <v>46036</v>
      </c>
      <c r="E6252" s="21" t="s">
        <v>46037</v>
      </c>
      <c r="F6252" s="21" t="s">
        <v>15060</v>
      </c>
    </row>
    <row r="6253" spans="1:6" ht="32" customHeight="1">
      <c r="A6253" s="19" t="s">
        <v>46038</v>
      </c>
      <c r="B6253" s="20" t="s">
        <v>46039</v>
      </c>
      <c r="C6253" s="21" t="s">
        <v>46040</v>
      </c>
      <c r="D6253" s="21" t="s">
        <v>46041</v>
      </c>
      <c r="E6253" s="21" t="s">
        <v>46042</v>
      </c>
      <c r="F6253" s="21" t="s">
        <v>15060</v>
      </c>
    </row>
    <row r="6254" spans="1:6" ht="32" customHeight="1">
      <c r="A6254" s="19" t="s">
        <v>46043</v>
      </c>
      <c r="B6254" s="20" t="s">
        <v>46044</v>
      </c>
      <c r="C6254" s="21" t="s">
        <v>46045</v>
      </c>
      <c r="D6254" s="21" t="s">
        <v>46046</v>
      </c>
      <c r="E6254" s="21" t="s">
        <v>46047</v>
      </c>
      <c r="F6254" s="21" t="s">
        <v>15060</v>
      </c>
    </row>
    <row r="6255" spans="1:6" ht="32" customHeight="1">
      <c r="A6255" s="19" t="s">
        <v>46048</v>
      </c>
      <c r="B6255" s="20" t="s">
        <v>46049</v>
      </c>
      <c r="C6255" s="21" t="s">
        <v>46050</v>
      </c>
      <c r="D6255" s="21" t="s">
        <v>46051</v>
      </c>
      <c r="E6255" s="21" t="s">
        <v>46052</v>
      </c>
      <c r="F6255" s="21" t="s">
        <v>15060</v>
      </c>
    </row>
    <row r="6256" spans="1:6" ht="32" customHeight="1">
      <c r="A6256" s="19" t="s">
        <v>46053</v>
      </c>
      <c r="B6256" s="20" t="s">
        <v>46054</v>
      </c>
      <c r="C6256" s="21" t="s">
        <v>46055</v>
      </c>
      <c r="D6256" s="21" t="s">
        <v>46056</v>
      </c>
      <c r="E6256" s="21" t="s">
        <v>46057</v>
      </c>
      <c r="F6256" s="21" t="s">
        <v>15060</v>
      </c>
    </row>
    <row r="6257" spans="1:6" ht="32" customHeight="1">
      <c r="A6257" s="19" t="s">
        <v>46058</v>
      </c>
      <c r="B6257" s="20" t="s">
        <v>46059</v>
      </c>
      <c r="C6257" s="21" t="s">
        <v>46060</v>
      </c>
      <c r="D6257" s="21" t="s">
        <v>46061</v>
      </c>
      <c r="E6257" s="21" t="s">
        <v>46062</v>
      </c>
      <c r="F6257" s="21" t="s">
        <v>15060</v>
      </c>
    </row>
    <row r="6258" spans="1:6" ht="32" customHeight="1">
      <c r="A6258" s="19" t="s">
        <v>46063</v>
      </c>
      <c r="B6258" s="20" t="s">
        <v>46064</v>
      </c>
      <c r="C6258" s="21" t="s">
        <v>46065</v>
      </c>
      <c r="D6258" s="21" t="s">
        <v>46066</v>
      </c>
      <c r="E6258" s="21" t="s">
        <v>46067</v>
      </c>
      <c r="F6258" s="21" t="s">
        <v>15060</v>
      </c>
    </row>
    <row r="6259" spans="1:6" ht="32" customHeight="1">
      <c r="A6259" s="19" t="s">
        <v>46068</v>
      </c>
      <c r="B6259" s="20" t="s">
        <v>46069</v>
      </c>
      <c r="C6259" s="21" t="s">
        <v>46070</v>
      </c>
      <c r="D6259" s="21" t="s">
        <v>46071</v>
      </c>
      <c r="E6259" s="21" t="s">
        <v>46072</v>
      </c>
      <c r="F6259" s="21" t="s">
        <v>15060</v>
      </c>
    </row>
    <row r="6260" spans="1:6" ht="32" customHeight="1">
      <c r="A6260" s="19" t="s">
        <v>46073</v>
      </c>
      <c r="B6260" s="20" t="s">
        <v>46074</v>
      </c>
      <c r="C6260" s="21" t="s">
        <v>46075</v>
      </c>
      <c r="D6260" s="21" t="s">
        <v>46076</v>
      </c>
      <c r="E6260" s="21" t="s">
        <v>46077</v>
      </c>
      <c r="F6260" s="21" t="s">
        <v>15060</v>
      </c>
    </row>
    <row r="6261" spans="1:6" ht="32" customHeight="1">
      <c r="A6261" s="19" t="s">
        <v>46078</v>
      </c>
      <c r="B6261" s="20" t="s">
        <v>46079</v>
      </c>
      <c r="C6261" s="21" t="s">
        <v>46080</v>
      </c>
      <c r="D6261" s="21" t="s">
        <v>46081</v>
      </c>
      <c r="E6261" s="21" t="s">
        <v>46082</v>
      </c>
      <c r="F6261" s="21" t="s">
        <v>15060</v>
      </c>
    </row>
    <row r="6262" spans="1:6" ht="32" customHeight="1">
      <c r="A6262" s="19" t="s">
        <v>46083</v>
      </c>
      <c r="B6262" s="20" t="s">
        <v>46084</v>
      </c>
      <c r="C6262" s="21" t="s">
        <v>46085</v>
      </c>
      <c r="D6262" s="21" t="s">
        <v>46086</v>
      </c>
      <c r="E6262" s="21" t="s">
        <v>46087</v>
      </c>
      <c r="F6262" s="21" t="s">
        <v>15060</v>
      </c>
    </row>
    <row r="6263" spans="1:6" ht="32" customHeight="1">
      <c r="A6263" s="19" t="s">
        <v>46088</v>
      </c>
      <c r="B6263" s="20" t="s">
        <v>46089</v>
      </c>
      <c r="C6263" s="21" t="s">
        <v>46090</v>
      </c>
      <c r="D6263" s="21" t="s">
        <v>46091</v>
      </c>
      <c r="E6263" s="21" t="s">
        <v>46092</v>
      </c>
      <c r="F6263" s="21" t="s">
        <v>15060</v>
      </c>
    </row>
    <row r="6264" spans="1:6" ht="32" customHeight="1">
      <c r="A6264" s="19" t="s">
        <v>46093</v>
      </c>
      <c r="B6264" s="20" t="s">
        <v>46094</v>
      </c>
      <c r="C6264" s="21" t="s">
        <v>46095</v>
      </c>
      <c r="D6264" s="21" t="s">
        <v>46096</v>
      </c>
      <c r="E6264" s="21" t="s">
        <v>46097</v>
      </c>
      <c r="F6264" s="21" t="s">
        <v>15060</v>
      </c>
    </row>
    <row r="6265" spans="1:6" ht="32" customHeight="1">
      <c r="A6265" s="19" t="s">
        <v>46098</v>
      </c>
      <c r="B6265" s="20" t="s">
        <v>46099</v>
      </c>
      <c r="C6265" s="21" t="s">
        <v>46100</v>
      </c>
      <c r="D6265" s="21" t="s">
        <v>46101</v>
      </c>
      <c r="E6265" s="21" t="s">
        <v>46102</v>
      </c>
      <c r="F6265" s="21" t="s">
        <v>15060</v>
      </c>
    </row>
    <row r="6266" spans="1:6" ht="32" customHeight="1">
      <c r="A6266" s="19" t="s">
        <v>46103</v>
      </c>
      <c r="B6266" s="20" t="s">
        <v>46104</v>
      </c>
      <c r="C6266" s="21" t="s">
        <v>46105</v>
      </c>
      <c r="D6266" s="21" t="s">
        <v>46106</v>
      </c>
      <c r="E6266" s="21" t="s">
        <v>46107</v>
      </c>
      <c r="F6266" s="21" t="s">
        <v>15060</v>
      </c>
    </row>
    <row r="6267" spans="1:6" ht="32" customHeight="1">
      <c r="A6267" s="19" t="s">
        <v>46108</v>
      </c>
      <c r="B6267" s="20" t="s">
        <v>46109</v>
      </c>
      <c r="C6267" s="21" t="s">
        <v>46110</v>
      </c>
      <c r="D6267" s="21" t="s">
        <v>46111</v>
      </c>
      <c r="E6267" s="21" t="s">
        <v>46112</v>
      </c>
      <c r="F6267" s="21" t="s">
        <v>15060</v>
      </c>
    </row>
    <row r="6268" spans="1:6" ht="32" customHeight="1">
      <c r="A6268" s="19" t="s">
        <v>46113</v>
      </c>
      <c r="B6268" s="20" t="s">
        <v>46114</v>
      </c>
      <c r="C6268" s="21" t="s">
        <v>46115</v>
      </c>
      <c r="D6268" s="21" t="s">
        <v>46116</v>
      </c>
      <c r="E6268" s="21" t="s">
        <v>46117</v>
      </c>
      <c r="F6268" s="21" t="s">
        <v>15060</v>
      </c>
    </row>
    <row r="6269" spans="1:6" ht="32" customHeight="1">
      <c r="A6269" s="19" t="s">
        <v>46118</v>
      </c>
      <c r="B6269" s="20" t="s">
        <v>46119</v>
      </c>
      <c r="C6269" s="21" t="s">
        <v>46120</v>
      </c>
      <c r="D6269" s="21" t="s">
        <v>46121</v>
      </c>
      <c r="E6269" s="22">
        <v>100</v>
      </c>
      <c r="F6269" s="21" t="s">
        <v>15060</v>
      </c>
    </row>
    <row r="6270" spans="1:6" ht="32" customHeight="1">
      <c r="A6270" s="19" t="s">
        <v>46122</v>
      </c>
      <c r="B6270" s="20" t="s">
        <v>46123</v>
      </c>
      <c r="C6270" s="21" t="s">
        <v>46124</v>
      </c>
      <c r="D6270" s="21" t="s">
        <v>46125</v>
      </c>
      <c r="E6270" s="21" t="s">
        <v>46126</v>
      </c>
      <c r="F6270" s="21" t="s">
        <v>15060</v>
      </c>
    </row>
    <row r="6271" spans="1:6" ht="32" customHeight="1">
      <c r="A6271" s="19" t="s">
        <v>46127</v>
      </c>
      <c r="B6271" s="20" t="s">
        <v>46128</v>
      </c>
      <c r="C6271" s="21" t="s">
        <v>46129</v>
      </c>
      <c r="D6271" s="21" t="s">
        <v>46130</v>
      </c>
      <c r="E6271" s="21" t="s">
        <v>46131</v>
      </c>
      <c r="F6271" s="21" t="s">
        <v>15060</v>
      </c>
    </row>
    <row r="6272" spans="1:6" ht="32" customHeight="1">
      <c r="A6272" s="19" t="s">
        <v>46132</v>
      </c>
      <c r="B6272" s="20" t="s">
        <v>46133</v>
      </c>
      <c r="C6272" s="21" t="s">
        <v>46134</v>
      </c>
      <c r="D6272" s="21" t="s">
        <v>46135</v>
      </c>
      <c r="E6272" s="21" t="s">
        <v>46136</v>
      </c>
      <c r="F6272" s="21" t="s">
        <v>15060</v>
      </c>
    </row>
    <row r="6273" spans="1:6" ht="32" customHeight="1">
      <c r="A6273" s="19" t="s">
        <v>46137</v>
      </c>
      <c r="B6273" s="20" t="s">
        <v>46138</v>
      </c>
      <c r="C6273" s="21" t="s">
        <v>46139</v>
      </c>
      <c r="D6273" s="21" t="s">
        <v>46140</v>
      </c>
      <c r="E6273" s="22">
        <v>100</v>
      </c>
      <c r="F6273" s="21" t="s">
        <v>15060</v>
      </c>
    </row>
    <row r="6274" spans="1:6" ht="32" customHeight="1">
      <c r="A6274" s="19" t="s">
        <v>46141</v>
      </c>
      <c r="B6274" s="20" t="s">
        <v>46142</v>
      </c>
      <c r="C6274" s="21" t="s">
        <v>46143</v>
      </c>
      <c r="D6274" s="21" t="s">
        <v>46144</v>
      </c>
      <c r="E6274" s="21" t="s">
        <v>46145</v>
      </c>
      <c r="F6274" s="21" t="s">
        <v>15060</v>
      </c>
    </row>
    <row r="6275" spans="1:6" ht="32" customHeight="1">
      <c r="A6275" s="19" t="s">
        <v>46146</v>
      </c>
      <c r="B6275" s="20" t="s">
        <v>46147</v>
      </c>
      <c r="C6275" s="21" t="s">
        <v>46148</v>
      </c>
      <c r="D6275" s="21" t="s">
        <v>46149</v>
      </c>
      <c r="E6275" s="21" t="s">
        <v>46150</v>
      </c>
      <c r="F6275" s="21" t="s">
        <v>15060</v>
      </c>
    </row>
    <row r="6276" spans="1:6" ht="32" customHeight="1">
      <c r="A6276" s="19" t="s">
        <v>46151</v>
      </c>
      <c r="B6276" s="20" t="s">
        <v>46152</v>
      </c>
      <c r="C6276" s="21" t="s">
        <v>46153</v>
      </c>
      <c r="D6276" s="21" t="s">
        <v>46154</v>
      </c>
      <c r="E6276" s="21" t="s">
        <v>46155</v>
      </c>
      <c r="F6276" s="21" t="s">
        <v>15060</v>
      </c>
    </row>
    <row r="6277" spans="1:6" ht="32" customHeight="1">
      <c r="A6277" s="19" t="s">
        <v>46156</v>
      </c>
      <c r="B6277" s="20" t="s">
        <v>46157</v>
      </c>
      <c r="C6277" s="21" t="s">
        <v>46158</v>
      </c>
      <c r="D6277" s="21" t="s">
        <v>46159</v>
      </c>
      <c r="E6277" s="21" t="s">
        <v>46160</v>
      </c>
      <c r="F6277" s="21" t="s">
        <v>15060</v>
      </c>
    </row>
    <row r="6278" spans="1:6" ht="32" customHeight="1">
      <c r="A6278" s="19" t="s">
        <v>46161</v>
      </c>
      <c r="B6278" s="20" t="s">
        <v>46162</v>
      </c>
      <c r="C6278" s="21" t="s">
        <v>46163</v>
      </c>
      <c r="D6278" s="21" t="s">
        <v>46164</v>
      </c>
      <c r="E6278" s="21" t="s">
        <v>46165</v>
      </c>
      <c r="F6278" s="21" t="s">
        <v>15060</v>
      </c>
    </row>
    <row r="6279" spans="1:6" ht="32" customHeight="1">
      <c r="A6279" s="19" t="s">
        <v>46166</v>
      </c>
      <c r="B6279" s="20" t="s">
        <v>46167</v>
      </c>
      <c r="C6279" s="21" t="s">
        <v>46168</v>
      </c>
      <c r="D6279" s="21" t="s">
        <v>46169</v>
      </c>
      <c r="E6279" s="21" t="s">
        <v>46170</v>
      </c>
      <c r="F6279" s="21" t="s">
        <v>15060</v>
      </c>
    </row>
    <row r="6280" spans="1:6" ht="32" customHeight="1">
      <c r="A6280" s="19" t="s">
        <v>46171</v>
      </c>
      <c r="B6280" s="20" t="s">
        <v>46172</v>
      </c>
      <c r="C6280" s="21" t="s">
        <v>46173</v>
      </c>
      <c r="D6280" s="21" t="s">
        <v>46174</v>
      </c>
      <c r="E6280" s="21" t="s">
        <v>46175</v>
      </c>
      <c r="F6280" s="21" t="s">
        <v>15060</v>
      </c>
    </row>
    <row r="6281" spans="1:6" ht="32" customHeight="1">
      <c r="A6281" s="19" t="s">
        <v>46176</v>
      </c>
      <c r="B6281" s="20" t="s">
        <v>46177</v>
      </c>
      <c r="C6281" s="21" t="s">
        <v>46178</v>
      </c>
      <c r="D6281" s="21" t="s">
        <v>46179</v>
      </c>
      <c r="E6281" s="21" t="s">
        <v>46180</v>
      </c>
      <c r="F6281" s="21" t="s">
        <v>15060</v>
      </c>
    </row>
    <row r="6282" spans="1:6" ht="32" customHeight="1">
      <c r="A6282" s="19" t="s">
        <v>46181</v>
      </c>
      <c r="B6282" s="20" t="s">
        <v>46182</v>
      </c>
      <c r="C6282" s="21" t="s">
        <v>46183</v>
      </c>
      <c r="D6282" s="21" t="s">
        <v>46184</v>
      </c>
      <c r="E6282" s="21" t="s">
        <v>46185</v>
      </c>
      <c r="F6282" s="21" t="s">
        <v>15060</v>
      </c>
    </row>
    <row r="6283" spans="1:6" ht="32" customHeight="1">
      <c r="A6283" s="19" t="s">
        <v>46186</v>
      </c>
      <c r="B6283" s="20" t="s">
        <v>46187</v>
      </c>
      <c r="C6283" s="21" t="s">
        <v>46188</v>
      </c>
      <c r="D6283" s="21" t="s">
        <v>46189</v>
      </c>
      <c r="E6283" s="21" t="s">
        <v>46190</v>
      </c>
      <c r="F6283" s="21" t="s">
        <v>15060</v>
      </c>
    </row>
    <row r="6284" spans="1:6" ht="32" customHeight="1">
      <c r="A6284" s="19" t="s">
        <v>46191</v>
      </c>
      <c r="B6284" s="20" t="s">
        <v>46192</v>
      </c>
      <c r="C6284" s="21" t="s">
        <v>46193</v>
      </c>
      <c r="D6284" s="21" t="s">
        <v>46194</v>
      </c>
      <c r="E6284" s="21" t="s">
        <v>46195</v>
      </c>
      <c r="F6284" s="21" t="s">
        <v>15060</v>
      </c>
    </row>
    <row r="6285" spans="1:6" ht="32" customHeight="1">
      <c r="A6285" s="19" t="s">
        <v>46196</v>
      </c>
      <c r="B6285" s="20" t="s">
        <v>46197</v>
      </c>
      <c r="C6285" s="21" t="s">
        <v>46198</v>
      </c>
      <c r="D6285" s="21" t="s">
        <v>46199</v>
      </c>
      <c r="E6285" s="21" t="s">
        <v>46200</v>
      </c>
      <c r="F6285" s="21" t="s">
        <v>15060</v>
      </c>
    </row>
    <row r="6286" spans="1:6" ht="32" customHeight="1">
      <c r="A6286" s="19" t="s">
        <v>46201</v>
      </c>
      <c r="B6286" s="20" t="s">
        <v>46202</v>
      </c>
      <c r="C6286" s="21" t="s">
        <v>46203</v>
      </c>
      <c r="D6286" s="21" t="s">
        <v>46204</v>
      </c>
      <c r="E6286" s="21" t="s">
        <v>46205</v>
      </c>
      <c r="F6286" s="21" t="s">
        <v>15060</v>
      </c>
    </row>
    <row r="6287" spans="1:6" ht="32" customHeight="1">
      <c r="A6287" s="19" t="s">
        <v>46206</v>
      </c>
      <c r="B6287" s="20" t="s">
        <v>46207</v>
      </c>
      <c r="C6287" s="21" t="s">
        <v>46208</v>
      </c>
      <c r="D6287" s="21" t="s">
        <v>46209</v>
      </c>
      <c r="E6287" s="21" t="s">
        <v>46210</v>
      </c>
      <c r="F6287" s="21" t="s">
        <v>15060</v>
      </c>
    </row>
    <row r="6288" spans="1:6" ht="32" customHeight="1">
      <c r="A6288" s="19" t="s">
        <v>46211</v>
      </c>
      <c r="B6288" s="20" t="s">
        <v>46212</v>
      </c>
      <c r="C6288" s="21" t="s">
        <v>46213</v>
      </c>
      <c r="D6288" s="21" t="s">
        <v>46214</v>
      </c>
      <c r="E6288" s="21" t="s">
        <v>46215</v>
      </c>
      <c r="F6288" s="21" t="s">
        <v>15060</v>
      </c>
    </row>
    <row r="6289" spans="1:6" ht="32" customHeight="1">
      <c r="A6289" s="19" t="s">
        <v>46216</v>
      </c>
      <c r="B6289" s="20" t="s">
        <v>46217</v>
      </c>
      <c r="C6289" s="21" t="s">
        <v>46218</v>
      </c>
      <c r="D6289" s="21" t="s">
        <v>46219</v>
      </c>
      <c r="E6289" s="21" t="s">
        <v>46220</v>
      </c>
      <c r="F6289" s="21" t="s">
        <v>15060</v>
      </c>
    </row>
    <row r="6290" spans="1:6" ht="32" customHeight="1">
      <c r="A6290" s="19" t="s">
        <v>46221</v>
      </c>
      <c r="B6290" s="20" t="s">
        <v>46222</v>
      </c>
      <c r="C6290" s="21" t="s">
        <v>46223</v>
      </c>
      <c r="D6290" s="21" t="s">
        <v>46224</v>
      </c>
      <c r="E6290" s="21" t="s">
        <v>46225</v>
      </c>
      <c r="F6290" s="21" t="s">
        <v>15060</v>
      </c>
    </row>
    <row r="6291" spans="1:6" ht="32" customHeight="1">
      <c r="A6291" s="19" t="s">
        <v>46226</v>
      </c>
      <c r="B6291" s="20" t="s">
        <v>46227</v>
      </c>
      <c r="C6291" s="21" t="s">
        <v>46228</v>
      </c>
      <c r="D6291" s="21" t="s">
        <v>46229</v>
      </c>
      <c r="E6291" s="21" t="s">
        <v>46230</v>
      </c>
      <c r="F6291" s="21" t="s">
        <v>15060</v>
      </c>
    </row>
    <row r="6292" spans="1:6" ht="32" customHeight="1">
      <c r="A6292" s="19" t="s">
        <v>46231</v>
      </c>
      <c r="B6292" s="20" t="s">
        <v>46232</v>
      </c>
      <c r="C6292" s="21" t="s">
        <v>46233</v>
      </c>
      <c r="D6292" s="21" t="s">
        <v>46234</v>
      </c>
      <c r="E6292" s="21" t="s">
        <v>46235</v>
      </c>
      <c r="F6292" s="21" t="s">
        <v>15060</v>
      </c>
    </row>
    <row r="6293" spans="1:6" ht="32" customHeight="1">
      <c r="A6293" s="19" t="s">
        <v>46236</v>
      </c>
      <c r="B6293" s="20" t="s">
        <v>46237</v>
      </c>
      <c r="C6293" s="21" t="s">
        <v>46238</v>
      </c>
      <c r="D6293" s="21" t="s">
        <v>46239</v>
      </c>
      <c r="E6293" s="21" t="s">
        <v>46240</v>
      </c>
      <c r="F6293" s="21" t="s">
        <v>15060</v>
      </c>
    </row>
    <row r="6294" spans="1:6" ht="32" customHeight="1">
      <c r="A6294" s="19" t="s">
        <v>46241</v>
      </c>
      <c r="B6294" s="20" t="s">
        <v>46242</v>
      </c>
      <c r="C6294" s="21" t="s">
        <v>46243</v>
      </c>
      <c r="D6294" s="21" t="s">
        <v>46244</v>
      </c>
      <c r="E6294" s="21" t="s">
        <v>46245</v>
      </c>
      <c r="F6294" s="21" t="s">
        <v>15060</v>
      </c>
    </row>
    <row r="6295" spans="1:6" ht="32" customHeight="1">
      <c r="A6295" s="19" t="s">
        <v>46246</v>
      </c>
      <c r="B6295" s="20" t="s">
        <v>46247</v>
      </c>
      <c r="C6295" s="21" t="s">
        <v>46248</v>
      </c>
      <c r="D6295" s="21" t="s">
        <v>46249</v>
      </c>
      <c r="E6295" s="21" t="s">
        <v>46250</v>
      </c>
      <c r="F6295" s="21" t="s">
        <v>15060</v>
      </c>
    </row>
    <row r="6296" spans="1:6" ht="32" customHeight="1">
      <c r="A6296" s="19" t="s">
        <v>46251</v>
      </c>
      <c r="B6296" s="20" t="s">
        <v>46252</v>
      </c>
      <c r="C6296" s="21" t="s">
        <v>46253</v>
      </c>
      <c r="D6296" s="21" t="s">
        <v>46254</v>
      </c>
      <c r="E6296" s="21" t="s">
        <v>46255</v>
      </c>
      <c r="F6296" s="21" t="s">
        <v>15060</v>
      </c>
    </row>
    <row r="6297" spans="1:6" ht="32" customHeight="1">
      <c r="A6297" s="19" t="s">
        <v>46256</v>
      </c>
      <c r="B6297" s="20" t="s">
        <v>46257</v>
      </c>
      <c r="C6297" s="21" t="s">
        <v>46258</v>
      </c>
      <c r="D6297" s="21" t="s">
        <v>46259</v>
      </c>
      <c r="E6297" s="21" t="s">
        <v>46260</v>
      </c>
      <c r="F6297" s="21" t="s">
        <v>15060</v>
      </c>
    </row>
    <row r="6298" spans="1:6" ht="32" customHeight="1">
      <c r="A6298" s="19" t="s">
        <v>46261</v>
      </c>
      <c r="B6298" s="20" t="s">
        <v>46262</v>
      </c>
      <c r="C6298" s="21" t="s">
        <v>46263</v>
      </c>
      <c r="D6298" s="21" t="s">
        <v>46264</v>
      </c>
      <c r="E6298" s="21" t="s">
        <v>46265</v>
      </c>
      <c r="F6298" s="21" t="s">
        <v>15060</v>
      </c>
    </row>
    <row r="6299" spans="1:6" ht="32" customHeight="1">
      <c r="A6299" s="19" t="s">
        <v>46266</v>
      </c>
      <c r="B6299" s="20" t="s">
        <v>46267</v>
      </c>
      <c r="C6299" s="21" t="s">
        <v>46268</v>
      </c>
      <c r="D6299" s="21" t="s">
        <v>46269</v>
      </c>
      <c r="E6299" s="21" t="s">
        <v>46270</v>
      </c>
      <c r="F6299" s="21" t="s">
        <v>15060</v>
      </c>
    </row>
    <row r="6300" spans="1:6" ht="32" customHeight="1">
      <c r="A6300" s="19" t="s">
        <v>46271</v>
      </c>
      <c r="B6300" s="20" t="s">
        <v>46272</v>
      </c>
      <c r="C6300" s="21" t="s">
        <v>46273</v>
      </c>
      <c r="D6300" s="21" t="s">
        <v>46274</v>
      </c>
      <c r="E6300" s="21" t="s">
        <v>46275</v>
      </c>
      <c r="F6300" s="21" t="s">
        <v>15060</v>
      </c>
    </row>
    <row r="6301" spans="1:6" ht="32" customHeight="1">
      <c r="A6301" s="19" t="s">
        <v>46276</v>
      </c>
      <c r="B6301" s="20" t="s">
        <v>46277</v>
      </c>
      <c r="C6301" s="21" t="s">
        <v>46278</v>
      </c>
      <c r="D6301" s="21" t="s">
        <v>46279</v>
      </c>
      <c r="E6301" s="21" t="s">
        <v>46280</v>
      </c>
      <c r="F6301" s="21" t="s">
        <v>15060</v>
      </c>
    </row>
    <row r="6302" spans="1:6" ht="32" customHeight="1">
      <c r="A6302" s="19" t="s">
        <v>46281</v>
      </c>
      <c r="B6302" s="20" t="s">
        <v>46282</v>
      </c>
      <c r="C6302" s="21" t="s">
        <v>46283</v>
      </c>
      <c r="D6302" s="21" t="s">
        <v>46284</v>
      </c>
      <c r="E6302" s="21" t="s">
        <v>46285</v>
      </c>
      <c r="F6302" s="21" t="s">
        <v>15060</v>
      </c>
    </row>
    <row r="6303" spans="1:6" ht="32" customHeight="1">
      <c r="A6303" s="19" t="s">
        <v>46286</v>
      </c>
      <c r="B6303" s="20" t="s">
        <v>46287</v>
      </c>
      <c r="C6303" s="21" t="s">
        <v>46288</v>
      </c>
      <c r="D6303" s="21" t="s">
        <v>46289</v>
      </c>
      <c r="E6303" s="21" t="s">
        <v>46290</v>
      </c>
      <c r="F6303" s="21" t="s">
        <v>15060</v>
      </c>
    </row>
    <row r="6304" spans="1:6" ht="32" customHeight="1">
      <c r="A6304" s="19" t="s">
        <v>46291</v>
      </c>
      <c r="B6304" s="20" t="s">
        <v>46292</v>
      </c>
      <c r="C6304" s="21" t="s">
        <v>46293</v>
      </c>
      <c r="D6304" s="21" t="s">
        <v>46294</v>
      </c>
      <c r="E6304" s="21" t="s">
        <v>46295</v>
      </c>
      <c r="F6304" s="21" t="s">
        <v>15060</v>
      </c>
    </row>
    <row r="6305" spans="1:6" ht="32" customHeight="1">
      <c r="A6305" s="19" t="s">
        <v>46296</v>
      </c>
      <c r="B6305" s="20" t="s">
        <v>46297</v>
      </c>
      <c r="C6305" s="21" t="s">
        <v>46298</v>
      </c>
      <c r="D6305" s="21" t="s">
        <v>46299</v>
      </c>
      <c r="E6305" s="21" t="s">
        <v>46300</v>
      </c>
      <c r="F6305" s="21" t="s">
        <v>15060</v>
      </c>
    </row>
    <row r="6306" spans="1:6" ht="32" customHeight="1">
      <c r="A6306" s="19" t="s">
        <v>46301</v>
      </c>
      <c r="B6306" s="20" t="s">
        <v>46302</v>
      </c>
      <c r="C6306" s="21" t="s">
        <v>46303</v>
      </c>
      <c r="D6306" s="21" t="s">
        <v>46304</v>
      </c>
      <c r="E6306" s="21" t="s">
        <v>46305</v>
      </c>
      <c r="F6306" s="21" t="s">
        <v>15060</v>
      </c>
    </row>
    <row r="6307" spans="1:6" ht="32" customHeight="1">
      <c r="A6307" s="19" t="s">
        <v>46306</v>
      </c>
      <c r="B6307" s="20" t="s">
        <v>46307</v>
      </c>
      <c r="C6307" s="21" t="s">
        <v>46308</v>
      </c>
      <c r="D6307" s="21" t="s">
        <v>46309</v>
      </c>
      <c r="E6307" s="21" t="s">
        <v>46310</v>
      </c>
      <c r="F6307" s="21" t="s">
        <v>15060</v>
      </c>
    </row>
    <row r="6308" spans="1:6" ht="32" customHeight="1">
      <c r="A6308" s="19" t="s">
        <v>46311</v>
      </c>
      <c r="B6308" s="20" t="s">
        <v>46312</v>
      </c>
      <c r="C6308" s="21" t="s">
        <v>46313</v>
      </c>
      <c r="D6308" s="21" t="s">
        <v>46314</v>
      </c>
      <c r="E6308" s="21" t="s">
        <v>46315</v>
      </c>
      <c r="F6308" s="21" t="s">
        <v>15060</v>
      </c>
    </row>
    <row r="6309" spans="1:6" ht="32" customHeight="1">
      <c r="A6309" s="19" t="s">
        <v>46316</v>
      </c>
      <c r="B6309" s="20" t="s">
        <v>46317</v>
      </c>
      <c r="C6309" s="21" t="s">
        <v>46318</v>
      </c>
      <c r="D6309" s="21" t="s">
        <v>46319</v>
      </c>
      <c r="E6309" s="21" t="s">
        <v>46320</v>
      </c>
      <c r="F6309" s="21" t="s">
        <v>15060</v>
      </c>
    </row>
    <row r="6310" spans="1:6" ht="32" customHeight="1">
      <c r="A6310" s="19" t="s">
        <v>46321</v>
      </c>
      <c r="B6310" s="20" t="s">
        <v>46322</v>
      </c>
      <c r="C6310" s="21" t="s">
        <v>46323</v>
      </c>
      <c r="D6310" s="21" t="s">
        <v>46324</v>
      </c>
      <c r="E6310" s="21" t="s">
        <v>46325</v>
      </c>
      <c r="F6310" s="21" t="s">
        <v>15060</v>
      </c>
    </row>
    <row r="6311" spans="1:6" ht="32" customHeight="1">
      <c r="A6311" s="19" t="s">
        <v>46326</v>
      </c>
      <c r="B6311" s="20" t="s">
        <v>46327</v>
      </c>
      <c r="C6311" s="21" t="s">
        <v>46328</v>
      </c>
      <c r="D6311" s="21" t="s">
        <v>46329</v>
      </c>
      <c r="E6311" s="21" t="s">
        <v>46330</v>
      </c>
      <c r="F6311" s="21" t="s">
        <v>15060</v>
      </c>
    </row>
    <row r="6312" spans="1:6" ht="32" customHeight="1">
      <c r="A6312" s="19" t="s">
        <v>46331</v>
      </c>
      <c r="B6312" s="20" t="s">
        <v>46332</v>
      </c>
      <c r="C6312" s="21" t="s">
        <v>46333</v>
      </c>
      <c r="D6312" s="21" t="s">
        <v>46334</v>
      </c>
      <c r="E6312" s="21" t="s">
        <v>46335</v>
      </c>
      <c r="F6312" s="21" t="s">
        <v>15060</v>
      </c>
    </row>
    <row r="6313" spans="1:6" ht="32" customHeight="1">
      <c r="A6313" s="19" t="s">
        <v>46336</v>
      </c>
      <c r="B6313" s="20" t="s">
        <v>46337</v>
      </c>
      <c r="C6313" s="21" t="s">
        <v>46338</v>
      </c>
      <c r="D6313" s="21" t="s">
        <v>46339</v>
      </c>
      <c r="E6313" s="21" t="s">
        <v>46340</v>
      </c>
      <c r="F6313" s="21" t="s">
        <v>15060</v>
      </c>
    </row>
    <row r="6314" spans="1:6" ht="32" customHeight="1">
      <c r="A6314" s="19" t="s">
        <v>46341</v>
      </c>
      <c r="B6314" s="20" t="s">
        <v>46342</v>
      </c>
      <c r="C6314" s="21" t="s">
        <v>46343</v>
      </c>
      <c r="D6314" s="21" t="s">
        <v>46344</v>
      </c>
      <c r="E6314" s="21" t="s">
        <v>46345</v>
      </c>
      <c r="F6314" s="21" t="s">
        <v>15060</v>
      </c>
    </row>
    <row r="6315" spans="1:6" ht="32" customHeight="1">
      <c r="A6315" s="19" t="s">
        <v>46346</v>
      </c>
      <c r="B6315" s="20" t="s">
        <v>46347</v>
      </c>
      <c r="C6315" s="21" t="s">
        <v>46348</v>
      </c>
      <c r="D6315" s="21" t="s">
        <v>46349</v>
      </c>
      <c r="E6315" s="21" t="s">
        <v>46350</v>
      </c>
      <c r="F6315" s="21" t="s">
        <v>15060</v>
      </c>
    </row>
    <row r="6316" spans="1:6" ht="32" customHeight="1">
      <c r="A6316" s="19" t="s">
        <v>46351</v>
      </c>
      <c r="B6316" s="20" t="s">
        <v>46352</v>
      </c>
      <c r="C6316" s="21" t="s">
        <v>46353</v>
      </c>
      <c r="D6316" s="21" t="s">
        <v>46354</v>
      </c>
      <c r="E6316" s="21" t="s">
        <v>46355</v>
      </c>
      <c r="F6316" s="21" t="s">
        <v>15060</v>
      </c>
    </row>
    <row r="6317" spans="1:6" ht="32" customHeight="1">
      <c r="A6317" s="19" t="s">
        <v>46356</v>
      </c>
      <c r="B6317" s="20" t="s">
        <v>46357</v>
      </c>
      <c r="C6317" s="21" t="s">
        <v>46358</v>
      </c>
      <c r="D6317" s="21" t="s">
        <v>46359</v>
      </c>
      <c r="E6317" s="21" t="s">
        <v>46360</v>
      </c>
      <c r="F6317" s="21" t="s">
        <v>15060</v>
      </c>
    </row>
    <row r="6318" spans="1:6" ht="32" customHeight="1">
      <c r="A6318" s="19" t="s">
        <v>46361</v>
      </c>
      <c r="B6318" s="20" t="s">
        <v>46362</v>
      </c>
      <c r="C6318" s="21" t="s">
        <v>46363</v>
      </c>
      <c r="D6318" s="21" t="s">
        <v>46364</v>
      </c>
      <c r="E6318" s="22">
        <v>100</v>
      </c>
      <c r="F6318" s="21" t="s">
        <v>15060</v>
      </c>
    </row>
    <row r="6319" spans="1:6" ht="32" customHeight="1">
      <c r="A6319" s="19" t="s">
        <v>46365</v>
      </c>
      <c r="B6319" s="20" t="s">
        <v>46366</v>
      </c>
      <c r="C6319" s="21" t="s">
        <v>46367</v>
      </c>
      <c r="D6319" s="21" t="s">
        <v>46368</v>
      </c>
      <c r="E6319" s="21" t="s">
        <v>46369</v>
      </c>
      <c r="F6319" s="21" t="s">
        <v>15060</v>
      </c>
    </row>
    <row r="6320" spans="1:6" ht="32" customHeight="1">
      <c r="A6320" s="19" t="s">
        <v>46370</v>
      </c>
      <c r="B6320" s="20" t="s">
        <v>46371</v>
      </c>
      <c r="C6320" s="21" t="s">
        <v>46372</v>
      </c>
      <c r="D6320" s="21" t="s">
        <v>46373</v>
      </c>
      <c r="E6320" s="21" t="s">
        <v>46374</v>
      </c>
      <c r="F6320" s="21" t="s">
        <v>15060</v>
      </c>
    </row>
    <row r="6321" spans="1:6" ht="32" customHeight="1">
      <c r="A6321" s="19" t="s">
        <v>46375</v>
      </c>
      <c r="B6321" s="20" t="s">
        <v>46376</v>
      </c>
      <c r="C6321" s="21" t="s">
        <v>46377</v>
      </c>
      <c r="D6321" s="21" t="s">
        <v>46378</v>
      </c>
      <c r="E6321" s="21" t="s">
        <v>46379</v>
      </c>
      <c r="F6321" s="21" t="s">
        <v>15060</v>
      </c>
    </row>
    <row r="6322" spans="1:6" ht="32" customHeight="1">
      <c r="A6322" s="19" t="s">
        <v>46380</v>
      </c>
      <c r="B6322" s="20" t="s">
        <v>46381</v>
      </c>
      <c r="C6322" s="21" t="s">
        <v>46382</v>
      </c>
      <c r="D6322" s="21" t="s">
        <v>46383</v>
      </c>
      <c r="E6322" s="21" t="s">
        <v>46384</v>
      </c>
      <c r="F6322" s="21" t="s">
        <v>15060</v>
      </c>
    </row>
    <row r="6323" spans="1:6" ht="32" customHeight="1">
      <c r="A6323" s="19" t="s">
        <v>46385</v>
      </c>
      <c r="B6323" s="20" t="s">
        <v>46386</v>
      </c>
      <c r="C6323" s="21" t="s">
        <v>46387</v>
      </c>
      <c r="D6323" s="21" t="s">
        <v>46388</v>
      </c>
      <c r="E6323" s="21" t="s">
        <v>46389</v>
      </c>
      <c r="F6323" s="21" t="s">
        <v>15060</v>
      </c>
    </row>
    <row r="6324" spans="1:6" ht="32" customHeight="1">
      <c r="A6324" s="19" t="s">
        <v>46390</v>
      </c>
      <c r="B6324" s="20" t="s">
        <v>46391</v>
      </c>
      <c r="C6324" s="21" t="s">
        <v>46392</v>
      </c>
      <c r="D6324" s="21" t="s">
        <v>46393</v>
      </c>
      <c r="E6324" s="21" t="s">
        <v>46394</v>
      </c>
      <c r="F6324" s="21" t="s">
        <v>15060</v>
      </c>
    </row>
    <row r="6325" spans="1:6" ht="32" customHeight="1">
      <c r="A6325" s="19" t="s">
        <v>46395</v>
      </c>
      <c r="B6325" s="20" t="s">
        <v>46396</v>
      </c>
      <c r="C6325" s="21" t="s">
        <v>46397</v>
      </c>
      <c r="D6325" s="21" t="s">
        <v>46398</v>
      </c>
      <c r="E6325" s="22">
        <v>100</v>
      </c>
      <c r="F6325" s="21" t="s">
        <v>15060</v>
      </c>
    </row>
    <row r="6326" spans="1:6" ht="32" customHeight="1">
      <c r="A6326" s="19" t="s">
        <v>46399</v>
      </c>
      <c r="B6326" s="20" t="s">
        <v>46400</v>
      </c>
      <c r="C6326" s="21" t="s">
        <v>46401</v>
      </c>
      <c r="D6326" s="21" t="s">
        <v>46402</v>
      </c>
      <c r="E6326" s="21" t="s">
        <v>46403</v>
      </c>
      <c r="F6326" s="21" t="s">
        <v>15060</v>
      </c>
    </row>
    <row r="6327" spans="1:6" ht="32" customHeight="1">
      <c r="A6327" s="19" t="s">
        <v>46404</v>
      </c>
      <c r="B6327" s="20" t="s">
        <v>46405</v>
      </c>
      <c r="C6327" s="21" t="s">
        <v>46406</v>
      </c>
      <c r="D6327" s="21" t="s">
        <v>46407</v>
      </c>
      <c r="E6327" s="21" t="s">
        <v>46408</v>
      </c>
      <c r="F6327" s="21" t="s">
        <v>15060</v>
      </c>
    </row>
    <row r="6328" spans="1:6" ht="32" customHeight="1">
      <c r="A6328" s="19" t="s">
        <v>46409</v>
      </c>
      <c r="B6328" s="20" t="s">
        <v>46410</v>
      </c>
      <c r="C6328" s="21" t="s">
        <v>46411</v>
      </c>
      <c r="D6328" s="21" t="s">
        <v>46412</v>
      </c>
      <c r="E6328" s="21" t="s">
        <v>46413</v>
      </c>
      <c r="F6328" s="21" t="s">
        <v>15060</v>
      </c>
    </row>
    <row r="6329" spans="1:6" ht="32" customHeight="1">
      <c r="A6329" s="19" t="s">
        <v>46414</v>
      </c>
      <c r="B6329" s="20" t="s">
        <v>46415</v>
      </c>
      <c r="C6329" s="21" t="s">
        <v>46416</v>
      </c>
      <c r="D6329" s="21" t="s">
        <v>46417</v>
      </c>
      <c r="E6329" s="21" t="s">
        <v>46418</v>
      </c>
      <c r="F6329" s="21" t="s">
        <v>15060</v>
      </c>
    </row>
    <row r="6330" spans="1:6" ht="32" customHeight="1">
      <c r="A6330" s="19" t="s">
        <v>46419</v>
      </c>
      <c r="B6330" s="20" t="s">
        <v>46420</v>
      </c>
      <c r="C6330" s="21" t="s">
        <v>46421</v>
      </c>
      <c r="D6330" s="21" t="s">
        <v>46422</v>
      </c>
      <c r="E6330" s="21" t="s">
        <v>46423</v>
      </c>
      <c r="F6330" s="21" t="s">
        <v>15060</v>
      </c>
    </row>
    <row r="6331" spans="1:6" ht="32" customHeight="1">
      <c r="A6331" s="19" t="s">
        <v>46424</v>
      </c>
      <c r="B6331" s="20" t="s">
        <v>46425</v>
      </c>
      <c r="C6331" s="21" t="s">
        <v>46426</v>
      </c>
      <c r="D6331" s="21" t="s">
        <v>46427</v>
      </c>
      <c r="E6331" s="21" t="s">
        <v>46428</v>
      </c>
      <c r="F6331" s="21" t="s">
        <v>15060</v>
      </c>
    </row>
    <row r="6332" spans="1:6" ht="32" customHeight="1">
      <c r="A6332" s="19" t="s">
        <v>46429</v>
      </c>
      <c r="B6332" s="20" t="s">
        <v>46430</v>
      </c>
      <c r="C6332" s="21" t="s">
        <v>46431</v>
      </c>
      <c r="D6332" s="21" t="s">
        <v>46432</v>
      </c>
      <c r="E6332" s="21" t="s">
        <v>46433</v>
      </c>
      <c r="F6332" s="21" t="s">
        <v>15060</v>
      </c>
    </row>
    <row r="6333" spans="1:6" ht="32" customHeight="1">
      <c r="A6333" s="19" t="s">
        <v>46434</v>
      </c>
      <c r="B6333" s="20" t="s">
        <v>46435</v>
      </c>
      <c r="C6333" s="21" t="s">
        <v>46436</v>
      </c>
      <c r="D6333" s="21" t="s">
        <v>46437</v>
      </c>
      <c r="E6333" s="21" t="s">
        <v>46438</v>
      </c>
      <c r="F6333" s="21" t="s">
        <v>15060</v>
      </c>
    </row>
    <row r="6334" spans="1:6" ht="32" customHeight="1">
      <c r="A6334" s="19" t="s">
        <v>46439</v>
      </c>
      <c r="B6334" s="20" t="s">
        <v>46440</v>
      </c>
      <c r="C6334" s="21" t="s">
        <v>46441</v>
      </c>
      <c r="D6334" s="21" t="s">
        <v>46442</v>
      </c>
      <c r="E6334" s="21" t="s">
        <v>46443</v>
      </c>
      <c r="F6334" s="21" t="s">
        <v>15060</v>
      </c>
    </row>
    <row r="6335" spans="1:6" ht="32" customHeight="1">
      <c r="A6335" s="19" t="s">
        <v>46444</v>
      </c>
      <c r="B6335" s="20" t="s">
        <v>46445</v>
      </c>
      <c r="C6335" s="21" t="s">
        <v>46446</v>
      </c>
      <c r="D6335" s="21" t="s">
        <v>46447</v>
      </c>
      <c r="E6335" s="21" t="s">
        <v>46448</v>
      </c>
      <c r="F6335" s="21" t="s">
        <v>15060</v>
      </c>
    </row>
    <row r="6336" spans="1:6" ht="32" customHeight="1">
      <c r="A6336" s="19" t="s">
        <v>46449</v>
      </c>
      <c r="B6336" s="20" t="s">
        <v>46450</v>
      </c>
      <c r="C6336" s="21" t="s">
        <v>46451</v>
      </c>
      <c r="D6336" s="21" t="s">
        <v>46452</v>
      </c>
      <c r="E6336" s="21" t="s">
        <v>46453</v>
      </c>
      <c r="F6336" s="21" t="s">
        <v>15060</v>
      </c>
    </row>
    <row r="6337" spans="1:6" ht="32" customHeight="1">
      <c r="A6337" s="19" t="s">
        <v>46454</v>
      </c>
      <c r="B6337" s="20" t="s">
        <v>46455</v>
      </c>
      <c r="C6337" s="21" t="s">
        <v>46456</v>
      </c>
      <c r="D6337" s="21" t="s">
        <v>46457</v>
      </c>
      <c r="E6337" s="21" t="s">
        <v>46458</v>
      </c>
      <c r="F6337" s="21" t="s">
        <v>15060</v>
      </c>
    </row>
    <row r="6338" spans="1:6" ht="32" customHeight="1">
      <c r="A6338" s="19" t="s">
        <v>46459</v>
      </c>
      <c r="B6338" s="20" t="s">
        <v>46460</v>
      </c>
      <c r="C6338" s="21" t="s">
        <v>46461</v>
      </c>
      <c r="D6338" s="21" t="s">
        <v>46462</v>
      </c>
      <c r="E6338" s="21" t="s">
        <v>46463</v>
      </c>
      <c r="F6338" s="21" t="s">
        <v>15060</v>
      </c>
    </row>
    <row r="6339" spans="1:6" ht="32" customHeight="1">
      <c r="A6339" s="19" t="s">
        <v>46464</v>
      </c>
      <c r="B6339" s="20" t="s">
        <v>46465</v>
      </c>
      <c r="C6339" s="21" t="s">
        <v>46466</v>
      </c>
      <c r="D6339" s="21" t="s">
        <v>46467</v>
      </c>
      <c r="E6339" s="21" t="s">
        <v>46468</v>
      </c>
      <c r="F6339" s="21" t="s">
        <v>15060</v>
      </c>
    </row>
    <row r="6340" spans="1:6" ht="32" customHeight="1">
      <c r="A6340" s="19" t="s">
        <v>46469</v>
      </c>
      <c r="B6340" s="20" t="s">
        <v>46470</v>
      </c>
      <c r="C6340" s="21" t="s">
        <v>46471</v>
      </c>
      <c r="D6340" s="21" t="s">
        <v>46472</v>
      </c>
      <c r="E6340" s="21" t="s">
        <v>46473</v>
      </c>
      <c r="F6340" s="21" t="s">
        <v>15060</v>
      </c>
    </row>
    <row r="6341" spans="1:6" ht="32" customHeight="1">
      <c r="A6341" s="19" t="s">
        <v>46474</v>
      </c>
      <c r="B6341" s="20" t="s">
        <v>46475</v>
      </c>
      <c r="C6341" s="21" t="s">
        <v>46476</v>
      </c>
      <c r="D6341" s="21" t="s">
        <v>46477</v>
      </c>
      <c r="E6341" s="21" t="s">
        <v>46478</v>
      </c>
      <c r="F6341" s="21" t="s">
        <v>15060</v>
      </c>
    </row>
    <row r="6342" spans="1:6" ht="32" customHeight="1">
      <c r="A6342" s="19" t="s">
        <v>46479</v>
      </c>
      <c r="B6342" s="20" t="s">
        <v>46480</v>
      </c>
      <c r="C6342" s="21" t="s">
        <v>46481</v>
      </c>
      <c r="D6342" s="21" t="s">
        <v>46482</v>
      </c>
      <c r="E6342" s="21" t="s">
        <v>46483</v>
      </c>
      <c r="F6342" s="21" t="s">
        <v>15060</v>
      </c>
    </row>
    <row r="6343" spans="1:6" ht="32" customHeight="1">
      <c r="A6343" s="19" t="s">
        <v>46484</v>
      </c>
      <c r="B6343" s="20" t="s">
        <v>46485</v>
      </c>
      <c r="C6343" s="21" t="s">
        <v>46486</v>
      </c>
      <c r="D6343" s="21" t="s">
        <v>46487</v>
      </c>
      <c r="E6343" s="21" t="s">
        <v>46488</v>
      </c>
      <c r="F6343" s="21" t="s">
        <v>15060</v>
      </c>
    </row>
    <row r="6344" spans="1:6" ht="32" customHeight="1">
      <c r="A6344" s="19" t="s">
        <v>46489</v>
      </c>
      <c r="B6344" s="20" t="s">
        <v>46490</v>
      </c>
      <c r="C6344" s="21" t="s">
        <v>46491</v>
      </c>
      <c r="D6344" s="21" t="s">
        <v>46492</v>
      </c>
      <c r="E6344" s="21" t="s">
        <v>46493</v>
      </c>
      <c r="F6344" s="21" t="s">
        <v>15060</v>
      </c>
    </row>
    <row r="6345" spans="1:6" ht="32" customHeight="1">
      <c r="A6345" s="19" t="s">
        <v>46494</v>
      </c>
      <c r="B6345" s="20" t="s">
        <v>46495</v>
      </c>
      <c r="C6345" s="21" t="s">
        <v>46496</v>
      </c>
      <c r="D6345" s="21" t="s">
        <v>46497</v>
      </c>
      <c r="E6345" s="21" t="s">
        <v>46498</v>
      </c>
      <c r="F6345" s="21" t="s">
        <v>15060</v>
      </c>
    </row>
    <row r="6346" spans="1:6" ht="32" customHeight="1">
      <c r="A6346" s="19" t="s">
        <v>46499</v>
      </c>
      <c r="B6346" s="20" t="s">
        <v>46500</v>
      </c>
      <c r="C6346" s="21" t="s">
        <v>46501</v>
      </c>
      <c r="D6346" s="21" t="s">
        <v>46502</v>
      </c>
      <c r="E6346" s="22">
        <v>100</v>
      </c>
      <c r="F6346" s="21" t="s">
        <v>15060</v>
      </c>
    </row>
    <row r="6347" spans="1:6" ht="32" customHeight="1">
      <c r="A6347" s="19" t="s">
        <v>46503</v>
      </c>
      <c r="B6347" s="20" t="s">
        <v>46504</v>
      </c>
      <c r="C6347" s="21" t="s">
        <v>46505</v>
      </c>
      <c r="D6347" s="21" t="s">
        <v>46506</v>
      </c>
      <c r="E6347" s="21" t="s">
        <v>46507</v>
      </c>
      <c r="F6347" s="21" t="s">
        <v>15060</v>
      </c>
    </row>
    <row r="6348" spans="1:6" ht="32" customHeight="1">
      <c r="A6348" s="19" t="s">
        <v>46508</v>
      </c>
      <c r="B6348" s="20" t="s">
        <v>46509</v>
      </c>
      <c r="C6348" s="21" t="s">
        <v>46510</v>
      </c>
      <c r="D6348" s="21" t="s">
        <v>46511</v>
      </c>
      <c r="E6348" s="21" t="s">
        <v>46512</v>
      </c>
      <c r="F6348" s="21" t="s">
        <v>15060</v>
      </c>
    </row>
    <row r="6349" spans="1:6" ht="32" customHeight="1">
      <c r="A6349" s="19" t="s">
        <v>46513</v>
      </c>
      <c r="B6349" s="20" t="s">
        <v>46514</v>
      </c>
      <c r="C6349" s="21" t="s">
        <v>46515</v>
      </c>
      <c r="D6349" s="21" t="s">
        <v>46516</v>
      </c>
      <c r="E6349" s="21" t="s">
        <v>46517</v>
      </c>
      <c r="F6349" s="21" t="s">
        <v>15060</v>
      </c>
    </row>
    <row r="6350" spans="1:6" ht="32" customHeight="1">
      <c r="A6350" s="19" t="s">
        <v>46518</v>
      </c>
      <c r="B6350" s="20" t="s">
        <v>46519</v>
      </c>
      <c r="C6350" s="21" t="s">
        <v>46520</v>
      </c>
      <c r="D6350" s="21" t="s">
        <v>46521</v>
      </c>
      <c r="E6350" s="21" t="s">
        <v>46522</v>
      </c>
      <c r="F6350" s="21" t="s">
        <v>15060</v>
      </c>
    </row>
    <row r="6351" spans="1:6" ht="32" customHeight="1">
      <c r="A6351" s="19" t="s">
        <v>46523</v>
      </c>
      <c r="B6351" s="20" t="s">
        <v>46524</v>
      </c>
      <c r="C6351" s="21" t="s">
        <v>46525</v>
      </c>
      <c r="D6351" s="21" t="s">
        <v>46526</v>
      </c>
      <c r="E6351" s="21" t="s">
        <v>46527</v>
      </c>
      <c r="F6351" s="21" t="s">
        <v>15060</v>
      </c>
    </row>
    <row r="6352" spans="1:6" ht="32" customHeight="1">
      <c r="A6352" s="19" t="s">
        <v>46528</v>
      </c>
      <c r="B6352" s="20" t="s">
        <v>46529</v>
      </c>
      <c r="C6352" s="21" t="s">
        <v>46530</v>
      </c>
      <c r="D6352" s="21" t="s">
        <v>46531</v>
      </c>
      <c r="E6352" s="21" t="s">
        <v>46532</v>
      </c>
      <c r="F6352" s="21" t="s">
        <v>15060</v>
      </c>
    </row>
    <row r="6353" spans="1:6" ht="32" customHeight="1">
      <c r="A6353" s="19" t="s">
        <v>46533</v>
      </c>
      <c r="B6353" s="20" t="s">
        <v>46534</v>
      </c>
      <c r="C6353" s="21" t="s">
        <v>46535</v>
      </c>
      <c r="D6353" s="21" t="s">
        <v>46536</v>
      </c>
      <c r="E6353" s="21" t="s">
        <v>46537</v>
      </c>
      <c r="F6353" s="21" t="s">
        <v>15060</v>
      </c>
    </row>
    <row r="6354" spans="1:6" ht="32" customHeight="1">
      <c r="A6354" s="19" t="s">
        <v>46538</v>
      </c>
      <c r="B6354" s="20" t="s">
        <v>46539</v>
      </c>
      <c r="C6354" s="21" t="s">
        <v>46540</v>
      </c>
      <c r="D6354" s="21" t="s">
        <v>46541</v>
      </c>
      <c r="E6354" s="21" t="s">
        <v>46542</v>
      </c>
      <c r="F6354" s="21" t="s">
        <v>15060</v>
      </c>
    </row>
    <row r="6355" spans="1:6" ht="32" customHeight="1">
      <c r="A6355" s="19" t="s">
        <v>46543</v>
      </c>
      <c r="B6355" s="20" t="s">
        <v>46544</v>
      </c>
      <c r="C6355" s="21" t="s">
        <v>46545</v>
      </c>
      <c r="D6355" s="21" t="s">
        <v>46546</v>
      </c>
      <c r="E6355" s="21" t="s">
        <v>46547</v>
      </c>
      <c r="F6355" s="21" t="s">
        <v>15060</v>
      </c>
    </row>
    <row r="6356" spans="1:6" ht="32" customHeight="1">
      <c r="A6356" s="19" t="s">
        <v>46548</v>
      </c>
      <c r="B6356" s="20" t="s">
        <v>46549</v>
      </c>
      <c r="C6356" s="21" t="s">
        <v>46550</v>
      </c>
      <c r="D6356" s="21" t="s">
        <v>46551</v>
      </c>
      <c r="E6356" s="21" t="s">
        <v>46552</v>
      </c>
      <c r="F6356" s="21" t="s">
        <v>15060</v>
      </c>
    </row>
    <row r="6357" spans="1:6" ht="32" customHeight="1">
      <c r="A6357" s="19" t="s">
        <v>46553</v>
      </c>
      <c r="B6357" s="20" t="s">
        <v>46554</v>
      </c>
      <c r="C6357" s="21" t="s">
        <v>46555</v>
      </c>
      <c r="D6357" s="21" t="s">
        <v>46556</v>
      </c>
      <c r="E6357" s="21" t="s">
        <v>46557</v>
      </c>
      <c r="F6357" s="21" t="s">
        <v>15060</v>
      </c>
    </row>
    <row r="6358" spans="1:6" ht="32" customHeight="1">
      <c r="A6358" s="19" t="s">
        <v>46558</v>
      </c>
      <c r="B6358" s="20" t="s">
        <v>46559</v>
      </c>
      <c r="C6358" s="21" t="s">
        <v>46560</v>
      </c>
      <c r="D6358" s="21" t="s">
        <v>46561</v>
      </c>
      <c r="E6358" s="21" t="s">
        <v>46562</v>
      </c>
      <c r="F6358" s="21" t="s">
        <v>15060</v>
      </c>
    </row>
    <row r="6359" spans="1:6" ht="32" customHeight="1">
      <c r="A6359" s="19" t="s">
        <v>46563</v>
      </c>
      <c r="B6359" s="20" t="s">
        <v>46564</v>
      </c>
      <c r="C6359" s="21" t="s">
        <v>46565</v>
      </c>
      <c r="D6359" s="21" t="s">
        <v>46566</v>
      </c>
      <c r="E6359" s="21" t="s">
        <v>46567</v>
      </c>
      <c r="F6359" s="21" t="s">
        <v>15060</v>
      </c>
    </row>
    <row r="6360" spans="1:6" ht="32" customHeight="1">
      <c r="A6360" s="19" t="s">
        <v>46568</v>
      </c>
      <c r="B6360" s="20" t="s">
        <v>46569</v>
      </c>
      <c r="C6360" s="21" t="s">
        <v>46570</v>
      </c>
      <c r="D6360" s="21" t="s">
        <v>46571</v>
      </c>
      <c r="E6360" s="21" t="s">
        <v>46572</v>
      </c>
      <c r="F6360" s="21" t="s">
        <v>15060</v>
      </c>
    </row>
    <row r="6361" spans="1:6" ht="32" customHeight="1">
      <c r="A6361" s="19" t="s">
        <v>46573</v>
      </c>
      <c r="B6361" s="20" t="s">
        <v>46574</v>
      </c>
      <c r="C6361" s="21" t="s">
        <v>46575</v>
      </c>
      <c r="D6361" s="21" t="s">
        <v>46576</v>
      </c>
      <c r="E6361" s="21" t="s">
        <v>46577</v>
      </c>
      <c r="F6361" s="21" t="s">
        <v>15060</v>
      </c>
    </row>
    <row r="6362" spans="1:6" ht="32" customHeight="1">
      <c r="A6362" s="19" t="s">
        <v>46578</v>
      </c>
      <c r="B6362" s="20" t="s">
        <v>46579</v>
      </c>
      <c r="C6362" s="21" t="s">
        <v>46580</v>
      </c>
      <c r="D6362" s="21" t="s">
        <v>46581</v>
      </c>
      <c r="E6362" s="21" t="s">
        <v>46582</v>
      </c>
      <c r="F6362" s="21" t="s">
        <v>15060</v>
      </c>
    </row>
    <row r="6363" spans="1:6" ht="32" customHeight="1">
      <c r="A6363" s="19" t="s">
        <v>46583</v>
      </c>
      <c r="B6363" s="20" t="s">
        <v>46584</v>
      </c>
      <c r="C6363" s="21" t="s">
        <v>46585</v>
      </c>
      <c r="D6363" s="21" t="s">
        <v>46586</v>
      </c>
      <c r="E6363" s="21" t="s">
        <v>46587</v>
      </c>
      <c r="F6363" s="21" t="s">
        <v>15060</v>
      </c>
    </row>
    <row r="6364" spans="1:6" ht="32" customHeight="1">
      <c r="A6364" s="19" t="s">
        <v>46588</v>
      </c>
      <c r="B6364" s="20" t="s">
        <v>46589</v>
      </c>
      <c r="C6364" s="21" t="s">
        <v>46590</v>
      </c>
      <c r="D6364" s="21" t="s">
        <v>46591</v>
      </c>
      <c r="E6364" s="21" t="s">
        <v>46592</v>
      </c>
      <c r="F6364" s="21" t="s">
        <v>15060</v>
      </c>
    </row>
    <row r="6365" spans="1:6" ht="32" customHeight="1">
      <c r="A6365" s="19" t="s">
        <v>46593</v>
      </c>
      <c r="B6365" s="20" t="s">
        <v>46594</v>
      </c>
      <c r="C6365" s="21" t="s">
        <v>46595</v>
      </c>
      <c r="D6365" s="21" t="s">
        <v>46596</v>
      </c>
      <c r="E6365" s="21" t="s">
        <v>46597</v>
      </c>
      <c r="F6365" s="21" t="s">
        <v>15060</v>
      </c>
    </row>
    <row r="6366" spans="1:6" ht="32" customHeight="1">
      <c r="A6366" s="19" t="s">
        <v>46598</v>
      </c>
      <c r="B6366" s="20" t="s">
        <v>46599</v>
      </c>
      <c r="C6366" s="21" t="s">
        <v>46600</v>
      </c>
      <c r="D6366" s="21" t="s">
        <v>46601</v>
      </c>
      <c r="E6366" s="21" t="s">
        <v>46602</v>
      </c>
      <c r="F6366" s="21" t="s">
        <v>15060</v>
      </c>
    </row>
    <row r="6367" spans="1:6" ht="32" customHeight="1">
      <c r="A6367" s="19" t="s">
        <v>46603</v>
      </c>
      <c r="B6367" s="20" t="s">
        <v>46604</v>
      </c>
      <c r="C6367" s="21" t="s">
        <v>46605</v>
      </c>
      <c r="D6367" s="21" t="s">
        <v>46606</v>
      </c>
      <c r="E6367" s="21" t="s">
        <v>46607</v>
      </c>
      <c r="F6367" s="21" t="s">
        <v>15060</v>
      </c>
    </row>
    <row r="6368" spans="1:6" ht="32" customHeight="1">
      <c r="A6368" s="19" t="s">
        <v>46608</v>
      </c>
      <c r="B6368" s="20" t="s">
        <v>46609</v>
      </c>
      <c r="C6368" s="21" t="s">
        <v>46610</v>
      </c>
      <c r="D6368" s="21" t="s">
        <v>46611</v>
      </c>
      <c r="E6368" s="21" t="s">
        <v>46612</v>
      </c>
      <c r="F6368" s="21" t="s">
        <v>15060</v>
      </c>
    </row>
    <row r="6369" spans="1:6" ht="32" customHeight="1">
      <c r="A6369" s="19" t="s">
        <v>46613</v>
      </c>
      <c r="B6369" s="20" t="s">
        <v>46614</v>
      </c>
      <c r="C6369" s="21" t="s">
        <v>46615</v>
      </c>
      <c r="D6369" s="21" t="s">
        <v>46616</v>
      </c>
      <c r="E6369" s="21" t="s">
        <v>46617</v>
      </c>
      <c r="F6369" s="21" t="s">
        <v>15060</v>
      </c>
    </row>
    <row r="6370" spans="1:6" ht="32" customHeight="1">
      <c r="A6370" s="19" t="s">
        <v>46618</v>
      </c>
      <c r="B6370" s="20" t="s">
        <v>46619</v>
      </c>
      <c r="C6370" s="21" t="s">
        <v>46620</v>
      </c>
      <c r="D6370" s="21" t="s">
        <v>46621</v>
      </c>
      <c r="E6370" s="21" t="s">
        <v>46622</v>
      </c>
      <c r="F6370" s="21" t="s">
        <v>15060</v>
      </c>
    </row>
    <row r="6371" spans="1:6" ht="32" customHeight="1">
      <c r="A6371" s="19" t="s">
        <v>46623</v>
      </c>
      <c r="B6371" s="20" t="s">
        <v>46624</v>
      </c>
      <c r="C6371" s="21" t="s">
        <v>46625</v>
      </c>
      <c r="D6371" s="21" t="s">
        <v>46626</v>
      </c>
      <c r="E6371" s="21" t="s">
        <v>46627</v>
      </c>
      <c r="F6371" s="21" t="s">
        <v>15060</v>
      </c>
    </row>
    <row r="6372" spans="1:6" ht="32" customHeight="1">
      <c r="A6372" s="19" t="s">
        <v>46628</v>
      </c>
      <c r="B6372" s="20" t="s">
        <v>46629</v>
      </c>
      <c r="C6372" s="21" t="s">
        <v>46630</v>
      </c>
      <c r="D6372" s="21" t="s">
        <v>46631</v>
      </c>
      <c r="E6372" s="21" t="s">
        <v>46632</v>
      </c>
      <c r="F6372" s="21" t="s">
        <v>15060</v>
      </c>
    </row>
    <row r="6373" spans="1:6" ht="32" customHeight="1">
      <c r="A6373" s="19" t="s">
        <v>46633</v>
      </c>
      <c r="B6373" s="20" t="s">
        <v>46634</v>
      </c>
      <c r="C6373" s="21" t="s">
        <v>46635</v>
      </c>
      <c r="D6373" s="21" t="s">
        <v>46636</v>
      </c>
      <c r="E6373" s="21" t="s">
        <v>46637</v>
      </c>
      <c r="F6373" s="21" t="s">
        <v>15060</v>
      </c>
    </row>
    <row r="6374" spans="1:6" ht="32" customHeight="1">
      <c r="A6374" s="19" t="s">
        <v>46638</v>
      </c>
      <c r="B6374" s="20" t="s">
        <v>46639</v>
      </c>
      <c r="C6374" s="21" t="s">
        <v>46640</v>
      </c>
      <c r="D6374" s="21" t="s">
        <v>46641</v>
      </c>
      <c r="E6374" s="21" t="s">
        <v>46642</v>
      </c>
      <c r="F6374" s="21" t="s">
        <v>15060</v>
      </c>
    </row>
    <row r="6375" spans="1:6" ht="32" customHeight="1">
      <c r="A6375" s="19" t="s">
        <v>46643</v>
      </c>
      <c r="B6375" s="20" t="s">
        <v>46644</v>
      </c>
      <c r="C6375" s="21" t="s">
        <v>46645</v>
      </c>
      <c r="D6375" s="21" t="s">
        <v>46646</v>
      </c>
      <c r="E6375" s="21" t="s">
        <v>46647</v>
      </c>
      <c r="F6375" s="21" t="s">
        <v>15060</v>
      </c>
    </row>
    <row r="6376" spans="1:6" ht="32" customHeight="1">
      <c r="A6376" s="19" t="s">
        <v>46648</v>
      </c>
      <c r="B6376" s="20" t="s">
        <v>46649</v>
      </c>
      <c r="C6376" s="21" t="s">
        <v>46650</v>
      </c>
      <c r="D6376" s="21" t="s">
        <v>46651</v>
      </c>
      <c r="E6376" s="21" t="s">
        <v>46652</v>
      </c>
      <c r="F6376" s="21" t="s">
        <v>15060</v>
      </c>
    </row>
    <row r="6377" spans="1:6" ht="32" customHeight="1">
      <c r="A6377" s="19" t="s">
        <v>46653</v>
      </c>
      <c r="B6377" s="20" t="s">
        <v>46654</v>
      </c>
      <c r="C6377" s="21" t="s">
        <v>46655</v>
      </c>
      <c r="D6377" s="21" t="s">
        <v>46656</v>
      </c>
      <c r="E6377" s="21" t="s">
        <v>46657</v>
      </c>
      <c r="F6377" s="21" t="s">
        <v>15060</v>
      </c>
    </row>
    <row r="6378" spans="1:6" ht="32" customHeight="1">
      <c r="A6378" s="19" t="s">
        <v>46658</v>
      </c>
      <c r="B6378" s="20" t="s">
        <v>46659</v>
      </c>
      <c r="C6378" s="21" t="s">
        <v>46660</v>
      </c>
      <c r="D6378" s="21" t="s">
        <v>46661</v>
      </c>
      <c r="E6378" s="21" t="s">
        <v>46662</v>
      </c>
      <c r="F6378" s="21" t="s">
        <v>15060</v>
      </c>
    </row>
    <row r="6379" spans="1:6" ht="32" customHeight="1">
      <c r="A6379" s="19" t="s">
        <v>46663</v>
      </c>
      <c r="B6379" s="20" t="s">
        <v>46664</v>
      </c>
      <c r="C6379" s="21" t="s">
        <v>46665</v>
      </c>
      <c r="D6379" s="21" t="s">
        <v>46666</v>
      </c>
      <c r="E6379" s="21" t="s">
        <v>46667</v>
      </c>
      <c r="F6379" s="21" t="s">
        <v>15060</v>
      </c>
    </row>
    <row r="6380" spans="1:6" ht="32" customHeight="1">
      <c r="A6380" s="19" t="s">
        <v>46668</v>
      </c>
      <c r="B6380" s="20" t="s">
        <v>46669</v>
      </c>
      <c r="C6380" s="21" t="s">
        <v>46670</v>
      </c>
      <c r="D6380" s="21" t="s">
        <v>46671</v>
      </c>
      <c r="E6380" s="21" t="s">
        <v>46672</v>
      </c>
      <c r="F6380" s="21" t="s">
        <v>15060</v>
      </c>
    </row>
    <row r="6381" spans="1:6" ht="32" customHeight="1">
      <c r="A6381" s="19" t="s">
        <v>46673</v>
      </c>
      <c r="B6381" s="20" t="s">
        <v>46674</v>
      </c>
      <c r="C6381" s="21" t="s">
        <v>46675</v>
      </c>
      <c r="D6381" s="21" t="s">
        <v>46676</v>
      </c>
      <c r="E6381" s="21" t="s">
        <v>46677</v>
      </c>
      <c r="F6381" s="21" t="s">
        <v>15060</v>
      </c>
    </row>
    <row r="6382" spans="1:6" ht="32" customHeight="1">
      <c r="A6382" s="19" t="s">
        <v>46678</v>
      </c>
      <c r="B6382" s="20" t="s">
        <v>46679</v>
      </c>
      <c r="C6382" s="21" t="s">
        <v>46680</v>
      </c>
      <c r="D6382" s="21" t="s">
        <v>46681</v>
      </c>
      <c r="E6382" s="21" t="s">
        <v>46682</v>
      </c>
      <c r="F6382" s="21" t="s">
        <v>15060</v>
      </c>
    </row>
    <row r="6383" spans="1:6" ht="32" customHeight="1">
      <c r="A6383" s="19" t="s">
        <v>46683</v>
      </c>
      <c r="B6383" s="20" t="s">
        <v>46684</v>
      </c>
      <c r="C6383" s="21" t="s">
        <v>46685</v>
      </c>
      <c r="D6383" s="21" t="s">
        <v>46686</v>
      </c>
      <c r="E6383" s="21" t="s">
        <v>46687</v>
      </c>
      <c r="F6383" s="21" t="s">
        <v>15060</v>
      </c>
    </row>
    <row r="6384" spans="1:6" ht="32" customHeight="1">
      <c r="A6384" s="19" t="s">
        <v>46688</v>
      </c>
      <c r="B6384" s="20" t="s">
        <v>46689</v>
      </c>
      <c r="C6384" s="21" t="s">
        <v>46690</v>
      </c>
      <c r="D6384" s="21" t="s">
        <v>46691</v>
      </c>
      <c r="E6384" s="21" t="s">
        <v>46692</v>
      </c>
      <c r="F6384" s="21" t="s">
        <v>15060</v>
      </c>
    </row>
    <row r="6385" spans="1:6" ht="32" customHeight="1">
      <c r="A6385" s="19" t="s">
        <v>46693</v>
      </c>
      <c r="B6385" s="20" t="s">
        <v>46694</v>
      </c>
      <c r="C6385" s="21" t="s">
        <v>46695</v>
      </c>
      <c r="D6385" s="21" t="s">
        <v>46696</v>
      </c>
      <c r="E6385" s="21" t="s">
        <v>46697</v>
      </c>
      <c r="F6385" s="21" t="s">
        <v>15060</v>
      </c>
    </row>
    <row r="6386" spans="1:6" ht="32" customHeight="1">
      <c r="A6386" s="19" t="s">
        <v>46698</v>
      </c>
      <c r="B6386" s="20" t="s">
        <v>46699</v>
      </c>
      <c r="C6386" s="21" t="s">
        <v>46700</v>
      </c>
      <c r="D6386" s="21" t="s">
        <v>46701</v>
      </c>
      <c r="E6386" s="21" t="s">
        <v>46702</v>
      </c>
      <c r="F6386" s="21" t="s">
        <v>15060</v>
      </c>
    </row>
    <row r="6387" spans="1:6" ht="32" customHeight="1">
      <c r="A6387" s="19" t="s">
        <v>46703</v>
      </c>
      <c r="B6387" s="20" t="s">
        <v>46704</v>
      </c>
      <c r="C6387" s="21" t="s">
        <v>46705</v>
      </c>
      <c r="D6387" s="21" t="s">
        <v>46706</v>
      </c>
      <c r="E6387" s="21" t="s">
        <v>46707</v>
      </c>
      <c r="F6387" s="21" t="s">
        <v>15060</v>
      </c>
    </row>
    <row r="6388" spans="1:6" ht="32" customHeight="1">
      <c r="A6388" s="19" t="s">
        <v>46708</v>
      </c>
      <c r="B6388" s="20" t="s">
        <v>46709</v>
      </c>
      <c r="C6388" s="21" t="s">
        <v>46710</v>
      </c>
      <c r="D6388" s="21" t="s">
        <v>46711</v>
      </c>
      <c r="E6388" s="21" t="s">
        <v>46712</v>
      </c>
      <c r="F6388" s="21" t="s">
        <v>15060</v>
      </c>
    </row>
    <row r="6389" spans="1:6" ht="32" customHeight="1">
      <c r="A6389" s="19" t="s">
        <v>46713</v>
      </c>
      <c r="B6389" s="20" t="s">
        <v>46714</v>
      </c>
      <c r="C6389" s="21" t="s">
        <v>46715</v>
      </c>
      <c r="D6389" s="21" t="s">
        <v>46716</v>
      </c>
      <c r="E6389" s="21" t="s">
        <v>46717</v>
      </c>
      <c r="F6389" s="21" t="s">
        <v>15060</v>
      </c>
    </row>
    <row r="6390" spans="1:6" ht="32" customHeight="1">
      <c r="A6390" s="19" t="s">
        <v>46718</v>
      </c>
      <c r="B6390" s="20" t="s">
        <v>46719</v>
      </c>
      <c r="C6390" s="21" t="s">
        <v>46720</v>
      </c>
      <c r="D6390" s="21" t="s">
        <v>46721</v>
      </c>
      <c r="E6390" s="21" t="s">
        <v>46722</v>
      </c>
      <c r="F6390" s="21" t="s">
        <v>15060</v>
      </c>
    </row>
    <row r="6391" spans="1:6" ht="32" customHeight="1">
      <c r="A6391" s="19" t="s">
        <v>46723</v>
      </c>
      <c r="B6391" s="20" t="s">
        <v>46724</v>
      </c>
      <c r="C6391" s="21" t="s">
        <v>46725</v>
      </c>
      <c r="D6391" s="21" t="s">
        <v>46726</v>
      </c>
      <c r="E6391" s="21" t="s">
        <v>46727</v>
      </c>
      <c r="F6391" s="21" t="s">
        <v>15060</v>
      </c>
    </row>
    <row r="6392" spans="1:6" ht="32" customHeight="1">
      <c r="A6392" s="19" t="s">
        <v>46728</v>
      </c>
      <c r="B6392" s="20" t="s">
        <v>46729</v>
      </c>
      <c r="C6392" s="21" t="s">
        <v>46730</v>
      </c>
      <c r="D6392" s="21" t="s">
        <v>46731</v>
      </c>
      <c r="E6392" s="21" t="s">
        <v>46732</v>
      </c>
      <c r="F6392" s="21" t="s">
        <v>15060</v>
      </c>
    </row>
    <row r="6393" spans="1:6" ht="32" customHeight="1">
      <c r="A6393" s="19" t="s">
        <v>46733</v>
      </c>
      <c r="B6393" s="20" t="s">
        <v>46734</v>
      </c>
      <c r="C6393" s="21" t="s">
        <v>46735</v>
      </c>
      <c r="D6393" s="21" t="s">
        <v>46736</v>
      </c>
      <c r="E6393" s="21" t="s">
        <v>46737</v>
      </c>
      <c r="F6393" s="21" t="s">
        <v>15060</v>
      </c>
    </row>
    <row r="6394" spans="1:6" ht="32" customHeight="1">
      <c r="A6394" s="19" t="s">
        <v>46738</v>
      </c>
      <c r="B6394" s="20" t="s">
        <v>46739</v>
      </c>
      <c r="C6394" s="21" t="s">
        <v>46740</v>
      </c>
      <c r="D6394" s="21" t="s">
        <v>46741</v>
      </c>
      <c r="E6394" s="21" t="s">
        <v>46742</v>
      </c>
      <c r="F6394" s="21" t="s">
        <v>15060</v>
      </c>
    </row>
    <row r="6395" spans="1:6" ht="32" customHeight="1">
      <c r="A6395" s="19" t="s">
        <v>46743</v>
      </c>
      <c r="B6395" s="20" t="s">
        <v>46744</v>
      </c>
      <c r="C6395" s="21" t="s">
        <v>46745</v>
      </c>
      <c r="D6395" s="21" t="s">
        <v>46746</v>
      </c>
      <c r="E6395" s="21" t="s">
        <v>46747</v>
      </c>
      <c r="F6395" s="21" t="s">
        <v>15060</v>
      </c>
    </row>
    <row r="6396" spans="1:6" ht="32" customHeight="1">
      <c r="A6396" s="19" t="s">
        <v>46748</v>
      </c>
      <c r="B6396" s="20" t="s">
        <v>46749</v>
      </c>
      <c r="C6396" s="21" t="s">
        <v>46750</v>
      </c>
      <c r="D6396" s="21" t="s">
        <v>46751</v>
      </c>
      <c r="E6396" s="21" t="s">
        <v>46752</v>
      </c>
      <c r="F6396" s="21" t="s">
        <v>15060</v>
      </c>
    </row>
    <row r="6397" spans="1:6" ht="32" customHeight="1">
      <c r="A6397" s="19" t="s">
        <v>46753</v>
      </c>
      <c r="B6397" s="20" t="s">
        <v>46754</v>
      </c>
      <c r="C6397" s="21" t="s">
        <v>46755</v>
      </c>
      <c r="D6397" s="21" t="s">
        <v>46756</v>
      </c>
      <c r="E6397" s="21" t="s">
        <v>46757</v>
      </c>
      <c r="F6397" s="21" t="s">
        <v>15060</v>
      </c>
    </row>
    <row r="6398" spans="1:6" ht="32" customHeight="1">
      <c r="A6398" s="19" t="s">
        <v>46758</v>
      </c>
      <c r="B6398" s="20" t="s">
        <v>46759</v>
      </c>
      <c r="C6398" s="21" t="s">
        <v>46760</v>
      </c>
      <c r="D6398" s="21" t="s">
        <v>46761</v>
      </c>
      <c r="E6398" s="21" t="s">
        <v>46762</v>
      </c>
      <c r="F6398" s="21" t="s">
        <v>15060</v>
      </c>
    </row>
    <row r="6399" spans="1:6" ht="32" customHeight="1">
      <c r="A6399" s="19" t="s">
        <v>46763</v>
      </c>
      <c r="B6399" s="20" t="s">
        <v>46764</v>
      </c>
      <c r="C6399" s="21" t="s">
        <v>46765</v>
      </c>
      <c r="D6399" s="21" t="s">
        <v>46766</v>
      </c>
      <c r="E6399" s="21" t="s">
        <v>46767</v>
      </c>
      <c r="F6399" s="21" t="s">
        <v>15060</v>
      </c>
    </row>
    <row r="6400" spans="1:6" ht="32" customHeight="1">
      <c r="A6400" s="19" t="s">
        <v>46768</v>
      </c>
      <c r="B6400" s="20" t="s">
        <v>46769</v>
      </c>
      <c r="C6400" s="21" t="s">
        <v>46770</v>
      </c>
      <c r="D6400" s="21" t="s">
        <v>46771</v>
      </c>
      <c r="E6400" s="21" t="s">
        <v>46772</v>
      </c>
      <c r="F6400" s="21" t="s">
        <v>15060</v>
      </c>
    </row>
    <row r="6401" spans="1:6" ht="32" customHeight="1">
      <c r="A6401" s="19" t="s">
        <v>46773</v>
      </c>
      <c r="B6401" s="20" t="s">
        <v>46774</v>
      </c>
      <c r="C6401" s="21" t="s">
        <v>46775</v>
      </c>
      <c r="D6401" s="21" t="s">
        <v>46776</v>
      </c>
      <c r="E6401" s="21" t="s">
        <v>46777</v>
      </c>
      <c r="F6401" s="21" t="s">
        <v>15060</v>
      </c>
    </row>
    <row r="6402" spans="1:6" ht="32" customHeight="1">
      <c r="A6402" s="19" t="s">
        <v>46778</v>
      </c>
      <c r="B6402" s="20" t="s">
        <v>46779</v>
      </c>
      <c r="C6402" s="21" t="s">
        <v>46780</v>
      </c>
      <c r="D6402" s="21" t="s">
        <v>46781</v>
      </c>
      <c r="E6402" s="21" t="s">
        <v>46782</v>
      </c>
      <c r="F6402" s="21" t="s">
        <v>15060</v>
      </c>
    </row>
    <row r="6403" spans="1:6" ht="32" customHeight="1">
      <c r="A6403" s="19" t="s">
        <v>46783</v>
      </c>
      <c r="B6403" s="20" t="s">
        <v>46784</v>
      </c>
      <c r="C6403" s="21" t="s">
        <v>46785</v>
      </c>
      <c r="D6403" s="21" t="s">
        <v>46786</v>
      </c>
      <c r="E6403" s="21" t="s">
        <v>46787</v>
      </c>
      <c r="F6403" s="21" t="s">
        <v>15060</v>
      </c>
    </row>
    <row r="6404" spans="1:6" ht="32" customHeight="1">
      <c r="A6404" s="19" t="s">
        <v>46788</v>
      </c>
      <c r="B6404" s="20" t="s">
        <v>46789</v>
      </c>
      <c r="C6404" s="21" t="s">
        <v>46790</v>
      </c>
      <c r="D6404" s="21" t="s">
        <v>46791</v>
      </c>
      <c r="E6404" s="21" t="s">
        <v>46792</v>
      </c>
      <c r="F6404" s="21" t="s">
        <v>15060</v>
      </c>
    </row>
    <row r="6405" spans="1:6" ht="32" customHeight="1">
      <c r="A6405" s="19" t="s">
        <v>46793</v>
      </c>
      <c r="B6405" s="20" t="s">
        <v>46794</v>
      </c>
      <c r="C6405" s="21" t="s">
        <v>46795</v>
      </c>
      <c r="D6405" s="21" t="s">
        <v>46796</v>
      </c>
      <c r="E6405" s="21" t="s">
        <v>46797</v>
      </c>
      <c r="F6405" s="21" t="s">
        <v>15060</v>
      </c>
    </row>
    <row r="6406" spans="1:6" ht="32" customHeight="1">
      <c r="A6406" s="19" t="s">
        <v>46798</v>
      </c>
      <c r="B6406" s="20" t="s">
        <v>46799</v>
      </c>
      <c r="C6406" s="21" t="s">
        <v>46800</v>
      </c>
      <c r="D6406" s="21" t="s">
        <v>46801</v>
      </c>
      <c r="E6406" s="21" t="s">
        <v>46802</v>
      </c>
      <c r="F6406" s="21" t="s">
        <v>15060</v>
      </c>
    </row>
    <row r="6407" spans="1:6" ht="32" customHeight="1">
      <c r="A6407" s="19" t="s">
        <v>46803</v>
      </c>
      <c r="B6407" s="20" t="s">
        <v>46804</v>
      </c>
      <c r="C6407" s="21" t="s">
        <v>46805</v>
      </c>
      <c r="D6407" s="21" t="s">
        <v>46806</v>
      </c>
      <c r="E6407" s="21" t="s">
        <v>46807</v>
      </c>
      <c r="F6407" s="21" t="s">
        <v>15060</v>
      </c>
    </row>
    <row r="6408" spans="1:6" ht="32" customHeight="1">
      <c r="A6408" s="19" t="s">
        <v>46808</v>
      </c>
      <c r="B6408" s="20" t="s">
        <v>46809</v>
      </c>
      <c r="C6408" s="21" t="s">
        <v>46810</v>
      </c>
      <c r="D6408" s="21" t="s">
        <v>46811</v>
      </c>
      <c r="E6408" s="21" t="s">
        <v>46812</v>
      </c>
      <c r="F6408" s="21" t="s">
        <v>15060</v>
      </c>
    </row>
    <row r="6409" spans="1:6" ht="32" customHeight="1">
      <c r="A6409" s="19" t="s">
        <v>46813</v>
      </c>
      <c r="B6409" s="20" t="s">
        <v>46814</v>
      </c>
      <c r="C6409" s="21" t="s">
        <v>46815</v>
      </c>
      <c r="D6409" s="21" t="s">
        <v>46816</v>
      </c>
      <c r="E6409" s="21" t="s">
        <v>46817</v>
      </c>
      <c r="F6409" s="21" t="s">
        <v>15060</v>
      </c>
    </row>
    <row r="6410" spans="1:6" ht="32" customHeight="1">
      <c r="A6410" s="19" t="s">
        <v>46818</v>
      </c>
      <c r="B6410" s="20" t="s">
        <v>46819</v>
      </c>
      <c r="C6410" s="21" t="s">
        <v>46820</v>
      </c>
      <c r="D6410" s="21" t="s">
        <v>46821</v>
      </c>
      <c r="E6410" s="21" t="s">
        <v>46822</v>
      </c>
      <c r="F6410" s="21" t="s">
        <v>15060</v>
      </c>
    </row>
    <row r="6411" spans="1:6" ht="32" customHeight="1">
      <c r="A6411" s="19" t="s">
        <v>46823</v>
      </c>
      <c r="B6411" s="20" t="s">
        <v>46824</v>
      </c>
      <c r="C6411" s="21" t="s">
        <v>46825</v>
      </c>
      <c r="D6411" s="21" t="s">
        <v>46826</v>
      </c>
      <c r="E6411" s="21" t="s">
        <v>46827</v>
      </c>
      <c r="F6411" s="21" t="s">
        <v>15060</v>
      </c>
    </row>
    <row r="6412" spans="1:6" ht="32" customHeight="1">
      <c r="A6412" s="19" t="s">
        <v>46828</v>
      </c>
      <c r="B6412" s="20" t="s">
        <v>46829</v>
      </c>
      <c r="C6412" s="21" t="s">
        <v>46830</v>
      </c>
      <c r="D6412" s="21" t="s">
        <v>46831</v>
      </c>
      <c r="E6412" s="21" t="s">
        <v>46832</v>
      </c>
      <c r="F6412" s="21" t="s">
        <v>15060</v>
      </c>
    </row>
    <row r="6413" spans="1:6" ht="32" customHeight="1">
      <c r="A6413" s="19" t="s">
        <v>46833</v>
      </c>
      <c r="B6413" s="20" t="s">
        <v>46834</v>
      </c>
      <c r="C6413" s="21" t="s">
        <v>46835</v>
      </c>
      <c r="D6413" s="21" t="s">
        <v>46836</v>
      </c>
      <c r="E6413" s="21" t="s">
        <v>46837</v>
      </c>
      <c r="F6413" s="21" t="s">
        <v>15060</v>
      </c>
    </row>
    <row r="6414" spans="1:6" ht="32" customHeight="1">
      <c r="A6414" s="19" t="s">
        <v>46838</v>
      </c>
      <c r="B6414" s="20" t="s">
        <v>46839</v>
      </c>
      <c r="C6414" s="21" t="s">
        <v>46840</v>
      </c>
      <c r="D6414" s="21" t="s">
        <v>46841</v>
      </c>
      <c r="E6414" s="21" t="s">
        <v>46842</v>
      </c>
      <c r="F6414" s="21" t="s">
        <v>15060</v>
      </c>
    </row>
    <row r="6415" spans="1:6" ht="32" customHeight="1">
      <c r="A6415" s="19" t="s">
        <v>46843</v>
      </c>
      <c r="B6415" s="20" t="s">
        <v>46844</v>
      </c>
      <c r="C6415" s="21" t="s">
        <v>46845</v>
      </c>
      <c r="D6415" s="21" t="s">
        <v>46846</v>
      </c>
      <c r="E6415" s="21" t="s">
        <v>46847</v>
      </c>
      <c r="F6415" s="21" t="s">
        <v>15060</v>
      </c>
    </row>
    <row r="6416" spans="1:6" ht="32" customHeight="1">
      <c r="A6416" s="19" t="s">
        <v>46848</v>
      </c>
      <c r="B6416" s="20" t="s">
        <v>46849</v>
      </c>
      <c r="C6416" s="21" t="s">
        <v>46850</v>
      </c>
      <c r="D6416" s="21" t="s">
        <v>46851</v>
      </c>
      <c r="E6416" s="21" t="s">
        <v>46852</v>
      </c>
      <c r="F6416" s="21" t="s">
        <v>15060</v>
      </c>
    </row>
    <row r="6417" spans="1:6" ht="32" customHeight="1">
      <c r="A6417" s="19" t="s">
        <v>46853</v>
      </c>
      <c r="B6417" s="20" t="s">
        <v>46854</v>
      </c>
      <c r="C6417" s="21" t="s">
        <v>46855</v>
      </c>
      <c r="D6417" s="21" t="s">
        <v>46856</v>
      </c>
      <c r="E6417" s="21" t="s">
        <v>46857</v>
      </c>
      <c r="F6417" s="21" t="s">
        <v>15060</v>
      </c>
    </row>
    <row r="6418" spans="1:6" ht="32" customHeight="1">
      <c r="A6418" s="19" t="s">
        <v>46858</v>
      </c>
      <c r="B6418" s="20" t="s">
        <v>46859</v>
      </c>
      <c r="C6418" s="21" t="s">
        <v>46860</v>
      </c>
      <c r="D6418" s="21" t="s">
        <v>46861</v>
      </c>
      <c r="E6418" s="21" t="s">
        <v>46862</v>
      </c>
      <c r="F6418" s="21" t="s">
        <v>15060</v>
      </c>
    </row>
    <row r="6419" spans="1:6" ht="32" customHeight="1">
      <c r="A6419" s="19" t="s">
        <v>46863</v>
      </c>
      <c r="B6419" s="20" t="s">
        <v>46864</v>
      </c>
      <c r="C6419" s="21" t="s">
        <v>46865</v>
      </c>
      <c r="D6419" s="21" t="s">
        <v>46866</v>
      </c>
      <c r="E6419" s="21" t="s">
        <v>46867</v>
      </c>
      <c r="F6419" s="21" t="s">
        <v>15060</v>
      </c>
    </row>
    <row r="6420" spans="1:6" ht="32" customHeight="1">
      <c r="A6420" s="19" t="s">
        <v>46868</v>
      </c>
      <c r="B6420" s="20" t="s">
        <v>46869</v>
      </c>
      <c r="C6420" s="21" t="s">
        <v>46870</v>
      </c>
      <c r="D6420" s="21" t="s">
        <v>46871</v>
      </c>
      <c r="E6420" s="21" t="s">
        <v>46872</v>
      </c>
      <c r="F6420" s="21" t="s">
        <v>15060</v>
      </c>
    </row>
    <row r="6421" spans="1:6" ht="32" customHeight="1">
      <c r="A6421" s="19" t="s">
        <v>46873</v>
      </c>
      <c r="B6421" s="20" t="s">
        <v>46874</v>
      </c>
      <c r="C6421" s="21" t="s">
        <v>46875</v>
      </c>
      <c r="D6421" s="21" t="s">
        <v>46876</v>
      </c>
      <c r="E6421" s="21" t="s">
        <v>46877</v>
      </c>
      <c r="F6421" s="21" t="s">
        <v>15060</v>
      </c>
    </row>
    <row r="6422" spans="1:6" ht="32" customHeight="1">
      <c r="A6422" s="19" t="s">
        <v>46878</v>
      </c>
      <c r="B6422" s="20" t="s">
        <v>46879</v>
      </c>
      <c r="C6422" s="21" t="s">
        <v>46880</v>
      </c>
      <c r="D6422" s="21" t="s">
        <v>46881</v>
      </c>
      <c r="E6422" s="21" t="s">
        <v>46882</v>
      </c>
      <c r="F6422" s="21" t="s">
        <v>15060</v>
      </c>
    </row>
    <row r="6423" spans="1:6" ht="32" customHeight="1">
      <c r="A6423" s="19" t="s">
        <v>46883</v>
      </c>
      <c r="B6423" s="20" t="s">
        <v>46884</v>
      </c>
      <c r="C6423" s="21" t="s">
        <v>46885</v>
      </c>
      <c r="D6423" s="21" t="s">
        <v>46886</v>
      </c>
      <c r="E6423" s="21" t="s">
        <v>46887</v>
      </c>
      <c r="F6423" s="21" t="s">
        <v>15060</v>
      </c>
    </row>
    <row r="6424" spans="1:6" ht="32" customHeight="1">
      <c r="A6424" s="19" t="s">
        <v>46888</v>
      </c>
      <c r="B6424" s="20" t="s">
        <v>46889</v>
      </c>
      <c r="C6424" s="21" t="s">
        <v>46890</v>
      </c>
      <c r="D6424" s="21" t="s">
        <v>46891</v>
      </c>
      <c r="E6424" s="21" t="s">
        <v>46892</v>
      </c>
      <c r="F6424" s="21" t="s">
        <v>15060</v>
      </c>
    </row>
    <row r="6425" spans="1:6" ht="32" customHeight="1">
      <c r="A6425" s="19" t="s">
        <v>46893</v>
      </c>
      <c r="B6425" s="20" t="s">
        <v>46894</v>
      </c>
      <c r="C6425" s="21" t="s">
        <v>46895</v>
      </c>
      <c r="D6425" s="21" t="s">
        <v>46896</v>
      </c>
      <c r="E6425" s="21" t="s">
        <v>46897</v>
      </c>
      <c r="F6425" s="21" t="s">
        <v>15060</v>
      </c>
    </row>
    <row r="6426" spans="1:6" ht="32" customHeight="1">
      <c r="A6426" s="19" t="s">
        <v>46898</v>
      </c>
      <c r="B6426" s="20" t="s">
        <v>46899</v>
      </c>
      <c r="C6426" s="21" t="s">
        <v>46900</v>
      </c>
      <c r="D6426" s="21" t="s">
        <v>46901</v>
      </c>
      <c r="E6426" s="21" t="s">
        <v>46902</v>
      </c>
      <c r="F6426" s="21" t="s">
        <v>15060</v>
      </c>
    </row>
    <row r="6427" spans="1:6" ht="32" customHeight="1">
      <c r="A6427" s="19" t="s">
        <v>46903</v>
      </c>
      <c r="B6427" s="20" t="s">
        <v>46904</v>
      </c>
      <c r="C6427" s="21" t="s">
        <v>46905</v>
      </c>
      <c r="D6427" s="21" t="s">
        <v>46906</v>
      </c>
      <c r="E6427" s="21" t="s">
        <v>46907</v>
      </c>
      <c r="F6427" s="21" t="s">
        <v>15060</v>
      </c>
    </row>
    <row r="6428" spans="1:6" ht="32" customHeight="1">
      <c r="A6428" s="19" t="s">
        <v>46908</v>
      </c>
      <c r="B6428" s="20" t="s">
        <v>46909</v>
      </c>
      <c r="C6428" s="21" t="s">
        <v>46910</v>
      </c>
      <c r="D6428" s="21" t="s">
        <v>46911</v>
      </c>
      <c r="E6428" s="21" t="s">
        <v>46912</v>
      </c>
      <c r="F6428" s="21" t="s">
        <v>15060</v>
      </c>
    </row>
    <row r="6429" spans="1:6" ht="32" customHeight="1">
      <c r="A6429" s="19" t="s">
        <v>46913</v>
      </c>
      <c r="B6429" s="20" t="s">
        <v>46914</v>
      </c>
      <c r="C6429" s="21" t="s">
        <v>46915</v>
      </c>
      <c r="D6429" s="21" t="s">
        <v>46916</v>
      </c>
      <c r="E6429" s="21" t="s">
        <v>46917</v>
      </c>
      <c r="F6429" s="21" t="s">
        <v>15060</v>
      </c>
    </row>
    <row r="6430" spans="1:6" ht="32" customHeight="1">
      <c r="A6430" s="19" t="s">
        <v>46918</v>
      </c>
      <c r="B6430" s="20" t="s">
        <v>46919</v>
      </c>
      <c r="C6430" s="21" t="s">
        <v>46920</v>
      </c>
      <c r="D6430" s="21" t="s">
        <v>46921</v>
      </c>
      <c r="E6430" s="21" t="s">
        <v>46922</v>
      </c>
      <c r="F6430" s="21" t="s">
        <v>15060</v>
      </c>
    </row>
    <row r="6431" spans="1:6" ht="32" customHeight="1">
      <c r="A6431" s="19" t="s">
        <v>46923</v>
      </c>
      <c r="B6431" s="20" t="s">
        <v>46924</v>
      </c>
      <c r="C6431" s="21" t="s">
        <v>46925</v>
      </c>
      <c r="D6431" s="21" t="s">
        <v>46926</v>
      </c>
      <c r="E6431" s="21" t="s">
        <v>46927</v>
      </c>
      <c r="F6431" s="21" t="s">
        <v>15060</v>
      </c>
    </row>
    <row r="6432" spans="1:6" ht="32" customHeight="1">
      <c r="A6432" s="19" t="s">
        <v>46928</v>
      </c>
      <c r="B6432" s="20" t="s">
        <v>46929</v>
      </c>
      <c r="C6432" s="21" t="s">
        <v>46930</v>
      </c>
      <c r="D6432" s="21" t="s">
        <v>46931</v>
      </c>
      <c r="E6432" s="21" t="s">
        <v>46932</v>
      </c>
      <c r="F6432" s="21" t="s">
        <v>15060</v>
      </c>
    </row>
    <row r="6433" spans="1:6" ht="32" customHeight="1">
      <c r="A6433" s="19" t="s">
        <v>46933</v>
      </c>
      <c r="B6433" s="20" t="s">
        <v>46934</v>
      </c>
      <c r="C6433" s="21" t="s">
        <v>46935</v>
      </c>
      <c r="D6433" s="21" t="s">
        <v>46936</v>
      </c>
      <c r="E6433" s="21" t="s">
        <v>46937</v>
      </c>
      <c r="F6433" s="21" t="s">
        <v>15060</v>
      </c>
    </row>
    <row r="6434" spans="1:6" ht="32" customHeight="1">
      <c r="A6434" s="19" t="s">
        <v>46938</v>
      </c>
      <c r="B6434" s="20" t="s">
        <v>46939</v>
      </c>
      <c r="C6434" s="21" t="s">
        <v>46940</v>
      </c>
      <c r="D6434" s="21" t="s">
        <v>46941</v>
      </c>
      <c r="E6434" s="21" t="s">
        <v>46942</v>
      </c>
      <c r="F6434" s="21" t="s">
        <v>15060</v>
      </c>
    </row>
    <row r="6435" spans="1:6" ht="32" customHeight="1">
      <c r="A6435" s="19" t="s">
        <v>46943</v>
      </c>
      <c r="B6435" s="20" t="s">
        <v>46944</v>
      </c>
      <c r="C6435" s="21" t="s">
        <v>46945</v>
      </c>
      <c r="D6435" s="21" t="s">
        <v>46946</v>
      </c>
      <c r="E6435" s="21" t="s">
        <v>46947</v>
      </c>
      <c r="F6435" s="21" t="s">
        <v>15060</v>
      </c>
    </row>
    <row r="6436" spans="1:6" ht="32" customHeight="1">
      <c r="A6436" s="19" t="s">
        <v>46948</v>
      </c>
      <c r="B6436" s="20" t="s">
        <v>46949</v>
      </c>
      <c r="C6436" s="21" t="s">
        <v>46950</v>
      </c>
      <c r="D6436" s="21" t="s">
        <v>46951</v>
      </c>
      <c r="E6436" s="21" t="s">
        <v>46952</v>
      </c>
      <c r="F6436" s="21" t="s">
        <v>15060</v>
      </c>
    </row>
    <row r="6437" spans="1:6" ht="32" customHeight="1">
      <c r="A6437" s="19" t="s">
        <v>46953</v>
      </c>
      <c r="B6437" s="20" t="s">
        <v>46954</v>
      </c>
      <c r="C6437" s="21" t="s">
        <v>46955</v>
      </c>
      <c r="D6437" s="21" t="s">
        <v>46956</v>
      </c>
      <c r="E6437" s="21" t="s">
        <v>46957</v>
      </c>
      <c r="F6437" s="21" t="s">
        <v>15060</v>
      </c>
    </row>
    <row r="6438" spans="1:6" ht="32" customHeight="1">
      <c r="A6438" s="19" t="s">
        <v>46958</v>
      </c>
      <c r="B6438" s="20" t="s">
        <v>46959</v>
      </c>
      <c r="C6438" s="21" t="s">
        <v>46960</v>
      </c>
      <c r="D6438" s="21" t="s">
        <v>46961</v>
      </c>
      <c r="E6438" s="21" t="s">
        <v>46962</v>
      </c>
      <c r="F6438" s="21" t="s">
        <v>15060</v>
      </c>
    </row>
    <row r="6439" spans="1:6" ht="32" customHeight="1">
      <c r="A6439" s="19" t="s">
        <v>46963</v>
      </c>
      <c r="B6439" s="20" t="s">
        <v>46964</v>
      </c>
      <c r="C6439" s="21" t="s">
        <v>46965</v>
      </c>
      <c r="D6439" s="21" t="s">
        <v>46966</v>
      </c>
      <c r="E6439" s="21" t="s">
        <v>46967</v>
      </c>
      <c r="F6439" s="21" t="s">
        <v>15060</v>
      </c>
    </row>
    <row r="6440" spans="1:6" ht="32" customHeight="1">
      <c r="A6440" s="19" t="s">
        <v>46968</v>
      </c>
      <c r="B6440" s="20" t="s">
        <v>46969</v>
      </c>
      <c r="C6440" s="21" t="s">
        <v>46970</v>
      </c>
      <c r="D6440" s="21" t="s">
        <v>46971</v>
      </c>
      <c r="E6440" s="21" t="s">
        <v>46972</v>
      </c>
      <c r="F6440" s="21" t="s">
        <v>15060</v>
      </c>
    </row>
    <row r="6441" spans="1:6" ht="32" customHeight="1">
      <c r="A6441" s="19" t="s">
        <v>46973</v>
      </c>
      <c r="B6441" s="20" t="s">
        <v>46974</v>
      </c>
      <c r="C6441" s="21" t="s">
        <v>46975</v>
      </c>
      <c r="D6441" s="21" t="s">
        <v>46976</v>
      </c>
      <c r="E6441" s="21" t="s">
        <v>46977</v>
      </c>
      <c r="F6441" s="21" t="s">
        <v>15060</v>
      </c>
    </row>
    <row r="6442" spans="1:6" ht="32" customHeight="1">
      <c r="A6442" s="19" t="s">
        <v>46978</v>
      </c>
      <c r="B6442" s="20" t="s">
        <v>46979</v>
      </c>
      <c r="C6442" s="21" t="s">
        <v>46980</v>
      </c>
      <c r="D6442" s="21" t="s">
        <v>46981</v>
      </c>
      <c r="E6442" s="21" t="s">
        <v>46982</v>
      </c>
      <c r="F6442" s="21" t="s">
        <v>15060</v>
      </c>
    </row>
    <row r="6443" spans="1:6" ht="32" customHeight="1">
      <c r="A6443" s="19" t="s">
        <v>46983</v>
      </c>
      <c r="B6443" s="20" t="s">
        <v>46984</v>
      </c>
      <c r="C6443" s="21" t="s">
        <v>46985</v>
      </c>
      <c r="D6443" s="21" t="s">
        <v>46986</v>
      </c>
      <c r="E6443" s="21" t="s">
        <v>46987</v>
      </c>
      <c r="F6443" s="21" t="s">
        <v>15060</v>
      </c>
    </row>
    <row r="6444" spans="1:6" ht="32" customHeight="1">
      <c r="A6444" s="19" t="s">
        <v>46988</v>
      </c>
      <c r="B6444" s="20" t="s">
        <v>46989</v>
      </c>
      <c r="C6444" s="21" t="s">
        <v>46990</v>
      </c>
      <c r="D6444" s="21" t="s">
        <v>46991</v>
      </c>
      <c r="E6444" s="21" t="s">
        <v>46992</v>
      </c>
      <c r="F6444" s="21" t="s">
        <v>15060</v>
      </c>
    </row>
    <row r="6445" spans="1:6" ht="32" customHeight="1">
      <c r="A6445" s="19" t="s">
        <v>46993</v>
      </c>
      <c r="B6445" s="20" t="s">
        <v>46994</v>
      </c>
      <c r="C6445" s="21" t="s">
        <v>46995</v>
      </c>
      <c r="D6445" s="21" t="s">
        <v>46996</v>
      </c>
      <c r="E6445" s="21" t="s">
        <v>46997</v>
      </c>
      <c r="F6445" s="21" t="s">
        <v>15060</v>
      </c>
    </row>
    <row r="6446" spans="1:6" ht="32" customHeight="1">
      <c r="A6446" s="19" t="s">
        <v>46998</v>
      </c>
      <c r="B6446" s="20" t="s">
        <v>46999</v>
      </c>
      <c r="C6446" s="21" t="s">
        <v>47000</v>
      </c>
      <c r="D6446" s="21" t="s">
        <v>47001</v>
      </c>
      <c r="E6446" s="21" t="s">
        <v>47002</v>
      </c>
      <c r="F6446" s="21" t="s">
        <v>15060</v>
      </c>
    </row>
    <row r="6447" spans="1:6" ht="32" customHeight="1">
      <c r="A6447" s="19" t="s">
        <v>47003</v>
      </c>
      <c r="B6447" s="20" t="s">
        <v>47004</v>
      </c>
      <c r="C6447" s="21" t="s">
        <v>47005</v>
      </c>
      <c r="D6447" s="21" t="s">
        <v>47006</v>
      </c>
      <c r="E6447" s="21" t="s">
        <v>47007</v>
      </c>
      <c r="F6447" s="21" t="s">
        <v>15060</v>
      </c>
    </row>
    <row r="6448" spans="1:6" ht="32" customHeight="1">
      <c r="A6448" s="19" t="s">
        <v>47008</v>
      </c>
      <c r="B6448" s="20" t="s">
        <v>47009</v>
      </c>
      <c r="C6448" s="21" t="s">
        <v>47010</v>
      </c>
      <c r="D6448" s="21" t="s">
        <v>47011</v>
      </c>
      <c r="E6448" s="21" t="s">
        <v>47012</v>
      </c>
      <c r="F6448" s="21" t="s">
        <v>15060</v>
      </c>
    </row>
    <row r="6449" spans="1:6" ht="32" customHeight="1">
      <c r="A6449" s="19" t="s">
        <v>47013</v>
      </c>
      <c r="B6449" s="20" t="s">
        <v>47014</v>
      </c>
      <c r="C6449" s="21" t="s">
        <v>47015</v>
      </c>
      <c r="D6449" s="21" t="s">
        <v>47016</v>
      </c>
      <c r="E6449" s="21" t="s">
        <v>47017</v>
      </c>
      <c r="F6449" s="21" t="s">
        <v>15060</v>
      </c>
    </row>
    <row r="6450" spans="1:6" ht="32" customHeight="1">
      <c r="A6450" s="19" t="s">
        <v>47018</v>
      </c>
      <c r="B6450" s="20" t="s">
        <v>47019</v>
      </c>
      <c r="C6450" s="21" t="s">
        <v>47020</v>
      </c>
      <c r="D6450" s="21" t="s">
        <v>47021</v>
      </c>
      <c r="E6450" s="21" t="s">
        <v>47022</v>
      </c>
      <c r="F6450" s="21" t="s">
        <v>15060</v>
      </c>
    </row>
    <row r="6451" spans="1:6" ht="32" customHeight="1">
      <c r="A6451" s="19" t="s">
        <v>47023</v>
      </c>
      <c r="B6451" s="20" t="s">
        <v>47024</v>
      </c>
      <c r="C6451" s="21" t="s">
        <v>47025</v>
      </c>
      <c r="D6451" s="21" t="s">
        <v>47026</v>
      </c>
      <c r="E6451" s="21" t="s">
        <v>47027</v>
      </c>
      <c r="F6451" s="21" t="s">
        <v>15060</v>
      </c>
    </row>
    <row r="6452" spans="1:6" ht="32" customHeight="1">
      <c r="A6452" s="19" t="s">
        <v>47028</v>
      </c>
      <c r="B6452" s="20" t="s">
        <v>47029</v>
      </c>
      <c r="C6452" s="21" t="s">
        <v>47030</v>
      </c>
      <c r="D6452" s="21" t="s">
        <v>47031</v>
      </c>
      <c r="E6452" s="21" t="s">
        <v>47032</v>
      </c>
      <c r="F6452" s="21" t="s">
        <v>15060</v>
      </c>
    </row>
    <row r="6453" spans="1:6" ht="32" customHeight="1">
      <c r="A6453" s="19" t="s">
        <v>47033</v>
      </c>
      <c r="B6453" s="20" t="s">
        <v>47034</v>
      </c>
      <c r="C6453" s="21" t="s">
        <v>47035</v>
      </c>
      <c r="D6453" s="21" t="s">
        <v>47036</v>
      </c>
      <c r="E6453" s="21" t="s">
        <v>47037</v>
      </c>
      <c r="F6453" s="21" t="s">
        <v>15060</v>
      </c>
    </row>
    <row r="6454" spans="1:6" ht="32" customHeight="1">
      <c r="A6454" s="19" t="s">
        <v>47038</v>
      </c>
      <c r="B6454" s="20" t="s">
        <v>47039</v>
      </c>
      <c r="C6454" s="21" t="s">
        <v>47040</v>
      </c>
      <c r="D6454" s="21" t="s">
        <v>47041</v>
      </c>
      <c r="E6454" s="21" t="s">
        <v>47042</v>
      </c>
      <c r="F6454" s="21" t="s">
        <v>15060</v>
      </c>
    </row>
    <row r="6455" spans="1:6" ht="32" customHeight="1">
      <c r="A6455" s="19" t="s">
        <v>47043</v>
      </c>
      <c r="B6455" s="20" t="s">
        <v>47044</v>
      </c>
      <c r="C6455" s="21" t="s">
        <v>47045</v>
      </c>
      <c r="D6455" s="21" t="s">
        <v>47046</v>
      </c>
      <c r="E6455" s="21" t="s">
        <v>47047</v>
      </c>
      <c r="F6455" s="21" t="s">
        <v>15060</v>
      </c>
    </row>
    <row r="6456" spans="1:6" ht="32" customHeight="1">
      <c r="A6456" s="19" t="s">
        <v>47048</v>
      </c>
      <c r="B6456" s="20" t="s">
        <v>47049</v>
      </c>
      <c r="C6456" s="21" t="s">
        <v>47050</v>
      </c>
      <c r="D6456" s="21" t="s">
        <v>47051</v>
      </c>
      <c r="E6456" s="21" t="s">
        <v>47052</v>
      </c>
      <c r="F6456" s="21" t="s">
        <v>15060</v>
      </c>
    </row>
    <row r="6457" spans="1:6" ht="32" customHeight="1">
      <c r="A6457" s="19" t="s">
        <v>47053</v>
      </c>
      <c r="B6457" s="20" t="s">
        <v>47054</v>
      </c>
      <c r="C6457" s="21" t="s">
        <v>47055</v>
      </c>
      <c r="D6457" s="21" t="s">
        <v>47056</v>
      </c>
      <c r="E6457" s="21" t="s">
        <v>47057</v>
      </c>
      <c r="F6457" s="21" t="s">
        <v>15060</v>
      </c>
    </row>
    <row r="6458" spans="1:6" ht="32" customHeight="1">
      <c r="A6458" s="19" t="s">
        <v>47058</v>
      </c>
      <c r="B6458" s="20" t="s">
        <v>47059</v>
      </c>
      <c r="C6458" s="21" t="s">
        <v>47060</v>
      </c>
      <c r="D6458" s="21" t="s">
        <v>47061</v>
      </c>
      <c r="E6458" s="21" t="s">
        <v>47062</v>
      </c>
      <c r="F6458" s="21" t="s">
        <v>15060</v>
      </c>
    </row>
    <row r="6459" spans="1:6" ht="32" customHeight="1">
      <c r="A6459" s="19" t="s">
        <v>47063</v>
      </c>
      <c r="B6459" s="20" t="s">
        <v>47064</v>
      </c>
      <c r="C6459" s="21" t="s">
        <v>47065</v>
      </c>
      <c r="D6459" s="21" t="s">
        <v>47066</v>
      </c>
      <c r="E6459" s="21" t="s">
        <v>47067</v>
      </c>
      <c r="F6459" s="21" t="s">
        <v>15060</v>
      </c>
    </row>
    <row r="6460" spans="1:6" ht="32" customHeight="1">
      <c r="A6460" s="19" t="s">
        <v>47068</v>
      </c>
      <c r="B6460" s="20" t="s">
        <v>47069</v>
      </c>
      <c r="C6460" s="21" t="s">
        <v>47070</v>
      </c>
      <c r="D6460" s="21" t="s">
        <v>47071</v>
      </c>
      <c r="E6460" s="21" t="s">
        <v>47072</v>
      </c>
      <c r="F6460" s="21" t="s">
        <v>15060</v>
      </c>
    </row>
    <row r="6461" spans="1:6" ht="32" customHeight="1">
      <c r="A6461" s="19" t="s">
        <v>47073</v>
      </c>
      <c r="B6461" s="20" t="s">
        <v>47074</v>
      </c>
      <c r="C6461" s="21" t="s">
        <v>47075</v>
      </c>
      <c r="D6461" s="21" t="s">
        <v>47076</v>
      </c>
      <c r="E6461" s="21" t="s">
        <v>47077</v>
      </c>
      <c r="F6461" s="21" t="s">
        <v>15060</v>
      </c>
    </row>
    <row r="6462" spans="1:6" ht="32" customHeight="1">
      <c r="A6462" s="19" t="s">
        <v>47078</v>
      </c>
      <c r="B6462" s="20" t="s">
        <v>47079</v>
      </c>
      <c r="C6462" s="21" t="s">
        <v>47080</v>
      </c>
      <c r="D6462" s="21" t="s">
        <v>47081</v>
      </c>
      <c r="E6462" s="21" t="s">
        <v>47082</v>
      </c>
      <c r="F6462" s="21" t="s">
        <v>15060</v>
      </c>
    </row>
    <row r="6463" spans="1:6" ht="32" customHeight="1">
      <c r="A6463" s="19" t="s">
        <v>47083</v>
      </c>
      <c r="B6463" s="20" t="s">
        <v>47084</v>
      </c>
      <c r="C6463" s="21" t="s">
        <v>47085</v>
      </c>
      <c r="D6463" s="21" t="s">
        <v>47086</v>
      </c>
      <c r="E6463" s="21" t="s">
        <v>47087</v>
      </c>
      <c r="F6463" s="21" t="s">
        <v>15060</v>
      </c>
    </row>
    <row r="6464" spans="1:6" ht="32" customHeight="1">
      <c r="A6464" s="19" t="s">
        <v>47088</v>
      </c>
      <c r="B6464" s="20" t="s">
        <v>47089</v>
      </c>
      <c r="C6464" s="21" t="s">
        <v>47090</v>
      </c>
      <c r="D6464" s="21" t="s">
        <v>47091</v>
      </c>
      <c r="E6464" s="21" t="s">
        <v>47092</v>
      </c>
      <c r="F6464" s="21" t="s">
        <v>15060</v>
      </c>
    </row>
    <row r="6465" spans="1:6" ht="32" customHeight="1">
      <c r="A6465" s="19" t="s">
        <v>47093</v>
      </c>
      <c r="B6465" s="20" t="s">
        <v>47094</v>
      </c>
      <c r="C6465" s="21" t="s">
        <v>47095</v>
      </c>
      <c r="D6465" s="21" t="s">
        <v>47096</v>
      </c>
      <c r="E6465" s="21" t="s">
        <v>47097</v>
      </c>
      <c r="F6465" s="21" t="s">
        <v>15060</v>
      </c>
    </row>
    <row r="6466" spans="1:6" ht="32" customHeight="1">
      <c r="A6466" s="19" t="s">
        <v>47098</v>
      </c>
      <c r="B6466" s="20" t="s">
        <v>47099</v>
      </c>
      <c r="C6466" s="21" t="s">
        <v>47100</v>
      </c>
      <c r="D6466" s="21" t="s">
        <v>47101</v>
      </c>
      <c r="E6466" s="21" t="s">
        <v>47102</v>
      </c>
      <c r="F6466" s="21" t="s">
        <v>15060</v>
      </c>
    </row>
    <row r="6467" spans="1:6" ht="32" customHeight="1">
      <c r="A6467" s="19" t="s">
        <v>47103</v>
      </c>
      <c r="B6467" s="20" t="s">
        <v>47104</v>
      </c>
      <c r="C6467" s="21" t="s">
        <v>47105</v>
      </c>
      <c r="D6467" s="21" t="s">
        <v>47106</v>
      </c>
      <c r="E6467" s="21" t="s">
        <v>47107</v>
      </c>
      <c r="F6467" s="21" t="s">
        <v>15060</v>
      </c>
    </row>
    <row r="6468" spans="1:6" ht="32" customHeight="1">
      <c r="A6468" s="19" t="s">
        <v>47108</v>
      </c>
      <c r="B6468" s="20" t="s">
        <v>47109</v>
      </c>
      <c r="C6468" s="21" t="s">
        <v>47110</v>
      </c>
      <c r="D6468" s="21" t="s">
        <v>47111</v>
      </c>
      <c r="E6468" s="21" t="s">
        <v>47112</v>
      </c>
      <c r="F6468" s="21" t="s">
        <v>15060</v>
      </c>
    </row>
    <row r="6469" spans="1:6" ht="32" customHeight="1">
      <c r="A6469" s="19" t="s">
        <v>47113</v>
      </c>
      <c r="B6469" s="20" t="s">
        <v>47114</v>
      </c>
      <c r="C6469" s="21" t="s">
        <v>47115</v>
      </c>
      <c r="D6469" s="21" t="s">
        <v>47116</v>
      </c>
      <c r="E6469" s="21" t="s">
        <v>47117</v>
      </c>
      <c r="F6469" s="21" t="s">
        <v>15060</v>
      </c>
    </row>
    <row r="6470" spans="1:6" ht="32" customHeight="1">
      <c r="A6470" s="19" t="s">
        <v>47118</v>
      </c>
      <c r="B6470" s="20" t="s">
        <v>47119</v>
      </c>
      <c r="C6470" s="21" t="s">
        <v>47120</v>
      </c>
      <c r="D6470" s="21" t="s">
        <v>47121</v>
      </c>
      <c r="E6470" s="21" t="s">
        <v>47122</v>
      </c>
      <c r="F6470" s="21" t="s">
        <v>15060</v>
      </c>
    </row>
    <row r="6471" spans="1:6" ht="32" customHeight="1">
      <c r="A6471" s="19" t="s">
        <v>47123</v>
      </c>
      <c r="B6471" s="20" t="s">
        <v>47124</v>
      </c>
      <c r="C6471" s="21" t="s">
        <v>47125</v>
      </c>
      <c r="D6471" s="21" t="s">
        <v>47126</v>
      </c>
      <c r="E6471" s="21" t="s">
        <v>47127</v>
      </c>
      <c r="F6471" s="21" t="s">
        <v>15060</v>
      </c>
    </row>
    <row r="6472" spans="1:6" ht="32" customHeight="1">
      <c r="A6472" s="19" t="s">
        <v>47128</v>
      </c>
      <c r="B6472" s="20" t="s">
        <v>47129</v>
      </c>
      <c r="C6472" s="21" t="s">
        <v>47130</v>
      </c>
      <c r="D6472" s="21" t="s">
        <v>47131</v>
      </c>
      <c r="E6472" s="21" t="s">
        <v>47132</v>
      </c>
      <c r="F6472" s="21" t="s">
        <v>15060</v>
      </c>
    </row>
    <row r="6473" spans="1:6" ht="32" customHeight="1">
      <c r="A6473" s="19" t="s">
        <v>47133</v>
      </c>
      <c r="B6473" s="20" t="s">
        <v>47134</v>
      </c>
      <c r="C6473" s="21" t="s">
        <v>47135</v>
      </c>
      <c r="D6473" s="21" t="s">
        <v>47136</v>
      </c>
      <c r="E6473" s="21" t="s">
        <v>47137</v>
      </c>
      <c r="F6473" s="21" t="s">
        <v>15060</v>
      </c>
    </row>
    <row r="6474" spans="1:6" ht="32" customHeight="1">
      <c r="A6474" s="19" t="s">
        <v>47138</v>
      </c>
      <c r="B6474" s="20" t="s">
        <v>47139</v>
      </c>
      <c r="C6474" s="21" t="s">
        <v>47140</v>
      </c>
      <c r="D6474" s="21" t="s">
        <v>47141</v>
      </c>
      <c r="E6474" s="21" t="s">
        <v>47142</v>
      </c>
      <c r="F6474" s="21" t="s">
        <v>15060</v>
      </c>
    </row>
    <row r="6475" spans="1:6" ht="32" customHeight="1">
      <c r="A6475" s="19" t="s">
        <v>47143</v>
      </c>
      <c r="B6475" s="20" t="s">
        <v>47144</v>
      </c>
      <c r="C6475" s="21" t="s">
        <v>47145</v>
      </c>
      <c r="D6475" s="21" t="s">
        <v>47146</v>
      </c>
      <c r="E6475" s="21" t="s">
        <v>47147</v>
      </c>
      <c r="F6475" s="21" t="s">
        <v>15060</v>
      </c>
    </row>
    <row r="6476" spans="1:6" ht="32" customHeight="1">
      <c r="A6476" s="19" t="s">
        <v>47148</v>
      </c>
      <c r="B6476" s="20" t="s">
        <v>47149</v>
      </c>
      <c r="C6476" s="21" t="s">
        <v>47150</v>
      </c>
      <c r="D6476" s="21" t="s">
        <v>47151</v>
      </c>
      <c r="E6476" s="21" t="s">
        <v>47152</v>
      </c>
      <c r="F6476" s="21" t="s">
        <v>15060</v>
      </c>
    </row>
    <row r="6477" spans="1:6" ht="32" customHeight="1">
      <c r="A6477" s="19" t="s">
        <v>47153</v>
      </c>
      <c r="B6477" s="20" t="s">
        <v>47154</v>
      </c>
      <c r="C6477" s="21" t="s">
        <v>47155</v>
      </c>
      <c r="D6477" s="21" t="s">
        <v>47156</v>
      </c>
      <c r="E6477" s="21" t="s">
        <v>47157</v>
      </c>
      <c r="F6477" s="21" t="s">
        <v>15060</v>
      </c>
    </row>
    <row r="6478" spans="1:6" ht="32" customHeight="1">
      <c r="A6478" s="19" t="s">
        <v>47158</v>
      </c>
      <c r="B6478" s="20" t="s">
        <v>47159</v>
      </c>
      <c r="C6478" s="21" t="s">
        <v>47160</v>
      </c>
      <c r="D6478" s="21" t="s">
        <v>47161</v>
      </c>
      <c r="E6478" s="21" t="s">
        <v>47162</v>
      </c>
      <c r="F6478" s="21" t="s">
        <v>15060</v>
      </c>
    </row>
    <row r="6479" spans="1:6" ht="32" customHeight="1">
      <c r="A6479" s="19" t="s">
        <v>47163</v>
      </c>
      <c r="B6479" s="20" t="s">
        <v>47164</v>
      </c>
      <c r="C6479" s="21" t="s">
        <v>47165</v>
      </c>
      <c r="D6479" s="21" t="s">
        <v>47166</v>
      </c>
      <c r="E6479" s="21" t="s">
        <v>47167</v>
      </c>
      <c r="F6479" s="21" t="s">
        <v>15060</v>
      </c>
    </row>
    <row r="6480" spans="1:6" ht="32" customHeight="1">
      <c r="A6480" s="19" t="s">
        <v>47168</v>
      </c>
      <c r="B6480" s="20" t="s">
        <v>47169</v>
      </c>
      <c r="C6480" s="21" t="s">
        <v>47170</v>
      </c>
      <c r="D6480" s="21" t="s">
        <v>47171</v>
      </c>
      <c r="E6480" s="21" t="s">
        <v>47172</v>
      </c>
      <c r="F6480" s="21" t="s">
        <v>15060</v>
      </c>
    </row>
    <row r="6481" spans="1:6" ht="32" customHeight="1">
      <c r="A6481" s="19" t="s">
        <v>47173</v>
      </c>
      <c r="B6481" s="20" t="s">
        <v>47174</v>
      </c>
      <c r="C6481" s="21" t="s">
        <v>47175</v>
      </c>
      <c r="D6481" s="21" t="s">
        <v>47176</v>
      </c>
      <c r="E6481" s="21" t="s">
        <v>47177</v>
      </c>
      <c r="F6481" s="21" t="s">
        <v>15060</v>
      </c>
    </row>
    <row r="6482" spans="1:6" ht="32" customHeight="1">
      <c r="A6482" s="19" t="s">
        <v>47178</v>
      </c>
      <c r="B6482" s="20" t="s">
        <v>47179</v>
      </c>
      <c r="C6482" s="21" t="s">
        <v>47180</v>
      </c>
      <c r="D6482" s="21" t="s">
        <v>47181</v>
      </c>
      <c r="E6482" s="21" t="s">
        <v>47182</v>
      </c>
      <c r="F6482" s="21" t="s">
        <v>15060</v>
      </c>
    </row>
    <row r="6483" spans="1:6" ht="32" customHeight="1">
      <c r="A6483" s="19" t="s">
        <v>47183</v>
      </c>
      <c r="B6483" s="20" t="s">
        <v>47184</v>
      </c>
      <c r="C6483" s="21" t="s">
        <v>47185</v>
      </c>
      <c r="D6483" s="21" t="s">
        <v>47186</v>
      </c>
      <c r="E6483" s="21" t="s">
        <v>47187</v>
      </c>
      <c r="F6483" s="21" t="s">
        <v>15060</v>
      </c>
    </row>
    <row r="6484" spans="1:6" ht="32" customHeight="1">
      <c r="A6484" s="19" t="s">
        <v>47188</v>
      </c>
      <c r="B6484" s="20" t="s">
        <v>47189</v>
      </c>
      <c r="C6484" s="21" t="s">
        <v>47190</v>
      </c>
      <c r="D6484" s="21" t="s">
        <v>47191</v>
      </c>
      <c r="E6484" s="21" t="s">
        <v>47192</v>
      </c>
      <c r="F6484" s="21" t="s">
        <v>15060</v>
      </c>
    </row>
    <row r="6485" spans="1:6" ht="32" customHeight="1">
      <c r="A6485" s="19" t="s">
        <v>47193</v>
      </c>
      <c r="B6485" s="20" t="s">
        <v>47194</v>
      </c>
      <c r="C6485" s="21" t="s">
        <v>47195</v>
      </c>
      <c r="D6485" s="21" t="s">
        <v>47196</v>
      </c>
      <c r="E6485" s="21" t="s">
        <v>47197</v>
      </c>
      <c r="F6485" s="21" t="s">
        <v>15060</v>
      </c>
    </row>
    <row r="6486" spans="1:6" ht="32" customHeight="1">
      <c r="A6486" s="19" t="s">
        <v>47198</v>
      </c>
      <c r="B6486" s="20" t="s">
        <v>47199</v>
      </c>
      <c r="C6486" s="21" t="s">
        <v>47200</v>
      </c>
      <c r="D6486" s="21" t="s">
        <v>47201</v>
      </c>
      <c r="E6486" s="21" t="s">
        <v>47202</v>
      </c>
      <c r="F6486" s="21" t="s">
        <v>15060</v>
      </c>
    </row>
    <row r="6487" spans="1:6" ht="32" customHeight="1">
      <c r="A6487" s="19" t="s">
        <v>47203</v>
      </c>
      <c r="B6487" s="20" t="s">
        <v>47204</v>
      </c>
      <c r="C6487" s="21" t="s">
        <v>47205</v>
      </c>
      <c r="D6487" s="21" t="s">
        <v>47206</v>
      </c>
      <c r="E6487" s="21" t="s">
        <v>47207</v>
      </c>
      <c r="F6487" s="21" t="s">
        <v>15060</v>
      </c>
    </row>
    <row r="6488" spans="1:6" ht="32" customHeight="1">
      <c r="A6488" s="19" t="s">
        <v>47208</v>
      </c>
      <c r="B6488" s="20" t="s">
        <v>47209</v>
      </c>
      <c r="C6488" s="21" t="s">
        <v>47210</v>
      </c>
      <c r="D6488" s="21" t="s">
        <v>47211</v>
      </c>
      <c r="E6488" s="21" t="s">
        <v>47212</v>
      </c>
      <c r="F6488" s="21" t="s">
        <v>15060</v>
      </c>
    </row>
    <row r="6489" spans="1:6" ht="32" customHeight="1">
      <c r="A6489" s="19" t="s">
        <v>47213</v>
      </c>
      <c r="B6489" s="20" t="s">
        <v>47214</v>
      </c>
      <c r="C6489" s="21" t="s">
        <v>47215</v>
      </c>
      <c r="D6489" s="21" t="s">
        <v>47216</v>
      </c>
      <c r="E6489" s="21" t="s">
        <v>47217</v>
      </c>
      <c r="F6489" s="21" t="s">
        <v>15060</v>
      </c>
    </row>
    <row r="6490" spans="1:6" ht="32" customHeight="1">
      <c r="A6490" s="19" t="s">
        <v>47218</v>
      </c>
      <c r="B6490" s="20" t="s">
        <v>47219</v>
      </c>
      <c r="C6490" s="21" t="s">
        <v>47220</v>
      </c>
      <c r="D6490" s="21" t="s">
        <v>47221</v>
      </c>
      <c r="E6490" s="21" t="s">
        <v>47222</v>
      </c>
      <c r="F6490" s="21" t="s">
        <v>15060</v>
      </c>
    </row>
    <row r="6491" spans="1:6" ht="32" customHeight="1">
      <c r="A6491" s="19" t="s">
        <v>47223</v>
      </c>
      <c r="B6491" s="20" t="s">
        <v>47224</v>
      </c>
      <c r="C6491" s="21" t="s">
        <v>47225</v>
      </c>
      <c r="D6491" s="21" t="s">
        <v>47226</v>
      </c>
      <c r="E6491" s="21" t="s">
        <v>47227</v>
      </c>
      <c r="F6491" s="21" t="s">
        <v>15060</v>
      </c>
    </row>
    <row r="6492" spans="1:6" ht="32" customHeight="1">
      <c r="A6492" s="19" t="s">
        <v>47228</v>
      </c>
      <c r="B6492" s="20" t="s">
        <v>47229</v>
      </c>
      <c r="C6492" s="21" t="s">
        <v>47230</v>
      </c>
      <c r="D6492" s="21" t="s">
        <v>47231</v>
      </c>
      <c r="E6492" s="21" t="s">
        <v>47232</v>
      </c>
      <c r="F6492" s="21" t="s">
        <v>15060</v>
      </c>
    </row>
    <row r="6493" spans="1:6" ht="32" customHeight="1">
      <c r="A6493" s="19" t="s">
        <v>47233</v>
      </c>
      <c r="B6493" s="20" t="s">
        <v>47234</v>
      </c>
      <c r="C6493" s="21" t="s">
        <v>47235</v>
      </c>
      <c r="D6493" s="21" t="s">
        <v>47236</v>
      </c>
      <c r="E6493" s="21" t="s">
        <v>47237</v>
      </c>
      <c r="F6493" s="21" t="s">
        <v>15060</v>
      </c>
    </row>
    <row r="6494" spans="1:6" ht="32" customHeight="1">
      <c r="A6494" s="19" t="s">
        <v>47238</v>
      </c>
      <c r="B6494" s="20" t="s">
        <v>47239</v>
      </c>
      <c r="C6494" s="21" t="s">
        <v>47240</v>
      </c>
      <c r="D6494" s="21" t="s">
        <v>47241</v>
      </c>
      <c r="E6494" s="21" t="s">
        <v>47242</v>
      </c>
      <c r="F6494" s="21" t="s">
        <v>15060</v>
      </c>
    </row>
    <row r="6495" spans="1:6" ht="32" customHeight="1">
      <c r="A6495" s="19" t="s">
        <v>47243</v>
      </c>
      <c r="B6495" s="20" t="s">
        <v>47244</v>
      </c>
      <c r="C6495" s="21" t="s">
        <v>47245</v>
      </c>
      <c r="D6495" s="21" t="s">
        <v>47246</v>
      </c>
      <c r="E6495" s="21" t="s">
        <v>47247</v>
      </c>
      <c r="F6495" s="21" t="s">
        <v>15060</v>
      </c>
    </row>
    <row r="6496" spans="1:6" ht="32" customHeight="1">
      <c r="A6496" s="19" t="s">
        <v>47248</v>
      </c>
      <c r="B6496" s="20" t="s">
        <v>47249</v>
      </c>
      <c r="C6496" s="21" t="s">
        <v>47250</v>
      </c>
      <c r="D6496" s="21" t="s">
        <v>47251</v>
      </c>
      <c r="E6496" s="21" t="s">
        <v>47252</v>
      </c>
      <c r="F6496" s="21" t="s">
        <v>15060</v>
      </c>
    </row>
    <row r="6497" spans="1:6" ht="32" customHeight="1">
      <c r="A6497" s="19" t="s">
        <v>47253</v>
      </c>
      <c r="B6497" s="20" t="s">
        <v>47254</v>
      </c>
      <c r="C6497" s="21" t="s">
        <v>47255</v>
      </c>
      <c r="D6497" s="21" t="s">
        <v>47256</v>
      </c>
      <c r="E6497" s="21" t="s">
        <v>47257</v>
      </c>
      <c r="F6497" s="21" t="s">
        <v>15060</v>
      </c>
    </row>
    <row r="6498" spans="1:6" ht="32" customHeight="1">
      <c r="A6498" s="19" t="s">
        <v>47258</v>
      </c>
      <c r="B6498" s="20" t="s">
        <v>47259</v>
      </c>
      <c r="C6498" s="21" t="s">
        <v>47260</v>
      </c>
      <c r="D6498" s="21" t="s">
        <v>47261</v>
      </c>
      <c r="E6498" s="21" t="s">
        <v>47262</v>
      </c>
      <c r="F6498" s="21" t="s">
        <v>15060</v>
      </c>
    </row>
    <row r="6499" spans="1:6" ht="32" customHeight="1">
      <c r="A6499" s="19" t="s">
        <v>47263</v>
      </c>
      <c r="B6499" s="20" t="s">
        <v>47264</v>
      </c>
      <c r="C6499" s="21" t="s">
        <v>47265</v>
      </c>
      <c r="D6499" s="21" t="s">
        <v>47266</v>
      </c>
      <c r="E6499" s="21" t="s">
        <v>47267</v>
      </c>
      <c r="F6499" s="21" t="s">
        <v>15060</v>
      </c>
    </row>
    <row r="6500" spans="1:6" ht="32" customHeight="1">
      <c r="A6500" s="19" t="s">
        <v>47268</v>
      </c>
      <c r="B6500" s="20" t="s">
        <v>47269</v>
      </c>
      <c r="C6500" s="21" t="s">
        <v>47270</v>
      </c>
      <c r="D6500" s="21" t="s">
        <v>47271</v>
      </c>
      <c r="E6500" s="21" t="s">
        <v>47272</v>
      </c>
      <c r="F6500" s="21" t="s">
        <v>15060</v>
      </c>
    </row>
    <row r="6501" spans="1:6" ht="32" customHeight="1">
      <c r="A6501" s="19" t="s">
        <v>47273</v>
      </c>
      <c r="B6501" s="20" t="s">
        <v>47274</v>
      </c>
      <c r="C6501" s="21" t="s">
        <v>47275</v>
      </c>
      <c r="D6501" s="21" t="s">
        <v>47276</v>
      </c>
      <c r="E6501" s="21" t="s">
        <v>47277</v>
      </c>
      <c r="F6501" s="21" t="s">
        <v>15060</v>
      </c>
    </row>
    <row r="6502" spans="1:6" ht="32" customHeight="1">
      <c r="A6502" s="19" t="s">
        <v>47278</v>
      </c>
      <c r="B6502" s="20" t="s">
        <v>47279</v>
      </c>
      <c r="C6502" s="21" t="s">
        <v>47280</v>
      </c>
      <c r="D6502" s="21" t="s">
        <v>47281</v>
      </c>
      <c r="E6502" s="21" t="s">
        <v>47282</v>
      </c>
      <c r="F6502" s="21" t="s">
        <v>15060</v>
      </c>
    </row>
    <row r="6503" spans="1:6" ht="32" customHeight="1">
      <c r="A6503" s="19" t="s">
        <v>47283</v>
      </c>
      <c r="B6503" s="20" t="s">
        <v>47284</v>
      </c>
      <c r="C6503" s="21" t="s">
        <v>47285</v>
      </c>
      <c r="D6503" s="21" t="s">
        <v>47286</v>
      </c>
      <c r="E6503" s="21" t="s">
        <v>47287</v>
      </c>
      <c r="F6503" s="21" t="s">
        <v>15060</v>
      </c>
    </row>
    <row r="6504" spans="1:6" ht="32" customHeight="1">
      <c r="A6504" s="19" t="s">
        <v>47288</v>
      </c>
      <c r="B6504" s="20" t="s">
        <v>47289</v>
      </c>
      <c r="C6504" s="21" t="s">
        <v>47290</v>
      </c>
      <c r="D6504" s="21" t="s">
        <v>47291</v>
      </c>
      <c r="E6504" s="21" t="s">
        <v>47292</v>
      </c>
      <c r="F6504" s="21" t="s">
        <v>15060</v>
      </c>
    </row>
    <row r="6505" spans="1:6" ht="32" customHeight="1">
      <c r="A6505" s="19" t="s">
        <v>47293</v>
      </c>
      <c r="B6505" s="20" t="s">
        <v>47294</v>
      </c>
      <c r="C6505" s="21" t="s">
        <v>47295</v>
      </c>
      <c r="D6505" s="21" t="s">
        <v>47296</v>
      </c>
      <c r="E6505" s="21" t="s">
        <v>47297</v>
      </c>
      <c r="F6505" s="21" t="s">
        <v>15060</v>
      </c>
    </row>
    <row r="6506" spans="1:6" ht="32" customHeight="1">
      <c r="A6506" s="19" t="s">
        <v>47298</v>
      </c>
      <c r="B6506" s="20" t="s">
        <v>47299</v>
      </c>
      <c r="C6506" s="21" t="s">
        <v>47300</v>
      </c>
      <c r="D6506" s="21" t="s">
        <v>47301</v>
      </c>
      <c r="E6506" s="21" t="s">
        <v>47302</v>
      </c>
      <c r="F6506" s="21" t="s">
        <v>15060</v>
      </c>
    </row>
    <row r="6507" spans="1:6" ht="32" customHeight="1">
      <c r="A6507" s="19" t="s">
        <v>47303</v>
      </c>
      <c r="B6507" s="20" t="s">
        <v>47304</v>
      </c>
      <c r="C6507" s="21" t="s">
        <v>47305</v>
      </c>
      <c r="D6507" s="21" t="s">
        <v>47306</v>
      </c>
      <c r="E6507" s="21" t="s">
        <v>47307</v>
      </c>
      <c r="F6507" s="21" t="s">
        <v>15060</v>
      </c>
    </row>
    <row r="6508" spans="1:6" ht="32" customHeight="1">
      <c r="A6508" s="19" t="s">
        <v>47308</v>
      </c>
      <c r="B6508" s="20" t="s">
        <v>47309</v>
      </c>
      <c r="C6508" s="21" t="s">
        <v>47310</v>
      </c>
      <c r="D6508" s="21" t="s">
        <v>47311</v>
      </c>
      <c r="E6508" s="21" t="s">
        <v>47312</v>
      </c>
      <c r="F6508" s="21" t="s">
        <v>15060</v>
      </c>
    </row>
    <row r="6509" spans="1:6" ht="32" customHeight="1">
      <c r="A6509" s="19" t="s">
        <v>47313</v>
      </c>
      <c r="B6509" s="20" t="s">
        <v>47314</v>
      </c>
      <c r="C6509" s="21" t="s">
        <v>47315</v>
      </c>
      <c r="D6509" s="21" t="s">
        <v>47316</v>
      </c>
      <c r="E6509" s="21" t="s">
        <v>47317</v>
      </c>
      <c r="F6509" s="21" t="s">
        <v>15060</v>
      </c>
    </row>
    <row r="6510" spans="1:6" ht="32" customHeight="1">
      <c r="A6510" s="19" t="s">
        <v>47318</v>
      </c>
      <c r="B6510" s="20" t="s">
        <v>47319</v>
      </c>
      <c r="C6510" s="21" t="s">
        <v>47320</v>
      </c>
      <c r="D6510" s="21" t="s">
        <v>47321</v>
      </c>
      <c r="E6510" s="21" t="s">
        <v>47322</v>
      </c>
      <c r="F6510" s="21" t="s">
        <v>15060</v>
      </c>
    </row>
    <row r="6511" spans="1:6" ht="32" customHeight="1">
      <c r="A6511" s="19" t="s">
        <v>47323</v>
      </c>
      <c r="B6511" s="20" t="s">
        <v>47324</v>
      </c>
      <c r="C6511" s="21" t="s">
        <v>47325</v>
      </c>
      <c r="D6511" s="21" t="s">
        <v>47326</v>
      </c>
      <c r="E6511" s="21" t="s">
        <v>47327</v>
      </c>
      <c r="F6511" s="21" t="s">
        <v>15060</v>
      </c>
    </row>
    <row r="6512" spans="1:6" ht="32" customHeight="1">
      <c r="A6512" s="19" t="s">
        <v>47328</v>
      </c>
      <c r="B6512" s="20" t="s">
        <v>47329</v>
      </c>
      <c r="C6512" s="21" t="s">
        <v>47330</v>
      </c>
      <c r="D6512" s="21" t="s">
        <v>47331</v>
      </c>
      <c r="E6512" s="21" t="s">
        <v>47332</v>
      </c>
      <c r="F6512" s="21" t="s">
        <v>15060</v>
      </c>
    </row>
    <row r="6513" spans="1:6" ht="32" customHeight="1">
      <c r="A6513" s="19" t="s">
        <v>47333</v>
      </c>
      <c r="B6513" s="20" t="s">
        <v>47334</v>
      </c>
      <c r="C6513" s="21" t="s">
        <v>47335</v>
      </c>
      <c r="D6513" s="21" t="s">
        <v>47336</v>
      </c>
      <c r="E6513" s="21" t="s">
        <v>47337</v>
      </c>
      <c r="F6513" s="21" t="s">
        <v>15060</v>
      </c>
    </row>
    <row r="6514" spans="1:6" ht="32" customHeight="1">
      <c r="A6514" s="19" t="s">
        <v>47338</v>
      </c>
      <c r="B6514" s="20" t="s">
        <v>47339</v>
      </c>
      <c r="C6514" s="21" t="s">
        <v>47340</v>
      </c>
      <c r="D6514" s="21" t="s">
        <v>47341</v>
      </c>
      <c r="E6514" s="21" t="s">
        <v>47342</v>
      </c>
      <c r="F6514" s="21" t="s">
        <v>15060</v>
      </c>
    </row>
    <row r="6515" spans="1:6" ht="32" customHeight="1">
      <c r="A6515" s="19" t="s">
        <v>47343</v>
      </c>
      <c r="B6515" s="20" t="s">
        <v>47344</v>
      </c>
      <c r="C6515" s="21" t="s">
        <v>47345</v>
      </c>
      <c r="D6515" s="21" t="s">
        <v>47346</v>
      </c>
      <c r="E6515" s="21" t="s">
        <v>47347</v>
      </c>
      <c r="F6515" s="21" t="s">
        <v>15060</v>
      </c>
    </row>
    <row r="6516" spans="1:6" ht="32" customHeight="1">
      <c r="A6516" s="19" t="s">
        <v>47348</v>
      </c>
      <c r="B6516" s="20" t="s">
        <v>47349</v>
      </c>
      <c r="C6516" s="21" t="s">
        <v>47350</v>
      </c>
      <c r="D6516" s="21" t="s">
        <v>47351</v>
      </c>
      <c r="E6516" s="21" t="s">
        <v>47352</v>
      </c>
      <c r="F6516" s="21" t="s">
        <v>15060</v>
      </c>
    </row>
    <row r="6517" spans="1:6" ht="32" customHeight="1">
      <c r="A6517" s="19" t="s">
        <v>47353</v>
      </c>
      <c r="B6517" s="20" t="s">
        <v>47354</v>
      </c>
      <c r="C6517" s="21" t="s">
        <v>47355</v>
      </c>
      <c r="D6517" s="21" t="s">
        <v>47356</v>
      </c>
      <c r="E6517" s="21" t="s">
        <v>47357</v>
      </c>
      <c r="F6517" s="21" t="s">
        <v>15060</v>
      </c>
    </row>
    <row r="6518" spans="1:6" ht="32" customHeight="1">
      <c r="A6518" s="19" t="s">
        <v>47358</v>
      </c>
      <c r="B6518" s="20" t="s">
        <v>47359</v>
      </c>
      <c r="C6518" s="21" t="s">
        <v>47360</v>
      </c>
      <c r="D6518" s="21" t="s">
        <v>47361</v>
      </c>
      <c r="E6518" s="21" t="s">
        <v>47362</v>
      </c>
      <c r="F6518" s="21" t="s">
        <v>15060</v>
      </c>
    </row>
    <row r="6519" spans="1:6" ht="32" customHeight="1">
      <c r="A6519" s="19" t="s">
        <v>47363</v>
      </c>
      <c r="B6519" s="20" t="s">
        <v>47364</v>
      </c>
      <c r="C6519" s="21" t="s">
        <v>47365</v>
      </c>
      <c r="D6519" s="21" t="s">
        <v>47366</v>
      </c>
      <c r="E6519" s="21" t="s">
        <v>47367</v>
      </c>
      <c r="F6519" s="21" t="s">
        <v>15060</v>
      </c>
    </row>
    <row r="6520" spans="1:6" ht="32" customHeight="1">
      <c r="A6520" s="19" t="s">
        <v>47368</v>
      </c>
      <c r="B6520" s="20" t="s">
        <v>47369</v>
      </c>
      <c r="C6520" s="21" t="s">
        <v>47370</v>
      </c>
      <c r="D6520" s="21" t="s">
        <v>47371</v>
      </c>
      <c r="E6520" s="21" t="s">
        <v>47372</v>
      </c>
      <c r="F6520" s="21" t="s">
        <v>15060</v>
      </c>
    </row>
    <row r="6521" spans="1:6" ht="32" customHeight="1">
      <c r="A6521" s="19" t="s">
        <v>47373</v>
      </c>
      <c r="B6521" s="20" t="s">
        <v>47374</v>
      </c>
      <c r="C6521" s="21" t="s">
        <v>47375</v>
      </c>
      <c r="D6521" s="21" t="s">
        <v>47376</v>
      </c>
      <c r="E6521" s="21" t="s">
        <v>47377</v>
      </c>
      <c r="F6521" s="21" t="s">
        <v>15060</v>
      </c>
    </row>
    <row r="6522" spans="1:6" ht="32" customHeight="1">
      <c r="A6522" s="19" t="s">
        <v>47378</v>
      </c>
      <c r="B6522" s="20" t="s">
        <v>47379</v>
      </c>
      <c r="C6522" s="21" t="s">
        <v>47380</v>
      </c>
      <c r="D6522" s="21" t="s">
        <v>47381</v>
      </c>
      <c r="E6522" s="21" t="s">
        <v>47382</v>
      </c>
      <c r="F6522" s="21" t="s">
        <v>15060</v>
      </c>
    </row>
    <row r="6523" spans="1:6" ht="32" customHeight="1">
      <c r="A6523" s="19" t="s">
        <v>47383</v>
      </c>
      <c r="B6523" s="20" t="s">
        <v>47384</v>
      </c>
      <c r="C6523" s="21" t="s">
        <v>47385</v>
      </c>
      <c r="D6523" s="21" t="s">
        <v>47386</v>
      </c>
      <c r="E6523" s="21" t="s">
        <v>47387</v>
      </c>
      <c r="F6523" s="21" t="s">
        <v>15060</v>
      </c>
    </row>
    <row r="6524" spans="1:6" ht="32" customHeight="1">
      <c r="A6524" s="19" t="s">
        <v>47388</v>
      </c>
      <c r="B6524" s="20" t="s">
        <v>47389</v>
      </c>
      <c r="C6524" s="21" t="s">
        <v>47390</v>
      </c>
      <c r="D6524" s="21" t="s">
        <v>47391</v>
      </c>
      <c r="E6524" s="21" t="s">
        <v>47392</v>
      </c>
      <c r="F6524" s="21" t="s">
        <v>15060</v>
      </c>
    </row>
    <row r="6525" spans="1:6" ht="32" customHeight="1">
      <c r="A6525" s="19" t="s">
        <v>47393</v>
      </c>
      <c r="B6525" s="20" t="s">
        <v>47394</v>
      </c>
      <c r="C6525" s="21" t="s">
        <v>47395</v>
      </c>
      <c r="D6525" s="21" t="s">
        <v>47396</v>
      </c>
      <c r="E6525" s="21" t="s">
        <v>47397</v>
      </c>
      <c r="F6525" s="21" t="s">
        <v>15060</v>
      </c>
    </row>
    <row r="6526" spans="1:6" ht="32" customHeight="1">
      <c r="A6526" s="19" t="s">
        <v>47398</v>
      </c>
      <c r="B6526" s="20" t="s">
        <v>47399</v>
      </c>
      <c r="C6526" s="21" t="s">
        <v>47400</v>
      </c>
      <c r="D6526" s="21" t="s">
        <v>47401</v>
      </c>
      <c r="E6526" s="21" t="s">
        <v>47402</v>
      </c>
      <c r="F6526" s="21" t="s">
        <v>15060</v>
      </c>
    </row>
    <row r="6527" spans="1:6" ht="32" customHeight="1">
      <c r="A6527" s="19" t="s">
        <v>47403</v>
      </c>
      <c r="B6527" s="20" t="s">
        <v>47404</v>
      </c>
      <c r="C6527" s="21" t="s">
        <v>47405</v>
      </c>
      <c r="D6527" s="21" t="s">
        <v>47406</v>
      </c>
      <c r="E6527" s="21" t="s">
        <v>47407</v>
      </c>
      <c r="F6527" s="21" t="s">
        <v>15060</v>
      </c>
    </row>
    <row r="6528" spans="1:6" ht="32" customHeight="1">
      <c r="A6528" s="19" t="s">
        <v>47408</v>
      </c>
      <c r="B6528" s="20" t="s">
        <v>47409</v>
      </c>
      <c r="C6528" s="21" t="s">
        <v>47410</v>
      </c>
      <c r="D6528" s="21" t="s">
        <v>47411</v>
      </c>
      <c r="E6528" s="21" t="s">
        <v>47412</v>
      </c>
      <c r="F6528" s="21" t="s">
        <v>15060</v>
      </c>
    </row>
    <row r="6529" spans="1:6" ht="32" customHeight="1">
      <c r="A6529" s="19" t="s">
        <v>47413</v>
      </c>
      <c r="B6529" s="20" t="s">
        <v>47414</v>
      </c>
      <c r="C6529" s="21" t="s">
        <v>47415</v>
      </c>
      <c r="D6529" s="21" t="s">
        <v>47416</v>
      </c>
      <c r="E6529" s="21" t="s">
        <v>47417</v>
      </c>
      <c r="F6529" s="21" t="s">
        <v>15060</v>
      </c>
    </row>
    <row r="6530" spans="1:6" ht="32" customHeight="1">
      <c r="A6530" s="19" t="s">
        <v>47418</v>
      </c>
      <c r="B6530" s="20" t="s">
        <v>47419</v>
      </c>
      <c r="C6530" s="21" t="s">
        <v>47420</v>
      </c>
      <c r="D6530" s="21" t="s">
        <v>47421</v>
      </c>
      <c r="E6530" s="21" t="s">
        <v>47422</v>
      </c>
      <c r="F6530" s="21" t="s">
        <v>15060</v>
      </c>
    </row>
    <row r="6531" spans="1:6" ht="32" customHeight="1">
      <c r="A6531" s="19" t="s">
        <v>47423</v>
      </c>
      <c r="B6531" s="20" t="s">
        <v>47424</v>
      </c>
      <c r="C6531" s="21" t="s">
        <v>47425</v>
      </c>
      <c r="D6531" s="21" t="s">
        <v>47426</v>
      </c>
      <c r="E6531" s="21" t="s">
        <v>47427</v>
      </c>
      <c r="F6531" s="21" t="s">
        <v>15060</v>
      </c>
    </row>
    <row r="6532" spans="1:6" ht="32" customHeight="1">
      <c r="A6532" s="19" t="s">
        <v>47428</v>
      </c>
      <c r="B6532" s="20" t="s">
        <v>47429</v>
      </c>
      <c r="C6532" s="21" t="s">
        <v>47430</v>
      </c>
      <c r="D6532" s="21" t="s">
        <v>47431</v>
      </c>
      <c r="E6532" s="22">
        <v>100</v>
      </c>
      <c r="F6532" s="21" t="s">
        <v>15060</v>
      </c>
    </row>
    <row r="6533" spans="1:6" ht="32" customHeight="1">
      <c r="A6533" s="19" t="s">
        <v>47432</v>
      </c>
      <c r="B6533" s="20" t="s">
        <v>47433</v>
      </c>
      <c r="C6533" s="21" t="s">
        <v>47434</v>
      </c>
      <c r="D6533" s="21" t="s">
        <v>47435</v>
      </c>
      <c r="E6533" s="21" t="s">
        <v>47436</v>
      </c>
      <c r="F6533" s="21" t="s">
        <v>15060</v>
      </c>
    </row>
    <row r="6534" spans="1:6" ht="32" customHeight="1">
      <c r="A6534" s="19" t="s">
        <v>47437</v>
      </c>
      <c r="B6534" s="20" t="s">
        <v>47438</v>
      </c>
      <c r="C6534" s="21" t="s">
        <v>47439</v>
      </c>
      <c r="D6534" s="21" t="s">
        <v>47440</v>
      </c>
      <c r="E6534" s="21" t="s">
        <v>47441</v>
      </c>
      <c r="F6534" s="21" t="s">
        <v>15060</v>
      </c>
    </row>
    <row r="6535" spans="1:6" ht="32" customHeight="1">
      <c r="A6535" s="19" t="s">
        <v>47442</v>
      </c>
      <c r="B6535" s="20" t="s">
        <v>47443</v>
      </c>
      <c r="C6535" s="21" t="s">
        <v>47444</v>
      </c>
      <c r="D6535" s="21" t="s">
        <v>47445</v>
      </c>
      <c r="E6535" s="21" t="s">
        <v>47446</v>
      </c>
      <c r="F6535" s="21" t="s">
        <v>15060</v>
      </c>
    </row>
    <row r="6536" spans="1:6" ht="32" customHeight="1">
      <c r="A6536" s="19" t="s">
        <v>47447</v>
      </c>
      <c r="B6536" s="20" t="s">
        <v>47448</v>
      </c>
      <c r="C6536" s="21" t="s">
        <v>47449</v>
      </c>
      <c r="D6536" s="21" t="s">
        <v>47450</v>
      </c>
      <c r="E6536" s="21" t="s">
        <v>47451</v>
      </c>
      <c r="F6536" s="21" t="s">
        <v>15060</v>
      </c>
    </row>
    <row r="6537" spans="1:6" ht="32" customHeight="1">
      <c r="A6537" s="19" t="s">
        <v>47452</v>
      </c>
      <c r="B6537" s="20" t="s">
        <v>47453</v>
      </c>
      <c r="C6537" s="21" t="s">
        <v>47454</v>
      </c>
      <c r="D6537" s="21" t="s">
        <v>47455</v>
      </c>
      <c r="E6537" s="21" t="s">
        <v>47456</v>
      </c>
      <c r="F6537" s="21" t="s">
        <v>15060</v>
      </c>
    </row>
    <row r="6538" spans="1:6" ht="32" customHeight="1">
      <c r="A6538" s="19" t="s">
        <v>47457</v>
      </c>
      <c r="B6538" s="20" t="s">
        <v>47458</v>
      </c>
      <c r="C6538" s="21" t="s">
        <v>47459</v>
      </c>
      <c r="D6538" s="21" t="s">
        <v>47460</v>
      </c>
      <c r="E6538" s="21" t="s">
        <v>47461</v>
      </c>
      <c r="F6538" s="21" t="s">
        <v>15060</v>
      </c>
    </row>
    <row r="6539" spans="1:6" ht="32" customHeight="1">
      <c r="A6539" s="19" t="s">
        <v>47462</v>
      </c>
      <c r="B6539" s="20" t="s">
        <v>47463</v>
      </c>
      <c r="C6539" s="21" t="s">
        <v>47464</v>
      </c>
      <c r="D6539" s="21" t="s">
        <v>47465</v>
      </c>
      <c r="E6539" s="22">
        <v>100</v>
      </c>
      <c r="F6539" s="21" t="s">
        <v>15060</v>
      </c>
    </row>
    <row r="6540" spans="1:6" ht="32" customHeight="1">
      <c r="A6540" s="19" t="s">
        <v>47466</v>
      </c>
      <c r="B6540" s="20" t="s">
        <v>47467</v>
      </c>
      <c r="C6540" s="21" t="s">
        <v>47468</v>
      </c>
      <c r="D6540" s="21" t="s">
        <v>47469</v>
      </c>
      <c r="E6540" s="21" t="s">
        <v>47470</v>
      </c>
      <c r="F6540" s="21" t="s">
        <v>15060</v>
      </c>
    </row>
    <row r="6541" spans="1:6" ht="32" customHeight="1">
      <c r="A6541" s="19" t="s">
        <v>47471</v>
      </c>
      <c r="B6541" s="20" t="s">
        <v>47472</v>
      </c>
      <c r="C6541" s="21" t="s">
        <v>47473</v>
      </c>
      <c r="D6541" s="21" t="s">
        <v>47474</v>
      </c>
      <c r="E6541" s="21" t="s">
        <v>47475</v>
      </c>
      <c r="F6541" s="21" t="s">
        <v>15060</v>
      </c>
    </row>
    <row r="6542" spans="1:6" ht="32" customHeight="1">
      <c r="A6542" s="19" t="s">
        <v>47476</v>
      </c>
      <c r="B6542" s="20" t="s">
        <v>47477</v>
      </c>
      <c r="C6542" s="21" t="s">
        <v>47478</v>
      </c>
      <c r="D6542" s="21" t="s">
        <v>47479</v>
      </c>
      <c r="E6542" s="21" t="s">
        <v>47480</v>
      </c>
      <c r="F6542" s="21" t="s">
        <v>15060</v>
      </c>
    </row>
    <row r="6543" spans="1:6" ht="32" customHeight="1">
      <c r="A6543" s="19" t="s">
        <v>47481</v>
      </c>
      <c r="B6543" s="20" t="s">
        <v>47482</v>
      </c>
      <c r="C6543" s="21" t="s">
        <v>47483</v>
      </c>
      <c r="D6543" s="21" t="s">
        <v>47484</v>
      </c>
      <c r="E6543" s="21" t="s">
        <v>47485</v>
      </c>
      <c r="F6543" s="21" t="s">
        <v>15060</v>
      </c>
    </row>
    <row r="6544" spans="1:6" ht="32" customHeight="1">
      <c r="A6544" s="19" t="s">
        <v>47486</v>
      </c>
      <c r="B6544" s="20" t="s">
        <v>47487</v>
      </c>
      <c r="C6544" s="21" t="s">
        <v>47488</v>
      </c>
      <c r="D6544" s="21" t="s">
        <v>47489</v>
      </c>
      <c r="E6544" s="21" t="s">
        <v>47490</v>
      </c>
      <c r="F6544" s="21" t="s">
        <v>15060</v>
      </c>
    </row>
    <row r="6545" spans="1:6" ht="32" customHeight="1">
      <c r="A6545" s="19" t="s">
        <v>47491</v>
      </c>
      <c r="B6545" s="20" t="s">
        <v>47492</v>
      </c>
      <c r="C6545" s="21" t="s">
        <v>47493</v>
      </c>
      <c r="D6545" s="21" t="s">
        <v>47494</v>
      </c>
      <c r="E6545" s="21" t="s">
        <v>47495</v>
      </c>
      <c r="F6545" s="21" t="s">
        <v>15060</v>
      </c>
    </row>
    <row r="6546" spans="1:6" ht="32" customHeight="1">
      <c r="A6546" s="19" t="s">
        <v>47496</v>
      </c>
      <c r="B6546" s="20" t="s">
        <v>47497</v>
      </c>
      <c r="C6546" s="21" t="s">
        <v>47498</v>
      </c>
      <c r="D6546" s="21" t="s">
        <v>47499</v>
      </c>
      <c r="E6546" s="21" t="s">
        <v>47500</v>
      </c>
      <c r="F6546" s="21" t="s">
        <v>15060</v>
      </c>
    </row>
    <row r="6547" spans="1:6" ht="32" customHeight="1">
      <c r="A6547" s="19" t="s">
        <v>47501</v>
      </c>
      <c r="B6547" s="20" t="s">
        <v>47502</v>
      </c>
      <c r="C6547" s="21" t="s">
        <v>47503</v>
      </c>
      <c r="D6547" s="21" t="s">
        <v>47504</v>
      </c>
      <c r="E6547" s="21" t="s">
        <v>47505</v>
      </c>
      <c r="F6547" s="21" t="s">
        <v>15060</v>
      </c>
    </row>
    <row r="6548" spans="1:6" ht="32" customHeight="1">
      <c r="A6548" s="19" t="s">
        <v>47506</v>
      </c>
      <c r="B6548" s="20" t="s">
        <v>47507</v>
      </c>
      <c r="C6548" s="21" t="s">
        <v>47508</v>
      </c>
      <c r="D6548" s="21" t="s">
        <v>47509</v>
      </c>
      <c r="E6548" s="21" t="s">
        <v>47510</v>
      </c>
      <c r="F6548" s="21" t="s">
        <v>15060</v>
      </c>
    </row>
    <row r="6549" spans="1:6" ht="32" customHeight="1">
      <c r="A6549" s="19" t="s">
        <v>47511</v>
      </c>
      <c r="B6549" s="20" t="s">
        <v>47512</v>
      </c>
      <c r="C6549" s="21" t="s">
        <v>47513</v>
      </c>
      <c r="D6549" s="21" t="s">
        <v>47514</v>
      </c>
      <c r="E6549" s="21" t="s">
        <v>47515</v>
      </c>
      <c r="F6549" s="21" t="s">
        <v>15060</v>
      </c>
    </row>
    <row r="6550" spans="1:6" ht="32" customHeight="1">
      <c r="A6550" s="19" t="s">
        <v>47516</v>
      </c>
      <c r="B6550" s="20" t="s">
        <v>47517</v>
      </c>
      <c r="C6550" s="21" t="s">
        <v>47518</v>
      </c>
      <c r="D6550" s="21" t="s">
        <v>47519</v>
      </c>
      <c r="E6550" s="21" t="s">
        <v>47520</v>
      </c>
      <c r="F6550" s="21" t="s">
        <v>15060</v>
      </c>
    </row>
    <row r="6551" spans="1:6" ht="32" customHeight="1">
      <c r="A6551" s="19" t="s">
        <v>47521</v>
      </c>
      <c r="B6551" s="20" t="s">
        <v>47522</v>
      </c>
      <c r="C6551" s="21" t="s">
        <v>47523</v>
      </c>
      <c r="D6551" s="21" t="s">
        <v>47524</v>
      </c>
      <c r="E6551" s="21" t="s">
        <v>47525</v>
      </c>
      <c r="F6551" s="21" t="s">
        <v>15060</v>
      </c>
    </row>
    <row r="6552" spans="1:6" ht="32" customHeight="1">
      <c r="A6552" s="19" t="s">
        <v>47526</v>
      </c>
      <c r="B6552" s="20" t="s">
        <v>47527</v>
      </c>
      <c r="C6552" s="21" t="s">
        <v>47528</v>
      </c>
      <c r="D6552" s="21" t="s">
        <v>47529</v>
      </c>
      <c r="E6552" s="21" t="s">
        <v>47530</v>
      </c>
      <c r="F6552" s="21" t="s">
        <v>15060</v>
      </c>
    </row>
    <row r="6553" spans="1:6" ht="32" customHeight="1">
      <c r="A6553" s="19" t="s">
        <v>47531</v>
      </c>
      <c r="B6553" s="20" t="s">
        <v>47532</v>
      </c>
      <c r="C6553" s="21" t="s">
        <v>47533</v>
      </c>
      <c r="D6553" s="21" t="s">
        <v>47534</v>
      </c>
      <c r="E6553" s="21" t="s">
        <v>47535</v>
      </c>
      <c r="F6553" s="21" t="s">
        <v>15060</v>
      </c>
    </row>
    <row r="6554" spans="1:6" ht="32" customHeight="1">
      <c r="A6554" s="19" t="s">
        <v>47536</v>
      </c>
      <c r="B6554" s="20" t="s">
        <v>47537</v>
      </c>
      <c r="C6554" s="21" t="s">
        <v>47538</v>
      </c>
      <c r="D6554" s="21" t="s">
        <v>47539</v>
      </c>
      <c r="E6554" s="21" t="s">
        <v>47540</v>
      </c>
      <c r="F6554" s="21" t="s">
        <v>15060</v>
      </c>
    </row>
    <row r="6555" spans="1:6" ht="32" customHeight="1">
      <c r="A6555" s="19" t="s">
        <v>47541</v>
      </c>
      <c r="B6555" s="20" t="s">
        <v>47542</v>
      </c>
      <c r="C6555" s="21" t="s">
        <v>47543</v>
      </c>
      <c r="D6555" s="21" t="s">
        <v>47544</v>
      </c>
      <c r="E6555" s="22">
        <v>100</v>
      </c>
      <c r="F6555" s="21" t="s">
        <v>15060</v>
      </c>
    </row>
    <row r="6556" spans="1:6" ht="32" customHeight="1">
      <c r="A6556" s="19" t="s">
        <v>47545</v>
      </c>
      <c r="B6556" s="20" t="s">
        <v>47546</v>
      </c>
      <c r="C6556" s="21" t="s">
        <v>47547</v>
      </c>
      <c r="D6556" s="21" t="s">
        <v>47548</v>
      </c>
      <c r="E6556" s="21" t="s">
        <v>47549</v>
      </c>
      <c r="F6556" s="21" t="s">
        <v>15060</v>
      </c>
    </row>
    <row r="6557" spans="1:6" ht="32" customHeight="1">
      <c r="A6557" s="19" t="s">
        <v>47550</v>
      </c>
      <c r="B6557" s="20" t="s">
        <v>47551</v>
      </c>
      <c r="C6557" s="21" t="s">
        <v>47552</v>
      </c>
      <c r="D6557" s="21" t="s">
        <v>47553</v>
      </c>
      <c r="E6557" s="22">
        <v>100</v>
      </c>
      <c r="F6557" s="21" t="s">
        <v>15060</v>
      </c>
    </row>
    <row r="6558" spans="1:6" ht="32" customHeight="1">
      <c r="A6558" s="19" t="s">
        <v>47554</v>
      </c>
      <c r="B6558" s="20" t="s">
        <v>47555</v>
      </c>
      <c r="C6558" s="21" t="s">
        <v>47556</v>
      </c>
      <c r="D6558" s="21" t="s">
        <v>47557</v>
      </c>
      <c r="E6558" s="21" t="s">
        <v>47558</v>
      </c>
      <c r="F6558" s="21" t="s">
        <v>15060</v>
      </c>
    </row>
    <row r="6559" spans="1:6" ht="32" customHeight="1">
      <c r="A6559" s="19" t="s">
        <v>47559</v>
      </c>
      <c r="B6559" s="20" t="s">
        <v>47560</v>
      </c>
      <c r="C6559" s="21" t="s">
        <v>47561</v>
      </c>
      <c r="D6559" s="21" t="s">
        <v>47562</v>
      </c>
      <c r="E6559" s="21" t="s">
        <v>47563</v>
      </c>
      <c r="F6559" s="21" t="s">
        <v>15060</v>
      </c>
    </row>
    <row r="6560" spans="1:6" ht="32" customHeight="1">
      <c r="A6560" s="19" t="s">
        <v>47564</v>
      </c>
      <c r="B6560" s="20" t="s">
        <v>47565</v>
      </c>
      <c r="C6560" s="21" t="s">
        <v>47566</v>
      </c>
      <c r="D6560" s="21" t="s">
        <v>47567</v>
      </c>
      <c r="E6560" s="21" t="s">
        <v>47568</v>
      </c>
      <c r="F6560" s="21" t="s">
        <v>15060</v>
      </c>
    </row>
    <row r="6561" spans="1:6" ht="32" customHeight="1">
      <c r="A6561" s="19" t="s">
        <v>47569</v>
      </c>
      <c r="B6561" s="20" t="s">
        <v>47570</v>
      </c>
      <c r="C6561" s="21" t="s">
        <v>47571</v>
      </c>
      <c r="D6561" s="21" t="s">
        <v>47572</v>
      </c>
      <c r="E6561" s="21" t="s">
        <v>47573</v>
      </c>
      <c r="F6561" s="21" t="s">
        <v>15060</v>
      </c>
    </row>
    <row r="6562" spans="1:6" ht="32" customHeight="1">
      <c r="A6562" s="19" t="s">
        <v>47574</v>
      </c>
      <c r="B6562" s="20" t="s">
        <v>47575</v>
      </c>
      <c r="C6562" s="21" t="s">
        <v>47576</v>
      </c>
      <c r="D6562" s="21" t="s">
        <v>47577</v>
      </c>
      <c r="E6562" s="21" t="s">
        <v>47578</v>
      </c>
      <c r="F6562" s="21" t="s">
        <v>15060</v>
      </c>
    </row>
    <row r="6563" spans="1:6" ht="32" customHeight="1">
      <c r="A6563" s="19" t="s">
        <v>47579</v>
      </c>
      <c r="B6563" s="20" t="s">
        <v>47580</v>
      </c>
      <c r="C6563" s="21" t="s">
        <v>47581</v>
      </c>
      <c r="D6563" s="21" t="s">
        <v>47582</v>
      </c>
      <c r="E6563" s="21" t="s">
        <v>47583</v>
      </c>
      <c r="F6563" s="21" t="s">
        <v>15060</v>
      </c>
    </row>
    <row r="6564" spans="1:6" ht="32" customHeight="1">
      <c r="A6564" s="19" t="s">
        <v>47584</v>
      </c>
      <c r="B6564" s="20" t="s">
        <v>47585</v>
      </c>
      <c r="C6564" s="21" t="s">
        <v>47586</v>
      </c>
      <c r="D6564" s="21" t="s">
        <v>47587</v>
      </c>
      <c r="E6564" s="22">
        <v>100</v>
      </c>
      <c r="F6564" s="21" t="s">
        <v>15060</v>
      </c>
    </row>
    <row r="6565" spans="1:6" ht="32" customHeight="1">
      <c r="A6565" s="19" t="s">
        <v>47588</v>
      </c>
      <c r="B6565" s="20" t="s">
        <v>47589</v>
      </c>
      <c r="C6565" s="21" t="s">
        <v>47590</v>
      </c>
      <c r="D6565" s="21" t="s">
        <v>47591</v>
      </c>
      <c r="E6565" s="21" t="s">
        <v>47592</v>
      </c>
      <c r="F6565" s="21" t="s">
        <v>15060</v>
      </c>
    </row>
    <row r="6566" spans="1:6" ht="32" customHeight="1">
      <c r="A6566" s="19" t="s">
        <v>47593</v>
      </c>
      <c r="B6566" s="20" t="s">
        <v>47594</v>
      </c>
      <c r="C6566" s="21" t="s">
        <v>47595</v>
      </c>
      <c r="D6566" s="21" t="s">
        <v>47596</v>
      </c>
      <c r="E6566" s="21" t="s">
        <v>47597</v>
      </c>
      <c r="F6566" s="21" t="s">
        <v>15060</v>
      </c>
    </row>
    <row r="6567" spans="1:6" ht="32" customHeight="1">
      <c r="A6567" s="19" t="s">
        <v>47598</v>
      </c>
      <c r="B6567" s="20" t="s">
        <v>47599</v>
      </c>
      <c r="C6567" s="21" t="s">
        <v>47600</v>
      </c>
      <c r="D6567" s="21" t="s">
        <v>47601</v>
      </c>
      <c r="E6567" s="21" t="s">
        <v>47602</v>
      </c>
      <c r="F6567" s="21" t="s">
        <v>15060</v>
      </c>
    </row>
    <row r="6568" spans="1:6" ht="32" customHeight="1">
      <c r="A6568" s="19" t="s">
        <v>47603</v>
      </c>
      <c r="B6568" s="20" t="s">
        <v>47604</v>
      </c>
      <c r="C6568" s="21" t="s">
        <v>47605</v>
      </c>
      <c r="D6568" s="21" t="s">
        <v>47606</v>
      </c>
      <c r="E6568" s="21" t="s">
        <v>47607</v>
      </c>
      <c r="F6568" s="21" t="s">
        <v>15060</v>
      </c>
    </row>
    <row r="6569" spans="1:6" ht="32" customHeight="1">
      <c r="A6569" s="19" t="s">
        <v>47608</v>
      </c>
      <c r="B6569" s="20" t="s">
        <v>47609</v>
      </c>
      <c r="C6569" s="21" t="s">
        <v>47610</v>
      </c>
      <c r="D6569" s="21" t="s">
        <v>47611</v>
      </c>
      <c r="E6569" s="21" t="s">
        <v>47612</v>
      </c>
      <c r="F6569" s="21" t="s">
        <v>15060</v>
      </c>
    </row>
    <row r="6570" spans="1:6" ht="32" customHeight="1">
      <c r="A6570" s="19" t="s">
        <v>47613</v>
      </c>
      <c r="B6570" s="20" t="s">
        <v>47614</v>
      </c>
      <c r="C6570" s="21" t="s">
        <v>47615</v>
      </c>
      <c r="D6570" s="21" t="s">
        <v>47616</v>
      </c>
      <c r="E6570" s="21" t="s">
        <v>47617</v>
      </c>
      <c r="F6570" s="21" t="s">
        <v>15060</v>
      </c>
    </row>
    <row r="6571" spans="1:6" ht="32" customHeight="1">
      <c r="A6571" s="19" t="s">
        <v>47618</v>
      </c>
      <c r="B6571" s="20" t="s">
        <v>47619</v>
      </c>
      <c r="C6571" s="21" t="s">
        <v>47620</v>
      </c>
      <c r="D6571" s="21" t="s">
        <v>47621</v>
      </c>
      <c r="E6571" s="21" t="s">
        <v>47622</v>
      </c>
      <c r="F6571" s="21" t="s">
        <v>15060</v>
      </c>
    </row>
    <row r="6572" spans="1:6" ht="32" customHeight="1">
      <c r="A6572" s="19" t="s">
        <v>47623</v>
      </c>
      <c r="B6572" s="20" t="s">
        <v>47624</v>
      </c>
      <c r="C6572" s="21" t="s">
        <v>47625</v>
      </c>
      <c r="D6572" s="21" t="s">
        <v>47626</v>
      </c>
      <c r="E6572" s="21" t="s">
        <v>47627</v>
      </c>
      <c r="F6572" s="21" t="s">
        <v>15060</v>
      </c>
    </row>
    <row r="6573" spans="1:6" ht="32" customHeight="1">
      <c r="A6573" s="19" t="s">
        <v>47628</v>
      </c>
      <c r="B6573" s="20" t="s">
        <v>47629</v>
      </c>
      <c r="C6573" s="21" t="s">
        <v>47630</v>
      </c>
      <c r="D6573" s="21" t="s">
        <v>47631</v>
      </c>
      <c r="E6573" s="21" t="s">
        <v>47632</v>
      </c>
      <c r="F6573" s="21" t="s">
        <v>15060</v>
      </c>
    </row>
    <row r="6574" spans="1:6" ht="32" customHeight="1">
      <c r="A6574" s="19" t="s">
        <v>47633</v>
      </c>
      <c r="B6574" s="20" t="s">
        <v>47634</v>
      </c>
      <c r="C6574" s="21" t="s">
        <v>47635</v>
      </c>
      <c r="D6574" s="21" t="s">
        <v>47636</v>
      </c>
      <c r="E6574" s="22">
        <v>100</v>
      </c>
      <c r="F6574" s="21" t="s">
        <v>15060</v>
      </c>
    </row>
    <row r="6575" spans="1:6" ht="32" customHeight="1">
      <c r="A6575" s="19" t="s">
        <v>47637</v>
      </c>
      <c r="B6575" s="20" t="s">
        <v>47638</v>
      </c>
      <c r="C6575" s="21" t="s">
        <v>47639</v>
      </c>
      <c r="D6575" s="21" t="s">
        <v>47640</v>
      </c>
      <c r="E6575" s="21" t="s">
        <v>47641</v>
      </c>
      <c r="F6575" s="21" t="s">
        <v>15060</v>
      </c>
    </row>
    <row r="6576" spans="1:6" ht="32" customHeight="1">
      <c r="A6576" s="19" t="s">
        <v>47642</v>
      </c>
      <c r="B6576" s="20" t="s">
        <v>47643</v>
      </c>
      <c r="C6576" s="21" t="s">
        <v>47644</v>
      </c>
      <c r="D6576" s="21" t="s">
        <v>47645</v>
      </c>
      <c r="E6576" s="22">
        <v>100</v>
      </c>
      <c r="F6576" s="21" t="s">
        <v>15060</v>
      </c>
    </row>
    <row r="6577" spans="1:6" ht="32" customHeight="1">
      <c r="A6577" s="19" t="s">
        <v>47646</v>
      </c>
      <c r="B6577" s="20" t="s">
        <v>47647</v>
      </c>
      <c r="C6577" s="21" t="s">
        <v>47648</v>
      </c>
      <c r="D6577" s="21" t="s">
        <v>47649</v>
      </c>
      <c r="E6577" s="21" t="s">
        <v>47650</v>
      </c>
      <c r="F6577" s="21" t="s">
        <v>15060</v>
      </c>
    </row>
    <row r="6578" spans="1:6" ht="32" customHeight="1">
      <c r="A6578" s="19" t="s">
        <v>47651</v>
      </c>
      <c r="B6578" s="20" t="s">
        <v>47652</v>
      </c>
      <c r="C6578" s="21" t="s">
        <v>47653</v>
      </c>
      <c r="D6578" s="21" t="s">
        <v>47654</v>
      </c>
      <c r="E6578" s="21" t="s">
        <v>47655</v>
      </c>
      <c r="F6578" s="21" t="s">
        <v>15060</v>
      </c>
    </row>
    <row r="6579" spans="1:6" ht="32" customHeight="1">
      <c r="A6579" s="19" t="s">
        <v>47656</v>
      </c>
      <c r="B6579" s="20" t="s">
        <v>47657</v>
      </c>
      <c r="C6579" s="21" t="s">
        <v>47658</v>
      </c>
      <c r="D6579" s="21" t="s">
        <v>47659</v>
      </c>
      <c r="E6579" s="21" t="s">
        <v>47660</v>
      </c>
      <c r="F6579" s="21" t="s">
        <v>15060</v>
      </c>
    </row>
    <row r="6580" spans="1:6" ht="32" customHeight="1">
      <c r="A6580" s="19" t="s">
        <v>47661</v>
      </c>
      <c r="B6580" s="20" t="s">
        <v>47662</v>
      </c>
      <c r="C6580" s="21" t="s">
        <v>47663</v>
      </c>
      <c r="D6580" s="21" t="s">
        <v>47664</v>
      </c>
      <c r="E6580" s="21" t="s">
        <v>47665</v>
      </c>
      <c r="F6580" s="21" t="s">
        <v>15060</v>
      </c>
    </row>
    <row r="6581" spans="1:6" ht="32" customHeight="1">
      <c r="A6581" s="19" t="s">
        <v>47666</v>
      </c>
      <c r="B6581" s="20" t="s">
        <v>47667</v>
      </c>
      <c r="C6581" s="21" t="s">
        <v>47668</v>
      </c>
      <c r="D6581" s="21" t="s">
        <v>47669</v>
      </c>
      <c r="E6581" s="21" t="s">
        <v>47670</v>
      </c>
      <c r="F6581" s="21" t="s">
        <v>15060</v>
      </c>
    </row>
    <row r="6582" spans="1:6" ht="32" customHeight="1">
      <c r="A6582" s="19" t="s">
        <v>47671</v>
      </c>
      <c r="B6582" s="20" t="s">
        <v>47672</v>
      </c>
      <c r="C6582" s="21" t="s">
        <v>47673</v>
      </c>
      <c r="D6582" s="21" t="s">
        <v>47674</v>
      </c>
      <c r="E6582" s="21" t="s">
        <v>47675</v>
      </c>
      <c r="F6582" s="21" t="s">
        <v>15060</v>
      </c>
    </row>
    <row r="6583" spans="1:6" ht="32" customHeight="1">
      <c r="A6583" s="19" t="s">
        <v>47676</v>
      </c>
      <c r="B6583" s="20" t="s">
        <v>47677</v>
      </c>
      <c r="C6583" s="21" t="s">
        <v>47678</v>
      </c>
      <c r="D6583" s="21" t="s">
        <v>47679</v>
      </c>
      <c r="E6583" s="21" t="s">
        <v>47680</v>
      </c>
      <c r="F6583" s="21" t="s">
        <v>15060</v>
      </c>
    </row>
    <row r="6584" spans="1:6" ht="32" customHeight="1">
      <c r="A6584" s="19" t="s">
        <v>47681</v>
      </c>
      <c r="B6584" s="20" t="s">
        <v>47682</v>
      </c>
      <c r="C6584" s="21" t="s">
        <v>47683</v>
      </c>
      <c r="D6584" s="21" t="s">
        <v>47684</v>
      </c>
      <c r="E6584" s="22">
        <v>100</v>
      </c>
      <c r="F6584" s="21" t="s">
        <v>15060</v>
      </c>
    </row>
    <row r="6585" spans="1:6" ht="32" customHeight="1">
      <c r="A6585" s="19" t="s">
        <v>47685</v>
      </c>
      <c r="B6585" s="20" t="s">
        <v>47686</v>
      </c>
      <c r="C6585" s="21" t="s">
        <v>47687</v>
      </c>
      <c r="D6585" s="21" t="s">
        <v>47688</v>
      </c>
      <c r="E6585" s="21" t="s">
        <v>47689</v>
      </c>
      <c r="F6585" s="21" t="s">
        <v>15060</v>
      </c>
    </row>
    <row r="6586" spans="1:6" ht="32" customHeight="1">
      <c r="A6586" s="19" t="s">
        <v>47690</v>
      </c>
      <c r="B6586" s="20" t="s">
        <v>47691</v>
      </c>
      <c r="C6586" s="21" t="s">
        <v>47692</v>
      </c>
      <c r="D6586" s="21" t="s">
        <v>47693</v>
      </c>
      <c r="E6586" s="21" t="s">
        <v>47694</v>
      </c>
      <c r="F6586" s="21" t="s">
        <v>15060</v>
      </c>
    </row>
    <row r="6587" spans="1:6" ht="32" customHeight="1">
      <c r="A6587" s="19" t="s">
        <v>47695</v>
      </c>
      <c r="B6587" s="20" t="s">
        <v>47696</v>
      </c>
      <c r="C6587" s="21" t="s">
        <v>47697</v>
      </c>
      <c r="D6587" s="21" t="s">
        <v>47698</v>
      </c>
      <c r="E6587" s="21" t="s">
        <v>47699</v>
      </c>
      <c r="F6587" s="21" t="s">
        <v>15060</v>
      </c>
    </row>
    <row r="6588" spans="1:6" ht="32" customHeight="1">
      <c r="A6588" s="19" t="s">
        <v>47700</v>
      </c>
      <c r="B6588" s="20" t="s">
        <v>47701</v>
      </c>
      <c r="C6588" s="21" t="s">
        <v>47702</v>
      </c>
      <c r="D6588" s="21" t="s">
        <v>47703</v>
      </c>
      <c r="E6588" s="21" t="s">
        <v>47704</v>
      </c>
      <c r="F6588" s="21" t="s">
        <v>15060</v>
      </c>
    </row>
    <row r="6589" spans="1:6" ht="32" customHeight="1">
      <c r="A6589" s="19" t="s">
        <v>47705</v>
      </c>
      <c r="B6589" s="20" t="s">
        <v>47706</v>
      </c>
      <c r="C6589" s="21" t="s">
        <v>47707</v>
      </c>
      <c r="D6589" s="21" t="s">
        <v>47708</v>
      </c>
      <c r="E6589" s="21" t="s">
        <v>47709</v>
      </c>
      <c r="F6589" s="21" t="s">
        <v>15060</v>
      </c>
    </row>
    <row r="6590" spans="1:6" ht="32" customHeight="1">
      <c r="A6590" s="19" t="s">
        <v>47710</v>
      </c>
      <c r="B6590" s="20" t="s">
        <v>47711</v>
      </c>
      <c r="C6590" s="21" t="s">
        <v>47712</v>
      </c>
      <c r="D6590" s="21" t="s">
        <v>47713</v>
      </c>
      <c r="E6590" s="21" t="s">
        <v>47714</v>
      </c>
      <c r="F6590" s="21" t="s">
        <v>15060</v>
      </c>
    </row>
    <row r="6591" spans="1:6" ht="32" customHeight="1">
      <c r="A6591" s="19" t="s">
        <v>47715</v>
      </c>
      <c r="B6591" s="20" t="s">
        <v>47716</v>
      </c>
      <c r="C6591" s="21" t="s">
        <v>47717</v>
      </c>
      <c r="D6591" s="21" t="s">
        <v>47718</v>
      </c>
      <c r="E6591" s="21" t="s">
        <v>47719</v>
      </c>
      <c r="F6591" s="21" t="s">
        <v>15060</v>
      </c>
    </row>
    <row r="6592" spans="1:6" ht="32" customHeight="1">
      <c r="A6592" s="19" t="s">
        <v>47720</v>
      </c>
      <c r="B6592" s="20" t="s">
        <v>47721</v>
      </c>
      <c r="C6592" s="21" t="s">
        <v>47722</v>
      </c>
      <c r="D6592" s="21" t="s">
        <v>47723</v>
      </c>
      <c r="E6592" s="21" t="s">
        <v>47724</v>
      </c>
      <c r="F6592" s="21" t="s">
        <v>15060</v>
      </c>
    </row>
    <row r="6593" spans="1:6" ht="32" customHeight="1">
      <c r="A6593" s="19" t="s">
        <v>47725</v>
      </c>
      <c r="B6593" s="20" t="s">
        <v>47726</v>
      </c>
      <c r="C6593" s="21" t="s">
        <v>47727</v>
      </c>
      <c r="D6593" s="21" t="s">
        <v>47728</v>
      </c>
      <c r="E6593" s="21" t="s">
        <v>47729</v>
      </c>
      <c r="F6593" s="21" t="s">
        <v>15060</v>
      </c>
    </row>
    <row r="6594" spans="1:6" ht="32" customHeight="1">
      <c r="A6594" s="19" t="s">
        <v>47730</v>
      </c>
      <c r="B6594" s="20" t="s">
        <v>47731</v>
      </c>
      <c r="C6594" s="21" t="s">
        <v>47732</v>
      </c>
      <c r="D6594" s="21" t="s">
        <v>47733</v>
      </c>
      <c r="E6594" s="21" t="s">
        <v>47734</v>
      </c>
      <c r="F6594" s="21" t="s">
        <v>15060</v>
      </c>
    </row>
    <row r="6595" spans="1:6" ht="32" customHeight="1">
      <c r="A6595" s="19" t="s">
        <v>47735</v>
      </c>
      <c r="B6595" s="20" t="s">
        <v>47736</v>
      </c>
      <c r="C6595" s="21" t="s">
        <v>47737</v>
      </c>
      <c r="D6595" s="21" t="s">
        <v>47738</v>
      </c>
      <c r="E6595" s="21" t="s">
        <v>47739</v>
      </c>
      <c r="F6595" s="21" t="s">
        <v>15060</v>
      </c>
    </row>
    <row r="6596" spans="1:6" ht="32" customHeight="1">
      <c r="A6596" s="19" t="s">
        <v>47740</v>
      </c>
      <c r="B6596" s="20" t="s">
        <v>47741</v>
      </c>
      <c r="C6596" s="21" t="s">
        <v>47742</v>
      </c>
      <c r="D6596" s="21" t="s">
        <v>47743</v>
      </c>
      <c r="E6596" s="21" t="s">
        <v>47744</v>
      </c>
      <c r="F6596" s="21" t="s">
        <v>15060</v>
      </c>
    </row>
    <row r="6597" spans="1:6" ht="32" customHeight="1">
      <c r="A6597" s="19" t="s">
        <v>47745</v>
      </c>
      <c r="B6597" s="20" t="s">
        <v>47746</v>
      </c>
      <c r="C6597" s="21" t="s">
        <v>47747</v>
      </c>
      <c r="D6597" s="21" t="s">
        <v>47748</v>
      </c>
      <c r="E6597" s="21" t="s">
        <v>47749</v>
      </c>
      <c r="F6597" s="21" t="s">
        <v>15060</v>
      </c>
    </row>
    <row r="6598" spans="1:6" ht="32" customHeight="1">
      <c r="A6598" s="19" t="s">
        <v>47750</v>
      </c>
      <c r="B6598" s="20" t="s">
        <v>47751</v>
      </c>
      <c r="C6598" s="21" t="s">
        <v>47752</v>
      </c>
      <c r="D6598" s="21" t="s">
        <v>47753</v>
      </c>
      <c r="E6598" s="21" t="s">
        <v>47754</v>
      </c>
      <c r="F6598" s="21" t="s">
        <v>15060</v>
      </c>
    </row>
    <row r="6599" spans="1:6" ht="32" customHeight="1">
      <c r="A6599" s="19" t="s">
        <v>47755</v>
      </c>
      <c r="B6599" s="20" t="s">
        <v>47756</v>
      </c>
      <c r="C6599" s="21" t="s">
        <v>47757</v>
      </c>
      <c r="D6599" s="21" t="s">
        <v>47758</v>
      </c>
      <c r="E6599" s="21" t="s">
        <v>47759</v>
      </c>
      <c r="F6599" s="21" t="s">
        <v>15060</v>
      </c>
    </row>
    <row r="6600" spans="1:6" ht="32" customHeight="1">
      <c r="A6600" s="19" t="s">
        <v>47760</v>
      </c>
      <c r="B6600" s="20" t="s">
        <v>47761</v>
      </c>
      <c r="C6600" s="21" t="s">
        <v>47762</v>
      </c>
      <c r="D6600" s="21" t="s">
        <v>47763</v>
      </c>
      <c r="E6600" s="21" t="s">
        <v>47764</v>
      </c>
      <c r="F6600" s="21" t="s">
        <v>15060</v>
      </c>
    </row>
    <row r="6601" spans="1:6" ht="32" customHeight="1">
      <c r="A6601" s="19" t="s">
        <v>47765</v>
      </c>
      <c r="B6601" s="20" t="s">
        <v>47766</v>
      </c>
      <c r="C6601" s="21" t="s">
        <v>47767</v>
      </c>
      <c r="D6601" s="21" t="s">
        <v>47768</v>
      </c>
      <c r="E6601" s="21" t="s">
        <v>47769</v>
      </c>
      <c r="F6601" s="21" t="s">
        <v>15060</v>
      </c>
    </row>
    <row r="6602" spans="1:6" ht="32" customHeight="1">
      <c r="A6602" s="19" t="s">
        <v>47770</v>
      </c>
      <c r="B6602" s="20" t="s">
        <v>47771</v>
      </c>
      <c r="C6602" s="21" t="s">
        <v>47772</v>
      </c>
      <c r="D6602" s="21" t="s">
        <v>47773</v>
      </c>
      <c r="E6602" s="21" t="s">
        <v>47774</v>
      </c>
      <c r="F6602" s="21" t="s">
        <v>15060</v>
      </c>
    </row>
    <row r="6603" spans="1:6" ht="32" customHeight="1">
      <c r="A6603" s="19" t="s">
        <v>47775</v>
      </c>
      <c r="B6603" s="20" t="s">
        <v>47776</v>
      </c>
      <c r="C6603" s="21" t="s">
        <v>47777</v>
      </c>
      <c r="D6603" s="21" t="s">
        <v>47778</v>
      </c>
      <c r="E6603" s="21" t="s">
        <v>47779</v>
      </c>
      <c r="F6603" s="21" t="s">
        <v>15060</v>
      </c>
    </row>
    <row r="6604" spans="1:6" ht="32" customHeight="1">
      <c r="A6604" s="19" t="s">
        <v>47780</v>
      </c>
      <c r="B6604" s="20" t="s">
        <v>47781</v>
      </c>
      <c r="C6604" s="21" t="s">
        <v>47782</v>
      </c>
      <c r="D6604" s="21" t="s">
        <v>47783</v>
      </c>
      <c r="E6604" s="21" t="s">
        <v>47784</v>
      </c>
      <c r="F6604" s="21" t="s">
        <v>15060</v>
      </c>
    </row>
    <row r="6605" spans="1:6" ht="32" customHeight="1">
      <c r="A6605" s="19" t="s">
        <v>47785</v>
      </c>
      <c r="B6605" s="20" t="s">
        <v>47786</v>
      </c>
      <c r="C6605" s="21" t="s">
        <v>47787</v>
      </c>
      <c r="D6605" s="21" t="s">
        <v>47788</v>
      </c>
      <c r="E6605" s="21" t="s">
        <v>47789</v>
      </c>
      <c r="F6605" s="21" t="s">
        <v>15060</v>
      </c>
    </row>
    <row r="6606" spans="1:6" ht="32" customHeight="1">
      <c r="A6606" s="19" t="s">
        <v>47790</v>
      </c>
      <c r="B6606" s="20" t="s">
        <v>47791</v>
      </c>
      <c r="C6606" s="21" t="s">
        <v>47792</v>
      </c>
      <c r="D6606" s="21" t="s">
        <v>47793</v>
      </c>
      <c r="E6606" s="21" t="s">
        <v>47794</v>
      </c>
      <c r="F6606" s="21" t="s">
        <v>15060</v>
      </c>
    </row>
    <row r="6607" spans="1:6" ht="32" customHeight="1">
      <c r="A6607" s="19" t="s">
        <v>47795</v>
      </c>
      <c r="B6607" s="20" t="s">
        <v>47796</v>
      </c>
      <c r="C6607" s="21" t="s">
        <v>47797</v>
      </c>
      <c r="D6607" s="21" t="s">
        <v>47798</v>
      </c>
      <c r="E6607" s="21" t="s">
        <v>47799</v>
      </c>
      <c r="F6607" s="21" t="s">
        <v>15060</v>
      </c>
    </row>
    <row r="6608" spans="1:6" ht="32" customHeight="1">
      <c r="A6608" s="19" t="s">
        <v>47800</v>
      </c>
      <c r="B6608" s="20" t="s">
        <v>47801</v>
      </c>
      <c r="C6608" s="21" t="s">
        <v>47802</v>
      </c>
      <c r="D6608" s="21" t="s">
        <v>47803</v>
      </c>
      <c r="E6608" s="21" t="s">
        <v>47804</v>
      </c>
      <c r="F6608" s="21" t="s">
        <v>15060</v>
      </c>
    </row>
    <row r="6609" spans="1:6" ht="32" customHeight="1">
      <c r="A6609" s="19" t="s">
        <v>47805</v>
      </c>
      <c r="B6609" s="20" t="s">
        <v>47806</v>
      </c>
      <c r="C6609" s="21" t="s">
        <v>47807</v>
      </c>
      <c r="D6609" s="21" t="s">
        <v>47808</v>
      </c>
      <c r="E6609" s="21" t="s">
        <v>47809</v>
      </c>
      <c r="F6609" s="21" t="s">
        <v>15060</v>
      </c>
    </row>
    <row r="6610" spans="1:6" ht="32" customHeight="1">
      <c r="A6610" s="19" t="s">
        <v>47810</v>
      </c>
      <c r="B6610" s="20" t="s">
        <v>47811</v>
      </c>
      <c r="C6610" s="21" t="s">
        <v>47812</v>
      </c>
      <c r="D6610" s="21" t="s">
        <v>47813</v>
      </c>
      <c r="E6610" s="21" t="s">
        <v>47814</v>
      </c>
      <c r="F6610" s="21" t="s">
        <v>15060</v>
      </c>
    </row>
    <row r="6611" spans="1:6" ht="32" customHeight="1">
      <c r="A6611" s="19" t="s">
        <v>47815</v>
      </c>
      <c r="B6611" s="20" t="s">
        <v>47816</v>
      </c>
      <c r="C6611" s="21" t="s">
        <v>47817</v>
      </c>
      <c r="D6611" s="21" t="s">
        <v>47818</v>
      </c>
      <c r="E6611" s="21" t="s">
        <v>47819</v>
      </c>
      <c r="F6611" s="21" t="s">
        <v>15060</v>
      </c>
    </row>
    <row r="6612" spans="1:6" ht="32" customHeight="1">
      <c r="A6612" s="19" t="s">
        <v>47820</v>
      </c>
      <c r="B6612" s="20" t="s">
        <v>47821</v>
      </c>
      <c r="C6612" s="21" t="s">
        <v>47822</v>
      </c>
      <c r="D6612" s="21" t="s">
        <v>47823</v>
      </c>
      <c r="E6612" s="21" t="s">
        <v>47824</v>
      </c>
      <c r="F6612" s="21" t="s">
        <v>15060</v>
      </c>
    </row>
    <row r="6613" spans="1:6" ht="32" customHeight="1">
      <c r="A6613" s="19" t="s">
        <v>47825</v>
      </c>
      <c r="B6613" s="20" t="s">
        <v>47826</v>
      </c>
      <c r="C6613" s="21" t="s">
        <v>47827</v>
      </c>
      <c r="D6613" s="21" t="s">
        <v>47828</v>
      </c>
      <c r="E6613" s="21" t="s">
        <v>47829</v>
      </c>
      <c r="F6613" s="21" t="s">
        <v>15060</v>
      </c>
    </row>
    <row r="6614" spans="1:6" ht="32" customHeight="1">
      <c r="A6614" s="19" t="s">
        <v>47830</v>
      </c>
      <c r="B6614" s="20" t="s">
        <v>47831</v>
      </c>
      <c r="C6614" s="21" t="s">
        <v>47832</v>
      </c>
      <c r="D6614" s="21" t="s">
        <v>47833</v>
      </c>
      <c r="E6614" s="21" t="s">
        <v>47834</v>
      </c>
      <c r="F6614" s="21" t="s">
        <v>15060</v>
      </c>
    </row>
    <row r="6615" spans="1:6" ht="32" customHeight="1">
      <c r="A6615" s="19" t="s">
        <v>47835</v>
      </c>
      <c r="B6615" s="20" t="s">
        <v>47836</v>
      </c>
      <c r="C6615" s="21" t="s">
        <v>47837</v>
      </c>
      <c r="D6615" s="21" t="s">
        <v>47838</v>
      </c>
      <c r="E6615" s="21" t="s">
        <v>47839</v>
      </c>
      <c r="F6615" s="21" t="s">
        <v>15060</v>
      </c>
    </row>
    <row r="6616" spans="1:6" ht="32" customHeight="1">
      <c r="A6616" s="19" t="s">
        <v>47840</v>
      </c>
      <c r="B6616" s="20" t="s">
        <v>47841</v>
      </c>
      <c r="C6616" s="21" t="s">
        <v>47842</v>
      </c>
      <c r="D6616" s="21" t="s">
        <v>47843</v>
      </c>
      <c r="E6616" s="21" t="s">
        <v>47844</v>
      </c>
      <c r="F6616" s="21" t="s">
        <v>15060</v>
      </c>
    </row>
    <row r="6617" spans="1:6" ht="32" customHeight="1">
      <c r="A6617" s="19" t="s">
        <v>47845</v>
      </c>
      <c r="B6617" s="20" t="s">
        <v>47846</v>
      </c>
      <c r="C6617" s="21" t="s">
        <v>47847</v>
      </c>
      <c r="D6617" s="21" t="s">
        <v>47848</v>
      </c>
      <c r="E6617" s="21" t="s">
        <v>47849</v>
      </c>
      <c r="F6617" s="21" t="s">
        <v>15060</v>
      </c>
    </row>
    <row r="6618" spans="1:6" ht="32" customHeight="1">
      <c r="A6618" s="19" t="s">
        <v>47850</v>
      </c>
      <c r="B6618" s="20" t="s">
        <v>47851</v>
      </c>
      <c r="C6618" s="21" t="s">
        <v>47852</v>
      </c>
      <c r="D6618" s="21" t="s">
        <v>47853</v>
      </c>
      <c r="E6618" s="21" t="s">
        <v>47854</v>
      </c>
      <c r="F6618" s="21" t="s">
        <v>15060</v>
      </c>
    </row>
    <row r="6619" spans="1:6" ht="32" customHeight="1">
      <c r="A6619" s="19" t="s">
        <v>47855</v>
      </c>
      <c r="B6619" s="20" t="s">
        <v>47856</v>
      </c>
      <c r="C6619" s="21" t="s">
        <v>47857</v>
      </c>
      <c r="D6619" s="21" t="s">
        <v>47858</v>
      </c>
      <c r="E6619" s="21" t="s">
        <v>47859</v>
      </c>
      <c r="F6619" s="21" t="s">
        <v>15060</v>
      </c>
    </row>
    <row r="6620" spans="1:6" ht="32" customHeight="1">
      <c r="A6620" s="19" t="s">
        <v>47860</v>
      </c>
      <c r="B6620" s="20" t="s">
        <v>47861</v>
      </c>
      <c r="C6620" s="21" t="s">
        <v>47862</v>
      </c>
      <c r="D6620" s="21" t="s">
        <v>47863</v>
      </c>
      <c r="E6620" s="21" t="s">
        <v>47864</v>
      </c>
      <c r="F6620" s="21" t="s">
        <v>15060</v>
      </c>
    </row>
    <row r="6621" spans="1:6" ht="32" customHeight="1">
      <c r="A6621" s="19" t="s">
        <v>47865</v>
      </c>
      <c r="B6621" s="20" t="s">
        <v>47866</v>
      </c>
      <c r="C6621" s="21" t="s">
        <v>47867</v>
      </c>
      <c r="D6621" s="21" t="s">
        <v>47868</v>
      </c>
      <c r="E6621" s="21" t="s">
        <v>47869</v>
      </c>
      <c r="F6621" s="21" t="s">
        <v>15060</v>
      </c>
    </row>
    <row r="6622" spans="1:6" ht="32" customHeight="1">
      <c r="A6622" s="19" t="s">
        <v>47870</v>
      </c>
      <c r="B6622" s="20" t="s">
        <v>47871</v>
      </c>
      <c r="C6622" s="21" t="s">
        <v>47872</v>
      </c>
      <c r="D6622" s="21" t="s">
        <v>47873</v>
      </c>
      <c r="E6622" s="21" t="s">
        <v>47874</v>
      </c>
      <c r="F6622" s="21" t="s">
        <v>15060</v>
      </c>
    </row>
    <row r="6623" spans="1:6" ht="32" customHeight="1">
      <c r="A6623" s="19" t="s">
        <v>47875</v>
      </c>
      <c r="B6623" s="20" t="s">
        <v>47876</v>
      </c>
      <c r="C6623" s="21" t="s">
        <v>47877</v>
      </c>
      <c r="D6623" s="21" t="s">
        <v>47878</v>
      </c>
      <c r="E6623" s="21" t="s">
        <v>47879</v>
      </c>
      <c r="F6623" s="21" t="s">
        <v>15060</v>
      </c>
    </row>
    <row r="6624" spans="1:6" ht="32" customHeight="1">
      <c r="A6624" s="19" t="s">
        <v>47880</v>
      </c>
      <c r="B6624" s="20" t="s">
        <v>47881</v>
      </c>
      <c r="C6624" s="21" t="s">
        <v>47882</v>
      </c>
      <c r="D6624" s="21" t="s">
        <v>47883</v>
      </c>
      <c r="E6624" s="21" t="s">
        <v>47884</v>
      </c>
      <c r="F6624" s="21" t="s">
        <v>15060</v>
      </c>
    </row>
    <row r="6625" spans="1:6" ht="32" customHeight="1">
      <c r="A6625" s="19" t="s">
        <v>47885</v>
      </c>
      <c r="B6625" s="20" t="s">
        <v>47886</v>
      </c>
      <c r="C6625" s="21" t="s">
        <v>47887</v>
      </c>
      <c r="D6625" s="21" t="s">
        <v>47888</v>
      </c>
      <c r="E6625" s="21" t="s">
        <v>47889</v>
      </c>
      <c r="F6625" s="21" t="s">
        <v>15060</v>
      </c>
    </row>
    <row r="6626" spans="1:6" ht="32" customHeight="1">
      <c r="A6626" s="19" t="s">
        <v>47890</v>
      </c>
      <c r="B6626" s="20" t="s">
        <v>47891</v>
      </c>
      <c r="C6626" s="21" t="s">
        <v>47892</v>
      </c>
      <c r="D6626" s="21" t="s">
        <v>47893</v>
      </c>
      <c r="E6626" s="21" t="s">
        <v>47894</v>
      </c>
      <c r="F6626" s="21" t="s">
        <v>15060</v>
      </c>
    </row>
    <row r="6627" spans="1:6" ht="32" customHeight="1">
      <c r="A6627" s="19" t="s">
        <v>47895</v>
      </c>
      <c r="B6627" s="20" t="s">
        <v>47896</v>
      </c>
      <c r="C6627" s="21" t="s">
        <v>47897</v>
      </c>
      <c r="D6627" s="21" t="s">
        <v>47898</v>
      </c>
      <c r="E6627" s="21" t="s">
        <v>47899</v>
      </c>
      <c r="F6627" s="21" t="s">
        <v>15060</v>
      </c>
    </row>
    <row r="6628" spans="1:6" ht="32" customHeight="1">
      <c r="A6628" s="19" t="s">
        <v>47900</v>
      </c>
      <c r="B6628" s="20" t="s">
        <v>47901</v>
      </c>
      <c r="C6628" s="21" t="s">
        <v>47902</v>
      </c>
      <c r="D6628" s="21" t="s">
        <v>47903</v>
      </c>
      <c r="E6628" s="21" t="s">
        <v>47904</v>
      </c>
      <c r="F6628" s="21" t="s">
        <v>15060</v>
      </c>
    </row>
    <row r="6629" spans="1:6" ht="32" customHeight="1">
      <c r="A6629" s="19" t="s">
        <v>47905</v>
      </c>
      <c r="B6629" s="20" t="s">
        <v>47906</v>
      </c>
      <c r="C6629" s="21" t="s">
        <v>47907</v>
      </c>
      <c r="D6629" s="21" t="s">
        <v>47908</v>
      </c>
      <c r="E6629" s="21" t="s">
        <v>47909</v>
      </c>
      <c r="F6629" s="21" t="s">
        <v>15060</v>
      </c>
    </row>
    <row r="6630" spans="1:6" ht="32" customHeight="1">
      <c r="A6630" s="19" t="s">
        <v>47910</v>
      </c>
      <c r="B6630" s="20" t="s">
        <v>47911</v>
      </c>
      <c r="C6630" s="21" t="s">
        <v>47912</v>
      </c>
      <c r="D6630" s="21" t="s">
        <v>47913</v>
      </c>
      <c r="E6630" s="21" t="s">
        <v>47914</v>
      </c>
      <c r="F6630" s="21" t="s">
        <v>15060</v>
      </c>
    </row>
    <row r="6631" spans="1:6" ht="32" customHeight="1">
      <c r="A6631" s="19" t="s">
        <v>47915</v>
      </c>
      <c r="B6631" s="20" t="s">
        <v>47916</v>
      </c>
      <c r="C6631" s="21" t="s">
        <v>47917</v>
      </c>
      <c r="D6631" s="21" t="s">
        <v>47918</v>
      </c>
      <c r="E6631" s="21" t="s">
        <v>47919</v>
      </c>
      <c r="F6631" s="21" t="s">
        <v>15060</v>
      </c>
    </row>
    <row r="6632" spans="1:6" ht="32" customHeight="1">
      <c r="A6632" s="19" t="s">
        <v>47920</v>
      </c>
      <c r="B6632" s="20" t="s">
        <v>47921</v>
      </c>
      <c r="C6632" s="21" t="s">
        <v>47922</v>
      </c>
      <c r="D6632" s="21" t="s">
        <v>47923</v>
      </c>
      <c r="E6632" s="21" t="s">
        <v>47924</v>
      </c>
      <c r="F6632" s="21" t="s">
        <v>15060</v>
      </c>
    </row>
    <row r="6633" spans="1:6" ht="32" customHeight="1">
      <c r="A6633" s="19" t="s">
        <v>47925</v>
      </c>
      <c r="B6633" s="20" t="s">
        <v>47926</v>
      </c>
      <c r="C6633" s="21" t="s">
        <v>47927</v>
      </c>
      <c r="D6633" s="21" t="s">
        <v>47928</v>
      </c>
      <c r="E6633" s="21" t="s">
        <v>47929</v>
      </c>
      <c r="F6633" s="21" t="s">
        <v>15060</v>
      </c>
    </row>
    <row r="6634" spans="1:6" ht="32" customHeight="1">
      <c r="A6634" s="19" t="s">
        <v>47930</v>
      </c>
      <c r="B6634" s="20" t="s">
        <v>47931</v>
      </c>
      <c r="C6634" s="21" t="s">
        <v>47932</v>
      </c>
      <c r="D6634" s="21" t="s">
        <v>47933</v>
      </c>
      <c r="E6634" s="21" t="s">
        <v>47934</v>
      </c>
      <c r="F6634" s="21" t="s">
        <v>15060</v>
      </c>
    </row>
    <row r="6635" spans="1:6" ht="32" customHeight="1">
      <c r="A6635" s="19" t="s">
        <v>47935</v>
      </c>
      <c r="B6635" s="20" t="s">
        <v>47936</v>
      </c>
      <c r="C6635" s="21" t="s">
        <v>47937</v>
      </c>
      <c r="D6635" s="21" t="s">
        <v>47938</v>
      </c>
      <c r="E6635" s="21" t="s">
        <v>47939</v>
      </c>
      <c r="F6635" s="21" t="s">
        <v>15060</v>
      </c>
    </row>
    <row r="6636" spans="1:6" ht="32" customHeight="1">
      <c r="A6636" s="19" t="s">
        <v>47940</v>
      </c>
      <c r="B6636" s="20" t="s">
        <v>47941</v>
      </c>
      <c r="C6636" s="21" t="s">
        <v>47942</v>
      </c>
      <c r="D6636" s="21" t="s">
        <v>47943</v>
      </c>
      <c r="E6636" s="21" t="s">
        <v>47944</v>
      </c>
      <c r="F6636" s="21" t="s">
        <v>15060</v>
      </c>
    </row>
    <row r="6637" spans="1:6" ht="32" customHeight="1">
      <c r="A6637" s="19" t="s">
        <v>47945</v>
      </c>
      <c r="B6637" s="20" t="s">
        <v>47946</v>
      </c>
      <c r="C6637" s="21" t="s">
        <v>47947</v>
      </c>
      <c r="D6637" s="21" t="s">
        <v>47948</v>
      </c>
      <c r="E6637" s="21" t="s">
        <v>47949</v>
      </c>
      <c r="F6637" s="21" t="s">
        <v>15060</v>
      </c>
    </row>
    <row r="6638" spans="1:6" ht="32" customHeight="1">
      <c r="A6638" s="19" t="s">
        <v>47950</v>
      </c>
      <c r="B6638" s="20" t="s">
        <v>47951</v>
      </c>
      <c r="C6638" s="21" t="s">
        <v>47952</v>
      </c>
      <c r="D6638" s="21" t="s">
        <v>47953</v>
      </c>
      <c r="E6638" s="21" t="s">
        <v>47954</v>
      </c>
      <c r="F6638" s="21" t="s">
        <v>15060</v>
      </c>
    </row>
    <row r="6639" spans="1:6" ht="32" customHeight="1">
      <c r="A6639" s="19" t="s">
        <v>47955</v>
      </c>
      <c r="B6639" s="20" t="s">
        <v>47956</v>
      </c>
      <c r="C6639" s="21" t="s">
        <v>47957</v>
      </c>
      <c r="D6639" s="21" t="s">
        <v>47958</v>
      </c>
      <c r="E6639" s="21" t="s">
        <v>47959</v>
      </c>
      <c r="F6639" s="21" t="s">
        <v>15060</v>
      </c>
    </row>
    <row r="6640" spans="1:6" ht="32" customHeight="1">
      <c r="A6640" s="19" t="s">
        <v>47960</v>
      </c>
      <c r="B6640" s="20" t="s">
        <v>47961</v>
      </c>
      <c r="C6640" s="21" t="s">
        <v>47962</v>
      </c>
      <c r="D6640" s="21" t="s">
        <v>47963</v>
      </c>
      <c r="E6640" s="21" t="s">
        <v>47964</v>
      </c>
      <c r="F6640" s="21" t="s">
        <v>15060</v>
      </c>
    </row>
    <row r="6641" spans="1:6" ht="32" customHeight="1">
      <c r="A6641" s="19" t="s">
        <v>47965</v>
      </c>
      <c r="B6641" s="20" t="s">
        <v>47966</v>
      </c>
      <c r="C6641" s="21" t="s">
        <v>47967</v>
      </c>
      <c r="D6641" s="21" t="s">
        <v>47968</v>
      </c>
      <c r="E6641" s="21" t="s">
        <v>47969</v>
      </c>
      <c r="F6641" s="21" t="s">
        <v>15060</v>
      </c>
    </row>
    <row r="6642" spans="1:6" ht="32" customHeight="1">
      <c r="A6642" s="19" t="s">
        <v>47970</v>
      </c>
      <c r="B6642" s="20" t="s">
        <v>47971</v>
      </c>
      <c r="C6642" s="21" t="s">
        <v>47972</v>
      </c>
      <c r="D6642" s="21" t="s">
        <v>47973</v>
      </c>
      <c r="E6642" s="21" t="s">
        <v>47974</v>
      </c>
      <c r="F6642" s="21" t="s">
        <v>15060</v>
      </c>
    </row>
    <row r="6643" spans="1:6" ht="32" customHeight="1">
      <c r="A6643" s="19" t="s">
        <v>47975</v>
      </c>
      <c r="B6643" s="20" t="s">
        <v>47976</v>
      </c>
      <c r="C6643" s="21" t="s">
        <v>47977</v>
      </c>
      <c r="D6643" s="21" t="s">
        <v>47978</v>
      </c>
      <c r="E6643" s="21" t="s">
        <v>47979</v>
      </c>
      <c r="F6643" s="21" t="s">
        <v>15060</v>
      </c>
    </row>
    <row r="6644" spans="1:6" ht="32" customHeight="1">
      <c r="A6644" s="19" t="s">
        <v>47980</v>
      </c>
      <c r="B6644" s="20" t="s">
        <v>47981</v>
      </c>
      <c r="C6644" s="21" t="s">
        <v>47982</v>
      </c>
      <c r="D6644" s="21" t="s">
        <v>47983</v>
      </c>
      <c r="E6644" s="21" t="s">
        <v>47984</v>
      </c>
      <c r="F6644" s="21" t="s">
        <v>15060</v>
      </c>
    </row>
    <row r="6645" spans="1:6" ht="32" customHeight="1">
      <c r="A6645" s="19" t="s">
        <v>47985</v>
      </c>
      <c r="B6645" s="20" t="s">
        <v>47986</v>
      </c>
      <c r="C6645" s="21" t="s">
        <v>47987</v>
      </c>
      <c r="D6645" s="21" t="s">
        <v>47988</v>
      </c>
      <c r="E6645" s="21" t="s">
        <v>47989</v>
      </c>
      <c r="F6645" s="21" t="s">
        <v>15060</v>
      </c>
    </row>
    <row r="6646" spans="1:6" ht="32" customHeight="1">
      <c r="A6646" s="19" t="s">
        <v>47990</v>
      </c>
      <c r="B6646" s="20" t="s">
        <v>47991</v>
      </c>
      <c r="C6646" s="21" t="s">
        <v>47992</v>
      </c>
      <c r="D6646" s="21" t="s">
        <v>47993</v>
      </c>
      <c r="E6646" s="21" t="s">
        <v>47994</v>
      </c>
      <c r="F6646" s="21" t="s">
        <v>15060</v>
      </c>
    </row>
    <row r="6647" spans="1:6" ht="32" customHeight="1">
      <c r="A6647" s="19" t="s">
        <v>47995</v>
      </c>
      <c r="B6647" s="20" t="s">
        <v>47996</v>
      </c>
      <c r="C6647" s="21" t="s">
        <v>47997</v>
      </c>
      <c r="D6647" s="21" t="s">
        <v>47998</v>
      </c>
      <c r="E6647" s="21" t="s">
        <v>47999</v>
      </c>
      <c r="F6647" s="21" t="s">
        <v>15060</v>
      </c>
    </row>
    <row r="6648" spans="1:6" ht="32" customHeight="1">
      <c r="A6648" s="19" t="s">
        <v>48000</v>
      </c>
      <c r="B6648" s="20" t="s">
        <v>48001</v>
      </c>
      <c r="C6648" s="21" t="s">
        <v>48002</v>
      </c>
      <c r="D6648" s="21" t="s">
        <v>48003</v>
      </c>
      <c r="E6648" s="21" t="s">
        <v>48004</v>
      </c>
      <c r="F6648" s="21" t="s">
        <v>15060</v>
      </c>
    </row>
    <row r="6649" spans="1:6" ht="32" customHeight="1">
      <c r="A6649" s="19" t="s">
        <v>48005</v>
      </c>
      <c r="B6649" s="20" t="s">
        <v>48006</v>
      </c>
      <c r="C6649" s="21" t="s">
        <v>48007</v>
      </c>
      <c r="D6649" s="21" t="s">
        <v>48008</v>
      </c>
      <c r="E6649" s="21" t="s">
        <v>48009</v>
      </c>
      <c r="F6649" s="21" t="s">
        <v>15060</v>
      </c>
    </row>
    <row r="6650" spans="1:6" ht="32" customHeight="1">
      <c r="A6650" s="19" t="s">
        <v>48010</v>
      </c>
      <c r="B6650" s="20" t="s">
        <v>48011</v>
      </c>
      <c r="C6650" s="21" t="s">
        <v>48012</v>
      </c>
      <c r="D6650" s="21" t="s">
        <v>48013</v>
      </c>
      <c r="E6650" s="21" t="s">
        <v>48014</v>
      </c>
      <c r="F6650" s="21" t="s">
        <v>15060</v>
      </c>
    </row>
    <row r="6651" spans="1:6" ht="32" customHeight="1">
      <c r="A6651" s="19" t="s">
        <v>48015</v>
      </c>
      <c r="B6651" s="20" t="s">
        <v>48016</v>
      </c>
      <c r="C6651" s="21" t="s">
        <v>48017</v>
      </c>
      <c r="D6651" s="21" t="s">
        <v>48018</v>
      </c>
      <c r="E6651" s="21" t="s">
        <v>48019</v>
      </c>
      <c r="F6651" s="21" t="s">
        <v>15060</v>
      </c>
    </row>
    <row r="6652" spans="1:6" ht="32" customHeight="1">
      <c r="A6652" s="19" t="s">
        <v>48020</v>
      </c>
      <c r="B6652" s="20" t="s">
        <v>48021</v>
      </c>
      <c r="C6652" s="21" t="s">
        <v>48022</v>
      </c>
      <c r="D6652" s="21" t="s">
        <v>48023</v>
      </c>
      <c r="E6652" s="21" t="s">
        <v>48024</v>
      </c>
      <c r="F6652" s="21" t="s">
        <v>15060</v>
      </c>
    </row>
    <row r="6653" spans="1:6" ht="32" customHeight="1">
      <c r="A6653" s="19" t="s">
        <v>48025</v>
      </c>
      <c r="B6653" s="20" t="s">
        <v>48026</v>
      </c>
      <c r="C6653" s="21" t="s">
        <v>48027</v>
      </c>
      <c r="D6653" s="21" t="s">
        <v>48028</v>
      </c>
      <c r="E6653" s="21" t="s">
        <v>48029</v>
      </c>
      <c r="F6653" s="21" t="s">
        <v>15060</v>
      </c>
    </row>
    <row r="6654" spans="1:6" ht="32" customHeight="1">
      <c r="A6654" s="19" t="s">
        <v>48030</v>
      </c>
      <c r="B6654" s="20" t="s">
        <v>48031</v>
      </c>
      <c r="C6654" s="21" t="s">
        <v>48032</v>
      </c>
      <c r="D6654" s="21" t="s">
        <v>48033</v>
      </c>
      <c r="E6654" s="21" t="s">
        <v>48034</v>
      </c>
      <c r="F6654" s="21" t="s">
        <v>15060</v>
      </c>
    </row>
    <row r="6655" spans="1:6" ht="32" customHeight="1">
      <c r="A6655" s="19" t="s">
        <v>48035</v>
      </c>
      <c r="B6655" s="20" t="s">
        <v>48036</v>
      </c>
      <c r="C6655" s="21" t="s">
        <v>48037</v>
      </c>
      <c r="D6655" s="21" t="s">
        <v>48038</v>
      </c>
      <c r="E6655" s="21" t="s">
        <v>48039</v>
      </c>
      <c r="F6655" s="21" t="s">
        <v>15060</v>
      </c>
    </row>
    <row r="6656" spans="1:6" ht="32" customHeight="1">
      <c r="A6656" s="19" t="s">
        <v>48040</v>
      </c>
      <c r="B6656" s="20" t="s">
        <v>48041</v>
      </c>
      <c r="C6656" s="21" t="s">
        <v>48042</v>
      </c>
      <c r="D6656" s="21" t="s">
        <v>48043</v>
      </c>
      <c r="E6656" s="21" t="s">
        <v>48044</v>
      </c>
      <c r="F6656" s="21" t="s">
        <v>15060</v>
      </c>
    </row>
    <row r="6657" spans="1:6" ht="32" customHeight="1">
      <c r="A6657" s="19" t="s">
        <v>48045</v>
      </c>
      <c r="B6657" s="20" t="s">
        <v>48046</v>
      </c>
      <c r="C6657" s="21" t="s">
        <v>48047</v>
      </c>
      <c r="D6657" s="21" t="s">
        <v>48048</v>
      </c>
      <c r="E6657" s="21" t="s">
        <v>48049</v>
      </c>
      <c r="F6657" s="21" t="s">
        <v>15060</v>
      </c>
    </row>
    <row r="6658" spans="1:6" ht="32" customHeight="1">
      <c r="A6658" s="19" t="s">
        <v>48050</v>
      </c>
      <c r="B6658" s="20" t="s">
        <v>48051</v>
      </c>
      <c r="C6658" s="21" t="s">
        <v>48052</v>
      </c>
      <c r="D6658" s="21" t="s">
        <v>48053</v>
      </c>
      <c r="E6658" s="21" t="s">
        <v>48054</v>
      </c>
      <c r="F6658" s="21" t="s">
        <v>15060</v>
      </c>
    </row>
    <row r="6659" spans="1:6" ht="32" customHeight="1">
      <c r="A6659" s="19" t="s">
        <v>48055</v>
      </c>
      <c r="B6659" s="20" t="s">
        <v>48056</v>
      </c>
      <c r="C6659" s="21" t="s">
        <v>48057</v>
      </c>
      <c r="D6659" s="21" t="s">
        <v>48058</v>
      </c>
      <c r="E6659" s="21" t="s">
        <v>48059</v>
      </c>
      <c r="F6659" s="21" t="s">
        <v>15060</v>
      </c>
    </row>
    <row r="6660" spans="1:6" ht="32" customHeight="1">
      <c r="A6660" s="19" t="s">
        <v>48060</v>
      </c>
      <c r="B6660" s="20" t="s">
        <v>48061</v>
      </c>
      <c r="C6660" s="21" t="s">
        <v>48062</v>
      </c>
      <c r="D6660" s="21" t="s">
        <v>48063</v>
      </c>
      <c r="E6660" s="21" t="s">
        <v>48064</v>
      </c>
      <c r="F6660" s="21" t="s">
        <v>15060</v>
      </c>
    </row>
    <row r="6661" spans="1:6" ht="32" customHeight="1">
      <c r="A6661" s="19" t="s">
        <v>48065</v>
      </c>
      <c r="B6661" s="20" t="s">
        <v>48066</v>
      </c>
      <c r="C6661" s="21" t="s">
        <v>48067</v>
      </c>
      <c r="D6661" s="21" t="s">
        <v>48068</v>
      </c>
      <c r="E6661" s="21" t="s">
        <v>48069</v>
      </c>
      <c r="F6661" s="21" t="s">
        <v>15060</v>
      </c>
    </row>
    <row r="6662" spans="1:6" ht="32" customHeight="1">
      <c r="A6662" s="19" t="s">
        <v>48070</v>
      </c>
      <c r="B6662" s="20" t="s">
        <v>48071</v>
      </c>
      <c r="C6662" s="21" t="s">
        <v>48072</v>
      </c>
      <c r="D6662" s="21" t="s">
        <v>48073</v>
      </c>
      <c r="E6662" s="21" t="s">
        <v>48074</v>
      </c>
      <c r="F6662" s="21" t="s">
        <v>15060</v>
      </c>
    </row>
    <row r="6663" spans="1:6" ht="32" customHeight="1">
      <c r="A6663" s="19" t="s">
        <v>48075</v>
      </c>
      <c r="B6663" s="20" t="s">
        <v>48076</v>
      </c>
      <c r="C6663" s="21" t="s">
        <v>48077</v>
      </c>
      <c r="D6663" s="21" t="s">
        <v>48078</v>
      </c>
      <c r="E6663" s="21" t="s">
        <v>48079</v>
      </c>
      <c r="F6663" s="21" t="s">
        <v>15060</v>
      </c>
    </row>
    <row r="6664" spans="1:6" ht="32" customHeight="1">
      <c r="A6664" s="19" t="s">
        <v>48080</v>
      </c>
      <c r="B6664" s="20" t="s">
        <v>48081</v>
      </c>
      <c r="C6664" s="21" t="s">
        <v>48082</v>
      </c>
      <c r="D6664" s="21" t="s">
        <v>48083</v>
      </c>
      <c r="E6664" s="21" t="s">
        <v>48084</v>
      </c>
      <c r="F6664" s="21" t="s">
        <v>15060</v>
      </c>
    </row>
    <row r="6665" spans="1:6" ht="32" customHeight="1">
      <c r="A6665" s="19" t="s">
        <v>48085</v>
      </c>
      <c r="B6665" s="20" t="s">
        <v>48086</v>
      </c>
      <c r="C6665" s="21" t="s">
        <v>48087</v>
      </c>
      <c r="D6665" s="21" t="s">
        <v>48088</v>
      </c>
      <c r="E6665" s="21" t="s">
        <v>48089</v>
      </c>
      <c r="F6665" s="21" t="s">
        <v>15060</v>
      </c>
    </row>
    <row r="6666" spans="1:6" ht="32" customHeight="1">
      <c r="A6666" s="19" t="s">
        <v>48090</v>
      </c>
      <c r="B6666" s="20" t="s">
        <v>48091</v>
      </c>
      <c r="C6666" s="21" t="s">
        <v>48092</v>
      </c>
      <c r="D6666" s="21" t="s">
        <v>48093</v>
      </c>
      <c r="E6666" s="21" t="s">
        <v>48094</v>
      </c>
      <c r="F6666" s="21" t="s">
        <v>15060</v>
      </c>
    </row>
    <row r="6667" spans="1:6" ht="32" customHeight="1">
      <c r="A6667" s="19" t="s">
        <v>48095</v>
      </c>
      <c r="B6667" s="20" t="s">
        <v>48096</v>
      </c>
      <c r="C6667" s="21" t="s">
        <v>48097</v>
      </c>
      <c r="D6667" s="21" t="s">
        <v>48098</v>
      </c>
      <c r="E6667" s="21" t="s">
        <v>48099</v>
      </c>
      <c r="F6667" s="21" t="s">
        <v>15060</v>
      </c>
    </row>
    <row r="6668" spans="1:6" ht="32" customHeight="1">
      <c r="A6668" s="19" t="s">
        <v>48100</v>
      </c>
      <c r="B6668" s="20" t="s">
        <v>48101</v>
      </c>
      <c r="C6668" s="21" t="s">
        <v>48102</v>
      </c>
      <c r="D6668" s="21" t="s">
        <v>48103</v>
      </c>
      <c r="E6668" s="21" t="s">
        <v>48104</v>
      </c>
      <c r="F6668" s="21" t="s">
        <v>15060</v>
      </c>
    </row>
    <row r="6669" spans="1:6" ht="32" customHeight="1">
      <c r="A6669" s="19" t="s">
        <v>48105</v>
      </c>
      <c r="B6669" s="20" t="s">
        <v>48106</v>
      </c>
      <c r="C6669" s="21" t="s">
        <v>48107</v>
      </c>
      <c r="D6669" s="21" t="s">
        <v>48108</v>
      </c>
      <c r="E6669" s="21" t="s">
        <v>48109</v>
      </c>
      <c r="F6669" s="21" t="s">
        <v>15060</v>
      </c>
    </row>
    <row r="6670" spans="1:6" ht="32" customHeight="1">
      <c r="A6670" s="19" t="s">
        <v>48110</v>
      </c>
      <c r="B6670" s="20" t="s">
        <v>48111</v>
      </c>
      <c r="C6670" s="21" t="s">
        <v>48112</v>
      </c>
      <c r="D6670" s="21" t="s">
        <v>48113</v>
      </c>
      <c r="E6670" s="21" t="s">
        <v>48114</v>
      </c>
      <c r="F6670" s="21" t="s">
        <v>15060</v>
      </c>
    </row>
    <row r="6671" spans="1:6" ht="32" customHeight="1">
      <c r="A6671" s="19" t="s">
        <v>48115</v>
      </c>
      <c r="B6671" s="20" t="s">
        <v>48116</v>
      </c>
      <c r="C6671" s="21" t="s">
        <v>48117</v>
      </c>
      <c r="D6671" s="21" t="s">
        <v>48118</v>
      </c>
      <c r="E6671" s="21" t="s">
        <v>48119</v>
      </c>
      <c r="F6671" s="21" t="s">
        <v>15060</v>
      </c>
    </row>
    <row r="6672" spans="1:6" ht="32" customHeight="1">
      <c r="A6672" s="19" t="s">
        <v>48120</v>
      </c>
      <c r="B6672" s="20" t="s">
        <v>48121</v>
      </c>
      <c r="C6672" s="21" t="s">
        <v>48122</v>
      </c>
      <c r="D6672" s="21" t="s">
        <v>48123</v>
      </c>
      <c r="E6672" s="22">
        <v>100</v>
      </c>
      <c r="F6672" s="21" t="s">
        <v>15060</v>
      </c>
    </row>
    <row r="6673" spans="1:6" ht="32" customHeight="1">
      <c r="A6673" s="19" t="s">
        <v>48124</v>
      </c>
      <c r="B6673" s="20" t="s">
        <v>48125</v>
      </c>
      <c r="C6673" s="21" t="s">
        <v>48126</v>
      </c>
      <c r="D6673" s="21" t="s">
        <v>48127</v>
      </c>
      <c r="E6673" s="21" t="s">
        <v>48128</v>
      </c>
      <c r="F6673" s="21" t="s">
        <v>15060</v>
      </c>
    </row>
    <row r="6674" spans="1:6" ht="32" customHeight="1">
      <c r="A6674" s="19" t="s">
        <v>48129</v>
      </c>
      <c r="B6674" s="20" t="s">
        <v>48130</v>
      </c>
      <c r="C6674" s="21" t="s">
        <v>48131</v>
      </c>
      <c r="D6674" s="21" t="s">
        <v>48132</v>
      </c>
      <c r="E6674" s="21" t="s">
        <v>48133</v>
      </c>
      <c r="F6674" s="21" t="s">
        <v>15060</v>
      </c>
    </row>
    <row r="6675" spans="1:6" ht="32" customHeight="1">
      <c r="A6675" s="19" t="s">
        <v>48134</v>
      </c>
      <c r="B6675" s="20" t="s">
        <v>48135</v>
      </c>
      <c r="C6675" s="21" t="s">
        <v>48136</v>
      </c>
      <c r="D6675" s="21" t="s">
        <v>48137</v>
      </c>
      <c r="E6675" s="21" t="s">
        <v>48138</v>
      </c>
      <c r="F6675" s="21" t="s">
        <v>15060</v>
      </c>
    </row>
    <row r="6676" spans="1:6" ht="32" customHeight="1">
      <c r="A6676" s="19" t="s">
        <v>48139</v>
      </c>
      <c r="B6676" s="20" t="s">
        <v>48140</v>
      </c>
      <c r="C6676" s="21" t="s">
        <v>48141</v>
      </c>
      <c r="D6676" s="21" t="s">
        <v>48142</v>
      </c>
      <c r="E6676" s="21" t="s">
        <v>48143</v>
      </c>
      <c r="F6676" s="21" t="s">
        <v>15060</v>
      </c>
    </row>
    <row r="6677" spans="1:6" ht="32" customHeight="1">
      <c r="A6677" s="19" t="s">
        <v>48144</v>
      </c>
      <c r="B6677" s="20" t="s">
        <v>48145</v>
      </c>
      <c r="C6677" s="21" t="s">
        <v>48146</v>
      </c>
      <c r="D6677" s="21" t="s">
        <v>48147</v>
      </c>
      <c r="E6677" s="21" t="s">
        <v>48148</v>
      </c>
      <c r="F6677" s="21" t="s">
        <v>15060</v>
      </c>
    </row>
    <row r="6678" spans="1:6" ht="32" customHeight="1">
      <c r="A6678" s="19" t="s">
        <v>48149</v>
      </c>
      <c r="B6678" s="20" t="s">
        <v>48150</v>
      </c>
      <c r="C6678" s="21" t="s">
        <v>48151</v>
      </c>
      <c r="D6678" s="21" t="s">
        <v>48152</v>
      </c>
      <c r="E6678" s="21" t="s">
        <v>48153</v>
      </c>
      <c r="F6678" s="21" t="s">
        <v>15060</v>
      </c>
    </row>
    <row r="6679" spans="1:6" ht="32" customHeight="1">
      <c r="A6679" s="19" t="s">
        <v>48154</v>
      </c>
      <c r="B6679" s="20" t="s">
        <v>48155</v>
      </c>
      <c r="C6679" s="21" t="s">
        <v>48156</v>
      </c>
      <c r="D6679" s="21" t="s">
        <v>48157</v>
      </c>
      <c r="E6679" s="21" t="s">
        <v>48158</v>
      </c>
      <c r="F6679" s="21" t="s">
        <v>15060</v>
      </c>
    </row>
    <row r="6680" spans="1:6" ht="32" customHeight="1">
      <c r="A6680" s="19" t="s">
        <v>48159</v>
      </c>
      <c r="B6680" s="20" t="s">
        <v>48160</v>
      </c>
      <c r="C6680" s="21" t="s">
        <v>48161</v>
      </c>
      <c r="D6680" s="21" t="s">
        <v>48162</v>
      </c>
      <c r="E6680" s="21" t="s">
        <v>48163</v>
      </c>
      <c r="F6680" s="21" t="s">
        <v>15060</v>
      </c>
    </row>
    <row r="6681" spans="1:6" ht="32" customHeight="1">
      <c r="A6681" s="19" t="s">
        <v>48164</v>
      </c>
      <c r="B6681" s="20" t="s">
        <v>48165</v>
      </c>
      <c r="C6681" s="21" t="s">
        <v>48166</v>
      </c>
      <c r="D6681" s="21" t="s">
        <v>48167</v>
      </c>
      <c r="E6681" s="21" t="s">
        <v>48168</v>
      </c>
      <c r="F6681" s="21" t="s">
        <v>15060</v>
      </c>
    </row>
    <row r="6682" spans="1:6" ht="32" customHeight="1">
      <c r="A6682" s="19" t="s">
        <v>48169</v>
      </c>
      <c r="B6682" s="20" t="s">
        <v>48170</v>
      </c>
      <c r="C6682" s="21" t="s">
        <v>48171</v>
      </c>
      <c r="D6682" s="21" t="s">
        <v>48172</v>
      </c>
      <c r="E6682" s="21" t="s">
        <v>48173</v>
      </c>
      <c r="F6682" s="21" t="s">
        <v>15060</v>
      </c>
    </row>
    <row r="6683" spans="1:6" ht="32" customHeight="1">
      <c r="A6683" s="19" t="s">
        <v>48174</v>
      </c>
      <c r="B6683" s="20" t="s">
        <v>48175</v>
      </c>
      <c r="C6683" s="21" t="s">
        <v>48176</v>
      </c>
      <c r="D6683" s="21" t="s">
        <v>48177</v>
      </c>
      <c r="E6683" s="21" t="s">
        <v>48178</v>
      </c>
      <c r="F6683" s="21" t="s">
        <v>15060</v>
      </c>
    </row>
    <row r="6684" spans="1:6" ht="32" customHeight="1">
      <c r="A6684" s="19" t="s">
        <v>48179</v>
      </c>
      <c r="B6684" s="20" t="s">
        <v>48180</v>
      </c>
      <c r="C6684" s="21" t="s">
        <v>48181</v>
      </c>
      <c r="D6684" s="21" t="s">
        <v>48182</v>
      </c>
      <c r="E6684" s="21" t="s">
        <v>48183</v>
      </c>
      <c r="F6684" s="21" t="s">
        <v>15060</v>
      </c>
    </row>
    <row r="6685" spans="1:6" ht="32" customHeight="1">
      <c r="A6685" s="19" t="s">
        <v>48184</v>
      </c>
      <c r="B6685" s="20" t="s">
        <v>48185</v>
      </c>
      <c r="C6685" s="21" t="s">
        <v>48186</v>
      </c>
      <c r="D6685" s="21" t="s">
        <v>48187</v>
      </c>
      <c r="E6685" s="21" t="s">
        <v>48188</v>
      </c>
      <c r="F6685" s="21" t="s">
        <v>15060</v>
      </c>
    </row>
    <row r="6686" spans="1:6" ht="32" customHeight="1">
      <c r="A6686" s="19" t="s">
        <v>48189</v>
      </c>
      <c r="B6686" s="20" t="s">
        <v>48190</v>
      </c>
      <c r="C6686" s="21" t="s">
        <v>48191</v>
      </c>
      <c r="D6686" s="21" t="s">
        <v>48192</v>
      </c>
      <c r="E6686" s="21" t="s">
        <v>48193</v>
      </c>
      <c r="F6686" s="21" t="s">
        <v>15060</v>
      </c>
    </row>
    <row r="6687" spans="1:6" ht="32" customHeight="1">
      <c r="A6687" s="19" t="s">
        <v>48194</v>
      </c>
      <c r="B6687" s="20" t="s">
        <v>48195</v>
      </c>
      <c r="C6687" s="21" t="s">
        <v>48196</v>
      </c>
      <c r="D6687" s="21" t="s">
        <v>48197</v>
      </c>
      <c r="E6687" s="21" t="s">
        <v>48198</v>
      </c>
      <c r="F6687" s="21" t="s">
        <v>15060</v>
      </c>
    </row>
    <row r="6688" spans="1:6" ht="32" customHeight="1">
      <c r="A6688" s="19" t="s">
        <v>48199</v>
      </c>
      <c r="B6688" s="20" t="s">
        <v>48200</v>
      </c>
      <c r="C6688" s="21" t="s">
        <v>48201</v>
      </c>
      <c r="D6688" s="21" t="s">
        <v>48202</v>
      </c>
      <c r="E6688" s="21" t="s">
        <v>48203</v>
      </c>
      <c r="F6688" s="21" t="s">
        <v>15060</v>
      </c>
    </row>
    <row r="6689" spans="1:6" ht="32" customHeight="1">
      <c r="A6689" s="19" t="s">
        <v>48204</v>
      </c>
      <c r="B6689" s="20" t="s">
        <v>48205</v>
      </c>
      <c r="C6689" s="21" t="s">
        <v>48206</v>
      </c>
      <c r="D6689" s="21" t="s">
        <v>48207</v>
      </c>
      <c r="E6689" s="21" t="s">
        <v>48208</v>
      </c>
      <c r="F6689" s="21" t="s">
        <v>15060</v>
      </c>
    </row>
    <row r="6690" spans="1:6" ht="32" customHeight="1">
      <c r="A6690" s="19" t="s">
        <v>48209</v>
      </c>
      <c r="B6690" s="20" t="s">
        <v>48210</v>
      </c>
      <c r="C6690" s="21" t="s">
        <v>48211</v>
      </c>
      <c r="D6690" s="21" t="s">
        <v>48212</v>
      </c>
      <c r="E6690" s="21" t="s">
        <v>48213</v>
      </c>
      <c r="F6690" s="21" t="s">
        <v>15060</v>
      </c>
    </row>
    <row r="6691" spans="1:6" ht="32" customHeight="1">
      <c r="A6691" s="19" t="s">
        <v>48214</v>
      </c>
      <c r="B6691" s="20" t="s">
        <v>48215</v>
      </c>
      <c r="C6691" s="21" t="s">
        <v>48216</v>
      </c>
      <c r="D6691" s="21" t="s">
        <v>48217</v>
      </c>
      <c r="E6691" s="21" t="s">
        <v>48218</v>
      </c>
      <c r="F6691" s="21" t="s">
        <v>15060</v>
      </c>
    </row>
    <row r="6692" spans="1:6" ht="32" customHeight="1">
      <c r="A6692" s="19" t="s">
        <v>48219</v>
      </c>
      <c r="B6692" s="20" t="s">
        <v>48220</v>
      </c>
      <c r="C6692" s="21" t="s">
        <v>48221</v>
      </c>
      <c r="D6692" s="21" t="s">
        <v>48222</v>
      </c>
      <c r="E6692" s="21" t="s">
        <v>48223</v>
      </c>
      <c r="F6692" s="21" t="s">
        <v>15060</v>
      </c>
    </row>
    <row r="6693" spans="1:6" ht="32" customHeight="1">
      <c r="A6693" s="19" t="s">
        <v>48224</v>
      </c>
      <c r="B6693" s="20" t="s">
        <v>48225</v>
      </c>
      <c r="C6693" s="21" t="s">
        <v>48226</v>
      </c>
      <c r="D6693" s="21" t="s">
        <v>48227</v>
      </c>
      <c r="E6693" s="21" t="s">
        <v>48228</v>
      </c>
      <c r="F6693" s="21" t="s">
        <v>15060</v>
      </c>
    </row>
    <row r="6694" spans="1:6" ht="32" customHeight="1">
      <c r="A6694" s="19" t="s">
        <v>48229</v>
      </c>
      <c r="B6694" s="20" t="s">
        <v>48230</v>
      </c>
      <c r="C6694" s="21" t="s">
        <v>48231</v>
      </c>
      <c r="D6694" s="21" t="s">
        <v>48232</v>
      </c>
      <c r="E6694" s="21" t="s">
        <v>48233</v>
      </c>
      <c r="F6694" s="21" t="s">
        <v>15060</v>
      </c>
    </row>
    <row r="6695" spans="1:6" ht="32" customHeight="1">
      <c r="A6695" s="19" t="s">
        <v>48234</v>
      </c>
      <c r="B6695" s="20" t="s">
        <v>48235</v>
      </c>
      <c r="C6695" s="21" t="s">
        <v>48236</v>
      </c>
      <c r="D6695" s="21" t="s">
        <v>48237</v>
      </c>
      <c r="E6695" s="21" t="s">
        <v>48238</v>
      </c>
      <c r="F6695" s="21" t="s">
        <v>15060</v>
      </c>
    </row>
    <row r="6696" spans="1:6" ht="32" customHeight="1">
      <c r="A6696" s="19" t="s">
        <v>48239</v>
      </c>
      <c r="B6696" s="20" t="s">
        <v>48240</v>
      </c>
      <c r="C6696" s="21" t="s">
        <v>48241</v>
      </c>
      <c r="D6696" s="21" t="s">
        <v>48242</v>
      </c>
      <c r="E6696" s="21" t="s">
        <v>48243</v>
      </c>
      <c r="F6696" s="21" t="s">
        <v>15060</v>
      </c>
    </row>
    <row r="6697" spans="1:6" ht="32" customHeight="1">
      <c r="A6697" s="19" t="s">
        <v>48244</v>
      </c>
      <c r="B6697" s="20" t="s">
        <v>48245</v>
      </c>
      <c r="C6697" s="21" t="s">
        <v>48246</v>
      </c>
      <c r="D6697" s="21" t="s">
        <v>48247</v>
      </c>
      <c r="E6697" s="21" t="s">
        <v>48248</v>
      </c>
      <c r="F6697" s="21" t="s">
        <v>15060</v>
      </c>
    </row>
    <row r="6698" spans="1:6" ht="32" customHeight="1">
      <c r="A6698" s="19" t="s">
        <v>48249</v>
      </c>
      <c r="B6698" s="20" t="s">
        <v>48250</v>
      </c>
      <c r="C6698" s="21" t="s">
        <v>48251</v>
      </c>
      <c r="D6698" s="21" t="s">
        <v>48252</v>
      </c>
      <c r="E6698" s="21" t="s">
        <v>48253</v>
      </c>
      <c r="F6698" s="21" t="s">
        <v>15060</v>
      </c>
    </row>
    <row r="6699" spans="1:6" ht="32" customHeight="1">
      <c r="A6699" s="19" t="s">
        <v>48254</v>
      </c>
      <c r="B6699" s="20" t="s">
        <v>48255</v>
      </c>
      <c r="C6699" s="21" t="s">
        <v>48256</v>
      </c>
      <c r="D6699" s="21" t="s">
        <v>48257</v>
      </c>
      <c r="E6699" s="21" t="s">
        <v>48258</v>
      </c>
      <c r="F6699" s="21" t="s">
        <v>15060</v>
      </c>
    </row>
    <row r="6700" spans="1:6" ht="32" customHeight="1">
      <c r="A6700" s="19" t="s">
        <v>48259</v>
      </c>
      <c r="B6700" s="20" t="s">
        <v>48260</v>
      </c>
      <c r="C6700" s="21" t="s">
        <v>48261</v>
      </c>
      <c r="D6700" s="21" t="s">
        <v>48262</v>
      </c>
      <c r="E6700" s="21" t="s">
        <v>48263</v>
      </c>
      <c r="F6700" s="21" t="s">
        <v>15060</v>
      </c>
    </row>
    <row r="6701" spans="1:6" ht="32" customHeight="1">
      <c r="A6701" s="19" t="s">
        <v>48264</v>
      </c>
      <c r="B6701" s="20" t="s">
        <v>48265</v>
      </c>
      <c r="C6701" s="21" t="s">
        <v>48266</v>
      </c>
      <c r="D6701" s="21" t="s">
        <v>48267</v>
      </c>
      <c r="E6701" s="21" t="s">
        <v>48268</v>
      </c>
      <c r="F6701" s="21" t="s">
        <v>15060</v>
      </c>
    </row>
    <row r="6702" spans="1:6" ht="32" customHeight="1">
      <c r="A6702" s="19" t="s">
        <v>48269</v>
      </c>
      <c r="B6702" s="20" t="s">
        <v>48270</v>
      </c>
      <c r="C6702" s="21" t="s">
        <v>48271</v>
      </c>
      <c r="D6702" s="21" t="s">
        <v>48272</v>
      </c>
      <c r="E6702" s="21" t="s">
        <v>48273</v>
      </c>
      <c r="F6702" s="21" t="s">
        <v>15060</v>
      </c>
    </row>
    <row r="6703" spans="1:6" ht="32" customHeight="1">
      <c r="A6703" s="19" t="s">
        <v>48274</v>
      </c>
      <c r="B6703" s="20" t="s">
        <v>48275</v>
      </c>
      <c r="C6703" s="21" t="s">
        <v>48276</v>
      </c>
      <c r="D6703" s="21" t="s">
        <v>48277</v>
      </c>
      <c r="E6703" s="21" t="s">
        <v>48278</v>
      </c>
      <c r="F6703" s="21" t="s">
        <v>15060</v>
      </c>
    </row>
    <row r="6704" spans="1:6" ht="32" customHeight="1">
      <c r="A6704" s="19" t="s">
        <v>48279</v>
      </c>
      <c r="B6704" s="20" t="s">
        <v>48280</v>
      </c>
      <c r="C6704" s="21" t="s">
        <v>48281</v>
      </c>
      <c r="D6704" s="21" t="s">
        <v>48282</v>
      </c>
      <c r="E6704" s="21" t="s">
        <v>48283</v>
      </c>
      <c r="F6704" s="21" t="s">
        <v>15060</v>
      </c>
    </row>
    <row r="6705" spans="1:6" ht="32" customHeight="1">
      <c r="A6705" s="19" t="s">
        <v>48284</v>
      </c>
      <c r="B6705" s="20" t="s">
        <v>48285</v>
      </c>
      <c r="C6705" s="21" t="s">
        <v>48286</v>
      </c>
      <c r="D6705" s="21" t="s">
        <v>48287</v>
      </c>
      <c r="E6705" s="21" t="s">
        <v>48288</v>
      </c>
      <c r="F6705" s="21" t="s">
        <v>15060</v>
      </c>
    </row>
    <row r="6706" spans="1:6" ht="32" customHeight="1">
      <c r="A6706" s="19" t="s">
        <v>48289</v>
      </c>
      <c r="B6706" s="20" t="s">
        <v>48290</v>
      </c>
      <c r="C6706" s="21" t="s">
        <v>48291</v>
      </c>
      <c r="D6706" s="21" t="s">
        <v>48292</v>
      </c>
      <c r="E6706" s="21" t="s">
        <v>48293</v>
      </c>
      <c r="F6706" s="21" t="s">
        <v>15060</v>
      </c>
    </row>
    <row r="6707" spans="1:6" ht="32" customHeight="1">
      <c r="A6707" s="19" t="s">
        <v>48294</v>
      </c>
      <c r="B6707" s="20" t="s">
        <v>48295</v>
      </c>
      <c r="C6707" s="21" t="s">
        <v>48296</v>
      </c>
      <c r="D6707" s="21" t="s">
        <v>48297</v>
      </c>
      <c r="E6707" s="21" t="s">
        <v>48298</v>
      </c>
      <c r="F6707" s="21" t="s">
        <v>15060</v>
      </c>
    </row>
    <row r="6708" spans="1:6" ht="32" customHeight="1">
      <c r="A6708" s="19" t="s">
        <v>48299</v>
      </c>
      <c r="B6708" s="20" t="s">
        <v>48300</v>
      </c>
      <c r="C6708" s="21" t="s">
        <v>48301</v>
      </c>
      <c r="D6708" s="21" t="s">
        <v>48302</v>
      </c>
      <c r="E6708" s="21" t="s">
        <v>48303</v>
      </c>
      <c r="F6708" s="21" t="s">
        <v>15060</v>
      </c>
    </row>
    <row r="6709" spans="1:6" ht="32" customHeight="1">
      <c r="A6709" s="19" t="s">
        <v>48304</v>
      </c>
      <c r="B6709" s="20" t="s">
        <v>48305</v>
      </c>
      <c r="C6709" s="21" t="s">
        <v>48306</v>
      </c>
      <c r="D6709" s="21" t="s">
        <v>48307</v>
      </c>
      <c r="E6709" s="21" t="s">
        <v>48308</v>
      </c>
      <c r="F6709" s="21" t="s">
        <v>15060</v>
      </c>
    </row>
    <row r="6710" spans="1:6" ht="32" customHeight="1">
      <c r="A6710" s="19" t="s">
        <v>48309</v>
      </c>
      <c r="B6710" s="20" t="s">
        <v>48310</v>
      </c>
      <c r="C6710" s="21" t="s">
        <v>48311</v>
      </c>
      <c r="D6710" s="21" t="s">
        <v>48312</v>
      </c>
      <c r="E6710" s="21" t="s">
        <v>48313</v>
      </c>
      <c r="F6710" s="21" t="s">
        <v>15060</v>
      </c>
    </row>
    <row r="6711" spans="1:6" ht="32" customHeight="1">
      <c r="A6711" s="19" t="s">
        <v>48314</v>
      </c>
      <c r="B6711" s="20" t="s">
        <v>48315</v>
      </c>
      <c r="C6711" s="21" t="s">
        <v>48316</v>
      </c>
      <c r="D6711" s="21" t="s">
        <v>48317</v>
      </c>
      <c r="E6711" s="21" t="s">
        <v>48318</v>
      </c>
      <c r="F6711" s="21" t="s">
        <v>15060</v>
      </c>
    </row>
    <row r="6712" spans="1:6" ht="32" customHeight="1">
      <c r="A6712" s="19" t="s">
        <v>48319</v>
      </c>
      <c r="B6712" s="20" t="s">
        <v>48320</v>
      </c>
      <c r="C6712" s="21" t="s">
        <v>48321</v>
      </c>
      <c r="D6712" s="21" t="s">
        <v>48322</v>
      </c>
      <c r="E6712" s="21" t="s">
        <v>48323</v>
      </c>
      <c r="F6712" s="21" t="s">
        <v>15060</v>
      </c>
    </row>
    <row r="6713" spans="1:6" ht="32" customHeight="1">
      <c r="A6713" s="19" t="s">
        <v>48324</v>
      </c>
      <c r="B6713" s="20" t="s">
        <v>48325</v>
      </c>
      <c r="C6713" s="21" t="s">
        <v>48326</v>
      </c>
      <c r="D6713" s="21" t="s">
        <v>48327</v>
      </c>
      <c r="E6713" s="21" t="s">
        <v>48328</v>
      </c>
      <c r="F6713" s="21" t="s">
        <v>15060</v>
      </c>
    </row>
    <row r="6714" spans="1:6" ht="32" customHeight="1">
      <c r="A6714" s="19" t="s">
        <v>48329</v>
      </c>
      <c r="B6714" s="20" t="s">
        <v>48330</v>
      </c>
      <c r="C6714" s="21" t="s">
        <v>48331</v>
      </c>
      <c r="D6714" s="21" t="s">
        <v>48332</v>
      </c>
      <c r="E6714" s="21" t="s">
        <v>48333</v>
      </c>
      <c r="F6714" s="21" t="s">
        <v>15060</v>
      </c>
    </row>
    <row r="6715" spans="1:6" ht="32" customHeight="1">
      <c r="A6715" s="19" t="s">
        <v>48334</v>
      </c>
      <c r="B6715" s="20" t="s">
        <v>48335</v>
      </c>
      <c r="C6715" s="21" t="s">
        <v>48336</v>
      </c>
      <c r="D6715" s="21" t="s">
        <v>48337</v>
      </c>
      <c r="E6715" s="21" t="s">
        <v>48338</v>
      </c>
      <c r="F6715" s="21" t="s">
        <v>15060</v>
      </c>
    </row>
    <row r="6716" spans="1:6" ht="32" customHeight="1">
      <c r="A6716" s="19" t="s">
        <v>48339</v>
      </c>
      <c r="B6716" s="20" t="s">
        <v>48340</v>
      </c>
      <c r="C6716" s="21" t="s">
        <v>48341</v>
      </c>
      <c r="D6716" s="21" t="s">
        <v>48342</v>
      </c>
      <c r="E6716" s="21" t="s">
        <v>48343</v>
      </c>
      <c r="F6716" s="21" t="s">
        <v>15060</v>
      </c>
    </row>
    <row r="6717" spans="1:6" ht="32" customHeight="1">
      <c r="A6717" s="19" t="s">
        <v>48344</v>
      </c>
      <c r="B6717" s="20" t="s">
        <v>48345</v>
      </c>
      <c r="C6717" s="21" t="s">
        <v>48346</v>
      </c>
      <c r="D6717" s="21" t="s">
        <v>48347</v>
      </c>
      <c r="E6717" s="21" t="s">
        <v>48348</v>
      </c>
      <c r="F6717" s="21" t="s">
        <v>15060</v>
      </c>
    </row>
    <row r="6718" spans="1:6" ht="32" customHeight="1">
      <c r="A6718" s="19" t="s">
        <v>48349</v>
      </c>
      <c r="B6718" s="20" t="s">
        <v>48350</v>
      </c>
      <c r="C6718" s="21" t="s">
        <v>48351</v>
      </c>
      <c r="D6718" s="21" t="s">
        <v>48352</v>
      </c>
      <c r="E6718" s="21" t="s">
        <v>48353</v>
      </c>
      <c r="F6718" s="21" t="s">
        <v>15060</v>
      </c>
    </row>
    <row r="6719" spans="1:6" ht="32" customHeight="1">
      <c r="A6719" s="19" t="s">
        <v>48354</v>
      </c>
      <c r="B6719" s="20" t="s">
        <v>48355</v>
      </c>
      <c r="C6719" s="21" t="s">
        <v>48356</v>
      </c>
      <c r="D6719" s="21" t="s">
        <v>48357</v>
      </c>
      <c r="E6719" s="21" t="s">
        <v>48358</v>
      </c>
      <c r="F6719" s="21" t="s">
        <v>15060</v>
      </c>
    </row>
    <row r="6720" spans="1:6" ht="32" customHeight="1">
      <c r="A6720" s="19" t="s">
        <v>48359</v>
      </c>
      <c r="B6720" s="20" t="s">
        <v>48360</v>
      </c>
      <c r="C6720" s="21" t="s">
        <v>48361</v>
      </c>
      <c r="D6720" s="21" t="s">
        <v>48362</v>
      </c>
      <c r="E6720" s="21" t="s">
        <v>48363</v>
      </c>
      <c r="F6720" s="21" t="s">
        <v>15060</v>
      </c>
    </row>
    <row r="6721" spans="1:6" ht="32" customHeight="1">
      <c r="A6721" s="19" t="s">
        <v>48364</v>
      </c>
      <c r="B6721" s="20" t="s">
        <v>48365</v>
      </c>
      <c r="C6721" s="21" t="s">
        <v>48366</v>
      </c>
      <c r="D6721" s="21" t="s">
        <v>48367</v>
      </c>
      <c r="E6721" s="21" t="s">
        <v>48368</v>
      </c>
      <c r="F6721" s="21" t="s">
        <v>15060</v>
      </c>
    </row>
    <row r="6722" spans="1:6" ht="32" customHeight="1">
      <c r="A6722" s="19" t="s">
        <v>48369</v>
      </c>
      <c r="B6722" s="20" t="s">
        <v>48370</v>
      </c>
      <c r="C6722" s="21" t="s">
        <v>48371</v>
      </c>
      <c r="D6722" s="21" t="s">
        <v>48372</v>
      </c>
      <c r="E6722" s="21" t="s">
        <v>48373</v>
      </c>
      <c r="F6722" s="21" t="s">
        <v>15060</v>
      </c>
    </row>
    <row r="6723" spans="1:6" ht="32" customHeight="1">
      <c r="A6723" s="19" t="s">
        <v>48374</v>
      </c>
      <c r="B6723" s="20" t="s">
        <v>48375</v>
      </c>
      <c r="C6723" s="21" t="s">
        <v>48376</v>
      </c>
      <c r="D6723" s="21" t="s">
        <v>48377</v>
      </c>
      <c r="E6723" s="21" t="s">
        <v>48378</v>
      </c>
      <c r="F6723" s="21" t="s">
        <v>15060</v>
      </c>
    </row>
    <row r="6724" spans="1:6" ht="32" customHeight="1">
      <c r="A6724" s="19" t="s">
        <v>48379</v>
      </c>
      <c r="B6724" s="20" t="s">
        <v>48380</v>
      </c>
      <c r="C6724" s="21" t="s">
        <v>48381</v>
      </c>
      <c r="D6724" s="21" t="s">
        <v>48382</v>
      </c>
      <c r="E6724" s="21" t="s">
        <v>48383</v>
      </c>
      <c r="F6724" s="21" t="s">
        <v>15060</v>
      </c>
    </row>
    <row r="6725" spans="1:6" ht="32" customHeight="1">
      <c r="A6725" s="19" t="s">
        <v>48384</v>
      </c>
      <c r="B6725" s="20" t="s">
        <v>48385</v>
      </c>
      <c r="C6725" s="21" t="s">
        <v>48386</v>
      </c>
      <c r="D6725" s="21" t="s">
        <v>48387</v>
      </c>
      <c r="E6725" s="21" t="s">
        <v>48388</v>
      </c>
      <c r="F6725" s="21" t="s">
        <v>15060</v>
      </c>
    </row>
    <row r="6726" spans="1:6" ht="32" customHeight="1">
      <c r="A6726" s="19" t="s">
        <v>48389</v>
      </c>
      <c r="B6726" s="20" t="s">
        <v>48390</v>
      </c>
      <c r="C6726" s="21" t="s">
        <v>48391</v>
      </c>
      <c r="D6726" s="21" t="s">
        <v>48392</v>
      </c>
      <c r="E6726" s="21" t="s">
        <v>48393</v>
      </c>
      <c r="F6726" s="21" t="s">
        <v>15060</v>
      </c>
    </row>
    <row r="6727" spans="1:6" ht="32" customHeight="1">
      <c r="A6727" s="19" t="s">
        <v>48394</v>
      </c>
      <c r="B6727" s="20" t="s">
        <v>48395</v>
      </c>
      <c r="C6727" s="21" t="s">
        <v>48396</v>
      </c>
      <c r="D6727" s="21" t="s">
        <v>48397</v>
      </c>
      <c r="E6727" s="21" t="s">
        <v>48398</v>
      </c>
      <c r="F6727" s="21" t="s">
        <v>15060</v>
      </c>
    </row>
    <row r="6728" spans="1:6" ht="32" customHeight="1">
      <c r="A6728" s="19" t="s">
        <v>48399</v>
      </c>
      <c r="B6728" s="20" t="s">
        <v>48400</v>
      </c>
      <c r="C6728" s="21" t="s">
        <v>48401</v>
      </c>
      <c r="D6728" s="21" t="s">
        <v>48402</v>
      </c>
      <c r="E6728" s="21" t="s">
        <v>48403</v>
      </c>
      <c r="F6728" s="21" t="s">
        <v>15060</v>
      </c>
    </row>
    <row r="6729" spans="1:6" ht="32" customHeight="1">
      <c r="A6729" s="19" t="s">
        <v>48404</v>
      </c>
      <c r="B6729" s="20" t="s">
        <v>48405</v>
      </c>
      <c r="C6729" s="21" t="s">
        <v>48406</v>
      </c>
      <c r="D6729" s="21" t="s">
        <v>48407</v>
      </c>
      <c r="E6729" s="21" t="s">
        <v>48408</v>
      </c>
      <c r="F6729" s="21" t="s">
        <v>15060</v>
      </c>
    </row>
    <row r="6730" spans="1:6" ht="32" customHeight="1">
      <c r="A6730" s="19" t="s">
        <v>48409</v>
      </c>
      <c r="B6730" s="20" t="s">
        <v>48410</v>
      </c>
      <c r="C6730" s="21" t="s">
        <v>48411</v>
      </c>
      <c r="D6730" s="21" t="s">
        <v>48412</v>
      </c>
      <c r="E6730" s="21" t="s">
        <v>48413</v>
      </c>
      <c r="F6730" s="21" t="s">
        <v>15060</v>
      </c>
    </row>
    <row r="6731" spans="1:6" ht="32" customHeight="1">
      <c r="A6731" s="19" t="s">
        <v>48414</v>
      </c>
      <c r="B6731" s="20" t="s">
        <v>48415</v>
      </c>
      <c r="C6731" s="21" t="s">
        <v>48416</v>
      </c>
      <c r="D6731" s="21" t="s">
        <v>48417</v>
      </c>
      <c r="E6731" s="21" t="s">
        <v>48418</v>
      </c>
      <c r="F6731" s="21" t="s">
        <v>15060</v>
      </c>
    </row>
    <row r="6732" spans="1:6" ht="32" customHeight="1">
      <c r="A6732" s="19" t="s">
        <v>48419</v>
      </c>
      <c r="B6732" s="20" t="s">
        <v>48420</v>
      </c>
      <c r="C6732" s="21" t="s">
        <v>48421</v>
      </c>
      <c r="D6732" s="21" t="s">
        <v>48422</v>
      </c>
      <c r="E6732" s="21" t="s">
        <v>48423</v>
      </c>
      <c r="F6732" s="21" t="s">
        <v>15060</v>
      </c>
    </row>
    <row r="6733" spans="1:6" ht="32" customHeight="1">
      <c r="A6733" s="19" t="s">
        <v>48424</v>
      </c>
      <c r="B6733" s="20" t="s">
        <v>48425</v>
      </c>
      <c r="C6733" s="21" t="s">
        <v>48426</v>
      </c>
      <c r="D6733" s="21" t="s">
        <v>48427</v>
      </c>
      <c r="E6733" s="21" t="s">
        <v>48428</v>
      </c>
      <c r="F6733" s="21" t="s">
        <v>15060</v>
      </c>
    </row>
    <row r="6734" spans="1:6" ht="32" customHeight="1">
      <c r="A6734" s="19" t="s">
        <v>48429</v>
      </c>
      <c r="B6734" s="20" t="s">
        <v>48430</v>
      </c>
      <c r="C6734" s="21" t="s">
        <v>48431</v>
      </c>
      <c r="D6734" s="21" t="s">
        <v>48432</v>
      </c>
      <c r="E6734" s="21" t="s">
        <v>48433</v>
      </c>
      <c r="F6734" s="21" t="s">
        <v>15060</v>
      </c>
    </row>
    <row r="6735" spans="1:6" ht="32" customHeight="1">
      <c r="A6735" s="19" t="s">
        <v>48434</v>
      </c>
      <c r="B6735" s="20" t="s">
        <v>48435</v>
      </c>
      <c r="C6735" s="21" t="s">
        <v>48436</v>
      </c>
      <c r="D6735" s="21" t="s">
        <v>48437</v>
      </c>
      <c r="E6735" s="21" t="s">
        <v>48438</v>
      </c>
      <c r="F6735" s="21" t="s">
        <v>15060</v>
      </c>
    </row>
    <row r="6736" spans="1:6" ht="32" customHeight="1">
      <c r="A6736" s="19" t="s">
        <v>48439</v>
      </c>
      <c r="B6736" s="20" t="s">
        <v>48440</v>
      </c>
      <c r="C6736" s="21" t="s">
        <v>48441</v>
      </c>
      <c r="D6736" s="21" t="s">
        <v>48442</v>
      </c>
      <c r="E6736" s="21" t="s">
        <v>48443</v>
      </c>
      <c r="F6736" s="21" t="s">
        <v>15060</v>
      </c>
    </row>
    <row r="6737" spans="1:6" ht="32" customHeight="1">
      <c r="A6737" s="19" t="s">
        <v>48444</v>
      </c>
      <c r="B6737" s="20" t="s">
        <v>48445</v>
      </c>
      <c r="C6737" s="21" t="s">
        <v>48446</v>
      </c>
      <c r="D6737" s="21" t="s">
        <v>48447</v>
      </c>
      <c r="E6737" s="21" t="s">
        <v>48448</v>
      </c>
      <c r="F6737" s="21" t="s">
        <v>15060</v>
      </c>
    </row>
    <row r="6738" spans="1:6" ht="32" customHeight="1">
      <c r="A6738" s="19" t="s">
        <v>48449</v>
      </c>
      <c r="B6738" s="20" t="s">
        <v>48450</v>
      </c>
      <c r="C6738" s="21" t="s">
        <v>48451</v>
      </c>
      <c r="D6738" s="21" t="s">
        <v>48452</v>
      </c>
      <c r="E6738" s="21" t="s">
        <v>48453</v>
      </c>
      <c r="F6738" s="21" t="s">
        <v>15060</v>
      </c>
    </row>
    <row r="6739" spans="1:6" ht="32" customHeight="1">
      <c r="A6739" s="19" t="s">
        <v>48454</v>
      </c>
      <c r="B6739" s="20" t="s">
        <v>48455</v>
      </c>
      <c r="C6739" s="21" t="s">
        <v>48456</v>
      </c>
      <c r="D6739" s="21" t="s">
        <v>48457</v>
      </c>
      <c r="E6739" s="21" t="s">
        <v>48458</v>
      </c>
      <c r="F6739" s="21" t="s">
        <v>15060</v>
      </c>
    </row>
    <row r="6740" spans="1:6" ht="32" customHeight="1">
      <c r="A6740" s="19" t="s">
        <v>48459</v>
      </c>
      <c r="B6740" s="20" t="s">
        <v>48460</v>
      </c>
      <c r="C6740" s="21" t="s">
        <v>48461</v>
      </c>
      <c r="D6740" s="21" t="s">
        <v>48462</v>
      </c>
      <c r="E6740" s="21" t="s">
        <v>48463</v>
      </c>
      <c r="F6740" s="21" t="s">
        <v>15060</v>
      </c>
    </row>
    <row r="6741" spans="1:6" ht="32" customHeight="1">
      <c r="A6741" s="19" t="s">
        <v>48464</v>
      </c>
      <c r="B6741" s="20" t="s">
        <v>48465</v>
      </c>
      <c r="C6741" s="21" t="s">
        <v>48466</v>
      </c>
      <c r="D6741" s="21" t="s">
        <v>48467</v>
      </c>
      <c r="E6741" s="21" t="s">
        <v>48468</v>
      </c>
      <c r="F6741" s="21" t="s">
        <v>15060</v>
      </c>
    </row>
    <row r="6742" spans="1:6" ht="32" customHeight="1">
      <c r="A6742" s="19" t="s">
        <v>48469</v>
      </c>
      <c r="B6742" s="20" t="s">
        <v>48470</v>
      </c>
      <c r="C6742" s="21" t="s">
        <v>48471</v>
      </c>
      <c r="D6742" s="21" t="s">
        <v>48472</v>
      </c>
      <c r="E6742" s="21" t="s">
        <v>48473</v>
      </c>
      <c r="F6742" s="21" t="s">
        <v>15060</v>
      </c>
    </row>
    <row r="6743" spans="1:6" ht="32" customHeight="1">
      <c r="A6743" s="19" t="s">
        <v>48474</v>
      </c>
      <c r="B6743" s="20" t="s">
        <v>48475</v>
      </c>
      <c r="C6743" s="21" t="s">
        <v>48476</v>
      </c>
      <c r="D6743" s="21" t="s">
        <v>48477</v>
      </c>
      <c r="E6743" s="21" t="s">
        <v>48478</v>
      </c>
      <c r="F6743" s="21" t="s">
        <v>15060</v>
      </c>
    </row>
    <row r="6744" spans="1:6" ht="32" customHeight="1">
      <c r="A6744" s="19" t="s">
        <v>48479</v>
      </c>
      <c r="B6744" s="20" t="s">
        <v>48480</v>
      </c>
      <c r="C6744" s="21" t="s">
        <v>48481</v>
      </c>
      <c r="D6744" s="21" t="s">
        <v>48482</v>
      </c>
      <c r="E6744" s="21" t="s">
        <v>48483</v>
      </c>
      <c r="F6744" s="21" t="s">
        <v>15060</v>
      </c>
    </row>
    <row r="6745" spans="1:6" ht="32" customHeight="1">
      <c r="A6745" s="19" t="s">
        <v>48484</v>
      </c>
      <c r="B6745" s="20" t="s">
        <v>48485</v>
      </c>
      <c r="C6745" s="21" t="s">
        <v>48486</v>
      </c>
      <c r="D6745" s="21" t="s">
        <v>48487</v>
      </c>
      <c r="E6745" s="21" t="s">
        <v>48488</v>
      </c>
      <c r="F6745" s="21" t="s">
        <v>15060</v>
      </c>
    </row>
    <row r="6746" spans="1:6" ht="32" customHeight="1">
      <c r="A6746" s="19" t="s">
        <v>48489</v>
      </c>
      <c r="B6746" s="20" t="s">
        <v>48490</v>
      </c>
      <c r="C6746" s="21" t="s">
        <v>48491</v>
      </c>
      <c r="D6746" s="21" t="s">
        <v>48492</v>
      </c>
      <c r="E6746" s="21" t="s">
        <v>48493</v>
      </c>
      <c r="F6746" s="21" t="s">
        <v>15060</v>
      </c>
    </row>
    <row r="6747" spans="1:6" ht="32" customHeight="1">
      <c r="A6747" s="19" t="s">
        <v>48494</v>
      </c>
      <c r="B6747" s="20" t="s">
        <v>48495</v>
      </c>
      <c r="C6747" s="21" t="s">
        <v>48496</v>
      </c>
      <c r="D6747" s="21" t="s">
        <v>48497</v>
      </c>
      <c r="E6747" s="21" t="s">
        <v>48498</v>
      </c>
      <c r="F6747" s="21" t="s">
        <v>15060</v>
      </c>
    </row>
    <row r="6748" spans="1:6" ht="32" customHeight="1">
      <c r="A6748" s="19" t="s">
        <v>48499</v>
      </c>
      <c r="B6748" s="20" t="s">
        <v>48500</v>
      </c>
      <c r="C6748" s="21" t="s">
        <v>48501</v>
      </c>
      <c r="D6748" s="21" t="s">
        <v>48502</v>
      </c>
      <c r="E6748" s="21" t="s">
        <v>48503</v>
      </c>
      <c r="F6748" s="21" t="s">
        <v>15060</v>
      </c>
    </row>
    <row r="6749" spans="1:6" ht="32" customHeight="1">
      <c r="A6749" s="19" t="s">
        <v>48504</v>
      </c>
      <c r="B6749" s="20" t="s">
        <v>48505</v>
      </c>
      <c r="C6749" s="21" t="s">
        <v>48506</v>
      </c>
      <c r="D6749" s="21" t="s">
        <v>48507</v>
      </c>
      <c r="E6749" s="21" t="s">
        <v>48508</v>
      </c>
      <c r="F6749" s="21" t="s">
        <v>15060</v>
      </c>
    </row>
    <row r="6750" spans="1:6" ht="32" customHeight="1">
      <c r="A6750" s="19" t="s">
        <v>48509</v>
      </c>
      <c r="B6750" s="20" t="s">
        <v>48510</v>
      </c>
      <c r="C6750" s="21" t="s">
        <v>48511</v>
      </c>
      <c r="D6750" s="21" t="s">
        <v>48512</v>
      </c>
      <c r="E6750" s="21" t="s">
        <v>48513</v>
      </c>
      <c r="F6750" s="21" t="s">
        <v>15060</v>
      </c>
    </row>
    <row r="6751" spans="1:6" ht="32" customHeight="1">
      <c r="A6751" s="19" t="s">
        <v>48514</v>
      </c>
      <c r="B6751" s="20" t="s">
        <v>48515</v>
      </c>
      <c r="C6751" s="21" t="s">
        <v>48516</v>
      </c>
      <c r="D6751" s="21" t="s">
        <v>48517</v>
      </c>
      <c r="E6751" s="21" t="s">
        <v>48518</v>
      </c>
      <c r="F6751" s="21" t="s">
        <v>15060</v>
      </c>
    </row>
    <row r="6752" spans="1:6" ht="32" customHeight="1">
      <c r="A6752" s="19" t="s">
        <v>48519</v>
      </c>
      <c r="B6752" s="20" t="s">
        <v>48520</v>
      </c>
      <c r="C6752" s="21" t="s">
        <v>48521</v>
      </c>
      <c r="D6752" s="21" t="s">
        <v>48522</v>
      </c>
      <c r="E6752" s="21" t="s">
        <v>48523</v>
      </c>
      <c r="F6752" s="21" t="s">
        <v>15060</v>
      </c>
    </row>
    <row r="6753" spans="1:6" ht="32" customHeight="1">
      <c r="A6753" s="19" t="s">
        <v>48524</v>
      </c>
      <c r="B6753" s="20" t="s">
        <v>48525</v>
      </c>
      <c r="C6753" s="21" t="s">
        <v>48526</v>
      </c>
      <c r="D6753" s="21" t="s">
        <v>48527</v>
      </c>
      <c r="E6753" s="21" t="s">
        <v>48528</v>
      </c>
      <c r="F6753" s="21" t="s">
        <v>15060</v>
      </c>
    </row>
    <row r="6754" spans="1:6" ht="32" customHeight="1">
      <c r="A6754" s="19" t="s">
        <v>48529</v>
      </c>
      <c r="B6754" s="20" t="s">
        <v>48530</v>
      </c>
      <c r="C6754" s="21" t="s">
        <v>48531</v>
      </c>
      <c r="D6754" s="21" t="s">
        <v>48532</v>
      </c>
      <c r="E6754" s="21" t="s">
        <v>48533</v>
      </c>
      <c r="F6754" s="21" t="s">
        <v>15060</v>
      </c>
    </row>
    <row r="6755" spans="1:6" ht="32" customHeight="1">
      <c r="A6755" s="19" t="s">
        <v>48534</v>
      </c>
      <c r="B6755" s="20" t="s">
        <v>48535</v>
      </c>
      <c r="C6755" s="21" t="s">
        <v>48536</v>
      </c>
      <c r="D6755" s="21" t="s">
        <v>48537</v>
      </c>
      <c r="E6755" s="21" t="s">
        <v>48538</v>
      </c>
      <c r="F6755" s="21" t="s">
        <v>15060</v>
      </c>
    </row>
    <row r="6756" spans="1:6" ht="32" customHeight="1">
      <c r="A6756" s="19" t="s">
        <v>48539</v>
      </c>
      <c r="B6756" s="20" t="s">
        <v>48540</v>
      </c>
      <c r="C6756" s="21" t="s">
        <v>48541</v>
      </c>
      <c r="D6756" s="21" t="s">
        <v>48542</v>
      </c>
      <c r="E6756" s="21" t="s">
        <v>48543</v>
      </c>
      <c r="F6756" s="21" t="s">
        <v>15060</v>
      </c>
    </row>
    <row r="6757" spans="1:6" ht="32" customHeight="1">
      <c r="A6757" s="19" t="s">
        <v>48544</v>
      </c>
      <c r="B6757" s="20" t="s">
        <v>48545</v>
      </c>
      <c r="C6757" s="21" t="s">
        <v>48546</v>
      </c>
      <c r="D6757" s="21" t="s">
        <v>48547</v>
      </c>
      <c r="E6757" s="21" t="s">
        <v>48548</v>
      </c>
      <c r="F6757" s="21" t="s">
        <v>15060</v>
      </c>
    </row>
    <row r="6758" spans="1:6" ht="32" customHeight="1">
      <c r="A6758" s="19" t="s">
        <v>48549</v>
      </c>
      <c r="B6758" s="20" t="s">
        <v>48550</v>
      </c>
      <c r="C6758" s="21" t="s">
        <v>48551</v>
      </c>
      <c r="D6758" s="21" t="s">
        <v>48552</v>
      </c>
      <c r="E6758" s="21" t="s">
        <v>48553</v>
      </c>
      <c r="F6758" s="21" t="s">
        <v>15060</v>
      </c>
    </row>
    <row r="6759" spans="1:6" ht="32" customHeight="1">
      <c r="A6759" s="19" t="s">
        <v>48554</v>
      </c>
      <c r="B6759" s="20" t="s">
        <v>48555</v>
      </c>
      <c r="C6759" s="21" t="s">
        <v>48556</v>
      </c>
      <c r="D6759" s="21" t="s">
        <v>48557</v>
      </c>
      <c r="E6759" s="21" t="s">
        <v>48558</v>
      </c>
      <c r="F6759" s="21" t="s">
        <v>15060</v>
      </c>
    </row>
    <row r="6760" spans="1:6" ht="32" customHeight="1">
      <c r="A6760" s="19" t="s">
        <v>48559</v>
      </c>
      <c r="B6760" s="20" t="s">
        <v>48560</v>
      </c>
      <c r="C6760" s="21" t="s">
        <v>48561</v>
      </c>
      <c r="D6760" s="21" t="s">
        <v>48562</v>
      </c>
      <c r="E6760" s="21" t="s">
        <v>48563</v>
      </c>
      <c r="F6760" s="21" t="s">
        <v>15060</v>
      </c>
    </row>
    <row r="6761" spans="1:6" ht="32" customHeight="1">
      <c r="A6761" s="19" t="s">
        <v>48564</v>
      </c>
      <c r="B6761" s="20" t="s">
        <v>48565</v>
      </c>
      <c r="C6761" s="21" t="s">
        <v>48566</v>
      </c>
      <c r="D6761" s="21" t="s">
        <v>48567</v>
      </c>
      <c r="E6761" s="21" t="s">
        <v>48568</v>
      </c>
      <c r="F6761" s="21" t="s">
        <v>15060</v>
      </c>
    </row>
    <row r="6762" spans="1:6" ht="32" customHeight="1">
      <c r="A6762" s="19" t="s">
        <v>48569</v>
      </c>
      <c r="B6762" s="20" t="s">
        <v>48570</v>
      </c>
      <c r="C6762" s="21" t="s">
        <v>48571</v>
      </c>
      <c r="D6762" s="21" t="s">
        <v>48572</v>
      </c>
      <c r="E6762" s="21" t="s">
        <v>48573</v>
      </c>
      <c r="F6762" s="21" t="s">
        <v>15060</v>
      </c>
    </row>
    <row r="6763" spans="1:6" ht="32" customHeight="1">
      <c r="A6763" s="19" t="s">
        <v>48574</v>
      </c>
      <c r="B6763" s="20" t="s">
        <v>48575</v>
      </c>
      <c r="C6763" s="21" t="s">
        <v>48576</v>
      </c>
      <c r="D6763" s="21" t="s">
        <v>48577</v>
      </c>
      <c r="E6763" s="21" t="s">
        <v>48578</v>
      </c>
      <c r="F6763" s="21" t="s">
        <v>15060</v>
      </c>
    </row>
    <row r="6764" spans="1:6" ht="32" customHeight="1">
      <c r="A6764" s="19" t="s">
        <v>48579</v>
      </c>
      <c r="B6764" s="20" t="s">
        <v>48580</v>
      </c>
      <c r="C6764" s="21" t="s">
        <v>48581</v>
      </c>
      <c r="D6764" s="21" t="s">
        <v>48582</v>
      </c>
      <c r="E6764" s="21" t="s">
        <v>48583</v>
      </c>
      <c r="F6764" s="21" t="s">
        <v>15060</v>
      </c>
    </row>
    <row r="6765" spans="1:6" ht="32" customHeight="1">
      <c r="A6765" s="19" t="s">
        <v>48584</v>
      </c>
      <c r="B6765" s="20" t="s">
        <v>48585</v>
      </c>
      <c r="C6765" s="21" t="s">
        <v>48586</v>
      </c>
      <c r="D6765" s="21" t="s">
        <v>48587</v>
      </c>
      <c r="E6765" s="21" t="s">
        <v>48588</v>
      </c>
      <c r="F6765" s="21" t="s">
        <v>15060</v>
      </c>
    </row>
    <row r="6766" spans="1:6" ht="32" customHeight="1">
      <c r="A6766" s="19" t="s">
        <v>48589</v>
      </c>
      <c r="B6766" s="20" t="s">
        <v>48590</v>
      </c>
      <c r="C6766" s="21" t="s">
        <v>48591</v>
      </c>
      <c r="D6766" s="21" t="s">
        <v>48592</v>
      </c>
      <c r="E6766" s="21" t="s">
        <v>48593</v>
      </c>
      <c r="F6766" s="21" t="s">
        <v>15060</v>
      </c>
    </row>
    <row r="6767" spans="1:6" ht="32" customHeight="1">
      <c r="A6767" s="19" t="s">
        <v>48594</v>
      </c>
      <c r="B6767" s="20" t="s">
        <v>48595</v>
      </c>
      <c r="C6767" s="21" t="s">
        <v>48596</v>
      </c>
      <c r="D6767" s="21" t="s">
        <v>48597</v>
      </c>
      <c r="E6767" s="21" t="s">
        <v>48598</v>
      </c>
      <c r="F6767" s="21" t="s">
        <v>15060</v>
      </c>
    </row>
    <row r="6768" spans="1:6" ht="32" customHeight="1">
      <c r="A6768" s="19" t="s">
        <v>48599</v>
      </c>
      <c r="B6768" s="20" t="s">
        <v>48600</v>
      </c>
      <c r="C6768" s="21" t="s">
        <v>48601</v>
      </c>
      <c r="D6768" s="21" t="s">
        <v>48602</v>
      </c>
      <c r="E6768" s="21" t="s">
        <v>48603</v>
      </c>
      <c r="F6768" s="21" t="s">
        <v>15060</v>
      </c>
    </row>
    <row r="6769" spans="1:6" ht="32" customHeight="1">
      <c r="A6769" s="19" t="s">
        <v>48604</v>
      </c>
      <c r="B6769" s="20" t="s">
        <v>48605</v>
      </c>
      <c r="C6769" s="21" t="s">
        <v>48606</v>
      </c>
      <c r="D6769" s="21" t="s">
        <v>48607</v>
      </c>
      <c r="E6769" s="21" t="s">
        <v>48608</v>
      </c>
      <c r="F6769" s="21" t="s">
        <v>15060</v>
      </c>
    </row>
    <row r="6770" spans="1:6" ht="32" customHeight="1">
      <c r="A6770" s="19" t="s">
        <v>48609</v>
      </c>
      <c r="B6770" s="20" t="s">
        <v>48610</v>
      </c>
      <c r="C6770" s="21" t="s">
        <v>48611</v>
      </c>
      <c r="D6770" s="21" t="s">
        <v>48612</v>
      </c>
      <c r="E6770" s="21" t="s">
        <v>48613</v>
      </c>
      <c r="F6770" s="21" t="s">
        <v>15060</v>
      </c>
    </row>
    <row r="6771" spans="1:6" ht="32" customHeight="1">
      <c r="A6771" s="19" t="s">
        <v>48614</v>
      </c>
      <c r="B6771" s="20" t="s">
        <v>48615</v>
      </c>
      <c r="C6771" s="21" t="s">
        <v>48616</v>
      </c>
      <c r="D6771" s="21" t="s">
        <v>48617</v>
      </c>
      <c r="E6771" s="21" t="s">
        <v>48618</v>
      </c>
      <c r="F6771" s="21" t="s">
        <v>15060</v>
      </c>
    </row>
    <row r="6772" spans="1:6" ht="32" customHeight="1">
      <c r="A6772" s="19" t="s">
        <v>48619</v>
      </c>
      <c r="B6772" s="20" t="s">
        <v>48620</v>
      </c>
      <c r="C6772" s="21" t="s">
        <v>48621</v>
      </c>
      <c r="D6772" s="21" t="s">
        <v>48622</v>
      </c>
      <c r="E6772" s="21" t="s">
        <v>48623</v>
      </c>
      <c r="F6772" s="21" t="s">
        <v>15060</v>
      </c>
    </row>
    <row r="6773" spans="1:6" ht="32" customHeight="1">
      <c r="A6773" s="19" t="s">
        <v>48624</v>
      </c>
      <c r="B6773" s="20" t="s">
        <v>48625</v>
      </c>
      <c r="C6773" s="21" t="s">
        <v>48626</v>
      </c>
      <c r="D6773" s="21" t="s">
        <v>48627</v>
      </c>
      <c r="E6773" s="21" t="s">
        <v>48628</v>
      </c>
      <c r="F6773" s="21" t="s">
        <v>15060</v>
      </c>
    </row>
    <row r="6774" spans="1:6" ht="32" customHeight="1">
      <c r="A6774" s="19" t="s">
        <v>48629</v>
      </c>
      <c r="B6774" s="20" t="s">
        <v>48630</v>
      </c>
      <c r="C6774" s="21" t="s">
        <v>48631</v>
      </c>
      <c r="D6774" s="21" t="s">
        <v>48632</v>
      </c>
      <c r="E6774" s="21" t="s">
        <v>48633</v>
      </c>
      <c r="F6774" s="21" t="s">
        <v>15060</v>
      </c>
    </row>
    <row r="6775" spans="1:6" ht="32" customHeight="1">
      <c r="A6775" s="19" t="s">
        <v>48634</v>
      </c>
      <c r="B6775" s="20" t="s">
        <v>48635</v>
      </c>
      <c r="C6775" s="21" t="s">
        <v>48636</v>
      </c>
      <c r="D6775" s="21" t="s">
        <v>48637</v>
      </c>
      <c r="E6775" s="21" t="s">
        <v>48638</v>
      </c>
      <c r="F6775" s="21" t="s">
        <v>15060</v>
      </c>
    </row>
    <row r="6776" spans="1:6" ht="32" customHeight="1">
      <c r="A6776" s="19" t="s">
        <v>48639</v>
      </c>
      <c r="B6776" s="20" t="s">
        <v>48640</v>
      </c>
      <c r="C6776" s="21" t="s">
        <v>48641</v>
      </c>
      <c r="D6776" s="21" t="s">
        <v>48642</v>
      </c>
      <c r="E6776" s="21" t="s">
        <v>48643</v>
      </c>
      <c r="F6776" s="21" t="s">
        <v>15060</v>
      </c>
    </row>
    <row r="6777" spans="1:6" ht="32" customHeight="1">
      <c r="A6777" s="19" t="s">
        <v>48644</v>
      </c>
      <c r="B6777" s="20" t="s">
        <v>48645</v>
      </c>
      <c r="C6777" s="21" t="s">
        <v>48646</v>
      </c>
      <c r="D6777" s="21" t="s">
        <v>48647</v>
      </c>
      <c r="E6777" s="21" t="s">
        <v>48648</v>
      </c>
      <c r="F6777" s="21" t="s">
        <v>15060</v>
      </c>
    </row>
    <row r="6778" spans="1:6" ht="32" customHeight="1">
      <c r="A6778" s="19" t="s">
        <v>48649</v>
      </c>
      <c r="B6778" s="20" t="s">
        <v>48650</v>
      </c>
      <c r="C6778" s="21" t="s">
        <v>48651</v>
      </c>
      <c r="D6778" s="21" t="s">
        <v>48652</v>
      </c>
      <c r="E6778" s="21" t="s">
        <v>48653</v>
      </c>
      <c r="F6778" s="21" t="s">
        <v>15060</v>
      </c>
    </row>
    <row r="6779" spans="1:6" ht="32" customHeight="1">
      <c r="A6779" s="19" t="s">
        <v>48654</v>
      </c>
      <c r="B6779" s="20" t="s">
        <v>48655</v>
      </c>
      <c r="C6779" s="21" t="s">
        <v>48656</v>
      </c>
      <c r="D6779" s="21" t="s">
        <v>48657</v>
      </c>
      <c r="E6779" s="21" t="s">
        <v>48658</v>
      </c>
      <c r="F6779" s="21" t="s">
        <v>15060</v>
      </c>
    </row>
    <row r="6780" spans="1:6" ht="32" customHeight="1">
      <c r="A6780" s="19" t="s">
        <v>48659</v>
      </c>
      <c r="B6780" s="20" t="s">
        <v>48660</v>
      </c>
      <c r="C6780" s="21" t="s">
        <v>48661</v>
      </c>
      <c r="D6780" s="21" t="s">
        <v>48662</v>
      </c>
      <c r="E6780" s="21" t="s">
        <v>48663</v>
      </c>
      <c r="F6780" s="21" t="s">
        <v>15060</v>
      </c>
    </row>
    <row r="6781" spans="1:6" ht="32" customHeight="1">
      <c r="A6781" s="19" t="s">
        <v>48664</v>
      </c>
      <c r="B6781" s="20" t="s">
        <v>48665</v>
      </c>
      <c r="C6781" s="21" t="s">
        <v>48666</v>
      </c>
      <c r="D6781" s="21" t="s">
        <v>48667</v>
      </c>
      <c r="E6781" s="21" t="s">
        <v>48668</v>
      </c>
      <c r="F6781" s="21" t="s">
        <v>15060</v>
      </c>
    </row>
    <row r="6782" spans="1:6" ht="32" customHeight="1">
      <c r="A6782" s="19" t="s">
        <v>48669</v>
      </c>
      <c r="B6782" s="20" t="s">
        <v>48670</v>
      </c>
      <c r="C6782" s="21" t="s">
        <v>48671</v>
      </c>
      <c r="D6782" s="21" t="s">
        <v>48672</v>
      </c>
      <c r="E6782" s="21" t="s">
        <v>48673</v>
      </c>
      <c r="F6782" s="21" t="s">
        <v>15060</v>
      </c>
    </row>
    <row r="6783" spans="1:6" ht="32" customHeight="1">
      <c r="A6783" s="19" t="s">
        <v>48674</v>
      </c>
      <c r="B6783" s="20" t="s">
        <v>48675</v>
      </c>
      <c r="C6783" s="21" t="s">
        <v>48676</v>
      </c>
      <c r="D6783" s="21" t="s">
        <v>48677</v>
      </c>
      <c r="E6783" s="21" t="s">
        <v>48678</v>
      </c>
      <c r="F6783" s="21" t="s">
        <v>15060</v>
      </c>
    </row>
    <row r="6784" spans="1:6" ht="32" customHeight="1">
      <c r="A6784" s="19" t="s">
        <v>48679</v>
      </c>
      <c r="B6784" s="20" t="s">
        <v>48680</v>
      </c>
      <c r="C6784" s="21" t="s">
        <v>48681</v>
      </c>
      <c r="D6784" s="21" t="s">
        <v>48682</v>
      </c>
      <c r="E6784" s="21" t="s">
        <v>48683</v>
      </c>
      <c r="F6784" s="21" t="s">
        <v>15060</v>
      </c>
    </row>
    <row r="6785" spans="1:6" ht="32" customHeight="1">
      <c r="A6785" s="19" t="s">
        <v>48684</v>
      </c>
      <c r="B6785" s="20" t="s">
        <v>48685</v>
      </c>
      <c r="C6785" s="21" t="s">
        <v>48686</v>
      </c>
      <c r="D6785" s="21" t="s">
        <v>48687</v>
      </c>
      <c r="E6785" s="21" t="s">
        <v>48688</v>
      </c>
      <c r="F6785" s="21" t="s">
        <v>15060</v>
      </c>
    </row>
    <row r="6786" spans="1:6" ht="32" customHeight="1">
      <c r="A6786" s="19" t="s">
        <v>48689</v>
      </c>
      <c r="B6786" s="20" t="s">
        <v>48690</v>
      </c>
      <c r="C6786" s="21" t="s">
        <v>48691</v>
      </c>
      <c r="D6786" s="21" t="s">
        <v>48692</v>
      </c>
      <c r="E6786" s="21" t="s">
        <v>48693</v>
      </c>
      <c r="F6786" s="21" t="s">
        <v>15060</v>
      </c>
    </row>
    <row r="6787" spans="1:6" ht="32" customHeight="1">
      <c r="A6787" s="19" t="s">
        <v>48694</v>
      </c>
      <c r="B6787" s="20" t="s">
        <v>48695</v>
      </c>
      <c r="C6787" s="21" t="s">
        <v>48696</v>
      </c>
      <c r="D6787" s="21" t="s">
        <v>48697</v>
      </c>
      <c r="E6787" s="21" t="s">
        <v>48698</v>
      </c>
      <c r="F6787" s="21" t="s">
        <v>15060</v>
      </c>
    </row>
    <row r="6788" spans="1:6" ht="32" customHeight="1">
      <c r="A6788" s="19" t="s">
        <v>48699</v>
      </c>
      <c r="B6788" s="20" t="s">
        <v>48700</v>
      </c>
      <c r="C6788" s="21" t="s">
        <v>48701</v>
      </c>
      <c r="D6788" s="21" t="s">
        <v>48702</v>
      </c>
      <c r="E6788" s="21" t="s">
        <v>48703</v>
      </c>
      <c r="F6788" s="21" t="s">
        <v>15060</v>
      </c>
    </row>
    <row r="6789" spans="1:6" ht="32" customHeight="1">
      <c r="A6789" s="19" t="s">
        <v>48704</v>
      </c>
      <c r="B6789" s="20" t="s">
        <v>48705</v>
      </c>
      <c r="C6789" s="21" t="s">
        <v>48706</v>
      </c>
      <c r="D6789" s="21" t="s">
        <v>48707</v>
      </c>
      <c r="E6789" s="21" t="s">
        <v>48708</v>
      </c>
      <c r="F6789" s="21" t="s">
        <v>15060</v>
      </c>
    </row>
    <row r="6790" spans="1:6" ht="32" customHeight="1">
      <c r="A6790" s="19" t="s">
        <v>48709</v>
      </c>
      <c r="B6790" s="20" t="s">
        <v>48710</v>
      </c>
      <c r="C6790" s="21" t="s">
        <v>48711</v>
      </c>
      <c r="D6790" s="21" t="s">
        <v>48712</v>
      </c>
      <c r="E6790" s="21" t="s">
        <v>48713</v>
      </c>
      <c r="F6790" s="21" t="s">
        <v>15060</v>
      </c>
    </row>
    <row r="6791" spans="1:6" ht="32" customHeight="1">
      <c r="A6791" s="19" t="s">
        <v>48714</v>
      </c>
      <c r="B6791" s="20" t="s">
        <v>48715</v>
      </c>
      <c r="C6791" s="21" t="s">
        <v>48716</v>
      </c>
      <c r="D6791" s="21" t="s">
        <v>48717</v>
      </c>
      <c r="E6791" s="21" t="s">
        <v>48718</v>
      </c>
      <c r="F6791" s="21" t="s">
        <v>15060</v>
      </c>
    </row>
    <row r="6792" spans="1:6" ht="32" customHeight="1">
      <c r="A6792" s="19" t="s">
        <v>48719</v>
      </c>
      <c r="B6792" s="20" t="s">
        <v>48720</v>
      </c>
      <c r="C6792" s="21" t="s">
        <v>48721</v>
      </c>
      <c r="D6792" s="21" t="s">
        <v>48722</v>
      </c>
      <c r="E6792" s="21" t="s">
        <v>48723</v>
      </c>
      <c r="F6792" s="21" t="s">
        <v>15060</v>
      </c>
    </row>
    <row r="6793" spans="1:6" ht="32" customHeight="1">
      <c r="A6793" s="19" t="s">
        <v>48724</v>
      </c>
      <c r="B6793" s="20" t="s">
        <v>48725</v>
      </c>
      <c r="C6793" s="21" t="s">
        <v>48726</v>
      </c>
      <c r="D6793" s="21" t="s">
        <v>48727</v>
      </c>
      <c r="E6793" s="21" t="s">
        <v>48728</v>
      </c>
      <c r="F6793" s="21" t="s">
        <v>15060</v>
      </c>
    </row>
    <row r="6794" spans="1:6" ht="32" customHeight="1">
      <c r="A6794" s="19" t="s">
        <v>48729</v>
      </c>
      <c r="B6794" s="20" t="s">
        <v>48730</v>
      </c>
      <c r="C6794" s="21" t="s">
        <v>48731</v>
      </c>
      <c r="D6794" s="21" t="s">
        <v>48732</v>
      </c>
      <c r="E6794" s="21" t="s">
        <v>48733</v>
      </c>
      <c r="F6794" s="21" t="s">
        <v>15060</v>
      </c>
    </row>
    <row r="6795" spans="1:6" ht="32" customHeight="1">
      <c r="A6795" s="19" t="s">
        <v>48734</v>
      </c>
      <c r="B6795" s="20" t="s">
        <v>48735</v>
      </c>
      <c r="C6795" s="21" t="s">
        <v>48736</v>
      </c>
      <c r="D6795" s="21" t="s">
        <v>48737</v>
      </c>
      <c r="E6795" s="21" t="s">
        <v>48738</v>
      </c>
      <c r="F6795" s="21" t="s">
        <v>15060</v>
      </c>
    </row>
    <row r="6796" spans="1:6" ht="32" customHeight="1">
      <c r="A6796" s="19" t="s">
        <v>48739</v>
      </c>
      <c r="B6796" s="20" t="s">
        <v>48740</v>
      </c>
      <c r="C6796" s="21" t="s">
        <v>48741</v>
      </c>
      <c r="D6796" s="21" t="s">
        <v>48742</v>
      </c>
      <c r="E6796" s="21" t="s">
        <v>48743</v>
      </c>
      <c r="F6796" s="21" t="s">
        <v>15060</v>
      </c>
    </row>
    <row r="6797" spans="1:6" ht="32" customHeight="1">
      <c r="A6797" s="19" t="s">
        <v>48744</v>
      </c>
      <c r="B6797" s="20" t="s">
        <v>48745</v>
      </c>
      <c r="C6797" s="21" t="s">
        <v>48746</v>
      </c>
      <c r="D6797" s="21" t="s">
        <v>48747</v>
      </c>
      <c r="E6797" s="21" t="s">
        <v>48748</v>
      </c>
      <c r="F6797" s="21" t="s">
        <v>15060</v>
      </c>
    </row>
    <row r="6798" spans="1:6" ht="32" customHeight="1">
      <c r="A6798" s="19" t="s">
        <v>48749</v>
      </c>
      <c r="B6798" s="20" t="s">
        <v>48750</v>
      </c>
      <c r="C6798" s="21" t="s">
        <v>48751</v>
      </c>
      <c r="D6798" s="21" t="s">
        <v>48752</v>
      </c>
      <c r="E6798" s="21" t="s">
        <v>48753</v>
      </c>
      <c r="F6798" s="21" t="s">
        <v>15060</v>
      </c>
    </row>
    <row r="6799" spans="1:6" ht="32" customHeight="1">
      <c r="A6799" s="19" t="s">
        <v>48754</v>
      </c>
      <c r="B6799" s="20" t="s">
        <v>48755</v>
      </c>
      <c r="C6799" s="21" t="s">
        <v>48756</v>
      </c>
      <c r="D6799" s="21" t="s">
        <v>48757</v>
      </c>
      <c r="E6799" s="21" t="s">
        <v>48758</v>
      </c>
      <c r="F6799" s="21" t="s">
        <v>15060</v>
      </c>
    </row>
    <row r="6800" spans="1:6" ht="32" customHeight="1">
      <c r="A6800" s="19" t="s">
        <v>48759</v>
      </c>
      <c r="B6800" s="20" t="s">
        <v>48760</v>
      </c>
      <c r="C6800" s="21" t="s">
        <v>48761</v>
      </c>
      <c r="D6800" s="21" t="s">
        <v>48762</v>
      </c>
      <c r="E6800" s="21" t="s">
        <v>48763</v>
      </c>
      <c r="F6800" s="21" t="s">
        <v>15060</v>
      </c>
    </row>
    <row r="6801" spans="1:6" ht="32" customHeight="1">
      <c r="A6801" s="19" t="s">
        <v>48764</v>
      </c>
      <c r="B6801" s="20" t="s">
        <v>48765</v>
      </c>
      <c r="C6801" s="21" t="s">
        <v>48766</v>
      </c>
      <c r="D6801" s="21" t="s">
        <v>48767</v>
      </c>
      <c r="E6801" s="21" t="s">
        <v>48768</v>
      </c>
      <c r="F6801" s="21" t="s">
        <v>15060</v>
      </c>
    </row>
    <row r="6802" spans="1:6" ht="32" customHeight="1">
      <c r="A6802" s="19" t="s">
        <v>48769</v>
      </c>
      <c r="B6802" s="20" t="s">
        <v>48770</v>
      </c>
      <c r="C6802" s="21" t="s">
        <v>48771</v>
      </c>
      <c r="D6802" s="21" t="s">
        <v>48772</v>
      </c>
      <c r="E6802" s="21" t="s">
        <v>48773</v>
      </c>
      <c r="F6802" s="21" t="s">
        <v>15060</v>
      </c>
    </row>
    <row r="6803" spans="1:6" ht="32" customHeight="1">
      <c r="A6803" s="19" t="s">
        <v>48774</v>
      </c>
      <c r="B6803" s="20" t="s">
        <v>48775</v>
      </c>
      <c r="C6803" s="21" t="s">
        <v>48776</v>
      </c>
      <c r="D6803" s="21" t="s">
        <v>48777</v>
      </c>
      <c r="E6803" s="21" t="s">
        <v>48778</v>
      </c>
      <c r="F6803" s="21" t="s">
        <v>15060</v>
      </c>
    </row>
    <row r="6804" spans="1:6" ht="32" customHeight="1">
      <c r="A6804" s="19" t="s">
        <v>48779</v>
      </c>
      <c r="B6804" s="20" t="s">
        <v>48780</v>
      </c>
      <c r="C6804" s="21" t="s">
        <v>48781</v>
      </c>
      <c r="D6804" s="21" t="s">
        <v>48782</v>
      </c>
      <c r="E6804" s="21" t="s">
        <v>48783</v>
      </c>
      <c r="F6804" s="21" t="s">
        <v>15060</v>
      </c>
    </row>
    <row r="6805" spans="1:6" ht="32" customHeight="1">
      <c r="A6805" s="19" t="s">
        <v>48784</v>
      </c>
      <c r="B6805" s="20" t="s">
        <v>48785</v>
      </c>
      <c r="C6805" s="21" t="s">
        <v>48786</v>
      </c>
      <c r="D6805" s="21" t="s">
        <v>48787</v>
      </c>
      <c r="E6805" s="21" t="s">
        <v>48788</v>
      </c>
      <c r="F6805" s="21" t="s">
        <v>15060</v>
      </c>
    </row>
    <row r="6806" spans="1:6" ht="32" customHeight="1">
      <c r="A6806" s="19" t="s">
        <v>48789</v>
      </c>
      <c r="B6806" s="20" t="s">
        <v>48790</v>
      </c>
      <c r="C6806" s="21" t="s">
        <v>48791</v>
      </c>
      <c r="D6806" s="21" t="s">
        <v>48792</v>
      </c>
      <c r="E6806" s="21" t="s">
        <v>48793</v>
      </c>
      <c r="F6806" s="21" t="s">
        <v>15060</v>
      </c>
    </row>
    <row r="6807" spans="1:6" ht="32" customHeight="1">
      <c r="A6807" s="19" t="s">
        <v>48794</v>
      </c>
      <c r="B6807" s="20" t="s">
        <v>48795</v>
      </c>
      <c r="C6807" s="21" t="s">
        <v>48796</v>
      </c>
      <c r="D6807" s="21" t="s">
        <v>48797</v>
      </c>
      <c r="E6807" s="21" t="s">
        <v>48798</v>
      </c>
      <c r="F6807" s="21" t="s">
        <v>15060</v>
      </c>
    </row>
    <row r="6808" spans="1:6" ht="32" customHeight="1">
      <c r="A6808" s="19" t="s">
        <v>48799</v>
      </c>
      <c r="B6808" s="20" t="s">
        <v>48800</v>
      </c>
      <c r="C6808" s="21" t="s">
        <v>48801</v>
      </c>
      <c r="D6808" s="21" t="s">
        <v>48802</v>
      </c>
      <c r="E6808" s="21" t="s">
        <v>48803</v>
      </c>
      <c r="F6808" s="21" t="s">
        <v>15060</v>
      </c>
    </row>
    <row r="6809" spans="1:6" ht="32" customHeight="1">
      <c r="A6809" s="19" t="s">
        <v>48804</v>
      </c>
      <c r="B6809" s="20" t="s">
        <v>48805</v>
      </c>
      <c r="C6809" s="21" t="s">
        <v>48806</v>
      </c>
      <c r="D6809" s="21" t="s">
        <v>48807</v>
      </c>
      <c r="E6809" s="21" t="s">
        <v>48808</v>
      </c>
      <c r="F6809" s="21" t="s">
        <v>15060</v>
      </c>
    </row>
    <row r="6810" spans="1:6" ht="32" customHeight="1">
      <c r="A6810" s="19" t="s">
        <v>48809</v>
      </c>
      <c r="B6810" s="20" t="s">
        <v>48810</v>
      </c>
      <c r="C6810" s="21" t="s">
        <v>48811</v>
      </c>
      <c r="D6810" s="21" t="s">
        <v>48812</v>
      </c>
      <c r="E6810" s="21" t="s">
        <v>48813</v>
      </c>
      <c r="F6810" s="21" t="s">
        <v>15060</v>
      </c>
    </row>
    <row r="6811" spans="1:6" ht="32" customHeight="1">
      <c r="A6811" s="19" t="s">
        <v>48814</v>
      </c>
      <c r="B6811" s="20" t="s">
        <v>48815</v>
      </c>
      <c r="C6811" s="21" t="s">
        <v>48816</v>
      </c>
      <c r="D6811" s="21" t="s">
        <v>48817</v>
      </c>
      <c r="E6811" s="21" t="s">
        <v>48818</v>
      </c>
      <c r="F6811" s="21" t="s">
        <v>15060</v>
      </c>
    </row>
    <row r="6812" spans="1:6" ht="32" customHeight="1">
      <c r="A6812" s="19" t="s">
        <v>48819</v>
      </c>
      <c r="B6812" s="20" t="s">
        <v>48820</v>
      </c>
      <c r="C6812" s="21" t="s">
        <v>48821</v>
      </c>
      <c r="D6812" s="21" t="s">
        <v>48822</v>
      </c>
      <c r="E6812" s="21" t="s">
        <v>48823</v>
      </c>
      <c r="F6812" s="21" t="s">
        <v>15060</v>
      </c>
    </row>
    <row r="6813" spans="1:6" ht="32" customHeight="1">
      <c r="A6813" s="19" t="s">
        <v>48824</v>
      </c>
      <c r="B6813" s="20" t="s">
        <v>48825</v>
      </c>
      <c r="C6813" s="21" t="s">
        <v>48826</v>
      </c>
      <c r="D6813" s="21" t="s">
        <v>48827</v>
      </c>
      <c r="E6813" s="21" t="s">
        <v>48828</v>
      </c>
      <c r="F6813" s="21" t="s">
        <v>15060</v>
      </c>
    </row>
    <row r="6814" spans="1:6" ht="32" customHeight="1">
      <c r="A6814" s="19" t="s">
        <v>48829</v>
      </c>
      <c r="B6814" s="20" t="s">
        <v>48830</v>
      </c>
      <c r="C6814" s="21" t="s">
        <v>48831</v>
      </c>
      <c r="D6814" s="21" t="s">
        <v>48832</v>
      </c>
      <c r="E6814" s="21" t="s">
        <v>48833</v>
      </c>
      <c r="F6814" s="21" t="s">
        <v>15060</v>
      </c>
    </row>
    <row r="6815" spans="1:6" ht="32" customHeight="1">
      <c r="A6815" s="19" t="s">
        <v>48834</v>
      </c>
      <c r="B6815" s="20" t="s">
        <v>48835</v>
      </c>
      <c r="C6815" s="21" t="s">
        <v>48836</v>
      </c>
      <c r="D6815" s="21" t="s">
        <v>48837</v>
      </c>
      <c r="E6815" s="21" t="s">
        <v>48838</v>
      </c>
      <c r="F6815" s="21" t="s">
        <v>15060</v>
      </c>
    </row>
    <row r="6816" spans="1:6" ht="32" customHeight="1">
      <c r="A6816" s="19" t="s">
        <v>48839</v>
      </c>
      <c r="B6816" s="20" t="s">
        <v>48840</v>
      </c>
      <c r="C6816" s="21" t="s">
        <v>48841</v>
      </c>
      <c r="D6816" s="21" t="s">
        <v>48842</v>
      </c>
      <c r="E6816" s="21" t="s">
        <v>48843</v>
      </c>
      <c r="F6816" s="21" t="s">
        <v>15060</v>
      </c>
    </row>
    <row r="6817" spans="1:6" ht="32" customHeight="1">
      <c r="A6817" s="19" t="s">
        <v>48844</v>
      </c>
      <c r="B6817" s="20" t="s">
        <v>48845</v>
      </c>
      <c r="C6817" s="21" t="s">
        <v>48846</v>
      </c>
      <c r="D6817" s="21" t="s">
        <v>48847</v>
      </c>
      <c r="E6817" s="21" t="s">
        <v>48848</v>
      </c>
      <c r="F6817" s="21" t="s">
        <v>15060</v>
      </c>
    </row>
    <row r="6818" spans="1:6" ht="32" customHeight="1">
      <c r="A6818" s="19" t="s">
        <v>48849</v>
      </c>
      <c r="B6818" s="20" t="s">
        <v>48850</v>
      </c>
      <c r="C6818" s="21" t="s">
        <v>48851</v>
      </c>
      <c r="D6818" s="21" t="s">
        <v>48852</v>
      </c>
      <c r="E6818" s="21" t="s">
        <v>48853</v>
      </c>
      <c r="F6818" s="21" t="s">
        <v>15060</v>
      </c>
    </row>
    <row r="6819" spans="1:6" ht="32" customHeight="1">
      <c r="A6819" s="19" t="s">
        <v>48854</v>
      </c>
      <c r="B6819" s="20" t="s">
        <v>48855</v>
      </c>
      <c r="C6819" s="21" t="s">
        <v>48856</v>
      </c>
      <c r="D6819" s="21" t="s">
        <v>48857</v>
      </c>
      <c r="E6819" s="21" t="s">
        <v>48858</v>
      </c>
      <c r="F6819" s="21" t="s">
        <v>15060</v>
      </c>
    </row>
    <row r="6820" spans="1:6" ht="32" customHeight="1">
      <c r="A6820" s="19" t="s">
        <v>48859</v>
      </c>
      <c r="B6820" s="20" t="s">
        <v>48860</v>
      </c>
      <c r="C6820" s="21" t="s">
        <v>48861</v>
      </c>
      <c r="D6820" s="21" t="s">
        <v>48862</v>
      </c>
      <c r="E6820" s="21" t="s">
        <v>48863</v>
      </c>
      <c r="F6820" s="21" t="s">
        <v>15060</v>
      </c>
    </row>
    <row r="6821" spans="1:6" ht="32" customHeight="1">
      <c r="A6821" s="19" t="s">
        <v>48864</v>
      </c>
      <c r="B6821" s="20" t="s">
        <v>48865</v>
      </c>
      <c r="C6821" s="21" t="s">
        <v>48866</v>
      </c>
      <c r="D6821" s="21" t="s">
        <v>48867</v>
      </c>
      <c r="E6821" s="21" t="s">
        <v>48868</v>
      </c>
      <c r="F6821" s="21" t="s">
        <v>15060</v>
      </c>
    </row>
    <row r="6822" spans="1:6" ht="32" customHeight="1">
      <c r="A6822" s="19" t="s">
        <v>48869</v>
      </c>
      <c r="B6822" s="20" t="s">
        <v>48870</v>
      </c>
      <c r="C6822" s="21" t="s">
        <v>48871</v>
      </c>
      <c r="D6822" s="21" t="s">
        <v>48872</v>
      </c>
      <c r="E6822" s="21" t="s">
        <v>48873</v>
      </c>
      <c r="F6822" s="21" t="s">
        <v>15060</v>
      </c>
    </row>
    <row r="6823" spans="1:6" ht="32" customHeight="1">
      <c r="A6823" s="19" t="s">
        <v>48874</v>
      </c>
      <c r="B6823" s="20" t="s">
        <v>48875</v>
      </c>
      <c r="C6823" s="21" t="s">
        <v>48876</v>
      </c>
      <c r="D6823" s="21" t="s">
        <v>48877</v>
      </c>
      <c r="E6823" s="21" t="s">
        <v>48878</v>
      </c>
      <c r="F6823" s="21" t="s">
        <v>15060</v>
      </c>
    </row>
    <row r="6824" spans="1:6" ht="32" customHeight="1">
      <c r="A6824" s="19" t="s">
        <v>48879</v>
      </c>
      <c r="B6824" s="20" t="s">
        <v>48880</v>
      </c>
      <c r="C6824" s="21" t="s">
        <v>48881</v>
      </c>
      <c r="D6824" s="21" t="s">
        <v>48882</v>
      </c>
      <c r="E6824" s="21" t="s">
        <v>48883</v>
      </c>
      <c r="F6824" s="21" t="s">
        <v>15060</v>
      </c>
    </row>
    <row r="6825" spans="1:6" ht="32" customHeight="1">
      <c r="A6825" s="19" t="s">
        <v>48884</v>
      </c>
      <c r="B6825" s="20" t="s">
        <v>48885</v>
      </c>
      <c r="C6825" s="21" t="s">
        <v>48886</v>
      </c>
      <c r="D6825" s="21" t="s">
        <v>48887</v>
      </c>
      <c r="E6825" s="21" t="s">
        <v>48888</v>
      </c>
      <c r="F6825" s="21" t="s">
        <v>15060</v>
      </c>
    </row>
    <row r="6826" spans="1:6" ht="32" customHeight="1">
      <c r="A6826" s="19" t="s">
        <v>48889</v>
      </c>
      <c r="B6826" s="20" t="s">
        <v>48890</v>
      </c>
      <c r="C6826" s="21" t="s">
        <v>48891</v>
      </c>
      <c r="D6826" s="21" t="s">
        <v>48892</v>
      </c>
      <c r="E6826" s="21" t="s">
        <v>48893</v>
      </c>
      <c r="F6826" s="21" t="s">
        <v>15060</v>
      </c>
    </row>
    <row r="6827" spans="1:6" ht="32" customHeight="1">
      <c r="A6827" s="19" t="s">
        <v>48894</v>
      </c>
      <c r="B6827" s="20" t="s">
        <v>48895</v>
      </c>
      <c r="C6827" s="21" t="s">
        <v>48896</v>
      </c>
      <c r="D6827" s="21" t="s">
        <v>48897</v>
      </c>
      <c r="E6827" s="21" t="s">
        <v>48898</v>
      </c>
      <c r="F6827" s="21" t="s">
        <v>15060</v>
      </c>
    </row>
    <row r="6828" spans="1:6" ht="32" customHeight="1">
      <c r="A6828" s="19" t="s">
        <v>48899</v>
      </c>
      <c r="B6828" s="20" t="s">
        <v>48900</v>
      </c>
      <c r="C6828" s="21" t="s">
        <v>48901</v>
      </c>
      <c r="D6828" s="21" t="s">
        <v>48902</v>
      </c>
      <c r="E6828" s="21" t="s">
        <v>48903</v>
      </c>
      <c r="F6828" s="21" t="s">
        <v>15060</v>
      </c>
    </row>
    <row r="6829" spans="1:6" ht="32" customHeight="1">
      <c r="A6829" s="19" t="s">
        <v>48904</v>
      </c>
      <c r="B6829" s="20" t="s">
        <v>48905</v>
      </c>
      <c r="C6829" s="21" t="s">
        <v>48906</v>
      </c>
      <c r="D6829" s="21" t="s">
        <v>48907</v>
      </c>
      <c r="E6829" s="21" t="s">
        <v>48908</v>
      </c>
      <c r="F6829" s="21" t="s">
        <v>15060</v>
      </c>
    </row>
    <row r="6830" spans="1:6" ht="32" customHeight="1">
      <c r="A6830" s="19" t="s">
        <v>48909</v>
      </c>
      <c r="B6830" s="20" t="s">
        <v>48910</v>
      </c>
      <c r="C6830" s="21" t="s">
        <v>48911</v>
      </c>
      <c r="D6830" s="21" t="s">
        <v>48912</v>
      </c>
      <c r="E6830" s="21" t="s">
        <v>48913</v>
      </c>
      <c r="F6830" s="21" t="s">
        <v>15060</v>
      </c>
    </row>
    <row r="6831" spans="1:6" ht="32" customHeight="1">
      <c r="A6831" s="19" t="s">
        <v>48914</v>
      </c>
      <c r="B6831" s="20" t="s">
        <v>48915</v>
      </c>
      <c r="C6831" s="21" t="s">
        <v>48916</v>
      </c>
      <c r="D6831" s="21" t="s">
        <v>48917</v>
      </c>
      <c r="E6831" s="21" t="s">
        <v>48918</v>
      </c>
      <c r="F6831" s="21" t="s">
        <v>15060</v>
      </c>
    </row>
    <row r="6832" spans="1:6" ht="32" customHeight="1">
      <c r="A6832" s="19" t="s">
        <v>48919</v>
      </c>
      <c r="B6832" s="20" t="s">
        <v>48920</v>
      </c>
      <c r="C6832" s="21" t="s">
        <v>48921</v>
      </c>
      <c r="D6832" s="21" t="s">
        <v>48922</v>
      </c>
      <c r="E6832" s="21" t="s">
        <v>48923</v>
      </c>
      <c r="F6832" s="21" t="s">
        <v>15060</v>
      </c>
    </row>
    <row r="6833" spans="1:6" ht="32" customHeight="1">
      <c r="A6833" s="19" t="s">
        <v>48924</v>
      </c>
      <c r="B6833" s="20" t="s">
        <v>48925</v>
      </c>
      <c r="C6833" s="21" t="s">
        <v>48926</v>
      </c>
      <c r="D6833" s="21" t="s">
        <v>48927</v>
      </c>
      <c r="E6833" s="21" t="s">
        <v>48928</v>
      </c>
      <c r="F6833" s="21" t="s">
        <v>15060</v>
      </c>
    </row>
    <row r="6834" spans="1:6" ht="32" customHeight="1">
      <c r="A6834" s="19" t="s">
        <v>48929</v>
      </c>
      <c r="B6834" s="20" t="s">
        <v>48930</v>
      </c>
      <c r="C6834" s="21" t="s">
        <v>48931</v>
      </c>
      <c r="D6834" s="21" t="s">
        <v>48932</v>
      </c>
      <c r="E6834" s="21" t="s">
        <v>48933</v>
      </c>
      <c r="F6834" s="21" t="s">
        <v>15060</v>
      </c>
    </row>
    <row r="6835" spans="1:6" ht="32" customHeight="1">
      <c r="A6835" s="19" t="s">
        <v>48934</v>
      </c>
      <c r="B6835" s="20" t="s">
        <v>48935</v>
      </c>
      <c r="C6835" s="21" t="s">
        <v>48936</v>
      </c>
      <c r="D6835" s="21" t="s">
        <v>48937</v>
      </c>
      <c r="E6835" s="21" t="s">
        <v>48938</v>
      </c>
      <c r="F6835" s="21" t="s">
        <v>15060</v>
      </c>
    </row>
    <row r="6836" spans="1:6" ht="32" customHeight="1">
      <c r="A6836" s="19" t="s">
        <v>48939</v>
      </c>
      <c r="B6836" s="20" t="s">
        <v>48940</v>
      </c>
      <c r="C6836" s="21" t="s">
        <v>48941</v>
      </c>
      <c r="D6836" s="21" t="s">
        <v>48942</v>
      </c>
      <c r="E6836" s="21" t="s">
        <v>48943</v>
      </c>
      <c r="F6836" s="21" t="s">
        <v>15060</v>
      </c>
    </row>
    <row r="6837" spans="1:6" ht="32" customHeight="1">
      <c r="A6837" s="19" t="s">
        <v>48944</v>
      </c>
      <c r="B6837" s="20" t="s">
        <v>48945</v>
      </c>
      <c r="C6837" s="21" t="s">
        <v>48946</v>
      </c>
      <c r="D6837" s="21" t="s">
        <v>48947</v>
      </c>
      <c r="E6837" s="21" t="s">
        <v>48948</v>
      </c>
      <c r="F6837" s="21" t="s">
        <v>15060</v>
      </c>
    </row>
    <row r="6838" spans="1:6" ht="32" customHeight="1">
      <c r="A6838" s="19" t="s">
        <v>48949</v>
      </c>
      <c r="B6838" s="20" t="s">
        <v>48950</v>
      </c>
      <c r="C6838" s="21" t="s">
        <v>48951</v>
      </c>
      <c r="D6838" s="21" t="s">
        <v>48952</v>
      </c>
      <c r="E6838" s="21" t="s">
        <v>48953</v>
      </c>
      <c r="F6838" s="21" t="s">
        <v>15060</v>
      </c>
    </row>
    <row r="6839" spans="1:6" ht="32" customHeight="1">
      <c r="A6839" s="19" t="s">
        <v>48954</v>
      </c>
      <c r="B6839" s="20" t="s">
        <v>48955</v>
      </c>
      <c r="C6839" s="21" t="s">
        <v>48956</v>
      </c>
      <c r="D6839" s="21" t="s">
        <v>48957</v>
      </c>
      <c r="E6839" s="21" t="s">
        <v>48958</v>
      </c>
      <c r="F6839" s="21" t="s">
        <v>15060</v>
      </c>
    </row>
    <row r="6840" spans="1:6" ht="32" customHeight="1">
      <c r="A6840" s="19" t="s">
        <v>48959</v>
      </c>
      <c r="B6840" s="20" t="s">
        <v>48960</v>
      </c>
      <c r="C6840" s="21" t="s">
        <v>48961</v>
      </c>
      <c r="D6840" s="21" t="s">
        <v>48962</v>
      </c>
      <c r="E6840" s="21" t="s">
        <v>48963</v>
      </c>
      <c r="F6840" s="21" t="s">
        <v>15060</v>
      </c>
    </row>
    <row r="6841" spans="1:6" ht="32" customHeight="1">
      <c r="A6841" s="19" t="s">
        <v>48964</v>
      </c>
      <c r="B6841" s="20" t="s">
        <v>48965</v>
      </c>
      <c r="C6841" s="21" t="s">
        <v>48966</v>
      </c>
      <c r="D6841" s="21" t="s">
        <v>48967</v>
      </c>
      <c r="E6841" s="21" t="s">
        <v>48968</v>
      </c>
      <c r="F6841" s="21" t="s">
        <v>15060</v>
      </c>
    </row>
    <row r="6842" spans="1:6" ht="32" customHeight="1">
      <c r="A6842" s="19" t="s">
        <v>48969</v>
      </c>
      <c r="B6842" s="20" t="s">
        <v>48970</v>
      </c>
      <c r="C6842" s="21" t="s">
        <v>48971</v>
      </c>
      <c r="D6842" s="21" t="s">
        <v>48972</v>
      </c>
      <c r="E6842" s="21" t="s">
        <v>48973</v>
      </c>
      <c r="F6842" s="21" t="s">
        <v>15060</v>
      </c>
    </row>
    <row r="6843" spans="1:6" ht="32" customHeight="1">
      <c r="A6843" s="19" t="s">
        <v>48974</v>
      </c>
      <c r="B6843" s="20" t="s">
        <v>48975</v>
      </c>
      <c r="C6843" s="21" t="s">
        <v>48976</v>
      </c>
      <c r="D6843" s="21" t="s">
        <v>48977</v>
      </c>
      <c r="E6843" s="21" t="s">
        <v>48978</v>
      </c>
      <c r="F6843" s="21" t="s">
        <v>15060</v>
      </c>
    </row>
    <row r="6844" spans="1:6" ht="32" customHeight="1">
      <c r="A6844" s="19" t="s">
        <v>48979</v>
      </c>
      <c r="B6844" s="20" t="s">
        <v>48980</v>
      </c>
      <c r="C6844" s="21" t="s">
        <v>48981</v>
      </c>
      <c r="D6844" s="21" t="s">
        <v>48982</v>
      </c>
      <c r="E6844" s="21" t="s">
        <v>48983</v>
      </c>
      <c r="F6844" s="21" t="s">
        <v>15060</v>
      </c>
    </row>
    <row r="6845" spans="1:6" ht="32" customHeight="1">
      <c r="A6845" s="19" t="s">
        <v>48984</v>
      </c>
      <c r="B6845" s="20" t="s">
        <v>48985</v>
      </c>
      <c r="C6845" s="21" t="s">
        <v>48986</v>
      </c>
      <c r="D6845" s="21" t="s">
        <v>48987</v>
      </c>
      <c r="E6845" s="21" t="s">
        <v>48988</v>
      </c>
      <c r="F6845" s="21" t="s">
        <v>15060</v>
      </c>
    </row>
    <row r="6846" spans="1:6" ht="32" customHeight="1">
      <c r="A6846" s="19" t="s">
        <v>48989</v>
      </c>
      <c r="B6846" s="20" t="s">
        <v>48990</v>
      </c>
      <c r="C6846" s="21" t="s">
        <v>48991</v>
      </c>
      <c r="D6846" s="21" t="s">
        <v>48992</v>
      </c>
      <c r="E6846" s="21" t="s">
        <v>48993</v>
      </c>
      <c r="F6846" s="21" t="s">
        <v>15060</v>
      </c>
    </row>
    <row r="6847" spans="1:6" ht="32" customHeight="1">
      <c r="A6847" s="19" t="s">
        <v>48994</v>
      </c>
      <c r="B6847" s="20" t="s">
        <v>48995</v>
      </c>
      <c r="C6847" s="21" t="s">
        <v>48996</v>
      </c>
      <c r="D6847" s="21" t="s">
        <v>48997</v>
      </c>
      <c r="E6847" s="21" t="s">
        <v>48998</v>
      </c>
      <c r="F6847" s="21" t="s">
        <v>15060</v>
      </c>
    </row>
    <row r="6848" spans="1:6" ht="32" customHeight="1">
      <c r="A6848" s="19" t="s">
        <v>48999</v>
      </c>
      <c r="B6848" s="20" t="s">
        <v>49000</v>
      </c>
      <c r="C6848" s="21" t="s">
        <v>49001</v>
      </c>
      <c r="D6848" s="21" t="s">
        <v>49002</v>
      </c>
      <c r="E6848" s="21" t="s">
        <v>49003</v>
      </c>
      <c r="F6848" s="21" t="s">
        <v>15060</v>
      </c>
    </row>
    <row r="6849" spans="1:6" ht="32" customHeight="1">
      <c r="A6849" s="19" t="s">
        <v>49004</v>
      </c>
      <c r="B6849" s="20" t="s">
        <v>49005</v>
      </c>
      <c r="C6849" s="21" t="s">
        <v>49006</v>
      </c>
      <c r="D6849" s="21" t="s">
        <v>49007</v>
      </c>
      <c r="E6849" s="21" t="s">
        <v>49008</v>
      </c>
      <c r="F6849" s="21" t="s">
        <v>15060</v>
      </c>
    </row>
    <row r="6850" spans="1:6" ht="32" customHeight="1">
      <c r="A6850" s="19" t="s">
        <v>49009</v>
      </c>
      <c r="B6850" s="20" t="s">
        <v>49010</v>
      </c>
      <c r="C6850" s="21" t="s">
        <v>49011</v>
      </c>
      <c r="D6850" s="21" t="s">
        <v>49012</v>
      </c>
      <c r="E6850" s="21" t="s">
        <v>49013</v>
      </c>
      <c r="F6850" s="21" t="s">
        <v>15060</v>
      </c>
    </row>
    <row r="6851" spans="1:6" ht="32" customHeight="1">
      <c r="A6851" s="19" t="s">
        <v>49014</v>
      </c>
      <c r="B6851" s="20" t="s">
        <v>49015</v>
      </c>
      <c r="C6851" s="21" t="s">
        <v>49016</v>
      </c>
      <c r="D6851" s="21" t="s">
        <v>49017</v>
      </c>
      <c r="E6851" s="21" t="s">
        <v>49018</v>
      </c>
      <c r="F6851" s="21" t="s">
        <v>15060</v>
      </c>
    </row>
    <row r="6852" spans="1:6" ht="32" customHeight="1">
      <c r="A6852" s="19" t="s">
        <v>49019</v>
      </c>
      <c r="B6852" s="20" t="s">
        <v>49020</v>
      </c>
      <c r="C6852" s="21" t="s">
        <v>49021</v>
      </c>
      <c r="D6852" s="21" t="s">
        <v>49022</v>
      </c>
      <c r="E6852" s="21" t="s">
        <v>49023</v>
      </c>
      <c r="F6852" s="21" t="s">
        <v>15060</v>
      </c>
    </row>
    <row r="6853" spans="1:6" ht="32" customHeight="1">
      <c r="A6853" s="19" t="s">
        <v>49024</v>
      </c>
      <c r="B6853" s="20" t="s">
        <v>49025</v>
      </c>
      <c r="C6853" s="21" t="s">
        <v>49026</v>
      </c>
      <c r="D6853" s="21" t="s">
        <v>49027</v>
      </c>
      <c r="E6853" s="21" t="s">
        <v>49028</v>
      </c>
      <c r="F6853" s="21" t="s">
        <v>15060</v>
      </c>
    </row>
    <row r="6854" spans="1:6" ht="32" customHeight="1">
      <c r="A6854" s="19" t="s">
        <v>49029</v>
      </c>
      <c r="B6854" s="20" t="s">
        <v>49030</v>
      </c>
      <c r="C6854" s="21" t="s">
        <v>49031</v>
      </c>
      <c r="D6854" s="21" t="s">
        <v>49032</v>
      </c>
      <c r="E6854" s="21" t="s">
        <v>49033</v>
      </c>
      <c r="F6854" s="21" t="s">
        <v>15060</v>
      </c>
    </row>
    <row r="6855" spans="1:6" ht="32" customHeight="1">
      <c r="A6855" s="19" t="s">
        <v>49034</v>
      </c>
      <c r="B6855" s="20" t="s">
        <v>49035</v>
      </c>
      <c r="C6855" s="21" t="s">
        <v>49036</v>
      </c>
      <c r="D6855" s="21" t="s">
        <v>49037</v>
      </c>
      <c r="E6855" s="21" t="s">
        <v>49038</v>
      </c>
      <c r="F6855" s="21" t="s">
        <v>15060</v>
      </c>
    </row>
    <row r="6856" spans="1:6" ht="32" customHeight="1">
      <c r="A6856" s="19" t="s">
        <v>49039</v>
      </c>
      <c r="B6856" s="20" t="s">
        <v>49040</v>
      </c>
      <c r="C6856" s="21" t="s">
        <v>49041</v>
      </c>
      <c r="D6856" s="21" t="s">
        <v>49042</v>
      </c>
      <c r="E6856" s="21" t="s">
        <v>49043</v>
      </c>
      <c r="F6856" s="21" t="s">
        <v>15060</v>
      </c>
    </row>
    <row r="6857" spans="1:6" ht="32" customHeight="1">
      <c r="A6857" s="19" t="s">
        <v>49044</v>
      </c>
      <c r="B6857" s="20" t="s">
        <v>49045</v>
      </c>
      <c r="C6857" s="21" t="s">
        <v>49046</v>
      </c>
      <c r="D6857" s="21" t="s">
        <v>49047</v>
      </c>
      <c r="E6857" s="21" t="s">
        <v>49048</v>
      </c>
      <c r="F6857" s="21" t="s">
        <v>15060</v>
      </c>
    </row>
    <row r="6858" spans="1:6" ht="32" customHeight="1">
      <c r="A6858" s="19" t="s">
        <v>49049</v>
      </c>
      <c r="B6858" s="20" t="s">
        <v>49050</v>
      </c>
      <c r="C6858" s="21" t="s">
        <v>49051</v>
      </c>
      <c r="D6858" s="21" t="s">
        <v>49052</v>
      </c>
      <c r="E6858" s="21" t="s">
        <v>49053</v>
      </c>
      <c r="F6858" s="21" t="s">
        <v>15060</v>
      </c>
    </row>
    <row r="6859" spans="1:6" ht="32" customHeight="1">
      <c r="A6859" s="19" t="s">
        <v>49054</v>
      </c>
      <c r="B6859" s="20" t="s">
        <v>49055</v>
      </c>
      <c r="C6859" s="21" t="s">
        <v>49056</v>
      </c>
      <c r="D6859" s="21" t="s">
        <v>49057</v>
      </c>
      <c r="E6859" s="21" t="s">
        <v>49058</v>
      </c>
      <c r="F6859" s="21" t="s">
        <v>15060</v>
      </c>
    </row>
    <row r="6860" spans="1:6" ht="32" customHeight="1">
      <c r="A6860" s="19" t="s">
        <v>49059</v>
      </c>
      <c r="B6860" s="20" t="s">
        <v>49060</v>
      </c>
      <c r="C6860" s="21" t="s">
        <v>49061</v>
      </c>
      <c r="D6860" s="21" t="s">
        <v>49062</v>
      </c>
      <c r="E6860" s="21" t="s">
        <v>49063</v>
      </c>
      <c r="F6860" s="21" t="s">
        <v>15060</v>
      </c>
    </row>
    <row r="6861" spans="1:6" ht="32" customHeight="1">
      <c r="A6861" s="19" t="s">
        <v>49064</v>
      </c>
      <c r="B6861" s="20" t="s">
        <v>49065</v>
      </c>
      <c r="C6861" s="21" t="s">
        <v>49066</v>
      </c>
      <c r="D6861" s="21" t="s">
        <v>49067</v>
      </c>
      <c r="E6861" s="21" t="s">
        <v>49068</v>
      </c>
      <c r="F6861" s="21" t="s">
        <v>15060</v>
      </c>
    </row>
    <row r="6862" spans="1:6" ht="32" customHeight="1">
      <c r="A6862" s="19" t="s">
        <v>49069</v>
      </c>
      <c r="B6862" s="20" t="s">
        <v>49070</v>
      </c>
      <c r="C6862" s="21" t="s">
        <v>49071</v>
      </c>
      <c r="D6862" s="21" t="s">
        <v>49072</v>
      </c>
      <c r="E6862" s="21" t="s">
        <v>49073</v>
      </c>
      <c r="F6862" s="21" t="s">
        <v>15060</v>
      </c>
    </row>
    <row r="6863" spans="1:6" ht="32" customHeight="1">
      <c r="A6863" s="19" t="s">
        <v>49074</v>
      </c>
      <c r="B6863" s="20" t="s">
        <v>49075</v>
      </c>
      <c r="C6863" s="21" t="s">
        <v>49076</v>
      </c>
      <c r="D6863" s="21" t="s">
        <v>49077</v>
      </c>
      <c r="E6863" s="21" t="s">
        <v>49078</v>
      </c>
      <c r="F6863" s="21" t="s">
        <v>15060</v>
      </c>
    </row>
    <row r="6864" spans="1:6" ht="32" customHeight="1">
      <c r="A6864" s="19" t="s">
        <v>49079</v>
      </c>
      <c r="B6864" s="20" t="s">
        <v>49080</v>
      </c>
      <c r="C6864" s="21" t="s">
        <v>49081</v>
      </c>
      <c r="D6864" s="21" t="s">
        <v>49082</v>
      </c>
      <c r="E6864" s="21" t="s">
        <v>49083</v>
      </c>
      <c r="F6864" s="21" t="s">
        <v>15060</v>
      </c>
    </row>
    <row r="6865" spans="1:6" ht="32" customHeight="1">
      <c r="A6865" s="19" t="s">
        <v>49084</v>
      </c>
      <c r="B6865" s="20" t="s">
        <v>49085</v>
      </c>
      <c r="C6865" s="21" t="s">
        <v>49086</v>
      </c>
      <c r="D6865" s="21" t="s">
        <v>49087</v>
      </c>
      <c r="E6865" s="21" t="s">
        <v>49088</v>
      </c>
      <c r="F6865" s="21" t="s">
        <v>15060</v>
      </c>
    </row>
    <row r="6866" spans="1:6" ht="32" customHeight="1">
      <c r="A6866" s="19" t="s">
        <v>49089</v>
      </c>
      <c r="B6866" s="20" t="s">
        <v>49090</v>
      </c>
      <c r="C6866" s="21" t="s">
        <v>49091</v>
      </c>
      <c r="D6866" s="21" t="s">
        <v>49092</v>
      </c>
      <c r="E6866" s="21" t="s">
        <v>49093</v>
      </c>
      <c r="F6866" s="21" t="s">
        <v>15060</v>
      </c>
    </row>
    <row r="6867" spans="1:6" ht="32" customHeight="1">
      <c r="A6867" s="19" t="s">
        <v>49094</v>
      </c>
      <c r="B6867" s="20" t="s">
        <v>49095</v>
      </c>
      <c r="C6867" s="21" t="s">
        <v>49096</v>
      </c>
      <c r="D6867" s="21" t="s">
        <v>49097</v>
      </c>
      <c r="E6867" s="21" t="s">
        <v>49098</v>
      </c>
      <c r="F6867" s="21" t="s">
        <v>15060</v>
      </c>
    </row>
    <row r="6868" spans="1:6" ht="32" customHeight="1">
      <c r="A6868" s="19" t="s">
        <v>49099</v>
      </c>
      <c r="B6868" s="20" t="s">
        <v>49100</v>
      </c>
      <c r="C6868" s="21" t="s">
        <v>49101</v>
      </c>
      <c r="D6868" s="21" t="s">
        <v>49102</v>
      </c>
      <c r="E6868" s="21" t="s">
        <v>49103</v>
      </c>
      <c r="F6868" s="21" t="s">
        <v>15060</v>
      </c>
    </row>
    <row r="6869" spans="1:6" ht="32" customHeight="1">
      <c r="A6869" s="19" t="s">
        <v>49104</v>
      </c>
      <c r="B6869" s="20" t="s">
        <v>49105</v>
      </c>
      <c r="C6869" s="21" t="s">
        <v>49106</v>
      </c>
      <c r="D6869" s="21" t="s">
        <v>49107</v>
      </c>
      <c r="E6869" s="21" t="s">
        <v>49108</v>
      </c>
      <c r="F6869" s="21" t="s">
        <v>15060</v>
      </c>
    </row>
    <row r="6870" spans="1:6" ht="32" customHeight="1">
      <c r="A6870" s="19" t="s">
        <v>49109</v>
      </c>
      <c r="B6870" s="20" t="s">
        <v>49110</v>
      </c>
      <c r="C6870" s="21" t="s">
        <v>49111</v>
      </c>
      <c r="D6870" s="21" t="s">
        <v>49112</v>
      </c>
      <c r="E6870" s="21" t="s">
        <v>49113</v>
      </c>
      <c r="F6870" s="21" t="s">
        <v>15060</v>
      </c>
    </row>
    <row r="6871" spans="1:6" ht="32" customHeight="1">
      <c r="A6871" s="19" t="s">
        <v>49114</v>
      </c>
      <c r="B6871" s="20" t="s">
        <v>49115</v>
      </c>
      <c r="C6871" s="21" t="s">
        <v>49116</v>
      </c>
      <c r="D6871" s="21" t="s">
        <v>49117</v>
      </c>
      <c r="E6871" s="21" t="s">
        <v>49118</v>
      </c>
      <c r="F6871" s="21" t="s">
        <v>15060</v>
      </c>
    </row>
    <row r="6872" spans="1:6" ht="32" customHeight="1">
      <c r="A6872" s="19" t="s">
        <v>49119</v>
      </c>
      <c r="B6872" s="20" t="s">
        <v>49120</v>
      </c>
      <c r="C6872" s="21" t="s">
        <v>49121</v>
      </c>
      <c r="D6872" s="21" t="s">
        <v>49122</v>
      </c>
      <c r="E6872" s="21" t="s">
        <v>49123</v>
      </c>
      <c r="F6872" s="21" t="s">
        <v>15060</v>
      </c>
    </row>
    <row r="6873" spans="1:6" ht="32" customHeight="1">
      <c r="A6873" s="19" t="s">
        <v>49124</v>
      </c>
      <c r="B6873" s="20" t="s">
        <v>49125</v>
      </c>
      <c r="C6873" s="21" t="s">
        <v>49126</v>
      </c>
      <c r="D6873" s="21" t="s">
        <v>49127</v>
      </c>
      <c r="E6873" s="21" t="s">
        <v>49128</v>
      </c>
      <c r="F6873" s="21" t="s">
        <v>15060</v>
      </c>
    </row>
    <row r="6874" spans="1:6" ht="32" customHeight="1">
      <c r="A6874" s="19" t="s">
        <v>49129</v>
      </c>
      <c r="B6874" s="20" t="s">
        <v>49130</v>
      </c>
      <c r="C6874" s="21" t="s">
        <v>49131</v>
      </c>
      <c r="D6874" s="21" t="s">
        <v>49132</v>
      </c>
      <c r="E6874" s="21" t="s">
        <v>49133</v>
      </c>
      <c r="F6874" s="21" t="s">
        <v>15060</v>
      </c>
    </row>
    <row r="6875" spans="1:6" ht="32" customHeight="1">
      <c r="A6875" s="19" t="s">
        <v>49134</v>
      </c>
      <c r="B6875" s="20" t="s">
        <v>49135</v>
      </c>
      <c r="C6875" s="21" t="s">
        <v>49136</v>
      </c>
      <c r="D6875" s="21" t="s">
        <v>49137</v>
      </c>
      <c r="E6875" s="21" t="s">
        <v>49138</v>
      </c>
      <c r="F6875" s="21" t="s">
        <v>15060</v>
      </c>
    </row>
    <row r="6876" spans="1:6" ht="32" customHeight="1">
      <c r="A6876" s="19" t="s">
        <v>49139</v>
      </c>
      <c r="B6876" s="20" t="s">
        <v>49140</v>
      </c>
      <c r="C6876" s="21" t="s">
        <v>49141</v>
      </c>
      <c r="D6876" s="21" t="s">
        <v>49142</v>
      </c>
      <c r="E6876" s="21" t="s">
        <v>49143</v>
      </c>
      <c r="F6876" s="21" t="s">
        <v>15060</v>
      </c>
    </row>
    <row r="6877" spans="1:6" ht="32" customHeight="1">
      <c r="A6877" s="19" t="s">
        <v>49144</v>
      </c>
      <c r="B6877" s="20" t="s">
        <v>49145</v>
      </c>
      <c r="C6877" s="21" t="s">
        <v>49146</v>
      </c>
      <c r="D6877" s="21" t="s">
        <v>49147</v>
      </c>
      <c r="E6877" s="21" t="s">
        <v>49148</v>
      </c>
      <c r="F6877" s="21" t="s">
        <v>15060</v>
      </c>
    </row>
    <row r="6878" spans="1:6" ht="32" customHeight="1">
      <c r="A6878" s="19" t="s">
        <v>49149</v>
      </c>
      <c r="B6878" s="20" t="s">
        <v>49150</v>
      </c>
      <c r="C6878" s="21" t="s">
        <v>49151</v>
      </c>
      <c r="D6878" s="21" t="s">
        <v>49152</v>
      </c>
      <c r="E6878" s="21" t="s">
        <v>49153</v>
      </c>
      <c r="F6878" s="21" t="s">
        <v>15060</v>
      </c>
    </row>
    <row r="6879" spans="1:6" ht="32" customHeight="1">
      <c r="A6879" s="19" t="s">
        <v>49154</v>
      </c>
      <c r="B6879" s="20" t="s">
        <v>49155</v>
      </c>
      <c r="C6879" s="21" t="s">
        <v>49156</v>
      </c>
      <c r="D6879" s="21" t="s">
        <v>49157</v>
      </c>
      <c r="E6879" s="21" t="s">
        <v>49158</v>
      </c>
      <c r="F6879" s="21" t="s">
        <v>15060</v>
      </c>
    </row>
    <row r="6880" spans="1:6" ht="32" customHeight="1">
      <c r="A6880" s="19" t="s">
        <v>49159</v>
      </c>
      <c r="B6880" s="20" t="s">
        <v>49160</v>
      </c>
      <c r="C6880" s="21" t="s">
        <v>49161</v>
      </c>
      <c r="D6880" s="21" t="s">
        <v>49162</v>
      </c>
      <c r="E6880" s="21" t="s">
        <v>49163</v>
      </c>
      <c r="F6880" s="21" t="s">
        <v>15060</v>
      </c>
    </row>
    <row r="6881" spans="1:6" ht="32" customHeight="1">
      <c r="A6881" s="19" t="s">
        <v>49164</v>
      </c>
      <c r="B6881" s="20" t="s">
        <v>49165</v>
      </c>
      <c r="C6881" s="21" t="s">
        <v>49166</v>
      </c>
      <c r="D6881" s="21" t="s">
        <v>49167</v>
      </c>
      <c r="E6881" s="21" t="s">
        <v>49168</v>
      </c>
      <c r="F6881" s="21" t="s">
        <v>15060</v>
      </c>
    </row>
    <row r="6882" spans="1:6" ht="32" customHeight="1">
      <c r="A6882" s="19" t="s">
        <v>49169</v>
      </c>
      <c r="B6882" s="20" t="s">
        <v>49170</v>
      </c>
      <c r="C6882" s="21" t="s">
        <v>49171</v>
      </c>
      <c r="D6882" s="21" t="s">
        <v>49172</v>
      </c>
      <c r="E6882" s="21" t="s">
        <v>49173</v>
      </c>
      <c r="F6882" s="21" t="s">
        <v>15060</v>
      </c>
    </row>
    <row r="6883" spans="1:6" ht="32" customHeight="1">
      <c r="A6883" s="19" t="s">
        <v>49174</v>
      </c>
      <c r="B6883" s="20" t="s">
        <v>49175</v>
      </c>
      <c r="C6883" s="21" t="s">
        <v>49176</v>
      </c>
      <c r="D6883" s="21" t="s">
        <v>49177</v>
      </c>
      <c r="E6883" s="21" t="s">
        <v>49178</v>
      </c>
      <c r="F6883" s="21" t="s">
        <v>15060</v>
      </c>
    </row>
    <row r="6884" spans="1:6" ht="32" customHeight="1">
      <c r="A6884" s="19" t="s">
        <v>49179</v>
      </c>
      <c r="B6884" s="20" t="s">
        <v>49180</v>
      </c>
      <c r="C6884" s="21" t="s">
        <v>49181</v>
      </c>
      <c r="D6884" s="21" t="s">
        <v>49182</v>
      </c>
      <c r="E6884" s="21" t="s">
        <v>49183</v>
      </c>
      <c r="F6884" s="21" t="s">
        <v>15060</v>
      </c>
    </row>
    <row r="6885" spans="1:6" ht="32" customHeight="1">
      <c r="A6885" s="19" t="s">
        <v>49184</v>
      </c>
      <c r="B6885" s="20" t="s">
        <v>49185</v>
      </c>
      <c r="C6885" s="21" t="s">
        <v>49186</v>
      </c>
      <c r="D6885" s="21" t="s">
        <v>49187</v>
      </c>
      <c r="E6885" s="21" t="s">
        <v>49188</v>
      </c>
      <c r="F6885" s="21" t="s">
        <v>15060</v>
      </c>
    </row>
    <row r="6886" spans="1:6" ht="32" customHeight="1">
      <c r="A6886" s="19" t="s">
        <v>49189</v>
      </c>
      <c r="B6886" s="20" t="s">
        <v>49190</v>
      </c>
      <c r="C6886" s="21" t="s">
        <v>49191</v>
      </c>
      <c r="D6886" s="21" t="s">
        <v>49192</v>
      </c>
      <c r="E6886" s="21" t="s">
        <v>49193</v>
      </c>
      <c r="F6886" s="21" t="s">
        <v>15060</v>
      </c>
    </row>
    <row r="6887" spans="1:6" ht="32" customHeight="1">
      <c r="A6887" s="19" t="s">
        <v>49194</v>
      </c>
      <c r="B6887" s="20" t="s">
        <v>49195</v>
      </c>
      <c r="C6887" s="21" t="s">
        <v>49196</v>
      </c>
      <c r="D6887" s="21" t="s">
        <v>49197</v>
      </c>
      <c r="E6887" s="21" t="s">
        <v>49198</v>
      </c>
      <c r="F6887" s="21" t="s">
        <v>15060</v>
      </c>
    </row>
    <row r="6888" spans="1:6" ht="32" customHeight="1">
      <c r="A6888" s="19" t="s">
        <v>49199</v>
      </c>
      <c r="B6888" s="20" t="s">
        <v>49200</v>
      </c>
      <c r="C6888" s="21" t="s">
        <v>49201</v>
      </c>
      <c r="D6888" s="21" t="s">
        <v>49202</v>
      </c>
      <c r="E6888" s="21" t="s">
        <v>49203</v>
      </c>
      <c r="F6888" s="21" t="s">
        <v>15060</v>
      </c>
    </row>
    <row r="6889" spans="1:6" ht="32" customHeight="1">
      <c r="A6889" s="19" t="s">
        <v>49204</v>
      </c>
      <c r="B6889" s="20" t="s">
        <v>49205</v>
      </c>
      <c r="C6889" s="21" t="s">
        <v>49206</v>
      </c>
      <c r="D6889" s="21" t="s">
        <v>49207</v>
      </c>
      <c r="E6889" s="21" t="s">
        <v>49208</v>
      </c>
      <c r="F6889" s="21" t="s">
        <v>15060</v>
      </c>
    </row>
    <row r="6890" spans="1:6" ht="32" customHeight="1">
      <c r="A6890" s="19" t="s">
        <v>49209</v>
      </c>
      <c r="B6890" s="20" t="s">
        <v>49210</v>
      </c>
      <c r="C6890" s="21" t="s">
        <v>49211</v>
      </c>
      <c r="D6890" s="21" t="s">
        <v>49212</v>
      </c>
      <c r="E6890" s="21" t="s">
        <v>49213</v>
      </c>
      <c r="F6890" s="21" t="s">
        <v>15060</v>
      </c>
    </row>
    <row r="6891" spans="1:6" ht="32" customHeight="1">
      <c r="A6891" s="19" t="s">
        <v>49214</v>
      </c>
      <c r="B6891" s="20" t="s">
        <v>49215</v>
      </c>
      <c r="C6891" s="21" t="s">
        <v>49216</v>
      </c>
      <c r="D6891" s="21" t="s">
        <v>49217</v>
      </c>
      <c r="E6891" s="21" t="s">
        <v>49218</v>
      </c>
      <c r="F6891" s="21" t="s">
        <v>15060</v>
      </c>
    </row>
    <row r="6892" spans="1:6" ht="32" customHeight="1">
      <c r="A6892" s="19" t="s">
        <v>49219</v>
      </c>
      <c r="B6892" s="20" t="s">
        <v>49220</v>
      </c>
      <c r="C6892" s="21" t="s">
        <v>49221</v>
      </c>
      <c r="D6892" s="21" t="s">
        <v>49222</v>
      </c>
      <c r="E6892" s="21" t="s">
        <v>49223</v>
      </c>
      <c r="F6892" s="21" t="s">
        <v>15060</v>
      </c>
    </row>
    <row r="6893" spans="1:6" ht="32" customHeight="1">
      <c r="A6893" s="19" t="s">
        <v>49224</v>
      </c>
      <c r="B6893" s="20" t="s">
        <v>49225</v>
      </c>
      <c r="C6893" s="21" t="s">
        <v>49226</v>
      </c>
      <c r="D6893" s="21" t="s">
        <v>49227</v>
      </c>
      <c r="E6893" s="21" t="s">
        <v>49228</v>
      </c>
      <c r="F6893" s="21" t="s">
        <v>15060</v>
      </c>
    </row>
    <row r="6894" spans="1:6" ht="32" customHeight="1">
      <c r="A6894" s="19" t="s">
        <v>49229</v>
      </c>
      <c r="B6894" s="20" t="s">
        <v>49230</v>
      </c>
      <c r="C6894" s="21" t="s">
        <v>49231</v>
      </c>
      <c r="D6894" s="21" t="s">
        <v>49232</v>
      </c>
      <c r="E6894" s="21" t="s">
        <v>49233</v>
      </c>
      <c r="F6894" s="21" t="s">
        <v>15060</v>
      </c>
    </row>
    <row r="6895" spans="1:6" ht="32" customHeight="1">
      <c r="A6895" s="19" t="s">
        <v>49234</v>
      </c>
      <c r="B6895" s="20" t="s">
        <v>49235</v>
      </c>
      <c r="C6895" s="21" t="s">
        <v>49236</v>
      </c>
      <c r="D6895" s="21" t="s">
        <v>49237</v>
      </c>
      <c r="E6895" s="21" t="s">
        <v>49238</v>
      </c>
      <c r="F6895" s="21" t="s">
        <v>15060</v>
      </c>
    </row>
    <row r="6896" spans="1:6" ht="32" customHeight="1">
      <c r="A6896" s="19" t="s">
        <v>49239</v>
      </c>
      <c r="B6896" s="20" t="s">
        <v>49240</v>
      </c>
      <c r="C6896" s="21" t="s">
        <v>49241</v>
      </c>
      <c r="D6896" s="21" t="s">
        <v>49242</v>
      </c>
      <c r="E6896" s="21" t="s">
        <v>49243</v>
      </c>
      <c r="F6896" s="21" t="s">
        <v>15060</v>
      </c>
    </row>
    <row r="6897" spans="1:6" ht="32" customHeight="1">
      <c r="A6897" s="19" t="s">
        <v>49244</v>
      </c>
      <c r="B6897" s="20" t="s">
        <v>49245</v>
      </c>
      <c r="C6897" s="21" t="s">
        <v>49246</v>
      </c>
      <c r="D6897" s="21" t="s">
        <v>49247</v>
      </c>
      <c r="E6897" s="21" t="s">
        <v>49248</v>
      </c>
      <c r="F6897" s="21" t="s">
        <v>15060</v>
      </c>
    </row>
    <row r="6898" spans="1:6" ht="32" customHeight="1">
      <c r="A6898" s="19" t="s">
        <v>49249</v>
      </c>
      <c r="B6898" s="20" t="s">
        <v>49250</v>
      </c>
      <c r="C6898" s="21" t="s">
        <v>49251</v>
      </c>
      <c r="D6898" s="21" t="s">
        <v>49252</v>
      </c>
      <c r="E6898" s="21" t="s">
        <v>49253</v>
      </c>
      <c r="F6898" s="21" t="s">
        <v>15060</v>
      </c>
    </row>
    <row r="6899" spans="1:6" ht="32" customHeight="1">
      <c r="A6899" s="19" t="s">
        <v>49254</v>
      </c>
      <c r="B6899" s="20" t="s">
        <v>49255</v>
      </c>
      <c r="C6899" s="21" t="s">
        <v>49256</v>
      </c>
      <c r="D6899" s="21" t="s">
        <v>49257</v>
      </c>
      <c r="E6899" s="21" t="s">
        <v>49258</v>
      </c>
      <c r="F6899" s="21" t="s">
        <v>15060</v>
      </c>
    </row>
    <row r="6900" spans="1:6" ht="32" customHeight="1">
      <c r="A6900" s="19" t="s">
        <v>49259</v>
      </c>
      <c r="B6900" s="20" t="s">
        <v>49260</v>
      </c>
      <c r="C6900" s="21" t="s">
        <v>49261</v>
      </c>
      <c r="D6900" s="21" t="s">
        <v>49262</v>
      </c>
      <c r="E6900" s="21" t="s">
        <v>49263</v>
      </c>
      <c r="F6900" s="21" t="s">
        <v>15060</v>
      </c>
    </row>
    <row r="6901" spans="1:6" ht="32" customHeight="1">
      <c r="A6901" s="19" t="s">
        <v>49264</v>
      </c>
      <c r="B6901" s="20" t="s">
        <v>49265</v>
      </c>
      <c r="C6901" s="21" t="s">
        <v>49266</v>
      </c>
      <c r="D6901" s="21" t="s">
        <v>49267</v>
      </c>
      <c r="E6901" s="21" t="s">
        <v>49268</v>
      </c>
      <c r="F6901" s="21" t="s">
        <v>15060</v>
      </c>
    </row>
    <row r="6902" spans="1:6" ht="32" customHeight="1">
      <c r="A6902" s="19" t="s">
        <v>49269</v>
      </c>
      <c r="B6902" s="20" t="s">
        <v>49270</v>
      </c>
      <c r="C6902" s="21" t="s">
        <v>49271</v>
      </c>
      <c r="D6902" s="21" t="s">
        <v>49272</v>
      </c>
      <c r="E6902" s="21" t="s">
        <v>49273</v>
      </c>
      <c r="F6902" s="21" t="s">
        <v>15060</v>
      </c>
    </row>
    <row r="6903" spans="1:6" ht="32" customHeight="1">
      <c r="A6903" s="19" t="s">
        <v>49274</v>
      </c>
      <c r="B6903" s="20" t="s">
        <v>49275</v>
      </c>
      <c r="C6903" s="21" t="s">
        <v>49276</v>
      </c>
      <c r="D6903" s="21" t="s">
        <v>49277</v>
      </c>
      <c r="E6903" s="21" t="s">
        <v>49278</v>
      </c>
      <c r="F6903" s="21" t="s">
        <v>15060</v>
      </c>
    </row>
    <row r="6904" spans="1:6" ht="32" customHeight="1">
      <c r="A6904" s="19" t="s">
        <v>49279</v>
      </c>
      <c r="B6904" s="20" t="s">
        <v>49280</v>
      </c>
      <c r="C6904" s="21" t="s">
        <v>49281</v>
      </c>
      <c r="D6904" s="21" t="s">
        <v>49282</v>
      </c>
      <c r="E6904" s="21" t="s">
        <v>49283</v>
      </c>
      <c r="F6904" s="21" t="s">
        <v>15060</v>
      </c>
    </row>
    <row r="6905" spans="1:6" ht="32" customHeight="1">
      <c r="A6905" s="19" t="s">
        <v>49284</v>
      </c>
      <c r="B6905" s="20" t="s">
        <v>49285</v>
      </c>
      <c r="C6905" s="21" t="s">
        <v>49286</v>
      </c>
      <c r="D6905" s="21" t="s">
        <v>49287</v>
      </c>
      <c r="E6905" s="21" t="s">
        <v>49288</v>
      </c>
      <c r="F6905" s="21" t="s">
        <v>15060</v>
      </c>
    </row>
    <row r="6906" spans="1:6" ht="32" customHeight="1">
      <c r="A6906" s="19" t="s">
        <v>49289</v>
      </c>
      <c r="B6906" s="20" t="s">
        <v>49290</v>
      </c>
      <c r="C6906" s="21" t="s">
        <v>49291</v>
      </c>
      <c r="D6906" s="21" t="s">
        <v>49292</v>
      </c>
      <c r="E6906" s="21" t="s">
        <v>49293</v>
      </c>
      <c r="F6906" s="21" t="s">
        <v>15060</v>
      </c>
    </row>
    <row r="6907" spans="1:6" ht="32" customHeight="1">
      <c r="A6907" s="19" t="s">
        <v>49294</v>
      </c>
      <c r="B6907" s="20" t="s">
        <v>49295</v>
      </c>
      <c r="C6907" s="21" t="s">
        <v>49296</v>
      </c>
      <c r="D6907" s="21" t="s">
        <v>49297</v>
      </c>
      <c r="E6907" s="21" t="s">
        <v>49298</v>
      </c>
      <c r="F6907" s="21" t="s">
        <v>15060</v>
      </c>
    </row>
    <row r="6908" spans="1:6" ht="32" customHeight="1">
      <c r="A6908" s="19" t="s">
        <v>49299</v>
      </c>
      <c r="B6908" s="20" t="s">
        <v>49300</v>
      </c>
      <c r="C6908" s="21" t="s">
        <v>49301</v>
      </c>
      <c r="D6908" s="21" t="s">
        <v>49302</v>
      </c>
      <c r="E6908" s="21" t="s">
        <v>49303</v>
      </c>
      <c r="F6908" s="21" t="s">
        <v>15060</v>
      </c>
    </row>
    <row r="6909" spans="1:6" ht="32" customHeight="1">
      <c r="A6909" s="19" t="s">
        <v>49304</v>
      </c>
      <c r="B6909" s="20" t="s">
        <v>49305</v>
      </c>
      <c r="C6909" s="21" t="s">
        <v>49306</v>
      </c>
      <c r="D6909" s="21" t="s">
        <v>49307</v>
      </c>
      <c r="E6909" s="21" t="s">
        <v>49308</v>
      </c>
      <c r="F6909" s="21" t="s">
        <v>15060</v>
      </c>
    </row>
    <row r="6910" spans="1:6" ht="32" customHeight="1">
      <c r="A6910" s="19" t="s">
        <v>49309</v>
      </c>
      <c r="B6910" s="20" t="s">
        <v>49310</v>
      </c>
      <c r="C6910" s="21" t="s">
        <v>49311</v>
      </c>
      <c r="D6910" s="21" t="s">
        <v>49312</v>
      </c>
      <c r="E6910" s="21" t="s">
        <v>49313</v>
      </c>
      <c r="F6910" s="21" t="s">
        <v>15060</v>
      </c>
    </row>
    <row r="6911" spans="1:6" ht="32" customHeight="1">
      <c r="A6911" s="19" t="s">
        <v>49314</v>
      </c>
      <c r="B6911" s="20" t="s">
        <v>49315</v>
      </c>
      <c r="C6911" s="21" t="s">
        <v>49316</v>
      </c>
      <c r="D6911" s="21" t="s">
        <v>49317</v>
      </c>
      <c r="E6911" s="21" t="s">
        <v>49318</v>
      </c>
      <c r="F6911" s="21" t="s">
        <v>15060</v>
      </c>
    </row>
    <row r="6912" spans="1:6" ht="32" customHeight="1">
      <c r="A6912" s="19" t="s">
        <v>49319</v>
      </c>
      <c r="B6912" s="20" t="s">
        <v>49320</v>
      </c>
      <c r="C6912" s="21" t="s">
        <v>49321</v>
      </c>
      <c r="D6912" s="21" t="s">
        <v>49322</v>
      </c>
      <c r="E6912" s="21" t="s">
        <v>49323</v>
      </c>
      <c r="F6912" s="21" t="s">
        <v>15060</v>
      </c>
    </row>
    <row r="6913" spans="1:6" ht="32" customHeight="1">
      <c r="A6913" s="19" t="s">
        <v>49324</v>
      </c>
      <c r="B6913" s="20" t="s">
        <v>49325</v>
      </c>
      <c r="C6913" s="21" t="s">
        <v>49326</v>
      </c>
      <c r="D6913" s="21" t="s">
        <v>49327</v>
      </c>
      <c r="E6913" s="21" t="s">
        <v>49328</v>
      </c>
      <c r="F6913" s="21" t="s">
        <v>15060</v>
      </c>
    </row>
    <row r="6914" spans="1:6" ht="32" customHeight="1">
      <c r="A6914" s="19" t="s">
        <v>49329</v>
      </c>
      <c r="B6914" s="20" t="s">
        <v>49330</v>
      </c>
      <c r="C6914" s="21" t="s">
        <v>49331</v>
      </c>
      <c r="D6914" s="21" t="s">
        <v>49332</v>
      </c>
      <c r="E6914" s="21" t="s">
        <v>49333</v>
      </c>
      <c r="F6914" s="21" t="s">
        <v>15060</v>
      </c>
    </row>
    <row r="6915" spans="1:6" ht="32" customHeight="1">
      <c r="A6915" s="19" t="s">
        <v>49334</v>
      </c>
      <c r="B6915" s="20" t="s">
        <v>49335</v>
      </c>
      <c r="C6915" s="21" t="s">
        <v>49336</v>
      </c>
      <c r="D6915" s="21" t="s">
        <v>49337</v>
      </c>
      <c r="E6915" s="21" t="s">
        <v>49338</v>
      </c>
      <c r="F6915" s="21" t="s">
        <v>15060</v>
      </c>
    </row>
    <row r="6916" spans="1:6" ht="32" customHeight="1">
      <c r="A6916" s="19" t="s">
        <v>49339</v>
      </c>
      <c r="B6916" s="20" t="s">
        <v>49340</v>
      </c>
      <c r="C6916" s="21" t="s">
        <v>49341</v>
      </c>
      <c r="D6916" s="21" t="s">
        <v>49342</v>
      </c>
      <c r="E6916" s="21" t="s">
        <v>49343</v>
      </c>
      <c r="F6916" s="21" t="s">
        <v>15060</v>
      </c>
    </row>
    <row r="6917" spans="1:6" ht="32" customHeight="1">
      <c r="A6917" s="19" t="s">
        <v>49344</v>
      </c>
      <c r="B6917" s="20" t="s">
        <v>49345</v>
      </c>
      <c r="C6917" s="21" t="s">
        <v>49346</v>
      </c>
      <c r="D6917" s="21" t="s">
        <v>49347</v>
      </c>
      <c r="E6917" s="21" t="s">
        <v>49348</v>
      </c>
      <c r="F6917" s="21" t="s">
        <v>15060</v>
      </c>
    </row>
    <row r="6918" spans="1:6" ht="32" customHeight="1">
      <c r="A6918" s="19" t="s">
        <v>49349</v>
      </c>
      <c r="B6918" s="20" t="s">
        <v>49350</v>
      </c>
      <c r="C6918" s="21" t="s">
        <v>49351</v>
      </c>
      <c r="D6918" s="21" t="s">
        <v>49352</v>
      </c>
      <c r="E6918" s="21" t="s">
        <v>49353</v>
      </c>
      <c r="F6918" s="21" t="s">
        <v>15060</v>
      </c>
    </row>
    <row r="6919" spans="1:6" ht="32" customHeight="1">
      <c r="A6919" s="19" t="s">
        <v>49354</v>
      </c>
      <c r="B6919" s="20" t="s">
        <v>49355</v>
      </c>
      <c r="C6919" s="21" t="s">
        <v>49356</v>
      </c>
      <c r="D6919" s="21" t="s">
        <v>49357</v>
      </c>
      <c r="E6919" s="21" t="s">
        <v>49358</v>
      </c>
      <c r="F6919" s="21" t="s">
        <v>15060</v>
      </c>
    </row>
    <row r="6920" spans="1:6" ht="32" customHeight="1">
      <c r="A6920" s="19" t="s">
        <v>49359</v>
      </c>
      <c r="B6920" s="20" t="s">
        <v>49360</v>
      </c>
      <c r="C6920" s="21" t="s">
        <v>49361</v>
      </c>
      <c r="D6920" s="21" t="s">
        <v>49362</v>
      </c>
      <c r="E6920" s="21" t="s">
        <v>49363</v>
      </c>
      <c r="F6920" s="21" t="s">
        <v>15060</v>
      </c>
    </row>
    <row r="6921" spans="1:6" ht="32" customHeight="1">
      <c r="A6921" s="19" t="s">
        <v>49364</v>
      </c>
      <c r="B6921" s="20" t="s">
        <v>49365</v>
      </c>
      <c r="C6921" s="21" t="s">
        <v>49366</v>
      </c>
      <c r="D6921" s="21" t="s">
        <v>49367</v>
      </c>
      <c r="E6921" s="21" t="s">
        <v>49368</v>
      </c>
      <c r="F6921" s="21" t="s">
        <v>15060</v>
      </c>
    </row>
    <row r="6922" spans="1:6" ht="32" customHeight="1">
      <c r="A6922" s="19" t="s">
        <v>49369</v>
      </c>
      <c r="B6922" s="20" t="s">
        <v>49370</v>
      </c>
      <c r="C6922" s="21" t="s">
        <v>49371</v>
      </c>
      <c r="D6922" s="21" t="s">
        <v>49372</v>
      </c>
      <c r="E6922" s="21" t="s">
        <v>49373</v>
      </c>
      <c r="F6922" s="21" t="s">
        <v>15060</v>
      </c>
    </row>
    <row r="6923" spans="1:6" ht="32" customHeight="1">
      <c r="A6923" s="19" t="s">
        <v>49374</v>
      </c>
      <c r="B6923" s="20" t="s">
        <v>49375</v>
      </c>
      <c r="C6923" s="21" t="s">
        <v>49376</v>
      </c>
      <c r="D6923" s="21" t="s">
        <v>49377</v>
      </c>
      <c r="E6923" s="21" t="s">
        <v>49378</v>
      </c>
      <c r="F6923" s="21" t="s">
        <v>15060</v>
      </c>
    </row>
    <row r="6924" spans="1:6" ht="32" customHeight="1">
      <c r="A6924" s="19" t="s">
        <v>49379</v>
      </c>
      <c r="B6924" s="20" t="s">
        <v>49380</v>
      </c>
      <c r="C6924" s="21" t="s">
        <v>49381</v>
      </c>
      <c r="D6924" s="21" t="s">
        <v>49382</v>
      </c>
      <c r="E6924" s="21" t="s">
        <v>49383</v>
      </c>
      <c r="F6924" s="21" t="s">
        <v>15060</v>
      </c>
    </row>
    <row r="6925" spans="1:6" ht="32" customHeight="1">
      <c r="A6925" s="19" t="s">
        <v>49384</v>
      </c>
      <c r="B6925" s="20" t="s">
        <v>49385</v>
      </c>
      <c r="C6925" s="21" t="s">
        <v>49386</v>
      </c>
      <c r="D6925" s="21" t="s">
        <v>49387</v>
      </c>
      <c r="E6925" s="21" t="s">
        <v>49388</v>
      </c>
      <c r="F6925" s="21" t="s">
        <v>15060</v>
      </c>
    </row>
    <row r="6926" spans="1:6" ht="32" customHeight="1">
      <c r="A6926" s="19" t="s">
        <v>49389</v>
      </c>
      <c r="B6926" s="20" t="s">
        <v>49390</v>
      </c>
      <c r="C6926" s="21" t="s">
        <v>49391</v>
      </c>
      <c r="D6926" s="21" t="s">
        <v>49392</v>
      </c>
      <c r="E6926" s="21" t="s">
        <v>49393</v>
      </c>
      <c r="F6926" s="21" t="s">
        <v>15060</v>
      </c>
    </row>
    <row r="6927" spans="1:6" ht="32" customHeight="1">
      <c r="A6927" s="19" t="s">
        <v>49394</v>
      </c>
      <c r="B6927" s="20" t="s">
        <v>49395</v>
      </c>
      <c r="C6927" s="21" t="s">
        <v>49396</v>
      </c>
      <c r="D6927" s="21" t="s">
        <v>49397</v>
      </c>
      <c r="E6927" s="21" t="s">
        <v>49398</v>
      </c>
      <c r="F6927" s="21" t="s">
        <v>15060</v>
      </c>
    </row>
    <row r="6928" spans="1:6" ht="32" customHeight="1">
      <c r="A6928" s="19" t="s">
        <v>49399</v>
      </c>
      <c r="B6928" s="20" t="s">
        <v>49400</v>
      </c>
      <c r="C6928" s="21" t="s">
        <v>49401</v>
      </c>
      <c r="D6928" s="21" t="s">
        <v>49402</v>
      </c>
      <c r="E6928" s="21" t="s">
        <v>49403</v>
      </c>
      <c r="F6928" s="21" t="s">
        <v>15060</v>
      </c>
    </row>
    <row r="6929" spans="1:6" ht="32" customHeight="1">
      <c r="A6929" s="19" t="s">
        <v>49404</v>
      </c>
      <c r="B6929" s="20" t="s">
        <v>49405</v>
      </c>
      <c r="C6929" s="21" t="s">
        <v>49406</v>
      </c>
      <c r="D6929" s="21" t="s">
        <v>49407</v>
      </c>
      <c r="E6929" s="21" t="s">
        <v>49408</v>
      </c>
      <c r="F6929" s="21" t="s">
        <v>15060</v>
      </c>
    </row>
    <row r="6930" spans="1:6" ht="32" customHeight="1">
      <c r="A6930" s="19" t="s">
        <v>49409</v>
      </c>
      <c r="B6930" s="20" t="s">
        <v>49410</v>
      </c>
      <c r="C6930" s="21" t="s">
        <v>49411</v>
      </c>
      <c r="D6930" s="21" t="s">
        <v>49412</v>
      </c>
      <c r="E6930" s="21" t="s">
        <v>49413</v>
      </c>
      <c r="F6930" s="21" t="s">
        <v>15060</v>
      </c>
    </row>
    <row r="6931" spans="1:6" ht="32" customHeight="1">
      <c r="A6931" s="19" t="s">
        <v>49414</v>
      </c>
      <c r="B6931" s="20" t="s">
        <v>49415</v>
      </c>
      <c r="C6931" s="21" t="s">
        <v>49416</v>
      </c>
      <c r="D6931" s="21" t="s">
        <v>49417</v>
      </c>
      <c r="E6931" s="21" t="s">
        <v>49418</v>
      </c>
      <c r="F6931" s="21" t="s">
        <v>15060</v>
      </c>
    </row>
    <row r="6932" spans="1:6" ht="32" customHeight="1">
      <c r="A6932" s="19" t="s">
        <v>49419</v>
      </c>
      <c r="B6932" s="20" t="s">
        <v>49420</v>
      </c>
      <c r="C6932" s="21" t="s">
        <v>49421</v>
      </c>
      <c r="D6932" s="21" t="s">
        <v>49422</v>
      </c>
      <c r="E6932" s="21" t="s">
        <v>49423</v>
      </c>
      <c r="F6932" s="21" t="s">
        <v>15060</v>
      </c>
    </row>
    <row r="6933" spans="1:6" ht="32" customHeight="1">
      <c r="A6933" s="19" t="s">
        <v>49424</v>
      </c>
      <c r="B6933" s="20" t="s">
        <v>49425</v>
      </c>
      <c r="C6933" s="21" t="s">
        <v>49426</v>
      </c>
      <c r="D6933" s="21" t="s">
        <v>49427</v>
      </c>
      <c r="E6933" s="21" t="s">
        <v>49428</v>
      </c>
      <c r="F6933" s="21" t="s">
        <v>15060</v>
      </c>
    </row>
    <row r="6934" spans="1:6" ht="32" customHeight="1">
      <c r="A6934" s="19" t="s">
        <v>49429</v>
      </c>
      <c r="B6934" s="20" t="s">
        <v>49430</v>
      </c>
      <c r="C6934" s="21" t="s">
        <v>49431</v>
      </c>
      <c r="D6934" s="21" t="s">
        <v>49432</v>
      </c>
      <c r="E6934" s="21" t="s">
        <v>49433</v>
      </c>
      <c r="F6934" s="21" t="s">
        <v>15060</v>
      </c>
    </row>
    <row r="6935" spans="1:6" ht="32" customHeight="1">
      <c r="A6935" s="19" t="s">
        <v>49434</v>
      </c>
      <c r="B6935" s="20" t="s">
        <v>49435</v>
      </c>
      <c r="C6935" s="21" t="s">
        <v>49436</v>
      </c>
      <c r="D6935" s="21" t="s">
        <v>49437</v>
      </c>
      <c r="E6935" s="21" t="s">
        <v>49438</v>
      </c>
      <c r="F6935" s="21" t="s">
        <v>15060</v>
      </c>
    </row>
    <row r="6936" spans="1:6" ht="32" customHeight="1">
      <c r="A6936" s="19" t="s">
        <v>49439</v>
      </c>
      <c r="B6936" s="20" t="s">
        <v>49440</v>
      </c>
      <c r="C6936" s="21" t="s">
        <v>49441</v>
      </c>
      <c r="D6936" s="21" t="s">
        <v>49442</v>
      </c>
      <c r="E6936" s="21" t="s">
        <v>49443</v>
      </c>
      <c r="F6936" s="21" t="s">
        <v>15060</v>
      </c>
    </row>
    <row r="6937" spans="1:6" ht="32" customHeight="1">
      <c r="A6937" s="19" t="s">
        <v>49444</v>
      </c>
      <c r="B6937" s="20" t="s">
        <v>49445</v>
      </c>
      <c r="C6937" s="21" t="s">
        <v>49446</v>
      </c>
      <c r="D6937" s="21" t="s">
        <v>49447</v>
      </c>
      <c r="E6937" s="21" t="s">
        <v>49448</v>
      </c>
      <c r="F6937" s="21" t="s">
        <v>15060</v>
      </c>
    </row>
    <row r="6938" spans="1:6" ht="32" customHeight="1">
      <c r="A6938" s="19" t="s">
        <v>49449</v>
      </c>
      <c r="B6938" s="20" t="s">
        <v>49450</v>
      </c>
      <c r="C6938" s="21" t="s">
        <v>49451</v>
      </c>
      <c r="D6938" s="21" t="s">
        <v>49452</v>
      </c>
      <c r="E6938" s="21" t="s">
        <v>49453</v>
      </c>
      <c r="F6938" s="21" t="s">
        <v>15060</v>
      </c>
    </row>
    <row r="6939" spans="1:6" ht="32" customHeight="1">
      <c r="A6939" s="19" t="s">
        <v>49454</v>
      </c>
      <c r="B6939" s="20" t="s">
        <v>49455</v>
      </c>
      <c r="C6939" s="21" t="s">
        <v>49456</v>
      </c>
      <c r="D6939" s="21" t="s">
        <v>49457</v>
      </c>
      <c r="E6939" s="21" t="s">
        <v>49458</v>
      </c>
      <c r="F6939" s="21" t="s">
        <v>15060</v>
      </c>
    </row>
    <row r="6940" spans="1:6" ht="32" customHeight="1">
      <c r="A6940" s="19" t="s">
        <v>49459</v>
      </c>
      <c r="B6940" s="20" t="s">
        <v>49460</v>
      </c>
      <c r="C6940" s="21" t="s">
        <v>49461</v>
      </c>
      <c r="D6940" s="21" t="s">
        <v>49462</v>
      </c>
      <c r="E6940" s="21" t="s">
        <v>49463</v>
      </c>
      <c r="F6940" s="21" t="s">
        <v>15060</v>
      </c>
    </row>
    <row r="6941" spans="1:6" ht="32" customHeight="1">
      <c r="A6941" s="19" t="s">
        <v>49464</v>
      </c>
      <c r="B6941" s="20" t="s">
        <v>49465</v>
      </c>
      <c r="C6941" s="21" t="s">
        <v>49466</v>
      </c>
      <c r="D6941" s="21" t="s">
        <v>49467</v>
      </c>
      <c r="E6941" s="21" t="s">
        <v>49468</v>
      </c>
      <c r="F6941" s="21" t="s">
        <v>15060</v>
      </c>
    </row>
    <row r="6942" spans="1:6" ht="32" customHeight="1">
      <c r="A6942" s="19" t="s">
        <v>49469</v>
      </c>
      <c r="B6942" s="20" t="s">
        <v>49470</v>
      </c>
      <c r="C6942" s="21" t="s">
        <v>49471</v>
      </c>
      <c r="D6942" s="21" t="s">
        <v>49472</v>
      </c>
      <c r="E6942" s="21" t="s">
        <v>49473</v>
      </c>
      <c r="F6942" s="21" t="s">
        <v>15060</v>
      </c>
    </row>
    <row r="6943" spans="1:6" ht="32" customHeight="1">
      <c r="A6943" s="19" t="s">
        <v>49474</v>
      </c>
      <c r="B6943" s="20" t="s">
        <v>49475</v>
      </c>
      <c r="C6943" s="21" t="s">
        <v>49476</v>
      </c>
      <c r="D6943" s="21" t="s">
        <v>49477</v>
      </c>
      <c r="E6943" s="21" t="s">
        <v>49478</v>
      </c>
      <c r="F6943" s="21" t="s">
        <v>15060</v>
      </c>
    </row>
    <row r="6944" spans="1:6" ht="32" customHeight="1">
      <c r="A6944" s="19" t="s">
        <v>49479</v>
      </c>
      <c r="B6944" s="20" t="s">
        <v>49480</v>
      </c>
      <c r="C6944" s="21" t="s">
        <v>49481</v>
      </c>
      <c r="D6944" s="21" t="s">
        <v>49482</v>
      </c>
      <c r="E6944" s="21" t="s">
        <v>49483</v>
      </c>
      <c r="F6944" s="21" t="s">
        <v>15060</v>
      </c>
    </row>
    <row r="6945" spans="1:6" ht="32" customHeight="1">
      <c r="A6945" s="19" t="s">
        <v>49484</v>
      </c>
      <c r="B6945" s="20" t="s">
        <v>49485</v>
      </c>
      <c r="C6945" s="21" t="s">
        <v>49486</v>
      </c>
      <c r="D6945" s="21" t="s">
        <v>49487</v>
      </c>
      <c r="E6945" s="21" t="s">
        <v>49488</v>
      </c>
      <c r="F6945" s="21" t="s">
        <v>15060</v>
      </c>
    </row>
    <row r="6946" spans="1:6" ht="32" customHeight="1">
      <c r="A6946" s="19" t="s">
        <v>49489</v>
      </c>
      <c r="B6946" s="20" t="s">
        <v>49490</v>
      </c>
      <c r="C6946" s="21" t="s">
        <v>49491</v>
      </c>
      <c r="D6946" s="21" t="s">
        <v>49492</v>
      </c>
      <c r="E6946" s="21" t="s">
        <v>49493</v>
      </c>
      <c r="F6946" s="21" t="s">
        <v>15060</v>
      </c>
    </row>
    <row r="6947" spans="1:6" ht="32" customHeight="1">
      <c r="A6947" s="19" t="s">
        <v>49494</v>
      </c>
      <c r="B6947" s="20" t="s">
        <v>49495</v>
      </c>
      <c r="C6947" s="21" t="s">
        <v>49496</v>
      </c>
      <c r="D6947" s="21" t="s">
        <v>49497</v>
      </c>
      <c r="E6947" s="21" t="s">
        <v>49498</v>
      </c>
      <c r="F6947" s="21" t="s">
        <v>15060</v>
      </c>
    </row>
    <row r="6948" spans="1:6" ht="32" customHeight="1">
      <c r="A6948" s="19" t="s">
        <v>49499</v>
      </c>
      <c r="B6948" s="20" t="s">
        <v>49500</v>
      </c>
      <c r="C6948" s="21" t="s">
        <v>49501</v>
      </c>
      <c r="D6948" s="21" t="s">
        <v>49502</v>
      </c>
      <c r="E6948" s="21" t="s">
        <v>49503</v>
      </c>
      <c r="F6948" s="21" t="s">
        <v>15060</v>
      </c>
    </row>
    <row r="6949" spans="1:6" ht="32" customHeight="1">
      <c r="A6949" s="19" t="s">
        <v>49504</v>
      </c>
      <c r="B6949" s="20" t="s">
        <v>49505</v>
      </c>
      <c r="C6949" s="21" t="s">
        <v>49506</v>
      </c>
      <c r="D6949" s="21" t="s">
        <v>49507</v>
      </c>
      <c r="E6949" s="21" t="s">
        <v>49508</v>
      </c>
      <c r="F6949" s="21" t="s">
        <v>15060</v>
      </c>
    </row>
    <row r="6950" spans="1:6" ht="32" customHeight="1">
      <c r="A6950" s="19" t="s">
        <v>49509</v>
      </c>
      <c r="B6950" s="20" t="s">
        <v>49510</v>
      </c>
      <c r="C6950" s="21" t="s">
        <v>49511</v>
      </c>
      <c r="D6950" s="21" t="s">
        <v>49512</v>
      </c>
      <c r="E6950" s="21" t="s">
        <v>49513</v>
      </c>
      <c r="F6950" s="21" t="s">
        <v>15060</v>
      </c>
    </row>
    <row r="6951" spans="1:6" ht="32" customHeight="1">
      <c r="A6951" s="19" t="s">
        <v>49514</v>
      </c>
      <c r="B6951" s="20" t="s">
        <v>49515</v>
      </c>
      <c r="C6951" s="21" t="s">
        <v>49516</v>
      </c>
      <c r="D6951" s="21" t="s">
        <v>49517</v>
      </c>
      <c r="E6951" s="21" t="s">
        <v>49518</v>
      </c>
      <c r="F6951" s="21" t="s">
        <v>15060</v>
      </c>
    </row>
    <row r="6952" spans="1:6" ht="32" customHeight="1">
      <c r="A6952" s="19" t="s">
        <v>49519</v>
      </c>
      <c r="B6952" s="20" t="s">
        <v>49520</v>
      </c>
      <c r="C6952" s="21" t="s">
        <v>49521</v>
      </c>
      <c r="D6952" s="21" t="s">
        <v>49522</v>
      </c>
      <c r="E6952" s="21" t="s">
        <v>49523</v>
      </c>
      <c r="F6952" s="21" t="s">
        <v>15060</v>
      </c>
    </row>
    <row r="6953" spans="1:6" ht="32" customHeight="1">
      <c r="A6953" s="19" t="s">
        <v>49524</v>
      </c>
      <c r="B6953" s="20" t="s">
        <v>49525</v>
      </c>
      <c r="C6953" s="21" t="s">
        <v>49526</v>
      </c>
      <c r="D6953" s="21" t="s">
        <v>49527</v>
      </c>
      <c r="E6953" s="21" t="s">
        <v>49528</v>
      </c>
      <c r="F6953" s="21" t="s">
        <v>15060</v>
      </c>
    </row>
    <row r="6954" spans="1:6" ht="32" customHeight="1">
      <c r="A6954" s="19" t="s">
        <v>49529</v>
      </c>
      <c r="B6954" s="20" t="s">
        <v>49530</v>
      </c>
      <c r="C6954" s="21" t="s">
        <v>49531</v>
      </c>
      <c r="D6954" s="21" t="s">
        <v>49532</v>
      </c>
      <c r="E6954" s="21" t="s">
        <v>49533</v>
      </c>
      <c r="F6954" s="21" t="s">
        <v>15060</v>
      </c>
    </row>
    <row r="6955" spans="1:6" ht="32" customHeight="1">
      <c r="A6955" s="19" t="s">
        <v>49534</v>
      </c>
      <c r="B6955" s="20" t="s">
        <v>49535</v>
      </c>
      <c r="C6955" s="21" t="s">
        <v>49536</v>
      </c>
      <c r="D6955" s="21" t="s">
        <v>49537</v>
      </c>
      <c r="E6955" s="21" t="s">
        <v>49538</v>
      </c>
      <c r="F6955" s="21" t="s">
        <v>15060</v>
      </c>
    </row>
    <row r="6956" spans="1:6" ht="32" customHeight="1">
      <c r="A6956" s="19" t="s">
        <v>49539</v>
      </c>
      <c r="B6956" s="20" t="s">
        <v>49540</v>
      </c>
      <c r="C6956" s="21" t="s">
        <v>49541</v>
      </c>
      <c r="D6956" s="21" t="s">
        <v>49542</v>
      </c>
      <c r="E6956" s="21" t="s">
        <v>49543</v>
      </c>
      <c r="F6956" s="21" t="s">
        <v>15060</v>
      </c>
    </row>
    <row r="6957" spans="1:6" ht="32" customHeight="1">
      <c r="A6957" s="19" t="s">
        <v>49544</v>
      </c>
      <c r="B6957" s="20" t="s">
        <v>49545</v>
      </c>
      <c r="C6957" s="21" t="s">
        <v>49546</v>
      </c>
      <c r="D6957" s="21" t="s">
        <v>49547</v>
      </c>
      <c r="E6957" s="21" t="s">
        <v>49548</v>
      </c>
      <c r="F6957" s="21" t="s">
        <v>15060</v>
      </c>
    </row>
    <row r="6958" spans="1:6" ht="32" customHeight="1">
      <c r="A6958" s="19" t="s">
        <v>49549</v>
      </c>
      <c r="B6958" s="20" t="s">
        <v>49550</v>
      </c>
      <c r="C6958" s="21" t="s">
        <v>49551</v>
      </c>
      <c r="D6958" s="21" t="s">
        <v>49552</v>
      </c>
      <c r="E6958" s="21" t="s">
        <v>49553</v>
      </c>
      <c r="F6958" s="21" t="s">
        <v>15060</v>
      </c>
    </row>
    <row r="6959" spans="1:6" ht="32" customHeight="1">
      <c r="A6959" s="19" t="s">
        <v>49554</v>
      </c>
      <c r="B6959" s="20" t="s">
        <v>49555</v>
      </c>
      <c r="C6959" s="21" t="s">
        <v>49556</v>
      </c>
      <c r="D6959" s="21" t="s">
        <v>49557</v>
      </c>
      <c r="E6959" s="21" t="s">
        <v>49558</v>
      </c>
      <c r="F6959" s="21" t="s">
        <v>15060</v>
      </c>
    </row>
    <row r="6960" spans="1:6" ht="32" customHeight="1">
      <c r="A6960" s="19" t="s">
        <v>49559</v>
      </c>
      <c r="B6960" s="20" t="s">
        <v>49560</v>
      </c>
      <c r="C6960" s="21" t="s">
        <v>49561</v>
      </c>
      <c r="D6960" s="21" t="s">
        <v>49562</v>
      </c>
      <c r="E6960" s="21" t="s">
        <v>49563</v>
      </c>
      <c r="F6960" s="21" t="s">
        <v>15060</v>
      </c>
    </row>
    <row r="6961" spans="1:6" ht="32" customHeight="1">
      <c r="A6961" s="19" t="s">
        <v>49564</v>
      </c>
      <c r="B6961" s="20" t="s">
        <v>49565</v>
      </c>
      <c r="C6961" s="21" t="s">
        <v>49566</v>
      </c>
      <c r="D6961" s="21" t="s">
        <v>49567</v>
      </c>
      <c r="E6961" s="21" t="s">
        <v>49568</v>
      </c>
      <c r="F6961" s="21" t="s">
        <v>15060</v>
      </c>
    </row>
    <row r="6962" spans="1:6" ht="32" customHeight="1">
      <c r="A6962" s="19" t="s">
        <v>49569</v>
      </c>
      <c r="B6962" s="20" t="s">
        <v>49570</v>
      </c>
      <c r="C6962" s="21" t="s">
        <v>49571</v>
      </c>
      <c r="D6962" s="21" t="s">
        <v>49572</v>
      </c>
      <c r="E6962" s="21" t="s">
        <v>49573</v>
      </c>
      <c r="F6962" s="21" t="s">
        <v>15060</v>
      </c>
    </row>
    <row r="6963" spans="1:6" ht="32" customHeight="1">
      <c r="A6963" s="19" t="s">
        <v>49574</v>
      </c>
      <c r="B6963" s="20" t="s">
        <v>49575</v>
      </c>
      <c r="C6963" s="21" t="s">
        <v>49576</v>
      </c>
      <c r="D6963" s="21" t="s">
        <v>49577</v>
      </c>
      <c r="E6963" s="21" t="s">
        <v>49578</v>
      </c>
      <c r="F6963" s="21" t="s">
        <v>15060</v>
      </c>
    </row>
    <row r="6964" spans="1:6" ht="32" customHeight="1">
      <c r="A6964" s="19" t="s">
        <v>49579</v>
      </c>
      <c r="B6964" s="20" t="s">
        <v>49580</v>
      </c>
      <c r="C6964" s="21" t="s">
        <v>49581</v>
      </c>
      <c r="D6964" s="21" t="s">
        <v>49582</v>
      </c>
      <c r="E6964" s="21" t="s">
        <v>49583</v>
      </c>
      <c r="F6964" s="21" t="s">
        <v>15060</v>
      </c>
    </row>
    <row r="6965" spans="1:6" ht="32" customHeight="1">
      <c r="A6965" s="19" t="s">
        <v>49584</v>
      </c>
      <c r="B6965" s="20" t="s">
        <v>49585</v>
      </c>
      <c r="C6965" s="21" t="s">
        <v>49586</v>
      </c>
      <c r="D6965" s="21" t="s">
        <v>49587</v>
      </c>
      <c r="E6965" s="21" t="s">
        <v>49588</v>
      </c>
      <c r="F6965" s="21" t="s">
        <v>15060</v>
      </c>
    </row>
    <row r="6966" spans="1:6" ht="32" customHeight="1">
      <c r="A6966" s="19" t="s">
        <v>49589</v>
      </c>
      <c r="B6966" s="20" t="s">
        <v>49590</v>
      </c>
      <c r="C6966" s="21" t="s">
        <v>49591</v>
      </c>
      <c r="D6966" s="21" t="s">
        <v>49592</v>
      </c>
      <c r="E6966" s="21" t="s">
        <v>49593</v>
      </c>
      <c r="F6966" s="21" t="s">
        <v>15060</v>
      </c>
    </row>
    <row r="6967" spans="1:6" ht="32" customHeight="1">
      <c r="A6967" s="19" t="s">
        <v>49594</v>
      </c>
      <c r="B6967" s="20" t="s">
        <v>49595</v>
      </c>
      <c r="C6967" s="21" t="s">
        <v>49596</v>
      </c>
      <c r="D6967" s="21" t="s">
        <v>49597</v>
      </c>
      <c r="E6967" s="21" t="s">
        <v>49598</v>
      </c>
      <c r="F6967" s="21" t="s">
        <v>15060</v>
      </c>
    </row>
    <row r="6968" spans="1:6" ht="32" customHeight="1">
      <c r="A6968" s="19" t="s">
        <v>49599</v>
      </c>
      <c r="B6968" s="20" t="s">
        <v>49600</v>
      </c>
      <c r="C6968" s="21" t="s">
        <v>49601</v>
      </c>
      <c r="D6968" s="21" t="s">
        <v>49602</v>
      </c>
      <c r="E6968" s="21" t="s">
        <v>49603</v>
      </c>
      <c r="F6968" s="21" t="s">
        <v>15060</v>
      </c>
    </row>
    <row r="6969" spans="1:6" ht="32" customHeight="1">
      <c r="A6969" s="19" t="s">
        <v>49604</v>
      </c>
      <c r="B6969" s="20" t="s">
        <v>49605</v>
      </c>
      <c r="C6969" s="21" t="s">
        <v>49606</v>
      </c>
      <c r="D6969" s="21" t="s">
        <v>49607</v>
      </c>
      <c r="E6969" s="21" t="s">
        <v>49608</v>
      </c>
      <c r="F6969" s="21" t="s">
        <v>15060</v>
      </c>
    </row>
    <row r="6970" spans="1:6" ht="32" customHeight="1">
      <c r="A6970" s="19" t="s">
        <v>49609</v>
      </c>
      <c r="B6970" s="20" t="s">
        <v>49610</v>
      </c>
      <c r="C6970" s="21" t="s">
        <v>49611</v>
      </c>
      <c r="D6970" s="21" t="s">
        <v>49612</v>
      </c>
      <c r="E6970" s="21" t="s">
        <v>49613</v>
      </c>
      <c r="F6970" s="21" t="s">
        <v>15060</v>
      </c>
    </row>
    <row r="6971" spans="1:6" ht="32" customHeight="1">
      <c r="A6971" s="19" t="s">
        <v>49614</v>
      </c>
      <c r="B6971" s="20" t="s">
        <v>49615</v>
      </c>
      <c r="C6971" s="21" t="s">
        <v>49616</v>
      </c>
      <c r="D6971" s="21" t="s">
        <v>49617</v>
      </c>
      <c r="E6971" s="21" t="s">
        <v>49618</v>
      </c>
      <c r="F6971" s="21" t="s">
        <v>15060</v>
      </c>
    </row>
    <row r="6972" spans="1:6" ht="32" customHeight="1">
      <c r="A6972" s="19" t="s">
        <v>49619</v>
      </c>
      <c r="B6972" s="20" t="s">
        <v>49620</v>
      </c>
      <c r="C6972" s="21" t="s">
        <v>49621</v>
      </c>
      <c r="D6972" s="21" t="s">
        <v>49622</v>
      </c>
      <c r="E6972" s="21" t="s">
        <v>49623</v>
      </c>
      <c r="F6972" s="21" t="s">
        <v>15060</v>
      </c>
    </row>
    <row r="6973" spans="1:6" ht="32" customHeight="1">
      <c r="A6973" s="19" t="s">
        <v>49624</v>
      </c>
      <c r="B6973" s="20" t="s">
        <v>49625</v>
      </c>
      <c r="C6973" s="21" t="s">
        <v>49626</v>
      </c>
      <c r="D6973" s="21" t="s">
        <v>49627</v>
      </c>
      <c r="E6973" s="21" t="s">
        <v>49628</v>
      </c>
      <c r="F6973" s="21" t="s">
        <v>15060</v>
      </c>
    </row>
    <row r="6974" spans="1:6" ht="32" customHeight="1">
      <c r="A6974" s="19" t="s">
        <v>49629</v>
      </c>
      <c r="B6974" s="20" t="s">
        <v>49630</v>
      </c>
      <c r="C6974" s="21" t="s">
        <v>49631</v>
      </c>
      <c r="D6974" s="21" t="s">
        <v>49632</v>
      </c>
      <c r="E6974" s="21" t="s">
        <v>49633</v>
      </c>
      <c r="F6974" s="21" t="s">
        <v>15060</v>
      </c>
    </row>
    <row r="6975" spans="1:6" ht="32" customHeight="1">
      <c r="A6975" s="19" t="s">
        <v>49634</v>
      </c>
      <c r="B6975" s="20" t="s">
        <v>49635</v>
      </c>
      <c r="C6975" s="21" t="s">
        <v>49636</v>
      </c>
      <c r="D6975" s="21" t="s">
        <v>49637</v>
      </c>
      <c r="E6975" s="22">
        <v>100</v>
      </c>
      <c r="F6975" s="21" t="s">
        <v>15060</v>
      </c>
    </row>
    <row r="6976" spans="1:6" ht="32" customHeight="1">
      <c r="A6976" s="19" t="s">
        <v>49638</v>
      </c>
      <c r="B6976" s="20" t="s">
        <v>49639</v>
      </c>
      <c r="C6976" s="21" t="s">
        <v>49640</v>
      </c>
      <c r="D6976" s="21" t="s">
        <v>49641</v>
      </c>
      <c r="E6976" s="21" t="s">
        <v>49642</v>
      </c>
      <c r="F6976" s="21" t="s">
        <v>15060</v>
      </c>
    </row>
    <row r="6977" spans="1:6" ht="32" customHeight="1">
      <c r="A6977" s="19" t="s">
        <v>49643</v>
      </c>
      <c r="B6977" s="20" t="s">
        <v>49644</v>
      </c>
      <c r="C6977" s="21" t="s">
        <v>49645</v>
      </c>
      <c r="D6977" s="21" t="s">
        <v>49646</v>
      </c>
      <c r="E6977" s="21" t="s">
        <v>49647</v>
      </c>
      <c r="F6977" s="21" t="s">
        <v>15060</v>
      </c>
    </row>
    <row r="6978" spans="1:6" ht="32" customHeight="1">
      <c r="A6978" s="19" t="s">
        <v>49648</v>
      </c>
      <c r="B6978" s="20" t="s">
        <v>49649</v>
      </c>
      <c r="C6978" s="21" t="s">
        <v>49650</v>
      </c>
      <c r="D6978" s="21" t="s">
        <v>49651</v>
      </c>
      <c r="E6978" s="21" t="s">
        <v>49652</v>
      </c>
      <c r="F6978" s="21" t="s">
        <v>15060</v>
      </c>
    </row>
    <row r="6979" spans="1:6" ht="32" customHeight="1">
      <c r="A6979" s="19" t="s">
        <v>49653</v>
      </c>
      <c r="B6979" s="20" t="s">
        <v>49654</v>
      </c>
      <c r="C6979" s="21" t="s">
        <v>49655</v>
      </c>
      <c r="D6979" s="21" t="s">
        <v>49656</v>
      </c>
      <c r="E6979" s="21" t="s">
        <v>49657</v>
      </c>
      <c r="F6979" s="21" t="s">
        <v>15060</v>
      </c>
    </row>
    <row r="6980" spans="1:6" ht="32" customHeight="1">
      <c r="A6980" s="19" t="s">
        <v>49658</v>
      </c>
      <c r="B6980" s="20" t="s">
        <v>49659</v>
      </c>
      <c r="C6980" s="21" t="s">
        <v>49660</v>
      </c>
      <c r="D6980" s="21" t="s">
        <v>49661</v>
      </c>
      <c r="E6980" s="22">
        <v>100</v>
      </c>
      <c r="F6980" s="21" t="s">
        <v>15060</v>
      </c>
    </row>
    <row r="6981" spans="1:6" ht="32" customHeight="1">
      <c r="A6981" s="19" t="s">
        <v>49662</v>
      </c>
      <c r="B6981" s="20" t="s">
        <v>49663</v>
      </c>
      <c r="C6981" s="21" t="s">
        <v>49664</v>
      </c>
      <c r="D6981" s="21" t="s">
        <v>49665</v>
      </c>
      <c r="E6981" s="21" t="s">
        <v>49666</v>
      </c>
      <c r="F6981" s="21" t="s">
        <v>15060</v>
      </c>
    </row>
    <row r="6982" spans="1:6" ht="32" customHeight="1">
      <c r="A6982" s="19" t="s">
        <v>49667</v>
      </c>
      <c r="B6982" s="20" t="s">
        <v>49668</v>
      </c>
      <c r="C6982" s="21" t="s">
        <v>49669</v>
      </c>
      <c r="D6982" s="21" t="s">
        <v>49670</v>
      </c>
      <c r="E6982" s="21" t="s">
        <v>49671</v>
      </c>
      <c r="F6982" s="21" t="s">
        <v>15060</v>
      </c>
    </row>
    <row r="6983" spans="1:6" ht="32" customHeight="1">
      <c r="A6983" s="19" t="s">
        <v>49672</v>
      </c>
      <c r="B6983" s="20" t="s">
        <v>49673</v>
      </c>
      <c r="C6983" s="21" t="s">
        <v>49674</v>
      </c>
      <c r="D6983" s="21" t="s">
        <v>49675</v>
      </c>
      <c r="E6983" s="21" t="s">
        <v>49676</v>
      </c>
      <c r="F6983" s="21" t="s">
        <v>15060</v>
      </c>
    </row>
    <row r="6984" spans="1:6" ht="32" customHeight="1">
      <c r="A6984" s="19" t="s">
        <v>49677</v>
      </c>
      <c r="B6984" s="20" t="s">
        <v>49678</v>
      </c>
      <c r="C6984" s="21" t="s">
        <v>49679</v>
      </c>
      <c r="D6984" s="21" t="s">
        <v>49680</v>
      </c>
      <c r="E6984" s="21" t="s">
        <v>49681</v>
      </c>
      <c r="F6984" s="21" t="s">
        <v>15060</v>
      </c>
    </row>
    <row r="6985" spans="1:6" ht="32" customHeight="1">
      <c r="A6985" s="19" t="s">
        <v>49682</v>
      </c>
      <c r="B6985" s="20" t="s">
        <v>49683</v>
      </c>
      <c r="C6985" s="21" t="s">
        <v>49684</v>
      </c>
      <c r="D6985" s="21" t="s">
        <v>49685</v>
      </c>
      <c r="E6985" s="21" t="s">
        <v>49686</v>
      </c>
      <c r="F6985" s="21" t="s">
        <v>15060</v>
      </c>
    </row>
    <row r="6986" spans="1:6" ht="32" customHeight="1">
      <c r="A6986" s="19" t="s">
        <v>49687</v>
      </c>
      <c r="B6986" s="20" t="s">
        <v>49688</v>
      </c>
      <c r="C6986" s="21" t="s">
        <v>49689</v>
      </c>
      <c r="D6986" s="21" t="s">
        <v>49690</v>
      </c>
      <c r="E6986" s="21" t="s">
        <v>49691</v>
      </c>
      <c r="F6986" s="21" t="s">
        <v>15060</v>
      </c>
    </row>
    <row r="6987" spans="1:6" ht="32" customHeight="1">
      <c r="A6987" s="19" t="s">
        <v>49692</v>
      </c>
      <c r="B6987" s="20" t="s">
        <v>49693</v>
      </c>
      <c r="C6987" s="21" t="s">
        <v>49694</v>
      </c>
      <c r="D6987" s="21" t="s">
        <v>49695</v>
      </c>
      <c r="E6987" s="22">
        <v>100</v>
      </c>
      <c r="F6987" s="21" t="s">
        <v>15060</v>
      </c>
    </row>
    <row r="6988" spans="1:6" ht="32" customHeight="1">
      <c r="A6988" s="19" t="s">
        <v>49696</v>
      </c>
      <c r="B6988" s="20" t="s">
        <v>49697</v>
      </c>
      <c r="C6988" s="21" t="s">
        <v>49698</v>
      </c>
      <c r="D6988" s="21" t="s">
        <v>49699</v>
      </c>
      <c r="E6988" s="21" t="s">
        <v>49700</v>
      </c>
      <c r="F6988" s="21" t="s">
        <v>15060</v>
      </c>
    </row>
    <row r="6989" spans="1:6" ht="32" customHeight="1">
      <c r="A6989" s="19" t="s">
        <v>49701</v>
      </c>
      <c r="B6989" s="20" t="s">
        <v>49702</v>
      </c>
      <c r="C6989" s="21" t="s">
        <v>49703</v>
      </c>
      <c r="D6989" s="21" t="s">
        <v>49704</v>
      </c>
      <c r="E6989" s="21" t="s">
        <v>49705</v>
      </c>
      <c r="F6989" s="21" t="s">
        <v>15060</v>
      </c>
    </row>
    <row r="6990" spans="1:6" ht="32" customHeight="1">
      <c r="A6990" s="19" t="s">
        <v>49706</v>
      </c>
      <c r="B6990" s="20" t="s">
        <v>49707</v>
      </c>
      <c r="C6990" s="21" t="s">
        <v>49708</v>
      </c>
      <c r="D6990" s="21" t="s">
        <v>49709</v>
      </c>
      <c r="E6990" s="21" t="s">
        <v>49710</v>
      </c>
      <c r="F6990" s="21" t="s">
        <v>15060</v>
      </c>
    </row>
    <row r="6991" spans="1:6" ht="32" customHeight="1">
      <c r="A6991" s="19" t="s">
        <v>49711</v>
      </c>
      <c r="B6991" s="20" t="s">
        <v>49712</v>
      </c>
      <c r="C6991" s="21" t="s">
        <v>49713</v>
      </c>
      <c r="D6991" s="21" t="s">
        <v>49714</v>
      </c>
      <c r="E6991" s="21" t="s">
        <v>49715</v>
      </c>
      <c r="F6991" s="21" t="s">
        <v>15060</v>
      </c>
    </row>
    <row r="6992" spans="1:6" ht="32" customHeight="1">
      <c r="A6992" s="19" t="s">
        <v>49716</v>
      </c>
      <c r="B6992" s="20" t="s">
        <v>49717</v>
      </c>
      <c r="C6992" s="21" t="s">
        <v>49718</v>
      </c>
      <c r="D6992" s="21" t="s">
        <v>49719</v>
      </c>
      <c r="E6992" s="21" t="s">
        <v>49720</v>
      </c>
      <c r="F6992" s="21" t="s">
        <v>15060</v>
      </c>
    </row>
    <row r="6993" spans="1:6" ht="32" customHeight="1">
      <c r="A6993" s="19" t="s">
        <v>49721</v>
      </c>
      <c r="B6993" s="20" t="s">
        <v>49722</v>
      </c>
      <c r="C6993" s="21" t="s">
        <v>49723</v>
      </c>
      <c r="D6993" s="21" t="s">
        <v>49724</v>
      </c>
      <c r="E6993" s="21" t="s">
        <v>49725</v>
      </c>
      <c r="F6993" s="21" t="s">
        <v>15060</v>
      </c>
    </row>
    <row r="6994" spans="1:6" ht="32" customHeight="1">
      <c r="A6994" s="19" t="s">
        <v>49726</v>
      </c>
      <c r="B6994" s="20" t="s">
        <v>49727</v>
      </c>
      <c r="C6994" s="21" t="s">
        <v>49728</v>
      </c>
      <c r="D6994" s="21" t="s">
        <v>49729</v>
      </c>
      <c r="E6994" s="21" t="s">
        <v>49730</v>
      </c>
      <c r="F6994" s="21" t="s">
        <v>15060</v>
      </c>
    </row>
    <row r="6995" spans="1:6" ht="32" customHeight="1">
      <c r="A6995" s="19" t="s">
        <v>49731</v>
      </c>
      <c r="B6995" s="20" t="s">
        <v>49732</v>
      </c>
      <c r="C6995" s="21" t="s">
        <v>49733</v>
      </c>
      <c r="D6995" s="21" t="s">
        <v>49734</v>
      </c>
      <c r="E6995" s="21" t="s">
        <v>49735</v>
      </c>
      <c r="F6995" s="21" t="s">
        <v>15060</v>
      </c>
    </row>
    <row r="6996" spans="1:6" ht="32" customHeight="1">
      <c r="A6996" s="19" t="s">
        <v>49736</v>
      </c>
      <c r="B6996" s="20" t="s">
        <v>49737</v>
      </c>
      <c r="C6996" s="21" t="s">
        <v>49738</v>
      </c>
      <c r="D6996" s="21" t="s">
        <v>49739</v>
      </c>
      <c r="E6996" s="21" t="s">
        <v>49740</v>
      </c>
      <c r="F6996" s="21" t="s">
        <v>15060</v>
      </c>
    </row>
    <row r="6997" spans="1:6" ht="32" customHeight="1">
      <c r="A6997" s="19" t="s">
        <v>49741</v>
      </c>
      <c r="B6997" s="20" t="s">
        <v>49742</v>
      </c>
      <c r="C6997" s="21" t="s">
        <v>49743</v>
      </c>
      <c r="D6997" s="21" t="s">
        <v>49744</v>
      </c>
      <c r="E6997" s="21" t="s">
        <v>49745</v>
      </c>
      <c r="F6997" s="21" t="s">
        <v>15060</v>
      </c>
    </row>
    <row r="6998" spans="1:6" ht="32" customHeight="1">
      <c r="A6998" s="19" t="s">
        <v>49746</v>
      </c>
      <c r="B6998" s="20" t="s">
        <v>49747</v>
      </c>
      <c r="C6998" s="21" t="s">
        <v>49748</v>
      </c>
      <c r="D6998" s="21" t="s">
        <v>49749</v>
      </c>
      <c r="E6998" s="21" t="s">
        <v>49750</v>
      </c>
      <c r="F6998" s="21" t="s">
        <v>15060</v>
      </c>
    </row>
    <row r="6999" spans="1:6" ht="32" customHeight="1">
      <c r="A6999" s="19" t="s">
        <v>49751</v>
      </c>
      <c r="B6999" s="20" t="s">
        <v>49752</v>
      </c>
      <c r="C6999" s="21" t="s">
        <v>49753</v>
      </c>
      <c r="D6999" s="21" t="s">
        <v>49754</v>
      </c>
      <c r="E6999" s="21" t="s">
        <v>49755</v>
      </c>
      <c r="F6999" s="21" t="s">
        <v>15060</v>
      </c>
    </row>
    <row r="7000" spans="1:6" ht="32" customHeight="1">
      <c r="A7000" s="19" t="s">
        <v>49756</v>
      </c>
      <c r="B7000" s="20" t="s">
        <v>49757</v>
      </c>
      <c r="C7000" s="21" t="s">
        <v>49758</v>
      </c>
      <c r="D7000" s="21" t="s">
        <v>49759</v>
      </c>
      <c r="E7000" s="21" t="s">
        <v>49760</v>
      </c>
      <c r="F7000" s="21" t="s">
        <v>15060</v>
      </c>
    </row>
    <row r="7001" spans="1:6" ht="32" customHeight="1">
      <c r="A7001" s="19" t="s">
        <v>49761</v>
      </c>
      <c r="B7001" s="20" t="s">
        <v>49762</v>
      </c>
      <c r="C7001" s="21" t="s">
        <v>49763</v>
      </c>
      <c r="D7001" s="21" t="s">
        <v>49764</v>
      </c>
      <c r="E7001" s="21" t="s">
        <v>49765</v>
      </c>
      <c r="F7001" s="21" t="s">
        <v>15060</v>
      </c>
    </row>
    <row r="7002" spans="1:6" ht="32" customHeight="1">
      <c r="A7002" s="19" t="s">
        <v>49766</v>
      </c>
      <c r="B7002" s="20" t="s">
        <v>49767</v>
      </c>
      <c r="C7002" s="21" t="s">
        <v>49768</v>
      </c>
      <c r="D7002" s="21" t="s">
        <v>49769</v>
      </c>
      <c r="E7002" s="21" t="s">
        <v>49770</v>
      </c>
      <c r="F7002" s="21" t="s">
        <v>15060</v>
      </c>
    </row>
    <row r="7003" spans="1:6" ht="32" customHeight="1">
      <c r="A7003" s="19" t="s">
        <v>49771</v>
      </c>
      <c r="B7003" s="20" t="s">
        <v>49772</v>
      </c>
      <c r="C7003" s="21" t="s">
        <v>49773</v>
      </c>
      <c r="D7003" s="21" t="s">
        <v>49774</v>
      </c>
      <c r="E7003" s="21" t="s">
        <v>49775</v>
      </c>
      <c r="F7003" s="21" t="s">
        <v>15060</v>
      </c>
    </row>
    <row r="7004" spans="1:6" ht="32" customHeight="1">
      <c r="A7004" s="19" t="s">
        <v>49776</v>
      </c>
      <c r="B7004" s="20" t="s">
        <v>49777</v>
      </c>
      <c r="C7004" s="21" t="s">
        <v>49778</v>
      </c>
      <c r="D7004" s="21" t="s">
        <v>49779</v>
      </c>
      <c r="E7004" s="21" t="s">
        <v>49780</v>
      </c>
      <c r="F7004" s="21" t="s">
        <v>15060</v>
      </c>
    </row>
    <row r="7005" spans="1:6" ht="32" customHeight="1">
      <c r="A7005" s="19" t="s">
        <v>49781</v>
      </c>
      <c r="B7005" s="20" t="s">
        <v>49782</v>
      </c>
      <c r="C7005" s="21" t="s">
        <v>49783</v>
      </c>
      <c r="D7005" s="21" t="s">
        <v>49784</v>
      </c>
      <c r="E7005" s="21" t="s">
        <v>49785</v>
      </c>
      <c r="F7005" s="21" t="s">
        <v>15060</v>
      </c>
    </row>
    <row r="7006" spans="1:6" ht="32" customHeight="1">
      <c r="A7006" s="19" t="s">
        <v>49786</v>
      </c>
      <c r="B7006" s="20" t="s">
        <v>49787</v>
      </c>
      <c r="C7006" s="21" t="s">
        <v>49788</v>
      </c>
      <c r="D7006" s="21" t="s">
        <v>49789</v>
      </c>
      <c r="E7006" s="21" t="s">
        <v>49790</v>
      </c>
      <c r="F7006" s="21" t="s">
        <v>15060</v>
      </c>
    </row>
    <row r="7007" spans="1:6" ht="32" customHeight="1">
      <c r="A7007" s="19" t="s">
        <v>49791</v>
      </c>
      <c r="B7007" s="20" t="s">
        <v>49792</v>
      </c>
      <c r="C7007" s="21" t="s">
        <v>49793</v>
      </c>
      <c r="D7007" s="21" t="s">
        <v>49794</v>
      </c>
      <c r="E7007" s="21" t="s">
        <v>49795</v>
      </c>
      <c r="F7007" s="21" t="s">
        <v>15060</v>
      </c>
    </row>
    <row r="7008" spans="1:6" ht="32" customHeight="1">
      <c r="A7008" s="19" t="s">
        <v>49796</v>
      </c>
      <c r="B7008" s="20" t="s">
        <v>49797</v>
      </c>
      <c r="C7008" s="21" t="s">
        <v>49798</v>
      </c>
      <c r="D7008" s="21" t="s">
        <v>49799</v>
      </c>
      <c r="E7008" s="21" t="s">
        <v>49800</v>
      </c>
      <c r="F7008" s="21" t="s">
        <v>15060</v>
      </c>
    </row>
    <row r="7009" spans="1:6" ht="32" customHeight="1">
      <c r="A7009" s="19" t="s">
        <v>49801</v>
      </c>
      <c r="B7009" s="20" t="s">
        <v>49802</v>
      </c>
      <c r="C7009" s="21" t="s">
        <v>49803</v>
      </c>
      <c r="D7009" s="21" t="s">
        <v>49804</v>
      </c>
      <c r="E7009" s="21" t="s">
        <v>49805</v>
      </c>
      <c r="F7009" s="21" t="s">
        <v>15060</v>
      </c>
    </row>
    <row r="7010" spans="1:6" ht="32" customHeight="1">
      <c r="A7010" s="19" t="s">
        <v>49806</v>
      </c>
      <c r="B7010" s="20" t="s">
        <v>49807</v>
      </c>
      <c r="C7010" s="21" t="s">
        <v>49808</v>
      </c>
      <c r="D7010" s="21" t="s">
        <v>49809</v>
      </c>
      <c r="E7010" s="21" t="s">
        <v>49810</v>
      </c>
      <c r="F7010" s="21" t="s">
        <v>15060</v>
      </c>
    </row>
    <row r="7011" spans="1:6" ht="32" customHeight="1">
      <c r="A7011" s="19" t="s">
        <v>49811</v>
      </c>
      <c r="B7011" s="20" t="s">
        <v>49812</v>
      </c>
      <c r="C7011" s="21" t="s">
        <v>49813</v>
      </c>
      <c r="D7011" s="21" t="s">
        <v>49814</v>
      </c>
      <c r="E7011" s="21" t="s">
        <v>49815</v>
      </c>
      <c r="F7011" s="21" t="s">
        <v>15060</v>
      </c>
    </row>
    <row r="7012" spans="1:6" ht="32" customHeight="1">
      <c r="A7012" s="19" t="s">
        <v>49816</v>
      </c>
      <c r="B7012" s="20" t="s">
        <v>49817</v>
      </c>
      <c r="C7012" s="21" t="s">
        <v>49818</v>
      </c>
      <c r="D7012" s="21" t="s">
        <v>49819</v>
      </c>
      <c r="E7012" s="21" t="s">
        <v>49820</v>
      </c>
      <c r="F7012" s="21" t="s">
        <v>15060</v>
      </c>
    </row>
    <row r="7013" spans="1:6" ht="32" customHeight="1">
      <c r="A7013" s="19" t="s">
        <v>49821</v>
      </c>
      <c r="B7013" s="20" t="s">
        <v>49822</v>
      </c>
      <c r="C7013" s="21" t="s">
        <v>49823</v>
      </c>
      <c r="D7013" s="21" t="s">
        <v>49824</v>
      </c>
      <c r="E7013" s="21" t="s">
        <v>49825</v>
      </c>
      <c r="F7013" s="21" t="s">
        <v>15060</v>
      </c>
    </row>
    <row r="7014" spans="1:6" ht="32" customHeight="1">
      <c r="A7014" s="19" t="s">
        <v>49826</v>
      </c>
      <c r="B7014" s="20" t="s">
        <v>49827</v>
      </c>
      <c r="C7014" s="21" t="s">
        <v>49828</v>
      </c>
      <c r="D7014" s="21" t="s">
        <v>49829</v>
      </c>
      <c r="E7014" s="21" t="s">
        <v>49830</v>
      </c>
      <c r="F7014" s="21" t="s">
        <v>15060</v>
      </c>
    </row>
    <row r="7015" spans="1:6" ht="32" customHeight="1">
      <c r="A7015" s="19" t="s">
        <v>49831</v>
      </c>
      <c r="B7015" s="20" t="s">
        <v>49832</v>
      </c>
      <c r="C7015" s="21" t="s">
        <v>49833</v>
      </c>
      <c r="D7015" s="21" t="s">
        <v>49834</v>
      </c>
      <c r="E7015" s="21" t="s">
        <v>49835</v>
      </c>
      <c r="F7015" s="21" t="s">
        <v>15060</v>
      </c>
    </row>
    <row r="7016" spans="1:6" ht="32" customHeight="1">
      <c r="A7016" s="19" t="s">
        <v>49836</v>
      </c>
      <c r="B7016" s="20" t="s">
        <v>49837</v>
      </c>
      <c r="C7016" s="21" t="s">
        <v>49838</v>
      </c>
      <c r="D7016" s="21" t="s">
        <v>49839</v>
      </c>
      <c r="E7016" s="21" t="s">
        <v>49840</v>
      </c>
      <c r="F7016" s="21" t="s">
        <v>15060</v>
      </c>
    </row>
    <row r="7017" spans="1:6" ht="32" customHeight="1">
      <c r="A7017" s="19" t="s">
        <v>49841</v>
      </c>
      <c r="B7017" s="20" t="s">
        <v>49842</v>
      </c>
      <c r="C7017" s="21" t="s">
        <v>49843</v>
      </c>
      <c r="D7017" s="21" t="s">
        <v>49844</v>
      </c>
      <c r="E7017" s="21" t="s">
        <v>49845</v>
      </c>
      <c r="F7017" s="21" t="s">
        <v>15060</v>
      </c>
    </row>
    <row r="7018" spans="1:6" ht="32" customHeight="1">
      <c r="A7018" s="19" t="s">
        <v>49846</v>
      </c>
      <c r="B7018" s="20" t="s">
        <v>49847</v>
      </c>
      <c r="C7018" s="21" t="s">
        <v>49848</v>
      </c>
      <c r="D7018" s="21" t="s">
        <v>49849</v>
      </c>
      <c r="E7018" s="21" t="s">
        <v>49850</v>
      </c>
      <c r="F7018" s="21" t="s">
        <v>15060</v>
      </c>
    </row>
    <row r="7019" spans="1:6" ht="32" customHeight="1">
      <c r="A7019" s="19" t="s">
        <v>49851</v>
      </c>
      <c r="B7019" s="20" t="s">
        <v>49852</v>
      </c>
      <c r="C7019" s="21" t="s">
        <v>49853</v>
      </c>
      <c r="D7019" s="21" t="s">
        <v>49854</v>
      </c>
      <c r="E7019" s="21" t="s">
        <v>49855</v>
      </c>
      <c r="F7019" s="21" t="s">
        <v>15060</v>
      </c>
    </row>
    <row r="7020" spans="1:6" ht="32" customHeight="1">
      <c r="A7020" s="19" t="s">
        <v>49856</v>
      </c>
      <c r="B7020" s="20" t="s">
        <v>49857</v>
      </c>
      <c r="C7020" s="21" t="s">
        <v>49858</v>
      </c>
      <c r="D7020" s="21" t="s">
        <v>49859</v>
      </c>
      <c r="E7020" s="21" t="s">
        <v>49860</v>
      </c>
      <c r="F7020" s="21" t="s">
        <v>15060</v>
      </c>
    </row>
    <row r="7021" spans="1:6" ht="32" customHeight="1">
      <c r="A7021" s="19" t="s">
        <v>49861</v>
      </c>
      <c r="B7021" s="20" t="s">
        <v>49862</v>
      </c>
      <c r="C7021" s="21" t="s">
        <v>49863</v>
      </c>
      <c r="D7021" s="21" t="s">
        <v>49864</v>
      </c>
      <c r="E7021" s="21" t="s">
        <v>49865</v>
      </c>
      <c r="F7021" s="21" t="s">
        <v>15060</v>
      </c>
    </row>
    <row r="7022" spans="1:6" ht="32" customHeight="1">
      <c r="A7022" s="19" t="s">
        <v>49866</v>
      </c>
      <c r="B7022" s="20" t="s">
        <v>49867</v>
      </c>
      <c r="C7022" s="21" t="s">
        <v>49868</v>
      </c>
      <c r="D7022" s="21" t="s">
        <v>49869</v>
      </c>
      <c r="E7022" s="21" t="s">
        <v>49870</v>
      </c>
      <c r="F7022" s="21" t="s">
        <v>15060</v>
      </c>
    </row>
    <row r="7023" spans="1:6" ht="32" customHeight="1">
      <c r="A7023" s="19" t="s">
        <v>49871</v>
      </c>
      <c r="B7023" s="20" t="s">
        <v>49872</v>
      </c>
      <c r="C7023" s="21" t="s">
        <v>49873</v>
      </c>
      <c r="D7023" s="21" t="s">
        <v>49874</v>
      </c>
      <c r="E7023" s="22">
        <v>100</v>
      </c>
      <c r="F7023" s="21" t="s">
        <v>15060</v>
      </c>
    </row>
    <row r="7024" spans="1:6" ht="32" customHeight="1">
      <c r="A7024" s="19" t="s">
        <v>49875</v>
      </c>
      <c r="B7024" s="20" t="s">
        <v>49876</v>
      </c>
      <c r="C7024" s="21" t="s">
        <v>49877</v>
      </c>
      <c r="D7024" s="21" t="s">
        <v>49878</v>
      </c>
      <c r="E7024" s="21" t="s">
        <v>49879</v>
      </c>
      <c r="F7024" s="21" t="s">
        <v>15060</v>
      </c>
    </row>
    <row r="7025" spans="1:6" ht="32" customHeight="1">
      <c r="A7025" s="19" t="s">
        <v>49880</v>
      </c>
      <c r="B7025" s="20" t="s">
        <v>49881</v>
      </c>
      <c r="C7025" s="21" t="s">
        <v>49882</v>
      </c>
      <c r="D7025" s="21" t="s">
        <v>49883</v>
      </c>
      <c r="E7025" s="21" t="s">
        <v>49884</v>
      </c>
      <c r="F7025" s="21" t="s">
        <v>15060</v>
      </c>
    </row>
    <row r="7026" spans="1:6" ht="32" customHeight="1">
      <c r="A7026" s="19" t="s">
        <v>49885</v>
      </c>
      <c r="B7026" s="20" t="s">
        <v>49886</v>
      </c>
      <c r="C7026" s="21" t="s">
        <v>49887</v>
      </c>
      <c r="D7026" s="21" t="s">
        <v>49888</v>
      </c>
      <c r="E7026" s="21" t="s">
        <v>49889</v>
      </c>
      <c r="F7026" s="21" t="s">
        <v>15060</v>
      </c>
    </row>
    <row r="7027" spans="1:6" ht="32" customHeight="1">
      <c r="A7027" s="19" t="s">
        <v>49890</v>
      </c>
      <c r="B7027" s="20" t="s">
        <v>49891</v>
      </c>
      <c r="C7027" s="21" t="s">
        <v>49892</v>
      </c>
      <c r="D7027" s="21" t="s">
        <v>49893</v>
      </c>
      <c r="E7027" s="21" t="s">
        <v>49894</v>
      </c>
      <c r="F7027" s="21" t="s">
        <v>15060</v>
      </c>
    </row>
    <row r="7028" spans="1:6" ht="32" customHeight="1">
      <c r="A7028" s="19" t="s">
        <v>49895</v>
      </c>
      <c r="B7028" s="20" t="s">
        <v>49896</v>
      </c>
      <c r="C7028" s="21" t="s">
        <v>49897</v>
      </c>
      <c r="D7028" s="21" t="s">
        <v>49898</v>
      </c>
      <c r="E7028" s="21" t="s">
        <v>49899</v>
      </c>
      <c r="F7028" s="21" t="s">
        <v>15060</v>
      </c>
    </row>
    <row r="7029" spans="1:6" ht="32" customHeight="1">
      <c r="A7029" s="19" t="s">
        <v>49900</v>
      </c>
      <c r="B7029" s="20" t="s">
        <v>49901</v>
      </c>
      <c r="C7029" s="21" t="s">
        <v>49902</v>
      </c>
      <c r="D7029" s="21" t="s">
        <v>49903</v>
      </c>
      <c r="E7029" s="21" t="s">
        <v>49904</v>
      </c>
      <c r="F7029" s="21" t="s">
        <v>15060</v>
      </c>
    </row>
    <row r="7030" spans="1:6" ht="32" customHeight="1">
      <c r="A7030" s="19" t="s">
        <v>49905</v>
      </c>
      <c r="B7030" s="20" t="s">
        <v>49906</v>
      </c>
      <c r="C7030" s="21" t="s">
        <v>49907</v>
      </c>
      <c r="D7030" s="21" t="s">
        <v>49908</v>
      </c>
      <c r="E7030" s="21" t="s">
        <v>49909</v>
      </c>
      <c r="F7030" s="21" t="s">
        <v>15060</v>
      </c>
    </row>
    <row r="7031" spans="1:6" ht="32" customHeight="1">
      <c r="A7031" s="19" t="s">
        <v>49910</v>
      </c>
      <c r="B7031" s="20" t="s">
        <v>49911</v>
      </c>
      <c r="C7031" s="21" t="s">
        <v>49912</v>
      </c>
      <c r="D7031" s="21" t="s">
        <v>49913</v>
      </c>
      <c r="E7031" s="21" t="s">
        <v>49914</v>
      </c>
      <c r="F7031" s="21" t="s">
        <v>15060</v>
      </c>
    </row>
    <row r="7032" spans="1:6" ht="32" customHeight="1">
      <c r="A7032" s="19" t="s">
        <v>49915</v>
      </c>
      <c r="B7032" s="20" t="s">
        <v>49916</v>
      </c>
      <c r="C7032" s="21" t="s">
        <v>49917</v>
      </c>
      <c r="D7032" s="21" t="s">
        <v>49918</v>
      </c>
      <c r="E7032" s="21" t="s">
        <v>49919</v>
      </c>
      <c r="F7032" s="21" t="s">
        <v>15060</v>
      </c>
    </row>
    <row r="7033" spans="1:6" ht="32" customHeight="1">
      <c r="A7033" s="19" t="s">
        <v>49920</v>
      </c>
      <c r="B7033" s="20" t="s">
        <v>49921</v>
      </c>
      <c r="C7033" s="21" t="s">
        <v>49922</v>
      </c>
      <c r="D7033" s="21" t="s">
        <v>49923</v>
      </c>
      <c r="E7033" s="21" t="s">
        <v>49924</v>
      </c>
      <c r="F7033" s="21" t="s">
        <v>15060</v>
      </c>
    </row>
    <row r="7034" spans="1:6" ht="32" customHeight="1">
      <c r="A7034" s="19" t="s">
        <v>49925</v>
      </c>
      <c r="B7034" s="20" t="s">
        <v>49926</v>
      </c>
      <c r="C7034" s="21" t="s">
        <v>49927</v>
      </c>
      <c r="D7034" s="21" t="s">
        <v>49928</v>
      </c>
      <c r="E7034" s="21" t="s">
        <v>49929</v>
      </c>
      <c r="F7034" s="21" t="s">
        <v>15060</v>
      </c>
    </row>
    <row r="7035" spans="1:6" ht="32" customHeight="1">
      <c r="A7035" s="19" t="s">
        <v>49930</v>
      </c>
      <c r="B7035" s="20" t="s">
        <v>49931</v>
      </c>
      <c r="C7035" s="21" t="s">
        <v>49932</v>
      </c>
      <c r="D7035" s="21" t="s">
        <v>49933</v>
      </c>
      <c r="E7035" s="21" t="s">
        <v>49934</v>
      </c>
      <c r="F7035" s="21" t="s">
        <v>15060</v>
      </c>
    </row>
    <row r="7036" spans="1:6" ht="32" customHeight="1">
      <c r="A7036" s="19" t="s">
        <v>49935</v>
      </c>
      <c r="B7036" s="20" t="s">
        <v>49936</v>
      </c>
      <c r="C7036" s="21" t="s">
        <v>49937</v>
      </c>
      <c r="D7036" s="21" t="s">
        <v>49938</v>
      </c>
      <c r="E7036" s="21" t="s">
        <v>49939</v>
      </c>
      <c r="F7036" s="21" t="s">
        <v>15060</v>
      </c>
    </row>
    <row r="7037" spans="1:6" ht="32" customHeight="1">
      <c r="A7037" s="19" t="s">
        <v>49940</v>
      </c>
      <c r="B7037" s="20" t="s">
        <v>49941</v>
      </c>
      <c r="C7037" s="21" t="s">
        <v>49942</v>
      </c>
      <c r="D7037" s="21" t="s">
        <v>49943</v>
      </c>
      <c r="E7037" s="21" t="s">
        <v>49944</v>
      </c>
      <c r="F7037" s="21" t="s">
        <v>15060</v>
      </c>
    </row>
    <row r="7038" spans="1:6" ht="32" customHeight="1">
      <c r="A7038" s="19" t="s">
        <v>49945</v>
      </c>
      <c r="B7038" s="20" t="s">
        <v>49946</v>
      </c>
      <c r="C7038" s="21" t="s">
        <v>49947</v>
      </c>
      <c r="D7038" s="21" t="s">
        <v>49948</v>
      </c>
      <c r="E7038" s="21" t="s">
        <v>49949</v>
      </c>
      <c r="F7038" s="21" t="s">
        <v>15060</v>
      </c>
    </row>
    <row r="7039" spans="1:6" ht="32" customHeight="1">
      <c r="A7039" s="19" t="s">
        <v>49950</v>
      </c>
      <c r="B7039" s="20" t="s">
        <v>49951</v>
      </c>
      <c r="C7039" s="21" t="s">
        <v>49952</v>
      </c>
      <c r="D7039" s="21" t="s">
        <v>49953</v>
      </c>
      <c r="E7039" s="21" t="s">
        <v>49954</v>
      </c>
      <c r="F7039" s="21" t="s">
        <v>15060</v>
      </c>
    </row>
    <row r="7040" spans="1:6" ht="32" customHeight="1">
      <c r="A7040" s="19" t="s">
        <v>49955</v>
      </c>
      <c r="B7040" s="20" t="s">
        <v>49956</v>
      </c>
      <c r="C7040" s="21" t="s">
        <v>49957</v>
      </c>
      <c r="D7040" s="21" t="s">
        <v>49958</v>
      </c>
      <c r="E7040" s="21" t="s">
        <v>49959</v>
      </c>
      <c r="F7040" s="21" t="s">
        <v>15060</v>
      </c>
    </row>
    <row r="7041" spans="1:6" ht="32" customHeight="1">
      <c r="A7041" s="19" t="s">
        <v>49960</v>
      </c>
      <c r="B7041" s="20" t="s">
        <v>49961</v>
      </c>
      <c r="C7041" s="21" t="s">
        <v>49962</v>
      </c>
      <c r="D7041" s="21" t="s">
        <v>49963</v>
      </c>
      <c r="E7041" s="21" t="s">
        <v>49964</v>
      </c>
      <c r="F7041" s="21" t="s">
        <v>15060</v>
      </c>
    </row>
    <row r="7042" spans="1:6" ht="32" customHeight="1">
      <c r="A7042" s="19" t="s">
        <v>49965</v>
      </c>
      <c r="B7042" s="20" t="s">
        <v>49966</v>
      </c>
      <c r="C7042" s="21" t="s">
        <v>49967</v>
      </c>
      <c r="D7042" s="21" t="s">
        <v>49968</v>
      </c>
      <c r="E7042" s="21" t="s">
        <v>49969</v>
      </c>
      <c r="F7042" s="21" t="s">
        <v>15060</v>
      </c>
    </row>
    <row r="7043" spans="1:6" ht="32" customHeight="1">
      <c r="A7043" s="19" t="s">
        <v>49970</v>
      </c>
      <c r="B7043" s="20" t="s">
        <v>49971</v>
      </c>
      <c r="C7043" s="21" t="s">
        <v>49972</v>
      </c>
      <c r="D7043" s="21" t="s">
        <v>49973</v>
      </c>
      <c r="E7043" s="21" t="s">
        <v>49974</v>
      </c>
      <c r="F7043" s="21" t="s">
        <v>15060</v>
      </c>
    </row>
    <row r="7044" spans="1:6" ht="32" customHeight="1">
      <c r="A7044" s="19" t="s">
        <v>49975</v>
      </c>
      <c r="B7044" s="20" t="s">
        <v>49976</v>
      </c>
      <c r="C7044" s="21" t="s">
        <v>49977</v>
      </c>
      <c r="D7044" s="21" t="s">
        <v>49978</v>
      </c>
      <c r="E7044" s="21" t="s">
        <v>49979</v>
      </c>
      <c r="F7044" s="21" t="s">
        <v>15060</v>
      </c>
    </row>
    <row r="7045" spans="1:6" ht="32" customHeight="1">
      <c r="A7045" s="19" t="s">
        <v>49980</v>
      </c>
      <c r="B7045" s="20" t="s">
        <v>49981</v>
      </c>
      <c r="C7045" s="21" t="s">
        <v>49982</v>
      </c>
      <c r="D7045" s="21" t="s">
        <v>49983</v>
      </c>
      <c r="E7045" s="21" t="s">
        <v>49984</v>
      </c>
      <c r="F7045" s="21" t="s">
        <v>15060</v>
      </c>
    </row>
    <row r="7046" spans="1:6" ht="32" customHeight="1">
      <c r="A7046" s="19" t="s">
        <v>49985</v>
      </c>
      <c r="B7046" s="20" t="s">
        <v>49986</v>
      </c>
      <c r="C7046" s="21" t="s">
        <v>49987</v>
      </c>
      <c r="D7046" s="21" t="s">
        <v>49988</v>
      </c>
      <c r="E7046" s="21" t="s">
        <v>49989</v>
      </c>
      <c r="F7046" s="21" t="s">
        <v>15060</v>
      </c>
    </row>
    <row r="7047" spans="1:6" ht="32" customHeight="1">
      <c r="A7047" s="19" t="s">
        <v>49990</v>
      </c>
      <c r="B7047" s="20" t="s">
        <v>49991</v>
      </c>
      <c r="C7047" s="21" t="s">
        <v>49992</v>
      </c>
      <c r="D7047" s="21" t="s">
        <v>49993</v>
      </c>
      <c r="E7047" s="21" t="s">
        <v>49994</v>
      </c>
      <c r="F7047" s="21" t="s">
        <v>15060</v>
      </c>
    </row>
    <row r="7048" spans="1:6" ht="32" customHeight="1">
      <c r="A7048" s="19" t="s">
        <v>49995</v>
      </c>
      <c r="B7048" s="20" t="s">
        <v>49996</v>
      </c>
      <c r="C7048" s="21" t="s">
        <v>49997</v>
      </c>
      <c r="D7048" s="21" t="s">
        <v>49998</v>
      </c>
      <c r="E7048" s="21" t="s">
        <v>49999</v>
      </c>
      <c r="F7048" s="21" t="s">
        <v>15060</v>
      </c>
    </row>
    <row r="7049" spans="1:6" ht="32" customHeight="1">
      <c r="A7049" s="19" t="s">
        <v>50000</v>
      </c>
      <c r="B7049" s="20" t="s">
        <v>50001</v>
      </c>
      <c r="C7049" s="21" t="s">
        <v>50002</v>
      </c>
      <c r="D7049" s="21" t="s">
        <v>50003</v>
      </c>
      <c r="E7049" s="21" t="s">
        <v>50004</v>
      </c>
      <c r="F7049" s="21" t="s">
        <v>15060</v>
      </c>
    </row>
    <row r="7050" spans="1:6" ht="32" customHeight="1">
      <c r="A7050" s="19" t="s">
        <v>50005</v>
      </c>
      <c r="B7050" s="20" t="s">
        <v>50006</v>
      </c>
      <c r="C7050" s="21" t="s">
        <v>50007</v>
      </c>
      <c r="D7050" s="21" t="s">
        <v>50008</v>
      </c>
      <c r="E7050" s="21" t="s">
        <v>50009</v>
      </c>
      <c r="F7050" s="21" t="s">
        <v>15060</v>
      </c>
    </row>
    <row r="7051" spans="1:6" ht="32" customHeight="1">
      <c r="A7051" s="19" t="s">
        <v>50010</v>
      </c>
      <c r="B7051" s="20" t="s">
        <v>50011</v>
      </c>
      <c r="C7051" s="21" t="s">
        <v>50012</v>
      </c>
      <c r="D7051" s="21" t="s">
        <v>50013</v>
      </c>
      <c r="E7051" s="21" t="s">
        <v>50014</v>
      </c>
      <c r="F7051" s="21" t="s">
        <v>15060</v>
      </c>
    </row>
    <row r="7052" spans="1:6" ht="32" customHeight="1">
      <c r="A7052" s="19" t="s">
        <v>50015</v>
      </c>
      <c r="B7052" s="20" t="s">
        <v>50016</v>
      </c>
      <c r="C7052" s="21" t="s">
        <v>50017</v>
      </c>
      <c r="D7052" s="21" t="s">
        <v>50018</v>
      </c>
      <c r="E7052" s="21" t="s">
        <v>50019</v>
      </c>
      <c r="F7052" s="21" t="s">
        <v>15060</v>
      </c>
    </row>
    <row r="7053" spans="1:6" ht="32" customHeight="1">
      <c r="A7053" s="19" t="s">
        <v>50020</v>
      </c>
      <c r="B7053" s="20" t="s">
        <v>50021</v>
      </c>
      <c r="C7053" s="21" t="s">
        <v>50022</v>
      </c>
      <c r="D7053" s="21" t="s">
        <v>50023</v>
      </c>
      <c r="E7053" s="21" t="s">
        <v>50024</v>
      </c>
      <c r="F7053" s="21" t="s">
        <v>15060</v>
      </c>
    </row>
    <row r="7054" spans="1:6" ht="32" customHeight="1">
      <c r="A7054" s="19" t="s">
        <v>50025</v>
      </c>
      <c r="B7054" s="20" t="s">
        <v>50026</v>
      </c>
      <c r="C7054" s="21" t="s">
        <v>50027</v>
      </c>
      <c r="D7054" s="21" t="s">
        <v>50028</v>
      </c>
      <c r="E7054" s="21" t="s">
        <v>50029</v>
      </c>
      <c r="F7054" s="21" t="s">
        <v>15060</v>
      </c>
    </row>
    <row r="7055" spans="1:6" ht="32" customHeight="1">
      <c r="A7055" s="19" t="s">
        <v>50030</v>
      </c>
      <c r="B7055" s="20" t="s">
        <v>50031</v>
      </c>
      <c r="C7055" s="21" t="s">
        <v>50032</v>
      </c>
      <c r="D7055" s="21" t="s">
        <v>50033</v>
      </c>
      <c r="E7055" s="21" t="s">
        <v>50034</v>
      </c>
      <c r="F7055" s="21" t="s">
        <v>15060</v>
      </c>
    </row>
    <row r="7056" spans="1:6" ht="32" customHeight="1">
      <c r="A7056" s="19" t="s">
        <v>50035</v>
      </c>
      <c r="B7056" s="20" t="s">
        <v>50036</v>
      </c>
      <c r="C7056" s="21" t="s">
        <v>50037</v>
      </c>
      <c r="D7056" s="21" t="s">
        <v>50038</v>
      </c>
      <c r="E7056" s="21" t="s">
        <v>50039</v>
      </c>
      <c r="F7056" s="21" t="s">
        <v>15060</v>
      </c>
    </row>
    <row r="7057" spans="1:6" ht="32" customHeight="1">
      <c r="A7057" s="19" t="s">
        <v>50040</v>
      </c>
      <c r="B7057" s="20" t="s">
        <v>50041</v>
      </c>
      <c r="C7057" s="21" t="s">
        <v>50042</v>
      </c>
      <c r="D7057" s="21" t="s">
        <v>50043</v>
      </c>
      <c r="E7057" s="21" t="s">
        <v>50044</v>
      </c>
      <c r="F7057" s="21" t="s">
        <v>15060</v>
      </c>
    </row>
    <row r="7058" spans="1:6" ht="32" customHeight="1">
      <c r="A7058" s="19" t="s">
        <v>50045</v>
      </c>
      <c r="B7058" s="20" t="s">
        <v>50046</v>
      </c>
      <c r="C7058" s="21" t="s">
        <v>50047</v>
      </c>
      <c r="D7058" s="21" t="s">
        <v>50048</v>
      </c>
      <c r="E7058" s="21" t="s">
        <v>50049</v>
      </c>
      <c r="F7058" s="21" t="s">
        <v>15060</v>
      </c>
    </row>
    <row r="7059" spans="1:6" ht="32" customHeight="1">
      <c r="A7059" s="19" t="s">
        <v>50050</v>
      </c>
      <c r="B7059" s="20" t="s">
        <v>50051</v>
      </c>
      <c r="C7059" s="21" t="s">
        <v>50052</v>
      </c>
      <c r="D7059" s="21" t="s">
        <v>50053</v>
      </c>
      <c r="E7059" s="21" t="s">
        <v>50054</v>
      </c>
      <c r="F7059" s="21" t="s">
        <v>15060</v>
      </c>
    </row>
    <row r="7060" spans="1:6" ht="32" customHeight="1">
      <c r="A7060" s="19" t="s">
        <v>50055</v>
      </c>
      <c r="B7060" s="20" t="s">
        <v>50056</v>
      </c>
      <c r="C7060" s="21" t="s">
        <v>50057</v>
      </c>
      <c r="D7060" s="21" t="s">
        <v>50058</v>
      </c>
      <c r="E7060" s="21" t="s">
        <v>50059</v>
      </c>
      <c r="F7060" s="21" t="s">
        <v>15060</v>
      </c>
    </row>
    <row r="7061" spans="1:6" ht="32" customHeight="1">
      <c r="A7061" s="19" t="s">
        <v>50060</v>
      </c>
      <c r="B7061" s="20" t="s">
        <v>50061</v>
      </c>
      <c r="C7061" s="21" t="s">
        <v>50062</v>
      </c>
      <c r="D7061" s="21" t="s">
        <v>50063</v>
      </c>
      <c r="E7061" s="21" t="s">
        <v>50064</v>
      </c>
      <c r="F7061" s="21" t="s">
        <v>15060</v>
      </c>
    </row>
    <row r="7062" spans="1:6" ht="32" customHeight="1">
      <c r="A7062" s="19" t="s">
        <v>50065</v>
      </c>
      <c r="B7062" s="20" t="s">
        <v>50066</v>
      </c>
      <c r="C7062" s="21" t="s">
        <v>50067</v>
      </c>
      <c r="D7062" s="21" t="s">
        <v>50068</v>
      </c>
      <c r="E7062" s="21" t="s">
        <v>50069</v>
      </c>
      <c r="F7062" s="21" t="s">
        <v>15060</v>
      </c>
    </row>
    <row r="7063" spans="1:6" ht="32" customHeight="1">
      <c r="A7063" s="19" t="s">
        <v>50070</v>
      </c>
      <c r="B7063" s="20" t="s">
        <v>50071</v>
      </c>
      <c r="C7063" s="21" t="s">
        <v>50072</v>
      </c>
      <c r="D7063" s="21" t="s">
        <v>50073</v>
      </c>
      <c r="E7063" s="21" t="s">
        <v>50074</v>
      </c>
      <c r="F7063" s="21" t="s">
        <v>15060</v>
      </c>
    </row>
    <row r="7064" spans="1:6" ht="32" customHeight="1">
      <c r="A7064" s="19" t="s">
        <v>50075</v>
      </c>
      <c r="B7064" s="20" t="s">
        <v>50076</v>
      </c>
      <c r="C7064" s="21" t="s">
        <v>50077</v>
      </c>
      <c r="D7064" s="21" t="s">
        <v>50078</v>
      </c>
      <c r="E7064" s="21" t="s">
        <v>50079</v>
      </c>
      <c r="F7064" s="21" t="s">
        <v>15060</v>
      </c>
    </row>
    <row r="7065" spans="1:6" ht="32" customHeight="1">
      <c r="A7065" s="19" t="s">
        <v>50080</v>
      </c>
      <c r="B7065" s="20" t="s">
        <v>50081</v>
      </c>
      <c r="C7065" s="21" t="s">
        <v>50082</v>
      </c>
      <c r="D7065" s="21" t="s">
        <v>50083</v>
      </c>
      <c r="E7065" s="21" t="s">
        <v>50084</v>
      </c>
      <c r="F7065" s="21" t="s">
        <v>15060</v>
      </c>
    </row>
    <row r="7066" spans="1:6" ht="32" customHeight="1">
      <c r="A7066" s="19" t="s">
        <v>50085</v>
      </c>
      <c r="B7066" s="20" t="s">
        <v>50086</v>
      </c>
      <c r="C7066" s="21" t="s">
        <v>50087</v>
      </c>
      <c r="D7066" s="21" t="s">
        <v>50088</v>
      </c>
      <c r="E7066" s="21" t="s">
        <v>50089</v>
      </c>
      <c r="F7066" s="21" t="s">
        <v>15060</v>
      </c>
    </row>
    <row r="7067" spans="1:6" ht="32" customHeight="1">
      <c r="A7067" s="19" t="s">
        <v>50090</v>
      </c>
      <c r="B7067" s="20" t="s">
        <v>50091</v>
      </c>
      <c r="C7067" s="21" t="s">
        <v>50092</v>
      </c>
      <c r="D7067" s="21" t="s">
        <v>50093</v>
      </c>
      <c r="E7067" s="21" t="s">
        <v>50094</v>
      </c>
      <c r="F7067" s="21" t="s">
        <v>15060</v>
      </c>
    </row>
    <row r="7068" spans="1:6" ht="32" customHeight="1">
      <c r="A7068" s="19" t="s">
        <v>50095</v>
      </c>
      <c r="B7068" s="20" t="s">
        <v>50096</v>
      </c>
      <c r="C7068" s="21" t="s">
        <v>50097</v>
      </c>
      <c r="D7068" s="21" t="s">
        <v>50098</v>
      </c>
      <c r="E7068" s="21" t="s">
        <v>50099</v>
      </c>
      <c r="F7068" s="21" t="s">
        <v>15060</v>
      </c>
    </row>
    <row r="7069" spans="1:6" ht="32" customHeight="1">
      <c r="A7069" s="19" t="s">
        <v>50100</v>
      </c>
      <c r="B7069" s="20" t="s">
        <v>50101</v>
      </c>
      <c r="C7069" s="21" t="s">
        <v>50102</v>
      </c>
      <c r="D7069" s="21" t="s">
        <v>50103</v>
      </c>
      <c r="E7069" s="21" t="s">
        <v>50104</v>
      </c>
      <c r="F7069" s="21" t="s">
        <v>15060</v>
      </c>
    </row>
    <row r="7070" spans="1:6" ht="32" customHeight="1">
      <c r="A7070" s="19" t="s">
        <v>50105</v>
      </c>
      <c r="B7070" s="20" t="s">
        <v>50106</v>
      </c>
      <c r="C7070" s="21" t="s">
        <v>50107</v>
      </c>
      <c r="D7070" s="21" t="s">
        <v>50108</v>
      </c>
      <c r="E7070" s="21" t="s">
        <v>50109</v>
      </c>
      <c r="F7070" s="21" t="s">
        <v>15060</v>
      </c>
    </row>
    <row r="7071" spans="1:6" ht="32" customHeight="1">
      <c r="A7071" s="19" t="s">
        <v>50110</v>
      </c>
      <c r="B7071" s="20" t="s">
        <v>50111</v>
      </c>
      <c r="C7071" s="21" t="s">
        <v>50112</v>
      </c>
      <c r="D7071" s="21" t="s">
        <v>50113</v>
      </c>
      <c r="E7071" s="21" t="s">
        <v>50114</v>
      </c>
      <c r="F7071" s="21" t="s">
        <v>15060</v>
      </c>
    </row>
    <row r="7072" spans="1:6" ht="32" customHeight="1">
      <c r="A7072" s="19" t="s">
        <v>50115</v>
      </c>
      <c r="B7072" s="20" t="s">
        <v>50116</v>
      </c>
      <c r="C7072" s="21" t="s">
        <v>50117</v>
      </c>
      <c r="D7072" s="21" t="s">
        <v>50118</v>
      </c>
      <c r="E7072" s="21" t="s">
        <v>50119</v>
      </c>
      <c r="F7072" s="21" t="s">
        <v>15060</v>
      </c>
    </row>
    <row r="7073" spans="1:6" ht="32" customHeight="1">
      <c r="A7073" s="19" t="s">
        <v>50120</v>
      </c>
      <c r="B7073" s="20" t="s">
        <v>50121</v>
      </c>
      <c r="C7073" s="21" t="s">
        <v>50122</v>
      </c>
      <c r="D7073" s="21" t="s">
        <v>50123</v>
      </c>
      <c r="E7073" s="21" t="s">
        <v>50124</v>
      </c>
      <c r="F7073" s="21" t="s">
        <v>15060</v>
      </c>
    </row>
    <row r="7074" spans="1:6" ht="32" customHeight="1">
      <c r="A7074" s="19" t="s">
        <v>50125</v>
      </c>
      <c r="B7074" s="20" t="s">
        <v>50126</v>
      </c>
      <c r="C7074" s="21" t="s">
        <v>50127</v>
      </c>
      <c r="D7074" s="21" t="s">
        <v>50128</v>
      </c>
      <c r="E7074" s="21" t="s">
        <v>50129</v>
      </c>
      <c r="F7074" s="21" t="s">
        <v>15060</v>
      </c>
    </row>
    <row r="7075" spans="1:6" ht="32" customHeight="1">
      <c r="A7075" s="19" t="s">
        <v>50130</v>
      </c>
      <c r="B7075" s="20" t="s">
        <v>50131</v>
      </c>
      <c r="C7075" s="21" t="s">
        <v>50132</v>
      </c>
      <c r="D7075" s="21" t="s">
        <v>50133</v>
      </c>
      <c r="E7075" s="21" t="s">
        <v>50134</v>
      </c>
      <c r="F7075" s="21" t="s">
        <v>15060</v>
      </c>
    </row>
    <row r="7076" spans="1:6" ht="32" customHeight="1">
      <c r="A7076" s="19" t="s">
        <v>50135</v>
      </c>
      <c r="B7076" s="20" t="s">
        <v>50136</v>
      </c>
      <c r="C7076" s="21" t="s">
        <v>50137</v>
      </c>
      <c r="D7076" s="21" t="s">
        <v>50138</v>
      </c>
      <c r="E7076" s="21" t="s">
        <v>50139</v>
      </c>
      <c r="F7076" s="21" t="s">
        <v>15060</v>
      </c>
    </row>
    <row r="7077" spans="1:6" ht="32" customHeight="1">
      <c r="A7077" s="19" t="s">
        <v>50140</v>
      </c>
      <c r="B7077" s="20" t="s">
        <v>50141</v>
      </c>
      <c r="C7077" s="21" t="s">
        <v>50142</v>
      </c>
      <c r="D7077" s="21" t="s">
        <v>50143</v>
      </c>
      <c r="E7077" s="21" t="s">
        <v>50144</v>
      </c>
      <c r="F7077" s="21" t="s">
        <v>15060</v>
      </c>
    </row>
    <row r="7078" spans="1:6" ht="32" customHeight="1">
      <c r="A7078" s="19" t="s">
        <v>50145</v>
      </c>
      <c r="B7078" s="20" t="s">
        <v>50146</v>
      </c>
      <c r="C7078" s="21" t="s">
        <v>50147</v>
      </c>
      <c r="D7078" s="21" t="s">
        <v>50148</v>
      </c>
      <c r="E7078" s="21" t="s">
        <v>50149</v>
      </c>
      <c r="F7078" s="21" t="s">
        <v>15060</v>
      </c>
    </row>
    <row r="7079" spans="1:6" ht="32" customHeight="1">
      <c r="A7079" s="19" t="s">
        <v>50150</v>
      </c>
      <c r="B7079" s="20" t="s">
        <v>50151</v>
      </c>
      <c r="C7079" s="21" t="s">
        <v>50152</v>
      </c>
      <c r="D7079" s="21" t="s">
        <v>50153</v>
      </c>
      <c r="E7079" s="21" t="s">
        <v>50154</v>
      </c>
      <c r="F7079" s="21" t="s">
        <v>15060</v>
      </c>
    </row>
    <row r="7080" spans="1:6" ht="32" customHeight="1">
      <c r="A7080" s="19" t="s">
        <v>50155</v>
      </c>
      <c r="B7080" s="20" t="s">
        <v>50156</v>
      </c>
      <c r="C7080" s="21" t="s">
        <v>50157</v>
      </c>
      <c r="D7080" s="21" t="s">
        <v>50158</v>
      </c>
      <c r="E7080" s="21" t="s">
        <v>50159</v>
      </c>
      <c r="F7080" s="21" t="s">
        <v>15060</v>
      </c>
    </row>
    <row r="7081" spans="1:6" ht="32" customHeight="1">
      <c r="A7081" s="19" t="s">
        <v>50160</v>
      </c>
      <c r="B7081" s="20" t="s">
        <v>50161</v>
      </c>
      <c r="C7081" s="21" t="s">
        <v>50162</v>
      </c>
      <c r="D7081" s="21" t="s">
        <v>50163</v>
      </c>
      <c r="E7081" s="21" t="s">
        <v>50164</v>
      </c>
      <c r="F7081" s="21" t="s">
        <v>15060</v>
      </c>
    </row>
    <row r="7082" spans="1:6" ht="32" customHeight="1">
      <c r="A7082" s="19" t="s">
        <v>50165</v>
      </c>
      <c r="B7082" s="20" t="s">
        <v>50166</v>
      </c>
      <c r="C7082" s="21" t="s">
        <v>50167</v>
      </c>
      <c r="D7082" s="21" t="s">
        <v>50168</v>
      </c>
      <c r="E7082" s="21" t="s">
        <v>50169</v>
      </c>
      <c r="F7082" s="21" t="s">
        <v>15060</v>
      </c>
    </row>
    <row r="7083" spans="1:6" ht="32" customHeight="1">
      <c r="A7083" s="19" t="s">
        <v>50170</v>
      </c>
      <c r="B7083" s="20" t="s">
        <v>50171</v>
      </c>
      <c r="C7083" s="21" t="s">
        <v>50172</v>
      </c>
      <c r="D7083" s="21" t="s">
        <v>50173</v>
      </c>
      <c r="E7083" s="21" t="s">
        <v>50174</v>
      </c>
      <c r="F7083" s="21" t="s">
        <v>15060</v>
      </c>
    </row>
    <row r="7084" spans="1:6" ht="32" customHeight="1">
      <c r="A7084" s="19" t="s">
        <v>50175</v>
      </c>
      <c r="B7084" s="20" t="s">
        <v>50176</v>
      </c>
      <c r="C7084" s="21" t="s">
        <v>50177</v>
      </c>
      <c r="D7084" s="21" t="s">
        <v>50178</v>
      </c>
      <c r="E7084" s="21" t="s">
        <v>50179</v>
      </c>
      <c r="F7084" s="21" t="s">
        <v>15060</v>
      </c>
    </row>
    <row r="7085" spans="1:6" ht="32" customHeight="1">
      <c r="A7085" s="19" t="s">
        <v>50180</v>
      </c>
      <c r="B7085" s="20" t="s">
        <v>50181</v>
      </c>
      <c r="C7085" s="21" t="s">
        <v>50182</v>
      </c>
      <c r="D7085" s="21" t="s">
        <v>50183</v>
      </c>
      <c r="E7085" s="21" t="s">
        <v>50184</v>
      </c>
      <c r="F7085" s="21" t="s">
        <v>15060</v>
      </c>
    </row>
    <row r="7086" spans="1:6" ht="32" customHeight="1">
      <c r="A7086" s="19" t="s">
        <v>50185</v>
      </c>
      <c r="B7086" s="20" t="s">
        <v>50186</v>
      </c>
      <c r="C7086" s="21" t="s">
        <v>50187</v>
      </c>
      <c r="D7086" s="21" t="s">
        <v>50188</v>
      </c>
      <c r="E7086" s="22">
        <v>100</v>
      </c>
      <c r="F7086" s="21" t="s">
        <v>15060</v>
      </c>
    </row>
    <row r="7087" spans="1:6" ht="32" customHeight="1">
      <c r="A7087" s="19" t="s">
        <v>50189</v>
      </c>
      <c r="B7087" s="20" t="s">
        <v>50190</v>
      </c>
      <c r="C7087" s="21" t="s">
        <v>50191</v>
      </c>
      <c r="D7087" s="21" t="s">
        <v>50192</v>
      </c>
      <c r="E7087" s="21" t="s">
        <v>50193</v>
      </c>
      <c r="F7087" s="21" t="s">
        <v>15060</v>
      </c>
    </row>
    <row r="7088" spans="1:6" ht="32" customHeight="1">
      <c r="A7088" s="19" t="s">
        <v>50194</v>
      </c>
      <c r="B7088" s="20" t="s">
        <v>50195</v>
      </c>
      <c r="C7088" s="21" t="s">
        <v>50196</v>
      </c>
      <c r="D7088" s="21" t="s">
        <v>50197</v>
      </c>
      <c r="E7088" s="21" t="s">
        <v>50198</v>
      </c>
      <c r="F7088" s="21" t="s">
        <v>15060</v>
      </c>
    </row>
    <row r="7089" spans="1:6" ht="32" customHeight="1">
      <c r="A7089" s="19" t="s">
        <v>50199</v>
      </c>
      <c r="B7089" s="20" t="s">
        <v>50200</v>
      </c>
      <c r="C7089" s="21" t="s">
        <v>50201</v>
      </c>
      <c r="D7089" s="21" t="s">
        <v>50202</v>
      </c>
      <c r="E7089" s="21" t="s">
        <v>50203</v>
      </c>
      <c r="F7089" s="21" t="s">
        <v>15060</v>
      </c>
    </row>
    <row r="7090" spans="1:6" ht="32" customHeight="1">
      <c r="A7090" s="19" t="s">
        <v>50204</v>
      </c>
      <c r="B7090" s="20" t="s">
        <v>50205</v>
      </c>
      <c r="C7090" s="21" t="s">
        <v>50206</v>
      </c>
      <c r="D7090" s="21" t="s">
        <v>50207</v>
      </c>
      <c r="E7090" s="21" t="s">
        <v>50208</v>
      </c>
      <c r="F7090" s="21" t="s">
        <v>15060</v>
      </c>
    </row>
    <row r="7091" spans="1:6" ht="32" customHeight="1">
      <c r="A7091" s="19" t="s">
        <v>50209</v>
      </c>
      <c r="B7091" s="20" t="s">
        <v>50210</v>
      </c>
      <c r="C7091" s="21" t="s">
        <v>50211</v>
      </c>
      <c r="D7091" s="21" t="s">
        <v>50212</v>
      </c>
      <c r="E7091" s="21" t="s">
        <v>50213</v>
      </c>
      <c r="F7091" s="21" t="s">
        <v>15060</v>
      </c>
    </row>
    <row r="7092" spans="1:6" ht="32" customHeight="1">
      <c r="A7092" s="19" t="s">
        <v>50214</v>
      </c>
      <c r="B7092" s="20" t="s">
        <v>50215</v>
      </c>
      <c r="C7092" s="21" t="s">
        <v>50216</v>
      </c>
      <c r="D7092" s="21" t="s">
        <v>50217</v>
      </c>
      <c r="E7092" s="21" t="s">
        <v>50218</v>
      </c>
      <c r="F7092" s="21" t="s">
        <v>15060</v>
      </c>
    </row>
    <row r="7093" spans="1:6" ht="32" customHeight="1">
      <c r="A7093" s="19" t="s">
        <v>50219</v>
      </c>
      <c r="B7093" s="20" t="s">
        <v>50220</v>
      </c>
      <c r="C7093" s="21" t="s">
        <v>50221</v>
      </c>
      <c r="D7093" s="21" t="s">
        <v>50222</v>
      </c>
      <c r="E7093" s="21" t="s">
        <v>50223</v>
      </c>
      <c r="F7093" s="21" t="s">
        <v>15060</v>
      </c>
    </row>
    <row r="7094" spans="1:6" ht="32" customHeight="1">
      <c r="A7094" s="19" t="s">
        <v>50224</v>
      </c>
      <c r="B7094" s="20" t="s">
        <v>50225</v>
      </c>
      <c r="C7094" s="21" t="s">
        <v>50226</v>
      </c>
      <c r="D7094" s="21" t="s">
        <v>50227</v>
      </c>
      <c r="E7094" s="21" t="s">
        <v>50228</v>
      </c>
      <c r="F7094" s="21" t="s">
        <v>15060</v>
      </c>
    </row>
    <row r="7095" spans="1:6" ht="32" customHeight="1">
      <c r="A7095" s="19" t="s">
        <v>50229</v>
      </c>
      <c r="B7095" s="20" t="s">
        <v>50230</v>
      </c>
      <c r="C7095" s="21" t="s">
        <v>50231</v>
      </c>
      <c r="D7095" s="21" t="s">
        <v>50232</v>
      </c>
      <c r="E7095" s="21" t="s">
        <v>50233</v>
      </c>
      <c r="F7095" s="21" t="s">
        <v>15060</v>
      </c>
    </row>
    <row r="7096" spans="1:6" ht="32" customHeight="1">
      <c r="A7096" s="19" t="s">
        <v>50234</v>
      </c>
      <c r="B7096" s="20" t="s">
        <v>50235</v>
      </c>
      <c r="C7096" s="21" t="s">
        <v>50236</v>
      </c>
      <c r="D7096" s="21" t="s">
        <v>50237</v>
      </c>
      <c r="E7096" s="21" t="s">
        <v>50238</v>
      </c>
      <c r="F7096" s="21" t="s">
        <v>15060</v>
      </c>
    </row>
    <row r="7097" spans="1:6" ht="32" customHeight="1">
      <c r="A7097" s="19" t="s">
        <v>50239</v>
      </c>
      <c r="B7097" s="20" t="s">
        <v>50240</v>
      </c>
      <c r="C7097" s="21" t="s">
        <v>50241</v>
      </c>
      <c r="D7097" s="21" t="s">
        <v>50242</v>
      </c>
      <c r="E7097" s="21" t="s">
        <v>50243</v>
      </c>
      <c r="F7097" s="21" t="s">
        <v>15060</v>
      </c>
    </row>
    <row r="7098" spans="1:6" ht="32" customHeight="1">
      <c r="A7098" s="19" t="s">
        <v>50244</v>
      </c>
      <c r="B7098" s="20" t="s">
        <v>50245</v>
      </c>
      <c r="C7098" s="21" t="s">
        <v>50246</v>
      </c>
      <c r="D7098" s="21" t="s">
        <v>50247</v>
      </c>
      <c r="E7098" s="21" t="s">
        <v>50248</v>
      </c>
      <c r="F7098" s="21" t="s">
        <v>15060</v>
      </c>
    </row>
    <row r="7099" spans="1:6" ht="32" customHeight="1">
      <c r="A7099" s="19" t="s">
        <v>50249</v>
      </c>
      <c r="B7099" s="20" t="s">
        <v>50250</v>
      </c>
      <c r="C7099" s="21" t="s">
        <v>50251</v>
      </c>
      <c r="D7099" s="21" t="s">
        <v>50252</v>
      </c>
      <c r="E7099" s="21" t="s">
        <v>50253</v>
      </c>
      <c r="F7099" s="21" t="s">
        <v>15060</v>
      </c>
    </row>
    <row r="7100" spans="1:6" ht="32" customHeight="1">
      <c r="A7100" s="19" t="s">
        <v>50254</v>
      </c>
      <c r="B7100" s="20" t="s">
        <v>50255</v>
      </c>
      <c r="C7100" s="21" t="s">
        <v>50256</v>
      </c>
      <c r="D7100" s="21" t="s">
        <v>50257</v>
      </c>
      <c r="E7100" s="21" t="s">
        <v>50258</v>
      </c>
      <c r="F7100" s="21" t="s">
        <v>15060</v>
      </c>
    </row>
    <row r="7101" spans="1:6" ht="32" customHeight="1">
      <c r="A7101" s="19" t="s">
        <v>50259</v>
      </c>
      <c r="B7101" s="20" t="s">
        <v>50260</v>
      </c>
      <c r="C7101" s="21" t="s">
        <v>50261</v>
      </c>
      <c r="D7101" s="21" t="s">
        <v>50262</v>
      </c>
      <c r="E7101" s="21" t="s">
        <v>50263</v>
      </c>
      <c r="F7101" s="21" t="s">
        <v>15060</v>
      </c>
    </row>
    <row r="7102" spans="1:6" ht="32" customHeight="1">
      <c r="A7102" s="19" t="s">
        <v>50264</v>
      </c>
      <c r="B7102" s="20" t="s">
        <v>50265</v>
      </c>
      <c r="C7102" s="21" t="s">
        <v>50266</v>
      </c>
      <c r="D7102" s="21" t="s">
        <v>50267</v>
      </c>
      <c r="E7102" s="21" t="s">
        <v>50268</v>
      </c>
      <c r="F7102" s="21" t="s">
        <v>15060</v>
      </c>
    </row>
    <row r="7103" spans="1:6" ht="32" customHeight="1">
      <c r="A7103" s="19" t="s">
        <v>50269</v>
      </c>
      <c r="B7103" s="20" t="s">
        <v>50270</v>
      </c>
      <c r="C7103" s="21" t="s">
        <v>50271</v>
      </c>
      <c r="D7103" s="21" t="s">
        <v>50272</v>
      </c>
      <c r="E7103" s="21" t="s">
        <v>50273</v>
      </c>
      <c r="F7103" s="21" t="s">
        <v>15060</v>
      </c>
    </row>
    <row r="7104" spans="1:6" ht="32" customHeight="1">
      <c r="A7104" s="19" t="s">
        <v>50274</v>
      </c>
      <c r="B7104" s="20" t="s">
        <v>50275</v>
      </c>
      <c r="C7104" s="21" t="s">
        <v>50276</v>
      </c>
      <c r="D7104" s="21" t="s">
        <v>50277</v>
      </c>
      <c r="E7104" s="21" t="s">
        <v>50278</v>
      </c>
      <c r="F7104" s="21" t="s">
        <v>15060</v>
      </c>
    </row>
    <row r="7105" spans="1:6" ht="32" customHeight="1">
      <c r="A7105" s="19" t="s">
        <v>50279</v>
      </c>
      <c r="B7105" s="20" t="s">
        <v>50280</v>
      </c>
      <c r="C7105" s="21" t="s">
        <v>50281</v>
      </c>
      <c r="D7105" s="21" t="s">
        <v>50282</v>
      </c>
      <c r="E7105" s="21" t="s">
        <v>50283</v>
      </c>
      <c r="F7105" s="21" t="s">
        <v>15060</v>
      </c>
    </row>
    <row r="7106" spans="1:6" ht="32" customHeight="1">
      <c r="A7106" s="19" t="s">
        <v>50284</v>
      </c>
      <c r="B7106" s="20" t="s">
        <v>50285</v>
      </c>
      <c r="C7106" s="21" t="s">
        <v>50286</v>
      </c>
      <c r="D7106" s="21" t="s">
        <v>50287</v>
      </c>
      <c r="E7106" s="21" t="s">
        <v>50288</v>
      </c>
      <c r="F7106" s="21" t="s">
        <v>15060</v>
      </c>
    </row>
    <row r="7107" spans="1:6" ht="32" customHeight="1">
      <c r="A7107" s="19" t="s">
        <v>50289</v>
      </c>
      <c r="B7107" s="20" t="s">
        <v>50290</v>
      </c>
      <c r="C7107" s="21" t="s">
        <v>50291</v>
      </c>
      <c r="D7107" s="21" t="s">
        <v>50292</v>
      </c>
      <c r="E7107" s="21" t="s">
        <v>50293</v>
      </c>
      <c r="F7107" s="21" t="s">
        <v>15060</v>
      </c>
    </row>
    <row r="7108" spans="1:6" ht="32" customHeight="1">
      <c r="A7108" s="19" t="s">
        <v>50294</v>
      </c>
      <c r="B7108" s="20" t="s">
        <v>50295</v>
      </c>
      <c r="C7108" s="21" t="s">
        <v>50296</v>
      </c>
      <c r="D7108" s="21" t="s">
        <v>50297</v>
      </c>
      <c r="E7108" s="21" t="s">
        <v>50298</v>
      </c>
      <c r="F7108" s="21" t="s">
        <v>15060</v>
      </c>
    </row>
    <row r="7109" spans="1:6" ht="32" customHeight="1">
      <c r="A7109" s="19" t="s">
        <v>50299</v>
      </c>
      <c r="B7109" s="20" t="s">
        <v>50300</v>
      </c>
      <c r="C7109" s="21" t="s">
        <v>50301</v>
      </c>
      <c r="D7109" s="21" t="s">
        <v>50302</v>
      </c>
      <c r="E7109" s="21" t="s">
        <v>50303</v>
      </c>
      <c r="F7109" s="21" t="s">
        <v>15060</v>
      </c>
    </row>
    <row r="7110" spans="1:6" ht="32" customHeight="1">
      <c r="A7110" s="19" t="s">
        <v>50304</v>
      </c>
      <c r="B7110" s="20" t="s">
        <v>50305</v>
      </c>
      <c r="C7110" s="21" t="s">
        <v>50306</v>
      </c>
      <c r="D7110" s="21" t="s">
        <v>50307</v>
      </c>
      <c r="E7110" s="21" t="s">
        <v>50308</v>
      </c>
      <c r="F7110" s="21" t="s">
        <v>15060</v>
      </c>
    </row>
    <row r="7111" spans="1:6" ht="32" customHeight="1">
      <c r="A7111" s="19" t="s">
        <v>50309</v>
      </c>
      <c r="B7111" s="20" t="s">
        <v>50310</v>
      </c>
      <c r="C7111" s="21" t="s">
        <v>50311</v>
      </c>
      <c r="D7111" s="21" t="s">
        <v>50312</v>
      </c>
      <c r="E7111" s="21" t="s">
        <v>50313</v>
      </c>
      <c r="F7111" s="21" t="s">
        <v>15060</v>
      </c>
    </row>
    <row r="7112" spans="1:6" ht="32" customHeight="1">
      <c r="A7112" s="19" t="s">
        <v>50314</v>
      </c>
      <c r="B7112" s="20" t="s">
        <v>50315</v>
      </c>
      <c r="C7112" s="21" t="s">
        <v>50316</v>
      </c>
      <c r="D7112" s="21" t="s">
        <v>50317</v>
      </c>
      <c r="E7112" s="21" t="s">
        <v>50318</v>
      </c>
      <c r="F7112" s="21" t="s">
        <v>15060</v>
      </c>
    </row>
    <row r="7113" spans="1:6" ht="32" customHeight="1">
      <c r="A7113" s="19" t="s">
        <v>50319</v>
      </c>
      <c r="B7113" s="20" t="s">
        <v>50320</v>
      </c>
      <c r="C7113" s="21" t="s">
        <v>50321</v>
      </c>
      <c r="D7113" s="21" t="s">
        <v>50322</v>
      </c>
      <c r="E7113" s="21" t="s">
        <v>50323</v>
      </c>
      <c r="F7113" s="21" t="s">
        <v>15060</v>
      </c>
    </row>
    <row r="7114" spans="1:6" ht="32" customHeight="1">
      <c r="A7114" s="19" t="s">
        <v>50324</v>
      </c>
      <c r="B7114" s="20" t="s">
        <v>50325</v>
      </c>
      <c r="C7114" s="21" t="s">
        <v>50326</v>
      </c>
      <c r="D7114" s="21" t="s">
        <v>50327</v>
      </c>
      <c r="E7114" s="21" t="s">
        <v>50328</v>
      </c>
      <c r="F7114" s="21" t="s">
        <v>15060</v>
      </c>
    </row>
    <row r="7115" spans="1:6" ht="32" customHeight="1">
      <c r="A7115" s="19" t="s">
        <v>50329</v>
      </c>
      <c r="B7115" s="20" t="s">
        <v>50330</v>
      </c>
      <c r="C7115" s="21" t="s">
        <v>50331</v>
      </c>
      <c r="D7115" s="21" t="s">
        <v>50332</v>
      </c>
      <c r="E7115" s="21" t="s">
        <v>50333</v>
      </c>
      <c r="F7115" s="21" t="s">
        <v>15060</v>
      </c>
    </row>
    <row r="7116" spans="1:6" ht="32" customHeight="1">
      <c r="A7116" s="19" t="s">
        <v>50334</v>
      </c>
      <c r="B7116" s="20" t="s">
        <v>50335</v>
      </c>
      <c r="C7116" s="21" t="s">
        <v>50336</v>
      </c>
      <c r="D7116" s="21" t="s">
        <v>50337</v>
      </c>
      <c r="E7116" s="21" t="s">
        <v>50338</v>
      </c>
      <c r="F7116" s="21" t="s">
        <v>15060</v>
      </c>
    </row>
    <row r="7117" spans="1:6" ht="32" customHeight="1">
      <c r="A7117" s="19" t="s">
        <v>50339</v>
      </c>
      <c r="B7117" s="20" t="s">
        <v>50340</v>
      </c>
      <c r="C7117" s="21" t="s">
        <v>50341</v>
      </c>
      <c r="D7117" s="21" t="s">
        <v>50342</v>
      </c>
      <c r="E7117" s="21" t="s">
        <v>50343</v>
      </c>
      <c r="F7117" s="21" t="s">
        <v>15060</v>
      </c>
    </row>
    <row r="7118" spans="1:6" ht="32" customHeight="1">
      <c r="A7118" s="19" t="s">
        <v>50344</v>
      </c>
      <c r="B7118" s="20" t="s">
        <v>50345</v>
      </c>
      <c r="C7118" s="21" t="s">
        <v>50346</v>
      </c>
      <c r="D7118" s="21" t="s">
        <v>50347</v>
      </c>
      <c r="E7118" s="21" t="s">
        <v>50348</v>
      </c>
      <c r="F7118" s="21" t="s">
        <v>15060</v>
      </c>
    </row>
    <row r="7119" spans="1:6" ht="32" customHeight="1">
      <c r="A7119" s="19" t="s">
        <v>50349</v>
      </c>
      <c r="B7119" s="20" t="s">
        <v>50350</v>
      </c>
      <c r="C7119" s="21" t="s">
        <v>50351</v>
      </c>
      <c r="D7119" s="21" t="s">
        <v>50352</v>
      </c>
      <c r="E7119" s="21" t="s">
        <v>50353</v>
      </c>
      <c r="F7119" s="21" t="s">
        <v>15060</v>
      </c>
    </row>
    <row r="7120" spans="1:6" ht="32" customHeight="1">
      <c r="A7120" s="19" t="s">
        <v>50354</v>
      </c>
      <c r="B7120" s="20" t="s">
        <v>50355</v>
      </c>
      <c r="C7120" s="21" t="s">
        <v>50356</v>
      </c>
      <c r="D7120" s="21" t="s">
        <v>50357</v>
      </c>
      <c r="E7120" s="21" t="s">
        <v>50358</v>
      </c>
      <c r="F7120" s="21" t="s">
        <v>15060</v>
      </c>
    </row>
    <row r="7121" spans="1:6" ht="32" customHeight="1">
      <c r="A7121" s="19" t="s">
        <v>50359</v>
      </c>
      <c r="B7121" s="20" t="s">
        <v>50360</v>
      </c>
      <c r="C7121" s="21" t="s">
        <v>50361</v>
      </c>
      <c r="D7121" s="21" t="s">
        <v>50362</v>
      </c>
      <c r="E7121" s="21" t="s">
        <v>50363</v>
      </c>
      <c r="F7121" s="21" t="s">
        <v>15060</v>
      </c>
    </row>
    <row r="7122" spans="1:6" ht="32" customHeight="1">
      <c r="A7122" s="19" t="s">
        <v>50364</v>
      </c>
      <c r="B7122" s="20" t="s">
        <v>50365</v>
      </c>
      <c r="C7122" s="21" t="s">
        <v>50366</v>
      </c>
      <c r="D7122" s="21" t="s">
        <v>50367</v>
      </c>
      <c r="E7122" s="21" t="s">
        <v>50368</v>
      </c>
      <c r="F7122" s="21" t="s">
        <v>15060</v>
      </c>
    </row>
    <row r="7123" spans="1:6" ht="32" customHeight="1">
      <c r="A7123" s="19" t="s">
        <v>50369</v>
      </c>
      <c r="B7123" s="20" t="s">
        <v>50370</v>
      </c>
      <c r="C7123" s="21" t="s">
        <v>50371</v>
      </c>
      <c r="D7123" s="21" t="s">
        <v>50372</v>
      </c>
      <c r="E7123" s="21" t="s">
        <v>50373</v>
      </c>
      <c r="F7123" s="21" t="s">
        <v>15060</v>
      </c>
    </row>
    <row r="7124" spans="1:6" ht="32" customHeight="1">
      <c r="A7124" s="19" t="s">
        <v>50374</v>
      </c>
      <c r="B7124" s="20" t="s">
        <v>50375</v>
      </c>
      <c r="C7124" s="21" t="s">
        <v>50376</v>
      </c>
      <c r="D7124" s="21" t="s">
        <v>50377</v>
      </c>
      <c r="E7124" s="21" t="s">
        <v>50378</v>
      </c>
      <c r="F7124" s="21" t="s">
        <v>15060</v>
      </c>
    </row>
    <row r="7125" spans="1:6" ht="32" customHeight="1">
      <c r="A7125" s="19" t="s">
        <v>50379</v>
      </c>
      <c r="B7125" s="20" t="s">
        <v>50380</v>
      </c>
      <c r="C7125" s="21" t="s">
        <v>50381</v>
      </c>
      <c r="D7125" s="21" t="s">
        <v>50382</v>
      </c>
      <c r="E7125" s="21" t="s">
        <v>50383</v>
      </c>
      <c r="F7125" s="21" t="s">
        <v>15060</v>
      </c>
    </row>
    <row r="7126" spans="1:6" ht="32" customHeight="1">
      <c r="A7126" s="19" t="s">
        <v>50384</v>
      </c>
      <c r="B7126" s="20" t="s">
        <v>50385</v>
      </c>
      <c r="C7126" s="21" t="s">
        <v>50386</v>
      </c>
      <c r="D7126" s="21" t="s">
        <v>50387</v>
      </c>
      <c r="E7126" s="21" t="s">
        <v>50388</v>
      </c>
      <c r="F7126" s="21" t="s">
        <v>15060</v>
      </c>
    </row>
    <row r="7127" spans="1:6" ht="32" customHeight="1">
      <c r="A7127" s="19" t="s">
        <v>50389</v>
      </c>
      <c r="B7127" s="20" t="s">
        <v>50390</v>
      </c>
      <c r="C7127" s="21" t="s">
        <v>50391</v>
      </c>
      <c r="D7127" s="21" t="s">
        <v>50392</v>
      </c>
      <c r="E7127" s="21" t="s">
        <v>50393</v>
      </c>
      <c r="F7127" s="21" t="s">
        <v>15060</v>
      </c>
    </row>
    <row r="7128" spans="1:6" ht="32" customHeight="1">
      <c r="A7128" s="19" t="s">
        <v>50394</v>
      </c>
      <c r="B7128" s="20" t="s">
        <v>50395</v>
      </c>
      <c r="C7128" s="21" t="s">
        <v>50396</v>
      </c>
      <c r="D7128" s="21" t="s">
        <v>50397</v>
      </c>
      <c r="E7128" s="21" t="s">
        <v>50398</v>
      </c>
      <c r="F7128" s="21" t="s">
        <v>15060</v>
      </c>
    </row>
    <row r="7129" spans="1:6" ht="32" customHeight="1">
      <c r="A7129" s="19" t="s">
        <v>50399</v>
      </c>
      <c r="B7129" s="20" t="s">
        <v>50400</v>
      </c>
      <c r="C7129" s="21" t="s">
        <v>50401</v>
      </c>
      <c r="D7129" s="21" t="s">
        <v>50402</v>
      </c>
      <c r="E7129" s="21" t="s">
        <v>50403</v>
      </c>
      <c r="F7129" s="21" t="s">
        <v>15060</v>
      </c>
    </row>
    <row r="7130" spans="1:6" ht="32" customHeight="1">
      <c r="A7130" s="19" t="s">
        <v>50404</v>
      </c>
      <c r="B7130" s="20" t="s">
        <v>50405</v>
      </c>
      <c r="C7130" s="21" t="s">
        <v>50406</v>
      </c>
      <c r="D7130" s="21" t="s">
        <v>50407</v>
      </c>
      <c r="E7130" s="21" t="s">
        <v>50408</v>
      </c>
      <c r="F7130" s="21" t="s">
        <v>15060</v>
      </c>
    </row>
    <row r="7131" spans="1:6" ht="32" customHeight="1">
      <c r="A7131" s="19" t="s">
        <v>50409</v>
      </c>
      <c r="B7131" s="20" t="s">
        <v>50410</v>
      </c>
      <c r="C7131" s="21" t="s">
        <v>50411</v>
      </c>
      <c r="D7131" s="21" t="s">
        <v>50412</v>
      </c>
      <c r="E7131" s="21" t="s">
        <v>50413</v>
      </c>
      <c r="F7131" s="21" t="s">
        <v>15060</v>
      </c>
    </row>
    <row r="7132" spans="1:6" ht="32" customHeight="1">
      <c r="A7132" s="19" t="s">
        <v>50414</v>
      </c>
      <c r="B7132" s="20" t="s">
        <v>50415</v>
      </c>
      <c r="C7132" s="21" t="s">
        <v>50416</v>
      </c>
      <c r="D7132" s="21" t="s">
        <v>50417</v>
      </c>
      <c r="E7132" s="21" t="s">
        <v>50418</v>
      </c>
      <c r="F7132" s="21" t="s">
        <v>15060</v>
      </c>
    </row>
    <row r="7133" spans="1:6" ht="32" customHeight="1">
      <c r="A7133" s="19" t="s">
        <v>50419</v>
      </c>
      <c r="B7133" s="20" t="s">
        <v>50420</v>
      </c>
      <c r="C7133" s="21" t="s">
        <v>50421</v>
      </c>
      <c r="D7133" s="21" t="s">
        <v>50422</v>
      </c>
      <c r="E7133" s="21" t="s">
        <v>50423</v>
      </c>
      <c r="F7133" s="21" t="s">
        <v>15060</v>
      </c>
    </row>
    <row r="7134" spans="1:6" ht="32" customHeight="1">
      <c r="A7134" s="19" t="s">
        <v>50424</v>
      </c>
      <c r="B7134" s="20" t="s">
        <v>50425</v>
      </c>
      <c r="C7134" s="21" t="s">
        <v>50426</v>
      </c>
      <c r="D7134" s="21" t="s">
        <v>50427</v>
      </c>
      <c r="E7134" s="21" t="s">
        <v>50428</v>
      </c>
      <c r="F7134" s="21" t="s">
        <v>15060</v>
      </c>
    </row>
    <row r="7135" spans="1:6" ht="32" customHeight="1">
      <c r="A7135" s="19" t="s">
        <v>50429</v>
      </c>
      <c r="B7135" s="20" t="s">
        <v>50430</v>
      </c>
      <c r="C7135" s="21" t="s">
        <v>50431</v>
      </c>
      <c r="D7135" s="21" t="s">
        <v>50432</v>
      </c>
      <c r="E7135" s="21" t="s">
        <v>50433</v>
      </c>
      <c r="F7135" s="21" t="s">
        <v>15060</v>
      </c>
    </row>
    <row r="7136" spans="1:6" ht="32" customHeight="1">
      <c r="A7136" s="19" t="s">
        <v>50434</v>
      </c>
      <c r="B7136" s="20" t="s">
        <v>50435</v>
      </c>
      <c r="C7136" s="21" t="s">
        <v>50436</v>
      </c>
      <c r="D7136" s="21" t="s">
        <v>50437</v>
      </c>
      <c r="E7136" s="21" t="s">
        <v>50438</v>
      </c>
      <c r="F7136" s="21" t="s">
        <v>15060</v>
      </c>
    </row>
    <row r="7137" spans="1:6" ht="32" customHeight="1">
      <c r="A7137" s="19" t="s">
        <v>50439</v>
      </c>
      <c r="B7137" s="20" t="s">
        <v>50440</v>
      </c>
      <c r="C7137" s="21" t="s">
        <v>50441</v>
      </c>
      <c r="D7137" s="21" t="s">
        <v>50442</v>
      </c>
      <c r="E7137" s="21" t="s">
        <v>50443</v>
      </c>
      <c r="F7137" s="21" t="s">
        <v>15060</v>
      </c>
    </row>
    <row r="7138" spans="1:6" ht="32" customHeight="1">
      <c r="A7138" s="19" t="s">
        <v>50444</v>
      </c>
      <c r="B7138" s="20" t="s">
        <v>50445</v>
      </c>
      <c r="C7138" s="21" t="s">
        <v>50446</v>
      </c>
      <c r="D7138" s="21" t="s">
        <v>50447</v>
      </c>
      <c r="E7138" s="21" t="s">
        <v>50448</v>
      </c>
      <c r="F7138" s="21" t="s">
        <v>15060</v>
      </c>
    </row>
    <row r="7139" spans="1:6" ht="32" customHeight="1">
      <c r="A7139" s="19" t="s">
        <v>50449</v>
      </c>
      <c r="B7139" s="20" t="s">
        <v>50450</v>
      </c>
      <c r="C7139" s="21" t="s">
        <v>50451</v>
      </c>
      <c r="D7139" s="21" t="s">
        <v>50452</v>
      </c>
      <c r="E7139" s="21" t="s">
        <v>50453</v>
      </c>
      <c r="F7139" s="21" t="s">
        <v>15060</v>
      </c>
    </row>
    <row r="7140" spans="1:6" ht="32" customHeight="1">
      <c r="A7140" s="19" t="s">
        <v>50454</v>
      </c>
      <c r="B7140" s="20" t="s">
        <v>50455</v>
      </c>
      <c r="C7140" s="21" t="s">
        <v>50456</v>
      </c>
      <c r="D7140" s="21" t="s">
        <v>50457</v>
      </c>
      <c r="E7140" s="21" t="s">
        <v>50458</v>
      </c>
      <c r="F7140" s="21" t="s">
        <v>15060</v>
      </c>
    </row>
    <row r="7141" spans="1:6" ht="32" customHeight="1">
      <c r="A7141" s="19" t="s">
        <v>50459</v>
      </c>
      <c r="B7141" s="20" t="s">
        <v>50460</v>
      </c>
      <c r="C7141" s="21" t="s">
        <v>50461</v>
      </c>
      <c r="D7141" s="21" t="s">
        <v>50462</v>
      </c>
      <c r="E7141" s="21" t="s">
        <v>50463</v>
      </c>
      <c r="F7141" s="21" t="s">
        <v>15060</v>
      </c>
    </row>
    <row r="7142" spans="1:6" ht="32" customHeight="1">
      <c r="A7142" s="19" t="s">
        <v>50464</v>
      </c>
      <c r="B7142" s="20" t="s">
        <v>50465</v>
      </c>
      <c r="C7142" s="21" t="s">
        <v>50466</v>
      </c>
      <c r="D7142" s="21" t="s">
        <v>50467</v>
      </c>
      <c r="E7142" s="21" t="s">
        <v>50468</v>
      </c>
      <c r="F7142" s="21" t="s">
        <v>15060</v>
      </c>
    </row>
    <row r="7143" spans="1:6" ht="32" customHeight="1">
      <c r="A7143" s="19" t="s">
        <v>50469</v>
      </c>
      <c r="B7143" s="20" t="s">
        <v>50470</v>
      </c>
      <c r="C7143" s="21" t="s">
        <v>50471</v>
      </c>
      <c r="D7143" s="21" t="s">
        <v>50472</v>
      </c>
      <c r="E7143" s="21" t="s">
        <v>50473</v>
      </c>
      <c r="F7143" s="21" t="s">
        <v>15060</v>
      </c>
    </row>
    <row r="7144" spans="1:6" ht="32" customHeight="1">
      <c r="A7144" s="19" t="s">
        <v>50474</v>
      </c>
      <c r="B7144" s="20" t="s">
        <v>50475</v>
      </c>
      <c r="C7144" s="21" t="s">
        <v>50476</v>
      </c>
      <c r="D7144" s="21" t="s">
        <v>50477</v>
      </c>
      <c r="E7144" s="21" t="s">
        <v>50478</v>
      </c>
      <c r="F7144" s="21" t="s">
        <v>15060</v>
      </c>
    </row>
    <row r="7145" spans="1:6" ht="32" customHeight="1">
      <c r="A7145" s="19" t="s">
        <v>50479</v>
      </c>
      <c r="B7145" s="20" t="s">
        <v>50480</v>
      </c>
      <c r="C7145" s="21" t="s">
        <v>50481</v>
      </c>
      <c r="D7145" s="21" t="s">
        <v>50482</v>
      </c>
      <c r="E7145" s="21" t="s">
        <v>50483</v>
      </c>
      <c r="F7145" s="21" t="s">
        <v>15060</v>
      </c>
    </row>
    <row r="7146" spans="1:6" ht="32" customHeight="1">
      <c r="A7146" s="19" t="s">
        <v>50484</v>
      </c>
      <c r="B7146" s="20" t="s">
        <v>50485</v>
      </c>
      <c r="C7146" s="21" t="s">
        <v>50486</v>
      </c>
      <c r="D7146" s="21" t="s">
        <v>50487</v>
      </c>
      <c r="E7146" s="21" t="s">
        <v>50488</v>
      </c>
      <c r="F7146" s="21" t="s">
        <v>15060</v>
      </c>
    </row>
    <row r="7147" spans="1:6" ht="32" customHeight="1">
      <c r="A7147" s="19" t="s">
        <v>50489</v>
      </c>
      <c r="B7147" s="20" t="s">
        <v>50490</v>
      </c>
      <c r="C7147" s="21" t="s">
        <v>50491</v>
      </c>
      <c r="D7147" s="21" t="s">
        <v>50492</v>
      </c>
      <c r="E7147" s="21" t="s">
        <v>50493</v>
      </c>
      <c r="F7147" s="21" t="s">
        <v>15060</v>
      </c>
    </row>
    <row r="7148" spans="1:6" ht="32" customHeight="1">
      <c r="A7148" s="19" t="s">
        <v>50494</v>
      </c>
      <c r="B7148" s="20" t="s">
        <v>50495</v>
      </c>
      <c r="C7148" s="21" t="s">
        <v>50496</v>
      </c>
      <c r="D7148" s="21" t="s">
        <v>50497</v>
      </c>
      <c r="E7148" s="21" t="s">
        <v>50498</v>
      </c>
      <c r="F7148" s="21" t="s">
        <v>15060</v>
      </c>
    </row>
    <row r="7149" spans="1:6" ht="32" customHeight="1">
      <c r="A7149" s="19" t="s">
        <v>50499</v>
      </c>
      <c r="B7149" s="20" t="s">
        <v>50500</v>
      </c>
      <c r="C7149" s="21" t="s">
        <v>50501</v>
      </c>
      <c r="D7149" s="21" t="s">
        <v>50502</v>
      </c>
      <c r="E7149" s="21" t="s">
        <v>50503</v>
      </c>
      <c r="F7149" s="21" t="s">
        <v>15060</v>
      </c>
    </row>
    <row r="7150" spans="1:6" ht="32" customHeight="1">
      <c r="A7150" s="19" t="s">
        <v>50504</v>
      </c>
      <c r="B7150" s="20" t="s">
        <v>50505</v>
      </c>
      <c r="C7150" s="21" t="s">
        <v>50506</v>
      </c>
      <c r="D7150" s="21" t="s">
        <v>50507</v>
      </c>
      <c r="E7150" s="21" t="s">
        <v>50508</v>
      </c>
      <c r="F7150" s="21" t="s">
        <v>15060</v>
      </c>
    </row>
    <row r="7151" spans="1:6" ht="32" customHeight="1">
      <c r="A7151" s="19" t="s">
        <v>50509</v>
      </c>
      <c r="B7151" s="20" t="s">
        <v>50510</v>
      </c>
      <c r="C7151" s="21" t="s">
        <v>50511</v>
      </c>
      <c r="D7151" s="21" t="s">
        <v>50512</v>
      </c>
      <c r="E7151" s="21" t="s">
        <v>50513</v>
      </c>
      <c r="F7151" s="21" t="s">
        <v>15060</v>
      </c>
    </row>
    <row r="7152" spans="1:6" ht="32" customHeight="1">
      <c r="A7152" s="19" t="s">
        <v>50514</v>
      </c>
      <c r="B7152" s="20" t="s">
        <v>50515</v>
      </c>
      <c r="C7152" s="21" t="s">
        <v>50516</v>
      </c>
      <c r="D7152" s="21" t="s">
        <v>50517</v>
      </c>
      <c r="E7152" s="21" t="s">
        <v>50518</v>
      </c>
      <c r="F7152" s="21" t="s">
        <v>15060</v>
      </c>
    </row>
    <row r="7153" spans="1:6" ht="32" customHeight="1">
      <c r="A7153" s="19" t="s">
        <v>50519</v>
      </c>
      <c r="B7153" s="20" t="s">
        <v>50520</v>
      </c>
      <c r="C7153" s="21" t="s">
        <v>50521</v>
      </c>
      <c r="D7153" s="21" t="s">
        <v>50522</v>
      </c>
      <c r="E7153" s="21" t="s">
        <v>50523</v>
      </c>
      <c r="F7153" s="21" t="s">
        <v>15060</v>
      </c>
    </row>
    <row r="7154" spans="1:6" ht="32" customHeight="1">
      <c r="A7154" s="19" t="s">
        <v>50524</v>
      </c>
      <c r="B7154" s="20" t="s">
        <v>50525</v>
      </c>
      <c r="C7154" s="21" t="s">
        <v>50526</v>
      </c>
      <c r="D7154" s="21" t="s">
        <v>50527</v>
      </c>
      <c r="E7154" s="21" t="s">
        <v>50528</v>
      </c>
      <c r="F7154" s="21" t="s">
        <v>15060</v>
      </c>
    </row>
    <row r="7155" spans="1:6" ht="32" customHeight="1">
      <c r="A7155" s="19" t="s">
        <v>50529</v>
      </c>
      <c r="B7155" s="20" t="s">
        <v>50530</v>
      </c>
      <c r="C7155" s="21" t="s">
        <v>50531</v>
      </c>
      <c r="D7155" s="21" t="s">
        <v>50532</v>
      </c>
      <c r="E7155" s="21" t="s">
        <v>50533</v>
      </c>
      <c r="F7155" s="21" t="s">
        <v>15060</v>
      </c>
    </row>
    <row r="7156" spans="1:6" ht="32" customHeight="1">
      <c r="A7156" s="19" t="s">
        <v>50534</v>
      </c>
      <c r="B7156" s="20" t="s">
        <v>50535</v>
      </c>
      <c r="C7156" s="21" t="s">
        <v>50536</v>
      </c>
      <c r="D7156" s="21" t="s">
        <v>50537</v>
      </c>
      <c r="E7156" s="21" t="s">
        <v>50538</v>
      </c>
      <c r="F7156" s="21" t="s">
        <v>15060</v>
      </c>
    </row>
    <row r="7157" spans="1:6" ht="32" customHeight="1">
      <c r="A7157" s="19" t="s">
        <v>50539</v>
      </c>
      <c r="B7157" s="20" t="s">
        <v>50540</v>
      </c>
      <c r="C7157" s="21" t="s">
        <v>50541</v>
      </c>
      <c r="D7157" s="21" t="s">
        <v>50542</v>
      </c>
      <c r="E7157" s="21" t="s">
        <v>50543</v>
      </c>
      <c r="F7157" s="21" t="s">
        <v>15060</v>
      </c>
    </row>
    <row r="7158" spans="1:6" ht="32" customHeight="1">
      <c r="A7158" s="19" t="s">
        <v>50544</v>
      </c>
      <c r="B7158" s="20" t="s">
        <v>50545</v>
      </c>
      <c r="C7158" s="21" t="s">
        <v>50546</v>
      </c>
      <c r="D7158" s="21" t="s">
        <v>50547</v>
      </c>
      <c r="E7158" s="21" t="s">
        <v>50548</v>
      </c>
      <c r="F7158" s="21" t="s">
        <v>15060</v>
      </c>
    </row>
    <row r="7159" spans="1:6" ht="32" customHeight="1">
      <c r="A7159" s="19" t="s">
        <v>50549</v>
      </c>
      <c r="B7159" s="20" t="s">
        <v>50550</v>
      </c>
      <c r="C7159" s="21" t="s">
        <v>50551</v>
      </c>
      <c r="D7159" s="21" t="s">
        <v>50552</v>
      </c>
      <c r="E7159" s="21" t="s">
        <v>50553</v>
      </c>
      <c r="F7159" s="21" t="s">
        <v>15060</v>
      </c>
    </row>
    <row r="7160" spans="1:6" ht="32" customHeight="1">
      <c r="A7160" s="19" t="s">
        <v>50554</v>
      </c>
      <c r="B7160" s="20" t="s">
        <v>50555</v>
      </c>
      <c r="C7160" s="21" t="s">
        <v>50556</v>
      </c>
      <c r="D7160" s="21" t="s">
        <v>50557</v>
      </c>
      <c r="E7160" s="21" t="s">
        <v>50558</v>
      </c>
      <c r="F7160" s="21" t="s">
        <v>15060</v>
      </c>
    </row>
    <row r="7161" spans="1:6" ht="32" customHeight="1">
      <c r="A7161" s="19" t="s">
        <v>50559</v>
      </c>
      <c r="B7161" s="20" t="s">
        <v>50560</v>
      </c>
      <c r="C7161" s="21" t="s">
        <v>50561</v>
      </c>
      <c r="D7161" s="21" t="s">
        <v>50562</v>
      </c>
      <c r="E7161" s="21" t="s">
        <v>50563</v>
      </c>
      <c r="F7161" s="21" t="s">
        <v>15060</v>
      </c>
    </row>
    <row r="7162" spans="1:6" ht="32" customHeight="1">
      <c r="A7162" s="19" t="s">
        <v>50564</v>
      </c>
      <c r="B7162" s="20" t="s">
        <v>50565</v>
      </c>
      <c r="C7162" s="21" t="s">
        <v>50566</v>
      </c>
      <c r="D7162" s="21" t="s">
        <v>50567</v>
      </c>
      <c r="E7162" s="21" t="s">
        <v>50568</v>
      </c>
      <c r="F7162" s="21" t="s">
        <v>15060</v>
      </c>
    </row>
    <row r="7163" spans="1:6" ht="32" customHeight="1">
      <c r="A7163" s="19" t="s">
        <v>50569</v>
      </c>
      <c r="B7163" s="20" t="s">
        <v>50570</v>
      </c>
      <c r="C7163" s="21" t="s">
        <v>50571</v>
      </c>
      <c r="D7163" s="21" t="s">
        <v>50572</v>
      </c>
      <c r="E7163" s="21" t="s">
        <v>50573</v>
      </c>
      <c r="F7163" s="21" t="s">
        <v>15060</v>
      </c>
    </row>
    <row r="7164" spans="1:6" ht="32" customHeight="1">
      <c r="A7164" s="19" t="s">
        <v>50574</v>
      </c>
      <c r="B7164" s="20" t="s">
        <v>50575</v>
      </c>
      <c r="C7164" s="21" t="s">
        <v>50576</v>
      </c>
      <c r="D7164" s="21" t="s">
        <v>50577</v>
      </c>
      <c r="E7164" s="21" t="s">
        <v>50578</v>
      </c>
      <c r="F7164" s="21" t="s">
        <v>15060</v>
      </c>
    </row>
    <row r="7165" spans="1:6" ht="32" customHeight="1">
      <c r="A7165" s="19" t="s">
        <v>50579</v>
      </c>
      <c r="B7165" s="20" t="s">
        <v>50580</v>
      </c>
      <c r="C7165" s="21" t="s">
        <v>50581</v>
      </c>
      <c r="D7165" s="21" t="s">
        <v>50582</v>
      </c>
      <c r="E7165" s="21" t="s">
        <v>50583</v>
      </c>
      <c r="F7165" s="21" t="s">
        <v>15060</v>
      </c>
    </row>
    <row r="7166" spans="1:6" ht="32" customHeight="1">
      <c r="A7166" s="19" t="s">
        <v>50584</v>
      </c>
      <c r="B7166" s="20" t="s">
        <v>50585</v>
      </c>
      <c r="C7166" s="21" t="s">
        <v>50586</v>
      </c>
      <c r="D7166" s="21" t="s">
        <v>50587</v>
      </c>
      <c r="E7166" s="21" t="s">
        <v>50588</v>
      </c>
      <c r="F7166" s="21" t="s">
        <v>15060</v>
      </c>
    </row>
    <row r="7167" spans="1:6" ht="32" customHeight="1">
      <c r="A7167" s="19" t="s">
        <v>50589</v>
      </c>
      <c r="B7167" s="20" t="s">
        <v>50590</v>
      </c>
      <c r="C7167" s="21" t="s">
        <v>50591</v>
      </c>
      <c r="D7167" s="21" t="s">
        <v>50592</v>
      </c>
      <c r="E7167" s="21" t="s">
        <v>50593</v>
      </c>
      <c r="F7167" s="21" t="s">
        <v>15060</v>
      </c>
    </row>
    <row r="7168" spans="1:6" ht="32" customHeight="1">
      <c r="A7168" s="19" t="s">
        <v>50594</v>
      </c>
      <c r="B7168" s="20" t="s">
        <v>50595</v>
      </c>
      <c r="C7168" s="21" t="s">
        <v>50596</v>
      </c>
      <c r="D7168" s="21" t="s">
        <v>50597</v>
      </c>
      <c r="E7168" s="21" t="s">
        <v>50598</v>
      </c>
      <c r="F7168" s="21" t="s">
        <v>15060</v>
      </c>
    </row>
    <row r="7169" spans="1:6" ht="32" customHeight="1">
      <c r="A7169" s="19" t="s">
        <v>50599</v>
      </c>
      <c r="B7169" s="20" t="s">
        <v>50600</v>
      </c>
      <c r="C7169" s="21" t="s">
        <v>50601</v>
      </c>
      <c r="D7169" s="21" t="s">
        <v>50602</v>
      </c>
      <c r="E7169" s="21" t="s">
        <v>50603</v>
      </c>
      <c r="F7169" s="21" t="s">
        <v>15060</v>
      </c>
    </row>
    <row r="7170" spans="1:6" ht="32" customHeight="1">
      <c r="A7170" s="19" t="s">
        <v>50604</v>
      </c>
      <c r="B7170" s="20" t="s">
        <v>50605</v>
      </c>
      <c r="C7170" s="21" t="s">
        <v>50606</v>
      </c>
      <c r="D7170" s="21" t="s">
        <v>50607</v>
      </c>
      <c r="E7170" s="21" t="s">
        <v>50608</v>
      </c>
      <c r="F7170" s="21" t="s">
        <v>15060</v>
      </c>
    </row>
    <row r="7171" spans="1:6" ht="32" customHeight="1">
      <c r="A7171" s="19" t="s">
        <v>50609</v>
      </c>
      <c r="B7171" s="20" t="s">
        <v>50610</v>
      </c>
      <c r="C7171" s="21" t="s">
        <v>50611</v>
      </c>
      <c r="D7171" s="21" t="s">
        <v>50612</v>
      </c>
      <c r="E7171" s="21" t="s">
        <v>50613</v>
      </c>
      <c r="F7171" s="21" t="s">
        <v>15060</v>
      </c>
    </row>
    <row r="7172" spans="1:6" ht="32" customHeight="1">
      <c r="A7172" s="19" t="s">
        <v>50614</v>
      </c>
      <c r="B7172" s="20" t="s">
        <v>50615</v>
      </c>
      <c r="C7172" s="21" t="s">
        <v>50616</v>
      </c>
      <c r="D7172" s="21" t="s">
        <v>50617</v>
      </c>
      <c r="E7172" s="21" t="s">
        <v>50618</v>
      </c>
      <c r="F7172" s="21" t="s">
        <v>15060</v>
      </c>
    </row>
    <row r="7173" spans="1:6" ht="32" customHeight="1">
      <c r="A7173" s="19" t="s">
        <v>50619</v>
      </c>
      <c r="B7173" s="20" t="s">
        <v>50620</v>
      </c>
      <c r="C7173" s="21" t="s">
        <v>50621</v>
      </c>
      <c r="D7173" s="21" t="s">
        <v>50622</v>
      </c>
      <c r="E7173" s="21" t="s">
        <v>50623</v>
      </c>
      <c r="F7173" s="21" t="s">
        <v>15060</v>
      </c>
    </row>
    <row r="7174" spans="1:6" ht="32" customHeight="1">
      <c r="A7174" s="19" t="s">
        <v>50624</v>
      </c>
      <c r="B7174" s="20" t="s">
        <v>50625</v>
      </c>
      <c r="C7174" s="21" t="s">
        <v>50626</v>
      </c>
      <c r="D7174" s="21" t="s">
        <v>50627</v>
      </c>
      <c r="E7174" s="21" t="s">
        <v>50628</v>
      </c>
      <c r="F7174" s="21" t="s">
        <v>15060</v>
      </c>
    </row>
    <row r="7175" spans="1:6" ht="32" customHeight="1">
      <c r="A7175" s="19" t="s">
        <v>50629</v>
      </c>
      <c r="B7175" s="20" t="s">
        <v>50630</v>
      </c>
      <c r="C7175" s="21" t="s">
        <v>50631</v>
      </c>
      <c r="D7175" s="21" t="s">
        <v>50632</v>
      </c>
      <c r="E7175" s="21" t="s">
        <v>50633</v>
      </c>
      <c r="F7175" s="21" t="s">
        <v>15060</v>
      </c>
    </row>
    <row r="7176" spans="1:6" ht="32" customHeight="1">
      <c r="A7176" s="19" t="s">
        <v>50634</v>
      </c>
      <c r="B7176" s="20" t="s">
        <v>50635</v>
      </c>
      <c r="C7176" s="21" t="s">
        <v>50636</v>
      </c>
      <c r="D7176" s="21" t="s">
        <v>50637</v>
      </c>
      <c r="E7176" s="21" t="s">
        <v>50638</v>
      </c>
      <c r="F7176" s="21" t="s">
        <v>15060</v>
      </c>
    </row>
    <row r="7177" spans="1:6" ht="32" customHeight="1">
      <c r="A7177" s="19" t="s">
        <v>50639</v>
      </c>
      <c r="B7177" s="20" t="s">
        <v>50640</v>
      </c>
      <c r="C7177" s="21" t="s">
        <v>50641</v>
      </c>
      <c r="D7177" s="21" t="s">
        <v>50642</v>
      </c>
      <c r="E7177" s="21" t="s">
        <v>50643</v>
      </c>
      <c r="F7177" s="21" t="s">
        <v>15060</v>
      </c>
    </row>
    <row r="7178" spans="1:6" ht="32" customHeight="1">
      <c r="A7178" s="19" t="s">
        <v>50644</v>
      </c>
      <c r="B7178" s="20" t="s">
        <v>50645</v>
      </c>
      <c r="C7178" s="21" t="s">
        <v>50646</v>
      </c>
      <c r="D7178" s="21" t="s">
        <v>50647</v>
      </c>
      <c r="E7178" s="21" t="s">
        <v>50648</v>
      </c>
      <c r="F7178" s="21" t="s">
        <v>15060</v>
      </c>
    </row>
    <row r="7179" spans="1:6" ht="32" customHeight="1">
      <c r="A7179" s="19" t="s">
        <v>50649</v>
      </c>
      <c r="B7179" s="20" t="s">
        <v>50650</v>
      </c>
      <c r="C7179" s="21" t="s">
        <v>50651</v>
      </c>
      <c r="D7179" s="21" t="s">
        <v>50652</v>
      </c>
      <c r="E7179" s="21" t="s">
        <v>50653</v>
      </c>
      <c r="F7179" s="21" t="s">
        <v>15060</v>
      </c>
    </row>
    <row r="7180" spans="1:6" ht="32" customHeight="1">
      <c r="A7180" s="19" t="s">
        <v>50654</v>
      </c>
      <c r="B7180" s="20" t="s">
        <v>50655</v>
      </c>
      <c r="C7180" s="21" t="s">
        <v>50656</v>
      </c>
      <c r="D7180" s="21" t="s">
        <v>50657</v>
      </c>
      <c r="E7180" s="21" t="s">
        <v>50658</v>
      </c>
      <c r="F7180" s="21" t="s">
        <v>15060</v>
      </c>
    </row>
    <row r="7181" spans="1:6" ht="32" customHeight="1">
      <c r="A7181" s="19" t="s">
        <v>50659</v>
      </c>
      <c r="B7181" s="20" t="s">
        <v>50660</v>
      </c>
      <c r="C7181" s="21" t="s">
        <v>50661</v>
      </c>
      <c r="D7181" s="21" t="s">
        <v>50662</v>
      </c>
      <c r="E7181" s="21" t="s">
        <v>50663</v>
      </c>
      <c r="F7181" s="21" t="s">
        <v>15060</v>
      </c>
    </row>
    <row r="7182" spans="1:6" ht="32" customHeight="1">
      <c r="A7182" s="19" t="s">
        <v>50664</v>
      </c>
      <c r="B7182" s="20" t="s">
        <v>50665</v>
      </c>
      <c r="C7182" s="21" t="s">
        <v>50666</v>
      </c>
      <c r="D7182" s="21" t="s">
        <v>50667</v>
      </c>
      <c r="E7182" s="21" t="s">
        <v>50668</v>
      </c>
      <c r="F7182" s="21" t="s">
        <v>15060</v>
      </c>
    </row>
    <row r="7183" spans="1:6" ht="32" customHeight="1">
      <c r="A7183" s="19" t="s">
        <v>50669</v>
      </c>
      <c r="B7183" s="20" t="s">
        <v>50670</v>
      </c>
      <c r="C7183" s="21" t="s">
        <v>50671</v>
      </c>
      <c r="D7183" s="21" t="s">
        <v>50672</v>
      </c>
      <c r="E7183" s="21" t="s">
        <v>50673</v>
      </c>
      <c r="F7183" s="21" t="s">
        <v>15060</v>
      </c>
    </row>
    <row r="7184" spans="1:6" ht="32" customHeight="1">
      <c r="A7184" s="19" t="s">
        <v>50674</v>
      </c>
      <c r="B7184" s="20" t="s">
        <v>50675</v>
      </c>
      <c r="C7184" s="21" t="s">
        <v>50676</v>
      </c>
      <c r="D7184" s="21" t="s">
        <v>50677</v>
      </c>
      <c r="E7184" s="21" t="s">
        <v>50678</v>
      </c>
      <c r="F7184" s="21" t="s">
        <v>15060</v>
      </c>
    </row>
    <row r="7185" spans="1:6" ht="32" customHeight="1">
      <c r="A7185" s="19" t="s">
        <v>50679</v>
      </c>
      <c r="B7185" s="20" t="s">
        <v>50680</v>
      </c>
      <c r="C7185" s="21" t="s">
        <v>50681</v>
      </c>
      <c r="D7185" s="21" t="s">
        <v>50682</v>
      </c>
      <c r="E7185" s="21" t="s">
        <v>50683</v>
      </c>
      <c r="F7185" s="21" t="s">
        <v>15060</v>
      </c>
    </row>
    <row r="7186" spans="1:6" ht="32" customHeight="1">
      <c r="A7186" s="19" t="s">
        <v>50684</v>
      </c>
      <c r="B7186" s="20" t="s">
        <v>50685</v>
      </c>
      <c r="C7186" s="21" t="s">
        <v>50686</v>
      </c>
      <c r="D7186" s="21" t="s">
        <v>50687</v>
      </c>
      <c r="E7186" s="21" t="s">
        <v>50688</v>
      </c>
      <c r="F7186" s="21" t="s">
        <v>15060</v>
      </c>
    </row>
    <row r="7187" spans="1:6" ht="32" customHeight="1">
      <c r="A7187" s="19" t="s">
        <v>50689</v>
      </c>
      <c r="B7187" s="20" t="s">
        <v>50690</v>
      </c>
      <c r="C7187" s="21" t="s">
        <v>50691</v>
      </c>
      <c r="D7187" s="21" t="s">
        <v>50692</v>
      </c>
      <c r="E7187" s="21" t="s">
        <v>50693</v>
      </c>
      <c r="F7187" s="21" t="s">
        <v>15060</v>
      </c>
    </row>
    <row r="7188" spans="1:6" ht="32" customHeight="1">
      <c r="A7188" s="19" t="s">
        <v>50694</v>
      </c>
      <c r="B7188" s="20" t="s">
        <v>50695</v>
      </c>
      <c r="C7188" s="21" t="s">
        <v>50696</v>
      </c>
      <c r="D7188" s="21" t="s">
        <v>50697</v>
      </c>
      <c r="E7188" s="21" t="s">
        <v>50698</v>
      </c>
      <c r="F7188" s="21" t="s">
        <v>15060</v>
      </c>
    </row>
    <row r="7189" spans="1:6" ht="32" customHeight="1">
      <c r="A7189" s="19" t="s">
        <v>50699</v>
      </c>
      <c r="B7189" s="20" t="s">
        <v>50700</v>
      </c>
      <c r="C7189" s="21" t="s">
        <v>50701</v>
      </c>
      <c r="D7189" s="21" t="s">
        <v>50702</v>
      </c>
      <c r="E7189" s="21" t="s">
        <v>50703</v>
      </c>
      <c r="F7189" s="21" t="s">
        <v>15060</v>
      </c>
    </row>
    <row r="7190" spans="1:6" ht="32" customHeight="1">
      <c r="A7190" s="19" t="s">
        <v>50704</v>
      </c>
      <c r="B7190" s="20" t="s">
        <v>50705</v>
      </c>
      <c r="C7190" s="21" t="s">
        <v>50706</v>
      </c>
      <c r="D7190" s="21" t="s">
        <v>50707</v>
      </c>
      <c r="E7190" s="21" t="s">
        <v>50708</v>
      </c>
      <c r="F7190" s="21" t="s">
        <v>15060</v>
      </c>
    </row>
    <row r="7191" spans="1:6" ht="32" customHeight="1">
      <c r="A7191" s="19" t="s">
        <v>50709</v>
      </c>
      <c r="B7191" s="20" t="s">
        <v>50710</v>
      </c>
      <c r="C7191" s="21" t="s">
        <v>50711</v>
      </c>
      <c r="D7191" s="21" t="s">
        <v>50712</v>
      </c>
      <c r="E7191" s="21" t="s">
        <v>50713</v>
      </c>
      <c r="F7191" s="21" t="s">
        <v>15060</v>
      </c>
    </row>
    <row r="7192" spans="1:6" ht="32" customHeight="1">
      <c r="A7192" s="19" t="s">
        <v>50714</v>
      </c>
      <c r="B7192" s="20" t="s">
        <v>50715</v>
      </c>
      <c r="C7192" s="21" t="s">
        <v>50716</v>
      </c>
      <c r="D7192" s="21" t="s">
        <v>50717</v>
      </c>
      <c r="E7192" s="21" t="s">
        <v>50718</v>
      </c>
      <c r="F7192" s="21" t="s">
        <v>15060</v>
      </c>
    </row>
    <row r="7193" spans="1:6" ht="32" customHeight="1">
      <c r="A7193" s="19" t="s">
        <v>50719</v>
      </c>
      <c r="B7193" s="20" t="s">
        <v>50720</v>
      </c>
      <c r="C7193" s="21" t="s">
        <v>50721</v>
      </c>
      <c r="D7193" s="21" t="s">
        <v>50722</v>
      </c>
      <c r="E7193" s="21" t="s">
        <v>50723</v>
      </c>
      <c r="F7193" s="21" t="s">
        <v>15060</v>
      </c>
    </row>
    <row r="7194" spans="1:6" ht="32" customHeight="1">
      <c r="A7194" s="19" t="s">
        <v>50724</v>
      </c>
      <c r="B7194" s="20" t="s">
        <v>50725</v>
      </c>
      <c r="C7194" s="21" t="s">
        <v>50726</v>
      </c>
      <c r="D7194" s="21" t="s">
        <v>50727</v>
      </c>
      <c r="E7194" s="21" t="s">
        <v>50728</v>
      </c>
      <c r="F7194" s="21" t="s">
        <v>15060</v>
      </c>
    </row>
    <row r="7195" spans="1:6" ht="32" customHeight="1">
      <c r="A7195" s="19" t="s">
        <v>50729</v>
      </c>
      <c r="B7195" s="20" t="s">
        <v>50730</v>
      </c>
      <c r="C7195" s="21" t="s">
        <v>50731</v>
      </c>
      <c r="D7195" s="21" t="s">
        <v>50732</v>
      </c>
      <c r="E7195" s="21" t="s">
        <v>50733</v>
      </c>
      <c r="F7195" s="21" t="s">
        <v>15060</v>
      </c>
    </row>
    <row r="7196" spans="1:6" ht="32" customHeight="1">
      <c r="A7196" s="19" t="s">
        <v>50734</v>
      </c>
      <c r="B7196" s="20" t="s">
        <v>50735</v>
      </c>
      <c r="C7196" s="21" t="s">
        <v>50736</v>
      </c>
      <c r="D7196" s="21" t="s">
        <v>50737</v>
      </c>
      <c r="E7196" s="21" t="s">
        <v>50738</v>
      </c>
      <c r="F7196" s="21" t="s">
        <v>15060</v>
      </c>
    </row>
    <row r="7197" spans="1:6" ht="32" customHeight="1">
      <c r="A7197" s="19" t="s">
        <v>50739</v>
      </c>
      <c r="B7197" s="20" t="s">
        <v>50740</v>
      </c>
      <c r="C7197" s="21" t="s">
        <v>50741</v>
      </c>
      <c r="D7197" s="21" t="s">
        <v>50742</v>
      </c>
      <c r="E7197" s="21" t="s">
        <v>50743</v>
      </c>
      <c r="F7197" s="21" t="s">
        <v>15060</v>
      </c>
    </row>
    <row r="7198" spans="1:6" ht="32" customHeight="1">
      <c r="A7198" s="19" t="s">
        <v>50744</v>
      </c>
      <c r="B7198" s="20" t="s">
        <v>50745</v>
      </c>
      <c r="C7198" s="21" t="s">
        <v>50746</v>
      </c>
      <c r="D7198" s="21" t="s">
        <v>50747</v>
      </c>
      <c r="E7198" s="21" t="s">
        <v>50748</v>
      </c>
      <c r="F7198" s="21" t="s">
        <v>15060</v>
      </c>
    </row>
    <row r="7199" spans="1:6" ht="32" customHeight="1">
      <c r="A7199" s="19" t="s">
        <v>50749</v>
      </c>
      <c r="B7199" s="20" t="s">
        <v>50750</v>
      </c>
      <c r="C7199" s="21" t="s">
        <v>50751</v>
      </c>
      <c r="D7199" s="21" t="s">
        <v>50752</v>
      </c>
      <c r="E7199" s="21" t="s">
        <v>50753</v>
      </c>
      <c r="F7199" s="21" t="s">
        <v>15060</v>
      </c>
    </row>
    <row r="7200" spans="1:6" ht="32" customHeight="1">
      <c r="A7200" s="19" t="s">
        <v>50754</v>
      </c>
      <c r="B7200" s="20" t="s">
        <v>50755</v>
      </c>
      <c r="C7200" s="21" t="s">
        <v>50756</v>
      </c>
      <c r="D7200" s="21" t="s">
        <v>50757</v>
      </c>
      <c r="E7200" s="21" t="s">
        <v>50758</v>
      </c>
      <c r="F7200" s="21" t="s">
        <v>15060</v>
      </c>
    </row>
    <row r="7201" spans="1:6" ht="32" customHeight="1">
      <c r="A7201" s="19" t="s">
        <v>50759</v>
      </c>
      <c r="B7201" s="20" t="s">
        <v>50760</v>
      </c>
      <c r="C7201" s="21" t="s">
        <v>50761</v>
      </c>
      <c r="D7201" s="21" t="s">
        <v>50762</v>
      </c>
      <c r="E7201" s="21" t="s">
        <v>50763</v>
      </c>
      <c r="F7201" s="21" t="s">
        <v>15060</v>
      </c>
    </row>
    <row r="7202" spans="1:6" ht="32" customHeight="1">
      <c r="A7202" s="19" t="s">
        <v>50764</v>
      </c>
      <c r="B7202" s="20" t="s">
        <v>50765</v>
      </c>
      <c r="C7202" s="21" t="s">
        <v>50766</v>
      </c>
      <c r="D7202" s="21" t="s">
        <v>50767</v>
      </c>
      <c r="E7202" s="21" t="s">
        <v>50768</v>
      </c>
      <c r="F7202" s="21" t="s">
        <v>15060</v>
      </c>
    </row>
    <row r="7203" spans="1:6" ht="32" customHeight="1">
      <c r="A7203" s="19" t="s">
        <v>50769</v>
      </c>
      <c r="B7203" s="20" t="s">
        <v>50770</v>
      </c>
      <c r="C7203" s="21" t="s">
        <v>50771</v>
      </c>
      <c r="D7203" s="21" t="s">
        <v>50772</v>
      </c>
      <c r="E7203" s="21" t="s">
        <v>50773</v>
      </c>
      <c r="F7203" s="21" t="s">
        <v>15060</v>
      </c>
    </row>
    <row r="7204" spans="1:6" ht="32" customHeight="1">
      <c r="A7204" s="19" t="s">
        <v>50774</v>
      </c>
      <c r="B7204" s="20" t="s">
        <v>50775</v>
      </c>
      <c r="C7204" s="21" t="s">
        <v>50776</v>
      </c>
      <c r="D7204" s="21" t="s">
        <v>50777</v>
      </c>
      <c r="E7204" s="21" t="s">
        <v>50778</v>
      </c>
      <c r="F7204" s="21" t="s">
        <v>15060</v>
      </c>
    </row>
    <row r="7205" spans="1:6" ht="32" customHeight="1">
      <c r="A7205" s="19" t="s">
        <v>50779</v>
      </c>
      <c r="B7205" s="20" t="s">
        <v>50780</v>
      </c>
      <c r="C7205" s="21" t="s">
        <v>50781</v>
      </c>
      <c r="D7205" s="21" t="s">
        <v>50782</v>
      </c>
      <c r="E7205" s="21" t="s">
        <v>50783</v>
      </c>
      <c r="F7205" s="21" t="s">
        <v>15060</v>
      </c>
    </row>
    <row r="7206" spans="1:6" ht="32" customHeight="1">
      <c r="A7206" s="19" t="s">
        <v>50784</v>
      </c>
      <c r="B7206" s="20" t="s">
        <v>50785</v>
      </c>
      <c r="C7206" s="21" t="s">
        <v>50786</v>
      </c>
      <c r="D7206" s="21" t="s">
        <v>50787</v>
      </c>
      <c r="E7206" s="21" t="s">
        <v>50788</v>
      </c>
      <c r="F7206" s="21" t="s">
        <v>15060</v>
      </c>
    </row>
    <row r="7207" spans="1:6" ht="32" customHeight="1">
      <c r="A7207" s="19" t="s">
        <v>50789</v>
      </c>
      <c r="B7207" s="20" t="s">
        <v>50790</v>
      </c>
      <c r="C7207" s="21" t="s">
        <v>50791</v>
      </c>
      <c r="D7207" s="21" t="s">
        <v>50792</v>
      </c>
      <c r="E7207" s="21" t="s">
        <v>50793</v>
      </c>
      <c r="F7207" s="21" t="s">
        <v>15060</v>
      </c>
    </row>
    <row r="7208" spans="1:6" ht="32" customHeight="1">
      <c r="A7208" s="19" t="s">
        <v>50794</v>
      </c>
      <c r="B7208" s="20" t="s">
        <v>50795</v>
      </c>
      <c r="C7208" s="21" t="s">
        <v>50796</v>
      </c>
      <c r="D7208" s="21" t="s">
        <v>50797</v>
      </c>
      <c r="E7208" s="21" t="s">
        <v>50798</v>
      </c>
      <c r="F7208" s="21" t="s">
        <v>15060</v>
      </c>
    </row>
    <row r="7209" spans="1:6" ht="32" customHeight="1">
      <c r="A7209" s="19" t="s">
        <v>50799</v>
      </c>
      <c r="B7209" s="20" t="s">
        <v>50800</v>
      </c>
      <c r="C7209" s="21" t="s">
        <v>50801</v>
      </c>
      <c r="D7209" s="21" t="s">
        <v>50802</v>
      </c>
      <c r="E7209" s="21" t="s">
        <v>50803</v>
      </c>
      <c r="F7209" s="21" t="s">
        <v>15060</v>
      </c>
    </row>
    <row r="7210" spans="1:6" ht="32" customHeight="1">
      <c r="A7210" s="19" t="s">
        <v>50804</v>
      </c>
      <c r="B7210" s="20" t="s">
        <v>50805</v>
      </c>
      <c r="C7210" s="21" t="s">
        <v>50806</v>
      </c>
      <c r="D7210" s="21" t="s">
        <v>50807</v>
      </c>
      <c r="E7210" s="21" t="s">
        <v>50808</v>
      </c>
      <c r="F7210" s="21" t="s">
        <v>15060</v>
      </c>
    </row>
    <row r="7211" spans="1:6" ht="32" customHeight="1">
      <c r="A7211" s="19" t="s">
        <v>50809</v>
      </c>
      <c r="B7211" s="20" t="s">
        <v>50810</v>
      </c>
      <c r="C7211" s="21" t="s">
        <v>50811</v>
      </c>
      <c r="D7211" s="21" t="s">
        <v>50812</v>
      </c>
      <c r="E7211" s="21" t="s">
        <v>50813</v>
      </c>
      <c r="F7211" s="21" t="s">
        <v>15060</v>
      </c>
    </row>
    <row r="7212" spans="1:6" ht="32" customHeight="1">
      <c r="A7212" s="19" t="s">
        <v>50814</v>
      </c>
      <c r="B7212" s="20" t="s">
        <v>50815</v>
      </c>
      <c r="C7212" s="21" t="s">
        <v>50816</v>
      </c>
      <c r="D7212" s="21" t="s">
        <v>50817</v>
      </c>
      <c r="E7212" s="21" t="s">
        <v>50818</v>
      </c>
      <c r="F7212" s="21" t="s">
        <v>15060</v>
      </c>
    </row>
    <row r="7213" spans="1:6" ht="32" customHeight="1">
      <c r="A7213" s="19" t="s">
        <v>50819</v>
      </c>
      <c r="B7213" s="20" t="s">
        <v>50820</v>
      </c>
      <c r="C7213" s="21" t="s">
        <v>50821</v>
      </c>
      <c r="D7213" s="21" t="s">
        <v>50822</v>
      </c>
      <c r="E7213" s="21" t="s">
        <v>50823</v>
      </c>
      <c r="F7213" s="21" t="s">
        <v>15060</v>
      </c>
    </row>
    <row r="7214" spans="1:6" ht="32" customHeight="1">
      <c r="A7214" s="19" t="s">
        <v>50824</v>
      </c>
      <c r="B7214" s="20" t="s">
        <v>50825</v>
      </c>
      <c r="C7214" s="21" t="s">
        <v>50826</v>
      </c>
      <c r="D7214" s="21" t="s">
        <v>50827</v>
      </c>
      <c r="E7214" s="21" t="s">
        <v>50828</v>
      </c>
      <c r="F7214" s="21" t="s">
        <v>15060</v>
      </c>
    </row>
    <row r="7215" spans="1:6" ht="32" customHeight="1">
      <c r="A7215" s="19" t="s">
        <v>50829</v>
      </c>
      <c r="B7215" s="20" t="s">
        <v>50830</v>
      </c>
      <c r="C7215" s="21" t="s">
        <v>50831</v>
      </c>
      <c r="D7215" s="21" t="s">
        <v>50832</v>
      </c>
      <c r="E7215" s="21" t="s">
        <v>50833</v>
      </c>
      <c r="F7215" s="21" t="s">
        <v>15060</v>
      </c>
    </row>
    <row r="7216" spans="1:6" ht="32" customHeight="1">
      <c r="A7216" s="19" t="s">
        <v>50834</v>
      </c>
      <c r="B7216" s="20" t="s">
        <v>50835</v>
      </c>
      <c r="C7216" s="21" t="s">
        <v>50836</v>
      </c>
      <c r="D7216" s="21" t="s">
        <v>50837</v>
      </c>
      <c r="E7216" s="21" t="s">
        <v>50838</v>
      </c>
      <c r="F7216" s="21" t="s">
        <v>15060</v>
      </c>
    </row>
    <row r="7217" spans="1:6" ht="32" customHeight="1">
      <c r="A7217" s="19" t="s">
        <v>50839</v>
      </c>
      <c r="B7217" s="20" t="s">
        <v>50840</v>
      </c>
      <c r="C7217" s="21" t="s">
        <v>50841</v>
      </c>
      <c r="D7217" s="21" t="s">
        <v>50842</v>
      </c>
      <c r="E7217" s="21" t="s">
        <v>50843</v>
      </c>
      <c r="F7217" s="21" t="s">
        <v>15060</v>
      </c>
    </row>
    <row r="7218" spans="1:6" ht="32" customHeight="1">
      <c r="A7218" s="19" t="s">
        <v>50844</v>
      </c>
      <c r="B7218" s="20" t="s">
        <v>50845</v>
      </c>
      <c r="C7218" s="21" t="s">
        <v>50846</v>
      </c>
      <c r="D7218" s="21" t="s">
        <v>50847</v>
      </c>
      <c r="E7218" s="21" t="s">
        <v>50848</v>
      </c>
      <c r="F7218" s="21" t="s">
        <v>15060</v>
      </c>
    </row>
    <row r="7219" spans="1:6" ht="32" customHeight="1">
      <c r="A7219" s="19" t="s">
        <v>50849</v>
      </c>
      <c r="B7219" s="20" t="s">
        <v>50850</v>
      </c>
      <c r="C7219" s="21" t="s">
        <v>50851</v>
      </c>
      <c r="D7219" s="21" t="s">
        <v>50852</v>
      </c>
      <c r="E7219" s="21" t="s">
        <v>50853</v>
      </c>
      <c r="F7219" s="21" t="s">
        <v>15060</v>
      </c>
    </row>
    <row r="7220" spans="1:6" ht="32" customHeight="1">
      <c r="A7220" s="19" t="s">
        <v>50854</v>
      </c>
      <c r="B7220" s="20" t="s">
        <v>50855</v>
      </c>
      <c r="C7220" s="21" t="s">
        <v>50856</v>
      </c>
      <c r="D7220" s="21" t="s">
        <v>50857</v>
      </c>
      <c r="E7220" s="21" t="s">
        <v>50858</v>
      </c>
      <c r="F7220" s="21" t="s">
        <v>15060</v>
      </c>
    </row>
    <row r="7221" spans="1:6" ht="32" customHeight="1">
      <c r="A7221" s="19" t="s">
        <v>50859</v>
      </c>
      <c r="B7221" s="20" t="s">
        <v>50860</v>
      </c>
      <c r="C7221" s="21" t="s">
        <v>50861</v>
      </c>
      <c r="D7221" s="21" t="s">
        <v>50862</v>
      </c>
      <c r="E7221" s="21" t="s">
        <v>50863</v>
      </c>
      <c r="F7221" s="21" t="s">
        <v>15060</v>
      </c>
    </row>
    <row r="7222" spans="1:6" ht="32" customHeight="1">
      <c r="A7222" s="19" t="s">
        <v>50864</v>
      </c>
      <c r="B7222" s="20" t="s">
        <v>50865</v>
      </c>
      <c r="C7222" s="21" t="s">
        <v>50866</v>
      </c>
      <c r="D7222" s="21" t="s">
        <v>50867</v>
      </c>
      <c r="E7222" s="21" t="s">
        <v>50868</v>
      </c>
      <c r="F7222" s="21" t="s">
        <v>15060</v>
      </c>
    </row>
    <row r="7223" spans="1:6" ht="32" customHeight="1">
      <c r="A7223" s="19" t="s">
        <v>50869</v>
      </c>
      <c r="B7223" s="20" t="s">
        <v>50870</v>
      </c>
      <c r="C7223" s="21" t="s">
        <v>50871</v>
      </c>
      <c r="D7223" s="21" t="s">
        <v>50872</v>
      </c>
      <c r="E7223" s="21" t="s">
        <v>50873</v>
      </c>
      <c r="F7223" s="21" t="s">
        <v>15060</v>
      </c>
    </row>
    <row r="7224" spans="1:6" ht="32" customHeight="1">
      <c r="A7224" s="19" t="s">
        <v>50874</v>
      </c>
      <c r="B7224" s="20" t="s">
        <v>50875</v>
      </c>
      <c r="C7224" s="21" t="s">
        <v>50876</v>
      </c>
      <c r="D7224" s="21" t="s">
        <v>50877</v>
      </c>
      <c r="E7224" s="21" t="s">
        <v>50878</v>
      </c>
      <c r="F7224" s="21" t="s">
        <v>15060</v>
      </c>
    </row>
    <row r="7225" spans="1:6" ht="32" customHeight="1">
      <c r="A7225" s="19" t="s">
        <v>50879</v>
      </c>
      <c r="B7225" s="20" t="s">
        <v>50880</v>
      </c>
      <c r="C7225" s="21" t="s">
        <v>50881</v>
      </c>
      <c r="D7225" s="21" t="s">
        <v>50882</v>
      </c>
      <c r="E7225" s="21" t="s">
        <v>50883</v>
      </c>
      <c r="F7225" s="21" t="s">
        <v>15060</v>
      </c>
    </row>
    <row r="7226" spans="1:6" ht="32" customHeight="1">
      <c r="A7226" s="19" t="s">
        <v>50884</v>
      </c>
      <c r="B7226" s="20" t="s">
        <v>50885</v>
      </c>
      <c r="C7226" s="21" t="s">
        <v>50886</v>
      </c>
      <c r="D7226" s="21" t="s">
        <v>50887</v>
      </c>
      <c r="E7226" s="21" t="s">
        <v>50888</v>
      </c>
      <c r="F7226" s="21" t="s">
        <v>15060</v>
      </c>
    </row>
    <row r="7227" spans="1:6" ht="32" customHeight="1">
      <c r="A7227" s="19" t="s">
        <v>50889</v>
      </c>
      <c r="B7227" s="20" t="s">
        <v>50890</v>
      </c>
      <c r="C7227" s="21" t="s">
        <v>50891</v>
      </c>
      <c r="D7227" s="21" t="s">
        <v>50892</v>
      </c>
      <c r="E7227" s="21" t="s">
        <v>50893</v>
      </c>
      <c r="F7227" s="21" t="s">
        <v>15060</v>
      </c>
    </row>
    <row r="7228" spans="1:6" ht="32" customHeight="1">
      <c r="A7228" s="19" t="s">
        <v>50894</v>
      </c>
      <c r="B7228" s="20" t="s">
        <v>50895</v>
      </c>
      <c r="C7228" s="21" t="s">
        <v>50896</v>
      </c>
      <c r="D7228" s="21" t="s">
        <v>50897</v>
      </c>
      <c r="E7228" s="21" t="s">
        <v>50898</v>
      </c>
      <c r="F7228" s="21" t="s">
        <v>15060</v>
      </c>
    </row>
    <row r="7229" spans="1:6" ht="32" customHeight="1">
      <c r="A7229" s="19" t="s">
        <v>50899</v>
      </c>
      <c r="B7229" s="20" t="s">
        <v>50900</v>
      </c>
      <c r="C7229" s="21" t="s">
        <v>50901</v>
      </c>
      <c r="D7229" s="21" t="s">
        <v>50902</v>
      </c>
      <c r="E7229" s="21" t="s">
        <v>50903</v>
      </c>
      <c r="F7229" s="21" t="s">
        <v>15060</v>
      </c>
    </row>
    <row r="7230" spans="1:6" ht="32" customHeight="1">
      <c r="A7230" s="19" t="s">
        <v>50904</v>
      </c>
      <c r="B7230" s="20" t="s">
        <v>50905</v>
      </c>
      <c r="C7230" s="21" t="s">
        <v>50906</v>
      </c>
      <c r="D7230" s="21" t="s">
        <v>50907</v>
      </c>
      <c r="E7230" s="21" t="s">
        <v>50908</v>
      </c>
      <c r="F7230" s="21" t="s">
        <v>15060</v>
      </c>
    </row>
    <row r="7231" spans="1:6" ht="32" customHeight="1">
      <c r="A7231" s="19" t="s">
        <v>50909</v>
      </c>
      <c r="B7231" s="20" t="s">
        <v>50910</v>
      </c>
      <c r="C7231" s="21" t="s">
        <v>50911</v>
      </c>
      <c r="D7231" s="21" t="s">
        <v>50912</v>
      </c>
      <c r="E7231" s="21" t="s">
        <v>50913</v>
      </c>
      <c r="F7231" s="21" t="s">
        <v>15060</v>
      </c>
    </row>
    <row r="7232" spans="1:6" ht="32" customHeight="1">
      <c r="A7232" s="19" t="s">
        <v>50914</v>
      </c>
      <c r="B7232" s="20" t="s">
        <v>50915</v>
      </c>
      <c r="C7232" s="21" t="s">
        <v>50916</v>
      </c>
      <c r="D7232" s="21" t="s">
        <v>50917</v>
      </c>
      <c r="E7232" s="21" t="s">
        <v>50918</v>
      </c>
      <c r="F7232" s="21" t="s">
        <v>15060</v>
      </c>
    </row>
    <row r="7233" spans="1:6" ht="32" customHeight="1">
      <c r="A7233" s="19" t="s">
        <v>50919</v>
      </c>
      <c r="B7233" s="20" t="s">
        <v>50920</v>
      </c>
      <c r="C7233" s="21" t="s">
        <v>50921</v>
      </c>
      <c r="D7233" s="21" t="s">
        <v>50922</v>
      </c>
      <c r="E7233" s="21" t="s">
        <v>50923</v>
      </c>
      <c r="F7233" s="21" t="s">
        <v>15060</v>
      </c>
    </row>
    <row r="7234" spans="1:6" ht="32" customHeight="1">
      <c r="A7234" s="19" t="s">
        <v>50924</v>
      </c>
      <c r="B7234" s="20" t="s">
        <v>50925</v>
      </c>
      <c r="C7234" s="21" t="s">
        <v>50926</v>
      </c>
      <c r="D7234" s="21" t="s">
        <v>50927</v>
      </c>
      <c r="E7234" s="21" t="s">
        <v>50928</v>
      </c>
      <c r="F7234" s="21" t="s">
        <v>15060</v>
      </c>
    </row>
    <row r="7235" spans="1:6" ht="32" customHeight="1">
      <c r="A7235" s="19" t="s">
        <v>50929</v>
      </c>
      <c r="B7235" s="20" t="s">
        <v>50930</v>
      </c>
      <c r="C7235" s="21" t="s">
        <v>50931</v>
      </c>
      <c r="D7235" s="21" t="s">
        <v>50932</v>
      </c>
      <c r="E7235" s="21" t="s">
        <v>50933</v>
      </c>
      <c r="F7235" s="21" t="s">
        <v>15060</v>
      </c>
    </row>
    <row r="7236" spans="1:6" ht="32" customHeight="1">
      <c r="A7236" s="19" t="s">
        <v>50934</v>
      </c>
      <c r="B7236" s="20" t="s">
        <v>50935</v>
      </c>
      <c r="C7236" s="21" t="s">
        <v>50936</v>
      </c>
      <c r="D7236" s="21" t="s">
        <v>50937</v>
      </c>
      <c r="E7236" s="21" t="s">
        <v>50938</v>
      </c>
      <c r="F7236" s="21" t="s">
        <v>15060</v>
      </c>
    </row>
    <row r="7237" spans="1:6" ht="32" customHeight="1">
      <c r="A7237" s="19" t="s">
        <v>50939</v>
      </c>
      <c r="B7237" s="20" t="s">
        <v>50940</v>
      </c>
      <c r="C7237" s="21" t="s">
        <v>50941</v>
      </c>
      <c r="D7237" s="21" t="s">
        <v>50942</v>
      </c>
      <c r="E7237" s="21" t="s">
        <v>50943</v>
      </c>
      <c r="F7237" s="21" t="s">
        <v>15060</v>
      </c>
    </row>
    <row r="7238" spans="1:6" ht="32" customHeight="1">
      <c r="A7238" s="19" t="s">
        <v>50944</v>
      </c>
      <c r="B7238" s="20" t="s">
        <v>50945</v>
      </c>
      <c r="C7238" s="21" t="s">
        <v>50946</v>
      </c>
      <c r="D7238" s="21" t="s">
        <v>50947</v>
      </c>
      <c r="E7238" s="21" t="s">
        <v>50948</v>
      </c>
      <c r="F7238" s="21" t="s">
        <v>15060</v>
      </c>
    </row>
    <row r="7239" spans="1:6" ht="32" customHeight="1">
      <c r="A7239" s="19" t="s">
        <v>50949</v>
      </c>
      <c r="B7239" s="20" t="s">
        <v>50950</v>
      </c>
      <c r="C7239" s="21" t="s">
        <v>50951</v>
      </c>
      <c r="D7239" s="21" t="s">
        <v>50952</v>
      </c>
      <c r="E7239" s="21" t="s">
        <v>50953</v>
      </c>
      <c r="F7239" s="21" t="s">
        <v>15060</v>
      </c>
    </row>
    <row r="7240" spans="1:6" ht="32" customHeight="1">
      <c r="A7240" s="19" t="s">
        <v>50954</v>
      </c>
      <c r="B7240" s="20" t="s">
        <v>50955</v>
      </c>
      <c r="C7240" s="21" t="s">
        <v>50956</v>
      </c>
      <c r="D7240" s="21" t="s">
        <v>50957</v>
      </c>
      <c r="E7240" s="21" t="s">
        <v>50958</v>
      </c>
      <c r="F7240" s="21" t="s">
        <v>15060</v>
      </c>
    </row>
    <row r="7241" spans="1:6" ht="32" customHeight="1">
      <c r="A7241" s="19" t="s">
        <v>50959</v>
      </c>
      <c r="B7241" s="20" t="s">
        <v>50960</v>
      </c>
      <c r="C7241" s="21" t="s">
        <v>50961</v>
      </c>
      <c r="D7241" s="21" t="s">
        <v>50962</v>
      </c>
      <c r="E7241" s="21" t="s">
        <v>50963</v>
      </c>
      <c r="F7241" s="21" t="s">
        <v>15060</v>
      </c>
    </row>
    <row r="7242" spans="1:6" ht="32" customHeight="1">
      <c r="A7242" s="19" t="s">
        <v>50964</v>
      </c>
      <c r="B7242" s="20" t="s">
        <v>50965</v>
      </c>
      <c r="C7242" s="21" t="s">
        <v>50966</v>
      </c>
      <c r="D7242" s="21" t="s">
        <v>50967</v>
      </c>
      <c r="E7242" s="21" t="s">
        <v>50968</v>
      </c>
      <c r="F7242" s="21" t="s">
        <v>15060</v>
      </c>
    </row>
    <row r="7243" spans="1:6" ht="32" customHeight="1">
      <c r="A7243" s="19" t="s">
        <v>50969</v>
      </c>
      <c r="B7243" s="20" t="s">
        <v>50970</v>
      </c>
      <c r="C7243" s="21" t="s">
        <v>50971</v>
      </c>
      <c r="D7243" s="21" t="s">
        <v>50972</v>
      </c>
      <c r="E7243" s="21" t="s">
        <v>50973</v>
      </c>
      <c r="F7243" s="21" t="s">
        <v>15060</v>
      </c>
    </row>
    <row r="7244" spans="1:6" ht="32" customHeight="1">
      <c r="A7244" s="19" t="s">
        <v>50974</v>
      </c>
      <c r="B7244" s="20" t="s">
        <v>50975</v>
      </c>
      <c r="C7244" s="21" t="s">
        <v>50976</v>
      </c>
      <c r="D7244" s="21" t="s">
        <v>50977</v>
      </c>
      <c r="E7244" s="21" t="s">
        <v>50978</v>
      </c>
      <c r="F7244" s="21" t="s">
        <v>15060</v>
      </c>
    </row>
    <row r="7245" spans="1:6" ht="32" customHeight="1">
      <c r="A7245" s="19" t="s">
        <v>50979</v>
      </c>
      <c r="B7245" s="20" t="s">
        <v>50980</v>
      </c>
      <c r="C7245" s="21" t="s">
        <v>50981</v>
      </c>
      <c r="D7245" s="21" t="s">
        <v>50982</v>
      </c>
      <c r="E7245" s="21" t="s">
        <v>50983</v>
      </c>
      <c r="F7245" s="21" t="s">
        <v>15060</v>
      </c>
    </row>
    <row r="7246" spans="1:6" ht="32" customHeight="1">
      <c r="A7246" s="19" t="s">
        <v>50984</v>
      </c>
      <c r="B7246" s="20" t="s">
        <v>50985</v>
      </c>
      <c r="C7246" s="21" t="s">
        <v>50986</v>
      </c>
      <c r="D7246" s="21" t="s">
        <v>50987</v>
      </c>
      <c r="E7246" s="21" t="s">
        <v>50988</v>
      </c>
      <c r="F7246" s="21" t="s">
        <v>15060</v>
      </c>
    </row>
    <row r="7247" spans="1:6" ht="32" customHeight="1">
      <c r="A7247" s="19" t="s">
        <v>50989</v>
      </c>
      <c r="B7247" s="20" t="s">
        <v>50990</v>
      </c>
      <c r="C7247" s="21" t="s">
        <v>50991</v>
      </c>
      <c r="D7247" s="21" t="s">
        <v>50992</v>
      </c>
      <c r="E7247" s="21" t="s">
        <v>50993</v>
      </c>
      <c r="F7247" s="21" t="s">
        <v>15060</v>
      </c>
    </row>
    <row r="7248" spans="1:6" ht="32" customHeight="1">
      <c r="A7248" s="19" t="s">
        <v>50994</v>
      </c>
      <c r="B7248" s="20" t="s">
        <v>50995</v>
      </c>
      <c r="C7248" s="21" t="s">
        <v>50996</v>
      </c>
      <c r="D7248" s="21" t="s">
        <v>50997</v>
      </c>
      <c r="E7248" s="21" t="s">
        <v>50998</v>
      </c>
      <c r="F7248" s="21" t="s">
        <v>15060</v>
      </c>
    </row>
    <row r="7249" spans="1:6" ht="32" customHeight="1">
      <c r="A7249" s="19" t="s">
        <v>50999</v>
      </c>
      <c r="B7249" s="20" t="s">
        <v>51000</v>
      </c>
      <c r="C7249" s="21" t="s">
        <v>51001</v>
      </c>
      <c r="D7249" s="21" t="s">
        <v>51002</v>
      </c>
      <c r="E7249" s="21" t="s">
        <v>51003</v>
      </c>
      <c r="F7249" s="21" t="s">
        <v>15060</v>
      </c>
    </row>
    <row r="7250" spans="1:6" ht="32" customHeight="1">
      <c r="A7250" s="19" t="s">
        <v>51004</v>
      </c>
      <c r="B7250" s="20" t="s">
        <v>51005</v>
      </c>
      <c r="C7250" s="21" t="s">
        <v>51006</v>
      </c>
      <c r="D7250" s="21" t="s">
        <v>51007</v>
      </c>
      <c r="E7250" s="21" t="s">
        <v>51008</v>
      </c>
      <c r="F7250" s="21" t="s">
        <v>15060</v>
      </c>
    </row>
    <row r="7251" spans="1:6" ht="32" customHeight="1">
      <c r="A7251" s="19" t="s">
        <v>51009</v>
      </c>
      <c r="B7251" s="20" t="s">
        <v>51010</v>
      </c>
      <c r="C7251" s="21" t="s">
        <v>51011</v>
      </c>
      <c r="D7251" s="21" t="s">
        <v>51012</v>
      </c>
      <c r="E7251" s="21" t="s">
        <v>51013</v>
      </c>
      <c r="F7251" s="21" t="s">
        <v>15060</v>
      </c>
    </row>
    <row r="7252" spans="1:6" ht="32" customHeight="1">
      <c r="A7252" s="19" t="s">
        <v>51014</v>
      </c>
      <c r="B7252" s="20" t="s">
        <v>51015</v>
      </c>
      <c r="C7252" s="21" t="s">
        <v>51016</v>
      </c>
      <c r="D7252" s="21" t="s">
        <v>51017</v>
      </c>
      <c r="E7252" s="21" t="s">
        <v>51018</v>
      </c>
      <c r="F7252" s="21" t="s">
        <v>15060</v>
      </c>
    </row>
    <row r="7253" spans="1:6" ht="32" customHeight="1">
      <c r="A7253" s="19" t="s">
        <v>51019</v>
      </c>
      <c r="B7253" s="20" t="s">
        <v>51020</v>
      </c>
      <c r="C7253" s="21" t="s">
        <v>51021</v>
      </c>
      <c r="D7253" s="21" t="s">
        <v>51022</v>
      </c>
      <c r="E7253" s="21" t="s">
        <v>51023</v>
      </c>
      <c r="F7253" s="21" t="s">
        <v>15060</v>
      </c>
    </row>
    <row r="7254" spans="1:6" ht="32" customHeight="1">
      <c r="A7254" s="19" t="s">
        <v>51024</v>
      </c>
      <c r="B7254" s="20" t="s">
        <v>51025</v>
      </c>
      <c r="C7254" s="21" t="s">
        <v>51026</v>
      </c>
      <c r="D7254" s="21" t="s">
        <v>51027</v>
      </c>
      <c r="E7254" s="21" t="s">
        <v>51028</v>
      </c>
      <c r="F7254" s="21" t="s">
        <v>15060</v>
      </c>
    </row>
    <row r="7255" spans="1:6" ht="32" customHeight="1">
      <c r="A7255" s="19" t="s">
        <v>51029</v>
      </c>
      <c r="B7255" s="20" t="s">
        <v>51030</v>
      </c>
      <c r="C7255" s="21" t="s">
        <v>51031</v>
      </c>
      <c r="D7255" s="21" t="s">
        <v>51032</v>
      </c>
      <c r="E7255" s="21" t="s">
        <v>51033</v>
      </c>
      <c r="F7255" s="21" t="s">
        <v>15060</v>
      </c>
    </row>
    <row r="7256" spans="1:6" ht="32" customHeight="1">
      <c r="A7256" s="19" t="s">
        <v>51034</v>
      </c>
      <c r="B7256" s="20" t="s">
        <v>51035</v>
      </c>
      <c r="C7256" s="21" t="s">
        <v>51036</v>
      </c>
      <c r="D7256" s="21" t="s">
        <v>51037</v>
      </c>
      <c r="E7256" s="21" t="s">
        <v>51038</v>
      </c>
      <c r="F7256" s="21" t="s">
        <v>15060</v>
      </c>
    </row>
    <row r="7257" spans="1:6" ht="32" customHeight="1">
      <c r="A7257" s="19" t="s">
        <v>51039</v>
      </c>
      <c r="B7257" s="20" t="s">
        <v>51040</v>
      </c>
      <c r="C7257" s="21" t="s">
        <v>51041</v>
      </c>
      <c r="D7257" s="21" t="s">
        <v>51042</v>
      </c>
      <c r="E7257" s="21" t="s">
        <v>51043</v>
      </c>
      <c r="F7257" s="21" t="s">
        <v>15060</v>
      </c>
    </row>
    <row r="7258" spans="1:6" ht="32" customHeight="1">
      <c r="A7258" s="19" t="s">
        <v>51044</v>
      </c>
      <c r="B7258" s="20" t="s">
        <v>51045</v>
      </c>
      <c r="C7258" s="21" t="s">
        <v>51046</v>
      </c>
      <c r="D7258" s="21" t="s">
        <v>51047</v>
      </c>
      <c r="E7258" s="21" t="s">
        <v>51048</v>
      </c>
      <c r="F7258" s="21" t="s">
        <v>15060</v>
      </c>
    </row>
    <row r="7259" spans="1:6" ht="32" customHeight="1">
      <c r="A7259" s="19" t="s">
        <v>51049</v>
      </c>
      <c r="B7259" s="20" t="s">
        <v>51050</v>
      </c>
      <c r="C7259" s="21" t="s">
        <v>51051</v>
      </c>
      <c r="D7259" s="21" t="s">
        <v>51052</v>
      </c>
      <c r="E7259" s="21" t="s">
        <v>51053</v>
      </c>
      <c r="F7259" s="21" t="s">
        <v>15060</v>
      </c>
    </row>
    <row r="7260" spans="1:6" ht="32" customHeight="1">
      <c r="A7260" s="19" t="s">
        <v>51054</v>
      </c>
      <c r="B7260" s="20" t="s">
        <v>51055</v>
      </c>
      <c r="C7260" s="21" t="s">
        <v>51056</v>
      </c>
      <c r="D7260" s="21" t="s">
        <v>51057</v>
      </c>
      <c r="E7260" s="21" t="s">
        <v>51058</v>
      </c>
      <c r="F7260" s="21" t="s">
        <v>15060</v>
      </c>
    </row>
    <row r="7261" spans="1:6" ht="32" customHeight="1">
      <c r="A7261" s="19" t="s">
        <v>51059</v>
      </c>
      <c r="B7261" s="20" t="s">
        <v>51060</v>
      </c>
      <c r="C7261" s="21" t="s">
        <v>51061</v>
      </c>
      <c r="D7261" s="21" t="s">
        <v>51062</v>
      </c>
      <c r="E7261" s="21" t="s">
        <v>51063</v>
      </c>
      <c r="F7261" s="21" t="s">
        <v>15060</v>
      </c>
    </row>
    <row r="7262" spans="1:6" ht="32" customHeight="1">
      <c r="A7262" s="19" t="s">
        <v>51064</v>
      </c>
      <c r="B7262" s="20" t="s">
        <v>51065</v>
      </c>
      <c r="C7262" s="21" t="s">
        <v>51066</v>
      </c>
      <c r="D7262" s="21" t="s">
        <v>51067</v>
      </c>
      <c r="E7262" s="21" t="s">
        <v>51068</v>
      </c>
      <c r="F7262" s="21" t="s">
        <v>15060</v>
      </c>
    </row>
    <row r="7263" spans="1:6" ht="32" customHeight="1">
      <c r="A7263" s="19" t="s">
        <v>51069</v>
      </c>
      <c r="B7263" s="20" t="s">
        <v>51070</v>
      </c>
      <c r="C7263" s="21" t="s">
        <v>51071</v>
      </c>
      <c r="D7263" s="21" t="s">
        <v>51072</v>
      </c>
      <c r="E7263" s="21" t="s">
        <v>51073</v>
      </c>
      <c r="F7263" s="21" t="s">
        <v>15060</v>
      </c>
    </row>
    <row r="7264" spans="1:6" ht="32" customHeight="1">
      <c r="A7264" s="19" t="s">
        <v>51074</v>
      </c>
      <c r="B7264" s="20" t="s">
        <v>51075</v>
      </c>
      <c r="C7264" s="21" t="s">
        <v>51076</v>
      </c>
      <c r="D7264" s="21" t="s">
        <v>51077</v>
      </c>
      <c r="E7264" s="21" t="s">
        <v>51078</v>
      </c>
      <c r="F7264" s="21" t="s">
        <v>15060</v>
      </c>
    </row>
    <row r="7265" spans="1:6" ht="32" customHeight="1">
      <c r="A7265" s="19" t="s">
        <v>51079</v>
      </c>
      <c r="B7265" s="20" t="s">
        <v>51080</v>
      </c>
      <c r="C7265" s="21" t="s">
        <v>51081</v>
      </c>
      <c r="D7265" s="21" t="s">
        <v>51082</v>
      </c>
      <c r="E7265" s="21" t="s">
        <v>51083</v>
      </c>
      <c r="F7265" s="21" t="s">
        <v>15060</v>
      </c>
    </row>
    <row r="7266" spans="1:6" ht="32" customHeight="1">
      <c r="A7266" s="19" t="s">
        <v>51084</v>
      </c>
      <c r="B7266" s="20" t="s">
        <v>51085</v>
      </c>
      <c r="C7266" s="21" t="s">
        <v>51086</v>
      </c>
      <c r="D7266" s="21" t="s">
        <v>51087</v>
      </c>
      <c r="E7266" s="21" t="s">
        <v>51088</v>
      </c>
      <c r="F7266" s="21" t="s">
        <v>15060</v>
      </c>
    </row>
    <row r="7267" spans="1:6" ht="32" customHeight="1">
      <c r="A7267" s="19" t="s">
        <v>51089</v>
      </c>
      <c r="B7267" s="20" t="s">
        <v>51090</v>
      </c>
      <c r="C7267" s="21" t="s">
        <v>51091</v>
      </c>
      <c r="D7267" s="21" t="s">
        <v>51092</v>
      </c>
      <c r="E7267" s="21" t="s">
        <v>51093</v>
      </c>
      <c r="F7267" s="21" t="s">
        <v>15060</v>
      </c>
    </row>
    <row r="7268" spans="1:6" ht="32" customHeight="1">
      <c r="A7268" s="19" t="s">
        <v>51094</v>
      </c>
      <c r="B7268" s="20" t="s">
        <v>51095</v>
      </c>
      <c r="C7268" s="21" t="s">
        <v>51096</v>
      </c>
      <c r="D7268" s="21" t="s">
        <v>51097</v>
      </c>
      <c r="E7268" s="21" t="s">
        <v>51098</v>
      </c>
      <c r="F7268" s="21" t="s">
        <v>15060</v>
      </c>
    </row>
    <row r="7269" spans="1:6" ht="32" customHeight="1">
      <c r="A7269" s="19" t="s">
        <v>51099</v>
      </c>
      <c r="B7269" s="20" t="s">
        <v>51100</v>
      </c>
      <c r="C7269" s="21" t="s">
        <v>51101</v>
      </c>
      <c r="D7269" s="21" t="s">
        <v>51102</v>
      </c>
      <c r="E7269" s="21" t="s">
        <v>51103</v>
      </c>
      <c r="F7269" s="21" t="s">
        <v>15060</v>
      </c>
    </row>
    <row r="7270" spans="1:6" ht="32" customHeight="1">
      <c r="A7270" s="19" t="s">
        <v>51104</v>
      </c>
      <c r="B7270" s="20" t="s">
        <v>51105</v>
      </c>
      <c r="C7270" s="21" t="s">
        <v>51106</v>
      </c>
      <c r="D7270" s="21" t="s">
        <v>51107</v>
      </c>
      <c r="E7270" s="21" t="s">
        <v>51108</v>
      </c>
      <c r="F7270" s="21" t="s">
        <v>15060</v>
      </c>
    </row>
    <row r="7271" spans="1:6" ht="32" customHeight="1">
      <c r="A7271" s="19" t="s">
        <v>51109</v>
      </c>
      <c r="B7271" s="20" t="s">
        <v>51110</v>
      </c>
      <c r="C7271" s="21" t="s">
        <v>51111</v>
      </c>
      <c r="D7271" s="21" t="s">
        <v>51112</v>
      </c>
      <c r="E7271" s="21" t="s">
        <v>51113</v>
      </c>
      <c r="F7271" s="21" t="s">
        <v>15060</v>
      </c>
    </row>
    <row r="7272" spans="1:6" ht="32" customHeight="1">
      <c r="A7272" s="19" t="s">
        <v>51114</v>
      </c>
      <c r="B7272" s="20" t="s">
        <v>51115</v>
      </c>
      <c r="C7272" s="21" t="s">
        <v>51116</v>
      </c>
      <c r="D7272" s="21" t="s">
        <v>51117</v>
      </c>
      <c r="E7272" s="21" t="s">
        <v>51118</v>
      </c>
      <c r="F7272" s="21" t="s">
        <v>15060</v>
      </c>
    </row>
    <row r="7273" spans="1:6" ht="32" customHeight="1">
      <c r="A7273" s="19" t="s">
        <v>51119</v>
      </c>
      <c r="B7273" s="20" t="s">
        <v>51120</v>
      </c>
      <c r="C7273" s="21" t="s">
        <v>51121</v>
      </c>
      <c r="D7273" s="21" t="s">
        <v>51122</v>
      </c>
      <c r="E7273" s="21" t="s">
        <v>51123</v>
      </c>
      <c r="F7273" s="21" t="s">
        <v>15060</v>
      </c>
    </row>
    <row r="7274" spans="1:6" ht="32" customHeight="1">
      <c r="A7274" s="19" t="s">
        <v>51124</v>
      </c>
      <c r="B7274" s="20" t="s">
        <v>51125</v>
      </c>
      <c r="C7274" s="21" t="s">
        <v>51126</v>
      </c>
      <c r="D7274" s="21" t="s">
        <v>51127</v>
      </c>
      <c r="E7274" s="21" t="s">
        <v>51128</v>
      </c>
      <c r="F7274" s="21" t="s">
        <v>15060</v>
      </c>
    </row>
    <row r="7275" spans="1:6" ht="32" customHeight="1">
      <c r="A7275" s="19" t="s">
        <v>51129</v>
      </c>
      <c r="B7275" s="20" t="s">
        <v>51130</v>
      </c>
      <c r="C7275" s="21" t="s">
        <v>51131</v>
      </c>
      <c r="D7275" s="21" t="s">
        <v>51132</v>
      </c>
      <c r="E7275" s="21" t="s">
        <v>51133</v>
      </c>
      <c r="F7275" s="21" t="s">
        <v>15060</v>
      </c>
    </row>
    <row r="7276" spans="1:6" ht="32" customHeight="1">
      <c r="A7276" s="19" t="s">
        <v>51134</v>
      </c>
      <c r="B7276" s="20" t="s">
        <v>51135</v>
      </c>
      <c r="C7276" s="21" t="s">
        <v>51136</v>
      </c>
      <c r="D7276" s="21" t="s">
        <v>51137</v>
      </c>
      <c r="E7276" s="21" t="s">
        <v>51138</v>
      </c>
      <c r="F7276" s="21" t="s">
        <v>15060</v>
      </c>
    </row>
    <row r="7277" spans="1:6" ht="32" customHeight="1">
      <c r="A7277" s="19" t="s">
        <v>51139</v>
      </c>
      <c r="B7277" s="20" t="s">
        <v>51140</v>
      </c>
      <c r="C7277" s="21" t="s">
        <v>51141</v>
      </c>
      <c r="D7277" s="21" t="s">
        <v>51142</v>
      </c>
      <c r="E7277" s="21" t="s">
        <v>51143</v>
      </c>
      <c r="F7277" s="21" t="s">
        <v>15060</v>
      </c>
    </row>
    <row r="7278" spans="1:6" ht="32" customHeight="1">
      <c r="A7278" s="19" t="s">
        <v>51144</v>
      </c>
      <c r="B7278" s="20" t="s">
        <v>51145</v>
      </c>
      <c r="C7278" s="21" t="s">
        <v>51146</v>
      </c>
      <c r="D7278" s="21" t="s">
        <v>51147</v>
      </c>
      <c r="E7278" s="21" t="s">
        <v>51148</v>
      </c>
      <c r="F7278" s="21" t="s">
        <v>15060</v>
      </c>
    </row>
    <row r="7279" spans="1:6" ht="32" customHeight="1">
      <c r="A7279" s="19" t="s">
        <v>51149</v>
      </c>
      <c r="B7279" s="20" t="s">
        <v>51150</v>
      </c>
      <c r="C7279" s="21" t="s">
        <v>51151</v>
      </c>
      <c r="D7279" s="21" t="s">
        <v>51152</v>
      </c>
      <c r="E7279" s="21" t="s">
        <v>51153</v>
      </c>
      <c r="F7279" s="21" t="s">
        <v>15060</v>
      </c>
    </row>
    <row r="7280" spans="1:6" ht="32" customHeight="1">
      <c r="A7280" s="19" t="s">
        <v>51154</v>
      </c>
      <c r="B7280" s="20" t="s">
        <v>51155</v>
      </c>
      <c r="C7280" s="21" t="s">
        <v>51156</v>
      </c>
      <c r="D7280" s="21" t="s">
        <v>51157</v>
      </c>
      <c r="E7280" s="21" t="s">
        <v>51158</v>
      </c>
      <c r="F7280" s="21" t="s">
        <v>15060</v>
      </c>
    </row>
    <row r="7281" spans="1:6" ht="32" customHeight="1">
      <c r="A7281" s="19" t="s">
        <v>51159</v>
      </c>
      <c r="B7281" s="20" t="s">
        <v>51160</v>
      </c>
      <c r="C7281" s="21" t="s">
        <v>51161</v>
      </c>
      <c r="D7281" s="21" t="s">
        <v>51162</v>
      </c>
      <c r="E7281" s="21" t="s">
        <v>51163</v>
      </c>
      <c r="F7281" s="21" t="s">
        <v>15060</v>
      </c>
    </row>
    <row r="7282" spans="1:6" ht="32" customHeight="1">
      <c r="A7282" s="19" t="s">
        <v>51164</v>
      </c>
      <c r="B7282" s="20" t="s">
        <v>51165</v>
      </c>
      <c r="C7282" s="21" t="s">
        <v>51166</v>
      </c>
      <c r="D7282" s="21" t="s">
        <v>51167</v>
      </c>
      <c r="E7282" s="21" t="s">
        <v>51168</v>
      </c>
      <c r="F7282" s="21" t="s">
        <v>15060</v>
      </c>
    </row>
    <row r="7283" spans="1:6" ht="32" customHeight="1">
      <c r="A7283" s="19" t="s">
        <v>51169</v>
      </c>
      <c r="B7283" s="20" t="s">
        <v>51170</v>
      </c>
      <c r="C7283" s="21" t="s">
        <v>51171</v>
      </c>
      <c r="D7283" s="21" t="s">
        <v>51172</v>
      </c>
      <c r="E7283" s="21" t="s">
        <v>51173</v>
      </c>
      <c r="F7283" s="21" t="s">
        <v>15060</v>
      </c>
    </row>
    <row r="7284" spans="1:6" ht="32" customHeight="1">
      <c r="A7284" s="19" t="s">
        <v>51174</v>
      </c>
      <c r="B7284" s="20" t="s">
        <v>51175</v>
      </c>
      <c r="C7284" s="21" t="s">
        <v>51176</v>
      </c>
      <c r="D7284" s="21" t="s">
        <v>51177</v>
      </c>
      <c r="E7284" s="21" t="s">
        <v>51178</v>
      </c>
      <c r="F7284" s="21" t="s">
        <v>15060</v>
      </c>
    </row>
    <row r="7285" spans="1:6" ht="32" customHeight="1">
      <c r="A7285" s="19" t="s">
        <v>51179</v>
      </c>
      <c r="B7285" s="20" t="s">
        <v>51180</v>
      </c>
      <c r="C7285" s="21" t="s">
        <v>51181</v>
      </c>
      <c r="D7285" s="21" t="s">
        <v>51182</v>
      </c>
      <c r="E7285" s="21" t="s">
        <v>51183</v>
      </c>
      <c r="F7285" s="21" t="s">
        <v>15060</v>
      </c>
    </row>
    <row r="7286" spans="1:6" ht="32" customHeight="1">
      <c r="A7286" s="19" t="s">
        <v>51184</v>
      </c>
      <c r="B7286" s="20" t="s">
        <v>51185</v>
      </c>
      <c r="C7286" s="21" t="s">
        <v>51186</v>
      </c>
      <c r="D7286" s="21" t="s">
        <v>51187</v>
      </c>
      <c r="E7286" s="21" t="s">
        <v>51188</v>
      </c>
      <c r="F7286" s="21" t="s">
        <v>15060</v>
      </c>
    </row>
    <row r="7287" spans="1:6" ht="32" customHeight="1">
      <c r="A7287" s="19" t="s">
        <v>51189</v>
      </c>
      <c r="B7287" s="20" t="s">
        <v>51190</v>
      </c>
      <c r="C7287" s="21" t="s">
        <v>51191</v>
      </c>
      <c r="D7287" s="21" t="s">
        <v>51192</v>
      </c>
      <c r="E7287" s="21" t="s">
        <v>51193</v>
      </c>
      <c r="F7287" s="21" t="s">
        <v>15060</v>
      </c>
    </row>
    <row r="7288" spans="1:6" ht="32" customHeight="1">
      <c r="A7288" s="19" t="s">
        <v>51194</v>
      </c>
      <c r="B7288" s="20" t="s">
        <v>51195</v>
      </c>
      <c r="C7288" s="21" t="s">
        <v>51196</v>
      </c>
      <c r="D7288" s="21" t="s">
        <v>51197</v>
      </c>
      <c r="E7288" s="21" t="s">
        <v>51198</v>
      </c>
      <c r="F7288" s="21" t="s">
        <v>15060</v>
      </c>
    </row>
    <row r="7289" spans="1:6" ht="32" customHeight="1">
      <c r="A7289" s="19" t="s">
        <v>51199</v>
      </c>
      <c r="B7289" s="20" t="s">
        <v>51200</v>
      </c>
      <c r="C7289" s="21" t="s">
        <v>51201</v>
      </c>
      <c r="D7289" s="21" t="s">
        <v>51202</v>
      </c>
      <c r="E7289" s="21" t="s">
        <v>51203</v>
      </c>
      <c r="F7289" s="21" t="s">
        <v>15060</v>
      </c>
    </row>
    <row r="7290" spans="1:6" ht="32" customHeight="1">
      <c r="A7290" s="19" t="s">
        <v>51204</v>
      </c>
      <c r="B7290" s="20" t="s">
        <v>51205</v>
      </c>
      <c r="C7290" s="21" t="s">
        <v>51206</v>
      </c>
      <c r="D7290" s="21" t="s">
        <v>51207</v>
      </c>
      <c r="E7290" s="21" t="s">
        <v>51208</v>
      </c>
      <c r="F7290" s="21" t="s">
        <v>15060</v>
      </c>
    </row>
    <row r="7291" spans="1:6" ht="32" customHeight="1">
      <c r="A7291" s="19" t="s">
        <v>51209</v>
      </c>
      <c r="B7291" s="20" t="s">
        <v>51210</v>
      </c>
      <c r="C7291" s="21" t="s">
        <v>51211</v>
      </c>
      <c r="D7291" s="21" t="s">
        <v>51212</v>
      </c>
      <c r="E7291" s="21" t="s">
        <v>51213</v>
      </c>
      <c r="F7291" s="21" t="s">
        <v>15060</v>
      </c>
    </row>
    <row r="7292" spans="1:6" ht="32" customHeight="1">
      <c r="A7292" s="19" t="s">
        <v>51214</v>
      </c>
      <c r="B7292" s="20" t="s">
        <v>51215</v>
      </c>
      <c r="C7292" s="21" t="s">
        <v>51216</v>
      </c>
      <c r="D7292" s="21" t="s">
        <v>51217</v>
      </c>
      <c r="E7292" s="21" t="s">
        <v>51218</v>
      </c>
      <c r="F7292" s="21" t="s">
        <v>15060</v>
      </c>
    </row>
    <row r="7293" spans="1:6" ht="32" customHeight="1">
      <c r="A7293" s="19" t="s">
        <v>51219</v>
      </c>
      <c r="B7293" s="20" t="s">
        <v>51220</v>
      </c>
      <c r="C7293" s="21" t="s">
        <v>51221</v>
      </c>
      <c r="D7293" s="21" t="s">
        <v>51222</v>
      </c>
      <c r="E7293" s="21" t="s">
        <v>51223</v>
      </c>
      <c r="F7293" s="21" t="s">
        <v>15060</v>
      </c>
    </row>
    <row r="7294" spans="1:6" ht="32" customHeight="1">
      <c r="A7294" s="19" t="s">
        <v>51224</v>
      </c>
      <c r="B7294" s="20" t="s">
        <v>51225</v>
      </c>
      <c r="C7294" s="21" t="s">
        <v>51226</v>
      </c>
      <c r="D7294" s="21" t="s">
        <v>51227</v>
      </c>
      <c r="E7294" s="21" t="s">
        <v>51228</v>
      </c>
      <c r="F7294" s="21" t="s">
        <v>15060</v>
      </c>
    </row>
    <row r="7295" spans="1:6" ht="32" customHeight="1">
      <c r="A7295" s="19" t="s">
        <v>51229</v>
      </c>
      <c r="B7295" s="20" t="s">
        <v>51230</v>
      </c>
      <c r="C7295" s="21" t="s">
        <v>51231</v>
      </c>
      <c r="D7295" s="21" t="s">
        <v>51232</v>
      </c>
      <c r="E7295" s="21" t="s">
        <v>51233</v>
      </c>
      <c r="F7295" s="21" t="s">
        <v>15060</v>
      </c>
    </row>
    <row r="7296" spans="1:6" ht="32" customHeight="1">
      <c r="A7296" s="19" t="s">
        <v>51234</v>
      </c>
      <c r="B7296" s="20" t="s">
        <v>51235</v>
      </c>
      <c r="C7296" s="21" t="s">
        <v>51236</v>
      </c>
      <c r="D7296" s="21" t="s">
        <v>51237</v>
      </c>
      <c r="E7296" s="21" t="s">
        <v>51238</v>
      </c>
      <c r="F7296" s="21" t="s">
        <v>15060</v>
      </c>
    </row>
    <row r="7297" spans="1:6" ht="32" customHeight="1">
      <c r="A7297" s="19" t="s">
        <v>51239</v>
      </c>
      <c r="B7297" s="20" t="s">
        <v>51240</v>
      </c>
      <c r="C7297" s="21" t="s">
        <v>51241</v>
      </c>
      <c r="D7297" s="21" t="s">
        <v>51242</v>
      </c>
      <c r="E7297" s="21" t="s">
        <v>51243</v>
      </c>
      <c r="F7297" s="21" t="s">
        <v>15060</v>
      </c>
    </row>
    <row r="7298" spans="1:6" ht="32" customHeight="1">
      <c r="A7298" s="19" t="s">
        <v>51244</v>
      </c>
      <c r="B7298" s="20" t="s">
        <v>51245</v>
      </c>
      <c r="C7298" s="21" t="s">
        <v>51246</v>
      </c>
      <c r="D7298" s="21" t="s">
        <v>51247</v>
      </c>
      <c r="E7298" s="21" t="s">
        <v>51248</v>
      </c>
      <c r="F7298" s="21" t="s">
        <v>15060</v>
      </c>
    </row>
    <row r="7299" spans="1:6" ht="32" customHeight="1">
      <c r="A7299" s="19" t="s">
        <v>51249</v>
      </c>
      <c r="B7299" s="20" t="s">
        <v>51250</v>
      </c>
      <c r="C7299" s="21" t="s">
        <v>51251</v>
      </c>
      <c r="D7299" s="21" t="s">
        <v>51252</v>
      </c>
      <c r="E7299" s="21" t="s">
        <v>51253</v>
      </c>
      <c r="F7299" s="21" t="s">
        <v>15060</v>
      </c>
    </row>
    <row r="7300" spans="1:6" ht="32" customHeight="1">
      <c r="A7300" s="19" t="s">
        <v>51254</v>
      </c>
      <c r="B7300" s="20" t="s">
        <v>51255</v>
      </c>
      <c r="C7300" s="21" t="s">
        <v>51256</v>
      </c>
      <c r="D7300" s="21" t="s">
        <v>51257</v>
      </c>
      <c r="E7300" s="21" t="s">
        <v>51258</v>
      </c>
      <c r="F7300" s="21" t="s">
        <v>15060</v>
      </c>
    </row>
    <row r="7301" spans="1:6" ht="32" customHeight="1">
      <c r="A7301" s="19" t="s">
        <v>51259</v>
      </c>
      <c r="B7301" s="20" t="s">
        <v>51260</v>
      </c>
      <c r="C7301" s="21" t="s">
        <v>51261</v>
      </c>
      <c r="D7301" s="21" t="s">
        <v>51262</v>
      </c>
      <c r="E7301" s="21" t="s">
        <v>51263</v>
      </c>
      <c r="F7301" s="21" t="s">
        <v>15060</v>
      </c>
    </row>
    <row r="7302" spans="1:6" ht="32" customHeight="1">
      <c r="A7302" s="19" t="s">
        <v>51264</v>
      </c>
      <c r="B7302" s="20" t="s">
        <v>51265</v>
      </c>
      <c r="C7302" s="21" t="s">
        <v>51266</v>
      </c>
      <c r="D7302" s="21" t="s">
        <v>51267</v>
      </c>
      <c r="E7302" s="21" t="s">
        <v>51268</v>
      </c>
      <c r="F7302" s="21" t="s">
        <v>15060</v>
      </c>
    </row>
    <row r="7303" spans="1:6" ht="32" customHeight="1">
      <c r="A7303" s="19" t="s">
        <v>51269</v>
      </c>
      <c r="B7303" s="20" t="s">
        <v>51270</v>
      </c>
      <c r="C7303" s="21" t="s">
        <v>51271</v>
      </c>
      <c r="D7303" s="21" t="s">
        <v>51272</v>
      </c>
      <c r="E7303" s="21" t="s">
        <v>51273</v>
      </c>
      <c r="F7303" s="21" t="s">
        <v>15060</v>
      </c>
    </row>
    <row r="7304" spans="1:6" ht="32" customHeight="1">
      <c r="A7304" s="19" t="s">
        <v>51274</v>
      </c>
      <c r="B7304" s="20" t="s">
        <v>51275</v>
      </c>
      <c r="C7304" s="21" t="s">
        <v>51276</v>
      </c>
      <c r="D7304" s="21" t="s">
        <v>51277</v>
      </c>
      <c r="E7304" s="21" t="s">
        <v>51278</v>
      </c>
      <c r="F7304" s="21" t="s">
        <v>15060</v>
      </c>
    </row>
    <row r="7305" spans="1:6" ht="32" customHeight="1">
      <c r="A7305" s="19" t="s">
        <v>51279</v>
      </c>
      <c r="B7305" s="20" t="s">
        <v>51280</v>
      </c>
      <c r="C7305" s="21" t="s">
        <v>51281</v>
      </c>
      <c r="D7305" s="21" t="s">
        <v>51282</v>
      </c>
      <c r="E7305" s="21" t="s">
        <v>51283</v>
      </c>
      <c r="F7305" s="21" t="s">
        <v>15060</v>
      </c>
    </row>
    <row r="7306" spans="1:6" ht="32" customHeight="1">
      <c r="A7306" s="19" t="s">
        <v>51284</v>
      </c>
      <c r="B7306" s="20" t="s">
        <v>51285</v>
      </c>
      <c r="C7306" s="21" t="s">
        <v>51286</v>
      </c>
      <c r="D7306" s="21" t="s">
        <v>51287</v>
      </c>
      <c r="E7306" s="21" t="s">
        <v>51288</v>
      </c>
      <c r="F7306" s="21" t="s">
        <v>15060</v>
      </c>
    </row>
    <row r="7307" spans="1:6" ht="32" customHeight="1">
      <c r="A7307" s="19" t="s">
        <v>51289</v>
      </c>
      <c r="B7307" s="20" t="s">
        <v>51290</v>
      </c>
      <c r="C7307" s="21" t="s">
        <v>51291</v>
      </c>
      <c r="D7307" s="21" t="s">
        <v>51292</v>
      </c>
      <c r="E7307" s="21" t="s">
        <v>51293</v>
      </c>
      <c r="F7307" s="21" t="s">
        <v>15060</v>
      </c>
    </row>
    <row r="7308" spans="1:6" ht="32" customHeight="1">
      <c r="A7308" s="19" t="s">
        <v>51294</v>
      </c>
      <c r="B7308" s="20" t="s">
        <v>51295</v>
      </c>
      <c r="C7308" s="21" t="s">
        <v>51296</v>
      </c>
      <c r="D7308" s="21" t="s">
        <v>51297</v>
      </c>
      <c r="E7308" s="21" t="s">
        <v>51298</v>
      </c>
      <c r="F7308" s="21" t="s">
        <v>15060</v>
      </c>
    </row>
    <row r="7309" spans="1:6" ht="32" customHeight="1">
      <c r="A7309" s="19" t="s">
        <v>51299</v>
      </c>
      <c r="B7309" s="20" t="s">
        <v>51300</v>
      </c>
      <c r="C7309" s="21" t="s">
        <v>51301</v>
      </c>
      <c r="D7309" s="21" t="s">
        <v>51302</v>
      </c>
      <c r="E7309" s="21" t="s">
        <v>51303</v>
      </c>
      <c r="F7309" s="21" t="s">
        <v>15060</v>
      </c>
    </row>
    <row r="7310" spans="1:6" ht="32" customHeight="1">
      <c r="A7310" s="19" t="s">
        <v>51304</v>
      </c>
      <c r="B7310" s="20" t="s">
        <v>51305</v>
      </c>
      <c r="C7310" s="21" t="s">
        <v>51306</v>
      </c>
      <c r="D7310" s="21" t="s">
        <v>51307</v>
      </c>
      <c r="E7310" s="21" t="s">
        <v>51308</v>
      </c>
      <c r="F7310" s="21" t="s">
        <v>15060</v>
      </c>
    </row>
    <row r="7311" spans="1:6" ht="32" customHeight="1">
      <c r="A7311" s="19" t="s">
        <v>51309</v>
      </c>
      <c r="B7311" s="20" t="s">
        <v>51310</v>
      </c>
      <c r="C7311" s="21" t="s">
        <v>51311</v>
      </c>
      <c r="D7311" s="21" t="s">
        <v>51312</v>
      </c>
      <c r="E7311" s="21" t="s">
        <v>51313</v>
      </c>
      <c r="F7311" s="21" t="s">
        <v>15060</v>
      </c>
    </row>
    <row r="7312" spans="1:6" ht="32" customHeight="1">
      <c r="A7312" s="19" t="s">
        <v>51314</v>
      </c>
      <c r="B7312" s="20" t="s">
        <v>51315</v>
      </c>
      <c r="C7312" s="21" t="s">
        <v>51316</v>
      </c>
      <c r="D7312" s="21" t="s">
        <v>51317</v>
      </c>
      <c r="E7312" s="21" t="s">
        <v>51318</v>
      </c>
      <c r="F7312" s="21" t="s">
        <v>15060</v>
      </c>
    </row>
    <row r="7313" spans="1:6" ht="32" customHeight="1">
      <c r="A7313" s="19" t="s">
        <v>51319</v>
      </c>
      <c r="B7313" s="20" t="s">
        <v>51320</v>
      </c>
      <c r="C7313" s="21" t="s">
        <v>51321</v>
      </c>
      <c r="D7313" s="21" t="s">
        <v>51322</v>
      </c>
      <c r="E7313" s="21" t="s">
        <v>51323</v>
      </c>
      <c r="F7313" s="21" t="s">
        <v>15060</v>
      </c>
    </row>
    <row r="7314" spans="1:6" ht="32" customHeight="1">
      <c r="A7314" s="19" t="s">
        <v>51324</v>
      </c>
      <c r="B7314" s="20" t="s">
        <v>51325</v>
      </c>
      <c r="C7314" s="21" t="s">
        <v>51326</v>
      </c>
      <c r="D7314" s="21" t="s">
        <v>51327</v>
      </c>
      <c r="E7314" s="21" t="s">
        <v>51328</v>
      </c>
      <c r="F7314" s="21" t="s">
        <v>15060</v>
      </c>
    </row>
    <row r="7315" spans="1:6" ht="32" customHeight="1">
      <c r="A7315" s="19" t="s">
        <v>51329</v>
      </c>
      <c r="B7315" s="20" t="s">
        <v>51330</v>
      </c>
      <c r="C7315" s="21" t="s">
        <v>51331</v>
      </c>
      <c r="D7315" s="21" t="s">
        <v>51332</v>
      </c>
      <c r="E7315" s="21" t="s">
        <v>51333</v>
      </c>
      <c r="F7315" s="21" t="s">
        <v>15060</v>
      </c>
    </row>
    <row r="7316" spans="1:6" ht="32" customHeight="1">
      <c r="A7316" s="19" t="s">
        <v>51334</v>
      </c>
      <c r="B7316" s="20" t="s">
        <v>51335</v>
      </c>
      <c r="C7316" s="21" t="s">
        <v>51336</v>
      </c>
      <c r="D7316" s="21" t="s">
        <v>51337</v>
      </c>
      <c r="E7316" s="21" t="s">
        <v>51338</v>
      </c>
      <c r="F7316" s="21" t="s">
        <v>15060</v>
      </c>
    </row>
    <row r="7317" spans="1:6" ht="32" customHeight="1">
      <c r="A7317" s="19" t="s">
        <v>51339</v>
      </c>
      <c r="B7317" s="20" t="s">
        <v>51340</v>
      </c>
      <c r="C7317" s="21" t="s">
        <v>51341</v>
      </c>
      <c r="D7317" s="21" t="s">
        <v>51342</v>
      </c>
      <c r="E7317" s="21" t="s">
        <v>51343</v>
      </c>
      <c r="F7317" s="21" t="s">
        <v>15060</v>
      </c>
    </row>
    <row r="7318" spans="1:6" ht="32" customHeight="1">
      <c r="A7318" s="19" t="s">
        <v>51344</v>
      </c>
      <c r="B7318" s="20" t="s">
        <v>51345</v>
      </c>
      <c r="C7318" s="21" t="s">
        <v>51346</v>
      </c>
      <c r="D7318" s="21" t="s">
        <v>51347</v>
      </c>
      <c r="E7318" s="21" t="s">
        <v>51348</v>
      </c>
      <c r="F7318" s="21" t="s">
        <v>15060</v>
      </c>
    </row>
    <row r="7319" spans="1:6" ht="32" customHeight="1">
      <c r="A7319" s="19" t="s">
        <v>51349</v>
      </c>
      <c r="B7319" s="20" t="s">
        <v>51350</v>
      </c>
      <c r="C7319" s="21" t="s">
        <v>51351</v>
      </c>
      <c r="D7319" s="21" t="s">
        <v>51352</v>
      </c>
      <c r="E7319" s="21" t="s">
        <v>51353</v>
      </c>
      <c r="F7319" s="21" t="s">
        <v>15060</v>
      </c>
    </row>
    <row r="7320" spans="1:6" ht="32" customHeight="1">
      <c r="A7320" s="19" t="s">
        <v>51354</v>
      </c>
      <c r="B7320" s="20" t="s">
        <v>51355</v>
      </c>
      <c r="C7320" s="21" t="s">
        <v>51356</v>
      </c>
      <c r="D7320" s="21" t="s">
        <v>51357</v>
      </c>
      <c r="E7320" s="21" t="s">
        <v>51358</v>
      </c>
      <c r="F7320" s="21" t="s">
        <v>15060</v>
      </c>
    </row>
    <row r="7321" spans="1:6" ht="32" customHeight="1">
      <c r="A7321" s="19" t="s">
        <v>51359</v>
      </c>
      <c r="B7321" s="20" t="s">
        <v>51360</v>
      </c>
      <c r="C7321" s="21" t="s">
        <v>51361</v>
      </c>
      <c r="D7321" s="21" t="s">
        <v>51362</v>
      </c>
      <c r="E7321" s="21" t="s">
        <v>51363</v>
      </c>
      <c r="F7321" s="21" t="s">
        <v>15060</v>
      </c>
    </row>
    <row r="7322" spans="1:6" ht="32" customHeight="1">
      <c r="A7322" s="19" t="s">
        <v>51364</v>
      </c>
      <c r="B7322" s="20" t="s">
        <v>51365</v>
      </c>
      <c r="C7322" s="21" t="s">
        <v>51366</v>
      </c>
      <c r="D7322" s="21" t="s">
        <v>51367</v>
      </c>
      <c r="E7322" s="21" t="s">
        <v>51368</v>
      </c>
      <c r="F7322" s="21" t="s">
        <v>15060</v>
      </c>
    </row>
    <row r="7323" spans="1:6" ht="32" customHeight="1">
      <c r="A7323" s="19" t="s">
        <v>51369</v>
      </c>
      <c r="B7323" s="20" t="s">
        <v>51370</v>
      </c>
      <c r="C7323" s="21" t="s">
        <v>51371</v>
      </c>
      <c r="D7323" s="21" t="s">
        <v>51372</v>
      </c>
      <c r="E7323" s="21" t="s">
        <v>51373</v>
      </c>
      <c r="F7323" s="21" t="s">
        <v>15060</v>
      </c>
    </row>
    <row r="7324" spans="1:6" ht="32" customHeight="1">
      <c r="A7324" s="19" t="s">
        <v>51374</v>
      </c>
      <c r="B7324" s="20" t="s">
        <v>51375</v>
      </c>
      <c r="C7324" s="21" t="s">
        <v>51376</v>
      </c>
      <c r="D7324" s="21" t="s">
        <v>51377</v>
      </c>
      <c r="E7324" s="21" t="s">
        <v>51378</v>
      </c>
      <c r="F7324" s="21" t="s">
        <v>15060</v>
      </c>
    </row>
    <row r="7325" spans="1:6" ht="32" customHeight="1">
      <c r="A7325" s="19" t="s">
        <v>51379</v>
      </c>
      <c r="B7325" s="20" t="s">
        <v>51380</v>
      </c>
      <c r="C7325" s="21" t="s">
        <v>51381</v>
      </c>
      <c r="D7325" s="21" t="s">
        <v>51382</v>
      </c>
      <c r="E7325" s="21" t="s">
        <v>51383</v>
      </c>
      <c r="F7325" s="21" t="s">
        <v>15060</v>
      </c>
    </row>
    <row r="7326" spans="1:6" ht="32" customHeight="1">
      <c r="A7326" s="19" t="s">
        <v>51384</v>
      </c>
      <c r="B7326" s="20" t="s">
        <v>51385</v>
      </c>
      <c r="C7326" s="21" t="s">
        <v>51386</v>
      </c>
      <c r="D7326" s="21" t="s">
        <v>51387</v>
      </c>
      <c r="E7326" s="21" t="s">
        <v>51388</v>
      </c>
      <c r="F7326" s="21" t="s">
        <v>15060</v>
      </c>
    </row>
    <row r="7327" spans="1:6" ht="32" customHeight="1">
      <c r="A7327" s="19" t="s">
        <v>51389</v>
      </c>
      <c r="B7327" s="20" t="s">
        <v>51390</v>
      </c>
      <c r="C7327" s="21" t="s">
        <v>51391</v>
      </c>
      <c r="D7327" s="21" t="s">
        <v>51392</v>
      </c>
      <c r="E7327" s="21" t="s">
        <v>51393</v>
      </c>
      <c r="F7327" s="21" t="s">
        <v>15060</v>
      </c>
    </row>
    <row r="7328" spans="1:6" ht="32" customHeight="1">
      <c r="A7328" s="19" t="s">
        <v>51394</v>
      </c>
      <c r="B7328" s="20" t="s">
        <v>51395</v>
      </c>
      <c r="C7328" s="21" t="s">
        <v>51396</v>
      </c>
      <c r="D7328" s="21" t="s">
        <v>51397</v>
      </c>
      <c r="E7328" s="21" t="s">
        <v>51398</v>
      </c>
      <c r="F7328" s="21" t="s">
        <v>15060</v>
      </c>
    </row>
    <row r="7329" spans="1:6" ht="32" customHeight="1">
      <c r="A7329" s="19" t="s">
        <v>51399</v>
      </c>
      <c r="B7329" s="20" t="s">
        <v>51400</v>
      </c>
      <c r="C7329" s="21" t="s">
        <v>51401</v>
      </c>
      <c r="D7329" s="21" t="s">
        <v>51402</v>
      </c>
      <c r="E7329" s="21" t="s">
        <v>51403</v>
      </c>
      <c r="F7329" s="21" t="s">
        <v>15060</v>
      </c>
    </row>
    <row r="7330" spans="1:6" ht="32" customHeight="1">
      <c r="A7330" s="19" t="s">
        <v>51404</v>
      </c>
      <c r="B7330" s="20" t="s">
        <v>51405</v>
      </c>
      <c r="C7330" s="21" t="s">
        <v>51406</v>
      </c>
      <c r="D7330" s="21" t="s">
        <v>51407</v>
      </c>
      <c r="E7330" s="21" t="s">
        <v>51408</v>
      </c>
      <c r="F7330" s="21" t="s">
        <v>15060</v>
      </c>
    </row>
    <row r="7331" spans="1:6" ht="32" customHeight="1">
      <c r="A7331" s="19" t="s">
        <v>51409</v>
      </c>
      <c r="B7331" s="20" t="s">
        <v>51410</v>
      </c>
      <c r="C7331" s="21" t="s">
        <v>51411</v>
      </c>
      <c r="D7331" s="21" t="s">
        <v>51412</v>
      </c>
      <c r="E7331" s="21" t="s">
        <v>51413</v>
      </c>
      <c r="F7331" s="21" t="s">
        <v>15060</v>
      </c>
    </row>
    <row r="7332" spans="1:6" ht="32" customHeight="1">
      <c r="A7332" s="19" t="s">
        <v>51414</v>
      </c>
      <c r="B7332" s="20" t="s">
        <v>51415</v>
      </c>
      <c r="C7332" s="21" t="s">
        <v>51416</v>
      </c>
      <c r="D7332" s="21" t="s">
        <v>51417</v>
      </c>
      <c r="E7332" s="22">
        <v>100</v>
      </c>
      <c r="F7332" s="21" t="s">
        <v>15060</v>
      </c>
    </row>
    <row r="7333" spans="1:6" ht="32" customHeight="1">
      <c r="A7333" s="19" t="s">
        <v>51418</v>
      </c>
      <c r="B7333" s="20" t="s">
        <v>51419</v>
      </c>
      <c r="C7333" s="21" t="s">
        <v>51420</v>
      </c>
      <c r="D7333" s="21" t="s">
        <v>51421</v>
      </c>
      <c r="E7333" s="21" t="s">
        <v>51422</v>
      </c>
      <c r="F7333" s="21" t="s">
        <v>15060</v>
      </c>
    </row>
    <row r="7334" spans="1:6" ht="32" customHeight="1">
      <c r="A7334" s="19" t="s">
        <v>51423</v>
      </c>
      <c r="B7334" s="20" t="s">
        <v>51424</v>
      </c>
      <c r="C7334" s="21" t="s">
        <v>51425</v>
      </c>
      <c r="D7334" s="21" t="s">
        <v>51426</v>
      </c>
      <c r="E7334" s="21" t="s">
        <v>51427</v>
      </c>
      <c r="F7334" s="21" t="s">
        <v>15060</v>
      </c>
    </row>
    <row r="7335" spans="1:6" ht="32" customHeight="1">
      <c r="A7335" s="19" t="s">
        <v>51428</v>
      </c>
      <c r="B7335" s="20" t="s">
        <v>51429</v>
      </c>
      <c r="C7335" s="21" t="s">
        <v>51430</v>
      </c>
      <c r="D7335" s="21" t="s">
        <v>51431</v>
      </c>
      <c r="E7335" s="22">
        <v>100</v>
      </c>
      <c r="F7335" s="21" t="s">
        <v>15060</v>
      </c>
    </row>
    <row r="7336" spans="1:6" ht="32" customHeight="1">
      <c r="A7336" s="19" t="s">
        <v>51432</v>
      </c>
      <c r="B7336" s="20" t="s">
        <v>51433</v>
      </c>
      <c r="C7336" s="21" t="s">
        <v>51434</v>
      </c>
      <c r="D7336" s="21" t="s">
        <v>51435</v>
      </c>
      <c r="E7336" s="21" t="s">
        <v>51436</v>
      </c>
      <c r="F7336" s="21" t="s">
        <v>15060</v>
      </c>
    </row>
    <row r="7337" spans="1:6" ht="32" customHeight="1">
      <c r="A7337" s="19" t="s">
        <v>51437</v>
      </c>
      <c r="B7337" s="20" t="s">
        <v>51438</v>
      </c>
      <c r="C7337" s="21" t="s">
        <v>51439</v>
      </c>
      <c r="D7337" s="21" t="s">
        <v>51440</v>
      </c>
      <c r="E7337" s="21" t="s">
        <v>51441</v>
      </c>
      <c r="F7337" s="21" t="s">
        <v>15060</v>
      </c>
    </row>
    <row r="7338" spans="1:6" ht="32" customHeight="1">
      <c r="A7338" s="19" t="s">
        <v>51442</v>
      </c>
      <c r="B7338" s="20" t="s">
        <v>51443</v>
      </c>
      <c r="C7338" s="21" t="s">
        <v>51444</v>
      </c>
      <c r="D7338" s="21" t="s">
        <v>51445</v>
      </c>
      <c r="E7338" s="21" t="s">
        <v>51446</v>
      </c>
      <c r="F7338" s="21" t="s">
        <v>15060</v>
      </c>
    </row>
    <row r="7339" spans="1:6" ht="32" customHeight="1">
      <c r="A7339" s="19" t="s">
        <v>51447</v>
      </c>
      <c r="B7339" s="20" t="s">
        <v>51448</v>
      </c>
      <c r="C7339" s="21" t="s">
        <v>51449</v>
      </c>
      <c r="D7339" s="21" t="s">
        <v>51450</v>
      </c>
      <c r="E7339" s="21" t="s">
        <v>51451</v>
      </c>
      <c r="F7339" s="21" t="s">
        <v>15060</v>
      </c>
    </row>
    <row r="7340" spans="1:6" ht="32" customHeight="1">
      <c r="A7340" s="19" t="s">
        <v>51452</v>
      </c>
      <c r="B7340" s="20" t="s">
        <v>51453</v>
      </c>
      <c r="C7340" s="21" t="s">
        <v>51454</v>
      </c>
      <c r="D7340" s="21" t="s">
        <v>51455</v>
      </c>
      <c r="E7340" s="21" t="s">
        <v>51456</v>
      </c>
      <c r="F7340" s="21" t="s">
        <v>15060</v>
      </c>
    </row>
    <row r="7341" spans="1:6" ht="32" customHeight="1">
      <c r="A7341" s="19" t="s">
        <v>51457</v>
      </c>
      <c r="B7341" s="20" t="s">
        <v>51458</v>
      </c>
      <c r="C7341" s="21" t="s">
        <v>51459</v>
      </c>
      <c r="D7341" s="21" t="s">
        <v>51460</v>
      </c>
      <c r="E7341" s="21" t="s">
        <v>51461</v>
      </c>
      <c r="F7341" s="21" t="s">
        <v>15060</v>
      </c>
    </row>
    <row r="7342" spans="1:6" ht="32" customHeight="1">
      <c r="A7342" s="19" t="s">
        <v>51462</v>
      </c>
      <c r="B7342" s="20" t="s">
        <v>51463</v>
      </c>
      <c r="C7342" s="21" t="s">
        <v>51464</v>
      </c>
      <c r="D7342" s="21" t="s">
        <v>51465</v>
      </c>
      <c r="E7342" s="21" t="s">
        <v>51466</v>
      </c>
      <c r="F7342" s="21" t="s">
        <v>15060</v>
      </c>
    </row>
    <row r="7343" spans="1:6" ht="32" customHeight="1">
      <c r="A7343" s="19" t="s">
        <v>51467</v>
      </c>
      <c r="B7343" s="20" t="s">
        <v>51468</v>
      </c>
      <c r="C7343" s="21" t="s">
        <v>51469</v>
      </c>
      <c r="D7343" s="21" t="s">
        <v>51470</v>
      </c>
      <c r="E7343" s="21" t="s">
        <v>51471</v>
      </c>
      <c r="F7343" s="21" t="s">
        <v>15060</v>
      </c>
    </row>
    <row r="7344" spans="1:6" ht="32" customHeight="1">
      <c r="A7344" s="19" t="s">
        <v>51472</v>
      </c>
      <c r="B7344" s="20" t="s">
        <v>51473</v>
      </c>
      <c r="C7344" s="21" t="s">
        <v>51474</v>
      </c>
      <c r="D7344" s="21" t="s">
        <v>51475</v>
      </c>
      <c r="E7344" s="21" t="s">
        <v>51476</v>
      </c>
      <c r="F7344" s="21" t="s">
        <v>15060</v>
      </c>
    </row>
    <row r="7345" spans="1:6" ht="32" customHeight="1">
      <c r="A7345" s="19" t="s">
        <v>51477</v>
      </c>
      <c r="B7345" s="20" t="s">
        <v>51478</v>
      </c>
      <c r="C7345" s="21" t="s">
        <v>51479</v>
      </c>
      <c r="D7345" s="21" t="s">
        <v>51480</v>
      </c>
      <c r="E7345" s="21" t="s">
        <v>51481</v>
      </c>
      <c r="F7345" s="21" t="s">
        <v>15060</v>
      </c>
    </row>
    <row r="7346" spans="1:6" ht="32" customHeight="1">
      <c r="A7346" s="19" t="s">
        <v>51482</v>
      </c>
      <c r="B7346" s="20" t="s">
        <v>51483</v>
      </c>
      <c r="C7346" s="21" t="s">
        <v>51484</v>
      </c>
      <c r="D7346" s="21" t="s">
        <v>51485</v>
      </c>
      <c r="E7346" s="21" t="s">
        <v>51486</v>
      </c>
      <c r="F7346" s="21" t="s">
        <v>15060</v>
      </c>
    </row>
    <row r="7347" spans="1:6" ht="32" customHeight="1">
      <c r="A7347" s="19" t="s">
        <v>51487</v>
      </c>
      <c r="B7347" s="20" t="s">
        <v>51488</v>
      </c>
      <c r="C7347" s="21" t="s">
        <v>51489</v>
      </c>
      <c r="D7347" s="21" t="s">
        <v>51490</v>
      </c>
      <c r="E7347" s="21" t="s">
        <v>51491</v>
      </c>
      <c r="F7347" s="21" t="s">
        <v>15060</v>
      </c>
    </row>
    <row r="7348" spans="1:6" ht="32" customHeight="1">
      <c r="A7348" s="19" t="s">
        <v>51492</v>
      </c>
      <c r="B7348" s="20" t="s">
        <v>51493</v>
      </c>
      <c r="C7348" s="21" t="s">
        <v>51494</v>
      </c>
      <c r="D7348" s="21" t="s">
        <v>51495</v>
      </c>
      <c r="E7348" s="21" t="s">
        <v>51496</v>
      </c>
      <c r="F7348" s="21" t="s">
        <v>15060</v>
      </c>
    </row>
    <row r="7349" spans="1:6" ht="32" customHeight="1">
      <c r="A7349" s="19" t="s">
        <v>51497</v>
      </c>
      <c r="B7349" s="20" t="s">
        <v>51498</v>
      </c>
      <c r="C7349" s="21" t="s">
        <v>51499</v>
      </c>
      <c r="D7349" s="21" t="s">
        <v>51500</v>
      </c>
      <c r="E7349" s="21" t="s">
        <v>51501</v>
      </c>
      <c r="F7349" s="21" t="s">
        <v>15060</v>
      </c>
    </row>
    <row r="7350" spans="1:6" ht="32" customHeight="1">
      <c r="A7350" s="19" t="s">
        <v>51502</v>
      </c>
      <c r="B7350" s="20" t="s">
        <v>51503</v>
      </c>
      <c r="C7350" s="21" t="s">
        <v>51504</v>
      </c>
      <c r="D7350" s="21" t="s">
        <v>51505</v>
      </c>
      <c r="E7350" s="21" t="s">
        <v>51506</v>
      </c>
      <c r="F7350" s="21" t="s">
        <v>15060</v>
      </c>
    </row>
    <row r="7351" spans="1:6" ht="32" customHeight="1">
      <c r="A7351" s="19" t="s">
        <v>51507</v>
      </c>
      <c r="B7351" s="20" t="s">
        <v>51508</v>
      </c>
      <c r="C7351" s="21" t="s">
        <v>51509</v>
      </c>
      <c r="D7351" s="21" t="s">
        <v>51510</v>
      </c>
      <c r="E7351" s="21" t="s">
        <v>51511</v>
      </c>
      <c r="F7351" s="21" t="s">
        <v>15060</v>
      </c>
    </row>
    <row r="7352" spans="1:6" ht="32" customHeight="1">
      <c r="A7352" s="19" t="s">
        <v>51512</v>
      </c>
      <c r="B7352" s="20" t="s">
        <v>51513</v>
      </c>
      <c r="C7352" s="21" t="s">
        <v>51514</v>
      </c>
      <c r="D7352" s="21" t="s">
        <v>51515</v>
      </c>
      <c r="E7352" s="21" t="s">
        <v>51516</v>
      </c>
      <c r="F7352" s="21" t="s">
        <v>15060</v>
      </c>
    </row>
    <row r="7353" spans="1:6" ht="32" customHeight="1">
      <c r="A7353" s="19" t="s">
        <v>51517</v>
      </c>
      <c r="B7353" s="20" t="s">
        <v>51518</v>
      </c>
      <c r="C7353" s="21" t="s">
        <v>51519</v>
      </c>
      <c r="D7353" s="21" t="s">
        <v>51520</v>
      </c>
      <c r="E7353" s="21" t="s">
        <v>51521</v>
      </c>
      <c r="F7353" s="21" t="s">
        <v>15060</v>
      </c>
    </row>
    <row r="7354" spans="1:6" ht="32" customHeight="1">
      <c r="A7354" s="19" t="s">
        <v>51522</v>
      </c>
      <c r="B7354" s="20" t="s">
        <v>51523</v>
      </c>
      <c r="C7354" s="21" t="s">
        <v>51524</v>
      </c>
      <c r="D7354" s="21" t="s">
        <v>51525</v>
      </c>
      <c r="E7354" s="21" t="s">
        <v>51526</v>
      </c>
      <c r="F7354" s="21" t="s">
        <v>15060</v>
      </c>
    </row>
    <row r="7355" spans="1:6" ht="32" customHeight="1">
      <c r="A7355" s="19" t="s">
        <v>51527</v>
      </c>
      <c r="B7355" s="20" t="s">
        <v>51528</v>
      </c>
      <c r="C7355" s="21" t="s">
        <v>51529</v>
      </c>
      <c r="D7355" s="21" t="s">
        <v>51530</v>
      </c>
      <c r="E7355" s="21" t="s">
        <v>51531</v>
      </c>
      <c r="F7355" s="21" t="s">
        <v>15060</v>
      </c>
    </row>
    <row r="7356" spans="1:6" ht="32" customHeight="1">
      <c r="A7356" s="19" t="s">
        <v>51532</v>
      </c>
      <c r="B7356" s="20" t="s">
        <v>51533</v>
      </c>
      <c r="C7356" s="21" t="s">
        <v>51534</v>
      </c>
      <c r="D7356" s="21" t="s">
        <v>51535</v>
      </c>
      <c r="E7356" s="21" t="s">
        <v>51536</v>
      </c>
      <c r="F7356" s="21" t="s">
        <v>15060</v>
      </c>
    </row>
    <row r="7357" spans="1:6" ht="32" customHeight="1">
      <c r="A7357" s="19" t="s">
        <v>51537</v>
      </c>
      <c r="B7357" s="20" t="s">
        <v>51538</v>
      </c>
      <c r="C7357" s="21" t="s">
        <v>51539</v>
      </c>
      <c r="D7357" s="21" t="s">
        <v>51540</v>
      </c>
      <c r="E7357" s="21" t="s">
        <v>51541</v>
      </c>
      <c r="F7357" s="21" t="s">
        <v>15060</v>
      </c>
    </row>
    <row r="7358" spans="1:6" ht="32" customHeight="1">
      <c r="A7358" s="19" t="s">
        <v>51542</v>
      </c>
      <c r="B7358" s="20" t="s">
        <v>51543</v>
      </c>
      <c r="C7358" s="21" t="s">
        <v>51544</v>
      </c>
      <c r="D7358" s="21" t="s">
        <v>51545</v>
      </c>
      <c r="E7358" s="21" t="s">
        <v>51546</v>
      </c>
      <c r="F7358" s="21" t="s">
        <v>15060</v>
      </c>
    </row>
    <row r="7359" spans="1:6" ht="32" customHeight="1">
      <c r="A7359" s="19" t="s">
        <v>51547</v>
      </c>
      <c r="B7359" s="20" t="s">
        <v>51548</v>
      </c>
      <c r="C7359" s="21" t="s">
        <v>51549</v>
      </c>
      <c r="D7359" s="21" t="s">
        <v>51550</v>
      </c>
      <c r="E7359" s="21" t="s">
        <v>51551</v>
      </c>
      <c r="F7359" s="21" t="s">
        <v>15060</v>
      </c>
    </row>
    <row r="7360" spans="1:6" ht="32" customHeight="1">
      <c r="A7360" s="19" t="s">
        <v>51552</v>
      </c>
      <c r="B7360" s="20" t="s">
        <v>51553</v>
      </c>
      <c r="C7360" s="21" t="s">
        <v>51554</v>
      </c>
      <c r="D7360" s="21" t="s">
        <v>51555</v>
      </c>
      <c r="E7360" s="21" t="s">
        <v>51556</v>
      </c>
      <c r="F7360" s="21" t="s">
        <v>15060</v>
      </c>
    </row>
    <row r="7361" spans="1:6" ht="32" customHeight="1">
      <c r="A7361" s="19" t="s">
        <v>51557</v>
      </c>
      <c r="B7361" s="20" t="s">
        <v>51558</v>
      </c>
      <c r="C7361" s="21" t="s">
        <v>51559</v>
      </c>
      <c r="D7361" s="21" t="s">
        <v>51560</v>
      </c>
      <c r="E7361" s="21" t="s">
        <v>51561</v>
      </c>
      <c r="F7361" s="21" t="s">
        <v>15060</v>
      </c>
    </row>
    <row r="7362" spans="1:6" ht="32" customHeight="1">
      <c r="A7362" s="19" t="s">
        <v>51562</v>
      </c>
      <c r="B7362" s="20" t="s">
        <v>51563</v>
      </c>
      <c r="C7362" s="21" t="s">
        <v>51564</v>
      </c>
      <c r="D7362" s="21" t="s">
        <v>51565</v>
      </c>
      <c r="E7362" s="21" t="s">
        <v>51566</v>
      </c>
      <c r="F7362" s="21" t="s">
        <v>15060</v>
      </c>
    </row>
    <row r="7363" spans="1:6" ht="32" customHeight="1">
      <c r="A7363" s="19" t="s">
        <v>51567</v>
      </c>
      <c r="B7363" s="20" t="s">
        <v>51568</v>
      </c>
      <c r="C7363" s="21" t="s">
        <v>51569</v>
      </c>
      <c r="D7363" s="21" t="s">
        <v>51570</v>
      </c>
      <c r="E7363" s="21" t="s">
        <v>51571</v>
      </c>
      <c r="F7363" s="21" t="s">
        <v>15060</v>
      </c>
    </row>
    <row r="7364" spans="1:6" ht="32" customHeight="1">
      <c r="A7364" s="19" t="s">
        <v>51572</v>
      </c>
      <c r="B7364" s="20" t="s">
        <v>51573</v>
      </c>
      <c r="C7364" s="21" t="s">
        <v>51574</v>
      </c>
      <c r="D7364" s="21" t="s">
        <v>51575</v>
      </c>
      <c r="E7364" s="21" t="s">
        <v>51576</v>
      </c>
      <c r="F7364" s="21" t="s">
        <v>15060</v>
      </c>
    </row>
    <row r="7365" spans="1:6" ht="32" customHeight="1">
      <c r="A7365" s="19" t="s">
        <v>51577</v>
      </c>
      <c r="B7365" s="20" t="s">
        <v>51578</v>
      </c>
      <c r="C7365" s="21" t="s">
        <v>51579</v>
      </c>
      <c r="D7365" s="21" t="s">
        <v>51580</v>
      </c>
      <c r="E7365" s="21" t="s">
        <v>51581</v>
      </c>
      <c r="F7365" s="21" t="s">
        <v>15060</v>
      </c>
    </row>
    <row r="7366" spans="1:6" ht="32" customHeight="1">
      <c r="A7366" s="19" t="s">
        <v>51582</v>
      </c>
      <c r="B7366" s="20" t="s">
        <v>51583</v>
      </c>
      <c r="C7366" s="21" t="s">
        <v>51584</v>
      </c>
      <c r="D7366" s="21" t="s">
        <v>51585</v>
      </c>
      <c r="E7366" s="21" t="s">
        <v>51586</v>
      </c>
      <c r="F7366" s="21" t="s">
        <v>15060</v>
      </c>
    </row>
    <row r="7367" spans="1:6" ht="32" customHeight="1">
      <c r="A7367" s="19" t="s">
        <v>51587</v>
      </c>
      <c r="B7367" s="20" t="s">
        <v>51588</v>
      </c>
      <c r="C7367" s="21" t="s">
        <v>51589</v>
      </c>
      <c r="D7367" s="21" t="s">
        <v>51590</v>
      </c>
      <c r="E7367" s="21" t="s">
        <v>51591</v>
      </c>
      <c r="F7367" s="21" t="s">
        <v>15060</v>
      </c>
    </row>
    <row r="7368" spans="1:6" ht="32" customHeight="1">
      <c r="A7368" s="19" t="s">
        <v>51592</v>
      </c>
      <c r="B7368" s="20" t="s">
        <v>51593</v>
      </c>
      <c r="C7368" s="21" t="s">
        <v>51594</v>
      </c>
      <c r="D7368" s="21" t="s">
        <v>51595</v>
      </c>
      <c r="E7368" s="21" t="s">
        <v>51596</v>
      </c>
      <c r="F7368" s="21" t="s">
        <v>15060</v>
      </c>
    </row>
    <row r="7369" spans="1:6" ht="32" customHeight="1">
      <c r="A7369" s="19" t="s">
        <v>51597</v>
      </c>
      <c r="B7369" s="20" t="s">
        <v>51598</v>
      </c>
      <c r="C7369" s="21" t="s">
        <v>51599</v>
      </c>
      <c r="D7369" s="21" t="s">
        <v>51600</v>
      </c>
      <c r="E7369" s="21" t="s">
        <v>51601</v>
      </c>
      <c r="F7369" s="21" t="s">
        <v>15060</v>
      </c>
    </row>
    <row r="7370" spans="1:6" ht="32" customHeight="1">
      <c r="A7370" s="19" t="s">
        <v>51602</v>
      </c>
      <c r="B7370" s="20" t="s">
        <v>51603</v>
      </c>
      <c r="C7370" s="21" t="s">
        <v>51604</v>
      </c>
      <c r="D7370" s="21" t="s">
        <v>51605</v>
      </c>
      <c r="E7370" s="21" t="s">
        <v>51606</v>
      </c>
      <c r="F7370" s="21" t="s">
        <v>15060</v>
      </c>
    </row>
    <row r="7371" spans="1:6" ht="32" customHeight="1">
      <c r="A7371" s="19" t="s">
        <v>51607</v>
      </c>
      <c r="B7371" s="20" t="s">
        <v>51608</v>
      </c>
      <c r="C7371" s="21" t="s">
        <v>51609</v>
      </c>
      <c r="D7371" s="21" t="s">
        <v>51610</v>
      </c>
      <c r="E7371" s="21" t="s">
        <v>51611</v>
      </c>
      <c r="F7371" s="21" t="s">
        <v>15060</v>
      </c>
    </row>
    <row r="7372" spans="1:6" ht="32" customHeight="1">
      <c r="A7372" s="19" t="s">
        <v>51612</v>
      </c>
      <c r="B7372" s="20" t="s">
        <v>51613</v>
      </c>
      <c r="C7372" s="21" t="s">
        <v>51614</v>
      </c>
      <c r="D7372" s="21" t="s">
        <v>51615</v>
      </c>
      <c r="E7372" s="21" t="s">
        <v>51616</v>
      </c>
      <c r="F7372" s="21" t="s">
        <v>15060</v>
      </c>
    </row>
    <row r="7373" spans="1:6" ht="32" customHeight="1">
      <c r="A7373" s="19" t="s">
        <v>51617</v>
      </c>
      <c r="B7373" s="20" t="s">
        <v>51618</v>
      </c>
      <c r="C7373" s="21" t="s">
        <v>51619</v>
      </c>
      <c r="D7373" s="21" t="s">
        <v>51620</v>
      </c>
      <c r="E7373" s="21" t="s">
        <v>51621</v>
      </c>
      <c r="F7373" s="21" t="s">
        <v>15060</v>
      </c>
    </row>
    <row r="7374" spans="1:6" ht="32" customHeight="1">
      <c r="A7374" s="19" t="s">
        <v>51622</v>
      </c>
      <c r="B7374" s="20" t="s">
        <v>51623</v>
      </c>
      <c r="C7374" s="21" t="s">
        <v>51624</v>
      </c>
      <c r="D7374" s="21" t="s">
        <v>51625</v>
      </c>
      <c r="E7374" s="21" t="s">
        <v>51626</v>
      </c>
      <c r="F7374" s="21" t="s">
        <v>15060</v>
      </c>
    </row>
    <row r="7375" spans="1:6" ht="32" customHeight="1">
      <c r="A7375" s="19" t="s">
        <v>51627</v>
      </c>
      <c r="B7375" s="20" t="s">
        <v>51628</v>
      </c>
      <c r="C7375" s="21" t="s">
        <v>51629</v>
      </c>
      <c r="D7375" s="21" t="s">
        <v>51630</v>
      </c>
      <c r="E7375" s="21" t="s">
        <v>51631</v>
      </c>
      <c r="F7375" s="21" t="s">
        <v>15060</v>
      </c>
    </row>
    <row r="7376" spans="1:6" ht="32" customHeight="1">
      <c r="A7376" s="19" t="s">
        <v>51632</v>
      </c>
      <c r="B7376" s="20" t="s">
        <v>51633</v>
      </c>
      <c r="C7376" s="21" t="s">
        <v>51634</v>
      </c>
      <c r="D7376" s="21" t="s">
        <v>51635</v>
      </c>
      <c r="E7376" s="21" t="s">
        <v>51636</v>
      </c>
      <c r="F7376" s="21" t="s">
        <v>15060</v>
      </c>
    </row>
    <row r="7377" spans="1:6" ht="32" customHeight="1">
      <c r="A7377" s="19" t="s">
        <v>51637</v>
      </c>
      <c r="B7377" s="20" t="s">
        <v>51638</v>
      </c>
      <c r="C7377" s="21" t="s">
        <v>51639</v>
      </c>
      <c r="D7377" s="21" t="s">
        <v>51640</v>
      </c>
      <c r="E7377" s="21" t="s">
        <v>51641</v>
      </c>
      <c r="F7377" s="21" t="s">
        <v>15060</v>
      </c>
    </row>
    <row r="7378" spans="1:6" ht="32" customHeight="1">
      <c r="A7378" s="19" t="s">
        <v>51642</v>
      </c>
      <c r="B7378" s="20" t="s">
        <v>51643</v>
      </c>
      <c r="C7378" s="21" t="s">
        <v>51644</v>
      </c>
      <c r="D7378" s="21" t="s">
        <v>51645</v>
      </c>
      <c r="E7378" s="21" t="s">
        <v>51646</v>
      </c>
      <c r="F7378" s="21" t="s">
        <v>15060</v>
      </c>
    </row>
    <row r="7379" spans="1:6" ht="32" customHeight="1">
      <c r="A7379" s="19" t="s">
        <v>51647</v>
      </c>
      <c r="B7379" s="20" t="s">
        <v>51648</v>
      </c>
      <c r="C7379" s="21" t="s">
        <v>51649</v>
      </c>
      <c r="D7379" s="21" t="s">
        <v>51650</v>
      </c>
      <c r="E7379" s="21" t="s">
        <v>51651</v>
      </c>
      <c r="F7379" s="21" t="s">
        <v>15060</v>
      </c>
    </row>
    <row r="7380" spans="1:6" ht="32" customHeight="1">
      <c r="A7380" s="19" t="s">
        <v>51652</v>
      </c>
      <c r="B7380" s="20" t="s">
        <v>51653</v>
      </c>
      <c r="C7380" s="21" t="s">
        <v>51654</v>
      </c>
      <c r="D7380" s="21" t="s">
        <v>51655</v>
      </c>
      <c r="E7380" s="21" t="s">
        <v>51656</v>
      </c>
      <c r="F7380" s="21" t="s">
        <v>15060</v>
      </c>
    </row>
    <row r="7381" spans="1:6" ht="32" customHeight="1">
      <c r="A7381" s="19" t="s">
        <v>51657</v>
      </c>
      <c r="B7381" s="20" t="s">
        <v>51658</v>
      </c>
      <c r="C7381" s="21" t="s">
        <v>51659</v>
      </c>
      <c r="D7381" s="21" t="s">
        <v>51660</v>
      </c>
      <c r="E7381" s="21" t="s">
        <v>51661</v>
      </c>
      <c r="F7381" s="21" t="s">
        <v>15060</v>
      </c>
    </row>
    <row r="7382" spans="1:6" ht="32" customHeight="1">
      <c r="A7382" s="19" t="s">
        <v>51662</v>
      </c>
      <c r="B7382" s="20" t="s">
        <v>51663</v>
      </c>
      <c r="C7382" s="21" t="s">
        <v>51664</v>
      </c>
      <c r="D7382" s="21" t="s">
        <v>51665</v>
      </c>
      <c r="E7382" s="21" t="s">
        <v>51666</v>
      </c>
      <c r="F7382" s="21" t="s">
        <v>15060</v>
      </c>
    </row>
    <row r="7383" spans="1:6" ht="32" customHeight="1">
      <c r="A7383" s="19" t="s">
        <v>51667</v>
      </c>
      <c r="B7383" s="20" t="s">
        <v>51668</v>
      </c>
      <c r="C7383" s="21" t="s">
        <v>51669</v>
      </c>
      <c r="D7383" s="21" t="s">
        <v>51670</v>
      </c>
      <c r="E7383" s="21" t="s">
        <v>51671</v>
      </c>
      <c r="F7383" s="21" t="s">
        <v>15060</v>
      </c>
    </row>
    <row r="7384" spans="1:6" ht="32" customHeight="1">
      <c r="A7384" s="19" t="s">
        <v>51672</v>
      </c>
      <c r="B7384" s="20" t="s">
        <v>51673</v>
      </c>
      <c r="C7384" s="21" t="s">
        <v>51674</v>
      </c>
      <c r="D7384" s="21" t="s">
        <v>51675</v>
      </c>
      <c r="E7384" s="21" t="s">
        <v>51676</v>
      </c>
      <c r="F7384" s="21" t="s">
        <v>15060</v>
      </c>
    </row>
    <row r="7385" spans="1:6" ht="32" customHeight="1">
      <c r="A7385" s="19" t="s">
        <v>51677</v>
      </c>
      <c r="B7385" s="20" t="s">
        <v>51678</v>
      </c>
      <c r="C7385" s="21" t="s">
        <v>51679</v>
      </c>
      <c r="D7385" s="21" t="s">
        <v>51680</v>
      </c>
      <c r="E7385" s="21" t="s">
        <v>51681</v>
      </c>
      <c r="F7385" s="21" t="s">
        <v>15060</v>
      </c>
    </row>
    <row r="7386" spans="1:6" ht="32" customHeight="1">
      <c r="A7386" s="19" t="s">
        <v>51682</v>
      </c>
      <c r="B7386" s="20" t="s">
        <v>51683</v>
      </c>
      <c r="C7386" s="21" t="s">
        <v>51684</v>
      </c>
      <c r="D7386" s="21" t="s">
        <v>51685</v>
      </c>
      <c r="E7386" s="21" t="s">
        <v>51686</v>
      </c>
      <c r="F7386" s="21" t="s">
        <v>15060</v>
      </c>
    </row>
    <row r="7387" spans="1:6" ht="32" customHeight="1">
      <c r="A7387" s="19" t="s">
        <v>51687</v>
      </c>
      <c r="B7387" s="20" t="s">
        <v>51688</v>
      </c>
      <c r="C7387" s="21" t="s">
        <v>51689</v>
      </c>
      <c r="D7387" s="21" t="s">
        <v>51690</v>
      </c>
      <c r="E7387" s="21" t="s">
        <v>51691</v>
      </c>
      <c r="F7387" s="21" t="s">
        <v>15060</v>
      </c>
    </row>
    <row r="7388" spans="1:6" ht="32" customHeight="1">
      <c r="A7388" s="19" t="s">
        <v>51692</v>
      </c>
      <c r="B7388" s="20" t="s">
        <v>51693</v>
      </c>
      <c r="C7388" s="21" t="s">
        <v>51694</v>
      </c>
      <c r="D7388" s="21" t="s">
        <v>51695</v>
      </c>
      <c r="E7388" s="21" t="s">
        <v>51696</v>
      </c>
      <c r="F7388" s="21" t="s">
        <v>15060</v>
      </c>
    </row>
    <row r="7389" spans="1:6" ht="32" customHeight="1">
      <c r="A7389" s="19" t="s">
        <v>51697</v>
      </c>
      <c r="B7389" s="20" t="s">
        <v>51698</v>
      </c>
      <c r="C7389" s="21" t="s">
        <v>51699</v>
      </c>
      <c r="D7389" s="21" t="s">
        <v>51700</v>
      </c>
      <c r="E7389" s="21" t="s">
        <v>51701</v>
      </c>
      <c r="F7389" s="21" t="s">
        <v>15060</v>
      </c>
    </row>
    <row r="7390" spans="1:6" ht="32" customHeight="1">
      <c r="A7390" s="19" t="s">
        <v>51702</v>
      </c>
      <c r="B7390" s="20" t="s">
        <v>51703</v>
      </c>
      <c r="C7390" s="21" t="s">
        <v>51704</v>
      </c>
      <c r="D7390" s="21" t="s">
        <v>51705</v>
      </c>
      <c r="E7390" s="21" t="s">
        <v>51706</v>
      </c>
      <c r="F7390" s="21" t="s">
        <v>15060</v>
      </c>
    </row>
    <row r="7391" spans="1:6" ht="32" customHeight="1">
      <c r="A7391" s="19" t="s">
        <v>51707</v>
      </c>
      <c r="B7391" s="20" t="s">
        <v>51708</v>
      </c>
      <c r="C7391" s="21" t="s">
        <v>51709</v>
      </c>
      <c r="D7391" s="21" t="s">
        <v>51710</v>
      </c>
      <c r="E7391" s="21" t="s">
        <v>51711</v>
      </c>
      <c r="F7391" s="21" t="s">
        <v>15060</v>
      </c>
    </row>
    <row r="7392" spans="1:6" ht="32" customHeight="1">
      <c r="A7392" s="19" t="s">
        <v>51712</v>
      </c>
      <c r="B7392" s="20" t="s">
        <v>51713</v>
      </c>
      <c r="C7392" s="21" t="s">
        <v>51714</v>
      </c>
      <c r="D7392" s="21" t="s">
        <v>51715</v>
      </c>
      <c r="E7392" s="21" t="s">
        <v>51716</v>
      </c>
      <c r="F7392" s="21" t="s">
        <v>15060</v>
      </c>
    </row>
    <row r="7393" spans="1:6" ht="32" customHeight="1">
      <c r="A7393" s="19" t="s">
        <v>51717</v>
      </c>
      <c r="B7393" s="20" t="s">
        <v>51718</v>
      </c>
      <c r="C7393" s="21" t="s">
        <v>51719</v>
      </c>
      <c r="D7393" s="21" t="s">
        <v>51720</v>
      </c>
      <c r="E7393" s="21" t="s">
        <v>51721</v>
      </c>
      <c r="F7393" s="21" t="s">
        <v>15060</v>
      </c>
    </row>
    <row r="7394" spans="1:6" ht="32" customHeight="1">
      <c r="A7394" s="19" t="s">
        <v>51722</v>
      </c>
      <c r="B7394" s="20" t="s">
        <v>51723</v>
      </c>
      <c r="C7394" s="21" t="s">
        <v>51724</v>
      </c>
      <c r="D7394" s="21" t="s">
        <v>51725</v>
      </c>
      <c r="E7394" s="21" t="s">
        <v>51726</v>
      </c>
      <c r="F7394" s="21" t="s">
        <v>15060</v>
      </c>
    </row>
    <row r="7395" spans="1:6" ht="32" customHeight="1">
      <c r="A7395" s="19" t="s">
        <v>51727</v>
      </c>
      <c r="B7395" s="20" t="s">
        <v>51728</v>
      </c>
      <c r="C7395" s="21" t="s">
        <v>51729</v>
      </c>
      <c r="D7395" s="21" t="s">
        <v>51730</v>
      </c>
      <c r="E7395" s="21" t="s">
        <v>51731</v>
      </c>
      <c r="F7395" s="21" t="s">
        <v>15060</v>
      </c>
    </row>
    <row r="7396" spans="1:6" ht="32" customHeight="1">
      <c r="A7396" s="19" t="s">
        <v>51732</v>
      </c>
      <c r="B7396" s="20" t="s">
        <v>51733</v>
      </c>
      <c r="C7396" s="21" t="s">
        <v>51734</v>
      </c>
      <c r="D7396" s="21" t="s">
        <v>51735</v>
      </c>
      <c r="E7396" s="21" t="s">
        <v>51736</v>
      </c>
      <c r="F7396" s="21" t="s">
        <v>15060</v>
      </c>
    </row>
    <row r="7397" spans="1:6" ht="32" customHeight="1">
      <c r="A7397" s="19" t="s">
        <v>51737</v>
      </c>
      <c r="B7397" s="20" t="s">
        <v>51738</v>
      </c>
      <c r="C7397" s="21" t="s">
        <v>51739</v>
      </c>
      <c r="D7397" s="21" t="s">
        <v>51740</v>
      </c>
      <c r="E7397" s="21" t="s">
        <v>51741</v>
      </c>
      <c r="F7397" s="21" t="s">
        <v>15060</v>
      </c>
    </row>
    <row r="7398" spans="1:6" ht="32" customHeight="1">
      <c r="A7398" s="19" t="s">
        <v>51742</v>
      </c>
      <c r="B7398" s="20" t="s">
        <v>51743</v>
      </c>
      <c r="C7398" s="21" t="s">
        <v>51744</v>
      </c>
      <c r="D7398" s="21" t="s">
        <v>51745</v>
      </c>
      <c r="E7398" s="21" t="s">
        <v>51746</v>
      </c>
      <c r="F7398" s="21" t="s">
        <v>15060</v>
      </c>
    </row>
    <row r="7399" spans="1:6" ht="32" customHeight="1">
      <c r="A7399" s="19" t="s">
        <v>51747</v>
      </c>
      <c r="B7399" s="20" t="s">
        <v>51748</v>
      </c>
      <c r="C7399" s="21" t="s">
        <v>51749</v>
      </c>
      <c r="D7399" s="21" t="s">
        <v>51750</v>
      </c>
      <c r="E7399" s="21" t="s">
        <v>51751</v>
      </c>
      <c r="F7399" s="21" t="s">
        <v>15060</v>
      </c>
    </row>
    <row r="7400" spans="1:6" ht="32" customHeight="1">
      <c r="A7400" s="19" t="s">
        <v>51752</v>
      </c>
      <c r="B7400" s="20" t="s">
        <v>51753</v>
      </c>
      <c r="C7400" s="21" t="s">
        <v>51754</v>
      </c>
      <c r="D7400" s="21" t="s">
        <v>51755</v>
      </c>
      <c r="E7400" s="21" t="s">
        <v>51756</v>
      </c>
      <c r="F7400" s="21" t="s">
        <v>15060</v>
      </c>
    </row>
    <row r="7401" spans="1:6" ht="32" customHeight="1">
      <c r="A7401" s="19" t="s">
        <v>51757</v>
      </c>
      <c r="B7401" s="20" t="s">
        <v>51758</v>
      </c>
      <c r="C7401" s="21" t="s">
        <v>51759</v>
      </c>
      <c r="D7401" s="21" t="s">
        <v>51760</v>
      </c>
      <c r="E7401" s="21" t="s">
        <v>51761</v>
      </c>
      <c r="F7401" s="21" t="s">
        <v>15060</v>
      </c>
    </row>
    <row r="7402" spans="1:6" ht="32" customHeight="1">
      <c r="A7402" s="19" t="s">
        <v>51762</v>
      </c>
      <c r="B7402" s="20" t="s">
        <v>51763</v>
      </c>
      <c r="C7402" s="21" t="s">
        <v>51764</v>
      </c>
      <c r="D7402" s="21" t="s">
        <v>51765</v>
      </c>
      <c r="E7402" s="21" t="s">
        <v>51766</v>
      </c>
      <c r="F7402" s="21" t="s">
        <v>15060</v>
      </c>
    </row>
    <row r="7403" spans="1:6" ht="32" customHeight="1">
      <c r="A7403" s="19" t="s">
        <v>51767</v>
      </c>
      <c r="B7403" s="20" t="s">
        <v>51768</v>
      </c>
      <c r="C7403" s="21" t="s">
        <v>51769</v>
      </c>
      <c r="D7403" s="21" t="s">
        <v>51770</v>
      </c>
      <c r="E7403" s="21" t="s">
        <v>51771</v>
      </c>
      <c r="F7403" s="21" t="s">
        <v>15060</v>
      </c>
    </row>
    <row r="7404" spans="1:6" ht="32" customHeight="1">
      <c r="A7404" s="19" t="s">
        <v>51772</v>
      </c>
      <c r="B7404" s="20" t="s">
        <v>51773</v>
      </c>
      <c r="C7404" s="21" t="s">
        <v>51774</v>
      </c>
      <c r="D7404" s="21" t="s">
        <v>51775</v>
      </c>
      <c r="E7404" s="21" t="s">
        <v>51776</v>
      </c>
      <c r="F7404" s="21" t="s">
        <v>15060</v>
      </c>
    </row>
    <row r="7405" spans="1:6" ht="32" customHeight="1">
      <c r="A7405" s="19" t="s">
        <v>51777</v>
      </c>
      <c r="B7405" s="20" t="s">
        <v>51778</v>
      </c>
      <c r="C7405" s="21" t="s">
        <v>51779</v>
      </c>
      <c r="D7405" s="21" t="s">
        <v>51780</v>
      </c>
      <c r="E7405" s="21" t="s">
        <v>51781</v>
      </c>
      <c r="F7405" s="21" t="s">
        <v>15060</v>
      </c>
    </row>
    <row r="7406" spans="1:6" ht="32" customHeight="1">
      <c r="A7406" s="19" t="s">
        <v>51782</v>
      </c>
      <c r="B7406" s="20" t="s">
        <v>51783</v>
      </c>
      <c r="C7406" s="21" t="s">
        <v>51784</v>
      </c>
      <c r="D7406" s="21" t="s">
        <v>51785</v>
      </c>
      <c r="E7406" s="21" t="s">
        <v>51786</v>
      </c>
      <c r="F7406" s="21" t="s">
        <v>15060</v>
      </c>
    </row>
    <row r="7407" spans="1:6" ht="32" customHeight="1">
      <c r="A7407" s="19" t="s">
        <v>51787</v>
      </c>
      <c r="B7407" s="20" t="s">
        <v>51788</v>
      </c>
      <c r="C7407" s="21" t="s">
        <v>51789</v>
      </c>
      <c r="D7407" s="21" t="s">
        <v>51790</v>
      </c>
      <c r="E7407" s="21" t="s">
        <v>51791</v>
      </c>
      <c r="F7407" s="21" t="s">
        <v>15060</v>
      </c>
    </row>
    <row r="7408" spans="1:6" ht="32" customHeight="1">
      <c r="A7408" s="19" t="s">
        <v>51792</v>
      </c>
      <c r="B7408" s="20" t="s">
        <v>51793</v>
      </c>
      <c r="C7408" s="21" t="s">
        <v>51794</v>
      </c>
      <c r="D7408" s="21" t="s">
        <v>51795</v>
      </c>
      <c r="E7408" s="21" t="s">
        <v>51796</v>
      </c>
      <c r="F7408" s="21" t="s">
        <v>15060</v>
      </c>
    </row>
    <row r="7409" spans="1:6" ht="32" customHeight="1">
      <c r="A7409" s="19" t="s">
        <v>51797</v>
      </c>
      <c r="B7409" s="20" t="s">
        <v>51798</v>
      </c>
      <c r="C7409" s="21" t="s">
        <v>51799</v>
      </c>
      <c r="D7409" s="21" t="s">
        <v>51800</v>
      </c>
      <c r="E7409" s="21" t="s">
        <v>51801</v>
      </c>
      <c r="F7409" s="21" t="s">
        <v>15060</v>
      </c>
    </row>
    <row r="7410" spans="1:6" ht="32" customHeight="1">
      <c r="A7410" s="19" t="s">
        <v>51802</v>
      </c>
      <c r="B7410" s="20" t="s">
        <v>51803</v>
      </c>
      <c r="C7410" s="21" t="s">
        <v>51804</v>
      </c>
      <c r="D7410" s="21" t="s">
        <v>51805</v>
      </c>
      <c r="E7410" s="21" t="s">
        <v>51806</v>
      </c>
      <c r="F7410" s="21" t="s">
        <v>15060</v>
      </c>
    </row>
    <row r="7411" spans="1:6" ht="32" customHeight="1">
      <c r="A7411" s="19" t="s">
        <v>51807</v>
      </c>
      <c r="B7411" s="20" t="s">
        <v>51808</v>
      </c>
      <c r="C7411" s="21" t="s">
        <v>51809</v>
      </c>
      <c r="D7411" s="21" t="s">
        <v>51810</v>
      </c>
      <c r="E7411" s="21" t="s">
        <v>51811</v>
      </c>
      <c r="F7411" s="21" t="s">
        <v>15060</v>
      </c>
    </row>
    <row r="7412" spans="1:6" ht="32" customHeight="1">
      <c r="A7412" s="19" t="s">
        <v>51812</v>
      </c>
      <c r="B7412" s="20" t="s">
        <v>51813</v>
      </c>
      <c r="C7412" s="21" t="s">
        <v>51814</v>
      </c>
      <c r="D7412" s="21" t="s">
        <v>51815</v>
      </c>
      <c r="E7412" s="21" t="s">
        <v>51816</v>
      </c>
      <c r="F7412" s="21" t="s">
        <v>15060</v>
      </c>
    </row>
    <row r="7413" spans="1:6" ht="32" customHeight="1">
      <c r="A7413" s="19" t="s">
        <v>51817</v>
      </c>
      <c r="B7413" s="20" t="s">
        <v>51818</v>
      </c>
      <c r="C7413" s="21" t="s">
        <v>51819</v>
      </c>
      <c r="D7413" s="21" t="s">
        <v>51820</v>
      </c>
      <c r="E7413" s="21" t="s">
        <v>51821</v>
      </c>
      <c r="F7413" s="21" t="s">
        <v>15060</v>
      </c>
    </row>
    <row r="7414" spans="1:6" ht="32" customHeight="1">
      <c r="A7414" s="19" t="s">
        <v>51822</v>
      </c>
      <c r="B7414" s="20" t="s">
        <v>51823</v>
      </c>
      <c r="C7414" s="21" t="s">
        <v>51824</v>
      </c>
      <c r="D7414" s="21" t="s">
        <v>51825</v>
      </c>
      <c r="E7414" s="21" t="s">
        <v>51826</v>
      </c>
      <c r="F7414" s="21" t="s">
        <v>15060</v>
      </c>
    </row>
    <row r="7415" spans="1:6" ht="32" customHeight="1">
      <c r="A7415" s="19" t="s">
        <v>51827</v>
      </c>
      <c r="B7415" s="20" t="s">
        <v>51828</v>
      </c>
      <c r="C7415" s="21" t="s">
        <v>51829</v>
      </c>
      <c r="D7415" s="21" t="s">
        <v>51830</v>
      </c>
      <c r="E7415" s="21" t="s">
        <v>51831</v>
      </c>
      <c r="F7415" s="21" t="s">
        <v>15060</v>
      </c>
    </row>
    <row r="7416" spans="1:6" ht="32" customHeight="1">
      <c r="A7416" s="19" t="s">
        <v>51832</v>
      </c>
      <c r="B7416" s="20" t="s">
        <v>51833</v>
      </c>
      <c r="C7416" s="21" t="s">
        <v>51834</v>
      </c>
      <c r="D7416" s="21" t="s">
        <v>51835</v>
      </c>
      <c r="E7416" s="21" t="s">
        <v>51836</v>
      </c>
      <c r="F7416" s="21" t="s">
        <v>15060</v>
      </c>
    </row>
    <row r="7417" spans="1:6" ht="32" customHeight="1">
      <c r="A7417" s="19" t="s">
        <v>51837</v>
      </c>
      <c r="B7417" s="20" t="s">
        <v>51838</v>
      </c>
      <c r="C7417" s="21" t="s">
        <v>51839</v>
      </c>
      <c r="D7417" s="21" t="s">
        <v>51840</v>
      </c>
      <c r="E7417" s="21" t="s">
        <v>51841</v>
      </c>
      <c r="F7417" s="21" t="s">
        <v>15060</v>
      </c>
    </row>
    <row r="7418" spans="1:6" ht="32" customHeight="1">
      <c r="A7418" s="19" t="s">
        <v>51842</v>
      </c>
      <c r="B7418" s="20" t="s">
        <v>51843</v>
      </c>
      <c r="C7418" s="21" t="s">
        <v>51844</v>
      </c>
      <c r="D7418" s="21" t="s">
        <v>51845</v>
      </c>
      <c r="E7418" s="21" t="s">
        <v>51846</v>
      </c>
      <c r="F7418" s="21" t="s">
        <v>15060</v>
      </c>
    </row>
    <row r="7419" spans="1:6" ht="32" customHeight="1">
      <c r="A7419" s="19" t="s">
        <v>51847</v>
      </c>
      <c r="B7419" s="20" t="s">
        <v>51848</v>
      </c>
      <c r="C7419" s="21" t="s">
        <v>51849</v>
      </c>
      <c r="D7419" s="21" t="s">
        <v>51850</v>
      </c>
      <c r="E7419" s="21" t="s">
        <v>51851</v>
      </c>
      <c r="F7419" s="21" t="s">
        <v>15060</v>
      </c>
    </row>
    <row r="7420" spans="1:6" ht="32" customHeight="1">
      <c r="A7420" s="19" t="s">
        <v>51852</v>
      </c>
      <c r="B7420" s="20" t="s">
        <v>51853</v>
      </c>
      <c r="C7420" s="21" t="s">
        <v>51854</v>
      </c>
      <c r="D7420" s="21" t="s">
        <v>51855</v>
      </c>
      <c r="E7420" s="21" t="s">
        <v>51856</v>
      </c>
      <c r="F7420" s="21" t="s">
        <v>15060</v>
      </c>
    </row>
    <row r="7421" spans="1:6" ht="32" customHeight="1">
      <c r="A7421" s="19" t="s">
        <v>51857</v>
      </c>
      <c r="B7421" s="20" t="s">
        <v>51858</v>
      </c>
      <c r="C7421" s="21" t="s">
        <v>51859</v>
      </c>
      <c r="D7421" s="21" t="s">
        <v>51860</v>
      </c>
      <c r="E7421" s="21" t="s">
        <v>51861</v>
      </c>
      <c r="F7421" s="21" t="s">
        <v>15060</v>
      </c>
    </row>
    <row r="7422" spans="1:6" ht="32" customHeight="1">
      <c r="A7422" s="19" t="s">
        <v>51862</v>
      </c>
      <c r="B7422" s="20" t="s">
        <v>51863</v>
      </c>
      <c r="C7422" s="21" t="s">
        <v>51864</v>
      </c>
      <c r="D7422" s="21" t="s">
        <v>51865</v>
      </c>
      <c r="E7422" s="21" t="s">
        <v>51866</v>
      </c>
      <c r="F7422" s="21" t="s">
        <v>15060</v>
      </c>
    </row>
    <row r="7423" spans="1:6" ht="32" customHeight="1">
      <c r="A7423" s="19" t="s">
        <v>51867</v>
      </c>
      <c r="B7423" s="20" t="s">
        <v>51868</v>
      </c>
      <c r="C7423" s="21" t="s">
        <v>51869</v>
      </c>
      <c r="D7423" s="21" t="s">
        <v>51870</v>
      </c>
      <c r="E7423" s="21" t="s">
        <v>51871</v>
      </c>
      <c r="F7423" s="21" t="s">
        <v>15060</v>
      </c>
    </row>
    <row r="7424" spans="1:6" ht="32" customHeight="1">
      <c r="A7424" s="19" t="s">
        <v>51872</v>
      </c>
      <c r="B7424" s="20" t="s">
        <v>51873</v>
      </c>
      <c r="C7424" s="21" t="s">
        <v>51874</v>
      </c>
      <c r="D7424" s="21" t="s">
        <v>51875</v>
      </c>
      <c r="E7424" s="21" t="s">
        <v>51876</v>
      </c>
      <c r="F7424" s="21" t="s">
        <v>15060</v>
      </c>
    </row>
    <row r="7425" spans="1:6" ht="32" customHeight="1">
      <c r="A7425" s="19" t="s">
        <v>51877</v>
      </c>
      <c r="B7425" s="20" t="s">
        <v>51878</v>
      </c>
      <c r="C7425" s="21" t="s">
        <v>51879</v>
      </c>
      <c r="D7425" s="21" t="s">
        <v>51880</v>
      </c>
      <c r="E7425" s="21" t="s">
        <v>51881</v>
      </c>
      <c r="F7425" s="21" t="s">
        <v>15060</v>
      </c>
    </row>
    <row r="7426" spans="1:6" ht="32" customHeight="1">
      <c r="A7426" s="19" t="s">
        <v>51882</v>
      </c>
      <c r="B7426" s="20" t="s">
        <v>51883</v>
      </c>
      <c r="C7426" s="21" t="s">
        <v>51884</v>
      </c>
      <c r="D7426" s="21" t="s">
        <v>51885</v>
      </c>
      <c r="E7426" s="21" t="s">
        <v>51886</v>
      </c>
      <c r="F7426" s="21" t="s">
        <v>15060</v>
      </c>
    </row>
    <row r="7427" spans="1:6" ht="32" customHeight="1">
      <c r="A7427" s="19" t="s">
        <v>51887</v>
      </c>
      <c r="B7427" s="20" t="s">
        <v>51888</v>
      </c>
      <c r="C7427" s="21" t="s">
        <v>51889</v>
      </c>
      <c r="D7427" s="21" t="s">
        <v>51890</v>
      </c>
      <c r="E7427" s="21" t="s">
        <v>51891</v>
      </c>
      <c r="F7427" s="21" t="s">
        <v>15060</v>
      </c>
    </row>
    <row r="7428" spans="1:6" ht="32" customHeight="1">
      <c r="A7428" s="19" t="s">
        <v>51892</v>
      </c>
      <c r="B7428" s="20" t="s">
        <v>51893</v>
      </c>
      <c r="C7428" s="21" t="s">
        <v>51894</v>
      </c>
      <c r="D7428" s="21" t="s">
        <v>51895</v>
      </c>
      <c r="E7428" s="21" t="s">
        <v>51896</v>
      </c>
      <c r="F7428" s="21" t="s">
        <v>15060</v>
      </c>
    </row>
    <row r="7429" spans="1:6" ht="32" customHeight="1">
      <c r="A7429" s="19" t="s">
        <v>51897</v>
      </c>
      <c r="B7429" s="20" t="s">
        <v>51898</v>
      </c>
      <c r="C7429" s="21" t="s">
        <v>51899</v>
      </c>
      <c r="D7429" s="21" t="s">
        <v>51900</v>
      </c>
      <c r="E7429" s="21" t="s">
        <v>51901</v>
      </c>
      <c r="F7429" s="21" t="s">
        <v>15060</v>
      </c>
    </row>
    <row r="7430" spans="1:6" ht="32" customHeight="1">
      <c r="A7430" s="19" t="s">
        <v>51902</v>
      </c>
      <c r="B7430" s="20" t="s">
        <v>51903</v>
      </c>
      <c r="C7430" s="21" t="s">
        <v>51904</v>
      </c>
      <c r="D7430" s="21" t="s">
        <v>51905</v>
      </c>
      <c r="E7430" s="21" t="s">
        <v>51906</v>
      </c>
      <c r="F7430" s="21" t="s">
        <v>15060</v>
      </c>
    </row>
    <row r="7431" spans="1:6" ht="32" customHeight="1">
      <c r="A7431" s="19" t="s">
        <v>51907</v>
      </c>
      <c r="B7431" s="20" t="s">
        <v>51908</v>
      </c>
      <c r="C7431" s="21" t="s">
        <v>51909</v>
      </c>
      <c r="D7431" s="21" t="s">
        <v>51910</v>
      </c>
      <c r="E7431" s="21" t="s">
        <v>51911</v>
      </c>
      <c r="F7431" s="21" t="s">
        <v>15060</v>
      </c>
    </row>
    <row r="7432" spans="1:6" ht="32" customHeight="1">
      <c r="A7432" s="19" t="s">
        <v>51912</v>
      </c>
      <c r="B7432" s="20" t="s">
        <v>51913</v>
      </c>
      <c r="C7432" s="21" t="s">
        <v>51914</v>
      </c>
      <c r="D7432" s="21" t="s">
        <v>51915</v>
      </c>
      <c r="E7432" s="21" t="s">
        <v>51916</v>
      </c>
      <c r="F7432" s="21" t="s">
        <v>15060</v>
      </c>
    </row>
    <row r="7433" spans="1:6" ht="32" customHeight="1">
      <c r="A7433" s="19" t="s">
        <v>51917</v>
      </c>
      <c r="B7433" s="20" t="s">
        <v>51918</v>
      </c>
      <c r="C7433" s="21" t="s">
        <v>51919</v>
      </c>
      <c r="D7433" s="21" t="s">
        <v>51920</v>
      </c>
      <c r="E7433" s="21" t="s">
        <v>51921</v>
      </c>
      <c r="F7433" s="21" t="s">
        <v>15060</v>
      </c>
    </row>
    <row r="7434" spans="1:6" ht="32" customHeight="1">
      <c r="A7434" s="19" t="s">
        <v>51922</v>
      </c>
      <c r="B7434" s="20" t="s">
        <v>51923</v>
      </c>
      <c r="C7434" s="21" t="s">
        <v>51924</v>
      </c>
      <c r="D7434" s="21" t="s">
        <v>51925</v>
      </c>
      <c r="E7434" s="21" t="s">
        <v>51926</v>
      </c>
      <c r="F7434" s="21" t="s">
        <v>15060</v>
      </c>
    </row>
    <row r="7435" spans="1:6" ht="32" customHeight="1">
      <c r="A7435" s="19" t="s">
        <v>51927</v>
      </c>
      <c r="B7435" s="20" t="s">
        <v>51928</v>
      </c>
      <c r="C7435" s="21" t="s">
        <v>51929</v>
      </c>
      <c r="D7435" s="21" t="s">
        <v>51930</v>
      </c>
      <c r="E7435" s="21" t="s">
        <v>51931</v>
      </c>
      <c r="F7435" s="21" t="s">
        <v>15060</v>
      </c>
    </row>
    <row r="7436" spans="1:6" ht="32" customHeight="1">
      <c r="A7436" s="19" t="s">
        <v>51932</v>
      </c>
      <c r="B7436" s="20" t="s">
        <v>51933</v>
      </c>
      <c r="C7436" s="21" t="s">
        <v>51934</v>
      </c>
      <c r="D7436" s="21" t="s">
        <v>51935</v>
      </c>
      <c r="E7436" s="21" t="s">
        <v>51936</v>
      </c>
      <c r="F7436" s="21" t="s">
        <v>15060</v>
      </c>
    </row>
    <row r="7437" spans="1:6" ht="32" customHeight="1">
      <c r="A7437" s="19" t="s">
        <v>51937</v>
      </c>
      <c r="B7437" s="20" t="s">
        <v>51938</v>
      </c>
      <c r="C7437" s="21" t="s">
        <v>51939</v>
      </c>
      <c r="D7437" s="21" t="s">
        <v>51940</v>
      </c>
      <c r="E7437" s="21" t="s">
        <v>51941</v>
      </c>
      <c r="F7437" s="21" t="s">
        <v>15060</v>
      </c>
    </row>
    <row r="7438" spans="1:6" ht="32" customHeight="1">
      <c r="A7438" s="19" t="s">
        <v>51942</v>
      </c>
      <c r="B7438" s="20" t="s">
        <v>51943</v>
      </c>
      <c r="C7438" s="21" t="s">
        <v>51944</v>
      </c>
      <c r="D7438" s="21" t="s">
        <v>51945</v>
      </c>
      <c r="E7438" s="21" t="s">
        <v>51946</v>
      </c>
      <c r="F7438" s="21" t="s">
        <v>15060</v>
      </c>
    </row>
    <row r="7439" spans="1:6" ht="32" customHeight="1">
      <c r="A7439" s="19" t="s">
        <v>51947</v>
      </c>
      <c r="B7439" s="20" t="s">
        <v>51948</v>
      </c>
      <c r="C7439" s="21" t="s">
        <v>51949</v>
      </c>
      <c r="D7439" s="21" t="s">
        <v>51950</v>
      </c>
      <c r="E7439" s="21" t="s">
        <v>51951</v>
      </c>
      <c r="F7439" s="21" t="s">
        <v>15060</v>
      </c>
    </row>
    <row r="7440" spans="1:6" ht="32" customHeight="1">
      <c r="A7440" s="19" t="s">
        <v>51952</v>
      </c>
      <c r="B7440" s="20" t="s">
        <v>51953</v>
      </c>
      <c r="C7440" s="21" t="s">
        <v>51954</v>
      </c>
      <c r="D7440" s="21" t="s">
        <v>51955</v>
      </c>
      <c r="E7440" s="21" t="s">
        <v>51956</v>
      </c>
      <c r="F7440" s="21" t="s">
        <v>15060</v>
      </c>
    </row>
    <row r="7441" spans="1:6" ht="32" customHeight="1">
      <c r="A7441" s="19" t="s">
        <v>51957</v>
      </c>
      <c r="B7441" s="20" t="s">
        <v>51958</v>
      </c>
      <c r="C7441" s="21" t="s">
        <v>51959</v>
      </c>
      <c r="D7441" s="21" t="s">
        <v>51960</v>
      </c>
      <c r="E7441" s="21" t="s">
        <v>51961</v>
      </c>
      <c r="F7441" s="21" t="s">
        <v>15060</v>
      </c>
    </row>
    <row r="7442" spans="1:6" ht="32" customHeight="1">
      <c r="A7442" s="19" t="s">
        <v>51962</v>
      </c>
      <c r="B7442" s="20" t="s">
        <v>51963</v>
      </c>
      <c r="C7442" s="21" t="s">
        <v>51964</v>
      </c>
      <c r="D7442" s="21" t="s">
        <v>51965</v>
      </c>
      <c r="E7442" s="21" t="s">
        <v>51966</v>
      </c>
      <c r="F7442" s="21" t="s">
        <v>15060</v>
      </c>
    </row>
    <row r="7443" spans="1:6" ht="32" customHeight="1">
      <c r="A7443" s="19" t="s">
        <v>51967</v>
      </c>
      <c r="B7443" s="20" t="s">
        <v>51968</v>
      </c>
      <c r="C7443" s="21" t="s">
        <v>51969</v>
      </c>
      <c r="D7443" s="21" t="s">
        <v>51970</v>
      </c>
      <c r="E7443" s="21" t="s">
        <v>51971</v>
      </c>
      <c r="F7443" s="21" t="s">
        <v>15060</v>
      </c>
    </row>
    <row r="7444" spans="1:6" ht="32" customHeight="1">
      <c r="A7444" s="19" t="s">
        <v>51972</v>
      </c>
      <c r="B7444" s="20" t="s">
        <v>51973</v>
      </c>
      <c r="C7444" s="21" t="s">
        <v>51974</v>
      </c>
      <c r="D7444" s="21" t="s">
        <v>51975</v>
      </c>
      <c r="E7444" s="21" t="s">
        <v>51976</v>
      </c>
      <c r="F7444" s="21" t="s">
        <v>15060</v>
      </c>
    </row>
    <row r="7445" spans="1:6" ht="32" customHeight="1">
      <c r="A7445" s="19" t="s">
        <v>51977</v>
      </c>
      <c r="B7445" s="20" t="s">
        <v>51978</v>
      </c>
      <c r="C7445" s="21" t="s">
        <v>51979</v>
      </c>
      <c r="D7445" s="21" t="s">
        <v>51980</v>
      </c>
      <c r="E7445" s="21" t="s">
        <v>51981</v>
      </c>
      <c r="F7445" s="21" t="s">
        <v>15060</v>
      </c>
    </row>
    <row r="7446" spans="1:6" ht="32" customHeight="1">
      <c r="A7446" s="19" t="s">
        <v>51982</v>
      </c>
      <c r="B7446" s="20" t="s">
        <v>51983</v>
      </c>
      <c r="C7446" s="21" t="s">
        <v>51984</v>
      </c>
      <c r="D7446" s="21" t="s">
        <v>51985</v>
      </c>
      <c r="E7446" s="21" t="s">
        <v>51986</v>
      </c>
      <c r="F7446" s="21" t="s">
        <v>15060</v>
      </c>
    </row>
    <row r="7447" spans="1:6" ht="32" customHeight="1">
      <c r="A7447" s="19" t="s">
        <v>51987</v>
      </c>
      <c r="B7447" s="20" t="s">
        <v>51988</v>
      </c>
      <c r="C7447" s="21" t="s">
        <v>51989</v>
      </c>
      <c r="D7447" s="21" t="s">
        <v>51990</v>
      </c>
      <c r="E7447" s="21" t="s">
        <v>51991</v>
      </c>
      <c r="F7447" s="21" t="s">
        <v>15060</v>
      </c>
    </row>
    <row r="7448" spans="1:6" ht="32" customHeight="1">
      <c r="A7448" s="19" t="s">
        <v>51992</v>
      </c>
      <c r="B7448" s="20" t="s">
        <v>51993</v>
      </c>
      <c r="C7448" s="21" t="s">
        <v>51994</v>
      </c>
      <c r="D7448" s="21" t="s">
        <v>51995</v>
      </c>
      <c r="E7448" s="21" t="s">
        <v>51996</v>
      </c>
      <c r="F7448" s="21" t="s">
        <v>15060</v>
      </c>
    </row>
    <row r="7449" spans="1:6" ht="32" customHeight="1">
      <c r="A7449" s="19" t="s">
        <v>51997</v>
      </c>
      <c r="B7449" s="20" t="s">
        <v>51998</v>
      </c>
      <c r="C7449" s="21" t="s">
        <v>51999</v>
      </c>
      <c r="D7449" s="21" t="s">
        <v>52000</v>
      </c>
      <c r="E7449" s="21" t="s">
        <v>52001</v>
      </c>
      <c r="F7449" s="21" t="s">
        <v>15060</v>
      </c>
    </row>
    <row r="7450" spans="1:6" ht="32" customHeight="1">
      <c r="A7450" s="19" t="s">
        <v>52002</v>
      </c>
      <c r="B7450" s="20" t="s">
        <v>52003</v>
      </c>
      <c r="C7450" s="21" t="s">
        <v>52004</v>
      </c>
      <c r="D7450" s="21" t="s">
        <v>52005</v>
      </c>
      <c r="E7450" s="21" t="s">
        <v>52006</v>
      </c>
      <c r="F7450" s="21" t="s">
        <v>15060</v>
      </c>
    </row>
    <row r="7451" spans="1:6" ht="32" customHeight="1">
      <c r="A7451" s="19" t="s">
        <v>52007</v>
      </c>
      <c r="B7451" s="20" t="s">
        <v>52008</v>
      </c>
      <c r="C7451" s="21" t="s">
        <v>52009</v>
      </c>
      <c r="D7451" s="21" t="s">
        <v>52010</v>
      </c>
      <c r="E7451" s="21" t="s">
        <v>52011</v>
      </c>
      <c r="F7451" s="21" t="s">
        <v>15060</v>
      </c>
    </row>
    <row r="7452" spans="1:6" ht="32" customHeight="1">
      <c r="A7452" s="19" t="s">
        <v>52012</v>
      </c>
      <c r="B7452" s="20" t="s">
        <v>52013</v>
      </c>
      <c r="C7452" s="21" t="s">
        <v>52014</v>
      </c>
      <c r="D7452" s="21" t="s">
        <v>52015</v>
      </c>
      <c r="E7452" s="21" t="s">
        <v>52016</v>
      </c>
      <c r="F7452" s="21" t="s">
        <v>15060</v>
      </c>
    </row>
    <row r="7453" spans="1:6" ht="32" customHeight="1">
      <c r="A7453" s="19" t="s">
        <v>52017</v>
      </c>
      <c r="B7453" s="20" t="s">
        <v>52018</v>
      </c>
      <c r="C7453" s="21" t="s">
        <v>52019</v>
      </c>
      <c r="D7453" s="21" t="s">
        <v>52020</v>
      </c>
      <c r="E7453" s="21" t="s">
        <v>52021</v>
      </c>
      <c r="F7453" s="21" t="s">
        <v>15060</v>
      </c>
    </row>
    <row r="7454" spans="1:6" ht="32" customHeight="1">
      <c r="A7454" s="19" t="s">
        <v>52022</v>
      </c>
      <c r="B7454" s="20" t="s">
        <v>52023</v>
      </c>
      <c r="C7454" s="21" t="s">
        <v>52024</v>
      </c>
      <c r="D7454" s="21" t="s">
        <v>52025</v>
      </c>
      <c r="E7454" s="21" t="s">
        <v>52026</v>
      </c>
      <c r="F7454" s="21" t="s">
        <v>15060</v>
      </c>
    </row>
    <row r="7455" spans="1:6" ht="32" customHeight="1">
      <c r="A7455" s="19" t="s">
        <v>52027</v>
      </c>
      <c r="B7455" s="20" t="s">
        <v>52028</v>
      </c>
      <c r="C7455" s="21" t="s">
        <v>52029</v>
      </c>
      <c r="D7455" s="21" t="s">
        <v>52030</v>
      </c>
      <c r="E7455" s="21" t="s">
        <v>52031</v>
      </c>
      <c r="F7455" s="21" t="s">
        <v>15060</v>
      </c>
    </row>
    <row r="7456" spans="1:6" ht="32" customHeight="1">
      <c r="A7456" s="19" t="s">
        <v>52032</v>
      </c>
      <c r="B7456" s="20" t="s">
        <v>52033</v>
      </c>
      <c r="C7456" s="21" t="s">
        <v>52034</v>
      </c>
      <c r="D7456" s="21" t="s">
        <v>52035</v>
      </c>
      <c r="E7456" s="21" t="s">
        <v>52036</v>
      </c>
      <c r="F7456" s="21" t="s">
        <v>15060</v>
      </c>
    </row>
    <row r="7457" spans="1:6" ht="32" customHeight="1">
      <c r="A7457" s="19" t="s">
        <v>52037</v>
      </c>
      <c r="B7457" s="20" t="s">
        <v>52038</v>
      </c>
      <c r="C7457" s="21" t="s">
        <v>52039</v>
      </c>
      <c r="D7457" s="21" t="s">
        <v>52040</v>
      </c>
      <c r="E7457" s="21" t="s">
        <v>52041</v>
      </c>
      <c r="F7457" s="21" t="s">
        <v>15060</v>
      </c>
    </row>
    <row r="7458" spans="1:6" ht="32" customHeight="1">
      <c r="A7458" s="19" t="s">
        <v>52042</v>
      </c>
      <c r="B7458" s="20" t="s">
        <v>52043</v>
      </c>
      <c r="C7458" s="21" t="s">
        <v>52044</v>
      </c>
      <c r="D7458" s="21" t="s">
        <v>52045</v>
      </c>
      <c r="E7458" s="21" t="s">
        <v>52046</v>
      </c>
      <c r="F7458" s="21" t="s">
        <v>15060</v>
      </c>
    </row>
    <row r="7459" spans="1:6" ht="32" customHeight="1">
      <c r="A7459" s="19" t="s">
        <v>52047</v>
      </c>
      <c r="B7459" s="20" t="s">
        <v>52048</v>
      </c>
      <c r="C7459" s="21" t="s">
        <v>52049</v>
      </c>
      <c r="D7459" s="21" t="s">
        <v>52050</v>
      </c>
      <c r="E7459" s="21" t="s">
        <v>52051</v>
      </c>
      <c r="F7459" s="21" t="s">
        <v>15060</v>
      </c>
    </row>
    <row r="7460" spans="1:6" ht="32" customHeight="1">
      <c r="A7460" s="19" t="s">
        <v>52052</v>
      </c>
      <c r="B7460" s="20" t="s">
        <v>52053</v>
      </c>
      <c r="C7460" s="21" t="s">
        <v>52054</v>
      </c>
      <c r="D7460" s="21" t="s">
        <v>52055</v>
      </c>
      <c r="E7460" s="21" t="s">
        <v>52056</v>
      </c>
      <c r="F7460" s="21" t="s">
        <v>15060</v>
      </c>
    </row>
    <row r="7461" spans="1:6" ht="32" customHeight="1">
      <c r="A7461" s="19" t="s">
        <v>52057</v>
      </c>
      <c r="B7461" s="20" t="s">
        <v>52058</v>
      </c>
      <c r="C7461" s="21" t="s">
        <v>52059</v>
      </c>
      <c r="D7461" s="21" t="s">
        <v>52060</v>
      </c>
      <c r="E7461" s="21" t="s">
        <v>52061</v>
      </c>
      <c r="F7461" s="21" t="s">
        <v>15060</v>
      </c>
    </row>
    <row r="7462" spans="1:6" ht="32" customHeight="1">
      <c r="A7462" s="19" t="s">
        <v>52062</v>
      </c>
      <c r="B7462" s="20" t="s">
        <v>52063</v>
      </c>
      <c r="C7462" s="21" t="s">
        <v>52064</v>
      </c>
      <c r="D7462" s="21" t="s">
        <v>52065</v>
      </c>
      <c r="E7462" s="21" t="s">
        <v>52066</v>
      </c>
      <c r="F7462" s="21" t="s">
        <v>15060</v>
      </c>
    </row>
    <row r="7463" spans="1:6" ht="32" customHeight="1">
      <c r="A7463" s="19" t="s">
        <v>52067</v>
      </c>
      <c r="B7463" s="20" t="s">
        <v>52068</v>
      </c>
      <c r="C7463" s="21" t="s">
        <v>52069</v>
      </c>
      <c r="D7463" s="21" t="s">
        <v>52070</v>
      </c>
      <c r="E7463" s="21" t="s">
        <v>52071</v>
      </c>
      <c r="F7463" s="21" t="s">
        <v>15060</v>
      </c>
    </row>
    <row r="7464" spans="1:6" ht="32" customHeight="1">
      <c r="A7464" s="19" t="s">
        <v>52072</v>
      </c>
      <c r="B7464" s="20" t="s">
        <v>52073</v>
      </c>
      <c r="C7464" s="21" t="s">
        <v>52074</v>
      </c>
      <c r="D7464" s="21" t="s">
        <v>52075</v>
      </c>
      <c r="E7464" s="21" t="s">
        <v>52076</v>
      </c>
      <c r="F7464" s="21" t="s">
        <v>15060</v>
      </c>
    </row>
    <row r="7465" spans="1:6" ht="32" customHeight="1">
      <c r="A7465" s="19" t="s">
        <v>52077</v>
      </c>
      <c r="B7465" s="20" t="s">
        <v>52078</v>
      </c>
      <c r="C7465" s="21" t="s">
        <v>52079</v>
      </c>
      <c r="D7465" s="21" t="s">
        <v>52080</v>
      </c>
      <c r="E7465" s="21" t="s">
        <v>52081</v>
      </c>
      <c r="F7465" s="21" t="s">
        <v>15060</v>
      </c>
    </row>
    <row r="7466" spans="1:6" ht="32" customHeight="1">
      <c r="A7466" s="19" t="s">
        <v>52082</v>
      </c>
      <c r="B7466" s="20" t="s">
        <v>52083</v>
      </c>
      <c r="C7466" s="21" t="s">
        <v>52084</v>
      </c>
      <c r="D7466" s="21" t="s">
        <v>52085</v>
      </c>
      <c r="E7466" s="21" t="s">
        <v>52086</v>
      </c>
      <c r="F7466" s="21" t="s">
        <v>15060</v>
      </c>
    </row>
    <row r="7467" spans="1:6" ht="32" customHeight="1">
      <c r="A7467" s="19" t="s">
        <v>52087</v>
      </c>
      <c r="B7467" s="20" t="s">
        <v>52088</v>
      </c>
      <c r="C7467" s="21" t="s">
        <v>52089</v>
      </c>
      <c r="D7467" s="21" t="s">
        <v>52090</v>
      </c>
      <c r="E7467" s="21" t="s">
        <v>52091</v>
      </c>
      <c r="F7467" s="21" t="s">
        <v>15060</v>
      </c>
    </row>
    <row r="7468" spans="1:6" ht="32" customHeight="1">
      <c r="A7468" s="19" t="s">
        <v>52092</v>
      </c>
      <c r="B7468" s="20" t="s">
        <v>52093</v>
      </c>
      <c r="C7468" s="21" t="s">
        <v>52094</v>
      </c>
      <c r="D7468" s="21" t="s">
        <v>52095</v>
      </c>
      <c r="E7468" s="21" t="s">
        <v>52096</v>
      </c>
      <c r="F7468" s="21" t="s">
        <v>15060</v>
      </c>
    </row>
    <row r="7469" spans="1:6" ht="32" customHeight="1">
      <c r="A7469" s="19" t="s">
        <v>52097</v>
      </c>
      <c r="B7469" s="20" t="s">
        <v>52098</v>
      </c>
      <c r="C7469" s="21" t="s">
        <v>52099</v>
      </c>
      <c r="D7469" s="21" t="s">
        <v>52100</v>
      </c>
      <c r="E7469" s="21" t="s">
        <v>52101</v>
      </c>
      <c r="F7469" s="21" t="s">
        <v>15060</v>
      </c>
    </row>
    <row r="7470" spans="1:6" ht="32" customHeight="1">
      <c r="A7470" s="19" t="s">
        <v>52102</v>
      </c>
      <c r="B7470" s="20" t="s">
        <v>52103</v>
      </c>
      <c r="C7470" s="21" t="s">
        <v>52104</v>
      </c>
      <c r="D7470" s="21" t="s">
        <v>52105</v>
      </c>
      <c r="E7470" s="21" t="s">
        <v>52106</v>
      </c>
      <c r="F7470" s="21" t="s">
        <v>15060</v>
      </c>
    </row>
    <row r="7471" spans="1:6" ht="32" customHeight="1">
      <c r="A7471" s="19" t="s">
        <v>52107</v>
      </c>
      <c r="B7471" s="20" t="s">
        <v>52108</v>
      </c>
      <c r="C7471" s="21" t="s">
        <v>52109</v>
      </c>
      <c r="D7471" s="21" t="s">
        <v>52110</v>
      </c>
      <c r="E7471" s="21" t="s">
        <v>52111</v>
      </c>
      <c r="F7471" s="21" t="s">
        <v>15060</v>
      </c>
    </row>
    <row r="7472" spans="1:6" ht="32" customHeight="1">
      <c r="A7472" s="19" t="s">
        <v>52112</v>
      </c>
      <c r="B7472" s="20" t="s">
        <v>52113</v>
      </c>
      <c r="C7472" s="21" t="s">
        <v>52114</v>
      </c>
      <c r="D7472" s="21" t="s">
        <v>52115</v>
      </c>
      <c r="E7472" s="21" t="s">
        <v>52116</v>
      </c>
      <c r="F7472" s="21" t="s">
        <v>15060</v>
      </c>
    </row>
    <row r="7473" spans="1:6" ht="32" customHeight="1">
      <c r="A7473" s="19" t="s">
        <v>52117</v>
      </c>
      <c r="B7473" s="20" t="s">
        <v>52118</v>
      </c>
      <c r="C7473" s="21" t="s">
        <v>52119</v>
      </c>
      <c r="D7473" s="21" t="s">
        <v>52120</v>
      </c>
      <c r="E7473" s="21" t="s">
        <v>52121</v>
      </c>
      <c r="F7473" s="21" t="s">
        <v>15060</v>
      </c>
    </row>
    <row r="7474" spans="1:6" ht="32" customHeight="1">
      <c r="A7474" s="19" t="s">
        <v>52122</v>
      </c>
      <c r="B7474" s="20" t="s">
        <v>52123</v>
      </c>
      <c r="C7474" s="21" t="s">
        <v>52124</v>
      </c>
      <c r="D7474" s="21" t="s">
        <v>52125</v>
      </c>
      <c r="E7474" s="21" t="s">
        <v>52126</v>
      </c>
      <c r="F7474" s="21" t="s">
        <v>15060</v>
      </c>
    </row>
    <row r="7475" spans="1:6" ht="32" customHeight="1">
      <c r="A7475" s="19" t="s">
        <v>52127</v>
      </c>
      <c r="B7475" s="20" t="s">
        <v>52128</v>
      </c>
      <c r="C7475" s="21" t="s">
        <v>52129</v>
      </c>
      <c r="D7475" s="21" t="s">
        <v>52130</v>
      </c>
      <c r="E7475" s="21" t="s">
        <v>52131</v>
      </c>
      <c r="F7475" s="21" t="s">
        <v>15060</v>
      </c>
    </row>
    <row r="7476" spans="1:6" ht="32" customHeight="1">
      <c r="A7476" s="19" t="s">
        <v>52132</v>
      </c>
      <c r="B7476" s="20" t="s">
        <v>52133</v>
      </c>
      <c r="C7476" s="21" t="s">
        <v>52134</v>
      </c>
      <c r="D7476" s="21" t="s">
        <v>52135</v>
      </c>
      <c r="E7476" s="21" t="s">
        <v>52136</v>
      </c>
      <c r="F7476" s="21" t="s">
        <v>15060</v>
      </c>
    </row>
    <row r="7477" spans="1:6" ht="32" customHeight="1">
      <c r="A7477" s="19" t="s">
        <v>52137</v>
      </c>
      <c r="B7477" s="20" t="s">
        <v>52138</v>
      </c>
      <c r="C7477" s="21" t="s">
        <v>52139</v>
      </c>
      <c r="D7477" s="21" t="s">
        <v>52140</v>
      </c>
      <c r="E7477" s="21" t="s">
        <v>52141</v>
      </c>
      <c r="F7477" s="21" t="s">
        <v>15060</v>
      </c>
    </row>
    <row r="7478" spans="1:6" ht="32" customHeight="1">
      <c r="A7478" s="19" t="s">
        <v>52142</v>
      </c>
      <c r="B7478" s="20" t="s">
        <v>52143</v>
      </c>
      <c r="C7478" s="21" t="s">
        <v>52144</v>
      </c>
      <c r="D7478" s="21" t="s">
        <v>52145</v>
      </c>
      <c r="E7478" s="21" t="s">
        <v>52146</v>
      </c>
      <c r="F7478" s="21" t="s">
        <v>15060</v>
      </c>
    </row>
    <row r="7479" spans="1:6" ht="32" customHeight="1">
      <c r="A7479" s="19" t="s">
        <v>52147</v>
      </c>
      <c r="B7479" s="20" t="s">
        <v>52148</v>
      </c>
      <c r="C7479" s="21" t="s">
        <v>52149</v>
      </c>
      <c r="D7479" s="21" t="s">
        <v>52150</v>
      </c>
      <c r="E7479" s="21" t="s">
        <v>52151</v>
      </c>
      <c r="F7479" s="21" t="s">
        <v>15060</v>
      </c>
    </row>
    <row r="7480" spans="1:6" ht="32" customHeight="1">
      <c r="A7480" s="19" t="s">
        <v>52152</v>
      </c>
      <c r="B7480" s="20" t="s">
        <v>52153</v>
      </c>
      <c r="C7480" s="21" t="s">
        <v>52154</v>
      </c>
      <c r="D7480" s="21" t="s">
        <v>52155</v>
      </c>
      <c r="E7480" s="21" t="s">
        <v>52156</v>
      </c>
      <c r="F7480" s="21" t="s">
        <v>15060</v>
      </c>
    </row>
    <row r="7481" spans="1:6" ht="32" customHeight="1">
      <c r="A7481" s="19" t="s">
        <v>52157</v>
      </c>
      <c r="B7481" s="20" t="s">
        <v>52158</v>
      </c>
      <c r="C7481" s="21" t="s">
        <v>52159</v>
      </c>
      <c r="D7481" s="21" t="s">
        <v>52160</v>
      </c>
      <c r="E7481" s="21" t="s">
        <v>52161</v>
      </c>
      <c r="F7481" s="21" t="s">
        <v>15060</v>
      </c>
    </row>
    <row r="7482" spans="1:6" ht="32" customHeight="1">
      <c r="A7482" s="19" t="s">
        <v>52162</v>
      </c>
      <c r="B7482" s="20" t="s">
        <v>52163</v>
      </c>
      <c r="C7482" s="21" t="s">
        <v>52164</v>
      </c>
      <c r="D7482" s="21" t="s">
        <v>52165</v>
      </c>
      <c r="E7482" s="21" t="s">
        <v>52166</v>
      </c>
      <c r="F7482" s="21" t="s">
        <v>15060</v>
      </c>
    </row>
    <row r="7483" spans="1:6" ht="32" customHeight="1">
      <c r="A7483" s="19" t="s">
        <v>52167</v>
      </c>
      <c r="B7483" s="20" t="s">
        <v>52168</v>
      </c>
      <c r="C7483" s="21" t="s">
        <v>52169</v>
      </c>
      <c r="D7483" s="21" t="s">
        <v>52170</v>
      </c>
      <c r="E7483" s="21" t="s">
        <v>52171</v>
      </c>
      <c r="F7483" s="21" t="s">
        <v>15060</v>
      </c>
    </row>
    <row r="7484" spans="1:6" ht="32" customHeight="1">
      <c r="A7484" s="19" t="s">
        <v>52172</v>
      </c>
      <c r="B7484" s="20" t="s">
        <v>52173</v>
      </c>
      <c r="C7484" s="21" t="s">
        <v>52174</v>
      </c>
      <c r="D7484" s="21" t="s">
        <v>52175</v>
      </c>
      <c r="E7484" s="21" t="s">
        <v>52176</v>
      </c>
      <c r="F7484" s="21" t="s">
        <v>15060</v>
      </c>
    </row>
    <row r="7485" spans="1:6" ht="32" customHeight="1">
      <c r="A7485" s="19" t="s">
        <v>52177</v>
      </c>
      <c r="B7485" s="20" t="s">
        <v>52178</v>
      </c>
      <c r="C7485" s="21" t="s">
        <v>52179</v>
      </c>
      <c r="D7485" s="21" t="s">
        <v>52180</v>
      </c>
      <c r="E7485" s="21" t="s">
        <v>52181</v>
      </c>
      <c r="F7485" s="21" t="s">
        <v>15060</v>
      </c>
    </row>
    <row r="7486" spans="1:6" ht="32" customHeight="1">
      <c r="A7486" s="19" t="s">
        <v>52182</v>
      </c>
      <c r="B7486" s="20" t="s">
        <v>52183</v>
      </c>
      <c r="C7486" s="21" t="s">
        <v>52184</v>
      </c>
      <c r="D7486" s="21" t="s">
        <v>52185</v>
      </c>
      <c r="E7486" s="21" t="s">
        <v>52186</v>
      </c>
      <c r="F7486" s="21" t="s">
        <v>15060</v>
      </c>
    </row>
    <row r="7487" spans="1:6" ht="32" customHeight="1">
      <c r="A7487" s="19" t="s">
        <v>52187</v>
      </c>
      <c r="B7487" s="20" t="s">
        <v>52188</v>
      </c>
      <c r="C7487" s="21" t="s">
        <v>52189</v>
      </c>
      <c r="D7487" s="21" t="s">
        <v>52190</v>
      </c>
      <c r="E7487" s="21" t="s">
        <v>52191</v>
      </c>
      <c r="F7487" s="21" t="s">
        <v>15060</v>
      </c>
    </row>
    <row r="7488" spans="1:6" ht="32" customHeight="1">
      <c r="A7488" s="19" t="s">
        <v>52192</v>
      </c>
      <c r="B7488" s="20" t="s">
        <v>52193</v>
      </c>
      <c r="C7488" s="21" t="s">
        <v>52194</v>
      </c>
      <c r="D7488" s="21" t="s">
        <v>52195</v>
      </c>
      <c r="E7488" s="21" t="s">
        <v>52196</v>
      </c>
      <c r="F7488" s="21" t="s">
        <v>15060</v>
      </c>
    </row>
    <row r="7489" spans="1:6" ht="32" customHeight="1">
      <c r="A7489" s="19" t="s">
        <v>52197</v>
      </c>
      <c r="B7489" s="20" t="s">
        <v>52198</v>
      </c>
      <c r="C7489" s="21" t="s">
        <v>52199</v>
      </c>
      <c r="D7489" s="21" t="s">
        <v>52200</v>
      </c>
      <c r="E7489" s="21" t="s">
        <v>52201</v>
      </c>
      <c r="F7489" s="21" t="s">
        <v>15060</v>
      </c>
    </row>
    <row r="7490" spans="1:6" ht="32" customHeight="1">
      <c r="A7490" s="19" t="s">
        <v>52202</v>
      </c>
      <c r="B7490" s="20" t="s">
        <v>52203</v>
      </c>
      <c r="C7490" s="21" t="s">
        <v>52204</v>
      </c>
      <c r="D7490" s="21" t="s">
        <v>52205</v>
      </c>
      <c r="E7490" s="21" t="s">
        <v>52206</v>
      </c>
      <c r="F7490" s="21" t="s">
        <v>15060</v>
      </c>
    </row>
    <row r="7491" spans="1:6" ht="32" customHeight="1">
      <c r="A7491" s="19" t="s">
        <v>52207</v>
      </c>
      <c r="B7491" s="20" t="s">
        <v>52208</v>
      </c>
      <c r="C7491" s="21" t="s">
        <v>52209</v>
      </c>
      <c r="D7491" s="21" t="s">
        <v>52210</v>
      </c>
      <c r="E7491" s="21" t="s">
        <v>52211</v>
      </c>
      <c r="F7491" s="21" t="s">
        <v>15060</v>
      </c>
    </row>
    <row r="7492" spans="1:6" ht="32" customHeight="1">
      <c r="A7492" s="19" t="s">
        <v>52212</v>
      </c>
      <c r="B7492" s="20" t="s">
        <v>52213</v>
      </c>
      <c r="C7492" s="21" t="s">
        <v>52214</v>
      </c>
      <c r="D7492" s="21" t="s">
        <v>52215</v>
      </c>
      <c r="E7492" s="21" t="s">
        <v>52216</v>
      </c>
      <c r="F7492" s="21" t="s">
        <v>15060</v>
      </c>
    </row>
    <row r="7493" spans="1:6" ht="32" customHeight="1">
      <c r="A7493" s="19" t="s">
        <v>52217</v>
      </c>
      <c r="B7493" s="20" t="s">
        <v>52218</v>
      </c>
      <c r="C7493" s="21" t="s">
        <v>52219</v>
      </c>
      <c r="D7493" s="21" t="s">
        <v>52220</v>
      </c>
      <c r="E7493" s="21" t="s">
        <v>52221</v>
      </c>
      <c r="F7493" s="21" t="s">
        <v>15060</v>
      </c>
    </row>
    <row r="7494" spans="1:6" ht="32" customHeight="1">
      <c r="A7494" s="19" t="s">
        <v>52222</v>
      </c>
      <c r="B7494" s="20" t="s">
        <v>52223</v>
      </c>
      <c r="C7494" s="21" t="s">
        <v>52224</v>
      </c>
      <c r="D7494" s="21" t="s">
        <v>52225</v>
      </c>
      <c r="E7494" s="21" t="s">
        <v>52226</v>
      </c>
      <c r="F7494" s="21" t="s">
        <v>15060</v>
      </c>
    </row>
    <row r="7495" spans="1:6" ht="32" customHeight="1">
      <c r="A7495" s="19" t="s">
        <v>52227</v>
      </c>
      <c r="B7495" s="20" t="s">
        <v>52228</v>
      </c>
      <c r="C7495" s="21" t="s">
        <v>52229</v>
      </c>
      <c r="D7495" s="21" t="s">
        <v>52230</v>
      </c>
      <c r="E7495" s="21" t="s">
        <v>52231</v>
      </c>
      <c r="F7495" s="21" t="s">
        <v>15060</v>
      </c>
    </row>
    <row r="7496" spans="1:6" ht="32" customHeight="1">
      <c r="A7496" s="19" t="s">
        <v>52232</v>
      </c>
      <c r="B7496" s="20" t="s">
        <v>52233</v>
      </c>
      <c r="C7496" s="21" t="s">
        <v>52234</v>
      </c>
      <c r="D7496" s="21" t="s">
        <v>52235</v>
      </c>
      <c r="E7496" s="21" t="s">
        <v>52236</v>
      </c>
      <c r="F7496" s="21" t="s">
        <v>15060</v>
      </c>
    </row>
    <row r="7497" spans="1:6" ht="32" customHeight="1">
      <c r="A7497" s="19" t="s">
        <v>52237</v>
      </c>
      <c r="B7497" s="20" t="s">
        <v>52238</v>
      </c>
      <c r="C7497" s="21" t="s">
        <v>52239</v>
      </c>
      <c r="D7497" s="21" t="s">
        <v>52240</v>
      </c>
      <c r="E7497" s="21" t="s">
        <v>52241</v>
      </c>
      <c r="F7497" s="21" t="s">
        <v>15060</v>
      </c>
    </row>
    <row r="7498" spans="1:6" ht="32" customHeight="1">
      <c r="A7498" s="19" t="s">
        <v>52242</v>
      </c>
      <c r="B7498" s="20" t="s">
        <v>52243</v>
      </c>
      <c r="C7498" s="21" t="s">
        <v>52244</v>
      </c>
      <c r="D7498" s="21" t="s">
        <v>52245</v>
      </c>
      <c r="E7498" s="21" t="s">
        <v>52246</v>
      </c>
      <c r="F7498" s="21" t="s">
        <v>15060</v>
      </c>
    </row>
    <row r="7499" spans="1:6" ht="32" customHeight="1">
      <c r="A7499" s="19" t="s">
        <v>52247</v>
      </c>
      <c r="B7499" s="20" t="s">
        <v>52248</v>
      </c>
      <c r="C7499" s="21" t="s">
        <v>52249</v>
      </c>
      <c r="D7499" s="21" t="s">
        <v>52250</v>
      </c>
      <c r="E7499" s="21" t="s">
        <v>52251</v>
      </c>
      <c r="F7499" s="21" t="s">
        <v>15060</v>
      </c>
    </row>
    <row r="7500" spans="1:6" ht="32" customHeight="1">
      <c r="A7500" s="19" t="s">
        <v>52252</v>
      </c>
      <c r="B7500" s="20" t="s">
        <v>52253</v>
      </c>
      <c r="C7500" s="21" t="s">
        <v>52254</v>
      </c>
      <c r="D7500" s="21" t="s">
        <v>52255</v>
      </c>
      <c r="E7500" s="21" t="s">
        <v>52256</v>
      </c>
      <c r="F7500" s="21" t="s">
        <v>15060</v>
      </c>
    </row>
    <row r="7501" spans="1:6" ht="32" customHeight="1">
      <c r="A7501" s="19" t="s">
        <v>52257</v>
      </c>
      <c r="B7501" s="20" t="s">
        <v>52258</v>
      </c>
      <c r="C7501" s="21" t="s">
        <v>52259</v>
      </c>
      <c r="D7501" s="21" t="s">
        <v>52260</v>
      </c>
      <c r="E7501" s="21" t="s">
        <v>52261</v>
      </c>
      <c r="F7501" s="21" t="s">
        <v>15060</v>
      </c>
    </row>
    <row r="7502" spans="1:6" ht="32" customHeight="1">
      <c r="A7502" s="19" t="s">
        <v>52262</v>
      </c>
      <c r="B7502" s="20" t="s">
        <v>52263</v>
      </c>
      <c r="C7502" s="21" t="s">
        <v>52264</v>
      </c>
      <c r="D7502" s="21" t="s">
        <v>52265</v>
      </c>
      <c r="E7502" s="21" t="s">
        <v>52266</v>
      </c>
      <c r="F7502" s="21" t="s">
        <v>15060</v>
      </c>
    </row>
    <row r="7503" spans="1:6" ht="32" customHeight="1">
      <c r="A7503" s="19" t="s">
        <v>52267</v>
      </c>
      <c r="B7503" s="20" t="s">
        <v>52268</v>
      </c>
      <c r="C7503" s="21" t="s">
        <v>52269</v>
      </c>
      <c r="D7503" s="21" t="s">
        <v>52270</v>
      </c>
      <c r="E7503" s="21" t="s">
        <v>52271</v>
      </c>
      <c r="F7503" s="21" t="s">
        <v>15060</v>
      </c>
    </row>
    <row r="7504" spans="1:6" ht="32" customHeight="1">
      <c r="A7504" s="19" t="s">
        <v>52272</v>
      </c>
      <c r="B7504" s="20" t="s">
        <v>52273</v>
      </c>
      <c r="C7504" s="21" t="s">
        <v>52274</v>
      </c>
      <c r="D7504" s="21" t="s">
        <v>52275</v>
      </c>
      <c r="E7504" s="21" t="s">
        <v>52276</v>
      </c>
      <c r="F7504" s="21" t="s">
        <v>15060</v>
      </c>
    </row>
    <row r="7505" spans="1:6" ht="32" customHeight="1">
      <c r="A7505" s="19" t="s">
        <v>52277</v>
      </c>
      <c r="B7505" s="20" t="s">
        <v>52278</v>
      </c>
      <c r="C7505" s="21" t="s">
        <v>52279</v>
      </c>
      <c r="D7505" s="21" t="s">
        <v>52280</v>
      </c>
      <c r="E7505" s="21" t="s">
        <v>52281</v>
      </c>
      <c r="F7505" s="21" t="s">
        <v>15060</v>
      </c>
    </row>
    <row r="7506" spans="1:6" ht="32" customHeight="1">
      <c r="A7506" s="19" t="s">
        <v>52282</v>
      </c>
      <c r="B7506" s="20" t="s">
        <v>52283</v>
      </c>
      <c r="C7506" s="21" t="s">
        <v>52284</v>
      </c>
      <c r="D7506" s="21" t="s">
        <v>52285</v>
      </c>
      <c r="E7506" s="21" t="s">
        <v>52286</v>
      </c>
      <c r="F7506" s="21" t="s">
        <v>15060</v>
      </c>
    </row>
    <row r="7507" spans="1:6" ht="32" customHeight="1">
      <c r="A7507" s="19" t="s">
        <v>52287</v>
      </c>
      <c r="B7507" s="20" t="s">
        <v>52288</v>
      </c>
      <c r="C7507" s="21" t="s">
        <v>52289</v>
      </c>
      <c r="D7507" s="21" t="s">
        <v>52290</v>
      </c>
      <c r="E7507" s="21" t="s">
        <v>52291</v>
      </c>
      <c r="F7507" s="21" t="s">
        <v>15060</v>
      </c>
    </row>
    <row r="7508" spans="1:6" ht="32" customHeight="1">
      <c r="A7508" s="19" t="s">
        <v>52292</v>
      </c>
      <c r="B7508" s="20" t="s">
        <v>52293</v>
      </c>
      <c r="C7508" s="21" t="s">
        <v>52294</v>
      </c>
      <c r="D7508" s="21" t="s">
        <v>52295</v>
      </c>
      <c r="E7508" s="21" t="s">
        <v>52296</v>
      </c>
      <c r="F7508" s="21" t="s">
        <v>15060</v>
      </c>
    </row>
    <row r="7509" spans="1:6" ht="32" customHeight="1">
      <c r="A7509" s="19" t="s">
        <v>52297</v>
      </c>
      <c r="B7509" s="20" t="s">
        <v>52298</v>
      </c>
      <c r="C7509" s="21" t="s">
        <v>52299</v>
      </c>
      <c r="D7509" s="21" t="s">
        <v>52300</v>
      </c>
      <c r="E7509" s="21" t="s">
        <v>52301</v>
      </c>
      <c r="F7509" s="21" t="s">
        <v>15060</v>
      </c>
    </row>
    <row r="7510" spans="1:6" ht="32" customHeight="1">
      <c r="A7510" s="19" t="s">
        <v>52302</v>
      </c>
      <c r="B7510" s="20" t="s">
        <v>52303</v>
      </c>
      <c r="C7510" s="21" t="s">
        <v>52304</v>
      </c>
      <c r="D7510" s="21" t="s">
        <v>52305</v>
      </c>
      <c r="E7510" s="21" t="s">
        <v>52306</v>
      </c>
      <c r="F7510" s="21" t="s">
        <v>15060</v>
      </c>
    </row>
    <row r="7511" spans="1:6" ht="32" customHeight="1">
      <c r="A7511" s="19" t="s">
        <v>52307</v>
      </c>
      <c r="B7511" s="20" t="s">
        <v>52308</v>
      </c>
      <c r="C7511" s="21" t="s">
        <v>52309</v>
      </c>
      <c r="D7511" s="21" t="s">
        <v>52310</v>
      </c>
      <c r="E7511" s="21" t="s">
        <v>52311</v>
      </c>
      <c r="F7511" s="21" t="s">
        <v>15060</v>
      </c>
    </row>
    <row r="7512" spans="1:6" ht="32" customHeight="1">
      <c r="A7512" s="19" t="s">
        <v>52312</v>
      </c>
      <c r="B7512" s="20" t="s">
        <v>52313</v>
      </c>
      <c r="C7512" s="21" t="s">
        <v>52314</v>
      </c>
      <c r="D7512" s="21" t="s">
        <v>52315</v>
      </c>
      <c r="E7512" s="21" t="s">
        <v>52316</v>
      </c>
      <c r="F7512" s="21" t="s">
        <v>15060</v>
      </c>
    </row>
    <row r="7513" spans="1:6" ht="32" customHeight="1">
      <c r="A7513" s="19" t="s">
        <v>52317</v>
      </c>
      <c r="B7513" s="20" t="s">
        <v>52318</v>
      </c>
      <c r="C7513" s="21" t="s">
        <v>52319</v>
      </c>
      <c r="D7513" s="21" t="s">
        <v>52320</v>
      </c>
      <c r="E7513" s="21" t="s">
        <v>52321</v>
      </c>
      <c r="F7513" s="21" t="s">
        <v>15060</v>
      </c>
    </row>
    <row r="7514" spans="1:6" ht="32" customHeight="1">
      <c r="A7514" s="19" t="s">
        <v>52322</v>
      </c>
      <c r="B7514" s="20" t="s">
        <v>52323</v>
      </c>
      <c r="C7514" s="21" t="s">
        <v>52324</v>
      </c>
      <c r="D7514" s="21" t="s">
        <v>52325</v>
      </c>
      <c r="E7514" s="21" t="s">
        <v>52326</v>
      </c>
      <c r="F7514" s="21" t="s">
        <v>15060</v>
      </c>
    </row>
    <row r="7515" spans="1:6" ht="32" customHeight="1">
      <c r="A7515" s="19" t="s">
        <v>52327</v>
      </c>
      <c r="B7515" s="20" t="s">
        <v>52328</v>
      </c>
      <c r="C7515" s="21" t="s">
        <v>52329</v>
      </c>
      <c r="D7515" s="21" t="s">
        <v>52330</v>
      </c>
      <c r="E7515" s="21" t="s">
        <v>52331</v>
      </c>
      <c r="F7515" s="21" t="s">
        <v>15060</v>
      </c>
    </row>
    <row r="7516" spans="1:6" ht="32" customHeight="1">
      <c r="A7516" s="19" t="s">
        <v>52332</v>
      </c>
      <c r="B7516" s="20" t="s">
        <v>52333</v>
      </c>
      <c r="C7516" s="21" t="s">
        <v>52334</v>
      </c>
      <c r="D7516" s="21" t="s">
        <v>52335</v>
      </c>
      <c r="E7516" s="21" t="s">
        <v>52336</v>
      </c>
      <c r="F7516" s="21" t="s">
        <v>15060</v>
      </c>
    </row>
    <row r="7517" spans="1:6" ht="32" customHeight="1">
      <c r="A7517" s="19" t="s">
        <v>52337</v>
      </c>
      <c r="B7517" s="20" t="s">
        <v>52338</v>
      </c>
      <c r="C7517" s="21" t="s">
        <v>52339</v>
      </c>
      <c r="D7517" s="21" t="s">
        <v>52340</v>
      </c>
      <c r="E7517" s="21" t="s">
        <v>52341</v>
      </c>
      <c r="F7517" s="21" t="s">
        <v>15060</v>
      </c>
    </row>
    <row r="7518" spans="1:6" ht="32" customHeight="1">
      <c r="A7518" s="19" t="s">
        <v>52342</v>
      </c>
      <c r="B7518" s="20" t="s">
        <v>52343</v>
      </c>
      <c r="C7518" s="21" t="s">
        <v>52344</v>
      </c>
      <c r="D7518" s="21" t="s">
        <v>52345</v>
      </c>
      <c r="E7518" s="21" t="s">
        <v>52346</v>
      </c>
      <c r="F7518" s="21" t="s">
        <v>15060</v>
      </c>
    </row>
    <row r="7519" spans="1:6" ht="32" customHeight="1">
      <c r="A7519" s="19" t="s">
        <v>52347</v>
      </c>
      <c r="B7519" s="20" t="s">
        <v>52348</v>
      </c>
      <c r="C7519" s="21" t="s">
        <v>52349</v>
      </c>
      <c r="D7519" s="21" t="s">
        <v>52350</v>
      </c>
      <c r="E7519" s="21" t="s">
        <v>52351</v>
      </c>
      <c r="F7519" s="21" t="s">
        <v>15060</v>
      </c>
    </row>
    <row r="7520" spans="1:6" ht="32" customHeight="1">
      <c r="A7520" s="19" t="s">
        <v>52352</v>
      </c>
      <c r="B7520" s="20" t="s">
        <v>52353</v>
      </c>
      <c r="C7520" s="21" t="s">
        <v>52354</v>
      </c>
      <c r="D7520" s="21" t="s">
        <v>52355</v>
      </c>
      <c r="E7520" s="21" t="s">
        <v>52356</v>
      </c>
      <c r="F7520" s="21" t="s">
        <v>15060</v>
      </c>
    </row>
    <row r="7521" spans="1:6" ht="32" customHeight="1">
      <c r="A7521" s="19" t="s">
        <v>52357</v>
      </c>
      <c r="B7521" s="20" t="s">
        <v>52358</v>
      </c>
      <c r="C7521" s="21" t="s">
        <v>52359</v>
      </c>
      <c r="D7521" s="21" t="s">
        <v>52360</v>
      </c>
      <c r="E7521" s="21" t="s">
        <v>52361</v>
      </c>
      <c r="F7521" s="21" t="s">
        <v>15060</v>
      </c>
    </row>
    <row r="7522" spans="1:6" ht="32" customHeight="1">
      <c r="A7522" s="19" t="s">
        <v>52362</v>
      </c>
      <c r="B7522" s="20" t="s">
        <v>52363</v>
      </c>
      <c r="C7522" s="21" t="s">
        <v>52364</v>
      </c>
      <c r="D7522" s="21" t="s">
        <v>52365</v>
      </c>
      <c r="E7522" s="21" t="s">
        <v>52366</v>
      </c>
      <c r="F7522" s="21" t="s">
        <v>15060</v>
      </c>
    </row>
    <row r="7523" spans="1:6" ht="32" customHeight="1">
      <c r="A7523" s="19" t="s">
        <v>52367</v>
      </c>
      <c r="B7523" s="20" t="s">
        <v>52368</v>
      </c>
      <c r="C7523" s="21" t="s">
        <v>52369</v>
      </c>
      <c r="D7523" s="21" t="s">
        <v>52370</v>
      </c>
      <c r="E7523" s="21" t="s">
        <v>52371</v>
      </c>
      <c r="F7523" s="21" t="s">
        <v>15060</v>
      </c>
    </row>
    <row r="7524" spans="1:6" ht="32" customHeight="1">
      <c r="A7524" s="19" t="s">
        <v>52372</v>
      </c>
      <c r="B7524" s="20" t="s">
        <v>52373</v>
      </c>
      <c r="C7524" s="21" t="s">
        <v>52374</v>
      </c>
      <c r="D7524" s="21" t="s">
        <v>52375</v>
      </c>
      <c r="E7524" s="21" t="s">
        <v>52376</v>
      </c>
      <c r="F7524" s="21" t="s">
        <v>15060</v>
      </c>
    </row>
    <row r="7525" spans="1:6" ht="32" customHeight="1">
      <c r="A7525" s="19" t="s">
        <v>52377</v>
      </c>
      <c r="B7525" s="20" t="s">
        <v>52378</v>
      </c>
      <c r="C7525" s="21" t="s">
        <v>52379</v>
      </c>
      <c r="D7525" s="21" t="s">
        <v>52380</v>
      </c>
      <c r="E7525" s="21" t="s">
        <v>52381</v>
      </c>
      <c r="F7525" s="21" t="s">
        <v>15060</v>
      </c>
    </row>
    <row r="7526" spans="1:6" ht="32" customHeight="1">
      <c r="A7526" s="19" t="s">
        <v>52382</v>
      </c>
      <c r="B7526" s="20" t="s">
        <v>52383</v>
      </c>
      <c r="C7526" s="21" t="s">
        <v>52384</v>
      </c>
      <c r="D7526" s="21" t="s">
        <v>52385</v>
      </c>
      <c r="E7526" s="21" t="s">
        <v>52386</v>
      </c>
      <c r="F7526" s="21" t="s">
        <v>15060</v>
      </c>
    </row>
    <row r="7527" spans="1:6" ht="32" customHeight="1">
      <c r="A7527" s="19" t="s">
        <v>52387</v>
      </c>
      <c r="B7527" s="20" t="s">
        <v>52388</v>
      </c>
      <c r="C7527" s="21" t="s">
        <v>52389</v>
      </c>
      <c r="D7527" s="21" t="s">
        <v>52390</v>
      </c>
      <c r="E7527" s="21" t="s">
        <v>52391</v>
      </c>
      <c r="F7527" s="21" t="s">
        <v>15060</v>
      </c>
    </row>
    <row r="7528" spans="1:6" ht="32" customHeight="1">
      <c r="A7528" s="19" t="s">
        <v>52392</v>
      </c>
      <c r="B7528" s="20" t="s">
        <v>52393</v>
      </c>
      <c r="C7528" s="21" t="s">
        <v>52394</v>
      </c>
      <c r="D7528" s="21" t="s">
        <v>52395</v>
      </c>
      <c r="E7528" s="21" t="s">
        <v>52396</v>
      </c>
      <c r="F7528" s="21" t="s">
        <v>15060</v>
      </c>
    </row>
    <row r="7529" spans="1:6" ht="32" customHeight="1">
      <c r="A7529" s="19" t="s">
        <v>52397</v>
      </c>
      <c r="B7529" s="20" t="s">
        <v>52398</v>
      </c>
      <c r="C7529" s="21" t="s">
        <v>52399</v>
      </c>
      <c r="D7529" s="21" t="s">
        <v>52400</v>
      </c>
      <c r="E7529" s="21" t="s">
        <v>52401</v>
      </c>
      <c r="F7529" s="21" t="s">
        <v>15060</v>
      </c>
    </row>
    <row r="7530" spans="1:6" ht="32" customHeight="1">
      <c r="A7530" s="19" t="s">
        <v>52402</v>
      </c>
      <c r="B7530" s="20" t="s">
        <v>52403</v>
      </c>
      <c r="C7530" s="21" t="s">
        <v>52404</v>
      </c>
      <c r="D7530" s="21" t="s">
        <v>52405</v>
      </c>
      <c r="E7530" s="21" t="s">
        <v>52406</v>
      </c>
      <c r="F7530" s="21" t="s">
        <v>15060</v>
      </c>
    </row>
    <row r="7531" spans="1:6" ht="32" customHeight="1">
      <c r="A7531" s="19" t="s">
        <v>52407</v>
      </c>
      <c r="B7531" s="20" t="s">
        <v>52408</v>
      </c>
      <c r="C7531" s="21" t="s">
        <v>52409</v>
      </c>
      <c r="D7531" s="21" t="s">
        <v>52410</v>
      </c>
      <c r="E7531" s="21" t="s">
        <v>52411</v>
      </c>
      <c r="F7531" s="21" t="s">
        <v>15060</v>
      </c>
    </row>
    <row r="7532" spans="1:6" ht="32" customHeight="1">
      <c r="A7532" s="19" t="s">
        <v>52412</v>
      </c>
      <c r="B7532" s="20" t="s">
        <v>52413</v>
      </c>
      <c r="C7532" s="21" t="s">
        <v>52414</v>
      </c>
      <c r="D7532" s="21" t="s">
        <v>52415</v>
      </c>
      <c r="E7532" s="21" t="s">
        <v>52416</v>
      </c>
      <c r="F7532" s="21" t="s">
        <v>15060</v>
      </c>
    </row>
    <row r="7533" spans="1:6" ht="32" customHeight="1">
      <c r="A7533" s="19" t="s">
        <v>52417</v>
      </c>
      <c r="B7533" s="20" t="s">
        <v>52418</v>
      </c>
      <c r="C7533" s="21" t="s">
        <v>52419</v>
      </c>
      <c r="D7533" s="21" t="s">
        <v>52420</v>
      </c>
      <c r="E7533" s="21" t="s">
        <v>52421</v>
      </c>
      <c r="F7533" s="21" t="s">
        <v>15060</v>
      </c>
    </row>
    <row r="7534" spans="1:6" ht="32" customHeight="1">
      <c r="A7534" s="19" t="s">
        <v>52422</v>
      </c>
      <c r="B7534" s="20" t="s">
        <v>52423</v>
      </c>
      <c r="C7534" s="21" t="s">
        <v>52424</v>
      </c>
      <c r="D7534" s="21" t="s">
        <v>52425</v>
      </c>
      <c r="E7534" s="21" t="s">
        <v>52426</v>
      </c>
      <c r="F7534" s="21" t="s">
        <v>15060</v>
      </c>
    </row>
    <row r="7535" spans="1:6" ht="32" customHeight="1">
      <c r="A7535" s="19" t="s">
        <v>52427</v>
      </c>
      <c r="B7535" s="20" t="s">
        <v>52428</v>
      </c>
      <c r="C7535" s="21" t="s">
        <v>52429</v>
      </c>
      <c r="D7535" s="21" t="s">
        <v>52430</v>
      </c>
      <c r="E7535" s="21" t="s">
        <v>52431</v>
      </c>
      <c r="F7535" s="21" t="s">
        <v>15060</v>
      </c>
    </row>
    <row r="7536" spans="1:6" ht="32" customHeight="1">
      <c r="A7536" s="19" t="s">
        <v>52432</v>
      </c>
      <c r="B7536" s="20" t="s">
        <v>52433</v>
      </c>
      <c r="C7536" s="21" t="s">
        <v>52434</v>
      </c>
      <c r="D7536" s="21" t="s">
        <v>52435</v>
      </c>
      <c r="E7536" s="21" t="s">
        <v>52436</v>
      </c>
      <c r="F7536" s="21" t="s">
        <v>15060</v>
      </c>
    </row>
    <row r="7537" spans="1:6" ht="32" customHeight="1">
      <c r="A7537" s="19" t="s">
        <v>52437</v>
      </c>
      <c r="B7537" s="20" t="s">
        <v>52438</v>
      </c>
      <c r="C7537" s="21" t="s">
        <v>52439</v>
      </c>
      <c r="D7537" s="21" t="s">
        <v>52440</v>
      </c>
      <c r="E7537" s="21" t="s">
        <v>52441</v>
      </c>
      <c r="F7537" s="21" t="s">
        <v>15060</v>
      </c>
    </row>
    <row r="7538" spans="1:6" ht="32" customHeight="1">
      <c r="A7538" s="19" t="s">
        <v>52442</v>
      </c>
      <c r="B7538" s="20" t="s">
        <v>52443</v>
      </c>
      <c r="C7538" s="21" t="s">
        <v>52444</v>
      </c>
      <c r="D7538" s="21" t="s">
        <v>52445</v>
      </c>
      <c r="E7538" s="21" t="s">
        <v>52446</v>
      </c>
      <c r="F7538" s="21" t="s">
        <v>15060</v>
      </c>
    </row>
    <row r="7539" spans="1:6" ht="32" customHeight="1">
      <c r="A7539" s="19" t="s">
        <v>52447</v>
      </c>
      <c r="B7539" s="20" t="s">
        <v>52448</v>
      </c>
      <c r="C7539" s="21" t="s">
        <v>52449</v>
      </c>
      <c r="D7539" s="21" t="s">
        <v>52450</v>
      </c>
      <c r="E7539" s="22">
        <v>100</v>
      </c>
      <c r="F7539" s="21" t="s">
        <v>15060</v>
      </c>
    </row>
    <row r="7540" spans="1:6" ht="32" customHeight="1">
      <c r="A7540" s="19" t="s">
        <v>52451</v>
      </c>
      <c r="B7540" s="20" t="s">
        <v>52452</v>
      </c>
      <c r="C7540" s="21" t="s">
        <v>52453</v>
      </c>
      <c r="D7540" s="21" t="s">
        <v>52454</v>
      </c>
      <c r="E7540" s="21" t="s">
        <v>52455</v>
      </c>
      <c r="F7540" s="21" t="s">
        <v>15060</v>
      </c>
    </row>
    <row r="7541" spans="1:6" ht="32" customHeight="1">
      <c r="A7541" s="19" t="s">
        <v>52456</v>
      </c>
      <c r="B7541" s="20" t="s">
        <v>52457</v>
      </c>
      <c r="C7541" s="21" t="s">
        <v>52458</v>
      </c>
      <c r="D7541" s="21" t="s">
        <v>52459</v>
      </c>
      <c r="E7541" s="21" t="s">
        <v>52460</v>
      </c>
      <c r="F7541" s="21" t="s">
        <v>15060</v>
      </c>
    </row>
    <row r="7542" spans="1:6" ht="32" customHeight="1">
      <c r="A7542" s="19" t="s">
        <v>52461</v>
      </c>
      <c r="B7542" s="20" t="s">
        <v>52462</v>
      </c>
      <c r="C7542" s="21" t="s">
        <v>52463</v>
      </c>
      <c r="D7542" s="21" t="s">
        <v>52464</v>
      </c>
      <c r="E7542" s="21" t="s">
        <v>52465</v>
      </c>
      <c r="F7542" s="21" t="s">
        <v>15060</v>
      </c>
    </row>
    <row r="7543" spans="1:6" ht="32" customHeight="1">
      <c r="A7543" s="19" t="s">
        <v>52466</v>
      </c>
      <c r="B7543" s="20" t="s">
        <v>52467</v>
      </c>
      <c r="C7543" s="21" t="s">
        <v>52468</v>
      </c>
      <c r="D7543" s="21" t="s">
        <v>52469</v>
      </c>
      <c r="E7543" s="21" t="s">
        <v>52470</v>
      </c>
      <c r="F7543" s="21" t="s">
        <v>15060</v>
      </c>
    </row>
    <row r="7544" spans="1:6" ht="32" customHeight="1">
      <c r="A7544" s="19" t="s">
        <v>52471</v>
      </c>
      <c r="B7544" s="20" t="s">
        <v>52472</v>
      </c>
      <c r="C7544" s="21" t="s">
        <v>52473</v>
      </c>
      <c r="D7544" s="21" t="s">
        <v>52474</v>
      </c>
      <c r="E7544" s="21" t="s">
        <v>52475</v>
      </c>
      <c r="F7544" s="21" t="s">
        <v>15060</v>
      </c>
    </row>
    <row r="7545" spans="1:6" ht="32" customHeight="1">
      <c r="A7545" s="19" t="s">
        <v>52476</v>
      </c>
      <c r="B7545" s="20" t="s">
        <v>52477</v>
      </c>
      <c r="C7545" s="21" t="s">
        <v>52478</v>
      </c>
      <c r="D7545" s="21" t="s">
        <v>52479</v>
      </c>
      <c r="E7545" s="21" t="s">
        <v>52480</v>
      </c>
      <c r="F7545" s="21" t="s">
        <v>15060</v>
      </c>
    </row>
    <row r="7546" spans="1:6" ht="32" customHeight="1">
      <c r="A7546" s="19" t="s">
        <v>52481</v>
      </c>
      <c r="B7546" s="20" t="s">
        <v>52482</v>
      </c>
      <c r="C7546" s="21" t="s">
        <v>52483</v>
      </c>
      <c r="D7546" s="21" t="s">
        <v>52484</v>
      </c>
      <c r="E7546" s="21" t="s">
        <v>52485</v>
      </c>
      <c r="F7546" s="21" t="s">
        <v>15060</v>
      </c>
    </row>
    <row r="7547" spans="1:6" ht="32" customHeight="1">
      <c r="A7547" s="19" t="s">
        <v>52486</v>
      </c>
      <c r="B7547" s="20" t="s">
        <v>52487</v>
      </c>
      <c r="C7547" s="21" t="s">
        <v>52488</v>
      </c>
      <c r="D7547" s="21" t="s">
        <v>52489</v>
      </c>
      <c r="E7547" s="21" t="s">
        <v>52490</v>
      </c>
      <c r="F7547" s="21" t="s">
        <v>15060</v>
      </c>
    </row>
    <row r="7548" spans="1:6" ht="32" customHeight="1">
      <c r="A7548" s="19" t="s">
        <v>52491</v>
      </c>
      <c r="B7548" s="20" t="s">
        <v>52492</v>
      </c>
      <c r="C7548" s="21" t="s">
        <v>52493</v>
      </c>
      <c r="D7548" s="21" t="s">
        <v>52494</v>
      </c>
      <c r="E7548" s="21" t="s">
        <v>52495</v>
      </c>
      <c r="F7548" s="21" t="s">
        <v>15060</v>
      </c>
    </row>
    <row r="7549" spans="1:6" ht="32" customHeight="1">
      <c r="A7549" s="19" t="s">
        <v>52496</v>
      </c>
      <c r="B7549" s="20" t="s">
        <v>52497</v>
      </c>
      <c r="C7549" s="21" t="s">
        <v>52498</v>
      </c>
      <c r="D7549" s="21" t="s">
        <v>52499</v>
      </c>
      <c r="E7549" s="21" t="s">
        <v>52500</v>
      </c>
      <c r="F7549" s="21" t="s">
        <v>15060</v>
      </c>
    </row>
    <row r="7550" spans="1:6" ht="32" customHeight="1">
      <c r="A7550" s="19" t="s">
        <v>52501</v>
      </c>
      <c r="B7550" s="20" t="s">
        <v>52502</v>
      </c>
      <c r="C7550" s="21" t="s">
        <v>52503</v>
      </c>
      <c r="D7550" s="21" t="s">
        <v>52504</v>
      </c>
      <c r="E7550" s="21" t="s">
        <v>52505</v>
      </c>
      <c r="F7550" s="21" t="s">
        <v>15060</v>
      </c>
    </row>
    <row r="7551" spans="1:6" ht="32" customHeight="1">
      <c r="A7551" s="19" t="s">
        <v>52506</v>
      </c>
      <c r="B7551" s="20" t="s">
        <v>52507</v>
      </c>
      <c r="C7551" s="21" t="s">
        <v>52508</v>
      </c>
      <c r="D7551" s="21" t="s">
        <v>52509</v>
      </c>
      <c r="E7551" s="21" t="s">
        <v>52510</v>
      </c>
      <c r="F7551" s="21" t="s">
        <v>15060</v>
      </c>
    </row>
    <row r="7552" spans="1:6" ht="32" customHeight="1">
      <c r="A7552" s="19" t="s">
        <v>52511</v>
      </c>
      <c r="B7552" s="20" t="s">
        <v>52512</v>
      </c>
      <c r="C7552" s="21" t="s">
        <v>52513</v>
      </c>
      <c r="D7552" s="21" t="s">
        <v>52514</v>
      </c>
      <c r="E7552" s="21" t="s">
        <v>52515</v>
      </c>
      <c r="F7552" s="21" t="s">
        <v>15060</v>
      </c>
    </row>
    <row r="7553" spans="1:6" ht="32" customHeight="1">
      <c r="A7553" s="19" t="s">
        <v>52516</v>
      </c>
      <c r="B7553" s="20" t="s">
        <v>52517</v>
      </c>
      <c r="C7553" s="21" t="s">
        <v>52518</v>
      </c>
      <c r="D7553" s="21" t="s">
        <v>52519</v>
      </c>
      <c r="E7553" s="21" t="s">
        <v>52520</v>
      </c>
      <c r="F7553" s="21" t="s">
        <v>15060</v>
      </c>
    </row>
    <row r="7554" spans="1:6" ht="32" customHeight="1">
      <c r="A7554" s="19" t="s">
        <v>52521</v>
      </c>
      <c r="B7554" s="20" t="s">
        <v>52522</v>
      </c>
      <c r="C7554" s="21" t="s">
        <v>52523</v>
      </c>
      <c r="D7554" s="21" t="s">
        <v>52524</v>
      </c>
      <c r="E7554" s="21" t="s">
        <v>52525</v>
      </c>
      <c r="F7554" s="21" t="s">
        <v>15060</v>
      </c>
    </row>
    <row r="7555" spans="1:6" ht="32" customHeight="1">
      <c r="A7555" s="19" t="s">
        <v>52526</v>
      </c>
      <c r="B7555" s="20" t="s">
        <v>52527</v>
      </c>
      <c r="C7555" s="21" t="s">
        <v>52528</v>
      </c>
      <c r="D7555" s="21" t="s">
        <v>52529</v>
      </c>
      <c r="E7555" s="21" t="s">
        <v>52530</v>
      </c>
      <c r="F7555" s="21" t="s">
        <v>15060</v>
      </c>
    </row>
    <row r="7556" spans="1:6" ht="32" customHeight="1">
      <c r="A7556" s="19" t="s">
        <v>52531</v>
      </c>
      <c r="B7556" s="20" t="s">
        <v>52532</v>
      </c>
      <c r="C7556" s="21" t="s">
        <v>52533</v>
      </c>
      <c r="D7556" s="21" t="s">
        <v>52534</v>
      </c>
      <c r="E7556" s="21" t="s">
        <v>52535</v>
      </c>
      <c r="F7556" s="21" t="s">
        <v>15060</v>
      </c>
    </row>
    <row r="7557" spans="1:6" ht="32" customHeight="1">
      <c r="A7557" s="19" t="s">
        <v>52536</v>
      </c>
      <c r="B7557" s="20" t="s">
        <v>52537</v>
      </c>
      <c r="C7557" s="21" t="s">
        <v>52538</v>
      </c>
      <c r="D7557" s="21" t="s">
        <v>52539</v>
      </c>
      <c r="E7557" s="21" t="s">
        <v>52540</v>
      </c>
      <c r="F7557" s="21" t="s">
        <v>15060</v>
      </c>
    </row>
    <row r="7558" spans="1:6" ht="32" customHeight="1">
      <c r="A7558" s="19" t="s">
        <v>52541</v>
      </c>
      <c r="B7558" s="20" t="s">
        <v>52542</v>
      </c>
      <c r="C7558" s="21" t="s">
        <v>52543</v>
      </c>
      <c r="D7558" s="21" t="s">
        <v>52544</v>
      </c>
      <c r="E7558" s="21" t="s">
        <v>52545</v>
      </c>
      <c r="F7558" s="21" t="s">
        <v>15060</v>
      </c>
    </row>
    <row r="7559" spans="1:6" ht="32" customHeight="1">
      <c r="A7559" s="19" t="s">
        <v>52546</v>
      </c>
      <c r="B7559" s="20" t="s">
        <v>52547</v>
      </c>
      <c r="C7559" s="21" t="s">
        <v>52548</v>
      </c>
      <c r="D7559" s="21" t="s">
        <v>52549</v>
      </c>
      <c r="E7559" s="21" t="s">
        <v>52550</v>
      </c>
      <c r="F7559" s="21" t="s">
        <v>15060</v>
      </c>
    </row>
    <row r="7560" spans="1:6" ht="32" customHeight="1">
      <c r="A7560" s="19" t="s">
        <v>52551</v>
      </c>
      <c r="B7560" s="20" t="s">
        <v>52552</v>
      </c>
      <c r="C7560" s="21" t="s">
        <v>52553</v>
      </c>
      <c r="D7560" s="21" t="s">
        <v>52554</v>
      </c>
      <c r="E7560" s="21" t="s">
        <v>52555</v>
      </c>
      <c r="F7560" s="21" t="s">
        <v>15060</v>
      </c>
    </row>
    <row r="7561" spans="1:6" ht="32" customHeight="1">
      <c r="A7561" s="19" t="s">
        <v>52556</v>
      </c>
      <c r="B7561" s="20" t="s">
        <v>52557</v>
      </c>
      <c r="C7561" s="21" t="s">
        <v>52558</v>
      </c>
      <c r="D7561" s="21" t="s">
        <v>52559</v>
      </c>
      <c r="E7561" s="21" t="s">
        <v>52560</v>
      </c>
      <c r="F7561" s="21" t="s">
        <v>15060</v>
      </c>
    </row>
    <row r="7562" spans="1:6" ht="32" customHeight="1">
      <c r="A7562" s="19" t="s">
        <v>52561</v>
      </c>
      <c r="B7562" s="20" t="s">
        <v>52562</v>
      </c>
      <c r="C7562" s="21" t="s">
        <v>52563</v>
      </c>
      <c r="D7562" s="21" t="s">
        <v>52564</v>
      </c>
      <c r="E7562" s="21" t="s">
        <v>52565</v>
      </c>
      <c r="F7562" s="21" t="s">
        <v>15060</v>
      </c>
    </row>
    <row r="7563" spans="1:6" ht="32" customHeight="1">
      <c r="A7563" s="19" t="s">
        <v>52566</v>
      </c>
      <c r="B7563" s="20" t="s">
        <v>52567</v>
      </c>
      <c r="C7563" s="21" t="s">
        <v>52568</v>
      </c>
      <c r="D7563" s="21" t="s">
        <v>52569</v>
      </c>
      <c r="E7563" s="21" t="s">
        <v>52570</v>
      </c>
      <c r="F7563" s="21" t="s">
        <v>15060</v>
      </c>
    </row>
    <row r="7564" spans="1:6" ht="32" customHeight="1">
      <c r="A7564" s="19" t="s">
        <v>52571</v>
      </c>
      <c r="B7564" s="20" t="s">
        <v>52572</v>
      </c>
      <c r="C7564" s="21" t="s">
        <v>52573</v>
      </c>
      <c r="D7564" s="21" t="s">
        <v>52574</v>
      </c>
      <c r="E7564" s="21" t="s">
        <v>52575</v>
      </c>
      <c r="F7564" s="21" t="s">
        <v>15060</v>
      </c>
    </row>
    <row r="7565" spans="1:6" ht="32" customHeight="1">
      <c r="A7565" s="19" t="s">
        <v>52576</v>
      </c>
      <c r="B7565" s="20" t="s">
        <v>52577</v>
      </c>
      <c r="C7565" s="21" t="s">
        <v>52578</v>
      </c>
      <c r="D7565" s="21" t="s">
        <v>52579</v>
      </c>
      <c r="E7565" s="21" t="s">
        <v>52580</v>
      </c>
      <c r="F7565" s="21" t="s">
        <v>15060</v>
      </c>
    </row>
    <row r="7566" spans="1:6" ht="32" customHeight="1">
      <c r="A7566" s="19" t="s">
        <v>52581</v>
      </c>
      <c r="B7566" s="20" t="s">
        <v>52582</v>
      </c>
      <c r="C7566" s="21" t="s">
        <v>52583</v>
      </c>
      <c r="D7566" s="21" t="s">
        <v>52584</v>
      </c>
      <c r="E7566" s="21" t="s">
        <v>52585</v>
      </c>
      <c r="F7566" s="21" t="s">
        <v>15060</v>
      </c>
    </row>
    <row r="7567" spans="1:6" ht="32" customHeight="1">
      <c r="A7567" s="19" t="s">
        <v>52586</v>
      </c>
      <c r="B7567" s="20" t="s">
        <v>52587</v>
      </c>
      <c r="C7567" s="21" t="s">
        <v>52588</v>
      </c>
      <c r="D7567" s="21" t="s">
        <v>52589</v>
      </c>
      <c r="E7567" s="21" t="s">
        <v>52590</v>
      </c>
      <c r="F7567" s="21" t="s">
        <v>15060</v>
      </c>
    </row>
    <row r="7568" spans="1:6" ht="32" customHeight="1">
      <c r="A7568" s="19" t="s">
        <v>52591</v>
      </c>
      <c r="B7568" s="20" t="s">
        <v>52592</v>
      </c>
      <c r="C7568" s="21" t="s">
        <v>52593</v>
      </c>
      <c r="D7568" s="21" t="s">
        <v>52594</v>
      </c>
      <c r="E7568" s="21" t="s">
        <v>52595</v>
      </c>
      <c r="F7568" s="21" t="s">
        <v>15060</v>
      </c>
    </row>
    <row r="7569" spans="1:6" ht="32" customHeight="1">
      <c r="A7569" s="19" t="s">
        <v>52596</v>
      </c>
      <c r="B7569" s="20" t="s">
        <v>52597</v>
      </c>
      <c r="C7569" s="21" t="s">
        <v>52598</v>
      </c>
      <c r="D7569" s="21" t="s">
        <v>52599</v>
      </c>
      <c r="E7569" s="21" t="s">
        <v>52600</v>
      </c>
      <c r="F7569" s="21" t="s">
        <v>15060</v>
      </c>
    </row>
    <row r="7570" spans="1:6" ht="32" customHeight="1">
      <c r="A7570" s="19" t="s">
        <v>52601</v>
      </c>
      <c r="B7570" s="20" t="s">
        <v>52602</v>
      </c>
      <c r="C7570" s="21" t="s">
        <v>52603</v>
      </c>
      <c r="D7570" s="21" t="s">
        <v>52604</v>
      </c>
      <c r="E7570" s="22">
        <v>100</v>
      </c>
      <c r="F7570" s="21" t="s">
        <v>15060</v>
      </c>
    </row>
    <row r="7571" spans="1:6" ht="32" customHeight="1">
      <c r="A7571" s="19" t="s">
        <v>52605</v>
      </c>
      <c r="B7571" s="20" t="s">
        <v>52606</v>
      </c>
      <c r="C7571" s="21" t="s">
        <v>52607</v>
      </c>
      <c r="D7571" s="21" t="s">
        <v>52608</v>
      </c>
      <c r="E7571" s="21" t="s">
        <v>52609</v>
      </c>
      <c r="F7571" s="21" t="s">
        <v>15060</v>
      </c>
    </row>
    <row r="7572" spans="1:6" ht="32" customHeight="1">
      <c r="A7572" s="19" t="s">
        <v>52610</v>
      </c>
      <c r="B7572" s="20" t="s">
        <v>52611</v>
      </c>
      <c r="C7572" s="21" t="s">
        <v>52612</v>
      </c>
      <c r="D7572" s="21" t="s">
        <v>52613</v>
      </c>
      <c r="E7572" s="21" t="s">
        <v>52614</v>
      </c>
      <c r="F7572" s="21" t="s">
        <v>15060</v>
      </c>
    </row>
    <row r="7573" spans="1:6" ht="32" customHeight="1">
      <c r="A7573" s="19" t="s">
        <v>52615</v>
      </c>
      <c r="B7573" s="20" t="s">
        <v>52616</v>
      </c>
      <c r="C7573" s="21" t="s">
        <v>52617</v>
      </c>
      <c r="D7573" s="21" t="s">
        <v>52618</v>
      </c>
      <c r="E7573" s="21" t="s">
        <v>52619</v>
      </c>
      <c r="F7573" s="21" t="s">
        <v>15060</v>
      </c>
    </row>
    <row r="7574" spans="1:6" ht="32" customHeight="1">
      <c r="A7574" s="19" t="s">
        <v>52620</v>
      </c>
      <c r="B7574" s="20" t="s">
        <v>52621</v>
      </c>
      <c r="C7574" s="21" t="s">
        <v>52622</v>
      </c>
      <c r="D7574" s="21" t="s">
        <v>52623</v>
      </c>
      <c r="E7574" s="21" t="s">
        <v>52624</v>
      </c>
      <c r="F7574" s="21" t="s">
        <v>15060</v>
      </c>
    </row>
    <row r="7575" spans="1:6" ht="32" customHeight="1">
      <c r="A7575" s="19" t="s">
        <v>52625</v>
      </c>
      <c r="B7575" s="20" t="s">
        <v>52626</v>
      </c>
      <c r="C7575" s="21" t="s">
        <v>52627</v>
      </c>
      <c r="D7575" s="21" t="s">
        <v>52628</v>
      </c>
      <c r="E7575" s="22">
        <v>100</v>
      </c>
      <c r="F7575" s="21" t="s">
        <v>15060</v>
      </c>
    </row>
    <row r="7576" spans="1:6" ht="32" customHeight="1">
      <c r="A7576" s="19" t="s">
        <v>52629</v>
      </c>
      <c r="B7576" s="20" t="s">
        <v>52630</v>
      </c>
      <c r="C7576" s="21" t="s">
        <v>52631</v>
      </c>
      <c r="D7576" s="21" t="s">
        <v>52632</v>
      </c>
      <c r="E7576" s="21" t="s">
        <v>52633</v>
      </c>
      <c r="F7576" s="21" t="s">
        <v>15060</v>
      </c>
    </row>
    <row r="7577" spans="1:6" ht="32" customHeight="1">
      <c r="A7577" s="19" t="s">
        <v>52634</v>
      </c>
      <c r="B7577" s="20" t="s">
        <v>52635</v>
      </c>
      <c r="C7577" s="21" t="s">
        <v>52636</v>
      </c>
      <c r="D7577" s="21" t="s">
        <v>52637</v>
      </c>
      <c r="E7577" s="21" t="s">
        <v>52638</v>
      </c>
      <c r="F7577" s="21" t="s">
        <v>15060</v>
      </c>
    </row>
    <row r="7578" spans="1:6" ht="32" customHeight="1">
      <c r="A7578" s="19" t="s">
        <v>52639</v>
      </c>
      <c r="B7578" s="20" t="s">
        <v>52640</v>
      </c>
      <c r="C7578" s="21" t="s">
        <v>52641</v>
      </c>
      <c r="D7578" s="21" t="s">
        <v>52642</v>
      </c>
      <c r="E7578" s="21" t="s">
        <v>52643</v>
      </c>
      <c r="F7578" s="21" t="s">
        <v>15060</v>
      </c>
    </row>
    <row r="7579" spans="1:6" ht="32" customHeight="1">
      <c r="A7579" s="19" t="s">
        <v>52644</v>
      </c>
      <c r="B7579" s="20" t="s">
        <v>52645</v>
      </c>
      <c r="C7579" s="21" t="s">
        <v>52646</v>
      </c>
      <c r="D7579" s="21" t="s">
        <v>52647</v>
      </c>
      <c r="E7579" s="21" t="s">
        <v>52648</v>
      </c>
      <c r="F7579" s="21" t="s">
        <v>15060</v>
      </c>
    </row>
    <row r="7580" spans="1:6" ht="32" customHeight="1">
      <c r="A7580" s="19" t="s">
        <v>52649</v>
      </c>
      <c r="B7580" s="20" t="s">
        <v>52650</v>
      </c>
      <c r="C7580" s="21" t="s">
        <v>52651</v>
      </c>
      <c r="D7580" s="21" t="s">
        <v>52652</v>
      </c>
      <c r="E7580" s="21" t="s">
        <v>52653</v>
      </c>
      <c r="F7580" s="21" t="s">
        <v>15060</v>
      </c>
    </row>
    <row r="7581" spans="1:6" ht="32" customHeight="1">
      <c r="A7581" s="19" t="s">
        <v>52654</v>
      </c>
      <c r="B7581" s="20" t="s">
        <v>52655</v>
      </c>
      <c r="C7581" s="21" t="s">
        <v>52656</v>
      </c>
      <c r="D7581" s="21" t="s">
        <v>52657</v>
      </c>
      <c r="E7581" s="21" t="s">
        <v>52658</v>
      </c>
      <c r="F7581" s="21" t="s">
        <v>15060</v>
      </c>
    </row>
    <row r="7582" spans="1:6" ht="32" customHeight="1">
      <c r="A7582" s="19" t="s">
        <v>52659</v>
      </c>
      <c r="B7582" s="20" t="s">
        <v>52660</v>
      </c>
      <c r="C7582" s="21" t="s">
        <v>52661</v>
      </c>
      <c r="D7582" s="21" t="s">
        <v>52662</v>
      </c>
      <c r="E7582" s="21" t="s">
        <v>52663</v>
      </c>
      <c r="F7582" s="21" t="s">
        <v>15060</v>
      </c>
    </row>
    <row r="7583" spans="1:6" ht="32" customHeight="1">
      <c r="A7583" s="19" t="s">
        <v>52664</v>
      </c>
      <c r="B7583" s="20" t="s">
        <v>52665</v>
      </c>
      <c r="C7583" s="21" t="s">
        <v>52666</v>
      </c>
      <c r="D7583" s="21" t="s">
        <v>52667</v>
      </c>
      <c r="E7583" s="21" t="s">
        <v>52668</v>
      </c>
      <c r="F7583" s="21" t="s">
        <v>15060</v>
      </c>
    </row>
    <row r="7584" spans="1:6" ht="32" customHeight="1">
      <c r="A7584" s="19" t="s">
        <v>52669</v>
      </c>
      <c r="B7584" s="20" t="s">
        <v>52670</v>
      </c>
      <c r="C7584" s="21" t="s">
        <v>52671</v>
      </c>
      <c r="D7584" s="21" t="s">
        <v>52672</v>
      </c>
      <c r="E7584" s="21" t="s">
        <v>52673</v>
      </c>
      <c r="F7584" s="21" t="s">
        <v>15060</v>
      </c>
    </row>
    <row r="7585" spans="1:6" ht="32" customHeight="1">
      <c r="A7585" s="19" t="s">
        <v>52674</v>
      </c>
      <c r="B7585" s="20" t="s">
        <v>52675</v>
      </c>
      <c r="C7585" s="21" t="s">
        <v>52676</v>
      </c>
      <c r="D7585" s="21" t="s">
        <v>52677</v>
      </c>
      <c r="E7585" s="21" t="s">
        <v>52678</v>
      </c>
      <c r="F7585" s="21" t="s">
        <v>15060</v>
      </c>
    </row>
    <row r="7586" spans="1:6" ht="32" customHeight="1">
      <c r="A7586" s="19" t="s">
        <v>52679</v>
      </c>
      <c r="B7586" s="20" t="s">
        <v>52680</v>
      </c>
      <c r="C7586" s="21" t="s">
        <v>52681</v>
      </c>
      <c r="D7586" s="21" t="s">
        <v>52682</v>
      </c>
      <c r="E7586" s="21" t="s">
        <v>52683</v>
      </c>
      <c r="F7586" s="21" t="s">
        <v>15060</v>
      </c>
    </row>
    <row r="7587" spans="1:6" ht="32" customHeight="1">
      <c r="A7587" s="19" t="s">
        <v>52684</v>
      </c>
      <c r="B7587" s="20" t="s">
        <v>52685</v>
      </c>
      <c r="C7587" s="21" t="s">
        <v>52686</v>
      </c>
      <c r="D7587" s="21" t="s">
        <v>52687</v>
      </c>
      <c r="E7587" s="21" t="s">
        <v>52688</v>
      </c>
      <c r="F7587" s="21" t="s">
        <v>15060</v>
      </c>
    </row>
    <row r="7588" spans="1:6" ht="32" customHeight="1">
      <c r="A7588" s="19" t="s">
        <v>52689</v>
      </c>
      <c r="B7588" s="20" t="s">
        <v>52690</v>
      </c>
      <c r="C7588" s="21" t="s">
        <v>52691</v>
      </c>
      <c r="D7588" s="21" t="s">
        <v>52692</v>
      </c>
      <c r="E7588" s="21" t="s">
        <v>52693</v>
      </c>
      <c r="F7588" s="21" t="s">
        <v>15060</v>
      </c>
    </row>
    <row r="7589" spans="1:6" ht="32" customHeight="1">
      <c r="A7589" s="19" t="s">
        <v>52694</v>
      </c>
      <c r="B7589" s="20" t="s">
        <v>52695</v>
      </c>
      <c r="C7589" s="21" t="s">
        <v>52696</v>
      </c>
      <c r="D7589" s="21" t="s">
        <v>52697</v>
      </c>
      <c r="E7589" s="21" t="s">
        <v>52698</v>
      </c>
      <c r="F7589" s="21" t="s">
        <v>15060</v>
      </c>
    </row>
    <row r="7590" spans="1:6" ht="32" customHeight="1">
      <c r="A7590" s="19" t="s">
        <v>52699</v>
      </c>
      <c r="B7590" s="20" t="s">
        <v>52700</v>
      </c>
      <c r="C7590" s="21" t="s">
        <v>52701</v>
      </c>
      <c r="D7590" s="21" t="s">
        <v>52702</v>
      </c>
      <c r="E7590" s="21" t="s">
        <v>52703</v>
      </c>
      <c r="F7590" s="21" t="s">
        <v>15060</v>
      </c>
    </row>
    <row r="7591" spans="1:6" ht="32" customHeight="1">
      <c r="A7591" s="19" t="s">
        <v>52704</v>
      </c>
      <c r="B7591" s="20" t="s">
        <v>52705</v>
      </c>
      <c r="C7591" s="21" t="s">
        <v>52706</v>
      </c>
      <c r="D7591" s="21" t="s">
        <v>52707</v>
      </c>
      <c r="E7591" s="21" t="s">
        <v>52708</v>
      </c>
      <c r="F7591" s="21" t="s">
        <v>15060</v>
      </c>
    </row>
    <row r="7592" spans="1:6" ht="32" customHeight="1">
      <c r="A7592" s="19" t="s">
        <v>52709</v>
      </c>
      <c r="B7592" s="20" t="s">
        <v>52710</v>
      </c>
      <c r="C7592" s="21" t="s">
        <v>52711</v>
      </c>
      <c r="D7592" s="21" t="s">
        <v>52712</v>
      </c>
      <c r="E7592" s="21" t="s">
        <v>52713</v>
      </c>
      <c r="F7592" s="21" t="s">
        <v>15060</v>
      </c>
    </row>
    <row r="7593" spans="1:6" ht="32" customHeight="1">
      <c r="A7593" s="19" t="s">
        <v>52714</v>
      </c>
      <c r="B7593" s="20" t="s">
        <v>52715</v>
      </c>
      <c r="C7593" s="21" t="s">
        <v>52716</v>
      </c>
      <c r="D7593" s="21" t="s">
        <v>52717</v>
      </c>
      <c r="E7593" s="21" t="s">
        <v>52718</v>
      </c>
      <c r="F7593" s="21" t="s">
        <v>15060</v>
      </c>
    </row>
    <row r="7594" spans="1:6" ht="32" customHeight="1">
      <c r="A7594" s="19" t="s">
        <v>52719</v>
      </c>
      <c r="B7594" s="20" t="s">
        <v>52720</v>
      </c>
      <c r="C7594" s="21" t="s">
        <v>52721</v>
      </c>
      <c r="D7594" s="21" t="s">
        <v>52722</v>
      </c>
      <c r="E7594" s="21" t="s">
        <v>52723</v>
      </c>
      <c r="F7594" s="21" t="s">
        <v>15060</v>
      </c>
    </row>
    <row r="7595" spans="1:6" ht="32" customHeight="1">
      <c r="A7595" s="19" t="s">
        <v>52724</v>
      </c>
      <c r="B7595" s="20" t="s">
        <v>52725</v>
      </c>
      <c r="C7595" s="21" t="s">
        <v>52726</v>
      </c>
      <c r="D7595" s="21" t="s">
        <v>52727</v>
      </c>
      <c r="E7595" s="21" t="s">
        <v>52728</v>
      </c>
      <c r="F7595" s="21" t="s">
        <v>15060</v>
      </c>
    </row>
    <row r="7596" spans="1:6" ht="32" customHeight="1">
      <c r="A7596" s="19" t="s">
        <v>52729</v>
      </c>
      <c r="B7596" s="20" t="s">
        <v>52730</v>
      </c>
      <c r="C7596" s="21" t="s">
        <v>52731</v>
      </c>
      <c r="D7596" s="21" t="s">
        <v>52732</v>
      </c>
      <c r="E7596" s="21" t="s">
        <v>52733</v>
      </c>
      <c r="F7596" s="21" t="s">
        <v>15060</v>
      </c>
    </row>
    <row r="7597" spans="1:6" ht="32" customHeight="1">
      <c r="A7597" s="19" t="s">
        <v>52734</v>
      </c>
      <c r="B7597" s="20" t="s">
        <v>52735</v>
      </c>
      <c r="C7597" s="21" t="s">
        <v>52736</v>
      </c>
      <c r="D7597" s="21" t="s">
        <v>52737</v>
      </c>
      <c r="E7597" s="21" t="s">
        <v>52738</v>
      </c>
      <c r="F7597" s="21" t="s">
        <v>15060</v>
      </c>
    </row>
    <row r="7598" spans="1:6" ht="32" customHeight="1">
      <c r="A7598" s="19" t="s">
        <v>52739</v>
      </c>
      <c r="B7598" s="20" t="s">
        <v>52740</v>
      </c>
      <c r="C7598" s="21" t="s">
        <v>52741</v>
      </c>
      <c r="D7598" s="21" t="s">
        <v>52742</v>
      </c>
      <c r="E7598" s="21" t="s">
        <v>52743</v>
      </c>
      <c r="F7598" s="21" t="s">
        <v>15060</v>
      </c>
    </row>
    <row r="7599" spans="1:6" ht="32" customHeight="1">
      <c r="A7599" s="19" t="s">
        <v>52744</v>
      </c>
      <c r="B7599" s="20" t="s">
        <v>52745</v>
      </c>
      <c r="C7599" s="21" t="s">
        <v>52746</v>
      </c>
      <c r="D7599" s="21" t="s">
        <v>52747</v>
      </c>
      <c r="E7599" s="21" t="s">
        <v>52748</v>
      </c>
      <c r="F7599" s="21" t="s">
        <v>15060</v>
      </c>
    </row>
    <row r="7600" spans="1:6" ht="32" customHeight="1">
      <c r="A7600" s="19" t="s">
        <v>52749</v>
      </c>
      <c r="B7600" s="20" t="s">
        <v>52750</v>
      </c>
      <c r="C7600" s="21" t="s">
        <v>52751</v>
      </c>
      <c r="D7600" s="21" t="s">
        <v>52752</v>
      </c>
      <c r="E7600" s="21" t="s">
        <v>52753</v>
      </c>
      <c r="F7600" s="21" t="s">
        <v>15060</v>
      </c>
    </row>
    <row r="7601" spans="1:6" ht="32" customHeight="1">
      <c r="A7601" s="19" t="s">
        <v>52754</v>
      </c>
      <c r="B7601" s="20" t="s">
        <v>52755</v>
      </c>
      <c r="C7601" s="21" t="s">
        <v>52756</v>
      </c>
      <c r="D7601" s="21" t="s">
        <v>52757</v>
      </c>
      <c r="E7601" s="21" t="s">
        <v>52758</v>
      </c>
      <c r="F7601" s="21" t="s">
        <v>15060</v>
      </c>
    </row>
    <row r="7602" spans="1:6" ht="32" customHeight="1">
      <c r="A7602" s="19" t="s">
        <v>52759</v>
      </c>
      <c r="B7602" s="20" t="s">
        <v>52760</v>
      </c>
      <c r="C7602" s="21" t="s">
        <v>52761</v>
      </c>
      <c r="D7602" s="21" t="s">
        <v>52762</v>
      </c>
      <c r="E7602" s="21" t="s">
        <v>52763</v>
      </c>
      <c r="F7602" s="21" t="s">
        <v>15060</v>
      </c>
    </row>
    <row r="7603" spans="1:6" ht="32" customHeight="1">
      <c r="A7603" s="19" t="s">
        <v>52764</v>
      </c>
      <c r="B7603" s="20" t="s">
        <v>52765</v>
      </c>
      <c r="C7603" s="21" t="s">
        <v>52766</v>
      </c>
      <c r="D7603" s="21" t="s">
        <v>52767</v>
      </c>
      <c r="E7603" s="21" t="s">
        <v>52768</v>
      </c>
      <c r="F7603" s="21" t="s">
        <v>15060</v>
      </c>
    </row>
    <row r="7604" spans="1:6" ht="32" customHeight="1">
      <c r="A7604" s="19" t="s">
        <v>52769</v>
      </c>
      <c r="B7604" s="20" t="s">
        <v>52770</v>
      </c>
      <c r="C7604" s="21" t="s">
        <v>52771</v>
      </c>
      <c r="D7604" s="21" t="s">
        <v>52772</v>
      </c>
      <c r="E7604" s="21" t="s">
        <v>52773</v>
      </c>
      <c r="F7604" s="21" t="s">
        <v>15060</v>
      </c>
    </row>
    <row r="7605" spans="1:6" ht="32" customHeight="1">
      <c r="A7605" s="19" t="s">
        <v>52774</v>
      </c>
      <c r="B7605" s="20" t="s">
        <v>52775</v>
      </c>
      <c r="C7605" s="21" t="s">
        <v>52776</v>
      </c>
      <c r="D7605" s="21" t="s">
        <v>52777</v>
      </c>
      <c r="E7605" s="21" t="s">
        <v>52778</v>
      </c>
      <c r="F7605" s="21" t="s">
        <v>15060</v>
      </c>
    </row>
    <row r="7606" spans="1:6" ht="32" customHeight="1">
      <c r="A7606" s="19" t="s">
        <v>52779</v>
      </c>
      <c r="B7606" s="20" t="s">
        <v>52780</v>
      </c>
      <c r="C7606" s="21" t="s">
        <v>52781</v>
      </c>
      <c r="D7606" s="21" t="s">
        <v>52782</v>
      </c>
      <c r="E7606" s="21" t="s">
        <v>52783</v>
      </c>
      <c r="F7606" s="21" t="s">
        <v>15060</v>
      </c>
    </row>
    <row r="7607" spans="1:6" ht="32" customHeight="1">
      <c r="A7607" s="19" t="s">
        <v>52784</v>
      </c>
      <c r="B7607" s="20" t="s">
        <v>52785</v>
      </c>
      <c r="C7607" s="21" t="s">
        <v>52786</v>
      </c>
      <c r="D7607" s="21" t="s">
        <v>52787</v>
      </c>
      <c r="E7607" s="21" t="s">
        <v>52788</v>
      </c>
      <c r="F7607" s="21" t="s">
        <v>15060</v>
      </c>
    </row>
    <row r="7608" spans="1:6" ht="32" customHeight="1">
      <c r="A7608" s="19" t="s">
        <v>52789</v>
      </c>
      <c r="B7608" s="20" t="s">
        <v>52790</v>
      </c>
      <c r="C7608" s="21" t="s">
        <v>52791</v>
      </c>
      <c r="D7608" s="21" t="s">
        <v>52792</v>
      </c>
      <c r="E7608" s="21" t="s">
        <v>52793</v>
      </c>
      <c r="F7608" s="21" t="s">
        <v>15060</v>
      </c>
    </row>
    <row r="7609" spans="1:6" ht="32" customHeight="1">
      <c r="A7609" s="19" t="s">
        <v>52794</v>
      </c>
      <c r="B7609" s="20" t="s">
        <v>52795</v>
      </c>
      <c r="C7609" s="21" t="s">
        <v>52796</v>
      </c>
      <c r="D7609" s="21" t="s">
        <v>52797</v>
      </c>
      <c r="E7609" s="21" t="s">
        <v>52798</v>
      </c>
      <c r="F7609" s="21" t="s">
        <v>15060</v>
      </c>
    </row>
    <row r="7610" spans="1:6" ht="32" customHeight="1">
      <c r="A7610" s="19" t="s">
        <v>52799</v>
      </c>
      <c r="B7610" s="20" t="s">
        <v>52800</v>
      </c>
      <c r="C7610" s="21" t="s">
        <v>52801</v>
      </c>
      <c r="D7610" s="21" t="s">
        <v>52802</v>
      </c>
      <c r="E7610" s="21" t="s">
        <v>52803</v>
      </c>
      <c r="F7610" s="21" t="s">
        <v>15060</v>
      </c>
    </row>
    <row r="7611" spans="1:6" ht="32" customHeight="1">
      <c r="A7611" s="19" t="s">
        <v>52804</v>
      </c>
      <c r="B7611" s="20" t="s">
        <v>52805</v>
      </c>
      <c r="C7611" s="21" t="s">
        <v>52806</v>
      </c>
      <c r="D7611" s="21" t="s">
        <v>52807</v>
      </c>
      <c r="E7611" s="21" t="s">
        <v>52808</v>
      </c>
      <c r="F7611" s="21" t="s">
        <v>15060</v>
      </c>
    </row>
    <row r="7612" spans="1:6" ht="32" customHeight="1">
      <c r="A7612" s="19" t="s">
        <v>52809</v>
      </c>
      <c r="B7612" s="20" t="s">
        <v>52810</v>
      </c>
      <c r="C7612" s="21" t="s">
        <v>52811</v>
      </c>
      <c r="D7612" s="21" t="s">
        <v>52812</v>
      </c>
      <c r="E7612" s="21" t="s">
        <v>52813</v>
      </c>
      <c r="F7612" s="21" t="s">
        <v>15060</v>
      </c>
    </row>
    <row r="7613" spans="1:6" ht="32" customHeight="1">
      <c r="A7613" s="19" t="s">
        <v>52814</v>
      </c>
      <c r="B7613" s="20" t="s">
        <v>52815</v>
      </c>
      <c r="C7613" s="21" t="s">
        <v>52816</v>
      </c>
      <c r="D7613" s="21" t="s">
        <v>52817</v>
      </c>
      <c r="E7613" s="21" t="s">
        <v>52818</v>
      </c>
      <c r="F7613" s="21" t="s">
        <v>15060</v>
      </c>
    </row>
    <row r="7614" spans="1:6" ht="32" customHeight="1">
      <c r="A7614" s="19" t="s">
        <v>52819</v>
      </c>
      <c r="B7614" s="20" t="s">
        <v>52820</v>
      </c>
      <c r="C7614" s="21" t="s">
        <v>52821</v>
      </c>
      <c r="D7614" s="21" t="s">
        <v>52822</v>
      </c>
      <c r="E7614" s="21" t="s">
        <v>52823</v>
      </c>
      <c r="F7614" s="21" t="s">
        <v>15060</v>
      </c>
    </row>
    <row r="7615" spans="1:6" ht="32" customHeight="1">
      <c r="A7615" s="19" t="s">
        <v>52824</v>
      </c>
      <c r="B7615" s="20" t="s">
        <v>52825</v>
      </c>
      <c r="C7615" s="21" t="s">
        <v>52826</v>
      </c>
      <c r="D7615" s="21" t="s">
        <v>52827</v>
      </c>
      <c r="E7615" s="21" t="s">
        <v>52828</v>
      </c>
      <c r="F7615" s="21" t="s">
        <v>15060</v>
      </c>
    </row>
    <row r="7616" spans="1:6" ht="32" customHeight="1">
      <c r="A7616" s="19" t="s">
        <v>52829</v>
      </c>
      <c r="B7616" s="20" t="s">
        <v>52830</v>
      </c>
      <c r="C7616" s="21" t="s">
        <v>52831</v>
      </c>
      <c r="D7616" s="21" t="s">
        <v>52832</v>
      </c>
      <c r="E7616" s="21" t="s">
        <v>52833</v>
      </c>
      <c r="F7616" s="21" t="s">
        <v>15060</v>
      </c>
    </row>
    <row r="7617" spans="1:6" ht="32" customHeight="1">
      <c r="A7617" s="19" t="s">
        <v>52834</v>
      </c>
      <c r="B7617" s="20" t="s">
        <v>52835</v>
      </c>
      <c r="C7617" s="21" t="s">
        <v>52836</v>
      </c>
      <c r="D7617" s="21" t="s">
        <v>52837</v>
      </c>
      <c r="E7617" s="21" t="s">
        <v>52838</v>
      </c>
      <c r="F7617" s="21" t="s">
        <v>15060</v>
      </c>
    </row>
    <row r="7618" spans="1:6" ht="32" customHeight="1">
      <c r="A7618" s="19" t="s">
        <v>52839</v>
      </c>
      <c r="B7618" s="20" t="s">
        <v>52840</v>
      </c>
      <c r="C7618" s="21" t="s">
        <v>52841</v>
      </c>
      <c r="D7618" s="21" t="s">
        <v>52842</v>
      </c>
      <c r="E7618" s="21" t="s">
        <v>52843</v>
      </c>
      <c r="F7618" s="21" t="s">
        <v>15060</v>
      </c>
    </row>
    <row r="7619" spans="1:6" ht="32" customHeight="1">
      <c r="A7619" s="19" t="s">
        <v>52844</v>
      </c>
      <c r="B7619" s="20" t="s">
        <v>52845</v>
      </c>
      <c r="C7619" s="21" t="s">
        <v>52846</v>
      </c>
      <c r="D7619" s="21" t="s">
        <v>52847</v>
      </c>
      <c r="E7619" s="21" t="s">
        <v>52848</v>
      </c>
      <c r="F7619" s="21" t="s">
        <v>15060</v>
      </c>
    </row>
    <row r="7620" spans="1:6" ht="32" customHeight="1">
      <c r="A7620" s="19" t="s">
        <v>52849</v>
      </c>
      <c r="B7620" s="20" t="s">
        <v>52850</v>
      </c>
      <c r="C7620" s="21" t="s">
        <v>52851</v>
      </c>
      <c r="D7620" s="21" t="s">
        <v>52852</v>
      </c>
      <c r="E7620" s="21" t="s">
        <v>52853</v>
      </c>
      <c r="F7620" s="21" t="s">
        <v>15060</v>
      </c>
    </row>
    <row r="7621" spans="1:6" ht="32" customHeight="1">
      <c r="A7621" s="19" t="s">
        <v>52854</v>
      </c>
      <c r="B7621" s="20" t="s">
        <v>52855</v>
      </c>
      <c r="C7621" s="21" t="s">
        <v>52856</v>
      </c>
      <c r="D7621" s="21" t="s">
        <v>52857</v>
      </c>
      <c r="E7621" s="21" t="s">
        <v>52858</v>
      </c>
      <c r="F7621" s="21" t="s">
        <v>15060</v>
      </c>
    </row>
    <row r="7622" spans="1:6" ht="32" customHeight="1">
      <c r="A7622" s="19" t="s">
        <v>52859</v>
      </c>
      <c r="B7622" s="20" t="s">
        <v>52860</v>
      </c>
      <c r="C7622" s="21" t="s">
        <v>52861</v>
      </c>
      <c r="D7622" s="21" t="s">
        <v>52862</v>
      </c>
      <c r="E7622" s="21" t="s">
        <v>52863</v>
      </c>
      <c r="F7622" s="21" t="s">
        <v>15060</v>
      </c>
    </row>
    <row r="7623" spans="1:6" ht="32" customHeight="1">
      <c r="A7623" s="19" t="s">
        <v>52864</v>
      </c>
      <c r="B7623" s="20" t="s">
        <v>52865</v>
      </c>
      <c r="C7623" s="21" t="s">
        <v>52866</v>
      </c>
      <c r="D7623" s="21" t="s">
        <v>52867</v>
      </c>
      <c r="E7623" s="21" t="s">
        <v>52868</v>
      </c>
      <c r="F7623" s="21" t="s">
        <v>15060</v>
      </c>
    </row>
    <row r="7624" spans="1:6" ht="32" customHeight="1">
      <c r="A7624" s="19" t="s">
        <v>52869</v>
      </c>
      <c r="B7624" s="20" t="s">
        <v>52870</v>
      </c>
      <c r="C7624" s="21" t="s">
        <v>52871</v>
      </c>
      <c r="D7624" s="21" t="s">
        <v>52872</v>
      </c>
      <c r="E7624" s="21" t="s">
        <v>52873</v>
      </c>
      <c r="F7624" s="21" t="s">
        <v>15060</v>
      </c>
    </row>
    <row r="7625" spans="1:6" ht="32" customHeight="1">
      <c r="A7625" s="19" t="s">
        <v>52874</v>
      </c>
      <c r="B7625" s="20" t="s">
        <v>52875</v>
      </c>
      <c r="C7625" s="21" t="s">
        <v>52876</v>
      </c>
      <c r="D7625" s="21" t="s">
        <v>52877</v>
      </c>
      <c r="E7625" s="21" t="s">
        <v>52878</v>
      </c>
      <c r="F7625" s="21" t="s">
        <v>15060</v>
      </c>
    </row>
    <row r="7626" spans="1:6" ht="32" customHeight="1">
      <c r="A7626" s="19" t="s">
        <v>52879</v>
      </c>
      <c r="B7626" s="20" t="s">
        <v>52880</v>
      </c>
      <c r="C7626" s="21" t="s">
        <v>52881</v>
      </c>
      <c r="D7626" s="21" t="s">
        <v>52882</v>
      </c>
      <c r="E7626" s="21" t="s">
        <v>52883</v>
      </c>
      <c r="F7626" s="21" t="s">
        <v>15060</v>
      </c>
    </row>
    <row r="7627" spans="1:6" ht="32" customHeight="1">
      <c r="A7627" s="19" t="s">
        <v>52884</v>
      </c>
      <c r="B7627" s="20" t="s">
        <v>52885</v>
      </c>
      <c r="C7627" s="21" t="s">
        <v>52886</v>
      </c>
      <c r="D7627" s="21" t="s">
        <v>52887</v>
      </c>
      <c r="E7627" s="21" t="s">
        <v>52888</v>
      </c>
      <c r="F7627" s="21" t="s">
        <v>15060</v>
      </c>
    </row>
    <row r="7628" spans="1:6" ht="32" customHeight="1">
      <c r="A7628" s="19" t="s">
        <v>52889</v>
      </c>
      <c r="B7628" s="20" t="s">
        <v>52890</v>
      </c>
      <c r="C7628" s="21" t="s">
        <v>52891</v>
      </c>
      <c r="D7628" s="21" t="s">
        <v>52892</v>
      </c>
      <c r="E7628" s="21" t="s">
        <v>52893</v>
      </c>
      <c r="F7628" s="21" t="s">
        <v>15060</v>
      </c>
    </row>
    <row r="7629" spans="1:6" ht="32" customHeight="1">
      <c r="A7629" s="19" t="s">
        <v>52894</v>
      </c>
      <c r="B7629" s="20" t="s">
        <v>52895</v>
      </c>
      <c r="C7629" s="21" t="s">
        <v>52896</v>
      </c>
      <c r="D7629" s="21" t="s">
        <v>52897</v>
      </c>
      <c r="E7629" s="21" t="s">
        <v>52898</v>
      </c>
      <c r="F7629" s="21" t="s">
        <v>15060</v>
      </c>
    </row>
    <row r="7630" spans="1:6" ht="32" customHeight="1">
      <c r="A7630" s="19" t="s">
        <v>52899</v>
      </c>
      <c r="B7630" s="20" t="s">
        <v>52900</v>
      </c>
      <c r="C7630" s="21" t="s">
        <v>52901</v>
      </c>
      <c r="D7630" s="21" t="s">
        <v>52902</v>
      </c>
      <c r="E7630" s="21" t="s">
        <v>52903</v>
      </c>
      <c r="F7630" s="21" t="s">
        <v>15060</v>
      </c>
    </row>
    <row r="7631" spans="1:6" ht="32" customHeight="1">
      <c r="A7631" s="19" t="s">
        <v>52904</v>
      </c>
      <c r="B7631" s="20" t="s">
        <v>52905</v>
      </c>
      <c r="C7631" s="21" t="s">
        <v>52906</v>
      </c>
      <c r="D7631" s="21" t="s">
        <v>52907</v>
      </c>
      <c r="E7631" s="21" t="s">
        <v>52908</v>
      </c>
      <c r="F7631" s="21" t="s">
        <v>15060</v>
      </c>
    </row>
    <row r="7632" spans="1:6" ht="32" customHeight="1">
      <c r="A7632" s="19" t="s">
        <v>52909</v>
      </c>
      <c r="B7632" s="20" t="s">
        <v>52910</v>
      </c>
      <c r="C7632" s="21" t="s">
        <v>52911</v>
      </c>
      <c r="D7632" s="21" t="s">
        <v>52912</v>
      </c>
      <c r="E7632" s="21" t="s">
        <v>52913</v>
      </c>
      <c r="F7632" s="21" t="s">
        <v>15060</v>
      </c>
    </row>
    <row r="7633" spans="1:6" ht="32" customHeight="1">
      <c r="A7633" s="19" t="s">
        <v>52914</v>
      </c>
      <c r="B7633" s="20" t="s">
        <v>52915</v>
      </c>
      <c r="C7633" s="21" t="s">
        <v>52916</v>
      </c>
      <c r="D7633" s="21" t="s">
        <v>52917</v>
      </c>
      <c r="E7633" s="21" t="s">
        <v>52918</v>
      </c>
      <c r="F7633" s="21" t="s">
        <v>15060</v>
      </c>
    </row>
    <row r="7634" spans="1:6" ht="32" customHeight="1">
      <c r="A7634" s="19" t="s">
        <v>52919</v>
      </c>
      <c r="B7634" s="20" t="s">
        <v>52920</v>
      </c>
      <c r="C7634" s="21" t="s">
        <v>52921</v>
      </c>
      <c r="D7634" s="21" t="s">
        <v>52922</v>
      </c>
      <c r="E7634" s="21" t="s">
        <v>52923</v>
      </c>
      <c r="F7634" s="21" t="s">
        <v>15060</v>
      </c>
    </row>
    <row r="7635" spans="1:6" ht="32" customHeight="1">
      <c r="A7635" s="19" t="s">
        <v>52924</v>
      </c>
      <c r="B7635" s="20" t="s">
        <v>52925</v>
      </c>
      <c r="C7635" s="21" t="s">
        <v>52926</v>
      </c>
      <c r="D7635" s="21" t="s">
        <v>52927</v>
      </c>
      <c r="E7635" s="21" t="s">
        <v>52928</v>
      </c>
      <c r="F7635" s="21" t="s">
        <v>15060</v>
      </c>
    </row>
    <row r="7636" spans="1:6" ht="32" customHeight="1">
      <c r="A7636" s="19" t="s">
        <v>52929</v>
      </c>
      <c r="B7636" s="20" t="s">
        <v>52930</v>
      </c>
      <c r="C7636" s="21" t="s">
        <v>52931</v>
      </c>
      <c r="D7636" s="21" t="s">
        <v>52932</v>
      </c>
      <c r="E7636" s="21" t="s">
        <v>52933</v>
      </c>
      <c r="F7636" s="21" t="s">
        <v>15060</v>
      </c>
    </row>
    <row r="7637" spans="1:6" ht="32" customHeight="1">
      <c r="A7637" s="19" t="s">
        <v>52934</v>
      </c>
      <c r="B7637" s="20" t="s">
        <v>52935</v>
      </c>
      <c r="C7637" s="21" t="s">
        <v>52936</v>
      </c>
      <c r="D7637" s="21" t="s">
        <v>52937</v>
      </c>
      <c r="E7637" s="21" t="s">
        <v>52938</v>
      </c>
      <c r="F7637" s="21" t="s">
        <v>15060</v>
      </c>
    </row>
    <row r="7638" spans="1:6" ht="32" customHeight="1">
      <c r="A7638" s="19" t="s">
        <v>52939</v>
      </c>
      <c r="B7638" s="20" t="s">
        <v>52940</v>
      </c>
      <c r="C7638" s="21" t="s">
        <v>52941</v>
      </c>
      <c r="D7638" s="21" t="s">
        <v>52942</v>
      </c>
      <c r="E7638" s="21" t="s">
        <v>52943</v>
      </c>
      <c r="F7638" s="21" t="s">
        <v>15060</v>
      </c>
    </row>
    <row r="7639" spans="1:6" ht="32" customHeight="1">
      <c r="A7639" s="19" t="s">
        <v>52944</v>
      </c>
      <c r="B7639" s="20" t="s">
        <v>52945</v>
      </c>
      <c r="C7639" s="21" t="s">
        <v>52946</v>
      </c>
      <c r="D7639" s="21" t="s">
        <v>52947</v>
      </c>
      <c r="E7639" s="21" t="s">
        <v>52948</v>
      </c>
      <c r="F7639" s="21" t="s">
        <v>15060</v>
      </c>
    </row>
    <row r="7640" spans="1:6" ht="32" customHeight="1">
      <c r="A7640" s="19" t="s">
        <v>52949</v>
      </c>
      <c r="B7640" s="20" t="s">
        <v>52950</v>
      </c>
      <c r="C7640" s="21" t="s">
        <v>52951</v>
      </c>
      <c r="D7640" s="21" t="s">
        <v>52952</v>
      </c>
      <c r="E7640" s="21" t="s">
        <v>52953</v>
      </c>
      <c r="F7640" s="21" t="s">
        <v>15060</v>
      </c>
    </row>
    <row r="7641" spans="1:6" ht="32" customHeight="1">
      <c r="A7641" s="19" t="s">
        <v>52954</v>
      </c>
      <c r="B7641" s="20" t="s">
        <v>52955</v>
      </c>
      <c r="C7641" s="21" t="s">
        <v>52956</v>
      </c>
      <c r="D7641" s="21" t="s">
        <v>52957</v>
      </c>
      <c r="E7641" s="21" t="s">
        <v>52958</v>
      </c>
      <c r="F7641" s="21" t="s">
        <v>15060</v>
      </c>
    </row>
    <row r="7642" spans="1:6" ht="32" customHeight="1">
      <c r="A7642" s="19" t="s">
        <v>52959</v>
      </c>
      <c r="B7642" s="20" t="s">
        <v>52960</v>
      </c>
      <c r="C7642" s="21" t="s">
        <v>52961</v>
      </c>
      <c r="D7642" s="21" t="s">
        <v>52962</v>
      </c>
      <c r="E7642" s="21" t="s">
        <v>52963</v>
      </c>
      <c r="F7642" s="21" t="s">
        <v>15060</v>
      </c>
    </row>
    <row r="7643" spans="1:6" ht="32" customHeight="1">
      <c r="A7643" s="19" t="s">
        <v>52964</v>
      </c>
      <c r="B7643" s="20" t="s">
        <v>52965</v>
      </c>
      <c r="C7643" s="21" t="s">
        <v>52966</v>
      </c>
      <c r="D7643" s="21" t="s">
        <v>52967</v>
      </c>
      <c r="E7643" s="21" t="s">
        <v>52968</v>
      </c>
      <c r="F7643" s="21" t="s">
        <v>15060</v>
      </c>
    </row>
    <row r="7644" spans="1:6" ht="32" customHeight="1">
      <c r="A7644" s="19" t="s">
        <v>52969</v>
      </c>
      <c r="B7644" s="20" t="s">
        <v>52970</v>
      </c>
      <c r="C7644" s="21" t="s">
        <v>52971</v>
      </c>
      <c r="D7644" s="21" t="s">
        <v>52972</v>
      </c>
      <c r="E7644" s="21" t="s">
        <v>52973</v>
      </c>
      <c r="F7644" s="21" t="s">
        <v>15060</v>
      </c>
    </row>
    <row r="7645" spans="1:6" ht="32" customHeight="1">
      <c r="A7645" s="19" t="s">
        <v>52974</v>
      </c>
      <c r="B7645" s="20" t="s">
        <v>52975</v>
      </c>
      <c r="C7645" s="21" t="s">
        <v>52976</v>
      </c>
      <c r="D7645" s="21" t="s">
        <v>52977</v>
      </c>
      <c r="E7645" s="21" t="s">
        <v>52978</v>
      </c>
      <c r="F7645" s="21" t="s">
        <v>15060</v>
      </c>
    </row>
    <row r="7646" spans="1:6" ht="32" customHeight="1">
      <c r="A7646" s="19" t="s">
        <v>52979</v>
      </c>
      <c r="B7646" s="20" t="s">
        <v>52980</v>
      </c>
      <c r="C7646" s="21" t="s">
        <v>52981</v>
      </c>
      <c r="D7646" s="21" t="s">
        <v>52982</v>
      </c>
      <c r="E7646" s="21" t="s">
        <v>52983</v>
      </c>
      <c r="F7646" s="21" t="s">
        <v>15060</v>
      </c>
    </row>
    <row r="7647" spans="1:6" ht="32" customHeight="1">
      <c r="A7647" s="19" t="s">
        <v>52984</v>
      </c>
      <c r="B7647" s="20" t="s">
        <v>52985</v>
      </c>
      <c r="C7647" s="21" t="s">
        <v>52986</v>
      </c>
      <c r="D7647" s="21" t="s">
        <v>52987</v>
      </c>
      <c r="E7647" s="21" t="s">
        <v>52988</v>
      </c>
      <c r="F7647" s="21" t="s">
        <v>15060</v>
      </c>
    </row>
    <row r="7648" spans="1:6" ht="32" customHeight="1">
      <c r="A7648" s="19" t="s">
        <v>52989</v>
      </c>
      <c r="B7648" s="20" t="s">
        <v>52990</v>
      </c>
      <c r="C7648" s="21" t="s">
        <v>52991</v>
      </c>
      <c r="D7648" s="21" t="s">
        <v>52992</v>
      </c>
      <c r="E7648" s="21" t="s">
        <v>52993</v>
      </c>
      <c r="F7648" s="21" t="s">
        <v>15060</v>
      </c>
    </row>
    <row r="7649" spans="1:6" ht="32" customHeight="1">
      <c r="A7649" s="19" t="s">
        <v>52994</v>
      </c>
      <c r="B7649" s="20" t="s">
        <v>52995</v>
      </c>
      <c r="C7649" s="21" t="s">
        <v>52996</v>
      </c>
      <c r="D7649" s="21" t="s">
        <v>52997</v>
      </c>
      <c r="E7649" s="21" t="s">
        <v>52998</v>
      </c>
      <c r="F7649" s="21" t="s">
        <v>15060</v>
      </c>
    </row>
    <row r="7650" spans="1:6" ht="32" customHeight="1">
      <c r="A7650" s="19" t="s">
        <v>52999</v>
      </c>
      <c r="B7650" s="20" t="s">
        <v>53000</v>
      </c>
      <c r="C7650" s="21" t="s">
        <v>53001</v>
      </c>
      <c r="D7650" s="21" t="s">
        <v>53002</v>
      </c>
      <c r="E7650" s="21" t="s">
        <v>53003</v>
      </c>
      <c r="F7650" s="21" t="s">
        <v>15060</v>
      </c>
    </row>
    <row r="7651" spans="1:6" ht="32" customHeight="1">
      <c r="A7651" s="19" t="s">
        <v>53004</v>
      </c>
      <c r="B7651" s="20" t="s">
        <v>53005</v>
      </c>
      <c r="C7651" s="21" t="s">
        <v>53006</v>
      </c>
      <c r="D7651" s="21" t="s">
        <v>53007</v>
      </c>
      <c r="E7651" s="21" t="s">
        <v>53008</v>
      </c>
      <c r="F7651" s="21" t="s">
        <v>15060</v>
      </c>
    </row>
    <row r="7652" spans="1:6" ht="32" customHeight="1">
      <c r="A7652" s="19" t="s">
        <v>53009</v>
      </c>
      <c r="B7652" s="20" t="s">
        <v>53010</v>
      </c>
      <c r="C7652" s="21" t="s">
        <v>53011</v>
      </c>
      <c r="D7652" s="21" t="s">
        <v>53012</v>
      </c>
      <c r="E7652" s="21" t="s">
        <v>53013</v>
      </c>
      <c r="F7652" s="21" t="s">
        <v>15060</v>
      </c>
    </row>
    <row r="7653" spans="1:6" ht="32" customHeight="1">
      <c r="A7653" s="19" t="s">
        <v>53014</v>
      </c>
      <c r="B7653" s="20" t="s">
        <v>53015</v>
      </c>
      <c r="C7653" s="21" t="s">
        <v>53016</v>
      </c>
      <c r="D7653" s="21" t="s">
        <v>53017</v>
      </c>
      <c r="E7653" s="21" t="s">
        <v>53018</v>
      </c>
      <c r="F7653" s="21" t="s">
        <v>15060</v>
      </c>
    </row>
    <row r="7654" spans="1:6" ht="32" customHeight="1">
      <c r="A7654" s="19" t="s">
        <v>53019</v>
      </c>
      <c r="B7654" s="20" t="s">
        <v>53020</v>
      </c>
      <c r="C7654" s="21" t="s">
        <v>53021</v>
      </c>
      <c r="D7654" s="21" t="s">
        <v>53022</v>
      </c>
      <c r="E7654" s="21" t="s">
        <v>53023</v>
      </c>
      <c r="F7654" s="21" t="s">
        <v>15060</v>
      </c>
    </row>
    <row r="7655" spans="1:6" ht="32" customHeight="1">
      <c r="A7655" s="19" t="s">
        <v>53024</v>
      </c>
      <c r="B7655" s="20" t="s">
        <v>53025</v>
      </c>
      <c r="C7655" s="21" t="s">
        <v>53026</v>
      </c>
      <c r="D7655" s="21" t="s">
        <v>53027</v>
      </c>
      <c r="E7655" s="21" t="s">
        <v>53028</v>
      </c>
      <c r="F7655" s="21" t="s">
        <v>15060</v>
      </c>
    </row>
    <row r="7656" spans="1:6" ht="32" customHeight="1">
      <c r="A7656" s="19" t="s">
        <v>53029</v>
      </c>
      <c r="B7656" s="20" t="s">
        <v>53030</v>
      </c>
      <c r="C7656" s="21" t="s">
        <v>53031</v>
      </c>
      <c r="D7656" s="21" t="s">
        <v>53032</v>
      </c>
      <c r="E7656" s="21" t="s">
        <v>53033</v>
      </c>
      <c r="F7656" s="21" t="s">
        <v>15060</v>
      </c>
    </row>
    <row r="7657" spans="1:6" ht="32" customHeight="1">
      <c r="A7657" s="19" t="s">
        <v>53034</v>
      </c>
      <c r="B7657" s="20" t="s">
        <v>53035</v>
      </c>
      <c r="C7657" s="21" t="s">
        <v>53036</v>
      </c>
      <c r="D7657" s="21" t="s">
        <v>53037</v>
      </c>
      <c r="E7657" s="21" t="s">
        <v>53038</v>
      </c>
      <c r="F7657" s="21" t="s">
        <v>15060</v>
      </c>
    </row>
    <row r="7658" spans="1:6" ht="32" customHeight="1">
      <c r="A7658" s="19" t="s">
        <v>53039</v>
      </c>
      <c r="B7658" s="20" t="s">
        <v>53040</v>
      </c>
      <c r="C7658" s="21" t="s">
        <v>53041</v>
      </c>
      <c r="D7658" s="21" t="s">
        <v>53042</v>
      </c>
      <c r="E7658" s="21" t="s">
        <v>53043</v>
      </c>
      <c r="F7658" s="21" t="s">
        <v>15060</v>
      </c>
    </row>
    <row r="7659" spans="1:6" ht="32" customHeight="1">
      <c r="A7659" s="19" t="s">
        <v>53044</v>
      </c>
      <c r="B7659" s="20" t="s">
        <v>53045</v>
      </c>
      <c r="C7659" s="21" t="s">
        <v>53046</v>
      </c>
      <c r="D7659" s="21" t="s">
        <v>53047</v>
      </c>
      <c r="E7659" s="21" t="s">
        <v>53048</v>
      </c>
      <c r="F7659" s="21" t="s">
        <v>15060</v>
      </c>
    </row>
    <row r="7660" spans="1:6" ht="32" customHeight="1">
      <c r="A7660" s="19" t="s">
        <v>53049</v>
      </c>
      <c r="B7660" s="20" t="s">
        <v>53050</v>
      </c>
      <c r="C7660" s="21" t="s">
        <v>53051</v>
      </c>
      <c r="D7660" s="21" t="s">
        <v>53052</v>
      </c>
      <c r="E7660" s="21" t="s">
        <v>53053</v>
      </c>
      <c r="F7660" s="21" t="s">
        <v>15060</v>
      </c>
    </row>
    <row r="7661" spans="1:6" ht="32" customHeight="1">
      <c r="A7661" s="19" t="s">
        <v>53054</v>
      </c>
      <c r="B7661" s="20" t="s">
        <v>53055</v>
      </c>
      <c r="C7661" s="21" t="s">
        <v>53056</v>
      </c>
      <c r="D7661" s="21" t="s">
        <v>53057</v>
      </c>
      <c r="E7661" s="21" t="s">
        <v>53058</v>
      </c>
      <c r="F7661" s="21" t="s">
        <v>15060</v>
      </c>
    </row>
    <row r="7662" spans="1:6" ht="32" customHeight="1">
      <c r="A7662" s="19" t="s">
        <v>53059</v>
      </c>
      <c r="B7662" s="20" t="s">
        <v>53060</v>
      </c>
      <c r="C7662" s="21" t="s">
        <v>53061</v>
      </c>
      <c r="D7662" s="21" t="s">
        <v>53062</v>
      </c>
      <c r="E7662" s="21" t="s">
        <v>53063</v>
      </c>
      <c r="F7662" s="21" t="s">
        <v>15060</v>
      </c>
    </row>
    <row r="7663" spans="1:6" ht="32" customHeight="1">
      <c r="A7663" s="19" t="s">
        <v>53064</v>
      </c>
      <c r="B7663" s="20" t="s">
        <v>53065</v>
      </c>
      <c r="C7663" s="21" t="s">
        <v>53066</v>
      </c>
      <c r="D7663" s="21" t="s">
        <v>53067</v>
      </c>
      <c r="E7663" s="21" t="s">
        <v>53068</v>
      </c>
      <c r="F7663" s="21" t="s">
        <v>15060</v>
      </c>
    </row>
    <row r="7664" spans="1:6" ht="32" customHeight="1">
      <c r="A7664" s="19" t="s">
        <v>53069</v>
      </c>
      <c r="B7664" s="20" t="s">
        <v>53070</v>
      </c>
      <c r="C7664" s="21" t="s">
        <v>53071</v>
      </c>
      <c r="D7664" s="21" t="s">
        <v>53072</v>
      </c>
      <c r="E7664" s="21" t="s">
        <v>53073</v>
      </c>
      <c r="F7664" s="21" t="s">
        <v>15060</v>
      </c>
    </row>
    <row r="7665" spans="1:6" ht="32" customHeight="1">
      <c r="A7665" s="19" t="s">
        <v>53074</v>
      </c>
      <c r="B7665" s="20" t="s">
        <v>53075</v>
      </c>
      <c r="C7665" s="21" t="s">
        <v>53076</v>
      </c>
      <c r="D7665" s="21" t="s">
        <v>53077</v>
      </c>
      <c r="E7665" s="21" t="s">
        <v>53078</v>
      </c>
      <c r="F7665" s="21" t="s">
        <v>15060</v>
      </c>
    </row>
    <row r="7666" spans="1:6" ht="32" customHeight="1">
      <c r="A7666" s="19" t="s">
        <v>53079</v>
      </c>
      <c r="B7666" s="20" t="s">
        <v>53080</v>
      </c>
      <c r="C7666" s="21" t="s">
        <v>53081</v>
      </c>
      <c r="D7666" s="21" t="s">
        <v>53082</v>
      </c>
      <c r="E7666" s="21" t="s">
        <v>53083</v>
      </c>
      <c r="F7666" s="21" t="s">
        <v>15060</v>
      </c>
    </row>
    <row r="7667" spans="1:6" ht="32" customHeight="1">
      <c r="A7667" s="19" t="s">
        <v>53084</v>
      </c>
      <c r="B7667" s="20" t="s">
        <v>53085</v>
      </c>
      <c r="C7667" s="21" t="s">
        <v>53086</v>
      </c>
      <c r="D7667" s="21" t="s">
        <v>53087</v>
      </c>
      <c r="E7667" s="21" t="s">
        <v>53088</v>
      </c>
      <c r="F7667" s="21" t="s">
        <v>15060</v>
      </c>
    </row>
    <row r="7668" spans="1:6" ht="32" customHeight="1">
      <c r="A7668" s="19" t="s">
        <v>53089</v>
      </c>
      <c r="B7668" s="20" t="s">
        <v>53090</v>
      </c>
      <c r="C7668" s="21" t="s">
        <v>53091</v>
      </c>
      <c r="D7668" s="21" t="s">
        <v>53092</v>
      </c>
      <c r="E7668" s="21" t="s">
        <v>53093</v>
      </c>
      <c r="F7668" s="21" t="s">
        <v>15060</v>
      </c>
    </row>
    <row r="7669" spans="1:6" ht="32" customHeight="1">
      <c r="A7669" s="19" t="s">
        <v>53094</v>
      </c>
      <c r="B7669" s="20" t="s">
        <v>53095</v>
      </c>
      <c r="C7669" s="21" t="s">
        <v>53096</v>
      </c>
      <c r="D7669" s="21" t="s">
        <v>53097</v>
      </c>
      <c r="E7669" s="21" t="s">
        <v>53098</v>
      </c>
      <c r="F7669" s="21" t="s">
        <v>15060</v>
      </c>
    </row>
    <row r="7670" spans="1:6" ht="32" customHeight="1">
      <c r="A7670" s="19" t="s">
        <v>53099</v>
      </c>
      <c r="B7670" s="20" t="s">
        <v>53100</v>
      </c>
      <c r="C7670" s="21" t="s">
        <v>53101</v>
      </c>
      <c r="D7670" s="21" t="s">
        <v>53102</v>
      </c>
      <c r="E7670" s="21" t="s">
        <v>53103</v>
      </c>
      <c r="F7670" s="21" t="s">
        <v>15060</v>
      </c>
    </row>
    <row r="7671" spans="1:6" ht="32" customHeight="1">
      <c r="A7671" s="19" t="s">
        <v>53104</v>
      </c>
      <c r="B7671" s="20" t="s">
        <v>53105</v>
      </c>
      <c r="C7671" s="21" t="s">
        <v>53106</v>
      </c>
      <c r="D7671" s="21" t="s">
        <v>53107</v>
      </c>
      <c r="E7671" s="21" t="s">
        <v>53108</v>
      </c>
      <c r="F7671" s="21" t="s">
        <v>15060</v>
      </c>
    </row>
    <row r="7672" spans="1:6" ht="32" customHeight="1">
      <c r="A7672" s="19" t="s">
        <v>53109</v>
      </c>
      <c r="B7672" s="20" t="s">
        <v>53110</v>
      </c>
      <c r="C7672" s="21" t="s">
        <v>53111</v>
      </c>
      <c r="D7672" s="21" t="s">
        <v>53112</v>
      </c>
      <c r="E7672" s="21" t="s">
        <v>53113</v>
      </c>
      <c r="F7672" s="21" t="s">
        <v>15060</v>
      </c>
    </row>
    <row r="7673" spans="1:6" ht="32" customHeight="1">
      <c r="A7673" s="19" t="s">
        <v>53114</v>
      </c>
      <c r="B7673" s="20" t="s">
        <v>53115</v>
      </c>
      <c r="C7673" s="21" t="s">
        <v>53116</v>
      </c>
      <c r="D7673" s="21" t="s">
        <v>53117</v>
      </c>
      <c r="E7673" s="21" t="s">
        <v>53118</v>
      </c>
      <c r="F7673" s="21" t="s">
        <v>15060</v>
      </c>
    </row>
    <row r="7674" spans="1:6" ht="32" customHeight="1">
      <c r="A7674" s="19" t="s">
        <v>53119</v>
      </c>
      <c r="B7674" s="20" t="s">
        <v>53120</v>
      </c>
      <c r="C7674" s="21" t="s">
        <v>53121</v>
      </c>
      <c r="D7674" s="21" t="s">
        <v>53122</v>
      </c>
      <c r="E7674" s="21" t="s">
        <v>53123</v>
      </c>
      <c r="F7674" s="21" t="s">
        <v>15060</v>
      </c>
    </row>
    <row r="7675" spans="1:6" ht="32" customHeight="1">
      <c r="A7675" s="19" t="s">
        <v>53124</v>
      </c>
      <c r="B7675" s="20" t="s">
        <v>53125</v>
      </c>
      <c r="C7675" s="21" t="s">
        <v>53126</v>
      </c>
      <c r="D7675" s="21" t="s">
        <v>53127</v>
      </c>
      <c r="E7675" s="21" t="s">
        <v>53128</v>
      </c>
      <c r="F7675" s="21" t="s">
        <v>15060</v>
      </c>
    </row>
    <row r="7676" spans="1:6" ht="32" customHeight="1">
      <c r="A7676" s="19" t="s">
        <v>53129</v>
      </c>
      <c r="B7676" s="20" t="s">
        <v>53130</v>
      </c>
      <c r="C7676" s="21" t="s">
        <v>53131</v>
      </c>
      <c r="D7676" s="21" t="s">
        <v>53132</v>
      </c>
      <c r="E7676" s="21" t="s">
        <v>53133</v>
      </c>
      <c r="F7676" s="21" t="s">
        <v>15060</v>
      </c>
    </row>
    <row r="7677" spans="1:6" ht="32" customHeight="1">
      <c r="A7677" s="19" t="s">
        <v>53134</v>
      </c>
      <c r="B7677" s="20" t="s">
        <v>53135</v>
      </c>
      <c r="C7677" s="21" t="s">
        <v>53136</v>
      </c>
      <c r="D7677" s="21" t="s">
        <v>53137</v>
      </c>
      <c r="E7677" s="21" t="s">
        <v>53138</v>
      </c>
      <c r="F7677" s="21" t="s">
        <v>15060</v>
      </c>
    </row>
    <row r="7678" spans="1:6" ht="32" customHeight="1">
      <c r="A7678" s="19" t="s">
        <v>53139</v>
      </c>
      <c r="B7678" s="20" t="s">
        <v>53140</v>
      </c>
      <c r="C7678" s="21" t="s">
        <v>53141</v>
      </c>
      <c r="D7678" s="21" t="s">
        <v>53142</v>
      </c>
      <c r="E7678" s="21" t="s">
        <v>53143</v>
      </c>
      <c r="F7678" s="21" t="s">
        <v>15060</v>
      </c>
    </row>
    <row r="7679" spans="1:6" ht="32" customHeight="1">
      <c r="A7679" s="19" t="s">
        <v>53144</v>
      </c>
      <c r="B7679" s="20" t="s">
        <v>53145</v>
      </c>
      <c r="C7679" s="21" t="s">
        <v>53146</v>
      </c>
      <c r="D7679" s="21" t="s">
        <v>53147</v>
      </c>
      <c r="E7679" s="21" t="s">
        <v>53148</v>
      </c>
      <c r="F7679" s="21" t="s">
        <v>15060</v>
      </c>
    </row>
    <row r="7680" spans="1:6" ht="32" customHeight="1">
      <c r="A7680" s="19" t="s">
        <v>53149</v>
      </c>
      <c r="B7680" s="20" t="s">
        <v>53150</v>
      </c>
      <c r="C7680" s="21" t="s">
        <v>53151</v>
      </c>
      <c r="D7680" s="21" t="s">
        <v>53152</v>
      </c>
      <c r="E7680" s="21" t="s">
        <v>53153</v>
      </c>
      <c r="F7680" s="21" t="s">
        <v>15060</v>
      </c>
    </row>
    <row r="7681" spans="1:6" ht="32" customHeight="1">
      <c r="A7681" s="19" t="s">
        <v>53154</v>
      </c>
      <c r="B7681" s="20" t="s">
        <v>53155</v>
      </c>
      <c r="C7681" s="21" t="s">
        <v>53156</v>
      </c>
      <c r="D7681" s="21" t="s">
        <v>53157</v>
      </c>
      <c r="E7681" s="21" t="s">
        <v>53158</v>
      </c>
      <c r="F7681" s="21" t="s">
        <v>15060</v>
      </c>
    </row>
    <row r="7682" spans="1:6" ht="32" customHeight="1">
      <c r="A7682" s="19" t="s">
        <v>53159</v>
      </c>
      <c r="B7682" s="20" t="s">
        <v>53160</v>
      </c>
      <c r="C7682" s="21" t="s">
        <v>53161</v>
      </c>
      <c r="D7682" s="21" t="s">
        <v>53162</v>
      </c>
      <c r="E7682" s="21" t="s">
        <v>53163</v>
      </c>
      <c r="F7682" s="21" t="s">
        <v>15060</v>
      </c>
    </row>
    <row r="7683" spans="1:6" ht="32" customHeight="1">
      <c r="A7683" s="19" t="s">
        <v>53164</v>
      </c>
      <c r="B7683" s="20" t="s">
        <v>53165</v>
      </c>
      <c r="C7683" s="21" t="s">
        <v>53166</v>
      </c>
      <c r="D7683" s="21" t="s">
        <v>53167</v>
      </c>
      <c r="E7683" s="21" t="s">
        <v>53168</v>
      </c>
      <c r="F7683" s="21" t="s">
        <v>15060</v>
      </c>
    </row>
    <row r="7684" spans="1:6" ht="32" customHeight="1">
      <c r="A7684" s="19" t="s">
        <v>53169</v>
      </c>
      <c r="B7684" s="20" t="s">
        <v>53170</v>
      </c>
      <c r="C7684" s="21" t="s">
        <v>53171</v>
      </c>
      <c r="D7684" s="21" t="s">
        <v>53172</v>
      </c>
      <c r="E7684" s="21" t="s">
        <v>53173</v>
      </c>
      <c r="F7684" s="21" t="s">
        <v>15060</v>
      </c>
    </row>
    <row r="7685" spans="1:6" ht="32" customHeight="1">
      <c r="A7685" s="19" t="s">
        <v>53174</v>
      </c>
      <c r="B7685" s="20" t="s">
        <v>53175</v>
      </c>
      <c r="C7685" s="21" t="s">
        <v>53176</v>
      </c>
      <c r="D7685" s="21" t="s">
        <v>53177</v>
      </c>
      <c r="E7685" s="21" t="s">
        <v>53178</v>
      </c>
      <c r="F7685" s="21" t="s">
        <v>15060</v>
      </c>
    </row>
    <row r="7686" spans="1:6" ht="32" customHeight="1">
      <c r="A7686" s="19" t="s">
        <v>53179</v>
      </c>
      <c r="B7686" s="20" t="s">
        <v>53180</v>
      </c>
      <c r="C7686" s="21" t="s">
        <v>53181</v>
      </c>
      <c r="D7686" s="21" t="s">
        <v>53182</v>
      </c>
      <c r="E7686" s="21" t="s">
        <v>53183</v>
      </c>
      <c r="F7686" s="21" t="s">
        <v>15060</v>
      </c>
    </row>
    <row r="7687" spans="1:6" ht="32" customHeight="1">
      <c r="A7687" s="19" t="s">
        <v>53184</v>
      </c>
      <c r="B7687" s="20" t="s">
        <v>53185</v>
      </c>
      <c r="C7687" s="21" t="s">
        <v>53186</v>
      </c>
      <c r="D7687" s="21" t="s">
        <v>53187</v>
      </c>
      <c r="E7687" s="21" t="s">
        <v>53188</v>
      </c>
      <c r="F7687" s="21" t="s">
        <v>15060</v>
      </c>
    </row>
    <row r="7688" spans="1:6" ht="32" customHeight="1">
      <c r="A7688" s="19" t="s">
        <v>53189</v>
      </c>
      <c r="B7688" s="20" t="s">
        <v>53190</v>
      </c>
      <c r="C7688" s="21" t="s">
        <v>53191</v>
      </c>
      <c r="D7688" s="21" t="s">
        <v>53192</v>
      </c>
      <c r="E7688" s="21" t="s">
        <v>53193</v>
      </c>
      <c r="F7688" s="21" t="s">
        <v>15060</v>
      </c>
    </row>
    <row r="7689" spans="1:6" ht="32" customHeight="1">
      <c r="A7689" s="19" t="s">
        <v>53194</v>
      </c>
      <c r="B7689" s="20" t="s">
        <v>53195</v>
      </c>
      <c r="C7689" s="21" t="s">
        <v>53196</v>
      </c>
      <c r="D7689" s="21" t="s">
        <v>53197</v>
      </c>
      <c r="E7689" s="21" t="s">
        <v>53198</v>
      </c>
      <c r="F7689" s="21" t="s">
        <v>15060</v>
      </c>
    </row>
    <row r="7690" spans="1:6" ht="32" customHeight="1">
      <c r="A7690" s="19" t="s">
        <v>53199</v>
      </c>
      <c r="B7690" s="20" t="s">
        <v>53200</v>
      </c>
      <c r="C7690" s="21" t="s">
        <v>53201</v>
      </c>
      <c r="D7690" s="21" t="s">
        <v>53202</v>
      </c>
      <c r="E7690" s="21" t="s">
        <v>53203</v>
      </c>
      <c r="F7690" s="21" t="s">
        <v>15060</v>
      </c>
    </row>
    <row r="7691" spans="1:6" ht="32" customHeight="1">
      <c r="A7691" s="19" t="s">
        <v>53204</v>
      </c>
      <c r="B7691" s="20" t="s">
        <v>53205</v>
      </c>
      <c r="C7691" s="21" t="s">
        <v>53206</v>
      </c>
      <c r="D7691" s="21" t="s">
        <v>53207</v>
      </c>
      <c r="E7691" s="21" t="s">
        <v>53208</v>
      </c>
      <c r="F7691" s="21" t="s">
        <v>15060</v>
      </c>
    </row>
    <row r="7692" spans="1:6" ht="32" customHeight="1">
      <c r="A7692" s="19" t="s">
        <v>53209</v>
      </c>
      <c r="B7692" s="20" t="s">
        <v>53210</v>
      </c>
      <c r="C7692" s="21" t="s">
        <v>53211</v>
      </c>
      <c r="D7692" s="21" t="s">
        <v>53212</v>
      </c>
      <c r="E7692" s="21" t="s">
        <v>53213</v>
      </c>
      <c r="F7692" s="21" t="s">
        <v>15060</v>
      </c>
    </row>
    <row r="7693" spans="1:6" ht="32" customHeight="1">
      <c r="A7693" s="19" t="s">
        <v>53214</v>
      </c>
      <c r="B7693" s="20" t="s">
        <v>53215</v>
      </c>
      <c r="C7693" s="21" t="s">
        <v>53216</v>
      </c>
      <c r="D7693" s="21" t="s">
        <v>53217</v>
      </c>
      <c r="E7693" s="21" t="s">
        <v>53218</v>
      </c>
      <c r="F7693" s="21" t="s">
        <v>15060</v>
      </c>
    </row>
    <row r="7694" spans="1:6" ht="32" customHeight="1">
      <c r="A7694" s="19" t="s">
        <v>53219</v>
      </c>
      <c r="B7694" s="20" t="s">
        <v>53220</v>
      </c>
      <c r="C7694" s="21" t="s">
        <v>53221</v>
      </c>
      <c r="D7694" s="21" t="s">
        <v>53222</v>
      </c>
      <c r="E7694" s="21" t="s">
        <v>53223</v>
      </c>
      <c r="F7694" s="21" t="s">
        <v>15060</v>
      </c>
    </row>
    <row r="7695" spans="1:6" ht="32" customHeight="1">
      <c r="A7695" s="19" t="s">
        <v>53224</v>
      </c>
      <c r="B7695" s="20" t="s">
        <v>53225</v>
      </c>
      <c r="C7695" s="21" t="s">
        <v>53226</v>
      </c>
      <c r="D7695" s="21" t="s">
        <v>53227</v>
      </c>
      <c r="E7695" s="21" t="s">
        <v>53228</v>
      </c>
      <c r="F7695" s="21" t="s">
        <v>15060</v>
      </c>
    </row>
    <row r="7696" spans="1:6" ht="32" customHeight="1">
      <c r="A7696" s="19" t="s">
        <v>53229</v>
      </c>
      <c r="B7696" s="20" t="s">
        <v>53230</v>
      </c>
      <c r="C7696" s="21" t="s">
        <v>53231</v>
      </c>
      <c r="D7696" s="21" t="s">
        <v>53232</v>
      </c>
      <c r="E7696" s="21" t="s">
        <v>53233</v>
      </c>
      <c r="F7696" s="21" t="s">
        <v>15060</v>
      </c>
    </row>
    <row r="7697" spans="1:6" ht="32" customHeight="1">
      <c r="A7697" s="19" t="s">
        <v>53234</v>
      </c>
      <c r="B7697" s="20" t="s">
        <v>53235</v>
      </c>
      <c r="C7697" s="21" t="s">
        <v>53236</v>
      </c>
      <c r="D7697" s="21" t="s">
        <v>53237</v>
      </c>
      <c r="E7697" s="21" t="s">
        <v>53238</v>
      </c>
      <c r="F7697" s="21" t="s">
        <v>15060</v>
      </c>
    </row>
    <row r="7698" spans="1:6" ht="32" customHeight="1">
      <c r="A7698" s="19" t="s">
        <v>53239</v>
      </c>
      <c r="B7698" s="20" t="s">
        <v>53240</v>
      </c>
      <c r="C7698" s="21" t="s">
        <v>53241</v>
      </c>
      <c r="D7698" s="21" t="s">
        <v>53242</v>
      </c>
      <c r="E7698" s="21" t="s">
        <v>53243</v>
      </c>
      <c r="F7698" s="21" t="s">
        <v>15060</v>
      </c>
    </row>
    <row r="7699" spans="1:6" ht="32" customHeight="1">
      <c r="A7699" s="19" t="s">
        <v>53244</v>
      </c>
      <c r="B7699" s="20" t="s">
        <v>53245</v>
      </c>
      <c r="C7699" s="21" t="s">
        <v>53246</v>
      </c>
      <c r="D7699" s="21" t="s">
        <v>53247</v>
      </c>
      <c r="E7699" s="21" t="s">
        <v>53248</v>
      </c>
      <c r="F7699" s="21" t="s">
        <v>15060</v>
      </c>
    </row>
    <row r="7700" spans="1:6" ht="32" customHeight="1">
      <c r="A7700" s="19" t="s">
        <v>53249</v>
      </c>
      <c r="B7700" s="20" t="s">
        <v>53250</v>
      </c>
      <c r="C7700" s="21" t="s">
        <v>53251</v>
      </c>
      <c r="D7700" s="21" t="s">
        <v>53252</v>
      </c>
      <c r="E7700" s="21" t="s">
        <v>53253</v>
      </c>
      <c r="F7700" s="21" t="s">
        <v>15060</v>
      </c>
    </row>
    <row r="7701" spans="1:6" ht="32" customHeight="1">
      <c r="A7701" s="19" t="s">
        <v>53254</v>
      </c>
      <c r="B7701" s="20" t="s">
        <v>53255</v>
      </c>
      <c r="C7701" s="21" t="s">
        <v>53256</v>
      </c>
      <c r="D7701" s="21" t="s">
        <v>53257</v>
      </c>
      <c r="E7701" s="21" t="s">
        <v>53258</v>
      </c>
      <c r="F7701" s="21" t="s">
        <v>15060</v>
      </c>
    </row>
    <row r="7702" spans="1:6" ht="32" customHeight="1">
      <c r="A7702" s="19" t="s">
        <v>53259</v>
      </c>
      <c r="B7702" s="20" t="s">
        <v>53260</v>
      </c>
      <c r="C7702" s="21" t="s">
        <v>53261</v>
      </c>
      <c r="D7702" s="21" t="s">
        <v>53262</v>
      </c>
      <c r="E7702" s="21" t="s">
        <v>53263</v>
      </c>
      <c r="F7702" s="21" t="s">
        <v>15060</v>
      </c>
    </row>
    <row r="7703" spans="1:6" ht="32" customHeight="1">
      <c r="A7703" s="19" t="s">
        <v>53264</v>
      </c>
      <c r="B7703" s="20" t="s">
        <v>53265</v>
      </c>
      <c r="C7703" s="21" t="s">
        <v>53266</v>
      </c>
      <c r="D7703" s="21" t="s">
        <v>53267</v>
      </c>
      <c r="E7703" s="21" t="s">
        <v>53268</v>
      </c>
      <c r="F7703" s="21" t="s">
        <v>15060</v>
      </c>
    </row>
    <row r="7704" spans="1:6" ht="32" customHeight="1">
      <c r="A7704" s="19" t="s">
        <v>53269</v>
      </c>
      <c r="B7704" s="20" t="s">
        <v>53270</v>
      </c>
      <c r="C7704" s="21" t="s">
        <v>53271</v>
      </c>
      <c r="D7704" s="21" t="s">
        <v>53272</v>
      </c>
      <c r="E7704" s="21" t="s">
        <v>53273</v>
      </c>
      <c r="F7704" s="21" t="s">
        <v>15060</v>
      </c>
    </row>
    <row r="7705" spans="1:6" ht="32" customHeight="1">
      <c r="A7705" s="19" t="s">
        <v>53274</v>
      </c>
      <c r="B7705" s="20" t="s">
        <v>53275</v>
      </c>
      <c r="C7705" s="21" t="s">
        <v>53276</v>
      </c>
      <c r="D7705" s="21" t="s">
        <v>53277</v>
      </c>
      <c r="E7705" s="21" t="s">
        <v>53278</v>
      </c>
      <c r="F7705" s="21" t="s">
        <v>15060</v>
      </c>
    </row>
    <row r="7706" spans="1:6" ht="32" customHeight="1">
      <c r="A7706" s="19" t="s">
        <v>53279</v>
      </c>
      <c r="B7706" s="20" t="s">
        <v>53280</v>
      </c>
      <c r="C7706" s="21" t="s">
        <v>53281</v>
      </c>
      <c r="D7706" s="21" t="s">
        <v>53282</v>
      </c>
      <c r="E7706" s="21" t="s">
        <v>53283</v>
      </c>
      <c r="F7706" s="21" t="s">
        <v>15060</v>
      </c>
    </row>
    <row r="7707" spans="1:6" ht="32" customHeight="1">
      <c r="A7707" s="19" t="s">
        <v>53284</v>
      </c>
      <c r="B7707" s="20" t="s">
        <v>53285</v>
      </c>
      <c r="C7707" s="21" t="s">
        <v>53286</v>
      </c>
      <c r="D7707" s="21" t="s">
        <v>53287</v>
      </c>
      <c r="E7707" s="21" t="s">
        <v>53288</v>
      </c>
      <c r="F7707" s="21" t="s">
        <v>15060</v>
      </c>
    </row>
    <row r="7708" spans="1:6" ht="32" customHeight="1">
      <c r="A7708" s="19" t="s">
        <v>53289</v>
      </c>
      <c r="B7708" s="20" t="s">
        <v>53290</v>
      </c>
      <c r="C7708" s="21" t="s">
        <v>53291</v>
      </c>
      <c r="D7708" s="21" t="s">
        <v>53292</v>
      </c>
      <c r="E7708" s="21" t="s">
        <v>53293</v>
      </c>
      <c r="F7708" s="21" t="s">
        <v>15060</v>
      </c>
    </row>
    <row r="7709" spans="1:6" ht="32" customHeight="1">
      <c r="A7709" s="19" t="s">
        <v>53294</v>
      </c>
      <c r="B7709" s="20" t="s">
        <v>53295</v>
      </c>
      <c r="C7709" s="21" t="s">
        <v>53296</v>
      </c>
      <c r="D7709" s="21" t="s">
        <v>53297</v>
      </c>
      <c r="E7709" s="21" t="s">
        <v>53298</v>
      </c>
      <c r="F7709" s="21" t="s">
        <v>15060</v>
      </c>
    </row>
    <row r="7710" spans="1:6" ht="32" customHeight="1">
      <c r="A7710" s="19" t="s">
        <v>53299</v>
      </c>
      <c r="B7710" s="20" t="s">
        <v>53300</v>
      </c>
      <c r="C7710" s="21" t="s">
        <v>53301</v>
      </c>
      <c r="D7710" s="21" t="s">
        <v>53302</v>
      </c>
      <c r="E7710" s="21" t="s">
        <v>53303</v>
      </c>
      <c r="F7710" s="21" t="s">
        <v>15060</v>
      </c>
    </row>
    <row r="7711" spans="1:6" ht="32" customHeight="1">
      <c r="A7711" s="19" t="s">
        <v>53304</v>
      </c>
      <c r="B7711" s="20" t="s">
        <v>53305</v>
      </c>
      <c r="C7711" s="21" t="s">
        <v>53306</v>
      </c>
      <c r="D7711" s="21" t="s">
        <v>53307</v>
      </c>
      <c r="E7711" s="21" t="s">
        <v>53308</v>
      </c>
      <c r="F7711" s="21" t="s">
        <v>15060</v>
      </c>
    </row>
    <row r="7712" spans="1:6" ht="32" customHeight="1">
      <c r="A7712" s="19" t="s">
        <v>53309</v>
      </c>
      <c r="B7712" s="20" t="s">
        <v>53310</v>
      </c>
      <c r="C7712" s="21" t="s">
        <v>53311</v>
      </c>
      <c r="D7712" s="21" t="s">
        <v>53312</v>
      </c>
      <c r="E7712" s="21" t="s">
        <v>53313</v>
      </c>
      <c r="F7712" s="21" t="s">
        <v>15060</v>
      </c>
    </row>
    <row r="7713" spans="1:6" ht="32" customHeight="1">
      <c r="A7713" s="19" t="s">
        <v>53314</v>
      </c>
      <c r="B7713" s="20" t="s">
        <v>53315</v>
      </c>
      <c r="C7713" s="21" t="s">
        <v>53316</v>
      </c>
      <c r="D7713" s="21" t="s">
        <v>53317</v>
      </c>
      <c r="E7713" s="21" t="s">
        <v>53318</v>
      </c>
      <c r="F7713" s="21" t="s">
        <v>15060</v>
      </c>
    </row>
    <row r="7714" spans="1:6" ht="32" customHeight="1">
      <c r="A7714" s="19" t="s">
        <v>53319</v>
      </c>
      <c r="B7714" s="20" t="s">
        <v>53320</v>
      </c>
      <c r="C7714" s="21" t="s">
        <v>53321</v>
      </c>
      <c r="D7714" s="21" t="s">
        <v>53322</v>
      </c>
      <c r="E7714" s="21" t="s">
        <v>53323</v>
      </c>
      <c r="F7714" s="21" t="s">
        <v>15060</v>
      </c>
    </row>
    <row r="7715" spans="1:6" ht="32" customHeight="1">
      <c r="A7715" s="19" t="s">
        <v>53324</v>
      </c>
      <c r="B7715" s="20" t="s">
        <v>53325</v>
      </c>
      <c r="C7715" s="21" t="s">
        <v>53326</v>
      </c>
      <c r="D7715" s="21" t="s">
        <v>53327</v>
      </c>
      <c r="E7715" s="21" t="s">
        <v>53328</v>
      </c>
      <c r="F7715" s="21" t="s">
        <v>15060</v>
      </c>
    </row>
    <row r="7716" spans="1:6" ht="32" customHeight="1">
      <c r="A7716" s="19" t="s">
        <v>53329</v>
      </c>
      <c r="B7716" s="20" t="s">
        <v>53330</v>
      </c>
      <c r="C7716" s="21" t="s">
        <v>53331</v>
      </c>
      <c r="D7716" s="21" t="s">
        <v>53332</v>
      </c>
      <c r="E7716" s="21" t="s">
        <v>53333</v>
      </c>
      <c r="F7716" s="21" t="s">
        <v>15060</v>
      </c>
    </row>
    <row r="7717" spans="1:6" ht="32" customHeight="1">
      <c r="A7717" s="19" t="s">
        <v>53334</v>
      </c>
      <c r="B7717" s="20" t="s">
        <v>53335</v>
      </c>
      <c r="C7717" s="21" t="s">
        <v>53336</v>
      </c>
      <c r="D7717" s="21" t="s">
        <v>53337</v>
      </c>
      <c r="E7717" s="21" t="s">
        <v>53338</v>
      </c>
      <c r="F7717" s="21" t="s">
        <v>15060</v>
      </c>
    </row>
    <row r="7718" spans="1:6" ht="32" customHeight="1">
      <c r="A7718" s="19" t="s">
        <v>53339</v>
      </c>
      <c r="B7718" s="20" t="s">
        <v>53340</v>
      </c>
      <c r="C7718" s="21" t="s">
        <v>53341</v>
      </c>
      <c r="D7718" s="21" t="s">
        <v>53342</v>
      </c>
      <c r="E7718" s="21" t="s">
        <v>53343</v>
      </c>
      <c r="F7718" s="21" t="s">
        <v>15060</v>
      </c>
    </row>
    <row r="7719" spans="1:6" ht="32" customHeight="1">
      <c r="A7719" s="19" t="s">
        <v>53344</v>
      </c>
      <c r="B7719" s="20" t="s">
        <v>53345</v>
      </c>
      <c r="C7719" s="21" t="s">
        <v>53346</v>
      </c>
      <c r="D7719" s="21" t="s">
        <v>53347</v>
      </c>
      <c r="E7719" s="21" t="s">
        <v>53348</v>
      </c>
      <c r="F7719" s="21" t="s">
        <v>15060</v>
      </c>
    </row>
    <row r="7720" spans="1:6" ht="32" customHeight="1">
      <c r="A7720" s="19" t="s">
        <v>53349</v>
      </c>
      <c r="B7720" s="20" t="s">
        <v>53350</v>
      </c>
      <c r="C7720" s="21" t="s">
        <v>53351</v>
      </c>
      <c r="D7720" s="21" t="s">
        <v>53352</v>
      </c>
      <c r="E7720" s="21" t="s">
        <v>53353</v>
      </c>
      <c r="F7720" s="21" t="s">
        <v>15060</v>
      </c>
    </row>
    <row r="7721" spans="1:6" ht="32" customHeight="1">
      <c r="A7721" s="19" t="s">
        <v>53354</v>
      </c>
      <c r="B7721" s="20" t="s">
        <v>53355</v>
      </c>
      <c r="C7721" s="21" t="s">
        <v>53356</v>
      </c>
      <c r="D7721" s="21" t="s">
        <v>53357</v>
      </c>
      <c r="E7721" s="21" t="s">
        <v>53358</v>
      </c>
      <c r="F7721" s="21" t="s">
        <v>15060</v>
      </c>
    </row>
    <row r="7722" spans="1:6" ht="32" customHeight="1">
      <c r="A7722" s="19" t="s">
        <v>53359</v>
      </c>
      <c r="B7722" s="20" t="s">
        <v>53360</v>
      </c>
      <c r="C7722" s="21" t="s">
        <v>53361</v>
      </c>
      <c r="D7722" s="21" t="s">
        <v>53362</v>
      </c>
      <c r="E7722" s="21" t="s">
        <v>53363</v>
      </c>
      <c r="F7722" s="21" t="s">
        <v>15060</v>
      </c>
    </row>
    <row r="7723" spans="1:6" ht="32" customHeight="1">
      <c r="A7723" s="19" t="s">
        <v>53364</v>
      </c>
      <c r="B7723" s="20" t="s">
        <v>53365</v>
      </c>
      <c r="C7723" s="21" t="s">
        <v>53366</v>
      </c>
      <c r="D7723" s="21" t="s">
        <v>53367</v>
      </c>
      <c r="E7723" s="21" t="s">
        <v>53368</v>
      </c>
      <c r="F7723" s="21" t="s">
        <v>15060</v>
      </c>
    </row>
    <row r="7724" spans="1:6" ht="32" customHeight="1">
      <c r="A7724" s="19" t="s">
        <v>53369</v>
      </c>
      <c r="B7724" s="20" t="s">
        <v>53370</v>
      </c>
      <c r="C7724" s="21" t="s">
        <v>53371</v>
      </c>
      <c r="D7724" s="21" t="s">
        <v>53372</v>
      </c>
      <c r="E7724" s="21" t="s">
        <v>53373</v>
      </c>
      <c r="F7724" s="21" t="s">
        <v>15060</v>
      </c>
    </row>
    <row r="7725" spans="1:6" ht="32" customHeight="1">
      <c r="A7725" s="19" t="s">
        <v>53374</v>
      </c>
      <c r="B7725" s="20" t="s">
        <v>53375</v>
      </c>
      <c r="C7725" s="21" t="s">
        <v>53376</v>
      </c>
      <c r="D7725" s="21" t="s">
        <v>53377</v>
      </c>
      <c r="E7725" s="21" t="s">
        <v>53378</v>
      </c>
      <c r="F7725" s="21" t="s">
        <v>15060</v>
      </c>
    </row>
    <row r="7726" spans="1:6" ht="32" customHeight="1">
      <c r="A7726" s="19" t="s">
        <v>53379</v>
      </c>
      <c r="B7726" s="20" t="s">
        <v>53380</v>
      </c>
      <c r="C7726" s="21" t="s">
        <v>53381</v>
      </c>
      <c r="D7726" s="21" t="s">
        <v>53382</v>
      </c>
      <c r="E7726" s="21" t="s">
        <v>53383</v>
      </c>
      <c r="F7726" s="21" t="s">
        <v>15060</v>
      </c>
    </row>
    <row r="7727" spans="1:6" ht="32" customHeight="1">
      <c r="A7727" s="19" t="s">
        <v>53384</v>
      </c>
      <c r="B7727" s="20" t="s">
        <v>53385</v>
      </c>
      <c r="C7727" s="21" t="s">
        <v>53386</v>
      </c>
      <c r="D7727" s="21" t="s">
        <v>53387</v>
      </c>
      <c r="E7727" s="21" t="s">
        <v>53388</v>
      </c>
      <c r="F7727" s="21" t="s">
        <v>15060</v>
      </c>
    </row>
    <row r="7728" spans="1:6" ht="32" customHeight="1">
      <c r="A7728" s="19" t="s">
        <v>53389</v>
      </c>
      <c r="B7728" s="20" t="s">
        <v>53390</v>
      </c>
      <c r="C7728" s="21" t="s">
        <v>53391</v>
      </c>
      <c r="D7728" s="21" t="s">
        <v>53392</v>
      </c>
      <c r="E7728" s="21" t="s">
        <v>53393</v>
      </c>
      <c r="F7728" s="21" t="s">
        <v>15060</v>
      </c>
    </row>
    <row r="7729" spans="1:6" ht="32" customHeight="1">
      <c r="A7729" s="19" t="s">
        <v>53394</v>
      </c>
      <c r="B7729" s="20" t="s">
        <v>53395</v>
      </c>
      <c r="C7729" s="21" t="s">
        <v>53396</v>
      </c>
      <c r="D7729" s="21" t="s">
        <v>53397</v>
      </c>
      <c r="E7729" s="21" t="s">
        <v>53398</v>
      </c>
      <c r="F7729" s="21" t="s">
        <v>15060</v>
      </c>
    </row>
    <row r="7730" spans="1:6" ht="32" customHeight="1">
      <c r="A7730" s="19" t="s">
        <v>53399</v>
      </c>
      <c r="B7730" s="20" t="s">
        <v>53400</v>
      </c>
      <c r="C7730" s="21" t="s">
        <v>53401</v>
      </c>
      <c r="D7730" s="21" t="s">
        <v>53402</v>
      </c>
      <c r="E7730" s="21" t="s">
        <v>53403</v>
      </c>
      <c r="F7730" s="21" t="s">
        <v>15060</v>
      </c>
    </row>
    <row r="7731" spans="1:6" ht="32" customHeight="1">
      <c r="A7731" s="19" t="s">
        <v>53404</v>
      </c>
      <c r="B7731" s="20" t="s">
        <v>53405</v>
      </c>
      <c r="C7731" s="21" t="s">
        <v>53406</v>
      </c>
      <c r="D7731" s="21" t="s">
        <v>53407</v>
      </c>
      <c r="E7731" s="21" t="s">
        <v>53408</v>
      </c>
      <c r="F7731" s="21" t="s">
        <v>15060</v>
      </c>
    </row>
    <row r="7732" spans="1:6" ht="32" customHeight="1">
      <c r="A7732" s="19" t="s">
        <v>53409</v>
      </c>
      <c r="B7732" s="20" t="s">
        <v>53410</v>
      </c>
      <c r="C7732" s="21" t="s">
        <v>53411</v>
      </c>
      <c r="D7732" s="21" t="s">
        <v>53412</v>
      </c>
      <c r="E7732" s="21" t="s">
        <v>53413</v>
      </c>
      <c r="F7732" s="21" t="s">
        <v>15060</v>
      </c>
    </row>
    <row r="7733" spans="1:6" ht="32" customHeight="1">
      <c r="A7733" s="19" t="s">
        <v>53414</v>
      </c>
      <c r="B7733" s="20" t="s">
        <v>53415</v>
      </c>
      <c r="C7733" s="21" t="s">
        <v>53416</v>
      </c>
      <c r="D7733" s="21" t="s">
        <v>53417</v>
      </c>
      <c r="E7733" s="21" t="s">
        <v>53418</v>
      </c>
      <c r="F7733" s="21" t="s">
        <v>15060</v>
      </c>
    </row>
    <row r="7734" spans="1:6" ht="32" customHeight="1">
      <c r="A7734" s="19" t="s">
        <v>53419</v>
      </c>
      <c r="B7734" s="20" t="s">
        <v>53420</v>
      </c>
      <c r="C7734" s="21" t="s">
        <v>53421</v>
      </c>
      <c r="D7734" s="21" t="s">
        <v>53422</v>
      </c>
      <c r="E7734" s="21" t="s">
        <v>53423</v>
      </c>
      <c r="F7734" s="21" t="s">
        <v>15060</v>
      </c>
    </row>
    <row r="7735" spans="1:6" ht="32" customHeight="1">
      <c r="A7735" s="19" t="s">
        <v>53424</v>
      </c>
      <c r="B7735" s="20" t="s">
        <v>53425</v>
      </c>
      <c r="C7735" s="21" t="s">
        <v>53426</v>
      </c>
      <c r="D7735" s="21" t="s">
        <v>53427</v>
      </c>
      <c r="E7735" s="21" t="s">
        <v>53428</v>
      </c>
      <c r="F7735" s="21" t="s">
        <v>15060</v>
      </c>
    </row>
    <row r="7736" spans="1:6" ht="32" customHeight="1">
      <c r="A7736" s="19" t="s">
        <v>53429</v>
      </c>
      <c r="B7736" s="20" t="s">
        <v>53430</v>
      </c>
      <c r="C7736" s="21" t="s">
        <v>53431</v>
      </c>
      <c r="D7736" s="21" t="s">
        <v>53432</v>
      </c>
      <c r="E7736" s="21" t="s">
        <v>53433</v>
      </c>
      <c r="F7736" s="21" t="s">
        <v>15060</v>
      </c>
    </row>
    <row r="7737" spans="1:6" ht="32" customHeight="1">
      <c r="A7737" s="19" t="s">
        <v>53434</v>
      </c>
      <c r="B7737" s="20" t="s">
        <v>53435</v>
      </c>
      <c r="C7737" s="21" t="s">
        <v>53436</v>
      </c>
      <c r="D7737" s="21" t="s">
        <v>53437</v>
      </c>
      <c r="E7737" s="21" t="s">
        <v>53438</v>
      </c>
      <c r="F7737" s="21" t="s">
        <v>15060</v>
      </c>
    </row>
    <row r="7738" spans="1:6" ht="32" customHeight="1">
      <c r="A7738" s="19" t="s">
        <v>53439</v>
      </c>
      <c r="B7738" s="20" t="s">
        <v>53440</v>
      </c>
      <c r="C7738" s="21" t="s">
        <v>53441</v>
      </c>
      <c r="D7738" s="21" t="s">
        <v>53442</v>
      </c>
      <c r="E7738" s="21" t="s">
        <v>53443</v>
      </c>
      <c r="F7738" s="21" t="s">
        <v>15060</v>
      </c>
    </row>
    <row r="7739" spans="1:6" ht="32" customHeight="1">
      <c r="A7739" s="19" t="s">
        <v>53444</v>
      </c>
      <c r="B7739" s="20" t="s">
        <v>53445</v>
      </c>
      <c r="C7739" s="21" t="s">
        <v>53446</v>
      </c>
      <c r="D7739" s="21" t="s">
        <v>53447</v>
      </c>
      <c r="E7739" s="21" t="s">
        <v>53448</v>
      </c>
      <c r="F7739" s="21" t="s">
        <v>15060</v>
      </c>
    </row>
    <row r="7740" spans="1:6" ht="32" customHeight="1">
      <c r="A7740" s="19" t="s">
        <v>53449</v>
      </c>
      <c r="B7740" s="20" t="s">
        <v>53450</v>
      </c>
      <c r="C7740" s="21" t="s">
        <v>53451</v>
      </c>
      <c r="D7740" s="21" t="s">
        <v>53452</v>
      </c>
      <c r="E7740" s="21" t="s">
        <v>53453</v>
      </c>
      <c r="F7740" s="21" t="s">
        <v>15060</v>
      </c>
    </row>
    <row r="7741" spans="1:6" ht="32" customHeight="1">
      <c r="A7741" s="19" t="s">
        <v>53454</v>
      </c>
      <c r="B7741" s="20" t="s">
        <v>53455</v>
      </c>
      <c r="C7741" s="21" t="s">
        <v>53456</v>
      </c>
      <c r="D7741" s="21" t="s">
        <v>53457</v>
      </c>
      <c r="E7741" s="21" t="s">
        <v>53458</v>
      </c>
      <c r="F7741" s="21" t="s">
        <v>15060</v>
      </c>
    </row>
    <row r="7742" spans="1:6" ht="32" customHeight="1">
      <c r="A7742" s="19" t="s">
        <v>53459</v>
      </c>
      <c r="B7742" s="20" t="s">
        <v>53460</v>
      </c>
      <c r="C7742" s="21" t="s">
        <v>53461</v>
      </c>
      <c r="D7742" s="21" t="s">
        <v>53462</v>
      </c>
      <c r="E7742" s="21" t="s">
        <v>53463</v>
      </c>
      <c r="F7742" s="21" t="s">
        <v>15060</v>
      </c>
    </row>
    <row r="7743" spans="1:6" ht="32" customHeight="1">
      <c r="A7743" s="19" t="s">
        <v>53464</v>
      </c>
      <c r="B7743" s="20" t="s">
        <v>53465</v>
      </c>
      <c r="C7743" s="21" t="s">
        <v>53466</v>
      </c>
      <c r="D7743" s="21" t="s">
        <v>53467</v>
      </c>
      <c r="E7743" s="21" t="s">
        <v>53468</v>
      </c>
      <c r="F7743" s="21" t="s">
        <v>15060</v>
      </c>
    </row>
    <row r="7744" spans="1:6" ht="32" customHeight="1">
      <c r="A7744" s="19" t="s">
        <v>53469</v>
      </c>
      <c r="B7744" s="20" t="s">
        <v>53470</v>
      </c>
      <c r="C7744" s="21" t="s">
        <v>53471</v>
      </c>
      <c r="D7744" s="21" t="s">
        <v>53472</v>
      </c>
      <c r="E7744" s="21" t="s">
        <v>53473</v>
      </c>
      <c r="F7744" s="21" t="s">
        <v>15060</v>
      </c>
    </row>
    <row r="7745" spans="1:6" ht="32" customHeight="1">
      <c r="A7745" s="19" t="s">
        <v>53474</v>
      </c>
      <c r="B7745" s="20" t="s">
        <v>53475</v>
      </c>
      <c r="C7745" s="21" t="s">
        <v>53476</v>
      </c>
      <c r="D7745" s="21" t="s">
        <v>53477</v>
      </c>
      <c r="E7745" s="21" t="s">
        <v>53478</v>
      </c>
      <c r="F7745" s="21" t="s">
        <v>15060</v>
      </c>
    </row>
    <row r="7746" spans="1:6" ht="32" customHeight="1">
      <c r="A7746" s="19" t="s">
        <v>53479</v>
      </c>
      <c r="B7746" s="20" t="s">
        <v>53480</v>
      </c>
      <c r="C7746" s="21" t="s">
        <v>53481</v>
      </c>
      <c r="D7746" s="21" t="s">
        <v>53482</v>
      </c>
      <c r="E7746" s="21" t="s">
        <v>53483</v>
      </c>
      <c r="F7746" s="21" t="s">
        <v>15060</v>
      </c>
    </row>
    <row r="7747" spans="1:6" ht="32" customHeight="1">
      <c r="A7747" s="19" t="s">
        <v>53484</v>
      </c>
      <c r="B7747" s="20" t="s">
        <v>53485</v>
      </c>
      <c r="C7747" s="21" t="s">
        <v>53486</v>
      </c>
      <c r="D7747" s="21" t="s">
        <v>53487</v>
      </c>
      <c r="E7747" s="21" t="s">
        <v>53488</v>
      </c>
      <c r="F7747" s="21" t="s">
        <v>15060</v>
      </c>
    </row>
    <row r="7748" spans="1:6" ht="32" customHeight="1">
      <c r="A7748" s="19" t="s">
        <v>53489</v>
      </c>
      <c r="B7748" s="20" t="s">
        <v>53490</v>
      </c>
      <c r="C7748" s="21" t="s">
        <v>53491</v>
      </c>
      <c r="D7748" s="21" t="s">
        <v>53492</v>
      </c>
      <c r="E7748" s="21" t="s">
        <v>53493</v>
      </c>
      <c r="F7748" s="21" t="s">
        <v>15060</v>
      </c>
    </row>
    <row r="7749" spans="1:6" ht="32" customHeight="1">
      <c r="A7749" s="19" t="s">
        <v>53494</v>
      </c>
      <c r="B7749" s="20" t="s">
        <v>53495</v>
      </c>
      <c r="C7749" s="21" t="s">
        <v>53496</v>
      </c>
      <c r="D7749" s="21" t="s">
        <v>53497</v>
      </c>
      <c r="E7749" s="21" t="s">
        <v>53498</v>
      </c>
      <c r="F7749" s="21" t="s">
        <v>15060</v>
      </c>
    </row>
    <row r="7750" spans="1:6" ht="32" customHeight="1">
      <c r="A7750" s="19" t="s">
        <v>53499</v>
      </c>
      <c r="B7750" s="20" t="s">
        <v>53500</v>
      </c>
      <c r="C7750" s="21" t="s">
        <v>53501</v>
      </c>
      <c r="D7750" s="21" t="s">
        <v>53502</v>
      </c>
      <c r="E7750" s="21" t="s">
        <v>53503</v>
      </c>
      <c r="F7750" s="21" t="s">
        <v>15060</v>
      </c>
    </row>
    <row r="7751" spans="1:6" ht="32" customHeight="1">
      <c r="A7751" s="19" t="s">
        <v>53504</v>
      </c>
      <c r="B7751" s="20" t="s">
        <v>53505</v>
      </c>
      <c r="C7751" s="21" t="s">
        <v>53506</v>
      </c>
      <c r="D7751" s="21" t="s">
        <v>53507</v>
      </c>
      <c r="E7751" s="21" t="s">
        <v>53508</v>
      </c>
      <c r="F7751" s="21" t="s">
        <v>15060</v>
      </c>
    </row>
    <row r="7752" spans="1:6" ht="32" customHeight="1">
      <c r="A7752" s="19" t="s">
        <v>53509</v>
      </c>
      <c r="B7752" s="20" t="s">
        <v>53510</v>
      </c>
      <c r="C7752" s="21" t="s">
        <v>53511</v>
      </c>
      <c r="D7752" s="21" t="s">
        <v>53512</v>
      </c>
      <c r="E7752" s="21" t="s">
        <v>53513</v>
      </c>
      <c r="F7752" s="21" t="s">
        <v>15060</v>
      </c>
    </row>
    <row r="7753" spans="1:6" ht="32" customHeight="1">
      <c r="A7753" s="19" t="s">
        <v>53514</v>
      </c>
      <c r="B7753" s="20" t="s">
        <v>53515</v>
      </c>
      <c r="C7753" s="21" t="s">
        <v>53516</v>
      </c>
      <c r="D7753" s="21" t="s">
        <v>53517</v>
      </c>
      <c r="E7753" s="21" t="s">
        <v>53518</v>
      </c>
      <c r="F7753" s="21" t="s">
        <v>15060</v>
      </c>
    </row>
    <row r="7754" spans="1:6" ht="32" customHeight="1">
      <c r="A7754" s="19" t="s">
        <v>53519</v>
      </c>
      <c r="B7754" s="20" t="s">
        <v>53520</v>
      </c>
      <c r="C7754" s="21" t="s">
        <v>53521</v>
      </c>
      <c r="D7754" s="21" t="s">
        <v>53522</v>
      </c>
      <c r="E7754" s="21" t="s">
        <v>53523</v>
      </c>
      <c r="F7754" s="21" t="s">
        <v>15060</v>
      </c>
    </row>
    <row r="7755" spans="1:6" ht="32" customHeight="1">
      <c r="A7755" s="19" t="s">
        <v>53524</v>
      </c>
      <c r="B7755" s="20" t="s">
        <v>53525</v>
      </c>
      <c r="C7755" s="21" t="s">
        <v>53526</v>
      </c>
      <c r="D7755" s="21" t="s">
        <v>53527</v>
      </c>
      <c r="E7755" s="21" t="s">
        <v>53528</v>
      </c>
      <c r="F7755" s="21" t="s">
        <v>15060</v>
      </c>
    </row>
    <row r="7756" spans="1:6" ht="32" customHeight="1">
      <c r="A7756" s="19" t="s">
        <v>53529</v>
      </c>
      <c r="B7756" s="20" t="s">
        <v>53530</v>
      </c>
      <c r="C7756" s="21" t="s">
        <v>53531</v>
      </c>
      <c r="D7756" s="21" t="s">
        <v>53532</v>
      </c>
      <c r="E7756" s="21" t="s">
        <v>53533</v>
      </c>
      <c r="F7756" s="21" t="s">
        <v>15060</v>
      </c>
    </row>
    <row r="7757" spans="1:6" ht="32" customHeight="1">
      <c r="A7757" s="19" t="s">
        <v>53534</v>
      </c>
      <c r="B7757" s="20" t="s">
        <v>53535</v>
      </c>
      <c r="C7757" s="21" t="s">
        <v>53536</v>
      </c>
      <c r="D7757" s="21" t="s">
        <v>53537</v>
      </c>
      <c r="E7757" s="21" t="s">
        <v>53538</v>
      </c>
      <c r="F7757" s="21" t="s">
        <v>15060</v>
      </c>
    </row>
    <row r="7758" spans="1:6" ht="32" customHeight="1">
      <c r="A7758" s="19" t="s">
        <v>53539</v>
      </c>
      <c r="B7758" s="20" t="s">
        <v>53540</v>
      </c>
      <c r="C7758" s="21" t="s">
        <v>53541</v>
      </c>
      <c r="D7758" s="21" t="s">
        <v>53542</v>
      </c>
      <c r="E7758" s="21" t="s">
        <v>53543</v>
      </c>
      <c r="F7758" s="21" t="s">
        <v>15060</v>
      </c>
    </row>
    <row r="7759" spans="1:6" ht="32" customHeight="1">
      <c r="A7759" s="19" t="s">
        <v>53544</v>
      </c>
      <c r="B7759" s="20" t="s">
        <v>53545</v>
      </c>
      <c r="C7759" s="21" t="s">
        <v>53546</v>
      </c>
      <c r="D7759" s="21" t="s">
        <v>53547</v>
      </c>
      <c r="E7759" s="21" t="s">
        <v>53548</v>
      </c>
      <c r="F7759" s="21" t="s">
        <v>15060</v>
      </c>
    </row>
    <row r="7760" spans="1:6" ht="32" customHeight="1">
      <c r="A7760" s="19" t="s">
        <v>53549</v>
      </c>
      <c r="B7760" s="20" t="s">
        <v>53550</v>
      </c>
      <c r="C7760" s="21" t="s">
        <v>53551</v>
      </c>
      <c r="D7760" s="21" t="s">
        <v>53552</v>
      </c>
      <c r="E7760" s="21" t="s">
        <v>53553</v>
      </c>
      <c r="F7760" s="21" t="s">
        <v>15060</v>
      </c>
    </row>
    <row r="7761" spans="1:6" ht="32" customHeight="1">
      <c r="A7761" s="19" t="s">
        <v>53554</v>
      </c>
      <c r="B7761" s="20" t="s">
        <v>53555</v>
      </c>
      <c r="C7761" s="21" t="s">
        <v>53556</v>
      </c>
      <c r="D7761" s="21" t="s">
        <v>53557</v>
      </c>
      <c r="E7761" s="21" t="s">
        <v>53558</v>
      </c>
      <c r="F7761" s="21" t="s">
        <v>15060</v>
      </c>
    </row>
    <row r="7762" spans="1:6" ht="32" customHeight="1">
      <c r="A7762" s="19" t="s">
        <v>53559</v>
      </c>
      <c r="B7762" s="20" t="s">
        <v>53560</v>
      </c>
      <c r="C7762" s="21" t="s">
        <v>53561</v>
      </c>
      <c r="D7762" s="21" t="s">
        <v>53562</v>
      </c>
      <c r="E7762" s="21" t="s">
        <v>53563</v>
      </c>
      <c r="F7762" s="21" t="s">
        <v>15060</v>
      </c>
    </row>
    <row r="7763" spans="1:6" ht="32" customHeight="1">
      <c r="A7763" s="19" t="s">
        <v>53564</v>
      </c>
      <c r="B7763" s="20" t="s">
        <v>53565</v>
      </c>
      <c r="C7763" s="21" t="s">
        <v>53566</v>
      </c>
      <c r="D7763" s="21" t="s">
        <v>53567</v>
      </c>
      <c r="E7763" s="21" t="s">
        <v>53568</v>
      </c>
      <c r="F7763" s="21" t="s">
        <v>15060</v>
      </c>
    </row>
    <row r="7764" spans="1:6" ht="32" customHeight="1">
      <c r="A7764" s="19" t="s">
        <v>53569</v>
      </c>
      <c r="B7764" s="20" t="s">
        <v>53570</v>
      </c>
      <c r="C7764" s="21" t="s">
        <v>53571</v>
      </c>
      <c r="D7764" s="21" t="s">
        <v>53572</v>
      </c>
      <c r="E7764" s="21" t="s">
        <v>53573</v>
      </c>
      <c r="F7764" s="21" t="s">
        <v>15060</v>
      </c>
    </row>
    <row r="7765" spans="1:6" ht="32" customHeight="1">
      <c r="A7765" s="19" t="s">
        <v>53574</v>
      </c>
      <c r="B7765" s="20" t="s">
        <v>53575</v>
      </c>
      <c r="C7765" s="21" t="s">
        <v>53576</v>
      </c>
      <c r="D7765" s="21" t="s">
        <v>53577</v>
      </c>
      <c r="E7765" s="21" t="s">
        <v>53578</v>
      </c>
      <c r="F7765" s="21" t="s">
        <v>15060</v>
      </c>
    </row>
    <row r="7766" spans="1:6" ht="32" customHeight="1">
      <c r="A7766" s="19" t="s">
        <v>53579</v>
      </c>
      <c r="B7766" s="20" t="s">
        <v>53580</v>
      </c>
      <c r="C7766" s="21" t="s">
        <v>53581</v>
      </c>
      <c r="D7766" s="21" t="s">
        <v>53582</v>
      </c>
      <c r="E7766" s="21" t="s">
        <v>53583</v>
      </c>
      <c r="F7766" s="21" t="s">
        <v>15060</v>
      </c>
    </row>
    <row r="7767" spans="1:6" ht="32" customHeight="1">
      <c r="A7767" s="19" t="s">
        <v>53584</v>
      </c>
      <c r="B7767" s="20" t="s">
        <v>53585</v>
      </c>
      <c r="C7767" s="21" t="s">
        <v>53586</v>
      </c>
      <c r="D7767" s="21" t="s">
        <v>53587</v>
      </c>
      <c r="E7767" s="21" t="s">
        <v>53588</v>
      </c>
      <c r="F7767" s="21" t="s">
        <v>15060</v>
      </c>
    </row>
    <row r="7768" spans="1:6" ht="32" customHeight="1">
      <c r="A7768" s="19" t="s">
        <v>53589</v>
      </c>
      <c r="B7768" s="20" t="s">
        <v>53590</v>
      </c>
      <c r="C7768" s="21" t="s">
        <v>53591</v>
      </c>
      <c r="D7768" s="21" t="s">
        <v>53592</v>
      </c>
      <c r="E7768" s="21" t="s">
        <v>53593</v>
      </c>
      <c r="F7768" s="21" t="s">
        <v>15060</v>
      </c>
    </row>
    <row r="7769" spans="1:6" ht="32" customHeight="1">
      <c r="A7769" s="19" t="s">
        <v>53594</v>
      </c>
      <c r="B7769" s="20" t="s">
        <v>53595</v>
      </c>
      <c r="C7769" s="21" t="s">
        <v>53596</v>
      </c>
      <c r="D7769" s="21" t="s">
        <v>53597</v>
      </c>
      <c r="E7769" s="21" t="s">
        <v>53598</v>
      </c>
      <c r="F7769" s="21" t="s">
        <v>15060</v>
      </c>
    </row>
    <row r="7770" spans="1:6" ht="32" customHeight="1">
      <c r="A7770" s="19" t="s">
        <v>53599</v>
      </c>
      <c r="B7770" s="20" t="s">
        <v>53600</v>
      </c>
      <c r="C7770" s="21" t="s">
        <v>53601</v>
      </c>
      <c r="D7770" s="21" t="s">
        <v>53602</v>
      </c>
      <c r="E7770" s="21" t="s">
        <v>53603</v>
      </c>
      <c r="F7770" s="21" t="s">
        <v>15060</v>
      </c>
    </row>
    <row r="7771" spans="1:6" ht="32" customHeight="1">
      <c r="A7771" s="19" t="s">
        <v>53604</v>
      </c>
      <c r="B7771" s="20" t="s">
        <v>53605</v>
      </c>
      <c r="C7771" s="21" t="s">
        <v>53606</v>
      </c>
      <c r="D7771" s="21" t="s">
        <v>53607</v>
      </c>
      <c r="E7771" s="21" t="s">
        <v>53608</v>
      </c>
      <c r="F7771" s="21" t="s">
        <v>15060</v>
      </c>
    </row>
    <row r="7772" spans="1:6" ht="32" customHeight="1">
      <c r="A7772" s="19" t="s">
        <v>53609</v>
      </c>
      <c r="B7772" s="20" t="s">
        <v>53610</v>
      </c>
      <c r="C7772" s="21" t="s">
        <v>53611</v>
      </c>
      <c r="D7772" s="21" t="s">
        <v>53612</v>
      </c>
      <c r="E7772" s="21" t="s">
        <v>53613</v>
      </c>
      <c r="F7772" s="21" t="s">
        <v>15060</v>
      </c>
    </row>
    <row r="7773" spans="1:6" ht="32" customHeight="1">
      <c r="A7773" s="19" t="s">
        <v>53614</v>
      </c>
      <c r="B7773" s="20" t="s">
        <v>53615</v>
      </c>
      <c r="C7773" s="21" t="s">
        <v>53616</v>
      </c>
      <c r="D7773" s="21" t="s">
        <v>53617</v>
      </c>
      <c r="E7773" s="21" t="s">
        <v>53618</v>
      </c>
      <c r="F7773" s="21" t="s">
        <v>15060</v>
      </c>
    </row>
    <row r="7774" spans="1:6" ht="32" customHeight="1">
      <c r="A7774" s="19" t="s">
        <v>53619</v>
      </c>
      <c r="B7774" s="20" t="s">
        <v>53620</v>
      </c>
      <c r="C7774" s="21" t="s">
        <v>53621</v>
      </c>
      <c r="D7774" s="21" t="s">
        <v>53622</v>
      </c>
      <c r="E7774" s="21" t="s">
        <v>53623</v>
      </c>
      <c r="F7774" s="21" t="s">
        <v>15060</v>
      </c>
    </row>
    <row r="7775" spans="1:6" ht="32" customHeight="1">
      <c r="A7775" s="19" t="s">
        <v>53624</v>
      </c>
      <c r="B7775" s="20" t="s">
        <v>53625</v>
      </c>
      <c r="C7775" s="21" t="s">
        <v>53626</v>
      </c>
      <c r="D7775" s="21" t="s">
        <v>53627</v>
      </c>
      <c r="E7775" s="21" t="s">
        <v>53628</v>
      </c>
      <c r="F7775" s="21" t="s">
        <v>15060</v>
      </c>
    </row>
    <row r="7776" spans="1:6" ht="32" customHeight="1">
      <c r="A7776" s="19" t="s">
        <v>53629</v>
      </c>
      <c r="B7776" s="20" t="s">
        <v>53630</v>
      </c>
      <c r="C7776" s="21" t="s">
        <v>53631</v>
      </c>
      <c r="D7776" s="21" t="s">
        <v>53632</v>
      </c>
      <c r="E7776" s="21" t="s">
        <v>53633</v>
      </c>
      <c r="F7776" s="21" t="s">
        <v>15060</v>
      </c>
    </row>
    <row r="7777" spans="1:6" ht="32" customHeight="1">
      <c r="A7777" s="19" t="s">
        <v>53634</v>
      </c>
      <c r="B7777" s="20" t="s">
        <v>53635</v>
      </c>
      <c r="C7777" s="21" t="s">
        <v>53636</v>
      </c>
      <c r="D7777" s="21" t="s">
        <v>53637</v>
      </c>
      <c r="E7777" s="21" t="s">
        <v>53638</v>
      </c>
      <c r="F7777" s="21" t="s">
        <v>15060</v>
      </c>
    </row>
    <row r="7778" spans="1:6" ht="32" customHeight="1">
      <c r="A7778" s="19" t="s">
        <v>53639</v>
      </c>
      <c r="B7778" s="20" t="s">
        <v>53640</v>
      </c>
      <c r="C7778" s="21" t="s">
        <v>53641</v>
      </c>
      <c r="D7778" s="21" t="s">
        <v>53642</v>
      </c>
      <c r="E7778" s="21" t="s">
        <v>53643</v>
      </c>
      <c r="F7778" s="21" t="s">
        <v>15060</v>
      </c>
    </row>
    <row r="7779" spans="1:6" ht="32" customHeight="1">
      <c r="A7779" s="19" t="s">
        <v>53644</v>
      </c>
      <c r="B7779" s="20" t="s">
        <v>53645</v>
      </c>
      <c r="C7779" s="21" t="s">
        <v>53646</v>
      </c>
      <c r="D7779" s="21" t="s">
        <v>53647</v>
      </c>
      <c r="E7779" s="21" t="s">
        <v>53648</v>
      </c>
      <c r="F7779" s="21" t="s">
        <v>15060</v>
      </c>
    </row>
    <row r="7780" spans="1:6" ht="32" customHeight="1">
      <c r="A7780" s="19" t="s">
        <v>53649</v>
      </c>
      <c r="B7780" s="20" t="s">
        <v>53650</v>
      </c>
      <c r="C7780" s="21" t="s">
        <v>53651</v>
      </c>
      <c r="D7780" s="21" t="s">
        <v>53652</v>
      </c>
      <c r="E7780" s="21" t="s">
        <v>53653</v>
      </c>
      <c r="F7780" s="21" t="s">
        <v>15060</v>
      </c>
    </row>
    <row r="7781" spans="1:6" ht="32" customHeight="1">
      <c r="A7781" s="19" t="s">
        <v>53654</v>
      </c>
      <c r="B7781" s="20" t="s">
        <v>53655</v>
      </c>
      <c r="C7781" s="21" t="s">
        <v>53656</v>
      </c>
      <c r="D7781" s="21" t="s">
        <v>53657</v>
      </c>
      <c r="E7781" s="21" t="s">
        <v>53658</v>
      </c>
      <c r="F7781" s="21" t="s">
        <v>15060</v>
      </c>
    </row>
    <row r="7782" spans="1:6" ht="32" customHeight="1">
      <c r="A7782" s="19" t="s">
        <v>53659</v>
      </c>
      <c r="B7782" s="20" t="s">
        <v>53660</v>
      </c>
      <c r="C7782" s="21" t="s">
        <v>53661</v>
      </c>
      <c r="D7782" s="21" t="s">
        <v>53662</v>
      </c>
      <c r="E7782" s="21" t="s">
        <v>53663</v>
      </c>
      <c r="F7782" s="21" t="s">
        <v>15060</v>
      </c>
    </row>
    <row r="7783" spans="1:6" ht="32" customHeight="1">
      <c r="A7783" s="19" t="s">
        <v>53664</v>
      </c>
      <c r="B7783" s="20" t="s">
        <v>53665</v>
      </c>
      <c r="C7783" s="21" t="s">
        <v>53666</v>
      </c>
      <c r="D7783" s="21" t="s">
        <v>53667</v>
      </c>
      <c r="E7783" s="21" t="s">
        <v>53668</v>
      </c>
      <c r="F7783" s="21" t="s">
        <v>15060</v>
      </c>
    </row>
    <row r="7784" spans="1:6" ht="32" customHeight="1">
      <c r="A7784" s="19" t="s">
        <v>53669</v>
      </c>
      <c r="B7784" s="20" t="s">
        <v>53670</v>
      </c>
      <c r="C7784" s="21" t="s">
        <v>53671</v>
      </c>
      <c r="D7784" s="21" t="s">
        <v>53672</v>
      </c>
      <c r="E7784" s="21" t="s">
        <v>53673</v>
      </c>
      <c r="F7784" s="21" t="s">
        <v>15060</v>
      </c>
    </row>
    <row r="7785" spans="1:6" ht="32" customHeight="1">
      <c r="A7785" s="19" t="s">
        <v>53674</v>
      </c>
      <c r="B7785" s="20" t="s">
        <v>53675</v>
      </c>
      <c r="C7785" s="21" t="s">
        <v>53676</v>
      </c>
      <c r="D7785" s="21" t="s">
        <v>53677</v>
      </c>
      <c r="E7785" s="21" t="s">
        <v>53678</v>
      </c>
      <c r="F7785" s="21" t="s">
        <v>15060</v>
      </c>
    </row>
    <row r="7786" spans="1:6" ht="32" customHeight="1">
      <c r="A7786" s="19" t="s">
        <v>53679</v>
      </c>
      <c r="B7786" s="20" t="s">
        <v>53680</v>
      </c>
      <c r="C7786" s="21" t="s">
        <v>53681</v>
      </c>
      <c r="D7786" s="21" t="s">
        <v>53682</v>
      </c>
      <c r="E7786" s="21" t="s">
        <v>53683</v>
      </c>
      <c r="F7786" s="21" t="s">
        <v>15060</v>
      </c>
    </row>
    <row r="7787" spans="1:6" ht="32" customHeight="1">
      <c r="A7787" s="19" t="s">
        <v>53684</v>
      </c>
      <c r="B7787" s="20" t="s">
        <v>53685</v>
      </c>
      <c r="C7787" s="21" t="s">
        <v>53686</v>
      </c>
      <c r="D7787" s="21" t="s">
        <v>53687</v>
      </c>
      <c r="E7787" s="21" t="s">
        <v>53688</v>
      </c>
      <c r="F7787" s="21" t="s">
        <v>15060</v>
      </c>
    </row>
    <row r="7788" spans="1:6" ht="32" customHeight="1">
      <c r="A7788" s="19" t="s">
        <v>53689</v>
      </c>
      <c r="B7788" s="20" t="s">
        <v>53690</v>
      </c>
      <c r="C7788" s="21" t="s">
        <v>53691</v>
      </c>
      <c r="D7788" s="21" t="s">
        <v>53692</v>
      </c>
      <c r="E7788" s="21" t="s">
        <v>53693</v>
      </c>
      <c r="F7788" s="21" t="s">
        <v>15060</v>
      </c>
    </row>
    <row r="7789" spans="1:6" ht="32" customHeight="1">
      <c r="A7789" s="19" t="s">
        <v>53694</v>
      </c>
      <c r="B7789" s="20" t="s">
        <v>53695</v>
      </c>
      <c r="C7789" s="21" t="s">
        <v>53696</v>
      </c>
      <c r="D7789" s="21" t="s">
        <v>53697</v>
      </c>
      <c r="E7789" s="21" t="s">
        <v>53698</v>
      </c>
      <c r="F7789" s="21" t="s">
        <v>15060</v>
      </c>
    </row>
    <row r="7790" spans="1:6" ht="32" customHeight="1">
      <c r="A7790" s="19" t="s">
        <v>53699</v>
      </c>
      <c r="B7790" s="20" t="s">
        <v>53700</v>
      </c>
      <c r="C7790" s="21" t="s">
        <v>53701</v>
      </c>
      <c r="D7790" s="21" t="s">
        <v>53702</v>
      </c>
      <c r="E7790" s="21" t="s">
        <v>53703</v>
      </c>
      <c r="F7790" s="21" t="s">
        <v>15060</v>
      </c>
    </row>
    <row r="7791" spans="1:6" ht="32" customHeight="1">
      <c r="A7791" s="19" t="s">
        <v>53704</v>
      </c>
      <c r="B7791" s="20" t="s">
        <v>53705</v>
      </c>
      <c r="C7791" s="21" t="s">
        <v>53706</v>
      </c>
      <c r="D7791" s="21" t="s">
        <v>53707</v>
      </c>
      <c r="E7791" s="21" t="s">
        <v>53708</v>
      </c>
      <c r="F7791" s="21" t="s">
        <v>15060</v>
      </c>
    </row>
    <row r="7792" spans="1:6" ht="32" customHeight="1">
      <c r="A7792" s="19" t="s">
        <v>53709</v>
      </c>
      <c r="B7792" s="20" t="s">
        <v>53710</v>
      </c>
      <c r="C7792" s="21" t="s">
        <v>53711</v>
      </c>
      <c r="D7792" s="21" t="s">
        <v>53712</v>
      </c>
      <c r="E7792" s="21" t="s">
        <v>53713</v>
      </c>
      <c r="F7792" s="21" t="s">
        <v>15060</v>
      </c>
    </row>
    <row r="7793" spans="1:6" ht="32" customHeight="1">
      <c r="A7793" s="19" t="s">
        <v>53714</v>
      </c>
      <c r="B7793" s="20" t="s">
        <v>53715</v>
      </c>
      <c r="C7793" s="21" t="s">
        <v>53716</v>
      </c>
      <c r="D7793" s="21" t="s">
        <v>53717</v>
      </c>
      <c r="E7793" s="21" t="s">
        <v>53718</v>
      </c>
      <c r="F7793" s="21" t="s">
        <v>15060</v>
      </c>
    </row>
    <row r="7794" spans="1:6" ht="32" customHeight="1">
      <c r="A7794" s="19" t="s">
        <v>53719</v>
      </c>
      <c r="B7794" s="20" t="s">
        <v>53720</v>
      </c>
      <c r="C7794" s="21" t="s">
        <v>53721</v>
      </c>
      <c r="D7794" s="21" t="s">
        <v>53722</v>
      </c>
      <c r="E7794" s="21" t="s">
        <v>53723</v>
      </c>
      <c r="F7794" s="21" t="s">
        <v>15060</v>
      </c>
    </row>
    <row r="7795" spans="1:6" ht="32" customHeight="1">
      <c r="A7795" s="19" t="s">
        <v>53724</v>
      </c>
      <c r="B7795" s="20" t="s">
        <v>53725</v>
      </c>
      <c r="C7795" s="21" t="s">
        <v>53726</v>
      </c>
      <c r="D7795" s="21" t="s">
        <v>53727</v>
      </c>
      <c r="E7795" s="21" t="s">
        <v>53728</v>
      </c>
      <c r="F7795" s="21" t="s">
        <v>15060</v>
      </c>
    </row>
    <row r="7796" spans="1:6" ht="32" customHeight="1">
      <c r="A7796" s="19" t="s">
        <v>53729</v>
      </c>
      <c r="B7796" s="20" t="s">
        <v>53730</v>
      </c>
      <c r="C7796" s="21" t="s">
        <v>53731</v>
      </c>
      <c r="D7796" s="21" t="s">
        <v>53732</v>
      </c>
      <c r="E7796" s="21" t="s">
        <v>53733</v>
      </c>
      <c r="F7796" s="21" t="s">
        <v>15060</v>
      </c>
    </row>
    <row r="7797" spans="1:6" ht="32" customHeight="1">
      <c r="A7797" s="19" t="s">
        <v>53734</v>
      </c>
      <c r="B7797" s="20" t="s">
        <v>53735</v>
      </c>
      <c r="C7797" s="21" t="s">
        <v>53736</v>
      </c>
      <c r="D7797" s="21" t="s">
        <v>53737</v>
      </c>
      <c r="E7797" s="21" t="s">
        <v>53738</v>
      </c>
      <c r="F7797" s="21" t="s">
        <v>15060</v>
      </c>
    </row>
    <row r="7798" spans="1:6" ht="32" customHeight="1">
      <c r="A7798" s="19" t="s">
        <v>53739</v>
      </c>
      <c r="B7798" s="20" t="s">
        <v>53740</v>
      </c>
      <c r="C7798" s="21" t="s">
        <v>53741</v>
      </c>
      <c r="D7798" s="21" t="s">
        <v>53742</v>
      </c>
      <c r="E7798" s="21" t="s">
        <v>53743</v>
      </c>
      <c r="F7798" s="21" t="s">
        <v>15060</v>
      </c>
    </row>
    <row r="7799" spans="1:6" ht="32" customHeight="1">
      <c r="A7799" s="19" t="s">
        <v>53744</v>
      </c>
      <c r="B7799" s="20" t="s">
        <v>53745</v>
      </c>
      <c r="C7799" s="21" t="s">
        <v>53746</v>
      </c>
      <c r="D7799" s="21" t="s">
        <v>53747</v>
      </c>
      <c r="E7799" s="21" t="s">
        <v>53748</v>
      </c>
      <c r="F7799" s="21" t="s">
        <v>15060</v>
      </c>
    </row>
    <row r="7800" spans="1:6" ht="32" customHeight="1">
      <c r="A7800" s="19" t="s">
        <v>53749</v>
      </c>
      <c r="B7800" s="20" t="s">
        <v>53750</v>
      </c>
      <c r="C7800" s="21" t="s">
        <v>53751</v>
      </c>
      <c r="D7800" s="21" t="s">
        <v>53752</v>
      </c>
      <c r="E7800" s="21" t="s">
        <v>53753</v>
      </c>
      <c r="F7800" s="21" t="s">
        <v>15060</v>
      </c>
    </row>
    <row r="7801" spans="1:6" ht="32" customHeight="1">
      <c r="A7801" s="19" t="s">
        <v>53754</v>
      </c>
      <c r="B7801" s="20" t="s">
        <v>53755</v>
      </c>
      <c r="C7801" s="21" t="s">
        <v>53756</v>
      </c>
      <c r="D7801" s="21" t="s">
        <v>53757</v>
      </c>
      <c r="E7801" s="21" t="s">
        <v>53758</v>
      </c>
      <c r="F7801" s="21" t="s">
        <v>15060</v>
      </c>
    </row>
    <row r="7802" spans="1:6" ht="32" customHeight="1">
      <c r="A7802" s="19" t="s">
        <v>53759</v>
      </c>
      <c r="B7802" s="20" t="s">
        <v>53760</v>
      </c>
      <c r="C7802" s="21" t="s">
        <v>53761</v>
      </c>
      <c r="D7802" s="21" t="s">
        <v>53762</v>
      </c>
      <c r="E7802" s="21" t="s">
        <v>53763</v>
      </c>
      <c r="F7802" s="21" t="s">
        <v>15060</v>
      </c>
    </row>
    <row r="7803" spans="1:6" ht="32" customHeight="1">
      <c r="A7803" s="19" t="s">
        <v>53764</v>
      </c>
      <c r="B7803" s="20" t="s">
        <v>53765</v>
      </c>
      <c r="C7803" s="21" t="s">
        <v>53766</v>
      </c>
      <c r="D7803" s="21" t="s">
        <v>53767</v>
      </c>
      <c r="E7803" s="21" t="s">
        <v>53768</v>
      </c>
      <c r="F7803" s="21" t="s">
        <v>15060</v>
      </c>
    </row>
    <row r="7804" spans="1:6" ht="32" customHeight="1">
      <c r="A7804" s="19" t="s">
        <v>53769</v>
      </c>
      <c r="B7804" s="20" t="s">
        <v>53770</v>
      </c>
      <c r="C7804" s="21" t="s">
        <v>53771</v>
      </c>
      <c r="D7804" s="21" t="s">
        <v>53772</v>
      </c>
      <c r="E7804" s="21" t="s">
        <v>53773</v>
      </c>
      <c r="F7804" s="21" t="s">
        <v>15060</v>
      </c>
    </row>
    <row r="7805" spans="1:6" ht="32" customHeight="1">
      <c r="A7805" s="19" t="s">
        <v>53774</v>
      </c>
      <c r="B7805" s="20" t="s">
        <v>53775</v>
      </c>
      <c r="C7805" s="21" t="s">
        <v>53776</v>
      </c>
      <c r="D7805" s="21" t="s">
        <v>53777</v>
      </c>
      <c r="E7805" s="21" t="s">
        <v>53778</v>
      </c>
      <c r="F7805" s="21" t="s">
        <v>15060</v>
      </c>
    </row>
    <row r="7806" spans="1:6" ht="32" customHeight="1">
      <c r="A7806" s="19" t="s">
        <v>53779</v>
      </c>
      <c r="B7806" s="20" t="s">
        <v>53780</v>
      </c>
      <c r="C7806" s="21" t="s">
        <v>53781</v>
      </c>
      <c r="D7806" s="21" t="s">
        <v>53782</v>
      </c>
      <c r="E7806" s="21" t="s">
        <v>53783</v>
      </c>
      <c r="F7806" s="21" t="s">
        <v>15060</v>
      </c>
    </row>
    <row r="7807" spans="1:6" ht="32" customHeight="1">
      <c r="A7807" s="19" t="s">
        <v>53784</v>
      </c>
      <c r="B7807" s="20" t="s">
        <v>53785</v>
      </c>
      <c r="C7807" s="21" t="s">
        <v>53786</v>
      </c>
      <c r="D7807" s="21" t="s">
        <v>53787</v>
      </c>
      <c r="E7807" s="21" t="s">
        <v>53788</v>
      </c>
      <c r="F7807" s="21" t="s">
        <v>15060</v>
      </c>
    </row>
    <row r="7808" spans="1:6" ht="32" customHeight="1">
      <c r="A7808" s="19" t="s">
        <v>53789</v>
      </c>
      <c r="B7808" s="20" t="s">
        <v>53790</v>
      </c>
      <c r="C7808" s="21" t="s">
        <v>53791</v>
      </c>
      <c r="D7808" s="21" t="s">
        <v>53792</v>
      </c>
      <c r="E7808" s="21" t="s">
        <v>53793</v>
      </c>
      <c r="F7808" s="21" t="s">
        <v>15060</v>
      </c>
    </row>
    <row r="7809" spans="1:6" ht="32" customHeight="1">
      <c r="A7809" s="19" t="s">
        <v>53794</v>
      </c>
      <c r="B7809" s="20" t="s">
        <v>53795</v>
      </c>
      <c r="C7809" s="21" t="s">
        <v>53796</v>
      </c>
      <c r="D7809" s="21" t="s">
        <v>53797</v>
      </c>
      <c r="E7809" s="21" t="s">
        <v>53798</v>
      </c>
      <c r="F7809" s="21" t="s">
        <v>15060</v>
      </c>
    </row>
    <row r="7810" spans="1:6" ht="32" customHeight="1">
      <c r="A7810" s="19" t="s">
        <v>53799</v>
      </c>
      <c r="B7810" s="20" t="s">
        <v>53800</v>
      </c>
      <c r="C7810" s="21" t="s">
        <v>53801</v>
      </c>
      <c r="D7810" s="21" t="s">
        <v>53802</v>
      </c>
      <c r="E7810" s="21" t="s">
        <v>53803</v>
      </c>
      <c r="F7810" s="21" t="s">
        <v>15060</v>
      </c>
    </row>
    <row r="7811" spans="1:6" ht="32" customHeight="1">
      <c r="A7811" s="19" t="s">
        <v>53804</v>
      </c>
      <c r="B7811" s="20" t="s">
        <v>53805</v>
      </c>
      <c r="C7811" s="21" t="s">
        <v>53806</v>
      </c>
      <c r="D7811" s="21" t="s">
        <v>53807</v>
      </c>
      <c r="E7811" s="21" t="s">
        <v>53808</v>
      </c>
      <c r="F7811" s="21" t="s">
        <v>15060</v>
      </c>
    </row>
    <row r="7812" spans="1:6" ht="32" customHeight="1">
      <c r="A7812" s="19" t="s">
        <v>53809</v>
      </c>
      <c r="B7812" s="20" t="s">
        <v>53810</v>
      </c>
      <c r="C7812" s="21" t="s">
        <v>53811</v>
      </c>
      <c r="D7812" s="21" t="s">
        <v>53812</v>
      </c>
      <c r="E7812" s="21" t="s">
        <v>53813</v>
      </c>
      <c r="F7812" s="21" t="s">
        <v>15060</v>
      </c>
    </row>
    <row r="7813" spans="1:6" ht="32" customHeight="1">
      <c r="A7813" s="19" t="s">
        <v>53814</v>
      </c>
      <c r="B7813" s="20" t="s">
        <v>53815</v>
      </c>
      <c r="C7813" s="21" t="s">
        <v>53816</v>
      </c>
      <c r="D7813" s="21" t="s">
        <v>53817</v>
      </c>
      <c r="E7813" s="21" t="s">
        <v>53818</v>
      </c>
      <c r="F7813" s="21" t="s">
        <v>15060</v>
      </c>
    </row>
    <row r="7814" spans="1:6" ht="32" customHeight="1">
      <c r="A7814" s="19" t="s">
        <v>53819</v>
      </c>
      <c r="B7814" s="20" t="s">
        <v>53820</v>
      </c>
      <c r="C7814" s="21" t="s">
        <v>53821</v>
      </c>
      <c r="D7814" s="21" t="s">
        <v>53822</v>
      </c>
      <c r="E7814" s="21" t="s">
        <v>53823</v>
      </c>
      <c r="F7814" s="21" t="s">
        <v>15060</v>
      </c>
    </row>
    <row r="7815" spans="1:6" ht="32" customHeight="1">
      <c r="A7815" s="19" t="s">
        <v>53824</v>
      </c>
      <c r="B7815" s="20" t="s">
        <v>53825</v>
      </c>
      <c r="C7815" s="21" t="s">
        <v>53826</v>
      </c>
      <c r="D7815" s="21" t="s">
        <v>53827</v>
      </c>
      <c r="E7815" s="21" t="s">
        <v>53828</v>
      </c>
      <c r="F7815" s="21" t="s">
        <v>15060</v>
      </c>
    </row>
    <row r="7816" spans="1:6" ht="32" customHeight="1">
      <c r="A7816" s="19" t="s">
        <v>53829</v>
      </c>
      <c r="B7816" s="20" t="s">
        <v>53830</v>
      </c>
      <c r="C7816" s="21" t="s">
        <v>53831</v>
      </c>
      <c r="D7816" s="21" t="s">
        <v>53832</v>
      </c>
      <c r="E7816" s="21" t="s">
        <v>53833</v>
      </c>
      <c r="F7816" s="21" t="s">
        <v>15060</v>
      </c>
    </row>
    <row r="7817" spans="1:6" ht="32" customHeight="1">
      <c r="A7817" s="19" t="s">
        <v>53834</v>
      </c>
      <c r="B7817" s="20" t="s">
        <v>53835</v>
      </c>
      <c r="C7817" s="21" t="s">
        <v>53836</v>
      </c>
      <c r="D7817" s="21" t="s">
        <v>53837</v>
      </c>
      <c r="E7817" s="21" t="s">
        <v>53838</v>
      </c>
      <c r="F7817" s="21" t="s">
        <v>15060</v>
      </c>
    </row>
    <row r="7818" spans="1:6" ht="32" customHeight="1">
      <c r="A7818" s="19" t="s">
        <v>53839</v>
      </c>
      <c r="B7818" s="20" t="s">
        <v>53840</v>
      </c>
      <c r="C7818" s="21" t="s">
        <v>53841</v>
      </c>
      <c r="D7818" s="21" t="s">
        <v>53842</v>
      </c>
      <c r="E7818" s="21" t="s">
        <v>53843</v>
      </c>
      <c r="F7818" s="21" t="s">
        <v>15060</v>
      </c>
    </row>
    <row r="7819" spans="1:6" ht="32" customHeight="1">
      <c r="A7819" s="19" t="s">
        <v>53844</v>
      </c>
      <c r="B7819" s="20" t="s">
        <v>53845</v>
      </c>
      <c r="C7819" s="21" t="s">
        <v>53846</v>
      </c>
      <c r="D7819" s="21" t="s">
        <v>53847</v>
      </c>
      <c r="E7819" s="21" t="s">
        <v>53848</v>
      </c>
      <c r="F7819" s="21" t="s">
        <v>15060</v>
      </c>
    </row>
    <row r="7820" spans="1:6" ht="32" customHeight="1">
      <c r="A7820" s="19" t="s">
        <v>53849</v>
      </c>
      <c r="B7820" s="20" t="s">
        <v>53850</v>
      </c>
      <c r="C7820" s="21" t="s">
        <v>53851</v>
      </c>
      <c r="D7820" s="21" t="s">
        <v>53852</v>
      </c>
      <c r="E7820" s="21" t="s">
        <v>53853</v>
      </c>
      <c r="F7820" s="21" t="s">
        <v>15060</v>
      </c>
    </row>
    <row r="7821" spans="1:6" ht="32" customHeight="1">
      <c r="A7821" s="19" t="s">
        <v>53854</v>
      </c>
      <c r="B7821" s="20" t="s">
        <v>53855</v>
      </c>
      <c r="C7821" s="21" t="s">
        <v>53856</v>
      </c>
      <c r="D7821" s="21" t="s">
        <v>53857</v>
      </c>
      <c r="E7821" s="21" t="s">
        <v>53858</v>
      </c>
      <c r="F7821" s="21" t="s">
        <v>15060</v>
      </c>
    </row>
    <row r="7822" spans="1:6" ht="32" customHeight="1">
      <c r="A7822" s="19" t="s">
        <v>53859</v>
      </c>
      <c r="B7822" s="20" t="s">
        <v>53860</v>
      </c>
      <c r="C7822" s="21" t="s">
        <v>53861</v>
      </c>
      <c r="D7822" s="21" t="s">
        <v>53862</v>
      </c>
      <c r="E7822" s="21" t="s">
        <v>53863</v>
      </c>
      <c r="F7822" s="21" t="s">
        <v>15060</v>
      </c>
    </row>
    <row r="7823" spans="1:6" ht="32" customHeight="1">
      <c r="A7823" s="19" t="s">
        <v>53864</v>
      </c>
      <c r="B7823" s="20" t="s">
        <v>53865</v>
      </c>
      <c r="C7823" s="21" t="s">
        <v>53866</v>
      </c>
      <c r="D7823" s="21" t="s">
        <v>53867</v>
      </c>
      <c r="E7823" s="21" t="s">
        <v>53868</v>
      </c>
      <c r="F7823" s="21" t="s">
        <v>15060</v>
      </c>
    </row>
    <row r="7824" spans="1:6" ht="32" customHeight="1">
      <c r="A7824" s="19" t="s">
        <v>53869</v>
      </c>
      <c r="B7824" s="20" t="s">
        <v>53870</v>
      </c>
      <c r="C7824" s="21" t="s">
        <v>53871</v>
      </c>
      <c r="D7824" s="21" t="s">
        <v>53872</v>
      </c>
      <c r="E7824" s="21" t="s">
        <v>53873</v>
      </c>
      <c r="F7824" s="21" t="s">
        <v>15060</v>
      </c>
    </row>
    <row r="7825" spans="1:6" ht="32" customHeight="1">
      <c r="A7825" s="19" t="s">
        <v>53874</v>
      </c>
      <c r="B7825" s="20" t="s">
        <v>53875</v>
      </c>
      <c r="C7825" s="21" t="s">
        <v>53876</v>
      </c>
      <c r="D7825" s="21" t="s">
        <v>53877</v>
      </c>
      <c r="E7825" s="21" t="s">
        <v>53878</v>
      </c>
      <c r="F7825" s="21" t="s">
        <v>15060</v>
      </c>
    </row>
    <row r="7826" spans="1:6" ht="32" customHeight="1">
      <c r="A7826" s="19" t="s">
        <v>53879</v>
      </c>
      <c r="B7826" s="20" t="s">
        <v>53880</v>
      </c>
      <c r="C7826" s="21" t="s">
        <v>53881</v>
      </c>
      <c r="D7826" s="21" t="s">
        <v>53882</v>
      </c>
      <c r="E7826" s="21" t="s">
        <v>53883</v>
      </c>
      <c r="F7826" s="21" t="s">
        <v>15060</v>
      </c>
    </row>
    <row r="7827" spans="1:6" ht="32" customHeight="1">
      <c r="A7827" s="19" t="s">
        <v>53884</v>
      </c>
      <c r="B7827" s="20" t="s">
        <v>53885</v>
      </c>
      <c r="C7827" s="21" t="s">
        <v>53886</v>
      </c>
      <c r="D7827" s="21" t="s">
        <v>53887</v>
      </c>
      <c r="E7827" s="21" t="s">
        <v>53888</v>
      </c>
      <c r="F7827" s="21" t="s">
        <v>15060</v>
      </c>
    </row>
    <row r="7828" spans="1:6" ht="32" customHeight="1">
      <c r="A7828" s="19" t="s">
        <v>53889</v>
      </c>
      <c r="B7828" s="20" t="s">
        <v>53890</v>
      </c>
      <c r="C7828" s="21" t="s">
        <v>53891</v>
      </c>
      <c r="D7828" s="21" t="s">
        <v>53892</v>
      </c>
      <c r="E7828" s="21" t="s">
        <v>53893</v>
      </c>
      <c r="F7828" s="21" t="s">
        <v>15060</v>
      </c>
    </row>
    <row r="7829" spans="1:6" ht="32" customHeight="1">
      <c r="A7829" s="19" t="s">
        <v>53894</v>
      </c>
      <c r="B7829" s="20" t="s">
        <v>53895</v>
      </c>
      <c r="C7829" s="21" t="s">
        <v>53896</v>
      </c>
      <c r="D7829" s="21" t="s">
        <v>53897</v>
      </c>
      <c r="E7829" s="21" t="s">
        <v>53898</v>
      </c>
      <c r="F7829" s="21" t="s">
        <v>15060</v>
      </c>
    </row>
    <row r="7830" spans="1:6" ht="32" customHeight="1">
      <c r="A7830" s="19" t="s">
        <v>53899</v>
      </c>
      <c r="B7830" s="20" t="s">
        <v>53900</v>
      </c>
      <c r="C7830" s="21" t="s">
        <v>53901</v>
      </c>
      <c r="D7830" s="21" t="s">
        <v>53902</v>
      </c>
      <c r="E7830" s="21" t="s">
        <v>53903</v>
      </c>
      <c r="F7830" s="21" t="s">
        <v>15060</v>
      </c>
    </row>
    <row r="7831" spans="1:6" ht="32" customHeight="1">
      <c r="A7831" s="19" t="s">
        <v>53904</v>
      </c>
      <c r="B7831" s="20" t="s">
        <v>53905</v>
      </c>
      <c r="C7831" s="21" t="s">
        <v>53906</v>
      </c>
      <c r="D7831" s="21" t="s">
        <v>53907</v>
      </c>
      <c r="E7831" s="21" t="s">
        <v>53908</v>
      </c>
      <c r="F7831" s="21" t="s">
        <v>15060</v>
      </c>
    </row>
    <row r="7832" spans="1:6" ht="32" customHeight="1">
      <c r="A7832" s="19" t="s">
        <v>53909</v>
      </c>
      <c r="B7832" s="20" t="s">
        <v>53910</v>
      </c>
      <c r="C7832" s="21" t="s">
        <v>53911</v>
      </c>
      <c r="D7832" s="21" t="s">
        <v>53912</v>
      </c>
      <c r="E7832" s="21" t="s">
        <v>53913</v>
      </c>
      <c r="F7832" s="21" t="s">
        <v>15060</v>
      </c>
    </row>
    <row r="7833" spans="1:6" ht="32" customHeight="1">
      <c r="A7833" s="19" t="s">
        <v>53914</v>
      </c>
      <c r="B7833" s="20" t="s">
        <v>53915</v>
      </c>
      <c r="C7833" s="21" t="s">
        <v>53916</v>
      </c>
      <c r="D7833" s="21" t="s">
        <v>53917</v>
      </c>
      <c r="E7833" s="21" t="s">
        <v>53918</v>
      </c>
      <c r="F7833" s="21" t="s">
        <v>15060</v>
      </c>
    </row>
    <row r="7834" spans="1:6" ht="32" customHeight="1">
      <c r="A7834" s="19" t="s">
        <v>53919</v>
      </c>
      <c r="B7834" s="20" t="s">
        <v>53920</v>
      </c>
      <c r="C7834" s="21" t="s">
        <v>53921</v>
      </c>
      <c r="D7834" s="21" t="s">
        <v>53922</v>
      </c>
      <c r="E7834" s="21" t="s">
        <v>53923</v>
      </c>
      <c r="F7834" s="21" t="s">
        <v>15060</v>
      </c>
    </row>
    <row r="7835" spans="1:6" ht="32" customHeight="1">
      <c r="A7835" s="19" t="s">
        <v>53924</v>
      </c>
      <c r="B7835" s="20" t="s">
        <v>53925</v>
      </c>
      <c r="C7835" s="21" t="s">
        <v>53926</v>
      </c>
      <c r="D7835" s="21" t="s">
        <v>53927</v>
      </c>
      <c r="E7835" s="21" t="s">
        <v>53928</v>
      </c>
      <c r="F7835" s="21" t="s">
        <v>15060</v>
      </c>
    </row>
    <row r="7836" spans="1:6" ht="32" customHeight="1">
      <c r="A7836" s="19" t="s">
        <v>53929</v>
      </c>
      <c r="B7836" s="20" t="s">
        <v>53930</v>
      </c>
      <c r="C7836" s="21" t="s">
        <v>53931</v>
      </c>
      <c r="D7836" s="21" t="s">
        <v>53932</v>
      </c>
      <c r="E7836" s="21" t="s">
        <v>53933</v>
      </c>
      <c r="F7836" s="21" t="s">
        <v>15060</v>
      </c>
    </row>
    <row r="7837" spans="1:6" ht="32" customHeight="1">
      <c r="A7837" s="19" t="s">
        <v>53934</v>
      </c>
      <c r="B7837" s="20" t="s">
        <v>53935</v>
      </c>
      <c r="C7837" s="21" t="s">
        <v>53936</v>
      </c>
      <c r="D7837" s="21" t="s">
        <v>53937</v>
      </c>
      <c r="E7837" s="21" t="s">
        <v>53938</v>
      </c>
      <c r="F7837" s="21" t="s">
        <v>15060</v>
      </c>
    </row>
    <row r="7838" spans="1:6" ht="32" customHeight="1">
      <c r="A7838" s="19" t="s">
        <v>53939</v>
      </c>
      <c r="B7838" s="20" t="s">
        <v>53940</v>
      </c>
      <c r="C7838" s="21" t="s">
        <v>53941</v>
      </c>
      <c r="D7838" s="21" t="s">
        <v>53942</v>
      </c>
      <c r="E7838" s="21" t="s">
        <v>53943</v>
      </c>
      <c r="F7838" s="21" t="s">
        <v>15060</v>
      </c>
    </row>
    <row r="7839" spans="1:6" ht="32" customHeight="1">
      <c r="A7839" s="19" t="s">
        <v>53944</v>
      </c>
      <c r="B7839" s="20" t="s">
        <v>53945</v>
      </c>
      <c r="C7839" s="21" t="s">
        <v>53946</v>
      </c>
      <c r="D7839" s="21" t="s">
        <v>53947</v>
      </c>
      <c r="E7839" s="21" t="s">
        <v>53948</v>
      </c>
      <c r="F7839" s="21" t="s">
        <v>15060</v>
      </c>
    </row>
    <row r="7840" spans="1:6" ht="32" customHeight="1">
      <c r="A7840" s="19" t="s">
        <v>53949</v>
      </c>
      <c r="B7840" s="20" t="s">
        <v>53950</v>
      </c>
      <c r="C7840" s="21" t="s">
        <v>53951</v>
      </c>
      <c r="D7840" s="21" t="s">
        <v>53952</v>
      </c>
      <c r="E7840" s="21" t="s">
        <v>53953</v>
      </c>
      <c r="F7840" s="21" t="s">
        <v>15060</v>
      </c>
    </row>
    <row r="7841" spans="1:6" ht="32" customHeight="1">
      <c r="A7841" s="19" t="s">
        <v>53954</v>
      </c>
      <c r="B7841" s="20" t="s">
        <v>53955</v>
      </c>
      <c r="C7841" s="21" t="s">
        <v>53956</v>
      </c>
      <c r="D7841" s="21" t="s">
        <v>53957</v>
      </c>
      <c r="E7841" s="21" t="s">
        <v>53958</v>
      </c>
      <c r="F7841" s="21" t="s">
        <v>15060</v>
      </c>
    </row>
    <row r="7842" spans="1:6" ht="32" customHeight="1">
      <c r="A7842" s="19" t="s">
        <v>53959</v>
      </c>
      <c r="B7842" s="20" t="s">
        <v>53960</v>
      </c>
      <c r="C7842" s="21" t="s">
        <v>53961</v>
      </c>
      <c r="D7842" s="21" t="s">
        <v>53962</v>
      </c>
      <c r="E7842" s="21" t="s">
        <v>53963</v>
      </c>
      <c r="F7842" s="21" t="s">
        <v>15060</v>
      </c>
    </row>
    <row r="7843" spans="1:6" ht="32" customHeight="1">
      <c r="A7843" s="19" t="s">
        <v>53964</v>
      </c>
      <c r="B7843" s="20" t="s">
        <v>53965</v>
      </c>
      <c r="C7843" s="21" t="s">
        <v>53966</v>
      </c>
      <c r="D7843" s="21" t="s">
        <v>53967</v>
      </c>
      <c r="E7843" s="21" t="s">
        <v>53968</v>
      </c>
      <c r="F7843" s="21" t="s">
        <v>15060</v>
      </c>
    </row>
    <row r="7844" spans="1:6" ht="32" customHeight="1">
      <c r="A7844" s="19" t="s">
        <v>53969</v>
      </c>
      <c r="B7844" s="20" t="s">
        <v>53970</v>
      </c>
      <c r="C7844" s="21" t="s">
        <v>53971</v>
      </c>
      <c r="D7844" s="21" t="s">
        <v>53972</v>
      </c>
      <c r="E7844" s="21" t="s">
        <v>53973</v>
      </c>
      <c r="F7844" s="21" t="s">
        <v>15060</v>
      </c>
    </row>
    <row r="7845" spans="1:6" ht="32" customHeight="1">
      <c r="A7845" s="19" t="s">
        <v>53974</v>
      </c>
      <c r="B7845" s="20" t="s">
        <v>53975</v>
      </c>
      <c r="C7845" s="21" t="s">
        <v>53976</v>
      </c>
      <c r="D7845" s="21" t="s">
        <v>53977</v>
      </c>
      <c r="E7845" s="21" t="s">
        <v>53978</v>
      </c>
      <c r="F7845" s="21" t="s">
        <v>15060</v>
      </c>
    </row>
    <row r="7846" spans="1:6" ht="32" customHeight="1">
      <c r="A7846" s="19" t="s">
        <v>53979</v>
      </c>
      <c r="B7846" s="20" t="s">
        <v>53980</v>
      </c>
      <c r="C7846" s="21" t="s">
        <v>53981</v>
      </c>
      <c r="D7846" s="21" t="s">
        <v>53982</v>
      </c>
      <c r="E7846" s="21" t="s">
        <v>53983</v>
      </c>
      <c r="F7846" s="21" t="s">
        <v>15060</v>
      </c>
    </row>
    <row r="7847" spans="1:6" ht="32" customHeight="1">
      <c r="A7847" s="19" t="s">
        <v>53984</v>
      </c>
      <c r="B7847" s="20" t="s">
        <v>53985</v>
      </c>
      <c r="C7847" s="21" t="s">
        <v>53986</v>
      </c>
      <c r="D7847" s="21" t="s">
        <v>53987</v>
      </c>
      <c r="E7847" s="21" t="s">
        <v>53988</v>
      </c>
      <c r="F7847" s="21" t="s">
        <v>15060</v>
      </c>
    </row>
    <row r="7848" spans="1:6" ht="32" customHeight="1">
      <c r="A7848" s="19" t="s">
        <v>53989</v>
      </c>
      <c r="B7848" s="20" t="s">
        <v>53990</v>
      </c>
      <c r="C7848" s="21" t="s">
        <v>53991</v>
      </c>
      <c r="D7848" s="21" t="s">
        <v>53992</v>
      </c>
      <c r="E7848" s="21" t="s">
        <v>53993</v>
      </c>
      <c r="F7848" s="21" t="s">
        <v>15060</v>
      </c>
    </row>
    <row r="7849" spans="1:6" ht="32" customHeight="1">
      <c r="A7849" s="19" t="s">
        <v>53994</v>
      </c>
      <c r="B7849" s="20" t="s">
        <v>53995</v>
      </c>
      <c r="C7849" s="21" t="s">
        <v>53996</v>
      </c>
      <c r="D7849" s="21" t="s">
        <v>53997</v>
      </c>
      <c r="E7849" s="22">
        <v>100</v>
      </c>
      <c r="F7849" s="21" t="s">
        <v>15060</v>
      </c>
    </row>
    <row r="7850" spans="1:6" ht="32" customHeight="1">
      <c r="A7850" s="19" t="s">
        <v>53998</v>
      </c>
      <c r="B7850" s="20" t="s">
        <v>53999</v>
      </c>
      <c r="C7850" s="21" t="s">
        <v>54000</v>
      </c>
      <c r="D7850" s="21" t="s">
        <v>54001</v>
      </c>
      <c r="E7850" s="21" t="s">
        <v>54002</v>
      </c>
      <c r="F7850" s="21" t="s">
        <v>15060</v>
      </c>
    </row>
    <row r="7851" spans="1:6" ht="32" customHeight="1">
      <c r="A7851" s="19" t="s">
        <v>54003</v>
      </c>
      <c r="B7851" s="20" t="s">
        <v>54004</v>
      </c>
      <c r="C7851" s="21" t="s">
        <v>54005</v>
      </c>
      <c r="D7851" s="21" t="s">
        <v>54006</v>
      </c>
      <c r="E7851" s="21" t="s">
        <v>54007</v>
      </c>
      <c r="F7851" s="21" t="s">
        <v>15060</v>
      </c>
    </row>
    <row r="7852" spans="1:6" ht="32" customHeight="1">
      <c r="A7852" s="19" t="s">
        <v>54008</v>
      </c>
      <c r="B7852" s="20" t="s">
        <v>54009</v>
      </c>
      <c r="C7852" s="21" t="s">
        <v>54010</v>
      </c>
      <c r="D7852" s="21" t="s">
        <v>54011</v>
      </c>
      <c r="E7852" s="21" t="s">
        <v>54012</v>
      </c>
      <c r="F7852" s="21" t="s">
        <v>15060</v>
      </c>
    </row>
    <row r="7853" spans="1:6" ht="32" customHeight="1">
      <c r="A7853" s="19" t="s">
        <v>54013</v>
      </c>
      <c r="B7853" s="20" t="s">
        <v>54014</v>
      </c>
      <c r="C7853" s="21" t="s">
        <v>54015</v>
      </c>
      <c r="D7853" s="21" t="s">
        <v>54016</v>
      </c>
      <c r="E7853" s="21" t="s">
        <v>54017</v>
      </c>
      <c r="F7853" s="21" t="s">
        <v>15060</v>
      </c>
    </row>
    <row r="7854" spans="1:6" ht="32" customHeight="1">
      <c r="A7854" s="19" t="s">
        <v>54018</v>
      </c>
      <c r="B7854" s="20" t="s">
        <v>54019</v>
      </c>
      <c r="C7854" s="21" t="s">
        <v>54020</v>
      </c>
      <c r="D7854" s="21" t="s">
        <v>54021</v>
      </c>
      <c r="E7854" s="21" t="s">
        <v>54022</v>
      </c>
      <c r="F7854" s="21" t="s">
        <v>15060</v>
      </c>
    </row>
    <row r="7855" spans="1:6" ht="32" customHeight="1">
      <c r="A7855" s="19" t="s">
        <v>54023</v>
      </c>
      <c r="B7855" s="20" t="s">
        <v>54024</v>
      </c>
      <c r="C7855" s="21" t="s">
        <v>54025</v>
      </c>
      <c r="D7855" s="21" t="s">
        <v>54026</v>
      </c>
      <c r="E7855" s="21" t="s">
        <v>54027</v>
      </c>
      <c r="F7855" s="21" t="s">
        <v>15060</v>
      </c>
    </row>
    <row r="7856" spans="1:6" ht="32" customHeight="1">
      <c r="A7856" s="19" t="s">
        <v>54028</v>
      </c>
      <c r="B7856" s="20" t="s">
        <v>54029</v>
      </c>
      <c r="C7856" s="21" t="s">
        <v>54030</v>
      </c>
      <c r="D7856" s="21" t="s">
        <v>54031</v>
      </c>
      <c r="E7856" s="21" t="s">
        <v>54032</v>
      </c>
      <c r="F7856" s="21" t="s">
        <v>15060</v>
      </c>
    </row>
    <row r="7857" spans="1:6" ht="32" customHeight="1">
      <c r="A7857" s="19" t="s">
        <v>54033</v>
      </c>
      <c r="B7857" s="20" t="s">
        <v>54034</v>
      </c>
      <c r="C7857" s="21" t="s">
        <v>54035</v>
      </c>
      <c r="D7857" s="21" t="s">
        <v>54036</v>
      </c>
      <c r="E7857" s="21" t="s">
        <v>54037</v>
      </c>
      <c r="F7857" s="21" t="s">
        <v>15060</v>
      </c>
    </row>
    <row r="7858" spans="1:6" ht="32" customHeight="1">
      <c r="A7858" s="19" t="s">
        <v>54038</v>
      </c>
      <c r="B7858" s="20" t="s">
        <v>54039</v>
      </c>
      <c r="C7858" s="21" t="s">
        <v>54040</v>
      </c>
      <c r="D7858" s="21" t="s">
        <v>54041</v>
      </c>
      <c r="E7858" s="21" t="s">
        <v>54042</v>
      </c>
      <c r="F7858" s="21" t="s">
        <v>15060</v>
      </c>
    </row>
    <row r="7859" spans="1:6" ht="32" customHeight="1">
      <c r="A7859" s="19" t="s">
        <v>54043</v>
      </c>
      <c r="B7859" s="20" t="s">
        <v>54044</v>
      </c>
      <c r="C7859" s="21" t="s">
        <v>54045</v>
      </c>
      <c r="D7859" s="21" t="s">
        <v>54046</v>
      </c>
      <c r="E7859" s="21" t="s">
        <v>54047</v>
      </c>
      <c r="F7859" s="21" t="s">
        <v>15060</v>
      </c>
    </row>
    <row r="7860" spans="1:6" ht="32" customHeight="1">
      <c r="A7860" s="19" t="s">
        <v>54048</v>
      </c>
      <c r="B7860" s="20" t="s">
        <v>54049</v>
      </c>
      <c r="C7860" s="21" t="s">
        <v>54050</v>
      </c>
      <c r="D7860" s="21" t="s">
        <v>54051</v>
      </c>
      <c r="E7860" s="21" t="s">
        <v>54052</v>
      </c>
      <c r="F7860" s="21" t="s">
        <v>15060</v>
      </c>
    </row>
    <row r="7861" spans="1:6" ht="32" customHeight="1">
      <c r="A7861" s="19" t="s">
        <v>54053</v>
      </c>
      <c r="B7861" s="20" t="s">
        <v>54054</v>
      </c>
      <c r="C7861" s="21" t="s">
        <v>54055</v>
      </c>
      <c r="D7861" s="21" t="s">
        <v>54056</v>
      </c>
      <c r="E7861" s="21" t="s">
        <v>54057</v>
      </c>
      <c r="F7861" s="21" t="s">
        <v>15060</v>
      </c>
    </row>
    <row r="7862" spans="1:6" ht="32" customHeight="1">
      <c r="A7862" s="19" t="s">
        <v>54058</v>
      </c>
      <c r="B7862" s="20" t="s">
        <v>54059</v>
      </c>
      <c r="C7862" s="21" t="s">
        <v>54060</v>
      </c>
      <c r="D7862" s="21" t="s">
        <v>54061</v>
      </c>
      <c r="E7862" s="21" t="s">
        <v>54062</v>
      </c>
      <c r="F7862" s="21" t="s">
        <v>15060</v>
      </c>
    </row>
    <row r="7863" spans="1:6" ht="32" customHeight="1">
      <c r="A7863" s="19" t="s">
        <v>54063</v>
      </c>
      <c r="B7863" s="20" t="s">
        <v>54064</v>
      </c>
      <c r="C7863" s="21" t="s">
        <v>54065</v>
      </c>
      <c r="D7863" s="21" t="s">
        <v>54066</v>
      </c>
      <c r="E7863" s="21" t="s">
        <v>54067</v>
      </c>
      <c r="F7863" s="21" t="s">
        <v>15060</v>
      </c>
    </row>
    <row r="7864" spans="1:6" ht="32" customHeight="1">
      <c r="A7864" s="19" t="s">
        <v>54068</v>
      </c>
      <c r="B7864" s="20" t="s">
        <v>54069</v>
      </c>
      <c r="C7864" s="21" t="s">
        <v>54070</v>
      </c>
      <c r="D7864" s="21" t="s">
        <v>54071</v>
      </c>
      <c r="E7864" s="21" t="s">
        <v>54072</v>
      </c>
      <c r="F7864" s="21" t="s">
        <v>15060</v>
      </c>
    </row>
    <row r="7865" spans="1:6" ht="32" customHeight="1">
      <c r="A7865" s="19" t="s">
        <v>54073</v>
      </c>
      <c r="B7865" s="20" t="s">
        <v>54074</v>
      </c>
      <c r="C7865" s="21" t="s">
        <v>54075</v>
      </c>
      <c r="D7865" s="21" t="s">
        <v>54076</v>
      </c>
      <c r="E7865" s="21" t="s">
        <v>54077</v>
      </c>
      <c r="F7865" s="21" t="s">
        <v>15060</v>
      </c>
    </row>
    <row r="7866" spans="1:6" ht="32" customHeight="1">
      <c r="A7866" s="19" t="s">
        <v>54078</v>
      </c>
      <c r="B7866" s="20" t="s">
        <v>54079</v>
      </c>
      <c r="C7866" s="21" t="s">
        <v>54080</v>
      </c>
      <c r="D7866" s="21" t="s">
        <v>54081</v>
      </c>
      <c r="E7866" s="21" t="s">
        <v>54082</v>
      </c>
      <c r="F7866" s="21" t="s">
        <v>15060</v>
      </c>
    </row>
    <row r="7867" spans="1:6" ht="32" customHeight="1">
      <c r="A7867" s="19" t="s">
        <v>54083</v>
      </c>
      <c r="B7867" s="20" t="s">
        <v>54084</v>
      </c>
      <c r="C7867" s="21" t="s">
        <v>54085</v>
      </c>
      <c r="D7867" s="21" t="s">
        <v>54086</v>
      </c>
      <c r="E7867" s="21" t="s">
        <v>54087</v>
      </c>
      <c r="F7867" s="21" t="s">
        <v>15060</v>
      </c>
    </row>
    <row r="7868" spans="1:6" ht="32" customHeight="1">
      <c r="A7868" s="19" t="s">
        <v>54088</v>
      </c>
      <c r="B7868" s="20" t="s">
        <v>54089</v>
      </c>
      <c r="C7868" s="21" t="s">
        <v>54090</v>
      </c>
      <c r="D7868" s="21" t="s">
        <v>54091</v>
      </c>
      <c r="E7868" s="22">
        <v>100</v>
      </c>
      <c r="F7868" s="21" t="s">
        <v>15060</v>
      </c>
    </row>
    <row r="7869" spans="1:6" ht="32" customHeight="1">
      <c r="A7869" s="19" t="s">
        <v>54092</v>
      </c>
      <c r="B7869" s="20" t="s">
        <v>54093</v>
      </c>
      <c r="C7869" s="21" t="s">
        <v>54094</v>
      </c>
      <c r="D7869" s="21" t="s">
        <v>54095</v>
      </c>
      <c r="E7869" s="21" t="s">
        <v>54096</v>
      </c>
      <c r="F7869" s="21" t="s">
        <v>15060</v>
      </c>
    </row>
    <row r="7870" spans="1:6" ht="32" customHeight="1">
      <c r="A7870" s="19" t="s">
        <v>54097</v>
      </c>
      <c r="B7870" s="20" t="s">
        <v>54098</v>
      </c>
      <c r="C7870" s="21" t="s">
        <v>54099</v>
      </c>
      <c r="D7870" s="21" t="s">
        <v>54100</v>
      </c>
      <c r="E7870" s="21" t="s">
        <v>54101</v>
      </c>
      <c r="F7870" s="21" t="s">
        <v>15060</v>
      </c>
    </row>
    <row r="7871" spans="1:6" ht="32" customHeight="1">
      <c r="A7871" s="19" t="s">
        <v>54102</v>
      </c>
      <c r="B7871" s="20" t="s">
        <v>54103</v>
      </c>
      <c r="C7871" s="21" t="s">
        <v>54104</v>
      </c>
      <c r="D7871" s="21" t="s">
        <v>54105</v>
      </c>
      <c r="E7871" s="21" t="s">
        <v>54106</v>
      </c>
      <c r="F7871" s="21" t="s">
        <v>15060</v>
      </c>
    </row>
    <row r="7872" spans="1:6" ht="32" customHeight="1">
      <c r="A7872" s="19" t="s">
        <v>54107</v>
      </c>
      <c r="B7872" s="20" t="s">
        <v>54108</v>
      </c>
      <c r="C7872" s="21" t="s">
        <v>54109</v>
      </c>
      <c r="D7872" s="21" t="s">
        <v>54110</v>
      </c>
      <c r="E7872" s="21" t="s">
        <v>54111</v>
      </c>
      <c r="F7872" s="21" t="s">
        <v>15060</v>
      </c>
    </row>
    <row r="7873" spans="1:6" ht="32" customHeight="1">
      <c r="A7873" s="19" t="s">
        <v>54112</v>
      </c>
      <c r="B7873" s="20" t="s">
        <v>54113</v>
      </c>
      <c r="C7873" s="21" t="s">
        <v>54114</v>
      </c>
      <c r="D7873" s="21" t="s">
        <v>54115</v>
      </c>
      <c r="E7873" s="21" t="s">
        <v>54116</v>
      </c>
      <c r="F7873" s="21" t="s">
        <v>15060</v>
      </c>
    </row>
    <row r="7874" spans="1:6" ht="32" customHeight="1">
      <c r="A7874" s="19" t="s">
        <v>54117</v>
      </c>
      <c r="B7874" s="20" t="s">
        <v>54118</v>
      </c>
      <c r="C7874" s="21" t="s">
        <v>54119</v>
      </c>
      <c r="D7874" s="21" t="s">
        <v>54120</v>
      </c>
      <c r="E7874" s="21" t="s">
        <v>54121</v>
      </c>
      <c r="F7874" s="21" t="s">
        <v>15060</v>
      </c>
    </row>
    <row r="7875" spans="1:6" ht="32" customHeight="1">
      <c r="A7875" s="19" t="s">
        <v>54122</v>
      </c>
      <c r="B7875" s="20" t="s">
        <v>54123</v>
      </c>
      <c r="C7875" s="21" t="s">
        <v>54124</v>
      </c>
      <c r="D7875" s="21" t="s">
        <v>54125</v>
      </c>
      <c r="E7875" s="21" t="s">
        <v>54126</v>
      </c>
      <c r="F7875" s="21" t="s">
        <v>15060</v>
      </c>
    </row>
    <row r="7876" spans="1:6" ht="32" customHeight="1">
      <c r="A7876" s="19" t="s">
        <v>54127</v>
      </c>
      <c r="B7876" s="20" t="s">
        <v>54128</v>
      </c>
      <c r="C7876" s="21" t="s">
        <v>54129</v>
      </c>
      <c r="D7876" s="21" t="s">
        <v>54130</v>
      </c>
      <c r="E7876" s="21" t="s">
        <v>54131</v>
      </c>
      <c r="F7876" s="21" t="s">
        <v>15060</v>
      </c>
    </row>
    <row r="7877" spans="1:6" ht="32" customHeight="1">
      <c r="A7877" s="19" t="s">
        <v>54132</v>
      </c>
      <c r="B7877" s="20" t="s">
        <v>54133</v>
      </c>
      <c r="C7877" s="21" t="s">
        <v>54134</v>
      </c>
      <c r="D7877" s="21" t="s">
        <v>54135</v>
      </c>
      <c r="E7877" s="21" t="s">
        <v>54136</v>
      </c>
      <c r="F7877" s="21" t="s">
        <v>15060</v>
      </c>
    </row>
    <row r="7878" spans="1:6" ht="32" customHeight="1">
      <c r="A7878" s="19" t="s">
        <v>54137</v>
      </c>
      <c r="B7878" s="20" t="s">
        <v>54138</v>
      </c>
      <c r="C7878" s="21" t="s">
        <v>54139</v>
      </c>
      <c r="D7878" s="21" t="s">
        <v>54140</v>
      </c>
      <c r="E7878" s="21" t="s">
        <v>54141</v>
      </c>
      <c r="F7878" s="21" t="s">
        <v>15060</v>
      </c>
    </row>
    <row r="7879" spans="1:6" ht="32" customHeight="1">
      <c r="A7879" s="19" t="s">
        <v>54142</v>
      </c>
      <c r="B7879" s="20" t="s">
        <v>54143</v>
      </c>
      <c r="C7879" s="21" t="s">
        <v>54144</v>
      </c>
      <c r="D7879" s="21" t="s">
        <v>54145</v>
      </c>
      <c r="E7879" s="21" t="s">
        <v>54146</v>
      </c>
      <c r="F7879" s="21" t="s">
        <v>15060</v>
      </c>
    </row>
    <row r="7880" spans="1:6" ht="32" customHeight="1">
      <c r="A7880" s="19" t="s">
        <v>54147</v>
      </c>
      <c r="B7880" s="20" t="s">
        <v>54148</v>
      </c>
      <c r="C7880" s="21" t="s">
        <v>54149</v>
      </c>
      <c r="D7880" s="21" t="s">
        <v>54150</v>
      </c>
      <c r="E7880" s="21" t="s">
        <v>54151</v>
      </c>
      <c r="F7880" s="21" t="s">
        <v>15060</v>
      </c>
    </row>
    <row r="7881" spans="1:6" ht="32" customHeight="1">
      <c r="A7881" s="19" t="s">
        <v>54152</v>
      </c>
      <c r="B7881" s="20" t="s">
        <v>54153</v>
      </c>
      <c r="C7881" s="21" t="s">
        <v>54154</v>
      </c>
      <c r="D7881" s="21" t="s">
        <v>54155</v>
      </c>
      <c r="E7881" s="21" t="s">
        <v>54156</v>
      </c>
      <c r="F7881" s="21" t="s">
        <v>15060</v>
      </c>
    </row>
    <row r="7882" spans="1:6" ht="32" customHeight="1">
      <c r="A7882" s="19" t="s">
        <v>54157</v>
      </c>
      <c r="B7882" s="20" t="s">
        <v>54158</v>
      </c>
      <c r="C7882" s="21" t="s">
        <v>54159</v>
      </c>
      <c r="D7882" s="21" t="s">
        <v>54160</v>
      </c>
      <c r="E7882" s="21" t="s">
        <v>54161</v>
      </c>
      <c r="F7882" s="21" t="s">
        <v>15060</v>
      </c>
    </row>
    <row r="7883" spans="1:6" ht="32" customHeight="1">
      <c r="A7883" s="19" t="s">
        <v>54162</v>
      </c>
      <c r="B7883" s="20" t="s">
        <v>54163</v>
      </c>
      <c r="C7883" s="21" t="s">
        <v>54164</v>
      </c>
      <c r="D7883" s="21" t="s">
        <v>54165</v>
      </c>
      <c r="E7883" s="21" t="s">
        <v>54166</v>
      </c>
      <c r="F7883" s="21" t="s">
        <v>15060</v>
      </c>
    </row>
    <row r="7884" spans="1:6" ht="32" customHeight="1">
      <c r="A7884" s="19" t="s">
        <v>54167</v>
      </c>
      <c r="B7884" s="20" t="s">
        <v>54168</v>
      </c>
      <c r="C7884" s="21" t="s">
        <v>54169</v>
      </c>
      <c r="D7884" s="21" t="s">
        <v>54170</v>
      </c>
      <c r="E7884" s="21" t="s">
        <v>54171</v>
      </c>
      <c r="F7884" s="21" t="s">
        <v>15060</v>
      </c>
    </row>
    <row r="7885" spans="1:6" ht="32" customHeight="1">
      <c r="A7885" s="19" t="s">
        <v>54172</v>
      </c>
      <c r="B7885" s="20" t="s">
        <v>54173</v>
      </c>
      <c r="C7885" s="21" t="s">
        <v>54174</v>
      </c>
      <c r="D7885" s="21" t="s">
        <v>54175</v>
      </c>
      <c r="E7885" s="21" t="s">
        <v>54176</v>
      </c>
      <c r="F7885" s="21" t="s">
        <v>15060</v>
      </c>
    </row>
    <row r="7886" spans="1:6" ht="32" customHeight="1">
      <c r="A7886" s="19" t="s">
        <v>54177</v>
      </c>
      <c r="B7886" s="20" t="s">
        <v>54178</v>
      </c>
      <c r="C7886" s="21" t="s">
        <v>54179</v>
      </c>
      <c r="D7886" s="21" t="s">
        <v>54180</v>
      </c>
      <c r="E7886" s="21" t="s">
        <v>54181</v>
      </c>
      <c r="F7886" s="21" t="s">
        <v>15060</v>
      </c>
    </row>
    <row r="7887" spans="1:6" ht="32" customHeight="1">
      <c r="A7887" s="19" t="s">
        <v>54182</v>
      </c>
      <c r="B7887" s="20" t="s">
        <v>54183</v>
      </c>
      <c r="C7887" s="21" t="s">
        <v>54184</v>
      </c>
      <c r="D7887" s="21" t="s">
        <v>54185</v>
      </c>
      <c r="E7887" s="21" t="s">
        <v>54186</v>
      </c>
      <c r="F7887" s="21" t="s">
        <v>15060</v>
      </c>
    </row>
    <row r="7888" spans="1:6" ht="32" customHeight="1">
      <c r="A7888" s="19" t="s">
        <v>54187</v>
      </c>
      <c r="B7888" s="20" t="s">
        <v>54188</v>
      </c>
      <c r="C7888" s="21" t="s">
        <v>54189</v>
      </c>
      <c r="D7888" s="21" t="s">
        <v>54190</v>
      </c>
      <c r="E7888" s="21" t="s">
        <v>54191</v>
      </c>
      <c r="F7888" s="21" t="s">
        <v>15060</v>
      </c>
    </row>
    <row r="7889" spans="1:6" ht="32" customHeight="1">
      <c r="A7889" s="19" t="s">
        <v>54192</v>
      </c>
      <c r="B7889" s="20" t="s">
        <v>54193</v>
      </c>
      <c r="C7889" s="21" t="s">
        <v>54194</v>
      </c>
      <c r="D7889" s="21" t="s">
        <v>54195</v>
      </c>
      <c r="E7889" s="21" t="s">
        <v>54196</v>
      </c>
      <c r="F7889" s="21" t="s">
        <v>15060</v>
      </c>
    </row>
    <row r="7890" spans="1:6" ht="32" customHeight="1">
      <c r="A7890" s="19" t="s">
        <v>54197</v>
      </c>
      <c r="B7890" s="20" t="s">
        <v>54198</v>
      </c>
      <c r="C7890" s="21" t="s">
        <v>54199</v>
      </c>
      <c r="D7890" s="21" t="s">
        <v>54200</v>
      </c>
      <c r="E7890" s="21" t="s">
        <v>54201</v>
      </c>
      <c r="F7890" s="21" t="s">
        <v>15060</v>
      </c>
    </row>
    <row r="7891" spans="1:6" ht="32" customHeight="1">
      <c r="A7891" s="19" t="s">
        <v>54202</v>
      </c>
      <c r="B7891" s="20" t="s">
        <v>54203</v>
      </c>
      <c r="C7891" s="21" t="s">
        <v>54204</v>
      </c>
      <c r="D7891" s="21" t="s">
        <v>54205</v>
      </c>
      <c r="E7891" s="21" t="s">
        <v>54206</v>
      </c>
      <c r="F7891" s="21" t="s">
        <v>15060</v>
      </c>
    </row>
    <row r="7892" spans="1:6" ht="32" customHeight="1">
      <c r="A7892" s="19" t="s">
        <v>54207</v>
      </c>
      <c r="B7892" s="20" t="s">
        <v>54208</v>
      </c>
      <c r="C7892" s="21" t="s">
        <v>54209</v>
      </c>
      <c r="D7892" s="21" t="s">
        <v>54210</v>
      </c>
      <c r="E7892" s="21" t="s">
        <v>54211</v>
      </c>
      <c r="F7892" s="21" t="s">
        <v>15060</v>
      </c>
    </row>
    <row r="7893" spans="1:6" ht="32" customHeight="1">
      <c r="A7893" s="19" t="s">
        <v>54212</v>
      </c>
      <c r="B7893" s="20" t="s">
        <v>54213</v>
      </c>
      <c r="C7893" s="21" t="s">
        <v>54214</v>
      </c>
      <c r="D7893" s="21" t="s">
        <v>54215</v>
      </c>
      <c r="E7893" s="21" t="s">
        <v>54216</v>
      </c>
      <c r="F7893" s="21" t="s">
        <v>15060</v>
      </c>
    </row>
    <row r="7894" spans="1:6" ht="32" customHeight="1">
      <c r="A7894" s="19" t="s">
        <v>54217</v>
      </c>
      <c r="B7894" s="20" t="s">
        <v>54218</v>
      </c>
      <c r="C7894" s="21" t="s">
        <v>54219</v>
      </c>
      <c r="D7894" s="21" t="s">
        <v>54220</v>
      </c>
      <c r="E7894" s="21" t="s">
        <v>54221</v>
      </c>
      <c r="F7894" s="21" t="s">
        <v>15060</v>
      </c>
    </row>
    <row r="7895" spans="1:6" ht="32" customHeight="1">
      <c r="A7895" s="19" t="s">
        <v>54222</v>
      </c>
      <c r="B7895" s="20" t="s">
        <v>54223</v>
      </c>
      <c r="C7895" s="21" t="s">
        <v>54224</v>
      </c>
      <c r="D7895" s="21" t="s">
        <v>54225</v>
      </c>
      <c r="E7895" s="21" t="s">
        <v>54226</v>
      </c>
      <c r="F7895" s="21" t="s">
        <v>15060</v>
      </c>
    </row>
    <row r="7896" spans="1:6" ht="32" customHeight="1">
      <c r="A7896" s="19" t="s">
        <v>54227</v>
      </c>
      <c r="B7896" s="20" t="s">
        <v>54228</v>
      </c>
      <c r="C7896" s="21" t="s">
        <v>54229</v>
      </c>
      <c r="D7896" s="21" t="s">
        <v>54230</v>
      </c>
      <c r="E7896" s="21" t="s">
        <v>54231</v>
      </c>
      <c r="F7896" s="21" t="s">
        <v>15060</v>
      </c>
    </row>
    <row r="7897" spans="1:6" ht="32" customHeight="1">
      <c r="A7897" s="19" t="s">
        <v>54232</v>
      </c>
      <c r="B7897" s="20" t="s">
        <v>54233</v>
      </c>
      <c r="C7897" s="21" t="s">
        <v>54234</v>
      </c>
      <c r="D7897" s="21" t="s">
        <v>54235</v>
      </c>
      <c r="E7897" s="21" t="s">
        <v>54236</v>
      </c>
      <c r="F7897" s="21" t="s">
        <v>15060</v>
      </c>
    </row>
    <row r="7898" spans="1:6" ht="32" customHeight="1">
      <c r="A7898" s="19" t="s">
        <v>54237</v>
      </c>
      <c r="B7898" s="20" t="s">
        <v>54238</v>
      </c>
      <c r="C7898" s="21" t="s">
        <v>54239</v>
      </c>
      <c r="D7898" s="21" t="s">
        <v>54240</v>
      </c>
      <c r="E7898" s="21" t="s">
        <v>54241</v>
      </c>
      <c r="F7898" s="21" t="s">
        <v>15060</v>
      </c>
    </row>
    <row r="7899" spans="1:6" ht="32" customHeight="1">
      <c r="A7899" s="19" t="s">
        <v>54242</v>
      </c>
      <c r="B7899" s="20" t="s">
        <v>54243</v>
      </c>
      <c r="C7899" s="21" t="s">
        <v>54244</v>
      </c>
      <c r="D7899" s="21" t="s">
        <v>54245</v>
      </c>
      <c r="E7899" s="21" t="s">
        <v>54246</v>
      </c>
      <c r="F7899" s="21" t="s">
        <v>15060</v>
      </c>
    </row>
    <row r="7900" spans="1:6" ht="32" customHeight="1">
      <c r="A7900" s="19" t="s">
        <v>54247</v>
      </c>
      <c r="B7900" s="20" t="s">
        <v>54248</v>
      </c>
      <c r="C7900" s="21" t="s">
        <v>54249</v>
      </c>
      <c r="D7900" s="21" t="s">
        <v>54250</v>
      </c>
      <c r="E7900" s="21" t="s">
        <v>54251</v>
      </c>
      <c r="F7900" s="21" t="s">
        <v>15060</v>
      </c>
    </row>
    <row r="7901" spans="1:6" ht="32" customHeight="1">
      <c r="A7901" s="19" t="s">
        <v>54252</v>
      </c>
      <c r="B7901" s="20" t="s">
        <v>54253</v>
      </c>
      <c r="C7901" s="21" t="s">
        <v>54254</v>
      </c>
      <c r="D7901" s="21" t="s">
        <v>54255</v>
      </c>
      <c r="E7901" s="21" t="s">
        <v>54256</v>
      </c>
      <c r="F7901" s="21" t="s">
        <v>15060</v>
      </c>
    </row>
    <row r="7902" spans="1:6" ht="32" customHeight="1">
      <c r="A7902" s="19" t="s">
        <v>54257</v>
      </c>
      <c r="B7902" s="20" t="s">
        <v>54258</v>
      </c>
      <c r="C7902" s="21" t="s">
        <v>54259</v>
      </c>
      <c r="D7902" s="21" t="s">
        <v>54260</v>
      </c>
      <c r="E7902" s="21" t="s">
        <v>54261</v>
      </c>
      <c r="F7902" s="21" t="s">
        <v>15060</v>
      </c>
    </row>
    <row r="7903" spans="1:6" ht="32" customHeight="1">
      <c r="A7903" s="19" t="s">
        <v>54262</v>
      </c>
      <c r="B7903" s="20" t="s">
        <v>54263</v>
      </c>
      <c r="C7903" s="21" t="s">
        <v>54264</v>
      </c>
      <c r="D7903" s="21" t="s">
        <v>54265</v>
      </c>
      <c r="E7903" s="21" t="s">
        <v>54266</v>
      </c>
      <c r="F7903" s="21" t="s">
        <v>15060</v>
      </c>
    </row>
    <row r="7904" spans="1:6" ht="32" customHeight="1">
      <c r="A7904" s="19" t="s">
        <v>54267</v>
      </c>
      <c r="B7904" s="20" t="s">
        <v>54268</v>
      </c>
      <c r="C7904" s="21" t="s">
        <v>54269</v>
      </c>
      <c r="D7904" s="21" t="s">
        <v>54270</v>
      </c>
      <c r="E7904" s="21" t="s">
        <v>54271</v>
      </c>
      <c r="F7904" s="21" t="s">
        <v>15060</v>
      </c>
    </row>
    <row r="7905" spans="1:6" ht="32" customHeight="1">
      <c r="A7905" s="19" t="s">
        <v>54272</v>
      </c>
      <c r="B7905" s="20" t="s">
        <v>54273</v>
      </c>
      <c r="C7905" s="21" t="s">
        <v>54274</v>
      </c>
      <c r="D7905" s="21" t="s">
        <v>54275</v>
      </c>
      <c r="E7905" s="21" t="s">
        <v>54276</v>
      </c>
      <c r="F7905" s="21" t="s">
        <v>15060</v>
      </c>
    </row>
    <row r="7906" spans="1:6" ht="32" customHeight="1">
      <c r="A7906" s="19" t="s">
        <v>54277</v>
      </c>
      <c r="B7906" s="20" t="s">
        <v>54278</v>
      </c>
      <c r="C7906" s="21" t="s">
        <v>54279</v>
      </c>
      <c r="D7906" s="21" t="s">
        <v>54280</v>
      </c>
      <c r="E7906" s="21" t="s">
        <v>54281</v>
      </c>
      <c r="F7906" s="21" t="s">
        <v>15060</v>
      </c>
    </row>
    <row r="7907" spans="1:6" ht="32" customHeight="1">
      <c r="A7907" s="19" t="s">
        <v>54282</v>
      </c>
      <c r="B7907" s="20" t="s">
        <v>54283</v>
      </c>
      <c r="C7907" s="21" t="s">
        <v>54284</v>
      </c>
      <c r="D7907" s="21" t="s">
        <v>54285</v>
      </c>
      <c r="E7907" s="21" t="s">
        <v>54286</v>
      </c>
      <c r="F7907" s="21" t="s">
        <v>15060</v>
      </c>
    </row>
    <row r="7908" spans="1:6" ht="32" customHeight="1">
      <c r="A7908" s="19" t="s">
        <v>54287</v>
      </c>
      <c r="B7908" s="20" t="s">
        <v>54288</v>
      </c>
      <c r="C7908" s="21" t="s">
        <v>54289</v>
      </c>
      <c r="D7908" s="21" t="s">
        <v>54290</v>
      </c>
      <c r="E7908" s="21" t="s">
        <v>54291</v>
      </c>
      <c r="F7908" s="21" t="s">
        <v>15060</v>
      </c>
    </row>
    <row r="7909" spans="1:6" ht="32" customHeight="1">
      <c r="A7909" s="19" t="s">
        <v>54292</v>
      </c>
      <c r="B7909" s="20" t="s">
        <v>54293</v>
      </c>
      <c r="C7909" s="21" t="s">
        <v>54294</v>
      </c>
      <c r="D7909" s="21" t="s">
        <v>54295</v>
      </c>
      <c r="E7909" s="21" t="s">
        <v>54296</v>
      </c>
      <c r="F7909" s="21" t="s">
        <v>15060</v>
      </c>
    </row>
    <row r="7910" spans="1:6" ht="32" customHeight="1">
      <c r="A7910" s="19" t="s">
        <v>54297</v>
      </c>
      <c r="B7910" s="20" t="s">
        <v>54298</v>
      </c>
      <c r="C7910" s="21" t="s">
        <v>54299</v>
      </c>
      <c r="D7910" s="21" t="s">
        <v>54300</v>
      </c>
      <c r="E7910" s="21" t="s">
        <v>54301</v>
      </c>
      <c r="F7910" s="21" t="s">
        <v>15060</v>
      </c>
    </row>
    <row r="7911" spans="1:6" ht="32" customHeight="1">
      <c r="A7911" s="19" t="s">
        <v>54302</v>
      </c>
      <c r="B7911" s="20" t="s">
        <v>54303</v>
      </c>
      <c r="C7911" s="21" t="s">
        <v>54304</v>
      </c>
      <c r="D7911" s="21" t="s">
        <v>54305</v>
      </c>
      <c r="E7911" s="21" t="s">
        <v>54306</v>
      </c>
      <c r="F7911" s="21" t="s">
        <v>15060</v>
      </c>
    </row>
    <row r="7912" spans="1:6" ht="32" customHeight="1">
      <c r="A7912" s="19" t="s">
        <v>54307</v>
      </c>
      <c r="B7912" s="20" t="s">
        <v>54308</v>
      </c>
      <c r="C7912" s="21" t="s">
        <v>54309</v>
      </c>
      <c r="D7912" s="21" t="s">
        <v>54310</v>
      </c>
      <c r="E7912" s="21" t="s">
        <v>54311</v>
      </c>
      <c r="F7912" s="21" t="s">
        <v>15060</v>
      </c>
    </row>
    <row r="7913" spans="1:6" ht="32" customHeight="1">
      <c r="A7913" s="19" t="s">
        <v>54312</v>
      </c>
      <c r="B7913" s="20" t="s">
        <v>54313</v>
      </c>
      <c r="C7913" s="21" t="s">
        <v>54314</v>
      </c>
      <c r="D7913" s="21" t="s">
        <v>54315</v>
      </c>
      <c r="E7913" s="21" t="s">
        <v>54316</v>
      </c>
      <c r="F7913" s="21" t="s">
        <v>15060</v>
      </c>
    </row>
    <row r="7914" spans="1:6" ht="32" customHeight="1">
      <c r="A7914" s="19" t="s">
        <v>54317</v>
      </c>
      <c r="B7914" s="20" t="s">
        <v>54318</v>
      </c>
      <c r="C7914" s="21" t="s">
        <v>54319</v>
      </c>
      <c r="D7914" s="21" t="s">
        <v>54320</v>
      </c>
      <c r="E7914" s="21" t="s">
        <v>54321</v>
      </c>
      <c r="F7914" s="21" t="s">
        <v>15060</v>
      </c>
    </row>
    <row r="7915" spans="1:6" ht="32" customHeight="1">
      <c r="A7915" s="19" t="s">
        <v>54322</v>
      </c>
      <c r="B7915" s="20" t="s">
        <v>54323</v>
      </c>
      <c r="C7915" s="21" t="s">
        <v>54324</v>
      </c>
      <c r="D7915" s="21" t="s">
        <v>54325</v>
      </c>
      <c r="E7915" s="21" t="s">
        <v>54326</v>
      </c>
      <c r="F7915" s="21" t="s">
        <v>15060</v>
      </c>
    </row>
    <row r="7916" spans="1:6" ht="32" customHeight="1">
      <c r="A7916" s="19" t="s">
        <v>54327</v>
      </c>
      <c r="B7916" s="20" t="s">
        <v>54328</v>
      </c>
      <c r="C7916" s="21" t="s">
        <v>54329</v>
      </c>
      <c r="D7916" s="21" t="s">
        <v>54330</v>
      </c>
      <c r="E7916" s="21" t="s">
        <v>54331</v>
      </c>
      <c r="F7916" s="21" t="s">
        <v>15060</v>
      </c>
    </row>
    <row r="7917" spans="1:6" ht="32" customHeight="1">
      <c r="A7917" s="19" t="s">
        <v>54332</v>
      </c>
      <c r="B7917" s="20" t="s">
        <v>54333</v>
      </c>
      <c r="C7917" s="21" t="s">
        <v>54334</v>
      </c>
      <c r="D7917" s="21" t="s">
        <v>54335</v>
      </c>
      <c r="E7917" s="21" t="s">
        <v>54336</v>
      </c>
      <c r="F7917" s="21" t="s">
        <v>15060</v>
      </c>
    </row>
    <row r="7918" spans="1:6" ht="32" customHeight="1">
      <c r="A7918" s="19" t="s">
        <v>54337</v>
      </c>
      <c r="B7918" s="20" t="s">
        <v>54338</v>
      </c>
      <c r="C7918" s="21" t="s">
        <v>54339</v>
      </c>
      <c r="D7918" s="21" t="s">
        <v>54340</v>
      </c>
      <c r="E7918" s="21" t="s">
        <v>54341</v>
      </c>
      <c r="F7918" s="21" t="s">
        <v>15060</v>
      </c>
    </row>
    <row r="7919" spans="1:6" ht="32" customHeight="1">
      <c r="A7919" s="19" t="s">
        <v>54342</v>
      </c>
      <c r="B7919" s="20" t="s">
        <v>54343</v>
      </c>
      <c r="C7919" s="21" t="s">
        <v>54344</v>
      </c>
      <c r="D7919" s="21" t="s">
        <v>54345</v>
      </c>
      <c r="E7919" s="21" t="s">
        <v>54346</v>
      </c>
      <c r="F7919" s="21" t="s">
        <v>15060</v>
      </c>
    </row>
    <row r="7920" spans="1:6" ht="32" customHeight="1">
      <c r="A7920" s="19" t="s">
        <v>54347</v>
      </c>
      <c r="B7920" s="20" t="s">
        <v>54348</v>
      </c>
      <c r="C7920" s="21" t="s">
        <v>54349</v>
      </c>
      <c r="D7920" s="21" t="s">
        <v>54350</v>
      </c>
      <c r="E7920" s="21" t="s">
        <v>54351</v>
      </c>
      <c r="F7920" s="21" t="s">
        <v>15060</v>
      </c>
    </row>
    <row r="7921" spans="1:6" ht="32" customHeight="1">
      <c r="A7921" s="19" t="s">
        <v>54352</v>
      </c>
      <c r="B7921" s="20" t="s">
        <v>54353</v>
      </c>
      <c r="C7921" s="21" t="s">
        <v>54354</v>
      </c>
      <c r="D7921" s="21" t="s">
        <v>54355</v>
      </c>
      <c r="E7921" s="21" t="s">
        <v>54356</v>
      </c>
      <c r="F7921" s="21" t="s">
        <v>15060</v>
      </c>
    </row>
    <row r="7922" spans="1:6" ht="32" customHeight="1">
      <c r="A7922" s="19" t="s">
        <v>54357</v>
      </c>
      <c r="B7922" s="20" t="s">
        <v>54358</v>
      </c>
      <c r="C7922" s="21" t="s">
        <v>54359</v>
      </c>
      <c r="D7922" s="21" t="s">
        <v>54360</v>
      </c>
      <c r="E7922" s="21" t="s">
        <v>54361</v>
      </c>
      <c r="F7922" s="21" t="s">
        <v>15060</v>
      </c>
    </row>
    <row r="7923" spans="1:6" ht="32" customHeight="1">
      <c r="A7923" s="19" t="s">
        <v>54362</v>
      </c>
      <c r="B7923" s="20" t="s">
        <v>54363</v>
      </c>
      <c r="C7923" s="21" t="s">
        <v>54364</v>
      </c>
      <c r="D7923" s="21" t="s">
        <v>54365</v>
      </c>
      <c r="E7923" s="21" t="s">
        <v>54366</v>
      </c>
      <c r="F7923" s="21" t="s">
        <v>15060</v>
      </c>
    </row>
    <row r="7924" spans="1:6" ht="32" customHeight="1">
      <c r="A7924" s="19" t="s">
        <v>54367</v>
      </c>
      <c r="B7924" s="20" t="s">
        <v>54368</v>
      </c>
      <c r="C7924" s="21" t="s">
        <v>54369</v>
      </c>
      <c r="D7924" s="21" t="s">
        <v>54370</v>
      </c>
      <c r="E7924" s="21" t="s">
        <v>54371</v>
      </c>
      <c r="F7924" s="21" t="s">
        <v>15060</v>
      </c>
    </row>
    <row r="7925" spans="1:6" ht="32" customHeight="1">
      <c r="A7925" s="19" t="s">
        <v>54372</v>
      </c>
      <c r="B7925" s="20" t="s">
        <v>54373</v>
      </c>
      <c r="C7925" s="21" t="s">
        <v>54374</v>
      </c>
      <c r="D7925" s="21" t="s">
        <v>54375</v>
      </c>
      <c r="E7925" s="21" t="s">
        <v>54376</v>
      </c>
      <c r="F7925" s="21" t="s">
        <v>15060</v>
      </c>
    </row>
    <row r="7926" spans="1:6" ht="32" customHeight="1">
      <c r="A7926" s="19" t="s">
        <v>54377</v>
      </c>
      <c r="B7926" s="20" t="s">
        <v>54378</v>
      </c>
      <c r="C7926" s="21" t="s">
        <v>54379</v>
      </c>
      <c r="D7926" s="21" t="s">
        <v>54380</v>
      </c>
      <c r="E7926" s="21" t="s">
        <v>54381</v>
      </c>
      <c r="F7926" s="21" t="s">
        <v>15060</v>
      </c>
    </row>
    <row r="7927" spans="1:6" ht="32" customHeight="1">
      <c r="A7927" s="19" t="s">
        <v>54382</v>
      </c>
      <c r="B7927" s="20" t="s">
        <v>54383</v>
      </c>
      <c r="C7927" s="21" t="s">
        <v>54384</v>
      </c>
      <c r="D7927" s="21" t="s">
        <v>54385</v>
      </c>
      <c r="E7927" s="21" t="s">
        <v>54386</v>
      </c>
      <c r="F7927" s="21" t="s">
        <v>15060</v>
      </c>
    </row>
    <row r="7928" spans="1:6" ht="32" customHeight="1">
      <c r="A7928" s="19" t="s">
        <v>54387</v>
      </c>
      <c r="B7928" s="20" t="s">
        <v>54388</v>
      </c>
      <c r="C7928" s="21" t="s">
        <v>54389</v>
      </c>
      <c r="D7928" s="21" t="s">
        <v>54390</v>
      </c>
      <c r="E7928" s="21" t="s">
        <v>54391</v>
      </c>
      <c r="F7928" s="21" t="s">
        <v>15060</v>
      </c>
    </row>
    <row r="7929" spans="1:6" ht="32" customHeight="1">
      <c r="A7929" s="19" t="s">
        <v>54392</v>
      </c>
      <c r="B7929" s="20" t="s">
        <v>54393</v>
      </c>
      <c r="C7929" s="21" t="s">
        <v>54394</v>
      </c>
      <c r="D7929" s="21" t="s">
        <v>54395</v>
      </c>
      <c r="E7929" s="21" t="s">
        <v>54396</v>
      </c>
      <c r="F7929" s="21" t="s">
        <v>15060</v>
      </c>
    </row>
    <row r="7930" spans="1:6" ht="32" customHeight="1">
      <c r="A7930" s="19" t="s">
        <v>54397</v>
      </c>
      <c r="B7930" s="20" t="s">
        <v>54398</v>
      </c>
      <c r="C7930" s="21" t="s">
        <v>54399</v>
      </c>
      <c r="D7930" s="21" t="s">
        <v>54400</v>
      </c>
      <c r="E7930" s="21" t="s">
        <v>54401</v>
      </c>
      <c r="F7930" s="21" t="s">
        <v>15060</v>
      </c>
    </row>
    <row r="7931" spans="1:6" ht="32" customHeight="1">
      <c r="A7931" s="19" t="s">
        <v>54402</v>
      </c>
      <c r="B7931" s="20" t="s">
        <v>54403</v>
      </c>
      <c r="C7931" s="21" t="s">
        <v>54404</v>
      </c>
      <c r="D7931" s="21" t="s">
        <v>54405</v>
      </c>
      <c r="E7931" s="21" t="s">
        <v>54406</v>
      </c>
      <c r="F7931" s="21" t="s">
        <v>15060</v>
      </c>
    </row>
    <row r="7932" spans="1:6" ht="32" customHeight="1">
      <c r="A7932" s="19" t="s">
        <v>54407</v>
      </c>
      <c r="B7932" s="20" t="s">
        <v>54408</v>
      </c>
      <c r="C7932" s="21" t="s">
        <v>54409</v>
      </c>
      <c r="D7932" s="21" t="s">
        <v>54410</v>
      </c>
      <c r="E7932" s="21" t="s">
        <v>54411</v>
      </c>
      <c r="F7932" s="21" t="s">
        <v>15060</v>
      </c>
    </row>
    <row r="7933" spans="1:6" ht="32" customHeight="1">
      <c r="A7933" s="19" t="s">
        <v>54412</v>
      </c>
      <c r="B7933" s="20" t="s">
        <v>54413</v>
      </c>
      <c r="C7933" s="21" t="s">
        <v>54414</v>
      </c>
      <c r="D7933" s="21" t="s">
        <v>54415</v>
      </c>
      <c r="E7933" s="21" t="s">
        <v>54416</v>
      </c>
      <c r="F7933" s="21" t="s">
        <v>15060</v>
      </c>
    </row>
    <row r="7934" spans="1:6" ht="32" customHeight="1">
      <c r="A7934" s="19" t="s">
        <v>54417</v>
      </c>
      <c r="B7934" s="20" t="s">
        <v>54418</v>
      </c>
      <c r="C7934" s="21" t="s">
        <v>54419</v>
      </c>
      <c r="D7934" s="21" t="s">
        <v>54420</v>
      </c>
      <c r="E7934" s="21" t="s">
        <v>54421</v>
      </c>
      <c r="F7934" s="21" t="s">
        <v>15060</v>
      </c>
    </row>
    <row r="7935" spans="1:6" ht="32" customHeight="1">
      <c r="A7935" s="19" t="s">
        <v>54422</v>
      </c>
      <c r="B7935" s="20" t="s">
        <v>54423</v>
      </c>
      <c r="C7935" s="21" t="s">
        <v>54424</v>
      </c>
      <c r="D7935" s="21" t="s">
        <v>54425</v>
      </c>
      <c r="E7935" s="21" t="s">
        <v>54426</v>
      </c>
      <c r="F7935" s="21" t="s">
        <v>15060</v>
      </c>
    </row>
    <row r="7936" spans="1:6" ht="32" customHeight="1">
      <c r="A7936" s="19" t="s">
        <v>54427</v>
      </c>
      <c r="B7936" s="20" t="s">
        <v>54428</v>
      </c>
      <c r="C7936" s="21" t="s">
        <v>54429</v>
      </c>
      <c r="D7936" s="21" t="s">
        <v>54430</v>
      </c>
      <c r="E7936" s="21" t="s">
        <v>54431</v>
      </c>
      <c r="F7936" s="21" t="s">
        <v>15060</v>
      </c>
    </row>
    <row r="7937" spans="1:6" ht="32" customHeight="1">
      <c r="A7937" s="19" t="s">
        <v>54432</v>
      </c>
      <c r="B7937" s="20" t="s">
        <v>54433</v>
      </c>
      <c r="C7937" s="21" t="s">
        <v>54434</v>
      </c>
      <c r="D7937" s="21" t="s">
        <v>54435</v>
      </c>
      <c r="E7937" s="21" t="s">
        <v>54436</v>
      </c>
      <c r="F7937" s="21" t="s">
        <v>15060</v>
      </c>
    </row>
    <row r="7938" spans="1:6" ht="32" customHeight="1">
      <c r="A7938" s="19" t="s">
        <v>54437</v>
      </c>
      <c r="B7938" s="20" t="s">
        <v>54438</v>
      </c>
      <c r="C7938" s="21" t="s">
        <v>54439</v>
      </c>
      <c r="D7938" s="21" t="s">
        <v>54440</v>
      </c>
      <c r="E7938" s="21" t="s">
        <v>54441</v>
      </c>
      <c r="F7938" s="21" t="s">
        <v>15060</v>
      </c>
    </row>
    <row r="7939" spans="1:6" ht="32" customHeight="1">
      <c r="A7939" s="19" t="s">
        <v>54442</v>
      </c>
      <c r="B7939" s="20" t="s">
        <v>54443</v>
      </c>
      <c r="C7939" s="21" t="s">
        <v>54444</v>
      </c>
      <c r="D7939" s="21" t="s">
        <v>54445</v>
      </c>
      <c r="E7939" s="21" t="s">
        <v>54446</v>
      </c>
      <c r="F7939" s="21" t="s">
        <v>15060</v>
      </c>
    </row>
    <row r="7940" spans="1:6" ht="32" customHeight="1">
      <c r="A7940" s="19" t="s">
        <v>54447</v>
      </c>
      <c r="B7940" s="20" t="s">
        <v>54448</v>
      </c>
      <c r="C7940" s="21" t="s">
        <v>54449</v>
      </c>
      <c r="D7940" s="21" t="s">
        <v>54450</v>
      </c>
      <c r="E7940" s="21" t="s">
        <v>54451</v>
      </c>
      <c r="F7940" s="21" t="s">
        <v>15060</v>
      </c>
    </row>
    <row r="7941" spans="1:6" ht="32" customHeight="1">
      <c r="A7941" s="19" t="s">
        <v>54452</v>
      </c>
      <c r="B7941" s="20" t="s">
        <v>54453</v>
      </c>
      <c r="C7941" s="21" t="s">
        <v>54454</v>
      </c>
      <c r="D7941" s="21" t="s">
        <v>54455</v>
      </c>
      <c r="E7941" s="21" t="s">
        <v>54456</v>
      </c>
      <c r="F7941" s="21" t="s">
        <v>15060</v>
      </c>
    </row>
    <row r="7942" spans="1:6" ht="32" customHeight="1">
      <c r="A7942" s="19" t="s">
        <v>54457</v>
      </c>
      <c r="B7942" s="20" t="s">
        <v>54458</v>
      </c>
      <c r="C7942" s="21" t="s">
        <v>54459</v>
      </c>
      <c r="D7942" s="21" t="s">
        <v>54460</v>
      </c>
      <c r="E7942" s="21" t="s">
        <v>54461</v>
      </c>
      <c r="F7942" s="21" t="s">
        <v>15060</v>
      </c>
    </row>
    <row r="7943" spans="1:6" ht="32" customHeight="1">
      <c r="A7943" s="19" t="s">
        <v>54462</v>
      </c>
      <c r="B7943" s="20" t="s">
        <v>54463</v>
      </c>
      <c r="C7943" s="21" t="s">
        <v>54464</v>
      </c>
      <c r="D7943" s="21" t="s">
        <v>54465</v>
      </c>
      <c r="E7943" s="21" t="s">
        <v>54466</v>
      </c>
      <c r="F7943" s="21" t="s">
        <v>15060</v>
      </c>
    </row>
    <row r="7944" spans="1:6" ht="32" customHeight="1">
      <c r="A7944" s="19" t="s">
        <v>54467</v>
      </c>
      <c r="B7944" s="20" t="s">
        <v>54468</v>
      </c>
      <c r="C7944" s="21" t="s">
        <v>54469</v>
      </c>
      <c r="D7944" s="21" t="s">
        <v>54470</v>
      </c>
      <c r="E7944" s="21" t="s">
        <v>54471</v>
      </c>
      <c r="F7944" s="21" t="s">
        <v>15060</v>
      </c>
    </row>
    <row r="7945" spans="1:6" ht="32" customHeight="1">
      <c r="A7945" s="19" t="s">
        <v>54472</v>
      </c>
      <c r="B7945" s="20" t="s">
        <v>54473</v>
      </c>
      <c r="C7945" s="21" t="s">
        <v>54474</v>
      </c>
      <c r="D7945" s="21" t="s">
        <v>54475</v>
      </c>
      <c r="E7945" s="21" t="s">
        <v>54476</v>
      </c>
      <c r="F7945" s="21" t="s">
        <v>15060</v>
      </c>
    </row>
    <row r="7946" spans="1:6" ht="32" customHeight="1">
      <c r="A7946" s="19" t="s">
        <v>54477</v>
      </c>
      <c r="B7946" s="20" t="s">
        <v>54478</v>
      </c>
      <c r="C7946" s="21" t="s">
        <v>54479</v>
      </c>
      <c r="D7946" s="21" t="s">
        <v>54480</v>
      </c>
      <c r="E7946" s="21" t="s">
        <v>54481</v>
      </c>
      <c r="F7946" s="21" t="s">
        <v>15060</v>
      </c>
    </row>
    <row r="7947" spans="1:6" ht="32" customHeight="1">
      <c r="A7947" s="19" t="s">
        <v>54482</v>
      </c>
      <c r="B7947" s="20" t="s">
        <v>54483</v>
      </c>
      <c r="C7947" s="21" t="s">
        <v>54484</v>
      </c>
      <c r="D7947" s="21" t="s">
        <v>54485</v>
      </c>
      <c r="E7947" s="21" t="s">
        <v>54486</v>
      </c>
      <c r="F7947" s="21" t="s">
        <v>15060</v>
      </c>
    </row>
    <row r="7948" spans="1:6" ht="32" customHeight="1">
      <c r="A7948" s="19" t="s">
        <v>54487</v>
      </c>
      <c r="B7948" s="20" t="s">
        <v>54488</v>
      </c>
      <c r="C7948" s="21" t="s">
        <v>54489</v>
      </c>
      <c r="D7948" s="21" t="s">
        <v>54490</v>
      </c>
      <c r="E7948" s="21" t="s">
        <v>54491</v>
      </c>
      <c r="F7948" s="21" t="s">
        <v>15060</v>
      </c>
    </row>
    <row r="7949" spans="1:6" ht="32" customHeight="1">
      <c r="A7949" s="19" t="s">
        <v>54492</v>
      </c>
      <c r="B7949" s="20" t="s">
        <v>54493</v>
      </c>
      <c r="C7949" s="21" t="s">
        <v>54494</v>
      </c>
      <c r="D7949" s="21" t="s">
        <v>54495</v>
      </c>
      <c r="E7949" s="21" t="s">
        <v>54496</v>
      </c>
      <c r="F7949" s="21" t="s">
        <v>15060</v>
      </c>
    </row>
    <row r="7950" spans="1:6" ht="32" customHeight="1">
      <c r="A7950" s="19" t="s">
        <v>54497</v>
      </c>
      <c r="B7950" s="20" t="s">
        <v>54498</v>
      </c>
      <c r="C7950" s="21" t="s">
        <v>54499</v>
      </c>
      <c r="D7950" s="21" t="s">
        <v>54500</v>
      </c>
      <c r="E7950" s="21" t="s">
        <v>54501</v>
      </c>
      <c r="F7950" s="21" t="s">
        <v>15060</v>
      </c>
    </row>
    <row r="7951" spans="1:6" ht="32" customHeight="1">
      <c r="A7951" s="19" t="s">
        <v>54502</v>
      </c>
      <c r="B7951" s="20" t="s">
        <v>54503</v>
      </c>
      <c r="C7951" s="21" t="s">
        <v>54504</v>
      </c>
      <c r="D7951" s="21" t="s">
        <v>54505</v>
      </c>
      <c r="E7951" s="21" t="s">
        <v>54506</v>
      </c>
      <c r="F7951" s="21" t="s">
        <v>15060</v>
      </c>
    </row>
    <row r="7952" spans="1:6" ht="32" customHeight="1">
      <c r="A7952" s="19" t="s">
        <v>54507</v>
      </c>
      <c r="B7952" s="20" t="s">
        <v>54508</v>
      </c>
      <c r="C7952" s="21" t="s">
        <v>54509</v>
      </c>
      <c r="D7952" s="21" t="s">
        <v>54510</v>
      </c>
      <c r="E7952" s="21" t="s">
        <v>54511</v>
      </c>
      <c r="F7952" s="21" t="s">
        <v>15060</v>
      </c>
    </row>
    <row r="7953" spans="1:6" ht="32" customHeight="1">
      <c r="A7953" s="19" t="s">
        <v>54512</v>
      </c>
      <c r="B7953" s="20" t="s">
        <v>54513</v>
      </c>
      <c r="C7953" s="21" t="s">
        <v>54514</v>
      </c>
      <c r="D7953" s="21" t="s">
        <v>54515</v>
      </c>
      <c r="E7953" s="21" t="s">
        <v>54516</v>
      </c>
      <c r="F7953" s="21" t="s">
        <v>15060</v>
      </c>
    </row>
    <row r="7954" spans="1:6" ht="32" customHeight="1">
      <c r="A7954" s="19" t="s">
        <v>54517</v>
      </c>
      <c r="B7954" s="20" t="s">
        <v>54518</v>
      </c>
      <c r="C7954" s="21" t="s">
        <v>54519</v>
      </c>
      <c r="D7954" s="21" t="s">
        <v>54520</v>
      </c>
      <c r="E7954" s="21" t="s">
        <v>54521</v>
      </c>
      <c r="F7954" s="21" t="s">
        <v>15060</v>
      </c>
    </row>
    <row r="7955" spans="1:6" ht="32" customHeight="1">
      <c r="A7955" s="19" t="s">
        <v>54522</v>
      </c>
      <c r="B7955" s="20" t="s">
        <v>54523</v>
      </c>
      <c r="C7955" s="21" t="s">
        <v>54524</v>
      </c>
      <c r="D7955" s="21" t="s">
        <v>54525</v>
      </c>
      <c r="E7955" s="21" t="s">
        <v>54526</v>
      </c>
      <c r="F7955" s="21" t="s">
        <v>15060</v>
      </c>
    </row>
    <row r="7956" spans="1:6" ht="32" customHeight="1">
      <c r="A7956" s="19" t="s">
        <v>54527</v>
      </c>
      <c r="B7956" s="20" t="s">
        <v>54528</v>
      </c>
      <c r="C7956" s="21" t="s">
        <v>54529</v>
      </c>
      <c r="D7956" s="21" t="s">
        <v>54530</v>
      </c>
      <c r="E7956" s="21" t="s">
        <v>54531</v>
      </c>
      <c r="F7956" s="21" t="s">
        <v>15060</v>
      </c>
    </row>
    <row r="7957" spans="1:6" ht="32" customHeight="1">
      <c r="A7957" s="19" t="s">
        <v>54532</v>
      </c>
      <c r="B7957" s="20" t="s">
        <v>54533</v>
      </c>
      <c r="C7957" s="21" t="s">
        <v>54534</v>
      </c>
      <c r="D7957" s="21" t="s">
        <v>54535</v>
      </c>
      <c r="E7957" s="21" t="s">
        <v>54536</v>
      </c>
      <c r="F7957" s="21" t="s">
        <v>15060</v>
      </c>
    </row>
    <row r="7958" spans="1:6" ht="32" customHeight="1">
      <c r="A7958" s="19" t="s">
        <v>54537</v>
      </c>
      <c r="B7958" s="20" t="s">
        <v>54538</v>
      </c>
      <c r="C7958" s="21" t="s">
        <v>54539</v>
      </c>
      <c r="D7958" s="21" t="s">
        <v>54540</v>
      </c>
      <c r="E7958" s="21" t="s">
        <v>54541</v>
      </c>
      <c r="F7958" s="21" t="s">
        <v>15060</v>
      </c>
    </row>
    <row r="7959" spans="1:6" ht="32" customHeight="1">
      <c r="A7959" s="19" t="s">
        <v>54542</v>
      </c>
      <c r="B7959" s="20" t="s">
        <v>54543</v>
      </c>
      <c r="C7959" s="21" t="s">
        <v>54544</v>
      </c>
      <c r="D7959" s="21" t="s">
        <v>54545</v>
      </c>
      <c r="E7959" s="21" t="s">
        <v>54546</v>
      </c>
      <c r="F7959" s="21" t="s">
        <v>15060</v>
      </c>
    </row>
    <row r="7960" spans="1:6" ht="32" customHeight="1">
      <c r="A7960" s="19" t="s">
        <v>54547</v>
      </c>
      <c r="B7960" s="20" t="s">
        <v>54548</v>
      </c>
      <c r="C7960" s="21" t="s">
        <v>54549</v>
      </c>
      <c r="D7960" s="21" t="s">
        <v>54550</v>
      </c>
      <c r="E7960" s="21" t="s">
        <v>54551</v>
      </c>
      <c r="F7960" s="21" t="s">
        <v>15060</v>
      </c>
    </row>
    <row r="7961" spans="1:6" ht="32" customHeight="1">
      <c r="A7961" s="19" t="s">
        <v>54552</v>
      </c>
      <c r="B7961" s="20" t="s">
        <v>54553</v>
      </c>
      <c r="C7961" s="21" t="s">
        <v>54554</v>
      </c>
      <c r="D7961" s="21" t="s">
        <v>54555</v>
      </c>
      <c r="E7961" s="21" t="s">
        <v>54556</v>
      </c>
      <c r="F7961" s="21" t="s">
        <v>15060</v>
      </c>
    </row>
    <row r="7962" spans="1:6" ht="32" customHeight="1">
      <c r="A7962" s="19" t="s">
        <v>54557</v>
      </c>
      <c r="B7962" s="20" t="s">
        <v>54558</v>
      </c>
      <c r="C7962" s="21" t="s">
        <v>54559</v>
      </c>
      <c r="D7962" s="21" t="s">
        <v>54560</v>
      </c>
      <c r="E7962" s="21" t="s">
        <v>54561</v>
      </c>
      <c r="F7962" s="21" t="s">
        <v>15060</v>
      </c>
    </row>
    <row r="7963" spans="1:6" ht="32" customHeight="1">
      <c r="A7963" s="19" t="s">
        <v>54562</v>
      </c>
      <c r="B7963" s="20" t="s">
        <v>54563</v>
      </c>
      <c r="C7963" s="21" t="s">
        <v>54564</v>
      </c>
      <c r="D7963" s="21" t="s">
        <v>54565</v>
      </c>
      <c r="E7963" s="21" t="s">
        <v>54566</v>
      </c>
      <c r="F7963" s="21" t="s">
        <v>15060</v>
      </c>
    </row>
    <row r="7964" spans="1:6" ht="32" customHeight="1">
      <c r="A7964" s="19" t="s">
        <v>54567</v>
      </c>
      <c r="B7964" s="20" t="s">
        <v>54568</v>
      </c>
      <c r="C7964" s="21" t="s">
        <v>54569</v>
      </c>
      <c r="D7964" s="21" t="s">
        <v>54570</v>
      </c>
      <c r="E7964" s="21" t="s">
        <v>54571</v>
      </c>
      <c r="F7964" s="21" t="s">
        <v>15060</v>
      </c>
    </row>
    <row r="7965" spans="1:6" ht="32" customHeight="1">
      <c r="A7965" s="19" t="s">
        <v>54572</v>
      </c>
      <c r="B7965" s="20" t="s">
        <v>54573</v>
      </c>
      <c r="C7965" s="21" t="s">
        <v>54574</v>
      </c>
      <c r="D7965" s="21" t="s">
        <v>54575</v>
      </c>
      <c r="E7965" s="21" t="s">
        <v>54576</v>
      </c>
      <c r="F7965" s="21" t="s">
        <v>15060</v>
      </c>
    </row>
    <row r="7966" spans="1:6" ht="32" customHeight="1">
      <c r="A7966" s="19" t="s">
        <v>54577</v>
      </c>
      <c r="B7966" s="20" t="s">
        <v>54578</v>
      </c>
      <c r="C7966" s="21" t="s">
        <v>54579</v>
      </c>
      <c r="D7966" s="21" t="s">
        <v>54580</v>
      </c>
      <c r="E7966" s="21" t="s">
        <v>54581</v>
      </c>
      <c r="F7966" s="21" t="s">
        <v>15060</v>
      </c>
    </row>
    <row r="7967" spans="1:6" ht="32" customHeight="1">
      <c r="A7967" s="19" t="s">
        <v>54582</v>
      </c>
      <c r="B7967" s="20" t="s">
        <v>54583</v>
      </c>
      <c r="C7967" s="21" t="s">
        <v>54584</v>
      </c>
      <c r="D7967" s="21" t="s">
        <v>54585</v>
      </c>
      <c r="E7967" s="21" t="s">
        <v>54586</v>
      </c>
      <c r="F7967" s="21" t="s">
        <v>15060</v>
      </c>
    </row>
    <row r="7968" spans="1:6" ht="32" customHeight="1">
      <c r="A7968" s="19" t="s">
        <v>54587</v>
      </c>
      <c r="B7968" s="20" t="s">
        <v>54588</v>
      </c>
      <c r="C7968" s="21" t="s">
        <v>54589</v>
      </c>
      <c r="D7968" s="21" t="s">
        <v>54590</v>
      </c>
      <c r="E7968" s="21" t="s">
        <v>54591</v>
      </c>
      <c r="F7968" s="21" t="s">
        <v>15060</v>
      </c>
    </row>
    <row r="7969" spans="1:6" ht="32" customHeight="1">
      <c r="A7969" s="19" t="s">
        <v>54592</v>
      </c>
      <c r="B7969" s="20" t="s">
        <v>54593</v>
      </c>
      <c r="C7969" s="21" t="s">
        <v>54594</v>
      </c>
      <c r="D7969" s="21" t="s">
        <v>54595</v>
      </c>
      <c r="E7969" s="21" t="s">
        <v>54596</v>
      </c>
      <c r="F7969" s="21" t="s">
        <v>15060</v>
      </c>
    </row>
    <row r="7970" spans="1:6" ht="32" customHeight="1">
      <c r="A7970" s="19" t="s">
        <v>54597</v>
      </c>
      <c r="B7970" s="20" t="s">
        <v>54598</v>
      </c>
      <c r="C7970" s="21" t="s">
        <v>54599</v>
      </c>
      <c r="D7970" s="21" t="s">
        <v>54600</v>
      </c>
      <c r="E7970" s="21" t="s">
        <v>54601</v>
      </c>
      <c r="F7970" s="21" t="s">
        <v>15060</v>
      </c>
    </row>
    <row r="7971" spans="1:6" ht="32" customHeight="1">
      <c r="A7971" s="19" t="s">
        <v>54602</v>
      </c>
      <c r="B7971" s="20" t="s">
        <v>54603</v>
      </c>
      <c r="C7971" s="21" t="s">
        <v>54604</v>
      </c>
      <c r="D7971" s="21" t="s">
        <v>54605</v>
      </c>
      <c r="E7971" s="21" t="s">
        <v>54606</v>
      </c>
      <c r="F7971" s="21" t="s">
        <v>15060</v>
      </c>
    </row>
    <row r="7972" spans="1:6" ht="32" customHeight="1">
      <c r="A7972" s="19" t="s">
        <v>54607</v>
      </c>
      <c r="B7972" s="20" t="s">
        <v>54608</v>
      </c>
      <c r="C7972" s="21" t="s">
        <v>54609</v>
      </c>
      <c r="D7972" s="21" t="s">
        <v>54610</v>
      </c>
      <c r="E7972" s="21" t="s">
        <v>54611</v>
      </c>
      <c r="F7972" s="21" t="s">
        <v>15060</v>
      </c>
    </row>
    <row r="7973" spans="1:6" ht="32" customHeight="1">
      <c r="A7973" s="19" t="s">
        <v>54612</v>
      </c>
      <c r="B7973" s="20" t="s">
        <v>54613</v>
      </c>
      <c r="C7973" s="21" t="s">
        <v>54614</v>
      </c>
      <c r="D7973" s="21" t="s">
        <v>54615</v>
      </c>
      <c r="E7973" s="21" t="s">
        <v>54616</v>
      </c>
      <c r="F7973" s="21" t="s">
        <v>15060</v>
      </c>
    </row>
    <row r="7974" spans="1:6" ht="32" customHeight="1">
      <c r="A7974" s="19" t="s">
        <v>54617</v>
      </c>
      <c r="B7974" s="20" t="s">
        <v>54618</v>
      </c>
      <c r="C7974" s="21" t="s">
        <v>54619</v>
      </c>
      <c r="D7974" s="21" t="s">
        <v>54620</v>
      </c>
      <c r="E7974" s="21" t="s">
        <v>54621</v>
      </c>
      <c r="F7974" s="21" t="s">
        <v>15060</v>
      </c>
    </row>
    <row r="7975" spans="1:6" ht="32" customHeight="1">
      <c r="A7975" s="19" t="s">
        <v>54622</v>
      </c>
      <c r="B7975" s="20" t="s">
        <v>54623</v>
      </c>
      <c r="C7975" s="21" t="s">
        <v>54624</v>
      </c>
      <c r="D7975" s="21" t="s">
        <v>54625</v>
      </c>
      <c r="E7975" s="21" t="s">
        <v>54626</v>
      </c>
      <c r="F7975" s="21" t="s">
        <v>15060</v>
      </c>
    </row>
    <row r="7976" spans="1:6" ht="32" customHeight="1">
      <c r="A7976" s="19" t="s">
        <v>54627</v>
      </c>
      <c r="B7976" s="20" t="s">
        <v>54628</v>
      </c>
      <c r="C7976" s="21" t="s">
        <v>54629</v>
      </c>
      <c r="D7976" s="21" t="s">
        <v>54630</v>
      </c>
      <c r="E7976" s="21" t="s">
        <v>54631</v>
      </c>
      <c r="F7976" s="21" t="s">
        <v>15060</v>
      </c>
    </row>
    <row r="7977" spans="1:6" ht="32" customHeight="1">
      <c r="A7977" s="19" t="s">
        <v>54632</v>
      </c>
      <c r="B7977" s="20" t="s">
        <v>54633</v>
      </c>
      <c r="C7977" s="21" t="s">
        <v>54634</v>
      </c>
      <c r="D7977" s="21" t="s">
        <v>54635</v>
      </c>
      <c r="E7977" s="21" t="s">
        <v>54636</v>
      </c>
      <c r="F7977" s="21" t="s">
        <v>15060</v>
      </c>
    </row>
    <row r="7978" spans="1:6" ht="32" customHeight="1">
      <c r="A7978" s="19" t="s">
        <v>54637</v>
      </c>
      <c r="B7978" s="20" t="s">
        <v>54638</v>
      </c>
      <c r="C7978" s="21" t="s">
        <v>54639</v>
      </c>
      <c r="D7978" s="21" t="s">
        <v>54640</v>
      </c>
      <c r="E7978" s="21" t="s">
        <v>54641</v>
      </c>
      <c r="F7978" s="21" t="s">
        <v>15060</v>
      </c>
    </row>
    <row r="7979" spans="1:6" ht="32" customHeight="1">
      <c r="A7979" s="19" t="s">
        <v>54642</v>
      </c>
      <c r="B7979" s="20" t="s">
        <v>54643</v>
      </c>
      <c r="C7979" s="21" t="s">
        <v>54644</v>
      </c>
      <c r="D7979" s="21" t="s">
        <v>54645</v>
      </c>
      <c r="E7979" s="21" t="s">
        <v>54646</v>
      </c>
      <c r="F7979" s="21" t="s">
        <v>15060</v>
      </c>
    </row>
    <row r="7980" spans="1:6" ht="32" customHeight="1">
      <c r="A7980" s="19" t="s">
        <v>54647</v>
      </c>
      <c r="B7980" s="20" t="s">
        <v>54648</v>
      </c>
      <c r="C7980" s="21" t="s">
        <v>54649</v>
      </c>
      <c r="D7980" s="21" t="s">
        <v>54650</v>
      </c>
      <c r="E7980" s="21" t="s">
        <v>54651</v>
      </c>
      <c r="F7980" s="21" t="s">
        <v>15060</v>
      </c>
    </row>
    <row r="7981" spans="1:6" ht="32" customHeight="1">
      <c r="A7981" s="19" t="s">
        <v>54652</v>
      </c>
      <c r="B7981" s="20" t="s">
        <v>54653</v>
      </c>
      <c r="C7981" s="21" t="s">
        <v>54654</v>
      </c>
      <c r="D7981" s="21" t="s">
        <v>54655</v>
      </c>
      <c r="E7981" s="21" t="s">
        <v>54656</v>
      </c>
      <c r="F7981" s="21" t="s">
        <v>15060</v>
      </c>
    </row>
    <row r="7982" spans="1:6" ht="32" customHeight="1">
      <c r="A7982" s="19" t="s">
        <v>54657</v>
      </c>
      <c r="B7982" s="20" t="s">
        <v>54658</v>
      </c>
      <c r="C7982" s="21" t="s">
        <v>54659</v>
      </c>
      <c r="D7982" s="21" t="s">
        <v>54660</v>
      </c>
      <c r="E7982" s="21" t="s">
        <v>54661</v>
      </c>
      <c r="F7982" s="21" t="s">
        <v>15060</v>
      </c>
    </row>
    <row r="7983" spans="1:6" ht="32" customHeight="1">
      <c r="A7983" s="19" t="s">
        <v>54662</v>
      </c>
      <c r="B7983" s="20" t="s">
        <v>54663</v>
      </c>
      <c r="C7983" s="21" t="s">
        <v>54664</v>
      </c>
      <c r="D7983" s="21" t="s">
        <v>54665</v>
      </c>
      <c r="E7983" s="21" t="s">
        <v>54666</v>
      </c>
      <c r="F7983" s="21" t="s">
        <v>15060</v>
      </c>
    </row>
    <row r="7984" spans="1:6" ht="32" customHeight="1">
      <c r="A7984" s="19" t="s">
        <v>54667</v>
      </c>
      <c r="B7984" s="20" t="s">
        <v>54668</v>
      </c>
      <c r="C7984" s="21" t="s">
        <v>54669</v>
      </c>
      <c r="D7984" s="21" t="s">
        <v>54670</v>
      </c>
      <c r="E7984" s="21" t="s">
        <v>54671</v>
      </c>
      <c r="F7984" s="21" t="s">
        <v>15060</v>
      </c>
    </row>
    <row r="7985" spans="1:6" ht="32" customHeight="1">
      <c r="A7985" s="19" t="s">
        <v>54672</v>
      </c>
      <c r="B7985" s="20" t="s">
        <v>54673</v>
      </c>
      <c r="C7985" s="21" t="s">
        <v>54674</v>
      </c>
      <c r="D7985" s="21" t="s">
        <v>54675</v>
      </c>
      <c r="E7985" s="21" t="s">
        <v>54676</v>
      </c>
      <c r="F7985" s="21" t="s">
        <v>15060</v>
      </c>
    </row>
    <row r="7986" spans="1:6" ht="32" customHeight="1">
      <c r="A7986" s="19" t="s">
        <v>54677</v>
      </c>
      <c r="B7986" s="20" t="s">
        <v>54678</v>
      </c>
      <c r="C7986" s="21" t="s">
        <v>54679</v>
      </c>
      <c r="D7986" s="21" t="s">
        <v>54680</v>
      </c>
      <c r="E7986" s="21" t="s">
        <v>54681</v>
      </c>
      <c r="F7986" s="21" t="s">
        <v>15060</v>
      </c>
    </row>
    <row r="7987" spans="1:6" ht="32" customHeight="1">
      <c r="A7987" s="19" t="s">
        <v>54682</v>
      </c>
      <c r="B7987" s="20" t="s">
        <v>54683</v>
      </c>
      <c r="C7987" s="21" t="s">
        <v>54684</v>
      </c>
      <c r="D7987" s="21" t="s">
        <v>54685</v>
      </c>
      <c r="E7987" s="21" t="s">
        <v>54686</v>
      </c>
      <c r="F7987" s="21" t="s">
        <v>15060</v>
      </c>
    </row>
    <row r="7988" spans="1:6" ht="32" customHeight="1">
      <c r="A7988" s="19" t="s">
        <v>54687</v>
      </c>
      <c r="B7988" s="20" t="s">
        <v>54688</v>
      </c>
      <c r="C7988" s="21" t="s">
        <v>54689</v>
      </c>
      <c r="D7988" s="21" t="s">
        <v>54690</v>
      </c>
      <c r="E7988" s="21" t="s">
        <v>54691</v>
      </c>
      <c r="F7988" s="21" t="s">
        <v>15060</v>
      </c>
    </row>
    <row r="7989" spans="1:6" ht="32" customHeight="1">
      <c r="A7989" s="19" t="s">
        <v>54692</v>
      </c>
      <c r="B7989" s="20" t="s">
        <v>54693</v>
      </c>
      <c r="C7989" s="21" t="s">
        <v>54694</v>
      </c>
      <c r="D7989" s="21" t="s">
        <v>54695</v>
      </c>
      <c r="E7989" s="21" t="s">
        <v>54696</v>
      </c>
      <c r="F7989" s="21" t="s">
        <v>15060</v>
      </c>
    </row>
    <row r="7990" spans="1:6" ht="32" customHeight="1">
      <c r="A7990" s="19" t="s">
        <v>54697</v>
      </c>
      <c r="B7990" s="20" t="s">
        <v>54698</v>
      </c>
      <c r="C7990" s="21" t="s">
        <v>54699</v>
      </c>
      <c r="D7990" s="21" t="s">
        <v>54700</v>
      </c>
      <c r="E7990" s="21" t="s">
        <v>54701</v>
      </c>
      <c r="F7990" s="21" t="s">
        <v>15060</v>
      </c>
    </row>
    <row r="7991" spans="1:6" ht="32" customHeight="1">
      <c r="A7991" s="19" t="s">
        <v>54702</v>
      </c>
      <c r="B7991" s="20" t="s">
        <v>54703</v>
      </c>
      <c r="C7991" s="21" t="s">
        <v>54704</v>
      </c>
      <c r="D7991" s="21" t="s">
        <v>54705</v>
      </c>
      <c r="E7991" s="21" t="s">
        <v>54706</v>
      </c>
      <c r="F7991" s="21" t="s">
        <v>15060</v>
      </c>
    </row>
    <row r="7992" spans="1:6" ht="32" customHeight="1">
      <c r="A7992" s="19" t="s">
        <v>54707</v>
      </c>
      <c r="B7992" s="20" t="s">
        <v>54708</v>
      </c>
      <c r="C7992" s="21" t="s">
        <v>54709</v>
      </c>
      <c r="D7992" s="21" t="s">
        <v>54710</v>
      </c>
      <c r="E7992" s="21" t="s">
        <v>54711</v>
      </c>
      <c r="F7992" s="21" t="s">
        <v>15060</v>
      </c>
    </row>
    <row r="7993" spans="1:6" ht="32" customHeight="1">
      <c r="A7993" s="19" t="s">
        <v>54712</v>
      </c>
      <c r="B7993" s="20" t="s">
        <v>54713</v>
      </c>
      <c r="C7993" s="21" t="s">
        <v>54714</v>
      </c>
      <c r="D7993" s="21" t="s">
        <v>54715</v>
      </c>
      <c r="E7993" s="21" t="s">
        <v>54716</v>
      </c>
      <c r="F7993" s="21" t="s">
        <v>15060</v>
      </c>
    </row>
    <row r="7994" spans="1:6" ht="32" customHeight="1">
      <c r="A7994" s="19" t="s">
        <v>54717</v>
      </c>
      <c r="B7994" s="20" t="s">
        <v>54718</v>
      </c>
      <c r="C7994" s="21" t="s">
        <v>54719</v>
      </c>
      <c r="D7994" s="21" t="s">
        <v>54720</v>
      </c>
      <c r="E7994" s="21" t="s">
        <v>54721</v>
      </c>
      <c r="F7994" s="21" t="s">
        <v>15060</v>
      </c>
    </row>
    <row r="7995" spans="1:6" ht="32" customHeight="1">
      <c r="A7995" s="19" t="s">
        <v>54722</v>
      </c>
      <c r="B7995" s="20" t="s">
        <v>54723</v>
      </c>
      <c r="C7995" s="21" t="s">
        <v>54724</v>
      </c>
      <c r="D7995" s="21" t="s">
        <v>54725</v>
      </c>
      <c r="E7995" s="21" t="s">
        <v>54726</v>
      </c>
      <c r="F7995" s="21" t="s">
        <v>15060</v>
      </c>
    </row>
    <row r="7996" spans="1:6" ht="32" customHeight="1">
      <c r="A7996" s="19" t="s">
        <v>54727</v>
      </c>
      <c r="B7996" s="20" t="s">
        <v>54728</v>
      </c>
      <c r="C7996" s="21" t="s">
        <v>54729</v>
      </c>
      <c r="D7996" s="21" t="s">
        <v>54730</v>
      </c>
      <c r="E7996" s="21" t="s">
        <v>54731</v>
      </c>
      <c r="F7996" s="21" t="s">
        <v>15060</v>
      </c>
    </row>
    <row r="7997" spans="1:6" ht="32" customHeight="1">
      <c r="A7997" s="19" t="s">
        <v>54732</v>
      </c>
      <c r="B7997" s="20" t="s">
        <v>54733</v>
      </c>
      <c r="C7997" s="21" t="s">
        <v>54734</v>
      </c>
      <c r="D7997" s="21" t="s">
        <v>54735</v>
      </c>
      <c r="E7997" s="21" t="s">
        <v>54736</v>
      </c>
      <c r="F7997" s="21" t="s">
        <v>15060</v>
      </c>
    </row>
    <row r="7998" spans="1:6" ht="32" customHeight="1">
      <c r="A7998" s="19" t="s">
        <v>54737</v>
      </c>
      <c r="B7998" s="20" t="s">
        <v>54738</v>
      </c>
      <c r="C7998" s="21" t="s">
        <v>54739</v>
      </c>
      <c r="D7998" s="21" t="s">
        <v>54740</v>
      </c>
      <c r="E7998" s="22">
        <v>100</v>
      </c>
      <c r="F7998" s="21" t="s">
        <v>15060</v>
      </c>
    </row>
    <row r="7999" spans="1:6" ht="32" customHeight="1">
      <c r="A7999" s="19" t="s">
        <v>54741</v>
      </c>
      <c r="B7999" s="20" t="s">
        <v>54742</v>
      </c>
      <c r="C7999" s="21" t="s">
        <v>54743</v>
      </c>
      <c r="D7999" s="21" t="s">
        <v>54744</v>
      </c>
      <c r="E7999" s="21" t="s">
        <v>54745</v>
      </c>
      <c r="F7999" s="21" t="s">
        <v>15060</v>
      </c>
    </row>
    <row r="8000" spans="1:6" ht="32" customHeight="1">
      <c r="A8000" s="19" t="s">
        <v>54746</v>
      </c>
      <c r="B8000" s="20" t="s">
        <v>54747</v>
      </c>
      <c r="C8000" s="21" t="s">
        <v>54748</v>
      </c>
      <c r="D8000" s="21" t="s">
        <v>54749</v>
      </c>
      <c r="E8000" s="21" t="s">
        <v>54750</v>
      </c>
      <c r="F8000" s="21" t="s">
        <v>15060</v>
      </c>
    </row>
    <row r="8001" spans="1:6" ht="32" customHeight="1">
      <c r="A8001" s="19" t="s">
        <v>54751</v>
      </c>
      <c r="B8001" s="20" t="s">
        <v>54752</v>
      </c>
      <c r="C8001" s="21" t="s">
        <v>54753</v>
      </c>
      <c r="D8001" s="21" t="s">
        <v>54754</v>
      </c>
      <c r="E8001" s="21" t="s">
        <v>54755</v>
      </c>
      <c r="F8001" s="21" t="s">
        <v>15060</v>
      </c>
    </row>
    <row r="8002" spans="1:6" ht="32" customHeight="1">
      <c r="A8002" s="19" t="s">
        <v>54756</v>
      </c>
      <c r="B8002" s="20" t="s">
        <v>54757</v>
      </c>
      <c r="C8002" s="21" t="s">
        <v>54758</v>
      </c>
      <c r="D8002" s="21" t="s">
        <v>54759</v>
      </c>
      <c r="E8002" s="21" t="s">
        <v>54760</v>
      </c>
      <c r="F8002" s="21" t="s">
        <v>15060</v>
      </c>
    </row>
    <row r="8003" spans="1:6" ht="32" customHeight="1">
      <c r="A8003" s="19" t="s">
        <v>54761</v>
      </c>
      <c r="B8003" s="20" t="s">
        <v>54762</v>
      </c>
      <c r="C8003" s="21" t="s">
        <v>54763</v>
      </c>
      <c r="D8003" s="21" t="s">
        <v>54764</v>
      </c>
      <c r="E8003" s="21" t="s">
        <v>54765</v>
      </c>
      <c r="F8003" s="21" t="s">
        <v>15060</v>
      </c>
    </row>
    <row r="8004" spans="1:6" ht="32" customHeight="1">
      <c r="A8004" s="19" t="s">
        <v>54766</v>
      </c>
      <c r="B8004" s="20" t="s">
        <v>54767</v>
      </c>
      <c r="C8004" s="21" t="s">
        <v>54768</v>
      </c>
      <c r="D8004" s="21" t="s">
        <v>54769</v>
      </c>
      <c r="E8004" s="21" t="s">
        <v>54770</v>
      </c>
      <c r="F8004" s="21" t="s">
        <v>15060</v>
      </c>
    </row>
    <row r="8005" spans="1:6" ht="32" customHeight="1">
      <c r="A8005" s="19" t="s">
        <v>54771</v>
      </c>
      <c r="B8005" s="20" t="s">
        <v>54772</v>
      </c>
      <c r="C8005" s="21" t="s">
        <v>54773</v>
      </c>
      <c r="D8005" s="21" t="s">
        <v>54774</v>
      </c>
      <c r="E8005" s="21" t="s">
        <v>54775</v>
      </c>
      <c r="F8005" s="21" t="s">
        <v>15060</v>
      </c>
    </row>
    <row r="8006" spans="1:6" ht="32" customHeight="1">
      <c r="A8006" s="19" t="s">
        <v>54776</v>
      </c>
      <c r="B8006" s="20" t="s">
        <v>54777</v>
      </c>
      <c r="C8006" s="21" t="s">
        <v>54778</v>
      </c>
      <c r="D8006" s="21" t="s">
        <v>54779</v>
      </c>
      <c r="E8006" s="21" t="s">
        <v>54780</v>
      </c>
      <c r="F8006" s="21" t="s">
        <v>15060</v>
      </c>
    </row>
    <row r="8007" spans="1:6" ht="32" customHeight="1">
      <c r="A8007" s="19" t="s">
        <v>54781</v>
      </c>
      <c r="B8007" s="20" t="s">
        <v>54782</v>
      </c>
      <c r="C8007" s="21" t="s">
        <v>54783</v>
      </c>
      <c r="D8007" s="21" t="s">
        <v>54784</v>
      </c>
      <c r="E8007" s="21" t="s">
        <v>54785</v>
      </c>
      <c r="F8007" s="21" t="s">
        <v>15060</v>
      </c>
    </row>
    <row r="8008" spans="1:6" ht="32" customHeight="1">
      <c r="A8008" s="19" t="s">
        <v>54786</v>
      </c>
      <c r="B8008" s="20" t="s">
        <v>54787</v>
      </c>
      <c r="C8008" s="21" t="s">
        <v>54788</v>
      </c>
      <c r="D8008" s="21" t="s">
        <v>54789</v>
      </c>
      <c r="E8008" s="21" t="s">
        <v>54790</v>
      </c>
      <c r="F8008" s="21" t="s">
        <v>15060</v>
      </c>
    </row>
    <row r="8009" spans="1:6" ht="32" customHeight="1">
      <c r="A8009" s="19" t="s">
        <v>54791</v>
      </c>
      <c r="B8009" s="20" t="s">
        <v>54792</v>
      </c>
      <c r="C8009" s="21" t="s">
        <v>54793</v>
      </c>
      <c r="D8009" s="21" t="s">
        <v>54794</v>
      </c>
      <c r="E8009" s="21" t="s">
        <v>54795</v>
      </c>
      <c r="F8009" s="21" t="s">
        <v>15060</v>
      </c>
    </row>
    <row r="8010" spans="1:6" ht="32" customHeight="1">
      <c r="A8010" s="19" t="s">
        <v>54796</v>
      </c>
      <c r="B8010" s="20" t="s">
        <v>54797</v>
      </c>
      <c r="C8010" s="21" t="s">
        <v>54798</v>
      </c>
      <c r="D8010" s="21" t="s">
        <v>54799</v>
      </c>
      <c r="E8010" s="21" t="s">
        <v>54800</v>
      </c>
      <c r="F8010" s="21" t="s">
        <v>15060</v>
      </c>
    </row>
    <row r="8011" spans="1:6" ht="32" customHeight="1">
      <c r="A8011" s="19" t="s">
        <v>54801</v>
      </c>
      <c r="B8011" s="20" t="s">
        <v>54802</v>
      </c>
      <c r="C8011" s="21" t="s">
        <v>54803</v>
      </c>
      <c r="D8011" s="21" t="s">
        <v>54804</v>
      </c>
      <c r="E8011" s="22">
        <v>100</v>
      </c>
      <c r="F8011" s="21" t="s">
        <v>15060</v>
      </c>
    </row>
    <row r="8012" spans="1:6" ht="32" customHeight="1">
      <c r="A8012" s="19" t="s">
        <v>54805</v>
      </c>
      <c r="B8012" s="20" t="s">
        <v>54806</v>
      </c>
      <c r="C8012" s="21" t="s">
        <v>54807</v>
      </c>
      <c r="D8012" s="21" t="s">
        <v>54808</v>
      </c>
      <c r="E8012" s="21" t="s">
        <v>54809</v>
      </c>
      <c r="F8012" s="21" t="s">
        <v>15060</v>
      </c>
    </row>
    <row r="8013" spans="1:6" ht="32" customHeight="1">
      <c r="A8013" s="19" t="s">
        <v>54810</v>
      </c>
      <c r="B8013" s="20" t="s">
        <v>54811</v>
      </c>
      <c r="C8013" s="21" t="s">
        <v>54812</v>
      </c>
      <c r="D8013" s="21" t="s">
        <v>54813</v>
      </c>
      <c r="E8013" s="21" t="s">
        <v>54814</v>
      </c>
      <c r="F8013" s="21" t="s">
        <v>15060</v>
      </c>
    </row>
    <row r="8014" spans="1:6" ht="32" customHeight="1">
      <c r="A8014" s="19" t="s">
        <v>54815</v>
      </c>
      <c r="B8014" s="20" t="s">
        <v>54816</v>
      </c>
      <c r="C8014" s="21" t="s">
        <v>54817</v>
      </c>
      <c r="D8014" s="21" t="s">
        <v>54818</v>
      </c>
      <c r="E8014" s="21" t="s">
        <v>54819</v>
      </c>
      <c r="F8014" s="21" t="s">
        <v>15060</v>
      </c>
    </row>
    <row r="8015" spans="1:6" ht="32" customHeight="1">
      <c r="A8015" s="19" t="s">
        <v>54820</v>
      </c>
      <c r="B8015" s="20" t="s">
        <v>54821</v>
      </c>
      <c r="C8015" s="21" t="s">
        <v>54822</v>
      </c>
      <c r="D8015" s="21" t="s">
        <v>54823</v>
      </c>
      <c r="E8015" s="21" t="s">
        <v>54824</v>
      </c>
      <c r="F8015" s="21" t="s">
        <v>15060</v>
      </c>
    </row>
    <row r="8016" spans="1:6" ht="32" customHeight="1">
      <c r="A8016" s="19" t="s">
        <v>54825</v>
      </c>
      <c r="B8016" s="20" t="s">
        <v>54826</v>
      </c>
      <c r="C8016" s="21" t="s">
        <v>54827</v>
      </c>
      <c r="D8016" s="21" t="s">
        <v>54828</v>
      </c>
      <c r="E8016" s="21" t="s">
        <v>54829</v>
      </c>
      <c r="F8016" s="21" t="s">
        <v>15060</v>
      </c>
    </row>
    <row r="8017" spans="1:6" ht="32" customHeight="1">
      <c r="A8017" s="19" t="s">
        <v>54830</v>
      </c>
      <c r="B8017" s="20" t="s">
        <v>54831</v>
      </c>
      <c r="C8017" s="21" t="s">
        <v>54832</v>
      </c>
      <c r="D8017" s="21" t="s">
        <v>54833</v>
      </c>
      <c r="E8017" s="21" t="s">
        <v>54834</v>
      </c>
      <c r="F8017" s="21" t="s">
        <v>15060</v>
      </c>
    </row>
    <row r="8018" spans="1:6" ht="32" customHeight="1">
      <c r="A8018" s="19" t="s">
        <v>54835</v>
      </c>
      <c r="B8018" s="20" t="s">
        <v>54836</v>
      </c>
      <c r="C8018" s="21" t="s">
        <v>54837</v>
      </c>
      <c r="D8018" s="21" t="s">
        <v>54838</v>
      </c>
      <c r="E8018" s="21" t="s">
        <v>54839</v>
      </c>
      <c r="F8018" s="21" t="s">
        <v>15060</v>
      </c>
    </row>
    <row r="8019" spans="1:6" ht="32" customHeight="1">
      <c r="A8019" s="19" t="s">
        <v>54840</v>
      </c>
      <c r="B8019" s="20" t="s">
        <v>54841</v>
      </c>
      <c r="C8019" s="21" t="s">
        <v>54842</v>
      </c>
      <c r="D8019" s="21" t="s">
        <v>54843</v>
      </c>
      <c r="E8019" s="22">
        <v>100</v>
      </c>
      <c r="F8019" s="21" t="s">
        <v>15060</v>
      </c>
    </row>
    <row r="8020" spans="1:6" ht="32" customHeight="1">
      <c r="A8020" s="19" t="s">
        <v>54844</v>
      </c>
      <c r="B8020" s="20" t="s">
        <v>54845</v>
      </c>
      <c r="C8020" s="21" t="s">
        <v>54846</v>
      </c>
      <c r="D8020" s="21" t="s">
        <v>54847</v>
      </c>
      <c r="E8020" s="21" t="s">
        <v>54848</v>
      </c>
      <c r="F8020" s="21" t="s">
        <v>15060</v>
      </c>
    </row>
    <row r="8021" spans="1:6" ht="32" customHeight="1">
      <c r="A8021" s="19" t="s">
        <v>54849</v>
      </c>
      <c r="B8021" s="20" t="s">
        <v>54850</v>
      </c>
      <c r="C8021" s="21" t="s">
        <v>54851</v>
      </c>
      <c r="D8021" s="21" t="s">
        <v>54852</v>
      </c>
      <c r="E8021" s="21" t="s">
        <v>54853</v>
      </c>
      <c r="F8021" s="21" t="s">
        <v>15060</v>
      </c>
    </row>
    <row r="8022" spans="1:6" ht="32" customHeight="1">
      <c r="A8022" s="19" t="s">
        <v>54854</v>
      </c>
      <c r="B8022" s="20" t="s">
        <v>54855</v>
      </c>
      <c r="C8022" s="21" t="s">
        <v>54856</v>
      </c>
      <c r="D8022" s="21" t="s">
        <v>54857</v>
      </c>
      <c r="E8022" s="21" t="s">
        <v>54858</v>
      </c>
      <c r="F8022" s="21" t="s">
        <v>15060</v>
      </c>
    </row>
    <row r="8023" spans="1:6" ht="32" customHeight="1">
      <c r="A8023" s="19" t="s">
        <v>54859</v>
      </c>
      <c r="B8023" s="20" t="s">
        <v>54860</v>
      </c>
      <c r="C8023" s="21" t="s">
        <v>54861</v>
      </c>
      <c r="D8023" s="21" t="s">
        <v>54862</v>
      </c>
      <c r="E8023" s="21" t="s">
        <v>54863</v>
      </c>
      <c r="F8023" s="21" t="s">
        <v>15060</v>
      </c>
    </row>
    <row r="8024" spans="1:6" ht="32" customHeight="1">
      <c r="A8024" s="19" t="s">
        <v>54864</v>
      </c>
      <c r="B8024" s="20" t="s">
        <v>54865</v>
      </c>
      <c r="C8024" s="21" t="s">
        <v>54866</v>
      </c>
      <c r="D8024" s="21" t="s">
        <v>54867</v>
      </c>
      <c r="E8024" s="21" t="s">
        <v>54868</v>
      </c>
      <c r="F8024" s="21" t="s">
        <v>15060</v>
      </c>
    </row>
    <row r="8025" spans="1:6" ht="32" customHeight="1">
      <c r="A8025" s="19" t="s">
        <v>54869</v>
      </c>
      <c r="B8025" s="20" t="s">
        <v>54870</v>
      </c>
      <c r="C8025" s="21" t="s">
        <v>54871</v>
      </c>
      <c r="D8025" s="21" t="s">
        <v>54872</v>
      </c>
      <c r="E8025" s="22">
        <v>100</v>
      </c>
      <c r="F8025" s="21" t="s">
        <v>15060</v>
      </c>
    </row>
    <row r="8026" spans="1:6" ht="32" customHeight="1">
      <c r="A8026" s="19" t="s">
        <v>54873</v>
      </c>
      <c r="B8026" s="20" t="s">
        <v>54874</v>
      </c>
      <c r="C8026" s="21" t="s">
        <v>54875</v>
      </c>
      <c r="D8026" s="21" t="s">
        <v>54876</v>
      </c>
      <c r="E8026" s="21" t="s">
        <v>54877</v>
      </c>
      <c r="F8026" s="21" t="s">
        <v>15060</v>
      </c>
    </row>
    <row r="8027" spans="1:6" ht="32" customHeight="1">
      <c r="A8027" s="19" t="s">
        <v>54878</v>
      </c>
      <c r="B8027" s="20" t="s">
        <v>54879</v>
      </c>
      <c r="C8027" s="21" t="s">
        <v>54880</v>
      </c>
      <c r="D8027" s="21" t="s">
        <v>54881</v>
      </c>
      <c r="E8027" s="21" t="s">
        <v>54882</v>
      </c>
      <c r="F8027" s="21" t="s">
        <v>15060</v>
      </c>
    </row>
    <row r="8028" spans="1:6" ht="32" customHeight="1">
      <c r="A8028" s="19" t="s">
        <v>54883</v>
      </c>
      <c r="B8028" s="20" t="s">
        <v>54884</v>
      </c>
      <c r="C8028" s="21" t="s">
        <v>54885</v>
      </c>
      <c r="D8028" s="21" t="s">
        <v>54886</v>
      </c>
      <c r="E8028" s="21" t="s">
        <v>54887</v>
      </c>
      <c r="F8028" s="21" t="s">
        <v>15060</v>
      </c>
    </row>
    <row r="8029" spans="1:6" ht="32" customHeight="1">
      <c r="A8029" s="19" t="s">
        <v>54888</v>
      </c>
      <c r="B8029" s="20" t="s">
        <v>54889</v>
      </c>
      <c r="C8029" s="21" t="s">
        <v>54890</v>
      </c>
      <c r="D8029" s="21" t="s">
        <v>54891</v>
      </c>
      <c r="E8029" s="21" t="s">
        <v>54892</v>
      </c>
      <c r="F8029" s="21" t="s">
        <v>15060</v>
      </c>
    </row>
    <row r="8030" spans="1:6" ht="32" customHeight="1">
      <c r="A8030" s="19" t="s">
        <v>54893</v>
      </c>
      <c r="B8030" s="20" t="s">
        <v>54894</v>
      </c>
      <c r="C8030" s="21" t="s">
        <v>54895</v>
      </c>
      <c r="D8030" s="21" t="s">
        <v>54896</v>
      </c>
      <c r="E8030" s="21" t="s">
        <v>54897</v>
      </c>
      <c r="F8030" s="21" t="s">
        <v>15060</v>
      </c>
    </row>
    <row r="8031" spans="1:6" ht="32" customHeight="1">
      <c r="A8031" s="19" t="s">
        <v>54898</v>
      </c>
      <c r="B8031" s="20" t="s">
        <v>54899</v>
      </c>
      <c r="C8031" s="21" t="s">
        <v>54900</v>
      </c>
      <c r="D8031" s="21" t="s">
        <v>54901</v>
      </c>
      <c r="E8031" s="21" t="s">
        <v>54902</v>
      </c>
      <c r="F8031" s="21" t="s">
        <v>15060</v>
      </c>
    </row>
    <row r="8032" spans="1:6" ht="32" customHeight="1">
      <c r="A8032" s="19" t="s">
        <v>54903</v>
      </c>
      <c r="B8032" s="20" t="s">
        <v>54904</v>
      </c>
      <c r="C8032" s="21" t="s">
        <v>54905</v>
      </c>
      <c r="D8032" s="21" t="s">
        <v>54906</v>
      </c>
      <c r="E8032" s="21" t="s">
        <v>54907</v>
      </c>
      <c r="F8032" s="21" t="s">
        <v>15060</v>
      </c>
    </row>
    <row r="8033" spans="1:6" ht="32" customHeight="1">
      <c r="A8033" s="19" t="s">
        <v>54908</v>
      </c>
      <c r="B8033" s="20" t="s">
        <v>54909</v>
      </c>
      <c r="C8033" s="21" t="s">
        <v>54910</v>
      </c>
      <c r="D8033" s="21" t="s">
        <v>54911</v>
      </c>
      <c r="E8033" s="21" t="s">
        <v>54912</v>
      </c>
      <c r="F8033" s="21" t="s">
        <v>15060</v>
      </c>
    </row>
    <row r="8034" spans="1:6" ht="32" customHeight="1">
      <c r="A8034" s="19" t="s">
        <v>54913</v>
      </c>
      <c r="B8034" s="20" t="s">
        <v>54914</v>
      </c>
      <c r="C8034" s="21" t="s">
        <v>54915</v>
      </c>
      <c r="D8034" s="21" t="s">
        <v>54916</v>
      </c>
      <c r="E8034" s="21" t="s">
        <v>54917</v>
      </c>
      <c r="F8034" s="21" t="s">
        <v>15060</v>
      </c>
    </row>
    <row r="8035" spans="1:6" ht="32" customHeight="1">
      <c r="A8035" s="19" t="s">
        <v>54918</v>
      </c>
      <c r="B8035" s="20" t="s">
        <v>54919</v>
      </c>
      <c r="C8035" s="21" t="s">
        <v>54920</v>
      </c>
      <c r="D8035" s="21" t="s">
        <v>54921</v>
      </c>
      <c r="E8035" s="21" t="s">
        <v>54922</v>
      </c>
      <c r="F8035" s="21" t="s">
        <v>15060</v>
      </c>
    </row>
    <row r="8036" spans="1:6" ht="32" customHeight="1">
      <c r="A8036" s="19" t="s">
        <v>54923</v>
      </c>
      <c r="B8036" s="20" t="s">
        <v>54924</v>
      </c>
      <c r="C8036" s="21" t="s">
        <v>54925</v>
      </c>
      <c r="D8036" s="21" t="s">
        <v>54926</v>
      </c>
      <c r="E8036" s="21" t="s">
        <v>54927</v>
      </c>
      <c r="F8036" s="21" t="s">
        <v>15060</v>
      </c>
    </row>
    <row r="8037" spans="1:6" ht="32" customHeight="1">
      <c r="A8037" s="19" t="s">
        <v>54928</v>
      </c>
      <c r="B8037" s="20" t="s">
        <v>54929</v>
      </c>
      <c r="C8037" s="21" t="s">
        <v>54930</v>
      </c>
      <c r="D8037" s="21" t="s">
        <v>54931</v>
      </c>
      <c r="E8037" s="21" t="s">
        <v>54932</v>
      </c>
      <c r="F8037" s="21" t="s">
        <v>15060</v>
      </c>
    </row>
    <row r="8038" spans="1:6" ht="32" customHeight="1">
      <c r="A8038" s="19" t="s">
        <v>54933</v>
      </c>
      <c r="B8038" s="20" t="s">
        <v>54934</v>
      </c>
      <c r="C8038" s="21" t="s">
        <v>54935</v>
      </c>
      <c r="D8038" s="21" t="s">
        <v>54936</v>
      </c>
      <c r="E8038" s="21" t="s">
        <v>54937</v>
      </c>
      <c r="F8038" s="21" t="s">
        <v>15060</v>
      </c>
    </row>
    <row r="8039" spans="1:6" ht="32" customHeight="1">
      <c r="A8039" s="19" t="s">
        <v>54938</v>
      </c>
      <c r="B8039" s="20" t="s">
        <v>54939</v>
      </c>
      <c r="C8039" s="21" t="s">
        <v>54940</v>
      </c>
      <c r="D8039" s="21" t="s">
        <v>54941</v>
      </c>
      <c r="E8039" s="21" t="s">
        <v>54942</v>
      </c>
      <c r="F8039" s="21" t="s">
        <v>15060</v>
      </c>
    </row>
    <row r="8040" spans="1:6" ht="32" customHeight="1">
      <c r="A8040" s="19" t="s">
        <v>54943</v>
      </c>
      <c r="B8040" s="20" t="s">
        <v>54944</v>
      </c>
      <c r="C8040" s="21" t="s">
        <v>54945</v>
      </c>
      <c r="D8040" s="21" t="s">
        <v>54946</v>
      </c>
      <c r="E8040" s="21" t="s">
        <v>54947</v>
      </c>
      <c r="F8040" s="21" t="s">
        <v>15060</v>
      </c>
    </row>
    <row r="8041" spans="1:6" ht="32" customHeight="1">
      <c r="A8041" s="19" t="s">
        <v>54948</v>
      </c>
      <c r="B8041" s="20" t="s">
        <v>54949</v>
      </c>
      <c r="C8041" s="21" t="s">
        <v>54950</v>
      </c>
      <c r="D8041" s="21" t="s">
        <v>54951</v>
      </c>
      <c r="E8041" s="21" t="s">
        <v>54952</v>
      </c>
      <c r="F8041" s="21" t="s">
        <v>15060</v>
      </c>
    </row>
    <row r="8042" spans="1:6" ht="32" customHeight="1">
      <c r="A8042" s="19" t="s">
        <v>54953</v>
      </c>
      <c r="B8042" s="20" t="s">
        <v>54954</v>
      </c>
      <c r="C8042" s="21" t="s">
        <v>54955</v>
      </c>
      <c r="D8042" s="21" t="s">
        <v>54956</v>
      </c>
      <c r="E8042" s="21" t="s">
        <v>54957</v>
      </c>
      <c r="F8042" s="21" t="s">
        <v>15060</v>
      </c>
    </row>
    <row r="8043" spans="1:6" ht="32" customHeight="1">
      <c r="A8043" s="19" t="s">
        <v>54958</v>
      </c>
      <c r="B8043" s="20" t="s">
        <v>54959</v>
      </c>
      <c r="C8043" s="21" t="s">
        <v>54960</v>
      </c>
      <c r="D8043" s="21" t="s">
        <v>54961</v>
      </c>
      <c r="E8043" s="21" t="s">
        <v>54962</v>
      </c>
      <c r="F8043" s="21" t="s">
        <v>15060</v>
      </c>
    </row>
    <row r="8044" spans="1:6" ht="32" customHeight="1">
      <c r="A8044" s="19" t="s">
        <v>54963</v>
      </c>
      <c r="B8044" s="20" t="s">
        <v>54964</v>
      </c>
      <c r="C8044" s="21" t="s">
        <v>54965</v>
      </c>
      <c r="D8044" s="21" t="s">
        <v>54966</v>
      </c>
      <c r="E8044" s="21" t="s">
        <v>54967</v>
      </c>
      <c r="F8044" s="21" t="s">
        <v>15060</v>
      </c>
    </row>
    <row r="8045" spans="1:6" ht="32" customHeight="1">
      <c r="A8045" s="19" t="s">
        <v>54968</v>
      </c>
      <c r="B8045" s="20" t="s">
        <v>54969</v>
      </c>
      <c r="C8045" s="21" t="s">
        <v>54970</v>
      </c>
      <c r="D8045" s="21" t="s">
        <v>54971</v>
      </c>
      <c r="E8045" s="21" t="s">
        <v>54972</v>
      </c>
      <c r="F8045" s="21" t="s">
        <v>15060</v>
      </c>
    </row>
    <row r="8046" spans="1:6" ht="32" customHeight="1">
      <c r="A8046" s="19" t="s">
        <v>54973</v>
      </c>
      <c r="B8046" s="20" t="s">
        <v>54974</v>
      </c>
      <c r="C8046" s="21" t="s">
        <v>54975</v>
      </c>
      <c r="D8046" s="21" t="s">
        <v>54976</v>
      </c>
      <c r="E8046" s="21" t="s">
        <v>54977</v>
      </c>
      <c r="F8046" s="21" t="s">
        <v>15060</v>
      </c>
    </row>
    <row r="8047" spans="1:6" ht="32" customHeight="1">
      <c r="A8047" s="19" t="s">
        <v>54978</v>
      </c>
      <c r="B8047" s="20" t="s">
        <v>54979</v>
      </c>
      <c r="C8047" s="21" t="s">
        <v>54980</v>
      </c>
      <c r="D8047" s="21" t="s">
        <v>54981</v>
      </c>
      <c r="E8047" s="21" t="s">
        <v>54982</v>
      </c>
      <c r="F8047" s="21" t="s">
        <v>15060</v>
      </c>
    </row>
    <row r="8048" spans="1:6" ht="32" customHeight="1">
      <c r="A8048" s="19" t="s">
        <v>54983</v>
      </c>
      <c r="B8048" s="20" t="s">
        <v>54984</v>
      </c>
      <c r="C8048" s="21" t="s">
        <v>54985</v>
      </c>
      <c r="D8048" s="21" t="s">
        <v>54986</v>
      </c>
      <c r="E8048" s="21" t="s">
        <v>54987</v>
      </c>
      <c r="F8048" s="21" t="s">
        <v>15060</v>
      </c>
    </row>
    <row r="8049" spans="1:6" ht="32" customHeight="1">
      <c r="A8049" s="19" t="s">
        <v>54988</v>
      </c>
      <c r="B8049" s="20" t="s">
        <v>54989</v>
      </c>
      <c r="C8049" s="21" t="s">
        <v>54990</v>
      </c>
      <c r="D8049" s="21" t="s">
        <v>54991</v>
      </c>
      <c r="E8049" s="21" t="s">
        <v>54992</v>
      </c>
      <c r="F8049" s="21" t="s">
        <v>15060</v>
      </c>
    </row>
    <row r="8050" spans="1:6" ht="32" customHeight="1">
      <c r="A8050" s="19" t="s">
        <v>54993</v>
      </c>
      <c r="B8050" s="20" t="s">
        <v>54994</v>
      </c>
      <c r="C8050" s="21" t="s">
        <v>54995</v>
      </c>
      <c r="D8050" s="21" t="s">
        <v>54996</v>
      </c>
      <c r="E8050" s="21" t="s">
        <v>54997</v>
      </c>
      <c r="F8050" s="21" t="s">
        <v>15060</v>
      </c>
    </row>
    <row r="8051" spans="1:6" ht="32" customHeight="1">
      <c r="A8051" s="19" t="s">
        <v>54998</v>
      </c>
      <c r="B8051" s="20" t="s">
        <v>54999</v>
      </c>
      <c r="C8051" s="21" t="s">
        <v>55000</v>
      </c>
      <c r="D8051" s="21" t="s">
        <v>55001</v>
      </c>
      <c r="E8051" s="21" t="s">
        <v>55002</v>
      </c>
      <c r="F8051" s="21" t="s">
        <v>15060</v>
      </c>
    </row>
    <row r="8052" spans="1:6" ht="32" customHeight="1">
      <c r="A8052" s="19" t="s">
        <v>55003</v>
      </c>
      <c r="B8052" s="20" t="s">
        <v>55004</v>
      </c>
      <c r="C8052" s="21" t="s">
        <v>55005</v>
      </c>
      <c r="D8052" s="21" t="s">
        <v>55006</v>
      </c>
      <c r="E8052" s="21" t="s">
        <v>55007</v>
      </c>
      <c r="F8052" s="21" t="s">
        <v>15060</v>
      </c>
    </row>
    <row r="8053" spans="1:6" ht="32" customHeight="1">
      <c r="A8053" s="19" t="s">
        <v>55008</v>
      </c>
      <c r="B8053" s="20" t="s">
        <v>55009</v>
      </c>
      <c r="C8053" s="21" t="s">
        <v>55010</v>
      </c>
      <c r="D8053" s="21" t="s">
        <v>55011</v>
      </c>
      <c r="E8053" s="21" t="s">
        <v>55012</v>
      </c>
      <c r="F8053" s="21" t="s">
        <v>15060</v>
      </c>
    </row>
    <row r="8054" spans="1:6" ht="32" customHeight="1">
      <c r="A8054" s="19" t="s">
        <v>55013</v>
      </c>
      <c r="B8054" s="20" t="s">
        <v>55014</v>
      </c>
      <c r="C8054" s="21" t="s">
        <v>55015</v>
      </c>
      <c r="D8054" s="21" t="s">
        <v>55016</v>
      </c>
      <c r="E8054" s="21" t="s">
        <v>55017</v>
      </c>
      <c r="F8054" s="21" t="s">
        <v>15060</v>
      </c>
    </row>
    <row r="8055" spans="1:6" ht="32" customHeight="1">
      <c r="A8055" s="19" t="s">
        <v>55018</v>
      </c>
      <c r="B8055" s="20" t="s">
        <v>55019</v>
      </c>
      <c r="C8055" s="21" t="s">
        <v>55020</v>
      </c>
      <c r="D8055" s="21" t="s">
        <v>55021</v>
      </c>
      <c r="E8055" s="21" t="s">
        <v>55022</v>
      </c>
      <c r="F8055" s="21" t="s">
        <v>15060</v>
      </c>
    </row>
    <row r="8056" spans="1:6" ht="32" customHeight="1">
      <c r="A8056" s="19" t="s">
        <v>55023</v>
      </c>
      <c r="B8056" s="20" t="s">
        <v>55024</v>
      </c>
      <c r="C8056" s="21" t="s">
        <v>55025</v>
      </c>
      <c r="D8056" s="21" t="s">
        <v>55026</v>
      </c>
      <c r="E8056" s="21" t="s">
        <v>55027</v>
      </c>
      <c r="F8056" s="21" t="s">
        <v>15060</v>
      </c>
    </row>
    <row r="8057" spans="1:6" ht="32" customHeight="1">
      <c r="A8057" s="19" t="s">
        <v>55028</v>
      </c>
      <c r="B8057" s="20" t="s">
        <v>55029</v>
      </c>
      <c r="C8057" s="21" t="s">
        <v>55030</v>
      </c>
      <c r="D8057" s="21" t="s">
        <v>55031</v>
      </c>
      <c r="E8057" s="21" t="s">
        <v>55032</v>
      </c>
      <c r="F8057" s="21" t="s">
        <v>15060</v>
      </c>
    </row>
    <row r="8058" spans="1:6" ht="32" customHeight="1">
      <c r="A8058" s="19" t="s">
        <v>55033</v>
      </c>
      <c r="B8058" s="20" t="s">
        <v>55034</v>
      </c>
      <c r="C8058" s="21" t="s">
        <v>55035</v>
      </c>
      <c r="D8058" s="21" t="s">
        <v>55036</v>
      </c>
      <c r="E8058" s="21" t="s">
        <v>55037</v>
      </c>
      <c r="F8058" s="21" t="s">
        <v>15060</v>
      </c>
    </row>
    <row r="8059" spans="1:6" ht="32" customHeight="1">
      <c r="A8059" s="19" t="s">
        <v>55038</v>
      </c>
      <c r="B8059" s="20" t="s">
        <v>55039</v>
      </c>
      <c r="C8059" s="21" t="s">
        <v>55040</v>
      </c>
      <c r="D8059" s="21" t="s">
        <v>55041</v>
      </c>
      <c r="E8059" s="21" t="s">
        <v>55042</v>
      </c>
      <c r="F8059" s="21" t="s">
        <v>15060</v>
      </c>
    </row>
    <row r="8060" spans="1:6" ht="32" customHeight="1">
      <c r="A8060" s="19" t="s">
        <v>55043</v>
      </c>
      <c r="B8060" s="20" t="s">
        <v>55044</v>
      </c>
      <c r="C8060" s="21" t="s">
        <v>55045</v>
      </c>
      <c r="D8060" s="21" t="s">
        <v>55046</v>
      </c>
      <c r="E8060" s="21" t="s">
        <v>55047</v>
      </c>
      <c r="F8060" s="21" t="s">
        <v>15060</v>
      </c>
    </row>
    <row r="8061" spans="1:6" ht="32" customHeight="1">
      <c r="A8061" s="19" t="s">
        <v>55048</v>
      </c>
      <c r="B8061" s="20" t="s">
        <v>55049</v>
      </c>
      <c r="C8061" s="21" t="s">
        <v>55050</v>
      </c>
      <c r="D8061" s="21" t="s">
        <v>55051</v>
      </c>
      <c r="E8061" s="21" t="s">
        <v>55052</v>
      </c>
      <c r="F8061" s="21" t="s">
        <v>15060</v>
      </c>
    </row>
    <row r="8062" spans="1:6" ht="32" customHeight="1">
      <c r="A8062" s="19" t="s">
        <v>55053</v>
      </c>
      <c r="B8062" s="20" t="s">
        <v>55054</v>
      </c>
      <c r="C8062" s="21" t="s">
        <v>55055</v>
      </c>
      <c r="D8062" s="21" t="s">
        <v>55056</v>
      </c>
      <c r="E8062" s="21" t="s">
        <v>55057</v>
      </c>
      <c r="F8062" s="21" t="s">
        <v>15060</v>
      </c>
    </row>
    <row r="8063" spans="1:6" ht="32" customHeight="1">
      <c r="A8063" s="19" t="s">
        <v>55058</v>
      </c>
      <c r="B8063" s="20" t="s">
        <v>55059</v>
      </c>
      <c r="C8063" s="21" t="s">
        <v>55060</v>
      </c>
      <c r="D8063" s="21" t="s">
        <v>55061</v>
      </c>
      <c r="E8063" s="21" t="s">
        <v>55062</v>
      </c>
      <c r="F8063" s="21" t="s">
        <v>15060</v>
      </c>
    </row>
    <row r="8064" spans="1:6" ht="32" customHeight="1">
      <c r="A8064" s="19" t="s">
        <v>55063</v>
      </c>
      <c r="B8064" s="20" t="s">
        <v>55064</v>
      </c>
      <c r="C8064" s="21" t="s">
        <v>55065</v>
      </c>
      <c r="D8064" s="21" t="s">
        <v>55066</v>
      </c>
      <c r="E8064" s="21" t="s">
        <v>55067</v>
      </c>
      <c r="F8064" s="21" t="s">
        <v>15060</v>
      </c>
    </row>
    <row r="8065" spans="1:6" ht="32" customHeight="1">
      <c r="A8065" s="19" t="s">
        <v>55068</v>
      </c>
      <c r="B8065" s="20" t="s">
        <v>55069</v>
      </c>
      <c r="C8065" s="21" t="s">
        <v>55070</v>
      </c>
      <c r="D8065" s="21" t="s">
        <v>55071</v>
      </c>
      <c r="E8065" s="21" t="s">
        <v>55072</v>
      </c>
      <c r="F8065" s="21" t="s">
        <v>15060</v>
      </c>
    </row>
    <row r="8066" spans="1:6" ht="32" customHeight="1">
      <c r="A8066" s="19" t="s">
        <v>55073</v>
      </c>
      <c r="B8066" s="20" t="s">
        <v>55074</v>
      </c>
      <c r="C8066" s="21" t="s">
        <v>55075</v>
      </c>
      <c r="D8066" s="21" t="s">
        <v>55076</v>
      </c>
      <c r="E8066" s="21" t="s">
        <v>55077</v>
      </c>
      <c r="F8066" s="21" t="s">
        <v>15060</v>
      </c>
    </row>
    <row r="8067" spans="1:6" ht="32" customHeight="1">
      <c r="A8067" s="19" t="s">
        <v>55078</v>
      </c>
      <c r="B8067" s="20" t="s">
        <v>55079</v>
      </c>
      <c r="C8067" s="21" t="s">
        <v>55080</v>
      </c>
      <c r="D8067" s="21" t="s">
        <v>55081</v>
      </c>
      <c r="E8067" s="21" t="s">
        <v>55082</v>
      </c>
      <c r="F8067" s="21" t="s">
        <v>15060</v>
      </c>
    </row>
    <row r="8068" spans="1:6" ht="32" customHeight="1">
      <c r="A8068" s="19" t="s">
        <v>55083</v>
      </c>
      <c r="B8068" s="20" t="s">
        <v>55084</v>
      </c>
      <c r="C8068" s="21" t="s">
        <v>55085</v>
      </c>
      <c r="D8068" s="21" t="s">
        <v>55086</v>
      </c>
      <c r="E8068" s="21" t="s">
        <v>55087</v>
      </c>
      <c r="F8068" s="21" t="s">
        <v>15060</v>
      </c>
    </row>
    <row r="8069" spans="1:6" ht="32" customHeight="1">
      <c r="A8069" s="19" t="s">
        <v>55088</v>
      </c>
      <c r="B8069" s="20" t="s">
        <v>55089</v>
      </c>
      <c r="C8069" s="21" t="s">
        <v>55090</v>
      </c>
      <c r="D8069" s="21" t="s">
        <v>55091</v>
      </c>
      <c r="E8069" s="21" t="s">
        <v>55092</v>
      </c>
      <c r="F8069" s="21" t="s">
        <v>15060</v>
      </c>
    </row>
    <row r="8070" spans="1:6" ht="32" customHeight="1">
      <c r="A8070" s="19" t="s">
        <v>55093</v>
      </c>
      <c r="B8070" s="20" t="s">
        <v>55094</v>
      </c>
      <c r="C8070" s="21" t="s">
        <v>55095</v>
      </c>
      <c r="D8070" s="21" t="s">
        <v>55096</v>
      </c>
      <c r="E8070" s="21" t="s">
        <v>55097</v>
      </c>
      <c r="F8070" s="21" t="s">
        <v>15060</v>
      </c>
    </row>
    <row r="8071" spans="1:6" ht="32" customHeight="1">
      <c r="A8071" s="19" t="s">
        <v>55098</v>
      </c>
      <c r="B8071" s="20" t="s">
        <v>55099</v>
      </c>
      <c r="C8071" s="21" t="s">
        <v>55100</v>
      </c>
      <c r="D8071" s="21" t="s">
        <v>55101</v>
      </c>
      <c r="E8071" s="21" t="s">
        <v>55102</v>
      </c>
      <c r="F8071" s="21" t="s">
        <v>15060</v>
      </c>
    </row>
    <row r="8072" spans="1:6" ht="32" customHeight="1">
      <c r="A8072" s="19" t="s">
        <v>55103</v>
      </c>
      <c r="B8072" s="20" t="s">
        <v>55104</v>
      </c>
      <c r="C8072" s="21" t="s">
        <v>55105</v>
      </c>
      <c r="D8072" s="21" t="s">
        <v>55106</v>
      </c>
      <c r="E8072" s="21" t="s">
        <v>55107</v>
      </c>
      <c r="F8072" s="21" t="s">
        <v>15060</v>
      </c>
    </row>
    <row r="8073" spans="1:6" ht="32" customHeight="1">
      <c r="A8073" s="19" t="s">
        <v>55108</v>
      </c>
      <c r="B8073" s="20" t="s">
        <v>55109</v>
      </c>
      <c r="C8073" s="21" t="s">
        <v>55110</v>
      </c>
      <c r="D8073" s="21" t="s">
        <v>55111</v>
      </c>
      <c r="E8073" s="21" t="s">
        <v>55112</v>
      </c>
      <c r="F8073" s="21" t="s">
        <v>15060</v>
      </c>
    </row>
    <row r="8074" spans="1:6" ht="32" customHeight="1">
      <c r="A8074" s="19" t="s">
        <v>55113</v>
      </c>
      <c r="B8074" s="20" t="s">
        <v>55114</v>
      </c>
      <c r="C8074" s="21" t="s">
        <v>55115</v>
      </c>
      <c r="D8074" s="21" t="s">
        <v>55116</v>
      </c>
      <c r="E8074" s="21" t="s">
        <v>55117</v>
      </c>
      <c r="F8074" s="21" t="s">
        <v>15060</v>
      </c>
    </row>
    <row r="8075" spans="1:6" ht="32" customHeight="1">
      <c r="A8075" s="19" t="s">
        <v>55118</v>
      </c>
      <c r="B8075" s="20" t="s">
        <v>55119</v>
      </c>
      <c r="C8075" s="21" t="s">
        <v>55120</v>
      </c>
      <c r="D8075" s="21" t="s">
        <v>55121</v>
      </c>
      <c r="E8075" s="21" t="s">
        <v>55122</v>
      </c>
      <c r="F8075" s="21" t="s">
        <v>15060</v>
      </c>
    </row>
    <row r="8076" spans="1:6" ht="32" customHeight="1">
      <c r="A8076" s="19" t="s">
        <v>55123</v>
      </c>
      <c r="B8076" s="20" t="s">
        <v>55124</v>
      </c>
      <c r="C8076" s="21" t="s">
        <v>55125</v>
      </c>
      <c r="D8076" s="21" t="s">
        <v>55126</v>
      </c>
      <c r="E8076" s="21" t="s">
        <v>55127</v>
      </c>
      <c r="F8076" s="21" t="s">
        <v>15060</v>
      </c>
    </row>
    <row r="8077" spans="1:6" ht="32" customHeight="1">
      <c r="A8077" s="19" t="s">
        <v>55128</v>
      </c>
      <c r="B8077" s="20" t="s">
        <v>55129</v>
      </c>
      <c r="C8077" s="21" t="s">
        <v>55130</v>
      </c>
      <c r="D8077" s="21" t="s">
        <v>55131</v>
      </c>
      <c r="E8077" s="21" t="s">
        <v>55132</v>
      </c>
      <c r="F8077" s="21" t="s">
        <v>15060</v>
      </c>
    </row>
    <row r="8078" spans="1:6" ht="32" customHeight="1">
      <c r="A8078" s="19" t="s">
        <v>55133</v>
      </c>
      <c r="B8078" s="20" t="s">
        <v>55134</v>
      </c>
      <c r="C8078" s="21" t="s">
        <v>55135</v>
      </c>
      <c r="D8078" s="21" t="s">
        <v>55136</v>
      </c>
      <c r="E8078" s="21" t="s">
        <v>55137</v>
      </c>
      <c r="F8078" s="21" t="s">
        <v>15060</v>
      </c>
    </row>
    <row r="8079" spans="1:6" ht="32" customHeight="1">
      <c r="A8079" s="19" t="s">
        <v>55138</v>
      </c>
      <c r="B8079" s="20" t="s">
        <v>55139</v>
      </c>
      <c r="C8079" s="21" t="s">
        <v>55140</v>
      </c>
      <c r="D8079" s="21" t="s">
        <v>55141</v>
      </c>
      <c r="E8079" s="21" t="s">
        <v>55142</v>
      </c>
      <c r="F8079" s="21" t="s">
        <v>15060</v>
      </c>
    </row>
    <row r="8080" spans="1:6" ht="32" customHeight="1">
      <c r="A8080" s="19" t="s">
        <v>55143</v>
      </c>
      <c r="B8080" s="20" t="s">
        <v>55144</v>
      </c>
      <c r="C8080" s="21" t="s">
        <v>55145</v>
      </c>
      <c r="D8080" s="21" t="s">
        <v>55146</v>
      </c>
      <c r="E8080" s="21" t="s">
        <v>55147</v>
      </c>
      <c r="F8080" s="21" t="s">
        <v>15060</v>
      </c>
    </row>
    <row r="8081" spans="1:6" ht="32" customHeight="1">
      <c r="A8081" s="19" t="s">
        <v>55148</v>
      </c>
      <c r="B8081" s="20" t="s">
        <v>55149</v>
      </c>
      <c r="C8081" s="21" t="s">
        <v>55150</v>
      </c>
      <c r="D8081" s="21" t="s">
        <v>55151</v>
      </c>
      <c r="E8081" s="21" t="s">
        <v>55152</v>
      </c>
      <c r="F8081" s="21" t="s">
        <v>15060</v>
      </c>
    </row>
    <row r="8082" spans="1:6" ht="32" customHeight="1">
      <c r="A8082" s="19" t="s">
        <v>55153</v>
      </c>
      <c r="B8082" s="20" t="s">
        <v>55154</v>
      </c>
      <c r="C8082" s="21" t="s">
        <v>55155</v>
      </c>
      <c r="D8082" s="21" t="s">
        <v>55156</v>
      </c>
      <c r="E8082" s="21" t="s">
        <v>55157</v>
      </c>
      <c r="F8082" s="21" t="s">
        <v>15060</v>
      </c>
    </row>
    <row r="8083" spans="1:6" ht="32" customHeight="1">
      <c r="A8083" s="19" t="s">
        <v>55158</v>
      </c>
      <c r="B8083" s="20" t="s">
        <v>55159</v>
      </c>
      <c r="C8083" s="21" t="s">
        <v>55160</v>
      </c>
      <c r="D8083" s="21" t="s">
        <v>55161</v>
      </c>
      <c r="E8083" s="21" t="s">
        <v>55162</v>
      </c>
      <c r="F8083" s="21" t="s">
        <v>15060</v>
      </c>
    </row>
    <row r="8084" spans="1:6" ht="32" customHeight="1">
      <c r="A8084" s="19" t="s">
        <v>55163</v>
      </c>
      <c r="B8084" s="20" t="s">
        <v>55164</v>
      </c>
      <c r="C8084" s="21" t="s">
        <v>55165</v>
      </c>
      <c r="D8084" s="21" t="s">
        <v>55166</v>
      </c>
      <c r="E8084" s="21" t="s">
        <v>55167</v>
      </c>
      <c r="F8084" s="21" t="s">
        <v>15060</v>
      </c>
    </row>
    <row r="8085" spans="1:6" ht="32" customHeight="1">
      <c r="A8085" s="19" t="s">
        <v>55168</v>
      </c>
      <c r="B8085" s="20" t="s">
        <v>55169</v>
      </c>
      <c r="C8085" s="21" t="s">
        <v>55170</v>
      </c>
      <c r="D8085" s="21" t="s">
        <v>55171</v>
      </c>
      <c r="E8085" s="21" t="s">
        <v>55172</v>
      </c>
      <c r="F8085" s="21" t="s">
        <v>15060</v>
      </c>
    </row>
    <row r="8086" spans="1:6" ht="32" customHeight="1">
      <c r="A8086" s="19" t="s">
        <v>55173</v>
      </c>
      <c r="B8086" s="20" t="s">
        <v>55174</v>
      </c>
      <c r="C8086" s="21" t="s">
        <v>55175</v>
      </c>
      <c r="D8086" s="21" t="s">
        <v>55176</v>
      </c>
      <c r="E8086" s="21" t="s">
        <v>55177</v>
      </c>
      <c r="F8086" s="21" t="s">
        <v>15060</v>
      </c>
    </row>
    <row r="8087" spans="1:6" ht="32" customHeight="1">
      <c r="A8087" s="19" t="s">
        <v>55178</v>
      </c>
      <c r="B8087" s="20" t="s">
        <v>55179</v>
      </c>
      <c r="C8087" s="21" t="s">
        <v>55180</v>
      </c>
      <c r="D8087" s="21" t="s">
        <v>55181</v>
      </c>
      <c r="E8087" s="21" t="s">
        <v>55182</v>
      </c>
      <c r="F8087" s="21" t="s">
        <v>15060</v>
      </c>
    </row>
    <row r="8088" spans="1:6" ht="32" customHeight="1">
      <c r="A8088" s="19" t="s">
        <v>55183</v>
      </c>
      <c r="B8088" s="20" t="s">
        <v>55184</v>
      </c>
      <c r="C8088" s="21" t="s">
        <v>55185</v>
      </c>
      <c r="D8088" s="21" t="s">
        <v>55186</v>
      </c>
      <c r="E8088" s="21" t="s">
        <v>55187</v>
      </c>
      <c r="F8088" s="21" t="s">
        <v>15060</v>
      </c>
    </row>
    <row r="8089" spans="1:6" ht="32" customHeight="1">
      <c r="A8089" s="19" t="s">
        <v>55188</v>
      </c>
      <c r="B8089" s="20" t="s">
        <v>55189</v>
      </c>
      <c r="C8089" s="21" t="s">
        <v>55190</v>
      </c>
      <c r="D8089" s="21" t="s">
        <v>55191</v>
      </c>
      <c r="E8089" s="21" t="s">
        <v>55192</v>
      </c>
      <c r="F8089" s="21" t="s">
        <v>15060</v>
      </c>
    </row>
    <row r="8090" spans="1:6" ht="32" customHeight="1">
      <c r="A8090" s="19" t="s">
        <v>55193</v>
      </c>
      <c r="B8090" s="20" t="s">
        <v>55194</v>
      </c>
      <c r="C8090" s="21" t="s">
        <v>55195</v>
      </c>
      <c r="D8090" s="21" t="s">
        <v>55196</v>
      </c>
      <c r="E8090" s="21" t="s">
        <v>55197</v>
      </c>
      <c r="F8090" s="21" t="s">
        <v>15060</v>
      </c>
    </row>
    <row r="8091" spans="1:6" ht="32" customHeight="1">
      <c r="A8091" s="19" t="s">
        <v>55198</v>
      </c>
      <c r="B8091" s="20" t="s">
        <v>55199</v>
      </c>
      <c r="C8091" s="21" t="s">
        <v>55200</v>
      </c>
      <c r="D8091" s="21" t="s">
        <v>55201</v>
      </c>
      <c r="E8091" s="21" t="s">
        <v>55202</v>
      </c>
      <c r="F8091" s="21" t="s">
        <v>15060</v>
      </c>
    </row>
    <row r="8092" spans="1:6" ht="32" customHeight="1">
      <c r="A8092" s="19" t="s">
        <v>55203</v>
      </c>
      <c r="B8092" s="20" t="s">
        <v>55204</v>
      </c>
      <c r="C8092" s="21" t="s">
        <v>55205</v>
      </c>
      <c r="D8092" s="21" t="s">
        <v>55206</v>
      </c>
      <c r="E8092" s="21" t="s">
        <v>55207</v>
      </c>
      <c r="F8092" s="21" t="s">
        <v>15060</v>
      </c>
    </row>
    <row r="8093" spans="1:6" ht="32" customHeight="1">
      <c r="A8093" s="19" t="s">
        <v>55208</v>
      </c>
      <c r="B8093" s="20" t="s">
        <v>55209</v>
      </c>
      <c r="C8093" s="21" t="s">
        <v>55210</v>
      </c>
      <c r="D8093" s="21" t="s">
        <v>55211</v>
      </c>
      <c r="E8093" s="21" t="s">
        <v>55212</v>
      </c>
      <c r="F8093" s="21" t="s">
        <v>15060</v>
      </c>
    </row>
    <row r="8094" spans="1:6" ht="32" customHeight="1">
      <c r="A8094" s="19" t="s">
        <v>55213</v>
      </c>
      <c r="B8094" s="20" t="s">
        <v>55214</v>
      </c>
      <c r="C8094" s="21" t="s">
        <v>55215</v>
      </c>
      <c r="D8094" s="21" t="s">
        <v>55216</v>
      </c>
      <c r="E8094" s="21" t="s">
        <v>55217</v>
      </c>
      <c r="F8094" s="21" t="s">
        <v>15060</v>
      </c>
    </row>
    <row r="8095" spans="1:6" ht="32" customHeight="1">
      <c r="A8095" s="19" t="s">
        <v>55218</v>
      </c>
      <c r="B8095" s="20" t="s">
        <v>55219</v>
      </c>
      <c r="C8095" s="21" t="s">
        <v>55220</v>
      </c>
      <c r="D8095" s="21" t="s">
        <v>55221</v>
      </c>
      <c r="E8095" s="21" t="s">
        <v>55222</v>
      </c>
      <c r="F8095" s="21" t="s">
        <v>15060</v>
      </c>
    </row>
    <row r="8096" spans="1:6" ht="32" customHeight="1">
      <c r="A8096" s="19" t="s">
        <v>55223</v>
      </c>
      <c r="B8096" s="20" t="s">
        <v>55224</v>
      </c>
      <c r="C8096" s="21" t="s">
        <v>55225</v>
      </c>
      <c r="D8096" s="21" t="s">
        <v>55226</v>
      </c>
      <c r="E8096" s="21" t="s">
        <v>55227</v>
      </c>
      <c r="F8096" s="21" t="s">
        <v>15060</v>
      </c>
    </row>
    <row r="8097" spans="1:6" ht="32" customHeight="1">
      <c r="A8097" s="19" t="s">
        <v>55228</v>
      </c>
      <c r="B8097" s="20" t="s">
        <v>55229</v>
      </c>
      <c r="C8097" s="21" t="s">
        <v>55230</v>
      </c>
      <c r="D8097" s="21" t="s">
        <v>55231</v>
      </c>
      <c r="E8097" s="21" t="s">
        <v>55232</v>
      </c>
      <c r="F8097" s="21" t="s">
        <v>15060</v>
      </c>
    </row>
    <row r="8098" spans="1:6" ht="32" customHeight="1">
      <c r="A8098" s="19" t="s">
        <v>55233</v>
      </c>
      <c r="B8098" s="20" t="s">
        <v>55234</v>
      </c>
      <c r="C8098" s="21" t="s">
        <v>55235</v>
      </c>
      <c r="D8098" s="21" t="s">
        <v>55236</v>
      </c>
      <c r="E8098" s="21" t="s">
        <v>55237</v>
      </c>
      <c r="F8098" s="21" t="s">
        <v>15060</v>
      </c>
    </row>
    <row r="8099" spans="1:6" ht="32" customHeight="1">
      <c r="A8099" s="19" t="s">
        <v>55238</v>
      </c>
      <c r="B8099" s="20" t="s">
        <v>55239</v>
      </c>
      <c r="C8099" s="21" t="s">
        <v>55240</v>
      </c>
      <c r="D8099" s="21" t="s">
        <v>55241</v>
      </c>
      <c r="E8099" s="21" t="s">
        <v>55242</v>
      </c>
      <c r="F8099" s="21" t="s">
        <v>15060</v>
      </c>
    </row>
    <row r="8100" spans="1:6" ht="32" customHeight="1">
      <c r="A8100" s="19" t="s">
        <v>55243</v>
      </c>
      <c r="B8100" s="20" t="s">
        <v>55244</v>
      </c>
      <c r="C8100" s="21" t="s">
        <v>55245</v>
      </c>
      <c r="D8100" s="21" t="s">
        <v>55246</v>
      </c>
      <c r="E8100" s="21" t="s">
        <v>55247</v>
      </c>
      <c r="F8100" s="21" t="s">
        <v>15060</v>
      </c>
    </row>
    <row r="8101" spans="1:6" ht="32" customHeight="1">
      <c r="A8101" s="19" t="s">
        <v>55248</v>
      </c>
      <c r="B8101" s="20" t="s">
        <v>55249</v>
      </c>
      <c r="C8101" s="21" t="s">
        <v>55250</v>
      </c>
      <c r="D8101" s="21" t="s">
        <v>55251</v>
      </c>
      <c r="E8101" s="21" t="s">
        <v>55252</v>
      </c>
      <c r="F8101" s="21" t="s">
        <v>15060</v>
      </c>
    </row>
    <row r="8102" spans="1:6" ht="32" customHeight="1">
      <c r="A8102" s="19" t="s">
        <v>55253</v>
      </c>
      <c r="B8102" s="20" t="s">
        <v>55254</v>
      </c>
      <c r="C8102" s="21" t="s">
        <v>55255</v>
      </c>
      <c r="D8102" s="21" t="s">
        <v>55256</v>
      </c>
      <c r="E8102" s="21" t="s">
        <v>55257</v>
      </c>
      <c r="F8102" s="21" t="s">
        <v>15060</v>
      </c>
    </row>
    <row r="8103" spans="1:6" ht="32" customHeight="1">
      <c r="A8103" s="19" t="s">
        <v>55258</v>
      </c>
      <c r="B8103" s="20" t="s">
        <v>55259</v>
      </c>
      <c r="C8103" s="21" t="s">
        <v>55260</v>
      </c>
      <c r="D8103" s="21" t="s">
        <v>55261</v>
      </c>
      <c r="E8103" s="21" t="s">
        <v>55262</v>
      </c>
      <c r="F8103" s="21" t="s">
        <v>15060</v>
      </c>
    </row>
    <row r="8104" spans="1:6" ht="32" customHeight="1">
      <c r="A8104" s="19" t="s">
        <v>55263</v>
      </c>
      <c r="B8104" s="20" t="s">
        <v>55264</v>
      </c>
      <c r="C8104" s="21" t="s">
        <v>55265</v>
      </c>
      <c r="D8104" s="21" t="s">
        <v>55266</v>
      </c>
      <c r="E8104" s="21" t="s">
        <v>55267</v>
      </c>
      <c r="F8104" s="21" t="s">
        <v>15060</v>
      </c>
    </row>
    <row r="8105" spans="1:6" ht="32" customHeight="1">
      <c r="A8105" s="19" t="s">
        <v>55268</v>
      </c>
      <c r="B8105" s="20" t="s">
        <v>55269</v>
      </c>
      <c r="C8105" s="21" t="s">
        <v>55270</v>
      </c>
      <c r="D8105" s="21" t="s">
        <v>55271</v>
      </c>
      <c r="E8105" s="21" t="s">
        <v>55272</v>
      </c>
      <c r="F8105" s="21" t="s">
        <v>15060</v>
      </c>
    </row>
    <row r="8106" spans="1:6" ht="32" customHeight="1">
      <c r="A8106" s="19" t="s">
        <v>55273</v>
      </c>
      <c r="B8106" s="20" t="s">
        <v>55274</v>
      </c>
      <c r="C8106" s="21" t="s">
        <v>55275</v>
      </c>
      <c r="D8106" s="21" t="s">
        <v>55276</v>
      </c>
      <c r="E8106" s="21" t="s">
        <v>55277</v>
      </c>
      <c r="F8106" s="21" t="s">
        <v>15060</v>
      </c>
    </row>
    <row r="8107" spans="1:6" ht="32" customHeight="1">
      <c r="A8107" s="19" t="s">
        <v>55278</v>
      </c>
      <c r="B8107" s="20" t="s">
        <v>55279</v>
      </c>
      <c r="C8107" s="21" t="s">
        <v>55280</v>
      </c>
      <c r="D8107" s="21" t="s">
        <v>55281</v>
      </c>
      <c r="E8107" s="21" t="s">
        <v>55282</v>
      </c>
      <c r="F8107" s="21" t="s">
        <v>15060</v>
      </c>
    </row>
    <row r="8108" spans="1:6" ht="32" customHeight="1">
      <c r="A8108" s="19" t="s">
        <v>55283</v>
      </c>
      <c r="B8108" s="20" t="s">
        <v>55284</v>
      </c>
      <c r="C8108" s="21" t="s">
        <v>55285</v>
      </c>
      <c r="D8108" s="21" t="s">
        <v>55286</v>
      </c>
      <c r="E8108" s="21" t="s">
        <v>55287</v>
      </c>
      <c r="F8108" s="21" t="s">
        <v>15060</v>
      </c>
    </row>
    <row r="8109" spans="1:6" ht="32" customHeight="1">
      <c r="A8109" s="19" t="s">
        <v>55288</v>
      </c>
      <c r="B8109" s="20" t="s">
        <v>55289</v>
      </c>
      <c r="C8109" s="21" t="s">
        <v>55290</v>
      </c>
      <c r="D8109" s="21" t="s">
        <v>55291</v>
      </c>
      <c r="E8109" s="21" t="s">
        <v>55292</v>
      </c>
      <c r="F8109" s="21" t="s">
        <v>15060</v>
      </c>
    </row>
    <row r="8110" spans="1:6" ht="32" customHeight="1">
      <c r="A8110" s="19" t="s">
        <v>55293</v>
      </c>
      <c r="B8110" s="20" t="s">
        <v>55294</v>
      </c>
      <c r="C8110" s="21" t="s">
        <v>55295</v>
      </c>
      <c r="D8110" s="21" t="s">
        <v>55296</v>
      </c>
      <c r="E8110" s="21" t="s">
        <v>55297</v>
      </c>
      <c r="F8110" s="21" t="s">
        <v>15060</v>
      </c>
    </row>
    <row r="8111" spans="1:6" ht="32" customHeight="1">
      <c r="A8111" s="19" t="s">
        <v>55298</v>
      </c>
      <c r="B8111" s="20" t="s">
        <v>55299</v>
      </c>
      <c r="C8111" s="21" t="s">
        <v>55300</v>
      </c>
      <c r="D8111" s="21" t="s">
        <v>55301</v>
      </c>
      <c r="E8111" s="21" t="s">
        <v>55302</v>
      </c>
      <c r="F8111" s="21" t="s">
        <v>15060</v>
      </c>
    </row>
    <row r="8112" spans="1:6" ht="32" customHeight="1">
      <c r="A8112" s="19" t="s">
        <v>55303</v>
      </c>
      <c r="B8112" s="20" t="s">
        <v>55304</v>
      </c>
      <c r="C8112" s="21" t="s">
        <v>55305</v>
      </c>
      <c r="D8112" s="21" t="s">
        <v>55306</v>
      </c>
      <c r="E8112" s="21" t="s">
        <v>55307</v>
      </c>
      <c r="F8112" s="21" t="s">
        <v>15060</v>
      </c>
    </row>
    <row r="8113" spans="1:6" ht="32" customHeight="1">
      <c r="A8113" s="19" t="s">
        <v>55308</v>
      </c>
      <c r="B8113" s="20" t="s">
        <v>55309</v>
      </c>
      <c r="C8113" s="21" t="s">
        <v>55310</v>
      </c>
      <c r="D8113" s="21" t="s">
        <v>55311</v>
      </c>
      <c r="E8113" s="21" t="s">
        <v>55312</v>
      </c>
      <c r="F8113" s="21" t="s">
        <v>15060</v>
      </c>
    </row>
    <row r="8114" spans="1:6" ht="32" customHeight="1">
      <c r="A8114" s="19" t="s">
        <v>55313</v>
      </c>
      <c r="B8114" s="20" t="s">
        <v>55314</v>
      </c>
      <c r="C8114" s="21" t="s">
        <v>55315</v>
      </c>
      <c r="D8114" s="21" t="s">
        <v>55316</v>
      </c>
      <c r="E8114" s="21" t="s">
        <v>55317</v>
      </c>
      <c r="F8114" s="21" t="s">
        <v>15060</v>
      </c>
    </row>
    <row r="8115" spans="1:6" ht="32" customHeight="1">
      <c r="A8115" s="19" t="s">
        <v>55318</v>
      </c>
      <c r="B8115" s="20" t="s">
        <v>55319</v>
      </c>
      <c r="C8115" s="21" t="s">
        <v>55320</v>
      </c>
      <c r="D8115" s="21" t="s">
        <v>55321</v>
      </c>
      <c r="E8115" s="21" t="s">
        <v>55322</v>
      </c>
      <c r="F8115" s="21" t="s">
        <v>15060</v>
      </c>
    </row>
    <row r="8116" spans="1:6" ht="32" customHeight="1">
      <c r="A8116" s="19" t="s">
        <v>55323</v>
      </c>
      <c r="B8116" s="20" t="s">
        <v>55324</v>
      </c>
      <c r="C8116" s="21" t="s">
        <v>55325</v>
      </c>
      <c r="D8116" s="21" t="s">
        <v>55326</v>
      </c>
      <c r="E8116" s="21" t="s">
        <v>55327</v>
      </c>
      <c r="F8116" s="21" t="s">
        <v>15060</v>
      </c>
    </row>
    <row r="8117" spans="1:6" ht="32" customHeight="1">
      <c r="A8117" s="19" t="s">
        <v>55328</v>
      </c>
      <c r="B8117" s="20" t="s">
        <v>55329</v>
      </c>
      <c r="C8117" s="21" t="s">
        <v>55330</v>
      </c>
      <c r="D8117" s="21" t="s">
        <v>55331</v>
      </c>
      <c r="E8117" s="21" t="s">
        <v>55332</v>
      </c>
      <c r="F8117" s="21" t="s">
        <v>15060</v>
      </c>
    </row>
    <row r="8118" spans="1:6" ht="32" customHeight="1">
      <c r="A8118" s="19" t="s">
        <v>55333</v>
      </c>
      <c r="B8118" s="20" t="s">
        <v>55334</v>
      </c>
      <c r="C8118" s="21" t="s">
        <v>55335</v>
      </c>
      <c r="D8118" s="21" t="s">
        <v>55336</v>
      </c>
      <c r="E8118" s="21" t="s">
        <v>55337</v>
      </c>
      <c r="F8118" s="21" t="s">
        <v>15060</v>
      </c>
    </row>
    <row r="8119" spans="1:6" ht="32" customHeight="1">
      <c r="A8119" s="19" t="s">
        <v>55338</v>
      </c>
      <c r="B8119" s="20" t="s">
        <v>55339</v>
      </c>
      <c r="C8119" s="21" t="s">
        <v>55340</v>
      </c>
      <c r="D8119" s="21" t="s">
        <v>55341</v>
      </c>
      <c r="E8119" s="21" t="s">
        <v>55342</v>
      </c>
      <c r="F8119" s="21" t="s">
        <v>15060</v>
      </c>
    </row>
    <row r="8120" spans="1:6" ht="32" customHeight="1">
      <c r="A8120" s="19" t="s">
        <v>55343</v>
      </c>
      <c r="B8120" s="20" t="s">
        <v>55344</v>
      </c>
      <c r="C8120" s="21" t="s">
        <v>55345</v>
      </c>
      <c r="D8120" s="21" t="s">
        <v>55346</v>
      </c>
      <c r="E8120" s="21" t="s">
        <v>55347</v>
      </c>
      <c r="F8120" s="21" t="s">
        <v>15060</v>
      </c>
    </row>
    <row r="8121" spans="1:6" ht="32" customHeight="1">
      <c r="A8121" s="19" t="s">
        <v>55348</v>
      </c>
      <c r="B8121" s="20" t="s">
        <v>55349</v>
      </c>
      <c r="C8121" s="21" t="s">
        <v>55350</v>
      </c>
      <c r="D8121" s="21" t="s">
        <v>55351</v>
      </c>
      <c r="E8121" s="21" t="s">
        <v>55352</v>
      </c>
      <c r="F8121" s="21" t="s">
        <v>15060</v>
      </c>
    </row>
    <row r="8122" spans="1:6" ht="32" customHeight="1">
      <c r="A8122" s="19" t="s">
        <v>55353</v>
      </c>
      <c r="B8122" s="20" t="s">
        <v>55354</v>
      </c>
      <c r="C8122" s="21" t="s">
        <v>55355</v>
      </c>
      <c r="D8122" s="21" t="s">
        <v>55356</v>
      </c>
      <c r="E8122" s="21" t="s">
        <v>55357</v>
      </c>
      <c r="F8122" s="21" t="s">
        <v>15060</v>
      </c>
    </row>
    <row r="8123" spans="1:6" ht="32" customHeight="1">
      <c r="A8123" s="19" t="s">
        <v>55358</v>
      </c>
      <c r="B8123" s="20" t="s">
        <v>55359</v>
      </c>
      <c r="C8123" s="21" t="s">
        <v>55360</v>
      </c>
      <c r="D8123" s="21" t="s">
        <v>55361</v>
      </c>
      <c r="E8123" s="21" t="s">
        <v>55362</v>
      </c>
      <c r="F8123" s="21" t="s">
        <v>15060</v>
      </c>
    </row>
    <row r="8124" spans="1:6" ht="32" customHeight="1">
      <c r="A8124" s="19" t="s">
        <v>55363</v>
      </c>
      <c r="B8124" s="20" t="s">
        <v>55364</v>
      </c>
      <c r="C8124" s="21" t="s">
        <v>55365</v>
      </c>
      <c r="D8124" s="21" t="s">
        <v>55366</v>
      </c>
      <c r="E8124" s="21" t="s">
        <v>55367</v>
      </c>
      <c r="F8124" s="21" t="s">
        <v>15060</v>
      </c>
    </row>
    <row r="8125" spans="1:6" ht="32" customHeight="1">
      <c r="A8125" s="19" t="s">
        <v>55368</v>
      </c>
      <c r="B8125" s="20" t="s">
        <v>55369</v>
      </c>
      <c r="C8125" s="21" t="s">
        <v>55370</v>
      </c>
      <c r="D8125" s="21" t="s">
        <v>55371</v>
      </c>
      <c r="E8125" s="21" t="s">
        <v>55372</v>
      </c>
      <c r="F8125" s="21" t="s">
        <v>15060</v>
      </c>
    </row>
    <row r="8126" spans="1:6" ht="32" customHeight="1">
      <c r="A8126" s="19" t="s">
        <v>55373</v>
      </c>
      <c r="B8126" s="20" t="s">
        <v>55374</v>
      </c>
      <c r="C8126" s="21" t="s">
        <v>55375</v>
      </c>
      <c r="D8126" s="21" t="s">
        <v>55376</v>
      </c>
      <c r="E8126" s="21" t="s">
        <v>55377</v>
      </c>
      <c r="F8126" s="21" t="s">
        <v>15060</v>
      </c>
    </row>
    <row r="8127" spans="1:6" ht="32" customHeight="1">
      <c r="A8127" s="19" t="s">
        <v>55378</v>
      </c>
      <c r="B8127" s="20" t="s">
        <v>55379</v>
      </c>
      <c r="C8127" s="21" t="s">
        <v>55380</v>
      </c>
      <c r="D8127" s="21" t="s">
        <v>55381</v>
      </c>
      <c r="E8127" s="21" t="s">
        <v>55382</v>
      </c>
      <c r="F8127" s="21" t="s">
        <v>15060</v>
      </c>
    </row>
    <row r="8128" spans="1:6" ht="32" customHeight="1">
      <c r="A8128" s="19" t="s">
        <v>55383</v>
      </c>
      <c r="B8128" s="20" t="s">
        <v>55384</v>
      </c>
      <c r="C8128" s="21" t="s">
        <v>55385</v>
      </c>
      <c r="D8128" s="21" t="s">
        <v>55386</v>
      </c>
      <c r="E8128" s="21" t="s">
        <v>55387</v>
      </c>
      <c r="F8128" s="21" t="s">
        <v>15060</v>
      </c>
    </row>
    <row r="8129" spans="1:6" ht="32" customHeight="1">
      <c r="A8129" s="19" t="s">
        <v>55388</v>
      </c>
      <c r="B8129" s="20" t="s">
        <v>55389</v>
      </c>
      <c r="C8129" s="21" t="s">
        <v>55390</v>
      </c>
      <c r="D8129" s="21" t="s">
        <v>55391</v>
      </c>
      <c r="E8129" s="21" t="s">
        <v>55392</v>
      </c>
      <c r="F8129" s="21" t="s">
        <v>15060</v>
      </c>
    </row>
    <row r="8130" spans="1:6" ht="32" customHeight="1">
      <c r="A8130" s="19" t="s">
        <v>55393</v>
      </c>
      <c r="B8130" s="20" t="s">
        <v>55394</v>
      </c>
      <c r="C8130" s="21" t="s">
        <v>55395</v>
      </c>
      <c r="D8130" s="21" t="s">
        <v>55396</v>
      </c>
      <c r="E8130" s="21" t="s">
        <v>55397</v>
      </c>
      <c r="F8130" s="21" t="s">
        <v>15060</v>
      </c>
    </row>
    <row r="8131" spans="1:6" ht="32" customHeight="1">
      <c r="A8131" s="19" t="s">
        <v>55398</v>
      </c>
      <c r="B8131" s="20" t="s">
        <v>55399</v>
      </c>
      <c r="C8131" s="21" t="s">
        <v>55400</v>
      </c>
      <c r="D8131" s="21" t="s">
        <v>55401</v>
      </c>
      <c r="E8131" s="21" t="s">
        <v>55402</v>
      </c>
      <c r="F8131" s="21" t="s">
        <v>15060</v>
      </c>
    </row>
    <row r="8132" spans="1:6" ht="32" customHeight="1">
      <c r="A8132" s="19" t="s">
        <v>55403</v>
      </c>
      <c r="B8132" s="20" t="s">
        <v>55404</v>
      </c>
      <c r="C8132" s="21" t="s">
        <v>55405</v>
      </c>
      <c r="D8132" s="21" t="s">
        <v>55406</v>
      </c>
      <c r="E8132" s="21" t="s">
        <v>55407</v>
      </c>
      <c r="F8132" s="21" t="s">
        <v>15060</v>
      </c>
    </row>
    <row r="8133" spans="1:6" ht="32" customHeight="1">
      <c r="A8133" s="19" t="s">
        <v>55408</v>
      </c>
      <c r="B8133" s="20" t="s">
        <v>55409</v>
      </c>
      <c r="C8133" s="21" t="s">
        <v>55410</v>
      </c>
      <c r="D8133" s="21" t="s">
        <v>55411</v>
      </c>
      <c r="E8133" s="21" t="s">
        <v>55412</v>
      </c>
      <c r="F8133" s="21" t="s">
        <v>15060</v>
      </c>
    </row>
    <row r="8134" spans="1:6" ht="32" customHeight="1">
      <c r="A8134" s="19" t="s">
        <v>55413</v>
      </c>
      <c r="B8134" s="20" t="s">
        <v>55414</v>
      </c>
      <c r="C8134" s="21" t="s">
        <v>55415</v>
      </c>
      <c r="D8134" s="21" t="s">
        <v>55416</v>
      </c>
      <c r="E8134" s="21" t="s">
        <v>55417</v>
      </c>
      <c r="F8134" s="21" t="s">
        <v>15060</v>
      </c>
    </row>
    <row r="8135" spans="1:6" ht="32" customHeight="1">
      <c r="A8135" s="19" t="s">
        <v>55418</v>
      </c>
      <c r="B8135" s="20" t="s">
        <v>55419</v>
      </c>
      <c r="C8135" s="21" t="s">
        <v>55420</v>
      </c>
      <c r="D8135" s="21" t="s">
        <v>55421</v>
      </c>
      <c r="E8135" s="21" t="s">
        <v>55422</v>
      </c>
      <c r="F8135" s="21" t="s">
        <v>15060</v>
      </c>
    </row>
    <row r="8136" spans="1:6" ht="32" customHeight="1">
      <c r="A8136" s="19" t="s">
        <v>55423</v>
      </c>
      <c r="B8136" s="20" t="s">
        <v>55424</v>
      </c>
      <c r="C8136" s="21" t="s">
        <v>55425</v>
      </c>
      <c r="D8136" s="21" t="s">
        <v>55426</v>
      </c>
      <c r="E8136" s="21" t="s">
        <v>55427</v>
      </c>
      <c r="F8136" s="21" t="s">
        <v>15060</v>
      </c>
    </row>
    <row r="8137" spans="1:6" ht="32" customHeight="1">
      <c r="A8137" s="19" t="s">
        <v>55428</v>
      </c>
      <c r="B8137" s="20" t="s">
        <v>55429</v>
      </c>
      <c r="C8137" s="21" t="s">
        <v>55430</v>
      </c>
      <c r="D8137" s="21" t="s">
        <v>55431</v>
      </c>
      <c r="E8137" s="21" t="s">
        <v>55432</v>
      </c>
      <c r="F8137" s="21" t="s">
        <v>15060</v>
      </c>
    </row>
    <row r="8138" spans="1:6" ht="32" customHeight="1">
      <c r="A8138" s="19" t="s">
        <v>55433</v>
      </c>
      <c r="B8138" s="20" t="s">
        <v>55434</v>
      </c>
      <c r="C8138" s="21" t="s">
        <v>55435</v>
      </c>
      <c r="D8138" s="21" t="s">
        <v>55436</v>
      </c>
      <c r="E8138" s="21" t="s">
        <v>55437</v>
      </c>
      <c r="F8138" s="21" t="s">
        <v>15060</v>
      </c>
    </row>
    <row r="8139" spans="1:6" ht="32" customHeight="1">
      <c r="A8139" s="19" t="s">
        <v>55438</v>
      </c>
      <c r="B8139" s="20" t="s">
        <v>55439</v>
      </c>
      <c r="C8139" s="21" t="s">
        <v>55440</v>
      </c>
      <c r="D8139" s="21" t="s">
        <v>55441</v>
      </c>
      <c r="E8139" s="21" t="s">
        <v>55442</v>
      </c>
      <c r="F8139" s="21" t="s">
        <v>15060</v>
      </c>
    </row>
    <row r="8140" spans="1:6" ht="32" customHeight="1">
      <c r="A8140" s="19" t="s">
        <v>55443</v>
      </c>
      <c r="B8140" s="20" t="s">
        <v>55444</v>
      </c>
      <c r="C8140" s="21" t="s">
        <v>55445</v>
      </c>
      <c r="D8140" s="21" t="s">
        <v>55446</v>
      </c>
      <c r="E8140" s="21" t="s">
        <v>55447</v>
      </c>
      <c r="F8140" s="21" t="s">
        <v>15060</v>
      </c>
    </row>
    <row r="8141" spans="1:6" ht="32" customHeight="1">
      <c r="A8141" s="19" t="s">
        <v>55448</v>
      </c>
      <c r="B8141" s="20" t="s">
        <v>55449</v>
      </c>
      <c r="C8141" s="21" t="s">
        <v>55450</v>
      </c>
      <c r="D8141" s="21" t="s">
        <v>55451</v>
      </c>
      <c r="E8141" s="21" t="s">
        <v>55452</v>
      </c>
      <c r="F8141" s="21" t="s">
        <v>15060</v>
      </c>
    </row>
    <row r="8142" spans="1:6" ht="32" customHeight="1">
      <c r="A8142" s="19" t="s">
        <v>55453</v>
      </c>
      <c r="B8142" s="20" t="s">
        <v>55454</v>
      </c>
      <c r="C8142" s="21" t="s">
        <v>55455</v>
      </c>
      <c r="D8142" s="21" t="s">
        <v>55456</v>
      </c>
      <c r="E8142" s="21" t="s">
        <v>55457</v>
      </c>
      <c r="F8142" s="21" t="s">
        <v>15060</v>
      </c>
    </row>
    <row r="8143" spans="1:6" ht="32" customHeight="1">
      <c r="A8143" s="19" t="s">
        <v>55458</v>
      </c>
      <c r="B8143" s="20" t="s">
        <v>55459</v>
      </c>
      <c r="C8143" s="21" t="s">
        <v>55460</v>
      </c>
      <c r="D8143" s="21" t="s">
        <v>55461</v>
      </c>
      <c r="E8143" s="21" t="s">
        <v>55462</v>
      </c>
      <c r="F8143" s="21" t="s">
        <v>15060</v>
      </c>
    </row>
    <row r="8144" spans="1:6" ht="32" customHeight="1">
      <c r="A8144" s="19" t="s">
        <v>55463</v>
      </c>
      <c r="B8144" s="20" t="s">
        <v>55464</v>
      </c>
      <c r="C8144" s="21" t="s">
        <v>55465</v>
      </c>
      <c r="D8144" s="21" t="s">
        <v>55466</v>
      </c>
      <c r="E8144" s="21" t="s">
        <v>55467</v>
      </c>
      <c r="F8144" s="21" t="s">
        <v>15060</v>
      </c>
    </row>
    <row r="8145" spans="1:6" ht="32" customHeight="1">
      <c r="A8145" s="19" t="s">
        <v>55468</v>
      </c>
      <c r="B8145" s="20" t="s">
        <v>55469</v>
      </c>
      <c r="C8145" s="21" t="s">
        <v>55470</v>
      </c>
      <c r="D8145" s="21" t="s">
        <v>55471</v>
      </c>
      <c r="E8145" s="21" t="s">
        <v>55472</v>
      </c>
      <c r="F8145" s="21" t="s">
        <v>15060</v>
      </c>
    </row>
    <row r="8146" spans="1:6" ht="32" customHeight="1">
      <c r="A8146" s="19" t="s">
        <v>55473</v>
      </c>
      <c r="B8146" s="20" t="s">
        <v>55474</v>
      </c>
      <c r="C8146" s="21" t="s">
        <v>55475</v>
      </c>
      <c r="D8146" s="21" t="s">
        <v>55476</v>
      </c>
      <c r="E8146" s="21" t="s">
        <v>55477</v>
      </c>
      <c r="F8146" s="21" t="s">
        <v>15060</v>
      </c>
    </row>
    <row r="8147" spans="1:6" ht="32" customHeight="1">
      <c r="A8147" s="19" t="s">
        <v>55478</v>
      </c>
      <c r="B8147" s="20" t="s">
        <v>55479</v>
      </c>
      <c r="C8147" s="21" t="s">
        <v>55480</v>
      </c>
      <c r="D8147" s="21" t="s">
        <v>55481</v>
      </c>
      <c r="E8147" s="21" t="s">
        <v>55482</v>
      </c>
      <c r="F8147" s="21" t="s">
        <v>15060</v>
      </c>
    </row>
    <row r="8148" spans="1:6" ht="32" customHeight="1">
      <c r="A8148" s="19" t="s">
        <v>55483</v>
      </c>
      <c r="B8148" s="20" t="s">
        <v>55484</v>
      </c>
      <c r="C8148" s="21" t="s">
        <v>55485</v>
      </c>
      <c r="D8148" s="21" t="s">
        <v>55486</v>
      </c>
      <c r="E8148" s="21" t="s">
        <v>55487</v>
      </c>
      <c r="F8148" s="21" t="s">
        <v>15060</v>
      </c>
    </row>
    <row r="8149" spans="1:6" ht="32" customHeight="1">
      <c r="A8149" s="19" t="s">
        <v>55488</v>
      </c>
      <c r="B8149" s="20" t="s">
        <v>55489</v>
      </c>
      <c r="C8149" s="21" t="s">
        <v>55490</v>
      </c>
      <c r="D8149" s="21" t="s">
        <v>55491</v>
      </c>
      <c r="E8149" s="21" t="s">
        <v>55492</v>
      </c>
      <c r="F8149" s="21" t="s">
        <v>15060</v>
      </c>
    </row>
    <row r="8150" spans="1:6" ht="32" customHeight="1">
      <c r="A8150" s="19" t="s">
        <v>55493</v>
      </c>
      <c r="B8150" s="20" t="s">
        <v>55494</v>
      </c>
      <c r="C8150" s="21" t="s">
        <v>55495</v>
      </c>
      <c r="D8150" s="21" t="s">
        <v>55496</v>
      </c>
      <c r="E8150" s="21" t="s">
        <v>55497</v>
      </c>
      <c r="F8150" s="21" t="s">
        <v>15060</v>
      </c>
    </row>
    <row r="8151" spans="1:6" ht="32" customHeight="1">
      <c r="A8151" s="19" t="s">
        <v>55498</v>
      </c>
      <c r="B8151" s="20" t="s">
        <v>55499</v>
      </c>
      <c r="C8151" s="21" t="s">
        <v>55500</v>
      </c>
      <c r="D8151" s="21" t="s">
        <v>55501</v>
      </c>
      <c r="E8151" s="21" t="s">
        <v>55502</v>
      </c>
      <c r="F8151" s="21" t="s">
        <v>15060</v>
      </c>
    </row>
    <row r="8152" spans="1:6" ht="32" customHeight="1">
      <c r="A8152" s="19" t="s">
        <v>55503</v>
      </c>
      <c r="B8152" s="20" t="s">
        <v>55504</v>
      </c>
      <c r="C8152" s="21" t="s">
        <v>55505</v>
      </c>
      <c r="D8152" s="21" t="s">
        <v>55506</v>
      </c>
      <c r="E8152" s="21" t="s">
        <v>55507</v>
      </c>
      <c r="F8152" s="21" t="s">
        <v>15060</v>
      </c>
    </row>
    <row r="8153" spans="1:6" ht="32" customHeight="1">
      <c r="A8153" s="19" t="s">
        <v>55508</v>
      </c>
      <c r="B8153" s="20" t="s">
        <v>55509</v>
      </c>
      <c r="C8153" s="21" t="s">
        <v>55510</v>
      </c>
      <c r="D8153" s="21" t="s">
        <v>55511</v>
      </c>
      <c r="E8153" s="21" t="s">
        <v>55512</v>
      </c>
      <c r="F8153" s="21" t="s">
        <v>15060</v>
      </c>
    </row>
    <row r="8154" spans="1:6" ht="32" customHeight="1">
      <c r="A8154" s="19" t="s">
        <v>55513</v>
      </c>
      <c r="B8154" s="20" t="s">
        <v>55514</v>
      </c>
      <c r="C8154" s="21" t="s">
        <v>55515</v>
      </c>
      <c r="D8154" s="21" t="s">
        <v>55516</v>
      </c>
      <c r="E8154" s="21" t="s">
        <v>55517</v>
      </c>
      <c r="F8154" s="21" t="s">
        <v>15060</v>
      </c>
    </row>
    <row r="8155" spans="1:6" ht="32" customHeight="1">
      <c r="A8155" s="19" t="s">
        <v>55518</v>
      </c>
      <c r="B8155" s="20" t="s">
        <v>55519</v>
      </c>
      <c r="C8155" s="21" t="s">
        <v>55520</v>
      </c>
      <c r="D8155" s="21" t="s">
        <v>55521</v>
      </c>
      <c r="E8155" s="22">
        <v>100</v>
      </c>
      <c r="F8155" s="21" t="s">
        <v>15060</v>
      </c>
    </row>
    <row r="8156" spans="1:6" ht="32" customHeight="1">
      <c r="A8156" s="19" t="s">
        <v>55522</v>
      </c>
      <c r="B8156" s="20" t="s">
        <v>55523</v>
      </c>
      <c r="C8156" s="21" t="s">
        <v>55524</v>
      </c>
      <c r="D8156" s="21" t="s">
        <v>55525</v>
      </c>
      <c r="E8156" s="21" t="s">
        <v>55526</v>
      </c>
      <c r="F8156" s="21" t="s">
        <v>15060</v>
      </c>
    </row>
    <row r="8157" spans="1:6" ht="32" customHeight="1">
      <c r="A8157" s="19" t="s">
        <v>55527</v>
      </c>
      <c r="B8157" s="20" t="s">
        <v>55528</v>
      </c>
      <c r="C8157" s="21" t="s">
        <v>55529</v>
      </c>
      <c r="D8157" s="21" t="s">
        <v>55530</v>
      </c>
      <c r="E8157" s="21" t="s">
        <v>55531</v>
      </c>
      <c r="F8157" s="21" t="s">
        <v>15060</v>
      </c>
    </row>
    <row r="8158" spans="1:6" ht="32" customHeight="1">
      <c r="A8158" s="19" t="s">
        <v>55532</v>
      </c>
      <c r="B8158" s="20" t="s">
        <v>55533</v>
      </c>
      <c r="C8158" s="21" t="s">
        <v>55534</v>
      </c>
      <c r="D8158" s="21" t="s">
        <v>55535</v>
      </c>
      <c r="E8158" s="21" t="s">
        <v>55536</v>
      </c>
      <c r="F8158" s="21" t="s">
        <v>15060</v>
      </c>
    </row>
    <row r="8159" spans="1:6" ht="32" customHeight="1">
      <c r="A8159" s="19" t="s">
        <v>55537</v>
      </c>
      <c r="B8159" s="20" t="s">
        <v>55538</v>
      </c>
      <c r="C8159" s="21" t="s">
        <v>55539</v>
      </c>
      <c r="D8159" s="21" t="s">
        <v>55540</v>
      </c>
      <c r="E8159" s="21" t="s">
        <v>55541</v>
      </c>
      <c r="F8159" s="21" t="s">
        <v>15060</v>
      </c>
    </row>
    <row r="8160" spans="1:6" ht="32" customHeight="1">
      <c r="A8160" s="19" t="s">
        <v>55542</v>
      </c>
      <c r="B8160" s="20" t="s">
        <v>55543</v>
      </c>
      <c r="C8160" s="21" t="s">
        <v>55544</v>
      </c>
      <c r="D8160" s="21" t="s">
        <v>55545</v>
      </c>
      <c r="E8160" s="21" t="s">
        <v>55546</v>
      </c>
      <c r="F8160" s="21" t="s">
        <v>15060</v>
      </c>
    </row>
    <row r="8161" spans="1:6" ht="32" customHeight="1">
      <c r="A8161" s="19" t="s">
        <v>55547</v>
      </c>
      <c r="B8161" s="20" t="s">
        <v>55548</v>
      </c>
      <c r="C8161" s="21" t="s">
        <v>55549</v>
      </c>
      <c r="D8161" s="21" t="s">
        <v>55550</v>
      </c>
      <c r="E8161" s="21" t="s">
        <v>55551</v>
      </c>
      <c r="F8161" s="21" t="s">
        <v>15060</v>
      </c>
    </row>
    <row r="8162" spans="1:6" ht="32" customHeight="1">
      <c r="A8162" s="19" t="s">
        <v>55552</v>
      </c>
      <c r="B8162" s="20" t="s">
        <v>55553</v>
      </c>
      <c r="C8162" s="21" t="s">
        <v>55554</v>
      </c>
      <c r="D8162" s="21" t="s">
        <v>55555</v>
      </c>
      <c r="E8162" s="21" t="s">
        <v>55556</v>
      </c>
      <c r="F8162" s="21" t="s">
        <v>15060</v>
      </c>
    </row>
    <row r="8163" spans="1:6" ht="32" customHeight="1">
      <c r="A8163" s="19" t="s">
        <v>55557</v>
      </c>
      <c r="B8163" s="20" t="s">
        <v>55558</v>
      </c>
      <c r="C8163" s="21" t="s">
        <v>55559</v>
      </c>
      <c r="D8163" s="21" t="s">
        <v>55560</v>
      </c>
      <c r="E8163" s="21" t="s">
        <v>55561</v>
      </c>
      <c r="F8163" s="21" t="s">
        <v>15060</v>
      </c>
    </row>
    <row r="8164" spans="1:6" ht="32" customHeight="1">
      <c r="A8164" s="19" t="s">
        <v>55562</v>
      </c>
      <c r="B8164" s="20" t="s">
        <v>55563</v>
      </c>
      <c r="C8164" s="21" t="s">
        <v>55564</v>
      </c>
      <c r="D8164" s="21" t="s">
        <v>55565</v>
      </c>
      <c r="E8164" s="21" t="s">
        <v>55566</v>
      </c>
      <c r="F8164" s="21" t="s">
        <v>15060</v>
      </c>
    </row>
    <row r="8165" spans="1:6" ht="32" customHeight="1">
      <c r="A8165" s="19" t="s">
        <v>55567</v>
      </c>
      <c r="B8165" s="20" t="s">
        <v>55568</v>
      </c>
      <c r="C8165" s="21" t="s">
        <v>55569</v>
      </c>
      <c r="D8165" s="21" t="s">
        <v>55570</v>
      </c>
      <c r="E8165" s="21" t="s">
        <v>55571</v>
      </c>
      <c r="F8165" s="21" t="s">
        <v>15060</v>
      </c>
    </row>
    <row r="8166" spans="1:6" ht="32" customHeight="1">
      <c r="A8166" s="19" t="s">
        <v>55572</v>
      </c>
      <c r="B8166" s="20" t="s">
        <v>55573</v>
      </c>
      <c r="C8166" s="21" t="s">
        <v>55574</v>
      </c>
      <c r="D8166" s="21" t="s">
        <v>55575</v>
      </c>
      <c r="E8166" s="21" t="s">
        <v>55576</v>
      </c>
      <c r="F8166" s="21" t="s">
        <v>15060</v>
      </c>
    </row>
    <row r="8167" spans="1:6" ht="32" customHeight="1">
      <c r="A8167" s="19" t="s">
        <v>55577</v>
      </c>
      <c r="B8167" s="20" t="s">
        <v>55578</v>
      </c>
      <c r="C8167" s="21" t="s">
        <v>55579</v>
      </c>
      <c r="D8167" s="21" t="s">
        <v>55580</v>
      </c>
      <c r="E8167" s="21" t="s">
        <v>55581</v>
      </c>
      <c r="F8167" s="21" t="s">
        <v>15060</v>
      </c>
    </row>
    <row r="8168" spans="1:6" ht="32" customHeight="1">
      <c r="A8168" s="19" t="s">
        <v>55582</v>
      </c>
      <c r="B8168" s="20" t="s">
        <v>55583</v>
      </c>
      <c r="C8168" s="21" t="s">
        <v>55584</v>
      </c>
      <c r="D8168" s="21" t="s">
        <v>55585</v>
      </c>
      <c r="E8168" s="21" t="s">
        <v>55586</v>
      </c>
      <c r="F8168" s="21" t="s">
        <v>15060</v>
      </c>
    </row>
    <row r="8169" spans="1:6" ht="32" customHeight="1">
      <c r="A8169" s="19" t="s">
        <v>55587</v>
      </c>
      <c r="B8169" s="20" t="s">
        <v>55588</v>
      </c>
      <c r="C8169" s="21" t="s">
        <v>55589</v>
      </c>
      <c r="D8169" s="21" t="s">
        <v>55590</v>
      </c>
      <c r="E8169" s="21" t="s">
        <v>55591</v>
      </c>
      <c r="F8169" s="21" t="s">
        <v>15060</v>
      </c>
    </row>
    <row r="8170" spans="1:6" ht="32" customHeight="1">
      <c r="A8170" s="19" t="s">
        <v>55592</v>
      </c>
      <c r="B8170" s="20" t="s">
        <v>55593</v>
      </c>
      <c r="C8170" s="21" t="s">
        <v>55594</v>
      </c>
      <c r="D8170" s="21" t="s">
        <v>55595</v>
      </c>
      <c r="E8170" s="21" t="s">
        <v>55596</v>
      </c>
      <c r="F8170" s="21" t="s">
        <v>15060</v>
      </c>
    </row>
    <row r="8171" spans="1:6" ht="32" customHeight="1">
      <c r="A8171" s="19" t="s">
        <v>55597</v>
      </c>
      <c r="B8171" s="20" t="s">
        <v>55598</v>
      </c>
      <c r="C8171" s="21" t="s">
        <v>55599</v>
      </c>
      <c r="D8171" s="21" t="s">
        <v>55600</v>
      </c>
      <c r="E8171" s="21" t="s">
        <v>55601</v>
      </c>
      <c r="F8171" s="21" t="s">
        <v>15060</v>
      </c>
    </row>
    <row r="8172" spans="1:6" ht="32" customHeight="1">
      <c r="A8172" s="19" t="s">
        <v>55602</v>
      </c>
      <c r="B8172" s="20" t="s">
        <v>55603</v>
      </c>
      <c r="C8172" s="21" t="s">
        <v>55604</v>
      </c>
      <c r="D8172" s="21" t="s">
        <v>55605</v>
      </c>
      <c r="E8172" s="21" t="s">
        <v>55606</v>
      </c>
      <c r="F8172" s="21" t="s">
        <v>15060</v>
      </c>
    </row>
    <row r="8173" spans="1:6" ht="32" customHeight="1">
      <c r="A8173" s="19" t="s">
        <v>55607</v>
      </c>
      <c r="B8173" s="20" t="s">
        <v>55608</v>
      </c>
      <c r="C8173" s="21" t="s">
        <v>55609</v>
      </c>
      <c r="D8173" s="21" t="s">
        <v>55610</v>
      </c>
      <c r="E8173" s="21" t="s">
        <v>55611</v>
      </c>
      <c r="F8173" s="21" t="s">
        <v>15060</v>
      </c>
    </row>
    <row r="8174" spans="1:6" ht="32" customHeight="1">
      <c r="A8174" s="19" t="s">
        <v>55612</v>
      </c>
      <c r="B8174" s="20" t="s">
        <v>55613</v>
      </c>
      <c r="C8174" s="21" t="s">
        <v>55614</v>
      </c>
      <c r="D8174" s="21" t="s">
        <v>55615</v>
      </c>
      <c r="E8174" s="21" t="s">
        <v>55616</v>
      </c>
      <c r="F8174" s="21" t="s">
        <v>15060</v>
      </c>
    </row>
    <row r="8175" spans="1:6" ht="32" customHeight="1">
      <c r="A8175" s="19" t="s">
        <v>55617</v>
      </c>
      <c r="B8175" s="20" t="s">
        <v>55618</v>
      </c>
      <c r="C8175" s="21" t="s">
        <v>55619</v>
      </c>
      <c r="D8175" s="21" t="s">
        <v>55620</v>
      </c>
      <c r="E8175" s="21" t="s">
        <v>55621</v>
      </c>
      <c r="F8175" s="21" t="s">
        <v>15060</v>
      </c>
    </row>
    <row r="8176" spans="1:6" ht="32" customHeight="1">
      <c r="A8176" s="19" t="s">
        <v>55622</v>
      </c>
      <c r="B8176" s="20" t="s">
        <v>55623</v>
      </c>
      <c r="C8176" s="21" t="s">
        <v>55624</v>
      </c>
      <c r="D8176" s="21" t="s">
        <v>55625</v>
      </c>
      <c r="E8176" s="21" t="s">
        <v>55626</v>
      </c>
      <c r="F8176" s="21" t="s">
        <v>15060</v>
      </c>
    </row>
    <row r="8177" spans="1:6" ht="32" customHeight="1">
      <c r="A8177" s="19" t="s">
        <v>55627</v>
      </c>
      <c r="B8177" s="20" t="s">
        <v>55628</v>
      </c>
      <c r="C8177" s="21" t="s">
        <v>55629</v>
      </c>
      <c r="D8177" s="21" t="s">
        <v>55630</v>
      </c>
      <c r="E8177" s="21" t="s">
        <v>55631</v>
      </c>
      <c r="F8177" s="21" t="s">
        <v>15060</v>
      </c>
    </row>
    <row r="8178" spans="1:6" ht="32" customHeight="1">
      <c r="A8178" s="19" t="s">
        <v>55632</v>
      </c>
      <c r="B8178" s="20" t="s">
        <v>55633</v>
      </c>
      <c r="C8178" s="21" t="s">
        <v>55634</v>
      </c>
      <c r="D8178" s="21" t="s">
        <v>55635</v>
      </c>
      <c r="E8178" s="21" t="s">
        <v>55636</v>
      </c>
      <c r="F8178" s="21" t="s">
        <v>15060</v>
      </c>
    </row>
    <row r="8179" spans="1:6" ht="32" customHeight="1">
      <c r="A8179" s="19" t="s">
        <v>55637</v>
      </c>
      <c r="B8179" s="20" t="s">
        <v>55638</v>
      </c>
      <c r="C8179" s="21" t="s">
        <v>55639</v>
      </c>
      <c r="D8179" s="21" t="s">
        <v>55640</v>
      </c>
      <c r="E8179" s="21" t="s">
        <v>55641</v>
      </c>
      <c r="F8179" s="21" t="s">
        <v>15060</v>
      </c>
    </row>
    <row r="8180" spans="1:6" ht="32" customHeight="1">
      <c r="A8180" s="19" t="s">
        <v>55642</v>
      </c>
      <c r="B8180" s="20" t="s">
        <v>55643</v>
      </c>
      <c r="C8180" s="21" t="s">
        <v>55644</v>
      </c>
      <c r="D8180" s="21" t="s">
        <v>55645</v>
      </c>
      <c r="E8180" s="21" t="s">
        <v>55646</v>
      </c>
      <c r="F8180" s="21" t="s">
        <v>15060</v>
      </c>
    </row>
    <row r="8181" spans="1:6" ht="32" customHeight="1">
      <c r="A8181" s="19" t="s">
        <v>55647</v>
      </c>
      <c r="B8181" s="20" t="s">
        <v>55648</v>
      </c>
      <c r="C8181" s="21" t="s">
        <v>55649</v>
      </c>
      <c r="D8181" s="21" t="s">
        <v>55650</v>
      </c>
      <c r="E8181" s="21" t="s">
        <v>55651</v>
      </c>
      <c r="F8181" s="21" t="s">
        <v>15060</v>
      </c>
    </row>
    <row r="8182" spans="1:6" ht="32" customHeight="1">
      <c r="A8182" s="19" t="s">
        <v>55652</v>
      </c>
      <c r="B8182" s="20" t="s">
        <v>55653</v>
      </c>
      <c r="C8182" s="21" t="s">
        <v>55654</v>
      </c>
      <c r="D8182" s="21" t="s">
        <v>55655</v>
      </c>
      <c r="E8182" s="21" t="s">
        <v>55656</v>
      </c>
      <c r="F8182" s="21" t="s">
        <v>15060</v>
      </c>
    </row>
    <row r="8183" spans="1:6" ht="32" customHeight="1">
      <c r="A8183" s="19" t="s">
        <v>55657</v>
      </c>
      <c r="B8183" s="20" t="s">
        <v>55658</v>
      </c>
      <c r="C8183" s="21" t="s">
        <v>55659</v>
      </c>
      <c r="D8183" s="21" t="s">
        <v>55660</v>
      </c>
      <c r="E8183" s="21" t="s">
        <v>55661</v>
      </c>
      <c r="F8183" s="21" t="s">
        <v>15060</v>
      </c>
    </row>
    <row r="8184" spans="1:6" ht="32" customHeight="1">
      <c r="A8184" s="19" t="s">
        <v>55662</v>
      </c>
      <c r="B8184" s="20" t="s">
        <v>55663</v>
      </c>
      <c r="C8184" s="21" t="s">
        <v>55664</v>
      </c>
      <c r="D8184" s="21" t="s">
        <v>55665</v>
      </c>
      <c r="E8184" s="21" t="s">
        <v>55666</v>
      </c>
      <c r="F8184" s="21" t="s">
        <v>15060</v>
      </c>
    </row>
    <row r="8185" spans="1:6" ht="32" customHeight="1">
      <c r="A8185" s="19" t="s">
        <v>55667</v>
      </c>
      <c r="B8185" s="20" t="s">
        <v>55668</v>
      </c>
      <c r="C8185" s="21" t="s">
        <v>55669</v>
      </c>
      <c r="D8185" s="21" t="s">
        <v>55670</v>
      </c>
      <c r="E8185" s="21" t="s">
        <v>55671</v>
      </c>
      <c r="F8185" s="21" t="s">
        <v>15060</v>
      </c>
    </row>
    <row r="8186" spans="1:6" ht="32" customHeight="1">
      <c r="A8186" s="19" t="s">
        <v>55672</v>
      </c>
      <c r="B8186" s="20" t="s">
        <v>55673</v>
      </c>
      <c r="C8186" s="21" t="s">
        <v>55674</v>
      </c>
      <c r="D8186" s="21" t="s">
        <v>55675</v>
      </c>
      <c r="E8186" s="21" t="s">
        <v>55676</v>
      </c>
      <c r="F8186" s="21" t="s">
        <v>15060</v>
      </c>
    </row>
    <row r="8187" spans="1:6" ht="32" customHeight="1">
      <c r="A8187" s="19" t="s">
        <v>55677</v>
      </c>
      <c r="B8187" s="20" t="s">
        <v>55678</v>
      </c>
      <c r="C8187" s="21" t="s">
        <v>55679</v>
      </c>
      <c r="D8187" s="21" t="s">
        <v>55680</v>
      </c>
      <c r="E8187" s="21" t="s">
        <v>55681</v>
      </c>
      <c r="F8187" s="21" t="s">
        <v>15060</v>
      </c>
    </row>
    <row r="8188" spans="1:6" ht="32" customHeight="1">
      <c r="A8188" s="19" t="s">
        <v>55682</v>
      </c>
      <c r="B8188" s="20" t="s">
        <v>55683</v>
      </c>
      <c r="C8188" s="21" t="s">
        <v>55684</v>
      </c>
      <c r="D8188" s="21" t="s">
        <v>55685</v>
      </c>
      <c r="E8188" s="21" t="s">
        <v>55686</v>
      </c>
      <c r="F8188" s="21" t="s">
        <v>15060</v>
      </c>
    </row>
    <row r="8189" spans="1:6" ht="32" customHeight="1">
      <c r="A8189" s="19" t="s">
        <v>55687</v>
      </c>
      <c r="B8189" s="20" t="s">
        <v>55688</v>
      </c>
      <c r="C8189" s="21" t="s">
        <v>55689</v>
      </c>
      <c r="D8189" s="21" t="s">
        <v>55690</v>
      </c>
      <c r="E8189" s="21" t="s">
        <v>55691</v>
      </c>
      <c r="F8189" s="21" t="s">
        <v>15060</v>
      </c>
    </row>
    <row r="8190" spans="1:6" ht="32" customHeight="1">
      <c r="A8190" s="19" t="s">
        <v>55692</v>
      </c>
      <c r="B8190" s="20" t="s">
        <v>55693</v>
      </c>
      <c r="C8190" s="21" t="s">
        <v>55694</v>
      </c>
      <c r="D8190" s="21" t="s">
        <v>55695</v>
      </c>
      <c r="E8190" s="21" t="s">
        <v>55696</v>
      </c>
      <c r="F8190" s="21" t="s">
        <v>15060</v>
      </c>
    </row>
    <row r="8191" spans="1:6" ht="32" customHeight="1">
      <c r="A8191" s="19" t="s">
        <v>55697</v>
      </c>
      <c r="B8191" s="20" t="s">
        <v>55698</v>
      </c>
      <c r="C8191" s="21" t="s">
        <v>55699</v>
      </c>
      <c r="D8191" s="21" t="s">
        <v>55700</v>
      </c>
      <c r="E8191" s="21" t="s">
        <v>55701</v>
      </c>
      <c r="F8191" s="21" t="s">
        <v>15060</v>
      </c>
    </row>
    <row r="8192" spans="1:6" ht="32" customHeight="1">
      <c r="A8192" s="19" t="s">
        <v>55702</v>
      </c>
      <c r="B8192" s="20" t="s">
        <v>55703</v>
      </c>
      <c r="C8192" s="21" t="s">
        <v>55704</v>
      </c>
      <c r="D8192" s="21" t="s">
        <v>55705</v>
      </c>
      <c r="E8192" s="21" t="s">
        <v>55706</v>
      </c>
      <c r="F8192" s="21" t="s">
        <v>15060</v>
      </c>
    </row>
    <row r="8193" spans="1:6" ht="32" customHeight="1">
      <c r="A8193" s="19" t="s">
        <v>55707</v>
      </c>
      <c r="B8193" s="20" t="s">
        <v>55708</v>
      </c>
      <c r="C8193" s="21" t="s">
        <v>55709</v>
      </c>
      <c r="D8193" s="21" t="s">
        <v>55710</v>
      </c>
      <c r="E8193" s="21" t="s">
        <v>55711</v>
      </c>
      <c r="F8193" s="21" t="s">
        <v>15060</v>
      </c>
    </row>
    <row r="8194" spans="1:6" ht="32" customHeight="1">
      <c r="A8194" s="19" t="s">
        <v>55712</v>
      </c>
      <c r="B8194" s="20" t="s">
        <v>55713</v>
      </c>
      <c r="C8194" s="21" t="s">
        <v>55714</v>
      </c>
      <c r="D8194" s="21" t="s">
        <v>55715</v>
      </c>
      <c r="E8194" s="21" t="s">
        <v>55716</v>
      </c>
      <c r="F8194" s="21" t="s">
        <v>15060</v>
      </c>
    </row>
    <row r="8195" spans="1:6" ht="32" customHeight="1">
      <c r="A8195" s="19" t="s">
        <v>55717</v>
      </c>
      <c r="B8195" s="20" t="s">
        <v>55718</v>
      </c>
      <c r="C8195" s="21" t="s">
        <v>55719</v>
      </c>
      <c r="D8195" s="21" t="s">
        <v>55720</v>
      </c>
      <c r="E8195" s="21" t="s">
        <v>55721</v>
      </c>
      <c r="F8195" s="21" t="s">
        <v>15060</v>
      </c>
    </row>
    <row r="8196" spans="1:6" ht="32" customHeight="1">
      <c r="A8196" s="19" t="s">
        <v>55722</v>
      </c>
      <c r="B8196" s="20" t="s">
        <v>55723</v>
      </c>
      <c r="C8196" s="21" t="s">
        <v>55724</v>
      </c>
      <c r="D8196" s="21" t="s">
        <v>55725</v>
      </c>
      <c r="E8196" s="21" t="s">
        <v>55726</v>
      </c>
      <c r="F8196" s="21" t="s">
        <v>15060</v>
      </c>
    </row>
    <row r="8197" spans="1:6" ht="32" customHeight="1">
      <c r="A8197" s="19" t="s">
        <v>55727</v>
      </c>
      <c r="B8197" s="20" t="s">
        <v>55728</v>
      </c>
      <c r="C8197" s="21" t="s">
        <v>55729</v>
      </c>
      <c r="D8197" s="21" t="s">
        <v>55730</v>
      </c>
      <c r="E8197" s="21" t="s">
        <v>55731</v>
      </c>
      <c r="F8197" s="21" t="s">
        <v>15060</v>
      </c>
    </row>
    <row r="8198" spans="1:6" ht="32" customHeight="1">
      <c r="A8198" s="19" t="s">
        <v>55732</v>
      </c>
      <c r="B8198" s="20" t="s">
        <v>55733</v>
      </c>
      <c r="C8198" s="21" t="s">
        <v>55734</v>
      </c>
      <c r="D8198" s="21" t="s">
        <v>55735</v>
      </c>
      <c r="E8198" s="21" t="s">
        <v>55736</v>
      </c>
      <c r="F8198" s="21" t="s">
        <v>15060</v>
      </c>
    </row>
    <row r="8199" spans="1:6" ht="32" customHeight="1">
      <c r="A8199" s="19" t="s">
        <v>55737</v>
      </c>
      <c r="B8199" s="20" t="s">
        <v>55738</v>
      </c>
      <c r="C8199" s="21" t="s">
        <v>55739</v>
      </c>
      <c r="D8199" s="21" t="s">
        <v>55740</v>
      </c>
      <c r="E8199" s="22">
        <v>100</v>
      </c>
      <c r="F8199" s="21" t="s">
        <v>15060</v>
      </c>
    </row>
    <row r="8200" spans="1:6" ht="32" customHeight="1">
      <c r="A8200" s="19" t="s">
        <v>55741</v>
      </c>
      <c r="B8200" s="20" t="s">
        <v>55742</v>
      </c>
      <c r="C8200" s="21" t="s">
        <v>55743</v>
      </c>
      <c r="D8200" s="21" t="s">
        <v>55744</v>
      </c>
      <c r="E8200" s="21" t="s">
        <v>55745</v>
      </c>
      <c r="F8200" s="21" t="s">
        <v>15060</v>
      </c>
    </row>
    <row r="8201" spans="1:6" ht="32" customHeight="1">
      <c r="A8201" s="19" t="s">
        <v>55746</v>
      </c>
      <c r="B8201" s="20" t="s">
        <v>55747</v>
      </c>
      <c r="C8201" s="21" t="s">
        <v>55748</v>
      </c>
      <c r="D8201" s="21" t="s">
        <v>55749</v>
      </c>
      <c r="E8201" s="21" t="s">
        <v>55750</v>
      </c>
      <c r="F8201" s="21" t="s">
        <v>15060</v>
      </c>
    </row>
    <row r="8202" spans="1:6" ht="32" customHeight="1">
      <c r="A8202" s="19" t="s">
        <v>55751</v>
      </c>
      <c r="B8202" s="20" t="s">
        <v>55752</v>
      </c>
      <c r="C8202" s="21" t="s">
        <v>55753</v>
      </c>
      <c r="D8202" s="21" t="s">
        <v>55754</v>
      </c>
      <c r="E8202" s="22">
        <v>100</v>
      </c>
      <c r="F8202" s="21" t="s">
        <v>15060</v>
      </c>
    </row>
    <row r="8203" spans="1:6" ht="32" customHeight="1">
      <c r="A8203" s="19" t="s">
        <v>55755</v>
      </c>
      <c r="B8203" s="20" t="s">
        <v>55756</v>
      </c>
      <c r="C8203" s="21" t="s">
        <v>55757</v>
      </c>
      <c r="D8203" s="21" t="s">
        <v>55758</v>
      </c>
      <c r="E8203" s="21" t="s">
        <v>55759</v>
      </c>
      <c r="F8203" s="21" t="s">
        <v>15060</v>
      </c>
    </row>
    <row r="8204" spans="1:6" ht="32" customHeight="1">
      <c r="A8204" s="19" t="s">
        <v>55760</v>
      </c>
      <c r="B8204" s="20" t="s">
        <v>55761</v>
      </c>
      <c r="C8204" s="21" t="s">
        <v>55762</v>
      </c>
      <c r="D8204" s="21" t="s">
        <v>55763</v>
      </c>
      <c r="E8204" s="21" t="s">
        <v>55764</v>
      </c>
      <c r="F8204" s="21" t="s">
        <v>15060</v>
      </c>
    </row>
    <row r="8205" spans="1:6" ht="32" customHeight="1">
      <c r="A8205" s="19" t="s">
        <v>55765</v>
      </c>
      <c r="B8205" s="20" t="s">
        <v>55766</v>
      </c>
      <c r="C8205" s="21" t="s">
        <v>55767</v>
      </c>
      <c r="D8205" s="21" t="s">
        <v>55768</v>
      </c>
      <c r="E8205" s="21" t="s">
        <v>55769</v>
      </c>
      <c r="F8205" s="21" t="s">
        <v>15060</v>
      </c>
    </row>
    <row r="8206" spans="1:6" ht="32" customHeight="1">
      <c r="A8206" s="19" t="s">
        <v>55770</v>
      </c>
      <c r="B8206" s="20" t="s">
        <v>55771</v>
      </c>
      <c r="C8206" s="21" t="s">
        <v>55772</v>
      </c>
      <c r="D8206" s="21" t="s">
        <v>55773</v>
      </c>
      <c r="E8206" s="21" t="s">
        <v>55774</v>
      </c>
      <c r="F8206" s="21" t="s">
        <v>15060</v>
      </c>
    </row>
    <row r="8207" spans="1:6" ht="32" customHeight="1">
      <c r="A8207" s="19" t="s">
        <v>55775</v>
      </c>
      <c r="B8207" s="20" t="s">
        <v>55776</v>
      </c>
      <c r="C8207" s="21" t="s">
        <v>55777</v>
      </c>
      <c r="D8207" s="21" t="s">
        <v>55778</v>
      </c>
      <c r="E8207" s="21" t="s">
        <v>55779</v>
      </c>
      <c r="F8207" s="21" t="s">
        <v>15060</v>
      </c>
    </row>
    <row r="8208" spans="1:6" ht="32" customHeight="1">
      <c r="A8208" s="19" t="s">
        <v>55780</v>
      </c>
      <c r="B8208" s="20" t="s">
        <v>55781</v>
      </c>
      <c r="C8208" s="21" t="s">
        <v>55782</v>
      </c>
      <c r="D8208" s="21" t="s">
        <v>55783</v>
      </c>
      <c r="E8208" s="21" t="s">
        <v>55784</v>
      </c>
      <c r="F8208" s="21" t="s">
        <v>15060</v>
      </c>
    </row>
    <row r="8209" spans="1:6" ht="32" customHeight="1">
      <c r="A8209" s="19" t="s">
        <v>55785</v>
      </c>
      <c r="B8209" s="20" t="s">
        <v>55786</v>
      </c>
      <c r="C8209" s="21" t="s">
        <v>55787</v>
      </c>
      <c r="D8209" s="21" t="s">
        <v>55788</v>
      </c>
      <c r="E8209" s="21" t="s">
        <v>55789</v>
      </c>
      <c r="F8209" s="21" t="s">
        <v>15060</v>
      </c>
    </row>
    <row r="8210" spans="1:6" ht="32" customHeight="1">
      <c r="A8210" s="19" t="s">
        <v>55790</v>
      </c>
      <c r="B8210" s="20" t="s">
        <v>55791</v>
      </c>
      <c r="C8210" s="21" t="s">
        <v>55792</v>
      </c>
      <c r="D8210" s="21" t="s">
        <v>55793</v>
      </c>
      <c r="E8210" s="21" t="s">
        <v>55794</v>
      </c>
      <c r="F8210" s="21" t="s">
        <v>15060</v>
      </c>
    </row>
    <row r="8211" spans="1:6" ht="32" customHeight="1">
      <c r="A8211" s="19" t="s">
        <v>55795</v>
      </c>
      <c r="B8211" s="20" t="s">
        <v>55796</v>
      </c>
      <c r="C8211" s="21" t="s">
        <v>55797</v>
      </c>
      <c r="D8211" s="21" t="s">
        <v>55798</v>
      </c>
      <c r="E8211" s="22">
        <v>100</v>
      </c>
      <c r="F8211" s="21" t="s">
        <v>15060</v>
      </c>
    </row>
    <row r="8212" spans="1:6" ht="32" customHeight="1">
      <c r="A8212" s="19" t="s">
        <v>55799</v>
      </c>
      <c r="B8212" s="20" t="s">
        <v>55800</v>
      </c>
      <c r="C8212" s="21" t="s">
        <v>55801</v>
      </c>
      <c r="D8212" s="21" t="s">
        <v>55802</v>
      </c>
      <c r="E8212" s="21" t="s">
        <v>55803</v>
      </c>
      <c r="F8212" s="21" t="s">
        <v>15060</v>
      </c>
    </row>
    <row r="8213" spans="1:6" ht="32" customHeight="1">
      <c r="A8213" s="19" t="s">
        <v>55804</v>
      </c>
      <c r="B8213" s="20" t="s">
        <v>55805</v>
      </c>
      <c r="C8213" s="21" t="s">
        <v>55806</v>
      </c>
      <c r="D8213" s="21" t="s">
        <v>55807</v>
      </c>
      <c r="E8213" s="21" t="s">
        <v>55808</v>
      </c>
      <c r="F8213" s="21" t="s">
        <v>15060</v>
      </c>
    </row>
    <row r="8214" spans="1:6" ht="32" customHeight="1">
      <c r="A8214" s="19" t="s">
        <v>55809</v>
      </c>
      <c r="B8214" s="20" t="s">
        <v>55810</v>
      </c>
      <c r="C8214" s="21" t="s">
        <v>55811</v>
      </c>
      <c r="D8214" s="21" t="s">
        <v>55812</v>
      </c>
      <c r="E8214" s="21" t="s">
        <v>55813</v>
      </c>
      <c r="F8214" s="21" t="s">
        <v>15060</v>
      </c>
    </row>
    <row r="8215" spans="1:6" ht="32" customHeight="1">
      <c r="A8215" s="19" t="s">
        <v>55814</v>
      </c>
      <c r="B8215" s="20" t="s">
        <v>55815</v>
      </c>
      <c r="C8215" s="21" t="s">
        <v>55816</v>
      </c>
      <c r="D8215" s="21" t="s">
        <v>55817</v>
      </c>
      <c r="E8215" s="21" t="s">
        <v>55818</v>
      </c>
      <c r="F8215" s="21" t="s">
        <v>15060</v>
      </c>
    </row>
    <row r="8216" spans="1:6" ht="32" customHeight="1">
      <c r="A8216" s="19" t="s">
        <v>55819</v>
      </c>
      <c r="B8216" s="20" t="s">
        <v>55820</v>
      </c>
      <c r="C8216" s="21" t="s">
        <v>55821</v>
      </c>
      <c r="D8216" s="21" t="s">
        <v>55822</v>
      </c>
      <c r="E8216" s="21" t="s">
        <v>55823</v>
      </c>
      <c r="F8216" s="21" t="s">
        <v>15060</v>
      </c>
    </row>
    <row r="8217" spans="1:6" ht="32" customHeight="1">
      <c r="A8217" s="19" t="s">
        <v>55824</v>
      </c>
      <c r="B8217" s="20" t="s">
        <v>55825</v>
      </c>
      <c r="C8217" s="21" t="s">
        <v>55826</v>
      </c>
      <c r="D8217" s="21" t="s">
        <v>55827</v>
      </c>
      <c r="E8217" s="21" t="s">
        <v>55828</v>
      </c>
      <c r="F8217" s="21" t="s">
        <v>15060</v>
      </c>
    </row>
    <row r="8218" spans="1:6" ht="32" customHeight="1">
      <c r="A8218" s="19" t="s">
        <v>55829</v>
      </c>
      <c r="B8218" s="20" t="s">
        <v>55830</v>
      </c>
      <c r="C8218" s="21" t="s">
        <v>55831</v>
      </c>
      <c r="D8218" s="21" t="s">
        <v>55832</v>
      </c>
      <c r="E8218" s="21" t="s">
        <v>55833</v>
      </c>
      <c r="F8218" s="21" t="s">
        <v>15060</v>
      </c>
    </row>
    <row r="8219" spans="1:6" ht="32" customHeight="1">
      <c r="A8219" s="19" t="s">
        <v>55834</v>
      </c>
      <c r="B8219" s="20" t="s">
        <v>55835</v>
      </c>
      <c r="C8219" s="21" t="s">
        <v>55836</v>
      </c>
      <c r="D8219" s="21" t="s">
        <v>55837</v>
      </c>
      <c r="E8219" s="21" t="s">
        <v>55838</v>
      </c>
      <c r="F8219" s="21" t="s">
        <v>15060</v>
      </c>
    </row>
    <row r="8220" spans="1:6" ht="32" customHeight="1">
      <c r="A8220" s="19" t="s">
        <v>55839</v>
      </c>
      <c r="B8220" s="20" t="s">
        <v>55840</v>
      </c>
      <c r="C8220" s="21" t="s">
        <v>55841</v>
      </c>
      <c r="D8220" s="21" t="s">
        <v>55842</v>
      </c>
      <c r="E8220" s="21" t="s">
        <v>55843</v>
      </c>
      <c r="F8220" s="21" t="s">
        <v>15060</v>
      </c>
    </row>
    <row r="8221" spans="1:6" ht="32" customHeight="1">
      <c r="A8221" s="19" t="s">
        <v>55844</v>
      </c>
      <c r="B8221" s="20" t="s">
        <v>55845</v>
      </c>
      <c r="C8221" s="21" t="s">
        <v>55846</v>
      </c>
      <c r="D8221" s="21" t="s">
        <v>55847</v>
      </c>
      <c r="E8221" s="21" t="s">
        <v>55848</v>
      </c>
      <c r="F8221" s="21" t="s">
        <v>15060</v>
      </c>
    </row>
    <row r="8222" spans="1:6" ht="32" customHeight="1">
      <c r="A8222" s="19" t="s">
        <v>55849</v>
      </c>
      <c r="B8222" s="20" t="s">
        <v>55850</v>
      </c>
      <c r="C8222" s="21" t="s">
        <v>55851</v>
      </c>
      <c r="D8222" s="21" t="s">
        <v>55852</v>
      </c>
      <c r="E8222" s="21" t="s">
        <v>55853</v>
      </c>
      <c r="F8222" s="21" t="s">
        <v>15060</v>
      </c>
    </row>
    <row r="8223" spans="1:6" ht="32" customHeight="1">
      <c r="A8223" s="19" t="s">
        <v>55854</v>
      </c>
      <c r="B8223" s="20" t="s">
        <v>55855</v>
      </c>
      <c r="C8223" s="21" t="s">
        <v>55856</v>
      </c>
      <c r="D8223" s="21" t="s">
        <v>55857</v>
      </c>
      <c r="E8223" s="21" t="s">
        <v>55858</v>
      </c>
      <c r="F8223" s="21" t="s">
        <v>15060</v>
      </c>
    </row>
    <row r="8224" spans="1:6" ht="32" customHeight="1">
      <c r="A8224" s="19" t="s">
        <v>55859</v>
      </c>
      <c r="B8224" s="20" t="s">
        <v>55860</v>
      </c>
      <c r="C8224" s="21" t="s">
        <v>55861</v>
      </c>
      <c r="D8224" s="21" t="s">
        <v>55862</v>
      </c>
      <c r="E8224" s="21" t="s">
        <v>55863</v>
      </c>
      <c r="F8224" s="21" t="s">
        <v>15060</v>
      </c>
    </row>
    <row r="8225" spans="1:6" ht="32" customHeight="1">
      <c r="A8225" s="19" t="s">
        <v>55864</v>
      </c>
      <c r="B8225" s="20" t="s">
        <v>55865</v>
      </c>
      <c r="C8225" s="21" t="s">
        <v>55866</v>
      </c>
      <c r="D8225" s="21" t="s">
        <v>55867</v>
      </c>
      <c r="E8225" s="21" t="s">
        <v>55868</v>
      </c>
      <c r="F8225" s="21" t="s">
        <v>15060</v>
      </c>
    </row>
    <row r="8226" spans="1:6" ht="32" customHeight="1">
      <c r="A8226" s="19" t="s">
        <v>55869</v>
      </c>
      <c r="B8226" s="20" t="s">
        <v>55870</v>
      </c>
      <c r="C8226" s="21" t="s">
        <v>55871</v>
      </c>
      <c r="D8226" s="21" t="s">
        <v>55872</v>
      </c>
      <c r="E8226" s="21" t="s">
        <v>55873</v>
      </c>
      <c r="F8226" s="21" t="s">
        <v>15060</v>
      </c>
    </row>
    <row r="8227" spans="1:6" ht="32" customHeight="1">
      <c r="A8227" s="19" t="s">
        <v>55874</v>
      </c>
      <c r="B8227" s="20" t="s">
        <v>55875</v>
      </c>
      <c r="C8227" s="21" t="s">
        <v>55876</v>
      </c>
      <c r="D8227" s="21" t="s">
        <v>55877</v>
      </c>
      <c r="E8227" s="21" t="s">
        <v>55878</v>
      </c>
      <c r="F8227" s="21" t="s">
        <v>15060</v>
      </c>
    </row>
    <row r="8228" spans="1:6" ht="32" customHeight="1">
      <c r="A8228" s="19" t="s">
        <v>55879</v>
      </c>
      <c r="B8228" s="20" t="s">
        <v>55880</v>
      </c>
      <c r="C8228" s="21" t="s">
        <v>55881</v>
      </c>
      <c r="D8228" s="21" t="s">
        <v>55882</v>
      </c>
      <c r="E8228" s="21" t="s">
        <v>55883</v>
      </c>
      <c r="F8228" s="21" t="s">
        <v>15060</v>
      </c>
    </row>
    <row r="8229" spans="1:6" ht="32" customHeight="1">
      <c r="A8229" s="19" t="s">
        <v>55884</v>
      </c>
      <c r="B8229" s="20" t="s">
        <v>55885</v>
      </c>
      <c r="C8229" s="21" t="s">
        <v>55886</v>
      </c>
      <c r="D8229" s="21" t="s">
        <v>55887</v>
      </c>
      <c r="E8229" s="21" t="s">
        <v>55888</v>
      </c>
      <c r="F8229" s="21" t="s">
        <v>15060</v>
      </c>
    </row>
    <row r="8230" spans="1:6" ht="32" customHeight="1">
      <c r="A8230" s="19" t="s">
        <v>55889</v>
      </c>
      <c r="B8230" s="20" t="s">
        <v>55890</v>
      </c>
      <c r="C8230" s="21" t="s">
        <v>55891</v>
      </c>
      <c r="D8230" s="21" t="s">
        <v>55892</v>
      </c>
      <c r="E8230" s="21" t="s">
        <v>55893</v>
      </c>
      <c r="F8230" s="21" t="s">
        <v>15060</v>
      </c>
    </row>
    <row r="8231" spans="1:6" ht="32" customHeight="1">
      <c r="A8231" s="19" t="s">
        <v>55894</v>
      </c>
      <c r="B8231" s="20" t="s">
        <v>55895</v>
      </c>
      <c r="C8231" s="21" t="s">
        <v>55896</v>
      </c>
      <c r="D8231" s="21" t="s">
        <v>55897</v>
      </c>
      <c r="E8231" s="21" t="s">
        <v>55898</v>
      </c>
      <c r="F8231" s="21" t="s">
        <v>15060</v>
      </c>
    </row>
    <row r="8232" spans="1:6" ht="32" customHeight="1">
      <c r="A8232" s="19" t="s">
        <v>55899</v>
      </c>
      <c r="B8232" s="20" t="s">
        <v>55900</v>
      </c>
      <c r="C8232" s="21" t="s">
        <v>55901</v>
      </c>
      <c r="D8232" s="21" t="s">
        <v>55902</v>
      </c>
      <c r="E8232" s="21" t="s">
        <v>55903</v>
      </c>
      <c r="F8232" s="21" t="s">
        <v>15060</v>
      </c>
    </row>
    <row r="8233" spans="1:6" ht="32" customHeight="1">
      <c r="A8233" s="19" t="s">
        <v>55904</v>
      </c>
      <c r="B8233" s="20" t="s">
        <v>55905</v>
      </c>
      <c r="C8233" s="21" t="s">
        <v>55906</v>
      </c>
      <c r="D8233" s="21" t="s">
        <v>55907</v>
      </c>
      <c r="E8233" s="21" t="s">
        <v>55908</v>
      </c>
      <c r="F8233" s="21" t="s">
        <v>15060</v>
      </c>
    </row>
    <row r="8234" spans="1:6" ht="32" customHeight="1">
      <c r="A8234" s="19" t="s">
        <v>55909</v>
      </c>
      <c r="B8234" s="20" t="s">
        <v>55910</v>
      </c>
      <c r="C8234" s="21" t="s">
        <v>55911</v>
      </c>
      <c r="D8234" s="21" t="s">
        <v>55912</v>
      </c>
      <c r="E8234" s="21" t="s">
        <v>55913</v>
      </c>
      <c r="F8234" s="21" t="s">
        <v>15060</v>
      </c>
    </row>
    <row r="8235" spans="1:6" ht="32" customHeight="1">
      <c r="A8235" s="19" t="s">
        <v>55914</v>
      </c>
      <c r="B8235" s="20" t="s">
        <v>55915</v>
      </c>
      <c r="C8235" s="21" t="s">
        <v>55916</v>
      </c>
      <c r="D8235" s="21" t="s">
        <v>55917</v>
      </c>
      <c r="E8235" s="21" t="s">
        <v>55918</v>
      </c>
      <c r="F8235" s="21" t="s">
        <v>15060</v>
      </c>
    </row>
    <row r="8236" spans="1:6" ht="32" customHeight="1">
      <c r="A8236" s="19" t="s">
        <v>55919</v>
      </c>
      <c r="B8236" s="20" t="s">
        <v>55920</v>
      </c>
      <c r="C8236" s="21" t="s">
        <v>55921</v>
      </c>
      <c r="D8236" s="21" t="s">
        <v>55922</v>
      </c>
      <c r="E8236" s="21" t="s">
        <v>55923</v>
      </c>
      <c r="F8236" s="21" t="s">
        <v>15060</v>
      </c>
    </row>
    <row r="8237" spans="1:6" ht="32" customHeight="1">
      <c r="A8237" s="19" t="s">
        <v>55924</v>
      </c>
      <c r="B8237" s="20" t="s">
        <v>55925</v>
      </c>
      <c r="C8237" s="21" t="s">
        <v>55926</v>
      </c>
      <c r="D8237" s="21" t="s">
        <v>55927</v>
      </c>
      <c r="E8237" s="21" t="s">
        <v>55928</v>
      </c>
      <c r="F8237" s="21" t="s">
        <v>15060</v>
      </c>
    </row>
    <row r="8238" spans="1:6" ht="32" customHeight="1">
      <c r="A8238" s="19" t="s">
        <v>55929</v>
      </c>
      <c r="B8238" s="20" t="s">
        <v>55930</v>
      </c>
      <c r="C8238" s="21" t="s">
        <v>55931</v>
      </c>
      <c r="D8238" s="21" t="s">
        <v>55932</v>
      </c>
      <c r="E8238" s="21" t="s">
        <v>55933</v>
      </c>
      <c r="F8238" s="21" t="s">
        <v>15060</v>
      </c>
    </row>
    <row r="8239" spans="1:6" ht="32" customHeight="1">
      <c r="A8239" s="19" t="s">
        <v>55934</v>
      </c>
      <c r="B8239" s="20" t="s">
        <v>55935</v>
      </c>
      <c r="C8239" s="21" t="s">
        <v>55936</v>
      </c>
      <c r="D8239" s="21" t="s">
        <v>55937</v>
      </c>
      <c r="E8239" s="21" t="s">
        <v>55938</v>
      </c>
      <c r="F8239" s="21" t="s">
        <v>15060</v>
      </c>
    </row>
    <row r="8240" spans="1:6" ht="32" customHeight="1">
      <c r="A8240" s="19" t="s">
        <v>55939</v>
      </c>
      <c r="B8240" s="20" t="s">
        <v>55940</v>
      </c>
      <c r="C8240" s="21" t="s">
        <v>55941</v>
      </c>
      <c r="D8240" s="21" t="s">
        <v>55942</v>
      </c>
      <c r="E8240" s="21" t="s">
        <v>55943</v>
      </c>
      <c r="F8240" s="21" t="s">
        <v>15060</v>
      </c>
    </row>
    <row r="8241" spans="1:6" ht="32" customHeight="1">
      <c r="A8241" s="19" t="s">
        <v>55944</v>
      </c>
      <c r="B8241" s="20" t="s">
        <v>55945</v>
      </c>
      <c r="C8241" s="21" t="s">
        <v>55946</v>
      </c>
      <c r="D8241" s="21" t="s">
        <v>55947</v>
      </c>
      <c r="E8241" s="21" t="s">
        <v>55948</v>
      </c>
      <c r="F8241" s="21" t="s">
        <v>15060</v>
      </c>
    </row>
    <row r="8242" spans="1:6" ht="32" customHeight="1">
      <c r="A8242" s="19" t="s">
        <v>55949</v>
      </c>
      <c r="B8242" s="20" t="s">
        <v>55950</v>
      </c>
      <c r="C8242" s="21" t="s">
        <v>55951</v>
      </c>
      <c r="D8242" s="21" t="s">
        <v>55952</v>
      </c>
      <c r="E8242" s="21" t="s">
        <v>55953</v>
      </c>
      <c r="F8242" s="21" t="s">
        <v>15060</v>
      </c>
    </row>
    <row r="8243" spans="1:6" ht="32" customHeight="1">
      <c r="A8243" s="19" t="s">
        <v>55954</v>
      </c>
      <c r="B8243" s="20" t="s">
        <v>55955</v>
      </c>
      <c r="C8243" s="21" t="s">
        <v>55956</v>
      </c>
      <c r="D8243" s="21" t="s">
        <v>55957</v>
      </c>
      <c r="E8243" s="21" t="s">
        <v>55958</v>
      </c>
      <c r="F8243" s="21" t="s">
        <v>15060</v>
      </c>
    </row>
    <row r="8244" spans="1:6" ht="32" customHeight="1">
      <c r="A8244" s="19" t="s">
        <v>55959</v>
      </c>
      <c r="B8244" s="20" t="s">
        <v>55960</v>
      </c>
      <c r="C8244" s="21" t="s">
        <v>55961</v>
      </c>
      <c r="D8244" s="21" t="s">
        <v>55962</v>
      </c>
      <c r="E8244" s="21" t="s">
        <v>55963</v>
      </c>
      <c r="F8244" s="21" t="s">
        <v>15060</v>
      </c>
    </row>
    <row r="8245" spans="1:6" ht="32" customHeight="1">
      <c r="A8245" s="19" t="s">
        <v>55964</v>
      </c>
      <c r="B8245" s="20" t="s">
        <v>55965</v>
      </c>
      <c r="C8245" s="21" t="s">
        <v>55966</v>
      </c>
      <c r="D8245" s="21" t="s">
        <v>55967</v>
      </c>
      <c r="E8245" s="21" t="s">
        <v>55968</v>
      </c>
      <c r="F8245" s="21" t="s">
        <v>15060</v>
      </c>
    </row>
    <row r="8246" spans="1:6" ht="32" customHeight="1">
      <c r="A8246" s="19" t="s">
        <v>55969</v>
      </c>
      <c r="B8246" s="20" t="s">
        <v>55970</v>
      </c>
      <c r="C8246" s="21" t="s">
        <v>55971</v>
      </c>
      <c r="D8246" s="21" t="s">
        <v>55972</v>
      </c>
      <c r="E8246" s="21" t="s">
        <v>55973</v>
      </c>
      <c r="F8246" s="21" t="s">
        <v>15060</v>
      </c>
    </row>
    <row r="8247" spans="1:6" ht="32" customHeight="1">
      <c r="A8247" s="19" t="s">
        <v>55974</v>
      </c>
      <c r="B8247" s="20" t="s">
        <v>55975</v>
      </c>
      <c r="C8247" s="21" t="s">
        <v>55976</v>
      </c>
      <c r="D8247" s="21" t="s">
        <v>55977</v>
      </c>
      <c r="E8247" s="21" t="s">
        <v>55978</v>
      </c>
      <c r="F8247" s="21" t="s">
        <v>15060</v>
      </c>
    </row>
    <row r="8248" spans="1:6" ht="32" customHeight="1">
      <c r="A8248" s="19" t="s">
        <v>55979</v>
      </c>
      <c r="B8248" s="20" t="s">
        <v>55980</v>
      </c>
      <c r="C8248" s="21" t="s">
        <v>55981</v>
      </c>
      <c r="D8248" s="21" t="s">
        <v>55982</v>
      </c>
      <c r="E8248" s="21" t="s">
        <v>55983</v>
      </c>
      <c r="F8248" s="21" t="s">
        <v>15060</v>
      </c>
    </row>
    <row r="8249" spans="1:6" ht="32" customHeight="1">
      <c r="A8249" s="19" t="s">
        <v>55984</v>
      </c>
      <c r="B8249" s="20" t="s">
        <v>55985</v>
      </c>
      <c r="C8249" s="21" t="s">
        <v>55986</v>
      </c>
      <c r="D8249" s="21" t="s">
        <v>55987</v>
      </c>
      <c r="E8249" s="21" t="s">
        <v>55988</v>
      </c>
      <c r="F8249" s="21" t="s">
        <v>15060</v>
      </c>
    </row>
    <row r="8250" spans="1:6" ht="32" customHeight="1">
      <c r="A8250" s="19" t="s">
        <v>55989</v>
      </c>
      <c r="B8250" s="20" t="s">
        <v>55990</v>
      </c>
      <c r="C8250" s="21" t="s">
        <v>55991</v>
      </c>
      <c r="D8250" s="21" t="s">
        <v>55992</v>
      </c>
      <c r="E8250" s="21" t="s">
        <v>55993</v>
      </c>
      <c r="F8250" s="21" t="s">
        <v>15060</v>
      </c>
    </row>
    <row r="8251" spans="1:6" ht="32" customHeight="1">
      <c r="A8251" s="19" t="s">
        <v>55994</v>
      </c>
      <c r="B8251" s="20" t="s">
        <v>55995</v>
      </c>
      <c r="C8251" s="21" t="s">
        <v>55996</v>
      </c>
      <c r="D8251" s="21" t="s">
        <v>55997</v>
      </c>
      <c r="E8251" s="21" t="s">
        <v>55998</v>
      </c>
      <c r="F8251" s="21" t="s">
        <v>15060</v>
      </c>
    </row>
    <row r="8252" spans="1:6" ht="32" customHeight="1">
      <c r="A8252" s="19" t="s">
        <v>55999</v>
      </c>
      <c r="B8252" s="20" t="s">
        <v>56000</v>
      </c>
      <c r="C8252" s="21" t="s">
        <v>56001</v>
      </c>
      <c r="D8252" s="21" t="s">
        <v>56002</v>
      </c>
      <c r="E8252" s="21" t="s">
        <v>56003</v>
      </c>
      <c r="F8252" s="21" t="s">
        <v>15060</v>
      </c>
    </row>
    <row r="8253" spans="1:6" ht="32" customHeight="1">
      <c r="A8253" s="19" t="s">
        <v>56004</v>
      </c>
      <c r="B8253" s="20" t="s">
        <v>56005</v>
      </c>
      <c r="C8253" s="21" t="s">
        <v>56006</v>
      </c>
      <c r="D8253" s="21" t="s">
        <v>56007</v>
      </c>
      <c r="E8253" s="21" t="s">
        <v>56008</v>
      </c>
      <c r="F8253" s="21" t="s">
        <v>15060</v>
      </c>
    </row>
    <row r="8254" spans="1:6" ht="32" customHeight="1">
      <c r="A8254" s="19" t="s">
        <v>56009</v>
      </c>
      <c r="B8254" s="20" t="s">
        <v>56010</v>
      </c>
      <c r="C8254" s="21" t="s">
        <v>56011</v>
      </c>
      <c r="D8254" s="21" t="s">
        <v>56012</v>
      </c>
      <c r="E8254" s="21" t="s">
        <v>56013</v>
      </c>
      <c r="F8254" s="21" t="s">
        <v>15060</v>
      </c>
    </row>
    <row r="8255" spans="1:6" ht="32" customHeight="1">
      <c r="A8255" s="19" t="s">
        <v>56014</v>
      </c>
      <c r="B8255" s="20" t="s">
        <v>56015</v>
      </c>
      <c r="C8255" s="21" t="s">
        <v>56016</v>
      </c>
      <c r="D8255" s="21" t="s">
        <v>56017</v>
      </c>
      <c r="E8255" s="21" t="s">
        <v>56018</v>
      </c>
      <c r="F8255" s="21" t="s">
        <v>15060</v>
      </c>
    </row>
    <row r="8256" spans="1:6" ht="32" customHeight="1">
      <c r="A8256" s="19" t="s">
        <v>56019</v>
      </c>
      <c r="B8256" s="20" t="s">
        <v>56020</v>
      </c>
      <c r="C8256" s="21" t="s">
        <v>56021</v>
      </c>
      <c r="D8256" s="21" t="s">
        <v>56022</v>
      </c>
      <c r="E8256" s="21" t="s">
        <v>56023</v>
      </c>
      <c r="F8256" s="21" t="s">
        <v>15060</v>
      </c>
    </row>
    <row r="8257" spans="1:6" ht="32" customHeight="1">
      <c r="A8257" s="19" t="s">
        <v>56024</v>
      </c>
      <c r="B8257" s="20" t="s">
        <v>56025</v>
      </c>
      <c r="C8257" s="21" t="s">
        <v>56026</v>
      </c>
      <c r="D8257" s="21" t="s">
        <v>56027</v>
      </c>
      <c r="E8257" s="21" t="s">
        <v>56028</v>
      </c>
      <c r="F8257" s="21" t="s">
        <v>15060</v>
      </c>
    </row>
    <row r="8258" spans="1:6" ht="32" customHeight="1">
      <c r="A8258" s="19" t="s">
        <v>56029</v>
      </c>
      <c r="B8258" s="20" t="s">
        <v>56030</v>
      </c>
      <c r="C8258" s="21" t="s">
        <v>56031</v>
      </c>
      <c r="D8258" s="21" t="s">
        <v>56032</v>
      </c>
      <c r="E8258" s="21" t="s">
        <v>56033</v>
      </c>
      <c r="F8258" s="21" t="s">
        <v>15060</v>
      </c>
    </row>
    <row r="8259" spans="1:6" ht="32" customHeight="1">
      <c r="A8259" s="19" t="s">
        <v>56034</v>
      </c>
      <c r="B8259" s="20" t="s">
        <v>56035</v>
      </c>
      <c r="C8259" s="21" t="s">
        <v>56036</v>
      </c>
      <c r="D8259" s="21" t="s">
        <v>56037</v>
      </c>
      <c r="E8259" s="21" t="s">
        <v>56038</v>
      </c>
      <c r="F8259" s="21" t="s">
        <v>15060</v>
      </c>
    </row>
    <row r="8260" spans="1:6" ht="32" customHeight="1">
      <c r="A8260" s="19" t="s">
        <v>56039</v>
      </c>
      <c r="B8260" s="20" t="s">
        <v>56040</v>
      </c>
      <c r="C8260" s="21" t="s">
        <v>56041</v>
      </c>
      <c r="D8260" s="21" t="s">
        <v>56042</v>
      </c>
      <c r="E8260" s="21" t="s">
        <v>56043</v>
      </c>
      <c r="F8260" s="21" t="s">
        <v>15060</v>
      </c>
    </row>
    <row r="8261" spans="1:6" ht="32" customHeight="1">
      <c r="A8261" s="19" t="s">
        <v>56044</v>
      </c>
      <c r="B8261" s="20" t="s">
        <v>56045</v>
      </c>
      <c r="C8261" s="21" t="s">
        <v>56046</v>
      </c>
      <c r="D8261" s="21" t="s">
        <v>56047</v>
      </c>
      <c r="E8261" s="21" t="s">
        <v>56048</v>
      </c>
      <c r="F8261" s="21" t="s">
        <v>15060</v>
      </c>
    </row>
    <row r="8262" spans="1:6" ht="32" customHeight="1">
      <c r="A8262" s="19" t="s">
        <v>56049</v>
      </c>
      <c r="B8262" s="20" t="s">
        <v>56050</v>
      </c>
      <c r="C8262" s="21" t="s">
        <v>56051</v>
      </c>
      <c r="D8262" s="21" t="s">
        <v>56052</v>
      </c>
      <c r="E8262" s="21" t="s">
        <v>56053</v>
      </c>
      <c r="F8262" s="21" t="s">
        <v>15060</v>
      </c>
    </row>
    <row r="8263" spans="1:6" ht="32" customHeight="1">
      <c r="A8263" s="19" t="s">
        <v>56054</v>
      </c>
      <c r="B8263" s="20" t="s">
        <v>56055</v>
      </c>
      <c r="C8263" s="21" t="s">
        <v>56056</v>
      </c>
      <c r="D8263" s="21" t="s">
        <v>56057</v>
      </c>
      <c r="E8263" s="21" t="s">
        <v>56058</v>
      </c>
      <c r="F8263" s="21" t="s">
        <v>15060</v>
      </c>
    </row>
    <row r="8264" spans="1:6" ht="32" customHeight="1">
      <c r="A8264" s="19" t="s">
        <v>56059</v>
      </c>
      <c r="B8264" s="20" t="s">
        <v>56060</v>
      </c>
      <c r="C8264" s="21" t="s">
        <v>56061</v>
      </c>
      <c r="D8264" s="21" t="s">
        <v>56062</v>
      </c>
      <c r="E8264" s="21" t="s">
        <v>56063</v>
      </c>
      <c r="F8264" s="21" t="s">
        <v>15060</v>
      </c>
    </row>
    <row r="8265" spans="1:6" ht="32" customHeight="1">
      <c r="A8265" s="19" t="s">
        <v>56064</v>
      </c>
      <c r="B8265" s="20" t="s">
        <v>56065</v>
      </c>
      <c r="C8265" s="21" t="s">
        <v>56066</v>
      </c>
      <c r="D8265" s="21" t="s">
        <v>56067</v>
      </c>
      <c r="E8265" s="21" t="s">
        <v>56068</v>
      </c>
      <c r="F8265" s="21" t="s">
        <v>15060</v>
      </c>
    </row>
    <row r="8266" spans="1:6" ht="32" customHeight="1">
      <c r="A8266" s="19" t="s">
        <v>56069</v>
      </c>
      <c r="B8266" s="20" t="s">
        <v>56070</v>
      </c>
      <c r="C8266" s="21" t="s">
        <v>56071</v>
      </c>
      <c r="D8266" s="21" t="s">
        <v>56072</v>
      </c>
      <c r="E8266" s="21" t="s">
        <v>56073</v>
      </c>
      <c r="F8266" s="21" t="s">
        <v>15060</v>
      </c>
    </row>
    <row r="8267" spans="1:6" ht="32" customHeight="1">
      <c r="A8267" s="19" t="s">
        <v>56074</v>
      </c>
      <c r="B8267" s="20" t="s">
        <v>56075</v>
      </c>
      <c r="C8267" s="21" t="s">
        <v>56076</v>
      </c>
      <c r="D8267" s="21" t="s">
        <v>56077</v>
      </c>
      <c r="E8267" s="21" t="s">
        <v>56078</v>
      </c>
      <c r="F8267" s="21" t="s">
        <v>15060</v>
      </c>
    </row>
    <row r="8268" spans="1:6" ht="32" customHeight="1">
      <c r="A8268" s="19" t="s">
        <v>56079</v>
      </c>
      <c r="B8268" s="20" t="s">
        <v>56080</v>
      </c>
      <c r="C8268" s="21" t="s">
        <v>56081</v>
      </c>
      <c r="D8268" s="21" t="s">
        <v>56082</v>
      </c>
      <c r="E8268" s="21" t="s">
        <v>56083</v>
      </c>
      <c r="F8268" s="21" t="s">
        <v>15060</v>
      </c>
    </row>
    <row r="8269" spans="1:6" ht="32" customHeight="1">
      <c r="A8269" s="19" t="s">
        <v>56084</v>
      </c>
      <c r="B8269" s="20" t="s">
        <v>56085</v>
      </c>
      <c r="C8269" s="21" t="s">
        <v>56086</v>
      </c>
      <c r="D8269" s="21" t="s">
        <v>56087</v>
      </c>
      <c r="E8269" s="21" t="s">
        <v>56088</v>
      </c>
      <c r="F8269" s="21" t="s">
        <v>15060</v>
      </c>
    </row>
    <row r="8270" spans="1:6" ht="32" customHeight="1">
      <c r="A8270" s="19" t="s">
        <v>56089</v>
      </c>
      <c r="B8270" s="20" t="s">
        <v>56090</v>
      </c>
      <c r="C8270" s="21" t="s">
        <v>56091</v>
      </c>
      <c r="D8270" s="21" t="s">
        <v>56092</v>
      </c>
      <c r="E8270" s="21" t="s">
        <v>56093</v>
      </c>
      <c r="F8270" s="21" t="s">
        <v>15060</v>
      </c>
    </row>
    <row r="8271" spans="1:6" ht="32" customHeight="1">
      <c r="A8271" s="19" t="s">
        <v>56094</v>
      </c>
      <c r="B8271" s="20" t="s">
        <v>56095</v>
      </c>
      <c r="C8271" s="21" t="s">
        <v>56096</v>
      </c>
      <c r="D8271" s="21" t="s">
        <v>56097</v>
      </c>
      <c r="E8271" s="21" t="s">
        <v>56098</v>
      </c>
      <c r="F8271" s="21" t="s">
        <v>15060</v>
      </c>
    </row>
    <row r="8272" spans="1:6" ht="32" customHeight="1">
      <c r="A8272" s="19" t="s">
        <v>56099</v>
      </c>
      <c r="B8272" s="20" t="s">
        <v>56100</v>
      </c>
      <c r="C8272" s="21" t="s">
        <v>56101</v>
      </c>
      <c r="D8272" s="21" t="s">
        <v>56102</v>
      </c>
      <c r="E8272" s="21" t="s">
        <v>56103</v>
      </c>
      <c r="F8272" s="21" t="s">
        <v>15060</v>
      </c>
    </row>
    <row r="8273" spans="1:6" ht="32" customHeight="1">
      <c r="A8273" s="19" t="s">
        <v>56104</v>
      </c>
      <c r="B8273" s="20" t="s">
        <v>56105</v>
      </c>
      <c r="C8273" s="21" t="s">
        <v>56106</v>
      </c>
      <c r="D8273" s="21" t="s">
        <v>56107</v>
      </c>
      <c r="E8273" s="21" t="s">
        <v>56108</v>
      </c>
      <c r="F8273" s="21" t="s">
        <v>15060</v>
      </c>
    </row>
    <row r="8274" spans="1:6" ht="32" customHeight="1">
      <c r="A8274" s="19" t="s">
        <v>56109</v>
      </c>
      <c r="B8274" s="20" t="s">
        <v>56110</v>
      </c>
      <c r="C8274" s="21" t="s">
        <v>56111</v>
      </c>
      <c r="D8274" s="21" t="s">
        <v>56112</v>
      </c>
      <c r="E8274" s="21" t="s">
        <v>56113</v>
      </c>
      <c r="F8274" s="21" t="s">
        <v>15060</v>
      </c>
    </row>
    <row r="8275" spans="1:6" ht="32" customHeight="1">
      <c r="A8275" s="19" t="s">
        <v>56114</v>
      </c>
      <c r="B8275" s="20" t="s">
        <v>56115</v>
      </c>
      <c r="C8275" s="21" t="s">
        <v>56116</v>
      </c>
      <c r="D8275" s="21" t="s">
        <v>56117</v>
      </c>
      <c r="E8275" s="21" t="s">
        <v>56118</v>
      </c>
      <c r="F8275" s="21" t="s">
        <v>15060</v>
      </c>
    </row>
    <row r="8276" spans="1:6" ht="32" customHeight="1">
      <c r="A8276" s="19" t="s">
        <v>56119</v>
      </c>
      <c r="B8276" s="20" t="s">
        <v>56120</v>
      </c>
      <c r="C8276" s="21" t="s">
        <v>56121</v>
      </c>
      <c r="D8276" s="21" t="s">
        <v>56122</v>
      </c>
      <c r="E8276" s="22">
        <v>100</v>
      </c>
      <c r="F8276" s="21" t="s">
        <v>15060</v>
      </c>
    </row>
    <row r="8277" spans="1:6" ht="32" customHeight="1">
      <c r="A8277" s="19" t="s">
        <v>56123</v>
      </c>
      <c r="B8277" s="20" t="s">
        <v>56124</v>
      </c>
      <c r="C8277" s="21" t="s">
        <v>56125</v>
      </c>
      <c r="D8277" s="21" t="s">
        <v>56126</v>
      </c>
      <c r="E8277" s="21" t="s">
        <v>56127</v>
      </c>
      <c r="F8277" s="21" t="s">
        <v>15060</v>
      </c>
    </row>
    <row r="8278" spans="1:6" ht="32" customHeight="1">
      <c r="A8278" s="19" t="s">
        <v>56128</v>
      </c>
      <c r="B8278" s="20" t="s">
        <v>56129</v>
      </c>
      <c r="C8278" s="21" t="s">
        <v>56130</v>
      </c>
      <c r="D8278" s="21" t="s">
        <v>56131</v>
      </c>
      <c r="E8278" s="21" t="s">
        <v>56132</v>
      </c>
      <c r="F8278" s="21" t="s">
        <v>15060</v>
      </c>
    </row>
    <row r="8279" spans="1:6" ht="32" customHeight="1">
      <c r="A8279" s="19" t="s">
        <v>56133</v>
      </c>
      <c r="B8279" s="20" t="s">
        <v>56134</v>
      </c>
      <c r="C8279" s="21" t="s">
        <v>56135</v>
      </c>
      <c r="D8279" s="21" t="s">
        <v>56136</v>
      </c>
      <c r="E8279" s="21" t="s">
        <v>56137</v>
      </c>
      <c r="F8279" s="21" t="s">
        <v>15060</v>
      </c>
    </row>
    <row r="8280" spans="1:6" ht="32" customHeight="1">
      <c r="A8280" s="19" t="s">
        <v>56138</v>
      </c>
      <c r="B8280" s="20" t="s">
        <v>56139</v>
      </c>
      <c r="C8280" s="21" t="s">
        <v>56140</v>
      </c>
      <c r="D8280" s="21" t="s">
        <v>56141</v>
      </c>
      <c r="E8280" s="21" t="s">
        <v>56142</v>
      </c>
      <c r="F8280" s="21" t="s">
        <v>15060</v>
      </c>
    </row>
    <row r="8281" spans="1:6" ht="32" customHeight="1">
      <c r="A8281" s="19" t="s">
        <v>56143</v>
      </c>
      <c r="B8281" s="20" t="s">
        <v>56144</v>
      </c>
      <c r="C8281" s="21" t="s">
        <v>56145</v>
      </c>
      <c r="D8281" s="21" t="s">
        <v>56146</v>
      </c>
      <c r="E8281" s="21" t="s">
        <v>56147</v>
      </c>
      <c r="F8281" s="21" t="s">
        <v>15060</v>
      </c>
    </row>
    <row r="8282" spans="1:6" ht="32" customHeight="1">
      <c r="A8282" s="19" t="s">
        <v>56148</v>
      </c>
      <c r="B8282" s="20" t="s">
        <v>56149</v>
      </c>
      <c r="C8282" s="21" t="s">
        <v>56150</v>
      </c>
      <c r="D8282" s="21" t="s">
        <v>56151</v>
      </c>
      <c r="E8282" s="21" t="s">
        <v>56152</v>
      </c>
      <c r="F8282" s="21" t="s">
        <v>15060</v>
      </c>
    </row>
    <row r="8283" spans="1:6" ht="32" customHeight="1">
      <c r="A8283" s="19" t="s">
        <v>56153</v>
      </c>
      <c r="B8283" s="20" t="s">
        <v>56154</v>
      </c>
      <c r="C8283" s="21" t="s">
        <v>56155</v>
      </c>
      <c r="D8283" s="21" t="s">
        <v>56156</v>
      </c>
      <c r="E8283" s="21" t="s">
        <v>56157</v>
      </c>
      <c r="F8283" s="21" t="s">
        <v>15060</v>
      </c>
    </row>
    <row r="8284" spans="1:6" ht="32" customHeight="1">
      <c r="A8284" s="19" t="s">
        <v>56158</v>
      </c>
      <c r="B8284" s="20" t="s">
        <v>56159</v>
      </c>
      <c r="C8284" s="21" t="s">
        <v>56160</v>
      </c>
      <c r="D8284" s="21" t="s">
        <v>56161</v>
      </c>
      <c r="E8284" s="21" t="s">
        <v>56162</v>
      </c>
      <c r="F8284" s="21" t="s">
        <v>15060</v>
      </c>
    </row>
    <row r="8285" spans="1:6" ht="32" customHeight="1">
      <c r="A8285" s="19" t="s">
        <v>56163</v>
      </c>
      <c r="B8285" s="20" t="s">
        <v>56164</v>
      </c>
      <c r="C8285" s="21" t="s">
        <v>56165</v>
      </c>
      <c r="D8285" s="21" t="s">
        <v>56166</v>
      </c>
      <c r="E8285" s="21" t="s">
        <v>56167</v>
      </c>
      <c r="F8285" s="21" t="s">
        <v>15060</v>
      </c>
    </row>
    <row r="8286" spans="1:6" ht="32" customHeight="1">
      <c r="A8286" s="19" t="s">
        <v>56168</v>
      </c>
      <c r="B8286" s="20" t="s">
        <v>56169</v>
      </c>
      <c r="C8286" s="21" t="s">
        <v>56170</v>
      </c>
      <c r="D8286" s="21" t="s">
        <v>56171</v>
      </c>
      <c r="E8286" s="21" t="s">
        <v>56172</v>
      </c>
      <c r="F8286" s="21" t="s">
        <v>15060</v>
      </c>
    </row>
    <row r="8287" spans="1:6" ht="32" customHeight="1">
      <c r="A8287" s="19" t="s">
        <v>56173</v>
      </c>
      <c r="B8287" s="20" t="s">
        <v>56174</v>
      </c>
      <c r="C8287" s="21" t="s">
        <v>56175</v>
      </c>
      <c r="D8287" s="21" t="s">
        <v>56176</v>
      </c>
      <c r="E8287" s="21" t="s">
        <v>56177</v>
      </c>
      <c r="F8287" s="21" t="s">
        <v>15060</v>
      </c>
    </row>
    <row r="8288" spans="1:6" ht="32" customHeight="1">
      <c r="A8288" s="19" t="s">
        <v>56178</v>
      </c>
      <c r="B8288" s="20" t="s">
        <v>56179</v>
      </c>
      <c r="C8288" s="21" t="s">
        <v>56180</v>
      </c>
      <c r="D8288" s="21" t="s">
        <v>56181</v>
      </c>
      <c r="E8288" s="21" t="s">
        <v>56182</v>
      </c>
      <c r="F8288" s="21" t="s">
        <v>15060</v>
      </c>
    </row>
    <row r="8289" spans="1:6" ht="32" customHeight="1">
      <c r="A8289" s="19" t="s">
        <v>56183</v>
      </c>
      <c r="B8289" s="20" t="s">
        <v>56184</v>
      </c>
      <c r="C8289" s="21" t="s">
        <v>56185</v>
      </c>
      <c r="D8289" s="21" t="s">
        <v>56186</v>
      </c>
      <c r="E8289" s="21" t="s">
        <v>56187</v>
      </c>
      <c r="F8289" s="21" t="s">
        <v>15060</v>
      </c>
    </row>
    <row r="8290" spans="1:6" ht="32" customHeight="1">
      <c r="A8290" s="19" t="s">
        <v>56188</v>
      </c>
      <c r="B8290" s="20" t="s">
        <v>56189</v>
      </c>
      <c r="C8290" s="21" t="s">
        <v>56190</v>
      </c>
      <c r="D8290" s="21" t="s">
        <v>56191</v>
      </c>
      <c r="E8290" s="21" t="s">
        <v>56192</v>
      </c>
      <c r="F8290" s="21" t="s">
        <v>15060</v>
      </c>
    </row>
    <row r="8291" spans="1:6" ht="32" customHeight="1">
      <c r="A8291" s="19" t="s">
        <v>56193</v>
      </c>
      <c r="B8291" s="20" t="s">
        <v>56194</v>
      </c>
      <c r="C8291" s="21" t="s">
        <v>56195</v>
      </c>
      <c r="D8291" s="21" t="s">
        <v>56196</v>
      </c>
      <c r="E8291" s="21" t="s">
        <v>56197</v>
      </c>
      <c r="F8291" s="21" t="s">
        <v>15060</v>
      </c>
    </row>
    <row r="8292" spans="1:6" ht="32" customHeight="1">
      <c r="A8292" s="19" t="s">
        <v>56198</v>
      </c>
      <c r="B8292" s="20" t="s">
        <v>56199</v>
      </c>
      <c r="C8292" s="21" t="s">
        <v>56200</v>
      </c>
      <c r="D8292" s="21" t="s">
        <v>56201</v>
      </c>
      <c r="E8292" s="21" t="s">
        <v>56202</v>
      </c>
      <c r="F8292" s="21" t="s">
        <v>15060</v>
      </c>
    </row>
    <row r="8293" spans="1:6" ht="32" customHeight="1">
      <c r="A8293" s="19" t="s">
        <v>56203</v>
      </c>
      <c r="B8293" s="20" t="s">
        <v>56204</v>
      </c>
      <c r="C8293" s="21" t="s">
        <v>56205</v>
      </c>
      <c r="D8293" s="21" t="s">
        <v>56206</v>
      </c>
      <c r="E8293" s="21" t="s">
        <v>56207</v>
      </c>
      <c r="F8293" s="21" t="s">
        <v>15060</v>
      </c>
    </row>
    <row r="8294" spans="1:6" ht="32" customHeight="1">
      <c r="A8294" s="19" t="s">
        <v>56208</v>
      </c>
      <c r="B8294" s="20" t="s">
        <v>56209</v>
      </c>
      <c r="C8294" s="21" t="s">
        <v>56210</v>
      </c>
      <c r="D8294" s="21" t="s">
        <v>56211</v>
      </c>
      <c r="E8294" s="21" t="s">
        <v>56212</v>
      </c>
      <c r="F8294" s="21" t="s">
        <v>15060</v>
      </c>
    </row>
    <row r="8295" spans="1:6" ht="32" customHeight="1">
      <c r="A8295" s="19" t="s">
        <v>56213</v>
      </c>
      <c r="B8295" s="20" t="s">
        <v>56214</v>
      </c>
      <c r="C8295" s="21" t="s">
        <v>56215</v>
      </c>
      <c r="D8295" s="21" t="s">
        <v>56216</v>
      </c>
      <c r="E8295" s="21" t="s">
        <v>56217</v>
      </c>
      <c r="F8295" s="21" t="s">
        <v>15060</v>
      </c>
    </row>
    <row r="8296" spans="1:6" ht="32" customHeight="1">
      <c r="A8296" s="19" t="s">
        <v>56218</v>
      </c>
      <c r="B8296" s="20" t="s">
        <v>56219</v>
      </c>
      <c r="C8296" s="21" t="s">
        <v>56220</v>
      </c>
      <c r="D8296" s="21" t="s">
        <v>56221</v>
      </c>
      <c r="E8296" s="21" t="s">
        <v>56222</v>
      </c>
      <c r="F8296" s="21" t="s">
        <v>15060</v>
      </c>
    </row>
    <row r="8297" spans="1:6" ht="32" customHeight="1">
      <c r="A8297" s="19" t="s">
        <v>56223</v>
      </c>
      <c r="B8297" s="20" t="s">
        <v>56224</v>
      </c>
      <c r="C8297" s="21" t="s">
        <v>56225</v>
      </c>
      <c r="D8297" s="21" t="s">
        <v>56226</v>
      </c>
      <c r="E8297" s="21" t="s">
        <v>56227</v>
      </c>
      <c r="F8297" s="21" t="s">
        <v>15060</v>
      </c>
    </row>
    <row r="8298" spans="1:6" ht="32" customHeight="1">
      <c r="A8298" s="19" t="s">
        <v>56228</v>
      </c>
      <c r="B8298" s="20" t="s">
        <v>56229</v>
      </c>
      <c r="C8298" s="21" t="s">
        <v>56230</v>
      </c>
      <c r="D8298" s="21" t="s">
        <v>56231</v>
      </c>
      <c r="E8298" s="21" t="s">
        <v>56232</v>
      </c>
      <c r="F8298" s="21" t="s">
        <v>15060</v>
      </c>
    </row>
    <row r="8299" spans="1:6" ht="32" customHeight="1">
      <c r="A8299" s="19" t="s">
        <v>56233</v>
      </c>
      <c r="B8299" s="20" t="s">
        <v>56234</v>
      </c>
      <c r="C8299" s="21" t="s">
        <v>56235</v>
      </c>
      <c r="D8299" s="21" t="s">
        <v>56236</v>
      </c>
      <c r="E8299" s="21" t="s">
        <v>56237</v>
      </c>
      <c r="F8299" s="21" t="s">
        <v>15060</v>
      </c>
    </row>
    <row r="8300" spans="1:6" ht="32" customHeight="1">
      <c r="A8300" s="19" t="s">
        <v>56238</v>
      </c>
      <c r="B8300" s="20" t="s">
        <v>56239</v>
      </c>
      <c r="C8300" s="21" t="s">
        <v>56240</v>
      </c>
      <c r="D8300" s="21" t="s">
        <v>56241</v>
      </c>
      <c r="E8300" s="21" t="s">
        <v>56242</v>
      </c>
      <c r="F8300" s="21" t="s">
        <v>15060</v>
      </c>
    </row>
    <row r="8301" spans="1:6" ht="32" customHeight="1">
      <c r="A8301" s="19" t="s">
        <v>56243</v>
      </c>
      <c r="B8301" s="20" t="s">
        <v>56244</v>
      </c>
      <c r="C8301" s="21" t="s">
        <v>56245</v>
      </c>
      <c r="D8301" s="21" t="s">
        <v>56246</v>
      </c>
      <c r="E8301" s="21" t="s">
        <v>56247</v>
      </c>
      <c r="F8301" s="21" t="s">
        <v>15060</v>
      </c>
    </row>
    <row r="8302" spans="1:6" ht="32" customHeight="1">
      <c r="A8302" s="19" t="s">
        <v>56248</v>
      </c>
      <c r="B8302" s="20" t="s">
        <v>56249</v>
      </c>
      <c r="C8302" s="21" t="s">
        <v>56250</v>
      </c>
      <c r="D8302" s="21" t="s">
        <v>56251</v>
      </c>
      <c r="E8302" s="21" t="s">
        <v>56252</v>
      </c>
      <c r="F8302" s="21" t="s">
        <v>15060</v>
      </c>
    </row>
    <row r="8303" spans="1:6" ht="32" customHeight="1">
      <c r="A8303" s="19" t="s">
        <v>56253</v>
      </c>
      <c r="B8303" s="20" t="s">
        <v>56254</v>
      </c>
      <c r="C8303" s="21" t="s">
        <v>56255</v>
      </c>
      <c r="D8303" s="21" t="s">
        <v>56256</v>
      </c>
      <c r="E8303" s="21" t="s">
        <v>56257</v>
      </c>
      <c r="F8303" s="21" t="s">
        <v>15060</v>
      </c>
    </row>
    <row r="8304" spans="1:6" ht="32" customHeight="1">
      <c r="A8304" s="19" t="s">
        <v>56258</v>
      </c>
      <c r="B8304" s="20" t="s">
        <v>56259</v>
      </c>
      <c r="C8304" s="21" t="s">
        <v>56260</v>
      </c>
      <c r="D8304" s="21" t="s">
        <v>56261</v>
      </c>
      <c r="E8304" s="21" t="s">
        <v>56262</v>
      </c>
      <c r="F8304" s="21" t="s">
        <v>15060</v>
      </c>
    </row>
    <row r="8305" spans="1:6" ht="32" customHeight="1">
      <c r="A8305" s="19" t="s">
        <v>56263</v>
      </c>
      <c r="B8305" s="20" t="s">
        <v>56264</v>
      </c>
      <c r="C8305" s="21" t="s">
        <v>56265</v>
      </c>
      <c r="D8305" s="21" t="s">
        <v>56266</v>
      </c>
      <c r="E8305" s="21" t="s">
        <v>56267</v>
      </c>
      <c r="F8305" s="21" t="s">
        <v>15060</v>
      </c>
    </row>
    <row r="8306" spans="1:6" ht="32" customHeight="1">
      <c r="A8306" s="19" t="s">
        <v>56268</v>
      </c>
      <c r="B8306" s="20" t="s">
        <v>56269</v>
      </c>
      <c r="C8306" s="21" t="s">
        <v>56270</v>
      </c>
      <c r="D8306" s="21" t="s">
        <v>56271</v>
      </c>
      <c r="E8306" s="21" t="s">
        <v>56272</v>
      </c>
      <c r="F8306" s="21" t="s">
        <v>15060</v>
      </c>
    </row>
    <row r="8307" spans="1:6" ht="32" customHeight="1">
      <c r="A8307" s="19" t="s">
        <v>56273</v>
      </c>
      <c r="B8307" s="20" t="s">
        <v>56274</v>
      </c>
      <c r="C8307" s="21" t="s">
        <v>56275</v>
      </c>
      <c r="D8307" s="21" t="s">
        <v>56276</v>
      </c>
      <c r="E8307" s="21" t="s">
        <v>56277</v>
      </c>
      <c r="F8307" s="21" t="s">
        <v>15060</v>
      </c>
    </row>
    <row r="8308" spans="1:6" ht="32" customHeight="1">
      <c r="A8308" s="19" t="s">
        <v>56278</v>
      </c>
      <c r="B8308" s="20" t="s">
        <v>56279</v>
      </c>
      <c r="C8308" s="21" t="s">
        <v>56280</v>
      </c>
      <c r="D8308" s="21" t="s">
        <v>56281</v>
      </c>
      <c r="E8308" s="21" t="s">
        <v>56282</v>
      </c>
      <c r="F8308" s="21" t="s">
        <v>15060</v>
      </c>
    </row>
    <row r="8309" spans="1:6" ht="32" customHeight="1">
      <c r="A8309" s="19" t="s">
        <v>56283</v>
      </c>
      <c r="B8309" s="20" t="s">
        <v>56284</v>
      </c>
      <c r="C8309" s="21" t="s">
        <v>56285</v>
      </c>
      <c r="D8309" s="21" t="s">
        <v>56286</v>
      </c>
      <c r="E8309" s="21" t="s">
        <v>56287</v>
      </c>
      <c r="F8309" s="21" t="s">
        <v>15060</v>
      </c>
    </row>
    <row r="8310" spans="1:6" ht="32" customHeight="1">
      <c r="A8310" s="19" t="s">
        <v>56288</v>
      </c>
      <c r="B8310" s="20" t="s">
        <v>56289</v>
      </c>
      <c r="C8310" s="21" t="s">
        <v>56290</v>
      </c>
      <c r="D8310" s="21" t="s">
        <v>56291</v>
      </c>
      <c r="E8310" s="21" t="s">
        <v>56292</v>
      </c>
      <c r="F8310" s="21" t="s">
        <v>15060</v>
      </c>
    </row>
    <row r="8311" spans="1:6" ht="32" customHeight="1">
      <c r="A8311" s="19" t="s">
        <v>56293</v>
      </c>
      <c r="B8311" s="20" t="s">
        <v>56294</v>
      </c>
      <c r="C8311" s="21" t="s">
        <v>56295</v>
      </c>
      <c r="D8311" s="21" t="s">
        <v>56296</v>
      </c>
      <c r="E8311" s="21" t="s">
        <v>56297</v>
      </c>
      <c r="F8311" s="21" t="s">
        <v>15060</v>
      </c>
    </row>
    <row r="8312" spans="1:6" ht="32" customHeight="1">
      <c r="A8312" s="19" t="s">
        <v>56298</v>
      </c>
      <c r="B8312" s="20" t="s">
        <v>56299</v>
      </c>
      <c r="C8312" s="21" t="s">
        <v>56300</v>
      </c>
      <c r="D8312" s="21" t="s">
        <v>56301</v>
      </c>
      <c r="E8312" s="21" t="s">
        <v>56302</v>
      </c>
      <c r="F8312" s="21" t="s">
        <v>15060</v>
      </c>
    </row>
    <row r="8313" spans="1:6" ht="32" customHeight="1">
      <c r="A8313" s="19" t="s">
        <v>56303</v>
      </c>
      <c r="B8313" s="20" t="s">
        <v>56304</v>
      </c>
      <c r="C8313" s="21" t="s">
        <v>56305</v>
      </c>
      <c r="D8313" s="21" t="s">
        <v>56306</v>
      </c>
      <c r="E8313" s="21" t="s">
        <v>56307</v>
      </c>
      <c r="F8313" s="21" t="s">
        <v>15060</v>
      </c>
    </row>
    <row r="8314" spans="1:6" ht="32" customHeight="1">
      <c r="A8314" s="19" t="s">
        <v>56308</v>
      </c>
      <c r="B8314" s="20" t="s">
        <v>56309</v>
      </c>
      <c r="C8314" s="21" t="s">
        <v>56310</v>
      </c>
      <c r="D8314" s="21" t="s">
        <v>56311</v>
      </c>
      <c r="E8314" s="21" t="s">
        <v>56312</v>
      </c>
      <c r="F8314" s="21" t="s">
        <v>15060</v>
      </c>
    </row>
    <row r="8315" spans="1:6" ht="32" customHeight="1">
      <c r="A8315" s="19" t="s">
        <v>56313</v>
      </c>
      <c r="B8315" s="20" t="s">
        <v>56314</v>
      </c>
      <c r="C8315" s="21" t="s">
        <v>56315</v>
      </c>
      <c r="D8315" s="21" t="s">
        <v>56316</v>
      </c>
      <c r="E8315" s="21" t="s">
        <v>56317</v>
      </c>
      <c r="F8315" s="21" t="s">
        <v>15060</v>
      </c>
    </row>
    <row r="8316" spans="1:6" ht="32" customHeight="1">
      <c r="A8316" s="19" t="s">
        <v>56318</v>
      </c>
      <c r="B8316" s="20" t="s">
        <v>56319</v>
      </c>
      <c r="C8316" s="21" t="s">
        <v>56320</v>
      </c>
      <c r="D8316" s="21" t="s">
        <v>56321</v>
      </c>
      <c r="E8316" s="21" t="s">
        <v>56322</v>
      </c>
      <c r="F8316" s="21" t="s">
        <v>15060</v>
      </c>
    </row>
    <row r="8317" spans="1:6" ht="32" customHeight="1">
      <c r="A8317" s="19" t="s">
        <v>56323</v>
      </c>
      <c r="B8317" s="20" t="s">
        <v>56324</v>
      </c>
      <c r="C8317" s="21" t="s">
        <v>56325</v>
      </c>
      <c r="D8317" s="21" t="s">
        <v>56326</v>
      </c>
      <c r="E8317" s="21" t="s">
        <v>56327</v>
      </c>
      <c r="F8317" s="21" t="s">
        <v>15060</v>
      </c>
    </row>
    <row r="8318" spans="1:6" ht="32" customHeight="1">
      <c r="A8318" s="19" t="s">
        <v>56328</v>
      </c>
      <c r="B8318" s="20" t="s">
        <v>56329</v>
      </c>
      <c r="C8318" s="21" t="s">
        <v>56330</v>
      </c>
      <c r="D8318" s="21" t="s">
        <v>56331</v>
      </c>
      <c r="E8318" s="21" t="s">
        <v>56332</v>
      </c>
      <c r="F8318" s="21" t="s">
        <v>15060</v>
      </c>
    </row>
    <row r="8319" spans="1:6" ht="32" customHeight="1">
      <c r="A8319" s="19" t="s">
        <v>56333</v>
      </c>
      <c r="B8319" s="20" t="s">
        <v>56334</v>
      </c>
      <c r="C8319" s="21" t="s">
        <v>56335</v>
      </c>
      <c r="D8319" s="21" t="s">
        <v>56336</v>
      </c>
      <c r="E8319" s="21" t="s">
        <v>56337</v>
      </c>
      <c r="F8319" s="21" t="s">
        <v>15060</v>
      </c>
    </row>
    <row r="8320" spans="1:6" ht="32" customHeight="1">
      <c r="A8320" s="19" t="s">
        <v>56338</v>
      </c>
      <c r="B8320" s="20" t="s">
        <v>56339</v>
      </c>
      <c r="C8320" s="21" t="s">
        <v>56340</v>
      </c>
      <c r="D8320" s="21" t="s">
        <v>56341</v>
      </c>
      <c r="E8320" s="21" t="s">
        <v>56342</v>
      </c>
      <c r="F8320" s="21" t="s">
        <v>15060</v>
      </c>
    </row>
    <row r="8321" spans="1:6" ht="32" customHeight="1">
      <c r="A8321" s="19" t="s">
        <v>56343</v>
      </c>
      <c r="B8321" s="20" t="s">
        <v>56344</v>
      </c>
      <c r="C8321" s="21" t="s">
        <v>56345</v>
      </c>
      <c r="D8321" s="21" t="s">
        <v>56346</v>
      </c>
      <c r="E8321" s="21" t="s">
        <v>56347</v>
      </c>
      <c r="F8321" s="21" t="s">
        <v>15060</v>
      </c>
    </row>
    <row r="8322" spans="1:6" ht="32" customHeight="1">
      <c r="A8322" s="19" t="s">
        <v>56348</v>
      </c>
      <c r="B8322" s="20" t="s">
        <v>56349</v>
      </c>
      <c r="C8322" s="21" t="s">
        <v>56350</v>
      </c>
      <c r="D8322" s="21" t="s">
        <v>56351</v>
      </c>
      <c r="E8322" s="21" t="s">
        <v>56352</v>
      </c>
      <c r="F8322" s="21" t="s">
        <v>15060</v>
      </c>
    </row>
    <row r="8323" spans="1:6" ht="32" customHeight="1">
      <c r="A8323" s="19" t="s">
        <v>56353</v>
      </c>
      <c r="B8323" s="20" t="s">
        <v>56354</v>
      </c>
      <c r="C8323" s="21" t="s">
        <v>56355</v>
      </c>
      <c r="D8323" s="21" t="s">
        <v>56356</v>
      </c>
      <c r="E8323" s="21" t="s">
        <v>56357</v>
      </c>
      <c r="F8323" s="21" t="s">
        <v>15060</v>
      </c>
    </row>
    <row r="8324" spans="1:6" ht="32" customHeight="1">
      <c r="A8324" s="19" t="s">
        <v>56358</v>
      </c>
      <c r="B8324" s="20" t="s">
        <v>56359</v>
      </c>
      <c r="C8324" s="21" t="s">
        <v>56360</v>
      </c>
      <c r="D8324" s="21" t="s">
        <v>56361</v>
      </c>
      <c r="E8324" s="21" t="s">
        <v>56362</v>
      </c>
      <c r="F8324" s="21" t="s">
        <v>15060</v>
      </c>
    </row>
    <row r="8325" spans="1:6" ht="32" customHeight="1">
      <c r="A8325" s="19" t="s">
        <v>56363</v>
      </c>
      <c r="B8325" s="20" t="s">
        <v>56364</v>
      </c>
      <c r="C8325" s="21" t="s">
        <v>56365</v>
      </c>
      <c r="D8325" s="21" t="s">
        <v>56366</v>
      </c>
      <c r="E8325" s="21" t="s">
        <v>56367</v>
      </c>
      <c r="F8325" s="21" t="s">
        <v>15060</v>
      </c>
    </row>
    <row r="8326" spans="1:6" ht="32" customHeight="1">
      <c r="A8326" s="19" t="s">
        <v>56368</v>
      </c>
      <c r="B8326" s="20" t="s">
        <v>56369</v>
      </c>
      <c r="C8326" s="21" t="s">
        <v>56370</v>
      </c>
      <c r="D8326" s="21" t="s">
        <v>56371</v>
      </c>
      <c r="E8326" s="21" t="s">
        <v>56372</v>
      </c>
      <c r="F8326" s="21" t="s">
        <v>15060</v>
      </c>
    </row>
    <row r="8327" spans="1:6" ht="32" customHeight="1">
      <c r="A8327" s="19" t="s">
        <v>56373</v>
      </c>
      <c r="B8327" s="20" t="s">
        <v>56374</v>
      </c>
      <c r="C8327" s="21" t="s">
        <v>56375</v>
      </c>
      <c r="D8327" s="21" t="s">
        <v>56376</v>
      </c>
      <c r="E8327" s="21" t="s">
        <v>56377</v>
      </c>
      <c r="F8327" s="21" t="s">
        <v>15060</v>
      </c>
    </row>
    <row r="8328" spans="1:6" ht="32" customHeight="1">
      <c r="A8328" s="19" t="s">
        <v>56378</v>
      </c>
      <c r="B8328" s="20" t="s">
        <v>56379</v>
      </c>
      <c r="C8328" s="21" t="s">
        <v>56380</v>
      </c>
      <c r="D8328" s="21" t="s">
        <v>56381</v>
      </c>
      <c r="E8328" s="21" t="s">
        <v>56382</v>
      </c>
      <c r="F8328" s="21" t="s">
        <v>15060</v>
      </c>
    </row>
    <row r="8329" spans="1:6" ht="32" customHeight="1">
      <c r="A8329" s="19" t="s">
        <v>56383</v>
      </c>
      <c r="B8329" s="20" t="s">
        <v>56384</v>
      </c>
      <c r="C8329" s="21" t="s">
        <v>56385</v>
      </c>
      <c r="D8329" s="21" t="s">
        <v>56386</v>
      </c>
      <c r="E8329" s="21" t="s">
        <v>56387</v>
      </c>
      <c r="F8329" s="21" t="s">
        <v>15060</v>
      </c>
    </row>
    <row r="8330" spans="1:6" ht="32" customHeight="1">
      <c r="A8330" s="19" t="s">
        <v>56388</v>
      </c>
      <c r="B8330" s="20" t="s">
        <v>56389</v>
      </c>
      <c r="C8330" s="21" t="s">
        <v>56390</v>
      </c>
      <c r="D8330" s="21" t="s">
        <v>56391</v>
      </c>
      <c r="E8330" s="21" t="s">
        <v>56392</v>
      </c>
      <c r="F8330" s="21" t="s">
        <v>15060</v>
      </c>
    </row>
    <row r="8331" spans="1:6" ht="32" customHeight="1">
      <c r="A8331" s="19" t="s">
        <v>56393</v>
      </c>
      <c r="B8331" s="20" t="s">
        <v>56394</v>
      </c>
      <c r="C8331" s="21" t="s">
        <v>56395</v>
      </c>
      <c r="D8331" s="21" t="s">
        <v>56396</v>
      </c>
      <c r="E8331" s="21" t="s">
        <v>56397</v>
      </c>
      <c r="F8331" s="21" t="s">
        <v>15060</v>
      </c>
    </row>
    <row r="8332" spans="1:6" ht="32" customHeight="1">
      <c r="A8332" s="19" t="s">
        <v>56398</v>
      </c>
      <c r="B8332" s="20" t="s">
        <v>56399</v>
      </c>
      <c r="C8332" s="21" t="s">
        <v>56400</v>
      </c>
      <c r="D8332" s="21" t="s">
        <v>56401</v>
      </c>
      <c r="E8332" s="21" t="s">
        <v>56402</v>
      </c>
      <c r="F8332" s="21" t="s">
        <v>15060</v>
      </c>
    </row>
    <row r="8333" spans="1:6" ht="32" customHeight="1">
      <c r="A8333" s="19" t="s">
        <v>56403</v>
      </c>
      <c r="B8333" s="20" t="s">
        <v>56404</v>
      </c>
      <c r="C8333" s="21" t="s">
        <v>56405</v>
      </c>
      <c r="D8333" s="21" t="s">
        <v>56406</v>
      </c>
      <c r="E8333" s="21" t="s">
        <v>56407</v>
      </c>
      <c r="F8333" s="21" t="s">
        <v>15060</v>
      </c>
    </row>
    <row r="8334" spans="1:6" ht="32" customHeight="1">
      <c r="A8334" s="19" t="s">
        <v>56408</v>
      </c>
      <c r="B8334" s="20" t="s">
        <v>56409</v>
      </c>
      <c r="C8334" s="21" t="s">
        <v>56410</v>
      </c>
      <c r="D8334" s="21" t="s">
        <v>56411</v>
      </c>
      <c r="E8334" s="21" t="s">
        <v>56412</v>
      </c>
      <c r="F8334" s="21" t="s">
        <v>15060</v>
      </c>
    </row>
    <row r="8335" spans="1:6" ht="32" customHeight="1">
      <c r="A8335" s="19" t="s">
        <v>56413</v>
      </c>
      <c r="B8335" s="20" t="s">
        <v>56414</v>
      </c>
      <c r="C8335" s="21" t="s">
        <v>56415</v>
      </c>
      <c r="D8335" s="21" t="s">
        <v>56416</v>
      </c>
      <c r="E8335" s="21" t="s">
        <v>56417</v>
      </c>
      <c r="F8335" s="21" t="s">
        <v>15060</v>
      </c>
    </row>
    <row r="8336" spans="1:6" ht="32" customHeight="1">
      <c r="A8336" s="19" t="s">
        <v>56418</v>
      </c>
      <c r="B8336" s="20" t="s">
        <v>56419</v>
      </c>
      <c r="C8336" s="21" t="s">
        <v>56420</v>
      </c>
      <c r="D8336" s="21" t="s">
        <v>56421</v>
      </c>
      <c r="E8336" s="21" t="s">
        <v>56422</v>
      </c>
      <c r="F8336" s="21" t="s">
        <v>15060</v>
      </c>
    </row>
    <row r="8337" spans="1:6" ht="32" customHeight="1">
      <c r="A8337" s="19" t="s">
        <v>56423</v>
      </c>
      <c r="B8337" s="20" t="s">
        <v>56424</v>
      </c>
      <c r="C8337" s="21" t="s">
        <v>56425</v>
      </c>
      <c r="D8337" s="21" t="s">
        <v>56426</v>
      </c>
      <c r="E8337" s="21" t="s">
        <v>56427</v>
      </c>
      <c r="F8337" s="21" t="s">
        <v>15060</v>
      </c>
    </row>
    <row r="8338" spans="1:6" ht="32" customHeight="1">
      <c r="A8338" s="19" t="s">
        <v>56428</v>
      </c>
      <c r="B8338" s="20" t="s">
        <v>56429</v>
      </c>
      <c r="C8338" s="21" t="s">
        <v>56430</v>
      </c>
      <c r="D8338" s="21" t="s">
        <v>56431</v>
      </c>
      <c r="E8338" s="21" t="s">
        <v>56432</v>
      </c>
      <c r="F8338" s="21" t="s">
        <v>15060</v>
      </c>
    </row>
    <row r="8339" spans="1:6" ht="32" customHeight="1">
      <c r="A8339" s="19" t="s">
        <v>56433</v>
      </c>
      <c r="B8339" s="20" t="s">
        <v>56434</v>
      </c>
      <c r="C8339" s="21" t="s">
        <v>56435</v>
      </c>
      <c r="D8339" s="21" t="s">
        <v>56436</v>
      </c>
      <c r="E8339" s="21" t="s">
        <v>56437</v>
      </c>
      <c r="F8339" s="21" t="s">
        <v>15060</v>
      </c>
    </row>
    <row r="8340" spans="1:6" ht="32" customHeight="1">
      <c r="A8340" s="19" t="s">
        <v>56438</v>
      </c>
      <c r="B8340" s="20" t="s">
        <v>56439</v>
      </c>
      <c r="C8340" s="21" t="s">
        <v>56440</v>
      </c>
      <c r="D8340" s="21" t="s">
        <v>56441</v>
      </c>
      <c r="E8340" s="21" t="s">
        <v>56442</v>
      </c>
      <c r="F8340" s="21" t="s">
        <v>15060</v>
      </c>
    </row>
    <row r="8341" spans="1:6" ht="32" customHeight="1">
      <c r="A8341" s="19" t="s">
        <v>56443</v>
      </c>
      <c r="B8341" s="20" t="s">
        <v>56444</v>
      </c>
      <c r="C8341" s="21" t="s">
        <v>56445</v>
      </c>
      <c r="D8341" s="21" t="s">
        <v>56446</v>
      </c>
      <c r="E8341" s="21" t="s">
        <v>56447</v>
      </c>
      <c r="F8341" s="21" t="s">
        <v>15060</v>
      </c>
    </row>
    <row r="8342" spans="1:6" ht="32" customHeight="1">
      <c r="A8342" s="19" t="s">
        <v>56448</v>
      </c>
      <c r="B8342" s="20" t="s">
        <v>56449</v>
      </c>
      <c r="C8342" s="21" t="s">
        <v>56450</v>
      </c>
      <c r="D8342" s="21" t="s">
        <v>56451</v>
      </c>
      <c r="E8342" s="21" t="s">
        <v>56452</v>
      </c>
      <c r="F8342" s="21" t="s">
        <v>15060</v>
      </c>
    </row>
    <row r="8343" spans="1:6" ht="32" customHeight="1">
      <c r="A8343" s="19" t="s">
        <v>56453</v>
      </c>
      <c r="B8343" s="20" t="s">
        <v>56454</v>
      </c>
      <c r="C8343" s="21" t="s">
        <v>56455</v>
      </c>
      <c r="D8343" s="21" t="s">
        <v>56456</v>
      </c>
      <c r="E8343" s="21" t="s">
        <v>56457</v>
      </c>
      <c r="F8343" s="21" t="s">
        <v>15060</v>
      </c>
    </row>
    <row r="8344" spans="1:6" ht="32" customHeight="1">
      <c r="A8344" s="19" t="s">
        <v>56458</v>
      </c>
      <c r="B8344" s="20" t="s">
        <v>56459</v>
      </c>
      <c r="C8344" s="21" t="s">
        <v>56460</v>
      </c>
      <c r="D8344" s="21" t="s">
        <v>56461</v>
      </c>
      <c r="E8344" s="21" t="s">
        <v>56462</v>
      </c>
      <c r="F8344" s="21" t="s">
        <v>15060</v>
      </c>
    </row>
    <row r="8345" spans="1:6" ht="32" customHeight="1">
      <c r="A8345" s="19" t="s">
        <v>56463</v>
      </c>
      <c r="B8345" s="20" t="s">
        <v>56464</v>
      </c>
      <c r="C8345" s="21" t="s">
        <v>56465</v>
      </c>
      <c r="D8345" s="21" t="s">
        <v>56466</v>
      </c>
      <c r="E8345" s="21" t="s">
        <v>56467</v>
      </c>
      <c r="F8345" s="21" t="s">
        <v>15060</v>
      </c>
    </row>
    <row r="8346" spans="1:6" ht="32" customHeight="1">
      <c r="A8346" s="19" t="s">
        <v>56468</v>
      </c>
      <c r="B8346" s="20" t="s">
        <v>56469</v>
      </c>
      <c r="C8346" s="21" t="s">
        <v>56470</v>
      </c>
      <c r="D8346" s="21" t="s">
        <v>56471</v>
      </c>
      <c r="E8346" s="21" t="s">
        <v>56472</v>
      </c>
      <c r="F8346" s="21" t="s">
        <v>15060</v>
      </c>
    </row>
    <row r="8347" spans="1:6" ht="32" customHeight="1">
      <c r="A8347" s="19" t="s">
        <v>56473</v>
      </c>
      <c r="B8347" s="20" t="s">
        <v>56474</v>
      </c>
      <c r="C8347" s="21" t="s">
        <v>56475</v>
      </c>
      <c r="D8347" s="21" t="s">
        <v>56476</v>
      </c>
      <c r="E8347" s="21" t="s">
        <v>56477</v>
      </c>
      <c r="F8347" s="21" t="s">
        <v>15060</v>
      </c>
    </row>
    <row r="8348" spans="1:6" ht="32" customHeight="1">
      <c r="A8348" s="19" t="s">
        <v>56478</v>
      </c>
      <c r="B8348" s="20" t="s">
        <v>56479</v>
      </c>
      <c r="C8348" s="21" t="s">
        <v>56480</v>
      </c>
      <c r="D8348" s="21" t="s">
        <v>56481</v>
      </c>
      <c r="E8348" s="21" t="s">
        <v>56482</v>
      </c>
      <c r="F8348" s="21" t="s">
        <v>15060</v>
      </c>
    </row>
    <row r="8349" spans="1:6" ht="32" customHeight="1">
      <c r="A8349" s="19" t="s">
        <v>56483</v>
      </c>
      <c r="B8349" s="20" t="s">
        <v>56484</v>
      </c>
      <c r="C8349" s="21" t="s">
        <v>56485</v>
      </c>
      <c r="D8349" s="21" t="s">
        <v>56486</v>
      </c>
      <c r="E8349" s="21" t="s">
        <v>56487</v>
      </c>
      <c r="F8349" s="21" t="s">
        <v>15060</v>
      </c>
    </row>
    <row r="8350" spans="1:6" ht="32" customHeight="1">
      <c r="A8350" s="19" t="s">
        <v>56488</v>
      </c>
      <c r="B8350" s="20" t="s">
        <v>56489</v>
      </c>
      <c r="C8350" s="21" t="s">
        <v>56490</v>
      </c>
      <c r="D8350" s="21" t="s">
        <v>56491</v>
      </c>
      <c r="E8350" s="21" t="s">
        <v>56492</v>
      </c>
      <c r="F8350" s="21" t="s">
        <v>15060</v>
      </c>
    </row>
    <row r="8351" spans="1:6" ht="32" customHeight="1">
      <c r="A8351" s="19" t="s">
        <v>56493</v>
      </c>
      <c r="B8351" s="20" t="s">
        <v>56494</v>
      </c>
      <c r="C8351" s="21" t="s">
        <v>56495</v>
      </c>
      <c r="D8351" s="21" t="s">
        <v>56496</v>
      </c>
      <c r="E8351" s="21" t="s">
        <v>56497</v>
      </c>
      <c r="F8351" s="21" t="s">
        <v>15060</v>
      </c>
    </row>
    <row r="8352" spans="1:6" ht="32" customHeight="1">
      <c r="A8352" s="19" t="s">
        <v>56498</v>
      </c>
      <c r="B8352" s="20" t="s">
        <v>56499</v>
      </c>
      <c r="C8352" s="21" t="s">
        <v>56500</v>
      </c>
      <c r="D8352" s="21" t="s">
        <v>56501</v>
      </c>
      <c r="E8352" s="21" t="s">
        <v>56502</v>
      </c>
      <c r="F8352" s="21" t="s">
        <v>15060</v>
      </c>
    </row>
    <row r="8353" spans="1:6" ht="32" customHeight="1">
      <c r="A8353" s="19" t="s">
        <v>56503</v>
      </c>
      <c r="B8353" s="20" t="s">
        <v>56504</v>
      </c>
      <c r="C8353" s="21" t="s">
        <v>56505</v>
      </c>
      <c r="D8353" s="21" t="s">
        <v>56506</v>
      </c>
      <c r="E8353" s="21" t="s">
        <v>56507</v>
      </c>
      <c r="F8353" s="21" t="s">
        <v>15060</v>
      </c>
    </row>
    <row r="8354" spans="1:6" ht="32" customHeight="1">
      <c r="A8354" s="19" t="s">
        <v>56508</v>
      </c>
      <c r="B8354" s="20" t="s">
        <v>56509</v>
      </c>
      <c r="C8354" s="21" t="s">
        <v>56510</v>
      </c>
      <c r="D8354" s="21" t="s">
        <v>56511</v>
      </c>
      <c r="E8354" s="21" t="s">
        <v>56512</v>
      </c>
      <c r="F8354" s="21" t="s">
        <v>15060</v>
      </c>
    </row>
    <row r="8355" spans="1:6" ht="32" customHeight="1">
      <c r="A8355" s="19" t="s">
        <v>56513</v>
      </c>
      <c r="B8355" s="20" t="s">
        <v>56514</v>
      </c>
      <c r="C8355" s="21" t="s">
        <v>56515</v>
      </c>
      <c r="D8355" s="21" t="s">
        <v>56516</v>
      </c>
      <c r="E8355" s="21" t="s">
        <v>56517</v>
      </c>
      <c r="F8355" s="21" t="s">
        <v>15060</v>
      </c>
    </row>
    <row r="8356" spans="1:6" ht="32" customHeight="1">
      <c r="A8356" s="19" t="s">
        <v>56518</v>
      </c>
      <c r="B8356" s="20" t="s">
        <v>56519</v>
      </c>
      <c r="C8356" s="21" t="s">
        <v>56520</v>
      </c>
      <c r="D8356" s="21" t="s">
        <v>56521</v>
      </c>
      <c r="E8356" s="21" t="s">
        <v>56522</v>
      </c>
      <c r="F8356" s="21" t="s">
        <v>15060</v>
      </c>
    </row>
    <row r="8357" spans="1:6" ht="32" customHeight="1">
      <c r="A8357" s="19" t="s">
        <v>56523</v>
      </c>
      <c r="B8357" s="20" t="s">
        <v>56524</v>
      </c>
      <c r="C8357" s="21" t="s">
        <v>56525</v>
      </c>
      <c r="D8357" s="21" t="s">
        <v>56526</v>
      </c>
      <c r="E8357" s="21" t="s">
        <v>56527</v>
      </c>
      <c r="F8357" s="21" t="s">
        <v>15060</v>
      </c>
    </row>
    <row r="8358" spans="1:6" ht="32" customHeight="1">
      <c r="A8358" s="19" t="s">
        <v>56528</v>
      </c>
      <c r="B8358" s="20" t="s">
        <v>56529</v>
      </c>
      <c r="C8358" s="21" t="s">
        <v>56530</v>
      </c>
      <c r="D8358" s="21" t="s">
        <v>56531</v>
      </c>
      <c r="E8358" s="21" t="s">
        <v>56532</v>
      </c>
      <c r="F8358" s="21" t="s">
        <v>15060</v>
      </c>
    </row>
    <row r="8359" spans="1:6" ht="32" customHeight="1">
      <c r="A8359" s="19" t="s">
        <v>56533</v>
      </c>
      <c r="B8359" s="20" t="s">
        <v>56534</v>
      </c>
      <c r="C8359" s="21" t="s">
        <v>56535</v>
      </c>
      <c r="D8359" s="21" t="s">
        <v>56536</v>
      </c>
      <c r="E8359" s="21" t="s">
        <v>56537</v>
      </c>
      <c r="F8359" s="21" t="s">
        <v>15060</v>
      </c>
    </row>
    <row r="8360" spans="1:6" ht="32" customHeight="1">
      <c r="A8360" s="19" t="s">
        <v>56538</v>
      </c>
      <c r="B8360" s="20" t="s">
        <v>56539</v>
      </c>
      <c r="C8360" s="21" t="s">
        <v>56540</v>
      </c>
      <c r="D8360" s="21" t="s">
        <v>56541</v>
      </c>
      <c r="E8360" s="21" t="s">
        <v>56542</v>
      </c>
      <c r="F8360" s="21" t="s">
        <v>15060</v>
      </c>
    </row>
    <row r="8361" spans="1:6" ht="32" customHeight="1">
      <c r="A8361" s="19" t="s">
        <v>56543</v>
      </c>
      <c r="B8361" s="20" t="s">
        <v>56544</v>
      </c>
      <c r="C8361" s="21" t="s">
        <v>56545</v>
      </c>
      <c r="D8361" s="21" t="s">
        <v>56546</v>
      </c>
      <c r="E8361" s="21" t="s">
        <v>56547</v>
      </c>
      <c r="F8361" s="21" t="s">
        <v>15060</v>
      </c>
    </row>
    <row r="8362" spans="1:6" ht="32" customHeight="1">
      <c r="A8362" s="19" t="s">
        <v>56548</v>
      </c>
      <c r="B8362" s="20" t="s">
        <v>56549</v>
      </c>
      <c r="C8362" s="21" t="s">
        <v>56550</v>
      </c>
      <c r="D8362" s="21" t="s">
        <v>56551</v>
      </c>
      <c r="E8362" s="21" t="s">
        <v>56552</v>
      </c>
      <c r="F8362" s="21" t="s">
        <v>15060</v>
      </c>
    </row>
    <row r="8363" spans="1:6" ht="32" customHeight="1">
      <c r="A8363" s="19" t="s">
        <v>56553</v>
      </c>
      <c r="B8363" s="20" t="s">
        <v>56554</v>
      </c>
      <c r="C8363" s="21" t="s">
        <v>47571</v>
      </c>
      <c r="D8363" s="21" t="s">
        <v>47572</v>
      </c>
      <c r="E8363" s="21" t="s">
        <v>47573</v>
      </c>
      <c r="F8363" s="21" t="s">
        <v>15060</v>
      </c>
    </row>
    <row r="8364" spans="1:6" ht="32" customHeight="1">
      <c r="A8364" s="19" t="s">
        <v>56555</v>
      </c>
      <c r="B8364" s="20" t="s">
        <v>56556</v>
      </c>
      <c r="C8364" s="21" t="s">
        <v>56557</v>
      </c>
      <c r="D8364" s="21" t="s">
        <v>56558</v>
      </c>
      <c r="E8364" s="21" t="s">
        <v>56559</v>
      </c>
      <c r="F8364" s="21" t="s">
        <v>15060</v>
      </c>
    </row>
    <row r="8365" spans="1:6" ht="32" customHeight="1">
      <c r="A8365" s="19" t="s">
        <v>56560</v>
      </c>
      <c r="B8365" s="20" t="s">
        <v>56561</v>
      </c>
      <c r="C8365" s="21" t="s">
        <v>56562</v>
      </c>
      <c r="D8365" s="21" t="s">
        <v>56563</v>
      </c>
      <c r="E8365" s="21" t="s">
        <v>56564</v>
      </c>
      <c r="F8365" s="21" t="s">
        <v>15060</v>
      </c>
    </row>
    <row r="8366" spans="1:6" ht="32" customHeight="1">
      <c r="A8366" s="19" t="s">
        <v>56565</v>
      </c>
      <c r="B8366" s="20" t="s">
        <v>56566</v>
      </c>
      <c r="C8366" s="21" t="s">
        <v>56567</v>
      </c>
      <c r="D8366" s="21" t="s">
        <v>56568</v>
      </c>
      <c r="E8366" s="21" t="s">
        <v>56569</v>
      </c>
      <c r="F8366" s="21" t="s">
        <v>15060</v>
      </c>
    </row>
    <row r="8367" spans="1:6" ht="32" customHeight="1">
      <c r="A8367" s="19" t="s">
        <v>56570</v>
      </c>
      <c r="B8367" s="20" t="s">
        <v>56571</v>
      </c>
      <c r="C8367" s="21" t="s">
        <v>56572</v>
      </c>
      <c r="D8367" s="21" t="s">
        <v>56573</v>
      </c>
      <c r="E8367" s="21" t="s">
        <v>56574</v>
      </c>
      <c r="F8367" s="21" t="s">
        <v>15060</v>
      </c>
    </row>
    <row r="8368" spans="1:6" ht="32" customHeight="1">
      <c r="A8368" s="19" t="s">
        <v>56575</v>
      </c>
      <c r="B8368" s="20" t="s">
        <v>56576</v>
      </c>
      <c r="C8368" s="21" t="s">
        <v>56577</v>
      </c>
      <c r="D8368" s="21" t="s">
        <v>56578</v>
      </c>
      <c r="E8368" s="21" t="s">
        <v>56579</v>
      </c>
      <c r="F8368" s="21" t="s">
        <v>15060</v>
      </c>
    </row>
    <row r="8369" spans="1:6" ht="32" customHeight="1">
      <c r="A8369" s="19" t="s">
        <v>56580</v>
      </c>
      <c r="B8369" s="20" t="s">
        <v>56581</v>
      </c>
      <c r="C8369" s="21" t="s">
        <v>56582</v>
      </c>
      <c r="D8369" s="21" t="s">
        <v>56583</v>
      </c>
      <c r="E8369" s="21" t="s">
        <v>56584</v>
      </c>
      <c r="F8369" s="21" t="s">
        <v>15060</v>
      </c>
    </row>
    <row r="8370" spans="1:6" ht="32" customHeight="1">
      <c r="A8370" s="19" t="s">
        <v>56585</v>
      </c>
      <c r="B8370" s="20" t="s">
        <v>56586</v>
      </c>
      <c r="C8370" s="21" t="s">
        <v>56587</v>
      </c>
      <c r="D8370" s="21" t="s">
        <v>56588</v>
      </c>
      <c r="E8370" s="21" t="s">
        <v>56589</v>
      </c>
      <c r="F8370" s="21" t="s">
        <v>15060</v>
      </c>
    </row>
    <row r="8371" spans="1:6" ht="32" customHeight="1">
      <c r="A8371" s="19" t="s">
        <v>56590</v>
      </c>
      <c r="B8371" s="20" t="s">
        <v>56591</v>
      </c>
      <c r="C8371" s="21" t="s">
        <v>56592</v>
      </c>
      <c r="D8371" s="21" t="s">
        <v>56593</v>
      </c>
      <c r="E8371" s="21" t="s">
        <v>56594</v>
      </c>
      <c r="F8371" s="21" t="s">
        <v>15060</v>
      </c>
    </row>
    <row r="8372" spans="1:6" ht="32" customHeight="1">
      <c r="A8372" s="19" t="s">
        <v>56595</v>
      </c>
      <c r="B8372" s="20" t="s">
        <v>56596</v>
      </c>
      <c r="C8372" s="21" t="s">
        <v>56597</v>
      </c>
      <c r="D8372" s="21" t="s">
        <v>56598</v>
      </c>
      <c r="E8372" s="21" t="s">
        <v>56599</v>
      </c>
      <c r="F8372" s="21" t="s">
        <v>15060</v>
      </c>
    </row>
    <row r="8373" spans="1:6" ht="32" customHeight="1">
      <c r="A8373" s="19" t="s">
        <v>56600</v>
      </c>
      <c r="B8373" s="20" t="s">
        <v>56601</v>
      </c>
      <c r="C8373" s="21" t="s">
        <v>56602</v>
      </c>
      <c r="D8373" s="21" t="s">
        <v>56603</v>
      </c>
      <c r="E8373" s="21" t="s">
        <v>56604</v>
      </c>
      <c r="F8373" s="21" t="s">
        <v>15060</v>
      </c>
    </row>
    <row r="8374" spans="1:6" ht="32" customHeight="1">
      <c r="A8374" s="19" t="s">
        <v>56605</v>
      </c>
      <c r="B8374" s="20" t="s">
        <v>56606</v>
      </c>
      <c r="C8374" s="21" t="s">
        <v>56607</v>
      </c>
      <c r="D8374" s="21" t="s">
        <v>56608</v>
      </c>
      <c r="E8374" s="21" t="s">
        <v>56609</v>
      </c>
      <c r="F8374" s="21" t="s">
        <v>15060</v>
      </c>
    </row>
    <row r="8375" spans="1:6" ht="32" customHeight="1">
      <c r="A8375" s="19" t="s">
        <v>56610</v>
      </c>
      <c r="B8375" s="20" t="s">
        <v>56611</v>
      </c>
      <c r="C8375" s="21" t="s">
        <v>56612</v>
      </c>
      <c r="D8375" s="21" t="s">
        <v>56613</v>
      </c>
      <c r="E8375" s="21" t="s">
        <v>56614</v>
      </c>
      <c r="F8375" s="21" t="s">
        <v>15060</v>
      </c>
    </row>
    <row r="8376" spans="1:6" ht="32" customHeight="1">
      <c r="A8376" s="19" t="s">
        <v>56615</v>
      </c>
      <c r="B8376" s="20" t="s">
        <v>56616</v>
      </c>
      <c r="C8376" s="21" t="s">
        <v>56617</v>
      </c>
      <c r="D8376" s="21" t="s">
        <v>56618</v>
      </c>
      <c r="E8376" s="21" t="s">
        <v>56619</v>
      </c>
      <c r="F8376" s="21" t="s">
        <v>15060</v>
      </c>
    </row>
    <row r="8377" spans="1:6" ht="32" customHeight="1">
      <c r="A8377" s="19" t="s">
        <v>56620</v>
      </c>
      <c r="B8377" s="20" t="s">
        <v>56621</v>
      </c>
      <c r="C8377" s="21" t="s">
        <v>56622</v>
      </c>
      <c r="D8377" s="21" t="s">
        <v>56623</v>
      </c>
      <c r="E8377" s="21" t="s">
        <v>56624</v>
      </c>
      <c r="F8377" s="21" t="s">
        <v>15060</v>
      </c>
    </row>
    <row r="8378" spans="1:6" ht="32" customHeight="1">
      <c r="A8378" s="19" t="s">
        <v>56625</v>
      </c>
      <c r="B8378" s="20" t="s">
        <v>56626</v>
      </c>
      <c r="C8378" s="21" t="s">
        <v>56627</v>
      </c>
      <c r="D8378" s="21" t="s">
        <v>56628</v>
      </c>
      <c r="E8378" s="21" t="s">
        <v>56629</v>
      </c>
      <c r="F8378" s="21" t="s">
        <v>15060</v>
      </c>
    </row>
    <row r="8379" spans="1:6" ht="32" customHeight="1">
      <c r="A8379" s="19" t="s">
        <v>56630</v>
      </c>
      <c r="B8379" s="20" t="s">
        <v>56631</v>
      </c>
      <c r="C8379" s="21" t="s">
        <v>56632</v>
      </c>
      <c r="D8379" s="21" t="s">
        <v>56633</v>
      </c>
      <c r="E8379" s="21" t="s">
        <v>56634</v>
      </c>
      <c r="F8379" s="21" t="s">
        <v>15060</v>
      </c>
    </row>
    <row r="8380" spans="1:6" ht="32" customHeight="1">
      <c r="A8380" s="19" t="s">
        <v>56635</v>
      </c>
      <c r="B8380" s="20" t="s">
        <v>56636</v>
      </c>
      <c r="C8380" s="21" t="s">
        <v>56637</v>
      </c>
      <c r="D8380" s="21" t="s">
        <v>56638</v>
      </c>
      <c r="E8380" s="21" t="s">
        <v>56639</v>
      </c>
      <c r="F8380" s="21" t="s">
        <v>15060</v>
      </c>
    </row>
    <row r="8381" spans="1:6" ht="32" customHeight="1">
      <c r="A8381" s="19" t="s">
        <v>56640</v>
      </c>
      <c r="B8381" s="20" t="s">
        <v>56641</v>
      </c>
      <c r="C8381" s="21" t="s">
        <v>56642</v>
      </c>
      <c r="D8381" s="21" t="s">
        <v>56643</v>
      </c>
      <c r="E8381" s="21" t="s">
        <v>56644</v>
      </c>
      <c r="F8381" s="21" t="s">
        <v>15060</v>
      </c>
    </row>
    <row r="8382" spans="1:6" ht="32" customHeight="1">
      <c r="A8382" s="19" t="s">
        <v>56645</v>
      </c>
      <c r="B8382" s="20" t="s">
        <v>56646</v>
      </c>
      <c r="C8382" s="21" t="s">
        <v>56647</v>
      </c>
      <c r="D8382" s="21" t="s">
        <v>56648</v>
      </c>
      <c r="E8382" s="21" t="s">
        <v>56649</v>
      </c>
      <c r="F8382" s="21" t="s">
        <v>15060</v>
      </c>
    </row>
    <row r="8383" spans="1:6" ht="32" customHeight="1">
      <c r="A8383" s="19" t="s">
        <v>56650</v>
      </c>
      <c r="B8383" s="20" t="s">
        <v>56651</v>
      </c>
      <c r="C8383" s="21" t="s">
        <v>56652</v>
      </c>
      <c r="D8383" s="21" t="s">
        <v>56653</v>
      </c>
      <c r="E8383" s="21" t="s">
        <v>56654</v>
      </c>
      <c r="F8383" s="21" t="s">
        <v>15060</v>
      </c>
    </row>
    <row r="8384" spans="1:6" ht="32" customHeight="1">
      <c r="A8384" s="19" t="s">
        <v>56655</v>
      </c>
      <c r="B8384" s="20" t="s">
        <v>56656</v>
      </c>
      <c r="C8384" s="21" t="s">
        <v>56657</v>
      </c>
      <c r="D8384" s="21" t="s">
        <v>56658</v>
      </c>
      <c r="E8384" s="21" t="s">
        <v>56659</v>
      </c>
      <c r="F8384" s="21" t="s">
        <v>15060</v>
      </c>
    </row>
    <row r="8385" spans="1:6" ht="32" customHeight="1">
      <c r="A8385" s="19" t="s">
        <v>56660</v>
      </c>
      <c r="B8385" s="20" t="s">
        <v>56661</v>
      </c>
      <c r="C8385" s="21" t="s">
        <v>56662</v>
      </c>
      <c r="D8385" s="21" t="s">
        <v>56663</v>
      </c>
      <c r="E8385" s="21" t="s">
        <v>56664</v>
      </c>
      <c r="F8385" s="21" t="s">
        <v>15060</v>
      </c>
    </row>
    <row r="8386" spans="1:6" ht="32" customHeight="1">
      <c r="A8386" s="19" t="s">
        <v>56665</v>
      </c>
      <c r="B8386" s="20" t="s">
        <v>56666</v>
      </c>
      <c r="C8386" s="21" t="s">
        <v>56667</v>
      </c>
      <c r="D8386" s="21" t="s">
        <v>56668</v>
      </c>
      <c r="E8386" s="21" t="s">
        <v>56669</v>
      </c>
      <c r="F8386" s="21" t="s">
        <v>15060</v>
      </c>
    </row>
    <row r="8387" spans="1:6" ht="32" customHeight="1">
      <c r="A8387" s="19" t="s">
        <v>56670</v>
      </c>
      <c r="B8387" s="20" t="s">
        <v>56671</v>
      </c>
      <c r="C8387" s="21" t="s">
        <v>56672</v>
      </c>
      <c r="D8387" s="21" t="s">
        <v>56673</v>
      </c>
      <c r="E8387" s="21" t="s">
        <v>56674</v>
      </c>
      <c r="F8387" s="21" t="s">
        <v>15060</v>
      </c>
    </row>
    <row r="8388" spans="1:6" ht="32" customHeight="1">
      <c r="A8388" s="19" t="s">
        <v>56675</v>
      </c>
      <c r="B8388" s="20" t="s">
        <v>56676</v>
      </c>
      <c r="C8388" s="21" t="s">
        <v>56677</v>
      </c>
      <c r="D8388" s="21" t="s">
        <v>56678</v>
      </c>
      <c r="E8388" s="21" t="s">
        <v>56679</v>
      </c>
      <c r="F8388" s="21" t="s">
        <v>15060</v>
      </c>
    </row>
    <row r="8389" spans="1:6" ht="32" customHeight="1">
      <c r="A8389" s="19" t="s">
        <v>56680</v>
      </c>
      <c r="B8389" s="20" t="s">
        <v>56681</v>
      </c>
      <c r="C8389" s="21" t="s">
        <v>56682</v>
      </c>
      <c r="D8389" s="21" t="s">
        <v>56683</v>
      </c>
      <c r="E8389" s="21" t="s">
        <v>56684</v>
      </c>
      <c r="F8389" s="21" t="s">
        <v>15060</v>
      </c>
    </row>
    <row r="8390" spans="1:6" ht="32" customHeight="1">
      <c r="A8390" s="19" t="s">
        <v>56685</v>
      </c>
      <c r="B8390" s="20" t="s">
        <v>56686</v>
      </c>
      <c r="C8390" s="21" t="s">
        <v>56687</v>
      </c>
      <c r="D8390" s="21" t="s">
        <v>56688</v>
      </c>
      <c r="E8390" s="21" t="s">
        <v>56689</v>
      </c>
      <c r="F8390" s="21" t="s">
        <v>15060</v>
      </c>
    </row>
    <row r="8391" spans="1:6" ht="32" customHeight="1">
      <c r="A8391" s="19" t="s">
        <v>56690</v>
      </c>
      <c r="B8391" s="20" t="s">
        <v>56691</v>
      </c>
      <c r="C8391" s="21" t="s">
        <v>56692</v>
      </c>
      <c r="D8391" s="21" t="s">
        <v>56693</v>
      </c>
      <c r="E8391" s="21" t="s">
        <v>56694</v>
      </c>
      <c r="F8391" s="21" t="s">
        <v>15060</v>
      </c>
    </row>
    <row r="8392" spans="1:6" ht="32" customHeight="1">
      <c r="A8392" s="19" t="s">
        <v>56695</v>
      </c>
      <c r="B8392" s="20" t="s">
        <v>56696</v>
      </c>
      <c r="C8392" s="21" t="s">
        <v>56697</v>
      </c>
      <c r="D8392" s="21" t="s">
        <v>56698</v>
      </c>
      <c r="E8392" s="21" t="s">
        <v>56699</v>
      </c>
      <c r="F8392" s="21" t="s">
        <v>15060</v>
      </c>
    </row>
    <row r="8393" spans="1:6" ht="32" customHeight="1">
      <c r="A8393" s="19" t="s">
        <v>56700</v>
      </c>
      <c r="B8393" s="20" t="s">
        <v>56701</v>
      </c>
      <c r="C8393" s="21" t="s">
        <v>56702</v>
      </c>
      <c r="D8393" s="21" t="s">
        <v>56703</v>
      </c>
      <c r="E8393" s="21" t="s">
        <v>56704</v>
      </c>
      <c r="F8393" s="21" t="s">
        <v>15060</v>
      </c>
    </row>
    <row r="8394" spans="1:6" ht="32" customHeight="1">
      <c r="A8394" s="19" t="s">
        <v>56705</v>
      </c>
      <c r="B8394" s="20" t="s">
        <v>56706</v>
      </c>
      <c r="C8394" s="21" t="s">
        <v>56707</v>
      </c>
      <c r="D8394" s="21" t="s">
        <v>56708</v>
      </c>
      <c r="E8394" s="21" t="s">
        <v>56709</v>
      </c>
      <c r="F8394" s="21" t="s">
        <v>15060</v>
      </c>
    </row>
    <row r="8395" spans="1:6" ht="32" customHeight="1">
      <c r="A8395" s="19" t="s">
        <v>56710</v>
      </c>
      <c r="B8395" s="20" t="s">
        <v>56711</v>
      </c>
      <c r="C8395" s="21" t="s">
        <v>56712</v>
      </c>
      <c r="D8395" s="21" t="s">
        <v>56713</v>
      </c>
      <c r="E8395" s="21" t="s">
        <v>56714</v>
      </c>
      <c r="F8395" s="21" t="s">
        <v>15060</v>
      </c>
    </row>
    <row r="8396" spans="1:6" ht="32" customHeight="1">
      <c r="A8396" s="19" t="s">
        <v>56715</v>
      </c>
      <c r="B8396" s="20" t="s">
        <v>56716</v>
      </c>
      <c r="C8396" s="21" t="s">
        <v>56717</v>
      </c>
      <c r="D8396" s="21" t="s">
        <v>56718</v>
      </c>
      <c r="E8396" s="21" t="s">
        <v>56719</v>
      </c>
      <c r="F8396" s="21" t="s">
        <v>15060</v>
      </c>
    </row>
    <row r="8397" spans="1:6" ht="32" customHeight="1">
      <c r="A8397" s="19" t="s">
        <v>56720</v>
      </c>
      <c r="B8397" s="20" t="s">
        <v>56721</v>
      </c>
      <c r="C8397" s="21" t="s">
        <v>56722</v>
      </c>
      <c r="D8397" s="21" t="s">
        <v>56723</v>
      </c>
      <c r="E8397" s="21" t="s">
        <v>56724</v>
      </c>
      <c r="F8397" s="21" t="s">
        <v>15060</v>
      </c>
    </row>
    <row r="8398" spans="1:6" ht="32" customHeight="1">
      <c r="A8398" s="19" t="s">
        <v>56725</v>
      </c>
      <c r="B8398" s="20" t="s">
        <v>56726</v>
      </c>
      <c r="C8398" s="21" t="s">
        <v>56727</v>
      </c>
      <c r="D8398" s="21" t="s">
        <v>56728</v>
      </c>
      <c r="E8398" s="21" t="s">
        <v>56729</v>
      </c>
      <c r="F8398" s="21" t="s">
        <v>15060</v>
      </c>
    </row>
    <row r="8399" spans="1:6" ht="32" customHeight="1">
      <c r="A8399" s="19" t="s">
        <v>56730</v>
      </c>
      <c r="B8399" s="20" t="s">
        <v>56731</v>
      </c>
      <c r="C8399" s="21" t="s">
        <v>56732</v>
      </c>
      <c r="D8399" s="21" t="s">
        <v>56733</v>
      </c>
      <c r="E8399" s="21" t="s">
        <v>56734</v>
      </c>
      <c r="F8399" s="21" t="s">
        <v>15060</v>
      </c>
    </row>
    <row r="8400" spans="1:6" ht="32" customHeight="1">
      <c r="A8400" s="19" t="s">
        <v>56735</v>
      </c>
      <c r="B8400" s="20" t="s">
        <v>56736</v>
      </c>
      <c r="C8400" s="21" t="s">
        <v>56737</v>
      </c>
      <c r="D8400" s="21" t="s">
        <v>56738</v>
      </c>
      <c r="E8400" s="21" t="s">
        <v>56739</v>
      </c>
      <c r="F8400" s="21" t="s">
        <v>15060</v>
      </c>
    </row>
    <row r="8401" spans="1:6" ht="32" customHeight="1">
      <c r="A8401" s="19" t="s">
        <v>56740</v>
      </c>
      <c r="B8401" s="20" t="s">
        <v>56741</v>
      </c>
      <c r="C8401" s="21" t="s">
        <v>56742</v>
      </c>
      <c r="D8401" s="21" t="s">
        <v>56743</v>
      </c>
      <c r="E8401" s="21" t="s">
        <v>56744</v>
      </c>
      <c r="F8401" s="21" t="s">
        <v>15060</v>
      </c>
    </row>
    <row r="8402" spans="1:6" ht="32" customHeight="1">
      <c r="A8402" s="19" t="s">
        <v>56745</v>
      </c>
      <c r="B8402" s="20" t="s">
        <v>56746</v>
      </c>
      <c r="C8402" s="21" t="s">
        <v>56747</v>
      </c>
      <c r="D8402" s="21" t="s">
        <v>56748</v>
      </c>
      <c r="E8402" s="21" t="s">
        <v>56749</v>
      </c>
      <c r="F8402" s="21" t="s">
        <v>15060</v>
      </c>
    </row>
    <row r="8403" spans="1:6" ht="32" customHeight="1">
      <c r="A8403" s="19" t="s">
        <v>56750</v>
      </c>
      <c r="B8403" s="20" t="s">
        <v>56751</v>
      </c>
      <c r="C8403" s="21" t="s">
        <v>56752</v>
      </c>
      <c r="D8403" s="21" t="s">
        <v>56753</v>
      </c>
      <c r="E8403" s="21" t="s">
        <v>56754</v>
      </c>
      <c r="F8403" s="21" t="s">
        <v>15060</v>
      </c>
    </row>
    <row r="8404" spans="1:6" ht="32" customHeight="1">
      <c r="A8404" s="19" t="s">
        <v>56755</v>
      </c>
      <c r="B8404" s="20" t="s">
        <v>56756</v>
      </c>
      <c r="C8404" s="21" t="s">
        <v>56757</v>
      </c>
      <c r="D8404" s="21" t="s">
        <v>56758</v>
      </c>
      <c r="E8404" s="21" t="s">
        <v>56759</v>
      </c>
      <c r="F8404" s="21" t="s">
        <v>15060</v>
      </c>
    </row>
    <row r="8405" spans="1:6" ht="32" customHeight="1">
      <c r="A8405" s="19" t="s">
        <v>56760</v>
      </c>
      <c r="B8405" s="20" t="s">
        <v>56761</v>
      </c>
      <c r="C8405" s="21" t="s">
        <v>56762</v>
      </c>
      <c r="D8405" s="21" t="s">
        <v>56763</v>
      </c>
      <c r="E8405" s="21" t="s">
        <v>56764</v>
      </c>
      <c r="F8405" s="21" t="s">
        <v>15060</v>
      </c>
    </row>
    <row r="8406" spans="1:6" ht="32" customHeight="1">
      <c r="A8406" s="19" t="s">
        <v>56765</v>
      </c>
      <c r="B8406" s="20" t="s">
        <v>56766</v>
      </c>
      <c r="C8406" s="21" t="s">
        <v>56767</v>
      </c>
      <c r="D8406" s="21" t="s">
        <v>56768</v>
      </c>
      <c r="E8406" s="21" t="s">
        <v>56769</v>
      </c>
      <c r="F8406" s="21" t="s">
        <v>15060</v>
      </c>
    </row>
    <row r="8407" spans="1:6" ht="32" customHeight="1">
      <c r="A8407" s="19" t="s">
        <v>56770</v>
      </c>
      <c r="B8407" s="20" t="s">
        <v>56771</v>
      </c>
      <c r="C8407" s="21" t="s">
        <v>56772</v>
      </c>
      <c r="D8407" s="21" t="s">
        <v>56773</v>
      </c>
      <c r="E8407" s="21" t="s">
        <v>56774</v>
      </c>
      <c r="F8407" s="21" t="s">
        <v>15060</v>
      </c>
    </row>
    <row r="8408" spans="1:6" ht="32" customHeight="1">
      <c r="A8408" s="19" t="s">
        <v>56775</v>
      </c>
      <c r="B8408" s="20" t="s">
        <v>56776</v>
      </c>
      <c r="C8408" s="21" t="s">
        <v>56777</v>
      </c>
      <c r="D8408" s="21" t="s">
        <v>56778</v>
      </c>
      <c r="E8408" s="21" t="s">
        <v>56779</v>
      </c>
      <c r="F8408" s="21" t="s">
        <v>15060</v>
      </c>
    </row>
    <row r="8409" spans="1:6" ht="32" customHeight="1">
      <c r="A8409" s="19" t="s">
        <v>56780</v>
      </c>
      <c r="B8409" s="20" t="s">
        <v>56781</v>
      </c>
      <c r="C8409" s="21" t="s">
        <v>56782</v>
      </c>
      <c r="D8409" s="21" t="s">
        <v>56783</v>
      </c>
      <c r="E8409" s="21" t="s">
        <v>56784</v>
      </c>
      <c r="F8409" s="21" t="s">
        <v>15060</v>
      </c>
    </row>
    <row r="8410" spans="1:6" ht="32" customHeight="1">
      <c r="A8410" s="19" t="s">
        <v>56785</v>
      </c>
      <c r="B8410" s="20" t="s">
        <v>56786</v>
      </c>
      <c r="C8410" s="21" t="s">
        <v>56787</v>
      </c>
      <c r="D8410" s="21" t="s">
        <v>56788</v>
      </c>
      <c r="E8410" s="21" t="s">
        <v>56789</v>
      </c>
      <c r="F8410" s="21" t="s">
        <v>15060</v>
      </c>
    </row>
    <row r="8411" spans="1:6" ht="32" customHeight="1">
      <c r="A8411" s="19" t="s">
        <v>56790</v>
      </c>
      <c r="B8411" s="20" t="s">
        <v>56791</v>
      </c>
      <c r="C8411" s="21" t="s">
        <v>56792</v>
      </c>
      <c r="D8411" s="21" t="s">
        <v>56793</v>
      </c>
      <c r="E8411" s="21" t="s">
        <v>56794</v>
      </c>
      <c r="F8411" s="21" t="s">
        <v>15060</v>
      </c>
    </row>
    <row r="8412" spans="1:6" ht="32" customHeight="1">
      <c r="A8412" s="19" t="s">
        <v>56795</v>
      </c>
      <c r="B8412" s="20" t="s">
        <v>56796</v>
      </c>
      <c r="C8412" s="21" t="s">
        <v>56797</v>
      </c>
      <c r="D8412" s="21" t="s">
        <v>56798</v>
      </c>
      <c r="E8412" s="21" t="s">
        <v>56799</v>
      </c>
      <c r="F8412" s="21" t="s">
        <v>15060</v>
      </c>
    </row>
    <row r="8413" spans="1:6" ht="32" customHeight="1">
      <c r="A8413" s="19" t="s">
        <v>56800</v>
      </c>
      <c r="B8413" s="20" t="s">
        <v>56801</v>
      </c>
      <c r="C8413" s="21" t="s">
        <v>56802</v>
      </c>
      <c r="D8413" s="21" t="s">
        <v>56803</v>
      </c>
      <c r="E8413" s="21" t="s">
        <v>56804</v>
      </c>
      <c r="F8413" s="21" t="s">
        <v>15060</v>
      </c>
    </row>
    <row r="8414" spans="1:6" ht="32" customHeight="1">
      <c r="A8414" s="19" t="s">
        <v>56805</v>
      </c>
      <c r="B8414" s="20" t="s">
        <v>56806</v>
      </c>
      <c r="C8414" s="21" t="s">
        <v>56807</v>
      </c>
      <c r="D8414" s="21" t="s">
        <v>56808</v>
      </c>
      <c r="E8414" s="21" t="s">
        <v>56809</v>
      </c>
      <c r="F8414" s="21" t="s">
        <v>15060</v>
      </c>
    </row>
    <row r="8415" spans="1:6" ht="32" customHeight="1">
      <c r="A8415" s="19" t="s">
        <v>56810</v>
      </c>
      <c r="B8415" s="20" t="s">
        <v>56811</v>
      </c>
      <c r="C8415" s="21" t="s">
        <v>56812</v>
      </c>
      <c r="D8415" s="21" t="s">
        <v>56813</v>
      </c>
      <c r="E8415" s="21" t="s">
        <v>56814</v>
      </c>
      <c r="F8415" s="21" t="s">
        <v>15060</v>
      </c>
    </row>
    <row r="8416" spans="1:6" ht="32" customHeight="1">
      <c r="A8416" s="19" t="s">
        <v>56815</v>
      </c>
      <c r="B8416" s="20" t="s">
        <v>56816</v>
      </c>
      <c r="C8416" s="21" t="s">
        <v>56817</v>
      </c>
      <c r="D8416" s="21" t="s">
        <v>56818</v>
      </c>
      <c r="E8416" s="21" t="s">
        <v>56819</v>
      </c>
      <c r="F8416" s="21" t="s">
        <v>15060</v>
      </c>
    </row>
    <row r="8417" spans="1:6" ht="32" customHeight="1">
      <c r="A8417" s="19" t="s">
        <v>56820</v>
      </c>
      <c r="B8417" s="20" t="s">
        <v>56821</v>
      </c>
      <c r="C8417" s="21" t="s">
        <v>56822</v>
      </c>
      <c r="D8417" s="21" t="s">
        <v>56823</v>
      </c>
      <c r="E8417" s="21" t="s">
        <v>56824</v>
      </c>
      <c r="F8417" s="21" t="s">
        <v>15060</v>
      </c>
    </row>
    <row r="8418" spans="1:6" ht="32" customHeight="1">
      <c r="A8418" s="19" t="s">
        <v>56825</v>
      </c>
      <c r="B8418" s="20" t="s">
        <v>56826</v>
      </c>
      <c r="C8418" s="21" t="s">
        <v>56827</v>
      </c>
      <c r="D8418" s="21" t="s">
        <v>56828</v>
      </c>
      <c r="E8418" s="21" t="s">
        <v>56829</v>
      </c>
      <c r="F8418" s="21" t="s">
        <v>15060</v>
      </c>
    </row>
    <row r="8419" spans="1:6" ht="32" customHeight="1">
      <c r="A8419" s="19" t="s">
        <v>56830</v>
      </c>
      <c r="B8419" s="20" t="s">
        <v>56831</v>
      </c>
      <c r="C8419" s="21" t="s">
        <v>56832</v>
      </c>
      <c r="D8419" s="21" t="s">
        <v>56833</v>
      </c>
      <c r="E8419" s="21" t="s">
        <v>56834</v>
      </c>
      <c r="F8419" s="21" t="s">
        <v>15060</v>
      </c>
    </row>
    <row r="8420" spans="1:6" ht="32" customHeight="1">
      <c r="A8420" s="19" t="s">
        <v>56835</v>
      </c>
      <c r="B8420" s="20" t="s">
        <v>56836</v>
      </c>
      <c r="C8420" s="21" t="s">
        <v>56837</v>
      </c>
      <c r="D8420" s="21" t="s">
        <v>56838</v>
      </c>
      <c r="E8420" s="21" t="s">
        <v>56839</v>
      </c>
      <c r="F8420" s="21" t="s">
        <v>15060</v>
      </c>
    </row>
    <row r="8421" spans="1:6" ht="32" customHeight="1">
      <c r="A8421" s="19" t="s">
        <v>56840</v>
      </c>
      <c r="B8421" s="20" t="s">
        <v>56841</v>
      </c>
      <c r="C8421" s="21" t="s">
        <v>56842</v>
      </c>
      <c r="D8421" s="21" t="s">
        <v>56843</v>
      </c>
      <c r="E8421" s="21" t="s">
        <v>56844</v>
      </c>
      <c r="F8421" s="21" t="s">
        <v>15060</v>
      </c>
    </row>
    <row r="8422" spans="1:6" ht="32" customHeight="1">
      <c r="A8422" s="19" t="s">
        <v>56845</v>
      </c>
      <c r="B8422" s="20" t="s">
        <v>56846</v>
      </c>
      <c r="C8422" s="21" t="s">
        <v>56847</v>
      </c>
      <c r="D8422" s="21" t="s">
        <v>56848</v>
      </c>
      <c r="E8422" s="21" t="s">
        <v>56849</v>
      </c>
      <c r="F8422" s="21" t="s">
        <v>15060</v>
      </c>
    </row>
    <row r="8423" spans="1:6" ht="32" customHeight="1">
      <c r="A8423" s="19" t="s">
        <v>56850</v>
      </c>
      <c r="B8423" s="20" t="s">
        <v>56851</v>
      </c>
      <c r="C8423" s="21" t="s">
        <v>56852</v>
      </c>
      <c r="D8423" s="21" t="s">
        <v>56853</v>
      </c>
      <c r="E8423" s="21" t="s">
        <v>56854</v>
      </c>
      <c r="F8423" s="21" t="s">
        <v>15060</v>
      </c>
    </row>
    <row r="8424" spans="1:6" ht="32" customHeight="1">
      <c r="A8424" s="19" t="s">
        <v>56855</v>
      </c>
      <c r="B8424" s="20" t="s">
        <v>56856</v>
      </c>
      <c r="C8424" s="21" t="s">
        <v>56857</v>
      </c>
      <c r="D8424" s="21" t="s">
        <v>56858</v>
      </c>
      <c r="E8424" s="21" t="s">
        <v>56859</v>
      </c>
      <c r="F8424" s="21" t="s">
        <v>15060</v>
      </c>
    </row>
    <row r="8425" spans="1:6" ht="32" customHeight="1">
      <c r="A8425" s="19" t="s">
        <v>56860</v>
      </c>
      <c r="B8425" s="20" t="s">
        <v>56861</v>
      </c>
      <c r="C8425" s="21" t="s">
        <v>56862</v>
      </c>
      <c r="D8425" s="21" t="s">
        <v>56863</v>
      </c>
      <c r="E8425" s="21" t="s">
        <v>56864</v>
      </c>
      <c r="F8425" s="21" t="s">
        <v>15060</v>
      </c>
    </row>
    <row r="8426" spans="1:6" ht="32" customHeight="1">
      <c r="A8426" s="19" t="s">
        <v>56865</v>
      </c>
      <c r="B8426" s="20" t="s">
        <v>56866</v>
      </c>
      <c r="C8426" s="21" t="s">
        <v>56867</v>
      </c>
      <c r="D8426" s="21" t="s">
        <v>56868</v>
      </c>
      <c r="E8426" s="21" t="s">
        <v>56869</v>
      </c>
      <c r="F8426" s="21" t="s">
        <v>15060</v>
      </c>
    </row>
    <row r="8427" spans="1:6" ht="32" customHeight="1">
      <c r="A8427" s="19" t="s">
        <v>56870</v>
      </c>
      <c r="B8427" s="20" t="s">
        <v>56871</v>
      </c>
      <c r="C8427" s="21" t="s">
        <v>56872</v>
      </c>
      <c r="D8427" s="21" t="s">
        <v>56873</v>
      </c>
      <c r="E8427" s="21" t="s">
        <v>56874</v>
      </c>
      <c r="F8427" s="21" t="s">
        <v>15060</v>
      </c>
    </row>
    <row r="8428" spans="1:6" ht="32" customHeight="1">
      <c r="A8428" s="19" t="s">
        <v>56875</v>
      </c>
      <c r="B8428" s="20" t="s">
        <v>56876</v>
      </c>
      <c r="C8428" s="21" t="s">
        <v>56877</v>
      </c>
      <c r="D8428" s="21" t="s">
        <v>56878</v>
      </c>
      <c r="E8428" s="21" t="s">
        <v>56879</v>
      </c>
      <c r="F8428" s="21" t="s">
        <v>15060</v>
      </c>
    </row>
    <row r="8429" spans="1:6" ht="32" customHeight="1">
      <c r="A8429" s="19" t="s">
        <v>56880</v>
      </c>
      <c r="B8429" s="20" t="s">
        <v>56881</v>
      </c>
      <c r="C8429" s="21" t="s">
        <v>56882</v>
      </c>
      <c r="D8429" s="21" t="s">
        <v>56883</v>
      </c>
      <c r="E8429" s="21" t="s">
        <v>56884</v>
      </c>
      <c r="F8429" s="21" t="s">
        <v>15060</v>
      </c>
    </row>
    <row r="8430" spans="1:6" ht="32" customHeight="1">
      <c r="A8430" s="19" t="s">
        <v>56885</v>
      </c>
      <c r="B8430" s="20" t="s">
        <v>56886</v>
      </c>
      <c r="C8430" s="21" t="s">
        <v>56887</v>
      </c>
      <c r="D8430" s="21" t="s">
        <v>56888</v>
      </c>
      <c r="E8430" s="21" t="s">
        <v>56889</v>
      </c>
      <c r="F8430" s="21" t="s">
        <v>15060</v>
      </c>
    </row>
    <row r="8431" spans="1:6" ht="32" customHeight="1">
      <c r="A8431" s="19" t="s">
        <v>56890</v>
      </c>
      <c r="B8431" s="20" t="s">
        <v>56891</v>
      </c>
      <c r="C8431" s="21" t="s">
        <v>56892</v>
      </c>
      <c r="D8431" s="21" t="s">
        <v>56893</v>
      </c>
      <c r="E8431" s="21" t="s">
        <v>56894</v>
      </c>
      <c r="F8431" s="21" t="s">
        <v>15060</v>
      </c>
    </row>
    <row r="8432" spans="1:6" ht="32" customHeight="1">
      <c r="A8432" s="19" t="s">
        <v>56895</v>
      </c>
      <c r="B8432" s="20" t="s">
        <v>56896</v>
      </c>
      <c r="C8432" s="21" t="s">
        <v>56897</v>
      </c>
      <c r="D8432" s="21" t="s">
        <v>56898</v>
      </c>
      <c r="E8432" s="21" t="s">
        <v>56899</v>
      </c>
      <c r="F8432" s="21" t="s">
        <v>15060</v>
      </c>
    </row>
    <row r="8433" spans="1:6" ht="32" customHeight="1">
      <c r="A8433" s="19" t="s">
        <v>56900</v>
      </c>
      <c r="B8433" s="20" t="s">
        <v>56901</v>
      </c>
      <c r="C8433" s="21" t="s">
        <v>56902</v>
      </c>
      <c r="D8433" s="21" t="s">
        <v>56903</v>
      </c>
      <c r="E8433" s="21" t="s">
        <v>56904</v>
      </c>
      <c r="F8433" s="21" t="s">
        <v>15060</v>
      </c>
    </row>
    <row r="8434" spans="1:6" ht="32" customHeight="1">
      <c r="A8434" s="19" t="s">
        <v>56905</v>
      </c>
      <c r="B8434" s="20" t="s">
        <v>56906</v>
      </c>
      <c r="C8434" s="21" t="s">
        <v>56907</v>
      </c>
      <c r="D8434" s="21" t="s">
        <v>56908</v>
      </c>
      <c r="E8434" s="21" t="s">
        <v>56909</v>
      </c>
      <c r="F8434" s="21" t="s">
        <v>15060</v>
      </c>
    </row>
    <row r="8435" spans="1:6" ht="32" customHeight="1">
      <c r="A8435" s="19" t="s">
        <v>56910</v>
      </c>
      <c r="B8435" s="20" t="s">
        <v>56911</v>
      </c>
      <c r="C8435" s="21" t="s">
        <v>56912</v>
      </c>
      <c r="D8435" s="21" t="s">
        <v>56913</v>
      </c>
      <c r="E8435" s="21" t="s">
        <v>56914</v>
      </c>
      <c r="F8435" s="21" t="s">
        <v>15060</v>
      </c>
    </row>
    <row r="8436" spans="1:6" ht="32" customHeight="1">
      <c r="A8436" s="19" t="s">
        <v>56915</v>
      </c>
      <c r="B8436" s="20" t="s">
        <v>56916</v>
      </c>
      <c r="C8436" s="21" t="s">
        <v>56917</v>
      </c>
      <c r="D8436" s="21" t="s">
        <v>56918</v>
      </c>
      <c r="E8436" s="21" t="s">
        <v>56919</v>
      </c>
      <c r="F8436" s="21" t="s">
        <v>15060</v>
      </c>
    </row>
    <row r="8437" spans="1:6" ht="32" customHeight="1">
      <c r="A8437" s="19" t="s">
        <v>56920</v>
      </c>
      <c r="B8437" s="20" t="s">
        <v>56921</v>
      </c>
      <c r="C8437" s="21" t="s">
        <v>56922</v>
      </c>
      <c r="D8437" s="21" t="s">
        <v>56923</v>
      </c>
      <c r="E8437" s="21" t="s">
        <v>56924</v>
      </c>
      <c r="F8437" s="21" t="s">
        <v>15060</v>
      </c>
    </row>
    <row r="8438" spans="1:6" ht="32" customHeight="1">
      <c r="A8438" s="19" t="s">
        <v>56925</v>
      </c>
      <c r="B8438" s="20" t="s">
        <v>56926</v>
      </c>
      <c r="C8438" s="21" t="s">
        <v>56927</v>
      </c>
      <c r="D8438" s="21" t="s">
        <v>56928</v>
      </c>
      <c r="E8438" s="21" t="s">
        <v>56929</v>
      </c>
      <c r="F8438" s="21" t="s">
        <v>15060</v>
      </c>
    </row>
    <row r="8439" spans="1:6" ht="32" customHeight="1">
      <c r="A8439" s="19" t="s">
        <v>56930</v>
      </c>
      <c r="B8439" s="20" t="s">
        <v>56931</v>
      </c>
      <c r="C8439" s="21" t="s">
        <v>56932</v>
      </c>
      <c r="D8439" s="21" t="s">
        <v>56933</v>
      </c>
      <c r="E8439" s="21" t="s">
        <v>56934</v>
      </c>
      <c r="F8439" s="21" t="s">
        <v>15060</v>
      </c>
    </row>
    <row r="8440" spans="1:6" ht="32" customHeight="1">
      <c r="A8440" s="19" t="s">
        <v>56935</v>
      </c>
      <c r="B8440" s="20" t="s">
        <v>56936</v>
      </c>
      <c r="C8440" s="21" t="s">
        <v>56937</v>
      </c>
      <c r="D8440" s="21" t="s">
        <v>56938</v>
      </c>
      <c r="E8440" s="21" t="s">
        <v>56939</v>
      </c>
      <c r="F8440" s="21" t="s">
        <v>15060</v>
      </c>
    </row>
    <row r="8441" spans="1:6" ht="32" customHeight="1">
      <c r="A8441" s="19" t="s">
        <v>56940</v>
      </c>
      <c r="B8441" s="20" t="s">
        <v>56941</v>
      </c>
      <c r="C8441" s="21" t="s">
        <v>56942</v>
      </c>
      <c r="D8441" s="21" t="s">
        <v>56943</v>
      </c>
      <c r="E8441" s="21" t="s">
        <v>56944</v>
      </c>
      <c r="F8441" s="21" t="s">
        <v>15060</v>
      </c>
    </row>
    <row r="8442" spans="1:6" ht="32" customHeight="1">
      <c r="A8442" s="19" t="s">
        <v>56945</v>
      </c>
      <c r="B8442" s="20" t="s">
        <v>56946</v>
      </c>
      <c r="C8442" s="21" t="s">
        <v>56947</v>
      </c>
      <c r="D8442" s="21" t="s">
        <v>56948</v>
      </c>
      <c r="E8442" s="21" t="s">
        <v>56949</v>
      </c>
      <c r="F8442" s="21" t="s">
        <v>15060</v>
      </c>
    </row>
    <row r="8443" spans="1:6" ht="32" customHeight="1">
      <c r="A8443" s="19" t="s">
        <v>56950</v>
      </c>
      <c r="B8443" s="20" t="s">
        <v>56951</v>
      </c>
      <c r="C8443" s="21" t="s">
        <v>56952</v>
      </c>
      <c r="D8443" s="21" t="s">
        <v>56953</v>
      </c>
      <c r="E8443" s="21" t="s">
        <v>56954</v>
      </c>
      <c r="F8443" s="21" t="s">
        <v>15060</v>
      </c>
    </row>
    <row r="8444" spans="1:6" ht="32" customHeight="1">
      <c r="A8444" s="19" t="s">
        <v>56955</v>
      </c>
      <c r="B8444" s="20" t="s">
        <v>56956</v>
      </c>
      <c r="C8444" s="21" t="s">
        <v>56957</v>
      </c>
      <c r="D8444" s="21" t="s">
        <v>56958</v>
      </c>
      <c r="E8444" s="21" t="s">
        <v>56959</v>
      </c>
      <c r="F8444" s="21" t="s">
        <v>15060</v>
      </c>
    </row>
    <row r="8445" spans="1:6" ht="32" customHeight="1">
      <c r="A8445" s="19" t="s">
        <v>56960</v>
      </c>
      <c r="B8445" s="20" t="s">
        <v>56961</v>
      </c>
      <c r="C8445" s="21" t="s">
        <v>56962</v>
      </c>
      <c r="D8445" s="21" t="s">
        <v>56963</v>
      </c>
      <c r="E8445" s="21" t="s">
        <v>56964</v>
      </c>
      <c r="F8445" s="21" t="s">
        <v>15060</v>
      </c>
    </row>
    <row r="8446" spans="1:6" ht="32" customHeight="1">
      <c r="A8446" s="19" t="s">
        <v>56965</v>
      </c>
      <c r="B8446" s="20" t="s">
        <v>56966</v>
      </c>
      <c r="C8446" s="21" t="s">
        <v>56967</v>
      </c>
      <c r="D8446" s="21" t="s">
        <v>56968</v>
      </c>
      <c r="E8446" s="21" t="s">
        <v>56969</v>
      </c>
      <c r="F8446" s="21" t="s">
        <v>15060</v>
      </c>
    </row>
    <row r="8447" spans="1:6" ht="32" customHeight="1">
      <c r="A8447" s="19" t="s">
        <v>56970</v>
      </c>
      <c r="B8447" s="20" t="s">
        <v>56971</v>
      </c>
      <c r="C8447" s="21" t="s">
        <v>22755</v>
      </c>
      <c r="D8447" s="21" t="s">
        <v>22756</v>
      </c>
      <c r="E8447" s="21" t="s">
        <v>22757</v>
      </c>
      <c r="F8447" s="21" t="s">
        <v>15060</v>
      </c>
    </row>
    <row r="8448" spans="1:6" ht="32" customHeight="1">
      <c r="A8448" s="19" t="s">
        <v>56972</v>
      </c>
      <c r="B8448" s="20" t="s">
        <v>56973</v>
      </c>
      <c r="C8448" s="21" t="s">
        <v>56974</v>
      </c>
      <c r="D8448" s="21" t="s">
        <v>56975</v>
      </c>
      <c r="E8448" s="21" t="s">
        <v>56976</v>
      </c>
      <c r="F8448" s="21" t="s">
        <v>15060</v>
      </c>
    </row>
    <row r="8449" spans="1:6" ht="32" customHeight="1">
      <c r="A8449" s="19" t="s">
        <v>56977</v>
      </c>
      <c r="B8449" s="20" t="s">
        <v>56978</v>
      </c>
      <c r="C8449" s="21" t="s">
        <v>56979</v>
      </c>
      <c r="D8449" s="21" t="s">
        <v>56980</v>
      </c>
      <c r="E8449" s="21" t="s">
        <v>56981</v>
      </c>
      <c r="F8449" s="21" t="s">
        <v>15060</v>
      </c>
    </row>
    <row r="8450" spans="1:6" ht="32" customHeight="1">
      <c r="A8450" s="19" t="s">
        <v>56982</v>
      </c>
      <c r="B8450" s="20" t="s">
        <v>56983</v>
      </c>
      <c r="C8450" s="21" t="s">
        <v>56984</v>
      </c>
      <c r="D8450" s="21" t="s">
        <v>56985</v>
      </c>
      <c r="E8450" s="21" t="s">
        <v>56986</v>
      </c>
      <c r="F8450" s="21" t="s">
        <v>15060</v>
      </c>
    </row>
    <row r="8451" spans="1:6" ht="32" customHeight="1">
      <c r="A8451" s="19" t="s">
        <v>56987</v>
      </c>
      <c r="B8451" s="20" t="s">
        <v>56988</v>
      </c>
      <c r="C8451" s="21" t="s">
        <v>56989</v>
      </c>
      <c r="D8451" s="21" t="s">
        <v>56990</v>
      </c>
      <c r="E8451" s="21" t="s">
        <v>56991</v>
      </c>
      <c r="F8451" s="21" t="s">
        <v>15060</v>
      </c>
    </row>
    <row r="8452" spans="1:6" ht="32" customHeight="1">
      <c r="A8452" s="19" t="s">
        <v>56992</v>
      </c>
      <c r="B8452" s="20" t="s">
        <v>56993</v>
      </c>
      <c r="C8452" s="21" t="s">
        <v>56994</v>
      </c>
      <c r="D8452" s="21" t="s">
        <v>56995</v>
      </c>
      <c r="E8452" s="21" t="s">
        <v>56996</v>
      </c>
      <c r="F8452" s="21" t="s">
        <v>15060</v>
      </c>
    </row>
    <row r="8453" spans="1:6" ht="32" customHeight="1">
      <c r="A8453" s="19" t="s">
        <v>56997</v>
      </c>
      <c r="B8453" s="20" t="s">
        <v>56998</v>
      </c>
      <c r="C8453" s="21" t="s">
        <v>56999</v>
      </c>
      <c r="D8453" s="21" t="s">
        <v>57000</v>
      </c>
      <c r="E8453" s="21" t="s">
        <v>57001</v>
      </c>
      <c r="F8453" s="21" t="s">
        <v>15060</v>
      </c>
    </row>
    <row r="8454" spans="1:6" ht="32" customHeight="1">
      <c r="A8454" s="19" t="s">
        <v>57002</v>
      </c>
      <c r="B8454" s="20" t="s">
        <v>57003</v>
      </c>
      <c r="C8454" s="21" t="s">
        <v>57004</v>
      </c>
      <c r="D8454" s="21" t="s">
        <v>57005</v>
      </c>
      <c r="E8454" s="21" t="s">
        <v>57006</v>
      </c>
      <c r="F8454" s="21" t="s">
        <v>15060</v>
      </c>
    </row>
    <row r="8455" spans="1:6" ht="32" customHeight="1">
      <c r="A8455" s="19" t="s">
        <v>57007</v>
      </c>
      <c r="B8455" s="20" t="s">
        <v>57008</v>
      </c>
      <c r="C8455" s="21" t="s">
        <v>57009</v>
      </c>
      <c r="D8455" s="21" t="s">
        <v>57010</v>
      </c>
      <c r="E8455" s="21" t="s">
        <v>57011</v>
      </c>
      <c r="F8455" s="21" t="s">
        <v>15060</v>
      </c>
    </row>
    <row r="8456" spans="1:6" ht="32" customHeight="1">
      <c r="A8456" s="19" t="s">
        <v>57012</v>
      </c>
      <c r="B8456" s="20" t="s">
        <v>57013</v>
      </c>
      <c r="C8456" s="21" t="s">
        <v>57014</v>
      </c>
      <c r="D8456" s="21" t="s">
        <v>57015</v>
      </c>
      <c r="E8456" s="21" t="s">
        <v>57016</v>
      </c>
      <c r="F8456" s="21" t="s">
        <v>15060</v>
      </c>
    </row>
    <row r="8457" spans="1:6" ht="32" customHeight="1">
      <c r="A8457" s="19" t="s">
        <v>57017</v>
      </c>
      <c r="B8457" s="20" t="s">
        <v>57018</v>
      </c>
      <c r="C8457" s="21" t="s">
        <v>57019</v>
      </c>
      <c r="D8457" s="21" t="s">
        <v>57020</v>
      </c>
      <c r="E8457" s="21" t="s">
        <v>57021</v>
      </c>
      <c r="F8457" s="21" t="s">
        <v>15060</v>
      </c>
    </row>
    <row r="8458" spans="1:6" ht="32" customHeight="1">
      <c r="A8458" s="19" t="s">
        <v>57022</v>
      </c>
      <c r="B8458" s="20" t="s">
        <v>57023</v>
      </c>
      <c r="C8458" s="21" t="s">
        <v>57024</v>
      </c>
      <c r="D8458" s="21" t="s">
        <v>57025</v>
      </c>
      <c r="E8458" s="21" t="s">
        <v>57026</v>
      </c>
      <c r="F8458" s="21" t="s">
        <v>15060</v>
      </c>
    </row>
    <row r="8459" spans="1:6" ht="32" customHeight="1">
      <c r="A8459" s="19" t="s">
        <v>57027</v>
      </c>
      <c r="B8459" s="20" t="s">
        <v>57028</v>
      </c>
      <c r="C8459" s="21" t="s">
        <v>57029</v>
      </c>
      <c r="D8459" s="21" t="s">
        <v>57030</v>
      </c>
      <c r="E8459" s="21" t="s">
        <v>57031</v>
      </c>
      <c r="F8459" s="21" t="s">
        <v>15060</v>
      </c>
    </row>
    <row r="8460" spans="1:6" ht="32" customHeight="1">
      <c r="A8460" s="19" t="s">
        <v>57032</v>
      </c>
      <c r="B8460" s="20" t="s">
        <v>57033</v>
      </c>
      <c r="C8460" s="21" t="s">
        <v>57034</v>
      </c>
      <c r="D8460" s="21" t="s">
        <v>57035</v>
      </c>
      <c r="E8460" s="21" t="s">
        <v>57036</v>
      </c>
      <c r="F8460" s="21" t="s">
        <v>15060</v>
      </c>
    </row>
    <row r="8461" spans="1:6" ht="32" customHeight="1">
      <c r="A8461" s="19" t="s">
        <v>57037</v>
      </c>
      <c r="B8461" s="20" t="s">
        <v>57038</v>
      </c>
      <c r="C8461" s="21" t="s">
        <v>57039</v>
      </c>
      <c r="D8461" s="21" t="s">
        <v>57040</v>
      </c>
      <c r="E8461" s="21" t="s">
        <v>57041</v>
      </c>
      <c r="F8461" s="21" t="s">
        <v>15060</v>
      </c>
    </row>
    <row r="8462" spans="1:6" ht="32" customHeight="1">
      <c r="A8462" s="19" t="s">
        <v>57042</v>
      </c>
      <c r="B8462" s="20" t="s">
        <v>57043</v>
      </c>
      <c r="C8462" s="21" t="s">
        <v>57044</v>
      </c>
      <c r="D8462" s="21" t="s">
        <v>57045</v>
      </c>
      <c r="E8462" s="21" t="s">
        <v>57046</v>
      </c>
      <c r="F8462" s="21" t="s">
        <v>15060</v>
      </c>
    </row>
    <row r="8463" spans="1:6" ht="32" customHeight="1">
      <c r="A8463" s="19" t="s">
        <v>57047</v>
      </c>
      <c r="B8463" s="20" t="s">
        <v>57048</v>
      </c>
      <c r="C8463" s="21" t="s">
        <v>57049</v>
      </c>
      <c r="D8463" s="21" t="s">
        <v>57050</v>
      </c>
      <c r="E8463" s="21" t="s">
        <v>57051</v>
      </c>
      <c r="F8463" s="21" t="s">
        <v>15060</v>
      </c>
    </row>
    <row r="8464" spans="1:6" ht="32" customHeight="1">
      <c r="A8464" s="19" t="s">
        <v>57052</v>
      </c>
      <c r="B8464" s="20" t="s">
        <v>57053</v>
      </c>
      <c r="C8464" s="21" t="s">
        <v>57054</v>
      </c>
      <c r="D8464" s="21" t="s">
        <v>57055</v>
      </c>
      <c r="E8464" s="21" t="s">
        <v>57056</v>
      </c>
      <c r="F8464" s="21" t="s">
        <v>15060</v>
      </c>
    </row>
    <row r="8465" spans="1:6" ht="32" customHeight="1">
      <c r="A8465" s="19" t="s">
        <v>57057</v>
      </c>
      <c r="B8465" s="20" t="s">
        <v>57058</v>
      </c>
      <c r="C8465" s="21" t="s">
        <v>57059</v>
      </c>
      <c r="D8465" s="21" t="s">
        <v>57060</v>
      </c>
      <c r="E8465" s="21" t="s">
        <v>57061</v>
      </c>
      <c r="F8465" s="21" t="s">
        <v>15060</v>
      </c>
    </row>
    <row r="8466" spans="1:6" ht="32" customHeight="1">
      <c r="A8466" s="19" t="s">
        <v>57062</v>
      </c>
      <c r="B8466" s="20" t="s">
        <v>57063</v>
      </c>
      <c r="C8466" s="21" t="s">
        <v>57064</v>
      </c>
      <c r="D8466" s="21" t="s">
        <v>57065</v>
      </c>
      <c r="E8466" s="21" t="s">
        <v>57066</v>
      </c>
      <c r="F8466" s="21" t="s">
        <v>15060</v>
      </c>
    </row>
    <row r="8467" spans="1:6" ht="32" customHeight="1">
      <c r="A8467" s="19" t="s">
        <v>57067</v>
      </c>
      <c r="B8467" s="20" t="s">
        <v>57068</v>
      </c>
      <c r="C8467" s="21" t="s">
        <v>57069</v>
      </c>
      <c r="D8467" s="21" t="s">
        <v>57070</v>
      </c>
      <c r="E8467" s="21" t="s">
        <v>57071</v>
      </c>
      <c r="F8467" s="21" t="s">
        <v>15060</v>
      </c>
    </row>
    <row r="8468" spans="1:6" ht="32" customHeight="1">
      <c r="A8468" s="19" t="s">
        <v>57072</v>
      </c>
      <c r="B8468" s="20" t="s">
        <v>57073</v>
      </c>
      <c r="C8468" s="21" t="s">
        <v>57074</v>
      </c>
      <c r="D8468" s="21" t="s">
        <v>57075</v>
      </c>
      <c r="E8468" s="21" t="s">
        <v>57076</v>
      </c>
      <c r="F8468" s="21" t="s">
        <v>15060</v>
      </c>
    </row>
    <row r="8469" spans="1:6" ht="32" customHeight="1">
      <c r="A8469" s="19" t="s">
        <v>57077</v>
      </c>
      <c r="B8469" s="20" t="s">
        <v>57078</v>
      </c>
      <c r="C8469" s="21" t="s">
        <v>57079</v>
      </c>
      <c r="D8469" s="21" t="s">
        <v>57080</v>
      </c>
      <c r="E8469" s="21" t="s">
        <v>57081</v>
      </c>
      <c r="F8469" s="21" t="s">
        <v>15060</v>
      </c>
    </row>
    <row r="8470" spans="1:6" ht="32" customHeight="1">
      <c r="A8470" s="19" t="s">
        <v>57082</v>
      </c>
      <c r="B8470" s="20" t="s">
        <v>57083</v>
      </c>
      <c r="C8470" s="21" t="s">
        <v>57084</v>
      </c>
      <c r="D8470" s="21" t="s">
        <v>57085</v>
      </c>
      <c r="E8470" s="21" t="s">
        <v>57086</v>
      </c>
      <c r="F8470" s="21" t="s">
        <v>15060</v>
      </c>
    </row>
    <row r="8471" spans="1:6" ht="32" customHeight="1">
      <c r="A8471" s="19" t="s">
        <v>57087</v>
      </c>
      <c r="B8471" s="20" t="s">
        <v>57088</v>
      </c>
      <c r="C8471" s="21" t="s">
        <v>57089</v>
      </c>
      <c r="D8471" s="21" t="s">
        <v>57090</v>
      </c>
      <c r="E8471" s="21" t="s">
        <v>57091</v>
      </c>
      <c r="F8471" s="21" t="s">
        <v>15060</v>
      </c>
    </row>
    <row r="8472" spans="1:6" ht="32" customHeight="1">
      <c r="A8472" s="19" t="s">
        <v>57092</v>
      </c>
      <c r="B8472" s="20" t="s">
        <v>57093</v>
      </c>
      <c r="C8472" s="21" t="s">
        <v>57094</v>
      </c>
      <c r="D8472" s="21" t="s">
        <v>57095</v>
      </c>
      <c r="E8472" s="21" t="s">
        <v>57096</v>
      </c>
      <c r="F8472" s="21" t="s">
        <v>15060</v>
      </c>
    </row>
    <row r="8473" spans="1:6" ht="32" customHeight="1">
      <c r="A8473" s="19" t="s">
        <v>57097</v>
      </c>
      <c r="B8473" s="20" t="s">
        <v>57098</v>
      </c>
      <c r="C8473" s="21" t="s">
        <v>57099</v>
      </c>
      <c r="D8473" s="21" t="s">
        <v>57100</v>
      </c>
      <c r="E8473" s="21" t="s">
        <v>57101</v>
      </c>
      <c r="F8473" s="21" t="s">
        <v>15060</v>
      </c>
    </row>
    <row r="8474" spans="1:6" ht="32" customHeight="1">
      <c r="A8474" s="19" t="s">
        <v>57102</v>
      </c>
      <c r="B8474" s="20" t="s">
        <v>57103</v>
      </c>
      <c r="C8474" s="21" t="s">
        <v>57104</v>
      </c>
      <c r="D8474" s="21" t="s">
        <v>57105</v>
      </c>
      <c r="E8474" s="21" t="s">
        <v>57106</v>
      </c>
      <c r="F8474" s="21" t="s">
        <v>15060</v>
      </c>
    </row>
    <row r="8475" spans="1:6" ht="32" customHeight="1">
      <c r="A8475" s="19" t="s">
        <v>57107</v>
      </c>
      <c r="B8475" s="20" t="s">
        <v>57108</v>
      </c>
      <c r="C8475" s="21" t="s">
        <v>57109</v>
      </c>
      <c r="D8475" s="21" t="s">
        <v>57110</v>
      </c>
      <c r="E8475" s="21" t="s">
        <v>57111</v>
      </c>
      <c r="F8475" s="21" t="s">
        <v>15060</v>
      </c>
    </row>
    <row r="8476" spans="1:6" ht="32" customHeight="1">
      <c r="A8476" s="19" t="s">
        <v>57112</v>
      </c>
      <c r="B8476" s="20" t="s">
        <v>57113</v>
      </c>
      <c r="C8476" s="21" t="s">
        <v>57114</v>
      </c>
      <c r="D8476" s="21" t="s">
        <v>57115</v>
      </c>
      <c r="E8476" s="21" t="s">
        <v>57116</v>
      </c>
      <c r="F8476" s="21" t="s">
        <v>15060</v>
      </c>
    </row>
    <row r="8477" spans="1:6" ht="32" customHeight="1">
      <c r="A8477" s="19" t="s">
        <v>57117</v>
      </c>
      <c r="B8477" s="20" t="s">
        <v>57118</v>
      </c>
      <c r="C8477" s="21" t="s">
        <v>57119</v>
      </c>
      <c r="D8477" s="21" t="s">
        <v>57120</v>
      </c>
      <c r="E8477" s="21" t="s">
        <v>57121</v>
      </c>
      <c r="F8477" s="21" t="s">
        <v>15060</v>
      </c>
    </row>
    <row r="8478" spans="1:6" ht="32" customHeight="1">
      <c r="A8478" s="19" t="s">
        <v>57122</v>
      </c>
      <c r="B8478" s="20" t="s">
        <v>57123</v>
      </c>
      <c r="C8478" s="21" t="s">
        <v>57124</v>
      </c>
      <c r="D8478" s="21" t="s">
        <v>57125</v>
      </c>
      <c r="E8478" s="21" t="s">
        <v>57126</v>
      </c>
      <c r="F8478" s="21" t="s">
        <v>15060</v>
      </c>
    </row>
    <row r="8479" spans="1:6" ht="32" customHeight="1">
      <c r="A8479" s="19" t="s">
        <v>57127</v>
      </c>
      <c r="B8479" s="20" t="s">
        <v>57128</v>
      </c>
      <c r="C8479" s="21" t="s">
        <v>57129</v>
      </c>
      <c r="D8479" s="21" t="s">
        <v>57130</v>
      </c>
      <c r="E8479" s="21" t="s">
        <v>57131</v>
      </c>
      <c r="F8479" s="21" t="s">
        <v>15060</v>
      </c>
    </row>
    <row r="8480" spans="1:6" ht="32" customHeight="1">
      <c r="A8480" s="19" t="s">
        <v>57132</v>
      </c>
      <c r="B8480" s="20" t="s">
        <v>57133</v>
      </c>
      <c r="C8480" s="21" t="s">
        <v>57134</v>
      </c>
      <c r="D8480" s="21" t="s">
        <v>57135</v>
      </c>
      <c r="E8480" s="21" t="s">
        <v>57136</v>
      </c>
      <c r="F8480" s="21" t="s">
        <v>15060</v>
      </c>
    </row>
    <row r="8481" spans="1:6" ht="32" customHeight="1">
      <c r="A8481" s="19" t="s">
        <v>57137</v>
      </c>
      <c r="B8481" s="20" t="s">
        <v>57138</v>
      </c>
      <c r="C8481" s="21" t="s">
        <v>57139</v>
      </c>
      <c r="D8481" s="21" t="s">
        <v>57140</v>
      </c>
      <c r="E8481" s="21" t="s">
        <v>57141</v>
      </c>
      <c r="F8481" s="21" t="s">
        <v>15060</v>
      </c>
    </row>
    <row r="8482" spans="1:6" ht="32" customHeight="1">
      <c r="A8482" s="19" t="s">
        <v>57142</v>
      </c>
      <c r="B8482" s="20" t="s">
        <v>57143</v>
      </c>
      <c r="C8482" s="21" t="s">
        <v>57144</v>
      </c>
      <c r="D8482" s="21" t="s">
        <v>57145</v>
      </c>
      <c r="E8482" s="21" t="s">
        <v>57146</v>
      </c>
      <c r="F8482" s="21" t="s">
        <v>15060</v>
      </c>
    </row>
    <row r="8483" spans="1:6" ht="32" customHeight="1">
      <c r="A8483" s="19" t="s">
        <v>57147</v>
      </c>
      <c r="B8483" s="20" t="s">
        <v>57148</v>
      </c>
      <c r="C8483" s="21" t="s">
        <v>57149</v>
      </c>
      <c r="D8483" s="21" t="s">
        <v>57150</v>
      </c>
      <c r="E8483" s="21" t="s">
        <v>57151</v>
      </c>
      <c r="F8483" s="21" t="s">
        <v>15060</v>
      </c>
    </row>
    <row r="8484" spans="1:6" ht="32" customHeight="1">
      <c r="A8484" s="19" t="s">
        <v>57152</v>
      </c>
      <c r="B8484" s="20" t="s">
        <v>57153</v>
      </c>
      <c r="C8484" s="21" t="s">
        <v>57154</v>
      </c>
      <c r="D8484" s="21" t="s">
        <v>57155</v>
      </c>
      <c r="E8484" s="21" t="s">
        <v>57156</v>
      </c>
      <c r="F8484" s="21" t="s">
        <v>15060</v>
      </c>
    </row>
    <row r="8485" spans="1:6" ht="32" customHeight="1">
      <c r="A8485" s="19" t="s">
        <v>57157</v>
      </c>
      <c r="B8485" s="20" t="s">
        <v>57158</v>
      </c>
      <c r="C8485" s="21" t="s">
        <v>57159</v>
      </c>
      <c r="D8485" s="21" t="s">
        <v>57160</v>
      </c>
      <c r="E8485" s="21" t="s">
        <v>57161</v>
      </c>
      <c r="F8485" s="21" t="s">
        <v>15060</v>
      </c>
    </row>
    <row r="8486" spans="1:6" ht="32" customHeight="1">
      <c r="A8486" s="19" t="s">
        <v>57162</v>
      </c>
      <c r="B8486" s="20" t="s">
        <v>57163</v>
      </c>
      <c r="C8486" s="21" t="s">
        <v>57164</v>
      </c>
      <c r="D8486" s="21" t="s">
        <v>57165</v>
      </c>
      <c r="E8486" s="21" t="s">
        <v>57166</v>
      </c>
      <c r="F8486" s="21" t="s">
        <v>15060</v>
      </c>
    </row>
    <row r="8487" spans="1:6" ht="32" customHeight="1">
      <c r="A8487" s="19" t="s">
        <v>57167</v>
      </c>
      <c r="B8487" s="20" t="s">
        <v>57168</v>
      </c>
      <c r="C8487" s="21" t="s">
        <v>57169</v>
      </c>
      <c r="D8487" s="21" t="s">
        <v>57170</v>
      </c>
      <c r="E8487" s="21" t="s">
        <v>57171</v>
      </c>
      <c r="F8487" s="21" t="s">
        <v>15060</v>
      </c>
    </row>
    <row r="8488" spans="1:6" ht="32" customHeight="1">
      <c r="A8488" s="19" t="s">
        <v>57172</v>
      </c>
      <c r="B8488" s="20" t="s">
        <v>57173</v>
      </c>
      <c r="C8488" s="21" t="s">
        <v>57174</v>
      </c>
      <c r="D8488" s="21" t="s">
        <v>57175</v>
      </c>
      <c r="E8488" s="21" t="s">
        <v>57176</v>
      </c>
      <c r="F8488" s="21" t="s">
        <v>15060</v>
      </c>
    </row>
    <row r="8489" spans="1:6" ht="32" customHeight="1">
      <c r="A8489" s="19" t="s">
        <v>57177</v>
      </c>
      <c r="B8489" s="20" t="s">
        <v>57178</v>
      </c>
      <c r="C8489" s="21" t="s">
        <v>57179</v>
      </c>
      <c r="D8489" s="21" t="s">
        <v>57180</v>
      </c>
      <c r="E8489" s="21" t="s">
        <v>57181</v>
      </c>
      <c r="F8489" s="21" t="s">
        <v>15060</v>
      </c>
    </row>
    <row r="8490" spans="1:6" ht="32" customHeight="1">
      <c r="A8490" s="19" t="s">
        <v>57182</v>
      </c>
      <c r="B8490" s="20" t="s">
        <v>57183</v>
      </c>
      <c r="C8490" s="21" t="s">
        <v>57184</v>
      </c>
      <c r="D8490" s="21" t="s">
        <v>57185</v>
      </c>
      <c r="E8490" s="21" t="s">
        <v>57186</v>
      </c>
      <c r="F8490" s="21" t="s">
        <v>15060</v>
      </c>
    </row>
    <row r="8491" spans="1:6" ht="32" customHeight="1">
      <c r="A8491" s="19" t="s">
        <v>57187</v>
      </c>
      <c r="B8491" s="20" t="s">
        <v>57188</v>
      </c>
      <c r="C8491" s="21" t="s">
        <v>57189</v>
      </c>
      <c r="D8491" s="21" t="s">
        <v>57190</v>
      </c>
      <c r="E8491" s="21" t="s">
        <v>57191</v>
      </c>
      <c r="F8491" s="21" t="s">
        <v>15060</v>
      </c>
    </row>
    <row r="8492" spans="1:6" ht="32" customHeight="1">
      <c r="A8492" s="19" t="s">
        <v>57192</v>
      </c>
      <c r="B8492" s="20" t="s">
        <v>57193</v>
      </c>
      <c r="C8492" s="21" t="s">
        <v>57194</v>
      </c>
      <c r="D8492" s="21" t="s">
        <v>57195</v>
      </c>
      <c r="E8492" s="21" t="s">
        <v>57196</v>
      </c>
      <c r="F8492" s="21" t="s">
        <v>15060</v>
      </c>
    </row>
    <row r="8493" spans="1:6" ht="32" customHeight="1">
      <c r="A8493" s="19" t="s">
        <v>57197</v>
      </c>
      <c r="B8493" s="20" t="s">
        <v>57198</v>
      </c>
      <c r="C8493" s="21" t="s">
        <v>57199</v>
      </c>
      <c r="D8493" s="21" t="s">
        <v>57200</v>
      </c>
      <c r="E8493" s="21" t="s">
        <v>57201</v>
      </c>
      <c r="F8493" s="21" t="s">
        <v>15060</v>
      </c>
    </row>
    <row r="8494" spans="1:6" ht="32" customHeight="1">
      <c r="A8494" s="19" t="s">
        <v>57202</v>
      </c>
      <c r="B8494" s="20" t="s">
        <v>57203</v>
      </c>
      <c r="C8494" s="21" t="s">
        <v>57204</v>
      </c>
      <c r="D8494" s="21" t="s">
        <v>57205</v>
      </c>
      <c r="E8494" s="21" t="s">
        <v>57206</v>
      </c>
      <c r="F8494" s="21" t="s">
        <v>15060</v>
      </c>
    </row>
    <row r="8495" spans="1:6" ht="32" customHeight="1">
      <c r="A8495" s="19" t="s">
        <v>57207</v>
      </c>
      <c r="B8495" s="20" t="s">
        <v>57208</v>
      </c>
      <c r="C8495" s="21" t="s">
        <v>57209</v>
      </c>
      <c r="D8495" s="21" t="s">
        <v>57210</v>
      </c>
      <c r="E8495" s="21" t="s">
        <v>57211</v>
      </c>
      <c r="F8495" s="21" t="s">
        <v>15060</v>
      </c>
    </row>
    <row r="8496" spans="1:6" ht="32" customHeight="1">
      <c r="A8496" s="19" t="s">
        <v>57212</v>
      </c>
      <c r="B8496" s="20" t="s">
        <v>57213</v>
      </c>
      <c r="C8496" s="21" t="s">
        <v>57214</v>
      </c>
      <c r="D8496" s="21" t="s">
        <v>57215</v>
      </c>
      <c r="E8496" s="21" t="s">
        <v>57216</v>
      </c>
      <c r="F8496" s="21" t="s">
        <v>15060</v>
      </c>
    </row>
    <row r="8497" spans="1:6" ht="32" customHeight="1">
      <c r="A8497" s="19" t="s">
        <v>57217</v>
      </c>
      <c r="B8497" s="20" t="s">
        <v>57218</v>
      </c>
      <c r="C8497" s="21" t="s">
        <v>57219</v>
      </c>
      <c r="D8497" s="21" t="s">
        <v>57220</v>
      </c>
      <c r="E8497" s="21" t="s">
        <v>57221</v>
      </c>
      <c r="F8497" s="21" t="s">
        <v>15060</v>
      </c>
    </row>
    <row r="8498" spans="1:6" ht="32" customHeight="1">
      <c r="A8498" s="19" t="s">
        <v>57222</v>
      </c>
      <c r="B8498" s="20" t="s">
        <v>57223</v>
      </c>
      <c r="C8498" s="21" t="s">
        <v>57224</v>
      </c>
      <c r="D8498" s="21" t="s">
        <v>57225</v>
      </c>
      <c r="E8498" s="21" t="s">
        <v>57226</v>
      </c>
      <c r="F8498" s="21" t="s">
        <v>15060</v>
      </c>
    </row>
    <row r="8499" spans="1:6" ht="32" customHeight="1">
      <c r="A8499" s="19" t="s">
        <v>57227</v>
      </c>
      <c r="B8499" s="20" t="s">
        <v>57228</v>
      </c>
      <c r="C8499" s="21" t="s">
        <v>57229</v>
      </c>
      <c r="D8499" s="21" t="s">
        <v>57230</v>
      </c>
      <c r="E8499" s="21" t="s">
        <v>57231</v>
      </c>
      <c r="F8499" s="21" t="s">
        <v>15060</v>
      </c>
    </row>
    <row r="8500" spans="1:6" ht="32" customHeight="1">
      <c r="A8500" s="19" t="s">
        <v>57232</v>
      </c>
      <c r="B8500" s="20" t="s">
        <v>57233</v>
      </c>
      <c r="C8500" s="21" t="s">
        <v>57234</v>
      </c>
      <c r="D8500" s="21" t="s">
        <v>57235</v>
      </c>
      <c r="E8500" s="21" t="s">
        <v>57236</v>
      </c>
      <c r="F8500" s="21" t="s">
        <v>15060</v>
      </c>
    </row>
    <row r="8501" spans="1:6" ht="32" customHeight="1">
      <c r="A8501" s="19" t="s">
        <v>57237</v>
      </c>
      <c r="B8501" s="20" t="s">
        <v>57238</v>
      </c>
      <c r="C8501" s="21" t="s">
        <v>57239</v>
      </c>
      <c r="D8501" s="21" t="s">
        <v>57240</v>
      </c>
      <c r="E8501" s="21" t="s">
        <v>57241</v>
      </c>
      <c r="F8501" s="21" t="s">
        <v>15060</v>
      </c>
    </row>
    <row r="8502" spans="1:6" ht="32" customHeight="1">
      <c r="A8502" s="19" t="s">
        <v>57242</v>
      </c>
      <c r="B8502" s="20" t="s">
        <v>57243</v>
      </c>
      <c r="C8502" s="21" t="s">
        <v>57244</v>
      </c>
      <c r="D8502" s="21" t="s">
        <v>57245</v>
      </c>
      <c r="E8502" s="21" t="s">
        <v>57246</v>
      </c>
      <c r="F8502" s="21" t="s">
        <v>15060</v>
      </c>
    </row>
    <row r="8503" spans="1:6" ht="32" customHeight="1">
      <c r="A8503" s="19" t="s">
        <v>57247</v>
      </c>
      <c r="B8503" s="20" t="s">
        <v>57248</v>
      </c>
      <c r="C8503" s="21" t="s">
        <v>57249</v>
      </c>
      <c r="D8503" s="21" t="s">
        <v>57250</v>
      </c>
      <c r="E8503" s="21" t="s">
        <v>57251</v>
      </c>
      <c r="F8503" s="21" t="s">
        <v>15060</v>
      </c>
    </row>
    <row r="8504" spans="1:6" ht="32" customHeight="1">
      <c r="A8504" s="19" t="s">
        <v>57252</v>
      </c>
      <c r="B8504" s="20" t="s">
        <v>57253</v>
      </c>
      <c r="C8504" s="21" t="s">
        <v>57254</v>
      </c>
      <c r="D8504" s="21" t="s">
        <v>57255</v>
      </c>
      <c r="E8504" s="21" t="s">
        <v>57256</v>
      </c>
      <c r="F8504" s="21" t="s">
        <v>15060</v>
      </c>
    </row>
    <row r="8505" spans="1:6" ht="32" customHeight="1">
      <c r="A8505" s="19" t="s">
        <v>57257</v>
      </c>
      <c r="B8505" s="20" t="s">
        <v>57258</v>
      </c>
      <c r="C8505" s="21" t="s">
        <v>57259</v>
      </c>
      <c r="D8505" s="21" t="s">
        <v>57260</v>
      </c>
      <c r="E8505" s="21" t="s">
        <v>57261</v>
      </c>
      <c r="F8505" s="21" t="s">
        <v>15060</v>
      </c>
    </row>
    <row r="8506" spans="1:6" ht="32" customHeight="1">
      <c r="A8506" s="19" t="s">
        <v>57262</v>
      </c>
      <c r="B8506" s="20" t="s">
        <v>57263</v>
      </c>
      <c r="C8506" s="21" t="s">
        <v>57264</v>
      </c>
      <c r="D8506" s="21" t="s">
        <v>57265</v>
      </c>
      <c r="E8506" s="21" t="s">
        <v>57266</v>
      </c>
      <c r="F8506" s="21" t="s">
        <v>15060</v>
      </c>
    </row>
    <row r="8507" spans="1:6" ht="32" customHeight="1">
      <c r="A8507" s="19" t="s">
        <v>57267</v>
      </c>
      <c r="B8507" s="20" t="s">
        <v>57268</v>
      </c>
      <c r="C8507" s="21" t="s">
        <v>57269</v>
      </c>
      <c r="D8507" s="21" t="s">
        <v>57270</v>
      </c>
      <c r="E8507" s="21" t="s">
        <v>57271</v>
      </c>
      <c r="F8507" s="21" t="s">
        <v>15060</v>
      </c>
    </row>
    <row r="8508" spans="1:6" ht="32" customHeight="1">
      <c r="A8508" s="19" t="s">
        <v>57272</v>
      </c>
      <c r="B8508" s="20" t="s">
        <v>57273</v>
      </c>
      <c r="C8508" s="21" t="s">
        <v>57274</v>
      </c>
      <c r="D8508" s="21" t="s">
        <v>57275</v>
      </c>
      <c r="E8508" s="21" t="s">
        <v>57276</v>
      </c>
      <c r="F8508" s="21" t="s">
        <v>15060</v>
      </c>
    </row>
    <row r="8509" spans="1:6" ht="32" customHeight="1">
      <c r="A8509" s="19" t="s">
        <v>57277</v>
      </c>
      <c r="B8509" s="20" t="s">
        <v>57278</v>
      </c>
      <c r="C8509" s="21" t="s">
        <v>57279</v>
      </c>
      <c r="D8509" s="21" t="s">
        <v>57280</v>
      </c>
      <c r="E8509" s="21" t="s">
        <v>57281</v>
      </c>
      <c r="F8509" s="21" t="s">
        <v>15060</v>
      </c>
    </row>
    <row r="8510" spans="1:6" ht="32" customHeight="1">
      <c r="A8510" s="19" t="s">
        <v>57282</v>
      </c>
      <c r="B8510" s="20" t="s">
        <v>57283</v>
      </c>
      <c r="C8510" s="21" t="s">
        <v>57284</v>
      </c>
      <c r="D8510" s="21" t="s">
        <v>57285</v>
      </c>
      <c r="E8510" s="21" t="s">
        <v>57286</v>
      </c>
      <c r="F8510" s="21" t="s">
        <v>15060</v>
      </c>
    </row>
    <row r="8511" spans="1:6" ht="32" customHeight="1">
      <c r="A8511" s="19" t="s">
        <v>57287</v>
      </c>
      <c r="B8511" s="20" t="s">
        <v>57288</v>
      </c>
      <c r="C8511" s="21" t="s">
        <v>57289</v>
      </c>
      <c r="D8511" s="21" t="s">
        <v>57290</v>
      </c>
      <c r="E8511" s="21" t="s">
        <v>57291</v>
      </c>
      <c r="F8511" s="21" t="s">
        <v>15060</v>
      </c>
    </row>
    <row r="8512" spans="1:6" ht="32" customHeight="1">
      <c r="A8512" s="19" t="s">
        <v>57292</v>
      </c>
      <c r="B8512" s="20" t="s">
        <v>57293</v>
      </c>
      <c r="C8512" s="21" t="s">
        <v>57294</v>
      </c>
      <c r="D8512" s="21" t="s">
        <v>57295</v>
      </c>
      <c r="E8512" s="21" t="s">
        <v>57296</v>
      </c>
      <c r="F8512" s="21" t="s">
        <v>15060</v>
      </c>
    </row>
    <row r="8513" spans="1:6" ht="32" customHeight="1">
      <c r="A8513" s="19" t="s">
        <v>57297</v>
      </c>
      <c r="B8513" s="20" t="s">
        <v>57298</v>
      </c>
      <c r="C8513" s="21" t="s">
        <v>57299</v>
      </c>
      <c r="D8513" s="21" t="s">
        <v>57300</v>
      </c>
      <c r="E8513" s="21" t="s">
        <v>57301</v>
      </c>
      <c r="F8513" s="21" t="s">
        <v>15060</v>
      </c>
    </row>
    <row r="8514" spans="1:6" ht="32" customHeight="1">
      <c r="A8514" s="19" t="s">
        <v>57302</v>
      </c>
      <c r="B8514" s="20" t="s">
        <v>57303</v>
      </c>
      <c r="C8514" s="21" t="s">
        <v>57304</v>
      </c>
      <c r="D8514" s="21" t="s">
        <v>57305</v>
      </c>
      <c r="E8514" s="21" t="s">
        <v>57306</v>
      </c>
      <c r="F8514" s="21" t="s">
        <v>15060</v>
      </c>
    </row>
    <row r="8515" spans="1:6" ht="32" customHeight="1">
      <c r="A8515" s="19" t="s">
        <v>57307</v>
      </c>
      <c r="B8515" s="20" t="s">
        <v>57308</v>
      </c>
      <c r="C8515" s="21" t="s">
        <v>57309</v>
      </c>
      <c r="D8515" s="21" t="s">
        <v>57310</v>
      </c>
      <c r="E8515" s="21" t="s">
        <v>57311</v>
      </c>
      <c r="F8515" s="21" t="s">
        <v>15060</v>
      </c>
    </row>
    <row r="8516" spans="1:6" ht="32" customHeight="1">
      <c r="A8516" s="19" t="s">
        <v>57312</v>
      </c>
      <c r="B8516" s="20" t="s">
        <v>57313</v>
      </c>
      <c r="C8516" s="21" t="s">
        <v>57314</v>
      </c>
      <c r="D8516" s="21" t="s">
        <v>57315</v>
      </c>
      <c r="E8516" s="21" t="s">
        <v>57316</v>
      </c>
      <c r="F8516" s="21" t="s">
        <v>15060</v>
      </c>
    </row>
    <row r="8517" spans="1:6" ht="32" customHeight="1">
      <c r="A8517" s="19" t="s">
        <v>57317</v>
      </c>
      <c r="B8517" s="20" t="s">
        <v>57318</v>
      </c>
      <c r="C8517" s="21" t="s">
        <v>57319</v>
      </c>
      <c r="D8517" s="21" t="s">
        <v>57320</v>
      </c>
      <c r="E8517" s="21" t="s">
        <v>57321</v>
      </c>
      <c r="F8517" s="21" t="s">
        <v>15060</v>
      </c>
    </row>
    <row r="8518" spans="1:6" ht="32" customHeight="1">
      <c r="A8518" s="19" t="s">
        <v>57322</v>
      </c>
      <c r="B8518" s="20" t="s">
        <v>57323</v>
      </c>
      <c r="C8518" s="21" t="s">
        <v>57324</v>
      </c>
      <c r="D8518" s="21" t="s">
        <v>57325</v>
      </c>
      <c r="E8518" s="21" t="s">
        <v>57326</v>
      </c>
      <c r="F8518" s="21" t="s">
        <v>15060</v>
      </c>
    </row>
    <row r="8519" spans="1:6" ht="32" customHeight="1">
      <c r="A8519" s="19" t="s">
        <v>57327</v>
      </c>
      <c r="B8519" s="20" t="s">
        <v>57328</v>
      </c>
      <c r="C8519" s="21" t="s">
        <v>57329</v>
      </c>
      <c r="D8519" s="21" t="s">
        <v>57330</v>
      </c>
      <c r="E8519" s="21" t="s">
        <v>57331</v>
      </c>
      <c r="F8519" s="21" t="s">
        <v>15060</v>
      </c>
    </row>
    <row r="8520" spans="1:6" ht="32" customHeight="1">
      <c r="A8520" s="19" t="s">
        <v>57332</v>
      </c>
      <c r="B8520" s="20" t="s">
        <v>57333</v>
      </c>
      <c r="C8520" s="21" t="s">
        <v>57334</v>
      </c>
      <c r="D8520" s="21" t="s">
        <v>57335</v>
      </c>
      <c r="E8520" s="21" t="s">
        <v>57336</v>
      </c>
      <c r="F8520" s="21" t="s">
        <v>15060</v>
      </c>
    </row>
    <row r="8521" spans="1:6" ht="32" customHeight="1">
      <c r="A8521" s="19" t="s">
        <v>57337</v>
      </c>
      <c r="B8521" s="20" t="s">
        <v>57338</v>
      </c>
      <c r="C8521" s="21" t="s">
        <v>57339</v>
      </c>
      <c r="D8521" s="21" t="s">
        <v>57340</v>
      </c>
      <c r="E8521" s="21" t="s">
        <v>57341</v>
      </c>
      <c r="F8521" s="21" t="s">
        <v>15060</v>
      </c>
    </row>
    <row r="8522" spans="1:6" ht="32" customHeight="1">
      <c r="A8522" s="19" t="s">
        <v>57342</v>
      </c>
      <c r="B8522" s="20" t="s">
        <v>57343</v>
      </c>
      <c r="C8522" s="21" t="s">
        <v>57344</v>
      </c>
      <c r="D8522" s="21" t="s">
        <v>57345</v>
      </c>
      <c r="E8522" s="21" t="s">
        <v>57346</v>
      </c>
      <c r="F8522" s="21" t="s">
        <v>15060</v>
      </c>
    </row>
    <row r="8523" spans="1:6" ht="32" customHeight="1">
      <c r="A8523" s="19" t="s">
        <v>57347</v>
      </c>
      <c r="B8523" s="20" t="s">
        <v>57348</v>
      </c>
      <c r="C8523" s="21" t="s">
        <v>57349</v>
      </c>
      <c r="D8523" s="21" t="s">
        <v>57350</v>
      </c>
      <c r="E8523" s="21" t="s">
        <v>57351</v>
      </c>
      <c r="F8523" s="21" t="s">
        <v>15060</v>
      </c>
    </row>
    <row r="8524" spans="1:6" ht="32" customHeight="1">
      <c r="A8524" s="19" t="s">
        <v>57352</v>
      </c>
      <c r="B8524" s="20" t="s">
        <v>57353</v>
      </c>
      <c r="C8524" s="21" t="s">
        <v>57354</v>
      </c>
      <c r="D8524" s="21" t="s">
        <v>57355</v>
      </c>
      <c r="E8524" s="21" t="s">
        <v>57356</v>
      </c>
      <c r="F8524" s="21" t="s">
        <v>15060</v>
      </c>
    </row>
    <row r="8525" spans="1:6" ht="32" customHeight="1">
      <c r="A8525" s="19" t="s">
        <v>57357</v>
      </c>
      <c r="B8525" s="20" t="s">
        <v>57358</v>
      </c>
      <c r="C8525" s="21" t="s">
        <v>57359</v>
      </c>
      <c r="D8525" s="21" t="s">
        <v>57360</v>
      </c>
      <c r="E8525" s="21" t="s">
        <v>57361</v>
      </c>
      <c r="F8525" s="21" t="s">
        <v>15060</v>
      </c>
    </row>
    <row r="8526" spans="1:6" ht="32" customHeight="1">
      <c r="A8526" s="19" t="s">
        <v>57362</v>
      </c>
      <c r="B8526" s="20" t="s">
        <v>57363</v>
      </c>
      <c r="C8526" s="21" t="s">
        <v>57364</v>
      </c>
      <c r="D8526" s="21" t="s">
        <v>57365</v>
      </c>
      <c r="E8526" s="21" t="s">
        <v>57366</v>
      </c>
      <c r="F8526" s="21" t="s">
        <v>15060</v>
      </c>
    </row>
    <row r="8527" spans="1:6" ht="32" customHeight="1">
      <c r="A8527" s="19" t="s">
        <v>57367</v>
      </c>
      <c r="B8527" s="20" t="s">
        <v>57368</v>
      </c>
      <c r="C8527" s="21" t="s">
        <v>57369</v>
      </c>
      <c r="D8527" s="21" t="s">
        <v>57370</v>
      </c>
      <c r="E8527" s="21" t="s">
        <v>57371</v>
      </c>
      <c r="F8527" s="21" t="s">
        <v>15060</v>
      </c>
    </row>
    <row r="8528" spans="1:6" ht="32" customHeight="1">
      <c r="A8528" s="19" t="s">
        <v>57372</v>
      </c>
      <c r="B8528" s="20" t="s">
        <v>57373</v>
      </c>
      <c r="C8528" s="21" t="s">
        <v>57374</v>
      </c>
      <c r="D8528" s="21" t="s">
        <v>57375</v>
      </c>
      <c r="E8528" s="21" t="s">
        <v>57376</v>
      </c>
      <c r="F8528" s="21" t="s">
        <v>15060</v>
      </c>
    </row>
    <row r="8529" spans="1:6" ht="32" customHeight="1">
      <c r="A8529" s="19" t="s">
        <v>57377</v>
      </c>
      <c r="B8529" s="20" t="s">
        <v>57378</v>
      </c>
      <c r="C8529" s="21" t="s">
        <v>57379</v>
      </c>
      <c r="D8529" s="21" t="s">
        <v>57380</v>
      </c>
      <c r="E8529" s="21" t="s">
        <v>57381</v>
      </c>
      <c r="F8529" s="21" t="s">
        <v>15060</v>
      </c>
    </row>
    <row r="8530" spans="1:6" ht="32" customHeight="1">
      <c r="A8530" s="19" t="s">
        <v>57382</v>
      </c>
      <c r="B8530" s="20" t="s">
        <v>57383</v>
      </c>
      <c r="C8530" s="21" t="s">
        <v>57384</v>
      </c>
      <c r="D8530" s="21" t="s">
        <v>57385</v>
      </c>
      <c r="E8530" s="21" t="s">
        <v>57386</v>
      </c>
      <c r="F8530" s="21" t="s">
        <v>15060</v>
      </c>
    </row>
    <row r="8531" spans="1:6" ht="32" customHeight="1">
      <c r="A8531" s="19" t="s">
        <v>57387</v>
      </c>
      <c r="B8531" s="20" t="s">
        <v>57388</v>
      </c>
      <c r="C8531" s="21" t="s">
        <v>57389</v>
      </c>
      <c r="D8531" s="21" t="s">
        <v>57390</v>
      </c>
      <c r="E8531" s="21" t="s">
        <v>57391</v>
      </c>
      <c r="F8531" s="21" t="s">
        <v>15060</v>
      </c>
    </row>
    <row r="8532" spans="1:6" ht="32" customHeight="1">
      <c r="A8532" s="19" t="s">
        <v>57392</v>
      </c>
      <c r="B8532" s="20" t="s">
        <v>57393</v>
      </c>
      <c r="C8532" s="21" t="s">
        <v>57394</v>
      </c>
      <c r="D8532" s="21" t="s">
        <v>57395</v>
      </c>
      <c r="E8532" s="21" t="s">
        <v>57396</v>
      </c>
      <c r="F8532" s="21" t="s">
        <v>15060</v>
      </c>
    </row>
    <row r="8533" spans="1:6" ht="32" customHeight="1">
      <c r="A8533" s="19" t="s">
        <v>57397</v>
      </c>
      <c r="B8533" s="20" t="s">
        <v>57398</v>
      </c>
      <c r="C8533" s="21" t="s">
        <v>57399</v>
      </c>
      <c r="D8533" s="21" t="s">
        <v>57400</v>
      </c>
      <c r="E8533" s="21" t="s">
        <v>57401</v>
      </c>
      <c r="F8533" s="21" t="s">
        <v>15060</v>
      </c>
    </row>
    <row r="8534" spans="1:6" ht="32" customHeight="1">
      <c r="A8534" s="19" t="s">
        <v>57402</v>
      </c>
      <c r="B8534" s="20" t="s">
        <v>57403</v>
      </c>
      <c r="C8534" s="21" t="s">
        <v>57404</v>
      </c>
      <c r="D8534" s="21" t="s">
        <v>57405</v>
      </c>
      <c r="E8534" s="21" t="s">
        <v>57406</v>
      </c>
      <c r="F8534" s="21" t="s">
        <v>15060</v>
      </c>
    </row>
    <row r="8535" spans="1:6" ht="32" customHeight="1">
      <c r="A8535" s="19" t="s">
        <v>57407</v>
      </c>
      <c r="B8535" s="20" t="s">
        <v>57408</v>
      </c>
      <c r="C8535" s="21" t="s">
        <v>57409</v>
      </c>
      <c r="D8535" s="21" t="s">
        <v>57410</v>
      </c>
      <c r="E8535" s="21" t="s">
        <v>57411</v>
      </c>
      <c r="F8535" s="21" t="s">
        <v>15060</v>
      </c>
    </row>
    <row r="8536" spans="1:6" ht="32" customHeight="1">
      <c r="A8536" s="19" t="s">
        <v>57412</v>
      </c>
      <c r="B8536" s="20" t="s">
        <v>57413</v>
      </c>
      <c r="C8536" s="21" t="s">
        <v>57414</v>
      </c>
      <c r="D8536" s="21" t="s">
        <v>57415</v>
      </c>
      <c r="E8536" s="21" t="s">
        <v>57416</v>
      </c>
      <c r="F8536" s="21" t="s">
        <v>15060</v>
      </c>
    </row>
    <row r="8537" spans="1:6" ht="32" customHeight="1">
      <c r="A8537" s="19" t="s">
        <v>57417</v>
      </c>
      <c r="B8537" s="20" t="s">
        <v>57418</v>
      </c>
      <c r="C8537" s="21" t="s">
        <v>57419</v>
      </c>
      <c r="D8537" s="21" t="s">
        <v>57420</v>
      </c>
      <c r="E8537" s="21" t="s">
        <v>57421</v>
      </c>
      <c r="F8537" s="21" t="s">
        <v>15060</v>
      </c>
    </row>
    <row r="8538" spans="1:6" ht="32" customHeight="1">
      <c r="A8538" s="19" t="s">
        <v>57422</v>
      </c>
      <c r="B8538" s="20" t="s">
        <v>57423</v>
      </c>
      <c r="C8538" s="21" t="s">
        <v>57424</v>
      </c>
      <c r="D8538" s="21" t="s">
        <v>57425</v>
      </c>
      <c r="E8538" s="21" t="s">
        <v>57426</v>
      </c>
      <c r="F8538" s="21" t="s">
        <v>15060</v>
      </c>
    </row>
    <row r="8539" spans="1:6" ht="32" customHeight="1">
      <c r="A8539" s="19" t="s">
        <v>57427</v>
      </c>
      <c r="B8539" s="20" t="s">
        <v>57428</v>
      </c>
      <c r="C8539" s="21" t="s">
        <v>57429</v>
      </c>
      <c r="D8539" s="21" t="s">
        <v>57430</v>
      </c>
      <c r="E8539" s="21" t="s">
        <v>57431</v>
      </c>
      <c r="F8539" s="21" t="s">
        <v>15060</v>
      </c>
    </row>
    <row r="8540" spans="1:6" ht="32" customHeight="1">
      <c r="A8540" s="19" t="s">
        <v>57432</v>
      </c>
      <c r="B8540" s="20" t="s">
        <v>57433</v>
      </c>
      <c r="C8540" s="21" t="s">
        <v>57434</v>
      </c>
      <c r="D8540" s="21" t="s">
        <v>57435</v>
      </c>
      <c r="E8540" s="21" t="s">
        <v>57436</v>
      </c>
      <c r="F8540" s="21" t="s">
        <v>15060</v>
      </c>
    </row>
    <row r="8541" spans="1:6" ht="32" customHeight="1">
      <c r="A8541" s="19" t="s">
        <v>57437</v>
      </c>
      <c r="B8541" s="20" t="s">
        <v>57438</v>
      </c>
      <c r="C8541" s="21" t="s">
        <v>57439</v>
      </c>
      <c r="D8541" s="21" t="s">
        <v>57440</v>
      </c>
      <c r="E8541" s="21" t="s">
        <v>57441</v>
      </c>
      <c r="F8541" s="21" t="s">
        <v>15060</v>
      </c>
    </row>
    <row r="8542" spans="1:6" ht="32" customHeight="1">
      <c r="A8542" s="19" t="s">
        <v>57442</v>
      </c>
      <c r="B8542" s="20" t="s">
        <v>57443</v>
      </c>
      <c r="C8542" s="21" t="s">
        <v>57444</v>
      </c>
      <c r="D8542" s="21" t="s">
        <v>57445</v>
      </c>
      <c r="E8542" s="21" t="s">
        <v>57446</v>
      </c>
      <c r="F8542" s="21" t="s">
        <v>15060</v>
      </c>
    </row>
    <row r="8543" spans="1:6" ht="32" customHeight="1">
      <c r="A8543" s="19" t="s">
        <v>57447</v>
      </c>
      <c r="B8543" s="20" t="s">
        <v>57448</v>
      </c>
      <c r="C8543" s="21" t="s">
        <v>57449</v>
      </c>
      <c r="D8543" s="21" t="s">
        <v>57450</v>
      </c>
      <c r="E8543" s="21" t="s">
        <v>57451</v>
      </c>
      <c r="F8543" s="21" t="s">
        <v>15060</v>
      </c>
    </row>
    <row r="8544" spans="1:6" ht="32" customHeight="1">
      <c r="A8544" s="19" t="s">
        <v>57452</v>
      </c>
      <c r="B8544" s="20" t="s">
        <v>57453</v>
      </c>
      <c r="C8544" s="21" t="s">
        <v>57454</v>
      </c>
      <c r="D8544" s="21" t="s">
        <v>57455</v>
      </c>
      <c r="E8544" s="21" t="s">
        <v>57456</v>
      </c>
      <c r="F8544" s="21" t="s">
        <v>15060</v>
      </c>
    </row>
    <row r="8545" spans="1:6" ht="32" customHeight="1">
      <c r="A8545" s="19" t="s">
        <v>57457</v>
      </c>
      <c r="B8545" s="20" t="s">
        <v>57458</v>
      </c>
      <c r="C8545" s="21" t="s">
        <v>57459</v>
      </c>
      <c r="D8545" s="21" t="s">
        <v>57460</v>
      </c>
      <c r="E8545" s="21" t="s">
        <v>57461</v>
      </c>
      <c r="F8545" s="21" t="s">
        <v>15060</v>
      </c>
    </row>
    <row r="8546" spans="1:6" ht="32" customHeight="1">
      <c r="A8546" s="19" t="s">
        <v>57462</v>
      </c>
      <c r="B8546" s="20" t="s">
        <v>57463</v>
      </c>
      <c r="C8546" s="21" t="s">
        <v>57464</v>
      </c>
      <c r="D8546" s="21" t="s">
        <v>57465</v>
      </c>
      <c r="E8546" s="21" t="s">
        <v>57466</v>
      </c>
      <c r="F8546" s="21" t="s">
        <v>15060</v>
      </c>
    </row>
    <row r="8547" spans="1:6" ht="32" customHeight="1">
      <c r="A8547" s="19" t="s">
        <v>57467</v>
      </c>
      <c r="B8547" s="20" t="s">
        <v>57468</v>
      </c>
      <c r="C8547" s="21" t="s">
        <v>57469</v>
      </c>
      <c r="D8547" s="21" t="s">
        <v>57470</v>
      </c>
      <c r="E8547" s="21" t="s">
        <v>57471</v>
      </c>
      <c r="F8547" s="21" t="s">
        <v>15060</v>
      </c>
    </row>
    <row r="8548" spans="1:6" ht="32" customHeight="1">
      <c r="A8548" s="19" t="s">
        <v>57472</v>
      </c>
      <c r="B8548" s="20" t="s">
        <v>57473</v>
      </c>
      <c r="C8548" s="21" t="s">
        <v>57474</v>
      </c>
      <c r="D8548" s="21" t="s">
        <v>57475</v>
      </c>
      <c r="E8548" s="21" t="s">
        <v>57476</v>
      </c>
      <c r="F8548" s="21" t="s">
        <v>15060</v>
      </c>
    </row>
    <row r="8549" spans="1:6" ht="32" customHeight="1">
      <c r="A8549" s="19" t="s">
        <v>57477</v>
      </c>
      <c r="B8549" s="20" t="s">
        <v>57478</v>
      </c>
      <c r="C8549" s="21" t="s">
        <v>57479</v>
      </c>
      <c r="D8549" s="21" t="s">
        <v>57480</v>
      </c>
      <c r="E8549" s="21" t="s">
        <v>57481</v>
      </c>
      <c r="F8549" s="21" t="s">
        <v>15060</v>
      </c>
    </row>
    <row r="8550" spans="1:6" ht="32" customHeight="1">
      <c r="A8550" s="19" t="s">
        <v>57482</v>
      </c>
      <c r="B8550" s="20" t="s">
        <v>57483</v>
      </c>
      <c r="C8550" s="21" t="s">
        <v>57484</v>
      </c>
      <c r="D8550" s="21" t="s">
        <v>57485</v>
      </c>
      <c r="E8550" s="21" t="s">
        <v>57486</v>
      </c>
      <c r="F8550" s="21" t="s">
        <v>15060</v>
      </c>
    </row>
    <row r="8551" spans="1:6" ht="32" customHeight="1">
      <c r="A8551" s="19" t="s">
        <v>57487</v>
      </c>
      <c r="B8551" s="20" t="s">
        <v>57488</v>
      </c>
      <c r="C8551" s="21" t="s">
        <v>57489</v>
      </c>
      <c r="D8551" s="21" t="s">
        <v>57490</v>
      </c>
      <c r="E8551" s="21" t="s">
        <v>57491</v>
      </c>
      <c r="F8551" s="21" t="s">
        <v>15060</v>
      </c>
    </row>
    <row r="8552" spans="1:6" ht="32" customHeight="1">
      <c r="A8552" s="19" t="s">
        <v>57492</v>
      </c>
      <c r="B8552" s="20" t="s">
        <v>57493</v>
      </c>
      <c r="C8552" s="21" t="s">
        <v>57494</v>
      </c>
      <c r="D8552" s="21" t="s">
        <v>57495</v>
      </c>
      <c r="E8552" s="21" t="s">
        <v>57496</v>
      </c>
      <c r="F8552" s="21" t="s">
        <v>15060</v>
      </c>
    </row>
    <row r="8553" spans="1:6" ht="32" customHeight="1">
      <c r="A8553" s="19" t="s">
        <v>57497</v>
      </c>
      <c r="B8553" s="20" t="s">
        <v>57498</v>
      </c>
      <c r="C8553" s="21" t="s">
        <v>57499</v>
      </c>
      <c r="D8553" s="21" t="s">
        <v>57500</v>
      </c>
      <c r="E8553" s="21" t="s">
        <v>57501</v>
      </c>
      <c r="F8553" s="21" t="s">
        <v>15060</v>
      </c>
    </row>
    <row r="8554" spans="1:6" ht="32" customHeight="1">
      <c r="A8554" s="19" t="s">
        <v>57502</v>
      </c>
      <c r="B8554" s="20" t="s">
        <v>57503</v>
      </c>
      <c r="C8554" s="21" t="s">
        <v>57504</v>
      </c>
      <c r="D8554" s="21" t="s">
        <v>57505</v>
      </c>
      <c r="E8554" s="21" t="s">
        <v>57506</v>
      </c>
      <c r="F8554" s="21" t="s">
        <v>15060</v>
      </c>
    </row>
    <row r="8555" spans="1:6" ht="32" customHeight="1">
      <c r="A8555" s="19" t="s">
        <v>57507</v>
      </c>
      <c r="B8555" s="20" t="s">
        <v>57508</v>
      </c>
      <c r="C8555" s="21" t="s">
        <v>57509</v>
      </c>
      <c r="D8555" s="21" t="s">
        <v>57510</v>
      </c>
      <c r="E8555" s="21" t="s">
        <v>57511</v>
      </c>
      <c r="F8555" s="21" t="s">
        <v>15060</v>
      </c>
    </row>
    <row r="8556" spans="1:6" ht="32" customHeight="1">
      <c r="A8556" s="19" t="s">
        <v>57512</v>
      </c>
      <c r="B8556" s="20" t="s">
        <v>57513</v>
      </c>
      <c r="C8556" s="21" t="s">
        <v>57514</v>
      </c>
      <c r="D8556" s="21" t="s">
        <v>57515</v>
      </c>
      <c r="E8556" s="21" t="s">
        <v>57516</v>
      </c>
      <c r="F8556" s="21" t="s">
        <v>15060</v>
      </c>
    </row>
    <row r="8557" spans="1:6" ht="32" customHeight="1">
      <c r="A8557" s="19" t="s">
        <v>57517</v>
      </c>
      <c r="B8557" s="20" t="s">
        <v>57518</v>
      </c>
      <c r="C8557" s="21" t="s">
        <v>57519</v>
      </c>
      <c r="D8557" s="21" t="s">
        <v>57520</v>
      </c>
      <c r="E8557" s="21" t="s">
        <v>57521</v>
      </c>
      <c r="F8557" s="21" t="s">
        <v>15060</v>
      </c>
    </row>
    <row r="8558" spans="1:6" ht="32" customHeight="1">
      <c r="A8558" s="19" t="s">
        <v>57522</v>
      </c>
      <c r="B8558" s="20" t="s">
        <v>57523</v>
      </c>
      <c r="C8558" s="21" t="s">
        <v>57524</v>
      </c>
      <c r="D8558" s="21" t="s">
        <v>57525</v>
      </c>
      <c r="E8558" s="21" t="s">
        <v>57526</v>
      </c>
      <c r="F8558" s="21" t="s">
        <v>15060</v>
      </c>
    </row>
    <row r="8559" spans="1:6" ht="32" customHeight="1">
      <c r="A8559" s="19" t="s">
        <v>57527</v>
      </c>
      <c r="B8559" s="20" t="s">
        <v>57528</v>
      </c>
      <c r="C8559" s="21" t="s">
        <v>57529</v>
      </c>
      <c r="D8559" s="21" t="s">
        <v>57530</v>
      </c>
      <c r="E8559" s="21" t="s">
        <v>57531</v>
      </c>
      <c r="F8559" s="21" t="s">
        <v>15060</v>
      </c>
    </row>
    <row r="8560" spans="1:6" ht="32" customHeight="1">
      <c r="A8560" s="19" t="s">
        <v>57532</v>
      </c>
      <c r="B8560" s="20" t="s">
        <v>57533</v>
      </c>
      <c r="C8560" s="21" t="s">
        <v>57534</v>
      </c>
      <c r="D8560" s="21" t="s">
        <v>57535</v>
      </c>
      <c r="E8560" s="21" t="s">
        <v>57536</v>
      </c>
      <c r="F8560" s="21" t="s">
        <v>15060</v>
      </c>
    </row>
    <row r="8561" spans="1:6" ht="32" customHeight="1">
      <c r="A8561" s="19" t="s">
        <v>57537</v>
      </c>
      <c r="B8561" s="20" t="s">
        <v>57538</v>
      </c>
      <c r="C8561" s="21" t="s">
        <v>57539</v>
      </c>
      <c r="D8561" s="21" t="s">
        <v>57540</v>
      </c>
      <c r="E8561" s="21" t="s">
        <v>57541</v>
      </c>
      <c r="F8561" s="21" t="s">
        <v>15060</v>
      </c>
    </row>
    <row r="8562" spans="1:6" ht="32" customHeight="1">
      <c r="A8562" s="19" t="s">
        <v>57542</v>
      </c>
      <c r="B8562" s="20" t="s">
        <v>57543</v>
      </c>
      <c r="C8562" s="21" t="s">
        <v>57544</v>
      </c>
      <c r="D8562" s="21" t="s">
        <v>57545</v>
      </c>
      <c r="E8562" s="21" t="s">
        <v>57546</v>
      </c>
      <c r="F8562" s="21" t="s">
        <v>15060</v>
      </c>
    </row>
    <row r="8563" spans="1:6" ht="32" customHeight="1">
      <c r="A8563" s="19" t="s">
        <v>57547</v>
      </c>
      <c r="B8563" s="20" t="s">
        <v>57548</v>
      </c>
      <c r="C8563" s="21" t="s">
        <v>57549</v>
      </c>
      <c r="D8563" s="21" t="s">
        <v>57550</v>
      </c>
      <c r="E8563" s="21" t="s">
        <v>57551</v>
      </c>
      <c r="F8563" s="21" t="s">
        <v>15060</v>
      </c>
    </row>
    <row r="8564" spans="1:6" ht="32" customHeight="1">
      <c r="A8564" s="19" t="s">
        <v>57552</v>
      </c>
      <c r="B8564" s="20" t="s">
        <v>57553</v>
      </c>
      <c r="C8564" s="21" t="s">
        <v>57554</v>
      </c>
      <c r="D8564" s="21" t="s">
        <v>57555</v>
      </c>
      <c r="E8564" s="21" t="s">
        <v>57556</v>
      </c>
      <c r="F8564" s="21" t="s">
        <v>15060</v>
      </c>
    </row>
    <row r="8565" spans="1:6" ht="32" customHeight="1">
      <c r="A8565" s="19" t="s">
        <v>57557</v>
      </c>
      <c r="B8565" s="20" t="s">
        <v>57558</v>
      </c>
      <c r="C8565" s="21" t="s">
        <v>57559</v>
      </c>
      <c r="D8565" s="21" t="s">
        <v>57560</v>
      </c>
      <c r="E8565" s="21" t="s">
        <v>57561</v>
      </c>
      <c r="F8565" s="21" t="s">
        <v>15060</v>
      </c>
    </row>
    <row r="8566" spans="1:6" ht="32" customHeight="1">
      <c r="A8566" s="19" t="s">
        <v>57562</v>
      </c>
      <c r="B8566" s="20" t="s">
        <v>57563</v>
      </c>
      <c r="C8566" s="21" t="s">
        <v>57564</v>
      </c>
      <c r="D8566" s="21" t="s">
        <v>57565</v>
      </c>
      <c r="E8566" s="21" t="s">
        <v>57566</v>
      </c>
      <c r="F8566" s="21" t="s">
        <v>15060</v>
      </c>
    </row>
    <row r="8567" spans="1:6" ht="32" customHeight="1">
      <c r="A8567" s="19" t="s">
        <v>57567</v>
      </c>
      <c r="B8567" s="20" t="s">
        <v>57568</v>
      </c>
      <c r="C8567" s="21" t="s">
        <v>57569</v>
      </c>
      <c r="D8567" s="21" t="s">
        <v>57570</v>
      </c>
      <c r="E8567" s="21" t="s">
        <v>57571</v>
      </c>
      <c r="F8567" s="21" t="s">
        <v>15060</v>
      </c>
    </row>
    <row r="8568" spans="1:6" ht="32" customHeight="1">
      <c r="A8568" s="19" t="s">
        <v>57572</v>
      </c>
      <c r="B8568" s="20" t="s">
        <v>57573</v>
      </c>
      <c r="C8568" s="21" t="s">
        <v>57574</v>
      </c>
      <c r="D8568" s="21" t="s">
        <v>57575</v>
      </c>
      <c r="E8568" s="21" t="s">
        <v>57576</v>
      </c>
      <c r="F8568" s="21" t="s">
        <v>15060</v>
      </c>
    </row>
    <row r="8569" spans="1:6" ht="32" customHeight="1">
      <c r="A8569" s="19" t="s">
        <v>57577</v>
      </c>
      <c r="B8569" s="20" t="s">
        <v>57578</v>
      </c>
      <c r="C8569" s="21" t="s">
        <v>57579</v>
      </c>
      <c r="D8569" s="21" t="s">
        <v>57580</v>
      </c>
      <c r="E8569" s="21" t="s">
        <v>57581</v>
      </c>
      <c r="F8569" s="21" t="s">
        <v>15060</v>
      </c>
    </row>
    <row r="8570" spans="1:6" ht="32" customHeight="1">
      <c r="A8570" s="19" t="s">
        <v>57582</v>
      </c>
      <c r="B8570" s="20" t="s">
        <v>57583</v>
      </c>
      <c r="C8570" s="21" t="s">
        <v>57584</v>
      </c>
      <c r="D8570" s="21" t="s">
        <v>57585</v>
      </c>
      <c r="E8570" s="21" t="s">
        <v>57586</v>
      </c>
      <c r="F8570" s="21" t="s">
        <v>15060</v>
      </c>
    </row>
    <row r="8571" spans="1:6" ht="32" customHeight="1">
      <c r="A8571" s="19" t="s">
        <v>57587</v>
      </c>
      <c r="B8571" s="20" t="s">
        <v>57588</v>
      </c>
      <c r="C8571" s="21" t="s">
        <v>57589</v>
      </c>
      <c r="D8571" s="21" t="s">
        <v>57590</v>
      </c>
      <c r="E8571" s="21" t="s">
        <v>57591</v>
      </c>
      <c r="F8571" s="21" t="s">
        <v>15060</v>
      </c>
    </row>
    <row r="8572" spans="1:6" ht="32" customHeight="1">
      <c r="A8572" s="19" t="s">
        <v>57592</v>
      </c>
      <c r="B8572" s="20" t="s">
        <v>57593</v>
      </c>
      <c r="C8572" s="21" t="s">
        <v>57594</v>
      </c>
      <c r="D8572" s="21" t="s">
        <v>57595</v>
      </c>
      <c r="E8572" s="21" t="s">
        <v>57596</v>
      </c>
      <c r="F8572" s="21" t="s">
        <v>15060</v>
      </c>
    </row>
    <row r="8573" spans="1:6" ht="32" customHeight="1">
      <c r="A8573" s="19" t="s">
        <v>57597</v>
      </c>
      <c r="B8573" s="20" t="s">
        <v>57598</v>
      </c>
      <c r="C8573" s="21" t="s">
        <v>57599</v>
      </c>
      <c r="D8573" s="21" t="s">
        <v>57600</v>
      </c>
      <c r="E8573" s="21" t="s">
        <v>57601</v>
      </c>
      <c r="F8573" s="21" t="s">
        <v>15060</v>
      </c>
    </row>
    <row r="8574" spans="1:6" ht="32" customHeight="1">
      <c r="A8574" s="19" t="s">
        <v>57602</v>
      </c>
      <c r="B8574" s="20" t="s">
        <v>57603</v>
      </c>
      <c r="C8574" s="21" t="s">
        <v>57604</v>
      </c>
      <c r="D8574" s="21" t="s">
        <v>57605</v>
      </c>
      <c r="E8574" s="21" t="s">
        <v>57606</v>
      </c>
      <c r="F8574" s="21" t="s">
        <v>15060</v>
      </c>
    </row>
    <row r="8575" spans="1:6" ht="32" customHeight="1">
      <c r="A8575" s="19" t="s">
        <v>57607</v>
      </c>
      <c r="B8575" s="20" t="s">
        <v>57608</v>
      </c>
      <c r="C8575" s="21" t="s">
        <v>57609</v>
      </c>
      <c r="D8575" s="21" t="s">
        <v>57610</v>
      </c>
      <c r="E8575" s="21" t="s">
        <v>57611</v>
      </c>
      <c r="F8575" s="21" t="s">
        <v>15060</v>
      </c>
    </row>
    <row r="8576" spans="1:6" ht="32" customHeight="1">
      <c r="A8576" s="19" t="s">
        <v>57612</v>
      </c>
      <c r="B8576" s="20" t="s">
        <v>57613</v>
      </c>
      <c r="C8576" s="21" t="s">
        <v>57614</v>
      </c>
      <c r="D8576" s="21" t="s">
        <v>57615</v>
      </c>
      <c r="E8576" s="21" t="s">
        <v>57616</v>
      </c>
      <c r="F8576" s="21" t="s">
        <v>15060</v>
      </c>
    </row>
    <row r="8577" spans="1:6" ht="32" customHeight="1">
      <c r="A8577" s="19" t="s">
        <v>57617</v>
      </c>
      <c r="B8577" s="20" t="s">
        <v>57618</v>
      </c>
      <c r="C8577" s="21" t="s">
        <v>57619</v>
      </c>
      <c r="D8577" s="21" t="s">
        <v>57620</v>
      </c>
      <c r="E8577" s="21" t="s">
        <v>57621</v>
      </c>
      <c r="F8577" s="21" t="s">
        <v>15060</v>
      </c>
    </row>
    <row r="8578" spans="1:6" ht="32" customHeight="1">
      <c r="A8578" s="19" t="s">
        <v>57622</v>
      </c>
      <c r="B8578" s="20" t="s">
        <v>57623</v>
      </c>
      <c r="C8578" s="21" t="s">
        <v>57624</v>
      </c>
      <c r="D8578" s="21" t="s">
        <v>57625</v>
      </c>
      <c r="E8578" s="21" t="s">
        <v>57626</v>
      </c>
      <c r="F8578" s="21" t="s">
        <v>15060</v>
      </c>
    </row>
    <row r="8579" spans="1:6" ht="32" customHeight="1">
      <c r="A8579" s="19" t="s">
        <v>57627</v>
      </c>
      <c r="B8579" s="20" t="s">
        <v>57628</v>
      </c>
      <c r="C8579" s="21" t="s">
        <v>57629</v>
      </c>
      <c r="D8579" s="21" t="s">
        <v>57630</v>
      </c>
      <c r="E8579" s="21" t="s">
        <v>57631</v>
      </c>
      <c r="F8579" s="21" t="s">
        <v>15060</v>
      </c>
    </row>
    <row r="8580" spans="1:6" ht="32" customHeight="1">
      <c r="A8580" s="19" t="s">
        <v>57632</v>
      </c>
      <c r="B8580" s="20" t="s">
        <v>57633</v>
      </c>
      <c r="C8580" s="21" t="s">
        <v>57634</v>
      </c>
      <c r="D8580" s="21" t="s">
        <v>57635</v>
      </c>
      <c r="E8580" s="21" t="s">
        <v>57636</v>
      </c>
      <c r="F8580" s="21" t="s">
        <v>15060</v>
      </c>
    </row>
    <row r="8581" spans="1:6" ht="32" customHeight="1">
      <c r="A8581" s="19" t="s">
        <v>57637</v>
      </c>
      <c r="B8581" s="20" t="s">
        <v>57638</v>
      </c>
      <c r="C8581" s="21" t="s">
        <v>57639</v>
      </c>
      <c r="D8581" s="21" t="s">
        <v>57640</v>
      </c>
      <c r="E8581" s="22">
        <v>100</v>
      </c>
      <c r="F8581" s="21" t="s">
        <v>15060</v>
      </c>
    </row>
    <row r="8582" spans="1:6" ht="32" customHeight="1">
      <c r="A8582" s="19" t="s">
        <v>57641</v>
      </c>
      <c r="B8582" s="20" t="s">
        <v>57642</v>
      </c>
      <c r="C8582" s="21" t="s">
        <v>57643</v>
      </c>
      <c r="D8582" s="21" t="s">
        <v>57644</v>
      </c>
      <c r="E8582" s="21" t="s">
        <v>57645</v>
      </c>
      <c r="F8582" s="21" t="s">
        <v>15060</v>
      </c>
    </row>
    <row r="8583" spans="1:6" ht="32" customHeight="1">
      <c r="A8583" s="19" t="s">
        <v>57646</v>
      </c>
      <c r="B8583" s="20" t="s">
        <v>57647</v>
      </c>
      <c r="C8583" s="21" t="s">
        <v>57648</v>
      </c>
      <c r="D8583" s="21" t="s">
        <v>57649</v>
      </c>
      <c r="E8583" s="21" t="s">
        <v>57650</v>
      </c>
      <c r="F8583" s="21" t="s">
        <v>15060</v>
      </c>
    </row>
    <row r="8584" spans="1:6" ht="32" customHeight="1">
      <c r="A8584" s="19" t="s">
        <v>57651</v>
      </c>
      <c r="B8584" s="20" t="s">
        <v>57652</v>
      </c>
      <c r="C8584" s="21" t="s">
        <v>57653</v>
      </c>
      <c r="D8584" s="21" t="s">
        <v>57654</v>
      </c>
      <c r="E8584" s="21" t="s">
        <v>57655</v>
      </c>
      <c r="F8584" s="21" t="s">
        <v>15060</v>
      </c>
    </row>
    <row r="8585" spans="1:6" ht="32" customHeight="1">
      <c r="A8585" s="19" t="s">
        <v>57656</v>
      </c>
      <c r="B8585" s="20" t="s">
        <v>57657</v>
      </c>
      <c r="C8585" s="21" t="s">
        <v>57658</v>
      </c>
      <c r="D8585" s="21" t="s">
        <v>57659</v>
      </c>
      <c r="E8585" s="21" t="s">
        <v>57660</v>
      </c>
      <c r="F8585" s="21" t="s">
        <v>15060</v>
      </c>
    </row>
    <row r="8586" spans="1:6" ht="32" customHeight="1">
      <c r="A8586" s="19" t="s">
        <v>57661</v>
      </c>
      <c r="B8586" s="20" t="s">
        <v>57662</v>
      </c>
      <c r="C8586" s="21" t="s">
        <v>57663</v>
      </c>
      <c r="D8586" s="21" t="s">
        <v>57664</v>
      </c>
      <c r="E8586" s="21" t="s">
        <v>57665</v>
      </c>
      <c r="F8586" s="21" t="s">
        <v>15060</v>
      </c>
    </row>
    <row r="8587" spans="1:6" ht="32" customHeight="1">
      <c r="A8587" s="19" t="s">
        <v>57666</v>
      </c>
      <c r="B8587" s="20" t="s">
        <v>57667</v>
      </c>
      <c r="C8587" s="21" t="s">
        <v>57668</v>
      </c>
      <c r="D8587" s="21" t="s">
        <v>57669</v>
      </c>
      <c r="E8587" s="21" t="s">
        <v>57670</v>
      </c>
      <c r="F8587" s="21" t="s">
        <v>15060</v>
      </c>
    </row>
    <row r="8588" spans="1:6" ht="32" customHeight="1">
      <c r="A8588" s="19" t="s">
        <v>57671</v>
      </c>
      <c r="B8588" s="20" t="s">
        <v>57672</v>
      </c>
      <c r="C8588" s="21" t="s">
        <v>57673</v>
      </c>
      <c r="D8588" s="21" t="s">
        <v>57674</v>
      </c>
      <c r="E8588" s="21" t="s">
        <v>57675</v>
      </c>
      <c r="F8588" s="21" t="s">
        <v>15060</v>
      </c>
    </row>
    <row r="8589" spans="1:6" ht="32" customHeight="1">
      <c r="A8589" s="19" t="s">
        <v>57676</v>
      </c>
      <c r="B8589" s="20" t="s">
        <v>57677</v>
      </c>
      <c r="C8589" s="21" t="s">
        <v>57678</v>
      </c>
      <c r="D8589" s="21" t="s">
        <v>57679</v>
      </c>
      <c r="E8589" s="21" t="s">
        <v>57680</v>
      </c>
      <c r="F8589" s="21" t="s">
        <v>15060</v>
      </c>
    </row>
    <row r="8590" spans="1:6" ht="32" customHeight="1">
      <c r="A8590" s="19" t="s">
        <v>57681</v>
      </c>
      <c r="B8590" s="20" t="s">
        <v>57682</v>
      </c>
      <c r="C8590" s="21" t="s">
        <v>57683</v>
      </c>
      <c r="D8590" s="21" t="s">
        <v>57684</v>
      </c>
      <c r="E8590" s="21" t="s">
        <v>57685</v>
      </c>
      <c r="F8590" s="21" t="s">
        <v>15060</v>
      </c>
    </row>
    <row r="8591" spans="1:6" ht="32" customHeight="1">
      <c r="A8591" s="19" t="s">
        <v>57686</v>
      </c>
      <c r="B8591" s="20" t="s">
        <v>57687</v>
      </c>
      <c r="C8591" s="21" t="s">
        <v>57688</v>
      </c>
      <c r="D8591" s="21" t="s">
        <v>57689</v>
      </c>
      <c r="E8591" s="21" t="s">
        <v>57690</v>
      </c>
      <c r="F8591" s="21" t="s">
        <v>15060</v>
      </c>
    </row>
    <row r="8592" spans="1:6" ht="32" customHeight="1">
      <c r="A8592" s="19" t="s">
        <v>57691</v>
      </c>
      <c r="B8592" s="20" t="s">
        <v>57692</v>
      </c>
      <c r="C8592" s="21" t="s">
        <v>57693</v>
      </c>
      <c r="D8592" s="21" t="s">
        <v>57694</v>
      </c>
      <c r="E8592" s="21" t="s">
        <v>57695</v>
      </c>
      <c r="F8592" s="21" t="s">
        <v>15060</v>
      </c>
    </row>
    <row r="8593" spans="1:6" ht="32" customHeight="1">
      <c r="A8593" s="19" t="s">
        <v>57696</v>
      </c>
      <c r="B8593" s="20" t="s">
        <v>57697</v>
      </c>
      <c r="C8593" s="21" t="s">
        <v>57698</v>
      </c>
      <c r="D8593" s="21" t="s">
        <v>57699</v>
      </c>
      <c r="E8593" s="21" t="s">
        <v>57700</v>
      </c>
      <c r="F8593" s="21" t="s">
        <v>15060</v>
      </c>
    </row>
    <row r="8594" spans="1:6" ht="32" customHeight="1">
      <c r="A8594" s="19" t="s">
        <v>57701</v>
      </c>
      <c r="B8594" s="20" t="s">
        <v>57702</v>
      </c>
      <c r="C8594" s="21" t="s">
        <v>57703</v>
      </c>
      <c r="D8594" s="21" t="s">
        <v>57704</v>
      </c>
      <c r="E8594" s="21" t="s">
        <v>57705</v>
      </c>
      <c r="F8594" s="21" t="s">
        <v>15060</v>
      </c>
    </row>
    <row r="8595" spans="1:6" ht="32" customHeight="1">
      <c r="A8595" s="19" t="s">
        <v>57706</v>
      </c>
      <c r="B8595" s="20" t="s">
        <v>57707</v>
      </c>
      <c r="C8595" s="21" t="s">
        <v>57708</v>
      </c>
      <c r="D8595" s="21" t="s">
        <v>57709</v>
      </c>
      <c r="E8595" s="21" t="s">
        <v>57710</v>
      </c>
      <c r="F8595" s="21" t="s">
        <v>15060</v>
      </c>
    </row>
    <row r="8596" spans="1:6" ht="32" customHeight="1">
      <c r="A8596" s="19" t="s">
        <v>57711</v>
      </c>
      <c r="B8596" s="20" t="s">
        <v>57712</v>
      </c>
      <c r="C8596" s="21" t="s">
        <v>57713</v>
      </c>
      <c r="D8596" s="21" t="s">
        <v>57714</v>
      </c>
      <c r="E8596" s="21" t="s">
        <v>57715</v>
      </c>
      <c r="F8596" s="21" t="s">
        <v>15060</v>
      </c>
    </row>
    <row r="8597" spans="1:6" ht="32" customHeight="1">
      <c r="A8597" s="19" t="s">
        <v>57716</v>
      </c>
      <c r="B8597" s="20" t="s">
        <v>57717</v>
      </c>
      <c r="C8597" s="21" t="s">
        <v>57718</v>
      </c>
      <c r="D8597" s="21" t="s">
        <v>57719</v>
      </c>
      <c r="E8597" s="21" t="s">
        <v>57720</v>
      </c>
      <c r="F8597" s="21" t="s">
        <v>15060</v>
      </c>
    </row>
    <row r="8598" spans="1:6" ht="32" customHeight="1">
      <c r="A8598" s="19" t="s">
        <v>57721</v>
      </c>
      <c r="B8598" s="20" t="s">
        <v>57722</v>
      </c>
      <c r="C8598" s="21" t="s">
        <v>57723</v>
      </c>
      <c r="D8598" s="21" t="s">
        <v>57724</v>
      </c>
      <c r="E8598" s="21" t="s">
        <v>57725</v>
      </c>
      <c r="F8598" s="21" t="s">
        <v>15060</v>
      </c>
    </row>
    <row r="8599" spans="1:6" ht="32" customHeight="1">
      <c r="A8599" s="19" t="s">
        <v>57726</v>
      </c>
      <c r="B8599" s="20" t="s">
        <v>57727</v>
      </c>
      <c r="C8599" s="21" t="s">
        <v>57728</v>
      </c>
      <c r="D8599" s="21" t="s">
        <v>57729</v>
      </c>
      <c r="E8599" s="21" t="s">
        <v>57730</v>
      </c>
      <c r="F8599" s="21" t="s">
        <v>15060</v>
      </c>
    </row>
    <row r="8600" spans="1:6" ht="32" customHeight="1">
      <c r="A8600" s="19" t="s">
        <v>57731</v>
      </c>
      <c r="B8600" s="20" t="s">
        <v>57732</v>
      </c>
      <c r="C8600" s="21" t="s">
        <v>57733</v>
      </c>
      <c r="D8600" s="21" t="s">
        <v>57734</v>
      </c>
      <c r="E8600" s="21" t="s">
        <v>57735</v>
      </c>
      <c r="F8600" s="21" t="s">
        <v>15060</v>
      </c>
    </row>
    <row r="8601" spans="1:6" ht="32" customHeight="1">
      <c r="A8601" s="19" t="s">
        <v>57736</v>
      </c>
      <c r="B8601" s="20" t="s">
        <v>57737</v>
      </c>
      <c r="C8601" s="21" t="s">
        <v>57738</v>
      </c>
      <c r="D8601" s="21" t="s">
        <v>57739</v>
      </c>
      <c r="E8601" s="21" t="s">
        <v>57740</v>
      </c>
      <c r="F8601" s="21" t="s">
        <v>15060</v>
      </c>
    </row>
    <row r="8602" spans="1:6" ht="32" customHeight="1">
      <c r="A8602" s="19" t="s">
        <v>57741</v>
      </c>
      <c r="B8602" s="20" t="s">
        <v>57742</v>
      </c>
      <c r="C8602" s="21" t="s">
        <v>57743</v>
      </c>
      <c r="D8602" s="21" t="s">
        <v>57744</v>
      </c>
      <c r="E8602" s="21" t="s">
        <v>57745</v>
      </c>
      <c r="F8602" s="21" t="s">
        <v>15060</v>
      </c>
    </row>
    <row r="8603" spans="1:6" ht="32" customHeight="1">
      <c r="A8603" s="19" t="s">
        <v>57746</v>
      </c>
      <c r="B8603" s="20" t="s">
        <v>57747</v>
      </c>
      <c r="C8603" s="21" t="s">
        <v>57748</v>
      </c>
      <c r="D8603" s="21" t="s">
        <v>57749</v>
      </c>
      <c r="E8603" s="21" t="s">
        <v>57750</v>
      </c>
      <c r="F8603" s="21" t="s">
        <v>15060</v>
      </c>
    </row>
    <row r="8604" spans="1:6" ht="32" customHeight="1">
      <c r="A8604" s="19" t="s">
        <v>57751</v>
      </c>
      <c r="B8604" s="20" t="s">
        <v>57752</v>
      </c>
      <c r="C8604" s="21" t="s">
        <v>57753</v>
      </c>
      <c r="D8604" s="21" t="s">
        <v>57754</v>
      </c>
      <c r="E8604" s="21" t="s">
        <v>57755</v>
      </c>
      <c r="F8604" s="21" t="s">
        <v>15060</v>
      </c>
    </row>
    <row r="8605" spans="1:6" ht="32" customHeight="1">
      <c r="A8605" s="19" t="s">
        <v>57756</v>
      </c>
      <c r="B8605" s="20" t="s">
        <v>57757</v>
      </c>
      <c r="C8605" s="21" t="s">
        <v>57758</v>
      </c>
      <c r="D8605" s="21" t="s">
        <v>57759</v>
      </c>
      <c r="E8605" s="21" t="s">
        <v>57760</v>
      </c>
      <c r="F8605" s="21" t="s">
        <v>15060</v>
      </c>
    </row>
    <row r="8606" spans="1:6" ht="32" customHeight="1">
      <c r="A8606" s="19" t="s">
        <v>57761</v>
      </c>
      <c r="B8606" s="20" t="s">
        <v>57762</v>
      </c>
      <c r="C8606" s="21" t="s">
        <v>57763</v>
      </c>
      <c r="D8606" s="21" t="s">
        <v>57764</v>
      </c>
      <c r="E8606" s="21" t="s">
        <v>57765</v>
      </c>
      <c r="F8606" s="21" t="s">
        <v>15060</v>
      </c>
    </row>
    <row r="8607" spans="1:6" ht="32" customHeight="1">
      <c r="A8607" s="19" t="s">
        <v>57766</v>
      </c>
      <c r="B8607" s="20" t="s">
        <v>57767</v>
      </c>
      <c r="C8607" s="21" t="s">
        <v>57768</v>
      </c>
      <c r="D8607" s="21" t="s">
        <v>57769</v>
      </c>
      <c r="E8607" s="21" t="s">
        <v>57770</v>
      </c>
      <c r="F8607" s="21" t="s">
        <v>15060</v>
      </c>
    </row>
    <row r="8608" spans="1:6" ht="32" customHeight="1">
      <c r="A8608" s="19" t="s">
        <v>57771</v>
      </c>
      <c r="B8608" s="20" t="s">
        <v>57772</v>
      </c>
      <c r="C8608" s="21" t="s">
        <v>57773</v>
      </c>
      <c r="D8608" s="21" t="s">
        <v>57774</v>
      </c>
      <c r="E8608" s="21" t="s">
        <v>57775</v>
      </c>
      <c r="F8608" s="21" t="s">
        <v>15060</v>
      </c>
    </row>
    <row r="8609" spans="1:6" ht="32" customHeight="1">
      <c r="A8609" s="19" t="s">
        <v>57776</v>
      </c>
      <c r="B8609" s="20" t="s">
        <v>57777</v>
      </c>
      <c r="C8609" s="21" t="s">
        <v>57778</v>
      </c>
      <c r="D8609" s="21" t="s">
        <v>57779</v>
      </c>
      <c r="E8609" s="21" t="s">
        <v>57780</v>
      </c>
      <c r="F8609" s="21" t="s">
        <v>15060</v>
      </c>
    </row>
    <row r="8610" spans="1:6" ht="32" customHeight="1">
      <c r="A8610" s="19" t="s">
        <v>57781</v>
      </c>
      <c r="B8610" s="20" t="s">
        <v>57782</v>
      </c>
      <c r="C8610" s="21" t="s">
        <v>57783</v>
      </c>
      <c r="D8610" s="21" t="s">
        <v>57784</v>
      </c>
      <c r="E8610" s="21" t="s">
        <v>57785</v>
      </c>
      <c r="F8610" s="21" t="s">
        <v>15060</v>
      </c>
    </row>
    <row r="8611" spans="1:6" ht="32" customHeight="1">
      <c r="A8611" s="19" t="s">
        <v>57786</v>
      </c>
      <c r="B8611" s="20" t="s">
        <v>57787</v>
      </c>
      <c r="C8611" s="21" t="s">
        <v>57788</v>
      </c>
      <c r="D8611" s="21" t="s">
        <v>57789</v>
      </c>
      <c r="E8611" s="21" t="s">
        <v>57790</v>
      </c>
      <c r="F8611" s="21" t="s">
        <v>15060</v>
      </c>
    </row>
    <row r="8612" spans="1:6" ht="32" customHeight="1">
      <c r="A8612" s="19" t="s">
        <v>57791</v>
      </c>
      <c r="B8612" s="20" t="s">
        <v>57792</v>
      </c>
      <c r="C8612" s="21" t="s">
        <v>57793</v>
      </c>
      <c r="D8612" s="21" t="s">
        <v>57794</v>
      </c>
      <c r="E8612" s="21" t="s">
        <v>57795</v>
      </c>
      <c r="F8612" s="21" t="s">
        <v>15060</v>
      </c>
    </row>
    <row r="8613" spans="1:6" ht="32" customHeight="1">
      <c r="A8613" s="19" t="s">
        <v>57796</v>
      </c>
      <c r="B8613" s="20" t="s">
        <v>57797</v>
      </c>
      <c r="C8613" s="21" t="s">
        <v>57798</v>
      </c>
      <c r="D8613" s="21" t="s">
        <v>57799</v>
      </c>
      <c r="E8613" s="21" t="s">
        <v>57800</v>
      </c>
      <c r="F8613" s="21" t="s">
        <v>15060</v>
      </c>
    </row>
    <row r="8614" spans="1:6" ht="32" customHeight="1">
      <c r="A8614" s="19" t="s">
        <v>57801</v>
      </c>
      <c r="B8614" s="20" t="s">
        <v>57802</v>
      </c>
      <c r="C8614" s="21" t="s">
        <v>57803</v>
      </c>
      <c r="D8614" s="21" t="s">
        <v>57804</v>
      </c>
      <c r="E8614" s="21" t="s">
        <v>57805</v>
      </c>
      <c r="F8614" s="21" t="s">
        <v>15060</v>
      </c>
    </row>
    <row r="8615" spans="1:6" ht="32" customHeight="1">
      <c r="A8615" s="19" t="s">
        <v>57806</v>
      </c>
      <c r="B8615" s="20" t="s">
        <v>57807</v>
      </c>
      <c r="C8615" s="21" t="s">
        <v>57808</v>
      </c>
      <c r="D8615" s="21" t="s">
        <v>57809</v>
      </c>
      <c r="E8615" s="21" t="s">
        <v>57810</v>
      </c>
      <c r="F8615" s="21" t="s">
        <v>15060</v>
      </c>
    </row>
    <row r="8616" spans="1:6" ht="32" customHeight="1">
      <c r="A8616" s="19" t="s">
        <v>57811</v>
      </c>
      <c r="B8616" s="20" t="s">
        <v>57812</v>
      </c>
      <c r="C8616" s="21" t="s">
        <v>57813</v>
      </c>
      <c r="D8616" s="21" t="s">
        <v>57814</v>
      </c>
      <c r="E8616" s="21" t="s">
        <v>57815</v>
      </c>
      <c r="F8616" s="21" t="s">
        <v>15060</v>
      </c>
    </row>
    <row r="8617" spans="1:6" ht="32" customHeight="1">
      <c r="A8617" s="19" t="s">
        <v>57816</v>
      </c>
      <c r="B8617" s="20" t="s">
        <v>57817</v>
      </c>
      <c r="C8617" s="21" t="s">
        <v>57818</v>
      </c>
      <c r="D8617" s="21" t="s">
        <v>57819</v>
      </c>
      <c r="E8617" s="21" t="s">
        <v>57820</v>
      </c>
      <c r="F8617" s="21" t="s">
        <v>15060</v>
      </c>
    </row>
    <row r="8618" spans="1:6" ht="32" customHeight="1">
      <c r="A8618" s="19" t="s">
        <v>57821</v>
      </c>
      <c r="B8618" s="20" t="s">
        <v>57822</v>
      </c>
      <c r="C8618" s="21" t="s">
        <v>57823</v>
      </c>
      <c r="D8618" s="21" t="s">
        <v>57824</v>
      </c>
      <c r="E8618" s="21" t="s">
        <v>57825</v>
      </c>
      <c r="F8618" s="21" t="s">
        <v>15060</v>
      </c>
    </row>
    <row r="8619" spans="1:6" ht="32" customHeight="1">
      <c r="A8619" s="19" t="s">
        <v>57826</v>
      </c>
      <c r="B8619" s="20" t="s">
        <v>57827</v>
      </c>
      <c r="C8619" s="21" t="s">
        <v>57828</v>
      </c>
      <c r="D8619" s="21" t="s">
        <v>57829</v>
      </c>
      <c r="E8619" s="21" t="s">
        <v>57830</v>
      </c>
      <c r="F8619" s="21" t="s">
        <v>15060</v>
      </c>
    </row>
    <row r="8620" spans="1:6" ht="32" customHeight="1">
      <c r="A8620" s="19" t="s">
        <v>57831</v>
      </c>
      <c r="B8620" s="20" t="s">
        <v>57832</v>
      </c>
      <c r="C8620" s="21" t="s">
        <v>57833</v>
      </c>
      <c r="D8620" s="21" t="s">
        <v>57834</v>
      </c>
      <c r="E8620" s="21" t="s">
        <v>57835</v>
      </c>
      <c r="F8620" s="21" t="s">
        <v>15060</v>
      </c>
    </row>
    <row r="8621" spans="1:6" ht="32" customHeight="1">
      <c r="A8621" s="19" t="s">
        <v>57836</v>
      </c>
      <c r="B8621" s="20" t="s">
        <v>57837</v>
      </c>
      <c r="C8621" s="21" t="s">
        <v>57838</v>
      </c>
      <c r="D8621" s="21" t="s">
        <v>57839</v>
      </c>
      <c r="E8621" s="21" t="s">
        <v>57840</v>
      </c>
      <c r="F8621" s="21" t="s">
        <v>15060</v>
      </c>
    </row>
    <row r="8622" spans="1:6" ht="32" customHeight="1">
      <c r="A8622" s="19" t="s">
        <v>57841</v>
      </c>
      <c r="B8622" s="20" t="s">
        <v>57842</v>
      </c>
      <c r="C8622" s="21" t="s">
        <v>57843</v>
      </c>
      <c r="D8622" s="21" t="s">
        <v>57844</v>
      </c>
      <c r="E8622" s="21" t="s">
        <v>57845</v>
      </c>
      <c r="F8622" s="21" t="s">
        <v>15060</v>
      </c>
    </row>
    <row r="8623" spans="1:6" ht="32" customHeight="1">
      <c r="A8623" s="19" t="s">
        <v>57846</v>
      </c>
      <c r="B8623" s="20" t="s">
        <v>57847</v>
      </c>
      <c r="C8623" s="21" t="s">
        <v>57848</v>
      </c>
      <c r="D8623" s="21" t="s">
        <v>57849</v>
      </c>
      <c r="E8623" s="21" t="s">
        <v>57850</v>
      </c>
      <c r="F8623" s="21" t="s">
        <v>15060</v>
      </c>
    </row>
    <row r="8624" spans="1:6" ht="32" customHeight="1">
      <c r="A8624" s="19" t="s">
        <v>57851</v>
      </c>
      <c r="B8624" s="20" t="s">
        <v>57852</v>
      </c>
      <c r="C8624" s="21" t="s">
        <v>57853</v>
      </c>
      <c r="D8624" s="21" t="s">
        <v>57854</v>
      </c>
      <c r="E8624" s="21" t="s">
        <v>57855</v>
      </c>
      <c r="F8624" s="21" t="s">
        <v>15060</v>
      </c>
    </row>
    <row r="8625" spans="1:6" ht="32" customHeight="1">
      <c r="A8625" s="19" t="s">
        <v>57856</v>
      </c>
      <c r="B8625" s="20" t="s">
        <v>57857</v>
      </c>
      <c r="C8625" s="21" t="s">
        <v>57858</v>
      </c>
      <c r="D8625" s="21" t="s">
        <v>57859</v>
      </c>
      <c r="E8625" s="21" t="s">
        <v>57860</v>
      </c>
      <c r="F8625" s="21" t="s">
        <v>15060</v>
      </c>
    </row>
    <row r="8626" spans="1:6" ht="32" customHeight="1">
      <c r="A8626" s="19" t="s">
        <v>57861</v>
      </c>
      <c r="B8626" s="20" t="s">
        <v>57862</v>
      </c>
      <c r="C8626" s="21" t="s">
        <v>57863</v>
      </c>
      <c r="D8626" s="21" t="s">
        <v>57864</v>
      </c>
      <c r="E8626" s="21" t="s">
        <v>57865</v>
      </c>
      <c r="F8626" s="21" t="s">
        <v>15060</v>
      </c>
    </row>
    <row r="8627" spans="1:6" ht="32" customHeight="1">
      <c r="A8627" s="19" t="s">
        <v>57866</v>
      </c>
      <c r="B8627" s="20" t="s">
        <v>57867</v>
      </c>
      <c r="C8627" s="21" t="s">
        <v>57868</v>
      </c>
      <c r="D8627" s="21" t="s">
        <v>57869</v>
      </c>
      <c r="E8627" s="21" t="s">
        <v>57870</v>
      </c>
      <c r="F8627" s="21" t="s">
        <v>15060</v>
      </c>
    </row>
    <row r="8628" spans="1:6" ht="32" customHeight="1">
      <c r="A8628" s="19" t="s">
        <v>57871</v>
      </c>
      <c r="B8628" s="20" t="s">
        <v>57872</v>
      </c>
      <c r="C8628" s="21" t="s">
        <v>57873</v>
      </c>
      <c r="D8628" s="21" t="s">
        <v>57874</v>
      </c>
      <c r="E8628" s="21" t="s">
        <v>57875</v>
      </c>
      <c r="F8628" s="21" t="s">
        <v>15060</v>
      </c>
    </row>
    <row r="8629" spans="1:6" ht="32" customHeight="1">
      <c r="A8629" s="19" t="s">
        <v>57876</v>
      </c>
      <c r="B8629" s="20" t="s">
        <v>57877</v>
      </c>
      <c r="C8629" s="21" t="s">
        <v>57878</v>
      </c>
      <c r="D8629" s="21" t="s">
        <v>57879</v>
      </c>
      <c r="E8629" s="21" t="s">
        <v>57880</v>
      </c>
      <c r="F8629" s="21" t="s">
        <v>15060</v>
      </c>
    </row>
    <row r="8630" spans="1:6" ht="32" customHeight="1">
      <c r="A8630" s="19" t="s">
        <v>57881</v>
      </c>
      <c r="B8630" s="20" t="s">
        <v>57882</v>
      </c>
      <c r="C8630" s="21" t="s">
        <v>57883</v>
      </c>
      <c r="D8630" s="21" t="s">
        <v>57884</v>
      </c>
      <c r="E8630" s="21" t="s">
        <v>57885</v>
      </c>
      <c r="F8630" s="21" t="s">
        <v>15060</v>
      </c>
    </row>
    <row r="8631" spans="1:6" ht="32" customHeight="1">
      <c r="A8631" s="19" t="s">
        <v>57886</v>
      </c>
      <c r="B8631" s="20" t="s">
        <v>57887</v>
      </c>
      <c r="C8631" s="21" t="s">
        <v>57888</v>
      </c>
      <c r="D8631" s="21" t="s">
        <v>57889</v>
      </c>
      <c r="E8631" s="21" t="s">
        <v>57890</v>
      </c>
      <c r="F8631" s="21" t="s">
        <v>15060</v>
      </c>
    </row>
    <row r="8632" spans="1:6" ht="32" customHeight="1">
      <c r="A8632" s="19" t="s">
        <v>57891</v>
      </c>
      <c r="B8632" s="20" t="s">
        <v>57892</v>
      </c>
      <c r="C8632" s="21" t="s">
        <v>57893</v>
      </c>
      <c r="D8632" s="21" t="s">
        <v>57894</v>
      </c>
      <c r="E8632" s="21" t="s">
        <v>57895</v>
      </c>
      <c r="F8632" s="21" t="s">
        <v>15060</v>
      </c>
    </row>
    <row r="8633" spans="1:6" ht="32" customHeight="1">
      <c r="A8633" s="19" t="s">
        <v>57896</v>
      </c>
      <c r="B8633" s="20" t="s">
        <v>57897</v>
      </c>
      <c r="C8633" s="21" t="s">
        <v>57898</v>
      </c>
      <c r="D8633" s="21" t="s">
        <v>57899</v>
      </c>
      <c r="E8633" s="21" t="s">
        <v>57900</v>
      </c>
      <c r="F8633" s="21" t="s">
        <v>15060</v>
      </c>
    </row>
    <row r="8634" spans="1:6" ht="32" customHeight="1">
      <c r="A8634" s="19" t="s">
        <v>57901</v>
      </c>
      <c r="B8634" s="20" t="s">
        <v>57902</v>
      </c>
      <c r="C8634" s="21" t="s">
        <v>57903</v>
      </c>
      <c r="D8634" s="21" t="s">
        <v>57904</v>
      </c>
      <c r="E8634" s="21" t="s">
        <v>57905</v>
      </c>
      <c r="F8634" s="21" t="s">
        <v>15060</v>
      </c>
    </row>
    <row r="8635" spans="1:6" ht="32" customHeight="1">
      <c r="A8635" s="19" t="s">
        <v>57906</v>
      </c>
      <c r="B8635" s="20" t="s">
        <v>57907</v>
      </c>
      <c r="C8635" s="21" t="s">
        <v>57908</v>
      </c>
      <c r="D8635" s="21" t="s">
        <v>57909</v>
      </c>
      <c r="E8635" s="21" t="s">
        <v>57910</v>
      </c>
      <c r="F8635" s="21" t="s">
        <v>15060</v>
      </c>
    </row>
    <row r="8636" spans="1:6" ht="32" customHeight="1">
      <c r="A8636" s="19" t="s">
        <v>57911</v>
      </c>
      <c r="B8636" s="20" t="s">
        <v>57912</v>
      </c>
      <c r="C8636" s="21" t="s">
        <v>57913</v>
      </c>
      <c r="D8636" s="21" t="s">
        <v>57914</v>
      </c>
      <c r="E8636" s="21" t="s">
        <v>57915</v>
      </c>
      <c r="F8636" s="21" t="s">
        <v>15060</v>
      </c>
    </row>
    <row r="8637" spans="1:6" ht="32" customHeight="1">
      <c r="A8637" s="19" t="s">
        <v>57916</v>
      </c>
      <c r="B8637" s="20" t="s">
        <v>57917</v>
      </c>
      <c r="C8637" s="21" t="s">
        <v>57918</v>
      </c>
      <c r="D8637" s="21" t="s">
        <v>57919</v>
      </c>
      <c r="E8637" s="21" t="s">
        <v>57920</v>
      </c>
      <c r="F8637" s="21" t="s">
        <v>15060</v>
      </c>
    </row>
    <row r="8638" spans="1:6" ht="32" customHeight="1">
      <c r="A8638" s="19" t="s">
        <v>57921</v>
      </c>
      <c r="B8638" s="20" t="s">
        <v>57922</v>
      </c>
      <c r="C8638" s="21" t="s">
        <v>57923</v>
      </c>
      <c r="D8638" s="21" t="s">
        <v>57924</v>
      </c>
      <c r="E8638" s="21" t="s">
        <v>57925</v>
      </c>
      <c r="F8638" s="21" t="s">
        <v>15060</v>
      </c>
    </row>
    <row r="8639" spans="1:6" ht="32" customHeight="1">
      <c r="A8639" s="19" t="s">
        <v>57926</v>
      </c>
      <c r="B8639" s="20" t="s">
        <v>57927</v>
      </c>
      <c r="C8639" s="21" t="s">
        <v>57928</v>
      </c>
      <c r="D8639" s="21" t="s">
        <v>57929</v>
      </c>
      <c r="E8639" s="21" t="s">
        <v>57930</v>
      </c>
      <c r="F8639" s="21" t="s">
        <v>15060</v>
      </c>
    </row>
    <row r="8640" spans="1:6" ht="32" customHeight="1">
      <c r="A8640" s="19" t="s">
        <v>57931</v>
      </c>
      <c r="B8640" s="20" t="s">
        <v>57932</v>
      </c>
      <c r="C8640" s="21" t="s">
        <v>57933</v>
      </c>
      <c r="D8640" s="21" t="s">
        <v>57934</v>
      </c>
      <c r="E8640" s="21" t="s">
        <v>57935</v>
      </c>
      <c r="F8640" s="21" t="s">
        <v>15060</v>
      </c>
    </row>
    <row r="8641" spans="1:6" ht="32" customHeight="1">
      <c r="A8641" s="19" t="s">
        <v>57936</v>
      </c>
      <c r="B8641" s="20" t="s">
        <v>57937</v>
      </c>
      <c r="C8641" s="21" t="s">
        <v>57938</v>
      </c>
      <c r="D8641" s="21" t="s">
        <v>57939</v>
      </c>
      <c r="E8641" s="21" t="s">
        <v>57940</v>
      </c>
      <c r="F8641" s="21" t="s">
        <v>15060</v>
      </c>
    </row>
    <row r="8642" spans="1:6" ht="32" customHeight="1">
      <c r="A8642" s="19" t="s">
        <v>57941</v>
      </c>
      <c r="B8642" s="20" t="s">
        <v>57942</v>
      </c>
      <c r="C8642" s="21" t="s">
        <v>57943</v>
      </c>
      <c r="D8642" s="21" t="s">
        <v>57944</v>
      </c>
      <c r="E8642" s="21" t="s">
        <v>57945</v>
      </c>
      <c r="F8642" s="21" t="s">
        <v>15060</v>
      </c>
    </row>
    <row r="8643" spans="1:6" ht="32" customHeight="1">
      <c r="A8643" s="19" t="s">
        <v>57946</v>
      </c>
      <c r="B8643" s="20" t="s">
        <v>57947</v>
      </c>
      <c r="C8643" s="21" t="s">
        <v>57948</v>
      </c>
      <c r="D8643" s="21" t="s">
        <v>57949</v>
      </c>
      <c r="E8643" s="21" t="s">
        <v>57950</v>
      </c>
      <c r="F8643" s="21" t="s">
        <v>15060</v>
      </c>
    </row>
    <row r="8644" spans="1:6" ht="32" customHeight="1">
      <c r="A8644" s="19" t="s">
        <v>57951</v>
      </c>
      <c r="B8644" s="20" t="s">
        <v>57952</v>
      </c>
      <c r="C8644" s="21" t="s">
        <v>57953</v>
      </c>
      <c r="D8644" s="21" t="s">
        <v>57954</v>
      </c>
      <c r="E8644" s="21" t="s">
        <v>57955</v>
      </c>
      <c r="F8644" s="21" t="s">
        <v>15060</v>
      </c>
    </row>
    <row r="8645" spans="1:6" ht="32" customHeight="1">
      <c r="A8645" s="19" t="s">
        <v>57956</v>
      </c>
      <c r="B8645" s="20" t="s">
        <v>57957</v>
      </c>
      <c r="C8645" s="21" t="s">
        <v>57958</v>
      </c>
      <c r="D8645" s="21" t="s">
        <v>57959</v>
      </c>
      <c r="E8645" s="21" t="s">
        <v>57960</v>
      </c>
      <c r="F8645" s="21" t="s">
        <v>15060</v>
      </c>
    </row>
    <row r="8646" spans="1:6" ht="32" customHeight="1">
      <c r="A8646" s="19" t="s">
        <v>57961</v>
      </c>
      <c r="B8646" s="20" t="s">
        <v>57962</v>
      </c>
      <c r="C8646" s="21" t="s">
        <v>57963</v>
      </c>
      <c r="D8646" s="21" t="s">
        <v>57964</v>
      </c>
      <c r="E8646" s="21" t="s">
        <v>57965</v>
      </c>
      <c r="F8646" s="21" t="s">
        <v>15060</v>
      </c>
    </row>
    <row r="8647" spans="1:6" ht="32" customHeight="1">
      <c r="A8647" s="19" t="s">
        <v>57966</v>
      </c>
      <c r="B8647" s="20" t="s">
        <v>57967</v>
      </c>
      <c r="C8647" s="21" t="s">
        <v>57968</v>
      </c>
      <c r="D8647" s="21" t="s">
        <v>57969</v>
      </c>
      <c r="E8647" s="21" t="s">
        <v>57970</v>
      </c>
      <c r="F8647" s="21" t="s">
        <v>15060</v>
      </c>
    </row>
    <row r="8648" spans="1:6" ht="32" customHeight="1">
      <c r="A8648" s="19" t="s">
        <v>57971</v>
      </c>
      <c r="B8648" s="20" t="s">
        <v>57972</v>
      </c>
      <c r="C8648" s="21" t="s">
        <v>57973</v>
      </c>
      <c r="D8648" s="21" t="s">
        <v>57974</v>
      </c>
      <c r="E8648" s="21" t="s">
        <v>57975</v>
      </c>
      <c r="F8648" s="21" t="s">
        <v>15060</v>
      </c>
    </row>
    <row r="8649" spans="1:6" ht="32" customHeight="1">
      <c r="A8649" s="19" t="s">
        <v>57976</v>
      </c>
      <c r="B8649" s="20" t="s">
        <v>57977</v>
      </c>
      <c r="C8649" s="21" t="s">
        <v>57978</v>
      </c>
      <c r="D8649" s="21" t="s">
        <v>57979</v>
      </c>
      <c r="E8649" s="21" t="s">
        <v>57980</v>
      </c>
      <c r="F8649" s="21" t="s">
        <v>15060</v>
      </c>
    </row>
    <row r="8650" spans="1:6" ht="32" customHeight="1">
      <c r="A8650" s="19" t="s">
        <v>57981</v>
      </c>
      <c r="B8650" s="20" t="s">
        <v>57982</v>
      </c>
      <c r="C8650" s="21" t="s">
        <v>57983</v>
      </c>
      <c r="D8650" s="21" t="s">
        <v>57984</v>
      </c>
      <c r="E8650" s="21" t="s">
        <v>57985</v>
      </c>
      <c r="F8650" s="21" t="s">
        <v>15060</v>
      </c>
    </row>
    <row r="8651" spans="1:6" ht="32" customHeight="1">
      <c r="A8651" s="19" t="s">
        <v>57986</v>
      </c>
      <c r="B8651" s="20" t="s">
        <v>57987</v>
      </c>
      <c r="C8651" s="21" t="s">
        <v>57988</v>
      </c>
      <c r="D8651" s="21" t="s">
        <v>57989</v>
      </c>
      <c r="E8651" s="21" t="s">
        <v>57990</v>
      </c>
      <c r="F8651" s="21" t="s">
        <v>15060</v>
      </c>
    </row>
    <row r="8652" spans="1:6" ht="32" customHeight="1">
      <c r="A8652" s="19" t="s">
        <v>57991</v>
      </c>
      <c r="B8652" s="20" t="s">
        <v>57992</v>
      </c>
      <c r="C8652" s="21" t="s">
        <v>57993</v>
      </c>
      <c r="D8652" s="21" t="s">
        <v>57994</v>
      </c>
      <c r="E8652" s="21" t="s">
        <v>57995</v>
      </c>
      <c r="F8652" s="21" t="s">
        <v>15060</v>
      </c>
    </row>
    <row r="8653" spans="1:6" ht="32" customHeight="1">
      <c r="A8653" s="19" t="s">
        <v>57996</v>
      </c>
      <c r="B8653" s="20" t="s">
        <v>57997</v>
      </c>
      <c r="C8653" s="21" t="s">
        <v>57998</v>
      </c>
      <c r="D8653" s="21" t="s">
        <v>57999</v>
      </c>
      <c r="E8653" s="21" t="s">
        <v>58000</v>
      </c>
      <c r="F8653" s="21" t="s">
        <v>15060</v>
      </c>
    </row>
    <row r="8654" spans="1:6" ht="32" customHeight="1">
      <c r="A8654" s="19" t="s">
        <v>58001</v>
      </c>
      <c r="B8654" s="20" t="s">
        <v>58002</v>
      </c>
      <c r="C8654" s="21" t="s">
        <v>58003</v>
      </c>
      <c r="D8654" s="21" t="s">
        <v>58004</v>
      </c>
      <c r="E8654" s="21" t="s">
        <v>58005</v>
      </c>
      <c r="F8654" s="21" t="s">
        <v>15060</v>
      </c>
    </row>
    <row r="8655" spans="1:6" ht="32" customHeight="1">
      <c r="A8655" s="19" t="s">
        <v>58006</v>
      </c>
      <c r="B8655" s="20" t="s">
        <v>58007</v>
      </c>
      <c r="C8655" s="21" t="s">
        <v>58008</v>
      </c>
      <c r="D8655" s="21" t="s">
        <v>58009</v>
      </c>
      <c r="E8655" s="21" t="s">
        <v>58010</v>
      </c>
      <c r="F8655" s="21" t="s">
        <v>15060</v>
      </c>
    </row>
    <row r="8656" spans="1:6" ht="32" customHeight="1">
      <c r="A8656" s="19" t="s">
        <v>58011</v>
      </c>
      <c r="B8656" s="20" t="s">
        <v>58012</v>
      </c>
      <c r="C8656" s="21" t="s">
        <v>58013</v>
      </c>
      <c r="D8656" s="21" t="s">
        <v>58014</v>
      </c>
      <c r="E8656" s="21" t="s">
        <v>58015</v>
      </c>
      <c r="F8656" s="21" t="s">
        <v>15060</v>
      </c>
    </row>
    <row r="8657" spans="1:6" ht="32" customHeight="1">
      <c r="A8657" s="19" t="s">
        <v>58016</v>
      </c>
      <c r="B8657" s="20" t="s">
        <v>58017</v>
      </c>
      <c r="C8657" s="21" t="s">
        <v>58018</v>
      </c>
      <c r="D8657" s="21" t="s">
        <v>58019</v>
      </c>
      <c r="E8657" s="21" t="s">
        <v>58020</v>
      </c>
      <c r="F8657" s="21" t="s">
        <v>15060</v>
      </c>
    </row>
    <row r="8658" spans="1:6" ht="32" customHeight="1">
      <c r="A8658" s="19" t="s">
        <v>58021</v>
      </c>
      <c r="B8658" s="20" t="s">
        <v>58022</v>
      </c>
      <c r="C8658" s="21" t="s">
        <v>58023</v>
      </c>
      <c r="D8658" s="21" t="s">
        <v>58024</v>
      </c>
      <c r="E8658" s="21" t="s">
        <v>58025</v>
      </c>
      <c r="F8658" s="21" t="s">
        <v>15060</v>
      </c>
    </row>
    <row r="8659" spans="1:6" ht="32" customHeight="1">
      <c r="A8659" s="19" t="s">
        <v>58026</v>
      </c>
      <c r="B8659" s="20" t="s">
        <v>58027</v>
      </c>
      <c r="C8659" s="21" t="s">
        <v>58028</v>
      </c>
      <c r="D8659" s="21" t="s">
        <v>58029</v>
      </c>
      <c r="E8659" s="21" t="s">
        <v>58030</v>
      </c>
      <c r="F8659" s="21" t="s">
        <v>15060</v>
      </c>
    </row>
    <row r="8660" spans="1:6" ht="32" customHeight="1">
      <c r="A8660" s="19" t="s">
        <v>58031</v>
      </c>
      <c r="B8660" s="20" t="s">
        <v>58032</v>
      </c>
      <c r="C8660" s="21" t="s">
        <v>58033</v>
      </c>
      <c r="D8660" s="21" t="s">
        <v>58034</v>
      </c>
      <c r="E8660" s="21" t="s">
        <v>58035</v>
      </c>
      <c r="F8660" s="21" t="s">
        <v>15060</v>
      </c>
    </row>
    <row r="8661" spans="1:6" ht="32" customHeight="1">
      <c r="A8661" s="19" t="s">
        <v>58036</v>
      </c>
      <c r="B8661" s="20" t="s">
        <v>58037</v>
      </c>
      <c r="C8661" s="21" t="s">
        <v>58038</v>
      </c>
      <c r="D8661" s="21" t="s">
        <v>58039</v>
      </c>
      <c r="E8661" s="21" t="s">
        <v>58040</v>
      </c>
      <c r="F8661" s="21" t="s">
        <v>15060</v>
      </c>
    </row>
    <row r="8662" spans="1:6" ht="32" customHeight="1">
      <c r="A8662" s="19" t="s">
        <v>58041</v>
      </c>
      <c r="B8662" s="20" t="s">
        <v>58042</v>
      </c>
      <c r="C8662" s="21" t="s">
        <v>58043</v>
      </c>
      <c r="D8662" s="21" t="s">
        <v>58044</v>
      </c>
      <c r="E8662" s="21" t="s">
        <v>58045</v>
      </c>
      <c r="F8662" s="21" t="s">
        <v>15060</v>
      </c>
    </row>
    <row r="8663" spans="1:6" ht="32" customHeight="1">
      <c r="A8663" s="19" t="s">
        <v>58046</v>
      </c>
      <c r="B8663" s="20" t="s">
        <v>58047</v>
      </c>
      <c r="C8663" s="21" t="s">
        <v>58048</v>
      </c>
      <c r="D8663" s="21" t="s">
        <v>58049</v>
      </c>
      <c r="E8663" s="21" t="s">
        <v>58050</v>
      </c>
      <c r="F8663" s="21" t="s">
        <v>15060</v>
      </c>
    </row>
    <row r="8664" spans="1:6" ht="32" customHeight="1">
      <c r="A8664" s="19" t="s">
        <v>58051</v>
      </c>
      <c r="B8664" s="20" t="s">
        <v>58052</v>
      </c>
      <c r="C8664" s="21" t="s">
        <v>58053</v>
      </c>
      <c r="D8664" s="21" t="s">
        <v>58054</v>
      </c>
      <c r="E8664" s="21" t="s">
        <v>58055</v>
      </c>
      <c r="F8664" s="21" t="s">
        <v>15060</v>
      </c>
    </row>
    <row r="8665" spans="1:6" ht="32" customHeight="1">
      <c r="A8665" s="19" t="s">
        <v>58056</v>
      </c>
      <c r="B8665" s="20" t="s">
        <v>58057</v>
      </c>
      <c r="C8665" s="21" t="s">
        <v>58058</v>
      </c>
      <c r="D8665" s="21" t="s">
        <v>58059</v>
      </c>
      <c r="E8665" s="21" t="s">
        <v>58060</v>
      </c>
      <c r="F8665" s="21" t="s">
        <v>15060</v>
      </c>
    </row>
    <row r="8666" spans="1:6" ht="32" customHeight="1">
      <c r="A8666" s="19" t="s">
        <v>58061</v>
      </c>
      <c r="B8666" s="20" t="s">
        <v>58062</v>
      </c>
      <c r="C8666" s="21" t="s">
        <v>58063</v>
      </c>
      <c r="D8666" s="21" t="s">
        <v>58064</v>
      </c>
      <c r="E8666" s="21" t="s">
        <v>58065</v>
      </c>
      <c r="F8666" s="21" t="s">
        <v>15060</v>
      </c>
    </row>
    <row r="8667" spans="1:6" ht="32" customHeight="1">
      <c r="A8667" s="19" t="s">
        <v>58066</v>
      </c>
      <c r="B8667" s="20" t="s">
        <v>58067</v>
      </c>
      <c r="C8667" s="21" t="s">
        <v>58068</v>
      </c>
      <c r="D8667" s="21" t="s">
        <v>58069</v>
      </c>
      <c r="E8667" s="21" t="s">
        <v>58070</v>
      </c>
      <c r="F8667" s="21" t="s">
        <v>15060</v>
      </c>
    </row>
    <row r="8668" spans="1:6" ht="32" customHeight="1">
      <c r="A8668" s="19" t="s">
        <v>58071</v>
      </c>
      <c r="B8668" s="20" t="s">
        <v>58072</v>
      </c>
      <c r="C8668" s="21" t="s">
        <v>58073</v>
      </c>
      <c r="D8668" s="21" t="s">
        <v>58074</v>
      </c>
      <c r="E8668" s="21" t="s">
        <v>58075</v>
      </c>
      <c r="F8668" s="21" t="s">
        <v>15060</v>
      </c>
    </row>
    <row r="8669" spans="1:6" ht="32" customHeight="1">
      <c r="A8669" s="19" t="s">
        <v>58076</v>
      </c>
      <c r="B8669" s="20" t="s">
        <v>58077</v>
      </c>
      <c r="C8669" s="21" t="s">
        <v>58078</v>
      </c>
      <c r="D8669" s="21" t="s">
        <v>58079</v>
      </c>
      <c r="E8669" s="21" t="s">
        <v>58080</v>
      </c>
      <c r="F8669" s="21" t="s">
        <v>15060</v>
      </c>
    </row>
    <row r="8670" spans="1:6" ht="32" customHeight="1">
      <c r="A8670" s="19" t="s">
        <v>58081</v>
      </c>
      <c r="B8670" s="20" t="s">
        <v>58082</v>
      </c>
      <c r="C8670" s="21" t="s">
        <v>58083</v>
      </c>
      <c r="D8670" s="21" t="s">
        <v>58084</v>
      </c>
      <c r="E8670" s="21" t="s">
        <v>58085</v>
      </c>
      <c r="F8670" s="21" t="s">
        <v>15060</v>
      </c>
    </row>
    <row r="8671" spans="1:6" ht="32" customHeight="1">
      <c r="A8671" s="19" t="s">
        <v>58086</v>
      </c>
      <c r="B8671" s="20" t="s">
        <v>58087</v>
      </c>
      <c r="C8671" s="21" t="s">
        <v>58088</v>
      </c>
      <c r="D8671" s="21" t="s">
        <v>58089</v>
      </c>
      <c r="E8671" s="21" t="s">
        <v>58090</v>
      </c>
      <c r="F8671" s="21" t="s">
        <v>15060</v>
      </c>
    </row>
    <row r="8672" spans="1:6" ht="32" customHeight="1">
      <c r="A8672" s="19" t="s">
        <v>58091</v>
      </c>
      <c r="B8672" s="20" t="s">
        <v>58092</v>
      </c>
      <c r="C8672" s="21" t="s">
        <v>58093</v>
      </c>
      <c r="D8672" s="21" t="s">
        <v>58094</v>
      </c>
      <c r="E8672" s="21" t="s">
        <v>58095</v>
      </c>
      <c r="F8672" s="21" t="s">
        <v>15060</v>
      </c>
    </row>
    <row r="8673" spans="1:6" ht="32" customHeight="1">
      <c r="A8673" s="19" t="s">
        <v>58096</v>
      </c>
      <c r="B8673" s="20" t="s">
        <v>58097</v>
      </c>
      <c r="C8673" s="21" t="s">
        <v>58098</v>
      </c>
      <c r="D8673" s="21" t="s">
        <v>58099</v>
      </c>
      <c r="E8673" s="21" t="s">
        <v>58100</v>
      </c>
      <c r="F8673" s="21" t="s">
        <v>15060</v>
      </c>
    </row>
    <row r="8674" spans="1:6" ht="32" customHeight="1">
      <c r="A8674" s="19" t="s">
        <v>58101</v>
      </c>
      <c r="B8674" s="20" t="s">
        <v>58102</v>
      </c>
      <c r="C8674" s="21" t="s">
        <v>58103</v>
      </c>
      <c r="D8674" s="21" t="s">
        <v>58104</v>
      </c>
      <c r="E8674" s="21" t="s">
        <v>58105</v>
      </c>
      <c r="F8674" s="21" t="s">
        <v>15060</v>
      </c>
    </row>
    <row r="8675" spans="1:6" ht="32" customHeight="1">
      <c r="A8675" s="19" t="s">
        <v>58106</v>
      </c>
      <c r="B8675" s="20" t="s">
        <v>58107</v>
      </c>
      <c r="C8675" s="21" t="s">
        <v>58108</v>
      </c>
      <c r="D8675" s="21" t="s">
        <v>58109</v>
      </c>
      <c r="E8675" s="21" t="s">
        <v>58110</v>
      </c>
      <c r="F8675" s="21" t="s">
        <v>15060</v>
      </c>
    </row>
    <row r="8676" spans="1:6" ht="32" customHeight="1">
      <c r="A8676" s="19" t="s">
        <v>58111</v>
      </c>
      <c r="B8676" s="20" t="s">
        <v>58112</v>
      </c>
      <c r="C8676" s="21" t="s">
        <v>58113</v>
      </c>
      <c r="D8676" s="21" t="s">
        <v>58114</v>
      </c>
      <c r="E8676" s="21" t="s">
        <v>58115</v>
      </c>
      <c r="F8676" s="21" t="s">
        <v>15060</v>
      </c>
    </row>
    <row r="8677" spans="1:6" ht="32" customHeight="1">
      <c r="A8677" s="19" t="s">
        <v>58116</v>
      </c>
      <c r="B8677" s="20" t="s">
        <v>58117</v>
      </c>
      <c r="C8677" s="21" t="s">
        <v>58118</v>
      </c>
      <c r="D8677" s="21" t="s">
        <v>58119</v>
      </c>
      <c r="E8677" s="21" t="s">
        <v>58120</v>
      </c>
      <c r="F8677" s="21" t="s">
        <v>15060</v>
      </c>
    </row>
    <row r="8678" spans="1:6" ht="32" customHeight="1">
      <c r="A8678" s="19" t="s">
        <v>58121</v>
      </c>
      <c r="B8678" s="20" t="s">
        <v>58122</v>
      </c>
      <c r="C8678" s="21" t="s">
        <v>58123</v>
      </c>
      <c r="D8678" s="21" t="s">
        <v>58124</v>
      </c>
      <c r="E8678" s="21" t="s">
        <v>58125</v>
      </c>
      <c r="F8678" s="21" t="s">
        <v>15060</v>
      </c>
    </row>
    <row r="8679" spans="1:6" ht="32" customHeight="1">
      <c r="A8679" s="19" t="s">
        <v>58126</v>
      </c>
      <c r="B8679" s="20" t="s">
        <v>58127</v>
      </c>
      <c r="C8679" s="21" t="s">
        <v>58128</v>
      </c>
      <c r="D8679" s="21" t="s">
        <v>58129</v>
      </c>
      <c r="E8679" s="21" t="s">
        <v>58130</v>
      </c>
      <c r="F8679" s="21" t="s">
        <v>15060</v>
      </c>
    </row>
    <row r="8680" spans="1:6" ht="32" customHeight="1">
      <c r="A8680" s="19" t="s">
        <v>58131</v>
      </c>
      <c r="B8680" s="20" t="s">
        <v>58132</v>
      </c>
      <c r="C8680" s="21" t="s">
        <v>58133</v>
      </c>
      <c r="D8680" s="21" t="s">
        <v>58134</v>
      </c>
      <c r="E8680" s="21" t="s">
        <v>58135</v>
      </c>
      <c r="F8680" s="21" t="s">
        <v>15060</v>
      </c>
    </row>
    <row r="8681" spans="1:6" ht="32" customHeight="1">
      <c r="A8681" s="19" t="s">
        <v>58136</v>
      </c>
      <c r="B8681" s="20" t="s">
        <v>58137</v>
      </c>
      <c r="C8681" s="21" t="s">
        <v>58138</v>
      </c>
      <c r="D8681" s="21" t="s">
        <v>58139</v>
      </c>
      <c r="E8681" s="21" t="s">
        <v>58140</v>
      </c>
      <c r="F8681" s="21" t="s">
        <v>15060</v>
      </c>
    </row>
    <row r="8682" spans="1:6" ht="32" customHeight="1">
      <c r="A8682" s="19" t="s">
        <v>58141</v>
      </c>
      <c r="B8682" s="20" t="s">
        <v>58142</v>
      </c>
      <c r="C8682" s="21" t="s">
        <v>58143</v>
      </c>
      <c r="D8682" s="21" t="s">
        <v>58144</v>
      </c>
      <c r="E8682" s="21" t="s">
        <v>58145</v>
      </c>
      <c r="F8682" s="21" t="s">
        <v>15060</v>
      </c>
    </row>
    <row r="8683" spans="1:6" ht="32" customHeight="1">
      <c r="A8683" s="19" t="s">
        <v>58146</v>
      </c>
      <c r="B8683" s="20" t="s">
        <v>58147</v>
      </c>
      <c r="C8683" s="21" t="s">
        <v>58148</v>
      </c>
      <c r="D8683" s="21" t="s">
        <v>58149</v>
      </c>
      <c r="E8683" s="21" t="s">
        <v>58150</v>
      </c>
      <c r="F8683" s="21" t="s">
        <v>15060</v>
      </c>
    </row>
    <row r="8684" spans="1:6" ht="32" customHeight="1">
      <c r="A8684" s="19" t="s">
        <v>58151</v>
      </c>
      <c r="B8684" s="20" t="s">
        <v>58152</v>
      </c>
      <c r="C8684" s="21" t="s">
        <v>58153</v>
      </c>
      <c r="D8684" s="21" t="s">
        <v>58154</v>
      </c>
      <c r="E8684" s="21" t="s">
        <v>58155</v>
      </c>
      <c r="F8684" s="21" t="s">
        <v>15060</v>
      </c>
    </row>
    <row r="8685" spans="1:6" ht="32" customHeight="1">
      <c r="A8685" s="19" t="s">
        <v>58156</v>
      </c>
      <c r="B8685" s="20" t="s">
        <v>58157</v>
      </c>
      <c r="C8685" s="21" t="s">
        <v>58158</v>
      </c>
      <c r="D8685" s="21" t="s">
        <v>58159</v>
      </c>
      <c r="E8685" s="21" t="s">
        <v>58160</v>
      </c>
      <c r="F8685" s="21" t="s">
        <v>15060</v>
      </c>
    </row>
    <row r="8686" spans="1:6" ht="32" customHeight="1">
      <c r="A8686" s="19" t="s">
        <v>58161</v>
      </c>
      <c r="B8686" s="20" t="s">
        <v>58162</v>
      </c>
      <c r="C8686" s="21" t="s">
        <v>58163</v>
      </c>
      <c r="D8686" s="21" t="s">
        <v>58164</v>
      </c>
      <c r="E8686" s="21" t="s">
        <v>58165</v>
      </c>
      <c r="F8686" s="21" t="s">
        <v>15060</v>
      </c>
    </row>
    <row r="8687" spans="1:6" ht="32" customHeight="1">
      <c r="A8687" s="19" t="s">
        <v>58166</v>
      </c>
      <c r="B8687" s="20" t="s">
        <v>58167</v>
      </c>
      <c r="C8687" s="21" t="s">
        <v>58168</v>
      </c>
      <c r="D8687" s="21" t="s">
        <v>58169</v>
      </c>
      <c r="E8687" s="21" t="s">
        <v>58170</v>
      </c>
      <c r="F8687" s="21" t="s">
        <v>15060</v>
      </c>
    </row>
    <row r="8688" spans="1:6" ht="32" customHeight="1">
      <c r="A8688" s="19" t="s">
        <v>58171</v>
      </c>
      <c r="B8688" s="20" t="s">
        <v>58172</v>
      </c>
      <c r="C8688" s="21" t="s">
        <v>58173</v>
      </c>
      <c r="D8688" s="21" t="s">
        <v>58174</v>
      </c>
      <c r="E8688" s="21" t="s">
        <v>58175</v>
      </c>
      <c r="F8688" s="21" t="s">
        <v>15060</v>
      </c>
    </row>
    <row r="8689" spans="1:6" ht="32" customHeight="1">
      <c r="A8689" s="19" t="s">
        <v>58176</v>
      </c>
      <c r="B8689" s="20" t="s">
        <v>58177</v>
      </c>
      <c r="C8689" s="21" t="s">
        <v>58178</v>
      </c>
      <c r="D8689" s="21" t="s">
        <v>58179</v>
      </c>
      <c r="E8689" s="21" t="s">
        <v>58180</v>
      </c>
      <c r="F8689" s="21" t="s">
        <v>15060</v>
      </c>
    </row>
    <row r="8690" spans="1:6" ht="32" customHeight="1">
      <c r="A8690" s="19" t="s">
        <v>58181</v>
      </c>
      <c r="B8690" s="20" t="s">
        <v>58182</v>
      </c>
      <c r="C8690" s="21" t="s">
        <v>58183</v>
      </c>
      <c r="D8690" s="21" t="s">
        <v>58184</v>
      </c>
      <c r="E8690" s="21" t="s">
        <v>58185</v>
      </c>
      <c r="F8690" s="21" t="s">
        <v>15060</v>
      </c>
    </row>
    <row r="8691" spans="1:6" ht="32" customHeight="1">
      <c r="A8691" s="19" t="s">
        <v>58186</v>
      </c>
      <c r="B8691" s="20" t="s">
        <v>58187</v>
      </c>
      <c r="C8691" s="21" t="s">
        <v>58188</v>
      </c>
      <c r="D8691" s="21" t="s">
        <v>58189</v>
      </c>
      <c r="E8691" s="21" t="s">
        <v>58190</v>
      </c>
      <c r="F8691" s="21" t="s">
        <v>15060</v>
      </c>
    </row>
    <row r="8692" spans="1:6" ht="32" customHeight="1">
      <c r="A8692" s="19" t="s">
        <v>58191</v>
      </c>
      <c r="B8692" s="20" t="s">
        <v>58192</v>
      </c>
      <c r="C8692" s="21" t="s">
        <v>58193</v>
      </c>
      <c r="D8692" s="21" t="s">
        <v>58194</v>
      </c>
      <c r="E8692" s="21" t="s">
        <v>58195</v>
      </c>
      <c r="F8692" s="21" t="s">
        <v>15060</v>
      </c>
    </row>
    <row r="8693" spans="1:6" ht="32" customHeight="1">
      <c r="A8693" s="19" t="s">
        <v>58196</v>
      </c>
      <c r="B8693" s="20" t="s">
        <v>58197</v>
      </c>
      <c r="C8693" s="21" t="s">
        <v>58198</v>
      </c>
      <c r="D8693" s="21" t="s">
        <v>58199</v>
      </c>
      <c r="E8693" s="21" t="s">
        <v>58200</v>
      </c>
      <c r="F8693" s="21" t="s">
        <v>15060</v>
      </c>
    </row>
    <row r="8694" spans="1:6" ht="32" customHeight="1">
      <c r="A8694" s="19" t="s">
        <v>58201</v>
      </c>
      <c r="B8694" s="20" t="s">
        <v>58202</v>
      </c>
      <c r="C8694" s="21" t="s">
        <v>58203</v>
      </c>
      <c r="D8694" s="21" t="s">
        <v>58204</v>
      </c>
      <c r="E8694" s="21" t="s">
        <v>58205</v>
      </c>
      <c r="F8694" s="21" t="s">
        <v>15060</v>
      </c>
    </row>
    <row r="8695" spans="1:6" ht="32" customHeight="1">
      <c r="A8695" s="19" t="s">
        <v>58206</v>
      </c>
      <c r="B8695" s="20" t="s">
        <v>58207</v>
      </c>
      <c r="C8695" s="21" t="s">
        <v>58208</v>
      </c>
      <c r="D8695" s="21" t="s">
        <v>58209</v>
      </c>
      <c r="E8695" s="21" t="s">
        <v>58210</v>
      </c>
      <c r="F8695" s="21" t="s">
        <v>15060</v>
      </c>
    </row>
    <row r="8696" spans="1:6" ht="32" customHeight="1">
      <c r="A8696" s="19" t="s">
        <v>58211</v>
      </c>
      <c r="B8696" s="20" t="s">
        <v>58212</v>
      </c>
      <c r="C8696" s="21" t="s">
        <v>58213</v>
      </c>
      <c r="D8696" s="21" t="s">
        <v>58214</v>
      </c>
      <c r="E8696" s="21" t="s">
        <v>58215</v>
      </c>
      <c r="F8696" s="21" t="s">
        <v>15060</v>
      </c>
    </row>
    <row r="8697" spans="1:6" ht="32" customHeight="1">
      <c r="A8697" s="19" t="s">
        <v>58216</v>
      </c>
      <c r="B8697" s="20" t="s">
        <v>58217</v>
      </c>
      <c r="C8697" s="21" t="s">
        <v>58218</v>
      </c>
      <c r="D8697" s="21" t="s">
        <v>58219</v>
      </c>
      <c r="E8697" s="21" t="s">
        <v>58220</v>
      </c>
      <c r="F8697" s="21" t="s">
        <v>15060</v>
      </c>
    </row>
    <row r="8698" spans="1:6" ht="32" customHeight="1">
      <c r="A8698" s="19" t="s">
        <v>58221</v>
      </c>
      <c r="B8698" s="20" t="s">
        <v>58222</v>
      </c>
      <c r="C8698" s="21" t="s">
        <v>58223</v>
      </c>
      <c r="D8698" s="21" t="s">
        <v>58224</v>
      </c>
      <c r="E8698" s="21" t="s">
        <v>58225</v>
      </c>
      <c r="F8698" s="21" t="s">
        <v>15060</v>
      </c>
    </row>
    <row r="8699" spans="1:6" ht="32" customHeight="1">
      <c r="A8699" s="19" t="s">
        <v>58226</v>
      </c>
      <c r="B8699" s="20" t="s">
        <v>58227</v>
      </c>
      <c r="C8699" s="21" t="s">
        <v>58228</v>
      </c>
      <c r="D8699" s="21" t="s">
        <v>58229</v>
      </c>
      <c r="E8699" s="21" t="s">
        <v>58230</v>
      </c>
      <c r="F8699" s="21" t="s">
        <v>15060</v>
      </c>
    </row>
    <row r="8700" spans="1:6" ht="32" customHeight="1">
      <c r="A8700" s="19" t="s">
        <v>58231</v>
      </c>
      <c r="B8700" s="20" t="s">
        <v>58232</v>
      </c>
      <c r="C8700" s="21" t="s">
        <v>58233</v>
      </c>
      <c r="D8700" s="21" t="s">
        <v>58234</v>
      </c>
      <c r="E8700" s="21" t="s">
        <v>58235</v>
      </c>
      <c r="F8700" s="21" t="s">
        <v>15060</v>
      </c>
    </row>
    <row r="8701" spans="1:6" ht="32" customHeight="1">
      <c r="A8701" s="19" t="s">
        <v>58236</v>
      </c>
      <c r="B8701" s="20" t="s">
        <v>58237</v>
      </c>
      <c r="C8701" s="21" t="s">
        <v>58238</v>
      </c>
      <c r="D8701" s="21" t="s">
        <v>58239</v>
      </c>
      <c r="E8701" s="21" t="s">
        <v>58240</v>
      </c>
      <c r="F8701" s="21" t="s">
        <v>15060</v>
      </c>
    </row>
    <row r="8702" spans="1:6" ht="32" customHeight="1">
      <c r="A8702" s="19" t="s">
        <v>58241</v>
      </c>
      <c r="B8702" s="20" t="s">
        <v>58242</v>
      </c>
      <c r="C8702" s="21" t="s">
        <v>58243</v>
      </c>
      <c r="D8702" s="21" t="s">
        <v>58244</v>
      </c>
      <c r="E8702" s="21" t="s">
        <v>58245</v>
      </c>
      <c r="F8702" s="21" t="s">
        <v>15060</v>
      </c>
    </row>
    <row r="8703" spans="1:6" ht="32" customHeight="1">
      <c r="A8703" s="19" t="s">
        <v>58246</v>
      </c>
      <c r="B8703" s="20" t="s">
        <v>58247</v>
      </c>
      <c r="C8703" s="21" t="s">
        <v>58248</v>
      </c>
      <c r="D8703" s="21" t="s">
        <v>58249</v>
      </c>
      <c r="E8703" s="21" t="s">
        <v>58250</v>
      </c>
      <c r="F8703" s="21" t="s">
        <v>15060</v>
      </c>
    </row>
    <row r="8704" spans="1:6" ht="32" customHeight="1">
      <c r="A8704" s="19" t="s">
        <v>58251</v>
      </c>
      <c r="B8704" s="20" t="s">
        <v>58252</v>
      </c>
      <c r="C8704" s="21" t="s">
        <v>58253</v>
      </c>
      <c r="D8704" s="21" t="s">
        <v>58254</v>
      </c>
      <c r="E8704" s="21" t="s">
        <v>58255</v>
      </c>
      <c r="F8704" s="21" t="s">
        <v>15060</v>
      </c>
    </row>
    <row r="8705" spans="1:6" ht="32" customHeight="1">
      <c r="A8705" s="19" t="s">
        <v>58256</v>
      </c>
      <c r="B8705" s="20" t="s">
        <v>58257</v>
      </c>
      <c r="C8705" s="21" t="s">
        <v>58258</v>
      </c>
      <c r="D8705" s="21" t="s">
        <v>58259</v>
      </c>
      <c r="E8705" s="21" t="s">
        <v>58260</v>
      </c>
      <c r="F8705" s="21" t="s">
        <v>15060</v>
      </c>
    </row>
    <row r="8706" spans="1:6" ht="32" customHeight="1">
      <c r="A8706" s="19" t="s">
        <v>58261</v>
      </c>
      <c r="B8706" s="20" t="s">
        <v>58262</v>
      </c>
      <c r="C8706" s="21" t="s">
        <v>58263</v>
      </c>
      <c r="D8706" s="21" t="s">
        <v>58264</v>
      </c>
      <c r="E8706" s="21" t="s">
        <v>58265</v>
      </c>
      <c r="F8706" s="21" t="s">
        <v>15060</v>
      </c>
    </row>
    <row r="8707" spans="1:6" ht="32" customHeight="1">
      <c r="A8707" s="19" t="s">
        <v>58266</v>
      </c>
      <c r="B8707" s="20" t="s">
        <v>58267</v>
      </c>
      <c r="C8707" s="21" t="s">
        <v>58268</v>
      </c>
      <c r="D8707" s="21" t="s">
        <v>58269</v>
      </c>
      <c r="E8707" s="21" t="s">
        <v>58270</v>
      </c>
      <c r="F8707" s="21" t="s">
        <v>15060</v>
      </c>
    </row>
    <row r="8708" spans="1:6" ht="32" customHeight="1">
      <c r="A8708" s="19" t="s">
        <v>58271</v>
      </c>
      <c r="B8708" s="20" t="s">
        <v>58272</v>
      </c>
      <c r="C8708" s="21" t="s">
        <v>58273</v>
      </c>
      <c r="D8708" s="21" t="s">
        <v>58274</v>
      </c>
      <c r="E8708" s="21" t="s">
        <v>58275</v>
      </c>
      <c r="F8708" s="21" t="s">
        <v>15060</v>
      </c>
    </row>
    <row r="8709" spans="1:6" ht="32" customHeight="1">
      <c r="A8709" s="19" t="s">
        <v>58276</v>
      </c>
      <c r="B8709" s="20" t="s">
        <v>58277</v>
      </c>
      <c r="C8709" s="21" t="s">
        <v>58278</v>
      </c>
      <c r="D8709" s="21" t="s">
        <v>58279</v>
      </c>
      <c r="E8709" s="21" t="s">
        <v>58280</v>
      </c>
      <c r="F8709" s="21" t="s">
        <v>15060</v>
      </c>
    </row>
    <row r="8710" spans="1:6" ht="32" customHeight="1">
      <c r="A8710" s="19" t="s">
        <v>58281</v>
      </c>
      <c r="B8710" s="20" t="s">
        <v>58282</v>
      </c>
      <c r="C8710" s="21" t="s">
        <v>58283</v>
      </c>
      <c r="D8710" s="21" t="s">
        <v>58284</v>
      </c>
      <c r="E8710" s="21" t="s">
        <v>58285</v>
      </c>
      <c r="F8710" s="21" t="s">
        <v>15060</v>
      </c>
    </row>
    <row r="8711" spans="1:6" ht="32" customHeight="1">
      <c r="A8711" s="19" t="s">
        <v>58286</v>
      </c>
      <c r="B8711" s="20" t="s">
        <v>58287</v>
      </c>
      <c r="C8711" s="21" t="s">
        <v>58288</v>
      </c>
      <c r="D8711" s="21" t="s">
        <v>58289</v>
      </c>
      <c r="E8711" s="21" t="s">
        <v>58290</v>
      </c>
      <c r="F8711" s="21" t="s">
        <v>15060</v>
      </c>
    </row>
    <row r="8712" spans="1:6" ht="32" customHeight="1">
      <c r="A8712" s="19" t="s">
        <v>58291</v>
      </c>
      <c r="B8712" s="20" t="s">
        <v>58292</v>
      </c>
      <c r="C8712" s="21" t="s">
        <v>58293</v>
      </c>
      <c r="D8712" s="21" t="s">
        <v>58294</v>
      </c>
      <c r="E8712" s="21" t="s">
        <v>58295</v>
      </c>
      <c r="F8712" s="21" t="s">
        <v>15060</v>
      </c>
    </row>
    <row r="8713" spans="1:6" ht="32" customHeight="1">
      <c r="A8713" s="19" t="s">
        <v>58296</v>
      </c>
      <c r="B8713" s="20" t="s">
        <v>58297</v>
      </c>
      <c r="C8713" s="21" t="s">
        <v>58298</v>
      </c>
      <c r="D8713" s="21" t="s">
        <v>58299</v>
      </c>
      <c r="E8713" s="21" t="s">
        <v>58300</v>
      </c>
      <c r="F8713" s="21" t="s">
        <v>15060</v>
      </c>
    </row>
    <row r="8714" spans="1:6" ht="32" customHeight="1">
      <c r="A8714" s="19" t="s">
        <v>58301</v>
      </c>
      <c r="B8714" s="20" t="s">
        <v>58302</v>
      </c>
      <c r="C8714" s="21" t="s">
        <v>58303</v>
      </c>
      <c r="D8714" s="21" t="s">
        <v>58304</v>
      </c>
      <c r="E8714" s="21" t="s">
        <v>58305</v>
      </c>
      <c r="F8714" s="21" t="s">
        <v>15060</v>
      </c>
    </row>
    <row r="8715" spans="1:6" ht="32" customHeight="1">
      <c r="A8715" s="19" t="s">
        <v>58306</v>
      </c>
      <c r="B8715" s="20" t="s">
        <v>58307</v>
      </c>
      <c r="C8715" s="21" t="s">
        <v>58308</v>
      </c>
      <c r="D8715" s="21" t="s">
        <v>58309</v>
      </c>
      <c r="E8715" s="21" t="s">
        <v>58310</v>
      </c>
      <c r="F8715" s="21" t="s">
        <v>15060</v>
      </c>
    </row>
    <row r="8716" spans="1:6" ht="32" customHeight="1">
      <c r="A8716" s="19" t="s">
        <v>58311</v>
      </c>
      <c r="B8716" s="20" t="s">
        <v>58312</v>
      </c>
      <c r="C8716" s="21" t="s">
        <v>58313</v>
      </c>
      <c r="D8716" s="21" t="s">
        <v>58314</v>
      </c>
      <c r="E8716" s="21" t="s">
        <v>58315</v>
      </c>
      <c r="F8716" s="21" t="s">
        <v>15060</v>
      </c>
    </row>
    <row r="8717" spans="1:6" ht="32" customHeight="1">
      <c r="A8717" s="19" t="s">
        <v>58316</v>
      </c>
      <c r="B8717" s="20" t="s">
        <v>58317</v>
      </c>
      <c r="C8717" s="21" t="s">
        <v>58318</v>
      </c>
      <c r="D8717" s="21" t="s">
        <v>58319</v>
      </c>
      <c r="E8717" s="21" t="s">
        <v>58320</v>
      </c>
      <c r="F8717" s="21" t="s">
        <v>15060</v>
      </c>
    </row>
    <row r="8718" spans="1:6" ht="32" customHeight="1">
      <c r="A8718" s="19" t="s">
        <v>58321</v>
      </c>
      <c r="B8718" s="20" t="s">
        <v>58322</v>
      </c>
      <c r="C8718" s="21" t="s">
        <v>58323</v>
      </c>
      <c r="D8718" s="21" t="s">
        <v>58324</v>
      </c>
      <c r="E8718" s="21" t="s">
        <v>58325</v>
      </c>
      <c r="F8718" s="21" t="s">
        <v>15060</v>
      </c>
    </row>
    <row r="8719" spans="1:6" ht="32" customHeight="1">
      <c r="A8719" s="19" t="s">
        <v>58326</v>
      </c>
      <c r="B8719" s="20" t="s">
        <v>58327</v>
      </c>
      <c r="C8719" s="21" t="s">
        <v>58328</v>
      </c>
      <c r="D8719" s="21" t="s">
        <v>58329</v>
      </c>
      <c r="E8719" s="21" t="s">
        <v>58330</v>
      </c>
      <c r="F8719" s="21" t="s">
        <v>15060</v>
      </c>
    </row>
    <row r="8720" spans="1:6" ht="32" customHeight="1">
      <c r="A8720" s="19" t="s">
        <v>58331</v>
      </c>
      <c r="B8720" s="20" t="s">
        <v>58332</v>
      </c>
      <c r="C8720" s="21" t="s">
        <v>58333</v>
      </c>
      <c r="D8720" s="21" t="s">
        <v>58334</v>
      </c>
      <c r="E8720" s="21" t="s">
        <v>58335</v>
      </c>
      <c r="F8720" s="21" t="s">
        <v>15060</v>
      </c>
    </row>
    <row r="8721" spans="1:6" ht="32" customHeight="1">
      <c r="A8721" s="19" t="s">
        <v>58336</v>
      </c>
      <c r="B8721" s="20" t="s">
        <v>58337</v>
      </c>
      <c r="C8721" s="21" t="s">
        <v>58338</v>
      </c>
      <c r="D8721" s="21" t="s">
        <v>58339</v>
      </c>
      <c r="E8721" s="21" t="s">
        <v>58340</v>
      </c>
      <c r="F8721" s="21" t="s">
        <v>15060</v>
      </c>
    </row>
    <row r="8722" spans="1:6" ht="32" customHeight="1">
      <c r="A8722" s="19" t="s">
        <v>58341</v>
      </c>
      <c r="B8722" s="20" t="s">
        <v>58342</v>
      </c>
      <c r="C8722" s="21" t="s">
        <v>58343</v>
      </c>
      <c r="D8722" s="21" t="s">
        <v>58344</v>
      </c>
      <c r="E8722" s="22">
        <v>100</v>
      </c>
      <c r="F8722" s="21" t="s">
        <v>15060</v>
      </c>
    </row>
    <row r="8723" spans="1:6" ht="32" customHeight="1">
      <c r="A8723" s="19" t="s">
        <v>58345</v>
      </c>
      <c r="B8723" s="20" t="s">
        <v>58346</v>
      </c>
      <c r="C8723" s="21" t="s">
        <v>58347</v>
      </c>
      <c r="D8723" s="21" t="s">
        <v>58348</v>
      </c>
      <c r="E8723" s="21" t="s">
        <v>58349</v>
      </c>
      <c r="F8723" s="21" t="s">
        <v>15060</v>
      </c>
    </row>
    <row r="8724" spans="1:6" ht="32" customHeight="1">
      <c r="A8724" s="19" t="s">
        <v>58350</v>
      </c>
      <c r="B8724" s="20" t="s">
        <v>58351</v>
      </c>
      <c r="C8724" s="21" t="s">
        <v>58352</v>
      </c>
      <c r="D8724" s="21" t="s">
        <v>58353</v>
      </c>
      <c r="E8724" s="21" t="s">
        <v>58354</v>
      </c>
      <c r="F8724" s="21" t="s">
        <v>15060</v>
      </c>
    </row>
    <row r="8725" spans="1:6" ht="32" customHeight="1">
      <c r="A8725" s="19" t="s">
        <v>58355</v>
      </c>
      <c r="B8725" s="20" t="s">
        <v>58356</v>
      </c>
      <c r="C8725" s="21" t="s">
        <v>58357</v>
      </c>
      <c r="D8725" s="21" t="s">
        <v>58358</v>
      </c>
      <c r="E8725" s="21" t="s">
        <v>58359</v>
      </c>
      <c r="F8725" s="21" t="s">
        <v>15060</v>
      </c>
    </row>
    <row r="8726" spans="1:6" ht="32" customHeight="1">
      <c r="A8726" s="19" t="s">
        <v>58360</v>
      </c>
      <c r="B8726" s="20" t="s">
        <v>58361</v>
      </c>
      <c r="C8726" s="21" t="s">
        <v>58362</v>
      </c>
      <c r="D8726" s="21" t="s">
        <v>58363</v>
      </c>
      <c r="E8726" s="21" t="s">
        <v>58364</v>
      </c>
      <c r="F8726" s="21" t="s">
        <v>15060</v>
      </c>
    </row>
    <row r="8727" spans="1:6" ht="32" customHeight="1">
      <c r="A8727" s="19" t="s">
        <v>58365</v>
      </c>
      <c r="B8727" s="20" t="s">
        <v>58366</v>
      </c>
      <c r="C8727" s="21" t="s">
        <v>58367</v>
      </c>
      <c r="D8727" s="21" t="s">
        <v>58368</v>
      </c>
      <c r="E8727" s="21" t="s">
        <v>58369</v>
      </c>
      <c r="F8727" s="21" t="s">
        <v>15060</v>
      </c>
    </row>
    <row r="8728" spans="1:6" ht="32" customHeight="1">
      <c r="A8728" s="19" t="s">
        <v>58370</v>
      </c>
      <c r="B8728" s="20" t="s">
        <v>58371</v>
      </c>
      <c r="C8728" s="21" t="s">
        <v>58372</v>
      </c>
      <c r="D8728" s="21" t="s">
        <v>58373</v>
      </c>
      <c r="E8728" s="22">
        <v>100</v>
      </c>
      <c r="F8728" s="21" t="s">
        <v>15060</v>
      </c>
    </row>
    <row r="8729" spans="1:6" ht="32" customHeight="1">
      <c r="A8729" s="19" t="s">
        <v>58374</v>
      </c>
      <c r="B8729" s="20" t="s">
        <v>58375</v>
      </c>
      <c r="C8729" s="21" t="s">
        <v>58376</v>
      </c>
      <c r="D8729" s="21" t="s">
        <v>58377</v>
      </c>
      <c r="E8729" s="21" t="s">
        <v>58378</v>
      </c>
      <c r="F8729" s="21" t="s">
        <v>15060</v>
      </c>
    </row>
    <row r="8730" spans="1:6" ht="32" customHeight="1">
      <c r="A8730" s="19" t="s">
        <v>58379</v>
      </c>
      <c r="B8730" s="20" t="s">
        <v>58380</v>
      </c>
      <c r="C8730" s="21" t="s">
        <v>58381</v>
      </c>
      <c r="D8730" s="21" t="s">
        <v>58382</v>
      </c>
      <c r="E8730" s="21" t="s">
        <v>58383</v>
      </c>
      <c r="F8730" s="21" t="s">
        <v>15060</v>
      </c>
    </row>
    <row r="8731" spans="1:6" ht="32" customHeight="1">
      <c r="A8731" s="19" t="s">
        <v>58384</v>
      </c>
      <c r="B8731" s="20" t="s">
        <v>58385</v>
      </c>
      <c r="C8731" s="21" t="s">
        <v>58386</v>
      </c>
      <c r="D8731" s="21" t="s">
        <v>58387</v>
      </c>
      <c r="E8731" s="21" t="s">
        <v>58388</v>
      </c>
      <c r="F8731" s="21" t="s">
        <v>15060</v>
      </c>
    </row>
    <row r="8732" spans="1:6" ht="32" customHeight="1">
      <c r="A8732" s="19" t="s">
        <v>58389</v>
      </c>
      <c r="B8732" s="20" t="s">
        <v>58390</v>
      </c>
      <c r="C8732" s="21" t="s">
        <v>58391</v>
      </c>
      <c r="D8732" s="21" t="s">
        <v>58392</v>
      </c>
      <c r="E8732" s="21" t="s">
        <v>58393</v>
      </c>
      <c r="F8732" s="21" t="s">
        <v>15060</v>
      </c>
    </row>
    <row r="8733" spans="1:6" ht="32" customHeight="1">
      <c r="A8733" s="19" t="s">
        <v>58394</v>
      </c>
      <c r="B8733" s="20" t="s">
        <v>58395</v>
      </c>
      <c r="C8733" s="21" t="s">
        <v>58396</v>
      </c>
      <c r="D8733" s="21" t="s">
        <v>58397</v>
      </c>
      <c r="E8733" s="21" t="s">
        <v>58398</v>
      </c>
      <c r="F8733" s="21" t="s">
        <v>15060</v>
      </c>
    </row>
    <row r="8734" spans="1:6" ht="32" customHeight="1">
      <c r="A8734" s="19" t="s">
        <v>58399</v>
      </c>
      <c r="B8734" s="20" t="s">
        <v>58400</v>
      </c>
      <c r="C8734" s="21" t="s">
        <v>58401</v>
      </c>
      <c r="D8734" s="21" t="s">
        <v>58402</v>
      </c>
      <c r="E8734" s="21" t="s">
        <v>58403</v>
      </c>
      <c r="F8734" s="21" t="s">
        <v>15060</v>
      </c>
    </row>
    <row r="8735" spans="1:6" ht="32" customHeight="1">
      <c r="A8735" s="19" t="s">
        <v>58404</v>
      </c>
      <c r="B8735" s="20" t="s">
        <v>58405</v>
      </c>
      <c r="C8735" s="21" t="s">
        <v>58406</v>
      </c>
      <c r="D8735" s="21" t="s">
        <v>58407</v>
      </c>
      <c r="E8735" s="21" t="s">
        <v>58408</v>
      </c>
      <c r="F8735" s="21" t="s">
        <v>15060</v>
      </c>
    </row>
    <row r="8736" spans="1:6" ht="32" customHeight="1">
      <c r="A8736" s="19" t="s">
        <v>58409</v>
      </c>
      <c r="B8736" s="20" t="s">
        <v>58410</v>
      </c>
      <c r="C8736" s="21" t="s">
        <v>58411</v>
      </c>
      <c r="D8736" s="21" t="s">
        <v>58412</v>
      </c>
      <c r="E8736" s="21" t="s">
        <v>58413</v>
      </c>
      <c r="F8736" s="21" t="s">
        <v>15060</v>
      </c>
    </row>
    <row r="8737" spans="1:6" ht="32" customHeight="1">
      <c r="A8737" s="19" t="s">
        <v>58414</v>
      </c>
      <c r="B8737" s="20" t="s">
        <v>58415</v>
      </c>
      <c r="C8737" s="21" t="s">
        <v>58416</v>
      </c>
      <c r="D8737" s="21" t="s">
        <v>58417</v>
      </c>
      <c r="E8737" s="21" t="s">
        <v>58418</v>
      </c>
      <c r="F8737" s="21" t="s">
        <v>15060</v>
      </c>
    </row>
    <row r="8738" spans="1:6" ht="32" customHeight="1">
      <c r="A8738" s="19" t="s">
        <v>58419</v>
      </c>
      <c r="B8738" s="20" t="s">
        <v>58420</v>
      </c>
      <c r="C8738" s="21" t="s">
        <v>58421</v>
      </c>
      <c r="D8738" s="21" t="s">
        <v>58422</v>
      </c>
      <c r="E8738" s="21" t="s">
        <v>58423</v>
      </c>
      <c r="F8738" s="21" t="s">
        <v>15060</v>
      </c>
    </row>
    <row r="8739" spans="1:6" ht="32" customHeight="1">
      <c r="A8739" s="19" t="s">
        <v>58424</v>
      </c>
      <c r="B8739" s="20" t="s">
        <v>58425</v>
      </c>
      <c r="C8739" s="21" t="s">
        <v>58426</v>
      </c>
      <c r="D8739" s="21" t="s">
        <v>58427</v>
      </c>
      <c r="E8739" s="21" t="s">
        <v>58428</v>
      </c>
      <c r="F8739" s="21" t="s">
        <v>15060</v>
      </c>
    </row>
    <row r="8740" spans="1:6" ht="32" customHeight="1">
      <c r="A8740" s="19" t="s">
        <v>58429</v>
      </c>
      <c r="B8740" s="20" t="s">
        <v>58430</v>
      </c>
      <c r="C8740" s="21" t="s">
        <v>58431</v>
      </c>
      <c r="D8740" s="21" t="s">
        <v>58432</v>
      </c>
      <c r="E8740" s="21" t="s">
        <v>58433</v>
      </c>
      <c r="F8740" s="21" t="s">
        <v>15060</v>
      </c>
    </row>
    <row r="8741" spans="1:6" ht="32" customHeight="1">
      <c r="A8741" s="19" t="s">
        <v>58434</v>
      </c>
      <c r="B8741" s="20" t="s">
        <v>58435</v>
      </c>
      <c r="C8741" s="21" t="s">
        <v>58436</v>
      </c>
      <c r="D8741" s="21" t="s">
        <v>58437</v>
      </c>
      <c r="E8741" s="21" t="s">
        <v>58438</v>
      </c>
      <c r="F8741" s="21" t="s">
        <v>15060</v>
      </c>
    </row>
    <row r="8742" spans="1:6" ht="32" customHeight="1">
      <c r="A8742" s="19" t="s">
        <v>58439</v>
      </c>
      <c r="B8742" s="20" t="s">
        <v>58440</v>
      </c>
      <c r="C8742" s="21" t="s">
        <v>58441</v>
      </c>
      <c r="D8742" s="21" t="s">
        <v>58442</v>
      </c>
      <c r="E8742" s="21" t="s">
        <v>58443</v>
      </c>
      <c r="F8742" s="21" t="s">
        <v>15060</v>
      </c>
    </row>
    <row r="8743" spans="1:6" ht="32" customHeight="1">
      <c r="A8743" s="19" t="s">
        <v>58444</v>
      </c>
      <c r="B8743" s="20" t="s">
        <v>58445</v>
      </c>
      <c r="C8743" s="21" t="s">
        <v>58446</v>
      </c>
      <c r="D8743" s="21" t="s">
        <v>58447</v>
      </c>
      <c r="E8743" s="21" t="s">
        <v>58448</v>
      </c>
      <c r="F8743" s="21" t="s">
        <v>15060</v>
      </c>
    </row>
    <row r="8744" spans="1:6" ht="32" customHeight="1">
      <c r="A8744" s="19" t="s">
        <v>58449</v>
      </c>
      <c r="B8744" s="20" t="s">
        <v>58450</v>
      </c>
      <c r="C8744" s="21" t="s">
        <v>58451</v>
      </c>
      <c r="D8744" s="21" t="s">
        <v>58452</v>
      </c>
      <c r="E8744" s="21" t="s">
        <v>58453</v>
      </c>
      <c r="F8744" s="21" t="s">
        <v>15060</v>
      </c>
    </row>
    <row r="8745" spans="1:6" ht="32" customHeight="1">
      <c r="A8745" s="19" t="s">
        <v>58454</v>
      </c>
      <c r="B8745" s="20" t="s">
        <v>58455</v>
      </c>
      <c r="C8745" s="21" t="s">
        <v>58456</v>
      </c>
      <c r="D8745" s="21" t="s">
        <v>58457</v>
      </c>
      <c r="E8745" s="21" t="s">
        <v>58458</v>
      </c>
      <c r="F8745" s="21" t="s">
        <v>15060</v>
      </c>
    </row>
    <row r="8746" spans="1:6" ht="32" customHeight="1">
      <c r="A8746" s="19" t="s">
        <v>58459</v>
      </c>
      <c r="B8746" s="20" t="s">
        <v>58460</v>
      </c>
      <c r="C8746" s="21" t="s">
        <v>58461</v>
      </c>
      <c r="D8746" s="21" t="s">
        <v>58462</v>
      </c>
      <c r="E8746" s="21" t="s">
        <v>58463</v>
      </c>
      <c r="F8746" s="21" t="s">
        <v>15060</v>
      </c>
    </row>
    <row r="8747" spans="1:6" ht="32" customHeight="1">
      <c r="A8747" s="19" t="s">
        <v>58464</v>
      </c>
      <c r="B8747" s="20" t="s">
        <v>58465</v>
      </c>
      <c r="C8747" s="21" t="s">
        <v>58466</v>
      </c>
      <c r="D8747" s="21" t="s">
        <v>58467</v>
      </c>
      <c r="E8747" s="21" t="s">
        <v>58468</v>
      </c>
      <c r="F8747" s="21" t="s">
        <v>15060</v>
      </c>
    </row>
    <row r="8748" spans="1:6" ht="32" customHeight="1">
      <c r="A8748" s="19" t="s">
        <v>58469</v>
      </c>
      <c r="B8748" s="20" t="s">
        <v>58470</v>
      </c>
      <c r="C8748" s="21" t="s">
        <v>58471</v>
      </c>
      <c r="D8748" s="21" t="s">
        <v>58472</v>
      </c>
      <c r="E8748" s="21" t="s">
        <v>58473</v>
      </c>
      <c r="F8748" s="21" t="s">
        <v>15060</v>
      </c>
    </row>
    <row r="8749" spans="1:6" ht="32" customHeight="1">
      <c r="A8749" s="19" t="s">
        <v>58474</v>
      </c>
      <c r="B8749" s="20" t="s">
        <v>58475</v>
      </c>
      <c r="C8749" s="21" t="s">
        <v>58476</v>
      </c>
      <c r="D8749" s="21" t="s">
        <v>58477</v>
      </c>
      <c r="E8749" s="21" t="s">
        <v>58478</v>
      </c>
      <c r="F8749" s="21" t="s">
        <v>15060</v>
      </c>
    </row>
    <row r="8750" spans="1:6" ht="32" customHeight="1">
      <c r="A8750" s="19" t="s">
        <v>58479</v>
      </c>
      <c r="B8750" s="20" t="s">
        <v>58480</v>
      </c>
      <c r="C8750" s="21" t="s">
        <v>58481</v>
      </c>
      <c r="D8750" s="21" t="s">
        <v>58482</v>
      </c>
      <c r="E8750" s="21" t="s">
        <v>58483</v>
      </c>
      <c r="F8750" s="21" t="s">
        <v>15060</v>
      </c>
    </row>
    <row r="8751" spans="1:6" ht="32" customHeight="1">
      <c r="A8751" s="19" t="s">
        <v>58484</v>
      </c>
      <c r="B8751" s="20" t="s">
        <v>58485</v>
      </c>
      <c r="C8751" s="21" t="s">
        <v>58486</v>
      </c>
      <c r="D8751" s="21" t="s">
        <v>58487</v>
      </c>
      <c r="E8751" s="21" t="s">
        <v>58488</v>
      </c>
      <c r="F8751" s="21" t="s">
        <v>15060</v>
      </c>
    </row>
    <row r="8752" spans="1:6" ht="32" customHeight="1">
      <c r="A8752" s="19" t="s">
        <v>58489</v>
      </c>
      <c r="B8752" s="20" t="s">
        <v>58490</v>
      </c>
      <c r="C8752" s="21" t="s">
        <v>58491</v>
      </c>
      <c r="D8752" s="21" t="s">
        <v>58492</v>
      </c>
      <c r="E8752" s="21" t="s">
        <v>58493</v>
      </c>
      <c r="F8752" s="21" t="s">
        <v>15060</v>
      </c>
    </row>
    <row r="8753" spans="1:6" ht="32" customHeight="1">
      <c r="A8753" s="19" t="s">
        <v>58494</v>
      </c>
      <c r="B8753" s="20" t="s">
        <v>58495</v>
      </c>
      <c r="C8753" s="21" t="s">
        <v>58496</v>
      </c>
      <c r="D8753" s="21" t="s">
        <v>58497</v>
      </c>
      <c r="E8753" s="21" t="s">
        <v>58498</v>
      </c>
      <c r="F8753" s="21" t="s">
        <v>15060</v>
      </c>
    </row>
    <row r="8754" spans="1:6" ht="32" customHeight="1">
      <c r="A8754" s="19" t="s">
        <v>58499</v>
      </c>
      <c r="B8754" s="20" t="s">
        <v>58500</v>
      </c>
      <c r="C8754" s="21" t="s">
        <v>58501</v>
      </c>
      <c r="D8754" s="21" t="s">
        <v>58502</v>
      </c>
      <c r="E8754" s="21" t="s">
        <v>58503</v>
      </c>
      <c r="F8754" s="21" t="s">
        <v>15060</v>
      </c>
    </row>
    <row r="8755" spans="1:6" ht="32" customHeight="1">
      <c r="A8755" s="19" t="s">
        <v>58504</v>
      </c>
      <c r="B8755" s="20" t="s">
        <v>58505</v>
      </c>
      <c r="C8755" s="21" t="s">
        <v>58506</v>
      </c>
      <c r="D8755" s="21" t="s">
        <v>58507</v>
      </c>
      <c r="E8755" s="21" t="s">
        <v>58508</v>
      </c>
      <c r="F8755" s="21" t="s">
        <v>15060</v>
      </c>
    </row>
    <row r="8756" spans="1:6" ht="32" customHeight="1">
      <c r="A8756" s="19" t="s">
        <v>58509</v>
      </c>
      <c r="B8756" s="20" t="s">
        <v>58510</v>
      </c>
      <c r="C8756" s="21" t="s">
        <v>58511</v>
      </c>
      <c r="D8756" s="21" t="s">
        <v>58512</v>
      </c>
      <c r="E8756" s="21" t="s">
        <v>58513</v>
      </c>
      <c r="F8756" s="21" t="s">
        <v>15060</v>
      </c>
    </row>
    <row r="8757" spans="1:6" ht="32" customHeight="1">
      <c r="A8757" s="19" t="s">
        <v>58514</v>
      </c>
      <c r="B8757" s="20" t="s">
        <v>58515</v>
      </c>
      <c r="C8757" s="21" t="s">
        <v>58516</v>
      </c>
      <c r="D8757" s="21" t="s">
        <v>58517</v>
      </c>
      <c r="E8757" s="21" t="s">
        <v>58518</v>
      </c>
      <c r="F8757" s="21" t="s">
        <v>15060</v>
      </c>
    </row>
    <row r="8758" spans="1:6" ht="32" customHeight="1">
      <c r="A8758" s="19" t="s">
        <v>58519</v>
      </c>
      <c r="B8758" s="20" t="s">
        <v>58520</v>
      </c>
      <c r="C8758" s="21" t="s">
        <v>58521</v>
      </c>
      <c r="D8758" s="21" t="s">
        <v>58522</v>
      </c>
      <c r="E8758" s="21" t="s">
        <v>58523</v>
      </c>
      <c r="F8758" s="21" t="s">
        <v>15060</v>
      </c>
    </row>
    <row r="8759" spans="1:6" ht="32" customHeight="1">
      <c r="A8759" s="19" t="s">
        <v>58524</v>
      </c>
      <c r="B8759" s="20" t="s">
        <v>58525</v>
      </c>
      <c r="C8759" s="21" t="s">
        <v>58526</v>
      </c>
      <c r="D8759" s="21" t="s">
        <v>58527</v>
      </c>
      <c r="E8759" s="21" t="s">
        <v>58528</v>
      </c>
      <c r="F8759" s="21" t="s">
        <v>15060</v>
      </c>
    </row>
    <row r="8760" spans="1:6" ht="32" customHeight="1">
      <c r="A8760" s="19" t="s">
        <v>58529</v>
      </c>
      <c r="B8760" s="20" t="s">
        <v>58530</v>
      </c>
      <c r="C8760" s="21" t="s">
        <v>58531</v>
      </c>
      <c r="D8760" s="21" t="s">
        <v>58532</v>
      </c>
      <c r="E8760" s="21" t="s">
        <v>58533</v>
      </c>
      <c r="F8760" s="21" t="s">
        <v>15060</v>
      </c>
    </row>
    <row r="8761" spans="1:6" ht="32" customHeight="1">
      <c r="A8761" s="19" t="s">
        <v>58534</v>
      </c>
      <c r="B8761" s="20" t="s">
        <v>58535</v>
      </c>
      <c r="C8761" s="21" t="s">
        <v>58536</v>
      </c>
      <c r="D8761" s="21" t="s">
        <v>58537</v>
      </c>
      <c r="E8761" s="21" t="s">
        <v>58538</v>
      </c>
      <c r="F8761" s="21" t="s">
        <v>15060</v>
      </c>
    </row>
    <row r="8762" spans="1:6" ht="32" customHeight="1">
      <c r="A8762" s="19" t="s">
        <v>58539</v>
      </c>
      <c r="B8762" s="20" t="s">
        <v>58540</v>
      </c>
      <c r="C8762" s="21" t="s">
        <v>58541</v>
      </c>
      <c r="D8762" s="21" t="s">
        <v>58542</v>
      </c>
      <c r="E8762" s="21" t="s">
        <v>58543</v>
      </c>
      <c r="F8762" s="21" t="s">
        <v>15060</v>
      </c>
    </row>
    <row r="8763" spans="1:6" ht="32" customHeight="1">
      <c r="A8763" s="19" t="s">
        <v>58544</v>
      </c>
      <c r="B8763" s="20" t="s">
        <v>58545</v>
      </c>
      <c r="C8763" s="21" t="s">
        <v>58546</v>
      </c>
      <c r="D8763" s="21" t="s">
        <v>58547</v>
      </c>
      <c r="E8763" s="21" t="s">
        <v>58548</v>
      </c>
      <c r="F8763" s="21" t="s">
        <v>15060</v>
      </c>
    </row>
    <row r="8764" spans="1:6" ht="32" customHeight="1">
      <c r="A8764" s="19" t="s">
        <v>58549</v>
      </c>
      <c r="B8764" s="20" t="s">
        <v>58550</v>
      </c>
      <c r="C8764" s="21" t="s">
        <v>58551</v>
      </c>
      <c r="D8764" s="21" t="s">
        <v>58552</v>
      </c>
      <c r="E8764" s="21" t="s">
        <v>58553</v>
      </c>
      <c r="F8764" s="21" t="s">
        <v>15060</v>
      </c>
    </row>
    <row r="8765" spans="1:6" ht="32" customHeight="1">
      <c r="A8765" s="19" t="s">
        <v>58554</v>
      </c>
      <c r="B8765" s="20" t="s">
        <v>58555</v>
      </c>
      <c r="C8765" s="21" t="s">
        <v>58556</v>
      </c>
      <c r="D8765" s="21" t="s">
        <v>58557</v>
      </c>
      <c r="E8765" s="21" t="s">
        <v>58558</v>
      </c>
      <c r="F8765" s="21" t="s">
        <v>15060</v>
      </c>
    </row>
    <row r="8766" spans="1:6" ht="32" customHeight="1">
      <c r="A8766" s="19" t="s">
        <v>58559</v>
      </c>
      <c r="B8766" s="20" t="s">
        <v>58560</v>
      </c>
      <c r="C8766" s="21" t="s">
        <v>58561</v>
      </c>
      <c r="D8766" s="21" t="s">
        <v>58562</v>
      </c>
      <c r="E8766" s="21" t="s">
        <v>58563</v>
      </c>
      <c r="F8766" s="21" t="s">
        <v>15060</v>
      </c>
    </row>
    <row r="8767" spans="1:6" ht="32" customHeight="1">
      <c r="A8767" s="19" t="s">
        <v>58564</v>
      </c>
      <c r="B8767" s="20" t="s">
        <v>58565</v>
      </c>
      <c r="C8767" s="21" t="s">
        <v>58566</v>
      </c>
      <c r="D8767" s="21" t="s">
        <v>58567</v>
      </c>
      <c r="E8767" s="21" t="s">
        <v>58568</v>
      </c>
      <c r="F8767" s="21" t="s">
        <v>15060</v>
      </c>
    </row>
    <row r="8768" spans="1:6" ht="32" customHeight="1">
      <c r="A8768" s="19" t="s">
        <v>58569</v>
      </c>
      <c r="B8768" s="20" t="s">
        <v>58570</v>
      </c>
      <c r="C8768" s="21" t="s">
        <v>58571</v>
      </c>
      <c r="D8768" s="21" t="s">
        <v>58572</v>
      </c>
      <c r="E8768" s="21" t="s">
        <v>58573</v>
      </c>
      <c r="F8768" s="21" t="s">
        <v>15060</v>
      </c>
    </row>
    <row r="8769" spans="1:6" ht="32" customHeight="1">
      <c r="A8769" s="19" t="s">
        <v>58574</v>
      </c>
      <c r="B8769" s="20" t="s">
        <v>58575</v>
      </c>
      <c r="C8769" s="21" t="s">
        <v>58576</v>
      </c>
      <c r="D8769" s="21" t="s">
        <v>58577</v>
      </c>
      <c r="E8769" s="21" t="s">
        <v>58578</v>
      </c>
      <c r="F8769" s="21" t="s">
        <v>15060</v>
      </c>
    </row>
    <row r="8770" spans="1:6" ht="32" customHeight="1">
      <c r="A8770" s="19" t="s">
        <v>58579</v>
      </c>
      <c r="B8770" s="20" t="s">
        <v>58580</v>
      </c>
      <c r="C8770" s="21" t="s">
        <v>58581</v>
      </c>
      <c r="D8770" s="21" t="s">
        <v>58582</v>
      </c>
      <c r="E8770" s="22">
        <v>100</v>
      </c>
      <c r="F8770" s="21" t="s">
        <v>15060</v>
      </c>
    </row>
    <row r="8771" spans="1:6" ht="32" customHeight="1">
      <c r="A8771" s="19" t="s">
        <v>58583</v>
      </c>
      <c r="B8771" s="20" t="s">
        <v>58584</v>
      </c>
      <c r="C8771" s="21" t="s">
        <v>58585</v>
      </c>
      <c r="D8771" s="21" t="s">
        <v>58586</v>
      </c>
      <c r="E8771" s="21" t="s">
        <v>58587</v>
      </c>
      <c r="F8771" s="21" t="s">
        <v>15060</v>
      </c>
    </row>
    <row r="8772" spans="1:6" ht="32" customHeight="1">
      <c r="A8772" s="19" t="s">
        <v>58588</v>
      </c>
      <c r="B8772" s="20" t="s">
        <v>58589</v>
      </c>
      <c r="C8772" s="21" t="s">
        <v>58590</v>
      </c>
      <c r="D8772" s="21" t="s">
        <v>58591</v>
      </c>
      <c r="E8772" s="21" t="s">
        <v>58592</v>
      </c>
      <c r="F8772" s="21" t="s">
        <v>15060</v>
      </c>
    </row>
    <row r="8773" spans="1:6" ht="32" customHeight="1">
      <c r="A8773" s="19" t="s">
        <v>58593</v>
      </c>
      <c r="B8773" s="20" t="s">
        <v>58594</v>
      </c>
      <c r="C8773" s="21" t="s">
        <v>58595</v>
      </c>
      <c r="D8773" s="21" t="s">
        <v>58596</v>
      </c>
      <c r="E8773" s="21" t="s">
        <v>58597</v>
      </c>
      <c r="F8773" s="21" t="s">
        <v>15060</v>
      </c>
    </row>
    <row r="8774" spans="1:6" ht="32" customHeight="1">
      <c r="A8774" s="19" t="s">
        <v>58598</v>
      </c>
      <c r="B8774" s="20" t="s">
        <v>58599</v>
      </c>
      <c r="C8774" s="21" t="s">
        <v>58600</v>
      </c>
      <c r="D8774" s="21" t="s">
        <v>58601</v>
      </c>
      <c r="E8774" s="22">
        <v>100</v>
      </c>
      <c r="F8774" s="21" t="s">
        <v>15060</v>
      </c>
    </row>
    <row r="8775" spans="1:6" ht="32" customHeight="1">
      <c r="A8775" s="19" t="s">
        <v>58602</v>
      </c>
      <c r="B8775" s="20" t="s">
        <v>58603</v>
      </c>
      <c r="C8775" s="21" t="s">
        <v>58604</v>
      </c>
      <c r="D8775" s="21" t="s">
        <v>58605</v>
      </c>
      <c r="E8775" s="21" t="s">
        <v>58606</v>
      </c>
      <c r="F8775" s="21" t="s">
        <v>15060</v>
      </c>
    </row>
    <row r="8776" spans="1:6" ht="32" customHeight="1">
      <c r="A8776" s="19" t="s">
        <v>58607</v>
      </c>
      <c r="B8776" s="20" t="s">
        <v>58608</v>
      </c>
      <c r="C8776" s="21" t="s">
        <v>58609</v>
      </c>
      <c r="D8776" s="21" t="s">
        <v>58610</v>
      </c>
      <c r="E8776" s="21" t="s">
        <v>58611</v>
      </c>
      <c r="F8776" s="21" t="s">
        <v>15060</v>
      </c>
    </row>
    <row r="8777" spans="1:6" ht="32" customHeight="1">
      <c r="A8777" s="19" t="s">
        <v>58612</v>
      </c>
      <c r="B8777" s="20" t="s">
        <v>58613</v>
      </c>
      <c r="C8777" s="21" t="s">
        <v>58614</v>
      </c>
      <c r="D8777" s="21" t="s">
        <v>58615</v>
      </c>
      <c r="E8777" s="21" t="s">
        <v>58616</v>
      </c>
      <c r="F8777" s="21" t="s">
        <v>15060</v>
      </c>
    </row>
    <row r="8778" spans="1:6" ht="32" customHeight="1">
      <c r="A8778" s="19" t="s">
        <v>58617</v>
      </c>
      <c r="B8778" s="20" t="s">
        <v>58618</v>
      </c>
      <c r="C8778" s="21" t="s">
        <v>58619</v>
      </c>
      <c r="D8778" s="21" t="s">
        <v>58620</v>
      </c>
      <c r="E8778" s="21" t="s">
        <v>58621</v>
      </c>
      <c r="F8778" s="21" t="s">
        <v>15060</v>
      </c>
    </row>
    <row r="8779" spans="1:6" ht="32" customHeight="1">
      <c r="A8779" s="19" t="s">
        <v>58622</v>
      </c>
      <c r="B8779" s="20" t="s">
        <v>58623</v>
      </c>
      <c r="C8779" s="21" t="s">
        <v>58624</v>
      </c>
      <c r="D8779" s="21" t="s">
        <v>58625</v>
      </c>
      <c r="E8779" s="21" t="s">
        <v>58626</v>
      </c>
      <c r="F8779" s="21" t="s">
        <v>15060</v>
      </c>
    </row>
    <row r="8780" spans="1:6" ht="32" customHeight="1">
      <c r="A8780" s="19" t="s">
        <v>58627</v>
      </c>
      <c r="B8780" s="20" t="s">
        <v>58628</v>
      </c>
      <c r="C8780" s="21" t="s">
        <v>58629</v>
      </c>
      <c r="D8780" s="21" t="s">
        <v>58630</v>
      </c>
      <c r="E8780" s="21" t="s">
        <v>58631</v>
      </c>
      <c r="F8780" s="21" t="s">
        <v>15060</v>
      </c>
    </row>
    <row r="8781" spans="1:6" ht="32" customHeight="1">
      <c r="A8781" s="19" t="s">
        <v>58632</v>
      </c>
      <c r="B8781" s="20" t="s">
        <v>58633</v>
      </c>
      <c r="C8781" s="21" t="s">
        <v>58634</v>
      </c>
      <c r="D8781" s="21" t="s">
        <v>58635</v>
      </c>
      <c r="E8781" s="21" t="s">
        <v>58636</v>
      </c>
      <c r="F8781" s="21" t="s">
        <v>15060</v>
      </c>
    </row>
    <row r="8782" spans="1:6" ht="32" customHeight="1">
      <c r="A8782" s="19" t="s">
        <v>58637</v>
      </c>
      <c r="B8782" s="20" t="s">
        <v>58638</v>
      </c>
      <c r="C8782" s="21" t="s">
        <v>58639</v>
      </c>
      <c r="D8782" s="21" t="s">
        <v>58640</v>
      </c>
      <c r="E8782" s="21" t="s">
        <v>58641</v>
      </c>
      <c r="F8782" s="21" t="s">
        <v>15060</v>
      </c>
    </row>
    <row r="8783" spans="1:6" ht="32" customHeight="1">
      <c r="A8783" s="19" t="s">
        <v>58642</v>
      </c>
      <c r="B8783" s="20" t="s">
        <v>58643</v>
      </c>
      <c r="C8783" s="21" t="s">
        <v>58644</v>
      </c>
      <c r="D8783" s="21" t="s">
        <v>58645</v>
      </c>
      <c r="E8783" s="21" t="s">
        <v>58646</v>
      </c>
      <c r="F8783" s="21" t="s">
        <v>15060</v>
      </c>
    </row>
    <row r="8784" spans="1:6" ht="32" customHeight="1">
      <c r="A8784" s="19" t="s">
        <v>58647</v>
      </c>
      <c r="B8784" s="20" t="s">
        <v>58648</v>
      </c>
      <c r="C8784" s="21" t="s">
        <v>58649</v>
      </c>
      <c r="D8784" s="21" t="s">
        <v>58650</v>
      </c>
      <c r="E8784" s="21" t="s">
        <v>58651</v>
      </c>
      <c r="F8784" s="21" t="s">
        <v>15060</v>
      </c>
    </row>
    <row r="8785" spans="1:6" ht="32" customHeight="1">
      <c r="A8785" s="19" t="s">
        <v>58652</v>
      </c>
      <c r="B8785" s="20" t="s">
        <v>58653</v>
      </c>
      <c r="C8785" s="21" t="s">
        <v>58654</v>
      </c>
      <c r="D8785" s="21" t="s">
        <v>58655</v>
      </c>
      <c r="E8785" s="21" t="s">
        <v>58656</v>
      </c>
      <c r="F8785" s="21" t="s">
        <v>15060</v>
      </c>
    </row>
    <row r="8786" spans="1:6" ht="32" customHeight="1">
      <c r="A8786" s="19" t="s">
        <v>58657</v>
      </c>
      <c r="B8786" s="20" t="s">
        <v>58658</v>
      </c>
      <c r="C8786" s="21" t="s">
        <v>58659</v>
      </c>
      <c r="D8786" s="21" t="s">
        <v>58660</v>
      </c>
      <c r="E8786" s="21" t="s">
        <v>58661</v>
      </c>
      <c r="F8786" s="21" t="s">
        <v>15060</v>
      </c>
    </row>
    <row r="8787" spans="1:6" ht="32" customHeight="1">
      <c r="A8787" s="19" t="s">
        <v>58662</v>
      </c>
      <c r="B8787" s="20" t="s">
        <v>58663</v>
      </c>
      <c r="C8787" s="21" t="s">
        <v>58664</v>
      </c>
      <c r="D8787" s="21" t="s">
        <v>58665</v>
      </c>
      <c r="E8787" s="21" t="s">
        <v>58666</v>
      </c>
      <c r="F8787" s="21" t="s">
        <v>15060</v>
      </c>
    </row>
    <row r="8788" spans="1:6" ht="32" customHeight="1">
      <c r="A8788" s="19" t="s">
        <v>58667</v>
      </c>
      <c r="B8788" s="20" t="s">
        <v>58668</v>
      </c>
      <c r="C8788" s="21" t="s">
        <v>58669</v>
      </c>
      <c r="D8788" s="21" t="s">
        <v>58670</v>
      </c>
      <c r="E8788" s="21" t="s">
        <v>58671</v>
      </c>
      <c r="F8788" s="21" t="s">
        <v>15060</v>
      </c>
    </row>
    <row r="8789" spans="1:6" ht="32" customHeight="1">
      <c r="A8789" s="19" t="s">
        <v>58672</v>
      </c>
      <c r="B8789" s="20" t="s">
        <v>58673</v>
      </c>
      <c r="C8789" s="21" t="s">
        <v>58674</v>
      </c>
      <c r="D8789" s="21" t="s">
        <v>58675</v>
      </c>
      <c r="E8789" s="21" t="s">
        <v>58676</v>
      </c>
      <c r="F8789" s="21" t="s">
        <v>15060</v>
      </c>
    </row>
    <row r="8790" spans="1:6" ht="32" customHeight="1">
      <c r="A8790" s="19" t="s">
        <v>58677</v>
      </c>
      <c r="B8790" s="20" t="s">
        <v>58678</v>
      </c>
      <c r="C8790" s="21" t="s">
        <v>58679</v>
      </c>
      <c r="D8790" s="21" t="s">
        <v>58680</v>
      </c>
      <c r="E8790" s="21" t="s">
        <v>58681</v>
      </c>
      <c r="F8790" s="21" t="s">
        <v>15060</v>
      </c>
    </row>
    <row r="8791" spans="1:6" ht="32" customHeight="1">
      <c r="A8791" s="19" t="s">
        <v>58682</v>
      </c>
      <c r="B8791" s="20" t="s">
        <v>58683</v>
      </c>
      <c r="C8791" s="21" t="s">
        <v>58684</v>
      </c>
      <c r="D8791" s="21" t="s">
        <v>58685</v>
      </c>
      <c r="E8791" s="21" t="s">
        <v>58686</v>
      </c>
      <c r="F8791" s="21" t="s">
        <v>15060</v>
      </c>
    </row>
    <row r="8792" spans="1:6" ht="32" customHeight="1">
      <c r="A8792" s="19" t="s">
        <v>58687</v>
      </c>
      <c r="B8792" s="20" t="s">
        <v>58688</v>
      </c>
      <c r="C8792" s="21" t="s">
        <v>58689</v>
      </c>
      <c r="D8792" s="21" t="s">
        <v>58690</v>
      </c>
      <c r="E8792" s="21" t="s">
        <v>58691</v>
      </c>
      <c r="F8792" s="21" t="s">
        <v>15060</v>
      </c>
    </row>
    <row r="8793" spans="1:6" ht="32" customHeight="1">
      <c r="A8793" s="19" t="s">
        <v>58692</v>
      </c>
      <c r="B8793" s="20" t="s">
        <v>58693</v>
      </c>
      <c r="C8793" s="21" t="s">
        <v>58694</v>
      </c>
      <c r="D8793" s="21" t="s">
        <v>58695</v>
      </c>
      <c r="E8793" s="21" t="s">
        <v>58696</v>
      </c>
      <c r="F8793" s="21" t="s">
        <v>15060</v>
      </c>
    </row>
    <row r="8794" spans="1:6" ht="32" customHeight="1">
      <c r="A8794" s="19" t="s">
        <v>58697</v>
      </c>
      <c r="B8794" s="20" t="s">
        <v>58698</v>
      </c>
      <c r="C8794" s="21" t="s">
        <v>58699</v>
      </c>
      <c r="D8794" s="21" t="s">
        <v>58700</v>
      </c>
      <c r="E8794" s="21" t="s">
        <v>58701</v>
      </c>
      <c r="F8794" s="21" t="s">
        <v>15060</v>
      </c>
    </row>
    <row r="8795" spans="1:6" ht="32" customHeight="1">
      <c r="A8795" s="19" t="s">
        <v>58702</v>
      </c>
      <c r="B8795" s="20" t="s">
        <v>58703</v>
      </c>
      <c r="C8795" s="21" t="s">
        <v>58704</v>
      </c>
      <c r="D8795" s="21" t="s">
        <v>58705</v>
      </c>
      <c r="E8795" s="21" t="s">
        <v>58706</v>
      </c>
      <c r="F8795" s="21" t="s">
        <v>15060</v>
      </c>
    </row>
    <row r="8796" spans="1:6" ht="32" customHeight="1">
      <c r="A8796" s="19" t="s">
        <v>58707</v>
      </c>
      <c r="B8796" s="20" t="s">
        <v>58708</v>
      </c>
      <c r="C8796" s="21" t="s">
        <v>58709</v>
      </c>
      <c r="D8796" s="21" t="s">
        <v>58710</v>
      </c>
      <c r="E8796" s="21" t="s">
        <v>58711</v>
      </c>
      <c r="F8796" s="21" t="s">
        <v>15060</v>
      </c>
    </row>
    <row r="8797" spans="1:6" ht="32" customHeight="1">
      <c r="A8797" s="19" t="s">
        <v>58712</v>
      </c>
      <c r="B8797" s="20" t="s">
        <v>58713</v>
      </c>
      <c r="C8797" s="21" t="s">
        <v>58714</v>
      </c>
      <c r="D8797" s="21" t="s">
        <v>58715</v>
      </c>
      <c r="E8797" s="21" t="s">
        <v>58716</v>
      </c>
      <c r="F8797" s="21" t="s">
        <v>15060</v>
      </c>
    </row>
    <row r="8798" spans="1:6" ht="32" customHeight="1">
      <c r="A8798" s="19" t="s">
        <v>58717</v>
      </c>
      <c r="B8798" s="20" t="s">
        <v>58718</v>
      </c>
      <c r="C8798" s="21" t="s">
        <v>58719</v>
      </c>
      <c r="D8798" s="21" t="s">
        <v>58720</v>
      </c>
      <c r="E8798" s="21" t="s">
        <v>58721</v>
      </c>
      <c r="F8798" s="21" t="s">
        <v>15060</v>
      </c>
    </row>
    <row r="8799" spans="1:6" ht="32" customHeight="1">
      <c r="A8799" s="19" t="s">
        <v>58722</v>
      </c>
      <c r="B8799" s="20" t="s">
        <v>58723</v>
      </c>
      <c r="C8799" s="21" t="s">
        <v>58724</v>
      </c>
      <c r="D8799" s="21" t="s">
        <v>58725</v>
      </c>
      <c r="E8799" s="21" t="s">
        <v>58726</v>
      </c>
      <c r="F8799" s="21" t="s">
        <v>15060</v>
      </c>
    </row>
    <row r="8800" spans="1:6" ht="32" customHeight="1">
      <c r="A8800" s="19" t="s">
        <v>58727</v>
      </c>
      <c r="B8800" s="20" t="s">
        <v>58728</v>
      </c>
      <c r="C8800" s="21" t="s">
        <v>58729</v>
      </c>
      <c r="D8800" s="21" t="s">
        <v>58730</v>
      </c>
      <c r="E8800" s="21" t="s">
        <v>58731</v>
      </c>
      <c r="F8800" s="21" t="s">
        <v>15060</v>
      </c>
    </row>
    <row r="8801" spans="1:6" ht="32" customHeight="1">
      <c r="A8801" s="19" t="s">
        <v>58732</v>
      </c>
      <c r="B8801" s="20" t="s">
        <v>58733</v>
      </c>
      <c r="C8801" s="21" t="s">
        <v>58734</v>
      </c>
      <c r="D8801" s="21" t="s">
        <v>58735</v>
      </c>
      <c r="E8801" s="21" t="s">
        <v>58736</v>
      </c>
      <c r="F8801" s="21" t="s">
        <v>15060</v>
      </c>
    </row>
    <row r="8802" spans="1:6" ht="32" customHeight="1">
      <c r="A8802" s="19" t="s">
        <v>58737</v>
      </c>
      <c r="B8802" s="20" t="s">
        <v>58738</v>
      </c>
      <c r="C8802" s="21" t="s">
        <v>58739</v>
      </c>
      <c r="D8802" s="21" t="s">
        <v>58740</v>
      </c>
      <c r="E8802" s="21" t="s">
        <v>58741</v>
      </c>
      <c r="F8802" s="21" t="s">
        <v>15060</v>
      </c>
    </row>
    <row r="8803" spans="1:6" ht="32" customHeight="1">
      <c r="A8803" s="19" t="s">
        <v>58742</v>
      </c>
      <c r="B8803" s="20" t="s">
        <v>58743</v>
      </c>
      <c r="C8803" s="21" t="s">
        <v>58744</v>
      </c>
      <c r="D8803" s="21" t="s">
        <v>58745</v>
      </c>
      <c r="E8803" s="21" t="s">
        <v>58746</v>
      </c>
      <c r="F8803" s="21" t="s">
        <v>15060</v>
      </c>
    </row>
    <row r="8804" spans="1:6" ht="32" customHeight="1">
      <c r="A8804" s="19" t="s">
        <v>58747</v>
      </c>
      <c r="B8804" s="20" t="s">
        <v>58748</v>
      </c>
      <c r="C8804" s="21" t="s">
        <v>58749</v>
      </c>
      <c r="D8804" s="21" t="s">
        <v>58750</v>
      </c>
      <c r="E8804" s="21" t="s">
        <v>58751</v>
      </c>
      <c r="F8804" s="21" t="s">
        <v>15060</v>
      </c>
    </row>
    <row r="8805" spans="1:6" ht="32" customHeight="1">
      <c r="A8805" s="19" t="s">
        <v>58752</v>
      </c>
      <c r="B8805" s="20" t="s">
        <v>58753</v>
      </c>
      <c r="C8805" s="21" t="s">
        <v>58754</v>
      </c>
      <c r="D8805" s="21" t="s">
        <v>58755</v>
      </c>
      <c r="E8805" s="21" t="s">
        <v>58756</v>
      </c>
      <c r="F8805" s="21" t="s">
        <v>15060</v>
      </c>
    </row>
    <row r="8806" spans="1:6" ht="32" customHeight="1">
      <c r="A8806" s="19" t="s">
        <v>58757</v>
      </c>
      <c r="B8806" s="20" t="s">
        <v>58758</v>
      </c>
      <c r="C8806" s="21" t="s">
        <v>58759</v>
      </c>
      <c r="D8806" s="21" t="s">
        <v>58760</v>
      </c>
      <c r="E8806" s="21" t="s">
        <v>58761</v>
      </c>
      <c r="F8806" s="21" t="s">
        <v>15060</v>
      </c>
    </row>
    <row r="8807" spans="1:6" ht="32" customHeight="1">
      <c r="A8807" s="19" t="s">
        <v>58762</v>
      </c>
      <c r="B8807" s="20" t="s">
        <v>58763</v>
      </c>
      <c r="C8807" s="21" t="s">
        <v>58764</v>
      </c>
      <c r="D8807" s="21" t="s">
        <v>58765</v>
      </c>
      <c r="E8807" s="21" t="s">
        <v>58766</v>
      </c>
      <c r="F8807" s="21" t="s">
        <v>15060</v>
      </c>
    </row>
    <row r="8808" spans="1:6" ht="32" customHeight="1">
      <c r="A8808" s="19" t="s">
        <v>58767</v>
      </c>
      <c r="B8808" s="20" t="s">
        <v>58768</v>
      </c>
      <c r="C8808" s="21" t="s">
        <v>58769</v>
      </c>
      <c r="D8808" s="21" t="s">
        <v>58770</v>
      </c>
      <c r="E8808" s="21" t="s">
        <v>58771</v>
      </c>
      <c r="F8808" s="21" t="s">
        <v>15060</v>
      </c>
    </row>
    <row r="8809" spans="1:6" ht="32" customHeight="1">
      <c r="A8809" s="19" t="s">
        <v>58772</v>
      </c>
      <c r="B8809" s="20" t="s">
        <v>58773</v>
      </c>
      <c r="C8809" s="21" t="s">
        <v>58774</v>
      </c>
      <c r="D8809" s="21" t="s">
        <v>58775</v>
      </c>
      <c r="E8809" s="21" t="s">
        <v>58776</v>
      </c>
      <c r="F8809" s="21" t="s">
        <v>15060</v>
      </c>
    </row>
    <row r="8810" spans="1:6" ht="32" customHeight="1">
      <c r="A8810" s="19" t="s">
        <v>58777</v>
      </c>
      <c r="B8810" s="20" t="s">
        <v>58778</v>
      </c>
      <c r="C8810" s="21" t="s">
        <v>58779</v>
      </c>
      <c r="D8810" s="21" t="s">
        <v>58780</v>
      </c>
      <c r="E8810" s="21" t="s">
        <v>58781</v>
      </c>
      <c r="F8810" s="21" t="s">
        <v>15060</v>
      </c>
    </row>
    <row r="8811" spans="1:6" ht="32" customHeight="1">
      <c r="A8811" s="19" t="s">
        <v>58782</v>
      </c>
      <c r="B8811" s="20" t="s">
        <v>58783</v>
      </c>
      <c r="C8811" s="21" t="s">
        <v>58784</v>
      </c>
      <c r="D8811" s="21" t="s">
        <v>58785</v>
      </c>
      <c r="E8811" s="21" t="s">
        <v>58786</v>
      </c>
      <c r="F8811" s="21" t="s">
        <v>15060</v>
      </c>
    </row>
    <row r="8812" spans="1:6" ht="32" customHeight="1">
      <c r="A8812" s="19" t="s">
        <v>58787</v>
      </c>
      <c r="B8812" s="20" t="s">
        <v>58788</v>
      </c>
      <c r="C8812" s="21" t="s">
        <v>58789</v>
      </c>
      <c r="D8812" s="21" t="s">
        <v>58790</v>
      </c>
      <c r="E8812" s="21" t="s">
        <v>58791</v>
      </c>
      <c r="F8812" s="21" t="s">
        <v>15060</v>
      </c>
    </row>
    <row r="8813" spans="1:6" ht="32" customHeight="1">
      <c r="A8813" s="19" t="s">
        <v>58792</v>
      </c>
      <c r="B8813" s="20" t="s">
        <v>58793</v>
      </c>
      <c r="C8813" s="21" t="s">
        <v>58794</v>
      </c>
      <c r="D8813" s="21" t="s">
        <v>58795</v>
      </c>
      <c r="E8813" s="21" t="s">
        <v>58796</v>
      </c>
      <c r="F8813" s="21" t="s">
        <v>15060</v>
      </c>
    </row>
    <row r="8814" spans="1:6" ht="32" customHeight="1">
      <c r="A8814" s="19" t="s">
        <v>58797</v>
      </c>
      <c r="B8814" s="20" t="s">
        <v>58798</v>
      </c>
      <c r="C8814" s="21" t="s">
        <v>58799</v>
      </c>
      <c r="D8814" s="21" t="s">
        <v>58800</v>
      </c>
      <c r="E8814" s="21" t="s">
        <v>58801</v>
      </c>
      <c r="F8814" s="21" t="s">
        <v>15060</v>
      </c>
    </row>
    <row r="8815" spans="1:6" ht="32" customHeight="1">
      <c r="A8815" s="19" t="s">
        <v>58802</v>
      </c>
      <c r="B8815" s="20" t="s">
        <v>58803</v>
      </c>
      <c r="C8815" s="21" t="s">
        <v>58804</v>
      </c>
      <c r="D8815" s="21" t="s">
        <v>58805</v>
      </c>
      <c r="E8815" s="21" t="s">
        <v>58806</v>
      </c>
      <c r="F8815" s="21" t="s">
        <v>15060</v>
      </c>
    </row>
    <row r="8816" spans="1:6" ht="32" customHeight="1">
      <c r="A8816" s="19" t="s">
        <v>58807</v>
      </c>
      <c r="B8816" s="20" t="s">
        <v>58808</v>
      </c>
      <c r="C8816" s="21" t="s">
        <v>58809</v>
      </c>
      <c r="D8816" s="21" t="s">
        <v>58810</v>
      </c>
      <c r="E8816" s="21" t="s">
        <v>58811</v>
      </c>
      <c r="F8816" s="21" t="s">
        <v>15060</v>
      </c>
    </row>
    <row r="8817" spans="1:6" ht="32" customHeight="1">
      <c r="A8817" s="19" t="s">
        <v>58812</v>
      </c>
      <c r="B8817" s="20" t="s">
        <v>58813</v>
      </c>
      <c r="C8817" s="21" t="s">
        <v>58814</v>
      </c>
      <c r="D8817" s="21" t="s">
        <v>58815</v>
      </c>
      <c r="E8817" s="21" t="s">
        <v>58816</v>
      </c>
      <c r="F8817" s="21" t="s">
        <v>15060</v>
      </c>
    </row>
    <row r="8818" spans="1:6" ht="32" customHeight="1">
      <c r="A8818" s="19" t="s">
        <v>58817</v>
      </c>
      <c r="B8818" s="20" t="s">
        <v>58818</v>
      </c>
      <c r="C8818" s="21" t="s">
        <v>58819</v>
      </c>
      <c r="D8818" s="21" t="s">
        <v>58820</v>
      </c>
      <c r="E8818" s="21" t="s">
        <v>58821</v>
      </c>
      <c r="F8818" s="21" t="s">
        <v>15060</v>
      </c>
    </row>
    <row r="8819" spans="1:6" ht="32" customHeight="1">
      <c r="A8819" s="19" t="s">
        <v>58822</v>
      </c>
      <c r="B8819" s="20" t="s">
        <v>58823</v>
      </c>
      <c r="C8819" s="21" t="s">
        <v>58824</v>
      </c>
      <c r="D8819" s="21" t="s">
        <v>58825</v>
      </c>
      <c r="E8819" s="21" t="s">
        <v>58826</v>
      </c>
      <c r="F8819" s="21" t="s">
        <v>15060</v>
      </c>
    </row>
    <row r="8820" spans="1:6" ht="32" customHeight="1">
      <c r="A8820" s="19" t="s">
        <v>58827</v>
      </c>
      <c r="B8820" s="20" t="s">
        <v>58828</v>
      </c>
      <c r="C8820" s="21" t="s">
        <v>58829</v>
      </c>
      <c r="D8820" s="21" t="s">
        <v>58830</v>
      </c>
      <c r="E8820" s="21" t="s">
        <v>58831</v>
      </c>
      <c r="F8820" s="21" t="s">
        <v>15060</v>
      </c>
    </row>
    <row r="8821" spans="1:6" ht="32" customHeight="1">
      <c r="A8821" s="19" t="s">
        <v>58832</v>
      </c>
      <c r="B8821" s="20" t="s">
        <v>58833</v>
      </c>
      <c r="C8821" s="21" t="s">
        <v>58834</v>
      </c>
      <c r="D8821" s="21" t="s">
        <v>58835</v>
      </c>
      <c r="E8821" s="21" t="s">
        <v>58836</v>
      </c>
      <c r="F8821" s="21" t="s">
        <v>15060</v>
      </c>
    </row>
    <row r="8822" spans="1:6" ht="32" customHeight="1">
      <c r="A8822" s="19" t="s">
        <v>58837</v>
      </c>
      <c r="B8822" s="20" t="s">
        <v>58838</v>
      </c>
      <c r="C8822" s="21" t="s">
        <v>58839</v>
      </c>
      <c r="D8822" s="21" t="s">
        <v>58840</v>
      </c>
      <c r="E8822" s="21" t="s">
        <v>58841</v>
      </c>
      <c r="F8822" s="21" t="s">
        <v>15060</v>
      </c>
    </row>
    <row r="8823" spans="1:6" ht="32" customHeight="1">
      <c r="A8823" s="19" t="s">
        <v>58842</v>
      </c>
      <c r="B8823" s="20" t="s">
        <v>58843</v>
      </c>
      <c r="C8823" s="21" t="s">
        <v>58844</v>
      </c>
      <c r="D8823" s="21" t="s">
        <v>58845</v>
      </c>
      <c r="E8823" s="21" t="s">
        <v>58846</v>
      </c>
      <c r="F8823" s="21" t="s">
        <v>15060</v>
      </c>
    </row>
    <row r="8824" spans="1:6" ht="32" customHeight="1">
      <c r="A8824" s="19" t="s">
        <v>58847</v>
      </c>
      <c r="B8824" s="20" t="s">
        <v>58848</v>
      </c>
      <c r="C8824" s="21" t="s">
        <v>58849</v>
      </c>
      <c r="D8824" s="21" t="s">
        <v>58850</v>
      </c>
      <c r="E8824" s="21" t="s">
        <v>58851</v>
      </c>
      <c r="F8824" s="21" t="s">
        <v>15060</v>
      </c>
    </row>
    <row r="8825" spans="1:6" ht="32" customHeight="1">
      <c r="A8825" s="19" t="s">
        <v>58852</v>
      </c>
      <c r="B8825" s="20" t="s">
        <v>58853</v>
      </c>
      <c r="C8825" s="21" t="s">
        <v>58854</v>
      </c>
      <c r="D8825" s="21" t="s">
        <v>58855</v>
      </c>
      <c r="E8825" s="21" t="s">
        <v>58856</v>
      </c>
      <c r="F8825" s="21" t="s">
        <v>15060</v>
      </c>
    </row>
    <row r="8826" spans="1:6" ht="32" customHeight="1">
      <c r="A8826" s="19" t="s">
        <v>58857</v>
      </c>
      <c r="B8826" s="20" t="s">
        <v>58858</v>
      </c>
      <c r="C8826" s="21" t="s">
        <v>58859</v>
      </c>
      <c r="D8826" s="21" t="s">
        <v>58860</v>
      </c>
      <c r="E8826" s="21" t="s">
        <v>58861</v>
      </c>
      <c r="F8826" s="21" t="s">
        <v>15060</v>
      </c>
    </row>
    <row r="8827" spans="1:6" ht="32" customHeight="1">
      <c r="A8827" s="19" t="s">
        <v>58862</v>
      </c>
      <c r="B8827" s="20" t="s">
        <v>58863</v>
      </c>
      <c r="C8827" s="21" t="s">
        <v>58864</v>
      </c>
      <c r="D8827" s="21" t="s">
        <v>58865</v>
      </c>
      <c r="E8827" s="21" t="s">
        <v>58866</v>
      </c>
      <c r="F8827" s="21" t="s">
        <v>15060</v>
      </c>
    </row>
    <row r="8828" spans="1:6" ht="32" customHeight="1">
      <c r="A8828" s="19" t="s">
        <v>58867</v>
      </c>
      <c r="B8828" s="20" t="s">
        <v>58868</v>
      </c>
      <c r="C8828" s="21" t="s">
        <v>58869</v>
      </c>
      <c r="D8828" s="21" t="s">
        <v>58870</v>
      </c>
      <c r="E8828" s="21" t="s">
        <v>58871</v>
      </c>
      <c r="F8828" s="21" t="s">
        <v>15060</v>
      </c>
    </row>
    <row r="8829" spans="1:6" ht="32" customHeight="1">
      <c r="A8829" s="19" t="s">
        <v>58872</v>
      </c>
      <c r="B8829" s="20" t="s">
        <v>58873</v>
      </c>
      <c r="C8829" s="21" t="s">
        <v>58874</v>
      </c>
      <c r="D8829" s="21" t="s">
        <v>58875</v>
      </c>
      <c r="E8829" s="21" t="s">
        <v>58876</v>
      </c>
      <c r="F8829" s="21" t="s">
        <v>15060</v>
      </c>
    </row>
    <row r="8830" spans="1:6" ht="32" customHeight="1">
      <c r="A8830" s="19" t="s">
        <v>58877</v>
      </c>
      <c r="B8830" s="20" t="s">
        <v>58878</v>
      </c>
      <c r="C8830" s="21" t="s">
        <v>58879</v>
      </c>
      <c r="D8830" s="21" t="s">
        <v>58880</v>
      </c>
      <c r="E8830" s="21" t="s">
        <v>58881</v>
      </c>
      <c r="F8830" s="21" t="s">
        <v>15060</v>
      </c>
    </row>
    <row r="8831" spans="1:6" ht="32" customHeight="1">
      <c r="A8831" s="19" t="s">
        <v>58882</v>
      </c>
      <c r="B8831" s="20" t="s">
        <v>58883</v>
      </c>
      <c r="C8831" s="21" t="s">
        <v>58884</v>
      </c>
      <c r="D8831" s="21" t="s">
        <v>58885</v>
      </c>
      <c r="E8831" s="21" t="s">
        <v>58886</v>
      </c>
      <c r="F8831" s="21" t="s">
        <v>15060</v>
      </c>
    </row>
    <row r="8832" spans="1:6" ht="32" customHeight="1">
      <c r="A8832" s="19" t="s">
        <v>58887</v>
      </c>
      <c r="B8832" s="20" t="s">
        <v>58888</v>
      </c>
      <c r="C8832" s="21" t="s">
        <v>58889</v>
      </c>
      <c r="D8832" s="21" t="s">
        <v>58890</v>
      </c>
      <c r="E8832" s="21" t="s">
        <v>58891</v>
      </c>
      <c r="F8832" s="21" t="s">
        <v>15060</v>
      </c>
    </row>
    <row r="8833" spans="1:6" ht="32" customHeight="1">
      <c r="A8833" s="19" t="s">
        <v>58892</v>
      </c>
      <c r="B8833" s="20" t="s">
        <v>58893</v>
      </c>
      <c r="C8833" s="21" t="s">
        <v>58894</v>
      </c>
      <c r="D8833" s="21" t="s">
        <v>58895</v>
      </c>
      <c r="E8833" s="21" t="s">
        <v>58896</v>
      </c>
      <c r="F8833" s="21" t="s">
        <v>15060</v>
      </c>
    </row>
    <row r="8834" spans="1:6" ht="32" customHeight="1">
      <c r="A8834" s="19" t="s">
        <v>58897</v>
      </c>
      <c r="B8834" s="20" t="s">
        <v>58898</v>
      </c>
      <c r="C8834" s="21" t="s">
        <v>58899</v>
      </c>
      <c r="D8834" s="21" t="s">
        <v>58900</v>
      </c>
      <c r="E8834" s="21" t="s">
        <v>58901</v>
      </c>
      <c r="F8834" s="21" t="s">
        <v>15060</v>
      </c>
    </row>
    <row r="8835" spans="1:6" ht="32" customHeight="1">
      <c r="A8835" s="19" t="s">
        <v>58902</v>
      </c>
      <c r="B8835" s="20" t="s">
        <v>58903</v>
      </c>
      <c r="C8835" s="21" t="s">
        <v>58904</v>
      </c>
      <c r="D8835" s="21" t="s">
        <v>58905</v>
      </c>
      <c r="E8835" s="21" t="s">
        <v>58906</v>
      </c>
      <c r="F8835" s="21" t="s">
        <v>15060</v>
      </c>
    </row>
    <row r="8836" spans="1:6" ht="32" customHeight="1">
      <c r="A8836" s="19" t="s">
        <v>58907</v>
      </c>
      <c r="B8836" s="20" t="s">
        <v>58908</v>
      </c>
      <c r="C8836" s="21" t="s">
        <v>58909</v>
      </c>
      <c r="D8836" s="21" t="s">
        <v>58910</v>
      </c>
      <c r="E8836" s="21" t="s">
        <v>58911</v>
      </c>
      <c r="F8836" s="21" t="s">
        <v>15060</v>
      </c>
    </row>
    <row r="8837" spans="1:6" ht="32" customHeight="1">
      <c r="A8837" s="19" t="s">
        <v>58912</v>
      </c>
      <c r="B8837" s="20" t="s">
        <v>58913</v>
      </c>
      <c r="C8837" s="21" t="s">
        <v>58914</v>
      </c>
      <c r="D8837" s="21" t="s">
        <v>58915</v>
      </c>
      <c r="E8837" s="21" t="s">
        <v>58916</v>
      </c>
      <c r="F8837" s="21" t="s">
        <v>15060</v>
      </c>
    </row>
    <row r="8838" spans="1:6" ht="32" customHeight="1">
      <c r="A8838" s="19" t="s">
        <v>58917</v>
      </c>
      <c r="B8838" s="20" t="s">
        <v>58918</v>
      </c>
      <c r="C8838" s="21" t="s">
        <v>58919</v>
      </c>
      <c r="D8838" s="21" t="s">
        <v>58920</v>
      </c>
      <c r="E8838" s="21" t="s">
        <v>58921</v>
      </c>
      <c r="F8838" s="21" t="s">
        <v>15060</v>
      </c>
    </row>
    <row r="8839" spans="1:6" ht="32" customHeight="1">
      <c r="A8839" s="19" t="s">
        <v>58922</v>
      </c>
      <c r="B8839" s="20" t="s">
        <v>58923</v>
      </c>
      <c r="C8839" s="21" t="s">
        <v>58924</v>
      </c>
      <c r="D8839" s="21" t="s">
        <v>58925</v>
      </c>
      <c r="E8839" s="21" t="s">
        <v>58926</v>
      </c>
      <c r="F8839" s="21" t="s">
        <v>15060</v>
      </c>
    </row>
    <row r="8840" spans="1:6" ht="32" customHeight="1">
      <c r="A8840" s="19" t="s">
        <v>58927</v>
      </c>
      <c r="B8840" s="20" t="s">
        <v>58928</v>
      </c>
      <c r="C8840" s="21" t="s">
        <v>58929</v>
      </c>
      <c r="D8840" s="21" t="s">
        <v>58930</v>
      </c>
      <c r="E8840" s="21" t="s">
        <v>58931</v>
      </c>
      <c r="F8840" s="21" t="s">
        <v>15060</v>
      </c>
    </row>
    <row r="8841" spans="1:6" ht="32" customHeight="1">
      <c r="A8841" s="19" t="s">
        <v>58932</v>
      </c>
      <c r="B8841" s="20" t="s">
        <v>58933</v>
      </c>
      <c r="C8841" s="21" t="s">
        <v>58934</v>
      </c>
      <c r="D8841" s="21" t="s">
        <v>58935</v>
      </c>
      <c r="E8841" s="21" t="s">
        <v>58936</v>
      </c>
      <c r="F8841" s="21" t="s">
        <v>15060</v>
      </c>
    </row>
    <row r="8842" spans="1:6" ht="32" customHeight="1">
      <c r="A8842" s="19" t="s">
        <v>58937</v>
      </c>
      <c r="B8842" s="20" t="s">
        <v>58938</v>
      </c>
      <c r="C8842" s="21" t="s">
        <v>58939</v>
      </c>
      <c r="D8842" s="21" t="s">
        <v>58940</v>
      </c>
      <c r="E8842" s="21" t="s">
        <v>58941</v>
      </c>
      <c r="F8842" s="21" t="s">
        <v>15060</v>
      </c>
    </row>
    <row r="8843" spans="1:6" ht="32" customHeight="1">
      <c r="A8843" s="19" t="s">
        <v>58942</v>
      </c>
      <c r="B8843" s="20" t="s">
        <v>58943</v>
      </c>
      <c r="C8843" s="21" t="s">
        <v>58944</v>
      </c>
      <c r="D8843" s="21" t="s">
        <v>58945</v>
      </c>
      <c r="E8843" s="21" t="s">
        <v>58946</v>
      </c>
      <c r="F8843" s="21" t="s">
        <v>15060</v>
      </c>
    </row>
    <row r="8844" spans="1:6" ht="32" customHeight="1">
      <c r="A8844" s="19" t="s">
        <v>58947</v>
      </c>
      <c r="B8844" s="20" t="s">
        <v>58948</v>
      </c>
      <c r="C8844" s="21" t="s">
        <v>58949</v>
      </c>
      <c r="D8844" s="21" t="s">
        <v>58950</v>
      </c>
      <c r="E8844" s="21" t="s">
        <v>58951</v>
      </c>
      <c r="F8844" s="21" t="s">
        <v>15060</v>
      </c>
    </row>
    <row r="8845" spans="1:6" ht="32" customHeight="1">
      <c r="A8845" s="19" t="s">
        <v>58952</v>
      </c>
      <c r="B8845" s="20" t="s">
        <v>58953</v>
      </c>
      <c r="C8845" s="21" t="s">
        <v>58954</v>
      </c>
      <c r="D8845" s="21" t="s">
        <v>58955</v>
      </c>
      <c r="E8845" s="21" t="s">
        <v>58956</v>
      </c>
      <c r="F8845" s="21" t="s">
        <v>15060</v>
      </c>
    </row>
    <row r="8846" spans="1:6" ht="32" customHeight="1">
      <c r="A8846" s="19" t="s">
        <v>58957</v>
      </c>
      <c r="B8846" s="20" t="s">
        <v>58958</v>
      </c>
      <c r="C8846" s="21" t="s">
        <v>58959</v>
      </c>
      <c r="D8846" s="21" t="s">
        <v>58960</v>
      </c>
      <c r="E8846" s="21" t="s">
        <v>58961</v>
      </c>
      <c r="F8846" s="21" t="s">
        <v>15060</v>
      </c>
    </row>
    <row r="8847" spans="1:6" ht="32" customHeight="1">
      <c r="A8847" s="19" t="s">
        <v>58962</v>
      </c>
      <c r="B8847" s="20" t="s">
        <v>58963</v>
      </c>
      <c r="C8847" s="21" t="s">
        <v>58964</v>
      </c>
      <c r="D8847" s="21" t="s">
        <v>58965</v>
      </c>
      <c r="E8847" s="21" t="s">
        <v>58966</v>
      </c>
      <c r="F8847" s="21" t="s">
        <v>15060</v>
      </c>
    </row>
    <row r="8848" spans="1:6" ht="32" customHeight="1">
      <c r="A8848" s="19" t="s">
        <v>58967</v>
      </c>
      <c r="B8848" s="20" t="s">
        <v>58968</v>
      </c>
      <c r="C8848" s="21" t="s">
        <v>58969</v>
      </c>
      <c r="D8848" s="21" t="s">
        <v>58970</v>
      </c>
      <c r="E8848" s="21" t="s">
        <v>58971</v>
      </c>
      <c r="F8848" s="21" t="s">
        <v>15060</v>
      </c>
    </row>
    <row r="8849" spans="1:6" ht="32" customHeight="1">
      <c r="A8849" s="19" t="s">
        <v>58972</v>
      </c>
      <c r="B8849" s="20" t="s">
        <v>58973</v>
      </c>
      <c r="C8849" s="21" t="s">
        <v>58974</v>
      </c>
      <c r="D8849" s="21" t="s">
        <v>58975</v>
      </c>
      <c r="E8849" s="21" t="s">
        <v>58976</v>
      </c>
      <c r="F8849" s="21" t="s">
        <v>15060</v>
      </c>
    </row>
    <row r="8850" spans="1:6" ht="32" customHeight="1">
      <c r="A8850" s="19" t="s">
        <v>58977</v>
      </c>
      <c r="B8850" s="20" t="s">
        <v>58978</v>
      </c>
      <c r="C8850" s="21" t="s">
        <v>58979</v>
      </c>
      <c r="D8850" s="21" t="s">
        <v>58980</v>
      </c>
      <c r="E8850" s="21" t="s">
        <v>58981</v>
      </c>
      <c r="F8850" s="21" t="s">
        <v>15060</v>
      </c>
    </row>
    <row r="8851" spans="1:6" ht="32" customHeight="1">
      <c r="A8851" s="19" t="s">
        <v>58982</v>
      </c>
      <c r="B8851" s="20" t="s">
        <v>58983</v>
      </c>
      <c r="C8851" s="21" t="s">
        <v>58984</v>
      </c>
      <c r="D8851" s="21" t="s">
        <v>58985</v>
      </c>
      <c r="E8851" s="21" t="s">
        <v>58986</v>
      </c>
      <c r="F8851" s="21" t="s">
        <v>15060</v>
      </c>
    </row>
    <row r="8852" spans="1:6" ht="32" customHeight="1">
      <c r="A8852" s="19" t="s">
        <v>58987</v>
      </c>
      <c r="B8852" s="20" t="s">
        <v>58988</v>
      </c>
      <c r="C8852" s="21" t="s">
        <v>58989</v>
      </c>
      <c r="D8852" s="21" t="s">
        <v>58990</v>
      </c>
      <c r="E8852" s="21" t="s">
        <v>58991</v>
      </c>
      <c r="F8852" s="21" t="s">
        <v>15060</v>
      </c>
    </row>
    <row r="8853" spans="1:6" ht="32" customHeight="1">
      <c r="A8853" s="19" t="s">
        <v>58992</v>
      </c>
      <c r="B8853" s="20" t="s">
        <v>58993</v>
      </c>
      <c r="C8853" s="21" t="s">
        <v>58994</v>
      </c>
      <c r="D8853" s="21" t="s">
        <v>58995</v>
      </c>
      <c r="E8853" s="21" t="s">
        <v>58996</v>
      </c>
      <c r="F8853" s="21" t="s">
        <v>15060</v>
      </c>
    </row>
    <row r="8854" spans="1:6" ht="32" customHeight="1">
      <c r="A8854" s="19" t="s">
        <v>58997</v>
      </c>
      <c r="B8854" s="20" t="s">
        <v>58998</v>
      </c>
      <c r="C8854" s="21" t="s">
        <v>58999</v>
      </c>
      <c r="D8854" s="21" t="s">
        <v>59000</v>
      </c>
      <c r="E8854" s="21" t="s">
        <v>59001</v>
      </c>
      <c r="F8854" s="21" t="s">
        <v>15060</v>
      </c>
    </row>
    <row r="8855" spans="1:6" ht="32" customHeight="1">
      <c r="A8855" s="19" t="s">
        <v>59002</v>
      </c>
      <c r="B8855" s="20" t="s">
        <v>59003</v>
      </c>
      <c r="C8855" s="21" t="s">
        <v>59004</v>
      </c>
      <c r="D8855" s="21" t="s">
        <v>59005</v>
      </c>
      <c r="E8855" s="21" t="s">
        <v>59006</v>
      </c>
      <c r="F8855" s="21" t="s">
        <v>15060</v>
      </c>
    </row>
    <row r="8856" spans="1:6" ht="32" customHeight="1">
      <c r="A8856" s="19" t="s">
        <v>59007</v>
      </c>
      <c r="B8856" s="20" t="s">
        <v>59008</v>
      </c>
      <c r="C8856" s="21" t="s">
        <v>59009</v>
      </c>
      <c r="D8856" s="21" t="s">
        <v>59010</v>
      </c>
      <c r="E8856" s="21" t="s">
        <v>59011</v>
      </c>
      <c r="F8856" s="21" t="s">
        <v>15060</v>
      </c>
    </row>
    <row r="8857" spans="1:6" ht="32" customHeight="1">
      <c r="A8857" s="19" t="s">
        <v>59012</v>
      </c>
      <c r="B8857" s="20" t="s">
        <v>59013</v>
      </c>
      <c r="C8857" s="21" t="s">
        <v>59014</v>
      </c>
      <c r="D8857" s="21" t="s">
        <v>59015</v>
      </c>
      <c r="E8857" s="21" t="s">
        <v>59016</v>
      </c>
      <c r="F8857" s="21" t="s">
        <v>15060</v>
      </c>
    </row>
    <row r="8858" spans="1:6" ht="32" customHeight="1">
      <c r="A8858" s="19" t="s">
        <v>59017</v>
      </c>
      <c r="B8858" s="20" t="s">
        <v>59018</v>
      </c>
      <c r="C8858" s="21" t="s">
        <v>59019</v>
      </c>
      <c r="D8858" s="21" t="s">
        <v>59020</v>
      </c>
      <c r="E8858" s="21" t="s">
        <v>59021</v>
      </c>
      <c r="F8858" s="21" t="s">
        <v>15060</v>
      </c>
    </row>
    <row r="8859" spans="1:6" ht="32" customHeight="1">
      <c r="A8859" s="19" t="s">
        <v>59022</v>
      </c>
      <c r="B8859" s="20" t="s">
        <v>59023</v>
      </c>
      <c r="C8859" s="21" t="s">
        <v>59024</v>
      </c>
      <c r="D8859" s="21" t="s">
        <v>59025</v>
      </c>
      <c r="E8859" s="21" t="s">
        <v>59026</v>
      </c>
      <c r="F8859" s="21" t="s">
        <v>15060</v>
      </c>
    </row>
    <row r="8860" spans="1:6" ht="32" customHeight="1">
      <c r="A8860" s="19" t="s">
        <v>59027</v>
      </c>
      <c r="B8860" s="20" t="s">
        <v>59028</v>
      </c>
      <c r="C8860" s="21" t="s">
        <v>59029</v>
      </c>
      <c r="D8860" s="21" t="s">
        <v>59030</v>
      </c>
      <c r="E8860" s="21" t="s">
        <v>59031</v>
      </c>
      <c r="F8860" s="21" t="s">
        <v>15060</v>
      </c>
    </row>
    <row r="8861" spans="1:6" ht="32" customHeight="1">
      <c r="A8861" s="19" t="s">
        <v>59032</v>
      </c>
      <c r="B8861" s="20" t="s">
        <v>59033</v>
      </c>
      <c r="C8861" s="21" t="s">
        <v>59034</v>
      </c>
      <c r="D8861" s="21" t="s">
        <v>59035</v>
      </c>
      <c r="E8861" s="21" t="s">
        <v>59036</v>
      </c>
      <c r="F8861" s="21" t="s">
        <v>15060</v>
      </c>
    </row>
    <row r="8862" spans="1:6" ht="32" customHeight="1">
      <c r="A8862" s="19" t="s">
        <v>59037</v>
      </c>
      <c r="B8862" s="20" t="s">
        <v>59038</v>
      </c>
      <c r="C8862" s="21" t="s">
        <v>59039</v>
      </c>
      <c r="D8862" s="21" t="s">
        <v>59040</v>
      </c>
      <c r="E8862" s="21" t="s">
        <v>59041</v>
      </c>
      <c r="F8862" s="21" t="s">
        <v>15060</v>
      </c>
    </row>
    <row r="8863" spans="1:6" ht="32" customHeight="1">
      <c r="A8863" s="19" t="s">
        <v>59042</v>
      </c>
      <c r="B8863" s="20" t="s">
        <v>59043</v>
      </c>
      <c r="C8863" s="21" t="s">
        <v>59044</v>
      </c>
      <c r="D8863" s="21" t="s">
        <v>59045</v>
      </c>
      <c r="E8863" s="21" t="s">
        <v>59046</v>
      </c>
      <c r="F8863" s="21" t="s">
        <v>15060</v>
      </c>
    </row>
    <row r="8864" spans="1:6" ht="32" customHeight="1">
      <c r="A8864" s="19" t="s">
        <v>59047</v>
      </c>
      <c r="B8864" s="20" t="s">
        <v>59048</v>
      </c>
      <c r="C8864" s="21" t="s">
        <v>59049</v>
      </c>
      <c r="D8864" s="21" t="s">
        <v>59050</v>
      </c>
      <c r="E8864" s="21" t="s">
        <v>59051</v>
      </c>
      <c r="F8864" s="21" t="s">
        <v>15060</v>
      </c>
    </row>
    <row r="8865" spans="1:6" ht="32" customHeight="1">
      <c r="A8865" s="19" t="s">
        <v>59052</v>
      </c>
      <c r="B8865" s="20" t="s">
        <v>59053</v>
      </c>
      <c r="C8865" s="21" t="s">
        <v>59054</v>
      </c>
      <c r="D8865" s="21" t="s">
        <v>59055</v>
      </c>
      <c r="E8865" s="21" t="s">
        <v>59056</v>
      </c>
      <c r="F8865" s="21" t="s">
        <v>15060</v>
      </c>
    </row>
    <row r="8866" spans="1:6" ht="32" customHeight="1">
      <c r="A8866" s="19" t="s">
        <v>59057</v>
      </c>
      <c r="B8866" s="20" t="s">
        <v>59058</v>
      </c>
      <c r="C8866" s="21" t="s">
        <v>59059</v>
      </c>
      <c r="D8866" s="21" t="s">
        <v>59060</v>
      </c>
      <c r="E8866" s="21" t="s">
        <v>59061</v>
      </c>
      <c r="F8866" s="21" t="s">
        <v>15060</v>
      </c>
    </row>
    <row r="8867" spans="1:6" ht="32" customHeight="1">
      <c r="A8867" s="19" t="s">
        <v>59062</v>
      </c>
      <c r="B8867" s="20" t="s">
        <v>59063</v>
      </c>
      <c r="C8867" s="21" t="s">
        <v>59064</v>
      </c>
      <c r="D8867" s="21" t="s">
        <v>59065</v>
      </c>
      <c r="E8867" s="21" t="s">
        <v>59066</v>
      </c>
      <c r="F8867" s="21" t="s">
        <v>15060</v>
      </c>
    </row>
    <row r="8868" spans="1:6" ht="32" customHeight="1">
      <c r="A8868" s="19" t="s">
        <v>59067</v>
      </c>
      <c r="B8868" s="20" t="s">
        <v>59068</v>
      </c>
      <c r="C8868" s="21" t="s">
        <v>59069</v>
      </c>
      <c r="D8868" s="21" t="s">
        <v>59070</v>
      </c>
      <c r="E8868" s="21" t="s">
        <v>59071</v>
      </c>
      <c r="F8868" s="21" t="s">
        <v>15060</v>
      </c>
    </row>
    <row r="8869" spans="1:6" ht="32" customHeight="1">
      <c r="A8869" s="19" t="s">
        <v>59072</v>
      </c>
      <c r="B8869" s="20" t="s">
        <v>59073</v>
      </c>
      <c r="C8869" s="21" t="s">
        <v>59074</v>
      </c>
      <c r="D8869" s="21" t="s">
        <v>59075</v>
      </c>
      <c r="E8869" s="21" t="s">
        <v>59076</v>
      </c>
      <c r="F8869" s="21" t="s">
        <v>15060</v>
      </c>
    </row>
    <row r="8870" spans="1:6" ht="32" customHeight="1">
      <c r="A8870" s="19" t="s">
        <v>59077</v>
      </c>
      <c r="B8870" s="20" t="s">
        <v>59078</v>
      </c>
      <c r="C8870" s="21" t="s">
        <v>59079</v>
      </c>
      <c r="D8870" s="21" t="s">
        <v>59080</v>
      </c>
      <c r="E8870" s="21" t="s">
        <v>59081</v>
      </c>
      <c r="F8870" s="21" t="s">
        <v>15060</v>
      </c>
    </row>
    <row r="8871" spans="1:6" ht="32" customHeight="1">
      <c r="A8871" s="19" t="s">
        <v>59082</v>
      </c>
      <c r="B8871" s="20" t="s">
        <v>59083</v>
      </c>
      <c r="C8871" s="21" t="s">
        <v>59084</v>
      </c>
      <c r="D8871" s="21" t="s">
        <v>59085</v>
      </c>
      <c r="E8871" s="21" t="s">
        <v>59086</v>
      </c>
      <c r="F8871" s="21" t="s">
        <v>15060</v>
      </c>
    </row>
    <row r="8872" spans="1:6" ht="32" customHeight="1">
      <c r="A8872" s="19" t="s">
        <v>59087</v>
      </c>
      <c r="B8872" s="20" t="s">
        <v>59088</v>
      </c>
      <c r="C8872" s="21" t="s">
        <v>59089</v>
      </c>
      <c r="D8872" s="21" t="s">
        <v>59090</v>
      </c>
      <c r="E8872" s="21" t="s">
        <v>59091</v>
      </c>
      <c r="F8872" s="21" t="s">
        <v>15060</v>
      </c>
    </row>
    <row r="8873" spans="1:6" ht="32" customHeight="1">
      <c r="A8873" s="19" t="s">
        <v>59092</v>
      </c>
      <c r="B8873" s="20" t="s">
        <v>59093</v>
      </c>
      <c r="C8873" s="21" t="s">
        <v>59094</v>
      </c>
      <c r="D8873" s="21" t="s">
        <v>59095</v>
      </c>
      <c r="E8873" s="21" t="s">
        <v>59096</v>
      </c>
      <c r="F8873" s="21" t="s">
        <v>15060</v>
      </c>
    </row>
    <row r="8874" spans="1:6" ht="32" customHeight="1">
      <c r="A8874" s="19" t="s">
        <v>59097</v>
      </c>
      <c r="B8874" s="20" t="s">
        <v>59098</v>
      </c>
      <c r="C8874" s="21" t="s">
        <v>59099</v>
      </c>
      <c r="D8874" s="21" t="s">
        <v>59100</v>
      </c>
      <c r="E8874" s="21" t="s">
        <v>59101</v>
      </c>
      <c r="F8874" s="21" t="s">
        <v>15060</v>
      </c>
    </row>
    <row r="8875" spans="1:6" ht="32" customHeight="1">
      <c r="A8875" s="19" t="s">
        <v>59102</v>
      </c>
      <c r="B8875" s="20" t="s">
        <v>59103</v>
      </c>
      <c r="C8875" s="21" t="s">
        <v>59104</v>
      </c>
      <c r="D8875" s="21" t="s">
        <v>59105</v>
      </c>
      <c r="E8875" s="21" t="s">
        <v>59106</v>
      </c>
      <c r="F8875" s="21" t="s">
        <v>15060</v>
      </c>
    </row>
    <row r="8876" spans="1:6" ht="32" customHeight="1">
      <c r="A8876" s="19" t="s">
        <v>59107</v>
      </c>
      <c r="B8876" s="20" t="s">
        <v>59108</v>
      </c>
      <c r="C8876" s="21" t="s">
        <v>59109</v>
      </c>
      <c r="D8876" s="21" t="s">
        <v>59110</v>
      </c>
      <c r="E8876" s="21" t="s">
        <v>59111</v>
      </c>
      <c r="F8876" s="21" t="s">
        <v>15060</v>
      </c>
    </row>
    <row r="8877" spans="1:6" ht="32" customHeight="1">
      <c r="A8877" s="19" t="s">
        <v>59112</v>
      </c>
      <c r="B8877" s="20" t="s">
        <v>59113</v>
      </c>
      <c r="C8877" s="21" t="s">
        <v>59114</v>
      </c>
      <c r="D8877" s="21" t="s">
        <v>59115</v>
      </c>
      <c r="E8877" s="21" t="s">
        <v>59116</v>
      </c>
      <c r="F8877" s="21" t="s">
        <v>15060</v>
      </c>
    </row>
    <row r="8878" spans="1:6" ht="32" customHeight="1">
      <c r="A8878" s="19" t="s">
        <v>59117</v>
      </c>
      <c r="B8878" s="20" t="s">
        <v>59118</v>
      </c>
      <c r="C8878" s="21" t="s">
        <v>59119</v>
      </c>
      <c r="D8878" s="21" t="s">
        <v>59120</v>
      </c>
      <c r="E8878" s="21" t="s">
        <v>59121</v>
      </c>
      <c r="F8878" s="21" t="s">
        <v>15060</v>
      </c>
    </row>
    <row r="8879" spans="1:6" ht="32" customHeight="1">
      <c r="A8879" s="19" t="s">
        <v>59122</v>
      </c>
      <c r="B8879" s="20" t="s">
        <v>59123</v>
      </c>
      <c r="C8879" s="21" t="s">
        <v>59124</v>
      </c>
      <c r="D8879" s="21" t="s">
        <v>59125</v>
      </c>
      <c r="E8879" s="21" t="s">
        <v>59126</v>
      </c>
      <c r="F8879" s="21" t="s">
        <v>15060</v>
      </c>
    </row>
    <row r="8880" spans="1:6" ht="32" customHeight="1">
      <c r="A8880" s="19" t="s">
        <v>59127</v>
      </c>
      <c r="B8880" s="20" t="s">
        <v>59128</v>
      </c>
      <c r="C8880" s="21" t="s">
        <v>59129</v>
      </c>
      <c r="D8880" s="21" t="s">
        <v>59130</v>
      </c>
      <c r="E8880" s="21" t="s">
        <v>59131</v>
      </c>
      <c r="F8880" s="21" t="s">
        <v>15060</v>
      </c>
    </row>
    <row r="8881" spans="1:6" ht="32" customHeight="1">
      <c r="A8881" s="19" t="s">
        <v>59132</v>
      </c>
      <c r="B8881" s="20" t="s">
        <v>59133</v>
      </c>
      <c r="C8881" s="21" t="s">
        <v>59134</v>
      </c>
      <c r="D8881" s="21" t="s">
        <v>59135</v>
      </c>
      <c r="E8881" s="21" t="s">
        <v>59136</v>
      </c>
      <c r="F8881" s="21" t="s">
        <v>15060</v>
      </c>
    </row>
    <row r="8882" spans="1:6" ht="32" customHeight="1">
      <c r="A8882" s="19" t="s">
        <v>59137</v>
      </c>
      <c r="B8882" s="20" t="s">
        <v>59138</v>
      </c>
      <c r="C8882" s="21" t="s">
        <v>59139</v>
      </c>
      <c r="D8882" s="21" t="s">
        <v>59140</v>
      </c>
      <c r="E8882" s="21" t="s">
        <v>59141</v>
      </c>
      <c r="F8882" s="21" t="s">
        <v>15060</v>
      </c>
    </row>
    <row r="8883" spans="1:6" ht="32" customHeight="1">
      <c r="A8883" s="19" t="s">
        <v>59142</v>
      </c>
      <c r="B8883" s="20" t="s">
        <v>59143</v>
      </c>
      <c r="C8883" s="21" t="s">
        <v>59144</v>
      </c>
      <c r="D8883" s="21" t="s">
        <v>59145</v>
      </c>
      <c r="E8883" s="21" t="s">
        <v>59146</v>
      </c>
      <c r="F8883" s="21" t="s">
        <v>15060</v>
      </c>
    </row>
    <row r="8884" spans="1:6" ht="32" customHeight="1">
      <c r="A8884" s="19" t="s">
        <v>59147</v>
      </c>
      <c r="B8884" s="20" t="s">
        <v>59148</v>
      </c>
      <c r="C8884" s="21" t="s">
        <v>59149</v>
      </c>
      <c r="D8884" s="21" t="s">
        <v>59150</v>
      </c>
      <c r="E8884" s="21" t="s">
        <v>59151</v>
      </c>
      <c r="F8884" s="21" t="s">
        <v>15060</v>
      </c>
    </row>
    <row r="8885" spans="1:6" ht="32" customHeight="1">
      <c r="A8885" s="19" t="s">
        <v>59152</v>
      </c>
      <c r="B8885" s="20" t="s">
        <v>59153</v>
      </c>
      <c r="C8885" s="21" t="s">
        <v>59154</v>
      </c>
      <c r="D8885" s="21" t="s">
        <v>59155</v>
      </c>
      <c r="E8885" s="21" t="s">
        <v>59156</v>
      </c>
      <c r="F8885" s="21" t="s">
        <v>15060</v>
      </c>
    </row>
    <row r="8886" spans="1:6" ht="32" customHeight="1">
      <c r="A8886" s="19" t="s">
        <v>59157</v>
      </c>
      <c r="B8886" s="20" t="s">
        <v>59158</v>
      </c>
      <c r="C8886" s="21" t="s">
        <v>59159</v>
      </c>
      <c r="D8886" s="21" t="s">
        <v>59160</v>
      </c>
      <c r="E8886" s="21" t="s">
        <v>59161</v>
      </c>
      <c r="F8886" s="21" t="s">
        <v>15060</v>
      </c>
    </row>
    <row r="8887" spans="1:6" ht="32" customHeight="1">
      <c r="A8887" s="19" t="s">
        <v>59162</v>
      </c>
      <c r="B8887" s="20" t="s">
        <v>59163</v>
      </c>
      <c r="C8887" s="21" t="s">
        <v>59164</v>
      </c>
      <c r="D8887" s="21" t="s">
        <v>59165</v>
      </c>
      <c r="E8887" s="21" t="s">
        <v>59166</v>
      </c>
      <c r="F8887" s="21" t="s">
        <v>15060</v>
      </c>
    </row>
    <row r="8888" spans="1:6" ht="32" customHeight="1">
      <c r="A8888" s="19" t="s">
        <v>59167</v>
      </c>
      <c r="B8888" s="20" t="s">
        <v>59168</v>
      </c>
      <c r="C8888" s="21" t="s">
        <v>59169</v>
      </c>
      <c r="D8888" s="21" t="s">
        <v>59170</v>
      </c>
      <c r="E8888" s="21" t="s">
        <v>59171</v>
      </c>
      <c r="F8888" s="21" t="s">
        <v>15060</v>
      </c>
    </row>
    <row r="8889" spans="1:6" ht="32" customHeight="1">
      <c r="A8889" s="19" t="s">
        <v>59172</v>
      </c>
      <c r="B8889" s="20" t="s">
        <v>59173</v>
      </c>
      <c r="C8889" s="21" t="s">
        <v>59174</v>
      </c>
      <c r="D8889" s="21" t="s">
        <v>59175</v>
      </c>
      <c r="E8889" s="21" t="s">
        <v>59176</v>
      </c>
      <c r="F8889" s="21" t="s">
        <v>15060</v>
      </c>
    </row>
    <row r="8890" spans="1:6" ht="32" customHeight="1">
      <c r="A8890" s="19" t="s">
        <v>59177</v>
      </c>
      <c r="B8890" s="20" t="s">
        <v>59178</v>
      </c>
      <c r="C8890" s="21" t="s">
        <v>59179</v>
      </c>
      <c r="D8890" s="21" t="s">
        <v>59180</v>
      </c>
      <c r="E8890" s="21" t="s">
        <v>59181</v>
      </c>
      <c r="F8890" s="21" t="s">
        <v>15060</v>
      </c>
    </row>
    <row r="8891" spans="1:6" ht="32" customHeight="1">
      <c r="A8891" s="19" t="s">
        <v>59182</v>
      </c>
      <c r="B8891" s="20" t="s">
        <v>59183</v>
      </c>
      <c r="C8891" s="21" t="s">
        <v>59184</v>
      </c>
      <c r="D8891" s="21" t="s">
        <v>59185</v>
      </c>
      <c r="E8891" s="21" t="s">
        <v>59186</v>
      </c>
      <c r="F8891" s="21" t="s">
        <v>15060</v>
      </c>
    </row>
    <row r="8892" spans="1:6" ht="32" customHeight="1">
      <c r="A8892" s="19" t="s">
        <v>59187</v>
      </c>
      <c r="B8892" s="20" t="s">
        <v>59188</v>
      </c>
      <c r="C8892" s="21" t="s">
        <v>59189</v>
      </c>
      <c r="D8892" s="21" t="s">
        <v>59190</v>
      </c>
      <c r="E8892" s="21" t="s">
        <v>59191</v>
      </c>
      <c r="F8892" s="21" t="s">
        <v>15060</v>
      </c>
    </row>
    <row r="8893" spans="1:6" ht="32" customHeight="1">
      <c r="A8893" s="19" t="s">
        <v>59192</v>
      </c>
      <c r="B8893" s="20" t="s">
        <v>59193</v>
      </c>
      <c r="C8893" s="21" t="s">
        <v>59194</v>
      </c>
      <c r="D8893" s="21" t="s">
        <v>59195</v>
      </c>
      <c r="E8893" s="21" t="s">
        <v>59196</v>
      </c>
      <c r="F8893" s="21" t="s">
        <v>15060</v>
      </c>
    </row>
    <row r="8894" spans="1:6" ht="32" customHeight="1">
      <c r="A8894" s="19" t="s">
        <v>59197</v>
      </c>
      <c r="B8894" s="20" t="s">
        <v>59198</v>
      </c>
      <c r="C8894" s="21" t="s">
        <v>59199</v>
      </c>
      <c r="D8894" s="21" t="s">
        <v>59200</v>
      </c>
      <c r="E8894" s="21" t="s">
        <v>59201</v>
      </c>
      <c r="F8894" s="21" t="s">
        <v>15060</v>
      </c>
    </row>
    <row r="8895" spans="1:6" ht="32" customHeight="1">
      <c r="A8895" s="19" t="s">
        <v>59202</v>
      </c>
      <c r="B8895" s="20" t="s">
        <v>59203</v>
      </c>
      <c r="C8895" s="21" t="s">
        <v>59204</v>
      </c>
      <c r="D8895" s="21" t="s">
        <v>59205</v>
      </c>
      <c r="E8895" s="21" t="s">
        <v>59206</v>
      </c>
      <c r="F8895" s="21" t="s">
        <v>15060</v>
      </c>
    </row>
    <row r="8896" spans="1:6" ht="32" customHeight="1">
      <c r="A8896" s="19" t="s">
        <v>59207</v>
      </c>
      <c r="B8896" s="20" t="s">
        <v>59208</v>
      </c>
      <c r="C8896" s="21" t="s">
        <v>59209</v>
      </c>
      <c r="D8896" s="21" t="s">
        <v>59210</v>
      </c>
      <c r="E8896" s="21" t="s">
        <v>59211</v>
      </c>
      <c r="F8896" s="21" t="s">
        <v>15060</v>
      </c>
    </row>
    <row r="8897" spans="1:6" ht="32" customHeight="1">
      <c r="A8897" s="19" t="s">
        <v>59212</v>
      </c>
      <c r="B8897" s="20" t="s">
        <v>59213</v>
      </c>
      <c r="C8897" s="21" t="s">
        <v>59214</v>
      </c>
      <c r="D8897" s="21" t="s">
        <v>59215</v>
      </c>
      <c r="E8897" s="21" t="s">
        <v>59216</v>
      </c>
      <c r="F8897" s="21" t="s">
        <v>15060</v>
      </c>
    </row>
    <row r="8898" spans="1:6" ht="32" customHeight="1">
      <c r="A8898" s="19" t="s">
        <v>59217</v>
      </c>
      <c r="B8898" s="20" t="s">
        <v>59218</v>
      </c>
      <c r="C8898" s="21" t="s">
        <v>59219</v>
      </c>
      <c r="D8898" s="21" t="s">
        <v>59220</v>
      </c>
      <c r="E8898" s="21" t="s">
        <v>59221</v>
      </c>
      <c r="F8898" s="21" t="s">
        <v>15060</v>
      </c>
    </row>
    <row r="8899" spans="1:6" ht="32" customHeight="1">
      <c r="A8899" s="19" t="s">
        <v>59222</v>
      </c>
      <c r="B8899" s="20" t="s">
        <v>59223</v>
      </c>
      <c r="C8899" s="21" t="s">
        <v>59224</v>
      </c>
      <c r="D8899" s="21" t="s">
        <v>59225</v>
      </c>
      <c r="E8899" s="21" t="s">
        <v>59226</v>
      </c>
      <c r="F8899" s="21" t="s">
        <v>15060</v>
      </c>
    </row>
    <row r="8900" spans="1:6" ht="32" customHeight="1">
      <c r="A8900" s="19" t="s">
        <v>59227</v>
      </c>
      <c r="B8900" s="20" t="s">
        <v>59228</v>
      </c>
      <c r="C8900" s="21" t="s">
        <v>59229</v>
      </c>
      <c r="D8900" s="21" t="s">
        <v>59230</v>
      </c>
      <c r="E8900" s="21" t="s">
        <v>59231</v>
      </c>
      <c r="F8900" s="21" t="s">
        <v>15060</v>
      </c>
    </row>
    <row r="8901" spans="1:6" ht="32" customHeight="1">
      <c r="A8901" s="19" t="s">
        <v>59232</v>
      </c>
      <c r="B8901" s="20" t="s">
        <v>59233</v>
      </c>
      <c r="C8901" s="21" t="s">
        <v>59234</v>
      </c>
      <c r="D8901" s="21" t="s">
        <v>59235</v>
      </c>
      <c r="E8901" s="21" t="s">
        <v>59236</v>
      </c>
      <c r="F8901" s="21" t="s">
        <v>15060</v>
      </c>
    </row>
    <row r="8902" spans="1:6" ht="32" customHeight="1">
      <c r="A8902" s="19" t="s">
        <v>59237</v>
      </c>
      <c r="B8902" s="20" t="s">
        <v>59238</v>
      </c>
      <c r="C8902" s="21" t="s">
        <v>59239</v>
      </c>
      <c r="D8902" s="21" t="s">
        <v>59240</v>
      </c>
      <c r="E8902" s="21" t="s">
        <v>59241</v>
      </c>
      <c r="F8902" s="21" t="s">
        <v>15060</v>
      </c>
    </row>
    <row r="8903" spans="1:6" ht="32" customHeight="1">
      <c r="A8903" s="19" t="s">
        <v>59242</v>
      </c>
      <c r="B8903" s="20" t="s">
        <v>59243</v>
      </c>
      <c r="C8903" s="21" t="s">
        <v>59244</v>
      </c>
      <c r="D8903" s="21" t="s">
        <v>59245</v>
      </c>
      <c r="E8903" s="21" t="s">
        <v>59246</v>
      </c>
      <c r="F8903" s="21" t="s">
        <v>15060</v>
      </c>
    </row>
    <row r="8904" spans="1:6" ht="32" customHeight="1">
      <c r="A8904" s="19" t="s">
        <v>59247</v>
      </c>
      <c r="B8904" s="20" t="s">
        <v>59248</v>
      </c>
      <c r="C8904" s="21" t="s">
        <v>59249</v>
      </c>
      <c r="D8904" s="21" t="s">
        <v>59250</v>
      </c>
      <c r="E8904" s="21" t="s">
        <v>59251</v>
      </c>
      <c r="F8904" s="21" t="s">
        <v>15060</v>
      </c>
    </row>
    <row r="8905" spans="1:6" ht="32" customHeight="1">
      <c r="A8905" s="19" t="s">
        <v>59252</v>
      </c>
      <c r="B8905" s="20" t="s">
        <v>59253</v>
      </c>
      <c r="C8905" s="21" t="s">
        <v>59254</v>
      </c>
      <c r="D8905" s="21" t="s">
        <v>59255</v>
      </c>
      <c r="E8905" s="21" t="s">
        <v>59256</v>
      </c>
      <c r="F8905" s="21" t="s">
        <v>15060</v>
      </c>
    </row>
    <row r="8906" spans="1:6" ht="32" customHeight="1">
      <c r="A8906" s="19" t="s">
        <v>59257</v>
      </c>
      <c r="B8906" s="20" t="s">
        <v>59258</v>
      </c>
      <c r="C8906" s="21" t="s">
        <v>59259</v>
      </c>
      <c r="D8906" s="21" t="s">
        <v>59260</v>
      </c>
      <c r="E8906" s="21" t="s">
        <v>59261</v>
      </c>
      <c r="F8906" s="21" t="s">
        <v>15060</v>
      </c>
    </row>
    <row r="8907" spans="1:6" ht="32" customHeight="1">
      <c r="A8907" s="19" t="s">
        <v>59262</v>
      </c>
      <c r="B8907" s="20" t="s">
        <v>59263</v>
      </c>
      <c r="C8907" s="21" t="s">
        <v>59264</v>
      </c>
      <c r="D8907" s="21" t="s">
        <v>59265</v>
      </c>
      <c r="E8907" s="21" t="s">
        <v>59266</v>
      </c>
      <c r="F8907" s="21" t="s">
        <v>15060</v>
      </c>
    </row>
    <row r="8908" spans="1:6" ht="32" customHeight="1">
      <c r="A8908" s="19" t="s">
        <v>59267</v>
      </c>
      <c r="B8908" s="20" t="s">
        <v>59268</v>
      </c>
      <c r="C8908" s="21" t="s">
        <v>59269</v>
      </c>
      <c r="D8908" s="21" t="s">
        <v>59270</v>
      </c>
      <c r="E8908" s="21" t="s">
        <v>59271</v>
      </c>
      <c r="F8908" s="21" t="s">
        <v>15060</v>
      </c>
    </row>
    <row r="8909" spans="1:6" ht="32" customHeight="1">
      <c r="A8909" s="19" t="s">
        <v>59272</v>
      </c>
      <c r="B8909" s="20" t="s">
        <v>59273</v>
      </c>
      <c r="C8909" s="21" t="s">
        <v>59274</v>
      </c>
      <c r="D8909" s="21" t="s">
        <v>59275</v>
      </c>
      <c r="E8909" s="21" t="s">
        <v>59276</v>
      </c>
      <c r="F8909" s="21" t="s">
        <v>15060</v>
      </c>
    </row>
    <row r="8910" spans="1:6" ht="32" customHeight="1">
      <c r="A8910" s="19" t="s">
        <v>59277</v>
      </c>
      <c r="B8910" s="20" t="s">
        <v>59278</v>
      </c>
      <c r="C8910" s="21" t="s">
        <v>59279</v>
      </c>
      <c r="D8910" s="21" t="s">
        <v>59280</v>
      </c>
      <c r="E8910" s="21" t="s">
        <v>59281</v>
      </c>
      <c r="F8910" s="21" t="s">
        <v>15060</v>
      </c>
    </row>
    <row r="8911" spans="1:6" ht="32" customHeight="1">
      <c r="A8911" s="19" t="s">
        <v>59282</v>
      </c>
      <c r="B8911" s="20" t="s">
        <v>59283</v>
      </c>
      <c r="C8911" s="21" t="s">
        <v>59284</v>
      </c>
      <c r="D8911" s="21" t="s">
        <v>59285</v>
      </c>
      <c r="E8911" s="21" t="s">
        <v>59286</v>
      </c>
      <c r="F8911" s="21" t="s">
        <v>15060</v>
      </c>
    </row>
    <row r="8912" spans="1:6" ht="32" customHeight="1">
      <c r="A8912" s="19" t="s">
        <v>59287</v>
      </c>
      <c r="B8912" s="20" t="s">
        <v>59288</v>
      </c>
      <c r="C8912" s="21" t="s">
        <v>59289</v>
      </c>
      <c r="D8912" s="21" t="s">
        <v>59290</v>
      </c>
      <c r="E8912" s="21" t="s">
        <v>59291</v>
      </c>
      <c r="F8912" s="21" t="s">
        <v>15060</v>
      </c>
    </row>
    <row r="8913" spans="1:6" ht="32" customHeight="1">
      <c r="A8913" s="19" t="s">
        <v>59292</v>
      </c>
      <c r="B8913" s="20" t="s">
        <v>59293</v>
      </c>
      <c r="C8913" s="21" t="s">
        <v>59294</v>
      </c>
      <c r="D8913" s="21" t="s">
        <v>59295</v>
      </c>
      <c r="E8913" s="21" t="s">
        <v>59296</v>
      </c>
      <c r="F8913" s="21" t="s">
        <v>15060</v>
      </c>
    </row>
    <row r="8914" spans="1:6" ht="32" customHeight="1">
      <c r="A8914" s="19" t="s">
        <v>59297</v>
      </c>
      <c r="B8914" s="20" t="s">
        <v>59298</v>
      </c>
      <c r="C8914" s="21" t="s">
        <v>59299</v>
      </c>
      <c r="D8914" s="21" t="s">
        <v>59300</v>
      </c>
      <c r="E8914" s="21" t="s">
        <v>59301</v>
      </c>
      <c r="F8914" s="21" t="s">
        <v>15060</v>
      </c>
    </row>
    <row r="8915" spans="1:6" ht="32" customHeight="1">
      <c r="A8915" s="19" t="s">
        <v>59302</v>
      </c>
      <c r="B8915" s="20" t="s">
        <v>59303</v>
      </c>
      <c r="C8915" s="21" t="s">
        <v>59304</v>
      </c>
      <c r="D8915" s="21" t="s">
        <v>59305</v>
      </c>
      <c r="E8915" s="21" t="s">
        <v>59306</v>
      </c>
      <c r="F8915" s="21" t="s">
        <v>15060</v>
      </c>
    </row>
    <row r="8916" spans="1:6" ht="32" customHeight="1">
      <c r="A8916" s="19" t="s">
        <v>59307</v>
      </c>
      <c r="B8916" s="20" t="s">
        <v>59308</v>
      </c>
      <c r="C8916" s="21" t="s">
        <v>59309</v>
      </c>
      <c r="D8916" s="21" t="s">
        <v>59310</v>
      </c>
      <c r="E8916" s="21" t="s">
        <v>59311</v>
      </c>
      <c r="F8916" s="21" t="s">
        <v>15060</v>
      </c>
    </row>
    <row r="8917" spans="1:6" ht="32" customHeight="1">
      <c r="A8917" s="19" t="s">
        <v>59312</v>
      </c>
      <c r="B8917" s="20" t="s">
        <v>59313</v>
      </c>
      <c r="C8917" s="21" t="s">
        <v>59314</v>
      </c>
      <c r="D8917" s="21" t="s">
        <v>59315</v>
      </c>
      <c r="E8917" s="21" t="s">
        <v>59316</v>
      </c>
      <c r="F8917" s="21" t="s">
        <v>15060</v>
      </c>
    </row>
    <row r="8918" spans="1:6" ht="32" customHeight="1">
      <c r="A8918" s="19" t="s">
        <v>59317</v>
      </c>
      <c r="B8918" s="20" t="s">
        <v>59318</v>
      </c>
      <c r="C8918" s="21" t="s">
        <v>59319</v>
      </c>
      <c r="D8918" s="21" t="s">
        <v>59320</v>
      </c>
      <c r="E8918" s="21" t="s">
        <v>59321</v>
      </c>
      <c r="F8918" s="21" t="s">
        <v>15060</v>
      </c>
    </row>
    <row r="8919" spans="1:6" ht="32" customHeight="1">
      <c r="A8919" s="19" t="s">
        <v>59322</v>
      </c>
      <c r="B8919" s="20" t="s">
        <v>59323</v>
      </c>
      <c r="C8919" s="21" t="s">
        <v>59324</v>
      </c>
      <c r="D8919" s="21" t="s">
        <v>59325</v>
      </c>
      <c r="E8919" s="21" t="s">
        <v>59326</v>
      </c>
      <c r="F8919" s="21" t="s">
        <v>15060</v>
      </c>
    </row>
    <row r="8920" spans="1:6" ht="32" customHeight="1">
      <c r="A8920" s="19" t="s">
        <v>59327</v>
      </c>
      <c r="B8920" s="20" t="s">
        <v>59328</v>
      </c>
      <c r="C8920" s="21" t="s">
        <v>59329</v>
      </c>
      <c r="D8920" s="21" t="s">
        <v>59330</v>
      </c>
      <c r="E8920" s="21" t="s">
        <v>59331</v>
      </c>
      <c r="F8920" s="21" t="s">
        <v>15060</v>
      </c>
    </row>
    <row r="8921" spans="1:6" ht="32" customHeight="1">
      <c r="A8921" s="19" t="s">
        <v>59332</v>
      </c>
      <c r="B8921" s="20" t="s">
        <v>59333</v>
      </c>
      <c r="C8921" s="21" t="s">
        <v>59334</v>
      </c>
      <c r="D8921" s="21" t="s">
        <v>59335</v>
      </c>
      <c r="E8921" s="21" t="s">
        <v>59336</v>
      </c>
      <c r="F8921" s="21" t="s">
        <v>15060</v>
      </c>
    </row>
    <row r="8922" spans="1:6" ht="32" customHeight="1">
      <c r="A8922" s="19" t="s">
        <v>59337</v>
      </c>
      <c r="B8922" s="20" t="s">
        <v>59338</v>
      </c>
      <c r="C8922" s="21" t="s">
        <v>59339</v>
      </c>
      <c r="D8922" s="21" t="s">
        <v>59340</v>
      </c>
      <c r="E8922" s="21" t="s">
        <v>59341</v>
      </c>
      <c r="F8922" s="21" t="s">
        <v>15060</v>
      </c>
    </row>
    <row r="8923" spans="1:6" ht="32" customHeight="1">
      <c r="A8923" s="19" t="s">
        <v>59342</v>
      </c>
      <c r="B8923" s="20" t="s">
        <v>59343</v>
      </c>
      <c r="C8923" s="21" t="s">
        <v>59344</v>
      </c>
      <c r="D8923" s="21" t="s">
        <v>59345</v>
      </c>
      <c r="E8923" s="21" t="s">
        <v>59346</v>
      </c>
      <c r="F8923" s="21" t="s">
        <v>15060</v>
      </c>
    </row>
    <row r="8924" spans="1:6" ht="32" customHeight="1">
      <c r="A8924" s="19" t="s">
        <v>59347</v>
      </c>
      <c r="B8924" s="20" t="s">
        <v>59348</v>
      </c>
      <c r="C8924" s="21" t="s">
        <v>59349</v>
      </c>
      <c r="D8924" s="21" t="s">
        <v>59350</v>
      </c>
      <c r="E8924" s="21" t="s">
        <v>59351</v>
      </c>
      <c r="F8924" s="21" t="s">
        <v>15060</v>
      </c>
    </row>
    <row r="8925" spans="1:6" ht="32" customHeight="1">
      <c r="A8925" s="19" t="s">
        <v>59352</v>
      </c>
      <c r="B8925" s="20" t="s">
        <v>59353</v>
      </c>
      <c r="C8925" s="21" t="s">
        <v>59354</v>
      </c>
      <c r="D8925" s="21" t="s">
        <v>59355</v>
      </c>
      <c r="E8925" s="21" t="s">
        <v>59356</v>
      </c>
      <c r="F8925" s="21" t="s">
        <v>15060</v>
      </c>
    </row>
    <row r="8926" spans="1:6" ht="32" customHeight="1">
      <c r="A8926" s="19" t="s">
        <v>59357</v>
      </c>
      <c r="B8926" s="20" t="s">
        <v>59358</v>
      </c>
      <c r="C8926" s="21" t="s">
        <v>59359</v>
      </c>
      <c r="D8926" s="21" t="s">
        <v>59360</v>
      </c>
      <c r="E8926" s="21" t="s">
        <v>59361</v>
      </c>
      <c r="F8926" s="21" t="s">
        <v>15060</v>
      </c>
    </row>
    <row r="8927" spans="1:6" ht="32" customHeight="1">
      <c r="A8927" s="19" t="s">
        <v>59362</v>
      </c>
      <c r="B8927" s="20" t="s">
        <v>59363</v>
      </c>
      <c r="C8927" s="21" t="s">
        <v>59364</v>
      </c>
      <c r="D8927" s="21" t="s">
        <v>59365</v>
      </c>
      <c r="E8927" s="21" t="s">
        <v>59366</v>
      </c>
      <c r="F8927" s="21" t="s">
        <v>15060</v>
      </c>
    </row>
    <row r="8928" spans="1:6" ht="32" customHeight="1">
      <c r="A8928" s="19" t="s">
        <v>59367</v>
      </c>
      <c r="B8928" s="20" t="s">
        <v>59368</v>
      </c>
      <c r="C8928" s="21" t="s">
        <v>59369</v>
      </c>
      <c r="D8928" s="21" t="s">
        <v>59370</v>
      </c>
      <c r="E8928" s="21" t="s">
        <v>59371</v>
      </c>
      <c r="F8928" s="21" t="s">
        <v>15060</v>
      </c>
    </row>
    <row r="8929" spans="1:6" ht="32" customHeight="1">
      <c r="A8929" s="19" t="s">
        <v>59372</v>
      </c>
      <c r="B8929" s="20" t="s">
        <v>59373</v>
      </c>
      <c r="C8929" s="21" t="s">
        <v>59374</v>
      </c>
      <c r="D8929" s="21" t="s">
        <v>59375</v>
      </c>
      <c r="E8929" s="21" t="s">
        <v>59376</v>
      </c>
      <c r="F8929" s="21" t="s">
        <v>15060</v>
      </c>
    </row>
    <row r="8930" spans="1:6" ht="32" customHeight="1">
      <c r="A8930" s="19" t="s">
        <v>59377</v>
      </c>
      <c r="B8930" s="20" t="s">
        <v>59378</v>
      </c>
      <c r="C8930" s="21" t="s">
        <v>59379</v>
      </c>
      <c r="D8930" s="21" t="s">
        <v>59380</v>
      </c>
      <c r="E8930" s="21" t="s">
        <v>59381</v>
      </c>
      <c r="F8930" s="21" t="s">
        <v>15060</v>
      </c>
    </row>
    <row r="8931" spans="1:6" ht="32" customHeight="1">
      <c r="A8931" s="19" t="s">
        <v>59382</v>
      </c>
      <c r="B8931" s="20" t="s">
        <v>59383</v>
      </c>
      <c r="C8931" s="21" t="s">
        <v>59384</v>
      </c>
      <c r="D8931" s="21" t="s">
        <v>59385</v>
      </c>
      <c r="E8931" s="21" t="s">
        <v>59386</v>
      </c>
      <c r="F8931" s="21" t="s">
        <v>15060</v>
      </c>
    </row>
    <row r="8932" spans="1:6" ht="32" customHeight="1">
      <c r="A8932" s="19" t="s">
        <v>59387</v>
      </c>
      <c r="B8932" s="20" t="s">
        <v>59388</v>
      </c>
      <c r="C8932" s="21" t="s">
        <v>59389</v>
      </c>
      <c r="D8932" s="21" t="s">
        <v>59390</v>
      </c>
      <c r="E8932" s="21" t="s">
        <v>59391</v>
      </c>
      <c r="F8932" s="21" t="s">
        <v>15060</v>
      </c>
    </row>
    <row r="8933" spans="1:6" ht="32" customHeight="1">
      <c r="A8933" s="19" t="s">
        <v>59392</v>
      </c>
      <c r="B8933" s="20" t="s">
        <v>59393</v>
      </c>
      <c r="C8933" s="21" t="s">
        <v>59394</v>
      </c>
      <c r="D8933" s="21" t="s">
        <v>59395</v>
      </c>
      <c r="E8933" s="21" t="s">
        <v>59396</v>
      </c>
      <c r="F8933" s="21" t="s">
        <v>15060</v>
      </c>
    </row>
    <row r="8934" spans="1:6" ht="32" customHeight="1">
      <c r="A8934" s="19" t="s">
        <v>59397</v>
      </c>
      <c r="B8934" s="20" t="s">
        <v>59398</v>
      </c>
      <c r="C8934" s="21" t="s">
        <v>59399</v>
      </c>
      <c r="D8934" s="21" t="s">
        <v>59400</v>
      </c>
      <c r="E8934" s="21" t="s">
        <v>59401</v>
      </c>
      <c r="F8934" s="21" t="s">
        <v>15060</v>
      </c>
    </row>
    <row r="8935" spans="1:6" ht="32" customHeight="1">
      <c r="A8935" s="19" t="s">
        <v>59402</v>
      </c>
      <c r="B8935" s="20" t="s">
        <v>59403</v>
      </c>
      <c r="C8935" s="21" t="s">
        <v>59404</v>
      </c>
      <c r="D8935" s="21" t="s">
        <v>59405</v>
      </c>
      <c r="E8935" s="21" t="s">
        <v>59406</v>
      </c>
      <c r="F8935" s="21" t="s">
        <v>15060</v>
      </c>
    </row>
    <row r="8936" spans="1:6" ht="32" customHeight="1">
      <c r="A8936" s="19" t="s">
        <v>59407</v>
      </c>
      <c r="B8936" s="20" t="s">
        <v>59408</v>
      </c>
      <c r="C8936" s="21" t="s">
        <v>59409</v>
      </c>
      <c r="D8936" s="21" t="s">
        <v>59410</v>
      </c>
      <c r="E8936" s="21" t="s">
        <v>59411</v>
      </c>
      <c r="F8936" s="21" t="s">
        <v>15060</v>
      </c>
    </row>
    <row r="8937" spans="1:6" ht="32" customHeight="1">
      <c r="A8937" s="19" t="s">
        <v>59412</v>
      </c>
      <c r="B8937" s="20" t="s">
        <v>59413</v>
      </c>
      <c r="C8937" s="21" t="s">
        <v>59414</v>
      </c>
      <c r="D8937" s="21" t="s">
        <v>59415</v>
      </c>
      <c r="E8937" s="21" t="s">
        <v>59416</v>
      </c>
      <c r="F8937" s="21" t="s">
        <v>15060</v>
      </c>
    </row>
    <row r="8938" spans="1:6" ht="32" customHeight="1">
      <c r="A8938" s="19" t="s">
        <v>59417</v>
      </c>
      <c r="B8938" s="20" t="s">
        <v>59418</v>
      </c>
      <c r="C8938" s="21" t="s">
        <v>59419</v>
      </c>
      <c r="D8938" s="21" t="s">
        <v>59420</v>
      </c>
      <c r="E8938" s="21" t="s">
        <v>59421</v>
      </c>
      <c r="F8938" s="21" t="s">
        <v>15060</v>
      </c>
    </row>
    <row r="8939" spans="1:6" ht="32" customHeight="1">
      <c r="A8939" s="19" t="s">
        <v>59422</v>
      </c>
      <c r="B8939" s="20" t="s">
        <v>59423</v>
      </c>
      <c r="C8939" s="21" t="s">
        <v>59424</v>
      </c>
      <c r="D8939" s="21" t="s">
        <v>59425</v>
      </c>
      <c r="E8939" s="21" t="s">
        <v>59426</v>
      </c>
      <c r="F8939" s="21" t="s">
        <v>15060</v>
      </c>
    </row>
    <row r="8940" spans="1:6" ht="32" customHeight="1">
      <c r="A8940" s="19" t="s">
        <v>59427</v>
      </c>
      <c r="B8940" s="20" t="s">
        <v>59428</v>
      </c>
      <c r="C8940" s="21" t="s">
        <v>59429</v>
      </c>
      <c r="D8940" s="21" t="s">
        <v>59430</v>
      </c>
      <c r="E8940" s="21" t="s">
        <v>59431</v>
      </c>
      <c r="F8940" s="21" t="s">
        <v>15060</v>
      </c>
    </row>
    <row r="8941" spans="1:6" ht="32" customHeight="1">
      <c r="A8941" s="19" t="s">
        <v>59432</v>
      </c>
      <c r="B8941" s="20" t="s">
        <v>59433</v>
      </c>
      <c r="C8941" s="21" t="s">
        <v>59434</v>
      </c>
      <c r="D8941" s="21" t="s">
        <v>59435</v>
      </c>
      <c r="E8941" s="21" t="s">
        <v>59436</v>
      </c>
      <c r="F8941" s="21" t="s">
        <v>15060</v>
      </c>
    </row>
    <row r="8942" spans="1:6" ht="32" customHeight="1">
      <c r="A8942" s="19" t="s">
        <v>59437</v>
      </c>
      <c r="B8942" s="20" t="s">
        <v>59438</v>
      </c>
      <c r="C8942" s="21" t="s">
        <v>59439</v>
      </c>
      <c r="D8942" s="21" t="s">
        <v>59440</v>
      </c>
      <c r="E8942" s="21" t="s">
        <v>59441</v>
      </c>
      <c r="F8942" s="21" t="s">
        <v>15060</v>
      </c>
    </row>
    <row r="8943" spans="1:6" ht="32" customHeight="1">
      <c r="A8943" s="19" t="s">
        <v>59442</v>
      </c>
      <c r="B8943" s="20" t="s">
        <v>59443</v>
      </c>
      <c r="C8943" s="21" t="s">
        <v>59444</v>
      </c>
      <c r="D8943" s="21" t="s">
        <v>59445</v>
      </c>
      <c r="E8943" s="21" t="s">
        <v>59446</v>
      </c>
      <c r="F8943" s="21" t="s">
        <v>15060</v>
      </c>
    </row>
    <row r="8944" spans="1:6" ht="32" customHeight="1">
      <c r="A8944" s="19" t="s">
        <v>59447</v>
      </c>
      <c r="B8944" s="20" t="s">
        <v>59448</v>
      </c>
      <c r="C8944" s="21" t="s">
        <v>59449</v>
      </c>
      <c r="D8944" s="21" t="s">
        <v>59450</v>
      </c>
      <c r="E8944" s="21" t="s">
        <v>59451</v>
      </c>
      <c r="F8944" s="21" t="s">
        <v>15060</v>
      </c>
    </row>
    <row r="8945" spans="1:6" ht="32" customHeight="1">
      <c r="A8945" s="19" t="s">
        <v>59452</v>
      </c>
      <c r="B8945" s="20" t="s">
        <v>59453</v>
      </c>
      <c r="C8945" s="21" t="s">
        <v>59454</v>
      </c>
      <c r="D8945" s="21" t="s">
        <v>59455</v>
      </c>
      <c r="E8945" s="21" t="s">
        <v>59456</v>
      </c>
      <c r="F8945" s="21" t="s">
        <v>15060</v>
      </c>
    </row>
    <row r="8946" spans="1:6" ht="32" customHeight="1">
      <c r="A8946" s="19" t="s">
        <v>59457</v>
      </c>
      <c r="B8946" s="20" t="s">
        <v>59458</v>
      </c>
      <c r="C8946" s="21" t="s">
        <v>59459</v>
      </c>
      <c r="D8946" s="21" t="s">
        <v>59460</v>
      </c>
      <c r="E8946" s="21" t="s">
        <v>59461</v>
      </c>
      <c r="F8946" s="21" t="s">
        <v>15060</v>
      </c>
    </row>
    <row r="8947" spans="1:6" ht="32" customHeight="1">
      <c r="A8947" s="19" t="s">
        <v>59462</v>
      </c>
      <c r="B8947" s="20" t="s">
        <v>59463</v>
      </c>
      <c r="C8947" s="21" t="s">
        <v>59464</v>
      </c>
      <c r="D8947" s="21" t="s">
        <v>59465</v>
      </c>
      <c r="E8947" s="21" t="s">
        <v>59466</v>
      </c>
      <c r="F8947" s="21" t="s">
        <v>15060</v>
      </c>
    </row>
    <row r="8948" spans="1:6" ht="32" customHeight="1">
      <c r="A8948" s="19" t="s">
        <v>59467</v>
      </c>
      <c r="B8948" s="20" t="s">
        <v>59468</v>
      </c>
      <c r="C8948" s="21" t="s">
        <v>59469</v>
      </c>
      <c r="D8948" s="21" t="s">
        <v>59470</v>
      </c>
      <c r="E8948" s="21" t="s">
        <v>59471</v>
      </c>
      <c r="F8948" s="21" t="s">
        <v>15060</v>
      </c>
    </row>
    <row r="8949" spans="1:6" ht="32" customHeight="1">
      <c r="A8949" s="19" t="s">
        <v>59472</v>
      </c>
      <c r="B8949" s="20" t="s">
        <v>59473</v>
      </c>
      <c r="C8949" s="21" t="s">
        <v>59474</v>
      </c>
      <c r="D8949" s="21" t="s">
        <v>59475</v>
      </c>
      <c r="E8949" s="21" t="s">
        <v>59476</v>
      </c>
      <c r="F8949" s="21" t="s">
        <v>15060</v>
      </c>
    </row>
    <row r="8950" spans="1:6" ht="32" customHeight="1">
      <c r="A8950" s="19" t="s">
        <v>59477</v>
      </c>
      <c r="B8950" s="20" t="s">
        <v>59478</v>
      </c>
      <c r="C8950" s="21" t="s">
        <v>59479</v>
      </c>
      <c r="D8950" s="21" t="s">
        <v>59480</v>
      </c>
      <c r="E8950" s="21" t="s">
        <v>59481</v>
      </c>
      <c r="F8950" s="21" t="s">
        <v>15060</v>
      </c>
    </row>
    <row r="8951" spans="1:6" ht="32" customHeight="1">
      <c r="A8951" s="19" t="s">
        <v>59482</v>
      </c>
      <c r="B8951" s="20" t="s">
        <v>59483</v>
      </c>
      <c r="C8951" s="21" t="s">
        <v>59484</v>
      </c>
      <c r="D8951" s="21" t="s">
        <v>59485</v>
      </c>
      <c r="E8951" s="21" t="s">
        <v>59486</v>
      </c>
      <c r="F8951" s="21" t="s">
        <v>15060</v>
      </c>
    </row>
    <row r="8952" spans="1:6" ht="32" customHeight="1">
      <c r="A8952" s="19" t="s">
        <v>59487</v>
      </c>
      <c r="B8952" s="20" t="s">
        <v>59488</v>
      </c>
      <c r="C8952" s="21" t="s">
        <v>59489</v>
      </c>
      <c r="D8952" s="21" t="s">
        <v>59490</v>
      </c>
      <c r="E8952" s="21" t="s">
        <v>59491</v>
      </c>
      <c r="F8952" s="21" t="s">
        <v>15060</v>
      </c>
    </row>
    <row r="8953" spans="1:6" ht="32" customHeight="1">
      <c r="A8953" s="19" t="s">
        <v>59492</v>
      </c>
      <c r="B8953" s="20" t="s">
        <v>59493</v>
      </c>
      <c r="C8953" s="21" t="s">
        <v>59494</v>
      </c>
      <c r="D8953" s="21" t="s">
        <v>59495</v>
      </c>
      <c r="E8953" s="21" t="s">
        <v>59496</v>
      </c>
      <c r="F8953" s="21" t="s">
        <v>15060</v>
      </c>
    </row>
    <row r="8954" spans="1:6" ht="32" customHeight="1">
      <c r="A8954" s="19" t="s">
        <v>59497</v>
      </c>
      <c r="B8954" s="20" t="s">
        <v>59498</v>
      </c>
      <c r="C8954" s="21" t="s">
        <v>59499</v>
      </c>
      <c r="D8954" s="21" t="s">
        <v>59500</v>
      </c>
      <c r="E8954" s="21" t="s">
        <v>59501</v>
      </c>
      <c r="F8954" s="21" t="s">
        <v>15060</v>
      </c>
    </row>
    <row r="8955" spans="1:6" ht="32" customHeight="1">
      <c r="A8955" s="19" t="s">
        <v>59502</v>
      </c>
      <c r="B8955" s="20" t="s">
        <v>59503</v>
      </c>
      <c r="C8955" s="21" t="s">
        <v>59504</v>
      </c>
      <c r="D8955" s="21" t="s">
        <v>59505</v>
      </c>
      <c r="E8955" s="21" t="s">
        <v>59506</v>
      </c>
      <c r="F8955" s="21" t="s">
        <v>15060</v>
      </c>
    </row>
    <row r="8956" spans="1:6" ht="32" customHeight="1">
      <c r="A8956" s="19" t="s">
        <v>59507</v>
      </c>
      <c r="B8956" s="20" t="s">
        <v>59508</v>
      </c>
      <c r="C8956" s="21" t="s">
        <v>59509</v>
      </c>
      <c r="D8956" s="21" t="s">
        <v>59510</v>
      </c>
      <c r="E8956" s="21" t="s">
        <v>59511</v>
      </c>
      <c r="F8956" s="21" t="s">
        <v>15060</v>
      </c>
    </row>
    <row r="8957" spans="1:6" ht="32" customHeight="1">
      <c r="A8957" s="19" t="s">
        <v>59512</v>
      </c>
      <c r="B8957" s="20" t="s">
        <v>59513</v>
      </c>
      <c r="C8957" s="21" t="s">
        <v>59514</v>
      </c>
      <c r="D8957" s="21" t="s">
        <v>59515</v>
      </c>
      <c r="E8957" s="21" t="s">
        <v>59516</v>
      </c>
      <c r="F8957" s="21" t="s">
        <v>15060</v>
      </c>
    </row>
    <row r="8958" spans="1:6" ht="32" customHeight="1">
      <c r="A8958" s="19" t="s">
        <v>59517</v>
      </c>
      <c r="B8958" s="20" t="s">
        <v>59518</v>
      </c>
      <c r="C8958" s="21" t="s">
        <v>59519</v>
      </c>
      <c r="D8958" s="21" t="s">
        <v>59520</v>
      </c>
      <c r="E8958" s="21" t="s">
        <v>59521</v>
      </c>
      <c r="F8958" s="21" t="s">
        <v>15060</v>
      </c>
    </row>
    <row r="8959" spans="1:6" ht="32" customHeight="1">
      <c r="A8959" s="19" t="s">
        <v>59522</v>
      </c>
      <c r="B8959" s="20" t="s">
        <v>59523</v>
      </c>
      <c r="C8959" s="21" t="s">
        <v>59524</v>
      </c>
      <c r="D8959" s="21" t="s">
        <v>59525</v>
      </c>
      <c r="E8959" s="21" t="s">
        <v>59526</v>
      </c>
      <c r="F8959" s="21" t="s">
        <v>15060</v>
      </c>
    </row>
    <row r="8960" spans="1:6" ht="32" customHeight="1">
      <c r="A8960" s="19" t="s">
        <v>59527</v>
      </c>
      <c r="B8960" s="20" t="s">
        <v>59528</v>
      </c>
      <c r="C8960" s="21" t="s">
        <v>59529</v>
      </c>
      <c r="D8960" s="21" t="s">
        <v>59530</v>
      </c>
      <c r="E8960" s="21" t="s">
        <v>59531</v>
      </c>
      <c r="F8960" s="21" t="s">
        <v>15060</v>
      </c>
    </row>
    <row r="8961" spans="1:6" ht="32" customHeight="1">
      <c r="A8961" s="19" t="s">
        <v>59532</v>
      </c>
      <c r="B8961" s="20" t="s">
        <v>59533</v>
      </c>
      <c r="C8961" s="21" t="s">
        <v>59534</v>
      </c>
      <c r="D8961" s="21" t="s">
        <v>59535</v>
      </c>
      <c r="E8961" s="21" t="s">
        <v>59536</v>
      </c>
      <c r="F8961" s="21" t="s">
        <v>15060</v>
      </c>
    </row>
    <row r="8962" spans="1:6" ht="32" customHeight="1">
      <c r="A8962" s="19" t="s">
        <v>59537</v>
      </c>
      <c r="B8962" s="20" t="s">
        <v>59538</v>
      </c>
      <c r="C8962" s="21" t="s">
        <v>59539</v>
      </c>
      <c r="D8962" s="21" t="s">
        <v>59540</v>
      </c>
      <c r="E8962" s="21" t="s">
        <v>59541</v>
      </c>
      <c r="F8962" s="21" t="s">
        <v>15060</v>
      </c>
    </row>
    <row r="8963" spans="1:6" ht="32" customHeight="1">
      <c r="A8963" s="19" t="s">
        <v>59542</v>
      </c>
      <c r="B8963" s="20" t="s">
        <v>59543</v>
      </c>
      <c r="C8963" s="21" t="s">
        <v>59544</v>
      </c>
      <c r="D8963" s="21" t="s">
        <v>59545</v>
      </c>
      <c r="E8963" s="21" t="s">
        <v>59546</v>
      </c>
      <c r="F8963" s="21" t="s">
        <v>15060</v>
      </c>
    </row>
    <row r="8964" spans="1:6" ht="32" customHeight="1">
      <c r="A8964" s="19" t="s">
        <v>59547</v>
      </c>
      <c r="B8964" s="20" t="s">
        <v>59548</v>
      </c>
      <c r="C8964" s="21" t="s">
        <v>59549</v>
      </c>
      <c r="D8964" s="21" t="s">
        <v>59550</v>
      </c>
      <c r="E8964" s="21" t="s">
        <v>59551</v>
      </c>
      <c r="F8964" s="21" t="s">
        <v>15060</v>
      </c>
    </row>
    <row r="8965" spans="1:6" ht="32" customHeight="1">
      <c r="A8965" s="19" t="s">
        <v>59552</v>
      </c>
      <c r="B8965" s="20" t="s">
        <v>59553</v>
      </c>
      <c r="C8965" s="21" t="s">
        <v>59554</v>
      </c>
      <c r="D8965" s="21" t="s">
        <v>59555</v>
      </c>
      <c r="E8965" s="21" t="s">
        <v>59556</v>
      </c>
      <c r="F8965" s="21" t="s">
        <v>15060</v>
      </c>
    </row>
    <row r="8966" spans="1:6" ht="32" customHeight="1">
      <c r="A8966" s="19" t="s">
        <v>59557</v>
      </c>
      <c r="B8966" s="20" t="s">
        <v>59558</v>
      </c>
      <c r="C8966" s="21" t="s">
        <v>59559</v>
      </c>
      <c r="D8966" s="21" t="s">
        <v>59560</v>
      </c>
      <c r="E8966" s="21" t="s">
        <v>59561</v>
      </c>
      <c r="F8966" s="21" t="s">
        <v>15060</v>
      </c>
    </row>
    <row r="8967" spans="1:6" ht="32" customHeight="1">
      <c r="A8967" s="19" t="s">
        <v>59562</v>
      </c>
      <c r="B8967" s="20" t="s">
        <v>59563</v>
      </c>
      <c r="C8967" s="21" t="s">
        <v>59564</v>
      </c>
      <c r="D8967" s="21" t="s">
        <v>59565</v>
      </c>
      <c r="E8967" s="21" t="s">
        <v>59566</v>
      </c>
      <c r="F8967" s="21" t="s">
        <v>15060</v>
      </c>
    </row>
    <row r="8968" spans="1:6" ht="32" customHeight="1">
      <c r="A8968" s="19" t="s">
        <v>59567</v>
      </c>
      <c r="B8968" s="20" t="s">
        <v>59568</v>
      </c>
      <c r="C8968" s="21" t="s">
        <v>59569</v>
      </c>
      <c r="D8968" s="21" t="s">
        <v>59570</v>
      </c>
      <c r="E8968" s="21" t="s">
        <v>59571</v>
      </c>
      <c r="F8968" s="21" t="s">
        <v>15060</v>
      </c>
    </row>
    <row r="8969" spans="1:6" ht="32" customHeight="1">
      <c r="A8969" s="19" t="s">
        <v>59572</v>
      </c>
      <c r="B8969" s="20" t="s">
        <v>59573</v>
      </c>
      <c r="C8969" s="21" t="s">
        <v>59574</v>
      </c>
      <c r="D8969" s="21" t="s">
        <v>59575</v>
      </c>
      <c r="E8969" s="21" t="s">
        <v>59576</v>
      </c>
      <c r="F8969" s="21" t="s">
        <v>15060</v>
      </c>
    </row>
    <row r="8970" spans="1:6" ht="32" customHeight="1">
      <c r="A8970" s="19" t="s">
        <v>59577</v>
      </c>
      <c r="B8970" s="20" t="s">
        <v>59578</v>
      </c>
      <c r="C8970" s="21" t="s">
        <v>59579</v>
      </c>
      <c r="D8970" s="21" t="s">
        <v>59580</v>
      </c>
      <c r="E8970" s="21" t="s">
        <v>59581</v>
      </c>
      <c r="F8970" s="21" t="s">
        <v>15060</v>
      </c>
    </row>
    <row r="8971" spans="1:6" ht="32" customHeight="1">
      <c r="A8971" s="19" t="s">
        <v>59582</v>
      </c>
      <c r="B8971" s="20" t="s">
        <v>59583</v>
      </c>
      <c r="C8971" s="21" t="s">
        <v>59584</v>
      </c>
      <c r="D8971" s="21" t="s">
        <v>59585</v>
      </c>
      <c r="E8971" s="21" t="s">
        <v>59586</v>
      </c>
      <c r="F8971" s="21" t="s">
        <v>15060</v>
      </c>
    </row>
    <row r="8972" spans="1:6" ht="32" customHeight="1">
      <c r="A8972" s="19" t="s">
        <v>59587</v>
      </c>
      <c r="B8972" s="20" t="s">
        <v>59588</v>
      </c>
      <c r="C8972" s="21" t="s">
        <v>59589</v>
      </c>
      <c r="D8972" s="21" t="s">
        <v>59590</v>
      </c>
      <c r="E8972" s="21" t="s">
        <v>59591</v>
      </c>
      <c r="F8972" s="21" t="s">
        <v>15060</v>
      </c>
    </row>
    <row r="8973" spans="1:6" ht="32" customHeight="1">
      <c r="A8973" s="19" t="s">
        <v>59592</v>
      </c>
      <c r="B8973" s="20" t="s">
        <v>59593</v>
      </c>
      <c r="C8973" s="21" t="s">
        <v>59594</v>
      </c>
      <c r="D8973" s="21" t="s">
        <v>59595</v>
      </c>
      <c r="E8973" s="21" t="s">
        <v>59596</v>
      </c>
      <c r="F8973" s="21" t="s">
        <v>15060</v>
      </c>
    </row>
    <row r="8974" spans="1:6" ht="32" customHeight="1">
      <c r="A8974" s="19" t="s">
        <v>59597</v>
      </c>
      <c r="B8974" s="20" t="s">
        <v>59598</v>
      </c>
      <c r="C8974" s="21" t="s">
        <v>59599</v>
      </c>
      <c r="D8974" s="21" t="s">
        <v>59600</v>
      </c>
      <c r="E8974" s="21" t="s">
        <v>59601</v>
      </c>
      <c r="F8974" s="21" t="s">
        <v>15060</v>
      </c>
    </row>
    <row r="8975" spans="1:6" ht="32" customHeight="1">
      <c r="A8975" s="19" t="s">
        <v>59602</v>
      </c>
      <c r="B8975" s="20" t="s">
        <v>59603</v>
      </c>
      <c r="C8975" s="21" t="s">
        <v>59604</v>
      </c>
      <c r="D8975" s="21" t="s">
        <v>59605</v>
      </c>
      <c r="E8975" s="21" t="s">
        <v>59606</v>
      </c>
      <c r="F8975" s="21" t="s">
        <v>15060</v>
      </c>
    </row>
    <row r="8976" spans="1:6" ht="32" customHeight="1">
      <c r="A8976" s="19" t="s">
        <v>59607</v>
      </c>
      <c r="B8976" s="20" t="s">
        <v>59608</v>
      </c>
      <c r="C8976" s="21" t="s">
        <v>59609</v>
      </c>
      <c r="D8976" s="21" t="s">
        <v>59610</v>
      </c>
      <c r="E8976" s="21" t="s">
        <v>59611</v>
      </c>
      <c r="F8976" s="21" t="s">
        <v>15060</v>
      </c>
    </row>
    <row r="8977" spans="1:6" ht="32" customHeight="1">
      <c r="A8977" s="19" t="s">
        <v>59612</v>
      </c>
      <c r="B8977" s="20" t="s">
        <v>59613</v>
      </c>
      <c r="C8977" s="21" t="s">
        <v>59614</v>
      </c>
      <c r="D8977" s="21" t="s">
        <v>59615</v>
      </c>
      <c r="E8977" s="21" t="s">
        <v>59616</v>
      </c>
      <c r="F8977" s="21" t="s">
        <v>15060</v>
      </c>
    </row>
    <row r="8978" spans="1:6" ht="32" customHeight="1">
      <c r="A8978" s="19" t="s">
        <v>59617</v>
      </c>
      <c r="B8978" s="20" t="s">
        <v>59618</v>
      </c>
      <c r="C8978" s="21" t="s">
        <v>59619</v>
      </c>
      <c r="D8978" s="21" t="s">
        <v>59620</v>
      </c>
      <c r="E8978" s="21" t="s">
        <v>59621</v>
      </c>
      <c r="F8978" s="21" t="s">
        <v>15060</v>
      </c>
    </row>
    <row r="8979" spans="1:6" ht="32" customHeight="1">
      <c r="A8979" s="19" t="s">
        <v>59622</v>
      </c>
      <c r="B8979" s="20" t="s">
        <v>59623</v>
      </c>
      <c r="C8979" s="21" t="s">
        <v>59624</v>
      </c>
      <c r="D8979" s="21" t="s">
        <v>59625</v>
      </c>
      <c r="E8979" s="21" t="s">
        <v>59626</v>
      </c>
      <c r="F8979" s="21" t="s">
        <v>15060</v>
      </c>
    </row>
    <row r="8980" spans="1:6" ht="32" customHeight="1">
      <c r="A8980" s="19" t="s">
        <v>59627</v>
      </c>
      <c r="B8980" s="20" t="s">
        <v>59628</v>
      </c>
      <c r="C8980" s="21" t="s">
        <v>59629</v>
      </c>
      <c r="D8980" s="21" t="s">
        <v>59630</v>
      </c>
      <c r="E8980" s="21" t="s">
        <v>59631</v>
      </c>
      <c r="F8980" s="21" t="s">
        <v>15060</v>
      </c>
    </row>
    <row r="8981" spans="1:6" ht="32" customHeight="1">
      <c r="A8981" s="19" t="s">
        <v>59632</v>
      </c>
      <c r="B8981" s="20" t="s">
        <v>59633</v>
      </c>
      <c r="C8981" s="21" t="s">
        <v>59634</v>
      </c>
      <c r="D8981" s="21" t="s">
        <v>59635</v>
      </c>
      <c r="E8981" s="21" t="s">
        <v>59636</v>
      </c>
      <c r="F8981" s="21" t="s">
        <v>15060</v>
      </c>
    </row>
    <row r="8982" spans="1:6" ht="32" customHeight="1">
      <c r="A8982" s="19" t="s">
        <v>59637</v>
      </c>
      <c r="B8982" s="20" t="s">
        <v>59638</v>
      </c>
      <c r="C8982" s="21" t="s">
        <v>59639</v>
      </c>
      <c r="D8982" s="21" t="s">
        <v>59640</v>
      </c>
      <c r="E8982" s="21" t="s">
        <v>59641</v>
      </c>
      <c r="F8982" s="21" t="s">
        <v>15060</v>
      </c>
    </row>
    <row r="8983" spans="1:6" ht="32" customHeight="1">
      <c r="A8983" s="19" t="s">
        <v>59642</v>
      </c>
      <c r="B8983" s="20" t="s">
        <v>59643</v>
      </c>
      <c r="C8983" s="21" t="s">
        <v>59644</v>
      </c>
      <c r="D8983" s="21" t="s">
        <v>59645</v>
      </c>
      <c r="E8983" s="21" t="s">
        <v>59646</v>
      </c>
      <c r="F8983" s="21" t="s">
        <v>15060</v>
      </c>
    </row>
    <row r="8984" spans="1:6" ht="32" customHeight="1">
      <c r="A8984" s="19" t="s">
        <v>59647</v>
      </c>
      <c r="B8984" s="20" t="s">
        <v>59648</v>
      </c>
      <c r="C8984" s="21" t="s">
        <v>59649</v>
      </c>
      <c r="D8984" s="21" t="s">
        <v>59650</v>
      </c>
      <c r="E8984" s="21" t="s">
        <v>59651</v>
      </c>
      <c r="F8984" s="21" t="s">
        <v>15060</v>
      </c>
    </row>
    <row r="8985" spans="1:6" ht="32" customHeight="1">
      <c r="A8985" s="19" t="s">
        <v>59652</v>
      </c>
      <c r="B8985" s="20" t="s">
        <v>59653</v>
      </c>
      <c r="C8985" s="21" t="s">
        <v>59654</v>
      </c>
      <c r="D8985" s="21" t="s">
        <v>59655</v>
      </c>
      <c r="E8985" s="21" t="s">
        <v>59656</v>
      </c>
      <c r="F8985" s="21" t="s">
        <v>15060</v>
      </c>
    </row>
    <row r="8986" spans="1:6" ht="32" customHeight="1">
      <c r="A8986" s="19" t="s">
        <v>59657</v>
      </c>
      <c r="B8986" s="20" t="s">
        <v>59658</v>
      </c>
      <c r="C8986" s="21" t="s">
        <v>59659</v>
      </c>
      <c r="D8986" s="21" t="s">
        <v>59660</v>
      </c>
      <c r="E8986" s="21" t="s">
        <v>59661</v>
      </c>
      <c r="F8986" s="21" t="s">
        <v>15060</v>
      </c>
    </row>
    <row r="8987" spans="1:6" ht="32" customHeight="1">
      <c r="A8987" s="19" t="s">
        <v>59662</v>
      </c>
      <c r="B8987" s="20" t="s">
        <v>59663</v>
      </c>
      <c r="C8987" s="21" t="s">
        <v>59664</v>
      </c>
      <c r="D8987" s="21" t="s">
        <v>59665</v>
      </c>
      <c r="E8987" s="21" t="s">
        <v>59666</v>
      </c>
      <c r="F8987" s="21" t="s">
        <v>15060</v>
      </c>
    </row>
    <row r="8988" spans="1:6" ht="32" customHeight="1">
      <c r="A8988" s="19" t="s">
        <v>59667</v>
      </c>
      <c r="B8988" s="20" t="s">
        <v>59668</v>
      </c>
      <c r="C8988" s="21" t="s">
        <v>59669</v>
      </c>
      <c r="D8988" s="21" t="s">
        <v>59670</v>
      </c>
      <c r="E8988" s="21" t="s">
        <v>59671</v>
      </c>
      <c r="F8988" s="21" t="s">
        <v>15060</v>
      </c>
    </row>
    <row r="8989" spans="1:6" ht="32" customHeight="1">
      <c r="A8989" s="19" t="s">
        <v>59672</v>
      </c>
      <c r="B8989" s="20" t="s">
        <v>59673</v>
      </c>
      <c r="C8989" s="21" t="s">
        <v>59674</v>
      </c>
      <c r="D8989" s="21" t="s">
        <v>59675</v>
      </c>
      <c r="E8989" s="21" t="s">
        <v>59676</v>
      </c>
      <c r="F8989" s="21" t="s">
        <v>15060</v>
      </c>
    </row>
    <row r="8990" spans="1:6" ht="32" customHeight="1">
      <c r="A8990" s="19" t="s">
        <v>59677</v>
      </c>
      <c r="B8990" s="20" t="s">
        <v>59678</v>
      </c>
      <c r="C8990" s="21" t="s">
        <v>59679</v>
      </c>
      <c r="D8990" s="21" t="s">
        <v>59680</v>
      </c>
      <c r="E8990" s="21" t="s">
        <v>59681</v>
      </c>
      <c r="F8990" s="21" t="s">
        <v>15060</v>
      </c>
    </row>
    <row r="8991" spans="1:6" ht="32" customHeight="1">
      <c r="A8991" s="19" t="s">
        <v>59682</v>
      </c>
      <c r="B8991" s="20" t="s">
        <v>59683</v>
      </c>
      <c r="C8991" s="21" t="s">
        <v>59684</v>
      </c>
      <c r="D8991" s="21" t="s">
        <v>59685</v>
      </c>
      <c r="E8991" s="21" t="s">
        <v>59686</v>
      </c>
      <c r="F8991" s="21" t="s">
        <v>15060</v>
      </c>
    </row>
    <row r="8992" spans="1:6" ht="32" customHeight="1">
      <c r="A8992" s="19" t="s">
        <v>59687</v>
      </c>
      <c r="B8992" s="20" t="s">
        <v>59688</v>
      </c>
      <c r="C8992" s="21" t="s">
        <v>59689</v>
      </c>
      <c r="D8992" s="21" t="s">
        <v>59690</v>
      </c>
      <c r="E8992" s="21" t="s">
        <v>59691</v>
      </c>
      <c r="F8992" s="21" t="s">
        <v>15060</v>
      </c>
    </row>
    <row r="8993" spans="1:6" ht="32" customHeight="1">
      <c r="A8993" s="19" t="s">
        <v>59692</v>
      </c>
      <c r="B8993" s="20" t="s">
        <v>59693</v>
      </c>
      <c r="C8993" s="21" t="s">
        <v>59694</v>
      </c>
      <c r="D8993" s="21" t="s">
        <v>59695</v>
      </c>
      <c r="E8993" s="21" t="s">
        <v>59696</v>
      </c>
      <c r="F8993" s="21" t="s">
        <v>15060</v>
      </c>
    </row>
    <row r="8994" spans="1:6" ht="32" customHeight="1">
      <c r="A8994" s="19" t="s">
        <v>59697</v>
      </c>
      <c r="B8994" s="20" t="s">
        <v>59698</v>
      </c>
      <c r="C8994" s="21" t="s">
        <v>59699</v>
      </c>
      <c r="D8994" s="21" t="s">
        <v>59700</v>
      </c>
      <c r="E8994" s="21" t="s">
        <v>59701</v>
      </c>
      <c r="F8994" s="21" t="s">
        <v>15060</v>
      </c>
    </row>
    <row r="8995" spans="1:6" ht="32" customHeight="1">
      <c r="A8995" s="19" t="s">
        <v>59702</v>
      </c>
      <c r="B8995" s="20" t="s">
        <v>59703</v>
      </c>
      <c r="C8995" s="21" t="s">
        <v>59704</v>
      </c>
      <c r="D8995" s="21" t="s">
        <v>59705</v>
      </c>
      <c r="E8995" s="22">
        <v>100</v>
      </c>
      <c r="F8995" s="21" t="s">
        <v>15060</v>
      </c>
    </row>
    <row r="8996" spans="1:6" ht="32" customHeight="1">
      <c r="A8996" s="19" t="s">
        <v>59706</v>
      </c>
      <c r="B8996" s="20" t="s">
        <v>59707</v>
      </c>
      <c r="C8996" s="21" t="s">
        <v>59708</v>
      </c>
      <c r="D8996" s="21" t="s">
        <v>59709</v>
      </c>
      <c r="E8996" s="21" t="s">
        <v>59710</v>
      </c>
      <c r="F8996" s="21" t="s">
        <v>15060</v>
      </c>
    </row>
    <row r="8997" spans="1:6" ht="32" customHeight="1">
      <c r="A8997" s="19" t="s">
        <v>59711</v>
      </c>
      <c r="B8997" s="20" t="s">
        <v>59712</v>
      </c>
      <c r="C8997" s="21" t="s">
        <v>59713</v>
      </c>
      <c r="D8997" s="21" t="s">
        <v>59714</v>
      </c>
      <c r="E8997" s="21" t="s">
        <v>59715</v>
      </c>
      <c r="F8997" s="21" t="s">
        <v>15060</v>
      </c>
    </row>
    <row r="8998" spans="1:6" ht="32" customHeight="1">
      <c r="A8998" s="19" t="s">
        <v>59716</v>
      </c>
      <c r="B8998" s="20" t="s">
        <v>59717</v>
      </c>
      <c r="C8998" s="21" t="s">
        <v>59718</v>
      </c>
      <c r="D8998" s="21" t="s">
        <v>59719</v>
      </c>
      <c r="E8998" s="21" t="s">
        <v>59720</v>
      </c>
      <c r="F8998" s="21" t="s">
        <v>15060</v>
      </c>
    </row>
    <row r="8999" spans="1:6" ht="32" customHeight="1">
      <c r="A8999" s="19" t="s">
        <v>59721</v>
      </c>
      <c r="B8999" s="20" t="s">
        <v>59722</v>
      </c>
      <c r="C8999" s="21" t="s">
        <v>59723</v>
      </c>
      <c r="D8999" s="21" t="s">
        <v>59724</v>
      </c>
      <c r="E8999" s="21" t="s">
        <v>59725</v>
      </c>
      <c r="F8999" s="21" t="s">
        <v>15060</v>
      </c>
    </row>
    <row r="9000" spans="1:6" ht="32" customHeight="1">
      <c r="A9000" s="19" t="s">
        <v>59726</v>
      </c>
      <c r="B9000" s="20" t="s">
        <v>59727</v>
      </c>
      <c r="C9000" s="21" t="s">
        <v>59728</v>
      </c>
      <c r="D9000" s="21" t="s">
        <v>59729</v>
      </c>
      <c r="E9000" s="21" t="s">
        <v>59730</v>
      </c>
      <c r="F9000" s="21" t="s">
        <v>15060</v>
      </c>
    </row>
    <row r="9001" spans="1:6" ht="32" customHeight="1">
      <c r="A9001" s="19" t="s">
        <v>59731</v>
      </c>
      <c r="B9001" s="20" t="s">
        <v>59732</v>
      </c>
      <c r="C9001" s="21" t="s">
        <v>59733</v>
      </c>
      <c r="D9001" s="21" t="s">
        <v>59734</v>
      </c>
      <c r="E9001" s="21" t="s">
        <v>59735</v>
      </c>
      <c r="F9001" s="21" t="s">
        <v>15060</v>
      </c>
    </row>
    <row r="9002" spans="1:6" ht="32" customHeight="1">
      <c r="A9002" s="19" t="s">
        <v>59736</v>
      </c>
      <c r="B9002" s="20" t="s">
        <v>59737</v>
      </c>
      <c r="C9002" s="21" t="s">
        <v>59738</v>
      </c>
      <c r="D9002" s="21" t="s">
        <v>59739</v>
      </c>
      <c r="E9002" s="21" t="s">
        <v>59740</v>
      </c>
      <c r="F9002" s="21" t="s">
        <v>15060</v>
      </c>
    </row>
    <row r="9003" spans="1:6" ht="32" customHeight="1">
      <c r="A9003" s="19" t="s">
        <v>59741</v>
      </c>
      <c r="B9003" s="20" t="s">
        <v>59742</v>
      </c>
      <c r="C9003" s="21" t="s">
        <v>59743</v>
      </c>
      <c r="D9003" s="21" t="s">
        <v>59744</v>
      </c>
      <c r="E9003" s="21" t="s">
        <v>59745</v>
      </c>
      <c r="F9003" s="21" t="s">
        <v>15060</v>
      </c>
    </row>
    <row r="9004" spans="1:6" ht="32" customHeight="1">
      <c r="A9004" s="19" t="s">
        <v>59746</v>
      </c>
      <c r="B9004" s="20" t="s">
        <v>59747</v>
      </c>
      <c r="C9004" s="21" t="s">
        <v>59748</v>
      </c>
      <c r="D9004" s="21" t="s">
        <v>59749</v>
      </c>
      <c r="E9004" s="21" t="s">
        <v>59750</v>
      </c>
      <c r="F9004" s="21" t="s">
        <v>15060</v>
      </c>
    </row>
    <row r="9005" spans="1:6" ht="32" customHeight="1">
      <c r="A9005" s="19" t="s">
        <v>59751</v>
      </c>
      <c r="B9005" s="20" t="s">
        <v>59752</v>
      </c>
      <c r="C9005" s="21" t="s">
        <v>59753</v>
      </c>
      <c r="D9005" s="21" t="s">
        <v>59754</v>
      </c>
      <c r="E9005" s="21" t="s">
        <v>59755</v>
      </c>
      <c r="F9005" s="21" t="s">
        <v>15060</v>
      </c>
    </row>
    <row r="9006" spans="1:6" ht="32" customHeight="1">
      <c r="A9006" s="19" t="s">
        <v>59756</v>
      </c>
      <c r="B9006" s="20" t="s">
        <v>59757</v>
      </c>
      <c r="C9006" s="21" t="s">
        <v>59758</v>
      </c>
      <c r="D9006" s="21" t="s">
        <v>59759</v>
      </c>
      <c r="E9006" s="21" t="s">
        <v>59760</v>
      </c>
      <c r="F9006" s="21" t="s">
        <v>15060</v>
      </c>
    </row>
    <row r="9007" spans="1:6" ht="32" customHeight="1">
      <c r="A9007" s="19" t="s">
        <v>59761</v>
      </c>
      <c r="B9007" s="20" t="s">
        <v>59762</v>
      </c>
      <c r="C9007" s="21" t="s">
        <v>59763</v>
      </c>
      <c r="D9007" s="21" t="s">
        <v>59764</v>
      </c>
      <c r="E9007" s="21" t="s">
        <v>59765</v>
      </c>
      <c r="F9007" s="21" t="s">
        <v>15060</v>
      </c>
    </row>
    <row r="9008" spans="1:6" ht="32" customHeight="1">
      <c r="A9008" s="19" t="s">
        <v>59766</v>
      </c>
      <c r="B9008" s="20" t="s">
        <v>59767</v>
      </c>
      <c r="C9008" s="21" t="s">
        <v>59768</v>
      </c>
      <c r="D9008" s="21" t="s">
        <v>59769</v>
      </c>
      <c r="E9008" s="21" t="s">
        <v>59770</v>
      </c>
      <c r="F9008" s="21" t="s">
        <v>15060</v>
      </c>
    </row>
    <row r="9009" spans="1:6" ht="32" customHeight="1">
      <c r="A9009" s="19" t="s">
        <v>59771</v>
      </c>
      <c r="B9009" s="20" t="s">
        <v>59772</v>
      </c>
      <c r="C9009" s="21" t="s">
        <v>59773</v>
      </c>
      <c r="D9009" s="21" t="s">
        <v>59774</v>
      </c>
      <c r="E9009" s="21" t="s">
        <v>59775</v>
      </c>
      <c r="F9009" s="21" t="s">
        <v>15060</v>
      </c>
    </row>
    <row r="9010" spans="1:6" ht="32" customHeight="1">
      <c r="A9010" s="19" t="s">
        <v>59776</v>
      </c>
      <c r="B9010" s="20" t="s">
        <v>59777</v>
      </c>
      <c r="C9010" s="21" t="s">
        <v>59778</v>
      </c>
      <c r="D9010" s="21" t="s">
        <v>59779</v>
      </c>
      <c r="E9010" s="21" t="s">
        <v>59780</v>
      </c>
      <c r="F9010" s="21" t="s">
        <v>15060</v>
      </c>
    </row>
    <row r="9011" spans="1:6" ht="32" customHeight="1">
      <c r="A9011" s="19" t="s">
        <v>59781</v>
      </c>
      <c r="B9011" s="20" t="s">
        <v>59782</v>
      </c>
      <c r="C9011" s="21" t="s">
        <v>59783</v>
      </c>
      <c r="D9011" s="21" t="s">
        <v>59784</v>
      </c>
      <c r="E9011" s="21" t="s">
        <v>59785</v>
      </c>
      <c r="F9011" s="21" t="s">
        <v>15060</v>
      </c>
    </row>
    <row r="9012" spans="1:6" ht="32" customHeight="1">
      <c r="A9012" s="19" t="s">
        <v>59786</v>
      </c>
      <c r="B9012" s="20" t="s">
        <v>59787</v>
      </c>
      <c r="C9012" s="21" t="s">
        <v>59788</v>
      </c>
      <c r="D9012" s="21" t="s">
        <v>59789</v>
      </c>
      <c r="E9012" s="21" t="s">
        <v>59790</v>
      </c>
      <c r="F9012" s="21" t="s">
        <v>15060</v>
      </c>
    </row>
    <row r="9013" spans="1:6" ht="32" customHeight="1">
      <c r="A9013" s="19" t="s">
        <v>59791</v>
      </c>
      <c r="B9013" s="20" t="s">
        <v>59792</v>
      </c>
      <c r="C9013" s="21" t="s">
        <v>59793</v>
      </c>
      <c r="D9013" s="21" t="s">
        <v>59794</v>
      </c>
      <c r="E9013" s="21" t="s">
        <v>59795</v>
      </c>
      <c r="F9013" s="21" t="s">
        <v>15060</v>
      </c>
    </row>
    <row r="9014" spans="1:6" ht="32" customHeight="1">
      <c r="A9014" s="19" t="s">
        <v>59796</v>
      </c>
      <c r="B9014" s="20" t="s">
        <v>59797</v>
      </c>
      <c r="C9014" s="21" t="s">
        <v>59798</v>
      </c>
      <c r="D9014" s="21" t="s">
        <v>59799</v>
      </c>
      <c r="E9014" s="21" t="s">
        <v>59800</v>
      </c>
      <c r="F9014" s="21" t="s">
        <v>15060</v>
      </c>
    </row>
    <row r="9015" spans="1:6" ht="32" customHeight="1">
      <c r="A9015" s="19" t="s">
        <v>59801</v>
      </c>
      <c r="B9015" s="20" t="s">
        <v>59802</v>
      </c>
      <c r="C9015" s="21" t="s">
        <v>59803</v>
      </c>
      <c r="D9015" s="21" t="s">
        <v>59804</v>
      </c>
      <c r="E9015" s="21" t="s">
        <v>59805</v>
      </c>
      <c r="F9015" s="21" t="s">
        <v>15060</v>
      </c>
    </row>
    <row r="9016" spans="1:6" ht="32" customHeight="1">
      <c r="A9016" s="19" t="s">
        <v>59806</v>
      </c>
      <c r="B9016" s="20" t="s">
        <v>59807</v>
      </c>
      <c r="C9016" s="21" t="s">
        <v>59808</v>
      </c>
      <c r="D9016" s="21" t="s">
        <v>59809</v>
      </c>
      <c r="E9016" s="21" t="s">
        <v>59810</v>
      </c>
      <c r="F9016" s="21" t="s">
        <v>15060</v>
      </c>
    </row>
    <row r="9017" spans="1:6" ht="32" customHeight="1">
      <c r="A9017" s="19" t="s">
        <v>59811</v>
      </c>
      <c r="B9017" s="20" t="s">
        <v>59812</v>
      </c>
      <c r="C9017" s="21" t="s">
        <v>59813</v>
      </c>
      <c r="D9017" s="21" t="s">
        <v>59814</v>
      </c>
      <c r="E9017" s="21" t="s">
        <v>59815</v>
      </c>
      <c r="F9017" s="21" t="s">
        <v>15060</v>
      </c>
    </row>
    <row r="9018" spans="1:6" ht="32" customHeight="1">
      <c r="A9018" s="19" t="s">
        <v>59816</v>
      </c>
      <c r="B9018" s="20" t="s">
        <v>59817</v>
      </c>
      <c r="C9018" s="21" t="s">
        <v>59818</v>
      </c>
      <c r="D9018" s="21" t="s">
        <v>59819</v>
      </c>
      <c r="E9018" s="21" t="s">
        <v>59820</v>
      </c>
      <c r="F9018" s="21" t="s">
        <v>15060</v>
      </c>
    </row>
    <row r="9019" spans="1:6" ht="32" customHeight="1">
      <c r="A9019" s="19" t="s">
        <v>59821</v>
      </c>
      <c r="B9019" s="20" t="s">
        <v>59822</v>
      </c>
      <c r="C9019" s="21" t="s">
        <v>59823</v>
      </c>
      <c r="D9019" s="21" t="s">
        <v>59824</v>
      </c>
      <c r="E9019" s="21" t="s">
        <v>59825</v>
      </c>
      <c r="F9019" s="21" t="s">
        <v>15060</v>
      </c>
    </row>
    <row r="9020" spans="1:6" ht="32" customHeight="1">
      <c r="A9020" s="19" t="s">
        <v>59826</v>
      </c>
      <c r="B9020" s="20" t="s">
        <v>59827</v>
      </c>
      <c r="C9020" s="21" t="s">
        <v>59828</v>
      </c>
      <c r="D9020" s="21" t="s">
        <v>59829</v>
      </c>
      <c r="E9020" s="21" t="s">
        <v>59830</v>
      </c>
      <c r="F9020" s="21" t="s">
        <v>15060</v>
      </c>
    </row>
    <row r="9021" spans="1:6" ht="32" customHeight="1">
      <c r="A9021" s="19" t="s">
        <v>59831</v>
      </c>
      <c r="B9021" s="20" t="s">
        <v>59832</v>
      </c>
      <c r="C9021" s="21" t="s">
        <v>59833</v>
      </c>
      <c r="D9021" s="21" t="s">
        <v>59834</v>
      </c>
      <c r="E9021" s="21" t="s">
        <v>59835</v>
      </c>
      <c r="F9021" s="21" t="s">
        <v>15060</v>
      </c>
    </row>
    <row r="9022" spans="1:6" ht="32" customHeight="1">
      <c r="A9022" s="19" t="s">
        <v>59836</v>
      </c>
      <c r="B9022" s="20" t="s">
        <v>59837</v>
      </c>
      <c r="C9022" s="21" t="s">
        <v>59838</v>
      </c>
      <c r="D9022" s="21" t="s">
        <v>59839</v>
      </c>
      <c r="E9022" s="21" t="s">
        <v>59840</v>
      </c>
      <c r="F9022" s="21" t="s">
        <v>15060</v>
      </c>
    </row>
    <row r="9023" spans="1:6" ht="32" customHeight="1">
      <c r="A9023" s="19" t="s">
        <v>59841</v>
      </c>
      <c r="B9023" s="20" t="s">
        <v>59842</v>
      </c>
      <c r="C9023" s="21" t="s">
        <v>59843</v>
      </c>
      <c r="D9023" s="21" t="s">
        <v>59844</v>
      </c>
      <c r="E9023" s="21" t="s">
        <v>59845</v>
      </c>
      <c r="F9023" s="21" t="s">
        <v>15060</v>
      </c>
    </row>
    <row r="9024" spans="1:6" ht="32" customHeight="1">
      <c r="A9024" s="19" t="s">
        <v>59846</v>
      </c>
      <c r="B9024" s="20" t="s">
        <v>59847</v>
      </c>
      <c r="C9024" s="21" t="s">
        <v>59848</v>
      </c>
      <c r="D9024" s="21" t="s">
        <v>59849</v>
      </c>
      <c r="E9024" s="21" t="s">
        <v>59850</v>
      </c>
      <c r="F9024" s="21" t="s">
        <v>15060</v>
      </c>
    </row>
    <row r="9025" spans="1:6" ht="32" customHeight="1">
      <c r="A9025" s="19" t="s">
        <v>59851</v>
      </c>
      <c r="B9025" s="20" t="s">
        <v>59852</v>
      </c>
      <c r="C9025" s="21" t="s">
        <v>59853</v>
      </c>
      <c r="D9025" s="21" t="s">
        <v>59854</v>
      </c>
      <c r="E9025" s="21" t="s">
        <v>59855</v>
      </c>
      <c r="F9025" s="21" t="s">
        <v>15060</v>
      </c>
    </row>
    <row r="9026" spans="1:6" ht="32" customHeight="1">
      <c r="A9026" s="19" t="s">
        <v>59856</v>
      </c>
      <c r="B9026" s="20" t="s">
        <v>59857</v>
      </c>
      <c r="C9026" s="21" t="s">
        <v>59858</v>
      </c>
      <c r="D9026" s="21" t="s">
        <v>59859</v>
      </c>
      <c r="E9026" s="21" t="s">
        <v>59860</v>
      </c>
      <c r="F9026" s="21" t="s">
        <v>15060</v>
      </c>
    </row>
    <row r="9027" spans="1:6" ht="32" customHeight="1">
      <c r="A9027" s="19" t="s">
        <v>59861</v>
      </c>
      <c r="B9027" s="20" t="s">
        <v>59862</v>
      </c>
      <c r="C9027" s="21" t="s">
        <v>59863</v>
      </c>
      <c r="D9027" s="21" t="s">
        <v>59864</v>
      </c>
      <c r="E9027" s="21" t="s">
        <v>59865</v>
      </c>
      <c r="F9027" s="21" t="s">
        <v>15060</v>
      </c>
    </row>
    <row r="9028" spans="1:6" ht="32" customHeight="1">
      <c r="A9028" s="19" t="s">
        <v>59866</v>
      </c>
      <c r="B9028" s="20" t="s">
        <v>59867</v>
      </c>
      <c r="C9028" s="21" t="s">
        <v>59868</v>
      </c>
      <c r="D9028" s="21" t="s">
        <v>59869</v>
      </c>
      <c r="E9028" s="21" t="s">
        <v>59870</v>
      </c>
      <c r="F9028" s="21" t="s">
        <v>15060</v>
      </c>
    </row>
    <row r="9029" spans="1:6" ht="32" customHeight="1">
      <c r="A9029" s="19" t="s">
        <v>59871</v>
      </c>
      <c r="B9029" s="20" t="s">
        <v>59872</v>
      </c>
      <c r="C9029" s="21" t="s">
        <v>59873</v>
      </c>
      <c r="D9029" s="21" t="s">
        <v>59874</v>
      </c>
      <c r="E9029" s="21" t="s">
        <v>59875</v>
      </c>
      <c r="F9029" s="21" t="s">
        <v>15060</v>
      </c>
    </row>
    <row r="9030" spans="1:6" ht="32" customHeight="1">
      <c r="A9030" s="19" t="s">
        <v>59876</v>
      </c>
      <c r="B9030" s="20" t="s">
        <v>59877</v>
      </c>
      <c r="C9030" s="21" t="s">
        <v>59878</v>
      </c>
      <c r="D9030" s="21" t="s">
        <v>59879</v>
      </c>
      <c r="E9030" s="21" t="s">
        <v>59880</v>
      </c>
      <c r="F9030" s="21" t="s">
        <v>15060</v>
      </c>
    </row>
    <row r="9031" spans="1:6" ht="32" customHeight="1">
      <c r="A9031" s="19" t="s">
        <v>59881</v>
      </c>
      <c r="B9031" s="20" t="s">
        <v>59882</v>
      </c>
      <c r="C9031" s="21" t="s">
        <v>59883</v>
      </c>
      <c r="D9031" s="21" t="s">
        <v>59884</v>
      </c>
      <c r="E9031" s="21" t="s">
        <v>59885</v>
      </c>
      <c r="F9031" s="21" t="s">
        <v>15060</v>
      </c>
    </row>
    <row r="9032" spans="1:6" ht="32" customHeight="1">
      <c r="A9032" s="19" t="s">
        <v>59886</v>
      </c>
      <c r="B9032" s="20" t="s">
        <v>59887</v>
      </c>
      <c r="C9032" s="21" t="s">
        <v>59888</v>
      </c>
      <c r="D9032" s="21" t="s">
        <v>59889</v>
      </c>
      <c r="E9032" s="21" t="s">
        <v>59890</v>
      </c>
      <c r="F9032" s="21" t="s">
        <v>15060</v>
      </c>
    </row>
    <row r="9033" spans="1:6" ht="32" customHeight="1">
      <c r="A9033" s="19" t="s">
        <v>59891</v>
      </c>
      <c r="B9033" s="20" t="s">
        <v>59892</v>
      </c>
      <c r="C9033" s="21" t="s">
        <v>59893</v>
      </c>
      <c r="D9033" s="21" t="s">
        <v>59894</v>
      </c>
      <c r="E9033" s="21" t="s">
        <v>59895</v>
      </c>
      <c r="F9033" s="21" t="s">
        <v>15060</v>
      </c>
    </row>
    <row r="9034" spans="1:6" ht="32" customHeight="1">
      <c r="A9034" s="19" t="s">
        <v>59896</v>
      </c>
      <c r="B9034" s="20" t="s">
        <v>59897</v>
      </c>
      <c r="C9034" s="21" t="s">
        <v>59898</v>
      </c>
      <c r="D9034" s="21" t="s">
        <v>59899</v>
      </c>
      <c r="E9034" s="21" t="s">
        <v>59900</v>
      </c>
      <c r="F9034" s="21" t="s">
        <v>15060</v>
      </c>
    </row>
    <row r="9035" spans="1:6" ht="32" customHeight="1">
      <c r="A9035" s="19" t="s">
        <v>59901</v>
      </c>
      <c r="B9035" s="20" t="s">
        <v>59902</v>
      </c>
      <c r="C9035" s="21" t="s">
        <v>59903</v>
      </c>
      <c r="D9035" s="21" t="s">
        <v>59904</v>
      </c>
      <c r="E9035" s="21" t="s">
        <v>59905</v>
      </c>
      <c r="F9035" s="21" t="s">
        <v>15060</v>
      </c>
    </row>
    <row r="9036" spans="1:6" ht="32" customHeight="1">
      <c r="A9036" s="19" t="s">
        <v>59906</v>
      </c>
      <c r="B9036" s="20" t="s">
        <v>59907</v>
      </c>
      <c r="C9036" s="21" t="s">
        <v>59908</v>
      </c>
      <c r="D9036" s="21" t="s">
        <v>59909</v>
      </c>
      <c r="E9036" s="21" t="s">
        <v>59910</v>
      </c>
      <c r="F9036" s="21" t="s">
        <v>15060</v>
      </c>
    </row>
    <row r="9037" spans="1:6" ht="32" customHeight="1">
      <c r="A9037" s="19" t="s">
        <v>59911</v>
      </c>
      <c r="B9037" s="20" t="s">
        <v>59912</v>
      </c>
      <c r="C9037" s="21" t="s">
        <v>59913</v>
      </c>
      <c r="D9037" s="21" t="s">
        <v>59914</v>
      </c>
      <c r="E9037" s="21" t="s">
        <v>59915</v>
      </c>
      <c r="F9037" s="21" t="s">
        <v>15060</v>
      </c>
    </row>
    <row r="9038" spans="1:6" ht="32" customHeight="1">
      <c r="A9038" s="19" t="s">
        <v>59916</v>
      </c>
      <c r="B9038" s="20" t="s">
        <v>59917</v>
      </c>
      <c r="C9038" s="21" t="s">
        <v>59918</v>
      </c>
      <c r="D9038" s="21" t="s">
        <v>59919</v>
      </c>
      <c r="E9038" s="21" t="s">
        <v>59920</v>
      </c>
      <c r="F9038" s="21" t="s">
        <v>15060</v>
      </c>
    </row>
    <row r="9039" spans="1:6" ht="32" customHeight="1">
      <c r="A9039" s="19" t="s">
        <v>59921</v>
      </c>
      <c r="B9039" s="20" t="s">
        <v>59922</v>
      </c>
      <c r="C9039" s="21" t="s">
        <v>59923</v>
      </c>
      <c r="D9039" s="21" t="s">
        <v>59924</v>
      </c>
      <c r="E9039" s="21" t="s">
        <v>59925</v>
      </c>
      <c r="F9039" s="21" t="s">
        <v>15060</v>
      </c>
    </row>
    <row r="9040" spans="1:6" ht="32" customHeight="1">
      <c r="A9040" s="19" t="s">
        <v>59926</v>
      </c>
      <c r="B9040" s="20" t="s">
        <v>59927</v>
      </c>
      <c r="C9040" s="21" t="s">
        <v>59928</v>
      </c>
      <c r="D9040" s="21" t="s">
        <v>59929</v>
      </c>
      <c r="E9040" s="21" t="s">
        <v>59930</v>
      </c>
      <c r="F9040" s="21" t="s">
        <v>15060</v>
      </c>
    </row>
    <row r="9041" spans="1:6" ht="32" customHeight="1">
      <c r="A9041" s="19" t="s">
        <v>59931</v>
      </c>
      <c r="B9041" s="20" t="s">
        <v>59932</v>
      </c>
      <c r="C9041" s="21" t="s">
        <v>59933</v>
      </c>
      <c r="D9041" s="21" t="s">
        <v>59934</v>
      </c>
      <c r="E9041" s="21" t="s">
        <v>59935</v>
      </c>
      <c r="F9041" s="21" t="s">
        <v>15060</v>
      </c>
    </row>
    <row r="9042" spans="1:6" ht="32" customHeight="1">
      <c r="A9042" s="19" t="s">
        <v>59936</v>
      </c>
      <c r="B9042" s="20" t="s">
        <v>59937</v>
      </c>
      <c r="C9042" s="21" t="s">
        <v>59938</v>
      </c>
      <c r="D9042" s="21" t="s">
        <v>59939</v>
      </c>
      <c r="E9042" s="21" t="s">
        <v>59940</v>
      </c>
      <c r="F9042" s="21" t="s">
        <v>15060</v>
      </c>
    </row>
    <row r="9043" spans="1:6" ht="32" customHeight="1">
      <c r="A9043" s="19" t="s">
        <v>59941</v>
      </c>
      <c r="B9043" s="20" t="s">
        <v>59942</v>
      </c>
      <c r="C9043" s="21" t="s">
        <v>59943</v>
      </c>
      <c r="D9043" s="21" t="s">
        <v>59944</v>
      </c>
      <c r="E9043" s="21" t="s">
        <v>59945</v>
      </c>
      <c r="F9043" s="21" t="s">
        <v>15060</v>
      </c>
    </row>
    <row r="9044" spans="1:6" ht="32" customHeight="1">
      <c r="A9044" s="19" t="s">
        <v>59946</v>
      </c>
      <c r="B9044" s="20" t="s">
        <v>59947</v>
      </c>
      <c r="C9044" s="21" t="s">
        <v>59948</v>
      </c>
      <c r="D9044" s="21" t="s">
        <v>59949</v>
      </c>
      <c r="E9044" s="21" t="s">
        <v>59950</v>
      </c>
      <c r="F9044" s="21" t="s">
        <v>15060</v>
      </c>
    </row>
    <row r="9045" spans="1:6" ht="32" customHeight="1">
      <c r="A9045" s="19" t="s">
        <v>59951</v>
      </c>
      <c r="B9045" s="20" t="s">
        <v>59952</v>
      </c>
      <c r="C9045" s="21" t="s">
        <v>59953</v>
      </c>
      <c r="D9045" s="21" t="s">
        <v>59954</v>
      </c>
      <c r="E9045" s="21" t="s">
        <v>59955</v>
      </c>
      <c r="F9045" s="21" t="s">
        <v>15060</v>
      </c>
    </row>
    <row r="9046" spans="1:6" ht="32" customHeight="1">
      <c r="A9046" s="19" t="s">
        <v>59956</v>
      </c>
      <c r="B9046" s="20" t="s">
        <v>59957</v>
      </c>
      <c r="C9046" s="21" t="s">
        <v>59958</v>
      </c>
      <c r="D9046" s="21" t="s">
        <v>59959</v>
      </c>
      <c r="E9046" s="21" t="s">
        <v>59960</v>
      </c>
      <c r="F9046" s="21" t="s">
        <v>15060</v>
      </c>
    </row>
    <row r="9047" spans="1:6" ht="32" customHeight="1">
      <c r="A9047" s="19" t="s">
        <v>59961</v>
      </c>
      <c r="B9047" s="20" t="s">
        <v>59962</v>
      </c>
      <c r="C9047" s="21" t="s">
        <v>59963</v>
      </c>
      <c r="D9047" s="21" t="s">
        <v>59964</v>
      </c>
      <c r="E9047" s="21" t="s">
        <v>59965</v>
      </c>
      <c r="F9047" s="21" t="s">
        <v>15060</v>
      </c>
    </row>
    <row r="9048" spans="1:6" ht="32" customHeight="1">
      <c r="A9048" s="19" t="s">
        <v>59966</v>
      </c>
      <c r="B9048" s="20" t="s">
        <v>59967</v>
      </c>
      <c r="C9048" s="21" t="s">
        <v>59968</v>
      </c>
      <c r="D9048" s="21" t="s">
        <v>59969</v>
      </c>
      <c r="E9048" s="21" t="s">
        <v>59970</v>
      </c>
      <c r="F9048" s="21" t="s">
        <v>15060</v>
      </c>
    </row>
    <row r="9049" spans="1:6" ht="32" customHeight="1">
      <c r="A9049" s="19" t="s">
        <v>59971</v>
      </c>
      <c r="B9049" s="20" t="s">
        <v>59972</v>
      </c>
      <c r="C9049" s="21" t="s">
        <v>59973</v>
      </c>
      <c r="D9049" s="21" t="s">
        <v>59974</v>
      </c>
      <c r="E9049" s="21" t="s">
        <v>59975</v>
      </c>
      <c r="F9049" s="21" t="s">
        <v>15060</v>
      </c>
    </row>
    <row r="9050" spans="1:6" ht="32" customHeight="1">
      <c r="A9050" s="19" t="s">
        <v>59976</v>
      </c>
      <c r="B9050" s="20" t="s">
        <v>59977</v>
      </c>
      <c r="C9050" s="21" t="s">
        <v>59978</v>
      </c>
      <c r="D9050" s="21" t="s">
        <v>59979</v>
      </c>
      <c r="E9050" s="21" t="s">
        <v>59980</v>
      </c>
      <c r="F9050" s="21" t="s">
        <v>15060</v>
      </c>
    </row>
    <row r="9051" spans="1:6" ht="32" customHeight="1">
      <c r="A9051" s="19" t="s">
        <v>59981</v>
      </c>
      <c r="B9051" s="20" t="s">
        <v>59982</v>
      </c>
      <c r="C9051" s="21" t="s">
        <v>59983</v>
      </c>
      <c r="D9051" s="21" t="s">
        <v>59984</v>
      </c>
      <c r="E9051" s="21" t="s">
        <v>59985</v>
      </c>
      <c r="F9051" s="21" t="s">
        <v>15060</v>
      </c>
    </row>
    <row r="9052" spans="1:6" ht="32" customHeight="1">
      <c r="A9052" s="19" t="s">
        <v>59986</v>
      </c>
      <c r="B9052" s="20" t="s">
        <v>59987</v>
      </c>
      <c r="C9052" s="21" t="s">
        <v>59988</v>
      </c>
      <c r="D9052" s="21" t="s">
        <v>59989</v>
      </c>
      <c r="E9052" s="21" t="s">
        <v>59990</v>
      </c>
      <c r="F9052" s="21" t="s">
        <v>15060</v>
      </c>
    </row>
    <row r="9053" spans="1:6" ht="32" customHeight="1">
      <c r="A9053" s="19" t="s">
        <v>59991</v>
      </c>
      <c r="B9053" s="20" t="s">
        <v>59992</v>
      </c>
      <c r="C9053" s="21" t="s">
        <v>59993</v>
      </c>
      <c r="D9053" s="21" t="s">
        <v>59994</v>
      </c>
      <c r="E9053" s="21" t="s">
        <v>59995</v>
      </c>
      <c r="F9053" s="21" t="s">
        <v>15060</v>
      </c>
    </row>
    <row r="9054" spans="1:6" ht="32" customHeight="1">
      <c r="A9054" s="19" t="s">
        <v>59996</v>
      </c>
      <c r="B9054" s="20" t="s">
        <v>59997</v>
      </c>
      <c r="C9054" s="21" t="s">
        <v>59998</v>
      </c>
      <c r="D9054" s="21" t="s">
        <v>59999</v>
      </c>
      <c r="E9054" s="21" t="s">
        <v>60000</v>
      </c>
      <c r="F9054" s="21" t="s">
        <v>15060</v>
      </c>
    </row>
    <row r="9055" spans="1:6" ht="32" customHeight="1">
      <c r="A9055" s="19" t="s">
        <v>60001</v>
      </c>
      <c r="B9055" s="20" t="s">
        <v>60002</v>
      </c>
      <c r="C9055" s="21" t="s">
        <v>60003</v>
      </c>
      <c r="D9055" s="21" t="s">
        <v>60004</v>
      </c>
      <c r="E9055" s="21" t="s">
        <v>60005</v>
      </c>
      <c r="F9055" s="21" t="s">
        <v>15060</v>
      </c>
    </row>
    <row r="9056" spans="1:6" ht="32" customHeight="1">
      <c r="A9056" s="19" t="s">
        <v>60006</v>
      </c>
      <c r="B9056" s="20" t="s">
        <v>60007</v>
      </c>
      <c r="C9056" s="21" t="s">
        <v>60008</v>
      </c>
      <c r="D9056" s="21" t="s">
        <v>60009</v>
      </c>
      <c r="E9056" s="21" t="s">
        <v>60010</v>
      </c>
      <c r="F9056" s="21" t="s">
        <v>15060</v>
      </c>
    </row>
    <row r="9057" spans="1:6" ht="32" customHeight="1">
      <c r="A9057" s="19" t="s">
        <v>60011</v>
      </c>
      <c r="B9057" s="20" t="s">
        <v>60012</v>
      </c>
      <c r="C9057" s="21" t="s">
        <v>60013</v>
      </c>
      <c r="D9057" s="21" t="s">
        <v>60014</v>
      </c>
      <c r="E9057" s="21" t="s">
        <v>60015</v>
      </c>
      <c r="F9057" s="21" t="s">
        <v>15060</v>
      </c>
    </row>
    <row r="9058" spans="1:6" ht="32" customHeight="1">
      <c r="A9058" s="19" t="s">
        <v>60016</v>
      </c>
      <c r="B9058" s="20" t="s">
        <v>60017</v>
      </c>
      <c r="C9058" s="21" t="s">
        <v>60018</v>
      </c>
      <c r="D9058" s="21" t="s">
        <v>60019</v>
      </c>
      <c r="E9058" s="21" t="s">
        <v>60020</v>
      </c>
      <c r="F9058" s="21" t="s">
        <v>15060</v>
      </c>
    </row>
    <row r="9059" spans="1:6" ht="32" customHeight="1">
      <c r="A9059" s="19" t="s">
        <v>60021</v>
      </c>
      <c r="B9059" s="20" t="s">
        <v>60022</v>
      </c>
      <c r="C9059" s="21" t="s">
        <v>60023</v>
      </c>
      <c r="D9059" s="21" t="s">
        <v>60024</v>
      </c>
      <c r="E9059" s="21" t="s">
        <v>60025</v>
      </c>
      <c r="F9059" s="21" t="s">
        <v>15060</v>
      </c>
    </row>
    <row r="9060" spans="1:6" ht="32" customHeight="1">
      <c r="A9060" s="19" t="s">
        <v>60026</v>
      </c>
      <c r="B9060" s="20" t="s">
        <v>60027</v>
      </c>
      <c r="C9060" s="21" t="s">
        <v>60028</v>
      </c>
      <c r="D9060" s="21" t="s">
        <v>60029</v>
      </c>
      <c r="E9060" s="21" t="s">
        <v>60030</v>
      </c>
      <c r="F9060" s="21" t="s">
        <v>15060</v>
      </c>
    </row>
    <row r="9061" spans="1:6" ht="32" customHeight="1">
      <c r="A9061" s="19" t="s">
        <v>60031</v>
      </c>
      <c r="B9061" s="20" t="s">
        <v>60032</v>
      </c>
      <c r="C9061" s="21" t="s">
        <v>60033</v>
      </c>
      <c r="D9061" s="21" t="s">
        <v>60034</v>
      </c>
      <c r="E9061" s="21" t="s">
        <v>60035</v>
      </c>
      <c r="F9061" s="21" t="s">
        <v>15060</v>
      </c>
    </row>
    <row r="9062" spans="1:6" ht="32" customHeight="1">
      <c r="A9062" s="19" t="s">
        <v>60036</v>
      </c>
      <c r="B9062" s="20" t="s">
        <v>60037</v>
      </c>
      <c r="C9062" s="21" t="s">
        <v>60038</v>
      </c>
      <c r="D9062" s="21" t="s">
        <v>60039</v>
      </c>
      <c r="E9062" s="21" t="s">
        <v>60040</v>
      </c>
      <c r="F9062" s="21" t="s">
        <v>15060</v>
      </c>
    </row>
    <row r="9063" spans="1:6" ht="32" customHeight="1">
      <c r="A9063" s="19" t="s">
        <v>60041</v>
      </c>
      <c r="B9063" s="20" t="s">
        <v>60042</v>
      </c>
      <c r="C9063" s="21" t="s">
        <v>60043</v>
      </c>
      <c r="D9063" s="21" t="s">
        <v>60044</v>
      </c>
      <c r="E9063" s="21" t="s">
        <v>60045</v>
      </c>
      <c r="F9063" s="21" t="s">
        <v>15060</v>
      </c>
    </row>
    <row r="9064" spans="1:6" ht="32" customHeight="1">
      <c r="A9064" s="19" t="s">
        <v>60046</v>
      </c>
      <c r="B9064" s="20" t="s">
        <v>60047</v>
      </c>
      <c r="C9064" s="21" t="s">
        <v>60048</v>
      </c>
      <c r="D9064" s="21" t="s">
        <v>60049</v>
      </c>
      <c r="E9064" s="21" t="s">
        <v>60050</v>
      </c>
      <c r="F9064" s="21" t="s">
        <v>15060</v>
      </c>
    </row>
    <row r="9065" spans="1:6" ht="32" customHeight="1">
      <c r="A9065" s="19" t="s">
        <v>60051</v>
      </c>
      <c r="B9065" s="20" t="s">
        <v>60052</v>
      </c>
      <c r="C9065" s="21" t="s">
        <v>60053</v>
      </c>
      <c r="D9065" s="21" t="s">
        <v>60054</v>
      </c>
      <c r="E9065" s="21" t="s">
        <v>60055</v>
      </c>
      <c r="F9065" s="21" t="s">
        <v>15060</v>
      </c>
    </row>
    <row r="9066" spans="1:6" ht="32" customHeight="1">
      <c r="A9066" s="19" t="s">
        <v>60056</v>
      </c>
      <c r="B9066" s="20" t="s">
        <v>60057</v>
      </c>
      <c r="C9066" s="21" t="s">
        <v>60058</v>
      </c>
      <c r="D9066" s="21" t="s">
        <v>60059</v>
      </c>
      <c r="E9066" s="21" t="s">
        <v>60060</v>
      </c>
      <c r="F9066" s="21" t="s">
        <v>15060</v>
      </c>
    </row>
    <row r="9067" spans="1:6" ht="32" customHeight="1">
      <c r="A9067" s="19" t="s">
        <v>60061</v>
      </c>
      <c r="B9067" s="20" t="s">
        <v>60062</v>
      </c>
      <c r="C9067" s="21" t="s">
        <v>60063</v>
      </c>
      <c r="D9067" s="21" t="s">
        <v>60064</v>
      </c>
      <c r="E9067" s="21" t="s">
        <v>60065</v>
      </c>
      <c r="F9067" s="21" t="s">
        <v>15060</v>
      </c>
    </row>
    <row r="9068" spans="1:6" ht="32" customHeight="1">
      <c r="A9068" s="19" t="s">
        <v>60066</v>
      </c>
      <c r="B9068" s="20" t="s">
        <v>60067</v>
      </c>
      <c r="C9068" s="21" t="s">
        <v>60068</v>
      </c>
      <c r="D9068" s="21" t="s">
        <v>60069</v>
      </c>
      <c r="E9068" s="21" t="s">
        <v>60070</v>
      </c>
      <c r="F9068" s="21" t="s">
        <v>15060</v>
      </c>
    </row>
    <row r="9069" spans="1:6" ht="32" customHeight="1">
      <c r="A9069" s="19" t="s">
        <v>60071</v>
      </c>
      <c r="B9069" s="20" t="s">
        <v>60072</v>
      </c>
      <c r="C9069" s="21" t="s">
        <v>60073</v>
      </c>
      <c r="D9069" s="21" t="s">
        <v>60074</v>
      </c>
      <c r="E9069" s="21" t="s">
        <v>60075</v>
      </c>
      <c r="F9069" s="21" t="s">
        <v>15060</v>
      </c>
    </row>
    <row r="9070" spans="1:6" ht="32" customHeight="1">
      <c r="A9070" s="19" t="s">
        <v>60076</v>
      </c>
      <c r="B9070" s="20" t="s">
        <v>60077</v>
      </c>
      <c r="C9070" s="21" t="s">
        <v>60078</v>
      </c>
      <c r="D9070" s="21" t="s">
        <v>60079</v>
      </c>
      <c r="E9070" s="21" t="s">
        <v>60080</v>
      </c>
      <c r="F9070" s="21" t="s">
        <v>15060</v>
      </c>
    </row>
    <row r="9071" spans="1:6" ht="32" customHeight="1">
      <c r="A9071" s="19" t="s">
        <v>60081</v>
      </c>
      <c r="B9071" s="20" t="s">
        <v>60082</v>
      </c>
      <c r="C9071" s="21" t="s">
        <v>60083</v>
      </c>
      <c r="D9071" s="21" t="s">
        <v>60084</v>
      </c>
      <c r="E9071" s="21" t="s">
        <v>60085</v>
      </c>
      <c r="F9071" s="21" t="s">
        <v>15060</v>
      </c>
    </row>
    <row r="9072" spans="1:6" ht="32" customHeight="1">
      <c r="A9072" s="19" t="s">
        <v>60086</v>
      </c>
      <c r="B9072" s="20" t="s">
        <v>60087</v>
      </c>
      <c r="C9072" s="21" t="s">
        <v>60088</v>
      </c>
      <c r="D9072" s="21" t="s">
        <v>60089</v>
      </c>
      <c r="E9072" s="21" t="s">
        <v>60090</v>
      </c>
      <c r="F9072" s="21" t="s">
        <v>15060</v>
      </c>
    </row>
    <row r="9073" spans="1:6" ht="32" customHeight="1">
      <c r="A9073" s="19" t="s">
        <v>60091</v>
      </c>
      <c r="B9073" s="20" t="s">
        <v>60092</v>
      </c>
      <c r="C9073" s="21" t="s">
        <v>60093</v>
      </c>
      <c r="D9073" s="21" t="s">
        <v>60094</v>
      </c>
      <c r="E9073" s="21" t="s">
        <v>60095</v>
      </c>
      <c r="F9073" s="21" t="s">
        <v>15060</v>
      </c>
    </row>
    <row r="9074" spans="1:6" ht="32" customHeight="1">
      <c r="A9074" s="19" t="s">
        <v>60096</v>
      </c>
      <c r="B9074" s="20" t="s">
        <v>60097</v>
      </c>
      <c r="C9074" s="21" t="s">
        <v>60098</v>
      </c>
      <c r="D9074" s="21" t="s">
        <v>60099</v>
      </c>
      <c r="E9074" s="21" t="s">
        <v>60100</v>
      </c>
      <c r="F9074" s="21" t="s">
        <v>15060</v>
      </c>
    </row>
    <row r="9075" spans="1:6" ht="32" customHeight="1">
      <c r="A9075" s="19" t="s">
        <v>60101</v>
      </c>
      <c r="B9075" s="20" t="s">
        <v>60102</v>
      </c>
      <c r="C9075" s="21" t="s">
        <v>60103</v>
      </c>
      <c r="D9075" s="21" t="s">
        <v>60104</v>
      </c>
      <c r="E9075" s="21" t="s">
        <v>60105</v>
      </c>
      <c r="F9075" s="21" t="s">
        <v>15060</v>
      </c>
    </row>
    <row r="9076" spans="1:6" ht="32" customHeight="1">
      <c r="A9076" s="19" t="s">
        <v>60106</v>
      </c>
      <c r="B9076" s="20" t="s">
        <v>60107</v>
      </c>
      <c r="C9076" s="21" t="s">
        <v>60108</v>
      </c>
      <c r="D9076" s="21" t="s">
        <v>60109</v>
      </c>
      <c r="E9076" s="21" t="s">
        <v>60110</v>
      </c>
      <c r="F9076" s="21" t="s">
        <v>15060</v>
      </c>
    </row>
    <row r="9077" spans="1:6" ht="32" customHeight="1">
      <c r="A9077" s="19" t="s">
        <v>60111</v>
      </c>
      <c r="B9077" s="20" t="s">
        <v>60112</v>
      </c>
      <c r="C9077" s="21" t="s">
        <v>60113</v>
      </c>
      <c r="D9077" s="21" t="s">
        <v>60114</v>
      </c>
      <c r="E9077" s="21" t="s">
        <v>60115</v>
      </c>
      <c r="F9077" s="21" t="s">
        <v>15060</v>
      </c>
    </row>
    <row r="9078" spans="1:6" ht="32" customHeight="1">
      <c r="A9078" s="19" t="s">
        <v>60116</v>
      </c>
      <c r="B9078" s="20" t="s">
        <v>60117</v>
      </c>
      <c r="C9078" s="21" t="s">
        <v>60118</v>
      </c>
      <c r="D9078" s="21" t="s">
        <v>60119</v>
      </c>
      <c r="E9078" s="21" t="s">
        <v>60120</v>
      </c>
      <c r="F9078" s="21" t="s">
        <v>15060</v>
      </c>
    </row>
    <row r="9079" spans="1:6" ht="32" customHeight="1">
      <c r="A9079" s="19" t="s">
        <v>60121</v>
      </c>
      <c r="B9079" s="20" t="s">
        <v>60122</v>
      </c>
      <c r="C9079" s="21" t="s">
        <v>60123</v>
      </c>
      <c r="D9079" s="21" t="s">
        <v>60124</v>
      </c>
      <c r="E9079" s="21" t="s">
        <v>60125</v>
      </c>
      <c r="F9079" s="21" t="s">
        <v>15060</v>
      </c>
    </row>
    <row r="9080" spans="1:6" ht="32" customHeight="1">
      <c r="A9080" s="19" t="s">
        <v>60126</v>
      </c>
      <c r="B9080" s="20" t="s">
        <v>60127</v>
      </c>
      <c r="C9080" s="21" t="s">
        <v>60128</v>
      </c>
      <c r="D9080" s="21" t="s">
        <v>60129</v>
      </c>
      <c r="E9080" s="21" t="s">
        <v>60130</v>
      </c>
      <c r="F9080" s="21" t="s">
        <v>15060</v>
      </c>
    </row>
    <row r="9081" spans="1:6" ht="32" customHeight="1">
      <c r="A9081" s="19" t="s">
        <v>60131</v>
      </c>
      <c r="B9081" s="20" t="s">
        <v>60132</v>
      </c>
      <c r="C9081" s="21" t="s">
        <v>60133</v>
      </c>
      <c r="D9081" s="21" t="s">
        <v>60134</v>
      </c>
      <c r="E9081" s="21" t="s">
        <v>60135</v>
      </c>
      <c r="F9081" s="21" t="s">
        <v>15060</v>
      </c>
    </row>
    <row r="9082" spans="1:6" ht="32" customHeight="1">
      <c r="A9082" s="19" t="s">
        <v>60136</v>
      </c>
      <c r="B9082" s="20" t="s">
        <v>60137</v>
      </c>
      <c r="C9082" s="21" t="s">
        <v>60138</v>
      </c>
      <c r="D9082" s="21" t="s">
        <v>60139</v>
      </c>
      <c r="E9082" s="21" t="s">
        <v>60140</v>
      </c>
      <c r="F9082" s="21" t="s">
        <v>15060</v>
      </c>
    </row>
    <row r="9083" spans="1:6" ht="32" customHeight="1">
      <c r="A9083" s="19" t="s">
        <v>60141</v>
      </c>
      <c r="B9083" s="20" t="s">
        <v>60142</v>
      </c>
      <c r="C9083" s="21" t="s">
        <v>60143</v>
      </c>
      <c r="D9083" s="21" t="s">
        <v>60144</v>
      </c>
      <c r="E9083" s="21" t="s">
        <v>60145</v>
      </c>
      <c r="F9083" s="21" t="s">
        <v>15060</v>
      </c>
    </row>
    <row r="9084" spans="1:6" ht="32" customHeight="1">
      <c r="A9084" s="19" t="s">
        <v>60146</v>
      </c>
      <c r="B9084" s="20" t="s">
        <v>60147</v>
      </c>
      <c r="C9084" s="21" t="s">
        <v>60148</v>
      </c>
      <c r="D9084" s="21" t="s">
        <v>60149</v>
      </c>
      <c r="E9084" s="21" t="s">
        <v>60150</v>
      </c>
      <c r="F9084" s="21" t="s">
        <v>15060</v>
      </c>
    </row>
    <row r="9085" spans="1:6" ht="32" customHeight="1">
      <c r="A9085" s="19" t="s">
        <v>60151</v>
      </c>
      <c r="B9085" s="20" t="s">
        <v>60152</v>
      </c>
      <c r="C9085" s="21" t="s">
        <v>60153</v>
      </c>
      <c r="D9085" s="21" t="s">
        <v>60154</v>
      </c>
      <c r="E9085" s="21" t="s">
        <v>60155</v>
      </c>
      <c r="F9085" s="21" t="s">
        <v>15060</v>
      </c>
    </row>
    <row r="9086" spans="1:6" ht="32" customHeight="1">
      <c r="A9086" s="19" t="s">
        <v>60156</v>
      </c>
      <c r="B9086" s="20" t="s">
        <v>60157</v>
      </c>
      <c r="C9086" s="21" t="s">
        <v>60158</v>
      </c>
      <c r="D9086" s="21" t="s">
        <v>60159</v>
      </c>
      <c r="E9086" s="21" t="s">
        <v>60160</v>
      </c>
      <c r="F9086" s="21" t="s">
        <v>15060</v>
      </c>
    </row>
    <row r="9087" spans="1:6" ht="32" customHeight="1">
      <c r="A9087" s="19" t="s">
        <v>60161</v>
      </c>
      <c r="B9087" s="20" t="s">
        <v>60162</v>
      </c>
      <c r="C9087" s="21" t="s">
        <v>60163</v>
      </c>
      <c r="D9087" s="21" t="s">
        <v>60164</v>
      </c>
      <c r="E9087" s="21" t="s">
        <v>60165</v>
      </c>
      <c r="F9087" s="21" t="s">
        <v>15060</v>
      </c>
    </row>
    <row r="9088" spans="1:6" ht="32" customHeight="1">
      <c r="A9088" s="19" t="s">
        <v>60166</v>
      </c>
      <c r="B9088" s="20" t="s">
        <v>60167</v>
      </c>
      <c r="C9088" s="21" t="s">
        <v>60168</v>
      </c>
      <c r="D9088" s="21" t="s">
        <v>60169</v>
      </c>
      <c r="E9088" s="21" t="s">
        <v>60170</v>
      </c>
      <c r="F9088" s="21" t="s">
        <v>15060</v>
      </c>
    </row>
    <row r="9089" spans="1:6" ht="32" customHeight="1">
      <c r="A9089" s="19" t="s">
        <v>60171</v>
      </c>
      <c r="B9089" s="20" t="s">
        <v>60172</v>
      </c>
      <c r="C9089" s="21" t="s">
        <v>60173</v>
      </c>
      <c r="D9089" s="21" t="s">
        <v>60174</v>
      </c>
      <c r="E9089" s="21" t="s">
        <v>60175</v>
      </c>
      <c r="F9089" s="21" t="s">
        <v>15060</v>
      </c>
    </row>
    <row r="9090" spans="1:6" ht="32" customHeight="1">
      <c r="A9090" s="19" t="s">
        <v>60176</v>
      </c>
      <c r="B9090" s="20" t="s">
        <v>60177</v>
      </c>
      <c r="C9090" s="21" t="s">
        <v>60178</v>
      </c>
      <c r="D9090" s="21" t="s">
        <v>60179</v>
      </c>
      <c r="E9090" s="21" t="s">
        <v>60180</v>
      </c>
      <c r="F9090" s="21" t="s">
        <v>15060</v>
      </c>
    </row>
    <row r="9091" spans="1:6" ht="32" customHeight="1">
      <c r="A9091" s="19" t="s">
        <v>60181</v>
      </c>
      <c r="B9091" s="20" t="s">
        <v>60182</v>
      </c>
      <c r="C9091" s="21" t="s">
        <v>60183</v>
      </c>
      <c r="D9091" s="21" t="s">
        <v>60184</v>
      </c>
      <c r="E9091" s="21" t="s">
        <v>60185</v>
      </c>
      <c r="F9091" s="21" t="s">
        <v>15060</v>
      </c>
    </row>
    <row r="9092" spans="1:6" ht="32" customHeight="1">
      <c r="A9092" s="19" t="s">
        <v>60186</v>
      </c>
      <c r="B9092" s="20" t="s">
        <v>60187</v>
      </c>
      <c r="C9092" s="21" t="s">
        <v>60188</v>
      </c>
      <c r="D9092" s="21" t="s">
        <v>60189</v>
      </c>
      <c r="E9092" s="21" t="s">
        <v>60190</v>
      </c>
      <c r="F9092" s="21" t="s">
        <v>15060</v>
      </c>
    </row>
    <row r="9093" spans="1:6" ht="32" customHeight="1">
      <c r="A9093" s="19" t="s">
        <v>60191</v>
      </c>
      <c r="B9093" s="20" t="s">
        <v>60192</v>
      </c>
      <c r="C9093" s="21" t="s">
        <v>60193</v>
      </c>
      <c r="D9093" s="21" t="s">
        <v>60194</v>
      </c>
      <c r="E9093" s="21" t="s">
        <v>60195</v>
      </c>
      <c r="F9093" s="21" t="s">
        <v>15060</v>
      </c>
    </row>
    <row r="9094" spans="1:6" ht="32" customHeight="1">
      <c r="A9094" s="19" t="s">
        <v>60196</v>
      </c>
      <c r="B9094" s="20" t="s">
        <v>60197</v>
      </c>
      <c r="C9094" s="21" t="s">
        <v>60198</v>
      </c>
      <c r="D9094" s="21" t="s">
        <v>60199</v>
      </c>
      <c r="E9094" s="21" t="s">
        <v>60200</v>
      </c>
      <c r="F9094" s="21" t="s">
        <v>15060</v>
      </c>
    </row>
    <row r="9095" spans="1:6" ht="32" customHeight="1">
      <c r="A9095" s="19" t="s">
        <v>60201</v>
      </c>
      <c r="B9095" s="20" t="s">
        <v>60202</v>
      </c>
      <c r="C9095" s="21" t="s">
        <v>60203</v>
      </c>
      <c r="D9095" s="21" t="s">
        <v>60204</v>
      </c>
      <c r="E9095" s="21" t="s">
        <v>60205</v>
      </c>
      <c r="F9095" s="21" t="s">
        <v>15060</v>
      </c>
    </row>
    <row r="9096" spans="1:6" ht="32" customHeight="1">
      <c r="A9096" s="19" t="s">
        <v>60206</v>
      </c>
      <c r="B9096" s="20" t="s">
        <v>60207</v>
      </c>
      <c r="C9096" s="21" t="s">
        <v>60208</v>
      </c>
      <c r="D9096" s="21" t="s">
        <v>60209</v>
      </c>
      <c r="E9096" s="21" t="s">
        <v>60210</v>
      </c>
      <c r="F9096" s="21" t="s">
        <v>15060</v>
      </c>
    </row>
    <row r="9097" spans="1:6" ht="32" customHeight="1">
      <c r="A9097" s="19" t="s">
        <v>60211</v>
      </c>
      <c r="B9097" s="20" t="s">
        <v>60212</v>
      </c>
      <c r="C9097" s="21" t="s">
        <v>60213</v>
      </c>
      <c r="D9097" s="21" t="s">
        <v>60214</v>
      </c>
      <c r="E9097" s="21" t="s">
        <v>60215</v>
      </c>
      <c r="F9097" s="21" t="s">
        <v>15060</v>
      </c>
    </row>
    <row r="9098" spans="1:6" ht="32" customHeight="1">
      <c r="A9098" s="19" t="s">
        <v>60216</v>
      </c>
      <c r="B9098" s="20" t="s">
        <v>60217</v>
      </c>
      <c r="C9098" s="21" t="s">
        <v>60218</v>
      </c>
      <c r="D9098" s="21" t="s">
        <v>60219</v>
      </c>
      <c r="E9098" s="21" t="s">
        <v>60220</v>
      </c>
      <c r="F9098" s="21" t="s">
        <v>15060</v>
      </c>
    </row>
    <row r="9099" spans="1:6" ht="32" customHeight="1">
      <c r="A9099" s="19" t="s">
        <v>60221</v>
      </c>
      <c r="B9099" s="20" t="s">
        <v>60222</v>
      </c>
      <c r="C9099" s="21" t="s">
        <v>60223</v>
      </c>
      <c r="D9099" s="21" t="s">
        <v>60224</v>
      </c>
      <c r="E9099" s="21" t="s">
        <v>60225</v>
      </c>
      <c r="F9099" s="21" t="s">
        <v>15060</v>
      </c>
    </row>
    <row r="9100" spans="1:6" ht="32" customHeight="1">
      <c r="A9100" s="19" t="s">
        <v>60226</v>
      </c>
      <c r="B9100" s="20" t="s">
        <v>60227</v>
      </c>
      <c r="C9100" s="21" t="s">
        <v>60228</v>
      </c>
      <c r="D9100" s="21" t="s">
        <v>60229</v>
      </c>
      <c r="E9100" s="21" t="s">
        <v>60230</v>
      </c>
      <c r="F9100" s="21" t="s">
        <v>15060</v>
      </c>
    </row>
    <row r="9101" spans="1:6" ht="32" customHeight="1">
      <c r="A9101" s="19" t="s">
        <v>60231</v>
      </c>
      <c r="B9101" s="20" t="s">
        <v>60232</v>
      </c>
      <c r="C9101" s="21" t="s">
        <v>60233</v>
      </c>
      <c r="D9101" s="21" t="s">
        <v>60234</v>
      </c>
      <c r="E9101" s="21" t="s">
        <v>60235</v>
      </c>
      <c r="F9101" s="21" t="s">
        <v>15060</v>
      </c>
    </row>
    <row r="9102" spans="1:6" ht="32" customHeight="1">
      <c r="A9102" s="19" t="s">
        <v>60236</v>
      </c>
      <c r="B9102" s="20" t="s">
        <v>60237</v>
      </c>
      <c r="C9102" s="21" t="s">
        <v>60238</v>
      </c>
      <c r="D9102" s="21" t="s">
        <v>60239</v>
      </c>
      <c r="E9102" s="21" t="s">
        <v>60240</v>
      </c>
      <c r="F9102" s="21" t="s">
        <v>15060</v>
      </c>
    </row>
    <row r="9103" spans="1:6" ht="32" customHeight="1">
      <c r="A9103" s="19" t="s">
        <v>60241</v>
      </c>
      <c r="B9103" s="20" t="s">
        <v>60242</v>
      </c>
      <c r="C9103" s="21" t="s">
        <v>60243</v>
      </c>
      <c r="D9103" s="21" t="s">
        <v>60244</v>
      </c>
      <c r="E9103" s="21" t="s">
        <v>60245</v>
      </c>
      <c r="F9103" s="21" t="s">
        <v>15060</v>
      </c>
    </row>
    <row r="9104" spans="1:6" ht="32" customHeight="1">
      <c r="A9104" s="19" t="s">
        <v>60246</v>
      </c>
      <c r="B9104" s="20" t="s">
        <v>60247</v>
      </c>
      <c r="C9104" s="21" t="s">
        <v>60248</v>
      </c>
      <c r="D9104" s="21" t="s">
        <v>60249</v>
      </c>
      <c r="E9104" s="21" t="s">
        <v>60250</v>
      </c>
      <c r="F9104" s="21" t="s">
        <v>15060</v>
      </c>
    </row>
    <row r="9105" spans="1:6" ht="32" customHeight="1">
      <c r="A9105" s="19" t="s">
        <v>60251</v>
      </c>
      <c r="B9105" s="20" t="s">
        <v>60252</v>
      </c>
      <c r="C9105" s="21" t="s">
        <v>60253</v>
      </c>
      <c r="D9105" s="21" t="s">
        <v>60254</v>
      </c>
      <c r="E9105" s="21" t="s">
        <v>60255</v>
      </c>
      <c r="F9105" s="21" t="s">
        <v>15060</v>
      </c>
    </row>
    <row r="9106" spans="1:6" ht="32" customHeight="1">
      <c r="A9106" s="19" t="s">
        <v>60256</v>
      </c>
      <c r="B9106" s="20" t="s">
        <v>60257</v>
      </c>
      <c r="C9106" s="21" t="s">
        <v>60258</v>
      </c>
      <c r="D9106" s="21" t="s">
        <v>60259</v>
      </c>
      <c r="E9106" s="21" t="s">
        <v>60260</v>
      </c>
      <c r="F9106" s="21" t="s">
        <v>15060</v>
      </c>
    </row>
    <row r="9107" spans="1:6" ht="32" customHeight="1">
      <c r="A9107" s="19" t="s">
        <v>60261</v>
      </c>
      <c r="B9107" s="20" t="s">
        <v>60262</v>
      </c>
      <c r="C9107" s="21" t="s">
        <v>60263</v>
      </c>
      <c r="D9107" s="21" t="s">
        <v>60264</v>
      </c>
      <c r="E9107" s="21" t="s">
        <v>60265</v>
      </c>
      <c r="F9107" s="21" t="s">
        <v>15060</v>
      </c>
    </row>
    <row r="9108" spans="1:6" ht="32" customHeight="1">
      <c r="A9108" s="19" t="s">
        <v>60266</v>
      </c>
      <c r="B9108" s="20" t="s">
        <v>60267</v>
      </c>
      <c r="C9108" s="21" t="s">
        <v>60268</v>
      </c>
      <c r="D9108" s="21" t="s">
        <v>60269</v>
      </c>
      <c r="E9108" s="21" t="s">
        <v>60270</v>
      </c>
      <c r="F9108" s="21" t="s">
        <v>15060</v>
      </c>
    </row>
    <row r="9109" spans="1:6" ht="32" customHeight="1">
      <c r="A9109" s="19" t="s">
        <v>60271</v>
      </c>
      <c r="B9109" s="20" t="s">
        <v>60272</v>
      </c>
      <c r="C9109" s="21" t="s">
        <v>60273</v>
      </c>
      <c r="D9109" s="21" t="s">
        <v>60274</v>
      </c>
      <c r="E9109" s="21" t="s">
        <v>60275</v>
      </c>
      <c r="F9109" s="21" t="s">
        <v>15060</v>
      </c>
    </row>
    <row r="9110" spans="1:6" ht="32" customHeight="1">
      <c r="A9110" s="19" t="s">
        <v>60276</v>
      </c>
      <c r="B9110" s="20" t="s">
        <v>60277</v>
      </c>
      <c r="C9110" s="21" t="s">
        <v>60278</v>
      </c>
      <c r="D9110" s="21" t="s">
        <v>60279</v>
      </c>
      <c r="E9110" s="21" t="s">
        <v>60280</v>
      </c>
      <c r="F9110" s="21" t="s">
        <v>15060</v>
      </c>
    </row>
    <row r="9111" spans="1:6" ht="32" customHeight="1">
      <c r="A9111" s="19" t="s">
        <v>60281</v>
      </c>
      <c r="B9111" s="20" t="s">
        <v>60282</v>
      </c>
      <c r="C9111" s="21" t="s">
        <v>60283</v>
      </c>
      <c r="D9111" s="21" t="s">
        <v>60284</v>
      </c>
      <c r="E9111" s="21" t="s">
        <v>60285</v>
      </c>
      <c r="F9111" s="21" t="s">
        <v>15060</v>
      </c>
    </row>
    <row r="9112" spans="1:6" ht="32" customHeight="1">
      <c r="A9112" s="19" t="s">
        <v>60286</v>
      </c>
      <c r="B9112" s="20" t="s">
        <v>60287</v>
      </c>
      <c r="C9112" s="21" t="s">
        <v>60288</v>
      </c>
      <c r="D9112" s="21" t="s">
        <v>60289</v>
      </c>
      <c r="E9112" s="22">
        <v>100</v>
      </c>
      <c r="F9112" s="21" t="s">
        <v>15060</v>
      </c>
    </row>
    <row r="9113" spans="1:6" ht="32" customHeight="1">
      <c r="A9113" s="19" t="s">
        <v>60290</v>
      </c>
      <c r="B9113" s="20" t="s">
        <v>60291</v>
      </c>
      <c r="C9113" s="21" t="s">
        <v>60292</v>
      </c>
      <c r="D9113" s="21" t="s">
        <v>60293</v>
      </c>
      <c r="E9113" s="21" t="s">
        <v>60294</v>
      </c>
      <c r="F9113" s="21" t="s">
        <v>15060</v>
      </c>
    </row>
    <row r="9114" spans="1:6" ht="32" customHeight="1">
      <c r="A9114" s="19" t="s">
        <v>60295</v>
      </c>
      <c r="B9114" s="20" t="s">
        <v>60296</v>
      </c>
      <c r="C9114" s="21" t="s">
        <v>60297</v>
      </c>
      <c r="D9114" s="21" t="s">
        <v>60298</v>
      </c>
      <c r="E9114" s="21" t="s">
        <v>60299</v>
      </c>
      <c r="F9114" s="21" t="s">
        <v>15060</v>
      </c>
    </row>
    <row r="9115" spans="1:6" ht="32" customHeight="1">
      <c r="A9115" s="19" t="s">
        <v>60300</v>
      </c>
      <c r="B9115" s="20" t="s">
        <v>60301</v>
      </c>
      <c r="C9115" s="21" t="s">
        <v>60302</v>
      </c>
      <c r="D9115" s="21" t="s">
        <v>60303</v>
      </c>
      <c r="E9115" s="21" t="s">
        <v>60304</v>
      </c>
      <c r="F9115" s="21" t="s">
        <v>15060</v>
      </c>
    </row>
    <row r="9116" spans="1:6" ht="32" customHeight="1">
      <c r="A9116" s="19" t="s">
        <v>60305</v>
      </c>
      <c r="B9116" s="20" t="s">
        <v>60306</v>
      </c>
      <c r="C9116" s="21" t="s">
        <v>60307</v>
      </c>
      <c r="D9116" s="21" t="s">
        <v>60308</v>
      </c>
      <c r="E9116" s="21" t="s">
        <v>60309</v>
      </c>
      <c r="F9116" s="21" t="s">
        <v>15060</v>
      </c>
    </row>
    <row r="9117" spans="1:6" ht="32" customHeight="1">
      <c r="A9117" s="19" t="s">
        <v>60310</v>
      </c>
      <c r="B9117" s="20" t="s">
        <v>60311</v>
      </c>
      <c r="C9117" s="21" t="s">
        <v>60312</v>
      </c>
      <c r="D9117" s="21" t="s">
        <v>60313</v>
      </c>
      <c r="E9117" s="21" t="s">
        <v>60314</v>
      </c>
      <c r="F9117" s="21" t="s">
        <v>15060</v>
      </c>
    </row>
    <row r="9118" spans="1:6" ht="32" customHeight="1">
      <c r="A9118" s="19" t="s">
        <v>60315</v>
      </c>
      <c r="B9118" s="20" t="s">
        <v>60316</v>
      </c>
      <c r="C9118" s="21" t="s">
        <v>60317</v>
      </c>
      <c r="D9118" s="21" t="s">
        <v>60318</v>
      </c>
      <c r="E9118" s="21" t="s">
        <v>60319</v>
      </c>
      <c r="F9118" s="21" t="s">
        <v>15060</v>
      </c>
    </row>
    <row r="9119" spans="1:6" ht="32" customHeight="1">
      <c r="A9119" s="19" t="s">
        <v>60320</v>
      </c>
      <c r="B9119" s="20" t="s">
        <v>60321</v>
      </c>
      <c r="C9119" s="21" t="s">
        <v>60322</v>
      </c>
      <c r="D9119" s="21" t="s">
        <v>60323</v>
      </c>
      <c r="E9119" s="21" t="s">
        <v>60324</v>
      </c>
      <c r="F9119" s="21" t="s">
        <v>15060</v>
      </c>
    </row>
    <row r="9120" spans="1:6" ht="32" customHeight="1">
      <c r="A9120" s="19" t="s">
        <v>60325</v>
      </c>
      <c r="B9120" s="20" t="s">
        <v>60326</v>
      </c>
      <c r="C9120" s="21" t="s">
        <v>60327</v>
      </c>
      <c r="D9120" s="21" t="s">
        <v>60328</v>
      </c>
      <c r="E9120" s="21" t="s">
        <v>60329</v>
      </c>
      <c r="F9120" s="21" t="s">
        <v>15060</v>
      </c>
    </row>
    <row r="9121" spans="1:6" ht="32" customHeight="1">
      <c r="A9121" s="19" t="s">
        <v>60330</v>
      </c>
      <c r="B9121" s="20" t="s">
        <v>60331</v>
      </c>
      <c r="C9121" s="21" t="s">
        <v>60332</v>
      </c>
      <c r="D9121" s="21" t="s">
        <v>60333</v>
      </c>
      <c r="E9121" s="21" t="s">
        <v>60334</v>
      </c>
      <c r="F9121" s="21" t="s">
        <v>15060</v>
      </c>
    </row>
    <row r="9122" spans="1:6" ht="32" customHeight="1">
      <c r="A9122" s="19" t="s">
        <v>60335</v>
      </c>
      <c r="B9122" s="20" t="s">
        <v>60336</v>
      </c>
      <c r="C9122" s="21" t="s">
        <v>60337</v>
      </c>
      <c r="D9122" s="21" t="s">
        <v>60338</v>
      </c>
      <c r="E9122" s="21" t="s">
        <v>60339</v>
      </c>
      <c r="F9122" s="21" t="s">
        <v>15060</v>
      </c>
    </row>
    <row r="9123" spans="1:6" ht="32" customHeight="1">
      <c r="A9123" s="19" t="s">
        <v>60340</v>
      </c>
      <c r="B9123" s="20" t="s">
        <v>60341</v>
      </c>
      <c r="C9123" s="21" t="s">
        <v>60342</v>
      </c>
      <c r="D9123" s="21" t="s">
        <v>60343</v>
      </c>
      <c r="E9123" s="21" t="s">
        <v>60344</v>
      </c>
      <c r="F9123" s="21" t="s">
        <v>15060</v>
      </c>
    </row>
    <row r="9124" spans="1:6" ht="32" customHeight="1">
      <c r="A9124" s="19" t="s">
        <v>60345</v>
      </c>
      <c r="B9124" s="20" t="s">
        <v>60346</v>
      </c>
      <c r="C9124" s="21" t="s">
        <v>60347</v>
      </c>
      <c r="D9124" s="21" t="s">
        <v>60348</v>
      </c>
      <c r="E9124" s="21" t="s">
        <v>60349</v>
      </c>
      <c r="F9124" s="21" t="s">
        <v>15060</v>
      </c>
    </row>
    <row r="9125" spans="1:6" ht="32" customHeight="1">
      <c r="A9125" s="19" t="s">
        <v>60350</v>
      </c>
      <c r="B9125" s="20" t="s">
        <v>60351</v>
      </c>
      <c r="C9125" s="21" t="s">
        <v>60352</v>
      </c>
      <c r="D9125" s="21" t="s">
        <v>60353</v>
      </c>
      <c r="E9125" s="21" t="s">
        <v>60354</v>
      </c>
      <c r="F9125" s="21" t="s">
        <v>15060</v>
      </c>
    </row>
    <row r="9126" spans="1:6" ht="32" customHeight="1">
      <c r="A9126" s="19" t="s">
        <v>60355</v>
      </c>
      <c r="B9126" s="20" t="s">
        <v>60356</v>
      </c>
      <c r="C9126" s="21" t="s">
        <v>60357</v>
      </c>
      <c r="D9126" s="21" t="s">
        <v>60358</v>
      </c>
      <c r="E9126" s="21" t="s">
        <v>60359</v>
      </c>
      <c r="F9126" s="21" t="s">
        <v>15060</v>
      </c>
    </row>
    <row r="9127" spans="1:6" ht="32" customHeight="1">
      <c r="A9127" s="19" t="s">
        <v>60360</v>
      </c>
      <c r="B9127" s="20" t="s">
        <v>60361</v>
      </c>
      <c r="C9127" s="21" t="s">
        <v>60362</v>
      </c>
      <c r="D9127" s="21" t="s">
        <v>60363</v>
      </c>
      <c r="E9127" s="21" t="s">
        <v>60364</v>
      </c>
      <c r="F9127" s="21" t="s">
        <v>15060</v>
      </c>
    </row>
    <row r="9128" spans="1:6" ht="32" customHeight="1">
      <c r="A9128" s="19" t="s">
        <v>60365</v>
      </c>
      <c r="B9128" s="20" t="s">
        <v>60366</v>
      </c>
      <c r="C9128" s="21" t="s">
        <v>60367</v>
      </c>
      <c r="D9128" s="21" t="s">
        <v>60368</v>
      </c>
      <c r="E9128" s="21" t="s">
        <v>60369</v>
      </c>
      <c r="F9128" s="21" t="s">
        <v>15060</v>
      </c>
    </row>
    <row r="9129" spans="1:6" ht="32" customHeight="1">
      <c r="A9129" s="19" t="s">
        <v>60370</v>
      </c>
      <c r="B9129" s="20" t="s">
        <v>60371</v>
      </c>
      <c r="C9129" s="21" t="s">
        <v>60372</v>
      </c>
      <c r="D9129" s="21" t="s">
        <v>60373</v>
      </c>
      <c r="E9129" s="21" t="s">
        <v>60374</v>
      </c>
      <c r="F9129" s="21" t="s">
        <v>15060</v>
      </c>
    </row>
    <row r="9130" spans="1:6" ht="32" customHeight="1">
      <c r="A9130" s="19" t="s">
        <v>60375</v>
      </c>
      <c r="B9130" s="20" t="s">
        <v>60376</v>
      </c>
      <c r="C9130" s="21" t="s">
        <v>60377</v>
      </c>
      <c r="D9130" s="21" t="s">
        <v>60378</v>
      </c>
      <c r="E9130" s="21" t="s">
        <v>60379</v>
      </c>
      <c r="F9130" s="21" t="s">
        <v>15060</v>
      </c>
    </row>
    <row r="9131" spans="1:6" ht="32" customHeight="1">
      <c r="A9131" s="19" t="s">
        <v>60380</v>
      </c>
      <c r="B9131" s="20" t="s">
        <v>60381</v>
      </c>
      <c r="C9131" s="21" t="s">
        <v>60382</v>
      </c>
      <c r="D9131" s="21" t="s">
        <v>60383</v>
      </c>
      <c r="E9131" s="21" t="s">
        <v>60384</v>
      </c>
      <c r="F9131" s="21" t="s">
        <v>15060</v>
      </c>
    </row>
    <row r="9132" spans="1:6" ht="32" customHeight="1">
      <c r="A9132" s="19" t="s">
        <v>60385</v>
      </c>
      <c r="B9132" s="20" t="s">
        <v>60386</v>
      </c>
      <c r="C9132" s="21" t="s">
        <v>60387</v>
      </c>
      <c r="D9132" s="21" t="s">
        <v>60388</v>
      </c>
      <c r="E9132" s="21" t="s">
        <v>60389</v>
      </c>
      <c r="F9132" s="21" t="s">
        <v>15060</v>
      </c>
    </row>
    <row r="9133" spans="1:6" ht="32" customHeight="1">
      <c r="A9133" s="19" t="s">
        <v>60390</v>
      </c>
      <c r="B9133" s="20" t="s">
        <v>60391</v>
      </c>
      <c r="C9133" s="21" t="s">
        <v>60392</v>
      </c>
      <c r="D9133" s="21" t="s">
        <v>60393</v>
      </c>
      <c r="E9133" s="21" t="s">
        <v>60394</v>
      </c>
      <c r="F9133" s="21" t="s">
        <v>15060</v>
      </c>
    </row>
    <row r="9134" spans="1:6" ht="32" customHeight="1">
      <c r="A9134" s="19" t="s">
        <v>60395</v>
      </c>
      <c r="B9134" s="20" t="s">
        <v>60396</v>
      </c>
      <c r="C9134" s="21" t="s">
        <v>60397</v>
      </c>
      <c r="D9134" s="21" t="s">
        <v>60398</v>
      </c>
      <c r="E9134" s="21" t="s">
        <v>60399</v>
      </c>
      <c r="F9134" s="21" t="s">
        <v>15060</v>
      </c>
    </row>
    <row r="9135" spans="1:6" ht="32" customHeight="1">
      <c r="A9135" s="19" t="s">
        <v>60400</v>
      </c>
      <c r="B9135" s="20" t="s">
        <v>60401</v>
      </c>
      <c r="C9135" s="21" t="s">
        <v>60402</v>
      </c>
      <c r="D9135" s="21" t="s">
        <v>60403</v>
      </c>
      <c r="E9135" s="21" t="s">
        <v>60404</v>
      </c>
      <c r="F9135" s="21" t="s">
        <v>15060</v>
      </c>
    </row>
    <row r="9136" spans="1:6" ht="32" customHeight="1">
      <c r="A9136" s="19" t="s">
        <v>60405</v>
      </c>
      <c r="B9136" s="20" t="s">
        <v>60406</v>
      </c>
      <c r="C9136" s="21" t="s">
        <v>60407</v>
      </c>
      <c r="D9136" s="21" t="s">
        <v>60408</v>
      </c>
      <c r="E9136" s="21" t="s">
        <v>60409</v>
      </c>
      <c r="F9136" s="21" t="s">
        <v>15060</v>
      </c>
    </row>
    <row r="9137" spans="1:6" ht="32" customHeight="1">
      <c r="A9137" s="19" t="s">
        <v>60410</v>
      </c>
      <c r="B9137" s="20" t="s">
        <v>60411</v>
      </c>
      <c r="C9137" s="21" t="s">
        <v>60412</v>
      </c>
      <c r="D9137" s="21" t="s">
        <v>60413</v>
      </c>
      <c r="E9137" s="21" t="s">
        <v>60414</v>
      </c>
      <c r="F9137" s="21" t="s">
        <v>15060</v>
      </c>
    </row>
    <row r="9138" spans="1:6" ht="32" customHeight="1">
      <c r="A9138" s="19" t="s">
        <v>60415</v>
      </c>
      <c r="B9138" s="20" t="s">
        <v>60416</v>
      </c>
      <c r="C9138" s="21" t="s">
        <v>60417</v>
      </c>
      <c r="D9138" s="21" t="s">
        <v>60418</v>
      </c>
      <c r="E9138" s="21" t="s">
        <v>60419</v>
      </c>
      <c r="F9138" s="21" t="s">
        <v>15060</v>
      </c>
    </row>
    <row r="9139" spans="1:6" ht="32" customHeight="1">
      <c r="A9139" s="19" t="s">
        <v>60420</v>
      </c>
      <c r="B9139" s="20" t="s">
        <v>60421</v>
      </c>
      <c r="C9139" s="21" t="s">
        <v>60422</v>
      </c>
      <c r="D9139" s="21" t="s">
        <v>60423</v>
      </c>
      <c r="E9139" s="21" t="s">
        <v>60424</v>
      </c>
      <c r="F9139" s="21" t="s">
        <v>15060</v>
      </c>
    </row>
    <row r="9140" spans="1:6" ht="32" customHeight="1">
      <c r="A9140" s="19" t="s">
        <v>60425</v>
      </c>
      <c r="B9140" s="20" t="s">
        <v>60426</v>
      </c>
      <c r="C9140" s="21" t="s">
        <v>60427</v>
      </c>
      <c r="D9140" s="21" t="s">
        <v>60428</v>
      </c>
      <c r="E9140" s="22">
        <v>100</v>
      </c>
      <c r="F9140" s="21" t="s">
        <v>15060</v>
      </c>
    </row>
    <row r="9141" spans="1:6" ht="32" customHeight="1">
      <c r="A9141" s="19" t="s">
        <v>60429</v>
      </c>
      <c r="B9141" s="20" t="s">
        <v>60430</v>
      </c>
      <c r="C9141" s="21" t="s">
        <v>60431</v>
      </c>
      <c r="D9141" s="21" t="s">
        <v>60432</v>
      </c>
      <c r="E9141" s="21" t="s">
        <v>60433</v>
      </c>
      <c r="F9141" s="21" t="s">
        <v>15060</v>
      </c>
    </row>
    <row r="9142" spans="1:6" ht="32" customHeight="1">
      <c r="A9142" s="19" t="s">
        <v>60434</v>
      </c>
      <c r="B9142" s="20" t="s">
        <v>60435</v>
      </c>
      <c r="C9142" s="21" t="s">
        <v>60436</v>
      </c>
      <c r="D9142" s="21" t="s">
        <v>60437</v>
      </c>
      <c r="E9142" s="21" t="s">
        <v>60438</v>
      </c>
      <c r="F9142" s="21" t="s">
        <v>15060</v>
      </c>
    </row>
    <row r="9143" spans="1:6" ht="32" customHeight="1">
      <c r="A9143" s="19" t="s">
        <v>60439</v>
      </c>
      <c r="B9143" s="20" t="s">
        <v>60440</v>
      </c>
      <c r="C9143" s="21" t="s">
        <v>60441</v>
      </c>
      <c r="D9143" s="21" t="s">
        <v>60442</v>
      </c>
      <c r="E9143" s="21" t="s">
        <v>60443</v>
      </c>
      <c r="F9143" s="21" t="s">
        <v>15060</v>
      </c>
    </row>
    <row r="9144" spans="1:6" ht="32" customHeight="1">
      <c r="A9144" s="19" t="s">
        <v>60444</v>
      </c>
      <c r="B9144" s="20" t="s">
        <v>60445</v>
      </c>
      <c r="C9144" s="21" t="s">
        <v>60446</v>
      </c>
      <c r="D9144" s="21" t="s">
        <v>60447</v>
      </c>
      <c r="E9144" s="21" t="s">
        <v>60448</v>
      </c>
      <c r="F9144" s="21" t="s">
        <v>15060</v>
      </c>
    </row>
    <row r="9145" spans="1:6" ht="32" customHeight="1">
      <c r="A9145" s="19" t="s">
        <v>60449</v>
      </c>
      <c r="B9145" s="20" t="s">
        <v>60450</v>
      </c>
      <c r="C9145" s="21" t="s">
        <v>60451</v>
      </c>
      <c r="D9145" s="21" t="s">
        <v>60452</v>
      </c>
      <c r="E9145" s="21" t="s">
        <v>60453</v>
      </c>
      <c r="F9145" s="21" t="s">
        <v>15060</v>
      </c>
    </row>
    <row r="9146" spans="1:6" ht="32" customHeight="1">
      <c r="A9146" s="19" t="s">
        <v>60454</v>
      </c>
      <c r="B9146" s="20" t="s">
        <v>60455</v>
      </c>
      <c r="C9146" s="21" t="s">
        <v>60456</v>
      </c>
      <c r="D9146" s="21" t="s">
        <v>60457</v>
      </c>
      <c r="E9146" s="21" t="s">
        <v>60458</v>
      </c>
      <c r="F9146" s="21" t="s">
        <v>15060</v>
      </c>
    </row>
    <row r="9147" spans="1:6" ht="32" customHeight="1">
      <c r="A9147" s="19" t="s">
        <v>60459</v>
      </c>
      <c r="B9147" s="20" t="s">
        <v>60460</v>
      </c>
      <c r="C9147" s="21" t="s">
        <v>60461</v>
      </c>
      <c r="D9147" s="21" t="s">
        <v>60462</v>
      </c>
      <c r="E9147" s="21" t="s">
        <v>60463</v>
      </c>
      <c r="F9147" s="21" t="s">
        <v>15060</v>
      </c>
    </row>
    <row r="9148" spans="1:6" ht="32" customHeight="1">
      <c r="A9148" s="19" t="s">
        <v>60464</v>
      </c>
      <c r="B9148" s="20" t="s">
        <v>60465</v>
      </c>
      <c r="C9148" s="21" t="s">
        <v>60466</v>
      </c>
      <c r="D9148" s="21" t="s">
        <v>60467</v>
      </c>
      <c r="E9148" s="21" t="s">
        <v>60468</v>
      </c>
      <c r="F9148" s="21" t="s">
        <v>15060</v>
      </c>
    </row>
    <row r="9149" spans="1:6" ht="32" customHeight="1">
      <c r="A9149" s="19" t="s">
        <v>60469</v>
      </c>
      <c r="B9149" s="20" t="s">
        <v>60470</v>
      </c>
      <c r="C9149" s="21" t="s">
        <v>60471</v>
      </c>
      <c r="D9149" s="21" t="s">
        <v>60472</v>
      </c>
      <c r="E9149" s="21" t="s">
        <v>60473</v>
      </c>
      <c r="F9149" s="21" t="s">
        <v>15060</v>
      </c>
    </row>
    <row r="9150" spans="1:6" ht="32" customHeight="1">
      <c r="A9150" s="19" t="s">
        <v>60474</v>
      </c>
      <c r="B9150" s="20" t="s">
        <v>60475</v>
      </c>
      <c r="C9150" s="21" t="s">
        <v>60476</v>
      </c>
      <c r="D9150" s="21" t="s">
        <v>60477</v>
      </c>
      <c r="E9150" s="21" t="s">
        <v>60478</v>
      </c>
      <c r="F9150" s="21" t="s">
        <v>15060</v>
      </c>
    </row>
    <row r="9151" spans="1:6" ht="32" customHeight="1">
      <c r="A9151" s="19" t="s">
        <v>60479</v>
      </c>
      <c r="B9151" s="20" t="s">
        <v>60480</v>
      </c>
      <c r="C9151" s="21" t="s">
        <v>60481</v>
      </c>
      <c r="D9151" s="21" t="s">
        <v>60482</v>
      </c>
      <c r="E9151" s="21" t="s">
        <v>60483</v>
      </c>
      <c r="F9151" s="21" t="s">
        <v>15060</v>
      </c>
    </row>
    <row r="9152" spans="1:6" ht="32" customHeight="1">
      <c r="A9152" s="19" t="s">
        <v>60484</v>
      </c>
      <c r="B9152" s="20" t="s">
        <v>60485</v>
      </c>
      <c r="C9152" s="21" t="s">
        <v>60486</v>
      </c>
      <c r="D9152" s="21" t="s">
        <v>60487</v>
      </c>
      <c r="E9152" s="21" t="s">
        <v>60488</v>
      </c>
      <c r="F9152" s="21" t="s">
        <v>15060</v>
      </c>
    </row>
    <row r="9153" spans="1:6" ht="32" customHeight="1">
      <c r="A9153" s="19" t="s">
        <v>60489</v>
      </c>
      <c r="B9153" s="20" t="s">
        <v>60490</v>
      </c>
      <c r="C9153" s="21" t="s">
        <v>60491</v>
      </c>
      <c r="D9153" s="21" t="s">
        <v>60492</v>
      </c>
      <c r="E9153" s="21" t="s">
        <v>60493</v>
      </c>
      <c r="F9153" s="21" t="s">
        <v>15060</v>
      </c>
    </row>
    <row r="9154" spans="1:6" ht="32" customHeight="1">
      <c r="A9154" s="19" t="s">
        <v>60494</v>
      </c>
      <c r="B9154" s="20" t="s">
        <v>60495</v>
      </c>
      <c r="C9154" s="21" t="s">
        <v>60496</v>
      </c>
      <c r="D9154" s="21" t="s">
        <v>60497</v>
      </c>
      <c r="E9154" s="21" t="s">
        <v>60498</v>
      </c>
      <c r="F9154" s="21" t="s">
        <v>15060</v>
      </c>
    </row>
    <row r="9155" spans="1:6" ht="32" customHeight="1">
      <c r="A9155" s="19" t="s">
        <v>60499</v>
      </c>
      <c r="B9155" s="20" t="s">
        <v>60500</v>
      </c>
      <c r="C9155" s="21" t="s">
        <v>60501</v>
      </c>
      <c r="D9155" s="21" t="s">
        <v>60502</v>
      </c>
      <c r="E9155" s="21" t="s">
        <v>60503</v>
      </c>
      <c r="F9155" s="21" t="s">
        <v>15060</v>
      </c>
    </row>
    <row r="9156" spans="1:6" ht="32" customHeight="1">
      <c r="A9156" s="19" t="s">
        <v>60504</v>
      </c>
      <c r="B9156" s="20" t="s">
        <v>60505</v>
      </c>
      <c r="C9156" s="21" t="s">
        <v>60506</v>
      </c>
      <c r="D9156" s="21" t="s">
        <v>60507</v>
      </c>
      <c r="E9156" s="21" t="s">
        <v>60508</v>
      </c>
      <c r="F9156" s="21" t="s">
        <v>15060</v>
      </c>
    </row>
    <row r="9157" spans="1:6" ht="32" customHeight="1">
      <c r="A9157" s="19" t="s">
        <v>60509</v>
      </c>
      <c r="B9157" s="20" t="s">
        <v>60510</v>
      </c>
      <c r="C9157" s="21" t="s">
        <v>60511</v>
      </c>
      <c r="D9157" s="21" t="s">
        <v>60512</v>
      </c>
      <c r="E9157" s="21" t="s">
        <v>60513</v>
      </c>
      <c r="F9157" s="21" t="s">
        <v>15060</v>
      </c>
    </row>
    <row r="9158" spans="1:6" ht="32" customHeight="1">
      <c r="A9158" s="19" t="s">
        <v>60514</v>
      </c>
      <c r="B9158" s="20" t="s">
        <v>60515</v>
      </c>
      <c r="C9158" s="21" t="s">
        <v>60516</v>
      </c>
      <c r="D9158" s="21" t="s">
        <v>60517</v>
      </c>
      <c r="E9158" s="21" t="s">
        <v>60518</v>
      </c>
      <c r="F9158" s="21" t="s">
        <v>15060</v>
      </c>
    </row>
    <row r="9159" spans="1:6" ht="32" customHeight="1">
      <c r="A9159" s="19" t="s">
        <v>60519</v>
      </c>
      <c r="B9159" s="20" t="s">
        <v>60520</v>
      </c>
      <c r="C9159" s="21" t="s">
        <v>60521</v>
      </c>
      <c r="D9159" s="21" t="s">
        <v>60522</v>
      </c>
      <c r="E9159" s="21" t="s">
        <v>60523</v>
      </c>
      <c r="F9159" s="21" t="s">
        <v>15060</v>
      </c>
    </row>
    <row r="9160" spans="1:6" ht="32" customHeight="1">
      <c r="A9160" s="19" t="s">
        <v>60524</v>
      </c>
      <c r="B9160" s="20" t="s">
        <v>60525</v>
      </c>
      <c r="C9160" s="21" t="s">
        <v>60526</v>
      </c>
      <c r="D9160" s="21" t="s">
        <v>60527</v>
      </c>
      <c r="E9160" s="21" t="s">
        <v>60528</v>
      </c>
      <c r="F9160" s="21" t="s">
        <v>15060</v>
      </c>
    </row>
    <row r="9161" spans="1:6" ht="32" customHeight="1">
      <c r="A9161" s="19" t="s">
        <v>60529</v>
      </c>
      <c r="B9161" s="20" t="s">
        <v>60530</v>
      </c>
      <c r="C9161" s="21" t="s">
        <v>60531</v>
      </c>
      <c r="D9161" s="21" t="s">
        <v>60532</v>
      </c>
      <c r="E9161" s="21" t="s">
        <v>60533</v>
      </c>
      <c r="F9161" s="21" t="s">
        <v>15060</v>
      </c>
    </row>
    <row r="9162" spans="1:6" ht="32" customHeight="1">
      <c r="A9162" s="19" t="s">
        <v>60534</v>
      </c>
      <c r="B9162" s="20" t="s">
        <v>60535</v>
      </c>
      <c r="C9162" s="21" t="s">
        <v>60536</v>
      </c>
      <c r="D9162" s="21" t="s">
        <v>60537</v>
      </c>
      <c r="E9162" s="21" t="s">
        <v>60538</v>
      </c>
      <c r="F9162" s="21" t="s">
        <v>15060</v>
      </c>
    </row>
    <row r="9163" spans="1:6" ht="32" customHeight="1">
      <c r="A9163" s="19" t="s">
        <v>60539</v>
      </c>
      <c r="B9163" s="20" t="s">
        <v>60540</v>
      </c>
      <c r="C9163" s="21" t="s">
        <v>60541</v>
      </c>
      <c r="D9163" s="21" t="s">
        <v>60542</v>
      </c>
      <c r="E9163" s="21" t="s">
        <v>60543</v>
      </c>
      <c r="F9163" s="21" t="s">
        <v>15060</v>
      </c>
    </row>
    <row r="9164" spans="1:6" ht="32" customHeight="1">
      <c r="A9164" s="19" t="s">
        <v>60544</v>
      </c>
      <c r="B9164" s="20" t="s">
        <v>60545</v>
      </c>
      <c r="C9164" s="21" t="s">
        <v>60546</v>
      </c>
      <c r="D9164" s="21" t="s">
        <v>60547</v>
      </c>
      <c r="E9164" s="21" t="s">
        <v>60548</v>
      </c>
      <c r="F9164" s="21" t="s">
        <v>15060</v>
      </c>
    </row>
    <row r="9165" spans="1:6" ht="32" customHeight="1">
      <c r="A9165" s="19" t="s">
        <v>60549</v>
      </c>
      <c r="B9165" s="20" t="s">
        <v>60550</v>
      </c>
      <c r="C9165" s="21" t="s">
        <v>60551</v>
      </c>
      <c r="D9165" s="21" t="s">
        <v>60552</v>
      </c>
      <c r="E9165" s="21" t="s">
        <v>60553</v>
      </c>
      <c r="F9165" s="21" t="s">
        <v>15060</v>
      </c>
    </row>
    <row r="9166" spans="1:6" ht="32" customHeight="1">
      <c r="A9166" s="19" t="s">
        <v>60554</v>
      </c>
      <c r="B9166" s="20" t="s">
        <v>60555</v>
      </c>
      <c r="C9166" s="21" t="s">
        <v>60556</v>
      </c>
      <c r="D9166" s="21" t="s">
        <v>60557</v>
      </c>
      <c r="E9166" s="21" t="s">
        <v>60558</v>
      </c>
      <c r="F9166" s="21" t="s">
        <v>15060</v>
      </c>
    </row>
    <row r="9167" spans="1:6" ht="32" customHeight="1">
      <c r="A9167" s="19" t="s">
        <v>60559</v>
      </c>
      <c r="B9167" s="20" t="s">
        <v>60560</v>
      </c>
      <c r="C9167" s="21" t="s">
        <v>60561</v>
      </c>
      <c r="D9167" s="21" t="s">
        <v>60562</v>
      </c>
      <c r="E9167" s="21" t="s">
        <v>60563</v>
      </c>
      <c r="F9167" s="21" t="s">
        <v>15060</v>
      </c>
    </row>
    <row r="9168" spans="1:6" ht="32" customHeight="1">
      <c r="A9168" s="19" t="s">
        <v>60564</v>
      </c>
      <c r="B9168" s="20" t="s">
        <v>60565</v>
      </c>
      <c r="C9168" s="21" t="s">
        <v>60566</v>
      </c>
      <c r="D9168" s="21" t="s">
        <v>60567</v>
      </c>
      <c r="E9168" s="21" t="s">
        <v>60568</v>
      </c>
      <c r="F9168" s="21" t="s">
        <v>15060</v>
      </c>
    </row>
    <row r="9169" spans="1:6" ht="32" customHeight="1">
      <c r="A9169" s="19" t="s">
        <v>60569</v>
      </c>
      <c r="B9169" s="20" t="s">
        <v>60570</v>
      </c>
      <c r="C9169" s="21" t="s">
        <v>60571</v>
      </c>
      <c r="D9169" s="21" t="s">
        <v>60572</v>
      </c>
      <c r="E9169" s="21" t="s">
        <v>60573</v>
      </c>
      <c r="F9169" s="21" t="s">
        <v>15060</v>
      </c>
    </row>
    <row r="9170" spans="1:6" ht="32" customHeight="1">
      <c r="A9170" s="19" t="s">
        <v>60574</v>
      </c>
      <c r="B9170" s="20" t="s">
        <v>60575</v>
      </c>
      <c r="C9170" s="21" t="s">
        <v>60576</v>
      </c>
      <c r="D9170" s="21" t="s">
        <v>60577</v>
      </c>
      <c r="E9170" s="21" t="s">
        <v>60578</v>
      </c>
      <c r="F9170" s="21" t="s">
        <v>15060</v>
      </c>
    </row>
    <row r="9171" spans="1:6" ht="32" customHeight="1">
      <c r="A9171" s="19" t="s">
        <v>60579</v>
      </c>
      <c r="B9171" s="20" t="s">
        <v>60580</v>
      </c>
      <c r="C9171" s="21" t="s">
        <v>60581</v>
      </c>
      <c r="D9171" s="21" t="s">
        <v>60582</v>
      </c>
      <c r="E9171" s="21" t="s">
        <v>60583</v>
      </c>
      <c r="F9171" s="21" t="s">
        <v>15060</v>
      </c>
    </row>
    <row r="9172" spans="1:6" ht="32" customHeight="1">
      <c r="A9172" s="19" t="s">
        <v>60584</v>
      </c>
      <c r="B9172" s="20" t="s">
        <v>60585</v>
      </c>
      <c r="C9172" s="21" t="s">
        <v>60586</v>
      </c>
      <c r="D9172" s="21" t="s">
        <v>60587</v>
      </c>
      <c r="E9172" s="21" t="s">
        <v>60588</v>
      </c>
      <c r="F9172" s="21" t="s">
        <v>15060</v>
      </c>
    </row>
    <row r="9173" spans="1:6" ht="32" customHeight="1">
      <c r="A9173" s="19" t="s">
        <v>60589</v>
      </c>
      <c r="B9173" s="20" t="s">
        <v>60590</v>
      </c>
      <c r="C9173" s="21" t="s">
        <v>60591</v>
      </c>
      <c r="D9173" s="21" t="s">
        <v>60592</v>
      </c>
      <c r="E9173" s="21" t="s">
        <v>60593</v>
      </c>
      <c r="F9173" s="21" t="s">
        <v>15060</v>
      </c>
    </row>
    <row r="9174" spans="1:6" ht="32" customHeight="1">
      <c r="A9174" s="19" t="s">
        <v>60594</v>
      </c>
      <c r="B9174" s="20" t="s">
        <v>60595</v>
      </c>
      <c r="C9174" s="21" t="s">
        <v>60596</v>
      </c>
      <c r="D9174" s="21" t="s">
        <v>60597</v>
      </c>
      <c r="E9174" s="21" t="s">
        <v>60598</v>
      </c>
      <c r="F9174" s="21" t="s">
        <v>15060</v>
      </c>
    </row>
    <row r="9175" spans="1:6" ht="32" customHeight="1">
      <c r="A9175" s="19" t="s">
        <v>60599</v>
      </c>
      <c r="B9175" s="20" t="s">
        <v>60600</v>
      </c>
      <c r="C9175" s="21" t="s">
        <v>60601</v>
      </c>
      <c r="D9175" s="21" t="s">
        <v>60602</v>
      </c>
      <c r="E9175" s="21" t="s">
        <v>60603</v>
      </c>
      <c r="F9175" s="21" t="s">
        <v>15060</v>
      </c>
    </row>
    <row r="9176" spans="1:6" ht="32" customHeight="1">
      <c r="A9176" s="19" t="s">
        <v>60604</v>
      </c>
      <c r="B9176" s="20" t="s">
        <v>60605</v>
      </c>
      <c r="C9176" s="21" t="s">
        <v>60606</v>
      </c>
      <c r="D9176" s="21" t="s">
        <v>60607</v>
      </c>
      <c r="E9176" s="21" t="s">
        <v>60608</v>
      </c>
      <c r="F9176" s="21" t="s">
        <v>15060</v>
      </c>
    </row>
    <row r="9177" spans="1:6" ht="32" customHeight="1">
      <c r="A9177" s="19" t="s">
        <v>60609</v>
      </c>
      <c r="B9177" s="20" t="s">
        <v>60610</v>
      </c>
      <c r="C9177" s="21" t="s">
        <v>60611</v>
      </c>
      <c r="D9177" s="21" t="s">
        <v>60612</v>
      </c>
      <c r="E9177" s="21" t="s">
        <v>60613</v>
      </c>
      <c r="F9177" s="21" t="s">
        <v>15060</v>
      </c>
    </row>
    <row r="9178" spans="1:6" ht="32" customHeight="1">
      <c r="A9178" s="19" t="s">
        <v>60614</v>
      </c>
      <c r="B9178" s="20" t="s">
        <v>60615</v>
      </c>
      <c r="C9178" s="21" t="s">
        <v>60616</v>
      </c>
      <c r="D9178" s="21" t="s">
        <v>60617</v>
      </c>
      <c r="E9178" s="21" t="s">
        <v>60618</v>
      </c>
      <c r="F9178" s="21" t="s">
        <v>15060</v>
      </c>
    </row>
    <row r="9179" spans="1:6" ht="32" customHeight="1">
      <c r="A9179" s="19" t="s">
        <v>60619</v>
      </c>
      <c r="B9179" s="20" t="s">
        <v>60620</v>
      </c>
      <c r="C9179" s="21" t="s">
        <v>60621</v>
      </c>
      <c r="D9179" s="21" t="s">
        <v>60622</v>
      </c>
      <c r="E9179" s="21" t="s">
        <v>60623</v>
      </c>
      <c r="F9179" s="21" t="s">
        <v>15060</v>
      </c>
    </row>
    <row r="9180" spans="1:6" ht="32" customHeight="1">
      <c r="A9180" s="19" t="s">
        <v>60624</v>
      </c>
      <c r="B9180" s="20" t="s">
        <v>60625</v>
      </c>
      <c r="C9180" s="21" t="s">
        <v>60626</v>
      </c>
      <c r="D9180" s="21" t="s">
        <v>60627</v>
      </c>
      <c r="E9180" s="21" t="s">
        <v>60628</v>
      </c>
      <c r="F9180" s="21" t="s">
        <v>15060</v>
      </c>
    </row>
    <row r="9181" spans="1:6" ht="32" customHeight="1">
      <c r="A9181" s="19" t="s">
        <v>60629</v>
      </c>
      <c r="B9181" s="20" t="s">
        <v>60630</v>
      </c>
      <c r="C9181" s="21" t="s">
        <v>60631</v>
      </c>
      <c r="D9181" s="21" t="s">
        <v>60632</v>
      </c>
      <c r="E9181" s="21" t="s">
        <v>60633</v>
      </c>
      <c r="F9181" s="21" t="s">
        <v>15060</v>
      </c>
    </row>
    <row r="9182" spans="1:6" ht="32" customHeight="1">
      <c r="A9182" s="19" t="s">
        <v>60634</v>
      </c>
      <c r="B9182" s="20" t="s">
        <v>60635</v>
      </c>
      <c r="C9182" s="21" t="s">
        <v>60636</v>
      </c>
      <c r="D9182" s="21" t="s">
        <v>60637</v>
      </c>
      <c r="E9182" s="21" t="s">
        <v>60638</v>
      </c>
      <c r="F9182" s="21" t="s">
        <v>15060</v>
      </c>
    </row>
    <row r="9183" spans="1:6" ht="32" customHeight="1">
      <c r="A9183" s="19" t="s">
        <v>60639</v>
      </c>
      <c r="B9183" s="20" t="s">
        <v>60640</v>
      </c>
      <c r="C9183" s="21" t="s">
        <v>60641</v>
      </c>
      <c r="D9183" s="21" t="s">
        <v>60642</v>
      </c>
      <c r="E9183" s="21" t="s">
        <v>60643</v>
      </c>
      <c r="F9183" s="21" t="s">
        <v>15060</v>
      </c>
    </row>
    <row r="9184" spans="1:6" ht="32" customHeight="1">
      <c r="A9184" s="19" t="s">
        <v>60644</v>
      </c>
      <c r="B9184" s="20" t="s">
        <v>60645</v>
      </c>
      <c r="C9184" s="21" t="s">
        <v>60646</v>
      </c>
      <c r="D9184" s="21" t="s">
        <v>60647</v>
      </c>
      <c r="E9184" s="21" t="s">
        <v>60648</v>
      </c>
      <c r="F9184" s="21" t="s">
        <v>15060</v>
      </c>
    </row>
    <row r="9185" spans="1:6" ht="32" customHeight="1">
      <c r="A9185" s="19" t="s">
        <v>60649</v>
      </c>
      <c r="B9185" s="20" t="s">
        <v>60650</v>
      </c>
      <c r="C9185" s="21" t="s">
        <v>60651</v>
      </c>
      <c r="D9185" s="21" t="s">
        <v>60652</v>
      </c>
      <c r="E9185" s="21" t="s">
        <v>60653</v>
      </c>
      <c r="F9185" s="21" t="s">
        <v>15060</v>
      </c>
    </row>
    <row r="9186" spans="1:6" ht="32" customHeight="1">
      <c r="A9186" s="19" t="s">
        <v>60654</v>
      </c>
      <c r="B9186" s="20" t="s">
        <v>60655</v>
      </c>
      <c r="C9186" s="21" t="s">
        <v>60656</v>
      </c>
      <c r="D9186" s="21" t="s">
        <v>60657</v>
      </c>
      <c r="E9186" s="21" t="s">
        <v>60658</v>
      </c>
      <c r="F9186" s="21" t="s">
        <v>15060</v>
      </c>
    </row>
    <row r="9187" spans="1:6" ht="32" customHeight="1">
      <c r="A9187" s="19" t="s">
        <v>60659</v>
      </c>
      <c r="B9187" s="20" t="s">
        <v>60660</v>
      </c>
      <c r="C9187" s="21" t="s">
        <v>60661</v>
      </c>
      <c r="D9187" s="21" t="s">
        <v>60662</v>
      </c>
      <c r="E9187" s="21" t="s">
        <v>60663</v>
      </c>
      <c r="F9187" s="21" t="s">
        <v>15060</v>
      </c>
    </row>
    <row r="9188" spans="1:6" ht="32" customHeight="1">
      <c r="A9188" s="19" t="s">
        <v>60664</v>
      </c>
      <c r="B9188" s="20" t="s">
        <v>60665</v>
      </c>
      <c r="C9188" s="21" t="s">
        <v>60666</v>
      </c>
      <c r="D9188" s="21" t="s">
        <v>60667</v>
      </c>
      <c r="E9188" s="21" t="s">
        <v>60668</v>
      </c>
      <c r="F9188" s="21" t="s">
        <v>15060</v>
      </c>
    </row>
    <row r="9189" spans="1:6" ht="32" customHeight="1">
      <c r="A9189" s="19" t="s">
        <v>60669</v>
      </c>
      <c r="B9189" s="20" t="s">
        <v>60670</v>
      </c>
      <c r="C9189" s="21" t="s">
        <v>60671</v>
      </c>
      <c r="D9189" s="21" t="s">
        <v>60672</v>
      </c>
      <c r="E9189" s="21" t="s">
        <v>60673</v>
      </c>
      <c r="F9189" s="21" t="s">
        <v>15060</v>
      </c>
    </row>
    <row r="9190" spans="1:6" ht="32" customHeight="1">
      <c r="A9190" s="19" t="s">
        <v>60674</v>
      </c>
      <c r="B9190" s="20" t="s">
        <v>60675</v>
      </c>
      <c r="C9190" s="21" t="s">
        <v>60676</v>
      </c>
      <c r="D9190" s="21" t="s">
        <v>60677</v>
      </c>
      <c r="E9190" s="21" t="s">
        <v>60678</v>
      </c>
      <c r="F9190" s="21" t="s">
        <v>15060</v>
      </c>
    </row>
    <row r="9191" spans="1:6" ht="32" customHeight="1">
      <c r="A9191" s="19" t="s">
        <v>60679</v>
      </c>
      <c r="B9191" s="20" t="s">
        <v>60680</v>
      </c>
      <c r="C9191" s="21" t="s">
        <v>60681</v>
      </c>
      <c r="D9191" s="21" t="s">
        <v>60682</v>
      </c>
      <c r="E9191" s="21" t="s">
        <v>60683</v>
      </c>
      <c r="F9191" s="21" t="s">
        <v>15060</v>
      </c>
    </row>
    <row r="9192" spans="1:6" ht="32" customHeight="1">
      <c r="A9192" s="19" t="s">
        <v>60684</v>
      </c>
      <c r="B9192" s="20" t="s">
        <v>60685</v>
      </c>
      <c r="C9192" s="21" t="s">
        <v>60686</v>
      </c>
      <c r="D9192" s="21" t="s">
        <v>60687</v>
      </c>
      <c r="E9192" s="21" t="s">
        <v>60688</v>
      </c>
      <c r="F9192" s="21" t="s">
        <v>15060</v>
      </c>
    </row>
    <row r="9193" spans="1:6" ht="32" customHeight="1">
      <c r="A9193" s="19" t="s">
        <v>60689</v>
      </c>
      <c r="B9193" s="20" t="s">
        <v>60690</v>
      </c>
      <c r="C9193" s="21" t="s">
        <v>60691</v>
      </c>
      <c r="D9193" s="21" t="s">
        <v>60692</v>
      </c>
      <c r="E9193" s="21" t="s">
        <v>60693</v>
      </c>
      <c r="F9193" s="21" t="s">
        <v>15060</v>
      </c>
    </row>
    <row r="9194" spans="1:6" ht="32" customHeight="1">
      <c r="A9194" s="19" t="s">
        <v>60694</v>
      </c>
      <c r="B9194" s="20" t="s">
        <v>60695</v>
      </c>
      <c r="C9194" s="21" t="s">
        <v>60696</v>
      </c>
      <c r="D9194" s="21" t="s">
        <v>60697</v>
      </c>
      <c r="E9194" s="21" t="s">
        <v>60698</v>
      </c>
      <c r="F9194" s="21" t="s">
        <v>15060</v>
      </c>
    </row>
    <row r="9195" spans="1:6" ht="32" customHeight="1">
      <c r="A9195" s="19" t="s">
        <v>60699</v>
      </c>
      <c r="B9195" s="20" t="s">
        <v>60700</v>
      </c>
      <c r="C9195" s="21" t="s">
        <v>60701</v>
      </c>
      <c r="D9195" s="21" t="s">
        <v>60702</v>
      </c>
      <c r="E9195" s="21" t="s">
        <v>60703</v>
      </c>
      <c r="F9195" s="21" t="s">
        <v>15060</v>
      </c>
    </row>
    <row r="9196" spans="1:6" ht="32" customHeight="1">
      <c r="A9196" s="19" t="s">
        <v>60704</v>
      </c>
      <c r="B9196" s="20" t="s">
        <v>60705</v>
      </c>
      <c r="C9196" s="21" t="s">
        <v>60706</v>
      </c>
      <c r="D9196" s="21" t="s">
        <v>60707</v>
      </c>
      <c r="E9196" s="21" t="s">
        <v>60708</v>
      </c>
      <c r="F9196" s="21" t="s">
        <v>15060</v>
      </c>
    </row>
    <row r="9197" spans="1:6" ht="32" customHeight="1">
      <c r="A9197" s="19" t="s">
        <v>60709</v>
      </c>
      <c r="B9197" s="20" t="s">
        <v>60710</v>
      </c>
      <c r="C9197" s="21" t="s">
        <v>60711</v>
      </c>
      <c r="D9197" s="21" t="s">
        <v>60712</v>
      </c>
      <c r="E9197" s="21" t="s">
        <v>60713</v>
      </c>
      <c r="F9197" s="21" t="s">
        <v>15060</v>
      </c>
    </row>
    <row r="9198" spans="1:6" ht="32" customHeight="1">
      <c r="A9198" s="19" t="s">
        <v>60714</v>
      </c>
      <c r="B9198" s="20" t="s">
        <v>60715</v>
      </c>
      <c r="C9198" s="21" t="s">
        <v>60716</v>
      </c>
      <c r="D9198" s="21" t="s">
        <v>60717</v>
      </c>
      <c r="E9198" s="21" t="s">
        <v>60718</v>
      </c>
      <c r="F9198" s="21" t="s">
        <v>15060</v>
      </c>
    </row>
    <row r="9199" spans="1:6" ht="32" customHeight="1">
      <c r="A9199" s="19" t="s">
        <v>60719</v>
      </c>
      <c r="B9199" s="20" t="s">
        <v>60720</v>
      </c>
      <c r="C9199" s="21" t="s">
        <v>60721</v>
      </c>
      <c r="D9199" s="21" t="s">
        <v>60722</v>
      </c>
      <c r="E9199" s="21" t="s">
        <v>60723</v>
      </c>
      <c r="F9199" s="21" t="s">
        <v>15060</v>
      </c>
    </row>
    <row r="9200" spans="1:6" ht="32" customHeight="1">
      <c r="A9200" s="19" t="s">
        <v>60724</v>
      </c>
      <c r="B9200" s="20" t="s">
        <v>60725</v>
      </c>
      <c r="C9200" s="21" t="s">
        <v>60726</v>
      </c>
      <c r="D9200" s="21" t="s">
        <v>60727</v>
      </c>
      <c r="E9200" s="21" t="s">
        <v>60728</v>
      </c>
      <c r="F9200" s="21" t="s">
        <v>15060</v>
      </c>
    </row>
    <row r="9201" spans="1:6" ht="32" customHeight="1">
      <c r="A9201" s="19" t="s">
        <v>60729</v>
      </c>
      <c r="B9201" s="20" t="s">
        <v>60730</v>
      </c>
      <c r="C9201" s="21" t="s">
        <v>60731</v>
      </c>
      <c r="D9201" s="21" t="s">
        <v>60732</v>
      </c>
      <c r="E9201" s="21" t="s">
        <v>60733</v>
      </c>
      <c r="F9201" s="21" t="s">
        <v>15060</v>
      </c>
    </row>
    <row r="9202" spans="1:6" ht="32" customHeight="1">
      <c r="A9202" s="19" t="s">
        <v>60734</v>
      </c>
      <c r="B9202" s="20" t="s">
        <v>60735</v>
      </c>
      <c r="C9202" s="21" t="s">
        <v>60736</v>
      </c>
      <c r="D9202" s="21" t="s">
        <v>60737</v>
      </c>
      <c r="E9202" s="21" t="s">
        <v>60738</v>
      </c>
      <c r="F9202" s="21" t="s">
        <v>15060</v>
      </c>
    </row>
    <row r="9203" spans="1:6" ht="32" customHeight="1">
      <c r="A9203" s="19" t="s">
        <v>60739</v>
      </c>
      <c r="B9203" s="20" t="s">
        <v>60740</v>
      </c>
      <c r="C9203" s="21" t="s">
        <v>60741</v>
      </c>
      <c r="D9203" s="21" t="s">
        <v>60742</v>
      </c>
      <c r="E9203" s="21" t="s">
        <v>60743</v>
      </c>
      <c r="F9203" s="21" t="s">
        <v>15060</v>
      </c>
    </row>
    <row r="9204" spans="1:6" ht="32" customHeight="1">
      <c r="A9204" s="19" t="s">
        <v>60744</v>
      </c>
      <c r="B9204" s="20" t="s">
        <v>60745</v>
      </c>
      <c r="C9204" s="21" t="s">
        <v>60746</v>
      </c>
      <c r="D9204" s="21" t="s">
        <v>60747</v>
      </c>
      <c r="E9204" s="21" t="s">
        <v>60748</v>
      </c>
      <c r="F9204" s="21" t="s">
        <v>15060</v>
      </c>
    </row>
    <row r="9205" spans="1:6" ht="32" customHeight="1">
      <c r="A9205" s="19" t="s">
        <v>60749</v>
      </c>
      <c r="B9205" s="20" t="s">
        <v>60750</v>
      </c>
      <c r="C9205" s="21" t="s">
        <v>60751</v>
      </c>
      <c r="D9205" s="21" t="s">
        <v>60752</v>
      </c>
      <c r="E9205" s="21" t="s">
        <v>60753</v>
      </c>
      <c r="F9205" s="21" t="s">
        <v>15060</v>
      </c>
    </row>
    <row r="9206" spans="1:6" ht="32" customHeight="1">
      <c r="A9206" s="19" t="s">
        <v>60754</v>
      </c>
      <c r="B9206" s="20" t="s">
        <v>60755</v>
      </c>
      <c r="C9206" s="21" t="s">
        <v>60756</v>
      </c>
      <c r="D9206" s="21" t="s">
        <v>60757</v>
      </c>
      <c r="E9206" s="21" t="s">
        <v>60758</v>
      </c>
      <c r="F9206" s="21" t="s">
        <v>15060</v>
      </c>
    </row>
    <row r="9207" spans="1:6" ht="32" customHeight="1">
      <c r="A9207" s="19" t="s">
        <v>60759</v>
      </c>
      <c r="B9207" s="20" t="s">
        <v>60760</v>
      </c>
      <c r="C9207" s="21" t="s">
        <v>60761</v>
      </c>
      <c r="D9207" s="21" t="s">
        <v>60762</v>
      </c>
      <c r="E9207" s="21" t="s">
        <v>60763</v>
      </c>
      <c r="F9207" s="21" t="s">
        <v>15060</v>
      </c>
    </row>
    <row r="9208" spans="1:6" ht="32" customHeight="1">
      <c r="A9208" s="19" t="s">
        <v>60764</v>
      </c>
      <c r="B9208" s="20" t="s">
        <v>60765</v>
      </c>
      <c r="C9208" s="21" t="s">
        <v>60766</v>
      </c>
      <c r="D9208" s="21" t="s">
        <v>60767</v>
      </c>
      <c r="E9208" s="21" t="s">
        <v>60768</v>
      </c>
      <c r="F9208" s="21" t="s">
        <v>15060</v>
      </c>
    </row>
    <row r="9209" spans="1:6" ht="32" customHeight="1">
      <c r="A9209" s="19" t="s">
        <v>60769</v>
      </c>
      <c r="B9209" s="20" t="s">
        <v>60770</v>
      </c>
      <c r="C9209" s="21" t="s">
        <v>60771</v>
      </c>
      <c r="D9209" s="21" t="s">
        <v>60772</v>
      </c>
      <c r="E9209" s="21" t="s">
        <v>60773</v>
      </c>
      <c r="F9209" s="21" t="s">
        <v>15060</v>
      </c>
    </row>
    <row r="9210" spans="1:6" ht="32" customHeight="1">
      <c r="A9210" s="19" t="s">
        <v>60774</v>
      </c>
      <c r="B9210" s="20" t="s">
        <v>60775</v>
      </c>
      <c r="C9210" s="21" t="s">
        <v>60776</v>
      </c>
      <c r="D9210" s="21" t="s">
        <v>60777</v>
      </c>
      <c r="E9210" s="21" t="s">
        <v>60778</v>
      </c>
      <c r="F9210" s="21" t="s">
        <v>15060</v>
      </c>
    </row>
    <row r="9211" spans="1:6" ht="32" customHeight="1">
      <c r="A9211" s="19" t="s">
        <v>60779</v>
      </c>
      <c r="B9211" s="20" t="s">
        <v>60780</v>
      </c>
      <c r="C9211" s="21" t="s">
        <v>60781</v>
      </c>
      <c r="D9211" s="21" t="s">
        <v>60782</v>
      </c>
      <c r="E9211" s="21" t="s">
        <v>60783</v>
      </c>
      <c r="F9211" s="21" t="s">
        <v>15060</v>
      </c>
    </row>
    <row r="9212" spans="1:6" ht="32" customHeight="1">
      <c r="A9212" s="19" t="s">
        <v>60784</v>
      </c>
      <c r="B9212" s="20" t="s">
        <v>60785</v>
      </c>
      <c r="C9212" s="21" t="s">
        <v>60786</v>
      </c>
      <c r="D9212" s="21" t="s">
        <v>60787</v>
      </c>
      <c r="E9212" s="21" t="s">
        <v>60788</v>
      </c>
      <c r="F9212" s="21" t="s">
        <v>15060</v>
      </c>
    </row>
    <row r="9213" spans="1:6" ht="32" customHeight="1">
      <c r="A9213" s="19" t="s">
        <v>60789</v>
      </c>
      <c r="B9213" s="20" t="s">
        <v>60790</v>
      </c>
      <c r="C9213" s="21" t="s">
        <v>60791</v>
      </c>
      <c r="D9213" s="21" t="s">
        <v>60792</v>
      </c>
      <c r="E9213" s="21" t="s">
        <v>60793</v>
      </c>
      <c r="F9213" s="21" t="s">
        <v>15060</v>
      </c>
    </row>
    <row r="9214" spans="1:6" ht="32" customHeight="1">
      <c r="A9214" s="19" t="s">
        <v>60794</v>
      </c>
      <c r="B9214" s="20" t="s">
        <v>60795</v>
      </c>
      <c r="C9214" s="21" t="s">
        <v>60796</v>
      </c>
      <c r="D9214" s="21" t="s">
        <v>60797</v>
      </c>
      <c r="E9214" s="21" t="s">
        <v>60798</v>
      </c>
      <c r="F9214" s="21" t="s">
        <v>15060</v>
      </c>
    </row>
    <row r="9215" spans="1:6" ht="32" customHeight="1">
      <c r="A9215" s="19" t="s">
        <v>60799</v>
      </c>
      <c r="B9215" s="20" t="s">
        <v>60800</v>
      </c>
      <c r="C9215" s="21" t="s">
        <v>60801</v>
      </c>
      <c r="D9215" s="21" t="s">
        <v>60802</v>
      </c>
      <c r="E9215" s="21" t="s">
        <v>60803</v>
      </c>
      <c r="F9215" s="21" t="s">
        <v>15060</v>
      </c>
    </row>
    <row r="9216" spans="1:6" ht="32" customHeight="1">
      <c r="A9216" s="19" t="s">
        <v>60804</v>
      </c>
      <c r="B9216" s="20" t="s">
        <v>60805</v>
      </c>
      <c r="C9216" s="21" t="s">
        <v>60806</v>
      </c>
      <c r="D9216" s="21" t="s">
        <v>60807</v>
      </c>
      <c r="E9216" s="21" t="s">
        <v>60808</v>
      </c>
      <c r="F9216" s="21" t="s">
        <v>15060</v>
      </c>
    </row>
    <row r="9217" spans="1:6" ht="32" customHeight="1">
      <c r="A9217" s="19" t="s">
        <v>60809</v>
      </c>
      <c r="B9217" s="20" t="s">
        <v>60810</v>
      </c>
      <c r="C9217" s="21" t="s">
        <v>60811</v>
      </c>
      <c r="D9217" s="21" t="s">
        <v>60812</v>
      </c>
      <c r="E9217" s="21" t="s">
        <v>60813</v>
      </c>
      <c r="F9217" s="21" t="s">
        <v>15060</v>
      </c>
    </row>
    <row r="9218" spans="1:6" ht="32" customHeight="1">
      <c r="A9218" s="19" t="s">
        <v>60814</v>
      </c>
      <c r="B9218" s="20" t="s">
        <v>60815</v>
      </c>
      <c r="C9218" s="21" t="s">
        <v>60816</v>
      </c>
      <c r="D9218" s="21" t="s">
        <v>60817</v>
      </c>
      <c r="E9218" s="21" t="s">
        <v>60818</v>
      </c>
      <c r="F9218" s="21" t="s">
        <v>15060</v>
      </c>
    </row>
    <row r="9219" spans="1:6" ht="32" customHeight="1">
      <c r="A9219" s="19" t="s">
        <v>60819</v>
      </c>
      <c r="B9219" s="20" t="s">
        <v>60820</v>
      </c>
      <c r="C9219" s="21" t="s">
        <v>60821</v>
      </c>
      <c r="D9219" s="21" t="s">
        <v>60822</v>
      </c>
      <c r="E9219" s="21" t="s">
        <v>60823</v>
      </c>
      <c r="F9219" s="21" t="s">
        <v>15060</v>
      </c>
    </row>
    <row r="9220" spans="1:6" ht="32" customHeight="1">
      <c r="A9220" s="19" t="s">
        <v>60824</v>
      </c>
      <c r="B9220" s="20" t="s">
        <v>60825</v>
      </c>
      <c r="C9220" s="21" t="s">
        <v>60826</v>
      </c>
      <c r="D9220" s="21" t="s">
        <v>60827</v>
      </c>
      <c r="E9220" s="21" t="s">
        <v>60828</v>
      </c>
      <c r="F9220" s="21" t="s">
        <v>15060</v>
      </c>
    </row>
    <row r="9221" spans="1:6" ht="32" customHeight="1">
      <c r="A9221" s="19" t="s">
        <v>60829</v>
      </c>
      <c r="B9221" s="20" t="s">
        <v>60830</v>
      </c>
      <c r="C9221" s="21" t="s">
        <v>60831</v>
      </c>
      <c r="D9221" s="21" t="s">
        <v>60832</v>
      </c>
      <c r="E9221" s="21" t="s">
        <v>60833</v>
      </c>
      <c r="F9221" s="21" t="s">
        <v>15060</v>
      </c>
    </row>
    <row r="9222" spans="1:6" ht="32" customHeight="1">
      <c r="A9222" s="19" t="s">
        <v>60834</v>
      </c>
      <c r="B9222" s="20" t="s">
        <v>60835</v>
      </c>
      <c r="C9222" s="21" t="s">
        <v>60836</v>
      </c>
      <c r="D9222" s="21" t="s">
        <v>60837</v>
      </c>
      <c r="E9222" s="21" t="s">
        <v>60838</v>
      </c>
      <c r="F9222" s="21" t="s">
        <v>15060</v>
      </c>
    </row>
    <row r="9223" spans="1:6" ht="32" customHeight="1">
      <c r="A9223" s="19" t="s">
        <v>60839</v>
      </c>
      <c r="B9223" s="20" t="s">
        <v>60840</v>
      </c>
      <c r="C9223" s="21" t="s">
        <v>60841</v>
      </c>
      <c r="D9223" s="21" t="s">
        <v>60842</v>
      </c>
      <c r="E9223" s="21" t="s">
        <v>60843</v>
      </c>
      <c r="F9223" s="21" t="s">
        <v>15060</v>
      </c>
    </row>
    <row r="9224" spans="1:6" ht="32" customHeight="1">
      <c r="A9224" s="19" t="s">
        <v>60844</v>
      </c>
      <c r="B9224" s="20" t="s">
        <v>60845</v>
      </c>
      <c r="C9224" s="21" t="s">
        <v>60846</v>
      </c>
      <c r="D9224" s="21" t="s">
        <v>60847</v>
      </c>
      <c r="E9224" s="21" t="s">
        <v>60848</v>
      </c>
      <c r="F9224" s="21" t="s">
        <v>15060</v>
      </c>
    </row>
    <row r="9225" spans="1:6" ht="32" customHeight="1">
      <c r="A9225" s="19" t="s">
        <v>60849</v>
      </c>
      <c r="B9225" s="20" t="s">
        <v>60850</v>
      </c>
      <c r="C9225" s="21" t="s">
        <v>60851</v>
      </c>
      <c r="D9225" s="21" t="s">
        <v>60852</v>
      </c>
      <c r="E9225" s="21" t="s">
        <v>60853</v>
      </c>
      <c r="F9225" s="21" t="s">
        <v>15060</v>
      </c>
    </row>
    <row r="9226" spans="1:6" ht="32" customHeight="1">
      <c r="A9226" s="19" t="s">
        <v>60854</v>
      </c>
      <c r="B9226" s="20" t="s">
        <v>60855</v>
      </c>
      <c r="C9226" s="21" t="s">
        <v>60856</v>
      </c>
      <c r="D9226" s="21" t="s">
        <v>60857</v>
      </c>
      <c r="E9226" s="21" t="s">
        <v>60858</v>
      </c>
      <c r="F9226" s="21" t="s">
        <v>15060</v>
      </c>
    </row>
    <row r="9227" spans="1:6" ht="32" customHeight="1">
      <c r="A9227" s="19" t="s">
        <v>60859</v>
      </c>
      <c r="B9227" s="20" t="s">
        <v>60860</v>
      </c>
      <c r="C9227" s="21" t="s">
        <v>60861</v>
      </c>
      <c r="D9227" s="21" t="s">
        <v>60862</v>
      </c>
      <c r="E9227" s="21" t="s">
        <v>60863</v>
      </c>
      <c r="F9227" s="21" t="s">
        <v>15060</v>
      </c>
    </row>
    <row r="9228" spans="1:6" ht="32" customHeight="1">
      <c r="A9228" s="19" t="s">
        <v>60864</v>
      </c>
      <c r="B9228" s="20" t="s">
        <v>60865</v>
      </c>
      <c r="C9228" s="21" t="s">
        <v>60866</v>
      </c>
      <c r="D9228" s="21" t="s">
        <v>60867</v>
      </c>
      <c r="E9228" s="21" t="s">
        <v>60868</v>
      </c>
      <c r="F9228" s="21" t="s">
        <v>15060</v>
      </c>
    </row>
    <row r="9229" spans="1:6" ht="32" customHeight="1">
      <c r="A9229" s="19" t="s">
        <v>60869</v>
      </c>
      <c r="B9229" s="20" t="s">
        <v>60870</v>
      </c>
      <c r="C9229" s="21" t="s">
        <v>60871</v>
      </c>
      <c r="D9229" s="21" t="s">
        <v>60872</v>
      </c>
      <c r="E9229" s="21" t="s">
        <v>60873</v>
      </c>
      <c r="F9229" s="21" t="s">
        <v>15060</v>
      </c>
    </row>
    <row r="9230" spans="1:6" ht="32" customHeight="1">
      <c r="A9230" s="19" t="s">
        <v>60874</v>
      </c>
      <c r="B9230" s="20" t="s">
        <v>60875</v>
      </c>
      <c r="C9230" s="21" t="s">
        <v>60876</v>
      </c>
      <c r="D9230" s="21" t="s">
        <v>60877</v>
      </c>
      <c r="E9230" s="21" t="s">
        <v>60878</v>
      </c>
      <c r="F9230" s="21" t="s">
        <v>15060</v>
      </c>
    </row>
    <row r="9231" spans="1:6" ht="32" customHeight="1">
      <c r="A9231" s="19" t="s">
        <v>60879</v>
      </c>
      <c r="B9231" s="20" t="s">
        <v>60880</v>
      </c>
      <c r="C9231" s="21" t="s">
        <v>60881</v>
      </c>
      <c r="D9231" s="21" t="s">
        <v>60882</v>
      </c>
      <c r="E9231" s="21" t="s">
        <v>60883</v>
      </c>
      <c r="F9231" s="21" t="s">
        <v>15060</v>
      </c>
    </row>
    <row r="9232" spans="1:6" ht="32" customHeight="1">
      <c r="A9232" s="19" t="s">
        <v>60884</v>
      </c>
      <c r="B9232" s="20" t="s">
        <v>60885</v>
      </c>
      <c r="C9232" s="21" t="s">
        <v>60886</v>
      </c>
      <c r="D9232" s="21" t="s">
        <v>60887</v>
      </c>
      <c r="E9232" s="21" t="s">
        <v>60888</v>
      </c>
      <c r="F9232" s="21" t="s">
        <v>15060</v>
      </c>
    </row>
    <row r="9233" spans="1:6" ht="32" customHeight="1">
      <c r="A9233" s="19" t="s">
        <v>60889</v>
      </c>
      <c r="B9233" s="20" t="s">
        <v>60890</v>
      </c>
      <c r="C9233" s="21" t="s">
        <v>60891</v>
      </c>
      <c r="D9233" s="21" t="s">
        <v>60892</v>
      </c>
      <c r="E9233" s="21" t="s">
        <v>60893</v>
      </c>
      <c r="F9233" s="21" t="s">
        <v>15060</v>
      </c>
    </row>
    <row r="9234" spans="1:6" ht="32" customHeight="1">
      <c r="A9234" s="19" t="s">
        <v>60894</v>
      </c>
      <c r="B9234" s="20" t="s">
        <v>60895</v>
      </c>
      <c r="C9234" s="21" t="s">
        <v>60896</v>
      </c>
      <c r="D9234" s="21" t="s">
        <v>60897</v>
      </c>
      <c r="E9234" s="21" t="s">
        <v>60898</v>
      </c>
      <c r="F9234" s="21" t="s">
        <v>15060</v>
      </c>
    </row>
    <row r="9235" spans="1:6" ht="32" customHeight="1">
      <c r="A9235" s="19" t="s">
        <v>60899</v>
      </c>
      <c r="B9235" s="20" t="s">
        <v>60900</v>
      </c>
      <c r="C9235" s="21" t="s">
        <v>60901</v>
      </c>
      <c r="D9235" s="21" t="s">
        <v>60902</v>
      </c>
      <c r="E9235" s="21" t="s">
        <v>60903</v>
      </c>
      <c r="F9235" s="21" t="s">
        <v>15060</v>
      </c>
    </row>
    <row r="9236" spans="1:6" ht="32" customHeight="1">
      <c r="A9236" s="19" t="s">
        <v>60904</v>
      </c>
      <c r="B9236" s="20" t="s">
        <v>60905</v>
      </c>
      <c r="C9236" s="21" t="s">
        <v>60906</v>
      </c>
      <c r="D9236" s="21" t="s">
        <v>60907</v>
      </c>
      <c r="E9236" s="21" t="s">
        <v>60908</v>
      </c>
      <c r="F9236" s="21" t="s">
        <v>15060</v>
      </c>
    </row>
    <row r="9237" spans="1:6" ht="32" customHeight="1">
      <c r="A9237" s="19" t="s">
        <v>60909</v>
      </c>
      <c r="B9237" s="20" t="s">
        <v>60910</v>
      </c>
      <c r="C9237" s="21" t="s">
        <v>60911</v>
      </c>
      <c r="D9237" s="21" t="s">
        <v>60912</v>
      </c>
      <c r="E9237" s="21" t="s">
        <v>60913</v>
      </c>
      <c r="F9237" s="21" t="s">
        <v>15060</v>
      </c>
    </row>
    <row r="9238" spans="1:6" ht="32" customHeight="1">
      <c r="A9238" s="19" t="s">
        <v>60914</v>
      </c>
      <c r="B9238" s="20" t="s">
        <v>60915</v>
      </c>
      <c r="C9238" s="21" t="s">
        <v>60916</v>
      </c>
      <c r="D9238" s="21" t="s">
        <v>60917</v>
      </c>
      <c r="E9238" s="21" t="s">
        <v>60918</v>
      </c>
      <c r="F9238" s="21" t="s">
        <v>15060</v>
      </c>
    </row>
    <row r="9239" spans="1:6" ht="32" customHeight="1">
      <c r="A9239" s="19" t="s">
        <v>60919</v>
      </c>
      <c r="B9239" s="20" t="s">
        <v>60920</v>
      </c>
      <c r="C9239" s="21" t="s">
        <v>60921</v>
      </c>
      <c r="D9239" s="21" t="s">
        <v>60922</v>
      </c>
      <c r="E9239" s="21" t="s">
        <v>60923</v>
      </c>
      <c r="F9239" s="21" t="s">
        <v>15060</v>
      </c>
    </row>
    <row r="9240" spans="1:6" ht="32" customHeight="1">
      <c r="A9240" s="19" t="s">
        <v>60924</v>
      </c>
      <c r="B9240" s="20" t="s">
        <v>60925</v>
      </c>
      <c r="C9240" s="21" t="s">
        <v>60926</v>
      </c>
      <c r="D9240" s="21" t="s">
        <v>60927</v>
      </c>
      <c r="E9240" s="21" t="s">
        <v>60928</v>
      </c>
      <c r="F9240" s="21" t="s">
        <v>15060</v>
      </c>
    </row>
    <row r="9241" spans="1:6" ht="32" customHeight="1">
      <c r="A9241" s="19" t="s">
        <v>60929</v>
      </c>
      <c r="B9241" s="20" t="s">
        <v>60930</v>
      </c>
      <c r="C9241" s="21" t="s">
        <v>60931</v>
      </c>
      <c r="D9241" s="21" t="s">
        <v>60932</v>
      </c>
      <c r="E9241" s="21" t="s">
        <v>60933</v>
      </c>
      <c r="F9241" s="21" t="s">
        <v>15060</v>
      </c>
    </row>
    <row r="9242" spans="1:6" ht="32" customHeight="1">
      <c r="A9242" s="19" t="s">
        <v>60934</v>
      </c>
      <c r="B9242" s="20" t="s">
        <v>60935</v>
      </c>
      <c r="C9242" s="21" t="s">
        <v>60936</v>
      </c>
      <c r="D9242" s="21" t="s">
        <v>60937</v>
      </c>
      <c r="E9242" s="21" t="s">
        <v>60938</v>
      </c>
      <c r="F9242" s="21" t="s">
        <v>15060</v>
      </c>
    </row>
    <row r="9243" spans="1:6" ht="32" customHeight="1">
      <c r="A9243" s="19" t="s">
        <v>60939</v>
      </c>
      <c r="B9243" s="20" t="s">
        <v>60940</v>
      </c>
      <c r="C9243" s="21" t="s">
        <v>60941</v>
      </c>
      <c r="D9243" s="21" t="s">
        <v>60942</v>
      </c>
      <c r="E9243" s="21" t="s">
        <v>60943</v>
      </c>
      <c r="F9243" s="21" t="s">
        <v>15060</v>
      </c>
    </row>
    <row r="9244" spans="1:6" ht="32" customHeight="1">
      <c r="A9244" s="19" t="s">
        <v>60944</v>
      </c>
      <c r="B9244" s="20" t="s">
        <v>60945</v>
      </c>
      <c r="C9244" s="21" t="s">
        <v>60946</v>
      </c>
      <c r="D9244" s="21" t="s">
        <v>60947</v>
      </c>
      <c r="E9244" s="21" t="s">
        <v>60948</v>
      </c>
      <c r="F9244" s="21" t="s">
        <v>15060</v>
      </c>
    </row>
    <row r="9245" spans="1:6" ht="32" customHeight="1">
      <c r="A9245" s="19" t="s">
        <v>60949</v>
      </c>
      <c r="B9245" s="20" t="s">
        <v>60950</v>
      </c>
      <c r="C9245" s="21" t="s">
        <v>60951</v>
      </c>
      <c r="D9245" s="21" t="s">
        <v>60952</v>
      </c>
      <c r="E9245" s="21" t="s">
        <v>60953</v>
      </c>
      <c r="F9245" s="21" t="s">
        <v>15060</v>
      </c>
    </row>
    <row r="9246" spans="1:6" ht="32" customHeight="1">
      <c r="A9246" s="19" t="s">
        <v>60954</v>
      </c>
      <c r="B9246" s="20" t="s">
        <v>60955</v>
      </c>
      <c r="C9246" s="21" t="s">
        <v>60956</v>
      </c>
      <c r="D9246" s="21" t="s">
        <v>60957</v>
      </c>
      <c r="E9246" s="21" t="s">
        <v>60958</v>
      </c>
      <c r="F9246" s="21" t="s">
        <v>15060</v>
      </c>
    </row>
    <row r="9247" spans="1:6" ht="32" customHeight="1">
      <c r="A9247" s="19" t="s">
        <v>60959</v>
      </c>
      <c r="B9247" s="20" t="s">
        <v>60960</v>
      </c>
      <c r="C9247" s="21" t="s">
        <v>60961</v>
      </c>
      <c r="D9247" s="21" t="s">
        <v>60962</v>
      </c>
      <c r="E9247" s="21" t="s">
        <v>60963</v>
      </c>
      <c r="F9247" s="21" t="s">
        <v>15060</v>
      </c>
    </row>
    <row r="9248" spans="1:6" ht="32" customHeight="1">
      <c r="A9248" s="19" t="s">
        <v>60964</v>
      </c>
      <c r="B9248" s="20" t="s">
        <v>60965</v>
      </c>
      <c r="C9248" s="21" t="s">
        <v>60966</v>
      </c>
      <c r="D9248" s="21" t="s">
        <v>60967</v>
      </c>
      <c r="E9248" s="21" t="s">
        <v>60968</v>
      </c>
      <c r="F9248" s="21" t="s">
        <v>15060</v>
      </c>
    </row>
    <row r="9249" spans="1:6" ht="32" customHeight="1">
      <c r="A9249" s="19" t="s">
        <v>60969</v>
      </c>
      <c r="B9249" s="20" t="s">
        <v>60970</v>
      </c>
      <c r="C9249" s="21" t="s">
        <v>60971</v>
      </c>
      <c r="D9249" s="21" t="s">
        <v>60972</v>
      </c>
      <c r="E9249" s="21" t="s">
        <v>60973</v>
      </c>
      <c r="F9249" s="21" t="s">
        <v>15060</v>
      </c>
    </row>
    <row r="9250" spans="1:6" ht="32" customHeight="1">
      <c r="A9250" s="19" t="s">
        <v>60974</v>
      </c>
      <c r="B9250" s="20" t="s">
        <v>60975</v>
      </c>
      <c r="C9250" s="21" t="s">
        <v>60976</v>
      </c>
      <c r="D9250" s="21" t="s">
        <v>60977</v>
      </c>
      <c r="E9250" s="21" t="s">
        <v>60978</v>
      </c>
      <c r="F9250" s="21" t="s">
        <v>15060</v>
      </c>
    </row>
    <row r="9251" spans="1:6" ht="32" customHeight="1">
      <c r="A9251" s="19" t="s">
        <v>60979</v>
      </c>
      <c r="B9251" s="20" t="s">
        <v>60980</v>
      </c>
      <c r="C9251" s="21" t="s">
        <v>60981</v>
      </c>
      <c r="D9251" s="21" t="s">
        <v>60982</v>
      </c>
      <c r="E9251" s="21" t="s">
        <v>60983</v>
      </c>
      <c r="F9251" s="21" t="s">
        <v>15060</v>
      </c>
    </row>
    <row r="9252" spans="1:6" ht="32" customHeight="1">
      <c r="A9252" s="19" t="s">
        <v>60984</v>
      </c>
      <c r="B9252" s="20" t="s">
        <v>60985</v>
      </c>
      <c r="C9252" s="21" t="s">
        <v>60986</v>
      </c>
      <c r="D9252" s="21" t="s">
        <v>60987</v>
      </c>
      <c r="E9252" s="21" t="s">
        <v>60988</v>
      </c>
      <c r="F9252" s="21" t="s">
        <v>15060</v>
      </c>
    </row>
    <row r="9253" spans="1:6" ht="32" customHeight="1">
      <c r="A9253" s="19" t="s">
        <v>60989</v>
      </c>
      <c r="B9253" s="20" t="s">
        <v>60990</v>
      </c>
      <c r="C9253" s="21" t="s">
        <v>60991</v>
      </c>
      <c r="D9253" s="21" t="s">
        <v>60992</v>
      </c>
      <c r="E9253" s="21" t="s">
        <v>60993</v>
      </c>
      <c r="F9253" s="21" t="s">
        <v>15060</v>
      </c>
    </row>
    <row r="9254" spans="1:6" ht="32" customHeight="1">
      <c r="A9254" s="19" t="s">
        <v>60994</v>
      </c>
      <c r="B9254" s="20" t="s">
        <v>60995</v>
      </c>
      <c r="C9254" s="21" t="s">
        <v>60996</v>
      </c>
      <c r="D9254" s="21" t="s">
        <v>60997</v>
      </c>
      <c r="E9254" s="21" t="s">
        <v>60998</v>
      </c>
      <c r="F9254" s="21" t="s">
        <v>15060</v>
      </c>
    </row>
    <row r="9255" spans="1:6" ht="32" customHeight="1">
      <c r="A9255" s="19" t="s">
        <v>60999</v>
      </c>
      <c r="B9255" s="20" t="s">
        <v>61000</v>
      </c>
      <c r="C9255" s="21" t="s">
        <v>61001</v>
      </c>
      <c r="D9255" s="21" t="s">
        <v>61002</v>
      </c>
      <c r="E9255" s="21" t="s">
        <v>61003</v>
      </c>
      <c r="F9255" s="21" t="s">
        <v>15060</v>
      </c>
    </row>
    <row r="9256" spans="1:6" ht="32" customHeight="1">
      <c r="A9256" s="19" t="s">
        <v>61004</v>
      </c>
      <c r="B9256" s="20" t="s">
        <v>61005</v>
      </c>
      <c r="C9256" s="21" t="s">
        <v>61006</v>
      </c>
      <c r="D9256" s="21" t="s">
        <v>61007</v>
      </c>
      <c r="E9256" s="21" t="s">
        <v>61008</v>
      </c>
      <c r="F9256" s="21" t="s">
        <v>15060</v>
      </c>
    </row>
    <row r="9257" spans="1:6" ht="32" customHeight="1">
      <c r="A9257" s="19" t="s">
        <v>61009</v>
      </c>
      <c r="B9257" s="20" t="s">
        <v>61010</v>
      </c>
      <c r="C9257" s="21" t="s">
        <v>61011</v>
      </c>
      <c r="D9257" s="21" t="s">
        <v>61012</v>
      </c>
      <c r="E9257" s="21" t="s">
        <v>61013</v>
      </c>
      <c r="F9257" s="21" t="s">
        <v>15060</v>
      </c>
    </row>
    <row r="9258" spans="1:6" ht="32" customHeight="1">
      <c r="A9258" s="19" t="s">
        <v>61014</v>
      </c>
      <c r="B9258" s="20" t="s">
        <v>61015</v>
      </c>
      <c r="C9258" s="21" t="s">
        <v>61016</v>
      </c>
      <c r="D9258" s="21" t="s">
        <v>61017</v>
      </c>
      <c r="E9258" s="21" t="s">
        <v>61018</v>
      </c>
      <c r="F9258" s="21" t="s">
        <v>15060</v>
      </c>
    </row>
    <row r="9259" spans="1:6" ht="32" customHeight="1">
      <c r="A9259" s="19" t="s">
        <v>61019</v>
      </c>
      <c r="B9259" s="20" t="s">
        <v>61020</v>
      </c>
      <c r="C9259" s="21" t="s">
        <v>61021</v>
      </c>
      <c r="D9259" s="21" t="s">
        <v>61022</v>
      </c>
      <c r="E9259" s="21" t="s">
        <v>61023</v>
      </c>
      <c r="F9259" s="21" t="s">
        <v>15060</v>
      </c>
    </row>
    <row r="9260" spans="1:6" ht="32" customHeight="1">
      <c r="A9260" s="19" t="s">
        <v>61024</v>
      </c>
      <c r="B9260" s="20" t="s">
        <v>61025</v>
      </c>
      <c r="C9260" s="21" t="s">
        <v>61026</v>
      </c>
      <c r="D9260" s="21" t="s">
        <v>61027</v>
      </c>
      <c r="E9260" s="21" t="s">
        <v>61028</v>
      </c>
      <c r="F9260" s="21" t="s">
        <v>15060</v>
      </c>
    </row>
    <row r="9261" spans="1:6" ht="32" customHeight="1">
      <c r="A9261" s="19" t="s">
        <v>61029</v>
      </c>
      <c r="B9261" s="20" t="s">
        <v>61030</v>
      </c>
      <c r="C9261" s="21" t="s">
        <v>61031</v>
      </c>
      <c r="D9261" s="21" t="s">
        <v>61032</v>
      </c>
      <c r="E9261" s="21" t="s">
        <v>61033</v>
      </c>
      <c r="F9261" s="21" t="s">
        <v>15060</v>
      </c>
    </row>
    <row r="9262" spans="1:6" ht="32" customHeight="1">
      <c r="A9262" s="19" t="s">
        <v>61034</v>
      </c>
      <c r="B9262" s="20" t="s">
        <v>61035</v>
      </c>
      <c r="C9262" s="21" t="s">
        <v>61036</v>
      </c>
      <c r="D9262" s="21" t="s">
        <v>61037</v>
      </c>
      <c r="E9262" s="21" t="s">
        <v>61038</v>
      </c>
      <c r="F9262" s="21" t="s">
        <v>15060</v>
      </c>
    </row>
    <row r="9263" spans="1:6" ht="32" customHeight="1">
      <c r="A9263" s="19" t="s">
        <v>61039</v>
      </c>
      <c r="B9263" s="20" t="s">
        <v>61040</v>
      </c>
      <c r="C9263" s="21" t="s">
        <v>61041</v>
      </c>
      <c r="D9263" s="21" t="s">
        <v>61042</v>
      </c>
      <c r="E9263" s="21" t="s">
        <v>61043</v>
      </c>
      <c r="F9263" s="21" t="s">
        <v>15060</v>
      </c>
    </row>
    <row r="9264" spans="1:6" ht="32" customHeight="1">
      <c r="A9264" s="19" t="s">
        <v>61044</v>
      </c>
      <c r="B9264" s="20" t="s">
        <v>61045</v>
      </c>
      <c r="C9264" s="21" t="s">
        <v>61046</v>
      </c>
      <c r="D9264" s="21" t="s">
        <v>61047</v>
      </c>
      <c r="E9264" s="21" t="s">
        <v>61048</v>
      </c>
      <c r="F9264" s="21" t="s">
        <v>15060</v>
      </c>
    </row>
    <row r="9265" spans="1:6" ht="32" customHeight="1">
      <c r="A9265" s="19" t="s">
        <v>61049</v>
      </c>
      <c r="B9265" s="20" t="s">
        <v>61050</v>
      </c>
      <c r="C9265" s="21" t="s">
        <v>61051</v>
      </c>
      <c r="D9265" s="21" t="s">
        <v>61052</v>
      </c>
      <c r="E9265" s="21" t="s">
        <v>61053</v>
      </c>
      <c r="F9265" s="21" t="s">
        <v>15060</v>
      </c>
    </row>
    <row r="9266" spans="1:6" ht="32" customHeight="1">
      <c r="A9266" s="19" t="s">
        <v>61054</v>
      </c>
      <c r="B9266" s="20" t="s">
        <v>61055</v>
      </c>
      <c r="C9266" s="21" t="s">
        <v>61056</v>
      </c>
      <c r="D9266" s="21" t="s">
        <v>61057</v>
      </c>
      <c r="E9266" s="21" t="s">
        <v>61058</v>
      </c>
      <c r="F9266" s="21" t="s">
        <v>15060</v>
      </c>
    </row>
    <row r="9267" spans="1:6" ht="32" customHeight="1">
      <c r="A9267" s="19" t="s">
        <v>61059</v>
      </c>
      <c r="B9267" s="20" t="s">
        <v>61060</v>
      </c>
      <c r="C9267" s="21" t="s">
        <v>61061</v>
      </c>
      <c r="D9267" s="21" t="s">
        <v>61062</v>
      </c>
      <c r="E9267" s="21" t="s">
        <v>61063</v>
      </c>
      <c r="F9267" s="21" t="s">
        <v>15060</v>
      </c>
    </row>
    <row r="9268" spans="1:6" ht="32" customHeight="1">
      <c r="A9268" s="19" t="s">
        <v>61064</v>
      </c>
      <c r="B9268" s="20" t="s">
        <v>61065</v>
      </c>
      <c r="C9268" s="21" t="s">
        <v>61066</v>
      </c>
      <c r="D9268" s="21" t="s">
        <v>61067</v>
      </c>
      <c r="E9268" s="21" t="s">
        <v>61068</v>
      </c>
      <c r="F9268" s="21" t="s">
        <v>15060</v>
      </c>
    </row>
    <row r="9269" spans="1:6" ht="32" customHeight="1">
      <c r="A9269" s="19" t="s">
        <v>61069</v>
      </c>
      <c r="B9269" s="20" t="s">
        <v>61070</v>
      </c>
      <c r="C9269" s="21" t="s">
        <v>61071</v>
      </c>
      <c r="D9269" s="21" t="s">
        <v>61072</v>
      </c>
      <c r="E9269" s="21" t="s">
        <v>61073</v>
      </c>
      <c r="F9269" s="21" t="s">
        <v>15060</v>
      </c>
    </row>
    <row r="9270" spans="1:6" ht="32" customHeight="1">
      <c r="A9270" s="19" t="s">
        <v>61074</v>
      </c>
      <c r="B9270" s="20" t="s">
        <v>61075</v>
      </c>
      <c r="C9270" s="21" t="s">
        <v>61076</v>
      </c>
      <c r="D9270" s="21" t="s">
        <v>61077</v>
      </c>
      <c r="E9270" s="21" t="s">
        <v>61078</v>
      </c>
      <c r="F9270" s="21" t="s">
        <v>15060</v>
      </c>
    </row>
    <row r="9271" spans="1:6" ht="32" customHeight="1">
      <c r="A9271" s="19" t="s">
        <v>61079</v>
      </c>
      <c r="B9271" s="20" t="s">
        <v>61080</v>
      </c>
      <c r="C9271" s="21" t="s">
        <v>61081</v>
      </c>
      <c r="D9271" s="21" t="s">
        <v>61082</v>
      </c>
      <c r="E9271" s="21" t="s">
        <v>61083</v>
      </c>
      <c r="F9271" s="21" t="s">
        <v>15060</v>
      </c>
    </row>
    <row r="9272" spans="1:6" ht="32" customHeight="1">
      <c r="A9272" s="19" t="s">
        <v>61084</v>
      </c>
      <c r="B9272" s="20" t="s">
        <v>61085</v>
      </c>
      <c r="C9272" s="21" t="s">
        <v>61086</v>
      </c>
      <c r="D9272" s="21" t="s">
        <v>61087</v>
      </c>
      <c r="E9272" s="21" t="s">
        <v>61088</v>
      </c>
      <c r="F9272" s="21" t="s">
        <v>15060</v>
      </c>
    </row>
    <row r="9273" spans="1:6" ht="32" customHeight="1">
      <c r="A9273" s="19" t="s">
        <v>61089</v>
      </c>
      <c r="B9273" s="20" t="s">
        <v>61090</v>
      </c>
      <c r="C9273" s="21" t="s">
        <v>61091</v>
      </c>
      <c r="D9273" s="21" t="s">
        <v>61092</v>
      </c>
      <c r="E9273" s="21" t="s">
        <v>61093</v>
      </c>
      <c r="F9273" s="21" t="s">
        <v>15060</v>
      </c>
    </row>
    <row r="9274" spans="1:6" ht="32" customHeight="1">
      <c r="A9274" s="19" t="s">
        <v>61094</v>
      </c>
      <c r="B9274" s="20" t="s">
        <v>61095</v>
      </c>
      <c r="C9274" s="21" t="s">
        <v>61096</v>
      </c>
      <c r="D9274" s="21" t="s">
        <v>61097</v>
      </c>
      <c r="E9274" s="21" t="s">
        <v>61098</v>
      </c>
      <c r="F9274" s="21" t="s">
        <v>15060</v>
      </c>
    </row>
    <row r="9275" spans="1:6" ht="32" customHeight="1">
      <c r="A9275" s="19" t="s">
        <v>61099</v>
      </c>
      <c r="B9275" s="20" t="s">
        <v>61100</v>
      </c>
      <c r="C9275" s="21" t="s">
        <v>61101</v>
      </c>
      <c r="D9275" s="21" t="s">
        <v>61102</v>
      </c>
      <c r="E9275" s="21" t="s">
        <v>61103</v>
      </c>
      <c r="F9275" s="21" t="s">
        <v>15060</v>
      </c>
    </row>
    <row r="9276" spans="1:6" ht="32" customHeight="1">
      <c r="A9276" s="19" t="s">
        <v>61104</v>
      </c>
      <c r="B9276" s="20" t="s">
        <v>61105</v>
      </c>
      <c r="C9276" s="21" t="s">
        <v>61106</v>
      </c>
      <c r="D9276" s="21" t="s">
        <v>61107</v>
      </c>
      <c r="E9276" s="21" t="s">
        <v>61108</v>
      </c>
      <c r="F9276" s="21" t="s">
        <v>15060</v>
      </c>
    </row>
    <row r="9277" spans="1:6" ht="32" customHeight="1">
      <c r="A9277" s="19" t="s">
        <v>61109</v>
      </c>
      <c r="B9277" s="20" t="s">
        <v>61110</v>
      </c>
      <c r="C9277" s="21" t="s">
        <v>61111</v>
      </c>
      <c r="D9277" s="21" t="s">
        <v>61112</v>
      </c>
      <c r="E9277" s="21" t="s">
        <v>61113</v>
      </c>
      <c r="F9277" s="21" t="s">
        <v>15060</v>
      </c>
    </row>
    <row r="9278" spans="1:6" ht="32" customHeight="1">
      <c r="A9278" s="19" t="s">
        <v>61114</v>
      </c>
      <c r="B9278" s="20" t="s">
        <v>61115</v>
      </c>
      <c r="C9278" s="21" t="s">
        <v>61116</v>
      </c>
      <c r="D9278" s="21" t="s">
        <v>61117</v>
      </c>
      <c r="E9278" s="21" t="s">
        <v>61118</v>
      </c>
      <c r="F9278" s="21" t="s">
        <v>15060</v>
      </c>
    </row>
    <row r="9279" spans="1:6" ht="32" customHeight="1">
      <c r="A9279" s="19" t="s">
        <v>61119</v>
      </c>
      <c r="B9279" s="20" t="s">
        <v>61120</v>
      </c>
      <c r="C9279" s="21" t="s">
        <v>61121</v>
      </c>
      <c r="D9279" s="21" t="s">
        <v>61122</v>
      </c>
      <c r="E9279" s="21" t="s">
        <v>61123</v>
      </c>
      <c r="F9279" s="21" t="s">
        <v>15060</v>
      </c>
    </row>
    <row r="9280" spans="1:6" ht="32" customHeight="1">
      <c r="A9280" s="19" t="s">
        <v>61124</v>
      </c>
      <c r="B9280" s="20" t="s">
        <v>61125</v>
      </c>
      <c r="C9280" s="21" t="s">
        <v>61126</v>
      </c>
      <c r="D9280" s="21" t="s">
        <v>61127</v>
      </c>
      <c r="E9280" s="21" t="s">
        <v>61128</v>
      </c>
      <c r="F9280" s="21" t="s">
        <v>15060</v>
      </c>
    </row>
    <row r="9281" spans="1:6" ht="32" customHeight="1">
      <c r="A9281" s="19" t="s">
        <v>61129</v>
      </c>
      <c r="B9281" s="20" t="s">
        <v>61130</v>
      </c>
      <c r="C9281" s="21" t="s">
        <v>61131</v>
      </c>
      <c r="D9281" s="21" t="s">
        <v>61132</v>
      </c>
      <c r="E9281" s="21" t="s">
        <v>61133</v>
      </c>
      <c r="F9281" s="21" t="s">
        <v>15060</v>
      </c>
    </row>
    <row r="9282" spans="1:6" ht="32" customHeight="1">
      <c r="A9282" s="19" t="s">
        <v>61134</v>
      </c>
      <c r="B9282" s="20" t="s">
        <v>61135</v>
      </c>
      <c r="C9282" s="21" t="s">
        <v>61136</v>
      </c>
      <c r="D9282" s="21" t="s">
        <v>61137</v>
      </c>
      <c r="E9282" s="21" t="s">
        <v>61138</v>
      </c>
      <c r="F9282" s="21" t="s">
        <v>15060</v>
      </c>
    </row>
    <row r="9283" spans="1:6" ht="32" customHeight="1">
      <c r="A9283" s="19" t="s">
        <v>61139</v>
      </c>
      <c r="B9283" s="20" t="s">
        <v>61140</v>
      </c>
      <c r="C9283" s="21" t="s">
        <v>61141</v>
      </c>
      <c r="D9283" s="21" t="s">
        <v>61142</v>
      </c>
      <c r="E9283" s="21" t="s">
        <v>61143</v>
      </c>
      <c r="F9283" s="21" t="s">
        <v>15060</v>
      </c>
    </row>
    <row r="9284" spans="1:6" ht="32" customHeight="1">
      <c r="A9284" s="19" t="s">
        <v>61144</v>
      </c>
      <c r="B9284" s="20" t="s">
        <v>61145</v>
      </c>
      <c r="C9284" s="21" t="s">
        <v>61146</v>
      </c>
      <c r="D9284" s="21" t="s">
        <v>61147</v>
      </c>
      <c r="E9284" s="21" t="s">
        <v>61148</v>
      </c>
      <c r="F9284" s="21" t="s">
        <v>15060</v>
      </c>
    </row>
    <row r="9285" spans="1:6" ht="32" customHeight="1">
      <c r="A9285" s="19" t="s">
        <v>61149</v>
      </c>
      <c r="B9285" s="20" t="s">
        <v>61150</v>
      </c>
      <c r="C9285" s="21" t="s">
        <v>61151</v>
      </c>
      <c r="D9285" s="21" t="s">
        <v>61152</v>
      </c>
      <c r="E9285" s="21" t="s">
        <v>61153</v>
      </c>
      <c r="F9285" s="21" t="s">
        <v>15060</v>
      </c>
    </row>
    <row r="9286" spans="1:6" ht="32" customHeight="1">
      <c r="A9286" s="19" t="s">
        <v>61154</v>
      </c>
      <c r="B9286" s="20" t="s">
        <v>61155</v>
      </c>
      <c r="C9286" s="21" t="s">
        <v>61156</v>
      </c>
      <c r="D9286" s="21" t="s">
        <v>61157</v>
      </c>
      <c r="E9286" s="21" t="s">
        <v>61158</v>
      </c>
      <c r="F9286" s="21" t="s">
        <v>15060</v>
      </c>
    </row>
    <row r="9287" spans="1:6" ht="32" customHeight="1">
      <c r="A9287" s="19" t="s">
        <v>61159</v>
      </c>
      <c r="B9287" s="20" t="s">
        <v>61160</v>
      </c>
      <c r="C9287" s="21" t="s">
        <v>61161</v>
      </c>
      <c r="D9287" s="21" t="s">
        <v>61162</v>
      </c>
      <c r="E9287" s="21" t="s">
        <v>61163</v>
      </c>
      <c r="F9287" s="21" t="s">
        <v>15060</v>
      </c>
    </row>
    <row r="9288" spans="1:6" ht="32" customHeight="1">
      <c r="A9288" s="19" t="s">
        <v>61164</v>
      </c>
      <c r="B9288" s="20" t="s">
        <v>61165</v>
      </c>
      <c r="C9288" s="21" t="s">
        <v>61166</v>
      </c>
      <c r="D9288" s="21" t="s">
        <v>61167</v>
      </c>
      <c r="E9288" s="21" t="s">
        <v>61168</v>
      </c>
      <c r="F9288" s="21" t="s">
        <v>15060</v>
      </c>
    </row>
    <row r="9289" spans="1:6" ht="32" customHeight="1">
      <c r="A9289" s="19" t="s">
        <v>61169</v>
      </c>
      <c r="B9289" s="20" t="s">
        <v>61170</v>
      </c>
      <c r="C9289" s="21" t="s">
        <v>61171</v>
      </c>
      <c r="D9289" s="21" t="s">
        <v>61172</v>
      </c>
      <c r="E9289" s="21" t="s">
        <v>61173</v>
      </c>
      <c r="F9289" s="21" t="s">
        <v>15060</v>
      </c>
    </row>
    <row r="9290" spans="1:6" ht="32" customHeight="1">
      <c r="A9290" s="19" t="s">
        <v>61174</v>
      </c>
      <c r="B9290" s="20" t="s">
        <v>61175</v>
      </c>
      <c r="C9290" s="21" t="s">
        <v>61176</v>
      </c>
      <c r="D9290" s="21" t="s">
        <v>61177</v>
      </c>
      <c r="E9290" s="21" t="s">
        <v>61178</v>
      </c>
      <c r="F9290" s="21" t="s">
        <v>15060</v>
      </c>
    </row>
    <row r="9291" spans="1:6" ht="32" customHeight="1">
      <c r="A9291" s="19" t="s">
        <v>61179</v>
      </c>
      <c r="B9291" s="20" t="s">
        <v>61180</v>
      </c>
      <c r="C9291" s="21" t="s">
        <v>61181</v>
      </c>
      <c r="D9291" s="21" t="s">
        <v>61182</v>
      </c>
      <c r="E9291" s="21" t="s">
        <v>61183</v>
      </c>
      <c r="F9291" s="21" t="s">
        <v>15060</v>
      </c>
    </row>
    <row r="9292" spans="1:6" ht="32" customHeight="1">
      <c r="A9292" s="19" t="s">
        <v>61184</v>
      </c>
      <c r="B9292" s="20" t="s">
        <v>61185</v>
      </c>
      <c r="C9292" s="21" t="s">
        <v>61186</v>
      </c>
      <c r="D9292" s="21" t="s">
        <v>61187</v>
      </c>
      <c r="E9292" s="21" t="s">
        <v>61188</v>
      </c>
      <c r="F9292" s="21" t="s">
        <v>15060</v>
      </c>
    </row>
    <row r="9293" spans="1:6" ht="32" customHeight="1">
      <c r="A9293" s="19" t="s">
        <v>61189</v>
      </c>
      <c r="B9293" s="20" t="s">
        <v>61190</v>
      </c>
      <c r="C9293" s="21" t="s">
        <v>61191</v>
      </c>
      <c r="D9293" s="21" t="s">
        <v>61192</v>
      </c>
      <c r="E9293" s="21" t="s">
        <v>61193</v>
      </c>
      <c r="F9293" s="21" t="s">
        <v>15060</v>
      </c>
    </row>
    <row r="9294" spans="1:6" ht="32" customHeight="1">
      <c r="A9294" s="19" t="s">
        <v>61194</v>
      </c>
      <c r="B9294" s="20" t="s">
        <v>61195</v>
      </c>
      <c r="C9294" s="21" t="s">
        <v>61196</v>
      </c>
      <c r="D9294" s="21" t="s">
        <v>61197</v>
      </c>
      <c r="E9294" s="21" t="s">
        <v>61198</v>
      </c>
      <c r="F9294" s="21" t="s">
        <v>15060</v>
      </c>
    </row>
    <row r="9295" spans="1:6" ht="32" customHeight="1">
      <c r="A9295" s="19" t="s">
        <v>61199</v>
      </c>
      <c r="B9295" s="20" t="s">
        <v>61200</v>
      </c>
      <c r="C9295" s="21" t="s">
        <v>61201</v>
      </c>
      <c r="D9295" s="21" t="s">
        <v>61202</v>
      </c>
      <c r="E9295" s="21" t="s">
        <v>61203</v>
      </c>
      <c r="F9295" s="21" t="s">
        <v>15060</v>
      </c>
    </row>
    <row r="9296" spans="1:6" ht="32" customHeight="1">
      <c r="A9296" s="19" t="s">
        <v>61204</v>
      </c>
      <c r="B9296" s="20" t="s">
        <v>61205</v>
      </c>
      <c r="C9296" s="21" t="s">
        <v>61206</v>
      </c>
      <c r="D9296" s="21" t="s">
        <v>61207</v>
      </c>
      <c r="E9296" s="21" t="s">
        <v>61208</v>
      </c>
      <c r="F9296" s="21" t="s">
        <v>15060</v>
      </c>
    </row>
    <row r="9297" spans="1:6" ht="32" customHeight="1">
      <c r="A9297" s="19" t="s">
        <v>61209</v>
      </c>
      <c r="B9297" s="20" t="s">
        <v>61210</v>
      </c>
      <c r="C9297" s="21" t="s">
        <v>61211</v>
      </c>
      <c r="D9297" s="21" t="s">
        <v>61212</v>
      </c>
      <c r="E9297" s="21" t="s">
        <v>61213</v>
      </c>
      <c r="F9297" s="21" t="s">
        <v>15060</v>
      </c>
    </row>
    <row r="9298" spans="1:6" ht="32" customHeight="1">
      <c r="A9298" s="19" t="s">
        <v>61214</v>
      </c>
      <c r="B9298" s="20" t="s">
        <v>61215</v>
      </c>
      <c r="C9298" s="21" t="s">
        <v>61216</v>
      </c>
      <c r="D9298" s="21" t="s">
        <v>61217</v>
      </c>
      <c r="E9298" s="21" t="s">
        <v>61218</v>
      </c>
      <c r="F9298" s="21" t="s">
        <v>15060</v>
      </c>
    </row>
    <row r="9299" spans="1:6" ht="32" customHeight="1">
      <c r="A9299" s="19" t="s">
        <v>61219</v>
      </c>
      <c r="B9299" s="20" t="s">
        <v>61220</v>
      </c>
      <c r="C9299" s="21" t="s">
        <v>61221</v>
      </c>
      <c r="D9299" s="21" t="s">
        <v>61222</v>
      </c>
      <c r="E9299" s="21" t="s">
        <v>61223</v>
      </c>
      <c r="F9299" s="21" t="s">
        <v>15060</v>
      </c>
    </row>
    <row r="9300" spans="1:6" ht="32" customHeight="1">
      <c r="A9300" s="19" t="s">
        <v>61224</v>
      </c>
      <c r="B9300" s="20" t="s">
        <v>61225</v>
      </c>
      <c r="C9300" s="21" t="s">
        <v>61226</v>
      </c>
      <c r="D9300" s="21" t="s">
        <v>61227</v>
      </c>
      <c r="E9300" s="21" t="s">
        <v>61228</v>
      </c>
      <c r="F9300" s="21" t="s">
        <v>15060</v>
      </c>
    </row>
    <row r="9301" spans="1:6" ht="32" customHeight="1">
      <c r="A9301" s="19" t="s">
        <v>61229</v>
      </c>
      <c r="B9301" s="20" t="s">
        <v>61230</v>
      </c>
      <c r="C9301" s="21" t="s">
        <v>61231</v>
      </c>
      <c r="D9301" s="21" t="s">
        <v>61232</v>
      </c>
      <c r="E9301" s="21" t="s">
        <v>61233</v>
      </c>
      <c r="F9301" s="21" t="s">
        <v>15060</v>
      </c>
    </row>
    <row r="9302" spans="1:6" ht="32" customHeight="1">
      <c r="A9302" s="19" t="s">
        <v>61234</v>
      </c>
      <c r="B9302" s="20" t="s">
        <v>61235</v>
      </c>
      <c r="C9302" s="21" t="s">
        <v>61236</v>
      </c>
      <c r="D9302" s="21" t="s">
        <v>61237</v>
      </c>
      <c r="E9302" s="21" t="s">
        <v>61238</v>
      </c>
      <c r="F9302" s="21" t="s">
        <v>15060</v>
      </c>
    </row>
    <row r="9303" spans="1:6" ht="32" customHeight="1">
      <c r="A9303" s="19" t="s">
        <v>61239</v>
      </c>
      <c r="B9303" s="20" t="s">
        <v>61240</v>
      </c>
      <c r="C9303" s="21" t="s">
        <v>61241</v>
      </c>
      <c r="D9303" s="21" t="s">
        <v>61242</v>
      </c>
      <c r="E9303" s="21" t="s">
        <v>61243</v>
      </c>
      <c r="F9303" s="21" t="s">
        <v>15060</v>
      </c>
    </row>
    <row r="9304" spans="1:6" ht="32" customHeight="1">
      <c r="A9304" s="19" t="s">
        <v>61244</v>
      </c>
      <c r="B9304" s="20" t="s">
        <v>61245</v>
      </c>
      <c r="C9304" s="21" t="s">
        <v>61246</v>
      </c>
      <c r="D9304" s="21" t="s">
        <v>61247</v>
      </c>
      <c r="E9304" s="21" t="s">
        <v>61248</v>
      </c>
      <c r="F9304" s="21" t="s">
        <v>15060</v>
      </c>
    </row>
    <row r="9305" spans="1:6" ht="32" customHeight="1">
      <c r="A9305" s="19" t="s">
        <v>61249</v>
      </c>
      <c r="B9305" s="20" t="s">
        <v>61250</v>
      </c>
      <c r="C9305" s="21" t="s">
        <v>61251</v>
      </c>
      <c r="D9305" s="21" t="s">
        <v>61252</v>
      </c>
      <c r="E9305" s="21" t="s">
        <v>61253</v>
      </c>
      <c r="F9305" s="21" t="s">
        <v>15060</v>
      </c>
    </row>
    <row r="9306" spans="1:6" ht="32" customHeight="1">
      <c r="A9306" s="19" t="s">
        <v>61254</v>
      </c>
      <c r="B9306" s="20" t="s">
        <v>61255</v>
      </c>
      <c r="C9306" s="21" t="s">
        <v>61256</v>
      </c>
      <c r="D9306" s="21" t="s">
        <v>61257</v>
      </c>
      <c r="E9306" s="21" t="s">
        <v>61258</v>
      </c>
      <c r="F9306" s="21" t="s">
        <v>15060</v>
      </c>
    </row>
    <row r="9307" spans="1:6" ht="32" customHeight="1">
      <c r="A9307" s="19" t="s">
        <v>61259</v>
      </c>
      <c r="B9307" s="20" t="s">
        <v>61260</v>
      </c>
      <c r="C9307" s="21" t="s">
        <v>61261</v>
      </c>
      <c r="D9307" s="21" t="s">
        <v>61262</v>
      </c>
      <c r="E9307" s="21" t="s">
        <v>61263</v>
      </c>
      <c r="F9307" s="21" t="s">
        <v>15060</v>
      </c>
    </row>
    <row r="9308" spans="1:6" ht="32" customHeight="1">
      <c r="A9308" s="19" t="s">
        <v>61264</v>
      </c>
      <c r="B9308" s="20" t="s">
        <v>61265</v>
      </c>
      <c r="C9308" s="21" t="s">
        <v>61266</v>
      </c>
      <c r="D9308" s="21" t="s">
        <v>61267</v>
      </c>
      <c r="E9308" s="21" t="s">
        <v>61268</v>
      </c>
      <c r="F9308" s="21" t="s">
        <v>15060</v>
      </c>
    </row>
    <row r="9309" spans="1:6" ht="32" customHeight="1">
      <c r="A9309" s="19" t="s">
        <v>61269</v>
      </c>
      <c r="B9309" s="20" t="s">
        <v>61270</v>
      </c>
      <c r="C9309" s="21" t="s">
        <v>61271</v>
      </c>
      <c r="D9309" s="21" t="s">
        <v>61272</v>
      </c>
      <c r="E9309" s="21" t="s">
        <v>61273</v>
      </c>
      <c r="F9309" s="21" t="s">
        <v>15060</v>
      </c>
    </row>
    <row r="9310" spans="1:6" ht="32" customHeight="1">
      <c r="A9310" s="19" t="s">
        <v>61274</v>
      </c>
      <c r="B9310" s="20" t="s">
        <v>61275</v>
      </c>
      <c r="C9310" s="21" t="s">
        <v>61276</v>
      </c>
      <c r="D9310" s="21" t="s">
        <v>61277</v>
      </c>
      <c r="E9310" s="21" t="s">
        <v>61278</v>
      </c>
      <c r="F9310" s="21" t="s">
        <v>15060</v>
      </c>
    </row>
    <row r="9311" spans="1:6" ht="32" customHeight="1">
      <c r="A9311" s="19" t="s">
        <v>61279</v>
      </c>
      <c r="B9311" s="20" t="s">
        <v>61280</v>
      </c>
      <c r="C9311" s="21" t="s">
        <v>61281</v>
      </c>
      <c r="D9311" s="21" t="s">
        <v>61282</v>
      </c>
      <c r="E9311" s="21" t="s">
        <v>61283</v>
      </c>
      <c r="F9311" s="21" t="s">
        <v>15060</v>
      </c>
    </row>
    <row r="9312" spans="1:6" ht="32" customHeight="1">
      <c r="A9312" s="19" t="s">
        <v>61284</v>
      </c>
      <c r="B9312" s="20" t="s">
        <v>61285</v>
      </c>
      <c r="C9312" s="21" t="s">
        <v>61286</v>
      </c>
      <c r="D9312" s="21" t="s">
        <v>61287</v>
      </c>
      <c r="E9312" s="21" t="s">
        <v>61288</v>
      </c>
      <c r="F9312" s="21" t="s">
        <v>15060</v>
      </c>
    </row>
    <row r="9313" spans="1:6" ht="32" customHeight="1">
      <c r="A9313" s="19" t="s">
        <v>61289</v>
      </c>
      <c r="B9313" s="20" t="s">
        <v>61290</v>
      </c>
      <c r="C9313" s="21" t="s">
        <v>61291</v>
      </c>
      <c r="D9313" s="21" t="s">
        <v>61292</v>
      </c>
      <c r="E9313" s="21" t="s">
        <v>61293</v>
      </c>
      <c r="F9313" s="21" t="s">
        <v>15060</v>
      </c>
    </row>
    <row r="9314" spans="1:6" ht="32" customHeight="1">
      <c r="A9314" s="19" t="s">
        <v>61294</v>
      </c>
      <c r="B9314" s="20" t="s">
        <v>61295</v>
      </c>
      <c r="C9314" s="21" t="s">
        <v>61296</v>
      </c>
      <c r="D9314" s="21" t="s">
        <v>61297</v>
      </c>
      <c r="E9314" s="21" t="s">
        <v>61298</v>
      </c>
      <c r="F9314" s="21" t="s">
        <v>15060</v>
      </c>
    </row>
    <row r="9315" spans="1:6" ht="32" customHeight="1">
      <c r="A9315" s="19" t="s">
        <v>61299</v>
      </c>
      <c r="B9315" s="20" t="s">
        <v>61300</v>
      </c>
      <c r="C9315" s="21" t="s">
        <v>61301</v>
      </c>
      <c r="D9315" s="21" t="s">
        <v>61302</v>
      </c>
      <c r="E9315" s="21" t="s">
        <v>61303</v>
      </c>
      <c r="F9315" s="21" t="s">
        <v>15060</v>
      </c>
    </row>
    <row r="9316" spans="1:6" ht="32" customHeight="1">
      <c r="A9316" s="19" t="s">
        <v>61304</v>
      </c>
      <c r="B9316" s="20" t="s">
        <v>61305</v>
      </c>
      <c r="C9316" s="21" t="s">
        <v>61306</v>
      </c>
      <c r="D9316" s="21" t="s">
        <v>61307</v>
      </c>
      <c r="E9316" s="21" t="s">
        <v>61308</v>
      </c>
      <c r="F9316" s="21" t="s">
        <v>15060</v>
      </c>
    </row>
    <row r="9317" spans="1:6" ht="32" customHeight="1">
      <c r="A9317" s="19" t="s">
        <v>61309</v>
      </c>
      <c r="B9317" s="20" t="s">
        <v>61310</v>
      </c>
      <c r="C9317" s="21" t="s">
        <v>61311</v>
      </c>
      <c r="D9317" s="21" t="s">
        <v>61312</v>
      </c>
      <c r="E9317" s="21" t="s">
        <v>61313</v>
      </c>
      <c r="F9317" s="21" t="s">
        <v>15060</v>
      </c>
    </row>
    <row r="9318" spans="1:6" ht="32" customHeight="1">
      <c r="A9318" s="19" t="s">
        <v>61314</v>
      </c>
      <c r="B9318" s="20" t="s">
        <v>61315</v>
      </c>
      <c r="C9318" s="21" t="s">
        <v>61316</v>
      </c>
      <c r="D9318" s="21" t="s">
        <v>61317</v>
      </c>
      <c r="E9318" s="21" t="s">
        <v>61318</v>
      </c>
      <c r="F9318" s="21" t="s">
        <v>15060</v>
      </c>
    </row>
    <row r="9319" spans="1:6" ht="32" customHeight="1">
      <c r="A9319" s="19" t="s">
        <v>61319</v>
      </c>
      <c r="B9319" s="20" t="s">
        <v>61320</v>
      </c>
      <c r="C9319" s="21" t="s">
        <v>61321</v>
      </c>
      <c r="D9319" s="21" t="s">
        <v>61322</v>
      </c>
      <c r="E9319" s="21" t="s">
        <v>61323</v>
      </c>
      <c r="F9319" s="21" t="s">
        <v>15060</v>
      </c>
    </row>
    <row r="9320" spans="1:6" ht="32" customHeight="1">
      <c r="A9320" s="19" t="s">
        <v>61324</v>
      </c>
      <c r="B9320" s="20" t="s">
        <v>61325</v>
      </c>
      <c r="C9320" s="21" t="s">
        <v>61326</v>
      </c>
      <c r="D9320" s="21" t="s">
        <v>61327</v>
      </c>
      <c r="E9320" s="21" t="s">
        <v>61328</v>
      </c>
      <c r="F9320" s="21" t="s">
        <v>15060</v>
      </c>
    </row>
    <row r="9321" spans="1:6" ht="32" customHeight="1">
      <c r="A9321" s="19" t="s">
        <v>61329</v>
      </c>
      <c r="B9321" s="20" t="s">
        <v>61330</v>
      </c>
      <c r="C9321" s="21" t="s">
        <v>61331</v>
      </c>
      <c r="D9321" s="21" t="s">
        <v>61332</v>
      </c>
      <c r="E9321" s="21" t="s">
        <v>61333</v>
      </c>
      <c r="F9321" s="21" t="s">
        <v>15060</v>
      </c>
    </row>
    <row r="9322" spans="1:6" ht="32" customHeight="1">
      <c r="A9322" s="19" t="s">
        <v>61334</v>
      </c>
      <c r="B9322" s="20" t="s">
        <v>61335</v>
      </c>
      <c r="C9322" s="21" t="s">
        <v>61336</v>
      </c>
      <c r="D9322" s="21" t="s">
        <v>61337</v>
      </c>
      <c r="E9322" s="22">
        <v>100</v>
      </c>
      <c r="F9322" s="21" t="s">
        <v>15060</v>
      </c>
    </row>
    <row r="9323" spans="1:6" ht="32" customHeight="1">
      <c r="A9323" s="19" t="s">
        <v>61338</v>
      </c>
      <c r="B9323" s="20" t="s">
        <v>61339</v>
      </c>
      <c r="C9323" s="21" t="s">
        <v>61340</v>
      </c>
      <c r="D9323" s="21" t="s">
        <v>61341</v>
      </c>
      <c r="E9323" s="21" t="s">
        <v>61342</v>
      </c>
      <c r="F9323" s="21" t="s">
        <v>15060</v>
      </c>
    </row>
    <row r="9324" spans="1:6" ht="32" customHeight="1">
      <c r="A9324" s="19" t="s">
        <v>61343</v>
      </c>
      <c r="B9324" s="20" t="s">
        <v>61344</v>
      </c>
      <c r="C9324" s="21" t="s">
        <v>61345</v>
      </c>
      <c r="D9324" s="21" t="s">
        <v>61346</v>
      </c>
      <c r="E9324" s="21" t="s">
        <v>61347</v>
      </c>
      <c r="F9324" s="21" t="s">
        <v>15060</v>
      </c>
    </row>
    <row r="9325" spans="1:6" ht="32" customHeight="1">
      <c r="A9325" s="19" t="s">
        <v>61348</v>
      </c>
      <c r="B9325" s="20" t="s">
        <v>61349</v>
      </c>
      <c r="C9325" s="21" t="s">
        <v>61350</v>
      </c>
      <c r="D9325" s="21" t="s">
        <v>61351</v>
      </c>
      <c r="E9325" s="22">
        <v>100</v>
      </c>
      <c r="F9325" s="21" t="s">
        <v>15060</v>
      </c>
    </row>
    <row r="9326" spans="1:6" ht="32" customHeight="1">
      <c r="A9326" s="19" t="s">
        <v>61352</v>
      </c>
      <c r="B9326" s="20" t="s">
        <v>61353</v>
      </c>
      <c r="C9326" s="21" t="s">
        <v>61354</v>
      </c>
      <c r="D9326" s="21" t="s">
        <v>61355</v>
      </c>
      <c r="E9326" s="21" t="s">
        <v>61356</v>
      </c>
      <c r="F9326" s="21" t="s">
        <v>15060</v>
      </c>
    </row>
    <row r="9327" spans="1:6" ht="32" customHeight="1">
      <c r="A9327" s="19" t="s">
        <v>61357</v>
      </c>
      <c r="B9327" s="20" t="s">
        <v>61358</v>
      </c>
      <c r="C9327" s="21" t="s">
        <v>61359</v>
      </c>
      <c r="D9327" s="21" t="s">
        <v>61360</v>
      </c>
      <c r="E9327" s="21" t="s">
        <v>61361</v>
      </c>
      <c r="F9327" s="21" t="s">
        <v>15060</v>
      </c>
    </row>
    <row r="9328" spans="1:6" ht="32" customHeight="1">
      <c r="A9328" s="19" t="s">
        <v>61362</v>
      </c>
      <c r="B9328" s="20" t="s">
        <v>61363</v>
      </c>
      <c r="C9328" s="21" t="s">
        <v>61364</v>
      </c>
      <c r="D9328" s="21" t="s">
        <v>61365</v>
      </c>
      <c r="E9328" s="21" t="s">
        <v>61366</v>
      </c>
      <c r="F9328" s="21" t="s">
        <v>15060</v>
      </c>
    </row>
    <row r="9329" spans="1:6" ht="32" customHeight="1">
      <c r="A9329" s="19" t="s">
        <v>61367</v>
      </c>
      <c r="B9329" s="20" t="s">
        <v>61368</v>
      </c>
      <c r="C9329" s="21" t="s">
        <v>61369</v>
      </c>
      <c r="D9329" s="21" t="s">
        <v>61370</v>
      </c>
      <c r="E9329" s="21" t="s">
        <v>61371</v>
      </c>
      <c r="F9329" s="21" t="s">
        <v>15060</v>
      </c>
    </row>
    <row r="9330" spans="1:6" ht="32" customHeight="1">
      <c r="A9330" s="19" t="s">
        <v>61372</v>
      </c>
      <c r="B9330" s="20" t="s">
        <v>61373</v>
      </c>
      <c r="C9330" s="21" t="s">
        <v>61374</v>
      </c>
      <c r="D9330" s="21" t="s">
        <v>61375</v>
      </c>
      <c r="E9330" s="21" t="s">
        <v>61376</v>
      </c>
      <c r="F9330" s="21" t="s">
        <v>15060</v>
      </c>
    </row>
    <row r="9331" spans="1:6" ht="32" customHeight="1">
      <c r="A9331" s="19" t="s">
        <v>61377</v>
      </c>
      <c r="B9331" s="20" t="s">
        <v>61378</v>
      </c>
      <c r="C9331" s="21" t="s">
        <v>61379</v>
      </c>
      <c r="D9331" s="21" t="s">
        <v>61380</v>
      </c>
      <c r="E9331" s="21" t="s">
        <v>61381</v>
      </c>
      <c r="F9331" s="21" t="s">
        <v>15060</v>
      </c>
    </row>
    <row r="9332" spans="1:6" ht="32" customHeight="1">
      <c r="A9332" s="19" t="s">
        <v>61382</v>
      </c>
      <c r="B9332" s="20" t="s">
        <v>61383</v>
      </c>
      <c r="C9332" s="21" t="s">
        <v>61384</v>
      </c>
      <c r="D9332" s="21" t="s">
        <v>61385</v>
      </c>
      <c r="E9332" s="21" t="s">
        <v>61386</v>
      </c>
      <c r="F9332" s="21" t="s">
        <v>15060</v>
      </c>
    </row>
    <row r="9333" spans="1:6" ht="32" customHeight="1">
      <c r="A9333" s="19" t="s">
        <v>61387</v>
      </c>
      <c r="B9333" s="20" t="s">
        <v>61388</v>
      </c>
      <c r="C9333" s="21" t="s">
        <v>61389</v>
      </c>
      <c r="D9333" s="21" t="s">
        <v>61390</v>
      </c>
      <c r="E9333" s="21" t="s">
        <v>61391</v>
      </c>
      <c r="F9333" s="21" t="s">
        <v>15060</v>
      </c>
    </row>
    <row r="9334" spans="1:6" ht="32" customHeight="1">
      <c r="A9334" s="19" t="s">
        <v>61392</v>
      </c>
      <c r="B9334" s="20" t="s">
        <v>61393</v>
      </c>
      <c r="C9334" s="21" t="s">
        <v>61394</v>
      </c>
      <c r="D9334" s="21" t="s">
        <v>61395</v>
      </c>
      <c r="E9334" s="21" t="s">
        <v>61396</v>
      </c>
      <c r="F9334" s="21" t="s">
        <v>15060</v>
      </c>
    </row>
    <row r="9335" spans="1:6" ht="32" customHeight="1">
      <c r="A9335" s="19" t="s">
        <v>61397</v>
      </c>
      <c r="B9335" s="20" t="s">
        <v>61398</v>
      </c>
      <c r="C9335" s="21" t="s">
        <v>61399</v>
      </c>
      <c r="D9335" s="21" t="s">
        <v>61400</v>
      </c>
      <c r="E9335" s="21" t="s">
        <v>61401</v>
      </c>
      <c r="F9335" s="21" t="s">
        <v>15060</v>
      </c>
    </row>
    <row r="9336" spans="1:6" ht="32" customHeight="1">
      <c r="A9336" s="19" t="s">
        <v>61402</v>
      </c>
      <c r="B9336" s="20" t="s">
        <v>61403</v>
      </c>
      <c r="C9336" s="21" t="s">
        <v>61404</v>
      </c>
      <c r="D9336" s="21" t="s">
        <v>61405</v>
      </c>
      <c r="E9336" s="21" t="s">
        <v>61406</v>
      </c>
      <c r="F9336" s="21" t="s">
        <v>15060</v>
      </c>
    </row>
    <row r="9337" spans="1:6" ht="32" customHeight="1">
      <c r="A9337" s="19" t="s">
        <v>61407</v>
      </c>
      <c r="B9337" s="20" t="s">
        <v>61408</v>
      </c>
      <c r="C9337" s="21" t="s">
        <v>61409</v>
      </c>
      <c r="D9337" s="21" t="s">
        <v>61410</v>
      </c>
      <c r="E9337" s="21" t="s">
        <v>61411</v>
      </c>
      <c r="F9337" s="21" t="s">
        <v>15060</v>
      </c>
    </row>
    <row r="9338" spans="1:6" ht="32" customHeight="1">
      <c r="A9338" s="19" t="s">
        <v>61412</v>
      </c>
      <c r="B9338" s="20" t="s">
        <v>61413</v>
      </c>
      <c r="C9338" s="21" t="s">
        <v>61414</v>
      </c>
      <c r="D9338" s="21" t="s">
        <v>61415</v>
      </c>
      <c r="E9338" s="21" t="s">
        <v>61416</v>
      </c>
      <c r="F9338" s="21" t="s">
        <v>15060</v>
      </c>
    </row>
    <row r="9339" spans="1:6" ht="32" customHeight="1">
      <c r="A9339" s="19" t="s">
        <v>61417</v>
      </c>
      <c r="B9339" s="20" t="s">
        <v>61418</v>
      </c>
      <c r="C9339" s="21" t="s">
        <v>61419</v>
      </c>
      <c r="D9339" s="21" t="s">
        <v>61420</v>
      </c>
      <c r="E9339" s="21" t="s">
        <v>61421</v>
      </c>
      <c r="F9339" s="21" t="s">
        <v>15060</v>
      </c>
    </row>
    <row r="9340" spans="1:6" ht="32" customHeight="1">
      <c r="A9340" s="19" t="s">
        <v>61422</v>
      </c>
      <c r="B9340" s="20" t="s">
        <v>61423</v>
      </c>
      <c r="C9340" s="21" t="s">
        <v>61424</v>
      </c>
      <c r="D9340" s="21" t="s">
        <v>61425</v>
      </c>
      <c r="E9340" s="21" t="s">
        <v>61426</v>
      </c>
      <c r="F9340" s="21" t="s">
        <v>15060</v>
      </c>
    </row>
    <row r="9341" spans="1:6" ht="32" customHeight="1">
      <c r="A9341" s="19" t="s">
        <v>61427</v>
      </c>
      <c r="B9341" s="20" t="s">
        <v>61428</v>
      </c>
      <c r="C9341" s="21" t="s">
        <v>61429</v>
      </c>
      <c r="D9341" s="21" t="s">
        <v>61430</v>
      </c>
      <c r="E9341" s="21" t="s">
        <v>61431</v>
      </c>
      <c r="F9341" s="21" t="s">
        <v>15060</v>
      </c>
    </row>
    <row r="9342" spans="1:6" ht="32" customHeight="1">
      <c r="A9342" s="19" t="s">
        <v>61432</v>
      </c>
      <c r="B9342" s="20" t="s">
        <v>61433</v>
      </c>
      <c r="C9342" s="21" t="s">
        <v>61434</v>
      </c>
      <c r="D9342" s="21" t="s">
        <v>61435</v>
      </c>
      <c r="E9342" s="21" t="s">
        <v>61436</v>
      </c>
      <c r="F9342" s="21" t="s">
        <v>15060</v>
      </c>
    </row>
    <row r="9343" spans="1:6" ht="32" customHeight="1">
      <c r="A9343" s="19" t="s">
        <v>61437</v>
      </c>
      <c r="B9343" s="20" t="s">
        <v>61438</v>
      </c>
      <c r="C9343" s="21" t="s">
        <v>61439</v>
      </c>
      <c r="D9343" s="21" t="s">
        <v>61440</v>
      </c>
      <c r="E9343" s="21" t="s">
        <v>61441</v>
      </c>
      <c r="F9343" s="21" t="s">
        <v>15060</v>
      </c>
    </row>
    <row r="9344" spans="1:6" ht="32" customHeight="1">
      <c r="A9344" s="19" t="s">
        <v>61442</v>
      </c>
      <c r="B9344" s="20" t="s">
        <v>61443</v>
      </c>
      <c r="C9344" s="21" t="s">
        <v>61444</v>
      </c>
      <c r="D9344" s="21" t="s">
        <v>61445</v>
      </c>
      <c r="E9344" s="21" t="s">
        <v>61446</v>
      </c>
      <c r="F9344" s="21" t="s">
        <v>15060</v>
      </c>
    </row>
    <row r="9345" spans="1:6" ht="32" customHeight="1">
      <c r="A9345" s="19" t="s">
        <v>61447</v>
      </c>
      <c r="B9345" s="20" t="s">
        <v>61448</v>
      </c>
      <c r="C9345" s="21" t="s">
        <v>61449</v>
      </c>
      <c r="D9345" s="21" t="s">
        <v>61450</v>
      </c>
      <c r="E9345" s="21" t="s">
        <v>61451</v>
      </c>
      <c r="F9345" s="21" t="s">
        <v>15060</v>
      </c>
    </row>
    <row r="9346" spans="1:6" ht="32" customHeight="1">
      <c r="A9346" s="19" t="s">
        <v>61452</v>
      </c>
      <c r="B9346" s="20" t="s">
        <v>61453</v>
      </c>
      <c r="C9346" s="21" t="s">
        <v>61454</v>
      </c>
      <c r="D9346" s="21" t="s">
        <v>61455</v>
      </c>
      <c r="E9346" s="21" t="s">
        <v>61456</v>
      </c>
      <c r="F9346" s="21" t="s">
        <v>15060</v>
      </c>
    </row>
    <row r="9347" spans="1:6" ht="32" customHeight="1">
      <c r="A9347" s="19" t="s">
        <v>61457</v>
      </c>
      <c r="B9347" s="20" t="s">
        <v>61458</v>
      </c>
      <c r="C9347" s="21" t="s">
        <v>61459</v>
      </c>
      <c r="D9347" s="21" t="s">
        <v>61460</v>
      </c>
      <c r="E9347" s="21" t="s">
        <v>61461</v>
      </c>
      <c r="F9347" s="21" t="s">
        <v>15060</v>
      </c>
    </row>
    <row r="9348" spans="1:6" ht="32" customHeight="1">
      <c r="A9348" s="19" t="s">
        <v>61462</v>
      </c>
      <c r="B9348" s="20" t="s">
        <v>61463</v>
      </c>
      <c r="C9348" s="21" t="s">
        <v>61464</v>
      </c>
      <c r="D9348" s="21" t="s">
        <v>61465</v>
      </c>
      <c r="E9348" s="21" t="s">
        <v>61466</v>
      </c>
      <c r="F9348" s="21" t="s">
        <v>15060</v>
      </c>
    </row>
    <row r="9349" spans="1:6" ht="32" customHeight="1">
      <c r="A9349" s="19" t="s">
        <v>61467</v>
      </c>
      <c r="B9349" s="20" t="s">
        <v>61468</v>
      </c>
      <c r="C9349" s="21" t="s">
        <v>61469</v>
      </c>
      <c r="D9349" s="21" t="s">
        <v>61470</v>
      </c>
      <c r="E9349" s="21" t="s">
        <v>61471</v>
      </c>
      <c r="F9349" s="21" t="s">
        <v>15060</v>
      </c>
    </row>
    <row r="9350" spans="1:6" ht="32" customHeight="1">
      <c r="A9350" s="19" t="s">
        <v>61472</v>
      </c>
      <c r="B9350" s="20" t="s">
        <v>61473</v>
      </c>
      <c r="C9350" s="21" t="s">
        <v>61474</v>
      </c>
      <c r="D9350" s="21" t="s">
        <v>61475</v>
      </c>
      <c r="E9350" s="21" t="s">
        <v>61476</v>
      </c>
      <c r="F9350" s="21" t="s">
        <v>15060</v>
      </c>
    </row>
    <row r="9351" spans="1:6" ht="32" customHeight="1">
      <c r="A9351" s="19" t="s">
        <v>61477</v>
      </c>
      <c r="B9351" s="20" t="s">
        <v>61478</v>
      </c>
      <c r="C9351" s="21" t="s">
        <v>61479</v>
      </c>
      <c r="D9351" s="21" t="s">
        <v>61480</v>
      </c>
      <c r="E9351" s="21" t="s">
        <v>61481</v>
      </c>
      <c r="F9351" s="21" t="s">
        <v>15060</v>
      </c>
    </row>
    <row r="9352" spans="1:6" ht="32" customHeight="1">
      <c r="A9352" s="19" t="s">
        <v>61482</v>
      </c>
      <c r="B9352" s="20" t="s">
        <v>61483</v>
      </c>
      <c r="C9352" s="21" t="s">
        <v>61484</v>
      </c>
      <c r="D9352" s="21" t="s">
        <v>61485</v>
      </c>
      <c r="E9352" s="21" t="s">
        <v>61486</v>
      </c>
      <c r="F9352" s="21" t="s">
        <v>15060</v>
      </c>
    </row>
    <row r="9353" spans="1:6" ht="32" customHeight="1">
      <c r="A9353" s="19" t="s">
        <v>61487</v>
      </c>
      <c r="B9353" s="20" t="s">
        <v>61488</v>
      </c>
      <c r="C9353" s="21" t="s">
        <v>61489</v>
      </c>
      <c r="D9353" s="21" t="s">
        <v>61490</v>
      </c>
      <c r="E9353" s="21" t="s">
        <v>61491</v>
      </c>
      <c r="F9353" s="21" t="s">
        <v>15060</v>
      </c>
    </row>
    <row r="9354" spans="1:6" ht="32" customHeight="1">
      <c r="A9354" s="19" t="s">
        <v>61492</v>
      </c>
      <c r="B9354" s="20" t="s">
        <v>61493</v>
      </c>
      <c r="C9354" s="21" t="s">
        <v>61494</v>
      </c>
      <c r="D9354" s="21" t="s">
        <v>61495</v>
      </c>
      <c r="E9354" s="21" t="s">
        <v>61496</v>
      </c>
      <c r="F9354" s="21" t="s">
        <v>15060</v>
      </c>
    </row>
    <row r="9355" spans="1:6" ht="32" customHeight="1">
      <c r="A9355" s="19" t="s">
        <v>61497</v>
      </c>
      <c r="B9355" s="20" t="s">
        <v>61498</v>
      </c>
      <c r="C9355" s="21" t="s">
        <v>61499</v>
      </c>
      <c r="D9355" s="21" t="s">
        <v>61500</v>
      </c>
      <c r="E9355" s="21" t="s">
        <v>61501</v>
      </c>
      <c r="F9355" s="21" t="s">
        <v>15060</v>
      </c>
    </row>
    <row r="9356" spans="1:6" ht="32" customHeight="1">
      <c r="A9356" s="19" t="s">
        <v>61502</v>
      </c>
      <c r="B9356" s="20" t="s">
        <v>61503</v>
      </c>
      <c r="C9356" s="21" t="s">
        <v>61504</v>
      </c>
      <c r="D9356" s="21" t="s">
        <v>61505</v>
      </c>
      <c r="E9356" s="21" t="s">
        <v>61506</v>
      </c>
      <c r="F9356" s="21" t="s">
        <v>15060</v>
      </c>
    </row>
    <row r="9357" spans="1:6" ht="32" customHeight="1">
      <c r="A9357" s="19" t="s">
        <v>61507</v>
      </c>
      <c r="B9357" s="20" t="s">
        <v>61508</v>
      </c>
      <c r="C9357" s="21" t="s">
        <v>61509</v>
      </c>
      <c r="D9357" s="21" t="s">
        <v>61510</v>
      </c>
      <c r="E9357" s="21" t="s">
        <v>61511</v>
      </c>
      <c r="F9357" s="21" t="s">
        <v>15060</v>
      </c>
    </row>
    <row r="9358" spans="1:6" ht="32" customHeight="1">
      <c r="A9358" s="19" t="s">
        <v>61512</v>
      </c>
      <c r="B9358" s="20" t="s">
        <v>61513</v>
      </c>
      <c r="C9358" s="21" t="s">
        <v>61514</v>
      </c>
      <c r="D9358" s="21" t="s">
        <v>61515</v>
      </c>
      <c r="E9358" s="21" t="s">
        <v>61516</v>
      </c>
      <c r="F9358" s="21" t="s">
        <v>15060</v>
      </c>
    </row>
    <row r="9359" spans="1:6" ht="32" customHeight="1">
      <c r="A9359" s="19" t="s">
        <v>61517</v>
      </c>
      <c r="B9359" s="20" t="s">
        <v>61518</v>
      </c>
      <c r="C9359" s="21" t="s">
        <v>61519</v>
      </c>
      <c r="D9359" s="21" t="s">
        <v>61520</v>
      </c>
      <c r="E9359" s="21" t="s">
        <v>61521</v>
      </c>
      <c r="F9359" s="21" t="s">
        <v>15060</v>
      </c>
    </row>
    <row r="9360" spans="1:6" ht="32" customHeight="1">
      <c r="A9360" s="19" t="s">
        <v>61522</v>
      </c>
      <c r="B9360" s="20" t="s">
        <v>61523</v>
      </c>
      <c r="C9360" s="21" t="s">
        <v>61524</v>
      </c>
      <c r="D9360" s="21" t="s">
        <v>61525</v>
      </c>
      <c r="E9360" s="21" t="s">
        <v>61526</v>
      </c>
      <c r="F9360" s="21" t="s">
        <v>15060</v>
      </c>
    </row>
    <row r="9361" spans="1:6" ht="32" customHeight="1">
      <c r="A9361" s="19" t="s">
        <v>61527</v>
      </c>
      <c r="B9361" s="20" t="s">
        <v>61528</v>
      </c>
      <c r="C9361" s="21" t="s">
        <v>61529</v>
      </c>
      <c r="D9361" s="21" t="s">
        <v>61530</v>
      </c>
      <c r="E9361" s="21" t="s">
        <v>61531</v>
      </c>
      <c r="F9361" s="21" t="s">
        <v>15060</v>
      </c>
    </row>
    <row r="9362" spans="1:6" ht="32" customHeight="1">
      <c r="A9362" s="19" t="s">
        <v>61532</v>
      </c>
      <c r="B9362" s="20" t="s">
        <v>61533</v>
      </c>
      <c r="C9362" s="21" t="s">
        <v>61534</v>
      </c>
      <c r="D9362" s="21" t="s">
        <v>61535</v>
      </c>
      <c r="E9362" s="21" t="s">
        <v>61536</v>
      </c>
      <c r="F9362" s="21" t="s">
        <v>15060</v>
      </c>
    </row>
    <row r="9363" spans="1:6" ht="32" customHeight="1">
      <c r="A9363" s="19" t="s">
        <v>61537</v>
      </c>
      <c r="B9363" s="20" t="s">
        <v>61538</v>
      </c>
      <c r="C9363" s="21" t="s">
        <v>61539</v>
      </c>
      <c r="D9363" s="21" t="s">
        <v>61540</v>
      </c>
      <c r="E9363" s="21" t="s">
        <v>61541</v>
      </c>
      <c r="F9363" s="21" t="s">
        <v>15060</v>
      </c>
    </row>
    <row r="9364" spans="1:6" ht="32" customHeight="1">
      <c r="A9364" s="19" t="s">
        <v>61542</v>
      </c>
      <c r="B9364" s="20" t="s">
        <v>61543</v>
      </c>
      <c r="C9364" s="21" t="s">
        <v>61544</v>
      </c>
      <c r="D9364" s="21" t="s">
        <v>61545</v>
      </c>
      <c r="E9364" s="21" t="s">
        <v>61546</v>
      </c>
      <c r="F9364" s="21" t="s">
        <v>15060</v>
      </c>
    </row>
    <row r="9365" spans="1:6" ht="32" customHeight="1">
      <c r="A9365" s="19" t="s">
        <v>61547</v>
      </c>
      <c r="B9365" s="20" t="s">
        <v>61548</v>
      </c>
      <c r="C9365" s="21" t="s">
        <v>61549</v>
      </c>
      <c r="D9365" s="21" t="s">
        <v>61550</v>
      </c>
      <c r="E9365" s="21" t="s">
        <v>61551</v>
      </c>
      <c r="F9365" s="21" t="s">
        <v>15060</v>
      </c>
    </row>
    <row r="9366" spans="1:6" ht="32" customHeight="1">
      <c r="A9366" s="19" t="s">
        <v>61552</v>
      </c>
      <c r="B9366" s="20" t="s">
        <v>61553</v>
      </c>
      <c r="C9366" s="21" t="s">
        <v>61554</v>
      </c>
      <c r="D9366" s="21" t="s">
        <v>61555</v>
      </c>
      <c r="E9366" s="21" t="s">
        <v>61556</v>
      </c>
      <c r="F9366" s="21" t="s">
        <v>15060</v>
      </c>
    </row>
    <row r="9367" spans="1:6" ht="32" customHeight="1">
      <c r="A9367" s="19" t="s">
        <v>61557</v>
      </c>
      <c r="B9367" s="20" t="s">
        <v>61558</v>
      </c>
      <c r="C9367" s="21" t="s">
        <v>61559</v>
      </c>
      <c r="D9367" s="21" t="s">
        <v>61560</v>
      </c>
      <c r="E9367" s="21" t="s">
        <v>61561</v>
      </c>
      <c r="F9367" s="21" t="s">
        <v>15060</v>
      </c>
    </row>
    <row r="9368" spans="1:6" ht="32" customHeight="1">
      <c r="A9368" s="19" t="s">
        <v>61562</v>
      </c>
      <c r="B9368" s="20" t="s">
        <v>61563</v>
      </c>
      <c r="C9368" s="21" t="s">
        <v>61564</v>
      </c>
      <c r="D9368" s="21" t="s">
        <v>61565</v>
      </c>
      <c r="E9368" s="21" t="s">
        <v>61566</v>
      </c>
      <c r="F9368" s="21" t="s">
        <v>15060</v>
      </c>
    </row>
    <row r="9369" spans="1:6" ht="32" customHeight="1">
      <c r="A9369" s="19" t="s">
        <v>61567</v>
      </c>
      <c r="B9369" s="20" t="s">
        <v>61568</v>
      </c>
      <c r="C9369" s="21" t="s">
        <v>61569</v>
      </c>
      <c r="D9369" s="21" t="s">
        <v>61570</v>
      </c>
      <c r="E9369" s="21" t="s">
        <v>61571</v>
      </c>
      <c r="F9369" s="21" t="s">
        <v>15060</v>
      </c>
    </row>
    <row r="9370" spans="1:6" ht="32" customHeight="1">
      <c r="A9370" s="19" t="s">
        <v>61572</v>
      </c>
      <c r="B9370" s="20" t="s">
        <v>61573</v>
      </c>
      <c r="C9370" s="21" t="s">
        <v>61574</v>
      </c>
      <c r="D9370" s="21" t="s">
        <v>61575</v>
      </c>
      <c r="E9370" s="21" t="s">
        <v>61576</v>
      </c>
      <c r="F9370" s="21" t="s">
        <v>15060</v>
      </c>
    </row>
    <row r="9371" spans="1:6" ht="32" customHeight="1">
      <c r="A9371" s="19" t="s">
        <v>61577</v>
      </c>
      <c r="B9371" s="20" t="s">
        <v>61578</v>
      </c>
      <c r="C9371" s="21" t="s">
        <v>61579</v>
      </c>
      <c r="D9371" s="21" t="s">
        <v>61580</v>
      </c>
      <c r="E9371" s="21" t="s">
        <v>61581</v>
      </c>
      <c r="F9371" s="21" t="s">
        <v>15060</v>
      </c>
    </row>
    <row r="9372" spans="1:6" ht="32" customHeight="1">
      <c r="A9372" s="19" t="s">
        <v>61582</v>
      </c>
      <c r="B9372" s="20" t="s">
        <v>61583</v>
      </c>
      <c r="C9372" s="21" t="s">
        <v>61584</v>
      </c>
      <c r="D9372" s="21" t="s">
        <v>61585</v>
      </c>
      <c r="E9372" s="21" t="s">
        <v>61586</v>
      </c>
      <c r="F9372" s="21" t="s">
        <v>15060</v>
      </c>
    </row>
    <row r="9373" spans="1:6" ht="32" customHeight="1">
      <c r="A9373" s="19" t="s">
        <v>61587</v>
      </c>
      <c r="B9373" s="20" t="s">
        <v>61588</v>
      </c>
      <c r="C9373" s="21" t="s">
        <v>61589</v>
      </c>
      <c r="D9373" s="21" t="s">
        <v>61590</v>
      </c>
      <c r="E9373" s="21" t="s">
        <v>61591</v>
      </c>
      <c r="F9373" s="21" t="s">
        <v>15060</v>
      </c>
    </row>
    <row r="9374" spans="1:6" ht="32" customHeight="1">
      <c r="A9374" s="19" t="s">
        <v>61592</v>
      </c>
      <c r="B9374" s="20" t="s">
        <v>61593</v>
      </c>
      <c r="C9374" s="21" t="s">
        <v>61594</v>
      </c>
      <c r="D9374" s="21" t="s">
        <v>61595</v>
      </c>
      <c r="E9374" s="21" t="s">
        <v>61596</v>
      </c>
      <c r="F9374" s="21" t="s">
        <v>15060</v>
      </c>
    </row>
    <row r="9375" spans="1:6" ht="32" customHeight="1">
      <c r="A9375" s="19" t="s">
        <v>61597</v>
      </c>
      <c r="B9375" s="20" t="s">
        <v>61598</v>
      </c>
      <c r="C9375" s="21" t="s">
        <v>61599</v>
      </c>
      <c r="D9375" s="21" t="s">
        <v>61600</v>
      </c>
      <c r="E9375" s="21" t="s">
        <v>61601</v>
      </c>
      <c r="F9375" s="21" t="s">
        <v>15060</v>
      </c>
    </row>
    <row r="9376" spans="1:6" ht="32" customHeight="1">
      <c r="A9376" s="19" t="s">
        <v>61602</v>
      </c>
      <c r="B9376" s="20" t="s">
        <v>61603</v>
      </c>
      <c r="C9376" s="21" t="s">
        <v>61604</v>
      </c>
      <c r="D9376" s="21" t="s">
        <v>61605</v>
      </c>
      <c r="E9376" s="21" t="s">
        <v>61606</v>
      </c>
      <c r="F9376" s="21" t="s">
        <v>15060</v>
      </c>
    </row>
    <row r="9377" spans="1:6" ht="32" customHeight="1">
      <c r="A9377" s="19" t="s">
        <v>61607</v>
      </c>
      <c r="B9377" s="20" t="s">
        <v>61608</v>
      </c>
      <c r="C9377" s="21" t="s">
        <v>61609</v>
      </c>
      <c r="D9377" s="21" t="s">
        <v>61610</v>
      </c>
      <c r="E9377" s="21" t="s">
        <v>61611</v>
      </c>
      <c r="F9377" s="21" t="s">
        <v>15060</v>
      </c>
    </row>
    <row r="9378" spans="1:6" ht="32" customHeight="1">
      <c r="A9378" s="19" t="s">
        <v>61612</v>
      </c>
      <c r="B9378" s="20" t="s">
        <v>61613</v>
      </c>
      <c r="C9378" s="21" t="s">
        <v>61614</v>
      </c>
      <c r="D9378" s="21" t="s">
        <v>61615</v>
      </c>
      <c r="E9378" s="21" t="s">
        <v>61616</v>
      </c>
      <c r="F9378" s="21" t="s">
        <v>15060</v>
      </c>
    </row>
    <row r="9379" spans="1:6" ht="32" customHeight="1">
      <c r="A9379" s="19" t="s">
        <v>61617</v>
      </c>
      <c r="B9379" s="20" t="s">
        <v>61618</v>
      </c>
      <c r="C9379" s="21" t="s">
        <v>61619</v>
      </c>
      <c r="D9379" s="21" t="s">
        <v>61620</v>
      </c>
      <c r="E9379" s="21" t="s">
        <v>61621</v>
      </c>
      <c r="F9379" s="21" t="s">
        <v>15060</v>
      </c>
    </row>
    <row r="9380" spans="1:6" ht="32" customHeight="1">
      <c r="A9380" s="19" t="s">
        <v>61622</v>
      </c>
      <c r="B9380" s="20" t="s">
        <v>61623</v>
      </c>
      <c r="C9380" s="21" t="s">
        <v>61624</v>
      </c>
      <c r="D9380" s="21" t="s">
        <v>61625</v>
      </c>
      <c r="E9380" s="21" t="s">
        <v>61626</v>
      </c>
      <c r="F9380" s="21" t="s">
        <v>15060</v>
      </c>
    </row>
    <row r="9381" spans="1:6" ht="32" customHeight="1">
      <c r="A9381" s="19" t="s">
        <v>61627</v>
      </c>
      <c r="B9381" s="20" t="s">
        <v>61628</v>
      </c>
      <c r="C9381" s="21" t="s">
        <v>61629</v>
      </c>
      <c r="D9381" s="21" t="s">
        <v>61630</v>
      </c>
      <c r="E9381" s="21" t="s">
        <v>61631</v>
      </c>
      <c r="F9381" s="21" t="s">
        <v>15060</v>
      </c>
    </row>
    <row r="9382" spans="1:6" ht="32" customHeight="1">
      <c r="A9382" s="19" t="s">
        <v>61632</v>
      </c>
      <c r="B9382" s="20" t="s">
        <v>61633</v>
      </c>
      <c r="C9382" s="21" t="s">
        <v>61634</v>
      </c>
      <c r="D9382" s="21" t="s">
        <v>61635</v>
      </c>
      <c r="E9382" s="21" t="s">
        <v>61636</v>
      </c>
      <c r="F9382" s="21" t="s">
        <v>15060</v>
      </c>
    </row>
    <row r="9383" spans="1:6" ht="32" customHeight="1">
      <c r="A9383" s="19" t="s">
        <v>61637</v>
      </c>
      <c r="B9383" s="20" t="s">
        <v>61638</v>
      </c>
      <c r="C9383" s="21" t="s">
        <v>61639</v>
      </c>
      <c r="D9383" s="21" t="s">
        <v>61640</v>
      </c>
      <c r="E9383" s="21" t="s">
        <v>61641</v>
      </c>
      <c r="F9383" s="21" t="s">
        <v>15060</v>
      </c>
    </row>
    <row r="9384" spans="1:6" ht="32" customHeight="1">
      <c r="A9384" s="19" t="s">
        <v>61642</v>
      </c>
      <c r="B9384" s="20" t="s">
        <v>61643</v>
      </c>
      <c r="C9384" s="21" t="s">
        <v>61644</v>
      </c>
      <c r="D9384" s="21" t="s">
        <v>61645</v>
      </c>
      <c r="E9384" s="21" t="s">
        <v>61646</v>
      </c>
      <c r="F9384" s="21" t="s">
        <v>15060</v>
      </c>
    </row>
    <row r="9385" spans="1:6" ht="32" customHeight="1">
      <c r="A9385" s="19" t="s">
        <v>61647</v>
      </c>
      <c r="B9385" s="20" t="s">
        <v>61648</v>
      </c>
      <c r="C9385" s="21" t="s">
        <v>61649</v>
      </c>
      <c r="D9385" s="21" t="s">
        <v>61650</v>
      </c>
      <c r="E9385" s="21" t="s">
        <v>61651</v>
      </c>
      <c r="F9385" s="21" t="s">
        <v>15060</v>
      </c>
    </row>
    <row r="9386" spans="1:6" ht="32" customHeight="1">
      <c r="A9386" s="19" t="s">
        <v>61652</v>
      </c>
      <c r="B9386" s="20" t="s">
        <v>61653</v>
      </c>
      <c r="C9386" s="21" t="s">
        <v>61654</v>
      </c>
      <c r="D9386" s="21" t="s">
        <v>61655</v>
      </c>
      <c r="E9386" s="21" t="s">
        <v>61656</v>
      </c>
      <c r="F9386" s="21" t="s">
        <v>15060</v>
      </c>
    </row>
    <row r="9387" spans="1:6" ht="32" customHeight="1">
      <c r="A9387" s="19" t="s">
        <v>61657</v>
      </c>
      <c r="B9387" s="20" t="s">
        <v>61658</v>
      </c>
      <c r="C9387" s="21" t="s">
        <v>61659</v>
      </c>
      <c r="D9387" s="21" t="s">
        <v>61660</v>
      </c>
      <c r="E9387" s="21" t="s">
        <v>61661</v>
      </c>
      <c r="F9387" s="21" t="s">
        <v>15060</v>
      </c>
    </row>
    <row r="9388" spans="1:6" ht="32" customHeight="1">
      <c r="A9388" s="19" t="s">
        <v>61662</v>
      </c>
      <c r="B9388" s="20" t="s">
        <v>61663</v>
      </c>
      <c r="C9388" s="21" t="s">
        <v>61664</v>
      </c>
      <c r="D9388" s="21" t="s">
        <v>61665</v>
      </c>
      <c r="E9388" s="21" t="s">
        <v>61666</v>
      </c>
      <c r="F9388" s="21" t="s">
        <v>15060</v>
      </c>
    </row>
    <row r="9389" spans="1:6" ht="32" customHeight="1">
      <c r="A9389" s="19" t="s">
        <v>61667</v>
      </c>
      <c r="B9389" s="20" t="s">
        <v>61668</v>
      </c>
      <c r="C9389" s="21" t="s">
        <v>61669</v>
      </c>
      <c r="D9389" s="21" t="s">
        <v>61670</v>
      </c>
      <c r="E9389" s="21" t="s">
        <v>61671</v>
      </c>
      <c r="F9389" s="21" t="s">
        <v>15060</v>
      </c>
    </row>
    <row r="9390" spans="1:6" ht="32" customHeight="1">
      <c r="A9390" s="19" t="s">
        <v>61672</v>
      </c>
      <c r="B9390" s="20" t="s">
        <v>61673</v>
      </c>
      <c r="C9390" s="21" t="s">
        <v>61674</v>
      </c>
      <c r="D9390" s="21" t="s">
        <v>61675</v>
      </c>
      <c r="E9390" s="21" t="s">
        <v>61676</v>
      </c>
      <c r="F9390" s="21" t="s">
        <v>15060</v>
      </c>
    </row>
    <row r="9391" spans="1:6" ht="32" customHeight="1">
      <c r="A9391" s="19" t="s">
        <v>61677</v>
      </c>
      <c r="B9391" s="20" t="s">
        <v>61678</v>
      </c>
      <c r="C9391" s="21" t="s">
        <v>61679</v>
      </c>
      <c r="D9391" s="21" t="s">
        <v>61680</v>
      </c>
      <c r="E9391" s="21" t="s">
        <v>61681</v>
      </c>
      <c r="F9391" s="21" t="s">
        <v>15060</v>
      </c>
    </row>
    <row r="9392" spans="1:6" ht="32" customHeight="1">
      <c r="A9392" s="19" t="s">
        <v>61682</v>
      </c>
      <c r="B9392" s="20" t="s">
        <v>61683</v>
      </c>
      <c r="C9392" s="21" t="s">
        <v>61684</v>
      </c>
      <c r="D9392" s="21" t="s">
        <v>61685</v>
      </c>
      <c r="E9392" s="21" t="s">
        <v>61686</v>
      </c>
      <c r="F9392" s="21" t="s">
        <v>15060</v>
      </c>
    </row>
    <row r="9393" spans="1:6" ht="32" customHeight="1">
      <c r="A9393" s="19" t="s">
        <v>61687</v>
      </c>
      <c r="B9393" s="20" t="s">
        <v>61688</v>
      </c>
      <c r="C9393" s="21" t="s">
        <v>61689</v>
      </c>
      <c r="D9393" s="21" t="s">
        <v>61690</v>
      </c>
      <c r="E9393" s="21" t="s">
        <v>61691</v>
      </c>
      <c r="F9393" s="21" t="s">
        <v>15060</v>
      </c>
    </row>
    <row r="9394" spans="1:6" ht="32" customHeight="1">
      <c r="A9394" s="19" t="s">
        <v>61692</v>
      </c>
      <c r="B9394" s="20" t="s">
        <v>61693</v>
      </c>
      <c r="C9394" s="21" t="s">
        <v>61694</v>
      </c>
      <c r="D9394" s="21" t="s">
        <v>61695</v>
      </c>
      <c r="E9394" s="21" t="s">
        <v>61696</v>
      </c>
      <c r="F9394" s="21" t="s">
        <v>15060</v>
      </c>
    </row>
    <row r="9395" spans="1:6" ht="32" customHeight="1">
      <c r="A9395" s="19" t="s">
        <v>61697</v>
      </c>
      <c r="B9395" s="20" t="s">
        <v>61698</v>
      </c>
      <c r="C9395" s="21" t="s">
        <v>61699</v>
      </c>
      <c r="D9395" s="21" t="s">
        <v>61700</v>
      </c>
      <c r="E9395" s="21" t="s">
        <v>61701</v>
      </c>
      <c r="F9395" s="21" t="s">
        <v>15060</v>
      </c>
    </row>
    <row r="9396" spans="1:6" ht="32" customHeight="1">
      <c r="A9396" s="19" t="s">
        <v>61702</v>
      </c>
      <c r="B9396" s="20" t="s">
        <v>61703</v>
      </c>
      <c r="C9396" s="21" t="s">
        <v>61704</v>
      </c>
      <c r="D9396" s="21" t="s">
        <v>61705</v>
      </c>
      <c r="E9396" s="21" t="s">
        <v>61706</v>
      </c>
      <c r="F9396" s="21" t="s">
        <v>15060</v>
      </c>
    </row>
    <row r="9397" spans="1:6" ht="32" customHeight="1">
      <c r="A9397" s="19" t="s">
        <v>61707</v>
      </c>
      <c r="B9397" s="20" t="s">
        <v>61708</v>
      </c>
      <c r="C9397" s="21" t="s">
        <v>61709</v>
      </c>
      <c r="D9397" s="21" t="s">
        <v>61710</v>
      </c>
      <c r="E9397" s="21" t="s">
        <v>61711</v>
      </c>
      <c r="F9397" s="21" t="s">
        <v>15060</v>
      </c>
    </row>
    <row r="9398" spans="1:6" ht="32" customHeight="1">
      <c r="A9398" s="19" t="s">
        <v>61712</v>
      </c>
      <c r="B9398" s="20" t="s">
        <v>61713</v>
      </c>
      <c r="C9398" s="21" t="s">
        <v>61714</v>
      </c>
      <c r="D9398" s="21" t="s">
        <v>61715</v>
      </c>
      <c r="E9398" s="21" t="s">
        <v>61716</v>
      </c>
      <c r="F9398" s="21" t="s">
        <v>15060</v>
      </c>
    </row>
    <row r="9399" spans="1:6" ht="32" customHeight="1">
      <c r="A9399" s="19" t="s">
        <v>61717</v>
      </c>
      <c r="B9399" s="20" t="s">
        <v>61718</v>
      </c>
      <c r="C9399" s="21" t="s">
        <v>61719</v>
      </c>
      <c r="D9399" s="21" t="s">
        <v>61720</v>
      </c>
      <c r="E9399" s="21" t="s">
        <v>61721</v>
      </c>
      <c r="F9399" s="21" t="s">
        <v>15060</v>
      </c>
    </row>
    <row r="9400" spans="1:6" ht="32" customHeight="1">
      <c r="A9400" s="19" t="s">
        <v>61722</v>
      </c>
      <c r="B9400" s="20" t="s">
        <v>61723</v>
      </c>
      <c r="C9400" s="21" t="s">
        <v>61724</v>
      </c>
      <c r="D9400" s="21" t="s">
        <v>61725</v>
      </c>
      <c r="E9400" s="21" t="s">
        <v>61726</v>
      </c>
      <c r="F9400" s="21" t="s">
        <v>15060</v>
      </c>
    </row>
    <row r="9401" spans="1:6" ht="32" customHeight="1">
      <c r="A9401" s="19" t="s">
        <v>61727</v>
      </c>
      <c r="B9401" s="20" t="s">
        <v>61728</v>
      </c>
      <c r="C9401" s="21" t="s">
        <v>61729</v>
      </c>
      <c r="D9401" s="21" t="s">
        <v>61730</v>
      </c>
      <c r="E9401" s="21" t="s">
        <v>61731</v>
      </c>
      <c r="F9401" s="21" t="s">
        <v>15060</v>
      </c>
    </row>
    <row r="9402" spans="1:6" ht="32" customHeight="1">
      <c r="A9402" s="19" t="s">
        <v>61732</v>
      </c>
      <c r="B9402" s="20" t="s">
        <v>61733</v>
      </c>
      <c r="C9402" s="21" t="s">
        <v>61734</v>
      </c>
      <c r="D9402" s="21" t="s">
        <v>61735</v>
      </c>
      <c r="E9402" s="21" t="s">
        <v>61736</v>
      </c>
      <c r="F9402" s="21" t="s">
        <v>15060</v>
      </c>
    </row>
    <row r="9403" spans="1:6" ht="32" customHeight="1">
      <c r="A9403" s="19" t="s">
        <v>61737</v>
      </c>
      <c r="B9403" s="20" t="s">
        <v>61738</v>
      </c>
      <c r="C9403" s="21" t="s">
        <v>61739</v>
      </c>
      <c r="D9403" s="21" t="s">
        <v>61740</v>
      </c>
      <c r="E9403" s="21" t="s">
        <v>61741</v>
      </c>
      <c r="F9403" s="21" t="s">
        <v>15060</v>
      </c>
    </row>
    <row r="9404" spans="1:6" ht="32" customHeight="1">
      <c r="A9404" s="19" t="s">
        <v>61742</v>
      </c>
      <c r="B9404" s="20" t="s">
        <v>61743</v>
      </c>
      <c r="C9404" s="21" t="s">
        <v>61744</v>
      </c>
      <c r="D9404" s="21" t="s">
        <v>61745</v>
      </c>
      <c r="E9404" s="21" t="s">
        <v>61746</v>
      </c>
      <c r="F9404" s="21" t="s">
        <v>15060</v>
      </c>
    </row>
    <row r="9405" spans="1:6" ht="32" customHeight="1">
      <c r="A9405" s="19" t="s">
        <v>61747</v>
      </c>
      <c r="B9405" s="20" t="s">
        <v>61748</v>
      </c>
      <c r="C9405" s="21" t="s">
        <v>61749</v>
      </c>
      <c r="D9405" s="21" t="s">
        <v>61750</v>
      </c>
      <c r="E9405" s="21" t="s">
        <v>61751</v>
      </c>
      <c r="F9405" s="21" t="s">
        <v>15060</v>
      </c>
    </row>
    <row r="9406" spans="1:6" ht="32" customHeight="1">
      <c r="A9406" s="19" t="s">
        <v>61752</v>
      </c>
      <c r="B9406" s="20" t="s">
        <v>61753</v>
      </c>
      <c r="C9406" s="21" t="s">
        <v>61754</v>
      </c>
      <c r="D9406" s="21" t="s">
        <v>61755</v>
      </c>
      <c r="E9406" s="21" t="s">
        <v>61756</v>
      </c>
      <c r="F9406" s="21" t="s">
        <v>15060</v>
      </c>
    </row>
    <row r="9407" spans="1:6" ht="32" customHeight="1">
      <c r="A9407" s="19" t="s">
        <v>61757</v>
      </c>
      <c r="B9407" s="20" t="s">
        <v>61758</v>
      </c>
      <c r="C9407" s="21" t="s">
        <v>61759</v>
      </c>
      <c r="D9407" s="21" t="s">
        <v>61760</v>
      </c>
      <c r="E9407" s="21" t="s">
        <v>61761</v>
      </c>
      <c r="F9407" s="21" t="s">
        <v>15060</v>
      </c>
    </row>
    <row r="9408" spans="1:6" ht="32" customHeight="1">
      <c r="A9408" s="19" t="s">
        <v>61762</v>
      </c>
      <c r="B9408" s="20" t="s">
        <v>61763</v>
      </c>
      <c r="C9408" s="21" t="s">
        <v>61764</v>
      </c>
      <c r="D9408" s="21" t="s">
        <v>61765</v>
      </c>
      <c r="E9408" s="21" t="s">
        <v>61766</v>
      </c>
      <c r="F9408" s="21" t="s">
        <v>15060</v>
      </c>
    </row>
    <row r="9409" spans="1:6" ht="32" customHeight="1">
      <c r="A9409" s="19" t="s">
        <v>61767</v>
      </c>
      <c r="B9409" s="20" t="s">
        <v>61768</v>
      </c>
      <c r="C9409" s="21" t="s">
        <v>61769</v>
      </c>
      <c r="D9409" s="21" t="s">
        <v>61770</v>
      </c>
      <c r="E9409" s="21" t="s">
        <v>61771</v>
      </c>
      <c r="F9409" s="21" t="s">
        <v>15060</v>
      </c>
    </row>
    <row r="9410" spans="1:6" ht="32" customHeight="1">
      <c r="A9410" s="19" t="s">
        <v>61772</v>
      </c>
      <c r="B9410" s="20" t="s">
        <v>61773</v>
      </c>
      <c r="C9410" s="21" t="s">
        <v>61774</v>
      </c>
      <c r="D9410" s="21" t="s">
        <v>61775</v>
      </c>
      <c r="E9410" s="21" t="s">
        <v>61776</v>
      </c>
      <c r="F9410" s="21" t="s">
        <v>15060</v>
      </c>
    </row>
    <row r="9411" spans="1:6" ht="32" customHeight="1">
      <c r="A9411" s="19" t="s">
        <v>61777</v>
      </c>
      <c r="B9411" s="20" t="s">
        <v>61778</v>
      </c>
      <c r="C9411" s="21" t="s">
        <v>61779</v>
      </c>
      <c r="D9411" s="21" t="s">
        <v>61780</v>
      </c>
      <c r="E9411" s="21" t="s">
        <v>61781</v>
      </c>
      <c r="F9411" s="21" t="s">
        <v>15060</v>
      </c>
    </row>
    <row r="9412" spans="1:6" ht="32" customHeight="1">
      <c r="A9412" s="19" t="s">
        <v>61782</v>
      </c>
      <c r="B9412" s="20" t="s">
        <v>61783</v>
      </c>
      <c r="C9412" s="21" t="s">
        <v>61784</v>
      </c>
      <c r="D9412" s="21" t="s">
        <v>61785</v>
      </c>
      <c r="E9412" s="21" t="s">
        <v>61786</v>
      </c>
      <c r="F9412" s="21" t="s">
        <v>15060</v>
      </c>
    </row>
    <row r="9413" spans="1:6" ht="32" customHeight="1">
      <c r="A9413" s="19" t="s">
        <v>61787</v>
      </c>
      <c r="B9413" s="20" t="s">
        <v>61788</v>
      </c>
      <c r="C9413" s="21" t="s">
        <v>61789</v>
      </c>
      <c r="D9413" s="21" t="s">
        <v>61790</v>
      </c>
      <c r="E9413" s="21" t="s">
        <v>61791</v>
      </c>
      <c r="F9413" s="21" t="s">
        <v>15060</v>
      </c>
    </row>
    <row r="9414" spans="1:6" ht="32" customHeight="1">
      <c r="A9414" s="19" t="s">
        <v>61792</v>
      </c>
      <c r="B9414" s="20" t="s">
        <v>61793</v>
      </c>
      <c r="C9414" s="21" t="s">
        <v>61794</v>
      </c>
      <c r="D9414" s="21" t="s">
        <v>61795</v>
      </c>
      <c r="E9414" s="21" t="s">
        <v>61796</v>
      </c>
      <c r="F9414" s="21" t="s">
        <v>15060</v>
      </c>
    </row>
    <row r="9415" spans="1:6" ht="32" customHeight="1">
      <c r="A9415" s="19" t="s">
        <v>61797</v>
      </c>
      <c r="B9415" s="20" t="s">
        <v>61798</v>
      </c>
      <c r="C9415" s="21" t="s">
        <v>61799</v>
      </c>
      <c r="D9415" s="21" t="s">
        <v>61800</v>
      </c>
      <c r="E9415" s="21" t="s">
        <v>61801</v>
      </c>
      <c r="F9415" s="21" t="s">
        <v>15060</v>
      </c>
    </row>
    <row r="9416" spans="1:6" ht="32" customHeight="1">
      <c r="A9416" s="19" t="s">
        <v>61802</v>
      </c>
      <c r="B9416" s="20" t="s">
        <v>61803</v>
      </c>
      <c r="C9416" s="21" t="s">
        <v>61804</v>
      </c>
      <c r="D9416" s="21" t="s">
        <v>61805</v>
      </c>
      <c r="E9416" s="21" t="s">
        <v>61806</v>
      </c>
      <c r="F9416" s="21" t="s">
        <v>15060</v>
      </c>
    </row>
    <row r="9417" spans="1:6" ht="32" customHeight="1">
      <c r="A9417" s="19" t="s">
        <v>61807</v>
      </c>
      <c r="B9417" s="20" t="s">
        <v>61808</v>
      </c>
      <c r="C9417" s="21" t="s">
        <v>61809</v>
      </c>
      <c r="D9417" s="21" t="s">
        <v>61810</v>
      </c>
      <c r="E9417" s="21" t="s">
        <v>61811</v>
      </c>
      <c r="F9417" s="21" t="s">
        <v>15060</v>
      </c>
    </row>
    <row r="9418" spans="1:6" ht="32" customHeight="1">
      <c r="A9418" s="19" t="s">
        <v>61812</v>
      </c>
      <c r="B9418" s="20" t="s">
        <v>61813</v>
      </c>
      <c r="C9418" s="21" t="s">
        <v>61814</v>
      </c>
      <c r="D9418" s="21" t="s">
        <v>61815</v>
      </c>
      <c r="E9418" s="21" t="s">
        <v>61816</v>
      </c>
      <c r="F9418" s="21" t="s">
        <v>15060</v>
      </c>
    </row>
    <row r="9419" spans="1:6" ht="32" customHeight="1">
      <c r="A9419" s="19" t="s">
        <v>61817</v>
      </c>
      <c r="B9419" s="20" t="s">
        <v>61818</v>
      </c>
      <c r="C9419" s="21" t="s">
        <v>61819</v>
      </c>
      <c r="D9419" s="21" t="s">
        <v>61820</v>
      </c>
      <c r="E9419" s="21" t="s">
        <v>61821</v>
      </c>
      <c r="F9419" s="21" t="s">
        <v>15060</v>
      </c>
    </row>
    <row r="9420" spans="1:6" ht="32" customHeight="1">
      <c r="A9420" s="19" t="s">
        <v>61822</v>
      </c>
      <c r="B9420" s="20" t="s">
        <v>61823</v>
      </c>
      <c r="C9420" s="21" t="s">
        <v>61824</v>
      </c>
      <c r="D9420" s="21" t="s">
        <v>61825</v>
      </c>
      <c r="E9420" s="21" t="s">
        <v>61826</v>
      </c>
      <c r="F9420" s="21" t="s">
        <v>15060</v>
      </c>
    </row>
    <row r="9421" spans="1:6" ht="32" customHeight="1">
      <c r="A9421" s="19" t="s">
        <v>61827</v>
      </c>
      <c r="B9421" s="20" t="s">
        <v>61828</v>
      </c>
      <c r="C9421" s="21" t="s">
        <v>61829</v>
      </c>
      <c r="D9421" s="21" t="s">
        <v>61830</v>
      </c>
      <c r="E9421" s="21" t="s">
        <v>61831</v>
      </c>
      <c r="F9421" s="21" t="s">
        <v>15060</v>
      </c>
    </row>
    <row r="9422" spans="1:6" ht="32" customHeight="1">
      <c r="A9422" s="19" t="s">
        <v>61832</v>
      </c>
      <c r="B9422" s="20" t="s">
        <v>61833</v>
      </c>
      <c r="C9422" s="21" t="s">
        <v>61834</v>
      </c>
      <c r="D9422" s="21" t="s">
        <v>61835</v>
      </c>
      <c r="E9422" s="21" t="s">
        <v>61836</v>
      </c>
      <c r="F9422" s="21" t="s">
        <v>15060</v>
      </c>
    </row>
    <row r="9423" spans="1:6" ht="32" customHeight="1">
      <c r="A9423" s="19" t="s">
        <v>61837</v>
      </c>
      <c r="B9423" s="20" t="s">
        <v>61838</v>
      </c>
      <c r="C9423" s="21" t="s">
        <v>61839</v>
      </c>
      <c r="D9423" s="21" t="s">
        <v>61840</v>
      </c>
      <c r="E9423" s="21" t="s">
        <v>61841</v>
      </c>
      <c r="F9423" s="21" t="s">
        <v>15060</v>
      </c>
    </row>
    <row r="9424" spans="1:6" ht="32" customHeight="1">
      <c r="A9424" s="19" t="s">
        <v>61842</v>
      </c>
      <c r="B9424" s="20" t="s">
        <v>61843</v>
      </c>
      <c r="C9424" s="21" t="s">
        <v>61844</v>
      </c>
      <c r="D9424" s="21" t="s">
        <v>61845</v>
      </c>
      <c r="E9424" s="21" t="s">
        <v>61846</v>
      </c>
      <c r="F9424" s="21" t="s">
        <v>15060</v>
      </c>
    </row>
    <row r="9425" spans="1:6" ht="32" customHeight="1">
      <c r="A9425" s="19" t="s">
        <v>61847</v>
      </c>
      <c r="B9425" s="20" t="s">
        <v>61848</v>
      </c>
      <c r="C9425" s="21" t="s">
        <v>61849</v>
      </c>
      <c r="D9425" s="21" t="s">
        <v>61850</v>
      </c>
      <c r="E9425" s="21" t="s">
        <v>61851</v>
      </c>
      <c r="F9425" s="21" t="s">
        <v>15060</v>
      </c>
    </row>
    <row r="9426" spans="1:6" ht="32" customHeight="1">
      <c r="A9426" s="19" t="s">
        <v>61852</v>
      </c>
      <c r="B9426" s="20" t="s">
        <v>61853</v>
      </c>
      <c r="C9426" s="21" t="s">
        <v>61854</v>
      </c>
      <c r="D9426" s="21" t="s">
        <v>61855</v>
      </c>
      <c r="E9426" s="21" t="s">
        <v>61856</v>
      </c>
      <c r="F9426" s="21" t="s">
        <v>15060</v>
      </c>
    </row>
    <row r="9427" spans="1:6" ht="32" customHeight="1">
      <c r="A9427" s="19" t="s">
        <v>61857</v>
      </c>
      <c r="B9427" s="20" t="s">
        <v>61858</v>
      </c>
      <c r="C9427" s="21" t="s">
        <v>61859</v>
      </c>
      <c r="D9427" s="21" t="s">
        <v>61860</v>
      </c>
      <c r="E9427" s="21" t="s">
        <v>61861</v>
      </c>
      <c r="F9427" s="21" t="s">
        <v>15060</v>
      </c>
    </row>
    <row r="9428" spans="1:6" ht="32" customHeight="1">
      <c r="A9428" s="19" t="s">
        <v>61862</v>
      </c>
      <c r="B9428" s="20" t="s">
        <v>61863</v>
      </c>
      <c r="C9428" s="21" t="s">
        <v>61864</v>
      </c>
      <c r="D9428" s="21" t="s">
        <v>61865</v>
      </c>
      <c r="E9428" s="21" t="s">
        <v>61866</v>
      </c>
      <c r="F9428" s="21" t="s">
        <v>15060</v>
      </c>
    </row>
    <row r="9429" spans="1:6" ht="32" customHeight="1">
      <c r="A9429" s="19" t="s">
        <v>61867</v>
      </c>
      <c r="B9429" s="20" t="s">
        <v>61868</v>
      </c>
      <c r="C9429" s="21" t="s">
        <v>61869</v>
      </c>
      <c r="D9429" s="21" t="s">
        <v>61870</v>
      </c>
      <c r="E9429" s="21" t="s">
        <v>61871</v>
      </c>
      <c r="F9429" s="21" t="s">
        <v>15060</v>
      </c>
    </row>
    <row r="9430" spans="1:6" ht="32" customHeight="1">
      <c r="A9430" s="19" t="s">
        <v>61872</v>
      </c>
      <c r="B9430" s="20" t="s">
        <v>61873</v>
      </c>
      <c r="C9430" s="21" t="s">
        <v>61874</v>
      </c>
      <c r="D9430" s="21" t="s">
        <v>61875</v>
      </c>
      <c r="E9430" s="21" t="s">
        <v>61876</v>
      </c>
      <c r="F9430" s="21" t="s">
        <v>15060</v>
      </c>
    </row>
    <row r="9431" spans="1:6" ht="32" customHeight="1">
      <c r="A9431" s="19" t="s">
        <v>61877</v>
      </c>
      <c r="B9431" s="20" t="s">
        <v>61878</v>
      </c>
      <c r="C9431" s="21" t="s">
        <v>61879</v>
      </c>
      <c r="D9431" s="21" t="s">
        <v>61880</v>
      </c>
      <c r="E9431" s="21" t="s">
        <v>61881</v>
      </c>
      <c r="F9431" s="21" t="s">
        <v>15060</v>
      </c>
    </row>
    <row r="9432" spans="1:6" ht="32" customHeight="1">
      <c r="A9432" s="19" t="s">
        <v>61882</v>
      </c>
      <c r="B9432" s="20" t="s">
        <v>61883</v>
      </c>
      <c r="C9432" s="21" t="s">
        <v>61884</v>
      </c>
      <c r="D9432" s="21" t="s">
        <v>61885</v>
      </c>
      <c r="E9432" s="21" t="s">
        <v>61886</v>
      </c>
      <c r="F9432" s="21" t="s">
        <v>15060</v>
      </c>
    </row>
    <row r="9433" spans="1:6" ht="32" customHeight="1">
      <c r="A9433" s="19" t="s">
        <v>61887</v>
      </c>
      <c r="B9433" s="20" t="s">
        <v>61888</v>
      </c>
      <c r="C9433" s="21" t="s">
        <v>61889</v>
      </c>
      <c r="D9433" s="21" t="s">
        <v>61890</v>
      </c>
      <c r="E9433" s="21" t="s">
        <v>61891</v>
      </c>
      <c r="F9433" s="21" t="s">
        <v>15060</v>
      </c>
    </row>
    <row r="9434" spans="1:6" ht="32" customHeight="1">
      <c r="A9434" s="19" t="s">
        <v>61892</v>
      </c>
      <c r="B9434" s="20" t="s">
        <v>61893</v>
      </c>
      <c r="C9434" s="21" t="s">
        <v>61894</v>
      </c>
      <c r="D9434" s="21" t="s">
        <v>61895</v>
      </c>
      <c r="E9434" s="21" t="s">
        <v>61896</v>
      </c>
      <c r="F9434" s="21" t="s">
        <v>15060</v>
      </c>
    </row>
    <row r="9435" spans="1:6" ht="32" customHeight="1">
      <c r="A9435" s="19" t="s">
        <v>61897</v>
      </c>
      <c r="B9435" s="20" t="s">
        <v>61898</v>
      </c>
      <c r="C9435" s="21" t="s">
        <v>61899</v>
      </c>
      <c r="D9435" s="21" t="s">
        <v>61900</v>
      </c>
      <c r="E9435" s="21" t="s">
        <v>61901</v>
      </c>
      <c r="F9435" s="21" t="s">
        <v>15060</v>
      </c>
    </row>
    <row r="9436" spans="1:6" ht="32" customHeight="1">
      <c r="A9436" s="19" t="s">
        <v>61902</v>
      </c>
      <c r="B9436" s="20" t="s">
        <v>61903</v>
      </c>
      <c r="C9436" s="21" t="s">
        <v>61904</v>
      </c>
      <c r="D9436" s="21" t="s">
        <v>61905</v>
      </c>
      <c r="E9436" s="21" t="s">
        <v>61906</v>
      </c>
      <c r="F9436" s="21" t="s">
        <v>15060</v>
      </c>
    </row>
    <row r="9437" spans="1:6" ht="32" customHeight="1">
      <c r="A9437" s="19" t="s">
        <v>61907</v>
      </c>
      <c r="B9437" s="20" t="s">
        <v>61908</v>
      </c>
      <c r="C9437" s="21" t="s">
        <v>61909</v>
      </c>
      <c r="D9437" s="21" t="s">
        <v>61910</v>
      </c>
      <c r="E9437" s="21" t="s">
        <v>61911</v>
      </c>
      <c r="F9437" s="21" t="s">
        <v>15060</v>
      </c>
    </row>
    <row r="9438" spans="1:6" ht="32" customHeight="1">
      <c r="A9438" s="19" t="s">
        <v>61912</v>
      </c>
      <c r="B9438" s="20" t="s">
        <v>61913</v>
      </c>
      <c r="C9438" s="21" t="s">
        <v>61914</v>
      </c>
      <c r="D9438" s="21" t="s">
        <v>61915</v>
      </c>
      <c r="E9438" s="21" t="s">
        <v>61916</v>
      </c>
      <c r="F9438" s="21" t="s">
        <v>15060</v>
      </c>
    </row>
    <row r="9439" spans="1:6" ht="32" customHeight="1">
      <c r="A9439" s="19" t="s">
        <v>61917</v>
      </c>
      <c r="B9439" s="20" t="s">
        <v>61918</v>
      </c>
      <c r="C9439" s="21" t="s">
        <v>61919</v>
      </c>
      <c r="D9439" s="21" t="s">
        <v>61920</v>
      </c>
      <c r="E9439" s="21" t="s">
        <v>61921</v>
      </c>
      <c r="F9439" s="21" t="s">
        <v>15060</v>
      </c>
    </row>
    <row r="9440" spans="1:6" ht="32" customHeight="1">
      <c r="A9440" s="19" t="s">
        <v>61922</v>
      </c>
      <c r="B9440" s="20" t="s">
        <v>61923</v>
      </c>
      <c r="C9440" s="21" t="s">
        <v>61924</v>
      </c>
      <c r="D9440" s="21" t="s">
        <v>61925</v>
      </c>
      <c r="E9440" s="21" t="s">
        <v>61926</v>
      </c>
      <c r="F9440" s="21" t="s">
        <v>15060</v>
      </c>
    </row>
    <row r="9441" spans="1:6" ht="32" customHeight="1">
      <c r="A9441" s="19" t="s">
        <v>61927</v>
      </c>
      <c r="B9441" s="20" t="s">
        <v>61928</v>
      </c>
      <c r="C9441" s="21" t="s">
        <v>61929</v>
      </c>
      <c r="D9441" s="21" t="s">
        <v>61930</v>
      </c>
      <c r="E9441" s="21" t="s">
        <v>61931</v>
      </c>
      <c r="F9441" s="21" t="s">
        <v>15060</v>
      </c>
    </row>
    <row r="9442" spans="1:6" ht="32" customHeight="1">
      <c r="A9442" s="19" t="s">
        <v>61932</v>
      </c>
      <c r="B9442" s="20" t="s">
        <v>61933</v>
      </c>
      <c r="C9442" s="21" t="s">
        <v>61934</v>
      </c>
      <c r="D9442" s="21" t="s">
        <v>61935</v>
      </c>
      <c r="E9442" s="21" t="s">
        <v>61936</v>
      </c>
      <c r="F9442" s="21" t="s">
        <v>15060</v>
      </c>
    </row>
    <row r="9443" spans="1:6" ht="32" customHeight="1">
      <c r="A9443" s="19" t="s">
        <v>61937</v>
      </c>
      <c r="B9443" s="20" t="s">
        <v>61938</v>
      </c>
      <c r="C9443" s="21" t="s">
        <v>61939</v>
      </c>
      <c r="D9443" s="21" t="s">
        <v>61940</v>
      </c>
      <c r="E9443" s="21" t="s">
        <v>61941</v>
      </c>
      <c r="F9443" s="21" t="s">
        <v>15060</v>
      </c>
    </row>
    <row r="9444" spans="1:6" ht="32" customHeight="1">
      <c r="A9444" s="19" t="s">
        <v>61942</v>
      </c>
      <c r="B9444" s="20" t="s">
        <v>61943</v>
      </c>
      <c r="C9444" s="21" t="s">
        <v>61944</v>
      </c>
      <c r="D9444" s="21" t="s">
        <v>61945</v>
      </c>
      <c r="E9444" s="21" t="s">
        <v>61946</v>
      </c>
      <c r="F9444" s="21" t="s">
        <v>15060</v>
      </c>
    </row>
    <row r="9445" spans="1:6" ht="32" customHeight="1">
      <c r="A9445" s="19" t="s">
        <v>61947</v>
      </c>
      <c r="B9445" s="20" t="s">
        <v>61948</v>
      </c>
      <c r="C9445" s="21" t="s">
        <v>61949</v>
      </c>
      <c r="D9445" s="21" t="s">
        <v>61950</v>
      </c>
      <c r="E9445" s="21" t="s">
        <v>61951</v>
      </c>
      <c r="F9445" s="21" t="s">
        <v>15060</v>
      </c>
    </row>
    <row r="9446" spans="1:6" ht="32" customHeight="1">
      <c r="A9446" s="19" t="s">
        <v>61952</v>
      </c>
      <c r="B9446" s="20" t="s">
        <v>61953</v>
      </c>
      <c r="C9446" s="21" t="s">
        <v>61954</v>
      </c>
      <c r="D9446" s="21" t="s">
        <v>61955</v>
      </c>
      <c r="E9446" s="21" t="s">
        <v>61956</v>
      </c>
      <c r="F9446" s="21" t="s">
        <v>15060</v>
      </c>
    </row>
    <row r="9447" spans="1:6" ht="32" customHeight="1">
      <c r="A9447" s="19" t="s">
        <v>61957</v>
      </c>
      <c r="B9447" s="20" t="s">
        <v>61958</v>
      </c>
      <c r="C9447" s="21" t="s">
        <v>61959</v>
      </c>
      <c r="D9447" s="21" t="s">
        <v>61960</v>
      </c>
      <c r="E9447" s="21" t="s">
        <v>61961</v>
      </c>
      <c r="F9447" s="21" t="s">
        <v>15060</v>
      </c>
    </row>
    <row r="9448" spans="1:6" ht="32" customHeight="1">
      <c r="A9448" s="19" t="s">
        <v>61962</v>
      </c>
      <c r="B9448" s="20" t="s">
        <v>61963</v>
      </c>
      <c r="C9448" s="21" t="s">
        <v>61964</v>
      </c>
      <c r="D9448" s="21" t="s">
        <v>61965</v>
      </c>
      <c r="E9448" s="21" t="s">
        <v>61966</v>
      </c>
      <c r="F9448" s="21" t="s">
        <v>15060</v>
      </c>
    </row>
    <row r="9449" spans="1:6" ht="32" customHeight="1">
      <c r="A9449" s="19" t="s">
        <v>61967</v>
      </c>
      <c r="B9449" s="20" t="s">
        <v>61968</v>
      </c>
      <c r="C9449" s="21" t="s">
        <v>61969</v>
      </c>
      <c r="D9449" s="21" t="s">
        <v>61970</v>
      </c>
      <c r="E9449" s="21" t="s">
        <v>61971</v>
      </c>
      <c r="F9449" s="21" t="s">
        <v>15060</v>
      </c>
    </row>
    <row r="9450" spans="1:6" ht="32" customHeight="1">
      <c r="A9450" s="19" t="s">
        <v>61972</v>
      </c>
      <c r="B9450" s="20" t="s">
        <v>61973</v>
      </c>
      <c r="C9450" s="21" t="s">
        <v>61974</v>
      </c>
      <c r="D9450" s="21" t="s">
        <v>61975</v>
      </c>
      <c r="E9450" s="21" t="s">
        <v>61976</v>
      </c>
      <c r="F9450" s="21" t="s">
        <v>15060</v>
      </c>
    </row>
    <row r="9451" spans="1:6" ht="32" customHeight="1">
      <c r="A9451" s="19" t="s">
        <v>61977</v>
      </c>
      <c r="B9451" s="20" t="s">
        <v>61978</v>
      </c>
      <c r="C9451" s="21" t="s">
        <v>61979</v>
      </c>
      <c r="D9451" s="21" t="s">
        <v>61980</v>
      </c>
      <c r="E9451" s="21" t="s">
        <v>61981</v>
      </c>
      <c r="F9451" s="21" t="s">
        <v>15060</v>
      </c>
    </row>
    <row r="9452" spans="1:6" ht="32" customHeight="1">
      <c r="A9452" s="19" t="s">
        <v>61982</v>
      </c>
      <c r="B9452" s="20" t="s">
        <v>61983</v>
      </c>
      <c r="C9452" s="21" t="s">
        <v>61984</v>
      </c>
      <c r="D9452" s="21" t="s">
        <v>61985</v>
      </c>
      <c r="E9452" s="21" t="s">
        <v>61986</v>
      </c>
      <c r="F9452" s="21" t="s">
        <v>15060</v>
      </c>
    </row>
    <row r="9453" spans="1:6" ht="32" customHeight="1">
      <c r="A9453" s="19" t="s">
        <v>61987</v>
      </c>
      <c r="B9453" s="20" t="s">
        <v>61988</v>
      </c>
      <c r="C9453" s="21" t="s">
        <v>61989</v>
      </c>
      <c r="D9453" s="21" t="s">
        <v>61990</v>
      </c>
      <c r="E9453" s="21" t="s">
        <v>61991</v>
      </c>
      <c r="F9453" s="21" t="s">
        <v>15060</v>
      </c>
    </row>
    <row r="9454" spans="1:6" ht="32" customHeight="1">
      <c r="A9454" s="19" t="s">
        <v>61992</v>
      </c>
      <c r="B9454" s="20" t="s">
        <v>61993</v>
      </c>
      <c r="C9454" s="21" t="s">
        <v>61994</v>
      </c>
      <c r="D9454" s="21" t="s">
        <v>61995</v>
      </c>
      <c r="E9454" s="21" t="s">
        <v>61996</v>
      </c>
      <c r="F9454" s="21" t="s">
        <v>15060</v>
      </c>
    </row>
    <row r="9455" spans="1:6" ht="32" customHeight="1">
      <c r="A9455" s="19" t="s">
        <v>61997</v>
      </c>
      <c r="B9455" s="20" t="s">
        <v>61998</v>
      </c>
      <c r="C9455" s="21" t="s">
        <v>61999</v>
      </c>
      <c r="D9455" s="21" t="s">
        <v>62000</v>
      </c>
      <c r="E9455" s="21" t="s">
        <v>62001</v>
      </c>
      <c r="F9455" s="21" t="s">
        <v>15060</v>
      </c>
    </row>
    <row r="9456" spans="1:6" ht="32" customHeight="1">
      <c r="A9456" s="19" t="s">
        <v>62002</v>
      </c>
      <c r="B9456" s="20" t="s">
        <v>62003</v>
      </c>
      <c r="C9456" s="21" t="s">
        <v>62004</v>
      </c>
      <c r="D9456" s="21" t="s">
        <v>62005</v>
      </c>
      <c r="E9456" s="21" t="s">
        <v>62006</v>
      </c>
      <c r="F9456" s="21" t="s">
        <v>15060</v>
      </c>
    </row>
    <row r="9457" spans="1:6" ht="32" customHeight="1">
      <c r="A9457" s="19" t="s">
        <v>62007</v>
      </c>
      <c r="B9457" s="20" t="s">
        <v>62008</v>
      </c>
      <c r="C9457" s="21" t="s">
        <v>62009</v>
      </c>
      <c r="D9457" s="21" t="s">
        <v>62010</v>
      </c>
      <c r="E9457" s="21" t="s">
        <v>62011</v>
      </c>
      <c r="F9457" s="21" t="s">
        <v>15060</v>
      </c>
    </row>
    <row r="9458" spans="1:6" ht="32" customHeight="1">
      <c r="A9458" s="19" t="s">
        <v>62012</v>
      </c>
      <c r="B9458" s="20" t="s">
        <v>62013</v>
      </c>
      <c r="C9458" s="21" t="s">
        <v>62014</v>
      </c>
      <c r="D9458" s="21" t="s">
        <v>62015</v>
      </c>
      <c r="E9458" s="21" t="s">
        <v>62016</v>
      </c>
      <c r="F9458" s="21" t="s">
        <v>15060</v>
      </c>
    </row>
    <row r="9459" spans="1:6" ht="32" customHeight="1">
      <c r="A9459" s="19" t="s">
        <v>62017</v>
      </c>
      <c r="B9459" s="20" t="s">
        <v>62018</v>
      </c>
      <c r="C9459" s="21" t="s">
        <v>62019</v>
      </c>
      <c r="D9459" s="21" t="s">
        <v>62020</v>
      </c>
      <c r="E9459" s="21" t="s">
        <v>62021</v>
      </c>
      <c r="F9459" s="21" t="s">
        <v>15060</v>
      </c>
    </row>
    <row r="9460" spans="1:6" ht="32" customHeight="1">
      <c r="A9460" s="19" t="s">
        <v>62022</v>
      </c>
      <c r="B9460" s="20" t="s">
        <v>62023</v>
      </c>
      <c r="C9460" s="21" t="s">
        <v>62024</v>
      </c>
      <c r="D9460" s="21" t="s">
        <v>62025</v>
      </c>
      <c r="E9460" s="21" t="s">
        <v>62026</v>
      </c>
      <c r="F9460" s="21" t="s">
        <v>15060</v>
      </c>
    </row>
    <row r="9461" spans="1:6" ht="32" customHeight="1">
      <c r="A9461" s="19" t="s">
        <v>62027</v>
      </c>
      <c r="B9461" s="20" t="s">
        <v>62028</v>
      </c>
      <c r="C9461" s="21" t="s">
        <v>62029</v>
      </c>
      <c r="D9461" s="21" t="s">
        <v>62030</v>
      </c>
      <c r="E9461" s="21" t="s">
        <v>62031</v>
      </c>
      <c r="F9461" s="21" t="s">
        <v>15060</v>
      </c>
    </row>
    <row r="9462" spans="1:6" ht="32" customHeight="1">
      <c r="A9462" s="19" t="s">
        <v>62032</v>
      </c>
      <c r="B9462" s="20" t="s">
        <v>62033</v>
      </c>
      <c r="C9462" s="21" t="s">
        <v>62034</v>
      </c>
      <c r="D9462" s="21" t="s">
        <v>62035</v>
      </c>
      <c r="E9462" s="21" t="s">
        <v>62036</v>
      </c>
      <c r="F9462" s="21" t="s">
        <v>15060</v>
      </c>
    </row>
    <row r="9463" spans="1:6" ht="32" customHeight="1">
      <c r="A9463" s="19" t="s">
        <v>62037</v>
      </c>
      <c r="B9463" s="20" t="s">
        <v>62038</v>
      </c>
      <c r="C9463" s="21" t="s">
        <v>62039</v>
      </c>
      <c r="D9463" s="21" t="s">
        <v>62040</v>
      </c>
      <c r="E9463" s="21" t="s">
        <v>62041</v>
      </c>
      <c r="F9463" s="21" t="s">
        <v>15060</v>
      </c>
    </row>
    <row r="9464" spans="1:6" ht="32" customHeight="1">
      <c r="A9464" s="19" t="s">
        <v>62042</v>
      </c>
      <c r="B9464" s="20" t="s">
        <v>62043</v>
      </c>
      <c r="C9464" s="21" t="s">
        <v>62044</v>
      </c>
      <c r="D9464" s="21" t="s">
        <v>62045</v>
      </c>
      <c r="E9464" s="21" t="s">
        <v>62046</v>
      </c>
      <c r="F9464" s="21" t="s">
        <v>15060</v>
      </c>
    </row>
    <row r="9465" spans="1:6" ht="32" customHeight="1">
      <c r="A9465" s="19" t="s">
        <v>62047</v>
      </c>
      <c r="B9465" s="20" t="s">
        <v>62048</v>
      </c>
      <c r="C9465" s="21" t="s">
        <v>62049</v>
      </c>
      <c r="D9465" s="21" t="s">
        <v>62050</v>
      </c>
      <c r="E9465" s="21" t="s">
        <v>62051</v>
      </c>
      <c r="F9465" s="21" t="s">
        <v>15060</v>
      </c>
    </row>
    <row r="9466" spans="1:6" ht="32" customHeight="1">
      <c r="A9466" s="19" t="s">
        <v>62052</v>
      </c>
      <c r="B9466" s="20" t="s">
        <v>62053</v>
      </c>
      <c r="C9466" s="21" t="s">
        <v>62054</v>
      </c>
      <c r="D9466" s="21" t="s">
        <v>62055</v>
      </c>
      <c r="E9466" s="21" t="s">
        <v>62056</v>
      </c>
      <c r="F9466" s="21" t="s">
        <v>15060</v>
      </c>
    </row>
    <row r="9467" spans="1:6" ht="32" customHeight="1">
      <c r="A9467" s="19" t="s">
        <v>62057</v>
      </c>
      <c r="B9467" s="20" t="s">
        <v>62058</v>
      </c>
      <c r="C9467" s="21" t="s">
        <v>62059</v>
      </c>
      <c r="D9467" s="21" t="s">
        <v>62060</v>
      </c>
      <c r="E9467" s="21" t="s">
        <v>62061</v>
      </c>
      <c r="F9467" s="21" t="s">
        <v>15060</v>
      </c>
    </row>
    <row r="9468" spans="1:6" ht="32" customHeight="1">
      <c r="A9468" s="19" t="s">
        <v>62062</v>
      </c>
      <c r="B9468" s="20" t="s">
        <v>62063</v>
      </c>
      <c r="C9468" s="21" t="s">
        <v>62064</v>
      </c>
      <c r="D9468" s="21" t="s">
        <v>62065</v>
      </c>
      <c r="E9468" s="21" t="s">
        <v>62066</v>
      </c>
      <c r="F9468" s="21" t="s">
        <v>15060</v>
      </c>
    </row>
    <row r="9469" spans="1:6" ht="32" customHeight="1">
      <c r="A9469" s="19" t="s">
        <v>62067</v>
      </c>
      <c r="B9469" s="20" t="s">
        <v>62068</v>
      </c>
      <c r="C9469" s="21" t="s">
        <v>62069</v>
      </c>
      <c r="D9469" s="21" t="s">
        <v>62070</v>
      </c>
      <c r="E9469" s="21" t="s">
        <v>62071</v>
      </c>
      <c r="F9469" s="21" t="s">
        <v>15060</v>
      </c>
    </row>
    <row r="9470" spans="1:6" ht="32" customHeight="1">
      <c r="A9470" s="19" t="s">
        <v>62072</v>
      </c>
      <c r="B9470" s="20" t="s">
        <v>62073</v>
      </c>
      <c r="C9470" s="21" t="s">
        <v>62074</v>
      </c>
      <c r="D9470" s="21" t="s">
        <v>62075</v>
      </c>
      <c r="E9470" s="21" t="s">
        <v>62076</v>
      </c>
      <c r="F9470" s="21" t="s">
        <v>15060</v>
      </c>
    </row>
    <row r="9471" spans="1:6" ht="32" customHeight="1">
      <c r="A9471" s="19" t="s">
        <v>62077</v>
      </c>
      <c r="B9471" s="20" t="s">
        <v>62078</v>
      </c>
      <c r="C9471" s="21" t="s">
        <v>62079</v>
      </c>
      <c r="D9471" s="21" t="s">
        <v>62080</v>
      </c>
      <c r="E9471" s="21" t="s">
        <v>62081</v>
      </c>
      <c r="F9471" s="21" t="s">
        <v>15060</v>
      </c>
    </row>
    <row r="9472" spans="1:6" ht="32" customHeight="1">
      <c r="A9472" s="19" t="s">
        <v>62082</v>
      </c>
      <c r="B9472" s="20" t="s">
        <v>62083</v>
      </c>
      <c r="C9472" s="21" t="s">
        <v>62084</v>
      </c>
      <c r="D9472" s="21" t="s">
        <v>62085</v>
      </c>
      <c r="E9472" s="21" t="s">
        <v>62086</v>
      </c>
      <c r="F9472" s="21" t="s">
        <v>15060</v>
      </c>
    </row>
    <row r="9473" spans="1:6" ht="32" customHeight="1">
      <c r="A9473" s="19" t="s">
        <v>62087</v>
      </c>
      <c r="B9473" s="20" t="s">
        <v>62088</v>
      </c>
      <c r="C9473" s="21" t="s">
        <v>62089</v>
      </c>
      <c r="D9473" s="21" t="s">
        <v>62090</v>
      </c>
      <c r="E9473" s="21" t="s">
        <v>62091</v>
      </c>
      <c r="F9473" s="21" t="s">
        <v>15060</v>
      </c>
    </row>
    <row r="9474" spans="1:6" ht="32" customHeight="1">
      <c r="A9474" s="19" t="s">
        <v>62092</v>
      </c>
      <c r="B9474" s="20" t="s">
        <v>62093</v>
      </c>
      <c r="C9474" s="21" t="s">
        <v>62094</v>
      </c>
      <c r="D9474" s="21" t="s">
        <v>62095</v>
      </c>
      <c r="E9474" s="21" t="s">
        <v>62096</v>
      </c>
      <c r="F9474" s="21" t="s">
        <v>15060</v>
      </c>
    </row>
    <row r="9475" spans="1:6" ht="32" customHeight="1">
      <c r="A9475" s="19" t="s">
        <v>62097</v>
      </c>
      <c r="B9475" s="20" t="s">
        <v>62098</v>
      </c>
      <c r="C9475" s="21" t="s">
        <v>62099</v>
      </c>
      <c r="D9475" s="21" t="s">
        <v>62100</v>
      </c>
      <c r="E9475" s="21" t="s">
        <v>62101</v>
      </c>
      <c r="F9475" s="21" t="s">
        <v>15060</v>
      </c>
    </row>
    <row r="9476" spans="1:6" ht="32" customHeight="1">
      <c r="A9476" s="19" t="s">
        <v>62102</v>
      </c>
      <c r="B9476" s="20" t="s">
        <v>62103</v>
      </c>
      <c r="C9476" s="21" t="s">
        <v>62104</v>
      </c>
      <c r="D9476" s="21" t="s">
        <v>62105</v>
      </c>
      <c r="E9476" s="21" t="s">
        <v>62106</v>
      </c>
      <c r="F9476" s="21" t="s">
        <v>15060</v>
      </c>
    </row>
    <row r="9477" spans="1:6" ht="32" customHeight="1">
      <c r="A9477" s="19" t="s">
        <v>62107</v>
      </c>
      <c r="B9477" s="20" t="s">
        <v>62108</v>
      </c>
      <c r="C9477" s="21" t="s">
        <v>62109</v>
      </c>
      <c r="D9477" s="21" t="s">
        <v>62110</v>
      </c>
      <c r="E9477" s="21" t="s">
        <v>62111</v>
      </c>
      <c r="F9477" s="21" t="s">
        <v>15060</v>
      </c>
    </row>
    <row r="9478" spans="1:6" ht="32" customHeight="1">
      <c r="A9478" s="19" t="s">
        <v>62112</v>
      </c>
      <c r="B9478" s="20" t="s">
        <v>62113</v>
      </c>
      <c r="C9478" s="21" t="s">
        <v>62114</v>
      </c>
      <c r="D9478" s="21" t="s">
        <v>62115</v>
      </c>
      <c r="E9478" s="21" t="s">
        <v>62116</v>
      </c>
      <c r="F9478" s="21" t="s">
        <v>15060</v>
      </c>
    </row>
    <row r="9479" spans="1:6" ht="32" customHeight="1">
      <c r="A9479" s="19" t="s">
        <v>62117</v>
      </c>
      <c r="B9479" s="20" t="s">
        <v>62118</v>
      </c>
      <c r="C9479" s="21" t="s">
        <v>62119</v>
      </c>
      <c r="D9479" s="21" t="s">
        <v>62120</v>
      </c>
      <c r="E9479" s="21" t="s">
        <v>62121</v>
      </c>
      <c r="F9479" s="21" t="s">
        <v>15060</v>
      </c>
    </row>
    <row r="9480" spans="1:6" ht="32" customHeight="1">
      <c r="A9480" s="19" t="s">
        <v>62122</v>
      </c>
      <c r="B9480" s="20" t="s">
        <v>62123</v>
      </c>
      <c r="C9480" s="21" t="s">
        <v>62124</v>
      </c>
      <c r="D9480" s="21" t="s">
        <v>62125</v>
      </c>
      <c r="E9480" s="21" t="s">
        <v>62126</v>
      </c>
      <c r="F9480" s="21" t="s">
        <v>15060</v>
      </c>
    </row>
    <row r="9481" spans="1:6" ht="32" customHeight="1">
      <c r="A9481" s="19" t="s">
        <v>62127</v>
      </c>
      <c r="B9481" s="20" t="s">
        <v>62128</v>
      </c>
      <c r="C9481" s="21" t="s">
        <v>62129</v>
      </c>
      <c r="D9481" s="21" t="s">
        <v>62130</v>
      </c>
      <c r="E9481" s="21" t="s">
        <v>62131</v>
      </c>
      <c r="F9481" s="21" t="s">
        <v>15060</v>
      </c>
    </row>
    <row r="9482" spans="1:6" ht="32" customHeight="1">
      <c r="A9482" s="19" t="s">
        <v>62132</v>
      </c>
      <c r="B9482" s="20" t="s">
        <v>62133</v>
      </c>
      <c r="C9482" s="21" t="s">
        <v>62134</v>
      </c>
      <c r="D9482" s="21" t="s">
        <v>62135</v>
      </c>
      <c r="E9482" s="21" t="s">
        <v>62136</v>
      </c>
      <c r="F9482" s="21" t="s">
        <v>15060</v>
      </c>
    </row>
    <row r="9483" spans="1:6" ht="32" customHeight="1">
      <c r="A9483" s="19" t="s">
        <v>62137</v>
      </c>
      <c r="B9483" s="20" t="s">
        <v>62138</v>
      </c>
      <c r="C9483" s="21" t="s">
        <v>62139</v>
      </c>
      <c r="D9483" s="21" t="s">
        <v>62140</v>
      </c>
      <c r="E9483" s="21" t="s">
        <v>62141</v>
      </c>
      <c r="F9483" s="21" t="s">
        <v>15060</v>
      </c>
    </row>
    <row r="9484" spans="1:6" ht="32" customHeight="1">
      <c r="A9484" s="19" t="s">
        <v>62142</v>
      </c>
      <c r="B9484" s="20" t="s">
        <v>62143</v>
      </c>
      <c r="C9484" s="21" t="s">
        <v>62144</v>
      </c>
      <c r="D9484" s="21" t="s">
        <v>62145</v>
      </c>
      <c r="E9484" s="21" t="s">
        <v>62146</v>
      </c>
      <c r="F9484" s="21" t="s">
        <v>15060</v>
      </c>
    </row>
    <row r="9485" spans="1:6" ht="32" customHeight="1">
      <c r="A9485" s="19" t="s">
        <v>62147</v>
      </c>
      <c r="B9485" s="20" t="s">
        <v>62148</v>
      </c>
      <c r="C9485" s="21" t="s">
        <v>62149</v>
      </c>
      <c r="D9485" s="21" t="s">
        <v>62150</v>
      </c>
      <c r="E9485" s="21" t="s">
        <v>62151</v>
      </c>
      <c r="F9485" s="21" t="s">
        <v>15060</v>
      </c>
    </row>
    <row r="9486" spans="1:6" ht="32" customHeight="1">
      <c r="A9486" s="19" t="s">
        <v>62152</v>
      </c>
      <c r="B9486" s="20" t="s">
        <v>62153</v>
      </c>
      <c r="C9486" s="21" t="s">
        <v>62154</v>
      </c>
      <c r="D9486" s="21" t="s">
        <v>62155</v>
      </c>
      <c r="E9486" s="21" t="s">
        <v>62156</v>
      </c>
      <c r="F9486" s="21" t="s">
        <v>15060</v>
      </c>
    </row>
    <row r="9487" spans="1:6" ht="32" customHeight="1">
      <c r="A9487" s="19" t="s">
        <v>62157</v>
      </c>
      <c r="B9487" s="20" t="s">
        <v>62158</v>
      </c>
      <c r="C9487" s="21" t="s">
        <v>62159</v>
      </c>
      <c r="D9487" s="21" t="s">
        <v>62160</v>
      </c>
      <c r="E9487" s="21" t="s">
        <v>62161</v>
      </c>
      <c r="F9487" s="21" t="s">
        <v>15060</v>
      </c>
    </row>
    <row r="9488" spans="1:6" ht="32" customHeight="1">
      <c r="A9488" s="19" t="s">
        <v>62162</v>
      </c>
      <c r="B9488" s="20" t="s">
        <v>62163</v>
      </c>
      <c r="C9488" s="21" t="s">
        <v>62164</v>
      </c>
      <c r="D9488" s="21" t="s">
        <v>62165</v>
      </c>
      <c r="E9488" s="21" t="s">
        <v>62166</v>
      </c>
      <c r="F9488" s="21" t="s">
        <v>15060</v>
      </c>
    </row>
    <row r="9489" spans="1:6" ht="32" customHeight="1">
      <c r="A9489" s="19" t="s">
        <v>62167</v>
      </c>
      <c r="B9489" s="20" t="s">
        <v>62168</v>
      </c>
      <c r="C9489" s="21" t="s">
        <v>62169</v>
      </c>
      <c r="D9489" s="21" t="s">
        <v>62170</v>
      </c>
      <c r="E9489" s="21" t="s">
        <v>62171</v>
      </c>
      <c r="F9489" s="21" t="s">
        <v>15060</v>
      </c>
    </row>
    <row r="9490" spans="1:6" ht="32" customHeight="1">
      <c r="A9490" s="19" t="s">
        <v>62172</v>
      </c>
      <c r="B9490" s="20" t="s">
        <v>62173</v>
      </c>
      <c r="C9490" s="21" t="s">
        <v>62174</v>
      </c>
      <c r="D9490" s="21" t="s">
        <v>62175</v>
      </c>
      <c r="E9490" s="21" t="s">
        <v>62176</v>
      </c>
      <c r="F9490" s="21" t="s">
        <v>15060</v>
      </c>
    </row>
    <row r="9491" spans="1:6" ht="32" customHeight="1">
      <c r="A9491" s="19" t="s">
        <v>62177</v>
      </c>
      <c r="B9491" s="20" t="s">
        <v>62178</v>
      </c>
      <c r="C9491" s="21" t="s">
        <v>62179</v>
      </c>
      <c r="D9491" s="21" t="s">
        <v>62180</v>
      </c>
      <c r="E9491" s="21" t="s">
        <v>62181</v>
      </c>
      <c r="F9491" s="21" t="s">
        <v>15060</v>
      </c>
    </row>
    <row r="9492" spans="1:6" ht="32" customHeight="1">
      <c r="A9492" s="19" t="s">
        <v>62182</v>
      </c>
      <c r="B9492" s="20" t="s">
        <v>62183</v>
      </c>
      <c r="C9492" s="21" t="s">
        <v>62184</v>
      </c>
      <c r="D9492" s="21" t="s">
        <v>62185</v>
      </c>
      <c r="E9492" s="21" t="s">
        <v>62186</v>
      </c>
      <c r="F9492" s="21" t="s">
        <v>15060</v>
      </c>
    </row>
    <row r="9493" spans="1:6" ht="32" customHeight="1">
      <c r="A9493" s="19" t="s">
        <v>62187</v>
      </c>
      <c r="B9493" s="20" t="s">
        <v>62188</v>
      </c>
      <c r="C9493" s="21" t="s">
        <v>62189</v>
      </c>
      <c r="D9493" s="21" t="s">
        <v>62190</v>
      </c>
      <c r="E9493" s="21" t="s">
        <v>62191</v>
      </c>
      <c r="F9493" s="21" t="s">
        <v>15060</v>
      </c>
    </row>
    <row r="9494" spans="1:6" ht="32" customHeight="1">
      <c r="A9494" s="19" t="s">
        <v>62192</v>
      </c>
      <c r="B9494" s="20" t="s">
        <v>62193</v>
      </c>
      <c r="C9494" s="21" t="s">
        <v>62194</v>
      </c>
      <c r="D9494" s="21" t="s">
        <v>62195</v>
      </c>
      <c r="E9494" s="21" t="s">
        <v>62196</v>
      </c>
      <c r="F9494" s="21" t="s">
        <v>15060</v>
      </c>
    </row>
    <row r="9495" spans="1:6" ht="32" customHeight="1">
      <c r="A9495" s="19" t="s">
        <v>62197</v>
      </c>
      <c r="B9495" s="20" t="s">
        <v>62198</v>
      </c>
      <c r="C9495" s="21" t="s">
        <v>62199</v>
      </c>
      <c r="D9495" s="21" t="s">
        <v>62200</v>
      </c>
      <c r="E9495" s="21" t="s">
        <v>62201</v>
      </c>
      <c r="F9495" s="21" t="s">
        <v>15060</v>
      </c>
    </row>
    <row r="9496" spans="1:6" ht="32" customHeight="1">
      <c r="A9496" s="19" t="s">
        <v>62202</v>
      </c>
      <c r="B9496" s="20" t="s">
        <v>62203</v>
      </c>
      <c r="C9496" s="21" t="s">
        <v>62204</v>
      </c>
      <c r="D9496" s="21" t="s">
        <v>62205</v>
      </c>
      <c r="E9496" s="21" t="s">
        <v>62206</v>
      </c>
      <c r="F9496" s="21" t="s">
        <v>15060</v>
      </c>
    </row>
    <row r="9497" spans="1:6" ht="32" customHeight="1">
      <c r="A9497" s="19" t="s">
        <v>62207</v>
      </c>
      <c r="B9497" s="20" t="s">
        <v>62208</v>
      </c>
      <c r="C9497" s="21" t="s">
        <v>62209</v>
      </c>
      <c r="D9497" s="21" t="s">
        <v>62210</v>
      </c>
      <c r="E9497" s="21" t="s">
        <v>62211</v>
      </c>
      <c r="F9497" s="21" t="s">
        <v>15060</v>
      </c>
    </row>
    <row r="9498" spans="1:6" ht="32" customHeight="1">
      <c r="A9498" s="19" t="s">
        <v>62212</v>
      </c>
      <c r="B9498" s="20" t="s">
        <v>62213</v>
      </c>
      <c r="C9498" s="21" t="s">
        <v>62214</v>
      </c>
      <c r="D9498" s="21" t="s">
        <v>62215</v>
      </c>
      <c r="E9498" s="21" t="s">
        <v>62216</v>
      </c>
      <c r="F9498" s="21" t="s">
        <v>15060</v>
      </c>
    </row>
    <row r="9499" spans="1:6" ht="32" customHeight="1">
      <c r="A9499" s="19" t="s">
        <v>62217</v>
      </c>
      <c r="B9499" s="20" t="s">
        <v>62218</v>
      </c>
      <c r="C9499" s="21" t="s">
        <v>62219</v>
      </c>
      <c r="D9499" s="21" t="s">
        <v>62220</v>
      </c>
      <c r="E9499" s="21" t="s">
        <v>62221</v>
      </c>
      <c r="F9499" s="21" t="s">
        <v>15060</v>
      </c>
    </row>
    <row r="9500" spans="1:6" ht="32" customHeight="1">
      <c r="A9500" s="19" t="s">
        <v>62222</v>
      </c>
      <c r="B9500" s="20" t="s">
        <v>62223</v>
      </c>
      <c r="C9500" s="21" t="s">
        <v>62224</v>
      </c>
      <c r="D9500" s="21" t="s">
        <v>62225</v>
      </c>
      <c r="E9500" s="21" t="s">
        <v>62226</v>
      </c>
      <c r="F9500" s="21" t="s">
        <v>15060</v>
      </c>
    </row>
    <row r="9501" spans="1:6" ht="32" customHeight="1">
      <c r="A9501" s="19" t="s">
        <v>62227</v>
      </c>
      <c r="B9501" s="20" t="s">
        <v>62228</v>
      </c>
      <c r="C9501" s="21" t="s">
        <v>62229</v>
      </c>
      <c r="D9501" s="21" t="s">
        <v>62230</v>
      </c>
      <c r="E9501" s="21" t="s">
        <v>62231</v>
      </c>
      <c r="F9501" s="21" t="s">
        <v>15060</v>
      </c>
    </row>
    <row r="9502" spans="1:6" ht="32" customHeight="1">
      <c r="A9502" s="19" t="s">
        <v>62232</v>
      </c>
      <c r="B9502" s="20" t="s">
        <v>62233</v>
      </c>
      <c r="C9502" s="21" t="s">
        <v>62234</v>
      </c>
      <c r="D9502" s="21" t="s">
        <v>62235</v>
      </c>
      <c r="E9502" s="21" t="s">
        <v>62236</v>
      </c>
      <c r="F9502" s="21" t="s">
        <v>15060</v>
      </c>
    </row>
    <row r="9503" spans="1:6" ht="32" customHeight="1">
      <c r="A9503" s="19" t="s">
        <v>62237</v>
      </c>
      <c r="B9503" s="20" t="s">
        <v>62238</v>
      </c>
      <c r="C9503" s="21" t="s">
        <v>62239</v>
      </c>
      <c r="D9503" s="21" t="s">
        <v>62240</v>
      </c>
      <c r="E9503" s="21" t="s">
        <v>62241</v>
      </c>
      <c r="F9503" s="21" t="s">
        <v>15060</v>
      </c>
    </row>
    <row r="9504" spans="1:6" ht="32" customHeight="1">
      <c r="A9504" s="19" t="s">
        <v>62242</v>
      </c>
      <c r="B9504" s="20" t="s">
        <v>62243</v>
      </c>
      <c r="C9504" s="21" t="s">
        <v>62244</v>
      </c>
      <c r="D9504" s="21" t="s">
        <v>62245</v>
      </c>
      <c r="E9504" s="21" t="s">
        <v>62246</v>
      </c>
      <c r="F9504" s="21" t="s">
        <v>15060</v>
      </c>
    </row>
    <row r="9505" spans="1:6" ht="32" customHeight="1">
      <c r="A9505" s="19" t="s">
        <v>62247</v>
      </c>
      <c r="B9505" s="20" t="s">
        <v>62248</v>
      </c>
      <c r="C9505" s="21" t="s">
        <v>62249</v>
      </c>
      <c r="D9505" s="21" t="s">
        <v>62250</v>
      </c>
      <c r="E9505" s="21" t="s">
        <v>62251</v>
      </c>
      <c r="F9505" s="21" t="s">
        <v>15060</v>
      </c>
    </row>
    <row r="9506" spans="1:6" ht="32" customHeight="1">
      <c r="A9506" s="19" t="s">
        <v>62252</v>
      </c>
      <c r="B9506" s="20" t="s">
        <v>62253</v>
      </c>
      <c r="C9506" s="21" t="s">
        <v>62254</v>
      </c>
      <c r="D9506" s="21" t="s">
        <v>62255</v>
      </c>
      <c r="E9506" s="21" t="s">
        <v>62256</v>
      </c>
      <c r="F9506" s="21" t="s">
        <v>15060</v>
      </c>
    </row>
    <row r="9507" spans="1:6" ht="32" customHeight="1">
      <c r="A9507" s="19" t="s">
        <v>62257</v>
      </c>
      <c r="B9507" s="20" t="s">
        <v>62258</v>
      </c>
      <c r="C9507" s="21" t="s">
        <v>62259</v>
      </c>
      <c r="D9507" s="21" t="s">
        <v>62260</v>
      </c>
      <c r="E9507" s="21" t="s">
        <v>62261</v>
      </c>
      <c r="F9507" s="21" t="s">
        <v>15060</v>
      </c>
    </row>
    <row r="9508" spans="1:6" ht="32" customHeight="1">
      <c r="A9508" s="19" t="s">
        <v>62262</v>
      </c>
      <c r="B9508" s="20" t="s">
        <v>62263</v>
      </c>
      <c r="C9508" s="21" t="s">
        <v>62264</v>
      </c>
      <c r="D9508" s="21" t="s">
        <v>62265</v>
      </c>
      <c r="E9508" s="21" t="s">
        <v>62266</v>
      </c>
      <c r="F9508" s="21" t="s">
        <v>15060</v>
      </c>
    </row>
    <row r="9509" spans="1:6" ht="32" customHeight="1">
      <c r="A9509" s="19" t="s">
        <v>62267</v>
      </c>
      <c r="B9509" s="20" t="s">
        <v>62268</v>
      </c>
      <c r="C9509" s="21" t="s">
        <v>62269</v>
      </c>
      <c r="D9509" s="21" t="s">
        <v>62270</v>
      </c>
      <c r="E9509" s="21" t="s">
        <v>62271</v>
      </c>
      <c r="F9509" s="21" t="s">
        <v>15060</v>
      </c>
    </row>
    <row r="9510" spans="1:6" ht="32" customHeight="1">
      <c r="A9510" s="19" t="s">
        <v>62272</v>
      </c>
      <c r="B9510" s="20" t="s">
        <v>62273</v>
      </c>
      <c r="C9510" s="21" t="s">
        <v>62274</v>
      </c>
      <c r="D9510" s="21" t="s">
        <v>62275</v>
      </c>
      <c r="E9510" s="21" t="s">
        <v>62276</v>
      </c>
      <c r="F9510" s="21" t="s">
        <v>15060</v>
      </c>
    </row>
    <row r="9511" spans="1:6" ht="32" customHeight="1">
      <c r="A9511" s="19" t="s">
        <v>62277</v>
      </c>
      <c r="B9511" s="20" t="s">
        <v>62278</v>
      </c>
      <c r="C9511" s="21" t="s">
        <v>62279</v>
      </c>
      <c r="D9511" s="21" t="s">
        <v>62280</v>
      </c>
      <c r="E9511" s="21" t="s">
        <v>62281</v>
      </c>
      <c r="F9511" s="21" t="s">
        <v>15060</v>
      </c>
    </row>
    <row r="9512" spans="1:6" ht="32" customHeight="1">
      <c r="A9512" s="19" t="s">
        <v>62282</v>
      </c>
      <c r="B9512" s="20" t="s">
        <v>62283</v>
      </c>
      <c r="C9512" s="21" t="s">
        <v>62284</v>
      </c>
      <c r="D9512" s="21" t="s">
        <v>62285</v>
      </c>
      <c r="E9512" s="21" t="s">
        <v>62286</v>
      </c>
      <c r="F9512" s="21" t="s">
        <v>15060</v>
      </c>
    </row>
    <row r="9513" spans="1:6" ht="32" customHeight="1">
      <c r="A9513" s="19" t="s">
        <v>62287</v>
      </c>
      <c r="B9513" s="20" t="s">
        <v>62288</v>
      </c>
      <c r="C9513" s="21" t="s">
        <v>62289</v>
      </c>
      <c r="D9513" s="21" t="s">
        <v>62290</v>
      </c>
      <c r="E9513" s="21" t="s">
        <v>62291</v>
      </c>
      <c r="F9513" s="21" t="s">
        <v>15060</v>
      </c>
    </row>
    <row r="9514" spans="1:6" ht="32" customHeight="1">
      <c r="A9514" s="19" t="s">
        <v>62292</v>
      </c>
      <c r="B9514" s="20" t="s">
        <v>62293</v>
      </c>
      <c r="C9514" s="21" t="s">
        <v>62294</v>
      </c>
      <c r="D9514" s="21" t="s">
        <v>62295</v>
      </c>
      <c r="E9514" s="21" t="s">
        <v>62296</v>
      </c>
      <c r="F9514" s="21" t="s">
        <v>15060</v>
      </c>
    </row>
    <row r="9515" spans="1:6" ht="32" customHeight="1">
      <c r="A9515" s="19" t="s">
        <v>62297</v>
      </c>
      <c r="B9515" s="20" t="s">
        <v>62298</v>
      </c>
      <c r="C9515" s="21" t="s">
        <v>62299</v>
      </c>
      <c r="D9515" s="21" t="s">
        <v>62300</v>
      </c>
      <c r="E9515" s="21" t="s">
        <v>62301</v>
      </c>
      <c r="F9515" s="21" t="s">
        <v>15060</v>
      </c>
    </row>
    <row r="9516" spans="1:6" ht="32" customHeight="1">
      <c r="A9516" s="19" t="s">
        <v>62302</v>
      </c>
      <c r="B9516" s="20" t="s">
        <v>62303</v>
      </c>
      <c r="C9516" s="21" t="s">
        <v>62304</v>
      </c>
      <c r="D9516" s="21" t="s">
        <v>62305</v>
      </c>
      <c r="E9516" s="21" t="s">
        <v>62306</v>
      </c>
      <c r="F9516" s="21" t="s">
        <v>15060</v>
      </c>
    </row>
    <row r="9517" spans="1:6" ht="32" customHeight="1">
      <c r="A9517" s="19" t="s">
        <v>62307</v>
      </c>
      <c r="B9517" s="20" t="s">
        <v>62308</v>
      </c>
      <c r="C9517" s="21" t="s">
        <v>62309</v>
      </c>
      <c r="D9517" s="21" t="s">
        <v>62310</v>
      </c>
      <c r="E9517" s="21" t="s">
        <v>62311</v>
      </c>
      <c r="F9517" s="21" t="s">
        <v>15060</v>
      </c>
    </row>
    <row r="9518" spans="1:6" ht="32" customHeight="1">
      <c r="A9518" s="19" t="s">
        <v>62312</v>
      </c>
      <c r="B9518" s="20" t="s">
        <v>62313</v>
      </c>
      <c r="C9518" s="21" t="s">
        <v>62314</v>
      </c>
      <c r="D9518" s="21" t="s">
        <v>62315</v>
      </c>
      <c r="E9518" s="21" t="s">
        <v>62316</v>
      </c>
      <c r="F9518" s="21" t="s">
        <v>15060</v>
      </c>
    </row>
    <row r="9519" spans="1:6" ht="32" customHeight="1">
      <c r="A9519" s="19" t="s">
        <v>62317</v>
      </c>
      <c r="B9519" s="20" t="s">
        <v>62318</v>
      </c>
      <c r="C9519" s="21" t="s">
        <v>62319</v>
      </c>
      <c r="D9519" s="21" t="s">
        <v>62320</v>
      </c>
      <c r="E9519" s="21" t="s">
        <v>62321</v>
      </c>
      <c r="F9519" s="21" t="s">
        <v>15060</v>
      </c>
    </row>
    <row r="9520" spans="1:6" ht="32" customHeight="1">
      <c r="A9520" s="19" t="s">
        <v>62322</v>
      </c>
      <c r="B9520" s="20" t="s">
        <v>62323</v>
      </c>
      <c r="C9520" s="21" t="s">
        <v>62324</v>
      </c>
      <c r="D9520" s="21" t="s">
        <v>62325</v>
      </c>
      <c r="E9520" s="21" t="s">
        <v>62326</v>
      </c>
      <c r="F9520" s="21" t="s">
        <v>15060</v>
      </c>
    </row>
    <row r="9521" spans="1:6" ht="32" customHeight="1">
      <c r="A9521" s="19" t="s">
        <v>62327</v>
      </c>
      <c r="B9521" s="20" t="s">
        <v>62328</v>
      </c>
      <c r="C9521" s="21" t="s">
        <v>62329</v>
      </c>
      <c r="D9521" s="21" t="s">
        <v>62330</v>
      </c>
      <c r="E9521" s="21" t="s">
        <v>62331</v>
      </c>
      <c r="F9521" s="21" t="s">
        <v>15060</v>
      </c>
    </row>
    <row r="9522" spans="1:6" ht="32" customHeight="1">
      <c r="A9522" s="19" t="s">
        <v>62332</v>
      </c>
      <c r="B9522" s="20" t="s">
        <v>62333</v>
      </c>
      <c r="C9522" s="21" t="s">
        <v>62334</v>
      </c>
      <c r="D9522" s="21" t="s">
        <v>62335</v>
      </c>
      <c r="E9522" s="21" t="s">
        <v>62336</v>
      </c>
      <c r="F9522" s="21" t="s">
        <v>15060</v>
      </c>
    </row>
    <row r="9523" spans="1:6" ht="32" customHeight="1">
      <c r="A9523" s="19" t="s">
        <v>62337</v>
      </c>
      <c r="B9523" s="20" t="s">
        <v>62338</v>
      </c>
      <c r="C9523" s="21" t="s">
        <v>62339</v>
      </c>
      <c r="D9523" s="21" t="s">
        <v>62340</v>
      </c>
      <c r="E9523" s="21" t="s">
        <v>62341</v>
      </c>
      <c r="F9523" s="21" t="s">
        <v>15060</v>
      </c>
    </row>
    <row r="9524" spans="1:6" ht="32" customHeight="1">
      <c r="A9524" s="19" t="s">
        <v>62342</v>
      </c>
      <c r="B9524" s="20" t="s">
        <v>62343</v>
      </c>
      <c r="C9524" s="21" t="s">
        <v>62344</v>
      </c>
      <c r="D9524" s="21" t="s">
        <v>62345</v>
      </c>
      <c r="E9524" s="21" t="s">
        <v>62346</v>
      </c>
      <c r="F9524" s="21" t="s">
        <v>15060</v>
      </c>
    </row>
    <row r="9525" spans="1:6" ht="32" customHeight="1">
      <c r="A9525" s="19" t="s">
        <v>62347</v>
      </c>
      <c r="B9525" s="20" t="s">
        <v>62348</v>
      </c>
      <c r="C9525" s="21" t="s">
        <v>62349</v>
      </c>
      <c r="D9525" s="21" t="s">
        <v>62350</v>
      </c>
      <c r="E9525" s="21" t="s">
        <v>62351</v>
      </c>
      <c r="F9525" s="21" t="s">
        <v>15060</v>
      </c>
    </row>
    <row r="9526" spans="1:6" ht="32" customHeight="1">
      <c r="A9526" s="19" t="s">
        <v>62352</v>
      </c>
      <c r="B9526" s="20" t="s">
        <v>62353</v>
      </c>
      <c r="C9526" s="21" t="s">
        <v>62354</v>
      </c>
      <c r="D9526" s="21" t="s">
        <v>62355</v>
      </c>
      <c r="E9526" s="21" t="s">
        <v>62356</v>
      </c>
      <c r="F9526" s="21" t="s">
        <v>15060</v>
      </c>
    </row>
    <row r="9527" spans="1:6" ht="32" customHeight="1">
      <c r="A9527" s="19" t="s">
        <v>62357</v>
      </c>
      <c r="B9527" s="20" t="s">
        <v>62358</v>
      </c>
      <c r="C9527" s="21" t="s">
        <v>62359</v>
      </c>
      <c r="D9527" s="21" t="s">
        <v>62360</v>
      </c>
      <c r="E9527" s="21" t="s">
        <v>62361</v>
      </c>
      <c r="F9527" s="21" t="s">
        <v>15060</v>
      </c>
    </row>
    <row r="9528" spans="1:6" ht="32" customHeight="1">
      <c r="A9528" s="19" t="s">
        <v>62362</v>
      </c>
      <c r="B9528" s="20" t="s">
        <v>62363</v>
      </c>
      <c r="C9528" s="21" t="s">
        <v>62364</v>
      </c>
      <c r="D9528" s="21" t="s">
        <v>62365</v>
      </c>
      <c r="E9528" s="21" t="s">
        <v>62366</v>
      </c>
      <c r="F9528" s="21" t="s">
        <v>15060</v>
      </c>
    </row>
    <row r="9529" spans="1:6" ht="32" customHeight="1">
      <c r="A9529" s="19" t="s">
        <v>62367</v>
      </c>
      <c r="B9529" s="20" t="s">
        <v>62368</v>
      </c>
      <c r="C9529" s="21" t="s">
        <v>62369</v>
      </c>
      <c r="D9529" s="21" t="s">
        <v>62370</v>
      </c>
      <c r="E9529" s="21" t="s">
        <v>62371</v>
      </c>
      <c r="F9529" s="21" t="s">
        <v>15060</v>
      </c>
    </row>
    <row r="9530" spans="1:6" ht="32" customHeight="1">
      <c r="A9530" s="19" t="s">
        <v>62372</v>
      </c>
      <c r="B9530" s="20" t="s">
        <v>62373</v>
      </c>
      <c r="C9530" s="21" t="s">
        <v>62374</v>
      </c>
      <c r="D9530" s="21" t="s">
        <v>62375</v>
      </c>
      <c r="E9530" s="21" t="s">
        <v>62376</v>
      </c>
      <c r="F9530" s="21" t="s">
        <v>15060</v>
      </c>
    </row>
    <row r="9531" spans="1:6" ht="32" customHeight="1">
      <c r="A9531" s="19" t="s">
        <v>62377</v>
      </c>
      <c r="B9531" s="20" t="s">
        <v>62378</v>
      </c>
      <c r="C9531" s="21" t="s">
        <v>62379</v>
      </c>
      <c r="D9531" s="21" t="s">
        <v>62380</v>
      </c>
      <c r="E9531" s="21" t="s">
        <v>62381</v>
      </c>
      <c r="F9531" s="21" t="s">
        <v>15060</v>
      </c>
    </row>
    <row r="9532" spans="1:6" ht="32" customHeight="1">
      <c r="A9532" s="19" t="s">
        <v>62382</v>
      </c>
      <c r="B9532" s="20" t="s">
        <v>62383</v>
      </c>
      <c r="C9532" s="21" t="s">
        <v>62384</v>
      </c>
      <c r="D9532" s="21" t="s">
        <v>62385</v>
      </c>
      <c r="E9532" s="21" t="s">
        <v>62386</v>
      </c>
      <c r="F9532" s="21" t="s">
        <v>15060</v>
      </c>
    </row>
    <row r="9533" spans="1:6" ht="32" customHeight="1">
      <c r="A9533" s="19" t="s">
        <v>62387</v>
      </c>
      <c r="B9533" s="20" t="s">
        <v>62388</v>
      </c>
      <c r="C9533" s="21" t="s">
        <v>62389</v>
      </c>
      <c r="D9533" s="21" t="s">
        <v>62390</v>
      </c>
      <c r="E9533" s="21" t="s">
        <v>62391</v>
      </c>
      <c r="F9533" s="21" t="s">
        <v>15060</v>
      </c>
    </row>
    <row r="9534" spans="1:6" ht="32" customHeight="1">
      <c r="A9534" s="19" t="s">
        <v>62392</v>
      </c>
      <c r="B9534" s="20" t="s">
        <v>62393</v>
      </c>
      <c r="C9534" s="21" t="s">
        <v>62394</v>
      </c>
      <c r="D9534" s="21" t="s">
        <v>62395</v>
      </c>
      <c r="E9534" s="21" t="s">
        <v>62396</v>
      </c>
      <c r="F9534" s="21" t="s">
        <v>15060</v>
      </c>
    </row>
    <row r="9535" spans="1:6" ht="32" customHeight="1">
      <c r="A9535" s="19" t="s">
        <v>62397</v>
      </c>
      <c r="B9535" s="20" t="s">
        <v>62398</v>
      </c>
      <c r="C9535" s="21" t="s">
        <v>62399</v>
      </c>
      <c r="D9535" s="21" t="s">
        <v>62400</v>
      </c>
      <c r="E9535" s="21" t="s">
        <v>62401</v>
      </c>
      <c r="F9535" s="21" t="s">
        <v>15060</v>
      </c>
    </row>
    <row r="9536" spans="1:6" ht="32" customHeight="1">
      <c r="A9536" s="19" t="s">
        <v>62402</v>
      </c>
      <c r="B9536" s="20" t="s">
        <v>62403</v>
      </c>
      <c r="C9536" s="21" t="s">
        <v>62404</v>
      </c>
      <c r="D9536" s="21" t="s">
        <v>62405</v>
      </c>
      <c r="E9536" s="21" t="s">
        <v>62406</v>
      </c>
      <c r="F9536" s="21" t="s">
        <v>15060</v>
      </c>
    </row>
    <row r="9537" spans="1:6" ht="32" customHeight="1">
      <c r="A9537" s="19" t="s">
        <v>62407</v>
      </c>
      <c r="B9537" s="20" t="s">
        <v>62408</v>
      </c>
      <c r="C9537" s="21" t="s">
        <v>62409</v>
      </c>
      <c r="D9537" s="21" t="s">
        <v>62410</v>
      </c>
      <c r="E9537" s="21" t="s">
        <v>62411</v>
      </c>
      <c r="F9537" s="21" t="s">
        <v>15060</v>
      </c>
    </row>
    <row r="9538" spans="1:6" ht="32" customHeight="1">
      <c r="A9538" s="19" t="s">
        <v>62412</v>
      </c>
      <c r="B9538" s="20" t="s">
        <v>62413</v>
      </c>
      <c r="C9538" s="21" t="s">
        <v>62414</v>
      </c>
      <c r="D9538" s="21" t="s">
        <v>62415</v>
      </c>
      <c r="E9538" s="21" t="s">
        <v>62416</v>
      </c>
      <c r="F9538" s="21" t="s">
        <v>15060</v>
      </c>
    </row>
    <row r="9539" spans="1:6" ht="32" customHeight="1">
      <c r="A9539" s="19" t="s">
        <v>62417</v>
      </c>
      <c r="B9539" s="20" t="s">
        <v>62418</v>
      </c>
      <c r="C9539" s="21" t="s">
        <v>62419</v>
      </c>
      <c r="D9539" s="21" t="s">
        <v>62420</v>
      </c>
      <c r="E9539" s="21" t="s">
        <v>62421</v>
      </c>
      <c r="F9539" s="21" t="s">
        <v>15060</v>
      </c>
    </row>
    <row r="9540" spans="1:6" ht="32" customHeight="1">
      <c r="A9540" s="19" t="s">
        <v>62422</v>
      </c>
      <c r="B9540" s="20" t="s">
        <v>62423</v>
      </c>
      <c r="C9540" s="21" t="s">
        <v>62424</v>
      </c>
      <c r="D9540" s="21" t="s">
        <v>62425</v>
      </c>
      <c r="E9540" s="21" t="s">
        <v>62426</v>
      </c>
      <c r="F9540" s="21" t="s">
        <v>15060</v>
      </c>
    </row>
    <row r="9541" spans="1:6" ht="32" customHeight="1">
      <c r="A9541" s="19" t="s">
        <v>62427</v>
      </c>
      <c r="B9541" s="20" t="s">
        <v>62428</v>
      </c>
      <c r="C9541" s="21" t="s">
        <v>62429</v>
      </c>
      <c r="D9541" s="21" t="s">
        <v>62430</v>
      </c>
      <c r="E9541" s="21" t="s">
        <v>62431</v>
      </c>
      <c r="F9541" s="21" t="s">
        <v>15060</v>
      </c>
    </row>
    <row r="9542" spans="1:6" ht="32" customHeight="1">
      <c r="A9542" s="19" t="s">
        <v>62432</v>
      </c>
      <c r="B9542" s="20" t="s">
        <v>62433</v>
      </c>
      <c r="C9542" s="21" t="s">
        <v>62434</v>
      </c>
      <c r="D9542" s="21" t="s">
        <v>62435</v>
      </c>
      <c r="E9542" s="21" t="s">
        <v>62436</v>
      </c>
      <c r="F9542" s="21" t="s">
        <v>15060</v>
      </c>
    </row>
    <row r="9543" spans="1:6" ht="32" customHeight="1">
      <c r="A9543" s="19" t="s">
        <v>62437</v>
      </c>
      <c r="B9543" s="20" t="s">
        <v>62438</v>
      </c>
      <c r="C9543" s="21" t="s">
        <v>62439</v>
      </c>
      <c r="D9543" s="21" t="s">
        <v>62440</v>
      </c>
      <c r="E9543" s="21" t="s">
        <v>62441</v>
      </c>
      <c r="F9543" s="21" t="s">
        <v>15060</v>
      </c>
    </row>
    <row r="9544" spans="1:6" ht="32" customHeight="1">
      <c r="A9544" s="19" t="s">
        <v>62442</v>
      </c>
      <c r="B9544" s="20" t="s">
        <v>62443</v>
      </c>
      <c r="C9544" s="21" t="s">
        <v>62444</v>
      </c>
      <c r="D9544" s="21" t="s">
        <v>62445</v>
      </c>
      <c r="E9544" s="21" t="s">
        <v>62446</v>
      </c>
      <c r="F9544" s="21" t="s">
        <v>15060</v>
      </c>
    </row>
    <row r="9545" spans="1:6" ht="32" customHeight="1">
      <c r="A9545" s="19" t="s">
        <v>62447</v>
      </c>
      <c r="B9545" s="20" t="s">
        <v>62448</v>
      </c>
      <c r="C9545" s="21" t="s">
        <v>62449</v>
      </c>
      <c r="D9545" s="21" t="s">
        <v>62450</v>
      </c>
      <c r="E9545" s="21" t="s">
        <v>62451</v>
      </c>
      <c r="F9545" s="21" t="s">
        <v>15060</v>
      </c>
    </row>
    <row r="9546" spans="1:6" ht="32" customHeight="1">
      <c r="A9546" s="19" t="s">
        <v>62452</v>
      </c>
      <c r="B9546" s="20" t="s">
        <v>62453</v>
      </c>
      <c r="C9546" s="21" t="s">
        <v>62454</v>
      </c>
      <c r="D9546" s="21" t="s">
        <v>62455</v>
      </c>
      <c r="E9546" s="21" t="s">
        <v>62456</v>
      </c>
      <c r="F9546" s="21" t="s">
        <v>15060</v>
      </c>
    </row>
    <row r="9547" spans="1:6" ht="32" customHeight="1">
      <c r="A9547" s="19" t="s">
        <v>62457</v>
      </c>
      <c r="B9547" s="20" t="s">
        <v>62458</v>
      </c>
      <c r="C9547" s="21" t="s">
        <v>62459</v>
      </c>
      <c r="D9547" s="21" t="s">
        <v>62460</v>
      </c>
      <c r="E9547" s="21" t="s">
        <v>62461</v>
      </c>
      <c r="F9547" s="21" t="s">
        <v>15060</v>
      </c>
    </row>
    <row r="9548" spans="1:6" ht="32" customHeight="1">
      <c r="A9548" s="19" t="s">
        <v>62462</v>
      </c>
      <c r="B9548" s="20" t="s">
        <v>62463</v>
      </c>
      <c r="C9548" s="21" t="s">
        <v>62464</v>
      </c>
      <c r="D9548" s="21" t="s">
        <v>62465</v>
      </c>
      <c r="E9548" s="21" t="s">
        <v>62466</v>
      </c>
      <c r="F9548" s="21" t="s">
        <v>15060</v>
      </c>
    </row>
    <row r="9549" spans="1:6" ht="32" customHeight="1">
      <c r="A9549" s="19" t="s">
        <v>62467</v>
      </c>
      <c r="B9549" s="20" t="s">
        <v>62468</v>
      </c>
      <c r="C9549" s="21" t="s">
        <v>62469</v>
      </c>
      <c r="D9549" s="21" t="s">
        <v>62470</v>
      </c>
      <c r="E9549" s="21" t="s">
        <v>62471</v>
      </c>
      <c r="F9549" s="21" t="s">
        <v>15060</v>
      </c>
    </row>
    <row r="9550" spans="1:6" ht="32" customHeight="1">
      <c r="A9550" s="19" t="s">
        <v>62472</v>
      </c>
      <c r="B9550" s="20" t="s">
        <v>62473</v>
      </c>
      <c r="C9550" s="21" t="s">
        <v>62474</v>
      </c>
      <c r="D9550" s="21" t="s">
        <v>62475</v>
      </c>
      <c r="E9550" s="21" t="s">
        <v>62476</v>
      </c>
      <c r="F9550" s="21" t="s">
        <v>15060</v>
      </c>
    </row>
    <row r="9551" spans="1:6" ht="32" customHeight="1">
      <c r="A9551" s="19" t="s">
        <v>62477</v>
      </c>
      <c r="B9551" s="20" t="s">
        <v>62478</v>
      </c>
      <c r="C9551" s="21" t="s">
        <v>62479</v>
      </c>
      <c r="D9551" s="21" t="s">
        <v>62480</v>
      </c>
      <c r="E9551" s="21" t="s">
        <v>62481</v>
      </c>
      <c r="F9551" s="21" t="s">
        <v>15060</v>
      </c>
    </row>
    <row r="9552" spans="1:6" ht="32" customHeight="1">
      <c r="A9552" s="19" t="s">
        <v>62482</v>
      </c>
      <c r="B9552" s="20" t="s">
        <v>62483</v>
      </c>
      <c r="C9552" s="21" t="s">
        <v>62484</v>
      </c>
      <c r="D9552" s="21" t="s">
        <v>62485</v>
      </c>
      <c r="E9552" s="21" t="s">
        <v>62486</v>
      </c>
      <c r="F9552" s="21" t="s">
        <v>15060</v>
      </c>
    </row>
    <row r="9553" spans="1:6" ht="32" customHeight="1">
      <c r="A9553" s="19" t="s">
        <v>62487</v>
      </c>
      <c r="B9553" s="20" t="s">
        <v>62488</v>
      </c>
      <c r="C9553" s="21" t="s">
        <v>62489</v>
      </c>
      <c r="D9553" s="21" t="s">
        <v>62490</v>
      </c>
      <c r="E9553" s="21" t="s">
        <v>62491</v>
      </c>
      <c r="F9553" s="21" t="s">
        <v>15060</v>
      </c>
    </row>
    <row r="9554" spans="1:6" ht="32" customHeight="1">
      <c r="A9554" s="19" t="s">
        <v>62492</v>
      </c>
      <c r="B9554" s="20" t="s">
        <v>62493</v>
      </c>
      <c r="C9554" s="21" t="s">
        <v>62494</v>
      </c>
      <c r="D9554" s="21" t="s">
        <v>62495</v>
      </c>
      <c r="E9554" s="21" t="s">
        <v>62496</v>
      </c>
      <c r="F9554" s="21" t="s">
        <v>15060</v>
      </c>
    </row>
    <row r="9555" spans="1:6" ht="32" customHeight="1">
      <c r="A9555" s="19" t="s">
        <v>62497</v>
      </c>
      <c r="B9555" s="20" t="s">
        <v>62498</v>
      </c>
      <c r="C9555" s="21" t="s">
        <v>62499</v>
      </c>
      <c r="D9555" s="21" t="s">
        <v>62500</v>
      </c>
      <c r="E9555" s="21" t="s">
        <v>62501</v>
      </c>
      <c r="F9555" s="21" t="s">
        <v>15060</v>
      </c>
    </row>
    <row r="9556" spans="1:6" ht="32" customHeight="1">
      <c r="A9556" s="19" t="s">
        <v>62502</v>
      </c>
      <c r="B9556" s="20" t="s">
        <v>62503</v>
      </c>
      <c r="C9556" s="21" t="s">
        <v>62504</v>
      </c>
      <c r="D9556" s="21" t="s">
        <v>62505</v>
      </c>
      <c r="E9556" s="21" t="s">
        <v>62506</v>
      </c>
      <c r="F9556" s="21" t="s">
        <v>15060</v>
      </c>
    </row>
    <row r="9557" spans="1:6" ht="32" customHeight="1">
      <c r="A9557" s="19" t="s">
        <v>62507</v>
      </c>
      <c r="B9557" s="20" t="s">
        <v>62508</v>
      </c>
      <c r="C9557" s="21" t="s">
        <v>62509</v>
      </c>
      <c r="D9557" s="21" t="s">
        <v>62510</v>
      </c>
      <c r="E9557" s="21" t="s">
        <v>62511</v>
      </c>
      <c r="F9557" s="21" t="s">
        <v>15060</v>
      </c>
    </row>
    <row r="9558" spans="1:6" ht="32" customHeight="1">
      <c r="A9558" s="19" t="s">
        <v>62512</v>
      </c>
      <c r="B9558" s="20" t="s">
        <v>62513</v>
      </c>
      <c r="C9558" s="21" t="s">
        <v>62514</v>
      </c>
      <c r="D9558" s="21" t="s">
        <v>62515</v>
      </c>
      <c r="E9558" s="21" t="s">
        <v>62516</v>
      </c>
      <c r="F9558" s="21" t="s">
        <v>15060</v>
      </c>
    </row>
    <row r="9559" spans="1:6" ht="32" customHeight="1">
      <c r="A9559" s="19" t="s">
        <v>62517</v>
      </c>
      <c r="B9559" s="20" t="s">
        <v>62518</v>
      </c>
      <c r="C9559" s="21" t="s">
        <v>62519</v>
      </c>
      <c r="D9559" s="21" t="s">
        <v>62520</v>
      </c>
      <c r="E9559" s="21" t="s">
        <v>62521</v>
      </c>
      <c r="F9559" s="21" t="s">
        <v>15060</v>
      </c>
    </row>
    <row r="9560" spans="1:6" ht="32" customHeight="1">
      <c r="A9560" s="19" t="s">
        <v>62522</v>
      </c>
      <c r="B9560" s="20" t="s">
        <v>62523</v>
      </c>
      <c r="C9560" s="21" t="s">
        <v>62524</v>
      </c>
      <c r="D9560" s="21" t="s">
        <v>62525</v>
      </c>
      <c r="E9560" s="21" t="s">
        <v>62526</v>
      </c>
      <c r="F9560" s="21" t="s">
        <v>15060</v>
      </c>
    </row>
    <row r="9561" spans="1:6" ht="32" customHeight="1">
      <c r="A9561" s="19" t="s">
        <v>62527</v>
      </c>
      <c r="B9561" s="20" t="s">
        <v>62528</v>
      </c>
      <c r="C9561" s="21" t="s">
        <v>62529</v>
      </c>
      <c r="D9561" s="21" t="s">
        <v>62530</v>
      </c>
      <c r="E9561" s="21" t="s">
        <v>62531</v>
      </c>
      <c r="F9561" s="21" t="s">
        <v>15060</v>
      </c>
    </row>
    <row r="9562" spans="1:6" ht="32" customHeight="1">
      <c r="A9562" s="19" t="s">
        <v>62532</v>
      </c>
      <c r="B9562" s="20" t="s">
        <v>62533</v>
      </c>
      <c r="C9562" s="21" t="s">
        <v>62534</v>
      </c>
      <c r="D9562" s="21" t="s">
        <v>62535</v>
      </c>
      <c r="E9562" s="21" t="s">
        <v>62536</v>
      </c>
      <c r="F9562" s="21" t="s">
        <v>15060</v>
      </c>
    </row>
    <row r="9563" spans="1:6" ht="32" customHeight="1">
      <c r="A9563" s="19" t="s">
        <v>62537</v>
      </c>
      <c r="B9563" s="20" t="s">
        <v>62538</v>
      </c>
      <c r="C9563" s="21" t="s">
        <v>62539</v>
      </c>
      <c r="D9563" s="21" t="s">
        <v>62540</v>
      </c>
      <c r="E9563" s="21" t="s">
        <v>62541</v>
      </c>
      <c r="F9563" s="21" t="s">
        <v>15060</v>
      </c>
    </row>
    <row r="9564" spans="1:6" ht="32" customHeight="1">
      <c r="A9564" s="19" t="s">
        <v>62542</v>
      </c>
      <c r="B9564" s="20" t="s">
        <v>62543</v>
      </c>
      <c r="C9564" s="21" t="s">
        <v>62544</v>
      </c>
      <c r="D9564" s="21" t="s">
        <v>62545</v>
      </c>
      <c r="E9564" s="21" t="s">
        <v>62546</v>
      </c>
      <c r="F9564" s="21" t="s">
        <v>15060</v>
      </c>
    </row>
    <row r="9565" spans="1:6" ht="32" customHeight="1">
      <c r="A9565" s="19" t="s">
        <v>62547</v>
      </c>
      <c r="B9565" s="20" t="s">
        <v>62548</v>
      </c>
      <c r="C9565" s="21" t="s">
        <v>62549</v>
      </c>
      <c r="D9565" s="21" t="s">
        <v>62550</v>
      </c>
      <c r="E9565" s="21" t="s">
        <v>62551</v>
      </c>
      <c r="F9565" s="21" t="s">
        <v>15060</v>
      </c>
    </row>
    <row r="9566" spans="1:6" ht="32" customHeight="1">
      <c r="A9566" s="19" t="s">
        <v>62552</v>
      </c>
      <c r="B9566" s="20" t="s">
        <v>62553</v>
      </c>
      <c r="C9566" s="21" t="s">
        <v>62554</v>
      </c>
      <c r="D9566" s="21" t="s">
        <v>62555</v>
      </c>
      <c r="E9566" s="21" t="s">
        <v>62556</v>
      </c>
      <c r="F9566" s="21" t="s">
        <v>15060</v>
      </c>
    </row>
    <row r="9567" spans="1:6" ht="32" customHeight="1">
      <c r="A9567" s="19" t="s">
        <v>62557</v>
      </c>
      <c r="B9567" s="20" t="s">
        <v>62558</v>
      </c>
      <c r="C9567" s="21" t="s">
        <v>62559</v>
      </c>
      <c r="D9567" s="21" t="s">
        <v>62560</v>
      </c>
      <c r="E9567" s="21" t="s">
        <v>62561</v>
      </c>
      <c r="F9567" s="21" t="s">
        <v>15060</v>
      </c>
    </row>
    <row r="9568" spans="1:6" ht="32" customHeight="1">
      <c r="A9568" s="19" t="s">
        <v>62562</v>
      </c>
      <c r="B9568" s="20" t="s">
        <v>62563</v>
      </c>
      <c r="C9568" s="21" t="s">
        <v>62564</v>
      </c>
      <c r="D9568" s="21" t="s">
        <v>62565</v>
      </c>
      <c r="E9568" s="21" t="s">
        <v>62566</v>
      </c>
      <c r="F9568" s="21" t="s">
        <v>15060</v>
      </c>
    </row>
    <row r="9569" spans="1:6" ht="32" customHeight="1">
      <c r="A9569" s="19" t="s">
        <v>62567</v>
      </c>
      <c r="B9569" s="20" t="s">
        <v>62568</v>
      </c>
      <c r="C9569" s="21" t="s">
        <v>62569</v>
      </c>
      <c r="D9569" s="21" t="s">
        <v>62570</v>
      </c>
      <c r="E9569" s="21" t="s">
        <v>62571</v>
      </c>
      <c r="F9569" s="21" t="s">
        <v>15060</v>
      </c>
    </row>
    <row r="9570" spans="1:6" ht="32" customHeight="1">
      <c r="A9570" s="19" t="s">
        <v>62572</v>
      </c>
      <c r="B9570" s="20" t="s">
        <v>62573</v>
      </c>
      <c r="C9570" s="21" t="s">
        <v>62574</v>
      </c>
      <c r="D9570" s="21" t="s">
        <v>62575</v>
      </c>
      <c r="E9570" s="21" t="s">
        <v>62576</v>
      </c>
      <c r="F9570" s="21" t="s">
        <v>15060</v>
      </c>
    </row>
    <row r="9571" spans="1:6" ht="32" customHeight="1">
      <c r="A9571" s="19" t="s">
        <v>62577</v>
      </c>
      <c r="B9571" s="20" t="s">
        <v>62578</v>
      </c>
      <c r="C9571" s="21" t="s">
        <v>62579</v>
      </c>
      <c r="D9571" s="21" t="s">
        <v>62580</v>
      </c>
      <c r="E9571" s="21" t="s">
        <v>62581</v>
      </c>
      <c r="F9571" s="21" t="s">
        <v>15060</v>
      </c>
    </row>
    <row r="9572" spans="1:6" ht="32" customHeight="1">
      <c r="A9572" s="19" t="s">
        <v>62582</v>
      </c>
      <c r="B9572" s="20" t="s">
        <v>62583</v>
      </c>
      <c r="C9572" s="21" t="s">
        <v>62584</v>
      </c>
      <c r="D9572" s="21" t="s">
        <v>62585</v>
      </c>
      <c r="E9572" s="21" t="s">
        <v>62586</v>
      </c>
      <c r="F9572" s="21" t="s">
        <v>15060</v>
      </c>
    </row>
    <row r="9573" spans="1:6" ht="32" customHeight="1">
      <c r="A9573" s="19" t="s">
        <v>62587</v>
      </c>
      <c r="B9573" s="20" t="s">
        <v>62588</v>
      </c>
      <c r="C9573" s="21" t="s">
        <v>62589</v>
      </c>
      <c r="D9573" s="21" t="s">
        <v>62590</v>
      </c>
      <c r="E9573" s="21" t="s">
        <v>62591</v>
      </c>
      <c r="F9573" s="21" t="s">
        <v>15060</v>
      </c>
    </row>
    <row r="9574" spans="1:6" ht="32" customHeight="1">
      <c r="A9574" s="19" t="s">
        <v>62592</v>
      </c>
      <c r="B9574" s="20" t="s">
        <v>62593</v>
      </c>
      <c r="C9574" s="21" t="s">
        <v>62594</v>
      </c>
      <c r="D9574" s="21" t="s">
        <v>62595</v>
      </c>
      <c r="E9574" s="21" t="s">
        <v>62596</v>
      </c>
      <c r="F9574" s="21" t="s">
        <v>15060</v>
      </c>
    </row>
    <row r="9575" spans="1:6" ht="32" customHeight="1">
      <c r="A9575" s="19" t="s">
        <v>62597</v>
      </c>
      <c r="B9575" s="20" t="s">
        <v>62598</v>
      </c>
      <c r="C9575" s="21" t="s">
        <v>62599</v>
      </c>
      <c r="D9575" s="21" t="s">
        <v>62600</v>
      </c>
      <c r="E9575" s="21" t="s">
        <v>62601</v>
      </c>
      <c r="F9575" s="21" t="s">
        <v>15060</v>
      </c>
    </row>
    <row r="9576" spans="1:6" ht="32" customHeight="1">
      <c r="A9576" s="19" t="s">
        <v>62602</v>
      </c>
      <c r="B9576" s="20" t="s">
        <v>62603</v>
      </c>
      <c r="C9576" s="21" t="s">
        <v>62604</v>
      </c>
      <c r="D9576" s="21" t="s">
        <v>62605</v>
      </c>
      <c r="E9576" s="21" t="s">
        <v>62606</v>
      </c>
      <c r="F9576" s="21" t="s">
        <v>15060</v>
      </c>
    </row>
    <row r="9577" spans="1:6" ht="32" customHeight="1">
      <c r="A9577" s="19" t="s">
        <v>62607</v>
      </c>
      <c r="B9577" s="20" t="s">
        <v>62608</v>
      </c>
      <c r="C9577" s="21" t="s">
        <v>62609</v>
      </c>
      <c r="D9577" s="21" t="s">
        <v>62610</v>
      </c>
      <c r="E9577" s="21" t="s">
        <v>62611</v>
      </c>
      <c r="F9577" s="21" t="s">
        <v>15060</v>
      </c>
    </row>
    <row r="9578" spans="1:6" ht="32" customHeight="1">
      <c r="A9578" s="19" t="s">
        <v>62612</v>
      </c>
      <c r="B9578" s="20" t="s">
        <v>62613</v>
      </c>
      <c r="C9578" s="21" t="s">
        <v>62614</v>
      </c>
      <c r="D9578" s="21" t="s">
        <v>62615</v>
      </c>
      <c r="E9578" s="21" t="s">
        <v>62616</v>
      </c>
      <c r="F9578" s="21" t="s">
        <v>15060</v>
      </c>
    </row>
    <row r="9579" spans="1:6" ht="32" customHeight="1">
      <c r="A9579" s="19" t="s">
        <v>62617</v>
      </c>
      <c r="B9579" s="20" t="s">
        <v>62618</v>
      </c>
      <c r="C9579" s="21" t="s">
        <v>62619</v>
      </c>
      <c r="D9579" s="21" t="s">
        <v>62620</v>
      </c>
      <c r="E9579" s="21" t="s">
        <v>62621</v>
      </c>
      <c r="F9579" s="21" t="s">
        <v>15060</v>
      </c>
    </row>
    <row r="9580" spans="1:6" ht="32" customHeight="1">
      <c r="A9580" s="19" t="s">
        <v>62622</v>
      </c>
      <c r="B9580" s="20" t="s">
        <v>62623</v>
      </c>
      <c r="C9580" s="21" t="s">
        <v>62624</v>
      </c>
      <c r="D9580" s="21" t="s">
        <v>62625</v>
      </c>
      <c r="E9580" s="21" t="s">
        <v>62626</v>
      </c>
      <c r="F9580" s="21" t="s">
        <v>15060</v>
      </c>
    </row>
    <row r="9581" spans="1:6" ht="32" customHeight="1">
      <c r="A9581" s="19" t="s">
        <v>62627</v>
      </c>
      <c r="B9581" s="20" t="s">
        <v>62628</v>
      </c>
      <c r="C9581" s="21" t="s">
        <v>62629</v>
      </c>
      <c r="D9581" s="21" t="s">
        <v>62630</v>
      </c>
      <c r="E9581" s="21" t="s">
        <v>62631</v>
      </c>
      <c r="F9581" s="21" t="s">
        <v>15060</v>
      </c>
    </row>
    <row r="9582" spans="1:6" ht="32" customHeight="1">
      <c r="A9582" s="19" t="s">
        <v>62632</v>
      </c>
      <c r="B9582" s="20" t="s">
        <v>62633</v>
      </c>
      <c r="C9582" s="21" t="s">
        <v>62634</v>
      </c>
      <c r="D9582" s="21" t="s">
        <v>62635</v>
      </c>
      <c r="E9582" s="21" t="s">
        <v>62636</v>
      </c>
      <c r="F9582" s="21" t="s">
        <v>15060</v>
      </c>
    </row>
    <row r="9583" spans="1:6" ht="32" customHeight="1">
      <c r="A9583" s="19" t="s">
        <v>62637</v>
      </c>
      <c r="B9583" s="20" t="s">
        <v>62638</v>
      </c>
      <c r="C9583" s="21" t="s">
        <v>62639</v>
      </c>
      <c r="D9583" s="21" t="s">
        <v>62640</v>
      </c>
      <c r="E9583" s="21" t="s">
        <v>62641</v>
      </c>
      <c r="F9583" s="21" t="s">
        <v>15060</v>
      </c>
    </row>
    <row r="9584" spans="1:6" ht="32" customHeight="1">
      <c r="A9584" s="19" t="s">
        <v>62642</v>
      </c>
      <c r="B9584" s="20" t="s">
        <v>62643</v>
      </c>
      <c r="C9584" s="21" t="s">
        <v>62644</v>
      </c>
      <c r="D9584" s="21" t="s">
        <v>62645</v>
      </c>
      <c r="E9584" s="21" t="s">
        <v>62646</v>
      </c>
      <c r="F9584" s="21" t="s">
        <v>15060</v>
      </c>
    </row>
    <row r="9585" spans="1:6" ht="32" customHeight="1">
      <c r="A9585" s="19" t="s">
        <v>62647</v>
      </c>
      <c r="B9585" s="20" t="s">
        <v>62648</v>
      </c>
      <c r="C9585" s="21" t="s">
        <v>62649</v>
      </c>
      <c r="D9585" s="21" t="s">
        <v>62650</v>
      </c>
      <c r="E9585" s="21" t="s">
        <v>62651</v>
      </c>
      <c r="F9585" s="21" t="s">
        <v>15060</v>
      </c>
    </row>
    <row r="9586" spans="1:6" ht="32" customHeight="1">
      <c r="A9586" s="19" t="s">
        <v>62652</v>
      </c>
      <c r="B9586" s="20" t="s">
        <v>62653</v>
      </c>
      <c r="C9586" s="21" t="s">
        <v>62654</v>
      </c>
      <c r="D9586" s="21" t="s">
        <v>62655</v>
      </c>
      <c r="E9586" s="21" t="s">
        <v>62656</v>
      </c>
      <c r="F9586" s="21" t="s">
        <v>15060</v>
      </c>
    </row>
    <row r="9587" spans="1:6" ht="32" customHeight="1">
      <c r="A9587" s="19" t="s">
        <v>62657</v>
      </c>
      <c r="B9587" s="20" t="s">
        <v>62658</v>
      </c>
      <c r="C9587" s="21" t="s">
        <v>62659</v>
      </c>
      <c r="D9587" s="21" t="s">
        <v>62660</v>
      </c>
      <c r="E9587" s="21" t="s">
        <v>62661</v>
      </c>
      <c r="F9587" s="21" t="s">
        <v>15060</v>
      </c>
    </row>
    <row r="9588" spans="1:6" ht="32" customHeight="1">
      <c r="A9588" s="19" t="s">
        <v>62662</v>
      </c>
      <c r="B9588" s="20" t="s">
        <v>62663</v>
      </c>
      <c r="C9588" s="21" t="s">
        <v>62664</v>
      </c>
      <c r="D9588" s="21" t="s">
        <v>62665</v>
      </c>
      <c r="E9588" s="21" t="s">
        <v>62666</v>
      </c>
      <c r="F9588" s="21" t="s">
        <v>15060</v>
      </c>
    </row>
    <row r="9589" spans="1:6" ht="32" customHeight="1">
      <c r="A9589" s="19" t="s">
        <v>62667</v>
      </c>
      <c r="B9589" s="20" t="s">
        <v>62668</v>
      </c>
      <c r="C9589" s="21" t="s">
        <v>62669</v>
      </c>
      <c r="D9589" s="21" t="s">
        <v>62670</v>
      </c>
      <c r="E9589" s="21" t="s">
        <v>62671</v>
      </c>
      <c r="F9589" s="21" t="s">
        <v>15060</v>
      </c>
    </row>
    <row r="9590" spans="1:6" ht="32" customHeight="1">
      <c r="A9590" s="19" t="s">
        <v>62672</v>
      </c>
      <c r="B9590" s="20" t="s">
        <v>62673</v>
      </c>
      <c r="C9590" s="21" t="s">
        <v>62674</v>
      </c>
      <c r="D9590" s="21" t="s">
        <v>62675</v>
      </c>
      <c r="E9590" s="21" t="s">
        <v>62676</v>
      </c>
      <c r="F9590" s="21" t="s">
        <v>15060</v>
      </c>
    </row>
    <row r="9591" spans="1:6" ht="32" customHeight="1">
      <c r="A9591" s="19" t="s">
        <v>62677</v>
      </c>
      <c r="B9591" s="20" t="s">
        <v>62678</v>
      </c>
      <c r="C9591" s="21" t="s">
        <v>62679</v>
      </c>
      <c r="D9591" s="21" t="s">
        <v>62680</v>
      </c>
      <c r="E9591" s="21" t="s">
        <v>62681</v>
      </c>
      <c r="F9591" s="21" t="s">
        <v>15060</v>
      </c>
    </row>
    <row r="9592" spans="1:6" ht="32" customHeight="1">
      <c r="A9592" s="19" t="s">
        <v>62682</v>
      </c>
      <c r="B9592" s="20" t="s">
        <v>62683</v>
      </c>
      <c r="C9592" s="21" t="s">
        <v>62684</v>
      </c>
      <c r="D9592" s="21" t="s">
        <v>62685</v>
      </c>
      <c r="E9592" s="21" t="s">
        <v>62686</v>
      </c>
      <c r="F9592" s="21" t="s">
        <v>15060</v>
      </c>
    </row>
    <row r="9593" spans="1:6" ht="32" customHeight="1">
      <c r="A9593" s="19" t="s">
        <v>62687</v>
      </c>
      <c r="B9593" s="20" t="s">
        <v>62688</v>
      </c>
      <c r="C9593" s="21" t="s">
        <v>62689</v>
      </c>
      <c r="D9593" s="21" t="s">
        <v>62690</v>
      </c>
      <c r="E9593" s="21" t="s">
        <v>62691</v>
      </c>
      <c r="F9593" s="21" t="s">
        <v>15060</v>
      </c>
    </row>
    <row r="9594" spans="1:6" ht="32" customHeight="1">
      <c r="A9594" s="19" t="s">
        <v>62692</v>
      </c>
      <c r="B9594" s="20" t="s">
        <v>62693</v>
      </c>
      <c r="C9594" s="21" t="s">
        <v>62694</v>
      </c>
      <c r="D9594" s="21" t="s">
        <v>62695</v>
      </c>
      <c r="E9594" s="21" t="s">
        <v>62696</v>
      </c>
      <c r="F9594" s="21" t="s">
        <v>15060</v>
      </c>
    </row>
    <row r="9595" spans="1:6" ht="32" customHeight="1">
      <c r="A9595" s="19" t="s">
        <v>62697</v>
      </c>
      <c r="B9595" s="20" t="s">
        <v>62698</v>
      </c>
      <c r="C9595" s="21" t="s">
        <v>62699</v>
      </c>
      <c r="D9595" s="21" t="s">
        <v>62700</v>
      </c>
      <c r="E9595" s="21" t="s">
        <v>62701</v>
      </c>
      <c r="F9595" s="21" t="s">
        <v>15060</v>
      </c>
    </row>
    <row r="9596" spans="1:6" ht="32" customHeight="1">
      <c r="A9596" s="19" t="s">
        <v>62702</v>
      </c>
      <c r="B9596" s="20" t="s">
        <v>62703</v>
      </c>
      <c r="C9596" s="21" t="s">
        <v>62704</v>
      </c>
      <c r="D9596" s="21" t="s">
        <v>62705</v>
      </c>
      <c r="E9596" s="21" t="s">
        <v>62706</v>
      </c>
      <c r="F9596" s="21" t="s">
        <v>15060</v>
      </c>
    </row>
    <row r="9597" spans="1:6" ht="32" customHeight="1">
      <c r="A9597" s="19" t="s">
        <v>62707</v>
      </c>
      <c r="B9597" s="20" t="s">
        <v>62708</v>
      </c>
      <c r="C9597" s="21" t="s">
        <v>62709</v>
      </c>
      <c r="D9597" s="21" t="s">
        <v>62710</v>
      </c>
      <c r="E9597" s="21" t="s">
        <v>62711</v>
      </c>
      <c r="F9597" s="21" t="s">
        <v>15060</v>
      </c>
    </row>
    <row r="9598" spans="1:6" ht="32" customHeight="1">
      <c r="A9598" s="19" t="s">
        <v>62712</v>
      </c>
      <c r="B9598" s="20" t="s">
        <v>62713</v>
      </c>
      <c r="C9598" s="21" t="s">
        <v>62714</v>
      </c>
      <c r="D9598" s="21" t="s">
        <v>62715</v>
      </c>
      <c r="E9598" s="21" t="s">
        <v>62716</v>
      </c>
      <c r="F9598" s="21" t="s">
        <v>15060</v>
      </c>
    </row>
    <row r="9599" spans="1:6" ht="32" customHeight="1">
      <c r="A9599" s="19" t="s">
        <v>62717</v>
      </c>
      <c r="B9599" s="20" t="s">
        <v>62718</v>
      </c>
      <c r="C9599" s="21" t="s">
        <v>62719</v>
      </c>
      <c r="D9599" s="21" t="s">
        <v>62720</v>
      </c>
      <c r="E9599" s="21" t="s">
        <v>62721</v>
      </c>
      <c r="F9599" s="21" t="s">
        <v>15060</v>
      </c>
    </row>
    <row r="9600" spans="1:6" ht="32" customHeight="1">
      <c r="A9600" s="19" t="s">
        <v>62722</v>
      </c>
      <c r="B9600" s="20" t="s">
        <v>62723</v>
      </c>
      <c r="C9600" s="21" t="s">
        <v>62724</v>
      </c>
      <c r="D9600" s="21" t="s">
        <v>62725</v>
      </c>
      <c r="E9600" s="21" t="s">
        <v>62726</v>
      </c>
      <c r="F9600" s="21" t="s">
        <v>15060</v>
      </c>
    </row>
    <row r="9601" spans="1:6" ht="32" customHeight="1">
      <c r="A9601" s="19" t="s">
        <v>62727</v>
      </c>
      <c r="B9601" s="20" t="s">
        <v>62728</v>
      </c>
      <c r="C9601" s="21" t="s">
        <v>62729</v>
      </c>
      <c r="D9601" s="21" t="s">
        <v>62730</v>
      </c>
      <c r="E9601" s="21" t="s">
        <v>62731</v>
      </c>
      <c r="F9601" s="21" t="s">
        <v>15060</v>
      </c>
    </row>
    <row r="9602" spans="1:6" ht="32" customHeight="1">
      <c r="A9602" s="19" t="s">
        <v>62732</v>
      </c>
      <c r="B9602" s="20" t="s">
        <v>62733</v>
      </c>
      <c r="C9602" s="21" t="s">
        <v>62734</v>
      </c>
      <c r="D9602" s="21" t="s">
        <v>62735</v>
      </c>
      <c r="E9602" s="21" t="s">
        <v>62736</v>
      </c>
      <c r="F9602" s="21" t="s">
        <v>15060</v>
      </c>
    </row>
    <row r="9603" spans="1:6" ht="32" customHeight="1">
      <c r="A9603" s="19" t="s">
        <v>62737</v>
      </c>
      <c r="B9603" s="20" t="s">
        <v>62738</v>
      </c>
      <c r="C9603" s="21" t="s">
        <v>62739</v>
      </c>
      <c r="D9603" s="21" t="s">
        <v>62740</v>
      </c>
      <c r="E9603" s="21" t="s">
        <v>62741</v>
      </c>
      <c r="F9603" s="21" t="s">
        <v>15060</v>
      </c>
    </row>
    <row r="9604" spans="1:6" ht="32" customHeight="1">
      <c r="A9604" s="19" t="s">
        <v>62742</v>
      </c>
      <c r="B9604" s="20" t="s">
        <v>62743</v>
      </c>
      <c r="C9604" s="21" t="s">
        <v>62744</v>
      </c>
      <c r="D9604" s="21" t="s">
        <v>62745</v>
      </c>
      <c r="E9604" s="21" t="s">
        <v>62746</v>
      </c>
      <c r="F9604" s="21" t="s">
        <v>15060</v>
      </c>
    </row>
    <row r="9605" spans="1:6" ht="32" customHeight="1">
      <c r="A9605" s="19" t="s">
        <v>62747</v>
      </c>
      <c r="B9605" s="20" t="s">
        <v>62748</v>
      </c>
      <c r="C9605" s="21" t="s">
        <v>62749</v>
      </c>
      <c r="D9605" s="21" t="s">
        <v>62750</v>
      </c>
      <c r="E9605" s="21" t="s">
        <v>62751</v>
      </c>
      <c r="F9605" s="21" t="s">
        <v>15060</v>
      </c>
    </row>
    <row r="9606" spans="1:6" ht="32" customHeight="1">
      <c r="A9606" s="19" t="s">
        <v>62752</v>
      </c>
      <c r="B9606" s="20" t="s">
        <v>62753</v>
      </c>
      <c r="C9606" s="21" t="s">
        <v>62754</v>
      </c>
      <c r="D9606" s="21" t="s">
        <v>62755</v>
      </c>
      <c r="E9606" s="21" t="s">
        <v>62756</v>
      </c>
      <c r="F9606" s="21" t="s">
        <v>15060</v>
      </c>
    </row>
    <row r="9607" spans="1:6" ht="32" customHeight="1">
      <c r="A9607" s="19" t="s">
        <v>62757</v>
      </c>
      <c r="B9607" s="20" t="s">
        <v>62758</v>
      </c>
      <c r="C9607" s="21" t="s">
        <v>62759</v>
      </c>
      <c r="D9607" s="21" t="s">
        <v>62760</v>
      </c>
      <c r="E9607" s="21" t="s">
        <v>62761</v>
      </c>
      <c r="F9607" s="21" t="s">
        <v>15060</v>
      </c>
    </row>
    <row r="9608" spans="1:6" ht="32" customHeight="1">
      <c r="A9608" s="19" t="s">
        <v>62762</v>
      </c>
      <c r="B9608" s="20" t="s">
        <v>62763</v>
      </c>
      <c r="C9608" s="21" t="s">
        <v>62764</v>
      </c>
      <c r="D9608" s="21" t="s">
        <v>62765</v>
      </c>
      <c r="E9608" s="21" t="s">
        <v>62766</v>
      </c>
      <c r="F9608" s="21" t="s">
        <v>15060</v>
      </c>
    </row>
    <row r="9609" spans="1:6" ht="32" customHeight="1">
      <c r="A9609" s="19" t="s">
        <v>62767</v>
      </c>
      <c r="B9609" s="20" t="s">
        <v>62768</v>
      </c>
      <c r="C9609" s="21" t="s">
        <v>62769</v>
      </c>
      <c r="D9609" s="21" t="s">
        <v>62770</v>
      </c>
      <c r="E9609" s="21" t="s">
        <v>62771</v>
      </c>
      <c r="F9609" s="21" t="s">
        <v>15060</v>
      </c>
    </row>
    <row r="9610" spans="1:6" ht="32" customHeight="1">
      <c r="A9610" s="19" t="s">
        <v>62772</v>
      </c>
      <c r="B9610" s="20" t="s">
        <v>62773</v>
      </c>
      <c r="C9610" s="21" t="s">
        <v>62774</v>
      </c>
      <c r="D9610" s="21" t="s">
        <v>62775</v>
      </c>
      <c r="E9610" s="21" t="s">
        <v>62776</v>
      </c>
      <c r="F9610" s="21" t="s">
        <v>15060</v>
      </c>
    </row>
    <row r="9611" spans="1:6" ht="32" customHeight="1">
      <c r="A9611" s="19" t="s">
        <v>62777</v>
      </c>
      <c r="B9611" s="20" t="s">
        <v>62778</v>
      </c>
      <c r="C9611" s="21" t="s">
        <v>62779</v>
      </c>
      <c r="D9611" s="21" t="s">
        <v>62780</v>
      </c>
      <c r="E9611" s="21" t="s">
        <v>62781</v>
      </c>
      <c r="F9611" s="21" t="s">
        <v>15060</v>
      </c>
    </row>
    <row r="9612" spans="1:6" ht="32" customHeight="1">
      <c r="A9612" s="19" t="s">
        <v>62782</v>
      </c>
      <c r="B9612" s="20" t="s">
        <v>62783</v>
      </c>
      <c r="C9612" s="21" t="s">
        <v>62784</v>
      </c>
      <c r="D9612" s="21" t="s">
        <v>62785</v>
      </c>
      <c r="E9612" s="21" t="s">
        <v>62786</v>
      </c>
      <c r="F9612" s="21" t="s">
        <v>15060</v>
      </c>
    </row>
    <row r="9613" spans="1:6" ht="32" customHeight="1">
      <c r="A9613" s="19" t="s">
        <v>62787</v>
      </c>
      <c r="B9613" s="20" t="s">
        <v>62788</v>
      </c>
      <c r="C9613" s="21" t="s">
        <v>62789</v>
      </c>
      <c r="D9613" s="21" t="s">
        <v>62790</v>
      </c>
      <c r="E9613" s="21" t="s">
        <v>62791</v>
      </c>
      <c r="F9613" s="21" t="s">
        <v>15060</v>
      </c>
    </row>
    <row r="9614" spans="1:6" ht="32" customHeight="1">
      <c r="A9614" s="19" t="s">
        <v>62792</v>
      </c>
      <c r="B9614" s="20" t="s">
        <v>62793</v>
      </c>
      <c r="C9614" s="21" t="s">
        <v>62794</v>
      </c>
      <c r="D9614" s="21" t="s">
        <v>62795</v>
      </c>
      <c r="E9614" s="21" t="s">
        <v>62796</v>
      </c>
      <c r="F9614" s="21" t="s">
        <v>15060</v>
      </c>
    </row>
    <row r="9615" spans="1:6" ht="32" customHeight="1">
      <c r="A9615" s="19" t="s">
        <v>62797</v>
      </c>
      <c r="B9615" s="20" t="s">
        <v>62798</v>
      </c>
      <c r="C9615" s="21" t="s">
        <v>62799</v>
      </c>
      <c r="D9615" s="21" t="s">
        <v>62800</v>
      </c>
      <c r="E9615" s="21" t="s">
        <v>62801</v>
      </c>
      <c r="F9615" s="21" t="s">
        <v>15060</v>
      </c>
    </row>
    <row r="9616" spans="1:6" ht="32" customHeight="1">
      <c r="A9616" s="19" t="s">
        <v>62802</v>
      </c>
      <c r="B9616" s="20" t="s">
        <v>62803</v>
      </c>
      <c r="C9616" s="21" t="s">
        <v>62804</v>
      </c>
      <c r="D9616" s="21" t="s">
        <v>62805</v>
      </c>
      <c r="E9616" s="21" t="s">
        <v>62806</v>
      </c>
      <c r="F9616" s="21" t="s">
        <v>15060</v>
      </c>
    </row>
    <row r="9617" spans="1:6" ht="32" customHeight="1">
      <c r="A9617" s="19" t="s">
        <v>62807</v>
      </c>
      <c r="B9617" s="20" t="s">
        <v>62808</v>
      </c>
      <c r="C9617" s="21" t="s">
        <v>62809</v>
      </c>
      <c r="D9617" s="21" t="s">
        <v>62810</v>
      </c>
      <c r="E9617" s="21" t="s">
        <v>62811</v>
      </c>
      <c r="F9617" s="21" t="s">
        <v>15060</v>
      </c>
    </row>
    <row r="9618" spans="1:6" ht="32" customHeight="1">
      <c r="A9618" s="19" t="s">
        <v>62812</v>
      </c>
      <c r="B9618" s="20" t="s">
        <v>62813</v>
      </c>
      <c r="C9618" s="21" t="s">
        <v>62814</v>
      </c>
      <c r="D9618" s="21" t="s">
        <v>62815</v>
      </c>
      <c r="E9618" s="21" t="s">
        <v>62816</v>
      </c>
      <c r="F9618" s="21" t="s">
        <v>15060</v>
      </c>
    </row>
    <row r="9619" spans="1:6" ht="32" customHeight="1">
      <c r="A9619" s="19" t="s">
        <v>62817</v>
      </c>
      <c r="B9619" s="20" t="s">
        <v>62818</v>
      </c>
      <c r="C9619" s="21" t="s">
        <v>62819</v>
      </c>
      <c r="D9619" s="21" t="s">
        <v>62820</v>
      </c>
      <c r="E9619" s="21" t="s">
        <v>62821</v>
      </c>
      <c r="F9619" s="21" t="s">
        <v>15060</v>
      </c>
    </row>
    <row r="9620" spans="1:6" ht="32" customHeight="1">
      <c r="A9620" s="19" t="s">
        <v>62822</v>
      </c>
      <c r="B9620" s="20" t="s">
        <v>62823</v>
      </c>
      <c r="C9620" s="21" t="s">
        <v>62824</v>
      </c>
      <c r="D9620" s="21" t="s">
        <v>62825</v>
      </c>
      <c r="E9620" s="21" t="s">
        <v>62826</v>
      </c>
      <c r="F9620" s="21" t="s">
        <v>15060</v>
      </c>
    </row>
    <row r="9621" spans="1:6" ht="32" customHeight="1">
      <c r="A9621" s="19" t="s">
        <v>62827</v>
      </c>
      <c r="B9621" s="20" t="s">
        <v>62828</v>
      </c>
      <c r="C9621" s="21" t="s">
        <v>62829</v>
      </c>
      <c r="D9621" s="21" t="s">
        <v>62830</v>
      </c>
      <c r="E9621" s="21" t="s">
        <v>62831</v>
      </c>
      <c r="F9621" s="21" t="s">
        <v>15060</v>
      </c>
    </row>
    <row r="9622" spans="1:6" ht="32" customHeight="1">
      <c r="A9622" s="19" t="s">
        <v>62832</v>
      </c>
      <c r="B9622" s="20" t="s">
        <v>62833</v>
      </c>
      <c r="C9622" s="21" t="s">
        <v>62834</v>
      </c>
      <c r="D9622" s="21" t="s">
        <v>62835</v>
      </c>
      <c r="E9622" s="21" t="s">
        <v>62836</v>
      </c>
      <c r="F9622" s="21" t="s">
        <v>15060</v>
      </c>
    </row>
    <row r="9623" spans="1:6" ht="32" customHeight="1">
      <c r="A9623" s="19" t="s">
        <v>62837</v>
      </c>
      <c r="B9623" s="20" t="s">
        <v>62838</v>
      </c>
      <c r="C9623" s="21" t="s">
        <v>62839</v>
      </c>
      <c r="D9623" s="21" t="s">
        <v>62840</v>
      </c>
      <c r="E9623" s="21" t="s">
        <v>62841</v>
      </c>
      <c r="F9623" s="21" t="s">
        <v>15060</v>
      </c>
    </row>
    <row r="9624" spans="1:6" ht="32" customHeight="1">
      <c r="A9624" s="19" t="s">
        <v>62842</v>
      </c>
      <c r="B9624" s="20" t="s">
        <v>62843</v>
      </c>
      <c r="C9624" s="21" t="s">
        <v>62844</v>
      </c>
      <c r="D9624" s="21" t="s">
        <v>62845</v>
      </c>
      <c r="E9624" s="21" t="s">
        <v>62846</v>
      </c>
      <c r="F9624" s="21" t="s">
        <v>15060</v>
      </c>
    </row>
    <row r="9625" spans="1:6" ht="32" customHeight="1">
      <c r="A9625" s="19" t="s">
        <v>62847</v>
      </c>
      <c r="B9625" s="20" t="s">
        <v>62848</v>
      </c>
      <c r="C9625" s="21" t="s">
        <v>62849</v>
      </c>
      <c r="D9625" s="21" t="s">
        <v>62850</v>
      </c>
      <c r="E9625" s="21" t="s">
        <v>62851</v>
      </c>
      <c r="F9625" s="21" t="s">
        <v>15060</v>
      </c>
    </row>
    <row r="9626" spans="1:6" ht="32" customHeight="1">
      <c r="A9626" s="19" t="s">
        <v>62852</v>
      </c>
      <c r="B9626" s="20" t="s">
        <v>62853</v>
      </c>
      <c r="C9626" s="21" t="s">
        <v>62854</v>
      </c>
      <c r="D9626" s="21" t="s">
        <v>62855</v>
      </c>
      <c r="E9626" s="21" t="s">
        <v>62856</v>
      </c>
      <c r="F9626" s="21" t="s">
        <v>15060</v>
      </c>
    </row>
    <row r="9627" spans="1:6" ht="32" customHeight="1">
      <c r="A9627" s="19" t="s">
        <v>62857</v>
      </c>
      <c r="B9627" s="20" t="s">
        <v>62858</v>
      </c>
      <c r="C9627" s="21" t="s">
        <v>62859</v>
      </c>
      <c r="D9627" s="21" t="s">
        <v>62860</v>
      </c>
      <c r="E9627" s="21" t="s">
        <v>62861</v>
      </c>
      <c r="F9627" s="21" t="s">
        <v>15060</v>
      </c>
    </row>
    <row r="9628" spans="1:6" ht="32" customHeight="1">
      <c r="A9628" s="19" t="s">
        <v>62862</v>
      </c>
      <c r="B9628" s="20" t="s">
        <v>62863</v>
      </c>
      <c r="C9628" s="21" t="s">
        <v>62864</v>
      </c>
      <c r="D9628" s="21" t="s">
        <v>62865</v>
      </c>
      <c r="E9628" s="21" t="s">
        <v>62866</v>
      </c>
      <c r="F9628" s="21" t="s">
        <v>15060</v>
      </c>
    </row>
    <row r="9629" spans="1:6" ht="32" customHeight="1">
      <c r="A9629" s="19" t="s">
        <v>62867</v>
      </c>
      <c r="B9629" s="20" t="s">
        <v>62868</v>
      </c>
      <c r="C9629" s="21" t="s">
        <v>62869</v>
      </c>
      <c r="D9629" s="21" t="s">
        <v>62870</v>
      </c>
      <c r="E9629" s="21" t="s">
        <v>62871</v>
      </c>
      <c r="F9629" s="21" t="s">
        <v>15060</v>
      </c>
    </row>
    <row r="9630" spans="1:6" ht="32" customHeight="1">
      <c r="A9630" s="19" t="s">
        <v>62872</v>
      </c>
      <c r="B9630" s="20" t="s">
        <v>62873</v>
      </c>
      <c r="C9630" s="21" t="s">
        <v>62874</v>
      </c>
      <c r="D9630" s="21" t="s">
        <v>62875</v>
      </c>
      <c r="E9630" s="21" t="s">
        <v>62876</v>
      </c>
      <c r="F9630" s="21" t="s">
        <v>15060</v>
      </c>
    </row>
    <row r="9631" spans="1:6" ht="32" customHeight="1">
      <c r="A9631" s="19" t="s">
        <v>62877</v>
      </c>
      <c r="B9631" s="20" t="s">
        <v>62878</v>
      </c>
      <c r="C9631" s="21" t="s">
        <v>62879</v>
      </c>
      <c r="D9631" s="21" t="s">
        <v>62880</v>
      </c>
      <c r="E9631" s="21" t="s">
        <v>62881</v>
      </c>
      <c r="F9631" s="21" t="s">
        <v>15060</v>
      </c>
    </row>
    <row r="9632" spans="1:6" ht="32" customHeight="1">
      <c r="A9632" s="19" t="s">
        <v>62882</v>
      </c>
      <c r="B9632" s="20" t="s">
        <v>62883</v>
      </c>
      <c r="C9632" s="21" t="s">
        <v>62884</v>
      </c>
      <c r="D9632" s="21" t="s">
        <v>62885</v>
      </c>
      <c r="E9632" s="21" t="s">
        <v>62886</v>
      </c>
      <c r="F9632" s="21" t="s">
        <v>15060</v>
      </c>
    </row>
    <row r="9633" spans="1:6" ht="32" customHeight="1">
      <c r="A9633" s="19" t="s">
        <v>62887</v>
      </c>
      <c r="B9633" s="20" t="s">
        <v>62888</v>
      </c>
      <c r="C9633" s="21" t="s">
        <v>62889</v>
      </c>
      <c r="D9633" s="21" t="s">
        <v>62890</v>
      </c>
      <c r="E9633" s="21" t="s">
        <v>62891</v>
      </c>
      <c r="F9633" s="21" t="s">
        <v>15060</v>
      </c>
    </row>
    <row r="9634" spans="1:6" ht="32" customHeight="1">
      <c r="A9634" s="19" t="s">
        <v>62892</v>
      </c>
      <c r="B9634" s="20" t="s">
        <v>62893</v>
      </c>
      <c r="C9634" s="21" t="s">
        <v>62894</v>
      </c>
      <c r="D9634" s="21" t="s">
        <v>62895</v>
      </c>
      <c r="E9634" s="21" t="s">
        <v>62896</v>
      </c>
      <c r="F9634" s="21" t="s">
        <v>15060</v>
      </c>
    </row>
    <row r="9635" spans="1:6" ht="32" customHeight="1">
      <c r="A9635" s="19" t="s">
        <v>62897</v>
      </c>
      <c r="B9635" s="20" t="s">
        <v>62898</v>
      </c>
      <c r="C9635" s="21" t="s">
        <v>62899</v>
      </c>
      <c r="D9635" s="21" t="s">
        <v>62900</v>
      </c>
      <c r="E9635" s="21" t="s">
        <v>62901</v>
      </c>
      <c r="F9635" s="21" t="s">
        <v>15060</v>
      </c>
    </row>
    <row r="9636" spans="1:6" ht="32" customHeight="1">
      <c r="A9636" s="19" t="s">
        <v>62902</v>
      </c>
      <c r="B9636" s="20" t="s">
        <v>62903</v>
      </c>
      <c r="C9636" s="21" t="s">
        <v>62904</v>
      </c>
      <c r="D9636" s="21" t="s">
        <v>62905</v>
      </c>
      <c r="E9636" s="21" t="s">
        <v>62906</v>
      </c>
      <c r="F9636" s="21" t="s">
        <v>15060</v>
      </c>
    </row>
    <row r="9637" spans="1:6" ht="32" customHeight="1">
      <c r="A9637" s="19" t="s">
        <v>62907</v>
      </c>
      <c r="B9637" s="20" t="s">
        <v>62908</v>
      </c>
      <c r="C9637" s="21" t="s">
        <v>62909</v>
      </c>
      <c r="D9637" s="21" t="s">
        <v>62910</v>
      </c>
      <c r="E9637" s="21" t="s">
        <v>62911</v>
      </c>
      <c r="F9637" s="21" t="s">
        <v>15060</v>
      </c>
    </row>
    <row r="9638" spans="1:6" ht="32" customHeight="1">
      <c r="A9638" s="19" t="s">
        <v>62912</v>
      </c>
      <c r="B9638" s="20" t="s">
        <v>62913</v>
      </c>
      <c r="C9638" s="21" t="s">
        <v>62914</v>
      </c>
      <c r="D9638" s="21" t="s">
        <v>62915</v>
      </c>
      <c r="E9638" s="21" t="s">
        <v>62916</v>
      </c>
      <c r="F9638" s="21" t="s">
        <v>15060</v>
      </c>
    </row>
    <row r="9639" spans="1:6" ht="32" customHeight="1">
      <c r="A9639" s="19" t="s">
        <v>62917</v>
      </c>
      <c r="B9639" s="20" t="s">
        <v>62918</v>
      </c>
      <c r="C9639" s="21" t="s">
        <v>62919</v>
      </c>
      <c r="D9639" s="21" t="s">
        <v>62920</v>
      </c>
      <c r="E9639" s="21" t="s">
        <v>62921</v>
      </c>
      <c r="F9639" s="21" t="s">
        <v>15060</v>
      </c>
    </row>
    <row r="9640" spans="1:6" ht="32" customHeight="1">
      <c r="A9640" s="19" t="s">
        <v>62922</v>
      </c>
      <c r="B9640" s="20" t="s">
        <v>62923</v>
      </c>
      <c r="C9640" s="21" t="s">
        <v>62924</v>
      </c>
      <c r="D9640" s="21" t="s">
        <v>62925</v>
      </c>
      <c r="E9640" s="21" t="s">
        <v>62926</v>
      </c>
      <c r="F9640" s="21" t="s">
        <v>15060</v>
      </c>
    </row>
    <row r="9641" spans="1:6" ht="32" customHeight="1">
      <c r="A9641" s="19" t="s">
        <v>62927</v>
      </c>
      <c r="B9641" s="20" t="s">
        <v>62928</v>
      </c>
      <c r="C9641" s="21" t="s">
        <v>62929</v>
      </c>
      <c r="D9641" s="21" t="s">
        <v>62930</v>
      </c>
      <c r="E9641" s="21" t="s">
        <v>62931</v>
      </c>
      <c r="F9641" s="21" t="s">
        <v>15060</v>
      </c>
    </row>
    <row r="9642" spans="1:6" ht="32" customHeight="1">
      <c r="A9642" s="19" t="s">
        <v>62932</v>
      </c>
      <c r="B9642" s="20" t="s">
        <v>62933</v>
      </c>
      <c r="C9642" s="21" t="s">
        <v>62934</v>
      </c>
      <c r="D9642" s="21" t="s">
        <v>62935</v>
      </c>
      <c r="E9642" s="21" t="s">
        <v>62936</v>
      </c>
      <c r="F9642" s="21" t="s">
        <v>15060</v>
      </c>
    </row>
    <row r="9643" spans="1:6" ht="32" customHeight="1">
      <c r="A9643" s="19" t="s">
        <v>62937</v>
      </c>
      <c r="B9643" s="20" t="s">
        <v>62938</v>
      </c>
      <c r="C9643" s="21" t="s">
        <v>62939</v>
      </c>
      <c r="D9643" s="21" t="s">
        <v>62940</v>
      </c>
      <c r="E9643" s="21" t="s">
        <v>62941</v>
      </c>
      <c r="F9643" s="21" t="s">
        <v>15060</v>
      </c>
    </row>
    <row r="9644" spans="1:6" ht="32" customHeight="1">
      <c r="A9644" s="19" t="s">
        <v>62942</v>
      </c>
      <c r="B9644" s="20" t="s">
        <v>62943</v>
      </c>
      <c r="C9644" s="21" t="s">
        <v>62944</v>
      </c>
      <c r="D9644" s="21" t="s">
        <v>62945</v>
      </c>
      <c r="E9644" s="21" t="s">
        <v>62946</v>
      </c>
      <c r="F9644" s="21" t="s">
        <v>15060</v>
      </c>
    </row>
    <row r="9645" spans="1:6" ht="32" customHeight="1">
      <c r="A9645" s="19" t="s">
        <v>62947</v>
      </c>
      <c r="B9645" s="20" t="s">
        <v>62948</v>
      </c>
      <c r="C9645" s="21" t="s">
        <v>62949</v>
      </c>
      <c r="D9645" s="21" t="s">
        <v>62950</v>
      </c>
      <c r="E9645" s="21" t="s">
        <v>62951</v>
      </c>
      <c r="F9645" s="21" t="s">
        <v>15060</v>
      </c>
    </row>
    <row r="9646" spans="1:6" ht="32" customHeight="1">
      <c r="A9646" s="19" t="s">
        <v>62952</v>
      </c>
      <c r="B9646" s="20" t="s">
        <v>62953</v>
      </c>
      <c r="C9646" s="21" t="s">
        <v>62954</v>
      </c>
      <c r="D9646" s="21" t="s">
        <v>62955</v>
      </c>
      <c r="E9646" s="21" t="s">
        <v>62956</v>
      </c>
      <c r="F9646" s="21" t="s">
        <v>15060</v>
      </c>
    </row>
    <row r="9647" spans="1:6" ht="32" customHeight="1">
      <c r="A9647" s="19" t="s">
        <v>62957</v>
      </c>
      <c r="B9647" s="20" t="s">
        <v>62958</v>
      </c>
      <c r="C9647" s="21" t="s">
        <v>62959</v>
      </c>
      <c r="D9647" s="21" t="s">
        <v>62960</v>
      </c>
      <c r="E9647" s="21" t="s">
        <v>62961</v>
      </c>
      <c r="F9647" s="21" t="s">
        <v>15060</v>
      </c>
    </row>
    <row r="9648" spans="1:6" ht="32" customHeight="1">
      <c r="A9648" s="19" t="s">
        <v>62962</v>
      </c>
      <c r="B9648" s="20" t="s">
        <v>62963</v>
      </c>
      <c r="C9648" s="21" t="s">
        <v>62964</v>
      </c>
      <c r="D9648" s="21" t="s">
        <v>62965</v>
      </c>
      <c r="E9648" s="21" t="s">
        <v>62966</v>
      </c>
      <c r="F9648" s="21" t="s">
        <v>15060</v>
      </c>
    </row>
    <row r="9649" spans="1:6" ht="32" customHeight="1">
      <c r="A9649" s="19" t="s">
        <v>62967</v>
      </c>
      <c r="B9649" s="20" t="s">
        <v>62968</v>
      </c>
      <c r="C9649" s="21" t="s">
        <v>62969</v>
      </c>
      <c r="D9649" s="21" t="s">
        <v>62970</v>
      </c>
      <c r="E9649" s="21" t="s">
        <v>62971</v>
      </c>
      <c r="F9649" s="21" t="s">
        <v>15060</v>
      </c>
    </row>
    <row r="9650" spans="1:6" ht="32" customHeight="1">
      <c r="A9650" s="19" t="s">
        <v>62972</v>
      </c>
      <c r="B9650" s="20" t="s">
        <v>62973</v>
      </c>
      <c r="C9650" s="21" t="s">
        <v>62974</v>
      </c>
      <c r="D9650" s="21" t="s">
        <v>62975</v>
      </c>
      <c r="E9650" s="21" t="s">
        <v>62976</v>
      </c>
      <c r="F9650" s="21" t="s">
        <v>15060</v>
      </c>
    </row>
    <row r="9651" spans="1:6" ht="32" customHeight="1">
      <c r="A9651" s="19" t="s">
        <v>62977</v>
      </c>
      <c r="B9651" s="20" t="s">
        <v>62978</v>
      </c>
      <c r="C9651" s="21" t="s">
        <v>62979</v>
      </c>
      <c r="D9651" s="21" t="s">
        <v>62980</v>
      </c>
      <c r="E9651" s="21" t="s">
        <v>62981</v>
      </c>
      <c r="F9651" s="21" t="s">
        <v>15060</v>
      </c>
    </row>
    <row r="9652" spans="1:6" ht="32" customHeight="1">
      <c r="A9652" s="19" t="s">
        <v>62982</v>
      </c>
      <c r="B9652" s="20" t="s">
        <v>62983</v>
      </c>
      <c r="C9652" s="21" t="s">
        <v>62984</v>
      </c>
      <c r="D9652" s="21" t="s">
        <v>62985</v>
      </c>
      <c r="E9652" s="21" t="s">
        <v>62986</v>
      </c>
      <c r="F9652" s="21" t="s">
        <v>15060</v>
      </c>
    </row>
    <row r="9653" spans="1:6" ht="32" customHeight="1">
      <c r="A9653" s="19" t="s">
        <v>62987</v>
      </c>
      <c r="B9653" s="20" t="s">
        <v>62988</v>
      </c>
      <c r="C9653" s="21" t="s">
        <v>62989</v>
      </c>
      <c r="D9653" s="21" t="s">
        <v>62990</v>
      </c>
      <c r="E9653" s="21" t="s">
        <v>62991</v>
      </c>
      <c r="F9653" s="21" t="s">
        <v>15060</v>
      </c>
    </row>
    <row r="9654" spans="1:6" ht="32" customHeight="1">
      <c r="A9654" s="19" t="s">
        <v>62992</v>
      </c>
      <c r="B9654" s="20" t="s">
        <v>62993</v>
      </c>
      <c r="C9654" s="21" t="s">
        <v>62994</v>
      </c>
      <c r="D9654" s="21" t="s">
        <v>62995</v>
      </c>
      <c r="E9654" s="21" t="s">
        <v>62996</v>
      </c>
      <c r="F9654" s="21" t="s">
        <v>15060</v>
      </c>
    </row>
    <row r="9655" spans="1:6" ht="32" customHeight="1">
      <c r="A9655" s="19" t="s">
        <v>62997</v>
      </c>
      <c r="B9655" s="20" t="s">
        <v>62998</v>
      </c>
      <c r="C9655" s="21" t="s">
        <v>62999</v>
      </c>
      <c r="D9655" s="21" t="s">
        <v>63000</v>
      </c>
      <c r="E9655" s="21" t="s">
        <v>63001</v>
      </c>
      <c r="F9655" s="21" t="s">
        <v>15060</v>
      </c>
    </row>
    <row r="9656" spans="1:6" ht="32" customHeight="1">
      <c r="A9656" s="19" t="s">
        <v>63002</v>
      </c>
      <c r="B9656" s="20" t="s">
        <v>63003</v>
      </c>
      <c r="C9656" s="21" t="s">
        <v>63004</v>
      </c>
      <c r="D9656" s="21" t="s">
        <v>63005</v>
      </c>
      <c r="E9656" s="21" t="s">
        <v>63006</v>
      </c>
      <c r="F9656" s="21" t="s">
        <v>15060</v>
      </c>
    </row>
    <row r="9657" spans="1:6" ht="32" customHeight="1">
      <c r="A9657" s="19" t="s">
        <v>63007</v>
      </c>
      <c r="B9657" s="20" t="s">
        <v>63008</v>
      </c>
      <c r="C9657" s="21" t="s">
        <v>63009</v>
      </c>
      <c r="D9657" s="21" t="s">
        <v>63010</v>
      </c>
      <c r="E9657" s="21" t="s">
        <v>63011</v>
      </c>
      <c r="F9657" s="21" t="s">
        <v>15060</v>
      </c>
    </row>
    <row r="9658" spans="1:6" ht="32" customHeight="1">
      <c r="A9658" s="19" t="s">
        <v>63012</v>
      </c>
      <c r="B9658" s="20" t="s">
        <v>63013</v>
      </c>
      <c r="C9658" s="21" t="s">
        <v>63014</v>
      </c>
      <c r="D9658" s="21" t="s">
        <v>63015</v>
      </c>
      <c r="E9658" s="21" t="s">
        <v>63016</v>
      </c>
      <c r="F9658" s="21" t="s">
        <v>15060</v>
      </c>
    </row>
    <row r="9659" spans="1:6" ht="32" customHeight="1">
      <c r="A9659" s="19" t="s">
        <v>63017</v>
      </c>
      <c r="B9659" s="20" t="s">
        <v>63018</v>
      </c>
      <c r="C9659" s="21" t="s">
        <v>63019</v>
      </c>
      <c r="D9659" s="21" t="s">
        <v>63020</v>
      </c>
      <c r="E9659" s="21" t="s">
        <v>63021</v>
      </c>
      <c r="F9659" s="21" t="s">
        <v>15060</v>
      </c>
    </row>
    <row r="9660" spans="1:6" ht="32" customHeight="1">
      <c r="A9660" s="19" t="s">
        <v>63022</v>
      </c>
      <c r="B9660" s="20" t="s">
        <v>63023</v>
      </c>
      <c r="C9660" s="21" t="s">
        <v>63024</v>
      </c>
      <c r="D9660" s="21" t="s">
        <v>63025</v>
      </c>
      <c r="E9660" s="21" t="s">
        <v>63026</v>
      </c>
      <c r="F9660" s="21" t="s">
        <v>15060</v>
      </c>
    </row>
    <row r="9661" spans="1:6" ht="32" customHeight="1">
      <c r="A9661" s="19" t="s">
        <v>63027</v>
      </c>
      <c r="B9661" s="20" t="s">
        <v>63028</v>
      </c>
      <c r="C9661" s="21" t="s">
        <v>63029</v>
      </c>
      <c r="D9661" s="21" t="s">
        <v>63030</v>
      </c>
      <c r="E9661" s="21" t="s">
        <v>63031</v>
      </c>
      <c r="F9661" s="21" t="s">
        <v>15060</v>
      </c>
    </row>
    <row r="9662" spans="1:6" ht="32" customHeight="1">
      <c r="A9662" s="19" t="s">
        <v>63032</v>
      </c>
      <c r="B9662" s="20" t="s">
        <v>63033</v>
      </c>
      <c r="C9662" s="21" t="s">
        <v>63034</v>
      </c>
      <c r="D9662" s="21" t="s">
        <v>63035</v>
      </c>
      <c r="E9662" s="21" t="s">
        <v>63036</v>
      </c>
      <c r="F9662" s="21" t="s">
        <v>15060</v>
      </c>
    </row>
    <row r="9663" spans="1:6" ht="32" customHeight="1">
      <c r="A9663" s="19" t="s">
        <v>63037</v>
      </c>
      <c r="B9663" s="20" t="s">
        <v>63038</v>
      </c>
      <c r="C9663" s="21" t="s">
        <v>63039</v>
      </c>
      <c r="D9663" s="21" t="s">
        <v>63040</v>
      </c>
      <c r="E9663" s="21" t="s">
        <v>63041</v>
      </c>
      <c r="F9663" s="21" t="s">
        <v>15060</v>
      </c>
    </row>
    <row r="9664" spans="1:6" ht="32" customHeight="1">
      <c r="A9664" s="19" t="s">
        <v>63042</v>
      </c>
      <c r="B9664" s="20" t="s">
        <v>63043</v>
      </c>
      <c r="C9664" s="21" t="s">
        <v>63044</v>
      </c>
      <c r="D9664" s="21" t="s">
        <v>63045</v>
      </c>
      <c r="E9664" s="21" t="s">
        <v>63046</v>
      </c>
      <c r="F9664" s="21" t="s">
        <v>15060</v>
      </c>
    </row>
    <row r="9665" spans="1:6" ht="32" customHeight="1">
      <c r="A9665" s="19" t="s">
        <v>63047</v>
      </c>
      <c r="B9665" s="20" t="s">
        <v>63048</v>
      </c>
      <c r="C9665" s="21" t="s">
        <v>63049</v>
      </c>
      <c r="D9665" s="21" t="s">
        <v>63050</v>
      </c>
      <c r="E9665" s="21" t="s">
        <v>63051</v>
      </c>
      <c r="F9665" s="21" t="s">
        <v>15060</v>
      </c>
    </row>
    <row r="9666" spans="1:6" ht="32" customHeight="1">
      <c r="A9666" s="19" t="s">
        <v>63052</v>
      </c>
      <c r="B9666" s="20" t="s">
        <v>63053</v>
      </c>
      <c r="C9666" s="21" t="s">
        <v>63054</v>
      </c>
      <c r="D9666" s="21" t="s">
        <v>63055</v>
      </c>
      <c r="E9666" s="21" t="s">
        <v>63056</v>
      </c>
      <c r="F9666" s="21" t="s">
        <v>15060</v>
      </c>
    </row>
    <row r="9667" spans="1:6" ht="32" customHeight="1">
      <c r="A9667" s="19" t="s">
        <v>63057</v>
      </c>
      <c r="B9667" s="20" t="s">
        <v>63058</v>
      </c>
      <c r="C9667" s="21" t="s">
        <v>63059</v>
      </c>
      <c r="D9667" s="21" t="s">
        <v>63060</v>
      </c>
      <c r="E9667" s="21" t="s">
        <v>63061</v>
      </c>
      <c r="F9667" s="21" t="s">
        <v>15060</v>
      </c>
    </row>
    <row r="9668" spans="1:6" ht="32" customHeight="1">
      <c r="A9668" s="19" t="s">
        <v>63062</v>
      </c>
      <c r="B9668" s="20" t="s">
        <v>63063</v>
      </c>
      <c r="C9668" s="21" t="s">
        <v>63064</v>
      </c>
      <c r="D9668" s="21" t="s">
        <v>63065</v>
      </c>
      <c r="E9668" s="21" t="s">
        <v>63066</v>
      </c>
      <c r="F9668" s="21" t="s">
        <v>15060</v>
      </c>
    </row>
    <row r="9669" spans="1:6" ht="32" customHeight="1">
      <c r="A9669" s="19" t="s">
        <v>63067</v>
      </c>
      <c r="B9669" s="20" t="s">
        <v>63068</v>
      </c>
      <c r="C9669" s="21" t="s">
        <v>63069</v>
      </c>
      <c r="D9669" s="21" t="s">
        <v>63070</v>
      </c>
      <c r="E9669" s="21" t="s">
        <v>63071</v>
      </c>
      <c r="F9669" s="21" t="s">
        <v>15060</v>
      </c>
    </row>
    <row r="9670" spans="1:6" ht="32" customHeight="1">
      <c r="A9670" s="19" t="s">
        <v>63072</v>
      </c>
      <c r="B9670" s="20" t="s">
        <v>63073</v>
      </c>
      <c r="C9670" s="21" t="s">
        <v>63074</v>
      </c>
      <c r="D9670" s="21" t="s">
        <v>63075</v>
      </c>
      <c r="E9670" s="21" t="s">
        <v>63076</v>
      </c>
      <c r="F9670" s="21" t="s">
        <v>15060</v>
      </c>
    </row>
    <row r="9671" spans="1:6" ht="32" customHeight="1">
      <c r="A9671" s="19" t="s">
        <v>63077</v>
      </c>
      <c r="B9671" s="20" t="s">
        <v>63078</v>
      </c>
      <c r="C9671" s="21" t="s">
        <v>63079</v>
      </c>
      <c r="D9671" s="21" t="s">
        <v>63080</v>
      </c>
      <c r="E9671" s="21" t="s">
        <v>63081</v>
      </c>
      <c r="F9671" s="21" t="s">
        <v>15060</v>
      </c>
    </row>
    <row r="9672" spans="1:6" ht="32" customHeight="1">
      <c r="A9672" s="19" t="s">
        <v>63082</v>
      </c>
      <c r="B9672" s="20" t="s">
        <v>63083</v>
      </c>
      <c r="C9672" s="21" t="s">
        <v>63084</v>
      </c>
      <c r="D9672" s="21" t="s">
        <v>63085</v>
      </c>
      <c r="E9672" s="21" t="s">
        <v>63086</v>
      </c>
      <c r="F9672" s="21" t="s">
        <v>15060</v>
      </c>
    </row>
    <row r="9673" spans="1:6" ht="32" customHeight="1">
      <c r="A9673" s="19" t="s">
        <v>63087</v>
      </c>
      <c r="B9673" s="20" t="s">
        <v>63088</v>
      </c>
      <c r="C9673" s="21" t="s">
        <v>63089</v>
      </c>
      <c r="D9673" s="21" t="s">
        <v>63090</v>
      </c>
      <c r="E9673" s="21" t="s">
        <v>63091</v>
      </c>
      <c r="F9673" s="21" t="s">
        <v>15060</v>
      </c>
    </row>
    <row r="9674" spans="1:6" ht="32" customHeight="1">
      <c r="A9674" s="19" t="s">
        <v>63092</v>
      </c>
      <c r="B9674" s="20" t="s">
        <v>63093</v>
      </c>
      <c r="C9674" s="21" t="s">
        <v>63094</v>
      </c>
      <c r="D9674" s="21" t="s">
        <v>63095</v>
      </c>
      <c r="E9674" s="21" t="s">
        <v>63096</v>
      </c>
      <c r="F9674" s="21" t="s">
        <v>15060</v>
      </c>
    </row>
    <row r="9675" spans="1:6" ht="32" customHeight="1">
      <c r="A9675" s="19" t="s">
        <v>63097</v>
      </c>
      <c r="B9675" s="20" t="s">
        <v>63098</v>
      </c>
      <c r="C9675" s="21" t="s">
        <v>63099</v>
      </c>
      <c r="D9675" s="21" t="s">
        <v>63100</v>
      </c>
      <c r="E9675" s="21" t="s">
        <v>63101</v>
      </c>
      <c r="F9675" s="21" t="s">
        <v>15060</v>
      </c>
    </row>
    <row r="9676" spans="1:6" ht="32" customHeight="1">
      <c r="A9676" s="19" t="s">
        <v>63102</v>
      </c>
      <c r="B9676" s="20" t="s">
        <v>63103</v>
      </c>
      <c r="C9676" s="21" t="s">
        <v>63104</v>
      </c>
      <c r="D9676" s="21" t="s">
        <v>63105</v>
      </c>
      <c r="E9676" s="21" t="s">
        <v>63106</v>
      </c>
      <c r="F9676" s="21" t="s">
        <v>15060</v>
      </c>
    </row>
    <row r="9677" spans="1:6" ht="32" customHeight="1">
      <c r="A9677" s="19" t="s">
        <v>63107</v>
      </c>
      <c r="B9677" s="20" t="s">
        <v>63108</v>
      </c>
      <c r="C9677" s="21" t="s">
        <v>63109</v>
      </c>
      <c r="D9677" s="21" t="s">
        <v>63110</v>
      </c>
      <c r="E9677" s="21" t="s">
        <v>63111</v>
      </c>
      <c r="F9677" s="21" t="s">
        <v>15060</v>
      </c>
    </row>
    <row r="9678" spans="1:6" ht="32" customHeight="1">
      <c r="A9678" s="19" t="s">
        <v>63112</v>
      </c>
      <c r="B9678" s="20" t="s">
        <v>63113</v>
      </c>
      <c r="C9678" s="21" t="s">
        <v>63114</v>
      </c>
      <c r="D9678" s="21" t="s">
        <v>63115</v>
      </c>
      <c r="E9678" s="21" t="s">
        <v>63116</v>
      </c>
      <c r="F9678" s="21" t="s">
        <v>15060</v>
      </c>
    </row>
    <row r="9679" spans="1:6" ht="32" customHeight="1">
      <c r="A9679" s="19" t="s">
        <v>63117</v>
      </c>
      <c r="B9679" s="20" t="s">
        <v>63118</v>
      </c>
      <c r="C9679" s="21" t="s">
        <v>63119</v>
      </c>
      <c r="D9679" s="21" t="s">
        <v>63120</v>
      </c>
      <c r="E9679" s="21" t="s">
        <v>63121</v>
      </c>
      <c r="F9679" s="21" t="s">
        <v>15060</v>
      </c>
    </row>
    <row r="9680" spans="1:6" ht="32" customHeight="1">
      <c r="A9680" s="19" t="s">
        <v>63122</v>
      </c>
      <c r="B9680" s="20" t="s">
        <v>63123</v>
      </c>
      <c r="C9680" s="21" t="s">
        <v>63124</v>
      </c>
      <c r="D9680" s="21" t="s">
        <v>63125</v>
      </c>
      <c r="E9680" s="21" t="s">
        <v>63126</v>
      </c>
      <c r="F9680" s="21" t="s">
        <v>15060</v>
      </c>
    </row>
    <row r="9681" spans="1:6" ht="32" customHeight="1">
      <c r="A9681" s="19" t="s">
        <v>63127</v>
      </c>
      <c r="B9681" s="20" t="s">
        <v>63128</v>
      </c>
      <c r="C9681" s="21" t="s">
        <v>63129</v>
      </c>
      <c r="D9681" s="21" t="s">
        <v>63130</v>
      </c>
      <c r="E9681" s="21" t="s">
        <v>63131</v>
      </c>
      <c r="F9681" s="21" t="s">
        <v>15060</v>
      </c>
    </row>
    <row r="9682" spans="1:6" ht="32" customHeight="1">
      <c r="A9682" s="19" t="s">
        <v>63132</v>
      </c>
      <c r="B9682" s="20" t="s">
        <v>63133</v>
      </c>
      <c r="C9682" s="21" t="s">
        <v>63134</v>
      </c>
      <c r="D9682" s="21" t="s">
        <v>63135</v>
      </c>
      <c r="E9682" s="21" t="s">
        <v>63136</v>
      </c>
      <c r="F9682" s="21" t="s">
        <v>15060</v>
      </c>
    </row>
    <row r="9683" spans="1:6" ht="32" customHeight="1">
      <c r="A9683" s="19" t="s">
        <v>63137</v>
      </c>
      <c r="B9683" s="20" t="s">
        <v>63138</v>
      </c>
      <c r="C9683" s="21" t="s">
        <v>63139</v>
      </c>
      <c r="D9683" s="21" t="s">
        <v>63140</v>
      </c>
      <c r="E9683" s="21" t="s">
        <v>63141</v>
      </c>
      <c r="F9683" s="21" t="s">
        <v>15060</v>
      </c>
    </row>
    <row r="9684" spans="1:6" ht="32" customHeight="1">
      <c r="A9684" s="19" t="s">
        <v>63142</v>
      </c>
      <c r="B9684" s="20" t="s">
        <v>63143</v>
      </c>
      <c r="C9684" s="21" t="s">
        <v>63144</v>
      </c>
      <c r="D9684" s="21" t="s">
        <v>63145</v>
      </c>
      <c r="E9684" s="21" t="s">
        <v>63146</v>
      </c>
      <c r="F9684" s="21" t="s">
        <v>15060</v>
      </c>
    </row>
    <row r="9685" spans="1:6" ht="32" customHeight="1">
      <c r="A9685" s="19" t="s">
        <v>63147</v>
      </c>
      <c r="B9685" s="20" t="s">
        <v>63148</v>
      </c>
      <c r="C9685" s="21" t="s">
        <v>63149</v>
      </c>
      <c r="D9685" s="21" t="s">
        <v>63150</v>
      </c>
      <c r="E9685" s="21" t="s">
        <v>63151</v>
      </c>
      <c r="F9685" s="21" t="s">
        <v>15060</v>
      </c>
    </row>
    <row r="9686" spans="1:6" ht="32" customHeight="1">
      <c r="A9686" s="19" t="s">
        <v>63152</v>
      </c>
      <c r="B9686" s="20" t="s">
        <v>63153</v>
      </c>
      <c r="C9686" s="21" t="s">
        <v>63154</v>
      </c>
      <c r="D9686" s="21" t="s">
        <v>63155</v>
      </c>
      <c r="E9686" s="21" t="s">
        <v>63156</v>
      </c>
      <c r="F9686" s="21" t="s">
        <v>15060</v>
      </c>
    </row>
    <row r="9687" spans="1:6" ht="32" customHeight="1">
      <c r="A9687" s="19" t="s">
        <v>63157</v>
      </c>
      <c r="B9687" s="20" t="s">
        <v>63158</v>
      </c>
      <c r="C9687" s="21" t="s">
        <v>63159</v>
      </c>
      <c r="D9687" s="21" t="s">
        <v>63160</v>
      </c>
      <c r="E9687" s="21" t="s">
        <v>63161</v>
      </c>
      <c r="F9687" s="21" t="s">
        <v>15060</v>
      </c>
    </row>
    <row r="9688" spans="1:6" ht="32" customHeight="1">
      <c r="A9688" s="19" t="s">
        <v>63162</v>
      </c>
      <c r="B9688" s="20" t="s">
        <v>63163</v>
      </c>
      <c r="C9688" s="21" t="s">
        <v>63164</v>
      </c>
      <c r="D9688" s="21" t="s">
        <v>63165</v>
      </c>
      <c r="E9688" s="21" t="s">
        <v>63166</v>
      </c>
      <c r="F9688" s="21" t="s">
        <v>15060</v>
      </c>
    </row>
    <row r="9689" spans="1:6" ht="32" customHeight="1">
      <c r="A9689" s="19" t="s">
        <v>63167</v>
      </c>
      <c r="B9689" s="20" t="s">
        <v>63168</v>
      </c>
      <c r="C9689" s="21" t="s">
        <v>63169</v>
      </c>
      <c r="D9689" s="21" t="s">
        <v>63170</v>
      </c>
      <c r="E9689" s="21" t="s">
        <v>63171</v>
      </c>
      <c r="F9689" s="21" t="s">
        <v>15060</v>
      </c>
    </row>
    <row r="9690" spans="1:6" ht="32" customHeight="1">
      <c r="A9690" s="19" t="s">
        <v>63172</v>
      </c>
      <c r="B9690" s="20" t="s">
        <v>63173</v>
      </c>
      <c r="C9690" s="21" t="s">
        <v>63174</v>
      </c>
      <c r="D9690" s="21" t="s">
        <v>63175</v>
      </c>
      <c r="E9690" s="21" t="s">
        <v>63176</v>
      </c>
      <c r="F9690" s="21" t="s">
        <v>15060</v>
      </c>
    </row>
    <row r="9691" spans="1:6" ht="32" customHeight="1">
      <c r="A9691" s="19" t="s">
        <v>63177</v>
      </c>
      <c r="B9691" s="20" t="s">
        <v>63178</v>
      </c>
      <c r="C9691" s="21" t="s">
        <v>63179</v>
      </c>
      <c r="D9691" s="21" t="s">
        <v>63180</v>
      </c>
      <c r="E9691" s="21" t="s">
        <v>63181</v>
      </c>
      <c r="F9691" s="21" t="s">
        <v>15060</v>
      </c>
    </row>
    <row r="9692" spans="1:6" ht="32" customHeight="1">
      <c r="A9692" s="19" t="s">
        <v>63182</v>
      </c>
      <c r="B9692" s="20" t="s">
        <v>63183</v>
      </c>
      <c r="C9692" s="21" t="s">
        <v>63184</v>
      </c>
      <c r="D9692" s="21" t="s">
        <v>63185</v>
      </c>
      <c r="E9692" s="21" t="s">
        <v>63186</v>
      </c>
      <c r="F9692" s="21" t="s">
        <v>15060</v>
      </c>
    </row>
    <row r="9693" spans="1:6" ht="32" customHeight="1">
      <c r="A9693" s="19" t="s">
        <v>63187</v>
      </c>
      <c r="B9693" s="20" t="s">
        <v>63188</v>
      </c>
      <c r="C9693" s="21" t="s">
        <v>63189</v>
      </c>
      <c r="D9693" s="21" t="s">
        <v>63190</v>
      </c>
      <c r="E9693" s="21" t="s">
        <v>63191</v>
      </c>
      <c r="F9693" s="21" t="s">
        <v>15060</v>
      </c>
    </row>
    <row r="9694" spans="1:6" ht="32" customHeight="1">
      <c r="A9694" s="19" t="s">
        <v>63192</v>
      </c>
      <c r="B9694" s="20" t="s">
        <v>63193</v>
      </c>
      <c r="C9694" s="21" t="s">
        <v>63194</v>
      </c>
      <c r="D9694" s="21" t="s">
        <v>63195</v>
      </c>
      <c r="E9694" s="21" t="s">
        <v>63196</v>
      </c>
      <c r="F9694" s="21" t="s">
        <v>15060</v>
      </c>
    </row>
    <row r="9695" spans="1:6" ht="32" customHeight="1">
      <c r="A9695" s="19" t="s">
        <v>63197</v>
      </c>
      <c r="B9695" s="20" t="s">
        <v>63198</v>
      </c>
      <c r="C9695" s="21" t="s">
        <v>63199</v>
      </c>
      <c r="D9695" s="21" t="s">
        <v>63200</v>
      </c>
      <c r="E9695" s="21" t="s">
        <v>63201</v>
      </c>
      <c r="F9695" s="21" t="s">
        <v>15060</v>
      </c>
    </row>
    <row r="9696" spans="1:6" ht="32" customHeight="1">
      <c r="A9696" s="19" t="s">
        <v>63202</v>
      </c>
      <c r="B9696" s="20" t="s">
        <v>63203</v>
      </c>
      <c r="C9696" s="21" t="s">
        <v>63204</v>
      </c>
      <c r="D9696" s="21" t="s">
        <v>63205</v>
      </c>
      <c r="E9696" s="21" t="s">
        <v>63206</v>
      </c>
      <c r="F9696" s="21" t="s">
        <v>15060</v>
      </c>
    </row>
    <row r="9697" spans="1:6" ht="32" customHeight="1">
      <c r="A9697" s="19" t="s">
        <v>63207</v>
      </c>
      <c r="B9697" s="20" t="s">
        <v>63208</v>
      </c>
      <c r="C9697" s="21" t="s">
        <v>63209</v>
      </c>
      <c r="D9697" s="21" t="s">
        <v>63210</v>
      </c>
      <c r="E9697" s="21" t="s">
        <v>63211</v>
      </c>
      <c r="F9697" s="21" t="s">
        <v>15060</v>
      </c>
    </row>
    <row r="9698" spans="1:6" ht="32" customHeight="1">
      <c r="A9698" s="19" t="s">
        <v>63212</v>
      </c>
      <c r="B9698" s="20" t="s">
        <v>63213</v>
      </c>
      <c r="C9698" s="21" t="s">
        <v>63214</v>
      </c>
      <c r="D9698" s="21" t="s">
        <v>63215</v>
      </c>
      <c r="E9698" s="21" t="s">
        <v>63216</v>
      </c>
      <c r="F9698" s="21" t="s">
        <v>15060</v>
      </c>
    </row>
    <row r="9699" spans="1:6" ht="32" customHeight="1">
      <c r="A9699" s="19" t="s">
        <v>63217</v>
      </c>
      <c r="B9699" s="20" t="s">
        <v>63218</v>
      </c>
      <c r="C9699" s="21" t="s">
        <v>63219</v>
      </c>
      <c r="D9699" s="21" t="s">
        <v>63220</v>
      </c>
      <c r="E9699" s="21" t="s">
        <v>63221</v>
      </c>
      <c r="F9699" s="21" t="s">
        <v>15060</v>
      </c>
    </row>
    <row r="9700" spans="1:6" ht="32" customHeight="1">
      <c r="A9700" s="19" t="s">
        <v>63222</v>
      </c>
      <c r="B9700" s="20" t="s">
        <v>63223</v>
      </c>
      <c r="C9700" s="21" t="s">
        <v>63224</v>
      </c>
      <c r="D9700" s="21" t="s">
        <v>63225</v>
      </c>
      <c r="E9700" s="21" t="s">
        <v>63226</v>
      </c>
      <c r="F9700" s="21" t="s">
        <v>15060</v>
      </c>
    </row>
    <row r="9701" spans="1:6" ht="32" customHeight="1">
      <c r="A9701" s="19" t="s">
        <v>63227</v>
      </c>
      <c r="B9701" s="20" t="s">
        <v>63228</v>
      </c>
      <c r="C9701" s="21" t="s">
        <v>63229</v>
      </c>
      <c r="D9701" s="21" t="s">
        <v>63230</v>
      </c>
      <c r="E9701" s="21" t="s">
        <v>63231</v>
      </c>
      <c r="F9701" s="21" t="s">
        <v>15060</v>
      </c>
    </row>
    <row r="9702" spans="1:6" ht="32" customHeight="1">
      <c r="A9702" s="19" t="s">
        <v>63232</v>
      </c>
      <c r="B9702" s="20" t="s">
        <v>63233</v>
      </c>
      <c r="C9702" s="21" t="s">
        <v>63234</v>
      </c>
      <c r="D9702" s="21" t="s">
        <v>63235</v>
      </c>
      <c r="E9702" s="21" t="s">
        <v>63236</v>
      </c>
      <c r="F9702" s="21" t="s">
        <v>15060</v>
      </c>
    </row>
    <row r="9703" spans="1:6" ht="32" customHeight="1">
      <c r="A9703" s="19" t="s">
        <v>63237</v>
      </c>
      <c r="B9703" s="20" t="s">
        <v>63238</v>
      </c>
      <c r="C9703" s="21" t="s">
        <v>63239</v>
      </c>
      <c r="D9703" s="21" t="s">
        <v>63240</v>
      </c>
      <c r="E9703" s="21" t="s">
        <v>63241</v>
      </c>
      <c r="F9703" s="21" t="s">
        <v>15060</v>
      </c>
    </row>
    <row r="9704" spans="1:6" ht="32" customHeight="1">
      <c r="A9704" s="19" t="s">
        <v>63242</v>
      </c>
      <c r="B9704" s="20" t="s">
        <v>63243</v>
      </c>
      <c r="C9704" s="21" t="s">
        <v>63244</v>
      </c>
      <c r="D9704" s="21" t="s">
        <v>63245</v>
      </c>
      <c r="E9704" s="21" t="s">
        <v>63246</v>
      </c>
      <c r="F9704" s="21" t="s">
        <v>15060</v>
      </c>
    </row>
    <row r="9705" spans="1:6" ht="32" customHeight="1">
      <c r="A9705" s="19" t="s">
        <v>63247</v>
      </c>
      <c r="B9705" s="20" t="s">
        <v>63248</v>
      </c>
      <c r="C9705" s="21" t="s">
        <v>63249</v>
      </c>
      <c r="D9705" s="21" t="s">
        <v>63250</v>
      </c>
      <c r="E9705" s="21" t="s">
        <v>63251</v>
      </c>
      <c r="F9705" s="21" t="s">
        <v>15060</v>
      </c>
    </row>
    <row r="9706" spans="1:6" ht="32" customHeight="1">
      <c r="A9706" s="19" t="s">
        <v>63252</v>
      </c>
      <c r="B9706" s="20" t="s">
        <v>63253</v>
      </c>
      <c r="C9706" s="21" t="s">
        <v>63254</v>
      </c>
      <c r="D9706" s="21" t="s">
        <v>63255</v>
      </c>
      <c r="E9706" s="21" t="s">
        <v>63256</v>
      </c>
      <c r="F9706" s="21" t="s">
        <v>15060</v>
      </c>
    </row>
    <row r="9707" spans="1:6" ht="32" customHeight="1">
      <c r="A9707" s="19" t="s">
        <v>63257</v>
      </c>
      <c r="B9707" s="20" t="s">
        <v>63258</v>
      </c>
      <c r="C9707" s="21" t="s">
        <v>63259</v>
      </c>
      <c r="D9707" s="21" t="s">
        <v>63260</v>
      </c>
      <c r="E9707" s="21" t="s">
        <v>63261</v>
      </c>
      <c r="F9707" s="21" t="s">
        <v>15060</v>
      </c>
    </row>
    <row r="9708" spans="1:6" ht="32" customHeight="1">
      <c r="A9708" s="19" t="s">
        <v>63262</v>
      </c>
      <c r="B9708" s="20" t="s">
        <v>63263</v>
      </c>
      <c r="C9708" s="21" t="s">
        <v>63264</v>
      </c>
      <c r="D9708" s="21" t="s">
        <v>63265</v>
      </c>
      <c r="E9708" s="21" t="s">
        <v>63266</v>
      </c>
      <c r="F9708" s="21" t="s">
        <v>15060</v>
      </c>
    </row>
    <row r="9709" spans="1:6" ht="32" customHeight="1">
      <c r="A9709" s="19" t="s">
        <v>63267</v>
      </c>
      <c r="B9709" s="20" t="s">
        <v>63268</v>
      </c>
      <c r="C9709" s="21" t="s">
        <v>63269</v>
      </c>
      <c r="D9709" s="21" t="s">
        <v>63270</v>
      </c>
      <c r="E9709" s="21" t="s">
        <v>63271</v>
      </c>
      <c r="F9709" s="21" t="s">
        <v>15060</v>
      </c>
    </row>
    <row r="9710" spans="1:6" ht="32" customHeight="1">
      <c r="A9710" s="19" t="s">
        <v>63272</v>
      </c>
      <c r="B9710" s="20" t="s">
        <v>63273</v>
      </c>
      <c r="C9710" s="21" t="s">
        <v>63274</v>
      </c>
      <c r="D9710" s="21" t="s">
        <v>63275</v>
      </c>
      <c r="E9710" s="21" t="s">
        <v>63276</v>
      </c>
      <c r="F9710" s="21" t="s">
        <v>15060</v>
      </c>
    </row>
    <row r="9711" spans="1:6" ht="32" customHeight="1">
      <c r="A9711" s="19" t="s">
        <v>63277</v>
      </c>
      <c r="B9711" s="20" t="s">
        <v>63278</v>
      </c>
      <c r="C9711" s="21" t="s">
        <v>63279</v>
      </c>
      <c r="D9711" s="21" t="s">
        <v>63280</v>
      </c>
      <c r="E9711" s="21" t="s">
        <v>63281</v>
      </c>
      <c r="F9711" s="21" t="s">
        <v>15060</v>
      </c>
    </row>
    <row r="9712" spans="1:6" ht="32" customHeight="1">
      <c r="A9712" s="19" t="s">
        <v>63282</v>
      </c>
      <c r="B9712" s="20" t="s">
        <v>63283</v>
      </c>
      <c r="C9712" s="21" t="s">
        <v>63284</v>
      </c>
      <c r="D9712" s="21" t="s">
        <v>63285</v>
      </c>
      <c r="E9712" s="21" t="s">
        <v>63286</v>
      </c>
      <c r="F9712" s="21" t="s">
        <v>15060</v>
      </c>
    </row>
    <row r="9713" spans="1:6" ht="32" customHeight="1">
      <c r="A9713" s="19" t="s">
        <v>63287</v>
      </c>
      <c r="B9713" s="20" t="s">
        <v>63288</v>
      </c>
      <c r="C9713" s="21" t="s">
        <v>63289</v>
      </c>
      <c r="D9713" s="21" t="s">
        <v>63290</v>
      </c>
      <c r="E9713" s="21" t="s">
        <v>63291</v>
      </c>
      <c r="F9713" s="21" t="s">
        <v>15060</v>
      </c>
    </row>
    <row r="9714" spans="1:6" ht="32" customHeight="1">
      <c r="A9714" s="19" t="s">
        <v>63292</v>
      </c>
      <c r="B9714" s="20" t="s">
        <v>63293</v>
      </c>
      <c r="C9714" s="21" t="s">
        <v>63294</v>
      </c>
      <c r="D9714" s="21" t="s">
        <v>63295</v>
      </c>
      <c r="E9714" s="21" t="s">
        <v>63296</v>
      </c>
      <c r="F9714" s="21" t="s">
        <v>15060</v>
      </c>
    </row>
    <row r="9715" spans="1:6" ht="32" customHeight="1">
      <c r="A9715" s="19" t="s">
        <v>63297</v>
      </c>
      <c r="B9715" s="20" t="s">
        <v>63298</v>
      </c>
      <c r="C9715" s="21" t="s">
        <v>63299</v>
      </c>
      <c r="D9715" s="21" t="s">
        <v>63300</v>
      </c>
      <c r="E9715" s="21" t="s">
        <v>63301</v>
      </c>
      <c r="F9715" s="21" t="s">
        <v>15060</v>
      </c>
    </row>
    <row r="9716" spans="1:6" ht="32" customHeight="1">
      <c r="A9716" s="19" t="s">
        <v>63302</v>
      </c>
      <c r="B9716" s="20" t="s">
        <v>63303</v>
      </c>
      <c r="C9716" s="21" t="s">
        <v>63304</v>
      </c>
      <c r="D9716" s="21" t="s">
        <v>63305</v>
      </c>
      <c r="E9716" s="21" t="s">
        <v>63306</v>
      </c>
      <c r="F9716" s="21" t="s">
        <v>15060</v>
      </c>
    </row>
    <row r="9717" spans="1:6" ht="32" customHeight="1">
      <c r="A9717" s="19" t="s">
        <v>63307</v>
      </c>
      <c r="B9717" s="20" t="s">
        <v>63308</v>
      </c>
      <c r="C9717" s="21" t="s">
        <v>63309</v>
      </c>
      <c r="D9717" s="21" t="s">
        <v>63310</v>
      </c>
      <c r="E9717" s="21" t="s">
        <v>63311</v>
      </c>
      <c r="F9717" s="21" t="s">
        <v>15060</v>
      </c>
    </row>
    <row r="9718" spans="1:6" ht="32" customHeight="1">
      <c r="A9718" s="19" t="s">
        <v>63312</v>
      </c>
      <c r="B9718" s="20" t="s">
        <v>63313</v>
      </c>
      <c r="C9718" s="21" t="s">
        <v>63314</v>
      </c>
      <c r="D9718" s="21" t="s">
        <v>63315</v>
      </c>
      <c r="E9718" s="21" t="s">
        <v>63316</v>
      </c>
      <c r="F9718" s="21" t="s">
        <v>15060</v>
      </c>
    </row>
    <row r="9719" spans="1:6" ht="32" customHeight="1">
      <c r="A9719" s="19" t="s">
        <v>63317</v>
      </c>
      <c r="B9719" s="20" t="s">
        <v>63318</v>
      </c>
      <c r="C9719" s="21" t="s">
        <v>63319</v>
      </c>
      <c r="D9719" s="21" t="s">
        <v>63320</v>
      </c>
      <c r="E9719" s="21" t="s">
        <v>63321</v>
      </c>
      <c r="F9719" s="21" t="s">
        <v>15060</v>
      </c>
    </row>
    <row r="9720" spans="1:6" ht="32" customHeight="1">
      <c r="A9720" s="19" t="s">
        <v>63322</v>
      </c>
      <c r="B9720" s="20" t="s">
        <v>63323</v>
      </c>
      <c r="C9720" s="21" t="s">
        <v>63324</v>
      </c>
      <c r="D9720" s="21" t="s">
        <v>63325</v>
      </c>
      <c r="E9720" s="21" t="s">
        <v>63326</v>
      </c>
      <c r="F9720" s="21" t="s">
        <v>15060</v>
      </c>
    </row>
    <row r="9721" spans="1:6" ht="32" customHeight="1">
      <c r="A9721" s="19" t="s">
        <v>63327</v>
      </c>
      <c r="B9721" s="20" t="s">
        <v>63328</v>
      </c>
      <c r="C9721" s="21" t="s">
        <v>63329</v>
      </c>
      <c r="D9721" s="21" t="s">
        <v>63330</v>
      </c>
      <c r="E9721" s="21" t="s">
        <v>63331</v>
      </c>
      <c r="F9721" s="21" t="s">
        <v>15060</v>
      </c>
    </row>
    <row r="9722" spans="1:6" ht="32" customHeight="1">
      <c r="A9722" s="19" t="s">
        <v>63332</v>
      </c>
      <c r="B9722" s="20" t="s">
        <v>63333</v>
      </c>
      <c r="C9722" s="21" t="s">
        <v>63334</v>
      </c>
      <c r="D9722" s="21" t="s">
        <v>63335</v>
      </c>
      <c r="E9722" s="21" t="s">
        <v>63336</v>
      </c>
      <c r="F9722" s="21" t="s">
        <v>15060</v>
      </c>
    </row>
    <row r="9723" spans="1:6" ht="32" customHeight="1">
      <c r="A9723" s="19" t="s">
        <v>63337</v>
      </c>
      <c r="B9723" s="20" t="s">
        <v>63338</v>
      </c>
      <c r="C9723" s="21" t="s">
        <v>63339</v>
      </c>
      <c r="D9723" s="21" t="s">
        <v>63340</v>
      </c>
      <c r="E9723" s="21" t="s">
        <v>63341</v>
      </c>
      <c r="F9723" s="21" t="s">
        <v>15060</v>
      </c>
    </row>
    <row r="9724" spans="1:6" ht="32" customHeight="1">
      <c r="A9724" s="19" t="s">
        <v>63342</v>
      </c>
      <c r="B9724" s="20" t="s">
        <v>63343</v>
      </c>
      <c r="C9724" s="21" t="s">
        <v>63344</v>
      </c>
      <c r="D9724" s="21" t="s">
        <v>63345</v>
      </c>
      <c r="E9724" s="21" t="s">
        <v>63346</v>
      </c>
      <c r="F9724" s="21" t="s">
        <v>15060</v>
      </c>
    </row>
    <row r="9725" spans="1:6" ht="32" customHeight="1">
      <c r="A9725" s="19" t="s">
        <v>63347</v>
      </c>
      <c r="B9725" s="20" t="s">
        <v>63348</v>
      </c>
      <c r="C9725" s="21" t="s">
        <v>63349</v>
      </c>
      <c r="D9725" s="21" t="s">
        <v>63350</v>
      </c>
      <c r="E9725" s="21" t="s">
        <v>63351</v>
      </c>
      <c r="F9725" s="21" t="s">
        <v>15060</v>
      </c>
    </row>
    <row r="9726" spans="1:6" ht="32" customHeight="1">
      <c r="A9726" s="19" t="s">
        <v>63352</v>
      </c>
      <c r="B9726" s="20" t="s">
        <v>63353</v>
      </c>
      <c r="C9726" s="21" t="s">
        <v>63354</v>
      </c>
      <c r="D9726" s="21" t="s">
        <v>63355</v>
      </c>
      <c r="E9726" s="21" t="s">
        <v>63356</v>
      </c>
      <c r="F9726" s="21" t="s">
        <v>15060</v>
      </c>
    </row>
    <row r="9727" spans="1:6" ht="32" customHeight="1">
      <c r="A9727" s="19" t="s">
        <v>63357</v>
      </c>
      <c r="B9727" s="20" t="s">
        <v>63358</v>
      </c>
      <c r="C9727" s="21" t="s">
        <v>63359</v>
      </c>
      <c r="D9727" s="21" t="s">
        <v>63360</v>
      </c>
      <c r="E9727" s="21" t="s">
        <v>63361</v>
      </c>
      <c r="F9727" s="21" t="s">
        <v>15060</v>
      </c>
    </row>
    <row r="9728" spans="1:6" ht="32" customHeight="1">
      <c r="A9728" s="19" t="s">
        <v>63362</v>
      </c>
      <c r="B9728" s="20" t="s">
        <v>63363</v>
      </c>
      <c r="C9728" s="21" t="s">
        <v>63364</v>
      </c>
      <c r="D9728" s="21" t="s">
        <v>63365</v>
      </c>
      <c r="E9728" s="21" t="s">
        <v>63366</v>
      </c>
      <c r="F9728" s="21" t="s">
        <v>15060</v>
      </c>
    </row>
    <row r="9729" spans="1:6" ht="32" customHeight="1">
      <c r="A9729" s="19" t="s">
        <v>63367</v>
      </c>
      <c r="B9729" s="20" t="s">
        <v>63368</v>
      </c>
      <c r="C9729" s="21" t="s">
        <v>63369</v>
      </c>
      <c r="D9729" s="21" t="s">
        <v>63370</v>
      </c>
      <c r="E9729" s="21" t="s">
        <v>63371</v>
      </c>
      <c r="F9729" s="21" t="s">
        <v>15060</v>
      </c>
    </row>
    <row r="9730" spans="1:6" ht="32" customHeight="1">
      <c r="A9730" s="19" t="s">
        <v>63372</v>
      </c>
      <c r="B9730" s="20" t="s">
        <v>63373</v>
      </c>
      <c r="C9730" s="21" t="s">
        <v>63374</v>
      </c>
      <c r="D9730" s="21" t="s">
        <v>63375</v>
      </c>
      <c r="E9730" s="21" t="s">
        <v>63376</v>
      </c>
      <c r="F9730" s="21" t="s">
        <v>15060</v>
      </c>
    </row>
    <row r="9731" spans="1:6" ht="32" customHeight="1">
      <c r="A9731" s="19" t="s">
        <v>63377</v>
      </c>
      <c r="B9731" s="20" t="s">
        <v>63378</v>
      </c>
      <c r="C9731" s="21" t="s">
        <v>63379</v>
      </c>
      <c r="D9731" s="21" t="s">
        <v>63380</v>
      </c>
      <c r="E9731" s="21" t="s">
        <v>63381</v>
      </c>
      <c r="F9731" s="21" t="s">
        <v>15060</v>
      </c>
    </row>
    <row r="9732" spans="1:6" ht="32" customHeight="1">
      <c r="A9732" s="19" t="s">
        <v>63382</v>
      </c>
      <c r="B9732" s="20" t="s">
        <v>63383</v>
      </c>
      <c r="C9732" s="21" t="s">
        <v>63384</v>
      </c>
      <c r="D9732" s="21" t="s">
        <v>63385</v>
      </c>
      <c r="E9732" s="21" t="s">
        <v>63386</v>
      </c>
      <c r="F9732" s="21" t="s">
        <v>15060</v>
      </c>
    </row>
    <row r="9733" spans="1:6" ht="32" customHeight="1">
      <c r="A9733" s="19" t="s">
        <v>63387</v>
      </c>
      <c r="B9733" s="20" t="s">
        <v>63388</v>
      </c>
      <c r="C9733" s="21" t="s">
        <v>63389</v>
      </c>
      <c r="D9733" s="21" t="s">
        <v>63390</v>
      </c>
      <c r="E9733" s="21" t="s">
        <v>63391</v>
      </c>
      <c r="F9733" s="21" t="s">
        <v>15060</v>
      </c>
    </row>
    <row r="9734" spans="1:6" ht="32" customHeight="1">
      <c r="A9734" s="19" t="s">
        <v>63392</v>
      </c>
      <c r="B9734" s="20" t="s">
        <v>63393</v>
      </c>
      <c r="C9734" s="21" t="s">
        <v>63394</v>
      </c>
      <c r="D9734" s="21" t="s">
        <v>63395</v>
      </c>
      <c r="E9734" s="21" t="s">
        <v>63396</v>
      </c>
      <c r="F9734" s="21" t="s">
        <v>15060</v>
      </c>
    </row>
    <row r="9735" spans="1:6" ht="32" customHeight="1">
      <c r="A9735" s="19" t="s">
        <v>63397</v>
      </c>
      <c r="B9735" s="20" t="s">
        <v>63398</v>
      </c>
      <c r="C9735" s="21" t="s">
        <v>63399</v>
      </c>
      <c r="D9735" s="21" t="s">
        <v>63400</v>
      </c>
      <c r="E9735" s="21" t="s">
        <v>63401</v>
      </c>
      <c r="F9735" s="21" t="s">
        <v>15060</v>
      </c>
    </row>
    <row r="9736" spans="1:6" ht="32" customHeight="1">
      <c r="A9736" s="19" t="s">
        <v>63402</v>
      </c>
      <c r="B9736" s="20" t="s">
        <v>63403</v>
      </c>
      <c r="C9736" s="21" t="s">
        <v>63404</v>
      </c>
      <c r="D9736" s="21" t="s">
        <v>63405</v>
      </c>
      <c r="E9736" s="21" t="s">
        <v>63406</v>
      </c>
      <c r="F9736" s="21" t="s">
        <v>15060</v>
      </c>
    </row>
    <row r="9737" spans="1:6" ht="32" customHeight="1">
      <c r="A9737" s="19" t="s">
        <v>63407</v>
      </c>
      <c r="B9737" s="20" t="s">
        <v>63408</v>
      </c>
      <c r="C9737" s="21" t="s">
        <v>63409</v>
      </c>
      <c r="D9737" s="21" t="s">
        <v>63410</v>
      </c>
      <c r="E9737" s="21" t="s">
        <v>63411</v>
      </c>
      <c r="F9737" s="21" t="s">
        <v>15060</v>
      </c>
    </row>
    <row r="9738" spans="1:6" ht="32" customHeight="1">
      <c r="A9738" s="19" t="s">
        <v>63412</v>
      </c>
      <c r="B9738" s="20" t="s">
        <v>63413</v>
      </c>
      <c r="C9738" s="21" t="s">
        <v>63414</v>
      </c>
      <c r="D9738" s="21" t="s">
        <v>63415</v>
      </c>
      <c r="E9738" s="21" t="s">
        <v>63416</v>
      </c>
      <c r="F9738" s="21" t="s">
        <v>15060</v>
      </c>
    </row>
    <row r="9739" spans="1:6" ht="32" customHeight="1">
      <c r="A9739" s="19" t="s">
        <v>63417</v>
      </c>
      <c r="B9739" s="20" t="s">
        <v>63418</v>
      </c>
      <c r="C9739" s="21" t="s">
        <v>63419</v>
      </c>
      <c r="D9739" s="21" t="s">
        <v>63420</v>
      </c>
      <c r="E9739" s="21" t="s">
        <v>63421</v>
      </c>
      <c r="F9739" s="21" t="s">
        <v>15060</v>
      </c>
    </row>
    <row r="9740" spans="1:6" ht="32" customHeight="1">
      <c r="A9740" s="19" t="s">
        <v>63422</v>
      </c>
      <c r="B9740" s="20" t="s">
        <v>63423</v>
      </c>
      <c r="C9740" s="21" t="s">
        <v>63424</v>
      </c>
      <c r="D9740" s="21" t="s">
        <v>63425</v>
      </c>
      <c r="E9740" s="21" t="s">
        <v>63426</v>
      </c>
      <c r="F9740" s="21" t="s">
        <v>15060</v>
      </c>
    </row>
    <row r="9741" spans="1:6" ht="32" customHeight="1">
      <c r="A9741" s="19" t="s">
        <v>63427</v>
      </c>
      <c r="B9741" s="20" t="s">
        <v>63428</v>
      </c>
      <c r="C9741" s="21" t="s">
        <v>63429</v>
      </c>
      <c r="D9741" s="21" t="s">
        <v>63430</v>
      </c>
      <c r="E9741" s="21" t="s">
        <v>63431</v>
      </c>
      <c r="F9741" s="21" t="s">
        <v>15060</v>
      </c>
    </row>
    <row r="9742" spans="1:6" ht="32" customHeight="1">
      <c r="A9742" s="19" t="s">
        <v>63432</v>
      </c>
      <c r="B9742" s="20" t="s">
        <v>63433</v>
      </c>
      <c r="C9742" s="21" t="s">
        <v>63434</v>
      </c>
      <c r="D9742" s="21" t="s">
        <v>63435</v>
      </c>
      <c r="E9742" s="21" t="s">
        <v>63436</v>
      </c>
      <c r="F9742" s="21" t="s">
        <v>15060</v>
      </c>
    </row>
    <row r="9743" spans="1:6" ht="32" customHeight="1">
      <c r="A9743" s="19" t="s">
        <v>63437</v>
      </c>
      <c r="B9743" s="20" t="s">
        <v>63438</v>
      </c>
      <c r="C9743" s="21" t="s">
        <v>63439</v>
      </c>
      <c r="D9743" s="21" t="s">
        <v>63440</v>
      </c>
      <c r="E9743" s="21" t="s">
        <v>63441</v>
      </c>
      <c r="F9743" s="21" t="s">
        <v>15060</v>
      </c>
    </row>
    <row r="9744" spans="1:6" ht="32" customHeight="1">
      <c r="A9744" s="19" t="s">
        <v>63442</v>
      </c>
      <c r="B9744" s="20" t="s">
        <v>63443</v>
      </c>
      <c r="C9744" s="21" t="s">
        <v>63444</v>
      </c>
      <c r="D9744" s="21" t="s">
        <v>63445</v>
      </c>
      <c r="E9744" s="21" t="s">
        <v>63446</v>
      </c>
      <c r="F9744" s="21" t="s">
        <v>15060</v>
      </c>
    </row>
    <row r="9745" spans="1:6" ht="32" customHeight="1">
      <c r="A9745" s="19" t="s">
        <v>63447</v>
      </c>
      <c r="B9745" s="20" t="s">
        <v>63448</v>
      </c>
      <c r="C9745" s="21" t="s">
        <v>63449</v>
      </c>
      <c r="D9745" s="21" t="s">
        <v>63450</v>
      </c>
      <c r="E9745" s="21" t="s">
        <v>63451</v>
      </c>
      <c r="F9745" s="21" t="s">
        <v>15060</v>
      </c>
    </row>
    <row r="9746" spans="1:6" ht="32" customHeight="1">
      <c r="A9746" s="19" t="s">
        <v>63452</v>
      </c>
      <c r="B9746" s="20" t="s">
        <v>63453</v>
      </c>
      <c r="C9746" s="21" t="s">
        <v>63454</v>
      </c>
      <c r="D9746" s="21" t="s">
        <v>63455</v>
      </c>
      <c r="E9746" s="21" t="s">
        <v>63456</v>
      </c>
      <c r="F9746" s="21" t="s">
        <v>15060</v>
      </c>
    </row>
    <row r="9747" spans="1:6" ht="32" customHeight="1">
      <c r="A9747" s="19" t="s">
        <v>63457</v>
      </c>
      <c r="B9747" s="20" t="s">
        <v>63458</v>
      </c>
      <c r="C9747" s="21" t="s">
        <v>63459</v>
      </c>
      <c r="D9747" s="21" t="s">
        <v>63460</v>
      </c>
      <c r="E9747" s="21" t="s">
        <v>63461</v>
      </c>
      <c r="F9747" s="21" t="s">
        <v>15060</v>
      </c>
    </row>
    <row r="9748" spans="1:6" ht="32" customHeight="1">
      <c r="A9748" s="19" t="s">
        <v>63462</v>
      </c>
      <c r="B9748" s="20" t="s">
        <v>63463</v>
      </c>
      <c r="C9748" s="21" t="s">
        <v>63464</v>
      </c>
      <c r="D9748" s="21" t="s">
        <v>63465</v>
      </c>
      <c r="E9748" s="21" t="s">
        <v>63466</v>
      </c>
      <c r="F9748" s="21" t="s">
        <v>15060</v>
      </c>
    </row>
    <row r="9749" spans="1:6" ht="32" customHeight="1">
      <c r="A9749" s="19" t="s">
        <v>63467</v>
      </c>
      <c r="B9749" s="20" t="s">
        <v>63468</v>
      </c>
      <c r="C9749" s="21" t="s">
        <v>63469</v>
      </c>
      <c r="D9749" s="21" t="s">
        <v>63470</v>
      </c>
      <c r="E9749" s="21" t="s">
        <v>63471</v>
      </c>
      <c r="F9749" s="21" t="s">
        <v>15060</v>
      </c>
    </row>
    <row r="9750" spans="1:6" ht="32" customHeight="1">
      <c r="A9750" s="19" t="s">
        <v>63472</v>
      </c>
      <c r="B9750" s="20" t="s">
        <v>63473</v>
      </c>
      <c r="C9750" s="21" t="s">
        <v>63474</v>
      </c>
      <c r="D9750" s="21" t="s">
        <v>63475</v>
      </c>
      <c r="E9750" s="21" t="s">
        <v>63476</v>
      </c>
      <c r="F9750" s="21" t="s">
        <v>15060</v>
      </c>
    </row>
    <row r="9751" spans="1:6" ht="32" customHeight="1">
      <c r="A9751" s="19" t="s">
        <v>63477</v>
      </c>
      <c r="B9751" s="20" t="s">
        <v>63478</v>
      </c>
      <c r="C9751" s="21" t="s">
        <v>63479</v>
      </c>
      <c r="D9751" s="21" t="s">
        <v>63480</v>
      </c>
      <c r="E9751" s="21" t="s">
        <v>63481</v>
      </c>
      <c r="F9751" s="21" t="s">
        <v>15060</v>
      </c>
    </row>
    <row r="9752" spans="1:6" ht="32" customHeight="1">
      <c r="A9752" s="19" t="s">
        <v>63482</v>
      </c>
      <c r="B9752" s="20" t="s">
        <v>63483</v>
      </c>
      <c r="C9752" s="21" t="s">
        <v>63484</v>
      </c>
      <c r="D9752" s="21" t="s">
        <v>63485</v>
      </c>
      <c r="E9752" s="21" t="s">
        <v>63486</v>
      </c>
      <c r="F9752" s="21" t="s">
        <v>15060</v>
      </c>
    </row>
    <row r="9753" spans="1:6" ht="32" customHeight="1">
      <c r="A9753" s="19" t="s">
        <v>63487</v>
      </c>
      <c r="B9753" s="20" t="s">
        <v>63488</v>
      </c>
      <c r="C9753" s="21" t="s">
        <v>63489</v>
      </c>
      <c r="D9753" s="21" t="s">
        <v>63490</v>
      </c>
      <c r="E9753" s="21" t="s">
        <v>63491</v>
      </c>
      <c r="F9753" s="21" t="s">
        <v>15060</v>
      </c>
    </row>
    <row r="9754" spans="1:6" ht="32" customHeight="1">
      <c r="A9754" s="19" t="s">
        <v>63492</v>
      </c>
      <c r="B9754" s="20" t="s">
        <v>63493</v>
      </c>
      <c r="C9754" s="21" t="s">
        <v>63494</v>
      </c>
      <c r="D9754" s="21" t="s">
        <v>63495</v>
      </c>
      <c r="E9754" s="21" t="s">
        <v>63496</v>
      </c>
      <c r="F9754" s="21" t="s">
        <v>15060</v>
      </c>
    </row>
    <row r="9755" spans="1:6" ht="32" customHeight="1">
      <c r="A9755" s="19" t="s">
        <v>63497</v>
      </c>
      <c r="B9755" s="20" t="s">
        <v>63498</v>
      </c>
      <c r="C9755" s="21" t="s">
        <v>63499</v>
      </c>
      <c r="D9755" s="21" t="s">
        <v>63500</v>
      </c>
      <c r="E9755" s="21" t="s">
        <v>63501</v>
      </c>
      <c r="F9755" s="21" t="s">
        <v>15060</v>
      </c>
    </row>
    <row r="9756" spans="1:6" ht="32" customHeight="1">
      <c r="A9756" s="19" t="s">
        <v>63502</v>
      </c>
      <c r="B9756" s="20" t="s">
        <v>63503</v>
      </c>
      <c r="C9756" s="21" t="s">
        <v>63504</v>
      </c>
      <c r="D9756" s="21" t="s">
        <v>63505</v>
      </c>
      <c r="E9756" s="21" t="s">
        <v>63506</v>
      </c>
      <c r="F9756" s="21" t="s">
        <v>15060</v>
      </c>
    </row>
    <row r="9757" spans="1:6" ht="32" customHeight="1">
      <c r="A9757" s="19" t="s">
        <v>63507</v>
      </c>
      <c r="B9757" s="20" t="s">
        <v>63508</v>
      </c>
      <c r="C9757" s="21" t="s">
        <v>63509</v>
      </c>
      <c r="D9757" s="21" t="s">
        <v>63510</v>
      </c>
      <c r="E9757" s="21" t="s">
        <v>63511</v>
      </c>
      <c r="F9757" s="21" t="s">
        <v>15060</v>
      </c>
    </row>
    <row r="9758" spans="1:6" ht="32" customHeight="1">
      <c r="A9758" s="19" t="s">
        <v>63512</v>
      </c>
      <c r="B9758" s="20" t="s">
        <v>63513</v>
      </c>
      <c r="C9758" s="21" t="s">
        <v>63514</v>
      </c>
      <c r="D9758" s="21" t="s">
        <v>63515</v>
      </c>
      <c r="E9758" s="21" t="s">
        <v>63516</v>
      </c>
      <c r="F9758" s="21" t="s">
        <v>15060</v>
      </c>
    </row>
    <row r="9759" spans="1:6" ht="32" customHeight="1">
      <c r="A9759" s="19" t="s">
        <v>63517</v>
      </c>
      <c r="B9759" s="20" t="s">
        <v>63518</v>
      </c>
      <c r="C9759" s="21" t="s">
        <v>63519</v>
      </c>
      <c r="D9759" s="21" t="s">
        <v>63520</v>
      </c>
      <c r="E9759" s="21" t="s">
        <v>63521</v>
      </c>
      <c r="F9759" s="21" t="s">
        <v>15060</v>
      </c>
    </row>
    <row r="9760" spans="1:6" ht="32" customHeight="1">
      <c r="A9760" s="19" t="s">
        <v>63522</v>
      </c>
      <c r="B9760" s="20" t="s">
        <v>63523</v>
      </c>
      <c r="C9760" s="21" t="s">
        <v>63524</v>
      </c>
      <c r="D9760" s="21" t="s">
        <v>63525</v>
      </c>
      <c r="E9760" s="21" t="s">
        <v>63526</v>
      </c>
      <c r="F9760" s="21" t="s">
        <v>15060</v>
      </c>
    </row>
    <row r="9761" spans="1:6" ht="32" customHeight="1">
      <c r="A9761" s="19" t="s">
        <v>63527</v>
      </c>
      <c r="B9761" s="20" t="s">
        <v>63528</v>
      </c>
      <c r="C9761" s="21" t="s">
        <v>63529</v>
      </c>
      <c r="D9761" s="21" t="s">
        <v>63530</v>
      </c>
      <c r="E9761" s="21" t="s">
        <v>63531</v>
      </c>
      <c r="F9761" s="21" t="s">
        <v>15060</v>
      </c>
    </row>
    <row r="9762" spans="1:6" ht="32" customHeight="1">
      <c r="A9762" s="19" t="s">
        <v>63532</v>
      </c>
      <c r="B9762" s="20" t="s">
        <v>63533</v>
      </c>
      <c r="C9762" s="21" t="s">
        <v>63534</v>
      </c>
      <c r="D9762" s="21" t="s">
        <v>63535</v>
      </c>
      <c r="E9762" s="21" t="s">
        <v>63536</v>
      </c>
      <c r="F9762" s="21" t="s">
        <v>15060</v>
      </c>
    </row>
    <row r="9763" spans="1:6" ht="32" customHeight="1">
      <c r="A9763" s="19" t="s">
        <v>63537</v>
      </c>
      <c r="B9763" s="20" t="s">
        <v>63538</v>
      </c>
      <c r="C9763" s="21" t="s">
        <v>63539</v>
      </c>
      <c r="D9763" s="21" t="s">
        <v>63540</v>
      </c>
      <c r="E9763" s="21" t="s">
        <v>63541</v>
      </c>
      <c r="F9763" s="21" t="s">
        <v>15060</v>
      </c>
    </row>
    <row r="9764" spans="1:6" ht="32" customHeight="1">
      <c r="A9764" s="19" t="s">
        <v>63542</v>
      </c>
      <c r="B9764" s="20" t="s">
        <v>63543</v>
      </c>
      <c r="C9764" s="21" t="s">
        <v>63544</v>
      </c>
      <c r="D9764" s="21" t="s">
        <v>63545</v>
      </c>
      <c r="E9764" s="21" t="s">
        <v>63546</v>
      </c>
      <c r="F9764" s="21" t="s">
        <v>15060</v>
      </c>
    </row>
    <row r="9765" spans="1:6" ht="32" customHeight="1">
      <c r="A9765" s="19" t="s">
        <v>63547</v>
      </c>
      <c r="B9765" s="20" t="s">
        <v>63548</v>
      </c>
      <c r="C9765" s="21" t="s">
        <v>63549</v>
      </c>
      <c r="D9765" s="21" t="s">
        <v>63550</v>
      </c>
      <c r="E9765" s="21" t="s">
        <v>63551</v>
      </c>
      <c r="F9765" s="21" t="s">
        <v>15060</v>
      </c>
    </row>
    <row r="9766" spans="1:6" ht="32" customHeight="1">
      <c r="A9766" s="19" t="s">
        <v>63552</v>
      </c>
      <c r="B9766" s="20" t="s">
        <v>63553</v>
      </c>
      <c r="C9766" s="21" t="s">
        <v>63554</v>
      </c>
      <c r="D9766" s="21" t="s">
        <v>63555</v>
      </c>
      <c r="E9766" s="21" t="s">
        <v>63556</v>
      </c>
      <c r="F9766" s="21" t="s">
        <v>15060</v>
      </c>
    </row>
    <row r="9767" spans="1:6" ht="32" customHeight="1">
      <c r="A9767" s="19" t="s">
        <v>63557</v>
      </c>
      <c r="B9767" s="20" t="s">
        <v>63558</v>
      </c>
      <c r="C9767" s="21" t="s">
        <v>63559</v>
      </c>
      <c r="D9767" s="21" t="s">
        <v>63560</v>
      </c>
      <c r="E9767" s="21" t="s">
        <v>63561</v>
      </c>
      <c r="F9767" s="21" t="s">
        <v>15060</v>
      </c>
    </row>
    <row r="9768" spans="1:6" ht="32" customHeight="1">
      <c r="A9768" s="19" t="s">
        <v>63562</v>
      </c>
      <c r="B9768" s="20" t="s">
        <v>63563</v>
      </c>
      <c r="C9768" s="21" t="s">
        <v>63564</v>
      </c>
      <c r="D9768" s="21" t="s">
        <v>63565</v>
      </c>
      <c r="E9768" s="21" t="s">
        <v>63566</v>
      </c>
      <c r="F9768" s="21" t="s">
        <v>15060</v>
      </c>
    </row>
    <row r="9769" spans="1:6" ht="32" customHeight="1">
      <c r="A9769" s="19" t="s">
        <v>63567</v>
      </c>
      <c r="B9769" s="20" t="s">
        <v>63568</v>
      </c>
      <c r="C9769" s="21" t="s">
        <v>63569</v>
      </c>
      <c r="D9769" s="21" t="s">
        <v>63570</v>
      </c>
      <c r="E9769" s="21" t="s">
        <v>63571</v>
      </c>
      <c r="F9769" s="21" t="s">
        <v>15060</v>
      </c>
    </row>
    <row r="9770" spans="1:6" ht="32" customHeight="1">
      <c r="A9770" s="19" t="s">
        <v>63572</v>
      </c>
      <c r="B9770" s="20" t="s">
        <v>63573</v>
      </c>
      <c r="C9770" s="21" t="s">
        <v>63574</v>
      </c>
      <c r="D9770" s="21" t="s">
        <v>63575</v>
      </c>
      <c r="E9770" s="21" t="s">
        <v>63576</v>
      </c>
      <c r="F9770" s="21" t="s">
        <v>15060</v>
      </c>
    </row>
    <row r="9771" spans="1:6" ht="32" customHeight="1">
      <c r="A9771" s="19" t="s">
        <v>63577</v>
      </c>
      <c r="B9771" s="20" t="s">
        <v>63578</v>
      </c>
      <c r="C9771" s="21" t="s">
        <v>63579</v>
      </c>
      <c r="D9771" s="21" t="s">
        <v>63580</v>
      </c>
      <c r="E9771" s="21" t="s">
        <v>63581</v>
      </c>
      <c r="F9771" s="21" t="s">
        <v>15060</v>
      </c>
    </row>
    <row r="9772" spans="1:6" ht="32" customHeight="1">
      <c r="A9772" s="19" t="s">
        <v>63582</v>
      </c>
      <c r="B9772" s="20" t="s">
        <v>63583</v>
      </c>
      <c r="C9772" s="21" t="s">
        <v>63584</v>
      </c>
      <c r="D9772" s="21" t="s">
        <v>63585</v>
      </c>
      <c r="E9772" s="21" t="s">
        <v>63586</v>
      </c>
      <c r="F9772" s="21" t="s">
        <v>15060</v>
      </c>
    </row>
    <row r="9773" spans="1:6" ht="32" customHeight="1">
      <c r="A9773" s="19" t="s">
        <v>63587</v>
      </c>
      <c r="B9773" s="20" t="s">
        <v>63588</v>
      </c>
      <c r="C9773" s="21" t="s">
        <v>63589</v>
      </c>
      <c r="D9773" s="21" t="s">
        <v>63590</v>
      </c>
      <c r="E9773" s="21" t="s">
        <v>63591</v>
      </c>
      <c r="F9773" s="21" t="s">
        <v>15060</v>
      </c>
    </row>
    <row r="9774" spans="1:6" ht="32" customHeight="1">
      <c r="A9774" s="19" t="s">
        <v>63592</v>
      </c>
      <c r="B9774" s="20" t="s">
        <v>63593</v>
      </c>
      <c r="C9774" s="21" t="s">
        <v>63594</v>
      </c>
      <c r="D9774" s="21" t="s">
        <v>63595</v>
      </c>
      <c r="E9774" s="21" t="s">
        <v>63596</v>
      </c>
      <c r="F9774" s="21" t="s">
        <v>15060</v>
      </c>
    </row>
    <row r="9775" spans="1:6" ht="32" customHeight="1">
      <c r="A9775" s="19" t="s">
        <v>63597</v>
      </c>
      <c r="B9775" s="20" t="s">
        <v>63598</v>
      </c>
      <c r="C9775" s="21" t="s">
        <v>63599</v>
      </c>
      <c r="D9775" s="21" t="s">
        <v>63600</v>
      </c>
      <c r="E9775" s="21" t="s">
        <v>63601</v>
      </c>
      <c r="F9775" s="21" t="s">
        <v>15060</v>
      </c>
    </row>
    <row r="9776" spans="1:6" ht="32" customHeight="1">
      <c r="A9776" s="19" t="s">
        <v>63602</v>
      </c>
      <c r="B9776" s="20" t="s">
        <v>63603</v>
      </c>
      <c r="C9776" s="21" t="s">
        <v>63604</v>
      </c>
      <c r="D9776" s="21" t="s">
        <v>63605</v>
      </c>
      <c r="E9776" s="21" t="s">
        <v>63606</v>
      </c>
      <c r="F9776" s="21" t="s">
        <v>15060</v>
      </c>
    </row>
    <row r="9777" spans="1:6" ht="32" customHeight="1">
      <c r="A9777" s="19" t="s">
        <v>63607</v>
      </c>
      <c r="B9777" s="20" t="s">
        <v>63608</v>
      </c>
      <c r="C9777" s="21" t="s">
        <v>63609</v>
      </c>
      <c r="D9777" s="21" t="s">
        <v>63610</v>
      </c>
      <c r="E9777" s="21" t="s">
        <v>63611</v>
      </c>
      <c r="F9777" s="21" t="s">
        <v>15060</v>
      </c>
    </row>
    <row r="9778" spans="1:6" ht="32" customHeight="1">
      <c r="A9778" s="19" t="s">
        <v>63612</v>
      </c>
      <c r="B9778" s="20" t="s">
        <v>63613</v>
      </c>
      <c r="C9778" s="21" t="s">
        <v>63614</v>
      </c>
      <c r="D9778" s="21" t="s">
        <v>63615</v>
      </c>
      <c r="E9778" s="21" t="s">
        <v>63616</v>
      </c>
      <c r="F9778" s="21" t="s">
        <v>15060</v>
      </c>
    </row>
    <row r="9779" spans="1:6" ht="32" customHeight="1">
      <c r="A9779" s="19" t="s">
        <v>63617</v>
      </c>
      <c r="B9779" s="20" t="s">
        <v>63618</v>
      </c>
      <c r="C9779" s="21" t="s">
        <v>63619</v>
      </c>
      <c r="D9779" s="21" t="s">
        <v>63620</v>
      </c>
      <c r="E9779" s="21" t="s">
        <v>63621</v>
      </c>
      <c r="F9779" s="21" t="s">
        <v>15060</v>
      </c>
    </row>
    <row r="9780" spans="1:6" ht="32" customHeight="1">
      <c r="A9780" s="19" t="s">
        <v>63622</v>
      </c>
      <c r="B9780" s="20" t="s">
        <v>63623</v>
      </c>
      <c r="C9780" s="21" t="s">
        <v>63624</v>
      </c>
      <c r="D9780" s="21" t="s">
        <v>63625</v>
      </c>
      <c r="E9780" s="21" t="s">
        <v>63626</v>
      </c>
      <c r="F9780" s="21" t="s">
        <v>15060</v>
      </c>
    </row>
    <row r="9781" spans="1:6" ht="32" customHeight="1">
      <c r="A9781" s="19" t="s">
        <v>63627</v>
      </c>
      <c r="B9781" s="20" t="s">
        <v>63628</v>
      </c>
      <c r="C9781" s="21" t="s">
        <v>63629</v>
      </c>
      <c r="D9781" s="21" t="s">
        <v>63630</v>
      </c>
      <c r="E9781" s="21" t="s">
        <v>63631</v>
      </c>
      <c r="F9781" s="21" t="s">
        <v>15060</v>
      </c>
    </row>
    <row r="9782" spans="1:6" ht="32" customHeight="1">
      <c r="A9782" s="19" t="s">
        <v>63632</v>
      </c>
      <c r="B9782" s="20" t="s">
        <v>63633</v>
      </c>
      <c r="C9782" s="21" t="s">
        <v>63634</v>
      </c>
      <c r="D9782" s="21" t="s">
        <v>63635</v>
      </c>
      <c r="E9782" s="21" t="s">
        <v>63636</v>
      </c>
      <c r="F9782" s="21" t="s">
        <v>15060</v>
      </c>
    </row>
    <row r="9783" spans="1:6" ht="32" customHeight="1">
      <c r="A9783" s="19" t="s">
        <v>63637</v>
      </c>
      <c r="B9783" s="20" t="s">
        <v>63638</v>
      </c>
      <c r="C9783" s="21" t="s">
        <v>63639</v>
      </c>
      <c r="D9783" s="21" t="s">
        <v>63640</v>
      </c>
      <c r="E9783" s="21" t="s">
        <v>63641</v>
      </c>
      <c r="F9783" s="21" t="s">
        <v>15060</v>
      </c>
    </row>
    <row r="9784" spans="1:6" ht="32" customHeight="1">
      <c r="A9784" s="19" t="s">
        <v>63642</v>
      </c>
      <c r="B9784" s="20" t="s">
        <v>63643</v>
      </c>
      <c r="C9784" s="21" t="s">
        <v>63644</v>
      </c>
      <c r="D9784" s="21" t="s">
        <v>63645</v>
      </c>
      <c r="E9784" s="21" t="s">
        <v>63646</v>
      </c>
      <c r="F9784" s="21" t="s">
        <v>15060</v>
      </c>
    </row>
    <row r="9785" spans="1:6" ht="32" customHeight="1">
      <c r="A9785" s="19" t="s">
        <v>63647</v>
      </c>
      <c r="B9785" s="20" t="s">
        <v>63648</v>
      </c>
      <c r="C9785" s="21" t="s">
        <v>63649</v>
      </c>
      <c r="D9785" s="21" t="s">
        <v>63650</v>
      </c>
      <c r="E9785" s="21" t="s">
        <v>63651</v>
      </c>
      <c r="F9785" s="21" t="s">
        <v>15060</v>
      </c>
    </row>
    <row r="9786" spans="1:6" ht="32" customHeight="1">
      <c r="A9786" s="19" t="s">
        <v>63652</v>
      </c>
      <c r="B9786" s="20" t="s">
        <v>63653</v>
      </c>
      <c r="C9786" s="21" t="s">
        <v>63654</v>
      </c>
      <c r="D9786" s="21" t="s">
        <v>63655</v>
      </c>
      <c r="E9786" s="21" t="s">
        <v>63656</v>
      </c>
      <c r="F9786" s="21" t="s">
        <v>15060</v>
      </c>
    </row>
    <row r="9787" spans="1:6" ht="32" customHeight="1">
      <c r="A9787" s="19" t="s">
        <v>63657</v>
      </c>
      <c r="B9787" s="20" t="s">
        <v>63658</v>
      </c>
      <c r="C9787" s="21" t="s">
        <v>63659</v>
      </c>
      <c r="D9787" s="21" t="s">
        <v>63660</v>
      </c>
      <c r="E9787" s="21" t="s">
        <v>63661</v>
      </c>
      <c r="F9787" s="21" t="s">
        <v>15060</v>
      </c>
    </row>
    <row r="9788" spans="1:6" ht="32" customHeight="1">
      <c r="A9788" s="19" t="s">
        <v>63662</v>
      </c>
      <c r="B9788" s="20" t="s">
        <v>63663</v>
      </c>
      <c r="C9788" s="21" t="s">
        <v>63664</v>
      </c>
      <c r="D9788" s="21" t="s">
        <v>63665</v>
      </c>
      <c r="E9788" s="21" t="s">
        <v>63666</v>
      </c>
      <c r="F9788" s="21" t="s">
        <v>15060</v>
      </c>
    </row>
    <row r="9789" spans="1:6" ht="32" customHeight="1">
      <c r="A9789" s="19" t="s">
        <v>63667</v>
      </c>
      <c r="B9789" s="20" t="s">
        <v>63668</v>
      </c>
      <c r="C9789" s="21" t="s">
        <v>63669</v>
      </c>
      <c r="D9789" s="21" t="s">
        <v>63670</v>
      </c>
      <c r="E9789" s="21" t="s">
        <v>63671</v>
      </c>
      <c r="F9789" s="21" t="s">
        <v>15060</v>
      </c>
    </row>
    <row r="9790" spans="1:6" ht="32" customHeight="1">
      <c r="A9790" s="19" t="s">
        <v>63672</v>
      </c>
      <c r="B9790" s="20" t="s">
        <v>63673</v>
      </c>
      <c r="C9790" s="21" t="s">
        <v>63674</v>
      </c>
      <c r="D9790" s="21" t="s">
        <v>63675</v>
      </c>
      <c r="E9790" s="21" t="s">
        <v>63676</v>
      </c>
      <c r="F9790" s="21" t="s">
        <v>15060</v>
      </c>
    </row>
    <row r="9791" spans="1:6" ht="32" customHeight="1">
      <c r="A9791" s="19" t="s">
        <v>63677</v>
      </c>
      <c r="B9791" s="20" t="s">
        <v>63678</v>
      </c>
      <c r="C9791" s="21" t="s">
        <v>63679</v>
      </c>
      <c r="D9791" s="21" t="s">
        <v>63680</v>
      </c>
      <c r="E9791" s="21" t="s">
        <v>63681</v>
      </c>
      <c r="F9791" s="21" t="s">
        <v>15060</v>
      </c>
    </row>
    <row r="9792" spans="1:6" ht="32" customHeight="1">
      <c r="A9792" s="19" t="s">
        <v>63682</v>
      </c>
      <c r="B9792" s="20" t="s">
        <v>63683</v>
      </c>
      <c r="C9792" s="21" t="s">
        <v>63684</v>
      </c>
      <c r="D9792" s="21" t="s">
        <v>63685</v>
      </c>
      <c r="E9792" s="21" t="s">
        <v>63686</v>
      </c>
      <c r="F9792" s="21" t="s">
        <v>15060</v>
      </c>
    </row>
    <row r="9793" spans="1:6" ht="32" customHeight="1">
      <c r="A9793" s="19" t="s">
        <v>63687</v>
      </c>
      <c r="B9793" s="20" t="s">
        <v>63688</v>
      </c>
      <c r="C9793" s="21" t="s">
        <v>63689</v>
      </c>
      <c r="D9793" s="21" t="s">
        <v>63690</v>
      </c>
      <c r="E9793" s="21" t="s">
        <v>63691</v>
      </c>
      <c r="F9793" s="21" t="s">
        <v>15060</v>
      </c>
    </row>
    <row r="9794" spans="1:6" ht="32" customHeight="1">
      <c r="A9794" s="19" t="s">
        <v>63692</v>
      </c>
      <c r="B9794" s="20" t="s">
        <v>63693</v>
      </c>
      <c r="C9794" s="21" t="s">
        <v>63694</v>
      </c>
      <c r="D9794" s="21" t="s">
        <v>63695</v>
      </c>
      <c r="E9794" s="21" t="s">
        <v>63696</v>
      </c>
      <c r="F9794" s="21" t="s">
        <v>15060</v>
      </c>
    </row>
    <row r="9795" spans="1:6" ht="32" customHeight="1">
      <c r="A9795" s="19" t="s">
        <v>63697</v>
      </c>
      <c r="B9795" s="20" t="s">
        <v>63698</v>
      </c>
      <c r="C9795" s="21" t="s">
        <v>63699</v>
      </c>
      <c r="D9795" s="21" t="s">
        <v>63700</v>
      </c>
      <c r="E9795" s="21" t="s">
        <v>63701</v>
      </c>
      <c r="F9795" s="21" t="s">
        <v>15060</v>
      </c>
    </row>
    <row r="9796" spans="1:6" ht="32" customHeight="1">
      <c r="A9796" s="19" t="s">
        <v>63702</v>
      </c>
      <c r="B9796" s="20" t="s">
        <v>63703</v>
      </c>
      <c r="C9796" s="21" t="s">
        <v>63704</v>
      </c>
      <c r="D9796" s="21" t="s">
        <v>63705</v>
      </c>
      <c r="E9796" s="21" t="s">
        <v>63706</v>
      </c>
      <c r="F9796" s="21" t="s">
        <v>15060</v>
      </c>
    </row>
    <row r="9797" spans="1:6" ht="32" customHeight="1">
      <c r="A9797" s="19" t="s">
        <v>63707</v>
      </c>
      <c r="B9797" s="20" t="s">
        <v>63708</v>
      </c>
      <c r="C9797" s="21" t="s">
        <v>63709</v>
      </c>
      <c r="D9797" s="21" t="s">
        <v>63710</v>
      </c>
      <c r="E9797" s="21" t="s">
        <v>63711</v>
      </c>
      <c r="F9797" s="21" t="s">
        <v>15060</v>
      </c>
    </row>
    <row r="9798" spans="1:6" ht="32" customHeight="1">
      <c r="A9798" s="19" t="s">
        <v>63712</v>
      </c>
      <c r="B9798" s="20" t="s">
        <v>63713</v>
      </c>
      <c r="C9798" s="21" t="s">
        <v>63714</v>
      </c>
      <c r="D9798" s="21" t="s">
        <v>63715</v>
      </c>
      <c r="E9798" s="21" t="s">
        <v>63716</v>
      </c>
      <c r="F9798" s="21" t="s">
        <v>15060</v>
      </c>
    </row>
    <row r="9799" spans="1:6" ht="32" customHeight="1">
      <c r="A9799" s="19" t="s">
        <v>63717</v>
      </c>
      <c r="B9799" s="20" t="s">
        <v>63718</v>
      </c>
      <c r="C9799" s="21" t="s">
        <v>63719</v>
      </c>
      <c r="D9799" s="21" t="s">
        <v>63720</v>
      </c>
      <c r="E9799" s="21" t="s">
        <v>63721</v>
      </c>
      <c r="F9799" s="21" t="s">
        <v>15060</v>
      </c>
    </row>
    <row r="9800" spans="1:6" ht="32" customHeight="1">
      <c r="A9800" s="19" t="s">
        <v>63722</v>
      </c>
      <c r="B9800" s="20" t="s">
        <v>63723</v>
      </c>
      <c r="C9800" s="21" t="s">
        <v>63724</v>
      </c>
      <c r="D9800" s="21" t="s">
        <v>63725</v>
      </c>
      <c r="E9800" s="21" t="s">
        <v>63726</v>
      </c>
      <c r="F9800" s="21" t="s">
        <v>15060</v>
      </c>
    </row>
    <row r="9801" spans="1:6" ht="32" customHeight="1">
      <c r="A9801" s="19" t="s">
        <v>63727</v>
      </c>
      <c r="B9801" s="20" t="s">
        <v>63728</v>
      </c>
      <c r="C9801" s="21" t="s">
        <v>63729</v>
      </c>
      <c r="D9801" s="21" t="s">
        <v>63730</v>
      </c>
      <c r="E9801" s="22">
        <v>100</v>
      </c>
      <c r="F9801" s="21" t="s">
        <v>15060</v>
      </c>
    </row>
    <row r="9802" spans="1:6" ht="32" customHeight="1">
      <c r="A9802" s="19" t="s">
        <v>63731</v>
      </c>
      <c r="B9802" s="20" t="s">
        <v>63732</v>
      </c>
      <c r="C9802" s="21" t="s">
        <v>63733</v>
      </c>
      <c r="D9802" s="21" t="s">
        <v>63734</v>
      </c>
      <c r="E9802" s="21" t="s">
        <v>63735</v>
      </c>
      <c r="F9802" s="21" t="s">
        <v>15060</v>
      </c>
    </row>
    <row r="9803" spans="1:6" ht="32" customHeight="1">
      <c r="A9803" s="19" t="s">
        <v>63736</v>
      </c>
      <c r="B9803" s="20" t="s">
        <v>63737</v>
      </c>
      <c r="C9803" s="21" t="s">
        <v>63738</v>
      </c>
      <c r="D9803" s="21" t="s">
        <v>63739</v>
      </c>
      <c r="E9803" s="21" t="s">
        <v>63740</v>
      </c>
      <c r="F9803" s="21" t="s">
        <v>15060</v>
      </c>
    </row>
    <row r="9804" spans="1:6" ht="32" customHeight="1">
      <c r="A9804" s="19" t="s">
        <v>63741</v>
      </c>
      <c r="B9804" s="20" t="s">
        <v>63742</v>
      </c>
      <c r="C9804" s="21" t="s">
        <v>63743</v>
      </c>
      <c r="D9804" s="21" t="s">
        <v>63744</v>
      </c>
      <c r="E9804" s="21" t="s">
        <v>63745</v>
      </c>
      <c r="F9804" s="21" t="s">
        <v>15060</v>
      </c>
    </row>
    <row r="9805" spans="1:6" ht="32" customHeight="1">
      <c r="A9805" s="19" t="s">
        <v>63746</v>
      </c>
      <c r="B9805" s="20" t="s">
        <v>63747</v>
      </c>
      <c r="C9805" s="21" t="s">
        <v>63748</v>
      </c>
      <c r="D9805" s="21" t="s">
        <v>63749</v>
      </c>
      <c r="E9805" s="21" t="s">
        <v>63750</v>
      </c>
      <c r="F9805" s="21" t="s">
        <v>15060</v>
      </c>
    </row>
    <row r="9806" spans="1:6" ht="32" customHeight="1">
      <c r="A9806" s="19" t="s">
        <v>63751</v>
      </c>
      <c r="B9806" s="20" t="s">
        <v>63752</v>
      </c>
      <c r="C9806" s="21" t="s">
        <v>63753</v>
      </c>
      <c r="D9806" s="21" t="s">
        <v>63754</v>
      </c>
      <c r="E9806" s="21" t="s">
        <v>63755</v>
      </c>
      <c r="F9806" s="21" t="s">
        <v>15060</v>
      </c>
    </row>
    <row r="9807" spans="1:6" ht="32" customHeight="1">
      <c r="A9807" s="19" t="s">
        <v>63756</v>
      </c>
      <c r="B9807" s="20" t="s">
        <v>63757</v>
      </c>
      <c r="C9807" s="21" t="s">
        <v>63758</v>
      </c>
      <c r="D9807" s="21" t="s">
        <v>63759</v>
      </c>
      <c r="E9807" s="21" t="s">
        <v>63760</v>
      </c>
      <c r="F9807" s="21" t="s">
        <v>15060</v>
      </c>
    </row>
    <row r="9808" spans="1:6" ht="32" customHeight="1">
      <c r="A9808" s="19" t="s">
        <v>63761</v>
      </c>
      <c r="B9808" s="20" t="s">
        <v>63762</v>
      </c>
      <c r="C9808" s="21" t="s">
        <v>63763</v>
      </c>
      <c r="D9808" s="21" t="s">
        <v>63764</v>
      </c>
      <c r="E9808" s="21" t="s">
        <v>63765</v>
      </c>
      <c r="F9808" s="21" t="s">
        <v>15060</v>
      </c>
    </row>
    <row r="9809" spans="1:6" ht="32" customHeight="1">
      <c r="A9809" s="19" t="s">
        <v>63766</v>
      </c>
      <c r="B9809" s="20" t="s">
        <v>63767</v>
      </c>
      <c r="C9809" s="21" t="s">
        <v>63768</v>
      </c>
      <c r="D9809" s="21" t="s">
        <v>63769</v>
      </c>
      <c r="E9809" s="21" t="s">
        <v>63770</v>
      </c>
      <c r="F9809" s="21" t="s">
        <v>15060</v>
      </c>
    </row>
    <row r="9810" spans="1:6" ht="32" customHeight="1">
      <c r="A9810" s="19" t="s">
        <v>63771</v>
      </c>
      <c r="B9810" s="20" t="s">
        <v>63772</v>
      </c>
      <c r="C9810" s="21" t="s">
        <v>63773</v>
      </c>
      <c r="D9810" s="21" t="s">
        <v>63774</v>
      </c>
      <c r="E9810" s="21" t="s">
        <v>63775</v>
      </c>
      <c r="F9810" s="21" t="s">
        <v>15060</v>
      </c>
    </row>
    <row r="9811" spans="1:6" ht="32" customHeight="1">
      <c r="A9811" s="19" t="s">
        <v>63776</v>
      </c>
      <c r="B9811" s="20" t="s">
        <v>63777</v>
      </c>
      <c r="C9811" s="21" t="s">
        <v>63778</v>
      </c>
      <c r="D9811" s="21" t="s">
        <v>63779</v>
      </c>
      <c r="E9811" s="21" t="s">
        <v>63780</v>
      </c>
      <c r="F9811" s="21" t="s">
        <v>15060</v>
      </c>
    </row>
    <row r="9812" spans="1:6" ht="32" customHeight="1">
      <c r="A9812" s="19" t="s">
        <v>63781</v>
      </c>
      <c r="B9812" s="20" t="s">
        <v>63782</v>
      </c>
      <c r="C9812" s="21" t="s">
        <v>63783</v>
      </c>
      <c r="D9812" s="21" t="s">
        <v>63784</v>
      </c>
      <c r="E9812" s="22">
        <v>100</v>
      </c>
      <c r="F9812" s="21" t="s">
        <v>15060</v>
      </c>
    </row>
    <row r="9813" spans="1:6" ht="32" customHeight="1">
      <c r="A9813" s="19" t="s">
        <v>63785</v>
      </c>
      <c r="B9813" s="20" t="s">
        <v>63786</v>
      </c>
      <c r="C9813" s="21" t="s">
        <v>63787</v>
      </c>
      <c r="D9813" s="21" t="s">
        <v>63788</v>
      </c>
      <c r="E9813" s="21" t="s">
        <v>63789</v>
      </c>
      <c r="F9813" s="21" t="s">
        <v>15060</v>
      </c>
    </row>
    <row r="9814" spans="1:6" ht="32" customHeight="1">
      <c r="A9814" s="19" t="s">
        <v>63790</v>
      </c>
      <c r="B9814" s="20" t="s">
        <v>63791</v>
      </c>
      <c r="C9814" s="21" t="s">
        <v>63792</v>
      </c>
      <c r="D9814" s="21" t="s">
        <v>63793</v>
      </c>
      <c r="E9814" s="21" t="s">
        <v>63794</v>
      </c>
      <c r="F9814" s="21" t="s">
        <v>15060</v>
      </c>
    </row>
    <row r="9815" spans="1:6" ht="32" customHeight="1">
      <c r="A9815" s="19" t="s">
        <v>63795</v>
      </c>
      <c r="B9815" s="20" t="s">
        <v>63796</v>
      </c>
      <c r="C9815" s="21" t="s">
        <v>63797</v>
      </c>
      <c r="D9815" s="21" t="s">
        <v>63798</v>
      </c>
      <c r="E9815" s="21" t="s">
        <v>63799</v>
      </c>
      <c r="F9815" s="21" t="s">
        <v>15060</v>
      </c>
    </row>
    <row r="9816" spans="1:6" ht="32" customHeight="1">
      <c r="A9816" s="19" t="s">
        <v>63800</v>
      </c>
      <c r="B9816" s="20" t="s">
        <v>63801</v>
      </c>
      <c r="C9816" s="21" t="s">
        <v>63802</v>
      </c>
      <c r="D9816" s="21" t="s">
        <v>63803</v>
      </c>
      <c r="E9816" s="21" t="s">
        <v>63804</v>
      </c>
      <c r="F9816" s="21" t="s">
        <v>15060</v>
      </c>
    </row>
    <row r="9817" spans="1:6" ht="32" customHeight="1">
      <c r="A9817" s="19" t="s">
        <v>63805</v>
      </c>
      <c r="B9817" s="20" t="s">
        <v>63806</v>
      </c>
      <c r="C9817" s="21" t="s">
        <v>63807</v>
      </c>
      <c r="D9817" s="21" t="s">
        <v>63808</v>
      </c>
      <c r="E9817" s="21" t="s">
        <v>63809</v>
      </c>
      <c r="F9817" s="21" t="s">
        <v>15060</v>
      </c>
    </row>
    <row r="9818" spans="1:6" ht="32" customHeight="1">
      <c r="A9818" s="19" t="s">
        <v>63810</v>
      </c>
      <c r="B9818" s="20" t="s">
        <v>63811</v>
      </c>
      <c r="C9818" s="21" t="s">
        <v>63812</v>
      </c>
      <c r="D9818" s="21" t="s">
        <v>63813</v>
      </c>
      <c r="E9818" s="21" t="s">
        <v>63814</v>
      </c>
      <c r="F9818" s="21" t="s">
        <v>15060</v>
      </c>
    </row>
    <row r="9819" spans="1:6" ht="32" customHeight="1">
      <c r="A9819" s="19" t="s">
        <v>63815</v>
      </c>
      <c r="B9819" s="20" t="s">
        <v>63816</v>
      </c>
      <c r="C9819" s="21" t="s">
        <v>63817</v>
      </c>
      <c r="D9819" s="21" t="s">
        <v>63818</v>
      </c>
      <c r="E9819" s="21" t="s">
        <v>63819</v>
      </c>
      <c r="F9819" s="21" t="s">
        <v>15060</v>
      </c>
    </row>
    <row r="9820" spans="1:6" ht="32" customHeight="1">
      <c r="A9820" s="19" t="s">
        <v>63820</v>
      </c>
      <c r="B9820" s="20" t="s">
        <v>63821</v>
      </c>
      <c r="C9820" s="21" t="s">
        <v>63822</v>
      </c>
      <c r="D9820" s="21" t="s">
        <v>63823</v>
      </c>
      <c r="E9820" s="21" t="s">
        <v>63824</v>
      </c>
      <c r="F9820" s="21" t="s">
        <v>15060</v>
      </c>
    </row>
    <row r="9821" spans="1:6" ht="32" customHeight="1">
      <c r="A9821" s="19" t="s">
        <v>63825</v>
      </c>
      <c r="B9821" s="20" t="s">
        <v>63826</v>
      </c>
      <c r="C9821" s="21" t="s">
        <v>63827</v>
      </c>
      <c r="D9821" s="21" t="s">
        <v>63828</v>
      </c>
      <c r="E9821" s="21" t="s">
        <v>63829</v>
      </c>
      <c r="F9821" s="21" t="s">
        <v>15060</v>
      </c>
    </row>
    <row r="9822" spans="1:6" ht="32" customHeight="1">
      <c r="A9822" s="19" t="s">
        <v>63830</v>
      </c>
      <c r="B9822" s="20" t="s">
        <v>63831</v>
      </c>
      <c r="C9822" s="21" t="s">
        <v>63832</v>
      </c>
      <c r="D9822" s="21" t="s">
        <v>63833</v>
      </c>
      <c r="E9822" s="21" t="s">
        <v>63834</v>
      </c>
      <c r="F9822" s="21" t="s">
        <v>15060</v>
      </c>
    </row>
    <row r="9823" spans="1:6" ht="32" customHeight="1">
      <c r="A9823" s="19" t="s">
        <v>63835</v>
      </c>
      <c r="B9823" s="20" t="s">
        <v>63836</v>
      </c>
      <c r="C9823" s="21" t="s">
        <v>63837</v>
      </c>
      <c r="D9823" s="21" t="s">
        <v>63838</v>
      </c>
      <c r="E9823" s="21" t="s">
        <v>63839</v>
      </c>
      <c r="F9823" s="21" t="s">
        <v>15060</v>
      </c>
    </row>
    <row r="9824" spans="1:6" ht="32" customHeight="1">
      <c r="A9824" s="19" t="s">
        <v>63840</v>
      </c>
      <c r="B9824" s="20" t="s">
        <v>63841</v>
      </c>
      <c r="C9824" s="21" t="s">
        <v>63842</v>
      </c>
      <c r="D9824" s="21" t="s">
        <v>63843</v>
      </c>
      <c r="E9824" s="21" t="s">
        <v>63844</v>
      </c>
      <c r="F9824" s="21" t="s">
        <v>15060</v>
      </c>
    </row>
    <row r="9825" spans="1:6" ht="32" customHeight="1">
      <c r="A9825" s="19" t="s">
        <v>63845</v>
      </c>
      <c r="B9825" s="20" t="s">
        <v>63846</v>
      </c>
      <c r="C9825" s="21" t="s">
        <v>63847</v>
      </c>
      <c r="D9825" s="21" t="s">
        <v>63848</v>
      </c>
      <c r="E9825" s="21" t="s">
        <v>63849</v>
      </c>
      <c r="F9825" s="21" t="s">
        <v>15060</v>
      </c>
    </row>
    <row r="9826" spans="1:6" ht="32" customHeight="1">
      <c r="A9826" s="19" t="s">
        <v>63850</v>
      </c>
      <c r="B9826" s="20" t="s">
        <v>63851</v>
      </c>
      <c r="C9826" s="21" t="s">
        <v>63852</v>
      </c>
      <c r="D9826" s="21" t="s">
        <v>63853</v>
      </c>
      <c r="E9826" s="21" t="s">
        <v>63854</v>
      </c>
      <c r="F9826" s="21" t="s">
        <v>15060</v>
      </c>
    </row>
    <row r="9827" spans="1:6" ht="32" customHeight="1">
      <c r="A9827" s="19" t="s">
        <v>63855</v>
      </c>
      <c r="B9827" s="20" t="s">
        <v>63856</v>
      </c>
      <c r="C9827" s="21" t="s">
        <v>63857</v>
      </c>
      <c r="D9827" s="21" t="s">
        <v>63858</v>
      </c>
      <c r="E9827" s="21" t="s">
        <v>63859</v>
      </c>
      <c r="F9827" s="21" t="s">
        <v>15060</v>
      </c>
    </row>
    <row r="9828" spans="1:6" ht="32" customHeight="1">
      <c r="A9828" s="19" t="s">
        <v>63860</v>
      </c>
      <c r="B9828" s="20" t="s">
        <v>63861</v>
      </c>
      <c r="C9828" s="21" t="s">
        <v>63862</v>
      </c>
      <c r="D9828" s="21" t="s">
        <v>63863</v>
      </c>
      <c r="E9828" s="21" t="s">
        <v>63864</v>
      </c>
      <c r="F9828" s="21" t="s">
        <v>15060</v>
      </c>
    </row>
    <row r="9829" spans="1:6" ht="32" customHeight="1">
      <c r="A9829" s="19" t="s">
        <v>63865</v>
      </c>
      <c r="B9829" s="20" t="s">
        <v>63866</v>
      </c>
      <c r="C9829" s="21" t="s">
        <v>63867</v>
      </c>
      <c r="D9829" s="21" t="s">
        <v>63868</v>
      </c>
      <c r="E9829" s="21" t="s">
        <v>63869</v>
      </c>
      <c r="F9829" s="21" t="s">
        <v>15060</v>
      </c>
    </row>
    <row r="9830" spans="1:6" ht="32" customHeight="1">
      <c r="A9830" s="19" t="s">
        <v>63870</v>
      </c>
      <c r="B9830" s="20" t="s">
        <v>63871</v>
      </c>
      <c r="C9830" s="21" t="s">
        <v>63872</v>
      </c>
      <c r="D9830" s="21" t="s">
        <v>63873</v>
      </c>
      <c r="E9830" s="21" t="s">
        <v>63874</v>
      </c>
      <c r="F9830" s="21" t="s">
        <v>15060</v>
      </c>
    </row>
    <row r="9831" spans="1:6" ht="32" customHeight="1">
      <c r="A9831" s="19" t="s">
        <v>63875</v>
      </c>
      <c r="B9831" s="20" t="s">
        <v>63876</v>
      </c>
      <c r="C9831" s="21" t="s">
        <v>63877</v>
      </c>
      <c r="D9831" s="21" t="s">
        <v>63878</v>
      </c>
      <c r="E9831" s="21" t="s">
        <v>63879</v>
      </c>
      <c r="F9831" s="21" t="s">
        <v>15060</v>
      </c>
    </row>
    <row r="9832" spans="1:6" ht="32" customHeight="1">
      <c r="A9832" s="19" t="s">
        <v>63880</v>
      </c>
      <c r="B9832" s="20" t="s">
        <v>63881</v>
      </c>
      <c r="C9832" s="21" t="s">
        <v>63882</v>
      </c>
      <c r="D9832" s="21" t="s">
        <v>63883</v>
      </c>
      <c r="E9832" s="22">
        <v>100</v>
      </c>
      <c r="F9832" s="21" t="s">
        <v>15060</v>
      </c>
    </row>
    <row r="9833" spans="1:6" ht="32" customHeight="1">
      <c r="A9833" s="19" t="s">
        <v>63884</v>
      </c>
      <c r="B9833" s="20" t="s">
        <v>63885</v>
      </c>
      <c r="C9833" s="21" t="s">
        <v>63886</v>
      </c>
      <c r="D9833" s="21" t="s">
        <v>63887</v>
      </c>
      <c r="E9833" s="21" t="s">
        <v>63888</v>
      </c>
      <c r="F9833" s="21" t="s">
        <v>15060</v>
      </c>
    </row>
    <row r="9834" spans="1:6" ht="32" customHeight="1">
      <c r="A9834" s="19" t="s">
        <v>63889</v>
      </c>
      <c r="B9834" s="20" t="s">
        <v>63890</v>
      </c>
      <c r="C9834" s="21" t="s">
        <v>63891</v>
      </c>
      <c r="D9834" s="21" t="s">
        <v>63892</v>
      </c>
      <c r="E9834" s="21" t="s">
        <v>63893</v>
      </c>
      <c r="F9834" s="21" t="s">
        <v>15060</v>
      </c>
    </row>
    <row r="9835" spans="1:6" ht="32" customHeight="1">
      <c r="A9835" s="19" t="s">
        <v>63894</v>
      </c>
      <c r="B9835" s="20" t="s">
        <v>63895</v>
      </c>
      <c r="C9835" s="21" t="s">
        <v>63896</v>
      </c>
      <c r="D9835" s="21" t="s">
        <v>63897</v>
      </c>
      <c r="E9835" s="21" t="s">
        <v>63898</v>
      </c>
      <c r="F9835" s="21" t="s">
        <v>15060</v>
      </c>
    </row>
    <row r="9836" spans="1:6" ht="32" customHeight="1">
      <c r="A9836" s="19" t="s">
        <v>63899</v>
      </c>
      <c r="B9836" s="20" t="s">
        <v>63900</v>
      </c>
      <c r="C9836" s="21" t="s">
        <v>63901</v>
      </c>
      <c r="D9836" s="21" t="s">
        <v>63902</v>
      </c>
      <c r="E9836" s="21" t="s">
        <v>63903</v>
      </c>
      <c r="F9836" s="21" t="s">
        <v>15060</v>
      </c>
    </row>
    <row r="9837" spans="1:6" ht="32" customHeight="1">
      <c r="A9837" s="19" t="s">
        <v>63904</v>
      </c>
      <c r="B9837" s="20" t="s">
        <v>63905</v>
      </c>
      <c r="C9837" s="21" t="s">
        <v>63906</v>
      </c>
      <c r="D9837" s="21" t="s">
        <v>63907</v>
      </c>
      <c r="E9837" s="21" t="s">
        <v>63908</v>
      </c>
      <c r="F9837" s="21" t="s">
        <v>15060</v>
      </c>
    </row>
    <row r="9838" spans="1:6" ht="32" customHeight="1">
      <c r="A9838" s="19" t="s">
        <v>63909</v>
      </c>
      <c r="B9838" s="20" t="s">
        <v>63910</v>
      </c>
      <c r="C9838" s="21" t="s">
        <v>63911</v>
      </c>
      <c r="D9838" s="21" t="s">
        <v>63912</v>
      </c>
      <c r="E9838" s="21" t="s">
        <v>63913</v>
      </c>
      <c r="F9838" s="21" t="s">
        <v>15060</v>
      </c>
    </row>
    <row r="9839" spans="1:6" ht="32" customHeight="1">
      <c r="A9839" s="19" t="s">
        <v>63914</v>
      </c>
      <c r="B9839" s="20" t="s">
        <v>63915</v>
      </c>
      <c r="C9839" s="21" t="s">
        <v>63916</v>
      </c>
      <c r="D9839" s="21" t="s">
        <v>63917</v>
      </c>
      <c r="E9839" s="21" t="s">
        <v>63918</v>
      </c>
      <c r="F9839" s="21" t="s">
        <v>15060</v>
      </c>
    </row>
    <row r="9840" spans="1:6" ht="32" customHeight="1">
      <c r="A9840" s="19" t="s">
        <v>63919</v>
      </c>
      <c r="B9840" s="20" t="s">
        <v>63920</v>
      </c>
      <c r="C9840" s="21" t="s">
        <v>63921</v>
      </c>
      <c r="D9840" s="21" t="s">
        <v>63922</v>
      </c>
      <c r="E9840" s="21" t="s">
        <v>63923</v>
      </c>
      <c r="F9840" s="21" t="s">
        <v>15060</v>
      </c>
    </row>
    <row r="9841" spans="1:6" ht="32" customHeight="1">
      <c r="A9841" s="19" t="s">
        <v>63924</v>
      </c>
      <c r="B9841" s="20" t="s">
        <v>63925</v>
      </c>
      <c r="C9841" s="21" t="s">
        <v>63926</v>
      </c>
      <c r="D9841" s="21" t="s">
        <v>63927</v>
      </c>
      <c r="E9841" s="21" t="s">
        <v>63928</v>
      </c>
      <c r="F9841" s="21" t="s">
        <v>15060</v>
      </c>
    </row>
    <row r="9842" spans="1:6" ht="32" customHeight="1">
      <c r="A9842" s="19" t="s">
        <v>63929</v>
      </c>
      <c r="B9842" s="20" t="s">
        <v>63930</v>
      </c>
      <c r="C9842" s="21" t="s">
        <v>63931</v>
      </c>
      <c r="D9842" s="21" t="s">
        <v>63932</v>
      </c>
      <c r="E9842" s="21" t="s">
        <v>63933</v>
      </c>
      <c r="F9842" s="21" t="s">
        <v>15060</v>
      </c>
    </row>
    <row r="9843" spans="1:6" ht="32" customHeight="1">
      <c r="A9843" s="19" t="s">
        <v>63934</v>
      </c>
      <c r="B9843" s="20" t="s">
        <v>63935</v>
      </c>
      <c r="C9843" s="21" t="s">
        <v>63936</v>
      </c>
      <c r="D9843" s="21" t="s">
        <v>63937</v>
      </c>
      <c r="E9843" s="21" t="s">
        <v>63938</v>
      </c>
      <c r="F9843" s="21" t="s">
        <v>15060</v>
      </c>
    </row>
    <row r="9844" spans="1:6" ht="32" customHeight="1">
      <c r="A9844" s="19" t="s">
        <v>63939</v>
      </c>
      <c r="B9844" s="20" t="s">
        <v>63940</v>
      </c>
      <c r="C9844" s="21" t="s">
        <v>63941</v>
      </c>
      <c r="D9844" s="21" t="s">
        <v>63942</v>
      </c>
      <c r="E9844" s="21" t="s">
        <v>63943</v>
      </c>
      <c r="F9844" s="21" t="s">
        <v>15060</v>
      </c>
    </row>
    <row r="9845" spans="1:6" ht="32" customHeight="1">
      <c r="A9845" s="19" t="s">
        <v>63944</v>
      </c>
      <c r="B9845" s="20" t="s">
        <v>63945</v>
      </c>
      <c r="C9845" s="21" t="s">
        <v>63946</v>
      </c>
      <c r="D9845" s="21" t="s">
        <v>63947</v>
      </c>
      <c r="E9845" s="21" t="s">
        <v>63948</v>
      </c>
      <c r="F9845" s="21" t="s">
        <v>15060</v>
      </c>
    </row>
    <row r="9846" spans="1:6" ht="32" customHeight="1">
      <c r="A9846" s="19" t="s">
        <v>63949</v>
      </c>
      <c r="B9846" s="20" t="s">
        <v>63950</v>
      </c>
      <c r="C9846" s="21" t="s">
        <v>63951</v>
      </c>
      <c r="D9846" s="21" t="s">
        <v>63952</v>
      </c>
      <c r="E9846" s="21" t="s">
        <v>63953</v>
      </c>
      <c r="F9846" s="21" t="s">
        <v>15060</v>
      </c>
    </row>
    <row r="9847" spans="1:6" ht="32" customHeight="1">
      <c r="A9847" s="19" t="s">
        <v>63954</v>
      </c>
      <c r="B9847" s="20" t="s">
        <v>63955</v>
      </c>
      <c r="C9847" s="21" t="s">
        <v>63956</v>
      </c>
      <c r="D9847" s="21" t="s">
        <v>63957</v>
      </c>
      <c r="E9847" s="21" t="s">
        <v>63958</v>
      </c>
      <c r="F9847" s="21" t="s">
        <v>15060</v>
      </c>
    </row>
    <row r="9848" spans="1:6" ht="32" customHeight="1">
      <c r="A9848" s="19" t="s">
        <v>63959</v>
      </c>
      <c r="B9848" s="20" t="s">
        <v>63960</v>
      </c>
      <c r="C9848" s="21" t="s">
        <v>63961</v>
      </c>
      <c r="D9848" s="21" t="s">
        <v>63962</v>
      </c>
      <c r="E9848" s="21" t="s">
        <v>63963</v>
      </c>
      <c r="F9848" s="21" t="s">
        <v>15060</v>
      </c>
    </row>
    <row r="9849" spans="1:6" ht="32" customHeight="1">
      <c r="A9849" s="19" t="s">
        <v>63964</v>
      </c>
      <c r="B9849" s="20" t="s">
        <v>63965</v>
      </c>
      <c r="C9849" s="21" t="s">
        <v>63966</v>
      </c>
      <c r="D9849" s="21" t="s">
        <v>63967</v>
      </c>
      <c r="E9849" s="21" t="s">
        <v>63968</v>
      </c>
      <c r="F9849" s="21" t="s">
        <v>15060</v>
      </c>
    </row>
    <row r="9850" spans="1:6" ht="32" customHeight="1">
      <c r="A9850" s="19" t="s">
        <v>63969</v>
      </c>
      <c r="B9850" s="20" t="s">
        <v>63970</v>
      </c>
      <c r="C9850" s="21" t="s">
        <v>63971</v>
      </c>
      <c r="D9850" s="21" t="s">
        <v>63972</v>
      </c>
      <c r="E9850" s="21" t="s">
        <v>63973</v>
      </c>
      <c r="F9850" s="21" t="s">
        <v>15060</v>
      </c>
    </row>
    <row r="9851" spans="1:6" ht="32" customHeight="1">
      <c r="A9851" s="19" t="s">
        <v>63974</v>
      </c>
      <c r="B9851" s="20" t="s">
        <v>63975</v>
      </c>
      <c r="C9851" s="21" t="s">
        <v>63976</v>
      </c>
      <c r="D9851" s="21" t="s">
        <v>63977</v>
      </c>
      <c r="E9851" s="21" t="s">
        <v>63978</v>
      </c>
      <c r="F9851" s="21" t="s">
        <v>15060</v>
      </c>
    </row>
    <row r="9852" spans="1:6" ht="32" customHeight="1">
      <c r="A9852" s="19" t="s">
        <v>63979</v>
      </c>
      <c r="B9852" s="20" t="s">
        <v>63980</v>
      </c>
      <c r="C9852" s="21" t="s">
        <v>63981</v>
      </c>
      <c r="D9852" s="21" t="s">
        <v>63982</v>
      </c>
      <c r="E9852" s="21" t="s">
        <v>63983</v>
      </c>
      <c r="F9852" s="21" t="s">
        <v>15060</v>
      </c>
    </row>
    <row r="9853" spans="1:6" ht="32" customHeight="1">
      <c r="A9853" s="19" t="s">
        <v>63984</v>
      </c>
      <c r="B9853" s="20" t="s">
        <v>63985</v>
      </c>
      <c r="C9853" s="21" t="s">
        <v>63986</v>
      </c>
      <c r="D9853" s="21" t="s">
        <v>63987</v>
      </c>
      <c r="E9853" s="21" t="s">
        <v>63988</v>
      </c>
      <c r="F9853" s="21" t="s">
        <v>15060</v>
      </c>
    </row>
    <row r="9854" spans="1:6" ht="32" customHeight="1">
      <c r="A9854" s="19" t="s">
        <v>63989</v>
      </c>
      <c r="B9854" s="20" t="s">
        <v>63990</v>
      </c>
      <c r="C9854" s="21" t="s">
        <v>63991</v>
      </c>
      <c r="D9854" s="21" t="s">
        <v>63992</v>
      </c>
      <c r="E9854" s="21" t="s">
        <v>63993</v>
      </c>
      <c r="F9854" s="21" t="s">
        <v>15060</v>
      </c>
    </row>
    <row r="9855" spans="1:6" ht="32" customHeight="1">
      <c r="A9855" s="19" t="s">
        <v>63994</v>
      </c>
      <c r="B9855" s="20" t="s">
        <v>63995</v>
      </c>
      <c r="C9855" s="21" t="s">
        <v>63996</v>
      </c>
      <c r="D9855" s="21" t="s">
        <v>63997</v>
      </c>
      <c r="E9855" s="21" t="s">
        <v>63998</v>
      </c>
      <c r="F9855" s="21" t="s">
        <v>15060</v>
      </c>
    </row>
    <row r="9856" spans="1:6" ht="32" customHeight="1">
      <c r="A9856" s="19" t="s">
        <v>63999</v>
      </c>
      <c r="B9856" s="20" t="s">
        <v>64000</v>
      </c>
      <c r="C9856" s="21" t="s">
        <v>64001</v>
      </c>
      <c r="D9856" s="21" t="s">
        <v>64002</v>
      </c>
      <c r="E9856" s="21" t="s">
        <v>64003</v>
      </c>
      <c r="F9856" s="21" t="s">
        <v>15060</v>
      </c>
    </row>
    <row r="9857" spans="1:6" ht="32" customHeight="1">
      <c r="A9857" s="19" t="s">
        <v>64004</v>
      </c>
      <c r="B9857" s="20" t="s">
        <v>64005</v>
      </c>
      <c r="C9857" s="21" t="s">
        <v>64006</v>
      </c>
      <c r="D9857" s="21" t="s">
        <v>64007</v>
      </c>
      <c r="E9857" s="21" t="s">
        <v>64008</v>
      </c>
      <c r="F9857" s="21" t="s">
        <v>15060</v>
      </c>
    </row>
    <row r="9858" spans="1:6" ht="32" customHeight="1">
      <c r="A9858" s="19" t="s">
        <v>64009</v>
      </c>
      <c r="B9858" s="20" t="s">
        <v>64010</v>
      </c>
      <c r="C9858" s="21" t="s">
        <v>64011</v>
      </c>
      <c r="D9858" s="21" t="s">
        <v>64012</v>
      </c>
      <c r="E9858" s="21" t="s">
        <v>64013</v>
      </c>
      <c r="F9858" s="21" t="s">
        <v>15060</v>
      </c>
    </row>
    <row r="9859" spans="1:6" ht="32" customHeight="1">
      <c r="A9859" s="19" t="s">
        <v>64014</v>
      </c>
      <c r="B9859" s="20" t="s">
        <v>64015</v>
      </c>
      <c r="C9859" s="21" t="s">
        <v>64016</v>
      </c>
      <c r="D9859" s="21" t="s">
        <v>64017</v>
      </c>
      <c r="E9859" s="21" t="s">
        <v>64018</v>
      </c>
      <c r="F9859" s="21" t="s">
        <v>15060</v>
      </c>
    </row>
    <row r="9860" spans="1:6" ht="32" customHeight="1">
      <c r="A9860" s="19" t="s">
        <v>64019</v>
      </c>
      <c r="B9860" s="20" t="s">
        <v>64020</v>
      </c>
      <c r="C9860" s="21" t="s">
        <v>64021</v>
      </c>
      <c r="D9860" s="21" t="s">
        <v>64022</v>
      </c>
      <c r="E9860" s="21" t="s">
        <v>64023</v>
      </c>
      <c r="F9860" s="21" t="s">
        <v>15060</v>
      </c>
    </row>
    <row r="9861" spans="1:6" ht="32" customHeight="1">
      <c r="A9861" s="19" t="s">
        <v>64024</v>
      </c>
      <c r="B9861" s="20" t="s">
        <v>64025</v>
      </c>
      <c r="C9861" s="21" t="s">
        <v>64026</v>
      </c>
      <c r="D9861" s="21" t="s">
        <v>64027</v>
      </c>
      <c r="E9861" s="21" t="s">
        <v>64028</v>
      </c>
      <c r="F9861" s="21" t="s">
        <v>15060</v>
      </c>
    </row>
    <row r="9862" spans="1:6" ht="32" customHeight="1">
      <c r="A9862" s="19" t="s">
        <v>64029</v>
      </c>
      <c r="B9862" s="20" t="s">
        <v>64030</v>
      </c>
      <c r="C9862" s="21" t="s">
        <v>64031</v>
      </c>
      <c r="D9862" s="21" t="s">
        <v>64032</v>
      </c>
      <c r="E9862" s="21" t="s">
        <v>64033</v>
      </c>
      <c r="F9862" s="21" t="s">
        <v>15060</v>
      </c>
    </row>
    <row r="9863" spans="1:6" ht="32" customHeight="1">
      <c r="A9863" s="19" t="s">
        <v>64034</v>
      </c>
      <c r="B9863" s="20" t="s">
        <v>64035</v>
      </c>
      <c r="C9863" s="21" t="s">
        <v>64036</v>
      </c>
      <c r="D9863" s="21" t="s">
        <v>64037</v>
      </c>
      <c r="E9863" s="21" t="s">
        <v>64038</v>
      </c>
      <c r="F9863" s="21" t="s">
        <v>15060</v>
      </c>
    </row>
    <row r="9864" spans="1:6" ht="32" customHeight="1">
      <c r="A9864" s="19" t="s">
        <v>64039</v>
      </c>
      <c r="B9864" s="20" t="s">
        <v>64040</v>
      </c>
      <c r="C9864" s="21" t="s">
        <v>64041</v>
      </c>
      <c r="D9864" s="21" t="s">
        <v>64042</v>
      </c>
      <c r="E9864" s="21" t="s">
        <v>64043</v>
      </c>
      <c r="F9864" s="21" t="s">
        <v>15060</v>
      </c>
    </row>
    <row r="9865" spans="1:6" ht="32" customHeight="1">
      <c r="A9865" s="19" t="s">
        <v>64044</v>
      </c>
      <c r="B9865" s="20" t="s">
        <v>64045</v>
      </c>
      <c r="C9865" s="21" t="s">
        <v>64046</v>
      </c>
      <c r="D9865" s="21" t="s">
        <v>64047</v>
      </c>
      <c r="E9865" s="21" t="s">
        <v>64048</v>
      </c>
      <c r="F9865" s="21" t="s">
        <v>15060</v>
      </c>
    </row>
    <row r="9866" spans="1:6" ht="32" customHeight="1">
      <c r="A9866" s="19" t="s">
        <v>64049</v>
      </c>
      <c r="B9866" s="20" t="s">
        <v>64050</v>
      </c>
      <c r="C9866" s="21" t="s">
        <v>64051</v>
      </c>
      <c r="D9866" s="21" t="s">
        <v>64052</v>
      </c>
      <c r="E9866" s="21" t="s">
        <v>64053</v>
      </c>
      <c r="F9866" s="21" t="s">
        <v>15060</v>
      </c>
    </row>
    <row r="9867" spans="1:6" ht="32" customHeight="1">
      <c r="A9867" s="19" t="s">
        <v>64054</v>
      </c>
      <c r="B9867" s="20" t="s">
        <v>64055</v>
      </c>
      <c r="C9867" s="21" t="s">
        <v>64056</v>
      </c>
      <c r="D9867" s="21" t="s">
        <v>64057</v>
      </c>
      <c r="E9867" s="21" t="s">
        <v>64058</v>
      </c>
      <c r="F9867" s="21" t="s">
        <v>15060</v>
      </c>
    </row>
    <row r="9868" spans="1:6" ht="32" customHeight="1">
      <c r="A9868" s="19" t="s">
        <v>64059</v>
      </c>
      <c r="B9868" s="20" t="s">
        <v>64060</v>
      </c>
      <c r="C9868" s="21" t="s">
        <v>64061</v>
      </c>
      <c r="D9868" s="21" t="s">
        <v>64062</v>
      </c>
      <c r="E9868" s="21" t="s">
        <v>64063</v>
      </c>
      <c r="F9868" s="21" t="s">
        <v>15060</v>
      </c>
    </row>
    <row r="9869" spans="1:6" ht="32" customHeight="1">
      <c r="A9869" s="19" t="s">
        <v>64064</v>
      </c>
      <c r="B9869" s="20" t="s">
        <v>64065</v>
      </c>
      <c r="C9869" s="21" t="s">
        <v>64066</v>
      </c>
      <c r="D9869" s="21" t="s">
        <v>64067</v>
      </c>
      <c r="E9869" s="21" t="s">
        <v>64068</v>
      </c>
      <c r="F9869" s="21" t="s">
        <v>15060</v>
      </c>
    </row>
    <row r="9870" spans="1:6" ht="32" customHeight="1">
      <c r="A9870" s="19" t="s">
        <v>64069</v>
      </c>
      <c r="B9870" s="20" t="s">
        <v>64070</v>
      </c>
      <c r="C9870" s="21" t="s">
        <v>64071</v>
      </c>
      <c r="D9870" s="21" t="s">
        <v>64072</v>
      </c>
      <c r="E9870" s="21" t="s">
        <v>64073</v>
      </c>
      <c r="F9870" s="21" t="s">
        <v>15060</v>
      </c>
    </row>
    <row r="9871" spans="1:6" ht="32" customHeight="1">
      <c r="A9871" s="19" t="s">
        <v>64074</v>
      </c>
      <c r="B9871" s="20" t="s">
        <v>64075</v>
      </c>
      <c r="C9871" s="21" t="s">
        <v>64076</v>
      </c>
      <c r="D9871" s="21" t="s">
        <v>64077</v>
      </c>
      <c r="E9871" s="21" t="s">
        <v>64078</v>
      </c>
      <c r="F9871" s="21" t="s">
        <v>15060</v>
      </c>
    </row>
    <row r="9872" spans="1:6" ht="32" customHeight="1">
      <c r="A9872" s="19" t="s">
        <v>64079</v>
      </c>
      <c r="B9872" s="20" t="s">
        <v>64080</v>
      </c>
      <c r="C9872" s="21" t="s">
        <v>64081</v>
      </c>
      <c r="D9872" s="21" t="s">
        <v>64082</v>
      </c>
      <c r="E9872" s="21" t="s">
        <v>64083</v>
      </c>
      <c r="F9872" s="21" t="s">
        <v>15060</v>
      </c>
    </row>
    <row r="9873" spans="1:6" ht="32" customHeight="1">
      <c r="A9873" s="19" t="s">
        <v>64084</v>
      </c>
      <c r="B9873" s="20" t="s">
        <v>64085</v>
      </c>
      <c r="C9873" s="21" t="s">
        <v>64086</v>
      </c>
      <c r="D9873" s="21" t="s">
        <v>64087</v>
      </c>
      <c r="E9873" s="21" t="s">
        <v>64088</v>
      </c>
      <c r="F9873" s="21" t="s">
        <v>15060</v>
      </c>
    </row>
    <row r="9874" spans="1:6" ht="32" customHeight="1">
      <c r="A9874" s="19" t="s">
        <v>64089</v>
      </c>
      <c r="B9874" s="20" t="s">
        <v>64090</v>
      </c>
      <c r="C9874" s="21" t="s">
        <v>64091</v>
      </c>
      <c r="D9874" s="21" t="s">
        <v>64092</v>
      </c>
      <c r="E9874" s="21" t="s">
        <v>64093</v>
      </c>
      <c r="F9874" s="21" t="s">
        <v>15060</v>
      </c>
    </row>
    <row r="9875" spans="1:6" ht="32" customHeight="1">
      <c r="A9875" s="19" t="s">
        <v>64094</v>
      </c>
      <c r="B9875" s="20" t="s">
        <v>64095</v>
      </c>
      <c r="C9875" s="21" t="s">
        <v>64096</v>
      </c>
      <c r="D9875" s="21" t="s">
        <v>64097</v>
      </c>
      <c r="E9875" s="21" t="s">
        <v>64098</v>
      </c>
      <c r="F9875" s="21" t="s">
        <v>15060</v>
      </c>
    </row>
    <row r="9876" spans="1:6" ht="32" customHeight="1">
      <c r="A9876" s="19" t="s">
        <v>64099</v>
      </c>
      <c r="B9876" s="20" t="s">
        <v>64100</v>
      </c>
      <c r="C9876" s="21" t="s">
        <v>64101</v>
      </c>
      <c r="D9876" s="21" t="s">
        <v>64102</v>
      </c>
      <c r="E9876" s="21" t="s">
        <v>64103</v>
      </c>
      <c r="F9876" s="21" t="s">
        <v>15060</v>
      </c>
    </row>
    <row r="9877" spans="1:6" ht="32" customHeight="1">
      <c r="A9877" s="19" t="s">
        <v>64104</v>
      </c>
      <c r="B9877" s="20" t="s">
        <v>64105</v>
      </c>
      <c r="C9877" s="21" t="s">
        <v>64106</v>
      </c>
      <c r="D9877" s="21" t="s">
        <v>64107</v>
      </c>
      <c r="E9877" s="21" t="s">
        <v>64108</v>
      </c>
      <c r="F9877" s="21" t="s">
        <v>15060</v>
      </c>
    </row>
    <row r="9878" spans="1:6" ht="32" customHeight="1">
      <c r="A9878" s="19" t="s">
        <v>64109</v>
      </c>
      <c r="B9878" s="20" t="s">
        <v>64110</v>
      </c>
      <c r="C9878" s="21" t="s">
        <v>64111</v>
      </c>
      <c r="D9878" s="21" t="s">
        <v>64112</v>
      </c>
      <c r="E9878" s="21" t="s">
        <v>64113</v>
      </c>
      <c r="F9878" s="21" t="s">
        <v>15060</v>
      </c>
    </row>
    <row r="9879" spans="1:6" ht="32" customHeight="1">
      <c r="A9879" s="19" t="s">
        <v>64114</v>
      </c>
      <c r="B9879" s="20" t="s">
        <v>64115</v>
      </c>
      <c r="C9879" s="21" t="s">
        <v>64116</v>
      </c>
      <c r="D9879" s="21" t="s">
        <v>64117</v>
      </c>
      <c r="E9879" s="21" t="s">
        <v>64118</v>
      </c>
      <c r="F9879" s="21" t="s">
        <v>15060</v>
      </c>
    </row>
    <row r="9880" spans="1:6" ht="32" customHeight="1">
      <c r="A9880" s="19" t="s">
        <v>64119</v>
      </c>
      <c r="B9880" s="20" t="s">
        <v>64120</v>
      </c>
      <c r="C9880" s="21" t="s">
        <v>64121</v>
      </c>
      <c r="D9880" s="21" t="s">
        <v>64122</v>
      </c>
      <c r="E9880" s="21" t="s">
        <v>64123</v>
      </c>
      <c r="F9880" s="21" t="s">
        <v>15060</v>
      </c>
    </row>
    <row r="9881" spans="1:6" ht="32" customHeight="1">
      <c r="A9881" s="19" t="s">
        <v>64124</v>
      </c>
      <c r="B9881" s="20" t="s">
        <v>64125</v>
      </c>
      <c r="C9881" s="21" t="s">
        <v>64126</v>
      </c>
      <c r="D9881" s="21" t="s">
        <v>64127</v>
      </c>
      <c r="E9881" s="21" t="s">
        <v>64128</v>
      </c>
      <c r="F9881" s="21" t="s">
        <v>15060</v>
      </c>
    </row>
    <row r="9882" spans="1:6" ht="32" customHeight="1">
      <c r="A9882" s="19" t="s">
        <v>64129</v>
      </c>
      <c r="B9882" s="20" t="s">
        <v>64130</v>
      </c>
      <c r="C9882" s="21" t="s">
        <v>64131</v>
      </c>
      <c r="D9882" s="21" t="s">
        <v>64132</v>
      </c>
      <c r="E9882" s="21" t="s">
        <v>64133</v>
      </c>
      <c r="F9882" s="21" t="s">
        <v>15060</v>
      </c>
    </row>
    <row r="9883" spans="1:6" ht="32" customHeight="1">
      <c r="A9883" s="19" t="s">
        <v>64134</v>
      </c>
      <c r="B9883" s="20" t="s">
        <v>64135</v>
      </c>
      <c r="C9883" s="21" t="s">
        <v>64136</v>
      </c>
      <c r="D9883" s="21" t="s">
        <v>64137</v>
      </c>
      <c r="E9883" s="21" t="s">
        <v>64138</v>
      </c>
      <c r="F9883" s="21" t="s">
        <v>15060</v>
      </c>
    </row>
    <row r="9884" spans="1:6" ht="32" customHeight="1">
      <c r="A9884" s="19" t="s">
        <v>64139</v>
      </c>
      <c r="B9884" s="20" t="s">
        <v>64140</v>
      </c>
      <c r="C9884" s="21" t="s">
        <v>64141</v>
      </c>
      <c r="D9884" s="21" t="s">
        <v>64142</v>
      </c>
      <c r="E9884" s="21" t="s">
        <v>64143</v>
      </c>
      <c r="F9884" s="21" t="s">
        <v>15060</v>
      </c>
    </row>
    <row r="9885" spans="1:6" ht="32" customHeight="1">
      <c r="A9885" s="19" t="s">
        <v>64144</v>
      </c>
      <c r="B9885" s="20" t="s">
        <v>64145</v>
      </c>
      <c r="C9885" s="21" t="s">
        <v>64146</v>
      </c>
      <c r="D9885" s="21" t="s">
        <v>64147</v>
      </c>
      <c r="E9885" s="21" t="s">
        <v>64148</v>
      </c>
      <c r="F9885" s="21" t="s">
        <v>15060</v>
      </c>
    </row>
    <row r="9886" spans="1:6" ht="32" customHeight="1">
      <c r="A9886" s="19" t="s">
        <v>64149</v>
      </c>
      <c r="B9886" s="20" t="s">
        <v>64150</v>
      </c>
      <c r="C9886" s="21" t="s">
        <v>64151</v>
      </c>
      <c r="D9886" s="21" t="s">
        <v>64152</v>
      </c>
      <c r="E9886" s="21" t="s">
        <v>64153</v>
      </c>
      <c r="F9886" s="21" t="s">
        <v>15060</v>
      </c>
    </row>
    <row r="9887" spans="1:6" ht="32" customHeight="1">
      <c r="A9887" s="19" t="s">
        <v>64154</v>
      </c>
      <c r="B9887" s="20" t="s">
        <v>64155</v>
      </c>
      <c r="C9887" s="21" t="s">
        <v>64156</v>
      </c>
      <c r="D9887" s="21" t="s">
        <v>64157</v>
      </c>
      <c r="E9887" s="21" t="s">
        <v>64158</v>
      </c>
      <c r="F9887" s="21" t="s">
        <v>15060</v>
      </c>
    </row>
    <row r="9888" spans="1:6" ht="32" customHeight="1">
      <c r="A9888" s="19" t="s">
        <v>64159</v>
      </c>
      <c r="B9888" s="20" t="s">
        <v>64160</v>
      </c>
      <c r="C9888" s="21" t="s">
        <v>64161</v>
      </c>
      <c r="D9888" s="21" t="s">
        <v>64162</v>
      </c>
      <c r="E9888" s="21" t="s">
        <v>64163</v>
      </c>
      <c r="F9888" s="21" t="s">
        <v>15060</v>
      </c>
    </row>
    <row r="9889" spans="1:6" ht="32" customHeight="1">
      <c r="A9889" s="19" t="s">
        <v>64164</v>
      </c>
      <c r="B9889" s="20" t="s">
        <v>64165</v>
      </c>
      <c r="C9889" s="21" t="s">
        <v>64166</v>
      </c>
      <c r="D9889" s="21" t="s">
        <v>64167</v>
      </c>
      <c r="E9889" s="21" t="s">
        <v>64168</v>
      </c>
      <c r="F9889" s="21" t="s">
        <v>15060</v>
      </c>
    </row>
    <row r="9890" spans="1:6" ht="32" customHeight="1">
      <c r="A9890" s="19" t="s">
        <v>64169</v>
      </c>
      <c r="B9890" s="20" t="s">
        <v>64170</v>
      </c>
      <c r="C9890" s="21" t="s">
        <v>64171</v>
      </c>
      <c r="D9890" s="21" t="s">
        <v>64172</v>
      </c>
      <c r="E9890" s="21" t="s">
        <v>64173</v>
      </c>
      <c r="F9890" s="21" t="s">
        <v>15060</v>
      </c>
    </row>
    <row r="9891" spans="1:6" ht="32" customHeight="1">
      <c r="A9891" s="19" t="s">
        <v>64174</v>
      </c>
      <c r="B9891" s="20" t="s">
        <v>64175</v>
      </c>
      <c r="C9891" s="21" t="s">
        <v>64176</v>
      </c>
      <c r="D9891" s="21" t="s">
        <v>64177</v>
      </c>
      <c r="E9891" s="21" t="s">
        <v>64178</v>
      </c>
      <c r="F9891" s="21" t="s">
        <v>15060</v>
      </c>
    </row>
    <row r="9892" spans="1:6" ht="32" customHeight="1">
      <c r="A9892" s="19" t="s">
        <v>64179</v>
      </c>
      <c r="B9892" s="20" t="s">
        <v>64180</v>
      </c>
      <c r="C9892" s="21" t="s">
        <v>64181</v>
      </c>
      <c r="D9892" s="21" t="s">
        <v>64182</v>
      </c>
      <c r="E9892" s="21" t="s">
        <v>64183</v>
      </c>
      <c r="F9892" s="21" t="s">
        <v>15060</v>
      </c>
    </row>
    <row r="9893" spans="1:6" ht="32" customHeight="1">
      <c r="A9893" s="19" t="s">
        <v>64184</v>
      </c>
      <c r="B9893" s="20" t="s">
        <v>64185</v>
      </c>
      <c r="C9893" s="21" t="s">
        <v>64186</v>
      </c>
      <c r="D9893" s="21" t="s">
        <v>64187</v>
      </c>
      <c r="E9893" s="21" t="s">
        <v>64188</v>
      </c>
      <c r="F9893" s="21" t="s">
        <v>15060</v>
      </c>
    </row>
    <row r="9894" spans="1:6" ht="32" customHeight="1">
      <c r="A9894" s="19" t="s">
        <v>64189</v>
      </c>
      <c r="B9894" s="20" t="s">
        <v>64190</v>
      </c>
      <c r="C9894" s="21" t="s">
        <v>64191</v>
      </c>
      <c r="D9894" s="21" t="s">
        <v>64192</v>
      </c>
      <c r="E9894" s="21" t="s">
        <v>64193</v>
      </c>
      <c r="F9894" s="21" t="s">
        <v>15060</v>
      </c>
    </row>
    <row r="9895" spans="1:6" ht="32" customHeight="1">
      <c r="A9895" s="19" t="s">
        <v>64194</v>
      </c>
      <c r="B9895" s="20" t="s">
        <v>64195</v>
      </c>
      <c r="C9895" s="21" t="s">
        <v>64196</v>
      </c>
      <c r="D9895" s="21" t="s">
        <v>64197</v>
      </c>
      <c r="E9895" s="21" t="s">
        <v>64198</v>
      </c>
      <c r="F9895" s="21" t="s">
        <v>15060</v>
      </c>
    </row>
    <row r="9896" spans="1:6" ht="32" customHeight="1">
      <c r="A9896" s="19" t="s">
        <v>64199</v>
      </c>
      <c r="B9896" s="20" t="s">
        <v>64200</v>
      </c>
      <c r="C9896" s="21" t="s">
        <v>64201</v>
      </c>
      <c r="D9896" s="21" t="s">
        <v>64202</v>
      </c>
      <c r="E9896" s="21" t="s">
        <v>64203</v>
      </c>
      <c r="F9896" s="21" t="s">
        <v>15060</v>
      </c>
    </row>
    <row r="9897" spans="1:6" ht="32" customHeight="1">
      <c r="A9897" s="19" t="s">
        <v>64204</v>
      </c>
      <c r="B9897" s="20" t="s">
        <v>64205</v>
      </c>
      <c r="C9897" s="21" t="s">
        <v>64206</v>
      </c>
      <c r="D9897" s="21" t="s">
        <v>64207</v>
      </c>
      <c r="E9897" s="21" t="s">
        <v>64208</v>
      </c>
      <c r="F9897" s="21" t="s">
        <v>15060</v>
      </c>
    </row>
    <row r="9898" spans="1:6" ht="32" customHeight="1">
      <c r="A9898" s="19" t="s">
        <v>64209</v>
      </c>
      <c r="B9898" s="20" t="s">
        <v>64210</v>
      </c>
      <c r="C9898" s="21" t="s">
        <v>64211</v>
      </c>
      <c r="D9898" s="21" t="s">
        <v>64212</v>
      </c>
      <c r="E9898" s="21" t="s">
        <v>64213</v>
      </c>
      <c r="F9898" s="21" t="s">
        <v>15060</v>
      </c>
    </row>
    <row r="9899" spans="1:6" ht="32" customHeight="1">
      <c r="A9899" s="19" t="s">
        <v>64214</v>
      </c>
      <c r="B9899" s="20" t="s">
        <v>64215</v>
      </c>
      <c r="C9899" s="21" t="s">
        <v>64216</v>
      </c>
      <c r="D9899" s="21" t="s">
        <v>64217</v>
      </c>
      <c r="E9899" s="21" t="s">
        <v>64218</v>
      </c>
      <c r="F9899" s="21" t="s">
        <v>15060</v>
      </c>
    </row>
    <row r="9900" spans="1:6" ht="32" customHeight="1">
      <c r="A9900" s="19" t="s">
        <v>64219</v>
      </c>
      <c r="B9900" s="20" t="s">
        <v>64220</v>
      </c>
      <c r="C9900" s="21" t="s">
        <v>64221</v>
      </c>
      <c r="D9900" s="21" t="s">
        <v>64222</v>
      </c>
      <c r="E9900" s="21" t="s">
        <v>64223</v>
      </c>
      <c r="F9900" s="21" t="s">
        <v>15060</v>
      </c>
    </row>
    <row r="9901" spans="1:6" ht="32" customHeight="1">
      <c r="A9901" s="19" t="s">
        <v>64224</v>
      </c>
      <c r="B9901" s="20" t="s">
        <v>64225</v>
      </c>
      <c r="C9901" s="21" t="s">
        <v>64226</v>
      </c>
      <c r="D9901" s="21" t="s">
        <v>64227</v>
      </c>
      <c r="E9901" s="21" t="s">
        <v>64228</v>
      </c>
      <c r="F9901" s="21" t="s">
        <v>15060</v>
      </c>
    </row>
    <row r="9902" spans="1:6" ht="32" customHeight="1">
      <c r="A9902" s="19" t="s">
        <v>64229</v>
      </c>
      <c r="B9902" s="20" t="s">
        <v>64230</v>
      </c>
      <c r="C9902" s="21" t="s">
        <v>64231</v>
      </c>
      <c r="D9902" s="21" t="s">
        <v>64232</v>
      </c>
      <c r="E9902" s="21" t="s">
        <v>64233</v>
      </c>
      <c r="F9902" s="21" t="s">
        <v>15060</v>
      </c>
    </row>
    <row r="9903" spans="1:6" ht="32" customHeight="1">
      <c r="A9903" s="19" t="s">
        <v>64234</v>
      </c>
      <c r="B9903" s="20" t="s">
        <v>64235</v>
      </c>
      <c r="C9903" s="21" t="s">
        <v>64236</v>
      </c>
      <c r="D9903" s="21" t="s">
        <v>64237</v>
      </c>
      <c r="E9903" s="21" t="s">
        <v>64238</v>
      </c>
      <c r="F9903" s="21" t="s">
        <v>15060</v>
      </c>
    </row>
    <row r="9904" spans="1:6" ht="32" customHeight="1">
      <c r="A9904" s="19" t="s">
        <v>64239</v>
      </c>
      <c r="B9904" s="20" t="s">
        <v>64240</v>
      </c>
      <c r="C9904" s="21" t="s">
        <v>64241</v>
      </c>
      <c r="D9904" s="21" t="s">
        <v>64242</v>
      </c>
      <c r="E9904" s="21" t="s">
        <v>64243</v>
      </c>
      <c r="F9904" s="21" t="s">
        <v>15060</v>
      </c>
    </row>
    <row r="9905" spans="1:6" ht="32" customHeight="1">
      <c r="A9905" s="19" t="s">
        <v>64244</v>
      </c>
      <c r="B9905" s="20" t="s">
        <v>64245</v>
      </c>
      <c r="C9905" s="21" t="s">
        <v>64246</v>
      </c>
      <c r="D9905" s="21" t="s">
        <v>64247</v>
      </c>
      <c r="E9905" s="21" t="s">
        <v>64248</v>
      </c>
      <c r="F9905" s="21" t="s">
        <v>15060</v>
      </c>
    </row>
    <row r="9906" spans="1:6" ht="32" customHeight="1">
      <c r="A9906" s="19" t="s">
        <v>64249</v>
      </c>
      <c r="B9906" s="20" t="s">
        <v>64250</v>
      </c>
      <c r="C9906" s="21" t="s">
        <v>64251</v>
      </c>
      <c r="D9906" s="21" t="s">
        <v>64252</v>
      </c>
      <c r="E9906" s="21" t="s">
        <v>64253</v>
      </c>
      <c r="F9906" s="21" t="s">
        <v>15060</v>
      </c>
    </row>
    <row r="9907" spans="1:6" ht="32" customHeight="1">
      <c r="A9907" s="19" t="s">
        <v>64254</v>
      </c>
      <c r="B9907" s="20" t="s">
        <v>64255</v>
      </c>
      <c r="C9907" s="21" t="s">
        <v>64256</v>
      </c>
      <c r="D9907" s="21" t="s">
        <v>64257</v>
      </c>
      <c r="E9907" s="21" t="s">
        <v>64258</v>
      </c>
      <c r="F9907" s="21" t="s">
        <v>15060</v>
      </c>
    </row>
    <row r="9908" spans="1:6" ht="32" customHeight="1">
      <c r="A9908" s="19" t="s">
        <v>64259</v>
      </c>
      <c r="B9908" s="20" t="s">
        <v>64260</v>
      </c>
      <c r="C9908" s="21" t="s">
        <v>64261</v>
      </c>
      <c r="D9908" s="21" t="s">
        <v>64262</v>
      </c>
      <c r="E9908" s="21" t="s">
        <v>64263</v>
      </c>
      <c r="F9908" s="21" t="s">
        <v>15060</v>
      </c>
    </row>
    <row r="9909" spans="1:6" ht="32" customHeight="1">
      <c r="A9909" s="19" t="s">
        <v>64264</v>
      </c>
      <c r="B9909" s="20" t="s">
        <v>64265</v>
      </c>
      <c r="C9909" s="21" t="s">
        <v>64266</v>
      </c>
      <c r="D9909" s="21" t="s">
        <v>64267</v>
      </c>
      <c r="E9909" s="21" t="s">
        <v>64268</v>
      </c>
      <c r="F9909" s="21" t="s">
        <v>15060</v>
      </c>
    </row>
    <row r="9910" spans="1:6" ht="32" customHeight="1">
      <c r="A9910" s="19" t="s">
        <v>64269</v>
      </c>
      <c r="B9910" s="20" t="s">
        <v>64270</v>
      </c>
      <c r="C9910" s="21" t="s">
        <v>64271</v>
      </c>
      <c r="D9910" s="21" t="s">
        <v>64272</v>
      </c>
      <c r="E9910" s="21" t="s">
        <v>64273</v>
      </c>
      <c r="F9910" s="21" t="s">
        <v>15060</v>
      </c>
    </row>
    <row r="9911" spans="1:6" ht="32" customHeight="1">
      <c r="A9911" s="19" t="s">
        <v>64274</v>
      </c>
      <c r="B9911" s="20" t="s">
        <v>64275</v>
      </c>
      <c r="C9911" s="21" t="s">
        <v>64276</v>
      </c>
      <c r="D9911" s="21" t="s">
        <v>64277</v>
      </c>
      <c r="E9911" s="21" t="s">
        <v>64278</v>
      </c>
      <c r="F9911" s="21" t="s">
        <v>15060</v>
      </c>
    </row>
    <row r="9912" spans="1:6" ht="32" customHeight="1">
      <c r="A9912" s="19" t="s">
        <v>64279</v>
      </c>
      <c r="B9912" s="20" t="s">
        <v>64280</v>
      </c>
      <c r="C9912" s="21" t="s">
        <v>64281</v>
      </c>
      <c r="D9912" s="21" t="s">
        <v>64282</v>
      </c>
      <c r="E9912" s="21" t="s">
        <v>64283</v>
      </c>
      <c r="F9912" s="21" t="s">
        <v>15060</v>
      </c>
    </row>
    <row r="9913" spans="1:6" ht="32" customHeight="1">
      <c r="A9913" s="19" t="s">
        <v>64284</v>
      </c>
      <c r="B9913" s="20" t="s">
        <v>64285</v>
      </c>
      <c r="C9913" s="21" t="s">
        <v>64286</v>
      </c>
      <c r="D9913" s="21" t="s">
        <v>64287</v>
      </c>
      <c r="E9913" s="21" t="s">
        <v>64288</v>
      </c>
      <c r="F9913" s="21" t="s">
        <v>15060</v>
      </c>
    </row>
    <row r="9914" spans="1:6" ht="32" customHeight="1">
      <c r="A9914" s="19" t="s">
        <v>64289</v>
      </c>
      <c r="B9914" s="20" t="s">
        <v>64290</v>
      </c>
      <c r="C9914" s="21" t="s">
        <v>64291</v>
      </c>
      <c r="D9914" s="21" t="s">
        <v>64292</v>
      </c>
      <c r="E9914" s="21" t="s">
        <v>64293</v>
      </c>
      <c r="F9914" s="21" t="s">
        <v>15060</v>
      </c>
    </row>
    <row r="9915" spans="1:6" ht="32" customHeight="1">
      <c r="A9915" s="19" t="s">
        <v>64294</v>
      </c>
      <c r="B9915" s="20" t="s">
        <v>64295</v>
      </c>
      <c r="C9915" s="21" t="s">
        <v>64296</v>
      </c>
      <c r="D9915" s="21" t="s">
        <v>64297</v>
      </c>
      <c r="E9915" s="21" t="s">
        <v>64298</v>
      </c>
      <c r="F9915" s="21" t="s">
        <v>15060</v>
      </c>
    </row>
    <row r="9916" spans="1:6" ht="32" customHeight="1">
      <c r="A9916" s="19" t="s">
        <v>64299</v>
      </c>
      <c r="B9916" s="20" t="s">
        <v>64300</v>
      </c>
      <c r="C9916" s="21" t="s">
        <v>64301</v>
      </c>
      <c r="D9916" s="21" t="s">
        <v>64302</v>
      </c>
      <c r="E9916" s="21" t="s">
        <v>64303</v>
      </c>
      <c r="F9916" s="21" t="s">
        <v>15060</v>
      </c>
    </row>
    <row r="9917" spans="1:6" ht="32" customHeight="1">
      <c r="A9917" s="19" t="s">
        <v>64304</v>
      </c>
      <c r="B9917" s="20" t="s">
        <v>64305</v>
      </c>
      <c r="C9917" s="21" t="s">
        <v>64306</v>
      </c>
      <c r="D9917" s="21" t="s">
        <v>64307</v>
      </c>
      <c r="E9917" s="21" t="s">
        <v>64308</v>
      </c>
      <c r="F9917" s="21" t="s">
        <v>15060</v>
      </c>
    </row>
    <row r="9918" spans="1:6" ht="32" customHeight="1">
      <c r="A9918" s="19" t="s">
        <v>64309</v>
      </c>
      <c r="B9918" s="20" t="s">
        <v>64310</v>
      </c>
      <c r="C9918" s="21" t="s">
        <v>64311</v>
      </c>
      <c r="D9918" s="21" t="s">
        <v>64312</v>
      </c>
      <c r="E9918" s="21" t="s">
        <v>64313</v>
      </c>
      <c r="F9918" s="21" t="s">
        <v>15060</v>
      </c>
    </row>
    <row r="9919" spans="1:6" ht="32" customHeight="1">
      <c r="A9919" s="19" t="s">
        <v>64314</v>
      </c>
      <c r="B9919" s="20" t="s">
        <v>64315</v>
      </c>
      <c r="C9919" s="21" t="s">
        <v>64316</v>
      </c>
      <c r="D9919" s="21" t="s">
        <v>64317</v>
      </c>
      <c r="E9919" s="21" t="s">
        <v>64318</v>
      </c>
      <c r="F9919" s="21" t="s">
        <v>15060</v>
      </c>
    </row>
    <row r="9920" spans="1:6" ht="32" customHeight="1">
      <c r="A9920" s="19" t="s">
        <v>64319</v>
      </c>
      <c r="B9920" s="20" t="s">
        <v>64320</v>
      </c>
      <c r="C9920" s="21" t="s">
        <v>64321</v>
      </c>
      <c r="D9920" s="21" t="s">
        <v>64322</v>
      </c>
      <c r="E9920" s="21" t="s">
        <v>64323</v>
      </c>
      <c r="F9920" s="21" t="s">
        <v>15060</v>
      </c>
    </row>
    <row r="9921" spans="1:6" ht="32" customHeight="1">
      <c r="A9921" s="19" t="s">
        <v>64324</v>
      </c>
      <c r="B9921" s="20" t="s">
        <v>64325</v>
      </c>
      <c r="C9921" s="21" t="s">
        <v>64326</v>
      </c>
      <c r="D9921" s="21" t="s">
        <v>64327</v>
      </c>
      <c r="E9921" s="21" t="s">
        <v>64328</v>
      </c>
      <c r="F9921" s="21" t="s">
        <v>15060</v>
      </c>
    </row>
    <row r="9922" spans="1:6" ht="32" customHeight="1">
      <c r="A9922" s="19" t="s">
        <v>64329</v>
      </c>
      <c r="B9922" s="20" t="s">
        <v>64330</v>
      </c>
      <c r="C9922" s="21" t="s">
        <v>64331</v>
      </c>
      <c r="D9922" s="21" t="s">
        <v>64332</v>
      </c>
      <c r="E9922" s="21" t="s">
        <v>64333</v>
      </c>
      <c r="F9922" s="21" t="s">
        <v>15060</v>
      </c>
    </row>
    <row r="9923" spans="1:6" ht="32" customHeight="1">
      <c r="A9923" s="19" t="s">
        <v>64334</v>
      </c>
      <c r="B9923" s="20" t="s">
        <v>64335</v>
      </c>
      <c r="C9923" s="21" t="s">
        <v>64336</v>
      </c>
      <c r="D9923" s="21" t="s">
        <v>64337</v>
      </c>
      <c r="E9923" s="21" t="s">
        <v>64338</v>
      </c>
      <c r="F9923" s="21" t="s">
        <v>15060</v>
      </c>
    </row>
    <row r="9924" spans="1:6" ht="32" customHeight="1">
      <c r="A9924" s="19" t="s">
        <v>64339</v>
      </c>
      <c r="B9924" s="20" t="s">
        <v>64340</v>
      </c>
      <c r="C9924" s="21" t="s">
        <v>64341</v>
      </c>
      <c r="D9924" s="21" t="s">
        <v>64342</v>
      </c>
      <c r="E9924" s="21" t="s">
        <v>64343</v>
      </c>
      <c r="F9924" s="21" t="s">
        <v>15060</v>
      </c>
    </row>
    <row r="9925" spans="1:6" ht="32" customHeight="1">
      <c r="A9925" s="19" t="s">
        <v>64344</v>
      </c>
      <c r="B9925" s="20" t="s">
        <v>64345</v>
      </c>
      <c r="C9925" s="21" t="s">
        <v>64346</v>
      </c>
      <c r="D9925" s="21" t="s">
        <v>64347</v>
      </c>
      <c r="E9925" s="21" t="s">
        <v>64348</v>
      </c>
      <c r="F9925" s="21" t="s">
        <v>15060</v>
      </c>
    </row>
    <row r="9926" spans="1:6" ht="32" customHeight="1">
      <c r="A9926" s="19" t="s">
        <v>64349</v>
      </c>
      <c r="B9926" s="20" t="s">
        <v>64350</v>
      </c>
      <c r="C9926" s="21" t="s">
        <v>64351</v>
      </c>
      <c r="D9926" s="21" t="s">
        <v>64352</v>
      </c>
      <c r="E9926" s="21" t="s">
        <v>64353</v>
      </c>
      <c r="F9926" s="21" t="s">
        <v>15060</v>
      </c>
    </row>
    <row r="9927" spans="1:6" ht="32" customHeight="1">
      <c r="A9927" s="19" t="s">
        <v>64354</v>
      </c>
      <c r="B9927" s="20" t="s">
        <v>64355</v>
      </c>
      <c r="C9927" s="21" t="s">
        <v>64356</v>
      </c>
      <c r="D9927" s="21" t="s">
        <v>64357</v>
      </c>
      <c r="E9927" s="21" t="s">
        <v>64358</v>
      </c>
      <c r="F9927" s="21" t="s">
        <v>15060</v>
      </c>
    </row>
    <row r="9928" spans="1:6" ht="32" customHeight="1">
      <c r="A9928" s="19" t="s">
        <v>64359</v>
      </c>
      <c r="B9928" s="20" t="s">
        <v>64360</v>
      </c>
      <c r="C9928" s="21" t="s">
        <v>64361</v>
      </c>
      <c r="D9928" s="21" t="s">
        <v>64362</v>
      </c>
      <c r="E9928" s="21" t="s">
        <v>64363</v>
      </c>
      <c r="F9928" s="21" t="s">
        <v>15060</v>
      </c>
    </row>
    <row r="9929" spans="1:6" ht="32" customHeight="1">
      <c r="A9929" s="19" t="s">
        <v>64364</v>
      </c>
      <c r="B9929" s="20" t="s">
        <v>64365</v>
      </c>
      <c r="C9929" s="21" t="s">
        <v>64366</v>
      </c>
      <c r="D9929" s="21" t="s">
        <v>64367</v>
      </c>
      <c r="E9929" s="21" t="s">
        <v>64368</v>
      </c>
      <c r="F9929" s="21" t="s">
        <v>15060</v>
      </c>
    </row>
    <row r="9930" spans="1:6" ht="32" customHeight="1">
      <c r="A9930" s="19" t="s">
        <v>64369</v>
      </c>
      <c r="B9930" s="20" t="s">
        <v>64370</v>
      </c>
      <c r="C9930" s="21" t="s">
        <v>64371</v>
      </c>
      <c r="D9930" s="21" t="s">
        <v>64372</v>
      </c>
      <c r="E9930" s="21" t="s">
        <v>64373</v>
      </c>
      <c r="F9930" s="21" t="s">
        <v>15060</v>
      </c>
    </row>
    <row r="9931" spans="1:6" ht="32" customHeight="1">
      <c r="A9931" s="19" t="s">
        <v>64374</v>
      </c>
      <c r="B9931" s="20" t="s">
        <v>64375</v>
      </c>
      <c r="C9931" s="21" t="s">
        <v>64376</v>
      </c>
      <c r="D9931" s="21" t="s">
        <v>64377</v>
      </c>
      <c r="E9931" s="21" t="s">
        <v>64378</v>
      </c>
      <c r="F9931" s="21" t="s">
        <v>15060</v>
      </c>
    </row>
    <row r="9932" spans="1:6" ht="32" customHeight="1">
      <c r="A9932" s="19" t="s">
        <v>64379</v>
      </c>
      <c r="B9932" s="20" t="s">
        <v>64380</v>
      </c>
      <c r="C9932" s="21" t="s">
        <v>64381</v>
      </c>
      <c r="D9932" s="21" t="s">
        <v>64382</v>
      </c>
      <c r="E9932" s="21" t="s">
        <v>64383</v>
      </c>
      <c r="F9932" s="21" t="s">
        <v>15060</v>
      </c>
    </row>
    <row r="9933" spans="1:6" ht="32" customHeight="1">
      <c r="A9933" s="19" t="s">
        <v>64384</v>
      </c>
      <c r="B9933" s="20" t="s">
        <v>64385</v>
      </c>
      <c r="C9933" s="21" t="s">
        <v>64386</v>
      </c>
      <c r="D9933" s="21" t="s">
        <v>64387</v>
      </c>
      <c r="E9933" s="21" t="s">
        <v>64388</v>
      </c>
      <c r="F9933" s="21" t="s">
        <v>15060</v>
      </c>
    </row>
    <row r="9934" spans="1:6" ht="32" customHeight="1">
      <c r="A9934" s="19" t="s">
        <v>64389</v>
      </c>
      <c r="B9934" s="20" t="s">
        <v>64390</v>
      </c>
      <c r="C9934" s="21" t="s">
        <v>64391</v>
      </c>
      <c r="D9934" s="21" t="s">
        <v>64392</v>
      </c>
      <c r="E9934" s="21" t="s">
        <v>64393</v>
      </c>
      <c r="F9934" s="21" t="s">
        <v>15060</v>
      </c>
    </row>
    <row r="9935" spans="1:6" ht="32" customHeight="1">
      <c r="A9935" s="19" t="s">
        <v>64394</v>
      </c>
      <c r="B9935" s="20" t="s">
        <v>64395</v>
      </c>
      <c r="C9935" s="21" t="s">
        <v>64396</v>
      </c>
      <c r="D9935" s="21" t="s">
        <v>64397</v>
      </c>
      <c r="E9935" s="21" t="s">
        <v>64398</v>
      </c>
      <c r="F9935" s="21" t="s">
        <v>15060</v>
      </c>
    </row>
    <row r="9936" spans="1:6" ht="32" customHeight="1">
      <c r="A9936" s="19" t="s">
        <v>64399</v>
      </c>
      <c r="B9936" s="20" t="s">
        <v>64400</v>
      </c>
      <c r="C9936" s="21" t="s">
        <v>64401</v>
      </c>
      <c r="D9936" s="21" t="s">
        <v>64402</v>
      </c>
      <c r="E9936" s="21" t="s">
        <v>64403</v>
      </c>
      <c r="F9936" s="21" t="s">
        <v>15060</v>
      </c>
    </row>
    <row r="9937" spans="1:6" ht="32" customHeight="1">
      <c r="A9937" s="19" t="s">
        <v>64404</v>
      </c>
      <c r="B9937" s="20" t="s">
        <v>64405</v>
      </c>
      <c r="C9937" s="21" t="s">
        <v>64406</v>
      </c>
      <c r="D9937" s="21" t="s">
        <v>64407</v>
      </c>
      <c r="E9937" s="21" t="s">
        <v>64408</v>
      </c>
      <c r="F9937" s="21" t="s">
        <v>15060</v>
      </c>
    </row>
    <row r="9938" spans="1:6" ht="32" customHeight="1">
      <c r="A9938" s="19" t="s">
        <v>64409</v>
      </c>
      <c r="B9938" s="20" t="s">
        <v>64410</v>
      </c>
      <c r="C9938" s="21" t="s">
        <v>64411</v>
      </c>
      <c r="D9938" s="21" t="s">
        <v>64412</v>
      </c>
      <c r="E9938" s="21" t="s">
        <v>64413</v>
      </c>
      <c r="F9938" s="21" t="s">
        <v>15060</v>
      </c>
    </row>
    <row r="9939" spans="1:6" ht="32" customHeight="1">
      <c r="A9939" s="19" t="s">
        <v>64414</v>
      </c>
      <c r="B9939" s="20" t="s">
        <v>64415</v>
      </c>
      <c r="C9939" s="21" t="s">
        <v>64416</v>
      </c>
      <c r="D9939" s="21" t="s">
        <v>64417</v>
      </c>
      <c r="E9939" s="21" t="s">
        <v>64418</v>
      </c>
      <c r="F9939" s="21" t="s">
        <v>15060</v>
      </c>
    </row>
    <row r="9940" spans="1:6" ht="32" customHeight="1">
      <c r="A9940" s="19" t="s">
        <v>64419</v>
      </c>
      <c r="B9940" s="20" t="s">
        <v>64420</v>
      </c>
      <c r="C9940" s="21" t="s">
        <v>64421</v>
      </c>
      <c r="D9940" s="21" t="s">
        <v>64422</v>
      </c>
      <c r="E9940" s="21" t="s">
        <v>64423</v>
      </c>
      <c r="F9940" s="21" t="s">
        <v>15060</v>
      </c>
    </row>
    <row r="9941" spans="1:6" ht="32" customHeight="1">
      <c r="A9941" s="19" t="s">
        <v>64424</v>
      </c>
      <c r="B9941" s="20" t="s">
        <v>64425</v>
      </c>
      <c r="C9941" s="21" t="s">
        <v>64426</v>
      </c>
      <c r="D9941" s="21" t="s">
        <v>64427</v>
      </c>
      <c r="E9941" s="21" t="s">
        <v>64428</v>
      </c>
      <c r="F9941" s="21" t="s">
        <v>15060</v>
      </c>
    </row>
    <row r="9942" spans="1:6" ht="32" customHeight="1">
      <c r="A9942" s="19" t="s">
        <v>64429</v>
      </c>
      <c r="B9942" s="20" t="s">
        <v>64430</v>
      </c>
      <c r="C9942" s="21" t="s">
        <v>64431</v>
      </c>
      <c r="D9942" s="21" t="s">
        <v>64432</v>
      </c>
      <c r="E9942" s="21" t="s">
        <v>64433</v>
      </c>
      <c r="F9942" s="21" t="s">
        <v>15060</v>
      </c>
    </row>
    <row r="9943" spans="1:6" ht="32" customHeight="1">
      <c r="A9943" s="19" t="s">
        <v>64434</v>
      </c>
      <c r="B9943" s="20" t="s">
        <v>64435</v>
      </c>
      <c r="C9943" s="21" t="s">
        <v>64436</v>
      </c>
      <c r="D9943" s="21" t="s">
        <v>64437</v>
      </c>
      <c r="E9943" s="21" t="s">
        <v>64438</v>
      </c>
      <c r="F9943" s="21" t="s">
        <v>15060</v>
      </c>
    </row>
    <row r="9944" spans="1:6" ht="32" customHeight="1">
      <c r="A9944" s="19" t="s">
        <v>64439</v>
      </c>
      <c r="B9944" s="20" t="s">
        <v>64440</v>
      </c>
      <c r="C9944" s="21" t="s">
        <v>64441</v>
      </c>
      <c r="D9944" s="21" t="s">
        <v>64442</v>
      </c>
      <c r="E9944" s="21" t="s">
        <v>64443</v>
      </c>
      <c r="F9944" s="21" t="s">
        <v>15060</v>
      </c>
    </row>
    <row r="9945" spans="1:6" ht="32" customHeight="1">
      <c r="A9945" s="19" t="s">
        <v>64444</v>
      </c>
      <c r="B9945" s="20" t="s">
        <v>64445</v>
      </c>
      <c r="C9945" s="21" t="s">
        <v>64446</v>
      </c>
      <c r="D9945" s="21" t="s">
        <v>64447</v>
      </c>
      <c r="E9945" s="21" t="s">
        <v>64448</v>
      </c>
      <c r="F9945" s="21" t="s">
        <v>15060</v>
      </c>
    </row>
    <row r="9946" spans="1:6" ht="32" customHeight="1">
      <c r="A9946" s="19" t="s">
        <v>64449</v>
      </c>
      <c r="B9946" s="20" t="s">
        <v>64450</v>
      </c>
      <c r="C9946" s="21" t="s">
        <v>64451</v>
      </c>
      <c r="D9946" s="21" t="s">
        <v>64452</v>
      </c>
      <c r="E9946" s="21" t="s">
        <v>64453</v>
      </c>
      <c r="F9946" s="21" t="s">
        <v>15060</v>
      </c>
    </row>
    <row r="9947" spans="1:6" ht="32" customHeight="1">
      <c r="A9947" s="19" t="s">
        <v>64454</v>
      </c>
      <c r="B9947" s="20" t="s">
        <v>64455</v>
      </c>
      <c r="C9947" s="21" t="s">
        <v>64456</v>
      </c>
      <c r="D9947" s="21" t="s">
        <v>64457</v>
      </c>
      <c r="E9947" s="21" t="s">
        <v>64458</v>
      </c>
      <c r="F9947" s="21" t="s">
        <v>15060</v>
      </c>
    </row>
    <row r="9948" spans="1:6" ht="32" customHeight="1">
      <c r="A9948" s="19" t="s">
        <v>64459</v>
      </c>
      <c r="B9948" s="20" t="s">
        <v>64460</v>
      </c>
      <c r="C9948" s="21" t="s">
        <v>64461</v>
      </c>
      <c r="D9948" s="21" t="s">
        <v>64462</v>
      </c>
      <c r="E9948" s="21" t="s">
        <v>64463</v>
      </c>
      <c r="F9948" s="21" t="s">
        <v>15060</v>
      </c>
    </row>
    <row r="9949" spans="1:6" ht="32" customHeight="1">
      <c r="A9949" s="19" t="s">
        <v>64464</v>
      </c>
      <c r="B9949" s="20" t="s">
        <v>64465</v>
      </c>
      <c r="C9949" s="21" t="s">
        <v>64466</v>
      </c>
      <c r="D9949" s="21" t="s">
        <v>64467</v>
      </c>
      <c r="E9949" s="21" t="s">
        <v>64468</v>
      </c>
      <c r="F9949" s="21" t="s">
        <v>15060</v>
      </c>
    </row>
    <row r="9950" spans="1:6" ht="32" customHeight="1">
      <c r="A9950" s="19" t="s">
        <v>64469</v>
      </c>
      <c r="B9950" s="20" t="s">
        <v>64470</v>
      </c>
      <c r="C9950" s="21" t="s">
        <v>64471</v>
      </c>
      <c r="D9950" s="21" t="s">
        <v>64472</v>
      </c>
      <c r="E9950" s="21" t="s">
        <v>64473</v>
      </c>
      <c r="F9950" s="21" t="s">
        <v>15060</v>
      </c>
    </row>
    <row r="9951" spans="1:6" ht="32" customHeight="1">
      <c r="A9951" s="19" t="s">
        <v>64474</v>
      </c>
      <c r="B9951" s="20" t="s">
        <v>64475</v>
      </c>
      <c r="C9951" s="21" t="s">
        <v>64476</v>
      </c>
      <c r="D9951" s="21" t="s">
        <v>64477</v>
      </c>
      <c r="E9951" s="21" t="s">
        <v>64478</v>
      </c>
      <c r="F9951" s="21" t="s">
        <v>15060</v>
      </c>
    </row>
    <row r="9952" spans="1:6" ht="32" customHeight="1">
      <c r="A9952" s="19" t="s">
        <v>64479</v>
      </c>
      <c r="B9952" s="20" t="s">
        <v>64480</v>
      </c>
      <c r="C9952" s="21" t="s">
        <v>64481</v>
      </c>
      <c r="D9952" s="21" t="s">
        <v>64482</v>
      </c>
      <c r="E9952" s="21" t="s">
        <v>64483</v>
      </c>
      <c r="F9952" s="21" t="s">
        <v>15060</v>
      </c>
    </row>
    <row r="9953" spans="1:6" ht="32" customHeight="1">
      <c r="A9953" s="19" t="s">
        <v>64484</v>
      </c>
      <c r="B9953" s="20" t="s">
        <v>64485</v>
      </c>
      <c r="C9953" s="21" t="s">
        <v>64486</v>
      </c>
      <c r="D9953" s="21" t="s">
        <v>64487</v>
      </c>
      <c r="E9953" s="21" t="s">
        <v>64488</v>
      </c>
      <c r="F9953" s="21" t="s">
        <v>15060</v>
      </c>
    </row>
    <row r="9954" spans="1:6" ht="32" customHeight="1">
      <c r="A9954" s="19" t="s">
        <v>64489</v>
      </c>
      <c r="B9954" s="20" t="s">
        <v>64490</v>
      </c>
      <c r="C9954" s="21" t="s">
        <v>64491</v>
      </c>
      <c r="D9954" s="21" t="s">
        <v>64492</v>
      </c>
      <c r="E9954" s="21" t="s">
        <v>64493</v>
      </c>
      <c r="F9954" s="21" t="s">
        <v>15060</v>
      </c>
    </row>
    <row r="9955" spans="1:6" ht="32" customHeight="1">
      <c r="A9955" s="19" t="s">
        <v>64494</v>
      </c>
      <c r="B9955" s="20" t="s">
        <v>64495</v>
      </c>
      <c r="C9955" s="21" t="s">
        <v>64496</v>
      </c>
      <c r="D9955" s="21" t="s">
        <v>64497</v>
      </c>
      <c r="E9955" s="21" t="s">
        <v>64498</v>
      </c>
      <c r="F9955" s="21" t="s">
        <v>15060</v>
      </c>
    </row>
    <row r="9956" spans="1:6" ht="32" customHeight="1">
      <c r="A9956" s="19" t="s">
        <v>64499</v>
      </c>
      <c r="B9956" s="20" t="s">
        <v>64500</v>
      </c>
      <c r="C9956" s="21" t="s">
        <v>64501</v>
      </c>
      <c r="D9956" s="21" t="s">
        <v>64502</v>
      </c>
      <c r="E9956" s="21" t="s">
        <v>64503</v>
      </c>
      <c r="F9956" s="21" t="s">
        <v>15060</v>
      </c>
    </row>
    <row r="9957" spans="1:6" ht="32" customHeight="1">
      <c r="A9957" s="19" t="s">
        <v>64504</v>
      </c>
      <c r="B9957" s="20" t="s">
        <v>64505</v>
      </c>
      <c r="C9957" s="21" t="s">
        <v>64506</v>
      </c>
      <c r="D9957" s="21" t="s">
        <v>64507</v>
      </c>
      <c r="E9957" s="21" t="s">
        <v>64508</v>
      </c>
      <c r="F9957" s="21" t="s">
        <v>15060</v>
      </c>
    </row>
    <row r="9958" spans="1:6" ht="32" customHeight="1">
      <c r="A9958" s="19" t="s">
        <v>64509</v>
      </c>
      <c r="B9958" s="20" t="s">
        <v>64510</v>
      </c>
      <c r="C9958" s="21" t="s">
        <v>64511</v>
      </c>
      <c r="D9958" s="21" t="s">
        <v>64512</v>
      </c>
      <c r="E9958" s="21" t="s">
        <v>64513</v>
      </c>
      <c r="F9958" s="21" t="s">
        <v>15060</v>
      </c>
    </row>
    <row r="9959" spans="1:6" ht="32" customHeight="1">
      <c r="A9959" s="19" t="s">
        <v>64514</v>
      </c>
      <c r="B9959" s="20" t="s">
        <v>64515</v>
      </c>
      <c r="C9959" s="21" t="s">
        <v>64516</v>
      </c>
      <c r="D9959" s="21" t="s">
        <v>64517</v>
      </c>
      <c r="E9959" s="21" t="s">
        <v>64518</v>
      </c>
      <c r="F9959" s="21" t="s">
        <v>15060</v>
      </c>
    </row>
    <row r="9960" spans="1:6" ht="32" customHeight="1">
      <c r="A9960" s="19" t="s">
        <v>64519</v>
      </c>
      <c r="B9960" s="20" t="s">
        <v>64520</v>
      </c>
      <c r="C9960" s="21" t="s">
        <v>64521</v>
      </c>
      <c r="D9960" s="21" t="s">
        <v>64522</v>
      </c>
      <c r="E9960" s="21" t="s">
        <v>64523</v>
      </c>
      <c r="F9960" s="21" t="s">
        <v>15060</v>
      </c>
    </row>
    <row r="9961" spans="1:6" ht="32" customHeight="1">
      <c r="A9961" s="19" t="s">
        <v>64524</v>
      </c>
      <c r="B9961" s="20" t="s">
        <v>64525</v>
      </c>
      <c r="C9961" s="21" t="s">
        <v>64526</v>
      </c>
      <c r="D9961" s="21" t="s">
        <v>64527</v>
      </c>
      <c r="E9961" s="21" t="s">
        <v>64528</v>
      </c>
      <c r="F9961" s="21" t="s">
        <v>15060</v>
      </c>
    </row>
    <row r="9962" spans="1:6" ht="32" customHeight="1">
      <c r="A9962" s="19" t="s">
        <v>64529</v>
      </c>
      <c r="B9962" s="20" t="s">
        <v>64530</v>
      </c>
      <c r="C9962" s="21" t="s">
        <v>64531</v>
      </c>
      <c r="D9962" s="21" t="s">
        <v>64532</v>
      </c>
      <c r="E9962" s="21" t="s">
        <v>64533</v>
      </c>
      <c r="F9962" s="21" t="s">
        <v>15060</v>
      </c>
    </row>
    <row r="9963" spans="1:6" ht="32" customHeight="1">
      <c r="A9963" s="19" t="s">
        <v>64534</v>
      </c>
      <c r="B9963" s="20" t="s">
        <v>64535</v>
      </c>
      <c r="C9963" s="21" t="s">
        <v>64536</v>
      </c>
      <c r="D9963" s="21" t="s">
        <v>64537</v>
      </c>
      <c r="E9963" s="21" t="s">
        <v>64538</v>
      </c>
      <c r="F9963" s="21" t="s">
        <v>15060</v>
      </c>
    </row>
    <row r="9964" spans="1:6" ht="32" customHeight="1">
      <c r="A9964" s="19" t="s">
        <v>64539</v>
      </c>
      <c r="B9964" s="20" t="s">
        <v>64540</v>
      </c>
      <c r="C9964" s="21" t="s">
        <v>64541</v>
      </c>
      <c r="D9964" s="21" t="s">
        <v>64542</v>
      </c>
      <c r="E9964" s="21" t="s">
        <v>64543</v>
      </c>
      <c r="F9964" s="21" t="s">
        <v>15060</v>
      </c>
    </row>
    <row r="9965" spans="1:6" ht="32" customHeight="1">
      <c r="A9965" s="19" t="s">
        <v>64544</v>
      </c>
      <c r="B9965" s="20" t="s">
        <v>64545</v>
      </c>
      <c r="C9965" s="21" t="s">
        <v>64546</v>
      </c>
      <c r="D9965" s="21" t="s">
        <v>64547</v>
      </c>
      <c r="E9965" s="21" t="s">
        <v>64548</v>
      </c>
      <c r="F9965" s="21" t="s">
        <v>15060</v>
      </c>
    </row>
    <row r="9966" spans="1:6" ht="32" customHeight="1">
      <c r="A9966" s="19" t="s">
        <v>64549</v>
      </c>
      <c r="B9966" s="20" t="s">
        <v>64550</v>
      </c>
      <c r="C9966" s="21" t="s">
        <v>64551</v>
      </c>
      <c r="D9966" s="21" t="s">
        <v>64552</v>
      </c>
      <c r="E9966" s="21" t="s">
        <v>64553</v>
      </c>
      <c r="F9966" s="21" t="s">
        <v>15060</v>
      </c>
    </row>
    <row r="9967" spans="1:6" ht="32" customHeight="1">
      <c r="A9967" s="19" t="s">
        <v>64554</v>
      </c>
      <c r="B9967" s="20" t="s">
        <v>64555</v>
      </c>
      <c r="C9967" s="21" t="s">
        <v>64556</v>
      </c>
      <c r="D9967" s="21" t="s">
        <v>64557</v>
      </c>
      <c r="E9967" s="21" t="s">
        <v>64558</v>
      </c>
      <c r="F9967" s="21" t="s">
        <v>15060</v>
      </c>
    </row>
    <row r="9968" spans="1:6" ht="32" customHeight="1">
      <c r="A9968" s="19" t="s">
        <v>64559</v>
      </c>
      <c r="B9968" s="20" t="s">
        <v>64560</v>
      </c>
      <c r="C9968" s="21" t="s">
        <v>64561</v>
      </c>
      <c r="D9968" s="21" t="s">
        <v>64562</v>
      </c>
      <c r="E9968" s="21" t="s">
        <v>64563</v>
      </c>
      <c r="F9968" s="21" t="s">
        <v>15060</v>
      </c>
    </row>
    <row r="9969" spans="1:6" ht="32" customHeight="1">
      <c r="A9969" s="19" t="s">
        <v>64564</v>
      </c>
      <c r="B9969" s="20" t="s">
        <v>64565</v>
      </c>
      <c r="C9969" s="21" t="s">
        <v>64566</v>
      </c>
      <c r="D9969" s="21" t="s">
        <v>64567</v>
      </c>
      <c r="E9969" s="21" t="s">
        <v>64568</v>
      </c>
      <c r="F9969" s="21" t="s">
        <v>15060</v>
      </c>
    </row>
    <row r="9970" spans="1:6" ht="32" customHeight="1">
      <c r="A9970" s="19" t="s">
        <v>64569</v>
      </c>
      <c r="B9970" s="20" t="s">
        <v>64570</v>
      </c>
      <c r="C9970" s="21" t="s">
        <v>64571</v>
      </c>
      <c r="D9970" s="21" t="s">
        <v>64572</v>
      </c>
      <c r="E9970" s="21" t="s">
        <v>64573</v>
      </c>
      <c r="F9970" s="21" t="s">
        <v>15060</v>
      </c>
    </row>
    <row r="9971" spans="1:6" ht="32" customHeight="1">
      <c r="A9971" s="19" t="s">
        <v>64574</v>
      </c>
      <c r="B9971" s="20" t="s">
        <v>64575</v>
      </c>
      <c r="C9971" s="21" t="s">
        <v>64576</v>
      </c>
      <c r="D9971" s="21" t="s">
        <v>64577</v>
      </c>
      <c r="E9971" s="21" t="s">
        <v>64578</v>
      </c>
      <c r="F9971" s="21" t="s">
        <v>15060</v>
      </c>
    </row>
    <row r="9972" spans="1:6" ht="32" customHeight="1">
      <c r="A9972" s="19" t="s">
        <v>64579</v>
      </c>
      <c r="B9972" s="20" t="s">
        <v>64580</v>
      </c>
      <c r="C9972" s="21" t="s">
        <v>64581</v>
      </c>
      <c r="D9972" s="21" t="s">
        <v>64582</v>
      </c>
      <c r="E9972" s="21" t="s">
        <v>64583</v>
      </c>
      <c r="F9972" s="21" t="s">
        <v>15060</v>
      </c>
    </row>
    <row r="9973" spans="1:6" ht="32" customHeight="1">
      <c r="A9973" s="19" t="s">
        <v>64584</v>
      </c>
      <c r="B9973" s="20" t="s">
        <v>64585</v>
      </c>
      <c r="C9973" s="21" t="s">
        <v>64586</v>
      </c>
      <c r="D9973" s="21" t="s">
        <v>64587</v>
      </c>
      <c r="E9973" s="21" t="s">
        <v>64588</v>
      </c>
      <c r="F9973" s="21" t="s">
        <v>15060</v>
      </c>
    </row>
    <row r="9974" spans="1:6" ht="32" customHeight="1">
      <c r="A9974" s="19" t="s">
        <v>64589</v>
      </c>
      <c r="B9974" s="20" t="s">
        <v>64590</v>
      </c>
      <c r="C9974" s="21" t="s">
        <v>64591</v>
      </c>
      <c r="D9974" s="21" t="s">
        <v>64592</v>
      </c>
      <c r="E9974" s="21" t="s">
        <v>64593</v>
      </c>
      <c r="F9974" s="21" t="s">
        <v>15060</v>
      </c>
    </row>
    <row r="9975" spans="1:6" ht="32" customHeight="1">
      <c r="A9975" s="19" t="s">
        <v>64594</v>
      </c>
      <c r="B9975" s="20" t="s">
        <v>64595</v>
      </c>
      <c r="C9975" s="21" t="s">
        <v>64596</v>
      </c>
      <c r="D9975" s="21" t="s">
        <v>64597</v>
      </c>
      <c r="E9975" s="21" t="s">
        <v>64598</v>
      </c>
      <c r="F9975" s="21" t="s">
        <v>15060</v>
      </c>
    </row>
    <row r="9976" spans="1:6" ht="32" customHeight="1">
      <c r="A9976" s="19" t="s">
        <v>64599</v>
      </c>
      <c r="B9976" s="20" t="s">
        <v>64600</v>
      </c>
      <c r="C9976" s="21" t="s">
        <v>64601</v>
      </c>
      <c r="D9976" s="21" t="s">
        <v>64602</v>
      </c>
      <c r="E9976" s="21" t="s">
        <v>64603</v>
      </c>
      <c r="F9976" s="21" t="s">
        <v>15060</v>
      </c>
    </row>
    <row r="9977" spans="1:6" ht="32" customHeight="1">
      <c r="A9977" s="19" t="s">
        <v>64604</v>
      </c>
      <c r="B9977" s="20" t="s">
        <v>64605</v>
      </c>
      <c r="C9977" s="21" t="s">
        <v>64606</v>
      </c>
      <c r="D9977" s="21" t="s">
        <v>64607</v>
      </c>
      <c r="E9977" s="21" t="s">
        <v>64608</v>
      </c>
      <c r="F9977" s="21" t="s">
        <v>15060</v>
      </c>
    </row>
    <row r="9978" spans="1:6" ht="32" customHeight="1">
      <c r="A9978" s="19" t="s">
        <v>64609</v>
      </c>
      <c r="B9978" s="20" t="s">
        <v>64610</v>
      </c>
      <c r="C9978" s="21" t="s">
        <v>64611</v>
      </c>
      <c r="D9978" s="21" t="s">
        <v>64612</v>
      </c>
      <c r="E9978" s="21" t="s">
        <v>64613</v>
      </c>
      <c r="F9978" s="21" t="s">
        <v>15060</v>
      </c>
    </row>
    <row r="9979" spans="1:6" ht="32" customHeight="1">
      <c r="A9979" s="19" t="s">
        <v>64614</v>
      </c>
      <c r="B9979" s="20" t="s">
        <v>64615</v>
      </c>
      <c r="C9979" s="21" t="s">
        <v>64616</v>
      </c>
      <c r="D9979" s="21" t="s">
        <v>64617</v>
      </c>
      <c r="E9979" s="21" t="s">
        <v>64618</v>
      </c>
      <c r="F9979" s="21" t="s">
        <v>15060</v>
      </c>
    </row>
    <row r="9980" spans="1:6" ht="32" customHeight="1">
      <c r="A9980" s="19" t="s">
        <v>64619</v>
      </c>
      <c r="B9980" s="20" t="s">
        <v>64620</v>
      </c>
      <c r="C9980" s="21" t="s">
        <v>64621</v>
      </c>
      <c r="D9980" s="21" t="s">
        <v>64622</v>
      </c>
      <c r="E9980" s="21" t="s">
        <v>64623</v>
      </c>
      <c r="F9980" s="21" t="s">
        <v>15060</v>
      </c>
    </row>
    <row r="9981" spans="1:6" ht="32" customHeight="1">
      <c r="A9981" s="19" t="s">
        <v>64624</v>
      </c>
      <c r="B9981" s="20" t="s">
        <v>64625</v>
      </c>
      <c r="C9981" s="21" t="s">
        <v>64626</v>
      </c>
      <c r="D9981" s="21" t="s">
        <v>64627</v>
      </c>
      <c r="E9981" s="21" t="s">
        <v>64628</v>
      </c>
      <c r="F9981" s="21" t="s">
        <v>15060</v>
      </c>
    </row>
    <row r="9982" spans="1:6" ht="32" customHeight="1">
      <c r="A9982" s="19" t="s">
        <v>64629</v>
      </c>
      <c r="B9982" s="20" t="s">
        <v>64630</v>
      </c>
      <c r="C9982" s="21" t="s">
        <v>64631</v>
      </c>
      <c r="D9982" s="21" t="s">
        <v>64632</v>
      </c>
      <c r="E9982" s="21" t="s">
        <v>64633</v>
      </c>
      <c r="F9982" s="21" t="s">
        <v>15060</v>
      </c>
    </row>
    <row r="9983" spans="1:6" ht="32" customHeight="1">
      <c r="A9983" s="19" t="s">
        <v>64634</v>
      </c>
      <c r="B9983" s="20" t="s">
        <v>64635</v>
      </c>
      <c r="C9983" s="21" t="s">
        <v>64636</v>
      </c>
      <c r="D9983" s="21" t="s">
        <v>64637</v>
      </c>
      <c r="E9983" s="21" t="s">
        <v>64638</v>
      </c>
      <c r="F9983" s="21" t="s">
        <v>15060</v>
      </c>
    </row>
    <row r="9984" spans="1:6" ht="32" customHeight="1">
      <c r="A9984" s="19" t="s">
        <v>64639</v>
      </c>
      <c r="B9984" s="20" t="s">
        <v>64640</v>
      </c>
      <c r="C9984" s="21" t="s">
        <v>64641</v>
      </c>
      <c r="D9984" s="21" t="s">
        <v>64642</v>
      </c>
      <c r="E9984" s="21" t="s">
        <v>64643</v>
      </c>
      <c r="F9984" s="21" t="s">
        <v>15060</v>
      </c>
    </row>
    <row r="9985" spans="1:6" ht="32" customHeight="1">
      <c r="A9985" s="19" t="s">
        <v>64644</v>
      </c>
      <c r="B9985" s="20" t="s">
        <v>64645</v>
      </c>
      <c r="C9985" s="21" t="s">
        <v>64646</v>
      </c>
      <c r="D9985" s="21" t="s">
        <v>64647</v>
      </c>
      <c r="E9985" s="21" t="s">
        <v>64648</v>
      </c>
      <c r="F9985" s="21" t="s">
        <v>15060</v>
      </c>
    </row>
    <row r="9986" spans="1:6" ht="32" customHeight="1">
      <c r="A9986" s="19" t="s">
        <v>64649</v>
      </c>
      <c r="B9986" s="20" t="s">
        <v>64650</v>
      </c>
      <c r="C9986" s="21" t="s">
        <v>64651</v>
      </c>
      <c r="D9986" s="21" t="s">
        <v>64652</v>
      </c>
      <c r="E9986" s="21" t="s">
        <v>64653</v>
      </c>
      <c r="F9986" s="21" t="s">
        <v>15060</v>
      </c>
    </row>
    <row r="9987" spans="1:6" ht="32" customHeight="1">
      <c r="A9987" s="19" t="s">
        <v>64654</v>
      </c>
      <c r="B9987" s="20" t="s">
        <v>64655</v>
      </c>
      <c r="C9987" s="21" t="s">
        <v>64656</v>
      </c>
      <c r="D9987" s="21" t="s">
        <v>64657</v>
      </c>
      <c r="E9987" s="21" t="s">
        <v>64658</v>
      </c>
      <c r="F9987" s="21" t="s">
        <v>15060</v>
      </c>
    </row>
    <row r="9988" spans="1:6" ht="32" customHeight="1">
      <c r="A9988" s="19" t="s">
        <v>64659</v>
      </c>
      <c r="B9988" s="20" t="s">
        <v>64660</v>
      </c>
      <c r="C9988" s="21" t="s">
        <v>64661</v>
      </c>
      <c r="D9988" s="21" t="s">
        <v>64662</v>
      </c>
      <c r="E9988" s="21" t="s">
        <v>64663</v>
      </c>
      <c r="F9988" s="21" t="s">
        <v>15060</v>
      </c>
    </row>
    <row r="9989" spans="1:6" ht="32" customHeight="1">
      <c r="A9989" s="19" t="s">
        <v>64664</v>
      </c>
      <c r="B9989" s="20" t="s">
        <v>64665</v>
      </c>
      <c r="C9989" s="21" t="s">
        <v>64666</v>
      </c>
      <c r="D9989" s="21" t="s">
        <v>64667</v>
      </c>
      <c r="E9989" s="21" t="s">
        <v>64668</v>
      </c>
      <c r="F9989" s="21" t="s">
        <v>15060</v>
      </c>
    </row>
    <row r="9990" spans="1:6" ht="32" customHeight="1">
      <c r="A9990" s="19" t="s">
        <v>64669</v>
      </c>
      <c r="B9990" s="20" t="s">
        <v>64670</v>
      </c>
      <c r="C9990" s="21" t="s">
        <v>64671</v>
      </c>
      <c r="D9990" s="21" t="s">
        <v>64672</v>
      </c>
      <c r="E9990" s="21" t="s">
        <v>64673</v>
      </c>
      <c r="F9990" s="21" t="s">
        <v>15060</v>
      </c>
    </row>
    <row r="9991" spans="1:6" ht="32" customHeight="1">
      <c r="A9991" s="19" t="s">
        <v>64674</v>
      </c>
      <c r="B9991" s="20" t="s">
        <v>64675</v>
      </c>
      <c r="C9991" s="21" t="s">
        <v>64676</v>
      </c>
      <c r="D9991" s="21" t="s">
        <v>64677</v>
      </c>
      <c r="E9991" s="21" t="s">
        <v>64678</v>
      </c>
      <c r="F9991" s="21" t="s">
        <v>15060</v>
      </c>
    </row>
    <row r="9992" spans="1:6" ht="32" customHeight="1">
      <c r="A9992" s="19" t="s">
        <v>64679</v>
      </c>
      <c r="B9992" s="20" t="s">
        <v>64680</v>
      </c>
      <c r="C9992" s="21" t="s">
        <v>64681</v>
      </c>
      <c r="D9992" s="21" t="s">
        <v>64682</v>
      </c>
      <c r="E9992" s="21" t="s">
        <v>64683</v>
      </c>
      <c r="F9992" s="21" t="s">
        <v>15060</v>
      </c>
    </row>
    <row r="9993" spans="1:6" ht="32" customHeight="1">
      <c r="A9993" s="19" t="s">
        <v>64684</v>
      </c>
      <c r="B9993" s="20" t="s">
        <v>64685</v>
      </c>
      <c r="C9993" s="21" t="s">
        <v>64686</v>
      </c>
      <c r="D9993" s="21" t="s">
        <v>64687</v>
      </c>
      <c r="E9993" s="21" t="s">
        <v>64688</v>
      </c>
      <c r="F9993" s="21" t="s">
        <v>15060</v>
      </c>
    </row>
    <row r="9994" spans="1:6" ht="32" customHeight="1">
      <c r="A9994" s="19" t="s">
        <v>64689</v>
      </c>
      <c r="B9994" s="20" t="s">
        <v>64690</v>
      </c>
      <c r="C9994" s="21" t="s">
        <v>64691</v>
      </c>
      <c r="D9994" s="21" t="s">
        <v>64692</v>
      </c>
      <c r="E9994" s="21" t="s">
        <v>64693</v>
      </c>
      <c r="F9994" s="21" t="s">
        <v>15060</v>
      </c>
    </row>
    <row r="9995" spans="1:6" ht="32" customHeight="1">
      <c r="A9995" s="19" t="s">
        <v>64694</v>
      </c>
      <c r="B9995" s="20" t="s">
        <v>64695</v>
      </c>
      <c r="C9995" s="21" t="s">
        <v>64696</v>
      </c>
      <c r="D9995" s="21" t="s">
        <v>64697</v>
      </c>
      <c r="E9995" s="21" t="s">
        <v>64698</v>
      </c>
      <c r="F9995" s="21" t="s">
        <v>15060</v>
      </c>
    </row>
    <row r="9996" spans="1:6" ht="32" customHeight="1">
      <c r="A9996" s="19" t="s">
        <v>64699</v>
      </c>
      <c r="B9996" s="20" t="s">
        <v>64700</v>
      </c>
      <c r="C9996" s="21" t="s">
        <v>64701</v>
      </c>
      <c r="D9996" s="21" t="s">
        <v>64702</v>
      </c>
      <c r="E9996" s="21" t="s">
        <v>64703</v>
      </c>
      <c r="F9996" s="21" t="s">
        <v>15060</v>
      </c>
    </row>
    <row r="9997" spans="1:6" ht="32" customHeight="1">
      <c r="A9997" s="19" t="s">
        <v>64704</v>
      </c>
      <c r="B9997" s="20" t="s">
        <v>64705</v>
      </c>
      <c r="C9997" s="21" t="s">
        <v>64706</v>
      </c>
      <c r="D9997" s="21" t="s">
        <v>64707</v>
      </c>
      <c r="E9997" s="21" t="s">
        <v>64708</v>
      </c>
      <c r="F9997" s="21" t="s">
        <v>15060</v>
      </c>
    </row>
    <row r="9998" spans="1:6" ht="32" customHeight="1">
      <c r="A9998" s="19" t="s">
        <v>64709</v>
      </c>
      <c r="B9998" s="20" t="s">
        <v>64710</v>
      </c>
      <c r="C9998" s="21" t="s">
        <v>64711</v>
      </c>
      <c r="D9998" s="21" t="s">
        <v>64712</v>
      </c>
      <c r="E9998" s="21" t="s">
        <v>64713</v>
      </c>
      <c r="F9998" s="21" t="s">
        <v>15060</v>
      </c>
    </row>
    <row r="9999" spans="1:6" ht="32" customHeight="1">
      <c r="A9999" s="19" t="s">
        <v>64714</v>
      </c>
      <c r="B9999" s="20" t="s">
        <v>64715</v>
      </c>
      <c r="C9999" s="21" t="s">
        <v>64716</v>
      </c>
      <c r="D9999" s="21" t="s">
        <v>64717</v>
      </c>
      <c r="E9999" s="21" t="s">
        <v>64718</v>
      </c>
      <c r="F9999" s="21" t="s">
        <v>15060</v>
      </c>
    </row>
    <row r="10000" spans="1:6" ht="32" customHeight="1">
      <c r="A10000" s="19" t="s">
        <v>64719</v>
      </c>
      <c r="B10000" s="20" t="s">
        <v>64720</v>
      </c>
      <c r="C10000" s="21" t="s">
        <v>64721</v>
      </c>
      <c r="D10000" s="21" t="s">
        <v>64722</v>
      </c>
      <c r="E10000" s="21" t="s">
        <v>64723</v>
      </c>
      <c r="F10000" s="21" t="s">
        <v>15060</v>
      </c>
    </row>
    <row r="10001" spans="1:6" ht="32" customHeight="1">
      <c r="A10001" s="19" t="s">
        <v>64724</v>
      </c>
      <c r="B10001" s="20" t="s">
        <v>64725</v>
      </c>
      <c r="C10001" s="21" t="s">
        <v>64726</v>
      </c>
      <c r="D10001" s="21" t="s">
        <v>64727</v>
      </c>
      <c r="E10001" s="21" t="s">
        <v>64728</v>
      </c>
      <c r="F10001" s="21" t="s">
        <v>15060</v>
      </c>
    </row>
    <row r="10002" spans="1:6" ht="32" customHeight="1">
      <c r="A10002" s="19" t="s">
        <v>64729</v>
      </c>
      <c r="B10002" s="20" t="s">
        <v>64730</v>
      </c>
      <c r="C10002" s="21" t="s">
        <v>64731</v>
      </c>
      <c r="D10002" s="21" t="s">
        <v>64732</v>
      </c>
      <c r="E10002" s="21" t="s">
        <v>64733</v>
      </c>
      <c r="F10002" s="21" t="s">
        <v>15060</v>
      </c>
    </row>
    <row r="10003" spans="1:6" ht="32" customHeight="1">
      <c r="A10003" s="19" t="s">
        <v>64734</v>
      </c>
      <c r="B10003" s="20" t="s">
        <v>64735</v>
      </c>
      <c r="C10003" s="21" t="s">
        <v>64736</v>
      </c>
      <c r="D10003" s="21" t="s">
        <v>64737</v>
      </c>
      <c r="E10003" s="21" t="s">
        <v>64738</v>
      </c>
      <c r="F10003" s="21" t="s">
        <v>15060</v>
      </c>
    </row>
    <row r="10004" spans="1:6" ht="32" customHeight="1">
      <c r="A10004" s="19" t="s">
        <v>64739</v>
      </c>
      <c r="B10004" s="20" t="s">
        <v>64740</v>
      </c>
      <c r="C10004" s="21" t="s">
        <v>64741</v>
      </c>
      <c r="D10004" s="21" t="s">
        <v>64742</v>
      </c>
      <c r="E10004" s="21" t="s">
        <v>64743</v>
      </c>
      <c r="F10004" s="21" t="s">
        <v>15060</v>
      </c>
    </row>
    <row r="10005" spans="1:6" ht="32" customHeight="1">
      <c r="A10005" s="19" t="s">
        <v>64744</v>
      </c>
      <c r="B10005" s="20" t="s">
        <v>64745</v>
      </c>
      <c r="C10005" s="21" t="s">
        <v>64746</v>
      </c>
      <c r="D10005" s="21" t="s">
        <v>64747</v>
      </c>
      <c r="E10005" s="21" t="s">
        <v>64748</v>
      </c>
      <c r="F10005" s="21" t="s">
        <v>15060</v>
      </c>
    </row>
    <row r="10006" spans="1:6" ht="32" customHeight="1">
      <c r="A10006" s="19" t="s">
        <v>64749</v>
      </c>
      <c r="B10006" s="20" t="s">
        <v>64750</v>
      </c>
      <c r="C10006" s="21" t="s">
        <v>64751</v>
      </c>
      <c r="D10006" s="21" t="s">
        <v>64752</v>
      </c>
      <c r="E10006" s="21" t="s">
        <v>64753</v>
      </c>
      <c r="F10006" s="21" t="s">
        <v>15060</v>
      </c>
    </row>
    <row r="10007" spans="1:6" ht="32" customHeight="1">
      <c r="A10007" s="19" t="s">
        <v>64754</v>
      </c>
      <c r="B10007" s="20" t="s">
        <v>64755</v>
      </c>
      <c r="C10007" s="21" t="s">
        <v>64756</v>
      </c>
      <c r="D10007" s="21" t="s">
        <v>64757</v>
      </c>
      <c r="E10007" s="21" t="s">
        <v>64758</v>
      </c>
      <c r="F10007" s="21" t="s">
        <v>15060</v>
      </c>
    </row>
    <row r="10008" spans="1:6" ht="32" customHeight="1">
      <c r="A10008" s="19" t="s">
        <v>64759</v>
      </c>
      <c r="B10008" s="20" t="s">
        <v>64760</v>
      </c>
      <c r="C10008" s="21" t="s">
        <v>64761</v>
      </c>
      <c r="D10008" s="21" t="s">
        <v>64762</v>
      </c>
      <c r="E10008" s="21" t="s">
        <v>64763</v>
      </c>
      <c r="F10008" s="21" t="s">
        <v>15060</v>
      </c>
    </row>
    <row r="10009" spans="1:6" ht="32" customHeight="1">
      <c r="A10009" s="19" t="s">
        <v>64764</v>
      </c>
      <c r="B10009" s="20" t="s">
        <v>64765</v>
      </c>
      <c r="C10009" s="21" t="s">
        <v>64766</v>
      </c>
      <c r="D10009" s="21" t="s">
        <v>64767</v>
      </c>
      <c r="E10009" s="21" t="s">
        <v>64768</v>
      </c>
      <c r="F10009" s="21" t="s">
        <v>15060</v>
      </c>
    </row>
    <row r="10010" spans="1:6" ht="32" customHeight="1">
      <c r="A10010" s="19" t="s">
        <v>64769</v>
      </c>
      <c r="B10010" s="20" t="s">
        <v>64770</v>
      </c>
      <c r="C10010" s="21" t="s">
        <v>64771</v>
      </c>
      <c r="D10010" s="21" t="s">
        <v>64772</v>
      </c>
      <c r="E10010" s="21" t="s">
        <v>64773</v>
      </c>
      <c r="F10010" s="21" t="s">
        <v>15060</v>
      </c>
    </row>
    <row r="10011" spans="1:6" ht="32" customHeight="1">
      <c r="A10011" s="19" t="s">
        <v>64774</v>
      </c>
      <c r="B10011" s="20" t="s">
        <v>64775</v>
      </c>
      <c r="C10011" s="21" t="s">
        <v>64776</v>
      </c>
      <c r="D10011" s="21" t="s">
        <v>64777</v>
      </c>
      <c r="E10011" s="21" t="s">
        <v>64778</v>
      </c>
      <c r="F10011" s="21" t="s">
        <v>15060</v>
      </c>
    </row>
    <row r="10012" spans="1:6" ht="32" customHeight="1">
      <c r="A10012" s="19" t="s">
        <v>64779</v>
      </c>
      <c r="B10012" s="20" t="s">
        <v>64780</v>
      </c>
      <c r="C10012" s="21" t="s">
        <v>64781</v>
      </c>
      <c r="D10012" s="21" t="s">
        <v>64782</v>
      </c>
      <c r="E10012" s="21" t="s">
        <v>64783</v>
      </c>
      <c r="F10012" s="21" t="s">
        <v>15060</v>
      </c>
    </row>
    <row r="10013" spans="1:6" ht="32" customHeight="1">
      <c r="A10013" s="19" t="s">
        <v>64784</v>
      </c>
      <c r="B10013" s="20" t="s">
        <v>64785</v>
      </c>
      <c r="C10013" s="21" t="s">
        <v>64786</v>
      </c>
      <c r="D10013" s="21" t="s">
        <v>64787</v>
      </c>
      <c r="E10013" s="21" t="s">
        <v>64788</v>
      </c>
      <c r="F10013" s="21" t="s">
        <v>15060</v>
      </c>
    </row>
    <row r="10014" spans="1:6" ht="32" customHeight="1">
      <c r="A10014" s="19" t="s">
        <v>64789</v>
      </c>
      <c r="B10014" s="20" t="s">
        <v>64790</v>
      </c>
      <c r="C10014" s="21" t="s">
        <v>64791</v>
      </c>
      <c r="D10014" s="21" t="s">
        <v>64792</v>
      </c>
      <c r="E10014" s="21" t="s">
        <v>64793</v>
      </c>
      <c r="F10014" s="21" t="s">
        <v>15060</v>
      </c>
    </row>
    <row r="10015" spans="1:6" ht="32" customHeight="1">
      <c r="A10015" s="19" t="s">
        <v>64794</v>
      </c>
      <c r="B10015" s="20" t="s">
        <v>64795</v>
      </c>
      <c r="C10015" s="21" t="s">
        <v>64796</v>
      </c>
      <c r="D10015" s="21" t="s">
        <v>64797</v>
      </c>
      <c r="E10015" s="21" t="s">
        <v>64798</v>
      </c>
      <c r="F10015" s="21" t="s">
        <v>15060</v>
      </c>
    </row>
    <row r="10016" spans="1:6" ht="32" customHeight="1">
      <c r="A10016" s="19" t="s">
        <v>64799</v>
      </c>
      <c r="B10016" s="20" t="s">
        <v>64800</v>
      </c>
      <c r="C10016" s="21" t="s">
        <v>64801</v>
      </c>
      <c r="D10016" s="21" t="s">
        <v>64802</v>
      </c>
      <c r="E10016" s="21" t="s">
        <v>64803</v>
      </c>
      <c r="F10016" s="21" t="s">
        <v>15060</v>
      </c>
    </row>
    <row r="10017" spans="1:6" ht="32" customHeight="1">
      <c r="A10017" s="19" t="s">
        <v>64804</v>
      </c>
      <c r="B10017" s="20" t="s">
        <v>64805</v>
      </c>
      <c r="C10017" s="21" t="s">
        <v>64806</v>
      </c>
      <c r="D10017" s="21" t="s">
        <v>64807</v>
      </c>
      <c r="E10017" s="21" t="s">
        <v>64808</v>
      </c>
      <c r="F10017" s="21" t="s">
        <v>15060</v>
      </c>
    </row>
    <row r="10018" spans="1:6" ht="32" customHeight="1">
      <c r="A10018" s="19" t="s">
        <v>64809</v>
      </c>
      <c r="B10018" s="20" t="s">
        <v>64810</v>
      </c>
      <c r="C10018" s="21" t="s">
        <v>64811</v>
      </c>
      <c r="D10018" s="21" t="s">
        <v>64812</v>
      </c>
      <c r="E10018" s="21" t="s">
        <v>64813</v>
      </c>
      <c r="F10018" s="21" t="s">
        <v>15060</v>
      </c>
    </row>
    <row r="10019" spans="1:6" ht="32" customHeight="1">
      <c r="A10019" s="19" t="s">
        <v>64814</v>
      </c>
      <c r="B10019" s="20" t="s">
        <v>64815</v>
      </c>
      <c r="C10019" s="21" t="s">
        <v>64816</v>
      </c>
      <c r="D10019" s="21" t="s">
        <v>64817</v>
      </c>
      <c r="E10019" s="21" t="s">
        <v>64818</v>
      </c>
      <c r="F10019" s="21" t="s">
        <v>15060</v>
      </c>
    </row>
    <row r="10020" spans="1:6" ht="32" customHeight="1">
      <c r="A10020" s="19" t="s">
        <v>64819</v>
      </c>
      <c r="B10020" s="20" t="s">
        <v>64820</v>
      </c>
      <c r="C10020" s="21" t="s">
        <v>64821</v>
      </c>
      <c r="D10020" s="21" t="s">
        <v>64822</v>
      </c>
      <c r="E10020" s="21" t="s">
        <v>64823</v>
      </c>
      <c r="F10020" s="21" t="s">
        <v>15060</v>
      </c>
    </row>
    <row r="10021" spans="1:6" ht="32" customHeight="1">
      <c r="A10021" s="19" t="s">
        <v>64824</v>
      </c>
      <c r="B10021" s="20" t="s">
        <v>64825</v>
      </c>
      <c r="C10021" s="21" t="s">
        <v>64826</v>
      </c>
      <c r="D10021" s="21" t="s">
        <v>64827</v>
      </c>
      <c r="E10021" s="21" t="s">
        <v>64828</v>
      </c>
      <c r="F10021" s="21" t="s">
        <v>15060</v>
      </c>
    </row>
    <row r="10022" spans="1:6" ht="32" customHeight="1">
      <c r="A10022" s="19" t="s">
        <v>64829</v>
      </c>
      <c r="B10022" s="20" t="s">
        <v>64830</v>
      </c>
      <c r="C10022" s="21" t="s">
        <v>64831</v>
      </c>
      <c r="D10022" s="21" t="s">
        <v>64832</v>
      </c>
      <c r="E10022" s="21" t="s">
        <v>64833</v>
      </c>
      <c r="F10022" s="21" t="s">
        <v>15060</v>
      </c>
    </row>
    <row r="10023" spans="1:6" ht="32" customHeight="1">
      <c r="A10023" s="19" t="s">
        <v>64834</v>
      </c>
      <c r="B10023" s="20" t="s">
        <v>64835</v>
      </c>
      <c r="C10023" s="21" t="s">
        <v>64836</v>
      </c>
      <c r="D10023" s="21" t="s">
        <v>64837</v>
      </c>
      <c r="E10023" s="21" t="s">
        <v>64838</v>
      </c>
      <c r="F10023" s="21" t="s">
        <v>15060</v>
      </c>
    </row>
    <row r="10024" spans="1:6" ht="32" customHeight="1">
      <c r="A10024" s="19" t="s">
        <v>64839</v>
      </c>
      <c r="B10024" s="20" t="s">
        <v>64840</v>
      </c>
      <c r="C10024" s="21" t="s">
        <v>64841</v>
      </c>
      <c r="D10024" s="21" t="s">
        <v>64842</v>
      </c>
      <c r="E10024" s="21" t="s">
        <v>64843</v>
      </c>
      <c r="F10024" s="21" t="s">
        <v>15060</v>
      </c>
    </row>
    <row r="10025" spans="1:6" ht="32" customHeight="1">
      <c r="A10025" s="19" t="s">
        <v>64844</v>
      </c>
      <c r="B10025" s="20" t="s">
        <v>64845</v>
      </c>
      <c r="C10025" s="21" t="s">
        <v>64846</v>
      </c>
      <c r="D10025" s="21" t="s">
        <v>64847</v>
      </c>
      <c r="E10025" s="21" t="s">
        <v>64848</v>
      </c>
      <c r="F10025" s="21" t="s">
        <v>15060</v>
      </c>
    </row>
    <row r="10026" spans="1:6" ht="32" customHeight="1">
      <c r="A10026" s="19" t="s">
        <v>64849</v>
      </c>
      <c r="B10026" s="20" t="s">
        <v>64850</v>
      </c>
      <c r="C10026" s="21" t="s">
        <v>64851</v>
      </c>
      <c r="D10026" s="21" t="s">
        <v>64852</v>
      </c>
      <c r="E10026" s="21" t="s">
        <v>64853</v>
      </c>
      <c r="F10026" s="21" t="s">
        <v>15060</v>
      </c>
    </row>
    <row r="10027" spans="1:6" ht="32" customHeight="1">
      <c r="A10027" s="19" t="s">
        <v>64854</v>
      </c>
      <c r="B10027" s="20" t="s">
        <v>64855</v>
      </c>
      <c r="C10027" s="21" t="s">
        <v>64856</v>
      </c>
      <c r="D10027" s="21" t="s">
        <v>64857</v>
      </c>
      <c r="E10027" s="21" t="s">
        <v>64858</v>
      </c>
      <c r="F10027" s="21" t="s">
        <v>15060</v>
      </c>
    </row>
    <row r="10028" spans="1:6" ht="32" customHeight="1">
      <c r="A10028" s="19" t="s">
        <v>64859</v>
      </c>
      <c r="B10028" s="20" t="s">
        <v>64860</v>
      </c>
      <c r="C10028" s="21" t="s">
        <v>64861</v>
      </c>
      <c r="D10028" s="21" t="s">
        <v>64862</v>
      </c>
      <c r="E10028" s="21" t="s">
        <v>64863</v>
      </c>
      <c r="F10028" s="21" t="s">
        <v>15060</v>
      </c>
    </row>
    <row r="10029" spans="1:6" ht="32" customHeight="1">
      <c r="A10029" s="19" t="s">
        <v>64864</v>
      </c>
      <c r="B10029" s="20" t="s">
        <v>64865</v>
      </c>
      <c r="C10029" s="21" t="s">
        <v>64866</v>
      </c>
      <c r="D10029" s="21" t="s">
        <v>64867</v>
      </c>
      <c r="E10029" s="21" t="s">
        <v>64868</v>
      </c>
      <c r="F10029" s="21" t="s">
        <v>15060</v>
      </c>
    </row>
    <row r="10030" spans="1:6" ht="32" customHeight="1">
      <c r="A10030" s="19" t="s">
        <v>64869</v>
      </c>
      <c r="B10030" s="20" t="s">
        <v>64870</v>
      </c>
      <c r="C10030" s="21" t="s">
        <v>64871</v>
      </c>
      <c r="D10030" s="21" t="s">
        <v>64872</v>
      </c>
      <c r="E10030" s="21" t="s">
        <v>64873</v>
      </c>
      <c r="F10030" s="21" t="s">
        <v>15060</v>
      </c>
    </row>
    <row r="10031" spans="1:6" ht="32" customHeight="1">
      <c r="A10031" s="19" t="s">
        <v>64874</v>
      </c>
      <c r="B10031" s="20" t="s">
        <v>64875</v>
      </c>
      <c r="C10031" s="21" t="s">
        <v>64876</v>
      </c>
      <c r="D10031" s="21" t="s">
        <v>64877</v>
      </c>
      <c r="E10031" s="21" t="s">
        <v>64878</v>
      </c>
      <c r="F10031" s="21" t="s">
        <v>15060</v>
      </c>
    </row>
    <row r="10032" spans="1:6" ht="32" customHeight="1">
      <c r="A10032" s="19" t="s">
        <v>64879</v>
      </c>
      <c r="B10032" s="20" t="s">
        <v>64880</v>
      </c>
      <c r="C10032" s="21" t="s">
        <v>64881</v>
      </c>
      <c r="D10032" s="21" t="s">
        <v>64882</v>
      </c>
      <c r="E10032" s="21" t="s">
        <v>64883</v>
      </c>
      <c r="F10032" s="21" t="s">
        <v>15060</v>
      </c>
    </row>
    <row r="10033" spans="1:6" ht="32" customHeight="1">
      <c r="A10033" s="19" t="s">
        <v>64884</v>
      </c>
      <c r="B10033" s="20" t="s">
        <v>64885</v>
      </c>
      <c r="C10033" s="21" t="s">
        <v>64886</v>
      </c>
      <c r="D10033" s="21" t="s">
        <v>64887</v>
      </c>
      <c r="E10033" s="21" t="s">
        <v>64888</v>
      </c>
      <c r="F10033" s="21" t="s">
        <v>15060</v>
      </c>
    </row>
    <row r="10034" spans="1:6" ht="32" customHeight="1">
      <c r="A10034" s="19" t="s">
        <v>64889</v>
      </c>
      <c r="B10034" s="20" t="s">
        <v>64890</v>
      </c>
      <c r="C10034" s="21" t="s">
        <v>64891</v>
      </c>
      <c r="D10034" s="21" t="s">
        <v>64892</v>
      </c>
      <c r="E10034" s="21" t="s">
        <v>64893</v>
      </c>
      <c r="F10034" s="21" t="s">
        <v>15060</v>
      </c>
    </row>
    <row r="10035" spans="1:6" ht="32" customHeight="1">
      <c r="A10035" s="19" t="s">
        <v>64894</v>
      </c>
      <c r="B10035" s="20" t="s">
        <v>64895</v>
      </c>
      <c r="C10035" s="21" t="s">
        <v>64896</v>
      </c>
      <c r="D10035" s="21" t="s">
        <v>64897</v>
      </c>
      <c r="E10035" s="21" t="s">
        <v>64898</v>
      </c>
      <c r="F10035" s="21" t="s">
        <v>15060</v>
      </c>
    </row>
    <row r="10036" spans="1:6" ht="32" customHeight="1">
      <c r="A10036" s="19" t="s">
        <v>64899</v>
      </c>
      <c r="B10036" s="20" t="s">
        <v>64900</v>
      </c>
      <c r="C10036" s="21" t="s">
        <v>64901</v>
      </c>
      <c r="D10036" s="21" t="s">
        <v>64902</v>
      </c>
      <c r="E10036" s="21" t="s">
        <v>64903</v>
      </c>
      <c r="F10036" s="21" t="s">
        <v>15060</v>
      </c>
    </row>
    <row r="10037" spans="1:6" ht="32" customHeight="1">
      <c r="A10037" s="19" t="s">
        <v>64904</v>
      </c>
      <c r="B10037" s="20" t="s">
        <v>64905</v>
      </c>
      <c r="C10037" s="21" t="s">
        <v>64906</v>
      </c>
      <c r="D10037" s="21" t="s">
        <v>64907</v>
      </c>
      <c r="E10037" s="21" t="s">
        <v>64908</v>
      </c>
      <c r="F10037" s="21" t="s">
        <v>15060</v>
      </c>
    </row>
    <row r="10038" spans="1:6" ht="32" customHeight="1">
      <c r="A10038" s="19" t="s">
        <v>64909</v>
      </c>
      <c r="B10038" s="20" t="s">
        <v>64910</v>
      </c>
      <c r="C10038" s="21" t="s">
        <v>64911</v>
      </c>
      <c r="D10038" s="21" t="s">
        <v>64912</v>
      </c>
      <c r="E10038" s="21" t="s">
        <v>64913</v>
      </c>
      <c r="F10038" s="21" t="s">
        <v>15060</v>
      </c>
    </row>
    <row r="10039" spans="1:6" ht="32" customHeight="1">
      <c r="A10039" s="19" t="s">
        <v>64914</v>
      </c>
      <c r="B10039" s="20" t="s">
        <v>64915</v>
      </c>
      <c r="C10039" s="21" t="s">
        <v>64916</v>
      </c>
      <c r="D10039" s="21" t="s">
        <v>64917</v>
      </c>
      <c r="E10039" s="21" t="s">
        <v>64918</v>
      </c>
      <c r="F10039" s="21" t="s">
        <v>15060</v>
      </c>
    </row>
    <row r="10040" spans="1:6" ht="32" customHeight="1">
      <c r="A10040" s="19" t="s">
        <v>64919</v>
      </c>
      <c r="B10040" s="20" t="s">
        <v>64920</v>
      </c>
      <c r="C10040" s="21" t="s">
        <v>64921</v>
      </c>
      <c r="D10040" s="21" t="s">
        <v>64922</v>
      </c>
      <c r="E10040" s="21" t="s">
        <v>64923</v>
      </c>
      <c r="F10040" s="21" t="s">
        <v>15060</v>
      </c>
    </row>
    <row r="10041" spans="1:6" ht="32" customHeight="1">
      <c r="A10041" s="19" t="s">
        <v>64924</v>
      </c>
      <c r="B10041" s="20" t="s">
        <v>64925</v>
      </c>
      <c r="C10041" s="21" t="s">
        <v>64926</v>
      </c>
      <c r="D10041" s="21" t="s">
        <v>64927</v>
      </c>
      <c r="E10041" s="21" t="s">
        <v>64928</v>
      </c>
      <c r="F10041" s="21" t="s">
        <v>15060</v>
      </c>
    </row>
    <row r="10042" spans="1:6" ht="32" customHeight="1">
      <c r="A10042" s="19" t="s">
        <v>64929</v>
      </c>
      <c r="B10042" s="20" t="s">
        <v>64930</v>
      </c>
      <c r="C10042" s="21" t="s">
        <v>64931</v>
      </c>
      <c r="D10042" s="21" t="s">
        <v>64932</v>
      </c>
      <c r="E10042" s="21" t="s">
        <v>64933</v>
      </c>
      <c r="F10042" s="21" t="s">
        <v>15060</v>
      </c>
    </row>
    <row r="10043" spans="1:6" ht="32" customHeight="1">
      <c r="A10043" s="19" t="s">
        <v>64934</v>
      </c>
      <c r="B10043" s="20" t="s">
        <v>64935</v>
      </c>
      <c r="C10043" s="21" t="s">
        <v>64936</v>
      </c>
      <c r="D10043" s="21" t="s">
        <v>64937</v>
      </c>
      <c r="E10043" s="21" t="s">
        <v>64938</v>
      </c>
      <c r="F10043" s="21" t="s">
        <v>15060</v>
      </c>
    </row>
    <row r="10044" spans="1:6" ht="32" customHeight="1">
      <c r="A10044" s="19" t="s">
        <v>64939</v>
      </c>
      <c r="B10044" s="20" t="s">
        <v>64940</v>
      </c>
      <c r="C10044" s="21" t="s">
        <v>64941</v>
      </c>
      <c r="D10044" s="21" t="s">
        <v>64942</v>
      </c>
      <c r="E10044" s="21" t="s">
        <v>64943</v>
      </c>
      <c r="F10044" s="21" t="s">
        <v>15060</v>
      </c>
    </row>
    <row r="10045" spans="1:6" ht="32" customHeight="1">
      <c r="A10045" s="19" t="s">
        <v>64944</v>
      </c>
      <c r="B10045" s="20" t="s">
        <v>64945</v>
      </c>
      <c r="C10045" s="21" t="s">
        <v>64946</v>
      </c>
      <c r="D10045" s="21" t="s">
        <v>64947</v>
      </c>
      <c r="E10045" s="21" t="s">
        <v>64948</v>
      </c>
      <c r="F10045" s="21" t="s">
        <v>15060</v>
      </c>
    </row>
    <row r="10046" spans="1:6" ht="32" customHeight="1">
      <c r="A10046" s="19" t="s">
        <v>64949</v>
      </c>
      <c r="B10046" s="20" t="s">
        <v>64950</v>
      </c>
      <c r="C10046" s="21" t="s">
        <v>64951</v>
      </c>
      <c r="D10046" s="21" t="s">
        <v>64952</v>
      </c>
      <c r="E10046" s="21" t="s">
        <v>64953</v>
      </c>
      <c r="F10046" s="21" t="s">
        <v>15060</v>
      </c>
    </row>
    <row r="10047" spans="1:6" ht="32" customHeight="1">
      <c r="A10047" s="19" t="s">
        <v>64954</v>
      </c>
      <c r="B10047" s="20" t="s">
        <v>64955</v>
      </c>
      <c r="C10047" s="21" t="s">
        <v>64956</v>
      </c>
      <c r="D10047" s="21" t="s">
        <v>64957</v>
      </c>
      <c r="E10047" s="21" t="s">
        <v>64958</v>
      </c>
      <c r="F10047" s="21" t="s">
        <v>15060</v>
      </c>
    </row>
    <row r="10048" spans="1:6" ht="32" customHeight="1">
      <c r="A10048" s="19" t="s">
        <v>64959</v>
      </c>
      <c r="B10048" s="20" t="s">
        <v>64960</v>
      </c>
      <c r="C10048" s="21" t="s">
        <v>64961</v>
      </c>
      <c r="D10048" s="21" t="s">
        <v>64962</v>
      </c>
      <c r="E10048" s="21" t="s">
        <v>64963</v>
      </c>
      <c r="F10048" s="21" t="s">
        <v>15060</v>
      </c>
    </row>
    <row r="10049" spans="1:6" ht="32" customHeight="1">
      <c r="A10049" s="19" t="s">
        <v>64964</v>
      </c>
      <c r="B10049" s="20" t="s">
        <v>64965</v>
      </c>
      <c r="C10049" s="21" t="s">
        <v>64966</v>
      </c>
      <c r="D10049" s="21" t="s">
        <v>64967</v>
      </c>
      <c r="E10049" s="21" t="s">
        <v>64968</v>
      </c>
      <c r="F10049" s="21" t="s">
        <v>15060</v>
      </c>
    </row>
    <row r="10050" spans="1:6" ht="32" customHeight="1">
      <c r="A10050" s="19" t="s">
        <v>64969</v>
      </c>
      <c r="B10050" s="20" t="s">
        <v>64970</v>
      </c>
      <c r="C10050" s="21" t="s">
        <v>64971</v>
      </c>
      <c r="D10050" s="21" t="s">
        <v>64972</v>
      </c>
      <c r="E10050" s="21" t="s">
        <v>64973</v>
      </c>
      <c r="F10050" s="21" t="s">
        <v>15060</v>
      </c>
    </row>
    <row r="10051" spans="1:6" ht="32" customHeight="1">
      <c r="A10051" s="19" t="s">
        <v>64974</v>
      </c>
      <c r="B10051" s="20" t="s">
        <v>64975</v>
      </c>
      <c r="C10051" s="21" t="s">
        <v>64976</v>
      </c>
      <c r="D10051" s="21" t="s">
        <v>64977</v>
      </c>
      <c r="E10051" s="21" t="s">
        <v>64978</v>
      </c>
      <c r="F10051" s="21" t="s">
        <v>15060</v>
      </c>
    </row>
    <row r="10052" spans="1:6" ht="32" customHeight="1">
      <c r="A10052" s="19" t="s">
        <v>64979</v>
      </c>
      <c r="B10052" s="20" t="s">
        <v>64980</v>
      </c>
      <c r="C10052" s="21" t="s">
        <v>64981</v>
      </c>
      <c r="D10052" s="21" t="s">
        <v>64982</v>
      </c>
      <c r="E10052" s="21" t="s">
        <v>64983</v>
      </c>
      <c r="F10052" s="21" t="s">
        <v>15060</v>
      </c>
    </row>
    <row r="10053" spans="1:6" ht="32" customHeight="1">
      <c r="A10053" s="19" t="s">
        <v>64984</v>
      </c>
      <c r="B10053" s="20" t="s">
        <v>64985</v>
      </c>
      <c r="C10053" s="21" t="s">
        <v>64986</v>
      </c>
      <c r="D10053" s="21" t="s">
        <v>64987</v>
      </c>
      <c r="E10053" s="21" t="s">
        <v>64988</v>
      </c>
      <c r="F10053" s="21" t="s">
        <v>15060</v>
      </c>
    </row>
    <row r="10054" spans="1:6" ht="32" customHeight="1">
      <c r="A10054" s="19" t="s">
        <v>64989</v>
      </c>
      <c r="B10054" s="20" t="s">
        <v>64990</v>
      </c>
      <c r="C10054" s="21" t="s">
        <v>64991</v>
      </c>
      <c r="D10054" s="21" t="s">
        <v>64992</v>
      </c>
      <c r="E10054" s="21" t="s">
        <v>64993</v>
      </c>
      <c r="F10054" s="21" t="s">
        <v>15060</v>
      </c>
    </row>
    <row r="10055" spans="1:6" ht="32" customHeight="1">
      <c r="A10055" s="19" t="s">
        <v>64994</v>
      </c>
      <c r="B10055" s="20" t="s">
        <v>64995</v>
      </c>
      <c r="C10055" s="21" t="s">
        <v>64996</v>
      </c>
      <c r="D10055" s="21" t="s">
        <v>64997</v>
      </c>
      <c r="E10055" s="21" t="s">
        <v>64998</v>
      </c>
      <c r="F10055" s="21" t="s">
        <v>15060</v>
      </c>
    </row>
    <row r="10056" spans="1:6" ht="32" customHeight="1">
      <c r="A10056" s="19" t="s">
        <v>64999</v>
      </c>
      <c r="B10056" s="20" t="s">
        <v>65000</v>
      </c>
      <c r="C10056" s="21" t="s">
        <v>65001</v>
      </c>
      <c r="D10056" s="21" t="s">
        <v>65002</v>
      </c>
      <c r="E10056" s="21" t="s">
        <v>65003</v>
      </c>
      <c r="F10056" s="21" t="s">
        <v>15060</v>
      </c>
    </row>
    <row r="10057" spans="1:6" ht="32" customHeight="1">
      <c r="A10057" s="19" t="s">
        <v>65004</v>
      </c>
      <c r="B10057" s="20" t="s">
        <v>65005</v>
      </c>
      <c r="C10057" s="21" t="s">
        <v>65006</v>
      </c>
      <c r="D10057" s="21" t="s">
        <v>65007</v>
      </c>
      <c r="E10057" s="21" t="s">
        <v>65008</v>
      </c>
      <c r="F10057" s="21" t="s">
        <v>15060</v>
      </c>
    </row>
    <row r="10058" spans="1:6" ht="32" customHeight="1">
      <c r="A10058" s="19" t="s">
        <v>65009</v>
      </c>
      <c r="B10058" s="20" t="s">
        <v>65010</v>
      </c>
      <c r="C10058" s="21" t="s">
        <v>65011</v>
      </c>
      <c r="D10058" s="21" t="s">
        <v>65012</v>
      </c>
      <c r="E10058" s="21" t="s">
        <v>65013</v>
      </c>
      <c r="F10058" s="21" t="s">
        <v>15060</v>
      </c>
    </row>
    <row r="10059" spans="1:6" ht="32" customHeight="1">
      <c r="A10059" s="19" t="s">
        <v>65014</v>
      </c>
      <c r="B10059" s="20" t="s">
        <v>65015</v>
      </c>
      <c r="C10059" s="21" t="s">
        <v>65016</v>
      </c>
      <c r="D10059" s="21" t="s">
        <v>65017</v>
      </c>
      <c r="E10059" s="21" t="s">
        <v>65018</v>
      </c>
      <c r="F10059" s="21" t="s">
        <v>15060</v>
      </c>
    </row>
    <row r="10060" spans="1:6" ht="32" customHeight="1">
      <c r="A10060" s="19" t="s">
        <v>65019</v>
      </c>
      <c r="B10060" s="20" t="s">
        <v>65020</v>
      </c>
      <c r="C10060" s="21" t="s">
        <v>65021</v>
      </c>
      <c r="D10060" s="21" t="s">
        <v>65022</v>
      </c>
      <c r="E10060" s="21" t="s">
        <v>65023</v>
      </c>
      <c r="F10060" s="21" t="s">
        <v>15060</v>
      </c>
    </row>
    <row r="10061" spans="1:6" ht="32" customHeight="1">
      <c r="A10061" s="19" t="s">
        <v>65024</v>
      </c>
      <c r="B10061" s="20" t="s">
        <v>65025</v>
      </c>
      <c r="C10061" s="21" t="s">
        <v>65026</v>
      </c>
      <c r="D10061" s="21" t="s">
        <v>65027</v>
      </c>
      <c r="E10061" s="21" t="s">
        <v>65028</v>
      </c>
      <c r="F10061" s="21" t="s">
        <v>15060</v>
      </c>
    </row>
    <row r="10062" spans="1:6" ht="32" customHeight="1">
      <c r="A10062" s="19" t="s">
        <v>65029</v>
      </c>
      <c r="B10062" s="20" t="s">
        <v>65030</v>
      </c>
      <c r="C10062" s="21" t="s">
        <v>65031</v>
      </c>
      <c r="D10062" s="21" t="s">
        <v>65032</v>
      </c>
      <c r="E10062" s="21" t="s">
        <v>65033</v>
      </c>
      <c r="F10062" s="21" t="s">
        <v>15060</v>
      </c>
    </row>
    <row r="10063" spans="1:6" ht="32" customHeight="1">
      <c r="A10063" s="19" t="s">
        <v>65034</v>
      </c>
      <c r="B10063" s="20" t="s">
        <v>65035</v>
      </c>
      <c r="C10063" s="21" t="s">
        <v>65036</v>
      </c>
      <c r="D10063" s="21" t="s">
        <v>65037</v>
      </c>
      <c r="E10063" s="21" t="s">
        <v>65038</v>
      </c>
      <c r="F10063" s="21" t="s">
        <v>15060</v>
      </c>
    </row>
    <row r="10064" spans="1:6" ht="32" customHeight="1">
      <c r="A10064" s="19" t="s">
        <v>65039</v>
      </c>
      <c r="B10064" s="20" t="s">
        <v>65040</v>
      </c>
      <c r="C10064" s="21" t="s">
        <v>58566</v>
      </c>
      <c r="D10064" s="21" t="s">
        <v>58567</v>
      </c>
      <c r="E10064" s="21" t="s">
        <v>58568</v>
      </c>
      <c r="F10064" s="21" t="s">
        <v>15060</v>
      </c>
    </row>
    <row r="10065" spans="1:6" ht="32" customHeight="1">
      <c r="A10065" s="19" t="s">
        <v>65041</v>
      </c>
      <c r="B10065" s="20" t="s">
        <v>65042</v>
      </c>
      <c r="C10065" s="21" t="s">
        <v>65043</v>
      </c>
      <c r="D10065" s="21" t="s">
        <v>65044</v>
      </c>
      <c r="E10065" s="21" t="s">
        <v>65045</v>
      </c>
      <c r="F10065" s="21" t="s">
        <v>15060</v>
      </c>
    </row>
    <row r="10066" spans="1:6" ht="32" customHeight="1">
      <c r="A10066" s="19" t="s">
        <v>65046</v>
      </c>
      <c r="B10066" s="20" t="s">
        <v>65047</v>
      </c>
      <c r="C10066" s="21" t="s">
        <v>65048</v>
      </c>
      <c r="D10066" s="21" t="s">
        <v>65049</v>
      </c>
      <c r="E10066" s="21" t="s">
        <v>65050</v>
      </c>
      <c r="F10066" s="21" t="s">
        <v>15060</v>
      </c>
    </row>
    <row r="10067" spans="1:6" ht="32" customHeight="1">
      <c r="A10067" s="19" t="s">
        <v>65051</v>
      </c>
      <c r="B10067" s="20" t="s">
        <v>65052</v>
      </c>
      <c r="C10067" s="21" t="s">
        <v>65053</v>
      </c>
      <c r="D10067" s="21" t="s">
        <v>65054</v>
      </c>
      <c r="E10067" s="21" t="s">
        <v>65055</v>
      </c>
      <c r="F10067" s="21" t="s">
        <v>15060</v>
      </c>
    </row>
    <row r="10068" spans="1:6" ht="32" customHeight="1">
      <c r="A10068" s="19" t="s">
        <v>65056</v>
      </c>
      <c r="B10068" s="20" t="s">
        <v>65057</v>
      </c>
      <c r="C10068" s="21" t="s">
        <v>65058</v>
      </c>
      <c r="D10068" s="21" t="s">
        <v>65059</v>
      </c>
      <c r="E10068" s="21" t="s">
        <v>65060</v>
      </c>
      <c r="F10068" s="21" t="s">
        <v>15060</v>
      </c>
    </row>
    <row r="10069" spans="1:6" ht="32" customHeight="1">
      <c r="A10069" s="19" t="s">
        <v>65061</v>
      </c>
      <c r="B10069" s="20" t="s">
        <v>65062</v>
      </c>
      <c r="C10069" s="21" t="s">
        <v>65063</v>
      </c>
      <c r="D10069" s="21" t="s">
        <v>65064</v>
      </c>
      <c r="E10069" s="21" t="s">
        <v>65065</v>
      </c>
      <c r="F10069" s="21" t="s">
        <v>15060</v>
      </c>
    </row>
    <row r="10070" spans="1:6" ht="32" customHeight="1">
      <c r="A10070" s="19" t="s">
        <v>65066</v>
      </c>
      <c r="B10070" s="20" t="s">
        <v>65067</v>
      </c>
      <c r="C10070" s="21" t="s">
        <v>65068</v>
      </c>
      <c r="D10070" s="21" t="s">
        <v>65069</v>
      </c>
      <c r="E10070" s="21" t="s">
        <v>65070</v>
      </c>
      <c r="F10070" s="21" t="s">
        <v>15060</v>
      </c>
    </row>
    <row r="10071" spans="1:6" ht="32" customHeight="1">
      <c r="A10071" s="19" t="s">
        <v>65071</v>
      </c>
      <c r="B10071" s="20" t="s">
        <v>65072</v>
      </c>
      <c r="C10071" s="21" t="s">
        <v>65073</v>
      </c>
      <c r="D10071" s="21" t="s">
        <v>65074</v>
      </c>
      <c r="E10071" s="21" t="s">
        <v>65075</v>
      </c>
      <c r="F10071" s="21" t="s">
        <v>15060</v>
      </c>
    </row>
    <row r="10072" spans="1:6" ht="32" customHeight="1">
      <c r="A10072" s="19" t="s">
        <v>65076</v>
      </c>
      <c r="B10072" s="20" t="s">
        <v>65077</v>
      </c>
      <c r="C10072" s="21" t="s">
        <v>65078</v>
      </c>
      <c r="D10072" s="21" t="s">
        <v>65079</v>
      </c>
      <c r="E10072" s="21" t="s">
        <v>65080</v>
      </c>
      <c r="F10072" s="21" t="s">
        <v>15060</v>
      </c>
    </row>
    <row r="10073" spans="1:6" ht="32" customHeight="1">
      <c r="A10073" s="19" t="s">
        <v>65081</v>
      </c>
      <c r="B10073" s="20" t="s">
        <v>65082</v>
      </c>
      <c r="C10073" s="21" t="s">
        <v>65083</v>
      </c>
      <c r="D10073" s="21" t="s">
        <v>65084</v>
      </c>
      <c r="E10073" s="21" t="s">
        <v>65085</v>
      </c>
      <c r="F10073" s="21" t="s">
        <v>15060</v>
      </c>
    </row>
    <row r="10074" spans="1:6" ht="32" customHeight="1">
      <c r="A10074" s="19" t="s">
        <v>65086</v>
      </c>
      <c r="B10074" s="20" t="s">
        <v>65087</v>
      </c>
      <c r="C10074" s="21" t="s">
        <v>65088</v>
      </c>
      <c r="D10074" s="21" t="s">
        <v>65089</v>
      </c>
      <c r="E10074" s="21" t="s">
        <v>65090</v>
      </c>
      <c r="F10074" s="21" t="s">
        <v>15060</v>
      </c>
    </row>
    <row r="10075" spans="1:6" ht="32" customHeight="1">
      <c r="A10075" s="19" t="s">
        <v>65091</v>
      </c>
      <c r="B10075" s="20" t="s">
        <v>65092</v>
      </c>
      <c r="C10075" s="21" t="s">
        <v>65093</v>
      </c>
      <c r="D10075" s="21" t="s">
        <v>65094</v>
      </c>
      <c r="E10075" s="21" t="s">
        <v>65095</v>
      </c>
      <c r="F10075" s="21" t="s">
        <v>15060</v>
      </c>
    </row>
    <row r="10076" spans="1:6" ht="32" customHeight="1">
      <c r="A10076" s="19" t="s">
        <v>65096</v>
      </c>
      <c r="B10076" s="20" t="s">
        <v>65097</v>
      </c>
      <c r="C10076" s="21" t="s">
        <v>65098</v>
      </c>
      <c r="D10076" s="21" t="s">
        <v>65099</v>
      </c>
      <c r="E10076" s="21" t="s">
        <v>65100</v>
      </c>
      <c r="F10076" s="21" t="s">
        <v>15060</v>
      </c>
    </row>
    <row r="10077" spans="1:6" ht="32" customHeight="1">
      <c r="A10077" s="19" t="s">
        <v>65101</v>
      </c>
      <c r="B10077" s="20" t="s">
        <v>65102</v>
      </c>
      <c r="C10077" s="21" t="s">
        <v>65103</v>
      </c>
      <c r="D10077" s="21" t="s">
        <v>65104</v>
      </c>
      <c r="E10077" s="21" t="s">
        <v>65105</v>
      </c>
      <c r="F10077" s="21" t="s">
        <v>15060</v>
      </c>
    </row>
    <row r="10078" spans="1:6" ht="32" customHeight="1">
      <c r="A10078" s="19" t="s">
        <v>65106</v>
      </c>
      <c r="B10078" s="20" t="s">
        <v>65107</v>
      </c>
      <c r="C10078" s="21" t="s">
        <v>65108</v>
      </c>
      <c r="D10078" s="21" t="s">
        <v>65109</v>
      </c>
      <c r="E10078" s="21" t="s">
        <v>65110</v>
      </c>
      <c r="F10078" s="21" t="s">
        <v>15060</v>
      </c>
    </row>
    <row r="10079" spans="1:6" ht="32" customHeight="1">
      <c r="A10079" s="19" t="s">
        <v>65111</v>
      </c>
      <c r="B10079" s="20" t="s">
        <v>65112</v>
      </c>
      <c r="C10079" s="21" t="s">
        <v>65113</v>
      </c>
      <c r="D10079" s="21" t="s">
        <v>65114</v>
      </c>
      <c r="E10079" s="21" t="s">
        <v>65115</v>
      </c>
      <c r="F10079" s="21" t="s">
        <v>15060</v>
      </c>
    </row>
    <row r="10080" spans="1:6" ht="32" customHeight="1">
      <c r="A10080" s="19" t="s">
        <v>65116</v>
      </c>
      <c r="B10080" s="20" t="s">
        <v>65117</v>
      </c>
      <c r="C10080" s="21" t="s">
        <v>65118</v>
      </c>
      <c r="D10080" s="21" t="s">
        <v>65119</v>
      </c>
      <c r="E10080" s="21" t="s">
        <v>65120</v>
      </c>
      <c r="F10080" s="21" t="s">
        <v>15060</v>
      </c>
    </row>
    <row r="10081" spans="1:6" ht="32" customHeight="1">
      <c r="A10081" s="19" t="s">
        <v>65121</v>
      </c>
      <c r="B10081" s="20" t="s">
        <v>65122</v>
      </c>
      <c r="C10081" s="21" t="s">
        <v>65123</v>
      </c>
      <c r="D10081" s="21" t="s">
        <v>65124</v>
      </c>
      <c r="E10081" s="21" t="s">
        <v>65125</v>
      </c>
      <c r="F10081" s="21" t="s">
        <v>15060</v>
      </c>
    </row>
    <row r="10082" spans="1:6" ht="32" customHeight="1">
      <c r="A10082" s="19" t="s">
        <v>65126</v>
      </c>
      <c r="B10082" s="20" t="s">
        <v>65127</v>
      </c>
      <c r="C10082" s="21" t="s">
        <v>65128</v>
      </c>
      <c r="D10082" s="21" t="s">
        <v>65129</v>
      </c>
      <c r="E10082" s="21" t="s">
        <v>65130</v>
      </c>
      <c r="F10082" s="21" t="s">
        <v>15060</v>
      </c>
    </row>
    <row r="10083" spans="1:6" ht="32" customHeight="1">
      <c r="A10083" s="19" t="s">
        <v>65131</v>
      </c>
      <c r="B10083" s="20" t="s">
        <v>65132</v>
      </c>
      <c r="C10083" s="21" t="s">
        <v>65133</v>
      </c>
      <c r="D10083" s="21" t="s">
        <v>65134</v>
      </c>
      <c r="E10083" s="21" t="s">
        <v>65135</v>
      </c>
      <c r="F10083" s="21" t="s">
        <v>15060</v>
      </c>
    </row>
    <row r="10084" spans="1:6" ht="32" customHeight="1">
      <c r="A10084" s="19" t="s">
        <v>65136</v>
      </c>
      <c r="B10084" s="20" t="s">
        <v>65137</v>
      </c>
      <c r="C10084" s="21" t="s">
        <v>65138</v>
      </c>
      <c r="D10084" s="21" t="s">
        <v>65139</v>
      </c>
      <c r="E10084" s="21" t="s">
        <v>65140</v>
      </c>
      <c r="F10084" s="21" t="s">
        <v>15060</v>
      </c>
    </row>
    <row r="10085" spans="1:6" ht="32" customHeight="1">
      <c r="A10085" s="19" t="s">
        <v>65141</v>
      </c>
      <c r="B10085" s="20" t="s">
        <v>65142</v>
      </c>
      <c r="C10085" s="21" t="s">
        <v>65143</v>
      </c>
      <c r="D10085" s="21" t="s">
        <v>65144</v>
      </c>
      <c r="E10085" s="21" t="s">
        <v>65145</v>
      </c>
      <c r="F10085" s="21" t="s">
        <v>15060</v>
      </c>
    </row>
    <row r="10086" spans="1:6" ht="32" customHeight="1">
      <c r="A10086" s="19" t="s">
        <v>65146</v>
      </c>
      <c r="B10086" s="20" t="s">
        <v>65147</v>
      </c>
      <c r="C10086" s="21" t="s">
        <v>65148</v>
      </c>
      <c r="D10086" s="21" t="s">
        <v>65149</v>
      </c>
      <c r="E10086" s="21" t="s">
        <v>65150</v>
      </c>
      <c r="F10086" s="21" t="s">
        <v>15060</v>
      </c>
    </row>
    <row r="10087" spans="1:6" ht="32" customHeight="1">
      <c r="A10087" s="19" t="s">
        <v>65151</v>
      </c>
      <c r="B10087" s="20" t="s">
        <v>65152</v>
      </c>
      <c r="C10087" s="21" t="s">
        <v>65153</v>
      </c>
      <c r="D10087" s="21" t="s">
        <v>65154</v>
      </c>
      <c r="E10087" s="21" t="s">
        <v>65155</v>
      </c>
      <c r="F10087" s="21" t="s">
        <v>15060</v>
      </c>
    </row>
    <row r="10088" spans="1:6" ht="32" customHeight="1">
      <c r="A10088" s="19" t="s">
        <v>65156</v>
      </c>
      <c r="B10088" s="20" t="s">
        <v>65157</v>
      </c>
      <c r="C10088" s="21" t="s">
        <v>65158</v>
      </c>
      <c r="D10088" s="21" t="s">
        <v>65159</v>
      </c>
      <c r="E10088" s="21" t="s">
        <v>65160</v>
      </c>
      <c r="F10088" s="21" t="s">
        <v>15060</v>
      </c>
    </row>
    <row r="10089" spans="1:6" ht="32" customHeight="1">
      <c r="A10089" s="19" t="s">
        <v>65161</v>
      </c>
      <c r="B10089" s="20" t="s">
        <v>65162</v>
      </c>
      <c r="C10089" s="21" t="s">
        <v>65163</v>
      </c>
      <c r="D10089" s="21" t="s">
        <v>65164</v>
      </c>
      <c r="E10089" s="21" t="s">
        <v>65165</v>
      </c>
      <c r="F10089" s="21" t="s">
        <v>15060</v>
      </c>
    </row>
    <row r="10090" spans="1:6" ht="32" customHeight="1">
      <c r="A10090" s="19" t="s">
        <v>65166</v>
      </c>
      <c r="B10090" s="20" t="s">
        <v>65167</v>
      </c>
      <c r="C10090" s="21" t="s">
        <v>65168</v>
      </c>
      <c r="D10090" s="21" t="s">
        <v>65169</v>
      </c>
      <c r="E10090" s="21" t="s">
        <v>65170</v>
      </c>
      <c r="F10090" s="21" t="s">
        <v>15060</v>
      </c>
    </row>
    <row r="10091" spans="1:6" ht="32" customHeight="1">
      <c r="A10091" s="19" t="s">
        <v>65171</v>
      </c>
      <c r="B10091" s="20" t="s">
        <v>65172</v>
      </c>
      <c r="C10091" s="21" t="s">
        <v>65173</v>
      </c>
      <c r="D10091" s="21" t="s">
        <v>65174</v>
      </c>
      <c r="E10091" s="21" t="s">
        <v>65175</v>
      </c>
      <c r="F10091" s="21" t="s">
        <v>15060</v>
      </c>
    </row>
    <row r="10092" spans="1:6" ht="32" customHeight="1">
      <c r="A10092" s="19" t="s">
        <v>65176</v>
      </c>
      <c r="B10092" s="20" t="s">
        <v>65177</v>
      </c>
      <c r="C10092" s="21" t="s">
        <v>65178</v>
      </c>
      <c r="D10092" s="21" t="s">
        <v>65179</v>
      </c>
      <c r="E10092" s="21" t="s">
        <v>65180</v>
      </c>
      <c r="F10092" s="21" t="s">
        <v>15060</v>
      </c>
    </row>
    <row r="10093" spans="1:6" ht="32" customHeight="1">
      <c r="A10093" s="19" t="s">
        <v>65181</v>
      </c>
      <c r="B10093" s="20" t="s">
        <v>65182</v>
      </c>
      <c r="C10093" s="21" t="s">
        <v>65183</v>
      </c>
      <c r="D10093" s="21" t="s">
        <v>65184</v>
      </c>
      <c r="E10093" s="21" t="s">
        <v>65185</v>
      </c>
      <c r="F10093" s="21" t="s">
        <v>15060</v>
      </c>
    </row>
    <row r="10094" spans="1:6" ht="32" customHeight="1">
      <c r="A10094" s="19" t="s">
        <v>65186</v>
      </c>
      <c r="B10094" s="20" t="s">
        <v>65187</v>
      </c>
      <c r="C10094" s="21" t="s">
        <v>65188</v>
      </c>
      <c r="D10094" s="21" t="s">
        <v>65189</v>
      </c>
      <c r="E10094" s="21" t="s">
        <v>65190</v>
      </c>
      <c r="F10094" s="21" t="s">
        <v>15060</v>
      </c>
    </row>
    <row r="10095" spans="1:6" ht="32" customHeight="1">
      <c r="A10095" s="19" t="s">
        <v>65191</v>
      </c>
      <c r="B10095" s="20" t="s">
        <v>65192</v>
      </c>
      <c r="C10095" s="21" t="s">
        <v>65193</v>
      </c>
      <c r="D10095" s="21" t="s">
        <v>65194</v>
      </c>
      <c r="E10095" s="21" t="s">
        <v>65195</v>
      </c>
      <c r="F10095" s="21" t="s">
        <v>15060</v>
      </c>
    </row>
    <row r="10096" spans="1:6" ht="32" customHeight="1">
      <c r="A10096" s="19" t="s">
        <v>65196</v>
      </c>
      <c r="B10096" s="20" t="s">
        <v>65197</v>
      </c>
      <c r="C10096" s="21" t="s">
        <v>65198</v>
      </c>
      <c r="D10096" s="21" t="s">
        <v>65199</v>
      </c>
      <c r="E10096" s="21" t="s">
        <v>65200</v>
      </c>
      <c r="F10096" s="21" t="s">
        <v>15060</v>
      </c>
    </row>
    <row r="10097" spans="1:6" ht="32" customHeight="1">
      <c r="A10097" s="19" t="s">
        <v>65201</v>
      </c>
      <c r="B10097" s="20" t="s">
        <v>65202</v>
      </c>
      <c r="C10097" s="21" t="s">
        <v>65203</v>
      </c>
      <c r="D10097" s="21" t="s">
        <v>65204</v>
      </c>
      <c r="E10097" s="21" t="s">
        <v>65205</v>
      </c>
      <c r="F10097" s="21" t="s">
        <v>15060</v>
      </c>
    </row>
    <row r="10098" spans="1:6" ht="32" customHeight="1">
      <c r="A10098" s="19" t="s">
        <v>65206</v>
      </c>
      <c r="B10098" s="20" t="s">
        <v>65207</v>
      </c>
      <c r="C10098" s="21" t="s">
        <v>65208</v>
      </c>
      <c r="D10098" s="21" t="s">
        <v>65209</v>
      </c>
      <c r="E10098" s="21" t="s">
        <v>65210</v>
      </c>
      <c r="F10098" s="21" t="s">
        <v>15060</v>
      </c>
    </row>
    <row r="10099" spans="1:6" ht="32" customHeight="1">
      <c r="A10099" s="19" t="s">
        <v>65211</v>
      </c>
      <c r="B10099" s="20" t="s">
        <v>65212</v>
      </c>
      <c r="C10099" s="21" t="s">
        <v>65213</v>
      </c>
      <c r="D10099" s="21" t="s">
        <v>65214</v>
      </c>
      <c r="E10099" s="21" t="s">
        <v>65215</v>
      </c>
      <c r="F10099" s="21" t="s">
        <v>15060</v>
      </c>
    </row>
    <row r="10100" spans="1:6" ht="32" customHeight="1">
      <c r="A10100" s="19" t="s">
        <v>65216</v>
      </c>
      <c r="B10100" s="20" t="s">
        <v>65217</v>
      </c>
      <c r="C10100" s="21" t="s">
        <v>65218</v>
      </c>
      <c r="D10100" s="21" t="s">
        <v>65219</v>
      </c>
      <c r="E10100" s="21" t="s">
        <v>65220</v>
      </c>
      <c r="F10100" s="21" t="s">
        <v>15060</v>
      </c>
    </row>
    <row r="10101" spans="1:6" ht="32" customHeight="1">
      <c r="A10101" s="19" t="s">
        <v>65221</v>
      </c>
      <c r="B10101" s="20" t="s">
        <v>65222</v>
      </c>
      <c r="C10101" s="21" t="s">
        <v>65223</v>
      </c>
      <c r="D10101" s="21" t="s">
        <v>65224</v>
      </c>
      <c r="E10101" s="21" t="s">
        <v>65225</v>
      </c>
      <c r="F10101" s="21" t="s">
        <v>15060</v>
      </c>
    </row>
    <row r="10102" spans="1:6" ht="32" customHeight="1">
      <c r="A10102" s="19" t="s">
        <v>65226</v>
      </c>
      <c r="B10102" s="20" t="s">
        <v>65227</v>
      </c>
      <c r="C10102" s="21" t="s">
        <v>65228</v>
      </c>
      <c r="D10102" s="21" t="s">
        <v>65229</v>
      </c>
      <c r="E10102" s="21" t="s">
        <v>65230</v>
      </c>
      <c r="F10102" s="21" t="s">
        <v>15060</v>
      </c>
    </row>
    <row r="10103" spans="1:6" ht="32" customHeight="1">
      <c r="A10103" s="19" t="s">
        <v>65231</v>
      </c>
      <c r="B10103" s="20" t="s">
        <v>65232</v>
      </c>
      <c r="C10103" s="21" t="s">
        <v>65233</v>
      </c>
      <c r="D10103" s="21" t="s">
        <v>65234</v>
      </c>
      <c r="E10103" s="21" t="s">
        <v>65235</v>
      </c>
      <c r="F10103" s="21" t="s">
        <v>15060</v>
      </c>
    </row>
    <row r="10104" spans="1:6" ht="32" customHeight="1">
      <c r="A10104" s="19" t="s">
        <v>65236</v>
      </c>
      <c r="B10104" s="20" t="s">
        <v>65237</v>
      </c>
      <c r="C10104" s="21" t="s">
        <v>65238</v>
      </c>
      <c r="D10104" s="21" t="s">
        <v>65239</v>
      </c>
      <c r="E10104" s="21" t="s">
        <v>65240</v>
      </c>
      <c r="F10104" s="21" t="s">
        <v>15060</v>
      </c>
    </row>
    <row r="10105" spans="1:6" ht="32" customHeight="1">
      <c r="A10105" s="19" t="s">
        <v>65241</v>
      </c>
      <c r="B10105" s="20" t="s">
        <v>65242</v>
      </c>
      <c r="C10105" s="21" t="s">
        <v>65243</v>
      </c>
      <c r="D10105" s="21" t="s">
        <v>65244</v>
      </c>
      <c r="E10105" s="21" t="s">
        <v>65245</v>
      </c>
      <c r="F10105" s="21" t="s">
        <v>15060</v>
      </c>
    </row>
    <row r="10106" spans="1:6" ht="32" customHeight="1">
      <c r="A10106" s="19" t="s">
        <v>65246</v>
      </c>
      <c r="B10106" s="20" t="s">
        <v>65247</v>
      </c>
      <c r="C10106" s="21" t="s">
        <v>65248</v>
      </c>
      <c r="D10106" s="21" t="s">
        <v>65249</v>
      </c>
      <c r="E10106" s="21" t="s">
        <v>65250</v>
      </c>
      <c r="F10106" s="21" t="s">
        <v>15060</v>
      </c>
    </row>
    <row r="10107" spans="1:6" ht="32" customHeight="1">
      <c r="A10107" s="19" t="s">
        <v>65251</v>
      </c>
      <c r="B10107" s="20" t="s">
        <v>65252</v>
      </c>
      <c r="C10107" s="21" t="s">
        <v>65253</v>
      </c>
      <c r="D10107" s="21" t="s">
        <v>65254</v>
      </c>
      <c r="E10107" s="21" t="s">
        <v>65255</v>
      </c>
      <c r="F10107" s="21" t="s">
        <v>15060</v>
      </c>
    </row>
    <row r="10108" spans="1:6" ht="32" customHeight="1">
      <c r="A10108" s="19" t="s">
        <v>65256</v>
      </c>
      <c r="B10108" s="20" t="s">
        <v>65257</v>
      </c>
      <c r="C10108" s="21" t="s">
        <v>65258</v>
      </c>
      <c r="D10108" s="21" t="s">
        <v>65259</v>
      </c>
      <c r="E10108" s="21" t="s">
        <v>65260</v>
      </c>
      <c r="F10108" s="21" t="s">
        <v>15060</v>
      </c>
    </row>
    <row r="10109" spans="1:6" ht="32" customHeight="1">
      <c r="A10109" s="19" t="s">
        <v>65261</v>
      </c>
      <c r="B10109" s="20" t="s">
        <v>65262</v>
      </c>
      <c r="C10109" s="21" t="s">
        <v>65263</v>
      </c>
      <c r="D10109" s="21" t="s">
        <v>65264</v>
      </c>
      <c r="E10109" s="21" t="s">
        <v>65265</v>
      </c>
      <c r="F10109" s="21" t="s">
        <v>15060</v>
      </c>
    </row>
    <row r="10110" spans="1:6" ht="32" customHeight="1">
      <c r="A10110" s="19" t="s">
        <v>65266</v>
      </c>
      <c r="B10110" s="20" t="s">
        <v>65267</v>
      </c>
      <c r="C10110" s="21" t="s">
        <v>65268</v>
      </c>
      <c r="D10110" s="21" t="s">
        <v>65269</v>
      </c>
      <c r="E10110" s="21" t="s">
        <v>65270</v>
      </c>
      <c r="F10110" s="21" t="s">
        <v>15060</v>
      </c>
    </row>
    <row r="10111" spans="1:6" ht="32" customHeight="1">
      <c r="A10111" s="19" t="s">
        <v>65271</v>
      </c>
      <c r="B10111" s="20" t="s">
        <v>65272</v>
      </c>
      <c r="C10111" s="21" t="s">
        <v>65273</v>
      </c>
      <c r="D10111" s="21" t="s">
        <v>65274</v>
      </c>
      <c r="E10111" s="21" t="s">
        <v>65275</v>
      </c>
      <c r="F10111" s="21" t="s">
        <v>15060</v>
      </c>
    </row>
    <row r="10112" spans="1:6" ht="32" customHeight="1">
      <c r="A10112" s="19" t="s">
        <v>65276</v>
      </c>
      <c r="B10112" s="20" t="s">
        <v>65277</v>
      </c>
      <c r="C10112" s="21" t="s">
        <v>65278</v>
      </c>
      <c r="D10112" s="21" t="s">
        <v>65279</v>
      </c>
      <c r="E10112" s="21" t="s">
        <v>65280</v>
      </c>
      <c r="F10112" s="21" t="s">
        <v>15060</v>
      </c>
    </row>
    <row r="10113" spans="1:6" ht="32" customHeight="1">
      <c r="A10113" s="19" t="s">
        <v>65281</v>
      </c>
      <c r="B10113" s="20" t="s">
        <v>65282</v>
      </c>
      <c r="C10113" s="21" t="s">
        <v>65283</v>
      </c>
      <c r="D10113" s="21" t="s">
        <v>65284</v>
      </c>
      <c r="E10113" s="21" t="s">
        <v>65285</v>
      </c>
      <c r="F10113" s="21" t="s">
        <v>15060</v>
      </c>
    </row>
    <row r="10114" spans="1:6" ht="32" customHeight="1">
      <c r="A10114" s="19" t="s">
        <v>65286</v>
      </c>
      <c r="B10114" s="20" t="s">
        <v>65287</v>
      </c>
      <c r="C10114" s="21" t="s">
        <v>65288</v>
      </c>
      <c r="D10114" s="21" t="s">
        <v>65289</v>
      </c>
      <c r="E10114" s="21" t="s">
        <v>65290</v>
      </c>
      <c r="F10114" s="21" t="s">
        <v>15060</v>
      </c>
    </row>
    <row r="10115" spans="1:6" ht="32" customHeight="1">
      <c r="A10115" s="19" t="s">
        <v>65291</v>
      </c>
      <c r="B10115" s="20" t="s">
        <v>65292</v>
      </c>
      <c r="C10115" s="21" t="s">
        <v>65293</v>
      </c>
      <c r="D10115" s="21" t="s">
        <v>65294</v>
      </c>
      <c r="E10115" s="21" t="s">
        <v>65295</v>
      </c>
      <c r="F10115" s="21" t="s">
        <v>15060</v>
      </c>
    </row>
    <row r="10116" spans="1:6" ht="32" customHeight="1">
      <c r="A10116" s="19" t="s">
        <v>65296</v>
      </c>
      <c r="B10116" s="20" t="s">
        <v>65297</v>
      </c>
      <c r="C10116" s="21" t="s">
        <v>65298</v>
      </c>
      <c r="D10116" s="21" t="s">
        <v>65299</v>
      </c>
      <c r="E10116" s="21" t="s">
        <v>65300</v>
      </c>
      <c r="F10116" s="21" t="s">
        <v>15060</v>
      </c>
    </row>
    <row r="10117" spans="1:6" ht="32" customHeight="1">
      <c r="A10117" s="19" t="s">
        <v>65301</v>
      </c>
      <c r="B10117" s="20" t="s">
        <v>65302</v>
      </c>
      <c r="C10117" s="21" t="s">
        <v>65303</v>
      </c>
      <c r="D10117" s="21" t="s">
        <v>65304</v>
      </c>
      <c r="E10117" s="21" t="s">
        <v>65305</v>
      </c>
      <c r="F10117" s="21" t="s">
        <v>15060</v>
      </c>
    </row>
    <row r="10118" spans="1:6" ht="32" customHeight="1">
      <c r="A10118" s="19" t="s">
        <v>65306</v>
      </c>
      <c r="B10118" s="20" t="s">
        <v>65307</v>
      </c>
      <c r="C10118" s="21" t="s">
        <v>65308</v>
      </c>
      <c r="D10118" s="21" t="s">
        <v>65309</v>
      </c>
      <c r="E10118" s="21" t="s">
        <v>65310</v>
      </c>
      <c r="F10118" s="21" t="s">
        <v>15060</v>
      </c>
    </row>
    <row r="10119" spans="1:6" ht="32" customHeight="1">
      <c r="A10119" s="19" t="s">
        <v>65311</v>
      </c>
      <c r="B10119" s="20" t="s">
        <v>65312</v>
      </c>
      <c r="C10119" s="21" t="s">
        <v>65313</v>
      </c>
      <c r="D10119" s="21" t="s">
        <v>65314</v>
      </c>
      <c r="E10119" s="21" t="s">
        <v>65315</v>
      </c>
      <c r="F10119" s="21" t="s">
        <v>15060</v>
      </c>
    </row>
    <row r="10120" spans="1:6" ht="32" customHeight="1">
      <c r="A10120" s="19" t="s">
        <v>65316</v>
      </c>
      <c r="B10120" s="20" t="s">
        <v>65317</v>
      </c>
      <c r="C10120" s="21" t="s">
        <v>65318</v>
      </c>
      <c r="D10120" s="21" t="s">
        <v>65319</v>
      </c>
      <c r="E10120" s="21" t="s">
        <v>65320</v>
      </c>
      <c r="F10120" s="21" t="s">
        <v>15060</v>
      </c>
    </row>
    <row r="10121" spans="1:6" ht="32" customHeight="1">
      <c r="A10121" s="19" t="s">
        <v>65321</v>
      </c>
      <c r="B10121" s="20" t="s">
        <v>65322</v>
      </c>
      <c r="C10121" s="21" t="s">
        <v>65323</v>
      </c>
      <c r="D10121" s="21" t="s">
        <v>65324</v>
      </c>
      <c r="E10121" s="21" t="s">
        <v>65325</v>
      </c>
      <c r="F10121" s="21" t="s">
        <v>15060</v>
      </c>
    </row>
    <row r="10122" spans="1:6" ht="32" customHeight="1">
      <c r="A10122" s="19" t="s">
        <v>65326</v>
      </c>
      <c r="B10122" s="20" t="s">
        <v>65327</v>
      </c>
      <c r="C10122" s="21" t="s">
        <v>65328</v>
      </c>
      <c r="D10122" s="21" t="s">
        <v>65329</v>
      </c>
      <c r="E10122" s="21" t="s">
        <v>65330</v>
      </c>
      <c r="F10122" s="21" t="s">
        <v>15060</v>
      </c>
    </row>
    <row r="10123" spans="1:6" ht="32" customHeight="1">
      <c r="A10123" s="19" t="s">
        <v>65331</v>
      </c>
      <c r="B10123" s="20" t="s">
        <v>65332</v>
      </c>
      <c r="C10123" s="21" t="s">
        <v>65333</v>
      </c>
      <c r="D10123" s="21" t="s">
        <v>65334</v>
      </c>
      <c r="E10123" s="21" t="s">
        <v>65335</v>
      </c>
      <c r="F10123" s="21" t="s">
        <v>15060</v>
      </c>
    </row>
    <row r="10124" spans="1:6" ht="32" customHeight="1">
      <c r="A10124" s="19" t="s">
        <v>65336</v>
      </c>
      <c r="B10124" s="20" t="s">
        <v>65337</v>
      </c>
      <c r="C10124" s="21" t="s">
        <v>65338</v>
      </c>
      <c r="D10124" s="21" t="s">
        <v>65339</v>
      </c>
      <c r="E10124" s="21" t="s">
        <v>65340</v>
      </c>
      <c r="F10124" s="21" t="s">
        <v>15060</v>
      </c>
    </row>
    <row r="10125" spans="1:6" ht="32" customHeight="1">
      <c r="A10125" s="19" t="s">
        <v>65341</v>
      </c>
      <c r="B10125" s="20" t="s">
        <v>65342</v>
      </c>
      <c r="C10125" s="21" t="s">
        <v>65343</v>
      </c>
      <c r="D10125" s="21" t="s">
        <v>65344</v>
      </c>
      <c r="E10125" s="21" t="s">
        <v>65345</v>
      </c>
      <c r="F10125" s="21" t="s">
        <v>15060</v>
      </c>
    </row>
    <row r="10126" spans="1:6" ht="32" customHeight="1">
      <c r="A10126" s="19" t="s">
        <v>65346</v>
      </c>
      <c r="B10126" s="20" t="s">
        <v>65347</v>
      </c>
      <c r="C10126" s="21" t="s">
        <v>65348</v>
      </c>
      <c r="D10126" s="21" t="s">
        <v>65349</v>
      </c>
      <c r="E10126" s="21" t="s">
        <v>65350</v>
      </c>
      <c r="F10126" s="21" t="s">
        <v>15060</v>
      </c>
    </row>
    <row r="10127" spans="1:6" ht="32" customHeight="1">
      <c r="A10127" s="19" t="s">
        <v>65351</v>
      </c>
      <c r="B10127" s="20" t="s">
        <v>65352</v>
      </c>
      <c r="C10127" s="21" t="s">
        <v>65353</v>
      </c>
      <c r="D10127" s="21" t="s">
        <v>65354</v>
      </c>
      <c r="E10127" s="21" t="s">
        <v>65355</v>
      </c>
      <c r="F10127" s="21" t="s">
        <v>15060</v>
      </c>
    </row>
    <row r="10128" spans="1:6" ht="32" customHeight="1">
      <c r="A10128" s="19" t="s">
        <v>65356</v>
      </c>
      <c r="B10128" s="20" t="s">
        <v>65357</v>
      </c>
      <c r="C10128" s="21" t="s">
        <v>65358</v>
      </c>
      <c r="D10128" s="21" t="s">
        <v>65359</v>
      </c>
      <c r="E10128" s="21" t="s">
        <v>65360</v>
      </c>
      <c r="F10128" s="21" t="s">
        <v>15060</v>
      </c>
    </row>
    <row r="10129" spans="1:6" ht="32" customHeight="1">
      <c r="A10129" s="19" t="s">
        <v>65361</v>
      </c>
      <c r="B10129" s="20" t="s">
        <v>65362</v>
      </c>
      <c r="C10129" s="21" t="s">
        <v>65363</v>
      </c>
      <c r="D10129" s="21" t="s">
        <v>65364</v>
      </c>
      <c r="E10129" s="21" t="s">
        <v>65365</v>
      </c>
      <c r="F10129" s="21" t="s">
        <v>15060</v>
      </c>
    </row>
    <row r="10130" spans="1:6" ht="32" customHeight="1">
      <c r="A10130" s="19" t="s">
        <v>65366</v>
      </c>
      <c r="B10130" s="20" t="s">
        <v>65367</v>
      </c>
      <c r="C10130" s="21" t="s">
        <v>65368</v>
      </c>
      <c r="D10130" s="21" t="s">
        <v>65369</v>
      </c>
      <c r="E10130" s="21" t="s">
        <v>65370</v>
      </c>
      <c r="F10130" s="21" t="s">
        <v>15060</v>
      </c>
    </row>
    <row r="10131" spans="1:6" ht="32" customHeight="1">
      <c r="A10131" s="19" t="s">
        <v>65371</v>
      </c>
      <c r="B10131" s="20" t="s">
        <v>65372</v>
      </c>
      <c r="C10131" s="21" t="s">
        <v>65373</v>
      </c>
      <c r="D10131" s="21" t="s">
        <v>65374</v>
      </c>
      <c r="E10131" s="21" t="s">
        <v>65375</v>
      </c>
      <c r="F10131" s="21" t="s">
        <v>15060</v>
      </c>
    </row>
    <row r="10132" spans="1:6" ht="32" customHeight="1">
      <c r="A10132" s="19" t="s">
        <v>65376</v>
      </c>
      <c r="B10132" s="20" t="s">
        <v>65377</v>
      </c>
      <c r="C10132" s="21" t="s">
        <v>65378</v>
      </c>
      <c r="D10132" s="21" t="s">
        <v>65379</v>
      </c>
      <c r="E10132" s="22">
        <v>100</v>
      </c>
      <c r="F10132" s="21" t="s">
        <v>15060</v>
      </c>
    </row>
    <row r="10133" spans="1:6" ht="32" customHeight="1">
      <c r="A10133" s="19" t="s">
        <v>65380</v>
      </c>
      <c r="B10133" s="20" t="s">
        <v>65381</v>
      </c>
      <c r="C10133" s="21" t="s">
        <v>65382</v>
      </c>
      <c r="D10133" s="21" t="s">
        <v>65383</v>
      </c>
      <c r="E10133" s="21" t="s">
        <v>65384</v>
      </c>
      <c r="F10133" s="21" t="s">
        <v>15060</v>
      </c>
    </row>
    <row r="10134" spans="1:6" ht="32" customHeight="1">
      <c r="A10134" s="19" t="s">
        <v>65385</v>
      </c>
      <c r="B10134" s="20" t="s">
        <v>65386</v>
      </c>
      <c r="C10134" s="21" t="s">
        <v>65387</v>
      </c>
      <c r="D10134" s="21" t="s">
        <v>65388</v>
      </c>
      <c r="E10134" s="21" t="s">
        <v>65389</v>
      </c>
      <c r="F10134" s="21" t="s">
        <v>15060</v>
      </c>
    </row>
    <row r="10135" spans="1:6" ht="32" customHeight="1">
      <c r="A10135" s="19" t="s">
        <v>65390</v>
      </c>
      <c r="B10135" s="20" t="s">
        <v>65391</v>
      </c>
      <c r="C10135" s="21" t="s">
        <v>65392</v>
      </c>
      <c r="D10135" s="21" t="s">
        <v>65393</v>
      </c>
      <c r="E10135" s="21" t="s">
        <v>65394</v>
      </c>
      <c r="F10135" s="21" t="s">
        <v>15060</v>
      </c>
    </row>
    <row r="10136" spans="1:6" ht="32" customHeight="1">
      <c r="A10136" s="19" t="s">
        <v>65395</v>
      </c>
      <c r="B10136" s="20" t="s">
        <v>65396</v>
      </c>
      <c r="C10136" s="21" t="s">
        <v>65397</v>
      </c>
      <c r="D10136" s="21" t="s">
        <v>65398</v>
      </c>
      <c r="E10136" s="21" t="s">
        <v>65399</v>
      </c>
      <c r="F10136" s="21" t="s">
        <v>15060</v>
      </c>
    </row>
    <row r="10137" spans="1:6" ht="32" customHeight="1">
      <c r="A10137" s="19" t="s">
        <v>65400</v>
      </c>
      <c r="B10137" s="20" t="s">
        <v>65401</v>
      </c>
      <c r="C10137" s="21" t="s">
        <v>65402</v>
      </c>
      <c r="D10137" s="21" t="s">
        <v>65403</v>
      </c>
      <c r="E10137" s="21" t="s">
        <v>65404</v>
      </c>
      <c r="F10137" s="21" t="s">
        <v>15060</v>
      </c>
    </row>
    <row r="10138" spans="1:6" ht="32" customHeight="1">
      <c r="A10138" s="19" t="s">
        <v>65405</v>
      </c>
      <c r="B10138" s="20" t="s">
        <v>65406</v>
      </c>
      <c r="C10138" s="21" t="s">
        <v>65407</v>
      </c>
      <c r="D10138" s="21" t="s">
        <v>65408</v>
      </c>
      <c r="E10138" s="21" t="s">
        <v>65409</v>
      </c>
      <c r="F10138" s="21" t="s">
        <v>15060</v>
      </c>
    </row>
    <row r="10139" spans="1:6" ht="32" customHeight="1">
      <c r="A10139" s="19" t="s">
        <v>65410</v>
      </c>
      <c r="B10139" s="20" t="s">
        <v>65411</v>
      </c>
      <c r="C10139" s="21" t="s">
        <v>65412</v>
      </c>
      <c r="D10139" s="21" t="s">
        <v>65413</v>
      </c>
      <c r="E10139" s="21" t="s">
        <v>65414</v>
      </c>
      <c r="F10139" s="21" t="s">
        <v>15060</v>
      </c>
    </row>
    <row r="10140" spans="1:6" ht="32" customHeight="1">
      <c r="A10140" s="19" t="s">
        <v>65415</v>
      </c>
      <c r="B10140" s="20" t="s">
        <v>65416</v>
      </c>
      <c r="C10140" s="21" t="s">
        <v>65417</v>
      </c>
      <c r="D10140" s="21" t="s">
        <v>65418</v>
      </c>
      <c r="E10140" s="21" t="s">
        <v>65419</v>
      </c>
      <c r="F10140" s="21" t="s">
        <v>15060</v>
      </c>
    </row>
    <row r="10141" spans="1:6" ht="32" customHeight="1">
      <c r="A10141" s="19" t="s">
        <v>65420</v>
      </c>
      <c r="B10141" s="20" t="s">
        <v>65421</v>
      </c>
      <c r="C10141" s="21" t="s">
        <v>65422</v>
      </c>
      <c r="D10141" s="21" t="s">
        <v>65423</v>
      </c>
      <c r="E10141" s="21" t="s">
        <v>65424</v>
      </c>
      <c r="F10141" s="21" t="s">
        <v>15060</v>
      </c>
    </row>
    <row r="10142" spans="1:6" ht="32" customHeight="1">
      <c r="A10142" s="19" t="s">
        <v>65425</v>
      </c>
      <c r="B10142" s="20" t="s">
        <v>65426</v>
      </c>
      <c r="C10142" s="21" t="s">
        <v>65427</v>
      </c>
      <c r="D10142" s="21" t="s">
        <v>65428</v>
      </c>
      <c r="E10142" s="21" t="s">
        <v>65429</v>
      </c>
      <c r="F10142" s="21" t="s">
        <v>15060</v>
      </c>
    </row>
    <row r="10143" spans="1:6" ht="32" customHeight="1">
      <c r="A10143" s="19" t="s">
        <v>65430</v>
      </c>
      <c r="B10143" s="20" t="s">
        <v>65431</v>
      </c>
      <c r="C10143" s="21" t="s">
        <v>65432</v>
      </c>
      <c r="D10143" s="21" t="s">
        <v>65433</v>
      </c>
      <c r="E10143" s="21" t="s">
        <v>65434</v>
      </c>
      <c r="F10143" s="21" t="s">
        <v>15060</v>
      </c>
    </row>
    <row r="10144" spans="1:6" ht="32" customHeight="1">
      <c r="A10144" s="19" t="s">
        <v>65435</v>
      </c>
      <c r="B10144" s="20" t="s">
        <v>65436</v>
      </c>
      <c r="C10144" s="21" t="s">
        <v>65437</v>
      </c>
      <c r="D10144" s="21" t="s">
        <v>65438</v>
      </c>
      <c r="E10144" s="21" t="s">
        <v>65439</v>
      </c>
      <c r="F10144" s="21" t="s">
        <v>15060</v>
      </c>
    </row>
    <row r="10145" spans="1:6" ht="32" customHeight="1">
      <c r="A10145" s="19" t="s">
        <v>65440</v>
      </c>
      <c r="B10145" s="20" t="s">
        <v>65441</v>
      </c>
      <c r="C10145" s="21" t="s">
        <v>65442</v>
      </c>
      <c r="D10145" s="21" t="s">
        <v>65443</v>
      </c>
      <c r="E10145" s="21" t="s">
        <v>65444</v>
      </c>
      <c r="F10145" s="21" t="s">
        <v>15060</v>
      </c>
    </row>
    <row r="10146" spans="1:6" ht="32" customHeight="1">
      <c r="A10146" s="19" t="s">
        <v>65445</v>
      </c>
      <c r="B10146" s="20" t="s">
        <v>65446</v>
      </c>
      <c r="C10146" s="21" t="s">
        <v>65447</v>
      </c>
      <c r="D10146" s="21" t="s">
        <v>65448</v>
      </c>
      <c r="E10146" s="21" t="s">
        <v>65449</v>
      </c>
      <c r="F10146" s="21" t="s">
        <v>15060</v>
      </c>
    </row>
    <row r="10147" spans="1:6" ht="32" customHeight="1">
      <c r="A10147" s="19" t="s">
        <v>65450</v>
      </c>
      <c r="B10147" s="20" t="s">
        <v>65451</v>
      </c>
      <c r="C10147" s="21" t="s">
        <v>65452</v>
      </c>
      <c r="D10147" s="21" t="s">
        <v>65453</v>
      </c>
      <c r="E10147" s="21" t="s">
        <v>65454</v>
      </c>
      <c r="F10147" s="21" t="s">
        <v>15060</v>
      </c>
    </row>
    <row r="10148" spans="1:6" ht="32" customHeight="1">
      <c r="A10148" s="19" t="s">
        <v>65455</v>
      </c>
      <c r="B10148" s="20" t="s">
        <v>65456</v>
      </c>
      <c r="C10148" s="21" t="s">
        <v>65457</v>
      </c>
      <c r="D10148" s="21" t="s">
        <v>65458</v>
      </c>
      <c r="E10148" s="21" t="s">
        <v>65459</v>
      </c>
      <c r="F10148" s="21" t="s">
        <v>15060</v>
      </c>
    </row>
    <row r="10149" spans="1:6" ht="32" customHeight="1">
      <c r="A10149" s="19" t="s">
        <v>65460</v>
      </c>
      <c r="B10149" s="20" t="s">
        <v>65461</v>
      </c>
      <c r="C10149" s="21" t="s">
        <v>65462</v>
      </c>
      <c r="D10149" s="21" t="s">
        <v>65463</v>
      </c>
      <c r="E10149" s="21" t="s">
        <v>65464</v>
      </c>
      <c r="F10149" s="21" t="s">
        <v>15060</v>
      </c>
    </row>
    <row r="10150" spans="1:6" ht="32" customHeight="1">
      <c r="A10150" s="19" t="s">
        <v>65465</v>
      </c>
      <c r="B10150" s="20" t="s">
        <v>65466</v>
      </c>
      <c r="C10150" s="21" t="s">
        <v>65467</v>
      </c>
      <c r="D10150" s="21" t="s">
        <v>65468</v>
      </c>
      <c r="E10150" s="21" t="s">
        <v>65469</v>
      </c>
      <c r="F10150" s="21" t="s">
        <v>15060</v>
      </c>
    </row>
    <row r="10151" spans="1:6" ht="32" customHeight="1">
      <c r="A10151" s="19" t="s">
        <v>65470</v>
      </c>
      <c r="B10151" s="20" t="s">
        <v>65471</v>
      </c>
      <c r="C10151" s="21" t="s">
        <v>65472</v>
      </c>
      <c r="D10151" s="21" t="s">
        <v>65473</v>
      </c>
      <c r="E10151" s="21" t="s">
        <v>65474</v>
      </c>
      <c r="F10151" s="21" t="s">
        <v>15060</v>
      </c>
    </row>
    <row r="10152" spans="1:6" ht="32" customHeight="1">
      <c r="A10152" s="19" t="s">
        <v>65475</v>
      </c>
      <c r="B10152" s="20" t="s">
        <v>65476</v>
      </c>
      <c r="C10152" s="21" t="s">
        <v>65477</v>
      </c>
      <c r="D10152" s="21" t="s">
        <v>65478</v>
      </c>
      <c r="E10152" s="21" t="s">
        <v>65479</v>
      </c>
      <c r="F10152" s="21" t="s">
        <v>15060</v>
      </c>
    </row>
    <row r="10153" spans="1:6" ht="32" customHeight="1">
      <c r="A10153" s="19" t="s">
        <v>65480</v>
      </c>
      <c r="B10153" s="20" t="s">
        <v>65481</v>
      </c>
      <c r="C10153" s="21" t="s">
        <v>65482</v>
      </c>
      <c r="D10153" s="21" t="s">
        <v>65483</v>
      </c>
      <c r="E10153" s="21" t="s">
        <v>65484</v>
      </c>
      <c r="F10153" s="21" t="s">
        <v>15060</v>
      </c>
    </row>
    <row r="10154" spans="1:6" ht="32" customHeight="1">
      <c r="A10154" s="19" t="s">
        <v>65485</v>
      </c>
      <c r="B10154" s="20" t="s">
        <v>65486</v>
      </c>
      <c r="C10154" s="21" t="s">
        <v>65487</v>
      </c>
      <c r="D10154" s="21" t="s">
        <v>65488</v>
      </c>
      <c r="E10154" s="21" t="s">
        <v>65489</v>
      </c>
      <c r="F10154" s="21" t="s">
        <v>15060</v>
      </c>
    </row>
    <row r="10155" spans="1:6" ht="32" customHeight="1">
      <c r="A10155" s="19" t="s">
        <v>65490</v>
      </c>
      <c r="B10155" s="20" t="s">
        <v>65491</v>
      </c>
      <c r="C10155" s="21" t="s">
        <v>65492</v>
      </c>
      <c r="D10155" s="21" t="s">
        <v>65493</v>
      </c>
      <c r="E10155" s="21" t="s">
        <v>65494</v>
      </c>
      <c r="F10155" s="21" t="s">
        <v>15060</v>
      </c>
    </row>
    <row r="10156" spans="1:6" ht="32" customHeight="1">
      <c r="A10156" s="19" t="s">
        <v>65495</v>
      </c>
      <c r="B10156" s="20" t="s">
        <v>65496</v>
      </c>
      <c r="C10156" s="21" t="s">
        <v>65497</v>
      </c>
      <c r="D10156" s="21" t="s">
        <v>65498</v>
      </c>
      <c r="E10156" s="21" t="s">
        <v>65499</v>
      </c>
      <c r="F10156" s="21" t="s">
        <v>15060</v>
      </c>
    </row>
    <row r="10157" spans="1:6" ht="32" customHeight="1">
      <c r="A10157" s="19" t="s">
        <v>65500</v>
      </c>
      <c r="B10157" s="20" t="s">
        <v>65501</v>
      </c>
      <c r="C10157" s="21" t="s">
        <v>65502</v>
      </c>
      <c r="D10157" s="21" t="s">
        <v>65503</v>
      </c>
      <c r="E10157" s="21" t="s">
        <v>65504</v>
      </c>
      <c r="F10157" s="21" t="s">
        <v>15060</v>
      </c>
    </row>
    <row r="10158" spans="1:6" ht="32" customHeight="1">
      <c r="A10158" s="19" t="s">
        <v>65505</v>
      </c>
      <c r="B10158" s="20" t="s">
        <v>65506</v>
      </c>
      <c r="C10158" s="21" t="s">
        <v>65507</v>
      </c>
      <c r="D10158" s="21" t="s">
        <v>65508</v>
      </c>
      <c r="E10158" s="21" t="s">
        <v>65509</v>
      </c>
      <c r="F10158" s="21" t="s">
        <v>15060</v>
      </c>
    </row>
    <row r="10159" spans="1:6" ht="32" customHeight="1">
      <c r="A10159" s="19" t="s">
        <v>65510</v>
      </c>
      <c r="B10159" s="20" t="s">
        <v>65511</v>
      </c>
      <c r="C10159" s="21" t="s">
        <v>65512</v>
      </c>
      <c r="D10159" s="21" t="s">
        <v>65513</v>
      </c>
      <c r="E10159" s="21" t="s">
        <v>65514</v>
      </c>
      <c r="F10159" s="21" t="s">
        <v>15060</v>
      </c>
    </row>
    <row r="10160" spans="1:6" ht="32" customHeight="1">
      <c r="A10160" s="19" t="s">
        <v>65515</v>
      </c>
      <c r="B10160" s="20" t="s">
        <v>65516</v>
      </c>
      <c r="C10160" s="21" t="s">
        <v>65517</v>
      </c>
      <c r="D10160" s="21" t="s">
        <v>65518</v>
      </c>
      <c r="E10160" s="21" t="s">
        <v>65519</v>
      </c>
      <c r="F10160" s="21" t="s">
        <v>15060</v>
      </c>
    </row>
    <row r="10161" spans="1:6" ht="32" customHeight="1">
      <c r="A10161" s="19" t="s">
        <v>65520</v>
      </c>
      <c r="B10161" s="20" t="s">
        <v>65521</v>
      </c>
      <c r="C10161" s="21" t="s">
        <v>65522</v>
      </c>
      <c r="D10161" s="21" t="s">
        <v>65523</v>
      </c>
      <c r="E10161" s="21" t="s">
        <v>65524</v>
      </c>
      <c r="F10161" s="21" t="s">
        <v>15060</v>
      </c>
    </row>
    <row r="10162" spans="1:6" ht="32" customHeight="1">
      <c r="A10162" s="19" t="s">
        <v>65525</v>
      </c>
      <c r="B10162" s="20" t="s">
        <v>65526</v>
      </c>
      <c r="C10162" s="21" t="s">
        <v>65527</v>
      </c>
      <c r="D10162" s="21" t="s">
        <v>65528</v>
      </c>
      <c r="E10162" s="21" t="s">
        <v>65529</v>
      </c>
      <c r="F10162" s="21" t="s">
        <v>15060</v>
      </c>
    </row>
    <row r="10163" spans="1:6" ht="32" customHeight="1">
      <c r="A10163" s="19" t="s">
        <v>65530</v>
      </c>
      <c r="B10163" s="20" t="s">
        <v>65531</v>
      </c>
      <c r="C10163" s="21" t="s">
        <v>65532</v>
      </c>
      <c r="D10163" s="21" t="s">
        <v>65533</v>
      </c>
      <c r="E10163" s="21" t="s">
        <v>65534</v>
      </c>
      <c r="F10163" s="21" t="s">
        <v>15060</v>
      </c>
    </row>
    <row r="10164" spans="1:6" ht="32" customHeight="1">
      <c r="A10164" s="19" t="s">
        <v>65535</v>
      </c>
      <c r="B10164" s="20" t="s">
        <v>65536</v>
      </c>
      <c r="C10164" s="21" t="s">
        <v>65537</v>
      </c>
      <c r="D10164" s="21" t="s">
        <v>65538</v>
      </c>
      <c r="E10164" s="22">
        <v>100</v>
      </c>
      <c r="F10164" s="21" t="s">
        <v>15060</v>
      </c>
    </row>
    <row r="10165" spans="1:6" ht="32" customHeight="1">
      <c r="A10165" s="19" t="s">
        <v>65539</v>
      </c>
      <c r="B10165" s="20" t="s">
        <v>65540</v>
      </c>
      <c r="C10165" s="21" t="s">
        <v>65541</v>
      </c>
      <c r="D10165" s="21" t="s">
        <v>65542</v>
      </c>
      <c r="E10165" s="21" t="s">
        <v>65543</v>
      </c>
      <c r="F10165" s="21" t="s">
        <v>15060</v>
      </c>
    </row>
    <row r="10166" spans="1:6" ht="32" customHeight="1">
      <c r="A10166" s="19" t="s">
        <v>65544</v>
      </c>
      <c r="B10166" s="20" t="s">
        <v>65545</v>
      </c>
      <c r="C10166" s="21" t="s">
        <v>65546</v>
      </c>
      <c r="D10166" s="21" t="s">
        <v>65547</v>
      </c>
      <c r="E10166" s="21" t="s">
        <v>65548</v>
      </c>
      <c r="F10166" s="21" t="s">
        <v>15060</v>
      </c>
    </row>
    <row r="10167" spans="1:6" ht="32" customHeight="1">
      <c r="A10167" s="19" t="s">
        <v>65549</v>
      </c>
      <c r="B10167" s="20" t="s">
        <v>65550</v>
      </c>
      <c r="C10167" s="21" t="s">
        <v>65551</v>
      </c>
      <c r="D10167" s="21" t="s">
        <v>65552</v>
      </c>
      <c r="E10167" s="21" t="s">
        <v>65553</v>
      </c>
      <c r="F10167" s="21" t="s">
        <v>15060</v>
      </c>
    </row>
    <row r="10168" spans="1:6" ht="32" customHeight="1">
      <c r="A10168" s="19" t="s">
        <v>65554</v>
      </c>
      <c r="B10168" s="20" t="s">
        <v>65555</v>
      </c>
      <c r="C10168" s="21" t="s">
        <v>65556</v>
      </c>
      <c r="D10168" s="21" t="s">
        <v>65557</v>
      </c>
      <c r="E10168" s="21" t="s">
        <v>65558</v>
      </c>
      <c r="F10168" s="21" t="s">
        <v>15060</v>
      </c>
    </row>
    <row r="10169" spans="1:6" ht="32" customHeight="1">
      <c r="A10169" s="19" t="s">
        <v>65559</v>
      </c>
      <c r="B10169" s="20" t="s">
        <v>65560</v>
      </c>
      <c r="C10169" s="21" t="s">
        <v>65561</v>
      </c>
      <c r="D10169" s="21" t="s">
        <v>65562</v>
      </c>
      <c r="E10169" s="21" t="s">
        <v>65563</v>
      </c>
      <c r="F10169" s="21" t="s">
        <v>15060</v>
      </c>
    </row>
    <row r="10170" spans="1:6" ht="32" customHeight="1">
      <c r="A10170" s="19" t="s">
        <v>65564</v>
      </c>
      <c r="B10170" s="20" t="s">
        <v>65565</v>
      </c>
      <c r="C10170" s="21" t="s">
        <v>65566</v>
      </c>
      <c r="D10170" s="21" t="s">
        <v>65567</v>
      </c>
      <c r="E10170" s="21" t="s">
        <v>65568</v>
      </c>
      <c r="F10170" s="21" t="s">
        <v>15060</v>
      </c>
    </row>
    <row r="10171" spans="1:6" ht="32" customHeight="1">
      <c r="A10171" s="19" t="s">
        <v>65569</v>
      </c>
      <c r="B10171" s="20" t="s">
        <v>65570</v>
      </c>
      <c r="C10171" s="21" t="s">
        <v>65571</v>
      </c>
      <c r="D10171" s="21" t="s">
        <v>65572</v>
      </c>
      <c r="E10171" s="21" t="s">
        <v>65573</v>
      </c>
      <c r="F10171" s="21" t="s">
        <v>15060</v>
      </c>
    </row>
    <row r="10172" spans="1:6" ht="32" customHeight="1">
      <c r="A10172" s="19" t="s">
        <v>65574</v>
      </c>
      <c r="B10172" s="20" t="s">
        <v>65575</v>
      </c>
      <c r="C10172" s="21" t="s">
        <v>65576</v>
      </c>
      <c r="D10172" s="21" t="s">
        <v>65577</v>
      </c>
      <c r="E10172" s="21" t="s">
        <v>65578</v>
      </c>
      <c r="F10172" s="21" t="s">
        <v>15060</v>
      </c>
    </row>
    <row r="10173" spans="1:6" ht="32" customHeight="1">
      <c r="A10173" s="19" t="s">
        <v>65579</v>
      </c>
      <c r="B10173" s="20" t="s">
        <v>65580</v>
      </c>
      <c r="C10173" s="21" t="s">
        <v>65581</v>
      </c>
      <c r="D10173" s="21" t="s">
        <v>65582</v>
      </c>
      <c r="E10173" s="21" t="s">
        <v>65583</v>
      </c>
      <c r="F10173" s="21" t="s">
        <v>15060</v>
      </c>
    </row>
    <row r="10174" spans="1:6" ht="32" customHeight="1">
      <c r="A10174" s="19" t="s">
        <v>65584</v>
      </c>
      <c r="B10174" s="20" t="s">
        <v>65585</v>
      </c>
      <c r="C10174" s="21" t="s">
        <v>65586</v>
      </c>
      <c r="D10174" s="21" t="s">
        <v>65587</v>
      </c>
      <c r="E10174" s="21" t="s">
        <v>65588</v>
      </c>
      <c r="F10174" s="21" t="s">
        <v>15060</v>
      </c>
    </row>
    <row r="10175" spans="1:6" ht="32" customHeight="1">
      <c r="A10175" s="19" t="s">
        <v>65589</v>
      </c>
      <c r="B10175" s="20" t="s">
        <v>65590</v>
      </c>
      <c r="C10175" s="21" t="s">
        <v>65591</v>
      </c>
      <c r="D10175" s="21" t="s">
        <v>65592</v>
      </c>
      <c r="E10175" s="21" t="s">
        <v>65593</v>
      </c>
      <c r="F10175" s="21" t="s">
        <v>15060</v>
      </c>
    </row>
    <row r="10176" spans="1:6" ht="32" customHeight="1">
      <c r="A10176" s="19" t="s">
        <v>65594</v>
      </c>
      <c r="B10176" s="20" t="s">
        <v>65595</v>
      </c>
      <c r="C10176" s="21" t="s">
        <v>65596</v>
      </c>
      <c r="D10176" s="21" t="s">
        <v>65597</v>
      </c>
      <c r="E10176" s="21" t="s">
        <v>65598</v>
      </c>
      <c r="F10176" s="21" t="s">
        <v>15060</v>
      </c>
    </row>
    <row r="10177" spans="1:6" ht="32" customHeight="1">
      <c r="A10177" s="19" t="s">
        <v>65599</v>
      </c>
      <c r="B10177" s="20" t="s">
        <v>65600</v>
      </c>
      <c r="C10177" s="21" t="s">
        <v>65601</v>
      </c>
      <c r="D10177" s="21" t="s">
        <v>65602</v>
      </c>
      <c r="E10177" s="21" t="s">
        <v>65603</v>
      </c>
      <c r="F10177" s="21" t="s">
        <v>15060</v>
      </c>
    </row>
    <row r="10178" spans="1:6" ht="32" customHeight="1">
      <c r="A10178" s="19" t="s">
        <v>65604</v>
      </c>
      <c r="B10178" s="20" t="s">
        <v>65605</v>
      </c>
      <c r="C10178" s="21" t="s">
        <v>65606</v>
      </c>
      <c r="D10178" s="21" t="s">
        <v>65607</v>
      </c>
      <c r="E10178" s="21" t="s">
        <v>65608</v>
      </c>
      <c r="F10178" s="21" t="s">
        <v>15060</v>
      </c>
    </row>
    <row r="10179" spans="1:6" ht="32" customHeight="1">
      <c r="A10179" s="19" t="s">
        <v>65609</v>
      </c>
      <c r="B10179" s="20" t="s">
        <v>65610</v>
      </c>
      <c r="C10179" s="21" t="s">
        <v>65611</v>
      </c>
      <c r="D10179" s="21" t="s">
        <v>65612</v>
      </c>
      <c r="E10179" s="21" t="s">
        <v>65613</v>
      </c>
      <c r="F10179" s="21" t="s">
        <v>15060</v>
      </c>
    </row>
    <row r="10180" spans="1:6" ht="32" customHeight="1">
      <c r="A10180" s="19" t="s">
        <v>65614</v>
      </c>
      <c r="B10180" s="20" t="s">
        <v>65615</v>
      </c>
      <c r="C10180" s="21" t="s">
        <v>65616</v>
      </c>
      <c r="D10180" s="21" t="s">
        <v>65617</v>
      </c>
      <c r="E10180" s="21" t="s">
        <v>65618</v>
      </c>
      <c r="F10180" s="21" t="s">
        <v>15060</v>
      </c>
    </row>
    <row r="10181" spans="1:6" ht="32" customHeight="1">
      <c r="A10181" s="19" t="s">
        <v>65619</v>
      </c>
      <c r="B10181" s="20" t="s">
        <v>65620</v>
      </c>
      <c r="C10181" s="21" t="s">
        <v>65621</v>
      </c>
      <c r="D10181" s="21" t="s">
        <v>65622</v>
      </c>
      <c r="E10181" s="21" t="s">
        <v>65623</v>
      </c>
      <c r="F10181" s="21" t="s">
        <v>15060</v>
      </c>
    </row>
    <row r="10182" spans="1:6" ht="32" customHeight="1">
      <c r="A10182" s="19" t="s">
        <v>65624</v>
      </c>
      <c r="B10182" s="20" t="s">
        <v>65625</v>
      </c>
      <c r="C10182" s="21" t="s">
        <v>65626</v>
      </c>
      <c r="D10182" s="21" t="s">
        <v>65627</v>
      </c>
      <c r="E10182" s="22">
        <v>100</v>
      </c>
      <c r="F10182" s="21" t="s">
        <v>15060</v>
      </c>
    </row>
    <row r="10183" spans="1:6" ht="32" customHeight="1">
      <c r="A10183" s="19" t="s">
        <v>65628</v>
      </c>
      <c r="B10183" s="20" t="s">
        <v>65629</v>
      </c>
      <c r="C10183" s="21" t="s">
        <v>65630</v>
      </c>
      <c r="D10183" s="21" t="s">
        <v>65631</v>
      </c>
      <c r="E10183" s="21" t="s">
        <v>65632</v>
      </c>
      <c r="F10183" s="21" t="s">
        <v>15060</v>
      </c>
    </row>
    <row r="10184" spans="1:6" ht="32" customHeight="1">
      <c r="A10184" s="19" t="s">
        <v>65633</v>
      </c>
      <c r="B10184" s="20" t="s">
        <v>65634</v>
      </c>
      <c r="C10184" s="21" t="s">
        <v>65635</v>
      </c>
      <c r="D10184" s="21" t="s">
        <v>65636</v>
      </c>
      <c r="E10184" s="21" t="s">
        <v>65637</v>
      </c>
      <c r="F10184" s="21" t="s">
        <v>15060</v>
      </c>
    </row>
    <row r="10185" spans="1:6" ht="32" customHeight="1">
      <c r="A10185" s="19" t="s">
        <v>65638</v>
      </c>
      <c r="B10185" s="20" t="s">
        <v>65639</v>
      </c>
      <c r="C10185" s="21" t="s">
        <v>65640</v>
      </c>
      <c r="D10185" s="21" t="s">
        <v>65641</v>
      </c>
      <c r="E10185" s="21" t="s">
        <v>65642</v>
      </c>
      <c r="F10185" s="21" t="s">
        <v>15060</v>
      </c>
    </row>
    <row r="10186" spans="1:6" ht="32" customHeight="1">
      <c r="A10186" s="19" t="s">
        <v>65643</v>
      </c>
      <c r="B10186" s="20" t="s">
        <v>65644</v>
      </c>
      <c r="C10186" s="21" t="s">
        <v>65645</v>
      </c>
      <c r="D10186" s="21" t="s">
        <v>65646</v>
      </c>
      <c r="E10186" s="22">
        <v>100</v>
      </c>
      <c r="F10186" s="21" t="s">
        <v>15060</v>
      </c>
    </row>
    <row r="10187" spans="1:6" ht="32" customHeight="1">
      <c r="A10187" s="19" t="s">
        <v>65647</v>
      </c>
      <c r="B10187" s="20" t="s">
        <v>65648</v>
      </c>
      <c r="C10187" s="21" t="s">
        <v>65649</v>
      </c>
      <c r="D10187" s="21" t="s">
        <v>65650</v>
      </c>
      <c r="E10187" s="21" t="s">
        <v>65651</v>
      </c>
      <c r="F10187" s="21" t="s">
        <v>15060</v>
      </c>
    </row>
    <row r="10188" spans="1:6" ht="32" customHeight="1">
      <c r="A10188" s="19" t="s">
        <v>65652</v>
      </c>
      <c r="B10188" s="20" t="s">
        <v>65653</v>
      </c>
      <c r="C10188" s="21" t="s">
        <v>65654</v>
      </c>
      <c r="D10188" s="21" t="s">
        <v>65655</v>
      </c>
      <c r="E10188" s="21" t="s">
        <v>65656</v>
      </c>
      <c r="F10188" s="21" t="s">
        <v>15060</v>
      </c>
    </row>
    <row r="10189" spans="1:6" ht="32" customHeight="1">
      <c r="A10189" s="19" t="s">
        <v>65657</v>
      </c>
      <c r="B10189" s="20" t="s">
        <v>65658</v>
      </c>
      <c r="C10189" s="21" t="s">
        <v>65659</v>
      </c>
      <c r="D10189" s="21" t="s">
        <v>65660</v>
      </c>
      <c r="E10189" s="21" t="s">
        <v>65661</v>
      </c>
      <c r="F10189" s="21" t="s">
        <v>15060</v>
      </c>
    </row>
    <row r="10190" spans="1:6" ht="32" customHeight="1">
      <c r="A10190" s="19" t="s">
        <v>65662</v>
      </c>
      <c r="B10190" s="20" t="s">
        <v>65663</v>
      </c>
      <c r="C10190" s="21" t="s">
        <v>65664</v>
      </c>
      <c r="D10190" s="21" t="s">
        <v>65665</v>
      </c>
      <c r="E10190" s="21" t="s">
        <v>65666</v>
      </c>
      <c r="F10190" s="21" t="s">
        <v>15060</v>
      </c>
    </row>
    <row r="10191" spans="1:6" ht="32" customHeight="1">
      <c r="A10191" s="19" t="s">
        <v>65667</v>
      </c>
      <c r="B10191" s="20" t="s">
        <v>65668</v>
      </c>
      <c r="C10191" s="21" t="s">
        <v>65669</v>
      </c>
      <c r="D10191" s="21" t="s">
        <v>65670</v>
      </c>
      <c r="E10191" s="21" t="s">
        <v>65671</v>
      </c>
      <c r="F10191" s="21" t="s">
        <v>15060</v>
      </c>
    </row>
    <row r="10192" spans="1:6" ht="32" customHeight="1">
      <c r="A10192" s="19" t="s">
        <v>65672</v>
      </c>
      <c r="B10192" s="20" t="s">
        <v>65673</v>
      </c>
      <c r="C10192" s="21" t="s">
        <v>65674</v>
      </c>
      <c r="D10192" s="21" t="s">
        <v>65675</v>
      </c>
      <c r="E10192" s="21" t="s">
        <v>65676</v>
      </c>
      <c r="F10192" s="21" t="s">
        <v>15060</v>
      </c>
    </row>
    <row r="10193" spans="1:6" ht="32" customHeight="1">
      <c r="A10193" s="19" t="s">
        <v>65677</v>
      </c>
      <c r="B10193" s="20" t="s">
        <v>65678</v>
      </c>
      <c r="C10193" s="21" t="s">
        <v>65679</v>
      </c>
      <c r="D10193" s="21" t="s">
        <v>65680</v>
      </c>
      <c r="E10193" s="21" t="s">
        <v>65681</v>
      </c>
      <c r="F10193" s="21" t="s">
        <v>15060</v>
      </c>
    </row>
    <row r="10194" spans="1:6" ht="32" customHeight="1">
      <c r="A10194" s="19" t="s">
        <v>65682</v>
      </c>
      <c r="B10194" s="20" t="s">
        <v>65683</v>
      </c>
      <c r="C10194" s="21" t="s">
        <v>65684</v>
      </c>
      <c r="D10194" s="21" t="s">
        <v>65685</v>
      </c>
      <c r="E10194" s="21" t="s">
        <v>65686</v>
      </c>
      <c r="F10194" s="21" t="s">
        <v>15060</v>
      </c>
    </row>
    <row r="10195" spans="1:6" ht="32" customHeight="1">
      <c r="A10195" s="19" t="s">
        <v>65687</v>
      </c>
      <c r="B10195" s="20" t="s">
        <v>65688</v>
      </c>
      <c r="C10195" s="21" t="s">
        <v>65689</v>
      </c>
      <c r="D10195" s="21" t="s">
        <v>65690</v>
      </c>
      <c r="E10195" s="21" t="s">
        <v>65691</v>
      </c>
      <c r="F10195" s="21" t="s">
        <v>15060</v>
      </c>
    </row>
    <row r="10196" spans="1:6" ht="32" customHeight="1">
      <c r="A10196" s="19" t="s">
        <v>65692</v>
      </c>
      <c r="B10196" s="20" t="s">
        <v>65693</v>
      </c>
      <c r="C10196" s="21" t="s">
        <v>65694</v>
      </c>
      <c r="D10196" s="21" t="s">
        <v>65695</v>
      </c>
      <c r="E10196" s="21" t="s">
        <v>65696</v>
      </c>
      <c r="F10196" s="21" t="s">
        <v>15060</v>
      </c>
    </row>
    <row r="10197" spans="1:6" ht="32" customHeight="1">
      <c r="A10197" s="19" t="s">
        <v>65697</v>
      </c>
      <c r="B10197" s="20" t="s">
        <v>65698</v>
      </c>
      <c r="C10197" s="21" t="s">
        <v>65699</v>
      </c>
      <c r="D10197" s="21" t="s">
        <v>65700</v>
      </c>
      <c r="E10197" s="21" t="s">
        <v>65701</v>
      </c>
      <c r="F10197" s="21" t="s">
        <v>15060</v>
      </c>
    </row>
    <row r="10198" spans="1:6" ht="32" customHeight="1">
      <c r="A10198" s="19" t="s">
        <v>65702</v>
      </c>
      <c r="B10198" s="20" t="s">
        <v>65703</v>
      </c>
      <c r="C10198" s="21" t="s">
        <v>65704</v>
      </c>
      <c r="D10198" s="21" t="s">
        <v>65705</v>
      </c>
      <c r="E10198" s="21" t="s">
        <v>65706</v>
      </c>
      <c r="F10198" s="21" t="s">
        <v>15060</v>
      </c>
    </row>
    <row r="10199" spans="1:6" ht="32" customHeight="1">
      <c r="A10199" s="19" t="s">
        <v>65707</v>
      </c>
      <c r="B10199" s="20" t="s">
        <v>65708</v>
      </c>
      <c r="C10199" s="21" t="s">
        <v>65709</v>
      </c>
      <c r="D10199" s="21" t="s">
        <v>65710</v>
      </c>
      <c r="E10199" s="22">
        <v>100</v>
      </c>
      <c r="F10199" s="21" t="s">
        <v>15060</v>
      </c>
    </row>
    <row r="10200" spans="1:6" ht="32" customHeight="1">
      <c r="A10200" s="19" t="s">
        <v>65711</v>
      </c>
      <c r="B10200" s="20" t="s">
        <v>65712</v>
      </c>
      <c r="C10200" s="21" t="s">
        <v>65713</v>
      </c>
      <c r="D10200" s="21" t="s">
        <v>65714</v>
      </c>
      <c r="E10200" s="21" t="s">
        <v>65715</v>
      </c>
      <c r="F10200" s="21" t="s">
        <v>15060</v>
      </c>
    </row>
    <row r="10201" spans="1:6" ht="32" customHeight="1">
      <c r="A10201" s="19" t="s">
        <v>65716</v>
      </c>
      <c r="B10201" s="20" t="s">
        <v>65717</v>
      </c>
      <c r="C10201" s="21" t="s">
        <v>65718</v>
      </c>
      <c r="D10201" s="21" t="s">
        <v>65719</v>
      </c>
      <c r="E10201" s="21" t="s">
        <v>65720</v>
      </c>
      <c r="F10201" s="21" t="s">
        <v>15060</v>
      </c>
    </row>
    <row r="10202" spans="1:6" ht="32" customHeight="1">
      <c r="A10202" s="19" t="s">
        <v>65721</v>
      </c>
      <c r="B10202" s="20" t="s">
        <v>65722</v>
      </c>
      <c r="C10202" s="21" t="s">
        <v>65723</v>
      </c>
      <c r="D10202" s="21" t="s">
        <v>65724</v>
      </c>
      <c r="E10202" s="21" t="s">
        <v>65725</v>
      </c>
      <c r="F10202" s="21" t="s">
        <v>15060</v>
      </c>
    </row>
    <row r="10203" spans="1:6" ht="32" customHeight="1">
      <c r="A10203" s="19" t="s">
        <v>65726</v>
      </c>
      <c r="B10203" s="20" t="s">
        <v>65727</v>
      </c>
      <c r="C10203" s="21" t="s">
        <v>65728</v>
      </c>
      <c r="D10203" s="21" t="s">
        <v>65729</v>
      </c>
      <c r="E10203" s="21" t="s">
        <v>65730</v>
      </c>
      <c r="F10203" s="21" t="s">
        <v>15060</v>
      </c>
    </row>
    <row r="10204" spans="1:6" ht="32" customHeight="1">
      <c r="A10204" s="19" t="s">
        <v>65731</v>
      </c>
      <c r="B10204" s="20" t="s">
        <v>65732</v>
      </c>
      <c r="C10204" s="21" t="s">
        <v>65733</v>
      </c>
      <c r="D10204" s="21" t="s">
        <v>65734</v>
      </c>
      <c r="E10204" s="21" t="s">
        <v>65735</v>
      </c>
      <c r="F10204" s="21" t="s">
        <v>15060</v>
      </c>
    </row>
    <row r="10205" spans="1:6" ht="32" customHeight="1">
      <c r="A10205" s="19" t="s">
        <v>65736</v>
      </c>
      <c r="B10205" s="20" t="s">
        <v>65737</v>
      </c>
      <c r="C10205" s="21" t="s">
        <v>65738</v>
      </c>
      <c r="D10205" s="21" t="s">
        <v>65739</v>
      </c>
      <c r="E10205" s="21" t="s">
        <v>65740</v>
      </c>
      <c r="F10205" s="21" t="s">
        <v>15060</v>
      </c>
    </row>
    <row r="10206" spans="1:6" ht="32" customHeight="1">
      <c r="A10206" s="19" t="s">
        <v>65741</v>
      </c>
      <c r="B10206" s="20" t="s">
        <v>65742</v>
      </c>
      <c r="C10206" s="21" t="s">
        <v>65743</v>
      </c>
      <c r="D10206" s="21" t="s">
        <v>65744</v>
      </c>
      <c r="E10206" s="21" t="s">
        <v>65745</v>
      </c>
      <c r="F10206" s="21" t="s">
        <v>15060</v>
      </c>
    </row>
    <row r="10207" spans="1:6" ht="32" customHeight="1">
      <c r="A10207" s="19" t="s">
        <v>65746</v>
      </c>
      <c r="B10207" s="20" t="s">
        <v>65747</v>
      </c>
      <c r="C10207" s="21" t="s">
        <v>65748</v>
      </c>
      <c r="D10207" s="21" t="s">
        <v>65749</v>
      </c>
      <c r="E10207" s="21" t="s">
        <v>65750</v>
      </c>
      <c r="F10207" s="21" t="s">
        <v>15060</v>
      </c>
    </row>
    <row r="10208" spans="1:6" ht="32" customHeight="1">
      <c r="A10208" s="19" t="s">
        <v>65751</v>
      </c>
      <c r="B10208" s="20" t="s">
        <v>65752</v>
      </c>
      <c r="C10208" s="21" t="s">
        <v>65753</v>
      </c>
      <c r="D10208" s="21" t="s">
        <v>65754</v>
      </c>
      <c r="E10208" s="21" t="s">
        <v>65755</v>
      </c>
      <c r="F10208" s="21" t="s">
        <v>15060</v>
      </c>
    </row>
    <row r="10209" spans="1:6" ht="32" customHeight="1">
      <c r="A10209" s="19" t="s">
        <v>65756</v>
      </c>
      <c r="B10209" s="20" t="s">
        <v>65757</v>
      </c>
      <c r="C10209" s="21" t="s">
        <v>65758</v>
      </c>
      <c r="D10209" s="21" t="s">
        <v>65759</v>
      </c>
      <c r="E10209" s="22">
        <v>100</v>
      </c>
      <c r="F10209" s="21" t="s">
        <v>15060</v>
      </c>
    </row>
    <row r="10210" spans="1:6" ht="32" customHeight="1">
      <c r="A10210" s="19" t="s">
        <v>65760</v>
      </c>
      <c r="B10210" s="20" t="s">
        <v>65761</v>
      </c>
      <c r="C10210" s="21" t="s">
        <v>65762</v>
      </c>
      <c r="D10210" s="21" t="s">
        <v>65763</v>
      </c>
      <c r="E10210" s="21" t="s">
        <v>65764</v>
      </c>
      <c r="F10210" s="21" t="s">
        <v>15060</v>
      </c>
    </row>
    <row r="10211" spans="1:6" ht="32" customHeight="1">
      <c r="A10211" s="19" t="s">
        <v>65765</v>
      </c>
      <c r="B10211" s="20" t="s">
        <v>65766</v>
      </c>
      <c r="C10211" s="21" t="s">
        <v>65767</v>
      </c>
      <c r="D10211" s="21" t="s">
        <v>65768</v>
      </c>
      <c r="E10211" s="21" t="s">
        <v>65769</v>
      </c>
      <c r="F10211" s="21" t="s">
        <v>15060</v>
      </c>
    </row>
    <row r="10212" spans="1:6" ht="32" customHeight="1">
      <c r="A10212" s="19" t="s">
        <v>65770</v>
      </c>
      <c r="B10212" s="20" t="s">
        <v>65771</v>
      </c>
      <c r="C10212" s="21" t="s">
        <v>65772</v>
      </c>
      <c r="D10212" s="21" t="s">
        <v>65773</v>
      </c>
      <c r="E10212" s="21" t="s">
        <v>65774</v>
      </c>
      <c r="F10212" s="21" t="s">
        <v>15060</v>
      </c>
    </row>
    <row r="10213" spans="1:6" ht="32" customHeight="1">
      <c r="A10213" s="19" t="s">
        <v>65775</v>
      </c>
      <c r="B10213" s="20" t="s">
        <v>65776</v>
      </c>
      <c r="C10213" s="21" t="s">
        <v>65777</v>
      </c>
      <c r="D10213" s="21" t="s">
        <v>65778</v>
      </c>
      <c r="E10213" s="21" t="s">
        <v>65779</v>
      </c>
      <c r="F10213" s="21" t="s">
        <v>15060</v>
      </c>
    </row>
    <row r="10214" spans="1:6" ht="32" customHeight="1">
      <c r="A10214" s="19" t="s">
        <v>65780</v>
      </c>
      <c r="B10214" s="20" t="s">
        <v>65781</v>
      </c>
      <c r="C10214" s="21" t="s">
        <v>65782</v>
      </c>
      <c r="D10214" s="21" t="s">
        <v>65783</v>
      </c>
      <c r="E10214" s="21" t="s">
        <v>65784</v>
      </c>
      <c r="F10214" s="21" t="s">
        <v>15060</v>
      </c>
    </row>
    <row r="10215" spans="1:6" ht="32" customHeight="1">
      <c r="A10215" s="19" t="s">
        <v>65785</v>
      </c>
      <c r="B10215" s="20" t="s">
        <v>65786</v>
      </c>
      <c r="C10215" s="21" t="s">
        <v>65787</v>
      </c>
      <c r="D10215" s="21" t="s">
        <v>65788</v>
      </c>
      <c r="E10215" s="21" t="s">
        <v>65789</v>
      </c>
      <c r="F10215" s="21" t="s">
        <v>15060</v>
      </c>
    </row>
    <row r="10216" spans="1:6" ht="32" customHeight="1">
      <c r="A10216" s="19" t="s">
        <v>65790</v>
      </c>
      <c r="B10216" s="20" t="s">
        <v>65791</v>
      </c>
      <c r="C10216" s="21" t="s">
        <v>65792</v>
      </c>
      <c r="D10216" s="21" t="s">
        <v>65793</v>
      </c>
      <c r="E10216" s="21" t="s">
        <v>65794</v>
      </c>
      <c r="F10216" s="21" t="s">
        <v>15060</v>
      </c>
    </row>
    <row r="10217" spans="1:6" ht="32" customHeight="1">
      <c r="A10217" s="19" t="s">
        <v>65795</v>
      </c>
      <c r="B10217" s="20" t="s">
        <v>65796</v>
      </c>
      <c r="C10217" s="21" t="s">
        <v>65797</v>
      </c>
      <c r="D10217" s="21" t="s">
        <v>65798</v>
      </c>
      <c r="E10217" s="22">
        <v>100</v>
      </c>
      <c r="F10217" s="21" t="s">
        <v>15060</v>
      </c>
    </row>
    <row r="10218" spans="1:6" ht="32" customHeight="1">
      <c r="A10218" s="19" t="s">
        <v>65799</v>
      </c>
      <c r="B10218" s="20" t="s">
        <v>65800</v>
      </c>
      <c r="C10218" s="21" t="s">
        <v>65801</v>
      </c>
      <c r="D10218" s="21" t="s">
        <v>65802</v>
      </c>
      <c r="E10218" s="21" t="s">
        <v>65803</v>
      </c>
      <c r="F10218" s="21" t="s">
        <v>15060</v>
      </c>
    </row>
    <row r="10219" spans="1:6" ht="32" customHeight="1">
      <c r="A10219" s="19" t="s">
        <v>65804</v>
      </c>
      <c r="B10219" s="20" t="s">
        <v>65805</v>
      </c>
      <c r="C10219" s="21" t="s">
        <v>65806</v>
      </c>
      <c r="D10219" s="21" t="s">
        <v>65807</v>
      </c>
      <c r="E10219" s="21" t="s">
        <v>65808</v>
      </c>
      <c r="F10219" s="21" t="s">
        <v>15060</v>
      </c>
    </row>
    <row r="10220" spans="1:6" ht="32" customHeight="1">
      <c r="A10220" s="19" t="s">
        <v>65809</v>
      </c>
      <c r="B10220" s="20" t="s">
        <v>65810</v>
      </c>
      <c r="C10220" s="21" t="s">
        <v>65811</v>
      </c>
      <c r="D10220" s="21" t="s">
        <v>65812</v>
      </c>
      <c r="E10220" s="21" t="s">
        <v>65813</v>
      </c>
      <c r="F10220" s="21" t="s">
        <v>15060</v>
      </c>
    </row>
    <row r="10221" spans="1:6" ht="32" customHeight="1">
      <c r="A10221" s="19" t="s">
        <v>65814</v>
      </c>
      <c r="B10221" s="20" t="s">
        <v>65815</v>
      </c>
      <c r="C10221" s="21" t="s">
        <v>65816</v>
      </c>
      <c r="D10221" s="21" t="s">
        <v>65817</v>
      </c>
      <c r="E10221" s="21" t="s">
        <v>65818</v>
      </c>
      <c r="F10221" s="21" t="s">
        <v>15060</v>
      </c>
    </row>
    <row r="10222" spans="1:6" ht="32" customHeight="1">
      <c r="A10222" s="19" t="s">
        <v>65819</v>
      </c>
      <c r="B10222" s="20" t="s">
        <v>65820</v>
      </c>
      <c r="C10222" s="21" t="s">
        <v>65821</v>
      </c>
      <c r="D10222" s="21" t="s">
        <v>65822</v>
      </c>
      <c r="E10222" s="21" t="s">
        <v>65823</v>
      </c>
      <c r="F10222" s="21" t="s">
        <v>15060</v>
      </c>
    </row>
    <row r="10223" spans="1:6" ht="32" customHeight="1">
      <c r="A10223" s="19" t="s">
        <v>65824</v>
      </c>
      <c r="B10223" s="20" t="s">
        <v>65825</v>
      </c>
      <c r="C10223" s="21" t="s">
        <v>65826</v>
      </c>
      <c r="D10223" s="21" t="s">
        <v>65827</v>
      </c>
      <c r="E10223" s="21" t="s">
        <v>65828</v>
      </c>
      <c r="F10223" s="21" t="s">
        <v>15060</v>
      </c>
    </row>
    <row r="10224" spans="1:6" ht="32" customHeight="1">
      <c r="A10224" s="19" t="s">
        <v>65829</v>
      </c>
      <c r="B10224" s="20" t="s">
        <v>65830</v>
      </c>
      <c r="C10224" s="21" t="s">
        <v>65831</v>
      </c>
      <c r="D10224" s="21" t="s">
        <v>65832</v>
      </c>
      <c r="E10224" s="21" t="s">
        <v>65833</v>
      </c>
      <c r="F10224" s="21" t="s">
        <v>15060</v>
      </c>
    </row>
    <row r="10225" spans="1:6" ht="32" customHeight="1">
      <c r="A10225" s="19" t="s">
        <v>65834</v>
      </c>
      <c r="B10225" s="20" t="s">
        <v>65835</v>
      </c>
      <c r="C10225" s="21" t="s">
        <v>65836</v>
      </c>
      <c r="D10225" s="21" t="s">
        <v>65837</v>
      </c>
      <c r="E10225" s="21" t="s">
        <v>65838</v>
      </c>
      <c r="F10225" s="21" t="s">
        <v>15060</v>
      </c>
    </row>
    <row r="10226" spans="1:6" ht="32" customHeight="1">
      <c r="A10226" s="19" t="s">
        <v>65839</v>
      </c>
      <c r="B10226" s="20" t="s">
        <v>65840</v>
      </c>
      <c r="C10226" s="21" t="s">
        <v>65841</v>
      </c>
      <c r="D10226" s="21" t="s">
        <v>65842</v>
      </c>
      <c r="E10226" s="21" t="s">
        <v>65843</v>
      </c>
      <c r="F10226" s="21" t="s">
        <v>15060</v>
      </c>
    </row>
    <row r="10227" spans="1:6" ht="32" customHeight="1">
      <c r="A10227" s="19" t="s">
        <v>65844</v>
      </c>
      <c r="B10227" s="20" t="s">
        <v>65845</v>
      </c>
      <c r="C10227" s="21" t="s">
        <v>65846</v>
      </c>
      <c r="D10227" s="21" t="s">
        <v>65847</v>
      </c>
      <c r="E10227" s="21" t="s">
        <v>65848</v>
      </c>
      <c r="F10227" s="21" t="s">
        <v>15060</v>
      </c>
    </row>
    <row r="10228" spans="1:6" ht="32" customHeight="1">
      <c r="A10228" s="19" t="s">
        <v>65849</v>
      </c>
      <c r="B10228" s="20" t="s">
        <v>65850</v>
      </c>
      <c r="C10228" s="21" t="s">
        <v>65851</v>
      </c>
      <c r="D10228" s="21" t="s">
        <v>65852</v>
      </c>
      <c r="E10228" s="21" t="s">
        <v>65853</v>
      </c>
      <c r="F10228" s="21" t="s">
        <v>15060</v>
      </c>
    </row>
    <row r="10229" spans="1:6" ht="32" customHeight="1">
      <c r="A10229" s="19" t="s">
        <v>65854</v>
      </c>
      <c r="B10229" s="20" t="s">
        <v>65855</v>
      </c>
      <c r="C10229" s="21" t="s">
        <v>65856</v>
      </c>
      <c r="D10229" s="21" t="s">
        <v>65857</v>
      </c>
      <c r="E10229" s="21" t="s">
        <v>65858</v>
      </c>
      <c r="F10229" s="21" t="s">
        <v>15060</v>
      </c>
    </row>
    <row r="10230" spans="1:6" ht="32" customHeight="1">
      <c r="A10230" s="19" t="s">
        <v>65859</v>
      </c>
      <c r="B10230" s="20" t="s">
        <v>65860</v>
      </c>
      <c r="C10230" s="21" t="s">
        <v>65861</v>
      </c>
      <c r="D10230" s="21" t="s">
        <v>65862</v>
      </c>
      <c r="E10230" s="21" t="s">
        <v>65863</v>
      </c>
      <c r="F10230" s="21" t="s">
        <v>15060</v>
      </c>
    </row>
    <row r="10231" spans="1:6" ht="32" customHeight="1">
      <c r="A10231" s="19" t="s">
        <v>65864</v>
      </c>
      <c r="B10231" s="20" t="s">
        <v>65865</v>
      </c>
      <c r="C10231" s="21" t="s">
        <v>65866</v>
      </c>
      <c r="D10231" s="21" t="s">
        <v>65867</v>
      </c>
      <c r="E10231" s="21" t="s">
        <v>65868</v>
      </c>
      <c r="F10231" s="21" t="s">
        <v>15060</v>
      </c>
    </row>
    <row r="10232" spans="1:6" ht="32" customHeight="1">
      <c r="A10232" s="19" t="s">
        <v>65869</v>
      </c>
      <c r="B10232" s="20" t="s">
        <v>65870</v>
      </c>
      <c r="C10232" s="21" t="s">
        <v>65871</v>
      </c>
      <c r="D10232" s="21" t="s">
        <v>65872</v>
      </c>
      <c r="E10232" s="21" t="s">
        <v>65873</v>
      </c>
      <c r="F10232" s="21" t="s">
        <v>15060</v>
      </c>
    </row>
    <row r="10233" spans="1:6" ht="32" customHeight="1">
      <c r="A10233" s="19" t="s">
        <v>65874</v>
      </c>
      <c r="B10233" s="20" t="s">
        <v>65875</v>
      </c>
      <c r="C10233" s="21" t="s">
        <v>65876</v>
      </c>
      <c r="D10233" s="21" t="s">
        <v>65877</v>
      </c>
      <c r="E10233" s="21" t="s">
        <v>65878</v>
      </c>
      <c r="F10233" s="21" t="s">
        <v>15060</v>
      </c>
    </row>
    <row r="10234" spans="1:6" ht="32" customHeight="1">
      <c r="A10234" s="19" t="s">
        <v>65879</v>
      </c>
      <c r="B10234" s="20" t="s">
        <v>65880</v>
      </c>
      <c r="C10234" s="21" t="s">
        <v>65881</v>
      </c>
      <c r="D10234" s="21" t="s">
        <v>65882</v>
      </c>
      <c r="E10234" s="21" t="s">
        <v>65883</v>
      </c>
      <c r="F10234" s="21" t="s">
        <v>15060</v>
      </c>
    </row>
    <row r="10235" spans="1:6" ht="32" customHeight="1">
      <c r="A10235" s="19" t="s">
        <v>65884</v>
      </c>
      <c r="B10235" s="20" t="s">
        <v>65885</v>
      </c>
      <c r="C10235" s="21" t="s">
        <v>65886</v>
      </c>
      <c r="D10235" s="21" t="s">
        <v>65887</v>
      </c>
      <c r="E10235" s="21" t="s">
        <v>65888</v>
      </c>
      <c r="F10235" s="21" t="s">
        <v>15060</v>
      </c>
    </row>
    <row r="10236" spans="1:6" ht="32" customHeight="1">
      <c r="A10236" s="19" t="s">
        <v>65889</v>
      </c>
      <c r="B10236" s="20" t="s">
        <v>65890</v>
      </c>
      <c r="C10236" s="21" t="s">
        <v>65891</v>
      </c>
      <c r="D10236" s="21" t="s">
        <v>65892</v>
      </c>
      <c r="E10236" s="21" t="s">
        <v>65893</v>
      </c>
      <c r="F10236" s="21" t="s">
        <v>15060</v>
      </c>
    </row>
    <row r="10237" spans="1:6" ht="32" customHeight="1">
      <c r="A10237" s="19" t="s">
        <v>65894</v>
      </c>
      <c r="B10237" s="20" t="s">
        <v>65895</v>
      </c>
      <c r="C10237" s="21" t="s">
        <v>65896</v>
      </c>
      <c r="D10237" s="21" t="s">
        <v>65897</v>
      </c>
      <c r="E10237" s="21" t="s">
        <v>65898</v>
      </c>
      <c r="F10237" s="21" t="s">
        <v>15060</v>
      </c>
    </row>
    <row r="10238" spans="1:6" ht="32" customHeight="1">
      <c r="A10238" s="19" t="s">
        <v>65899</v>
      </c>
      <c r="B10238" s="20" t="s">
        <v>65900</v>
      </c>
      <c r="C10238" s="21" t="s">
        <v>65901</v>
      </c>
      <c r="D10238" s="21" t="s">
        <v>65902</v>
      </c>
      <c r="E10238" s="21" t="s">
        <v>65903</v>
      </c>
      <c r="F10238" s="21" t="s">
        <v>15060</v>
      </c>
    </row>
    <row r="10239" spans="1:6" ht="32" customHeight="1">
      <c r="A10239" s="19" t="s">
        <v>65904</v>
      </c>
      <c r="B10239" s="20" t="s">
        <v>65905</v>
      </c>
      <c r="C10239" s="21" t="s">
        <v>65906</v>
      </c>
      <c r="D10239" s="21" t="s">
        <v>65907</v>
      </c>
      <c r="E10239" s="21" t="s">
        <v>65908</v>
      </c>
      <c r="F10239" s="21" t="s">
        <v>15060</v>
      </c>
    </row>
    <row r="10240" spans="1:6" ht="32" customHeight="1">
      <c r="A10240" s="19" t="s">
        <v>65909</v>
      </c>
      <c r="B10240" s="20" t="s">
        <v>65910</v>
      </c>
      <c r="C10240" s="21" t="s">
        <v>65911</v>
      </c>
      <c r="D10240" s="21" t="s">
        <v>65912</v>
      </c>
      <c r="E10240" s="21" t="s">
        <v>65913</v>
      </c>
      <c r="F10240" s="21" t="s">
        <v>15060</v>
      </c>
    </row>
    <row r="10241" spans="1:6" ht="32" customHeight="1">
      <c r="A10241" s="19" t="s">
        <v>65914</v>
      </c>
      <c r="B10241" s="20" t="s">
        <v>65915</v>
      </c>
      <c r="C10241" s="21" t="s">
        <v>65916</v>
      </c>
      <c r="D10241" s="21" t="s">
        <v>65917</v>
      </c>
      <c r="E10241" s="21" t="s">
        <v>65918</v>
      </c>
      <c r="F10241" s="21" t="s">
        <v>15060</v>
      </c>
    </row>
    <row r="10242" spans="1:6" ht="32" customHeight="1">
      <c r="A10242" s="19" t="s">
        <v>65919</v>
      </c>
      <c r="B10242" s="20" t="s">
        <v>65920</v>
      </c>
      <c r="C10242" s="21" t="s">
        <v>65921</v>
      </c>
      <c r="D10242" s="21" t="s">
        <v>65922</v>
      </c>
      <c r="E10242" s="21" t="s">
        <v>65923</v>
      </c>
      <c r="F10242" s="21" t="s">
        <v>15060</v>
      </c>
    </row>
    <row r="10243" spans="1:6" ht="32" customHeight="1">
      <c r="A10243" s="19" t="s">
        <v>65924</v>
      </c>
      <c r="B10243" s="20" t="s">
        <v>65925</v>
      </c>
      <c r="C10243" s="21" t="s">
        <v>65926</v>
      </c>
      <c r="D10243" s="21" t="s">
        <v>65927</v>
      </c>
      <c r="E10243" s="21" t="s">
        <v>65928</v>
      </c>
      <c r="F10243" s="21" t="s">
        <v>15060</v>
      </c>
    </row>
    <row r="10244" spans="1:6" ht="32" customHeight="1">
      <c r="A10244" s="19" t="s">
        <v>65929</v>
      </c>
      <c r="B10244" s="20" t="s">
        <v>65930</v>
      </c>
      <c r="C10244" s="21" t="s">
        <v>65931</v>
      </c>
      <c r="D10244" s="21" t="s">
        <v>65932</v>
      </c>
      <c r="E10244" s="21" t="s">
        <v>65933</v>
      </c>
      <c r="F10244" s="21" t="s">
        <v>15060</v>
      </c>
    </row>
    <row r="10245" spans="1:6" ht="32" customHeight="1">
      <c r="A10245" s="19" t="s">
        <v>65934</v>
      </c>
      <c r="B10245" s="20" t="s">
        <v>65935</v>
      </c>
      <c r="C10245" s="21" t="s">
        <v>65936</v>
      </c>
      <c r="D10245" s="21" t="s">
        <v>65937</v>
      </c>
      <c r="E10245" s="21" t="s">
        <v>65938</v>
      </c>
      <c r="F10245" s="21" t="s">
        <v>15060</v>
      </c>
    </row>
    <row r="10246" spans="1:6" ht="32" customHeight="1">
      <c r="A10246" s="19" t="s">
        <v>65939</v>
      </c>
      <c r="B10246" s="20" t="s">
        <v>65940</v>
      </c>
      <c r="C10246" s="21" t="s">
        <v>65941</v>
      </c>
      <c r="D10246" s="21" t="s">
        <v>65942</v>
      </c>
      <c r="E10246" s="21" t="s">
        <v>65943</v>
      </c>
      <c r="F10246" s="21" t="s">
        <v>15060</v>
      </c>
    </row>
    <row r="10247" spans="1:6" ht="32" customHeight="1">
      <c r="A10247" s="19" t="s">
        <v>65944</v>
      </c>
      <c r="B10247" s="20" t="s">
        <v>65945</v>
      </c>
      <c r="C10247" s="21" t="s">
        <v>65946</v>
      </c>
      <c r="D10247" s="21" t="s">
        <v>65947</v>
      </c>
      <c r="E10247" s="21" t="s">
        <v>65948</v>
      </c>
      <c r="F10247" s="21" t="s">
        <v>15060</v>
      </c>
    </row>
    <row r="10248" spans="1:6" ht="32" customHeight="1">
      <c r="A10248" s="19" t="s">
        <v>65949</v>
      </c>
      <c r="B10248" s="20" t="s">
        <v>65950</v>
      </c>
      <c r="C10248" s="21" t="s">
        <v>65951</v>
      </c>
      <c r="D10248" s="21" t="s">
        <v>65952</v>
      </c>
      <c r="E10248" s="21" t="s">
        <v>65953</v>
      </c>
      <c r="F10248" s="21" t="s">
        <v>15060</v>
      </c>
    </row>
    <row r="10249" spans="1:6" ht="32" customHeight="1">
      <c r="A10249" s="19" t="s">
        <v>65954</v>
      </c>
      <c r="B10249" s="20" t="s">
        <v>65955</v>
      </c>
      <c r="C10249" s="21" t="s">
        <v>65956</v>
      </c>
      <c r="D10249" s="21" t="s">
        <v>65957</v>
      </c>
      <c r="E10249" s="21" t="s">
        <v>65958</v>
      </c>
      <c r="F10249" s="21" t="s">
        <v>15060</v>
      </c>
    </row>
    <row r="10250" spans="1:6" ht="32" customHeight="1">
      <c r="A10250" s="19" t="s">
        <v>65959</v>
      </c>
      <c r="B10250" s="20" t="s">
        <v>65960</v>
      </c>
      <c r="C10250" s="21" t="s">
        <v>65961</v>
      </c>
      <c r="D10250" s="21" t="s">
        <v>65962</v>
      </c>
      <c r="E10250" s="21" t="s">
        <v>65963</v>
      </c>
      <c r="F10250" s="21" t="s">
        <v>15060</v>
      </c>
    </row>
    <row r="10251" spans="1:6" ht="32" customHeight="1">
      <c r="A10251" s="19" t="s">
        <v>65964</v>
      </c>
      <c r="B10251" s="20" t="s">
        <v>65965</v>
      </c>
      <c r="C10251" s="21" t="s">
        <v>65966</v>
      </c>
      <c r="D10251" s="21" t="s">
        <v>65967</v>
      </c>
      <c r="E10251" s="21" t="s">
        <v>65968</v>
      </c>
      <c r="F10251" s="21" t="s">
        <v>15060</v>
      </c>
    </row>
    <row r="10252" spans="1:6" ht="32" customHeight="1">
      <c r="A10252" s="19" t="s">
        <v>65969</v>
      </c>
      <c r="B10252" s="20" t="s">
        <v>65970</v>
      </c>
      <c r="C10252" s="21" t="s">
        <v>65971</v>
      </c>
      <c r="D10252" s="21" t="s">
        <v>65972</v>
      </c>
      <c r="E10252" s="21" t="s">
        <v>65973</v>
      </c>
      <c r="F10252" s="21" t="s">
        <v>15060</v>
      </c>
    </row>
    <row r="10253" spans="1:6" ht="32" customHeight="1">
      <c r="A10253" s="19" t="s">
        <v>65974</v>
      </c>
      <c r="B10253" s="20" t="s">
        <v>65975</v>
      </c>
      <c r="C10253" s="21" t="s">
        <v>65976</v>
      </c>
      <c r="D10253" s="21" t="s">
        <v>65977</v>
      </c>
      <c r="E10253" s="21" t="s">
        <v>65978</v>
      </c>
      <c r="F10253" s="21" t="s">
        <v>15060</v>
      </c>
    </row>
    <row r="10254" spans="1:6" ht="32" customHeight="1">
      <c r="A10254" s="19" t="s">
        <v>65979</v>
      </c>
      <c r="B10254" s="20" t="s">
        <v>65980</v>
      </c>
      <c r="C10254" s="21" t="s">
        <v>65981</v>
      </c>
      <c r="D10254" s="21" t="s">
        <v>65982</v>
      </c>
      <c r="E10254" s="21" t="s">
        <v>65983</v>
      </c>
      <c r="F10254" s="21" t="s">
        <v>15060</v>
      </c>
    </row>
    <row r="10255" spans="1:6" ht="32" customHeight="1">
      <c r="A10255" s="19" t="s">
        <v>65984</v>
      </c>
      <c r="B10255" s="20" t="s">
        <v>65985</v>
      </c>
      <c r="C10255" s="21" t="s">
        <v>65986</v>
      </c>
      <c r="D10255" s="21" t="s">
        <v>65987</v>
      </c>
      <c r="E10255" s="21" t="s">
        <v>65988</v>
      </c>
      <c r="F10255" s="21" t="s">
        <v>15060</v>
      </c>
    </row>
    <row r="10256" spans="1:6" ht="32" customHeight="1">
      <c r="A10256" s="19" t="s">
        <v>65989</v>
      </c>
      <c r="B10256" s="20" t="s">
        <v>65990</v>
      </c>
      <c r="C10256" s="21" t="s">
        <v>65991</v>
      </c>
      <c r="D10256" s="21" t="s">
        <v>65992</v>
      </c>
      <c r="E10256" s="21" t="s">
        <v>65993</v>
      </c>
      <c r="F10256" s="21" t="s">
        <v>15060</v>
      </c>
    </row>
    <row r="10257" spans="1:6" ht="32" customHeight="1">
      <c r="A10257" s="19" t="s">
        <v>65994</v>
      </c>
      <c r="B10257" s="20" t="s">
        <v>65995</v>
      </c>
      <c r="C10257" s="21" t="s">
        <v>65996</v>
      </c>
      <c r="D10257" s="21" t="s">
        <v>65997</v>
      </c>
      <c r="E10257" s="21" t="s">
        <v>65998</v>
      </c>
      <c r="F10257" s="21" t="s">
        <v>15060</v>
      </c>
    </row>
    <row r="10258" spans="1:6" ht="32" customHeight="1">
      <c r="A10258" s="19" t="s">
        <v>65999</v>
      </c>
      <c r="B10258" s="20" t="s">
        <v>66000</v>
      </c>
      <c r="C10258" s="21" t="s">
        <v>66001</v>
      </c>
      <c r="D10258" s="21" t="s">
        <v>66002</v>
      </c>
      <c r="E10258" s="21" t="s">
        <v>66003</v>
      </c>
      <c r="F10258" s="21" t="s">
        <v>15060</v>
      </c>
    </row>
    <row r="10259" spans="1:6" ht="32" customHeight="1">
      <c r="A10259" s="19" t="s">
        <v>66004</v>
      </c>
      <c r="B10259" s="20" t="s">
        <v>66005</v>
      </c>
      <c r="C10259" s="21" t="s">
        <v>66006</v>
      </c>
      <c r="D10259" s="21" t="s">
        <v>66007</v>
      </c>
      <c r="E10259" s="21" t="s">
        <v>66008</v>
      </c>
      <c r="F10259" s="21" t="s">
        <v>15060</v>
      </c>
    </row>
    <row r="10260" spans="1:6" ht="32" customHeight="1">
      <c r="A10260" s="19" t="s">
        <v>66009</v>
      </c>
      <c r="B10260" s="20" t="s">
        <v>66010</v>
      </c>
      <c r="C10260" s="21" t="s">
        <v>66011</v>
      </c>
      <c r="D10260" s="21" t="s">
        <v>66012</v>
      </c>
      <c r="E10260" s="21" t="s">
        <v>66013</v>
      </c>
      <c r="F10260" s="21" t="s">
        <v>15060</v>
      </c>
    </row>
    <row r="10261" spans="1:6" ht="32" customHeight="1">
      <c r="A10261" s="19" t="s">
        <v>66014</v>
      </c>
      <c r="B10261" s="20" t="s">
        <v>66015</v>
      </c>
      <c r="C10261" s="21" t="s">
        <v>66016</v>
      </c>
      <c r="D10261" s="21" t="s">
        <v>66017</v>
      </c>
      <c r="E10261" s="21" t="s">
        <v>66018</v>
      </c>
      <c r="F10261" s="21" t="s">
        <v>15060</v>
      </c>
    </row>
    <row r="10262" spans="1:6" ht="32" customHeight="1">
      <c r="A10262" s="19" t="s">
        <v>66019</v>
      </c>
      <c r="B10262" s="20" t="s">
        <v>66020</v>
      </c>
      <c r="C10262" s="21" t="s">
        <v>66021</v>
      </c>
      <c r="D10262" s="21" t="s">
        <v>66022</v>
      </c>
      <c r="E10262" s="21" t="s">
        <v>66023</v>
      </c>
      <c r="F10262" s="21" t="s">
        <v>15060</v>
      </c>
    </row>
    <row r="10263" spans="1:6" ht="32" customHeight="1">
      <c r="A10263" s="19" t="s">
        <v>66024</v>
      </c>
      <c r="B10263" s="20" t="s">
        <v>66025</v>
      </c>
      <c r="C10263" s="21" t="s">
        <v>66026</v>
      </c>
      <c r="D10263" s="21" t="s">
        <v>66027</v>
      </c>
      <c r="E10263" s="21" t="s">
        <v>66028</v>
      </c>
      <c r="F10263" s="21" t="s">
        <v>15060</v>
      </c>
    </row>
    <row r="10264" spans="1:6" ht="32" customHeight="1">
      <c r="A10264" s="19" t="s">
        <v>66029</v>
      </c>
      <c r="B10264" s="20" t="s">
        <v>66030</v>
      </c>
      <c r="C10264" s="21" t="s">
        <v>66031</v>
      </c>
      <c r="D10264" s="21" t="s">
        <v>66032</v>
      </c>
      <c r="E10264" s="21" t="s">
        <v>66033</v>
      </c>
      <c r="F10264" s="21" t="s">
        <v>15060</v>
      </c>
    </row>
    <row r="10265" spans="1:6" ht="32" customHeight="1">
      <c r="A10265" s="19" t="s">
        <v>66034</v>
      </c>
      <c r="B10265" s="20" t="s">
        <v>66035</v>
      </c>
      <c r="C10265" s="21" t="s">
        <v>66036</v>
      </c>
      <c r="D10265" s="21" t="s">
        <v>66037</v>
      </c>
      <c r="E10265" s="21" t="s">
        <v>66038</v>
      </c>
      <c r="F10265" s="21" t="s">
        <v>15060</v>
      </c>
    </row>
    <row r="10266" spans="1:6" ht="32" customHeight="1">
      <c r="A10266" s="19" t="s">
        <v>66039</v>
      </c>
      <c r="B10266" s="20" t="s">
        <v>66040</v>
      </c>
      <c r="C10266" s="21" t="s">
        <v>66041</v>
      </c>
      <c r="D10266" s="21" t="s">
        <v>66042</v>
      </c>
      <c r="E10266" s="21" t="s">
        <v>66043</v>
      </c>
      <c r="F10266" s="21" t="s">
        <v>15060</v>
      </c>
    </row>
    <row r="10267" spans="1:6" ht="32" customHeight="1">
      <c r="A10267" s="19" t="s">
        <v>66044</v>
      </c>
      <c r="B10267" s="20" t="s">
        <v>66045</v>
      </c>
      <c r="C10267" s="21" t="s">
        <v>66046</v>
      </c>
      <c r="D10267" s="21" t="s">
        <v>66047</v>
      </c>
      <c r="E10267" s="21" t="s">
        <v>66048</v>
      </c>
      <c r="F10267" s="21" t="s">
        <v>15060</v>
      </c>
    </row>
    <row r="10268" spans="1:6" ht="32" customHeight="1">
      <c r="A10268" s="19" t="s">
        <v>66049</v>
      </c>
      <c r="B10268" s="20" t="s">
        <v>66050</v>
      </c>
      <c r="C10268" s="21" t="s">
        <v>66051</v>
      </c>
      <c r="D10268" s="21" t="s">
        <v>66052</v>
      </c>
      <c r="E10268" s="21" t="s">
        <v>66053</v>
      </c>
      <c r="F10268" s="21" t="s">
        <v>15060</v>
      </c>
    </row>
    <row r="10269" spans="1:6" ht="32" customHeight="1">
      <c r="A10269" s="19" t="s">
        <v>66054</v>
      </c>
      <c r="B10269" s="20" t="s">
        <v>66055</v>
      </c>
      <c r="C10269" s="21" t="s">
        <v>66056</v>
      </c>
      <c r="D10269" s="21" t="s">
        <v>66057</v>
      </c>
      <c r="E10269" s="21" t="s">
        <v>66058</v>
      </c>
      <c r="F10269" s="21" t="s">
        <v>15060</v>
      </c>
    </row>
    <row r="10270" spans="1:6" ht="32" customHeight="1">
      <c r="A10270" s="19" t="s">
        <v>66059</v>
      </c>
      <c r="B10270" s="20" t="s">
        <v>66060</v>
      </c>
      <c r="C10270" s="21" t="s">
        <v>66061</v>
      </c>
      <c r="D10270" s="21" t="s">
        <v>66062</v>
      </c>
      <c r="E10270" s="21" t="s">
        <v>66063</v>
      </c>
      <c r="F10270" s="21" t="s">
        <v>15060</v>
      </c>
    </row>
    <row r="10271" spans="1:6" ht="32" customHeight="1">
      <c r="A10271" s="19" t="s">
        <v>66064</v>
      </c>
      <c r="B10271" s="20" t="s">
        <v>66065</v>
      </c>
      <c r="C10271" s="21" t="s">
        <v>66066</v>
      </c>
      <c r="D10271" s="21" t="s">
        <v>66067</v>
      </c>
      <c r="E10271" s="21" t="s">
        <v>66068</v>
      </c>
      <c r="F10271" s="21" t="s">
        <v>15060</v>
      </c>
    </row>
    <row r="10272" spans="1:6" ht="32" customHeight="1">
      <c r="A10272" s="19" t="s">
        <v>66069</v>
      </c>
      <c r="B10272" s="20" t="s">
        <v>66070</v>
      </c>
      <c r="C10272" s="21" t="s">
        <v>66071</v>
      </c>
      <c r="D10272" s="21" t="s">
        <v>66072</v>
      </c>
      <c r="E10272" s="21" t="s">
        <v>66073</v>
      </c>
      <c r="F10272" s="21" t="s">
        <v>15060</v>
      </c>
    </row>
    <row r="10273" spans="1:6" ht="32" customHeight="1">
      <c r="A10273" s="19" t="s">
        <v>66074</v>
      </c>
      <c r="B10273" s="20" t="s">
        <v>66075</v>
      </c>
      <c r="C10273" s="21" t="s">
        <v>66076</v>
      </c>
      <c r="D10273" s="21" t="s">
        <v>66077</v>
      </c>
      <c r="E10273" s="21" t="s">
        <v>66078</v>
      </c>
      <c r="F10273" s="21" t="s">
        <v>15060</v>
      </c>
    </row>
    <row r="10274" spans="1:6" ht="32" customHeight="1">
      <c r="A10274" s="19" t="s">
        <v>66079</v>
      </c>
      <c r="B10274" s="20" t="s">
        <v>66080</v>
      </c>
      <c r="C10274" s="21" t="s">
        <v>66081</v>
      </c>
      <c r="D10274" s="21" t="s">
        <v>66082</v>
      </c>
      <c r="E10274" s="21" t="s">
        <v>66083</v>
      </c>
      <c r="F10274" s="21" t="s">
        <v>15060</v>
      </c>
    </row>
    <row r="10275" spans="1:6" ht="32" customHeight="1">
      <c r="A10275" s="19" t="s">
        <v>66084</v>
      </c>
      <c r="B10275" s="20" t="s">
        <v>66085</v>
      </c>
      <c r="C10275" s="21" t="s">
        <v>66086</v>
      </c>
      <c r="D10275" s="21" t="s">
        <v>66087</v>
      </c>
      <c r="E10275" s="21" t="s">
        <v>66088</v>
      </c>
      <c r="F10275" s="21" t="s">
        <v>15060</v>
      </c>
    </row>
    <row r="10276" spans="1:6" ht="32" customHeight="1">
      <c r="A10276" s="19" t="s">
        <v>66089</v>
      </c>
      <c r="B10276" s="20" t="s">
        <v>66090</v>
      </c>
      <c r="C10276" s="21" t="s">
        <v>66091</v>
      </c>
      <c r="D10276" s="21" t="s">
        <v>66092</v>
      </c>
      <c r="E10276" s="21" t="s">
        <v>66093</v>
      </c>
      <c r="F10276" s="21" t="s">
        <v>15060</v>
      </c>
    </row>
    <row r="10277" spans="1:6" ht="32" customHeight="1">
      <c r="A10277" s="19" t="s">
        <v>66094</v>
      </c>
      <c r="B10277" s="20" t="s">
        <v>66095</v>
      </c>
      <c r="C10277" s="21" t="s">
        <v>66096</v>
      </c>
      <c r="D10277" s="21" t="s">
        <v>66097</v>
      </c>
      <c r="E10277" s="21" t="s">
        <v>66098</v>
      </c>
      <c r="F10277" s="21" t="s">
        <v>15060</v>
      </c>
    </row>
    <row r="10278" spans="1:6" ht="32" customHeight="1">
      <c r="A10278" s="19" t="s">
        <v>66099</v>
      </c>
      <c r="B10278" s="20" t="s">
        <v>66100</v>
      </c>
      <c r="C10278" s="21" t="s">
        <v>66101</v>
      </c>
      <c r="D10278" s="21" t="s">
        <v>66102</v>
      </c>
      <c r="E10278" s="21" t="s">
        <v>66103</v>
      </c>
      <c r="F10278" s="21" t="s">
        <v>15060</v>
      </c>
    </row>
    <row r="10279" spans="1:6" ht="32" customHeight="1">
      <c r="A10279" s="19" t="s">
        <v>66104</v>
      </c>
      <c r="B10279" s="20" t="s">
        <v>66105</v>
      </c>
      <c r="C10279" s="21" t="s">
        <v>66106</v>
      </c>
      <c r="D10279" s="21" t="s">
        <v>66107</v>
      </c>
      <c r="E10279" s="21" t="s">
        <v>66108</v>
      </c>
      <c r="F10279" s="21" t="s">
        <v>15060</v>
      </c>
    </row>
    <row r="10280" spans="1:6" ht="32" customHeight="1">
      <c r="A10280" s="19" t="s">
        <v>66109</v>
      </c>
      <c r="B10280" s="20" t="s">
        <v>66110</v>
      </c>
      <c r="C10280" s="21" t="s">
        <v>66111</v>
      </c>
      <c r="D10280" s="21" t="s">
        <v>66112</v>
      </c>
      <c r="E10280" s="21" t="s">
        <v>66113</v>
      </c>
      <c r="F10280" s="21" t="s">
        <v>15060</v>
      </c>
    </row>
    <row r="10281" spans="1:6" ht="32" customHeight="1">
      <c r="A10281" s="19" t="s">
        <v>66114</v>
      </c>
      <c r="B10281" s="20" t="s">
        <v>66115</v>
      </c>
      <c r="C10281" s="21" t="s">
        <v>66116</v>
      </c>
      <c r="D10281" s="21" t="s">
        <v>66117</v>
      </c>
      <c r="E10281" s="21" t="s">
        <v>66118</v>
      </c>
      <c r="F10281" s="21" t="s">
        <v>15060</v>
      </c>
    </row>
    <row r="10282" spans="1:6" ht="32" customHeight="1">
      <c r="A10282" s="19" t="s">
        <v>66119</v>
      </c>
      <c r="B10282" s="20" t="s">
        <v>66120</v>
      </c>
      <c r="C10282" s="21" t="s">
        <v>66121</v>
      </c>
      <c r="D10282" s="21" t="s">
        <v>66122</v>
      </c>
      <c r="E10282" s="21" t="s">
        <v>66123</v>
      </c>
      <c r="F10282" s="21" t="s">
        <v>15060</v>
      </c>
    </row>
    <row r="10283" spans="1:6" ht="32" customHeight="1">
      <c r="A10283" s="19" t="s">
        <v>66124</v>
      </c>
      <c r="B10283" s="20" t="s">
        <v>66125</v>
      </c>
      <c r="C10283" s="21" t="s">
        <v>66126</v>
      </c>
      <c r="D10283" s="21" t="s">
        <v>66127</v>
      </c>
      <c r="E10283" s="21" t="s">
        <v>66128</v>
      </c>
      <c r="F10283" s="21" t="s">
        <v>15060</v>
      </c>
    </row>
    <row r="10284" spans="1:6" ht="32" customHeight="1">
      <c r="A10284" s="19" t="s">
        <v>66129</v>
      </c>
      <c r="B10284" s="20" t="s">
        <v>66130</v>
      </c>
      <c r="C10284" s="21" t="s">
        <v>66131</v>
      </c>
      <c r="D10284" s="21" t="s">
        <v>66132</v>
      </c>
      <c r="E10284" s="21" t="s">
        <v>66133</v>
      </c>
      <c r="F10284" s="21" t="s">
        <v>15060</v>
      </c>
    </row>
    <row r="10285" spans="1:6" ht="32" customHeight="1">
      <c r="A10285" s="19" t="s">
        <v>66134</v>
      </c>
      <c r="B10285" s="20" t="s">
        <v>66135</v>
      </c>
      <c r="C10285" s="21" t="s">
        <v>66136</v>
      </c>
      <c r="D10285" s="21" t="s">
        <v>66137</v>
      </c>
      <c r="E10285" s="21" t="s">
        <v>66138</v>
      </c>
      <c r="F10285" s="21" t="s">
        <v>15060</v>
      </c>
    </row>
    <row r="10286" spans="1:6" ht="32" customHeight="1">
      <c r="A10286" s="19" t="s">
        <v>66139</v>
      </c>
      <c r="B10286" s="20" t="s">
        <v>66140</v>
      </c>
      <c r="C10286" s="21" t="s">
        <v>66141</v>
      </c>
      <c r="D10286" s="21" t="s">
        <v>66142</v>
      </c>
      <c r="E10286" s="21" t="s">
        <v>66143</v>
      </c>
      <c r="F10286" s="21" t="s">
        <v>15060</v>
      </c>
    </row>
    <row r="10287" spans="1:6" ht="32" customHeight="1">
      <c r="A10287" s="19" t="s">
        <v>66144</v>
      </c>
      <c r="B10287" s="20" t="s">
        <v>66145</v>
      </c>
      <c r="C10287" s="21" t="s">
        <v>66146</v>
      </c>
      <c r="D10287" s="21" t="s">
        <v>66147</v>
      </c>
      <c r="E10287" s="21" t="s">
        <v>66148</v>
      </c>
      <c r="F10287" s="21" t="s">
        <v>15060</v>
      </c>
    </row>
    <row r="10288" spans="1:6" ht="32" customHeight="1">
      <c r="A10288" s="19" t="s">
        <v>66149</v>
      </c>
      <c r="B10288" s="20" t="s">
        <v>66150</v>
      </c>
      <c r="C10288" s="21" t="s">
        <v>66151</v>
      </c>
      <c r="D10288" s="21" t="s">
        <v>66152</v>
      </c>
      <c r="E10288" s="21" t="s">
        <v>66153</v>
      </c>
      <c r="F10288" s="21" t="s">
        <v>15060</v>
      </c>
    </row>
    <row r="10289" spans="1:6" ht="32" customHeight="1">
      <c r="A10289" s="19" t="s">
        <v>66154</v>
      </c>
      <c r="B10289" s="20" t="s">
        <v>66155</v>
      </c>
      <c r="C10289" s="21" t="s">
        <v>66156</v>
      </c>
      <c r="D10289" s="21" t="s">
        <v>66157</v>
      </c>
      <c r="E10289" s="21" t="s">
        <v>66158</v>
      </c>
      <c r="F10289" s="21" t="s">
        <v>15060</v>
      </c>
    </row>
    <row r="10290" spans="1:6" ht="32" customHeight="1">
      <c r="A10290" s="19" t="s">
        <v>66159</v>
      </c>
      <c r="B10290" s="20" t="s">
        <v>66160</v>
      </c>
      <c r="C10290" s="21" t="s">
        <v>66161</v>
      </c>
      <c r="D10290" s="21" t="s">
        <v>66162</v>
      </c>
      <c r="E10290" s="21" t="s">
        <v>66163</v>
      </c>
      <c r="F10290" s="21" t="s">
        <v>15060</v>
      </c>
    </row>
    <row r="10291" spans="1:6" ht="32" customHeight="1">
      <c r="A10291" s="19" t="s">
        <v>66164</v>
      </c>
      <c r="B10291" s="20" t="s">
        <v>66165</v>
      </c>
      <c r="C10291" s="21" t="s">
        <v>66166</v>
      </c>
      <c r="D10291" s="21" t="s">
        <v>66167</v>
      </c>
      <c r="E10291" s="21" t="s">
        <v>66168</v>
      </c>
      <c r="F10291" s="21" t="s">
        <v>15060</v>
      </c>
    </row>
    <row r="10292" spans="1:6" ht="32" customHeight="1">
      <c r="A10292" s="19" t="s">
        <v>66169</v>
      </c>
      <c r="B10292" s="20" t="s">
        <v>66170</v>
      </c>
      <c r="C10292" s="21" t="s">
        <v>66171</v>
      </c>
      <c r="D10292" s="21" t="s">
        <v>66172</v>
      </c>
      <c r="E10292" s="21" t="s">
        <v>66173</v>
      </c>
      <c r="F10292" s="21" t="s">
        <v>15060</v>
      </c>
    </row>
    <row r="10293" spans="1:6" ht="32" customHeight="1">
      <c r="A10293" s="19" t="s">
        <v>66174</v>
      </c>
      <c r="B10293" s="20" t="s">
        <v>66175</v>
      </c>
      <c r="C10293" s="21" t="s">
        <v>66176</v>
      </c>
      <c r="D10293" s="21" t="s">
        <v>66177</v>
      </c>
      <c r="E10293" s="21" t="s">
        <v>66178</v>
      </c>
      <c r="F10293" s="21" t="s">
        <v>15060</v>
      </c>
    </row>
    <row r="10294" spans="1:6" ht="32" customHeight="1">
      <c r="A10294" s="19" t="s">
        <v>66179</v>
      </c>
      <c r="B10294" s="20" t="s">
        <v>66180</v>
      </c>
      <c r="C10294" s="21" t="s">
        <v>66181</v>
      </c>
      <c r="D10294" s="21" t="s">
        <v>66182</v>
      </c>
      <c r="E10294" s="21" t="s">
        <v>66183</v>
      </c>
      <c r="F10294" s="21" t="s">
        <v>15060</v>
      </c>
    </row>
    <row r="10295" spans="1:6" ht="32" customHeight="1">
      <c r="A10295" s="19" t="s">
        <v>66184</v>
      </c>
      <c r="B10295" s="20" t="s">
        <v>66185</v>
      </c>
      <c r="C10295" s="21" t="s">
        <v>66186</v>
      </c>
      <c r="D10295" s="21" t="s">
        <v>66187</v>
      </c>
      <c r="E10295" s="21" t="s">
        <v>66188</v>
      </c>
      <c r="F10295" s="21" t="s">
        <v>15060</v>
      </c>
    </row>
    <row r="10296" spans="1:6" ht="32" customHeight="1">
      <c r="A10296" s="19" t="s">
        <v>66189</v>
      </c>
      <c r="B10296" s="20" t="s">
        <v>66190</v>
      </c>
      <c r="C10296" s="21" t="s">
        <v>66191</v>
      </c>
      <c r="D10296" s="21" t="s">
        <v>66192</v>
      </c>
      <c r="E10296" s="21" t="s">
        <v>66193</v>
      </c>
      <c r="F10296" s="21" t="s">
        <v>15060</v>
      </c>
    </row>
    <row r="10297" spans="1:6" ht="32" customHeight="1">
      <c r="A10297" s="19" t="s">
        <v>66194</v>
      </c>
      <c r="B10297" s="20" t="s">
        <v>66195</v>
      </c>
      <c r="C10297" s="21" t="s">
        <v>66196</v>
      </c>
      <c r="D10297" s="21" t="s">
        <v>66197</v>
      </c>
      <c r="E10297" s="21" t="s">
        <v>66198</v>
      </c>
      <c r="F10297" s="21" t="s">
        <v>15060</v>
      </c>
    </row>
    <row r="10298" spans="1:6" ht="32" customHeight="1">
      <c r="A10298" s="19" t="s">
        <v>66199</v>
      </c>
      <c r="B10298" s="20" t="s">
        <v>66200</v>
      </c>
      <c r="C10298" s="21" t="s">
        <v>66201</v>
      </c>
      <c r="D10298" s="21" t="s">
        <v>66202</v>
      </c>
      <c r="E10298" s="21" t="s">
        <v>66203</v>
      </c>
      <c r="F10298" s="21" t="s">
        <v>15060</v>
      </c>
    </row>
    <row r="10299" spans="1:6" ht="32" customHeight="1">
      <c r="A10299" s="19" t="s">
        <v>66204</v>
      </c>
      <c r="B10299" s="20" t="s">
        <v>66205</v>
      </c>
      <c r="C10299" s="21" t="s">
        <v>66206</v>
      </c>
      <c r="D10299" s="21" t="s">
        <v>66207</v>
      </c>
      <c r="E10299" s="21" t="s">
        <v>66208</v>
      </c>
      <c r="F10299" s="21" t="s">
        <v>15060</v>
      </c>
    </row>
    <row r="10300" spans="1:6" ht="32" customHeight="1">
      <c r="A10300" s="19" t="s">
        <v>66209</v>
      </c>
      <c r="B10300" s="20" t="s">
        <v>66210</v>
      </c>
      <c r="C10300" s="21" t="s">
        <v>66211</v>
      </c>
      <c r="D10300" s="21" t="s">
        <v>66212</v>
      </c>
      <c r="E10300" s="21" t="s">
        <v>66213</v>
      </c>
      <c r="F10300" s="21" t="s">
        <v>15060</v>
      </c>
    </row>
    <row r="10301" spans="1:6" ht="32" customHeight="1">
      <c r="A10301" s="19" t="s">
        <v>66214</v>
      </c>
      <c r="B10301" s="20" t="s">
        <v>66215</v>
      </c>
      <c r="C10301" s="21" t="s">
        <v>66216</v>
      </c>
      <c r="D10301" s="21" t="s">
        <v>66217</v>
      </c>
      <c r="E10301" s="21" t="s">
        <v>66218</v>
      </c>
      <c r="F10301" s="21" t="s">
        <v>15060</v>
      </c>
    </row>
    <row r="10302" spans="1:6" ht="32" customHeight="1">
      <c r="A10302" s="19" t="s">
        <v>66219</v>
      </c>
      <c r="B10302" s="20" t="s">
        <v>66220</v>
      </c>
      <c r="C10302" s="21" t="s">
        <v>66221</v>
      </c>
      <c r="D10302" s="21" t="s">
        <v>66222</v>
      </c>
      <c r="E10302" s="21" t="s">
        <v>66223</v>
      </c>
      <c r="F10302" s="21" t="s">
        <v>15060</v>
      </c>
    </row>
    <row r="10303" spans="1:6" ht="32" customHeight="1">
      <c r="A10303" s="19" t="s">
        <v>66224</v>
      </c>
      <c r="B10303" s="20" t="s">
        <v>66225</v>
      </c>
      <c r="C10303" s="21" t="s">
        <v>66226</v>
      </c>
      <c r="D10303" s="21" t="s">
        <v>66227</v>
      </c>
      <c r="E10303" s="21" t="s">
        <v>66228</v>
      </c>
      <c r="F10303" s="21" t="s">
        <v>15060</v>
      </c>
    </row>
    <row r="10304" spans="1:6" ht="32" customHeight="1">
      <c r="A10304" s="19" t="s">
        <v>66229</v>
      </c>
      <c r="B10304" s="20" t="s">
        <v>66230</v>
      </c>
      <c r="C10304" s="21" t="s">
        <v>66231</v>
      </c>
      <c r="D10304" s="21" t="s">
        <v>66232</v>
      </c>
      <c r="E10304" s="21" t="s">
        <v>66233</v>
      </c>
      <c r="F10304" s="21" t="s">
        <v>15060</v>
      </c>
    </row>
    <row r="10305" spans="1:6" ht="32" customHeight="1">
      <c r="A10305" s="19" t="s">
        <v>66234</v>
      </c>
      <c r="B10305" s="20" t="s">
        <v>66235</v>
      </c>
      <c r="C10305" s="21" t="s">
        <v>66236</v>
      </c>
      <c r="D10305" s="21" t="s">
        <v>66237</v>
      </c>
      <c r="E10305" s="21" t="s">
        <v>66238</v>
      </c>
      <c r="F10305" s="21" t="s">
        <v>15060</v>
      </c>
    </row>
    <row r="10306" spans="1:6" ht="32" customHeight="1">
      <c r="A10306" s="19" t="s">
        <v>66239</v>
      </c>
      <c r="B10306" s="20" t="s">
        <v>66240</v>
      </c>
      <c r="C10306" s="21" t="s">
        <v>66241</v>
      </c>
      <c r="D10306" s="21" t="s">
        <v>66242</v>
      </c>
      <c r="E10306" s="21" t="s">
        <v>66243</v>
      </c>
      <c r="F10306" s="21" t="s">
        <v>15060</v>
      </c>
    </row>
    <row r="10307" spans="1:6" ht="32" customHeight="1">
      <c r="A10307" s="19" t="s">
        <v>66244</v>
      </c>
      <c r="B10307" s="20" t="s">
        <v>66245</v>
      </c>
      <c r="C10307" s="21" t="s">
        <v>66246</v>
      </c>
      <c r="D10307" s="21" t="s">
        <v>66247</v>
      </c>
      <c r="E10307" s="21" t="s">
        <v>66248</v>
      </c>
      <c r="F10307" s="21" t="s">
        <v>15060</v>
      </c>
    </row>
    <row r="10308" spans="1:6" ht="32" customHeight="1">
      <c r="A10308" s="19" t="s">
        <v>66249</v>
      </c>
      <c r="B10308" s="20" t="s">
        <v>66250</v>
      </c>
      <c r="C10308" s="21" t="s">
        <v>66251</v>
      </c>
      <c r="D10308" s="21" t="s">
        <v>66252</v>
      </c>
      <c r="E10308" s="21" t="s">
        <v>66253</v>
      </c>
      <c r="F10308" s="21" t="s">
        <v>15060</v>
      </c>
    </row>
    <row r="10309" spans="1:6" ht="32" customHeight="1">
      <c r="A10309" s="19" t="s">
        <v>66254</v>
      </c>
      <c r="B10309" s="20" t="s">
        <v>66255</v>
      </c>
      <c r="C10309" s="21" t="s">
        <v>66256</v>
      </c>
      <c r="D10309" s="21" t="s">
        <v>66257</v>
      </c>
      <c r="E10309" s="21" t="s">
        <v>66258</v>
      </c>
      <c r="F10309" s="21" t="s">
        <v>15060</v>
      </c>
    </row>
    <row r="10310" spans="1:6" ht="32" customHeight="1">
      <c r="A10310" s="19" t="s">
        <v>66259</v>
      </c>
      <c r="B10310" s="20" t="s">
        <v>66260</v>
      </c>
      <c r="C10310" s="21" t="s">
        <v>66261</v>
      </c>
      <c r="D10310" s="21" t="s">
        <v>66262</v>
      </c>
      <c r="E10310" s="21" t="s">
        <v>66263</v>
      </c>
      <c r="F10310" s="21" t="s">
        <v>15060</v>
      </c>
    </row>
    <row r="10311" spans="1:6" ht="32" customHeight="1">
      <c r="A10311" s="19" t="s">
        <v>66264</v>
      </c>
      <c r="B10311" s="20" t="s">
        <v>66265</v>
      </c>
      <c r="C10311" s="21" t="s">
        <v>66266</v>
      </c>
      <c r="D10311" s="21" t="s">
        <v>66267</v>
      </c>
      <c r="E10311" s="21" t="s">
        <v>66268</v>
      </c>
      <c r="F10311" s="21" t="s">
        <v>15060</v>
      </c>
    </row>
    <row r="10312" spans="1:6" ht="32" customHeight="1">
      <c r="A10312" s="19" t="s">
        <v>66269</v>
      </c>
      <c r="B10312" s="20" t="s">
        <v>66270</v>
      </c>
      <c r="C10312" s="21" t="s">
        <v>66271</v>
      </c>
      <c r="D10312" s="21" t="s">
        <v>66272</v>
      </c>
      <c r="E10312" s="21" t="s">
        <v>66273</v>
      </c>
      <c r="F10312" s="21" t="s">
        <v>15060</v>
      </c>
    </row>
    <row r="10313" spans="1:6" ht="32" customHeight="1">
      <c r="A10313" s="19" t="s">
        <v>66274</v>
      </c>
      <c r="B10313" s="20" t="s">
        <v>66275</v>
      </c>
      <c r="C10313" s="21" t="s">
        <v>66276</v>
      </c>
      <c r="D10313" s="21" t="s">
        <v>66277</v>
      </c>
      <c r="E10313" s="21" t="s">
        <v>66278</v>
      </c>
      <c r="F10313" s="21" t="s">
        <v>15060</v>
      </c>
    </row>
    <row r="10314" spans="1:6" ht="32" customHeight="1">
      <c r="A10314" s="19" t="s">
        <v>66279</v>
      </c>
      <c r="B10314" s="20" t="s">
        <v>66280</v>
      </c>
      <c r="C10314" s="21" t="s">
        <v>66281</v>
      </c>
      <c r="D10314" s="21" t="s">
        <v>66282</v>
      </c>
      <c r="E10314" s="21" t="s">
        <v>66283</v>
      </c>
      <c r="F10314" s="21" t="s">
        <v>15060</v>
      </c>
    </row>
    <row r="10315" spans="1:6" ht="32" customHeight="1">
      <c r="A10315" s="19" t="s">
        <v>66284</v>
      </c>
      <c r="B10315" s="20" t="s">
        <v>66285</v>
      </c>
      <c r="C10315" s="21" t="s">
        <v>66286</v>
      </c>
      <c r="D10315" s="21" t="s">
        <v>66287</v>
      </c>
      <c r="E10315" s="21" t="s">
        <v>66288</v>
      </c>
      <c r="F10315" s="21" t="s">
        <v>15060</v>
      </c>
    </row>
    <row r="10316" spans="1:6" ht="32" customHeight="1">
      <c r="A10316" s="19" t="s">
        <v>66289</v>
      </c>
      <c r="B10316" s="20" t="s">
        <v>66290</v>
      </c>
      <c r="C10316" s="21" t="s">
        <v>66291</v>
      </c>
      <c r="D10316" s="21" t="s">
        <v>66292</v>
      </c>
      <c r="E10316" s="21" t="s">
        <v>66293</v>
      </c>
      <c r="F10316" s="21" t="s">
        <v>15060</v>
      </c>
    </row>
    <row r="10317" spans="1:6" ht="32" customHeight="1">
      <c r="A10317" s="19" t="s">
        <v>66294</v>
      </c>
      <c r="B10317" s="20" t="s">
        <v>66295</v>
      </c>
      <c r="C10317" s="21" t="s">
        <v>66296</v>
      </c>
      <c r="D10317" s="21" t="s">
        <v>66297</v>
      </c>
      <c r="E10317" s="21" t="s">
        <v>66298</v>
      </c>
      <c r="F10317" s="21" t="s">
        <v>15060</v>
      </c>
    </row>
    <row r="10318" spans="1:6" ht="32" customHeight="1">
      <c r="A10318" s="19" t="s">
        <v>66299</v>
      </c>
      <c r="B10318" s="20" t="s">
        <v>66300</v>
      </c>
      <c r="C10318" s="21" t="s">
        <v>66301</v>
      </c>
      <c r="D10318" s="21" t="s">
        <v>66302</v>
      </c>
      <c r="E10318" s="21" t="s">
        <v>66303</v>
      </c>
      <c r="F10318" s="21" t="s">
        <v>15060</v>
      </c>
    </row>
    <row r="10319" spans="1:6" ht="32" customHeight="1">
      <c r="A10319" s="19" t="s">
        <v>66304</v>
      </c>
      <c r="B10319" s="20" t="s">
        <v>66305</v>
      </c>
      <c r="C10319" s="21" t="s">
        <v>66306</v>
      </c>
      <c r="D10319" s="21" t="s">
        <v>66307</v>
      </c>
      <c r="E10319" s="21" t="s">
        <v>66308</v>
      </c>
      <c r="F10319" s="21" t="s">
        <v>15060</v>
      </c>
    </row>
    <row r="10320" spans="1:6" ht="32" customHeight="1">
      <c r="A10320" s="19" t="s">
        <v>66309</v>
      </c>
      <c r="B10320" s="20" t="s">
        <v>66310</v>
      </c>
      <c r="C10320" s="21" t="s">
        <v>66311</v>
      </c>
      <c r="D10320" s="21" t="s">
        <v>66312</v>
      </c>
      <c r="E10320" s="21" t="s">
        <v>66313</v>
      </c>
      <c r="F10320" s="21" t="s">
        <v>15060</v>
      </c>
    </row>
    <row r="10321" spans="1:6" ht="32" customHeight="1">
      <c r="A10321" s="19" t="s">
        <v>66314</v>
      </c>
      <c r="B10321" s="20" t="s">
        <v>66315</v>
      </c>
      <c r="C10321" s="21" t="s">
        <v>66316</v>
      </c>
      <c r="D10321" s="21" t="s">
        <v>66317</v>
      </c>
      <c r="E10321" s="21" t="s">
        <v>66318</v>
      </c>
      <c r="F10321" s="21" t="s">
        <v>15060</v>
      </c>
    </row>
    <row r="10322" spans="1:6" ht="32" customHeight="1">
      <c r="A10322" s="19" t="s">
        <v>66319</v>
      </c>
      <c r="B10322" s="20" t="s">
        <v>66320</v>
      </c>
      <c r="C10322" s="21" t="s">
        <v>40021</v>
      </c>
      <c r="D10322" s="21" t="s">
        <v>40022</v>
      </c>
      <c r="E10322" s="21" t="s">
        <v>40023</v>
      </c>
      <c r="F10322" s="21" t="s">
        <v>15060</v>
      </c>
    </row>
    <row r="10323" spans="1:6" ht="32" customHeight="1">
      <c r="A10323" s="19" t="s">
        <v>66321</v>
      </c>
      <c r="B10323" s="20" t="s">
        <v>66322</v>
      </c>
      <c r="C10323" s="21" t="s">
        <v>66323</v>
      </c>
      <c r="D10323" s="21" t="s">
        <v>66324</v>
      </c>
      <c r="E10323" s="21" t="s">
        <v>66325</v>
      </c>
      <c r="F10323" s="21" t="s">
        <v>15060</v>
      </c>
    </row>
    <row r="10324" spans="1:6" ht="32" customHeight="1">
      <c r="A10324" s="19" t="s">
        <v>66326</v>
      </c>
      <c r="B10324" s="20" t="s">
        <v>66327</v>
      </c>
      <c r="C10324" s="21" t="s">
        <v>66328</v>
      </c>
      <c r="D10324" s="21" t="s">
        <v>66329</v>
      </c>
      <c r="E10324" s="21" t="s">
        <v>66330</v>
      </c>
      <c r="F10324" s="21" t="s">
        <v>15060</v>
      </c>
    </row>
    <row r="10325" spans="1:6" ht="32" customHeight="1">
      <c r="A10325" s="19" t="s">
        <v>66331</v>
      </c>
      <c r="B10325" s="20" t="s">
        <v>66332</v>
      </c>
      <c r="C10325" s="21" t="s">
        <v>66333</v>
      </c>
      <c r="D10325" s="21" t="s">
        <v>66334</v>
      </c>
      <c r="E10325" s="21" t="s">
        <v>66335</v>
      </c>
      <c r="F10325" s="21" t="s">
        <v>15060</v>
      </c>
    </row>
    <row r="10326" spans="1:6" ht="32" customHeight="1">
      <c r="A10326" s="19" t="s">
        <v>66336</v>
      </c>
      <c r="B10326" s="20" t="s">
        <v>66337</v>
      </c>
      <c r="C10326" s="21" t="s">
        <v>66338</v>
      </c>
      <c r="D10326" s="21" t="s">
        <v>66339</v>
      </c>
      <c r="E10326" s="21" t="s">
        <v>66340</v>
      </c>
      <c r="F10326" s="21" t="s">
        <v>15060</v>
      </c>
    </row>
    <row r="10327" spans="1:6" ht="32" customHeight="1">
      <c r="A10327" s="19" t="s">
        <v>66341</v>
      </c>
      <c r="B10327" s="20" t="s">
        <v>66342</v>
      </c>
      <c r="C10327" s="21" t="s">
        <v>66343</v>
      </c>
      <c r="D10327" s="21" t="s">
        <v>66344</v>
      </c>
      <c r="E10327" s="21" t="s">
        <v>66345</v>
      </c>
      <c r="F10327" s="21" t="s">
        <v>15060</v>
      </c>
    </row>
    <row r="10328" spans="1:6" ht="32" customHeight="1">
      <c r="A10328" s="19" t="s">
        <v>66346</v>
      </c>
      <c r="B10328" s="20" t="s">
        <v>66347</v>
      </c>
      <c r="C10328" s="21" t="s">
        <v>66348</v>
      </c>
      <c r="D10328" s="21" t="s">
        <v>66349</v>
      </c>
      <c r="E10328" s="21" t="s">
        <v>66350</v>
      </c>
      <c r="F10328" s="21" t="s">
        <v>15060</v>
      </c>
    </row>
    <row r="10329" spans="1:6" ht="32" customHeight="1">
      <c r="A10329" s="19" t="s">
        <v>66351</v>
      </c>
      <c r="B10329" s="20" t="s">
        <v>66352</v>
      </c>
      <c r="C10329" s="21" t="s">
        <v>66353</v>
      </c>
      <c r="D10329" s="21" t="s">
        <v>66354</v>
      </c>
      <c r="E10329" s="21" t="s">
        <v>66355</v>
      </c>
      <c r="F10329" s="21" t="s">
        <v>15060</v>
      </c>
    </row>
    <row r="10330" spans="1:6" ht="32" customHeight="1">
      <c r="A10330" s="19" t="s">
        <v>66356</v>
      </c>
      <c r="B10330" s="20" t="s">
        <v>66357</v>
      </c>
      <c r="C10330" s="21" t="s">
        <v>66358</v>
      </c>
      <c r="D10330" s="21" t="s">
        <v>66359</v>
      </c>
      <c r="E10330" s="21" t="s">
        <v>66360</v>
      </c>
      <c r="F10330" s="21" t="s">
        <v>15060</v>
      </c>
    </row>
    <row r="10331" spans="1:6" ht="32" customHeight="1">
      <c r="A10331" s="19" t="s">
        <v>66361</v>
      </c>
      <c r="B10331" s="20" t="s">
        <v>66362</v>
      </c>
      <c r="C10331" s="21" t="s">
        <v>66363</v>
      </c>
      <c r="D10331" s="21" t="s">
        <v>66364</v>
      </c>
      <c r="E10331" s="21" t="s">
        <v>66365</v>
      </c>
      <c r="F10331" s="21" t="s">
        <v>15060</v>
      </c>
    </row>
    <row r="10332" spans="1:6" ht="32" customHeight="1">
      <c r="A10332" s="19" t="s">
        <v>66366</v>
      </c>
      <c r="B10332" s="20" t="s">
        <v>66367</v>
      </c>
      <c r="C10332" s="21" t="s">
        <v>66368</v>
      </c>
      <c r="D10332" s="21" t="s">
        <v>66369</v>
      </c>
      <c r="E10332" s="21" t="s">
        <v>66370</v>
      </c>
      <c r="F10332" s="21" t="s">
        <v>15060</v>
      </c>
    </row>
    <row r="10333" spans="1:6" ht="32" customHeight="1">
      <c r="A10333" s="19" t="s">
        <v>66371</v>
      </c>
      <c r="B10333" s="20" t="s">
        <v>66372</v>
      </c>
      <c r="C10333" s="21" t="s">
        <v>66373</v>
      </c>
      <c r="D10333" s="21" t="s">
        <v>66374</v>
      </c>
      <c r="E10333" s="21" t="s">
        <v>66375</v>
      </c>
      <c r="F10333" s="21" t="s">
        <v>15060</v>
      </c>
    </row>
    <row r="10334" spans="1:6" ht="32" customHeight="1">
      <c r="A10334" s="19" t="s">
        <v>66376</v>
      </c>
      <c r="B10334" s="20" t="s">
        <v>66377</v>
      </c>
      <c r="C10334" s="21" t="s">
        <v>66378</v>
      </c>
      <c r="D10334" s="21" t="s">
        <v>66379</v>
      </c>
      <c r="E10334" s="21" t="s">
        <v>66380</v>
      </c>
      <c r="F10334" s="21" t="s">
        <v>15060</v>
      </c>
    </row>
    <row r="10335" spans="1:6" ht="32" customHeight="1">
      <c r="A10335" s="19" t="s">
        <v>66381</v>
      </c>
      <c r="B10335" s="20" t="s">
        <v>66382</v>
      </c>
      <c r="C10335" s="21" t="s">
        <v>66383</v>
      </c>
      <c r="D10335" s="21" t="s">
        <v>66384</v>
      </c>
      <c r="E10335" s="21" t="s">
        <v>66385</v>
      </c>
      <c r="F10335" s="21" t="s">
        <v>15060</v>
      </c>
    </row>
    <row r="10336" spans="1:6" ht="32" customHeight="1">
      <c r="A10336" s="19" t="s">
        <v>66386</v>
      </c>
      <c r="B10336" s="20" t="s">
        <v>66387</v>
      </c>
      <c r="C10336" s="21" t="s">
        <v>66388</v>
      </c>
      <c r="D10336" s="21" t="s">
        <v>66389</v>
      </c>
      <c r="E10336" s="21" t="s">
        <v>66390</v>
      </c>
      <c r="F10336" s="21" t="s">
        <v>15060</v>
      </c>
    </row>
    <row r="10337" spans="1:6" ht="32" customHeight="1">
      <c r="A10337" s="19" t="s">
        <v>66391</v>
      </c>
      <c r="B10337" s="20" t="s">
        <v>66392</v>
      </c>
      <c r="C10337" s="21" t="s">
        <v>66393</v>
      </c>
      <c r="D10337" s="21" t="s">
        <v>66394</v>
      </c>
      <c r="E10337" s="21" t="s">
        <v>66395</v>
      </c>
      <c r="F10337" s="21" t="s">
        <v>15060</v>
      </c>
    </row>
    <row r="10338" spans="1:6" ht="32" customHeight="1">
      <c r="A10338" s="19" t="s">
        <v>66396</v>
      </c>
      <c r="B10338" s="20" t="s">
        <v>66397</v>
      </c>
      <c r="C10338" s="21" t="s">
        <v>66398</v>
      </c>
      <c r="D10338" s="21" t="s">
        <v>66399</v>
      </c>
      <c r="E10338" s="21" t="s">
        <v>66400</v>
      </c>
      <c r="F10338" s="21" t="s">
        <v>15060</v>
      </c>
    </row>
    <row r="10339" spans="1:6" ht="32" customHeight="1">
      <c r="A10339" s="19" t="s">
        <v>66401</v>
      </c>
      <c r="B10339" s="20" t="s">
        <v>66402</v>
      </c>
      <c r="C10339" s="21" t="s">
        <v>66403</v>
      </c>
      <c r="D10339" s="21" t="s">
        <v>66404</v>
      </c>
      <c r="E10339" s="21" t="s">
        <v>66405</v>
      </c>
      <c r="F10339" s="21" t="s">
        <v>15060</v>
      </c>
    </row>
    <row r="10340" spans="1:6" ht="32" customHeight="1">
      <c r="A10340" s="19" t="s">
        <v>66406</v>
      </c>
      <c r="B10340" s="20" t="s">
        <v>66407</v>
      </c>
      <c r="C10340" s="21" t="s">
        <v>66408</v>
      </c>
      <c r="D10340" s="21" t="s">
        <v>66409</v>
      </c>
      <c r="E10340" s="21" t="s">
        <v>66410</v>
      </c>
      <c r="F10340" s="21" t="s">
        <v>15060</v>
      </c>
    </row>
    <row r="10341" spans="1:6" ht="32" customHeight="1">
      <c r="A10341" s="19" t="s">
        <v>66411</v>
      </c>
      <c r="B10341" s="20" t="s">
        <v>66412</v>
      </c>
      <c r="C10341" s="21" t="s">
        <v>66413</v>
      </c>
      <c r="D10341" s="21" t="s">
        <v>66414</v>
      </c>
      <c r="E10341" s="21" t="s">
        <v>66415</v>
      </c>
      <c r="F10341" s="21" t="s">
        <v>15060</v>
      </c>
    </row>
    <row r="10342" spans="1:6" ht="32" customHeight="1">
      <c r="A10342" s="19" t="s">
        <v>66416</v>
      </c>
      <c r="B10342" s="20" t="s">
        <v>66417</v>
      </c>
      <c r="C10342" s="21" t="s">
        <v>66418</v>
      </c>
      <c r="D10342" s="21" t="s">
        <v>66419</v>
      </c>
      <c r="E10342" s="21" t="s">
        <v>66420</v>
      </c>
      <c r="F10342" s="21" t="s">
        <v>15060</v>
      </c>
    </row>
    <row r="10343" spans="1:6" ht="32" customHeight="1">
      <c r="A10343" s="19" t="s">
        <v>66421</v>
      </c>
      <c r="B10343" s="20" t="s">
        <v>66422</v>
      </c>
      <c r="C10343" s="21" t="s">
        <v>66423</v>
      </c>
      <c r="D10343" s="21" t="s">
        <v>66424</v>
      </c>
      <c r="E10343" s="21" t="s">
        <v>66425</v>
      </c>
      <c r="F10343" s="21" t="s">
        <v>15060</v>
      </c>
    </row>
    <row r="10344" spans="1:6" ht="32" customHeight="1">
      <c r="A10344" s="19" t="s">
        <v>66426</v>
      </c>
      <c r="B10344" s="20" t="s">
        <v>66427</v>
      </c>
      <c r="C10344" s="21" t="s">
        <v>66428</v>
      </c>
      <c r="D10344" s="21" t="s">
        <v>66429</v>
      </c>
      <c r="E10344" s="21" t="s">
        <v>66430</v>
      </c>
      <c r="F10344" s="21" t="s">
        <v>15060</v>
      </c>
    </row>
    <row r="10345" spans="1:6" ht="32" customHeight="1">
      <c r="A10345" s="19" t="s">
        <v>66431</v>
      </c>
      <c r="B10345" s="20" t="s">
        <v>66432</v>
      </c>
      <c r="C10345" s="21" t="s">
        <v>66433</v>
      </c>
      <c r="D10345" s="21" t="s">
        <v>66434</v>
      </c>
      <c r="E10345" s="21" t="s">
        <v>66435</v>
      </c>
      <c r="F10345" s="21" t="s">
        <v>15060</v>
      </c>
    </row>
    <row r="10346" spans="1:6" ht="32" customHeight="1">
      <c r="A10346" s="19" t="s">
        <v>66436</v>
      </c>
      <c r="B10346" s="20" t="s">
        <v>66437</v>
      </c>
      <c r="C10346" s="21" t="s">
        <v>66438</v>
      </c>
      <c r="D10346" s="21" t="s">
        <v>66439</v>
      </c>
      <c r="E10346" s="21" t="s">
        <v>66440</v>
      </c>
      <c r="F10346" s="21" t="s">
        <v>15060</v>
      </c>
    </row>
    <row r="10347" spans="1:6" ht="32" customHeight="1">
      <c r="A10347" s="19" t="s">
        <v>66441</v>
      </c>
      <c r="B10347" s="20" t="s">
        <v>66442</v>
      </c>
      <c r="C10347" s="21" t="s">
        <v>66443</v>
      </c>
      <c r="D10347" s="21" t="s">
        <v>66444</v>
      </c>
      <c r="E10347" s="21" t="s">
        <v>66445</v>
      </c>
      <c r="F10347" s="21" t="s">
        <v>15060</v>
      </c>
    </row>
    <row r="10348" spans="1:6" ht="32" customHeight="1">
      <c r="A10348" s="19" t="s">
        <v>66446</v>
      </c>
      <c r="B10348" s="20" t="s">
        <v>66447</v>
      </c>
      <c r="C10348" s="21" t="s">
        <v>66448</v>
      </c>
      <c r="D10348" s="21" t="s">
        <v>66449</v>
      </c>
      <c r="E10348" s="21" t="s">
        <v>66450</v>
      </c>
      <c r="F10348" s="21" t="s">
        <v>15060</v>
      </c>
    </row>
    <row r="10349" spans="1:6" ht="32" customHeight="1">
      <c r="A10349" s="19" t="s">
        <v>66451</v>
      </c>
      <c r="B10349" s="20" t="s">
        <v>66452</v>
      </c>
      <c r="C10349" s="21" t="s">
        <v>66453</v>
      </c>
      <c r="D10349" s="21" t="s">
        <v>66454</v>
      </c>
      <c r="E10349" s="21" t="s">
        <v>66455</v>
      </c>
      <c r="F10349" s="21" t="s">
        <v>15060</v>
      </c>
    </row>
    <row r="10350" spans="1:6" ht="32" customHeight="1">
      <c r="A10350" s="19" t="s">
        <v>66456</v>
      </c>
      <c r="B10350" s="20" t="s">
        <v>66457</v>
      </c>
      <c r="C10350" s="21" t="s">
        <v>66458</v>
      </c>
      <c r="D10350" s="21" t="s">
        <v>66459</v>
      </c>
      <c r="E10350" s="21" t="s">
        <v>66460</v>
      </c>
      <c r="F10350" s="21" t="s">
        <v>15060</v>
      </c>
    </row>
    <row r="10351" spans="1:6" ht="32" customHeight="1">
      <c r="A10351" s="19" t="s">
        <v>66461</v>
      </c>
      <c r="B10351" s="20" t="s">
        <v>66462</v>
      </c>
      <c r="C10351" s="21" t="s">
        <v>66463</v>
      </c>
      <c r="D10351" s="21" t="s">
        <v>66464</v>
      </c>
      <c r="E10351" s="21" t="s">
        <v>66465</v>
      </c>
      <c r="F10351" s="21" t="s">
        <v>15060</v>
      </c>
    </row>
    <row r="10352" spans="1:6" ht="32" customHeight="1">
      <c r="A10352" s="19" t="s">
        <v>66466</v>
      </c>
      <c r="B10352" s="20" t="s">
        <v>66467</v>
      </c>
      <c r="C10352" s="21" t="s">
        <v>66468</v>
      </c>
      <c r="D10352" s="21" t="s">
        <v>66469</v>
      </c>
      <c r="E10352" s="21" t="s">
        <v>66470</v>
      </c>
      <c r="F10352" s="21" t="s">
        <v>15060</v>
      </c>
    </row>
    <row r="10353" spans="1:6" ht="32" customHeight="1">
      <c r="A10353" s="19" t="s">
        <v>66471</v>
      </c>
      <c r="B10353" s="20" t="s">
        <v>66472</v>
      </c>
      <c r="C10353" s="21" t="s">
        <v>66473</v>
      </c>
      <c r="D10353" s="21" t="s">
        <v>66474</v>
      </c>
      <c r="E10353" s="21" t="s">
        <v>66475</v>
      </c>
      <c r="F10353" s="21" t="s">
        <v>15060</v>
      </c>
    </row>
    <row r="10354" spans="1:6" ht="32" customHeight="1">
      <c r="A10354" s="19" t="s">
        <v>66476</v>
      </c>
      <c r="B10354" s="20" t="s">
        <v>66477</v>
      </c>
      <c r="C10354" s="21" t="s">
        <v>66478</v>
      </c>
      <c r="D10354" s="21" t="s">
        <v>66479</v>
      </c>
      <c r="E10354" s="21" t="s">
        <v>66480</v>
      </c>
      <c r="F10354" s="21" t="s">
        <v>15060</v>
      </c>
    </row>
    <row r="10355" spans="1:6" ht="32" customHeight="1">
      <c r="A10355" s="19" t="s">
        <v>66481</v>
      </c>
      <c r="B10355" s="20" t="s">
        <v>66482</v>
      </c>
      <c r="C10355" s="21" t="s">
        <v>66483</v>
      </c>
      <c r="D10355" s="21" t="s">
        <v>66484</v>
      </c>
      <c r="E10355" s="21" t="s">
        <v>66485</v>
      </c>
      <c r="F10355" s="21" t="s">
        <v>15060</v>
      </c>
    </row>
    <row r="10356" spans="1:6" ht="32" customHeight="1">
      <c r="A10356" s="19" t="s">
        <v>66486</v>
      </c>
      <c r="B10356" s="20" t="s">
        <v>66487</v>
      </c>
      <c r="C10356" s="21" t="s">
        <v>66488</v>
      </c>
      <c r="D10356" s="21" t="s">
        <v>66489</v>
      </c>
      <c r="E10356" s="21" t="s">
        <v>66490</v>
      </c>
      <c r="F10356" s="21" t="s">
        <v>15060</v>
      </c>
    </row>
    <row r="10357" spans="1:6" ht="32" customHeight="1">
      <c r="A10357" s="19" t="s">
        <v>66491</v>
      </c>
      <c r="B10357" s="20" t="s">
        <v>66492</v>
      </c>
      <c r="C10357" s="21" t="s">
        <v>66493</v>
      </c>
      <c r="D10357" s="21" t="s">
        <v>66494</v>
      </c>
      <c r="E10357" s="21" t="s">
        <v>66495</v>
      </c>
      <c r="F10357" s="21" t="s">
        <v>15060</v>
      </c>
    </row>
    <row r="10358" spans="1:6" ht="32" customHeight="1">
      <c r="A10358" s="19" t="s">
        <v>66496</v>
      </c>
      <c r="B10358" s="20" t="s">
        <v>66497</v>
      </c>
      <c r="C10358" s="21" t="s">
        <v>66498</v>
      </c>
      <c r="D10358" s="21" t="s">
        <v>66499</v>
      </c>
      <c r="E10358" s="21" t="s">
        <v>66500</v>
      </c>
      <c r="F10358" s="21" t="s">
        <v>15060</v>
      </c>
    </row>
    <row r="10359" spans="1:6" ht="32" customHeight="1">
      <c r="A10359" s="19" t="s">
        <v>66501</v>
      </c>
      <c r="B10359" s="20" t="s">
        <v>66502</v>
      </c>
      <c r="C10359" s="21" t="s">
        <v>66503</v>
      </c>
      <c r="D10359" s="21" t="s">
        <v>66504</v>
      </c>
      <c r="E10359" s="21" t="s">
        <v>66505</v>
      </c>
      <c r="F10359" s="21" t="s">
        <v>15060</v>
      </c>
    </row>
    <row r="10360" spans="1:6" ht="32" customHeight="1">
      <c r="A10360" s="19" t="s">
        <v>66506</v>
      </c>
      <c r="B10360" s="20" t="s">
        <v>66507</v>
      </c>
      <c r="C10360" s="21" t="s">
        <v>66508</v>
      </c>
      <c r="D10360" s="21" t="s">
        <v>66509</v>
      </c>
      <c r="E10360" s="21" t="s">
        <v>66510</v>
      </c>
      <c r="F10360" s="21" t="s">
        <v>15060</v>
      </c>
    </row>
    <row r="10361" spans="1:6" ht="32" customHeight="1">
      <c r="A10361" s="19" t="s">
        <v>66511</v>
      </c>
      <c r="B10361" s="20" t="s">
        <v>66512</v>
      </c>
      <c r="C10361" s="21" t="s">
        <v>66513</v>
      </c>
      <c r="D10361" s="21" t="s">
        <v>66514</v>
      </c>
      <c r="E10361" s="21" t="s">
        <v>66515</v>
      </c>
      <c r="F10361" s="21" t="s">
        <v>15060</v>
      </c>
    </row>
    <row r="10362" spans="1:6" ht="32" customHeight="1">
      <c r="A10362" s="19" t="s">
        <v>66516</v>
      </c>
      <c r="B10362" s="20" t="s">
        <v>66517</v>
      </c>
      <c r="C10362" s="21" t="s">
        <v>66518</v>
      </c>
      <c r="D10362" s="21" t="s">
        <v>66519</v>
      </c>
      <c r="E10362" s="21" t="s">
        <v>66520</v>
      </c>
      <c r="F10362" s="21" t="s">
        <v>15060</v>
      </c>
    </row>
    <row r="10363" spans="1:6" ht="32" customHeight="1">
      <c r="A10363" s="19" t="s">
        <v>66521</v>
      </c>
      <c r="B10363" s="20" t="s">
        <v>66522</v>
      </c>
      <c r="C10363" s="21" t="s">
        <v>66523</v>
      </c>
      <c r="D10363" s="21" t="s">
        <v>66524</v>
      </c>
      <c r="E10363" s="21" t="s">
        <v>66525</v>
      </c>
      <c r="F10363" s="21" t="s">
        <v>15060</v>
      </c>
    </row>
    <row r="10364" spans="1:6" ht="32" customHeight="1">
      <c r="A10364" s="19" t="s">
        <v>66526</v>
      </c>
      <c r="B10364" s="20" t="s">
        <v>66527</v>
      </c>
      <c r="C10364" s="21" t="s">
        <v>66528</v>
      </c>
      <c r="D10364" s="21" t="s">
        <v>66529</v>
      </c>
      <c r="E10364" s="21" t="s">
        <v>66530</v>
      </c>
      <c r="F10364" s="21" t="s">
        <v>15060</v>
      </c>
    </row>
    <row r="10365" spans="1:6" ht="32" customHeight="1">
      <c r="A10365" s="19" t="s">
        <v>66531</v>
      </c>
      <c r="B10365" s="20" t="s">
        <v>66532</v>
      </c>
      <c r="C10365" s="21" t="s">
        <v>66533</v>
      </c>
      <c r="D10365" s="21" t="s">
        <v>66534</v>
      </c>
      <c r="E10365" s="21" t="s">
        <v>66535</v>
      </c>
      <c r="F10365" s="21" t="s">
        <v>15060</v>
      </c>
    </row>
    <row r="10366" spans="1:6" ht="32" customHeight="1">
      <c r="A10366" s="19" t="s">
        <v>66536</v>
      </c>
      <c r="B10366" s="20" t="s">
        <v>66537</v>
      </c>
      <c r="C10366" s="21" t="s">
        <v>66538</v>
      </c>
      <c r="D10366" s="21" t="s">
        <v>66539</v>
      </c>
      <c r="E10366" s="21" t="s">
        <v>66540</v>
      </c>
      <c r="F10366" s="21" t="s">
        <v>15060</v>
      </c>
    </row>
    <row r="10367" spans="1:6" ht="32" customHeight="1">
      <c r="A10367" s="19" t="s">
        <v>66541</v>
      </c>
      <c r="B10367" s="20" t="s">
        <v>66542</v>
      </c>
      <c r="C10367" s="21" t="s">
        <v>66543</v>
      </c>
      <c r="D10367" s="21" t="s">
        <v>66544</v>
      </c>
      <c r="E10367" s="21" t="s">
        <v>66545</v>
      </c>
      <c r="F10367" s="21" t="s">
        <v>15060</v>
      </c>
    </row>
    <row r="10368" spans="1:6" ht="32" customHeight="1">
      <c r="A10368" s="19" t="s">
        <v>66546</v>
      </c>
      <c r="B10368" s="20" t="s">
        <v>66547</v>
      </c>
      <c r="C10368" s="21" t="s">
        <v>66548</v>
      </c>
      <c r="D10368" s="21" t="s">
        <v>66549</v>
      </c>
      <c r="E10368" s="21" t="s">
        <v>66550</v>
      </c>
      <c r="F10368" s="21" t="s">
        <v>15060</v>
      </c>
    </row>
    <row r="10369" spans="1:6" ht="32" customHeight="1">
      <c r="A10369" s="19" t="s">
        <v>66551</v>
      </c>
      <c r="B10369" s="20" t="s">
        <v>66552</v>
      </c>
      <c r="C10369" s="21" t="s">
        <v>66553</v>
      </c>
      <c r="D10369" s="21" t="s">
        <v>66554</v>
      </c>
      <c r="E10369" s="21" t="s">
        <v>66555</v>
      </c>
      <c r="F10369" s="21" t="s">
        <v>15060</v>
      </c>
    </row>
    <row r="10370" spans="1:6" ht="32" customHeight="1">
      <c r="A10370" s="19" t="s">
        <v>66556</v>
      </c>
      <c r="B10370" s="20" t="s">
        <v>66557</v>
      </c>
      <c r="C10370" s="21" t="s">
        <v>66558</v>
      </c>
      <c r="D10370" s="21" t="s">
        <v>66559</v>
      </c>
      <c r="E10370" s="21" t="s">
        <v>66560</v>
      </c>
      <c r="F10370" s="21" t="s">
        <v>15060</v>
      </c>
    </row>
    <row r="10371" spans="1:6" ht="32" customHeight="1">
      <c r="A10371" s="19" t="s">
        <v>66561</v>
      </c>
      <c r="B10371" s="20" t="s">
        <v>66562</v>
      </c>
      <c r="C10371" s="21" t="s">
        <v>66563</v>
      </c>
      <c r="D10371" s="21" t="s">
        <v>66564</v>
      </c>
      <c r="E10371" s="21" t="s">
        <v>66565</v>
      </c>
      <c r="F10371" s="21" t="s">
        <v>15060</v>
      </c>
    </row>
    <row r="10372" spans="1:6" ht="32" customHeight="1">
      <c r="A10372" s="19" t="s">
        <v>66566</v>
      </c>
      <c r="B10372" s="20" t="s">
        <v>66567</v>
      </c>
      <c r="C10372" s="21" t="s">
        <v>66568</v>
      </c>
      <c r="D10372" s="21" t="s">
        <v>66569</v>
      </c>
      <c r="E10372" s="21" t="s">
        <v>66570</v>
      </c>
      <c r="F10372" s="21" t="s">
        <v>15060</v>
      </c>
    </row>
    <row r="10373" spans="1:6" ht="32" customHeight="1">
      <c r="A10373" s="19" t="s">
        <v>66571</v>
      </c>
      <c r="B10373" s="20" t="s">
        <v>66572</v>
      </c>
      <c r="C10373" s="21" t="s">
        <v>66573</v>
      </c>
      <c r="D10373" s="21" t="s">
        <v>66574</v>
      </c>
      <c r="E10373" s="21" t="s">
        <v>66575</v>
      </c>
      <c r="F10373" s="21" t="s">
        <v>15060</v>
      </c>
    </row>
    <row r="10374" spans="1:6" ht="32" customHeight="1">
      <c r="A10374" s="19" t="s">
        <v>66576</v>
      </c>
      <c r="B10374" s="20" t="s">
        <v>66577</v>
      </c>
      <c r="C10374" s="21" t="s">
        <v>66578</v>
      </c>
      <c r="D10374" s="21" t="s">
        <v>66579</v>
      </c>
      <c r="E10374" s="21" t="s">
        <v>66580</v>
      </c>
      <c r="F10374" s="21" t="s">
        <v>15060</v>
      </c>
    </row>
    <row r="10375" spans="1:6" ht="32" customHeight="1">
      <c r="A10375" s="19" t="s">
        <v>66581</v>
      </c>
      <c r="B10375" s="20" t="s">
        <v>66582</v>
      </c>
      <c r="C10375" s="21" t="s">
        <v>66583</v>
      </c>
      <c r="D10375" s="21" t="s">
        <v>66584</v>
      </c>
      <c r="E10375" s="21" t="s">
        <v>66585</v>
      </c>
      <c r="F10375" s="21" t="s">
        <v>15060</v>
      </c>
    </row>
    <row r="10376" spans="1:6" ht="32" customHeight="1">
      <c r="A10376" s="19" t="s">
        <v>66586</v>
      </c>
      <c r="B10376" s="20" t="s">
        <v>66587</v>
      </c>
      <c r="C10376" s="21" t="s">
        <v>66588</v>
      </c>
      <c r="D10376" s="21" t="s">
        <v>66589</v>
      </c>
      <c r="E10376" s="21" t="s">
        <v>66590</v>
      </c>
      <c r="F10376" s="21" t="s">
        <v>15060</v>
      </c>
    </row>
    <row r="10377" spans="1:6" ht="32" customHeight="1">
      <c r="A10377" s="19" t="s">
        <v>66591</v>
      </c>
      <c r="B10377" s="20" t="s">
        <v>66592</v>
      </c>
      <c r="C10377" s="21" t="s">
        <v>66593</v>
      </c>
      <c r="D10377" s="21" t="s">
        <v>66594</v>
      </c>
      <c r="E10377" s="21" t="s">
        <v>66595</v>
      </c>
      <c r="F10377" s="21" t="s">
        <v>15060</v>
      </c>
    </row>
    <row r="10378" spans="1:6" ht="32" customHeight="1">
      <c r="A10378" s="19" t="s">
        <v>66596</v>
      </c>
      <c r="B10378" s="20" t="s">
        <v>66597</v>
      </c>
      <c r="C10378" s="21" t="s">
        <v>66598</v>
      </c>
      <c r="D10378" s="21" t="s">
        <v>66599</v>
      </c>
      <c r="E10378" s="21" t="s">
        <v>66600</v>
      </c>
      <c r="F10378" s="21" t="s">
        <v>15060</v>
      </c>
    </row>
    <row r="10379" spans="1:6" ht="32" customHeight="1">
      <c r="A10379" s="19" t="s">
        <v>66601</v>
      </c>
      <c r="B10379" s="20" t="s">
        <v>66602</v>
      </c>
      <c r="C10379" s="21" t="s">
        <v>66603</v>
      </c>
      <c r="D10379" s="21" t="s">
        <v>66604</v>
      </c>
      <c r="E10379" s="21" t="s">
        <v>66605</v>
      </c>
      <c r="F10379" s="21" t="s">
        <v>15060</v>
      </c>
    </row>
    <row r="10380" spans="1:6" ht="32" customHeight="1">
      <c r="A10380" s="19" t="s">
        <v>66606</v>
      </c>
      <c r="B10380" s="20" t="s">
        <v>66607</v>
      </c>
      <c r="C10380" s="21" t="s">
        <v>66608</v>
      </c>
      <c r="D10380" s="21" t="s">
        <v>66609</v>
      </c>
      <c r="E10380" s="21" t="s">
        <v>66610</v>
      </c>
      <c r="F10380" s="21" t="s">
        <v>15060</v>
      </c>
    </row>
    <row r="10381" spans="1:6" ht="32" customHeight="1">
      <c r="A10381" s="19" t="s">
        <v>66611</v>
      </c>
      <c r="B10381" s="20" t="s">
        <v>66612</v>
      </c>
      <c r="C10381" s="21" t="s">
        <v>66613</v>
      </c>
      <c r="D10381" s="21" t="s">
        <v>66614</v>
      </c>
      <c r="E10381" s="21" t="s">
        <v>66615</v>
      </c>
      <c r="F10381" s="21" t="s">
        <v>15060</v>
      </c>
    </row>
    <row r="10382" spans="1:6" ht="32" customHeight="1">
      <c r="A10382" s="19" t="s">
        <v>66616</v>
      </c>
      <c r="B10382" s="20" t="s">
        <v>66617</v>
      </c>
      <c r="C10382" s="21" t="s">
        <v>66618</v>
      </c>
      <c r="D10382" s="21" t="s">
        <v>66619</v>
      </c>
      <c r="E10382" s="21" t="s">
        <v>66620</v>
      </c>
      <c r="F10382" s="21" t="s">
        <v>15060</v>
      </c>
    </row>
    <row r="10383" spans="1:6" ht="32" customHeight="1">
      <c r="A10383" s="19" t="s">
        <v>66621</v>
      </c>
      <c r="B10383" s="20" t="s">
        <v>66622</v>
      </c>
      <c r="C10383" s="21" t="s">
        <v>66623</v>
      </c>
      <c r="D10383" s="21" t="s">
        <v>66624</v>
      </c>
      <c r="E10383" s="21" t="s">
        <v>66625</v>
      </c>
      <c r="F10383" s="21" t="s">
        <v>15060</v>
      </c>
    </row>
    <row r="10384" spans="1:6" ht="32" customHeight="1">
      <c r="A10384" s="19" t="s">
        <v>66626</v>
      </c>
      <c r="B10384" s="20" t="s">
        <v>66627</v>
      </c>
      <c r="C10384" s="21" t="s">
        <v>66628</v>
      </c>
      <c r="D10384" s="21" t="s">
        <v>66629</v>
      </c>
      <c r="E10384" s="21" t="s">
        <v>66630</v>
      </c>
      <c r="F10384" s="21" t="s">
        <v>15060</v>
      </c>
    </row>
    <row r="10385" spans="1:6" ht="32" customHeight="1">
      <c r="A10385" s="19" t="s">
        <v>66631</v>
      </c>
      <c r="B10385" s="20" t="s">
        <v>66632</v>
      </c>
      <c r="C10385" s="21" t="s">
        <v>66633</v>
      </c>
      <c r="D10385" s="21" t="s">
        <v>66634</v>
      </c>
      <c r="E10385" s="21" t="s">
        <v>66635</v>
      </c>
      <c r="F10385" s="21" t="s">
        <v>15060</v>
      </c>
    </row>
    <row r="10386" spans="1:6" ht="32" customHeight="1">
      <c r="A10386" s="19" t="s">
        <v>66636</v>
      </c>
      <c r="B10386" s="20" t="s">
        <v>66637</v>
      </c>
      <c r="C10386" s="21" t="s">
        <v>66638</v>
      </c>
      <c r="D10386" s="21" t="s">
        <v>66639</v>
      </c>
      <c r="E10386" s="21" t="s">
        <v>66640</v>
      </c>
      <c r="F10386" s="21" t="s">
        <v>15060</v>
      </c>
    </row>
    <row r="10387" spans="1:6" ht="32" customHeight="1">
      <c r="A10387" s="19" t="s">
        <v>66641</v>
      </c>
      <c r="B10387" s="20" t="s">
        <v>66642</v>
      </c>
      <c r="C10387" s="21" t="s">
        <v>66643</v>
      </c>
      <c r="D10387" s="21" t="s">
        <v>66644</v>
      </c>
      <c r="E10387" s="21" t="s">
        <v>66645</v>
      </c>
      <c r="F10387" s="21" t="s">
        <v>15060</v>
      </c>
    </row>
    <row r="10388" spans="1:6" ht="32" customHeight="1">
      <c r="A10388" s="19" t="s">
        <v>66646</v>
      </c>
      <c r="B10388" s="20" t="s">
        <v>66647</v>
      </c>
      <c r="C10388" s="21" t="s">
        <v>66648</v>
      </c>
      <c r="D10388" s="21" t="s">
        <v>66649</v>
      </c>
      <c r="E10388" s="21" t="s">
        <v>66650</v>
      </c>
      <c r="F10388" s="21" t="s">
        <v>15060</v>
      </c>
    </row>
    <row r="10389" spans="1:6" ht="32" customHeight="1">
      <c r="A10389" s="19" t="s">
        <v>66651</v>
      </c>
      <c r="B10389" s="20" t="s">
        <v>66652</v>
      </c>
      <c r="C10389" s="21" t="s">
        <v>66653</v>
      </c>
      <c r="D10389" s="21" t="s">
        <v>66654</v>
      </c>
      <c r="E10389" s="21" t="s">
        <v>66655</v>
      </c>
      <c r="F10389" s="21" t="s">
        <v>15060</v>
      </c>
    </row>
    <row r="10390" spans="1:6" ht="32" customHeight="1">
      <c r="A10390" s="19" t="s">
        <v>66656</v>
      </c>
      <c r="B10390" s="20" t="s">
        <v>66657</v>
      </c>
      <c r="C10390" s="21" t="s">
        <v>66658</v>
      </c>
      <c r="D10390" s="21" t="s">
        <v>66659</v>
      </c>
      <c r="E10390" s="21" t="s">
        <v>66660</v>
      </c>
      <c r="F10390" s="21" t="s">
        <v>15060</v>
      </c>
    </row>
    <row r="10391" spans="1:6" ht="32" customHeight="1">
      <c r="A10391" s="19" t="s">
        <v>66661</v>
      </c>
      <c r="B10391" s="20" t="s">
        <v>66662</v>
      </c>
      <c r="C10391" s="21" t="s">
        <v>66663</v>
      </c>
      <c r="D10391" s="21" t="s">
        <v>66664</v>
      </c>
      <c r="E10391" s="21" t="s">
        <v>66665</v>
      </c>
      <c r="F10391" s="21" t="s">
        <v>15060</v>
      </c>
    </row>
    <row r="10392" spans="1:6" ht="32" customHeight="1">
      <c r="A10392" s="19" t="s">
        <v>66666</v>
      </c>
      <c r="B10392" s="20" t="s">
        <v>66667</v>
      </c>
      <c r="C10392" s="21" t="s">
        <v>66668</v>
      </c>
      <c r="D10392" s="21" t="s">
        <v>66669</v>
      </c>
      <c r="E10392" s="21" t="s">
        <v>66670</v>
      </c>
      <c r="F10392" s="21" t="s">
        <v>15060</v>
      </c>
    </row>
    <row r="10393" spans="1:6" ht="32" customHeight="1">
      <c r="A10393" s="19" t="s">
        <v>66671</v>
      </c>
      <c r="B10393" s="20" t="s">
        <v>66672</v>
      </c>
      <c r="C10393" s="21" t="s">
        <v>66673</v>
      </c>
      <c r="D10393" s="21" t="s">
        <v>66674</v>
      </c>
      <c r="E10393" s="21" t="s">
        <v>66675</v>
      </c>
      <c r="F10393" s="21" t="s">
        <v>15060</v>
      </c>
    </row>
    <row r="10394" spans="1:6" ht="32" customHeight="1">
      <c r="A10394" s="19" t="s">
        <v>66676</v>
      </c>
      <c r="B10394" s="20" t="s">
        <v>66677</v>
      </c>
      <c r="C10394" s="21" t="s">
        <v>66678</v>
      </c>
      <c r="D10394" s="21" t="s">
        <v>66679</v>
      </c>
      <c r="E10394" s="21" t="s">
        <v>66680</v>
      </c>
      <c r="F10394" s="21" t="s">
        <v>15060</v>
      </c>
    </row>
    <row r="10395" spans="1:6" ht="32" customHeight="1">
      <c r="A10395" s="19" t="s">
        <v>66681</v>
      </c>
      <c r="B10395" s="20" t="s">
        <v>66682</v>
      </c>
      <c r="C10395" s="21" t="s">
        <v>66683</v>
      </c>
      <c r="D10395" s="21" t="s">
        <v>66684</v>
      </c>
      <c r="E10395" s="21" t="s">
        <v>66685</v>
      </c>
      <c r="F10395" s="21" t="s">
        <v>15060</v>
      </c>
    </row>
    <row r="10396" spans="1:6" ht="32" customHeight="1">
      <c r="A10396" s="19" t="s">
        <v>66686</v>
      </c>
      <c r="B10396" s="20" t="s">
        <v>66687</v>
      </c>
      <c r="C10396" s="21" t="s">
        <v>66688</v>
      </c>
      <c r="D10396" s="21" t="s">
        <v>66689</v>
      </c>
      <c r="E10396" s="21" t="s">
        <v>66690</v>
      </c>
      <c r="F10396" s="21" t="s">
        <v>15060</v>
      </c>
    </row>
    <row r="10397" spans="1:6" ht="32" customHeight="1">
      <c r="A10397" s="19" t="s">
        <v>66691</v>
      </c>
      <c r="B10397" s="20" t="s">
        <v>66692</v>
      </c>
      <c r="C10397" s="21" t="s">
        <v>66693</v>
      </c>
      <c r="D10397" s="21" t="s">
        <v>66694</v>
      </c>
      <c r="E10397" s="21" t="s">
        <v>66695</v>
      </c>
      <c r="F10397" s="21" t="s">
        <v>15060</v>
      </c>
    </row>
    <row r="10398" spans="1:6" ht="32" customHeight="1">
      <c r="A10398" s="19" t="s">
        <v>66696</v>
      </c>
      <c r="B10398" s="20" t="s">
        <v>66697</v>
      </c>
      <c r="C10398" s="21" t="s">
        <v>66698</v>
      </c>
      <c r="D10398" s="21" t="s">
        <v>66699</v>
      </c>
      <c r="E10398" s="21" t="s">
        <v>66700</v>
      </c>
      <c r="F10398" s="21" t="s">
        <v>15060</v>
      </c>
    </row>
    <row r="10399" spans="1:6" ht="32" customHeight="1">
      <c r="A10399" s="19" t="s">
        <v>66701</v>
      </c>
      <c r="B10399" s="20" t="s">
        <v>66702</v>
      </c>
      <c r="C10399" s="21" t="s">
        <v>66703</v>
      </c>
      <c r="D10399" s="21" t="s">
        <v>66704</v>
      </c>
      <c r="E10399" s="21" t="s">
        <v>66705</v>
      </c>
      <c r="F10399" s="21" t="s">
        <v>15060</v>
      </c>
    </row>
    <row r="10400" spans="1:6" ht="32" customHeight="1">
      <c r="A10400" s="19" t="s">
        <v>66706</v>
      </c>
      <c r="B10400" s="20" t="s">
        <v>66707</v>
      </c>
      <c r="C10400" s="21" t="s">
        <v>66708</v>
      </c>
      <c r="D10400" s="21" t="s">
        <v>66709</v>
      </c>
      <c r="E10400" s="21" t="s">
        <v>66710</v>
      </c>
      <c r="F10400" s="21" t="s">
        <v>15060</v>
      </c>
    </row>
    <row r="10401" spans="1:6" ht="32" customHeight="1">
      <c r="A10401" s="19" t="s">
        <v>66711</v>
      </c>
      <c r="B10401" s="20" t="s">
        <v>66712</v>
      </c>
      <c r="C10401" s="21" t="s">
        <v>66713</v>
      </c>
      <c r="D10401" s="21" t="s">
        <v>66714</v>
      </c>
      <c r="E10401" s="21" t="s">
        <v>66715</v>
      </c>
      <c r="F10401" s="21" t="s">
        <v>15060</v>
      </c>
    </row>
    <row r="10402" spans="1:6" ht="32" customHeight="1">
      <c r="A10402" s="19" t="s">
        <v>66716</v>
      </c>
      <c r="B10402" s="20" t="s">
        <v>66717</v>
      </c>
      <c r="C10402" s="21" t="s">
        <v>66718</v>
      </c>
      <c r="D10402" s="21" t="s">
        <v>66719</v>
      </c>
      <c r="E10402" s="21" t="s">
        <v>66720</v>
      </c>
      <c r="F10402" s="21" t="s">
        <v>15060</v>
      </c>
    </row>
    <row r="10403" spans="1:6" ht="32" customHeight="1">
      <c r="A10403" s="19" t="s">
        <v>66721</v>
      </c>
      <c r="B10403" s="20" t="s">
        <v>66722</v>
      </c>
      <c r="C10403" s="21" t="s">
        <v>66723</v>
      </c>
      <c r="D10403" s="21" t="s">
        <v>66724</v>
      </c>
      <c r="E10403" s="21" t="s">
        <v>66725</v>
      </c>
      <c r="F10403" s="21" t="s">
        <v>15060</v>
      </c>
    </row>
    <row r="10404" spans="1:6" ht="32" customHeight="1">
      <c r="A10404" s="19" t="s">
        <v>66726</v>
      </c>
      <c r="B10404" s="20" t="s">
        <v>66727</v>
      </c>
      <c r="C10404" s="21" t="s">
        <v>66728</v>
      </c>
      <c r="D10404" s="21" t="s">
        <v>66729</v>
      </c>
      <c r="E10404" s="21" t="s">
        <v>66730</v>
      </c>
      <c r="F10404" s="21" t="s">
        <v>15060</v>
      </c>
    </row>
    <row r="10405" spans="1:6" ht="32" customHeight="1">
      <c r="A10405" s="19" t="s">
        <v>66731</v>
      </c>
      <c r="B10405" s="20" t="s">
        <v>66732</v>
      </c>
      <c r="C10405" s="21" t="s">
        <v>66733</v>
      </c>
      <c r="D10405" s="21" t="s">
        <v>66734</v>
      </c>
      <c r="E10405" s="21" t="s">
        <v>66735</v>
      </c>
      <c r="F10405" s="21" t="s">
        <v>15060</v>
      </c>
    </row>
    <row r="10406" spans="1:6" ht="32" customHeight="1">
      <c r="A10406" s="19" t="s">
        <v>66736</v>
      </c>
      <c r="B10406" s="20" t="s">
        <v>66737</v>
      </c>
      <c r="C10406" s="21" t="s">
        <v>66738</v>
      </c>
      <c r="D10406" s="21" t="s">
        <v>66739</v>
      </c>
      <c r="E10406" s="21" t="s">
        <v>66740</v>
      </c>
      <c r="F10406" s="21" t="s">
        <v>15060</v>
      </c>
    </row>
    <row r="10407" spans="1:6" ht="32" customHeight="1">
      <c r="A10407" s="19" t="s">
        <v>66741</v>
      </c>
      <c r="B10407" s="20" t="s">
        <v>66742</v>
      </c>
      <c r="C10407" s="21" t="s">
        <v>66743</v>
      </c>
      <c r="D10407" s="21" t="s">
        <v>66744</v>
      </c>
      <c r="E10407" s="21" t="s">
        <v>66745</v>
      </c>
      <c r="F10407" s="21" t="s">
        <v>15060</v>
      </c>
    </row>
    <row r="10408" spans="1:6" ht="32" customHeight="1">
      <c r="A10408" s="19" t="s">
        <v>66746</v>
      </c>
      <c r="B10408" s="20" t="s">
        <v>66747</v>
      </c>
      <c r="C10408" s="21" t="s">
        <v>66748</v>
      </c>
      <c r="D10408" s="21" t="s">
        <v>66749</v>
      </c>
      <c r="E10408" s="21" t="s">
        <v>66750</v>
      </c>
      <c r="F10408" s="21" t="s">
        <v>15060</v>
      </c>
    </row>
    <row r="10409" spans="1:6" ht="32" customHeight="1">
      <c r="A10409" s="19" t="s">
        <v>66751</v>
      </c>
      <c r="B10409" s="20" t="s">
        <v>66752</v>
      </c>
      <c r="C10409" s="21" t="s">
        <v>66753</v>
      </c>
      <c r="D10409" s="21" t="s">
        <v>66754</v>
      </c>
      <c r="E10409" s="21" t="s">
        <v>66755</v>
      </c>
      <c r="F10409" s="21" t="s">
        <v>15060</v>
      </c>
    </row>
    <row r="10410" spans="1:6" ht="32" customHeight="1">
      <c r="A10410" s="19" t="s">
        <v>66756</v>
      </c>
      <c r="B10410" s="20" t="s">
        <v>66757</v>
      </c>
      <c r="C10410" s="21" t="s">
        <v>66758</v>
      </c>
      <c r="D10410" s="21" t="s">
        <v>66759</v>
      </c>
      <c r="E10410" s="21" t="s">
        <v>66760</v>
      </c>
      <c r="F10410" s="21" t="s">
        <v>15060</v>
      </c>
    </row>
    <row r="10411" spans="1:6" ht="32" customHeight="1">
      <c r="A10411" s="19" t="s">
        <v>66761</v>
      </c>
      <c r="B10411" s="20" t="s">
        <v>66762</v>
      </c>
      <c r="C10411" s="21" t="s">
        <v>66763</v>
      </c>
      <c r="D10411" s="21" t="s">
        <v>66764</v>
      </c>
      <c r="E10411" s="21" t="s">
        <v>66765</v>
      </c>
      <c r="F10411" s="21" t="s">
        <v>15060</v>
      </c>
    </row>
    <row r="10412" spans="1:6" ht="32" customHeight="1">
      <c r="A10412" s="19" t="s">
        <v>66766</v>
      </c>
      <c r="B10412" s="20" t="s">
        <v>66767</v>
      </c>
      <c r="C10412" s="21" t="s">
        <v>66768</v>
      </c>
      <c r="D10412" s="21" t="s">
        <v>66769</v>
      </c>
      <c r="E10412" s="21" t="s">
        <v>66770</v>
      </c>
      <c r="F10412" s="21" t="s">
        <v>15060</v>
      </c>
    </row>
    <row r="10413" spans="1:6" ht="32" customHeight="1">
      <c r="A10413" s="19" t="s">
        <v>66771</v>
      </c>
      <c r="B10413" s="20" t="s">
        <v>66772</v>
      </c>
      <c r="C10413" s="21" t="s">
        <v>66773</v>
      </c>
      <c r="D10413" s="21" t="s">
        <v>66774</v>
      </c>
      <c r="E10413" s="21" t="s">
        <v>66775</v>
      </c>
      <c r="F10413" s="21" t="s">
        <v>15060</v>
      </c>
    </row>
    <row r="10414" spans="1:6" ht="32" customHeight="1">
      <c r="A10414" s="19" t="s">
        <v>66776</v>
      </c>
      <c r="B10414" s="20" t="s">
        <v>66777</v>
      </c>
      <c r="C10414" s="21" t="s">
        <v>66778</v>
      </c>
      <c r="D10414" s="21" t="s">
        <v>66779</v>
      </c>
      <c r="E10414" s="21" t="s">
        <v>66780</v>
      </c>
      <c r="F10414" s="21" t="s">
        <v>15060</v>
      </c>
    </row>
    <row r="10415" spans="1:6" ht="32" customHeight="1">
      <c r="A10415" s="19" t="s">
        <v>66781</v>
      </c>
      <c r="B10415" s="20" t="s">
        <v>66782</v>
      </c>
      <c r="C10415" s="21" t="s">
        <v>66783</v>
      </c>
      <c r="D10415" s="21" t="s">
        <v>66784</v>
      </c>
      <c r="E10415" s="21" t="s">
        <v>66785</v>
      </c>
      <c r="F10415" s="21" t="s">
        <v>15060</v>
      </c>
    </row>
    <row r="10416" spans="1:6" ht="32" customHeight="1">
      <c r="A10416" s="19" t="s">
        <v>66786</v>
      </c>
      <c r="B10416" s="20" t="s">
        <v>66787</v>
      </c>
      <c r="C10416" s="21" t="s">
        <v>66788</v>
      </c>
      <c r="D10416" s="21" t="s">
        <v>66789</v>
      </c>
      <c r="E10416" s="21" t="s">
        <v>66790</v>
      </c>
      <c r="F10416" s="21" t="s">
        <v>15060</v>
      </c>
    </row>
    <row r="10417" spans="1:6" ht="32" customHeight="1">
      <c r="A10417" s="19" t="s">
        <v>66791</v>
      </c>
      <c r="B10417" s="20" t="s">
        <v>66792</v>
      </c>
      <c r="C10417" s="21" t="s">
        <v>66793</v>
      </c>
      <c r="D10417" s="21" t="s">
        <v>66794</v>
      </c>
      <c r="E10417" s="21" t="s">
        <v>66795</v>
      </c>
      <c r="F10417" s="21" t="s">
        <v>15060</v>
      </c>
    </row>
    <row r="10418" spans="1:6" ht="32" customHeight="1">
      <c r="A10418" s="19" t="s">
        <v>66796</v>
      </c>
      <c r="B10418" s="20" t="s">
        <v>66797</v>
      </c>
      <c r="C10418" s="21" t="s">
        <v>66798</v>
      </c>
      <c r="D10418" s="21" t="s">
        <v>66799</v>
      </c>
      <c r="E10418" s="21" t="s">
        <v>66800</v>
      </c>
      <c r="F10418" s="21" t="s">
        <v>15060</v>
      </c>
    </row>
    <row r="10419" spans="1:6" ht="32" customHeight="1">
      <c r="A10419" s="19" t="s">
        <v>66801</v>
      </c>
      <c r="B10419" s="20" t="s">
        <v>66802</v>
      </c>
      <c r="C10419" s="21" t="s">
        <v>66803</v>
      </c>
      <c r="D10419" s="21" t="s">
        <v>66804</v>
      </c>
      <c r="E10419" s="21" t="s">
        <v>66805</v>
      </c>
      <c r="F10419" s="21" t="s">
        <v>15060</v>
      </c>
    </row>
    <row r="10420" spans="1:6" ht="32" customHeight="1">
      <c r="A10420" s="19" t="s">
        <v>66806</v>
      </c>
      <c r="B10420" s="20" t="s">
        <v>66807</v>
      </c>
      <c r="C10420" s="21" t="s">
        <v>66808</v>
      </c>
      <c r="D10420" s="21" t="s">
        <v>66809</v>
      </c>
      <c r="E10420" s="21" t="s">
        <v>66810</v>
      </c>
      <c r="F10420" s="21" t="s">
        <v>15060</v>
      </c>
    </row>
    <row r="10421" spans="1:6" ht="32" customHeight="1">
      <c r="A10421" s="19" t="s">
        <v>66811</v>
      </c>
      <c r="B10421" s="20" t="s">
        <v>66812</v>
      </c>
      <c r="C10421" s="21" t="s">
        <v>66813</v>
      </c>
      <c r="D10421" s="21" t="s">
        <v>66814</v>
      </c>
      <c r="E10421" s="21" t="s">
        <v>66815</v>
      </c>
      <c r="F10421" s="21" t="s">
        <v>15060</v>
      </c>
    </row>
    <row r="10422" spans="1:6" ht="32" customHeight="1">
      <c r="A10422" s="19" t="s">
        <v>66816</v>
      </c>
      <c r="B10422" s="20" t="s">
        <v>66817</v>
      </c>
      <c r="C10422" s="21" t="s">
        <v>66818</v>
      </c>
      <c r="D10422" s="21" t="s">
        <v>66819</v>
      </c>
      <c r="E10422" s="21" t="s">
        <v>66820</v>
      </c>
      <c r="F10422" s="21" t="s">
        <v>15060</v>
      </c>
    </row>
    <row r="10423" spans="1:6" ht="32" customHeight="1">
      <c r="A10423" s="19" t="s">
        <v>66821</v>
      </c>
      <c r="B10423" s="20" t="s">
        <v>66822</v>
      </c>
      <c r="C10423" s="21" t="s">
        <v>66823</v>
      </c>
      <c r="D10423" s="21" t="s">
        <v>66824</v>
      </c>
      <c r="E10423" s="21" t="s">
        <v>66825</v>
      </c>
      <c r="F10423" s="21" t="s">
        <v>15060</v>
      </c>
    </row>
    <row r="10424" spans="1:6" ht="32" customHeight="1">
      <c r="A10424" s="19" t="s">
        <v>66826</v>
      </c>
      <c r="B10424" s="20" t="s">
        <v>66827</v>
      </c>
      <c r="C10424" s="21" t="s">
        <v>66828</v>
      </c>
      <c r="D10424" s="21" t="s">
        <v>66829</v>
      </c>
      <c r="E10424" s="21" t="s">
        <v>66830</v>
      </c>
      <c r="F10424" s="21" t="s">
        <v>15060</v>
      </c>
    </row>
    <row r="10425" spans="1:6" ht="32" customHeight="1">
      <c r="A10425" s="19" t="s">
        <v>66831</v>
      </c>
      <c r="B10425" s="20" t="s">
        <v>66832</v>
      </c>
      <c r="C10425" s="21" t="s">
        <v>66833</v>
      </c>
      <c r="D10425" s="21" t="s">
        <v>66834</v>
      </c>
      <c r="E10425" s="21" t="s">
        <v>66835</v>
      </c>
      <c r="F10425" s="21" t="s">
        <v>15060</v>
      </c>
    </row>
    <row r="10426" spans="1:6" ht="32" customHeight="1">
      <c r="A10426" s="19" t="s">
        <v>66836</v>
      </c>
      <c r="B10426" s="20" t="s">
        <v>66837</v>
      </c>
      <c r="C10426" s="21" t="s">
        <v>66838</v>
      </c>
      <c r="D10426" s="21" t="s">
        <v>66839</v>
      </c>
      <c r="E10426" s="21" t="s">
        <v>66840</v>
      </c>
      <c r="F10426" s="21" t="s">
        <v>15060</v>
      </c>
    </row>
    <row r="10427" spans="1:6" ht="32" customHeight="1">
      <c r="A10427" s="19" t="s">
        <v>66841</v>
      </c>
      <c r="B10427" s="20" t="s">
        <v>66842</v>
      </c>
      <c r="C10427" s="21" t="s">
        <v>66843</v>
      </c>
      <c r="D10427" s="21" t="s">
        <v>66844</v>
      </c>
      <c r="E10427" s="21" t="s">
        <v>66845</v>
      </c>
      <c r="F10427" s="21" t="s">
        <v>15060</v>
      </c>
    </row>
    <row r="10428" spans="1:6" ht="32" customHeight="1">
      <c r="A10428" s="19" t="s">
        <v>66846</v>
      </c>
      <c r="B10428" s="20" t="s">
        <v>66847</v>
      </c>
      <c r="C10428" s="21" t="s">
        <v>66848</v>
      </c>
      <c r="D10428" s="21" t="s">
        <v>66849</v>
      </c>
      <c r="E10428" s="21" t="s">
        <v>66850</v>
      </c>
      <c r="F10428" s="21" t="s">
        <v>15060</v>
      </c>
    </row>
    <row r="10429" spans="1:6" ht="32" customHeight="1">
      <c r="A10429" s="19" t="s">
        <v>66851</v>
      </c>
      <c r="B10429" s="20" t="s">
        <v>66852</v>
      </c>
      <c r="C10429" s="21" t="s">
        <v>66853</v>
      </c>
      <c r="D10429" s="21" t="s">
        <v>66854</v>
      </c>
      <c r="E10429" s="21" t="s">
        <v>66855</v>
      </c>
      <c r="F10429" s="21" t="s">
        <v>15060</v>
      </c>
    </row>
    <row r="10430" spans="1:6" ht="32" customHeight="1">
      <c r="A10430" s="19" t="s">
        <v>66856</v>
      </c>
      <c r="B10430" s="20" t="s">
        <v>66857</v>
      </c>
      <c r="C10430" s="21" t="s">
        <v>66858</v>
      </c>
      <c r="D10430" s="21" t="s">
        <v>66859</v>
      </c>
      <c r="E10430" s="21" t="s">
        <v>66860</v>
      </c>
      <c r="F10430" s="21" t="s">
        <v>15060</v>
      </c>
    </row>
    <row r="10431" spans="1:6" ht="32" customHeight="1">
      <c r="A10431" s="19" t="s">
        <v>66861</v>
      </c>
      <c r="B10431" s="20" t="s">
        <v>66862</v>
      </c>
      <c r="C10431" s="21" t="s">
        <v>66863</v>
      </c>
      <c r="D10431" s="21" t="s">
        <v>66864</v>
      </c>
      <c r="E10431" s="21" t="s">
        <v>66865</v>
      </c>
      <c r="F10431" s="21" t="s">
        <v>15060</v>
      </c>
    </row>
    <row r="10432" spans="1:6" ht="32" customHeight="1">
      <c r="A10432" s="19" t="s">
        <v>66866</v>
      </c>
      <c r="B10432" s="20" t="s">
        <v>66867</v>
      </c>
      <c r="C10432" s="21" t="s">
        <v>66868</v>
      </c>
      <c r="D10432" s="21" t="s">
        <v>66869</v>
      </c>
      <c r="E10432" s="21" t="s">
        <v>66870</v>
      </c>
      <c r="F10432" s="21" t="s">
        <v>15060</v>
      </c>
    </row>
    <row r="10433" spans="1:6" ht="32" customHeight="1">
      <c r="A10433" s="19" t="s">
        <v>66871</v>
      </c>
      <c r="B10433" s="20" t="s">
        <v>66872</v>
      </c>
      <c r="C10433" s="21" t="s">
        <v>66873</v>
      </c>
      <c r="D10433" s="21" t="s">
        <v>66874</v>
      </c>
      <c r="E10433" s="21" t="s">
        <v>66875</v>
      </c>
      <c r="F10433" s="21" t="s">
        <v>15060</v>
      </c>
    </row>
    <row r="10434" spans="1:6" ht="32" customHeight="1">
      <c r="A10434" s="19" t="s">
        <v>66876</v>
      </c>
      <c r="B10434" s="20" t="s">
        <v>66877</v>
      </c>
      <c r="C10434" s="21" t="s">
        <v>66878</v>
      </c>
      <c r="D10434" s="21" t="s">
        <v>66879</v>
      </c>
      <c r="E10434" s="21" t="s">
        <v>66880</v>
      </c>
      <c r="F10434" s="21" t="s">
        <v>15060</v>
      </c>
    </row>
    <row r="10435" spans="1:6" ht="32" customHeight="1">
      <c r="A10435" s="19" t="s">
        <v>66881</v>
      </c>
      <c r="B10435" s="20" t="s">
        <v>66882</v>
      </c>
      <c r="C10435" s="21" t="s">
        <v>66883</v>
      </c>
      <c r="D10435" s="21" t="s">
        <v>66884</v>
      </c>
      <c r="E10435" s="21" t="s">
        <v>66885</v>
      </c>
      <c r="F10435" s="21" t="s">
        <v>15060</v>
      </c>
    </row>
    <row r="10436" spans="1:6" ht="32" customHeight="1">
      <c r="A10436" s="19" t="s">
        <v>66886</v>
      </c>
      <c r="B10436" s="20" t="s">
        <v>66887</v>
      </c>
      <c r="C10436" s="21" t="s">
        <v>66888</v>
      </c>
      <c r="D10436" s="21" t="s">
        <v>66889</v>
      </c>
      <c r="E10436" s="21" t="s">
        <v>66890</v>
      </c>
      <c r="F10436" s="21" t="s">
        <v>15060</v>
      </c>
    </row>
    <row r="10437" spans="1:6" ht="32" customHeight="1">
      <c r="A10437" s="19" t="s">
        <v>66891</v>
      </c>
      <c r="B10437" s="20" t="s">
        <v>66892</v>
      </c>
      <c r="C10437" s="21" t="s">
        <v>66893</v>
      </c>
      <c r="D10437" s="21" t="s">
        <v>66894</v>
      </c>
      <c r="E10437" s="21" t="s">
        <v>66895</v>
      </c>
      <c r="F10437" s="21" t="s">
        <v>15060</v>
      </c>
    </row>
    <row r="10438" spans="1:6" ht="32" customHeight="1">
      <c r="A10438" s="19" t="s">
        <v>66896</v>
      </c>
      <c r="B10438" s="20" t="s">
        <v>66897</v>
      </c>
      <c r="C10438" s="21" t="s">
        <v>66898</v>
      </c>
      <c r="D10438" s="21" t="s">
        <v>66899</v>
      </c>
      <c r="E10438" s="21" t="s">
        <v>66900</v>
      </c>
      <c r="F10438" s="21" t="s">
        <v>15060</v>
      </c>
    </row>
    <row r="10439" spans="1:6" ht="32" customHeight="1">
      <c r="A10439" s="19" t="s">
        <v>66901</v>
      </c>
      <c r="B10439" s="20" t="s">
        <v>66902</v>
      </c>
      <c r="C10439" s="21" t="s">
        <v>66903</v>
      </c>
      <c r="D10439" s="21" t="s">
        <v>66904</v>
      </c>
      <c r="E10439" s="21" t="s">
        <v>66905</v>
      </c>
      <c r="F10439" s="21" t="s">
        <v>15060</v>
      </c>
    </row>
    <row r="10440" spans="1:6" ht="32" customHeight="1">
      <c r="A10440" s="19" t="s">
        <v>66906</v>
      </c>
      <c r="B10440" s="20" t="s">
        <v>66907</v>
      </c>
      <c r="C10440" s="21" t="s">
        <v>66908</v>
      </c>
      <c r="D10440" s="21" t="s">
        <v>66909</v>
      </c>
      <c r="E10440" s="21" t="s">
        <v>66910</v>
      </c>
      <c r="F10440" s="21" t="s">
        <v>15060</v>
      </c>
    </row>
    <row r="10441" spans="1:6" ht="32" customHeight="1">
      <c r="A10441" s="19" t="s">
        <v>66911</v>
      </c>
      <c r="B10441" s="20" t="s">
        <v>66912</v>
      </c>
      <c r="C10441" s="21" t="s">
        <v>66913</v>
      </c>
      <c r="D10441" s="21" t="s">
        <v>66914</v>
      </c>
      <c r="E10441" s="21" t="s">
        <v>66915</v>
      </c>
      <c r="F10441" s="21" t="s">
        <v>15060</v>
      </c>
    </row>
    <row r="10442" spans="1:6" ht="32" customHeight="1">
      <c r="A10442" s="19" t="s">
        <v>66916</v>
      </c>
      <c r="B10442" s="20" t="s">
        <v>66917</v>
      </c>
      <c r="C10442" s="21" t="s">
        <v>66918</v>
      </c>
      <c r="D10442" s="21" t="s">
        <v>66919</v>
      </c>
      <c r="E10442" s="21" t="s">
        <v>66920</v>
      </c>
      <c r="F10442" s="21" t="s">
        <v>15060</v>
      </c>
    </row>
    <row r="10443" spans="1:6" ht="32" customHeight="1">
      <c r="A10443" s="19" t="s">
        <v>66921</v>
      </c>
      <c r="B10443" s="20" t="s">
        <v>66922</v>
      </c>
      <c r="C10443" s="21" t="s">
        <v>66923</v>
      </c>
      <c r="D10443" s="21" t="s">
        <v>66924</v>
      </c>
      <c r="E10443" s="21" t="s">
        <v>66925</v>
      </c>
      <c r="F10443" s="21" t="s">
        <v>15060</v>
      </c>
    </row>
    <row r="10444" spans="1:6" ht="32" customHeight="1">
      <c r="A10444" s="19" t="s">
        <v>66926</v>
      </c>
      <c r="B10444" s="20" t="s">
        <v>66927</v>
      </c>
      <c r="C10444" s="21" t="s">
        <v>66928</v>
      </c>
      <c r="D10444" s="21" t="s">
        <v>66929</v>
      </c>
      <c r="E10444" s="21" t="s">
        <v>66930</v>
      </c>
      <c r="F10444" s="21" t="s">
        <v>15060</v>
      </c>
    </row>
    <row r="10445" spans="1:6" ht="32" customHeight="1">
      <c r="A10445" s="19" t="s">
        <v>66931</v>
      </c>
      <c r="B10445" s="20" t="s">
        <v>66932</v>
      </c>
      <c r="C10445" s="21" t="s">
        <v>66933</v>
      </c>
      <c r="D10445" s="21" t="s">
        <v>66934</v>
      </c>
      <c r="E10445" s="21" t="s">
        <v>66935</v>
      </c>
      <c r="F10445" s="21" t="s">
        <v>15060</v>
      </c>
    </row>
    <row r="10446" spans="1:6" ht="32" customHeight="1">
      <c r="A10446" s="19" t="s">
        <v>66936</v>
      </c>
      <c r="B10446" s="20" t="s">
        <v>66937</v>
      </c>
      <c r="C10446" s="21" t="s">
        <v>66938</v>
      </c>
      <c r="D10446" s="21" t="s">
        <v>66939</v>
      </c>
      <c r="E10446" s="21" t="s">
        <v>66940</v>
      </c>
      <c r="F10446" s="21" t="s">
        <v>15060</v>
      </c>
    </row>
    <row r="10447" spans="1:6" ht="32" customHeight="1">
      <c r="A10447" s="19" t="s">
        <v>66941</v>
      </c>
      <c r="B10447" s="20" t="s">
        <v>66942</v>
      </c>
      <c r="C10447" s="21" t="s">
        <v>66943</v>
      </c>
      <c r="D10447" s="21" t="s">
        <v>66944</v>
      </c>
      <c r="E10447" s="21" t="s">
        <v>66945</v>
      </c>
      <c r="F10447" s="21" t="s">
        <v>15060</v>
      </c>
    </row>
    <row r="10448" spans="1:6" ht="32" customHeight="1">
      <c r="A10448" s="19" t="s">
        <v>66946</v>
      </c>
      <c r="B10448" s="20" t="s">
        <v>66947</v>
      </c>
      <c r="C10448" s="21" t="s">
        <v>66948</v>
      </c>
      <c r="D10448" s="21" t="s">
        <v>66949</v>
      </c>
      <c r="E10448" s="21" t="s">
        <v>66950</v>
      </c>
      <c r="F10448" s="21" t="s">
        <v>15060</v>
      </c>
    </row>
    <row r="10449" spans="1:6" ht="32" customHeight="1">
      <c r="A10449" s="19" t="s">
        <v>66951</v>
      </c>
      <c r="B10449" s="20" t="s">
        <v>66952</v>
      </c>
      <c r="C10449" s="21" t="s">
        <v>66953</v>
      </c>
      <c r="D10449" s="21" t="s">
        <v>66954</v>
      </c>
      <c r="E10449" s="21" t="s">
        <v>66955</v>
      </c>
      <c r="F10449" s="21" t="s">
        <v>15060</v>
      </c>
    </row>
    <row r="10450" spans="1:6" ht="32" customHeight="1">
      <c r="A10450" s="19" t="s">
        <v>66956</v>
      </c>
      <c r="B10450" s="20" t="s">
        <v>66957</v>
      </c>
      <c r="C10450" s="21" t="s">
        <v>66958</v>
      </c>
      <c r="D10450" s="21" t="s">
        <v>66959</v>
      </c>
      <c r="E10450" s="21" t="s">
        <v>66960</v>
      </c>
      <c r="F10450" s="21" t="s">
        <v>15060</v>
      </c>
    </row>
    <row r="10451" spans="1:6" ht="32" customHeight="1">
      <c r="A10451" s="19" t="s">
        <v>66961</v>
      </c>
      <c r="B10451" s="20" t="s">
        <v>66962</v>
      </c>
      <c r="C10451" s="21" t="s">
        <v>66963</v>
      </c>
      <c r="D10451" s="21" t="s">
        <v>66964</v>
      </c>
      <c r="E10451" s="21" t="s">
        <v>66965</v>
      </c>
      <c r="F10451" s="21" t="s">
        <v>15060</v>
      </c>
    </row>
    <row r="10452" spans="1:6" ht="32" customHeight="1">
      <c r="A10452" s="19" t="s">
        <v>66966</v>
      </c>
      <c r="B10452" s="20" t="s">
        <v>66967</v>
      </c>
      <c r="C10452" s="21" t="s">
        <v>66968</v>
      </c>
      <c r="D10452" s="21" t="s">
        <v>66969</v>
      </c>
      <c r="E10452" s="21" t="s">
        <v>66970</v>
      </c>
      <c r="F10452" s="21" t="s">
        <v>15060</v>
      </c>
    </row>
    <row r="10453" spans="1:6" ht="32" customHeight="1">
      <c r="A10453" s="19" t="s">
        <v>66971</v>
      </c>
      <c r="B10453" s="20" t="s">
        <v>66972</v>
      </c>
      <c r="C10453" s="21" t="s">
        <v>66973</v>
      </c>
      <c r="D10453" s="21" t="s">
        <v>66974</v>
      </c>
      <c r="E10453" s="21" t="s">
        <v>66975</v>
      </c>
      <c r="F10453" s="21" t="s">
        <v>15060</v>
      </c>
    </row>
    <row r="10454" spans="1:6" ht="32" customHeight="1">
      <c r="A10454" s="19" t="s">
        <v>66976</v>
      </c>
      <c r="B10454" s="20" t="s">
        <v>66977</v>
      </c>
      <c r="C10454" s="21" t="s">
        <v>66978</v>
      </c>
      <c r="D10454" s="21" t="s">
        <v>66979</v>
      </c>
      <c r="E10454" s="21" t="s">
        <v>66980</v>
      </c>
      <c r="F10454" s="21" t="s">
        <v>15060</v>
      </c>
    </row>
    <row r="10455" spans="1:6" ht="32" customHeight="1">
      <c r="A10455" s="19" t="s">
        <v>66981</v>
      </c>
      <c r="B10455" s="20" t="s">
        <v>66982</v>
      </c>
      <c r="C10455" s="21" t="s">
        <v>66983</v>
      </c>
      <c r="D10455" s="21" t="s">
        <v>66984</v>
      </c>
      <c r="E10455" s="21" t="s">
        <v>66985</v>
      </c>
      <c r="F10455" s="21" t="s">
        <v>15060</v>
      </c>
    </row>
    <row r="10456" spans="1:6" ht="32" customHeight="1">
      <c r="A10456" s="19" t="s">
        <v>66986</v>
      </c>
      <c r="B10456" s="20" t="s">
        <v>66987</v>
      </c>
      <c r="C10456" s="21" t="s">
        <v>66988</v>
      </c>
      <c r="D10456" s="21" t="s">
        <v>66989</v>
      </c>
      <c r="E10456" s="21" t="s">
        <v>66990</v>
      </c>
      <c r="F10456" s="21" t="s">
        <v>15060</v>
      </c>
    </row>
    <row r="10457" spans="1:6" ht="32" customHeight="1">
      <c r="A10457" s="19" t="s">
        <v>66991</v>
      </c>
      <c r="B10457" s="20" t="s">
        <v>66992</v>
      </c>
      <c r="C10457" s="21" t="s">
        <v>66993</v>
      </c>
      <c r="D10457" s="21" t="s">
        <v>66994</v>
      </c>
      <c r="E10457" s="21" t="s">
        <v>66995</v>
      </c>
      <c r="F10457" s="21" t="s">
        <v>15060</v>
      </c>
    </row>
    <row r="10458" spans="1:6" ht="32" customHeight="1">
      <c r="A10458" s="19" t="s">
        <v>66996</v>
      </c>
      <c r="B10458" s="20" t="s">
        <v>66997</v>
      </c>
      <c r="C10458" s="21" t="s">
        <v>66998</v>
      </c>
      <c r="D10458" s="21" t="s">
        <v>66999</v>
      </c>
      <c r="E10458" s="21" t="s">
        <v>67000</v>
      </c>
      <c r="F10458" s="21" t="s">
        <v>15060</v>
      </c>
    </row>
    <row r="10459" spans="1:6" ht="32" customHeight="1">
      <c r="A10459" s="19" t="s">
        <v>67001</v>
      </c>
      <c r="B10459" s="20" t="s">
        <v>67002</v>
      </c>
      <c r="C10459" s="21" t="s">
        <v>67003</v>
      </c>
      <c r="D10459" s="21" t="s">
        <v>67004</v>
      </c>
      <c r="E10459" s="21" t="s">
        <v>67005</v>
      </c>
      <c r="F10459" s="21" t="s">
        <v>15060</v>
      </c>
    </row>
    <row r="10460" spans="1:6" ht="32" customHeight="1">
      <c r="A10460" s="19" t="s">
        <v>67006</v>
      </c>
      <c r="B10460" s="20" t="s">
        <v>67007</v>
      </c>
      <c r="C10460" s="21" t="s">
        <v>67008</v>
      </c>
      <c r="D10460" s="21" t="s">
        <v>67009</v>
      </c>
      <c r="E10460" s="21" t="s">
        <v>67010</v>
      </c>
      <c r="F10460" s="21" t="s">
        <v>15060</v>
      </c>
    </row>
    <row r="10461" spans="1:6" ht="32" customHeight="1">
      <c r="A10461" s="19" t="s">
        <v>67011</v>
      </c>
      <c r="B10461" s="20" t="s">
        <v>67012</v>
      </c>
      <c r="C10461" s="21" t="s">
        <v>67013</v>
      </c>
      <c r="D10461" s="21" t="s">
        <v>67014</v>
      </c>
      <c r="E10461" s="21" t="s">
        <v>67015</v>
      </c>
      <c r="F10461" s="21" t="s">
        <v>15060</v>
      </c>
    </row>
    <row r="10462" spans="1:6" ht="32" customHeight="1">
      <c r="A10462" s="19" t="s">
        <v>67016</v>
      </c>
      <c r="B10462" s="20" t="s">
        <v>67017</v>
      </c>
      <c r="C10462" s="21" t="s">
        <v>67018</v>
      </c>
      <c r="D10462" s="21" t="s">
        <v>67019</v>
      </c>
      <c r="E10462" s="21" t="s">
        <v>67020</v>
      </c>
      <c r="F10462" s="21" t="s">
        <v>15060</v>
      </c>
    </row>
    <row r="10463" spans="1:6" ht="32" customHeight="1">
      <c r="A10463" s="19" t="s">
        <v>67021</v>
      </c>
      <c r="B10463" s="20" t="s">
        <v>67022</v>
      </c>
      <c r="C10463" s="21" t="s">
        <v>67023</v>
      </c>
      <c r="D10463" s="21" t="s">
        <v>67024</v>
      </c>
      <c r="E10463" s="21" t="s">
        <v>67025</v>
      </c>
      <c r="F10463" s="21" t="s">
        <v>15060</v>
      </c>
    </row>
    <row r="10464" spans="1:6" ht="32" customHeight="1">
      <c r="A10464" s="19" t="s">
        <v>67026</v>
      </c>
      <c r="B10464" s="20" t="s">
        <v>67027</v>
      </c>
      <c r="C10464" s="21" t="s">
        <v>67028</v>
      </c>
      <c r="D10464" s="21" t="s">
        <v>67029</v>
      </c>
      <c r="E10464" s="21" t="s">
        <v>67030</v>
      </c>
      <c r="F10464" s="21" t="s">
        <v>15060</v>
      </c>
    </row>
    <row r="10465" spans="1:6" ht="32" customHeight="1">
      <c r="A10465" s="19" t="s">
        <v>67031</v>
      </c>
      <c r="B10465" s="20" t="s">
        <v>67032</v>
      </c>
      <c r="C10465" s="21" t="s">
        <v>67033</v>
      </c>
      <c r="D10465" s="21" t="s">
        <v>67034</v>
      </c>
      <c r="E10465" s="21" t="s">
        <v>67035</v>
      </c>
      <c r="F10465" s="21" t="s">
        <v>15060</v>
      </c>
    </row>
    <row r="10466" spans="1:6" ht="32" customHeight="1">
      <c r="A10466" s="19" t="s">
        <v>67036</v>
      </c>
      <c r="B10466" s="20" t="s">
        <v>67037</v>
      </c>
      <c r="C10466" s="21" t="s">
        <v>67038</v>
      </c>
      <c r="D10466" s="21" t="s">
        <v>67039</v>
      </c>
      <c r="E10466" s="21" t="s">
        <v>67040</v>
      </c>
      <c r="F10466" s="21" t="s">
        <v>15060</v>
      </c>
    </row>
    <row r="10467" spans="1:6" ht="32" customHeight="1">
      <c r="A10467" s="19" t="s">
        <v>67041</v>
      </c>
      <c r="B10467" s="20" t="s">
        <v>67042</v>
      </c>
      <c r="C10467" s="21" t="s">
        <v>67043</v>
      </c>
      <c r="D10467" s="21" t="s">
        <v>67044</v>
      </c>
      <c r="E10467" s="21" t="s">
        <v>67045</v>
      </c>
      <c r="F10467" s="21" t="s">
        <v>15060</v>
      </c>
    </row>
    <row r="10468" spans="1:6" ht="32" customHeight="1">
      <c r="A10468" s="19" t="s">
        <v>67046</v>
      </c>
      <c r="B10468" s="20" t="s">
        <v>67047</v>
      </c>
      <c r="C10468" s="21" t="s">
        <v>67048</v>
      </c>
      <c r="D10468" s="21" t="s">
        <v>67049</v>
      </c>
      <c r="E10468" s="21" t="s">
        <v>67050</v>
      </c>
      <c r="F10468" s="21" t="s">
        <v>15060</v>
      </c>
    </row>
    <row r="10469" spans="1:6" ht="32" customHeight="1">
      <c r="A10469" s="19" t="s">
        <v>67051</v>
      </c>
      <c r="B10469" s="20" t="s">
        <v>67052</v>
      </c>
      <c r="C10469" s="21" t="s">
        <v>67053</v>
      </c>
      <c r="D10469" s="21" t="s">
        <v>67054</v>
      </c>
      <c r="E10469" s="21" t="s">
        <v>67055</v>
      </c>
      <c r="F10469" s="21" t="s">
        <v>15060</v>
      </c>
    </row>
    <row r="10470" spans="1:6" ht="32" customHeight="1">
      <c r="A10470" s="19" t="s">
        <v>67056</v>
      </c>
      <c r="B10470" s="20" t="s">
        <v>67057</v>
      </c>
      <c r="C10470" s="21" t="s">
        <v>67058</v>
      </c>
      <c r="D10470" s="21" t="s">
        <v>67059</v>
      </c>
      <c r="E10470" s="21" t="s">
        <v>67060</v>
      </c>
      <c r="F10470" s="21" t="s">
        <v>15060</v>
      </c>
    </row>
    <row r="10471" spans="1:6" ht="32" customHeight="1">
      <c r="A10471" s="19" t="s">
        <v>67061</v>
      </c>
      <c r="B10471" s="20" t="s">
        <v>67062</v>
      </c>
      <c r="C10471" s="21" t="s">
        <v>67063</v>
      </c>
      <c r="D10471" s="21" t="s">
        <v>67064</v>
      </c>
      <c r="E10471" s="21" t="s">
        <v>67065</v>
      </c>
      <c r="F10471" s="21" t="s">
        <v>15060</v>
      </c>
    </row>
    <row r="10472" spans="1:6" ht="32" customHeight="1">
      <c r="A10472" s="19" t="s">
        <v>67066</v>
      </c>
      <c r="B10472" s="20" t="s">
        <v>67067</v>
      </c>
      <c r="C10472" s="21" t="s">
        <v>67068</v>
      </c>
      <c r="D10472" s="21" t="s">
        <v>67069</v>
      </c>
      <c r="E10472" s="21" t="s">
        <v>67070</v>
      </c>
      <c r="F10472" s="21" t="s">
        <v>15060</v>
      </c>
    </row>
    <row r="10473" spans="1:6" ht="32" customHeight="1">
      <c r="A10473" s="19" t="s">
        <v>67071</v>
      </c>
      <c r="B10473" s="20" t="s">
        <v>67072</v>
      </c>
      <c r="C10473" s="21" t="s">
        <v>67073</v>
      </c>
      <c r="D10473" s="21" t="s">
        <v>67074</v>
      </c>
      <c r="E10473" s="21" t="s">
        <v>67075</v>
      </c>
      <c r="F10473" s="21" t="s">
        <v>15060</v>
      </c>
    </row>
    <row r="10474" spans="1:6" ht="32" customHeight="1">
      <c r="A10474" s="19" t="s">
        <v>67076</v>
      </c>
      <c r="B10474" s="20" t="s">
        <v>67077</v>
      </c>
      <c r="C10474" s="21" t="s">
        <v>67078</v>
      </c>
      <c r="D10474" s="21" t="s">
        <v>67079</v>
      </c>
      <c r="E10474" s="21" t="s">
        <v>67080</v>
      </c>
      <c r="F10474" s="21" t="s">
        <v>15060</v>
      </c>
    </row>
    <row r="10475" spans="1:6" ht="32" customHeight="1">
      <c r="A10475" s="19" t="s">
        <v>67081</v>
      </c>
      <c r="B10475" s="20" t="s">
        <v>67082</v>
      </c>
      <c r="C10475" s="21" t="s">
        <v>67083</v>
      </c>
      <c r="D10475" s="21" t="s">
        <v>67084</v>
      </c>
      <c r="E10475" s="21" t="s">
        <v>67085</v>
      </c>
      <c r="F10475" s="21" t="s">
        <v>15060</v>
      </c>
    </row>
    <row r="10476" spans="1:6" ht="32" customHeight="1">
      <c r="A10476" s="19" t="s">
        <v>67086</v>
      </c>
      <c r="B10476" s="20" t="s">
        <v>67087</v>
      </c>
      <c r="C10476" s="21" t="s">
        <v>67088</v>
      </c>
      <c r="D10476" s="21" t="s">
        <v>67089</v>
      </c>
      <c r="E10476" s="21" t="s">
        <v>67090</v>
      </c>
      <c r="F10476" s="21" t="s">
        <v>15060</v>
      </c>
    </row>
    <row r="10477" spans="1:6" ht="32" customHeight="1">
      <c r="A10477" s="19" t="s">
        <v>67091</v>
      </c>
      <c r="B10477" s="20" t="s">
        <v>67092</v>
      </c>
      <c r="C10477" s="21" t="s">
        <v>67093</v>
      </c>
      <c r="D10477" s="21" t="s">
        <v>67094</v>
      </c>
      <c r="E10477" s="21" t="s">
        <v>67095</v>
      </c>
      <c r="F10477" s="21" t="s">
        <v>15060</v>
      </c>
    </row>
    <row r="10478" spans="1:6" ht="32" customHeight="1">
      <c r="A10478" s="19" t="s">
        <v>67096</v>
      </c>
      <c r="B10478" s="20" t="s">
        <v>67097</v>
      </c>
      <c r="C10478" s="21" t="s">
        <v>67098</v>
      </c>
      <c r="D10478" s="21" t="s">
        <v>67099</v>
      </c>
      <c r="E10478" s="21" t="s">
        <v>67100</v>
      </c>
      <c r="F10478" s="21" t="s">
        <v>15060</v>
      </c>
    </row>
    <row r="10479" spans="1:6" ht="32" customHeight="1">
      <c r="A10479" s="19" t="s">
        <v>67101</v>
      </c>
      <c r="B10479" s="20" t="s">
        <v>67102</v>
      </c>
      <c r="C10479" s="21" t="s">
        <v>67103</v>
      </c>
      <c r="D10479" s="21" t="s">
        <v>67104</v>
      </c>
      <c r="E10479" s="21" t="s">
        <v>67105</v>
      </c>
      <c r="F10479" s="21" t="s">
        <v>15060</v>
      </c>
    </row>
    <row r="10480" spans="1:6" ht="32" customHeight="1">
      <c r="A10480" s="19" t="s">
        <v>67106</v>
      </c>
      <c r="B10480" s="20" t="s">
        <v>67107</v>
      </c>
      <c r="C10480" s="21" t="s">
        <v>67108</v>
      </c>
      <c r="D10480" s="21" t="s">
        <v>67109</v>
      </c>
      <c r="E10480" s="21" t="s">
        <v>67110</v>
      </c>
      <c r="F10480" s="21" t="s">
        <v>15060</v>
      </c>
    </row>
    <row r="10481" spans="1:6" ht="32" customHeight="1">
      <c r="A10481" s="19" t="s">
        <v>67111</v>
      </c>
      <c r="B10481" s="20" t="s">
        <v>67112</v>
      </c>
      <c r="C10481" s="21" t="s">
        <v>67113</v>
      </c>
      <c r="D10481" s="21" t="s">
        <v>67114</v>
      </c>
      <c r="E10481" s="21" t="s">
        <v>67115</v>
      </c>
      <c r="F10481" s="21" t="s">
        <v>15060</v>
      </c>
    </row>
    <row r="10482" spans="1:6" ht="32" customHeight="1">
      <c r="A10482" s="19" t="s">
        <v>67116</v>
      </c>
      <c r="B10482" s="20" t="s">
        <v>67117</v>
      </c>
      <c r="C10482" s="21" t="s">
        <v>67118</v>
      </c>
      <c r="D10482" s="21" t="s">
        <v>67119</v>
      </c>
      <c r="E10482" s="21" t="s">
        <v>67120</v>
      </c>
      <c r="F10482" s="21" t="s">
        <v>15060</v>
      </c>
    </row>
    <row r="10483" spans="1:6" ht="32" customHeight="1">
      <c r="A10483" s="19" t="s">
        <v>67121</v>
      </c>
      <c r="B10483" s="20" t="s">
        <v>67122</v>
      </c>
      <c r="C10483" s="21" t="s">
        <v>67123</v>
      </c>
      <c r="D10483" s="21" t="s">
        <v>67124</v>
      </c>
      <c r="E10483" s="21" t="s">
        <v>67125</v>
      </c>
      <c r="F10483" s="21" t="s">
        <v>15060</v>
      </c>
    </row>
    <row r="10484" spans="1:6" ht="32" customHeight="1">
      <c r="A10484" s="19" t="s">
        <v>67126</v>
      </c>
      <c r="B10484" s="20" t="s">
        <v>67127</v>
      </c>
      <c r="C10484" s="21" t="s">
        <v>67128</v>
      </c>
      <c r="D10484" s="21" t="s">
        <v>67129</v>
      </c>
      <c r="E10484" s="21" t="s">
        <v>67130</v>
      </c>
      <c r="F10484" s="21" t="s">
        <v>15060</v>
      </c>
    </row>
    <row r="10485" spans="1:6" ht="32" customHeight="1">
      <c r="A10485" s="19" t="s">
        <v>67131</v>
      </c>
      <c r="B10485" s="20" t="s">
        <v>67132</v>
      </c>
      <c r="C10485" s="21" t="s">
        <v>67133</v>
      </c>
      <c r="D10485" s="21" t="s">
        <v>67134</v>
      </c>
      <c r="E10485" s="21" t="s">
        <v>67135</v>
      </c>
      <c r="F10485" s="21" t="s">
        <v>15060</v>
      </c>
    </row>
    <row r="10486" spans="1:6" ht="32" customHeight="1">
      <c r="A10486" s="19" t="s">
        <v>67136</v>
      </c>
      <c r="B10486" s="20" t="s">
        <v>67137</v>
      </c>
      <c r="C10486" s="21" t="s">
        <v>67138</v>
      </c>
      <c r="D10486" s="21" t="s">
        <v>67139</v>
      </c>
      <c r="E10486" s="21" t="s">
        <v>67140</v>
      </c>
      <c r="F10486" s="21" t="s">
        <v>15060</v>
      </c>
    </row>
    <row r="10487" spans="1:6" ht="32" customHeight="1">
      <c r="A10487" s="19" t="s">
        <v>67141</v>
      </c>
      <c r="B10487" s="20" t="s">
        <v>67142</v>
      </c>
      <c r="C10487" s="21" t="s">
        <v>67143</v>
      </c>
      <c r="D10487" s="21" t="s">
        <v>67144</v>
      </c>
      <c r="E10487" s="21" t="s">
        <v>67145</v>
      </c>
      <c r="F10487" s="21" t="s">
        <v>15060</v>
      </c>
    </row>
    <row r="10488" spans="1:6" ht="32" customHeight="1">
      <c r="A10488" s="19" t="s">
        <v>67146</v>
      </c>
      <c r="B10488" s="20" t="s">
        <v>67147</v>
      </c>
      <c r="C10488" s="21" t="s">
        <v>67148</v>
      </c>
      <c r="D10488" s="21" t="s">
        <v>67149</v>
      </c>
      <c r="E10488" s="21" t="s">
        <v>67150</v>
      </c>
      <c r="F10488" s="21" t="s">
        <v>15060</v>
      </c>
    </row>
    <row r="10489" spans="1:6" ht="32" customHeight="1">
      <c r="A10489" s="19" t="s">
        <v>67151</v>
      </c>
      <c r="B10489" s="20" t="s">
        <v>67152</v>
      </c>
      <c r="C10489" s="21" t="s">
        <v>67153</v>
      </c>
      <c r="D10489" s="21" t="s">
        <v>67154</v>
      </c>
      <c r="E10489" s="21" t="s">
        <v>67155</v>
      </c>
      <c r="F10489" s="21" t="s">
        <v>15060</v>
      </c>
    </row>
    <row r="10490" spans="1:6" ht="32" customHeight="1">
      <c r="A10490" s="19" t="s">
        <v>67156</v>
      </c>
      <c r="B10490" s="20" t="s">
        <v>67157</v>
      </c>
      <c r="C10490" s="21" t="s">
        <v>67158</v>
      </c>
      <c r="D10490" s="21" t="s">
        <v>67159</v>
      </c>
      <c r="E10490" s="21" t="s">
        <v>67160</v>
      </c>
      <c r="F10490" s="21" t="s">
        <v>15060</v>
      </c>
    </row>
    <row r="10491" spans="1:6" ht="32" customHeight="1">
      <c r="A10491" s="19" t="s">
        <v>67161</v>
      </c>
      <c r="B10491" s="20" t="s">
        <v>67162</v>
      </c>
      <c r="C10491" s="21" t="s">
        <v>67163</v>
      </c>
      <c r="D10491" s="21" t="s">
        <v>67164</v>
      </c>
      <c r="E10491" s="21" t="s">
        <v>67165</v>
      </c>
      <c r="F10491" s="21" t="s">
        <v>15060</v>
      </c>
    </row>
    <row r="10492" spans="1:6" ht="32" customHeight="1">
      <c r="A10492" s="19" t="s">
        <v>67166</v>
      </c>
      <c r="B10492" s="20" t="s">
        <v>67167</v>
      </c>
      <c r="C10492" s="21" t="s">
        <v>67168</v>
      </c>
      <c r="D10492" s="21" t="s">
        <v>67169</v>
      </c>
      <c r="E10492" s="21" t="s">
        <v>67170</v>
      </c>
      <c r="F10492" s="21" t="s">
        <v>15060</v>
      </c>
    </row>
    <row r="10493" spans="1:6" ht="32" customHeight="1">
      <c r="A10493" s="19" t="s">
        <v>67171</v>
      </c>
      <c r="B10493" s="20" t="s">
        <v>67172</v>
      </c>
      <c r="C10493" s="21" t="s">
        <v>67173</v>
      </c>
      <c r="D10493" s="21" t="s">
        <v>67174</v>
      </c>
      <c r="E10493" s="21" t="s">
        <v>67175</v>
      </c>
      <c r="F10493" s="21" t="s">
        <v>15060</v>
      </c>
    </row>
    <row r="10494" spans="1:6" ht="32" customHeight="1">
      <c r="A10494" s="19" t="s">
        <v>67176</v>
      </c>
      <c r="B10494" s="20" t="s">
        <v>67177</v>
      </c>
      <c r="C10494" s="21" t="s">
        <v>67178</v>
      </c>
      <c r="D10494" s="21" t="s">
        <v>67179</v>
      </c>
      <c r="E10494" s="21" t="s">
        <v>67180</v>
      </c>
      <c r="F10494" s="21" t="s">
        <v>15060</v>
      </c>
    </row>
    <row r="10495" spans="1:6" ht="32" customHeight="1">
      <c r="A10495" s="19" t="s">
        <v>67181</v>
      </c>
      <c r="B10495" s="20" t="s">
        <v>67182</v>
      </c>
      <c r="C10495" s="21" t="s">
        <v>67183</v>
      </c>
      <c r="D10495" s="21" t="s">
        <v>67184</v>
      </c>
      <c r="E10495" s="21" t="s">
        <v>67185</v>
      </c>
      <c r="F10495" s="21" t="s">
        <v>15060</v>
      </c>
    </row>
    <row r="10496" spans="1:6" ht="32" customHeight="1">
      <c r="A10496" s="19" t="s">
        <v>67186</v>
      </c>
      <c r="B10496" s="20" t="s">
        <v>67187</v>
      </c>
      <c r="C10496" s="21" t="s">
        <v>67188</v>
      </c>
      <c r="D10496" s="21" t="s">
        <v>67189</v>
      </c>
      <c r="E10496" s="21" t="s">
        <v>67190</v>
      </c>
      <c r="F10496" s="21" t="s">
        <v>15060</v>
      </c>
    </row>
    <row r="10497" spans="1:6" ht="32" customHeight="1">
      <c r="A10497" s="19" t="s">
        <v>67191</v>
      </c>
      <c r="B10497" s="20" t="s">
        <v>67192</v>
      </c>
      <c r="C10497" s="21" t="s">
        <v>67193</v>
      </c>
      <c r="D10497" s="21" t="s">
        <v>67194</v>
      </c>
      <c r="E10497" s="21" t="s">
        <v>67195</v>
      </c>
      <c r="F10497" s="21" t="s">
        <v>15060</v>
      </c>
    </row>
    <row r="10498" spans="1:6" ht="32" customHeight="1">
      <c r="A10498" s="19" t="s">
        <v>67196</v>
      </c>
      <c r="B10498" s="20" t="s">
        <v>67197</v>
      </c>
      <c r="C10498" s="21" t="s">
        <v>67198</v>
      </c>
      <c r="D10498" s="21" t="s">
        <v>67199</v>
      </c>
      <c r="E10498" s="21" t="s">
        <v>67200</v>
      </c>
      <c r="F10498" s="21" t="s">
        <v>15060</v>
      </c>
    </row>
    <row r="10499" spans="1:6" ht="32" customHeight="1">
      <c r="A10499" s="19" t="s">
        <v>67201</v>
      </c>
      <c r="B10499" s="20" t="s">
        <v>67202</v>
      </c>
      <c r="C10499" s="21" t="s">
        <v>67203</v>
      </c>
      <c r="D10499" s="21" t="s">
        <v>67204</v>
      </c>
      <c r="E10499" s="21" t="s">
        <v>67205</v>
      </c>
      <c r="F10499" s="21" t="s">
        <v>15060</v>
      </c>
    </row>
    <row r="10500" spans="1:6" ht="32" customHeight="1">
      <c r="A10500" s="19" t="s">
        <v>67206</v>
      </c>
      <c r="B10500" s="20" t="s">
        <v>67207</v>
      </c>
      <c r="C10500" s="21" t="s">
        <v>67208</v>
      </c>
      <c r="D10500" s="21" t="s">
        <v>67209</v>
      </c>
      <c r="E10500" s="21" t="s">
        <v>67210</v>
      </c>
      <c r="F10500" s="21" t="s">
        <v>15060</v>
      </c>
    </row>
    <row r="10501" spans="1:6" ht="32" customHeight="1">
      <c r="A10501" s="19" t="s">
        <v>67211</v>
      </c>
      <c r="B10501" s="20" t="s">
        <v>67212</v>
      </c>
      <c r="C10501" s="21" t="s">
        <v>67213</v>
      </c>
      <c r="D10501" s="21" t="s">
        <v>67214</v>
      </c>
      <c r="E10501" s="21" t="s">
        <v>67215</v>
      </c>
      <c r="F10501" s="21" t="s">
        <v>15060</v>
      </c>
    </row>
    <row r="10502" spans="1:6" ht="32" customHeight="1">
      <c r="A10502" s="19" t="s">
        <v>67216</v>
      </c>
      <c r="B10502" s="20" t="s">
        <v>67217</v>
      </c>
      <c r="C10502" s="21" t="s">
        <v>67218</v>
      </c>
      <c r="D10502" s="21" t="s">
        <v>67219</v>
      </c>
      <c r="E10502" s="21" t="s">
        <v>67220</v>
      </c>
      <c r="F10502" s="21" t="s">
        <v>15060</v>
      </c>
    </row>
    <row r="10503" spans="1:6" ht="32" customHeight="1">
      <c r="A10503" s="19" t="s">
        <v>67221</v>
      </c>
      <c r="B10503" s="20" t="s">
        <v>67222</v>
      </c>
      <c r="C10503" s="21" t="s">
        <v>67223</v>
      </c>
      <c r="D10503" s="21" t="s">
        <v>67224</v>
      </c>
      <c r="E10503" s="21" t="s">
        <v>67225</v>
      </c>
      <c r="F10503" s="21" t="s">
        <v>15060</v>
      </c>
    </row>
    <row r="10504" spans="1:6" ht="32" customHeight="1">
      <c r="A10504" s="19" t="s">
        <v>67226</v>
      </c>
      <c r="B10504" s="20" t="s">
        <v>67227</v>
      </c>
      <c r="C10504" s="21" t="s">
        <v>67228</v>
      </c>
      <c r="D10504" s="21" t="s">
        <v>67229</v>
      </c>
      <c r="E10504" s="21" t="s">
        <v>67230</v>
      </c>
      <c r="F10504" s="21" t="s">
        <v>15060</v>
      </c>
    </row>
    <row r="10505" spans="1:6" ht="32" customHeight="1">
      <c r="A10505" s="19" t="s">
        <v>67231</v>
      </c>
      <c r="B10505" s="20" t="s">
        <v>67232</v>
      </c>
      <c r="C10505" s="21" t="s">
        <v>67233</v>
      </c>
      <c r="D10505" s="21" t="s">
        <v>67234</v>
      </c>
      <c r="E10505" s="21" t="s">
        <v>67235</v>
      </c>
      <c r="F10505" s="21" t="s">
        <v>15060</v>
      </c>
    </row>
    <row r="10506" spans="1:6" ht="32" customHeight="1">
      <c r="A10506" s="19" t="s">
        <v>67236</v>
      </c>
      <c r="B10506" s="20" t="s">
        <v>67237</v>
      </c>
      <c r="C10506" s="21" t="s">
        <v>67238</v>
      </c>
      <c r="D10506" s="21" t="s">
        <v>67239</v>
      </c>
      <c r="E10506" s="21" t="s">
        <v>67240</v>
      </c>
      <c r="F10506" s="21" t="s">
        <v>15060</v>
      </c>
    </row>
    <row r="10507" spans="1:6" ht="32" customHeight="1">
      <c r="A10507" s="19" t="s">
        <v>67241</v>
      </c>
      <c r="B10507" s="20" t="s">
        <v>67242</v>
      </c>
      <c r="C10507" s="21" t="s">
        <v>67243</v>
      </c>
      <c r="D10507" s="21" t="s">
        <v>67244</v>
      </c>
      <c r="E10507" s="21" t="s">
        <v>67245</v>
      </c>
      <c r="F10507" s="21" t="s">
        <v>15060</v>
      </c>
    </row>
    <row r="10508" spans="1:6" ht="32" customHeight="1">
      <c r="A10508" s="19" t="s">
        <v>67246</v>
      </c>
      <c r="B10508" s="20" t="s">
        <v>67247</v>
      </c>
      <c r="C10508" s="21" t="s">
        <v>67248</v>
      </c>
      <c r="D10508" s="21" t="s">
        <v>67249</v>
      </c>
      <c r="E10508" s="21" t="s">
        <v>67250</v>
      </c>
      <c r="F10508" s="21" t="s">
        <v>15060</v>
      </c>
    </row>
    <row r="10509" spans="1:6" ht="32" customHeight="1">
      <c r="A10509" s="19" t="s">
        <v>67251</v>
      </c>
      <c r="B10509" s="20" t="s">
        <v>67252</v>
      </c>
      <c r="C10509" s="21" t="s">
        <v>67253</v>
      </c>
      <c r="D10509" s="21" t="s">
        <v>67254</v>
      </c>
      <c r="E10509" s="21" t="s">
        <v>67255</v>
      </c>
      <c r="F10509" s="21" t="s">
        <v>15060</v>
      </c>
    </row>
    <row r="10510" spans="1:6" ht="32" customHeight="1">
      <c r="A10510" s="19" t="s">
        <v>67256</v>
      </c>
      <c r="B10510" s="28"/>
      <c r="C10510" s="22">
        <v>0</v>
      </c>
      <c r="D10510" s="21" t="s">
        <v>67257</v>
      </c>
      <c r="E10510" s="21" t="s">
        <v>135</v>
      </c>
      <c r="F10510" s="21" t="s">
        <v>15060</v>
      </c>
    </row>
    <row r="10511" spans="1:6" ht="32" customHeight="1">
      <c r="A10511" s="19" t="s">
        <v>67258</v>
      </c>
      <c r="B10511" s="20" t="s">
        <v>67259</v>
      </c>
      <c r="C10511" s="21" t="s">
        <v>67260</v>
      </c>
      <c r="D10511" s="21" t="s">
        <v>67261</v>
      </c>
      <c r="E10511" s="21" t="s">
        <v>67262</v>
      </c>
      <c r="F10511" s="21" t="s">
        <v>15060</v>
      </c>
    </row>
    <row r="10512" spans="1:6" ht="32" customHeight="1">
      <c r="A10512" s="19" t="s">
        <v>67263</v>
      </c>
      <c r="B10512" s="20" t="s">
        <v>67264</v>
      </c>
      <c r="C10512" s="21" t="s">
        <v>67265</v>
      </c>
      <c r="D10512" s="21" t="s">
        <v>67266</v>
      </c>
      <c r="E10512" s="21" t="s">
        <v>67267</v>
      </c>
      <c r="F10512" s="21" t="s">
        <v>15060</v>
      </c>
    </row>
    <row r="10513" spans="1:6" ht="32" customHeight="1">
      <c r="A10513" s="19" t="s">
        <v>67268</v>
      </c>
      <c r="B10513" s="20" t="s">
        <v>67269</v>
      </c>
      <c r="C10513" s="21" t="s">
        <v>67270</v>
      </c>
      <c r="D10513" s="21" t="s">
        <v>67271</v>
      </c>
      <c r="E10513" s="21" t="s">
        <v>67272</v>
      </c>
      <c r="F10513" s="21" t="s">
        <v>15060</v>
      </c>
    </row>
    <row r="10514" spans="1:6" ht="32" customHeight="1">
      <c r="A10514" s="19" t="s">
        <v>67273</v>
      </c>
      <c r="B10514" s="20" t="s">
        <v>67274</v>
      </c>
      <c r="C10514" s="21" t="s">
        <v>67275</v>
      </c>
      <c r="D10514" s="21" t="s">
        <v>67276</v>
      </c>
      <c r="E10514" s="21" t="s">
        <v>67277</v>
      </c>
      <c r="F10514" s="21" t="s">
        <v>15060</v>
      </c>
    </row>
    <row r="10515" spans="1:6" ht="32" customHeight="1">
      <c r="A10515" s="19" t="s">
        <v>67278</v>
      </c>
      <c r="B10515" s="20" t="s">
        <v>67279</v>
      </c>
      <c r="C10515" s="21" t="s">
        <v>67280</v>
      </c>
      <c r="D10515" s="21" t="s">
        <v>67281</v>
      </c>
      <c r="E10515" s="21" t="s">
        <v>67282</v>
      </c>
      <c r="F10515" s="21" t="s">
        <v>15060</v>
      </c>
    </row>
    <row r="10516" spans="1:6" ht="32" customHeight="1">
      <c r="A10516" s="19" t="s">
        <v>67283</v>
      </c>
      <c r="B10516" s="20" t="s">
        <v>67284</v>
      </c>
      <c r="C10516" s="21" t="s">
        <v>67285</v>
      </c>
      <c r="D10516" s="21" t="s">
        <v>67286</v>
      </c>
      <c r="E10516" s="21" t="s">
        <v>67287</v>
      </c>
      <c r="F10516" s="21" t="s">
        <v>15060</v>
      </c>
    </row>
    <row r="10517" spans="1:6" ht="32" customHeight="1">
      <c r="A10517" s="19" t="s">
        <v>67288</v>
      </c>
      <c r="B10517" s="20" t="s">
        <v>67289</v>
      </c>
      <c r="C10517" s="21" t="s">
        <v>67290</v>
      </c>
      <c r="D10517" s="21" t="s">
        <v>67291</v>
      </c>
      <c r="E10517" s="21" t="s">
        <v>67292</v>
      </c>
      <c r="F10517" s="21" t="s">
        <v>15060</v>
      </c>
    </row>
    <row r="10518" spans="1:6" ht="32" customHeight="1">
      <c r="A10518" s="19" t="s">
        <v>67293</v>
      </c>
      <c r="B10518" s="20" t="s">
        <v>67294</v>
      </c>
      <c r="C10518" s="21" t="s">
        <v>67295</v>
      </c>
      <c r="D10518" s="21" t="s">
        <v>67296</v>
      </c>
      <c r="E10518" s="21" t="s">
        <v>67297</v>
      </c>
      <c r="F10518" s="21" t="s">
        <v>15060</v>
      </c>
    </row>
    <row r="10519" spans="1:6" ht="32" customHeight="1">
      <c r="A10519" s="19" t="s">
        <v>67298</v>
      </c>
      <c r="B10519" s="20" t="s">
        <v>67299</v>
      </c>
      <c r="C10519" s="21" t="s">
        <v>67300</v>
      </c>
      <c r="D10519" s="21" t="s">
        <v>67301</v>
      </c>
      <c r="E10519" s="21" t="s">
        <v>67302</v>
      </c>
      <c r="F10519" s="21" t="s">
        <v>15060</v>
      </c>
    </row>
    <row r="10520" spans="1:6" ht="32" customHeight="1">
      <c r="A10520" s="19" t="s">
        <v>67303</v>
      </c>
      <c r="B10520" s="20" t="s">
        <v>67304</v>
      </c>
      <c r="C10520" s="21" t="s">
        <v>67305</v>
      </c>
      <c r="D10520" s="21" t="s">
        <v>67306</v>
      </c>
      <c r="E10520" s="21" t="s">
        <v>67307</v>
      </c>
      <c r="F10520" s="21" t="s">
        <v>15060</v>
      </c>
    </row>
    <row r="10521" spans="1:6" ht="32" customHeight="1">
      <c r="A10521" s="19" t="s">
        <v>67308</v>
      </c>
      <c r="B10521" s="20" t="s">
        <v>67309</v>
      </c>
      <c r="C10521" s="21" t="s">
        <v>67310</v>
      </c>
      <c r="D10521" s="21" t="s">
        <v>67311</v>
      </c>
      <c r="E10521" s="21" t="s">
        <v>67312</v>
      </c>
      <c r="F10521" s="21" t="s">
        <v>15060</v>
      </c>
    </row>
    <row r="10522" spans="1:6" ht="32" customHeight="1">
      <c r="A10522" s="19" t="s">
        <v>67313</v>
      </c>
      <c r="B10522" s="20" t="s">
        <v>67314</v>
      </c>
      <c r="C10522" s="21" t="s">
        <v>67315</v>
      </c>
      <c r="D10522" s="21" t="s">
        <v>67316</v>
      </c>
      <c r="E10522" s="21" t="s">
        <v>67317</v>
      </c>
      <c r="F10522" s="21" t="s">
        <v>15060</v>
      </c>
    </row>
    <row r="10523" spans="1:6" ht="32" customHeight="1">
      <c r="A10523" s="19" t="s">
        <v>67318</v>
      </c>
      <c r="B10523" s="20" t="s">
        <v>67319</v>
      </c>
      <c r="C10523" s="21" t="s">
        <v>67320</v>
      </c>
      <c r="D10523" s="21" t="s">
        <v>67321</v>
      </c>
      <c r="E10523" s="21" t="s">
        <v>67322</v>
      </c>
      <c r="F10523" s="21" t="s">
        <v>15060</v>
      </c>
    </row>
    <row r="10524" spans="1:6" ht="32" customHeight="1">
      <c r="A10524" s="19" t="s">
        <v>67323</v>
      </c>
      <c r="B10524" s="20" t="s">
        <v>67324</v>
      </c>
      <c r="C10524" s="21" t="s">
        <v>67325</v>
      </c>
      <c r="D10524" s="21" t="s">
        <v>67326</v>
      </c>
      <c r="E10524" s="21" t="s">
        <v>67327</v>
      </c>
      <c r="F10524" s="21" t="s">
        <v>15060</v>
      </c>
    </row>
    <row r="10525" spans="1:6" ht="32" customHeight="1">
      <c r="A10525" s="19" t="s">
        <v>67328</v>
      </c>
      <c r="B10525" s="20" t="s">
        <v>67329</v>
      </c>
      <c r="C10525" s="21" t="s">
        <v>67330</v>
      </c>
      <c r="D10525" s="21" t="s">
        <v>67331</v>
      </c>
      <c r="E10525" s="21" t="s">
        <v>67332</v>
      </c>
      <c r="F10525" s="21" t="s">
        <v>15060</v>
      </c>
    </row>
    <row r="10526" spans="1:6" ht="32" customHeight="1">
      <c r="A10526" s="19" t="s">
        <v>67333</v>
      </c>
      <c r="B10526" s="20" t="s">
        <v>67334</v>
      </c>
      <c r="C10526" s="21" t="s">
        <v>67335</v>
      </c>
      <c r="D10526" s="21" t="s">
        <v>67336</v>
      </c>
      <c r="E10526" s="21" t="s">
        <v>67337</v>
      </c>
      <c r="F10526" s="21" t="s">
        <v>15060</v>
      </c>
    </row>
    <row r="10527" spans="1:6" ht="32" customHeight="1">
      <c r="A10527" s="19" t="s">
        <v>67338</v>
      </c>
      <c r="B10527" s="20" t="s">
        <v>67339</v>
      </c>
      <c r="C10527" s="21" t="s">
        <v>67340</v>
      </c>
      <c r="D10527" s="21" t="s">
        <v>67341</v>
      </c>
      <c r="E10527" s="21" t="s">
        <v>67342</v>
      </c>
      <c r="F10527" s="21" t="s">
        <v>15060</v>
      </c>
    </row>
    <row r="10528" spans="1:6" ht="32" customHeight="1">
      <c r="A10528" s="19" t="s">
        <v>67343</v>
      </c>
      <c r="B10528" s="20" t="s">
        <v>67344</v>
      </c>
      <c r="C10528" s="21" t="s">
        <v>67345</v>
      </c>
      <c r="D10528" s="21" t="s">
        <v>67346</v>
      </c>
      <c r="E10528" s="21" t="s">
        <v>67347</v>
      </c>
      <c r="F10528" s="21" t="s">
        <v>15060</v>
      </c>
    </row>
    <row r="10529" spans="1:6" ht="32" customHeight="1">
      <c r="A10529" s="19" t="s">
        <v>67348</v>
      </c>
      <c r="B10529" s="20" t="s">
        <v>67349</v>
      </c>
      <c r="C10529" s="21" t="s">
        <v>67350</v>
      </c>
      <c r="D10529" s="21" t="s">
        <v>67351</v>
      </c>
      <c r="E10529" s="21" t="s">
        <v>67352</v>
      </c>
      <c r="F10529" s="21" t="s">
        <v>15060</v>
      </c>
    </row>
    <row r="10530" spans="1:6" ht="32" customHeight="1">
      <c r="A10530" s="19" t="s">
        <v>67353</v>
      </c>
      <c r="B10530" s="20" t="s">
        <v>67354</v>
      </c>
      <c r="C10530" s="21" t="s">
        <v>67355</v>
      </c>
      <c r="D10530" s="21" t="s">
        <v>67356</v>
      </c>
      <c r="E10530" s="21" t="s">
        <v>67357</v>
      </c>
      <c r="F10530" s="21" t="s">
        <v>15060</v>
      </c>
    </row>
    <row r="10531" spans="1:6" ht="32" customHeight="1">
      <c r="A10531" s="19" t="s">
        <v>67358</v>
      </c>
      <c r="B10531" s="20" t="s">
        <v>67359</v>
      </c>
      <c r="C10531" s="21" t="s">
        <v>67360</v>
      </c>
      <c r="D10531" s="21" t="s">
        <v>67361</v>
      </c>
      <c r="E10531" s="21" t="s">
        <v>67362</v>
      </c>
      <c r="F10531" s="21" t="s">
        <v>15060</v>
      </c>
    </row>
    <row r="10532" spans="1:6" ht="32" customHeight="1">
      <c r="A10532" s="19" t="s">
        <v>67363</v>
      </c>
      <c r="B10532" s="20" t="s">
        <v>67364</v>
      </c>
      <c r="C10532" s="21" t="s">
        <v>67365</v>
      </c>
      <c r="D10532" s="21" t="s">
        <v>67366</v>
      </c>
      <c r="E10532" s="21" t="s">
        <v>67367</v>
      </c>
      <c r="F10532" s="21" t="s">
        <v>15060</v>
      </c>
    </row>
    <row r="10533" spans="1:6" ht="32" customHeight="1">
      <c r="A10533" s="19" t="s">
        <v>67368</v>
      </c>
      <c r="B10533" s="20" t="s">
        <v>67369</v>
      </c>
      <c r="C10533" s="21" t="s">
        <v>67370</v>
      </c>
      <c r="D10533" s="21" t="s">
        <v>67371</v>
      </c>
      <c r="E10533" s="22">
        <v>100</v>
      </c>
      <c r="F10533" s="21" t="s">
        <v>15060</v>
      </c>
    </row>
    <row r="10534" spans="1:6" ht="32" customHeight="1">
      <c r="A10534" s="19" t="s">
        <v>67372</v>
      </c>
      <c r="B10534" s="20" t="s">
        <v>67373</v>
      </c>
      <c r="C10534" s="21" t="s">
        <v>67374</v>
      </c>
      <c r="D10534" s="21" t="s">
        <v>67375</v>
      </c>
      <c r="E10534" s="21" t="s">
        <v>67376</v>
      </c>
      <c r="F10534" s="21" t="s">
        <v>15060</v>
      </c>
    </row>
    <row r="10535" spans="1:6" ht="32" customHeight="1">
      <c r="A10535" s="19" t="s">
        <v>67377</v>
      </c>
      <c r="B10535" s="20" t="s">
        <v>67378</v>
      </c>
      <c r="C10535" s="21" t="s">
        <v>67379</v>
      </c>
      <c r="D10535" s="21" t="s">
        <v>67380</v>
      </c>
      <c r="E10535" s="21" t="s">
        <v>67381</v>
      </c>
      <c r="F10535" s="21" t="s">
        <v>15060</v>
      </c>
    </row>
    <row r="10536" spans="1:6" ht="32" customHeight="1">
      <c r="A10536" s="19" t="s">
        <v>67382</v>
      </c>
      <c r="B10536" s="20" t="s">
        <v>67383</v>
      </c>
      <c r="C10536" s="21" t="s">
        <v>67384</v>
      </c>
      <c r="D10536" s="21" t="s">
        <v>67385</v>
      </c>
      <c r="E10536" s="21" t="s">
        <v>67386</v>
      </c>
      <c r="F10536" s="21" t="s">
        <v>15060</v>
      </c>
    </row>
    <row r="10537" spans="1:6" ht="32" customHeight="1">
      <c r="A10537" s="19" t="s">
        <v>67387</v>
      </c>
      <c r="B10537" s="20" t="s">
        <v>67388</v>
      </c>
      <c r="C10537" s="21" t="s">
        <v>67389</v>
      </c>
      <c r="D10537" s="21" t="s">
        <v>67390</v>
      </c>
      <c r="E10537" s="21" t="s">
        <v>67391</v>
      </c>
      <c r="F10537" s="21" t="s">
        <v>15060</v>
      </c>
    </row>
    <row r="10538" spans="1:6" ht="32" customHeight="1">
      <c r="A10538" s="19" t="s">
        <v>67392</v>
      </c>
      <c r="B10538" s="20" t="s">
        <v>67393</v>
      </c>
      <c r="C10538" s="21" t="s">
        <v>67394</v>
      </c>
      <c r="D10538" s="21" t="s">
        <v>67395</v>
      </c>
      <c r="E10538" s="21" t="s">
        <v>67396</v>
      </c>
      <c r="F10538" s="21" t="s">
        <v>15060</v>
      </c>
    </row>
    <row r="10539" spans="1:6" ht="32" customHeight="1">
      <c r="A10539" s="19" t="s">
        <v>67397</v>
      </c>
      <c r="B10539" s="20" t="s">
        <v>67398</v>
      </c>
      <c r="C10539" s="21" t="s">
        <v>67399</v>
      </c>
      <c r="D10539" s="21" t="s">
        <v>67400</v>
      </c>
      <c r="E10539" s="21" t="s">
        <v>67401</v>
      </c>
      <c r="F10539" s="21" t="s">
        <v>15060</v>
      </c>
    </row>
    <row r="10540" spans="1:6" ht="32" customHeight="1">
      <c r="A10540" s="19" t="s">
        <v>67402</v>
      </c>
      <c r="B10540" s="20" t="s">
        <v>67403</v>
      </c>
      <c r="C10540" s="21" t="s">
        <v>67404</v>
      </c>
      <c r="D10540" s="21" t="s">
        <v>67405</v>
      </c>
      <c r="E10540" s="21" t="s">
        <v>67406</v>
      </c>
      <c r="F10540" s="21" t="s">
        <v>15060</v>
      </c>
    </row>
    <row r="10541" spans="1:6" ht="32" customHeight="1">
      <c r="A10541" s="19" t="s">
        <v>67407</v>
      </c>
      <c r="B10541" s="20" t="s">
        <v>67408</v>
      </c>
      <c r="C10541" s="21" t="s">
        <v>67409</v>
      </c>
      <c r="D10541" s="21" t="s">
        <v>67410</v>
      </c>
      <c r="E10541" s="21" t="s">
        <v>67411</v>
      </c>
      <c r="F10541" s="21" t="s">
        <v>15060</v>
      </c>
    </row>
    <row r="10542" spans="1:6" ht="32" customHeight="1">
      <c r="A10542" s="19" t="s">
        <v>67412</v>
      </c>
      <c r="B10542" s="20" t="s">
        <v>67413</v>
      </c>
      <c r="C10542" s="21" t="s">
        <v>67414</v>
      </c>
      <c r="D10542" s="21" t="s">
        <v>67415</v>
      </c>
      <c r="E10542" s="21" t="s">
        <v>67416</v>
      </c>
      <c r="F10542" s="21" t="s">
        <v>15060</v>
      </c>
    </row>
    <row r="10543" spans="1:6" ht="32" customHeight="1">
      <c r="A10543" s="19" t="s">
        <v>67417</v>
      </c>
      <c r="B10543" s="20" t="s">
        <v>67418</v>
      </c>
      <c r="C10543" s="21" t="s">
        <v>67419</v>
      </c>
      <c r="D10543" s="21" t="s">
        <v>67420</v>
      </c>
      <c r="E10543" s="21" t="s">
        <v>67421</v>
      </c>
      <c r="F10543" s="21" t="s">
        <v>15060</v>
      </c>
    </row>
    <row r="10544" spans="1:6" ht="32" customHeight="1">
      <c r="A10544" s="19" t="s">
        <v>67422</v>
      </c>
      <c r="B10544" s="20" t="s">
        <v>67423</v>
      </c>
      <c r="C10544" s="21" t="s">
        <v>67424</v>
      </c>
      <c r="D10544" s="21" t="s">
        <v>67425</v>
      </c>
      <c r="E10544" s="22">
        <v>100</v>
      </c>
      <c r="F10544" s="21" t="s">
        <v>15060</v>
      </c>
    </row>
    <row r="10545" spans="1:6" ht="32" customHeight="1">
      <c r="A10545" s="19" t="s">
        <v>67426</v>
      </c>
      <c r="B10545" s="20" t="s">
        <v>67427</v>
      </c>
      <c r="C10545" s="21" t="s">
        <v>67428</v>
      </c>
      <c r="D10545" s="21" t="s">
        <v>67429</v>
      </c>
      <c r="E10545" s="22">
        <v>100</v>
      </c>
      <c r="F10545" s="21" t="s">
        <v>15060</v>
      </c>
    </row>
    <row r="10546" spans="1:6" ht="32" customHeight="1">
      <c r="A10546" s="19" t="s">
        <v>67430</v>
      </c>
      <c r="B10546" s="20" t="s">
        <v>67431</v>
      </c>
      <c r="C10546" s="21" t="s">
        <v>67432</v>
      </c>
      <c r="D10546" s="21" t="s">
        <v>67433</v>
      </c>
      <c r="E10546" s="22">
        <v>100</v>
      </c>
      <c r="F10546" s="21" t="s">
        <v>15060</v>
      </c>
    </row>
    <row r="10547" spans="1:6" ht="32" customHeight="1">
      <c r="A10547" s="19" t="s">
        <v>67434</v>
      </c>
      <c r="B10547" s="20" t="s">
        <v>67435</v>
      </c>
      <c r="C10547" s="21" t="s">
        <v>67436</v>
      </c>
      <c r="D10547" s="21" t="s">
        <v>67437</v>
      </c>
      <c r="E10547" s="21" t="s">
        <v>67438</v>
      </c>
      <c r="F10547" s="21" t="s">
        <v>15060</v>
      </c>
    </row>
    <row r="10548" spans="1:6" ht="32" customHeight="1">
      <c r="A10548" s="19" t="s">
        <v>67439</v>
      </c>
      <c r="B10548" s="20" t="s">
        <v>67440</v>
      </c>
      <c r="C10548" s="21" t="s">
        <v>67441</v>
      </c>
      <c r="D10548" s="21" t="s">
        <v>67442</v>
      </c>
      <c r="E10548" s="21" t="s">
        <v>67443</v>
      </c>
      <c r="F10548" s="21" t="s">
        <v>15060</v>
      </c>
    </row>
    <row r="10549" spans="1:6" ht="32" customHeight="1">
      <c r="A10549" s="19" t="s">
        <v>67444</v>
      </c>
      <c r="B10549" s="20" t="s">
        <v>67445</v>
      </c>
      <c r="C10549" s="21" t="s">
        <v>67446</v>
      </c>
      <c r="D10549" s="21" t="s">
        <v>67447</v>
      </c>
      <c r="E10549" s="21" t="s">
        <v>67448</v>
      </c>
      <c r="F10549" s="21" t="s">
        <v>15060</v>
      </c>
    </row>
    <row r="10550" spans="1:6" ht="32" customHeight="1">
      <c r="A10550" s="19" t="s">
        <v>67449</v>
      </c>
      <c r="B10550" s="20" t="s">
        <v>67450</v>
      </c>
      <c r="C10550" s="21" t="s">
        <v>67451</v>
      </c>
      <c r="D10550" s="21" t="s">
        <v>67452</v>
      </c>
      <c r="E10550" s="21" t="s">
        <v>67453</v>
      </c>
      <c r="F10550" s="21" t="s">
        <v>15060</v>
      </c>
    </row>
    <row r="10551" spans="1:6" ht="32" customHeight="1">
      <c r="A10551" s="19" t="s">
        <v>67454</v>
      </c>
      <c r="B10551" s="20" t="s">
        <v>67455</v>
      </c>
      <c r="C10551" s="21" t="s">
        <v>67456</v>
      </c>
      <c r="D10551" s="21" t="s">
        <v>67457</v>
      </c>
      <c r="E10551" s="21" t="s">
        <v>67458</v>
      </c>
      <c r="F10551" s="21" t="s">
        <v>15060</v>
      </c>
    </row>
    <row r="10552" spans="1:6" ht="32" customHeight="1">
      <c r="A10552" s="19" t="s">
        <v>67459</v>
      </c>
      <c r="B10552" s="20" t="s">
        <v>67460</v>
      </c>
      <c r="C10552" s="21" t="s">
        <v>67461</v>
      </c>
      <c r="D10552" s="21" t="s">
        <v>67462</v>
      </c>
      <c r="E10552" s="21" t="s">
        <v>67463</v>
      </c>
      <c r="F10552" s="21" t="s">
        <v>15060</v>
      </c>
    </row>
    <row r="10553" spans="1:6" ht="32" customHeight="1">
      <c r="A10553" s="19" t="s">
        <v>67464</v>
      </c>
      <c r="B10553" s="20" t="s">
        <v>67465</v>
      </c>
      <c r="C10553" s="21" t="s">
        <v>67466</v>
      </c>
      <c r="D10553" s="21" t="s">
        <v>67467</v>
      </c>
      <c r="E10553" s="21" t="s">
        <v>67468</v>
      </c>
      <c r="F10553" s="21" t="s">
        <v>15060</v>
      </c>
    </row>
    <row r="10554" spans="1:6" ht="32" customHeight="1">
      <c r="A10554" s="19" t="s">
        <v>67469</v>
      </c>
      <c r="B10554" s="20" t="s">
        <v>67470</v>
      </c>
      <c r="C10554" s="21" t="s">
        <v>67471</v>
      </c>
      <c r="D10554" s="21" t="s">
        <v>67472</v>
      </c>
      <c r="E10554" s="21" t="s">
        <v>67473</v>
      </c>
      <c r="F10554" s="21" t="s">
        <v>15060</v>
      </c>
    </row>
    <row r="10555" spans="1:6" ht="32" customHeight="1">
      <c r="A10555" s="19" t="s">
        <v>67474</v>
      </c>
      <c r="B10555" s="20" t="s">
        <v>67475</v>
      </c>
      <c r="C10555" s="21" t="s">
        <v>67476</v>
      </c>
      <c r="D10555" s="21" t="s">
        <v>67477</v>
      </c>
      <c r="E10555" s="21" t="s">
        <v>67478</v>
      </c>
      <c r="F10555" s="21" t="s">
        <v>15060</v>
      </c>
    </row>
    <row r="10556" spans="1:6" ht="32" customHeight="1">
      <c r="A10556" s="19" t="s">
        <v>67479</v>
      </c>
      <c r="B10556" s="20" t="s">
        <v>67480</v>
      </c>
      <c r="C10556" s="21" t="s">
        <v>67481</v>
      </c>
      <c r="D10556" s="21" t="s">
        <v>67482</v>
      </c>
      <c r="E10556" s="21" t="s">
        <v>67483</v>
      </c>
      <c r="F10556" s="21" t="s">
        <v>15060</v>
      </c>
    </row>
    <row r="10557" spans="1:6" ht="32" customHeight="1">
      <c r="A10557" s="19" t="s">
        <v>67484</v>
      </c>
      <c r="B10557" s="20" t="s">
        <v>67485</v>
      </c>
      <c r="C10557" s="21" t="s">
        <v>67486</v>
      </c>
      <c r="D10557" s="21" t="s">
        <v>67487</v>
      </c>
      <c r="E10557" s="21" t="s">
        <v>67488</v>
      </c>
      <c r="F10557" s="21" t="s">
        <v>15060</v>
      </c>
    </row>
    <row r="10558" spans="1:6" ht="32" customHeight="1">
      <c r="A10558" s="19" t="s">
        <v>67489</v>
      </c>
      <c r="B10558" s="20" t="s">
        <v>67490</v>
      </c>
      <c r="C10558" s="21" t="s">
        <v>67491</v>
      </c>
      <c r="D10558" s="21" t="s">
        <v>67492</v>
      </c>
      <c r="E10558" s="21" t="s">
        <v>67493</v>
      </c>
      <c r="F10558" s="21" t="s">
        <v>15060</v>
      </c>
    </row>
    <row r="10559" spans="1:6" ht="32" customHeight="1">
      <c r="A10559" s="19" t="s">
        <v>67494</v>
      </c>
      <c r="B10559" s="20" t="s">
        <v>67495</v>
      </c>
      <c r="C10559" s="21" t="s">
        <v>67496</v>
      </c>
      <c r="D10559" s="21" t="s">
        <v>67497</v>
      </c>
      <c r="E10559" s="21" t="s">
        <v>67498</v>
      </c>
      <c r="F10559" s="21" t="s">
        <v>15060</v>
      </c>
    </row>
    <row r="10560" spans="1:6" ht="32" customHeight="1">
      <c r="A10560" s="19" t="s">
        <v>67499</v>
      </c>
      <c r="B10560" s="20" t="s">
        <v>67500</v>
      </c>
      <c r="C10560" s="21" t="s">
        <v>67501</v>
      </c>
      <c r="D10560" s="21" t="s">
        <v>67502</v>
      </c>
      <c r="E10560" s="21" t="s">
        <v>67503</v>
      </c>
      <c r="F10560" s="21" t="s">
        <v>15060</v>
      </c>
    </row>
    <row r="10561" spans="1:6" ht="32" customHeight="1">
      <c r="A10561" s="19" t="s">
        <v>67504</v>
      </c>
      <c r="B10561" s="20" t="s">
        <v>67505</v>
      </c>
      <c r="C10561" s="21" t="s">
        <v>67506</v>
      </c>
      <c r="D10561" s="21" t="s">
        <v>67507</v>
      </c>
      <c r="E10561" s="21" t="s">
        <v>67508</v>
      </c>
      <c r="F10561" s="21" t="s">
        <v>15060</v>
      </c>
    </row>
    <row r="10562" spans="1:6" ht="32" customHeight="1">
      <c r="A10562" s="19" t="s">
        <v>67509</v>
      </c>
      <c r="B10562" s="20" t="s">
        <v>67510</v>
      </c>
      <c r="C10562" s="21" t="s">
        <v>67511</v>
      </c>
      <c r="D10562" s="21" t="s">
        <v>67512</v>
      </c>
      <c r="E10562" s="21" t="s">
        <v>67513</v>
      </c>
      <c r="F10562" s="21" t="s">
        <v>15060</v>
      </c>
    </row>
    <row r="10563" spans="1:6" ht="32" customHeight="1">
      <c r="A10563" s="19" t="s">
        <v>67514</v>
      </c>
      <c r="B10563" s="20" t="s">
        <v>67515</v>
      </c>
      <c r="C10563" s="21" t="s">
        <v>67516</v>
      </c>
      <c r="D10563" s="21" t="s">
        <v>67517</v>
      </c>
      <c r="E10563" s="21" t="s">
        <v>67518</v>
      </c>
      <c r="F10563" s="21" t="s">
        <v>15060</v>
      </c>
    </row>
    <row r="10564" spans="1:6" ht="32" customHeight="1">
      <c r="A10564" s="19" t="s">
        <v>67519</v>
      </c>
      <c r="B10564" s="20" t="s">
        <v>67520</v>
      </c>
      <c r="C10564" s="21" t="s">
        <v>67521</v>
      </c>
      <c r="D10564" s="21" t="s">
        <v>67522</v>
      </c>
      <c r="E10564" s="21" t="s">
        <v>67523</v>
      </c>
      <c r="F10564" s="21" t="s">
        <v>15060</v>
      </c>
    </row>
    <row r="10565" spans="1:6" ht="32" customHeight="1">
      <c r="A10565" s="19" t="s">
        <v>67524</v>
      </c>
      <c r="B10565" s="20" t="s">
        <v>67525</v>
      </c>
      <c r="C10565" s="21" t="s">
        <v>67526</v>
      </c>
      <c r="D10565" s="21" t="s">
        <v>67527</v>
      </c>
      <c r="E10565" s="21" t="s">
        <v>67528</v>
      </c>
      <c r="F10565" s="21" t="s">
        <v>15060</v>
      </c>
    </row>
    <row r="10566" spans="1:6" ht="32" customHeight="1">
      <c r="A10566" s="19" t="s">
        <v>67529</v>
      </c>
      <c r="B10566" s="20" t="s">
        <v>67530</v>
      </c>
      <c r="C10566" s="21" t="s">
        <v>67531</v>
      </c>
      <c r="D10566" s="21" t="s">
        <v>67532</v>
      </c>
      <c r="E10566" s="21" t="s">
        <v>67533</v>
      </c>
      <c r="F10566" s="21" t="s">
        <v>15060</v>
      </c>
    </row>
    <row r="10567" spans="1:6" ht="32" customHeight="1">
      <c r="A10567" s="19" t="s">
        <v>67534</v>
      </c>
      <c r="B10567" s="20" t="s">
        <v>67535</v>
      </c>
      <c r="C10567" s="21" t="s">
        <v>67536</v>
      </c>
      <c r="D10567" s="21" t="s">
        <v>67537</v>
      </c>
      <c r="E10567" s="21" t="s">
        <v>67538</v>
      </c>
      <c r="F10567" s="21" t="s">
        <v>15060</v>
      </c>
    </row>
    <row r="10568" spans="1:6" ht="32" customHeight="1">
      <c r="A10568" s="19" t="s">
        <v>67539</v>
      </c>
      <c r="B10568" s="20" t="s">
        <v>67540</v>
      </c>
      <c r="C10568" s="21" t="s">
        <v>67541</v>
      </c>
      <c r="D10568" s="21" t="s">
        <v>67542</v>
      </c>
      <c r="E10568" s="21" t="s">
        <v>67543</v>
      </c>
      <c r="F10568" s="21" t="s">
        <v>15060</v>
      </c>
    </row>
    <row r="10569" spans="1:6" ht="32" customHeight="1">
      <c r="A10569" s="19" t="s">
        <v>67544</v>
      </c>
      <c r="B10569" s="20" t="s">
        <v>67545</v>
      </c>
      <c r="C10569" s="21" t="s">
        <v>67546</v>
      </c>
      <c r="D10569" s="21" t="s">
        <v>67547</v>
      </c>
      <c r="E10569" s="21" t="s">
        <v>67548</v>
      </c>
      <c r="F10569" s="21" t="s">
        <v>15060</v>
      </c>
    </row>
    <row r="10570" spans="1:6" ht="32" customHeight="1">
      <c r="A10570" s="19" t="s">
        <v>67549</v>
      </c>
      <c r="B10570" s="20" t="s">
        <v>67550</v>
      </c>
      <c r="C10570" s="21" t="s">
        <v>67551</v>
      </c>
      <c r="D10570" s="21" t="s">
        <v>67552</v>
      </c>
      <c r="E10570" s="21" t="s">
        <v>67553</v>
      </c>
      <c r="F10570" s="21" t="s">
        <v>15060</v>
      </c>
    </row>
    <row r="10571" spans="1:6" ht="32" customHeight="1">
      <c r="A10571" s="19" t="s">
        <v>67554</v>
      </c>
      <c r="B10571" s="20" t="s">
        <v>67555</v>
      </c>
      <c r="C10571" s="21" t="s">
        <v>67556</v>
      </c>
      <c r="D10571" s="21" t="s">
        <v>67557</v>
      </c>
      <c r="E10571" s="21" t="s">
        <v>67558</v>
      </c>
      <c r="F10571" s="21" t="s">
        <v>15060</v>
      </c>
    </row>
    <row r="10572" spans="1:6" ht="32" customHeight="1">
      <c r="A10572" s="19" t="s">
        <v>67559</v>
      </c>
      <c r="B10572" s="20" t="s">
        <v>67560</v>
      </c>
      <c r="C10572" s="21" t="s">
        <v>67561</v>
      </c>
      <c r="D10572" s="21" t="s">
        <v>67562</v>
      </c>
      <c r="E10572" s="21" t="s">
        <v>67563</v>
      </c>
      <c r="F10572" s="21" t="s">
        <v>15060</v>
      </c>
    </row>
    <row r="10573" spans="1:6" ht="32" customHeight="1">
      <c r="A10573" s="19" t="s">
        <v>67564</v>
      </c>
      <c r="B10573" s="20" t="s">
        <v>67565</v>
      </c>
      <c r="C10573" s="21" t="s">
        <v>67566</v>
      </c>
      <c r="D10573" s="21" t="s">
        <v>67567</v>
      </c>
      <c r="E10573" s="21" t="s">
        <v>67568</v>
      </c>
      <c r="F10573" s="21" t="s">
        <v>15060</v>
      </c>
    </row>
    <row r="10574" spans="1:6" ht="32" customHeight="1">
      <c r="A10574" s="19" t="s">
        <v>67569</v>
      </c>
      <c r="B10574" s="20" t="s">
        <v>67570</v>
      </c>
      <c r="C10574" s="21" t="s">
        <v>67571</v>
      </c>
      <c r="D10574" s="21" t="s">
        <v>67572</v>
      </c>
      <c r="E10574" s="21" t="s">
        <v>67573</v>
      </c>
      <c r="F10574" s="21" t="s">
        <v>15060</v>
      </c>
    </row>
    <row r="10575" spans="1:6" ht="32" customHeight="1">
      <c r="A10575" s="19" t="s">
        <v>67574</v>
      </c>
      <c r="B10575" s="20" t="s">
        <v>67575</v>
      </c>
      <c r="C10575" s="21" t="s">
        <v>67576</v>
      </c>
      <c r="D10575" s="21" t="s">
        <v>67577</v>
      </c>
      <c r="E10575" s="21" t="s">
        <v>67578</v>
      </c>
      <c r="F10575" s="21" t="s">
        <v>15060</v>
      </c>
    </row>
    <row r="10576" spans="1:6" ht="32" customHeight="1">
      <c r="A10576" s="19" t="s">
        <v>67579</v>
      </c>
      <c r="B10576" s="20" t="s">
        <v>67580</v>
      </c>
      <c r="C10576" s="21" t="s">
        <v>67581</v>
      </c>
      <c r="D10576" s="21" t="s">
        <v>67582</v>
      </c>
      <c r="E10576" s="21" t="s">
        <v>67583</v>
      </c>
      <c r="F10576" s="21" t="s">
        <v>15060</v>
      </c>
    </row>
    <row r="10577" spans="1:6" ht="32" customHeight="1">
      <c r="A10577" s="19" t="s">
        <v>67584</v>
      </c>
      <c r="B10577" s="20" t="s">
        <v>67585</v>
      </c>
      <c r="C10577" s="21" t="s">
        <v>67586</v>
      </c>
      <c r="D10577" s="21" t="s">
        <v>67587</v>
      </c>
      <c r="E10577" s="21" t="s">
        <v>67588</v>
      </c>
      <c r="F10577" s="21" t="s">
        <v>15060</v>
      </c>
    </row>
    <row r="10578" spans="1:6" ht="32" customHeight="1">
      <c r="A10578" s="19" t="s">
        <v>67589</v>
      </c>
      <c r="B10578" s="20" t="s">
        <v>67590</v>
      </c>
      <c r="C10578" s="21" t="s">
        <v>67591</v>
      </c>
      <c r="D10578" s="21" t="s">
        <v>67592</v>
      </c>
      <c r="E10578" s="21" t="s">
        <v>67593</v>
      </c>
      <c r="F10578" s="21" t="s">
        <v>15060</v>
      </c>
    </row>
    <row r="10579" spans="1:6" ht="32" customHeight="1">
      <c r="A10579" s="19" t="s">
        <v>67594</v>
      </c>
      <c r="B10579" s="20" t="s">
        <v>67595</v>
      </c>
      <c r="C10579" s="21" t="s">
        <v>67596</v>
      </c>
      <c r="D10579" s="21" t="s">
        <v>67597</v>
      </c>
      <c r="E10579" s="21" t="s">
        <v>67598</v>
      </c>
      <c r="F10579" s="21" t="s">
        <v>15060</v>
      </c>
    </row>
    <row r="10580" spans="1:6" ht="32" customHeight="1">
      <c r="A10580" s="19" t="s">
        <v>67599</v>
      </c>
      <c r="B10580" s="20" t="s">
        <v>67600</v>
      </c>
      <c r="C10580" s="21" t="s">
        <v>67601</v>
      </c>
      <c r="D10580" s="21" t="s">
        <v>67602</v>
      </c>
      <c r="E10580" s="21" t="s">
        <v>67603</v>
      </c>
      <c r="F10580" s="21" t="s">
        <v>15060</v>
      </c>
    </row>
    <row r="10581" spans="1:6" ht="32" customHeight="1">
      <c r="A10581" s="19" t="s">
        <v>67604</v>
      </c>
      <c r="B10581" s="20" t="s">
        <v>67605</v>
      </c>
      <c r="C10581" s="21" t="s">
        <v>67606</v>
      </c>
      <c r="D10581" s="21" t="s">
        <v>67607</v>
      </c>
      <c r="E10581" s="21" t="s">
        <v>67608</v>
      </c>
      <c r="F10581" s="21" t="s">
        <v>15060</v>
      </c>
    </row>
    <row r="10582" spans="1:6" ht="32" customHeight="1">
      <c r="A10582" s="19" t="s">
        <v>67609</v>
      </c>
      <c r="B10582" s="20" t="s">
        <v>67610</v>
      </c>
      <c r="C10582" s="21" t="s">
        <v>67611</v>
      </c>
      <c r="D10582" s="21" t="s">
        <v>67612</v>
      </c>
      <c r="E10582" s="21" t="s">
        <v>67613</v>
      </c>
      <c r="F10582" s="21" t="s">
        <v>15060</v>
      </c>
    </row>
    <row r="10583" spans="1:6" ht="32" customHeight="1">
      <c r="A10583" s="19" t="s">
        <v>67614</v>
      </c>
      <c r="B10583" s="20" t="s">
        <v>67615</v>
      </c>
      <c r="C10583" s="21" t="s">
        <v>67616</v>
      </c>
      <c r="D10583" s="21" t="s">
        <v>67617</v>
      </c>
      <c r="E10583" s="21" t="s">
        <v>67618</v>
      </c>
      <c r="F10583" s="21" t="s">
        <v>15060</v>
      </c>
    </row>
    <row r="10584" spans="1:6" ht="32" customHeight="1">
      <c r="A10584" s="19" t="s">
        <v>67619</v>
      </c>
      <c r="B10584" s="20" t="s">
        <v>67620</v>
      </c>
      <c r="C10584" s="21" t="s">
        <v>67621</v>
      </c>
      <c r="D10584" s="21" t="s">
        <v>67622</v>
      </c>
      <c r="E10584" s="21" t="s">
        <v>67623</v>
      </c>
      <c r="F10584" s="21" t="s">
        <v>15060</v>
      </c>
    </row>
    <row r="10585" spans="1:6" ht="32" customHeight="1">
      <c r="A10585" s="19" t="s">
        <v>67624</v>
      </c>
      <c r="B10585" s="20" t="s">
        <v>67625</v>
      </c>
      <c r="C10585" s="21" t="s">
        <v>67626</v>
      </c>
      <c r="D10585" s="21" t="s">
        <v>67627</v>
      </c>
      <c r="E10585" s="21" t="s">
        <v>67628</v>
      </c>
      <c r="F10585" s="21" t="s">
        <v>15060</v>
      </c>
    </row>
    <row r="10586" spans="1:6" ht="32" customHeight="1">
      <c r="A10586" s="19" t="s">
        <v>67629</v>
      </c>
      <c r="B10586" s="20" t="s">
        <v>67630</v>
      </c>
      <c r="C10586" s="21" t="s">
        <v>67631</v>
      </c>
      <c r="D10586" s="21" t="s">
        <v>67632</v>
      </c>
      <c r="E10586" s="21" t="s">
        <v>67633</v>
      </c>
      <c r="F10586" s="21" t="s">
        <v>15060</v>
      </c>
    </row>
    <row r="10587" spans="1:6" ht="32" customHeight="1">
      <c r="A10587" s="19" t="s">
        <v>67634</v>
      </c>
      <c r="B10587" s="20" t="s">
        <v>67635</v>
      </c>
      <c r="C10587" s="21" t="s">
        <v>67636</v>
      </c>
      <c r="D10587" s="21" t="s">
        <v>67637</v>
      </c>
      <c r="E10587" s="21" t="s">
        <v>67638</v>
      </c>
      <c r="F10587" s="21" t="s">
        <v>15060</v>
      </c>
    </row>
    <row r="10588" spans="1:6" ht="32" customHeight="1">
      <c r="A10588" s="19" t="s">
        <v>67639</v>
      </c>
      <c r="B10588" s="20" t="s">
        <v>67640</v>
      </c>
      <c r="C10588" s="21" t="s">
        <v>67641</v>
      </c>
      <c r="D10588" s="21" t="s">
        <v>67642</v>
      </c>
      <c r="E10588" s="21" t="s">
        <v>67643</v>
      </c>
      <c r="F10588" s="21" t="s">
        <v>15060</v>
      </c>
    </row>
    <row r="10589" spans="1:6" ht="32" customHeight="1">
      <c r="A10589" s="19" t="s">
        <v>67644</v>
      </c>
      <c r="B10589" s="20" t="s">
        <v>67645</v>
      </c>
      <c r="C10589" s="21" t="s">
        <v>67646</v>
      </c>
      <c r="D10589" s="21" t="s">
        <v>67647</v>
      </c>
      <c r="E10589" s="21" t="s">
        <v>67648</v>
      </c>
      <c r="F10589" s="21" t="s">
        <v>15060</v>
      </c>
    </row>
    <row r="10590" spans="1:6" ht="32" customHeight="1">
      <c r="A10590" s="19" t="s">
        <v>67649</v>
      </c>
      <c r="B10590" s="20" t="s">
        <v>67650</v>
      </c>
      <c r="C10590" s="21" t="s">
        <v>67651</v>
      </c>
      <c r="D10590" s="21" t="s">
        <v>67652</v>
      </c>
      <c r="E10590" s="21" t="s">
        <v>67653</v>
      </c>
      <c r="F10590" s="21" t="s">
        <v>15060</v>
      </c>
    </row>
    <row r="10591" spans="1:6" ht="32" customHeight="1">
      <c r="A10591" s="19" t="s">
        <v>67654</v>
      </c>
      <c r="B10591" s="20" t="s">
        <v>67655</v>
      </c>
      <c r="C10591" s="21" t="s">
        <v>67656</v>
      </c>
      <c r="D10591" s="21" t="s">
        <v>67657</v>
      </c>
      <c r="E10591" s="21" t="s">
        <v>67658</v>
      </c>
      <c r="F10591" s="21" t="s">
        <v>15060</v>
      </c>
    </row>
    <row r="10592" spans="1:6" ht="32" customHeight="1">
      <c r="A10592" s="19" t="s">
        <v>67659</v>
      </c>
      <c r="B10592" s="20" t="s">
        <v>67660</v>
      </c>
      <c r="C10592" s="21" t="s">
        <v>67661</v>
      </c>
      <c r="D10592" s="21" t="s">
        <v>67662</v>
      </c>
      <c r="E10592" s="21" t="s">
        <v>67663</v>
      </c>
      <c r="F10592" s="21" t="s">
        <v>15060</v>
      </c>
    </row>
    <row r="10593" spans="1:6" ht="32" customHeight="1">
      <c r="A10593" s="19" t="s">
        <v>67664</v>
      </c>
      <c r="B10593" s="20" t="s">
        <v>67665</v>
      </c>
      <c r="C10593" s="21" t="s">
        <v>67666</v>
      </c>
      <c r="D10593" s="21" t="s">
        <v>67667</v>
      </c>
      <c r="E10593" s="21" t="s">
        <v>67668</v>
      </c>
      <c r="F10593" s="21" t="s">
        <v>15060</v>
      </c>
    </row>
    <row r="10594" spans="1:6" ht="32" customHeight="1">
      <c r="A10594" s="19" t="s">
        <v>67669</v>
      </c>
      <c r="B10594" s="20" t="s">
        <v>67670</v>
      </c>
      <c r="C10594" s="21" t="s">
        <v>67671</v>
      </c>
      <c r="D10594" s="21" t="s">
        <v>67672</v>
      </c>
      <c r="E10594" s="21" t="s">
        <v>67673</v>
      </c>
      <c r="F10594" s="21" t="s">
        <v>15060</v>
      </c>
    </row>
    <row r="10595" spans="1:6" ht="32" customHeight="1">
      <c r="A10595" s="19" t="s">
        <v>67674</v>
      </c>
      <c r="B10595" s="20" t="s">
        <v>67675</v>
      </c>
      <c r="C10595" s="21" t="s">
        <v>67676</v>
      </c>
      <c r="D10595" s="21" t="s">
        <v>67677</v>
      </c>
      <c r="E10595" s="21" t="s">
        <v>67678</v>
      </c>
      <c r="F10595" s="21" t="s">
        <v>15060</v>
      </c>
    </row>
    <row r="10596" spans="1:6" ht="32" customHeight="1">
      <c r="A10596" s="19" t="s">
        <v>67679</v>
      </c>
      <c r="B10596" s="20" t="s">
        <v>67680</v>
      </c>
      <c r="C10596" s="21" t="s">
        <v>67681</v>
      </c>
      <c r="D10596" s="21" t="s">
        <v>67682</v>
      </c>
      <c r="E10596" s="21" t="s">
        <v>67683</v>
      </c>
      <c r="F10596" s="21" t="s">
        <v>15060</v>
      </c>
    </row>
    <row r="10597" spans="1:6" ht="32" customHeight="1">
      <c r="A10597" s="19" t="s">
        <v>67684</v>
      </c>
      <c r="B10597" s="20" t="s">
        <v>67685</v>
      </c>
      <c r="C10597" s="21" t="s">
        <v>67686</v>
      </c>
      <c r="D10597" s="21" t="s">
        <v>67687</v>
      </c>
      <c r="E10597" s="21" t="s">
        <v>67688</v>
      </c>
      <c r="F10597" s="21" t="s">
        <v>15060</v>
      </c>
    </row>
    <row r="10598" spans="1:6" ht="32" customHeight="1">
      <c r="A10598" s="19" t="s">
        <v>67689</v>
      </c>
      <c r="B10598" s="20" t="s">
        <v>67690</v>
      </c>
      <c r="C10598" s="21" t="s">
        <v>67691</v>
      </c>
      <c r="D10598" s="21" t="s">
        <v>67692</v>
      </c>
      <c r="E10598" s="21" t="s">
        <v>67693</v>
      </c>
      <c r="F10598" s="21" t="s">
        <v>15060</v>
      </c>
    </row>
    <row r="10599" spans="1:6" ht="32" customHeight="1">
      <c r="A10599" s="19" t="s">
        <v>67694</v>
      </c>
      <c r="B10599" s="20" t="s">
        <v>67695</v>
      </c>
      <c r="C10599" s="21" t="s">
        <v>67696</v>
      </c>
      <c r="D10599" s="21" t="s">
        <v>67697</v>
      </c>
      <c r="E10599" s="21" t="s">
        <v>67698</v>
      </c>
      <c r="F10599" s="21" t="s">
        <v>15060</v>
      </c>
    </row>
    <row r="10600" spans="1:6" ht="32" customHeight="1">
      <c r="A10600" s="19" t="s">
        <v>67699</v>
      </c>
      <c r="B10600" s="20" t="s">
        <v>67700</v>
      </c>
      <c r="C10600" s="21" t="s">
        <v>67701</v>
      </c>
      <c r="D10600" s="21" t="s">
        <v>67702</v>
      </c>
      <c r="E10600" s="21" t="s">
        <v>67703</v>
      </c>
      <c r="F10600" s="21" t="s">
        <v>15060</v>
      </c>
    </row>
    <row r="10601" spans="1:6" ht="32" customHeight="1">
      <c r="A10601" s="19" t="s">
        <v>67704</v>
      </c>
      <c r="B10601" s="20" t="s">
        <v>67705</v>
      </c>
      <c r="C10601" s="21" t="s">
        <v>67706</v>
      </c>
      <c r="D10601" s="21" t="s">
        <v>67707</v>
      </c>
      <c r="E10601" s="21" t="s">
        <v>67708</v>
      </c>
      <c r="F10601" s="21" t="s">
        <v>15060</v>
      </c>
    </row>
    <row r="10602" spans="1:6" ht="32" customHeight="1">
      <c r="A10602" s="19" t="s">
        <v>67709</v>
      </c>
      <c r="B10602" s="20" t="s">
        <v>67710</v>
      </c>
      <c r="C10602" s="21" t="s">
        <v>67711</v>
      </c>
      <c r="D10602" s="21" t="s">
        <v>67712</v>
      </c>
      <c r="E10602" s="21" t="s">
        <v>67713</v>
      </c>
      <c r="F10602" s="21" t="s">
        <v>15060</v>
      </c>
    </row>
    <row r="10603" spans="1:6" ht="32" customHeight="1">
      <c r="A10603" s="19" t="s">
        <v>67714</v>
      </c>
      <c r="B10603" s="20" t="s">
        <v>67715</v>
      </c>
      <c r="C10603" s="21" t="s">
        <v>67716</v>
      </c>
      <c r="D10603" s="21" t="s">
        <v>67717</v>
      </c>
      <c r="E10603" s="21" t="s">
        <v>67718</v>
      </c>
      <c r="F10603" s="21" t="s">
        <v>15060</v>
      </c>
    </row>
    <row r="10604" spans="1:6" ht="32" customHeight="1">
      <c r="A10604" s="19" t="s">
        <v>67719</v>
      </c>
      <c r="B10604" s="20" t="s">
        <v>67720</v>
      </c>
      <c r="C10604" s="21" t="s">
        <v>67721</v>
      </c>
      <c r="D10604" s="21" t="s">
        <v>67722</v>
      </c>
      <c r="E10604" s="21" t="s">
        <v>67723</v>
      </c>
      <c r="F10604" s="21" t="s">
        <v>15060</v>
      </c>
    </row>
    <row r="10605" spans="1:6" ht="32" customHeight="1">
      <c r="A10605" s="19" t="s">
        <v>67724</v>
      </c>
      <c r="B10605" s="20" t="s">
        <v>67725</v>
      </c>
      <c r="C10605" s="21" t="s">
        <v>67726</v>
      </c>
      <c r="D10605" s="21" t="s">
        <v>67727</v>
      </c>
      <c r="E10605" s="21" t="s">
        <v>67728</v>
      </c>
      <c r="F10605" s="21" t="s">
        <v>15060</v>
      </c>
    </row>
    <row r="10606" spans="1:6" ht="32" customHeight="1">
      <c r="A10606" s="19" t="s">
        <v>67729</v>
      </c>
      <c r="B10606" s="20" t="s">
        <v>67730</v>
      </c>
      <c r="C10606" s="21" t="s">
        <v>67731</v>
      </c>
      <c r="D10606" s="21" t="s">
        <v>67732</v>
      </c>
      <c r="E10606" s="21" t="s">
        <v>67733</v>
      </c>
      <c r="F10606" s="21" t="s">
        <v>15060</v>
      </c>
    </row>
    <row r="10607" spans="1:6" ht="32" customHeight="1">
      <c r="A10607" s="19" t="s">
        <v>67734</v>
      </c>
      <c r="B10607" s="20" t="s">
        <v>67735</v>
      </c>
      <c r="C10607" s="21" t="s">
        <v>67736</v>
      </c>
      <c r="D10607" s="21" t="s">
        <v>67737</v>
      </c>
      <c r="E10607" s="21" t="s">
        <v>67738</v>
      </c>
      <c r="F10607" s="21" t="s">
        <v>15060</v>
      </c>
    </row>
    <row r="10608" spans="1:6" ht="32" customHeight="1">
      <c r="A10608" s="19" t="s">
        <v>67739</v>
      </c>
      <c r="B10608" s="20" t="s">
        <v>67740</v>
      </c>
      <c r="C10608" s="21" t="s">
        <v>67741</v>
      </c>
      <c r="D10608" s="21" t="s">
        <v>67742</v>
      </c>
      <c r="E10608" s="21" t="s">
        <v>67743</v>
      </c>
      <c r="F10608" s="21" t="s">
        <v>15060</v>
      </c>
    </row>
    <row r="10609" spans="1:6" ht="32" customHeight="1">
      <c r="A10609" s="19" t="s">
        <v>67744</v>
      </c>
      <c r="B10609" s="20" t="s">
        <v>67745</v>
      </c>
      <c r="C10609" s="21" t="s">
        <v>67746</v>
      </c>
      <c r="D10609" s="21" t="s">
        <v>67747</v>
      </c>
      <c r="E10609" s="21" t="s">
        <v>67748</v>
      </c>
      <c r="F10609" s="21" t="s">
        <v>15060</v>
      </c>
    </row>
    <row r="10610" spans="1:6" ht="32" customHeight="1">
      <c r="A10610" s="19" t="s">
        <v>67749</v>
      </c>
      <c r="B10610" s="20" t="s">
        <v>67750</v>
      </c>
      <c r="C10610" s="21" t="s">
        <v>67751</v>
      </c>
      <c r="D10610" s="21" t="s">
        <v>67752</v>
      </c>
      <c r="E10610" s="21" t="s">
        <v>67753</v>
      </c>
      <c r="F10610" s="21" t="s">
        <v>15060</v>
      </c>
    </row>
    <row r="10611" spans="1:6" ht="32" customHeight="1">
      <c r="A10611" s="19" t="s">
        <v>67754</v>
      </c>
      <c r="B10611" s="20" t="s">
        <v>67755</v>
      </c>
      <c r="C10611" s="21" t="s">
        <v>67756</v>
      </c>
      <c r="D10611" s="21" t="s">
        <v>67757</v>
      </c>
      <c r="E10611" s="21" t="s">
        <v>67758</v>
      </c>
      <c r="F10611" s="21" t="s">
        <v>15060</v>
      </c>
    </row>
    <row r="10612" spans="1:6" ht="32" customHeight="1">
      <c r="A10612" s="19" t="s">
        <v>67759</v>
      </c>
      <c r="B10612" s="20" t="s">
        <v>67760</v>
      </c>
      <c r="C10612" s="21" t="s">
        <v>67761</v>
      </c>
      <c r="D10612" s="21" t="s">
        <v>67762</v>
      </c>
      <c r="E10612" s="21" t="s">
        <v>67763</v>
      </c>
      <c r="F10612" s="21" t="s">
        <v>15060</v>
      </c>
    </row>
    <row r="10613" spans="1:6" ht="32" customHeight="1">
      <c r="A10613" s="19" t="s">
        <v>67764</v>
      </c>
      <c r="B10613" s="20" t="s">
        <v>67765</v>
      </c>
      <c r="C10613" s="21" t="s">
        <v>67766</v>
      </c>
      <c r="D10613" s="21" t="s">
        <v>67767</v>
      </c>
      <c r="E10613" s="21" t="s">
        <v>67768</v>
      </c>
      <c r="F10613" s="21" t="s">
        <v>15060</v>
      </c>
    </row>
    <row r="10614" spans="1:6" ht="32" customHeight="1">
      <c r="A10614" s="19" t="s">
        <v>67769</v>
      </c>
      <c r="B10614" s="20" t="s">
        <v>67770</v>
      </c>
      <c r="C10614" s="21" t="s">
        <v>67771</v>
      </c>
      <c r="D10614" s="21" t="s">
        <v>67772</v>
      </c>
      <c r="E10614" s="21" t="s">
        <v>67773</v>
      </c>
      <c r="F10614" s="21" t="s">
        <v>15060</v>
      </c>
    </row>
    <row r="10615" spans="1:6" ht="32" customHeight="1">
      <c r="A10615" s="19" t="s">
        <v>67774</v>
      </c>
      <c r="B10615" s="20" t="s">
        <v>67775</v>
      </c>
      <c r="C10615" s="21" t="s">
        <v>67776</v>
      </c>
      <c r="D10615" s="21" t="s">
        <v>67777</v>
      </c>
      <c r="E10615" s="21" t="s">
        <v>67778</v>
      </c>
      <c r="F10615" s="21" t="s">
        <v>15060</v>
      </c>
    </row>
    <row r="10616" spans="1:6" ht="32" customHeight="1">
      <c r="A10616" s="19" t="s">
        <v>67779</v>
      </c>
      <c r="B10616" s="20" t="s">
        <v>67780</v>
      </c>
      <c r="C10616" s="21" t="s">
        <v>67781</v>
      </c>
      <c r="D10616" s="21" t="s">
        <v>67782</v>
      </c>
      <c r="E10616" s="21" t="s">
        <v>67783</v>
      </c>
      <c r="F10616" s="21" t="s">
        <v>15060</v>
      </c>
    </row>
    <row r="10617" spans="1:6" ht="32" customHeight="1">
      <c r="A10617" s="19" t="s">
        <v>67784</v>
      </c>
      <c r="B10617" s="20" t="s">
        <v>67785</v>
      </c>
      <c r="C10617" s="21" t="s">
        <v>67786</v>
      </c>
      <c r="D10617" s="21" t="s">
        <v>67787</v>
      </c>
      <c r="E10617" s="21" t="s">
        <v>67788</v>
      </c>
      <c r="F10617" s="21" t="s">
        <v>15060</v>
      </c>
    </row>
    <row r="10618" spans="1:6" ht="32" customHeight="1">
      <c r="A10618" s="19" t="s">
        <v>67789</v>
      </c>
      <c r="B10618" s="20" t="s">
        <v>67790</v>
      </c>
      <c r="C10618" s="21" t="s">
        <v>67791</v>
      </c>
      <c r="D10618" s="21" t="s">
        <v>67792</v>
      </c>
      <c r="E10618" s="21" t="s">
        <v>67793</v>
      </c>
      <c r="F10618" s="21" t="s">
        <v>15060</v>
      </c>
    </row>
    <row r="10619" spans="1:6" ht="32" customHeight="1">
      <c r="A10619" s="19" t="s">
        <v>67794</v>
      </c>
      <c r="B10619" s="20" t="s">
        <v>67795</v>
      </c>
      <c r="C10619" s="21" t="s">
        <v>67796</v>
      </c>
      <c r="D10619" s="21" t="s">
        <v>67797</v>
      </c>
      <c r="E10619" s="21" t="s">
        <v>67798</v>
      </c>
      <c r="F10619" s="21" t="s">
        <v>15060</v>
      </c>
    </row>
    <row r="10620" spans="1:6" ht="32" customHeight="1">
      <c r="A10620" s="19" t="s">
        <v>67799</v>
      </c>
      <c r="B10620" s="20" t="s">
        <v>67800</v>
      </c>
      <c r="C10620" s="21" t="s">
        <v>67801</v>
      </c>
      <c r="D10620" s="21" t="s">
        <v>67802</v>
      </c>
      <c r="E10620" s="21" t="s">
        <v>67803</v>
      </c>
      <c r="F10620" s="21" t="s">
        <v>15060</v>
      </c>
    </row>
    <row r="10621" spans="1:6" ht="32" customHeight="1">
      <c r="A10621" s="19" t="s">
        <v>67804</v>
      </c>
      <c r="B10621" s="20" t="s">
        <v>67805</v>
      </c>
      <c r="C10621" s="21" t="s">
        <v>67806</v>
      </c>
      <c r="D10621" s="21" t="s">
        <v>67807</v>
      </c>
      <c r="E10621" s="21" t="s">
        <v>67808</v>
      </c>
      <c r="F10621" s="21" t="s">
        <v>15060</v>
      </c>
    </row>
    <row r="10622" spans="1:6" ht="32" customHeight="1">
      <c r="A10622" s="19" t="s">
        <v>67809</v>
      </c>
      <c r="B10622" s="20" t="s">
        <v>67810</v>
      </c>
      <c r="C10622" s="21" t="s">
        <v>67811</v>
      </c>
      <c r="D10622" s="21" t="s">
        <v>67812</v>
      </c>
      <c r="E10622" s="21" t="s">
        <v>67813</v>
      </c>
      <c r="F10622" s="21" t="s">
        <v>15060</v>
      </c>
    </row>
    <row r="10623" spans="1:6" ht="32" customHeight="1">
      <c r="A10623" s="19" t="s">
        <v>67814</v>
      </c>
      <c r="B10623" s="20" t="s">
        <v>67815</v>
      </c>
      <c r="C10623" s="21" t="s">
        <v>67816</v>
      </c>
      <c r="D10623" s="21" t="s">
        <v>67817</v>
      </c>
      <c r="E10623" s="21" t="s">
        <v>67818</v>
      </c>
      <c r="F10623" s="21" t="s">
        <v>15060</v>
      </c>
    </row>
    <row r="10624" spans="1:6" ht="32" customHeight="1">
      <c r="A10624" s="19" t="s">
        <v>67819</v>
      </c>
      <c r="B10624" s="20" t="s">
        <v>67820</v>
      </c>
      <c r="C10624" s="21" t="s">
        <v>67821</v>
      </c>
      <c r="D10624" s="21" t="s">
        <v>67822</v>
      </c>
      <c r="E10624" s="21" t="s">
        <v>67823</v>
      </c>
      <c r="F10624" s="21" t="s">
        <v>15060</v>
      </c>
    </row>
    <row r="10625" spans="1:6" ht="32" customHeight="1">
      <c r="A10625" s="19" t="s">
        <v>67824</v>
      </c>
      <c r="B10625" s="20" t="s">
        <v>67825</v>
      </c>
      <c r="C10625" s="21" t="s">
        <v>67826</v>
      </c>
      <c r="D10625" s="21" t="s">
        <v>67827</v>
      </c>
      <c r="E10625" s="21" t="s">
        <v>67828</v>
      </c>
      <c r="F10625" s="21" t="s">
        <v>15060</v>
      </c>
    </row>
    <row r="10626" spans="1:6" ht="32" customHeight="1">
      <c r="A10626" s="19" t="s">
        <v>67829</v>
      </c>
      <c r="B10626" s="20" t="s">
        <v>67830</v>
      </c>
      <c r="C10626" s="21" t="s">
        <v>67831</v>
      </c>
      <c r="D10626" s="21" t="s">
        <v>67832</v>
      </c>
      <c r="E10626" s="21" t="s">
        <v>67833</v>
      </c>
      <c r="F10626" s="21" t="s">
        <v>15060</v>
      </c>
    </row>
    <row r="10627" spans="1:6" ht="32" customHeight="1">
      <c r="A10627" s="19" t="s">
        <v>67834</v>
      </c>
      <c r="B10627" s="20" t="s">
        <v>67835</v>
      </c>
      <c r="C10627" s="21" t="s">
        <v>67836</v>
      </c>
      <c r="D10627" s="21" t="s">
        <v>67837</v>
      </c>
      <c r="E10627" s="21" t="s">
        <v>67838</v>
      </c>
      <c r="F10627" s="21" t="s">
        <v>15060</v>
      </c>
    </row>
    <row r="10628" spans="1:6" ht="32" customHeight="1">
      <c r="A10628" s="19" t="s">
        <v>67839</v>
      </c>
      <c r="B10628" s="20" t="s">
        <v>67840</v>
      </c>
      <c r="C10628" s="21" t="s">
        <v>67841</v>
      </c>
      <c r="D10628" s="21" t="s">
        <v>67842</v>
      </c>
      <c r="E10628" s="21" t="s">
        <v>67843</v>
      </c>
      <c r="F10628" s="21" t="s">
        <v>15060</v>
      </c>
    </row>
    <row r="10629" spans="1:6" ht="32" customHeight="1">
      <c r="A10629" s="19" t="s">
        <v>67844</v>
      </c>
      <c r="B10629" s="20" t="s">
        <v>67845</v>
      </c>
      <c r="C10629" s="21" t="s">
        <v>67846</v>
      </c>
      <c r="D10629" s="21" t="s">
        <v>67847</v>
      </c>
      <c r="E10629" s="21" t="s">
        <v>67848</v>
      </c>
      <c r="F10629" s="21" t="s">
        <v>15060</v>
      </c>
    </row>
    <row r="10630" spans="1:6" ht="32" customHeight="1">
      <c r="A10630" s="19" t="s">
        <v>67849</v>
      </c>
      <c r="B10630" s="20" t="s">
        <v>67850</v>
      </c>
      <c r="C10630" s="21" t="s">
        <v>67851</v>
      </c>
      <c r="D10630" s="21" t="s">
        <v>67852</v>
      </c>
      <c r="E10630" s="21" t="s">
        <v>67853</v>
      </c>
      <c r="F10630" s="21" t="s">
        <v>15060</v>
      </c>
    </row>
    <row r="10631" spans="1:6" ht="32" customHeight="1">
      <c r="A10631" s="19" t="s">
        <v>67854</v>
      </c>
      <c r="B10631" s="20" t="s">
        <v>67855</v>
      </c>
      <c r="C10631" s="21" t="s">
        <v>67856</v>
      </c>
      <c r="D10631" s="21" t="s">
        <v>67857</v>
      </c>
      <c r="E10631" s="21" t="s">
        <v>67858</v>
      </c>
      <c r="F10631" s="21" t="s">
        <v>15060</v>
      </c>
    </row>
    <row r="10632" spans="1:6" ht="32" customHeight="1">
      <c r="A10632" s="19" t="s">
        <v>67859</v>
      </c>
      <c r="B10632" s="20" t="s">
        <v>67860</v>
      </c>
      <c r="C10632" s="21" t="s">
        <v>67861</v>
      </c>
      <c r="D10632" s="21" t="s">
        <v>67862</v>
      </c>
      <c r="E10632" s="21" t="s">
        <v>67863</v>
      </c>
      <c r="F10632" s="21" t="s">
        <v>15060</v>
      </c>
    </row>
    <row r="10633" spans="1:6" ht="32" customHeight="1">
      <c r="A10633" s="19" t="s">
        <v>67864</v>
      </c>
      <c r="B10633" s="20" t="s">
        <v>67865</v>
      </c>
      <c r="C10633" s="21" t="s">
        <v>67866</v>
      </c>
      <c r="D10633" s="21" t="s">
        <v>67867</v>
      </c>
      <c r="E10633" s="21" t="s">
        <v>67868</v>
      </c>
      <c r="F10633" s="21" t="s">
        <v>15060</v>
      </c>
    </row>
    <row r="10634" spans="1:6" ht="32" customHeight="1">
      <c r="A10634" s="19" t="s">
        <v>67869</v>
      </c>
      <c r="B10634" s="20" t="s">
        <v>67870</v>
      </c>
      <c r="C10634" s="21" t="s">
        <v>67871</v>
      </c>
      <c r="D10634" s="21" t="s">
        <v>67872</v>
      </c>
      <c r="E10634" s="21" t="s">
        <v>67873</v>
      </c>
      <c r="F10634" s="21" t="s">
        <v>15060</v>
      </c>
    </row>
    <row r="10635" spans="1:6" ht="32" customHeight="1">
      <c r="A10635" s="19" t="s">
        <v>67874</v>
      </c>
      <c r="B10635" s="20" t="s">
        <v>67875</v>
      </c>
      <c r="C10635" s="21" t="s">
        <v>67876</v>
      </c>
      <c r="D10635" s="21" t="s">
        <v>67877</v>
      </c>
      <c r="E10635" s="21" t="s">
        <v>67878</v>
      </c>
      <c r="F10635" s="21" t="s">
        <v>15060</v>
      </c>
    </row>
    <row r="10636" spans="1:6" ht="32" customHeight="1">
      <c r="A10636" s="19" t="s">
        <v>67879</v>
      </c>
      <c r="B10636" s="20" t="s">
        <v>67880</v>
      </c>
      <c r="C10636" s="21" t="s">
        <v>67881</v>
      </c>
      <c r="D10636" s="21" t="s">
        <v>67882</v>
      </c>
      <c r="E10636" s="21" t="s">
        <v>67883</v>
      </c>
      <c r="F10636" s="21" t="s">
        <v>15060</v>
      </c>
    </row>
    <row r="10637" spans="1:6" ht="32" customHeight="1">
      <c r="A10637" s="19" t="s">
        <v>67884</v>
      </c>
      <c r="B10637" s="20" t="s">
        <v>67885</v>
      </c>
      <c r="C10637" s="21" t="s">
        <v>67886</v>
      </c>
      <c r="D10637" s="21" t="s">
        <v>67887</v>
      </c>
      <c r="E10637" s="21" t="s">
        <v>67888</v>
      </c>
      <c r="F10637" s="21" t="s">
        <v>15060</v>
      </c>
    </row>
    <row r="10638" spans="1:6" ht="32" customHeight="1">
      <c r="A10638" s="19" t="s">
        <v>67889</v>
      </c>
      <c r="B10638" s="20" t="s">
        <v>67890</v>
      </c>
      <c r="C10638" s="21" t="s">
        <v>67891</v>
      </c>
      <c r="D10638" s="21" t="s">
        <v>67892</v>
      </c>
      <c r="E10638" s="21" t="s">
        <v>67893</v>
      </c>
      <c r="F10638" s="21" t="s">
        <v>15060</v>
      </c>
    </row>
    <row r="10639" spans="1:6" ht="32" customHeight="1">
      <c r="A10639" s="19" t="s">
        <v>67894</v>
      </c>
      <c r="B10639" s="20" t="s">
        <v>67895</v>
      </c>
      <c r="C10639" s="21" t="s">
        <v>67896</v>
      </c>
      <c r="D10639" s="21" t="s">
        <v>67897</v>
      </c>
      <c r="E10639" s="21" t="s">
        <v>67898</v>
      </c>
      <c r="F10639" s="21" t="s">
        <v>15060</v>
      </c>
    </row>
    <row r="10640" spans="1:6" ht="32" customHeight="1">
      <c r="A10640" s="19" t="s">
        <v>67899</v>
      </c>
      <c r="B10640" s="20" t="s">
        <v>67900</v>
      </c>
      <c r="C10640" s="21" t="s">
        <v>67901</v>
      </c>
      <c r="D10640" s="21" t="s">
        <v>67902</v>
      </c>
      <c r="E10640" s="21" t="s">
        <v>67903</v>
      </c>
      <c r="F10640" s="21" t="s">
        <v>15060</v>
      </c>
    </row>
    <row r="10641" spans="1:6" ht="32" customHeight="1">
      <c r="A10641" s="19" t="s">
        <v>67904</v>
      </c>
      <c r="B10641" s="20" t="s">
        <v>67905</v>
      </c>
      <c r="C10641" s="21" t="s">
        <v>67906</v>
      </c>
      <c r="D10641" s="21" t="s">
        <v>67907</v>
      </c>
      <c r="E10641" s="21" t="s">
        <v>67908</v>
      </c>
      <c r="F10641" s="21" t="s">
        <v>15060</v>
      </c>
    </row>
    <row r="10642" spans="1:6" ht="32" customHeight="1">
      <c r="A10642" s="19" t="s">
        <v>67909</v>
      </c>
      <c r="B10642" s="20" t="s">
        <v>67910</v>
      </c>
      <c r="C10642" s="21" t="s">
        <v>67911</v>
      </c>
      <c r="D10642" s="21" t="s">
        <v>67912</v>
      </c>
      <c r="E10642" s="21" t="s">
        <v>67913</v>
      </c>
      <c r="F10642" s="21" t="s">
        <v>15060</v>
      </c>
    </row>
    <row r="10643" spans="1:6" ht="32" customHeight="1">
      <c r="A10643" s="19" t="s">
        <v>67914</v>
      </c>
      <c r="B10643" s="20" t="s">
        <v>67915</v>
      </c>
      <c r="C10643" s="21" t="s">
        <v>67916</v>
      </c>
      <c r="D10643" s="21" t="s">
        <v>67917</v>
      </c>
      <c r="E10643" s="21" t="s">
        <v>67918</v>
      </c>
      <c r="F10643" s="21" t="s">
        <v>15060</v>
      </c>
    </row>
    <row r="10644" spans="1:6" ht="32" customHeight="1">
      <c r="A10644" s="19" t="s">
        <v>67919</v>
      </c>
      <c r="B10644" s="20" t="s">
        <v>67920</v>
      </c>
      <c r="C10644" s="21" t="s">
        <v>67921</v>
      </c>
      <c r="D10644" s="21" t="s">
        <v>67922</v>
      </c>
      <c r="E10644" s="21" t="s">
        <v>67923</v>
      </c>
      <c r="F10644" s="21" t="s">
        <v>15060</v>
      </c>
    </row>
    <row r="10645" spans="1:6" ht="32" customHeight="1">
      <c r="A10645" s="19" t="s">
        <v>67924</v>
      </c>
      <c r="B10645" s="20" t="s">
        <v>67925</v>
      </c>
      <c r="C10645" s="21" t="s">
        <v>67926</v>
      </c>
      <c r="D10645" s="21" t="s">
        <v>67927</v>
      </c>
      <c r="E10645" s="21" t="s">
        <v>67928</v>
      </c>
      <c r="F10645" s="21" t="s">
        <v>15060</v>
      </c>
    </row>
    <row r="10646" spans="1:6" ht="32" customHeight="1">
      <c r="A10646" s="19" t="s">
        <v>67929</v>
      </c>
      <c r="B10646" s="20" t="s">
        <v>67930</v>
      </c>
      <c r="C10646" s="21" t="s">
        <v>67931</v>
      </c>
      <c r="D10646" s="21" t="s">
        <v>67932</v>
      </c>
      <c r="E10646" s="21" t="s">
        <v>67933</v>
      </c>
      <c r="F10646" s="21" t="s">
        <v>15060</v>
      </c>
    </row>
    <row r="10647" spans="1:6" ht="32" customHeight="1">
      <c r="A10647" s="19" t="s">
        <v>67934</v>
      </c>
      <c r="B10647" s="20" t="s">
        <v>67935</v>
      </c>
      <c r="C10647" s="21" t="s">
        <v>67936</v>
      </c>
      <c r="D10647" s="21" t="s">
        <v>67937</v>
      </c>
      <c r="E10647" s="21" t="s">
        <v>67938</v>
      </c>
      <c r="F10647" s="21" t="s">
        <v>15060</v>
      </c>
    </row>
    <row r="10648" spans="1:6" ht="32" customHeight="1">
      <c r="A10648" s="19" t="s">
        <v>67939</v>
      </c>
      <c r="B10648" s="20" t="s">
        <v>67940</v>
      </c>
      <c r="C10648" s="21" t="s">
        <v>67941</v>
      </c>
      <c r="D10648" s="21" t="s">
        <v>67942</v>
      </c>
      <c r="E10648" s="21" t="s">
        <v>67943</v>
      </c>
      <c r="F10648" s="21" t="s">
        <v>15060</v>
      </c>
    </row>
    <row r="10649" spans="1:6" ht="32" customHeight="1">
      <c r="A10649" s="19" t="s">
        <v>67944</v>
      </c>
      <c r="B10649" s="20" t="s">
        <v>67945</v>
      </c>
      <c r="C10649" s="21" t="s">
        <v>67946</v>
      </c>
      <c r="D10649" s="21" t="s">
        <v>67947</v>
      </c>
      <c r="E10649" s="21" t="s">
        <v>67948</v>
      </c>
      <c r="F10649" s="21" t="s">
        <v>15060</v>
      </c>
    </row>
    <row r="10650" spans="1:6" ht="32" customHeight="1">
      <c r="A10650" s="19" t="s">
        <v>67949</v>
      </c>
      <c r="B10650" s="20" t="s">
        <v>67950</v>
      </c>
      <c r="C10650" s="21" t="s">
        <v>67951</v>
      </c>
      <c r="D10650" s="21" t="s">
        <v>67952</v>
      </c>
      <c r="E10650" s="21" t="s">
        <v>67953</v>
      </c>
      <c r="F10650" s="21" t="s">
        <v>15060</v>
      </c>
    </row>
    <row r="10651" spans="1:6" ht="32" customHeight="1">
      <c r="A10651" s="19" t="s">
        <v>67954</v>
      </c>
      <c r="B10651" s="20" t="s">
        <v>67955</v>
      </c>
      <c r="C10651" s="21" t="s">
        <v>67956</v>
      </c>
      <c r="D10651" s="21" t="s">
        <v>67957</v>
      </c>
      <c r="E10651" s="22">
        <v>100</v>
      </c>
      <c r="F10651" s="21" t="s">
        <v>15060</v>
      </c>
    </row>
    <row r="10652" spans="1:6" ht="32" customHeight="1">
      <c r="A10652" s="19" t="s">
        <v>67958</v>
      </c>
      <c r="B10652" s="20" t="s">
        <v>67959</v>
      </c>
      <c r="C10652" s="21" t="s">
        <v>67960</v>
      </c>
      <c r="D10652" s="21" t="s">
        <v>67961</v>
      </c>
      <c r="E10652" s="21" t="s">
        <v>67962</v>
      </c>
      <c r="F10652" s="21" t="s">
        <v>15060</v>
      </c>
    </row>
    <row r="10653" spans="1:6" ht="32" customHeight="1">
      <c r="A10653" s="19" t="s">
        <v>67963</v>
      </c>
      <c r="B10653" s="20" t="s">
        <v>67964</v>
      </c>
      <c r="C10653" s="21" t="s">
        <v>67965</v>
      </c>
      <c r="D10653" s="21" t="s">
        <v>67966</v>
      </c>
      <c r="E10653" s="21" t="s">
        <v>67967</v>
      </c>
      <c r="F10653" s="21" t="s">
        <v>15060</v>
      </c>
    </row>
    <row r="10654" spans="1:6" ht="32" customHeight="1">
      <c r="A10654" s="19" t="s">
        <v>67968</v>
      </c>
      <c r="B10654" s="20" t="s">
        <v>67969</v>
      </c>
      <c r="C10654" s="21" t="s">
        <v>67970</v>
      </c>
      <c r="D10654" s="21" t="s">
        <v>67971</v>
      </c>
      <c r="E10654" s="21" t="s">
        <v>67972</v>
      </c>
      <c r="F10654" s="21" t="s">
        <v>15060</v>
      </c>
    </row>
    <row r="10655" spans="1:6" ht="32" customHeight="1">
      <c r="A10655" s="19" t="s">
        <v>67973</v>
      </c>
      <c r="B10655" s="20" t="s">
        <v>67974</v>
      </c>
      <c r="C10655" s="21" t="s">
        <v>67975</v>
      </c>
      <c r="D10655" s="21" t="s">
        <v>67976</v>
      </c>
      <c r="E10655" s="21" t="s">
        <v>67977</v>
      </c>
      <c r="F10655" s="21" t="s">
        <v>15060</v>
      </c>
    </row>
    <row r="10656" spans="1:6" ht="32" customHeight="1">
      <c r="A10656" s="19" t="s">
        <v>67978</v>
      </c>
      <c r="B10656" s="20" t="s">
        <v>67979</v>
      </c>
      <c r="C10656" s="21" t="s">
        <v>67980</v>
      </c>
      <c r="D10656" s="21" t="s">
        <v>67981</v>
      </c>
      <c r="E10656" s="21" t="s">
        <v>67982</v>
      </c>
      <c r="F10656" s="21" t="s">
        <v>15060</v>
      </c>
    </row>
    <row r="10657" spans="1:6" ht="32" customHeight="1">
      <c r="A10657" s="19" t="s">
        <v>67983</v>
      </c>
      <c r="B10657" s="20" t="s">
        <v>67984</v>
      </c>
      <c r="C10657" s="21" t="s">
        <v>67985</v>
      </c>
      <c r="D10657" s="21" t="s">
        <v>67986</v>
      </c>
      <c r="E10657" s="21" t="s">
        <v>67987</v>
      </c>
      <c r="F10657" s="21" t="s">
        <v>15060</v>
      </c>
    </row>
    <row r="10658" spans="1:6" ht="32" customHeight="1">
      <c r="A10658" s="19" t="s">
        <v>67988</v>
      </c>
      <c r="B10658" s="20" t="s">
        <v>67989</v>
      </c>
      <c r="C10658" s="21" t="s">
        <v>67990</v>
      </c>
      <c r="D10658" s="21" t="s">
        <v>67991</v>
      </c>
      <c r="E10658" s="21" t="s">
        <v>67992</v>
      </c>
      <c r="F10658" s="21" t="s">
        <v>15060</v>
      </c>
    </row>
    <row r="10659" spans="1:6" ht="32" customHeight="1">
      <c r="A10659" s="19" t="s">
        <v>67993</v>
      </c>
      <c r="B10659" s="20" t="s">
        <v>67994</v>
      </c>
      <c r="C10659" s="21" t="s">
        <v>67995</v>
      </c>
      <c r="D10659" s="21" t="s">
        <v>67996</v>
      </c>
      <c r="E10659" s="21" t="s">
        <v>67997</v>
      </c>
      <c r="F10659" s="21" t="s">
        <v>15060</v>
      </c>
    </row>
    <row r="10660" spans="1:6" ht="32" customHeight="1">
      <c r="A10660" s="19" t="s">
        <v>67998</v>
      </c>
      <c r="B10660" s="20" t="s">
        <v>67999</v>
      </c>
      <c r="C10660" s="21" t="s">
        <v>68000</v>
      </c>
      <c r="D10660" s="21" t="s">
        <v>68001</v>
      </c>
      <c r="E10660" s="21" t="s">
        <v>68002</v>
      </c>
      <c r="F10660" s="21" t="s">
        <v>15060</v>
      </c>
    </row>
    <row r="10661" spans="1:6" ht="32" customHeight="1">
      <c r="A10661" s="19" t="s">
        <v>68003</v>
      </c>
      <c r="B10661" s="20" t="s">
        <v>68004</v>
      </c>
      <c r="C10661" s="21" t="s">
        <v>68005</v>
      </c>
      <c r="D10661" s="21" t="s">
        <v>68006</v>
      </c>
      <c r="E10661" s="21" t="s">
        <v>68007</v>
      </c>
      <c r="F10661" s="21" t="s">
        <v>15060</v>
      </c>
    </row>
    <row r="10662" spans="1:6" ht="32" customHeight="1">
      <c r="A10662" s="19" t="s">
        <v>68008</v>
      </c>
      <c r="B10662" s="20" t="s">
        <v>68009</v>
      </c>
      <c r="C10662" s="21" t="s">
        <v>68010</v>
      </c>
      <c r="D10662" s="21" t="s">
        <v>68011</v>
      </c>
      <c r="E10662" s="21" t="s">
        <v>68012</v>
      </c>
      <c r="F10662" s="21" t="s">
        <v>15060</v>
      </c>
    </row>
    <row r="10663" spans="1:6" ht="32" customHeight="1">
      <c r="A10663" s="19" t="s">
        <v>68013</v>
      </c>
      <c r="B10663" s="20" t="s">
        <v>68014</v>
      </c>
      <c r="C10663" s="21" t="s">
        <v>68015</v>
      </c>
      <c r="D10663" s="21" t="s">
        <v>68016</v>
      </c>
      <c r="E10663" s="21" t="s">
        <v>68017</v>
      </c>
      <c r="F10663" s="21" t="s">
        <v>15060</v>
      </c>
    </row>
    <row r="10664" spans="1:6" ht="32" customHeight="1">
      <c r="A10664" s="19" t="s">
        <v>68018</v>
      </c>
      <c r="B10664" s="20" t="s">
        <v>68019</v>
      </c>
      <c r="C10664" s="21" t="s">
        <v>68020</v>
      </c>
      <c r="D10664" s="21" t="s">
        <v>68021</v>
      </c>
      <c r="E10664" s="21" t="s">
        <v>68022</v>
      </c>
      <c r="F10664" s="21" t="s">
        <v>15060</v>
      </c>
    </row>
    <row r="10665" spans="1:6" ht="32" customHeight="1">
      <c r="A10665" s="19" t="s">
        <v>68023</v>
      </c>
      <c r="B10665" s="20" t="s">
        <v>68024</v>
      </c>
      <c r="C10665" s="21" t="s">
        <v>68025</v>
      </c>
      <c r="D10665" s="21" t="s">
        <v>68026</v>
      </c>
      <c r="E10665" s="21" t="s">
        <v>68027</v>
      </c>
      <c r="F10665" s="21" t="s">
        <v>15060</v>
      </c>
    </row>
    <row r="10666" spans="1:6" ht="32" customHeight="1">
      <c r="A10666" s="19" t="s">
        <v>68028</v>
      </c>
      <c r="B10666" s="20" t="s">
        <v>68029</v>
      </c>
      <c r="C10666" s="21" t="s">
        <v>68030</v>
      </c>
      <c r="D10666" s="21" t="s">
        <v>68031</v>
      </c>
      <c r="E10666" s="21" t="s">
        <v>68032</v>
      </c>
      <c r="F10666" s="21" t="s">
        <v>15060</v>
      </c>
    </row>
    <row r="10667" spans="1:6" ht="32" customHeight="1">
      <c r="A10667" s="19" t="s">
        <v>68033</v>
      </c>
      <c r="B10667" s="20" t="s">
        <v>68034</v>
      </c>
      <c r="C10667" s="21" t="s">
        <v>68035</v>
      </c>
      <c r="D10667" s="21" t="s">
        <v>68036</v>
      </c>
      <c r="E10667" s="21" t="s">
        <v>68037</v>
      </c>
      <c r="F10667" s="21" t="s">
        <v>15060</v>
      </c>
    </row>
    <row r="10668" spans="1:6" ht="32" customHeight="1">
      <c r="A10668" s="19" t="s">
        <v>68038</v>
      </c>
      <c r="B10668" s="20" t="s">
        <v>68039</v>
      </c>
      <c r="C10668" s="21" t="s">
        <v>68040</v>
      </c>
      <c r="D10668" s="21" t="s">
        <v>68041</v>
      </c>
      <c r="E10668" s="21" t="s">
        <v>68042</v>
      </c>
      <c r="F10668" s="21" t="s">
        <v>15060</v>
      </c>
    </row>
    <row r="10669" spans="1:6" ht="32" customHeight="1">
      <c r="A10669" s="19" t="s">
        <v>68043</v>
      </c>
      <c r="B10669" s="20" t="s">
        <v>68044</v>
      </c>
      <c r="C10669" s="21" t="s">
        <v>68045</v>
      </c>
      <c r="D10669" s="21" t="s">
        <v>68046</v>
      </c>
      <c r="E10669" s="21" t="s">
        <v>68047</v>
      </c>
      <c r="F10669" s="21" t="s">
        <v>15060</v>
      </c>
    </row>
    <row r="10670" spans="1:6" ht="32" customHeight="1">
      <c r="A10670" s="19" t="s">
        <v>68048</v>
      </c>
      <c r="B10670" s="20" t="s">
        <v>68049</v>
      </c>
      <c r="C10670" s="21" t="s">
        <v>68050</v>
      </c>
      <c r="D10670" s="21" t="s">
        <v>68051</v>
      </c>
      <c r="E10670" s="21" t="s">
        <v>68052</v>
      </c>
      <c r="F10670" s="21" t="s">
        <v>15060</v>
      </c>
    </row>
    <row r="10671" spans="1:6" ht="32" customHeight="1">
      <c r="A10671" s="19" t="s">
        <v>68053</v>
      </c>
      <c r="B10671" s="20" t="s">
        <v>68054</v>
      </c>
      <c r="C10671" s="21" t="s">
        <v>68055</v>
      </c>
      <c r="D10671" s="21" t="s">
        <v>68056</v>
      </c>
      <c r="E10671" s="21" t="s">
        <v>68057</v>
      </c>
      <c r="F10671" s="21" t="s">
        <v>15060</v>
      </c>
    </row>
    <row r="10672" spans="1:6" ht="32" customHeight="1">
      <c r="A10672" s="19" t="s">
        <v>68058</v>
      </c>
      <c r="B10672" s="20" t="s">
        <v>68059</v>
      </c>
      <c r="C10672" s="21" t="s">
        <v>68060</v>
      </c>
      <c r="D10672" s="21" t="s">
        <v>68061</v>
      </c>
      <c r="E10672" s="21" t="s">
        <v>68062</v>
      </c>
      <c r="F10672" s="21" t="s">
        <v>15060</v>
      </c>
    </row>
    <row r="10673" spans="1:6" ht="32" customHeight="1">
      <c r="A10673" s="19" t="s">
        <v>68063</v>
      </c>
      <c r="B10673" s="20" t="s">
        <v>68064</v>
      </c>
      <c r="C10673" s="21" t="s">
        <v>68065</v>
      </c>
      <c r="D10673" s="21" t="s">
        <v>68066</v>
      </c>
      <c r="E10673" s="21" t="s">
        <v>68067</v>
      </c>
      <c r="F10673" s="21" t="s">
        <v>15060</v>
      </c>
    </row>
    <row r="10674" spans="1:6" ht="32" customHeight="1">
      <c r="A10674" s="19" t="s">
        <v>68068</v>
      </c>
      <c r="B10674" s="20" t="s">
        <v>68069</v>
      </c>
      <c r="C10674" s="21" t="s">
        <v>68070</v>
      </c>
      <c r="D10674" s="21" t="s">
        <v>68071</v>
      </c>
      <c r="E10674" s="21" t="s">
        <v>68072</v>
      </c>
      <c r="F10674" s="21" t="s">
        <v>15060</v>
      </c>
    </row>
    <row r="10675" spans="1:6" ht="32" customHeight="1">
      <c r="A10675" s="19" t="s">
        <v>68073</v>
      </c>
      <c r="B10675" s="20" t="s">
        <v>68074</v>
      </c>
      <c r="C10675" s="21" t="s">
        <v>68075</v>
      </c>
      <c r="D10675" s="21" t="s">
        <v>68076</v>
      </c>
      <c r="E10675" s="21" t="s">
        <v>68077</v>
      </c>
      <c r="F10675" s="21" t="s">
        <v>15060</v>
      </c>
    </row>
    <row r="10676" spans="1:6" ht="32" customHeight="1">
      <c r="A10676" s="19" t="s">
        <v>68078</v>
      </c>
      <c r="B10676" s="20" t="s">
        <v>68079</v>
      </c>
      <c r="C10676" s="21" t="s">
        <v>68080</v>
      </c>
      <c r="D10676" s="21" t="s">
        <v>68081</v>
      </c>
      <c r="E10676" s="21" t="s">
        <v>68082</v>
      </c>
      <c r="F10676" s="21" t="s">
        <v>15060</v>
      </c>
    </row>
    <row r="10677" spans="1:6" ht="32" customHeight="1">
      <c r="A10677" s="19" t="s">
        <v>68083</v>
      </c>
      <c r="B10677" s="20" t="s">
        <v>68084</v>
      </c>
      <c r="C10677" s="21" t="s">
        <v>68085</v>
      </c>
      <c r="D10677" s="21" t="s">
        <v>68086</v>
      </c>
      <c r="E10677" s="21" t="s">
        <v>68087</v>
      </c>
      <c r="F10677" s="21" t="s">
        <v>15060</v>
      </c>
    </row>
    <row r="10678" spans="1:6" ht="32" customHeight="1">
      <c r="A10678" s="19" t="s">
        <v>68088</v>
      </c>
      <c r="B10678" s="20" t="s">
        <v>68089</v>
      </c>
      <c r="C10678" s="21" t="s">
        <v>68090</v>
      </c>
      <c r="D10678" s="21" t="s">
        <v>68091</v>
      </c>
      <c r="E10678" s="21" t="s">
        <v>68092</v>
      </c>
      <c r="F10678" s="21" t="s">
        <v>15060</v>
      </c>
    </row>
    <row r="10679" spans="1:6" ht="32" customHeight="1">
      <c r="A10679" s="19" t="s">
        <v>68093</v>
      </c>
      <c r="B10679" s="20" t="s">
        <v>68094</v>
      </c>
      <c r="C10679" s="21" t="s">
        <v>68095</v>
      </c>
      <c r="D10679" s="21" t="s">
        <v>68096</v>
      </c>
      <c r="E10679" s="21" t="s">
        <v>68097</v>
      </c>
      <c r="F10679" s="21" t="s">
        <v>15060</v>
      </c>
    </row>
    <row r="10680" spans="1:6" ht="32" customHeight="1">
      <c r="A10680" s="19" t="s">
        <v>68098</v>
      </c>
      <c r="B10680" s="20" t="s">
        <v>68099</v>
      </c>
      <c r="C10680" s="21" t="s">
        <v>68100</v>
      </c>
      <c r="D10680" s="21" t="s">
        <v>68101</v>
      </c>
      <c r="E10680" s="21" t="s">
        <v>68102</v>
      </c>
      <c r="F10680" s="21" t="s">
        <v>15060</v>
      </c>
    </row>
    <row r="10681" spans="1:6" ht="32" customHeight="1">
      <c r="A10681" s="19" t="s">
        <v>68103</v>
      </c>
      <c r="B10681" s="20" t="s">
        <v>68104</v>
      </c>
      <c r="C10681" s="21" t="s">
        <v>68105</v>
      </c>
      <c r="D10681" s="21" t="s">
        <v>68106</v>
      </c>
      <c r="E10681" s="21" t="s">
        <v>68107</v>
      </c>
      <c r="F10681" s="21" t="s">
        <v>15060</v>
      </c>
    </row>
    <row r="10682" spans="1:6" ht="32" customHeight="1">
      <c r="A10682" s="19" t="s">
        <v>68108</v>
      </c>
      <c r="B10682" s="20" t="s">
        <v>68109</v>
      </c>
      <c r="C10682" s="21" t="s">
        <v>68110</v>
      </c>
      <c r="D10682" s="21" t="s">
        <v>68111</v>
      </c>
      <c r="E10682" s="21" t="s">
        <v>68112</v>
      </c>
      <c r="F10682" s="21" t="s">
        <v>15060</v>
      </c>
    </row>
    <row r="10683" spans="1:6" ht="32" customHeight="1">
      <c r="A10683" s="19" t="s">
        <v>68113</v>
      </c>
      <c r="B10683" s="20" t="s">
        <v>68114</v>
      </c>
      <c r="C10683" s="21" t="s">
        <v>68115</v>
      </c>
      <c r="D10683" s="21" t="s">
        <v>68116</v>
      </c>
      <c r="E10683" s="21" t="s">
        <v>68117</v>
      </c>
      <c r="F10683" s="21" t="s">
        <v>15060</v>
      </c>
    </row>
    <row r="10684" spans="1:6" ht="32" customHeight="1">
      <c r="A10684" s="19" t="s">
        <v>68118</v>
      </c>
      <c r="B10684" s="20" t="s">
        <v>68119</v>
      </c>
      <c r="C10684" s="21" t="s">
        <v>68120</v>
      </c>
      <c r="D10684" s="21" t="s">
        <v>68121</v>
      </c>
      <c r="E10684" s="21" t="s">
        <v>68122</v>
      </c>
      <c r="F10684" s="21" t="s">
        <v>15060</v>
      </c>
    </row>
    <row r="10685" spans="1:6" ht="32" customHeight="1">
      <c r="A10685" s="19" t="s">
        <v>68123</v>
      </c>
      <c r="B10685" s="20" t="s">
        <v>68124</v>
      </c>
      <c r="C10685" s="21" t="s">
        <v>68125</v>
      </c>
      <c r="D10685" s="21" t="s">
        <v>68126</v>
      </c>
      <c r="E10685" s="21" t="s">
        <v>68127</v>
      </c>
      <c r="F10685" s="21" t="s">
        <v>15060</v>
      </c>
    </row>
    <row r="10686" spans="1:6" ht="32" customHeight="1">
      <c r="A10686" s="19" t="s">
        <v>68128</v>
      </c>
      <c r="B10686" s="20" t="s">
        <v>68129</v>
      </c>
      <c r="C10686" s="21" t="s">
        <v>68130</v>
      </c>
      <c r="D10686" s="21" t="s">
        <v>68131</v>
      </c>
      <c r="E10686" s="21" t="s">
        <v>68132</v>
      </c>
      <c r="F10686" s="21" t="s">
        <v>15060</v>
      </c>
    </row>
    <row r="10687" spans="1:6" ht="32" customHeight="1">
      <c r="A10687" s="19" t="s">
        <v>68133</v>
      </c>
      <c r="B10687" s="20" t="s">
        <v>68134</v>
      </c>
      <c r="C10687" s="21" t="s">
        <v>68135</v>
      </c>
      <c r="D10687" s="21" t="s">
        <v>68136</v>
      </c>
      <c r="E10687" s="21" t="s">
        <v>68137</v>
      </c>
      <c r="F10687" s="21" t="s">
        <v>15060</v>
      </c>
    </row>
    <row r="10688" spans="1:6" ht="32" customHeight="1">
      <c r="A10688" s="19" t="s">
        <v>68138</v>
      </c>
      <c r="B10688" s="20" t="s">
        <v>68139</v>
      </c>
      <c r="C10688" s="21" t="s">
        <v>68140</v>
      </c>
      <c r="D10688" s="21" t="s">
        <v>68141</v>
      </c>
      <c r="E10688" s="21" t="s">
        <v>68142</v>
      </c>
      <c r="F10688" s="21" t="s">
        <v>15060</v>
      </c>
    </row>
    <row r="10689" spans="1:6" ht="32" customHeight="1">
      <c r="A10689" s="19" t="s">
        <v>68143</v>
      </c>
      <c r="B10689" s="20" t="s">
        <v>68144</v>
      </c>
      <c r="C10689" s="21" t="s">
        <v>68145</v>
      </c>
      <c r="D10689" s="21" t="s">
        <v>68146</v>
      </c>
      <c r="E10689" s="21" t="s">
        <v>68147</v>
      </c>
      <c r="F10689" s="21" t="s">
        <v>15060</v>
      </c>
    </row>
    <row r="10690" spans="1:6" ht="32" customHeight="1">
      <c r="A10690" s="19" t="s">
        <v>68148</v>
      </c>
      <c r="B10690" s="20" t="s">
        <v>68149</v>
      </c>
      <c r="C10690" s="21" t="s">
        <v>68150</v>
      </c>
      <c r="D10690" s="21" t="s">
        <v>68151</v>
      </c>
      <c r="E10690" s="21" t="s">
        <v>68152</v>
      </c>
      <c r="F10690" s="21" t="s">
        <v>15060</v>
      </c>
    </row>
    <row r="10691" spans="1:6" ht="32" customHeight="1">
      <c r="A10691" s="19" t="s">
        <v>68153</v>
      </c>
      <c r="B10691" s="20" t="s">
        <v>68154</v>
      </c>
      <c r="C10691" s="21" t="s">
        <v>68155</v>
      </c>
      <c r="D10691" s="21" t="s">
        <v>68156</v>
      </c>
      <c r="E10691" s="21" t="s">
        <v>68157</v>
      </c>
      <c r="F10691" s="21" t="s">
        <v>15060</v>
      </c>
    </row>
    <row r="10692" spans="1:6" ht="32" customHeight="1">
      <c r="A10692" s="19" t="s">
        <v>68158</v>
      </c>
      <c r="B10692" s="20" t="s">
        <v>68159</v>
      </c>
      <c r="C10692" s="21" t="s">
        <v>68160</v>
      </c>
      <c r="D10692" s="21" t="s">
        <v>68161</v>
      </c>
      <c r="E10692" s="21" t="s">
        <v>68162</v>
      </c>
      <c r="F10692" s="21" t="s">
        <v>15060</v>
      </c>
    </row>
    <row r="10693" spans="1:6" ht="32" customHeight="1">
      <c r="A10693" s="19" t="s">
        <v>68163</v>
      </c>
      <c r="B10693" s="20" t="s">
        <v>68164</v>
      </c>
      <c r="C10693" s="21" t="s">
        <v>68165</v>
      </c>
      <c r="D10693" s="21" t="s">
        <v>68166</v>
      </c>
      <c r="E10693" s="21" t="s">
        <v>68167</v>
      </c>
      <c r="F10693" s="21" t="s">
        <v>15060</v>
      </c>
    </row>
    <row r="10694" spans="1:6" ht="32" customHeight="1">
      <c r="A10694" s="19" t="s">
        <v>68168</v>
      </c>
      <c r="B10694" s="20" t="s">
        <v>68169</v>
      </c>
      <c r="C10694" s="21" t="s">
        <v>68170</v>
      </c>
      <c r="D10694" s="21" t="s">
        <v>68171</v>
      </c>
      <c r="E10694" s="21" t="s">
        <v>68172</v>
      </c>
      <c r="F10694" s="21" t="s">
        <v>15060</v>
      </c>
    </row>
    <row r="10695" spans="1:6" ht="32" customHeight="1">
      <c r="A10695" s="19" t="s">
        <v>68173</v>
      </c>
      <c r="B10695" s="20" t="s">
        <v>68174</v>
      </c>
      <c r="C10695" s="21" t="s">
        <v>68175</v>
      </c>
      <c r="D10695" s="21" t="s">
        <v>68176</v>
      </c>
      <c r="E10695" s="21" t="s">
        <v>68177</v>
      </c>
      <c r="F10695" s="21" t="s">
        <v>15060</v>
      </c>
    </row>
    <row r="10696" spans="1:6" ht="32" customHeight="1">
      <c r="A10696" s="19" t="s">
        <v>68178</v>
      </c>
      <c r="B10696" s="20" t="s">
        <v>68179</v>
      </c>
      <c r="C10696" s="21" t="s">
        <v>68180</v>
      </c>
      <c r="D10696" s="21" t="s">
        <v>68181</v>
      </c>
      <c r="E10696" s="21" t="s">
        <v>68182</v>
      </c>
      <c r="F10696" s="21" t="s">
        <v>15060</v>
      </c>
    </row>
    <row r="10697" spans="1:6" ht="32" customHeight="1">
      <c r="A10697" s="19" t="s">
        <v>68183</v>
      </c>
      <c r="B10697" s="20" t="s">
        <v>68184</v>
      </c>
      <c r="C10697" s="21" t="s">
        <v>68185</v>
      </c>
      <c r="D10697" s="21" t="s">
        <v>68186</v>
      </c>
      <c r="E10697" s="21" t="s">
        <v>68187</v>
      </c>
      <c r="F10697" s="21" t="s">
        <v>15060</v>
      </c>
    </row>
    <row r="10698" spans="1:6" ht="32" customHeight="1">
      <c r="A10698" s="19" t="s">
        <v>68188</v>
      </c>
      <c r="B10698" s="20" t="s">
        <v>68189</v>
      </c>
      <c r="C10698" s="21" t="s">
        <v>68190</v>
      </c>
      <c r="D10698" s="21" t="s">
        <v>68191</v>
      </c>
      <c r="E10698" s="21" t="s">
        <v>68192</v>
      </c>
      <c r="F10698" s="21" t="s">
        <v>15060</v>
      </c>
    </row>
    <row r="10699" spans="1:6" ht="32" customHeight="1">
      <c r="A10699" s="19" t="s">
        <v>68193</v>
      </c>
      <c r="B10699" s="20" t="s">
        <v>68194</v>
      </c>
      <c r="C10699" s="21" t="s">
        <v>68195</v>
      </c>
      <c r="D10699" s="21" t="s">
        <v>68196</v>
      </c>
      <c r="E10699" s="21" t="s">
        <v>68197</v>
      </c>
      <c r="F10699" s="21" t="s">
        <v>15060</v>
      </c>
    </row>
    <row r="10700" spans="1:6" ht="32" customHeight="1">
      <c r="A10700" s="19" t="s">
        <v>68198</v>
      </c>
      <c r="B10700" s="20" t="s">
        <v>68199</v>
      </c>
      <c r="C10700" s="21" t="s">
        <v>68200</v>
      </c>
      <c r="D10700" s="21" t="s">
        <v>68201</v>
      </c>
      <c r="E10700" s="21" t="s">
        <v>68202</v>
      </c>
      <c r="F10700" s="21" t="s">
        <v>15060</v>
      </c>
    </row>
    <row r="10701" spans="1:6" ht="32" customHeight="1">
      <c r="A10701" s="19" t="s">
        <v>68203</v>
      </c>
      <c r="B10701" s="20" t="s">
        <v>68204</v>
      </c>
      <c r="C10701" s="21" t="s">
        <v>68205</v>
      </c>
      <c r="D10701" s="21" t="s">
        <v>68206</v>
      </c>
      <c r="E10701" s="21" t="s">
        <v>68207</v>
      </c>
      <c r="F10701" s="21" t="s">
        <v>15060</v>
      </c>
    </row>
    <row r="10702" spans="1:6" ht="32" customHeight="1">
      <c r="A10702" s="19" t="s">
        <v>68208</v>
      </c>
      <c r="B10702" s="20" t="s">
        <v>68209</v>
      </c>
      <c r="C10702" s="21" t="s">
        <v>68210</v>
      </c>
      <c r="D10702" s="21" t="s">
        <v>68211</v>
      </c>
      <c r="E10702" s="21" t="s">
        <v>68212</v>
      </c>
      <c r="F10702" s="21" t="s">
        <v>15060</v>
      </c>
    </row>
    <row r="10703" spans="1:6" ht="32" customHeight="1">
      <c r="A10703" s="19" t="s">
        <v>68213</v>
      </c>
      <c r="B10703" s="20" t="s">
        <v>68214</v>
      </c>
      <c r="C10703" s="21" t="s">
        <v>68215</v>
      </c>
      <c r="D10703" s="21" t="s">
        <v>68216</v>
      </c>
      <c r="E10703" s="21" t="s">
        <v>68217</v>
      </c>
      <c r="F10703" s="21" t="s">
        <v>15060</v>
      </c>
    </row>
    <row r="10704" spans="1:6" ht="32" customHeight="1">
      <c r="A10704" s="19" t="s">
        <v>68218</v>
      </c>
      <c r="B10704" s="20" t="s">
        <v>68219</v>
      </c>
      <c r="C10704" s="21" t="s">
        <v>68220</v>
      </c>
      <c r="D10704" s="21" t="s">
        <v>68221</v>
      </c>
      <c r="E10704" s="21" t="s">
        <v>68222</v>
      </c>
      <c r="F10704" s="21" t="s">
        <v>15060</v>
      </c>
    </row>
    <row r="10705" spans="1:6" ht="32" customHeight="1">
      <c r="A10705" s="19" t="s">
        <v>68223</v>
      </c>
      <c r="B10705" s="20" t="s">
        <v>68224</v>
      </c>
      <c r="C10705" s="21" t="s">
        <v>68225</v>
      </c>
      <c r="D10705" s="21" t="s">
        <v>68226</v>
      </c>
      <c r="E10705" s="21" t="s">
        <v>68227</v>
      </c>
      <c r="F10705" s="21" t="s">
        <v>15060</v>
      </c>
    </row>
    <row r="10706" spans="1:6" ht="32" customHeight="1">
      <c r="A10706" s="19" t="s">
        <v>68228</v>
      </c>
      <c r="B10706" s="20" t="s">
        <v>68229</v>
      </c>
      <c r="C10706" s="21" t="s">
        <v>68230</v>
      </c>
      <c r="D10706" s="21" t="s">
        <v>68231</v>
      </c>
      <c r="E10706" s="21" t="s">
        <v>68232</v>
      </c>
      <c r="F10706" s="21" t="s">
        <v>15060</v>
      </c>
    </row>
    <row r="10707" spans="1:6" ht="32" customHeight="1">
      <c r="A10707" s="19" t="s">
        <v>68233</v>
      </c>
      <c r="B10707" s="20" t="s">
        <v>68234</v>
      </c>
      <c r="C10707" s="21" t="s">
        <v>68235</v>
      </c>
      <c r="D10707" s="21" t="s">
        <v>68236</v>
      </c>
      <c r="E10707" s="21" t="s">
        <v>68237</v>
      </c>
      <c r="F10707" s="21" t="s">
        <v>15060</v>
      </c>
    </row>
    <row r="10708" spans="1:6" ht="32" customHeight="1">
      <c r="A10708" s="19" t="s">
        <v>68238</v>
      </c>
      <c r="B10708" s="20" t="s">
        <v>68239</v>
      </c>
      <c r="C10708" s="21" t="s">
        <v>68240</v>
      </c>
      <c r="D10708" s="21" t="s">
        <v>68241</v>
      </c>
      <c r="E10708" s="21" t="s">
        <v>68242</v>
      </c>
      <c r="F10708" s="21" t="s">
        <v>15060</v>
      </c>
    </row>
    <row r="10709" spans="1:6" ht="32" customHeight="1">
      <c r="A10709" s="19" t="s">
        <v>68243</v>
      </c>
      <c r="B10709" s="20" t="s">
        <v>68244</v>
      </c>
      <c r="C10709" s="21" t="s">
        <v>68245</v>
      </c>
      <c r="D10709" s="21" t="s">
        <v>68246</v>
      </c>
      <c r="E10709" s="21" t="s">
        <v>68247</v>
      </c>
      <c r="F10709" s="21" t="s">
        <v>15060</v>
      </c>
    </row>
    <row r="10710" spans="1:6" ht="32" customHeight="1">
      <c r="A10710" s="19" t="s">
        <v>68248</v>
      </c>
      <c r="B10710" s="20" t="s">
        <v>68249</v>
      </c>
      <c r="C10710" s="21" t="s">
        <v>68250</v>
      </c>
      <c r="D10710" s="21" t="s">
        <v>68251</v>
      </c>
      <c r="E10710" s="21" t="s">
        <v>68252</v>
      </c>
      <c r="F10710" s="21" t="s">
        <v>15060</v>
      </c>
    </row>
    <row r="10711" spans="1:6" ht="32" customHeight="1">
      <c r="A10711" s="19" t="s">
        <v>68253</v>
      </c>
      <c r="B10711" s="20" t="s">
        <v>68254</v>
      </c>
      <c r="C10711" s="21" t="s">
        <v>68255</v>
      </c>
      <c r="D10711" s="21" t="s">
        <v>68256</v>
      </c>
      <c r="E10711" s="21" t="s">
        <v>68257</v>
      </c>
      <c r="F10711" s="21" t="s">
        <v>15060</v>
      </c>
    </row>
    <row r="10712" spans="1:6" ht="32" customHeight="1">
      <c r="A10712" s="19" t="s">
        <v>68258</v>
      </c>
      <c r="B10712" s="20" t="s">
        <v>68259</v>
      </c>
      <c r="C10712" s="21" t="s">
        <v>68260</v>
      </c>
      <c r="D10712" s="21" t="s">
        <v>68261</v>
      </c>
      <c r="E10712" s="21" t="s">
        <v>68262</v>
      </c>
      <c r="F10712" s="21" t="s">
        <v>15060</v>
      </c>
    </row>
    <row r="10713" spans="1:6" ht="32" customHeight="1">
      <c r="A10713" s="19" t="s">
        <v>68263</v>
      </c>
      <c r="B10713" s="20" t="s">
        <v>68264</v>
      </c>
      <c r="C10713" s="21" t="s">
        <v>68265</v>
      </c>
      <c r="D10713" s="21" t="s">
        <v>68266</v>
      </c>
      <c r="E10713" s="21" t="s">
        <v>68267</v>
      </c>
      <c r="F10713" s="21" t="s">
        <v>15060</v>
      </c>
    </row>
    <row r="10714" spans="1:6" ht="32" customHeight="1">
      <c r="A10714" s="19" t="s">
        <v>68268</v>
      </c>
      <c r="B10714" s="20" t="s">
        <v>68269</v>
      </c>
      <c r="C10714" s="21" t="s">
        <v>68270</v>
      </c>
      <c r="D10714" s="21" t="s">
        <v>68271</v>
      </c>
      <c r="E10714" s="21" t="s">
        <v>68272</v>
      </c>
      <c r="F10714" s="21" t="s">
        <v>15060</v>
      </c>
    </row>
    <row r="10715" spans="1:6" ht="32" customHeight="1">
      <c r="A10715" s="19" t="s">
        <v>68273</v>
      </c>
      <c r="B10715" s="20" t="s">
        <v>68274</v>
      </c>
      <c r="C10715" s="21" t="s">
        <v>68275</v>
      </c>
      <c r="D10715" s="21" t="s">
        <v>68276</v>
      </c>
      <c r="E10715" s="21" t="s">
        <v>68277</v>
      </c>
      <c r="F10715" s="21" t="s">
        <v>15060</v>
      </c>
    </row>
    <row r="10716" spans="1:6" ht="32" customHeight="1">
      <c r="A10716" s="19" t="s">
        <v>68278</v>
      </c>
      <c r="B10716" s="20" t="s">
        <v>68279</v>
      </c>
      <c r="C10716" s="21" t="s">
        <v>68280</v>
      </c>
      <c r="D10716" s="21" t="s">
        <v>68281</v>
      </c>
      <c r="E10716" s="21" t="s">
        <v>68282</v>
      </c>
      <c r="F10716" s="21" t="s">
        <v>15060</v>
      </c>
    </row>
    <row r="10717" spans="1:6" ht="32" customHeight="1">
      <c r="A10717" s="19" t="s">
        <v>68283</v>
      </c>
      <c r="B10717" s="20" t="s">
        <v>68284</v>
      </c>
      <c r="C10717" s="21" t="s">
        <v>68285</v>
      </c>
      <c r="D10717" s="21" t="s">
        <v>68286</v>
      </c>
      <c r="E10717" s="21" t="s">
        <v>68287</v>
      </c>
      <c r="F10717" s="21" t="s">
        <v>15060</v>
      </c>
    </row>
    <row r="10718" spans="1:6" ht="32" customHeight="1">
      <c r="A10718" s="19" t="s">
        <v>68288</v>
      </c>
      <c r="B10718" s="20" t="s">
        <v>68289</v>
      </c>
      <c r="C10718" s="21" t="s">
        <v>68290</v>
      </c>
      <c r="D10718" s="21" t="s">
        <v>68291</v>
      </c>
      <c r="E10718" s="21" t="s">
        <v>68292</v>
      </c>
      <c r="F10718" s="21" t="s">
        <v>15060</v>
      </c>
    </row>
    <row r="10719" spans="1:6" ht="32" customHeight="1">
      <c r="A10719" s="19" t="s">
        <v>68293</v>
      </c>
      <c r="B10719" s="20" t="s">
        <v>68294</v>
      </c>
      <c r="C10719" s="21" t="s">
        <v>68295</v>
      </c>
      <c r="D10719" s="21" t="s">
        <v>68296</v>
      </c>
      <c r="E10719" s="21" t="s">
        <v>68297</v>
      </c>
      <c r="F10719" s="21" t="s">
        <v>15060</v>
      </c>
    </row>
    <row r="10720" spans="1:6" ht="32" customHeight="1">
      <c r="A10720" s="19" t="s">
        <v>68298</v>
      </c>
      <c r="B10720" s="20" t="s">
        <v>68299</v>
      </c>
      <c r="C10720" s="21" t="s">
        <v>68300</v>
      </c>
      <c r="D10720" s="21" t="s">
        <v>68301</v>
      </c>
      <c r="E10720" s="21" t="s">
        <v>68302</v>
      </c>
      <c r="F10720" s="21" t="s">
        <v>15060</v>
      </c>
    </row>
    <row r="10721" spans="1:6" ht="32" customHeight="1">
      <c r="A10721" s="19" t="s">
        <v>68303</v>
      </c>
      <c r="B10721" s="20" t="s">
        <v>68304</v>
      </c>
      <c r="C10721" s="21" t="s">
        <v>68305</v>
      </c>
      <c r="D10721" s="21" t="s">
        <v>68306</v>
      </c>
      <c r="E10721" s="21" t="s">
        <v>68307</v>
      </c>
      <c r="F10721" s="21" t="s">
        <v>15060</v>
      </c>
    </row>
    <row r="10722" spans="1:6" ht="32" customHeight="1">
      <c r="A10722" s="19" t="s">
        <v>68308</v>
      </c>
      <c r="B10722" s="20" t="s">
        <v>68309</v>
      </c>
      <c r="C10722" s="21" t="s">
        <v>68310</v>
      </c>
      <c r="D10722" s="21" t="s">
        <v>68311</v>
      </c>
      <c r="E10722" s="21" t="s">
        <v>68312</v>
      </c>
      <c r="F10722" s="21" t="s">
        <v>15060</v>
      </c>
    </row>
    <row r="10723" spans="1:6" ht="32" customHeight="1">
      <c r="A10723" s="19" t="s">
        <v>68313</v>
      </c>
      <c r="B10723" s="20" t="s">
        <v>68314</v>
      </c>
      <c r="C10723" s="21" t="s">
        <v>68315</v>
      </c>
      <c r="D10723" s="21" t="s">
        <v>68316</v>
      </c>
      <c r="E10723" s="21" t="s">
        <v>68317</v>
      </c>
      <c r="F10723" s="21" t="s">
        <v>15060</v>
      </c>
    </row>
    <row r="10724" spans="1:6" ht="32" customHeight="1">
      <c r="A10724" s="19" t="s">
        <v>68318</v>
      </c>
      <c r="B10724" s="20" t="s">
        <v>68319</v>
      </c>
      <c r="C10724" s="21" t="s">
        <v>68320</v>
      </c>
      <c r="D10724" s="21" t="s">
        <v>68321</v>
      </c>
      <c r="E10724" s="21" t="s">
        <v>68322</v>
      </c>
      <c r="F10724" s="21" t="s">
        <v>15060</v>
      </c>
    </row>
    <row r="10725" spans="1:6" ht="32" customHeight="1">
      <c r="A10725" s="19" t="s">
        <v>68323</v>
      </c>
      <c r="B10725" s="20" t="s">
        <v>68324</v>
      </c>
      <c r="C10725" s="21" t="s">
        <v>68325</v>
      </c>
      <c r="D10725" s="21" t="s">
        <v>68326</v>
      </c>
      <c r="E10725" s="21" t="s">
        <v>68327</v>
      </c>
      <c r="F10725" s="21" t="s">
        <v>15060</v>
      </c>
    </row>
    <row r="10726" spans="1:6" ht="32" customHeight="1">
      <c r="A10726" s="19" t="s">
        <v>68328</v>
      </c>
      <c r="B10726" s="20" t="s">
        <v>68329</v>
      </c>
      <c r="C10726" s="21" t="s">
        <v>68330</v>
      </c>
      <c r="D10726" s="21" t="s">
        <v>68331</v>
      </c>
      <c r="E10726" s="21" t="s">
        <v>68332</v>
      </c>
      <c r="F10726" s="21" t="s">
        <v>15060</v>
      </c>
    </row>
    <row r="10727" spans="1:6" ht="32" customHeight="1">
      <c r="A10727" s="19" t="s">
        <v>68333</v>
      </c>
      <c r="B10727" s="20" t="s">
        <v>68334</v>
      </c>
      <c r="C10727" s="21" t="s">
        <v>68335</v>
      </c>
      <c r="D10727" s="21" t="s">
        <v>68336</v>
      </c>
      <c r="E10727" s="21" t="s">
        <v>68337</v>
      </c>
      <c r="F10727" s="21" t="s">
        <v>15060</v>
      </c>
    </row>
    <row r="10728" spans="1:6" ht="32" customHeight="1">
      <c r="A10728" s="19" t="s">
        <v>68338</v>
      </c>
      <c r="B10728" s="20" t="s">
        <v>68339</v>
      </c>
      <c r="C10728" s="21" t="s">
        <v>68340</v>
      </c>
      <c r="D10728" s="21" t="s">
        <v>68341</v>
      </c>
      <c r="E10728" s="21" t="s">
        <v>68342</v>
      </c>
      <c r="F10728" s="21" t="s">
        <v>15060</v>
      </c>
    </row>
    <row r="10729" spans="1:6" ht="32" customHeight="1">
      <c r="A10729" s="19" t="s">
        <v>68343</v>
      </c>
      <c r="B10729" s="20" t="s">
        <v>68344</v>
      </c>
      <c r="C10729" s="21" t="s">
        <v>68345</v>
      </c>
      <c r="D10729" s="21" t="s">
        <v>68346</v>
      </c>
      <c r="E10729" s="21" t="s">
        <v>68347</v>
      </c>
      <c r="F10729" s="21" t="s">
        <v>15060</v>
      </c>
    </row>
    <row r="10730" spans="1:6" ht="32" customHeight="1">
      <c r="A10730" s="19" t="s">
        <v>68348</v>
      </c>
      <c r="B10730" s="20" t="s">
        <v>68349</v>
      </c>
      <c r="C10730" s="21" t="s">
        <v>68350</v>
      </c>
      <c r="D10730" s="21" t="s">
        <v>68351</v>
      </c>
      <c r="E10730" s="21" t="s">
        <v>68352</v>
      </c>
      <c r="F10730" s="21" t="s">
        <v>15060</v>
      </c>
    </row>
    <row r="10731" spans="1:6" ht="32" customHeight="1">
      <c r="A10731" s="19" t="s">
        <v>68353</v>
      </c>
      <c r="B10731" s="20" t="s">
        <v>68354</v>
      </c>
      <c r="C10731" s="21" t="s">
        <v>68355</v>
      </c>
      <c r="D10731" s="21" t="s">
        <v>68356</v>
      </c>
      <c r="E10731" s="21" t="s">
        <v>68357</v>
      </c>
      <c r="F10731" s="21" t="s">
        <v>15060</v>
      </c>
    </row>
    <row r="10732" spans="1:6" ht="32" customHeight="1">
      <c r="A10732" s="19" t="s">
        <v>68358</v>
      </c>
      <c r="B10732" s="20" t="s">
        <v>68359</v>
      </c>
      <c r="C10732" s="21" t="s">
        <v>68360</v>
      </c>
      <c r="D10732" s="21" t="s">
        <v>68361</v>
      </c>
      <c r="E10732" s="21" t="s">
        <v>68362</v>
      </c>
      <c r="F10732" s="21" t="s">
        <v>15060</v>
      </c>
    </row>
    <row r="10733" spans="1:6" ht="32" customHeight="1">
      <c r="A10733" s="19" t="s">
        <v>68363</v>
      </c>
      <c r="B10733" s="20" t="s">
        <v>68364</v>
      </c>
      <c r="C10733" s="21" t="s">
        <v>68365</v>
      </c>
      <c r="D10733" s="21" t="s">
        <v>68366</v>
      </c>
      <c r="E10733" s="21" t="s">
        <v>68367</v>
      </c>
      <c r="F10733" s="21" t="s">
        <v>15060</v>
      </c>
    </row>
    <row r="10734" spans="1:6" ht="32" customHeight="1">
      <c r="A10734" s="19" t="s">
        <v>68368</v>
      </c>
      <c r="B10734" s="20" t="s">
        <v>68369</v>
      </c>
      <c r="C10734" s="21" t="s">
        <v>68370</v>
      </c>
      <c r="D10734" s="21" t="s">
        <v>68371</v>
      </c>
      <c r="E10734" s="21" t="s">
        <v>68372</v>
      </c>
      <c r="F10734" s="21" t="s">
        <v>15060</v>
      </c>
    </row>
    <row r="10735" spans="1:6" ht="32" customHeight="1">
      <c r="A10735" s="19" t="s">
        <v>68373</v>
      </c>
      <c r="B10735" s="20" t="s">
        <v>68374</v>
      </c>
      <c r="C10735" s="21" t="s">
        <v>68375</v>
      </c>
      <c r="D10735" s="21" t="s">
        <v>68376</v>
      </c>
      <c r="E10735" s="21" t="s">
        <v>68377</v>
      </c>
      <c r="F10735" s="21" t="s">
        <v>15060</v>
      </c>
    </row>
    <row r="10736" spans="1:6" ht="32" customHeight="1">
      <c r="A10736" s="19" t="s">
        <v>68378</v>
      </c>
      <c r="B10736" s="20" t="s">
        <v>68379</v>
      </c>
      <c r="C10736" s="21" t="s">
        <v>68380</v>
      </c>
      <c r="D10736" s="21" t="s">
        <v>68381</v>
      </c>
      <c r="E10736" s="21" t="s">
        <v>68382</v>
      </c>
      <c r="F10736" s="21" t="s">
        <v>15060</v>
      </c>
    </row>
    <row r="10737" spans="1:6" ht="32" customHeight="1">
      <c r="A10737" s="19" t="s">
        <v>68383</v>
      </c>
      <c r="B10737" s="20" t="s">
        <v>68384</v>
      </c>
      <c r="C10737" s="21" t="s">
        <v>68385</v>
      </c>
      <c r="D10737" s="21" t="s">
        <v>68386</v>
      </c>
      <c r="E10737" s="22">
        <v>100</v>
      </c>
      <c r="F10737" s="21" t="s">
        <v>15060</v>
      </c>
    </row>
    <row r="10738" spans="1:6" ht="32" customHeight="1">
      <c r="A10738" s="19" t="s">
        <v>68387</v>
      </c>
      <c r="B10738" s="20" t="s">
        <v>68388</v>
      </c>
      <c r="C10738" s="21" t="s">
        <v>68389</v>
      </c>
      <c r="D10738" s="21" t="s">
        <v>68390</v>
      </c>
      <c r="E10738" s="21" t="s">
        <v>68391</v>
      </c>
      <c r="F10738" s="21" t="s">
        <v>15060</v>
      </c>
    </row>
    <row r="10739" spans="1:6" ht="32" customHeight="1">
      <c r="A10739" s="19" t="s">
        <v>68392</v>
      </c>
      <c r="B10739" s="20" t="s">
        <v>68393</v>
      </c>
      <c r="C10739" s="21" t="s">
        <v>68394</v>
      </c>
      <c r="D10739" s="21" t="s">
        <v>68395</v>
      </c>
      <c r="E10739" s="21" t="s">
        <v>68396</v>
      </c>
      <c r="F10739" s="21" t="s">
        <v>15060</v>
      </c>
    </row>
    <row r="10740" spans="1:6" ht="32" customHeight="1">
      <c r="A10740" s="19" t="s">
        <v>68397</v>
      </c>
      <c r="B10740" s="20" t="s">
        <v>68398</v>
      </c>
      <c r="C10740" s="21" t="s">
        <v>68399</v>
      </c>
      <c r="D10740" s="21" t="s">
        <v>68400</v>
      </c>
      <c r="E10740" s="21" t="s">
        <v>68401</v>
      </c>
      <c r="F10740" s="21" t="s">
        <v>15060</v>
      </c>
    </row>
    <row r="10741" spans="1:6" ht="32" customHeight="1">
      <c r="A10741" s="19" t="s">
        <v>68402</v>
      </c>
      <c r="B10741" s="20" t="s">
        <v>68403</v>
      </c>
      <c r="C10741" s="21" t="s">
        <v>68404</v>
      </c>
      <c r="D10741" s="21" t="s">
        <v>68405</v>
      </c>
      <c r="E10741" s="21" t="s">
        <v>68406</v>
      </c>
      <c r="F10741" s="21" t="s">
        <v>15060</v>
      </c>
    </row>
    <row r="10742" spans="1:6" ht="32" customHeight="1">
      <c r="A10742" s="19" t="s">
        <v>68407</v>
      </c>
      <c r="B10742" s="20" t="s">
        <v>68408</v>
      </c>
      <c r="C10742" s="21" t="s">
        <v>68409</v>
      </c>
      <c r="D10742" s="21" t="s">
        <v>68410</v>
      </c>
      <c r="E10742" s="21" t="s">
        <v>68411</v>
      </c>
      <c r="F10742" s="21" t="s">
        <v>15060</v>
      </c>
    </row>
    <row r="10743" spans="1:6" ht="32" customHeight="1">
      <c r="A10743" s="19" t="s">
        <v>68412</v>
      </c>
      <c r="B10743" s="20" t="s">
        <v>68413</v>
      </c>
      <c r="C10743" s="21" t="s">
        <v>68414</v>
      </c>
      <c r="D10743" s="21" t="s">
        <v>68415</v>
      </c>
      <c r="E10743" s="21" t="s">
        <v>68416</v>
      </c>
      <c r="F10743" s="21" t="s">
        <v>15060</v>
      </c>
    </row>
    <row r="10744" spans="1:6" ht="32" customHeight="1">
      <c r="A10744" s="19" t="s">
        <v>68417</v>
      </c>
      <c r="B10744" s="20" t="s">
        <v>68418</v>
      </c>
      <c r="C10744" s="21" t="s">
        <v>68419</v>
      </c>
      <c r="D10744" s="21" t="s">
        <v>68420</v>
      </c>
      <c r="E10744" s="21" t="s">
        <v>68421</v>
      </c>
      <c r="F10744" s="21" t="s">
        <v>15060</v>
      </c>
    </row>
    <row r="10745" spans="1:6" ht="32" customHeight="1">
      <c r="A10745" s="19" t="s">
        <v>68422</v>
      </c>
      <c r="B10745" s="20" t="s">
        <v>68423</v>
      </c>
      <c r="C10745" s="21" t="s">
        <v>68424</v>
      </c>
      <c r="D10745" s="21" t="s">
        <v>68425</v>
      </c>
      <c r="E10745" s="21" t="s">
        <v>68426</v>
      </c>
      <c r="F10745" s="21" t="s">
        <v>15060</v>
      </c>
    </row>
    <row r="10746" spans="1:6" ht="32" customHeight="1">
      <c r="A10746" s="19" t="s">
        <v>68427</v>
      </c>
      <c r="B10746" s="20" t="s">
        <v>68428</v>
      </c>
      <c r="C10746" s="21" t="s">
        <v>68429</v>
      </c>
      <c r="D10746" s="21" t="s">
        <v>68430</v>
      </c>
      <c r="E10746" s="21" t="s">
        <v>68431</v>
      </c>
      <c r="F10746" s="21" t="s">
        <v>15060</v>
      </c>
    </row>
    <row r="10747" spans="1:6" ht="32" customHeight="1">
      <c r="A10747" s="19" t="s">
        <v>68432</v>
      </c>
      <c r="B10747" s="20" t="s">
        <v>68433</v>
      </c>
      <c r="C10747" s="21" t="s">
        <v>68434</v>
      </c>
      <c r="D10747" s="21" t="s">
        <v>68435</v>
      </c>
      <c r="E10747" s="21" t="s">
        <v>68436</v>
      </c>
      <c r="F10747" s="21" t="s">
        <v>15060</v>
      </c>
    </row>
    <row r="10748" spans="1:6" ht="32" customHeight="1">
      <c r="A10748" s="19" t="s">
        <v>68437</v>
      </c>
      <c r="B10748" s="20" t="s">
        <v>68438</v>
      </c>
      <c r="C10748" s="21" t="s">
        <v>68439</v>
      </c>
      <c r="D10748" s="21" t="s">
        <v>68440</v>
      </c>
      <c r="E10748" s="21" t="s">
        <v>68441</v>
      </c>
      <c r="F10748" s="21" t="s">
        <v>15060</v>
      </c>
    </row>
    <row r="10749" spans="1:6" ht="32" customHeight="1">
      <c r="A10749" s="19" t="s">
        <v>68442</v>
      </c>
      <c r="B10749" s="20" t="s">
        <v>68443</v>
      </c>
      <c r="C10749" s="21" t="s">
        <v>68444</v>
      </c>
      <c r="D10749" s="21" t="s">
        <v>68445</v>
      </c>
      <c r="E10749" s="21" t="s">
        <v>68446</v>
      </c>
      <c r="F10749" s="21" t="s">
        <v>15060</v>
      </c>
    </row>
    <row r="10750" spans="1:6" ht="32" customHeight="1">
      <c r="A10750" s="19" t="s">
        <v>68447</v>
      </c>
      <c r="B10750" s="20" t="s">
        <v>68448</v>
      </c>
      <c r="C10750" s="21" t="s">
        <v>68449</v>
      </c>
      <c r="D10750" s="21" t="s">
        <v>68450</v>
      </c>
      <c r="E10750" s="21" t="s">
        <v>68451</v>
      </c>
      <c r="F10750" s="21" t="s">
        <v>15060</v>
      </c>
    </row>
    <row r="10751" spans="1:6" ht="32" customHeight="1">
      <c r="A10751" s="19" t="s">
        <v>68452</v>
      </c>
      <c r="B10751" s="20" t="s">
        <v>68453</v>
      </c>
      <c r="C10751" s="21" t="s">
        <v>68454</v>
      </c>
      <c r="D10751" s="21" t="s">
        <v>68455</v>
      </c>
      <c r="E10751" s="21" t="s">
        <v>68456</v>
      </c>
      <c r="F10751" s="21" t="s">
        <v>15060</v>
      </c>
    </row>
    <row r="10752" spans="1:6" ht="32" customHeight="1">
      <c r="A10752" s="19" t="s">
        <v>68457</v>
      </c>
      <c r="B10752" s="20" t="s">
        <v>68458</v>
      </c>
      <c r="C10752" s="21" t="s">
        <v>68459</v>
      </c>
      <c r="D10752" s="21" t="s">
        <v>68460</v>
      </c>
      <c r="E10752" s="21" t="s">
        <v>68461</v>
      </c>
      <c r="F10752" s="21" t="s">
        <v>15060</v>
      </c>
    </row>
    <row r="10753" spans="1:6" ht="32" customHeight="1">
      <c r="A10753" s="19" t="s">
        <v>68462</v>
      </c>
      <c r="B10753" s="20" t="s">
        <v>68463</v>
      </c>
      <c r="C10753" s="21" t="s">
        <v>68464</v>
      </c>
      <c r="D10753" s="21" t="s">
        <v>68465</v>
      </c>
      <c r="E10753" s="21" t="s">
        <v>68466</v>
      </c>
      <c r="F10753" s="21" t="s">
        <v>15060</v>
      </c>
    </row>
    <row r="10754" spans="1:6" ht="32" customHeight="1">
      <c r="A10754" s="19" t="s">
        <v>68467</v>
      </c>
      <c r="B10754" s="20" t="s">
        <v>68468</v>
      </c>
      <c r="C10754" s="21" t="s">
        <v>68469</v>
      </c>
      <c r="D10754" s="21" t="s">
        <v>68470</v>
      </c>
      <c r="E10754" s="21" t="s">
        <v>68471</v>
      </c>
      <c r="F10754" s="21" t="s">
        <v>15060</v>
      </c>
    </row>
    <row r="10755" spans="1:6" ht="32" customHeight="1">
      <c r="A10755" s="19" t="s">
        <v>68472</v>
      </c>
      <c r="B10755" s="20" t="s">
        <v>68473</v>
      </c>
      <c r="C10755" s="21" t="s">
        <v>68474</v>
      </c>
      <c r="D10755" s="21" t="s">
        <v>68475</v>
      </c>
      <c r="E10755" s="21" t="s">
        <v>68476</v>
      </c>
      <c r="F10755" s="21" t="s">
        <v>15060</v>
      </c>
    </row>
    <row r="10756" spans="1:6" ht="32" customHeight="1">
      <c r="A10756" s="19" t="s">
        <v>68477</v>
      </c>
      <c r="B10756" s="20" t="s">
        <v>68478</v>
      </c>
      <c r="C10756" s="21" t="s">
        <v>68479</v>
      </c>
      <c r="D10756" s="21" t="s">
        <v>68480</v>
      </c>
      <c r="E10756" s="21" t="s">
        <v>68481</v>
      </c>
      <c r="F10756" s="21" t="s">
        <v>15060</v>
      </c>
    </row>
    <row r="10757" spans="1:6" ht="32" customHeight="1">
      <c r="A10757" s="19" t="s">
        <v>68482</v>
      </c>
      <c r="B10757" s="20" t="s">
        <v>68483</v>
      </c>
      <c r="C10757" s="21" t="s">
        <v>68484</v>
      </c>
      <c r="D10757" s="21" t="s">
        <v>68485</v>
      </c>
      <c r="E10757" s="21" t="s">
        <v>68486</v>
      </c>
      <c r="F10757" s="21" t="s">
        <v>15060</v>
      </c>
    </row>
    <row r="10758" spans="1:6" ht="32" customHeight="1">
      <c r="A10758" s="19" t="s">
        <v>68487</v>
      </c>
      <c r="B10758" s="20" t="s">
        <v>68488</v>
      </c>
      <c r="C10758" s="21" t="s">
        <v>68489</v>
      </c>
      <c r="D10758" s="21" t="s">
        <v>68490</v>
      </c>
      <c r="E10758" s="21" t="s">
        <v>68491</v>
      </c>
      <c r="F10758" s="21" t="s">
        <v>15060</v>
      </c>
    </row>
    <row r="10759" spans="1:6" ht="32" customHeight="1">
      <c r="A10759" s="19" t="s">
        <v>68492</v>
      </c>
      <c r="B10759" s="20" t="s">
        <v>68493</v>
      </c>
      <c r="C10759" s="21" t="s">
        <v>68494</v>
      </c>
      <c r="D10759" s="21" t="s">
        <v>68495</v>
      </c>
      <c r="E10759" s="21" t="s">
        <v>68496</v>
      </c>
      <c r="F10759" s="21" t="s">
        <v>15060</v>
      </c>
    </row>
    <row r="10760" spans="1:6" ht="32" customHeight="1">
      <c r="A10760" s="19" t="s">
        <v>68497</v>
      </c>
      <c r="B10760" s="20" t="s">
        <v>68498</v>
      </c>
      <c r="C10760" s="21" t="s">
        <v>68499</v>
      </c>
      <c r="D10760" s="21" t="s">
        <v>68500</v>
      </c>
      <c r="E10760" s="21" t="s">
        <v>68501</v>
      </c>
      <c r="F10760" s="21" t="s">
        <v>15060</v>
      </c>
    </row>
    <row r="10761" spans="1:6" ht="32" customHeight="1">
      <c r="A10761" s="19" t="s">
        <v>68502</v>
      </c>
      <c r="B10761" s="20" t="s">
        <v>68503</v>
      </c>
      <c r="C10761" s="21" t="s">
        <v>68504</v>
      </c>
      <c r="D10761" s="21" t="s">
        <v>68505</v>
      </c>
      <c r="E10761" s="21" t="s">
        <v>68506</v>
      </c>
      <c r="F10761" s="21" t="s">
        <v>15060</v>
      </c>
    </row>
    <row r="10762" spans="1:6" ht="32" customHeight="1">
      <c r="A10762" s="19" t="s">
        <v>68507</v>
      </c>
      <c r="B10762" s="20" t="s">
        <v>68508</v>
      </c>
      <c r="C10762" s="21" t="s">
        <v>68509</v>
      </c>
      <c r="D10762" s="21" t="s">
        <v>68510</v>
      </c>
      <c r="E10762" s="21" t="s">
        <v>68511</v>
      </c>
      <c r="F10762" s="21" t="s">
        <v>15060</v>
      </c>
    </row>
    <row r="10763" spans="1:6" ht="32" customHeight="1">
      <c r="A10763" s="19" t="s">
        <v>68512</v>
      </c>
      <c r="B10763" s="20" t="s">
        <v>68513</v>
      </c>
      <c r="C10763" s="21" t="s">
        <v>68514</v>
      </c>
      <c r="D10763" s="21" t="s">
        <v>68515</v>
      </c>
      <c r="E10763" s="21" t="s">
        <v>68516</v>
      </c>
      <c r="F10763" s="21" t="s">
        <v>15060</v>
      </c>
    </row>
    <row r="10764" spans="1:6" ht="32" customHeight="1">
      <c r="A10764" s="19" t="s">
        <v>68517</v>
      </c>
      <c r="B10764" s="20" t="s">
        <v>68518</v>
      </c>
      <c r="C10764" s="21" t="s">
        <v>68519</v>
      </c>
      <c r="D10764" s="21" t="s">
        <v>68520</v>
      </c>
      <c r="E10764" s="21" t="s">
        <v>68521</v>
      </c>
      <c r="F10764" s="21" t="s">
        <v>15060</v>
      </c>
    </row>
    <row r="10765" spans="1:6" ht="32" customHeight="1">
      <c r="A10765" s="19" t="s">
        <v>68522</v>
      </c>
      <c r="B10765" s="20" t="s">
        <v>68523</v>
      </c>
      <c r="C10765" s="21" t="s">
        <v>68524</v>
      </c>
      <c r="D10765" s="21" t="s">
        <v>68525</v>
      </c>
      <c r="E10765" s="21" t="s">
        <v>68526</v>
      </c>
      <c r="F10765" s="21" t="s">
        <v>15060</v>
      </c>
    </row>
    <row r="10766" spans="1:6" ht="32" customHeight="1">
      <c r="A10766" s="19" t="s">
        <v>68527</v>
      </c>
      <c r="B10766" s="20" t="s">
        <v>68528</v>
      </c>
      <c r="C10766" s="21" t="s">
        <v>68529</v>
      </c>
      <c r="D10766" s="21" t="s">
        <v>68530</v>
      </c>
      <c r="E10766" s="21" t="s">
        <v>68531</v>
      </c>
      <c r="F10766" s="21" t="s">
        <v>15060</v>
      </c>
    </row>
    <row r="10767" spans="1:6" ht="32" customHeight="1">
      <c r="A10767" s="19" t="s">
        <v>68532</v>
      </c>
      <c r="B10767" s="20" t="s">
        <v>68533</v>
      </c>
      <c r="C10767" s="21" t="s">
        <v>68534</v>
      </c>
      <c r="D10767" s="21" t="s">
        <v>68535</v>
      </c>
      <c r="E10767" s="21" t="s">
        <v>68536</v>
      </c>
      <c r="F10767" s="21" t="s">
        <v>15060</v>
      </c>
    </row>
    <row r="10768" spans="1:6" ht="32" customHeight="1">
      <c r="A10768" s="19" t="s">
        <v>68537</v>
      </c>
      <c r="B10768" s="20" t="s">
        <v>68538</v>
      </c>
      <c r="C10768" s="21" t="s">
        <v>68539</v>
      </c>
      <c r="D10768" s="21" t="s">
        <v>68540</v>
      </c>
      <c r="E10768" s="21" t="s">
        <v>68541</v>
      </c>
      <c r="F10768" s="21" t="s">
        <v>15060</v>
      </c>
    </row>
    <row r="10769" spans="1:6" ht="32" customHeight="1">
      <c r="A10769" s="19" t="s">
        <v>68542</v>
      </c>
      <c r="B10769" s="20" t="s">
        <v>68543</v>
      </c>
      <c r="C10769" s="21" t="s">
        <v>68544</v>
      </c>
      <c r="D10769" s="21" t="s">
        <v>68545</v>
      </c>
      <c r="E10769" s="21" t="s">
        <v>68546</v>
      </c>
      <c r="F10769" s="21" t="s">
        <v>15060</v>
      </c>
    </row>
    <row r="10770" spans="1:6" ht="32" customHeight="1">
      <c r="A10770" s="19" t="s">
        <v>68547</v>
      </c>
      <c r="B10770" s="20" t="s">
        <v>68548</v>
      </c>
      <c r="C10770" s="21" t="s">
        <v>68549</v>
      </c>
      <c r="D10770" s="21" t="s">
        <v>68550</v>
      </c>
      <c r="E10770" s="21" t="s">
        <v>68551</v>
      </c>
      <c r="F10770" s="21" t="s">
        <v>15060</v>
      </c>
    </row>
    <row r="10771" spans="1:6" ht="32" customHeight="1">
      <c r="A10771" s="19" t="s">
        <v>68552</v>
      </c>
      <c r="B10771" s="20" t="s">
        <v>68553</v>
      </c>
      <c r="C10771" s="21" t="s">
        <v>68554</v>
      </c>
      <c r="D10771" s="21" t="s">
        <v>68555</v>
      </c>
      <c r="E10771" s="21" t="s">
        <v>68556</v>
      </c>
      <c r="F10771" s="21" t="s">
        <v>15060</v>
      </c>
    </row>
    <row r="10772" spans="1:6" ht="32" customHeight="1">
      <c r="A10772" s="19" t="s">
        <v>68557</v>
      </c>
      <c r="B10772" s="20" t="s">
        <v>68558</v>
      </c>
      <c r="C10772" s="21" t="s">
        <v>68559</v>
      </c>
      <c r="D10772" s="21" t="s">
        <v>68560</v>
      </c>
      <c r="E10772" s="21" t="s">
        <v>68561</v>
      </c>
      <c r="F10772" s="21" t="s">
        <v>15060</v>
      </c>
    </row>
    <row r="10773" spans="1:6" ht="32" customHeight="1">
      <c r="A10773" s="19" t="s">
        <v>68562</v>
      </c>
      <c r="B10773" s="20" t="s">
        <v>68563</v>
      </c>
      <c r="C10773" s="21" t="s">
        <v>68564</v>
      </c>
      <c r="D10773" s="21" t="s">
        <v>68565</v>
      </c>
      <c r="E10773" s="21" t="s">
        <v>68566</v>
      </c>
      <c r="F10773" s="21" t="s">
        <v>15060</v>
      </c>
    </row>
    <row r="10774" spans="1:6" ht="32" customHeight="1">
      <c r="A10774" s="19" t="s">
        <v>68567</v>
      </c>
      <c r="B10774" s="20" t="s">
        <v>68568</v>
      </c>
      <c r="C10774" s="21" t="s">
        <v>68569</v>
      </c>
      <c r="D10774" s="21" t="s">
        <v>68570</v>
      </c>
      <c r="E10774" s="21" t="s">
        <v>68571</v>
      </c>
      <c r="F10774" s="21" t="s">
        <v>15060</v>
      </c>
    </row>
    <row r="10775" spans="1:6" ht="32" customHeight="1">
      <c r="A10775" s="19" t="s">
        <v>68572</v>
      </c>
      <c r="B10775" s="20" t="s">
        <v>68573</v>
      </c>
      <c r="C10775" s="21" t="s">
        <v>68574</v>
      </c>
      <c r="D10775" s="21" t="s">
        <v>68575</v>
      </c>
      <c r="E10775" s="21" t="s">
        <v>68576</v>
      </c>
      <c r="F10775" s="21" t="s">
        <v>15060</v>
      </c>
    </row>
    <row r="10776" spans="1:6" ht="32" customHeight="1">
      <c r="A10776" s="19" t="s">
        <v>68577</v>
      </c>
      <c r="B10776" s="20" t="s">
        <v>68578</v>
      </c>
      <c r="C10776" s="21" t="s">
        <v>68579</v>
      </c>
      <c r="D10776" s="21" t="s">
        <v>68580</v>
      </c>
      <c r="E10776" s="21" t="s">
        <v>68581</v>
      </c>
      <c r="F10776" s="21" t="s">
        <v>15060</v>
      </c>
    </row>
    <row r="10777" spans="1:6" ht="32" customHeight="1">
      <c r="A10777" s="19" t="s">
        <v>68582</v>
      </c>
      <c r="B10777" s="20" t="s">
        <v>68583</v>
      </c>
      <c r="C10777" s="21" t="s">
        <v>68584</v>
      </c>
      <c r="D10777" s="21" t="s">
        <v>68585</v>
      </c>
      <c r="E10777" s="21" t="s">
        <v>68586</v>
      </c>
      <c r="F10777" s="21" t="s">
        <v>15060</v>
      </c>
    </row>
    <row r="10778" spans="1:6" ht="32" customHeight="1">
      <c r="A10778" s="19" t="s">
        <v>68587</v>
      </c>
      <c r="B10778" s="20" t="s">
        <v>68588</v>
      </c>
      <c r="C10778" s="21" t="s">
        <v>68589</v>
      </c>
      <c r="D10778" s="21" t="s">
        <v>68590</v>
      </c>
      <c r="E10778" s="21" t="s">
        <v>68591</v>
      </c>
      <c r="F10778" s="21" t="s">
        <v>15060</v>
      </c>
    </row>
    <row r="10779" spans="1:6" ht="32" customHeight="1">
      <c r="A10779" s="19" t="s">
        <v>68592</v>
      </c>
      <c r="B10779" s="20" t="s">
        <v>68593</v>
      </c>
      <c r="C10779" s="21" t="s">
        <v>68594</v>
      </c>
      <c r="D10779" s="21" t="s">
        <v>68595</v>
      </c>
      <c r="E10779" s="21" t="s">
        <v>68596</v>
      </c>
      <c r="F10779" s="21" t="s">
        <v>15060</v>
      </c>
    </row>
    <row r="10780" spans="1:6" ht="32" customHeight="1">
      <c r="A10780" s="19" t="s">
        <v>68597</v>
      </c>
      <c r="B10780" s="20" t="s">
        <v>68598</v>
      </c>
      <c r="C10780" s="21" t="s">
        <v>68599</v>
      </c>
      <c r="D10780" s="21" t="s">
        <v>68600</v>
      </c>
      <c r="E10780" s="21" t="s">
        <v>68601</v>
      </c>
      <c r="F10780" s="21" t="s">
        <v>15060</v>
      </c>
    </row>
    <row r="10781" spans="1:6" ht="32" customHeight="1">
      <c r="A10781" s="19" t="s">
        <v>68602</v>
      </c>
      <c r="B10781" s="20" t="s">
        <v>68603</v>
      </c>
      <c r="C10781" s="21" t="s">
        <v>68604</v>
      </c>
      <c r="D10781" s="21" t="s">
        <v>68605</v>
      </c>
      <c r="E10781" s="21" t="s">
        <v>68606</v>
      </c>
      <c r="F10781" s="21" t="s">
        <v>15060</v>
      </c>
    </row>
    <row r="10782" spans="1:6" ht="32" customHeight="1">
      <c r="A10782" s="19" t="s">
        <v>68607</v>
      </c>
      <c r="B10782" s="20" t="s">
        <v>68608</v>
      </c>
      <c r="C10782" s="21" t="s">
        <v>68609</v>
      </c>
      <c r="D10782" s="21" t="s">
        <v>68610</v>
      </c>
      <c r="E10782" s="21" t="s">
        <v>68611</v>
      </c>
      <c r="F10782" s="21" t="s">
        <v>15060</v>
      </c>
    </row>
    <row r="10783" spans="1:6" ht="32" customHeight="1">
      <c r="A10783" s="19" t="s">
        <v>68612</v>
      </c>
      <c r="B10783" s="20" t="s">
        <v>68613</v>
      </c>
      <c r="C10783" s="21" t="s">
        <v>68614</v>
      </c>
      <c r="D10783" s="21" t="s">
        <v>68615</v>
      </c>
      <c r="E10783" s="21" t="s">
        <v>68616</v>
      </c>
      <c r="F10783" s="21" t="s">
        <v>15060</v>
      </c>
    </row>
    <row r="10784" spans="1:6" ht="32" customHeight="1">
      <c r="A10784" s="19" t="s">
        <v>68617</v>
      </c>
      <c r="B10784" s="20" t="s">
        <v>68618</v>
      </c>
      <c r="C10784" s="21" t="s">
        <v>68619</v>
      </c>
      <c r="D10784" s="21" t="s">
        <v>68620</v>
      </c>
      <c r="E10784" s="21" t="s">
        <v>68621</v>
      </c>
      <c r="F10784" s="21" t="s">
        <v>15060</v>
      </c>
    </row>
    <row r="10785" spans="1:6" ht="32" customHeight="1">
      <c r="A10785" s="19" t="s">
        <v>68622</v>
      </c>
      <c r="B10785" s="20" t="s">
        <v>68623</v>
      </c>
      <c r="C10785" s="21" t="s">
        <v>68624</v>
      </c>
      <c r="D10785" s="21" t="s">
        <v>68625</v>
      </c>
      <c r="E10785" s="21" t="s">
        <v>68626</v>
      </c>
      <c r="F10785" s="21" t="s">
        <v>15060</v>
      </c>
    </row>
    <row r="10786" spans="1:6" ht="32" customHeight="1">
      <c r="A10786" s="19" t="s">
        <v>68627</v>
      </c>
      <c r="B10786" s="20" t="s">
        <v>68628</v>
      </c>
      <c r="C10786" s="21" t="s">
        <v>68629</v>
      </c>
      <c r="D10786" s="21" t="s">
        <v>68630</v>
      </c>
      <c r="E10786" s="21" t="s">
        <v>68631</v>
      </c>
      <c r="F10786" s="21" t="s">
        <v>15060</v>
      </c>
    </row>
    <row r="10787" spans="1:6" ht="32" customHeight="1">
      <c r="A10787" s="19" t="s">
        <v>68632</v>
      </c>
      <c r="B10787" s="20" t="s">
        <v>68633</v>
      </c>
      <c r="C10787" s="21" t="s">
        <v>68634</v>
      </c>
      <c r="D10787" s="21" t="s">
        <v>68635</v>
      </c>
      <c r="E10787" s="21" t="s">
        <v>68636</v>
      </c>
      <c r="F10787" s="21" t="s">
        <v>15060</v>
      </c>
    </row>
    <row r="10788" spans="1:6" ht="32" customHeight="1">
      <c r="A10788" s="19" t="s">
        <v>68637</v>
      </c>
      <c r="B10788" s="20" t="s">
        <v>68638</v>
      </c>
      <c r="C10788" s="21" t="s">
        <v>68639</v>
      </c>
      <c r="D10788" s="21" t="s">
        <v>68640</v>
      </c>
      <c r="E10788" s="21" t="s">
        <v>68641</v>
      </c>
      <c r="F10788" s="21" t="s">
        <v>15060</v>
      </c>
    </row>
    <row r="10789" spans="1:6" ht="32" customHeight="1">
      <c r="A10789" s="19" t="s">
        <v>68642</v>
      </c>
      <c r="B10789" s="20" t="s">
        <v>68643</v>
      </c>
      <c r="C10789" s="21" t="s">
        <v>68644</v>
      </c>
      <c r="D10789" s="21" t="s">
        <v>68645</v>
      </c>
      <c r="E10789" s="21" t="s">
        <v>68646</v>
      </c>
      <c r="F10789" s="21" t="s">
        <v>15060</v>
      </c>
    </row>
    <row r="10790" spans="1:6" ht="32" customHeight="1">
      <c r="A10790" s="19" t="s">
        <v>68647</v>
      </c>
      <c r="B10790" s="20" t="s">
        <v>68648</v>
      </c>
      <c r="C10790" s="21" t="s">
        <v>68649</v>
      </c>
      <c r="D10790" s="21" t="s">
        <v>68650</v>
      </c>
      <c r="E10790" s="21" t="s">
        <v>68651</v>
      </c>
      <c r="F10790" s="21" t="s">
        <v>15060</v>
      </c>
    </row>
    <row r="10791" spans="1:6" ht="32" customHeight="1">
      <c r="A10791" s="19" t="s">
        <v>68652</v>
      </c>
      <c r="B10791" s="20" t="s">
        <v>68653</v>
      </c>
      <c r="C10791" s="21" t="s">
        <v>68654</v>
      </c>
      <c r="D10791" s="21" t="s">
        <v>68655</v>
      </c>
      <c r="E10791" s="21" t="s">
        <v>68656</v>
      </c>
      <c r="F10791" s="21" t="s">
        <v>15060</v>
      </c>
    </row>
    <row r="10792" spans="1:6" ht="32" customHeight="1">
      <c r="A10792" s="19" t="s">
        <v>68657</v>
      </c>
      <c r="B10792" s="20" t="s">
        <v>68658</v>
      </c>
      <c r="C10792" s="21" t="s">
        <v>68659</v>
      </c>
      <c r="D10792" s="21" t="s">
        <v>68660</v>
      </c>
      <c r="E10792" s="21" t="s">
        <v>68661</v>
      </c>
      <c r="F10792" s="21" t="s">
        <v>15060</v>
      </c>
    </row>
    <row r="10793" spans="1:6" ht="32" customHeight="1">
      <c r="A10793" s="19" t="s">
        <v>68662</v>
      </c>
      <c r="B10793" s="20" t="s">
        <v>68663</v>
      </c>
      <c r="C10793" s="21" t="s">
        <v>68664</v>
      </c>
      <c r="D10793" s="21" t="s">
        <v>68665</v>
      </c>
      <c r="E10793" s="21" t="s">
        <v>68666</v>
      </c>
      <c r="F10793" s="21" t="s">
        <v>15060</v>
      </c>
    </row>
    <row r="10794" spans="1:6" ht="32" customHeight="1">
      <c r="A10794" s="19" t="s">
        <v>68667</v>
      </c>
      <c r="B10794" s="20" t="s">
        <v>68668</v>
      </c>
      <c r="C10794" s="21" t="s">
        <v>68669</v>
      </c>
      <c r="D10794" s="21" t="s">
        <v>68670</v>
      </c>
      <c r="E10794" s="21" t="s">
        <v>68671</v>
      </c>
      <c r="F10794" s="21" t="s">
        <v>15060</v>
      </c>
    </row>
    <row r="10795" spans="1:6" ht="32" customHeight="1">
      <c r="A10795" s="19" t="s">
        <v>68672</v>
      </c>
      <c r="B10795" s="20" t="s">
        <v>68673</v>
      </c>
      <c r="C10795" s="21" t="s">
        <v>68674</v>
      </c>
      <c r="D10795" s="21" t="s">
        <v>68675</v>
      </c>
      <c r="E10795" s="21" t="s">
        <v>68676</v>
      </c>
      <c r="F10795" s="21" t="s">
        <v>15060</v>
      </c>
    </row>
    <row r="10796" spans="1:6" ht="32" customHeight="1">
      <c r="A10796" s="19" t="s">
        <v>68677</v>
      </c>
      <c r="B10796" s="20" t="s">
        <v>68678</v>
      </c>
      <c r="C10796" s="21" t="s">
        <v>68679</v>
      </c>
      <c r="D10796" s="21" t="s">
        <v>68680</v>
      </c>
      <c r="E10796" s="21" t="s">
        <v>68681</v>
      </c>
      <c r="F10796" s="21" t="s">
        <v>15060</v>
      </c>
    </row>
    <row r="10797" spans="1:6" ht="32" customHeight="1">
      <c r="A10797" s="19" t="s">
        <v>68682</v>
      </c>
      <c r="B10797" s="20" t="s">
        <v>68683</v>
      </c>
      <c r="C10797" s="21" t="s">
        <v>68684</v>
      </c>
      <c r="D10797" s="21" t="s">
        <v>68685</v>
      </c>
      <c r="E10797" s="21" t="s">
        <v>68686</v>
      </c>
      <c r="F10797" s="21" t="s">
        <v>15060</v>
      </c>
    </row>
    <row r="10798" spans="1:6" ht="32" customHeight="1">
      <c r="A10798" s="19" t="s">
        <v>68687</v>
      </c>
      <c r="B10798" s="20" t="s">
        <v>68688</v>
      </c>
      <c r="C10798" s="21" t="s">
        <v>68689</v>
      </c>
      <c r="D10798" s="21" t="s">
        <v>68690</v>
      </c>
      <c r="E10798" s="21" t="s">
        <v>68691</v>
      </c>
      <c r="F10798" s="21" t="s">
        <v>15060</v>
      </c>
    </row>
    <row r="10799" spans="1:6" ht="32" customHeight="1">
      <c r="A10799" s="19" t="s">
        <v>68692</v>
      </c>
      <c r="B10799" s="20" t="s">
        <v>68693</v>
      </c>
      <c r="C10799" s="21" t="s">
        <v>68694</v>
      </c>
      <c r="D10799" s="21" t="s">
        <v>68695</v>
      </c>
      <c r="E10799" s="21" t="s">
        <v>68696</v>
      </c>
      <c r="F10799" s="21" t="s">
        <v>15060</v>
      </c>
    </row>
    <row r="10800" spans="1:6" ht="32" customHeight="1">
      <c r="A10800" s="19" t="s">
        <v>68697</v>
      </c>
      <c r="B10800" s="20" t="s">
        <v>68698</v>
      </c>
      <c r="C10800" s="21" t="s">
        <v>68699</v>
      </c>
      <c r="D10800" s="21" t="s">
        <v>68700</v>
      </c>
      <c r="E10800" s="21" t="s">
        <v>68701</v>
      </c>
      <c r="F10800" s="21" t="s">
        <v>15060</v>
      </c>
    </row>
    <row r="10801" spans="1:6" ht="32" customHeight="1">
      <c r="A10801" s="19" t="s">
        <v>68702</v>
      </c>
      <c r="B10801" s="20" t="s">
        <v>68703</v>
      </c>
      <c r="C10801" s="21" t="s">
        <v>68704</v>
      </c>
      <c r="D10801" s="21" t="s">
        <v>68705</v>
      </c>
      <c r="E10801" s="21" t="s">
        <v>68706</v>
      </c>
      <c r="F10801" s="21" t="s">
        <v>15060</v>
      </c>
    </row>
    <row r="10802" spans="1:6" ht="32" customHeight="1">
      <c r="A10802" s="19" t="s">
        <v>68707</v>
      </c>
      <c r="B10802" s="20" t="s">
        <v>68708</v>
      </c>
      <c r="C10802" s="21" t="s">
        <v>68709</v>
      </c>
      <c r="D10802" s="21" t="s">
        <v>68710</v>
      </c>
      <c r="E10802" s="21" t="s">
        <v>68711</v>
      </c>
      <c r="F10802" s="21" t="s">
        <v>15060</v>
      </c>
    </row>
    <row r="10803" spans="1:6" ht="32" customHeight="1">
      <c r="A10803" s="19" t="s">
        <v>68712</v>
      </c>
      <c r="B10803" s="20" t="s">
        <v>68713</v>
      </c>
      <c r="C10803" s="21" t="s">
        <v>68714</v>
      </c>
      <c r="D10803" s="21" t="s">
        <v>68715</v>
      </c>
      <c r="E10803" s="21" t="s">
        <v>68716</v>
      </c>
      <c r="F10803" s="21" t="s">
        <v>15060</v>
      </c>
    </row>
    <row r="10804" spans="1:6" ht="32" customHeight="1">
      <c r="A10804" s="19" t="s">
        <v>68717</v>
      </c>
      <c r="B10804" s="20" t="s">
        <v>68718</v>
      </c>
      <c r="C10804" s="21" t="s">
        <v>68719</v>
      </c>
      <c r="D10804" s="21" t="s">
        <v>68720</v>
      </c>
      <c r="E10804" s="21" t="s">
        <v>68721</v>
      </c>
      <c r="F10804" s="21" t="s">
        <v>15060</v>
      </c>
    </row>
    <row r="10805" spans="1:6" ht="32" customHeight="1">
      <c r="A10805" s="19" t="s">
        <v>68722</v>
      </c>
      <c r="B10805" s="20" t="s">
        <v>68723</v>
      </c>
      <c r="C10805" s="21" t="s">
        <v>68724</v>
      </c>
      <c r="D10805" s="21" t="s">
        <v>68725</v>
      </c>
      <c r="E10805" s="21" t="s">
        <v>68726</v>
      </c>
      <c r="F10805" s="21" t="s">
        <v>15060</v>
      </c>
    </row>
    <row r="10806" spans="1:6" ht="32" customHeight="1">
      <c r="A10806" s="19" t="s">
        <v>68727</v>
      </c>
      <c r="B10806" s="20" t="s">
        <v>68728</v>
      </c>
      <c r="C10806" s="21" t="s">
        <v>68729</v>
      </c>
      <c r="D10806" s="21" t="s">
        <v>68730</v>
      </c>
      <c r="E10806" s="21" t="s">
        <v>68731</v>
      </c>
      <c r="F10806" s="21" t="s">
        <v>15060</v>
      </c>
    </row>
    <row r="10807" spans="1:6" ht="32" customHeight="1">
      <c r="A10807" s="19" t="s">
        <v>68732</v>
      </c>
      <c r="B10807" s="20" t="s">
        <v>68733</v>
      </c>
      <c r="C10807" s="21" t="s">
        <v>68734</v>
      </c>
      <c r="D10807" s="21" t="s">
        <v>68735</v>
      </c>
      <c r="E10807" s="21" t="s">
        <v>68736</v>
      </c>
      <c r="F10807" s="21" t="s">
        <v>15060</v>
      </c>
    </row>
    <row r="10808" spans="1:6" ht="32" customHeight="1">
      <c r="A10808" s="19" t="s">
        <v>68737</v>
      </c>
      <c r="B10808" s="20" t="s">
        <v>68738</v>
      </c>
      <c r="C10808" s="21" t="s">
        <v>68739</v>
      </c>
      <c r="D10808" s="21" t="s">
        <v>68740</v>
      </c>
      <c r="E10808" s="21" t="s">
        <v>68741</v>
      </c>
      <c r="F10808" s="21" t="s">
        <v>15060</v>
      </c>
    </row>
    <row r="10809" spans="1:6" ht="32" customHeight="1">
      <c r="A10809" s="19" t="s">
        <v>68742</v>
      </c>
      <c r="B10809" s="20" t="s">
        <v>68743</v>
      </c>
      <c r="C10809" s="21" t="s">
        <v>68744</v>
      </c>
      <c r="D10809" s="21" t="s">
        <v>68745</v>
      </c>
      <c r="E10809" s="21" t="s">
        <v>68746</v>
      </c>
      <c r="F10809" s="21" t="s">
        <v>15060</v>
      </c>
    </row>
    <row r="10810" spans="1:6" ht="32" customHeight="1">
      <c r="A10810" s="19" t="s">
        <v>68747</v>
      </c>
      <c r="B10810" s="20" t="s">
        <v>68748</v>
      </c>
      <c r="C10810" s="21" t="s">
        <v>68749</v>
      </c>
      <c r="D10810" s="21" t="s">
        <v>68750</v>
      </c>
      <c r="E10810" s="21" t="s">
        <v>68751</v>
      </c>
      <c r="F10810" s="21" t="s">
        <v>15060</v>
      </c>
    </row>
    <row r="10811" spans="1:6" ht="32" customHeight="1">
      <c r="A10811" s="19" t="s">
        <v>68752</v>
      </c>
      <c r="B10811" s="20" t="s">
        <v>68753</v>
      </c>
      <c r="C10811" s="21" t="s">
        <v>68754</v>
      </c>
      <c r="D10811" s="21" t="s">
        <v>68755</v>
      </c>
      <c r="E10811" s="21" t="s">
        <v>68756</v>
      </c>
      <c r="F10811" s="21" t="s">
        <v>15060</v>
      </c>
    </row>
    <row r="10812" spans="1:6" ht="32" customHeight="1">
      <c r="A10812" s="19" t="s">
        <v>68757</v>
      </c>
      <c r="B10812" s="20" t="s">
        <v>68758</v>
      </c>
      <c r="C10812" s="21" t="s">
        <v>68759</v>
      </c>
      <c r="D10812" s="21" t="s">
        <v>68760</v>
      </c>
      <c r="E10812" s="21" t="s">
        <v>68761</v>
      </c>
      <c r="F10812" s="21" t="s">
        <v>15060</v>
      </c>
    </row>
    <row r="10813" spans="1:6" ht="32" customHeight="1">
      <c r="A10813" s="19" t="s">
        <v>68762</v>
      </c>
      <c r="B10813" s="20" t="s">
        <v>68763</v>
      </c>
      <c r="C10813" s="21" t="s">
        <v>68764</v>
      </c>
      <c r="D10813" s="21" t="s">
        <v>68765</v>
      </c>
      <c r="E10813" s="21" t="s">
        <v>68766</v>
      </c>
      <c r="F10813" s="21" t="s">
        <v>15060</v>
      </c>
    </row>
    <row r="10814" spans="1:6" ht="32" customHeight="1">
      <c r="A10814" s="19" t="s">
        <v>68767</v>
      </c>
      <c r="B10814" s="20" t="s">
        <v>68768</v>
      </c>
      <c r="C10814" s="21" t="s">
        <v>68769</v>
      </c>
      <c r="D10814" s="21" t="s">
        <v>68770</v>
      </c>
      <c r="E10814" s="21" t="s">
        <v>68771</v>
      </c>
      <c r="F10814" s="21" t="s">
        <v>15060</v>
      </c>
    </row>
    <row r="10815" spans="1:6" ht="32" customHeight="1">
      <c r="A10815" s="19" t="s">
        <v>68772</v>
      </c>
      <c r="B10815" s="20" t="s">
        <v>68773</v>
      </c>
      <c r="C10815" s="21" t="s">
        <v>68774</v>
      </c>
      <c r="D10815" s="21" t="s">
        <v>68775</v>
      </c>
      <c r="E10815" s="21" t="s">
        <v>68776</v>
      </c>
      <c r="F10815" s="21" t="s">
        <v>15060</v>
      </c>
    </row>
    <row r="10816" spans="1:6" ht="32" customHeight="1">
      <c r="A10816" s="19" t="s">
        <v>68777</v>
      </c>
      <c r="B10816" s="20" t="s">
        <v>68778</v>
      </c>
      <c r="C10816" s="21" t="s">
        <v>68779</v>
      </c>
      <c r="D10816" s="21" t="s">
        <v>68780</v>
      </c>
      <c r="E10816" s="21" t="s">
        <v>68781</v>
      </c>
      <c r="F10816" s="21" t="s">
        <v>15060</v>
      </c>
    </row>
    <row r="10817" spans="1:6" ht="32" customHeight="1">
      <c r="A10817" s="19" t="s">
        <v>68782</v>
      </c>
      <c r="B10817" s="20" t="s">
        <v>68783</v>
      </c>
      <c r="C10817" s="21" t="s">
        <v>68784</v>
      </c>
      <c r="D10817" s="21" t="s">
        <v>68785</v>
      </c>
      <c r="E10817" s="21" t="s">
        <v>68786</v>
      </c>
      <c r="F10817" s="21" t="s">
        <v>15060</v>
      </c>
    </row>
    <row r="10818" spans="1:6" ht="32" customHeight="1">
      <c r="A10818" s="19" t="s">
        <v>68787</v>
      </c>
      <c r="B10818" s="20" t="s">
        <v>68788</v>
      </c>
      <c r="C10818" s="21" t="s">
        <v>68789</v>
      </c>
      <c r="D10818" s="21" t="s">
        <v>68790</v>
      </c>
      <c r="E10818" s="21" t="s">
        <v>68791</v>
      </c>
      <c r="F10818" s="21" t="s">
        <v>15060</v>
      </c>
    </row>
    <row r="10819" spans="1:6" ht="32" customHeight="1">
      <c r="A10819" s="19" t="s">
        <v>68792</v>
      </c>
      <c r="B10819" s="20" t="s">
        <v>68793</v>
      </c>
      <c r="C10819" s="21" t="s">
        <v>68794</v>
      </c>
      <c r="D10819" s="21" t="s">
        <v>68795</v>
      </c>
      <c r="E10819" s="21" t="s">
        <v>68796</v>
      </c>
      <c r="F10819" s="21" t="s">
        <v>15060</v>
      </c>
    </row>
    <row r="10820" spans="1:6" ht="32" customHeight="1">
      <c r="A10820" s="19" t="s">
        <v>68797</v>
      </c>
      <c r="B10820" s="20" t="s">
        <v>68798</v>
      </c>
      <c r="C10820" s="21" t="s">
        <v>68799</v>
      </c>
      <c r="D10820" s="21" t="s">
        <v>68800</v>
      </c>
      <c r="E10820" s="21" t="s">
        <v>68801</v>
      </c>
      <c r="F10820" s="21" t="s">
        <v>15060</v>
      </c>
    </row>
    <row r="10821" spans="1:6" ht="32" customHeight="1">
      <c r="A10821" s="19" t="s">
        <v>68802</v>
      </c>
      <c r="B10821" s="20" t="s">
        <v>68803</v>
      </c>
      <c r="C10821" s="21" t="s">
        <v>68804</v>
      </c>
      <c r="D10821" s="21" t="s">
        <v>68805</v>
      </c>
      <c r="E10821" s="21" t="s">
        <v>68806</v>
      </c>
      <c r="F10821" s="21" t="s">
        <v>15060</v>
      </c>
    </row>
    <row r="10822" spans="1:6" ht="32" customHeight="1">
      <c r="A10822" s="19" t="s">
        <v>68807</v>
      </c>
      <c r="B10822" s="20" t="s">
        <v>68808</v>
      </c>
      <c r="C10822" s="21" t="s">
        <v>68809</v>
      </c>
      <c r="D10822" s="21" t="s">
        <v>68810</v>
      </c>
      <c r="E10822" s="21" t="s">
        <v>68811</v>
      </c>
      <c r="F10822" s="21" t="s">
        <v>15060</v>
      </c>
    </row>
    <row r="10823" spans="1:6" ht="32" customHeight="1">
      <c r="A10823" s="19" t="s">
        <v>68812</v>
      </c>
      <c r="B10823" s="20" t="s">
        <v>68813</v>
      </c>
      <c r="C10823" s="21" t="s">
        <v>68814</v>
      </c>
      <c r="D10823" s="21" t="s">
        <v>68815</v>
      </c>
      <c r="E10823" s="21" t="s">
        <v>68816</v>
      </c>
      <c r="F10823" s="21" t="s">
        <v>15060</v>
      </c>
    </row>
    <row r="10824" spans="1:6" ht="32" customHeight="1">
      <c r="A10824" s="19" t="s">
        <v>68817</v>
      </c>
      <c r="B10824" s="20" t="s">
        <v>68818</v>
      </c>
      <c r="C10824" s="21" t="s">
        <v>68819</v>
      </c>
      <c r="D10824" s="21" t="s">
        <v>68820</v>
      </c>
      <c r="E10824" s="21" t="s">
        <v>68821</v>
      </c>
      <c r="F10824" s="21" t="s">
        <v>15060</v>
      </c>
    </row>
    <row r="10825" spans="1:6" ht="32" customHeight="1">
      <c r="A10825" s="19" t="s">
        <v>68822</v>
      </c>
      <c r="B10825" s="20" t="s">
        <v>68823</v>
      </c>
      <c r="C10825" s="21" t="s">
        <v>68824</v>
      </c>
      <c r="D10825" s="21" t="s">
        <v>68825</v>
      </c>
      <c r="E10825" s="21" t="s">
        <v>68826</v>
      </c>
      <c r="F10825" s="21" t="s">
        <v>15060</v>
      </c>
    </row>
    <row r="10826" spans="1:6" ht="32" customHeight="1">
      <c r="A10826" s="19" t="s">
        <v>68827</v>
      </c>
      <c r="B10826" s="20" t="s">
        <v>68828</v>
      </c>
      <c r="C10826" s="21" t="s">
        <v>68829</v>
      </c>
      <c r="D10826" s="21" t="s">
        <v>68830</v>
      </c>
      <c r="E10826" s="21" t="s">
        <v>68831</v>
      </c>
      <c r="F10826" s="21" t="s">
        <v>15060</v>
      </c>
    </row>
    <row r="10827" spans="1:6" ht="32" customHeight="1">
      <c r="A10827" s="19" t="s">
        <v>68832</v>
      </c>
      <c r="B10827" s="20" t="s">
        <v>68833</v>
      </c>
      <c r="C10827" s="21" t="s">
        <v>68834</v>
      </c>
      <c r="D10827" s="21" t="s">
        <v>68835</v>
      </c>
      <c r="E10827" s="21" t="s">
        <v>68836</v>
      </c>
      <c r="F10827" s="21" t="s">
        <v>15060</v>
      </c>
    </row>
    <row r="10828" spans="1:6" ht="32" customHeight="1">
      <c r="A10828" s="19" t="s">
        <v>68837</v>
      </c>
      <c r="B10828" s="20" t="s">
        <v>68838</v>
      </c>
      <c r="C10828" s="21" t="s">
        <v>68839</v>
      </c>
      <c r="D10828" s="21" t="s">
        <v>68840</v>
      </c>
      <c r="E10828" s="21" t="s">
        <v>68841</v>
      </c>
      <c r="F10828" s="21" t="s">
        <v>15060</v>
      </c>
    </row>
    <row r="10829" spans="1:6" ht="32" customHeight="1">
      <c r="A10829" s="19" t="s">
        <v>68842</v>
      </c>
      <c r="B10829" s="20" t="s">
        <v>68843</v>
      </c>
      <c r="C10829" s="21" t="s">
        <v>68844</v>
      </c>
      <c r="D10829" s="21" t="s">
        <v>68845</v>
      </c>
      <c r="E10829" s="21" t="s">
        <v>68846</v>
      </c>
      <c r="F10829" s="21" t="s">
        <v>15060</v>
      </c>
    </row>
    <row r="10830" spans="1:6" ht="32" customHeight="1">
      <c r="A10830" s="19" t="s">
        <v>68847</v>
      </c>
      <c r="B10830" s="20" t="s">
        <v>68848</v>
      </c>
      <c r="C10830" s="21" t="s">
        <v>68849</v>
      </c>
      <c r="D10830" s="21" t="s">
        <v>68850</v>
      </c>
      <c r="E10830" s="21" t="s">
        <v>68851</v>
      </c>
      <c r="F10830" s="21" t="s">
        <v>15060</v>
      </c>
    </row>
    <row r="10831" spans="1:6" ht="32" customHeight="1">
      <c r="A10831" s="19" t="s">
        <v>68852</v>
      </c>
      <c r="B10831" s="20" t="s">
        <v>68853</v>
      </c>
      <c r="C10831" s="21" t="s">
        <v>68854</v>
      </c>
      <c r="D10831" s="21" t="s">
        <v>68855</v>
      </c>
      <c r="E10831" s="21" t="s">
        <v>68856</v>
      </c>
      <c r="F10831" s="21" t="s">
        <v>15060</v>
      </c>
    </row>
    <row r="10832" spans="1:6" ht="32" customHeight="1">
      <c r="A10832" s="19" t="s">
        <v>68857</v>
      </c>
      <c r="B10832" s="20" t="s">
        <v>68858</v>
      </c>
      <c r="C10832" s="21" t="s">
        <v>68859</v>
      </c>
      <c r="D10832" s="21" t="s">
        <v>68860</v>
      </c>
      <c r="E10832" s="21" t="s">
        <v>68861</v>
      </c>
      <c r="F10832" s="21" t="s">
        <v>15060</v>
      </c>
    </row>
    <row r="10833" spans="1:6" ht="32" customHeight="1">
      <c r="A10833" s="19" t="s">
        <v>68862</v>
      </c>
      <c r="B10833" s="20" t="s">
        <v>68863</v>
      </c>
      <c r="C10833" s="21" t="s">
        <v>68864</v>
      </c>
      <c r="D10833" s="21" t="s">
        <v>68865</v>
      </c>
      <c r="E10833" s="21" t="s">
        <v>68866</v>
      </c>
      <c r="F10833" s="21" t="s">
        <v>15060</v>
      </c>
    </row>
    <row r="10834" spans="1:6" ht="32" customHeight="1">
      <c r="A10834" s="19" t="s">
        <v>68867</v>
      </c>
      <c r="B10834" s="20" t="s">
        <v>68868</v>
      </c>
      <c r="C10834" s="21" t="s">
        <v>68869</v>
      </c>
      <c r="D10834" s="21" t="s">
        <v>68870</v>
      </c>
      <c r="E10834" s="21" t="s">
        <v>68871</v>
      </c>
      <c r="F10834" s="21" t="s">
        <v>15060</v>
      </c>
    </row>
    <row r="10835" spans="1:6" ht="32" customHeight="1">
      <c r="A10835" s="19" t="s">
        <v>68872</v>
      </c>
      <c r="B10835" s="20" t="s">
        <v>68873</v>
      </c>
      <c r="C10835" s="21" t="s">
        <v>68874</v>
      </c>
      <c r="D10835" s="21" t="s">
        <v>68875</v>
      </c>
      <c r="E10835" s="21" t="s">
        <v>68876</v>
      </c>
      <c r="F10835" s="21" t="s">
        <v>15060</v>
      </c>
    </row>
    <row r="10836" spans="1:6" ht="32" customHeight="1">
      <c r="A10836" s="19" t="s">
        <v>68877</v>
      </c>
      <c r="B10836" s="20" t="s">
        <v>68878</v>
      </c>
      <c r="C10836" s="21" t="s">
        <v>68879</v>
      </c>
      <c r="D10836" s="21" t="s">
        <v>68880</v>
      </c>
      <c r="E10836" s="21" t="s">
        <v>68881</v>
      </c>
      <c r="F10836" s="21" t="s">
        <v>15060</v>
      </c>
    </row>
    <row r="10837" spans="1:6" ht="32" customHeight="1">
      <c r="A10837" s="19" t="s">
        <v>68882</v>
      </c>
      <c r="B10837" s="20" t="s">
        <v>68883</v>
      </c>
      <c r="C10837" s="21" t="s">
        <v>68884</v>
      </c>
      <c r="D10837" s="21" t="s">
        <v>68885</v>
      </c>
      <c r="E10837" s="21" t="s">
        <v>68886</v>
      </c>
      <c r="F10837" s="21" t="s">
        <v>15060</v>
      </c>
    </row>
    <row r="10838" spans="1:6" ht="32" customHeight="1">
      <c r="A10838" s="19" t="s">
        <v>68887</v>
      </c>
      <c r="B10838" s="20" t="s">
        <v>68888</v>
      </c>
      <c r="C10838" s="21" t="s">
        <v>68889</v>
      </c>
      <c r="D10838" s="21" t="s">
        <v>68890</v>
      </c>
      <c r="E10838" s="21" t="s">
        <v>68891</v>
      </c>
      <c r="F10838" s="21" t="s">
        <v>15060</v>
      </c>
    </row>
    <row r="10839" spans="1:6" ht="32" customHeight="1">
      <c r="A10839" s="19" t="s">
        <v>68892</v>
      </c>
      <c r="B10839" s="20" t="s">
        <v>68893</v>
      </c>
      <c r="C10839" s="21" t="s">
        <v>68894</v>
      </c>
      <c r="D10839" s="21" t="s">
        <v>68895</v>
      </c>
      <c r="E10839" s="21" t="s">
        <v>68896</v>
      </c>
      <c r="F10839" s="21" t="s">
        <v>15060</v>
      </c>
    </row>
    <row r="10840" spans="1:6" ht="32" customHeight="1">
      <c r="A10840" s="19" t="s">
        <v>68897</v>
      </c>
      <c r="B10840" s="20" t="s">
        <v>68898</v>
      </c>
      <c r="C10840" s="21" t="s">
        <v>68899</v>
      </c>
      <c r="D10840" s="21" t="s">
        <v>68900</v>
      </c>
      <c r="E10840" s="21" t="s">
        <v>68901</v>
      </c>
      <c r="F10840" s="21" t="s">
        <v>15060</v>
      </c>
    </row>
    <row r="10841" spans="1:6" ht="32" customHeight="1">
      <c r="A10841" s="19" t="s">
        <v>68902</v>
      </c>
      <c r="B10841" s="20" t="s">
        <v>68903</v>
      </c>
      <c r="C10841" s="21" t="s">
        <v>68904</v>
      </c>
      <c r="D10841" s="21" t="s">
        <v>68905</v>
      </c>
      <c r="E10841" s="21" t="s">
        <v>68906</v>
      </c>
      <c r="F10841" s="21" t="s">
        <v>15060</v>
      </c>
    </row>
    <row r="10842" spans="1:6" ht="32" customHeight="1">
      <c r="A10842" s="19" t="s">
        <v>68907</v>
      </c>
      <c r="B10842" s="20" t="s">
        <v>68908</v>
      </c>
      <c r="C10842" s="21" t="s">
        <v>68909</v>
      </c>
      <c r="D10842" s="21" t="s">
        <v>68910</v>
      </c>
      <c r="E10842" s="21" t="s">
        <v>68911</v>
      </c>
      <c r="F10842" s="21" t="s">
        <v>15060</v>
      </c>
    </row>
    <row r="10843" spans="1:6" ht="32" customHeight="1">
      <c r="A10843" s="19" t="s">
        <v>68912</v>
      </c>
      <c r="B10843" s="20" t="s">
        <v>68913</v>
      </c>
      <c r="C10843" s="21" t="s">
        <v>68914</v>
      </c>
      <c r="D10843" s="21" t="s">
        <v>68915</v>
      </c>
      <c r="E10843" s="21" t="s">
        <v>68916</v>
      </c>
      <c r="F10843" s="21" t="s">
        <v>15060</v>
      </c>
    </row>
    <row r="10844" spans="1:6" ht="32" customHeight="1">
      <c r="A10844" s="19" t="s">
        <v>68917</v>
      </c>
      <c r="B10844" s="20" t="s">
        <v>68918</v>
      </c>
      <c r="C10844" s="21" t="s">
        <v>68919</v>
      </c>
      <c r="D10844" s="21" t="s">
        <v>68920</v>
      </c>
      <c r="E10844" s="21" t="s">
        <v>68921</v>
      </c>
      <c r="F10844" s="21" t="s">
        <v>15060</v>
      </c>
    </row>
    <row r="10845" spans="1:6" ht="32" customHeight="1">
      <c r="A10845" s="19" t="s">
        <v>68922</v>
      </c>
      <c r="B10845" s="20" t="s">
        <v>68923</v>
      </c>
      <c r="C10845" s="21" t="s">
        <v>68924</v>
      </c>
      <c r="D10845" s="21" t="s">
        <v>68925</v>
      </c>
      <c r="E10845" s="21" t="s">
        <v>68926</v>
      </c>
      <c r="F10845" s="21" t="s">
        <v>15060</v>
      </c>
    </row>
    <row r="10846" spans="1:6" ht="32" customHeight="1">
      <c r="A10846" s="19" t="s">
        <v>68927</v>
      </c>
      <c r="B10846" s="20" t="s">
        <v>68928</v>
      </c>
      <c r="C10846" s="21" t="s">
        <v>68929</v>
      </c>
      <c r="D10846" s="21" t="s">
        <v>68930</v>
      </c>
      <c r="E10846" s="21" t="s">
        <v>68931</v>
      </c>
      <c r="F10846" s="21" t="s">
        <v>15060</v>
      </c>
    </row>
    <row r="10847" spans="1:6" ht="32" customHeight="1">
      <c r="A10847" s="19" t="s">
        <v>68932</v>
      </c>
      <c r="B10847" s="20" t="s">
        <v>68933</v>
      </c>
      <c r="C10847" s="21" t="s">
        <v>68934</v>
      </c>
      <c r="D10847" s="21" t="s">
        <v>68935</v>
      </c>
      <c r="E10847" s="21" t="s">
        <v>68936</v>
      </c>
      <c r="F10847" s="21" t="s">
        <v>15060</v>
      </c>
    </row>
    <row r="10848" spans="1:6" ht="32" customHeight="1">
      <c r="A10848" s="19" t="s">
        <v>68937</v>
      </c>
      <c r="B10848" s="20" t="s">
        <v>68938</v>
      </c>
      <c r="C10848" s="21" t="s">
        <v>68939</v>
      </c>
      <c r="D10848" s="21" t="s">
        <v>68940</v>
      </c>
      <c r="E10848" s="21" t="s">
        <v>68941</v>
      </c>
      <c r="F10848" s="21" t="s">
        <v>15060</v>
      </c>
    </row>
    <row r="10849" spans="1:6" ht="32" customHeight="1">
      <c r="A10849" s="19" t="s">
        <v>68942</v>
      </c>
      <c r="B10849" s="20" t="s">
        <v>68943</v>
      </c>
      <c r="C10849" s="21" t="s">
        <v>68944</v>
      </c>
      <c r="D10849" s="21" t="s">
        <v>68945</v>
      </c>
      <c r="E10849" s="21" t="s">
        <v>68946</v>
      </c>
      <c r="F10849" s="21" t="s">
        <v>15060</v>
      </c>
    </row>
    <row r="10850" spans="1:6" ht="32" customHeight="1">
      <c r="A10850" s="19" t="s">
        <v>68947</v>
      </c>
      <c r="B10850" s="20" t="s">
        <v>68948</v>
      </c>
      <c r="C10850" s="21" t="s">
        <v>68949</v>
      </c>
      <c r="D10850" s="21" t="s">
        <v>68950</v>
      </c>
      <c r="E10850" s="21" t="s">
        <v>68951</v>
      </c>
      <c r="F10850" s="21" t="s">
        <v>15060</v>
      </c>
    </row>
    <row r="10851" spans="1:6" ht="32" customHeight="1">
      <c r="A10851" s="19" t="s">
        <v>68952</v>
      </c>
      <c r="B10851" s="20" t="s">
        <v>68953</v>
      </c>
      <c r="C10851" s="21" t="s">
        <v>68954</v>
      </c>
      <c r="D10851" s="21" t="s">
        <v>68955</v>
      </c>
      <c r="E10851" s="21" t="s">
        <v>68956</v>
      </c>
      <c r="F10851" s="21" t="s">
        <v>15060</v>
      </c>
    </row>
    <row r="10852" spans="1:6" ht="32" customHeight="1">
      <c r="A10852" s="19" t="s">
        <v>68957</v>
      </c>
      <c r="B10852" s="20" t="s">
        <v>68958</v>
      </c>
      <c r="C10852" s="21" t="s">
        <v>68959</v>
      </c>
      <c r="D10852" s="21" t="s">
        <v>68960</v>
      </c>
      <c r="E10852" s="21" t="s">
        <v>68961</v>
      </c>
      <c r="F10852" s="21" t="s">
        <v>15060</v>
      </c>
    </row>
    <row r="10853" spans="1:6" ht="32" customHeight="1">
      <c r="A10853" s="19" t="s">
        <v>68962</v>
      </c>
      <c r="B10853" s="20" t="s">
        <v>68963</v>
      </c>
      <c r="C10853" s="21" t="s">
        <v>68964</v>
      </c>
      <c r="D10853" s="21" t="s">
        <v>68965</v>
      </c>
      <c r="E10853" s="21" t="s">
        <v>68966</v>
      </c>
      <c r="F10853" s="21" t="s">
        <v>15060</v>
      </c>
    </row>
    <row r="10854" spans="1:6" ht="32" customHeight="1">
      <c r="A10854" s="19" t="s">
        <v>68967</v>
      </c>
      <c r="B10854" s="20" t="s">
        <v>68968</v>
      </c>
      <c r="C10854" s="21" t="s">
        <v>68969</v>
      </c>
      <c r="D10854" s="21" t="s">
        <v>68970</v>
      </c>
      <c r="E10854" s="21" t="s">
        <v>68971</v>
      </c>
      <c r="F10854" s="21" t="s">
        <v>15060</v>
      </c>
    </row>
    <row r="10855" spans="1:6" ht="32" customHeight="1">
      <c r="A10855" s="19" t="s">
        <v>68972</v>
      </c>
      <c r="B10855" s="20" t="s">
        <v>68973</v>
      </c>
      <c r="C10855" s="21" t="s">
        <v>68974</v>
      </c>
      <c r="D10855" s="21" t="s">
        <v>68975</v>
      </c>
      <c r="E10855" s="21" t="s">
        <v>68976</v>
      </c>
      <c r="F10855" s="21" t="s">
        <v>15060</v>
      </c>
    </row>
    <row r="10856" spans="1:6" ht="32" customHeight="1">
      <c r="A10856" s="19" t="s">
        <v>68977</v>
      </c>
      <c r="B10856" s="20" t="s">
        <v>68978</v>
      </c>
      <c r="C10856" s="21" t="s">
        <v>68979</v>
      </c>
      <c r="D10856" s="21" t="s">
        <v>68980</v>
      </c>
      <c r="E10856" s="21" t="s">
        <v>68981</v>
      </c>
      <c r="F10856" s="21" t="s">
        <v>15060</v>
      </c>
    </row>
    <row r="10857" spans="1:6" ht="32" customHeight="1">
      <c r="A10857" s="19" t="s">
        <v>68982</v>
      </c>
      <c r="B10857" s="20" t="s">
        <v>68983</v>
      </c>
      <c r="C10857" s="21" t="s">
        <v>68984</v>
      </c>
      <c r="D10857" s="21" t="s">
        <v>68985</v>
      </c>
      <c r="E10857" s="21" t="s">
        <v>68986</v>
      </c>
      <c r="F10857" s="21" t="s">
        <v>15060</v>
      </c>
    </row>
    <row r="10858" spans="1:6" ht="32" customHeight="1">
      <c r="A10858" s="19" t="s">
        <v>68987</v>
      </c>
      <c r="B10858" s="20" t="s">
        <v>68988</v>
      </c>
      <c r="C10858" s="21" t="s">
        <v>68989</v>
      </c>
      <c r="D10858" s="21" t="s">
        <v>68990</v>
      </c>
      <c r="E10858" s="21" t="s">
        <v>68991</v>
      </c>
      <c r="F10858" s="21" t="s">
        <v>15060</v>
      </c>
    </row>
    <row r="10859" spans="1:6" ht="32" customHeight="1">
      <c r="A10859" s="19" t="s">
        <v>68992</v>
      </c>
      <c r="B10859" s="20" t="s">
        <v>68993</v>
      </c>
      <c r="C10859" s="21" t="s">
        <v>68994</v>
      </c>
      <c r="D10859" s="21" t="s">
        <v>68995</v>
      </c>
      <c r="E10859" s="21" t="s">
        <v>68996</v>
      </c>
      <c r="F10859" s="21" t="s">
        <v>15060</v>
      </c>
    </row>
    <row r="10860" spans="1:6" ht="32" customHeight="1">
      <c r="A10860" s="19" t="s">
        <v>68997</v>
      </c>
      <c r="B10860" s="20" t="s">
        <v>68998</v>
      </c>
      <c r="C10860" s="21" t="s">
        <v>68999</v>
      </c>
      <c r="D10860" s="21" t="s">
        <v>69000</v>
      </c>
      <c r="E10860" s="21" t="s">
        <v>69001</v>
      </c>
      <c r="F10860" s="21" t="s">
        <v>15060</v>
      </c>
    </row>
    <row r="10861" spans="1:6" ht="32" customHeight="1">
      <c r="A10861" s="19" t="s">
        <v>69002</v>
      </c>
      <c r="B10861" s="20" t="s">
        <v>69003</v>
      </c>
      <c r="C10861" s="21" t="s">
        <v>69004</v>
      </c>
      <c r="D10861" s="21" t="s">
        <v>69005</v>
      </c>
      <c r="E10861" s="21" t="s">
        <v>69006</v>
      </c>
      <c r="F10861" s="21" t="s">
        <v>15060</v>
      </c>
    </row>
    <row r="10862" spans="1:6" ht="32" customHeight="1">
      <c r="A10862" s="19" t="s">
        <v>69007</v>
      </c>
      <c r="B10862" s="20" t="s">
        <v>69008</v>
      </c>
      <c r="C10862" s="21" t="s">
        <v>69009</v>
      </c>
      <c r="D10862" s="21" t="s">
        <v>69010</v>
      </c>
      <c r="E10862" s="21" t="s">
        <v>69011</v>
      </c>
      <c r="F10862" s="21" t="s">
        <v>15060</v>
      </c>
    </row>
    <row r="10863" spans="1:6" ht="32" customHeight="1">
      <c r="A10863" s="19" t="s">
        <v>69012</v>
      </c>
      <c r="B10863" s="20" t="s">
        <v>69013</v>
      </c>
      <c r="C10863" s="21" t="s">
        <v>69014</v>
      </c>
      <c r="D10863" s="21" t="s">
        <v>69015</v>
      </c>
      <c r="E10863" s="21" t="s">
        <v>69016</v>
      </c>
      <c r="F10863" s="21" t="s">
        <v>15060</v>
      </c>
    </row>
    <row r="10864" spans="1:6" ht="32" customHeight="1">
      <c r="A10864" s="19" t="s">
        <v>69017</v>
      </c>
      <c r="B10864" s="20" t="s">
        <v>69018</v>
      </c>
      <c r="C10864" s="21" t="s">
        <v>69019</v>
      </c>
      <c r="D10864" s="21" t="s">
        <v>69020</v>
      </c>
      <c r="E10864" s="21" t="s">
        <v>69021</v>
      </c>
      <c r="F10864" s="21" t="s">
        <v>15060</v>
      </c>
    </row>
    <row r="10865" spans="1:6" ht="32" customHeight="1">
      <c r="A10865" s="19" t="s">
        <v>69022</v>
      </c>
      <c r="B10865" s="20" t="s">
        <v>69023</v>
      </c>
      <c r="C10865" s="21" t="s">
        <v>69024</v>
      </c>
      <c r="D10865" s="21" t="s">
        <v>69025</v>
      </c>
      <c r="E10865" s="21" t="s">
        <v>69026</v>
      </c>
      <c r="F10865" s="21" t="s">
        <v>15060</v>
      </c>
    </row>
    <row r="10866" spans="1:6" ht="32" customHeight="1">
      <c r="A10866" s="19" t="s">
        <v>69027</v>
      </c>
      <c r="B10866" s="20" t="s">
        <v>69028</v>
      </c>
      <c r="C10866" s="21" t="s">
        <v>69029</v>
      </c>
      <c r="D10866" s="21" t="s">
        <v>69030</v>
      </c>
      <c r="E10866" s="21" t="s">
        <v>69031</v>
      </c>
      <c r="F10866" s="21" t="s">
        <v>15060</v>
      </c>
    </row>
    <row r="10867" spans="1:6" ht="32" customHeight="1">
      <c r="A10867" s="19" t="s">
        <v>69032</v>
      </c>
      <c r="B10867" s="20" t="s">
        <v>69033</v>
      </c>
      <c r="C10867" s="21" t="s">
        <v>69034</v>
      </c>
      <c r="D10867" s="21" t="s">
        <v>69035</v>
      </c>
      <c r="E10867" s="21" t="s">
        <v>69036</v>
      </c>
      <c r="F10867" s="21" t="s">
        <v>15060</v>
      </c>
    </row>
    <row r="10868" spans="1:6" ht="32" customHeight="1">
      <c r="A10868" s="19" t="s">
        <v>69037</v>
      </c>
      <c r="B10868" s="20" t="s">
        <v>69038</v>
      </c>
      <c r="C10868" s="21" t="s">
        <v>69039</v>
      </c>
      <c r="D10868" s="21" t="s">
        <v>69040</v>
      </c>
      <c r="E10868" s="21" t="s">
        <v>69041</v>
      </c>
      <c r="F10868" s="21" t="s">
        <v>15060</v>
      </c>
    </row>
    <row r="10869" spans="1:6" ht="32" customHeight="1">
      <c r="A10869" s="19" t="s">
        <v>69042</v>
      </c>
      <c r="B10869" s="20" t="s">
        <v>69043</v>
      </c>
      <c r="C10869" s="21" t="s">
        <v>69044</v>
      </c>
      <c r="D10869" s="21" t="s">
        <v>69045</v>
      </c>
      <c r="E10869" s="21" t="s">
        <v>69046</v>
      </c>
      <c r="F10869" s="21" t="s">
        <v>15060</v>
      </c>
    </row>
    <row r="10870" spans="1:6" ht="32" customHeight="1">
      <c r="A10870" s="19" t="s">
        <v>69047</v>
      </c>
      <c r="B10870" s="20" t="s">
        <v>69048</v>
      </c>
      <c r="C10870" s="21" t="s">
        <v>69049</v>
      </c>
      <c r="D10870" s="21" t="s">
        <v>69050</v>
      </c>
      <c r="E10870" s="21" t="s">
        <v>69051</v>
      </c>
      <c r="F10870" s="21" t="s">
        <v>15060</v>
      </c>
    </row>
    <row r="10871" spans="1:6" ht="32" customHeight="1">
      <c r="A10871" s="19" t="s">
        <v>69052</v>
      </c>
      <c r="B10871" s="20" t="s">
        <v>69053</v>
      </c>
      <c r="C10871" s="21" t="s">
        <v>69054</v>
      </c>
      <c r="D10871" s="21" t="s">
        <v>69055</v>
      </c>
      <c r="E10871" s="21" t="s">
        <v>69056</v>
      </c>
      <c r="F10871" s="21" t="s">
        <v>15060</v>
      </c>
    </row>
    <row r="10872" spans="1:6" ht="32" customHeight="1">
      <c r="A10872" s="19" t="s">
        <v>69057</v>
      </c>
      <c r="B10872" s="20" t="s">
        <v>69058</v>
      </c>
      <c r="C10872" s="21" t="s">
        <v>69059</v>
      </c>
      <c r="D10872" s="21" t="s">
        <v>69060</v>
      </c>
      <c r="E10872" s="21" t="s">
        <v>69061</v>
      </c>
      <c r="F10872" s="21" t="s">
        <v>15060</v>
      </c>
    </row>
    <row r="10873" spans="1:6" ht="32" customHeight="1">
      <c r="A10873" s="19" t="s">
        <v>69062</v>
      </c>
      <c r="B10873" s="20" t="s">
        <v>69063</v>
      </c>
      <c r="C10873" s="21" t="s">
        <v>69064</v>
      </c>
      <c r="D10873" s="21" t="s">
        <v>69065</v>
      </c>
      <c r="E10873" s="21" t="s">
        <v>69066</v>
      </c>
      <c r="F10873" s="21" t="s">
        <v>15060</v>
      </c>
    </row>
    <row r="10874" spans="1:6" ht="32" customHeight="1">
      <c r="A10874" s="19" t="s">
        <v>69067</v>
      </c>
      <c r="B10874" s="20" t="s">
        <v>69068</v>
      </c>
      <c r="C10874" s="21" t="s">
        <v>69069</v>
      </c>
      <c r="D10874" s="21" t="s">
        <v>69070</v>
      </c>
      <c r="E10874" s="21" t="s">
        <v>69071</v>
      </c>
      <c r="F10874" s="21" t="s">
        <v>15060</v>
      </c>
    </row>
    <row r="10875" spans="1:6" ht="32" customHeight="1">
      <c r="A10875" s="19" t="s">
        <v>69072</v>
      </c>
      <c r="B10875" s="20" t="s">
        <v>69073</v>
      </c>
      <c r="C10875" s="21" t="s">
        <v>69074</v>
      </c>
      <c r="D10875" s="21" t="s">
        <v>69075</v>
      </c>
      <c r="E10875" s="21" t="s">
        <v>69076</v>
      </c>
      <c r="F10875" s="21" t="s">
        <v>15060</v>
      </c>
    </row>
    <row r="10876" spans="1:6" ht="32" customHeight="1">
      <c r="A10876" s="19" t="s">
        <v>69077</v>
      </c>
      <c r="B10876" s="20" t="s">
        <v>69078</v>
      </c>
      <c r="C10876" s="21" t="s">
        <v>69079</v>
      </c>
      <c r="D10876" s="21" t="s">
        <v>69080</v>
      </c>
      <c r="E10876" s="21" t="s">
        <v>69081</v>
      </c>
      <c r="F10876" s="21" t="s">
        <v>15060</v>
      </c>
    </row>
    <row r="10877" spans="1:6" ht="32" customHeight="1">
      <c r="A10877" s="19" t="s">
        <v>69082</v>
      </c>
      <c r="B10877" s="20" t="s">
        <v>69083</v>
      </c>
      <c r="C10877" s="21" t="s">
        <v>69084</v>
      </c>
      <c r="D10877" s="21" t="s">
        <v>69085</v>
      </c>
      <c r="E10877" s="21" t="s">
        <v>69086</v>
      </c>
      <c r="F10877" s="21" t="s">
        <v>15060</v>
      </c>
    </row>
    <row r="10878" spans="1:6" ht="32" customHeight="1">
      <c r="A10878" s="19" t="s">
        <v>69087</v>
      </c>
      <c r="B10878" s="20" t="s">
        <v>69088</v>
      </c>
      <c r="C10878" s="21" t="s">
        <v>69089</v>
      </c>
      <c r="D10878" s="21" t="s">
        <v>69090</v>
      </c>
      <c r="E10878" s="21" t="s">
        <v>69091</v>
      </c>
      <c r="F10878" s="21" t="s">
        <v>15060</v>
      </c>
    </row>
    <row r="10879" spans="1:6" ht="32" customHeight="1">
      <c r="A10879" s="19" t="s">
        <v>69092</v>
      </c>
      <c r="B10879" s="20" t="s">
        <v>69093</v>
      </c>
      <c r="C10879" s="21" t="s">
        <v>69094</v>
      </c>
      <c r="D10879" s="21" t="s">
        <v>69095</v>
      </c>
      <c r="E10879" s="21" t="s">
        <v>69096</v>
      </c>
      <c r="F10879" s="21" t="s">
        <v>15060</v>
      </c>
    </row>
    <row r="10880" spans="1:6" ht="32" customHeight="1">
      <c r="A10880" s="19" t="s">
        <v>69097</v>
      </c>
      <c r="B10880" s="20" t="s">
        <v>69098</v>
      </c>
      <c r="C10880" s="21" t="s">
        <v>69099</v>
      </c>
      <c r="D10880" s="21" t="s">
        <v>69100</v>
      </c>
      <c r="E10880" s="21" t="s">
        <v>69101</v>
      </c>
      <c r="F10880" s="21" t="s">
        <v>15060</v>
      </c>
    </row>
    <row r="10881" spans="1:6" ht="32" customHeight="1">
      <c r="A10881" s="19" t="s">
        <v>69102</v>
      </c>
      <c r="B10881" s="20" t="s">
        <v>69103</v>
      </c>
      <c r="C10881" s="21" t="s">
        <v>69104</v>
      </c>
      <c r="D10881" s="21" t="s">
        <v>69105</v>
      </c>
      <c r="E10881" s="21" t="s">
        <v>69106</v>
      </c>
      <c r="F10881" s="21" t="s">
        <v>15060</v>
      </c>
    </row>
    <row r="10882" spans="1:6" ht="32" customHeight="1">
      <c r="A10882" s="19" t="s">
        <v>69107</v>
      </c>
      <c r="B10882" s="20" t="s">
        <v>69108</v>
      </c>
      <c r="C10882" s="21" t="s">
        <v>69109</v>
      </c>
      <c r="D10882" s="21" t="s">
        <v>69110</v>
      </c>
      <c r="E10882" s="21" t="s">
        <v>69111</v>
      </c>
      <c r="F10882" s="21" t="s">
        <v>15060</v>
      </c>
    </row>
    <row r="10883" spans="1:6" ht="32" customHeight="1">
      <c r="A10883" s="19" t="s">
        <v>69112</v>
      </c>
      <c r="B10883" s="20" t="s">
        <v>69113</v>
      </c>
      <c r="C10883" s="21" t="s">
        <v>69114</v>
      </c>
      <c r="D10883" s="21" t="s">
        <v>69115</v>
      </c>
      <c r="E10883" s="21" t="s">
        <v>69116</v>
      </c>
      <c r="F10883" s="21" t="s">
        <v>15060</v>
      </c>
    </row>
    <row r="10884" spans="1:6" ht="32" customHeight="1">
      <c r="A10884" s="19" t="s">
        <v>69117</v>
      </c>
      <c r="B10884" s="20" t="s">
        <v>69118</v>
      </c>
      <c r="C10884" s="21" t="s">
        <v>69119</v>
      </c>
      <c r="D10884" s="21" t="s">
        <v>69120</v>
      </c>
      <c r="E10884" s="21" t="s">
        <v>69121</v>
      </c>
      <c r="F10884" s="21" t="s">
        <v>15060</v>
      </c>
    </row>
    <row r="10885" spans="1:6" ht="32" customHeight="1">
      <c r="A10885" s="19" t="s">
        <v>69122</v>
      </c>
      <c r="B10885" s="20" t="s">
        <v>69123</v>
      </c>
      <c r="C10885" s="21" t="s">
        <v>69124</v>
      </c>
      <c r="D10885" s="21" t="s">
        <v>69125</v>
      </c>
      <c r="E10885" s="21" t="s">
        <v>69126</v>
      </c>
      <c r="F10885" s="21" t="s">
        <v>15060</v>
      </c>
    </row>
    <row r="10886" spans="1:6" ht="32" customHeight="1">
      <c r="A10886" s="19" t="s">
        <v>69127</v>
      </c>
      <c r="B10886" s="20" t="s">
        <v>69128</v>
      </c>
      <c r="C10886" s="21" t="s">
        <v>69129</v>
      </c>
      <c r="D10886" s="21" t="s">
        <v>69130</v>
      </c>
      <c r="E10886" s="21" t="s">
        <v>69131</v>
      </c>
      <c r="F10886" s="21" t="s">
        <v>15060</v>
      </c>
    </row>
    <row r="10887" spans="1:6" ht="32" customHeight="1">
      <c r="A10887" s="19" t="s">
        <v>69132</v>
      </c>
      <c r="B10887" s="20" t="s">
        <v>69133</v>
      </c>
      <c r="C10887" s="21" t="s">
        <v>69134</v>
      </c>
      <c r="D10887" s="21" t="s">
        <v>69135</v>
      </c>
      <c r="E10887" s="21" t="s">
        <v>69136</v>
      </c>
      <c r="F10887" s="21" t="s">
        <v>15060</v>
      </c>
    </row>
    <row r="10888" spans="1:6" ht="32" customHeight="1">
      <c r="A10888" s="19" t="s">
        <v>69137</v>
      </c>
      <c r="B10888" s="20" t="s">
        <v>69138</v>
      </c>
      <c r="C10888" s="21" t="s">
        <v>69139</v>
      </c>
      <c r="D10888" s="21" t="s">
        <v>69140</v>
      </c>
      <c r="E10888" s="21" t="s">
        <v>69141</v>
      </c>
      <c r="F10888" s="21" t="s">
        <v>15060</v>
      </c>
    </row>
    <row r="10889" spans="1:6" ht="32" customHeight="1">
      <c r="A10889" s="19" t="s">
        <v>69142</v>
      </c>
      <c r="B10889" s="20" t="s">
        <v>69143</v>
      </c>
      <c r="C10889" s="21" t="s">
        <v>69144</v>
      </c>
      <c r="D10889" s="21" t="s">
        <v>69145</v>
      </c>
      <c r="E10889" s="21" t="s">
        <v>69146</v>
      </c>
      <c r="F10889" s="21" t="s">
        <v>15060</v>
      </c>
    </row>
    <row r="10890" spans="1:6" ht="32" customHeight="1">
      <c r="A10890" s="19" t="s">
        <v>69147</v>
      </c>
      <c r="B10890" s="20" t="s">
        <v>69148</v>
      </c>
      <c r="C10890" s="21" t="s">
        <v>69149</v>
      </c>
      <c r="D10890" s="21" t="s">
        <v>69150</v>
      </c>
      <c r="E10890" s="21" t="s">
        <v>69151</v>
      </c>
      <c r="F10890" s="21" t="s">
        <v>15060</v>
      </c>
    </row>
    <row r="10891" spans="1:6" ht="32" customHeight="1">
      <c r="A10891" s="19" t="s">
        <v>69152</v>
      </c>
      <c r="B10891" s="20" t="s">
        <v>69153</v>
      </c>
      <c r="C10891" s="21" t="s">
        <v>69154</v>
      </c>
      <c r="D10891" s="21" t="s">
        <v>69155</v>
      </c>
      <c r="E10891" s="21" t="s">
        <v>69156</v>
      </c>
      <c r="F10891" s="21" t="s">
        <v>15060</v>
      </c>
    </row>
    <row r="10892" spans="1:6" ht="32" customHeight="1">
      <c r="A10892" s="19" t="s">
        <v>69157</v>
      </c>
      <c r="B10892" s="20" t="s">
        <v>69158</v>
      </c>
      <c r="C10892" s="21" t="s">
        <v>69159</v>
      </c>
      <c r="D10892" s="21" t="s">
        <v>69160</v>
      </c>
      <c r="E10892" s="21" t="s">
        <v>69161</v>
      </c>
      <c r="F10892" s="21" t="s">
        <v>15060</v>
      </c>
    </row>
    <row r="10893" spans="1:6" ht="32" customHeight="1">
      <c r="A10893" s="19" t="s">
        <v>69162</v>
      </c>
      <c r="B10893" s="20" t="s">
        <v>69163</v>
      </c>
      <c r="C10893" s="21" t="s">
        <v>69164</v>
      </c>
      <c r="D10893" s="21" t="s">
        <v>69165</v>
      </c>
      <c r="E10893" s="21" t="s">
        <v>69166</v>
      </c>
      <c r="F10893" s="21" t="s">
        <v>15060</v>
      </c>
    </row>
    <row r="10894" spans="1:6" ht="32" customHeight="1">
      <c r="A10894" s="19" t="s">
        <v>69167</v>
      </c>
      <c r="B10894" s="20" t="s">
        <v>69168</v>
      </c>
      <c r="C10894" s="21" t="s">
        <v>69169</v>
      </c>
      <c r="D10894" s="21" t="s">
        <v>69170</v>
      </c>
      <c r="E10894" s="21" t="s">
        <v>69171</v>
      </c>
      <c r="F10894" s="21" t="s">
        <v>15060</v>
      </c>
    </row>
    <row r="10895" spans="1:6" ht="32" customHeight="1">
      <c r="A10895" s="19" t="s">
        <v>69172</v>
      </c>
      <c r="B10895" s="20" t="s">
        <v>69173</v>
      </c>
      <c r="C10895" s="21" t="s">
        <v>69174</v>
      </c>
      <c r="D10895" s="21" t="s">
        <v>69175</v>
      </c>
      <c r="E10895" s="21" t="s">
        <v>69176</v>
      </c>
      <c r="F10895" s="21" t="s">
        <v>15060</v>
      </c>
    </row>
    <row r="10896" spans="1:6" ht="32" customHeight="1">
      <c r="A10896" s="19" t="s">
        <v>69177</v>
      </c>
      <c r="B10896" s="20" t="s">
        <v>69178</v>
      </c>
      <c r="C10896" s="21" t="s">
        <v>69179</v>
      </c>
      <c r="D10896" s="21" t="s">
        <v>69180</v>
      </c>
      <c r="E10896" s="21" t="s">
        <v>69181</v>
      </c>
      <c r="F10896" s="21" t="s">
        <v>15060</v>
      </c>
    </row>
    <row r="10897" spans="1:6" ht="32" customHeight="1">
      <c r="A10897" s="19" t="s">
        <v>69182</v>
      </c>
      <c r="B10897" s="20" t="s">
        <v>69183</v>
      </c>
      <c r="C10897" s="21" t="s">
        <v>69184</v>
      </c>
      <c r="D10897" s="21" t="s">
        <v>69185</v>
      </c>
      <c r="E10897" s="21" t="s">
        <v>69186</v>
      </c>
      <c r="F10897" s="21" t="s">
        <v>15060</v>
      </c>
    </row>
    <row r="10898" spans="1:6" ht="32" customHeight="1">
      <c r="A10898" s="19" t="s">
        <v>69187</v>
      </c>
      <c r="B10898" s="20" t="s">
        <v>69188</v>
      </c>
      <c r="C10898" s="21" t="s">
        <v>69189</v>
      </c>
      <c r="D10898" s="21" t="s">
        <v>69190</v>
      </c>
      <c r="E10898" s="21" t="s">
        <v>69191</v>
      </c>
      <c r="F10898" s="21" t="s">
        <v>15060</v>
      </c>
    </row>
    <row r="10899" spans="1:6" ht="32" customHeight="1">
      <c r="A10899" s="19" t="s">
        <v>69192</v>
      </c>
      <c r="B10899" s="20" t="s">
        <v>69193</v>
      </c>
      <c r="C10899" s="21" t="s">
        <v>69194</v>
      </c>
      <c r="D10899" s="21" t="s">
        <v>69195</v>
      </c>
      <c r="E10899" s="21" t="s">
        <v>69196</v>
      </c>
      <c r="F10899" s="21" t="s">
        <v>15060</v>
      </c>
    </row>
    <row r="10900" spans="1:6" ht="32" customHeight="1">
      <c r="A10900" s="19" t="s">
        <v>69197</v>
      </c>
      <c r="B10900" s="20" t="s">
        <v>69198</v>
      </c>
      <c r="C10900" s="21" t="s">
        <v>69199</v>
      </c>
      <c r="D10900" s="21" t="s">
        <v>69200</v>
      </c>
      <c r="E10900" s="21" t="s">
        <v>69201</v>
      </c>
      <c r="F10900" s="21" t="s">
        <v>15060</v>
      </c>
    </row>
    <row r="10901" spans="1:6" ht="32" customHeight="1">
      <c r="A10901" s="19" t="s">
        <v>69202</v>
      </c>
      <c r="B10901" s="20" t="s">
        <v>69203</v>
      </c>
      <c r="C10901" s="21" t="s">
        <v>69204</v>
      </c>
      <c r="D10901" s="21" t="s">
        <v>69205</v>
      </c>
      <c r="E10901" s="21" t="s">
        <v>69206</v>
      </c>
      <c r="F10901" s="21" t="s">
        <v>15060</v>
      </c>
    </row>
    <row r="10902" spans="1:6" ht="32" customHeight="1">
      <c r="A10902" s="19" t="s">
        <v>69207</v>
      </c>
      <c r="B10902" s="20" t="s">
        <v>69208</v>
      </c>
      <c r="C10902" s="21" t="s">
        <v>69209</v>
      </c>
      <c r="D10902" s="21" t="s">
        <v>69210</v>
      </c>
      <c r="E10902" s="21" t="s">
        <v>69211</v>
      </c>
      <c r="F10902" s="21" t="s">
        <v>15060</v>
      </c>
    </row>
    <row r="10903" spans="1:6" ht="32" customHeight="1">
      <c r="A10903" s="19" t="s">
        <v>69212</v>
      </c>
      <c r="B10903" s="20" t="s">
        <v>69213</v>
      </c>
      <c r="C10903" s="21" t="s">
        <v>69214</v>
      </c>
      <c r="D10903" s="21" t="s">
        <v>69215</v>
      </c>
      <c r="E10903" s="21" t="s">
        <v>69216</v>
      </c>
      <c r="F10903" s="21" t="s">
        <v>15060</v>
      </c>
    </row>
    <row r="10904" spans="1:6" ht="32" customHeight="1">
      <c r="A10904" s="19" t="s">
        <v>69217</v>
      </c>
      <c r="B10904" s="20" t="s">
        <v>69218</v>
      </c>
      <c r="C10904" s="21" t="s">
        <v>69219</v>
      </c>
      <c r="D10904" s="21" t="s">
        <v>69220</v>
      </c>
      <c r="E10904" s="21" t="s">
        <v>69221</v>
      </c>
      <c r="F10904" s="21" t="s">
        <v>15060</v>
      </c>
    </row>
    <row r="10905" spans="1:6" ht="32" customHeight="1">
      <c r="A10905" s="19" t="s">
        <v>69222</v>
      </c>
      <c r="B10905" s="20" t="s">
        <v>69223</v>
      </c>
      <c r="C10905" s="21" t="s">
        <v>69224</v>
      </c>
      <c r="D10905" s="21" t="s">
        <v>69225</v>
      </c>
      <c r="E10905" s="21" t="s">
        <v>69226</v>
      </c>
      <c r="F10905" s="21" t="s">
        <v>15060</v>
      </c>
    </row>
    <row r="10906" spans="1:6" ht="32" customHeight="1">
      <c r="A10906" s="19" t="s">
        <v>69227</v>
      </c>
      <c r="B10906" s="20" t="s">
        <v>69228</v>
      </c>
      <c r="C10906" s="21" t="s">
        <v>69229</v>
      </c>
      <c r="D10906" s="21" t="s">
        <v>69230</v>
      </c>
      <c r="E10906" s="21" t="s">
        <v>69231</v>
      </c>
      <c r="F10906" s="21" t="s">
        <v>15060</v>
      </c>
    </row>
    <row r="10907" spans="1:6" ht="32" customHeight="1">
      <c r="A10907" s="19" t="s">
        <v>69232</v>
      </c>
      <c r="B10907" s="20" t="s">
        <v>69233</v>
      </c>
      <c r="C10907" s="21" t="s">
        <v>69234</v>
      </c>
      <c r="D10907" s="21" t="s">
        <v>69235</v>
      </c>
      <c r="E10907" s="21" t="s">
        <v>69236</v>
      </c>
      <c r="F10907" s="21" t="s">
        <v>15060</v>
      </c>
    </row>
    <row r="10908" spans="1:6" ht="32" customHeight="1">
      <c r="A10908" s="19" t="s">
        <v>69237</v>
      </c>
      <c r="B10908" s="20" t="s">
        <v>69238</v>
      </c>
      <c r="C10908" s="21" t="s">
        <v>69239</v>
      </c>
      <c r="D10908" s="21" t="s">
        <v>69240</v>
      </c>
      <c r="E10908" s="21" t="s">
        <v>69241</v>
      </c>
      <c r="F10908" s="21" t="s">
        <v>15060</v>
      </c>
    </row>
    <row r="10909" spans="1:6" ht="32" customHeight="1">
      <c r="A10909" s="19" t="s">
        <v>69242</v>
      </c>
      <c r="B10909" s="20" t="s">
        <v>69243</v>
      </c>
      <c r="C10909" s="21" t="s">
        <v>69244</v>
      </c>
      <c r="D10909" s="21" t="s">
        <v>69245</v>
      </c>
      <c r="E10909" s="21" t="s">
        <v>69246</v>
      </c>
      <c r="F10909" s="21" t="s">
        <v>15060</v>
      </c>
    </row>
    <row r="10910" spans="1:6" ht="32" customHeight="1">
      <c r="A10910" s="19" t="s">
        <v>69247</v>
      </c>
      <c r="B10910" s="20" t="s">
        <v>69248</v>
      </c>
      <c r="C10910" s="21" t="s">
        <v>69249</v>
      </c>
      <c r="D10910" s="21" t="s">
        <v>69250</v>
      </c>
      <c r="E10910" s="21" t="s">
        <v>69251</v>
      </c>
      <c r="F10910" s="21" t="s">
        <v>15060</v>
      </c>
    </row>
    <row r="10911" spans="1:6" ht="32" customHeight="1">
      <c r="A10911" s="19" t="s">
        <v>69252</v>
      </c>
      <c r="B10911" s="20" t="s">
        <v>69253</v>
      </c>
      <c r="C10911" s="21" t="s">
        <v>69254</v>
      </c>
      <c r="D10911" s="21" t="s">
        <v>69255</v>
      </c>
      <c r="E10911" s="21" t="s">
        <v>69256</v>
      </c>
      <c r="F10911" s="21" t="s">
        <v>15060</v>
      </c>
    </row>
    <row r="10912" spans="1:6" ht="32" customHeight="1">
      <c r="A10912" s="19" t="s">
        <v>69257</v>
      </c>
      <c r="B10912" s="20" t="s">
        <v>69258</v>
      </c>
      <c r="C10912" s="21" t="s">
        <v>69259</v>
      </c>
      <c r="D10912" s="21" t="s">
        <v>69260</v>
      </c>
      <c r="E10912" s="21" t="s">
        <v>69261</v>
      </c>
      <c r="F10912" s="21" t="s">
        <v>15060</v>
      </c>
    </row>
    <row r="10913" spans="1:6" ht="32" customHeight="1">
      <c r="A10913" s="19" t="s">
        <v>69262</v>
      </c>
      <c r="B10913" s="20" t="s">
        <v>69263</v>
      </c>
      <c r="C10913" s="21" t="s">
        <v>69264</v>
      </c>
      <c r="D10913" s="21" t="s">
        <v>69265</v>
      </c>
      <c r="E10913" s="21" t="s">
        <v>69266</v>
      </c>
      <c r="F10913" s="21" t="s">
        <v>15060</v>
      </c>
    </row>
    <row r="10914" spans="1:6" ht="32" customHeight="1">
      <c r="A10914" s="19" t="s">
        <v>69267</v>
      </c>
      <c r="B10914" s="20" t="s">
        <v>69268</v>
      </c>
      <c r="C10914" s="21" t="s">
        <v>69269</v>
      </c>
      <c r="D10914" s="21" t="s">
        <v>69270</v>
      </c>
      <c r="E10914" s="21" t="s">
        <v>69271</v>
      </c>
      <c r="F10914" s="21" t="s">
        <v>15060</v>
      </c>
    </row>
    <row r="10915" spans="1:6" ht="32" customHeight="1">
      <c r="A10915" s="19" t="s">
        <v>69272</v>
      </c>
      <c r="B10915" s="20" t="s">
        <v>69273</v>
      </c>
      <c r="C10915" s="21" t="s">
        <v>69274</v>
      </c>
      <c r="D10915" s="21" t="s">
        <v>69275</v>
      </c>
      <c r="E10915" s="21" t="s">
        <v>69276</v>
      </c>
      <c r="F10915" s="21" t="s">
        <v>15060</v>
      </c>
    </row>
    <row r="10916" spans="1:6" ht="32" customHeight="1">
      <c r="A10916" s="19" t="s">
        <v>69277</v>
      </c>
      <c r="B10916" s="20" t="s">
        <v>69278</v>
      </c>
      <c r="C10916" s="21" t="s">
        <v>69279</v>
      </c>
      <c r="D10916" s="21" t="s">
        <v>69280</v>
      </c>
      <c r="E10916" s="21" t="s">
        <v>69281</v>
      </c>
      <c r="F10916" s="21" t="s">
        <v>15060</v>
      </c>
    </row>
    <row r="10917" spans="1:6" ht="32" customHeight="1">
      <c r="A10917" s="19" t="s">
        <v>69282</v>
      </c>
      <c r="B10917" s="20" t="s">
        <v>69283</v>
      </c>
      <c r="C10917" s="21" t="s">
        <v>69284</v>
      </c>
      <c r="D10917" s="21" t="s">
        <v>69285</v>
      </c>
      <c r="E10917" s="21" t="s">
        <v>69286</v>
      </c>
      <c r="F10917" s="21" t="s">
        <v>15060</v>
      </c>
    </row>
    <row r="10918" spans="1:6" ht="32" customHeight="1">
      <c r="A10918" s="19" t="s">
        <v>69287</v>
      </c>
      <c r="B10918" s="20" t="s">
        <v>69288</v>
      </c>
      <c r="C10918" s="21" t="s">
        <v>69289</v>
      </c>
      <c r="D10918" s="21" t="s">
        <v>69290</v>
      </c>
      <c r="E10918" s="21" t="s">
        <v>69291</v>
      </c>
      <c r="F10918" s="21" t="s">
        <v>15060</v>
      </c>
    </row>
    <row r="10919" spans="1:6" ht="32" customHeight="1">
      <c r="A10919" s="19" t="s">
        <v>69292</v>
      </c>
      <c r="B10919" s="20" t="s">
        <v>69293</v>
      </c>
      <c r="C10919" s="21" t="s">
        <v>69294</v>
      </c>
      <c r="D10919" s="21" t="s">
        <v>69295</v>
      </c>
      <c r="E10919" s="21" t="s">
        <v>69296</v>
      </c>
      <c r="F10919" s="21" t="s">
        <v>15060</v>
      </c>
    </row>
    <row r="10920" spans="1:6" ht="32" customHeight="1">
      <c r="A10920" s="19" t="s">
        <v>69297</v>
      </c>
      <c r="B10920" s="20" t="s">
        <v>69298</v>
      </c>
      <c r="C10920" s="21" t="s">
        <v>69299</v>
      </c>
      <c r="D10920" s="21" t="s">
        <v>69300</v>
      </c>
      <c r="E10920" s="21" t="s">
        <v>69301</v>
      </c>
      <c r="F10920" s="21" t="s">
        <v>15060</v>
      </c>
    </row>
    <row r="10921" spans="1:6" ht="32" customHeight="1">
      <c r="A10921" s="19" t="s">
        <v>69302</v>
      </c>
      <c r="B10921" s="20" t="s">
        <v>69303</v>
      </c>
      <c r="C10921" s="21" t="s">
        <v>69304</v>
      </c>
      <c r="D10921" s="21" t="s">
        <v>69305</v>
      </c>
      <c r="E10921" s="21" t="s">
        <v>69306</v>
      </c>
      <c r="F10921" s="21" t="s">
        <v>15060</v>
      </c>
    </row>
    <row r="10922" spans="1:6" ht="32" customHeight="1">
      <c r="A10922" s="19" t="s">
        <v>69307</v>
      </c>
      <c r="B10922" s="20" t="s">
        <v>69308</v>
      </c>
      <c r="C10922" s="21" t="s">
        <v>69309</v>
      </c>
      <c r="D10922" s="21" t="s">
        <v>69310</v>
      </c>
      <c r="E10922" s="21" t="s">
        <v>69311</v>
      </c>
      <c r="F10922" s="21" t="s">
        <v>15060</v>
      </c>
    </row>
    <row r="10923" spans="1:6" ht="32" customHeight="1">
      <c r="A10923" s="19" t="s">
        <v>69312</v>
      </c>
      <c r="B10923" s="20" t="s">
        <v>69313</v>
      </c>
      <c r="C10923" s="21" t="s">
        <v>69314</v>
      </c>
      <c r="D10923" s="21" t="s">
        <v>69315</v>
      </c>
      <c r="E10923" s="21" t="s">
        <v>69316</v>
      </c>
      <c r="F10923" s="21" t="s">
        <v>15060</v>
      </c>
    </row>
    <row r="10924" spans="1:6" ht="32" customHeight="1">
      <c r="A10924" s="19" t="s">
        <v>69317</v>
      </c>
      <c r="B10924" s="20" t="s">
        <v>69318</v>
      </c>
      <c r="C10924" s="21" t="s">
        <v>69319</v>
      </c>
      <c r="D10924" s="21" t="s">
        <v>69320</v>
      </c>
      <c r="E10924" s="21" t="s">
        <v>69321</v>
      </c>
      <c r="F10924" s="21" t="s">
        <v>15060</v>
      </c>
    </row>
    <row r="10925" spans="1:6" ht="32" customHeight="1">
      <c r="A10925" s="19" t="s">
        <v>69322</v>
      </c>
      <c r="B10925" s="20" t="s">
        <v>69323</v>
      </c>
      <c r="C10925" s="21" t="s">
        <v>69324</v>
      </c>
      <c r="D10925" s="21" t="s">
        <v>69325</v>
      </c>
      <c r="E10925" s="22">
        <v>100</v>
      </c>
      <c r="F10925" s="21" t="s">
        <v>15060</v>
      </c>
    </row>
    <row r="10926" spans="1:6" ht="32" customHeight="1">
      <c r="A10926" s="19" t="s">
        <v>69326</v>
      </c>
      <c r="B10926" s="20" t="s">
        <v>69327</v>
      </c>
      <c r="C10926" s="21" t="s">
        <v>69328</v>
      </c>
      <c r="D10926" s="21" t="s">
        <v>69329</v>
      </c>
      <c r="E10926" s="21" t="s">
        <v>69330</v>
      </c>
      <c r="F10926" s="21" t="s">
        <v>15060</v>
      </c>
    </row>
    <row r="10927" spans="1:6" ht="32" customHeight="1">
      <c r="A10927" s="19" t="s">
        <v>69331</v>
      </c>
      <c r="B10927" s="20" t="s">
        <v>69332</v>
      </c>
      <c r="C10927" s="21" t="s">
        <v>69333</v>
      </c>
      <c r="D10927" s="21" t="s">
        <v>69334</v>
      </c>
      <c r="E10927" s="21" t="s">
        <v>69335</v>
      </c>
      <c r="F10927" s="21" t="s">
        <v>15060</v>
      </c>
    </row>
    <row r="10928" spans="1:6" ht="32" customHeight="1">
      <c r="A10928" s="19" t="s">
        <v>69336</v>
      </c>
      <c r="B10928" s="20" t="s">
        <v>69337</v>
      </c>
      <c r="C10928" s="21" t="s">
        <v>69338</v>
      </c>
      <c r="D10928" s="21" t="s">
        <v>69339</v>
      </c>
      <c r="E10928" s="21" t="s">
        <v>69340</v>
      </c>
      <c r="F10928" s="21" t="s">
        <v>15060</v>
      </c>
    </row>
    <row r="10929" spans="1:6" ht="32" customHeight="1">
      <c r="A10929" s="19" t="s">
        <v>69341</v>
      </c>
      <c r="B10929" s="20" t="s">
        <v>69342</v>
      </c>
      <c r="C10929" s="21" t="s">
        <v>69343</v>
      </c>
      <c r="D10929" s="21" t="s">
        <v>69344</v>
      </c>
      <c r="E10929" s="21" t="s">
        <v>69345</v>
      </c>
      <c r="F10929" s="21" t="s">
        <v>15060</v>
      </c>
    </row>
    <row r="10930" spans="1:6" ht="32" customHeight="1">
      <c r="A10930" s="19" t="s">
        <v>69346</v>
      </c>
      <c r="B10930" s="20" t="s">
        <v>69347</v>
      </c>
      <c r="C10930" s="21" t="s">
        <v>69348</v>
      </c>
      <c r="D10930" s="21" t="s">
        <v>69349</v>
      </c>
      <c r="E10930" s="21" t="s">
        <v>69350</v>
      </c>
      <c r="F10930" s="21" t="s">
        <v>15060</v>
      </c>
    </row>
    <row r="10931" spans="1:6" ht="32" customHeight="1">
      <c r="A10931" s="19" t="s">
        <v>69351</v>
      </c>
      <c r="B10931" s="20" t="s">
        <v>69352</v>
      </c>
      <c r="C10931" s="21" t="s">
        <v>69353</v>
      </c>
      <c r="D10931" s="21" t="s">
        <v>69354</v>
      </c>
      <c r="E10931" s="21" t="s">
        <v>69355</v>
      </c>
      <c r="F10931" s="21" t="s">
        <v>15060</v>
      </c>
    </row>
    <row r="10932" spans="1:6" ht="32" customHeight="1">
      <c r="A10932" s="19" t="s">
        <v>69356</v>
      </c>
      <c r="B10932" s="20" t="s">
        <v>69357</v>
      </c>
      <c r="C10932" s="21" t="s">
        <v>69358</v>
      </c>
      <c r="D10932" s="21" t="s">
        <v>69359</v>
      </c>
      <c r="E10932" s="21" t="s">
        <v>69360</v>
      </c>
      <c r="F10932" s="21" t="s">
        <v>15060</v>
      </c>
    </row>
    <row r="10933" spans="1:6" ht="32" customHeight="1">
      <c r="A10933" s="19" t="s">
        <v>69361</v>
      </c>
      <c r="B10933" s="20" t="s">
        <v>69362</v>
      </c>
      <c r="C10933" s="21" t="s">
        <v>69363</v>
      </c>
      <c r="D10933" s="21" t="s">
        <v>69364</v>
      </c>
      <c r="E10933" s="21" t="s">
        <v>69365</v>
      </c>
      <c r="F10933" s="21" t="s">
        <v>15060</v>
      </c>
    </row>
    <row r="10934" spans="1:6" ht="32" customHeight="1">
      <c r="A10934" s="19" t="s">
        <v>69366</v>
      </c>
      <c r="B10934" s="20" t="s">
        <v>69367</v>
      </c>
      <c r="C10934" s="21" t="s">
        <v>69368</v>
      </c>
      <c r="D10934" s="21" t="s">
        <v>69369</v>
      </c>
      <c r="E10934" s="21" t="s">
        <v>69370</v>
      </c>
      <c r="F10934" s="21" t="s">
        <v>15060</v>
      </c>
    </row>
    <row r="10935" spans="1:6" ht="32" customHeight="1">
      <c r="A10935" s="19" t="s">
        <v>69371</v>
      </c>
      <c r="B10935" s="20" t="s">
        <v>69372</v>
      </c>
      <c r="C10935" s="21" t="s">
        <v>69373</v>
      </c>
      <c r="D10935" s="21" t="s">
        <v>69374</v>
      </c>
      <c r="E10935" s="21" t="s">
        <v>69375</v>
      </c>
      <c r="F10935" s="21" t="s">
        <v>15060</v>
      </c>
    </row>
    <row r="10936" spans="1:6" ht="32" customHeight="1">
      <c r="A10936" s="19" t="s">
        <v>69376</v>
      </c>
      <c r="B10936" s="20" t="s">
        <v>69377</v>
      </c>
      <c r="C10936" s="21" t="s">
        <v>69378</v>
      </c>
      <c r="D10936" s="21" t="s">
        <v>69379</v>
      </c>
      <c r="E10936" s="21" t="s">
        <v>69380</v>
      </c>
      <c r="F10936" s="21" t="s">
        <v>15060</v>
      </c>
    </row>
    <row r="10937" spans="1:6" ht="32" customHeight="1">
      <c r="A10937" s="19" t="s">
        <v>69381</v>
      </c>
      <c r="B10937" s="20" t="s">
        <v>69382</v>
      </c>
      <c r="C10937" s="21" t="s">
        <v>69383</v>
      </c>
      <c r="D10937" s="21" t="s">
        <v>69384</v>
      </c>
      <c r="E10937" s="21" t="s">
        <v>69385</v>
      </c>
      <c r="F10937" s="21" t="s">
        <v>15060</v>
      </c>
    </row>
    <row r="10938" spans="1:6" ht="32" customHeight="1">
      <c r="A10938" s="19" t="s">
        <v>69386</v>
      </c>
      <c r="B10938" s="20" t="s">
        <v>69387</v>
      </c>
      <c r="C10938" s="21" t="s">
        <v>69388</v>
      </c>
      <c r="D10938" s="21" t="s">
        <v>69389</v>
      </c>
      <c r="E10938" s="21" t="s">
        <v>69390</v>
      </c>
      <c r="F10938" s="21" t="s">
        <v>15060</v>
      </c>
    </row>
    <row r="10939" spans="1:6" ht="32" customHeight="1">
      <c r="A10939" s="19" t="s">
        <v>69391</v>
      </c>
      <c r="B10939" s="20" t="s">
        <v>69392</v>
      </c>
      <c r="C10939" s="21" t="s">
        <v>69393</v>
      </c>
      <c r="D10939" s="21" t="s">
        <v>69394</v>
      </c>
      <c r="E10939" s="21" t="s">
        <v>69395</v>
      </c>
      <c r="F10939" s="21" t="s">
        <v>15060</v>
      </c>
    </row>
    <row r="10940" spans="1:6" ht="32" customHeight="1">
      <c r="A10940" s="19" t="s">
        <v>69396</v>
      </c>
      <c r="B10940" s="20" t="s">
        <v>69397</v>
      </c>
      <c r="C10940" s="21" t="s">
        <v>69398</v>
      </c>
      <c r="D10940" s="21" t="s">
        <v>69399</v>
      </c>
      <c r="E10940" s="21" t="s">
        <v>69400</v>
      </c>
      <c r="F10940" s="21" t="s">
        <v>15060</v>
      </c>
    </row>
    <row r="10941" spans="1:6" ht="32" customHeight="1">
      <c r="A10941" s="19" t="s">
        <v>69401</v>
      </c>
      <c r="B10941" s="20" t="s">
        <v>69402</v>
      </c>
      <c r="C10941" s="21" t="s">
        <v>69403</v>
      </c>
      <c r="D10941" s="21" t="s">
        <v>69404</v>
      </c>
      <c r="E10941" s="21" t="s">
        <v>69405</v>
      </c>
      <c r="F10941" s="21" t="s">
        <v>15060</v>
      </c>
    </row>
    <row r="10942" spans="1:6" ht="32" customHeight="1">
      <c r="A10942" s="19" t="s">
        <v>69406</v>
      </c>
      <c r="B10942" s="20" t="s">
        <v>69407</v>
      </c>
      <c r="C10942" s="21" t="s">
        <v>69408</v>
      </c>
      <c r="D10942" s="21" t="s">
        <v>69409</v>
      </c>
      <c r="E10942" s="21" t="s">
        <v>69410</v>
      </c>
      <c r="F10942" s="21" t="s">
        <v>15060</v>
      </c>
    </row>
    <row r="10943" spans="1:6" ht="32" customHeight="1">
      <c r="A10943" s="19" t="s">
        <v>69411</v>
      </c>
      <c r="B10943" s="20" t="s">
        <v>69412</v>
      </c>
      <c r="C10943" s="21" t="s">
        <v>69413</v>
      </c>
      <c r="D10943" s="21" t="s">
        <v>69414</v>
      </c>
      <c r="E10943" s="21" t="s">
        <v>69415</v>
      </c>
      <c r="F10943" s="21" t="s">
        <v>15060</v>
      </c>
    </row>
    <row r="10944" spans="1:6" ht="32" customHeight="1">
      <c r="A10944" s="19" t="s">
        <v>69416</v>
      </c>
      <c r="B10944" s="20" t="s">
        <v>69417</v>
      </c>
      <c r="C10944" s="21" t="s">
        <v>69418</v>
      </c>
      <c r="D10944" s="21" t="s">
        <v>69419</v>
      </c>
      <c r="E10944" s="21" t="s">
        <v>69420</v>
      </c>
      <c r="F10944" s="21" t="s">
        <v>15060</v>
      </c>
    </row>
    <row r="10945" spans="1:6" ht="32" customHeight="1">
      <c r="A10945" s="19" t="s">
        <v>69421</v>
      </c>
      <c r="B10945" s="20" t="s">
        <v>69422</v>
      </c>
      <c r="C10945" s="21" t="s">
        <v>69423</v>
      </c>
      <c r="D10945" s="21" t="s">
        <v>69424</v>
      </c>
      <c r="E10945" s="21" t="s">
        <v>69425</v>
      </c>
      <c r="F10945" s="21" t="s">
        <v>15060</v>
      </c>
    </row>
    <row r="10946" spans="1:6" ht="32" customHeight="1">
      <c r="A10946" s="19" t="s">
        <v>69426</v>
      </c>
      <c r="B10946" s="20" t="s">
        <v>69427</v>
      </c>
      <c r="C10946" s="21" t="s">
        <v>69428</v>
      </c>
      <c r="D10946" s="21" t="s">
        <v>69429</v>
      </c>
      <c r="E10946" s="21" t="s">
        <v>69430</v>
      </c>
      <c r="F10946" s="21" t="s">
        <v>15060</v>
      </c>
    </row>
    <row r="10947" spans="1:6" ht="32" customHeight="1">
      <c r="A10947" s="19" t="s">
        <v>69431</v>
      </c>
      <c r="B10947" s="20" t="s">
        <v>69432</v>
      </c>
      <c r="C10947" s="21" t="s">
        <v>69433</v>
      </c>
      <c r="D10947" s="21" t="s">
        <v>69434</v>
      </c>
      <c r="E10947" s="21" t="s">
        <v>69435</v>
      </c>
      <c r="F10947" s="21" t="s">
        <v>15060</v>
      </c>
    </row>
    <row r="10948" spans="1:6" ht="32" customHeight="1">
      <c r="A10948" s="19" t="s">
        <v>69436</v>
      </c>
      <c r="B10948" s="20" t="s">
        <v>69437</v>
      </c>
      <c r="C10948" s="21" t="s">
        <v>69438</v>
      </c>
      <c r="D10948" s="21" t="s">
        <v>69439</v>
      </c>
      <c r="E10948" s="21" t="s">
        <v>69440</v>
      </c>
      <c r="F10948" s="21" t="s">
        <v>15060</v>
      </c>
    </row>
    <row r="10949" spans="1:6" ht="32" customHeight="1">
      <c r="A10949" s="19" t="s">
        <v>69441</v>
      </c>
      <c r="B10949" s="20" t="s">
        <v>69442</v>
      </c>
      <c r="C10949" s="21" t="s">
        <v>69443</v>
      </c>
      <c r="D10949" s="21" t="s">
        <v>69444</v>
      </c>
      <c r="E10949" s="21" t="s">
        <v>69445</v>
      </c>
      <c r="F10949" s="21" t="s">
        <v>15060</v>
      </c>
    </row>
    <row r="10950" spans="1:6" ht="32" customHeight="1">
      <c r="A10950" s="19" t="s">
        <v>69446</v>
      </c>
      <c r="B10950" s="20" t="s">
        <v>69447</v>
      </c>
      <c r="C10950" s="21" t="s">
        <v>69448</v>
      </c>
      <c r="D10950" s="21" t="s">
        <v>69449</v>
      </c>
      <c r="E10950" s="21" t="s">
        <v>69450</v>
      </c>
      <c r="F10950" s="21" t="s">
        <v>15060</v>
      </c>
    </row>
    <row r="10951" spans="1:6" ht="32" customHeight="1">
      <c r="A10951" s="19" t="s">
        <v>69451</v>
      </c>
      <c r="B10951" s="20" t="s">
        <v>69452</v>
      </c>
      <c r="C10951" s="21" t="s">
        <v>69453</v>
      </c>
      <c r="D10951" s="21" t="s">
        <v>69454</v>
      </c>
      <c r="E10951" s="21" t="s">
        <v>69455</v>
      </c>
      <c r="F10951" s="21" t="s">
        <v>15060</v>
      </c>
    </row>
    <row r="10952" spans="1:6" ht="32" customHeight="1">
      <c r="A10952" s="19" t="s">
        <v>69456</v>
      </c>
      <c r="B10952" s="20" t="s">
        <v>69457</v>
      </c>
      <c r="C10952" s="21" t="s">
        <v>69458</v>
      </c>
      <c r="D10952" s="21" t="s">
        <v>69459</v>
      </c>
      <c r="E10952" s="21" t="s">
        <v>69460</v>
      </c>
      <c r="F10952" s="21" t="s">
        <v>15060</v>
      </c>
    </row>
    <row r="10953" spans="1:6" ht="32" customHeight="1">
      <c r="A10953" s="19" t="s">
        <v>69461</v>
      </c>
      <c r="B10953" s="20" t="s">
        <v>69462</v>
      </c>
      <c r="C10953" s="21" t="s">
        <v>69463</v>
      </c>
      <c r="D10953" s="21" t="s">
        <v>69464</v>
      </c>
      <c r="E10953" s="21" t="s">
        <v>69465</v>
      </c>
      <c r="F10953" s="21" t="s">
        <v>15060</v>
      </c>
    </row>
    <row r="10954" spans="1:6" ht="32" customHeight="1">
      <c r="A10954" s="19" t="s">
        <v>69466</v>
      </c>
      <c r="B10954" s="20" t="s">
        <v>69467</v>
      </c>
      <c r="C10954" s="21" t="s">
        <v>69468</v>
      </c>
      <c r="D10954" s="21" t="s">
        <v>69469</v>
      </c>
      <c r="E10954" s="21" t="s">
        <v>69470</v>
      </c>
      <c r="F10954" s="21" t="s">
        <v>15060</v>
      </c>
    </row>
    <row r="10955" spans="1:6" ht="32" customHeight="1">
      <c r="A10955" s="19" t="s">
        <v>69471</v>
      </c>
      <c r="B10955" s="20" t="s">
        <v>69472</v>
      </c>
      <c r="C10955" s="21" t="s">
        <v>69473</v>
      </c>
      <c r="D10955" s="21" t="s">
        <v>69474</v>
      </c>
      <c r="E10955" s="21" t="s">
        <v>69475</v>
      </c>
      <c r="F10955" s="21" t="s">
        <v>15060</v>
      </c>
    </row>
    <row r="10956" spans="1:6" ht="32" customHeight="1">
      <c r="A10956" s="19" t="s">
        <v>69476</v>
      </c>
      <c r="B10956" s="20" t="s">
        <v>69477</v>
      </c>
      <c r="C10956" s="21" t="s">
        <v>69478</v>
      </c>
      <c r="D10956" s="21" t="s">
        <v>69479</v>
      </c>
      <c r="E10956" s="21" t="s">
        <v>69480</v>
      </c>
      <c r="F10956" s="21" t="s">
        <v>15060</v>
      </c>
    </row>
    <row r="10957" spans="1:6" ht="32" customHeight="1">
      <c r="A10957" s="19" t="s">
        <v>69481</v>
      </c>
      <c r="B10957" s="20" t="s">
        <v>69482</v>
      </c>
      <c r="C10957" s="21" t="s">
        <v>69483</v>
      </c>
      <c r="D10957" s="21" t="s">
        <v>69484</v>
      </c>
      <c r="E10957" s="21" t="s">
        <v>69485</v>
      </c>
      <c r="F10957" s="21" t="s">
        <v>15060</v>
      </c>
    </row>
    <row r="10958" spans="1:6" ht="32" customHeight="1">
      <c r="A10958" s="19" t="s">
        <v>69486</v>
      </c>
      <c r="B10958" s="20" t="s">
        <v>69487</v>
      </c>
      <c r="C10958" s="21" t="s">
        <v>69488</v>
      </c>
      <c r="D10958" s="21" t="s">
        <v>69489</v>
      </c>
      <c r="E10958" s="21" t="s">
        <v>69490</v>
      </c>
      <c r="F10958" s="21" t="s">
        <v>15060</v>
      </c>
    </row>
    <row r="10959" spans="1:6" ht="32" customHeight="1">
      <c r="A10959" s="19" t="s">
        <v>69491</v>
      </c>
      <c r="B10959" s="20" t="s">
        <v>69492</v>
      </c>
      <c r="C10959" s="21" t="s">
        <v>69493</v>
      </c>
      <c r="D10959" s="21" t="s">
        <v>69494</v>
      </c>
      <c r="E10959" s="21" t="s">
        <v>69495</v>
      </c>
      <c r="F10959" s="21" t="s">
        <v>15060</v>
      </c>
    </row>
    <row r="10960" spans="1:6" ht="32" customHeight="1">
      <c r="A10960" s="19" t="s">
        <v>69496</v>
      </c>
      <c r="B10960" s="20" t="s">
        <v>69497</v>
      </c>
      <c r="C10960" s="21" t="s">
        <v>69498</v>
      </c>
      <c r="D10960" s="21" t="s">
        <v>69499</v>
      </c>
      <c r="E10960" s="21" t="s">
        <v>69500</v>
      </c>
      <c r="F10960" s="21" t="s">
        <v>15060</v>
      </c>
    </row>
    <row r="10961" spans="1:6" ht="32" customHeight="1">
      <c r="A10961" s="19" t="s">
        <v>69501</v>
      </c>
      <c r="B10961" s="20" t="s">
        <v>69502</v>
      </c>
      <c r="C10961" s="21" t="s">
        <v>69503</v>
      </c>
      <c r="D10961" s="21" t="s">
        <v>69504</v>
      </c>
      <c r="E10961" s="21" t="s">
        <v>69505</v>
      </c>
      <c r="F10961" s="21" t="s">
        <v>15060</v>
      </c>
    </row>
    <row r="10962" spans="1:6" ht="32" customHeight="1">
      <c r="A10962" s="19" t="s">
        <v>69506</v>
      </c>
      <c r="B10962" s="20" t="s">
        <v>69507</v>
      </c>
      <c r="C10962" s="21" t="s">
        <v>69508</v>
      </c>
      <c r="D10962" s="21" t="s">
        <v>69509</v>
      </c>
      <c r="E10962" s="21" t="s">
        <v>69510</v>
      </c>
      <c r="F10962" s="21" t="s">
        <v>15060</v>
      </c>
    </row>
    <row r="10963" spans="1:6" ht="32" customHeight="1">
      <c r="A10963" s="19" t="s">
        <v>69511</v>
      </c>
      <c r="B10963" s="20" t="s">
        <v>69512</v>
      </c>
      <c r="C10963" s="21" t="s">
        <v>69513</v>
      </c>
      <c r="D10963" s="21" t="s">
        <v>69514</v>
      </c>
      <c r="E10963" s="21" t="s">
        <v>69515</v>
      </c>
      <c r="F10963" s="21" t="s">
        <v>15060</v>
      </c>
    </row>
    <row r="10964" spans="1:6" ht="32" customHeight="1">
      <c r="A10964" s="19" t="s">
        <v>69516</v>
      </c>
      <c r="B10964" s="20" t="s">
        <v>69517</v>
      </c>
      <c r="C10964" s="21" t="s">
        <v>69518</v>
      </c>
      <c r="D10964" s="21" t="s">
        <v>69519</v>
      </c>
      <c r="E10964" s="21" t="s">
        <v>69520</v>
      </c>
      <c r="F10964" s="21" t="s">
        <v>15060</v>
      </c>
    </row>
    <row r="10965" spans="1:6" ht="32" customHeight="1">
      <c r="A10965" s="19" t="s">
        <v>69521</v>
      </c>
      <c r="B10965" s="20" t="s">
        <v>69522</v>
      </c>
      <c r="C10965" s="21" t="s">
        <v>69523</v>
      </c>
      <c r="D10965" s="21" t="s">
        <v>69524</v>
      </c>
      <c r="E10965" s="21" t="s">
        <v>69525</v>
      </c>
      <c r="F10965" s="21" t="s">
        <v>15060</v>
      </c>
    </row>
    <row r="10966" spans="1:6" ht="32" customHeight="1">
      <c r="A10966" s="19" t="s">
        <v>69526</v>
      </c>
      <c r="B10966" s="20" t="s">
        <v>69527</v>
      </c>
      <c r="C10966" s="21" t="s">
        <v>69528</v>
      </c>
      <c r="D10966" s="21" t="s">
        <v>69529</v>
      </c>
      <c r="E10966" s="21" t="s">
        <v>69530</v>
      </c>
      <c r="F10966" s="21" t="s">
        <v>15060</v>
      </c>
    </row>
    <row r="10967" spans="1:6" ht="32" customHeight="1">
      <c r="A10967" s="19" t="s">
        <v>69531</v>
      </c>
      <c r="B10967" s="20" t="s">
        <v>69532</v>
      </c>
      <c r="C10967" s="21" t="s">
        <v>69533</v>
      </c>
      <c r="D10967" s="21" t="s">
        <v>69534</v>
      </c>
      <c r="E10967" s="21" t="s">
        <v>69535</v>
      </c>
      <c r="F10967" s="21" t="s">
        <v>15060</v>
      </c>
    </row>
    <row r="10968" spans="1:6" ht="32" customHeight="1">
      <c r="A10968" s="19" t="s">
        <v>69536</v>
      </c>
      <c r="B10968" s="20" t="s">
        <v>69537</v>
      </c>
      <c r="C10968" s="21" t="s">
        <v>69538</v>
      </c>
      <c r="D10968" s="21" t="s">
        <v>69539</v>
      </c>
      <c r="E10968" s="21" t="s">
        <v>69540</v>
      </c>
      <c r="F10968" s="21" t="s">
        <v>15060</v>
      </c>
    </row>
    <row r="10969" spans="1:6" ht="32" customHeight="1">
      <c r="A10969" s="19" t="s">
        <v>69541</v>
      </c>
      <c r="B10969" s="20" t="s">
        <v>69542</v>
      </c>
      <c r="C10969" s="21" t="s">
        <v>69543</v>
      </c>
      <c r="D10969" s="21" t="s">
        <v>69544</v>
      </c>
      <c r="E10969" s="21" t="s">
        <v>69545</v>
      </c>
      <c r="F10969" s="21" t="s">
        <v>15060</v>
      </c>
    </row>
    <row r="10970" spans="1:6" ht="32" customHeight="1">
      <c r="A10970" s="19" t="s">
        <v>69546</v>
      </c>
      <c r="B10970" s="20" t="s">
        <v>69547</v>
      </c>
      <c r="C10970" s="21" t="s">
        <v>69548</v>
      </c>
      <c r="D10970" s="21" t="s">
        <v>69549</v>
      </c>
      <c r="E10970" s="21" t="s">
        <v>69550</v>
      </c>
      <c r="F10970" s="21" t="s">
        <v>15060</v>
      </c>
    </row>
    <row r="10971" spans="1:6" ht="32" customHeight="1">
      <c r="A10971" s="19" t="s">
        <v>69551</v>
      </c>
      <c r="B10971" s="20" t="s">
        <v>69552</v>
      </c>
      <c r="C10971" s="21" t="s">
        <v>69553</v>
      </c>
      <c r="D10971" s="21" t="s">
        <v>69554</v>
      </c>
      <c r="E10971" s="21" t="s">
        <v>69555</v>
      </c>
      <c r="F10971" s="21" t="s">
        <v>15060</v>
      </c>
    </row>
    <row r="10972" spans="1:6" ht="32" customHeight="1">
      <c r="A10972" s="19" t="s">
        <v>69556</v>
      </c>
      <c r="B10972" s="20" t="s">
        <v>69557</v>
      </c>
      <c r="C10972" s="21" t="s">
        <v>69558</v>
      </c>
      <c r="D10972" s="21" t="s">
        <v>69559</v>
      </c>
      <c r="E10972" s="21" t="s">
        <v>69560</v>
      </c>
      <c r="F10972" s="21" t="s">
        <v>15060</v>
      </c>
    </row>
    <row r="10973" spans="1:6" ht="32" customHeight="1">
      <c r="A10973" s="19" t="s">
        <v>69561</v>
      </c>
      <c r="B10973" s="20" t="s">
        <v>69562</v>
      </c>
      <c r="C10973" s="21" t="s">
        <v>69563</v>
      </c>
      <c r="D10973" s="21" t="s">
        <v>69564</v>
      </c>
      <c r="E10973" s="21" t="s">
        <v>69565</v>
      </c>
      <c r="F10973" s="21" t="s">
        <v>15060</v>
      </c>
    </row>
    <row r="10974" spans="1:6" ht="32" customHeight="1">
      <c r="A10974" s="19" t="s">
        <v>69566</v>
      </c>
      <c r="B10974" s="20" t="s">
        <v>69567</v>
      </c>
      <c r="C10974" s="21" t="s">
        <v>69568</v>
      </c>
      <c r="D10974" s="21" t="s">
        <v>69569</v>
      </c>
      <c r="E10974" s="21" t="s">
        <v>69570</v>
      </c>
      <c r="F10974" s="21" t="s">
        <v>15060</v>
      </c>
    </row>
    <row r="10975" spans="1:6" ht="32" customHeight="1">
      <c r="A10975" s="19" t="s">
        <v>69571</v>
      </c>
      <c r="B10975" s="20" t="s">
        <v>69572</v>
      </c>
      <c r="C10975" s="21" t="s">
        <v>69573</v>
      </c>
      <c r="D10975" s="21" t="s">
        <v>69574</v>
      </c>
      <c r="E10975" s="21" t="s">
        <v>69575</v>
      </c>
      <c r="F10975" s="21" t="s">
        <v>15060</v>
      </c>
    </row>
    <row r="10976" spans="1:6" ht="32" customHeight="1">
      <c r="A10976" s="19" t="s">
        <v>69576</v>
      </c>
      <c r="B10976" s="20" t="s">
        <v>69577</v>
      </c>
      <c r="C10976" s="21" t="s">
        <v>69578</v>
      </c>
      <c r="D10976" s="21" t="s">
        <v>69579</v>
      </c>
      <c r="E10976" s="21" t="s">
        <v>69580</v>
      </c>
      <c r="F10976" s="21" t="s">
        <v>15060</v>
      </c>
    </row>
    <row r="10977" spans="1:6" ht="32" customHeight="1">
      <c r="A10977" s="19" t="s">
        <v>69581</v>
      </c>
      <c r="B10977" s="20" t="s">
        <v>69582</v>
      </c>
      <c r="C10977" s="21" t="s">
        <v>69583</v>
      </c>
      <c r="D10977" s="21" t="s">
        <v>69584</v>
      </c>
      <c r="E10977" s="21" t="s">
        <v>69585</v>
      </c>
      <c r="F10977" s="21" t="s">
        <v>15060</v>
      </c>
    </row>
    <row r="10978" spans="1:6" ht="32" customHeight="1">
      <c r="A10978" s="19" t="s">
        <v>69586</v>
      </c>
      <c r="B10978" s="20" t="s">
        <v>69587</v>
      </c>
      <c r="C10978" s="21" t="s">
        <v>69588</v>
      </c>
      <c r="D10978" s="21" t="s">
        <v>69589</v>
      </c>
      <c r="E10978" s="21" t="s">
        <v>69590</v>
      </c>
      <c r="F10978" s="21" t="s">
        <v>15060</v>
      </c>
    </row>
    <row r="10979" spans="1:6" ht="32" customHeight="1">
      <c r="A10979" s="19" t="s">
        <v>69591</v>
      </c>
      <c r="B10979" s="20" t="s">
        <v>69592</v>
      </c>
      <c r="C10979" s="21" t="s">
        <v>69593</v>
      </c>
      <c r="D10979" s="21" t="s">
        <v>69594</v>
      </c>
      <c r="E10979" s="21" t="s">
        <v>69595</v>
      </c>
      <c r="F10979" s="21" t="s">
        <v>15060</v>
      </c>
    </row>
    <row r="10980" spans="1:6" ht="32" customHeight="1">
      <c r="A10980" s="19" t="s">
        <v>69596</v>
      </c>
      <c r="B10980" s="20" t="s">
        <v>69597</v>
      </c>
      <c r="C10980" s="21" t="s">
        <v>69598</v>
      </c>
      <c r="D10980" s="21" t="s">
        <v>69599</v>
      </c>
      <c r="E10980" s="21" t="s">
        <v>69600</v>
      </c>
      <c r="F10980" s="21" t="s">
        <v>15060</v>
      </c>
    </row>
    <row r="10981" spans="1:6" ht="32" customHeight="1">
      <c r="A10981" s="19" t="s">
        <v>69601</v>
      </c>
      <c r="B10981" s="20" t="s">
        <v>69602</v>
      </c>
      <c r="C10981" s="21" t="s">
        <v>69603</v>
      </c>
      <c r="D10981" s="21" t="s">
        <v>69604</v>
      </c>
      <c r="E10981" s="21" t="s">
        <v>69605</v>
      </c>
      <c r="F10981" s="21" t="s">
        <v>15060</v>
      </c>
    </row>
    <row r="10982" spans="1:6" ht="32" customHeight="1">
      <c r="A10982" s="19" t="s">
        <v>69606</v>
      </c>
      <c r="B10982" s="20" t="s">
        <v>69607</v>
      </c>
      <c r="C10982" s="21" t="s">
        <v>69608</v>
      </c>
      <c r="D10982" s="21" t="s">
        <v>69609</v>
      </c>
      <c r="E10982" s="21" t="s">
        <v>69610</v>
      </c>
      <c r="F10982" s="21" t="s">
        <v>15060</v>
      </c>
    </row>
    <row r="10983" spans="1:6" ht="32" customHeight="1">
      <c r="A10983" s="19" t="s">
        <v>69611</v>
      </c>
      <c r="B10983" s="20" t="s">
        <v>69612</v>
      </c>
      <c r="C10983" s="21" t="s">
        <v>69613</v>
      </c>
      <c r="D10983" s="21" t="s">
        <v>69614</v>
      </c>
      <c r="E10983" s="21" t="s">
        <v>69615</v>
      </c>
      <c r="F10983" s="21" t="s">
        <v>15060</v>
      </c>
    </row>
    <row r="10984" spans="1:6" ht="32" customHeight="1">
      <c r="A10984" s="19" t="s">
        <v>69616</v>
      </c>
      <c r="B10984" s="20" t="s">
        <v>69617</v>
      </c>
      <c r="C10984" s="21" t="s">
        <v>69618</v>
      </c>
      <c r="D10984" s="21" t="s">
        <v>69619</v>
      </c>
      <c r="E10984" s="21" t="s">
        <v>69620</v>
      </c>
      <c r="F10984" s="21" t="s">
        <v>15060</v>
      </c>
    </row>
    <row r="10985" spans="1:6" ht="32" customHeight="1">
      <c r="A10985" s="19" t="s">
        <v>69621</v>
      </c>
      <c r="B10985" s="20" t="s">
        <v>69622</v>
      </c>
      <c r="C10985" s="21" t="s">
        <v>69623</v>
      </c>
      <c r="D10985" s="21" t="s">
        <v>69624</v>
      </c>
      <c r="E10985" s="21" t="s">
        <v>69625</v>
      </c>
      <c r="F10985" s="21" t="s">
        <v>15060</v>
      </c>
    </row>
    <row r="10986" spans="1:6" ht="32" customHeight="1">
      <c r="A10986" s="19" t="s">
        <v>69626</v>
      </c>
      <c r="B10986" s="20" t="s">
        <v>69627</v>
      </c>
      <c r="C10986" s="21" t="s">
        <v>69628</v>
      </c>
      <c r="D10986" s="21" t="s">
        <v>69629</v>
      </c>
      <c r="E10986" s="21" t="s">
        <v>69630</v>
      </c>
      <c r="F10986" s="21" t="s">
        <v>15060</v>
      </c>
    </row>
    <row r="10987" spans="1:6" ht="32" customHeight="1">
      <c r="A10987" s="19" t="s">
        <v>69631</v>
      </c>
      <c r="B10987" s="20" t="s">
        <v>69632</v>
      </c>
      <c r="C10987" s="21" t="s">
        <v>69633</v>
      </c>
      <c r="D10987" s="21" t="s">
        <v>69634</v>
      </c>
      <c r="E10987" s="21" t="s">
        <v>69635</v>
      </c>
      <c r="F10987" s="21" t="s">
        <v>15060</v>
      </c>
    </row>
    <row r="10988" spans="1:6" ht="32" customHeight="1">
      <c r="A10988" s="19" t="s">
        <v>69636</v>
      </c>
      <c r="B10988" s="20" t="s">
        <v>69637</v>
      </c>
      <c r="C10988" s="21" t="s">
        <v>69638</v>
      </c>
      <c r="D10988" s="21" t="s">
        <v>69639</v>
      </c>
      <c r="E10988" s="21" t="s">
        <v>69640</v>
      </c>
      <c r="F10988" s="21" t="s">
        <v>15060</v>
      </c>
    </row>
    <row r="10989" spans="1:6" ht="32" customHeight="1">
      <c r="A10989" s="19" t="s">
        <v>69641</v>
      </c>
      <c r="B10989" s="20" t="s">
        <v>69642</v>
      </c>
      <c r="C10989" s="21" t="s">
        <v>69643</v>
      </c>
      <c r="D10989" s="21" t="s">
        <v>69644</v>
      </c>
      <c r="E10989" s="21" t="s">
        <v>69645</v>
      </c>
      <c r="F10989" s="21" t="s">
        <v>15060</v>
      </c>
    </row>
    <row r="10990" spans="1:6" ht="32" customHeight="1">
      <c r="A10990" s="19" t="s">
        <v>69646</v>
      </c>
      <c r="B10990" s="20" t="s">
        <v>69647</v>
      </c>
      <c r="C10990" s="21" t="s">
        <v>69648</v>
      </c>
      <c r="D10990" s="21" t="s">
        <v>69649</v>
      </c>
      <c r="E10990" s="21" t="s">
        <v>69650</v>
      </c>
      <c r="F10990" s="21" t="s">
        <v>15060</v>
      </c>
    </row>
    <row r="10991" spans="1:6" ht="32" customHeight="1">
      <c r="A10991" s="19" t="s">
        <v>69651</v>
      </c>
      <c r="B10991" s="20" t="s">
        <v>69652</v>
      </c>
      <c r="C10991" s="21" t="s">
        <v>69653</v>
      </c>
      <c r="D10991" s="21" t="s">
        <v>69654</v>
      </c>
      <c r="E10991" s="21" t="s">
        <v>69655</v>
      </c>
      <c r="F10991" s="21" t="s">
        <v>15060</v>
      </c>
    </row>
    <row r="10992" spans="1:6" ht="32" customHeight="1">
      <c r="A10992" s="19" t="s">
        <v>69656</v>
      </c>
      <c r="B10992" s="20" t="s">
        <v>69657</v>
      </c>
      <c r="C10992" s="21" t="s">
        <v>69658</v>
      </c>
      <c r="D10992" s="21" t="s">
        <v>69659</v>
      </c>
      <c r="E10992" s="21" t="s">
        <v>69660</v>
      </c>
      <c r="F10992" s="21" t="s">
        <v>15060</v>
      </c>
    </row>
    <row r="10993" spans="1:6" ht="32" customHeight="1">
      <c r="A10993" s="19" t="s">
        <v>69661</v>
      </c>
      <c r="B10993" s="20" t="s">
        <v>69662</v>
      </c>
      <c r="C10993" s="21" t="s">
        <v>69663</v>
      </c>
      <c r="D10993" s="21" t="s">
        <v>69664</v>
      </c>
      <c r="E10993" s="21" t="s">
        <v>69665</v>
      </c>
      <c r="F10993" s="21" t="s">
        <v>15060</v>
      </c>
    </row>
    <row r="10994" spans="1:6" ht="32" customHeight="1">
      <c r="A10994" s="19" t="s">
        <v>69666</v>
      </c>
      <c r="B10994" s="20" t="s">
        <v>69667</v>
      </c>
      <c r="C10994" s="21" t="s">
        <v>69668</v>
      </c>
      <c r="D10994" s="21" t="s">
        <v>69669</v>
      </c>
      <c r="E10994" s="21" t="s">
        <v>69670</v>
      </c>
      <c r="F10994" s="21" t="s">
        <v>15060</v>
      </c>
    </row>
    <row r="10995" spans="1:6" ht="32" customHeight="1">
      <c r="A10995" s="19" t="s">
        <v>69671</v>
      </c>
      <c r="B10995" s="20" t="s">
        <v>69672</v>
      </c>
      <c r="C10995" s="21" t="s">
        <v>69673</v>
      </c>
      <c r="D10995" s="21" t="s">
        <v>69674</v>
      </c>
      <c r="E10995" s="21" t="s">
        <v>69675</v>
      </c>
      <c r="F10995" s="21" t="s">
        <v>15060</v>
      </c>
    </row>
    <row r="10996" spans="1:6" ht="32" customHeight="1">
      <c r="A10996" s="19" t="s">
        <v>69676</v>
      </c>
      <c r="B10996" s="20" t="s">
        <v>69677</v>
      </c>
      <c r="C10996" s="21" t="s">
        <v>69678</v>
      </c>
      <c r="D10996" s="21" t="s">
        <v>69679</v>
      </c>
      <c r="E10996" s="21" t="s">
        <v>69680</v>
      </c>
      <c r="F10996" s="21" t="s">
        <v>15060</v>
      </c>
    </row>
    <row r="10997" spans="1:6" ht="32" customHeight="1">
      <c r="A10997" s="19" t="s">
        <v>69681</v>
      </c>
      <c r="B10997" s="20" t="s">
        <v>69682</v>
      </c>
      <c r="C10997" s="21" t="s">
        <v>69683</v>
      </c>
      <c r="D10997" s="21" t="s">
        <v>69684</v>
      </c>
      <c r="E10997" s="21" t="s">
        <v>69685</v>
      </c>
      <c r="F10997" s="21" t="s">
        <v>15060</v>
      </c>
    </row>
    <row r="10998" spans="1:6" ht="32" customHeight="1">
      <c r="A10998" s="19" t="s">
        <v>69686</v>
      </c>
      <c r="B10998" s="20" t="s">
        <v>69687</v>
      </c>
      <c r="C10998" s="21" t="s">
        <v>69688</v>
      </c>
      <c r="D10998" s="21" t="s">
        <v>69689</v>
      </c>
      <c r="E10998" s="21" t="s">
        <v>69690</v>
      </c>
      <c r="F10998" s="21" t="s">
        <v>15060</v>
      </c>
    </row>
    <row r="10999" spans="1:6" ht="32" customHeight="1">
      <c r="A10999" s="19" t="s">
        <v>69691</v>
      </c>
      <c r="B10999" s="20" t="s">
        <v>69692</v>
      </c>
      <c r="C10999" s="21" t="s">
        <v>69693</v>
      </c>
      <c r="D10999" s="21" t="s">
        <v>69694</v>
      </c>
      <c r="E10999" s="21" t="s">
        <v>69695</v>
      </c>
      <c r="F10999" s="21" t="s">
        <v>15060</v>
      </c>
    </row>
    <row r="11000" spans="1:6" ht="32" customHeight="1">
      <c r="A11000" s="19" t="s">
        <v>69696</v>
      </c>
      <c r="B11000" s="20" t="s">
        <v>69697</v>
      </c>
      <c r="C11000" s="21" t="s">
        <v>69698</v>
      </c>
      <c r="D11000" s="21" t="s">
        <v>69699</v>
      </c>
      <c r="E11000" s="21" t="s">
        <v>69700</v>
      </c>
      <c r="F11000" s="21" t="s">
        <v>15060</v>
      </c>
    </row>
    <row r="11001" spans="1:6" ht="32" customHeight="1">
      <c r="A11001" s="19" t="s">
        <v>69701</v>
      </c>
      <c r="B11001" s="20" t="s">
        <v>69702</v>
      </c>
      <c r="C11001" s="21" t="s">
        <v>69703</v>
      </c>
      <c r="D11001" s="21" t="s">
        <v>69704</v>
      </c>
      <c r="E11001" s="21" t="s">
        <v>69705</v>
      </c>
      <c r="F11001" s="21" t="s">
        <v>15060</v>
      </c>
    </row>
    <row r="11002" spans="1:6" ht="32" customHeight="1">
      <c r="A11002" s="19" t="s">
        <v>69706</v>
      </c>
      <c r="B11002" s="20" t="s">
        <v>69707</v>
      </c>
      <c r="C11002" s="21" t="s">
        <v>69708</v>
      </c>
      <c r="D11002" s="21" t="s">
        <v>69709</v>
      </c>
      <c r="E11002" s="21" t="s">
        <v>69710</v>
      </c>
      <c r="F11002" s="21" t="s">
        <v>15060</v>
      </c>
    </row>
    <row r="11003" spans="1:6" ht="32" customHeight="1">
      <c r="A11003" s="19" t="s">
        <v>69711</v>
      </c>
      <c r="B11003" s="20" t="s">
        <v>69712</v>
      </c>
      <c r="C11003" s="21" t="s">
        <v>69713</v>
      </c>
      <c r="D11003" s="21" t="s">
        <v>69714</v>
      </c>
      <c r="E11003" s="21" t="s">
        <v>69715</v>
      </c>
      <c r="F11003" s="21" t="s">
        <v>15060</v>
      </c>
    </row>
    <row r="11004" spans="1:6" ht="32" customHeight="1">
      <c r="A11004" s="19" t="s">
        <v>69716</v>
      </c>
      <c r="B11004" s="20" t="s">
        <v>69717</v>
      </c>
      <c r="C11004" s="21" t="s">
        <v>69718</v>
      </c>
      <c r="D11004" s="21" t="s">
        <v>69719</v>
      </c>
      <c r="E11004" s="21" t="s">
        <v>69720</v>
      </c>
      <c r="F11004" s="21" t="s">
        <v>15060</v>
      </c>
    </row>
    <row r="11005" spans="1:6" ht="32" customHeight="1">
      <c r="A11005" s="19" t="s">
        <v>69721</v>
      </c>
      <c r="B11005" s="20" t="s">
        <v>69722</v>
      </c>
      <c r="C11005" s="21" t="s">
        <v>69723</v>
      </c>
      <c r="D11005" s="21" t="s">
        <v>69724</v>
      </c>
      <c r="E11005" s="21" t="s">
        <v>69725</v>
      </c>
      <c r="F11005" s="21" t="s">
        <v>15060</v>
      </c>
    </row>
    <row r="11006" spans="1:6" ht="32" customHeight="1">
      <c r="A11006" s="19" t="s">
        <v>69726</v>
      </c>
      <c r="B11006" s="20" t="s">
        <v>69727</v>
      </c>
      <c r="C11006" s="21" t="s">
        <v>69728</v>
      </c>
      <c r="D11006" s="21" t="s">
        <v>69729</v>
      </c>
      <c r="E11006" s="21" t="s">
        <v>69730</v>
      </c>
      <c r="F11006" s="21" t="s">
        <v>15060</v>
      </c>
    </row>
    <row r="11007" spans="1:6" ht="32" customHeight="1">
      <c r="A11007" s="19" t="s">
        <v>69731</v>
      </c>
      <c r="B11007" s="20" t="s">
        <v>69732</v>
      </c>
      <c r="C11007" s="21" t="s">
        <v>69733</v>
      </c>
      <c r="D11007" s="21" t="s">
        <v>69734</v>
      </c>
      <c r="E11007" s="21" t="s">
        <v>69735</v>
      </c>
      <c r="F11007" s="21" t="s">
        <v>15060</v>
      </c>
    </row>
    <row r="11008" spans="1:6" ht="32" customHeight="1">
      <c r="A11008" s="19" t="s">
        <v>69736</v>
      </c>
      <c r="B11008" s="20" t="s">
        <v>69737</v>
      </c>
      <c r="C11008" s="21" t="s">
        <v>69738</v>
      </c>
      <c r="D11008" s="21" t="s">
        <v>69739</v>
      </c>
      <c r="E11008" s="21" t="s">
        <v>69740</v>
      </c>
      <c r="F11008" s="21" t="s">
        <v>15060</v>
      </c>
    </row>
    <row r="11009" spans="1:6" ht="32" customHeight="1">
      <c r="A11009" s="19" t="s">
        <v>69741</v>
      </c>
      <c r="B11009" s="20" t="s">
        <v>69742</v>
      </c>
      <c r="C11009" s="21" t="s">
        <v>69743</v>
      </c>
      <c r="D11009" s="21" t="s">
        <v>69744</v>
      </c>
      <c r="E11009" s="21" t="s">
        <v>69745</v>
      </c>
      <c r="F11009" s="21" t="s">
        <v>15060</v>
      </c>
    </row>
    <row r="11010" spans="1:6" ht="32" customHeight="1">
      <c r="A11010" s="19" t="s">
        <v>69746</v>
      </c>
      <c r="B11010" s="20" t="s">
        <v>69747</v>
      </c>
      <c r="C11010" s="21" t="s">
        <v>69748</v>
      </c>
      <c r="D11010" s="21" t="s">
        <v>69749</v>
      </c>
      <c r="E11010" s="21" t="s">
        <v>69750</v>
      </c>
      <c r="F11010" s="21" t="s">
        <v>15060</v>
      </c>
    </row>
    <row r="11011" spans="1:6" ht="32" customHeight="1">
      <c r="A11011" s="19" t="s">
        <v>69751</v>
      </c>
      <c r="B11011" s="20" t="s">
        <v>69752</v>
      </c>
      <c r="C11011" s="21" t="s">
        <v>69753</v>
      </c>
      <c r="D11011" s="21" t="s">
        <v>69754</v>
      </c>
      <c r="E11011" s="21" t="s">
        <v>69755</v>
      </c>
      <c r="F11011" s="21" t="s">
        <v>15060</v>
      </c>
    </row>
    <row r="11012" spans="1:6" ht="32" customHeight="1">
      <c r="A11012" s="19" t="s">
        <v>69756</v>
      </c>
      <c r="B11012" s="20" t="s">
        <v>69757</v>
      </c>
      <c r="C11012" s="21" t="s">
        <v>69758</v>
      </c>
      <c r="D11012" s="21" t="s">
        <v>69759</v>
      </c>
      <c r="E11012" s="21" t="s">
        <v>69760</v>
      </c>
      <c r="F11012" s="21" t="s">
        <v>15060</v>
      </c>
    </row>
    <row r="11013" spans="1:6" ht="32" customHeight="1">
      <c r="A11013" s="19" t="s">
        <v>69761</v>
      </c>
      <c r="B11013" s="20" t="s">
        <v>69762</v>
      </c>
      <c r="C11013" s="21" t="s">
        <v>69763</v>
      </c>
      <c r="D11013" s="21" t="s">
        <v>69764</v>
      </c>
      <c r="E11013" s="21" t="s">
        <v>69765</v>
      </c>
      <c r="F11013" s="21" t="s">
        <v>15060</v>
      </c>
    </row>
    <row r="11014" spans="1:6" ht="32" customHeight="1">
      <c r="A11014" s="19" t="s">
        <v>69766</v>
      </c>
      <c r="B11014" s="20" t="s">
        <v>69767</v>
      </c>
      <c r="C11014" s="21" t="s">
        <v>69768</v>
      </c>
      <c r="D11014" s="21" t="s">
        <v>69769</v>
      </c>
      <c r="E11014" s="21" t="s">
        <v>69770</v>
      </c>
      <c r="F11014" s="21" t="s">
        <v>15060</v>
      </c>
    </row>
    <row r="11015" spans="1:6" ht="32" customHeight="1">
      <c r="A11015" s="19" t="s">
        <v>69771</v>
      </c>
      <c r="B11015" s="20" t="s">
        <v>69772</v>
      </c>
      <c r="C11015" s="21" t="s">
        <v>69773</v>
      </c>
      <c r="D11015" s="21" t="s">
        <v>69774</v>
      </c>
      <c r="E11015" s="21" t="s">
        <v>69775</v>
      </c>
      <c r="F11015" s="21" t="s">
        <v>15060</v>
      </c>
    </row>
    <row r="11016" spans="1:6" ht="32" customHeight="1">
      <c r="A11016" s="19" t="s">
        <v>69776</v>
      </c>
      <c r="B11016" s="20" t="s">
        <v>69777</v>
      </c>
      <c r="C11016" s="21" t="s">
        <v>69778</v>
      </c>
      <c r="D11016" s="21" t="s">
        <v>69779</v>
      </c>
      <c r="E11016" s="21" t="s">
        <v>69780</v>
      </c>
      <c r="F11016" s="21" t="s">
        <v>15060</v>
      </c>
    </row>
    <row r="11017" spans="1:6" ht="32" customHeight="1">
      <c r="A11017" s="19" t="s">
        <v>69781</v>
      </c>
      <c r="B11017" s="20" t="s">
        <v>69782</v>
      </c>
      <c r="C11017" s="21" t="s">
        <v>69783</v>
      </c>
      <c r="D11017" s="21" t="s">
        <v>69784</v>
      </c>
      <c r="E11017" s="21" t="s">
        <v>69785</v>
      </c>
      <c r="F11017" s="21" t="s">
        <v>15060</v>
      </c>
    </row>
    <row r="11018" spans="1:6" ht="32" customHeight="1">
      <c r="A11018" s="19" t="s">
        <v>69786</v>
      </c>
      <c r="B11018" s="20" t="s">
        <v>69787</v>
      </c>
      <c r="C11018" s="21" t="s">
        <v>69788</v>
      </c>
      <c r="D11018" s="21" t="s">
        <v>69789</v>
      </c>
      <c r="E11018" s="21" t="s">
        <v>69790</v>
      </c>
      <c r="F11018" s="21" t="s">
        <v>15060</v>
      </c>
    </row>
    <row r="11019" spans="1:6" ht="32" customHeight="1">
      <c r="A11019" s="19" t="s">
        <v>69791</v>
      </c>
      <c r="B11019" s="20" t="s">
        <v>69792</v>
      </c>
      <c r="C11019" s="21" t="s">
        <v>69793</v>
      </c>
      <c r="D11019" s="21" t="s">
        <v>69794</v>
      </c>
      <c r="E11019" s="21" t="s">
        <v>69795</v>
      </c>
      <c r="F11019" s="21" t="s">
        <v>15060</v>
      </c>
    </row>
    <row r="11020" spans="1:6" ht="32" customHeight="1">
      <c r="A11020" s="19" t="s">
        <v>69796</v>
      </c>
      <c r="B11020" s="20" t="s">
        <v>69797</v>
      </c>
      <c r="C11020" s="21" t="s">
        <v>69798</v>
      </c>
      <c r="D11020" s="21" t="s">
        <v>69799</v>
      </c>
      <c r="E11020" s="21" t="s">
        <v>69800</v>
      </c>
      <c r="F11020" s="21" t="s">
        <v>15060</v>
      </c>
    </row>
    <row r="11021" spans="1:6" ht="32" customHeight="1">
      <c r="A11021" s="19" t="s">
        <v>69801</v>
      </c>
      <c r="B11021" s="20" t="s">
        <v>69802</v>
      </c>
      <c r="C11021" s="21" t="s">
        <v>69803</v>
      </c>
      <c r="D11021" s="21" t="s">
        <v>69804</v>
      </c>
      <c r="E11021" s="21" t="s">
        <v>69805</v>
      </c>
      <c r="F11021" s="21" t="s">
        <v>15060</v>
      </c>
    </row>
    <row r="11022" spans="1:6" ht="32" customHeight="1">
      <c r="A11022" s="19" t="s">
        <v>69806</v>
      </c>
      <c r="B11022" s="20" t="s">
        <v>69807</v>
      </c>
      <c r="C11022" s="21" t="s">
        <v>69808</v>
      </c>
      <c r="D11022" s="21" t="s">
        <v>69809</v>
      </c>
      <c r="E11022" s="21" t="s">
        <v>69810</v>
      </c>
      <c r="F11022" s="21" t="s">
        <v>15060</v>
      </c>
    </row>
    <row r="11023" spans="1:6" ht="32" customHeight="1">
      <c r="A11023" s="19" t="s">
        <v>69811</v>
      </c>
      <c r="B11023" s="20" t="s">
        <v>69812</v>
      </c>
      <c r="C11023" s="21" t="s">
        <v>69813</v>
      </c>
      <c r="D11023" s="21" t="s">
        <v>69814</v>
      </c>
      <c r="E11023" s="21" t="s">
        <v>69815</v>
      </c>
      <c r="F11023" s="21" t="s">
        <v>15060</v>
      </c>
    </row>
    <row r="11024" spans="1:6" ht="32" customHeight="1">
      <c r="A11024" s="19" t="s">
        <v>69816</v>
      </c>
      <c r="B11024" s="20" t="s">
        <v>69817</v>
      </c>
      <c r="C11024" s="21" t="s">
        <v>69818</v>
      </c>
      <c r="D11024" s="21" t="s">
        <v>69819</v>
      </c>
      <c r="E11024" s="21" t="s">
        <v>69820</v>
      </c>
      <c r="F11024" s="21" t="s">
        <v>15060</v>
      </c>
    </row>
    <row r="11025" spans="1:6" ht="32" customHeight="1">
      <c r="A11025" s="19" t="s">
        <v>69821</v>
      </c>
      <c r="B11025" s="20" t="s">
        <v>69822</v>
      </c>
      <c r="C11025" s="21" t="s">
        <v>69823</v>
      </c>
      <c r="D11025" s="21" t="s">
        <v>69824</v>
      </c>
      <c r="E11025" s="21" t="s">
        <v>69825</v>
      </c>
      <c r="F11025" s="21" t="s">
        <v>15060</v>
      </c>
    </row>
    <row r="11026" spans="1:6" ht="32" customHeight="1">
      <c r="A11026" s="19" t="s">
        <v>69826</v>
      </c>
      <c r="B11026" s="20" t="s">
        <v>69827</v>
      </c>
      <c r="C11026" s="21" t="s">
        <v>69828</v>
      </c>
      <c r="D11026" s="21" t="s">
        <v>69829</v>
      </c>
      <c r="E11026" s="21" t="s">
        <v>69830</v>
      </c>
      <c r="F11026" s="21" t="s">
        <v>15060</v>
      </c>
    </row>
    <row r="11027" spans="1:6" ht="32" customHeight="1">
      <c r="A11027" s="19" t="s">
        <v>69831</v>
      </c>
      <c r="B11027" s="20" t="s">
        <v>69832</v>
      </c>
      <c r="C11027" s="21" t="s">
        <v>69833</v>
      </c>
      <c r="D11027" s="21" t="s">
        <v>69834</v>
      </c>
      <c r="E11027" s="21" t="s">
        <v>69835</v>
      </c>
      <c r="F11027" s="21" t="s">
        <v>15060</v>
      </c>
    </row>
    <row r="11028" spans="1:6" ht="32" customHeight="1">
      <c r="A11028" s="19" t="s">
        <v>69836</v>
      </c>
      <c r="B11028" s="20" t="s">
        <v>69837</v>
      </c>
      <c r="C11028" s="21" t="s">
        <v>69838</v>
      </c>
      <c r="D11028" s="21" t="s">
        <v>69839</v>
      </c>
      <c r="E11028" s="21" t="s">
        <v>69840</v>
      </c>
      <c r="F11028" s="21" t="s">
        <v>15060</v>
      </c>
    </row>
    <row r="11029" spans="1:6" ht="32" customHeight="1">
      <c r="A11029" s="19" t="s">
        <v>69841</v>
      </c>
      <c r="B11029" s="20" t="s">
        <v>69842</v>
      </c>
      <c r="C11029" s="21" t="s">
        <v>69843</v>
      </c>
      <c r="D11029" s="21" t="s">
        <v>69844</v>
      </c>
      <c r="E11029" s="21" t="s">
        <v>69845</v>
      </c>
      <c r="F11029" s="21" t="s">
        <v>15060</v>
      </c>
    </row>
    <row r="11030" spans="1:6" ht="32" customHeight="1">
      <c r="A11030" s="19" t="s">
        <v>69846</v>
      </c>
      <c r="B11030" s="20" t="s">
        <v>69847</v>
      </c>
      <c r="C11030" s="21" t="s">
        <v>69848</v>
      </c>
      <c r="D11030" s="21" t="s">
        <v>69849</v>
      </c>
      <c r="E11030" s="21" t="s">
        <v>69850</v>
      </c>
      <c r="F11030" s="21" t="s">
        <v>15060</v>
      </c>
    </row>
    <row r="11031" spans="1:6" ht="32" customHeight="1">
      <c r="A11031" s="19" t="s">
        <v>69851</v>
      </c>
      <c r="B11031" s="20" t="s">
        <v>69852</v>
      </c>
      <c r="C11031" s="21" t="s">
        <v>69853</v>
      </c>
      <c r="D11031" s="21" t="s">
        <v>69854</v>
      </c>
      <c r="E11031" s="21" t="s">
        <v>69855</v>
      </c>
      <c r="F11031" s="21" t="s">
        <v>15060</v>
      </c>
    </row>
    <row r="11032" spans="1:6" ht="32" customHeight="1">
      <c r="A11032" s="19" t="s">
        <v>69856</v>
      </c>
      <c r="B11032" s="20" t="s">
        <v>69857</v>
      </c>
      <c r="C11032" s="21" t="s">
        <v>69858</v>
      </c>
      <c r="D11032" s="21" t="s">
        <v>69859</v>
      </c>
      <c r="E11032" s="21" t="s">
        <v>69860</v>
      </c>
      <c r="F11032" s="21" t="s">
        <v>15060</v>
      </c>
    </row>
    <row r="11033" spans="1:6" ht="32" customHeight="1">
      <c r="A11033" s="19" t="s">
        <v>69861</v>
      </c>
      <c r="B11033" s="20" t="s">
        <v>69862</v>
      </c>
      <c r="C11033" s="21" t="s">
        <v>69863</v>
      </c>
      <c r="D11033" s="21" t="s">
        <v>69864</v>
      </c>
      <c r="E11033" s="21" t="s">
        <v>69865</v>
      </c>
      <c r="F11033" s="21" t="s">
        <v>15060</v>
      </c>
    </row>
    <row r="11034" spans="1:6" ht="32" customHeight="1">
      <c r="A11034" s="19" t="s">
        <v>69866</v>
      </c>
      <c r="B11034" s="20" t="s">
        <v>69867</v>
      </c>
      <c r="C11034" s="21" t="s">
        <v>69868</v>
      </c>
      <c r="D11034" s="21" t="s">
        <v>69869</v>
      </c>
      <c r="E11034" s="21" t="s">
        <v>69870</v>
      </c>
      <c r="F11034" s="21" t="s">
        <v>15060</v>
      </c>
    </row>
    <row r="11035" spans="1:6" ht="32" customHeight="1">
      <c r="A11035" s="19" t="s">
        <v>69871</v>
      </c>
      <c r="B11035" s="20" t="s">
        <v>69872</v>
      </c>
      <c r="C11035" s="21" t="s">
        <v>69873</v>
      </c>
      <c r="D11035" s="21" t="s">
        <v>69874</v>
      </c>
      <c r="E11035" s="21" t="s">
        <v>69875</v>
      </c>
      <c r="F11035" s="21" t="s">
        <v>15060</v>
      </c>
    </row>
    <row r="11036" spans="1:6" ht="32" customHeight="1">
      <c r="A11036" s="19" t="s">
        <v>69876</v>
      </c>
      <c r="B11036" s="20" t="s">
        <v>69877</v>
      </c>
      <c r="C11036" s="21" t="s">
        <v>69878</v>
      </c>
      <c r="D11036" s="21" t="s">
        <v>69879</v>
      </c>
      <c r="E11036" s="21" t="s">
        <v>69880</v>
      </c>
      <c r="F11036" s="21" t="s">
        <v>15060</v>
      </c>
    </row>
    <row r="11037" spans="1:6" ht="32" customHeight="1">
      <c r="A11037" s="19" t="s">
        <v>69881</v>
      </c>
      <c r="B11037" s="20" t="s">
        <v>69882</v>
      </c>
      <c r="C11037" s="21" t="s">
        <v>69883</v>
      </c>
      <c r="D11037" s="21" t="s">
        <v>69884</v>
      </c>
      <c r="E11037" s="21" t="s">
        <v>69885</v>
      </c>
      <c r="F11037" s="21" t="s">
        <v>15060</v>
      </c>
    </row>
    <row r="11038" spans="1:6" ht="32" customHeight="1">
      <c r="A11038" s="19" t="s">
        <v>69886</v>
      </c>
      <c r="B11038" s="20" t="s">
        <v>69887</v>
      </c>
      <c r="C11038" s="21" t="s">
        <v>69888</v>
      </c>
      <c r="D11038" s="21" t="s">
        <v>69889</v>
      </c>
      <c r="E11038" s="21" t="s">
        <v>69890</v>
      </c>
      <c r="F11038" s="21" t="s">
        <v>15060</v>
      </c>
    </row>
    <row r="11039" spans="1:6" ht="32" customHeight="1">
      <c r="A11039" s="19" t="s">
        <v>69891</v>
      </c>
      <c r="B11039" s="20" t="s">
        <v>69892</v>
      </c>
      <c r="C11039" s="21" t="s">
        <v>69893</v>
      </c>
      <c r="D11039" s="21" t="s">
        <v>69894</v>
      </c>
      <c r="E11039" s="21" t="s">
        <v>69895</v>
      </c>
      <c r="F11039" s="21" t="s">
        <v>15060</v>
      </c>
    </row>
    <row r="11040" spans="1:6" ht="32" customHeight="1">
      <c r="A11040" s="19" t="s">
        <v>69896</v>
      </c>
      <c r="B11040" s="20" t="s">
        <v>69897</v>
      </c>
      <c r="C11040" s="21" t="s">
        <v>69898</v>
      </c>
      <c r="D11040" s="21" t="s">
        <v>69899</v>
      </c>
      <c r="E11040" s="21" t="s">
        <v>69900</v>
      </c>
      <c r="F11040" s="21" t="s">
        <v>15060</v>
      </c>
    </row>
    <row r="11041" spans="1:6" ht="32" customHeight="1">
      <c r="A11041" s="19" t="s">
        <v>69901</v>
      </c>
      <c r="B11041" s="20" t="s">
        <v>69902</v>
      </c>
      <c r="C11041" s="21" t="s">
        <v>69903</v>
      </c>
      <c r="D11041" s="21" t="s">
        <v>69904</v>
      </c>
      <c r="E11041" s="21" t="s">
        <v>69905</v>
      </c>
      <c r="F11041" s="21" t="s">
        <v>15060</v>
      </c>
    </row>
    <row r="11042" spans="1:6" ht="32" customHeight="1">
      <c r="A11042" s="19" t="s">
        <v>69906</v>
      </c>
      <c r="B11042" s="20" t="s">
        <v>69907</v>
      </c>
      <c r="C11042" s="21" t="s">
        <v>69908</v>
      </c>
      <c r="D11042" s="21" t="s">
        <v>69909</v>
      </c>
      <c r="E11042" s="21" t="s">
        <v>69910</v>
      </c>
      <c r="F11042" s="21" t="s">
        <v>15060</v>
      </c>
    </row>
    <row r="11043" spans="1:6" ht="32" customHeight="1">
      <c r="A11043" s="19" t="s">
        <v>69911</v>
      </c>
      <c r="B11043" s="20" t="s">
        <v>69912</v>
      </c>
      <c r="C11043" s="21" t="s">
        <v>69913</v>
      </c>
      <c r="D11043" s="21" t="s">
        <v>69914</v>
      </c>
      <c r="E11043" s="21" t="s">
        <v>69915</v>
      </c>
      <c r="F11043" s="21" t="s">
        <v>15060</v>
      </c>
    </row>
    <row r="11044" spans="1:6" ht="32" customHeight="1">
      <c r="A11044" s="19" t="s">
        <v>69916</v>
      </c>
      <c r="B11044" s="20" t="s">
        <v>69917</v>
      </c>
      <c r="C11044" s="21" t="s">
        <v>69918</v>
      </c>
      <c r="D11044" s="21" t="s">
        <v>69919</v>
      </c>
      <c r="E11044" s="21" t="s">
        <v>69920</v>
      </c>
      <c r="F11044" s="21" t="s">
        <v>15060</v>
      </c>
    </row>
    <row r="11045" spans="1:6" ht="32" customHeight="1">
      <c r="A11045" s="19" t="s">
        <v>69921</v>
      </c>
      <c r="B11045" s="20" t="s">
        <v>69922</v>
      </c>
      <c r="C11045" s="21" t="s">
        <v>69923</v>
      </c>
      <c r="D11045" s="21" t="s">
        <v>69924</v>
      </c>
      <c r="E11045" s="21" t="s">
        <v>69925</v>
      </c>
      <c r="F11045" s="21" t="s">
        <v>15060</v>
      </c>
    </row>
    <row r="11046" spans="1:6" ht="32" customHeight="1">
      <c r="A11046" s="19" t="s">
        <v>69926</v>
      </c>
      <c r="B11046" s="20" t="s">
        <v>69927</v>
      </c>
      <c r="C11046" s="21" t="s">
        <v>69928</v>
      </c>
      <c r="D11046" s="21" t="s">
        <v>69929</v>
      </c>
      <c r="E11046" s="21" t="s">
        <v>69930</v>
      </c>
      <c r="F11046" s="21" t="s">
        <v>15060</v>
      </c>
    </row>
    <row r="11047" spans="1:6" ht="32" customHeight="1">
      <c r="A11047" s="19" t="s">
        <v>69931</v>
      </c>
      <c r="B11047" s="20" t="s">
        <v>69932</v>
      </c>
      <c r="C11047" s="21" t="s">
        <v>69933</v>
      </c>
      <c r="D11047" s="21" t="s">
        <v>69934</v>
      </c>
      <c r="E11047" s="21" t="s">
        <v>69935</v>
      </c>
      <c r="F11047" s="21" t="s">
        <v>15060</v>
      </c>
    </row>
    <row r="11048" spans="1:6" ht="32" customHeight="1">
      <c r="A11048" s="19" t="s">
        <v>69936</v>
      </c>
      <c r="B11048" s="20" t="s">
        <v>69937</v>
      </c>
      <c r="C11048" s="21" t="s">
        <v>69938</v>
      </c>
      <c r="D11048" s="21" t="s">
        <v>69939</v>
      </c>
      <c r="E11048" s="21" t="s">
        <v>69940</v>
      </c>
      <c r="F11048" s="21" t="s">
        <v>15060</v>
      </c>
    </row>
    <row r="11049" spans="1:6" ht="32" customHeight="1">
      <c r="A11049" s="19" t="s">
        <v>69941</v>
      </c>
      <c r="B11049" s="20" t="s">
        <v>69942</v>
      </c>
      <c r="C11049" s="21" t="s">
        <v>69943</v>
      </c>
      <c r="D11049" s="21" t="s">
        <v>69944</v>
      </c>
      <c r="E11049" s="21" t="s">
        <v>69945</v>
      </c>
      <c r="F11049" s="21" t="s">
        <v>15060</v>
      </c>
    </row>
    <row r="11050" spans="1:6" ht="32" customHeight="1">
      <c r="A11050" s="19" t="s">
        <v>69946</v>
      </c>
      <c r="B11050" s="20" t="s">
        <v>69947</v>
      </c>
      <c r="C11050" s="21" t="s">
        <v>69948</v>
      </c>
      <c r="D11050" s="21" t="s">
        <v>69949</v>
      </c>
      <c r="E11050" s="21" t="s">
        <v>69950</v>
      </c>
      <c r="F11050" s="21" t="s">
        <v>15060</v>
      </c>
    </row>
    <row r="11051" spans="1:6" ht="32" customHeight="1">
      <c r="A11051" s="19" t="s">
        <v>69951</v>
      </c>
      <c r="B11051" s="20" t="s">
        <v>69952</v>
      </c>
      <c r="C11051" s="21" t="s">
        <v>69953</v>
      </c>
      <c r="D11051" s="21" t="s">
        <v>69954</v>
      </c>
      <c r="E11051" s="21" t="s">
        <v>69955</v>
      </c>
      <c r="F11051" s="21" t="s">
        <v>15060</v>
      </c>
    </row>
    <row r="11052" spans="1:6" ht="32" customHeight="1">
      <c r="A11052" s="19" t="s">
        <v>69956</v>
      </c>
      <c r="B11052" s="20" t="s">
        <v>69957</v>
      </c>
      <c r="C11052" s="21" t="s">
        <v>69958</v>
      </c>
      <c r="D11052" s="21" t="s">
        <v>69959</v>
      </c>
      <c r="E11052" s="21" t="s">
        <v>69960</v>
      </c>
      <c r="F11052" s="21" t="s">
        <v>15060</v>
      </c>
    </row>
    <row r="11053" spans="1:6" ht="32" customHeight="1">
      <c r="A11053" s="19" t="s">
        <v>69961</v>
      </c>
      <c r="B11053" s="20" t="s">
        <v>69962</v>
      </c>
      <c r="C11053" s="21" t="s">
        <v>69963</v>
      </c>
      <c r="D11053" s="21" t="s">
        <v>69964</v>
      </c>
      <c r="E11053" s="21" t="s">
        <v>69965</v>
      </c>
      <c r="F11053" s="21" t="s">
        <v>15060</v>
      </c>
    </row>
    <row r="11054" spans="1:6" ht="32" customHeight="1">
      <c r="A11054" s="19" t="s">
        <v>69966</v>
      </c>
      <c r="B11054" s="20" t="s">
        <v>69967</v>
      </c>
      <c r="C11054" s="21" t="s">
        <v>69968</v>
      </c>
      <c r="D11054" s="21" t="s">
        <v>69969</v>
      </c>
      <c r="E11054" s="21" t="s">
        <v>69970</v>
      </c>
      <c r="F11054" s="21" t="s">
        <v>15060</v>
      </c>
    </row>
    <row r="11055" spans="1:6" ht="32" customHeight="1">
      <c r="A11055" s="19" t="s">
        <v>69971</v>
      </c>
      <c r="B11055" s="20" t="s">
        <v>69972</v>
      </c>
      <c r="C11055" s="21" t="s">
        <v>69973</v>
      </c>
      <c r="D11055" s="21" t="s">
        <v>69974</v>
      </c>
      <c r="E11055" s="21" t="s">
        <v>69975</v>
      </c>
      <c r="F11055" s="21" t="s">
        <v>15060</v>
      </c>
    </row>
    <row r="11056" spans="1:6" ht="32" customHeight="1">
      <c r="A11056" s="19" t="s">
        <v>69976</v>
      </c>
      <c r="B11056" s="20" t="s">
        <v>69977</v>
      </c>
      <c r="C11056" s="21" t="s">
        <v>69978</v>
      </c>
      <c r="D11056" s="21" t="s">
        <v>69979</v>
      </c>
      <c r="E11056" s="21" t="s">
        <v>69980</v>
      </c>
      <c r="F11056" s="21" t="s">
        <v>15060</v>
      </c>
    </row>
    <row r="11057" spans="1:6" ht="32" customHeight="1">
      <c r="A11057" s="19" t="s">
        <v>69981</v>
      </c>
      <c r="B11057" s="20" t="s">
        <v>69982</v>
      </c>
      <c r="C11057" s="21" t="s">
        <v>69983</v>
      </c>
      <c r="D11057" s="21" t="s">
        <v>69984</v>
      </c>
      <c r="E11057" s="21" t="s">
        <v>69985</v>
      </c>
      <c r="F11057" s="21" t="s">
        <v>15060</v>
      </c>
    </row>
    <row r="11058" spans="1:6" ht="32" customHeight="1">
      <c r="A11058" s="19" t="s">
        <v>69986</v>
      </c>
      <c r="B11058" s="20" t="s">
        <v>69987</v>
      </c>
      <c r="C11058" s="21" t="s">
        <v>69988</v>
      </c>
      <c r="D11058" s="21" t="s">
        <v>69989</v>
      </c>
      <c r="E11058" s="21" t="s">
        <v>69990</v>
      </c>
      <c r="F11058" s="21" t="s">
        <v>15060</v>
      </c>
    </row>
    <row r="11059" spans="1:6" ht="32" customHeight="1">
      <c r="A11059" s="19" t="s">
        <v>69991</v>
      </c>
      <c r="B11059" s="20" t="s">
        <v>69992</v>
      </c>
      <c r="C11059" s="21" t="s">
        <v>69993</v>
      </c>
      <c r="D11059" s="21" t="s">
        <v>69994</v>
      </c>
      <c r="E11059" s="21" t="s">
        <v>69995</v>
      </c>
      <c r="F11059" s="21" t="s">
        <v>15060</v>
      </c>
    </row>
    <row r="11060" spans="1:6" ht="32" customHeight="1">
      <c r="A11060" s="19" t="s">
        <v>69996</v>
      </c>
      <c r="B11060" s="20" t="s">
        <v>69997</v>
      </c>
      <c r="C11060" s="21" t="s">
        <v>69998</v>
      </c>
      <c r="D11060" s="21" t="s">
        <v>69999</v>
      </c>
      <c r="E11060" s="21" t="s">
        <v>70000</v>
      </c>
      <c r="F11060" s="21" t="s">
        <v>15060</v>
      </c>
    </row>
    <row r="11061" spans="1:6" ht="32" customHeight="1">
      <c r="A11061" s="19" t="s">
        <v>70001</v>
      </c>
      <c r="B11061" s="20" t="s">
        <v>70002</v>
      </c>
      <c r="C11061" s="21" t="s">
        <v>70003</v>
      </c>
      <c r="D11061" s="21" t="s">
        <v>70004</v>
      </c>
      <c r="E11061" s="21" t="s">
        <v>70005</v>
      </c>
      <c r="F11061" s="21" t="s">
        <v>15060</v>
      </c>
    </row>
    <row r="11062" spans="1:6" ht="32" customHeight="1">
      <c r="A11062" s="19" t="s">
        <v>70006</v>
      </c>
      <c r="B11062" s="20" t="s">
        <v>70007</v>
      </c>
      <c r="C11062" s="21" t="s">
        <v>70008</v>
      </c>
      <c r="D11062" s="21" t="s">
        <v>70009</v>
      </c>
      <c r="E11062" s="21" t="s">
        <v>70010</v>
      </c>
      <c r="F11062" s="21" t="s">
        <v>15060</v>
      </c>
    </row>
    <row r="11063" spans="1:6" ht="32" customHeight="1">
      <c r="A11063" s="19" t="s">
        <v>70011</v>
      </c>
      <c r="B11063" s="20" t="s">
        <v>70012</v>
      </c>
      <c r="C11063" s="21" t="s">
        <v>70013</v>
      </c>
      <c r="D11063" s="21" t="s">
        <v>70014</v>
      </c>
      <c r="E11063" s="21" t="s">
        <v>70015</v>
      </c>
      <c r="F11063" s="21" t="s">
        <v>15060</v>
      </c>
    </row>
    <row r="11064" spans="1:6" ht="32" customHeight="1">
      <c r="A11064" s="19" t="s">
        <v>70016</v>
      </c>
      <c r="B11064" s="20" t="s">
        <v>70017</v>
      </c>
      <c r="C11064" s="21" t="s">
        <v>70018</v>
      </c>
      <c r="D11064" s="21" t="s">
        <v>70019</v>
      </c>
      <c r="E11064" s="21" t="s">
        <v>70020</v>
      </c>
      <c r="F11064" s="21" t="s">
        <v>15060</v>
      </c>
    </row>
    <row r="11065" spans="1:6" ht="32" customHeight="1">
      <c r="A11065" s="19" t="s">
        <v>70021</v>
      </c>
      <c r="B11065" s="20" t="s">
        <v>70022</v>
      </c>
      <c r="C11065" s="21" t="s">
        <v>70023</v>
      </c>
      <c r="D11065" s="21" t="s">
        <v>70024</v>
      </c>
      <c r="E11065" s="21" t="s">
        <v>70025</v>
      </c>
      <c r="F11065" s="21" t="s">
        <v>15060</v>
      </c>
    </row>
    <row r="11066" spans="1:6" ht="32" customHeight="1">
      <c r="A11066" s="19" t="s">
        <v>70026</v>
      </c>
      <c r="B11066" s="20" t="s">
        <v>70027</v>
      </c>
      <c r="C11066" s="21" t="s">
        <v>70028</v>
      </c>
      <c r="D11066" s="21" t="s">
        <v>70029</v>
      </c>
      <c r="E11066" s="21" t="s">
        <v>70030</v>
      </c>
      <c r="F11066" s="21" t="s">
        <v>15060</v>
      </c>
    </row>
    <row r="11067" spans="1:6" ht="32" customHeight="1">
      <c r="A11067" s="19" t="s">
        <v>70031</v>
      </c>
      <c r="B11067" s="20" t="s">
        <v>70032</v>
      </c>
      <c r="C11067" s="21" t="s">
        <v>70033</v>
      </c>
      <c r="D11067" s="21" t="s">
        <v>70034</v>
      </c>
      <c r="E11067" s="21" t="s">
        <v>70035</v>
      </c>
      <c r="F11067" s="21" t="s">
        <v>15060</v>
      </c>
    </row>
    <row r="11068" spans="1:6" ht="32" customHeight="1">
      <c r="A11068" s="19" t="s">
        <v>70036</v>
      </c>
      <c r="B11068" s="20" t="s">
        <v>70037</v>
      </c>
      <c r="C11068" s="21" t="s">
        <v>70038</v>
      </c>
      <c r="D11068" s="21" t="s">
        <v>70039</v>
      </c>
      <c r="E11068" s="21" t="s">
        <v>70040</v>
      </c>
      <c r="F11068" s="21" t="s">
        <v>15060</v>
      </c>
    </row>
    <row r="11069" spans="1:6" ht="32" customHeight="1">
      <c r="A11069" s="19" t="s">
        <v>70041</v>
      </c>
      <c r="B11069" s="20" t="s">
        <v>70042</v>
      </c>
      <c r="C11069" s="21" t="s">
        <v>70043</v>
      </c>
      <c r="D11069" s="21" t="s">
        <v>70044</v>
      </c>
      <c r="E11069" s="21" t="s">
        <v>70045</v>
      </c>
      <c r="F11069" s="21" t="s">
        <v>15060</v>
      </c>
    </row>
    <row r="11070" spans="1:6" ht="32" customHeight="1">
      <c r="A11070" s="19" t="s">
        <v>70046</v>
      </c>
      <c r="B11070" s="20" t="s">
        <v>70047</v>
      </c>
      <c r="C11070" s="21" t="s">
        <v>70048</v>
      </c>
      <c r="D11070" s="21" t="s">
        <v>70049</v>
      </c>
      <c r="E11070" s="21" t="s">
        <v>70050</v>
      </c>
      <c r="F11070" s="21" t="s">
        <v>15060</v>
      </c>
    </row>
    <row r="11071" spans="1:6" ht="32" customHeight="1">
      <c r="A11071" s="19" t="s">
        <v>70051</v>
      </c>
      <c r="B11071" s="20" t="s">
        <v>70052</v>
      </c>
      <c r="C11071" s="21" t="s">
        <v>70053</v>
      </c>
      <c r="D11071" s="21" t="s">
        <v>70054</v>
      </c>
      <c r="E11071" s="21" t="s">
        <v>70055</v>
      </c>
      <c r="F11071" s="21" t="s">
        <v>15060</v>
      </c>
    </row>
    <row r="11072" spans="1:6" ht="32" customHeight="1">
      <c r="A11072" s="19" t="s">
        <v>70056</v>
      </c>
      <c r="B11072" s="20" t="s">
        <v>70057</v>
      </c>
      <c r="C11072" s="21" t="s">
        <v>70058</v>
      </c>
      <c r="D11072" s="21" t="s">
        <v>70059</v>
      </c>
      <c r="E11072" s="21" t="s">
        <v>70060</v>
      </c>
      <c r="F11072" s="21" t="s">
        <v>15060</v>
      </c>
    </row>
    <row r="11073" spans="1:6" ht="32" customHeight="1">
      <c r="A11073" s="19" t="s">
        <v>70061</v>
      </c>
      <c r="B11073" s="20" t="s">
        <v>70062</v>
      </c>
      <c r="C11073" s="21" t="s">
        <v>70063</v>
      </c>
      <c r="D11073" s="21" t="s">
        <v>70064</v>
      </c>
      <c r="E11073" s="21" t="s">
        <v>70065</v>
      </c>
      <c r="F11073" s="21" t="s">
        <v>15060</v>
      </c>
    </row>
    <row r="11074" spans="1:6" ht="32" customHeight="1">
      <c r="A11074" s="19" t="s">
        <v>70066</v>
      </c>
      <c r="B11074" s="20" t="s">
        <v>70067</v>
      </c>
      <c r="C11074" s="21" t="s">
        <v>70068</v>
      </c>
      <c r="D11074" s="21" t="s">
        <v>70069</v>
      </c>
      <c r="E11074" s="21" t="s">
        <v>70070</v>
      </c>
      <c r="F11074" s="21" t="s">
        <v>15060</v>
      </c>
    </row>
    <row r="11075" spans="1:6" ht="32" customHeight="1">
      <c r="A11075" s="19" t="s">
        <v>70071</v>
      </c>
      <c r="B11075" s="20" t="s">
        <v>70072</v>
      </c>
      <c r="C11075" s="21" t="s">
        <v>70073</v>
      </c>
      <c r="D11075" s="21" t="s">
        <v>70074</v>
      </c>
      <c r="E11075" s="21" t="s">
        <v>70075</v>
      </c>
      <c r="F11075" s="21" t="s">
        <v>15060</v>
      </c>
    </row>
    <row r="11076" spans="1:6" ht="32" customHeight="1">
      <c r="A11076" s="19" t="s">
        <v>70076</v>
      </c>
      <c r="B11076" s="20" t="s">
        <v>70077</v>
      </c>
      <c r="C11076" s="21" t="s">
        <v>70078</v>
      </c>
      <c r="D11076" s="21" t="s">
        <v>70079</v>
      </c>
      <c r="E11076" s="21" t="s">
        <v>70080</v>
      </c>
      <c r="F11076" s="21" t="s">
        <v>15060</v>
      </c>
    </row>
    <row r="11077" spans="1:6" ht="32" customHeight="1">
      <c r="A11077" s="19" t="s">
        <v>70081</v>
      </c>
      <c r="B11077" s="20" t="s">
        <v>70082</v>
      </c>
      <c r="C11077" s="21" t="s">
        <v>70083</v>
      </c>
      <c r="D11077" s="21" t="s">
        <v>70084</v>
      </c>
      <c r="E11077" s="21" t="s">
        <v>70085</v>
      </c>
      <c r="F11077" s="21" t="s">
        <v>15060</v>
      </c>
    </row>
    <row r="11078" spans="1:6" ht="32" customHeight="1">
      <c r="A11078" s="19" t="s">
        <v>70086</v>
      </c>
      <c r="B11078" s="20" t="s">
        <v>70087</v>
      </c>
      <c r="C11078" s="21" t="s">
        <v>70088</v>
      </c>
      <c r="D11078" s="21" t="s">
        <v>70089</v>
      </c>
      <c r="E11078" s="21" t="s">
        <v>70090</v>
      </c>
      <c r="F11078" s="21" t="s">
        <v>15060</v>
      </c>
    </row>
    <row r="11079" spans="1:6" ht="32" customHeight="1">
      <c r="A11079" s="19" t="s">
        <v>70091</v>
      </c>
      <c r="B11079" s="20" t="s">
        <v>70092</v>
      </c>
      <c r="C11079" s="21" t="s">
        <v>70093</v>
      </c>
      <c r="D11079" s="21" t="s">
        <v>70094</v>
      </c>
      <c r="E11079" s="21" t="s">
        <v>70095</v>
      </c>
      <c r="F11079" s="21" t="s">
        <v>15060</v>
      </c>
    </row>
    <row r="11080" spans="1:6" ht="32" customHeight="1">
      <c r="A11080" s="19" t="s">
        <v>70096</v>
      </c>
      <c r="B11080" s="20" t="s">
        <v>70097</v>
      </c>
      <c r="C11080" s="21" t="s">
        <v>70098</v>
      </c>
      <c r="D11080" s="21" t="s">
        <v>70099</v>
      </c>
      <c r="E11080" s="21" t="s">
        <v>70100</v>
      </c>
      <c r="F11080" s="21" t="s">
        <v>15060</v>
      </c>
    </row>
    <row r="11081" spans="1:6" ht="32" customHeight="1">
      <c r="A11081" s="19" t="s">
        <v>70101</v>
      </c>
      <c r="B11081" s="20" t="s">
        <v>70102</v>
      </c>
      <c r="C11081" s="21" t="s">
        <v>70103</v>
      </c>
      <c r="D11081" s="21" t="s">
        <v>70104</v>
      </c>
      <c r="E11081" s="21" t="s">
        <v>70105</v>
      </c>
      <c r="F11081" s="21" t="s">
        <v>15060</v>
      </c>
    </row>
    <row r="11082" spans="1:6" ht="32" customHeight="1">
      <c r="A11082" s="19" t="s">
        <v>70106</v>
      </c>
      <c r="B11082" s="20" t="s">
        <v>70107</v>
      </c>
      <c r="C11082" s="21" t="s">
        <v>70108</v>
      </c>
      <c r="D11082" s="21" t="s">
        <v>70109</v>
      </c>
      <c r="E11082" s="21" t="s">
        <v>70110</v>
      </c>
      <c r="F11082" s="21" t="s">
        <v>15060</v>
      </c>
    </row>
    <row r="11083" spans="1:6" ht="32" customHeight="1">
      <c r="A11083" s="19" t="s">
        <v>70111</v>
      </c>
      <c r="B11083" s="20" t="s">
        <v>70112</v>
      </c>
      <c r="C11083" s="21" t="s">
        <v>70113</v>
      </c>
      <c r="D11083" s="21" t="s">
        <v>70114</v>
      </c>
      <c r="E11083" s="21" t="s">
        <v>70115</v>
      </c>
      <c r="F11083" s="21" t="s">
        <v>15060</v>
      </c>
    </row>
    <row r="11084" spans="1:6" ht="32" customHeight="1">
      <c r="A11084" s="19" t="s">
        <v>70116</v>
      </c>
      <c r="B11084" s="20" t="s">
        <v>70117</v>
      </c>
      <c r="C11084" s="21" t="s">
        <v>70118</v>
      </c>
      <c r="D11084" s="21" t="s">
        <v>70119</v>
      </c>
      <c r="E11084" s="21" t="s">
        <v>70120</v>
      </c>
      <c r="F11084" s="21" t="s">
        <v>15060</v>
      </c>
    </row>
    <row r="11085" spans="1:6" ht="32" customHeight="1">
      <c r="A11085" s="19" t="s">
        <v>70121</v>
      </c>
      <c r="B11085" s="20" t="s">
        <v>70122</v>
      </c>
      <c r="C11085" s="21" t="s">
        <v>70123</v>
      </c>
      <c r="D11085" s="21" t="s">
        <v>70124</v>
      </c>
      <c r="E11085" s="21" t="s">
        <v>70125</v>
      </c>
      <c r="F11085" s="21" t="s">
        <v>15060</v>
      </c>
    </row>
    <row r="11086" spans="1:6" ht="32" customHeight="1">
      <c r="A11086" s="19" t="s">
        <v>70126</v>
      </c>
      <c r="B11086" s="20" t="s">
        <v>70127</v>
      </c>
      <c r="C11086" s="21" t="s">
        <v>70128</v>
      </c>
      <c r="D11086" s="21" t="s">
        <v>70129</v>
      </c>
      <c r="E11086" s="21" t="s">
        <v>70130</v>
      </c>
      <c r="F11086" s="21" t="s">
        <v>15060</v>
      </c>
    </row>
    <row r="11087" spans="1:6" ht="32" customHeight="1">
      <c r="A11087" s="19" t="s">
        <v>70131</v>
      </c>
      <c r="B11087" s="20" t="s">
        <v>70132</v>
      </c>
      <c r="C11087" s="21" t="s">
        <v>70133</v>
      </c>
      <c r="D11087" s="21" t="s">
        <v>70134</v>
      </c>
      <c r="E11087" s="21" t="s">
        <v>70135</v>
      </c>
      <c r="F11087" s="21" t="s">
        <v>15060</v>
      </c>
    </row>
    <row r="11088" spans="1:6" ht="32" customHeight="1">
      <c r="A11088" s="19" t="s">
        <v>70136</v>
      </c>
      <c r="B11088" s="20" t="s">
        <v>70137</v>
      </c>
      <c r="C11088" s="21" t="s">
        <v>70138</v>
      </c>
      <c r="D11088" s="21" t="s">
        <v>70139</v>
      </c>
      <c r="E11088" s="21" t="s">
        <v>70140</v>
      </c>
      <c r="F11088" s="21" t="s">
        <v>15060</v>
      </c>
    </row>
    <row r="11089" spans="1:6" ht="32" customHeight="1">
      <c r="A11089" s="19" t="s">
        <v>70141</v>
      </c>
      <c r="B11089" s="20" t="s">
        <v>70142</v>
      </c>
      <c r="C11089" s="21" t="s">
        <v>70143</v>
      </c>
      <c r="D11089" s="21" t="s">
        <v>70144</v>
      </c>
      <c r="E11089" s="21" t="s">
        <v>70145</v>
      </c>
      <c r="F11089" s="21" t="s">
        <v>15060</v>
      </c>
    </row>
    <row r="11090" spans="1:6" ht="32" customHeight="1">
      <c r="A11090" s="19" t="s">
        <v>70146</v>
      </c>
      <c r="B11090" s="20" t="s">
        <v>70147</v>
      </c>
      <c r="C11090" s="21" t="s">
        <v>70148</v>
      </c>
      <c r="D11090" s="21" t="s">
        <v>70149</v>
      </c>
      <c r="E11090" s="21" t="s">
        <v>70150</v>
      </c>
      <c r="F11090" s="21" t="s">
        <v>15060</v>
      </c>
    </row>
    <row r="11091" spans="1:6" ht="32" customHeight="1">
      <c r="A11091" s="19" t="s">
        <v>70151</v>
      </c>
      <c r="B11091" s="20" t="s">
        <v>70152</v>
      </c>
      <c r="C11091" s="21" t="s">
        <v>70153</v>
      </c>
      <c r="D11091" s="21" t="s">
        <v>70154</v>
      </c>
      <c r="E11091" s="21" t="s">
        <v>70155</v>
      </c>
      <c r="F11091" s="21" t="s">
        <v>15060</v>
      </c>
    </row>
    <row r="11092" spans="1:6" ht="32" customHeight="1">
      <c r="A11092" s="19" t="s">
        <v>70156</v>
      </c>
      <c r="B11092" s="20" t="s">
        <v>70157</v>
      </c>
      <c r="C11092" s="21" t="s">
        <v>70158</v>
      </c>
      <c r="D11092" s="21" t="s">
        <v>70159</v>
      </c>
      <c r="E11092" s="21" t="s">
        <v>70160</v>
      </c>
      <c r="F11092" s="21" t="s">
        <v>15060</v>
      </c>
    </row>
    <row r="11093" spans="1:6" ht="32" customHeight="1">
      <c r="A11093" s="19" t="s">
        <v>70161</v>
      </c>
      <c r="B11093" s="20" t="s">
        <v>70162</v>
      </c>
      <c r="C11093" s="21" t="s">
        <v>70163</v>
      </c>
      <c r="D11093" s="21" t="s">
        <v>70164</v>
      </c>
      <c r="E11093" s="21" t="s">
        <v>70165</v>
      </c>
      <c r="F11093" s="21" t="s">
        <v>15060</v>
      </c>
    </row>
    <row r="11094" spans="1:6" ht="32" customHeight="1">
      <c r="A11094" s="19" t="s">
        <v>70166</v>
      </c>
      <c r="B11094" s="20" t="s">
        <v>70167</v>
      </c>
      <c r="C11094" s="21" t="s">
        <v>70168</v>
      </c>
      <c r="D11094" s="21" t="s">
        <v>70169</v>
      </c>
      <c r="E11094" s="21" t="s">
        <v>70170</v>
      </c>
      <c r="F11094" s="21" t="s">
        <v>15060</v>
      </c>
    </row>
    <row r="11095" spans="1:6" ht="32" customHeight="1">
      <c r="A11095" s="19" t="s">
        <v>70171</v>
      </c>
      <c r="B11095" s="20" t="s">
        <v>70172</v>
      </c>
      <c r="C11095" s="21" t="s">
        <v>70173</v>
      </c>
      <c r="D11095" s="21" t="s">
        <v>70174</v>
      </c>
      <c r="E11095" s="21" t="s">
        <v>70175</v>
      </c>
      <c r="F11095" s="21" t="s">
        <v>15060</v>
      </c>
    </row>
    <row r="11096" spans="1:6" ht="32" customHeight="1">
      <c r="A11096" s="19" t="s">
        <v>70176</v>
      </c>
      <c r="B11096" s="20" t="s">
        <v>70177</v>
      </c>
      <c r="C11096" s="21" t="s">
        <v>70178</v>
      </c>
      <c r="D11096" s="21" t="s">
        <v>70179</v>
      </c>
      <c r="E11096" s="21" t="s">
        <v>70180</v>
      </c>
      <c r="F11096" s="21" t="s">
        <v>15060</v>
      </c>
    </row>
    <row r="11097" spans="1:6" ht="32" customHeight="1">
      <c r="A11097" s="19" t="s">
        <v>70181</v>
      </c>
      <c r="B11097" s="20" t="s">
        <v>70182</v>
      </c>
      <c r="C11097" s="21" t="s">
        <v>70183</v>
      </c>
      <c r="D11097" s="21" t="s">
        <v>70184</v>
      </c>
      <c r="E11097" s="21" t="s">
        <v>70185</v>
      </c>
      <c r="F11097" s="21" t="s">
        <v>15060</v>
      </c>
    </row>
    <row r="11098" spans="1:6" ht="32" customHeight="1">
      <c r="A11098" s="19" t="s">
        <v>70186</v>
      </c>
      <c r="B11098" s="20" t="s">
        <v>70187</v>
      </c>
      <c r="C11098" s="21" t="s">
        <v>70188</v>
      </c>
      <c r="D11098" s="21" t="s">
        <v>70189</v>
      </c>
      <c r="E11098" s="21" t="s">
        <v>70190</v>
      </c>
      <c r="F11098" s="21" t="s">
        <v>15060</v>
      </c>
    </row>
    <row r="11099" spans="1:6" ht="32" customHeight="1">
      <c r="A11099" s="19" t="s">
        <v>70191</v>
      </c>
      <c r="B11099" s="20" t="s">
        <v>70192</v>
      </c>
      <c r="C11099" s="21" t="s">
        <v>70193</v>
      </c>
      <c r="D11099" s="21" t="s">
        <v>70194</v>
      </c>
      <c r="E11099" s="21" t="s">
        <v>70195</v>
      </c>
      <c r="F11099" s="21" t="s">
        <v>15060</v>
      </c>
    </row>
    <row r="11100" spans="1:6" ht="32" customHeight="1">
      <c r="A11100" s="19" t="s">
        <v>70196</v>
      </c>
      <c r="B11100" s="20" t="s">
        <v>70197</v>
      </c>
      <c r="C11100" s="21" t="s">
        <v>70198</v>
      </c>
      <c r="D11100" s="21" t="s">
        <v>70199</v>
      </c>
      <c r="E11100" s="21" t="s">
        <v>70200</v>
      </c>
      <c r="F11100" s="21" t="s">
        <v>15060</v>
      </c>
    </row>
    <row r="11101" spans="1:6" ht="32" customHeight="1">
      <c r="A11101" s="19" t="s">
        <v>70201</v>
      </c>
      <c r="B11101" s="20" t="s">
        <v>70202</v>
      </c>
      <c r="C11101" s="21" t="s">
        <v>70203</v>
      </c>
      <c r="D11101" s="21" t="s">
        <v>70204</v>
      </c>
      <c r="E11101" s="21" t="s">
        <v>70205</v>
      </c>
      <c r="F11101" s="21" t="s">
        <v>15060</v>
      </c>
    </row>
    <row r="11102" spans="1:6" ht="32" customHeight="1">
      <c r="A11102" s="19" t="s">
        <v>70206</v>
      </c>
      <c r="B11102" s="20" t="s">
        <v>70207</v>
      </c>
      <c r="C11102" s="21" t="s">
        <v>70208</v>
      </c>
      <c r="D11102" s="21" t="s">
        <v>70209</v>
      </c>
      <c r="E11102" s="21" t="s">
        <v>70210</v>
      </c>
      <c r="F11102" s="21" t="s">
        <v>15060</v>
      </c>
    </row>
    <row r="11103" spans="1:6" ht="32" customHeight="1">
      <c r="A11103" s="19" t="s">
        <v>70211</v>
      </c>
      <c r="B11103" s="20" t="s">
        <v>70212</v>
      </c>
      <c r="C11103" s="21" t="s">
        <v>70213</v>
      </c>
      <c r="D11103" s="21" t="s">
        <v>70214</v>
      </c>
      <c r="E11103" s="21" t="s">
        <v>70215</v>
      </c>
      <c r="F11103" s="21" t="s">
        <v>15060</v>
      </c>
    </row>
    <row r="11104" spans="1:6" ht="32" customHeight="1">
      <c r="A11104" s="19" t="s">
        <v>70216</v>
      </c>
      <c r="B11104" s="20" t="s">
        <v>70217</v>
      </c>
      <c r="C11104" s="21" t="s">
        <v>70218</v>
      </c>
      <c r="D11104" s="21" t="s">
        <v>70219</v>
      </c>
      <c r="E11104" s="21" t="s">
        <v>70220</v>
      </c>
      <c r="F11104" s="21" t="s">
        <v>15060</v>
      </c>
    </row>
    <row r="11105" spans="1:6" ht="32" customHeight="1">
      <c r="A11105" s="19" t="s">
        <v>70221</v>
      </c>
      <c r="B11105" s="20" t="s">
        <v>70222</v>
      </c>
      <c r="C11105" s="21" t="s">
        <v>70223</v>
      </c>
      <c r="D11105" s="21" t="s">
        <v>70224</v>
      </c>
      <c r="E11105" s="21" t="s">
        <v>70225</v>
      </c>
      <c r="F11105" s="21" t="s">
        <v>15060</v>
      </c>
    </row>
    <row r="11106" spans="1:6" ht="32" customHeight="1">
      <c r="A11106" s="19" t="s">
        <v>70226</v>
      </c>
      <c r="B11106" s="20" t="s">
        <v>70227</v>
      </c>
      <c r="C11106" s="21" t="s">
        <v>70228</v>
      </c>
      <c r="D11106" s="21" t="s">
        <v>70229</v>
      </c>
      <c r="E11106" s="21" t="s">
        <v>70230</v>
      </c>
      <c r="F11106" s="21" t="s">
        <v>15060</v>
      </c>
    </row>
    <row r="11107" spans="1:6" ht="32" customHeight="1">
      <c r="A11107" s="19" t="s">
        <v>70231</v>
      </c>
      <c r="B11107" s="20" t="s">
        <v>70232</v>
      </c>
      <c r="C11107" s="21" t="s">
        <v>70233</v>
      </c>
      <c r="D11107" s="21" t="s">
        <v>70234</v>
      </c>
      <c r="E11107" s="21" t="s">
        <v>70235</v>
      </c>
      <c r="F11107" s="21" t="s">
        <v>15060</v>
      </c>
    </row>
    <row r="11108" spans="1:6" ht="32" customHeight="1">
      <c r="A11108" s="19" t="s">
        <v>70236</v>
      </c>
      <c r="B11108" s="20" t="s">
        <v>70237</v>
      </c>
      <c r="C11108" s="21" t="s">
        <v>70238</v>
      </c>
      <c r="D11108" s="21" t="s">
        <v>70239</v>
      </c>
      <c r="E11108" s="21" t="s">
        <v>70240</v>
      </c>
      <c r="F11108" s="21" t="s">
        <v>15060</v>
      </c>
    </row>
    <row r="11109" spans="1:6" ht="32" customHeight="1">
      <c r="A11109" s="19" t="s">
        <v>70241</v>
      </c>
      <c r="B11109" s="20" t="s">
        <v>70242</v>
      </c>
      <c r="C11109" s="21" t="s">
        <v>70243</v>
      </c>
      <c r="D11109" s="21" t="s">
        <v>70244</v>
      </c>
      <c r="E11109" s="21" t="s">
        <v>70245</v>
      </c>
      <c r="F11109" s="21" t="s">
        <v>15060</v>
      </c>
    </row>
    <row r="11110" spans="1:6" ht="32" customHeight="1">
      <c r="A11110" s="19" t="s">
        <v>70246</v>
      </c>
      <c r="B11110" s="20" t="s">
        <v>70247</v>
      </c>
      <c r="C11110" s="21" t="s">
        <v>70248</v>
      </c>
      <c r="D11110" s="21" t="s">
        <v>70249</v>
      </c>
      <c r="E11110" s="21" t="s">
        <v>70250</v>
      </c>
      <c r="F11110" s="21" t="s">
        <v>15060</v>
      </c>
    </row>
    <row r="11111" spans="1:6" ht="32" customHeight="1">
      <c r="A11111" s="19" t="s">
        <v>70251</v>
      </c>
      <c r="B11111" s="20" t="s">
        <v>70252</v>
      </c>
      <c r="C11111" s="21" t="s">
        <v>70253</v>
      </c>
      <c r="D11111" s="21" t="s">
        <v>70254</v>
      </c>
      <c r="E11111" s="21" t="s">
        <v>70255</v>
      </c>
      <c r="F11111" s="21" t="s">
        <v>15060</v>
      </c>
    </row>
    <row r="11112" spans="1:6" ht="32" customHeight="1">
      <c r="A11112" s="19" t="s">
        <v>70256</v>
      </c>
      <c r="B11112" s="20" t="s">
        <v>70257</v>
      </c>
      <c r="C11112" s="21" t="s">
        <v>70258</v>
      </c>
      <c r="D11112" s="21" t="s">
        <v>70259</v>
      </c>
      <c r="E11112" s="21" t="s">
        <v>70260</v>
      </c>
      <c r="F11112" s="21" t="s">
        <v>15060</v>
      </c>
    </row>
    <row r="11113" spans="1:6" ht="32" customHeight="1">
      <c r="A11113" s="19" t="s">
        <v>70261</v>
      </c>
      <c r="B11113" s="20" t="s">
        <v>70262</v>
      </c>
      <c r="C11113" s="21" t="s">
        <v>70263</v>
      </c>
      <c r="D11113" s="21" t="s">
        <v>70264</v>
      </c>
      <c r="E11113" s="21" t="s">
        <v>70265</v>
      </c>
      <c r="F11113" s="21" t="s">
        <v>15060</v>
      </c>
    </row>
    <row r="11114" spans="1:6" ht="32" customHeight="1">
      <c r="A11114" s="19" t="s">
        <v>70266</v>
      </c>
      <c r="B11114" s="20" t="s">
        <v>70267</v>
      </c>
      <c r="C11114" s="21" t="s">
        <v>70268</v>
      </c>
      <c r="D11114" s="21" t="s">
        <v>70269</v>
      </c>
      <c r="E11114" s="21" t="s">
        <v>70270</v>
      </c>
      <c r="F11114" s="21" t="s">
        <v>15060</v>
      </c>
    </row>
    <row r="11115" spans="1:6" ht="32" customHeight="1">
      <c r="A11115" s="19" t="s">
        <v>70271</v>
      </c>
      <c r="B11115" s="20" t="s">
        <v>70272</v>
      </c>
      <c r="C11115" s="21" t="s">
        <v>70273</v>
      </c>
      <c r="D11115" s="21" t="s">
        <v>70274</v>
      </c>
      <c r="E11115" s="21" t="s">
        <v>70275</v>
      </c>
      <c r="F11115" s="21" t="s">
        <v>15060</v>
      </c>
    </row>
    <row r="11116" spans="1:6" ht="32" customHeight="1">
      <c r="A11116" s="19" t="s">
        <v>70276</v>
      </c>
      <c r="B11116" s="20" t="s">
        <v>70277</v>
      </c>
      <c r="C11116" s="21" t="s">
        <v>70278</v>
      </c>
      <c r="D11116" s="21" t="s">
        <v>70279</v>
      </c>
      <c r="E11116" s="21" t="s">
        <v>70280</v>
      </c>
      <c r="F11116" s="21" t="s">
        <v>15060</v>
      </c>
    </row>
    <row r="11117" spans="1:6" ht="32" customHeight="1">
      <c r="A11117" s="19" t="s">
        <v>70281</v>
      </c>
      <c r="B11117" s="20" t="s">
        <v>70282</v>
      </c>
      <c r="C11117" s="21" t="s">
        <v>70283</v>
      </c>
      <c r="D11117" s="21" t="s">
        <v>70284</v>
      </c>
      <c r="E11117" s="21" t="s">
        <v>70285</v>
      </c>
      <c r="F11117" s="21" t="s">
        <v>15060</v>
      </c>
    </row>
    <row r="11118" spans="1:6" ht="32" customHeight="1">
      <c r="A11118" s="19" t="s">
        <v>70286</v>
      </c>
      <c r="B11118" s="20" t="s">
        <v>70287</v>
      </c>
      <c r="C11118" s="21" t="s">
        <v>70288</v>
      </c>
      <c r="D11118" s="21" t="s">
        <v>70289</v>
      </c>
      <c r="E11118" s="21" t="s">
        <v>70290</v>
      </c>
      <c r="F11118" s="21" t="s">
        <v>15060</v>
      </c>
    </row>
    <row r="11119" spans="1:6" ht="32" customHeight="1">
      <c r="A11119" s="19" t="s">
        <v>70291</v>
      </c>
      <c r="B11119" s="20" t="s">
        <v>70292</v>
      </c>
      <c r="C11119" s="21" t="s">
        <v>70293</v>
      </c>
      <c r="D11119" s="21" t="s">
        <v>70294</v>
      </c>
      <c r="E11119" s="21" t="s">
        <v>70295</v>
      </c>
      <c r="F11119" s="21" t="s">
        <v>15060</v>
      </c>
    </row>
    <row r="11120" spans="1:6" ht="32" customHeight="1">
      <c r="A11120" s="19" t="s">
        <v>70296</v>
      </c>
      <c r="B11120" s="20" t="s">
        <v>70297</v>
      </c>
      <c r="C11120" s="21" t="s">
        <v>70298</v>
      </c>
      <c r="D11120" s="21" t="s">
        <v>70299</v>
      </c>
      <c r="E11120" s="21" t="s">
        <v>70300</v>
      </c>
      <c r="F11120" s="21" t="s">
        <v>15060</v>
      </c>
    </row>
    <row r="11121" spans="1:6" ht="32" customHeight="1">
      <c r="A11121" s="19" t="s">
        <v>70301</v>
      </c>
      <c r="B11121" s="20" t="s">
        <v>70302</v>
      </c>
      <c r="C11121" s="21" t="s">
        <v>70303</v>
      </c>
      <c r="D11121" s="21" t="s">
        <v>70304</v>
      </c>
      <c r="E11121" s="21" t="s">
        <v>70305</v>
      </c>
      <c r="F11121" s="21" t="s">
        <v>15060</v>
      </c>
    </row>
    <row r="11122" spans="1:6" ht="32" customHeight="1">
      <c r="A11122" s="19" t="s">
        <v>70306</v>
      </c>
      <c r="B11122" s="20" t="s">
        <v>70307</v>
      </c>
      <c r="C11122" s="21" t="s">
        <v>70308</v>
      </c>
      <c r="D11122" s="21" t="s">
        <v>70309</v>
      </c>
      <c r="E11122" s="21" t="s">
        <v>70310</v>
      </c>
      <c r="F11122" s="21" t="s">
        <v>15060</v>
      </c>
    </row>
    <row r="11123" spans="1:6" ht="32" customHeight="1">
      <c r="A11123" s="19" t="s">
        <v>70311</v>
      </c>
      <c r="B11123" s="20" t="s">
        <v>70312</v>
      </c>
      <c r="C11123" s="21" t="s">
        <v>70313</v>
      </c>
      <c r="D11123" s="21" t="s">
        <v>70314</v>
      </c>
      <c r="E11123" s="21" t="s">
        <v>70315</v>
      </c>
      <c r="F11123" s="21" t="s">
        <v>15060</v>
      </c>
    </row>
    <row r="11124" spans="1:6" ht="32" customHeight="1">
      <c r="A11124" s="19" t="s">
        <v>70316</v>
      </c>
      <c r="B11124" s="20" t="s">
        <v>70317</v>
      </c>
      <c r="C11124" s="21" t="s">
        <v>70318</v>
      </c>
      <c r="D11124" s="21" t="s">
        <v>70319</v>
      </c>
      <c r="E11124" s="21" t="s">
        <v>70320</v>
      </c>
      <c r="F11124" s="21" t="s">
        <v>15060</v>
      </c>
    </row>
    <row r="11125" spans="1:6" ht="32" customHeight="1">
      <c r="A11125" s="19" t="s">
        <v>70321</v>
      </c>
      <c r="B11125" s="20" t="s">
        <v>70322</v>
      </c>
      <c r="C11125" s="21" t="s">
        <v>70323</v>
      </c>
      <c r="D11125" s="21" t="s">
        <v>70324</v>
      </c>
      <c r="E11125" s="21" t="s">
        <v>70325</v>
      </c>
      <c r="F11125" s="21" t="s">
        <v>15060</v>
      </c>
    </row>
    <row r="11126" spans="1:6" ht="32" customHeight="1">
      <c r="A11126" s="19" t="s">
        <v>70326</v>
      </c>
      <c r="B11126" s="20" t="s">
        <v>70327</v>
      </c>
      <c r="C11126" s="21" t="s">
        <v>70328</v>
      </c>
      <c r="D11126" s="21" t="s">
        <v>70329</v>
      </c>
      <c r="E11126" s="21" t="s">
        <v>70330</v>
      </c>
      <c r="F11126" s="21" t="s">
        <v>15060</v>
      </c>
    </row>
    <row r="11127" spans="1:6" ht="32" customHeight="1">
      <c r="A11127" s="19" t="s">
        <v>70331</v>
      </c>
      <c r="B11127" s="20" t="s">
        <v>70332</v>
      </c>
      <c r="C11127" s="21" t="s">
        <v>70333</v>
      </c>
      <c r="D11127" s="21" t="s">
        <v>70334</v>
      </c>
      <c r="E11127" s="21" t="s">
        <v>70335</v>
      </c>
      <c r="F11127" s="21" t="s">
        <v>15060</v>
      </c>
    </row>
    <row r="11128" spans="1:6" ht="32" customHeight="1">
      <c r="A11128" s="19" t="s">
        <v>70336</v>
      </c>
      <c r="B11128" s="20" t="s">
        <v>70337</v>
      </c>
      <c r="C11128" s="21" t="s">
        <v>70338</v>
      </c>
      <c r="D11128" s="21" t="s">
        <v>70339</v>
      </c>
      <c r="E11128" s="21" t="s">
        <v>70340</v>
      </c>
      <c r="F11128" s="21" t="s">
        <v>15060</v>
      </c>
    </row>
    <row r="11129" spans="1:6" ht="32" customHeight="1">
      <c r="A11129" s="19" t="s">
        <v>70341</v>
      </c>
      <c r="B11129" s="20" t="s">
        <v>70342</v>
      </c>
      <c r="C11129" s="21" t="s">
        <v>70343</v>
      </c>
      <c r="D11129" s="21" t="s">
        <v>70344</v>
      </c>
      <c r="E11129" s="21" t="s">
        <v>70345</v>
      </c>
      <c r="F11129" s="21" t="s">
        <v>15060</v>
      </c>
    </row>
    <row r="11130" spans="1:6" ht="32" customHeight="1">
      <c r="A11130" s="19" t="s">
        <v>70346</v>
      </c>
      <c r="B11130" s="20" t="s">
        <v>70347</v>
      </c>
      <c r="C11130" s="21" t="s">
        <v>70348</v>
      </c>
      <c r="D11130" s="21" t="s">
        <v>70349</v>
      </c>
      <c r="E11130" s="21" t="s">
        <v>70350</v>
      </c>
      <c r="F11130" s="21" t="s">
        <v>15060</v>
      </c>
    </row>
    <row r="11131" spans="1:6" ht="32" customHeight="1">
      <c r="A11131" s="19" t="s">
        <v>70351</v>
      </c>
      <c r="B11131" s="20" t="s">
        <v>70352</v>
      </c>
      <c r="C11131" s="21" t="s">
        <v>70353</v>
      </c>
      <c r="D11131" s="21" t="s">
        <v>70354</v>
      </c>
      <c r="E11131" s="21" t="s">
        <v>70355</v>
      </c>
      <c r="F11131" s="21" t="s">
        <v>15060</v>
      </c>
    </row>
    <row r="11132" spans="1:6" ht="32" customHeight="1">
      <c r="A11132" s="19" t="s">
        <v>70356</v>
      </c>
      <c r="B11132" s="20" t="s">
        <v>70357</v>
      </c>
      <c r="C11132" s="21" t="s">
        <v>70358</v>
      </c>
      <c r="D11132" s="21" t="s">
        <v>70359</v>
      </c>
      <c r="E11132" s="21" t="s">
        <v>70360</v>
      </c>
      <c r="F11132" s="21" t="s">
        <v>15060</v>
      </c>
    </row>
    <row r="11133" spans="1:6" ht="32" customHeight="1">
      <c r="A11133" s="19" t="s">
        <v>70361</v>
      </c>
      <c r="B11133" s="20" t="s">
        <v>70362</v>
      </c>
      <c r="C11133" s="21" t="s">
        <v>70363</v>
      </c>
      <c r="D11133" s="21" t="s">
        <v>70364</v>
      </c>
      <c r="E11133" s="21" t="s">
        <v>70365</v>
      </c>
      <c r="F11133" s="21" t="s">
        <v>15060</v>
      </c>
    </row>
    <row r="11134" spans="1:6" ht="32" customHeight="1">
      <c r="A11134" s="19" t="s">
        <v>70366</v>
      </c>
      <c r="B11134" s="20" t="s">
        <v>70367</v>
      </c>
      <c r="C11134" s="21" t="s">
        <v>70368</v>
      </c>
      <c r="D11134" s="21" t="s">
        <v>70369</v>
      </c>
      <c r="E11134" s="21" t="s">
        <v>70370</v>
      </c>
      <c r="F11134" s="21" t="s">
        <v>15060</v>
      </c>
    </row>
    <row r="11135" spans="1:6" ht="32" customHeight="1">
      <c r="A11135" s="19" t="s">
        <v>70371</v>
      </c>
      <c r="B11135" s="20" t="s">
        <v>70372</v>
      </c>
      <c r="C11135" s="21" t="s">
        <v>70373</v>
      </c>
      <c r="D11135" s="21" t="s">
        <v>70374</v>
      </c>
      <c r="E11135" s="21" t="s">
        <v>70375</v>
      </c>
      <c r="F11135" s="21" t="s">
        <v>15060</v>
      </c>
    </row>
    <row r="11136" spans="1:6" ht="32" customHeight="1">
      <c r="A11136" s="19" t="s">
        <v>70376</v>
      </c>
      <c r="B11136" s="20" t="s">
        <v>70377</v>
      </c>
      <c r="C11136" s="21" t="s">
        <v>70378</v>
      </c>
      <c r="D11136" s="21" t="s">
        <v>70379</v>
      </c>
      <c r="E11136" s="21" t="s">
        <v>70380</v>
      </c>
      <c r="F11136" s="21" t="s">
        <v>15060</v>
      </c>
    </row>
    <row r="11137" spans="1:6" ht="32" customHeight="1">
      <c r="A11137" s="19" t="s">
        <v>70381</v>
      </c>
      <c r="B11137" s="20" t="s">
        <v>70382</v>
      </c>
      <c r="C11137" s="21" t="s">
        <v>70383</v>
      </c>
      <c r="D11137" s="21" t="s">
        <v>70384</v>
      </c>
      <c r="E11137" s="21" t="s">
        <v>70385</v>
      </c>
      <c r="F11137" s="21" t="s">
        <v>15060</v>
      </c>
    </row>
    <row r="11138" spans="1:6" ht="32" customHeight="1">
      <c r="A11138" s="19" t="s">
        <v>70386</v>
      </c>
      <c r="B11138" s="20" t="s">
        <v>70387</v>
      </c>
      <c r="C11138" s="21" t="s">
        <v>70388</v>
      </c>
      <c r="D11138" s="21" t="s">
        <v>70389</v>
      </c>
      <c r="E11138" s="21" t="s">
        <v>70390</v>
      </c>
      <c r="F11138" s="21" t="s">
        <v>15060</v>
      </c>
    </row>
    <row r="11139" spans="1:6" ht="32" customHeight="1">
      <c r="A11139" s="19" t="s">
        <v>70391</v>
      </c>
      <c r="B11139" s="20" t="s">
        <v>70392</v>
      </c>
      <c r="C11139" s="21" t="s">
        <v>70393</v>
      </c>
      <c r="D11139" s="21" t="s">
        <v>70394</v>
      </c>
      <c r="E11139" s="21" t="s">
        <v>70395</v>
      </c>
      <c r="F11139" s="21" t="s">
        <v>15060</v>
      </c>
    </row>
    <row r="11140" spans="1:6" ht="32" customHeight="1">
      <c r="A11140" s="19" t="s">
        <v>70396</v>
      </c>
      <c r="B11140" s="20" t="s">
        <v>70397</v>
      </c>
      <c r="C11140" s="21" t="s">
        <v>70398</v>
      </c>
      <c r="D11140" s="21" t="s">
        <v>70399</v>
      </c>
      <c r="E11140" s="21" t="s">
        <v>70400</v>
      </c>
      <c r="F11140" s="21" t="s">
        <v>15060</v>
      </c>
    </row>
    <row r="11141" spans="1:6" ht="32" customHeight="1">
      <c r="A11141" s="19" t="s">
        <v>70401</v>
      </c>
      <c r="B11141" s="20" t="s">
        <v>70402</v>
      </c>
      <c r="C11141" s="21" t="s">
        <v>70403</v>
      </c>
      <c r="D11141" s="21" t="s">
        <v>70404</v>
      </c>
      <c r="E11141" s="21" t="s">
        <v>70405</v>
      </c>
      <c r="F11141" s="21" t="s">
        <v>15060</v>
      </c>
    </row>
    <row r="11142" spans="1:6" ht="32" customHeight="1">
      <c r="A11142" s="19" t="s">
        <v>70406</v>
      </c>
      <c r="B11142" s="20" t="s">
        <v>70407</v>
      </c>
      <c r="C11142" s="21" t="s">
        <v>70408</v>
      </c>
      <c r="D11142" s="21" t="s">
        <v>70409</v>
      </c>
      <c r="E11142" s="21" t="s">
        <v>70410</v>
      </c>
      <c r="F11142" s="21" t="s">
        <v>15060</v>
      </c>
    </row>
    <row r="11143" spans="1:6" ht="32" customHeight="1">
      <c r="A11143" s="19" t="s">
        <v>70411</v>
      </c>
      <c r="B11143" s="20" t="s">
        <v>70412</v>
      </c>
      <c r="C11143" s="21" t="s">
        <v>70413</v>
      </c>
      <c r="D11143" s="21" t="s">
        <v>70414</v>
      </c>
      <c r="E11143" s="21" t="s">
        <v>70415</v>
      </c>
      <c r="F11143" s="21" t="s">
        <v>15060</v>
      </c>
    </row>
    <row r="11144" spans="1:6" ht="32" customHeight="1">
      <c r="A11144" s="19" t="s">
        <v>70416</v>
      </c>
      <c r="B11144" s="20" t="s">
        <v>70417</v>
      </c>
      <c r="C11144" s="21" t="s">
        <v>70418</v>
      </c>
      <c r="D11144" s="21" t="s">
        <v>70419</v>
      </c>
      <c r="E11144" s="21" t="s">
        <v>70420</v>
      </c>
      <c r="F11144" s="21" t="s">
        <v>15060</v>
      </c>
    </row>
    <row r="11145" spans="1:6" ht="32" customHeight="1">
      <c r="A11145" s="19" t="s">
        <v>70421</v>
      </c>
      <c r="B11145" s="20" t="s">
        <v>70422</v>
      </c>
      <c r="C11145" s="21" t="s">
        <v>70423</v>
      </c>
      <c r="D11145" s="21" t="s">
        <v>70424</v>
      </c>
      <c r="E11145" s="21" t="s">
        <v>70425</v>
      </c>
      <c r="F11145" s="21" t="s">
        <v>15060</v>
      </c>
    </row>
    <row r="11146" spans="1:6" ht="32" customHeight="1">
      <c r="A11146" s="19" t="s">
        <v>70426</v>
      </c>
      <c r="B11146" s="20" t="s">
        <v>70427</v>
      </c>
      <c r="C11146" s="21" t="s">
        <v>70428</v>
      </c>
      <c r="D11146" s="21" t="s">
        <v>70429</v>
      </c>
      <c r="E11146" s="21" t="s">
        <v>70430</v>
      </c>
      <c r="F11146" s="21" t="s">
        <v>15060</v>
      </c>
    </row>
    <row r="11147" spans="1:6" ht="32" customHeight="1">
      <c r="A11147" s="19" t="s">
        <v>70431</v>
      </c>
      <c r="B11147" s="20" t="s">
        <v>70432</v>
      </c>
      <c r="C11147" s="21" t="s">
        <v>70433</v>
      </c>
      <c r="D11147" s="21" t="s">
        <v>70434</v>
      </c>
      <c r="E11147" s="21" t="s">
        <v>70435</v>
      </c>
      <c r="F11147" s="21" t="s">
        <v>15060</v>
      </c>
    </row>
    <row r="11148" spans="1:6" ht="32" customHeight="1">
      <c r="A11148" s="19" t="s">
        <v>70436</v>
      </c>
      <c r="B11148" s="20" t="s">
        <v>70437</v>
      </c>
      <c r="C11148" s="21" t="s">
        <v>70438</v>
      </c>
      <c r="D11148" s="21" t="s">
        <v>70439</v>
      </c>
      <c r="E11148" s="21" t="s">
        <v>70440</v>
      </c>
      <c r="F11148" s="21" t="s">
        <v>15060</v>
      </c>
    </row>
    <row r="11149" spans="1:6" ht="32" customHeight="1">
      <c r="A11149" s="19" t="s">
        <v>70441</v>
      </c>
      <c r="B11149" s="20" t="s">
        <v>70442</v>
      </c>
      <c r="C11149" s="21" t="s">
        <v>70443</v>
      </c>
      <c r="D11149" s="21" t="s">
        <v>70444</v>
      </c>
      <c r="E11149" s="21" t="s">
        <v>70445</v>
      </c>
      <c r="F11149" s="21" t="s">
        <v>15060</v>
      </c>
    </row>
    <row r="11150" spans="1:6" ht="32" customHeight="1">
      <c r="A11150" s="19" t="s">
        <v>70446</v>
      </c>
      <c r="B11150" s="20" t="s">
        <v>70447</v>
      </c>
      <c r="C11150" s="21" t="s">
        <v>70448</v>
      </c>
      <c r="D11150" s="21" t="s">
        <v>70449</v>
      </c>
      <c r="E11150" s="21" t="s">
        <v>70450</v>
      </c>
      <c r="F11150" s="21" t="s">
        <v>15060</v>
      </c>
    </row>
    <row r="11151" spans="1:6" ht="32" customHeight="1">
      <c r="A11151" s="19" t="s">
        <v>70451</v>
      </c>
      <c r="B11151" s="20" t="s">
        <v>70452</v>
      </c>
      <c r="C11151" s="21" t="s">
        <v>70453</v>
      </c>
      <c r="D11151" s="21" t="s">
        <v>70454</v>
      </c>
      <c r="E11151" s="21" t="s">
        <v>70455</v>
      </c>
      <c r="F11151" s="21" t="s">
        <v>15060</v>
      </c>
    </row>
    <row r="11152" spans="1:6" ht="32" customHeight="1">
      <c r="A11152" s="19" t="s">
        <v>70456</v>
      </c>
      <c r="B11152" s="20" t="s">
        <v>70457</v>
      </c>
      <c r="C11152" s="21" t="s">
        <v>70458</v>
      </c>
      <c r="D11152" s="21" t="s">
        <v>70459</v>
      </c>
      <c r="E11152" s="21" t="s">
        <v>70460</v>
      </c>
      <c r="F11152" s="21" t="s">
        <v>15060</v>
      </c>
    </row>
    <row r="11153" spans="1:6" ht="32" customHeight="1">
      <c r="A11153" s="19" t="s">
        <v>70461</v>
      </c>
      <c r="B11153" s="20" t="s">
        <v>70462</v>
      </c>
      <c r="C11153" s="21" t="s">
        <v>70463</v>
      </c>
      <c r="D11153" s="21" t="s">
        <v>70464</v>
      </c>
      <c r="E11153" s="21" t="s">
        <v>70465</v>
      </c>
      <c r="F11153" s="21" t="s">
        <v>15060</v>
      </c>
    </row>
    <row r="11154" spans="1:6" ht="32" customHeight="1">
      <c r="A11154" s="19" t="s">
        <v>70466</v>
      </c>
      <c r="B11154" s="20" t="s">
        <v>70467</v>
      </c>
      <c r="C11154" s="21" t="s">
        <v>70468</v>
      </c>
      <c r="D11154" s="21" t="s">
        <v>70469</v>
      </c>
      <c r="E11154" s="21" t="s">
        <v>70470</v>
      </c>
      <c r="F11154" s="21" t="s">
        <v>15060</v>
      </c>
    </row>
    <row r="11155" spans="1:6" ht="32" customHeight="1">
      <c r="A11155" s="19" t="s">
        <v>70471</v>
      </c>
      <c r="B11155" s="20" t="s">
        <v>70472</v>
      </c>
      <c r="C11155" s="21" t="s">
        <v>70473</v>
      </c>
      <c r="D11155" s="21" t="s">
        <v>70474</v>
      </c>
      <c r="E11155" s="21" t="s">
        <v>70475</v>
      </c>
      <c r="F11155" s="21" t="s">
        <v>15060</v>
      </c>
    </row>
    <row r="11156" spans="1:6" ht="32" customHeight="1">
      <c r="A11156" s="19" t="s">
        <v>70476</v>
      </c>
      <c r="B11156" s="20" t="s">
        <v>70477</v>
      </c>
      <c r="C11156" s="21" t="s">
        <v>70478</v>
      </c>
      <c r="D11156" s="21" t="s">
        <v>70479</v>
      </c>
      <c r="E11156" s="21" t="s">
        <v>70480</v>
      </c>
      <c r="F11156" s="21" t="s">
        <v>15060</v>
      </c>
    </row>
    <row r="11157" spans="1:6" ht="32" customHeight="1">
      <c r="A11157" s="19" t="s">
        <v>70481</v>
      </c>
      <c r="B11157" s="20" t="s">
        <v>70482</v>
      </c>
      <c r="C11157" s="21" t="s">
        <v>70483</v>
      </c>
      <c r="D11157" s="21" t="s">
        <v>70484</v>
      </c>
      <c r="E11157" s="21" t="s">
        <v>70485</v>
      </c>
      <c r="F11157" s="21" t="s">
        <v>15060</v>
      </c>
    </row>
    <row r="11158" spans="1:6" ht="32" customHeight="1">
      <c r="A11158" s="19" t="s">
        <v>70486</v>
      </c>
      <c r="B11158" s="20" t="s">
        <v>70487</v>
      </c>
      <c r="C11158" s="21" t="s">
        <v>70488</v>
      </c>
      <c r="D11158" s="21" t="s">
        <v>70489</v>
      </c>
      <c r="E11158" s="21" t="s">
        <v>70490</v>
      </c>
      <c r="F11158" s="21" t="s">
        <v>15060</v>
      </c>
    </row>
    <row r="11159" spans="1:6" ht="32" customHeight="1">
      <c r="A11159" s="19" t="s">
        <v>70491</v>
      </c>
      <c r="B11159" s="20" t="s">
        <v>70492</v>
      </c>
      <c r="C11159" s="21" t="s">
        <v>70493</v>
      </c>
      <c r="D11159" s="21" t="s">
        <v>70494</v>
      </c>
      <c r="E11159" s="21" t="s">
        <v>70495</v>
      </c>
      <c r="F11159" s="21" t="s">
        <v>15060</v>
      </c>
    </row>
    <row r="11160" spans="1:6" ht="32" customHeight="1">
      <c r="A11160" s="19" t="s">
        <v>70496</v>
      </c>
      <c r="B11160" s="20" t="s">
        <v>70497</v>
      </c>
      <c r="C11160" s="21" t="s">
        <v>70498</v>
      </c>
      <c r="D11160" s="21" t="s">
        <v>70499</v>
      </c>
      <c r="E11160" s="21" t="s">
        <v>70500</v>
      </c>
      <c r="F11160" s="21" t="s">
        <v>15060</v>
      </c>
    </row>
    <row r="11161" spans="1:6" ht="32" customHeight="1">
      <c r="A11161" s="19" t="s">
        <v>70501</v>
      </c>
      <c r="B11161" s="20" t="s">
        <v>70502</v>
      </c>
      <c r="C11161" s="21" t="s">
        <v>70503</v>
      </c>
      <c r="D11161" s="21" t="s">
        <v>70504</v>
      </c>
      <c r="E11161" s="21" t="s">
        <v>70505</v>
      </c>
      <c r="F11161" s="21" t="s">
        <v>15060</v>
      </c>
    </row>
    <row r="11162" spans="1:6" ht="32" customHeight="1">
      <c r="A11162" s="19" t="s">
        <v>70506</v>
      </c>
      <c r="B11162" s="20" t="s">
        <v>70507</v>
      </c>
      <c r="C11162" s="21" t="s">
        <v>70508</v>
      </c>
      <c r="D11162" s="21" t="s">
        <v>70509</v>
      </c>
      <c r="E11162" s="21" t="s">
        <v>70510</v>
      </c>
      <c r="F11162" s="21" t="s">
        <v>15060</v>
      </c>
    </row>
    <row r="11163" spans="1:6" ht="32" customHeight="1">
      <c r="A11163" s="19" t="s">
        <v>70511</v>
      </c>
      <c r="B11163" s="20" t="s">
        <v>70512</v>
      </c>
      <c r="C11163" s="21" t="s">
        <v>70513</v>
      </c>
      <c r="D11163" s="21" t="s">
        <v>70514</v>
      </c>
      <c r="E11163" s="21" t="s">
        <v>70515</v>
      </c>
      <c r="F11163" s="21" t="s">
        <v>15060</v>
      </c>
    </row>
    <row r="11164" spans="1:6" ht="32" customHeight="1">
      <c r="A11164" s="19" t="s">
        <v>70516</v>
      </c>
      <c r="B11164" s="20" t="s">
        <v>70517</v>
      </c>
      <c r="C11164" s="21" t="s">
        <v>70518</v>
      </c>
      <c r="D11164" s="21" t="s">
        <v>70519</v>
      </c>
      <c r="E11164" s="21" t="s">
        <v>70520</v>
      </c>
      <c r="F11164" s="21" t="s">
        <v>15060</v>
      </c>
    </row>
    <row r="11165" spans="1:6" ht="32" customHeight="1">
      <c r="A11165" s="19" t="s">
        <v>70521</v>
      </c>
      <c r="B11165" s="20" t="s">
        <v>70522</v>
      </c>
      <c r="C11165" s="21" t="s">
        <v>70523</v>
      </c>
      <c r="D11165" s="21" t="s">
        <v>70524</v>
      </c>
      <c r="E11165" s="21" t="s">
        <v>70525</v>
      </c>
      <c r="F11165" s="21" t="s">
        <v>15060</v>
      </c>
    </row>
    <row r="11166" spans="1:6" ht="32" customHeight="1">
      <c r="A11166" s="19" t="s">
        <v>70526</v>
      </c>
      <c r="B11166" s="20" t="s">
        <v>70527</v>
      </c>
      <c r="C11166" s="21" t="s">
        <v>70528</v>
      </c>
      <c r="D11166" s="21" t="s">
        <v>70529</v>
      </c>
      <c r="E11166" s="21" t="s">
        <v>70530</v>
      </c>
      <c r="F11166" s="21" t="s">
        <v>15060</v>
      </c>
    </row>
    <row r="11167" spans="1:6" ht="32" customHeight="1">
      <c r="A11167" s="19" t="s">
        <v>70531</v>
      </c>
      <c r="B11167" s="20" t="s">
        <v>70532</v>
      </c>
      <c r="C11167" s="21" t="s">
        <v>70533</v>
      </c>
      <c r="D11167" s="21" t="s">
        <v>70534</v>
      </c>
      <c r="E11167" s="21" t="s">
        <v>70535</v>
      </c>
      <c r="F11167" s="21" t="s">
        <v>15060</v>
      </c>
    </row>
    <row r="11168" spans="1:6" ht="32" customHeight="1">
      <c r="A11168" s="19" t="s">
        <v>70536</v>
      </c>
      <c r="B11168" s="20" t="s">
        <v>70537</v>
      </c>
      <c r="C11168" s="21" t="s">
        <v>70538</v>
      </c>
      <c r="D11168" s="21" t="s">
        <v>70539</v>
      </c>
      <c r="E11168" s="21" t="s">
        <v>70540</v>
      </c>
      <c r="F11168" s="21" t="s">
        <v>15060</v>
      </c>
    </row>
    <row r="11169" spans="1:6" ht="32" customHeight="1">
      <c r="A11169" s="19" t="s">
        <v>70541</v>
      </c>
      <c r="B11169" s="20" t="s">
        <v>70542</v>
      </c>
      <c r="C11169" s="21" t="s">
        <v>70543</v>
      </c>
      <c r="D11169" s="21" t="s">
        <v>70544</v>
      </c>
      <c r="E11169" s="21" t="s">
        <v>70545</v>
      </c>
      <c r="F11169" s="21" t="s">
        <v>15060</v>
      </c>
    </row>
    <row r="11170" spans="1:6" ht="32" customHeight="1">
      <c r="A11170" s="19" t="s">
        <v>70546</v>
      </c>
      <c r="B11170" s="20" t="s">
        <v>70547</v>
      </c>
      <c r="C11170" s="21" t="s">
        <v>70548</v>
      </c>
      <c r="D11170" s="21" t="s">
        <v>70549</v>
      </c>
      <c r="E11170" s="21" t="s">
        <v>70550</v>
      </c>
      <c r="F11170" s="21" t="s">
        <v>15060</v>
      </c>
    </row>
    <row r="11171" spans="1:6" ht="32" customHeight="1">
      <c r="A11171" s="19" t="s">
        <v>70551</v>
      </c>
      <c r="B11171" s="20" t="s">
        <v>70552</v>
      </c>
      <c r="C11171" s="21" t="s">
        <v>70553</v>
      </c>
      <c r="D11171" s="21" t="s">
        <v>70554</v>
      </c>
      <c r="E11171" s="21" t="s">
        <v>70555</v>
      </c>
      <c r="F11171" s="21" t="s">
        <v>15060</v>
      </c>
    </row>
    <row r="11172" spans="1:6" ht="32" customHeight="1">
      <c r="A11172" s="19" t="s">
        <v>70556</v>
      </c>
      <c r="B11172" s="20" t="s">
        <v>70557</v>
      </c>
      <c r="C11172" s="21" t="s">
        <v>70558</v>
      </c>
      <c r="D11172" s="21" t="s">
        <v>70559</v>
      </c>
      <c r="E11172" s="21" t="s">
        <v>70560</v>
      </c>
      <c r="F11172" s="21" t="s">
        <v>15060</v>
      </c>
    </row>
    <row r="11173" spans="1:6" ht="32" customHeight="1">
      <c r="A11173" s="19" t="s">
        <v>70561</v>
      </c>
      <c r="B11173" s="20" t="s">
        <v>70562</v>
      </c>
      <c r="C11173" s="21" t="s">
        <v>70563</v>
      </c>
      <c r="D11173" s="21" t="s">
        <v>70564</v>
      </c>
      <c r="E11173" s="21" t="s">
        <v>70565</v>
      </c>
      <c r="F11173" s="21" t="s">
        <v>15060</v>
      </c>
    </row>
    <row r="11174" spans="1:6" ht="32" customHeight="1">
      <c r="A11174" s="19" t="s">
        <v>70566</v>
      </c>
      <c r="B11174" s="20" t="s">
        <v>70567</v>
      </c>
      <c r="C11174" s="21" t="s">
        <v>70568</v>
      </c>
      <c r="D11174" s="21" t="s">
        <v>70569</v>
      </c>
      <c r="E11174" s="21" t="s">
        <v>70570</v>
      </c>
      <c r="F11174" s="21" t="s">
        <v>15060</v>
      </c>
    </row>
    <row r="11175" spans="1:6" ht="32" customHeight="1">
      <c r="A11175" s="19" t="s">
        <v>70571</v>
      </c>
      <c r="B11175" s="20" t="s">
        <v>70572</v>
      </c>
      <c r="C11175" s="21" t="s">
        <v>70573</v>
      </c>
      <c r="D11175" s="21" t="s">
        <v>70574</v>
      </c>
      <c r="E11175" s="21" t="s">
        <v>70575</v>
      </c>
      <c r="F11175" s="21" t="s">
        <v>15060</v>
      </c>
    </row>
    <row r="11176" spans="1:6" ht="32" customHeight="1">
      <c r="A11176" s="19" t="s">
        <v>70576</v>
      </c>
      <c r="B11176" s="20" t="s">
        <v>70577</v>
      </c>
      <c r="C11176" s="21" t="s">
        <v>70578</v>
      </c>
      <c r="D11176" s="21" t="s">
        <v>70579</v>
      </c>
      <c r="E11176" s="21" t="s">
        <v>70580</v>
      </c>
      <c r="F11176" s="21" t="s">
        <v>15060</v>
      </c>
    </row>
    <row r="11177" spans="1:6" ht="32" customHeight="1">
      <c r="A11177" s="19" t="s">
        <v>70581</v>
      </c>
      <c r="B11177" s="20" t="s">
        <v>70582</v>
      </c>
      <c r="C11177" s="21" t="s">
        <v>70583</v>
      </c>
      <c r="D11177" s="21" t="s">
        <v>70584</v>
      </c>
      <c r="E11177" s="21" t="s">
        <v>70585</v>
      </c>
      <c r="F11177" s="21" t="s">
        <v>15060</v>
      </c>
    </row>
    <row r="11178" spans="1:6" ht="32" customHeight="1">
      <c r="A11178" s="19" t="s">
        <v>70586</v>
      </c>
      <c r="B11178" s="20" t="s">
        <v>70587</v>
      </c>
      <c r="C11178" s="21" t="s">
        <v>70588</v>
      </c>
      <c r="D11178" s="21" t="s">
        <v>70589</v>
      </c>
      <c r="E11178" s="21" t="s">
        <v>70590</v>
      </c>
      <c r="F11178" s="21" t="s">
        <v>15060</v>
      </c>
    </row>
    <row r="11179" spans="1:6" ht="32" customHeight="1">
      <c r="A11179" s="19" t="s">
        <v>70591</v>
      </c>
      <c r="B11179" s="20" t="s">
        <v>70592</v>
      </c>
      <c r="C11179" s="21" t="s">
        <v>70593</v>
      </c>
      <c r="D11179" s="21" t="s">
        <v>70594</v>
      </c>
      <c r="E11179" s="21" t="s">
        <v>70595</v>
      </c>
      <c r="F11179" s="21" t="s">
        <v>15060</v>
      </c>
    </row>
    <row r="11180" spans="1:6" ht="32" customHeight="1">
      <c r="A11180" s="19" t="s">
        <v>70596</v>
      </c>
      <c r="B11180" s="20" t="s">
        <v>70597</v>
      </c>
      <c r="C11180" s="21" t="s">
        <v>70598</v>
      </c>
      <c r="D11180" s="21" t="s">
        <v>70599</v>
      </c>
      <c r="E11180" s="21" t="s">
        <v>70600</v>
      </c>
      <c r="F11180" s="21" t="s">
        <v>15060</v>
      </c>
    </row>
    <row r="11181" spans="1:6" ht="32" customHeight="1">
      <c r="A11181" s="19" t="s">
        <v>70601</v>
      </c>
      <c r="B11181" s="20" t="s">
        <v>70602</v>
      </c>
      <c r="C11181" s="21" t="s">
        <v>70603</v>
      </c>
      <c r="D11181" s="21" t="s">
        <v>70604</v>
      </c>
      <c r="E11181" s="21" t="s">
        <v>70605</v>
      </c>
      <c r="F11181" s="21" t="s">
        <v>15060</v>
      </c>
    </row>
    <row r="11182" spans="1:6" ht="32" customHeight="1">
      <c r="A11182" s="19" t="s">
        <v>70606</v>
      </c>
      <c r="B11182" s="20" t="s">
        <v>70607</v>
      </c>
      <c r="C11182" s="21" t="s">
        <v>70608</v>
      </c>
      <c r="D11182" s="21" t="s">
        <v>70609</v>
      </c>
      <c r="E11182" s="21" t="s">
        <v>70610</v>
      </c>
      <c r="F11182" s="21" t="s">
        <v>15060</v>
      </c>
    </row>
    <row r="11183" spans="1:6" ht="32" customHeight="1">
      <c r="A11183" s="19" t="s">
        <v>70611</v>
      </c>
      <c r="B11183" s="20" t="s">
        <v>70612</v>
      </c>
      <c r="C11183" s="21" t="s">
        <v>70613</v>
      </c>
      <c r="D11183" s="21" t="s">
        <v>70614</v>
      </c>
      <c r="E11183" s="21" t="s">
        <v>70615</v>
      </c>
      <c r="F11183" s="21" t="s">
        <v>15060</v>
      </c>
    </row>
    <row r="11184" spans="1:6" ht="32" customHeight="1">
      <c r="A11184" s="19" t="s">
        <v>70616</v>
      </c>
      <c r="B11184" s="20" t="s">
        <v>70617</v>
      </c>
      <c r="C11184" s="21" t="s">
        <v>70618</v>
      </c>
      <c r="D11184" s="21" t="s">
        <v>70619</v>
      </c>
      <c r="E11184" s="21" t="s">
        <v>70620</v>
      </c>
      <c r="F11184" s="21" t="s">
        <v>15060</v>
      </c>
    </row>
    <row r="11185" spans="1:6" ht="32" customHeight="1">
      <c r="A11185" s="19" t="s">
        <v>70621</v>
      </c>
      <c r="B11185" s="20" t="s">
        <v>70622</v>
      </c>
      <c r="C11185" s="21" t="s">
        <v>70623</v>
      </c>
      <c r="D11185" s="21" t="s">
        <v>70624</v>
      </c>
      <c r="E11185" s="21" t="s">
        <v>70625</v>
      </c>
      <c r="F11185" s="21" t="s">
        <v>15060</v>
      </c>
    </row>
    <row r="11186" spans="1:6" ht="32" customHeight="1">
      <c r="A11186" s="19" t="s">
        <v>70626</v>
      </c>
      <c r="B11186" s="20" t="s">
        <v>70627</v>
      </c>
      <c r="C11186" s="21" t="s">
        <v>70628</v>
      </c>
      <c r="D11186" s="21" t="s">
        <v>70629</v>
      </c>
      <c r="E11186" s="21" t="s">
        <v>70630</v>
      </c>
      <c r="F11186" s="21" t="s">
        <v>15060</v>
      </c>
    </row>
    <row r="11187" spans="1:6" ht="32" customHeight="1">
      <c r="A11187" s="19" t="s">
        <v>70631</v>
      </c>
      <c r="B11187" s="20" t="s">
        <v>70632</v>
      </c>
      <c r="C11187" s="21" t="s">
        <v>70633</v>
      </c>
      <c r="D11187" s="21" t="s">
        <v>70634</v>
      </c>
      <c r="E11187" s="21" t="s">
        <v>70635</v>
      </c>
      <c r="F11187" s="21" t="s">
        <v>15060</v>
      </c>
    </row>
    <row r="11188" spans="1:6" ht="32" customHeight="1">
      <c r="A11188" s="19" t="s">
        <v>70636</v>
      </c>
      <c r="B11188" s="20" t="s">
        <v>70637</v>
      </c>
      <c r="C11188" s="21" t="s">
        <v>70638</v>
      </c>
      <c r="D11188" s="21" t="s">
        <v>70639</v>
      </c>
      <c r="E11188" s="21" t="s">
        <v>70640</v>
      </c>
      <c r="F11188" s="21" t="s">
        <v>15060</v>
      </c>
    </row>
    <row r="11189" spans="1:6" ht="32" customHeight="1">
      <c r="A11189" s="19" t="s">
        <v>70641</v>
      </c>
      <c r="B11189" s="20" t="s">
        <v>70642</v>
      </c>
      <c r="C11189" s="21" t="s">
        <v>70643</v>
      </c>
      <c r="D11189" s="21" t="s">
        <v>70644</v>
      </c>
      <c r="E11189" s="21" t="s">
        <v>70645</v>
      </c>
      <c r="F11189" s="21" t="s">
        <v>15060</v>
      </c>
    </row>
    <row r="11190" spans="1:6" ht="32" customHeight="1">
      <c r="A11190" s="19" t="s">
        <v>70646</v>
      </c>
      <c r="B11190" s="20" t="s">
        <v>70647</v>
      </c>
      <c r="C11190" s="21" t="s">
        <v>70648</v>
      </c>
      <c r="D11190" s="21" t="s">
        <v>70649</v>
      </c>
      <c r="E11190" s="21" t="s">
        <v>70650</v>
      </c>
      <c r="F11190" s="21" t="s">
        <v>15060</v>
      </c>
    </row>
    <row r="11191" spans="1:6" ht="32" customHeight="1">
      <c r="A11191" s="19" t="s">
        <v>70651</v>
      </c>
      <c r="B11191" s="20" t="s">
        <v>70652</v>
      </c>
      <c r="C11191" s="21" t="s">
        <v>70653</v>
      </c>
      <c r="D11191" s="21" t="s">
        <v>70654</v>
      </c>
      <c r="E11191" s="21" t="s">
        <v>70655</v>
      </c>
      <c r="F11191" s="21" t="s">
        <v>15060</v>
      </c>
    </row>
    <row r="11192" spans="1:6" ht="32" customHeight="1">
      <c r="A11192" s="19" t="s">
        <v>70656</v>
      </c>
      <c r="B11192" s="20" t="s">
        <v>70657</v>
      </c>
      <c r="C11192" s="21" t="s">
        <v>70658</v>
      </c>
      <c r="D11192" s="21" t="s">
        <v>70659</v>
      </c>
      <c r="E11192" s="21" t="s">
        <v>70660</v>
      </c>
      <c r="F11192" s="21" t="s">
        <v>15060</v>
      </c>
    </row>
    <row r="11193" spans="1:6" ht="32" customHeight="1">
      <c r="A11193" s="19" t="s">
        <v>70661</v>
      </c>
      <c r="B11193" s="20" t="s">
        <v>70662</v>
      </c>
      <c r="C11193" s="21" t="s">
        <v>70663</v>
      </c>
      <c r="D11193" s="21" t="s">
        <v>70664</v>
      </c>
      <c r="E11193" s="21" t="s">
        <v>70665</v>
      </c>
      <c r="F11193" s="21" t="s">
        <v>15060</v>
      </c>
    </row>
    <row r="11194" spans="1:6" ht="32" customHeight="1">
      <c r="A11194" s="19" t="s">
        <v>70666</v>
      </c>
      <c r="B11194" s="20" t="s">
        <v>70667</v>
      </c>
      <c r="C11194" s="21" t="s">
        <v>70668</v>
      </c>
      <c r="D11194" s="21" t="s">
        <v>70669</v>
      </c>
      <c r="E11194" s="21" t="s">
        <v>70670</v>
      </c>
      <c r="F11194" s="21" t="s">
        <v>15060</v>
      </c>
    </row>
    <row r="11195" spans="1:6" ht="32" customHeight="1">
      <c r="A11195" s="19" t="s">
        <v>70671</v>
      </c>
      <c r="B11195" s="20" t="s">
        <v>70672</v>
      </c>
      <c r="C11195" s="21" t="s">
        <v>70673</v>
      </c>
      <c r="D11195" s="21" t="s">
        <v>70674</v>
      </c>
      <c r="E11195" s="21" t="s">
        <v>70675</v>
      </c>
      <c r="F11195" s="21" t="s">
        <v>15060</v>
      </c>
    </row>
    <row r="11196" spans="1:6" ht="32" customHeight="1">
      <c r="A11196" s="19" t="s">
        <v>70676</v>
      </c>
      <c r="B11196" s="20" t="s">
        <v>70677</v>
      </c>
      <c r="C11196" s="21" t="s">
        <v>70678</v>
      </c>
      <c r="D11196" s="21" t="s">
        <v>70679</v>
      </c>
      <c r="E11196" s="21" t="s">
        <v>70680</v>
      </c>
      <c r="F11196" s="21" t="s">
        <v>15060</v>
      </c>
    </row>
    <row r="11197" spans="1:6" ht="32" customHeight="1">
      <c r="A11197" s="19" t="s">
        <v>70681</v>
      </c>
      <c r="B11197" s="20" t="s">
        <v>70682</v>
      </c>
      <c r="C11197" s="21" t="s">
        <v>70683</v>
      </c>
      <c r="D11197" s="21" t="s">
        <v>70684</v>
      </c>
      <c r="E11197" s="21" t="s">
        <v>70685</v>
      </c>
      <c r="F11197" s="21" t="s">
        <v>15060</v>
      </c>
    </row>
    <row r="11198" spans="1:6" ht="32" customHeight="1">
      <c r="A11198" s="19" t="s">
        <v>70686</v>
      </c>
      <c r="B11198" s="20" t="s">
        <v>70687</v>
      </c>
      <c r="C11198" s="21" t="s">
        <v>70688</v>
      </c>
      <c r="D11198" s="21" t="s">
        <v>70689</v>
      </c>
      <c r="E11198" s="21" t="s">
        <v>70690</v>
      </c>
      <c r="F11198" s="21" t="s">
        <v>15060</v>
      </c>
    </row>
    <row r="11199" spans="1:6" ht="32" customHeight="1">
      <c r="A11199" s="19" t="s">
        <v>70691</v>
      </c>
      <c r="B11199" s="20" t="s">
        <v>70692</v>
      </c>
      <c r="C11199" s="21" t="s">
        <v>70693</v>
      </c>
      <c r="D11199" s="21" t="s">
        <v>70694</v>
      </c>
      <c r="E11199" s="21" t="s">
        <v>70695</v>
      </c>
      <c r="F11199" s="21" t="s">
        <v>15060</v>
      </c>
    </row>
    <row r="11200" spans="1:6" ht="32" customHeight="1">
      <c r="A11200" s="19" t="s">
        <v>70696</v>
      </c>
      <c r="B11200" s="20" t="s">
        <v>70697</v>
      </c>
      <c r="C11200" s="21" t="s">
        <v>70698</v>
      </c>
      <c r="D11200" s="21" t="s">
        <v>70699</v>
      </c>
      <c r="E11200" s="21" t="s">
        <v>70700</v>
      </c>
      <c r="F11200" s="21" t="s">
        <v>15060</v>
      </c>
    </row>
    <row r="11201" spans="1:6" ht="32" customHeight="1">
      <c r="A11201" s="19" t="s">
        <v>70701</v>
      </c>
      <c r="B11201" s="20" t="s">
        <v>70702</v>
      </c>
      <c r="C11201" s="21" t="s">
        <v>70703</v>
      </c>
      <c r="D11201" s="21" t="s">
        <v>70704</v>
      </c>
      <c r="E11201" s="21" t="s">
        <v>70705</v>
      </c>
      <c r="F11201" s="21" t="s">
        <v>15060</v>
      </c>
    </row>
    <row r="11202" spans="1:6" ht="32" customHeight="1">
      <c r="A11202" s="19" t="s">
        <v>70706</v>
      </c>
      <c r="B11202" s="20" t="s">
        <v>70707</v>
      </c>
      <c r="C11202" s="21" t="s">
        <v>70708</v>
      </c>
      <c r="D11202" s="21" t="s">
        <v>70709</v>
      </c>
      <c r="E11202" s="21" t="s">
        <v>70710</v>
      </c>
      <c r="F11202" s="21" t="s">
        <v>15060</v>
      </c>
    </row>
    <row r="11203" spans="1:6" ht="32" customHeight="1">
      <c r="A11203" s="19" t="s">
        <v>70711</v>
      </c>
      <c r="B11203" s="20" t="s">
        <v>70712</v>
      </c>
      <c r="C11203" s="21" t="s">
        <v>70713</v>
      </c>
      <c r="D11203" s="21" t="s">
        <v>70714</v>
      </c>
      <c r="E11203" s="21" t="s">
        <v>70715</v>
      </c>
      <c r="F11203" s="21" t="s">
        <v>15060</v>
      </c>
    </row>
    <row r="11204" spans="1:6" ht="32" customHeight="1">
      <c r="A11204" s="19" t="s">
        <v>70716</v>
      </c>
      <c r="B11204" s="20" t="s">
        <v>70717</v>
      </c>
      <c r="C11204" s="21" t="s">
        <v>70718</v>
      </c>
      <c r="D11204" s="21" t="s">
        <v>70719</v>
      </c>
      <c r="E11204" s="21" t="s">
        <v>70720</v>
      </c>
      <c r="F11204" s="21" t="s">
        <v>15060</v>
      </c>
    </row>
    <row r="11205" spans="1:6" ht="32" customHeight="1">
      <c r="A11205" s="19" t="s">
        <v>70721</v>
      </c>
      <c r="B11205" s="20" t="s">
        <v>70722</v>
      </c>
      <c r="C11205" s="21" t="s">
        <v>70723</v>
      </c>
      <c r="D11205" s="21" t="s">
        <v>70724</v>
      </c>
      <c r="E11205" s="21" t="s">
        <v>70725</v>
      </c>
      <c r="F11205" s="21" t="s">
        <v>15060</v>
      </c>
    </row>
    <row r="11206" spans="1:6" ht="32" customHeight="1">
      <c r="A11206" s="19" t="s">
        <v>70726</v>
      </c>
      <c r="B11206" s="20" t="s">
        <v>70727</v>
      </c>
      <c r="C11206" s="21" t="s">
        <v>70728</v>
      </c>
      <c r="D11206" s="21" t="s">
        <v>70729</v>
      </c>
      <c r="E11206" s="21" t="s">
        <v>70730</v>
      </c>
      <c r="F11206" s="21" t="s">
        <v>15060</v>
      </c>
    </row>
    <row r="11207" spans="1:6" ht="32" customHeight="1">
      <c r="A11207" s="19" t="s">
        <v>70731</v>
      </c>
      <c r="B11207" s="20" t="s">
        <v>70732</v>
      </c>
      <c r="C11207" s="21" t="s">
        <v>70733</v>
      </c>
      <c r="D11207" s="21" t="s">
        <v>70734</v>
      </c>
      <c r="E11207" s="21" t="s">
        <v>70735</v>
      </c>
      <c r="F11207" s="21" t="s">
        <v>15060</v>
      </c>
    </row>
    <row r="11208" spans="1:6" ht="32" customHeight="1">
      <c r="A11208" s="19" t="s">
        <v>70736</v>
      </c>
      <c r="B11208" s="20" t="s">
        <v>70737</v>
      </c>
      <c r="C11208" s="21" t="s">
        <v>70738</v>
      </c>
      <c r="D11208" s="21" t="s">
        <v>70739</v>
      </c>
      <c r="E11208" s="21" t="s">
        <v>70740</v>
      </c>
      <c r="F11208" s="21" t="s">
        <v>15060</v>
      </c>
    </row>
    <row r="11209" spans="1:6" ht="32" customHeight="1">
      <c r="A11209" s="19" t="s">
        <v>70741</v>
      </c>
      <c r="B11209" s="20" t="s">
        <v>70742</v>
      </c>
      <c r="C11209" s="21" t="s">
        <v>70743</v>
      </c>
      <c r="D11209" s="21" t="s">
        <v>70744</v>
      </c>
      <c r="E11209" s="21" t="s">
        <v>70745</v>
      </c>
      <c r="F11209" s="21" t="s">
        <v>15060</v>
      </c>
    </row>
    <row r="11210" spans="1:6" ht="32" customHeight="1">
      <c r="A11210" s="19" t="s">
        <v>70746</v>
      </c>
      <c r="B11210" s="20" t="s">
        <v>70747</v>
      </c>
      <c r="C11210" s="21" t="s">
        <v>70748</v>
      </c>
      <c r="D11210" s="21" t="s">
        <v>70749</v>
      </c>
      <c r="E11210" s="21" t="s">
        <v>70750</v>
      </c>
      <c r="F11210" s="21" t="s">
        <v>15060</v>
      </c>
    </row>
    <row r="11211" spans="1:6" ht="32" customHeight="1">
      <c r="A11211" s="19" t="s">
        <v>70751</v>
      </c>
      <c r="B11211" s="20" t="s">
        <v>70752</v>
      </c>
      <c r="C11211" s="21" t="s">
        <v>70753</v>
      </c>
      <c r="D11211" s="21" t="s">
        <v>70754</v>
      </c>
      <c r="E11211" s="21" t="s">
        <v>70755</v>
      </c>
      <c r="F11211" s="21" t="s">
        <v>15060</v>
      </c>
    </row>
    <row r="11212" spans="1:6" ht="32" customHeight="1">
      <c r="A11212" s="19" t="s">
        <v>70756</v>
      </c>
      <c r="B11212" s="20" t="s">
        <v>70757</v>
      </c>
      <c r="C11212" s="21" t="s">
        <v>70758</v>
      </c>
      <c r="D11212" s="21" t="s">
        <v>70759</v>
      </c>
      <c r="E11212" s="21" t="s">
        <v>70760</v>
      </c>
      <c r="F11212" s="21" t="s">
        <v>15060</v>
      </c>
    </row>
    <row r="11213" spans="1:6" ht="32" customHeight="1">
      <c r="A11213" s="19" t="s">
        <v>70761</v>
      </c>
      <c r="B11213" s="20" t="s">
        <v>70762</v>
      </c>
      <c r="C11213" s="21" t="s">
        <v>70763</v>
      </c>
      <c r="D11213" s="21" t="s">
        <v>70764</v>
      </c>
      <c r="E11213" s="21" t="s">
        <v>70765</v>
      </c>
      <c r="F11213" s="21" t="s">
        <v>15060</v>
      </c>
    </row>
    <row r="11214" spans="1:6" ht="32" customHeight="1">
      <c r="A11214" s="19" t="s">
        <v>70766</v>
      </c>
      <c r="B11214" s="20" t="s">
        <v>70767</v>
      </c>
      <c r="C11214" s="21" t="s">
        <v>70768</v>
      </c>
      <c r="D11214" s="21" t="s">
        <v>70769</v>
      </c>
      <c r="E11214" s="21" t="s">
        <v>70770</v>
      </c>
      <c r="F11214" s="21" t="s">
        <v>15060</v>
      </c>
    </row>
    <row r="11215" spans="1:6" ht="32" customHeight="1">
      <c r="A11215" s="19" t="s">
        <v>70771</v>
      </c>
      <c r="B11215" s="20" t="s">
        <v>70772</v>
      </c>
      <c r="C11215" s="21" t="s">
        <v>70773</v>
      </c>
      <c r="D11215" s="21" t="s">
        <v>70774</v>
      </c>
      <c r="E11215" s="21" t="s">
        <v>70775</v>
      </c>
      <c r="F11215" s="21" t="s">
        <v>15060</v>
      </c>
    </row>
    <row r="11216" spans="1:6" ht="32" customHeight="1">
      <c r="A11216" s="19" t="s">
        <v>70776</v>
      </c>
      <c r="B11216" s="20" t="s">
        <v>70777</v>
      </c>
      <c r="C11216" s="21" t="s">
        <v>70778</v>
      </c>
      <c r="D11216" s="21" t="s">
        <v>70779</v>
      </c>
      <c r="E11216" s="21" t="s">
        <v>70780</v>
      </c>
      <c r="F11216" s="21" t="s">
        <v>15060</v>
      </c>
    </row>
    <row r="11217" spans="1:6" ht="32" customHeight="1">
      <c r="A11217" s="19" t="s">
        <v>70781</v>
      </c>
      <c r="B11217" s="20" t="s">
        <v>70782</v>
      </c>
      <c r="C11217" s="21" t="s">
        <v>70783</v>
      </c>
      <c r="D11217" s="21" t="s">
        <v>70784</v>
      </c>
      <c r="E11217" s="21" t="s">
        <v>70785</v>
      </c>
      <c r="F11217" s="21" t="s">
        <v>15060</v>
      </c>
    </row>
    <row r="11218" spans="1:6" ht="32" customHeight="1">
      <c r="A11218" s="19" t="s">
        <v>70786</v>
      </c>
      <c r="B11218" s="20" t="s">
        <v>70787</v>
      </c>
      <c r="C11218" s="21" t="s">
        <v>70788</v>
      </c>
      <c r="D11218" s="21" t="s">
        <v>70789</v>
      </c>
      <c r="E11218" s="21" t="s">
        <v>70790</v>
      </c>
      <c r="F11218" s="21" t="s">
        <v>15060</v>
      </c>
    </row>
    <row r="11219" spans="1:6" ht="32" customHeight="1">
      <c r="A11219" s="19" t="s">
        <v>70791</v>
      </c>
      <c r="B11219" s="20" t="s">
        <v>70792</v>
      </c>
      <c r="C11219" s="21" t="s">
        <v>70793</v>
      </c>
      <c r="D11219" s="21" t="s">
        <v>70794</v>
      </c>
      <c r="E11219" s="21" t="s">
        <v>70795</v>
      </c>
      <c r="F11219" s="21" t="s">
        <v>15060</v>
      </c>
    </row>
    <row r="11220" spans="1:6" ht="32" customHeight="1">
      <c r="A11220" s="19" t="s">
        <v>70796</v>
      </c>
      <c r="B11220" s="20" t="s">
        <v>70797</v>
      </c>
      <c r="C11220" s="21" t="s">
        <v>70798</v>
      </c>
      <c r="D11220" s="21" t="s">
        <v>70799</v>
      </c>
      <c r="E11220" s="21" t="s">
        <v>70800</v>
      </c>
      <c r="F11220" s="21" t="s">
        <v>15060</v>
      </c>
    </row>
    <row r="11221" spans="1:6" ht="32" customHeight="1">
      <c r="A11221" s="19" t="s">
        <v>70801</v>
      </c>
      <c r="B11221" s="20" t="s">
        <v>70802</v>
      </c>
      <c r="C11221" s="21" t="s">
        <v>70803</v>
      </c>
      <c r="D11221" s="21" t="s">
        <v>70804</v>
      </c>
      <c r="E11221" s="21" t="s">
        <v>70805</v>
      </c>
      <c r="F11221" s="21" t="s">
        <v>15060</v>
      </c>
    </row>
    <row r="11222" spans="1:6" ht="32" customHeight="1">
      <c r="A11222" s="19" t="s">
        <v>70806</v>
      </c>
      <c r="B11222" s="20" t="s">
        <v>70807</v>
      </c>
      <c r="C11222" s="21" t="s">
        <v>70808</v>
      </c>
      <c r="D11222" s="21" t="s">
        <v>70809</v>
      </c>
      <c r="E11222" s="21" t="s">
        <v>70810</v>
      </c>
      <c r="F11222" s="21" t="s">
        <v>15060</v>
      </c>
    </row>
    <row r="11223" spans="1:6" ht="32" customHeight="1">
      <c r="A11223" s="19" t="s">
        <v>70811</v>
      </c>
      <c r="B11223" s="20" t="s">
        <v>70812</v>
      </c>
      <c r="C11223" s="21" t="s">
        <v>70813</v>
      </c>
      <c r="D11223" s="21" t="s">
        <v>70814</v>
      </c>
      <c r="E11223" s="21" t="s">
        <v>70815</v>
      </c>
      <c r="F11223" s="21" t="s">
        <v>15060</v>
      </c>
    </row>
    <row r="11224" spans="1:6" ht="32" customHeight="1">
      <c r="A11224" s="19" t="s">
        <v>70816</v>
      </c>
      <c r="B11224" s="20" t="s">
        <v>70817</v>
      </c>
      <c r="C11224" s="21" t="s">
        <v>70818</v>
      </c>
      <c r="D11224" s="21" t="s">
        <v>70819</v>
      </c>
      <c r="E11224" s="21" t="s">
        <v>70820</v>
      </c>
      <c r="F11224" s="21" t="s">
        <v>15060</v>
      </c>
    </row>
    <row r="11225" spans="1:6" ht="32" customHeight="1">
      <c r="A11225" s="19" t="s">
        <v>70821</v>
      </c>
      <c r="B11225" s="20" t="s">
        <v>70822</v>
      </c>
      <c r="C11225" s="21" t="s">
        <v>70823</v>
      </c>
      <c r="D11225" s="21" t="s">
        <v>70824</v>
      </c>
      <c r="E11225" s="21" t="s">
        <v>70825</v>
      </c>
      <c r="F11225" s="21" t="s">
        <v>15060</v>
      </c>
    </row>
    <row r="11226" spans="1:6" ht="32" customHeight="1">
      <c r="A11226" s="19" t="s">
        <v>70826</v>
      </c>
      <c r="B11226" s="20" t="s">
        <v>70827</v>
      </c>
      <c r="C11226" s="21" t="s">
        <v>70828</v>
      </c>
      <c r="D11226" s="21" t="s">
        <v>70829</v>
      </c>
      <c r="E11226" s="21" t="s">
        <v>70830</v>
      </c>
      <c r="F11226" s="21" t="s">
        <v>15060</v>
      </c>
    </row>
    <row r="11227" spans="1:6" ht="32" customHeight="1">
      <c r="A11227" s="19" t="s">
        <v>70831</v>
      </c>
      <c r="B11227" s="20" t="s">
        <v>70832</v>
      </c>
      <c r="C11227" s="21" t="s">
        <v>70833</v>
      </c>
      <c r="D11227" s="21" t="s">
        <v>70834</v>
      </c>
      <c r="E11227" s="21" t="s">
        <v>70835</v>
      </c>
      <c r="F11227" s="21" t="s">
        <v>15060</v>
      </c>
    </row>
    <row r="11228" spans="1:6" ht="32" customHeight="1">
      <c r="A11228" s="19" t="s">
        <v>70836</v>
      </c>
      <c r="B11228" s="20" t="s">
        <v>70837</v>
      </c>
      <c r="C11228" s="21" t="s">
        <v>70838</v>
      </c>
      <c r="D11228" s="21" t="s">
        <v>70839</v>
      </c>
      <c r="E11228" s="21" t="s">
        <v>70840</v>
      </c>
      <c r="F11228" s="21" t="s">
        <v>15060</v>
      </c>
    </row>
    <row r="11229" spans="1:6" ht="32" customHeight="1">
      <c r="A11229" s="19" t="s">
        <v>70841</v>
      </c>
      <c r="B11229" s="20" t="s">
        <v>70842</v>
      </c>
      <c r="C11229" s="21" t="s">
        <v>70843</v>
      </c>
      <c r="D11229" s="21" t="s">
        <v>70844</v>
      </c>
      <c r="E11229" s="21" t="s">
        <v>70845</v>
      </c>
      <c r="F11229" s="21" t="s">
        <v>15060</v>
      </c>
    </row>
    <row r="11230" spans="1:6" ht="32" customHeight="1">
      <c r="A11230" s="19" t="s">
        <v>70846</v>
      </c>
      <c r="B11230" s="20" t="s">
        <v>70847</v>
      </c>
      <c r="C11230" s="21" t="s">
        <v>70848</v>
      </c>
      <c r="D11230" s="21" t="s">
        <v>70849</v>
      </c>
      <c r="E11230" s="21" t="s">
        <v>70850</v>
      </c>
      <c r="F11230" s="21" t="s">
        <v>15060</v>
      </c>
    </row>
    <row r="11231" spans="1:6" ht="32" customHeight="1">
      <c r="A11231" s="19" t="s">
        <v>70851</v>
      </c>
      <c r="B11231" s="20" t="s">
        <v>70852</v>
      </c>
      <c r="C11231" s="21" t="s">
        <v>70853</v>
      </c>
      <c r="D11231" s="21" t="s">
        <v>70854</v>
      </c>
      <c r="E11231" s="21" t="s">
        <v>70855</v>
      </c>
      <c r="F11231" s="21" t="s">
        <v>15060</v>
      </c>
    </row>
    <row r="11232" spans="1:6" ht="32" customHeight="1">
      <c r="A11232" s="19" t="s">
        <v>70856</v>
      </c>
      <c r="B11232" s="20" t="s">
        <v>70857</v>
      </c>
      <c r="C11232" s="21" t="s">
        <v>70858</v>
      </c>
      <c r="D11232" s="21" t="s">
        <v>70859</v>
      </c>
      <c r="E11232" s="21" t="s">
        <v>70860</v>
      </c>
      <c r="F11232" s="21" t="s">
        <v>15060</v>
      </c>
    </row>
    <row r="11233" spans="1:6" ht="32" customHeight="1">
      <c r="A11233" s="19" t="s">
        <v>70861</v>
      </c>
      <c r="B11233" s="20" t="s">
        <v>70862</v>
      </c>
      <c r="C11233" s="21" t="s">
        <v>70863</v>
      </c>
      <c r="D11233" s="21" t="s">
        <v>70864</v>
      </c>
      <c r="E11233" s="21" t="s">
        <v>70865</v>
      </c>
      <c r="F11233" s="21" t="s">
        <v>15060</v>
      </c>
    </row>
    <row r="11234" spans="1:6" ht="32" customHeight="1">
      <c r="A11234" s="19" t="s">
        <v>70866</v>
      </c>
      <c r="B11234" s="20" t="s">
        <v>70867</v>
      </c>
      <c r="C11234" s="21" t="s">
        <v>70868</v>
      </c>
      <c r="D11234" s="21" t="s">
        <v>70869</v>
      </c>
      <c r="E11234" s="21" t="s">
        <v>70870</v>
      </c>
      <c r="F11234" s="21" t="s">
        <v>15060</v>
      </c>
    </row>
    <row r="11235" spans="1:6" ht="32" customHeight="1">
      <c r="A11235" s="19" t="s">
        <v>70871</v>
      </c>
      <c r="B11235" s="20" t="s">
        <v>70872</v>
      </c>
      <c r="C11235" s="21" t="s">
        <v>70873</v>
      </c>
      <c r="D11235" s="21" t="s">
        <v>70874</v>
      </c>
      <c r="E11235" s="21" t="s">
        <v>70875</v>
      </c>
      <c r="F11235" s="21" t="s">
        <v>15060</v>
      </c>
    </row>
    <row r="11236" spans="1:6" ht="32" customHeight="1">
      <c r="A11236" s="19" t="s">
        <v>70876</v>
      </c>
      <c r="B11236" s="20" t="s">
        <v>70877</v>
      </c>
      <c r="C11236" s="21" t="s">
        <v>70878</v>
      </c>
      <c r="D11236" s="21" t="s">
        <v>70879</v>
      </c>
      <c r="E11236" s="21" t="s">
        <v>70880</v>
      </c>
      <c r="F11236" s="21" t="s">
        <v>15060</v>
      </c>
    </row>
    <row r="11237" spans="1:6" ht="32" customHeight="1">
      <c r="A11237" s="19" t="s">
        <v>70881</v>
      </c>
      <c r="B11237" s="20" t="s">
        <v>70882</v>
      </c>
      <c r="C11237" s="21" t="s">
        <v>70883</v>
      </c>
      <c r="D11237" s="21" t="s">
        <v>70884</v>
      </c>
      <c r="E11237" s="21" t="s">
        <v>70885</v>
      </c>
      <c r="F11237" s="21" t="s">
        <v>15060</v>
      </c>
    </row>
    <row r="11238" spans="1:6" ht="32" customHeight="1">
      <c r="A11238" s="19" t="s">
        <v>70886</v>
      </c>
      <c r="B11238" s="20" t="s">
        <v>70887</v>
      </c>
      <c r="C11238" s="21" t="s">
        <v>70888</v>
      </c>
      <c r="D11238" s="21" t="s">
        <v>70889</v>
      </c>
      <c r="E11238" s="21" t="s">
        <v>70890</v>
      </c>
      <c r="F11238" s="21" t="s">
        <v>15060</v>
      </c>
    </row>
    <row r="11239" spans="1:6" ht="32" customHeight="1">
      <c r="A11239" s="19" t="s">
        <v>70891</v>
      </c>
      <c r="B11239" s="20" t="s">
        <v>70892</v>
      </c>
      <c r="C11239" s="21" t="s">
        <v>70893</v>
      </c>
      <c r="D11239" s="21" t="s">
        <v>70894</v>
      </c>
      <c r="E11239" s="21" t="s">
        <v>70895</v>
      </c>
      <c r="F11239" s="21" t="s">
        <v>15060</v>
      </c>
    </row>
    <row r="11240" spans="1:6" ht="32" customHeight="1">
      <c r="A11240" s="19" t="s">
        <v>70896</v>
      </c>
      <c r="B11240" s="20" t="s">
        <v>70897</v>
      </c>
      <c r="C11240" s="21" t="s">
        <v>70898</v>
      </c>
      <c r="D11240" s="21" t="s">
        <v>70899</v>
      </c>
      <c r="E11240" s="21" t="s">
        <v>70900</v>
      </c>
      <c r="F11240" s="21" t="s">
        <v>15060</v>
      </c>
    </row>
    <row r="11241" spans="1:6" ht="32" customHeight="1">
      <c r="A11241" s="19" t="s">
        <v>70901</v>
      </c>
      <c r="B11241" s="20" t="s">
        <v>70902</v>
      </c>
      <c r="C11241" s="21" t="s">
        <v>70903</v>
      </c>
      <c r="D11241" s="21" t="s">
        <v>70904</v>
      </c>
      <c r="E11241" s="21" t="s">
        <v>70905</v>
      </c>
      <c r="F11241" s="21" t="s">
        <v>15060</v>
      </c>
    </row>
    <row r="11242" spans="1:6" ht="32" customHeight="1">
      <c r="A11242" s="19" t="s">
        <v>70906</v>
      </c>
      <c r="B11242" s="20" t="s">
        <v>70907</v>
      </c>
      <c r="C11242" s="21" t="s">
        <v>70908</v>
      </c>
      <c r="D11242" s="21" t="s">
        <v>70909</v>
      </c>
      <c r="E11242" s="21" t="s">
        <v>70910</v>
      </c>
      <c r="F11242" s="21" t="s">
        <v>15060</v>
      </c>
    </row>
    <row r="11243" spans="1:6" ht="32" customHeight="1">
      <c r="A11243" s="19" t="s">
        <v>70911</v>
      </c>
      <c r="B11243" s="20" t="s">
        <v>70912</v>
      </c>
      <c r="C11243" s="21" t="s">
        <v>70913</v>
      </c>
      <c r="D11243" s="21" t="s">
        <v>70914</v>
      </c>
      <c r="E11243" s="21" t="s">
        <v>70915</v>
      </c>
      <c r="F11243" s="21" t="s">
        <v>15060</v>
      </c>
    </row>
    <row r="11244" spans="1:6" ht="32" customHeight="1">
      <c r="A11244" s="19" t="s">
        <v>70916</v>
      </c>
      <c r="B11244" s="20" t="s">
        <v>70917</v>
      </c>
      <c r="C11244" s="21" t="s">
        <v>70918</v>
      </c>
      <c r="D11244" s="21" t="s">
        <v>70919</v>
      </c>
      <c r="E11244" s="21" t="s">
        <v>70920</v>
      </c>
      <c r="F11244" s="21" t="s">
        <v>15060</v>
      </c>
    </row>
    <row r="11245" spans="1:6" ht="32" customHeight="1">
      <c r="A11245" s="19" t="s">
        <v>70921</v>
      </c>
      <c r="B11245" s="20" t="s">
        <v>70922</v>
      </c>
      <c r="C11245" s="21" t="s">
        <v>70923</v>
      </c>
      <c r="D11245" s="21" t="s">
        <v>70924</v>
      </c>
      <c r="E11245" s="21" t="s">
        <v>70925</v>
      </c>
      <c r="F11245" s="21" t="s">
        <v>15060</v>
      </c>
    </row>
    <row r="11246" spans="1:6" ht="32" customHeight="1">
      <c r="A11246" s="19" t="s">
        <v>70926</v>
      </c>
      <c r="B11246" s="20" t="s">
        <v>70927</v>
      </c>
      <c r="C11246" s="21" t="s">
        <v>70928</v>
      </c>
      <c r="D11246" s="21" t="s">
        <v>70929</v>
      </c>
      <c r="E11246" s="21" t="s">
        <v>70930</v>
      </c>
      <c r="F11246" s="21" t="s">
        <v>15060</v>
      </c>
    </row>
    <row r="11247" spans="1:6" ht="32" customHeight="1">
      <c r="A11247" s="19" t="s">
        <v>70931</v>
      </c>
      <c r="B11247" s="20" t="s">
        <v>70932</v>
      </c>
      <c r="C11247" s="21" t="s">
        <v>70933</v>
      </c>
      <c r="D11247" s="21" t="s">
        <v>70934</v>
      </c>
      <c r="E11247" s="21" t="s">
        <v>70935</v>
      </c>
      <c r="F11247" s="21" t="s">
        <v>15060</v>
      </c>
    </row>
    <row r="11248" spans="1:6" ht="32" customHeight="1">
      <c r="A11248" s="19" t="s">
        <v>70936</v>
      </c>
      <c r="B11248" s="20" t="s">
        <v>70937</v>
      </c>
      <c r="C11248" s="21" t="s">
        <v>70938</v>
      </c>
      <c r="D11248" s="21" t="s">
        <v>70939</v>
      </c>
      <c r="E11248" s="21" t="s">
        <v>70940</v>
      </c>
      <c r="F11248" s="21" t="s">
        <v>15060</v>
      </c>
    </row>
    <row r="11249" spans="1:6" ht="32" customHeight="1">
      <c r="A11249" s="19" t="s">
        <v>70941</v>
      </c>
      <c r="B11249" s="20" t="s">
        <v>70942</v>
      </c>
      <c r="C11249" s="21" t="s">
        <v>70943</v>
      </c>
      <c r="D11249" s="21" t="s">
        <v>70944</v>
      </c>
      <c r="E11249" s="21" t="s">
        <v>70945</v>
      </c>
      <c r="F11249" s="21" t="s">
        <v>15060</v>
      </c>
    </row>
    <row r="11250" spans="1:6" ht="32" customHeight="1">
      <c r="A11250" s="19" t="s">
        <v>70946</v>
      </c>
      <c r="B11250" s="20" t="s">
        <v>70947</v>
      </c>
      <c r="C11250" s="21" t="s">
        <v>70948</v>
      </c>
      <c r="D11250" s="21" t="s">
        <v>70949</v>
      </c>
      <c r="E11250" s="21" t="s">
        <v>70950</v>
      </c>
      <c r="F11250" s="21" t="s">
        <v>15060</v>
      </c>
    </row>
    <row r="11251" spans="1:6" ht="32" customHeight="1">
      <c r="A11251" s="19" t="s">
        <v>70951</v>
      </c>
      <c r="B11251" s="20" t="s">
        <v>70952</v>
      </c>
      <c r="C11251" s="21" t="s">
        <v>70953</v>
      </c>
      <c r="D11251" s="21" t="s">
        <v>70954</v>
      </c>
      <c r="E11251" s="21" t="s">
        <v>70955</v>
      </c>
      <c r="F11251" s="21" t="s">
        <v>15060</v>
      </c>
    </row>
    <row r="11252" spans="1:6" ht="32" customHeight="1">
      <c r="A11252" s="19" t="s">
        <v>70956</v>
      </c>
      <c r="B11252" s="20" t="s">
        <v>70957</v>
      </c>
      <c r="C11252" s="21" t="s">
        <v>70958</v>
      </c>
      <c r="D11252" s="21" t="s">
        <v>70959</v>
      </c>
      <c r="E11252" s="21" t="s">
        <v>70960</v>
      </c>
      <c r="F11252" s="21" t="s">
        <v>15060</v>
      </c>
    </row>
    <row r="11253" spans="1:6" ht="32" customHeight="1">
      <c r="A11253" s="19" t="s">
        <v>70961</v>
      </c>
      <c r="B11253" s="20" t="s">
        <v>70962</v>
      </c>
      <c r="C11253" s="21" t="s">
        <v>70963</v>
      </c>
      <c r="D11253" s="21" t="s">
        <v>70964</v>
      </c>
      <c r="E11253" s="21" t="s">
        <v>70965</v>
      </c>
      <c r="F11253" s="21" t="s">
        <v>15060</v>
      </c>
    </row>
    <row r="11254" spans="1:6" ht="32" customHeight="1">
      <c r="A11254" s="19" t="s">
        <v>70966</v>
      </c>
      <c r="B11254" s="20" t="s">
        <v>70967</v>
      </c>
      <c r="C11254" s="21" t="s">
        <v>70968</v>
      </c>
      <c r="D11254" s="21" t="s">
        <v>70969</v>
      </c>
      <c r="E11254" s="21" t="s">
        <v>70970</v>
      </c>
      <c r="F11254" s="21" t="s">
        <v>15060</v>
      </c>
    </row>
    <row r="11255" spans="1:6" ht="32" customHeight="1">
      <c r="A11255" s="19" t="s">
        <v>70971</v>
      </c>
      <c r="B11255" s="20" t="s">
        <v>70972</v>
      </c>
      <c r="C11255" s="21" t="s">
        <v>70973</v>
      </c>
      <c r="D11255" s="21" t="s">
        <v>70974</v>
      </c>
      <c r="E11255" s="21" t="s">
        <v>70975</v>
      </c>
      <c r="F11255" s="21" t="s">
        <v>15060</v>
      </c>
    </row>
    <row r="11256" spans="1:6" ht="32" customHeight="1">
      <c r="A11256" s="19" t="s">
        <v>70976</v>
      </c>
      <c r="B11256" s="20" t="s">
        <v>70977</v>
      </c>
      <c r="C11256" s="21" t="s">
        <v>70978</v>
      </c>
      <c r="D11256" s="21" t="s">
        <v>70979</v>
      </c>
      <c r="E11256" s="21" t="s">
        <v>70980</v>
      </c>
      <c r="F11256" s="21" t="s">
        <v>15060</v>
      </c>
    </row>
    <row r="11257" spans="1:6" ht="32" customHeight="1">
      <c r="A11257" s="19" t="s">
        <v>70981</v>
      </c>
      <c r="B11257" s="20" t="s">
        <v>70982</v>
      </c>
      <c r="C11257" s="21" t="s">
        <v>70983</v>
      </c>
      <c r="D11257" s="21" t="s">
        <v>70984</v>
      </c>
      <c r="E11257" s="21" t="s">
        <v>70985</v>
      </c>
      <c r="F11257" s="21" t="s">
        <v>15060</v>
      </c>
    </row>
    <row r="11258" spans="1:6" ht="32" customHeight="1">
      <c r="A11258" s="19" t="s">
        <v>70986</v>
      </c>
      <c r="B11258" s="20" t="s">
        <v>70987</v>
      </c>
      <c r="C11258" s="21" t="s">
        <v>70988</v>
      </c>
      <c r="D11258" s="21" t="s">
        <v>70989</v>
      </c>
      <c r="E11258" s="21" t="s">
        <v>70990</v>
      </c>
      <c r="F11258" s="21" t="s">
        <v>15060</v>
      </c>
    </row>
    <row r="11259" spans="1:6" ht="32" customHeight="1">
      <c r="A11259" s="19" t="s">
        <v>70991</v>
      </c>
      <c r="B11259" s="20" t="s">
        <v>70992</v>
      </c>
      <c r="C11259" s="21" t="s">
        <v>70993</v>
      </c>
      <c r="D11259" s="21" t="s">
        <v>70994</v>
      </c>
      <c r="E11259" s="21" t="s">
        <v>70995</v>
      </c>
      <c r="F11259" s="21" t="s">
        <v>15060</v>
      </c>
    </row>
    <row r="11260" spans="1:6" ht="32" customHeight="1">
      <c r="A11260" s="19" t="s">
        <v>70996</v>
      </c>
      <c r="B11260" s="20" t="s">
        <v>70997</v>
      </c>
      <c r="C11260" s="21" t="s">
        <v>70998</v>
      </c>
      <c r="D11260" s="21" t="s">
        <v>70999</v>
      </c>
      <c r="E11260" s="21" t="s">
        <v>71000</v>
      </c>
      <c r="F11260" s="21" t="s">
        <v>15060</v>
      </c>
    </row>
    <row r="11261" spans="1:6" ht="32" customHeight="1">
      <c r="A11261" s="19" t="s">
        <v>71001</v>
      </c>
      <c r="B11261" s="20" t="s">
        <v>71002</v>
      </c>
      <c r="C11261" s="21" t="s">
        <v>71003</v>
      </c>
      <c r="D11261" s="21" t="s">
        <v>71004</v>
      </c>
      <c r="E11261" s="21" t="s">
        <v>71005</v>
      </c>
      <c r="F11261" s="21" t="s">
        <v>15060</v>
      </c>
    </row>
    <row r="11262" spans="1:6" ht="32" customHeight="1">
      <c r="A11262" s="19" t="s">
        <v>71006</v>
      </c>
      <c r="B11262" s="20" t="s">
        <v>71007</v>
      </c>
      <c r="C11262" s="21" t="s">
        <v>71008</v>
      </c>
      <c r="D11262" s="21" t="s">
        <v>71009</v>
      </c>
      <c r="E11262" s="21" t="s">
        <v>71010</v>
      </c>
      <c r="F11262" s="21" t="s">
        <v>15060</v>
      </c>
    </row>
    <row r="11263" spans="1:6" ht="32" customHeight="1">
      <c r="A11263" s="19" t="s">
        <v>71011</v>
      </c>
      <c r="B11263" s="20" t="s">
        <v>71012</v>
      </c>
      <c r="C11263" s="21" t="s">
        <v>71013</v>
      </c>
      <c r="D11263" s="21" t="s">
        <v>71014</v>
      </c>
      <c r="E11263" s="21" t="s">
        <v>71015</v>
      </c>
      <c r="F11263" s="21" t="s">
        <v>15060</v>
      </c>
    </row>
    <row r="11264" spans="1:6" ht="32" customHeight="1">
      <c r="A11264" s="19" t="s">
        <v>71016</v>
      </c>
      <c r="B11264" s="20" t="s">
        <v>71017</v>
      </c>
      <c r="C11264" s="21" t="s">
        <v>71018</v>
      </c>
      <c r="D11264" s="21" t="s">
        <v>71019</v>
      </c>
      <c r="E11264" s="21" t="s">
        <v>71020</v>
      </c>
      <c r="F11264" s="21" t="s">
        <v>15060</v>
      </c>
    </row>
    <row r="11265" spans="1:6" ht="32" customHeight="1">
      <c r="A11265" s="19" t="s">
        <v>71021</v>
      </c>
      <c r="B11265" s="20" t="s">
        <v>71022</v>
      </c>
      <c r="C11265" s="21" t="s">
        <v>71023</v>
      </c>
      <c r="D11265" s="21" t="s">
        <v>71024</v>
      </c>
      <c r="E11265" s="21" t="s">
        <v>71025</v>
      </c>
      <c r="F11265" s="21" t="s">
        <v>15060</v>
      </c>
    </row>
    <row r="11266" spans="1:6" ht="32" customHeight="1">
      <c r="A11266" s="19" t="s">
        <v>71026</v>
      </c>
      <c r="B11266" s="20" t="s">
        <v>71027</v>
      </c>
      <c r="C11266" s="21" t="s">
        <v>71028</v>
      </c>
      <c r="D11266" s="21" t="s">
        <v>71029</v>
      </c>
      <c r="E11266" s="21" t="s">
        <v>71030</v>
      </c>
      <c r="F11266" s="21" t="s">
        <v>15060</v>
      </c>
    </row>
    <row r="11267" spans="1:6" ht="32" customHeight="1">
      <c r="A11267" s="19" t="s">
        <v>71031</v>
      </c>
      <c r="B11267" s="20" t="s">
        <v>71032</v>
      </c>
      <c r="C11267" s="21" t="s">
        <v>71033</v>
      </c>
      <c r="D11267" s="21" t="s">
        <v>71034</v>
      </c>
      <c r="E11267" s="21" t="s">
        <v>71035</v>
      </c>
      <c r="F11267" s="21" t="s">
        <v>15060</v>
      </c>
    </row>
    <row r="11268" spans="1:6" ht="32" customHeight="1">
      <c r="A11268" s="19" t="s">
        <v>71036</v>
      </c>
      <c r="B11268" s="20" t="s">
        <v>71037</v>
      </c>
      <c r="C11268" s="21" t="s">
        <v>71038</v>
      </c>
      <c r="D11268" s="21" t="s">
        <v>71039</v>
      </c>
      <c r="E11268" s="21" t="s">
        <v>71040</v>
      </c>
      <c r="F11268" s="21" t="s">
        <v>15060</v>
      </c>
    </row>
    <row r="11269" spans="1:6" ht="32" customHeight="1">
      <c r="A11269" s="19" t="s">
        <v>71041</v>
      </c>
      <c r="B11269" s="20" t="s">
        <v>71042</v>
      </c>
      <c r="C11269" s="21" t="s">
        <v>71043</v>
      </c>
      <c r="D11269" s="21" t="s">
        <v>71044</v>
      </c>
      <c r="E11269" s="21" t="s">
        <v>71045</v>
      </c>
      <c r="F11269" s="21" t="s">
        <v>15060</v>
      </c>
    </row>
    <row r="11270" spans="1:6" ht="32" customHeight="1">
      <c r="A11270" s="19" t="s">
        <v>71046</v>
      </c>
      <c r="B11270" s="20" t="s">
        <v>71047</v>
      </c>
      <c r="C11270" s="21" t="s">
        <v>71048</v>
      </c>
      <c r="D11270" s="21" t="s">
        <v>71049</v>
      </c>
      <c r="E11270" s="21" t="s">
        <v>71050</v>
      </c>
      <c r="F11270" s="21" t="s">
        <v>15060</v>
      </c>
    </row>
    <row r="11271" spans="1:6" ht="32" customHeight="1">
      <c r="A11271" s="19" t="s">
        <v>71051</v>
      </c>
      <c r="B11271" s="20" t="s">
        <v>71052</v>
      </c>
      <c r="C11271" s="21" t="s">
        <v>71053</v>
      </c>
      <c r="D11271" s="21" t="s">
        <v>71054</v>
      </c>
      <c r="E11271" s="21" t="s">
        <v>71055</v>
      </c>
      <c r="F11271" s="21" t="s">
        <v>15060</v>
      </c>
    </row>
    <row r="11272" spans="1:6" ht="32" customHeight="1">
      <c r="A11272" s="19" t="s">
        <v>71056</v>
      </c>
      <c r="B11272" s="20" t="s">
        <v>71057</v>
      </c>
      <c r="C11272" s="21" t="s">
        <v>71058</v>
      </c>
      <c r="D11272" s="21" t="s">
        <v>71059</v>
      </c>
      <c r="E11272" s="21" t="s">
        <v>71060</v>
      </c>
      <c r="F11272" s="21" t="s">
        <v>15060</v>
      </c>
    </row>
    <row r="11273" spans="1:6" ht="32" customHeight="1">
      <c r="A11273" s="19" t="s">
        <v>71061</v>
      </c>
      <c r="B11273" s="20" t="s">
        <v>71062</v>
      </c>
      <c r="C11273" s="21" t="s">
        <v>71063</v>
      </c>
      <c r="D11273" s="21" t="s">
        <v>71064</v>
      </c>
      <c r="E11273" s="21" t="s">
        <v>71065</v>
      </c>
      <c r="F11273" s="21" t="s">
        <v>15060</v>
      </c>
    </row>
    <row r="11274" spans="1:6" ht="32" customHeight="1">
      <c r="A11274" s="19" t="s">
        <v>71066</v>
      </c>
      <c r="B11274" s="20" t="s">
        <v>71067</v>
      </c>
      <c r="C11274" s="21" t="s">
        <v>71068</v>
      </c>
      <c r="D11274" s="21" t="s">
        <v>71069</v>
      </c>
      <c r="E11274" s="21" t="s">
        <v>71070</v>
      </c>
      <c r="F11274" s="21" t="s">
        <v>15060</v>
      </c>
    </row>
    <row r="11275" spans="1:6" ht="32" customHeight="1">
      <c r="A11275" s="19" t="s">
        <v>71071</v>
      </c>
      <c r="B11275" s="20" t="s">
        <v>71072</v>
      </c>
      <c r="C11275" s="21" t="s">
        <v>71073</v>
      </c>
      <c r="D11275" s="21" t="s">
        <v>71074</v>
      </c>
      <c r="E11275" s="21" t="s">
        <v>71075</v>
      </c>
      <c r="F11275" s="21" t="s">
        <v>15060</v>
      </c>
    </row>
    <row r="11276" spans="1:6" ht="32" customHeight="1">
      <c r="A11276" s="19" t="s">
        <v>71076</v>
      </c>
      <c r="B11276" s="20" t="s">
        <v>71077</v>
      </c>
      <c r="C11276" s="21" t="s">
        <v>71078</v>
      </c>
      <c r="D11276" s="21" t="s">
        <v>71079</v>
      </c>
      <c r="E11276" s="21" t="s">
        <v>71080</v>
      </c>
      <c r="F11276" s="21" t="s">
        <v>15060</v>
      </c>
    </row>
    <row r="11277" spans="1:6" ht="32" customHeight="1">
      <c r="A11277" s="19" t="s">
        <v>71081</v>
      </c>
      <c r="B11277" s="20" t="s">
        <v>71082</v>
      </c>
      <c r="C11277" s="21" t="s">
        <v>71083</v>
      </c>
      <c r="D11277" s="21" t="s">
        <v>71084</v>
      </c>
      <c r="E11277" s="21" t="s">
        <v>71085</v>
      </c>
      <c r="F11277" s="21" t="s">
        <v>15060</v>
      </c>
    </row>
    <row r="11278" spans="1:6" ht="32" customHeight="1">
      <c r="A11278" s="19" t="s">
        <v>71086</v>
      </c>
      <c r="B11278" s="20" t="s">
        <v>71087</v>
      </c>
      <c r="C11278" s="21" t="s">
        <v>71088</v>
      </c>
      <c r="D11278" s="21" t="s">
        <v>71089</v>
      </c>
      <c r="E11278" s="21" t="s">
        <v>71090</v>
      </c>
      <c r="F11278" s="21" t="s">
        <v>15060</v>
      </c>
    </row>
    <row r="11279" spans="1:6" ht="32" customHeight="1">
      <c r="A11279" s="19" t="s">
        <v>71091</v>
      </c>
      <c r="B11279" s="20" t="s">
        <v>71092</v>
      </c>
      <c r="C11279" s="21" t="s">
        <v>71093</v>
      </c>
      <c r="D11279" s="21" t="s">
        <v>71094</v>
      </c>
      <c r="E11279" s="21" t="s">
        <v>71095</v>
      </c>
      <c r="F11279" s="21" t="s">
        <v>15060</v>
      </c>
    </row>
    <row r="11280" spans="1:6" ht="32" customHeight="1">
      <c r="A11280" s="19" t="s">
        <v>71096</v>
      </c>
      <c r="B11280" s="20" t="s">
        <v>71097</v>
      </c>
      <c r="C11280" s="21" t="s">
        <v>71098</v>
      </c>
      <c r="D11280" s="21" t="s">
        <v>71099</v>
      </c>
      <c r="E11280" s="21" t="s">
        <v>71100</v>
      </c>
      <c r="F11280" s="21" t="s">
        <v>15060</v>
      </c>
    </row>
    <row r="11281" spans="1:6" ht="32" customHeight="1">
      <c r="A11281" s="19" t="s">
        <v>71101</v>
      </c>
      <c r="B11281" s="20" t="s">
        <v>71102</v>
      </c>
      <c r="C11281" s="21" t="s">
        <v>71103</v>
      </c>
      <c r="D11281" s="21" t="s">
        <v>71104</v>
      </c>
      <c r="E11281" s="21" t="s">
        <v>71105</v>
      </c>
      <c r="F11281" s="21" t="s">
        <v>15060</v>
      </c>
    </row>
    <row r="11282" spans="1:6" ht="32" customHeight="1">
      <c r="A11282" s="19" t="s">
        <v>71106</v>
      </c>
      <c r="B11282" s="20" t="s">
        <v>71107</v>
      </c>
      <c r="C11282" s="21" t="s">
        <v>71108</v>
      </c>
      <c r="D11282" s="21" t="s">
        <v>71109</v>
      </c>
      <c r="E11282" s="21" t="s">
        <v>71110</v>
      </c>
      <c r="F11282" s="21" t="s">
        <v>15060</v>
      </c>
    </row>
    <row r="11283" spans="1:6" ht="32" customHeight="1">
      <c r="A11283" s="19" t="s">
        <v>71111</v>
      </c>
      <c r="B11283" s="20" t="s">
        <v>71112</v>
      </c>
      <c r="C11283" s="21" t="s">
        <v>71113</v>
      </c>
      <c r="D11283" s="21" t="s">
        <v>71114</v>
      </c>
      <c r="E11283" s="21" t="s">
        <v>71115</v>
      </c>
      <c r="F11283" s="21" t="s">
        <v>15060</v>
      </c>
    </row>
    <row r="11284" spans="1:6" ht="32" customHeight="1">
      <c r="A11284" s="19" t="s">
        <v>71116</v>
      </c>
      <c r="B11284" s="20" t="s">
        <v>71117</v>
      </c>
      <c r="C11284" s="21" t="s">
        <v>71118</v>
      </c>
      <c r="D11284" s="21" t="s">
        <v>71119</v>
      </c>
      <c r="E11284" s="21" t="s">
        <v>71120</v>
      </c>
      <c r="F11284" s="21" t="s">
        <v>15060</v>
      </c>
    </row>
    <row r="11285" spans="1:6" ht="32" customHeight="1">
      <c r="A11285" s="19" t="s">
        <v>71121</v>
      </c>
      <c r="B11285" s="20" t="s">
        <v>71122</v>
      </c>
      <c r="C11285" s="21" t="s">
        <v>71123</v>
      </c>
      <c r="D11285" s="21" t="s">
        <v>71124</v>
      </c>
      <c r="E11285" s="21" t="s">
        <v>71125</v>
      </c>
      <c r="F11285" s="21" t="s">
        <v>15060</v>
      </c>
    </row>
    <row r="11286" spans="1:6" ht="32" customHeight="1">
      <c r="A11286" s="19" t="s">
        <v>71126</v>
      </c>
      <c r="B11286" s="20" t="s">
        <v>71127</v>
      </c>
      <c r="C11286" s="21" t="s">
        <v>71128</v>
      </c>
      <c r="D11286" s="21" t="s">
        <v>71129</v>
      </c>
      <c r="E11286" s="21" t="s">
        <v>71130</v>
      </c>
      <c r="F11286" s="21" t="s">
        <v>15060</v>
      </c>
    </row>
    <row r="11287" spans="1:6" ht="32" customHeight="1">
      <c r="A11287" s="19" t="s">
        <v>71131</v>
      </c>
      <c r="B11287" s="20" t="s">
        <v>71132</v>
      </c>
      <c r="C11287" s="21" t="s">
        <v>71133</v>
      </c>
      <c r="D11287" s="21" t="s">
        <v>71134</v>
      </c>
      <c r="E11287" s="21" t="s">
        <v>71135</v>
      </c>
      <c r="F11287" s="21" t="s">
        <v>15060</v>
      </c>
    </row>
    <row r="11288" spans="1:6" ht="32" customHeight="1">
      <c r="A11288" s="19" t="s">
        <v>71136</v>
      </c>
      <c r="B11288" s="20" t="s">
        <v>71137</v>
      </c>
      <c r="C11288" s="21" t="s">
        <v>71138</v>
      </c>
      <c r="D11288" s="21" t="s">
        <v>71139</v>
      </c>
      <c r="E11288" s="21" t="s">
        <v>71140</v>
      </c>
      <c r="F11288" s="21" t="s">
        <v>15060</v>
      </c>
    </row>
    <row r="11289" spans="1:6" ht="32" customHeight="1">
      <c r="A11289" s="19" t="s">
        <v>71141</v>
      </c>
      <c r="B11289" s="20" t="s">
        <v>71142</v>
      </c>
      <c r="C11289" s="21" t="s">
        <v>71143</v>
      </c>
      <c r="D11289" s="21" t="s">
        <v>71144</v>
      </c>
      <c r="E11289" s="21" t="s">
        <v>71145</v>
      </c>
      <c r="F11289" s="21" t="s">
        <v>15060</v>
      </c>
    </row>
    <row r="11290" spans="1:6" ht="32" customHeight="1">
      <c r="A11290" s="19" t="s">
        <v>71146</v>
      </c>
      <c r="B11290" s="20" t="s">
        <v>71147</v>
      </c>
      <c r="C11290" s="21" t="s">
        <v>71148</v>
      </c>
      <c r="D11290" s="21" t="s">
        <v>71149</v>
      </c>
      <c r="E11290" s="21" t="s">
        <v>71150</v>
      </c>
      <c r="F11290" s="21" t="s">
        <v>15060</v>
      </c>
    </row>
    <row r="11291" spans="1:6" ht="32" customHeight="1">
      <c r="A11291" s="19" t="s">
        <v>71151</v>
      </c>
      <c r="B11291" s="20" t="s">
        <v>71152</v>
      </c>
      <c r="C11291" s="21" t="s">
        <v>71153</v>
      </c>
      <c r="D11291" s="21" t="s">
        <v>71154</v>
      </c>
      <c r="E11291" s="21" t="s">
        <v>71155</v>
      </c>
      <c r="F11291" s="21" t="s">
        <v>15060</v>
      </c>
    </row>
    <row r="11292" spans="1:6" ht="32" customHeight="1">
      <c r="A11292" s="19" t="s">
        <v>71156</v>
      </c>
      <c r="B11292" s="20" t="s">
        <v>71157</v>
      </c>
      <c r="C11292" s="21" t="s">
        <v>71158</v>
      </c>
      <c r="D11292" s="21" t="s">
        <v>71159</v>
      </c>
      <c r="E11292" s="21" t="s">
        <v>71160</v>
      </c>
      <c r="F11292" s="21" t="s">
        <v>15060</v>
      </c>
    </row>
    <row r="11293" spans="1:6" ht="32" customHeight="1">
      <c r="A11293" s="19" t="s">
        <v>71161</v>
      </c>
      <c r="B11293" s="20" t="s">
        <v>71162</v>
      </c>
      <c r="C11293" s="21" t="s">
        <v>71163</v>
      </c>
      <c r="D11293" s="21" t="s">
        <v>71164</v>
      </c>
      <c r="E11293" s="21" t="s">
        <v>71165</v>
      </c>
      <c r="F11293" s="21" t="s">
        <v>15060</v>
      </c>
    </row>
    <row r="11294" spans="1:6" ht="32" customHeight="1">
      <c r="A11294" s="19" t="s">
        <v>71166</v>
      </c>
      <c r="B11294" s="20" t="s">
        <v>71167</v>
      </c>
      <c r="C11294" s="21" t="s">
        <v>71168</v>
      </c>
      <c r="D11294" s="21" t="s">
        <v>71169</v>
      </c>
      <c r="E11294" s="21" t="s">
        <v>71170</v>
      </c>
      <c r="F11294" s="21" t="s">
        <v>15060</v>
      </c>
    </row>
    <row r="11295" spans="1:6" ht="32" customHeight="1">
      <c r="A11295" s="19" t="s">
        <v>71171</v>
      </c>
      <c r="B11295" s="20" t="s">
        <v>71172</v>
      </c>
      <c r="C11295" s="21" t="s">
        <v>71173</v>
      </c>
      <c r="D11295" s="21" t="s">
        <v>71174</v>
      </c>
      <c r="E11295" s="21" t="s">
        <v>71175</v>
      </c>
      <c r="F11295" s="21" t="s">
        <v>15060</v>
      </c>
    </row>
    <row r="11296" spans="1:6" ht="32" customHeight="1">
      <c r="A11296" s="19" t="s">
        <v>71176</v>
      </c>
      <c r="B11296" s="20" t="s">
        <v>71177</v>
      </c>
      <c r="C11296" s="21" t="s">
        <v>71178</v>
      </c>
      <c r="D11296" s="21" t="s">
        <v>71179</v>
      </c>
      <c r="E11296" s="21" t="s">
        <v>71180</v>
      </c>
      <c r="F11296" s="21" t="s">
        <v>15060</v>
      </c>
    </row>
    <row r="11297" spans="1:6" ht="32" customHeight="1">
      <c r="A11297" s="19" t="s">
        <v>71181</v>
      </c>
      <c r="B11297" s="20" t="s">
        <v>71182</v>
      </c>
      <c r="C11297" s="21" t="s">
        <v>71183</v>
      </c>
      <c r="D11297" s="21" t="s">
        <v>71184</v>
      </c>
      <c r="E11297" s="21" t="s">
        <v>71185</v>
      </c>
      <c r="F11297" s="21" t="s">
        <v>15060</v>
      </c>
    </row>
    <row r="11298" spans="1:6" ht="32" customHeight="1">
      <c r="A11298" s="19" t="s">
        <v>71186</v>
      </c>
      <c r="B11298" s="20" t="s">
        <v>71187</v>
      </c>
      <c r="C11298" s="21" t="s">
        <v>71188</v>
      </c>
      <c r="D11298" s="21" t="s">
        <v>71189</v>
      </c>
      <c r="E11298" s="21" t="s">
        <v>71190</v>
      </c>
      <c r="F11298" s="21" t="s">
        <v>15060</v>
      </c>
    </row>
    <row r="11299" spans="1:6" ht="32" customHeight="1">
      <c r="A11299" s="19" t="s">
        <v>71191</v>
      </c>
      <c r="B11299" s="20" t="s">
        <v>71192</v>
      </c>
      <c r="C11299" s="21" t="s">
        <v>71193</v>
      </c>
      <c r="D11299" s="21" t="s">
        <v>71194</v>
      </c>
      <c r="E11299" s="21" t="s">
        <v>71195</v>
      </c>
      <c r="F11299" s="21" t="s">
        <v>15060</v>
      </c>
    </row>
    <row r="11300" spans="1:6" ht="32" customHeight="1">
      <c r="A11300" s="19" t="s">
        <v>71196</v>
      </c>
      <c r="B11300" s="20" t="s">
        <v>71197</v>
      </c>
      <c r="C11300" s="21" t="s">
        <v>71198</v>
      </c>
      <c r="D11300" s="21" t="s">
        <v>71199</v>
      </c>
      <c r="E11300" s="21" t="s">
        <v>71200</v>
      </c>
      <c r="F11300" s="21" t="s">
        <v>15060</v>
      </c>
    </row>
    <row r="11301" spans="1:6" ht="32" customHeight="1">
      <c r="A11301" s="19" t="s">
        <v>71201</v>
      </c>
      <c r="B11301" s="20" t="s">
        <v>71202</v>
      </c>
      <c r="C11301" s="21" t="s">
        <v>71203</v>
      </c>
      <c r="D11301" s="21" t="s">
        <v>71204</v>
      </c>
      <c r="E11301" s="21" t="s">
        <v>71205</v>
      </c>
      <c r="F11301" s="21" t="s">
        <v>15060</v>
      </c>
    </row>
    <row r="11302" spans="1:6" ht="32" customHeight="1">
      <c r="A11302" s="19" t="s">
        <v>71206</v>
      </c>
      <c r="B11302" s="20" t="s">
        <v>71207</v>
      </c>
      <c r="C11302" s="21" t="s">
        <v>71208</v>
      </c>
      <c r="D11302" s="21" t="s">
        <v>71209</v>
      </c>
      <c r="E11302" s="21" t="s">
        <v>71210</v>
      </c>
      <c r="F11302" s="21" t="s">
        <v>15060</v>
      </c>
    </row>
    <row r="11303" spans="1:6" ht="32" customHeight="1">
      <c r="A11303" s="19" t="s">
        <v>71211</v>
      </c>
      <c r="B11303" s="20" t="s">
        <v>71212</v>
      </c>
      <c r="C11303" s="21" t="s">
        <v>71213</v>
      </c>
      <c r="D11303" s="21" t="s">
        <v>71214</v>
      </c>
      <c r="E11303" s="21" t="s">
        <v>71215</v>
      </c>
      <c r="F11303" s="21" t="s">
        <v>15060</v>
      </c>
    </row>
    <row r="11304" spans="1:6" ht="32" customHeight="1">
      <c r="A11304" s="19" t="s">
        <v>71216</v>
      </c>
      <c r="B11304" s="20" t="s">
        <v>71217</v>
      </c>
      <c r="C11304" s="21" t="s">
        <v>71218</v>
      </c>
      <c r="D11304" s="21" t="s">
        <v>71219</v>
      </c>
      <c r="E11304" s="21" t="s">
        <v>71220</v>
      </c>
      <c r="F11304" s="21" t="s">
        <v>15060</v>
      </c>
    </row>
    <row r="11305" spans="1:6" ht="32" customHeight="1">
      <c r="A11305" s="19" t="s">
        <v>71221</v>
      </c>
      <c r="B11305" s="20" t="s">
        <v>71222</v>
      </c>
      <c r="C11305" s="21" t="s">
        <v>71223</v>
      </c>
      <c r="D11305" s="21" t="s">
        <v>71224</v>
      </c>
      <c r="E11305" s="21" t="s">
        <v>71225</v>
      </c>
      <c r="F11305" s="21" t="s">
        <v>15060</v>
      </c>
    </row>
    <row r="11306" spans="1:6" ht="32" customHeight="1">
      <c r="A11306" s="19" t="s">
        <v>71226</v>
      </c>
      <c r="B11306" s="20" t="s">
        <v>71227</v>
      </c>
      <c r="C11306" s="21" t="s">
        <v>71228</v>
      </c>
      <c r="D11306" s="21" t="s">
        <v>71229</v>
      </c>
      <c r="E11306" s="21" t="s">
        <v>71230</v>
      </c>
      <c r="F11306" s="21" t="s">
        <v>15060</v>
      </c>
    </row>
    <row r="11307" spans="1:6" ht="32" customHeight="1">
      <c r="A11307" s="19" t="s">
        <v>71231</v>
      </c>
      <c r="B11307" s="20" t="s">
        <v>71232</v>
      </c>
      <c r="C11307" s="21" t="s">
        <v>71233</v>
      </c>
      <c r="D11307" s="21" t="s">
        <v>71234</v>
      </c>
      <c r="E11307" s="21" t="s">
        <v>71235</v>
      </c>
      <c r="F11307" s="21" t="s">
        <v>15060</v>
      </c>
    </row>
    <row r="11308" spans="1:6" ht="32" customHeight="1">
      <c r="A11308" s="19" t="s">
        <v>71236</v>
      </c>
      <c r="B11308" s="20" t="s">
        <v>71237</v>
      </c>
      <c r="C11308" s="21" t="s">
        <v>71238</v>
      </c>
      <c r="D11308" s="21" t="s">
        <v>71239</v>
      </c>
      <c r="E11308" s="21" t="s">
        <v>71240</v>
      </c>
      <c r="F11308" s="21" t="s">
        <v>15060</v>
      </c>
    </row>
    <row r="11309" spans="1:6" ht="32" customHeight="1">
      <c r="A11309" s="19" t="s">
        <v>71241</v>
      </c>
      <c r="B11309" s="20" t="s">
        <v>71242</v>
      </c>
      <c r="C11309" s="21" t="s">
        <v>71243</v>
      </c>
      <c r="D11309" s="21" t="s">
        <v>71244</v>
      </c>
      <c r="E11309" s="21" t="s">
        <v>71245</v>
      </c>
      <c r="F11309" s="21" t="s">
        <v>15060</v>
      </c>
    </row>
    <row r="11310" spans="1:6" ht="32" customHeight="1">
      <c r="A11310" s="19" t="s">
        <v>71246</v>
      </c>
      <c r="B11310" s="20" t="s">
        <v>71247</v>
      </c>
      <c r="C11310" s="21" t="s">
        <v>71248</v>
      </c>
      <c r="D11310" s="21" t="s">
        <v>71249</v>
      </c>
      <c r="E11310" s="21" t="s">
        <v>71250</v>
      </c>
      <c r="F11310" s="21" t="s">
        <v>15060</v>
      </c>
    </row>
    <row r="11311" spans="1:6" ht="32" customHeight="1">
      <c r="A11311" s="19" t="s">
        <v>71251</v>
      </c>
      <c r="B11311" s="20" t="s">
        <v>71252</v>
      </c>
      <c r="C11311" s="21" t="s">
        <v>71253</v>
      </c>
      <c r="D11311" s="21" t="s">
        <v>71254</v>
      </c>
      <c r="E11311" s="21" t="s">
        <v>71255</v>
      </c>
      <c r="F11311" s="21" t="s">
        <v>15060</v>
      </c>
    </row>
    <row r="11312" spans="1:6" ht="32" customHeight="1">
      <c r="A11312" s="19" t="s">
        <v>71256</v>
      </c>
      <c r="B11312" s="20" t="s">
        <v>71257</v>
      </c>
      <c r="C11312" s="21" t="s">
        <v>71258</v>
      </c>
      <c r="D11312" s="21" t="s">
        <v>71259</v>
      </c>
      <c r="E11312" s="21" t="s">
        <v>71260</v>
      </c>
      <c r="F11312" s="21" t="s">
        <v>15060</v>
      </c>
    </row>
    <row r="11313" spans="1:6" ht="32" customHeight="1">
      <c r="A11313" s="19" t="s">
        <v>71261</v>
      </c>
      <c r="B11313" s="20" t="s">
        <v>71262</v>
      </c>
      <c r="C11313" s="21" t="s">
        <v>71263</v>
      </c>
      <c r="D11313" s="21" t="s">
        <v>71264</v>
      </c>
      <c r="E11313" s="21" t="s">
        <v>71265</v>
      </c>
      <c r="F11313" s="21" t="s">
        <v>15060</v>
      </c>
    </row>
    <row r="11314" spans="1:6" ht="32" customHeight="1">
      <c r="A11314" s="19" t="s">
        <v>71266</v>
      </c>
      <c r="B11314" s="20" t="s">
        <v>71267</v>
      </c>
      <c r="C11314" s="21" t="s">
        <v>71268</v>
      </c>
      <c r="D11314" s="21" t="s">
        <v>71269</v>
      </c>
      <c r="E11314" s="21" t="s">
        <v>71270</v>
      </c>
      <c r="F11314" s="21" t="s">
        <v>15060</v>
      </c>
    </row>
    <row r="11315" spans="1:6" ht="32" customHeight="1">
      <c r="A11315" s="19" t="s">
        <v>71271</v>
      </c>
      <c r="B11315" s="20" t="s">
        <v>71272</v>
      </c>
      <c r="C11315" s="21" t="s">
        <v>71273</v>
      </c>
      <c r="D11315" s="21" t="s">
        <v>71274</v>
      </c>
      <c r="E11315" s="21" t="s">
        <v>71275</v>
      </c>
      <c r="F11315" s="21" t="s">
        <v>15060</v>
      </c>
    </row>
    <row r="11316" spans="1:6" ht="32" customHeight="1">
      <c r="A11316" s="19" t="s">
        <v>71276</v>
      </c>
      <c r="B11316" s="20" t="s">
        <v>71277</v>
      </c>
      <c r="C11316" s="21" t="s">
        <v>71278</v>
      </c>
      <c r="D11316" s="21" t="s">
        <v>71279</v>
      </c>
      <c r="E11316" s="21" t="s">
        <v>71280</v>
      </c>
      <c r="F11316" s="21" t="s">
        <v>15060</v>
      </c>
    </row>
    <row r="11317" spans="1:6" ht="32" customHeight="1">
      <c r="A11317" s="19" t="s">
        <v>71281</v>
      </c>
      <c r="B11317" s="20" t="s">
        <v>71282</v>
      </c>
      <c r="C11317" s="21" t="s">
        <v>71283</v>
      </c>
      <c r="D11317" s="21" t="s">
        <v>71284</v>
      </c>
      <c r="E11317" s="21" t="s">
        <v>71285</v>
      </c>
      <c r="F11317" s="21" t="s">
        <v>15060</v>
      </c>
    </row>
    <row r="11318" spans="1:6" ht="32" customHeight="1">
      <c r="A11318" s="19" t="s">
        <v>71286</v>
      </c>
      <c r="B11318" s="20" t="s">
        <v>71287</v>
      </c>
      <c r="C11318" s="21" t="s">
        <v>71288</v>
      </c>
      <c r="D11318" s="21" t="s">
        <v>71289</v>
      </c>
      <c r="E11318" s="21" t="s">
        <v>71290</v>
      </c>
      <c r="F11318" s="21" t="s">
        <v>15060</v>
      </c>
    </row>
    <row r="11319" spans="1:6" ht="32" customHeight="1">
      <c r="A11319" s="19" t="s">
        <v>71291</v>
      </c>
      <c r="B11319" s="20" t="s">
        <v>71292</v>
      </c>
      <c r="C11319" s="21" t="s">
        <v>71293</v>
      </c>
      <c r="D11319" s="21" t="s">
        <v>71294</v>
      </c>
      <c r="E11319" s="21" t="s">
        <v>71295</v>
      </c>
      <c r="F11319" s="21" t="s">
        <v>15060</v>
      </c>
    </row>
    <row r="11320" spans="1:6" ht="32" customHeight="1">
      <c r="A11320" s="19" t="s">
        <v>71296</v>
      </c>
      <c r="B11320" s="20" t="s">
        <v>71297</v>
      </c>
      <c r="C11320" s="21" t="s">
        <v>71298</v>
      </c>
      <c r="D11320" s="21" t="s">
        <v>71299</v>
      </c>
      <c r="E11320" s="21" t="s">
        <v>71300</v>
      </c>
      <c r="F11320" s="21" t="s">
        <v>15060</v>
      </c>
    </row>
    <row r="11321" spans="1:6" ht="32" customHeight="1">
      <c r="A11321" s="19" t="s">
        <v>71301</v>
      </c>
      <c r="B11321" s="20" t="s">
        <v>71302</v>
      </c>
      <c r="C11321" s="21" t="s">
        <v>71303</v>
      </c>
      <c r="D11321" s="21" t="s">
        <v>71304</v>
      </c>
      <c r="E11321" s="21" t="s">
        <v>71305</v>
      </c>
      <c r="F11321" s="21" t="s">
        <v>15060</v>
      </c>
    </row>
    <row r="11322" spans="1:6" ht="32" customHeight="1">
      <c r="A11322" s="19" t="s">
        <v>71306</v>
      </c>
      <c r="B11322" s="20" t="s">
        <v>71307</v>
      </c>
      <c r="C11322" s="21" t="s">
        <v>71308</v>
      </c>
      <c r="D11322" s="21" t="s">
        <v>71309</v>
      </c>
      <c r="E11322" s="21" t="s">
        <v>71310</v>
      </c>
      <c r="F11322" s="21" t="s">
        <v>15060</v>
      </c>
    </row>
    <row r="11323" spans="1:6" ht="32" customHeight="1">
      <c r="A11323" s="19" t="s">
        <v>71311</v>
      </c>
      <c r="B11323" s="20" t="s">
        <v>71312</v>
      </c>
      <c r="C11323" s="21" t="s">
        <v>71313</v>
      </c>
      <c r="D11323" s="21" t="s">
        <v>71314</v>
      </c>
      <c r="E11323" s="21" t="s">
        <v>71315</v>
      </c>
      <c r="F11323" s="21" t="s">
        <v>15060</v>
      </c>
    </row>
    <row r="11324" spans="1:6" ht="32" customHeight="1">
      <c r="A11324" s="19" t="s">
        <v>71316</v>
      </c>
      <c r="B11324" s="20" t="s">
        <v>71317</v>
      </c>
      <c r="C11324" s="21" t="s">
        <v>71318</v>
      </c>
      <c r="D11324" s="21" t="s">
        <v>71319</v>
      </c>
      <c r="E11324" s="21" t="s">
        <v>71320</v>
      </c>
      <c r="F11324" s="21" t="s">
        <v>15060</v>
      </c>
    </row>
    <row r="11325" spans="1:6" ht="32" customHeight="1">
      <c r="A11325" s="19" t="s">
        <v>71321</v>
      </c>
      <c r="B11325" s="20" t="s">
        <v>71322</v>
      </c>
      <c r="C11325" s="21" t="s">
        <v>71323</v>
      </c>
      <c r="D11325" s="21" t="s">
        <v>71324</v>
      </c>
      <c r="E11325" s="21" t="s">
        <v>71325</v>
      </c>
      <c r="F11325" s="21" t="s">
        <v>15060</v>
      </c>
    </row>
    <row r="11326" spans="1:6" ht="32" customHeight="1">
      <c r="A11326" s="19" t="s">
        <v>71326</v>
      </c>
      <c r="B11326" s="20" t="s">
        <v>71327</v>
      </c>
      <c r="C11326" s="21" t="s">
        <v>71328</v>
      </c>
      <c r="D11326" s="21" t="s">
        <v>71329</v>
      </c>
      <c r="E11326" s="21" t="s">
        <v>71330</v>
      </c>
      <c r="F11326" s="21" t="s">
        <v>15060</v>
      </c>
    </row>
    <row r="11327" spans="1:6" ht="32" customHeight="1">
      <c r="A11327" s="19" t="s">
        <v>71331</v>
      </c>
      <c r="B11327" s="20" t="s">
        <v>71332</v>
      </c>
      <c r="C11327" s="21" t="s">
        <v>71333</v>
      </c>
      <c r="D11327" s="21" t="s">
        <v>71334</v>
      </c>
      <c r="E11327" s="21" t="s">
        <v>71335</v>
      </c>
      <c r="F11327" s="21" t="s">
        <v>15060</v>
      </c>
    </row>
    <row r="11328" spans="1:6" ht="32" customHeight="1">
      <c r="A11328" s="19" t="s">
        <v>71336</v>
      </c>
      <c r="B11328" s="20" t="s">
        <v>71337</v>
      </c>
      <c r="C11328" s="21" t="s">
        <v>71338</v>
      </c>
      <c r="D11328" s="21" t="s">
        <v>71339</v>
      </c>
      <c r="E11328" s="21" t="s">
        <v>71340</v>
      </c>
      <c r="F11328" s="21" t="s">
        <v>15060</v>
      </c>
    </row>
    <row r="11329" spans="1:6" ht="32" customHeight="1">
      <c r="A11329" s="19" t="s">
        <v>71341</v>
      </c>
      <c r="B11329" s="20" t="s">
        <v>71342</v>
      </c>
      <c r="C11329" s="21" t="s">
        <v>71343</v>
      </c>
      <c r="D11329" s="21" t="s">
        <v>71344</v>
      </c>
      <c r="E11329" s="21" t="s">
        <v>71345</v>
      </c>
      <c r="F11329" s="21" t="s">
        <v>15060</v>
      </c>
    </row>
    <row r="11330" spans="1:6" ht="32" customHeight="1">
      <c r="A11330" s="19" t="s">
        <v>71346</v>
      </c>
      <c r="B11330" s="20" t="s">
        <v>71347</v>
      </c>
      <c r="C11330" s="21" t="s">
        <v>71348</v>
      </c>
      <c r="D11330" s="21" t="s">
        <v>71349</v>
      </c>
      <c r="E11330" s="22">
        <v>100</v>
      </c>
      <c r="F11330" s="21" t="s">
        <v>15060</v>
      </c>
    </row>
    <row r="11331" spans="1:6" ht="32" customHeight="1">
      <c r="A11331" s="19" t="s">
        <v>71350</v>
      </c>
      <c r="B11331" s="20" t="s">
        <v>71351</v>
      </c>
      <c r="C11331" s="21" t="s">
        <v>71352</v>
      </c>
      <c r="D11331" s="21" t="s">
        <v>71353</v>
      </c>
      <c r="E11331" s="21" t="s">
        <v>71354</v>
      </c>
      <c r="F11331" s="21" t="s">
        <v>15060</v>
      </c>
    </row>
    <row r="11332" spans="1:6" ht="32" customHeight="1">
      <c r="A11332" s="19" t="s">
        <v>71355</v>
      </c>
      <c r="B11332" s="20" t="s">
        <v>71356</v>
      </c>
      <c r="C11332" s="21" t="s">
        <v>71357</v>
      </c>
      <c r="D11332" s="21" t="s">
        <v>71358</v>
      </c>
      <c r="E11332" s="21" t="s">
        <v>71359</v>
      </c>
      <c r="F11332" s="21" t="s">
        <v>15060</v>
      </c>
    </row>
    <row r="11333" spans="1:6" ht="32" customHeight="1">
      <c r="A11333" s="19" t="s">
        <v>71360</v>
      </c>
      <c r="B11333" s="20" t="s">
        <v>71361</v>
      </c>
      <c r="C11333" s="21" t="s">
        <v>71362</v>
      </c>
      <c r="D11333" s="21" t="s">
        <v>71363</v>
      </c>
      <c r="E11333" s="21" t="s">
        <v>71364</v>
      </c>
      <c r="F11333" s="21" t="s">
        <v>15060</v>
      </c>
    </row>
    <row r="11334" spans="1:6" ht="32" customHeight="1">
      <c r="A11334" s="19" t="s">
        <v>71365</v>
      </c>
      <c r="B11334" s="20" t="s">
        <v>71366</v>
      </c>
      <c r="C11334" s="21" t="s">
        <v>71367</v>
      </c>
      <c r="D11334" s="21" t="s">
        <v>71368</v>
      </c>
      <c r="E11334" s="21" t="s">
        <v>71369</v>
      </c>
      <c r="F11334" s="21" t="s">
        <v>15060</v>
      </c>
    </row>
    <row r="11335" spans="1:6" ht="32" customHeight="1">
      <c r="A11335" s="19" t="s">
        <v>71370</v>
      </c>
      <c r="B11335" s="20" t="s">
        <v>71371</v>
      </c>
      <c r="C11335" s="21" t="s">
        <v>71372</v>
      </c>
      <c r="D11335" s="21" t="s">
        <v>71373</v>
      </c>
      <c r="E11335" s="21" t="s">
        <v>71374</v>
      </c>
      <c r="F11335" s="21" t="s">
        <v>15060</v>
      </c>
    </row>
    <row r="11336" spans="1:6" ht="32" customHeight="1">
      <c r="A11336" s="19" t="s">
        <v>71375</v>
      </c>
      <c r="B11336" s="20" t="s">
        <v>71376</v>
      </c>
      <c r="C11336" s="21" t="s">
        <v>71377</v>
      </c>
      <c r="D11336" s="21" t="s">
        <v>71378</v>
      </c>
      <c r="E11336" s="21" t="s">
        <v>71379</v>
      </c>
      <c r="F11336" s="21" t="s">
        <v>15060</v>
      </c>
    </row>
    <row r="11337" spans="1:6" ht="32" customHeight="1">
      <c r="A11337" s="19" t="s">
        <v>71380</v>
      </c>
      <c r="B11337" s="20" t="s">
        <v>71381</v>
      </c>
      <c r="C11337" s="21" t="s">
        <v>71382</v>
      </c>
      <c r="D11337" s="21" t="s">
        <v>71383</v>
      </c>
      <c r="E11337" s="21" t="s">
        <v>71384</v>
      </c>
      <c r="F11337" s="21" t="s">
        <v>15060</v>
      </c>
    </row>
    <row r="11338" spans="1:6" ht="32" customHeight="1">
      <c r="A11338" s="19" t="s">
        <v>71385</v>
      </c>
      <c r="B11338" s="20" t="s">
        <v>71386</v>
      </c>
      <c r="C11338" s="21" t="s">
        <v>71387</v>
      </c>
      <c r="D11338" s="21" t="s">
        <v>71388</v>
      </c>
      <c r="E11338" s="21" t="s">
        <v>71389</v>
      </c>
      <c r="F11338" s="21" t="s">
        <v>15060</v>
      </c>
    </row>
    <row r="11339" spans="1:6" ht="32" customHeight="1">
      <c r="A11339" s="19" t="s">
        <v>71390</v>
      </c>
      <c r="B11339" s="20" t="s">
        <v>71391</v>
      </c>
      <c r="C11339" s="21" t="s">
        <v>71392</v>
      </c>
      <c r="D11339" s="21" t="s">
        <v>71393</v>
      </c>
      <c r="E11339" s="21" t="s">
        <v>71394</v>
      </c>
      <c r="F11339" s="21" t="s">
        <v>15060</v>
      </c>
    </row>
    <row r="11340" spans="1:6" ht="32" customHeight="1">
      <c r="A11340" s="19" t="s">
        <v>71395</v>
      </c>
      <c r="B11340" s="20" t="s">
        <v>71396</v>
      </c>
      <c r="C11340" s="21" t="s">
        <v>71397</v>
      </c>
      <c r="D11340" s="21" t="s">
        <v>71398</v>
      </c>
      <c r="E11340" s="21" t="s">
        <v>71399</v>
      </c>
      <c r="F11340" s="21" t="s">
        <v>15060</v>
      </c>
    </row>
    <row r="11341" spans="1:6" ht="32" customHeight="1">
      <c r="A11341" s="19" t="s">
        <v>71400</v>
      </c>
      <c r="B11341" s="20" t="s">
        <v>71401</v>
      </c>
      <c r="C11341" s="21" t="s">
        <v>71402</v>
      </c>
      <c r="D11341" s="21" t="s">
        <v>71403</v>
      </c>
      <c r="E11341" s="21" t="s">
        <v>71404</v>
      </c>
      <c r="F11341" s="21" t="s">
        <v>15060</v>
      </c>
    </row>
    <row r="11342" spans="1:6" ht="32" customHeight="1">
      <c r="A11342" s="19" t="s">
        <v>71405</v>
      </c>
      <c r="B11342" s="20" t="s">
        <v>71406</v>
      </c>
      <c r="C11342" s="21" t="s">
        <v>71407</v>
      </c>
      <c r="D11342" s="21" t="s">
        <v>71408</v>
      </c>
      <c r="E11342" s="21" t="s">
        <v>71409</v>
      </c>
      <c r="F11342" s="21" t="s">
        <v>15060</v>
      </c>
    </row>
    <row r="11343" spans="1:6" ht="32" customHeight="1">
      <c r="A11343" s="19" t="s">
        <v>71410</v>
      </c>
      <c r="B11343" s="20" t="s">
        <v>71411</v>
      </c>
      <c r="C11343" s="21" t="s">
        <v>71412</v>
      </c>
      <c r="D11343" s="21" t="s">
        <v>71413</v>
      </c>
      <c r="E11343" s="21" t="s">
        <v>71414</v>
      </c>
      <c r="F11343" s="21" t="s">
        <v>15060</v>
      </c>
    </row>
    <row r="11344" spans="1:6" ht="32" customHeight="1">
      <c r="A11344" s="19" t="s">
        <v>71415</v>
      </c>
      <c r="B11344" s="20" t="s">
        <v>71416</v>
      </c>
      <c r="C11344" s="21" t="s">
        <v>71417</v>
      </c>
      <c r="D11344" s="21" t="s">
        <v>71418</v>
      </c>
      <c r="E11344" s="21" t="s">
        <v>71419</v>
      </c>
      <c r="F11344" s="21" t="s">
        <v>15060</v>
      </c>
    </row>
    <row r="11345" spans="1:6" ht="32" customHeight="1">
      <c r="A11345" s="19" t="s">
        <v>71420</v>
      </c>
      <c r="B11345" s="20" t="s">
        <v>71421</v>
      </c>
      <c r="C11345" s="21" t="s">
        <v>71422</v>
      </c>
      <c r="D11345" s="21" t="s">
        <v>71423</v>
      </c>
      <c r="E11345" s="21" t="s">
        <v>71424</v>
      </c>
      <c r="F11345" s="21" t="s">
        <v>15060</v>
      </c>
    </row>
    <row r="11346" spans="1:6" ht="32" customHeight="1">
      <c r="A11346" s="19" t="s">
        <v>71425</v>
      </c>
      <c r="B11346" s="20" t="s">
        <v>71426</v>
      </c>
      <c r="C11346" s="21" t="s">
        <v>71427</v>
      </c>
      <c r="D11346" s="21" t="s">
        <v>71428</v>
      </c>
      <c r="E11346" s="21" t="s">
        <v>71429</v>
      </c>
      <c r="F11346" s="21" t="s">
        <v>15060</v>
      </c>
    </row>
    <row r="11347" spans="1:6" ht="32" customHeight="1">
      <c r="A11347" s="19" t="s">
        <v>71430</v>
      </c>
      <c r="B11347" s="20" t="s">
        <v>71431</v>
      </c>
      <c r="C11347" s="21" t="s">
        <v>71432</v>
      </c>
      <c r="D11347" s="21" t="s">
        <v>71433</v>
      </c>
      <c r="E11347" s="21" t="s">
        <v>71434</v>
      </c>
      <c r="F11347" s="21" t="s">
        <v>15060</v>
      </c>
    </row>
    <row r="11348" spans="1:6" ht="32" customHeight="1">
      <c r="A11348" s="19" t="s">
        <v>71435</v>
      </c>
      <c r="B11348" s="20" t="s">
        <v>71436</v>
      </c>
      <c r="C11348" s="21" t="s">
        <v>71437</v>
      </c>
      <c r="D11348" s="21" t="s">
        <v>71438</v>
      </c>
      <c r="E11348" s="21" t="s">
        <v>71439</v>
      </c>
      <c r="F11348" s="21" t="s">
        <v>15060</v>
      </c>
    </row>
    <row r="11349" spans="1:6" ht="32" customHeight="1">
      <c r="A11349" s="19" t="s">
        <v>71440</v>
      </c>
      <c r="B11349" s="20" t="s">
        <v>71441</v>
      </c>
      <c r="C11349" s="21" t="s">
        <v>71442</v>
      </c>
      <c r="D11349" s="21" t="s">
        <v>71443</v>
      </c>
      <c r="E11349" s="21" t="s">
        <v>71444</v>
      </c>
      <c r="F11349" s="21" t="s">
        <v>15060</v>
      </c>
    </row>
    <row r="11350" spans="1:6" ht="32" customHeight="1">
      <c r="A11350" s="19" t="s">
        <v>71445</v>
      </c>
      <c r="B11350" s="20" t="s">
        <v>71446</v>
      </c>
      <c r="C11350" s="21" t="s">
        <v>71447</v>
      </c>
      <c r="D11350" s="21" t="s">
        <v>71448</v>
      </c>
      <c r="E11350" s="21" t="s">
        <v>71449</v>
      </c>
      <c r="F11350" s="21" t="s">
        <v>15060</v>
      </c>
    </row>
    <row r="11351" spans="1:6" ht="32" customHeight="1">
      <c r="A11351" s="19" t="s">
        <v>71450</v>
      </c>
      <c r="B11351" s="20" t="s">
        <v>71451</v>
      </c>
      <c r="C11351" s="21" t="s">
        <v>71452</v>
      </c>
      <c r="D11351" s="21" t="s">
        <v>71453</v>
      </c>
      <c r="E11351" s="21" t="s">
        <v>71454</v>
      </c>
      <c r="F11351" s="21" t="s">
        <v>15060</v>
      </c>
    </row>
    <row r="11352" spans="1:6" ht="32" customHeight="1">
      <c r="A11352" s="19" t="s">
        <v>71455</v>
      </c>
      <c r="B11352" s="20" t="s">
        <v>71456</v>
      </c>
      <c r="C11352" s="21" t="s">
        <v>71457</v>
      </c>
      <c r="D11352" s="21" t="s">
        <v>71458</v>
      </c>
      <c r="E11352" s="21" t="s">
        <v>71459</v>
      </c>
      <c r="F11352" s="21" t="s">
        <v>15060</v>
      </c>
    </row>
    <row r="11353" spans="1:6" ht="32" customHeight="1">
      <c r="A11353" s="19" t="s">
        <v>71460</v>
      </c>
      <c r="B11353" s="20" t="s">
        <v>71461</v>
      </c>
      <c r="C11353" s="21" t="s">
        <v>71462</v>
      </c>
      <c r="D11353" s="21" t="s">
        <v>71463</v>
      </c>
      <c r="E11353" s="21" t="s">
        <v>71464</v>
      </c>
      <c r="F11353" s="21" t="s">
        <v>15060</v>
      </c>
    </row>
    <row r="11354" spans="1:6" ht="32" customHeight="1">
      <c r="A11354" s="19" t="s">
        <v>71465</v>
      </c>
      <c r="B11354" s="20" t="s">
        <v>71466</v>
      </c>
      <c r="C11354" s="21" t="s">
        <v>71467</v>
      </c>
      <c r="D11354" s="21" t="s">
        <v>71468</v>
      </c>
      <c r="E11354" s="21" t="s">
        <v>71469</v>
      </c>
      <c r="F11354" s="21" t="s">
        <v>15060</v>
      </c>
    </row>
    <row r="11355" spans="1:6" ht="32" customHeight="1">
      <c r="A11355" s="19" t="s">
        <v>71470</v>
      </c>
      <c r="B11355" s="20" t="s">
        <v>71471</v>
      </c>
      <c r="C11355" s="21" t="s">
        <v>71472</v>
      </c>
      <c r="D11355" s="21" t="s">
        <v>71473</v>
      </c>
      <c r="E11355" s="21" t="s">
        <v>71474</v>
      </c>
      <c r="F11355" s="21" t="s">
        <v>15060</v>
      </c>
    </row>
    <row r="11356" spans="1:6" ht="32" customHeight="1">
      <c r="A11356" s="19" t="s">
        <v>71475</v>
      </c>
      <c r="B11356" s="20" t="s">
        <v>71476</v>
      </c>
      <c r="C11356" s="21" t="s">
        <v>71477</v>
      </c>
      <c r="D11356" s="21" t="s">
        <v>71478</v>
      </c>
      <c r="E11356" s="21" t="s">
        <v>71479</v>
      </c>
      <c r="F11356" s="21" t="s">
        <v>15060</v>
      </c>
    </row>
    <row r="11357" spans="1:6" ht="32" customHeight="1">
      <c r="A11357" s="19" t="s">
        <v>71480</v>
      </c>
      <c r="B11357" s="20" t="s">
        <v>71481</v>
      </c>
      <c r="C11357" s="21" t="s">
        <v>71482</v>
      </c>
      <c r="D11357" s="21" t="s">
        <v>71483</v>
      </c>
      <c r="E11357" s="21" t="s">
        <v>71484</v>
      </c>
      <c r="F11357" s="21" t="s">
        <v>15060</v>
      </c>
    </row>
    <row r="11358" spans="1:6" ht="32" customHeight="1">
      <c r="A11358" s="19" t="s">
        <v>71485</v>
      </c>
      <c r="B11358" s="20" t="s">
        <v>71486</v>
      </c>
      <c r="C11358" s="21" t="s">
        <v>71487</v>
      </c>
      <c r="D11358" s="21" t="s">
        <v>71488</v>
      </c>
      <c r="E11358" s="21" t="s">
        <v>71489</v>
      </c>
      <c r="F11358" s="21" t="s">
        <v>15060</v>
      </c>
    </row>
    <row r="11359" spans="1:6" ht="32" customHeight="1">
      <c r="A11359" s="19" t="s">
        <v>71490</v>
      </c>
      <c r="B11359" s="20" t="s">
        <v>71491</v>
      </c>
      <c r="C11359" s="21" t="s">
        <v>71492</v>
      </c>
      <c r="D11359" s="21" t="s">
        <v>71493</v>
      </c>
      <c r="E11359" s="21" t="s">
        <v>71494</v>
      </c>
      <c r="F11359" s="21" t="s">
        <v>15060</v>
      </c>
    </row>
    <row r="11360" spans="1:6" ht="32" customHeight="1">
      <c r="A11360" s="19" t="s">
        <v>71495</v>
      </c>
      <c r="B11360" s="20" t="s">
        <v>71496</v>
      </c>
      <c r="C11360" s="21" t="s">
        <v>71497</v>
      </c>
      <c r="D11360" s="21" t="s">
        <v>71498</v>
      </c>
      <c r="E11360" s="21" t="s">
        <v>71499</v>
      </c>
      <c r="F11360" s="21" t="s">
        <v>15060</v>
      </c>
    </row>
    <row r="11361" spans="1:6" ht="32" customHeight="1">
      <c r="A11361" s="19" t="s">
        <v>71500</v>
      </c>
      <c r="B11361" s="20" t="s">
        <v>71501</v>
      </c>
      <c r="C11361" s="21" t="s">
        <v>71502</v>
      </c>
      <c r="D11361" s="21" t="s">
        <v>71503</v>
      </c>
      <c r="E11361" s="21" t="s">
        <v>71504</v>
      </c>
      <c r="F11361" s="21" t="s">
        <v>15060</v>
      </c>
    </row>
    <row r="11362" spans="1:6" ht="32" customHeight="1">
      <c r="A11362" s="19" t="s">
        <v>71505</v>
      </c>
      <c r="B11362" s="20" t="s">
        <v>71506</v>
      </c>
      <c r="C11362" s="21" t="s">
        <v>71507</v>
      </c>
      <c r="D11362" s="21" t="s">
        <v>71508</v>
      </c>
      <c r="E11362" s="21" t="s">
        <v>71509</v>
      </c>
      <c r="F11362" s="21" t="s">
        <v>15060</v>
      </c>
    </row>
    <row r="11363" spans="1:6" ht="32" customHeight="1">
      <c r="A11363" s="19" t="s">
        <v>71510</v>
      </c>
      <c r="B11363" s="20" t="s">
        <v>71511</v>
      </c>
      <c r="C11363" s="21" t="s">
        <v>71512</v>
      </c>
      <c r="D11363" s="21" t="s">
        <v>71513</v>
      </c>
      <c r="E11363" s="21" t="s">
        <v>71514</v>
      </c>
      <c r="F11363" s="21" t="s">
        <v>15060</v>
      </c>
    </row>
    <row r="11364" spans="1:6" ht="32" customHeight="1">
      <c r="A11364" s="19" t="s">
        <v>71515</v>
      </c>
      <c r="B11364" s="20" t="s">
        <v>71516</v>
      </c>
      <c r="C11364" s="21" t="s">
        <v>71517</v>
      </c>
      <c r="D11364" s="21" t="s">
        <v>71518</v>
      </c>
      <c r="E11364" s="21" t="s">
        <v>71519</v>
      </c>
      <c r="F11364" s="21" t="s">
        <v>15060</v>
      </c>
    </row>
    <row r="11365" spans="1:6" ht="32" customHeight="1">
      <c r="A11365" s="19" t="s">
        <v>71520</v>
      </c>
      <c r="B11365" s="20" t="s">
        <v>71521</v>
      </c>
      <c r="C11365" s="21" t="s">
        <v>71522</v>
      </c>
      <c r="D11365" s="21" t="s">
        <v>71523</v>
      </c>
      <c r="E11365" s="21" t="s">
        <v>71524</v>
      </c>
      <c r="F11365" s="21" t="s">
        <v>15060</v>
      </c>
    </row>
    <row r="11366" spans="1:6" ht="32" customHeight="1">
      <c r="A11366" s="19" t="s">
        <v>71525</v>
      </c>
      <c r="B11366" s="20" t="s">
        <v>71526</v>
      </c>
      <c r="C11366" s="21" t="s">
        <v>71527</v>
      </c>
      <c r="D11366" s="21" t="s">
        <v>71528</v>
      </c>
      <c r="E11366" s="21" t="s">
        <v>71529</v>
      </c>
      <c r="F11366" s="21" t="s">
        <v>15060</v>
      </c>
    </row>
    <row r="11367" spans="1:6" ht="32" customHeight="1">
      <c r="A11367" s="19" t="s">
        <v>71530</v>
      </c>
      <c r="B11367" s="20" t="s">
        <v>71531</v>
      </c>
      <c r="C11367" s="21" t="s">
        <v>71532</v>
      </c>
      <c r="D11367" s="21" t="s">
        <v>71533</v>
      </c>
      <c r="E11367" s="21" t="s">
        <v>71534</v>
      </c>
      <c r="F11367" s="21" t="s">
        <v>15060</v>
      </c>
    </row>
    <row r="11368" spans="1:6" ht="32" customHeight="1">
      <c r="A11368" s="19" t="s">
        <v>71535</v>
      </c>
      <c r="B11368" s="20" t="s">
        <v>71536</v>
      </c>
      <c r="C11368" s="21" t="s">
        <v>71537</v>
      </c>
      <c r="D11368" s="21" t="s">
        <v>71538</v>
      </c>
      <c r="E11368" s="21" t="s">
        <v>71539</v>
      </c>
      <c r="F11368" s="21" t="s">
        <v>15060</v>
      </c>
    </row>
    <row r="11369" spans="1:6" ht="32" customHeight="1">
      <c r="A11369" s="19" t="s">
        <v>71540</v>
      </c>
      <c r="B11369" s="20" t="s">
        <v>71541</v>
      </c>
      <c r="C11369" s="21" t="s">
        <v>71542</v>
      </c>
      <c r="D11369" s="21" t="s">
        <v>71543</v>
      </c>
      <c r="E11369" s="21" t="s">
        <v>71544</v>
      </c>
      <c r="F11369" s="21" t="s">
        <v>15060</v>
      </c>
    </row>
    <row r="11370" spans="1:6" ht="32" customHeight="1">
      <c r="A11370" s="19" t="s">
        <v>71545</v>
      </c>
      <c r="B11370" s="20" t="s">
        <v>71546</v>
      </c>
      <c r="C11370" s="21" t="s">
        <v>71547</v>
      </c>
      <c r="D11370" s="21" t="s">
        <v>71548</v>
      </c>
      <c r="E11370" s="21" t="s">
        <v>71549</v>
      </c>
      <c r="F11370" s="21" t="s">
        <v>15060</v>
      </c>
    </row>
    <row r="11371" spans="1:6" ht="32" customHeight="1">
      <c r="A11371" s="19" t="s">
        <v>71550</v>
      </c>
      <c r="B11371" s="20" t="s">
        <v>71551</v>
      </c>
      <c r="C11371" s="21" t="s">
        <v>71552</v>
      </c>
      <c r="D11371" s="21" t="s">
        <v>71553</v>
      </c>
      <c r="E11371" s="21" t="s">
        <v>71554</v>
      </c>
      <c r="F11371" s="21" t="s">
        <v>15060</v>
      </c>
    </row>
    <row r="11372" spans="1:6" ht="32" customHeight="1">
      <c r="A11372" s="19" t="s">
        <v>71555</v>
      </c>
      <c r="B11372" s="20" t="s">
        <v>71556</v>
      </c>
      <c r="C11372" s="21" t="s">
        <v>71557</v>
      </c>
      <c r="D11372" s="21" t="s">
        <v>71558</v>
      </c>
      <c r="E11372" s="21" t="s">
        <v>71559</v>
      </c>
      <c r="F11372" s="21" t="s">
        <v>15060</v>
      </c>
    </row>
    <row r="11373" spans="1:6" ht="32" customHeight="1">
      <c r="A11373" s="19" t="s">
        <v>71560</v>
      </c>
      <c r="B11373" s="20" t="s">
        <v>71561</v>
      </c>
      <c r="C11373" s="21" t="s">
        <v>71562</v>
      </c>
      <c r="D11373" s="21" t="s">
        <v>71563</v>
      </c>
      <c r="E11373" s="21" t="s">
        <v>71564</v>
      </c>
      <c r="F11373" s="21" t="s">
        <v>15060</v>
      </c>
    </row>
    <row r="11374" spans="1:6" ht="32" customHeight="1">
      <c r="A11374" s="19" t="s">
        <v>71565</v>
      </c>
      <c r="B11374" s="20" t="s">
        <v>71566</v>
      </c>
      <c r="C11374" s="21" t="s">
        <v>71567</v>
      </c>
      <c r="D11374" s="21" t="s">
        <v>71568</v>
      </c>
      <c r="E11374" s="21" t="s">
        <v>71569</v>
      </c>
      <c r="F11374" s="21" t="s">
        <v>15060</v>
      </c>
    </row>
    <row r="11375" spans="1:6" ht="32" customHeight="1">
      <c r="A11375" s="19" t="s">
        <v>71570</v>
      </c>
      <c r="B11375" s="20" t="s">
        <v>71571</v>
      </c>
      <c r="C11375" s="21" t="s">
        <v>71572</v>
      </c>
      <c r="D11375" s="21" t="s">
        <v>71573</v>
      </c>
      <c r="E11375" s="21" t="s">
        <v>71574</v>
      </c>
      <c r="F11375" s="21" t="s">
        <v>15060</v>
      </c>
    </row>
    <row r="11376" spans="1:6" ht="32" customHeight="1">
      <c r="A11376" s="19" t="s">
        <v>71575</v>
      </c>
      <c r="B11376" s="20" t="s">
        <v>71576</v>
      </c>
      <c r="C11376" s="21" t="s">
        <v>71577</v>
      </c>
      <c r="D11376" s="21" t="s">
        <v>71578</v>
      </c>
      <c r="E11376" s="21" t="s">
        <v>71579</v>
      </c>
      <c r="F11376" s="21" t="s">
        <v>15060</v>
      </c>
    </row>
    <row r="11377" spans="1:6" ht="32" customHeight="1">
      <c r="A11377" s="19" t="s">
        <v>71580</v>
      </c>
      <c r="B11377" s="20" t="s">
        <v>71581</v>
      </c>
      <c r="C11377" s="21" t="s">
        <v>71582</v>
      </c>
      <c r="D11377" s="21" t="s">
        <v>71583</v>
      </c>
      <c r="E11377" s="21" t="s">
        <v>71584</v>
      </c>
      <c r="F11377" s="21" t="s">
        <v>15060</v>
      </c>
    </row>
    <row r="11378" spans="1:6" ht="32" customHeight="1">
      <c r="A11378" s="19" t="s">
        <v>71585</v>
      </c>
      <c r="B11378" s="20" t="s">
        <v>71586</v>
      </c>
      <c r="C11378" s="21" t="s">
        <v>71587</v>
      </c>
      <c r="D11378" s="21" t="s">
        <v>71588</v>
      </c>
      <c r="E11378" s="21" t="s">
        <v>71589</v>
      </c>
      <c r="F11378" s="21" t="s">
        <v>15060</v>
      </c>
    </row>
    <row r="11379" spans="1:6" ht="32" customHeight="1">
      <c r="A11379" s="19" t="s">
        <v>71590</v>
      </c>
      <c r="B11379" s="20" t="s">
        <v>71591</v>
      </c>
      <c r="C11379" s="21" t="s">
        <v>71592</v>
      </c>
      <c r="D11379" s="21" t="s">
        <v>71593</v>
      </c>
      <c r="E11379" s="21" t="s">
        <v>71594</v>
      </c>
      <c r="F11379" s="21" t="s">
        <v>15060</v>
      </c>
    </row>
    <row r="11380" spans="1:6" ht="32" customHeight="1">
      <c r="A11380" s="19" t="s">
        <v>71595</v>
      </c>
      <c r="B11380" s="20" t="s">
        <v>71596</v>
      </c>
      <c r="C11380" s="21" t="s">
        <v>71597</v>
      </c>
      <c r="D11380" s="21" t="s">
        <v>71598</v>
      </c>
      <c r="E11380" s="21" t="s">
        <v>71599</v>
      </c>
      <c r="F11380" s="21" t="s">
        <v>15060</v>
      </c>
    </row>
    <row r="11381" spans="1:6" ht="32" customHeight="1">
      <c r="A11381" s="19" t="s">
        <v>71600</v>
      </c>
      <c r="B11381" s="20" t="s">
        <v>71601</v>
      </c>
      <c r="C11381" s="21" t="s">
        <v>71602</v>
      </c>
      <c r="D11381" s="21" t="s">
        <v>71603</v>
      </c>
      <c r="E11381" s="21" t="s">
        <v>71604</v>
      </c>
      <c r="F11381" s="21" t="s">
        <v>15060</v>
      </c>
    </row>
    <row r="11382" spans="1:6" ht="32" customHeight="1">
      <c r="A11382" s="19" t="s">
        <v>71605</v>
      </c>
      <c r="B11382" s="20" t="s">
        <v>71606</v>
      </c>
      <c r="C11382" s="21" t="s">
        <v>71607</v>
      </c>
      <c r="D11382" s="21" t="s">
        <v>71608</v>
      </c>
      <c r="E11382" s="21" t="s">
        <v>71609</v>
      </c>
      <c r="F11382" s="21" t="s">
        <v>15060</v>
      </c>
    </row>
    <row r="11383" spans="1:6" ht="32" customHeight="1">
      <c r="A11383" s="19" t="s">
        <v>71610</v>
      </c>
      <c r="B11383" s="20" t="s">
        <v>71611</v>
      </c>
      <c r="C11383" s="21" t="s">
        <v>71612</v>
      </c>
      <c r="D11383" s="21" t="s">
        <v>71613</v>
      </c>
      <c r="E11383" s="21" t="s">
        <v>71614</v>
      </c>
      <c r="F11383" s="21" t="s">
        <v>15060</v>
      </c>
    </row>
    <row r="11384" spans="1:6" ht="32" customHeight="1">
      <c r="A11384" s="19" t="s">
        <v>71615</v>
      </c>
      <c r="B11384" s="20" t="s">
        <v>71616</v>
      </c>
      <c r="C11384" s="21" t="s">
        <v>71617</v>
      </c>
      <c r="D11384" s="21" t="s">
        <v>71618</v>
      </c>
      <c r="E11384" s="21" t="s">
        <v>71619</v>
      </c>
      <c r="F11384" s="21" t="s">
        <v>15060</v>
      </c>
    </row>
    <row r="11385" spans="1:6" ht="32" customHeight="1">
      <c r="A11385" s="19" t="s">
        <v>71620</v>
      </c>
      <c r="B11385" s="20" t="s">
        <v>71621</v>
      </c>
      <c r="C11385" s="21" t="s">
        <v>71622</v>
      </c>
      <c r="D11385" s="21" t="s">
        <v>71623</v>
      </c>
      <c r="E11385" s="21" t="s">
        <v>71624</v>
      </c>
      <c r="F11385" s="21" t="s">
        <v>15060</v>
      </c>
    </row>
    <row r="11386" spans="1:6" ht="32" customHeight="1">
      <c r="A11386" s="19" t="s">
        <v>71625</v>
      </c>
      <c r="B11386" s="20" t="s">
        <v>71626</v>
      </c>
      <c r="C11386" s="21" t="s">
        <v>71627</v>
      </c>
      <c r="D11386" s="21" t="s">
        <v>71628</v>
      </c>
      <c r="E11386" s="21" t="s">
        <v>71629</v>
      </c>
      <c r="F11386" s="21" t="s">
        <v>15060</v>
      </c>
    </row>
    <row r="11387" spans="1:6" ht="32" customHeight="1">
      <c r="A11387" s="19" t="s">
        <v>71630</v>
      </c>
      <c r="B11387" s="20" t="s">
        <v>71631</v>
      </c>
      <c r="C11387" s="21" t="s">
        <v>71632</v>
      </c>
      <c r="D11387" s="21" t="s">
        <v>71633</v>
      </c>
      <c r="E11387" s="21" t="s">
        <v>71634</v>
      </c>
      <c r="F11387" s="21" t="s">
        <v>15060</v>
      </c>
    </row>
    <row r="11388" spans="1:6" ht="32" customHeight="1">
      <c r="A11388" s="19" t="s">
        <v>71635</v>
      </c>
      <c r="B11388" s="20" t="s">
        <v>71636</v>
      </c>
      <c r="C11388" s="21" t="s">
        <v>71637</v>
      </c>
      <c r="D11388" s="21" t="s">
        <v>71638</v>
      </c>
      <c r="E11388" s="21" t="s">
        <v>71639</v>
      </c>
      <c r="F11388" s="21" t="s">
        <v>15060</v>
      </c>
    </row>
    <row r="11389" spans="1:6" ht="32" customHeight="1">
      <c r="A11389" s="19" t="s">
        <v>71640</v>
      </c>
      <c r="B11389" s="20" t="s">
        <v>71641</v>
      </c>
      <c r="C11389" s="21" t="s">
        <v>71642</v>
      </c>
      <c r="D11389" s="21" t="s">
        <v>71643</v>
      </c>
      <c r="E11389" s="21" t="s">
        <v>71644</v>
      </c>
      <c r="F11389" s="21" t="s">
        <v>15060</v>
      </c>
    </row>
    <row r="11390" spans="1:6" ht="32" customHeight="1">
      <c r="A11390" s="19" t="s">
        <v>71645</v>
      </c>
      <c r="B11390" s="20" t="s">
        <v>71646</v>
      </c>
      <c r="C11390" s="21" t="s">
        <v>71647</v>
      </c>
      <c r="D11390" s="21" t="s">
        <v>71648</v>
      </c>
      <c r="E11390" s="21" t="s">
        <v>71649</v>
      </c>
      <c r="F11390" s="21" t="s">
        <v>15060</v>
      </c>
    </row>
    <row r="11391" spans="1:6" ht="32" customHeight="1">
      <c r="A11391" s="19" t="s">
        <v>71650</v>
      </c>
      <c r="B11391" s="20" t="s">
        <v>71651</v>
      </c>
      <c r="C11391" s="21" t="s">
        <v>71652</v>
      </c>
      <c r="D11391" s="21" t="s">
        <v>71653</v>
      </c>
      <c r="E11391" s="21" t="s">
        <v>71654</v>
      </c>
      <c r="F11391" s="21" t="s">
        <v>15060</v>
      </c>
    </row>
    <row r="11392" spans="1:6" ht="32" customHeight="1">
      <c r="A11392" s="19" t="s">
        <v>71655</v>
      </c>
      <c r="B11392" s="20" t="s">
        <v>71656</v>
      </c>
      <c r="C11392" s="21" t="s">
        <v>71657</v>
      </c>
      <c r="D11392" s="21" t="s">
        <v>71658</v>
      </c>
      <c r="E11392" s="21" t="s">
        <v>71659</v>
      </c>
      <c r="F11392" s="21" t="s">
        <v>15060</v>
      </c>
    </row>
    <row r="11393" spans="1:6" ht="32" customHeight="1">
      <c r="A11393" s="19" t="s">
        <v>71660</v>
      </c>
      <c r="B11393" s="20" t="s">
        <v>71661</v>
      </c>
      <c r="C11393" s="21" t="s">
        <v>71662</v>
      </c>
      <c r="D11393" s="21" t="s">
        <v>71663</v>
      </c>
      <c r="E11393" s="21" t="s">
        <v>71664</v>
      </c>
      <c r="F11393" s="21" t="s">
        <v>15060</v>
      </c>
    </row>
    <row r="11394" spans="1:6" ht="32" customHeight="1">
      <c r="A11394" s="19" t="s">
        <v>71665</v>
      </c>
      <c r="B11394" s="20" t="s">
        <v>71666</v>
      </c>
      <c r="C11394" s="21" t="s">
        <v>71667</v>
      </c>
      <c r="D11394" s="21" t="s">
        <v>71668</v>
      </c>
      <c r="E11394" s="21" t="s">
        <v>71669</v>
      </c>
      <c r="F11394" s="21" t="s">
        <v>15060</v>
      </c>
    </row>
    <row r="11395" spans="1:6" ht="32" customHeight="1">
      <c r="A11395" s="19" t="s">
        <v>71670</v>
      </c>
      <c r="B11395" s="20" t="s">
        <v>71671</v>
      </c>
      <c r="C11395" s="21" t="s">
        <v>71672</v>
      </c>
      <c r="D11395" s="21" t="s">
        <v>71673</v>
      </c>
      <c r="E11395" s="21" t="s">
        <v>71674</v>
      </c>
      <c r="F11395" s="21" t="s">
        <v>15060</v>
      </c>
    </row>
    <row r="11396" spans="1:6" ht="32" customHeight="1">
      <c r="A11396" s="19" t="s">
        <v>71675</v>
      </c>
      <c r="B11396" s="20" t="s">
        <v>71676</v>
      </c>
      <c r="C11396" s="21" t="s">
        <v>71677</v>
      </c>
      <c r="D11396" s="21" t="s">
        <v>71678</v>
      </c>
      <c r="E11396" s="21" t="s">
        <v>71679</v>
      </c>
      <c r="F11396" s="21" t="s">
        <v>15060</v>
      </c>
    </row>
    <row r="11397" spans="1:6" ht="32" customHeight="1">
      <c r="A11397" s="19" t="s">
        <v>71680</v>
      </c>
      <c r="B11397" s="20" t="s">
        <v>71681</v>
      </c>
      <c r="C11397" s="21" t="s">
        <v>71682</v>
      </c>
      <c r="D11397" s="21" t="s">
        <v>71683</v>
      </c>
      <c r="E11397" s="21" t="s">
        <v>71684</v>
      </c>
      <c r="F11397" s="21" t="s">
        <v>15060</v>
      </c>
    </row>
    <row r="11398" spans="1:6" ht="32" customHeight="1">
      <c r="A11398" s="19" t="s">
        <v>71685</v>
      </c>
      <c r="B11398" s="20" t="s">
        <v>71686</v>
      </c>
      <c r="C11398" s="21" t="s">
        <v>71687</v>
      </c>
      <c r="D11398" s="21" t="s">
        <v>71688</v>
      </c>
      <c r="E11398" s="21" t="s">
        <v>71689</v>
      </c>
      <c r="F11398" s="21" t="s">
        <v>15060</v>
      </c>
    </row>
    <row r="11399" spans="1:6" ht="32" customHeight="1">
      <c r="A11399" s="19" t="s">
        <v>71690</v>
      </c>
      <c r="B11399" s="20" t="s">
        <v>71691</v>
      </c>
      <c r="C11399" s="21" t="s">
        <v>71692</v>
      </c>
      <c r="D11399" s="21" t="s">
        <v>71693</v>
      </c>
      <c r="E11399" s="21" t="s">
        <v>71694</v>
      </c>
      <c r="F11399" s="21" t="s">
        <v>15060</v>
      </c>
    </row>
    <row r="11400" spans="1:6" ht="32" customHeight="1">
      <c r="A11400" s="19" t="s">
        <v>71695</v>
      </c>
      <c r="B11400" s="20" t="s">
        <v>71696</v>
      </c>
      <c r="C11400" s="21" t="s">
        <v>71697</v>
      </c>
      <c r="D11400" s="21" t="s">
        <v>71698</v>
      </c>
      <c r="E11400" s="21" t="s">
        <v>71699</v>
      </c>
      <c r="F11400" s="21" t="s">
        <v>15060</v>
      </c>
    </row>
    <row r="11401" spans="1:6" ht="32" customHeight="1">
      <c r="A11401" s="19" t="s">
        <v>71700</v>
      </c>
      <c r="B11401" s="20" t="s">
        <v>71701</v>
      </c>
      <c r="C11401" s="21" t="s">
        <v>71702</v>
      </c>
      <c r="D11401" s="21" t="s">
        <v>71703</v>
      </c>
      <c r="E11401" s="21" t="s">
        <v>71704</v>
      </c>
      <c r="F11401" s="21" t="s">
        <v>15060</v>
      </c>
    </row>
    <row r="11402" spans="1:6" ht="32" customHeight="1">
      <c r="A11402" s="19" t="s">
        <v>71705</v>
      </c>
      <c r="B11402" s="20" t="s">
        <v>71706</v>
      </c>
      <c r="C11402" s="21" t="s">
        <v>71707</v>
      </c>
      <c r="D11402" s="21" t="s">
        <v>71708</v>
      </c>
      <c r="E11402" s="21" t="s">
        <v>71709</v>
      </c>
      <c r="F11402" s="21" t="s">
        <v>15060</v>
      </c>
    </row>
    <row r="11403" spans="1:6" ht="32" customHeight="1">
      <c r="A11403" s="19" t="s">
        <v>71710</v>
      </c>
      <c r="B11403" s="20" t="s">
        <v>71711</v>
      </c>
      <c r="C11403" s="21" t="s">
        <v>71712</v>
      </c>
      <c r="D11403" s="21" t="s">
        <v>71713</v>
      </c>
      <c r="E11403" s="21" t="s">
        <v>71714</v>
      </c>
      <c r="F11403" s="21" t="s">
        <v>15060</v>
      </c>
    </row>
    <row r="11404" spans="1:6" ht="32" customHeight="1">
      <c r="A11404" s="19" t="s">
        <v>71715</v>
      </c>
      <c r="B11404" s="20" t="s">
        <v>71716</v>
      </c>
      <c r="C11404" s="21" t="s">
        <v>71717</v>
      </c>
      <c r="D11404" s="21" t="s">
        <v>71718</v>
      </c>
      <c r="E11404" s="21" t="s">
        <v>71719</v>
      </c>
      <c r="F11404" s="21" t="s">
        <v>15060</v>
      </c>
    </row>
    <row r="11405" spans="1:6" ht="32" customHeight="1">
      <c r="A11405" s="19" t="s">
        <v>71720</v>
      </c>
      <c r="B11405" s="20" t="s">
        <v>71721</v>
      </c>
      <c r="C11405" s="21" t="s">
        <v>71722</v>
      </c>
      <c r="D11405" s="21" t="s">
        <v>71723</v>
      </c>
      <c r="E11405" s="21" t="s">
        <v>71724</v>
      </c>
      <c r="F11405" s="21" t="s">
        <v>15060</v>
      </c>
    </row>
    <row r="11406" spans="1:6" ht="32" customHeight="1">
      <c r="A11406" s="19" t="s">
        <v>71725</v>
      </c>
      <c r="B11406" s="20" t="s">
        <v>71726</v>
      </c>
      <c r="C11406" s="21" t="s">
        <v>71727</v>
      </c>
      <c r="D11406" s="21" t="s">
        <v>71728</v>
      </c>
      <c r="E11406" s="21" t="s">
        <v>71729</v>
      </c>
      <c r="F11406" s="21" t="s">
        <v>15060</v>
      </c>
    </row>
    <row r="11407" spans="1:6" ht="32" customHeight="1">
      <c r="A11407" s="19" t="s">
        <v>71730</v>
      </c>
      <c r="B11407" s="20" t="s">
        <v>71731</v>
      </c>
      <c r="C11407" s="21" t="s">
        <v>71732</v>
      </c>
      <c r="D11407" s="21" t="s">
        <v>71733</v>
      </c>
      <c r="E11407" s="21" t="s">
        <v>71734</v>
      </c>
      <c r="F11407" s="21" t="s">
        <v>15060</v>
      </c>
    </row>
    <row r="11408" spans="1:6" ht="32" customHeight="1">
      <c r="A11408" s="19" t="s">
        <v>71735</v>
      </c>
      <c r="B11408" s="20" t="s">
        <v>71736</v>
      </c>
      <c r="C11408" s="21" t="s">
        <v>71737</v>
      </c>
      <c r="D11408" s="21" t="s">
        <v>71738</v>
      </c>
      <c r="E11408" s="21" t="s">
        <v>71739</v>
      </c>
      <c r="F11408" s="21" t="s">
        <v>15060</v>
      </c>
    </row>
    <row r="11409" spans="1:6" ht="32" customHeight="1">
      <c r="A11409" s="19" t="s">
        <v>71740</v>
      </c>
      <c r="B11409" s="20" t="s">
        <v>71741</v>
      </c>
      <c r="C11409" s="21" t="s">
        <v>71742</v>
      </c>
      <c r="D11409" s="21" t="s">
        <v>71743</v>
      </c>
      <c r="E11409" s="22">
        <v>100</v>
      </c>
      <c r="F11409" s="21" t="s">
        <v>15060</v>
      </c>
    </row>
    <row r="11410" spans="1:6" ht="32" customHeight="1">
      <c r="A11410" s="19" t="s">
        <v>71744</v>
      </c>
      <c r="B11410" s="20" t="s">
        <v>71745</v>
      </c>
      <c r="C11410" s="21" t="s">
        <v>71746</v>
      </c>
      <c r="D11410" s="21" t="s">
        <v>71747</v>
      </c>
      <c r="E11410" s="21" t="s">
        <v>71748</v>
      </c>
      <c r="F11410" s="21" t="s">
        <v>15060</v>
      </c>
    </row>
    <row r="11411" spans="1:6" ht="32" customHeight="1">
      <c r="A11411" s="19" t="s">
        <v>71749</v>
      </c>
      <c r="B11411" s="20" t="s">
        <v>71750</v>
      </c>
      <c r="C11411" s="21" t="s">
        <v>71751</v>
      </c>
      <c r="D11411" s="21" t="s">
        <v>71752</v>
      </c>
      <c r="E11411" s="21" t="s">
        <v>71753</v>
      </c>
      <c r="F11411" s="21" t="s">
        <v>15060</v>
      </c>
    </row>
    <row r="11412" spans="1:6" ht="32" customHeight="1">
      <c r="A11412" s="19" t="s">
        <v>71754</v>
      </c>
      <c r="B11412" s="20" t="s">
        <v>71755</v>
      </c>
      <c r="C11412" s="21" t="s">
        <v>71756</v>
      </c>
      <c r="D11412" s="21" t="s">
        <v>71757</v>
      </c>
      <c r="E11412" s="21" t="s">
        <v>71758</v>
      </c>
      <c r="F11412" s="21" t="s">
        <v>15060</v>
      </c>
    </row>
    <row r="11413" spans="1:6" ht="32" customHeight="1">
      <c r="A11413" s="19" t="s">
        <v>71759</v>
      </c>
      <c r="B11413" s="20" t="s">
        <v>71760</v>
      </c>
      <c r="C11413" s="21" t="s">
        <v>71761</v>
      </c>
      <c r="D11413" s="21" t="s">
        <v>71762</v>
      </c>
      <c r="E11413" s="21" t="s">
        <v>71763</v>
      </c>
      <c r="F11413" s="21" t="s">
        <v>15060</v>
      </c>
    </row>
    <row r="11414" spans="1:6" ht="32" customHeight="1">
      <c r="A11414" s="19" t="s">
        <v>71764</v>
      </c>
      <c r="B11414" s="20" t="s">
        <v>71765</v>
      </c>
      <c r="C11414" s="21" t="s">
        <v>71766</v>
      </c>
      <c r="D11414" s="21" t="s">
        <v>71767</v>
      </c>
      <c r="E11414" s="21" t="s">
        <v>71768</v>
      </c>
      <c r="F11414" s="21" t="s">
        <v>15060</v>
      </c>
    </row>
    <row r="11415" spans="1:6" ht="32" customHeight="1">
      <c r="A11415" s="19" t="s">
        <v>71769</v>
      </c>
      <c r="B11415" s="20" t="s">
        <v>71770</v>
      </c>
      <c r="C11415" s="21" t="s">
        <v>71771</v>
      </c>
      <c r="D11415" s="21" t="s">
        <v>71772</v>
      </c>
      <c r="E11415" s="21" t="s">
        <v>71773</v>
      </c>
      <c r="F11415" s="21" t="s">
        <v>15060</v>
      </c>
    </row>
    <row r="11416" spans="1:6" ht="32" customHeight="1">
      <c r="A11416" s="19" t="s">
        <v>71774</v>
      </c>
      <c r="B11416" s="20" t="s">
        <v>71775</v>
      </c>
      <c r="C11416" s="21" t="s">
        <v>71776</v>
      </c>
      <c r="D11416" s="21" t="s">
        <v>71777</v>
      </c>
      <c r="E11416" s="21" t="s">
        <v>71778</v>
      </c>
      <c r="F11416" s="21" t="s">
        <v>15060</v>
      </c>
    </row>
    <row r="11417" spans="1:6" ht="32" customHeight="1">
      <c r="A11417" s="19" t="s">
        <v>71779</v>
      </c>
      <c r="B11417" s="20" t="s">
        <v>71780</v>
      </c>
      <c r="C11417" s="21" t="s">
        <v>71781</v>
      </c>
      <c r="D11417" s="21" t="s">
        <v>71782</v>
      </c>
      <c r="E11417" s="21" t="s">
        <v>71783</v>
      </c>
      <c r="F11417" s="21" t="s">
        <v>15060</v>
      </c>
    </row>
    <row r="11418" spans="1:6" ht="32" customHeight="1">
      <c r="A11418" s="19" t="s">
        <v>71784</v>
      </c>
      <c r="B11418" s="20" t="s">
        <v>71785</v>
      </c>
      <c r="C11418" s="21" t="s">
        <v>71786</v>
      </c>
      <c r="D11418" s="21" t="s">
        <v>71787</v>
      </c>
      <c r="E11418" s="21" t="s">
        <v>71788</v>
      </c>
      <c r="F11418" s="21" t="s">
        <v>15060</v>
      </c>
    </row>
    <row r="11419" spans="1:6" ht="32" customHeight="1">
      <c r="A11419" s="19" t="s">
        <v>71789</v>
      </c>
      <c r="B11419" s="20" t="s">
        <v>71790</v>
      </c>
      <c r="C11419" s="21" t="s">
        <v>71791</v>
      </c>
      <c r="D11419" s="21" t="s">
        <v>71792</v>
      </c>
      <c r="E11419" s="21" t="s">
        <v>71793</v>
      </c>
      <c r="F11419" s="21" t="s">
        <v>15060</v>
      </c>
    </row>
    <row r="11420" spans="1:6" ht="32" customHeight="1">
      <c r="A11420" s="19" t="s">
        <v>71794</v>
      </c>
      <c r="B11420" s="20" t="s">
        <v>71795</v>
      </c>
      <c r="C11420" s="21" t="s">
        <v>71796</v>
      </c>
      <c r="D11420" s="21" t="s">
        <v>71797</v>
      </c>
      <c r="E11420" s="21" t="s">
        <v>71798</v>
      </c>
      <c r="F11420" s="21" t="s">
        <v>15060</v>
      </c>
    </row>
    <row r="11421" spans="1:6" ht="32" customHeight="1">
      <c r="A11421" s="19" t="s">
        <v>71799</v>
      </c>
      <c r="B11421" s="20" t="s">
        <v>71800</v>
      </c>
      <c r="C11421" s="21" t="s">
        <v>71801</v>
      </c>
      <c r="D11421" s="21" t="s">
        <v>71802</v>
      </c>
      <c r="E11421" s="21" t="s">
        <v>71803</v>
      </c>
      <c r="F11421" s="21" t="s">
        <v>15060</v>
      </c>
    </row>
    <row r="11422" spans="1:6" ht="32" customHeight="1">
      <c r="A11422" s="19" t="s">
        <v>71804</v>
      </c>
      <c r="B11422" s="20" t="s">
        <v>71805</v>
      </c>
      <c r="C11422" s="21" t="s">
        <v>71806</v>
      </c>
      <c r="D11422" s="21" t="s">
        <v>71807</v>
      </c>
      <c r="E11422" s="21" t="s">
        <v>71808</v>
      </c>
      <c r="F11422" s="21" t="s">
        <v>15060</v>
      </c>
    </row>
    <row r="11423" spans="1:6" ht="32" customHeight="1">
      <c r="A11423" s="19" t="s">
        <v>71809</v>
      </c>
      <c r="B11423" s="20" t="s">
        <v>71810</v>
      </c>
      <c r="C11423" s="21" t="s">
        <v>71811</v>
      </c>
      <c r="D11423" s="21" t="s">
        <v>71812</v>
      </c>
      <c r="E11423" s="21" t="s">
        <v>71813</v>
      </c>
      <c r="F11423" s="21" t="s">
        <v>15060</v>
      </c>
    </row>
    <row r="11424" spans="1:6" ht="32" customHeight="1">
      <c r="A11424" s="19" t="s">
        <v>71814</v>
      </c>
      <c r="B11424" s="20" t="s">
        <v>71815</v>
      </c>
      <c r="C11424" s="21" t="s">
        <v>71816</v>
      </c>
      <c r="D11424" s="21" t="s">
        <v>71817</v>
      </c>
      <c r="E11424" s="21" t="s">
        <v>71818</v>
      </c>
      <c r="F11424" s="21" t="s">
        <v>15060</v>
      </c>
    </row>
    <row r="11425" spans="1:6" ht="32" customHeight="1">
      <c r="A11425" s="19" t="s">
        <v>71819</v>
      </c>
      <c r="B11425" s="20" t="s">
        <v>71820</v>
      </c>
      <c r="C11425" s="21" t="s">
        <v>71821</v>
      </c>
      <c r="D11425" s="21" t="s">
        <v>71822</v>
      </c>
      <c r="E11425" s="21" t="s">
        <v>71823</v>
      </c>
      <c r="F11425" s="21" t="s">
        <v>15060</v>
      </c>
    </row>
    <row r="11426" spans="1:6" ht="32" customHeight="1">
      <c r="A11426" s="19" t="s">
        <v>71824</v>
      </c>
      <c r="B11426" s="20" t="s">
        <v>71825</v>
      </c>
      <c r="C11426" s="21" t="s">
        <v>71826</v>
      </c>
      <c r="D11426" s="21" t="s">
        <v>71827</v>
      </c>
      <c r="E11426" s="21" t="s">
        <v>71828</v>
      </c>
      <c r="F11426" s="21" t="s">
        <v>15060</v>
      </c>
    </row>
    <row r="11427" spans="1:6" ht="32" customHeight="1">
      <c r="A11427" s="19" t="s">
        <v>71829</v>
      </c>
      <c r="B11427" s="20" t="s">
        <v>71830</v>
      </c>
      <c r="C11427" s="21" t="s">
        <v>71831</v>
      </c>
      <c r="D11427" s="21" t="s">
        <v>71832</v>
      </c>
      <c r="E11427" s="21" t="s">
        <v>71833</v>
      </c>
      <c r="F11427" s="21" t="s">
        <v>15060</v>
      </c>
    </row>
    <row r="11428" spans="1:6" ht="32" customHeight="1">
      <c r="A11428" s="19" t="s">
        <v>71834</v>
      </c>
      <c r="B11428" s="20" t="s">
        <v>71835</v>
      </c>
      <c r="C11428" s="21" t="s">
        <v>71836</v>
      </c>
      <c r="D11428" s="21" t="s">
        <v>71837</v>
      </c>
      <c r="E11428" s="21" t="s">
        <v>71838</v>
      </c>
      <c r="F11428" s="21" t="s">
        <v>15060</v>
      </c>
    </row>
    <row r="11429" spans="1:6" ht="32" customHeight="1">
      <c r="A11429" s="19" t="s">
        <v>71839</v>
      </c>
      <c r="B11429" s="20" t="s">
        <v>71840</v>
      </c>
      <c r="C11429" s="21" t="s">
        <v>71841</v>
      </c>
      <c r="D11429" s="21" t="s">
        <v>71842</v>
      </c>
      <c r="E11429" s="21" t="s">
        <v>71843</v>
      </c>
      <c r="F11429" s="21" t="s">
        <v>15060</v>
      </c>
    </row>
    <row r="11430" spans="1:6" ht="32" customHeight="1">
      <c r="A11430" s="19" t="s">
        <v>71844</v>
      </c>
      <c r="B11430" s="20" t="s">
        <v>71845</v>
      </c>
      <c r="C11430" s="21" t="s">
        <v>71846</v>
      </c>
      <c r="D11430" s="21" t="s">
        <v>71847</v>
      </c>
      <c r="E11430" s="21" t="s">
        <v>71848</v>
      </c>
      <c r="F11430" s="21" t="s">
        <v>15060</v>
      </c>
    </row>
    <row r="11431" spans="1:6" ht="32" customHeight="1">
      <c r="A11431" s="19" t="s">
        <v>71849</v>
      </c>
      <c r="B11431" s="20" t="s">
        <v>71850</v>
      </c>
      <c r="C11431" s="21" t="s">
        <v>71851</v>
      </c>
      <c r="D11431" s="21" t="s">
        <v>71852</v>
      </c>
      <c r="E11431" s="21" t="s">
        <v>71853</v>
      </c>
      <c r="F11431" s="21" t="s">
        <v>15060</v>
      </c>
    </row>
    <row r="11432" spans="1:6" ht="32" customHeight="1">
      <c r="A11432" s="19" t="s">
        <v>71854</v>
      </c>
      <c r="B11432" s="20" t="s">
        <v>71855</v>
      </c>
      <c r="C11432" s="21" t="s">
        <v>71856</v>
      </c>
      <c r="D11432" s="21" t="s">
        <v>71857</v>
      </c>
      <c r="E11432" s="21" t="s">
        <v>71858</v>
      </c>
      <c r="F11432" s="21" t="s">
        <v>15060</v>
      </c>
    </row>
    <row r="11433" spans="1:6" ht="32" customHeight="1">
      <c r="A11433" s="19" t="s">
        <v>71859</v>
      </c>
      <c r="B11433" s="20" t="s">
        <v>71860</v>
      </c>
      <c r="C11433" s="21" t="s">
        <v>71861</v>
      </c>
      <c r="D11433" s="21" t="s">
        <v>71862</v>
      </c>
      <c r="E11433" s="21" t="s">
        <v>71863</v>
      </c>
      <c r="F11433" s="21" t="s">
        <v>15060</v>
      </c>
    </row>
    <row r="11434" spans="1:6" ht="32" customHeight="1">
      <c r="A11434" s="19" t="s">
        <v>71864</v>
      </c>
      <c r="B11434" s="20" t="s">
        <v>71865</v>
      </c>
      <c r="C11434" s="21" t="s">
        <v>71866</v>
      </c>
      <c r="D11434" s="21" t="s">
        <v>71867</v>
      </c>
      <c r="E11434" s="21" t="s">
        <v>71868</v>
      </c>
      <c r="F11434" s="21" t="s">
        <v>15060</v>
      </c>
    </row>
    <row r="11435" spans="1:6" ht="32" customHeight="1">
      <c r="A11435" s="19" t="s">
        <v>71869</v>
      </c>
      <c r="B11435" s="20" t="s">
        <v>71870</v>
      </c>
      <c r="C11435" s="21" t="s">
        <v>71871</v>
      </c>
      <c r="D11435" s="21" t="s">
        <v>71872</v>
      </c>
      <c r="E11435" s="21" t="s">
        <v>71873</v>
      </c>
      <c r="F11435" s="21" t="s">
        <v>15060</v>
      </c>
    </row>
    <row r="11436" spans="1:6" ht="32" customHeight="1">
      <c r="A11436" s="19" t="s">
        <v>71874</v>
      </c>
      <c r="B11436" s="20" t="s">
        <v>71875</v>
      </c>
      <c r="C11436" s="21" t="s">
        <v>71876</v>
      </c>
      <c r="D11436" s="21" t="s">
        <v>71877</v>
      </c>
      <c r="E11436" s="21" t="s">
        <v>71878</v>
      </c>
      <c r="F11436" s="21" t="s">
        <v>15060</v>
      </c>
    </row>
    <row r="11437" spans="1:6" ht="32" customHeight="1">
      <c r="A11437" s="19" t="s">
        <v>71879</v>
      </c>
      <c r="B11437" s="20" t="s">
        <v>71880</v>
      </c>
      <c r="C11437" s="21" t="s">
        <v>71881</v>
      </c>
      <c r="D11437" s="21" t="s">
        <v>71882</v>
      </c>
      <c r="E11437" s="21" t="s">
        <v>71883</v>
      </c>
      <c r="F11437" s="21" t="s">
        <v>15060</v>
      </c>
    </row>
    <row r="11438" spans="1:6" ht="32" customHeight="1">
      <c r="A11438" s="19" t="s">
        <v>71884</v>
      </c>
      <c r="B11438" s="20" t="s">
        <v>71885</v>
      </c>
      <c r="C11438" s="21" t="s">
        <v>71886</v>
      </c>
      <c r="D11438" s="21" t="s">
        <v>71887</v>
      </c>
      <c r="E11438" s="21" t="s">
        <v>71888</v>
      </c>
      <c r="F11438" s="21" t="s">
        <v>15060</v>
      </c>
    </row>
    <row r="11439" spans="1:6" ht="32" customHeight="1">
      <c r="A11439" s="19" t="s">
        <v>71889</v>
      </c>
      <c r="B11439" s="20" t="s">
        <v>71890</v>
      </c>
      <c r="C11439" s="21" t="s">
        <v>71891</v>
      </c>
      <c r="D11439" s="21" t="s">
        <v>71892</v>
      </c>
      <c r="E11439" s="21" t="s">
        <v>71893</v>
      </c>
      <c r="F11439" s="21" t="s">
        <v>15060</v>
      </c>
    </row>
    <row r="11440" spans="1:6" ht="32" customHeight="1">
      <c r="A11440" s="19" t="s">
        <v>71894</v>
      </c>
      <c r="B11440" s="20" t="s">
        <v>71895</v>
      </c>
      <c r="C11440" s="21" t="s">
        <v>71896</v>
      </c>
      <c r="D11440" s="21" t="s">
        <v>71897</v>
      </c>
      <c r="E11440" s="21" t="s">
        <v>71898</v>
      </c>
      <c r="F11440" s="21" t="s">
        <v>15060</v>
      </c>
    </row>
    <row r="11441" spans="1:6" ht="32" customHeight="1">
      <c r="A11441" s="19" t="s">
        <v>71899</v>
      </c>
      <c r="B11441" s="20" t="s">
        <v>71900</v>
      </c>
      <c r="C11441" s="21" t="s">
        <v>71901</v>
      </c>
      <c r="D11441" s="21" t="s">
        <v>71902</v>
      </c>
      <c r="E11441" s="21" t="s">
        <v>71903</v>
      </c>
      <c r="F11441" s="21" t="s">
        <v>15060</v>
      </c>
    </row>
    <row r="11442" spans="1:6" ht="32" customHeight="1">
      <c r="A11442" s="19" t="s">
        <v>71904</v>
      </c>
      <c r="B11442" s="20" t="s">
        <v>71905</v>
      </c>
      <c r="C11442" s="21" t="s">
        <v>71906</v>
      </c>
      <c r="D11442" s="21" t="s">
        <v>71907</v>
      </c>
      <c r="E11442" s="21" t="s">
        <v>71908</v>
      </c>
      <c r="F11442" s="21" t="s">
        <v>15060</v>
      </c>
    </row>
    <row r="11443" spans="1:6" ht="32" customHeight="1">
      <c r="A11443" s="19" t="s">
        <v>71909</v>
      </c>
      <c r="B11443" s="20" t="s">
        <v>71910</v>
      </c>
      <c r="C11443" s="21" t="s">
        <v>71911</v>
      </c>
      <c r="D11443" s="21" t="s">
        <v>71912</v>
      </c>
      <c r="E11443" s="21" t="s">
        <v>71913</v>
      </c>
      <c r="F11443" s="21" t="s">
        <v>15060</v>
      </c>
    </row>
    <row r="11444" spans="1:6" ht="32" customHeight="1">
      <c r="A11444" s="19" t="s">
        <v>71914</v>
      </c>
      <c r="B11444" s="20" t="s">
        <v>71915</v>
      </c>
      <c r="C11444" s="21" t="s">
        <v>71916</v>
      </c>
      <c r="D11444" s="21" t="s">
        <v>71917</v>
      </c>
      <c r="E11444" s="21" t="s">
        <v>71918</v>
      </c>
      <c r="F11444" s="21" t="s">
        <v>15060</v>
      </c>
    </row>
    <row r="11445" spans="1:6" ht="32" customHeight="1">
      <c r="A11445" s="19" t="s">
        <v>71919</v>
      </c>
      <c r="B11445" s="20" t="s">
        <v>71920</v>
      </c>
      <c r="C11445" s="21" t="s">
        <v>71921</v>
      </c>
      <c r="D11445" s="21" t="s">
        <v>71922</v>
      </c>
      <c r="E11445" s="21" t="s">
        <v>71923</v>
      </c>
      <c r="F11445" s="21" t="s">
        <v>15060</v>
      </c>
    </row>
    <row r="11446" spans="1:6" ht="32" customHeight="1">
      <c r="A11446" s="19" t="s">
        <v>71924</v>
      </c>
      <c r="B11446" s="20" t="s">
        <v>71925</v>
      </c>
      <c r="C11446" s="21" t="s">
        <v>71926</v>
      </c>
      <c r="D11446" s="21" t="s">
        <v>71927</v>
      </c>
      <c r="E11446" s="21" t="s">
        <v>71928</v>
      </c>
      <c r="F11446" s="21" t="s">
        <v>15060</v>
      </c>
    </row>
    <row r="11447" spans="1:6" ht="32" customHeight="1">
      <c r="A11447" s="19" t="s">
        <v>71929</v>
      </c>
      <c r="B11447" s="20" t="s">
        <v>71930</v>
      </c>
      <c r="C11447" s="21" t="s">
        <v>71931</v>
      </c>
      <c r="D11447" s="21" t="s">
        <v>71932</v>
      </c>
      <c r="E11447" s="21" t="s">
        <v>71933</v>
      </c>
      <c r="F11447" s="21" t="s">
        <v>15060</v>
      </c>
    </row>
    <row r="11448" spans="1:6" ht="32" customHeight="1">
      <c r="A11448" s="19" t="s">
        <v>71934</v>
      </c>
      <c r="B11448" s="20" t="s">
        <v>71935</v>
      </c>
      <c r="C11448" s="21" t="s">
        <v>71936</v>
      </c>
      <c r="D11448" s="21" t="s">
        <v>71937</v>
      </c>
      <c r="E11448" s="21" t="s">
        <v>71938</v>
      </c>
      <c r="F11448" s="21" t="s">
        <v>15060</v>
      </c>
    </row>
    <row r="11449" spans="1:6" ht="32" customHeight="1">
      <c r="A11449" s="19" t="s">
        <v>71939</v>
      </c>
      <c r="B11449" s="20" t="s">
        <v>71940</v>
      </c>
      <c r="C11449" s="21" t="s">
        <v>71941</v>
      </c>
      <c r="D11449" s="21" t="s">
        <v>71942</v>
      </c>
      <c r="E11449" s="21" t="s">
        <v>71943</v>
      </c>
      <c r="F11449" s="21" t="s">
        <v>15060</v>
      </c>
    </row>
    <row r="11450" spans="1:6" ht="32" customHeight="1">
      <c r="A11450" s="19" t="s">
        <v>71944</v>
      </c>
      <c r="B11450" s="20" t="s">
        <v>71945</v>
      </c>
      <c r="C11450" s="21" t="s">
        <v>71946</v>
      </c>
      <c r="D11450" s="21" t="s">
        <v>71947</v>
      </c>
      <c r="E11450" s="22">
        <v>100</v>
      </c>
      <c r="F11450" s="21" t="s">
        <v>15060</v>
      </c>
    </row>
    <row r="11451" spans="1:6" ht="32" customHeight="1">
      <c r="A11451" s="19" t="s">
        <v>71948</v>
      </c>
      <c r="B11451" s="20" t="s">
        <v>71949</v>
      </c>
      <c r="C11451" s="21" t="s">
        <v>71950</v>
      </c>
      <c r="D11451" s="21" t="s">
        <v>71951</v>
      </c>
      <c r="E11451" s="21" t="s">
        <v>71952</v>
      </c>
      <c r="F11451" s="21" t="s">
        <v>15060</v>
      </c>
    </row>
    <row r="11452" spans="1:6" ht="32" customHeight="1">
      <c r="A11452" s="19" t="s">
        <v>71953</v>
      </c>
      <c r="B11452" s="20" t="s">
        <v>71954</v>
      </c>
      <c r="C11452" s="21" t="s">
        <v>71955</v>
      </c>
      <c r="D11452" s="21" t="s">
        <v>71956</v>
      </c>
      <c r="E11452" s="21" t="s">
        <v>71957</v>
      </c>
      <c r="F11452" s="21" t="s">
        <v>15060</v>
      </c>
    </row>
    <row r="11453" spans="1:6" ht="32" customHeight="1">
      <c r="A11453" s="19" t="s">
        <v>71958</v>
      </c>
      <c r="B11453" s="20" t="s">
        <v>71959</v>
      </c>
      <c r="C11453" s="21" t="s">
        <v>71960</v>
      </c>
      <c r="D11453" s="21" t="s">
        <v>71961</v>
      </c>
      <c r="E11453" s="21" t="s">
        <v>71962</v>
      </c>
      <c r="F11453" s="21" t="s">
        <v>15060</v>
      </c>
    </row>
    <row r="11454" spans="1:6" ht="32" customHeight="1">
      <c r="A11454" s="19" t="s">
        <v>71963</v>
      </c>
      <c r="B11454" s="20" t="s">
        <v>71964</v>
      </c>
      <c r="C11454" s="21" t="s">
        <v>71965</v>
      </c>
      <c r="D11454" s="21" t="s">
        <v>71966</v>
      </c>
      <c r="E11454" s="22">
        <v>100</v>
      </c>
      <c r="F11454" s="21" t="s">
        <v>15060</v>
      </c>
    </row>
    <row r="11455" spans="1:6" ht="32" customHeight="1">
      <c r="A11455" s="19" t="s">
        <v>71967</v>
      </c>
      <c r="B11455" s="20" t="s">
        <v>71968</v>
      </c>
      <c r="C11455" s="21" t="s">
        <v>71969</v>
      </c>
      <c r="D11455" s="21" t="s">
        <v>71970</v>
      </c>
      <c r="E11455" s="21" t="s">
        <v>71971</v>
      </c>
      <c r="F11455" s="21" t="s">
        <v>15060</v>
      </c>
    </row>
    <row r="11456" spans="1:6" ht="32" customHeight="1">
      <c r="A11456" s="19" t="s">
        <v>71972</v>
      </c>
      <c r="B11456" s="20" t="s">
        <v>71973</v>
      </c>
      <c r="C11456" s="21" t="s">
        <v>71974</v>
      </c>
      <c r="D11456" s="21" t="s">
        <v>71975</v>
      </c>
      <c r="E11456" s="21" t="s">
        <v>71976</v>
      </c>
      <c r="F11456" s="21" t="s">
        <v>15060</v>
      </c>
    </row>
    <row r="11457" spans="1:6" ht="32" customHeight="1">
      <c r="A11457" s="19" t="s">
        <v>71977</v>
      </c>
      <c r="B11457" s="20" t="s">
        <v>71978</v>
      </c>
      <c r="C11457" s="21" t="s">
        <v>71979</v>
      </c>
      <c r="D11457" s="21" t="s">
        <v>71980</v>
      </c>
      <c r="E11457" s="21" t="s">
        <v>71981</v>
      </c>
      <c r="F11457" s="21" t="s">
        <v>15060</v>
      </c>
    </row>
    <row r="11458" spans="1:6" ht="32" customHeight="1">
      <c r="A11458" s="19" t="s">
        <v>71982</v>
      </c>
      <c r="B11458" s="20" t="s">
        <v>71983</v>
      </c>
      <c r="C11458" s="21" t="s">
        <v>71984</v>
      </c>
      <c r="D11458" s="21" t="s">
        <v>71985</v>
      </c>
      <c r="E11458" s="21" t="s">
        <v>71986</v>
      </c>
      <c r="F11458" s="21" t="s">
        <v>15060</v>
      </c>
    </row>
    <row r="11459" spans="1:6" ht="32" customHeight="1">
      <c r="A11459" s="19" t="s">
        <v>71987</v>
      </c>
      <c r="B11459" s="20" t="s">
        <v>71988</v>
      </c>
      <c r="C11459" s="21" t="s">
        <v>71989</v>
      </c>
      <c r="D11459" s="21" t="s">
        <v>71990</v>
      </c>
      <c r="E11459" s="21" t="s">
        <v>71991</v>
      </c>
      <c r="F11459" s="21" t="s">
        <v>15060</v>
      </c>
    </row>
    <row r="11460" spans="1:6" ht="32" customHeight="1">
      <c r="A11460" s="19" t="s">
        <v>71992</v>
      </c>
      <c r="B11460" s="20" t="s">
        <v>71993</v>
      </c>
      <c r="C11460" s="21" t="s">
        <v>71994</v>
      </c>
      <c r="D11460" s="21" t="s">
        <v>71995</v>
      </c>
      <c r="E11460" s="21" t="s">
        <v>71996</v>
      </c>
      <c r="F11460" s="21" t="s">
        <v>15060</v>
      </c>
    </row>
    <row r="11461" spans="1:6" ht="32" customHeight="1">
      <c r="A11461" s="19" t="s">
        <v>71997</v>
      </c>
      <c r="B11461" s="20" t="s">
        <v>71998</v>
      </c>
      <c r="C11461" s="21" t="s">
        <v>71999</v>
      </c>
      <c r="D11461" s="21" t="s">
        <v>72000</v>
      </c>
      <c r="E11461" s="21" t="s">
        <v>72001</v>
      </c>
      <c r="F11461" s="21" t="s">
        <v>15060</v>
      </c>
    </row>
    <row r="11462" spans="1:6" ht="32" customHeight="1">
      <c r="A11462" s="19" t="s">
        <v>72002</v>
      </c>
      <c r="B11462" s="20" t="s">
        <v>72003</v>
      </c>
      <c r="C11462" s="21" t="s">
        <v>72004</v>
      </c>
      <c r="D11462" s="21" t="s">
        <v>72005</v>
      </c>
      <c r="E11462" s="21" t="s">
        <v>72006</v>
      </c>
      <c r="F11462" s="21" t="s">
        <v>15060</v>
      </c>
    </row>
    <row r="11463" spans="1:6" ht="32" customHeight="1">
      <c r="A11463" s="19" t="s">
        <v>72007</v>
      </c>
      <c r="B11463" s="20" t="s">
        <v>72008</v>
      </c>
      <c r="C11463" s="21" t="s">
        <v>72009</v>
      </c>
      <c r="D11463" s="21" t="s">
        <v>72010</v>
      </c>
      <c r="E11463" s="21" t="s">
        <v>72011</v>
      </c>
      <c r="F11463" s="21" t="s">
        <v>15060</v>
      </c>
    </row>
    <row r="11464" spans="1:6" ht="32" customHeight="1">
      <c r="A11464" s="19" t="s">
        <v>72012</v>
      </c>
      <c r="B11464" s="20" t="s">
        <v>72013</v>
      </c>
      <c r="C11464" s="21" t="s">
        <v>72014</v>
      </c>
      <c r="D11464" s="21" t="s">
        <v>72015</v>
      </c>
      <c r="E11464" s="21" t="s">
        <v>72016</v>
      </c>
      <c r="F11464" s="21" t="s">
        <v>15060</v>
      </c>
    </row>
    <row r="11465" spans="1:6" ht="32" customHeight="1">
      <c r="A11465" s="19" t="s">
        <v>72017</v>
      </c>
      <c r="B11465" s="20" t="s">
        <v>72018</v>
      </c>
      <c r="C11465" s="21" t="s">
        <v>72019</v>
      </c>
      <c r="D11465" s="21" t="s">
        <v>72020</v>
      </c>
      <c r="E11465" s="21" t="s">
        <v>72021</v>
      </c>
      <c r="F11465" s="21" t="s">
        <v>15060</v>
      </c>
    </row>
    <row r="11466" spans="1:6" ht="32" customHeight="1">
      <c r="A11466" s="19" t="s">
        <v>72022</v>
      </c>
      <c r="B11466" s="20" t="s">
        <v>72023</v>
      </c>
      <c r="C11466" s="21" t="s">
        <v>72024</v>
      </c>
      <c r="D11466" s="21" t="s">
        <v>72025</v>
      </c>
      <c r="E11466" s="21" t="s">
        <v>72026</v>
      </c>
      <c r="F11466" s="21" t="s">
        <v>15060</v>
      </c>
    </row>
    <row r="11467" spans="1:6" ht="32" customHeight="1">
      <c r="A11467" s="19" t="s">
        <v>72027</v>
      </c>
      <c r="B11467" s="20" t="s">
        <v>72028</v>
      </c>
      <c r="C11467" s="21" t="s">
        <v>72029</v>
      </c>
      <c r="D11467" s="21" t="s">
        <v>72030</v>
      </c>
      <c r="E11467" s="21" t="s">
        <v>72031</v>
      </c>
      <c r="F11467" s="21" t="s">
        <v>15060</v>
      </c>
    </row>
    <row r="11468" spans="1:6" ht="32" customHeight="1">
      <c r="A11468" s="19" t="s">
        <v>72032</v>
      </c>
      <c r="B11468" s="20" t="s">
        <v>72033</v>
      </c>
      <c r="C11468" s="21" t="s">
        <v>72034</v>
      </c>
      <c r="D11468" s="21" t="s">
        <v>72035</v>
      </c>
      <c r="E11468" s="21" t="s">
        <v>72036</v>
      </c>
      <c r="F11468" s="21" t="s">
        <v>15060</v>
      </c>
    </row>
    <row r="11469" spans="1:6" ht="32" customHeight="1">
      <c r="A11469" s="19" t="s">
        <v>72037</v>
      </c>
      <c r="B11469" s="20" t="s">
        <v>72038</v>
      </c>
      <c r="C11469" s="21" t="s">
        <v>72039</v>
      </c>
      <c r="D11469" s="21" t="s">
        <v>72040</v>
      </c>
      <c r="E11469" s="21" t="s">
        <v>72041</v>
      </c>
      <c r="F11469" s="21" t="s">
        <v>15060</v>
      </c>
    </row>
    <row r="11470" spans="1:6" ht="32" customHeight="1">
      <c r="A11470" s="19" t="s">
        <v>72042</v>
      </c>
      <c r="B11470" s="20" t="s">
        <v>72043</v>
      </c>
      <c r="C11470" s="21" t="s">
        <v>72044</v>
      </c>
      <c r="D11470" s="21" t="s">
        <v>72045</v>
      </c>
      <c r="E11470" s="21" t="s">
        <v>72046</v>
      </c>
      <c r="F11470" s="21" t="s">
        <v>15060</v>
      </c>
    </row>
    <row r="11471" spans="1:6" ht="32" customHeight="1">
      <c r="A11471" s="19" t="s">
        <v>72047</v>
      </c>
      <c r="B11471" s="20" t="s">
        <v>72048</v>
      </c>
      <c r="C11471" s="21" t="s">
        <v>72049</v>
      </c>
      <c r="D11471" s="21" t="s">
        <v>72050</v>
      </c>
      <c r="E11471" s="21" t="s">
        <v>72051</v>
      </c>
      <c r="F11471" s="21" t="s">
        <v>15060</v>
      </c>
    </row>
    <row r="11472" spans="1:6" ht="32" customHeight="1">
      <c r="A11472" s="19" t="s">
        <v>72052</v>
      </c>
      <c r="B11472" s="20" t="s">
        <v>72053</v>
      </c>
      <c r="C11472" s="21" t="s">
        <v>72054</v>
      </c>
      <c r="D11472" s="21" t="s">
        <v>72055</v>
      </c>
      <c r="E11472" s="21" t="s">
        <v>72056</v>
      </c>
      <c r="F11472" s="21" t="s">
        <v>15060</v>
      </c>
    </row>
    <row r="11473" spans="1:6" ht="32" customHeight="1">
      <c r="A11473" s="19" t="s">
        <v>72057</v>
      </c>
      <c r="B11473" s="20" t="s">
        <v>72058</v>
      </c>
      <c r="C11473" s="21" t="s">
        <v>72059</v>
      </c>
      <c r="D11473" s="21" t="s">
        <v>72060</v>
      </c>
      <c r="E11473" s="21" t="s">
        <v>72061</v>
      </c>
      <c r="F11473" s="21" t="s">
        <v>15060</v>
      </c>
    </row>
    <row r="11474" spans="1:6" ht="32" customHeight="1">
      <c r="A11474" s="19" t="s">
        <v>72062</v>
      </c>
      <c r="B11474" s="20" t="s">
        <v>72063</v>
      </c>
      <c r="C11474" s="21" t="s">
        <v>72064</v>
      </c>
      <c r="D11474" s="21" t="s">
        <v>72065</v>
      </c>
      <c r="E11474" s="21" t="s">
        <v>72066</v>
      </c>
      <c r="F11474" s="21" t="s">
        <v>15060</v>
      </c>
    </row>
    <row r="11475" spans="1:6" ht="32" customHeight="1">
      <c r="A11475" s="19" t="s">
        <v>72067</v>
      </c>
      <c r="B11475" s="20" t="s">
        <v>72068</v>
      </c>
      <c r="C11475" s="21" t="s">
        <v>72069</v>
      </c>
      <c r="D11475" s="21" t="s">
        <v>72070</v>
      </c>
      <c r="E11475" s="21" t="s">
        <v>72071</v>
      </c>
      <c r="F11475" s="21" t="s">
        <v>15060</v>
      </c>
    </row>
    <row r="11476" spans="1:6" ht="32" customHeight="1">
      <c r="A11476" s="19" t="s">
        <v>72072</v>
      </c>
      <c r="B11476" s="20" t="s">
        <v>72073</v>
      </c>
      <c r="C11476" s="21" t="s">
        <v>72074</v>
      </c>
      <c r="D11476" s="21" t="s">
        <v>72075</v>
      </c>
      <c r="E11476" s="21" t="s">
        <v>72076</v>
      </c>
      <c r="F11476" s="21" t="s">
        <v>15060</v>
      </c>
    </row>
    <row r="11477" spans="1:6" ht="32" customHeight="1">
      <c r="A11477" s="19" t="s">
        <v>72077</v>
      </c>
      <c r="B11477" s="20" t="s">
        <v>72078</v>
      </c>
      <c r="C11477" s="21" t="s">
        <v>72079</v>
      </c>
      <c r="D11477" s="21" t="s">
        <v>72080</v>
      </c>
      <c r="E11477" s="21" t="s">
        <v>72081</v>
      </c>
      <c r="F11477" s="21" t="s">
        <v>15060</v>
      </c>
    </row>
    <row r="11478" spans="1:6" ht="32" customHeight="1">
      <c r="A11478" s="19" t="s">
        <v>72082</v>
      </c>
      <c r="B11478" s="20" t="s">
        <v>72083</v>
      </c>
      <c r="C11478" s="21" t="s">
        <v>72084</v>
      </c>
      <c r="D11478" s="21" t="s">
        <v>72085</v>
      </c>
      <c r="E11478" s="21" t="s">
        <v>72086</v>
      </c>
      <c r="F11478" s="21" t="s">
        <v>15060</v>
      </c>
    </row>
    <row r="11479" spans="1:6" ht="32" customHeight="1">
      <c r="A11479" s="19" t="s">
        <v>72087</v>
      </c>
      <c r="B11479" s="20" t="s">
        <v>72088</v>
      </c>
      <c r="C11479" s="21" t="s">
        <v>72089</v>
      </c>
      <c r="D11479" s="21" t="s">
        <v>72090</v>
      </c>
      <c r="E11479" s="21" t="s">
        <v>72091</v>
      </c>
      <c r="F11479" s="21" t="s">
        <v>15060</v>
      </c>
    </row>
    <row r="11480" spans="1:6" ht="32" customHeight="1">
      <c r="A11480" s="19" t="s">
        <v>72092</v>
      </c>
      <c r="B11480" s="20" t="s">
        <v>72093</v>
      </c>
      <c r="C11480" s="21" t="s">
        <v>72094</v>
      </c>
      <c r="D11480" s="21" t="s">
        <v>72095</v>
      </c>
      <c r="E11480" s="21" t="s">
        <v>72096</v>
      </c>
      <c r="F11480" s="21" t="s">
        <v>15060</v>
      </c>
    </row>
    <row r="11481" spans="1:6" ht="32" customHeight="1">
      <c r="A11481" s="19" t="s">
        <v>72097</v>
      </c>
      <c r="B11481" s="20" t="s">
        <v>72098</v>
      </c>
      <c r="C11481" s="21" t="s">
        <v>72099</v>
      </c>
      <c r="D11481" s="21" t="s">
        <v>72100</v>
      </c>
      <c r="E11481" s="21" t="s">
        <v>72101</v>
      </c>
      <c r="F11481" s="21" t="s">
        <v>15060</v>
      </c>
    </row>
    <row r="11482" spans="1:6" ht="32" customHeight="1">
      <c r="A11482" s="19" t="s">
        <v>72102</v>
      </c>
      <c r="B11482" s="20" t="s">
        <v>72103</v>
      </c>
      <c r="C11482" s="21" t="s">
        <v>72104</v>
      </c>
      <c r="D11482" s="21" t="s">
        <v>72105</v>
      </c>
      <c r="E11482" s="21" t="s">
        <v>72106</v>
      </c>
      <c r="F11482" s="21" t="s">
        <v>15060</v>
      </c>
    </row>
    <row r="11483" spans="1:6" ht="32" customHeight="1">
      <c r="A11483" s="19" t="s">
        <v>72107</v>
      </c>
      <c r="B11483" s="20" t="s">
        <v>72108</v>
      </c>
      <c r="C11483" s="21" t="s">
        <v>72109</v>
      </c>
      <c r="D11483" s="21" t="s">
        <v>72110</v>
      </c>
      <c r="E11483" s="21" t="s">
        <v>72111</v>
      </c>
      <c r="F11483" s="21" t="s">
        <v>15060</v>
      </c>
    </row>
    <row r="11484" spans="1:6" ht="32" customHeight="1">
      <c r="A11484" s="19" t="s">
        <v>72112</v>
      </c>
      <c r="B11484" s="20" t="s">
        <v>72113</v>
      </c>
      <c r="C11484" s="21" t="s">
        <v>72114</v>
      </c>
      <c r="D11484" s="21" t="s">
        <v>72115</v>
      </c>
      <c r="E11484" s="21" t="s">
        <v>72116</v>
      </c>
      <c r="F11484" s="21" t="s">
        <v>15060</v>
      </c>
    </row>
    <row r="11485" spans="1:6" ht="32" customHeight="1">
      <c r="A11485" s="19" t="s">
        <v>72117</v>
      </c>
      <c r="B11485" s="20" t="s">
        <v>72118</v>
      </c>
      <c r="C11485" s="21" t="s">
        <v>72119</v>
      </c>
      <c r="D11485" s="21" t="s">
        <v>72120</v>
      </c>
      <c r="E11485" s="21" t="s">
        <v>72121</v>
      </c>
      <c r="F11485" s="21" t="s">
        <v>15060</v>
      </c>
    </row>
    <row r="11486" spans="1:6" ht="32" customHeight="1">
      <c r="A11486" s="19" t="s">
        <v>72122</v>
      </c>
      <c r="B11486" s="20" t="s">
        <v>72123</v>
      </c>
      <c r="C11486" s="21" t="s">
        <v>72124</v>
      </c>
      <c r="D11486" s="21" t="s">
        <v>72125</v>
      </c>
      <c r="E11486" s="21" t="s">
        <v>72126</v>
      </c>
      <c r="F11486" s="21" t="s">
        <v>15060</v>
      </c>
    </row>
    <row r="11487" spans="1:6" ht="32" customHeight="1">
      <c r="A11487" s="19" t="s">
        <v>72127</v>
      </c>
      <c r="B11487" s="20" t="s">
        <v>72128</v>
      </c>
      <c r="C11487" s="21" t="s">
        <v>72129</v>
      </c>
      <c r="D11487" s="21" t="s">
        <v>72130</v>
      </c>
      <c r="E11487" s="21" t="s">
        <v>72131</v>
      </c>
      <c r="F11487" s="21" t="s">
        <v>15060</v>
      </c>
    </row>
    <row r="11488" spans="1:6" ht="32" customHeight="1">
      <c r="A11488" s="19" t="s">
        <v>72132</v>
      </c>
      <c r="B11488" s="20" t="s">
        <v>72133</v>
      </c>
      <c r="C11488" s="21" t="s">
        <v>72134</v>
      </c>
      <c r="D11488" s="21" t="s">
        <v>72135</v>
      </c>
      <c r="E11488" s="21" t="s">
        <v>72136</v>
      </c>
      <c r="F11488" s="21" t="s">
        <v>15060</v>
      </c>
    </row>
    <row r="11489" spans="1:6" ht="32" customHeight="1">
      <c r="A11489" s="19" t="s">
        <v>72137</v>
      </c>
      <c r="B11489" s="20" t="s">
        <v>72138</v>
      </c>
      <c r="C11489" s="21" t="s">
        <v>72139</v>
      </c>
      <c r="D11489" s="21" t="s">
        <v>72140</v>
      </c>
      <c r="E11489" s="21" t="s">
        <v>72141</v>
      </c>
      <c r="F11489" s="21" t="s">
        <v>15060</v>
      </c>
    </row>
    <row r="11490" spans="1:6" ht="32" customHeight="1">
      <c r="A11490" s="19" t="s">
        <v>72142</v>
      </c>
      <c r="B11490" s="20" t="s">
        <v>72143</v>
      </c>
      <c r="C11490" s="21" t="s">
        <v>72144</v>
      </c>
      <c r="D11490" s="21" t="s">
        <v>72145</v>
      </c>
      <c r="E11490" s="21" t="s">
        <v>72146</v>
      </c>
      <c r="F11490" s="21" t="s">
        <v>15060</v>
      </c>
    </row>
    <row r="11491" spans="1:6" ht="32" customHeight="1">
      <c r="A11491" s="19" t="s">
        <v>72147</v>
      </c>
      <c r="B11491" s="20" t="s">
        <v>72148</v>
      </c>
      <c r="C11491" s="21" t="s">
        <v>72149</v>
      </c>
      <c r="D11491" s="21" t="s">
        <v>72150</v>
      </c>
      <c r="E11491" s="21" t="s">
        <v>72151</v>
      </c>
      <c r="F11491" s="21" t="s">
        <v>15060</v>
      </c>
    </row>
    <row r="11492" spans="1:6" ht="32" customHeight="1">
      <c r="A11492" s="19" t="s">
        <v>72152</v>
      </c>
      <c r="B11492" s="20" t="s">
        <v>72153</v>
      </c>
      <c r="C11492" s="21" t="s">
        <v>72154</v>
      </c>
      <c r="D11492" s="21" t="s">
        <v>72155</v>
      </c>
      <c r="E11492" s="21" t="s">
        <v>72156</v>
      </c>
      <c r="F11492" s="21" t="s">
        <v>15060</v>
      </c>
    </row>
    <row r="11493" spans="1:6" ht="32" customHeight="1">
      <c r="A11493" s="19" t="s">
        <v>72157</v>
      </c>
      <c r="B11493" s="20" t="s">
        <v>72158</v>
      </c>
      <c r="C11493" s="21" t="s">
        <v>72159</v>
      </c>
      <c r="D11493" s="21" t="s">
        <v>72160</v>
      </c>
      <c r="E11493" s="21" t="s">
        <v>72161</v>
      </c>
      <c r="F11493" s="21" t="s">
        <v>15060</v>
      </c>
    </row>
    <row r="11494" spans="1:6" ht="32" customHeight="1">
      <c r="A11494" s="19" t="s">
        <v>72162</v>
      </c>
      <c r="B11494" s="20" t="s">
        <v>72163</v>
      </c>
      <c r="C11494" s="21" t="s">
        <v>72164</v>
      </c>
      <c r="D11494" s="21" t="s">
        <v>72165</v>
      </c>
      <c r="E11494" s="21" t="s">
        <v>72166</v>
      </c>
      <c r="F11494" s="21" t="s">
        <v>15060</v>
      </c>
    </row>
    <row r="11495" spans="1:6" ht="32" customHeight="1">
      <c r="A11495" s="19" t="s">
        <v>72167</v>
      </c>
      <c r="B11495" s="20" t="s">
        <v>72168</v>
      </c>
      <c r="C11495" s="21" t="s">
        <v>72169</v>
      </c>
      <c r="D11495" s="21" t="s">
        <v>72170</v>
      </c>
      <c r="E11495" s="21" t="s">
        <v>72171</v>
      </c>
      <c r="F11495" s="21" t="s">
        <v>15060</v>
      </c>
    </row>
    <row r="11496" spans="1:6" ht="32" customHeight="1">
      <c r="A11496" s="19" t="s">
        <v>72172</v>
      </c>
      <c r="B11496" s="20" t="s">
        <v>72173</v>
      </c>
      <c r="C11496" s="21" t="s">
        <v>72174</v>
      </c>
      <c r="D11496" s="21" t="s">
        <v>72175</v>
      </c>
      <c r="E11496" s="21" t="s">
        <v>72176</v>
      </c>
      <c r="F11496" s="21" t="s">
        <v>15060</v>
      </c>
    </row>
    <row r="11497" spans="1:6" ht="32" customHeight="1">
      <c r="A11497" s="19" t="s">
        <v>72177</v>
      </c>
      <c r="B11497" s="20" t="s">
        <v>72178</v>
      </c>
      <c r="C11497" s="21" t="s">
        <v>72179</v>
      </c>
      <c r="D11497" s="21" t="s">
        <v>72180</v>
      </c>
      <c r="E11497" s="21" t="s">
        <v>72181</v>
      </c>
      <c r="F11497" s="21" t="s">
        <v>15060</v>
      </c>
    </row>
    <row r="11498" spans="1:6" ht="32" customHeight="1">
      <c r="A11498" s="19" t="s">
        <v>72182</v>
      </c>
      <c r="B11498" s="20" t="s">
        <v>72183</v>
      </c>
      <c r="C11498" s="21" t="s">
        <v>72184</v>
      </c>
      <c r="D11498" s="21" t="s">
        <v>72185</v>
      </c>
      <c r="E11498" s="21" t="s">
        <v>72186</v>
      </c>
      <c r="F11498" s="21" t="s">
        <v>15060</v>
      </c>
    </row>
    <row r="11499" spans="1:6" ht="32" customHeight="1">
      <c r="A11499" s="19" t="s">
        <v>72187</v>
      </c>
      <c r="B11499" s="20" t="s">
        <v>72188</v>
      </c>
      <c r="C11499" s="21" t="s">
        <v>72189</v>
      </c>
      <c r="D11499" s="21" t="s">
        <v>72190</v>
      </c>
      <c r="E11499" s="21" t="s">
        <v>72191</v>
      </c>
      <c r="F11499" s="21" t="s">
        <v>15060</v>
      </c>
    </row>
    <row r="11500" spans="1:6" ht="32" customHeight="1">
      <c r="A11500" s="19" t="s">
        <v>72192</v>
      </c>
      <c r="B11500" s="20" t="s">
        <v>72193</v>
      </c>
      <c r="C11500" s="21" t="s">
        <v>72194</v>
      </c>
      <c r="D11500" s="21" t="s">
        <v>72195</v>
      </c>
      <c r="E11500" s="21" t="s">
        <v>72196</v>
      </c>
      <c r="F11500" s="21" t="s">
        <v>15060</v>
      </c>
    </row>
    <row r="11501" spans="1:6" ht="32" customHeight="1">
      <c r="A11501" s="19" t="s">
        <v>72197</v>
      </c>
      <c r="B11501" s="20" t="s">
        <v>72198</v>
      </c>
      <c r="C11501" s="21" t="s">
        <v>72199</v>
      </c>
      <c r="D11501" s="21" t="s">
        <v>72200</v>
      </c>
      <c r="E11501" s="21" t="s">
        <v>72201</v>
      </c>
      <c r="F11501" s="21" t="s">
        <v>15060</v>
      </c>
    </row>
    <row r="11502" spans="1:6" ht="32" customHeight="1">
      <c r="A11502" s="19" t="s">
        <v>72202</v>
      </c>
      <c r="B11502" s="20" t="s">
        <v>72203</v>
      </c>
      <c r="C11502" s="21" t="s">
        <v>72204</v>
      </c>
      <c r="D11502" s="21" t="s">
        <v>72205</v>
      </c>
      <c r="E11502" s="21" t="s">
        <v>72206</v>
      </c>
      <c r="F11502" s="21" t="s">
        <v>15060</v>
      </c>
    </row>
    <row r="11503" spans="1:6" ht="32" customHeight="1">
      <c r="A11503" s="19" t="s">
        <v>72207</v>
      </c>
      <c r="B11503" s="20" t="s">
        <v>72208</v>
      </c>
      <c r="C11503" s="21" t="s">
        <v>72209</v>
      </c>
      <c r="D11503" s="21" t="s">
        <v>72210</v>
      </c>
      <c r="E11503" s="21" t="s">
        <v>72211</v>
      </c>
      <c r="F11503" s="21" t="s">
        <v>15060</v>
      </c>
    </row>
    <row r="11504" spans="1:6" ht="32" customHeight="1">
      <c r="A11504" s="19" t="s">
        <v>72212</v>
      </c>
      <c r="B11504" s="20" t="s">
        <v>72213</v>
      </c>
      <c r="C11504" s="21" t="s">
        <v>72214</v>
      </c>
      <c r="D11504" s="21" t="s">
        <v>72215</v>
      </c>
      <c r="E11504" s="21" t="s">
        <v>72216</v>
      </c>
      <c r="F11504" s="21" t="s">
        <v>15060</v>
      </c>
    </row>
    <row r="11505" spans="1:6" ht="32" customHeight="1">
      <c r="A11505" s="19" t="s">
        <v>72217</v>
      </c>
      <c r="B11505" s="20" t="s">
        <v>72218</v>
      </c>
      <c r="C11505" s="21" t="s">
        <v>72219</v>
      </c>
      <c r="D11505" s="21" t="s">
        <v>72220</v>
      </c>
      <c r="E11505" s="21" t="s">
        <v>72221</v>
      </c>
      <c r="F11505" s="21" t="s">
        <v>15060</v>
      </c>
    </row>
    <row r="11506" spans="1:6" ht="32" customHeight="1">
      <c r="A11506" s="19" t="s">
        <v>72222</v>
      </c>
      <c r="B11506" s="20" t="s">
        <v>72223</v>
      </c>
      <c r="C11506" s="21" t="s">
        <v>72224</v>
      </c>
      <c r="D11506" s="21" t="s">
        <v>72225</v>
      </c>
      <c r="E11506" s="21" t="s">
        <v>72226</v>
      </c>
      <c r="F11506" s="21" t="s">
        <v>15060</v>
      </c>
    </row>
    <row r="11507" spans="1:6" ht="32" customHeight="1">
      <c r="A11507" s="19" t="s">
        <v>72227</v>
      </c>
      <c r="B11507" s="20" t="s">
        <v>72228</v>
      </c>
      <c r="C11507" s="21" t="s">
        <v>72229</v>
      </c>
      <c r="D11507" s="21" t="s">
        <v>72230</v>
      </c>
      <c r="E11507" s="21" t="s">
        <v>72231</v>
      </c>
      <c r="F11507" s="21" t="s">
        <v>15060</v>
      </c>
    </row>
    <row r="11508" spans="1:6" ht="32" customHeight="1">
      <c r="A11508" s="19" t="s">
        <v>72232</v>
      </c>
      <c r="B11508" s="20" t="s">
        <v>72233</v>
      </c>
      <c r="C11508" s="21" t="s">
        <v>72234</v>
      </c>
      <c r="D11508" s="21" t="s">
        <v>72235</v>
      </c>
      <c r="E11508" s="21" t="s">
        <v>72236</v>
      </c>
      <c r="F11508" s="21" t="s">
        <v>15060</v>
      </c>
    </row>
    <row r="11509" spans="1:6" ht="32" customHeight="1">
      <c r="A11509" s="19" t="s">
        <v>72237</v>
      </c>
      <c r="B11509" s="20" t="s">
        <v>72238</v>
      </c>
      <c r="C11509" s="21" t="s">
        <v>72239</v>
      </c>
      <c r="D11509" s="21" t="s">
        <v>72240</v>
      </c>
      <c r="E11509" s="21" t="s">
        <v>72241</v>
      </c>
      <c r="F11509" s="21" t="s">
        <v>15060</v>
      </c>
    </row>
    <row r="11510" spans="1:6" ht="32" customHeight="1">
      <c r="A11510" s="19" t="s">
        <v>72242</v>
      </c>
      <c r="B11510" s="20" t="s">
        <v>72243</v>
      </c>
      <c r="C11510" s="21" t="s">
        <v>72244</v>
      </c>
      <c r="D11510" s="21" t="s">
        <v>72245</v>
      </c>
      <c r="E11510" s="21" t="s">
        <v>72246</v>
      </c>
      <c r="F11510" s="21" t="s">
        <v>15060</v>
      </c>
    </row>
    <row r="11511" spans="1:6" ht="32" customHeight="1">
      <c r="A11511" s="19" t="s">
        <v>72247</v>
      </c>
      <c r="B11511" s="20" t="s">
        <v>72248</v>
      </c>
      <c r="C11511" s="21" t="s">
        <v>72249</v>
      </c>
      <c r="D11511" s="21" t="s">
        <v>72250</v>
      </c>
      <c r="E11511" s="21" t="s">
        <v>72251</v>
      </c>
      <c r="F11511" s="21" t="s">
        <v>15060</v>
      </c>
    </row>
    <row r="11512" spans="1:6" ht="32" customHeight="1">
      <c r="A11512" s="19" t="s">
        <v>72252</v>
      </c>
      <c r="B11512" s="20" t="s">
        <v>72253</v>
      </c>
      <c r="C11512" s="21" t="s">
        <v>72254</v>
      </c>
      <c r="D11512" s="21" t="s">
        <v>72255</v>
      </c>
      <c r="E11512" s="21" t="s">
        <v>72256</v>
      </c>
      <c r="F11512" s="21" t="s">
        <v>15060</v>
      </c>
    </row>
    <row r="11513" spans="1:6" ht="32" customHeight="1">
      <c r="A11513" s="19" t="s">
        <v>72257</v>
      </c>
      <c r="B11513" s="20" t="s">
        <v>72258</v>
      </c>
      <c r="C11513" s="21" t="s">
        <v>72259</v>
      </c>
      <c r="D11513" s="21" t="s">
        <v>72260</v>
      </c>
      <c r="E11513" s="21" t="s">
        <v>72261</v>
      </c>
      <c r="F11513" s="21" t="s">
        <v>15060</v>
      </c>
    </row>
    <row r="11514" spans="1:6" ht="32" customHeight="1">
      <c r="A11514" s="19" t="s">
        <v>72262</v>
      </c>
      <c r="B11514" s="20" t="s">
        <v>72263</v>
      </c>
      <c r="C11514" s="21" t="s">
        <v>72264</v>
      </c>
      <c r="D11514" s="21" t="s">
        <v>72265</v>
      </c>
      <c r="E11514" s="21" t="s">
        <v>72266</v>
      </c>
      <c r="F11514" s="21" t="s">
        <v>15060</v>
      </c>
    </row>
    <row r="11515" spans="1:6" ht="32" customHeight="1">
      <c r="A11515" s="19" t="s">
        <v>72267</v>
      </c>
      <c r="B11515" s="20" t="s">
        <v>72268</v>
      </c>
      <c r="C11515" s="21" t="s">
        <v>72269</v>
      </c>
      <c r="D11515" s="21" t="s">
        <v>72270</v>
      </c>
      <c r="E11515" s="21" t="s">
        <v>72271</v>
      </c>
      <c r="F11515" s="21" t="s">
        <v>15060</v>
      </c>
    </row>
    <row r="11516" spans="1:6" ht="32" customHeight="1">
      <c r="A11516" s="19" t="s">
        <v>72272</v>
      </c>
      <c r="B11516" s="20" t="s">
        <v>72273</v>
      </c>
      <c r="C11516" s="21" t="s">
        <v>72274</v>
      </c>
      <c r="D11516" s="21" t="s">
        <v>72275</v>
      </c>
      <c r="E11516" s="21" t="s">
        <v>72276</v>
      </c>
      <c r="F11516" s="21" t="s">
        <v>15060</v>
      </c>
    </row>
    <row r="11517" spans="1:6" ht="32" customHeight="1">
      <c r="A11517" s="19" t="s">
        <v>72277</v>
      </c>
      <c r="B11517" s="20" t="s">
        <v>72278</v>
      </c>
      <c r="C11517" s="21" t="s">
        <v>72279</v>
      </c>
      <c r="D11517" s="21" t="s">
        <v>72280</v>
      </c>
      <c r="E11517" s="21" t="s">
        <v>72281</v>
      </c>
      <c r="F11517" s="21" t="s">
        <v>15060</v>
      </c>
    </row>
    <row r="11518" spans="1:6" ht="32" customHeight="1">
      <c r="A11518" s="19" t="s">
        <v>72282</v>
      </c>
      <c r="B11518" s="20" t="s">
        <v>72283</v>
      </c>
      <c r="C11518" s="21" t="s">
        <v>72284</v>
      </c>
      <c r="D11518" s="21" t="s">
        <v>72285</v>
      </c>
      <c r="E11518" s="21" t="s">
        <v>72286</v>
      </c>
      <c r="F11518" s="21" t="s">
        <v>15060</v>
      </c>
    </row>
    <row r="11519" spans="1:6" ht="32" customHeight="1">
      <c r="A11519" s="19" t="s">
        <v>72287</v>
      </c>
      <c r="B11519" s="20" t="s">
        <v>72288</v>
      </c>
      <c r="C11519" s="21" t="s">
        <v>72289</v>
      </c>
      <c r="D11519" s="21" t="s">
        <v>72290</v>
      </c>
      <c r="E11519" s="21" t="s">
        <v>72291</v>
      </c>
      <c r="F11519" s="21" t="s">
        <v>15060</v>
      </c>
    </row>
    <row r="11520" spans="1:6" ht="32" customHeight="1">
      <c r="A11520" s="19" t="s">
        <v>72292</v>
      </c>
      <c r="B11520" s="20" t="s">
        <v>72293</v>
      </c>
      <c r="C11520" s="21" t="s">
        <v>72294</v>
      </c>
      <c r="D11520" s="21" t="s">
        <v>72295</v>
      </c>
      <c r="E11520" s="21" t="s">
        <v>72296</v>
      </c>
      <c r="F11520" s="21" t="s">
        <v>15060</v>
      </c>
    </row>
    <row r="11521" spans="1:6" ht="32" customHeight="1">
      <c r="A11521" s="19" t="s">
        <v>72297</v>
      </c>
      <c r="B11521" s="20" t="s">
        <v>72298</v>
      </c>
      <c r="C11521" s="21" t="s">
        <v>72299</v>
      </c>
      <c r="D11521" s="21" t="s">
        <v>72300</v>
      </c>
      <c r="E11521" s="21" t="s">
        <v>72301</v>
      </c>
      <c r="F11521" s="21" t="s">
        <v>15060</v>
      </c>
    </row>
    <row r="11522" spans="1:6" ht="32" customHeight="1">
      <c r="A11522" s="19" t="s">
        <v>72302</v>
      </c>
      <c r="B11522" s="20" t="s">
        <v>72303</v>
      </c>
      <c r="C11522" s="21" t="s">
        <v>72304</v>
      </c>
      <c r="D11522" s="21" t="s">
        <v>72305</v>
      </c>
      <c r="E11522" s="21" t="s">
        <v>72306</v>
      </c>
      <c r="F11522" s="21" t="s">
        <v>15060</v>
      </c>
    </row>
    <row r="11523" spans="1:6" ht="32" customHeight="1">
      <c r="A11523" s="19" t="s">
        <v>72307</v>
      </c>
      <c r="B11523" s="20" t="s">
        <v>72308</v>
      </c>
      <c r="C11523" s="21" t="s">
        <v>72309</v>
      </c>
      <c r="D11523" s="21" t="s">
        <v>72310</v>
      </c>
      <c r="E11523" s="21" t="s">
        <v>72311</v>
      </c>
      <c r="F11523" s="21" t="s">
        <v>15060</v>
      </c>
    </row>
    <row r="11524" spans="1:6" ht="32" customHeight="1">
      <c r="A11524" s="19" t="s">
        <v>72312</v>
      </c>
      <c r="B11524" s="20" t="s">
        <v>72313</v>
      </c>
      <c r="C11524" s="21" t="s">
        <v>72314</v>
      </c>
      <c r="D11524" s="21" t="s">
        <v>72315</v>
      </c>
      <c r="E11524" s="21" t="s">
        <v>72316</v>
      </c>
      <c r="F11524" s="21" t="s">
        <v>15060</v>
      </c>
    </row>
    <row r="11525" spans="1:6" ht="32" customHeight="1">
      <c r="A11525" s="19" t="s">
        <v>72317</v>
      </c>
      <c r="B11525" s="20" t="s">
        <v>72318</v>
      </c>
      <c r="C11525" s="21" t="s">
        <v>72319</v>
      </c>
      <c r="D11525" s="21" t="s">
        <v>72320</v>
      </c>
      <c r="E11525" s="21" t="s">
        <v>72321</v>
      </c>
      <c r="F11525" s="21" t="s">
        <v>15060</v>
      </c>
    </row>
    <row r="11526" spans="1:6" ht="32" customHeight="1">
      <c r="A11526" s="19" t="s">
        <v>72322</v>
      </c>
      <c r="B11526" s="20" t="s">
        <v>72323</v>
      </c>
      <c r="C11526" s="21" t="s">
        <v>72324</v>
      </c>
      <c r="D11526" s="21" t="s">
        <v>72325</v>
      </c>
      <c r="E11526" s="21" t="s">
        <v>72326</v>
      </c>
      <c r="F11526" s="21" t="s">
        <v>15060</v>
      </c>
    </row>
    <row r="11527" spans="1:6" ht="32" customHeight="1">
      <c r="A11527" s="19" t="s">
        <v>72327</v>
      </c>
      <c r="B11527" s="20" t="s">
        <v>72328</v>
      </c>
      <c r="C11527" s="21" t="s">
        <v>72329</v>
      </c>
      <c r="D11527" s="21" t="s">
        <v>72330</v>
      </c>
      <c r="E11527" s="21" t="s">
        <v>72331</v>
      </c>
      <c r="F11527" s="21" t="s">
        <v>15060</v>
      </c>
    </row>
    <row r="11528" spans="1:6" ht="32" customHeight="1">
      <c r="A11528" s="19" t="s">
        <v>72332</v>
      </c>
      <c r="B11528" s="20" t="s">
        <v>72333</v>
      </c>
      <c r="C11528" s="21" t="s">
        <v>72334</v>
      </c>
      <c r="D11528" s="21" t="s">
        <v>72335</v>
      </c>
      <c r="E11528" s="21" t="s">
        <v>72336</v>
      </c>
      <c r="F11528" s="21" t="s">
        <v>15060</v>
      </c>
    </row>
    <row r="11529" spans="1:6" ht="32" customHeight="1">
      <c r="A11529" s="19" t="s">
        <v>72337</v>
      </c>
      <c r="B11529" s="20" t="s">
        <v>72338</v>
      </c>
      <c r="C11529" s="21" t="s">
        <v>72339</v>
      </c>
      <c r="D11529" s="21" t="s">
        <v>72340</v>
      </c>
      <c r="E11529" s="21" t="s">
        <v>72341</v>
      </c>
      <c r="F11529" s="21" t="s">
        <v>15060</v>
      </c>
    </row>
    <row r="11530" spans="1:6" ht="32" customHeight="1">
      <c r="A11530" s="19" t="s">
        <v>72342</v>
      </c>
      <c r="B11530" s="20" t="s">
        <v>72343</v>
      </c>
      <c r="C11530" s="21" t="s">
        <v>72344</v>
      </c>
      <c r="D11530" s="21" t="s">
        <v>72345</v>
      </c>
      <c r="E11530" s="21" t="s">
        <v>72346</v>
      </c>
      <c r="F11530" s="21" t="s">
        <v>15060</v>
      </c>
    </row>
    <row r="11531" spans="1:6" ht="32" customHeight="1">
      <c r="A11531" s="19" t="s">
        <v>72347</v>
      </c>
      <c r="B11531" s="20" t="s">
        <v>72348</v>
      </c>
      <c r="C11531" s="21" t="s">
        <v>72349</v>
      </c>
      <c r="D11531" s="21" t="s">
        <v>72350</v>
      </c>
      <c r="E11531" s="21" t="s">
        <v>72351</v>
      </c>
      <c r="F11531" s="21" t="s">
        <v>15060</v>
      </c>
    </row>
    <row r="11532" spans="1:6" ht="32" customHeight="1">
      <c r="A11532" s="19" t="s">
        <v>72352</v>
      </c>
      <c r="B11532" s="20" t="s">
        <v>72353</v>
      </c>
      <c r="C11532" s="21" t="s">
        <v>72354</v>
      </c>
      <c r="D11532" s="21" t="s">
        <v>72355</v>
      </c>
      <c r="E11532" s="21" t="s">
        <v>72356</v>
      </c>
      <c r="F11532" s="21" t="s">
        <v>15060</v>
      </c>
    </row>
    <row r="11533" spans="1:6" ht="32" customHeight="1">
      <c r="A11533" s="19" t="s">
        <v>72357</v>
      </c>
      <c r="B11533" s="20" t="s">
        <v>72358</v>
      </c>
      <c r="C11533" s="21" t="s">
        <v>72359</v>
      </c>
      <c r="D11533" s="21" t="s">
        <v>72360</v>
      </c>
      <c r="E11533" s="21" t="s">
        <v>72361</v>
      </c>
      <c r="F11533" s="21" t="s">
        <v>15060</v>
      </c>
    </row>
    <row r="11534" spans="1:6" ht="32" customHeight="1">
      <c r="A11534" s="19" t="s">
        <v>72362</v>
      </c>
      <c r="B11534" s="20" t="s">
        <v>72363</v>
      </c>
      <c r="C11534" s="21" t="s">
        <v>72364</v>
      </c>
      <c r="D11534" s="21" t="s">
        <v>72365</v>
      </c>
      <c r="E11534" s="21" t="s">
        <v>72366</v>
      </c>
      <c r="F11534" s="21" t="s">
        <v>15060</v>
      </c>
    </row>
    <row r="11535" spans="1:6" ht="32" customHeight="1">
      <c r="A11535" s="19" t="s">
        <v>72367</v>
      </c>
      <c r="B11535" s="20" t="s">
        <v>72368</v>
      </c>
      <c r="C11535" s="21" t="s">
        <v>72369</v>
      </c>
      <c r="D11535" s="21" t="s">
        <v>72370</v>
      </c>
      <c r="E11535" s="21" t="s">
        <v>72371</v>
      </c>
      <c r="F11535" s="21" t="s">
        <v>15060</v>
      </c>
    </row>
    <row r="11536" spans="1:6" ht="32" customHeight="1">
      <c r="A11536" s="19" t="s">
        <v>72372</v>
      </c>
      <c r="B11536" s="20" t="s">
        <v>72373</v>
      </c>
      <c r="C11536" s="21" t="s">
        <v>72374</v>
      </c>
      <c r="D11536" s="21" t="s">
        <v>72375</v>
      </c>
      <c r="E11536" s="21" t="s">
        <v>72376</v>
      </c>
      <c r="F11536" s="21" t="s">
        <v>15060</v>
      </c>
    </row>
    <row r="11537" spans="1:6" ht="32" customHeight="1">
      <c r="A11537" s="19" t="s">
        <v>72377</v>
      </c>
      <c r="B11537" s="20" t="s">
        <v>72378</v>
      </c>
      <c r="C11537" s="21" t="s">
        <v>72379</v>
      </c>
      <c r="D11537" s="21" t="s">
        <v>72380</v>
      </c>
      <c r="E11537" s="21" t="s">
        <v>72381</v>
      </c>
      <c r="F11537" s="21" t="s">
        <v>15060</v>
      </c>
    </row>
    <row r="11538" spans="1:6" ht="32" customHeight="1">
      <c r="A11538" s="19" t="s">
        <v>72382</v>
      </c>
      <c r="B11538" s="20" t="s">
        <v>72383</v>
      </c>
      <c r="C11538" s="21" t="s">
        <v>72384</v>
      </c>
      <c r="D11538" s="21" t="s">
        <v>72385</v>
      </c>
      <c r="E11538" s="21" t="s">
        <v>72386</v>
      </c>
      <c r="F11538" s="21" t="s">
        <v>15060</v>
      </c>
    </row>
    <row r="11539" spans="1:6" ht="32" customHeight="1">
      <c r="A11539" s="19" t="s">
        <v>72387</v>
      </c>
      <c r="B11539" s="20" t="s">
        <v>72388</v>
      </c>
      <c r="C11539" s="21" t="s">
        <v>72389</v>
      </c>
      <c r="D11539" s="21" t="s">
        <v>72390</v>
      </c>
      <c r="E11539" s="21" t="s">
        <v>72391</v>
      </c>
      <c r="F11539" s="21" t="s">
        <v>15060</v>
      </c>
    </row>
    <row r="11540" spans="1:6" ht="32" customHeight="1">
      <c r="A11540" s="19" t="s">
        <v>72392</v>
      </c>
      <c r="B11540" s="20" t="s">
        <v>72393</v>
      </c>
      <c r="C11540" s="21" t="s">
        <v>72394</v>
      </c>
      <c r="D11540" s="21" t="s">
        <v>72395</v>
      </c>
      <c r="E11540" s="21" t="s">
        <v>72396</v>
      </c>
      <c r="F11540" s="21" t="s">
        <v>15060</v>
      </c>
    </row>
    <row r="11541" spans="1:6" ht="32" customHeight="1">
      <c r="A11541" s="19" t="s">
        <v>72397</v>
      </c>
      <c r="B11541" s="20" t="s">
        <v>72398</v>
      </c>
      <c r="C11541" s="21" t="s">
        <v>72399</v>
      </c>
      <c r="D11541" s="21" t="s">
        <v>72400</v>
      </c>
      <c r="E11541" s="21" t="s">
        <v>72401</v>
      </c>
      <c r="F11541" s="21" t="s">
        <v>15060</v>
      </c>
    </row>
    <row r="11542" spans="1:6" ht="32" customHeight="1">
      <c r="A11542" s="19" t="s">
        <v>72402</v>
      </c>
      <c r="B11542" s="20" t="s">
        <v>72403</v>
      </c>
      <c r="C11542" s="21" t="s">
        <v>72404</v>
      </c>
      <c r="D11542" s="21" t="s">
        <v>72405</v>
      </c>
      <c r="E11542" s="21" t="s">
        <v>72406</v>
      </c>
      <c r="F11542" s="21" t="s">
        <v>15060</v>
      </c>
    </row>
    <row r="11543" spans="1:6" ht="32" customHeight="1">
      <c r="A11543" s="19" t="s">
        <v>72407</v>
      </c>
      <c r="B11543" s="20" t="s">
        <v>72408</v>
      </c>
      <c r="C11543" s="21" t="s">
        <v>72409</v>
      </c>
      <c r="D11543" s="21" t="s">
        <v>72410</v>
      </c>
      <c r="E11543" s="21" t="s">
        <v>72411</v>
      </c>
      <c r="F11543" s="21" t="s">
        <v>15060</v>
      </c>
    </row>
    <row r="11544" spans="1:6" ht="32" customHeight="1">
      <c r="A11544" s="19" t="s">
        <v>72412</v>
      </c>
      <c r="B11544" s="20" t="s">
        <v>72413</v>
      </c>
      <c r="C11544" s="21" t="s">
        <v>72414</v>
      </c>
      <c r="D11544" s="21" t="s">
        <v>72415</v>
      </c>
      <c r="E11544" s="21" t="s">
        <v>72416</v>
      </c>
      <c r="F11544" s="21" t="s">
        <v>15060</v>
      </c>
    </row>
    <row r="11545" spans="1:6" ht="32" customHeight="1">
      <c r="A11545" s="19" t="s">
        <v>72417</v>
      </c>
      <c r="B11545" s="20" t="s">
        <v>72418</v>
      </c>
      <c r="C11545" s="21" t="s">
        <v>72419</v>
      </c>
      <c r="D11545" s="21" t="s">
        <v>72420</v>
      </c>
      <c r="E11545" s="21" t="s">
        <v>72421</v>
      </c>
      <c r="F11545" s="21" t="s">
        <v>15060</v>
      </c>
    </row>
    <row r="11546" spans="1:6" ht="32" customHeight="1">
      <c r="A11546" s="19" t="s">
        <v>72422</v>
      </c>
      <c r="B11546" s="20" t="s">
        <v>72423</v>
      </c>
      <c r="C11546" s="21" t="s">
        <v>72424</v>
      </c>
      <c r="D11546" s="21" t="s">
        <v>72425</v>
      </c>
      <c r="E11546" s="21" t="s">
        <v>72426</v>
      </c>
      <c r="F11546" s="21" t="s">
        <v>15060</v>
      </c>
    </row>
    <row r="11547" spans="1:6" ht="32" customHeight="1">
      <c r="A11547" s="19" t="s">
        <v>72427</v>
      </c>
      <c r="B11547" s="20" t="s">
        <v>72428</v>
      </c>
      <c r="C11547" s="21" t="s">
        <v>72429</v>
      </c>
      <c r="D11547" s="21" t="s">
        <v>72430</v>
      </c>
      <c r="E11547" s="21" t="s">
        <v>72431</v>
      </c>
      <c r="F11547" s="21" t="s">
        <v>15060</v>
      </c>
    </row>
    <row r="11548" spans="1:6" ht="32" customHeight="1">
      <c r="A11548" s="19" t="s">
        <v>72432</v>
      </c>
      <c r="B11548" s="20" t="s">
        <v>72433</v>
      </c>
      <c r="C11548" s="21" t="s">
        <v>72434</v>
      </c>
      <c r="D11548" s="21" t="s">
        <v>72435</v>
      </c>
      <c r="E11548" s="21" t="s">
        <v>72436</v>
      </c>
      <c r="F11548" s="21" t="s">
        <v>15060</v>
      </c>
    </row>
    <row r="11549" spans="1:6" ht="32" customHeight="1">
      <c r="A11549" s="19" t="s">
        <v>72437</v>
      </c>
      <c r="B11549" s="20" t="s">
        <v>72438</v>
      </c>
      <c r="C11549" s="21" t="s">
        <v>72439</v>
      </c>
      <c r="D11549" s="21" t="s">
        <v>72440</v>
      </c>
      <c r="E11549" s="21" t="s">
        <v>72441</v>
      </c>
      <c r="F11549" s="21" t="s">
        <v>15060</v>
      </c>
    </row>
    <row r="11550" spans="1:6" ht="32" customHeight="1">
      <c r="A11550" s="19" t="s">
        <v>72442</v>
      </c>
      <c r="B11550" s="20" t="s">
        <v>72443</v>
      </c>
      <c r="C11550" s="21" t="s">
        <v>72444</v>
      </c>
      <c r="D11550" s="21" t="s">
        <v>72445</v>
      </c>
      <c r="E11550" s="21" t="s">
        <v>72446</v>
      </c>
      <c r="F11550" s="21" t="s">
        <v>15060</v>
      </c>
    </row>
    <row r="11551" spans="1:6" ht="32" customHeight="1">
      <c r="A11551" s="19" t="s">
        <v>72447</v>
      </c>
      <c r="B11551" s="20" t="s">
        <v>72448</v>
      </c>
      <c r="C11551" s="21" t="s">
        <v>72449</v>
      </c>
      <c r="D11551" s="21" t="s">
        <v>72450</v>
      </c>
      <c r="E11551" s="21" t="s">
        <v>72451</v>
      </c>
      <c r="F11551" s="21" t="s">
        <v>15060</v>
      </c>
    </row>
    <row r="11552" spans="1:6" ht="32" customHeight="1">
      <c r="A11552" s="19" t="s">
        <v>72452</v>
      </c>
      <c r="B11552" s="20" t="s">
        <v>72453</v>
      </c>
      <c r="C11552" s="21" t="s">
        <v>72454</v>
      </c>
      <c r="D11552" s="21" t="s">
        <v>72455</v>
      </c>
      <c r="E11552" s="21" t="s">
        <v>72456</v>
      </c>
      <c r="F11552" s="21" t="s">
        <v>15060</v>
      </c>
    </row>
    <row r="11553" spans="1:6" ht="32" customHeight="1">
      <c r="A11553" s="19" t="s">
        <v>72457</v>
      </c>
      <c r="B11553" s="20" t="s">
        <v>72458</v>
      </c>
      <c r="C11553" s="21" t="s">
        <v>72459</v>
      </c>
      <c r="D11553" s="21" t="s">
        <v>72460</v>
      </c>
      <c r="E11553" s="21" t="s">
        <v>72461</v>
      </c>
      <c r="F11553" s="21" t="s">
        <v>15060</v>
      </c>
    </row>
    <row r="11554" spans="1:6" ht="32" customHeight="1">
      <c r="A11554" s="19" t="s">
        <v>72462</v>
      </c>
      <c r="B11554" s="20" t="s">
        <v>72463</v>
      </c>
      <c r="C11554" s="21" t="s">
        <v>72464</v>
      </c>
      <c r="D11554" s="21" t="s">
        <v>72465</v>
      </c>
      <c r="E11554" s="21" t="s">
        <v>72466</v>
      </c>
      <c r="F11554" s="21" t="s">
        <v>15060</v>
      </c>
    </row>
    <row r="11555" spans="1:6" ht="32" customHeight="1">
      <c r="A11555" s="19" t="s">
        <v>72467</v>
      </c>
      <c r="B11555" s="20" t="s">
        <v>72468</v>
      </c>
      <c r="C11555" s="21" t="s">
        <v>72469</v>
      </c>
      <c r="D11555" s="21" t="s">
        <v>72470</v>
      </c>
      <c r="E11555" s="21" t="s">
        <v>72471</v>
      </c>
      <c r="F11555" s="21" t="s">
        <v>15060</v>
      </c>
    </row>
    <row r="11556" spans="1:6" ht="32" customHeight="1">
      <c r="A11556" s="19" t="s">
        <v>72472</v>
      </c>
      <c r="B11556" s="20" t="s">
        <v>72473</v>
      </c>
      <c r="C11556" s="21" t="s">
        <v>72474</v>
      </c>
      <c r="D11556" s="21" t="s">
        <v>72475</v>
      </c>
      <c r="E11556" s="21" t="s">
        <v>72476</v>
      </c>
      <c r="F11556" s="21" t="s">
        <v>15060</v>
      </c>
    </row>
    <row r="11557" spans="1:6" ht="32" customHeight="1">
      <c r="A11557" s="19" t="s">
        <v>72477</v>
      </c>
      <c r="B11557" s="20" t="s">
        <v>72478</v>
      </c>
      <c r="C11557" s="21" t="s">
        <v>72479</v>
      </c>
      <c r="D11557" s="21" t="s">
        <v>72480</v>
      </c>
      <c r="E11557" s="21" t="s">
        <v>72481</v>
      </c>
      <c r="F11557" s="21" t="s">
        <v>15060</v>
      </c>
    </row>
    <row r="11558" spans="1:6" ht="32" customHeight="1">
      <c r="A11558" s="19" t="s">
        <v>72482</v>
      </c>
      <c r="B11558" s="20" t="s">
        <v>72483</v>
      </c>
      <c r="C11558" s="21" t="s">
        <v>72484</v>
      </c>
      <c r="D11558" s="21" t="s">
        <v>72485</v>
      </c>
      <c r="E11558" s="21" t="s">
        <v>72486</v>
      </c>
      <c r="F11558" s="21" t="s">
        <v>15060</v>
      </c>
    </row>
    <row r="11559" spans="1:6" ht="32" customHeight="1">
      <c r="A11559" s="19" t="s">
        <v>72487</v>
      </c>
      <c r="B11559" s="20" t="s">
        <v>72488</v>
      </c>
      <c r="C11559" s="21" t="s">
        <v>72489</v>
      </c>
      <c r="D11559" s="21" t="s">
        <v>72490</v>
      </c>
      <c r="E11559" s="21" t="s">
        <v>72491</v>
      </c>
      <c r="F11559" s="21" t="s">
        <v>15060</v>
      </c>
    </row>
    <row r="11560" spans="1:6" ht="32" customHeight="1">
      <c r="A11560" s="19" t="s">
        <v>72492</v>
      </c>
      <c r="B11560" s="20" t="s">
        <v>72493</v>
      </c>
      <c r="C11560" s="21" t="s">
        <v>72494</v>
      </c>
      <c r="D11560" s="21" t="s">
        <v>72495</v>
      </c>
      <c r="E11560" s="21" t="s">
        <v>72496</v>
      </c>
      <c r="F11560" s="21" t="s">
        <v>15060</v>
      </c>
    </row>
    <row r="11561" spans="1:6" ht="32" customHeight="1">
      <c r="A11561" s="19" t="s">
        <v>72497</v>
      </c>
      <c r="B11561" s="20" t="s">
        <v>72498</v>
      </c>
      <c r="C11561" s="21" t="s">
        <v>72499</v>
      </c>
      <c r="D11561" s="21" t="s">
        <v>72500</v>
      </c>
      <c r="E11561" s="21" t="s">
        <v>72501</v>
      </c>
      <c r="F11561" s="21" t="s">
        <v>15060</v>
      </c>
    </row>
    <row r="11562" spans="1:6" ht="32" customHeight="1">
      <c r="A11562" s="19" t="s">
        <v>72502</v>
      </c>
      <c r="B11562" s="20" t="s">
        <v>72503</v>
      </c>
      <c r="C11562" s="21" t="s">
        <v>72504</v>
      </c>
      <c r="D11562" s="21" t="s">
        <v>72505</v>
      </c>
      <c r="E11562" s="21" t="s">
        <v>72506</v>
      </c>
      <c r="F11562" s="21" t="s">
        <v>15060</v>
      </c>
    </row>
    <row r="11563" spans="1:6" ht="32" customHeight="1">
      <c r="A11563" s="19" t="s">
        <v>72507</v>
      </c>
      <c r="B11563" s="20" t="s">
        <v>72508</v>
      </c>
      <c r="C11563" s="21" t="s">
        <v>72509</v>
      </c>
      <c r="D11563" s="21" t="s">
        <v>72510</v>
      </c>
      <c r="E11563" s="21" t="s">
        <v>72511</v>
      </c>
      <c r="F11563" s="21" t="s">
        <v>15060</v>
      </c>
    </row>
    <row r="11564" spans="1:6" ht="32" customHeight="1">
      <c r="A11564" s="19" t="s">
        <v>72512</v>
      </c>
      <c r="B11564" s="20" t="s">
        <v>72513</v>
      </c>
      <c r="C11564" s="21" t="s">
        <v>72514</v>
      </c>
      <c r="D11564" s="21" t="s">
        <v>72515</v>
      </c>
      <c r="E11564" s="21" t="s">
        <v>72516</v>
      </c>
      <c r="F11564" s="21" t="s">
        <v>15060</v>
      </c>
    </row>
    <row r="11565" spans="1:6" ht="32" customHeight="1">
      <c r="A11565" s="19" t="s">
        <v>72517</v>
      </c>
      <c r="B11565" s="20" t="s">
        <v>72518</v>
      </c>
      <c r="C11565" s="21" t="s">
        <v>72519</v>
      </c>
      <c r="D11565" s="21" t="s">
        <v>72520</v>
      </c>
      <c r="E11565" s="21" t="s">
        <v>72521</v>
      </c>
      <c r="F11565" s="21" t="s">
        <v>15060</v>
      </c>
    </row>
    <row r="11566" spans="1:6" ht="32" customHeight="1">
      <c r="A11566" s="19" t="s">
        <v>72522</v>
      </c>
      <c r="B11566" s="20" t="s">
        <v>72523</v>
      </c>
      <c r="C11566" s="21" t="s">
        <v>72524</v>
      </c>
      <c r="D11566" s="21" t="s">
        <v>72525</v>
      </c>
      <c r="E11566" s="21" t="s">
        <v>72526</v>
      </c>
      <c r="F11566" s="21" t="s">
        <v>15060</v>
      </c>
    </row>
    <row r="11567" spans="1:6" ht="32" customHeight="1">
      <c r="A11567" s="19" t="s">
        <v>72527</v>
      </c>
      <c r="B11567" s="20" t="s">
        <v>72528</v>
      </c>
      <c r="C11567" s="21" t="s">
        <v>72529</v>
      </c>
      <c r="D11567" s="21" t="s">
        <v>72530</v>
      </c>
      <c r="E11567" s="21" t="s">
        <v>72531</v>
      </c>
      <c r="F11567" s="21" t="s">
        <v>15060</v>
      </c>
    </row>
    <row r="11568" spans="1:6" ht="32" customHeight="1">
      <c r="A11568" s="19" t="s">
        <v>72532</v>
      </c>
      <c r="B11568" s="20" t="s">
        <v>72533</v>
      </c>
      <c r="C11568" s="21" t="s">
        <v>72534</v>
      </c>
      <c r="D11568" s="21" t="s">
        <v>72535</v>
      </c>
      <c r="E11568" s="21" t="s">
        <v>72536</v>
      </c>
      <c r="F11568" s="21" t="s">
        <v>15060</v>
      </c>
    </row>
    <row r="11569" spans="1:6" ht="32" customHeight="1">
      <c r="A11569" s="19" t="s">
        <v>72537</v>
      </c>
      <c r="B11569" s="20" t="s">
        <v>72538</v>
      </c>
      <c r="C11569" s="21" t="s">
        <v>72539</v>
      </c>
      <c r="D11569" s="21" t="s">
        <v>72540</v>
      </c>
      <c r="E11569" s="21" t="s">
        <v>72541</v>
      </c>
      <c r="F11569" s="21" t="s">
        <v>15060</v>
      </c>
    </row>
    <row r="11570" spans="1:6" ht="32" customHeight="1">
      <c r="A11570" s="19" t="s">
        <v>72542</v>
      </c>
      <c r="B11570" s="20" t="s">
        <v>72543</v>
      </c>
      <c r="C11570" s="21" t="s">
        <v>72544</v>
      </c>
      <c r="D11570" s="21" t="s">
        <v>72545</v>
      </c>
      <c r="E11570" s="21" t="s">
        <v>72546</v>
      </c>
      <c r="F11570" s="21" t="s">
        <v>15060</v>
      </c>
    </row>
    <row r="11571" spans="1:6" ht="32" customHeight="1">
      <c r="A11571" s="19" t="s">
        <v>72547</v>
      </c>
      <c r="B11571" s="20" t="s">
        <v>72548</v>
      </c>
      <c r="C11571" s="21" t="s">
        <v>72549</v>
      </c>
      <c r="D11571" s="21" t="s">
        <v>72550</v>
      </c>
      <c r="E11571" s="21" t="s">
        <v>72551</v>
      </c>
      <c r="F11571" s="21" t="s">
        <v>15060</v>
      </c>
    </row>
    <row r="11572" spans="1:6" ht="32" customHeight="1">
      <c r="A11572" s="19" t="s">
        <v>72552</v>
      </c>
      <c r="B11572" s="20" t="s">
        <v>72553</v>
      </c>
      <c r="C11572" s="21" t="s">
        <v>72554</v>
      </c>
      <c r="D11572" s="21" t="s">
        <v>72555</v>
      </c>
      <c r="E11572" s="21" t="s">
        <v>72556</v>
      </c>
      <c r="F11572" s="21" t="s">
        <v>15060</v>
      </c>
    </row>
    <row r="11573" spans="1:6" ht="32" customHeight="1">
      <c r="A11573" s="19" t="s">
        <v>72557</v>
      </c>
      <c r="B11573" s="20" t="s">
        <v>72558</v>
      </c>
      <c r="C11573" s="21" t="s">
        <v>72559</v>
      </c>
      <c r="D11573" s="21" t="s">
        <v>72560</v>
      </c>
      <c r="E11573" s="21" t="s">
        <v>72561</v>
      </c>
      <c r="F11573" s="21" t="s">
        <v>15060</v>
      </c>
    </row>
    <row r="11574" spans="1:6" ht="32" customHeight="1">
      <c r="A11574" s="19" t="s">
        <v>72562</v>
      </c>
      <c r="B11574" s="20" t="s">
        <v>72563</v>
      </c>
      <c r="C11574" s="21" t="s">
        <v>72564</v>
      </c>
      <c r="D11574" s="21" t="s">
        <v>72565</v>
      </c>
      <c r="E11574" s="21" t="s">
        <v>72566</v>
      </c>
      <c r="F11574" s="21" t="s">
        <v>15060</v>
      </c>
    </row>
    <row r="11575" spans="1:6" ht="32" customHeight="1">
      <c r="A11575" s="19" t="s">
        <v>72567</v>
      </c>
      <c r="B11575" s="20" t="s">
        <v>72568</v>
      </c>
      <c r="C11575" s="21" t="s">
        <v>72569</v>
      </c>
      <c r="D11575" s="21" t="s">
        <v>72570</v>
      </c>
      <c r="E11575" s="21" t="s">
        <v>72571</v>
      </c>
      <c r="F11575" s="21" t="s">
        <v>15060</v>
      </c>
    </row>
    <row r="11576" spans="1:6" ht="32" customHeight="1">
      <c r="A11576" s="19" t="s">
        <v>72572</v>
      </c>
      <c r="B11576" s="20" t="s">
        <v>72573</v>
      </c>
      <c r="C11576" s="21" t="s">
        <v>72574</v>
      </c>
      <c r="D11576" s="21" t="s">
        <v>72575</v>
      </c>
      <c r="E11576" s="21" t="s">
        <v>72576</v>
      </c>
      <c r="F11576" s="21" t="s">
        <v>15060</v>
      </c>
    </row>
    <row r="11577" spans="1:6" ht="32" customHeight="1">
      <c r="A11577" s="19" t="s">
        <v>72577</v>
      </c>
      <c r="B11577" s="20" t="s">
        <v>72578</v>
      </c>
      <c r="C11577" s="21" t="s">
        <v>72579</v>
      </c>
      <c r="D11577" s="21" t="s">
        <v>72580</v>
      </c>
      <c r="E11577" s="21" t="s">
        <v>72581</v>
      </c>
      <c r="F11577" s="21" t="s">
        <v>15060</v>
      </c>
    </row>
    <row r="11578" spans="1:6" ht="32" customHeight="1">
      <c r="A11578" s="19" t="s">
        <v>72582</v>
      </c>
      <c r="B11578" s="20" t="s">
        <v>72583</v>
      </c>
      <c r="C11578" s="21" t="s">
        <v>72584</v>
      </c>
      <c r="D11578" s="21" t="s">
        <v>72585</v>
      </c>
      <c r="E11578" s="21" t="s">
        <v>72586</v>
      </c>
      <c r="F11578" s="21" t="s">
        <v>15060</v>
      </c>
    </row>
    <row r="11579" spans="1:6" ht="32" customHeight="1">
      <c r="A11579" s="19" t="s">
        <v>72587</v>
      </c>
      <c r="B11579" s="20" t="s">
        <v>72588</v>
      </c>
      <c r="C11579" s="21" t="s">
        <v>72589</v>
      </c>
      <c r="D11579" s="21" t="s">
        <v>72590</v>
      </c>
      <c r="E11579" s="21" t="s">
        <v>72591</v>
      </c>
      <c r="F11579" s="21" t="s">
        <v>15060</v>
      </c>
    </row>
    <row r="11580" spans="1:6" ht="32" customHeight="1">
      <c r="A11580" s="19" t="s">
        <v>72592</v>
      </c>
      <c r="B11580" s="20" t="s">
        <v>72593</v>
      </c>
      <c r="C11580" s="21" t="s">
        <v>72594</v>
      </c>
      <c r="D11580" s="21" t="s">
        <v>72595</v>
      </c>
      <c r="E11580" s="21" t="s">
        <v>72596</v>
      </c>
      <c r="F11580" s="21" t="s">
        <v>15060</v>
      </c>
    </row>
    <row r="11581" spans="1:6" ht="32" customHeight="1">
      <c r="A11581" s="19" t="s">
        <v>72597</v>
      </c>
      <c r="B11581" s="20" t="s">
        <v>72598</v>
      </c>
      <c r="C11581" s="21" t="s">
        <v>72599</v>
      </c>
      <c r="D11581" s="21" t="s">
        <v>72600</v>
      </c>
      <c r="E11581" s="21" t="s">
        <v>72601</v>
      </c>
      <c r="F11581" s="21" t="s">
        <v>15060</v>
      </c>
    </row>
    <row r="11582" spans="1:6" ht="32" customHeight="1">
      <c r="A11582" s="19" t="s">
        <v>72602</v>
      </c>
      <c r="B11582" s="20" t="s">
        <v>72603</v>
      </c>
      <c r="C11582" s="21" t="s">
        <v>72604</v>
      </c>
      <c r="D11582" s="21" t="s">
        <v>72605</v>
      </c>
      <c r="E11582" s="21" t="s">
        <v>72606</v>
      </c>
      <c r="F11582" s="21" t="s">
        <v>15060</v>
      </c>
    </row>
    <row r="11583" spans="1:6" ht="32" customHeight="1">
      <c r="A11583" s="19" t="s">
        <v>72607</v>
      </c>
      <c r="B11583" s="20" t="s">
        <v>72608</v>
      </c>
      <c r="C11583" s="21" t="s">
        <v>72609</v>
      </c>
      <c r="D11583" s="21" t="s">
        <v>72610</v>
      </c>
      <c r="E11583" s="21" t="s">
        <v>72611</v>
      </c>
      <c r="F11583" s="21" t="s">
        <v>15060</v>
      </c>
    </row>
    <row r="11584" spans="1:6" ht="32" customHeight="1">
      <c r="A11584" s="19" t="s">
        <v>72612</v>
      </c>
      <c r="B11584" s="20" t="s">
        <v>72613</v>
      </c>
      <c r="C11584" s="21" t="s">
        <v>72614</v>
      </c>
      <c r="D11584" s="21" t="s">
        <v>72615</v>
      </c>
      <c r="E11584" s="21" t="s">
        <v>72616</v>
      </c>
      <c r="F11584" s="21" t="s">
        <v>15060</v>
      </c>
    </row>
    <row r="11585" spans="1:6" ht="32" customHeight="1">
      <c r="A11585" s="19" t="s">
        <v>72617</v>
      </c>
      <c r="B11585" s="20" t="s">
        <v>72618</v>
      </c>
      <c r="C11585" s="21" t="s">
        <v>72619</v>
      </c>
      <c r="D11585" s="21" t="s">
        <v>72620</v>
      </c>
      <c r="E11585" s="21" t="s">
        <v>72621</v>
      </c>
      <c r="F11585" s="21" t="s">
        <v>15060</v>
      </c>
    </row>
    <row r="11586" spans="1:6" ht="32" customHeight="1">
      <c r="A11586" s="19" t="s">
        <v>72622</v>
      </c>
      <c r="B11586" s="20" t="s">
        <v>72623</v>
      </c>
      <c r="C11586" s="21" t="s">
        <v>72624</v>
      </c>
      <c r="D11586" s="21" t="s">
        <v>72625</v>
      </c>
      <c r="E11586" s="21" t="s">
        <v>72626</v>
      </c>
      <c r="F11586" s="21" t="s">
        <v>15060</v>
      </c>
    </row>
    <row r="11587" spans="1:6" ht="32" customHeight="1">
      <c r="A11587" s="19" t="s">
        <v>72627</v>
      </c>
      <c r="B11587" s="20" t="s">
        <v>72628</v>
      </c>
      <c r="C11587" s="21" t="s">
        <v>72629</v>
      </c>
      <c r="D11587" s="21" t="s">
        <v>72630</v>
      </c>
      <c r="E11587" s="21" t="s">
        <v>72631</v>
      </c>
      <c r="F11587" s="21" t="s">
        <v>15060</v>
      </c>
    </row>
    <row r="11588" spans="1:6" ht="32" customHeight="1">
      <c r="A11588" s="19" t="s">
        <v>72632</v>
      </c>
      <c r="B11588" s="20" t="s">
        <v>72633</v>
      </c>
      <c r="C11588" s="21" t="s">
        <v>72634</v>
      </c>
      <c r="D11588" s="21" t="s">
        <v>72635</v>
      </c>
      <c r="E11588" s="21" t="s">
        <v>72636</v>
      </c>
      <c r="F11588" s="21" t="s">
        <v>15060</v>
      </c>
    </row>
    <row r="11589" spans="1:6" ht="32" customHeight="1">
      <c r="A11589" s="19" t="s">
        <v>72637</v>
      </c>
      <c r="B11589" s="20" t="s">
        <v>72638</v>
      </c>
      <c r="C11589" s="21" t="s">
        <v>72639</v>
      </c>
      <c r="D11589" s="21" t="s">
        <v>72640</v>
      </c>
      <c r="E11589" s="21" t="s">
        <v>72641</v>
      </c>
      <c r="F11589" s="21" t="s">
        <v>15060</v>
      </c>
    </row>
    <row r="11590" spans="1:6" ht="32" customHeight="1">
      <c r="A11590" s="19" t="s">
        <v>72642</v>
      </c>
      <c r="B11590" s="20" t="s">
        <v>72643</v>
      </c>
      <c r="C11590" s="21" t="s">
        <v>72644</v>
      </c>
      <c r="D11590" s="21" t="s">
        <v>72645</v>
      </c>
      <c r="E11590" s="21" t="s">
        <v>72646</v>
      </c>
      <c r="F11590" s="21" t="s">
        <v>15060</v>
      </c>
    </row>
    <row r="11591" spans="1:6" ht="32" customHeight="1">
      <c r="A11591" s="19" t="s">
        <v>72647</v>
      </c>
      <c r="B11591" s="20" t="s">
        <v>72648</v>
      </c>
      <c r="C11591" s="21" t="s">
        <v>72649</v>
      </c>
      <c r="D11591" s="21" t="s">
        <v>72650</v>
      </c>
      <c r="E11591" s="21" t="s">
        <v>72651</v>
      </c>
      <c r="F11591" s="21" t="s">
        <v>15060</v>
      </c>
    </row>
    <row r="11592" spans="1:6" ht="32" customHeight="1">
      <c r="A11592" s="19" t="s">
        <v>72652</v>
      </c>
      <c r="B11592" s="20" t="s">
        <v>72653</v>
      </c>
      <c r="C11592" s="21" t="s">
        <v>72654</v>
      </c>
      <c r="D11592" s="21" t="s">
        <v>72655</v>
      </c>
      <c r="E11592" s="21" t="s">
        <v>72656</v>
      </c>
      <c r="F11592" s="21" t="s">
        <v>15060</v>
      </c>
    </row>
    <row r="11593" spans="1:6" ht="32" customHeight="1">
      <c r="A11593" s="19" t="s">
        <v>72657</v>
      </c>
      <c r="B11593" s="20" t="s">
        <v>72658</v>
      </c>
      <c r="C11593" s="21" t="s">
        <v>72659</v>
      </c>
      <c r="D11593" s="21" t="s">
        <v>72660</v>
      </c>
      <c r="E11593" s="21" t="s">
        <v>72661</v>
      </c>
      <c r="F11593" s="21" t="s">
        <v>15060</v>
      </c>
    </row>
    <row r="11594" spans="1:6" ht="32" customHeight="1">
      <c r="A11594" s="19" t="s">
        <v>72662</v>
      </c>
      <c r="B11594" s="20" t="s">
        <v>72663</v>
      </c>
      <c r="C11594" s="21" t="s">
        <v>72664</v>
      </c>
      <c r="D11594" s="21" t="s">
        <v>72665</v>
      </c>
      <c r="E11594" s="21" t="s">
        <v>72666</v>
      </c>
      <c r="F11594" s="21" t="s">
        <v>15060</v>
      </c>
    </row>
    <row r="11595" spans="1:6" ht="32" customHeight="1">
      <c r="A11595" s="19" t="s">
        <v>72667</v>
      </c>
      <c r="B11595" s="20" t="s">
        <v>72668</v>
      </c>
      <c r="C11595" s="21" t="s">
        <v>72669</v>
      </c>
      <c r="D11595" s="21" t="s">
        <v>72670</v>
      </c>
      <c r="E11595" s="21" t="s">
        <v>72671</v>
      </c>
      <c r="F11595" s="21" t="s">
        <v>15060</v>
      </c>
    </row>
    <row r="11596" spans="1:6" ht="32" customHeight="1">
      <c r="A11596" s="19" t="s">
        <v>72672</v>
      </c>
      <c r="B11596" s="20" t="s">
        <v>72673</v>
      </c>
      <c r="C11596" s="21" t="s">
        <v>72674</v>
      </c>
      <c r="D11596" s="21" t="s">
        <v>72675</v>
      </c>
      <c r="E11596" s="21" t="s">
        <v>72676</v>
      </c>
      <c r="F11596" s="21" t="s">
        <v>15060</v>
      </c>
    </row>
    <row r="11597" spans="1:6" ht="32" customHeight="1">
      <c r="A11597" s="19" t="s">
        <v>72677</v>
      </c>
      <c r="B11597" s="20" t="s">
        <v>72678</v>
      </c>
      <c r="C11597" s="21" t="s">
        <v>72679</v>
      </c>
      <c r="D11597" s="21" t="s">
        <v>72680</v>
      </c>
      <c r="E11597" s="21" t="s">
        <v>72681</v>
      </c>
      <c r="F11597" s="21" t="s">
        <v>15060</v>
      </c>
    </row>
    <row r="11598" spans="1:6" ht="32" customHeight="1">
      <c r="A11598" s="19" t="s">
        <v>72682</v>
      </c>
      <c r="B11598" s="20" t="s">
        <v>72683</v>
      </c>
      <c r="C11598" s="21" t="s">
        <v>72684</v>
      </c>
      <c r="D11598" s="21" t="s">
        <v>72685</v>
      </c>
      <c r="E11598" s="21" t="s">
        <v>72686</v>
      </c>
      <c r="F11598" s="21" t="s">
        <v>15060</v>
      </c>
    </row>
    <row r="11599" spans="1:6" ht="32" customHeight="1">
      <c r="A11599" s="19" t="s">
        <v>72687</v>
      </c>
      <c r="B11599" s="20" t="s">
        <v>72688</v>
      </c>
      <c r="C11599" s="21" t="s">
        <v>72689</v>
      </c>
      <c r="D11599" s="21" t="s">
        <v>72690</v>
      </c>
      <c r="E11599" s="21" t="s">
        <v>72691</v>
      </c>
      <c r="F11599" s="21" t="s">
        <v>15060</v>
      </c>
    </row>
    <row r="11600" spans="1:6" ht="32" customHeight="1">
      <c r="A11600" s="19" t="s">
        <v>72692</v>
      </c>
      <c r="B11600" s="20" t="s">
        <v>72693</v>
      </c>
      <c r="C11600" s="21" t="s">
        <v>72694</v>
      </c>
      <c r="D11600" s="21" t="s">
        <v>72695</v>
      </c>
      <c r="E11600" s="21" t="s">
        <v>72696</v>
      </c>
      <c r="F11600" s="21" t="s">
        <v>15060</v>
      </c>
    </row>
    <row r="11601" spans="1:6" ht="32" customHeight="1">
      <c r="A11601" s="19" t="s">
        <v>72697</v>
      </c>
      <c r="B11601" s="20" t="s">
        <v>72698</v>
      </c>
      <c r="C11601" s="21" t="s">
        <v>72699</v>
      </c>
      <c r="D11601" s="21" t="s">
        <v>72700</v>
      </c>
      <c r="E11601" s="21" t="s">
        <v>72701</v>
      </c>
      <c r="F11601" s="21" t="s">
        <v>15060</v>
      </c>
    </row>
    <row r="11602" spans="1:6" ht="32" customHeight="1">
      <c r="A11602" s="19" t="s">
        <v>72702</v>
      </c>
      <c r="B11602" s="20" t="s">
        <v>72703</v>
      </c>
      <c r="C11602" s="21" t="s">
        <v>72704</v>
      </c>
      <c r="D11602" s="21" t="s">
        <v>72705</v>
      </c>
      <c r="E11602" s="21" t="s">
        <v>72706</v>
      </c>
      <c r="F11602" s="21" t="s">
        <v>15060</v>
      </c>
    </row>
    <row r="11603" spans="1:6" ht="32" customHeight="1">
      <c r="A11603" s="19" t="s">
        <v>72707</v>
      </c>
      <c r="B11603" s="20" t="s">
        <v>72708</v>
      </c>
      <c r="C11603" s="21" t="s">
        <v>72709</v>
      </c>
      <c r="D11603" s="21" t="s">
        <v>72710</v>
      </c>
      <c r="E11603" s="21" t="s">
        <v>72711</v>
      </c>
      <c r="F11603" s="21" t="s">
        <v>15060</v>
      </c>
    </row>
    <row r="11604" spans="1:6" ht="32" customHeight="1">
      <c r="A11604" s="19" t="s">
        <v>72712</v>
      </c>
      <c r="B11604" s="20" t="s">
        <v>72713</v>
      </c>
      <c r="C11604" s="21" t="s">
        <v>72714</v>
      </c>
      <c r="D11604" s="21" t="s">
        <v>72715</v>
      </c>
      <c r="E11604" s="21" t="s">
        <v>72716</v>
      </c>
      <c r="F11604" s="21" t="s">
        <v>15060</v>
      </c>
    </row>
    <row r="11605" spans="1:6" ht="32" customHeight="1">
      <c r="A11605" s="19" t="s">
        <v>72717</v>
      </c>
      <c r="B11605" s="20" t="s">
        <v>72718</v>
      </c>
      <c r="C11605" s="21" t="s">
        <v>72719</v>
      </c>
      <c r="D11605" s="21" t="s">
        <v>72720</v>
      </c>
      <c r="E11605" s="21" t="s">
        <v>72721</v>
      </c>
      <c r="F11605" s="21" t="s">
        <v>15060</v>
      </c>
    </row>
    <row r="11606" spans="1:6" ht="32" customHeight="1">
      <c r="A11606" s="19" t="s">
        <v>72722</v>
      </c>
      <c r="B11606" s="20" t="s">
        <v>72723</v>
      </c>
      <c r="C11606" s="21" t="s">
        <v>72724</v>
      </c>
      <c r="D11606" s="21" t="s">
        <v>72725</v>
      </c>
      <c r="E11606" s="21" t="s">
        <v>72726</v>
      </c>
      <c r="F11606" s="21" t="s">
        <v>15060</v>
      </c>
    </row>
    <row r="11607" spans="1:6" ht="32" customHeight="1">
      <c r="A11607" s="19" t="s">
        <v>72727</v>
      </c>
      <c r="B11607" s="20" t="s">
        <v>72728</v>
      </c>
      <c r="C11607" s="21" t="s">
        <v>72729</v>
      </c>
      <c r="D11607" s="21" t="s">
        <v>72730</v>
      </c>
      <c r="E11607" s="21" t="s">
        <v>72731</v>
      </c>
      <c r="F11607" s="21" t="s">
        <v>15060</v>
      </c>
    </row>
    <row r="11608" spans="1:6" ht="32" customHeight="1">
      <c r="A11608" s="19" t="s">
        <v>72732</v>
      </c>
      <c r="B11608" s="20" t="s">
        <v>72733</v>
      </c>
      <c r="C11608" s="21" t="s">
        <v>72734</v>
      </c>
      <c r="D11608" s="21" t="s">
        <v>72735</v>
      </c>
      <c r="E11608" s="21" t="s">
        <v>72736</v>
      </c>
      <c r="F11608" s="21" t="s">
        <v>15060</v>
      </c>
    </row>
    <row r="11609" spans="1:6" ht="32" customHeight="1">
      <c r="A11609" s="19" t="s">
        <v>72737</v>
      </c>
      <c r="B11609" s="20" t="s">
        <v>72738</v>
      </c>
      <c r="C11609" s="21" t="s">
        <v>72739</v>
      </c>
      <c r="D11609" s="21" t="s">
        <v>72740</v>
      </c>
      <c r="E11609" s="21" t="s">
        <v>72741</v>
      </c>
      <c r="F11609" s="21" t="s">
        <v>15060</v>
      </c>
    </row>
    <row r="11610" spans="1:6" ht="32" customHeight="1">
      <c r="A11610" s="19" t="s">
        <v>72742</v>
      </c>
      <c r="B11610" s="20" t="s">
        <v>72743</v>
      </c>
      <c r="C11610" s="21" t="s">
        <v>72744</v>
      </c>
      <c r="D11610" s="21" t="s">
        <v>72745</v>
      </c>
      <c r="E11610" s="21" t="s">
        <v>72746</v>
      </c>
      <c r="F11610" s="21" t="s">
        <v>15060</v>
      </c>
    </row>
    <row r="11611" spans="1:6" ht="32" customHeight="1">
      <c r="A11611" s="19" t="s">
        <v>72747</v>
      </c>
      <c r="B11611" s="20" t="s">
        <v>72748</v>
      </c>
      <c r="C11611" s="21" t="s">
        <v>72749</v>
      </c>
      <c r="D11611" s="21" t="s">
        <v>72750</v>
      </c>
      <c r="E11611" s="21" t="s">
        <v>72751</v>
      </c>
      <c r="F11611" s="21" t="s">
        <v>15060</v>
      </c>
    </row>
    <row r="11612" spans="1:6" ht="32" customHeight="1">
      <c r="A11612" s="19" t="s">
        <v>72752</v>
      </c>
      <c r="B11612" s="20" t="s">
        <v>72753</v>
      </c>
      <c r="C11612" s="21" t="s">
        <v>72754</v>
      </c>
      <c r="D11612" s="21" t="s">
        <v>72755</v>
      </c>
      <c r="E11612" s="21" t="s">
        <v>72756</v>
      </c>
      <c r="F11612" s="21" t="s">
        <v>15060</v>
      </c>
    </row>
    <row r="11613" spans="1:6" ht="32" customHeight="1">
      <c r="A11613" s="19" t="s">
        <v>72757</v>
      </c>
      <c r="B11613" s="20" t="s">
        <v>72758</v>
      </c>
      <c r="C11613" s="21" t="s">
        <v>72759</v>
      </c>
      <c r="D11613" s="21" t="s">
        <v>72760</v>
      </c>
      <c r="E11613" s="21" t="s">
        <v>72761</v>
      </c>
      <c r="F11613" s="21" t="s">
        <v>15060</v>
      </c>
    </row>
    <row r="11614" spans="1:6" ht="32" customHeight="1">
      <c r="A11614" s="19" t="s">
        <v>72762</v>
      </c>
      <c r="B11614" s="20" t="s">
        <v>72763</v>
      </c>
      <c r="C11614" s="21" t="s">
        <v>72764</v>
      </c>
      <c r="D11614" s="21" t="s">
        <v>72765</v>
      </c>
      <c r="E11614" s="21" t="s">
        <v>72766</v>
      </c>
      <c r="F11614" s="21" t="s">
        <v>15060</v>
      </c>
    </row>
    <row r="11615" spans="1:6" ht="32" customHeight="1">
      <c r="A11615" s="19" t="s">
        <v>72767</v>
      </c>
      <c r="B11615" s="20" t="s">
        <v>72768</v>
      </c>
      <c r="C11615" s="21" t="s">
        <v>72769</v>
      </c>
      <c r="D11615" s="21" t="s">
        <v>72770</v>
      </c>
      <c r="E11615" s="21" t="s">
        <v>72771</v>
      </c>
      <c r="F11615" s="21" t="s">
        <v>15060</v>
      </c>
    </row>
    <row r="11616" spans="1:6" ht="32" customHeight="1">
      <c r="A11616" s="19" t="s">
        <v>72772</v>
      </c>
      <c r="B11616" s="20" t="s">
        <v>72773</v>
      </c>
      <c r="C11616" s="21" t="s">
        <v>72774</v>
      </c>
      <c r="D11616" s="21" t="s">
        <v>72775</v>
      </c>
      <c r="E11616" s="21" t="s">
        <v>72776</v>
      </c>
      <c r="F11616" s="21" t="s">
        <v>15060</v>
      </c>
    </row>
    <row r="11617" spans="1:6" ht="32" customHeight="1">
      <c r="A11617" s="19" t="s">
        <v>72777</v>
      </c>
      <c r="B11617" s="20" t="s">
        <v>72778</v>
      </c>
      <c r="C11617" s="21" t="s">
        <v>72779</v>
      </c>
      <c r="D11617" s="21" t="s">
        <v>72780</v>
      </c>
      <c r="E11617" s="21" t="s">
        <v>72781</v>
      </c>
      <c r="F11617" s="21" t="s">
        <v>15060</v>
      </c>
    </row>
    <row r="11618" spans="1:6" ht="32" customHeight="1">
      <c r="A11618" s="19" t="s">
        <v>72782</v>
      </c>
      <c r="B11618" s="20" t="s">
        <v>72783</v>
      </c>
      <c r="C11618" s="21" t="s">
        <v>72784</v>
      </c>
      <c r="D11618" s="21" t="s">
        <v>72785</v>
      </c>
      <c r="E11618" s="21" t="s">
        <v>72786</v>
      </c>
      <c r="F11618" s="21" t="s">
        <v>15060</v>
      </c>
    </row>
    <row r="11619" spans="1:6" ht="32" customHeight="1">
      <c r="A11619" s="19" t="s">
        <v>72787</v>
      </c>
      <c r="B11619" s="20" t="s">
        <v>72788</v>
      </c>
      <c r="C11619" s="21" t="s">
        <v>72789</v>
      </c>
      <c r="D11619" s="21" t="s">
        <v>72790</v>
      </c>
      <c r="E11619" s="21" t="s">
        <v>72791</v>
      </c>
      <c r="F11619" s="21" t="s">
        <v>15060</v>
      </c>
    </row>
    <row r="11620" spans="1:6" ht="32" customHeight="1">
      <c r="A11620" s="19" t="s">
        <v>72792</v>
      </c>
      <c r="B11620" s="20" t="s">
        <v>72793</v>
      </c>
      <c r="C11620" s="21" t="s">
        <v>72794</v>
      </c>
      <c r="D11620" s="21" t="s">
        <v>72795</v>
      </c>
      <c r="E11620" s="21" t="s">
        <v>72796</v>
      </c>
      <c r="F11620" s="21" t="s">
        <v>15060</v>
      </c>
    </row>
    <row r="11621" spans="1:6" ht="32" customHeight="1">
      <c r="A11621" s="19" t="s">
        <v>72797</v>
      </c>
      <c r="B11621" s="20" t="s">
        <v>72798</v>
      </c>
      <c r="C11621" s="21" t="s">
        <v>72799</v>
      </c>
      <c r="D11621" s="21" t="s">
        <v>72800</v>
      </c>
      <c r="E11621" s="21" t="s">
        <v>72801</v>
      </c>
      <c r="F11621" s="21" t="s">
        <v>15060</v>
      </c>
    </row>
    <row r="11622" spans="1:6" ht="32" customHeight="1">
      <c r="A11622" s="19" t="s">
        <v>72802</v>
      </c>
      <c r="B11622" s="20" t="s">
        <v>72803</v>
      </c>
      <c r="C11622" s="21" t="s">
        <v>72804</v>
      </c>
      <c r="D11622" s="21" t="s">
        <v>72805</v>
      </c>
      <c r="E11622" s="21" t="s">
        <v>72806</v>
      </c>
      <c r="F11622" s="21" t="s">
        <v>15060</v>
      </c>
    </row>
    <row r="11623" spans="1:6" ht="32" customHeight="1">
      <c r="A11623" s="19" t="s">
        <v>72807</v>
      </c>
      <c r="B11623" s="20" t="s">
        <v>72808</v>
      </c>
      <c r="C11623" s="21" t="s">
        <v>72809</v>
      </c>
      <c r="D11623" s="21" t="s">
        <v>72810</v>
      </c>
      <c r="E11623" s="21" t="s">
        <v>72811</v>
      </c>
      <c r="F11623" s="21" t="s">
        <v>15060</v>
      </c>
    </row>
    <row r="11624" spans="1:6" ht="32" customHeight="1">
      <c r="A11624" s="19" t="s">
        <v>72812</v>
      </c>
      <c r="B11624" s="20" t="s">
        <v>72813</v>
      </c>
      <c r="C11624" s="21" t="s">
        <v>72814</v>
      </c>
      <c r="D11624" s="21" t="s">
        <v>72815</v>
      </c>
      <c r="E11624" s="21" t="s">
        <v>72816</v>
      </c>
      <c r="F11624" s="21" t="s">
        <v>15060</v>
      </c>
    </row>
    <row r="11625" spans="1:6" ht="32" customHeight="1">
      <c r="A11625" s="19" t="s">
        <v>72817</v>
      </c>
      <c r="B11625" s="20" t="s">
        <v>72818</v>
      </c>
      <c r="C11625" s="21" t="s">
        <v>72819</v>
      </c>
      <c r="D11625" s="21" t="s">
        <v>72820</v>
      </c>
      <c r="E11625" s="21" t="s">
        <v>72821</v>
      </c>
      <c r="F11625" s="21" t="s">
        <v>15060</v>
      </c>
    </row>
    <row r="11626" spans="1:6" ht="32" customHeight="1">
      <c r="A11626" s="19" t="s">
        <v>72822</v>
      </c>
      <c r="B11626" s="20" t="s">
        <v>72823</v>
      </c>
      <c r="C11626" s="21" t="s">
        <v>72824</v>
      </c>
      <c r="D11626" s="21" t="s">
        <v>72825</v>
      </c>
      <c r="E11626" s="21" t="s">
        <v>72826</v>
      </c>
      <c r="F11626" s="21" t="s">
        <v>15060</v>
      </c>
    </row>
    <row r="11627" spans="1:6" ht="32" customHeight="1">
      <c r="A11627" s="19" t="s">
        <v>72827</v>
      </c>
      <c r="B11627" s="20" t="s">
        <v>72828</v>
      </c>
      <c r="C11627" s="21" t="s">
        <v>72829</v>
      </c>
      <c r="D11627" s="21" t="s">
        <v>72830</v>
      </c>
      <c r="E11627" s="21" t="s">
        <v>72831</v>
      </c>
      <c r="F11627" s="21" t="s">
        <v>15060</v>
      </c>
    </row>
    <row r="11628" spans="1:6" ht="32" customHeight="1">
      <c r="A11628" s="19" t="s">
        <v>72832</v>
      </c>
      <c r="B11628" s="20" t="s">
        <v>72833</v>
      </c>
      <c r="C11628" s="21" t="s">
        <v>72834</v>
      </c>
      <c r="D11628" s="21" t="s">
        <v>72835</v>
      </c>
      <c r="E11628" s="21" t="s">
        <v>72836</v>
      </c>
      <c r="F11628" s="21" t="s">
        <v>15060</v>
      </c>
    </row>
    <row r="11629" spans="1:6" ht="32" customHeight="1">
      <c r="A11629" s="19" t="s">
        <v>72837</v>
      </c>
      <c r="B11629" s="20" t="s">
        <v>72838</v>
      </c>
      <c r="C11629" s="21" t="s">
        <v>72839</v>
      </c>
      <c r="D11629" s="21" t="s">
        <v>72840</v>
      </c>
      <c r="E11629" s="21" t="s">
        <v>72841</v>
      </c>
      <c r="F11629" s="21" t="s">
        <v>15060</v>
      </c>
    </row>
    <row r="11630" spans="1:6" ht="32" customHeight="1">
      <c r="A11630" s="19" t="s">
        <v>72842</v>
      </c>
      <c r="B11630" s="20" t="s">
        <v>72843</v>
      </c>
      <c r="C11630" s="21" t="s">
        <v>72844</v>
      </c>
      <c r="D11630" s="21" t="s">
        <v>72845</v>
      </c>
      <c r="E11630" s="21" t="s">
        <v>72846</v>
      </c>
      <c r="F11630" s="21" t="s">
        <v>15060</v>
      </c>
    </row>
    <row r="11631" spans="1:6" ht="32" customHeight="1">
      <c r="A11631" s="19" t="s">
        <v>72847</v>
      </c>
      <c r="B11631" s="20" t="s">
        <v>72848</v>
      </c>
      <c r="C11631" s="21" t="s">
        <v>72849</v>
      </c>
      <c r="D11631" s="21" t="s">
        <v>72850</v>
      </c>
      <c r="E11631" s="21" t="s">
        <v>72851</v>
      </c>
      <c r="F11631" s="21" t="s">
        <v>15060</v>
      </c>
    </row>
    <row r="11632" spans="1:6" ht="32" customHeight="1">
      <c r="A11632" s="19" t="s">
        <v>72852</v>
      </c>
      <c r="B11632" s="20" t="s">
        <v>72853</v>
      </c>
      <c r="C11632" s="21" t="s">
        <v>72854</v>
      </c>
      <c r="D11632" s="21" t="s">
        <v>72855</v>
      </c>
      <c r="E11632" s="21" t="s">
        <v>72856</v>
      </c>
      <c r="F11632" s="21" t="s">
        <v>15060</v>
      </c>
    </row>
    <row r="11633" spans="1:6" ht="32" customHeight="1">
      <c r="A11633" s="19" t="s">
        <v>72857</v>
      </c>
      <c r="B11633" s="20" t="s">
        <v>72858</v>
      </c>
      <c r="C11633" s="21" t="s">
        <v>72859</v>
      </c>
      <c r="D11633" s="21" t="s">
        <v>72860</v>
      </c>
      <c r="E11633" s="21" t="s">
        <v>72861</v>
      </c>
      <c r="F11633" s="21" t="s">
        <v>15060</v>
      </c>
    </row>
    <row r="11634" spans="1:6" ht="32" customHeight="1">
      <c r="A11634" s="19" t="s">
        <v>72862</v>
      </c>
      <c r="B11634" s="20" t="s">
        <v>72863</v>
      </c>
      <c r="C11634" s="21" t="s">
        <v>72864</v>
      </c>
      <c r="D11634" s="21" t="s">
        <v>72865</v>
      </c>
      <c r="E11634" s="21" t="s">
        <v>72866</v>
      </c>
      <c r="F11634" s="21" t="s">
        <v>15060</v>
      </c>
    </row>
    <row r="11635" spans="1:6" ht="32" customHeight="1">
      <c r="A11635" s="19" t="s">
        <v>72867</v>
      </c>
      <c r="B11635" s="20" t="s">
        <v>72868</v>
      </c>
      <c r="C11635" s="21" t="s">
        <v>72869</v>
      </c>
      <c r="D11635" s="21" t="s">
        <v>72870</v>
      </c>
      <c r="E11635" s="21" t="s">
        <v>72871</v>
      </c>
      <c r="F11635" s="21" t="s">
        <v>15060</v>
      </c>
    </row>
    <row r="11636" spans="1:6" ht="32" customHeight="1">
      <c r="A11636" s="19" t="s">
        <v>72872</v>
      </c>
      <c r="B11636" s="20" t="s">
        <v>72873</v>
      </c>
      <c r="C11636" s="21" t="s">
        <v>72874</v>
      </c>
      <c r="D11636" s="21" t="s">
        <v>72875</v>
      </c>
      <c r="E11636" s="21" t="s">
        <v>72876</v>
      </c>
      <c r="F11636" s="21" t="s">
        <v>15060</v>
      </c>
    </row>
    <row r="11637" spans="1:6" ht="32" customHeight="1">
      <c r="A11637" s="19" t="s">
        <v>72877</v>
      </c>
      <c r="B11637" s="20" t="s">
        <v>72878</v>
      </c>
      <c r="C11637" s="21" t="s">
        <v>72879</v>
      </c>
      <c r="D11637" s="21" t="s">
        <v>72880</v>
      </c>
      <c r="E11637" s="21" t="s">
        <v>72881</v>
      </c>
      <c r="F11637" s="21" t="s">
        <v>15060</v>
      </c>
    </row>
    <row r="11638" spans="1:6" ht="32" customHeight="1">
      <c r="A11638" s="19" t="s">
        <v>72882</v>
      </c>
      <c r="B11638" s="20" t="s">
        <v>72883</v>
      </c>
      <c r="C11638" s="21" t="s">
        <v>72884</v>
      </c>
      <c r="D11638" s="21" t="s">
        <v>72885</v>
      </c>
      <c r="E11638" s="21" t="s">
        <v>72886</v>
      </c>
      <c r="F11638" s="21" t="s">
        <v>15060</v>
      </c>
    </row>
    <row r="11639" spans="1:6" ht="32" customHeight="1">
      <c r="A11639" s="19" t="s">
        <v>72887</v>
      </c>
      <c r="B11639" s="20" t="s">
        <v>72888</v>
      </c>
      <c r="C11639" s="21" t="s">
        <v>72889</v>
      </c>
      <c r="D11639" s="21" t="s">
        <v>72890</v>
      </c>
      <c r="E11639" s="21" t="s">
        <v>72891</v>
      </c>
      <c r="F11639" s="21" t="s">
        <v>15060</v>
      </c>
    </row>
    <row r="11640" spans="1:6" ht="32" customHeight="1">
      <c r="A11640" s="19" t="s">
        <v>72892</v>
      </c>
      <c r="B11640" s="20" t="s">
        <v>72893</v>
      </c>
      <c r="C11640" s="21" t="s">
        <v>72894</v>
      </c>
      <c r="D11640" s="21" t="s">
        <v>72895</v>
      </c>
      <c r="E11640" s="21" t="s">
        <v>72896</v>
      </c>
      <c r="F11640" s="21" t="s">
        <v>15060</v>
      </c>
    </row>
    <row r="11641" spans="1:6" ht="32" customHeight="1">
      <c r="A11641" s="19" t="s">
        <v>72897</v>
      </c>
      <c r="B11641" s="20" t="s">
        <v>72898</v>
      </c>
      <c r="C11641" s="21" t="s">
        <v>72899</v>
      </c>
      <c r="D11641" s="21" t="s">
        <v>72900</v>
      </c>
      <c r="E11641" s="21" t="s">
        <v>72901</v>
      </c>
      <c r="F11641" s="21" t="s">
        <v>15060</v>
      </c>
    </row>
    <row r="11642" spans="1:6" ht="32" customHeight="1">
      <c r="A11642" s="19" t="s">
        <v>72902</v>
      </c>
      <c r="B11642" s="20" t="s">
        <v>72903</v>
      </c>
      <c r="C11642" s="21" t="s">
        <v>72904</v>
      </c>
      <c r="D11642" s="21" t="s">
        <v>72905</v>
      </c>
      <c r="E11642" s="21" t="s">
        <v>72906</v>
      </c>
      <c r="F11642" s="21" t="s">
        <v>15060</v>
      </c>
    </row>
    <row r="11643" spans="1:6" ht="32" customHeight="1">
      <c r="A11643" s="19" t="s">
        <v>72907</v>
      </c>
      <c r="B11643" s="20" t="s">
        <v>72908</v>
      </c>
      <c r="C11643" s="21" t="s">
        <v>72909</v>
      </c>
      <c r="D11643" s="21" t="s">
        <v>72910</v>
      </c>
      <c r="E11643" s="21" t="s">
        <v>72911</v>
      </c>
      <c r="F11643" s="21" t="s">
        <v>15060</v>
      </c>
    </row>
    <row r="11644" spans="1:6" ht="32" customHeight="1">
      <c r="A11644" s="19" t="s">
        <v>72912</v>
      </c>
      <c r="B11644" s="20" t="s">
        <v>72913</v>
      </c>
      <c r="C11644" s="21" t="s">
        <v>72914</v>
      </c>
      <c r="D11644" s="21" t="s">
        <v>72915</v>
      </c>
      <c r="E11644" s="21" t="s">
        <v>72916</v>
      </c>
      <c r="F11644" s="21" t="s">
        <v>15060</v>
      </c>
    </row>
    <row r="11645" spans="1:6" ht="32" customHeight="1">
      <c r="A11645" s="19" t="s">
        <v>72917</v>
      </c>
      <c r="B11645" s="20" t="s">
        <v>72918</v>
      </c>
      <c r="C11645" s="21" t="s">
        <v>72919</v>
      </c>
      <c r="D11645" s="21" t="s">
        <v>72920</v>
      </c>
      <c r="E11645" s="21" t="s">
        <v>72921</v>
      </c>
      <c r="F11645" s="21" t="s">
        <v>15060</v>
      </c>
    </row>
    <row r="11646" spans="1:6" ht="32" customHeight="1">
      <c r="A11646" s="19" t="s">
        <v>72922</v>
      </c>
      <c r="B11646" s="20" t="s">
        <v>72923</v>
      </c>
      <c r="C11646" s="21" t="s">
        <v>72924</v>
      </c>
      <c r="D11646" s="21" t="s">
        <v>72925</v>
      </c>
      <c r="E11646" s="21" t="s">
        <v>72926</v>
      </c>
      <c r="F11646" s="21" t="s">
        <v>15060</v>
      </c>
    </row>
    <row r="11647" spans="1:6" ht="32" customHeight="1">
      <c r="A11647" s="19" t="s">
        <v>72927</v>
      </c>
      <c r="B11647" s="20" t="s">
        <v>72928</v>
      </c>
      <c r="C11647" s="21" t="s">
        <v>72929</v>
      </c>
      <c r="D11647" s="21" t="s">
        <v>72930</v>
      </c>
      <c r="E11647" s="21" t="s">
        <v>72931</v>
      </c>
      <c r="F11647" s="21" t="s">
        <v>15060</v>
      </c>
    </row>
    <row r="11648" spans="1:6" ht="32" customHeight="1">
      <c r="A11648" s="19" t="s">
        <v>72932</v>
      </c>
      <c r="B11648" s="20" t="s">
        <v>72933</v>
      </c>
      <c r="C11648" s="21" t="s">
        <v>72934</v>
      </c>
      <c r="D11648" s="21" t="s">
        <v>72935</v>
      </c>
      <c r="E11648" s="21" t="s">
        <v>72936</v>
      </c>
      <c r="F11648" s="21" t="s">
        <v>15060</v>
      </c>
    </row>
    <row r="11649" spans="1:6" ht="32" customHeight="1">
      <c r="A11649" s="19" t="s">
        <v>72937</v>
      </c>
      <c r="B11649" s="20" t="s">
        <v>72938</v>
      </c>
      <c r="C11649" s="21" t="s">
        <v>72939</v>
      </c>
      <c r="D11649" s="21" t="s">
        <v>72940</v>
      </c>
      <c r="E11649" s="21" t="s">
        <v>72941</v>
      </c>
      <c r="F11649" s="21" t="s">
        <v>15060</v>
      </c>
    </row>
    <row r="11650" spans="1:6" ht="32" customHeight="1">
      <c r="A11650" s="19" t="s">
        <v>72942</v>
      </c>
      <c r="B11650" s="20" t="s">
        <v>72943</v>
      </c>
      <c r="C11650" s="21" t="s">
        <v>72944</v>
      </c>
      <c r="D11650" s="21" t="s">
        <v>72945</v>
      </c>
      <c r="E11650" s="21" t="s">
        <v>72946</v>
      </c>
      <c r="F11650" s="21" t="s">
        <v>15060</v>
      </c>
    </row>
    <row r="11651" spans="1:6" ht="32" customHeight="1">
      <c r="A11651" s="19" t="s">
        <v>72947</v>
      </c>
      <c r="B11651" s="20" t="s">
        <v>72948</v>
      </c>
      <c r="C11651" s="21" t="s">
        <v>72949</v>
      </c>
      <c r="D11651" s="21" t="s">
        <v>72950</v>
      </c>
      <c r="E11651" s="21" t="s">
        <v>72951</v>
      </c>
      <c r="F11651" s="21" t="s">
        <v>15060</v>
      </c>
    </row>
    <row r="11652" spans="1:6" ht="32" customHeight="1">
      <c r="A11652" s="19" t="s">
        <v>72952</v>
      </c>
      <c r="B11652" s="20" t="s">
        <v>72953</v>
      </c>
      <c r="C11652" s="21" t="s">
        <v>72954</v>
      </c>
      <c r="D11652" s="21" t="s">
        <v>72955</v>
      </c>
      <c r="E11652" s="21" t="s">
        <v>72956</v>
      </c>
      <c r="F11652" s="21" t="s">
        <v>15060</v>
      </c>
    </row>
    <row r="11653" spans="1:6" ht="32" customHeight="1">
      <c r="A11653" s="19" t="s">
        <v>72957</v>
      </c>
      <c r="B11653" s="20" t="s">
        <v>72958</v>
      </c>
      <c r="C11653" s="21" t="s">
        <v>72959</v>
      </c>
      <c r="D11653" s="21" t="s">
        <v>72960</v>
      </c>
      <c r="E11653" s="21" t="s">
        <v>72961</v>
      </c>
      <c r="F11653" s="21" t="s">
        <v>15060</v>
      </c>
    </row>
    <row r="11654" spans="1:6" ht="32" customHeight="1">
      <c r="A11654" s="19" t="s">
        <v>72962</v>
      </c>
      <c r="B11654" s="20" t="s">
        <v>72963</v>
      </c>
      <c r="C11654" s="21" t="s">
        <v>72964</v>
      </c>
      <c r="D11654" s="21" t="s">
        <v>72965</v>
      </c>
      <c r="E11654" s="21" t="s">
        <v>72966</v>
      </c>
      <c r="F11654" s="21" t="s">
        <v>15060</v>
      </c>
    </row>
    <row r="11655" spans="1:6" ht="32" customHeight="1">
      <c r="A11655" s="19" t="s">
        <v>72967</v>
      </c>
      <c r="B11655" s="20" t="s">
        <v>72968</v>
      </c>
      <c r="C11655" s="21" t="s">
        <v>72969</v>
      </c>
      <c r="D11655" s="21" t="s">
        <v>72970</v>
      </c>
      <c r="E11655" s="21" t="s">
        <v>72971</v>
      </c>
      <c r="F11655" s="21" t="s">
        <v>15060</v>
      </c>
    </row>
    <row r="11656" spans="1:6" ht="32" customHeight="1">
      <c r="A11656" s="19" t="s">
        <v>72972</v>
      </c>
      <c r="B11656" s="20" t="s">
        <v>72973</v>
      </c>
      <c r="C11656" s="21" t="s">
        <v>72974</v>
      </c>
      <c r="D11656" s="21" t="s">
        <v>72975</v>
      </c>
      <c r="E11656" s="21" t="s">
        <v>72976</v>
      </c>
      <c r="F11656" s="21" t="s">
        <v>15060</v>
      </c>
    </row>
    <row r="11657" spans="1:6" ht="32" customHeight="1">
      <c r="A11657" s="19" t="s">
        <v>72977</v>
      </c>
      <c r="B11657" s="20" t="s">
        <v>72978</v>
      </c>
      <c r="C11657" s="21" t="s">
        <v>72979</v>
      </c>
      <c r="D11657" s="21" t="s">
        <v>72980</v>
      </c>
      <c r="E11657" s="21" t="s">
        <v>72981</v>
      </c>
      <c r="F11657" s="21" t="s">
        <v>15060</v>
      </c>
    </row>
    <row r="11658" spans="1:6" ht="32" customHeight="1">
      <c r="A11658" s="19" t="s">
        <v>72982</v>
      </c>
      <c r="B11658" s="20" t="s">
        <v>72983</v>
      </c>
      <c r="C11658" s="21" t="s">
        <v>72984</v>
      </c>
      <c r="D11658" s="21" t="s">
        <v>72985</v>
      </c>
      <c r="E11658" s="21" t="s">
        <v>72986</v>
      </c>
      <c r="F11658" s="21" t="s">
        <v>15060</v>
      </c>
    </row>
    <row r="11659" spans="1:6" ht="32" customHeight="1">
      <c r="A11659" s="19" t="s">
        <v>72987</v>
      </c>
      <c r="B11659" s="20" t="s">
        <v>72988</v>
      </c>
      <c r="C11659" s="21" t="s">
        <v>72989</v>
      </c>
      <c r="D11659" s="21" t="s">
        <v>72990</v>
      </c>
      <c r="E11659" s="22">
        <v>100</v>
      </c>
      <c r="F11659" s="21" t="s">
        <v>15060</v>
      </c>
    </row>
    <row r="11660" spans="1:6" ht="32" customHeight="1">
      <c r="A11660" s="19" t="s">
        <v>72991</v>
      </c>
      <c r="B11660" s="20" t="s">
        <v>72992</v>
      </c>
      <c r="C11660" s="21" t="s">
        <v>72993</v>
      </c>
      <c r="D11660" s="21" t="s">
        <v>72994</v>
      </c>
      <c r="E11660" s="21" t="s">
        <v>72995</v>
      </c>
      <c r="F11660" s="21" t="s">
        <v>15060</v>
      </c>
    </row>
    <row r="11661" spans="1:6" ht="32" customHeight="1">
      <c r="A11661" s="19" t="s">
        <v>72996</v>
      </c>
      <c r="B11661" s="20" t="s">
        <v>72997</v>
      </c>
      <c r="C11661" s="21" t="s">
        <v>72998</v>
      </c>
      <c r="D11661" s="21" t="s">
        <v>72999</v>
      </c>
      <c r="E11661" s="21" t="s">
        <v>73000</v>
      </c>
      <c r="F11661" s="21" t="s">
        <v>15060</v>
      </c>
    </row>
    <row r="11662" spans="1:6" ht="32" customHeight="1">
      <c r="A11662" s="19" t="s">
        <v>73001</v>
      </c>
      <c r="B11662" s="20" t="s">
        <v>73002</v>
      </c>
      <c r="C11662" s="21" t="s">
        <v>73003</v>
      </c>
      <c r="D11662" s="21" t="s">
        <v>73004</v>
      </c>
      <c r="E11662" s="21" t="s">
        <v>73005</v>
      </c>
      <c r="F11662" s="21" t="s">
        <v>15060</v>
      </c>
    </row>
    <row r="11663" spans="1:6" ht="32" customHeight="1">
      <c r="A11663" s="19" t="s">
        <v>73006</v>
      </c>
      <c r="B11663" s="20" t="s">
        <v>73007</v>
      </c>
      <c r="C11663" s="21" t="s">
        <v>73008</v>
      </c>
      <c r="D11663" s="21" t="s">
        <v>73009</v>
      </c>
      <c r="E11663" s="21" t="s">
        <v>73010</v>
      </c>
      <c r="F11663" s="21" t="s">
        <v>15060</v>
      </c>
    </row>
    <row r="11664" spans="1:6" ht="32" customHeight="1">
      <c r="A11664" s="19" t="s">
        <v>73011</v>
      </c>
      <c r="B11664" s="20" t="s">
        <v>73012</v>
      </c>
      <c r="C11664" s="21" t="s">
        <v>73013</v>
      </c>
      <c r="D11664" s="21" t="s">
        <v>73014</v>
      </c>
      <c r="E11664" s="21" t="s">
        <v>73015</v>
      </c>
      <c r="F11664" s="21" t="s">
        <v>15060</v>
      </c>
    </row>
    <row r="11665" spans="1:6" ht="32" customHeight="1">
      <c r="A11665" s="19" t="s">
        <v>73016</v>
      </c>
      <c r="B11665" s="20" t="s">
        <v>73017</v>
      </c>
      <c r="C11665" s="21" t="s">
        <v>73018</v>
      </c>
      <c r="D11665" s="21" t="s">
        <v>73019</v>
      </c>
      <c r="E11665" s="21" t="s">
        <v>73020</v>
      </c>
      <c r="F11665" s="21" t="s">
        <v>15060</v>
      </c>
    </row>
    <row r="11666" spans="1:6" ht="32" customHeight="1">
      <c r="A11666" s="19" t="s">
        <v>73021</v>
      </c>
      <c r="B11666" s="20" t="s">
        <v>73022</v>
      </c>
      <c r="C11666" s="21" t="s">
        <v>73023</v>
      </c>
      <c r="D11666" s="21" t="s">
        <v>73024</v>
      </c>
      <c r="E11666" s="21" t="s">
        <v>73025</v>
      </c>
      <c r="F11666" s="21" t="s">
        <v>15060</v>
      </c>
    </row>
    <row r="11667" spans="1:6" ht="32" customHeight="1">
      <c r="A11667" s="19" t="s">
        <v>73026</v>
      </c>
      <c r="B11667" s="20" t="s">
        <v>73027</v>
      </c>
      <c r="C11667" s="21" t="s">
        <v>73028</v>
      </c>
      <c r="D11667" s="21" t="s">
        <v>73029</v>
      </c>
      <c r="E11667" s="21" t="s">
        <v>73030</v>
      </c>
      <c r="F11667" s="21" t="s">
        <v>15060</v>
      </c>
    </row>
    <row r="11668" spans="1:6" ht="32" customHeight="1">
      <c r="A11668" s="19" t="s">
        <v>73031</v>
      </c>
      <c r="B11668" s="20" t="s">
        <v>73032</v>
      </c>
      <c r="C11668" s="21" t="s">
        <v>73033</v>
      </c>
      <c r="D11668" s="21" t="s">
        <v>73034</v>
      </c>
      <c r="E11668" s="21" t="s">
        <v>73035</v>
      </c>
      <c r="F11668" s="21" t="s">
        <v>15060</v>
      </c>
    </row>
    <row r="11669" spans="1:6" ht="32" customHeight="1">
      <c r="A11669" s="19" t="s">
        <v>73036</v>
      </c>
      <c r="B11669" s="20" t="s">
        <v>73037</v>
      </c>
      <c r="C11669" s="21" t="s">
        <v>73038</v>
      </c>
      <c r="D11669" s="21" t="s">
        <v>73039</v>
      </c>
      <c r="E11669" s="21" t="s">
        <v>73040</v>
      </c>
      <c r="F11669" s="21" t="s">
        <v>15060</v>
      </c>
    </row>
    <row r="11670" spans="1:6" ht="32" customHeight="1">
      <c r="A11670" s="19" t="s">
        <v>73041</v>
      </c>
      <c r="B11670" s="20" t="s">
        <v>73042</v>
      </c>
      <c r="C11670" s="21" t="s">
        <v>73043</v>
      </c>
      <c r="D11670" s="21" t="s">
        <v>73044</v>
      </c>
      <c r="E11670" s="21" t="s">
        <v>73045</v>
      </c>
      <c r="F11670" s="21" t="s">
        <v>15060</v>
      </c>
    </row>
    <row r="11671" spans="1:6" ht="32" customHeight="1">
      <c r="A11671" s="19" t="s">
        <v>73046</v>
      </c>
      <c r="B11671" s="20" t="s">
        <v>73047</v>
      </c>
      <c r="C11671" s="21" t="s">
        <v>73048</v>
      </c>
      <c r="D11671" s="21" t="s">
        <v>73049</v>
      </c>
      <c r="E11671" s="21" t="s">
        <v>73050</v>
      </c>
      <c r="F11671" s="21" t="s">
        <v>15060</v>
      </c>
    </row>
    <row r="11672" spans="1:6" ht="32" customHeight="1">
      <c r="A11672" s="19" t="s">
        <v>73051</v>
      </c>
      <c r="B11672" s="20" t="s">
        <v>73052</v>
      </c>
      <c r="C11672" s="21" t="s">
        <v>73053</v>
      </c>
      <c r="D11672" s="21" t="s">
        <v>73054</v>
      </c>
      <c r="E11672" s="21" t="s">
        <v>73055</v>
      </c>
      <c r="F11672" s="21" t="s">
        <v>15060</v>
      </c>
    </row>
    <row r="11673" spans="1:6" ht="32" customHeight="1">
      <c r="A11673" s="19" t="s">
        <v>73056</v>
      </c>
      <c r="B11673" s="20" t="s">
        <v>73057</v>
      </c>
      <c r="C11673" s="21" t="s">
        <v>73058</v>
      </c>
      <c r="D11673" s="21" t="s">
        <v>73059</v>
      </c>
      <c r="E11673" s="21" t="s">
        <v>73060</v>
      </c>
      <c r="F11673" s="21" t="s">
        <v>15060</v>
      </c>
    </row>
    <row r="11674" spans="1:6" ht="32" customHeight="1">
      <c r="A11674" s="19" t="s">
        <v>73061</v>
      </c>
      <c r="B11674" s="20" t="s">
        <v>73062</v>
      </c>
      <c r="C11674" s="21" t="s">
        <v>73063</v>
      </c>
      <c r="D11674" s="21" t="s">
        <v>73064</v>
      </c>
      <c r="E11674" s="21" t="s">
        <v>73065</v>
      </c>
      <c r="F11674" s="21" t="s">
        <v>15060</v>
      </c>
    </row>
    <row r="11675" spans="1:6" ht="32" customHeight="1">
      <c r="A11675" s="19" t="s">
        <v>73066</v>
      </c>
      <c r="B11675" s="20" t="s">
        <v>73067</v>
      </c>
      <c r="C11675" s="21" t="s">
        <v>73068</v>
      </c>
      <c r="D11675" s="21" t="s">
        <v>73069</v>
      </c>
      <c r="E11675" s="21" t="s">
        <v>73070</v>
      </c>
      <c r="F11675" s="21" t="s">
        <v>15060</v>
      </c>
    </row>
    <row r="11676" spans="1:6" ht="32" customHeight="1">
      <c r="A11676" s="19" t="s">
        <v>73071</v>
      </c>
      <c r="B11676" s="20" t="s">
        <v>73072</v>
      </c>
      <c r="C11676" s="21" t="s">
        <v>73073</v>
      </c>
      <c r="D11676" s="21" t="s">
        <v>73074</v>
      </c>
      <c r="E11676" s="21" t="s">
        <v>73075</v>
      </c>
      <c r="F11676" s="21" t="s">
        <v>15060</v>
      </c>
    </row>
    <row r="11677" spans="1:6" ht="32" customHeight="1">
      <c r="A11677" s="19" t="s">
        <v>73076</v>
      </c>
      <c r="B11677" s="20" t="s">
        <v>73077</v>
      </c>
      <c r="C11677" s="21" t="s">
        <v>73078</v>
      </c>
      <c r="D11677" s="21" t="s">
        <v>73079</v>
      </c>
      <c r="E11677" s="21" t="s">
        <v>73080</v>
      </c>
      <c r="F11677" s="21" t="s">
        <v>15060</v>
      </c>
    </row>
    <row r="11678" spans="1:6" ht="32" customHeight="1">
      <c r="A11678" s="19" t="s">
        <v>73081</v>
      </c>
      <c r="B11678" s="20" t="s">
        <v>73082</v>
      </c>
      <c r="C11678" s="21" t="s">
        <v>73083</v>
      </c>
      <c r="D11678" s="21" t="s">
        <v>73084</v>
      </c>
      <c r="E11678" s="21" t="s">
        <v>73085</v>
      </c>
      <c r="F11678" s="21" t="s">
        <v>15060</v>
      </c>
    </row>
    <row r="11679" spans="1:6" ht="32" customHeight="1">
      <c r="A11679" s="19" t="s">
        <v>73086</v>
      </c>
      <c r="B11679" s="20" t="s">
        <v>73087</v>
      </c>
      <c r="C11679" s="21" t="s">
        <v>73088</v>
      </c>
      <c r="D11679" s="21" t="s">
        <v>73089</v>
      </c>
      <c r="E11679" s="21" t="s">
        <v>73090</v>
      </c>
      <c r="F11679" s="21" t="s">
        <v>15060</v>
      </c>
    </row>
    <row r="11680" spans="1:6" ht="32" customHeight="1">
      <c r="A11680" s="19" t="s">
        <v>73091</v>
      </c>
      <c r="B11680" s="20" t="s">
        <v>73092</v>
      </c>
      <c r="C11680" s="21" t="s">
        <v>73093</v>
      </c>
      <c r="D11680" s="21" t="s">
        <v>73094</v>
      </c>
      <c r="E11680" s="21" t="s">
        <v>73095</v>
      </c>
      <c r="F11680" s="21" t="s">
        <v>15060</v>
      </c>
    </row>
    <row r="11681" spans="1:6" ht="32" customHeight="1">
      <c r="A11681" s="19" t="s">
        <v>73096</v>
      </c>
      <c r="B11681" s="20" t="s">
        <v>73097</v>
      </c>
      <c r="C11681" s="21" t="s">
        <v>73098</v>
      </c>
      <c r="D11681" s="21" t="s">
        <v>73099</v>
      </c>
      <c r="E11681" s="21" t="s">
        <v>73100</v>
      </c>
      <c r="F11681" s="21" t="s">
        <v>15060</v>
      </c>
    </row>
    <row r="11682" spans="1:6" ht="32" customHeight="1">
      <c r="A11682" s="19" t="s">
        <v>73101</v>
      </c>
      <c r="B11682" s="20" t="s">
        <v>73102</v>
      </c>
      <c r="C11682" s="21" t="s">
        <v>73103</v>
      </c>
      <c r="D11682" s="21" t="s">
        <v>73104</v>
      </c>
      <c r="E11682" s="21" t="s">
        <v>73105</v>
      </c>
      <c r="F11682" s="21" t="s">
        <v>15060</v>
      </c>
    </row>
    <row r="11683" spans="1:6" ht="32" customHeight="1">
      <c r="A11683" s="19" t="s">
        <v>73106</v>
      </c>
      <c r="B11683" s="20" t="s">
        <v>73107</v>
      </c>
      <c r="C11683" s="21" t="s">
        <v>73108</v>
      </c>
      <c r="D11683" s="21" t="s">
        <v>73109</v>
      </c>
      <c r="E11683" s="21" t="s">
        <v>73110</v>
      </c>
      <c r="F11683" s="21" t="s">
        <v>15060</v>
      </c>
    </row>
    <row r="11684" spans="1:6" ht="32" customHeight="1">
      <c r="A11684" s="19" t="s">
        <v>73111</v>
      </c>
      <c r="B11684" s="20" t="s">
        <v>73112</v>
      </c>
      <c r="C11684" s="21" t="s">
        <v>73113</v>
      </c>
      <c r="D11684" s="21" t="s">
        <v>73114</v>
      </c>
      <c r="E11684" s="21" t="s">
        <v>73115</v>
      </c>
      <c r="F11684" s="21" t="s">
        <v>15060</v>
      </c>
    </row>
    <row r="11685" spans="1:6" ht="32" customHeight="1">
      <c r="A11685" s="19" t="s">
        <v>73116</v>
      </c>
      <c r="B11685" s="20" t="s">
        <v>73117</v>
      </c>
      <c r="C11685" s="21" t="s">
        <v>73118</v>
      </c>
      <c r="D11685" s="21" t="s">
        <v>73119</v>
      </c>
      <c r="E11685" s="21" t="s">
        <v>73120</v>
      </c>
      <c r="F11685" s="21" t="s">
        <v>15060</v>
      </c>
    </row>
    <row r="11686" spans="1:6" ht="32" customHeight="1">
      <c r="A11686" s="19" t="s">
        <v>73121</v>
      </c>
      <c r="B11686" s="20" t="s">
        <v>73122</v>
      </c>
      <c r="C11686" s="21" t="s">
        <v>73123</v>
      </c>
      <c r="D11686" s="21" t="s">
        <v>73124</v>
      </c>
      <c r="E11686" s="21" t="s">
        <v>73125</v>
      </c>
      <c r="F11686" s="21" t="s">
        <v>15060</v>
      </c>
    </row>
    <row r="11687" spans="1:6" ht="32" customHeight="1">
      <c r="A11687" s="19" t="s">
        <v>73126</v>
      </c>
      <c r="B11687" s="20" t="s">
        <v>73127</v>
      </c>
      <c r="C11687" s="21" t="s">
        <v>73128</v>
      </c>
      <c r="D11687" s="21" t="s">
        <v>73129</v>
      </c>
      <c r="E11687" s="21" t="s">
        <v>73130</v>
      </c>
      <c r="F11687" s="21" t="s">
        <v>15060</v>
      </c>
    </row>
    <row r="11688" spans="1:6" ht="32" customHeight="1">
      <c r="A11688" s="19" t="s">
        <v>73131</v>
      </c>
      <c r="B11688" s="20" t="s">
        <v>73132</v>
      </c>
      <c r="C11688" s="21" t="s">
        <v>73133</v>
      </c>
      <c r="D11688" s="21" t="s">
        <v>73134</v>
      </c>
      <c r="E11688" s="21" t="s">
        <v>73135</v>
      </c>
      <c r="F11688" s="21" t="s">
        <v>15060</v>
      </c>
    </row>
    <row r="11689" spans="1:6" ht="32" customHeight="1">
      <c r="A11689" s="19" t="s">
        <v>73136</v>
      </c>
      <c r="B11689" s="20" t="s">
        <v>73137</v>
      </c>
      <c r="C11689" s="21" t="s">
        <v>73138</v>
      </c>
      <c r="D11689" s="21" t="s">
        <v>73139</v>
      </c>
      <c r="E11689" s="21" t="s">
        <v>73140</v>
      </c>
      <c r="F11689" s="21" t="s">
        <v>15060</v>
      </c>
    </row>
    <row r="11690" spans="1:6" ht="32" customHeight="1">
      <c r="A11690" s="19" t="s">
        <v>73141</v>
      </c>
      <c r="B11690" s="20" t="s">
        <v>73142</v>
      </c>
      <c r="C11690" s="21" t="s">
        <v>73143</v>
      </c>
      <c r="D11690" s="21" t="s">
        <v>73144</v>
      </c>
      <c r="E11690" s="21" t="s">
        <v>73145</v>
      </c>
      <c r="F11690" s="21" t="s">
        <v>15060</v>
      </c>
    </row>
    <row r="11691" spans="1:6" ht="32" customHeight="1">
      <c r="A11691" s="19" t="s">
        <v>73146</v>
      </c>
      <c r="B11691" s="20" t="s">
        <v>73147</v>
      </c>
      <c r="C11691" s="21" t="s">
        <v>73148</v>
      </c>
      <c r="D11691" s="21" t="s">
        <v>73149</v>
      </c>
      <c r="E11691" s="21" t="s">
        <v>73150</v>
      </c>
      <c r="F11691" s="21" t="s">
        <v>15060</v>
      </c>
    </row>
    <row r="11692" spans="1:6" ht="32" customHeight="1">
      <c r="A11692" s="19" t="s">
        <v>73151</v>
      </c>
      <c r="B11692" s="20" t="s">
        <v>73152</v>
      </c>
      <c r="C11692" s="21" t="s">
        <v>73153</v>
      </c>
      <c r="D11692" s="21" t="s">
        <v>73154</v>
      </c>
      <c r="E11692" s="21" t="s">
        <v>73155</v>
      </c>
      <c r="F11692" s="21" t="s">
        <v>15060</v>
      </c>
    </row>
    <row r="11693" spans="1:6" ht="32" customHeight="1">
      <c r="A11693" s="19" t="s">
        <v>73156</v>
      </c>
      <c r="B11693" s="20" t="s">
        <v>73157</v>
      </c>
      <c r="C11693" s="21" t="s">
        <v>73158</v>
      </c>
      <c r="D11693" s="21" t="s">
        <v>73159</v>
      </c>
      <c r="E11693" s="21" t="s">
        <v>73160</v>
      </c>
      <c r="F11693" s="21" t="s">
        <v>15060</v>
      </c>
    </row>
    <row r="11694" spans="1:6" ht="32" customHeight="1">
      <c r="A11694" s="19" t="s">
        <v>73161</v>
      </c>
      <c r="B11694" s="20" t="s">
        <v>73162</v>
      </c>
      <c r="C11694" s="21" t="s">
        <v>73163</v>
      </c>
      <c r="D11694" s="21" t="s">
        <v>73164</v>
      </c>
      <c r="E11694" s="21" t="s">
        <v>73165</v>
      </c>
      <c r="F11694" s="21" t="s">
        <v>15060</v>
      </c>
    </row>
    <row r="11695" spans="1:6" ht="32" customHeight="1">
      <c r="A11695" s="19" t="s">
        <v>73166</v>
      </c>
      <c r="B11695" s="20" t="s">
        <v>73167</v>
      </c>
      <c r="C11695" s="21" t="s">
        <v>73168</v>
      </c>
      <c r="D11695" s="21" t="s">
        <v>73169</v>
      </c>
      <c r="E11695" s="21" t="s">
        <v>73170</v>
      </c>
      <c r="F11695" s="21" t="s">
        <v>15060</v>
      </c>
    </row>
    <row r="11696" spans="1:6" ht="32" customHeight="1">
      <c r="A11696" s="19" t="s">
        <v>73171</v>
      </c>
      <c r="B11696" s="20" t="s">
        <v>73172</v>
      </c>
      <c r="C11696" s="21" t="s">
        <v>73173</v>
      </c>
      <c r="D11696" s="21" t="s">
        <v>73174</v>
      </c>
      <c r="E11696" s="21" t="s">
        <v>73175</v>
      </c>
      <c r="F11696" s="21" t="s">
        <v>15060</v>
      </c>
    </row>
    <row r="11697" spans="1:6" ht="32" customHeight="1">
      <c r="A11697" s="19" t="s">
        <v>73176</v>
      </c>
      <c r="B11697" s="20" t="s">
        <v>73177</v>
      </c>
      <c r="C11697" s="21" t="s">
        <v>73178</v>
      </c>
      <c r="D11697" s="21" t="s">
        <v>73179</v>
      </c>
      <c r="E11697" s="21" t="s">
        <v>73180</v>
      </c>
      <c r="F11697" s="21" t="s">
        <v>15060</v>
      </c>
    </row>
    <row r="11698" spans="1:6" ht="32" customHeight="1">
      <c r="A11698" s="19" t="s">
        <v>73181</v>
      </c>
      <c r="B11698" s="20" t="s">
        <v>73182</v>
      </c>
      <c r="C11698" s="21" t="s">
        <v>73183</v>
      </c>
      <c r="D11698" s="21" t="s">
        <v>73184</v>
      </c>
      <c r="E11698" s="21" t="s">
        <v>73185</v>
      </c>
      <c r="F11698" s="21" t="s">
        <v>15060</v>
      </c>
    </row>
    <row r="11699" spans="1:6" ht="32" customHeight="1">
      <c r="A11699" s="19" t="s">
        <v>73186</v>
      </c>
      <c r="B11699" s="20" t="s">
        <v>73187</v>
      </c>
      <c r="C11699" s="21" t="s">
        <v>73188</v>
      </c>
      <c r="D11699" s="21" t="s">
        <v>73189</v>
      </c>
      <c r="E11699" s="21" t="s">
        <v>73190</v>
      </c>
      <c r="F11699" s="21" t="s">
        <v>15060</v>
      </c>
    </row>
    <row r="11700" spans="1:6" ht="32" customHeight="1">
      <c r="A11700" s="19" t="s">
        <v>73191</v>
      </c>
      <c r="B11700" s="20" t="s">
        <v>73192</v>
      </c>
      <c r="C11700" s="21" t="s">
        <v>73193</v>
      </c>
      <c r="D11700" s="21" t="s">
        <v>73194</v>
      </c>
      <c r="E11700" s="21" t="s">
        <v>73195</v>
      </c>
      <c r="F11700" s="21" t="s">
        <v>15060</v>
      </c>
    </row>
    <row r="11701" spans="1:6" ht="32" customHeight="1">
      <c r="A11701" s="19" t="s">
        <v>73196</v>
      </c>
      <c r="B11701" s="20" t="s">
        <v>73197</v>
      </c>
      <c r="C11701" s="21" t="s">
        <v>73198</v>
      </c>
      <c r="D11701" s="21" t="s">
        <v>73199</v>
      </c>
      <c r="E11701" s="21" t="s">
        <v>73200</v>
      </c>
      <c r="F11701" s="21" t="s">
        <v>15060</v>
      </c>
    </row>
    <row r="11702" spans="1:6" ht="32" customHeight="1">
      <c r="A11702" s="19" t="s">
        <v>73201</v>
      </c>
      <c r="B11702" s="20" t="s">
        <v>73202</v>
      </c>
      <c r="C11702" s="21" t="s">
        <v>73203</v>
      </c>
      <c r="D11702" s="21" t="s">
        <v>73204</v>
      </c>
      <c r="E11702" s="21" t="s">
        <v>73205</v>
      </c>
      <c r="F11702" s="21" t="s">
        <v>15060</v>
      </c>
    </row>
    <row r="11703" spans="1:6" ht="32" customHeight="1">
      <c r="A11703" s="19" t="s">
        <v>73206</v>
      </c>
      <c r="B11703" s="20" t="s">
        <v>73207</v>
      </c>
      <c r="C11703" s="21" t="s">
        <v>73208</v>
      </c>
      <c r="D11703" s="21" t="s">
        <v>73209</v>
      </c>
      <c r="E11703" s="21" t="s">
        <v>73210</v>
      </c>
      <c r="F11703" s="21" t="s">
        <v>15060</v>
      </c>
    </row>
    <row r="11704" spans="1:6" ht="32" customHeight="1">
      <c r="A11704" s="19" t="s">
        <v>73211</v>
      </c>
      <c r="B11704" s="20" t="s">
        <v>73212</v>
      </c>
      <c r="C11704" s="21" t="s">
        <v>73213</v>
      </c>
      <c r="D11704" s="21" t="s">
        <v>73214</v>
      </c>
      <c r="E11704" s="21" t="s">
        <v>73215</v>
      </c>
      <c r="F11704" s="21" t="s">
        <v>15060</v>
      </c>
    </row>
    <row r="11705" spans="1:6" ht="32" customHeight="1">
      <c r="A11705" s="19" t="s">
        <v>73216</v>
      </c>
      <c r="B11705" s="20" t="s">
        <v>73217</v>
      </c>
      <c r="C11705" s="21" t="s">
        <v>73218</v>
      </c>
      <c r="D11705" s="21" t="s">
        <v>73219</v>
      </c>
      <c r="E11705" s="21" t="s">
        <v>73220</v>
      </c>
      <c r="F11705" s="21" t="s">
        <v>15060</v>
      </c>
    </row>
    <row r="11706" spans="1:6" ht="32" customHeight="1">
      <c r="A11706" s="19" t="s">
        <v>73221</v>
      </c>
      <c r="B11706" s="20" t="s">
        <v>73222</v>
      </c>
      <c r="C11706" s="21" t="s">
        <v>73223</v>
      </c>
      <c r="D11706" s="21" t="s">
        <v>73224</v>
      </c>
      <c r="E11706" s="21" t="s">
        <v>73225</v>
      </c>
      <c r="F11706" s="21" t="s">
        <v>15060</v>
      </c>
    </row>
    <row r="11707" spans="1:6" ht="32" customHeight="1">
      <c r="A11707" s="19" t="s">
        <v>73226</v>
      </c>
      <c r="B11707" s="20" t="s">
        <v>73227</v>
      </c>
      <c r="C11707" s="21" t="s">
        <v>73228</v>
      </c>
      <c r="D11707" s="21" t="s">
        <v>73229</v>
      </c>
      <c r="E11707" s="21" t="s">
        <v>73230</v>
      </c>
      <c r="F11707" s="21" t="s">
        <v>15060</v>
      </c>
    </row>
    <row r="11708" spans="1:6" ht="32" customHeight="1">
      <c r="A11708" s="19" t="s">
        <v>73231</v>
      </c>
      <c r="B11708" s="20" t="s">
        <v>73232</v>
      </c>
      <c r="C11708" s="21" t="s">
        <v>73233</v>
      </c>
      <c r="D11708" s="21" t="s">
        <v>73234</v>
      </c>
      <c r="E11708" s="21" t="s">
        <v>73235</v>
      </c>
      <c r="F11708" s="21" t="s">
        <v>15060</v>
      </c>
    </row>
    <row r="11709" spans="1:6" ht="32" customHeight="1">
      <c r="A11709" s="19" t="s">
        <v>73236</v>
      </c>
      <c r="B11709" s="20" t="s">
        <v>73237</v>
      </c>
      <c r="C11709" s="21" t="s">
        <v>73238</v>
      </c>
      <c r="D11709" s="21" t="s">
        <v>73239</v>
      </c>
      <c r="E11709" s="21" t="s">
        <v>73240</v>
      </c>
      <c r="F11709" s="21" t="s">
        <v>15060</v>
      </c>
    </row>
    <row r="11710" spans="1:6" ht="32" customHeight="1">
      <c r="A11710" s="19" t="s">
        <v>73241</v>
      </c>
      <c r="B11710" s="20" t="s">
        <v>73242</v>
      </c>
      <c r="C11710" s="21" t="s">
        <v>73243</v>
      </c>
      <c r="D11710" s="21" t="s">
        <v>73244</v>
      </c>
      <c r="E11710" s="21" t="s">
        <v>73245</v>
      </c>
      <c r="F11710" s="21" t="s">
        <v>15060</v>
      </c>
    </row>
    <row r="11711" spans="1:6" ht="32" customHeight="1">
      <c r="A11711" s="19" t="s">
        <v>73246</v>
      </c>
      <c r="B11711" s="20" t="s">
        <v>73247</v>
      </c>
      <c r="C11711" s="21" t="s">
        <v>73248</v>
      </c>
      <c r="D11711" s="21" t="s">
        <v>73249</v>
      </c>
      <c r="E11711" s="21" t="s">
        <v>73250</v>
      </c>
      <c r="F11711" s="21" t="s">
        <v>15060</v>
      </c>
    </row>
    <row r="11712" spans="1:6" ht="32" customHeight="1">
      <c r="A11712" s="19" t="s">
        <v>73251</v>
      </c>
      <c r="B11712" s="20" t="s">
        <v>73252</v>
      </c>
      <c r="C11712" s="21" t="s">
        <v>73253</v>
      </c>
      <c r="D11712" s="21" t="s">
        <v>73254</v>
      </c>
      <c r="E11712" s="21" t="s">
        <v>73255</v>
      </c>
      <c r="F11712" s="21" t="s">
        <v>15060</v>
      </c>
    </row>
    <row r="11713" spans="1:6" ht="32" customHeight="1">
      <c r="A11713" s="19" t="s">
        <v>73256</v>
      </c>
      <c r="B11713" s="20" t="s">
        <v>73257</v>
      </c>
      <c r="C11713" s="21" t="s">
        <v>73258</v>
      </c>
      <c r="D11713" s="21" t="s">
        <v>73259</v>
      </c>
      <c r="E11713" s="21" t="s">
        <v>73260</v>
      </c>
      <c r="F11713" s="21" t="s">
        <v>15060</v>
      </c>
    </row>
    <row r="11714" spans="1:6" ht="32" customHeight="1">
      <c r="A11714" s="19" t="s">
        <v>73261</v>
      </c>
      <c r="B11714" s="20" t="s">
        <v>73262</v>
      </c>
      <c r="C11714" s="21" t="s">
        <v>73263</v>
      </c>
      <c r="D11714" s="21" t="s">
        <v>73264</v>
      </c>
      <c r="E11714" s="21" t="s">
        <v>73265</v>
      </c>
      <c r="F11714" s="21" t="s">
        <v>15060</v>
      </c>
    </row>
    <row r="11715" spans="1:6" ht="32" customHeight="1">
      <c r="A11715" s="19" t="s">
        <v>73266</v>
      </c>
      <c r="B11715" s="20" t="s">
        <v>73267</v>
      </c>
      <c r="C11715" s="21" t="s">
        <v>73268</v>
      </c>
      <c r="D11715" s="21" t="s">
        <v>73269</v>
      </c>
      <c r="E11715" s="21" t="s">
        <v>73270</v>
      </c>
      <c r="F11715" s="21" t="s">
        <v>15060</v>
      </c>
    </row>
    <row r="11716" spans="1:6" ht="32" customHeight="1">
      <c r="A11716" s="19" t="s">
        <v>73271</v>
      </c>
      <c r="B11716" s="20" t="s">
        <v>73272</v>
      </c>
      <c r="C11716" s="21" t="s">
        <v>73273</v>
      </c>
      <c r="D11716" s="21" t="s">
        <v>73274</v>
      </c>
      <c r="E11716" s="21" t="s">
        <v>73275</v>
      </c>
      <c r="F11716" s="21" t="s">
        <v>15060</v>
      </c>
    </row>
    <row r="11717" spans="1:6" ht="32" customHeight="1">
      <c r="A11717" s="19" t="s">
        <v>73276</v>
      </c>
      <c r="B11717" s="20" t="s">
        <v>73277</v>
      </c>
      <c r="C11717" s="21" t="s">
        <v>73278</v>
      </c>
      <c r="D11717" s="21" t="s">
        <v>73279</v>
      </c>
      <c r="E11717" s="21" t="s">
        <v>73280</v>
      </c>
      <c r="F11717" s="21" t="s">
        <v>15060</v>
      </c>
    </row>
    <row r="11718" spans="1:6" ht="32" customHeight="1">
      <c r="A11718" s="19" t="s">
        <v>73281</v>
      </c>
      <c r="B11718" s="20" t="s">
        <v>73282</v>
      </c>
      <c r="C11718" s="21" t="s">
        <v>73283</v>
      </c>
      <c r="D11718" s="21" t="s">
        <v>73284</v>
      </c>
      <c r="E11718" s="21" t="s">
        <v>73285</v>
      </c>
      <c r="F11718" s="21" t="s">
        <v>15060</v>
      </c>
    </row>
    <row r="11719" spans="1:6" ht="32" customHeight="1">
      <c r="A11719" s="19" t="s">
        <v>73286</v>
      </c>
      <c r="B11719" s="20" t="s">
        <v>73287</v>
      </c>
      <c r="C11719" s="21" t="s">
        <v>73288</v>
      </c>
      <c r="D11719" s="21" t="s">
        <v>73289</v>
      </c>
      <c r="E11719" s="21" t="s">
        <v>73290</v>
      </c>
      <c r="F11719" s="21" t="s">
        <v>15060</v>
      </c>
    </row>
    <row r="11720" spans="1:6" ht="32" customHeight="1">
      <c r="A11720" s="19" t="s">
        <v>73291</v>
      </c>
      <c r="B11720" s="20" t="s">
        <v>73292</v>
      </c>
      <c r="C11720" s="21" t="s">
        <v>73293</v>
      </c>
      <c r="D11720" s="21" t="s">
        <v>73294</v>
      </c>
      <c r="E11720" s="21" t="s">
        <v>73295</v>
      </c>
      <c r="F11720" s="21" t="s">
        <v>15060</v>
      </c>
    </row>
    <row r="11721" spans="1:6" ht="32" customHeight="1">
      <c r="A11721" s="19" t="s">
        <v>73296</v>
      </c>
      <c r="B11721" s="20" t="s">
        <v>73297</v>
      </c>
      <c r="C11721" s="21" t="s">
        <v>73298</v>
      </c>
      <c r="D11721" s="21" t="s">
        <v>73299</v>
      </c>
      <c r="E11721" s="21" t="s">
        <v>73300</v>
      </c>
      <c r="F11721" s="21" t="s">
        <v>15060</v>
      </c>
    </row>
    <row r="11722" spans="1:6" ht="32" customHeight="1">
      <c r="A11722" s="19" t="s">
        <v>73301</v>
      </c>
      <c r="B11722" s="20" t="s">
        <v>73302</v>
      </c>
      <c r="C11722" s="21" t="s">
        <v>73303</v>
      </c>
      <c r="D11722" s="21" t="s">
        <v>73304</v>
      </c>
      <c r="E11722" s="21" t="s">
        <v>73305</v>
      </c>
      <c r="F11722" s="21" t="s">
        <v>15060</v>
      </c>
    </row>
    <row r="11723" spans="1:6" ht="32" customHeight="1">
      <c r="A11723" s="19" t="s">
        <v>73306</v>
      </c>
      <c r="B11723" s="20" t="s">
        <v>73307</v>
      </c>
      <c r="C11723" s="21" t="s">
        <v>73308</v>
      </c>
      <c r="D11723" s="21" t="s">
        <v>73309</v>
      </c>
      <c r="E11723" s="21" t="s">
        <v>73310</v>
      </c>
      <c r="F11723" s="21" t="s">
        <v>15060</v>
      </c>
    </row>
    <row r="11724" spans="1:6" ht="32" customHeight="1">
      <c r="A11724" s="19" t="s">
        <v>73311</v>
      </c>
      <c r="B11724" s="20" t="s">
        <v>73312</v>
      </c>
      <c r="C11724" s="21" t="s">
        <v>73313</v>
      </c>
      <c r="D11724" s="21" t="s">
        <v>73314</v>
      </c>
      <c r="E11724" s="21" t="s">
        <v>73315</v>
      </c>
      <c r="F11724" s="21" t="s">
        <v>15060</v>
      </c>
    </row>
    <row r="11725" spans="1:6" ht="32" customHeight="1">
      <c r="A11725" s="19" t="s">
        <v>73316</v>
      </c>
      <c r="B11725" s="20" t="s">
        <v>73317</v>
      </c>
      <c r="C11725" s="21" t="s">
        <v>73318</v>
      </c>
      <c r="D11725" s="21" t="s">
        <v>73319</v>
      </c>
      <c r="E11725" s="21" t="s">
        <v>73320</v>
      </c>
      <c r="F11725" s="21" t="s">
        <v>15060</v>
      </c>
    </row>
    <row r="11726" spans="1:6" ht="32" customHeight="1">
      <c r="A11726" s="19" t="s">
        <v>73321</v>
      </c>
      <c r="B11726" s="20" t="s">
        <v>73322</v>
      </c>
      <c r="C11726" s="21" t="s">
        <v>73323</v>
      </c>
      <c r="D11726" s="21" t="s">
        <v>73324</v>
      </c>
      <c r="E11726" s="21" t="s">
        <v>73325</v>
      </c>
      <c r="F11726" s="21" t="s">
        <v>15060</v>
      </c>
    </row>
    <row r="11727" spans="1:6" ht="32" customHeight="1">
      <c r="A11727" s="19" t="s">
        <v>73326</v>
      </c>
      <c r="B11727" s="20" t="s">
        <v>73327</v>
      </c>
      <c r="C11727" s="21" t="s">
        <v>73328</v>
      </c>
      <c r="D11727" s="21" t="s">
        <v>73329</v>
      </c>
      <c r="E11727" s="21" t="s">
        <v>73330</v>
      </c>
      <c r="F11727" s="21" t="s">
        <v>15060</v>
      </c>
    </row>
    <row r="11728" spans="1:6" ht="32" customHeight="1">
      <c r="A11728" s="19" t="s">
        <v>73331</v>
      </c>
      <c r="B11728" s="20" t="s">
        <v>73332</v>
      </c>
      <c r="C11728" s="21" t="s">
        <v>73333</v>
      </c>
      <c r="D11728" s="21" t="s">
        <v>73334</v>
      </c>
      <c r="E11728" s="21" t="s">
        <v>73335</v>
      </c>
      <c r="F11728" s="21" t="s">
        <v>15060</v>
      </c>
    </row>
    <row r="11729" spans="1:6" ht="32" customHeight="1">
      <c r="A11729" s="19" t="s">
        <v>73336</v>
      </c>
      <c r="B11729" s="20" t="s">
        <v>73337</v>
      </c>
      <c r="C11729" s="21" t="s">
        <v>73338</v>
      </c>
      <c r="D11729" s="21" t="s">
        <v>73339</v>
      </c>
      <c r="E11729" s="21" t="s">
        <v>73340</v>
      </c>
      <c r="F11729" s="21" t="s">
        <v>15060</v>
      </c>
    </row>
    <row r="11730" spans="1:6" ht="32" customHeight="1">
      <c r="A11730" s="19" t="s">
        <v>73341</v>
      </c>
      <c r="B11730" s="20" t="s">
        <v>73342</v>
      </c>
      <c r="C11730" s="21" t="s">
        <v>73343</v>
      </c>
      <c r="D11730" s="21" t="s">
        <v>73344</v>
      </c>
      <c r="E11730" s="21" t="s">
        <v>73345</v>
      </c>
      <c r="F11730" s="21" t="s">
        <v>15060</v>
      </c>
    </row>
    <row r="11731" spans="1:6" ht="32" customHeight="1">
      <c r="A11731" s="19" t="s">
        <v>73346</v>
      </c>
      <c r="B11731" s="20" t="s">
        <v>73347</v>
      </c>
      <c r="C11731" s="21" t="s">
        <v>73348</v>
      </c>
      <c r="D11731" s="21" t="s">
        <v>73349</v>
      </c>
      <c r="E11731" s="21" t="s">
        <v>73350</v>
      </c>
      <c r="F11731" s="21" t="s">
        <v>15060</v>
      </c>
    </row>
    <row r="11732" spans="1:6" ht="32" customHeight="1">
      <c r="A11732" s="19" t="s">
        <v>73351</v>
      </c>
      <c r="B11732" s="20" t="s">
        <v>73352</v>
      </c>
      <c r="C11732" s="21" t="s">
        <v>73353</v>
      </c>
      <c r="D11732" s="21" t="s">
        <v>73354</v>
      </c>
      <c r="E11732" s="21" t="s">
        <v>73355</v>
      </c>
      <c r="F11732" s="21" t="s">
        <v>15060</v>
      </c>
    </row>
    <row r="11733" spans="1:6" ht="32" customHeight="1">
      <c r="A11733" s="19" t="s">
        <v>73356</v>
      </c>
      <c r="B11733" s="20" t="s">
        <v>73357</v>
      </c>
      <c r="C11733" s="21" t="s">
        <v>73358</v>
      </c>
      <c r="D11733" s="21" t="s">
        <v>73359</v>
      </c>
      <c r="E11733" s="21" t="s">
        <v>73360</v>
      </c>
      <c r="F11733" s="21" t="s">
        <v>15060</v>
      </c>
    </row>
    <row r="11734" spans="1:6" ht="32" customHeight="1">
      <c r="A11734" s="19" t="s">
        <v>73361</v>
      </c>
      <c r="B11734" s="20" t="s">
        <v>73362</v>
      </c>
      <c r="C11734" s="21" t="s">
        <v>73363</v>
      </c>
      <c r="D11734" s="21" t="s">
        <v>73364</v>
      </c>
      <c r="E11734" s="21" t="s">
        <v>73365</v>
      </c>
      <c r="F11734" s="21" t="s">
        <v>15060</v>
      </c>
    </row>
    <row r="11735" spans="1:6" ht="32" customHeight="1">
      <c r="A11735" s="19" t="s">
        <v>73366</v>
      </c>
      <c r="B11735" s="20" t="s">
        <v>73367</v>
      </c>
      <c r="C11735" s="21" t="s">
        <v>73368</v>
      </c>
      <c r="D11735" s="21" t="s">
        <v>73369</v>
      </c>
      <c r="E11735" s="21" t="s">
        <v>73370</v>
      </c>
      <c r="F11735" s="21" t="s">
        <v>15060</v>
      </c>
    </row>
    <row r="11736" spans="1:6" ht="32" customHeight="1">
      <c r="A11736" s="19" t="s">
        <v>73371</v>
      </c>
      <c r="B11736" s="20" t="s">
        <v>73372</v>
      </c>
      <c r="C11736" s="21" t="s">
        <v>73373</v>
      </c>
      <c r="D11736" s="21" t="s">
        <v>73374</v>
      </c>
      <c r="E11736" s="21" t="s">
        <v>73375</v>
      </c>
      <c r="F11736" s="21" t="s">
        <v>15060</v>
      </c>
    </row>
    <row r="11737" spans="1:6" ht="32" customHeight="1">
      <c r="A11737" s="19" t="s">
        <v>73376</v>
      </c>
      <c r="B11737" s="20" t="s">
        <v>73377</v>
      </c>
      <c r="C11737" s="21" t="s">
        <v>73378</v>
      </c>
      <c r="D11737" s="21" t="s">
        <v>73379</v>
      </c>
      <c r="E11737" s="21" t="s">
        <v>73380</v>
      </c>
      <c r="F11737" s="21" t="s">
        <v>15060</v>
      </c>
    </row>
    <row r="11738" spans="1:6" ht="32" customHeight="1">
      <c r="A11738" s="19" t="s">
        <v>73381</v>
      </c>
      <c r="B11738" s="20" t="s">
        <v>73382</v>
      </c>
      <c r="C11738" s="21" t="s">
        <v>73383</v>
      </c>
      <c r="D11738" s="21" t="s">
        <v>73384</v>
      </c>
      <c r="E11738" s="21" t="s">
        <v>73385</v>
      </c>
      <c r="F11738" s="21" t="s">
        <v>15060</v>
      </c>
    </row>
    <row r="11739" spans="1:6" ht="32" customHeight="1">
      <c r="A11739" s="19" t="s">
        <v>73386</v>
      </c>
      <c r="B11739" s="20" t="s">
        <v>73387</v>
      </c>
      <c r="C11739" s="21" t="s">
        <v>73388</v>
      </c>
      <c r="D11739" s="21" t="s">
        <v>73389</v>
      </c>
      <c r="E11739" s="21" t="s">
        <v>73390</v>
      </c>
      <c r="F11739" s="21" t="s">
        <v>15060</v>
      </c>
    </row>
    <row r="11740" spans="1:6" ht="32" customHeight="1">
      <c r="A11740" s="19" t="s">
        <v>73391</v>
      </c>
      <c r="B11740" s="20" t="s">
        <v>73392</v>
      </c>
      <c r="C11740" s="21" t="s">
        <v>73393</v>
      </c>
      <c r="D11740" s="21" t="s">
        <v>73394</v>
      </c>
      <c r="E11740" s="21" t="s">
        <v>73395</v>
      </c>
      <c r="F11740" s="21" t="s">
        <v>15060</v>
      </c>
    </row>
    <row r="11741" spans="1:6" ht="32" customHeight="1">
      <c r="A11741" s="19" t="s">
        <v>73396</v>
      </c>
      <c r="B11741" s="20" t="s">
        <v>73397</v>
      </c>
      <c r="C11741" s="21" t="s">
        <v>73398</v>
      </c>
      <c r="D11741" s="21" t="s">
        <v>73399</v>
      </c>
      <c r="E11741" s="21" t="s">
        <v>73400</v>
      </c>
      <c r="F11741" s="21" t="s">
        <v>15060</v>
      </c>
    </row>
    <row r="11742" spans="1:6" ht="32" customHeight="1">
      <c r="A11742" s="19" t="s">
        <v>73401</v>
      </c>
      <c r="B11742" s="20" t="s">
        <v>73402</v>
      </c>
      <c r="C11742" s="21" t="s">
        <v>73403</v>
      </c>
      <c r="D11742" s="21" t="s">
        <v>73404</v>
      </c>
      <c r="E11742" s="21" t="s">
        <v>73405</v>
      </c>
      <c r="F11742" s="21" t="s">
        <v>15060</v>
      </c>
    </row>
    <row r="11743" spans="1:6" ht="32" customHeight="1">
      <c r="A11743" s="19" t="s">
        <v>73406</v>
      </c>
      <c r="B11743" s="20" t="s">
        <v>73407</v>
      </c>
      <c r="C11743" s="21" t="s">
        <v>73408</v>
      </c>
      <c r="D11743" s="21" t="s">
        <v>73409</v>
      </c>
      <c r="E11743" s="21" t="s">
        <v>73410</v>
      </c>
      <c r="F11743" s="21" t="s">
        <v>15060</v>
      </c>
    </row>
    <row r="11744" spans="1:6" ht="32" customHeight="1">
      <c r="A11744" s="19" t="s">
        <v>73411</v>
      </c>
      <c r="B11744" s="20" t="s">
        <v>73412</v>
      </c>
      <c r="C11744" s="21" t="s">
        <v>73413</v>
      </c>
      <c r="D11744" s="21" t="s">
        <v>73414</v>
      </c>
      <c r="E11744" s="21" t="s">
        <v>73415</v>
      </c>
      <c r="F11744" s="21" t="s">
        <v>15060</v>
      </c>
    </row>
    <row r="11745" spans="1:6" ht="32" customHeight="1">
      <c r="A11745" s="19" t="s">
        <v>73416</v>
      </c>
      <c r="B11745" s="20" t="s">
        <v>73417</v>
      </c>
      <c r="C11745" s="21" t="s">
        <v>73418</v>
      </c>
      <c r="D11745" s="21" t="s">
        <v>73419</v>
      </c>
      <c r="E11745" s="21" t="s">
        <v>73420</v>
      </c>
      <c r="F11745" s="21" t="s">
        <v>15060</v>
      </c>
    </row>
    <row r="11746" spans="1:6" ht="32" customHeight="1">
      <c r="A11746" s="19" t="s">
        <v>73421</v>
      </c>
      <c r="B11746" s="20" t="s">
        <v>73422</v>
      </c>
      <c r="C11746" s="21" t="s">
        <v>73423</v>
      </c>
      <c r="D11746" s="21" t="s">
        <v>73424</v>
      </c>
      <c r="E11746" s="21" t="s">
        <v>73425</v>
      </c>
      <c r="F11746" s="21" t="s">
        <v>15060</v>
      </c>
    </row>
    <row r="11747" spans="1:6" ht="32" customHeight="1">
      <c r="A11747" s="19" t="s">
        <v>73426</v>
      </c>
      <c r="B11747" s="20" t="s">
        <v>73427</v>
      </c>
      <c r="C11747" s="21" t="s">
        <v>73428</v>
      </c>
      <c r="D11747" s="21" t="s">
        <v>73429</v>
      </c>
      <c r="E11747" s="21" t="s">
        <v>73430</v>
      </c>
      <c r="F11747" s="21" t="s">
        <v>15060</v>
      </c>
    </row>
    <row r="11748" spans="1:6" ht="32" customHeight="1">
      <c r="A11748" s="19" t="s">
        <v>73431</v>
      </c>
      <c r="B11748" s="20" t="s">
        <v>73432</v>
      </c>
      <c r="C11748" s="21" t="s">
        <v>73433</v>
      </c>
      <c r="D11748" s="21" t="s">
        <v>73434</v>
      </c>
      <c r="E11748" s="21" t="s">
        <v>73435</v>
      </c>
      <c r="F11748" s="21" t="s">
        <v>15060</v>
      </c>
    </row>
    <row r="11749" spans="1:6" ht="32" customHeight="1">
      <c r="A11749" s="19" t="s">
        <v>73436</v>
      </c>
      <c r="B11749" s="20" t="s">
        <v>73437</v>
      </c>
      <c r="C11749" s="21" t="s">
        <v>73438</v>
      </c>
      <c r="D11749" s="21" t="s">
        <v>73439</v>
      </c>
      <c r="E11749" s="21" t="s">
        <v>73440</v>
      </c>
      <c r="F11749" s="21" t="s">
        <v>15060</v>
      </c>
    </row>
    <row r="11750" spans="1:6" ht="32" customHeight="1">
      <c r="A11750" s="19" t="s">
        <v>73441</v>
      </c>
      <c r="B11750" s="20" t="s">
        <v>73442</v>
      </c>
      <c r="C11750" s="21" t="s">
        <v>73443</v>
      </c>
      <c r="D11750" s="21" t="s">
        <v>73444</v>
      </c>
      <c r="E11750" s="21" t="s">
        <v>73445</v>
      </c>
      <c r="F11750" s="21" t="s">
        <v>15060</v>
      </c>
    </row>
    <row r="11751" spans="1:6" ht="32" customHeight="1">
      <c r="A11751" s="19" t="s">
        <v>73446</v>
      </c>
      <c r="B11751" s="20" t="s">
        <v>73447</v>
      </c>
      <c r="C11751" s="21" t="s">
        <v>73448</v>
      </c>
      <c r="D11751" s="21" t="s">
        <v>73449</v>
      </c>
      <c r="E11751" s="21" t="s">
        <v>73450</v>
      </c>
      <c r="F11751" s="21" t="s">
        <v>15060</v>
      </c>
    </row>
    <row r="11752" spans="1:6" ht="32" customHeight="1">
      <c r="A11752" s="19" t="s">
        <v>73451</v>
      </c>
      <c r="B11752" s="20" t="s">
        <v>73452</v>
      </c>
      <c r="C11752" s="21" t="s">
        <v>73453</v>
      </c>
      <c r="D11752" s="21" t="s">
        <v>73454</v>
      </c>
      <c r="E11752" s="21" t="s">
        <v>73455</v>
      </c>
      <c r="F11752" s="21" t="s">
        <v>15060</v>
      </c>
    </row>
    <row r="11753" spans="1:6" ht="32" customHeight="1">
      <c r="A11753" s="19" t="s">
        <v>73456</v>
      </c>
      <c r="B11753" s="20" t="s">
        <v>73457</v>
      </c>
      <c r="C11753" s="21" t="s">
        <v>73458</v>
      </c>
      <c r="D11753" s="21" t="s">
        <v>73459</v>
      </c>
      <c r="E11753" s="21" t="s">
        <v>73460</v>
      </c>
      <c r="F11753" s="21" t="s">
        <v>15060</v>
      </c>
    </row>
    <row r="11754" spans="1:6" ht="32" customHeight="1">
      <c r="A11754" s="19" t="s">
        <v>73461</v>
      </c>
      <c r="B11754" s="20" t="s">
        <v>73462</v>
      </c>
      <c r="C11754" s="21" t="s">
        <v>73463</v>
      </c>
      <c r="D11754" s="21" t="s">
        <v>73464</v>
      </c>
      <c r="E11754" s="21" t="s">
        <v>73465</v>
      </c>
      <c r="F11754" s="21" t="s">
        <v>15060</v>
      </c>
    </row>
    <row r="11755" spans="1:6" ht="32" customHeight="1">
      <c r="A11755" s="19" t="s">
        <v>73466</v>
      </c>
      <c r="B11755" s="20" t="s">
        <v>73467</v>
      </c>
      <c r="C11755" s="21" t="s">
        <v>73468</v>
      </c>
      <c r="D11755" s="21" t="s">
        <v>73469</v>
      </c>
      <c r="E11755" s="21" t="s">
        <v>73470</v>
      </c>
      <c r="F11755" s="21" t="s">
        <v>15060</v>
      </c>
    </row>
    <row r="11756" spans="1:6" ht="32" customHeight="1">
      <c r="A11756" s="19" t="s">
        <v>73471</v>
      </c>
      <c r="B11756" s="20" t="s">
        <v>73472</v>
      </c>
      <c r="C11756" s="21" t="s">
        <v>73473</v>
      </c>
      <c r="D11756" s="21" t="s">
        <v>73474</v>
      </c>
      <c r="E11756" s="21" t="s">
        <v>73475</v>
      </c>
      <c r="F11756" s="21" t="s">
        <v>15060</v>
      </c>
    </row>
    <row r="11757" spans="1:6" ht="32" customHeight="1">
      <c r="A11757" s="19" t="s">
        <v>73476</v>
      </c>
      <c r="B11757" s="20" t="s">
        <v>73477</v>
      </c>
      <c r="C11757" s="21" t="s">
        <v>73478</v>
      </c>
      <c r="D11757" s="21" t="s">
        <v>73479</v>
      </c>
      <c r="E11757" s="21" t="s">
        <v>73480</v>
      </c>
      <c r="F11757" s="21" t="s">
        <v>15060</v>
      </c>
    </row>
    <row r="11758" spans="1:6" ht="32" customHeight="1">
      <c r="A11758" s="19" t="s">
        <v>73481</v>
      </c>
      <c r="B11758" s="20" t="s">
        <v>73482</v>
      </c>
      <c r="C11758" s="21" t="s">
        <v>73483</v>
      </c>
      <c r="D11758" s="21" t="s">
        <v>73484</v>
      </c>
      <c r="E11758" s="21" t="s">
        <v>73485</v>
      </c>
      <c r="F11758" s="21" t="s">
        <v>15060</v>
      </c>
    </row>
    <row r="11759" spans="1:6" ht="32" customHeight="1">
      <c r="A11759" s="19" t="s">
        <v>73486</v>
      </c>
      <c r="B11759" s="20" t="s">
        <v>73487</v>
      </c>
      <c r="C11759" s="21" t="s">
        <v>73488</v>
      </c>
      <c r="D11759" s="21" t="s">
        <v>73489</v>
      </c>
      <c r="E11759" s="21" t="s">
        <v>73490</v>
      </c>
      <c r="F11759" s="21" t="s">
        <v>15060</v>
      </c>
    </row>
    <row r="11760" spans="1:6" ht="32" customHeight="1">
      <c r="A11760" s="19" t="s">
        <v>73491</v>
      </c>
      <c r="B11760" s="20" t="s">
        <v>73492</v>
      </c>
      <c r="C11760" s="21" t="s">
        <v>73493</v>
      </c>
      <c r="D11760" s="21" t="s">
        <v>73494</v>
      </c>
      <c r="E11760" s="21" t="s">
        <v>73495</v>
      </c>
      <c r="F11760" s="21" t="s">
        <v>15060</v>
      </c>
    </row>
    <row r="11761" spans="1:6" ht="32" customHeight="1">
      <c r="A11761" s="19" t="s">
        <v>73496</v>
      </c>
      <c r="B11761" s="20" t="s">
        <v>73497</v>
      </c>
      <c r="C11761" s="21" t="s">
        <v>73498</v>
      </c>
      <c r="D11761" s="21" t="s">
        <v>73499</v>
      </c>
      <c r="E11761" s="21" t="s">
        <v>73500</v>
      </c>
      <c r="F11761" s="21" t="s">
        <v>15060</v>
      </c>
    </row>
    <row r="11762" spans="1:6" ht="32" customHeight="1">
      <c r="A11762" s="19" t="s">
        <v>73501</v>
      </c>
      <c r="B11762" s="20" t="s">
        <v>73502</v>
      </c>
      <c r="C11762" s="21" t="s">
        <v>73503</v>
      </c>
      <c r="D11762" s="21" t="s">
        <v>73504</v>
      </c>
      <c r="E11762" s="21" t="s">
        <v>73505</v>
      </c>
      <c r="F11762" s="21" t="s">
        <v>15060</v>
      </c>
    </row>
    <row r="11763" spans="1:6" ht="32" customHeight="1">
      <c r="A11763" s="19" t="s">
        <v>73506</v>
      </c>
      <c r="B11763" s="20" t="s">
        <v>73507</v>
      </c>
      <c r="C11763" s="21" t="s">
        <v>73508</v>
      </c>
      <c r="D11763" s="21" t="s">
        <v>73509</v>
      </c>
      <c r="E11763" s="21" t="s">
        <v>73510</v>
      </c>
      <c r="F11763" s="21" t="s">
        <v>15060</v>
      </c>
    </row>
    <row r="11764" spans="1:6" ht="32" customHeight="1">
      <c r="A11764" s="19" t="s">
        <v>73511</v>
      </c>
      <c r="B11764" s="20" t="s">
        <v>73512</v>
      </c>
      <c r="C11764" s="21" t="s">
        <v>73513</v>
      </c>
      <c r="D11764" s="21" t="s">
        <v>73514</v>
      </c>
      <c r="E11764" s="21" t="s">
        <v>73515</v>
      </c>
      <c r="F11764" s="21" t="s">
        <v>15060</v>
      </c>
    </row>
    <row r="11765" spans="1:6" ht="32" customHeight="1">
      <c r="A11765" s="19" t="s">
        <v>73516</v>
      </c>
      <c r="B11765" s="20" t="s">
        <v>73517</v>
      </c>
      <c r="C11765" s="21" t="s">
        <v>73518</v>
      </c>
      <c r="D11765" s="21" t="s">
        <v>73519</v>
      </c>
      <c r="E11765" s="21" t="s">
        <v>73520</v>
      </c>
      <c r="F11765" s="21" t="s">
        <v>15060</v>
      </c>
    </row>
    <row r="11766" spans="1:6" ht="32" customHeight="1">
      <c r="A11766" s="19" t="s">
        <v>73521</v>
      </c>
      <c r="B11766" s="20" t="s">
        <v>73522</v>
      </c>
      <c r="C11766" s="21" t="s">
        <v>73523</v>
      </c>
      <c r="D11766" s="21" t="s">
        <v>73524</v>
      </c>
      <c r="E11766" s="21" t="s">
        <v>73525</v>
      </c>
      <c r="F11766" s="21" t="s">
        <v>15060</v>
      </c>
    </row>
    <row r="11767" spans="1:6" ht="32" customHeight="1">
      <c r="A11767" s="19" t="s">
        <v>73526</v>
      </c>
      <c r="B11767" s="20" t="s">
        <v>73527</v>
      </c>
      <c r="C11767" s="21" t="s">
        <v>73528</v>
      </c>
      <c r="D11767" s="21" t="s">
        <v>73529</v>
      </c>
      <c r="E11767" s="21" t="s">
        <v>73530</v>
      </c>
      <c r="F11767" s="21" t="s">
        <v>15060</v>
      </c>
    </row>
    <row r="11768" spans="1:6" ht="32" customHeight="1">
      <c r="A11768" s="19" t="s">
        <v>73531</v>
      </c>
      <c r="B11768" s="20" t="s">
        <v>73532</v>
      </c>
      <c r="C11768" s="21" t="s">
        <v>73533</v>
      </c>
      <c r="D11768" s="21" t="s">
        <v>73534</v>
      </c>
      <c r="E11768" s="21" t="s">
        <v>73535</v>
      </c>
      <c r="F11768" s="21" t="s">
        <v>15060</v>
      </c>
    </row>
    <row r="11769" spans="1:6" ht="32" customHeight="1">
      <c r="A11769" s="19" t="s">
        <v>73536</v>
      </c>
      <c r="B11769" s="20" t="s">
        <v>73537</v>
      </c>
      <c r="C11769" s="21" t="s">
        <v>73538</v>
      </c>
      <c r="D11769" s="21" t="s">
        <v>73539</v>
      </c>
      <c r="E11769" s="21" t="s">
        <v>73540</v>
      </c>
      <c r="F11769" s="21" t="s">
        <v>15060</v>
      </c>
    </row>
    <row r="11770" spans="1:6" ht="32" customHeight="1">
      <c r="A11770" s="19" t="s">
        <v>73541</v>
      </c>
      <c r="B11770" s="20" t="s">
        <v>73542</v>
      </c>
      <c r="C11770" s="21" t="s">
        <v>73543</v>
      </c>
      <c r="D11770" s="21" t="s">
        <v>73544</v>
      </c>
      <c r="E11770" s="21" t="s">
        <v>73545</v>
      </c>
      <c r="F11770" s="21" t="s">
        <v>15060</v>
      </c>
    </row>
    <row r="11771" spans="1:6" ht="32" customHeight="1">
      <c r="A11771" s="19" t="s">
        <v>73546</v>
      </c>
      <c r="B11771" s="20" t="s">
        <v>73547</v>
      </c>
      <c r="C11771" s="21" t="s">
        <v>73548</v>
      </c>
      <c r="D11771" s="21" t="s">
        <v>73549</v>
      </c>
      <c r="E11771" s="21" t="s">
        <v>73550</v>
      </c>
      <c r="F11771" s="21" t="s">
        <v>15060</v>
      </c>
    </row>
    <row r="11772" spans="1:6" ht="32" customHeight="1">
      <c r="A11772" s="19" t="s">
        <v>73551</v>
      </c>
      <c r="B11772" s="20" t="s">
        <v>73552</v>
      </c>
      <c r="C11772" s="21" t="s">
        <v>73553</v>
      </c>
      <c r="D11772" s="21" t="s">
        <v>73554</v>
      </c>
      <c r="E11772" s="21" t="s">
        <v>73555</v>
      </c>
      <c r="F11772" s="21" t="s">
        <v>15060</v>
      </c>
    </row>
    <row r="11773" spans="1:6" ht="32" customHeight="1">
      <c r="A11773" s="19" t="s">
        <v>73556</v>
      </c>
      <c r="B11773" s="20" t="s">
        <v>73557</v>
      </c>
      <c r="C11773" s="21" t="s">
        <v>73558</v>
      </c>
      <c r="D11773" s="21" t="s">
        <v>73559</v>
      </c>
      <c r="E11773" s="21" t="s">
        <v>73560</v>
      </c>
      <c r="F11773" s="21" t="s">
        <v>15060</v>
      </c>
    </row>
    <row r="11774" spans="1:6" ht="32" customHeight="1">
      <c r="A11774" s="19" t="s">
        <v>73561</v>
      </c>
      <c r="B11774" s="20" t="s">
        <v>73562</v>
      </c>
      <c r="C11774" s="21" t="s">
        <v>73563</v>
      </c>
      <c r="D11774" s="21" t="s">
        <v>73564</v>
      </c>
      <c r="E11774" s="21" t="s">
        <v>73565</v>
      </c>
      <c r="F11774" s="21" t="s">
        <v>15060</v>
      </c>
    </row>
    <row r="11775" spans="1:6" ht="32" customHeight="1">
      <c r="A11775" s="19" t="s">
        <v>73566</v>
      </c>
      <c r="B11775" s="20" t="s">
        <v>73567</v>
      </c>
      <c r="C11775" s="21" t="s">
        <v>73568</v>
      </c>
      <c r="D11775" s="21" t="s">
        <v>73569</v>
      </c>
      <c r="E11775" s="21" t="s">
        <v>73570</v>
      </c>
      <c r="F11775" s="21" t="s">
        <v>15060</v>
      </c>
    </row>
    <row r="11776" spans="1:6" ht="32" customHeight="1">
      <c r="A11776" s="19" t="s">
        <v>73571</v>
      </c>
      <c r="B11776" s="20" t="s">
        <v>73572</v>
      </c>
      <c r="C11776" s="21" t="s">
        <v>73573</v>
      </c>
      <c r="D11776" s="21" t="s">
        <v>73574</v>
      </c>
      <c r="E11776" s="21" t="s">
        <v>73575</v>
      </c>
      <c r="F11776" s="21" t="s">
        <v>15060</v>
      </c>
    </row>
    <row r="11777" spans="1:6" ht="32" customHeight="1">
      <c r="A11777" s="19" t="s">
        <v>73576</v>
      </c>
      <c r="B11777" s="20" t="s">
        <v>73577</v>
      </c>
      <c r="C11777" s="21" t="s">
        <v>73578</v>
      </c>
      <c r="D11777" s="21" t="s">
        <v>73579</v>
      </c>
      <c r="E11777" s="21" t="s">
        <v>73580</v>
      </c>
      <c r="F11777" s="21" t="s">
        <v>15060</v>
      </c>
    </row>
    <row r="11778" spans="1:6" ht="32" customHeight="1">
      <c r="A11778" s="19" t="s">
        <v>73581</v>
      </c>
      <c r="B11778" s="20" t="s">
        <v>73582</v>
      </c>
      <c r="C11778" s="21" t="s">
        <v>73583</v>
      </c>
      <c r="D11778" s="21" t="s">
        <v>73584</v>
      </c>
      <c r="E11778" s="21" t="s">
        <v>73585</v>
      </c>
      <c r="F11778" s="21" t="s">
        <v>15060</v>
      </c>
    </row>
    <row r="11779" spans="1:6" ht="32" customHeight="1">
      <c r="A11779" s="19" t="s">
        <v>73586</v>
      </c>
      <c r="B11779" s="20" t="s">
        <v>73587</v>
      </c>
      <c r="C11779" s="21" t="s">
        <v>73588</v>
      </c>
      <c r="D11779" s="21" t="s">
        <v>73589</v>
      </c>
      <c r="E11779" s="21" t="s">
        <v>73590</v>
      </c>
      <c r="F11779" s="21" t="s">
        <v>15060</v>
      </c>
    </row>
    <row r="11780" spans="1:6" ht="32" customHeight="1">
      <c r="A11780" s="19" t="s">
        <v>73591</v>
      </c>
      <c r="B11780" s="20" t="s">
        <v>73592</v>
      </c>
      <c r="C11780" s="21" t="s">
        <v>73593</v>
      </c>
      <c r="D11780" s="21" t="s">
        <v>73594</v>
      </c>
      <c r="E11780" s="21" t="s">
        <v>73595</v>
      </c>
      <c r="F11780" s="21" t="s">
        <v>15060</v>
      </c>
    </row>
    <row r="11781" spans="1:6" ht="32" customHeight="1">
      <c r="A11781" s="19" t="s">
        <v>73596</v>
      </c>
      <c r="B11781" s="20" t="s">
        <v>73597</v>
      </c>
      <c r="C11781" s="21" t="s">
        <v>73598</v>
      </c>
      <c r="D11781" s="21" t="s">
        <v>73599</v>
      </c>
      <c r="E11781" s="21" t="s">
        <v>73600</v>
      </c>
      <c r="F11781" s="21" t="s">
        <v>15060</v>
      </c>
    </row>
    <row r="11782" spans="1:6" ht="32" customHeight="1">
      <c r="A11782" s="19" t="s">
        <v>73601</v>
      </c>
      <c r="B11782" s="20" t="s">
        <v>73602</v>
      </c>
      <c r="C11782" s="21" t="s">
        <v>73603</v>
      </c>
      <c r="D11782" s="21" t="s">
        <v>73604</v>
      </c>
      <c r="E11782" s="21" t="s">
        <v>73605</v>
      </c>
      <c r="F11782" s="21" t="s">
        <v>15060</v>
      </c>
    </row>
    <row r="11783" spans="1:6" ht="32" customHeight="1">
      <c r="A11783" s="19" t="s">
        <v>73606</v>
      </c>
      <c r="B11783" s="20" t="s">
        <v>73607</v>
      </c>
      <c r="C11783" s="21" t="s">
        <v>73608</v>
      </c>
      <c r="D11783" s="21" t="s">
        <v>73609</v>
      </c>
      <c r="E11783" s="21" t="s">
        <v>73610</v>
      </c>
      <c r="F11783" s="21" t="s">
        <v>15060</v>
      </c>
    </row>
    <row r="11784" spans="1:6" ht="32" customHeight="1">
      <c r="A11784" s="19" t="s">
        <v>73611</v>
      </c>
      <c r="B11784" s="20" t="s">
        <v>73612</v>
      </c>
      <c r="C11784" s="21" t="s">
        <v>73613</v>
      </c>
      <c r="D11784" s="21" t="s">
        <v>73614</v>
      </c>
      <c r="E11784" s="21" t="s">
        <v>73615</v>
      </c>
      <c r="F11784" s="21" t="s">
        <v>15060</v>
      </c>
    </row>
    <row r="11785" spans="1:6" ht="32" customHeight="1">
      <c r="A11785" s="19" t="s">
        <v>73616</v>
      </c>
      <c r="B11785" s="20" t="s">
        <v>73617</v>
      </c>
      <c r="C11785" s="21" t="s">
        <v>73618</v>
      </c>
      <c r="D11785" s="21" t="s">
        <v>73619</v>
      </c>
      <c r="E11785" s="21" t="s">
        <v>73620</v>
      </c>
      <c r="F11785" s="21" t="s">
        <v>15060</v>
      </c>
    </row>
    <row r="11786" spans="1:6" ht="32" customHeight="1">
      <c r="A11786" s="19" t="s">
        <v>73621</v>
      </c>
      <c r="B11786" s="20" t="s">
        <v>73622</v>
      </c>
      <c r="C11786" s="21" t="s">
        <v>73623</v>
      </c>
      <c r="D11786" s="21" t="s">
        <v>73624</v>
      </c>
      <c r="E11786" s="21" t="s">
        <v>73625</v>
      </c>
      <c r="F11786" s="21" t="s">
        <v>15060</v>
      </c>
    </row>
    <row r="11787" spans="1:6" ht="32" customHeight="1">
      <c r="A11787" s="19" t="s">
        <v>73626</v>
      </c>
      <c r="B11787" s="20" t="s">
        <v>73627</v>
      </c>
      <c r="C11787" s="21" t="s">
        <v>73628</v>
      </c>
      <c r="D11787" s="21" t="s">
        <v>73629</v>
      </c>
      <c r="E11787" s="21" t="s">
        <v>73630</v>
      </c>
      <c r="F11787" s="21" t="s">
        <v>15060</v>
      </c>
    </row>
    <row r="11788" spans="1:6" ht="32" customHeight="1">
      <c r="A11788" s="19" t="s">
        <v>73631</v>
      </c>
      <c r="B11788" s="20" t="s">
        <v>73632</v>
      </c>
      <c r="C11788" s="21" t="s">
        <v>73633</v>
      </c>
      <c r="D11788" s="21" t="s">
        <v>73634</v>
      </c>
      <c r="E11788" s="21" t="s">
        <v>73635</v>
      </c>
      <c r="F11788" s="21" t="s">
        <v>15060</v>
      </c>
    </row>
    <row r="11789" spans="1:6" ht="32" customHeight="1">
      <c r="A11789" s="19" t="s">
        <v>73636</v>
      </c>
      <c r="B11789" s="20" t="s">
        <v>73637</v>
      </c>
      <c r="C11789" s="21" t="s">
        <v>73638</v>
      </c>
      <c r="D11789" s="21" t="s">
        <v>73639</v>
      </c>
      <c r="E11789" s="21" t="s">
        <v>73640</v>
      </c>
      <c r="F11789" s="21" t="s">
        <v>15060</v>
      </c>
    </row>
    <row r="11790" spans="1:6" ht="32" customHeight="1">
      <c r="A11790" s="19" t="s">
        <v>73641</v>
      </c>
      <c r="B11790" s="20" t="s">
        <v>73642</v>
      </c>
      <c r="C11790" s="21" t="s">
        <v>73643</v>
      </c>
      <c r="D11790" s="21" t="s">
        <v>73644</v>
      </c>
      <c r="E11790" s="21" t="s">
        <v>73645</v>
      </c>
      <c r="F11790" s="21" t="s">
        <v>15060</v>
      </c>
    </row>
    <row r="11791" spans="1:6" ht="32" customHeight="1">
      <c r="A11791" s="19" t="s">
        <v>73646</v>
      </c>
      <c r="B11791" s="20" t="s">
        <v>73647</v>
      </c>
      <c r="C11791" s="21" t="s">
        <v>73648</v>
      </c>
      <c r="D11791" s="21" t="s">
        <v>73649</v>
      </c>
      <c r="E11791" s="21" t="s">
        <v>73650</v>
      </c>
      <c r="F11791" s="21" t="s">
        <v>15060</v>
      </c>
    </row>
    <row r="11792" spans="1:6" ht="32" customHeight="1">
      <c r="A11792" s="19" t="s">
        <v>73651</v>
      </c>
      <c r="B11792" s="20" t="s">
        <v>73652</v>
      </c>
      <c r="C11792" s="21" t="s">
        <v>73653</v>
      </c>
      <c r="D11792" s="21" t="s">
        <v>73654</v>
      </c>
      <c r="E11792" s="21" t="s">
        <v>73655</v>
      </c>
      <c r="F11792" s="21" t="s">
        <v>15060</v>
      </c>
    </row>
    <row r="11793" spans="1:6" ht="32" customHeight="1">
      <c r="A11793" s="19" t="s">
        <v>73656</v>
      </c>
      <c r="B11793" s="20" t="s">
        <v>73657</v>
      </c>
      <c r="C11793" s="21" t="s">
        <v>73658</v>
      </c>
      <c r="D11793" s="21" t="s">
        <v>73659</v>
      </c>
      <c r="E11793" s="21" t="s">
        <v>73660</v>
      </c>
      <c r="F11793" s="21" t="s">
        <v>15060</v>
      </c>
    </row>
    <row r="11794" spans="1:6" ht="32" customHeight="1">
      <c r="A11794" s="19" t="s">
        <v>73661</v>
      </c>
      <c r="B11794" s="20" t="s">
        <v>73662</v>
      </c>
      <c r="C11794" s="21" t="s">
        <v>73663</v>
      </c>
      <c r="D11794" s="21" t="s">
        <v>73664</v>
      </c>
      <c r="E11794" s="21" t="s">
        <v>73665</v>
      </c>
      <c r="F11794" s="21" t="s">
        <v>15060</v>
      </c>
    </row>
    <row r="11795" spans="1:6" ht="32" customHeight="1">
      <c r="A11795" s="19" t="s">
        <v>73666</v>
      </c>
      <c r="B11795" s="20" t="s">
        <v>73667</v>
      </c>
      <c r="C11795" s="21" t="s">
        <v>73668</v>
      </c>
      <c r="D11795" s="21" t="s">
        <v>73669</v>
      </c>
      <c r="E11795" s="21" t="s">
        <v>73670</v>
      </c>
      <c r="F11795" s="21" t="s">
        <v>15060</v>
      </c>
    </row>
    <row r="11796" spans="1:6" ht="32" customHeight="1">
      <c r="A11796" s="19" t="s">
        <v>73671</v>
      </c>
      <c r="B11796" s="20" t="s">
        <v>73672</v>
      </c>
      <c r="C11796" s="21" t="s">
        <v>73673</v>
      </c>
      <c r="D11796" s="21" t="s">
        <v>73674</v>
      </c>
      <c r="E11796" s="21" t="s">
        <v>73675</v>
      </c>
      <c r="F11796" s="21" t="s">
        <v>15060</v>
      </c>
    </row>
    <row r="11797" spans="1:6" ht="32" customHeight="1">
      <c r="A11797" s="19" t="s">
        <v>73676</v>
      </c>
      <c r="B11797" s="20" t="s">
        <v>73677</v>
      </c>
      <c r="C11797" s="21" t="s">
        <v>73678</v>
      </c>
      <c r="D11797" s="21" t="s">
        <v>73679</v>
      </c>
      <c r="E11797" s="21" t="s">
        <v>73680</v>
      </c>
      <c r="F11797" s="21" t="s">
        <v>15060</v>
      </c>
    </row>
    <row r="11798" spans="1:6" ht="32" customHeight="1">
      <c r="A11798" s="19" t="s">
        <v>73681</v>
      </c>
      <c r="B11798" s="20" t="s">
        <v>73682</v>
      </c>
      <c r="C11798" s="21" t="s">
        <v>73683</v>
      </c>
      <c r="D11798" s="21" t="s">
        <v>73684</v>
      </c>
      <c r="E11798" s="21" t="s">
        <v>73685</v>
      </c>
      <c r="F11798" s="21" t="s">
        <v>15060</v>
      </c>
    </row>
    <row r="11799" spans="1:6" ht="32" customHeight="1">
      <c r="A11799" s="19" t="s">
        <v>73686</v>
      </c>
      <c r="B11799" s="20" t="s">
        <v>73687</v>
      </c>
      <c r="C11799" s="21" t="s">
        <v>73688</v>
      </c>
      <c r="D11799" s="21" t="s">
        <v>73689</v>
      </c>
      <c r="E11799" s="21" t="s">
        <v>73690</v>
      </c>
      <c r="F11799" s="21" t="s">
        <v>15060</v>
      </c>
    </row>
    <row r="11800" spans="1:6" ht="32" customHeight="1">
      <c r="A11800" s="19" t="s">
        <v>73691</v>
      </c>
      <c r="B11800" s="20" t="s">
        <v>73692</v>
      </c>
      <c r="C11800" s="21" t="s">
        <v>73693</v>
      </c>
      <c r="D11800" s="21" t="s">
        <v>73694</v>
      </c>
      <c r="E11800" s="21" t="s">
        <v>73695</v>
      </c>
      <c r="F11800" s="21" t="s">
        <v>15060</v>
      </c>
    </row>
    <row r="11801" spans="1:6" ht="32" customHeight="1">
      <c r="A11801" s="19" t="s">
        <v>73696</v>
      </c>
      <c r="B11801" s="20" t="s">
        <v>73697</v>
      </c>
      <c r="C11801" s="21" t="s">
        <v>73698</v>
      </c>
      <c r="D11801" s="21" t="s">
        <v>73699</v>
      </c>
      <c r="E11801" s="21" t="s">
        <v>73700</v>
      </c>
      <c r="F11801" s="21" t="s">
        <v>15060</v>
      </c>
    </row>
    <row r="11802" spans="1:6" ht="32" customHeight="1">
      <c r="A11802" s="19" t="s">
        <v>73701</v>
      </c>
      <c r="B11802" s="20" t="s">
        <v>73702</v>
      </c>
      <c r="C11802" s="21" t="s">
        <v>73703</v>
      </c>
      <c r="D11802" s="21" t="s">
        <v>73704</v>
      </c>
      <c r="E11802" s="21" t="s">
        <v>73705</v>
      </c>
      <c r="F11802" s="21" t="s">
        <v>15060</v>
      </c>
    </row>
    <row r="11803" spans="1:6" ht="32" customHeight="1">
      <c r="A11803" s="19" t="s">
        <v>73706</v>
      </c>
      <c r="B11803" s="20" t="s">
        <v>73707</v>
      </c>
      <c r="C11803" s="21" t="s">
        <v>73708</v>
      </c>
      <c r="D11803" s="21" t="s">
        <v>73709</v>
      </c>
      <c r="E11803" s="21" t="s">
        <v>73710</v>
      </c>
      <c r="F11803" s="21" t="s">
        <v>15060</v>
      </c>
    </row>
    <row r="11804" spans="1:6" ht="32" customHeight="1">
      <c r="A11804" s="19" t="s">
        <v>73711</v>
      </c>
      <c r="B11804" s="20" t="s">
        <v>73712</v>
      </c>
      <c r="C11804" s="21" t="s">
        <v>73713</v>
      </c>
      <c r="D11804" s="21" t="s">
        <v>73714</v>
      </c>
      <c r="E11804" s="21" t="s">
        <v>73715</v>
      </c>
      <c r="F11804" s="21" t="s">
        <v>15060</v>
      </c>
    </row>
    <row r="11805" spans="1:6" ht="32" customHeight="1">
      <c r="A11805" s="19" t="s">
        <v>73716</v>
      </c>
      <c r="B11805" s="20" t="s">
        <v>73717</v>
      </c>
      <c r="C11805" s="21" t="s">
        <v>73718</v>
      </c>
      <c r="D11805" s="21" t="s">
        <v>73719</v>
      </c>
      <c r="E11805" s="21" t="s">
        <v>73720</v>
      </c>
      <c r="F11805" s="21" t="s">
        <v>15060</v>
      </c>
    </row>
    <row r="11806" spans="1:6" ht="32" customHeight="1">
      <c r="A11806" s="19" t="s">
        <v>73721</v>
      </c>
      <c r="B11806" s="20" t="s">
        <v>73722</v>
      </c>
      <c r="C11806" s="21" t="s">
        <v>73723</v>
      </c>
      <c r="D11806" s="21" t="s">
        <v>73724</v>
      </c>
      <c r="E11806" s="21" t="s">
        <v>73725</v>
      </c>
      <c r="F11806" s="21" t="s">
        <v>15060</v>
      </c>
    </row>
    <row r="11807" spans="1:6" ht="32" customHeight="1">
      <c r="A11807" s="19" t="s">
        <v>73726</v>
      </c>
      <c r="B11807" s="20" t="s">
        <v>73727</v>
      </c>
      <c r="C11807" s="21" t="s">
        <v>73728</v>
      </c>
      <c r="D11807" s="21" t="s">
        <v>73729</v>
      </c>
      <c r="E11807" s="21" t="s">
        <v>73730</v>
      </c>
      <c r="F11807" s="21" t="s">
        <v>15060</v>
      </c>
    </row>
    <row r="11808" spans="1:6" ht="32" customHeight="1">
      <c r="A11808" s="19" t="s">
        <v>73731</v>
      </c>
      <c r="B11808" s="20" t="s">
        <v>73732</v>
      </c>
      <c r="C11808" s="21" t="s">
        <v>73733</v>
      </c>
      <c r="D11808" s="21" t="s">
        <v>73734</v>
      </c>
      <c r="E11808" s="21" t="s">
        <v>73735</v>
      </c>
      <c r="F11808" s="21" t="s">
        <v>15060</v>
      </c>
    </row>
    <row r="11809" spans="1:6" ht="32" customHeight="1">
      <c r="A11809" s="19" t="s">
        <v>73736</v>
      </c>
      <c r="B11809" s="20" t="s">
        <v>73737</v>
      </c>
      <c r="C11809" s="21" t="s">
        <v>73738</v>
      </c>
      <c r="D11809" s="21" t="s">
        <v>73739</v>
      </c>
      <c r="E11809" s="21" t="s">
        <v>73740</v>
      </c>
      <c r="F11809" s="21" t="s">
        <v>15060</v>
      </c>
    </row>
    <row r="11810" spans="1:6" ht="32" customHeight="1">
      <c r="A11810" s="19" t="s">
        <v>73741</v>
      </c>
      <c r="B11810" s="20" t="s">
        <v>73742</v>
      </c>
      <c r="C11810" s="21" t="s">
        <v>73743</v>
      </c>
      <c r="D11810" s="21" t="s">
        <v>73744</v>
      </c>
      <c r="E11810" s="21" t="s">
        <v>73745</v>
      </c>
      <c r="F11810" s="21" t="s">
        <v>15060</v>
      </c>
    </row>
    <row r="11811" spans="1:6" ht="32" customHeight="1">
      <c r="A11811" s="19" t="s">
        <v>73746</v>
      </c>
      <c r="B11811" s="20" t="s">
        <v>73747</v>
      </c>
      <c r="C11811" s="21" t="s">
        <v>73748</v>
      </c>
      <c r="D11811" s="21" t="s">
        <v>73749</v>
      </c>
      <c r="E11811" s="21" t="s">
        <v>73750</v>
      </c>
      <c r="F11811" s="21" t="s">
        <v>15060</v>
      </c>
    </row>
    <row r="11812" spans="1:6" ht="32" customHeight="1">
      <c r="A11812" s="19" t="s">
        <v>73751</v>
      </c>
      <c r="B11812" s="20" t="s">
        <v>73752</v>
      </c>
      <c r="C11812" s="21" t="s">
        <v>73753</v>
      </c>
      <c r="D11812" s="21" t="s">
        <v>73754</v>
      </c>
      <c r="E11812" s="21" t="s">
        <v>73755</v>
      </c>
      <c r="F11812" s="21" t="s">
        <v>15060</v>
      </c>
    </row>
    <row r="11813" spans="1:6" ht="32" customHeight="1">
      <c r="A11813" s="19" t="s">
        <v>73756</v>
      </c>
      <c r="B11813" s="20" t="s">
        <v>73757</v>
      </c>
      <c r="C11813" s="21" t="s">
        <v>73758</v>
      </c>
      <c r="D11813" s="21" t="s">
        <v>73759</v>
      </c>
      <c r="E11813" s="21" t="s">
        <v>73760</v>
      </c>
      <c r="F11813" s="21" t="s">
        <v>15060</v>
      </c>
    </row>
    <row r="11814" spans="1:6" ht="32" customHeight="1">
      <c r="A11814" s="19" t="s">
        <v>73761</v>
      </c>
      <c r="B11814" s="20" t="s">
        <v>73762</v>
      </c>
      <c r="C11814" s="21" t="s">
        <v>73763</v>
      </c>
      <c r="D11814" s="21" t="s">
        <v>73764</v>
      </c>
      <c r="E11814" s="21" t="s">
        <v>73765</v>
      </c>
      <c r="F11814" s="21" t="s">
        <v>15060</v>
      </c>
    </row>
    <row r="11815" spans="1:6" ht="32" customHeight="1">
      <c r="A11815" s="19" t="s">
        <v>73766</v>
      </c>
      <c r="B11815" s="20" t="s">
        <v>73767</v>
      </c>
      <c r="C11815" s="21" t="s">
        <v>73768</v>
      </c>
      <c r="D11815" s="21" t="s">
        <v>73769</v>
      </c>
      <c r="E11815" s="21" t="s">
        <v>73770</v>
      </c>
      <c r="F11815" s="21" t="s">
        <v>15060</v>
      </c>
    </row>
    <row r="11816" spans="1:6" ht="32" customHeight="1">
      <c r="A11816" s="19" t="s">
        <v>73771</v>
      </c>
      <c r="B11816" s="20" t="s">
        <v>73772</v>
      </c>
      <c r="C11816" s="21" t="s">
        <v>73773</v>
      </c>
      <c r="D11816" s="21" t="s">
        <v>73774</v>
      </c>
      <c r="E11816" s="21" t="s">
        <v>73775</v>
      </c>
      <c r="F11816" s="21" t="s">
        <v>15060</v>
      </c>
    </row>
    <row r="11817" spans="1:6" ht="32" customHeight="1">
      <c r="A11817" s="19" t="s">
        <v>73776</v>
      </c>
      <c r="B11817" s="20" t="s">
        <v>73777</v>
      </c>
      <c r="C11817" s="21" t="s">
        <v>73778</v>
      </c>
      <c r="D11817" s="21" t="s">
        <v>73779</v>
      </c>
      <c r="E11817" s="21" t="s">
        <v>73780</v>
      </c>
      <c r="F11817" s="21" t="s">
        <v>15060</v>
      </c>
    </row>
    <row r="11818" spans="1:6" ht="32" customHeight="1">
      <c r="A11818" s="19" t="s">
        <v>73781</v>
      </c>
      <c r="B11818" s="20" t="s">
        <v>73782</v>
      </c>
      <c r="C11818" s="21" t="s">
        <v>73783</v>
      </c>
      <c r="D11818" s="21" t="s">
        <v>73784</v>
      </c>
      <c r="E11818" s="21" t="s">
        <v>73785</v>
      </c>
      <c r="F11818" s="21" t="s">
        <v>15060</v>
      </c>
    </row>
    <row r="11819" spans="1:6" ht="32" customHeight="1">
      <c r="A11819" s="19" t="s">
        <v>73786</v>
      </c>
      <c r="B11819" s="20" t="s">
        <v>73787</v>
      </c>
      <c r="C11819" s="21" t="s">
        <v>73788</v>
      </c>
      <c r="D11819" s="21" t="s">
        <v>73789</v>
      </c>
      <c r="E11819" s="21" t="s">
        <v>73790</v>
      </c>
      <c r="F11819" s="21" t="s">
        <v>15060</v>
      </c>
    </row>
    <row r="11820" spans="1:6" ht="32" customHeight="1">
      <c r="A11820" s="19" t="s">
        <v>73791</v>
      </c>
      <c r="B11820" s="20" t="s">
        <v>73792</v>
      </c>
      <c r="C11820" s="21" t="s">
        <v>73793</v>
      </c>
      <c r="D11820" s="21" t="s">
        <v>73794</v>
      </c>
      <c r="E11820" s="21" t="s">
        <v>73795</v>
      </c>
      <c r="F11820" s="21" t="s">
        <v>15060</v>
      </c>
    </row>
    <row r="11821" spans="1:6" ht="32" customHeight="1">
      <c r="A11821" s="19" t="s">
        <v>73796</v>
      </c>
      <c r="B11821" s="20" t="s">
        <v>73797</v>
      </c>
      <c r="C11821" s="21" t="s">
        <v>73798</v>
      </c>
      <c r="D11821" s="21" t="s">
        <v>73799</v>
      </c>
      <c r="E11821" s="21" t="s">
        <v>73800</v>
      </c>
      <c r="F11821" s="21" t="s">
        <v>15060</v>
      </c>
    </row>
    <row r="11822" spans="1:6" ht="32" customHeight="1">
      <c r="A11822" s="19" t="s">
        <v>73801</v>
      </c>
      <c r="B11822" s="20" t="s">
        <v>73802</v>
      </c>
      <c r="C11822" s="21" t="s">
        <v>73803</v>
      </c>
      <c r="D11822" s="21" t="s">
        <v>73804</v>
      </c>
      <c r="E11822" s="21" t="s">
        <v>73805</v>
      </c>
      <c r="F11822" s="21" t="s">
        <v>15060</v>
      </c>
    </row>
    <row r="11823" spans="1:6" ht="32" customHeight="1">
      <c r="A11823" s="19" t="s">
        <v>73806</v>
      </c>
      <c r="B11823" s="20" t="s">
        <v>73807</v>
      </c>
      <c r="C11823" s="21" t="s">
        <v>73808</v>
      </c>
      <c r="D11823" s="21" t="s">
        <v>73809</v>
      </c>
      <c r="E11823" s="21" t="s">
        <v>73810</v>
      </c>
      <c r="F11823" s="21" t="s">
        <v>15060</v>
      </c>
    </row>
    <row r="11824" spans="1:6" ht="32" customHeight="1">
      <c r="A11824" s="19" t="s">
        <v>73811</v>
      </c>
      <c r="B11824" s="20" t="s">
        <v>73812</v>
      </c>
      <c r="C11824" s="21" t="s">
        <v>73813</v>
      </c>
      <c r="D11824" s="21" t="s">
        <v>73814</v>
      </c>
      <c r="E11824" s="21" t="s">
        <v>73815</v>
      </c>
      <c r="F11824" s="21" t="s">
        <v>15060</v>
      </c>
    </row>
    <row r="11825" spans="1:6" ht="32" customHeight="1">
      <c r="A11825" s="19" t="s">
        <v>73816</v>
      </c>
      <c r="B11825" s="20" t="s">
        <v>73817</v>
      </c>
      <c r="C11825" s="21" t="s">
        <v>73818</v>
      </c>
      <c r="D11825" s="21" t="s">
        <v>73819</v>
      </c>
      <c r="E11825" s="21" t="s">
        <v>73820</v>
      </c>
      <c r="F11825" s="21" t="s">
        <v>15060</v>
      </c>
    </row>
    <row r="11826" spans="1:6" ht="32" customHeight="1">
      <c r="A11826" s="19" t="s">
        <v>73821</v>
      </c>
      <c r="B11826" s="20" t="s">
        <v>73822</v>
      </c>
      <c r="C11826" s="21" t="s">
        <v>73823</v>
      </c>
      <c r="D11826" s="21" t="s">
        <v>73824</v>
      </c>
      <c r="E11826" s="21" t="s">
        <v>73825</v>
      </c>
      <c r="F11826" s="21" t="s">
        <v>15060</v>
      </c>
    </row>
    <row r="11827" spans="1:6" ht="32" customHeight="1">
      <c r="A11827" s="19" t="s">
        <v>73826</v>
      </c>
      <c r="B11827" s="20" t="s">
        <v>73827</v>
      </c>
      <c r="C11827" s="21" t="s">
        <v>73828</v>
      </c>
      <c r="D11827" s="21" t="s">
        <v>73829</v>
      </c>
      <c r="E11827" s="21" t="s">
        <v>73830</v>
      </c>
      <c r="F11827" s="21" t="s">
        <v>15060</v>
      </c>
    </row>
    <row r="11828" spans="1:6" ht="32" customHeight="1">
      <c r="A11828" s="19" t="s">
        <v>73831</v>
      </c>
      <c r="B11828" s="20" t="s">
        <v>73832</v>
      </c>
      <c r="C11828" s="21" t="s">
        <v>73833</v>
      </c>
      <c r="D11828" s="21" t="s">
        <v>73834</v>
      </c>
      <c r="E11828" s="21" t="s">
        <v>73835</v>
      </c>
      <c r="F11828" s="21" t="s">
        <v>15060</v>
      </c>
    </row>
    <row r="11829" spans="1:6" ht="32" customHeight="1">
      <c r="A11829" s="19" t="s">
        <v>73836</v>
      </c>
      <c r="B11829" s="20" t="s">
        <v>73837</v>
      </c>
      <c r="C11829" s="21" t="s">
        <v>73838</v>
      </c>
      <c r="D11829" s="21" t="s">
        <v>73839</v>
      </c>
      <c r="E11829" s="21" t="s">
        <v>73840</v>
      </c>
      <c r="F11829" s="21" t="s">
        <v>15060</v>
      </c>
    </row>
    <row r="11830" spans="1:6" ht="32" customHeight="1">
      <c r="A11830" s="19" t="s">
        <v>73841</v>
      </c>
      <c r="B11830" s="20" t="s">
        <v>73842</v>
      </c>
      <c r="C11830" s="21" t="s">
        <v>73843</v>
      </c>
      <c r="D11830" s="21" t="s">
        <v>73844</v>
      </c>
      <c r="E11830" s="21" t="s">
        <v>73845</v>
      </c>
      <c r="F11830" s="21" t="s">
        <v>15060</v>
      </c>
    </row>
    <row r="11831" spans="1:6" ht="32" customHeight="1">
      <c r="A11831" s="19" t="s">
        <v>73846</v>
      </c>
      <c r="B11831" s="20" t="s">
        <v>73847</v>
      </c>
      <c r="C11831" s="21" t="s">
        <v>73848</v>
      </c>
      <c r="D11831" s="21" t="s">
        <v>73849</v>
      </c>
      <c r="E11831" s="21" t="s">
        <v>73850</v>
      </c>
      <c r="F11831" s="21" t="s">
        <v>15060</v>
      </c>
    </row>
    <row r="11832" spans="1:6" ht="32" customHeight="1">
      <c r="A11832" s="19" t="s">
        <v>73851</v>
      </c>
      <c r="B11832" s="20" t="s">
        <v>73852</v>
      </c>
      <c r="C11832" s="21" t="s">
        <v>73853</v>
      </c>
      <c r="D11832" s="21" t="s">
        <v>73854</v>
      </c>
      <c r="E11832" s="21" t="s">
        <v>73855</v>
      </c>
      <c r="F11832" s="21" t="s">
        <v>15060</v>
      </c>
    </row>
    <row r="11833" spans="1:6" ht="32" customHeight="1">
      <c r="A11833" s="19" t="s">
        <v>73856</v>
      </c>
      <c r="B11833" s="20" t="s">
        <v>73857</v>
      </c>
      <c r="C11833" s="21" t="s">
        <v>73858</v>
      </c>
      <c r="D11833" s="21" t="s">
        <v>73859</v>
      </c>
      <c r="E11833" s="21" t="s">
        <v>73860</v>
      </c>
      <c r="F11833" s="21" t="s">
        <v>15060</v>
      </c>
    </row>
    <row r="11834" spans="1:6" ht="32" customHeight="1">
      <c r="A11834" s="19" t="s">
        <v>73861</v>
      </c>
      <c r="B11834" s="20" t="s">
        <v>73862</v>
      </c>
      <c r="C11834" s="21" t="s">
        <v>73863</v>
      </c>
      <c r="D11834" s="21" t="s">
        <v>73864</v>
      </c>
      <c r="E11834" s="21" t="s">
        <v>73865</v>
      </c>
      <c r="F11834" s="21" t="s">
        <v>15060</v>
      </c>
    </row>
    <row r="11835" spans="1:6" ht="32" customHeight="1">
      <c r="A11835" s="19" t="s">
        <v>73866</v>
      </c>
      <c r="B11835" s="20" t="s">
        <v>73867</v>
      </c>
      <c r="C11835" s="21" t="s">
        <v>73868</v>
      </c>
      <c r="D11835" s="21" t="s">
        <v>73869</v>
      </c>
      <c r="E11835" s="21" t="s">
        <v>73870</v>
      </c>
      <c r="F11835" s="21" t="s">
        <v>15060</v>
      </c>
    </row>
    <row r="11836" spans="1:6" ht="32" customHeight="1">
      <c r="A11836" s="19" t="s">
        <v>73871</v>
      </c>
      <c r="B11836" s="20" t="s">
        <v>73872</v>
      </c>
      <c r="C11836" s="21" t="s">
        <v>73873</v>
      </c>
      <c r="D11836" s="21" t="s">
        <v>73874</v>
      </c>
      <c r="E11836" s="21" t="s">
        <v>73875</v>
      </c>
      <c r="F11836" s="21" t="s">
        <v>15060</v>
      </c>
    </row>
    <row r="11837" spans="1:6" ht="32" customHeight="1">
      <c r="A11837" s="19" t="s">
        <v>73876</v>
      </c>
      <c r="B11837" s="20" t="s">
        <v>73877</v>
      </c>
      <c r="C11837" s="21" t="s">
        <v>73878</v>
      </c>
      <c r="D11837" s="21" t="s">
        <v>73879</v>
      </c>
      <c r="E11837" s="21" t="s">
        <v>73880</v>
      </c>
      <c r="F11837" s="21" t="s">
        <v>15060</v>
      </c>
    </row>
    <row r="11838" spans="1:6" ht="32" customHeight="1">
      <c r="A11838" s="19" t="s">
        <v>73881</v>
      </c>
      <c r="B11838" s="20" t="s">
        <v>73882</v>
      </c>
      <c r="C11838" s="21" t="s">
        <v>73883</v>
      </c>
      <c r="D11838" s="21" t="s">
        <v>73884</v>
      </c>
      <c r="E11838" s="21" t="s">
        <v>73885</v>
      </c>
      <c r="F11838" s="21" t="s">
        <v>15060</v>
      </c>
    </row>
    <row r="11839" spans="1:6" ht="32" customHeight="1">
      <c r="A11839" s="19" t="s">
        <v>73886</v>
      </c>
      <c r="B11839" s="20" t="s">
        <v>73887</v>
      </c>
      <c r="C11839" s="21" t="s">
        <v>73888</v>
      </c>
      <c r="D11839" s="21" t="s">
        <v>73889</v>
      </c>
      <c r="E11839" s="21" t="s">
        <v>73890</v>
      </c>
      <c r="F11839" s="21" t="s">
        <v>15060</v>
      </c>
    </row>
    <row r="11840" spans="1:6" ht="32" customHeight="1">
      <c r="A11840" s="19" t="s">
        <v>73891</v>
      </c>
      <c r="B11840" s="20" t="s">
        <v>73892</v>
      </c>
      <c r="C11840" s="21" t="s">
        <v>73893</v>
      </c>
      <c r="D11840" s="21" t="s">
        <v>73894</v>
      </c>
      <c r="E11840" s="21" t="s">
        <v>73895</v>
      </c>
      <c r="F11840" s="21" t="s">
        <v>15060</v>
      </c>
    </row>
    <row r="11841" spans="1:6" ht="32" customHeight="1">
      <c r="A11841" s="19" t="s">
        <v>73896</v>
      </c>
      <c r="B11841" s="20" t="s">
        <v>73897</v>
      </c>
      <c r="C11841" s="21" t="s">
        <v>73898</v>
      </c>
      <c r="D11841" s="21" t="s">
        <v>73899</v>
      </c>
      <c r="E11841" s="21" t="s">
        <v>73900</v>
      </c>
      <c r="F11841" s="21" t="s">
        <v>15060</v>
      </c>
    </row>
    <row r="11842" spans="1:6" ht="32" customHeight="1">
      <c r="A11842" s="19" t="s">
        <v>73901</v>
      </c>
      <c r="B11842" s="20" t="s">
        <v>73902</v>
      </c>
      <c r="C11842" s="21" t="s">
        <v>73903</v>
      </c>
      <c r="D11842" s="21" t="s">
        <v>73904</v>
      </c>
      <c r="E11842" s="21" t="s">
        <v>73905</v>
      </c>
      <c r="F11842" s="21" t="s">
        <v>15060</v>
      </c>
    </row>
    <row r="11843" spans="1:6" ht="32" customHeight="1">
      <c r="A11843" s="19" t="s">
        <v>73906</v>
      </c>
      <c r="B11843" s="20" t="s">
        <v>73907</v>
      </c>
      <c r="C11843" s="21" t="s">
        <v>73908</v>
      </c>
      <c r="D11843" s="21" t="s">
        <v>73909</v>
      </c>
      <c r="E11843" s="21" t="s">
        <v>73910</v>
      </c>
      <c r="F11843" s="21" t="s">
        <v>15060</v>
      </c>
    </row>
    <row r="11844" spans="1:6" ht="32" customHeight="1">
      <c r="A11844" s="19" t="s">
        <v>73911</v>
      </c>
      <c r="B11844" s="20" t="s">
        <v>73912</v>
      </c>
      <c r="C11844" s="21" t="s">
        <v>73913</v>
      </c>
      <c r="D11844" s="21" t="s">
        <v>73914</v>
      </c>
      <c r="E11844" s="21" t="s">
        <v>73915</v>
      </c>
      <c r="F11844" s="21" t="s">
        <v>15060</v>
      </c>
    </row>
    <row r="11845" spans="1:6" ht="32" customHeight="1">
      <c r="A11845" s="19" t="s">
        <v>73916</v>
      </c>
      <c r="B11845" s="20" t="s">
        <v>73917</v>
      </c>
      <c r="C11845" s="21" t="s">
        <v>73918</v>
      </c>
      <c r="D11845" s="21" t="s">
        <v>73919</v>
      </c>
      <c r="E11845" s="21" t="s">
        <v>73920</v>
      </c>
      <c r="F11845" s="21" t="s">
        <v>15060</v>
      </c>
    </row>
    <row r="11846" spans="1:6" ht="32" customHeight="1">
      <c r="A11846" s="19" t="s">
        <v>73921</v>
      </c>
      <c r="B11846" s="20" t="s">
        <v>73922</v>
      </c>
      <c r="C11846" s="21" t="s">
        <v>73923</v>
      </c>
      <c r="D11846" s="21" t="s">
        <v>73924</v>
      </c>
      <c r="E11846" s="21" t="s">
        <v>73925</v>
      </c>
      <c r="F11846" s="21" t="s">
        <v>15060</v>
      </c>
    </row>
    <row r="11847" spans="1:6" ht="32" customHeight="1">
      <c r="A11847" s="19" t="s">
        <v>73926</v>
      </c>
      <c r="B11847" s="20" t="s">
        <v>73927</v>
      </c>
      <c r="C11847" s="21" t="s">
        <v>73928</v>
      </c>
      <c r="D11847" s="21" t="s">
        <v>73929</v>
      </c>
      <c r="E11847" s="21" t="s">
        <v>73930</v>
      </c>
      <c r="F11847" s="21" t="s">
        <v>15060</v>
      </c>
    </row>
    <row r="11848" spans="1:6" ht="32" customHeight="1">
      <c r="A11848" s="19" t="s">
        <v>73931</v>
      </c>
      <c r="B11848" s="20" t="s">
        <v>73932</v>
      </c>
      <c r="C11848" s="21" t="s">
        <v>73933</v>
      </c>
      <c r="D11848" s="21" t="s">
        <v>73934</v>
      </c>
      <c r="E11848" s="21" t="s">
        <v>73935</v>
      </c>
      <c r="F11848" s="21" t="s">
        <v>15060</v>
      </c>
    </row>
    <row r="11849" spans="1:6" ht="32" customHeight="1">
      <c r="A11849" s="19" t="s">
        <v>73936</v>
      </c>
      <c r="B11849" s="20" t="s">
        <v>73937</v>
      </c>
      <c r="C11849" s="21" t="s">
        <v>73938</v>
      </c>
      <c r="D11849" s="21" t="s">
        <v>73939</v>
      </c>
      <c r="E11849" s="21" t="s">
        <v>73940</v>
      </c>
      <c r="F11849" s="21" t="s">
        <v>15060</v>
      </c>
    </row>
    <row r="11850" spans="1:6" ht="32" customHeight="1">
      <c r="A11850" s="19" t="s">
        <v>73941</v>
      </c>
      <c r="B11850" s="20" t="s">
        <v>73942</v>
      </c>
      <c r="C11850" s="21" t="s">
        <v>73943</v>
      </c>
      <c r="D11850" s="21" t="s">
        <v>73944</v>
      </c>
      <c r="E11850" s="21" t="s">
        <v>73945</v>
      </c>
      <c r="F11850" s="21" t="s">
        <v>15060</v>
      </c>
    </row>
    <row r="11851" spans="1:6" ht="32" customHeight="1">
      <c r="A11851" s="19" t="s">
        <v>73946</v>
      </c>
      <c r="B11851" s="20" t="s">
        <v>73947</v>
      </c>
      <c r="C11851" s="21" t="s">
        <v>73948</v>
      </c>
      <c r="D11851" s="21" t="s">
        <v>73949</v>
      </c>
      <c r="E11851" s="21" t="s">
        <v>73950</v>
      </c>
      <c r="F11851" s="21" t="s">
        <v>15060</v>
      </c>
    </row>
    <row r="11852" spans="1:6" ht="32" customHeight="1">
      <c r="A11852" s="19" t="s">
        <v>73951</v>
      </c>
      <c r="B11852" s="20" t="s">
        <v>73952</v>
      </c>
      <c r="C11852" s="21" t="s">
        <v>73953</v>
      </c>
      <c r="D11852" s="21" t="s">
        <v>73954</v>
      </c>
      <c r="E11852" s="21" t="s">
        <v>73955</v>
      </c>
      <c r="F11852" s="21" t="s">
        <v>15060</v>
      </c>
    </row>
    <row r="11853" spans="1:6" ht="32" customHeight="1">
      <c r="A11853" s="19" t="s">
        <v>73956</v>
      </c>
      <c r="B11853" s="20" t="s">
        <v>73957</v>
      </c>
      <c r="C11853" s="21" t="s">
        <v>73958</v>
      </c>
      <c r="D11853" s="21" t="s">
        <v>73959</v>
      </c>
      <c r="E11853" s="21" t="s">
        <v>73960</v>
      </c>
      <c r="F11853" s="21" t="s">
        <v>15060</v>
      </c>
    </row>
    <row r="11854" spans="1:6" ht="32" customHeight="1">
      <c r="A11854" s="19" t="s">
        <v>73961</v>
      </c>
      <c r="B11854" s="20" t="s">
        <v>73962</v>
      </c>
      <c r="C11854" s="21" t="s">
        <v>73963</v>
      </c>
      <c r="D11854" s="21" t="s">
        <v>73964</v>
      </c>
      <c r="E11854" s="21" t="s">
        <v>73965</v>
      </c>
      <c r="F11854" s="21" t="s">
        <v>15060</v>
      </c>
    </row>
    <row r="11855" spans="1:6" ht="32" customHeight="1">
      <c r="A11855" s="19" t="s">
        <v>73966</v>
      </c>
      <c r="B11855" s="20" t="s">
        <v>73967</v>
      </c>
      <c r="C11855" s="21" t="s">
        <v>73968</v>
      </c>
      <c r="D11855" s="21" t="s">
        <v>73969</v>
      </c>
      <c r="E11855" s="21" t="s">
        <v>73970</v>
      </c>
      <c r="F11855" s="21" t="s">
        <v>15060</v>
      </c>
    </row>
    <row r="11856" spans="1:6" ht="32" customHeight="1">
      <c r="A11856" s="19" t="s">
        <v>73971</v>
      </c>
      <c r="B11856" s="20" t="s">
        <v>73972</v>
      </c>
      <c r="C11856" s="21" t="s">
        <v>73973</v>
      </c>
      <c r="D11856" s="21" t="s">
        <v>73974</v>
      </c>
      <c r="E11856" s="21" t="s">
        <v>73975</v>
      </c>
      <c r="F11856" s="21" t="s">
        <v>15060</v>
      </c>
    </row>
    <row r="11857" spans="1:6" ht="32" customHeight="1">
      <c r="A11857" s="19" t="s">
        <v>73976</v>
      </c>
      <c r="B11857" s="20" t="s">
        <v>73977</v>
      </c>
      <c r="C11857" s="21" t="s">
        <v>73978</v>
      </c>
      <c r="D11857" s="21" t="s">
        <v>73979</v>
      </c>
      <c r="E11857" s="21" t="s">
        <v>73980</v>
      </c>
      <c r="F11857" s="21" t="s">
        <v>15060</v>
      </c>
    </row>
    <row r="11858" spans="1:6" ht="32" customHeight="1">
      <c r="A11858" s="19" t="s">
        <v>73981</v>
      </c>
      <c r="B11858" s="20" t="s">
        <v>73982</v>
      </c>
      <c r="C11858" s="21" t="s">
        <v>73983</v>
      </c>
      <c r="D11858" s="21" t="s">
        <v>73984</v>
      </c>
      <c r="E11858" s="21" t="s">
        <v>73985</v>
      </c>
      <c r="F11858" s="21" t="s">
        <v>15060</v>
      </c>
    </row>
    <row r="11859" spans="1:6" ht="32" customHeight="1">
      <c r="A11859" s="19" t="s">
        <v>73986</v>
      </c>
      <c r="B11859" s="20" t="s">
        <v>73987</v>
      </c>
      <c r="C11859" s="21" t="s">
        <v>73988</v>
      </c>
      <c r="D11859" s="21" t="s">
        <v>73989</v>
      </c>
      <c r="E11859" s="21" t="s">
        <v>73990</v>
      </c>
      <c r="F11859" s="21" t="s">
        <v>15060</v>
      </c>
    </row>
    <row r="11860" spans="1:6" ht="32" customHeight="1">
      <c r="A11860" s="19" t="s">
        <v>73991</v>
      </c>
      <c r="B11860" s="20" t="s">
        <v>73992</v>
      </c>
      <c r="C11860" s="21" t="s">
        <v>73993</v>
      </c>
      <c r="D11860" s="21" t="s">
        <v>73994</v>
      </c>
      <c r="E11860" s="21" t="s">
        <v>73995</v>
      </c>
      <c r="F11860" s="21" t="s">
        <v>15060</v>
      </c>
    </row>
    <row r="11861" spans="1:6" ht="32" customHeight="1">
      <c r="A11861" s="19" t="s">
        <v>73996</v>
      </c>
      <c r="B11861" s="20" t="s">
        <v>73997</v>
      </c>
      <c r="C11861" s="21" t="s">
        <v>73998</v>
      </c>
      <c r="D11861" s="21" t="s">
        <v>73999</v>
      </c>
      <c r="E11861" s="21" t="s">
        <v>74000</v>
      </c>
      <c r="F11861" s="21" t="s">
        <v>15060</v>
      </c>
    </row>
    <row r="11862" spans="1:6" ht="32" customHeight="1">
      <c r="A11862" s="19" t="s">
        <v>74001</v>
      </c>
      <c r="B11862" s="20" t="s">
        <v>74002</v>
      </c>
      <c r="C11862" s="21" t="s">
        <v>74003</v>
      </c>
      <c r="D11862" s="21" t="s">
        <v>74004</v>
      </c>
      <c r="E11862" s="21" t="s">
        <v>74005</v>
      </c>
      <c r="F11862" s="21" t="s">
        <v>15060</v>
      </c>
    </row>
    <row r="11863" spans="1:6" ht="32" customHeight="1">
      <c r="A11863" s="19" t="s">
        <v>74006</v>
      </c>
      <c r="B11863" s="20" t="s">
        <v>74007</v>
      </c>
      <c r="C11863" s="21" t="s">
        <v>74008</v>
      </c>
      <c r="D11863" s="21" t="s">
        <v>74009</v>
      </c>
      <c r="E11863" s="21" t="s">
        <v>74010</v>
      </c>
      <c r="F11863" s="21" t="s">
        <v>15060</v>
      </c>
    </row>
    <row r="11864" spans="1:6" ht="32" customHeight="1">
      <c r="A11864" s="19" t="s">
        <v>74011</v>
      </c>
      <c r="B11864" s="20" t="s">
        <v>74012</v>
      </c>
      <c r="C11864" s="21" t="s">
        <v>74013</v>
      </c>
      <c r="D11864" s="21" t="s">
        <v>74014</v>
      </c>
      <c r="E11864" s="21" t="s">
        <v>74015</v>
      </c>
      <c r="F11864" s="21" t="s">
        <v>15060</v>
      </c>
    </row>
    <row r="11865" spans="1:6" ht="32" customHeight="1">
      <c r="A11865" s="19" t="s">
        <v>74016</v>
      </c>
      <c r="B11865" s="20" t="s">
        <v>74017</v>
      </c>
      <c r="C11865" s="21" t="s">
        <v>74018</v>
      </c>
      <c r="D11865" s="21" t="s">
        <v>74019</v>
      </c>
      <c r="E11865" s="21" t="s">
        <v>74020</v>
      </c>
      <c r="F11865" s="21" t="s">
        <v>15060</v>
      </c>
    </row>
    <row r="11866" spans="1:6" ht="32" customHeight="1">
      <c r="A11866" s="19" t="s">
        <v>74021</v>
      </c>
      <c r="B11866" s="20" t="s">
        <v>74022</v>
      </c>
      <c r="C11866" s="21" t="s">
        <v>74023</v>
      </c>
      <c r="D11866" s="21" t="s">
        <v>74024</v>
      </c>
      <c r="E11866" s="21" t="s">
        <v>74025</v>
      </c>
      <c r="F11866" s="21" t="s">
        <v>15060</v>
      </c>
    </row>
    <row r="11867" spans="1:6" ht="32" customHeight="1">
      <c r="A11867" s="19" t="s">
        <v>74026</v>
      </c>
      <c r="B11867" s="20" t="s">
        <v>74027</v>
      </c>
      <c r="C11867" s="21" t="s">
        <v>74028</v>
      </c>
      <c r="D11867" s="21" t="s">
        <v>74029</v>
      </c>
      <c r="E11867" s="21" t="s">
        <v>74030</v>
      </c>
      <c r="F11867" s="21" t="s">
        <v>15060</v>
      </c>
    </row>
    <row r="11868" spans="1:6" ht="32" customHeight="1">
      <c r="A11868" s="19" t="s">
        <v>74031</v>
      </c>
      <c r="B11868" s="20" t="s">
        <v>74032</v>
      </c>
      <c r="C11868" s="21" t="s">
        <v>74033</v>
      </c>
      <c r="D11868" s="21" t="s">
        <v>74034</v>
      </c>
      <c r="E11868" s="21" t="s">
        <v>74035</v>
      </c>
      <c r="F11868" s="21" t="s">
        <v>15060</v>
      </c>
    </row>
    <row r="11869" spans="1:6" ht="32" customHeight="1">
      <c r="A11869" s="19" t="s">
        <v>74036</v>
      </c>
      <c r="B11869" s="20" t="s">
        <v>74037</v>
      </c>
      <c r="C11869" s="21" t="s">
        <v>74038</v>
      </c>
      <c r="D11869" s="21" t="s">
        <v>74039</v>
      </c>
      <c r="E11869" s="21" t="s">
        <v>74040</v>
      </c>
      <c r="F11869" s="21" t="s">
        <v>15060</v>
      </c>
    </row>
    <row r="11870" spans="1:6" ht="32" customHeight="1">
      <c r="A11870" s="19" t="s">
        <v>74041</v>
      </c>
      <c r="B11870" s="20" t="s">
        <v>74042</v>
      </c>
      <c r="C11870" s="21" t="s">
        <v>74043</v>
      </c>
      <c r="D11870" s="21" t="s">
        <v>74044</v>
      </c>
      <c r="E11870" s="21" t="s">
        <v>74045</v>
      </c>
      <c r="F11870" s="21" t="s">
        <v>15060</v>
      </c>
    </row>
    <row r="11871" spans="1:6" ht="32" customHeight="1">
      <c r="A11871" s="19" t="s">
        <v>74046</v>
      </c>
      <c r="B11871" s="20" t="s">
        <v>74047</v>
      </c>
      <c r="C11871" s="21" t="s">
        <v>74048</v>
      </c>
      <c r="D11871" s="21" t="s">
        <v>74049</v>
      </c>
      <c r="E11871" s="21" t="s">
        <v>74050</v>
      </c>
      <c r="F11871" s="21" t="s">
        <v>15060</v>
      </c>
    </row>
    <row r="11872" spans="1:6" ht="32" customHeight="1">
      <c r="A11872" s="19" t="s">
        <v>74051</v>
      </c>
      <c r="B11872" s="20" t="s">
        <v>74052</v>
      </c>
      <c r="C11872" s="21" t="s">
        <v>74053</v>
      </c>
      <c r="D11872" s="21" t="s">
        <v>74054</v>
      </c>
      <c r="E11872" s="21" t="s">
        <v>74055</v>
      </c>
      <c r="F11872" s="21" t="s">
        <v>15060</v>
      </c>
    </row>
    <row r="11873" spans="1:6" ht="32" customHeight="1">
      <c r="A11873" s="19" t="s">
        <v>74056</v>
      </c>
      <c r="B11873" s="20" t="s">
        <v>74057</v>
      </c>
      <c r="C11873" s="21" t="s">
        <v>74058</v>
      </c>
      <c r="D11873" s="21" t="s">
        <v>74059</v>
      </c>
      <c r="E11873" s="21" t="s">
        <v>74060</v>
      </c>
      <c r="F11873" s="21" t="s">
        <v>15060</v>
      </c>
    </row>
    <row r="11874" spans="1:6" ht="32" customHeight="1">
      <c r="A11874" s="19" t="s">
        <v>74061</v>
      </c>
      <c r="B11874" s="20" t="s">
        <v>74062</v>
      </c>
      <c r="C11874" s="21" t="s">
        <v>74063</v>
      </c>
      <c r="D11874" s="21" t="s">
        <v>74064</v>
      </c>
      <c r="E11874" s="21" t="s">
        <v>74065</v>
      </c>
      <c r="F11874" s="21" t="s">
        <v>15060</v>
      </c>
    </row>
    <row r="11875" spans="1:6" ht="32" customHeight="1">
      <c r="A11875" s="19" t="s">
        <v>74066</v>
      </c>
      <c r="B11875" s="20" t="s">
        <v>74067</v>
      </c>
      <c r="C11875" s="21" t="s">
        <v>74068</v>
      </c>
      <c r="D11875" s="21" t="s">
        <v>74069</v>
      </c>
      <c r="E11875" s="21" t="s">
        <v>74070</v>
      </c>
      <c r="F11875" s="21" t="s">
        <v>15060</v>
      </c>
    </row>
    <row r="11876" spans="1:6" ht="32" customHeight="1">
      <c r="A11876" s="19" t="s">
        <v>74071</v>
      </c>
      <c r="B11876" s="20" t="s">
        <v>74072</v>
      </c>
      <c r="C11876" s="21" t="s">
        <v>74073</v>
      </c>
      <c r="D11876" s="21" t="s">
        <v>74074</v>
      </c>
      <c r="E11876" s="21" t="s">
        <v>74075</v>
      </c>
      <c r="F11876" s="21" t="s">
        <v>15060</v>
      </c>
    </row>
    <row r="11877" spans="1:6" ht="32" customHeight="1">
      <c r="A11877" s="19" t="s">
        <v>74076</v>
      </c>
      <c r="B11877" s="20" t="s">
        <v>74077</v>
      </c>
      <c r="C11877" s="21" t="s">
        <v>74078</v>
      </c>
      <c r="D11877" s="21" t="s">
        <v>74079</v>
      </c>
      <c r="E11877" s="21" t="s">
        <v>74080</v>
      </c>
      <c r="F11877" s="21" t="s">
        <v>15060</v>
      </c>
    </row>
    <row r="11878" spans="1:6" ht="32" customHeight="1">
      <c r="A11878" s="19" t="s">
        <v>74081</v>
      </c>
      <c r="B11878" s="20" t="s">
        <v>74082</v>
      </c>
      <c r="C11878" s="21" t="s">
        <v>74083</v>
      </c>
      <c r="D11878" s="21" t="s">
        <v>74084</v>
      </c>
      <c r="E11878" s="21" t="s">
        <v>74085</v>
      </c>
      <c r="F11878" s="21" t="s">
        <v>15060</v>
      </c>
    </row>
    <row r="11879" spans="1:6" ht="32" customHeight="1">
      <c r="A11879" s="19" t="s">
        <v>74086</v>
      </c>
      <c r="B11879" s="20" t="s">
        <v>74087</v>
      </c>
      <c r="C11879" s="21" t="s">
        <v>74088</v>
      </c>
      <c r="D11879" s="21" t="s">
        <v>74089</v>
      </c>
      <c r="E11879" s="21" t="s">
        <v>74090</v>
      </c>
      <c r="F11879" s="21" t="s">
        <v>15060</v>
      </c>
    </row>
    <row r="11880" spans="1:6" ht="32" customHeight="1">
      <c r="A11880" s="19" t="s">
        <v>74091</v>
      </c>
      <c r="B11880" s="20" t="s">
        <v>74092</v>
      </c>
      <c r="C11880" s="21" t="s">
        <v>74093</v>
      </c>
      <c r="D11880" s="21" t="s">
        <v>74094</v>
      </c>
      <c r="E11880" s="21" t="s">
        <v>74095</v>
      </c>
      <c r="F11880" s="21" t="s">
        <v>15060</v>
      </c>
    </row>
    <row r="11881" spans="1:6" ht="32" customHeight="1">
      <c r="A11881" s="19" t="s">
        <v>74096</v>
      </c>
      <c r="B11881" s="20" t="s">
        <v>74097</v>
      </c>
      <c r="C11881" s="21" t="s">
        <v>74098</v>
      </c>
      <c r="D11881" s="21" t="s">
        <v>74099</v>
      </c>
      <c r="E11881" s="21" t="s">
        <v>74100</v>
      </c>
      <c r="F11881" s="21" t="s">
        <v>15060</v>
      </c>
    </row>
    <row r="11882" spans="1:6" ht="32" customHeight="1">
      <c r="A11882" s="19" t="s">
        <v>74101</v>
      </c>
      <c r="B11882" s="20" t="s">
        <v>74102</v>
      </c>
      <c r="C11882" s="21" t="s">
        <v>74103</v>
      </c>
      <c r="D11882" s="21" t="s">
        <v>74104</v>
      </c>
      <c r="E11882" s="21" t="s">
        <v>74105</v>
      </c>
      <c r="F11882" s="21" t="s">
        <v>15060</v>
      </c>
    </row>
    <row r="11883" spans="1:6" ht="32" customHeight="1">
      <c r="A11883" s="19" t="s">
        <v>74106</v>
      </c>
      <c r="B11883" s="20" t="s">
        <v>74107</v>
      </c>
      <c r="C11883" s="21" t="s">
        <v>74108</v>
      </c>
      <c r="D11883" s="21" t="s">
        <v>74109</v>
      </c>
      <c r="E11883" s="21" t="s">
        <v>74110</v>
      </c>
      <c r="F11883" s="21" t="s">
        <v>15060</v>
      </c>
    </row>
    <row r="11884" spans="1:6" ht="32" customHeight="1">
      <c r="A11884" s="19" t="s">
        <v>74111</v>
      </c>
      <c r="B11884" s="20" t="s">
        <v>74112</v>
      </c>
      <c r="C11884" s="21" t="s">
        <v>74113</v>
      </c>
      <c r="D11884" s="21" t="s">
        <v>74114</v>
      </c>
      <c r="E11884" s="21" t="s">
        <v>74115</v>
      </c>
      <c r="F11884" s="21" t="s">
        <v>15060</v>
      </c>
    </row>
    <row r="11885" spans="1:6" ht="32" customHeight="1">
      <c r="A11885" s="19" t="s">
        <v>74116</v>
      </c>
      <c r="B11885" s="20" t="s">
        <v>74117</v>
      </c>
      <c r="C11885" s="21" t="s">
        <v>74118</v>
      </c>
      <c r="D11885" s="21" t="s">
        <v>74119</v>
      </c>
      <c r="E11885" s="21" t="s">
        <v>74120</v>
      </c>
      <c r="F11885" s="21" t="s">
        <v>15060</v>
      </c>
    </row>
    <row r="11886" spans="1:6" ht="32" customHeight="1">
      <c r="A11886" s="19" t="s">
        <v>74121</v>
      </c>
      <c r="B11886" s="20" t="s">
        <v>74122</v>
      </c>
      <c r="C11886" s="21" t="s">
        <v>74123</v>
      </c>
      <c r="D11886" s="21" t="s">
        <v>74124</v>
      </c>
      <c r="E11886" s="21" t="s">
        <v>74125</v>
      </c>
      <c r="F11886" s="21" t="s">
        <v>15060</v>
      </c>
    </row>
    <row r="11887" spans="1:6" ht="32" customHeight="1">
      <c r="A11887" s="19" t="s">
        <v>74126</v>
      </c>
      <c r="B11887" s="20" t="s">
        <v>74127</v>
      </c>
      <c r="C11887" s="21" t="s">
        <v>74128</v>
      </c>
      <c r="D11887" s="21" t="s">
        <v>74129</v>
      </c>
      <c r="E11887" s="21" t="s">
        <v>74130</v>
      </c>
      <c r="F11887" s="21" t="s">
        <v>15060</v>
      </c>
    </row>
    <row r="11888" spans="1:6" ht="32" customHeight="1">
      <c r="A11888" s="19" t="s">
        <v>74131</v>
      </c>
      <c r="B11888" s="20" t="s">
        <v>74132</v>
      </c>
      <c r="C11888" s="21" t="s">
        <v>74133</v>
      </c>
      <c r="D11888" s="21" t="s">
        <v>74134</v>
      </c>
      <c r="E11888" s="21" t="s">
        <v>74135</v>
      </c>
      <c r="F11888" s="21" t="s">
        <v>15060</v>
      </c>
    </row>
    <row r="11889" spans="1:6" ht="32" customHeight="1">
      <c r="A11889" s="19" t="s">
        <v>74136</v>
      </c>
      <c r="B11889" s="20" t="s">
        <v>74137</v>
      </c>
      <c r="C11889" s="21" t="s">
        <v>74138</v>
      </c>
      <c r="D11889" s="21" t="s">
        <v>74139</v>
      </c>
      <c r="E11889" s="21" t="s">
        <v>74140</v>
      </c>
      <c r="F11889" s="21" t="s">
        <v>15060</v>
      </c>
    </row>
    <row r="11890" spans="1:6" ht="32" customHeight="1">
      <c r="A11890" s="19" t="s">
        <v>74141</v>
      </c>
      <c r="B11890" s="20" t="s">
        <v>74142</v>
      </c>
      <c r="C11890" s="21" t="s">
        <v>74143</v>
      </c>
      <c r="D11890" s="21" t="s">
        <v>74144</v>
      </c>
      <c r="E11890" s="21" t="s">
        <v>74145</v>
      </c>
      <c r="F11890" s="21" t="s">
        <v>15060</v>
      </c>
    </row>
    <row r="11891" spans="1:6" ht="32" customHeight="1">
      <c r="A11891" s="19" t="s">
        <v>74146</v>
      </c>
      <c r="B11891" s="20" t="s">
        <v>74147</v>
      </c>
      <c r="C11891" s="21" t="s">
        <v>74148</v>
      </c>
      <c r="D11891" s="21" t="s">
        <v>74149</v>
      </c>
      <c r="E11891" s="21" t="s">
        <v>74150</v>
      </c>
      <c r="F11891" s="21" t="s">
        <v>15060</v>
      </c>
    </row>
    <row r="11892" spans="1:6" ht="32" customHeight="1">
      <c r="A11892" s="19" t="s">
        <v>74151</v>
      </c>
      <c r="B11892" s="20" t="s">
        <v>74152</v>
      </c>
      <c r="C11892" s="21" t="s">
        <v>74153</v>
      </c>
      <c r="D11892" s="21" t="s">
        <v>74154</v>
      </c>
      <c r="E11892" s="21" t="s">
        <v>74155</v>
      </c>
      <c r="F11892" s="21" t="s">
        <v>15060</v>
      </c>
    </row>
    <row r="11893" spans="1:6" ht="32" customHeight="1">
      <c r="A11893" s="19" t="s">
        <v>74156</v>
      </c>
      <c r="B11893" s="20" t="s">
        <v>74157</v>
      </c>
      <c r="C11893" s="21" t="s">
        <v>74158</v>
      </c>
      <c r="D11893" s="21" t="s">
        <v>74159</v>
      </c>
      <c r="E11893" s="21" t="s">
        <v>74160</v>
      </c>
      <c r="F11893" s="21" t="s">
        <v>15060</v>
      </c>
    </row>
    <row r="11894" spans="1:6" ht="32" customHeight="1">
      <c r="A11894" s="19" t="s">
        <v>74161</v>
      </c>
      <c r="B11894" s="20" t="s">
        <v>74162</v>
      </c>
      <c r="C11894" s="21" t="s">
        <v>74163</v>
      </c>
      <c r="D11894" s="21" t="s">
        <v>74164</v>
      </c>
      <c r="E11894" s="21" t="s">
        <v>74165</v>
      </c>
      <c r="F11894" s="21" t="s">
        <v>15060</v>
      </c>
    </row>
    <row r="11895" spans="1:6" ht="32" customHeight="1">
      <c r="A11895" s="19" t="s">
        <v>74166</v>
      </c>
      <c r="B11895" s="20" t="s">
        <v>74167</v>
      </c>
      <c r="C11895" s="21" t="s">
        <v>74168</v>
      </c>
      <c r="D11895" s="21" t="s">
        <v>74169</v>
      </c>
      <c r="E11895" s="21" t="s">
        <v>74170</v>
      </c>
      <c r="F11895" s="21" t="s">
        <v>15060</v>
      </c>
    </row>
    <row r="11896" spans="1:6" ht="32" customHeight="1">
      <c r="A11896" s="19" t="s">
        <v>74171</v>
      </c>
      <c r="B11896" s="20" t="s">
        <v>74172</v>
      </c>
      <c r="C11896" s="21" t="s">
        <v>74173</v>
      </c>
      <c r="D11896" s="21" t="s">
        <v>74174</v>
      </c>
      <c r="E11896" s="21" t="s">
        <v>74175</v>
      </c>
      <c r="F11896" s="21" t="s">
        <v>15060</v>
      </c>
    </row>
    <row r="11897" spans="1:6" ht="32" customHeight="1">
      <c r="A11897" s="19" t="s">
        <v>74176</v>
      </c>
      <c r="B11897" s="20" t="s">
        <v>74177</v>
      </c>
      <c r="C11897" s="21" t="s">
        <v>74178</v>
      </c>
      <c r="D11897" s="21" t="s">
        <v>74179</v>
      </c>
      <c r="E11897" s="21" t="s">
        <v>74180</v>
      </c>
      <c r="F11897" s="21" t="s">
        <v>15060</v>
      </c>
    </row>
    <row r="11898" spans="1:6" ht="32" customHeight="1">
      <c r="A11898" s="19" t="s">
        <v>74181</v>
      </c>
      <c r="B11898" s="20" t="s">
        <v>74182</v>
      </c>
      <c r="C11898" s="21" t="s">
        <v>74183</v>
      </c>
      <c r="D11898" s="21" t="s">
        <v>74184</v>
      </c>
      <c r="E11898" s="21" t="s">
        <v>74185</v>
      </c>
      <c r="F11898" s="21" t="s">
        <v>15060</v>
      </c>
    </row>
    <row r="11899" spans="1:6" ht="32" customHeight="1">
      <c r="A11899" s="19" t="s">
        <v>74186</v>
      </c>
      <c r="B11899" s="20" t="s">
        <v>74187</v>
      </c>
      <c r="C11899" s="21" t="s">
        <v>74188</v>
      </c>
      <c r="D11899" s="21" t="s">
        <v>74189</v>
      </c>
      <c r="E11899" s="21" t="s">
        <v>74190</v>
      </c>
      <c r="F11899" s="21" t="s">
        <v>15060</v>
      </c>
    </row>
    <row r="11900" spans="1:6" ht="32" customHeight="1">
      <c r="A11900" s="19" t="s">
        <v>74191</v>
      </c>
      <c r="B11900" s="20" t="s">
        <v>74192</v>
      </c>
      <c r="C11900" s="21" t="s">
        <v>74193</v>
      </c>
      <c r="D11900" s="21" t="s">
        <v>74194</v>
      </c>
      <c r="E11900" s="21" t="s">
        <v>74195</v>
      </c>
      <c r="F11900" s="21" t="s">
        <v>15060</v>
      </c>
    </row>
    <row r="11901" spans="1:6" ht="32" customHeight="1">
      <c r="A11901" s="19" t="s">
        <v>74196</v>
      </c>
      <c r="B11901" s="20" t="s">
        <v>74197</v>
      </c>
      <c r="C11901" s="21" t="s">
        <v>74198</v>
      </c>
      <c r="D11901" s="21" t="s">
        <v>74199</v>
      </c>
      <c r="E11901" s="21" t="s">
        <v>74200</v>
      </c>
      <c r="F11901" s="21" t="s">
        <v>15060</v>
      </c>
    </row>
    <row r="11902" spans="1:6" ht="32" customHeight="1">
      <c r="A11902" s="19" t="s">
        <v>74201</v>
      </c>
      <c r="B11902" s="20" t="s">
        <v>74202</v>
      </c>
      <c r="C11902" s="21" t="s">
        <v>74203</v>
      </c>
      <c r="D11902" s="21" t="s">
        <v>74204</v>
      </c>
      <c r="E11902" s="21" t="s">
        <v>74205</v>
      </c>
      <c r="F11902" s="21" t="s">
        <v>15060</v>
      </c>
    </row>
    <row r="11903" spans="1:6" ht="32" customHeight="1">
      <c r="A11903" s="19" t="s">
        <v>74206</v>
      </c>
      <c r="B11903" s="20" t="s">
        <v>74207</v>
      </c>
      <c r="C11903" s="21" t="s">
        <v>74208</v>
      </c>
      <c r="D11903" s="21" t="s">
        <v>74209</v>
      </c>
      <c r="E11903" s="21" t="s">
        <v>74210</v>
      </c>
      <c r="F11903" s="21" t="s">
        <v>15060</v>
      </c>
    </row>
    <row r="11904" spans="1:6" ht="32" customHeight="1">
      <c r="A11904" s="19" t="s">
        <v>74211</v>
      </c>
      <c r="B11904" s="20" t="s">
        <v>74212</v>
      </c>
      <c r="C11904" s="21" t="s">
        <v>74213</v>
      </c>
      <c r="D11904" s="21" t="s">
        <v>74214</v>
      </c>
      <c r="E11904" s="21" t="s">
        <v>74215</v>
      </c>
      <c r="F11904" s="21" t="s">
        <v>15060</v>
      </c>
    </row>
    <row r="11905" spans="1:6" ht="32" customHeight="1">
      <c r="A11905" s="19" t="s">
        <v>74216</v>
      </c>
      <c r="B11905" s="20" t="s">
        <v>74217</v>
      </c>
      <c r="C11905" s="21" t="s">
        <v>74218</v>
      </c>
      <c r="D11905" s="21" t="s">
        <v>74219</v>
      </c>
      <c r="E11905" s="21" t="s">
        <v>74220</v>
      </c>
      <c r="F11905" s="21" t="s">
        <v>15060</v>
      </c>
    </row>
    <row r="11906" spans="1:6" ht="32" customHeight="1">
      <c r="A11906" s="19" t="s">
        <v>74221</v>
      </c>
      <c r="B11906" s="20" t="s">
        <v>74222</v>
      </c>
      <c r="C11906" s="21" t="s">
        <v>74223</v>
      </c>
      <c r="D11906" s="21" t="s">
        <v>74224</v>
      </c>
      <c r="E11906" s="21" t="s">
        <v>74225</v>
      </c>
      <c r="F11906" s="21" t="s">
        <v>15060</v>
      </c>
    </row>
    <row r="11907" spans="1:6" ht="32" customHeight="1">
      <c r="A11907" s="19" t="s">
        <v>74226</v>
      </c>
      <c r="B11907" s="20" t="s">
        <v>74227</v>
      </c>
      <c r="C11907" s="21" t="s">
        <v>74228</v>
      </c>
      <c r="D11907" s="21" t="s">
        <v>74229</v>
      </c>
      <c r="E11907" s="21" t="s">
        <v>74230</v>
      </c>
      <c r="F11907" s="21" t="s">
        <v>15060</v>
      </c>
    </row>
    <row r="11908" spans="1:6" ht="32" customHeight="1">
      <c r="A11908" s="19" t="s">
        <v>74231</v>
      </c>
      <c r="B11908" s="20" t="s">
        <v>74232</v>
      </c>
      <c r="C11908" s="21" t="s">
        <v>74233</v>
      </c>
      <c r="D11908" s="21" t="s">
        <v>74234</v>
      </c>
      <c r="E11908" s="21" t="s">
        <v>74235</v>
      </c>
      <c r="F11908" s="21" t="s">
        <v>15060</v>
      </c>
    </row>
    <row r="11909" spans="1:6" ht="32" customHeight="1">
      <c r="A11909" s="19" t="s">
        <v>74236</v>
      </c>
      <c r="B11909" s="20" t="s">
        <v>74237</v>
      </c>
      <c r="C11909" s="21" t="s">
        <v>74238</v>
      </c>
      <c r="D11909" s="21" t="s">
        <v>74239</v>
      </c>
      <c r="E11909" s="21" t="s">
        <v>74240</v>
      </c>
      <c r="F11909" s="21" t="s">
        <v>15060</v>
      </c>
    </row>
    <row r="11910" spans="1:6" ht="32" customHeight="1">
      <c r="A11910" s="19" t="s">
        <v>74241</v>
      </c>
      <c r="B11910" s="20" t="s">
        <v>74242</v>
      </c>
      <c r="C11910" s="21" t="s">
        <v>74243</v>
      </c>
      <c r="D11910" s="21" t="s">
        <v>74244</v>
      </c>
      <c r="E11910" s="21" t="s">
        <v>74245</v>
      </c>
      <c r="F11910" s="21" t="s">
        <v>15060</v>
      </c>
    </row>
    <row r="11911" spans="1:6" ht="32" customHeight="1">
      <c r="A11911" s="19" t="s">
        <v>74246</v>
      </c>
      <c r="B11911" s="20" t="s">
        <v>74247</v>
      </c>
      <c r="C11911" s="21" t="s">
        <v>74248</v>
      </c>
      <c r="D11911" s="21" t="s">
        <v>74249</v>
      </c>
      <c r="E11911" s="21" t="s">
        <v>74250</v>
      </c>
      <c r="F11911" s="21" t="s">
        <v>15060</v>
      </c>
    </row>
    <row r="11912" spans="1:6" ht="32" customHeight="1">
      <c r="A11912" s="19" t="s">
        <v>74251</v>
      </c>
      <c r="B11912" s="20" t="s">
        <v>74252</v>
      </c>
      <c r="C11912" s="21" t="s">
        <v>74253</v>
      </c>
      <c r="D11912" s="21" t="s">
        <v>74254</v>
      </c>
      <c r="E11912" s="21" t="s">
        <v>74255</v>
      </c>
      <c r="F11912" s="21" t="s">
        <v>15060</v>
      </c>
    </row>
    <row r="11913" spans="1:6" ht="32" customHeight="1">
      <c r="A11913" s="19" t="s">
        <v>74256</v>
      </c>
      <c r="B11913" s="20" t="s">
        <v>74257</v>
      </c>
      <c r="C11913" s="21" t="s">
        <v>74258</v>
      </c>
      <c r="D11913" s="21" t="s">
        <v>74259</v>
      </c>
      <c r="E11913" s="21" t="s">
        <v>74260</v>
      </c>
      <c r="F11913" s="21" t="s">
        <v>15060</v>
      </c>
    </row>
    <row r="11914" spans="1:6" ht="32" customHeight="1">
      <c r="A11914" s="19" t="s">
        <v>74261</v>
      </c>
      <c r="B11914" s="20" t="s">
        <v>74262</v>
      </c>
      <c r="C11914" s="21" t="s">
        <v>74263</v>
      </c>
      <c r="D11914" s="21" t="s">
        <v>74264</v>
      </c>
      <c r="E11914" s="21" t="s">
        <v>74265</v>
      </c>
      <c r="F11914" s="21" t="s">
        <v>15060</v>
      </c>
    </row>
    <row r="11915" spans="1:6" ht="32" customHeight="1">
      <c r="A11915" s="19" t="s">
        <v>74266</v>
      </c>
      <c r="B11915" s="20" t="s">
        <v>74267</v>
      </c>
      <c r="C11915" s="21" t="s">
        <v>74268</v>
      </c>
      <c r="D11915" s="21" t="s">
        <v>74269</v>
      </c>
      <c r="E11915" s="21" t="s">
        <v>74270</v>
      </c>
      <c r="F11915" s="21" t="s">
        <v>15060</v>
      </c>
    </row>
    <row r="11916" spans="1:6" ht="32" customHeight="1">
      <c r="A11916" s="19" t="s">
        <v>74271</v>
      </c>
      <c r="B11916" s="20" t="s">
        <v>74272</v>
      </c>
      <c r="C11916" s="21" t="s">
        <v>74273</v>
      </c>
      <c r="D11916" s="21" t="s">
        <v>74274</v>
      </c>
      <c r="E11916" s="21" t="s">
        <v>74275</v>
      </c>
      <c r="F11916" s="21" t="s">
        <v>15060</v>
      </c>
    </row>
    <row r="11917" spans="1:6" ht="32" customHeight="1">
      <c r="A11917" s="19" t="s">
        <v>74276</v>
      </c>
      <c r="B11917" s="20" t="s">
        <v>74277</v>
      </c>
      <c r="C11917" s="21" t="s">
        <v>74278</v>
      </c>
      <c r="D11917" s="21" t="s">
        <v>74279</v>
      </c>
      <c r="E11917" s="21" t="s">
        <v>74280</v>
      </c>
      <c r="F11917" s="21" t="s">
        <v>15060</v>
      </c>
    </row>
    <row r="11918" spans="1:6" ht="32" customHeight="1">
      <c r="A11918" s="19" t="s">
        <v>74281</v>
      </c>
      <c r="B11918" s="20" t="s">
        <v>74282</v>
      </c>
      <c r="C11918" s="21" t="s">
        <v>74283</v>
      </c>
      <c r="D11918" s="21" t="s">
        <v>74284</v>
      </c>
      <c r="E11918" s="21" t="s">
        <v>74285</v>
      </c>
      <c r="F11918" s="21" t="s">
        <v>15060</v>
      </c>
    </row>
    <row r="11919" spans="1:6" ht="32" customHeight="1">
      <c r="A11919" s="19" t="s">
        <v>74286</v>
      </c>
      <c r="B11919" s="20" t="s">
        <v>74287</v>
      </c>
      <c r="C11919" s="21" t="s">
        <v>74288</v>
      </c>
      <c r="D11919" s="21" t="s">
        <v>74289</v>
      </c>
      <c r="E11919" s="21" t="s">
        <v>74290</v>
      </c>
      <c r="F11919" s="21" t="s">
        <v>15060</v>
      </c>
    </row>
    <row r="11920" spans="1:6" ht="32" customHeight="1">
      <c r="A11920" s="19" t="s">
        <v>74291</v>
      </c>
      <c r="B11920" s="20" t="s">
        <v>74292</v>
      </c>
      <c r="C11920" s="21" t="s">
        <v>74293</v>
      </c>
      <c r="D11920" s="21" t="s">
        <v>74294</v>
      </c>
      <c r="E11920" s="21" t="s">
        <v>74295</v>
      </c>
      <c r="F11920" s="21" t="s">
        <v>15060</v>
      </c>
    </row>
    <row r="11921" spans="1:6" ht="32" customHeight="1">
      <c r="A11921" s="19" t="s">
        <v>74296</v>
      </c>
      <c r="B11921" s="20" t="s">
        <v>74297</v>
      </c>
      <c r="C11921" s="21" t="s">
        <v>74298</v>
      </c>
      <c r="D11921" s="21" t="s">
        <v>74299</v>
      </c>
      <c r="E11921" s="21" t="s">
        <v>74300</v>
      </c>
      <c r="F11921" s="21" t="s">
        <v>15060</v>
      </c>
    </row>
    <row r="11922" spans="1:6" ht="32" customHeight="1">
      <c r="A11922" s="19" t="s">
        <v>74301</v>
      </c>
      <c r="B11922" s="20" t="s">
        <v>74302</v>
      </c>
      <c r="C11922" s="21" t="s">
        <v>74303</v>
      </c>
      <c r="D11922" s="21" t="s">
        <v>74304</v>
      </c>
      <c r="E11922" s="21" t="s">
        <v>74305</v>
      </c>
      <c r="F11922" s="21" t="s">
        <v>15060</v>
      </c>
    </row>
    <row r="11923" spans="1:6" ht="32" customHeight="1">
      <c r="A11923" s="19" t="s">
        <v>74306</v>
      </c>
      <c r="B11923" s="20" t="s">
        <v>74307</v>
      </c>
      <c r="C11923" s="21" t="s">
        <v>74308</v>
      </c>
      <c r="D11923" s="21" t="s">
        <v>74309</v>
      </c>
      <c r="E11923" s="21" t="s">
        <v>74310</v>
      </c>
      <c r="F11923" s="21" t="s">
        <v>15060</v>
      </c>
    </row>
    <row r="11924" spans="1:6" ht="32" customHeight="1">
      <c r="A11924" s="19" t="s">
        <v>74311</v>
      </c>
      <c r="B11924" s="20" t="s">
        <v>74312</v>
      </c>
      <c r="C11924" s="21" t="s">
        <v>74313</v>
      </c>
      <c r="D11924" s="21" t="s">
        <v>74314</v>
      </c>
      <c r="E11924" s="21" t="s">
        <v>74315</v>
      </c>
      <c r="F11924" s="21" t="s">
        <v>15060</v>
      </c>
    </row>
    <row r="11925" spans="1:6" ht="32" customHeight="1">
      <c r="A11925" s="19" t="s">
        <v>74316</v>
      </c>
      <c r="B11925" s="20" t="s">
        <v>74317</v>
      </c>
      <c r="C11925" s="21" t="s">
        <v>74318</v>
      </c>
      <c r="D11925" s="21" t="s">
        <v>74319</v>
      </c>
      <c r="E11925" s="21" t="s">
        <v>74320</v>
      </c>
      <c r="F11925" s="21" t="s">
        <v>15060</v>
      </c>
    </row>
    <row r="11926" spans="1:6" ht="32" customHeight="1">
      <c r="A11926" s="19" t="s">
        <v>74321</v>
      </c>
      <c r="B11926" s="20" t="s">
        <v>74322</v>
      </c>
      <c r="C11926" s="21" t="s">
        <v>74323</v>
      </c>
      <c r="D11926" s="21" t="s">
        <v>74324</v>
      </c>
      <c r="E11926" s="21" t="s">
        <v>74325</v>
      </c>
      <c r="F11926" s="21" t="s">
        <v>15060</v>
      </c>
    </row>
    <row r="11927" spans="1:6" ht="32" customHeight="1">
      <c r="A11927" s="19" t="s">
        <v>74326</v>
      </c>
      <c r="B11927" s="20" t="s">
        <v>74327</v>
      </c>
      <c r="C11927" s="21" t="s">
        <v>74328</v>
      </c>
      <c r="D11927" s="21" t="s">
        <v>74329</v>
      </c>
      <c r="E11927" s="21" t="s">
        <v>74330</v>
      </c>
      <c r="F11927" s="21" t="s">
        <v>15060</v>
      </c>
    </row>
    <row r="11928" spans="1:6" ht="32" customHeight="1">
      <c r="A11928" s="19" t="s">
        <v>74331</v>
      </c>
      <c r="B11928" s="20" t="s">
        <v>74332</v>
      </c>
      <c r="C11928" s="21" t="s">
        <v>74333</v>
      </c>
      <c r="D11928" s="21" t="s">
        <v>74334</v>
      </c>
      <c r="E11928" s="21" t="s">
        <v>74335</v>
      </c>
      <c r="F11928" s="21" t="s">
        <v>15060</v>
      </c>
    </row>
    <row r="11929" spans="1:6" ht="32" customHeight="1">
      <c r="A11929" s="19" t="s">
        <v>74336</v>
      </c>
      <c r="B11929" s="20" t="s">
        <v>74337</v>
      </c>
      <c r="C11929" s="21" t="s">
        <v>74338</v>
      </c>
      <c r="D11929" s="21" t="s">
        <v>74339</v>
      </c>
      <c r="E11929" s="21" t="s">
        <v>74340</v>
      </c>
      <c r="F11929" s="21" t="s">
        <v>15060</v>
      </c>
    </row>
    <row r="11930" spans="1:6" ht="32" customHeight="1">
      <c r="A11930" s="19" t="s">
        <v>74341</v>
      </c>
      <c r="B11930" s="20" t="s">
        <v>74342</v>
      </c>
      <c r="C11930" s="21" t="s">
        <v>74343</v>
      </c>
      <c r="D11930" s="21" t="s">
        <v>74344</v>
      </c>
      <c r="E11930" s="21" t="s">
        <v>74345</v>
      </c>
      <c r="F11930" s="21" t="s">
        <v>15060</v>
      </c>
    </row>
    <row r="11931" spans="1:6" ht="32" customHeight="1">
      <c r="A11931" s="19" t="s">
        <v>74346</v>
      </c>
      <c r="B11931" s="20" t="s">
        <v>74347</v>
      </c>
      <c r="C11931" s="21" t="s">
        <v>74348</v>
      </c>
      <c r="D11931" s="21" t="s">
        <v>74349</v>
      </c>
      <c r="E11931" s="21" t="s">
        <v>74350</v>
      </c>
      <c r="F11931" s="21" t="s">
        <v>15060</v>
      </c>
    </row>
    <row r="11932" spans="1:6" ht="32" customHeight="1">
      <c r="A11932" s="19" t="s">
        <v>74351</v>
      </c>
      <c r="B11932" s="20" t="s">
        <v>74352</v>
      </c>
      <c r="C11932" s="21" t="s">
        <v>74353</v>
      </c>
      <c r="D11932" s="21" t="s">
        <v>74354</v>
      </c>
      <c r="E11932" s="21" t="s">
        <v>74355</v>
      </c>
      <c r="F11932" s="21" t="s">
        <v>15060</v>
      </c>
    </row>
    <row r="11933" spans="1:6" ht="32" customHeight="1">
      <c r="A11933" s="19" t="s">
        <v>74356</v>
      </c>
      <c r="B11933" s="20" t="s">
        <v>74357</v>
      </c>
      <c r="C11933" s="21" t="s">
        <v>74358</v>
      </c>
      <c r="D11933" s="21" t="s">
        <v>74359</v>
      </c>
      <c r="E11933" s="21" t="s">
        <v>74360</v>
      </c>
      <c r="F11933" s="21" t="s">
        <v>15060</v>
      </c>
    </row>
    <row r="11934" spans="1:6" ht="32" customHeight="1">
      <c r="A11934" s="19" t="s">
        <v>74361</v>
      </c>
      <c r="B11934" s="20" t="s">
        <v>74362</v>
      </c>
      <c r="C11934" s="21" t="s">
        <v>74363</v>
      </c>
      <c r="D11934" s="21" t="s">
        <v>74364</v>
      </c>
      <c r="E11934" s="21" t="s">
        <v>74365</v>
      </c>
      <c r="F11934" s="21" t="s">
        <v>15060</v>
      </c>
    </row>
    <row r="11935" spans="1:6" ht="32" customHeight="1">
      <c r="A11935" s="19" t="s">
        <v>74366</v>
      </c>
      <c r="B11935" s="20" t="s">
        <v>74367</v>
      </c>
      <c r="C11935" s="21" t="s">
        <v>74368</v>
      </c>
      <c r="D11935" s="21" t="s">
        <v>74369</v>
      </c>
      <c r="E11935" s="21" t="s">
        <v>74370</v>
      </c>
      <c r="F11935" s="21" t="s">
        <v>15060</v>
      </c>
    </row>
    <row r="11936" spans="1:6" ht="32" customHeight="1">
      <c r="A11936" s="19" t="s">
        <v>74371</v>
      </c>
      <c r="B11936" s="20" t="s">
        <v>74372</v>
      </c>
      <c r="C11936" s="21" t="s">
        <v>74373</v>
      </c>
      <c r="D11936" s="21" t="s">
        <v>74374</v>
      </c>
      <c r="E11936" s="21" t="s">
        <v>74375</v>
      </c>
      <c r="F11936" s="21" t="s">
        <v>15060</v>
      </c>
    </row>
    <row r="11937" spans="1:6" ht="32" customHeight="1">
      <c r="A11937" s="19" t="s">
        <v>74376</v>
      </c>
      <c r="B11937" s="20" t="s">
        <v>74377</v>
      </c>
      <c r="C11937" s="21" t="s">
        <v>74378</v>
      </c>
      <c r="D11937" s="21" t="s">
        <v>74379</v>
      </c>
      <c r="E11937" s="21" t="s">
        <v>74380</v>
      </c>
      <c r="F11937" s="21" t="s">
        <v>15060</v>
      </c>
    </row>
    <row r="11938" spans="1:6" ht="32" customHeight="1">
      <c r="A11938" s="19" t="s">
        <v>74381</v>
      </c>
      <c r="B11938" s="20" t="s">
        <v>74382</v>
      </c>
      <c r="C11938" s="21" t="s">
        <v>74383</v>
      </c>
      <c r="D11938" s="21" t="s">
        <v>74384</v>
      </c>
      <c r="E11938" s="21" t="s">
        <v>74385</v>
      </c>
      <c r="F11938" s="21" t="s">
        <v>15060</v>
      </c>
    </row>
    <row r="11939" spans="1:6" ht="32" customHeight="1">
      <c r="A11939" s="19" t="s">
        <v>74386</v>
      </c>
      <c r="B11939" s="20" t="s">
        <v>74387</v>
      </c>
      <c r="C11939" s="21" t="s">
        <v>74388</v>
      </c>
      <c r="D11939" s="21" t="s">
        <v>74389</v>
      </c>
      <c r="E11939" s="21" t="s">
        <v>74390</v>
      </c>
      <c r="F11939" s="21" t="s">
        <v>15060</v>
      </c>
    </row>
    <row r="11940" spans="1:6" ht="32" customHeight="1">
      <c r="A11940" s="19" t="s">
        <v>74391</v>
      </c>
      <c r="B11940" s="20" t="s">
        <v>74392</v>
      </c>
      <c r="C11940" s="21" t="s">
        <v>74393</v>
      </c>
      <c r="D11940" s="21" t="s">
        <v>74394</v>
      </c>
      <c r="E11940" s="21" t="s">
        <v>74395</v>
      </c>
      <c r="F11940" s="21" t="s">
        <v>15060</v>
      </c>
    </row>
    <row r="11941" spans="1:6" ht="32" customHeight="1">
      <c r="A11941" s="19" t="s">
        <v>74396</v>
      </c>
      <c r="B11941" s="20" t="s">
        <v>74397</v>
      </c>
      <c r="C11941" s="21" t="s">
        <v>74398</v>
      </c>
      <c r="D11941" s="21" t="s">
        <v>74399</v>
      </c>
      <c r="E11941" s="21" t="s">
        <v>74400</v>
      </c>
      <c r="F11941" s="21" t="s">
        <v>15060</v>
      </c>
    </row>
    <row r="11942" spans="1:6" ht="32" customHeight="1">
      <c r="A11942" s="19" t="s">
        <v>74401</v>
      </c>
      <c r="B11942" s="20" t="s">
        <v>74402</v>
      </c>
      <c r="C11942" s="21" t="s">
        <v>74403</v>
      </c>
      <c r="D11942" s="21" t="s">
        <v>74404</v>
      </c>
      <c r="E11942" s="21" t="s">
        <v>74405</v>
      </c>
      <c r="F11942" s="21" t="s">
        <v>15060</v>
      </c>
    </row>
    <row r="11943" spans="1:6" ht="32" customHeight="1">
      <c r="A11943" s="19" t="s">
        <v>74406</v>
      </c>
      <c r="B11943" s="20" t="s">
        <v>74407</v>
      </c>
      <c r="C11943" s="21" t="s">
        <v>74408</v>
      </c>
      <c r="D11943" s="21" t="s">
        <v>74409</v>
      </c>
      <c r="E11943" s="21" t="s">
        <v>74410</v>
      </c>
      <c r="F11943" s="21" t="s">
        <v>15060</v>
      </c>
    </row>
    <row r="11944" spans="1:6" ht="32" customHeight="1">
      <c r="A11944" s="19" t="s">
        <v>74411</v>
      </c>
      <c r="B11944" s="20" t="s">
        <v>74412</v>
      </c>
      <c r="C11944" s="21" t="s">
        <v>74413</v>
      </c>
      <c r="D11944" s="21" t="s">
        <v>74414</v>
      </c>
      <c r="E11944" s="21" t="s">
        <v>74415</v>
      </c>
      <c r="F11944" s="21" t="s">
        <v>15060</v>
      </c>
    </row>
    <row r="11945" spans="1:6" ht="32" customHeight="1">
      <c r="A11945" s="19" t="s">
        <v>74416</v>
      </c>
      <c r="B11945" s="20" t="s">
        <v>74417</v>
      </c>
      <c r="C11945" s="21" t="s">
        <v>74418</v>
      </c>
      <c r="D11945" s="21" t="s">
        <v>74419</v>
      </c>
      <c r="E11945" s="21" t="s">
        <v>74420</v>
      </c>
      <c r="F11945" s="21" t="s">
        <v>15060</v>
      </c>
    </row>
    <row r="11946" spans="1:6" ht="32" customHeight="1">
      <c r="A11946" s="19" t="s">
        <v>74421</v>
      </c>
      <c r="B11946" s="20" t="s">
        <v>74422</v>
      </c>
      <c r="C11946" s="21" t="s">
        <v>74423</v>
      </c>
      <c r="D11946" s="21" t="s">
        <v>74424</v>
      </c>
      <c r="E11946" s="21" t="s">
        <v>74425</v>
      </c>
      <c r="F11946" s="21" t="s">
        <v>15060</v>
      </c>
    </row>
    <row r="11947" spans="1:6" ht="32" customHeight="1">
      <c r="A11947" s="19" t="s">
        <v>74426</v>
      </c>
      <c r="B11947" s="20" t="s">
        <v>74427</v>
      </c>
      <c r="C11947" s="21" t="s">
        <v>74428</v>
      </c>
      <c r="D11947" s="21" t="s">
        <v>74429</v>
      </c>
      <c r="E11947" s="21" t="s">
        <v>74430</v>
      </c>
      <c r="F11947" s="21" t="s">
        <v>15060</v>
      </c>
    </row>
    <row r="11948" spans="1:6" ht="32" customHeight="1">
      <c r="A11948" s="19" t="s">
        <v>74431</v>
      </c>
      <c r="B11948" s="20" t="s">
        <v>74432</v>
      </c>
      <c r="C11948" s="21" t="s">
        <v>74433</v>
      </c>
      <c r="D11948" s="21" t="s">
        <v>74434</v>
      </c>
      <c r="E11948" s="21" t="s">
        <v>74435</v>
      </c>
      <c r="F11948" s="21" t="s">
        <v>15060</v>
      </c>
    </row>
    <row r="11949" spans="1:6" ht="32" customHeight="1">
      <c r="A11949" s="19" t="s">
        <v>74436</v>
      </c>
      <c r="B11949" s="20" t="s">
        <v>74437</v>
      </c>
      <c r="C11949" s="21" t="s">
        <v>74438</v>
      </c>
      <c r="D11949" s="21" t="s">
        <v>74439</v>
      </c>
      <c r="E11949" s="21" t="s">
        <v>74440</v>
      </c>
      <c r="F11949" s="21" t="s">
        <v>15060</v>
      </c>
    </row>
    <row r="11950" spans="1:6" ht="32" customHeight="1">
      <c r="A11950" s="19" t="s">
        <v>74441</v>
      </c>
      <c r="B11950" s="20" t="s">
        <v>74442</v>
      </c>
      <c r="C11950" s="21" t="s">
        <v>74443</v>
      </c>
      <c r="D11950" s="21" t="s">
        <v>74444</v>
      </c>
      <c r="E11950" s="21" t="s">
        <v>74445</v>
      </c>
      <c r="F11950" s="21" t="s">
        <v>15060</v>
      </c>
    </row>
    <row r="11951" spans="1:6" ht="32" customHeight="1">
      <c r="A11951" s="19" t="s">
        <v>74446</v>
      </c>
      <c r="B11951" s="20" t="s">
        <v>74447</v>
      </c>
      <c r="C11951" s="21" t="s">
        <v>74448</v>
      </c>
      <c r="D11951" s="21" t="s">
        <v>74449</v>
      </c>
      <c r="E11951" s="21" t="s">
        <v>74450</v>
      </c>
      <c r="F11951" s="21" t="s">
        <v>15060</v>
      </c>
    </row>
    <row r="11952" spans="1:6" ht="32" customHeight="1">
      <c r="A11952" s="19" t="s">
        <v>74451</v>
      </c>
      <c r="B11952" s="20" t="s">
        <v>74452</v>
      </c>
      <c r="C11952" s="21" t="s">
        <v>74453</v>
      </c>
      <c r="D11952" s="21" t="s">
        <v>74454</v>
      </c>
      <c r="E11952" s="21" t="s">
        <v>74455</v>
      </c>
      <c r="F11952" s="21" t="s">
        <v>15060</v>
      </c>
    </row>
    <row r="11953" spans="1:6" ht="32" customHeight="1">
      <c r="A11953" s="19" t="s">
        <v>74456</v>
      </c>
      <c r="B11953" s="20" t="s">
        <v>74457</v>
      </c>
      <c r="C11953" s="21" t="s">
        <v>74458</v>
      </c>
      <c r="D11953" s="21" t="s">
        <v>74459</v>
      </c>
      <c r="E11953" s="21" t="s">
        <v>74460</v>
      </c>
      <c r="F11953" s="21" t="s">
        <v>15060</v>
      </c>
    </row>
    <row r="11954" spans="1:6" ht="32" customHeight="1">
      <c r="A11954" s="19" t="s">
        <v>74461</v>
      </c>
      <c r="B11954" s="20" t="s">
        <v>74462</v>
      </c>
      <c r="C11954" s="21" t="s">
        <v>74463</v>
      </c>
      <c r="D11954" s="21" t="s">
        <v>74464</v>
      </c>
      <c r="E11954" s="21" t="s">
        <v>74465</v>
      </c>
      <c r="F11954" s="21" t="s">
        <v>15060</v>
      </c>
    </row>
    <row r="11955" spans="1:6" ht="32" customHeight="1">
      <c r="A11955" s="19" t="s">
        <v>74466</v>
      </c>
      <c r="B11955" s="20" t="s">
        <v>74467</v>
      </c>
      <c r="C11955" s="21" t="s">
        <v>74468</v>
      </c>
      <c r="D11955" s="21" t="s">
        <v>74469</v>
      </c>
      <c r="E11955" s="21" t="s">
        <v>74470</v>
      </c>
      <c r="F11955" s="21" t="s">
        <v>15060</v>
      </c>
    </row>
    <row r="11956" spans="1:6" ht="32" customHeight="1">
      <c r="A11956" s="19" t="s">
        <v>74471</v>
      </c>
      <c r="B11956" s="20" t="s">
        <v>74472</v>
      </c>
      <c r="C11956" s="21" t="s">
        <v>74473</v>
      </c>
      <c r="D11956" s="21" t="s">
        <v>74474</v>
      </c>
      <c r="E11956" s="21" t="s">
        <v>74475</v>
      </c>
      <c r="F11956" s="21" t="s">
        <v>15060</v>
      </c>
    </row>
    <row r="11957" spans="1:6" ht="32" customHeight="1">
      <c r="A11957" s="19" t="s">
        <v>74476</v>
      </c>
      <c r="B11957" s="20" t="s">
        <v>74477</v>
      </c>
      <c r="C11957" s="21" t="s">
        <v>74478</v>
      </c>
      <c r="D11957" s="21" t="s">
        <v>74479</v>
      </c>
      <c r="E11957" s="21" t="s">
        <v>74480</v>
      </c>
      <c r="F11957" s="21" t="s">
        <v>15060</v>
      </c>
    </row>
    <row r="11958" spans="1:6" ht="32" customHeight="1">
      <c r="A11958" s="19" t="s">
        <v>74481</v>
      </c>
      <c r="B11958" s="20" t="s">
        <v>74482</v>
      </c>
      <c r="C11958" s="21" t="s">
        <v>74483</v>
      </c>
      <c r="D11958" s="21" t="s">
        <v>74484</v>
      </c>
      <c r="E11958" s="21" t="s">
        <v>74485</v>
      </c>
      <c r="F11958" s="21" t="s">
        <v>15060</v>
      </c>
    </row>
    <row r="11959" spans="1:6" ht="32" customHeight="1">
      <c r="A11959" s="19" t="s">
        <v>74486</v>
      </c>
      <c r="B11959" s="20" t="s">
        <v>74487</v>
      </c>
      <c r="C11959" s="21" t="s">
        <v>74488</v>
      </c>
      <c r="D11959" s="21" t="s">
        <v>74489</v>
      </c>
      <c r="E11959" s="21" t="s">
        <v>74490</v>
      </c>
      <c r="F11959" s="21" t="s">
        <v>15060</v>
      </c>
    </row>
    <row r="11960" spans="1:6" ht="32" customHeight="1">
      <c r="A11960" s="19" t="s">
        <v>74491</v>
      </c>
      <c r="B11960" s="20" t="s">
        <v>74492</v>
      </c>
      <c r="C11960" s="21" t="s">
        <v>74493</v>
      </c>
      <c r="D11960" s="21" t="s">
        <v>74494</v>
      </c>
      <c r="E11960" s="21" t="s">
        <v>74495</v>
      </c>
      <c r="F11960" s="21" t="s">
        <v>15060</v>
      </c>
    </row>
    <row r="11961" spans="1:6" ht="32" customHeight="1">
      <c r="A11961" s="19" t="s">
        <v>74496</v>
      </c>
      <c r="B11961" s="20" t="s">
        <v>74497</v>
      </c>
      <c r="C11961" s="21" t="s">
        <v>74498</v>
      </c>
      <c r="D11961" s="21" t="s">
        <v>74499</v>
      </c>
      <c r="E11961" s="21" t="s">
        <v>74500</v>
      </c>
      <c r="F11961" s="21" t="s">
        <v>15060</v>
      </c>
    </row>
    <row r="11962" spans="1:6" ht="32" customHeight="1">
      <c r="A11962" s="19" t="s">
        <v>74501</v>
      </c>
      <c r="B11962" s="20" t="s">
        <v>74502</v>
      </c>
      <c r="C11962" s="21" t="s">
        <v>74503</v>
      </c>
      <c r="D11962" s="21" t="s">
        <v>74504</v>
      </c>
      <c r="E11962" s="21" t="s">
        <v>74505</v>
      </c>
      <c r="F11962" s="21" t="s">
        <v>15060</v>
      </c>
    </row>
    <row r="11963" spans="1:6" ht="32" customHeight="1">
      <c r="A11963" s="19" t="s">
        <v>74506</v>
      </c>
      <c r="B11963" s="20" t="s">
        <v>74507</v>
      </c>
      <c r="C11963" s="21" t="s">
        <v>74508</v>
      </c>
      <c r="D11963" s="21" t="s">
        <v>74509</v>
      </c>
      <c r="E11963" s="21" t="s">
        <v>74510</v>
      </c>
      <c r="F11963" s="21" t="s">
        <v>15060</v>
      </c>
    </row>
    <row r="11964" spans="1:6" ht="32" customHeight="1">
      <c r="A11964" s="19" t="s">
        <v>74511</v>
      </c>
      <c r="B11964" s="20" t="s">
        <v>74512</v>
      </c>
      <c r="C11964" s="21" t="s">
        <v>74513</v>
      </c>
      <c r="D11964" s="21" t="s">
        <v>74514</v>
      </c>
      <c r="E11964" s="21" t="s">
        <v>74515</v>
      </c>
      <c r="F11964" s="21" t="s">
        <v>15060</v>
      </c>
    </row>
    <row r="11965" spans="1:6" ht="32" customHeight="1">
      <c r="A11965" s="19" t="s">
        <v>74516</v>
      </c>
      <c r="B11965" s="20" t="s">
        <v>74517</v>
      </c>
      <c r="C11965" s="21" t="s">
        <v>74518</v>
      </c>
      <c r="D11965" s="21" t="s">
        <v>74519</v>
      </c>
      <c r="E11965" s="21" t="s">
        <v>74520</v>
      </c>
      <c r="F11965" s="21" t="s">
        <v>15060</v>
      </c>
    </row>
    <row r="11966" spans="1:6" ht="32" customHeight="1">
      <c r="A11966" s="19" t="s">
        <v>74521</v>
      </c>
      <c r="B11966" s="20" t="s">
        <v>74522</v>
      </c>
      <c r="C11966" s="21" t="s">
        <v>74523</v>
      </c>
      <c r="D11966" s="21" t="s">
        <v>74524</v>
      </c>
      <c r="E11966" s="21" t="s">
        <v>74525</v>
      </c>
      <c r="F11966" s="21" t="s">
        <v>15060</v>
      </c>
    </row>
    <row r="11967" spans="1:6" ht="32" customHeight="1">
      <c r="A11967" s="19" t="s">
        <v>74526</v>
      </c>
      <c r="B11967" s="20" t="s">
        <v>74527</v>
      </c>
      <c r="C11967" s="21" t="s">
        <v>74528</v>
      </c>
      <c r="D11967" s="21" t="s">
        <v>74529</v>
      </c>
      <c r="E11967" s="21" t="s">
        <v>74530</v>
      </c>
      <c r="F11967" s="21" t="s">
        <v>15060</v>
      </c>
    </row>
    <row r="11968" spans="1:6" ht="32" customHeight="1">
      <c r="A11968" s="19" t="s">
        <v>74531</v>
      </c>
      <c r="B11968" s="20" t="s">
        <v>74532</v>
      </c>
      <c r="C11968" s="21" t="s">
        <v>74533</v>
      </c>
      <c r="D11968" s="21" t="s">
        <v>74534</v>
      </c>
      <c r="E11968" s="21" t="s">
        <v>74535</v>
      </c>
      <c r="F11968" s="21" t="s">
        <v>15060</v>
      </c>
    </row>
    <row r="11969" spans="1:6" ht="32" customHeight="1">
      <c r="A11969" s="19" t="s">
        <v>74536</v>
      </c>
      <c r="B11969" s="20" t="s">
        <v>74537</v>
      </c>
      <c r="C11969" s="21" t="s">
        <v>74538</v>
      </c>
      <c r="D11969" s="21" t="s">
        <v>74539</v>
      </c>
      <c r="E11969" s="21" t="s">
        <v>74540</v>
      </c>
      <c r="F11969" s="21" t="s">
        <v>15060</v>
      </c>
    </row>
    <row r="11970" spans="1:6" ht="32" customHeight="1">
      <c r="A11970" s="19" t="s">
        <v>74541</v>
      </c>
      <c r="B11970" s="20" t="s">
        <v>74542</v>
      </c>
      <c r="C11970" s="21" t="s">
        <v>74543</v>
      </c>
      <c r="D11970" s="21" t="s">
        <v>74544</v>
      </c>
      <c r="E11970" s="21" t="s">
        <v>74545</v>
      </c>
      <c r="F11970" s="21" t="s">
        <v>15060</v>
      </c>
    </row>
    <row r="11971" spans="1:6" ht="32" customHeight="1">
      <c r="A11971" s="19" t="s">
        <v>74546</v>
      </c>
      <c r="B11971" s="20" t="s">
        <v>74547</v>
      </c>
      <c r="C11971" s="21" t="s">
        <v>74548</v>
      </c>
      <c r="D11971" s="21" t="s">
        <v>74549</v>
      </c>
      <c r="E11971" s="21" t="s">
        <v>74550</v>
      </c>
      <c r="F11971" s="21" t="s">
        <v>15060</v>
      </c>
    </row>
    <row r="11972" spans="1:6" ht="32" customHeight="1">
      <c r="A11972" s="19" t="s">
        <v>74551</v>
      </c>
      <c r="B11972" s="20" t="s">
        <v>74552</v>
      </c>
      <c r="C11972" s="21" t="s">
        <v>74553</v>
      </c>
      <c r="D11972" s="21" t="s">
        <v>74554</v>
      </c>
      <c r="E11972" s="21" t="s">
        <v>74555</v>
      </c>
      <c r="F11972" s="21" t="s">
        <v>15060</v>
      </c>
    </row>
    <row r="11973" spans="1:6" ht="32" customHeight="1">
      <c r="A11973" s="19" t="s">
        <v>74556</v>
      </c>
      <c r="B11973" s="20" t="s">
        <v>74557</v>
      </c>
      <c r="C11973" s="21" t="s">
        <v>74558</v>
      </c>
      <c r="D11973" s="21" t="s">
        <v>74559</v>
      </c>
      <c r="E11973" s="21" t="s">
        <v>74560</v>
      </c>
      <c r="F11973" s="21" t="s">
        <v>15060</v>
      </c>
    </row>
    <row r="11974" spans="1:6" ht="32" customHeight="1">
      <c r="A11974" s="19" t="s">
        <v>74561</v>
      </c>
      <c r="B11974" s="20" t="s">
        <v>74562</v>
      </c>
      <c r="C11974" s="21" t="s">
        <v>74563</v>
      </c>
      <c r="D11974" s="21" t="s">
        <v>74564</v>
      </c>
      <c r="E11974" s="21" t="s">
        <v>74565</v>
      </c>
      <c r="F11974" s="21" t="s">
        <v>15060</v>
      </c>
    </row>
    <row r="11975" spans="1:6" ht="32" customHeight="1">
      <c r="A11975" s="19" t="s">
        <v>74566</v>
      </c>
      <c r="B11975" s="20" t="s">
        <v>74567</v>
      </c>
      <c r="C11975" s="21" t="s">
        <v>74568</v>
      </c>
      <c r="D11975" s="21" t="s">
        <v>74569</v>
      </c>
      <c r="E11975" s="21" t="s">
        <v>74570</v>
      </c>
      <c r="F11975" s="21" t="s">
        <v>15060</v>
      </c>
    </row>
    <row r="11976" spans="1:6" ht="32" customHeight="1">
      <c r="A11976" s="19" t="s">
        <v>74571</v>
      </c>
      <c r="B11976" s="20" t="s">
        <v>74572</v>
      </c>
      <c r="C11976" s="21" t="s">
        <v>45930</v>
      </c>
      <c r="D11976" s="21" t="s">
        <v>45931</v>
      </c>
      <c r="E11976" s="21" t="s">
        <v>45932</v>
      </c>
      <c r="F11976" s="21" t="s">
        <v>15060</v>
      </c>
    </row>
    <row r="11977" spans="1:6" ht="32" customHeight="1">
      <c r="A11977" s="19" t="s">
        <v>74573</v>
      </c>
      <c r="B11977" s="20" t="s">
        <v>74574</v>
      </c>
      <c r="C11977" s="21" t="s">
        <v>74575</v>
      </c>
      <c r="D11977" s="21" t="s">
        <v>74576</v>
      </c>
      <c r="E11977" s="21" t="s">
        <v>74577</v>
      </c>
      <c r="F11977" s="21" t="s">
        <v>15060</v>
      </c>
    </row>
    <row r="11978" spans="1:6" ht="32" customHeight="1">
      <c r="A11978" s="19" t="s">
        <v>74578</v>
      </c>
      <c r="B11978" s="20" t="s">
        <v>74579</v>
      </c>
      <c r="C11978" s="21" t="s">
        <v>74580</v>
      </c>
      <c r="D11978" s="21" t="s">
        <v>74581</v>
      </c>
      <c r="E11978" s="21" t="s">
        <v>74582</v>
      </c>
      <c r="F11978" s="21" t="s">
        <v>15060</v>
      </c>
    </row>
    <row r="11979" spans="1:6" ht="32" customHeight="1">
      <c r="A11979" s="19" t="s">
        <v>74583</v>
      </c>
      <c r="B11979" s="20" t="s">
        <v>74584</v>
      </c>
      <c r="C11979" s="21" t="s">
        <v>74585</v>
      </c>
      <c r="D11979" s="21" t="s">
        <v>74586</v>
      </c>
      <c r="E11979" s="21" t="s">
        <v>74587</v>
      </c>
      <c r="F11979" s="21" t="s">
        <v>15060</v>
      </c>
    </row>
    <row r="11980" spans="1:6" ht="32" customHeight="1">
      <c r="A11980" s="19" t="s">
        <v>74588</v>
      </c>
      <c r="B11980" s="20" t="s">
        <v>74589</v>
      </c>
      <c r="C11980" s="21" t="s">
        <v>74590</v>
      </c>
      <c r="D11980" s="21" t="s">
        <v>74591</v>
      </c>
      <c r="E11980" s="21" t="s">
        <v>74592</v>
      </c>
      <c r="F11980" s="21" t="s">
        <v>15060</v>
      </c>
    </row>
    <row r="11981" spans="1:6" ht="32" customHeight="1">
      <c r="A11981" s="19" t="s">
        <v>74593</v>
      </c>
      <c r="B11981" s="20" t="s">
        <v>74594</v>
      </c>
      <c r="C11981" s="21" t="s">
        <v>74595</v>
      </c>
      <c r="D11981" s="21" t="s">
        <v>74596</v>
      </c>
      <c r="E11981" s="21" t="s">
        <v>74597</v>
      </c>
      <c r="F11981" s="21" t="s">
        <v>15060</v>
      </c>
    </row>
    <row r="11982" spans="1:6" ht="32" customHeight="1">
      <c r="A11982" s="19" t="s">
        <v>74598</v>
      </c>
      <c r="B11982" s="20" t="s">
        <v>74599</v>
      </c>
      <c r="C11982" s="21" t="s">
        <v>74600</v>
      </c>
      <c r="D11982" s="21" t="s">
        <v>74601</v>
      </c>
      <c r="E11982" s="21" t="s">
        <v>74602</v>
      </c>
      <c r="F11982" s="21" t="s">
        <v>15060</v>
      </c>
    </row>
    <row r="11983" spans="1:6" ht="32" customHeight="1">
      <c r="A11983" s="19" t="s">
        <v>74603</v>
      </c>
      <c r="B11983" s="20" t="s">
        <v>74604</v>
      </c>
      <c r="C11983" s="21" t="s">
        <v>74605</v>
      </c>
      <c r="D11983" s="21" t="s">
        <v>74606</v>
      </c>
      <c r="E11983" s="21" t="s">
        <v>74607</v>
      </c>
      <c r="F11983" s="21" t="s">
        <v>15060</v>
      </c>
    </row>
    <row r="11984" spans="1:6" ht="32" customHeight="1">
      <c r="A11984" s="19" t="s">
        <v>74608</v>
      </c>
      <c r="B11984" s="20" t="s">
        <v>74609</v>
      </c>
      <c r="C11984" s="21" t="s">
        <v>74610</v>
      </c>
      <c r="D11984" s="21" t="s">
        <v>74611</v>
      </c>
      <c r="E11984" s="21" t="s">
        <v>74612</v>
      </c>
      <c r="F11984" s="21" t="s">
        <v>15060</v>
      </c>
    </row>
    <row r="11985" spans="1:6" ht="32" customHeight="1">
      <c r="A11985" s="19" t="s">
        <v>74613</v>
      </c>
      <c r="B11985" s="20" t="s">
        <v>74614</v>
      </c>
      <c r="C11985" s="21" t="s">
        <v>74615</v>
      </c>
      <c r="D11985" s="21" t="s">
        <v>74616</v>
      </c>
      <c r="E11985" s="21" t="s">
        <v>74617</v>
      </c>
      <c r="F11985" s="21" t="s">
        <v>15060</v>
      </c>
    </row>
    <row r="11986" spans="1:6" ht="32" customHeight="1">
      <c r="A11986" s="19" t="s">
        <v>74618</v>
      </c>
      <c r="B11986" s="20" t="s">
        <v>74619</v>
      </c>
      <c r="C11986" s="21" t="s">
        <v>74620</v>
      </c>
      <c r="D11986" s="21" t="s">
        <v>74621</v>
      </c>
      <c r="E11986" s="21" t="s">
        <v>74622</v>
      </c>
      <c r="F11986" s="21" t="s">
        <v>15060</v>
      </c>
    </row>
    <row r="11987" spans="1:6" ht="32" customHeight="1">
      <c r="A11987" s="19" t="s">
        <v>74623</v>
      </c>
      <c r="B11987" s="20" t="s">
        <v>74624</v>
      </c>
      <c r="C11987" s="21" t="s">
        <v>55285</v>
      </c>
      <c r="D11987" s="21" t="s">
        <v>55286</v>
      </c>
      <c r="E11987" s="21" t="s">
        <v>55287</v>
      </c>
      <c r="F11987" s="21" t="s">
        <v>15060</v>
      </c>
    </row>
    <row r="11988" spans="1:6" ht="32" customHeight="1">
      <c r="A11988" s="19" t="s">
        <v>74625</v>
      </c>
      <c r="B11988" s="20" t="s">
        <v>74626</v>
      </c>
      <c r="C11988" s="21" t="s">
        <v>74627</v>
      </c>
      <c r="D11988" s="21" t="s">
        <v>74628</v>
      </c>
      <c r="E11988" s="21" t="s">
        <v>74629</v>
      </c>
      <c r="F11988" s="21" t="s">
        <v>15060</v>
      </c>
    </row>
    <row r="11989" spans="1:6" ht="32" customHeight="1">
      <c r="A11989" s="19" t="s">
        <v>74630</v>
      </c>
      <c r="B11989" s="20" t="s">
        <v>74631</v>
      </c>
      <c r="C11989" s="21" t="s">
        <v>74632</v>
      </c>
      <c r="D11989" s="21" t="s">
        <v>74633</v>
      </c>
      <c r="E11989" s="21" t="s">
        <v>74634</v>
      </c>
      <c r="F11989" s="21" t="s">
        <v>15060</v>
      </c>
    </row>
    <row r="11990" spans="1:6" ht="32" customHeight="1">
      <c r="A11990" s="19" t="s">
        <v>74635</v>
      </c>
      <c r="B11990" s="20" t="s">
        <v>74636</v>
      </c>
      <c r="C11990" s="21" t="s">
        <v>74637</v>
      </c>
      <c r="D11990" s="21" t="s">
        <v>74638</v>
      </c>
      <c r="E11990" s="21" t="s">
        <v>74639</v>
      </c>
      <c r="F11990" s="21" t="s">
        <v>15060</v>
      </c>
    </row>
    <row r="11991" spans="1:6" ht="32" customHeight="1">
      <c r="A11991" s="19" t="s">
        <v>74640</v>
      </c>
      <c r="B11991" s="20" t="s">
        <v>74641</v>
      </c>
      <c r="C11991" s="21" t="s">
        <v>74642</v>
      </c>
      <c r="D11991" s="21" t="s">
        <v>74643</v>
      </c>
      <c r="E11991" s="21" t="s">
        <v>74644</v>
      </c>
      <c r="F11991" s="21" t="s">
        <v>15060</v>
      </c>
    </row>
    <row r="11992" spans="1:6" ht="32" customHeight="1">
      <c r="A11992" s="19" t="s">
        <v>74645</v>
      </c>
      <c r="B11992" s="20" t="s">
        <v>74646</v>
      </c>
      <c r="C11992" s="21" t="s">
        <v>74647</v>
      </c>
      <c r="D11992" s="21" t="s">
        <v>74648</v>
      </c>
      <c r="E11992" s="21" t="s">
        <v>74649</v>
      </c>
      <c r="F11992" s="21" t="s">
        <v>15060</v>
      </c>
    </row>
    <row r="11993" spans="1:6" ht="32" customHeight="1">
      <c r="A11993" s="19" t="s">
        <v>74650</v>
      </c>
      <c r="B11993" s="20" t="s">
        <v>74651</v>
      </c>
      <c r="C11993" s="21" t="s">
        <v>74652</v>
      </c>
      <c r="D11993" s="21" t="s">
        <v>74653</v>
      </c>
      <c r="E11993" s="21" t="s">
        <v>74654</v>
      </c>
      <c r="F11993" s="21" t="s">
        <v>15060</v>
      </c>
    </row>
    <row r="11994" spans="1:6" ht="32" customHeight="1">
      <c r="A11994" s="19" t="s">
        <v>74655</v>
      </c>
      <c r="B11994" s="20" t="s">
        <v>74656</v>
      </c>
      <c r="C11994" s="21" t="s">
        <v>74657</v>
      </c>
      <c r="D11994" s="21" t="s">
        <v>74658</v>
      </c>
      <c r="E11994" s="21" t="s">
        <v>74659</v>
      </c>
      <c r="F11994" s="21" t="s">
        <v>15060</v>
      </c>
    </row>
    <row r="11995" spans="1:6" ht="32" customHeight="1">
      <c r="A11995" s="19" t="s">
        <v>74660</v>
      </c>
      <c r="B11995" s="20" t="s">
        <v>74661</v>
      </c>
      <c r="C11995" s="21" t="s">
        <v>74662</v>
      </c>
      <c r="D11995" s="21" t="s">
        <v>74663</v>
      </c>
      <c r="E11995" s="21" t="s">
        <v>74664</v>
      </c>
      <c r="F11995" s="21" t="s">
        <v>15060</v>
      </c>
    </row>
    <row r="11996" spans="1:6" ht="32" customHeight="1">
      <c r="A11996" s="19" t="s">
        <v>74665</v>
      </c>
      <c r="B11996" s="20" t="s">
        <v>74666</v>
      </c>
      <c r="C11996" s="21" t="s">
        <v>74667</v>
      </c>
      <c r="D11996" s="21" t="s">
        <v>74668</v>
      </c>
      <c r="E11996" s="21" t="s">
        <v>74669</v>
      </c>
      <c r="F11996" s="21" t="s">
        <v>15060</v>
      </c>
    </row>
    <row r="11997" spans="1:6" ht="32" customHeight="1">
      <c r="A11997" s="19" t="s">
        <v>74670</v>
      </c>
      <c r="B11997" s="20" t="s">
        <v>74671</v>
      </c>
      <c r="C11997" s="21" t="s">
        <v>74672</v>
      </c>
      <c r="D11997" s="21" t="s">
        <v>74673</v>
      </c>
      <c r="E11997" s="21" t="s">
        <v>74674</v>
      </c>
      <c r="F11997" s="21" t="s">
        <v>15060</v>
      </c>
    </row>
    <row r="11998" spans="1:6" ht="32" customHeight="1">
      <c r="A11998" s="19" t="s">
        <v>74675</v>
      </c>
      <c r="B11998" s="20" t="s">
        <v>74676</v>
      </c>
      <c r="C11998" s="21" t="s">
        <v>74677</v>
      </c>
      <c r="D11998" s="21" t="s">
        <v>74678</v>
      </c>
      <c r="E11998" s="21" t="s">
        <v>74679</v>
      </c>
      <c r="F11998" s="21" t="s">
        <v>15060</v>
      </c>
    </row>
    <row r="11999" spans="1:6" ht="32" customHeight="1">
      <c r="A11999" s="19" t="s">
        <v>74680</v>
      </c>
      <c r="B11999" s="20" t="s">
        <v>74681</v>
      </c>
      <c r="C11999" s="21" t="s">
        <v>74682</v>
      </c>
      <c r="D11999" s="21" t="s">
        <v>74683</v>
      </c>
      <c r="E11999" s="21" t="s">
        <v>74684</v>
      </c>
      <c r="F11999" s="21" t="s">
        <v>15060</v>
      </c>
    </row>
    <row r="12000" spans="1:6" ht="32" customHeight="1">
      <c r="A12000" s="19" t="s">
        <v>74685</v>
      </c>
      <c r="B12000" s="20" t="s">
        <v>74686</v>
      </c>
      <c r="C12000" s="21" t="s">
        <v>74687</v>
      </c>
      <c r="D12000" s="21" t="s">
        <v>74688</v>
      </c>
      <c r="E12000" s="21" t="s">
        <v>74689</v>
      </c>
      <c r="F12000" s="21" t="s">
        <v>15060</v>
      </c>
    </row>
    <row r="12001" spans="1:6" ht="32" customHeight="1">
      <c r="A12001" s="19" t="s">
        <v>74690</v>
      </c>
      <c r="B12001" s="20" t="s">
        <v>74691</v>
      </c>
      <c r="C12001" s="21" t="s">
        <v>74692</v>
      </c>
      <c r="D12001" s="21" t="s">
        <v>74693</v>
      </c>
      <c r="E12001" s="21" t="s">
        <v>74694</v>
      </c>
      <c r="F12001" s="21" t="s">
        <v>15060</v>
      </c>
    </row>
    <row r="12002" spans="1:6" ht="32" customHeight="1">
      <c r="A12002" s="19" t="s">
        <v>74695</v>
      </c>
      <c r="B12002" s="20" t="s">
        <v>74696</v>
      </c>
      <c r="C12002" s="21" t="s">
        <v>74697</v>
      </c>
      <c r="D12002" s="21" t="s">
        <v>74698</v>
      </c>
      <c r="E12002" s="21" t="s">
        <v>74699</v>
      </c>
      <c r="F12002" s="21" t="s">
        <v>15060</v>
      </c>
    </row>
    <row r="12003" spans="1:6" ht="32" customHeight="1">
      <c r="A12003" s="19" t="s">
        <v>74700</v>
      </c>
      <c r="B12003" s="20" t="s">
        <v>74701</v>
      </c>
      <c r="C12003" s="21" t="s">
        <v>74702</v>
      </c>
      <c r="D12003" s="21" t="s">
        <v>74703</v>
      </c>
      <c r="E12003" s="21" t="s">
        <v>74704</v>
      </c>
      <c r="F12003" s="21" t="s">
        <v>15060</v>
      </c>
    </row>
    <row r="12004" spans="1:6" ht="32" customHeight="1">
      <c r="A12004" s="19" t="s">
        <v>74705</v>
      </c>
      <c r="B12004" s="20" t="s">
        <v>74706</v>
      </c>
      <c r="C12004" s="21" t="s">
        <v>74707</v>
      </c>
      <c r="D12004" s="21" t="s">
        <v>74708</v>
      </c>
      <c r="E12004" s="21" t="s">
        <v>74709</v>
      </c>
      <c r="F12004" s="21" t="s">
        <v>15060</v>
      </c>
    </row>
    <row r="12005" spans="1:6" ht="32" customHeight="1">
      <c r="A12005" s="19" t="s">
        <v>74710</v>
      </c>
      <c r="B12005" s="20" t="s">
        <v>74711</v>
      </c>
      <c r="C12005" s="21" t="s">
        <v>74712</v>
      </c>
      <c r="D12005" s="21" t="s">
        <v>74713</v>
      </c>
      <c r="E12005" s="21" t="s">
        <v>74714</v>
      </c>
      <c r="F12005" s="21" t="s">
        <v>15060</v>
      </c>
    </row>
    <row r="12006" spans="1:6" ht="32" customHeight="1">
      <c r="A12006" s="19" t="s">
        <v>74715</v>
      </c>
      <c r="B12006" s="20" t="s">
        <v>74716</v>
      </c>
      <c r="C12006" s="21" t="s">
        <v>74717</v>
      </c>
      <c r="D12006" s="21" t="s">
        <v>74718</v>
      </c>
      <c r="E12006" s="21" t="s">
        <v>74719</v>
      </c>
      <c r="F12006" s="21" t="s">
        <v>15060</v>
      </c>
    </row>
    <row r="12007" spans="1:6" ht="32" customHeight="1">
      <c r="A12007" s="19" t="s">
        <v>74720</v>
      </c>
      <c r="B12007" s="20" t="s">
        <v>74721</v>
      </c>
      <c r="C12007" s="21" t="s">
        <v>74722</v>
      </c>
      <c r="D12007" s="21" t="s">
        <v>74723</v>
      </c>
      <c r="E12007" s="21" t="s">
        <v>74724</v>
      </c>
      <c r="F12007" s="21" t="s">
        <v>15060</v>
      </c>
    </row>
    <row r="12008" spans="1:6" ht="32" customHeight="1">
      <c r="A12008" s="19" t="s">
        <v>74725</v>
      </c>
      <c r="B12008" s="20" t="s">
        <v>74726</v>
      </c>
      <c r="C12008" s="21" t="s">
        <v>74727</v>
      </c>
      <c r="D12008" s="21" t="s">
        <v>74728</v>
      </c>
      <c r="E12008" s="21" t="s">
        <v>74729</v>
      </c>
      <c r="F12008" s="21" t="s">
        <v>15060</v>
      </c>
    </row>
    <row r="12009" spans="1:6" ht="32" customHeight="1">
      <c r="A12009" s="19" t="s">
        <v>74730</v>
      </c>
      <c r="B12009" s="20" t="s">
        <v>74731</v>
      </c>
      <c r="C12009" s="21" t="s">
        <v>74732</v>
      </c>
      <c r="D12009" s="21" t="s">
        <v>74733</v>
      </c>
      <c r="E12009" s="21" t="s">
        <v>74734</v>
      </c>
      <c r="F12009" s="21" t="s">
        <v>15060</v>
      </c>
    </row>
    <row r="12010" spans="1:6" ht="32" customHeight="1">
      <c r="A12010" s="19" t="s">
        <v>74735</v>
      </c>
      <c r="B12010" s="20" t="s">
        <v>74736</v>
      </c>
      <c r="C12010" s="21" t="s">
        <v>74737</v>
      </c>
      <c r="D12010" s="21" t="s">
        <v>74738</v>
      </c>
      <c r="E12010" s="21" t="s">
        <v>74739</v>
      </c>
      <c r="F12010" s="21" t="s">
        <v>15060</v>
      </c>
    </row>
    <row r="12011" spans="1:6" ht="32" customHeight="1">
      <c r="A12011" s="19" t="s">
        <v>74740</v>
      </c>
      <c r="B12011" s="20" t="s">
        <v>74741</v>
      </c>
      <c r="C12011" s="21" t="s">
        <v>74742</v>
      </c>
      <c r="D12011" s="21" t="s">
        <v>74743</v>
      </c>
      <c r="E12011" s="21" t="s">
        <v>74744</v>
      </c>
      <c r="F12011" s="21" t="s">
        <v>15060</v>
      </c>
    </row>
    <row r="12012" spans="1:6" ht="32" customHeight="1">
      <c r="A12012" s="19" t="s">
        <v>74745</v>
      </c>
      <c r="B12012" s="20" t="s">
        <v>74746</v>
      </c>
      <c r="C12012" s="21" t="s">
        <v>74747</v>
      </c>
      <c r="D12012" s="21" t="s">
        <v>74748</v>
      </c>
      <c r="E12012" s="21" t="s">
        <v>74749</v>
      </c>
      <c r="F12012" s="21" t="s">
        <v>15060</v>
      </c>
    </row>
    <row r="12013" spans="1:6" ht="32" customHeight="1">
      <c r="A12013" s="19" t="s">
        <v>74750</v>
      </c>
      <c r="B12013" s="20" t="s">
        <v>74751</v>
      </c>
      <c r="C12013" s="21" t="s">
        <v>74752</v>
      </c>
      <c r="D12013" s="21" t="s">
        <v>74753</v>
      </c>
      <c r="E12013" s="21" t="s">
        <v>74754</v>
      </c>
      <c r="F12013" s="21" t="s">
        <v>15060</v>
      </c>
    </row>
    <row r="12014" spans="1:6" ht="32" customHeight="1">
      <c r="A12014" s="19" t="s">
        <v>74755</v>
      </c>
      <c r="B12014" s="20" t="s">
        <v>74756</v>
      </c>
      <c r="C12014" s="21" t="s">
        <v>74757</v>
      </c>
      <c r="D12014" s="21" t="s">
        <v>74758</v>
      </c>
      <c r="E12014" s="21" t="s">
        <v>74759</v>
      </c>
      <c r="F12014" s="21" t="s">
        <v>15060</v>
      </c>
    </row>
    <row r="12015" spans="1:6" ht="32" customHeight="1">
      <c r="A12015" s="19" t="s">
        <v>74760</v>
      </c>
      <c r="B12015" s="20" t="s">
        <v>74761</v>
      </c>
      <c r="C12015" s="21" t="s">
        <v>74762</v>
      </c>
      <c r="D12015" s="21" t="s">
        <v>74763</v>
      </c>
      <c r="E12015" s="21" t="s">
        <v>74764</v>
      </c>
      <c r="F12015" s="21" t="s">
        <v>15060</v>
      </c>
    </row>
    <row r="12016" spans="1:6" ht="32" customHeight="1">
      <c r="A12016" s="19" t="s">
        <v>74765</v>
      </c>
      <c r="B12016" s="20" t="s">
        <v>74766</v>
      </c>
      <c r="C12016" s="21" t="s">
        <v>74767</v>
      </c>
      <c r="D12016" s="21" t="s">
        <v>74768</v>
      </c>
      <c r="E12016" s="21" t="s">
        <v>74769</v>
      </c>
      <c r="F12016" s="21" t="s">
        <v>15060</v>
      </c>
    </row>
    <row r="12017" spans="1:6" ht="32" customHeight="1">
      <c r="A12017" s="19" t="s">
        <v>74770</v>
      </c>
      <c r="B12017" s="20" t="s">
        <v>74771</v>
      </c>
      <c r="C12017" s="21" t="s">
        <v>74772</v>
      </c>
      <c r="D12017" s="21" t="s">
        <v>74773</v>
      </c>
      <c r="E12017" s="21" t="s">
        <v>74774</v>
      </c>
      <c r="F12017" s="21" t="s">
        <v>15060</v>
      </c>
    </row>
    <row r="12018" spans="1:6" ht="32" customHeight="1">
      <c r="A12018" s="19" t="s">
        <v>74775</v>
      </c>
      <c r="B12018" s="20" t="s">
        <v>74776</v>
      </c>
      <c r="C12018" s="21" t="s">
        <v>74777</v>
      </c>
      <c r="D12018" s="21" t="s">
        <v>74778</v>
      </c>
      <c r="E12018" s="21" t="s">
        <v>74779</v>
      </c>
      <c r="F12018" s="21" t="s">
        <v>15060</v>
      </c>
    </row>
    <row r="12019" spans="1:6" ht="32" customHeight="1">
      <c r="A12019" s="19" t="s">
        <v>74780</v>
      </c>
      <c r="B12019" s="20" t="s">
        <v>74781</v>
      </c>
      <c r="C12019" s="21" t="s">
        <v>74782</v>
      </c>
      <c r="D12019" s="21" t="s">
        <v>74783</v>
      </c>
      <c r="E12019" s="21" t="s">
        <v>74784</v>
      </c>
      <c r="F12019" s="21" t="s">
        <v>15060</v>
      </c>
    </row>
    <row r="12020" spans="1:6" ht="32" customHeight="1">
      <c r="A12020" s="19" t="s">
        <v>74785</v>
      </c>
      <c r="B12020" s="20" t="s">
        <v>74786</v>
      </c>
      <c r="C12020" s="21" t="s">
        <v>74787</v>
      </c>
      <c r="D12020" s="21" t="s">
        <v>74788</v>
      </c>
      <c r="E12020" s="21" t="s">
        <v>74789</v>
      </c>
      <c r="F12020" s="21" t="s">
        <v>15060</v>
      </c>
    </row>
    <row r="12021" spans="1:6" ht="32" customHeight="1">
      <c r="A12021" s="19" t="s">
        <v>74790</v>
      </c>
      <c r="B12021" s="20" t="s">
        <v>74791</v>
      </c>
      <c r="C12021" s="21" t="s">
        <v>74792</v>
      </c>
      <c r="D12021" s="21" t="s">
        <v>74793</v>
      </c>
      <c r="E12021" s="21" t="s">
        <v>74794</v>
      </c>
      <c r="F12021" s="21" t="s">
        <v>15060</v>
      </c>
    </row>
    <row r="12022" spans="1:6" ht="32" customHeight="1">
      <c r="A12022" s="19" t="s">
        <v>74795</v>
      </c>
      <c r="B12022" s="20" t="s">
        <v>74796</v>
      </c>
      <c r="C12022" s="21" t="s">
        <v>74797</v>
      </c>
      <c r="D12022" s="21" t="s">
        <v>74798</v>
      </c>
      <c r="E12022" s="21" t="s">
        <v>74799</v>
      </c>
      <c r="F12022" s="21" t="s">
        <v>15060</v>
      </c>
    </row>
    <row r="12023" spans="1:6" ht="32" customHeight="1">
      <c r="A12023" s="19" t="s">
        <v>74800</v>
      </c>
      <c r="B12023" s="20" t="s">
        <v>74801</v>
      </c>
      <c r="C12023" s="21" t="s">
        <v>74802</v>
      </c>
      <c r="D12023" s="21" t="s">
        <v>74803</v>
      </c>
      <c r="E12023" s="21" t="s">
        <v>74804</v>
      </c>
      <c r="F12023" s="21" t="s">
        <v>15060</v>
      </c>
    </row>
    <row r="12024" spans="1:6" ht="32" customHeight="1">
      <c r="A12024" s="19" t="s">
        <v>74805</v>
      </c>
      <c r="B12024" s="20" t="s">
        <v>74806</v>
      </c>
      <c r="C12024" s="21" t="s">
        <v>74807</v>
      </c>
      <c r="D12024" s="21" t="s">
        <v>74808</v>
      </c>
      <c r="E12024" s="21" t="s">
        <v>74809</v>
      </c>
      <c r="F12024" s="21" t="s">
        <v>15060</v>
      </c>
    </row>
    <row r="12025" spans="1:6" ht="32" customHeight="1">
      <c r="A12025" s="19" t="s">
        <v>74810</v>
      </c>
      <c r="B12025" s="20" t="s">
        <v>74811</v>
      </c>
      <c r="C12025" s="21" t="s">
        <v>74812</v>
      </c>
      <c r="D12025" s="21" t="s">
        <v>74813</v>
      </c>
      <c r="E12025" s="21" t="s">
        <v>74814</v>
      </c>
      <c r="F12025" s="21" t="s">
        <v>15060</v>
      </c>
    </row>
    <row r="12026" spans="1:6" ht="32" customHeight="1">
      <c r="A12026" s="19" t="s">
        <v>74815</v>
      </c>
      <c r="B12026" s="20" t="s">
        <v>74816</v>
      </c>
      <c r="C12026" s="21" t="s">
        <v>74817</v>
      </c>
      <c r="D12026" s="21" t="s">
        <v>74818</v>
      </c>
      <c r="E12026" s="21" t="s">
        <v>74819</v>
      </c>
      <c r="F12026" s="21" t="s">
        <v>15060</v>
      </c>
    </row>
    <row r="12027" spans="1:6" ht="32" customHeight="1">
      <c r="A12027" s="19" t="s">
        <v>74820</v>
      </c>
      <c r="B12027" s="20" t="s">
        <v>74821</v>
      </c>
      <c r="C12027" s="21" t="s">
        <v>74822</v>
      </c>
      <c r="D12027" s="21" t="s">
        <v>74823</v>
      </c>
      <c r="E12027" s="21" t="s">
        <v>74824</v>
      </c>
      <c r="F12027" s="21" t="s">
        <v>15060</v>
      </c>
    </row>
    <row r="12028" spans="1:6" ht="32" customHeight="1">
      <c r="A12028" s="19" t="s">
        <v>74825</v>
      </c>
      <c r="B12028" s="20" t="s">
        <v>74826</v>
      </c>
      <c r="C12028" s="21" t="s">
        <v>35100</v>
      </c>
      <c r="D12028" s="21" t="s">
        <v>35101</v>
      </c>
      <c r="E12028" s="21" t="s">
        <v>35102</v>
      </c>
      <c r="F12028" s="21" t="s">
        <v>15060</v>
      </c>
    </row>
    <row r="12029" spans="1:6" ht="32" customHeight="1">
      <c r="A12029" s="19" t="s">
        <v>74827</v>
      </c>
      <c r="B12029" s="20" t="s">
        <v>74828</v>
      </c>
      <c r="C12029" s="21" t="s">
        <v>74829</v>
      </c>
      <c r="D12029" s="21" t="s">
        <v>74830</v>
      </c>
      <c r="E12029" s="21" t="s">
        <v>74831</v>
      </c>
      <c r="F12029" s="21" t="s">
        <v>15060</v>
      </c>
    </row>
    <row r="12030" spans="1:6" ht="32" customHeight="1">
      <c r="A12030" s="19" t="s">
        <v>74832</v>
      </c>
      <c r="B12030" s="20" t="s">
        <v>74833</v>
      </c>
      <c r="C12030" s="21" t="s">
        <v>74834</v>
      </c>
      <c r="D12030" s="21" t="s">
        <v>74835</v>
      </c>
      <c r="E12030" s="21" t="s">
        <v>74836</v>
      </c>
      <c r="F12030" s="21" t="s">
        <v>15060</v>
      </c>
    </row>
    <row r="12031" spans="1:6" ht="32" customHeight="1">
      <c r="A12031" s="19" t="s">
        <v>74837</v>
      </c>
      <c r="B12031" s="20" t="s">
        <v>74838</v>
      </c>
      <c r="C12031" s="21" t="s">
        <v>74839</v>
      </c>
      <c r="D12031" s="21" t="s">
        <v>74840</v>
      </c>
      <c r="E12031" s="21" t="s">
        <v>74841</v>
      </c>
      <c r="F12031" s="21" t="s">
        <v>15060</v>
      </c>
    </row>
    <row r="12032" spans="1:6" ht="32" customHeight="1">
      <c r="A12032" s="19" t="s">
        <v>74842</v>
      </c>
      <c r="B12032" s="20" t="s">
        <v>74843</v>
      </c>
      <c r="C12032" s="21" t="s">
        <v>74844</v>
      </c>
      <c r="D12032" s="21" t="s">
        <v>74845</v>
      </c>
      <c r="E12032" s="21" t="s">
        <v>74846</v>
      </c>
      <c r="F12032" s="21" t="s">
        <v>15060</v>
      </c>
    </row>
    <row r="12033" spans="1:6" ht="32" customHeight="1">
      <c r="A12033" s="19" t="s">
        <v>74847</v>
      </c>
      <c r="B12033" s="20" t="s">
        <v>74848</v>
      </c>
      <c r="C12033" s="21" t="s">
        <v>74849</v>
      </c>
      <c r="D12033" s="21" t="s">
        <v>74850</v>
      </c>
      <c r="E12033" s="21" t="s">
        <v>74851</v>
      </c>
      <c r="F12033" s="21" t="s">
        <v>15060</v>
      </c>
    </row>
    <row r="12034" spans="1:6" ht="32" customHeight="1">
      <c r="A12034" s="19" t="s">
        <v>74852</v>
      </c>
      <c r="B12034" s="20" t="s">
        <v>74853</v>
      </c>
      <c r="C12034" s="21" t="s">
        <v>74854</v>
      </c>
      <c r="D12034" s="21" t="s">
        <v>74855</v>
      </c>
      <c r="E12034" s="21" t="s">
        <v>74856</v>
      </c>
      <c r="F12034" s="21" t="s">
        <v>15060</v>
      </c>
    </row>
    <row r="12035" spans="1:6" ht="32" customHeight="1">
      <c r="A12035" s="19" t="s">
        <v>74857</v>
      </c>
      <c r="B12035" s="20" t="s">
        <v>74858</v>
      </c>
      <c r="C12035" s="21" t="s">
        <v>64341</v>
      </c>
      <c r="D12035" s="21" t="s">
        <v>64342</v>
      </c>
      <c r="E12035" s="21" t="s">
        <v>64343</v>
      </c>
      <c r="F12035" s="21" t="s">
        <v>15060</v>
      </c>
    </row>
    <row r="12036" spans="1:6" ht="32" customHeight="1">
      <c r="A12036" s="19" t="s">
        <v>74859</v>
      </c>
      <c r="B12036" s="20" t="s">
        <v>74860</v>
      </c>
      <c r="C12036" s="21" t="s">
        <v>74861</v>
      </c>
      <c r="D12036" s="21" t="s">
        <v>74862</v>
      </c>
      <c r="E12036" s="21" t="s">
        <v>74863</v>
      </c>
      <c r="F12036" s="21" t="s">
        <v>15060</v>
      </c>
    </row>
    <row r="12037" spans="1:6" ht="32" customHeight="1">
      <c r="A12037" s="19" t="s">
        <v>74864</v>
      </c>
      <c r="B12037" s="20" t="s">
        <v>74865</v>
      </c>
      <c r="C12037" s="21" t="s">
        <v>74866</v>
      </c>
      <c r="D12037" s="21" t="s">
        <v>74867</v>
      </c>
      <c r="E12037" s="21" t="s">
        <v>74868</v>
      </c>
      <c r="F12037" s="21" t="s">
        <v>15060</v>
      </c>
    </row>
    <row r="12038" spans="1:6" ht="32" customHeight="1">
      <c r="A12038" s="19" t="s">
        <v>74869</v>
      </c>
      <c r="B12038" s="20" t="s">
        <v>74870</v>
      </c>
      <c r="C12038" s="21" t="s">
        <v>74871</v>
      </c>
      <c r="D12038" s="21" t="s">
        <v>74872</v>
      </c>
      <c r="E12038" s="21" t="s">
        <v>74873</v>
      </c>
      <c r="F12038" s="21" t="s">
        <v>15060</v>
      </c>
    </row>
    <row r="12039" spans="1:6" ht="32" customHeight="1">
      <c r="A12039" s="19" t="s">
        <v>74874</v>
      </c>
      <c r="B12039" s="20" t="s">
        <v>74875</v>
      </c>
      <c r="C12039" s="21" t="s">
        <v>74876</v>
      </c>
      <c r="D12039" s="21" t="s">
        <v>74877</v>
      </c>
      <c r="E12039" s="21" t="s">
        <v>74878</v>
      </c>
      <c r="F12039" s="21" t="s">
        <v>15060</v>
      </c>
    </row>
    <row r="12040" spans="1:6" ht="32" customHeight="1">
      <c r="A12040" s="19" t="s">
        <v>74879</v>
      </c>
      <c r="B12040" s="20" t="s">
        <v>74880</v>
      </c>
      <c r="C12040" s="21" t="s">
        <v>74881</v>
      </c>
      <c r="D12040" s="21" t="s">
        <v>74882</v>
      </c>
      <c r="E12040" s="21" t="s">
        <v>74883</v>
      </c>
      <c r="F12040" s="21" t="s">
        <v>15060</v>
      </c>
    </row>
    <row r="12041" spans="1:6" ht="32" customHeight="1">
      <c r="A12041" s="19" t="s">
        <v>74884</v>
      </c>
      <c r="B12041" s="20" t="s">
        <v>74885</v>
      </c>
      <c r="C12041" s="21" t="s">
        <v>74886</v>
      </c>
      <c r="D12041" s="21" t="s">
        <v>74887</v>
      </c>
      <c r="E12041" s="21" t="s">
        <v>74888</v>
      </c>
      <c r="F12041" s="21" t="s">
        <v>15060</v>
      </c>
    </row>
    <row r="12042" spans="1:6" ht="32" customHeight="1">
      <c r="A12042" s="19" t="s">
        <v>74889</v>
      </c>
      <c r="B12042" s="20" t="s">
        <v>74890</v>
      </c>
      <c r="C12042" s="21" t="s">
        <v>74891</v>
      </c>
      <c r="D12042" s="21" t="s">
        <v>74892</v>
      </c>
      <c r="E12042" s="21" t="s">
        <v>74893</v>
      </c>
      <c r="F12042" s="21" t="s">
        <v>15060</v>
      </c>
    </row>
    <row r="12043" spans="1:6" ht="32" customHeight="1">
      <c r="A12043" s="19" t="s">
        <v>74894</v>
      </c>
      <c r="B12043" s="20" t="s">
        <v>74895</v>
      </c>
      <c r="C12043" s="21" t="s">
        <v>74896</v>
      </c>
      <c r="D12043" s="21" t="s">
        <v>74897</v>
      </c>
      <c r="E12043" s="21" t="s">
        <v>74898</v>
      </c>
      <c r="F12043" s="21" t="s">
        <v>15060</v>
      </c>
    </row>
    <row r="12044" spans="1:6" ht="32" customHeight="1">
      <c r="A12044" s="19" t="s">
        <v>74899</v>
      </c>
      <c r="B12044" s="20" t="s">
        <v>74900</v>
      </c>
      <c r="C12044" s="21" t="s">
        <v>74901</v>
      </c>
      <c r="D12044" s="21" t="s">
        <v>74902</v>
      </c>
      <c r="E12044" s="21" t="s">
        <v>74903</v>
      </c>
      <c r="F12044" s="21" t="s">
        <v>15060</v>
      </c>
    </row>
    <row r="12045" spans="1:6" ht="32" customHeight="1">
      <c r="A12045" s="19" t="s">
        <v>74904</v>
      </c>
      <c r="B12045" s="20" t="s">
        <v>74905</v>
      </c>
      <c r="C12045" s="21" t="s">
        <v>74906</v>
      </c>
      <c r="D12045" s="21" t="s">
        <v>74907</v>
      </c>
      <c r="E12045" s="21" t="s">
        <v>74908</v>
      </c>
      <c r="F12045" s="21" t="s">
        <v>15060</v>
      </c>
    </row>
    <row r="12046" spans="1:6" ht="32" customHeight="1">
      <c r="A12046" s="19" t="s">
        <v>74909</v>
      </c>
      <c r="B12046" s="20" t="s">
        <v>74910</v>
      </c>
      <c r="C12046" s="21" t="s">
        <v>74911</v>
      </c>
      <c r="D12046" s="21" t="s">
        <v>74912</v>
      </c>
      <c r="E12046" s="21" t="s">
        <v>74913</v>
      </c>
      <c r="F12046" s="21" t="s">
        <v>15060</v>
      </c>
    </row>
    <row r="12047" spans="1:6" ht="32" customHeight="1">
      <c r="A12047" s="19" t="s">
        <v>74914</v>
      </c>
      <c r="B12047" s="20" t="s">
        <v>74915</v>
      </c>
      <c r="C12047" s="21" t="s">
        <v>74916</v>
      </c>
      <c r="D12047" s="21" t="s">
        <v>74917</v>
      </c>
      <c r="E12047" s="21" t="s">
        <v>74918</v>
      </c>
      <c r="F12047" s="21" t="s">
        <v>15060</v>
      </c>
    </row>
    <row r="12048" spans="1:6" ht="32" customHeight="1">
      <c r="A12048" s="19" t="s">
        <v>74919</v>
      </c>
      <c r="B12048" s="20" t="s">
        <v>74920</v>
      </c>
      <c r="C12048" s="21" t="s">
        <v>74921</v>
      </c>
      <c r="D12048" s="21" t="s">
        <v>74922</v>
      </c>
      <c r="E12048" s="21" t="s">
        <v>74923</v>
      </c>
      <c r="F12048" s="21" t="s">
        <v>15060</v>
      </c>
    </row>
    <row r="12049" spans="1:6" ht="32" customHeight="1">
      <c r="A12049" s="19" t="s">
        <v>74924</v>
      </c>
      <c r="B12049" s="20" t="s">
        <v>74925</v>
      </c>
      <c r="C12049" s="21" t="s">
        <v>74926</v>
      </c>
      <c r="D12049" s="21" t="s">
        <v>74927</v>
      </c>
      <c r="E12049" s="21" t="s">
        <v>74928</v>
      </c>
      <c r="F12049" s="21" t="s">
        <v>15060</v>
      </c>
    </row>
    <row r="12050" spans="1:6" ht="32" customHeight="1">
      <c r="A12050" s="19" t="s">
        <v>74929</v>
      </c>
      <c r="B12050" s="20" t="s">
        <v>74930</v>
      </c>
      <c r="C12050" s="21" t="s">
        <v>74931</v>
      </c>
      <c r="D12050" s="21" t="s">
        <v>74932</v>
      </c>
      <c r="E12050" s="21" t="s">
        <v>74933</v>
      </c>
      <c r="F12050" s="21" t="s">
        <v>15060</v>
      </c>
    </row>
    <row r="12051" spans="1:6" ht="32" customHeight="1">
      <c r="A12051" s="19" t="s">
        <v>74934</v>
      </c>
      <c r="B12051" s="20" t="s">
        <v>74935</v>
      </c>
      <c r="C12051" s="21" t="s">
        <v>74936</v>
      </c>
      <c r="D12051" s="21" t="s">
        <v>74937</v>
      </c>
      <c r="E12051" s="21" t="s">
        <v>74938</v>
      </c>
      <c r="F12051" s="21" t="s">
        <v>15060</v>
      </c>
    </row>
    <row r="12052" spans="1:6" ht="32" customHeight="1">
      <c r="A12052" s="19" t="s">
        <v>74939</v>
      </c>
      <c r="B12052" s="20" t="s">
        <v>74940</v>
      </c>
      <c r="C12052" s="21" t="s">
        <v>74941</v>
      </c>
      <c r="D12052" s="21" t="s">
        <v>74942</v>
      </c>
      <c r="E12052" s="21" t="s">
        <v>74943</v>
      </c>
      <c r="F12052" s="21" t="s">
        <v>15060</v>
      </c>
    </row>
    <row r="12053" spans="1:6" ht="32" customHeight="1">
      <c r="A12053" s="19" t="s">
        <v>74944</v>
      </c>
      <c r="B12053" s="20" t="s">
        <v>74945</v>
      </c>
      <c r="C12053" s="21" t="s">
        <v>74946</v>
      </c>
      <c r="D12053" s="21" t="s">
        <v>74947</v>
      </c>
      <c r="E12053" s="21" t="s">
        <v>74948</v>
      </c>
      <c r="F12053" s="21" t="s">
        <v>15060</v>
      </c>
    </row>
    <row r="12054" spans="1:6" ht="32" customHeight="1">
      <c r="A12054" s="19" t="s">
        <v>74949</v>
      </c>
      <c r="B12054" s="20" t="s">
        <v>74950</v>
      </c>
      <c r="C12054" s="21" t="s">
        <v>74951</v>
      </c>
      <c r="D12054" s="21" t="s">
        <v>74952</v>
      </c>
      <c r="E12054" s="21" t="s">
        <v>74953</v>
      </c>
      <c r="F12054" s="21" t="s">
        <v>15060</v>
      </c>
    </row>
    <row r="12055" spans="1:6" ht="32" customHeight="1">
      <c r="A12055" s="19" t="s">
        <v>74954</v>
      </c>
      <c r="B12055" s="20" t="s">
        <v>74955</v>
      </c>
      <c r="C12055" s="21" t="s">
        <v>74956</v>
      </c>
      <c r="D12055" s="21" t="s">
        <v>74957</v>
      </c>
      <c r="E12055" s="21" t="s">
        <v>74958</v>
      </c>
      <c r="F12055" s="21" t="s">
        <v>15060</v>
      </c>
    </row>
    <row r="12056" spans="1:6" ht="32" customHeight="1">
      <c r="A12056" s="19" t="s">
        <v>74959</v>
      </c>
      <c r="B12056" s="20" t="s">
        <v>74960</v>
      </c>
      <c r="C12056" s="21" t="s">
        <v>74961</v>
      </c>
      <c r="D12056" s="21" t="s">
        <v>74962</v>
      </c>
      <c r="E12056" s="21" t="s">
        <v>74963</v>
      </c>
      <c r="F12056" s="21" t="s">
        <v>15060</v>
      </c>
    </row>
    <row r="12057" spans="1:6" ht="32" customHeight="1">
      <c r="A12057" s="19" t="s">
        <v>74964</v>
      </c>
      <c r="B12057" s="20" t="s">
        <v>74965</v>
      </c>
      <c r="C12057" s="21" t="s">
        <v>74966</v>
      </c>
      <c r="D12057" s="21" t="s">
        <v>74967</v>
      </c>
      <c r="E12057" s="21" t="s">
        <v>74968</v>
      </c>
      <c r="F12057" s="21" t="s">
        <v>15060</v>
      </c>
    </row>
    <row r="12058" spans="1:6" ht="32" customHeight="1">
      <c r="A12058" s="19" t="s">
        <v>74969</v>
      </c>
      <c r="B12058" s="20" t="s">
        <v>74970</v>
      </c>
      <c r="C12058" s="21" t="s">
        <v>74971</v>
      </c>
      <c r="D12058" s="21" t="s">
        <v>74972</v>
      </c>
      <c r="E12058" s="21" t="s">
        <v>74973</v>
      </c>
      <c r="F12058" s="21" t="s">
        <v>15060</v>
      </c>
    </row>
    <row r="12059" spans="1:6" ht="32" customHeight="1">
      <c r="A12059" s="19" t="s">
        <v>74974</v>
      </c>
      <c r="B12059" s="20" t="s">
        <v>74975</v>
      </c>
      <c r="C12059" s="21" t="s">
        <v>74976</v>
      </c>
      <c r="D12059" s="21" t="s">
        <v>74977</v>
      </c>
      <c r="E12059" s="21" t="s">
        <v>74978</v>
      </c>
      <c r="F12059" s="21" t="s">
        <v>15060</v>
      </c>
    </row>
    <row r="12060" spans="1:6" ht="32" customHeight="1">
      <c r="A12060" s="19" t="s">
        <v>74979</v>
      </c>
      <c r="B12060" s="20" t="s">
        <v>74980</v>
      </c>
      <c r="C12060" s="21" t="s">
        <v>74981</v>
      </c>
      <c r="D12060" s="21" t="s">
        <v>74982</v>
      </c>
      <c r="E12060" s="21" t="s">
        <v>74983</v>
      </c>
      <c r="F12060" s="21" t="s">
        <v>15060</v>
      </c>
    </row>
    <row r="12061" spans="1:6" ht="32" customHeight="1">
      <c r="A12061" s="19" t="s">
        <v>74984</v>
      </c>
      <c r="B12061" s="20" t="s">
        <v>74985</v>
      </c>
      <c r="C12061" s="21" t="s">
        <v>74986</v>
      </c>
      <c r="D12061" s="21" t="s">
        <v>74987</v>
      </c>
      <c r="E12061" s="21" t="s">
        <v>74988</v>
      </c>
      <c r="F12061" s="21" t="s">
        <v>15060</v>
      </c>
    </row>
    <row r="12062" spans="1:6" ht="32" customHeight="1">
      <c r="A12062" s="19" t="s">
        <v>74989</v>
      </c>
      <c r="B12062" s="20" t="s">
        <v>74990</v>
      </c>
      <c r="C12062" s="21" t="s">
        <v>74991</v>
      </c>
      <c r="D12062" s="21" t="s">
        <v>74992</v>
      </c>
      <c r="E12062" s="21" t="s">
        <v>74993</v>
      </c>
      <c r="F12062" s="21" t="s">
        <v>15060</v>
      </c>
    </row>
    <row r="12063" spans="1:6" ht="32" customHeight="1">
      <c r="A12063" s="19" t="s">
        <v>74994</v>
      </c>
      <c r="B12063" s="20" t="s">
        <v>74995</v>
      </c>
      <c r="C12063" s="21" t="s">
        <v>74996</v>
      </c>
      <c r="D12063" s="21" t="s">
        <v>74997</v>
      </c>
      <c r="E12063" s="21" t="s">
        <v>74998</v>
      </c>
      <c r="F12063" s="21" t="s">
        <v>15060</v>
      </c>
    </row>
    <row r="12064" spans="1:6" ht="32" customHeight="1">
      <c r="A12064" s="19" t="s">
        <v>74999</v>
      </c>
      <c r="B12064" s="20" t="s">
        <v>75000</v>
      </c>
      <c r="C12064" s="21" t="s">
        <v>75001</v>
      </c>
      <c r="D12064" s="21" t="s">
        <v>75002</v>
      </c>
      <c r="E12064" s="21" t="s">
        <v>75003</v>
      </c>
      <c r="F12064" s="21" t="s">
        <v>15060</v>
      </c>
    </row>
    <row r="12065" spans="1:6" ht="32" customHeight="1">
      <c r="A12065" s="19" t="s">
        <v>75004</v>
      </c>
      <c r="B12065" s="20" t="s">
        <v>75005</v>
      </c>
      <c r="C12065" s="21" t="s">
        <v>75006</v>
      </c>
      <c r="D12065" s="21" t="s">
        <v>75007</v>
      </c>
      <c r="E12065" s="21" t="s">
        <v>75008</v>
      </c>
      <c r="F12065" s="21" t="s">
        <v>15060</v>
      </c>
    </row>
    <row r="12066" spans="1:6" ht="32" customHeight="1">
      <c r="A12066" s="19" t="s">
        <v>75009</v>
      </c>
      <c r="B12066" s="20" t="s">
        <v>75010</v>
      </c>
      <c r="C12066" s="21" t="s">
        <v>75011</v>
      </c>
      <c r="D12066" s="21" t="s">
        <v>75012</v>
      </c>
      <c r="E12066" s="21" t="s">
        <v>75013</v>
      </c>
      <c r="F12066" s="21" t="s">
        <v>15060</v>
      </c>
    </row>
    <row r="12067" spans="1:6" ht="32" customHeight="1">
      <c r="A12067" s="19" t="s">
        <v>75014</v>
      </c>
      <c r="B12067" s="20" t="s">
        <v>75015</v>
      </c>
      <c r="C12067" s="21" t="s">
        <v>75016</v>
      </c>
      <c r="D12067" s="21" t="s">
        <v>75017</v>
      </c>
      <c r="E12067" s="21" t="s">
        <v>75018</v>
      </c>
      <c r="F12067" s="21" t="s">
        <v>15060</v>
      </c>
    </row>
    <row r="12068" spans="1:6" ht="32" customHeight="1">
      <c r="A12068" s="19" t="s">
        <v>75019</v>
      </c>
      <c r="B12068" s="20" t="s">
        <v>75020</v>
      </c>
      <c r="C12068" s="21" t="s">
        <v>75021</v>
      </c>
      <c r="D12068" s="21" t="s">
        <v>75022</v>
      </c>
      <c r="E12068" s="21" t="s">
        <v>75023</v>
      </c>
      <c r="F12068" s="21" t="s">
        <v>15060</v>
      </c>
    </row>
    <row r="12069" spans="1:6" ht="32" customHeight="1">
      <c r="A12069" s="19" t="s">
        <v>75024</v>
      </c>
      <c r="B12069" s="20" t="s">
        <v>75025</v>
      </c>
      <c r="C12069" s="21" t="s">
        <v>75026</v>
      </c>
      <c r="D12069" s="21" t="s">
        <v>75027</v>
      </c>
      <c r="E12069" s="21" t="s">
        <v>75028</v>
      </c>
      <c r="F12069" s="21" t="s">
        <v>15060</v>
      </c>
    </row>
    <row r="12070" spans="1:6" ht="32" customHeight="1">
      <c r="A12070" s="19" t="s">
        <v>75029</v>
      </c>
      <c r="B12070" s="20" t="s">
        <v>75030</v>
      </c>
      <c r="C12070" s="21" t="s">
        <v>75031</v>
      </c>
      <c r="D12070" s="21" t="s">
        <v>75032</v>
      </c>
      <c r="E12070" s="21" t="s">
        <v>75033</v>
      </c>
      <c r="F12070" s="21" t="s">
        <v>15060</v>
      </c>
    </row>
    <row r="12071" spans="1:6" ht="32" customHeight="1">
      <c r="A12071" s="19" t="s">
        <v>75034</v>
      </c>
      <c r="B12071" s="20" t="s">
        <v>75035</v>
      </c>
      <c r="C12071" s="21" t="s">
        <v>75036</v>
      </c>
      <c r="D12071" s="21" t="s">
        <v>75037</v>
      </c>
      <c r="E12071" s="21" t="s">
        <v>75038</v>
      </c>
      <c r="F12071" s="21" t="s">
        <v>15060</v>
      </c>
    </row>
    <row r="12072" spans="1:6" ht="32" customHeight="1">
      <c r="A12072" s="19" t="s">
        <v>75039</v>
      </c>
      <c r="B12072" s="20" t="s">
        <v>75040</v>
      </c>
      <c r="C12072" s="21" t="s">
        <v>75041</v>
      </c>
      <c r="D12072" s="21" t="s">
        <v>75042</v>
      </c>
      <c r="E12072" s="21" t="s">
        <v>75043</v>
      </c>
      <c r="F12072" s="21" t="s">
        <v>15060</v>
      </c>
    </row>
    <row r="12073" spans="1:6" ht="32" customHeight="1">
      <c r="A12073" s="19" t="s">
        <v>75044</v>
      </c>
      <c r="B12073" s="20" t="s">
        <v>75045</v>
      </c>
      <c r="C12073" s="21" t="s">
        <v>75046</v>
      </c>
      <c r="D12073" s="21" t="s">
        <v>75047</v>
      </c>
      <c r="E12073" s="21" t="s">
        <v>75048</v>
      </c>
      <c r="F12073" s="21" t="s">
        <v>15060</v>
      </c>
    </row>
    <row r="12074" spans="1:6" ht="32" customHeight="1">
      <c r="A12074" s="19" t="s">
        <v>75049</v>
      </c>
      <c r="B12074" s="20" t="s">
        <v>75050</v>
      </c>
      <c r="C12074" s="21" t="s">
        <v>75051</v>
      </c>
      <c r="D12074" s="21" t="s">
        <v>75052</v>
      </c>
      <c r="E12074" s="21" t="s">
        <v>75053</v>
      </c>
      <c r="F12074" s="21" t="s">
        <v>15060</v>
      </c>
    </row>
    <row r="12075" spans="1:6" ht="32" customHeight="1">
      <c r="A12075" s="19" t="s">
        <v>75054</v>
      </c>
      <c r="B12075" s="20" t="s">
        <v>75055</v>
      </c>
      <c r="C12075" s="21" t="s">
        <v>75056</v>
      </c>
      <c r="D12075" s="21" t="s">
        <v>75057</v>
      </c>
      <c r="E12075" s="21" t="s">
        <v>75058</v>
      </c>
      <c r="F12075" s="21" t="s">
        <v>15060</v>
      </c>
    </row>
    <row r="12076" spans="1:6" ht="32" customHeight="1">
      <c r="A12076" s="19" t="s">
        <v>75059</v>
      </c>
      <c r="B12076" s="20" t="s">
        <v>75060</v>
      </c>
      <c r="C12076" s="21" t="s">
        <v>75061</v>
      </c>
      <c r="D12076" s="21" t="s">
        <v>75062</v>
      </c>
      <c r="E12076" s="21" t="s">
        <v>75063</v>
      </c>
      <c r="F12076" s="21" t="s">
        <v>15060</v>
      </c>
    </row>
    <row r="12077" spans="1:6" ht="32" customHeight="1">
      <c r="A12077" s="19" t="s">
        <v>75064</v>
      </c>
      <c r="B12077" s="20" t="s">
        <v>75065</v>
      </c>
      <c r="C12077" s="21" t="s">
        <v>75066</v>
      </c>
      <c r="D12077" s="21" t="s">
        <v>75067</v>
      </c>
      <c r="E12077" s="21" t="s">
        <v>75068</v>
      </c>
      <c r="F12077" s="21" t="s">
        <v>15060</v>
      </c>
    </row>
    <row r="12078" spans="1:6" ht="32" customHeight="1">
      <c r="A12078" s="19" t="s">
        <v>75069</v>
      </c>
      <c r="B12078" s="20" t="s">
        <v>75070</v>
      </c>
      <c r="C12078" s="21" t="s">
        <v>75071</v>
      </c>
      <c r="D12078" s="21" t="s">
        <v>75072</v>
      </c>
      <c r="E12078" s="21" t="s">
        <v>75073</v>
      </c>
      <c r="F12078" s="21" t="s">
        <v>15060</v>
      </c>
    </row>
    <row r="12079" spans="1:6" ht="32" customHeight="1">
      <c r="A12079" s="19" t="s">
        <v>75074</v>
      </c>
      <c r="B12079" s="20" t="s">
        <v>75075</v>
      </c>
      <c r="C12079" s="21" t="s">
        <v>75076</v>
      </c>
      <c r="D12079" s="21" t="s">
        <v>75077</v>
      </c>
      <c r="E12079" s="21" t="s">
        <v>75078</v>
      </c>
      <c r="F12079" s="21" t="s">
        <v>15060</v>
      </c>
    </row>
    <row r="12080" spans="1:6" ht="32" customHeight="1">
      <c r="A12080" s="19" t="s">
        <v>75079</v>
      </c>
      <c r="B12080" s="20" t="s">
        <v>75080</v>
      </c>
      <c r="C12080" s="21" t="s">
        <v>75081</v>
      </c>
      <c r="D12080" s="21" t="s">
        <v>75082</v>
      </c>
      <c r="E12080" s="21" t="s">
        <v>75083</v>
      </c>
      <c r="F12080" s="21" t="s">
        <v>15060</v>
      </c>
    </row>
    <row r="12081" spans="1:6" ht="32" customHeight="1">
      <c r="A12081" s="19" t="s">
        <v>75084</v>
      </c>
      <c r="B12081" s="20" t="s">
        <v>75085</v>
      </c>
      <c r="C12081" s="21" t="s">
        <v>75086</v>
      </c>
      <c r="D12081" s="21" t="s">
        <v>75087</v>
      </c>
      <c r="E12081" s="21" t="s">
        <v>75088</v>
      </c>
      <c r="F12081" s="21" t="s">
        <v>15060</v>
      </c>
    </row>
    <row r="12082" spans="1:6" ht="32" customHeight="1">
      <c r="A12082" s="19" t="s">
        <v>75089</v>
      </c>
      <c r="B12082" s="20" t="s">
        <v>75090</v>
      </c>
      <c r="C12082" s="21" t="s">
        <v>75091</v>
      </c>
      <c r="D12082" s="21" t="s">
        <v>75092</v>
      </c>
      <c r="E12082" s="21" t="s">
        <v>75093</v>
      </c>
      <c r="F12082" s="21" t="s">
        <v>15060</v>
      </c>
    </row>
    <row r="12083" spans="1:6" ht="32" customHeight="1">
      <c r="A12083" s="19" t="s">
        <v>75094</v>
      </c>
      <c r="B12083" s="20" t="s">
        <v>75095</v>
      </c>
      <c r="C12083" s="21" t="s">
        <v>75096</v>
      </c>
      <c r="D12083" s="21" t="s">
        <v>75097</v>
      </c>
      <c r="E12083" s="21" t="s">
        <v>75098</v>
      </c>
      <c r="F12083" s="21" t="s">
        <v>15060</v>
      </c>
    </row>
    <row r="12084" spans="1:6" ht="32" customHeight="1">
      <c r="A12084" s="19" t="s">
        <v>75099</v>
      </c>
      <c r="B12084" s="20" t="s">
        <v>75100</v>
      </c>
      <c r="C12084" s="21" t="s">
        <v>75101</v>
      </c>
      <c r="D12084" s="21" t="s">
        <v>75102</v>
      </c>
      <c r="E12084" s="21" t="s">
        <v>75103</v>
      </c>
      <c r="F12084" s="21" t="s">
        <v>15060</v>
      </c>
    </row>
    <row r="12085" spans="1:6" ht="32" customHeight="1">
      <c r="A12085" s="19" t="s">
        <v>75104</v>
      </c>
      <c r="B12085" s="20" t="s">
        <v>75105</v>
      </c>
      <c r="C12085" s="21" t="s">
        <v>75106</v>
      </c>
      <c r="D12085" s="21" t="s">
        <v>75107</v>
      </c>
      <c r="E12085" s="21" t="s">
        <v>75108</v>
      </c>
      <c r="F12085" s="21" t="s">
        <v>15060</v>
      </c>
    </row>
    <row r="12086" spans="1:6" ht="32" customHeight="1">
      <c r="A12086" s="19" t="s">
        <v>75109</v>
      </c>
      <c r="B12086" s="20" t="s">
        <v>75110</v>
      </c>
      <c r="C12086" s="21" t="s">
        <v>75111</v>
      </c>
      <c r="D12086" s="21" t="s">
        <v>75112</v>
      </c>
      <c r="E12086" s="21" t="s">
        <v>75113</v>
      </c>
      <c r="F12086" s="21" t="s">
        <v>15060</v>
      </c>
    </row>
    <row r="12087" spans="1:6" ht="32" customHeight="1">
      <c r="A12087" s="19" t="s">
        <v>75114</v>
      </c>
      <c r="B12087" s="20" t="s">
        <v>75115</v>
      </c>
      <c r="C12087" s="21" t="s">
        <v>75116</v>
      </c>
      <c r="D12087" s="21" t="s">
        <v>75117</v>
      </c>
      <c r="E12087" s="21" t="s">
        <v>75118</v>
      </c>
      <c r="F12087" s="21" t="s">
        <v>15060</v>
      </c>
    </row>
    <row r="12088" spans="1:6" ht="32" customHeight="1">
      <c r="A12088" s="19" t="s">
        <v>75119</v>
      </c>
      <c r="B12088" s="20" t="s">
        <v>75120</v>
      </c>
      <c r="C12088" s="21" t="s">
        <v>75121</v>
      </c>
      <c r="D12088" s="21" t="s">
        <v>75122</v>
      </c>
      <c r="E12088" s="21" t="s">
        <v>75123</v>
      </c>
      <c r="F12088" s="21" t="s">
        <v>15060</v>
      </c>
    </row>
    <row r="12089" spans="1:6" ht="32" customHeight="1">
      <c r="A12089" s="19" t="s">
        <v>75124</v>
      </c>
      <c r="B12089" s="20" t="s">
        <v>75125</v>
      </c>
      <c r="C12089" s="21" t="s">
        <v>75126</v>
      </c>
      <c r="D12089" s="21" t="s">
        <v>75127</v>
      </c>
      <c r="E12089" s="21" t="s">
        <v>75128</v>
      </c>
      <c r="F12089" s="21" t="s">
        <v>15060</v>
      </c>
    </row>
    <row r="12090" spans="1:6" ht="32" customHeight="1">
      <c r="A12090" s="19" t="s">
        <v>75129</v>
      </c>
      <c r="B12090" s="20" t="s">
        <v>75130</v>
      </c>
      <c r="C12090" s="21" t="s">
        <v>75131</v>
      </c>
      <c r="D12090" s="21" t="s">
        <v>75132</v>
      </c>
      <c r="E12090" s="21" t="s">
        <v>75133</v>
      </c>
      <c r="F12090" s="21" t="s">
        <v>15060</v>
      </c>
    </row>
    <row r="12091" spans="1:6" ht="32" customHeight="1">
      <c r="A12091" s="19" t="s">
        <v>75134</v>
      </c>
      <c r="B12091" s="20" t="s">
        <v>75135</v>
      </c>
      <c r="C12091" s="21" t="s">
        <v>75136</v>
      </c>
      <c r="D12091" s="21" t="s">
        <v>75137</v>
      </c>
      <c r="E12091" s="21" t="s">
        <v>75138</v>
      </c>
      <c r="F12091" s="21" t="s">
        <v>15060</v>
      </c>
    </row>
    <row r="12092" spans="1:6" ht="32" customHeight="1">
      <c r="A12092" s="19" t="s">
        <v>75139</v>
      </c>
      <c r="B12092" s="20" t="s">
        <v>75140</v>
      </c>
      <c r="C12092" s="21" t="s">
        <v>75141</v>
      </c>
      <c r="D12092" s="21" t="s">
        <v>75142</v>
      </c>
      <c r="E12092" s="21" t="s">
        <v>75143</v>
      </c>
      <c r="F12092" s="21" t="s">
        <v>15060</v>
      </c>
    </row>
    <row r="12093" spans="1:6" ht="32" customHeight="1">
      <c r="A12093" s="19" t="s">
        <v>75144</v>
      </c>
      <c r="B12093" s="20" t="s">
        <v>75145</v>
      </c>
      <c r="C12093" s="21" t="s">
        <v>75146</v>
      </c>
      <c r="D12093" s="21" t="s">
        <v>75147</v>
      </c>
      <c r="E12093" s="21" t="s">
        <v>75148</v>
      </c>
      <c r="F12093" s="21" t="s">
        <v>15060</v>
      </c>
    </row>
    <row r="12094" spans="1:6" ht="32" customHeight="1">
      <c r="A12094" s="19" t="s">
        <v>75149</v>
      </c>
      <c r="B12094" s="20" t="s">
        <v>75150</v>
      </c>
      <c r="C12094" s="21" t="s">
        <v>75151</v>
      </c>
      <c r="D12094" s="21" t="s">
        <v>75152</v>
      </c>
      <c r="E12094" s="21" t="s">
        <v>75153</v>
      </c>
      <c r="F12094" s="21" t="s">
        <v>15060</v>
      </c>
    </row>
    <row r="12095" spans="1:6" ht="32" customHeight="1">
      <c r="A12095" s="19" t="s">
        <v>75154</v>
      </c>
      <c r="B12095" s="20" t="s">
        <v>75155</v>
      </c>
      <c r="C12095" s="21" t="s">
        <v>75156</v>
      </c>
      <c r="D12095" s="21" t="s">
        <v>75157</v>
      </c>
      <c r="E12095" s="21" t="s">
        <v>75158</v>
      </c>
      <c r="F12095" s="21" t="s">
        <v>15060</v>
      </c>
    </row>
    <row r="12096" spans="1:6" ht="32" customHeight="1">
      <c r="A12096" s="19" t="s">
        <v>75159</v>
      </c>
      <c r="B12096" s="20" t="s">
        <v>75160</v>
      </c>
      <c r="C12096" s="21" t="s">
        <v>75161</v>
      </c>
      <c r="D12096" s="21" t="s">
        <v>75162</v>
      </c>
      <c r="E12096" s="21" t="s">
        <v>75163</v>
      </c>
      <c r="F12096" s="21" t="s">
        <v>15060</v>
      </c>
    </row>
    <row r="12097" spans="1:6" ht="32" customHeight="1">
      <c r="A12097" s="19" t="s">
        <v>75164</v>
      </c>
      <c r="B12097" s="20" t="s">
        <v>75165</v>
      </c>
      <c r="C12097" s="21" t="s">
        <v>75166</v>
      </c>
      <c r="D12097" s="21" t="s">
        <v>75167</v>
      </c>
      <c r="E12097" s="21" t="s">
        <v>75168</v>
      </c>
      <c r="F12097" s="21" t="s">
        <v>15060</v>
      </c>
    </row>
    <row r="12098" spans="1:6" ht="32" customHeight="1">
      <c r="A12098" s="19" t="s">
        <v>75169</v>
      </c>
      <c r="B12098" s="20" t="s">
        <v>75170</v>
      </c>
      <c r="C12098" s="21" t="s">
        <v>75171</v>
      </c>
      <c r="D12098" s="21" t="s">
        <v>75172</v>
      </c>
      <c r="E12098" s="21" t="s">
        <v>75173</v>
      </c>
      <c r="F12098" s="21" t="s">
        <v>15060</v>
      </c>
    </row>
    <row r="12099" spans="1:6" ht="32" customHeight="1">
      <c r="A12099" s="19" t="s">
        <v>75174</v>
      </c>
      <c r="B12099" s="20" t="s">
        <v>75175</v>
      </c>
      <c r="C12099" s="21" t="s">
        <v>75176</v>
      </c>
      <c r="D12099" s="21" t="s">
        <v>75177</v>
      </c>
      <c r="E12099" s="21" t="s">
        <v>75178</v>
      </c>
      <c r="F12099" s="21" t="s">
        <v>15060</v>
      </c>
    </row>
    <row r="12100" spans="1:6" ht="32" customHeight="1">
      <c r="A12100" s="19" t="s">
        <v>75179</v>
      </c>
      <c r="B12100" s="20" t="s">
        <v>75180</v>
      </c>
      <c r="C12100" s="21" t="s">
        <v>75181</v>
      </c>
      <c r="D12100" s="21" t="s">
        <v>75182</v>
      </c>
      <c r="E12100" s="21" t="s">
        <v>75183</v>
      </c>
      <c r="F12100" s="21" t="s">
        <v>15060</v>
      </c>
    </row>
    <row r="12101" spans="1:6" ht="32" customHeight="1">
      <c r="A12101" s="19" t="s">
        <v>75184</v>
      </c>
      <c r="B12101" s="20" t="s">
        <v>75185</v>
      </c>
      <c r="C12101" s="21" t="s">
        <v>75186</v>
      </c>
      <c r="D12101" s="21" t="s">
        <v>75187</v>
      </c>
      <c r="E12101" s="21" t="s">
        <v>75188</v>
      </c>
      <c r="F12101" s="21" t="s">
        <v>15060</v>
      </c>
    </row>
    <row r="12102" spans="1:6" ht="32" customHeight="1">
      <c r="A12102" s="19" t="s">
        <v>75189</v>
      </c>
      <c r="B12102" s="20" t="s">
        <v>75190</v>
      </c>
      <c r="C12102" s="21" t="s">
        <v>75191</v>
      </c>
      <c r="D12102" s="21" t="s">
        <v>75192</v>
      </c>
      <c r="E12102" s="21" t="s">
        <v>75193</v>
      </c>
      <c r="F12102" s="21" t="s">
        <v>15060</v>
      </c>
    </row>
    <row r="12103" spans="1:6" ht="32" customHeight="1">
      <c r="A12103" s="19" t="s">
        <v>75194</v>
      </c>
      <c r="B12103" s="20" t="s">
        <v>75195</v>
      </c>
      <c r="C12103" s="21" t="s">
        <v>75196</v>
      </c>
      <c r="D12103" s="21" t="s">
        <v>75197</v>
      </c>
      <c r="E12103" s="21" t="s">
        <v>75198</v>
      </c>
      <c r="F12103" s="21" t="s">
        <v>15060</v>
      </c>
    </row>
    <row r="12104" spans="1:6" ht="32" customHeight="1">
      <c r="A12104" s="19" t="s">
        <v>75199</v>
      </c>
      <c r="B12104" s="20" t="s">
        <v>75200</v>
      </c>
      <c r="C12104" s="21" t="s">
        <v>75201</v>
      </c>
      <c r="D12104" s="21" t="s">
        <v>75202</v>
      </c>
      <c r="E12104" s="21" t="s">
        <v>75203</v>
      </c>
      <c r="F12104" s="21" t="s">
        <v>15060</v>
      </c>
    </row>
    <row r="12105" spans="1:6" ht="32" customHeight="1">
      <c r="A12105" s="19" t="s">
        <v>75204</v>
      </c>
      <c r="B12105" s="20" t="s">
        <v>75205</v>
      </c>
      <c r="C12105" s="21" t="s">
        <v>75206</v>
      </c>
      <c r="D12105" s="21" t="s">
        <v>75207</v>
      </c>
      <c r="E12105" s="21" t="s">
        <v>75208</v>
      </c>
      <c r="F12105" s="21" t="s">
        <v>15060</v>
      </c>
    </row>
    <row r="12106" spans="1:6" ht="32" customHeight="1">
      <c r="A12106" s="19" t="s">
        <v>75209</v>
      </c>
      <c r="B12106" s="20" t="s">
        <v>75210</v>
      </c>
      <c r="C12106" s="21" t="s">
        <v>75211</v>
      </c>
      <c r="D12106" s="21" t="s">
        <v>75212</v>
      </c>
      <c r="E12106" s="21" t="s">
        <v>75213</v>
      </c>
      <c r="F12106" s="21" t="s">
        <v>15060</v>
      </c>
    </row>
    <row r="12107" spans="1:6" ht="32" customHeight="1">
      <c r="A12107" s="19" t="s">
        <v>75214</v>
      </c>
      <c r="B12107" s="20" t="s">
        <v>75215</v>
      </c>
      <c r="C12107" s="21" t="s">
        <v>75216</v>
      </c>
      <c r="D12107" s="21" t="s">
        <v>75217</v>
      </c>
      <c r="E12107" s="21" t="s">
        <v>75218</v>
      </c>
      <c r="F12107" s="21" t="s">
        <v>15060</v>
      </c>
    </row>
    <row r="12108" spans="1:6" ht="32" customHeight="1">
      <c r="A12108" s="19" t="s">
        <v>75219</v>
      </c>
      <c r="B12108" s="20" t="s">
        <v>75220</v>
      </c>
      <c r="C12108" s="21" t="s">
        <v>75221</v>
      </c>
      <c r="D12108" s="21" t="s">
        <v>75222</v>
      </c>
      <c r="E12108" s="21" t="s">
        <v>75223</v>
      </c>
      <c r="F12108" s="21" t="s">
        <v>15060</v>
      </c>
    </row>
    <row r="12109" spans="1:6" ht="32" customHeight="1">
      <c r="A12109" s="19" t="s">
        <v>75224</v>
      </c>
      <c r="B12109" s="20" t="s">
        <v>75225</v>
      </c>
      <c r="C12109" s="21" t="s">
        <v>75226</v>
      </c>
      <c r="D12109" s="21" t="s">
        <v>75227</v>
      </c>
      <c r="E12109" s="21" t="s">
        <v>75228</v>
      </c>
      <c r="F12109" s="21" t="s">
        <v>15060</v>
      </c>
    </row>
    <row r="12110" spans="1:6" ht="32" customHeight="1">
      <c r="A12110" s="19" t="s">
        <v>75229</v>
      </c>
      <c r="B12110" s="20" t="s">
        <v>75230</v>
      </c>
      <c r="C12110" s="21" t="s">
        <v>75231</v>
      </c>
      <c r="D12110" s="21" t="s">
        <v>75232</v>
      </c>
      <c r="E12110" s="21" t="s">
        <v>75233</v>
      </c>
      <c r="F12110" s="21" t="s">
        <v>15060</v>
      </c>
    </row>
    <row r="12111" spans="1:6" ht="32" customHeight="1">
      <c r="A12111" s="19" t="s">
        <v>75234</v>
      </c>
      <c r="B12111" s="20" t="s">
        <v>75235</v>
      </c>
      <c r="C12111" s="21" t="s">
        <v>75236</v>
      </c>
      <c r="D12111" s="21" t="s">
        <v>75237</v>
      </c>
      <c r="E12111" s="21" t="s">
        <v>75238</v>
      </c>
      <c r="F12111" s="21" t="s">
        <v>15060</v>
      </c>
    </row>
    <row r="12112" spans="1:6" ht="32" customHeight="1">
      <c r="A12112" s="19" t="s">
        <v>75239</v>
      </c>
      <c r="B12112" s="20" t="s">
        <v>75240</v>
      </c>
      <c r="C12112" s="21" t="s">
        <v>75241</v>
      </c>
      <c r="D12112" s="21" t="s">
        <v>75242</v>
      </c>
      <c r="E12112" s="21" t="s">
        <v>75243</v>
      </c>
      <c r="F12112" s="21" t="s">
        <v>15060</v>
      </c>
    </row>
    <row r="12113" spans="1:6" ht="32" customHeight="1">
      <c r="A12113" s="19" t="s">
        <v>75244</v>
      </c>
      <c r="B12113" s="20" t="s">
        <v>75245</v>
      </c>
      <c r="C12113" s="21" t="s">
        <v>75246</v>
      </c>
      <c r="D12113" s="21" t="s">
        <v>75247</v>
      </c>
      <c r="E12113" s="21" t="s">
        <v>75248</v>
      </c>
      <c r="F12113" s="21" t="s">
        <v>15060</v>
      </c>
    </row>
    <row r="12114" spans="1:6" ht="32" customHeight="1">
      <c r="A12114" s="19" t="s">
        <v>75249</v>
      </c>
      <c r="B12114" s="20" t="s">
        <v>75250</v>
      </c>
      <c r="C12114" s="21" t="s">
        <v>75251</v>
      </c>
      <c r="D12114" s="21" t="s">
        <v>75252</v>
      </c>
      <c r="E12114" s="21" t="s">
        <v>75253</v>
      </c>
      <c r="F12114" s="21" t="s">
        <v>15060</v>
      </c>
    </row>
    <row r="12115" spans="1:6" ht="32" customHeight="1">
      <c r="A12115" s="19" t="s">
        <v>75254</v>
      </c>
      <c r="B12115" s="20" t="s">
        <v>75255</v>
      </c>
      <c r="C12115" s="21" t="s">
        <v>75256</v>
      </c>
      <c r="D12115" s="21" t="s">
        <v>75257</v>
      </c>
      <c r="E12115" s="21" t="s">
        <v>75258</v>
      </c>
      <c r="F12115" s="21" t="s">
        <v>15060</v>
      </c>
    </row>
    <row r="12116" spans="1:6" ht="32" customHeight="1">
      <c r="A12116" s="19" t="s">
        <v>75259</v>
      </c>
      <c r="B12116" s="20" t="s">
        <v>75260</v>
      </c>
      <c r="C12116" s="21" t="s">
        <v>75261</v>
      </c>
      <c r="D12116" s="21" t="s">
        <v>75262</v>
      </c>
      <c r="E12116" s="21" t="s">
        <v>75263</v>
      </c>
      <c r="F12116" s="21" t="s">
        <v>15060</v>
      </c>
    </row>
    <row r="12117" spans="1:6" ht="32" customHeight="1">
      <c r="A12117" s="19" t="s">
        <v>75264</v>
      </c>
      <c r="B12117" s="20" t="s">
        <v>75265</v>
      </c>
      <c r="C12117" s="21" t="s">
        <v>75266</v>
      </c>
      <c r="D12117" s="21" t="s">
        <v>75267</v>
      </c>
      <c r="E12117" s="21" t="s">
        <v>75268</v>
      </c>
      <c r="F12117" s="21" t="s">
        <v>15060</v>
      </c>
    </row>
    <row r="12118" spans="1:6" ht="32" customHeight="1">
      <c r="A12118" s="19" t="s">
        <v>75269</v>
      </c>
      <c r="B12118" s="20" t="s">
        <v>75270</v>
      </c>
      <c r="C12118" s="21" t="s">
        <v>75271</v>
      </c>
      <c r="D12118" s="21" t="s">
        <v>75272</v>
      </c>
      <c r="E12118" s="21" t="s">
        <v>75273</v>
      </c>
      <c r="F12118" s="21" t="s">
        <v>15060</v>
      </c>
    </row>
    <row r="12119" spans="1:6" ht="32" customHeight="1">
      <c r="A12119" s="19" t="s">
        <v>75274</v>
      </c>
      <c r="B12119" s="20" t="s">
        <v>75275</v>
      </c>
      <c r="C12119" s="21" t="s">
        <v>75276</v>
      </c>
      <c r="D12119" s="21" t="s">
        <v>75277</v>
      </c>
      <c r="E12119" s="21" t="s">
        <v>75278</v>
      </c>
      <c r="F12119" s="21" t="s">
        <v>15060</v>
      </c>
    </row>
    <row r="12120" spans="1:6" ht="32" customHeight="1">
      <c r="A12120" s="19" t="s">
        <v>75279</v>
      </c>
      <c r="B12120" s="20" t="s">
        <v>75280</v>
      </c>
      <c r="C12120" s="21" t="s">
        <v>75281</v>
      </c>
      <c r="D12120" s="21" t="s">
        <v>75282</v>
      </c>
      <c r="E12120" s="21" t="s">
        <v>75283</v>
      </c>
      <c r="F12120" s="21" t="s">
        <v>15060</v>
      </c>
    </row>
    <row r="12121" spans="1:6" ht="32" customHeight="1">
      <c r="A12121" s="19" t="s">
        <v>75284</v>
      </c>
      <c r="B12121" s="20" t="s">
        <v>75285</v>
      </c>
      <c r="C12121" s="21" t="s">
        <v>75286</v>
      </c>
      <c r="D12121" s="21" t="s">
        <v>75287</v>
      </c>
      <c r="E12121" s="21" t="s">
        <v>75288</v>
      </c>
      <c r="F12121" s="21" t="s">
        <v>15060</v>
      </c>
    </row>
    <row r="12122" spans="1:6" ht="32" customHeight="1">
      <c r="A12122" s="19" t="s">
        <v>75289</v>
      </c>
      <c r="B12122" s="20" t="s">
        <v>75290</v>
      </c>
      <c r="C12122" s="21" t="s">
        <v>75291</v>
      </c>
      <c r="D12122" s="21" t="s">
        <v>75292</v>
      </c>
      <c r="E12122" s="21" t="s">
        <v>75293</v>
      </c>
      <c r="F12122" s="21" t="s">
        <v>15060</v>
      </c>
    </row>
    <row r="12123" spans="1:6" ht="32" customHeight="1">
      <c r="A12123" s="19" t="s">
        <v>75294</v>
      </c>
      <c r="B12123" s="20" t="s">
        <v>75295</v>
      </c>
      <c r="C12123" s="21" t="s">
        <v>75296</v>
      </c>
      <c r="D12123" s="21" t="s">
        <v>75297</v>
      </c>
      <c r="E12123" s="21" t="s">
        <v>75298</v>
      </c>
      <c r="F12123" s="21" t="s">
        <v>15060</v>
      </c>
    </row>
    <row r="12124" spans="1:6" ht="32" customHeight="1">
      <c r="A12124" s="19" t="s">
        <v>75299</v>
      </c>
      <c r="B12124" s="20" t="s">
        <v>75300</v>
      </c>
      <c r="C12124" s="21" t="s">
        <v>75301</v>
      </c>
      <c r="D12124" s="21" t="s">
        <v>75302</v>
      </c>
      <c r="E12124" s="21" t="s">
        <v>75303</v>
      </c>
      <c r="F12124" s="21" t="s">
        <v>15060</v>
      </c>
    </row>
    <row r="12125" spans="1:6" ht="32" customHeight="1">
      <c r="A12125" s="19" t="s">
        <v>75304</v>
      </c>
      <c r="B12125" s="20" t="s">
        <v>75305</v>
      </c>
      <c r="C12125" s="21" t="s">
        <v>75306</v>
      </c>
      <c r="D12125" s="21" t="s">
        <v>75307</v>
      </c>
      <c r="E12125" s="21" t="s">
        <v>75308</v>
      </c>
      <c r="F12125" s="21" t="s">
        <v>15060</v>
      </c>
    </row>
    <row r="12126" spans="1:6" ht="32" customHeight="1">
      <c r="A12126" s="19" t="s">
        <v>75309</v>
      </c>
      <c r="B12126" s="20" t="s">
        <v>75310</v>
      </c>
      <c r="C12126" s="21" t="s">
        <v>75311</v>
      </c>
      <c r="D12126" s="21" t="s">
        <v>75312</v>
      </c>
      <c r="E12126" s="21" t="s">
        <v>75313</v>
      </c>
      <c r="F12126" s="21" t="s">
        <v>15060</v>
      </c>
    </row>
    <row r="12127" spans="1:6" ht="32" customHeight="1">
      <c r="A12127" s="19" t="s">
        <v>75314</v>
      </c>
      <c r="B12127" s="20" t="s">
        <v>75315</v>
      </c>
      <c r="C12127" s="21" t="s">
        <v>75316</v>
      </c>
      <c r="D12127" s="21" t="s">
        <v>75317</v>
      </c>
      <c r="E12127" s="21" t="s">
        <v>75318</v>
      </c>
      <c r="F12127" s="21" t="s">
        <v>15060</v>
      </c>
    </row>
    <row r="12128" spans="1:6" ht="32" customHeight="1">
      <c r="A12128" s="19" t="s">
        <v>75319</v>
      </c>
      <c r="B12128" s="20" t="s">
        <v>75320</v>
      </c>
      <c r="C12128" s="21" t="s">
        <v>75321</v>
      </c>
      <c r="D12128" s="21" t="s">
        <v>75322</v>
      </c>
      <c r="E12128" s="21" t="s">
        <v>75323</v>
      </c>
      <c r="F12128" s="21" t="s">
        <v>15060</v>
      </c>
    </row>
    <row r="12129" spans="1:6" ht="32" customHeight="1">
      <c r="A12129" s="19" t="s">
        <v>75324</v>
      </c>
      <c r="B12129" s="20" t="s">
        <v>75325</v>
      </c>
      <c r="C12129" s="21" t="s">
        <v>75326</v>
      </c>
      <c r="D12129" s="21" t="s">
        <v>75327</v>
      </c>
      <c r="E12129" s="21" t="s">
        <v>75328</v>
      </c>
      <c r="F12129" s="21" t="s">
        <v>15060</v>
      </c>
    </row>
    <row r="12130" spans="1:6" ht="32" customHeight="1">
      <c r="A12130" s="19" t="s">
        <v>75329</v>
      </c>
      <c r="B12130" s="20" t="s">
        <v>75330</v>
      </c>
      <c r="C12130" s="21" t="s">
        <v>75331</v>
      </c>
      <c r="D12130" s="21" t="s">
        <v>75332</v>
      </c>
      <c r="E12130" s="21" t="s">
        <v>75333</v>
      </c>
      <c r="F12130" s="21" t="s">
        <v>15060</v>
      </c>
    </row>
    <row r="12131" spans="1:6" ht="32" customHeight="1">
      <c r="A12131" s="19" t="s">
        <v>75334</v>
      </c>
      <c r="B12131" s="20" t="s">
        <v>75335</v>
      </c>
      <c r="C12131" s="21" t="s">
        <v>75336</v>
      </c>
      <c r="D12131" s="21" t="s">
        <v>75337</v>
      </c>
      <c r="E12131" s="21" t="s">
        <v>75338</v>
      </c>
      <c r="F12131" s="21" t="s">
        <v>15060</v>
      </c>
    </row>
    <row r="12132" spans="1:6" ht="32" customHeight="1">
      <c r="A12132" s="19" t="s">
        <v>75339</v>
      </c>
      <c r="B12132" s="20" t="s">
        <v>75340</v>
      </c>
      <c r="C12132" s="21" t="s">
        <v>75341</v>
      </c>
      <c r="D12132" s="21" t="s">
        <v>75342</v>
      </c>
      <c r="E12132" s="21" t="s">
        <v>75343</v>
      </c>
      <c r="F12132" s="21" t="s">
        <v>15060</v>
      </c>
    </row>
    <row r="12133" spans="1:6" ht="32" customHeight="1">
      <c r="A12133" s="19" t="s">
        <v>75344</v>
      </c>
      <c r="B12133" s="20" t="s">
        <v>75345</v>
      </c>
      <c r="C12133" s="21" t="s">
        <v>75346</v>
      </c>
      <c r="D12133" s="21" t="s">
        <v>75347</v>
      </c>
      <c r="E12133" s="21" t="s">
        <v>75348</v>
      </c>
      <c r="F12133" s="21" t="s">
        <v>15060</v>
      </c>
    </row>
    <row r="12134" spans="1:6" ht="32" customHeight="1">
      <c r="A12134" s="19" t="s">
        <v>75349</v>
      </c>
      <c r="B12134" s="20" t="s">
        <v>75350</v>
      </c>
      <c r="C12134" s="21" t="s">
        <v>75351</v>
      </c>
      <c r="D12134" s="21" t="s">
        <v>75352</v>
      </c>
      <c r="E12134" s="21" t="s">
        <v>75353</v>
      </c>
      <c r="F12134" s="21" t="s">
        <v>15060</v>
      </c>
    </row>
    <row r="12135" spans="1:6" ht="32" customHeight="1">
      <c r="A12135" s="19" t="s">
        <v>75354</v>
      </c>
      <c r="B12135" s="20" t="s">
        <v>75355</v>
      </c>
      <c r="C12135" s="21" t="s">
        <v>75356</v>
      </c>
      <c r="D12135" s="21" t="s">
        <v>75357</v>
      </c>
      <c r="E12135" s="21" t="s">
        <v>75358</v>
      </c>
      <c r="F12135" s="21" t="s">
        <v>15060</v>
      </c>
    </row>
    <row r="12136" spans="1:6" ht="32" customHeight="1">
      <c r="A12136" s="19" t="s">
        <v>75359</v>
      </c>
      <c r="B12136" s="20" t="s">
        <v>75360</v>
      </c>
      <c r="C12136" s="21" t="s">
        <v>75361</v>
      </c>
      <c r="D12136" s="21" t="s">
        <v>75362</v>
      </c>
      <c r="E12136" s="21" t="s">
        <v>75363</v>
      </c>
      <c r="F12136" s="21" t="s">
        <v>15060</v>
      </c>
    </row>
    <row r="12137" spans="1:6" ht="32" customHeight="1">
      <c r="A12137" s="19" t="s">
        <v>75364</v>
      </c>
      <c r="B12137" s="20" t="s">
        <v>75365</v>
      </c>
      <c r="C12137" s="21" t="s">
        <v>75366</v>
      </c>
      <c r="D12137" s="21" t="s">
        <v>75367</v>
      </c>
      <c r="E12137" s="21" t="s">
        <v>75368</v>
      </c>
      <c r="F12137" s="21" t="s">
        <v>15060</v>
      </c>
    </row>
    <row r="12138" spans="1:6" ht="32" customHeight="1">
      <c r="A12138" s="19" t="s">
        <v>75369</v>
      </c>
      <c r="B12138" s="20" t="s">
        <v>75370</v>
      </c>
      <c r="C12138" s="21" t="s">
        <v>75371</v>
      </c>
      <c r="D12138" s="21" t="s">
        <v>75372</v>
      </c>
      <c r="E12138" s="21" t="s">
        <v>75373</v>
      </c>
      <c r="F12138" s="21" t="s">
        <v>15060</v>
      </c>
    </row>
    <row r="12139" spans="1:6" ht="32" customHeight="1">
      <c r="A12139" s="19" t="s">
        <v>75374</v>
      </c>
      <c r="B12139" s="20" t="s">
        <v>75375</v>
      </c>
      <c r="C12139" s="21" t="s">
        <v>75376</v>
      </c>
      <c r="D12139" s="21" t="s">
        <v>75377</v>
      </c>
      <c r="E12139" s="21" t="s">
        <v>75378</v>
      </c>
      <c r="F12139" s="21" t="s">
        <v>15060</v>
      </c>
    </row>
    <row r="12140" spans="1:6" ht="32" customHeight="1">
      <c r="A12140" s="19" t="s">
        <v>75379</v>
      </c>
      <c r="B12140" s="20" t="s">
        <v>75380</v>
      </c>
      <c r="C12140" s="21" t="s">
        <v>75381</v>
      </c>
      <c r="D12140" s="21" t="s">
        <v>75382</v>
      </c>
      <c r="E12140" s="21" t="s">
        <v>75383</v>
      </c>
      <c r="F12140" s="21" t="s">
        <v>15060</v>
      </c>
    </row>
    <row r="12141" spans="1:6" ht="32" customHeight="1">
      <c r="A12141" s="19" t="s">
        <v>75384</v>
      </c>
      <c r="B12141" s="20" t="s">
        <v>75385</v>
      </c>
      <c r="C12141" s="21" t="s">
        <v>75386</v>
      </c>
      <c r="D12141" s="21" t="s">
        <v>75387</v>
      </c>
      <c r="E12141" s="21" t="s">
        <v>75388</v>
      </c>
      <c r="F12141" s="21" t="s">
        <v>15060</v>
      </c>
    </row>
    <row r="12142" spans="1:6" ht="32" customHeight="1">
      <c r="A12142" s="19" t="s">
        <v>75389</v>
      </c>
      <c r="B12142" s="20" t="s">
        <v>75390</v>
      </c>
      <c r="C12142" s="21" t="s">
        <v>75391</v>
      </c>
      <c r="D12142" s="21" t="s">
        <v>75392</v>
      </c>
      <c r="E12142" s="21" t="s">
        <v>75393</v>
      </c>
      <c r="F12142" s="21" t="s">
        <v>15060</v>
      </c>
    </row>
    <row r="12143" spans="1:6" ht="32" customHeight="1">
      <c r="A12143" s="19" t="s">
        <v>75394</v>
      </c>
      <c r="B12143" s="20" t="s">
        <v>75395</v>
      </c>
      <c r="C12143" s="21" t="s">
        <v>75396</v>
      </c>
      <c r="D12143" s="21" t="s">
        <v>75397</v>
      </c>
      <c r="E12143" s="21" t="s">
        <v>75398</v>
      </c>
      <c r="F12143" s="21" t="s">
        <v>15060</v>
      </c>
    </row>
    <row r="12144" spans="1:6" ht="32" customHeight="1">
      <c r="A12144" s="19" t="s">
        <v>75399</v>
      </c>
      <c r="B12144" s="20" t="s">
        <v>75400</v>
      </c>
      <c r="C12144" s="21" t="s">
        <v>75401</v>
      </c>
      <c r="D12144" s="21" t="s">
        <v>75402</v>
      </c>
      <c r="E12144" s="21" t="s">
        <v>75403</v>
      </c>
      <c r="F12144" s="21" t="s">
        <v>15060</v>
      </c>
    </row>
    <row r="12145" spans="1:6" ht="32" customHeight="1">
      <c r="A12145" s="19" t="s">
        <v>75404</v>
      </c>
      <c r="B12145" s="20" t="s">
        <v>75405</v>
      </c>
      <c r="C12145" s="21" t="s">
        <v>75406</v>
      </c>
      <c r="D12145" s="21" t="s">
        <v>75407</v>
      </c>
      <c r="E12145" s="21" t="s">
        <v>75408</v>
      </c>
      <c r="F12145" s="21" t="s">
        <v>15060</v>
      </c>
    </row>
    <row r="12146" spans="1:6" ht="32" customHeight="1">
      <c r="A12146" s="19" t="s">
        <v>75409</v>
      </c>
      <c r="B12146" s="20" t="s">
        <v>75410</v>
      </c>
      <c r="C12146" s="21" t="s">
        <v>75411</v>
      </c>
      <c r="D12146" s="21" t="s">
        <v>75412</v>
      </c>
      <c r="E12146" s="21" t="s">
        <v>75413</v>
      </c>
      <c r="F12146" s="21" t="s">
        <v>15060</v>
      </c>
    </row>
    <row r="12147" spans="1:6" ht="32" customHeight="1">
      <c r="A12147" s="19" t="s">
        <v>75414</v>
      </c>
      <c r="B12147" s="20" t="s">
        <v>75415</v>
      </c>
      <c r="C12147" s="21" t="s">
        <v>75416</v>
      </c>
      <c r="D12147" s="21" t="s">
        <v>75417</v>
      </c>
      <c r="E12147" s="21" t="s">
        <v>75418</v>
      </c>
      <c r="F12147" s="21" t="s">
        <v>15060</v>
      </c>
    </row>
    <row r="12148" spans="1:6" ht="32" customHeight="1">
      <c r="A12148" s="19" t="s">
        <v>75419</v>
      </c>
      <c r="B12148" s="20" t="s">
        <v>75420</v>
      </c>
      <c r="C12148" s="21" t="s">
        <v>75421</v>
      </c>
      <c r="D12148" s="21" t="s">
        <v>75422</v>
      </c>
      <c r="E12148" s="21" t="s">
        <v>75423</v>
      </c>
      <c r="F12148" s="21" t="s">
        <v>15060</v>
      </c>
    </row>
    <row r="12149" spans="1:6" ht="32" customHeight="1">
      <c r="A12149" s="19" t="s">
        <v>75424</v>
      </c>
      <c r="B12149" s="20" t="s">
        <v>75425</v>
      </c>
      <c r="C12149" s="21" t="s">
        <v>75426</v>
      </c>
      <c r="D12149" s="21" t="s">
        <v>75427</v>
      </c>
      <c r="E12149" s="21" t="s">
        <v>75428</v>
      </c>
      <c r="F12149" s="21" t="s">
        <v>15060</v>
      </c>
    </row>
    <row r="12150" spans="1:6" ht="32" customHeight="1">
      <c r="A12150" s="19" t="s">
        <v>75429</v>
      </c>
      <c r="B12150" s="20" t="s">
        <v>75430</v>
      </c>
      <c r="C12150" s="21" t="s">
        <v>75431</v>
      </c>
      <c r="D12150" s="21" t="s">
        <v>75432</v>
      </c>
      <c r="E12150" s="21" t="s">
        <v>75433</v>
      </c>
      <c r="F12150" s="21" t="s">
        <v>15060</v>
      </c>
    </row>
    <row r="12151" spans="1:6" ht="32" customHeight="1">
      <c r="A12151" s="19" t="s">
        <v>75434</v>
      </c>
      <c r="B12151" s="20" t="s">
        <v>75435</v>
      </c>
      <c r="C12151" s="21" t="s">
        <v>75436</v>
      </c>
      <c r="D12151" s="21" t="s">
        <v>75437</v>
      </c>
      <c r="E12151" s="21" t="s">
        <v>75438</v>
      </c>
      <c r="F12151" s="21" t="s">
        <v>15060</v>
      </c>
    </row>
    <row r="12152" spans="1:6" ht="32" customHeight="1">
      <c r="A12152" s="19" t="s">
        <v>75439</v>
      </c>
      <c r="B12152" s="20" t="s">
        <v>75440</v>
      </c>
      <c r="C12152" s="21" t="s">
        <v>75441</v>
      </c>
      <c r="D12152" s="21" t="s">
        <v>75442</v>
      </c>
      <c r="E12152" s="21" t="s">
        <v>75443</v>
      </c>
      <c r="F12152" s="21" t="s">
        <v>15060</v>
      </c>
    </row>
    <row r="12153" spans="1:6" ht="32" customHeight="1">
      <c r="A12153" s="19" t="s">
        <v>75444</v>
      </c>
      <c r="B12153" s="20" t="s">
        <v>75445</v>
      </c>
      <c r="C12153" s="21" t="s">
        <v>75446</v>
      </c>
      <c r="D12153" s="21" t="s">
        <v>75447</v>
      </c>
      <c r="E12153" s="21" t="s">
        <v>75448</v>
      </c>
      <c r="F12153" s="21" t="s">
        <v>15060</v>
      </c>
    </row>
    <row r="12154" spans="1:6" ht="32" customHeight="1">
      <c r="A12154" s="19" t="s">
        <v>75449</v>
      </c>
      <c r="B12154" s="20" t="s">
        <v>75450</v>
      </c>
      <c r="C12154" s="21" t="s">
        <v>75451</v>
      </c>
      <c r="D12154" s="21" t="s">
        <v>75452</v>
      </c>
      <c r="E12154" s="21" t="s">
        <v>75453</v>
      </c>
      <c r="F12154" s="21" t="s">
        <v>15060</v>
      </c>
    </row>
    <row r="12155" spans="1:6" ht="32" customHeight="1">
      <c r="A12155" s="19" t="s">
        <v>75454</v>
      </c>
      <c r="B12155" s="20" t="s">
        <v>75455</v>
      </c>
      <c r="C12155" s="21" t="s">
        <v>75456</v>
      </c>
      <c r="D12155" s="21" t="s">
        <v>75457</v>
      </c>
      <c r="E12155" s="21" t="s">
        <v>75458</v>
      </c>
      <c r="F12155" s="21" t="s">
        <v>15060</v>
      </c>
    </row>
    <row r="12156" spans="1:6" ht="32" customHeight="1">
      <c r="A12156" s="19" t="s">
        <v>75459</v>
      </c>
      <c r="B12156" s="20" t="s">
        <v>75460</v>
      </c>
      <c r="C12156" s="21" t="s">
        <v>75461</v>
      </c>
      <c r="D12156" s="21" t="s">
        <v>75462</v>
      </c>
      <c r="E12156" s="21" t="s">
        <v>75463</v>
      </c>
      <c r="F12156" s="21" t="s">
        <v>15060</v>
      </c>
    </row>
    <row r="12157" spans="1:6" ht="32" customHeight="1">
      <c r="A12157" s="19" t="s">
        <v>75464</v>
      </c>
      <c r="B12157" s="20" t="s">
        <v>75465</v>
      </c>
      <c r="C12157" s="21" t="s">
        <v>75466</v>
      </c>
      <c r="D12157" s="21" t="s">
        <v>75467</v>
      </c>
      <c r="E12157" s="21" t="s">
        <v>75468</v>
      </c>
      <c r="F12157" s="21" t="s">
        <v>15060</v>
      </c>
    </row>
    <row r="12158" spans="1:6" ht="32" customHeight="1">
      <c r="A12158" s="19" t="s">
        <v>75469</v>
      </c>
      <c r="B12158" s="20" t="s">
        <v>75470</v>
      </c>
      <c r="C12158" s="21" t="s">
        <v>75471</v>
      </c>
      <c r="D12158" s="21" t="s">
        <v>75472</v>
      </c>
      <c r="E12158" s="21" t="s">
        <v>75473</v>
      </c>
      <c r="F12158" s="21" t="s">
        <v>15060</v>
      </c>
    </row>
    <row r="12159" spans="1:6" ht="32" customHeight="1">
      <c r="A12159" s="19" t="s">
        <v>75474</v>
      </c>
      <c r="B12159" s="20" t="s">
        <v>75475</v>
      </c>
      <c r="C12159" s="21" t="s">
        <v>75476</v>
      </c>
      <c r="D12159" s="21" t="s">
        <v>75477</v>
      </c>
      <c r="E12159" s="21" t="s">
        <v>75478</v>
      </c>
      <c r="F12159" s="21" t="s">
        <v>15060</v>
      </c>
    </row>
    <row r="12160" spans="1:6" ht="32" customHeight="1">
      <c r="A12160" s="19" t="s">
        <v>75479</v>
      </c>
      <c r="B12160" s="20" t="s">
        <v>75480</v>
      </c>
      <c r="C12160" s="21" t="s">
        <v>75481</v>
      </c>
      <c r="D12160" s="21" t="s">
        <v>75482</v>
      </c>
      <c r="E12160" s="21" t="s">
        <v>75483</v>
      </c>
      <c r="F12160" s="21" t="s">
        <v>15060</v>
      </c>
    </row>
    <row r="12161" spans="1:6" ht="32" customHeight="1">
      <c r="A12161" s="19" t="s">
        <v>75484</v>
      </c>
      <c r="B12161" s="20" t="s">
        <v>75485</v>
      </c>
      <c r="C12161" s="21" t="s">
        <v>75486</v>
      </c>
      <c r="D12161" s="21" t="s">
        <v>75487</v>
      </c>
      <c r="E12161" s="21" t="s">
        <v>75488</v>
      </c>
      <c r="F12161" s="21" t="s">
        <v>15060</v>
      </c>
    </row>
    <row r="12162" spans="1:6" ht="32" customHeight="1">
      <c r="A12162" s="19" t="s">
        <v>75489</v>
      </c>
      <c r="B12162" s="20" t="s">
        <v>75490</v>
      </c>
      <c r="C12162" s="21" t="s">
        <v>75491</v>
      </c>
      <c r="D12162" s="21" t="s">
        <v>75492</v>
      </c>
      <c r="E12162" s="21" t="s">
        <v>75493</v>
      </c>
      <c r="F12162" s="21" t="s">
        <v>15060</v>
      </c>
    </row>
    <row r="12163" spans="1:6" ht="32" customHeight="1">
      <c r="A12163" s="19" t="s">
        <v>75494</v>
      </c>
      <c r="B12163" s="20" t="s">
        <v>75495</v>
      </c>
      <c r="C12163" s="21" t="s">
        <v>75496</v>
      </c>
      <c r="D12163" s="21" t="s">
        <v>75497</v>
      </c>
      <c r="E12163" s="21" t="s">
        <v>75498</v>
      </c>
      <c r="F12163" s="21" t="s">
        <v>15060</v>
      </c>
    </row>
    <row r="12164" spans="1:6" ht="32" customHeight="1">
      <c r="A12164" s="19" t="s">
        <v>75499</v>
      </c>
      <c r="B12164" s="20" t="s">
        <v>75500</v>
      </c>
      <c r="C12164" s="21" t="s">
        <v>75501</v>
      </c>
      <c r="D12164" s="21" t="s">
        <v>75502</v>
      </c>
      <c r="E12164" s="21" t="s">
        <v>75503</v>
      </c>
      <c r="F12164" s="21" t="s">
        <v>15060</v>
      </c>
    </row>
    <row r="12165" spans="1:6" ht="32" customHeight="1">
      <c r="A12165" s="19" t="s">
        <v>75504</v>
      </c>
      <c r="B12165" s="20" t="s">
        <v>75505</v>
      </c>
      <c r="C12165" s="21" t="s">
        <v>75506</v>
      </c>
      <c r="D12165" s="21" t="s">
        <v>75507</v>
      </c>
      <c r="E12165" s="21" t="s">
        <v>75508</v>
      </c>
      <c r="F12165" s="21" t="s">
        <v>15060</v>
      </c>
    </row>
    <row r="12166" spans="1:6" ht="32" customHeight="1">
      <c r="A12166" s="19" t="s">
        <v>75509</v>
      </c>
      <c r="B12166" s="20" t="s">
        <v>75510</v>
      </c>
      <c r="C12166" s="21" t="s">
        <v>75511</v>
      </c>
      <c r="D12166" s="21" t="s">
        <v>75512</v>
      </c>
      <c r="E12166" s="21" t="s">
        <v>75513</v>
      </c>
      <c r="F12166" s="21" t="s">
        <v>15060</v>
      </c>
    </row>
    <row r="12167" spans="1:6" ht="32" customHeight="1">
      <c r="A12167" s="19" t="s">
        <v>75514</v>
      </c>
      <c r="B12167" s="20" t="s">
        <v>75515</v>
      </c>
      <c r="C12167" s="21" t="s">
        <v>75516</v>
      </c>
      <c r="D12167" s="21" t="s">
        <v>75517</v>
      </c>
      <c r="E12167" s="21" t="s">
        <v>75518</v>
      </c>
      <c r="F12167" s="21" t="s">
        <v>15060</v>
      </c>
    </row>
    <row r="12168" spans="1:6" ht="32" customHeight="1">
      <c r="A12168" s="19" t="s">
        <v>75519</v>
      </c>
      <c r="B12168" s="20" t="s">
        <v>75520</v>
      </c>
      <c r="C12168" s="21" t="s">
        <v>75521</v>
      </c>
      <c r="D12168" s="21" t="s">
        <v>75522</v>
      </c>
      <c r="E12168" s="21" t="s">
        <v>75523</v>
      </c>
      <c r="F12168" s="21" t="s">
        <v>15060</v>
      </c>
    </row>
    <row r="12169" spans="1:6" ht="32" customHeight="1">
      <c r="A12169" s="19" t="s">
        <v>75524</v>
      </c>
      <c r="B12169" s="20" t="s">
        <v>75525</v>
      </c>
      <c r="C12169" s="21" t="s">
        <v>75526</v>
      </c>
      <c r="D12169" s="21" t="s">
        <v>75527</v>
      </c>
      <c r="E12169" s="21" t="s">
        <v>75528</v>
      </c>
      <c r="F12169" s="21" t="s">
        <v>15060</v>
      </c>
    </row>
    <row r="12170" spans="1:6" ht="32" customHeight="1">
      <c r="A12170" s="19" t="s">
        <v>75529</v>
      </c>
      <c r="B12170" s="20" t="s">
        <v>75530</v>
      </c>
      <c r="C12170" s="21" t="s">
        <v>75531</v>
      </c>
      <c r="D12170" s="21" t="s">
        <v>75532</v>
      </c>
      <c r="E12170" s="21" t="s">
        <v>75533</v>
      </c>
      <c r="F12170" s="21" t="s">
        <v>15060</v>
      </c>
    </row>
    <row r="12171" spans="1:6" ht="32" customHeight="1">
      <c r="A12171" s="19" t="s">
        <v>75534</v>
      </c>
      <c r="B12171" s="20" t="s">
        <v>75535</v>
      </c>
      <c r="C12171" s="21" t="s">
        <v>75536</v>
      </c>
      <c r="D12171" s="21" t="s">
        <v>75537</v>
      </c>
      <c r="E12171" s="21" t="s">
        <v>75538</v>
      </c>
      <c r="F12171" s="21" t="s">
        <v>15060</v>
      </c>
    </row>
    <row r="12172" spans="1:6" ht="32" customHeight="1">
      <c r="A12172" s="19" t="s">
        <v>75539</v>
      </c>
      <c r="B12172" s="20" t="s">
        <v>75540</v>
      </c>
      <c r="C12172" s="21" t="s">
        <v>75541</v>
      </c>
      <c r="D12172" s="21" t="s">
        <v>75542</v>
      </c>
      <c r="E12172" s="21" t="s">
        <v>75543</v>
      </c>
      <c r="F12172" s="21" t="s">
        <v>15060</v>
      </c>
    </row>
    <row r="12173" spans="1:6" ht="32" customHeight="1">
      <c r="A12173" s="19" t="s">
        <v>75544</v>
      </c>
      <c r="B12173" s="20" t="s">
        <v>75545</v>
      </c>
      <c r="C12173" s="21" t="s">
        <v>75546</v>
      </c>
      <c r="D12173" s="21" t="s">
        <v>75547</v>
      </c>
      <c r="E12173" s="21" t="s">
        <v>75548</v>
      </c>
      <c r="F12173" s="21" t="s">
        <v>15060</v>
      </c>
    </row>
    <row r="12174" spans="1:6" ht="32" customHeight="1">
      <c r="A12174" s="19" t="s">
        <v>75549</v>
      </c>
      <c r="B12174" s="20" t="s">
        <v>75550</v>
      </c>
      <c r="C12174" s="21" t="s">
        <v>75551</v>
      </c>
      <c r="D12174" s="21" t="s">
        <v>75552</v>
      </c>
      <c r="E12174" s="21" t="s">
        <v>75553</v>
      </c>
      <c r="F12174" s="21" t="s">
        <v>15060</v>
      </c>
    </row>
    <row r="12175" spans="1:6" ht="32" customHeight="1">
      <c r="A12175" s="19" t="s">
        <v>75554</v>
      </c>
      <c r="B12175" s="20" t="s">
        <v>75555</v>
      </c>
      <c r="C12175" s="21" t="s">
        <v>75556</v>
      </c>
      <c r="D12175" s="21" t="s">
        <v>75557</v>
      </c>
      <c r="E12175" s="21" t="s">
        <v>75558</v>
      </c>
      <c r="F12175" s="21" t="s">
        <v>15060</v>
      </c>
    </row>
    <row r="12176" spans="1:6" ht="32" customHeight="1">
      <c r="A12176" s="19" t="s">
        <v>75559</v>
      </c>
      <c r="B12176" s="20" t="s">
        <v>75560</v>
      </c>
      <c r="C12176" s="21" t="s">
        <v>75561</v>
      </c>
      <c r="D12176" s="21" t="s">
        <v>75562</v>
      </c>
      <c r="E12176" s="21" t="s">
        <v>75563</v>
      </c>
      <c r="F12176" s="21" t="s">
        <v>15060</v>
      </c>
    </row>
    <row r="12177" spans="1:6" ht="32" customHeight="1">
      <c r="A12177" s="19" t="s">
        <v>75564</v>
      </c>
      <c r="B12177" s="20" t="s">
        <v>75565</v>
      </c>
      <c r="C12177" s="21" t="s">
        <v>75566</v>
      </c>
      <c r="D12177" s="21" t="s">
        <v>75567</v>
      </c>
      <c r="E12177" s="21" t="s">
        <v>75568</v>
      </c>
      <c r="F12177" s="21" t="s">
        <v>15060</v>
      </c>
    </row>
    <row r="12178" spans="1:6" ht="32" customHeight="1">
      <c r="A12178" s="19" t="s">
        <v>75569</v>
      </c>
      <c r="B12178" s="20" t="s">
        <v>75570</v>
      </c>
      <c r="C12178" s="21" t="s">
        <v>75571</v>
      </c>
      <c r="D12178" s="21" t="s">
        <v>75572</v>
      </c>
      <c r="E12178" s="21" t="s">
        <v>75573</v>
      </c>
      <c r="F12178" s="21" t="s">
        <v>15060</v>
      </c>
    </row>
    <row r="12179" spans="1:6" ht="32" customHeight="1">
      <c r="A12179" s="19" t="s">
        <v>75574</v>
      </c>
      <c r="B12179" s="20" t="s">
        <v>75575</v>
      </c>
      <c r="C12179" s="21" t="s">
        <v>75576</v>
      </c>
      <c r="D12179" s="21" t="s">
        <v>75577</v>
      </c>
      <c r="E12179" s="21" t="s">
        <v>75578</v>
      </c>
      <c r="F12179" s="21" t="s">
        <v>15060</v>
      </c>
    </row>
    <row r="12180" spans="1:6" ht="32" customHeight="1">
      <c r="A12180" s="19" t="s">
        <v>75579</v>
      </c>
      <c r="B12180" s="20" t="s">
        <v>75580</v>
      </c>
      <c r="C12180" s="21" t="s">
        <v>75581</v>
      </c>
      <c r="D12180" s="21" t="s">
        <v>75582</v>
      </c>
      <c r="E12180" s="21" t="s">
        <v>75583</v>
      </c>
      <c r="F12180" s="21" t="s">
        <v>15060</v>
      </c>
    </row>
    <row r="12181" spans="1:6" ht="32" customHeight="1">
      <c r="A12181" s="19" t="s">
        <v>75584</v>
      </c>
      <c r="B12181" s="20" t="s">
        <v>75585</v>
      </c>
      <c r="C12181" s="21" t="s">
        <v>75586</v>
      </c>
      <c r="D12181" s="21" t="s">
        <v>75587</v>
      </c>
      <c r="E12181" s="21" t="s">
        <v>75588</v>
      </c>
      <c r="F12181" s="21" t="s">
        <v>15060</v>
      </c>
    </row>
    <row r="12182" spans="1:6" ht="32" customHeight="1">
      <c r="A12182" s="19" t="s">
        <v>75589</v>
      </c>
      <c r="B12182" s="20" t="s">
        <v>75590</v>
      </c>
      <c r="C12182" s="21" t="s">
        <v>75591</v>
      </c>
      <c r="D12182" s="21" t="s">
        <v>75592</v>
      </c>
      <c r="E12182" s="21" t="s">
        <v>75593</v>
      </c>
      <c r="F12182" s="21" t="s">
        <v>15060</v>
      </c>
    </row>
    <row r="12183" spans="1:6" ht="32" customHeight="1">
      <c r="A12183" s="19" t="s">
        <v>75594</v>
      </c>
      <c r="B12183" s="20" t="s">
        <v>75595</v>
      </c>
      <c r="C12183" s="21" t="s">
        <v>75596</v>
      </c>
      <c r="D12183" s="21" t="s">
        <v>75597</v>
      </c>
      <c r="E12183" s="21" t="s">
        <v>75598</v>
      </c>
      <c r="F12183" s="21" t="s">
        <v>15060</v>
      </c>
    </row>
    <row r="12184" spans="1:6" ht="32" customHeight="1">
      <c r="A12184" s="19" t="s">
        <v>75599</v>
      </c>
      <c r="B12184" s="20" t="s">
        <v>75600</v>
      </c>
      <c r="C12184" s="21" t="s">
        <v>75601</v>
      </c>
      <c r="D12184" s="21" t="s">
        <v>75602</v>
      </c>
      <c r="E12184" s="21" t="s">
        <v>75603</v>
      </c>
      <c r="F12184" s="21" t="s">
        <v>15060</v>
      </c>
    </row>
    <row r="12185" spans="1:6" ht="32" customHeight="1">
      <c r="A12185" s="19" t="s">
        <v>75604</v>
      </c>
      <c r="B12185" s="20" t="s">
        <v>75605</v>
      </c>
      <c r="C12185" s="21" t="s">
        <v>75606</v>
      </c>
      <c r="D12185" s="21" t="s">
        <v>75607</v>
      </c>
      <c r="E12185" s="21" t="s">
        <v>75608</v>
      </c>
      <c r="F12185" s="21" t="s">
        <v>15060</v>
      </c>
    </row>
    <row r="12186" spans="1:6" ht="32" customHeight="1">
      <c r="A12186" s="19" t="s">
        <v>75609</v>
      </c>
      <c r="B12186" s="20" t="s">
        <v>75610</v>
      </c>
      <c r="C12186" s="21" t="s">
        <v>75611</v>
      </c>
      <c r="D12186" s="21" t="s">
        <v>75612</v>
      </c>
      <c r="E12186" s="21" t="s">
        <v>75613</v>
      </c>
      <c r="F12186" s="21" t="s">
        <v>15060</v>
      </c>
    </row>
    <row r="12187" spans="1:6" ht="32" customHeight="1">
      <c r="A12187" s="19" t="s">
        <v>75614</v>
      </c>
      <c r="B12187" s="20" t="s">
        <v>75615</v>
      </c>
      <c r="C12187" s="21" t="s">
        <v>75616</v>
      </c>
      <c r="D12187" s="21" t="s">
        <v>75617</v>
      </c>
      <c r="E12187" s="21" t="s">
        <v>75618</v>
      </c>
      <c r="F12187" s="21" t="s">
        <v>15060</v>
      </c>
    </row>
    <row r="12188" spans="1:6" ht="32" customHeight="1">
      <c r="A12188" s="19" t="s">
        <v>75619</v>
      </c>
      <c r="B12188" s="20" t="s">
        <v>75620</v>
      </c>
      <c r="C12188" s="21" t="s">
        <v>75621</v>
      </c>
      <c r="D12188" s="21" t="s">
        <v>75622</v>
      </c>
      <c r="E12188" s="21" t="s">
        <v>75623</v>
      </c>
      <c r="F12188" s="21" t="s">
        <v>15060</v>
      </c>
    </row>
    <row r="12189" spans="1:6" ht="32" customHeight="1">
      <c r="A12189" s="19" t="s">
        <v>75624</v>
      </c>
      <c r="B12189" s="20" t="s">
        <v>75625</v>
      </c>
      <c r="C12189" s="21" t="s">
        <v>75626</v>
      </c>
      <c r="D12189" s="21" t="s">
        <v>75627</v>
      </c>
      <c r="E12189" s="21" t="s">
        <v>75628</v>
      </c>
      <c r="F12189" s="21" t="s">
        <v>15060</v>
      </c>
    </row>
    <row r="12190" spans="1:6" ht="32" customHeight="1">
      <c r="A12190" s="19" t="s">
        <v>75629</v>
      </c>
      <c r="B12190" s="20" t="s">
        <v>75630</v>
      </c>
      <c r="C12190" s="21" t="s">
        <v>75631</v>
      </c>
      <c r="D12190" s="21" t="s">
        <v>75632</v>
      </c>
      <c r="E12190" s="21" t="s">
        <v>75633</v>
      </c>
      <c r="F12190" s="21" t="s">
        <v>15060</v>
      </c>
    </row>
    <row r="12191" spans="1:6" ht="32" customHeight="1">
      <c r="A12191" s="19" t="s">
        <v>75634</v>
      </c>
      <c r="B12191" s="20" t="s">
        <v>75635</v>
      </c>
      <c r="C12191" s="21" t="s">
        <v>75636</v>
      </c>
      <c r="D12191" s="21" t="s">
        <v>75637</v>
      </c>
      <c r="E12191" s="21" t="s">
        <v>75638</v>
      </c>
      <c r="F12191" s="21" t="s">
        <v>15060</v>
      </c>
    </row>
    <row r="12192" spans="1:6" ht="32" customHeight="1">
      <c r="A12192" s="19" t="s">
        <v>75639</v>
      </c>
      <c r="B12192" s="20" t="s">
        <v>75640</v>
      </c>
      <c r="C12192" s="21" t="s">
        <v>75641</v>
      </c>
      <c r="D12192" s="21" t="s">
        <v>75642</v>
      </c>
      <c r="E12192" s="21" t="s">
        <v>75643</v>
      </c>
      <c r="F12192" s="21" t="s">
        <v>15060</v>
      </c>
    </row>
    <row r="12193" spans="1:6" ht="32" customHeight="1">
      <c r="A12193" s="19" t="s">
        <v>75644</v>
      </c>
      <c r="B12193" s="20" t="s">
        <v>75645</v>
      </c>
      <c r="C12193" s="21" t="s">
        <v>75646</v>
      </c>
      <c r="D12193" s="21" t="s">
        <v>75647</v>
      </c>
      <c r="E12193" s="21" t="s">
        <v>75648</v>
      </c>
      <c r="F12193" s="21" t="s">
        <v>15060</v>
      </c>
    </row>
    <row r="12194" spans="1:6" ht="32" customHeight="1">
      <c r="A12194" s="19" t="s">
        <v>75649</v>
      </c>
      <c r="B12194" s="20" t="s">
        <v>75650</v>
      </c>
      <c r="C12194" s="21" t="s">
        <v>75651</v>
      </c>
      <c r="D12194" s="21" t="s">
        <v>75652</v>
      </c>
      <c r="E12194" s="21" t="s">
        <v>75653</v>
      </c>
      <c r="F12194" s="21" t="s">
        <v>15060</v>
      </c>
    </row>
    <row r="12195" spans="1:6" ht="32" customHeight="1">
      <c r="A12195" s="19" t="s">
        <v>75654</v>
      </c>
      <c r="B12195" s="20" t="s">
        <v>75655</v>
      </c>
      <c r="C12195" s="21" t="s">
        <v>75656</v>
      </c>
      <c r="D12195" s="21" t="s">
        <v>75657</v>
      </c>
      <c r="E12195" s="21" t="s">
        <v>75658</v>
      </c>
      <c r="F12195" s="21" t="s">
        <v>15060</v>
      </c>
    </row>
    <row r="12196" spans="1:6" ht="32" customHeight="1">
      <c r="A12196" s="19" t="s">
        <v>75659</v>
      </c>
      <c r="B12196" s="20" t="s">
        <v>75660</v>
      </c>
      <c r="C12196" s="21" t="s">
        <v>75661</v>
      </c>
      <c r="D12196" s="21" t="s">
        <v>75662</v>
      </c>
      <c r="E12196" s="21" t="s">
        <v>75663</v>
      </c>
      <c r="F12196" s="21" t="s">
        <v>15060</v>
      </c>
    </row>
    <row r="12197" spans="1:6" ht="32" customHeight="1">
      <c r="A12197" s="19" t="s">
        <v>75664</v>
      </c>
      <c r="B12197" s="20" t="s">
        <v>75665</v>
      </c>
      <c r="C12197" s="21" t="s">
        <v>75666</v>
      </c>
      <c r="D12197" s="21" t="s">
        <v>75667</v>
      </c>
      <c r="E12197" s="21" t="s">
        <v>75668</v>
      </c>
      <c r="F12197" s="21" t="s">
        <v>15060</v>
      </c>
    </row>
    <row r="12198" spans="1:6" ht="32" customHeight="1">
      <c r="A12198" s="19" t="s">
        <v>75669</v>
      </c>
      <c r="B12198" s="20" t="s">
        <v>75670</v>
      </c>
      <c r="C12198" s="21" t="s">
        <v>75671</v>
      </c>
      <c r="D12198" s="21" t="s">
        <v>75672</v>
      </c>
      <c r="E12198" s="21" t="s">
        <v>75673</v>
      </c>
      <c r="F12198" s="21" t="s">
        <v>15060</v>
      </c>
    </row>
    <row r="12199" spans="1:6" ht="32" customHeight="1">
      <c r="A12199" s="19" t="s">
        <v>75674</v>
      </c>
      <c r="B12199" s="20" t="s">
        <v>75675</v>
      </c>
      <c r="C12199" s="21" t="s">
        <v>75676</v>
      </c>
      <c r="D12199" s="21" t="s">
        <v>75677</v>
      </c>
      <c r="E12199" s="21" t="s">
        <v>75678</v>
      </c>
      <c r="F12199" s="21" t="s">
        <v>15060</v>
      </c>
    </row>
    <row r="12200" spans="1:6" ht="32" customHeight="1">
      <c r="A12200" s="19" t="s">
        <v>75679</v>
      </c>
      <c r="B12200" s="20" t="s">
        <v>75680</v>
      </c>
      <c r="C12200" s="21" t="s">
        <v>75681</v>
      </c>
      <c r="D12200" s="21" t="s">
        <v>75682</v>
      </c>
      <c r="E12200" s="21" t="s">
        <v>75683</v>
      </c>
      <c r="F12200" s="21" t="s">
        <v>15060</v>
      </c>
    </row>
    <row r="12201" spans="1:6" ht="32" customHeight="1">
      <c r="A12201" s="19" t="s">
        <v>75684</v>
      </c>
      <c r="B12201" s="20" t="s">
        <v>75685</v>
      </c>
      <c r="C12201" s="21" t="s">
        <v>75686</v>
      </c>
      <c r="D12201" s="21" t="s">
        <v>75687</v>
      </c>
      <c r="E12201" s="21" t="s">
        <v>75688</v>
      </c>
      <c r="F12201" s="21" t="s">
        <v>15060</v>
      </c>
    </row>
    <row r="12202" spans="1:6" ht="32" customHeight="1">
      <c r="A12202" s="19" t="s">
        <v>75689</v>
      </c>
      <c r="B12202" s="20" t="s">
        <v>75690</v>
      </c>
      <c r="C12202" s="21" t="s">
        <v>75691</v>
      </c>
      <c r="D12202" s="21" t="s">
        <v>75692</v>
      </c>
      <c r="E12202" s="21" t="s">
        <v>75693</v>
      </c>
      <c r="F12202" s="21" t="s">
        <v>15060</v>
      </c>
    </row>
    <row r="12203" spans="1:6" ht="32" customHeight="1">
      <c r="A12203" s="19" t="s">
        <v>75694</v>
      </c>
      <c r="B12203" s="20" t="s">
        <v>75695</v>
      </c>
      <c r="C12203" s="21" t="s">
        <v>75696</v>
      </c>
      <c r="D12203" s="21" t="s">
        <v>75697</v>
      </c>
      <c r="E12203" s="21" t="s">
        <v>75698</v>
      </c>
      <c r="F12203" s="21" t="s">
        <v>15060</v>
      </c>
    </row>
    <row r="12204" spans="1:6" ht="32" customHeight="1">
      <c r="A12204" s="19" t="s">
        <v>75699</v>
      </c>
      <c r="B12204" s="20" t="s">
        <v>75700</v>
      </c>
      <c r="C12204" s="21" t="s">
        <v>75701</v>
      </c>
      <c r="D12204" s="21" t="s">
        <v>75702</v>
      </c>
      <c r="E12204" s="21" t="s">
        <v>75703</v>
      </c>
      <c r="F12204" s="21" t="s">
        <v>15060</v>
      </c>
    </row>
    <row r="12205" spans="1:6" ht="32" customHeight="1">
      <c r="A12205" s="19" t="s">
        <v>75704</v>
      </c>
      <c r="B12205" s="20" t="s">
        <v>75705</v>
      </c>
      <c r="C12205" s="21" t="s">
        <v>75706</v>
      </c>
      <c r="D12205" s="21" t="s">
        <v>75707</v>
      </c>
      <c r="E12205" s="21" t="s">
        <v>75708</v>
      </c>
      <c r="F12205" s="21" t="s">
        <v>15060</v>
      </c>
    </row>
    <row r="12206" spans="1:6" ht="32" customHeight="1">
      <c r="A12206" s="19" t="s">
        <v>75709</v>
      </c>
      <c r="B12206" s="20" t="s">
        <v>75710</v>
      </c>
      <c r="C12206" s="21" t="s">
        <v>75711</v>
      </c>
      <c r="D12206" s="21" t="s">
        <v>75712</v>
      </c>
      <c r="E12206" s="21" t="s">
        <v>75713</v>
      </c>
      <c r="F12206" s="21" t="s">
        <v>15060</v>
      </c>
    </row>
    <row r="12207" spans="1:6" ht="32" customHeight="1">
      <c r="A12207" s="19" t="s">
        <v>75714</v>
      </c>
      <c r="B12207" s="20" t="s">
        <v>75715</v>
      </c>
      <c r="C12207" s="21" t="s">
        <v>75716</v>
      </c>
      <c r="D12207" s="21" t="s">
        <v>75717</v>
      </c>
      <c r="E12207" s="21" t="s">
        <v>75718</v>
      </c>
      <c r="F12207" s="21" t="s">
        <v>15060</v>
      </c>
    </row>
    <row r="12208" spans="1:6" ht="32" customHeight="1">
      <c r="A12208" s="19" t="s">
        <v>75719</v>
      </c>
      <c r="B12208" s="20" t="s">
        <v>75720</v>
      </c>
      <c r="C12208" s="21" t="s">
        <v>75721</v>
      </c>
      <c r="D12208" s="21" t="s">
        <v>75722</v>
      </c>
      <c r="E12208" s="21" t="s">
        <v>75723</v>
      </c>
      <c r="F12208" s="21" t="s">
        <v>15060</v>
      </c>
    </row>
    <row r="12209" spans="1:6" ht="32" customHeight="1">
      <c r="A12209" s="19" t="s">
        <v>75724</v>
      </c>
      <c r="B12209" s="20" t="s">
        <v>75725</v>
      </c>
      <c r="C12209" s="21" t="s">
        <v>75726</v>
      </c>
      <c r="D12209" s="21" t="s">
        <v>75727</v>
      </c>
      <c r="E12209" s="21" t="s">
        <v>75728</v>
      </c>
      <c r="F12209" s="21" t="s">
        <v>15060</v>
      </c>
    </row>
    <row r="12210" spans="1:6" ht="32" customHeight="1">
      <c r="A12210" s="19" t="s">
        <v>75729</v>
      </c>
      <c r="B12210" s="20" t="s">
        <v>75730</v>
      </c>
      <c r="C12210" s="21" t="s">
        <v>75731</v>
      </c>
      <c r="D12210" s="21" t="s">
        <v>75732</v>
      </c>
      <c r="E12210" s="21" t="s">
        <v>75733</v>
      </c>
      <c r="F12210" s="21" t="s">
        <v>15060</v>
      </c>
    </row>
    <row r="12211" spans="1:6" ht="32" customHeight="1">
      <c r="A12211" s="19" t="s">
        <v>75734</v>
      </c>
      <c r="B12211" s="20" t="s">
        <v>75735</v>
      </c>
      <c r="C12211" s="21" t="s">
        <v>75736</v>
      </c>
      <c r="D12211" s="21" t="s">
        <v>75737</v>
      </c>
      <c r="E12211" s="21" t="s">
        <v>75738</v>
      </c>
      <c r="F12211" s="21" t="s">
        <v>15060</v>
      </c>
    </row>
    <row r="12212" spans="1:6" ht="32" customHeight="1">
      <c r="A12212" s="19" t="s">
        <v>75739</v>
      </c>
      <c r="B12212" s="20" t="s">
        <v>75740</v>
      </c>
      <c r="C12212" s="21" t="s">
        <v>75741</v>
      </c>
      <c r="D12212" s="21" t="s">
        <v>75742</v>
      </c>
      <c r="E12212" s="21" t="s">
        <v>75743</v>
      </c>
      <c r="F12212" s="21" t="s">
        <v>15060</v>
      </c>
    </row>
    <row r="12213" spans="1:6" ht="32" customHeight="1">
      <c r="A12213" s="19" t="s">
        <v>75744</v>
      </c>
      <c r="B12213" s="20" t="s">
        <v>75745</v>
      </c>
      <c r="C12213" s="21" t="s">
        <v>75746</v>
      </c>
      <c r="D12213" s="21" t="s">
        <v>75747</v>
      </c>
      <c r="E12213" s="21" t="s">
        <v>75748</v>
      </c>
      <c r="F12213" s="21" t="s">
        <v>15060</v>
      </c>
    </row>
    <row r="12214" spans="1:6" ht="32" customHeight="1">
      <c r="A12214" s="19" t="s">
        <v>75749</v>
      </c>
      <c r="B12214" s="20" t="s">
        <v>75750</v>
      </c>
      <c r="C12214" s="21" t="s">
        <v>75751</v>
      </c>
      <c r="D12214" s="21" t="s">
        <v>75752</v>
      </c>
      <c r="E12214" s="21" t="s">
        <v>75753</v>
      </c>
      <c r="F12214" s="21" t="s">
        <v>15060</v>
      </c>
    </row>
    <row r="12215" spans="1:6" ht="32" customHeight="1">
      <c r="A12215" s="19" t="s">
        <v>75754</v>
      </c>
      <c r="B12215" s="20" t="s">
        <v>75755</v>
      </c>
      <c r="C12215" s="21" t="s">
        <v>75756</v>
      </c>
      <c r="D12215" s="21" t="s">
        <v>75757</v>
      </c>
      <c r="E12215" s="21" t="s">
        <v>75758</v>
      </c>
      <c r="F12215" s="21" t="s">
        <v>15060</v>
      </c>
    </row>
    <row r="12216" spans="1:6" ht="32" customHeight="1">
      <c r="A12216" s="19" t="s">
        <v>75759</v>
      </c>
      <c r="B12216" s="20" t="s">
        <v>75760</v>
      </c>
      <c r="C12216" s="21" t="s">
        <v>75761</v>
      </c>
      <c r="D12216" s="21" t="s">
        <v>75762</v>
      </c>
      <c r="E12216" s="21" t="s">
        <v>75763</v>
      </c>
      <c r="F12216" s="21" t="s">
        <v>15060</v>
      </c>
    </row>
    <row r="12217" spans="1:6" ht="32" customHeight="1">
      <c r="A12217" s="19" t="s">
        <v>75764</v>
      </c>
      <c r="B12217" s="20" t="s">
        <v>75765</v>
      </c>
      <c r="C12217" s="21" t="s">
        <v>75766</v>
      </c>
      <c r="D12217" s="21" t="s">
        <v>75767</v>
      </c>
      <c r="E12217" s="21" t="s">
        <v>75768</v>
      </c>
      <c r="F12217" s="21" t="s">
        <v>15060</v>
      </c>
    </row>
    <row r="12218" spans="1:6" ht="32" customHeight="1">
      <c r="A12218" s="19" t="s">
        <v>75769</v>
      </c>
      <c r="B12218" s="20" t="s">
        <v>75770</v>
      </c>
      <c r="C12218" s="21" t="s">
        <v>75771</v>
      </c>
      <c r="D12218" s="21" t="s">
        <v>75772</v>
      </c>
      <c r="E12218" s="21" t="s">
        <v>75773</v>
      </c>
      <c r="F12218" s="21" t="s">
        <v>15060</v>
      </c>
    </row>
    <row r="12219" spans="1:6" ht="32" customHeight="1">
      <c r="A12219" s="19" t="s">
        <v>75774</v>
      </c>
      <c r="B12219" s="20" t="s">
        <v>75775</v>
      </c>
      <c r="C12219" s="21" t="s">
        <v>75776</v>
      </c>
      <c r="D12219" s="21" t="s">
        <v>75777</v>
      </c>
      <c r="E12219" s="21" t="s">
        <v>75778</v>
      </c>
      <c r="F12219" s="21" t="s">
        <v>15060</v>
      </c>
    </row>
    <row r="12220" spans="1:6" ht="32" customHeight="1">
      <c r="A12220" s="19" t="s">
        <v>75779</v>
      </c>
      <c r="B12220" s="20" t="s">
        <v>75780</v>
      </c>
      <c r="C12220" s="21" t="s">
        <v>75781</v>
      </c>
      <c r="D12220" s="21" t="s">
        <v>75782</v>
      </c>
      <c r="E12220" s="21" t="s">
        <v>75783</v>
      </c>
      <c r="F12220" s="21" t="s">
        <v>15060</v>
      </c>
    </row>
    <row r="12221" spans="1:6" ht="32" customHeight="1">
      <c r="A12221" s="19" t="s">
        <v>75784</v>
      </c>
      <c r="B12221" s="20" t="s">
        <v>75785</v>
      </c>
      <c r="C12221" s="21" t="s">
        <v>75786</v>
      </c>
      <c r="D12221" s="21" t="s">
        <v>75787</v>
      </c>
      <c r="E12221" s="21" t="s">
        <v>75788</v>
      </c>
      <c r="F12221" s="21" t="s">
        <v>15060</v>
      </c>
    </row>
    <row r="12222" spans="1:6" ht="32" customHeight="1">
      <c r="A12222" s="19" t="s">
        <v>75789</v>
      </c>
      <c r="B12222" s="20" t="s">
        <v>75790</v>
      </c>
      <c r="C12222" s="21" t="s">
        <v>75791</v>
      </c>
      <c r="D12222" s="21" t="s">
        <v>75792</v>
      </c>
      <c r="E12222" s="21" t="s">
        <v>75793</v>
      </c>
      <c r="F12222" s="21" t="s">
        <v>15060</v>
      </c>
    </row>
    <row r="12223" spans="1:6" ht="32" customHeight="1">
      <c r="A12223" s="19" t="s">
        <v>75794</v>
      </c>
      <c r="B12223" s="20" t="s">
        <v>75795</v>
      </c>
      <c r="C12223" s="21" t="s">
        <v>75796</v>
      </c>
      <c r="D12223" s="21" t="s">
        <v>75797</v>
      </c>
      <c r="E12223" s="21" t="s">
        <v>75798</v>
      </c>
      <c r="F12223" s="21" t="s">
        <v>15060</v>
      </c>
    </row>
    <row r="12224" spans="1:6" ht="32" customHeight="1">
      <c r="A12224" s="19" t="s">
        <v>75799</v>
      </c>
      <c r="B12224" s="20" t="s">
        <v>75800</v>
      </c>
      <c r="C12224" s="21" t="s">
        <v>75801</v>
      </c>
      <c r="D12224" s="21" t="s">
        <v>75802</v>
      </c>
      <c r="E12224" s="21" t="s">
        <v>75803</v>
      </c>
      <c r="F12224" s="21" t="s">
        <v>15060</v>
      </c>
    </row>
    <row r="12225" spans="1:6" ht="32" customHeight="1">
      <c r="A12225" s="19" t="s">
        <v>75804</v>
      </c>
      <c r="B12225" s="20" t="s">
        <v>75805</v>
      </c>
      <c r="C12225" s="21" t="s">
        <v>75806</v>
      </c>
      <c r="D12225" s="21" t="s">
        <v>75807</v>
      </c>
      <c r="E12225" s="21" t="s">
        <v>75808</v>
      </c>
      <c r="F12225" s="21" t="s">
        <v>15060</v>
      </c>
    </row>
    <row r="12226" spans="1:6" ht="32" customHeight="1">
      <c r="A12226" s="19" t="s">
        <v>75809</v>
      </c>
      <c r="B12226" s="20" t="s">
        <v>75810</v>
      </c>
      <c r="C12226" s="21" t="s">
        <v>75811</v>
      </c>
      <c r="D12226" s="21" t="s">
        <v>75812</v>
      </c>
      <c r="E12226" s="21" t="s">
        <v>75813</v>
      </c>
      <c r="F12226" s="21" t="s">
        <v>15060</v>
      </c>
    </row>
    <row r="12227" spans="1:6" ht="32" customHeight="1">
      <c r="A12227" s="19" t="s">
        <v>75814</v>
      </c>
      <c r="B12227" s="20" t="s">
        <v>75815</v>
      </c>
      <c r="C12227" s="21" t="s">
        <v>75816</v>
      </c>
      <c r="D12227" s="21" t="s">
        <v>75817</v>
      </c>
      <c r="E12227" s="21" t="s">
        <v>75818</v>
      </c>
      <c r="F12227" s="21" t="s">
        <v>15060</v>
      </c>
    </row>
    <row r="12228" spans="1:6" ht="32" customHeight="1">
      <c r="A12228" s="19" t="s">
        <v>75819</v>
      </c>
      <c r="B12228" s="20" t="s">
        <v>75820</v>
      </c>
      <c r="C12228" s="21" t="s">
        <v>75821</v>
      </c>
      <c r="D12228" s="21" t="s">
        <v>75822</v>
      </c>
      <c r="E12228" s="21" t="s">
        <v>75823</v>
      </c>
      <c r="F12228" s="21" t="s">
        <v>15060</v>
      </c>
    </row>
    <row r="12229" spans="1:6" ht="32" customHeight="1">
      <c r="A12229" s="19" t="s">
        <v>75824</v>
      </c>
      <c r="B12229" s="20" t="s">
        <v>75825</v>
      </c>
      <c r="C12229" s="21" t="s">
        <v>75826</v>
      </c>
      <c r="D12229" s="21" t="s">
        <v>75827</v>
      </c>
      <c r="E12229" s="21" t="s">
        <v>75828</v>
      </c>
      <c r="F12229" s="21" t="s">
        <v>15060</v>
      </c>
    </row>
    <row r="12230" spans="1:6" ht="32" customHeight="1">
      <c r="A12230" s="19" t="s">
        <v>75829</v>
      </c>
      <c r="B12230" s="20" t="s">
        <v>75830</v>
      </c>
      <c r="C12230" s="21" t="s">
        <v>75831</v>
      </c>
      <c r="D12230" s="21" t="s">
        <v>75832</v>
      </c>
      <c r="E12230" s="21" t="s">
        <v>75833</v>
      </c>
      <c r="F12230" s="21" t="s">
        <v>15060</v>
      </c>
    </row>
    <row r="12231" spans="1:6" ht="32" customHeight="1">
      <c r="A12231" s="19" t="s">
        <v>75834</v>
      </c>
      <c r="B12231" s="20" t="s">
        <v>75835</v>
      </c>
      <c r="C12231" s="21" t="s">
        <v>75836</v>
      </c>
      <c r="D12231" s="21" t="s">
        <v>75837</v>
      </c>
      <c r="E12231" s="21" t="s">
        <v>75838</v>
      </c>
      <c r="F12231" s="21" t="s">
        <v>15060</v>
      </c>
    </row>
    <row r="12232" spans="1:6" ht="32" customHeight="1">
      <c r="A12232" s="19" t="s">
        <v>75839</v>
      </c>
      <c r="B12232" s="20" t="s">
        <v>75840</v>
      </c>
      <c r="C12232" s="21" t="s">
        <v>75841</v>
      </c>
      <c r="D12232" s="21" t="s">
        <v>75842</v>
      </c>
      <c r="E12232" s="21" t="s">
        <v>75843</v>
      </c>
      <c r="F12232" s="21" t="s">
        <v>15060</v>
      </c>
    </row>
    <row r="12233" spans="1:6" ht="32" customHeight="1">
      <c r="A12233" s="19" t="s">
        <v>75844</v>
      </c>
      <c r="B12233" s="20" t="s">
        <v>75845</v>
      </c>
      <c r="C12233" s="21" t="s">
        <v>75846</v>
      </c>
      <c r="D12233" s="21" t="s">
        <v>75847</v>
      </c>
      <c r="E12233" s="21" t="s">
        <v>75848</v>
      </c>
      <c r="F12233" s="21" t="s">
        <v>15060</v>
      </c>
    </row>
    <row r="12234" spans="1:6" ht="32" customHeight="1">
      <c r="A12234" s="19" t="s">
        <v>75849</v>
      </c>
      <c r="B12234" s="20" t="s">
        <v>75850</v>
      </c>
      <c r="C12234" s="21" t="s">
        <v>75851</v>
      </c>
      <c r="D12234" s="21" t="s">
        <v>75852</v>
      </c>
      <c r="E12234" s="21" t="s">
        <v>75853</v>
      </c>
      <c r="F12234" s="21" t="s">
        <v>15060</v>
      </c>
    </row>
    <row r="12235" spans="1:6" ht="32" customHeight="1">
      <c r="A12235" s="19" t="s">
        <v>75854</v>
      </c>
      <c r="B12235" s="20" t="s">
        <v>75855</v>
      </c>
      <c r="C12235" s="21" t="s">
        <v>75856</v>
      </c>
      <c r="D12235" s="21" t="s">
        <v>75857</v>
      </c>
      <c r="E12235" s="21" t="s">
        <v>75858</v>
      </c>
      <c r="F12235" s="21" t="s">
        <v>15060</v>
      </c>
    </row>
    <row r="12236" spans="1:6" ht="32" customHeight="1">
      <c r="A12236" s="19" t="s">
        <v>75859</v>
      </c>
      <c r="B12236" s="20" t="s">
        <v>75860</v>
      </c>
      <c r="C12236" s="21" t="s">
        <v>75861</v>
      </c>
      <c r="D12236" s="21" t="s">
        <v>75862</v>
      </c>
      <c r="E12236" s="21" t="s">
        <v>75863</v>
      </c>
      <c r="F12236" s="21" t="s">
        <v>15060</v>
      </c>
    </row>
    <row r="12237" spans="1:6" ht="32" customHeight="1">
      <c r="A12237" s="19" t="s">
        <v>75864</v>
      </c>
      <c r="B12237" s="20" t="s">
        <v>75865</v>
      </c>
      <c r="C12237" s="21" t="s">
        <v>75866</v>
      </c>
      <c r="D12237" s="21" t="s">
        <v>75867</v>
      </c>
      <c r="E12237" s="21" t="s">
        <v>75868</v>
      </c>
      <c r="F12237" s="21" t="s">
        <v>15060</v>
      </c>
    </row>
    <row r="12238" spans="1:6" ht="32" customHeight="1">
      <c r="A12238" s="19" t="s">
        <v>75869</v>
      </c>
      <c r="B12238" s="20" t="s">
        <v>75870</v>
      </c>
      <c r="C12238" s="21" t="s">
        <v>75871</v>
      </c>
      <c r="D12238" s="21" t="s">
        <v>75872</v>
      </c>
      <c r="E12238" s="21" t="s">
        <v>75873</v>
      </c>
      <c r="F12238" s="21" t="s">
        <v>15060</v>
      </c>
    </row>
    <row r="12239" spans="1:6" ht="32" customHeight="1">
      <c r="A12239" s="19" t="s">
        <v>75874</v>
      </c>
      <c r="B12239" s="20" t="s">
        <v>75875</v>
      </c>
      <c r="C12239" s="21" t="s">
        <v>75876</v>
      </c>
      <c r="D12239" s="21" t="s">
        <v>75877</v>
      </c>
      <c r="E12239" s="21" t="s">
        <v>75878</v>
      </c>
      <c r="F12239" s="21" t="s">
        <v>15060</v>
      </c>
    </row>
    <row r="12240" spans="1:6" ht="32" customHeight="1">
      <c r="A12240" s="19" t="s">
        <v>75879</v>
      </c>
      <c r="B12240" s="20" t="s">
        <v>75880</v>
      </c>
      <c r="C12240" s="21" t="s">
        <v>75881</v>
      </c>
      <c r="D12240" s="21" t="s">
        <v>75882</v>
      </c>
      <c r="E12240" s="21" t="s">
        <v>75883</v>
      </c>
      <c r="F12240" s="21" t="s">
        <v>15060</v>
      </c>
    </row>
    <row r="12241" spans="1:6" ht="32" customHeight="1">
      <c r="A12241" s="19" t="s">
        <v>75884</v>
      </c>
      <c r="B12241" s="20" t="s">
        <v>75885</v>
      </c>
      <c r="C12241" s="21" t="s">
        <v>75886</v>
      </c>
      <c r="D12241" s="21" t="s">
        <v>75887</v>
      </c>
      <c r="E12241" s="21" t="s">
        <v>75888</v>
      </c>
      <c r="F12241" s="21" t="s">
        <v>15060</v>
      </c>
    </row>
    <row r="12242" spans="1:6" ht="32" customHeight="1">
      <c r="A12242" s="19" t="s">
        <v>75889</v>
      </c>
      <c r="B12242" s="20" t="s">
        <v>75890</v>
      </c>
      <c r="C12242" s="21" t="s">
        <v>75891</v>
      </c>
      <c r="D12242" s="21" t="s">
        <v>75892</v>
      </c>
      <c r="E12242" s="21" t="s">
        <v>75893</v>
      </c>
      <c r="F12242" s="21" t="s">
        <v>15060</v>
      </c>
    </row>
    <row r="12243" spans="1:6" ht="32" customHeight="1">
      <c r="A12243" s="19" t="s">
        <v>75894</v>
      </c>
      <c r="B12243" s="20" t="s">
        <v>75895</v>
      </c>
      <c r="C12243" s="21" t="s">
        <v>75896</v>
      </c>
      <c r="D12243" s="21" t="s">
        <v>75897</v>
      </c>
      <c r="E12243" s="21" t="s">
        <v>75898</v>
      </c>
      <c r="F12243" s="21" t="s">
        <v>15060</v>
      </c>
    </row>
    <row r="12244" spans="1:6" ht="32" customHeight="1">
      <c r="A12244" s="19" t="s">
        <v>75899</v>
      </c>
      <c r="B12244" s="20" t="s">
        <v>75900</v>
      </c>
      <c r="C12244" s="21" t="s">
        <v>75901</v>
      </c>
      <c r="D12244" s="21" t="s">
        <v>75902</v>
      </c>
      <c r="E12244" s="21" t="s">
        <v>75903</v>
      </c>
      <c r="F12244" s="21" t="s">
        <v>15060</v>
      </c>
    </row>
    <row r="12245" spans="1:6" ht="32" customHeight="1">
      <c r="A12245" s="19" t="s">
        <v>75904</v>
      </c>
      <c r="B12245" s="20" t="s">
        <v>75905</v>
      </c>
      <c r="C12245" s="21" t="s">
        <v>75906</v>
      </c>
      <c r="D12245" s="21" t="s">
        <v>75907</v>
      </c>
      <c r="E12245" s="21" t="s">
        <v>75908</v>
      </c>
      <c r="F12245" s="21" t="s">
        <v>15060</v>
      </c>
    </row>
    <row r="12246" spans="1:6" ht="32" customHeight="1">
      <c r="A12246" s="19" t="s">
        <v>75909</v>
      </c>
      <c r="B12246" s="20" t="s">
        <v>75910</v>
      </c>
      <c r="C12246" s="21" t="s">
        <v>75911</v>
      </c>
      <c r="D12246" s="21" t="s">
        <v>75912</v>
      </c>
      <c r="E12246" s="21" t="s">
        <v>75913</v>
      </c>
      <c r="F12246" s="21" t="s">
        <v>15060</v>
      </c>
    </row>
    <row r="12247" spans="1:6" ht="32" customHeight="1">
      <c r="A12247" s="19" t="s">
        <v>75914</v>
      </c>
      <c r="B12247" s="20" t="s">
        <v>75915</v>
      </c>
      <c r="C12247" s="21" t="s">
        <v>75916</v>
      </c>
      <c r="D12247" s="21" t="s">
        <v>75917</v>
      </c>
      <c r="E12247" s="21" t="s">
        <v>75918</v>
      </c>
      <c r="F12247" s="21" t="s">
        <v>15060</v>
      </c>
    </row>
    <row r="12248" spans="1:6" ht="32" customHeight="1">
      <c r="A12248" s="19" t="s">
        <v>75919</v>
      </c>
      <c r="B12248" s="20" t="s">
        <v>75920</v>
      </c>
      <c r="C12248" s="21" t="s">
        <v>75921</v>
      </c>
      <c r="D12248" s="21" t="s">
        <v>75922</v>
      </c>
      <c r="E12248" s="21" t="s">
        <v>75923</v>
      </c>
      <c r="F12248" s="21" t="s">
        <v>15060</v>
      </c>
    </row>
    <row r="12249" spans="1:6" ht="32" customHeight="1">
      <c r="A12249" s="19" t="s">
        <v>75924</v>
      </c>
      <c r="B12249" s="20" t="s">
        <v>75925</v>
      </c>
      <c r="C12249" s="21" t="s">
        <v>75926</v>
      </c>
      <c r="D12249" s="21" t="s">
        <v>75927</v>
      </c>
      <c r="E12249" s="21" t="s">
        <v>75928</v>
      </c>
      <c r="F12249" s="21" t="s">
        <v>15060</v>
      </c>
    </row>
    <row r="12250" spans="1:6" ht="32" customHeight="1">
      <c r="A12250" s="19" t="s">
        <v>75929</v>
      </c>
      <c r="B12250" s="20" t="s">
        <v>75930</v>
      </c>
      <c r="C12250" s="21" t="s">
        <v>75931</v>
      </c>
      <c r="D12250" s="21" t="s">
        <v>75932</v>
      </c>
      <c r="E12250" s="21" t="s">
        <v>75933</v>
      </c>
      <c r="F12250" s="21" t="s">
        <v>15060</v>
      </c>
    </row>
    <row r="12251" spans="1:6" ht="32" customHeight="1">
      <c r="A12251" s="19" t="s">
        <v>75934</v>
      </c>
      <c r="B12251" s="20" t="s">
        <v>75935</v>
      </c>
      <c r="C12251" s="21" t="s">
        <v>75936</v>
      </c>
      <c r="D12251" s="21" t="s">
        <v>75937</v>
      </c>
      <c r="E12251" s="21" t="s">
        <v>75938</v>
      </c>
      <c r="F12251" s="21" t="s">
        <v>15060</v>
      </c>
    </row>
    <row r="12252" spans="1:6" ht="32" customHeight="1">
      <c r="A12252" s="19" t="s">
        <v>75939</v>
      </c>
      <c r="B12252" s="20" t="s">
        <v>75940</v>
      </c>
      <c r="C12252" s="21" t="s">
        <v>75941</v>
      </c>
      <c r="D12252" s="21" t="s">
        <v>75942</v>
      </c>
      <c r="E12252" s="21" t="s">
        <v>75943</v>
      </c>
      <c r="F12252" s="21" t="s">
        <v>15060</v>
      </c>
    </row>
    <row r="12253" spans="1:6" ht="32" customHeight="1">
      <c r="A12253" s="19" t="s">
        <v>75944</v>
      </c>
      <c r="B12253" s="20" t="s">
        <v>75945</v>
      </c>
      <c r="C12253" s="21" t="s">
        <v>75946</v>
      </c>
      <c r="D12253" s="21" t="s">
        <v>75947</v>
      </c>
      <c r="E12253" s="21" t="s">
        <v>75948</v>
      </c>
      <c r="F12253" s="21" t="s">
        <v>15060</v>
      </c>
    </row>
    <row r="12254" spans="1:6" ht="32" customHeight="1">
      <c r="A12254" s="19" t="s">
        <v>75949</v>
      </c>
      <c r="B12254" s="20" t="s">
        <v>75950</v>
      </c>
      <c r="C12254" s="21" t="s">
        <v>75951</v>
      </c>
      <c r="D12254" s="21" t="s">
        <v>75952</v>
      </c>
      <c r="E12254" s="21" t="s">
        <v>75953</v>
      </c>
      <c r="F12254" s="21" t="s">
        <v>15060</v>
      </c>
    </row>
    <row r="12255" spans="1:6" ht="32" customHeight="1">
      <c r="A12255" s="19" t="s">
        <v>75954</v>
      </c>
      <c r="B12255" s="20" t="s">
        <v>75955</v>
      </c>
      <c r="C12255" s="21" t="s">
        <v>75956</v>
      </c>
      <c r="D12255" s="21" t="s">
        <v>75957</v>
      </c>
      <c r="E12255" s="21" t="s">
        <v>75958</v>
      </c>
      <c r="F12255" s="21" t="s">
        <v>15060</v>
      </c>
    </row>
    <row r="12256" spans="1:6" ht="32" customHeight="1">
      <c r="A12256" s="19" t="s">
        <v>75959</v>
      </c>
      <c r="B12256" s="20" t="s">
        <v>75960</v>
      </c>
      <c r="C12256" s="21" t="s">
        <v>75961</v>
      </c>
      <c r="D12256" s="21" t="s">
        <v>75962</v>
      </c>
      <c r="E12256" s="21" t="s">
        <v>75963</v>
      </c>
      <c r="F12256" s="21" t="s">
        <v>15060</v>
      </c>
    </row>
    <row r="12257" spans="1:6" ht="32" customHeight="1">
      <c r="A12257" s="19" t="s">
        <v>75964</v>
      </c>
      <c r="B12257" s="20" t="s">
        <v>75965</v>
      </c>
      <c r="C12257" s="21" t="s">
        <v>75966</v>
      </c>
      <c r="D12257" s="21" t="s">
        <v>75967</v>
      </c>
      <c r="E12257" s="21" t="s">
        <v>75968</v>
      </c>
      <c r="F12257" s="21" t="s">
        <v>15060</v>
      </c>
    </row>
    <row r="12258" spans="1:6" ht="32" customHeight="1">
      <c r="A12258" s="19" t="s">
        <v>75969</v>
      </c>
      <c r="B12258" s="20" t="s">
        <v>75970</v>
      </c>
      <c r="C12258" s="21" t="s">
        <v>75971</v>
      </c>
      <c r="D12258" s="21" t="s">
        <v>75972</v>
      </c>
      <c r="E12258" s="21" t="s">
        <v>75973</v>
      </c>
      <c r="F12258" s="21" t="s">
        <v>15060</v>
      </c>
    </row>
    <row r="12259" spans="1:6" ht="32" customHeight="1">
      <c r="A12259" s="19" t="s">
        <v>75974</v>
      </c>
      <c r="B12259" s="20" t="s">
        <v>75975</v>
      </c>
      <c r="C12259" s="21" t="s">
        <v>75976</v>
      </c>
      <c r="D12259" s="21" t="s">
        <v>75977</v>
      </c>
      <c r="E12259" s="21" t="s">
        <v>75978</v>
      </c>
      <c r="F12259" s="21" t="s">
        <v>15060</v>
      </c>
    </row>
    <row r="12260" spans="1:6" ht="32" customHeight="1">
      <c r="A12260" s="19" t="s">
        <v>75979</v>
      </c>
      <c r="B12260" s="20" t="s">
        <v>75980</v>
      </c>
      <c r="C12260" s="21" t="s">
        <v>75981</v>
      </c>
      <c r="D12260" s="21" t="s">
        <v>75982</v>
      </c>
      <c r="E12260" s="21" t="s">
        <v>75983</v>
      </c>
      <c r="F12260" s="21" t="s">
        <v>15060</v>
      </c>
    </row>
    <row r="12261" spans="1:6" ht="32" customHeight="1">
      <c r="A12261" s="19" t="s">
        <v>75984</v>
      </c>
      <c r="B12261" s="20" t="s">
        <v>75985</v>
      </c>
      <c r="C12261" s="21" t="s">
        <v>75986</v>
      </c>
      <c r="D12261" s="21" t="s">
        <v>75987</v>
      </c>
      <c r="E12261" s="21" t="s">
        <v>75988</v>
      </c>
      <c r="F12261" s="21" t="s">
        <v>15060</v>
      </c>
    </row>
    <row r="12262" spans="1:6" ht="32" customHeight="1">
      <c r="A12262" s="19" t="s">
        <v>75989</v>
      </c>
      <c r="B12262" s="20" t="s">
        <v>75990</v>
      </c>
      <c r="C12262" s="21" t="s">
        <v>75991</v>
      </c>
      <c r="D12262" s="21" t="s">
        <v>75992</v>
      </c>
      <c r="E12262" s="21" t="s">
        <v>75993</v>
      </c>
      <c r="F12262" s="21" t="s">
        <v>15060</v>
      </c>
    </row>
    <row r="12263" spans="1:6" ht="32" customHeight="1">
      <c r="A12263" s="19" t="s">
        <v>75994</v>
      </c>
      <c r="B12263" s="20" t="s">
        <v>75995</v>
      </c>
      <c r="C12263" s="21" t="s">
        <v>75996</v>
      </c>
      <c r="D12263" s="21" t="s">
        <v>75997</v>
      </c>
      <c r="E12263" s="21" t="s">
        <v>75998</v>
      </c>
      <c r="F12263" s="21" t="s">
        <v>15060</v>
      </c>
    </row>
    <row r="12264" spans="1:6" ht="32" customHeight="1">
      <c r="A12264" s="19" t="s">
        <v>75999</v>
      </c>
      <c r="B12264" s="20" t="s">
        <v>76000</v>
      </c>
      <c r="C12264" s="21" t="s">
        <v>76001</v>
      </c>
      <c r="D12264" s="21" t="s">
        <v>76002</v>
      </c>
      <c r="E12264" s="21" t="s">
        <v>76003</v>
      </c>
      <c r="F12264" s="21" t="s">
        <v>15060</v>
      </c>
    </row>
    <row r="12265" spans="1:6" ht="32" customHeight="1">
      <c r="A12265" s="19" t="s">
        <v>76004</v>
      </c>
      <c r="B12265" s="20" t="s">
        <v>76005</v>
      </c>
      <c r="C12265" s="21" t="s">
        <v>76006</v>
      </c>
      <c r="D12265" s="21" t="s">
        <v>76007</v>
      </c>
      <c r="E12265" s="21" t="s">
        <v>76008</v>
      </c>
      <c r="F12265" s="21" t="s">
        <v>15060</v>
      </c>
    </row>
    <row r="12266" spans="1:6" ht="32" customHeight="1">
      <c r="A12266" s="19" t="s">
        <v>76009</v>
      </c>
      <c r="B12266" s="20" t="s">
        <v>76010</v>
      </c>
      <c r="C12266" s="21" t="s">
        <v>76011</v>
      </c>
      <c r="D12266" s="21" t="s">
        <v>76012</v>
      </c>
      <c r="E12266" s="21" t="s">
        <v>76013</v>
      </c>
      <c r="F12266" s="21" t="s">
        <v>15060</v>
      </c>
    </row>
    <row r="12267" spans="1:6" ht="32" customHeight="1">
      <c r="A12267" s="19" t="s">
        <v>76014</v>
      </c>
      <c r="B12267" s="20" t="s">
        <v>76015</v>
      </c>
      <c r="C12267" s="21" t="s">
        <v>76016</v>
      </c>
      <c r="D12267" s="21" t="s">
        <v>76017</v>
      </c>
      <c r="E12267" s="21" t="s">
        <v>76018</v>
      </c>
      <c r="F12267" s="21" t="s">
        <v>15060</v>
      </c>
    </row>
    <row r="12268" spans="1:6" ht="32" customHeight="1">
      <c r="A12268" s="19" t="s">
        <v>76019</v>
      </c>
      <c r="B12268" s="20" t="s">
        <v>76020</v>
      </c>
      <c r="C12268" s="21" t="s">
        <v>76021</v>
      </c>
      <c r="D12268" s="21" t="s">
        <v>76022</v>
      </c>
      <c r="E12268" s="21" t="s">
        <v>76023</v>
      </c>
      <c r="F12268" s="21" t="s">
        <v>15060</v>
      </c>
    </row>
    <row r="12269" spans="1:6" ht="32" customHeight="1">
      <c r="A12269" s="19" t="s">
        <v>76024</v>
      </c>
      <c r="B12269" s="20" t="s">
        <v>76025</v>
      </c>
      <c r="C12269" s="21" t="s">
        <v>76026</v>
      </c>
      <c r="D12269" s="21" t="s">
        <v>76027</v>
      </c>
      <c r="E12269" s="21" t="s">
        <v>76028</v>
      </c>
      <c r="F12269" s="21" t="s">
        <v>15060</v>
      </c>
    </row>
    <row r="12270" spans="1:6" ht="32" customHeight="1">
      <c r="A12270" s="19" t="s">
        <v>76029</v>
      </c>
      <c r="B12270" s="20" t="s">
        <v>76030</v>
      </c>
      <c r="C12270" s="21" t="s">
        <v>76031</v>
      </c>
      <c r="D12270" s="21" t="s">
        <v>76032</v>
      </c>
      <c r="E12270" s="21" t="s">
        <v>76033</v>
      </c>
      <c r="F12270" s="21" t="s">
        <v>15060</v>
      </c>
    </row>
    <row r="12271" spans="1:6" ht="32" customHeight="1">
      <c r="A12271" s="19" t="s">
        <v>76034</v>
      </c>
      <c r="B12271" s="20" t="s">
        <v>76035</v>
      </c>
      <c r="C12271" s="21" t="s">
        <v>76036</v>
      </c>
      <c r="D12271" s="21" t="s">
        <v>76037</v>
      </c>
      <c r="E12271" s="21" t="s">
        <v>76038</v>
      </c>
      <c r="F12271" s="21" t="s">
        <v>15060</v>
      </c>
    </row>
    <row r="12272" spans="1:6" ht="32" customHeight="1">
      <c r="A12272" s="19" t="s">
        <v>76039</v>
      </c>
      <c r="B12272" s="20" t="s">
        <v>76040</v>
      </c>
      <c r="C12272" s="21" t="s">
        <v>76041</v>
      </c>
      <c r="D12272" s="21" t="s">
        <v>76042</v>
      </c>
      <c r="E12272" s="21" t="s">
        <v>76043</v>
      </c>
      <c r="F12272" s="21" t="s">
        <v>15060</v>
      </c>
    </row>
    <row r="12273" spans="1:6" ht="32" customHeight="1">
      <c r="A12273" s="19" t="s">
        <v>76044</v>
      </c>
      <c r="B12273" s="20" t="s">
        <v>76045</v>
      </c>
      <c r="C12273" s="21" t="s">
        <v>76046</v>
      </c>
      <c r="D12273" s="21" t="s">
        <v>76047</v>
      </c>
      <c r="E12273" s="21" t="s">
        <v>76048</v>
      </c>
      <c r="F12273" s="21" t="s">
        <v>15060</v>
      </c>
    </row>
    <row r="12274" spans="1:6" ht="32" customHeight="1">
      <c r="A12274" s="19" t="s">
        <v>76049</v>
      </c>
      <c r="B12274" s="20" t="s">
        <v>76050</v>
      </c>
      <c r="C12274" s="21" t="s">
        <v>76051</v>
      </c>
      <c r="D12274" s="21" t="s">
        <v>76052</v>
      </c>
      <c r="E12274" s="21" t="s">
        <v>76053</v>
      </c>
      <c r="F12274" s="21" t="s">
        <v>15060</v>
      </c>
    </row>
    <row r="12275" spans="1:6" ht="32" customHeight="1">
      <c r="A12275" s="19" t="s">
        <v>76054</v>
      </c>
      <c r="B12275" s="20" t="s">
        <v>76055</v>
      </c>
      <c r="C12275" s="21" t="s">
        <v>76056</v>
      </c>
      <c r="D12275" s="21" t="s">
        <v>76057</v>
      </c>
      <c r="E12275" s="21" t="s">
        <v>76058</v>
      </c>
      <c r="F12275" s="21" t="s">
        <v>15060</v>
      </c>
    </row>
    <row r="12276" spans="1:6" ht="32" customHeight="1">
      <c r="A12276" s="19" t="s">
        <v>76059</v>
      </c>
      <c r="B12276" s="20" t="s">
        <v>76060</v>
      </c>
      <c r="C12276" s="21" t="s">
        <v>76061</v>
      </c>
      <c r="D12276" s="21" t="s">
        <v>76062</v>
      </c>
      <c r="E12276" s="21" t="s">
        <v>76063</v>
      </c>
      <c r="F12276" s="21" t="s">
        <v>15060</v>
      </c>
    </row>
    <row r="12277" spans="1:6" ht="32" customHeight="1">
      <c r="A12277" s="19" t="s">
        <v>76064</v>
      </c>
      <c r="B12277" s="20" t="s">
        <v>76065</v>
      </c>
      <c r="C12277" s="21" t="s">
        <v>76066</v>
      </c>
      <c r="D12277" s="21" t="s">
        <v>76067</v>
      </c>
      <c r="E12277" s="21" t="s">
        <v>76068</v>
      </c>
      <c r="F12277" s="21" t="s">
        <v>15060</v>
      </c>
    </row>
    <row r="12278" spans="1:6" ht="32" customHeight="1">
      <c r="A12278" s="19" t="s">
        <v>76069</v>
      </c>
      <c r="B12278" s="20" t="s">
        <v>76070</v>
      </c>
      <c r="C12278" s="21" t="s">
        <v>76071</v>
      </c>
      <c r="D12278" s="21" t="s">
        <v>76072</v>
      </c>
      <c r="E12278" s="21" t="s">
        <v>76073</v>
      </c>
      <c r="F12278" s="21" t="s">
        <v>15060</v>
      </c>
    </row>
    <row r="12279" spans="1:6" ht="32" customHeight="1">
      <c r="A12279" s="19" t="s">
        <v>76074</v>
      </c>
      <c r="B12279" s="20" t="s">
        <v>76075</v>
      </c>
      <c r="C12279" s="21" t="s">
        <v>76076</v>
      </c>
      <c r="D12279" s="21" t="s">
        <v>76077</v>
      </c>
      <c r="E12279" s="21" t="s">
        <v>76078</v>
      </c>
      <c r="F12279" s="21" t="s">
        <v>15060</v>
      </c>
    </row>
    <row r="12280" spans="1:6" ht="32" customHeight="1">
      <c r="A12280" s="19" t="s">
        <v>76079</v>
      </c>
      <c r="B12280" s="20" t="s">
        <v>76080</v>
      </c>
      <c r="C12280" s="21" t="s">
        <v>76081</v>
      </c>
      <c r="D12280" s="21" t="s">
        <v>76082</v>
      </c>
      <c r="E12280" s="21" t="s">
        <v>76083</v>
      </c>
      <c r="F12280" s="21" t="s">
        <v>15060</v>
      </c>
    </row>
    <row r="12281" spans="1:6" ht="32" customHeight="1">
      <c r="A12281" s="19" t="s">
        <v>76084</v>
      </c>
      <c r="B12281" s="20" t="s">
        <v>76085</v>
      </c>
      <c r="C12281" s="21" t="s">
        <v>76086</v>
      </c>
      <c r="D12281" s="21" t="s">
        <v>76087</v>
      </c>
      <c r="E12281" s="21" t="s">
        <v>76088</v>
      </c>
      <c r="F12281" s="21" t="s">
        <v>15060</v>
      </c>
    </row>
    <row r="12282" spans="1:6" ht="32" customHeight="1">
      <c r="A12282" s="19" t="s">
        <v>76089</v>
      </c>
      <c r="B12282" s="20" t="s">
        <v>76090</v>
      </c>
      <c r="C12282" s="21" t="s">
        <v>76091</v>
      </c>
      <c r="D12282" s="21" t="s">
        <v>76092</v>
      </c>
      <c r="E12282" s="21" t="s">
        <v>76093</v>
      </c>
      <c r="F12282" s="21" t="s">
        <v>15060</v>
      </c>
    </row>
    <row r="12283" spans="1:6" ht="32" customHeight="1">
      <c r="A12283" s="19" t="s">
        <v>76094</v>
      </c>
      <c r="B12283" s="20" t="s">
        <v>76095</v>
      </c>
      <c r="C12283" s="21" t="s">
        <v>76096</v>
      </c>
      <c r="D12283" s="21" t="s">
        <v>76097</v>
      </c>
      <c r="E12283" s="21" t="s">
        <v>76098</v>
      </c>
      <c r="F12283" s="21" t="s">
        <v>15060</v>
      </c>
    </row>
    <row r="12284" spans="1:6" ht="32" customHeight="1">
      <c r="A12284" s="19" t="s">
        <v>76099</v>
      </c>
      <c r="B12284" s="20" t="s">
        <v>76100</v>
      </c>
      <c r="C12284" s="21" t="s">
        <v>76101</v>
      </c>
      <c r="D12284" s="21" t="s">
        <v>76102</v>
      </c>
      <c r="E12284" s="21" t="s">
        <v>76103</v>
      </c>
      <c r="F12284" s="21" t="s">
        <v>15060</v>
      </c>
    </row>
    <row r="12285" spans="1:6" ht="32" customHeight="1">
      <c r="A12285" s="19" t="s">
        <v>76104</v>
      </c>
      <c r="B12285" s="20" t="s">
        <v>76105</v>
      </c>
      <c r="C12285" s="21" t="s">
        <v>76106</v>
      </c>
      <c r="D12285" s="21" t="s">
        <v>76107</v>
      </c>
      <c r="E12285" s="21" t="s">
        <v>76108</v>
      </c>
      <c r="F12285" s="21" t="s">
        <v>15060</v>
      </c>
    </row>
    <row r="12286" spans="1:6" ht="32" customHeight="1">
      <c r="A12286" s="19" t="s">
        <v>76109</v>
      </c>
      <c r="B12286" s="20" t="s">
        <v>76110</v>
      </c>
      <c r="C12286" s="21" t="s">
        <v>76111</v>
      </c>
      <c r="D12286" s="21" t="s">
        <v>76112</v>
      </c>
      <c r="E12286" s="22">
        <v>100</v>
      </c>
      <c r="F12286" s="21" t="s">
        <v>15060</v>
      </c>
    </row>
    <row r="12287" spans="1:6" ht="32" customHeight="1">
      <c r="A12287" s="19" t="s">
        <v>76113</v>
      </c>
      <c r="B12287" s="20" t="s">
        <v>76114</v>
      </c>
      <c r="C12287" s="21" t="s">
        <v>76115</v>
      </c>
      <c r="D12287" s="21" t="s">
        <v>76116</v>
      </c>
      <c r="E12287" s="21" t="s">
        <v>76117</v>
      </c>
      <c r="F12287" s="21" t="s">
        <v>15060</v>
      </c>
    </row>
    <row r="12288" spans="1:6" ht="32" customHeight="1">
      <c r="A12288" s="19" t="s">
        <v>76118</v>
      </c>
      <c r="B12288" s="20" t="s">
        <v>76119</v>
      </c>
      <c r="C12288" s="21" t="s">
        <v>76120</v>
      </c>
      <c r="D12288" s="21" t="s">
        <v>76121</v>
      </c>
      <c r="E12288" s="21" t="s">
        <v>76122</v>
      </c>
      <c r="F12288" s="21" t="s">
        <v>15060</v>
      </c>
    </row>
    <row r="12289" spans="1:6" ht="32" customHeight="1">
      <c r="A12289" s="19" t="s">
        <v>76123</v>
      </c>
      <c r="B12289" s="20" t="s">
        <v>76124</v>
      </c>
      <c r="C12289" s="21" t="s">
        <v>76125</v>
      </c>
      <c r="D12289" s="21" t="s">
        <v>76126</v>
      </c>
      <c r="E12289" s="21" t="s">
        <v>76127</v>
      </c>
      <c r="F12289" s="21" t="s">
        <v>15060</v>
      </c>
    </row>
    <row r="12290" spans="1:6" ht="32" customHeight="1">
      <c r="A12290" s="19" t="s">
        <v>76128</v>
      </c>
      <c r="B12290" s="20" t="s">
        <v>76129</v>
      </c>
      <c r="C12290" s="21" t="s">
        <v>76130</v>
      </c>
      <c r="D12290" s="21" t="s">
        <v>76131</v>
      </c>
      <c r="E12290" s="21" t="s">
        <v>76132</v>
      </c>
      <c r="F12290" s="21" t="s">
        <v>15060</v>
      </c>
    </row>
    <row r="12291" spans="1:6" ht="32" customHeight="1">
      <c r="A12291" s="19" t="s">
        <v>76133</v>
      </c>
      <c r="B12291" s="20" t="s">
        <v>76134</v>
      </c>
      <c r="C12291" s="21" t="s">
        <v>76135</v>
      </c>
      <c r="D12291" s="21" t="s">
        <v>76136</v>
      </c>
      <c r="E12291" s="21" t="s">
        <v>76137</v>
      </c>
      <c r="F12291" s="21" t="s">
        <v>15060</v>
      </c>
    </row>
    <row r="12292" spans="1:6" ht="32" customHeight="1">
      <c r="A12292" s="19" t="s">
        <v>76138</v>
      </c>
      <c r="B12292" s="20" t="s">
        <v>76139</v>
      </c>
      <c r="C12292" s="21" t="s">
        <v>76140</v>
      </c>
      <c r="D12292" s="21" t="s">
        <v>76141</v>
      </c>
      <c r="E12292" s="21" t="s">
        <v>76142</v>
      </c>
      <c r="F12292" s="21" t="s">
        <v>15060</v>
      </c>
    </row>
    <row r="12293" spans="1:6" ht="32" customHeight="1">
      <c r="A12293" s="19" t="s">
        <v>76143</v>
      </c>
      <c r="B12293" s="20" t="s">
        <v>76144</v>
      </c>
      <c r="C12293" s="21" t="s">
        <v>76145</v>
      </c>
      <c r="D12293" s="21" t="s">
        <v>76146</v>
      </c>
      <c r="E12293" s="21" t="s">
        <v>76147</v>
      </c>
      <c r="F12293" s="21" t="s">
        <v>15060</v>
      </c>
    </row>
    <row r="12294" spans="1:6" ht="32" customHeight="1">
      <c r="A12294" s="19" t="s">
        <v>76148</v>
      </c>
      <c r="B12294" s="20" t="s">
        <v>76149</v>
      </c>
      <c r="C12294" s="21" t="s">
        <v>76150</v>
      </c>
      <c r="D12294" s="21" t="s">
        <v>76151</v>
      </c>
      <c r="E12294" s="21" t="s">
        <v>76152</v>
      </c>
      <c r="F12294" s="21" t="s">
        <v>15060</v>
      </c>
    </row>
    <row r="12295" spans="1:6" ht="32" customHeight="1">
      <c r="A12295" s="19" t="s">
        <v>76153</v>
      </c>
      <c r="B12295" s="20" t="s">
        <v>76154</v>
      </c>
      <c r="C12295" s="21" t="s">
        <v>76155</v>
      </c>
      <c r="D12295" s="21" t="s">
        <v>76156</v>
      </c>
      <c r="E12295" s="21" t="s">
        <v>76157</v>
      </c>
      <c r="F12295" s="21" t="s">
        <v>15060</v>
      </c>
    </row>
    <row r="12296" spans="1:6" ht="32" customHeight="1">
      <c r="A12296" s="19" t="s">
        <v>76158</v>
      </c>
      <c r="B12296" s="20" t="s">
        <v>76159</v>
      </c>
      <c r="C12296" s="21" t="s">
        <v>76160</v>
      </c>
      <c r="D12296" s="21" t="s">
        <v>76161</v>
      </c>
      <c r="E12296" s="21" t="s">
        <v>76162</v>
      </c>
      <c r="F12296" s="21" t="s">
        <v>15060</v>
      </c>
    </row>
    <row r="12297" spans="1:6" ht="32" customHeight="1">
      <c r="A12297" s="19" t="s">
        <v>76163</v>
      </c>
      <c r="B12297" s="20" t="s">
        <v>76164</v>
      </c>
      <c r="C12297" s="21" t="s">
        <v>76165</v>
      </c>
      <c r="D12297" s="21" t="s">
        <v>76166</v>
      </c>
      <c r="E12297" s="21" t="s">
        <v>76167</v>
      </c>
      <c r="F12297" s="21" t="s">
        <v>15060</v>
      </c>
    </row>
    <row r="12298" spans="1:6" ht="32" customHeight="1">
      <c r="A12298" s="19" t="s">
        <v>76168</v>
      </c>
      <c r="B12298" s="20" t="s">
        <v>76169</v>
      </c>
      <c r="C12298" s="21" t="s">
        <v>76170</v>
      </c>
      <c r="D12298" s="21" t="s">
        <v>76171</v>
      </c>
      <c r="E12298" s="21" t="s">
        <v>76172</v>
      </c>
      <c r="F12298" s="21" t="s">
        <v>15060</v>
      </c>
    </row>
    <row r="12299" spans="1:6" ht="32" customHeight="1">
      <c r="A12299" s="19" t="s">
        <v>76173</v>
      </c>
      <c r="B12299" s="20" t="s">
        <v>76174</v>
      </c>
      <c r="C12299" s="21" t="s">
        <v>76175</v>
      </c>
      <c r="D12299" s="21" t="s">
        <v>76176</v>
      </c>
      <c r="E12299" s="21" t="s">
        <v>76177</v>
      </c>
      <c r="F12299" s="21" t="s">
        <v>15060</v>
      </c>
    </row>
    <row r="12300" spans="1:6" ht="32" customHeight="1">
      <c r="A12300" s="19" t="s">
        <v>76178</v>
      </c>
      <c r="B12300" s="20" t="s">
        <v>76179</v>
      </c>
      <c r="C12300" s="21" t="s">
        <v>76180</v>
      </c>
      <c r="D12300" s="21" t="s">
        <v>76181</v>
      </c>
      <c r="E12300" s="21" t="s">
        <v>76182</v>
      </c>
      <c r="F12300" s="21" t="s">
        <v>15060</v>
      </c>
    </row>
    <row r="12301" spans="1:6" ht="32" customHeight="1">
      <c r="A12301" s="19" t="s">
        <v>76183</v>
      </c>
      <c r="B12301" s="20" t="s">
        <v>76184</v>
      </c>
      <c r="C12301" s="21" t="s">
        <v>76185</v>
      </c>
      <c r="D12301" s="21" t="s">
        <v>76186</v>
      </c>
      <c r="E12301" s="21" t="s">
        <v>76187</v>
      </c>
      <c r="F12301" s="21" t="s">
        <v>15060</v>
      </c>
    </row>
    <row r="12302" spans="1:6" ht="32" customHeight="1">
      <c r="A12302" s="19" t="s">
        <v>76188</v>
      </c>
      <c r="B12302" s="20" t="s">
        <v>76189</v>
      </c>
      <c r="C12302" s="21" t="s">
        <v>76190</v>
      </c>
      <c r="D12302" s="21" t="s">
        <v>76191</v>
      </c>
      <c r="E12302" s="21" t="s">
        <v>76192</v>
      </c>
      <c r="F12302" s="21" t="s">
        <v>15060</v>
      </c>
    </row>
    <row r="12303" spans="1:6" ht="32" customHeight="1">
      <c r="A12303" s="19" t="s">
        <v>76193</v>
      </c>
      <c r="B12303" s="20" t="s">
        <v>76194</v>
      </c>
      <c r="C12303" s="21" t="s">
        <v>76195</v>
      </c>
      <c r="D12303" s="21" t="s">
        <v>76196</v>
      </c>
      <c r="E12303" s="21" t="s">
        <v>76197</v>
      </c>
      <c r="F12303" s="21" t="s">
        <v>15060</v>
      </c>
    </row>
    <row r="12304" spans="1:6" ht="32" customHeight="1">
      <c r="A12304" s="19" t="s">
        <v>76198</v>
      </c>
      <c r="B12304" s="20" t="s">
        <v>76199</v>
      </c>
      <c r="C12304" s="21" t="s">
        <v>76200</v>
      </c>
      <c r="D12304" s="21" t="s">
        <v>76201</v>
      </c>
      <c r="E12304" s="21" t="s">
        <v>76202</v>
      </c>
      <c r="F12304" s="21" t="s">
        <v>15060</v>
      </c>
    </row>
    <row r="12305" spans="1:6" ht="32" customHeight="1">
      <c r="A12305" s="19" t="s">
        <v>76203</v>
      </c>
      <c r="B12305" s="20" t="s">
        <v>76204</v>
      </c>
      <c r="C12305" s="21" t="s">
        <v>76205</v>
      </c>
      <c r="D12305" s="21" t="s">
        <v>76206</v>
      </c>
      <c r="E12305" s="21" t="s">
        <v>76207</v>
      </c>
      <c r="F12305" s="21" t="s">
        <v>15060</v>
      </c>
    </row>
    <row r="12306" spans="1:6" ht="32" customHeight="1">
      <c r="A12306" s="19" t="s">
        <v>76208</v>
      </c>
      <c r="B12306" s="20" t="s">
        <v>76209</v>
      </c>
      <c r="C12306" s="21" t="s">
        <v>76210</v>
      </c>
      <c r="D12306" s="21" t="s">
        <v>76211</v>
      </c>
      <c r="E12306" s="21" t="s">
        <v>76212</v>
      </c>
      <c r="F12306" s="21" t="s">
        <v>15060</v>
      </c>
    </row>
    <row r="12307" spans="1:6" ht="32" customHeight="1">
      <c r="A12307" s="19" t="s">
        <v>76213</v>
      </c>
      <c r="B12307" s="20" t="s">
        <v>76214</v>
      </c>
      <c r="C12307" s="21" t="s">
        <v>76215</v>
      </c>
      <c r="D12307" s="21" t="s">
        <v>76216</v>
      </c>
      <c r="E12307" s="21" t="s">
        <v>76217</v>
      </c>
      <c r="F12307" s="21" t="s">
        <v>15060</v>
      </c>
    </row>
    <row r="12308" spans="1:6" ht="32" customHeight="1">
      <c r="A12308" s="19" t="s">
        <v>76218</v>
      </c>
      <c r="B12308" s="20" t="s">
        <v>76219</v>
      </c>
      <c r="C12308" s="21" t="s">
        <v>76220</v>
      </c>
      <c r="D12308" s="21" t="s">
        <v>76221</v>
      </c>
      <c r="E12308" s="21" t="s">
        <v>76222</v>
      </c>
      <c r="F12308" s="21" t="s">
        <v>15060</v>
      </c>
    </row>
    <row r="12309" spans="1:6" ht="32" customHeight="1">
      <c r="A12309" s="19" t="s">
        <v>76223</v>
      </c>
      <c r="B12309" s="20" t="s">
        <v>76224</v>
      </c>
      <c r="C12309" s="21" t="s">
        <v>76225</v>
      </c>
      <c r="D12309" s="21" t="s">
        <v>76226</v>
      </c>
      <c r="E12309" s="21" t="s">
        <v>76227</v>
      </c>
      <c r="F12309" s="21" t="s">
        <v>15060</v>
      </c>
    </row>
    <row r="12310" spans="1:6" ht="32" customHeight="1">
      <c r="A12310" s="19" t="s">
        <v>76228</v>
      </c>
      <c r="B12310" s="20" t="s">
        <v>76229</v>
      </c>
      <c r="C12310" s="21" t="s">
        <v>76230</v>
      </c>
      <c r="D12310" s="21" t="s">
        <v>76231</v>
      </c>
      <c r="E12310" s="21" t="s">
        <v>76232</v>
      </c>
      <c r="F12310" s="21" t="s">
        <v>15060</v>
      </c>
    </row>
    <row r="12311" spans="1:6" ht="32" customHeight="1">
      <c r="A12311" s="19" t="s">
        <v>76233</v>
      </c>
      <c r="B12311" s="20" t="s">
        <v>76234</v>
      </c>
      <c r="C12311" s="21" t="s">
        <v>76235</v>
      </c>
      <c r="D12311" s="21" t="s">
        <v>76236</v>
      </c>
      <c r="E12311" s="21" t="s">
        <v>76237</v>
      </c>
      <c r="F12311" s="21" t="s">
        <v>15060</v>
      </c>
    </row>
    <row r="12312" spans="1:6" ht="32" customHeight="1">
      <c r="A12312" s="19" t="s">
        <v>76238</v>
      </c>
      <c r="B12312" s="20" t="s">
        <v>76239</v>
      </c>
      <c r="C12312" s="21" t="s">
        <v>76240</v>
      </c>
      <c r="D12312" s="21" t="s">
        <v>76241</v>
      </c>
      <c r="E12312" s="21" t="s">
        <v>76242</v>
      </c>
      <c r="F12312" s="21" t="s">
        <v>15060</v>
      </c>
    </row>
    <row r="12313" spans="1:6" ht="32" customHeight="1">
      <c r="A12313" s="19" t="s">
        <v>76243</v>
      </c>
      <c r="B12313" s="20" t="s">
        <v>76244</v>
      </c>
      <c r="C12313" s="21" t="s">
        <v>76245</v>
      </c>
      <c r="D12313" s="21" t="s">
        <v>76246</v>
      </c>
      <c r="E12313" s="21" t="s">
        <v>76247</v>
      </c>
      <c r="F12313" s="21" t="s">
        <v>15060</v>
      </c>
    </row>
    <row r="12314" spans="1:6" ht="32" customHeight="1">
      <c r="A12314" s="19" t="s">
        <v>76248</v>
      </c>
      <c r="B12314" s="20" t="s">
        <v>76249</v>
      </c>
      <c r="C12314" s="21" t="s">
        <v>76250</v>
      </c>
      <c r="D12314" s="21" t="s">
        <v>76251</v>
      </c>
      <c r="E12314" s="21" t="s">
        <v>76252</v>
      </c>
      <c r="F12314" s="21" t="s">
        <v>15060</v>
      </c>
    </row>
    <row r="12315" spans="1:6" ht="32" customHeight="1">
      <c r="A12315" s="19" t="s">
        <v>76253</v>
      </c>
      <c r="B12315" s="20" t="s">
        <v>76254</v>
      </c>
      <c r="C12315" s="21" t="s">
        <v>76255</v>
      </c>
      <c r="D12315" s="21" t="s">
        <v>76256</v>
      </c>
      <c r="E12315" s="21" t="s">
        <v>76257</v>
      </c>
      <c r="F12315" s="21" t="s">
        <v>15060</v>
      </c>
    </row>
    <row r="12316" spans="1:6" ht="32" customHeight="1">
      <c r="A12316" s="19" t="s">
        <v>76258</v>
      </c>
      <c r="B12316" s="20" t="s">
        <v>76259</v>
      </c>
      <c r="C12316" s="21" t="s">
        <v>76260</v>
      </c>
      <c r="D12316" s="21" t="s">
        <v>76261</v>
      </c>
      <c r="E12316" s="21" t="s">
        <v>76262</v>
      </c>
      <c r="F12316" s="21" t="s">
        <v>15060</v>
      </c>
    </row>
    <row r="12317" spans="1:6" ht="32" customHeight="1">
      <c r="A12317" s="19" t="s">
        <v>76263</v>
      </c>
      <c r="B12317" s="20" t="s">
        <v>76264</v>
      </c>
      <c r="C12317" s="21" t="s">
        <v>76265</v>
      </c>
      <c r="D12317" s="21" t="s">
        <v>76266</v>
      </c>
      <c r="E12317" s="21" t="s">
        <v>76267</v>
      </c>
      <c r="F12317" s="21" t="s">
        <v>15060</v>
      </c>
    </row>
    <row r="12318" spans="1:6" ht="32" customHeight="1">
      <c r="A12318" s="19" t="s">
        <v>76268</v>
      </c>
      <c r="B12318" s="20" t="s">
        <v>76269</v>
      </c>
      <c r="C12318" s="21" t="s">
        <v>76270</v>
      </c>
      <c r="D12318" s="21" t="s">
        <v>76271</v>
      </c>
      <c r="E12318" s="21" t="s">
        <v>76272</v>
      </c>
      <c r="F12318" s="21" t="s">
        <v>15060</v>
      </c>
    </row>
    <row r="12319" spans="1:6" ht="32" customHeight="1">
      <c r="A12319" s="19" t="s">
        <v>76273</v>
      </c>
      <c r="B12319" s="20" t="s">
        <v>76274</v>
      </c>
      <c r="C12319" s="21" t="s">
        <v>76275</v>
      </c>
      <c r="D12319" s="21" t="s">
        <v>76276</v>
      </c>
      <c r="E12319" s="21" t="s">
        <v>76277</v>
      </c>
      <c r="F12319" s="21" t="s">
        <v>15060</v>
      </c>
    </row>
    <row r="12320" spans="1:6" ht="32" customHeight="1">
      <c r="A12320" s="19" t="s">
        <v>76278</v>
      </c>
      <c r="B12320" s="20" t="s">
        <v>76279</v>
      </c>
      <c r="C12320" s="21" t="s">
        <v>76280</v>
      </c>
      <c r="D12320" s="21" t="s">
        <v>76281</v>
      </c>
      <c r="E12320" s="21" t="s">
        <v>76282</v>
      </c>
      <c r="F12320" s="21" t="s">
        <v>15060</v>
      </c>
    </row>
    <row r="12321" spans="1:6" ht="32" customHeight="1">
      <c r="A12321" s="19" t="s">
        <v>76283</v>
      </c>
      <c r="B12321" s="20" t="s">
        <v>76284</v>
      </c>
      <c r="C12321" s="21" t="s">
        <v>76285</v>
      </c>
      <c r="D12321" s="21" t="s">
        <v>76286</v>
      </c>
      <c r="E12321" s="21" t="s">
        <v>76287</v>
      </c>
      <c r="F12321" s="21" t="s">
        <v>15060</v>
      </c>
    </row>
    <row r="12322" spans="1:6" ht="32" customHeight="1">
      <c r="A12322" s="19" t="s">
        <v>76288</v>
      </c>
      <c r="B12322" s="20" t="s">
        <v>76289</v>
      </c>
      <c r="C12322" s="21" t="s">
        <v>76290</v>
      </c>
      <c r="D12322" s="21" t="s">
        <v>76291</v>
      </c>
      <c r="E12322" s="21" t="s">
        <v>76292</v>
      </c>
      <c r="F12322" s="21" t="s">
        <v>15060</v>
      </c>
    </row>
    <row r="12323" spans="1:6" ht="32" customHeight="1">
      <c r="A12323" s="19" t="s">
        <v>76293</v>
      </c>
      <c r="B12323" s="20" t="s">
        <v>76294</v>
      </c>
      <c r="C12323" s="21" t="s">
        <v>76295</v>
      </c>
      <c r="D12323" s="21" t="s">
        <v>76296</v>
      </c>
      <c r="E12323" s="21" t="s">
        <v>76297</v>
      </c>
      <c r="F12323" s="21" t="s">
        <v>15060</v>
      </c>
    </row>
    <row r="12324" spans="1:6" ht="32" customHeight="1">
      <c r="A12324" s="19" t="s">
        <v>76298</v>
      </c>
      <c r="B12324" s="20" t="s">
        <v>76299</v>
      </c>
      <c r="C12324" s="21" t="s">
        <v>76300</v>
      </c>
      <c r="D12324" s="21" t="s">
        <v>76301</v>
      </c>
      <c r="E12324" s="21" t="s">
        <v>76302</v>
      </c>
      <c r="F12324" s="21" t="s">
        <v>15060</v>
      </c>
    </row>
    <row r="12325" spans="1:6" ht="32" customHeight="1">
      <c r="A12325" s="19" t="s">
        <v>76303</v>
      </c>
      <c r="B12325" s="20" t="s">
        <v>76304</v>
      </c>
      <c r="C12325" s="21" t="s">
        <v>76305</v>
      </c>
      <c r="D12325" s="21" t="s">
        <v>76306</v>
      </c>
      <c r="E12325" s="21" t="s">
        <v>76307</v>
      </c>
      <c r="F12325" s="21" t="s">
        <v>15060</v>
      </c>
    </row>
    <row r="12326" spans="1:6" ht="32" customHeight="1">
      <c r="A12326" s="19" t="s">
        <v>76308</v>
      </c>
      <c r="B12326" s="20" t="s">
        <v>76309</v>
      </c>
      <c r="C12326" s="21" t="s">
        <v>76310</v>
      </c>
      <c r="D12326" s="21" t="s">
        <v>76311</v>
      </c>
      <c r="E12326" s="21" t="s">
        <v>76312</v>
      </c>
      <c r="F12326" s="21" t="s">
        <v>15060</v>
      </c>
    </row>
    <row r="12327" spans="1:6" ht="32" customHeight="1">
      <c r="A12327" s="19" t="s">
        <v>76313</v>
      </c>
      <c r="B12327" s="20" t="s">
        <v>76314</v>
      </c>
      <c r="C12327" s="21" t="s">
        <v>76315</v>
      </c>
      <c r="D12327" s="21" t="s">
        <v>76316</v>
      </c>
      <c r="E12327" s="21" t="s">
        <v>76317</v>
      </c>
      <c r="F12327" s="21" t="s">
        <v>15060</v>
      </c>
    </row>
    <row r="12328" spans="1:6" ht="32" customHeight="1">
      <c r="A12328" s="19" t="s">
        <v>76318</v>
      </c>
      <c r="B12328" s="20" t="s">
        <v>76319</v>
      </c>
      <c r="C12328" s="21" t="s">
        <v>76320</v>
      </c>
      <c r="D12328" s="21" t="s">
        <v>76321</v>
      </c>
      <c r="E12328" s="21" t="s">
        <v>76322</v>
      </c>
      <c r="F12328" s="21" t="s">
        <v>15060</v>
      </c>
    </row>
    <row r="12329" spans="1:6" ht="32" customHeight="1">
      <c r="A12329" s="19" t="s">
        <v>76323</v>
      </c>
      <c r="B12329" s="20" t="s">
        <v>76324</v>
      </c>
      <c r="C12329" s="21" t="s">
        <v>76325</v>
      </c>
      <c r="D12329" s="21" t="s">
        <v>76326</v>
      </c>
      <c r="E12329" s="21" t="s">
        <v>76327</v>
      </c>
      <c r="F12329" s="21" t="s">
        <v>15060</v>
      </c>
    </row>
    <row r="12330" spans="1:6" ht="32" customHeight="1">
      <c r="A12330" s="19" t="s">
        <v>76328</v>
      </c>
      <c r="B12330" s="20" t="s">
        <v>76329</v>
      </c>
      <c r="C12330" s="21" t="s">
        <v>76330</v>
      </c>
      <c r="D12330" s="21" t="s">
        <v>76331</v>
      </c>
      <c r="E12330" s="21" t="s">
        <v>76332</v>
      </c>
      <c r="F12330" s="21" t="s">
        <v>15060</v>
      </c>
    </row>
    <row r="12331" spans="1:6" ht="32" customHeight="1">
      <c r="A12331" s="19" t="s">
        <v>76333</v>
      </c>
      <c r="B12331" s="20" t="s">
        <v>76334</v>
      </c>
      <c r="C12331" s="21" t="s">
        <v>76335</v>
      </c>
      <c r="D12331" s="21" t="s">
        <v>76336</v>
      </c>
      <c r="E12331" s="21" t="s">
        <v>76337</v>
      </c>
      <c r="F12331" s="21" t="s">
        <v>15060</v>
      </c>
    </row>
    <row r="12332" spans="1:6" ht="32" customHeight="1">
      <c r="A12332" s="19" t="s">
        <v>76338</v>
      </c>
      <c r="B12332" s="20" t="s">
        <v>76339</v>
      </c>
      <c r="C12332" s="21" t="s">
        <v>76340</v>
      </c>
      <c r="D12332" s="21" t="s">
        <v>76341</v>
      </c>
      <c r="E12332" s="21" t="s">
        <v>76342</v>
      </c>
      <c r="F12332" s="21" t="s">
        <v>15060</v>
      </c>
    </row>
    <row r="12333" spans="1:6" ht="32" customHeight="1">
      <c r="A12333" s="19" t="s">
        <v>76343</v>
      </c>
      <c r="B12333" s="20" t="s">
        <v>76344</v>
      </c>
      <c r="C12333" s="21" t="s">
        <v>76345</v>
      </c>
      <c r="D12333" s="21" t="s">
        <v>76346</v>
      </c>
      <c r="E12333" s="21" t="s">
        <v>76347</v>
      </c>
      <c r="F12333" s="21" t="s">
        <v>15060</v>
      </c>
    </row>
    <row r="12334" spans="1:6" ht="32" customHeight="1">
      <c r="A12334" s="19" t="s">
        <v>76348</v>
      </c>
      <c r="B12334" s="20" t="s">
        <v>76349</v>
      </c>
      <c r="C12334" s="21" t="s">
        <v>48951</v>
      </c>
      <c r="D12334" s="21" t="s">
        <v>48952</v>
      </c>
      <c r="E12334" s="21" t="s">
        <v>48953</v>
      </c>
      <c r="F12334" s="21" t="s">
        <v>15060</v>
      </c>
    </row>
    <row r="12335" spans="1:6" ht="32" customHeight="1">
      <c r="A12335" s="19" t="s">
        <v>76350</v>
      </c>
      <c r="B12335" s="20" t="s">
        <v>76351</v>
      </c>
      <c r="C12335" s="21" t="s">
        <v>76352</v>
      </c>
      <c r="D12335" s="21" t="s">
        <v>76353</v>
      </c>
      <c r="E12335" s="21" t="s">
        <v>76354</v>
      </c>
      <c r="F12335" s="21" t="s">
        <v>15060</v>
      </c>
    </row>
    <row r="12336" spans="1:6" ht="32" customHeight="1">
      <c r="A12336" s="19" t="s">
        <v>76355</v>
      </c>
      <c r="B12336" s="20" t="s">
        <v>76356</v>
      </c>
      <c r="C12336" s="21" t="s">
        <v>76357</v>
      </c>
      <c r="D12336" s="21" t="s">
        <v>76358</v>
      </c>
      <c r="E12336" s="21" t="s">
        <v>76359</v>
      </c>
      <c r="F12336" s="21" t="s">
        <v>15060</v>
      </c>
    </row>
    <row r="12337" spans="1:6" ht="32" customHeight="1">
      <c r="A12337" s="19" t="s">
        <v>76360</v>
      </c>
      <c r="B12337" s="20" t="s">
        <v>76361</v>
      </c>
      <c r="C12337" s="21" t="s">
        <v>76362</v>
      </c>
      <c r="D12337" s="21" t="s">
        <v>76363</v>
      </c>
      <c r="E12337" s="21" t="s">
        <v>76364</v>
      </c>
      <c r="F12337" s="21" t="s">
        <v>15060</v>
      </c>
    </row>
    <row r="12338" spans="1:6" ht="32" customHeight="1">
      <c r="A12338" s="19" t="s">
        <v>76365</v>
      </c>
      <c r="B12338" s="20" t="s">
        <v>76366</v>
      </c>
      <c r="C12338" s="21" t="s">
        <v>76367</v>
      </c>
      <c r="D12338" s="21" t="s">
        <v>76368</v>
      </c>
      <c r="E12338" s="21" t="s">
        <v>76369</v>
      </c>
      <c r="F12338" s="21" t="s">
        <v>15060</v>
      </c>
    </row>
    <row r="12339" spans="1:6" ht="32" customHeight="1">
      <c r="A12339" s="19" t="s">
        <v>76370</v>
      </c>
      <c r="B12339" s="20" t="s">
        <v>76371</v>
      </c>
      <c r="C12339" s="21" t="s">
        <v>76372</v>
      </c>
      <c r="D12339" s="21" t="s">
        <v>76373</v>
      </c>
      <c r="E12339" s="21" t="s">
        <v>76374</v>
      </c>
      <c r="F12339" s="21" t="s">
        <v>15060</v>
      </c>
    </row>
    <row r="12340" spans="1:6" ht="32" customHeight="1">
      <c r="A12340" s="19" t="s">
        <v>76375</v>
      </c>
      <c r="B12340" s="20" t="s">
        <v>76376</v>
      </c>
      <c r="C12340" s="21" t="s">
        <v>76377</v>
      </c>
      <c r="D12340" s="21" t="s">
        <v>76378</v>
      </c>
      <c r="E12340" s="21" t="s">
        <v>76379</v>
      </c>
      <c r="F12340" s="21" t="s">
        <v>15060</v>
      </c>
    </row>
    <row r="12341" spans="1:6" ht="32" customHeight="1">
      <c r="A12341" s="19" t="s">
        <v>76380</v>
      </c>
      <c r="B12341" s="20" t="s">
        <v>76381</v>
      </c>
      <c r="C12341" s="21" t="s">
        <v>76382</v>
      </c>
      <c r="D12341" s="21" t="s">
        <v>76383</v>
      </c>
      <c r="E12341" s="21" t="s">
        <v>76384</v>
      </c>
      <c r="F12341" s="21" t="s">
        <v>15060</v>
      </c>
    </row>
    <row r="12342" spans="1:6" ht="32" customHeight="1">
      <c r="A12342" s="19" t="s">
        <v>76385</v>
      </c>
      <c r="B12342" s="20" t="s">
        <v>76386</v>
      </c>
      <c r="C12342" s="21" t="s">
        <v>76387</v>
      </c>
      <c r="D12342" s="21" t="s">
        <v>76388</v>
      </c>
      <c r="E12342" s="21" t="s">
        <v>76389</v>
      </c>
      <c r="F12342" s="21" t="s">
        <v>15060</v>
      </c>
    </row>
    <row r="12343" spans="1:6" ht="32" customHeight="1">
      <c r="A12343" s="19" t="s">
        <v>76390</v>
      </c>
      <c r="B12343" s="20" t="s">
        <v>76391</v>
      </c>
      <c r="C12343" s="21" t="s">
        <v>76392</v>
      </c>
      <c r="D12343" s="21" t="s">
        <v>76393</v>
      </c>
      <c r="E12343" s="21" t="s">
        <v>76394</v>
      </c>
      <c r="F12343" s="21" t="s">
        <v>15060</v>
      </c>
    </row>
    <row r="12344" spans="1:6" ht="32" customHeight="1">
      <c r="A12344" s="19" t="s">
        <v>76395</v>
      </c>
      <c r="B12344" s="20" t="s">
        <v>76396</v>
      </c>
      <c r="C12344" s="21" t="s">
        <v>76397</v>
      </c>
      <c r="D12344" s="21" t="s">
        <v>76398</v>
      </c>
      <c r="E12344" s="21" t="s">
        <v>76399</v>
      </c>
      <c r="F12344" s="21" t="s">
        <v>15060</v>
      </c>
    </row>
    <row r="12345" spans="1:6" ht="32" customHeight="1">
      <c r="A12345" s="19" t="s">
        <v>76400</v>
      </c>
      <c r="B12345" s="20" t="s">
        <v>76401</v>
      </c>
      <c r="C12345" s="21" t="s">
        <v>76402</v>
      </c>
      <c r="D12345" s="21" t="s">
        <v>76403</v>
      </c>
      <c r="E12345" s="21" t="s">
        <v>76404</v>
      </c>
      <c r="F12345" s="21" t="s">
        <v>15060</v>
      </c>
    </row>
    <row r="12346" spans="1:6" ht="32" customHeight="1">
      <c r="A12346" s="19" t="s">
        <v>76405</v>
      </c>
      <c r="B12346" s="20" t="s">
        <v>76406</v>
      </c>
      <c r="C12346" s="21" t="s">
        <v>76407</v>
      </c>
      <c r="D12346" s="21" t="s">
        <v>76408</v>
      </c>
      <c r="E12346" s="21" t="s">
        <v>76409</v>
      </c>
      <c r="F12346" s="21" t="s">
        <v>15060</v>
      </c>
    </row>
    <row r="12347" spans="1:6" ht="32" customHeight="1">
      <c r="A12347" s="19" t="s">
        <v>76410</v>
      </c>
      <c r="B12347" s="20" t="s">
        <v>76411</v>
      </c>
      <c r="C12347" s="21" t="s">
        <v>76412</v>
      </c>
      <c r="D12347" s="21" t="s">
        <v>76413</v>
      </c>
      <c r="E12347" s="21" t="s">
        <v>76414</v>
      </c>
      <c r="F12347" s="21" t="s">
        <v>15060</v>
      </c>
    </row>
    <row r="12348" spans="1:6" ht="32" customHeight="1">
      <c r="A12348" s="19" t="s">
        <v>76415</v>
      </c>
      <c r="B12348" s="20" t="s">
        <v>76416</v>
      </c>
      <c r="C12348" s="21" t="s">
        <v>76417</v>
      </c>
      <c r="D12348" s="21" t="s">
        <v>76418</v>
      </c>
      <c r="E12348" s="21" t="s">
        <v>76419</v>
      </c>
      <c r="F12348" s="21" t="s">
        <v>15060</v>
      </c>
    </row>
    <row r="12349" spans="1:6" ht="32" customHeight="1">
      <c r="A12349" s="19" t="s">
        <v>76420</v>
      </c>
      <c r="B12349" s="20" t="s">
        <v>76421</v>
      </c>
      <c r="C12349" s="21" t="s">
        <v>76422</v>
      </c>
      <c r="D12349" s="21" t="s">
        <v>76423</v>
      </c>
      <c r="E12349" s="21" t="s">
        <v>76424</v>
      </c>
      <c r="F12349" s="21" t="s">
        <v>15060</v>
      </c>
    </row>
    <row r="12350" spans="1:6" ht="32" customHeight="1">
      <c r="A12350" s="19" t="s">
        <v>76425</v>
      </c>
      <c r="B12350" s="20" t="s">
        <v>76426</v>
      </c>
      <c r="C12350" s="21" t="s">
        <v>76427</v>
      </c>
      <c r="D12350" s="21" t="s">
        <v>76428</v>
      </c>
      <c r="E12350" s="21" t="s">
        <v>76429</v>
      </c>
      <c r="F12350" s="21" t="s">
        <v>15060</v>
      </c>
    </row>
    <row r="12351" spans="1:6" ht="32" customHeight="1">
      <c r="A12351" s="19" t="s">
        <v>76430</v>
      </c>
      <c r="B12351" s="20" t="s">
        <v>76431</v>
      </c>
      <c r="C12351" s="21" t="s">
        <v>76432</v>
      </c>
      <c r="D12351" s="21" t="s">
        <v>76433</v>
      </c>
      <c r="E12351" s="21" t="s">
        <v>76434</v>
      </c>
      <c r="F12351" s="21" t="s">
        <v>15060</v>
      </c>
    </row>
    <row r="12352" spans="1:6" ht="32" customHeight="1">
      <c r="A12352" s="19" t="s">
        <v>76435</v>
      </c>
      <c r="B12352" s="20" t="s">
        <v>76436</v>
      </c>
      <c r="C12352" s="21" t="s">
        <v>76437</v>
      </c>
      <c r="D12352" s="21" t="s">
        <v>76438</v>
      </c>
      <c r="E12352" s="21" t="s">
        <v>76439</v>
      </c>
      <c r="F12352" s="21" t="s">
        <v>15060</v>
      </c>
    </row>
    <row r="12353" spans="1:6" ht="32" customHeight="1">
      <c r="A12353" s="19" t="s">
        <v>76440</v>
      </c>
      <c r="B12353" s="20" t="s">
        <v>76441</v>
      </c>
      <c r="C12353" s="21" t="s">
        <v>76442</v>
      </c>
      <c r="D12353" s="21" t="s">
        <v>76443</v>
      </c>
      <c r="E12353" s="21" t="s">
        <v>76444</v>
      </c>
      <c r="F12353" s="21" t="s">
        <v>15060</v>
      </c>
    </row>
    <row r="12354" spans="1:6" ht="32" customHeight="1">
      <c r="A12354" s="19" t="s">
        <v>76445</v>
      </c>
      <c r="B12354" s="20" t="s">
        <v>76446</v>
      </c>
      <c r="C12354" s="21" t="s">
        <v>76447</v>
      </c>
      <c r="D12354" s="21" t="s">
        <v>76448</v>
      </c>
      <c r="E12354" s="21" t="s">
        <v>76449</v>
      </c>
      <c r="F12354" s="21" t="s">
        <v>15060</v>
      </c>
    </row>
    <row r="12355" spans="1:6" ht="32" customHeight="1">
      <c r="A12355" s="19" t="s">
        <v>76450</v>
      </c>
      <c r="B12355" s="20" t="s">
        <v>76451</v>
      </c>
      <c r="C12355" s="21" t="s">
        <v>76452</v>
      </c>
      <c r="D12355" s="21" t="s">
        <v>76453</v>
      </c>
      <c r="E12355" s="21" t="s">
        <v>76454</v>
      </c>
      <c r="F12355" s="21" t="s">
        <v>15060</v>
      </c>
    </row>
    <row r="12356" spans="1:6" ht="32" customHeight="1">
      <c r="A12356" s="19" t="s">
        <v>76455</v>
      </c>
      <c r="B12356" s="20" t="s">
        <v>76456</v>
      </c>
      <c r="C12356" s="21" t="s">
        <v>76457</v>
      </c>
      <c r="D12356" s="21" t="s">
        <v>76458</v>
      </c>
      <c r="E12356" s="21" t="s">
        <v>76459</v>
      </c>
      <c r="F12356" s="21" t="s">
        <v>15060</v>
      </c>
    </row>
    <row r="12357" spans="1:6" ht="32" customHeight="1">
      <c r="A12357" s="19" t="s">
        <v>76460</v>
      </c>
      <c r="B12357" s="20" t="s">
        <v>76461</v>
      </c>
      <c r="C12357" s="21" t="s">
        <v>76462</v>
      </c>
      <c r="D12357" s="21" t="s">
        <v>76463</v>
      </c>
      <c r="E12357" s="21" t="s">
        <v>76464</v>
      </c>
      <c r="F12357" s="21" t="s">
        <v>15060</v>
      </c>
    </row>
    <row r="12358" spans="1:6" ht="32" customHeight="1">
      <c r="A12358" s="19" t="s">
        <v>76465</v>
      </c>
      <c r="B12358" s="20" t="s">
        <v>76466</v>
      </c>
      <c r="C12358" s="21" t="s">
        <v>76467</v>
      </c>
      <c r="D12358" s="21" t="s">
        <v>76468</v>
      </c>
      <c r="E12358" s="21" t="s">
        <v>76469</v>
      </c>
      <c r="F12358" s="21" t="s">
        <v>15060</v>
      </c>
    </row>
    <row r="12359" spans="1:6" ht="32" customHeight="1">
      <c r="A12359" s="19" t="s">
        <v>76470</v>
      </c>
      <c r="B12359" s="20" t="s">
        <v>76471</v>
      </c>
      <c r="C12359" s="21" t="s">
        <v>76472</v>
      </c>
      <c r="D12359" s="21" t="s">
        <v>76473</v>
      </c>
      <c r="E12359" s="21" t="s">
        <v>76474</v>
      </c>
      <c r="F12359" s="21" t="s">
        <v>15060</v>
      </c>
    </row>
    <row r="12360" spans="1:6" ht="32" customHeight="1">
      <c r="A12360" s="19" t="s">
        <v>76475</v>
      </c>
      <c r="B12360" s="20" t="s">
        <v>76476</v>
      </c>
      <c r="C12360" s="21" t="s">
        <v>76477</v>
      </c>
      <c r="D12360" s="21" t="s">
        <v>76478</v>
      </c>
      <c r="E12360" s="21" t="s">
        <v>76479</v>
      </c>
      <c r="F12360" s="21" t="s">
        <v>15060</v>
      </c>
    </row>
    <row r="12361" spans="1:6" ht="32" customHeight="1">
      <c r="A12361" s="19" t="s">
        <v>76480</v>
      </c>
      <c r="B12361" s="20" t="s">
        <v>76481</v>
      </c>
      <c r="C12361" s="21" t="s">
        <v>76482</v>
      </c>
      <c r="D12361" s="21" t="s">
        <v>76483</v>
      </c>
      <c r="E12361" s="21" t="s">
        <v>76484</v>
      </c>
      <c r="F12361" s="21" t="s">
        <v>15060</v>
      </c>
    </row>
    <row r="12362" spans="1:6" ht="32" customHeight="1">
      <c r="A12362" s="19" t="s">
        <v>76485</v>
      </c>
      <c r="B12362" s="20" t="s">
        <v>76486</v>
      </c>
      <c r="C12362" s="21" t="s">
        <v>76487</v>
      </c>
      <c r="D12362" s="21" t="s">
        <v>76488</v>
      </c>
      <c r="E12362" s="21" t="s">
        <v>76489</v>
      </c>
      <c r="F12362" s="21" t="s">
        <v>15060</v>
      </c>
    </row>
    <row r="12363" spans="1:6" ht="32" customHeight="1">
      <c r="A12363" s="19" t="s">
        <v>76490</v>
      </c>
      <c r="B12363" s="20" t="s">
        <v>76491</v>
      </c>
      <c r="C12363" s="21" t="s">
        <v>76492</v>
      </c>
      <c r="D12363" s="21" t="s">
        <v>76493</v>
      </c>
      <c r="E12363" s="21" t="s">
        <v>76494</v>
      </c>
      <c r="F12363" s="21" t="s">
        <v>15060</v>
      </c>
    </row>
    <row r="12364" spans="1:6" ht="32" customHeight="1">
      <c r="A12364" s="19" t="s">
        <v>76495</v>
      </c>
      <c r="B12364" s="20" t="s">
        <v>76496</v>
      </c>
      <c r="C12364" s="21" t="s">
        <v>76497</v>
      </c>
      <c r="D12364" s="21" t="s">
        <v>76498</v>
      </c>
      <c r="E12364" s="21" t="s">
        <v>76499</v>
      </c>
      <c r="F12364" s="21" t="s">
        <v>15060</v>
      </c>
    </row>
    <row r="12365" spans="1:6" ht="32" customHeight="1">
      <c r="A12365" s="19" t="s">
        <v>76500</v>
      </c>
      <c r="B12365" s="20" t="s">
        <v>76501</v>
      </c>
      <c r="C12365" s="21" t="s">
        <v>76502</v>
      </c>
      <c r="D12365" s="21" t="s">
        <v>76503</v>
      </c>
      <c r="E12365" s="21" t="s">
        <v>76504</v>
      </c>
      <c r="F12365" s="21" t="s">
        <v>15060</v>
      </c>
    </row>
    <row r="12366" spans="1:6" ht="32" customHeight="1">
      <c r="A12366" s="19" t="s">
        <v>76505</v>
      </c>
      <c r="B12366" s="20" t="s">
        <v>76506</v>
      </c>
      <c r="C12366" s="21" t="s">
        <v>76507</v>
      </c>
      <c r="D12366" s="21" t="s">
        <v>76508</v>
      </c>
      <c r="E12366" s="21" t="s">
        <v>76509</v>
      </c>
      <c r="F12366" s="21" t="s">
        <v>15060</v>
      </c>
    </row>
    <row r="12367" spans="1:6" ht="32" customHeight="1">
      <c r="A12367" s="19" t="s">
        <v>76510</v>
      </c>
      <c r="B12367" s="20" t="s">
        <v>76511</v>
      </c>
      <c r="C12367" s="21" t="s">
        <v>76512</v>
      </c>
      <c r="D12367" s="21" t="s">
        <v>76513</v>
      </c>
      <c r="E12367" s="21" t="s">
        <v>76514</v>
      </c>
      <c r="F12367" s="21" t="s">
        <v>15060</v>
      </c>
    </row>
    <row r="12368" spans="1:6" ht="32" customHeight="1">
      <c r="A12368" s="19" t="s">
        <v>76515</v>
      </c>
      <c r="B12368" s="20" t="s">
        <v>76516</v>
      </c>
      <c r="C12368" s="21" t="s">
        <v>76517</v>
      </c>
      <c r="D12368" s="21" t="s">
        <v>76518</v>
      </c>
      <c r="E12368" s="21" t="s">
        <v>76519</v>
      </c>
      <c r="F12368" s="21" t="s">
        <v>15060</v>
      </c>
    </row>
    <row r="12369" spans="1:6" ht="32" customHeight="1">
      <c r="A12369" s="19" t="s">
        <v>76520</v>
      </c>
      <c r="B12369" s="20" t="s">
        <v>76521</v>
      </c>
      <c r="C12369" s="21" t="s">
        <v>76522</v>
      </c>
      <c r="D12369" s="21" t="s">
        <v>76523</v>
      </c>
      <c r="E12369" s="21" t="s">
        <v>76524</v>
      </c>
      <c r="F12369" s="21" t="s">
        <v>15060</v>
      </c>
    </row>
    <row r="12370" spans="1:6" ht="32" customHeight="1">
      <c r="A12370" s="19" t="s">
        <v>76525</v>
      </c>
      <c r="B12370" s="20" t="s">
        <v>76526</v>
      </c>
      <c r="C12370" s="21" t="s">
        <v>76527</v>
      </c>
      <c r="D12370" s="21" t="s">
        <v>76528</v>
      </c>
      <c r="E12370" s="21" t="s">
        <v>76529</v>
      </c>
      <c r="F12370" s="21" t="s">
        <v>15060</v>
      </c>
    </row>
    <row r="12371" spans="1:6" ht="32" customHeight="1">
      <c r="A12371" s="19" t="s">
        <v>76530</v>
      </c>
      <c r="B12371" s="20" t="s">
        <v>76531</v>
      </c>
      <c r="C12371" s="21" t="s">
        <v>76532</v>
      </c>
      <c r="D12371" s="21" t="s">
        <v>76533</v>
      </c>
      <c r="E12371" s="21" t="s">
        <v>76534</v>
      </c>
      <c r="F12371" s="21" t="s">
        <v>15060</v>
      </c>
    </row>
    <row r="12372" spans="1:6" ht="32" customHeight="1">
      <c r="A12372" s="19" t="s">
        <v>76535</v>
      </c>
      <c r="B12372" s="20" t="s">
        <v>76536</v>
      </c>
      <c r="C12372" s="21" t="s">
        <v>76537</v>
      </c>
      <c r="D12372" s="21" t="s">
        <v>76538</v>
      </c>
      <c r="E12372" s="21" t="s">
        <v>76539</v>
      </c>
      <c r="F12372" s="21" t="s">
        <v>15060</v>
      </c>
    </row>
    <row r="12373" spans="1:6" ht="32" customHeight="1">
      <c r="A12373" s="19" t="s">
        <v>76540</v>
      </c>
      <c r="B12373" s="20" t="s">
        <v>76541</v>
      </c>
      <c r="C12373" s="21" t="s">
        <v>76542</v>
      </c>
      <c r="D12373" s="21" t="s">
        <v>76543</v>
      </c>
      <c r="E12373" s="21" t="s">
        <v>76544</v>
      </c>
      <c r="F12373" s="21" t="s">
        <v>15060</v>
      </c>
    </row>
    <row r="12374" spans="1:6" ht="32" customHeight="1">
      <c r="A12374" s="19" t="s">
        <v>76545</v>
      </c>
      <c r="B12374" s="20" t="s">
        <v>76546</v>
      </c>
      <c r="C12374" s="21" t="s">
        <v>76547</v>
      </c>
      <c r="D12374" s="21" t="s">
        <v>76548</v>
      </c>
      <c r="E12374" s="21" t="s">
        <v>76549</v>
      </c>
      <c r="F12374" s="21" t="s">
        <v>15060</v>
      </c>
    </row>
    <row r="12375" spans="1:6" ht="32" customHeight="1">
      <c r="A12375" s="19" t="s">
        <v>76550</v>
      </c>
      <c r="B12375" s="20" t="s">
        <v>76551</v>
      </c>
      <c r="C12375" s="21" t="s">
        <v>76552</v>
      </c>
      <c r="D12375" s="21" t="s">
        <v>76553</v>
      </c>
      <c r="E12375" s="21" t="s">
        <v>76554</v>
      </c>
      <c r="F12375" s="21" t="s">
        <v>15060</v>
      </c>
    </row>
    <row r="12376" spans="1:6" ht="32" customHeight="1">
      <c r="A12376" s="19" t="s">
        <v>76555</v>
      </c>
      <c r="B12376" s="20" t="s">
        <v>76556</v>
      </c>
      <c r="C12376" s="21" t="s">
        <v>76557</v>
      </c>
      <c r="D12376" s="21" t="s">
        <v>76558</v>
      </c>
      <c r="E12376" s="21" t="s">
        <v>76559</v>
      </c>
      <c r="F12376" s="21" t="s">
        <v>15060</v>
      </c>
    </row>
    <row r="12377" spans="1:6" ht="32" customHeight="1">
      <c r="A12377" s="19" t="s">
        <v>76560</v>
      </c>
      <c r="B12377" s="20" t="s">
        <v>76561</v>
      </c>
      <c r="C12377" s="21" t="s">
        <v>76562</v>
      </c>
      <c r="D12377" s="21" t="s">
        <v>76563</v>
      </c>
      <c r="E12377" s="21" t="s">
        <v>76564</v>
      </c>
      <c r="F12377" s="21" t="s">
        <v>15060</v>
      </c>
    </row>
    <row r="12378" spans="1:6" ht="32" customHeight="1">
      <c r="A12378" s="19" t="s">
        <v>76565</v>
      </c>
      <c r="B12378" s="20" t="s">
        <v>76566</v>
      </c>
      <c r="C12378" s="21" t="s">
        <v>76567</v>
      </c>
      <c r="D12378" s="21" t="s">
        <v>76568</v>
      </c>
      <c r="E12378" s="21" t="s">
        <v>76569</v>
      </c>
      <c r="F12378" s="21" t="s">
        <v>15060</v>
      </c>
    </row>
    <row r="12379" spans="1:6" ht="32" customHeight="1">
      <c r="A12379" s="19" t="s">
        <v>76570</v>
      </c>
      <c r="B12379" s="20" t="s">
        <v>76571</v>
      </c>
      <c r="C12379" s="21" t="s">
        <v>76572</v>
      </c>
      <c r="D12379" s="21" t="s">
        <v>76573</v>
      </c>
      <c r="E12379" s="21" t="s">
        <v>76574</v>
      </c>
      <c r="F12379" s="21" t="s">
        <v>15060</v>
      </c>
    </row>
    <row r="12380" spans="1:6" ht="32" customHeight="1">
      <c r="A12380" s="19" t="s">
        <v>76575</v>
      </c>
      <c r="B12380" s="20" t="s">
        <v>76576</v>
      </c>
      <c r="C12380" s="21" t="s">
        <v>76577</v>
      </c>
      <c r="D12380" s="21" t="s">
        <v>76578</v>
      </c>
      <c r="E12380" s="21" t="s">
        <v>76579</v>
      </c>
      <c r="F12380" s="21" t="s">
        <v>15060</v>
      </c>
    </row>
    <row r="12381" spans="1:6" ht="32" customHeight="1">
      <c r="A12381" s="19" t="s">
        <v>76580</v>
      </c>
      <c r="B12381" s="20" t="s">
        <v>76581</v>
      </c>
      <c r="C12381" s="21" t="s">
        <v>76582</v>
      </c>
      <c r="D12381" s="21" t="s">
        <v>76583</v>
      </c>
      <c r="E12381" s="21" t="s">
        <v>76584</v>
      </c>
      <c r="F12381" s="21" t="s">
        <v>15060</v>
      </c>
    </row>
    <row r="12382" spans="1:6" ht="32" customHeight="1">
      <c r="A12382" s="19" t="s">
        <v>76585</v>
      </c>
      <c r="B12382" s="20" t="s">
        <v>76586</v>
      </c>
      <c r="C12382" s="21" t="s">
        <v>76587</v>
      </c>
      <c r="D12382" s="21" t="s">
        <v>76588</v>
      </c>
      <c r="E12382" s="21" t="s">
        <v>76589</v>
      </c>
      <c r="F12382" s="21" t="s">
        <v>15060</v>
      </c>
    </row>
    <row r="12383" spans="1:6" ht="32" customHeight="1">
      <c r="A12383" s="19" t="s">
        <v>76590</v>
      </c>
      <c r="B12383" s="20" t="s">
        <v>76591</v>
      </c>
      <c r="C12383" s="21" t="s">
        <v>76592</v>
      </c>
      <c r="D12383" s="21" t="s">
        <v>76593</v>
      </c>
      <c r="E12383" s="21" t="s">
        <v>76594</v>
      </c>
      <c r="F12383" s="21" t="s">
        <v>15060</v>
      </c>
    </row>
    <row r="12384" spans="1:6" ht="32" customHeight="1">
      <c r="A12384" s="19" t="s">
        <v>76595</v>
      </c>
      <c r="B12384" s="20" t="s">
        <v>76596</v>
      </c>
      <c r="C12384" s="21" t="s">
        <v>76597</v>
      </c>
      <c r="D12384" s="21" t="s">
        <v>76598</v>
      </c>
      <c r="E12384" s="21" t="s">
        <v>76599</v>
      </c>
      <c r="F12384" s="21" t="s">
        <v>15060</v>
      </c>
    </row>
    <row r="12385" spans="1:6" ht="32" customHeight="1">
      <c r="A12385" s="19" t="s">
        <v>76600</v>
      </c>
      <c r="B12385" s="20" t="s">
        <v>76601</v>
      </c>
      <c r="C12385" s="21" t="s">
        <v>76602</v>
      </c>
      <c r="D12385" s="21" t="s">
        <v>76603</v>
      </c>
      <c r="E12385" s="21" t="s">
        <v>76604</v>
      </c>
      <c r="F12385" s="21" t="s">
        <v>15060</v>
      </c>
    </row>
    <row r="12386" spans="1:6" ht="32" customHeight="1">
      <c r="A12386" s="19" t="s">
        <v>76605</v>
      </c>
      <c r="B12386" s="20" t="s">
        <v>76606</v>
      </c>
      <c r="C12386" s="21" t="s">
        <v>24384</v>
      </c>
      <c r="D12386" s="21" t="s">
        <v>24385</v>
      </c>
      <c r="E12386" s="21" t="s">
        <v>24386</v>
      </c>
      <c r="F12386" s="21" t="s">
        <v>15060</v>
      </c>
    </row>
    <row r="12387" spans="1:6" ht="32" customHeight="1">
      <c r="A12387" s="19" t="s">
        <v>76607</v>
      </c>
      <c r="B12387" s="20" t="s">
        <v>76608</v>
      </c>
      <c r="C12387" s="21" t="s">
        <v>76609</v>
      </c>
      <c r="D12387" s="21" t="s">
        <v>76610</v>
      </c>
      <c r="E12387" s="21" t="s">
        <v>76611</v>
      </c>
      <c r="F12387" s="21" t="s">
        <v>15060</v>
      </c>
    </row>
    <row r="12388" spans="1:6" ht="32" customHeight="1">
      <c r="A12388" s="19" t="s">
        <v>76612</v>
      </c>
      <c r="B12388" s="20" t="s">
        <v>76613</v>
      </c>
      <c r="C12388" s="21" t="s">
        <v>76614</v>
      </c>
      <c r="D12388" s="21" t="s">
        <v>76615</v>
      </c>
      <c r="E12388" s="21" t="s">
        <v>76616</v>
      </c>
      <c r="F12388" s="21" t="s">
        <v>15060</v>
      </c>
    </row>
    <row r="12389" spans="1:6" ht="32" customHeight="1">
      <c r="A12389" s="19" t="s">
        <v>76617</v>
      </c>
      <c r="B12389" s="20" t="s">
        <v>76618</v>
      </c>
      <c r="C12389" s="21" t="s">
        <v>59689</v>
      </c>
      <c r="D12389" s="21" t="s">
        <v>76619</v>
      </c>
      <c r="E12389" s="21" t="s">
        <v>59691</v>
      </c>
      <c r="F12389" s="21" t="s">
        <v>15060</v>
      </c>
    </row>
    <row r="12390" spans="1:6" ht="32" customHeight="1">
      <c r="A12390" s="19" t="s">
        <v>76620</v>
      </c>
      <c r="B12390" s="20" t="s">
        <v>76621</v>
      </c>
      <c r="C12390" s="21" t="s">
        <v>76622</v>
      </c>
      <c r="D12390" s="21" t="s">
        <v>76623</v>
      </c>
      <c r="E12390" s="21" t="s">
        <v>76624</v>
      </c>
      <c r="F12390" s="21" t="s">
        <v>15060</v>
      </c>
    </row>
    <row r="12391" spans="1:6" ht="32" customHeight="1">
      <c r="A12391" s="19" t="s">
        <v>76625</v>
      </c>
      <c r="B12391" s="20" t="s">
        <v>76626</v>
      </c>
      <c r="C12391" s="21" t="s">
        <v>76627</v>
      </c>
      <c r="D12391" s="21" t="s">
        <v>76628</v>
      </c>
      <c r="E12391" s="21" t="s">
        <v>76629</v>
      </c>
      <c r="F12391" s="21" t="s">
        <v>15060</v>
      </c>
    </row>
    <row r="12392" spans="1:6" ht="32" customHeight="1">
      <c r="A12392" s="19" t="s">
        <v>76630</v>
      </c>
      <c r="B12392" s="20" t="s">
        <v>76631</v>
      </c>
      <c r="C12392" s="21" t="s">
        <v>40175</v>
      </c>
      <c r="D12392" s="21" t="s">
        <v>40176</v>
      </c>
      <c r="E12392" s="21" t="s">
        <v>40177</v>
      </c>
      <c r="F12392" s="21" t="s">
        <v>15060</v>
      </c>
    </row>
    <row r="12393" spans="1:6" ht="32" customHeight="1">
      <c r="A12393" s="19" t="s">
        <v>76632</v>
      </c>
      <c r="B12393" s="20" t="s">
        <v>76633</v>
      </c>
      <c r="C12393" s="21" t="s">
        <v>76634</v>
      </c>
      <c r="D12393" s="21" t="s">
        <v>76635</v>
      </c>
      <c r="E12393" s="21" t="s">
        <v>76636</v>
      </c>
      <c r="F12393" s="21" t="s">
        <v>15060</v>
      </c>
    </row>
    <row r="12394" spans="1:6" ht="32" customHeight="1">
      <c r="A12394" s="19" t="s">
        <v>76637</v>
      </c>
      <c r="B12394" s="20" t="s">
        <v>76638</v>
      </c>
      <c r="C12394" s="21" t="s">
        <v>76639</v>
      </c>
      <c r="D12394" s="21" t="s">
        <v>76640</v>
      </c>
      <c r="E12394" s="21" t="s">
        <v>76641</v>
      </c>
      <c r="F12394" s="21" t="s">
        <v>15060</v>
      </c>
    </row>
    <row r="12395" spans="1:6" ht="32" customHeight="1">
      <c r="A12395" s="19" t="s">
        <v>76642</v>
      </c>
      <c r="B12395" s="20" t="s">
        <v>76643</v>
      </c>
      <c r="C12395" s="21" t="s">
        <v>76644</v>
      </c>
      <c r="D12395" s="21" t="s">
        <v>76645</v>
      </c>
      <c r="E12395" s="21" t="s">
        <v>76646</v>
      </c>
      <c r="F12395" s="21" t="s">
        <v>15060</v>
      </c>
    </row>
    <row r="12396" spans="1:6" ht="32" customHeight="1">
      <c r="A12396" s="19" t="s">
        <v>76647</v>
      </c>
      <c r="B12396" s="20" t="s">
        <v>76648</v>
      </c>
      <c r="C12396" s="21" t="s">
        <v>76649</v>
      </c>
      <c r="D12396" s="21" t="s">
        <v>76650</v>
      </c>
      <c r="E12396" s="21" t="s">
        <v>76651</v>
      </c>
      <c r="F12396" s="21" t="s">
        <v>15060</v>
      </c>
    </row>
    <row r="12397" spans="1:6" ht="32" customHeight="1">
      <c r="A12397" s="19" t="s">
        <v>76652</v>
      </c>
      <c r="B12397" s="20" t="s">
        <v>76653</v>
      </c>
      <c r="C12397" s="21" t="s">
        <v>76654</v>
      </c>
      <c r="D12397" s="21" t="s">
        <v>76655</v>
      </c>
      <c r="E12397" s="21" t="s">
        <v>76656</v>
      </c>
      <c r="F12397" s="21" t="s">
        <v>15060</v>
      </c>
    </row>
    <row r="12398" spans="1:6" ht="32" customHeight="1">
      <c r="A12398" s="19" t="s">
        <v>76657</v>
      </c>
      <c r="B12398" s="20" t="s">
        <v>76658</v>
      </c>
      <c r="C12398" s="21" t="s">
        <v>76659</v>
      </c>
      <c r="D12398" s="21" t="s">
        <v>76660</v>
      </c>
      <c r="E12398" s="21" t="s">
        <v>76661</v>
      </c>
      <c r="F12398" s="21" t="s">
        <v>15060</v>
      </c>
    </row>
    <row r="12399" spans="1:6" ht="32" customHeight="1">
      <c r="A12399" s="19" t="s">
        <v>76662</v>
      </c>
      <c r="B12399" s="20" t="s">
        <v>76663</v>
      </c>
      <c r="C12399" s="21" t="s">
        <v>76664</v>
      </c>
      <c r="D12399" s="21" t="s">
        <v>76665</v>
      </c>
      <c r="E12399" s="21" t="s">
        <v>76666</v>
      </c>
      <c r="F12399" s="21" t="s">
        <v>15060</v>
      </c>
    </row>
    <row r="12400" spans="1:6" ht="32" customHeight="1">
      <c r="A12400" s="19" t="s">
        <v>76667</v>
      </c>
      <c r="B12400" s="20" t="s">
        <v>76668</v>
      </c>
      <c r="C12400" s="21" t="s">
        <v>76669</v>
      </c>
      <c r="D12400" s="21" t="s">
        <v>76670</v>
      </c>
      <c r="E12400" s="21" t="s">
        <v>76671</v>
      </c>
      <c r="F12400" s="21" t="s">
        <v>15060</v>
      </c>
    </row>
    <row r="12401" spans="1:6" ht="32" customHeight="1">
      <c r="A12401" s="19" t="s">
        <v>76672</v>
      </c>
      <c r="B12401" s="20" t="s">
        <v>76673</v>
      </c>
      <c r="C12401" s="21" t="s">
        <v>76674</v>
      </c>
      <c r="D12401" s="21" t="s">
        <v>76675</v>
      </c>
      <c r="E12401" s="21" t="s">
        <v>76676</v>
      </c>
      <c r="F12401" s="21" t="s">
        <v>15060</v>
      </c>
    </row>
    <row r="12402" spans="1:6" ht="32" customHeight="1">
      <c r="A12402" s="19" t="s">
        <v>76677</v>
      </c>
      <c r="B12402" s="20" t="s">
        <v>76678</v>
      </c>
      <c r="C12402" s="21" t="s">
        <v>76679</v>
      </c>
      <c r="D12402" s="21" t="s">
        <v>76680</v>
      </c>
      <c r="E12402" s="21" t="s">
        <v>76681</v>
      </c>
      <c r="F12402" s="21" t="s">
        <v>15060</v>
      </c>
    </row>
    <row r="12403" spans="1:6" ht="32" customHeight="1">
      <c r="A12403" s="19" t="s">
        <v>76682</v>
      </c>
      <c r="B12403" s="20" t="s">
        <v>76683</v>
      </c>
      <c r="C12403" s="21" t="s">
        <v>76684</v>
      </c>
      <c r="D12403" s="21" t="s">
        <v>76685</v>
      </c>
      <c r="E12403" s="21" t="s">
        <v>76686</v>
      </c>
      <c r="F12403" s="21" t="s">
        <v>15060</v>
      </c>
    </row>
    <row r="12404" spans="1:6" ht="32" customHeight="1">
      <c r="A12404" s="19" t="s">
        <v>76687</v>
      </c>
      <c r="B12404" s="20" t="s">
        <v>76688</v>
      </c>
      <c r="C12404" s="21" t="s">
        <v>76689</v>
      </c>
      <c r="D12404" s="21" t="s">
        <v>76690</v>
      </c>
      <c r="E12404" s="21" t="s">
        <v>76691</v>
      </c>
      <c r="F12404" s="21" t="s">
        <v>15060</v>
      </c>
    </row>
    <row r="12405" spans="1:6" ht="32" customHeight="1">
      <c r="A12405" s="19" t="s">
        <v>76692</v>
      </c>
      <c r="B12405" s="20" t="s">
        <v>76693</v>
      </c>
      <c r="C12405" s="21" t="s">
        <v>76694</v>
      </c>
      <c r="D12405" s="21" t="s">
        <v>76695</v>
      </c>
      <c r="E12405" s="21" t="s">
        <v>76696</v>
      </c>
      <c r="F12405" s="21" t="s">
        <v>15060</v>
      </c>
    </row>
    <row r="12406" spans="1:6" ht="32" customHeight="1">
      <c r="A12406" s="19" t="s">
        <v>76697</v>
      </c>
      <c r="B12406" s="20" t="s">
        <v>76698</v>
      </c>
      <c r="C12406" s="21" t="s">
        <v>76699</v>
      </c>
      <c r="D12406" s="21" t="s">
        <v>76700</v>
      </c>
      <c r="E12406" s="21" t="s">
        <v>76701</v>
      </c>
      <c r="F12406" s="21" t="s">
        <v>15060</v>
      </c>
    </row>
    <row r="12407" spans="1:6" ht="32" customHeight="1">
      <c r="A12407" s="19" t="s">
        <v>76702</v>
      </c>
      <c r="B12407" s="20" t="s">
        <v>76703</v>
      </c>
      <c r="C12407" s="21" t="s">
        <v>76704</v>
      </c>
      <c r="D12407" s="21" t="s">
        <v>76705</v>
      </c>
      <c r="E12407" s="21" t="s">
        <v>76706</v>
      </c>
      <c r="F12407" s="21" t="s">
        <v>15060</v>
      </c>
    </row>
    <row r="12408" spans="1:6" ht="32" customHeight="1">
      <c r="A12408" s="19" t="s">
        <v>76707</v>
      </c>
      <c r="B12408" s="20" t="s">
        <v>76708</v>
      </c>
      <c r="C12408" s="21" t="s">
        <v>76709</v>
      </c>
      <c r="D12408" s="21" t="s">
        <v>76710</v>
      </c>
      <c r="E12408" s="21" t="s">
        <v>76711</v>
      </c>
      <c r="F12408" s="21" t="s">
        <v>15060</v>
      </c>
    </row>
    <row r="12409" spans="1:6" ht="32" customHeight="1">
      <c r="A12409" s="19" t="s">
        <v>76712</v>
      </c>
      <c r="B12409" s="20" t="s">
        <v>76713</v>
      </c>
      <c r="C12409" s="21" t="s">
        <v>76714</v>
      </c>
      <c r="D12409" s="21" t="s">
        <v>76715</v>
      </c>
      <c r="E12409" s="21" t="s">
        <v>76716</v>
      </c>
      <c r="F12409" s="21" t="s">
        <v>15060</v>
      </c>
    </row>
    <row r="12410" spans="1:6" ht="32" customHeight="1">
      <c r="A12410" s="19" t="s">
        <v>76717</v>
      </c>
      <c r="B12410" s="20" t="s">
        <v>76718</v>
      </c>
      <c r="C12410" s="21" t="s">
        <v>76719</v>
      </c>
      <c r="D12410" s="21" t="s">
        <v>76720</v>
      </c>
      <c r="E12410" s="21" t="s">
        <v>76721</v>
      </c>
      <c r="F12410" s="21" t="s">
        <v>15060</v>
      </c>
    </row>
    <row r="12411" spans="1:6" ht="32" customHeight="1">
      <c r="A12411" s="19" t="s">
        <v>76722</v>
      </c>
      <c r="B12411" s="20" t="s">
        <v>76723</v>
      </c>
      <c r="C12411" s="21" t="s">
        <v>76724</v>
      </c>
      <c r="D12411" s="21" t="s">
        <v>76725</v>
      </c>
      <c r="E12411" s="21" t="s">
        <v>76726</v>
      </c>
      <c r="F12411" s="21" t="s">
        <v>15060</v>
      </c>
    </row>
    <row r="12412" spans="1:6" ht="32" customHeight="1">
      <c r="A12412" s="19" t="s">
        <v>76727</v>
      </c>
      <c r="B12412" s="20" t="s">
        <v>76728</v>
      </c>
      <c r="C12412" s="21" t="s">
        <v>76729</v>
      </c>
      <c r="D12412" s="21" t="s">
        <v>76730</v>
      </c>
      <c r="E12412" s="21" t="s">
        <v>76731</v>
      </c>
      <c r="F12412" s="21" t="s">
        <v>15060</v>
      </c>
    </row>
    <row r="12413" spans="1:6" ht="32" customHeight="1">
      <c r="A12413" s="19" t="s">
        <v>76732</v>
      </c>
      <c r="B12413" s="20" t="s">
        <v>76733</v>
      </c>
      <c r="C12413" s="21" t="s">
        <v>76734</v>
      </c>
      <c r="D12413" s="21" t="s">
        <v>76735</v>
      </c>
      <c r="E12413" s="21" t="s">
        <v>76736</v>
      </c>
      <c r="F12413" s="21" t="s">
        <v>15060</v>
      </c>
    </row>
    <row r="12414" spans="1:6" ht="32" customHeight="1">
      <c r="A12414" s="19" t="s">
        <v>76737</v>
      </c>
      <c r="B12414" s="20" t="s">
        <v>76738</v>
      </c>
      <c r="C12414" s="21" t="s">
        <v>76739</v>
      </c>
      <c r="D12414" s="21" t="s">
        <v>76740</v>
      </c>
      <c r="E12414" s="21" t="s">
        <v>76741</v>
      </c>
      <c r="F12414" s="21" t="s">
        <v>15060</v>
      </c>
    </row>
    <row r="12415" spans="1:6" ht="32" customHeight="1">
      <c r="A12415" s="19" t="s">
        <v>76742</v>
      </c>
      <c r="B12415" s="20" t="s">
        <v>76743</v>
      </c>
      <c r="C12415" s="21" t="s">
        <v>76744</v>
      </c>
      <c r="D12415" s="21" t="s">
        <v>76745</v>
      </c>
      <c r="E12415" s="21" t="s">
        <v>76746</v>
      </c>
      <c r="F12415" s="21" t="s">
        <v>15060</v>
      </c>
    </row>
    <row r="12416" spans="1:6" ht="32" customHeight="1">
      <c r="A12416" s="19" t="s">
        <v>76747</v>
      </c>
      <c r="B12416" s="20" t="s">
        <v>76748</v>
      </c>
      <c r="C12416" s="21" t="s">
        <v>76749</v>
      </c>
      <c r="D12416" s="21" t="s">
        <v>76750</v>
      </c>
      <c r="E12416" s="21" t="s">
        <v>76751</v>
      </c>
      <c r="F12416" s="21" t="s">
        <v>15060</v>
      </c>
    </row>
    <row r="12417" spans="1:6" ht="32" customHeight="1">
      <c r="A12417" s="19" t="s">
        <v>76752</v>
      </c>
      <c r="B12417" s="20" t="s">
        <v>76753</v>
      </c>
      <c r="C12417" s="21" t="s">
        <v>76754</v>
      </c>
      <c r="D12417" s="21" t="s">
        <v>76755</v>
      </c>
      <c r="E12417" s="21" t="s">
        <v>76756</v>
      </c>
      <c r="F12417" s="21" t="s">
        <v>15060</v>
      </c>
    </row>
    <row r="12418" spans="1:6" ht="32" customHeight="1">
      <c r="A12418" s="19" t="s">
        <v>76757</v>
      </c>
      <c r="B12418" s="20" t="s">
        <v>76758</v>
      </c>
      <c r="C12418" s="21" t="s">
        <v>76759</v>
      </c>
      <c r="D12418" s="21" t="s">
        <v>76760</v>
      </c>
      <c r="E12418" s="21" t="s">
        <v>76761</v>
      </c>
      <c r="F12418" s="21" t="s">
        <v>15060</v>
      </c>
    </row>
    <row r="12419" spans="1:6" ht="32" customHeight="1">
      <c r="A12419" s="19" t="s">
        <v>76762</v>
      </c>
      <c r="B12419" s="20" t="s">
        <v>76763</v>
      </c>
      <c r="C12419" s="21" t="s">
        <v>76764</v>
      </c>
      <c r="D12419" s="21" t="s">
        <v>76765</v>
      </c>
      <c r="E12419" s="21" t="s">
        <v>76766</v>
      </c>
      <c r="F12419" s="21" t="s">
        <v>15060</v>
      </c>
    </row>
    <row r="12420" spans="1:6" ht="32" customHeight="1">
      <c r="A12420" s="19" t="s">
        <v>76767</v>
      </c>
      <c r="B12420" s="20" t="s">
        <v>76768</v>
      </c>
      <c r="C12420" s="21" t="s">
        <v>76769</v>
      </c>
      <c r="D12420" s="21" t="s">
        <v>76770</v>
      </c>
      <c r="E12420" s="21" t="s">
        <v>76771</v>
      </c>
      <c r="F12420" s="21" t="s">
        <v>15060</v>
      </c>
    </row>
    <row r="12421" spans="1:6" ht="32" customHeight="1">
      <c r="A12421" s="19" t="s">
        <v>76772</v>
      </c>
      <c r="B12421" s="20" t="s">
        <v>76773</v>
      </c>
      <c r="C12421" s="21" t="s">
        <v>76774</v>
      </c>
      <c r="D12421" s="21" t="s">
        <v>76775</v>
      </c>
      <c r="E12421" s="21" t="s">
        <v>76776</v>
      </c>
      <c r="F12421" s="21" t="s">
        <v>15060</v>
      </c>
    </row>
    <row r="12422" spans="1:6" ht="32" customHeight="1">
      <c r="A12422" s="19" t="s">
        <v>76777</v>
      </c>
      <c r="B12422" s="20" t="s">
        <v>76778</v>
      </c>
      <c r="C12422" s="21" t="s">
        <v>76779</v>
      </c>
      <c r="D12422" s="21" t="s">
        <v>76780</v>
      </c>
      <c r="E12422" s="21" t="s">
        <v>76781</v>
      </c>
      <c r="F12422" s="21" t="s">
        <v>15060</v>
      </c>
    </row>
    <row r="12423" spans="1:6" ht="32" customHeight="1">
      <c r="A12423" s="19" t="s">
        <v>76782</v>
      </c>
      <c r="B12423" s="20" t="s">
        <v>76783</v>
      </c>
      <c r="C12423" s="21" t="s">
        <v>76784</v>
      </c>
      <c r="D12423" s="21" t="s">
        <v>76785</v>
      </c>
      <c r="E12423" s="21" t="s">
        <v>76786</v>
      </c>
      <c r="F12423" s="21" t="s">
        <v>15060</v>
      </c>
    </row>
    <row r="12424" spans="1:6" ht="32" customHeight="1">
      <c r="A12424" s="19" t="s">
        <v>76787</v>
      </c>
      <c r="B12424" s="20" t="s">
        <v>76788</v>
      </c>
      <c r="C12424" s="21" t="s">
        <v>76789</v>
      </c>
      <c r="D12424" s="21" t="s">
        <v>76790</v>
      </c>
      <c r="E12424" s="21" t="s">
        <v>76791</v>
      </c>
      <c r="F12424" s="21" t="s">
        <v>15060</v>
      </c>
    </row>
    <row r="12425" spans="1:6" ht="32" customHeight="1">
      <c r="A12425" s="19" t="s">
        <v>76792</v>
      </c>
      <c r="B12425" s="20" t="s">
        <v>76793</v>
      </c>
      <c r="C12425" s="21" t="s">
        <v>76794</v>
      </c>
      <c r="D12425" s="21" t="s">
        <v>76795</v>
      </c>
      <c r="E12425" s="21" t="s">
        <v>76796</v>
      </c>
      <c r="F12425" s="21" t="s">
        <v>15060</v>
      </c>
    </row>
    <row r="12426" spans="1:6" ht="32" customHeight="1">
      <c r="A12426" s="19" t="s">
        <v>76797</v>
      </c>
      <c r="B12426" s="20" t="s">
        <v>76798</v>
      </c>
      <c r="C12426" s="21" t="s">
        <v>76799</v>
      </c>
      <c r="D12426" s="21" t="s">
        <v>76800</v>
      </c>
      <c r="E12426" s="21" t="s">
        <v>76801</v>
      </c>
      <c r="F12426" s="21" t="s">
        <v>15060</v>
      </c>
    </row>
    <row r="12427" spans="1:6" ht="32" customHeight="1">
      <c r="A12427" s="19" t="s">
        <v>76802</v>
      </c>
      <c r="B12427" s="20" t="s">
        <v>76803</v>
      </c>
      <c r="C12427" s="21" t="s">
        <v>76804</v>
      </c>
      <c r="D12427" s="21" t="s">
        <v>76805</v>
      </c>
      <c r="E12427" s="21" t="s">
        <v>76806</v>
      </c>
      <c r="F12427" s="21" t="s">
        <v>15060</v>
      </c>
    </row>
    <row r="12428" spans="1:6" ht="32" customHeight="1">
      <c r="A12428" s="19" t="s">
        <v>76807</v>
      </c>
      <c r="B12428" s="20" t="s">
        <v>76808</v>
      </c>
      <c r="C12428" s="21" t="s">
        <v>76809</v>
      </c>
      <c r="D12428" s="21" t="s">
        <v>76810</v>
      </c>
      <c r="E12428" s="21" t="s">
        <v>76811</v>
      </c>
      <c r="F12428" s="21" t="s">
        <v>15060</v>
      </c>
    </row>
    <row r="12429" spans="1:6" ht="32" customHeight="1">
      <c r="A12429" s="19" t="s">
        <v>76812</v>
      </c>
      <c r="B12429" s="20" t="s">
        <v>76813</v>
      </c>
      <c r="C12429" s="21" t="s">
        <v>76814</v>
      </c>
      <c r="D12429" s="21" t="s">
        <v>76815</v>
      </c>
      <c r="E12429" s="21" t="s">
        <v>76816</v>
      </c>
      <c r="F12429" s="21" t="s">
        <v>15060</v>
      </c>
    </row>
    <row r="12430" spans="1:6" ht="32" customHeight="1">
      <c r="A12430" s="19" t="s">
        <v>76817</v>
      </c>
      <c r="B12430" s="20" t="s">
        <v>76818</v>
      </c>
      <c r="C12430" s="21" t="s">
        <v>76819</v>
      </c>
      <c r="D12430" s="21" t="s">
        <v>76820</v>
      </c>
      <c r="E12430" s="21" t="s">
        <v>76821</v>
      </c>
      <c r="F12430" s="21" t="s">
        <v>15060</v>
      </c>
    </row>
    <row r="12431" spans="1:6" ht="32" customHeight="1">
      <c r="A12431" s="19" t="s">
        <v>76822</v>
      </c>
      <c r="B12431" s="20" t="s">
        <v>76823</v>
      </c>
      <c r="C12431" s="21" t="s">
        <v>76824</v>
      </c>
      <c r="D12431" s="21" t="s">
        <v>76825</v>
      </c>
      <c r="E12431" s="21" t="s">
        <v>76826</v>
      </c>
      <c r="F12431" s="21" t="s">
        <v>15060</v>
      </c>
    </row>
    <row r="12432" spans="1:6" ht="32" customHeight="1">
      <c r="A12432" s="19" t="s">
        <v>76827</v>
      </c>
      <c r="B12432" s="20" t="s">
        <v>76828</v>
      </c>
      <c r="C12432" s="21" t="s">
        <v>76829</v>
      </c>
      <c r="D12432" s="21" t="s">
        <v>76830</v>
      </c>
      <c r="E12432" s="21" t="s">
        <v>76831</v>
      </c>
      <c r="F12432" s="21" t="s">
        <v>15060</v>
      </c>
    </row>
    <row r="12433" spans="1:6" ht="32" customHeight="1">
      <c r="A12433" s="19" t="s">
        <v>76832</v>
      </c>
      <c r="B12433" s="20" t="s">
        <v>76833</v>
      </c>
      <c r="C12433" s="21" t="s">
        <v>76834</v>
      </c>
      <c r="D12433" s="21" t="s">
        <v>76835</v>
      </c>
      <c r="E12433" s="21" t="s">
        <v>76836</v>
      </c>
      <c r="F12433" s="21" t="s">
        <v>15060</v>
      </c>
    </row>
    <row r="12434" spans="1:6" ht="32" customHeight="1">
      <c r="A12434" s="19" t="s">
        <v>76837</v>
      </c>
      <c r="B12434" s="20" t="s">
        <v>76838</v>
      </c>
      <c r="C12434" s="21" t="s">
        <v>76839</v>
      </c>
      <c r="D12434" s="21" t="s">
        <v>76840</v>
      </c>
      <c r="E12434" s="21" t="s">
        <v>76841</v>
      </c>
      <c r="F12434" s="21" t="s">
        <v>15060</v>
      </c>
    </row>
    <row r="12435" spans="1:6" ht="32" customHeight="1">
      <c r="A12435" s="19" t="s">
        <v>76842</v>
      </c>
      <c r="B12435" s="20" t="s">
        <v>76843</v>
      </c>
      <c r="C12435" s="21" t="s">
        <v>76844</v>
      </c>
      <c r="D12435" s="21" t="s">
        <v>76845</v>
      </c>
      <c r="E12435" s="21" t="s">
        <v>76846</v>
      </c>
      <c r="F12435" s="21" t="s">
        <v>15060</v>
      </c>
    </row>
    <row r="12436" spans="1:6" ht="32" customHeight="1">
      <c r="A12436" s="19" t="s">
        <v>76847</v>
      </c>
      <c r="B12436" s="20" t="s">
        <v>76848</v>
      </c>
      <c r="C12436" s="21" t="s">
        <v>76849</v>
      </c>
      <c r="D12436" s="21" t="s">
        <v>76850</v>
      </c>
      <c r="E12436" s="21" t="s">
        <v>76851</v>
      </c>
      <c r="F12436" s="21" t="s">
        <v>15060</v>
      </c>
    </row>
    <row r="12437" spans="1:6" ht="32" customHeight="1">
      <c r="A12437" s="19" t="s">
        <v>76852</v>
      </c>
      <c r="B12437" s="20" t="s">
        <v>76853</v>
      </c>
      <c r="C12437" s="21" t="s">
        <v>76854</v>
      </c>
      <c r="D12437" s="21" t="s">
        <v>76855</v>
      </c>
      <c r="E12437" s="21" t="s">
        <v>76856</v>
      </c>
      <c r="F12437" s="21" t="s">
        <v>15060</v>
      </c>
    </row>
    <row r="12438" spans="1:6" ht="32" customHeight="1">
      <c r="A12438" s="19" t="s">
        <v>76857</v>
      </c>
      <c r="B12438" s="20" t="s">
        <v>76858</v>
      </c>
      <c r="C12438" s="21" t="s">
        <v>76859</v>
      </c>
      <c r="D12438" s="21" t="s">
        <v>76860</v>
      </c>
      <c r="E12438" s="21" t="s">
        <v>76861</v>
      </c>
      <c r="F12438" s="21" t="s">
        <v>15060</v>
      </c>
    </row>
    <row r="12439" spans="1:6" ht="32" customHeight="1">
      <c r="A12439" s="19" t="s">
        <v>76862</v>
      </c>
      <c r="B12439" s="20" t="s">
        <v>76863</v>
      </c>
      <c r="C12439" s="21" t="s">
        <v>76864</v>
      </c>
      <c r="D12439" s="21" t="s">
        <v>76865</v>
      </c>
      <c r="E12439" s="21" t="s">
        <v>76866</v>
      </c>
      <c r="F12439" s="21" t="s">
        <v>15060</v>
      </c>
    </row>
    <row r="12440" spans="1:6" ht="32" customHeight="1">
      <c r="A12440" s="19" t="s">
        <v>76867</v>
      </c>
      <c r="B12440" s="20" t="s">
        <v>76868</v>
      </c>
      <c r="C12440" s="21" t="s">
        <v>76869</v>
      </c>
      <c r="D12440" s="21" t="s">
        <v>76870</v>
      </c>
      <c r="E12440" s="21" t="s">
        <v>76871</v>
      </c>
      <c r="F12440" s="21" t="s">
        <v>15060</v>
      </c>
    </row>
    <row r="12441" spans="1:6" ht="32" customHeight="1">
      <c r="A12441" s="19" t="s">
        <v>76872</v>
      </c>
      <c r="B12441" s="20" t="s">
        <v>76873</v>
      </c>
      <c r="C12441" s="21" t="s">
        <v>76874</v>
      </c>
      <c r="D12441" s="21" t="s">
        <v>76875</v>
      </c>
      <c r="E12441" s="21" t="s">
        <v>76876</v>
      </c>
      <c r="F12441" s="21" t="s">
        <v>15060</v>
      </c>
    </row>
    <row r="12442" spans="1:6" ht="32" customHeight="1">
      <c r="A12442" s="19" t="s">
        <v>76877</v>
      </c>
      <c r="B12442" s="20" t="s">
        <v>76878</v>
      </c>
      <c r="C12442" s="21" t="s">
        <v>76879</v>
      </c>
      <c r="D12442" s="21" t="s">
        <v>76880</v>
      </c>
      <c r="E12442" s="21" t="s">
        <v>76881</v>
      </c>
      <c r="F12442" s="21" t="s">
        <v>15060</v>
      </c>
    </row>
    <row r="12443" spans="1:6" ht="32" customHeight="1">
      <c r="A12443" s="19" t="s">
        <v>76882</v>
      </c>
      <c r="B12443" s="20" t="s">
        <v>76883</v>
      </c>
      <c r="C12443" s="21" t="s">
        <v>76884</v>
      </c>
      <c r="D12443" s="21" t="s">
        <v>76885</v>
      </c>
      <c r="E12443" s="21" t="s">
        <v>76886</v>
      </c>
      <c r="F12443" s="21" t="s">
        <v>15060</v>
      </c>
    </row>
    <row r="12444" spans="1:6" ht="32" customHeight="1">
      <c r="A12444" s="19" t="s">
        <v>76887</v>
      </c>
      <c r="B12444" s="20" t="s">
        <v>76888</v>
      </c>
      <c r="C12444" s="21" t="s">
        <v>76889</v>
      </c>
      <c r="D12444" s="21" t="s">
        <v>76890</v>
      </c>
      <c r="E12444" s="21" t="s">
        <v>76891</v>
      </c>
      <c r="F12444" s="21" t="s">
        <v>15060</v>
      </c>
    </row>
    <row r="12445" spans="1:6" ht="32" customHeight="1">
      <c r="A12445" s="19" t="s">
        <v>76892</v>
      </c>
      <c r="B12445" s="20" t="s">
        <v>76893</v>
      </c>
      <c r="C12445" s="21" t="s">
        <v>76894</v>
      </c>
      <c r="D12445" s="21" t="s">
        <v>76895</v>
      </c>
      <c r="E12445" s="21" t="s">
        <v>76896</v>
      </c>
      <c r="F12445" s="21" t="s">
        <v>15060</v>
      </c>
    </row>
    <row r="12446" spans="1:6" ht="32" customHeight="1">
      <c r="A12446" s="19" t="s">
        <v>76897</v>
      </c>
      <c r="B12446" s="20" t="s">
        <v>76898</v>
      </c>
      <c r="C12446" s="21" t="s">
        <v>76899</v>
      </c>
      <c r="D12446" s="21" t="s">
        <v>76900</v>
      </c>
      <c r="E12446" s="21" t="s">
        <v>76901</v>
      </c>
      <c r="F12446" s="21" t="s">
        <v>15060</v>
      </c>
    </row>
    <row r="12447" spans="1:6" ht="32" customHeight="1">
      <c r="A12447" s="19" t="s">
        <v>76902</v>
      </c>
      <c r="B12447" s="20" t="s">
        <v>76903</v>
      </c>
      <c r="C12447" s="21" t="s">
        <v>76904</v>
      </c>
      <c r="D12447" s="21" t="s">
        <v>76905</v>
      </c>
      <c r="E12447" s="21" t="s">
        <v>76906</v>
      </c>
      <c r="F12447" s="21" t="s">
        <v>15060</v>
      </c>
    </row>
    <row r="12448" spans="1:6" ht="32" customHeight="1">
      <c r="A12448" s="19" t="s">
        <v>76907</v>
      </c>
      <c r="B12448" s="20" t="s">
        <v>76908</v>
      </c>
      <c r="C12448" s="21" t="s">
        <v>76909</v>
      </c>
      <c r="D12448" s="21" t="s">
        <v>76910</v>
      </c>
      <c r="E12448" s="21" t="s">
        <v>76911</v>
      </c>
      <c r="F12448" s="21" t="s">
        <v>15060</v>
      </c>
    </row>
    <row r="12449" spans="1:6" ht="32" customHeight="1">
      <c r="A12449" s="19" t="s">
        <v>76912</v>
      </c>
      <c r="B12449" s="20" t="s">
        <v>76913</v>
      </c>
      <c r="C12449" s="21" t="s">
        <v>76914</v>
      </c>
      <c r="D12449" s="21" t="s">
        <v>76915</v>
      </c>
      <c r="E12449" s="21" t="s">
        <v>76916</v>
      </c>
      <c r="F12449" s="21" t="s">
        <v>15060</v>
      </c>
    </row>
    <row r="12450" spans="1:6" ht="32" customHeight="1">
      <c r="A12450" s="19" t="s">
        <v>76917</v>
      </c>
      <c r="B12450" s="20" t="s">
        <v>76918</v>
      </c>
      <c r="C12450" s="21" t="s">
        <v>76919</v>
      </c>
      <c r="D12450" s="21" t="s">
        <v>76920</v>
      </c>
      <c r="E12450" s="21" t="s">
        <v>76921</v>
      </c>
      <c r="F12450" s="21" t="s">
        <v>15060</v>
      </c>
    </row>
    <row r="12451" spans="1:6" ht="32" customHeight="1">
      <c r="A12451" s="19" t="s">
        <v>76922</v>
      </c>
      <c r="B12451" s="20" t="s">
        <v>76923</v>
      </c>
      <c r="C12451" s="21" t="s">
        <v>76924</v>
      </c>
      <c r="D12451" s="21" t="s">
        <v>76925</v>
      </c>
      <c r="E12451" s="21" t="s">
        <v>76926</v>
      </c>
      <c r="F12451" s="21" t="s">
        <v>15060</v>
      </c>
    </row>
    <row r="12452" spans="1:6" ht="32" customHeight="1">
      <c r="A12452" s="19" t="s">
        <v>76927</v>
      </c>
      <c r="B12452" s="20" t="s">
        <v>76928</v>
      </c>
      <c r="C12452" s="21" t="s">
        <v>76929</v>
      </c>
      <c r="D12452" s="21" t="s">
        <v>76930</v>
      </c>
      <c r="E12452" s="21" t="s">
        <v>76931</v>
      </c>
      <c r="F12452" s="21" t="s">
        <v>15060</v>
      </c>
    </row>
    <row r="12453" spans="1:6" ht="32" customHeight="1">
      <c r="A12453" s="19" t="s">
        <v>76932</v>
      </c>
      <c r="B12453" s="20" t="s">
        <v>76933</v>
      </c>
      <c r="C12453" s="21" t="s">
        <v>76934</v>
      </c>
      <c r="D12453" s="21" t="s">
        <v>76935</v>
      </c>
      <c r="E12453" s="21" t="s">
        <v>76936</v>
      </c>
      <c r="F12453" s="21" t="s">
        <v>15060</v>
      </c>
    </row>
    <row r="12454" spans="1:6" ht="32" customHeight="1">
      <c r="A12454" s="19" t="s">
        <v>76937</v>
      </c>
      <c r="B12454" s="20" t="s">
        <v>76938</v>
      </c>
      <c r="C12454" s="21" t="s">
        <v>76939</v>
      </c>
      <c r="D12454" s="21" t="s">
        <v>76940</v>
      </c>
      <c r="E12454" s="21" t="s">
        <v>76941</v>
      </c>
      <c r="F12454" s="21" t="s">
        <v>15060</v>
      </c>
    </row>
    <row r="12455" spans="1:6" ht="32" customHeight="1">
      <c r="A12455" s="19" t="s">
        <v>76942</v>
      </c>
      <c r="B12455" s="20" t="s">
        <v>76943</v>
      </c>
      <c r="C12455" s="21" t="s">
        <v>76944</v>
      </c>
      <c r="D12455" s="21" t="s">
        <v>76945</v>
      </c>
      <c r="E12455" s="21" t="s">
        <v>76946</v>
      </c>
      <c r="F12455" s="21" t="s">
        <v>15060</v>
      </c>
    </row>
    <row r="12456" spans="1:6" ht="32" customHeight="1">
      <c r="A12456" s="19" t="s">
        <v>76947</v>
      </c>
      <c r="B12456" s="20" t="s">
        <v>76948</v>
      </c>
      <c r="C12456" s="21" t="s">
        <v>76949</v>
      </c>
      <c r="D12456" s="21" t="s">
        <v>76950</v>
      </c>
      <c r="E12456" s="21" t="s">
        <v>76951</v>
      </c>
      <c r="F12456" s="21" t="s">
        <v>15060</v>
      </c>
    </row>
    <row r="12457" spans="1:6" ht="32" customHeight="1">
      <c r="A12457" s="19" t="s">
        <v>76952</v>
      </c>
      <c r="B12457" s="20" t="s">
        <v>76953</v>
      </c>
      <c r="C12457" s="21" t="s">
        <v>76954</v>
      </c>
      <c r="D12457" s="21" t="s">
        <v>76955</v>
      </c>
      <c r="E12457" s="21" t="s">
        <v>76956</v>
      </c>
      <c r="F12457" s="21" t="s">
        <v>15060</v>
      </c>
    </row>
    <row r="12458" spans="1:6" ht="32" customHeight="1">
      <c r="A12458" s="19" t="s">
        <v>76957</v>
      </c>
      <c r="B12458" s="20" t="s">
        <v>76958</v>
      </c>
      <c r="C12458" s="21" t="s">
        <v>76959</v>
      </c>
      <c r="D12458" s="21" t="s">
        <v>76960</v>
      </c>
      <c r="E12458" s="21" t="s">
        <v>76961</v>
      </c>
      <c r="F12458" s="21" t="s">
        <v>15060</v>
      </c>
    </row>
    <row r="12459" spans="1:6" ht="32" customHeight="1">
      <c r="A12459" s="19" t="s">
        <v>76962</v>
      </c>
      <c r="B12459" s="20" t="s">
        <v>76963</v>
      </c>
      <c r="C12459" s="21" t="s">
        <v>76964</v>
      </c>
      <c r="D12459" s="21" t="s">
        <v>76965</v>
      </c>
      <c r="E12459" s="21" t="s">
        <v>76966</v>
      </c>
      <c r="F12459" s="21" t="s">
        <v>15060</v>
      </c>
    </row>
    <row r="12460" spans="1:6" ht="32" customHeight="1">
      <c r="A12460" s="19" t="s">
        <v>76967</v>
      </c>
      <c r="B12460" s="20" t="s">
        <v>76968</v>
      </c>
      <c r="C12460" s="21" t="s">
        <v>76969</v>
      </c>
      <c r="D12460" s="21" t="s">
        <v>76970</v>
      </c>
      <c r="E12460" s="21" t="s">
        <v>76971</v>
      </c>
      <c r="F12460" s="21" t="s">
        <v>15060</v>
      </c>
    </row>
    <row r="12461" spans="1:6" ht="32" customHeight="1">
      <c r="A12461" s="19" t="s">
        <v>76972</v>
      </c>
      <c r="B12461" s="20" t="s">
        <v>76973</v>
      </c>
      <c r="C12461" s="21" t="s">
        <v>76974</v>
      </c>
      <c r="D12461" s="21" t="s">
        <v>76975</v>
      </c>
      <c r="E12461" s="21" t="s">
        <v>76976</v>
      </c>
      <c r="F12461" s="21" t="s">
        <v>15060</v>
      </c>
    </row>
    <row r="12462" spans="1:6" ht="32" customHeight="1">
      <c r="A12462" s="19" t="s">
        <v>76977</v>
      </c>
      <c r="B12462" s="20" t="s">
        <v>76978</v>
      </c>
      <c r="C12462" s="21" t="s">
        <v>76979</v>
      </c>
      <c r="D12462" s="21" t="s">
        <v>76980</v>
      </c>
      <c r="E12462" s="21" t="s">
        <v>76981</v>
      </c>
      <c r="F12462" s="21" t="s">
        <v>15060</v>
      </c>
    </row>
    <row r="12463" spans="1:6" ht="32" customHeight="1">
      <c r="A12463" s="19" t="s">
        <v>76982</v>
      </c>
      <c r="B12463" s="20" t="s">
        <v>76983</v>
      </c>
      <c r="C12463" s="21" t="s">
        <v>76984</v>
      </c>
      <c r="D12463" s="21" t="s">
        <v>76985</v>
      </c>
      <c r="E12463" s="21" t="s">
        <v>76986</v>
      </c>
      <c r="F12463" s="21" t="s">
        <v>15060</v>
      </c>
    </row>
    <row r="12464" spans="1:6" ht="32" customHeight="1">
      <c r="A12464" s="19" t="s">
        <v>76987</v>
      </c>
      <c r="B12464" s="20" t="s">
        <v>76988</v>
      </c>
      <c r="C12464" s="21" t="s">
        <v>76989</v>
      </c>
      <c r="D12464" s="21" t="s">
        <v>76990</v>
      </c>
      <c r="E12464" s="21" t="s">
        <v>76991</v>
      </c>
      <c r="F12464" s="21" t="s">
        <v>15060</v>
      </c>
    </row>
    <row r="12465" spans="1:6" ht="32" customHeight="1">
      <c r="A12465" s="19" t="s">
        <v>76992</v>
      </c>
      <c r="B12465" s="20" t="s">
        <v>76993</v>
      </c>
      <c r="C12465" s="21" t="s">
        <v>76994</v>
      </c>
      <c r="D12465" s="21" t="s">
        <v>76995</v>
      </c>
      <c r="E12465" s="21" t="s">
        <v>76996</v>
      </c>
      <c r="F12465" s="21" t="s">
        <v>15060</v>
      </c>
    </row>
    <row r="12466" spans="1:6" ht="32" customHeight="1">
      <c r="A12466" s="19" t="s">
        <v>76997</v>
      </c>
      <c r="B12466" s="20" t="s">
        <v>76998</v>
      </c>
      <c r="C12466" s="21" t="s">
        <v>76999</v>
      </c>
      <c r="D12466" s="21" t="s">
        <v>77000</v>
      </c>
      <c r="E12466" s="21" t="s">
        <v>77001</v>
      </c>
      <c r="F12466" s="21" t="s">
        <v>15060</v>
      </c>
    </row>
    <row r="12467" spans="1:6" ht="32" customHeight="1">
      <c r="A12467" s="19" t="s">
        <v>77002</v>
      </c>
      <c r="B12467" s="20" t="s">
        <v>77003</v>
      </c>
      <c r="C12467" s="21" t="s">
        <v>77004</v>
      </c>
      <c r="D12467" s="21" t="s">
        <v>77005</v>
      </c>
      <c r="E12467" s="21" t="s">
        <v>77006</v>
      </c>
      <c r="F12467" s="21" t="s">
        <v>15060</v>
      </c>
    </row>
    <row r="12468" spans="1:6" ht="32" customHeight="1">
      <c r="A12468" s="19" t="s">
        <v>77007</v>
      </c>
      <c r="B12468" s="20" t="s">
        <v>77008</v>
      </c>
      <c r="C12468" s="21" t="s">
        <v>77009</v>
      </c>
      <c r="D12468" s="21" t="s">
        <v>77010</v>
      </c>
      <c r="E12468" s="21" t="s">
        <v>77011</v>
      </c>
      <c r="F12468" s="21" t="s">
        <v>15060</v>
      </c>
    </row>
    <row r="12469" spans="1:6" ht="32" customHeight="1">
      <c r="A12469" s="19" t="s">
        <v>77012</v>
      </c>
      <c r="B12469" s="20" t="s">
        <v>77013</v>
      </c>
      <c r="C12469" s="21" t="s">
        <v>77014</v>
      </c>
      <c r="D12469" s="21" t="s">
        <v>77015</v>
      </c>
      <c r="E12469" s="21" t="s">
        <v>77016</v>
      </c>
      <c r="F12469" s="21" t="s">
        <v>15060</v>
      </c>
    </row>
    <row r="12470" spans="1:6" ht="32" customHeight="1">
      <c r="A12470" s="19" t="s">
        <v>77017</v>
      </c>
      <c r="B12470" s="20" t="s">
        <v>77018</v>
      </c>
      <c r="C12470" s="21" t="s">
        <v>77019</v>
      </c>
      <c r="D12470" s="21" t="s">
        <v>77020</v>
      </c>
      <c r="E12470" s="21" t="s">
        <v>77021</v>
      </c>
      <c r="F12470" s="21" t="s">
        <v>15060</v>
      </c>
    </row>
    <row r="12471" spans="1:6" ht="32" customHeight="1">
      <c r="A12471" s="19" t="s">
        <v>77022</v>
      </c>
      <c r="B12471" s="20" t="s">
        <v>77023</v>
      </c>
      <c r="C12471" s="21" t="s">
        <v>77024</v>
      </c>
      <c r="D12471" s="21" t="s">
        <v>77025</v>
      </c>
      <c r="E12471" s="21" t="s">
        <v>77026</v>
      </c>
      <c r="F12471" s="21" t="s">
        <v>15060</v>
      </c>
    </row>
    <row r="12472" spans="1:6" ht="32" customHeight="1">
      <c r="A12472" s="19" t="s">
        <v>77027</v>
      </c>
      <c r="B12472" s="20" t="s">
        <v>77028</v>
      </c>
      <c r="C12472" s="21" t="s">
        <v>77029</v>
      </c>
      <c r="D12472" s="21" t="s">
        <v>77030</v>
      </c>
      <c r="E12472" s="21" t="s">
        <v>77031</v>
      </c>
      <c r="F12472" s="21" t="s">
        <v>15060</v>
      </c>
    </row>
    <row r="12473" spans="1:6" ht="32" customHeight="1">
      <c r="A12473" s="19" t="s">
        <v>77032</v>
      </c>
      <c r="B12473" s="20" t="s">
        <v>77033</v>
      </c>
      <c r="C12473" s="21" t="s">
        <v>77034</v>
      </c>
      <c r="D12473" s="21" t="s">
        <v>77035</v>
      </c>
      <c r="E12473" s="21" t="s">
        <v>77036</v>
      </c>
      <c r="F12473" s="21" t="s">
        <v>15060</v>
      </c>
    </row>
    <row r="12474" spans="1:6" ht="32" customHeight="1">
      <c r="A12474" s="19" t="s">
        <v>77037</v>
      </c>
      <c r="B12474" s="20" t="s">
        <v>77038</v>
      </c>
      <c r="C12474" s="21" t="s">
        <v>77039</v>
      </c>
      <c r="D12474" s="21" t="s">
        <v>77040</v>
      </c>
      <c r="E12474" s="21" t="s">
        <v>77041</v>
      </c>
      <c r="F12474" s="21" t="s">
        <v>15060</v>
      </c>
    </row>
    <row r="12475" spans="1:6" ht="32" customHeight="1">
      <c r="A12475" s="19" t="s">
        <v>77042</v>
      </c>
      <c r="B12475" s="20" t="s">
        <v>77043</v>
      </c>
      <c r="C12475" s="21" t="s">
        <v>77044</v>
      </c>
      <c r="D12475" s="21" t="s">
        <v>77045</v>
      </c>
      <c r="E12475" s="21" t="s">
        <v>77046</v>
      </c>
      <c r="F12475" s="21" t="s">
        <v>15060</v>
      </c>
    </row>
    <row r="12476" spans="1:6" ht="32" customHeight="1">
      <c r="A12476" s="19" t="s">
        <v>77047</v>
      </c>
      <c r="B12476" s="20" t="s">
        <v>77048</v>
      </c>
      <c r="C12476" s="21" t="s">
        <v>77049</v>
      </c>
      <c r="D12476" s="21" t="s">
        <v>77050</v>
      </c>
      <c r="E12476" s="21" t="s">
        <v>77051</v>
      </c>
      <c r="F12476" s="21" t="s">
        <v>15060</v>
      </c>
    </row>
    <row r="12477" spans="1:6" ht="32" customHeight="1">
      <c r="A12477" s="19" t="s">
        <v>77052</v>
      </c>
      <c r="B12477" s="20" t="s">
        <v>77053</v>
      </c>
      <c r="C12477" s="21" t="s">
        <v>77054</v>
      </c>
      <c r="D12477" s="21" t="s">
        <v>77055</v>
      </c>
      <c r="E12477" s="21" t="s">
        <v>77056</v>
      </c>
      <c r="F12477" s="21" t="s">
        <v>15060</v>
      </c>
    </row>
    <row r="12478" spans="1:6" ht="32" customHeight="1">
      <c r="A12478" s="19" t="s">
        <v>77057</v>
      </c>
      <c r="B12478" s="20" t="s">
        <v>77058</v>
      </c>
      <c r="C12478" s="21" t="s">
        <v>77059</v>
      </c>
      <c r="D12478" s="21" t="s">
        <v>77060</v>
      </c>
      <c r="E12478" s="21" t="s">
        <v>77061</v>
      </c>
      <c r="F12478" s="21" t="s">
        <v>15060</v>
      </c>
    </row>
    <row r="12479" spans="1:6" ht="32" customHeight="1">
      <c r="A12479" s="19" t="s">
        <v>77062</v>
      </c>
      <c r="B12479" s="20" t="s">
        <v>77063</v>
      </c>
      <c r="C12479" s="21" t="s">
        <v>77064</v>
      </c>
      <c r="D12479" s="21" t="s">
        <v>77065</v>
      </c>
      <c r="E12479" s="21" t="s">
        <v>77066</v>
      </c>
      <c r="F12479" s="21" t="s">
        <v>15060</v>
      </c>
    </row>
    <row r="12480" spans="1:6" ht="32" customHeight="1">
      <c r="A12480" s="19" t="s">
        <v>77067</v>
      </c>
      <c r="B12480" s="20" t="s">
        <v>77068</v>
      </c>
      <c r="C12480" s="21" t="s">
        <v>77069</v>
      </c>
      <c r="D12480" s="21" t="s">
        <v>77070</v>
      </c>
      <c r="E12480" s="21" t="s">
        <v>77071</v>
      </c>
      <c r="F12480" s="21" t="s">
        <v>15060</v>
      </c>
    </row>
    <row r="12481" spans="1:6" ht="32" customHeight="1">
      <c r="A12481" s="19" t="s">
        <v>77072</v>
      </c>
      <c r="B12481" s="20" t="s">
        <v>77073</v>
      </c>
      <c r="C12481" s="21" t="s">
        <v>77074</v>
      </c>
      <c r="D12481" s="21" t="s">
        <v>77075</v>
      </c>
      <c r="E12481" s="21" t="s">
        <v>77076</v>
      </c>
      <c r="F12481" s="21" t="s">
        <v>15060</v>
      </c>
    </row>
    <row r="12482" spans="1:6" ht="32" customHeight="1">
      <c r="A12482" s="19" t="s">
        <v>77077</v>
      </c>
      <c r="B12482" s="20" t="s">
        <v>77078</v>
      </c>
      <c r="C12482" s="21" t="s">
        <v>77079</v>
      </c>
      <c r="D12482" s="21" t="s">
        <v>77080</v>
      </c>
      <c r="E12482" s="21" t="s">
        <v>77081</v>
      </c>
      <c r="F12482" s="21" t="s">
        <v>15060</v>
      </c>
    </row>
    <row r="12483" spans="1:6" ht="32" customHeight="1">
      <c r="A12483" s="19" t="s">
        <v>77082</v>
      </c>
      <c r="B12483" s="20" t="s">
        <v>77083</v>
      </c>
      <c r="C12483" s="21" t="s">
        <v>77084</v>
      </c>
      <c r="D12483" s="21" t="s">
        <v>77085</v>
      </c>
      <c r="E12483" s="21" t="s">
        <v>77086</v>
      </c>
      <c r="F12483" s="21" t="s">
        <v>15060</v>
      </c>
    </row>
    <row r="12484" spans="1:6" ht="32" customHeight="1">
      <c r="A12484" s="19" t="s">
        <v>77087</v>
      </c>
      <c r="B12484" s="20" t="s">
        <v>77088</v>
      </c>
      <c r="C12484" s="21" t="s">
        <v>77089</v>
      </c>
      <c r="D12484" s="21" t="s">
        <v>77090</v>
      </c>
      <c r="E12484" s="21" t="s">
        <v>77091</v>
      </c>
      <c r="F12484" s="21" t="s">
        <v>15060</v>
      </c>
    </row>
    <row r="12485" spans="1:6" ht="32" customHeight="1">
      <c r="A12485" s="19" t="s">
        <v>77092</v>
      </c>
      <c r="B12485" s="20" t="s">
        <v>77093</v>
      </c>
      <c r="C12485" s="21" t="s">
        <v>77094</v>
      </c>
      <c r="D12485" s="21" t="s">
        <v>77095</v>
      </c>
      <c r="E12485" s="21" t="s">
        <v>77096</v>
      </c>
      <c r="F12485" s="21" t="s">
        <v>15060</v>
      </c>
    </row>
    <row r="12486" spans="1:6" ht="32" customHeight="1">
      <c r="A12486" s="19" t="s">
        <v>77097</v>
      </c>
      <c r="B12486" s="20" t="s">
        <v>77098</v>
      </c>
      <c r="C12486" s="21" t="s">
        <v>77099</v>
      </c>
      <c r="D12486" s="21" t="s">
        <v>77100</v>
      </c>
      <c r="E12486" s="21" t="s">
        <v>77101</v>
      </c>
      <c r="F12486" s="21" t="s">
        <v>15060</v>
      </c>
    </row>
    <row r="12487" spans="1:6" ht="32" customHeight="1">
      <c r="A12487" s="19" t="s">
        <v>77102</v>
      </c>
      <c r="B12487" s="20" t="s">
        <v>77103</v>
      </c>
      <c r="C12487" s="21" t="s">
        <v>77104</v>
      </c>
      <c r="D12487" s="21" t="s">
        <v>77105</v>
      </c>
      <c r="E12487" s="21" t="s">
        <v>77106</v>
      </c>
      <c r="F12487" s="21" t="s">
        <v>15060</v>
      </c>
    </row>
    <row r="12488" spans="1:6" ht="32" customHeight="1">
      <c r="A12488" s="19" t="s">
        <v>77107</v>
      </c>
      <c r="B12488" s="20" t="s">
        <v>77108</v>
      </c>
      <c r="C12488" s="21" t="s">
        <v>77109</v>
      </c>
      <c r="D12488" s="21" t="s">
        <v>77110</v>
      </c>
      <c r="E12488" s="21" t="s">
        <v>77111</v>
      </c>
      <c r="F12488" s="21" t="s">
        <v>15060</v>
      </c>
    </row>
    <row r="12489" spans="1:6" ht="32" customHeight="1">
      <c r="A12489" s="19" t="s">
        <v>77112</v>
      </c>
      <c r="B12489" s="20" t="s">
        <v>77113</v>
      </c>
      <c r="C12489" s="21" t="s">
        <v>77114</v>
      </c>
      <c r="D12489" s="21" t="s">
        <v>77115</v>
      </c>
      <c r="E12489" s="21" t="s">
        <v>77116</v>
      </c>
      <c r="F12489" s="21" t="s">
        <v>15060</v>
      </c>
    </row>
    <row r="12490" spans="1:6" ht="32" customHeight="1">
      <c r="A12490" s="19" t="s">
        <v>77117</v>
      </c>
      <c r="B12490" s="20" t="s">
        <v>77118</v>
      </c>
      <c r="C12490" s="21" t="s">
        <v>69523</v>
      </c>
      <c r="D12490" s="21" t="s">
        <v>69524</v>
      </c>
      <c r="E12490" s="21" t="s">
        <v>69525</v>
      </c>
      <c r="F12490" s="21" t="s">
        <v>15060</v>
      </c>
    </row>
    <row r="12491" spans="1:6" ht="32" customHeight="1">
      <c r="A12491" s="19" t="s">
        <v>77119</v>
      </c>
      <c r="B12491" s="20" t="s">
        <v>77120</v>
      </c>
      <c r="C12491" s="21" t="s">
        <v>77121</v>
      </c>
      <c r="D12491" s="21" t="s">
        <v>77122</v>
      </c>
      <c r="E12491" s="21" t="s">
        <v>77123</v>
      </c>
      <c r="F12491" s="21" t="s">
        <v>15060</v>
      </c>
    </row>
    <row r="12492" spans="1:6" ht="32" customHeight="1">
      <c r="A12492" s="19" t="s">
        <v>77124</v>
      </c>
      <c r="B12492" s="20" t="s">
        <v>77125</v>
      </c>
      <c r="C12492" s="21" t="s">
        <v>77126</v>
      </c>
      <c r="D12492" s="21" t="s">
        <v>77127</v>
      </c>
      <c r="E12492" s="21" t="s">
        <v>77128</v>
      </c>
      <c r="F12492" s="21" t="s">
        <v>15060</v>
      </c>
    </row>
    <row r="12493" spans="1:6" ht="32" customHeight="1">
      <c r="A12493" s="19" t="s">
        <v>77129</v>
      </c>
      <c r="B12493" s="20" t="s">
        <v>77130</v>
      </c>
      <c r="C12493" s="21" t="s">
        <v>77131</v>
      </c>
      <c r="D12493" s="21" t="s">
        <v>77132</v>
      </c>
      <c r="E12493" s="21" t="s">
        <v>77133</v>
      </c>
      <c r="F12493" s="21" t="s">
        <v>15060</v>
      </c>
    </row>
    <row r="12494" spans="1:6" ht="32" customHeight="1">
      <c r="A12494" s="19" t="s">
        <v>77134</v>
      </c>
      <c r="B12494" s="20" t="s">
        <v>77135</v>
      </c>
      <c r="C12494" s="21" t="s">
        <v>77136</v>
      </c>
      <c r="D12494" s="21" t="s">
        <v>77137</v>
      </c>
      <c r="E12494" s="21" t="s">
        <v>77138</v>
      </c>
      <c r="F12494" s="21" t="s">
        <v>15060</v>
      </c>
    </row>
    <row r="12495" spans="1:6" ht="32" customHeight="1">
      <c r="A12495" s="19" t="s">
        <v>77139</v>
      </c>
      <c r="B12495" s="20" t="s">
        <v>77140</v>
      </c>
      <c r="C12495" s="21" t="s">
        <v>77141</v>
      </c>
      <c r="D12495" s="21" t="s">
        <v>77142</v>
      </c>
      <c r="E12495" s="21" t="s">
        <v>77143</v>
      </c>
      <c r="F12495" s="21" t="s">
        <v>15060</v>
      </c>
    </row>
    <row r="12496" spans="1:6" ht="32" customHeight="1">
      <c r="A12496" s="19" t="s">
        <v>77144</v>
      </c>
      <c r="B12496" s="20" t="s">
        <v>77145</v>
      </c>
      <c r="C12496" s="21" t="s">
        <v>77146</v>
      </c>
      <c r="D12496" s="21" t="s">
        <v>77147</v>
      </c>
      <c r="E12496" s="21" t="s">
        <v>77148</v>
      </c>
      <c r="F12496" s="21" t="s">
        <v>15060</v>
      </c>
    </row>
    <row r="12497" spans="1:6" ht="32" customHeight="1">
      <c r="A12497" s="19" t="s">
        <v>77149</v>
      </c>
      <c r="B12497" s="20" t="s">
        <v>77150</v>
      </c>
      <c r="C12497" s="21" t="s">
        <v>77151</v>
      </c>
      <c r="D12497" s="21" t="s">
        <v>77152</v>
      </c>
      <c r="E12497" s="21" t="s">
        <v>77153</v>
      </c>
      <c r="F12497" s="21" t="s">
        <v>15060</v>
      </c>
    </row>
    <row r="12498" spans="1:6" ht="32" customHeight="1">
      <c r="A12498" s="19" t="s">
        <v>77154</v>
      </c>
      <c r="B12498" s="20" t="s">
        <v>77155</v>
      </c>
      <c r="C12498" s="21" t="s">
        <v>77156</v>
      </c>
      <c r="D12498" s="21" t="s">
        <v>77157</v>
      </c>
      <c r="E12498" s="21" t="s">
        <v>77158</v>
      </c>
      <c r="F12498" s="21" t="s">
        <v>15060</v>
      </c>
    </row>
    <row r="12499" spans="1:6" ht="32" customHeight="1">
      <c r="A12499" s="19" t="s">
        <v>77159</v>
      </c>
      <c r="B12499" s="20" t="s">
        <v>77160</v>
      </c>
      <c r="C12499" s="21" t="s">
        <v>77161</v>
      </c>
      <c r="D12499" s="21" t="s">
        <v>77162</v>
      </c>
      <c r="E12499" s="21" t="s">
        <v>77163</v>
      </c>
      <c r="F12499" s="21" t="s">
        <v>15060</v>
      </c>
    </row>
    <row r="12500" spans="1:6" ht="32" customHeight="1">
      <c r="A12500" s="19" t="s">
        <v>77164</v>
      </c>
      <c r="B12500" s="20" t="s">
        <v>77165</v>
      </c>
      <c r="C12500" s="21" t="s">
        <v>77166</v>
      </c>
      <c r="D12500" s="21" t="s">
        <v>77167</v>
      </c>
      <c r="E12500" s="21" t="s">
        <v>77168</v>
      </c>
      <c r="F12500" s="21" t="s">
        <v>15060</v>
      </c>
    </row>
    <row r="12501" spans="1:6" ht="32" customHeight="1">
      <c r="A12501" s="19" t="s">
        <v>77169</v>
      </c>
      <c r="B12501" s="20" t="s">
        <v>77170</v>
      </c>
      <c r="C12501" s="21" t="s">
        <v>77171</v>
      </c>
      <c r="D12501" s="21" t="s">
        <v>77172</v>
      </c>
      <c r="E12501" s="21" t="s">
        <v>77173</v>
      </c>
      <c r="F12501" s="21" t="s">
        <v>15060</v>
      </c>
    </row>
    <row r="12502" spans="1:6" ht="32" customHeight="1">
      <c r="A12502" s="19" t="s">
        <v>77174</v>
      </c>
      <c r="B12502" s="20" t="s">
        <v>77175</v>
      </c>
      <c r="C12502" s="21" t="s">
        <v>77176</v>
      </c>
      <c r="D12502" s="21" t="s">
        <v>77177</v>
      </c>
      <c r="E12502" s="21" t="s">
        <v>77178</v>
      </c>
      <c r="F12502" s="21" t="s">
        <v>15060</v>
      </c>
    </row>
    <row r="12503" spans="1:6" ht="32" customHeight="1">
      <c r="A12503" s="19" t="s">
        <v>77179</v>
      </c>
      <c r="B12503" s="20" t="s">
        <v>77180</v>
      </c>
      <c r="C12503" s="21" t="s">
        <v>77181</v>
      </c>
      <c r="D12503" s="21" t="s">
        <v>77182</v>
      </c>
      <c r="E12503" s="21" t="s">
        <v>77183</v>
      </c>
      <c r="F12503" s="21" t="s">
        <v>15060</v>
      </c>
    </row>
    <row r="12504" spans="1:6" ht="32" customHeight="1">
      <c r="A12504" s="19" t="s">
        <v>77184</v>
      </c>
      <c r="B12504" s="20" t="s">
        <v>77185</v>
      </c>
      <c r="C12504" s="21" t="s">
        <v>77186</v>
      </c>
      <c r="D12504" s="21" t="s">
        <v>77187</v>
      </c>
      <c r="E12504" s="21" t="s">
        <v>77188</v>
      </c>
      <c r="F12504" s="21" t="s">
        <v>15060</v>
      </c>
    </row>
    <row r="12505" spans="1:6" ht="32" customHeight="1">
      <c r="A12505" s="19" t="s">
        <v>77189</v>
      </c>
      <c r="B12505" s="20" t="s">
        <v>77190</v>
      </c>
      <c r="C12505" s="21" t="s">
        <v>77191</v>
      </c>
      <c r="D12505" s="21" t="s">
        <v>77192</v>
      </c>
      <c r="E12505" s="21" t="s">
        <v>77193</v>
      </c>
      <c r="F12505" s="21" t="s">
        <v>15060</v>
      </c>
    </row>
    <row r="12506" spans="1:6" ht="32" customHeight="1">
      <c r="A12506" s="19" t="s">
        <v>77194</v>
      </c>
      <c r="B12506" s="20" t="s">
        <v>77195</v>
      </c>
      <c r="C12506" s="21" t="s">
        <v>77196</v>
      </c>
      <c r="D12506" s="21" t="s">
        <v>77197</v>
      </c>
      <c r="E12506" s="21" t="s">
        <v>77198</v>
      </c>
      <c r="F12506" s="21" t="s">
        <v>15060</v>
      </c>
    </row>
    <row r="12507" spans="1:6" ht="32" customHeight="1">
      <c r="A12507" s="19" t="s">
        <v>77199</v>
      </c>
      <c r="B12507" s="20" t="s">
        <v>77200</v>
      </c>
      <c r="C12507" s="21" t="s">
        <v>77201</v>
      </c>
      <c r="D12507" s="21" t="s">
        <v>77202</v>
      </c>
      <c r="E12507" s="21" t="s">
        <v>77203</v>
      </c>
      <c r="F12507" s="21" t="s">
        <v>15060</v>
      </c>
    </row>
    <row r="12508" spans="1:6" ht="32" customHeight="1">
      <c r="A12508" s="19" t="s">
        <v>77204</v>
      </c>
      <c r="B12508" s="20" t="s">
        <v>77205</v>
      </c>
      <c r="C12508" s="21" t="s">
        <v>77206</v>
      </c>
      <c r="D12508" s="21" t="s">
        <v>77207</v>
      </c>
      <c r="E12508" s="21" t="s">
        <v>77208</v>
      </c>
      <c r="F12508" s="21" t="s">
        <v>15060</v>
      </c>
    </row>
    <row r="12509" spans="1:6" ht="32" customHeight="1">
      <c r="A12509" s="19" t="s">
        <v>77209</v>
      </c>
      <c r="B12509" s="20" t="s">
        <v>77210</v>
      </c>
      <c r="C12509" s="21" t="s">
        <v>77211</v>
      </c>
      <c r="D12509" s="21" t="s">
        <v>77212</v>
      </c>
      <c r="E12509" s="21" t="s">
        <v>77213</v>
      </c>
      <c r="F12509" s="21" t="s">
        <v>15060</v>
      </c>
    </row>
    <row r="12510" spans="1:6" ht="32" customHeight="1">
      <c r="A12510" s="19" t="s">
        <v>77214</v>
      </c>
      <c r="B12510" s="20" t="s">
        <v>77215</v>
      </c>
      <c r="C12510" s="21" t="s">
        <v>77216</v>
      </c>
      <c r="D12510" s="21" t="s">
        <v>77217</v>
      </c>
      <c r="E12510" s="21" t="s">
        <v>77218</v>
      </c>
      <c r="F12510" s="21" t="s">
        <v>15060</v>
      </c>
    </row>
    <row r="12511" spans="1:6" ht="32" customHeight="1">
      <c r="A12511" s="19" t="s">
        <v>77219</v>
      </c>
      <c r="B12511" s="20" t="s">
        <v>77220</v>
      </c>
      <c r="C12511" s="21" t="s">
        <v>77221</v>
      </c>
      <c r="D12511" s="21" t="s">
        <v>77222</v>
      </c>
      <c r="E12511" s="21" t="s">
        <v>77223</v>
      </c>
      <c r="F12511" s="21" t="s">
        <v>15060</v>
      </c>
    </row>
    <row r="12512" spans="1:6" ht="32" customHeight="1">
      <c r="A12512" s="19" t="s">
        <v>77224</v>
      </c>
      <c r="B12512" s="20" t="s">
        <v>77225</v>
      </c>
      <c r="C12512" s="21" t="s">
        <v>77226</v>
      </c>
      <c r="D12512" s="21" t="s">
        <v>77227</v>
      </c>
      <c r="E12512" s="21" t="s">
        <v>77228</v>
      </c>
      <c r="F12512" s="21" t="s">
        <v>15060</v>
      </c>
    </row>
    <row r="12513" spans="1:6" ht="32" customHeight="1">
      <c r="A12513" s="19" t="s">
        <v>77229</v>
      </c>
      <c r="B12513" s="20" t="s">
        <v>77230</v>
      </c>
      <c r="C12513" s="21" t="s">
        <v>77231</v>
      </c>
      <c r="D12513" s="21" t="s">
        <v>77232</v>
      </c>
      <c r="E12513" s="21" t="s">
        <v>77233</v>
      </c>
      <c r="F12513" s="21" t="s">
        <v>15060</v>
      </c>
    </row>
    <row r="12514" spans="1:6" ht="32" customHeight="1">
      <c r="A12514" s="19" t="s">
        <v>77234</v>
      </c>
      <c r="B12514" s="20" t="s">
        <v>77235</v>
      </c>
      <c r="C12514" s="21" t="s">
        <v>77236</v>
      </c>
      <c r="D12514" s="21" t="s">
        <v>77237</v>
      </c>
      <c r="E12514" s="21" t="s">
        <v>77238</v>
      </c>
      <c r="F12514" s="21" t="s">
        <v>15060</v>
      </c>
    </row>
    <row r="12515" spans="1:6" ht="32" customHeight="1">
      <c r="A12515" s="19" t="s">
        <v>77239</v>
      </c>
      <c r="B12515" s="20" t="s">
        <v>77240</v>
      </c>
      <c r="C12515" s="21" t="s">
        <v>77241</v>
      </c>
      <c r="D12515" s="21" t="s">
        <v>77242</v>
      </c>
      <c r="E12515" s="21" t="s">
        <v>77243</v>
      </c>
      <c r="F12515" s="21" t="s">
        <v>15060</v>
      </c>
    </row>
    <row r="12516" spans="1:6" ht="32" customHeight="1">
      <c r="A12516" s="19" t="s">
        <v>77244</v>
      </c>
      <c r="B12516" s="20" t="s">
        <v>77245</v>
      </c>
      <c r="C12516" s="21" t="s">
        <v>77246</v>
      </c>
      <c r="D12516" s="21" t="s">
        <v>77247</v>
      </c>
      <c r="E12516" s="21" t="s">
        <v>77248</v>
      </c>
      <c r="F12516" s="21" t="s">
        <v>15060</v>
      </c>
    </row>
    <row r="12517" spans="1:6" ht="32" customHeight="1">
      <c r="A12517" s="19" t="s">
        <v>77249</v>
      </c>
      <c r="B12517" s="20" t="s">
        <v>77250</v>
      </c>
      <c r="C12517" s="21" t="s">
        <v>77251</v>
      </c>
      <c r="D12517" s="21" t="s">
        <v>77252</v>
      </c>
      <c r="E12517" s="21" t="s">
        <v>77253</v>
      </c>
      <c r="F12517" s="21" t="s">
        <v>15060</v>
      </c>
    </row>
    <row r="12518" spans="1:6" ht="32" customHeight="1">
      <c r="A12518" s="19" t="s">
        <v>77254</v>
      </c>
      <c r="B12518" s="20" t="s">
        <v>77255</v>
      </c>
      <c r="C12518" s="21" t="s">
        <v>77256</v>
      </c>
      <c r="D12518" s="21" t="s">
        <v>77257</v>
      </c>
      <c r="E12518" s="21" t="s">
        <v>77258</v>
      </c>
      <c r="F12518" s="21" t="s">
        <v>15060</v>
      </c>
    </row>
    <row r="12519" spans="1:6" ht="32" customHeight="1">
      <c r="A12519" s="19" t="s">
        <v>77259</v>
      </c>
      <c r="B12519" s="20" t="s">
        <v>77260</v>
      </c>
      <c r="C12519" s="21" t="s">
        <v>77261</v>
      </c>
      <c r="D12519" s="21" t="s">
        <v>77262</v>
      </c>
      <c r="E12519" s="21" t="s">
        <v>77263</v>
      </c>
      <c r="F12519" s="21" t="s">
        <v>15060</v>
      </c>
    </row>
    <row r="12520" spans="1:6" ht="32" customHeight="1">
      <c r="A12520" s="19" t="s">
        <v>77264</v>
      </c>
      <c r="B12520" s="20" t="s">
        <v>77265</v>
      </c>
      <c r="C12520" s="21" t="s">
        <v>77266</v>
      </c>
      <c r="D12520" s="21" t="s">
        <v>77267</v>
      </c>
      <c r="E12520" s="21" t="s">
        <v>77268</v>
      </c>
      <c r="F12520" s="21" t="s">
        <v>15060</v>
      </c>
    </row>
    <row r="12521" spans="1:6" ht="32" customHeight="1">
      <c r="A12521" s="19" t="s">
        <v>77269</v>
      </c>
      <c r="B12521" s="20" t="s">
        <v>77270</v>
      </c>
      <c r="C12521" s="21" t="s">
        <v>77271</v>
      </c>
      <c r="D12521" s="21" t="s">
        <v>77272</v>
      </c>
      <c r="E12521" s="21" t="s">
        <v>77273</v>
      </c>
      <c r="F12521" s="21" t="s">
        <v>15060</v>
      </c>
    </row>
    <row r="12522" spans="1:6" ht="32" customHeight="1">
      <c r="A12522" s="19" t="s">
        <v>77274</v>
      </c>
      <c r="B12522" s="20" t="s">
        <v>77275</v>
      </c>
      <c r="C12522" s="21" t="s">
        <v>77276</v>
      </c>
      <c r="D12522" s="21" t="s">
        <v>77277</v>
      </c>
      <c r="E12522" s="21" t="s">
        <v>77278</v>
      </c>
      <c r="F12522" s="21" t="s">
        <v>15060</v>
      </c>
    </row>
    <row r="12523" spans="1:6" ht="32" customHeight="1">
      <c r="A12523" s="19" t="s">
        <v>77279</v>
      </c>
      <c r="B12523" s="20" t="s">
        <v>77280</v>
      </c>
      <c r="C12523" s="21" t="s">
        <v>77281</v>
      </c>
      <c r="D12523" s="21" t="s">
        <v>77282</v>
      </c>
      <c r="E12523" s="21" t="s">
        <v>77283</v>
      </c>
      <c r="F12523" s="21" t="s">
        <v>15060</v>
      </c>
    </row>
    <row r="12524" spans="1:6" ht="32" customHeight="1">
      <c r="A12524" s="19" t="s">
        <v>77284</v>
      </c>
      <c r="B12524" s="20" t="s">
        <v>77285</v>
      </c>
      <c r="C12524" s="21" t="s">
        <v>77286</v>
      </c>
      <c r="D12524" s="21" t="s">
        <v>77287</v>
      </c>
      <c r="E12524" s="21" t="s">
        <v>77288</v>
      </c>
      <c r="F12524" s="21" t="s">
        <v>15060</v>
      </c>
    </row>
    <row r="12525" spans="1:6" ht="32" customHeight="1">
      <c r="A12525" s="19" t="s">
        <v>77289</v>
      </c>
      <c r="B12525" s="20" t="s">
        <v>77290</v>
      </c>
      <c r="C12525" s="21" t="s">
        <v>77291</v>
      </c>
      <c r="D12525" s="21" t="s">
        <v>77292</v>
      </c>
      <c r="E12525" s="21" t="s">
        <v>77293</v>
      </c>
      <c r="F12525" s="21" t="s">
        <v>15060</v>
      </c>
    </row>
    <row r="12526" spans="1:6" ht="32" customHeight="1">
      <c r="A12526" s="19" t="s">
        <v>77294</v>
      </c>
      <c r="B12526" s="20" t="s">
        <v>77295</v>
      </c>
      <c r="C12526" s="21" t="s">
        <v>77296</v>
      </c>
      <c r="D12526" s="21" t="s">
        <v>77297</v>
      </c>
      <c r="E12526" s="21" t="s">
        <v>77298</v>
      </c>
      <c r="F12526" s="21" t="s">
        <v>15060</v>
      </c>
    </row>
    <row r="12527" spans="1:6" ht="32" customHeight="1">
      <c r="A12527" s="19" t="s">
        <v>77299</v>
      </c>
      <c r="B12527" s="20" t="s">
        <v>77300</v>
      </c>
      <c r="C12527" s="21" t="s">
        <v>77301</v>
      </c>
      <c r="D12527" s="21" t="s">
        <v>77302</v>
      </c>
      <c r="E12527" s="21" t="s">
        <v>77303</v>
      </c>
      <c r="F12527" s="21" t="s">
        <v>15060</v>
      </c>
    </row>
    <row r="12528" spans="1:6" ht="32" customHeight="1">
      <c r="A12528" s="19" t="s">
        <v>77304</v>
      </c>
      <c r="B12528" s="20" t="s">
        <v>77305</v>
      </c>
      <c r="C12528" s="21" t="s">
        <v>77306</v>
      </c>
      <c r="D12528" s="21" t="s">
        <v>77307</v>
      </c>
      <c r="E12528" s="21" t="s">
        <v>77308</v>
      </c>
      <c r="F12528" s="21" t="s">
        <v>15060</v>
      </c>
    </row>
    <row r="12529" spans="1:6" ht="32" customHeight="1">
      <c r="A12529" s="19" t="s">
        <v>77309</v>
      </c>
      <c r="B12529" s="20" t="s">
        <v>77310</v>
      </c>
      <c r="C12529" s="21" t="s">
        <v>77311</v>
      </c>
      <c r="D12529" s="21" t="s">
        <v>77312</v>
      </c>
      <c r="E12529" s="21" t="s">
        <v>77313</v>
      </c>
      <c r="F12529" s="21" t="s">
        <v>15060</v>
      </c>
    </row>
    <row r="12530" spans="1:6" ht="32" customHeight="1">
      <c r="A12530" s="19" t="s">
        <v>77314</v>
      </c>
      <c r="B12530" s="20" t="s">
        <v>77315</v>
      </c>
      <c r="C12530" s="21" t="s">
        <v>77316</v>
      </c>
      <c r="D12530" s="21" t="s">
        <v>77317</v>
      </c>
      <c r="E12530" s="21" t="s">
        <v>77318</v>
      </c>
      <c r="F12530" s="21" t="s">
        <v>15060</v>
      </c>
    </row>
    <row r="12531" spans="1:6" ht="32" customHeight="1">
      <c r="A12531" s="19" t="s">
        <v>77319</v>
      </c>
      <c r="B12531" s="20" t="s">
        <v>77320</v>
      </c>
      <c r="C12531" s="21" t="s">
        <v>77321</v>
      </c>
      <c r="D12531" s="21" t="s">
        <v>77322</v>
      </c>
      <c r="E12531" s="21" t="s">
        <v>77323</v>
      </c>
      <c r="F12531" s="21" t="s">
        <v>15060</v>
      </c>
    </row>
    <row r="12532" spans="1:6" ht="32" customHeight="1">
      <c r="A12532" s="19" t="s">
        <v>77324</v>
      </c>
      <c r="B12532" s="20" t="s">
        <v>77325</v>
      </c>
      <c r="C12532" s="21" t="s">
        <v>77326</v>
      </c>
      <c r="D12532" s="21" t="s">
        <v>77327</v>
      </c>
      <c r="E12532" s="21" t="s">
        <v>77328</v>
      </c>
      <c r="F12532" s="21" t="s">
        <v>15060</v>
      </c>
    </row>
    <row r="12533" spans="1:6" ht="32" customHeight="1">
      <c r="A12533" s="19" t="s">
        <v>77329</v>
      </c>
      <c r="B12533" s="20" t="s">
        <v>77330</v>
      </c>
      <c r="C12533" s="21" t="s">
        <v>77331</v>
      </c>
      <c r="D12533" s="21" t="s">
        <v>77332</v>
      </c>
      <c r="E12533" s="21" t="s">
        <v>77333</v>
      </c>
      <c r="F12533" s="21" t="s">
        <v>15060</v>
      </c>
    </row>
    <row r="12534" spans="1:6" ht="32" customHeight="1">
      <c r="A12534" s="19" t="s">
        <v>77334</v>
      </c>
      <c r="B12534" s="20" t="s">
        <v>77335</v>
      </c>
      <c r="C12534" s="21" t="s">
        <v>77336</v>
      </c>
      <c r="D12534" s="21" t="s">
        <v>77337</v>
      </c>
      <c r="E12534" s="22">
        <v>100</v>
      </c>
      <c r="F12534" s="21" t="s">
        <v>15060</v>
      </c>
    </row>
    <row r="12535" spans="1:6" ht="32" customHeight="1">
      <c r="A12535" s="19" t="s">
        <v>77338</v>
      </c>
      <c r="B12535" s="20" t="s">
        <v>77339</v>
      </c>
      <c r="C12535" s="21" t="s">
        <v>77340</v>
      </c>
      <c r="D12535" s="21" t="s">
        <v>77341</v>
      </c>
      <c r="E12535" s="21" t="s">
        <v>77342</v>
      </c>
      <c r="F12535" s="21" t="s">
        <v>15060</v>
      </c>
    </row>
    <row r="12536" spans="1:6" ht="32" customHeight="1">
      <c r="A12536" s="19" t="s">
        <v>77343</v>
      </c>
      <c r="B12536" s="20" t="s">
        <v>77344</v>
      </c>
      <c r="C12536" s="21" t="s">
        <v>77345</v>
      </c>
      <c r="D12536" s="21" t="s">
        <v>77346</v>
      </c>
      <c r="E12536" s="21" t="s">
        <v>77347</v>
      </c>
      <c r="F12536" s="21" t="s">
        <v>15060</v>
      </c>
    </row>
    <row r="12537" spans="1:6" ht="32" customHeight="1">
      <c r="A12537" s="19" t="s">
        <v>77348</v>
      </c>
      <c r="B12537" s="20" t="s">
        <v>77349</v>
      </c>
      <c r="C12537" s="21" t="s">
        <v>77350</v>
      </c>
      <c r="D12537" s="21" t="s">
        <v>77351</v>
      </c>
      <c r="E12537" s="21" t="s">
        <v>77352</v>
      </c>
      <c r="F12537" s="21" t="s">
        <v>15060</v>
      </c>
    </row>
    <row r="12538" spans="1:6" ht="32" customHeight="1">
      <c r="A12538" s="19" t="s">
        <v>77353</v>
      </c>
      <c r="B12538" s="20" t="s">
        <v>77354</v>
      </c>
      <c r="C12538" s="21" t="s">
        <v>77355</v>
      </c>
      <c r="D12538" s="21" t="s">
        <v>77356</v>
      </c>
      <c r="E12538" s="21" t="s">
        <v>77357</v>
      </c>
      <c r="F12538" s="21" t="s">
        <v>15060</v>
      </c>
    </row>
    <row r="12539" spans="1:6" ht="32" customHeight="1">
      <c r="A12539" s="19" t="s">
        <v>77358</v>
      </c>
      <c r="B12539" s="20" t="s">
        <v>77359</v>
      </c>
      <c r="C12539" s="21" t="s">
        <v>77360</v>
      </c>
      <c r="D12539" s="21" t="s">
        <v>77361</v>
      </c>
      <c r="E12539" s="21" t="s">
        <v>77362</v>
      </c>
      <c r="F12539" s="21" t="s">
        <v>15060</v>
      </c>
    </row>
    <row r="12540" spans="1:6" ht="32" customHeight="1">
      <c r="A12540" s="19" t="s">
        <v>77363</v>
      </c>
      <c r="B12540" s="20" t="s">
        <v>77364</v>
      </c>
      <c r="C12540" s="21" t="s">
        <v>77365</v>
      </c>
      <c r="D12540" s="21" t="s">
        <v>77366</v>
      </c>
      <c r="E12540" s="21" t="s">
        <v>77367</v>
      </c>
      <c r="F12540" s="21" t="s">
        <v>15060</v>
      </c>
    </row>
    <row r="12541" spans="1:6" ht="32" customHeight="1">
      <c r="A12541" s="19" t="s">
        <v>77368</v>
      </c>
      <c r="B12541" s="20" t="s">
        <v>77369</v>
      </c>
      <c r="C12541" s="21" t="s">
        <v>77370</v>
      </c>
      <c r="D12541" s="21" t="s">
        <v>77371</v>
      </c>
      <c r="E12541" s="21" t="s">
        <v>77372</v>
      </c>
      <c r="F12541" s="21" t="s">
        <v>15060</v>
      </c>
    </row>
    <row r="12542" spans="1:6" ht="32" customHeight="1">
      <c r="A12542" s="19" t="s">
        <v>77373</v>
      </c>
      <c r="B12542" s="20" t="s">
        <v>77374</v>
      </c>
      <c r="C12542" s="21" t="s">
        <v>77375</v>
      </c>
      <c r="D12542" s="21" t="s">
        <v>77376</v>
      </c>
      <c r="E12542" s="21" t="s">
        <v>77377</v>
      </c>
      <c r="F12542" s="21" t="s">
        <v>15060</v>
      </c>
    </row>
    <row r="12543" spans="1:6" ht="32" customHeight="1">
      <c r="A12543" s="19" t="s">
        <v>77378</v>
      </c>
      <c r="B12543" s="20" t="s">
        <v>77379</v>
      </c>
      <c r="C12543" s="21" t="s">
        <v>77380</v>
      </c>
      <c r="D12543" s="21" t="s">
        <v>77381</v>
      </c>
      <c r="E12543" s="21" t="s">
        <v>77382</v>
      </c>
      <c r="F12543" s="21" t="s">
        <v>15060</v>
      </c>
    </row>
    <row r="12544" spans="1:6" ht="32" customHeight="1">
      <c r="A12544" s="19" t="s">
        <v>77383</v>
      </c>
      <c r="B12544" s="20" t="s">
        <v>77384</v>
      </c>
      <c r="C12544" s="21" t="s">
        <v>77385</v>
      </c>
      <c r="D12544" s="21" t="s">
        <v>77386</v>
      </c>
      <c r="E12544" s="21" t="s">
        <v>77387</v>
      </c>
      <c r="F12544" s="21" t="s">
        <v>15060</v>
      </c>
    </row>
    <row r="12545" spans="1:6" ht="32" customHeight="1">
      <c r="A12545" s="19" t="s">
        <v>77388</v>
      </c>
      <c r="B12545" s="20" t="s">
        <v>77389</v>
      </c>
      <c r="C12545" s="21" t="s">
        <v>77390</v>
      </c>
      <c r="D12545" s="21" t="s">
        <v>77391</v>
      </c>
      <c r="E12545" s="21" t="s">
        <v>77392</v>
      </c>
      <c r="F12545" s="21" t="s">
        <v>15060</v>
      </c>
    </row>
    <row r="12546" spans="1:6" ht="32" customHeight="1">
      <c r="A12546" s="19" t="s">
        <v>77393</v>
      </c>
      <c r="B12546" s="20" t="s">
        <v>77394</v>
      </c>
      <c r="C12546" s="21" t="s">
        <v>77395</v>
      </c>
      <c r="D12546" s="21" t="s">
        <v>77396</v>
      </c>
      <c r="E12546" s="21" t="s">
        <v>77397</v>
      </c>
      <c r="F12546" s="21" t="s">
        <v>15060</v>
      </c>
    </row>
    <row r="12547" spans="1:6" ht="32" customHeight="1">
      <c r="A12547" s="19" t="s">
        <v>77398</v>
      </c>
      <c r="B12547" s="20" t="s">
        <v>77399</v>
      </c>
      <c r="C12547" s="21" t="s">
        <v>77400</v>
      </c>
      <c r="D12547" s="21" t="s">
        <v>77401</v>
      </c>
      <c r="E12547" s="21" t="s">
        <v>77402</v>
      </c>
      <c r="F12547" s="21" t="s">
        <v>15060</v>
      </c>
    </row>
    <row r="12548" spans="1:6" ht="32" customHeight="1">
      <c r="A12548" s="19" t="s">
        <v>77403</v>
      </c>
      <c r="B12548" s="20" t="s">
        <v>77404</v>
      </c>
      <c r="C12548" s="21" t="s">
        <v>77405</v>
      </c>
      <c r="D12548" s="21" t="s">
        <v>77406</v>
      </c>
      <c r="E12548" s="21" t="s">
        <v>77407</v>
      </c>
      <c r="F12548" s="21" t="s">
        <v>15060</v>
      </c>
    </row>
    <row r="12549" spans="1:6" ht="32" customHeight="1">
      <c r="A12549" s="19" t="s">
        <v>77408</v>
      </c>
      <c r="B12549" s="20" t="s">
        <v>77409</v>
      </c>
      <c r="C12549" s="21" t="s">
        <v>77410</v>
      </c>
      <c r="D12549" s="21" t="s">
        <v>77411</v>
      </c>
      <c r="E12549" s="21" t="s">
        <v>77412</v>
      </c>
      <c r="F12549" s="21" t="s">
        <v>15060</v>
      </c>
    </row>
    <row r="12550" spans="1:6" ht="32" customHeight="1">
      <c r="A12550" s="19" t="s">
        <v>77413</v>
      </c>
      <c r="B12550" s="20" t="s">
        <v>77414</v>
      </c>
      <c r="C12550" s="21" t="s">
        <v>77415</v>
      </c>
      <c r="D12550" s="21" t="s">
        <v>77416</v>
      </c>
      <c r="E12550" s="21" t="s">
        <v>77417</v>
      </c>
      <c r="F12550" s="21" t="s">
        <v>15060</v>
      </c>
    </row>
    <row r="12551" spans="1:6" ht="32" customHeight="1">
      <c r="A12551" s="19" t="s">
        <v>77418</v>
      </c>
      <c r="B12551" s="20" t="s">
        <v>77419</v>
      </c>
      <c r="C12551" s="21" t="s">
        <v>77420</v>
      </c>
      <c r="D12551" s="21" t="s">
        <v>77421</v>
      </c>
      <c r="E12551" s="21" t="s">
        <v>77422</v>
      </c>
      <c r="F12551" s="21" t="s">
        <v>15060</v>
      </c>
    </row>
    <row r="12552" spans="1:6" ht="32" customHeight="1">
      <c r="A12552" s="19" t="s">
        <v>77423</v>
      </c>
      <c r="B12552" s="20" t="s">
        <v>77424</v>
      </c>
      <c r="C12552" s="21" t="s">
        <v>77425</v>
      </c>
      <c r="D12552" s="21" t="s">
        <v>77426</v>
      </c>
      <c r="E12552" s="21" t="s">
        <v>77427</v>
      </c>
      <c r="F12552" s="21" t="s">
        <v>15060</v>
      </c>
    </row>
    <row r="12553" spans="1:6" ht="32" customHeight="1">
      <c r="A12553" s="19" t="s">
        <v>77428</v>
      </c>
      <c r="B12553" s="20" t="s">
        <v>77429</v>
      </c>
      <c r="C12553" s="21" t="s">
        <v>77430</v>
      </c>
      <c r="D12553" s="21" t="s">
        <v>77431</v>
      </c>
      <c r="E12553" s="21" t="s">
        <v>77432</v>
      </c>
      <c r="F12553" s="21" t="s">
        <v>15060</v>
      </c>
    </row>
    <row r="12554" spans="1:6" ht="32" customHeight="1">
      <c r="A12554" s="19" t="s">
        <v>77433</v>
      </c>
      <c r="B12554" s="20" t="s">
        <v>77434</v>
      </c>
      <c r="C12554" s="21" t="s">
        <v>77435</v>
      </c>
      <c r="D12554" s="21" t="s">
        <v>77436</v>
      </c>
      <c r="E12554" s="21" t="s">
        <v>77437</v>
      </c>
      <c r="F12554" s="21" t="s">
        <v>15060</v>
      </c>
    </row>
    <row r="12555" spans="1:6" ht="32" customHeight="1">
      <c r="A12555" s="19" t="s">
        <v>77438</v>
      </c>
      <c r="B12555" s="20" t="s">
        <v>77439</v>
      </c>
      <c r="C12555" s="21" t="s">
        <v>77440</v>
      </c>
      <c r="D12555" s="21" t="s">
        <v>77441</v>
      </c>
      <c r="E12555" s="21" t="s">
        <v>77442</v>
      </c>
      <c r="F12555" s="21" t="s">
        <v>15060</v>
      </c>
    </row>
    <row r="12556" spans="1:6" ht="32" customHeight="1">
      <c r="A12556" s="19" t="s">
        <v>77443</v>
      </c>
      <c r="B12556" s="20" t="s">
        <v>77444</v>
      </c>
      <c r="C12556" s="21" t="s">
        <v>77445</v>
      </c>
      <c r="D12556" s="21" t="s">
        <v>77446</v>
      </c>
      <c r="E12556" s="21" t="s">
        <v>77447</v>
      </c>
      <c r="F12556" s="21" t="s">
        <v>15060</v>
      </c>
    </row>
    <row r="12557" spans="1:6" ht="32" customHeight="1">
      <c r="A12557" s="19" t="s">
        <v>77448</v>
      </c>
      <c r="B12557" s="20" t="s">
        <v>77449</v>
      </c>
      <c r="C12557" s="21" t="s">
        <v>77450</v>
      </c>
      <c r="D12557" s="21" t="s">
        <v>77451</v>
      </c>
      <c r="E12557" s="21" t="s">
        <v>77452</v>
      </c>
      <c r="F12557" s="21" t="s">
        <v>15060</v>
      </c>
    </row>
    <row r="12558" spans="1:6" ht="32" customHeight="1">
      <c r="A12558" s="19" t="s">
        <v>77453</v>
      </c>
      <c r="B12558" s="20" t="s">
        <v>77454</v>
      </c>
      <c r="C12558" s="21" t="s">
        <v>77455</v>
      </c>
      <c r="D12558" s="21" t="s">
        <v>77456</v>
      </c>
      <c r="E12558" s="21" t="s">
        <v>77457</v>
      </c>
      <c r="F12558" s="21" t="s">
        <v>15060</v>
      </c>
    </row>
    <row r="12559" spans="1:6" ht="32" customHeight="1">
      <c r="A12559" s="19" t="s">
        <v>77458</v>
      </c>
      <c r="B12559" s="20" t="s">
        <v>77459</v>
      </c>
      <c r="C12559" s="21" t="s">
        <v>77460</v>
      </c>
      <c r="D12559" s="21" t="s">
        <v>77461</v>
      </c>
      <c r="E12559" s="21" t="s">
        <v>77462</v>
      </c>
      <c r="F12559" s="21" t="s">
        <v>15060</v>
      </c>
    </row>
    <row r="12560" spans="1:6" ht="32" customHeight="1">
      <c r="A12560" s="19" t="s">
        <v>77463</v>
      </c>
      <c r="B12560" s="20" t="s">
        <v>77464</v>
      </c>
      <c r="C12560" s="21" t="s">
        <v>77465</v>
      </c>
      <c r="D12560" s="21" t="s">
        <v>77466</v>
      </c>
      <c r="E12560" s="21" t="s">
        <v>77467</v>
      </c>
      <c r="F12560" s="21" t="s">
        <v>15060</v>
      </c>
    </row>
    <row r="12561" spans="1:6" ht="32" customHeight="1">
      <c r="A12561" s="19" t="s">
        <v>77468</v>
      </c>
      <c r="B12561" s="20" t="s">
        <v>77469</v>
      </c>
      <c r="C12561" s="21" t="s">
        <v>77470</v>
      </c>
      <c r="D12561" s="21" t="s">
        <v>77471</v>
      </c>
      <c r="E12561" s="21" t="s">
        <v>77472</v>
      </c>
      <c r="F12561" s="21" t="s">
        <v>15060</v>
      </c>
    </row>
    <row r="12562" spans="1:6" ht="32" customHeight="1">
      <c r="A12562" s="19" t="s">
        <v>77473</v>
      </c>
      <c r="B12562" s="20" t="s">
        <v>77474</v>
      </c>
      <c r="C12562" s="21" t="s">
        <v>77475</v>
      </c>
      <c r="D12562" s="21" t="s">
        <v>77476</v>
      </c>
      <c r="E12562" s="21" t="s">
        <v>77477</v>
      </c>
      <c r="F12562" s="21" t="s">
        <v>15060</v>
      </c>
    </row>
    <row r="12563" spans="1:6" ht="32" customHeight="1">
      <c r="A12563" s="19" t="s">
        <v>77478</v>
      </c>
      <c r="B12563" s="20" t="s">
        <v>77479</v>
      </c>
      <c r="C12563" s="21" t="s">
        <v>77480</v>
      </c>
      <c r="D12563" s="21" t="s">
        <v>77481</v>
      </c>
      <c r="E12563" s="21" t="s">
        <v>77482</v>
      </c>
      <c r="F12563" s="21" t="s">
        <v>15060</v>
      </c>
    </row>
    <row r="12564" spans="1:6" ht="32" customHeight="1">
      <c r="A12564" s="19" t="s">
        <v>77483</v>
      </c>
      <c r="B12564" s="20" t="s">
        <v>77484</v>
      </c>
      <c r="C12564" s="21" t="s">
        <v>77485</v>
      </c>
      <c r="D12564" s="21" t="s">
        <v>77486</v>
      </c>
      <c r="E12564" s="21" t="s">
        <v>77487</v>
      </c>
      <c r="F12564" s="21" t="s">
        <v>15060</v>
      </c>
    </row>
    <row r="12565" spans="1:6" ht="32" customHeight="1">
      <c r="A12565" s="19" t="s">
        <v>77488</v>
      </c>
      <c r="B12565" s="20" t="s">
        <v>77489</v>
      </c>
      <c r="C12565" s="21" t="s">
        <v>77490</v>
      </c>
      <c r="D12565" s="21" t="s">
        <v>77491</v>
      </c>
      <c r="E12565" s="21" t="s">
        <v>77492</v>
      </c>
      <c r="F12565" s="21" t="s">
        <v>15060</v>
      </c>
    </row>
    <row r="12566" spans="1:6" ht="32" customHeight="1">
      <c r="A12566" s="19" t="s">
        <v>77493</v>
      </c>
      <c r="B12566" s="20" t="s">
        <v>77494</v>
      </c>
      <c r="C12566" s="21" t="s">
        <v>77495</v>
      </c>
      <c r="D12566" s="21" t="s">
        <v>77496</v>
      </c>
      <c r="E12566" s="21" t="s">
        <v>77497</v>
      </c>
      <c r="F12566" s="21" t="s">
        <v>15060</v>
      </c>
    </row>
    <row r="12567" spans="1:6" ht="32" customHeight="1">
      <c r="A12567" s="19" t="s">
        <v>77498</v>
      </c>
      <c r="B12567" s="20" t="s">
        <v>77499</v>
      </c>
      <c r="C12567" s="21" t="s">
        <v>77500</v>
      </c>
      <c r="D12567" s="21" t="s">
        <v>77501</v>
      </c>
      <c r="E12567" s="21" t="s">
        <v>77502</v>
      </c>
      <c r="F12567" s="21" t="s">
        <v>15060</v>
      </c>
    </row>
    <row r="12568" spans="1:6" ht="32" customHeight="1">
      <c r="A12568" s="19" t="s">
        <v>77503</v>
      </c>
      <c r="B12568" s="20" t="s">
        <v>77504</v>
      </c>
      <c r="C12568" s="21" t="s">
        <v>77505</v>
      </c>
      <c r="D12568" s="21" t="s">
        <v>77506</v>
      </c>
      <c r="E12568" s="21" t="s">
        <v>77507</v>
      </c>
      <c r="F12568" s="21" t="s">
        <v>15060</v>
      </c>
    </row>
    <row r="12569" spans="1:6" ht="32" customHeight="1">
      <c r="A12569" s="19" t="s">
        <v>77508</v>
      </c>
      <c r="B12569" s="20" t="s">
        <v>77509</v>
      </c>
      <c r="C12569" s="21" t="s">
        <v>77510</v>
      </c>
      <c r="D12569" s="21" t="s">
        <v>77511</v>
      </c>
      <c r="E12569" s="21" t="s">
        <v>77512</v>
      </c>
      <c r="F12569" s="21" t="s">
        <v>15060</v>
      </c>
    </row>
    <row r="12570" spans="1:6" ht="32" customHeight="1">
      <c r="A12570" s="19" t="s">
        <v>77513</v>
      </c>
      <c r="B12570" s="20" t="s">
        <v>77514</v>
      </c>
      <c r="C12570" s="21" t="s">
        <v>77515</v>
      </c>
      <c r="D12570" s="21" t="s">
        <v>77516</v>
      </c>
      <c r="E12570" s="21" t="s">
        <v>77517</v>
      </c>
      <c r="F12570" s="21" t="s">
        <v>15060</v>
      </c>
    </row>
    <row r="12571" spans="1:6" ht="32" customHeight="1">
      <c r="A12571" s="19" t="s">
        <v>77518</v>
      </c>
      <c r="B12571" s="20" t="s">
        <v>77519</v>
      </c>
      <c r="C12571" s="21" t="s">
        <v>77520</v>
      </c>
      <c r="D12571" s="21" t="s">
        <v>77521</v>
      </c>
      <c r="E12571" s="21" t="s">
        <v>77522</v>
      </c>
      <c r="F12571" s="21" t="s">
        <v>15060</v>
      </c>
    </row>
    <row r="12572" spans="1:6" ht="32" customHeight="1">
      <c r="A12572" s="19" t="s">
        <v>77523</v>
      </c>
      <c r="B12572" s="20" t="s">
        <v>77524</v>
      </c>
      <c r="C12572" s="21" t="s">
        <v>77525</v>
      </c>
      <c r="D12572" s="21" t="s">
        <v>77526</v>
      </c>
      <c r="E12572" s="21" t="s">
        <v>77527</v>
      </c>
      <c r="F12572" s="21" t="s">
        <v>15060</v>
      </c>
    </row>
    <row r="12573" spans="1:6" ht="32" customHeight="1">
      <c r="A12573" s="19" t="s">
        <v>77528</v>
      </c>
      <c r="B12573" s="20" t="s">
        <v>77529</v>
      </c>
      <c r="C12573" s="21" t="s">
        <v>77530</v>
      </c>
      <c r="D12573" s="21" t="s">
        <v>77531</v>
      </c>
      <c r="E12573" s="21" t="s">
        <v>77532</v>
      </c>
      <c r="F12573" s="21" t="s">
        <v>15060</v>
      </c>
    </row>
    <row r="12574" spans="1:6" ht="32" customHeight="1">
      <c r="A12574" s="19" t="s">
        <v>77533</v>
      </c>
      <c r="B12574" s="20" t="s">
        <v>77534</v>
      </c>
      <c r="C12574" s="21" t="s">
        <v>77535</v>
      </c>
      <c r="D12574" s="21" t="s">
        <v>77536</v>
      </c>
      <c r="E12574" s="21" t="s">
        <v>77537</v>
      </c>
      <c r="F12574" s="21" t="s">
        <v>15060</v>
      </c>
    </row>
    <row r="12575" spans="1:6" ht="32" customHeight="1">
      <c r="A12575" s="19" t="s">
        <v>77538</v>
      </c>
      <c r="B12575" s="20" t="s">
        <v>77539</v>
      </c>
      <c r="C12575" s="21" t="s">
        <v>77540</v>
      </c>
      <c r="D12575" s="21" t="s">
        <v>77541</v>
      </c>
      <c r="E12575" s="21" t="s">
        <v>77542</v>
      </c>
      <c r="F12575" s="21" t="s">
        <v>15060</v>
      </c>
    </row>
    <row r="12576" spans="1:6" ht="32" customHeight="1">
      <c r="A12576" s="19" t="s">
        <v>77543</v>
      </c>
      <c r="B12576" s="20" t="s">
        <v>77544</v>
      </c>
      <c r="C12576" s="21" t="s">
        <v>77545</v>
      </c>
      <c r="D12576" s="21" t="s">
        <v>77546</v>
      </c>
      <c r="E12576" s="21" t="s">
        <v>77547</v>
      </c>
      <c r="F12576" s="21" t="s">
        <v>15060</v>
      </c>
    </row>
    <row r="12577" spans="1:6" ht="32" customHeight="1">
      <c r="A12577" s="19" t="s">
        <v>77548</v>
      </c>
      <c r="B12577" s="20" t="s">
        <v>77549</v>
      </c>
      <c r="C12577" s="21" t="s">
        <v>77550</v>
      </c>
      <c r="D12577" s="21" t="s">
        <v>77551</v>
      </c>
      <c r="E12577" s="21" t="s">
        <v>77552</v>
      </c>
      <c r="F12577" s="21" t="s">
        <v>15060</v>
      </c>
    </row>
    <row r="12578" spans="1:6" ht="32" customHeight="1">
      <c r="A12578" s="19" t="s">
        <v>77553</v>
      </c>
      <c r="B12578" s="20" t="s">
        <v>77554</v>
      </c>
      <c r="C12578" s="21" t="s">
        <v>77555</v>
      </c>
      <c r="D12578" s="21" t="s">
        <v>77556</v>
      </c>
      <c r="E12578" s="21" t="s">
        <v>77557</v>
      </c>
      <c r="F12578" s="21" t="s">
        <v>15060</v>
      </c>
    </row>
    <row r="12579" spans="1:6" ht="32" customHeight="1">
      <c r="A12579" s="19" t="s">
        <v>77558</v>
      </c>
      <c r="B12579" s="20" t="s">
        <v>77559</v>
      </c>
      <c r="C12579" s="21" t="s">
        <v>77560</v>
      </c>
      <c r="D12579" s="21" t="s">
        <v>77561</v>
      </c>
      <c r="E12579" s="21" t="s">
        <v>77562</v>
      </c>
      <c r="F12579" s="21" t="s">
        <v>15060</v>
      </c>
    </row>
    <row r="12580" spans="1:6" ht="32" customHeight="1">
      <c r="A12580" s="19" t="s">
        <v>77563</v>
      </c>
      <c r="B12580" s="20" t="s">
        <v>77564</v>
      </c>
      <c r="C12580" s="21" t="s">
        <v>77565</v>
      </c>
      <c r="D12580" s="21" t="s">
        <v>77566</v>
      </c>
      <c r="E12580" s="21" t="s">
        <v>77567</v>
      </c>
      <c r="F12580" s="21" t="s">
        <v>15060</v>
      </c>
    </row>
    <row r="12581" spans="1:6" ht="32" customHeight="1">
      <c r="A12581" s="19" t="s">
        <v>77568</v>
      </c>
      <c r="B12581" s="20" t="s">
        <v>77569</v>
      </c>
      <c r="C12581" s="21" t="s">
        <v>77570</v>
      </c>
      <c r="D12581" s="21" t="s">
        <v>77571</v>
      </c>
      <c r="E12581" s="21" t="s">
        <v>77572</v>
      </c>
      <c r="F12581" s="21" t="s">
        <v>15060</v>
      </c>
    </row>
    <row r="12582" spans="1:6" ht="32" customHeight="1">
      <c r="A12582" s="19" t="s">
        <v>77573</v>
      </c>
      <c r="B12582" s="20" t="s">
        <v>77574</v>
      </c>
      <c r="C12582" s="21" t="s">
        <v>77575</v>
      </c>
      <c r="D12582" s="21" t="s">
        <v>77576</v>
      </c>
      <c r="E12582" s="21" t="s">
        <v>77577</v>
      </c>
      <c r="F12582" s="21" t="s">
        <v>15060</v>
      </c>
    </row>
    <row r="12583" spans="1:6" ht="32" customHeight="1">
      <c r="A12583" s="19" t="s">
        <v>77578</v>
      </c>
      <c r="B12583" s="20" t="s">
        <v>77579</v>
      </c>
      <c r="C12583" s="21" t="s">
        <v>77580</v>
      </c>
      <c r="D12583" s="21" t="s">
        <v>77581</v>
      </c>
      <c r="E12583" s="21" t="s">
        <v>77582</v>
      </c>
      <c r="F12583" s="21" t="s">
        <v>15060</v>
      </c>
    </row>
    <row r="12584" spans="1:6" ht="32" customHeight="1">
      <c r="A12584" s="19" t="s">
        <v>77583</v>
      </c>
      <c r="B12584" s="20" t="s">
        <v>77584</v>
      </c>
      <c r="C12584" s="21" t="s">
        <v>77585</v>
      </c>
      <c r="D12584" s="21" t="s">
        <v>77586</v>
      </c>
      <c r="E12584" s="21" t="s">
        <v>77587</v>
      </c>
      <c r="F12584" s="21" t="s">
        <v>15060</v>
      </c>
    </row>
    <row r="12585" spans="1:6" ht="32" customHeight="1">
      <c r="A12585" s="19" t="s">
        <v>77588</v>
      </c>
      <c r="B12585" s="20" t="s">
        <v>77589</v>
      </c>
      <c r="C12585" s="21" t="s">
        <v>77590</v>
      </c>
      <c r="D12585" s="21" t="s">
        <v>77591</v>
      </c>
      <c r="E12585" s="21" t="s">
        <v>77592</v>
      </c>
      <c r="F12585" s="21" t="s">
        <v>15060</v>
      </c>
    </row>
    <row r="12586" spans="1:6" ht="32" customHeight="1">
      <c r="A12586" s="19" t="s">
        <v>77593</v>
      </c>
      <c r="B12586" s="20" t="s">
        <v>77594</v>
      </c>
      <c r="C12586" s="21" t="s">
        <v>77595</v>
      </c>
      <c r="D12586" s="21" t="s">
        <v>77596</v>
      </c>
      <c r="E12586" s="21" t="s">
        <v>77597</v>
      </c>
      <c r="F12586" s="21" t="s">
        <v>15060</v>
      </c>
    </row>
    <row r="12587" spans="1:6" ht="32" customHeight="1">
      <c r="A12587" s="19" t="s">
        <v>77598</v>
      </c>
      <c r="B12587" s="20" t="s">
        <v>77599</v>
      </c>
      <c r="C12587" s="21" t="s">
        <v>77600</v>
      </c>
      <c r="D12587" s="21" t="s">
        <v>77601</v>
      </c>
      <c r="E12587" s="21" t="s">
        <v>77602</v>
      </c>
      <c r="F12587" s="21" t="s">
        <v>15060</v>
      </c>
    </row>
    <row r="12588" spans="1:6" ht="32" customHeight="1">
      <c r="A12588" s="19" t="s">
        <v>77603</v>
      </c>
      <c r="B12588" s="20" t="s">
        <v>77604</v>
      </c>
      <c r="C12588" s="21" t="s">
        <v>77605</v>
      </c>
      <c r="D12588" s="21" t="s">
        <v>77606</v>
      </c>
      <c r="E12588" s="21" t="s">
        <v>77607</v>
      </c>
      <c r="F12588" s="21" t="s">
        <v>15060</v>
      </c>
    </row>
    <row r="12589" spans="1:6" ht="32" customHeight="1">
      <c r="A12589" s="19" t="s">
        <v>77608</v>
      </c>
      <c r="B12589" s="20" t="s">
        <v>77609</v>
      </c>
      <c r="C12589" s="21" t="s">
        <v>77610</v>
      </c>
      <c r="D12589" s="21" t="s">
        <v>77611</v>
      </c>
      <c r="E12589" s="21" t="s">
        <v>77612</v>
      </c>
      <c r="F12589" s="21" t="s">
        <v>15060</v>
      </c>
    </row>
    <row r="12590" spans="1:6" ht="32" customHeight="1">
      <c r="A12590" s="19" t="s">
        <v>77613</v>
      </c>
      <c r="B12590" s="20" t="s">
        <v>77614</v>
      </c>
      <c r="C12590" s="21" t="s">
        <v>77615</v>
      </c>
      <c r="D12590" s="21" t="s">
        <v>77616</v>
      </c>
      <c r="E12590" s="21" t="s">
        <v>77617</v>
      </c>
      <c r="F12590" s="21" t="s">
        <v>15060</v>
      </c>
    </row>
    <row r="12591" spans="1:6" ht="32" customHeight="1">
      <c r="A12591" s="19" t="s">
        <v>77618</v>
      </c>
      <c r="B12591" s="20" t="s">
        <v>77619</v>
      </c>
      <c r="C12591" s="21" t="s">
        <v>77620</v>
      </c>
      <c r="D12591" s="21" t="s">
        <v>77621</v>
      </c>
      <c r="E12591" s="21" t="s">
        <v>77622</v>
      </c>
      <c r="F12591" s="21" t="s">
        <v>15060</v>
      </c>
    </row>
    <row r="12592" spans="1:6" ht="32" customHeight="1">
      <c r="A12592" s="19" t="s">
        <v>77623</v>
      </c>
      <c r="B12592" s="20" t="s">
        <v>77624</v>
      </c>
      <c r="C12592" s="21" t="s">
        <v>77625</v>
      </c>
      <c r="D12592" s="21" t="s">
        <v>77626</v>
      </c>
      <c r="E12592" s="21" t="s">
        <v>77627</v>
      </c>
      <c r="F12592" s="21" t="s">
        <v>15060</v>
      </c>
    </row>
    <row r="12593" spans="1:6" ht="32" customHeight="1">
      <c r="A12593" s="19" t="s">
        <v>77628</v>
      </c>
      <c r="B12593" s="20" t="s">
        <v>77629</v>
      </c>
      <c r="C12593" s="21" t="s">
        <v>77630</v>
      </c>
      <c r="D12593" s="21" t="s">
        <v>77631</v>
      </c>
      <c r="E12593" s="21" t="s">
        <v>77632</v>
      </c>
      <c r="F12593" s="21" t="s">
        <v>15060</v>
      </c>
    </row>
    <row r="12594" spans="1:6" ht="32" customHeight="1">
      <c r="A12594" s="19" t="s">
        <v>77633</v>
      </c>
      <c r="B12594" s="20" t="s">
        <v>77634</v>
      </c>
      <c r="C12594" s="21" t="s">
        <v>77635</v>
      </c>
      <c r="D12594" s="21" t="s">
        <v>77636</v>
      </c>
      <c r="E12594" s="21" t="s">
        <v>77637</v>
      </c>
      <c r="F12594" s="21" t="s">
        <v>15060</v>
      </c>
    </row>
    <row r="12595" spans="1:6" ht="32" customHeight="1">
      <c r="A12595" s="19" t="s">
        <v>77638</v>
      </c>
      <c r="B12595" s="20" t="s">
        <v>77639</v>
      </c>
      <c r="C12595" s="21" t="s">
        <v>77640</v>
      </c>
      <c r="D12595" s="21" t="s">
        <v>77641</v>
      </c>
      <c r="E12595" s="21" t="s">
        <v>77642</v>
      </c>
      <c r="F12595" s="21" t="s">
        <v>15060</v>
      </c>
    </row>
    <row r="12596" spans="1:6" ht="32" customHeight="1">
      <c r="A12596" s="19" t="s">
        <v>77643</v>
      </c>
      <c r="B12596" s="20" t="s">
        <v>77644</v>
      </c>
      <c r="C12596" s="21" t="s">
        <v>77645</v>
      </c>
      <c r="D12596" s="21" t="s">
        <v>77646</v>
      </c>
      <c r="E12596" s="21" t="s">
        <v>77647</v>
      </c>
      <c r="F12596" s="21" t="s">
        <v>15060</v>
      </c>
    </row>
    <row r="12597" spans="1:6" ht="32" customHeight="1">
      <c r="A12597" s="19" t="s">
        <v>77648</v>
      </c>
      <c r="B12597" s="20" t="s">
        <v>77649</v>
      </c>
      <c r="C12597" s="21" t="s">
        <v>77650</v>
      </c>
      <c r="D12597" s="21" t="s">
        <v>77651</v>
      </c>
      <c r="E12597" s="21" t="s">
        <v>77652</v>
      </c>
      <c r="F12597" s="21" t="s">
        <v>15060</v>
      </c>
    </row>
    <row r="12598" spans="1:6" ht="32" customHeight="1">
      <c r="A12598" s="19" t="s">
        <v>77653</v>
      </c>
      <c r="B12598" s="20" t="s">
        <v>77654</v>
      </c>
      <c r="C12598" s="21" t="s">
        <v>77655</v>
      </c>
      <c r="D12598" s="21" t="s">
        <v>77656</v>
      </c>
      <c r="E12598" s="21" t="s">
        <v>77657</v>
      </c>
      <c r="F12598" s="21" t="s">
        <v>15060</v>
      </c>
    </row>
    <row r="12599" spans="1:6" ht="32" customHeight="1">
      <c r="A12599" s="19" t="s">
        <v>77658</v>
      </c>
      <c r="B12599" s="20" t="s">
        <v>77659</v>
      </c>
      <c r="C12599" s="21" t="s">
        <v>77660</v>
      </c>
      <c r="D12599" s="21" t="s">
        <v>77661</v>
      </c>
      <c r="E12599" s="21" t="s">
        <v>77662</v>
      </c>
      <c r="F12599" s="21" t="s">
        <v>15060</v>
      </c>
    </row>
    <row r="12600" spans="1:6" ht="32" customHeight="1">
      <c r="A12600" s="19" t="s">
        <v>77663</v>
      </c>
      <c r="B12600" s="20" t="s">
        <v>77664</v>
      </c>
      <c r="C12600" s="21" t="s">
        <v>77665</v>
      </c>
      <c r="D12600" s="21" t="s">
        <v>77666</v>
      </c>
      <c r="E12600" s="21" t="s">
        <v>77667</v>
      </c>
      <c r="F12600" s="21" t="s">
        <v>15060</v>
      </c>
    </row>
    <row r="12601" spans="1:6" ht="32" customHeight="1">
      <c r="A12601" s="19" t="s">
        <v>77668</v>
      </c>
      <c r="B12601" s="20" t="s">
        <v>77669</v>
      </c>
      <c r="C12601" s="21" t="s">
        <v>77670</v>
      </c>
      <c r="D12601" s="21" t="s">
        <v>77671</v>
      </c>
      <c r="E12601" s="21" t="s">
        <v>77672</v>
      </c>
      <c r="F12601" s="21" t="s">
        <v>15060</v>
      </c>
    </row>
    <row r="12602" spans="1:6" ht="32" customHeight="1">
      <c r="A12602" s="19" t="s">
        <v>77673</v>
      </c>
      <c r="B12602" s="20" t="s">
        <v>77674</v>
      </c>
      <c r="C12602" s="21" t="s">
        <v>77675</v>
      </c>
      <c r="D12602" s="21" t="s">
        <v>77676</v>
      </c>
      <c r="E12602" s="21" t="s">
        <v>77677</v>
      </c>
      <c r="F12602" s="21" t="s">
        <v>15060</v>
      </c>
    </row>
    <row r="12603" spans="1:6" ht="32" customHeight="1">
      <c r="A12603" s="19" t="s">
        <v>77678</v>
      </c>
      <c r="B12603" s="20" t="s">
        <v>77679</v>
      </c>
      <c r="C12603" s="21" t="s">
        <v>77680</v>
      </c>
      <c r="D12603" s="21" t="s">
        <v>77681</v>
      </c>
      <c r="E12603" s="21" t="s">
        <v>77682</v>
      </c>
      <c r="F12603" s="21" t="s">
        <v>15060</v>
      </c>
    </row>
    <row r="12604" spans="1:6" ht="32" customHeight="1">
      <c r="A12604" s="19" t="s">
        <v>77683</v>
      </c>
      <c r="B12604" s="20" t="s">
        <v>77684</v>
      </c>
      <c r="C12604" s="21" t="s">
        <v>77685</v>
      </c>
      <c r="D12604" s="21" t="s">
        <v>77686</v>
      </c>
      <c r="E12604" s="21" t="s">
        <v>77687</v>
      </c>
      <c r="F12604" s="21" t="s">
        <v>15060</v>
      </c>
    </row>
    <row r="12605" spans="1:6" ht="32" customHeight="1">
      <c r="A12605" s="19" t="s">
        <v>77688</v>
      </c>
      <c r="B12605" s="20" t="s">
        <v>77689</v>
      </c>
      <c r="C12605" s="21" t="s">
        <v>77690</v>
      </c>
      <c r="D12605" s="21" t="s">
        <v>77691</v>
      </c>
      <c r="E12605" s="21" t="s">
        <v>77692</v>
      </c>
      <c r="F12605" s="21" t="s">
        <v>15060</v>
      </c>
    </row>
    <row r="12606" spans="1:6" ht="32" customHeight="1">
      <c r="A12606" s="19" t="s">
        <v>77693</v>
      </c>
      <c r="B12606" s="20" t="s">
        <v>77694</v>
      </c>
      <c r="C12606" s="21" t="s">
        <v>77695</v>
      </c>
      <c r="D12606" s="21" t="s">
        <v>77696</v>
      </c>
      <c r="E12606" s="21" t="s">
        <v>77697</v>
      </c>
      <c r="F12606" s="21" t="s">
        <v>15060</v>
      </c>
    </row>
    <row r="12607" spans="1:6" ht="32" customHeight="1">
      <c r="A12607" s="19" t="s">
        <v>77698</v>
      </c>
      <c r="B12607" s="20" t="s">
        <v>77699</v>
      </c>
      <c r="C12607" s="21" t="s">
        <v>77700</v>
      </c>
      <c r="D12607" s="21" t="s">
        <v>77701</v>
      </c>
      <c r="E12607" s="21" t="s">
        <v>77702</v>
      </c>
      <c r="F12607" s="21" t="s">
        <v>15060</v>
      </c>
    </row>
    <row r="12608" spans="1:6" ht="32" customHeight="1">
      <c r="A12608" s="19" t="s">
        <v>77703</v>
      </c>
      <c r="B12608" s="20" t="s">
        <v>77704</v>
      </c>
      <c r="C12608" s="21" t="s">
        <v>77705</v>
      </c>
      <c r="D12608" s="21" t="s">
        <v>77706</v>
      </c>
      <c r="E12608" s="21" t="s">
        <v>77707</v>
      </c>
      <c r="F12608" s="21" t="s">
        <v>15060</v>
      </c>
    </row>
    <row r="12609" spans="1:6" ht="32" customHeight="1">
      <c r="A12609" s="19" t="s">
        <v>77708</v>
      </c>
      <c r="B12609" s="20" t="s">
        <v>77709</v>
      </c>
      <c r="C12609" s="21" t="s">
        <v>77710</v>
      </c>
      <c r="D12609" s="21" t="s">
        <v>77711</v>
      </c>
      <c r="E12609" s="21" t="s">
        <v>77712</v>
      </c>
      <c r="F12609" s="21" t="s">
        <v>15060</v>
      </c>
    </row>
    <row r="12610" spans="1:6" ht="32" customHeight="1">
      <c r="A12610" s="19" t="s">
        <v>77713</v>
      </c>
      <c r="B12610" s="20" t="s">
        <v>77714</v>
      </c>
      <c r="C12610" s="21" t="s">
        <v>77715</v>
      </c>
      <c r="D12610" s="21" t="s">
        <v>77716</v>
      </c>
      <c r="E12610" s="21" t="s">
        <v>77717</v>
      </c>
      <c r="F12610" s="21" t="s">
        <v>15060</v>
      </c>
    </row>
    <row r="12611" spans="1:6" ht="32" customHeight="1">
      <c r="A12611" s="19" t="s">
        <v>77718</v>
      </c>
      <c r="B12611" s="20" t="s">
        <v>77719</v>
      </c>
      <c r="C12611" s="21" t="s">
        <v>77720</v>
      </c>
      <c r="D12611" s="21" t="s">
        <v>77721</v>
      </c>
      <c r="E12611" s="21" t="s">
        <v>77722</v>
      </c>
      <c r="F12611" s="21" t="s">
        <v>15060</v>
      </c>
    </row>
    <row r="12612" spans="1:6" ht="32" customHeight="1">
      <c r="A12612" s="19" t="s">
        <v>77723</v>
      </c>
      <c r="B12612" s="20" t="s">
        <v>77724</v>
      </c>
      <c r="C12612" s="21" t="s">
        <v>77725</v>
      </c>
      <c r="D12612" s="21" t="s">
        <v>77726</v>
      </c>
      <c r="E12612" s="21" t="s">
        <v>77727</v>
      </c>
      <c r="F12612" s="21" t="s">
        <v>15060</v>
      </c>
    </row>
    <row r="12613" spans="1:6" ht="32" customHeight="1">
      <c r="A12613" s="19" t="s">
        <v>77728</v>
      </c>
      <c r="B12613" s="20" t="s">
        <v>77729</v>
      </c>
      <c r="C12613" s="21" t="s">
        <v>77730</v>
      </c>
      <c r="D12613" s="21" t="s">
        <v>77731</v>
      </c>
      <c r="E12613" s="21" t="s">
        <v>77732</v>
      </c>
      <c r="F12613" s="21" t="s">
        <v>15060</v>
      </c>
    </row>
    <row r="12614" spans="1:6" ht="32" customHeight="1">
      <c r="A12614" s="19" t="s">
        <v>77733</v>
      </c>
      <c r="B12614" s="20" t="s">
        <v>77734</v>
      </c>
      <c r="C12614" s="21" t="s">
        <v>77735</v>
      </c>
      <c r="D12614" s="21" t="s">
        <v>77736</v>
      </c>
      <c r="E12614" s="21" t="s">
        <v>77737</v>
      </c>
      <c r="F12614" s="21" t="s">
        <v>15060</v>
      </c>
    </row>
    <row r="12615" spans="1:6" ht="32" customHeight="1">
      <c r="A12615" s="19" t="s">
        <v>77738</v>
      </c>
      <c r="B12615" s="20" t="s">
        <v>77739</v>
      </c>
      <c r="C12615" s="21" t="s">
        <v>77740</v>
      </c>
      <c r="D12615" s="21" t="s">
        <v>77741</v>
      </c>
      <c r="E12615" s="21" t="s">
        <v>77742</v>
      </c>
      <c r="F12615" s="21" t="s">
        <v>15060</v>
      </c>
    </row>
    <row r="12616" spans="1:6" ht="32" customHeight="1">
      <c r="A12616" s="19" t="s">
        <v>77743</v>
      </c>
      <c r="B12616" s="20" t="s">
        <v>77744</v>
      </c>
      <c r="C12616" s="21" t="s">
        <v>77745</v>
      </c>
      <c r="D12616" s="21" t="s">
        <v>77746</v>
      </c>
      <c r="E12616" s="21" t="s">
        <v>77747</v>
      </c>
      <c r="F12616" s="21" t="s">
        <v>15060</v>
      </c>
    </row>
    <row r="12617" spans="1:6" ht="32" customHeight="1">
      <c r="A12617" s="19" t="s">
        <v>77748</v>
      </c>
      <c r="B12617" s="20" t="s">
        <v>77749</v>
      </c>
      <c r="C12617" s="21" t="s">
        <v>77750</v>
      </c>
      <c r="D12617" s="21" t="s">
        <v>77751</v>
      </c>
      <c r="E12617" s="21" t="s">
        <v>77752</v>
      </c>
      <c r="F12617" s="21" t="s">
        <v>15060</v>
      </c>
    </row>
    <row r="12618" spans="1:6" ht="32" customHeight="1">
      <c r="A12618" s="19" t="s">
        <v>77753</v>
      </c>
      <c r="B12618" s="20" t="s">
        <v>77754</v>
      </c>
      <c r="C12618" s="21" t="s">
        <v>77755</v>
      </c>
      <c r="D12618" s="21" t="s">
        <v>77756</v>
      </c>
      <c r="E12618" s="21" t="s">
        <v>77757</v>
      </c>
      <c r="F12618" s="21" t="s">
        <v>15060</v>
      </c>
    </row>
    <row r="12619" spans="1:6" ht="32" customHeight="1">
      <c r="A12619" s="19" t="s">
        <v>77758</v>
      </c>
      <c r="B12619" s="20" t="s">
        <v>77759</v>
      </c>
      <c r="C12619" s="21" t="s">
        <v>77760</v>
      </c>
      <c r="D12619" s="21" t="s">
        <v>77761</v>
      </c>
      <c r="E12619" s="21" t="s">
        <v>77762</v>
      </c>
      <c r="F12619" s="21" t="s">
        <v>15060</v>
      </c>
    </row>
    <row r="12620" spans="1:6" ht="32" customHeight="1">
      <c r="A12620" s="19" t="s">
        <v>77763</v>
      </c>
      <c r="B12620" s="20" t="s">
        <v>77764</v>
      </c>
      <c r="C12620" s="21" t="s">
        <v>77765</v>
      </c>
      <c r="D12620" s="21" t="s">
        <v>77766</v>
      </c>
      <c r="E12620" s="21" t="s">
        <v>77767</v>
      </c>
      <c r="F12620" s="21" t="s">
        <v>15060</v>
      </c>
    </row>
    <row r="12621" spans="1:6" ht="32" customHeight="1">
      <c r="A12621" s="19" t="s">
        <v>77768</v>
      </c>
      <c r="B12621" s="20" t="s">
        <v>77769</v>
      </c>
      <c r="C12621" s="21" t="s">
        <v>77770</v>
      </c>
      <c r="D12621" s="21" t="s">
        <v>77771</v>
      </c>
      <c r="E12621" s="21" t="s">
        <v>77772</v>
      </c>
      <c r="F12621" s="21" t="s">
        <v>15060</v>
      </c>
    </row>
    <row r="12622" spans="1:6" ht="32" customHeight="1">
      <c r="A12622" s="19" t="s">
        <v>77773</v>
      </c>
      <c r="B12622" s="20" t="s">
        <v>77774</v>
      </c>
      <c r="C12622" s="21" t="s">
        <v>77775</v>
      </c>
      <c r="D12622" s="21" t="s">
        <v>77776</v>
      </c>
      <c r="E12622" s="21" t="s">
        <v>77777</v>
      </c>
      <c r="F12622" s="21" t="s">
        <v>15060</v>
      </c>
    </row>
    <row r="12623" spans="1:6" ht="32" customHeight="1">
      <c r="A12623" s="19" t="s">
        <v>77778</v>
      </c>
      <c r="B12623" s="20" t="s">
        <v>77779</v>
      </c>
      <c r="C12623" s="21" t="s">
        <v>77780</v>
      </c>
      <c r="D12623" s="21" t="s">
        <v>77781</v>
      </c>
      <c r="E12623" s="21" t="s">
        <v>77782</v>
      </c>
      <c r="F12623" s="21" t="s">
        <v>15060</v>
      </c>
    </row>
    <row r="12624" spans="1:6" ht="32" customHeight="1">
      <c r="A12624" s="19" t="s">
        <v>77783</v>
      </c>
      <c r="B12624" s="20" t="s">
        <v>77784</v>
      </c>
      <c r="C12624" s="21" t="s">
        <v>77785</v>
      </c>
      <c r="D12624" s="21" t="s">
        <v>77786</v>
      </c>
      <c r="E12624" s="21" t="s">
        <v>77787</v>
      </c>
      <c r="F12624" s="21" t="s">
        <v>15060</v>
      </c>
    </row>
    <row r="12625" spans="1:6" ht="32" customHeight="1">
      <c r="A12625" s="19" t="s">
        <v>77788</v>
      </c>
      <c r="B12625" s="20" t="s">
        <v>77789</v>
      </c>
      <c r="C12625" s="21" t="s">
        <v>77790</v>
      </c>
      <c r="D12625" s="21" t="s">
        <v>77791</v>
      </c>
      <c r="E12625" s="21" t="s">
        <v>77792</v>
      </c>
      <c r="F12625" s="21" t="s">
        <v>15060</v>
      </c>
    </row>
    <row r="12626" spans="1:6" ht="32" customHeight="1">
      <c r="A12626" s="19" t="s">
        <v>77793</v>
      </c>
      <c r="B12626" s="20" t="s">
        <v>77794</v>
      </c>
      <c r="C12626" s="21" t="s">
        <v>77795</v>
      </c>
      <c r="D12626" s="21" t="s">
        <v>77796</v>
      </c>
      <c r="E12626" s="21" t="s">
        <v>77797</v>
      </c>
      <c r="F12626" s="21" t="s">
        <v>15060</v>
      </c>
    </row>
    <row r="12627" spans="1:6" ht="32" customHeight="1">
      <c r="A12627" s="19" t="s">
        <v>77798</v>
      </c>
      <c r="B12627" s="20" t="s">
        <v>77799</v>
      </c>
      <c r="C12627" s="21" t="s">
        <v>77800</v>
      </c>
      <c r="D12627" s="21" t="s">
        <v>77801</v>
      </c>
      <c r="E12627" s="21" t="s">
        <v>77802</v>
      </c>
      <c r="F12627" s="21" t="s">
        <v>15060</v>
      </c>
    </row>
    <row r="12628" spans="1:6" ht="32" customHeight="1">
      <c r="A12628" s="19" t="s">
        <v>77803</v>
      </c>
      <c r="B12628" s="20" t="s">
        <v>77804</v>
      </c>
      <c r="C12628" s="21" t="s">
        <v>77805</v>
      </c>
      <c r="D12628" s="21" t="s">
        <v>77806</v>
      </c>
      <c r="E12628" s="21" t="s">
        <v>77807</v>
      </c>
      <c r="F12628" s="21" t="s">
        <v>15060</v>
      </c>
    </row>
    <row r="12629" spans="1:6" ht="32" customHeight="1">
      <c r="A12629" s="19" t="s">
        <v>77808</v>
      </c>
      <c r="B12629" s="20" t="s">
        <v>77809</v>
      </c>
      <c r="C12629" s="21" t="s">
        <v>77810</v>
      </c>
      <c r="D12629" s="21" t="s">
        <v>77811</v>
      </c>
      <c r="E12629" s="21" t="s">
        <v>77812</v>
      </c>
      <c r="F12629" s="21" t="s">
        <v>15060</v>
      </c>
    </row>
    <row r="12630" spans="1:6" ht="32" customHeight="1">
      <c r="A12630" s="19" t="s">
        <v>77813</v>
      </c>
      <c r="B12630" s="20" t="s">
        <v>77814</v>
      </c>
      <c r="C12630" s="21" t="s">
        <v>77815</v>
      </c>
      <c r="D12630" s="21" t="s">
        <v>77816</v>
      </c>
      <c r="E12630" s="21" t="s">
        <v>77817</v>
      </c>
      <c r="F12630" s="21" t="s">
        <v>15060</v>
      </c>
    </row>
    <row r="12631" spans="1:6" ht="32" customHeight="1">
      <c r="A12631" s="19" t="s">
        <v>77818</v>
      </c>
      <c r="B12631" s="20" t="s">
        <v>77819</v>
      </c>
      <c r="C12631" s="21" t="s">
        <v>77820</v>
      </c>
      <c r="D12631" s="21" t="s">
        <v>77821</v>
      </c>
      <c r="E12631" s="21" t="s">
        <v>77822</v>
      </c>
      <c r="F12631" s="21" t="s">
        <v>15060</v>
      </c>
    </row>
    <row r="12632" spans="1:6" ht="32" customHeight="1">
      <c r="A12632" s="19" t="s">
        <v>77823</v>
      </c>
      <c r="B12632" s="20" t="s">
        <v>77824</v>
      </c>
      <c r="C12632" s="21" t="s">
        <v>77825</v>
      </c>
      <c r="D12632" s="21" t="s">
        <v>77826</v>
      </c>
      <c r="E12632" s="21" t="s">
        <v>77827</v>
      </c>
      <c r="F12632" s="21" t="s">
        <v>15060</v>
      </c>
    </row>
    <row r="12633" spans="1:6" ht="32" customHeight="1">
      <c r="A12633" s="19" t="s">
        <v>77828</v>
      </c>
      <c r="B12633" s="20" t="s">
        <v>77829</v>
      </c>
      <c r="C12633" s="21" t="s">
        <v>77830</v>
      </c>
      <c r="D12633" s="21" t="s">
        <v>77831</v>
      </c>
      <c r="E12633" s="21" t="s">
        <v>77832</v>
      </c>
      <c r="F12633" s="21" t="s">
        <v>15060</v>
      </c>
    </row>
    <row r="12634" spans="1:6" ht="32" customHeight="1">
      <c r="A12634" s="19" t="s">
        <v>77833</v>
      </c>
      <c r="B12634" s="20" t="s">
        <v>77834</v>
      </c>
      <c r="C12634" s="21" t="s">
        <v>77835</v>
      </c>
      <c r="D12634" s="21" t="s">
        <v>77836</v>
      </c>
      <c r="E12634" s="21" t="s">
        <v>77837</v>
      </c>
      <c r="F12634" s="21" t="s">
        <v>15060</v>
      </c>
    </row>
    <row r="12635" spans="1:6" ht="32" customHeight="1">
      <c r="A12635" s="19" t="s">
        <v>77838</v>
      </c>
      <c r="B12635" s="20" t="s">
        <v>77839</v>
      </c>
      <c r="C12635" s="21" t="s">
        <v>77840</v>
      </c>
      <c r="D12635" s="21" t="s">
        <v>77841</v>
      </c>
      <c r="E12635" s="21" t="s">
        <v>77842</v>
      </c>
      <c r="F12635" s="21" t="s">
        <v>15060</v>
      </c>
    </row>
    <row r="12636" spans="1:6" ht="32" customHeight="1">
      <c r="A12636" s="19" t="s">
        <v>77843</v>
      </c>
      <c r="B12636" s="20" t="s">
        <v>77844</v>
      </c>
      <c r="C12636" s="21" t="s">
        <v>77845</v>
      </c>
      <c r="D12636" s="21" t="s">
        <v>77846</v>
      </c>
      <c r="E12636" s="21" t="s">
        <v>77847</v>
      </c>
      <c r="F12636" s="21" t="s">
        <v>15060</v>
      </c>
    </row>
    <row r="12637" spans="1:6" ht="32" customHeight="1">
      <c r="A12637" s="19" t="s">
        <v>77848</v>
      </c>
      <c r="B12637" s="20" t="s">
        <v>77849</v>
      </c>
      <c r="C12637" s="21" t="s">
        <v>77850</v>
      </c>
      <c r="D12637" s="21" t="s">
        <v>77851</v>
      </c>
      <c r="E12637" s="21" t="s">
        <v>77852</v>
      </c>
      <c r="F12637" s="21" t="s">
        <v>15060</v>
      </c>
    </row>
    <row r="12638" spans="1:6" ht="32" customHeight="1">
      <c r="A12638" s="19" t="s">
        <v>77853</v>
      </c>
      <c r="B12638" s="20" t="s">
        <v>77854</v>
      </c>
      <c r="C12638" s="21" t="s">
        <v>77855</v>
      </c>
      <c r="D12638" s="21" t="s">
        <v>77856</v>
      </c>
      <c r="E12638" s="21" t="s">
        <v>77857</v>
      </c>
      <c r="F12638" s="21" t="s">
        <v>15060</v>
      </c>
    </row>
    <row r="12639" spans="1:6" ht="32" customHeight="1">
      <c r="A12639" s="19" t="s">
        <v>77858</v>
      </c>
      <c r="B12639" s="20" t="s">
        <v>77859</v>
      </c>
      <c r="C12639" s="21" t="s">
        <v>77860</v>
      </c>
      <c r="D12639" s="21" t="s">
        <v>77861</v>
      </c>
      <c r="E12639" s="21" t="s">
        <v>77862</v>
      </c>
      <c r="F12639" s="21" t="s">
        <v>15060</v>
      </c>
    </row>
    <row r="12640" spans="1:6" ht="32" customHeight="1">
      <c r="A12640" s="19" t="s">
        <v>77863</v>
      </c>
      <c r="B12640" s="20" t="s">
        <v>77864</v>
      </c>
      <c r="C12640" s="21" t="s">
        <v>77865</v>
      </c>
      <c r="D12640" s="21" t="s">
        <v>77866</v>
      </c>
      <c r="E12640" s="21" t="s">
        <v>77867</v>
      </c>
      <c r="F12640" s="21" t="s">
        <v>15060</v>
      </c>
    </row>
    <row r="12641" spans="1:6" ht="32" customHeight="1">
      <c r="A12641" s="19" t="s">
        <v>77868</v>
      </c>
      <c r="B12641" s="20" t="s">
        <v>77869</v>
      </c>
      <c r="C12641" s="21" t="s">
        <v>77870</v>
      </c>
      <c r="D12641" s="21" t="s">
        <v>77871</v>
      </c>
      <c r="E12641" s="21" t="s">
        <v>77872</v>
      </c>
      <c r="F12641" s="21" t="s">
        <v>15060</v>
      </c>
    </row>
    <row r="12642" spans="1:6" ht="32" customHeight="1">
      <c r="A12642" s="19" t="s">
        <v>77873</v>
      </c>
      <c r="B12642" s="20" t="s">
        <v>77874</v>
      </c>
      <c r="C12642" s="21" t="s">
        <v>77875</v>
      </c>
      <c r="D12642" s="21" t="s">
        <v>77876</v>
      </c>
      <c r="E12642" s="21" t="s">
        <v>77877</v>
      </c>
      <c r="F12642" s="21" t="s">
        <v>15060</v>
      </c>
    </row>
    <row r="12643" spans="1:6" ht="32" customHeight="1">
      <c r="A12643" s="19" t="s">
        <v>77878</v>
      </c>
      <c r="B12643" s="20" t="s">
        <v>77879</v>
      </c>
      <c r="C12643" s="21" t="s">
        <v>77880</v>
      </c>
      <c r="D12643" s="21" t="s">
        <v>77881</v>
      </c>
      <c r="E12643" s="21" t="s">
        <v>77882</v>
      </c>
      <c r="F12643" s="21" t="s">
        <v>15060</v>
      </c>
    </row>
    <row r="12644" spans="1:6" ht="32" customHeight="1">
      <c r="A12644" s="19" t="s">
        <v>77883</v>
      </c>
      <c r="B12644" s="20" t="s">
        <v>77884</v>
      </c>
      <c r="C12644" s="21" t="s">
        <v>77885</v>
      </c>
      <c r="D12644" s="21" t="s">
        <v>77886</v>
      </c>
      <c r="E12644" s="21" t="s">
        <v>77887</v>
      </c>
      <c r="F12644" s="21" t="s">
        <v>15060</v>
      </c>
    </row>
    <row r="12645" spans="1:6" ht="32" customHeight="1">
      <c r="A12645" s="19" t="s">
        <v>77888</v>
      </c>
      <c r="B12645" s="20" t="s">
        <v>77889</v>
      </c>
      <c r="C12645" s="21" t="s">
        <v>77890</v>
      </c>
      <c r="D12645" s="21" t="s">
        <v>77891</v>
      </c>
      <c r="E12645" s="21" t="s">
        <v>77892</v>
      </c>
      <c r="F12645" s="21" t="s">
        <v>15060</v>
      </c>
    </row>
    <row r="12646" spans="1:6" ht="32" customHeight="1">
      <c r="A12646" s="19" t="s">
        <v>77893</v>
      </c>
      <c r="B12646" s="20" t="s">
        <v>77894</v>
      </c>
      <c r="C12646" s="21" t="s">
        <v>77895</v>
      </c>
      <c r="D12646" s="21" t="s">
        <v>77896</v>
      </c>
      <c r="E12646" s="21" t="s">
        <v>77897</v>
      </c>
      <c r="F12646" s="21" t="s">
        <v>15060</v>
      </c>
    </row>
    <row r="12647" spans="1:6" ht="32" customHeight="1">
      <c r="A12647" s="19" t="s">
        <v>77898</v>
      </c>
      <c r="B12647" s="20" t="s">
        <v>77899</v>
      </c>
      <c r="C12647" s="21" t="s">
        <v>77900</v>
      </c>
      <c r="D12647" s="21" t="s">
        <v>77901</v>
      </c>
      <c r="E12647" s="21" t="s">
        <v>77902</v>
      </c>
      <c r="F12647" s="21" t="s">
        <v>15060</v>
      </c>
    </row>
    <row r="12648" spans="1:6" ht="32" customHeight="1">
      <c r="A12648" s="19" t="s">
        <v>77903</v>
      </c>
      <c r="B12648" s="20" t="s">
        <v>77904</v>
      </c>
      <c r="C12648" s="21" t="s">
        <v>77905</v>
      </c>
      <c r="D12648" s="21" t="s">
        <v>77906</v>
      </c>
      <c r="E12648" s="21" t="s">
        <v>77907</v>
      </c>
      <c r="F12648" s="21" t="s">
        <v>15060</v>
      </c>
    </row>
    <row r="12649" spans="1:6" ht="32" customHeight="1">
      <c r="A12649" s="19" t="s">
        <v>77908</v>
      </c>
      <c r="B12649" s="20" t="s">
        <v>77909</v>
      </c>
      <c r="C12649" s="21" t="s">
        <v>77910</v>
      </c>
      <c r="D12649" s="21" t="s">
        <v>77911</v>
      </c>
      <c r="E12649" s="21" t="s">
        <v>77912</v>
      </c>
      <c r="F12649" s="21" t="s">
        <v>15060</v>
      </c>
    </row>
    <row r="12650" spans="1:6" ht="32" customHeight="1">
      <c r="A12650" s="19" t="s">
        <v>77913</v>
      </c>
      <c r="B12650" s="20" t="s">
        <v>77914</v>
      </c>
      <c r="C12650" s="21" t="s">
        <v>77915</v>
      </c>
      <c r="D12650" s="21" t="s">
        <v>77916</v>
      </c>
      <c r="E12650" s="22">
        <v>100</v>
      </c>
      <c r="F12650" s="21" t="s">
        <v>15060</v>
      </c>
    </row>
    <row r="12651" spans="1:6" ht="32" customHeight="1">
      <c r="A12651" s="19" t="s">
        <v>77917</v>
      </c>
      <c r="B12651" s="20" t="s">
        <v>77918</v>
      </c>
      <c r="C12651" s="21" t="s">
        <v>77919</v>
      </c>
      <c r="D12651" s="21" t="s">
        <v>77920</v>
      </c>
      <c r="E12651" s="21" t="s">
        <v>77921</v>
      </c>
      <c r="F12651" s="21" t="s">
        <v>15060</v>
      </c>
    </row>
    <row r="12652" spans="1:6" ht="32" customHeight="1">
      <c r="A12652" s="19" t="s">
        <v>77922</v>
      </c>
      <c r="B12652" s="20" t="s">
        <v>77923</v>
      </c>
      <c r="C12652" s="21" t="s">
        <v>77924</v>
      </c>
      <c r="D12652" s="21" t="s">
        <v>77925</v>
      </c>
      <c r="E12652" s="21" t="s">
        <v>77926</v>
      </c>
      <c r="F12652" s="21" t="s">
        <v>15060</v>
      </c>
    </row>
    <row r="12653" spans="1:6" ht="32" customHeight="1">
      <c r="A12653" s="19" t="s">
        <v>77927</v>
      </c>
      <c r="B12653" s="20" t="s">
        <v>77928</v>
      </c>
      <c r="C12653" s="21" t="s">
        <v>77929</v>
      </c>
      <c r="D12653" s="21" t="s">
        <v>77930</v>
      </c>
      <c r="E12653" s="22">
        <v>100</v>
      </c>
      <c r="F12653" s="21" t="s">
        <v>15060</v>
      </c>
    </row>
    <row r="12654" spans="1:6" ht="32" customHeight="1">
      <c r="A12654" s="19" t="s">
        <v>77931</v>
      </c>
      <c r="B12654" s="20" t="s">
        <v>77932</v>
      </c>
      <c r="C12654" s="21" t="s">
        <v>77933</v>
      </c>
      <c r="D12654" s="21" t="s">
        <v>77934</v>
      </c>
      <c r="E12654" s="21" t="s">
        <v>77935</v>
      </c>
      <c r="F12654" s="21" t="s">
        <v>15060</v>
      </c>
    </row>
    <row r="12655" spans="1:6" ht="32" customHeight="1">
      <c r="A12655" s="19" t="s">
        <v>77936</v>
      </c>
      <c r="B12655" s="20" t="s">
        <v>77937</v>
      </c>
      <c r="C12655" s="21" t="s">
        <v>77938</v>
      </c>
      <c r="D12655" s="21" t="s">
        <v>77939</v>
      </c>
      <c r="E12655" s="22">
        <v>100</v>
      </c>
      <c r="F12655" s="21" t="s">
        <v>15060</v>
      </c>
    </row>
    <row r="12656" spans="1:6" ht="32" customHeight="1">
      <c r="A12656" s="19" t="s">
        <v>77940</v>
      </c>
      <c r="B12656" s="20" t="s">
        <v>77941</v>
      </c>
      <c r="C12656" s="21" t="s">
        <v>77942</v>
      </c>
      <c r="D12656" s="21" t="s">
        <v>77943</v>
      </c>
      <c r="E12656" s="21" t="s">
        <v>77944</v>
      </c>
      <c r="F12656" s="21" t="s">
        <v>15060</v>
      </c>
    </row>
    <row r="12657" spans="1:6" ht="32" customHeight="1">
      <c r="A12657" s="19" t="s">
        <v>77945</v>
      </c>
      <c r="B12657" s="20" t="s">
        <v>77946</v>
      </c>
      <c r="C12657" s="21" t="s">
        <v>77947</v>
      </c>
      <c r="D12657" s="21" t="s">
        <v>77948</v>
      </c>
      <c r="E12657" s="21" t="s">
        <v>77949</v>
      </c>
      <c r="F12657" s="21" t="s">
        <v>15060</v>
      </c>
    </row>
    <row r="12658" spans="1:6" ht="32" customHeight="1">
      <c r="A12658" s="19" t="s">
        <v>77950</v>
      </c>
      <c r="B12658" s="20" t="s">
        <v>77951</v>
      </c>
      <c r="C12658" s="21" t="s">
        <v>77952</v>
      </c>
      <c r="D12658" s="21" t="s">
        <v>77953</v>
      </c>
      <c r="E12658" s="21" t="s">
        <v>77954</v>
      </c>
      <c r="F12658" s="21" t="s">
        <v>15060</v>
      </c>
    </row>
    <row r="12659" spans="1:6" ht="32" customHeight="1">
      <c r="A12659" s="19" t="s">
        <v>77955</v>
      </c>
      <c r="B12659" s="20" t="s">
        <v>77956</v>
      </c>
      <c r="C12659" s="21" t="s">
        <v>77957</v>
      </c>
      <c r="D12659" s="21" t="s">
        <v>77958</v>
      </c>
      <c r="E12659" s="21" t="s">
        <v>77959</v>
      </c>
      <c r="F12659" s="21" t="s">
        <v>15060</v>
      </c>
    </row>
    <row r="12660" spans="1:6" ht="32" customHeight="1">
      <c r="A12660" s="19" t="s">
        <v>77960</v>
      </c>
      <c r="B12660" s="20" t="s">
        <v>77961</v>
      </c>
      <c r="C12660" s="21" t="s">
        <v>77962</v>
      </c>
      <c r="D12660" s="21" t="s">
        <v>77963</v>
      </c>
      <c r="E12660" s="21" t="s">
        <v>77964</v>
      </c>
      <c r="F12660" s="21" t="s">
        <v>15060</v>
      </c>
    </row>
    <row r="12661" spans="1:6" ht="32" customHeight="1">
      <c r="A12661" s="19" t="s">
        <v>77965</v>
      </c>
      <c r="B12661" s="20" t="s">
        <v>77966</v>
      </c>
      <c r="C12661" s="21" t="s">
        <v>77967</v>
      </c>
      <c r="D12661" s="21" t="s">
        <v>77968</v>
      </c>
      <c r="E12661" s="21" t="s">
        <v>77969</v>
      </c>
      <c r="F12661" s="21" t="s">
        <v>15060</v>
      </c>
    </row>
    <row r="12662" spans="1:6" ht="32" customHeight="1">
      <c r="A12662" s="19" t="s">
        <v>77970</v>
      </c>
      <c r="B12662" s="20" t="s">
        <v>77971</v>
      </c>
      <c r="C12662" s="21" t="s">
        <v>77972</v>
      </c>
      <c r="D12662" s="21" t="s">
        <v>77973</v>
      </c>
      <c r="E12662" s="21" t="s">
        <v>77974</v>
      </c>
      <c r="F12662" s="21" t="s">
        <v>15060</v>
      </c>
    </row>
    <row r="12663" spans="1:6" ht="32" customHeight="1">
      <c r="A12663" s="19" t="s">
        <v>77975</v>
      </c>
      <c r="B12663" s="20" t="s">
        <v>77976</v>
      </c>
      <c r="C12663" s="21" t="s">
        <v>77977</v>
      </c>
      <c r="D12663" s="21" t="s">
        <v>77978</v>
      </c>
      <c r="E12663" s="21" t="s">
        <v>77979</v>
      </c>
      <c r="F12663" s="21" t="s">
        <v>15060</v>
      </c>
    </row>
    <row r="12664" spans="1:6" ht="32" customHeight="1">
      <c r="A12664" s="19" t="s">
        <v>77980</v>
      </c>
      <c r="B12664" s="20" t="s">
        <v>77981</v>
      </c>
      <c r="C12664" s="21" t="s">
        <v>77982</v>
      </c>
      <c r="D12664" s="21" t="s">
        <v>77983</v>
      </c>
      <c r="E12664" s="21" t="s">
        <v>77984</v>
      </c>
      <c r="F12664" s="21" t="s">
        <v>15060</v>
      </c>
    </row>
    <row r="12665" spans="1:6" ht="32" customHeight="1">
      <c r="A12665" s="19" t="s">
        <v>77985</v>
      </c>
      <c r="B12665" s="20" t="s">
        <v>77986</v>
      </c>
      <c r="C12665" s="21" t="s">
        <v>77987</v>
      </c>
      <c r="D12665" s="21" t="s">
        <v>77988</v>
      </c>
      <c r="E12665" s="21" t="s">
        <v>77989</v>
      </c>
      <c r="F12665" s="21" t="s">
        <v>15060</v>
      </c>
    </row>
    <row r="12666" spans="1:6" ht="32" customHeight="1">
      <c r="A12666" s="19" t="s">
        <v>77990</v>
      </c>
      <c r="B12666" s="20" t="s">
        <v>77991</v>
      </c>
      <c r="C12666" s="21" t="s">
        <v>77992</v>
      </c>
      <c r="D12666" s="21" t="s">
        <v>77993</v>
      </c>
      <c r="E12666" s="21" t="s">
        <v>77994</v>
      </c>
      <c r="F12666" s="21" t="s">
        <v>15060</v>
      </c>
    </row>
    <row r="12667" spans="1:6" ht="32" customHeight="1">
      <c r="A12667" s="19" t="s">
        <v>77995</v>
      </c>
      <c r="B12667" s="20" t="s">
        <v>77996</v>
      </c>
      <c r="C12667" s="21" t="s">
        <v>77997</v>
      </c>
      <c r="D12667" s="21" t="s">
        <v>77998</v>
      </c>
      <c r="E12667" s="21" t="s">
        <v>77999</v>
      </c>
      <c r="F12667" s="21" t="s">
        <v>15060</v>
      </c>
    </row>
    <row r="12668" spans="1:6" ht="32" customHeight="1">
      <c r="A12668" s="19" t="s">
        <v>78000</v>
      </c>
      <c r="B12668" s="20" t="s">
        <v>78001</v>
      </c>
      <c r="C12668" s="21" t="s">
        <v>78002</v>
      </c>
      <c r="D12668" s="21" t="s">
        <v>78003</v>
      </c>
      <c r="E12668" s="21" t="s">
        <v>78004</v>
      </c>
      <c r="F12668" s="21" t="s">
        <v>15060</v>
      </c>
    </row>
    <row r="12669" spans="1:6" ht="32" customHeight="1">
      <c r="A12669" s="19" t="s">
        <v>78005</v>
      </c>
      <c r="B12669" s="20" t="s">
        <v>78006</v>
      </c>
      <c r="C12669" s="21" t="s">
        <v>78007</v>
      </c>
      <c r="D12669" s="21" t="s">
        <v>78008</v>
      </c>
      <c r="E12669" s="21" t="s">
        <v>78009</v>
      </c>
      <c r="F12669" s="21" t="s">
        <v>15060</v>
      </c>
    </row>
    <row r="12670" spans="1:6" ht="32" customHeight="1">
      <c r="A12670" s="19" t="s">
        <v>78010</v>
      </c>
      <c r="B12670" s="20" t="s">
        <v>78011</v>
      </c>
      <c r="C12670" s="21" t="s">
        <v>78012</v>
      </c>
      <c r="D12670" s="21" t="s">
        <v>78013</v>
      </c>
      <c r="E12670" s="21" t="s">
        <v>78014</v>
      </c>
      <c r="F12670" s="21" t="s">
        <v>15060</v>
      </c>
    </row>
    <row r="12671" spans="1:6" ht="32" customHeight="1">
      <c r="A12671" s="19" t="s">
        <v>78015</v>
      </c>
      <c r="B12671" s="20" t="s">
        <v>78016</v>
      </c>
      <c r="C12671" s="21" t="s">
        <v>78017</v>
      </c>
      <c r="D12671" s="21" t="s">
        <v>78018</v>
      </c>
      <c r="E12671" s="21" t="s">
        <v>78019</v>
      </c>
      <c r="F12671" s="21" t="s">
        <v>15060</v>
      </c>
    </row>
    <row r="12672" spans="1:6" ht="32" customHeight="1">
      <c r="A12672" s="19" t="s">
        <v>78020</v>
      </c>
      <c r="B12672" s="20" t="s">
        <v>78021</v>
      </c>
      <c r="C12672" s="21" t="s">
        <v>78022</v>
      </c>
      <c r="D12672" s="21" t="s">
        <v>78023</v>
      </c>
      <c r="E12672" s="21" t="s">
        <v>78024</v>
      </c>
      <c r="F12672" s="21" t="s">
        <v>15060</v>
      </c>
    </row>
    <row r="12673" spans="1:6" ht="32" customHeight="1">
      <c r="A12673" s="19" t="s">
        <v>78025</v>
      </c>
      <c r="B12673" s="20" t="s">
        <v>78026</v>
      </c>
      <c r="C12673" s="21" t="s">
        <v>78027</v>
      </c>
      <c r="D12673" s="21" t="s">
        <v>78028</v>
      </c>
      <c r="E12673" s="21" t="s">
        <v>78029</v>
      </c>
      <c r="F12673" s="21" t="s">
        <v>15060</v>
      </c>
    </row>
    <row r="12674" spans="1:6" ht="32" customHeight="1">
      <c r="A12674" s="19" t="s">
        <v>78030</v>
      </c>
      <c r="B12674" s="20" t="s">
        <v>78031</v>
      </c>
      <c r="C12674" s="21" t="s">
        <v>78032</v>
      </c>
      <c r="D12674" s="21" t="s">
        <v>78033</v>
      </c>
      <c r="E12674" s="21" t="s">
        <v>78034</v>
      </c>
      <c r="F12674" s="21" t="s">
        <v>15060</v>
      </c>
    </row>
    <row r="12675" spans="1:6" ht="32" customHeight="1">
      <c r="A12675" s="19" t="s">
        <v>78035</v>
      </c>
      <c r="B12675" s="20" t="s">
        <v>78036</v>
      </c>
      <c r="C12675" s="21" t="s">
        <v>78037</v>
      </c>
      <c r="D12675" s="21" t="s">
        <v>78038</v>
      </c>
      <c r="E12675" s="21" t="s">
        <v>78039</v>
      </c>
      <c r="F12675" s="21" t="s">
        <v>15060</v>
      </c>
    </row>
    <row r="12676" spans="1:6" ht="32" customHeight="1">
      <c r="A12676" s="19" t="s">
        <v>78040</v>
      </c>
      <c r="B12676" s="20" t="s">
        <v>78041</v>
      </c>
      <c r="C12676" s="21" t="s">
        <v>78042</v>
      </c>
      <c r="D12676" s="21" t="s">
        <v>78043</v>
      </c>
      <c r="E12676" s="21" t="s">
        <v>78044</v>
      </c>
      <c r="F12676" s="21" t="s">
        <v>15060</v>
      </c>
    </row>
    <row r="12677" spans="1:6" ht="32" customHeight="1">
      <c r="A12677" s="19" t="s">
        <v>78045</v>
      </c>
      <c r="B12677" s="20" t="s">
        <v>78046</v>
      </c>
      <c r="C12677" s="21" t="s">
        <v>78047</v>
      </c>
      <c r="D12677" s="21" t="s">
        <v>78048</v>
      </c>
      <c r="E12677" s="21" t="s">
        <v>78049</v>
      </c>
      <c r="F12677" s="21" t="s">
        <v>15060</v>
      </c>
    </row>
    <row r="12678" spans="1:6" ht="32" customHeight="1">
      <c r="A12678" s="19" t="s">
        <v>78050</v>
      </c>
      <c r="B12678" s="20" t="s">
        <v>78051</v>
      </c>
      <c r="C12678" s="21" t="s">
        <v>78052</v>
      </c>
      <c r="D12678" s="21" t="s">
        <v>78053</v>
      </c>
      <c r="E12678" s="21" t="s">
        <v>78054</v>
      </c>
      <c r="F12678" s="21" t="s">
        <v>15060</v>
      </c>
    </row>
    <row r="12679" spans="1:6" ht="32" customHeight="1">
      <c r="A12679" s="19" t="s">
        <v>78055</v>
      </c>
      <c r="B12679" s="20" t="s">
        <v>78056</v>
      </c>
      <c r="C12679" s="21" t="s">
        <v>78057</v>
      </c>
      <c r="D12679" s="21" t="s">
        <v>78058</v>
      </c>
      <c r="E12679" s="21" t="s">
        <v>78059</v>
      </c>
      <c r="F12679" s="21" t="s">
        <v>15060</v>
      </c>
    </row>
    <row r="12680" spans="1:6" ht="32" customHeight="1">
      <c r="A12680" s="19" t="s">
        <v>78060</v>
      </c>
      <c r="B12680" s="20" t="s">
        <v>78061</v>
      </c>
      <c r="C12680" s="21" t="s">
        <v>78062</v>
      </c>
      <c r="D12680" s="21" t="s">
        <v>78063</v>
      </c>
      <c r="E12680" s="21" t="s">
        <v>78064</v>
      </c>
      <c r="F12680" s="21" t="s">
        <v>15060</v>
      </c>
    </row>
    <row r="12681" spans="1:6" ht="32" customHeight="1">
      <c r="A12681" s="19" t="s">
        <v>78065</v>
      </c>
      <c r="B12681" s="20" t="s">
        <v>78066</v>
      </c>
      <c r="C12681" s="21" t="s">
        <v>78067</v>
      </c>
      <c r="D12681" s="21" t="s">
        <v>78068</v>
      </c>
      <c r="E12681" s="21" t="s">
        <v>78069</v>
      </c>
      <c r="F12681" s="21" t="s">
        <v>15060</v>
      </c>
    </row>
    <row r="12682" spans="1:6" ht="32" customHeight="1">
      <c r="A12682" s="19" t="s">
        <v>78070</v>
      </c>
      <c r="B12682" s="20" t="s">
        <v>78071</v>
      </c>
      <c r="C12682" s="21" t="s">
        <v>78072</v>
      </c>
      <c r="D12682" s="21" t="s">
        <v>78073</v>
      </c>
      <c r="E12682" s="21" t="s">
        <v>78074</v>
      </c>
      <c r="F12682" s="21" t="s">
        <v>15060</v>
      </c>
    </row>
    <row r="12683" spans="1:6" ht="32" customHeight="1">
      <c r="A12683" s="19" t="s">
        <v>78075</v>
      </c>
      <c r="B12683" s="20" t="s">
        <v>78076</v>
      </c>
      <c r="C12683" s="21" t="s">
        <v>78077</v>
      </c>
      <c r="D12683" s="21" t="s">
        <v>78078</v>
      </c>
      <c r="E12683" s="21" t="s">
        <v>78079</v>
      </c>
      <c r="F12683" s="21" t="s">
        <v>15060</v>
      </c>
    </row>
    <row r="12684" spans="1:6" ht="32" customHeight="1">
      <c r="A12684" s="19" t="s">
        <v>78080</v>
      </c>
      <c r="B12684" s="20" t="s">
        <v>78081</v>
      </c>
      <c r="C12684" s="21" t="s">
        <v>78082</v>
      </c>
      <c r="D12684" s="21" t="s">
        <v>78083</v>
      </c>
      <c r="E12684" s="21" t="s">
        <v>78084</v>
      </c>
      <c r="F12684" s="21" t="s">
        <v>15060</v>
      </c>
    </row>
    <row r="12685" spans="1:6" ht="32" customHeight="1">
      <c r="A12685" s="19" t="s">
        <v>78085</v>
      </c>
      <c r="B12685" s="20" t="s">
        <v>78086</v>
      </c>
      <c r="C12685" s="21" t="s">
        <v>78087</v>
      </c>
      <c r="D12685" s="21" t="s">
        <v>78088</v>
      </c>
      <c r="E12685" s="21" t="s">
        <v>78089</v>
      </c>
      <c r="F12685" s="21" t="s">
        <v>15060</v>
      </c>
    </row>
    <row r="12686" spans="1:6" ht="32" customHeight="1">
      <c r="A12686" s="19" t="s">
        <v>78090</v>
      </c>
      <c r="B12686" s="20" t="s">
        <v>78091</v>
      </c>
      <c r="C12686" s="21" t="s">
        <v>78092</v>
      </c>
      <c r="D12686" s="21" t="s">
        <v>78093</v>
      </c>
      <c r="E12686" s="21" t="s">
        <v>78094</v>
      </c>
      <c r="F12686" s="21" t="s">
        <v>15060</v>
      </c>
    </row>
    <row r="12687" spans="1:6" ht="32" customHeight="1">
      <c r="A12687" s="19" t="s">
        <v>78095</v>
      </c>
      <c r="B12687" s="20" t="s">
        <v>78096</v>
      </c>
      <c r="C12687" s="21" t="s">
        <v>78097</v>
      </c>
      <c r="D12687" s="21" t="s">
        <v>78098</v>
      </c>
      <c r="E12687" s="21" t="s">
        <v>78099</v>
      </c>
      <c r="F12687" s="21" t="s">
        <v>15060</v>
      </c>
    </row>
    <row r="12688" spans="1:6" ht="32" customHeight="1">
      <c r="A12688" s="19" t="s">
        <v>78100</v>
      </c>
      <c r="B12688" s="20" t="s">
        <v>78101</v>
      </c>
      <c r="C12688" s="21" t="s">
        <v>78102</v>
      </c>
      <c r="D12688" s="21" t="s">
        <v>78103</v>
      </c>
      <c r="E12688" s="21" t="s">
        <v>78104</v>
      </c>
      <c r="F12688" s="21" t="s">
        <v>15060</v>
      </c>
    </row>
    <row r="12689" spans="1:6" ht="32" customHeight="1">
      <c r="A12689" s="19" t="s">
        <v>78105</v>
      </c>
      <c r="B12689" s="20" t="s">
        <v>78106</v>
      </c>
      <c r="C12689" s="21" t="s">
        <v>78107</v>
      </c>
      <c r="D12689" s="21" t="s">
        <v>78108</v>
      </c>
      <c r="E12689" s="21" t="s">
        <v>78109</v>
      </c>
      <c r="F12689" s="21" t="s">
        <v>15060</v>
      </c>
    </row>
    <row r="12690" spans="1:6" ht="32" customHeight="1">
      <c r="A12690" s="19" t="s">
        <v>78110</v>
      </c>
      <c r="B12690" s="20" t="s">
        <v>78111</v>
      </c>
      <c r="C12690" s="21" t="s">
        <v>78112</v>
      </c>
      <c r="D12690" s="21" t="s">
        <v>78113</v>
      </c>
      <c r="E12690" s="21" t="s">
        <v>78114</v>
      </c>
      <c r="F12690" s="21" t="s">
        <v>15060</v>
      </c>
    </row>
    <row r="12691" spans="1:6" ht="32" customHeight="1">
      <c r="A12691" s="19" t="s">
        <v>78115</v>
      </c>
      <c r="B12691" s="20" t="s">
        <v>78116</v>
      </c>
      <c r="C12691" s="21" t="s">
        <v>78117</v>
      </c>
      <c r="D12691" s="21" t="s">
        <v>78118</v>
      </c>
      <c r="E12691" s="21" t="s">
        <v>78119</v>
      </c>
      <c r="F12691" s="21" t="s">
        <v>15060</v>
      </c>
    </row>
    <row r="12692" spans="1:6" ht="32" customHeight="1">
      <c r="A12692" s="19" t="s">
        <v>78120</v>
      </c>
      <c r="B12692" s="20" t="s">
        <v>78121</v>
      </c>
      <c r="C12692" s="21" t="s">
        <v>78122</v>
      </c>
      <c r="D12692" s="21" t="s">
        <v>78123</v>
      </c>
      <c r="E12692" s="21" t="s">
        <v>78124</v>
      </c>
      <c r="F12692" s="21" t="s">
        <v>15060</v>
      </c>
    </row>
    <row r="12693" spans="1:6" ht="32" customHeight="1">
      <c r="A12693" s="19" t="s">
        <v>78125</v>
      </c>
      <c r="B12693" s="20" t="s">
        <v>78126</v>
      </c>
      <c r="C12693" s="21" t="s">
        <v>78127</v>
      </c>
      <c r="D12693" s="21" t="s">
        <v>78128</v>
      </c>
      <c r="E12693" s="21" t="s">
        <v>78129</v>
      </c>
      <c r="F12693" s="21" t="s">
        <v>15060</v>
      </c>
    </row>
    <row r="12694" spans="1:6" ht="32" customHeight="1">
      <c r="A12694" s="19" t="s">
        <v>78130</v>
      </c>
      <c r="B12694" s="20" t="s">
        <v>78131</v>
      </c>
      <c r="C12694" s="21" t="s">
        <v>78132</v>
      </c>
      <c r="D12694" s="21" t="s">
        <v>78133</v>
      </c>
      <c r="E12694" s="21" t="s">
        <v>78134</v>
      </c>
      <c r="F12694" s="21" t="s">
        <v>15060</v>
      </c>
    </row>
    <row r="12695" spans="1:6" ht="32" customHeight="1">
      <c r="A12695" s="19" t="s">
        <v>78135</v>
      </c>
      <c r="B12695" s="20" t="s">
        <v>78136</v>
      </c>
      <c r="C12695" s="21" t="s">
        <v>78137</v>
      </c>
      <c r="D12695" s="21" t="s">
        <v>78138</v>
      </c>
      <c r="E12695" s="21" t="s">
        <v>78139</v>
      </c>
      <c r="F12695" s="21" t="s">
        <v>15060</v>
      </c>
    </row>
    <row r="12696" spans="1:6" ht="32" customHeight="1">
      <c r="A12696" s="19" t="s">
        <v>78140</v>
      </c>
      <c r="B12696" s="20" t="s">
        <v>78141</v>
      </c>
      <c r="C12696" s="21" t="s">
        <v>78142</v>
      </c>
      <c r="D12696" s="21" t="s">
        <v>78143</v>
      </c>
      <c r="E12696" s="21" t="s">
        <v>78144</v>
      </c>
      <c r="F12696" s="21" t="s">
        <v>15060</v>
      </c>
    </row>
    <row r="12697" spans="1:6" ht="32" customHeight="1">
      <c r="A12697" s="19" t="s">
        <v>78145</v>
      </c>
      <c r="B12697" s="20" t="s">
        <v>78146</v>
      </c>
      <c r="C12697" s="21" t="s">
        <v>78147</v>
      </c>
      <c r="D12697" s="21" t="s">
        <v>78148</v>
      </c>
      <c r="E12697" s="21" t="s">
        <v>78149</v>
      </c>
      <c r="F12697" s="21" t="s">
        <v>15060</v>
      </c>
    </row>
    <row r="12698" spans="1:6" ht="32" customHeight="1">
      <c r="A12698" s="19" t="s">
        <v>78150</v>
      </c>
      <c r="B12698" s="20" t="s">
        <v>78151</v>
      </c>
      <c r="C12698" s="21" t="s">
        <v>78152</v>
      </c>
      <c r="D12698" s="21" t="s">
        <v>78153</v>
      </c>
      <c r="E12698" s="21" t="s">
        <v>78154</v>
      </c>
      <c r="F12698" s="21" t="s">
        <v>15060</v>
      </c>
    </row>
    <row r="12699" spans="1:6" ht="32" customHeight="1">
      <c r="A12699" s="19" t="s">
        <v>78155</v>
      </c>
      <c r="B12699" s="20" t="s">
        <v>78156</v>
      </c>
      <c r="C12699" s="21" t="s">
        <v>78157</v>
      </c>
      <c r="D12699" s="21" t="s">
        <v>78158</v>
      </c>
      <c r="E12699" s="21" t="s">
        <v>78159</v>
      </c>
      <c r="F12699" s="21" t="s">
        <v>15060</v>
      </c>
    </row>
    <row r="12700" spans="1:6" ht="32" customHeight="1">
      <c r="A12700" s="19" t="s">
        <v>78160</v>
      </c>
      <c r="B12700" s="20" t="s">
        <v>78161</v>
      </c>
      <c r="C12700" s="21" t="s">
        <v>78162</v>
      </c>
      <c r="D12700" s="21" t="s">
        <v>78163</v>
      </c>
      <c r="E12700" s="21" t="s">
        <v>78164</v>
      </c>
      <c r="F12700" s="21" t="s">
        <v>15060</v>
      </c>
    </row>
    <row r="12701" spans="1:6" ht="32" customHeight="1">
      <c r="A12701" s="19" t="s">
        <v>78165</v>
      </c>
      <c r="B12701" s="20" t="s">
        <v>78166</v>
      </c>
      <c r="C12701" s="21" t="s">
        <v>78167</v>
      </c>
      <c r="D12701" s="21" t="s">
        <v>78168</v>
      </c>
      <c r="E12701" s="21" t="s">
        <v>78169</v>
      </c>
      <c r="F12701" s="21" t="s">
        <v>15060</v>
      </c>
    </row>
    <row r="12702" spans="1:6" ht="32" customHeight="1">
      <c r="A12702" s="19" t="s">
        <v>78170</v>
      </c>
      <c r="B12702" s="20" t="s">
        <v>78171</v>
      </c>
      <c r="C12702" s="21" t="s">
        <v>78172</v>
      </c>
      <c r="D12702" s="21" t="s">
        <v>78173</v>
      </c>
      <c r="E12702" s="21" t="s">
        <v>78174</v>
      </c>
      <c r="F12702" s="21" t="s">
        <v>15060</v>
      </c>
    </row>
    <row r="12703" spans="1:6" ht="32" customHeight="1">
      <c r="A12703" s="19" t="s">
        <v>78175</v>
      </c>
      <c r="B12703" s="20" t="s">
        <v>78176</v>
      </c>
      <c r="C12703" s="21" t="s">
        <v>78177</v>
      </c>
      <c r="D12703" s="21" t="s">
        <v>78178</v>
      </c>
      <c r="E12703" s="21" t="s">
        <v>78179</v>
      </c>
      <c r="F12703" s="21" t="s">
        <v>15060</v>
      </c>
    </row>
    <row r="12704" spans="1:6" ht="32" customHeight="1">
      <c r="A12704" s="19" t="s">
        <v>78180</v>
      </c>
      <c r="B12704" s="20" t="s">
        <v>78181</v>
      </c>
      <c r="C12704" s="21" t="s">
        <v>78182</v>
      </c>
      <c r="D12704" s="21" t="s">
        <v>78183</v>
      </c>
      <c r="E12704" s="21" t="s">
        <v>78184</v>
      </c>
      <c r="F12704" s="21" t="s">
        <v>15060</v>
      </c>
    </row>
    <row r="12705" spans="1:6" ht="32" customHeight="1">
      <c r="A12705" s="19" t="s">
        <v>78185</v>
      </c>
      <c r="B12705" s="20" t="s">
        <v>78186</v>
      </c>
      <c r="C12705" s="21" t="s">
        <v>78187</v>
      </c>
      <c r="D12705" s="21" t="s">
        <v>78188</v>
      </c>
      <c r="E12705" s="21" t="s">
        <v>78189</v>
      </c>
      <c r="F12705" s="21" t="s">
        <v>15060</v>
      </c>
    </row>
    <row r="12706" spans="1:6" ht="32" customHeight="1">
      <c r="A12706" s="19" t="s">
        <v>78190</v>
      </c>
      <c r="B12706" s="20" t="s">
        <v>78191</v>
      </c>
      <c r="C12706" s="21" t="s">
        <v>78192</v>
      </c>
      <c r="D12706" s="21" t="s">
        <v>78193</v>
      </c>
      <c r="E12706" s="21" t="s">
        <v>78194</v>
      </c>
      <c r="F12706" s="21" t="s">
        <v>15060</v>
      </c>
    </row>
    <row r="12707" spans="1:6" ht="32" customHeight="1">
      <c r="A12707" s="19" t="s">
        <v>78195</v>
      </c>
      <c r="B12707" s="20" t="s">
        <v>78196</v>
      </c>
      <c r="C12707" s="21" t="s">
        <v>78197</v>
      </c>
      <c r="D12707" s="21" t="s">
        <v>78198</v>
      </c>
      <c r="E12707" s="21" t="s">
        <v>78199</v>
      </c>
      <c r="F12707" s="21" t="s">
        <v>15060</v>
      </c>
    </row>
    <row r="12708" spans="1:6" ht="32" customHeight="1">
      <c r="A12708" s="19" t="s">
        <v>78200</v>
      </c>
      <c r="B12708" s="20" t="s">
        <v>78201</v>
      </c>
      <c r="C12708" s="21" t="s">
        <v>78202</v>
      </c>
      <c r="D12708" s="21" t="s">
        <v>78203</v>
      </c>
      <c r="E12708" s="21" t="s">
        <v>78204</v>
      </c>
      <c r="F12708" s="21" t="s">
        <v>15060</v>
      </c>
    </row>
    <row r="12709" spans="1:6" ht="32" customHeight="1">
      <c r="A12709" s="19" t="s">
        <v>78205</v>
      </c>
      <c r="B12709" s="20" t="s">
        <v>78206</v>
      </c>
      <c r="C12709" s="21" t="s">
        <v>78207</v>
      </c>
      <c r="D12709" s="21" t="s">
        <v>78208</v>
      </c>
      <c r="E12709" s="21" t="s">
        <v>78209</v>
      </c>
      <c r="F12709" s="21" t="s">
        <v>15060</v>
      </c>
    </row>
    <row r="12710" spans="1:6" ht="32" customHeight="1">
      <c r="A12710" s="19" t="s">
        <v>78210</v>
      </c>
      <c r="B12710" s="20" t="s">
        <v>78211</v>
      </c>
      <c r="C12710" s="21" t="s">
        <v>78212</v>
      </c>
      <c r="D12710" s="21" t="s">
        <v>78213</v>
      </c>
      <c r="E12710" s="21" t="s">
        <v>78214</v>
      </c>
      <c r="F12710" s="21" t="s">
        <v>15060</v>
      </c>
    </row>
    <row r="12711" spans="1:6" ht="32" customHeight="1">
      <c r="A12711" s="19" t="s">
        <v>78215</v>
      </c>
      <c r="B12711" s="20" t="s">
        <v>78216</v>
      </c>
      <c r="C12711" s="21" t="s">
        <v>78217</v>
      </c>
      <c r="D12711" s="21" t="s">
        <v>78218</v>
      </c>
      <c r="E12711" s="21" t="s">
        <v>78219</v>
      </c>
      <c r="F12711" s="21" t="s">
        <v>15060</v>
      </c>
    </row>
    <row r="12712" spans="1:6" ht="32" customHeight="1">
      <c r="A12712" s="19" t="s">
        <v>78220</v>
      </c>
      <c r="B12712" s="20" t="s">
        <v>78221</v>
      </c>
      <c r="C12712" s="21" t="s">
        <v>78222</v>
      </c>
      <c r="D12712" s="21" t="s">
        <v>78223</v>
      </c>
      <c r="E12712" s="21" t="s">
        <v>78224</v>
      </c>
      <c r="F12712" s="21" t="s">
        <v>15060</v>
      </c>
    </row>
    <row r="12713" spans="1:6" ht="32" customHeight="1">
      <c r="A12713" s="19" t="s">
        <v>78225</v>
      </c>
      <c r="B12713" s="20" t="s">
        <v>78226</v>
      </c>
      <c r="C12713" s="21" t="s">
        <v>78227</v>
      </c>
      <c r="D12713" s="21" t="s">
        <v>78228</v>
      </c>
      <c r="E12713" s="21" t="s">
        <v>78229</v>
      </c>
      <c r="F12713" s="21" t="s">
        <v>15060</v>
      </c>
    </row>
    <row r="12714" spans="1:6" ht="32" customHeight="1">
      <c r="A12714" s="19" t="s">
        <v>78230</v>
      </c>
      <c r="B12714" s="20" t="s">
        <v>78231</v>
      </c>
      <c r="C12714" s="21" t="s">
        <v>78232</v>
      </c>
      <c r="D12714" s="21" t="s">
        <v>78233</v>
      </c>
      <c r="E12714" s="21" t="s">
        <v>78234</v>
      </c>
      <c r="F12714" s="21" t="s">
        <v>15060</v>
      </c>
    </row>
    <row r="12715" spans="1:6" ht="32" customHeight="1">
      <c r="A12715" s="19" t="s">
        <v>78235</v>
      </c>
      <c r="B12715" s="20" t="s">
        <v>78236</v>
      </c>
      <c r="C12715" s="21" t="s">
        <v>78237</v>
      </c>
      <c r="D12715" s="21" t="s">
        <v>78238</v>
      </c>
      <c r="E12715" s="21" t="s">
        <v>78239</v>
      </c>
      <c r="F12715" s="21" t="s">
        <v>15060</v>
      </c>
    </row>
    <row r="12716" spans="1:6" ht="32" customHeight="1">
      <c r="A12716" s="19" t="s">
        <v>78240</v>
      </c>
      <c r="B12716" s="20" t="s">
        <v>78241</v>
      </c>
      <c r="C12716" s="21" t="s">
        <v>78242</v>
      </c>
      <c r="D12716" s="21" t="s">
        <v>78243</v>
      </c>
      <c r="E12716" s="21" t="s">
        <v>78244</v>
      </c>
      <c r="F12716" s="21" t="s">
        <v>15060</v>
      </c>
    </row>
    <row r="12717" spans="1:6" ht="32" customHeight="1">
      <c r="A12717" s="19" t="s">
        <v>78245</v>
      </c>
      <c r="B12717" s="20" t="s">
        <v>78246</v>
      </c>
      <c r="C12717" s="21" t="s">
        <v>78247</v>
      </c>
      <c r="D12717" s="21" t="s">
        <v>78248</v>
      </c>
      <c r="E12717" s="21" t="s">
        <v>78249</v>
      </c>
      <c r="F12717" s="21" t="s">
        <v>15060</v>
      </c>
    </row>
    <row r="12718" spans="1:6" ht="32" customHeight="1">
      <c r="A12718" s="19" t="s">
        <v>78250</v>
      </c>
      <c r="B12718" s="20" t="s">
        <v>78251</v>
      </c>
      <c r="C12718" s="21" t="s">
        <v>78252</v>
      </c>
      <c r="D12718" s="21" t="s">
        <v>78253</v>
      </c>
      <c r="E12718" s="21" t="s">
        <v>78254</v>
      </c>
      <c r="F12718" s="21" t="s">
        <v>15060</v>
      </c>
    </row>
    <row r="12719" spans="1:6" ht="32" customHeight="1">
      <c r="A12719" s="19" t="s">
        <v>78255</v>
      </c>
      <c r="B12719" s="20" t="s">
        <v>78256</v>
      </c>
      <c r="C12719" s="21" t="s">
        <v>78257</v>
      </c>
      <c r="D12719" s="21" t="s">
        <v>78258</v>
      </c>
      <c r="E12719" s="21" t="s">
        <v>78259</v>
      </c>
      <c r="F12719" s="21" t="s">
        <v>15060</v>
      </c>
    </row>
    <row r="12720" spans="1:6" ht="32" customHeight="1">
      <c r="A12720" s="19" t="s">
        <v>78260</v>
      </c>
      <c r="B12720" s="20" t="s">
        <v>78261</v>
      </c>
      <c r="C12720" s="21" t="s">
        <v>78262</v>
      </c>
      <c r="D12720" s="21" t="s">
        <v>78263</v>
      </c>
      <c r="E12720" s="21" t="s">
        <v>78264</v>
      </c>
      <c r="F12720" s="21" t="s">
        <v>15060</v>
      </c>
    </row>
    <row r="12721" spans="1:6" ht="32" customHeight="1">
      <c r="A12721" s="19" t="s">
        <v>78265</v>
      </c>
      <c r="B12721" s="20" t="s">
        <v>78266</v>
      </c>
      <c r="C12721" s="21" t="s">
        <v>78267</v>
      </c>
      <c r="D12721" s="21" t="s">
        <v>78268</v>
      </c>
      <c r="E12721" s="21" t="s">
        <v>78269</v>
      </c>
      <c r="F12721" s="21" t="s">
        <v>15060</v>
      </c>
    </row>
    <row r="12722" spans="1:6" ht="32" customHeight="1">
      <c r="A12722" s="19" t="s">
        <v>78270</v>
      </c>
      <c r="B12722" s="20" t="s">
        <v>78271</v>
      </c>
      <c r="C12722" s="21" t="s">
        <v>78272</v>
      </c>
      <c r="D12722" s="21" t="s">
        <v>78273</v>
      </c>
      <c r="E12722" s="21" t="s">
        <v>78274</v>
      </c>
      <c r="F12722" s="21" t="s">
        <v>15060</v>
      </c>
    </row>
    <row r="12723" spans="1:6" ht="32" customHeight="1">
      <c r="A12723" s="19" t="s">
        <v>78275</v>
      </c>
      <c r="B12723" s="20" t="s">
        <v>78276</v>
      </c>
      <c r="C12723" s="21" t="s">
        <v>78277</v>
      </c>
      <c r="D12723" s="21" t="s">
        <v>78278</v>
      </c>
      <c r="E12723" s="21" t="s">
        <v>78279</v>
      </c>
      <c r="F12723" s="21" t="s">
        <v>15060</v>
      </c>
    </row>
    <row r="12724" spans="1:6" ht="32" customHeight="1">
      <c r="A12724" s="19" t="s">
        <v>78280</v>
      </c>
      <c r="B12724" s="20" t="s">
        <v>78281</v>
      </c>
      <c r="C12724" s="21" t="s">
        <v>78282</v>
      </c>
      <c r="D12724" s="21" t="s">
        <v>78283</v>
      </c>
      <c r="E12724" s="21" t="s">
        <v>78284</v>
      </c>
      <c r="F12724" s="21" t="s">
        <v>15060</v>
      </c>
    </row>
    <row r="12725" spans="1:6" ht="32" customHeight="1">
      <c r="A12725" s="19" t="s">
        <v>78285</v>
      </c>
      <c r="B12725" s="20" t="s">
        <v>78286</v>
      </c>
      <c r="C12725" s="21" t="s">
        <v>78287</v>
      </c>
      <c r="D12725" s="21" t="s">
        <v>78288</v>
      </c>
      <c r="E12725" s="21" t="s">
        <v>78289</v>
      </c>
      <c r="F12725" s="21" t="s">
        <v>15060</v>
      </c>
    </row>
    <row r="12726" spans="1:6" ht="32" customHeight="1">
      <c r="A12726" s="19" t="s">
        <v>78290</v>
      </c>
      <c r="B12726" s="20" t="s">
        <v>78291</v>
      </c>
      <c r="C12726" s="21" t="s">
        <v>78292</v>
      </c>
      <c r="D12726" s="21" t="s">
        <v>78293</v>
      </c>
      <c r="E12726" s="21" t="s">
        <v>78294</v>
      </c>
      <c r="F12726" s="21" t="s">
        <v>15060</v>
      </c>
    </row>
    <row r="12727" spans="1:6" ht="32" customHeight="1">
      <c r="A12727" s="19" t="s">
        <v>78295</v>
      </c>
      <c r="B12727" s="20" t="s">
        <v>78296</v>
      </c>
      <c r="C12727" s="21" t="s">
        <v>78297</v>
      </c>
      <c r="D12727" s="21" t="s">
        <v>78298</v>
      </c>
      <c r="E12727" s="21" t="s">
        <v>78299</v>
      </c>
      <c r="F12727" s="21" t="s">
        <v>15060</v>
      </c>
    </row>
    <row r="12728" spans="1:6" ht="32" customHeight="1">
      <c r="A12728" s="19" t="s">
        <v>78300</v>
      </c>
      <c r="B12728" s="20" t="s">
        <v>78301</v>
      </c>
      <c r="C12728" s="21" t="s">
        <v>78302</v>
      </c>
      <c r="D12728" s="21" t="s">
        <v>78303</v>
      </c>
      <c r="E12728" s="21" t="s">
        <v>78304</v>
      </c>
      <c r="F12728" s="21" t="s">
        <v>15060</v>
      </c>
    </row>
    <row r="12729" spans="1:6" ht="32" customHeight="1">
      <c r="A12729" s="19" t="s">
        <v>78305</v>
      </c>
      <c r="B12729" s="20" t="s">
        <v>78306</v>
      </c>
      <c r="C12729" s="21" t="s">
        <v>78307</v>
      </c>
      <c r="D12729" s="21" t="s">
        <v>78308</v>
      </c>
      <c r="E12729" s="21" t="s">
        <v>78309</v>
      </c>
      <c r="F12729" s="21" t="s">
        <v>15060</v>
      </c>
    </row>
    <row r="12730" spans="1:6" ht="32" customHeight="1">
      <c r="A12730" s="19" t="s">
        <v>78310</v>
      </c>
      <c r="B12730" s="20" t="s">
        <v>78311</v>
      </c>
      <c r="C12730" s="21" t="s">
        <v>78312</v>
      </c>
      <c r="D12730" s="21" t="s">
        <v>78313</v>
      </c>
      <c r="E12730" s="21" t="s">
        <v>78314</v>
      </c>
      <c r="F12730" s="21" t="s">
        <v>15060</v>
      </c>
    </row>
    <row r="12731" spans="1:6" ht="32" customHeight="1">
      <c r="A12731" s="19" t="s">
        <v>78315</v>
      </c>
      <c r="B12731" s="20" t="s">
        <v>78316</v>
      </c>
      <c r="C12731" s="21" t="s">
        <v>78317</v>
      </c>
      <c r="D12731" s="21" t="s">
        <v>78318</v>
      </c>
      <c r="E12731" s="21" t="s">
        <v>78319</v>
      </c>
      <c r="F12731" s="21" t="s">
        <v>15060</v>
      </c>
    </row>
    <row r="12732" spans="1:6" ht="32" customHeight="1">
      <c r="A12732" s="19" t="s">
        <v>78320</v>
      </c>
      <c r="B12732" s="20" t="s">
        <v>78321</v>
      </c>
      <c r="C12732" s="21" t="s">
        <v>78322</v>
      </c>
      <c r="D12732" s="21" t="s">
        <v>78323</v>
      </c>
      <c r="E12732" s="21" t="s">
        <v>78324</v>
      </c>
      <c r="F12732" s="21" t="s">
        <v>15060</v>
      </c>
    </row>
    <row r="12733" spans="1:6" ht="32" customHeight="1">
      <c r="A12733" s="19" t="s">
        <v>78325</v>
      </c>
      <c r="B12733" s="20" t="s">
        <v>78326</v>
      </c>
      <c r="C12733" s="21" t="s">
        <v>78327</v>
      </c>
      <c r="D12733" s="21" t="s">
        <v>78328</v>
      </c>
      <c r="E12733" s="21" t="s">
        <v>78329</v>
      </c>
      <c r="F12733" s="21" t="s">
        <v>15060</v>
      </c>
    </row>
    <row r="12734" spans="1:6" ht="32" customHeight="1">
      <c r="A12734" s="19" t="s">
        <v>78330</v>
      </c>
      <c r="B12734" s="20" t="s">
        <v>78331</v>
      </c>
      <c r="C12734" s="21" t="s">
        <v>78332</v>
      </c>
      <c r="D12734" s="21" t="s">
        <v>78333</v>
      </c>
      <c r="E12734" s="21" t="s">
        <v>78334</v>
      </c>
      <c r="F12734" s="21" t="s">
        <v>15060</v>
      </c>
    </row>
    <row r="12735" spans="1:6" ht="32" customHeight="1">
      <c r="A12735" s="19" t="s">
        <v>78335</v>
      </c>
      <c r="B12735" s="20" t="s">
        <v>78336</v>
      </c>
      <c r="C12735" s="21" t="s">
        <v>78337</v>
      </c>
      <c r="D12735" s="21" t="s">
        <v>78338</v>
      </c>
      <c r="E12735" s="21" t="s">
        <v>78339</v>
      </c>
      <c r="F12735" s="21" t="s">
        <v>15060</v>
      </c>
    </row>
    <row r="12736" spans="1:6" ht="32" customHeight="1">
      <c r="A12736" s="19" t="s">
        <v>78340</v>
      </c>
      <c r="B12736" s="20" t="s">
        <v>78341</v>
      </c>
      <c r="C12736" s="21" t="s">
        <v>78342</v>
      </c>
      <c r="D12736" s="21" t="s">
        <v>78343</v>
      </c>
      <c r="E12736" s="22">
        <v>100</v>
      </c>
      <c r="F12736" s="21" t="s">
        <v>15060</v>
      </c>
    </row>
    <row r="12737" spans="1:6" ht="32" customHeight="1">
      <c r="A12737" s="19" t="s">
        <v>78344</v>
      </c>
      <c r="B12737" s="20" t="s">
        <v>78345</v>
      </c>
      <c r="C12737" s="21" t="s">
        <v>78346</v>
      </c>
      <c r="D12737" s="21" t="s">
        <v>78347</v>
      </c>
      <c r="E12737" s="21" t="s">
        <v>78348</v>
      </c>
      <c r="F12737" s="21" t="s">
        <v>15060</v>
      </c>
    </row>
    <row r="12738" spans="1:6" ht="32" customHeight="1">
      <c r="A12738" s="19" t="s">
        <v>78349</v>
      </c>
      <c r="B12738" s="20" t="s">
        <v>78350</v>
      </c>
      <c r="C12738" s="21" t="s">
        <v>78351</v>
      </c>
      <c r="D12738" s="21" t="s">
        <v>78352</v>
      </c>
      <c r="E12738" s="21" t="s">
        <v>78353</v>
      </c>
      <c r="F12738" s="21" t="s">
        <v>15060</v>
      </c>
    </row>
    <row r="12739" spans="1:6" ht="32" customHeight="1">
      <c r="A12739" s="19" t="s">
        <v>78354</v>
      </c>
      <c r="B12739" s="20" t="s">
        <v>78355</v>
      </c>
      <c r="C12739" s="21" t="s">
        <v>78356</v>
      </c>
      <c r="D12739" s="21" t="s">
        <v>78357</v>
      </c>
      <c r="E12739" s="21" t="s">
        <v>78358</v>
      </c>
      <c r="F12739" s="21" t="s">
        <v>15060</v>
      </c>
    </row>
    <row r="12740" spans="1:6" ht="32" customHeight="1">
      <c r="A12740" s="19" t="s">
        <v>78359</v>
      </c>
      <c r="B12740" s="20" t="s">
        <v>78360</v>
      </c>
      <c r="C12740" s="21" t="s">
        <v>78361</v>
      </c>
      <c r="D12740" s="21" t="s">
        <v>78362</v>
      </c>
      <c r="E12740" s="21" t="s">
        <v>78363</v>
      </c>
      <c r="F12740" s="21" t="s">
        <v>15060</v>
      </c>
    </row>
    <row r="12741" spans="1:6" ht="32" customHeight="1">
      <c r="A12741" s="19" t="s">
        <v>78364</v>
      </c>
      <c r="B12741" s="20" t="s">
        <v>78365</v>
      </c>
      <c r="C12741" s="21" t="s">
        <v>78366</v>
      </c>
      <c r="D12741" s="21" t="s">
        <v>78367</v>
      </c>
      <c r="E12741" s="21" t="s">
        <v>78368</v>
      </c>
      <c r="F12741" s="21" t="s">
        <v>15060</v>
      </c>
    </row>
    <row r="12742" spans="1:6" ht="32" customHeight="1">
      <c r="A12742" s="19" t="s">
        <v>78369</v>
      </c>
      <c r="B12742" s="20" t="s">
        <v>78370</v>
      </c>
      <c r="C12742" s="21" t="s">
        <v>78371</v>
      </c>
      <c r="D12742" s="21" t="s">
        <v>78372</v>
      </c>
      <c r="E12742" s="21" t="s">
        <v>78373</v>
      </c>
      <c r="F12742" s="21" t="s">
        <v>15060</v>
      </c>
    </row>
    <row r="12743" spans="1:6" ht="32" customHeight="1">
      <c r="A12743" s="19" t="s">
        <v>78374</v>
      </c>
      <c r="B12743" s="20" t="s">
        <v>78375</v>
      </c>
      <c r="C12743" s="21" t="s">
        <v>78376</v>
      </c>
      <c r="D12743" s="21" t="s">
        <v>78377</v>
      </c>
      <c r="E12743" s="21" t="s">
        <v>78378</v>
      </c>
      <c r="F12743" s="21" t="s">
        <v>15060</v>
      </c>
    </row>
    <row r="12744" spans="1:6" ht="32" customHeight="1">
      <c r="A12744" s="19" t="s">
        <v>78379</v>
      </c>
      <c r="B12744" s="20" t="s">
        <v>78380</v>
      </c>
      <c r="C12744" s="21" t="s">
        <v>78381</v>
      </c>
      <c r="D12744" s="21" t="s">
        <v>78382</v>
      </c>
      <c r="E12744" s="21" t="s">
        <v>78383</v>
      </c>
      <c r="F12744" s="21" t="s">
        <v>15060</v>
      </c>
    </row>
    <row r="12745" spans="1:6" ht="32" customHeight="1">
      <c r="A12745" s="19" t="s">
        <v>78384</v>
      </c>
      <c r="B12745" s="20" t="s">
        <v>78385</v>
      </c>
      <c r="C12745" s="21" t="s">
        <v>78386</v>
      </c>
      <c r="D12745" s="21" t="s">
        <v>78387</v>
      </c>
      <c r="E12745" s="21" t="s">
        <v>78388</v>
      </c>
      <c r="F12745" s="21" t="s">
        <v>15060</v>
      </c>
    </row>
    <row r="12746" spans="1:6" ht="32" customHeight="1">
      <c r="A12746" s="19" t="s">
        <v>78389</v>
      </c>
      <c r="B12746" s="20" t="s">
        <v>78390</v>
      </c>
      <c r="C12746" s="21" t="s">
        <v>78391</v>
      </c>
      <c r="D12746" s="21" t="s">
        <v>78392</v>
      </c>
      <c r="E12746" s="21" t="s">
        <v>78393</v>
      </c>
      <c r="F12746" s="21" t="s">
        <v>15060</v>
      </c>
    </row>
    <row r="12747" spans="1:6" ht="32" customHeight="1">
      <c r="A12747" s="19" t="s">
        <v>78394</v>
      </c>
      <c r="B12747" s="20" t="s">
        <v>78395</v>
      </c>
      <c r="C12747" s="21" t="s">
        <v>78396</v>
      </c>
      <c r="D12747" s="21" t="s">
        <v>78397</v>
      </c>
      <c r="E12747" s="21" t="s">
        <v>78398</v>
      </c>
      <c r="F12747" s="21" t="s">
        <v>15060</v>
      </c>
    </row>
    <row r="12748" spans="1:6" ht="32" customHeight="1">
      <c r="A12748" s="19" t="s">
        <v>78399</v>
      </c>
      <c r="B12748" s="20" t="s">
        <v>78400</v>
      </c>
      <c r="C12748" s="21" t="s">
        <v>78401</v>
      </c>
      <c r="D12748" s="21" t="s">
        <v>78402</v>
      </c>
      <c r="E12748" s="21" t="s">
        <v>78403</v>
      </c>
      <c r="F12748" s="21" t="s">
        <v>15060</v>
      </c>
    </row>
    <row r="12749" spans="1:6" ht="32" customHeight="1">
      <c r="A12749" s="19" t="s">
        <v>78404</v>
      </c>
      <c r="B12749" s="20" t="s">
        <v>78405</v>
      </c>
      <c r="C12749" s="21" t="s">
        <v>78406</v>
      </c>
      <c r="D12749" s="21" t="s">
        <v>78407</v>
      </c>
      <c r="E12749" s="21" t="s">
        <v>78408</v>
      </c>
      <c r="F12749" s="21" t="s">
        <v>15060</v>
      </c>
    </row>
    <row r="12750" spans="1:6" ht="32" customHeight="1">
      <c r="A12750" s="19" t="s">
        <v>78409</v>
      </c>
      <c r="B12750" s="20" t="s">
        <v>78410</v>
      </c>
      <c r="C12750" s="21" t="s">
        <v>78411</v>
      </c>
      <c r="D12750" s="21" t="s">
        <v>78412</v>
      </c>
      <c r="E12750" s="21" t="s">
        <v>78413</v>
      </c>
      <c r="F12750" s="21" t="s">
        <v>15060</v>
      </c>
    </row>
    <row r="12751" spans="1:6" ht="32" customHeight="1">
      <c r="A12751" s="19" t="s">
        <v>78414</v>
      </c>
      <c r="B12751" s="20" t="s">
        <v>78415</v>
      </c>
      <c r="C12751" s="21" t="s">
        <v>78416</v>
      </c>
      <c r="D12751" s="21" t="s">
        <v>78417</v>
      </c>
      <c r="E12751" s="21" t="s">
        <v>78418</v>
      </c>
      <c r="F12751" s="21" t="s">
        <v>15060</v>
      </c>
    </row>
    <row r="12752" spans="1:6" ht="32" customHeight="1">
      <c r="A12752" s="19" t="s">
        <v>78419</v>
      </c>
      <c r="B12752" s="20" t="s">
        <v>78420</v>
      </c>
      <c r="C12752" s="21" t="s">
        <v>78421</v>
      </c>
      <c r="D12752" s="21" t="s">
        <v>78422</v>
      </c>
      <c r="E12752" s="21" t="s">
        <v>78423</v>
      </c>
      <c r="F12752" s="21" t="s">
        <v>15060</v>
      </c>
    </row>
    <row r="12753" spans="1:6" ht="32" customHeight="1">
      <c r="A12753" s="19" t="s">
        <v>78424</v>
      </c>
      <c r="B12753" s="20" t="s">
        <v>78425</v>
      </c>
      <c r="C12753" s="21" t="s">
        <v>78426</v>
      </c>
      <c r="D12753" s="21" t="s">
        <v>78427</v>
      </c>
      <c r="E12753" s="22">
        <v>100</v>
      </c>
      <c r="F12753" s="21" t="s">
        <v>15060</v>
      </c>
    </row>
    <row r="12754" spans="1:6" ht="32" customHeight="1">
      <c r="A12754" s="19" t="s">
        <v>78428</v>
      </c>
      <c r="B12754" s="20" t="s">
        <v>78429</v>
      </c>
      <c r="C12754" s="21" t="s">
        <v>78430</v>
      </c>
      <c r="D12754" s="21" t="s">
        <v>78431</v>
      </c>
      <c r="E12754" s="21" t="s">
        <v>78432</v>
      </c>
      <c r="F12754" s="21" t="s">
        <v>15060</v>
      </c>
    </row>
    <row r="12755" spans="1:6" ht="32" customHeight="1">
      <c r="A12755" s="19" t="s">
        <v>78433</v>
      </c>
      <c r="B12755" s="20" t="s">
        <v>78434</v>
      </c>
      <c r="C12755" s="21" t="s">
        <v>78435</v>
      </c>
      <c r="D12755" s="21" t="s">
        <v>78436</v>
      </c>
      <c r="E12755" s="21" t="s">
        <v>78437</v>
      </c>
      <c r="F12755" s="21" t="s">
        <v>15060</v>
      </c>
    </row>
    <row r="12756" spans="1:6" ht="32" customHeight="1">
      <c r="A12756" s="19" t="s">
        <v>78438</v>
      </c>
      <c r="B12756" s="20" t="s">
        <v>78439</v>
      </c>
      <c r="C12756" s="21" t="s">
        <v>78440</v>
      </c>
      <c r="D12756" s="21" t="s">
        <v>78441</v>
      </c>
      <c r="E12756" s="21" t="s">
        <v>78442</v>
      </c>
      <c r="F12756" s="21" t="s">
        <v>15060</v>
      </c>
    </row>
    <row r="12757" spans="1:6" ht="32" customHeight="1">
      <c r="A12757" s="19" t="s">
        <v>78443</v>
      </c>
      <c r="B12757" s="20" t="s">
        <v>78444</v>
      </c>
      <c r="C12757" s="21" t="s">
        <v>78445</v>
      </c>
      <c r="D12757" s="21" t="s">
        <v>78446</v>
      </c>
      <c r="E12757" s="21" t="s">
        <v>78447</v>
      </c>
      <c r="F12757" s="21" t="s">
        <v>15060</v>
      </c>
    </row>
    <row r="12758" spans="1:6" ht="32" customHeight="1">
      <c r="A12758" s="19" t="s">
        <v>78448</v>
      </c>
      <c r="B12758" s="20" t="s">
        <v>78449</v>
      </c>
      <c r="C12758" s="21" t="s">
        <v>78450</v>
      </c>
      <c r="D12758" s="21" t="s">
        <v>78451</v>
      </c>
      <c r="E12758" s="21" t="s">
        <v>78452</v>
      </c>
      <c r="F12758" s="21" t="s">
        <v>15060</v>
      </c>
    </row>
    <row r="12759" spans="1:6" ht="32" customHeight="1">
      <c r="A12759" s="19" t="s">
        <v>78453</v>
      </c>
      <c r="B12759" s="20" t="s">
        <v>78454</v>
      </c>
      <c r="C12759" s="21" t="s">
        <v>78455</v>
      </c>
      <c r="D12759" s="21" t="s">
        <v>78456</v>
      </c>
      <c r="E12759" s="21" t="s">
        <v>78457</v>
      </c>
      <c r="F12759" s="21" t="s">
        <v>15060</v>
      </c>
    </row>
    <row r="12760" spans="1:6" ht="32" customHeight="1">
      <c r="A12760" s="19" t="s">
        <v>78458</v>
      </c>
      <c r="B12760" s="20" t="s">
        <v>78459</v>
      </c>
      <c r="C12760" s="21" t="s">
        <v>78460</v>
      </c>
      <c r="D12760" s="21" t="s">
        <v>78461</v>
      </c>
      <c r="E12760" s="21" t="s">
        <v>78462</v>
      </c>
      <c r="F12760" s="21" t="s">
        <v>15060</v>
      </c>
    </row>
    <row r="12761" spans="1:6" ht="32" customHeight="1">
      <c r="A12761" s="19" t="s">
        <v>78463</v>
      </c>
      <c r="B12761" s="20" t="s">
        <v>78464</v>
      </c>
      <c r="C12761" s="21" t="s">
        <v>78465</v>
      </c>
      <c r="D12761" s="21" t="s">
        <v>78466</v>
      </c>
      <c r="E12761" s="21" t="s">
        <v>78467</v>
      </c>
      <c r="F12761" s="21" t="s">
        <v>15060</v>
      </c>
    </row>
    <row r="12762" spans="1:6" ht="32" customHeight="1">
      <c r="A12762" s="19" t="s">
        <v>78468</v>
      </c>
      <c r="B12762" s="20" t="s">
        <v>78469</v>
      </c>
      <c r="C12762" s="21" t="s">
        <v>78470</v>
      </c>
      <c r="D12762" s="21" t="s">
        <v>78471</v>
      </c>
      <c r="E12762" s="21" t="s">
        <v>78472</v>
      </c>
      <c r="F12762" s="21" t="s">
        <v>15060</v>
      </c>
    </row>
    <row r="12763" spans="1:6" ht="32" customHeight="1">
      <c r="A12763" s="19" t="s">
        <v>78473</v>
      </c>
      <c r="B12763" s="20" t="s">
        <v>78474</v>
      </c>
      <c r="C12763" s="21" t="s">
        <v>78475</v>
      </c>
      <c r="D12763" s="21" t="s">
        <v>78476</v>
      </c>
      <c r="E12763" s="21" t="s">
        <v>78477</v>
      </c>
      <c r="F12763" s="21" t="s">
        <v>15060</v>
      </c>
    </row>
    <row r="12764" spans="1:6" ht="32" customHeight="1">
      <c r="A12764" s="19" t="s">
        <v>78478</v>
      </c>
      <c r="B12764" s="20" t="s">
        <v>78479</v>
      </c>
      <c r="C12764" s="21" t="s">
        <v>78480</v>
      </c>
      <c r="D12764" s="21" t="s">
        <v>78481</v>
      </c>
      <c r="E12764" s="21" t="s">
        <v>78482</v>
      </c>
      <c r="F12764" s="21" t="s">
        <v>15060</v>
      </c>
    </row>
    <row r="12765" spans="1:6" ht="32" customHeight="1">
      <c r="A12765" s="19" t="s">
        <v>78483</v>
      </c>
      <c r="B12765" s="20" t="s">
        <v>78484</v>
      </c>
      <c r="C12765" s="21" t="s">
        <v>78485</v>
      </c>
      <c r="D12765" s="21" t="s">
        <v>78486</v>
      </c>
      <c r="E12765" s="21" t="s">
        <v>78487</v>
      </c>
      <c r="F12765" s="21" t="s">
        <v>15060</v>
      </c>
    </row>
    <row r="12766" spans="1:6" ht="32" customHeight="1">
      <c r="A12766" s="19" t="s">
        <v>78488</v>
      </c>
      <c r="B12766" s="20" t="s">
        <v>78489</v>
      </c>
      <c r="C12766" s="21" t="s">
        <v>78490</v>
      </c>
      <c r="D12766" s="21" t="s">
        <v>78491</v>
      </c>
      <c r="E12766" s="21" t="s">
        <v>78492</v>
      </c>
      <c r="F12766" s="21" t="s">
        <v>15060</v>
      </c>
    </row>
    <row r="12767" spans="1:6" ht="32" customHeight="1">
      <c r="A12767" s="19" t="s">
        <v>78493</v>
      </c>
      <c r="B12767" s="20" t="s">
        <v>78494</v>
      </c>
      <c r="C12767" s="21" t="s">
        <v>78495</v>
      </c>
      <c r="D12767" s="21" t="s">
        <v>78496</v>
      </c>
      <c r="E12767" s="21" t="s">
        <v>78497</v>
      </c>
      <c r="F12767" s="21" t="s">
        <v>15060</v>
      </c>
    </row>
    <row r="12768" spans="1:6" ht="32" customHeight="1">
      <c r="A12768" s="19" t="s">
        <v>78498</v>
      </c>
      <c r="B12768" s="20" t="s">
        <v>78499</v>
      </c>
      <c r="C12768" s="21" t="s">
        <v>78500</v>
      </c>
      <c r="D12768" s="21" t="s">
        <v>78501</v>
      </c>
      <c r="E12768" s="21" t="s">
        <v>78502</v>
      </c>
      <c r="F12768" s="21" t="s">
        <v>15060</v>
      </c>
    </row>
    <row r="12769" spans="1:6" ht="32" customHeight="1">
      <c r="A12769" s="19" t="s">
        <v>78503</v>
      </c>
      <c r="B12769" s="20" t="s">
        <v>78504</v>
      </c>
      <c r="C12769" s="21" t="s">
        <v>78505</v>
      </c>
      <c r="D12769" s="21" t="s">
        <v>78506</v>
      </c>
      <c r="E12769" s="21" t="s">
        <v>78507</v>
      </c>
      <c r="F12769" s="21" t="s">
        <v>15060</v>
      </c>
    </row>
    <row r="12770" spans="1:6" ht="32" customHeight="1">
      <c r="A12770" s="19" t="s">
        <v>78508</v>
      </c>
      <c r="B12770" s="20" t="s">
        <v>78509</v>
      </c>
      <c r="C12770" s="21" t="s">
        <v>78510</v>
      </c>
      <c r="D12770" s="21" t="s">
        <v>78511</v>
      </c>
      <c r="E12770" s="21" t="s">
        <v>78512</v>
      </c>
      <c r="F12770" s="21" t="s">
        <v>15060</v>
      </c>
    </row>
    <row r="12771" spans="1:6" ht="32" customHeight="1">
      <c r="A12771" s="19" t="s">
        <v>78513</v>
      </c>
      <c r="B12771" s="20" t="s">
        <v>78514</v>
      </c>
      <c r="C12771" s="21" t="s">
        <v>78515</v>
      </c>
      <c r="D12771" s="21" t="s">
        <v>78516</v>
      </c>
      <c r="E12771" s="21" t="s">
        <v>78517</v>
      </c>
      <c r="F12771" s="21" t="s">
        <v>15060</v>
      </c>
    </row>
    <row r="12772" spans="1:6" ht="32" customHeight="1">
      <c r="A12772" s="19" t="s">
        <v>78518</v>
      </c>
      <c r="B12772" s="20" t="s">
        <v>78519</v>
      </c>
      <c r="C12772" s="21" t="s">
        <v>78520</v>
      </c>
      <c r="D12772" s="21" t="s">
        <v>78521</v>
      </c>
      <c r="E12772" s="21" t="s">
        <v>78522</v>
      </c>
      <c r="F12772" s="21" t="s">
        <v>15060</v>
      </c>
    </row>
    <row r="12773" spans="1:6" ht="32" customHeight="1">
      <c r="A12773" s="19" t="s">
        <v>78523</v>
      </c>
      <c r="B12773" s="20" t="s">
        <v>78524</v>
      </c>
      <c r="C12773" s="21" t="s">
        <v>78525</v>
      </c>
      <c r="D12773" s="21" t="s">
        <v>78526</v>
      </c>
      <c r="E12773" s="21" t="s">
        <v>78527</v>
      </c>
      <c r="F12773" s="21" t="s">
        <v>15060</v>
      </c>
    </row>
    <row r="12774" spans="1:6" ht="32" customHeight="1">
      <c r="A12774" s="19" t="s">
        <v>78528</v>
      </c>
      <c r="B12774" s="20" t="s">
        <v>78529</v>
      </c>
      <c r="C12774" s="21" t="s">
        <v>78530</v>
      </c>
      <c r="D12774" s="21" t="s">
        <v>78531</v>
      </c>
      <c r="E12774" s="21" t="s">
        <v>78532</v>
      </c>
      <c r="F12774" s="21" t="s">
        <v>15060</v>
      </c>
    </row>
    <row r="12775" spans="1:6" ht="32" customHeight="1">
      <c r="A12775" s="19" t="s">
        <v>78533</v>
      </c>
      <c r="B12775" s="20" t="s">
        <v>78534</v>
      </c>
      <c r="C12775" s="21" t="s">
        <v>78535</v>
      </c>
      <c r="D12775" s="21" t="s">
        <v>78536</v>
      </c>
      <c r="E12775" s="21" t="s">
        <v>78537</v>
      </c>
      <c r="F12775" s="21" t="s">
        <v>15060</v>
      </c>
    </row>
    <row r="12776" spans="1:6" ht="32" customHeight="1">
      <c r="A12776" s="19" t="s">
        <v>78538</v>
      </c>
      <c r="B12776" s="20" t="s">
        <v>78539</v>
      </c>
      <c r="C12776" s="21" t="s">
        <v>78540</v>
      </c>
      <c r="D12776" s="21" t="s">
        <v>78541</v>
      </c>
      <c r="E12776" s="21" t="s">
        <v>78542</v>
      </c>
      <c r="F12776" s="21" t="s">
        <v>15060</v>
      </c>
    </row>
    <row r="12777" spans="1:6" ht="32" customHeight="1">
      <c r="A12777" s="19" t="s">
        <v>78543</v>
      </c>
      <c r="B12777" s="20" t="s">
        <v>78544</v>
      </c>
      <c r="C12777" s="21" t="s">
        <v>78545</v>
      </c>
      <c r="D12777" s="21" t="s">
        <v>78546</v>
      </c>
      <c r="E12777" s="21" t="s">
        <v>78547</v>
      </c>
      <c r="F12777" s="21" t="s">
        <v>15060</v>
      </c>
    </row>
    <row r="12778" spans="1:6" ht="32" customHeight="1">
      <c r="A12778" s="19" t="s">
        <v>78548</v>
      </c>
      <c r="B12778" s="20" t="s">
        <v>78549</v>
      </c>
      <c r="C12778" s="21" t="s">
        <v>78550</v>
      </c>
      <c r="D12778" s="21" t="s">
        <v>78551</v>
      </c>
      <c r="E12778" s="21" t="s">
        <v>78552</v>
      </c>
      <c r="F12778" s="21" t="s">
        <v>15060</v>
      </c>
    </row>
    <row r="12779" spans="1:6" ht="32" customHeight="1">
      <c r="A12779" s="19" t="s">
        <v>78553</v>
      </c>
      <c r="B12779" s="20" t="s">
        <v>78554</v>
      </c>
      <c r="C12779" s="21" t="s">
        <v>78555</v>
      </c>
      <c r="D12779" s="21" t="s">
        <v>78556</v>
      </c>
      <c r="E12779" s="21" t="s">
        <v>78557</v>
      </c>
      <c r="F12779" s="21" t="s">
        <v>15060</v>
      </c>
    </row>
    <row r="12780" spans="1:6" ht="32" customHeight="1">
      <c r="A12780" s="19" t="s">
        <v>78558</v>
      </c>
      <c r="B12780" s="20" t="s">
        <v>78559</v>
      </c>
      <c r="C12780" s="21" t="s">
        <v>78560</v>
      </c>
      <c r="D12780" s="21" t="s">
        <v>78561</v>
      </c>
      <c r="E12780" s="21" t="s">
        <v>78562</v>
      </c>
      <c r="F12780" s="21" t="s">
        <v>15060</v>
      </c>
    </row>
    <row r="12781" spans="1:6" ht="32" customHeight="1">
      <c r="A12781" s="19" t="s">
        <v>78563</v>
      </c>
      <c r="B12781" s="20" t="s">
        <v>78564</v>
      </c>
      <c r="C12781" s="21" t="s">
        <v>78565</v>
      </c>
      <c r="D12781" s="21" t="s">
        <v>78566</v>
      </c>
      <c r="E12781" s="21" t="s">
        <v>78567</v>
      </c>
      <c r="F12781" s="21" t="s">
        <v>15060</v>
      </c>
    </row>
    <row r="12782" spans="1:6" ht="32" customHeight="1">
      <c r="A12782" s="19" t="s">
        <v>78568</v>
      </c>
      <c r="B12782" s="20" t="s">
        <v>78569</v>
      </c>
      <c r="C12782" s="21" t="s">
        <v>78570</v>
      </c>
      <c r="D12782" s="21" t="s">
        <v>78571</v>
      </c>
      <c r="E12782" s="21" t="s">
        <v>78572</v>
      </c>
      <c r="F12782" s="21" t="s">
        <v>15060</v>
      </c>
    </row>
    <row r="12783" spans="1:6" ht="32" customHeight="1">
      <c r="A12783" s="19" t="s">
        <v>78573</v>
      </c>
      <c r="B12783" s="20" t="s">
        <v>78574</v>
      </c>
      <c r="C12783" s="21" t="s">
        <v>78575</v>
      </c>
      <c r="D12783" s="21" t="s">
        <v>78576</v>
      </c>
      <c r="E12783" s="21" t="s">
        <v>78577</v>
      </c>
      <c r="F12783" s="21" t="s">
        <v>15060</v>
      </c>
    </row>
    <row r="12784" spans="1:6" ht="32" customHeight="1">
      <c r="A12784" s="19" t="s">
        <v>78578</v>
      </c>
      <c r="B12784" s="20" t="s">
        <v>78579</v>
      </c>
      <c r="C12784" s="21" t="s">
        <v>78580</v>
      </c>
      <c r="D12784" s="21" t="s">
        <v>78581</v>
      </c>
      <c r="E12784" s="21" t="s">
        <v>78582</v>
      </c>
      <c r="F12784" s="21" t="s">
        <v>15060</v>
      </c>
    </row>
    <row r="12785" spans="1:6" ht="32" customHeight="1">
      <c r="A12785" s="19" t="s">
        <v>78583</v>
      </c>
      <c r="B12785" s="20" t="s">
        <v>78584</v>
      </c>
      <c r="C12785" s="21" t="s">
        <v>78585</v>
      </c>
      <c r="D12785" s="21" t="s">
        <v>78586</v>
      </c>
      <c r="E12785" s="21" t="s">
        <v>78587</v>
      </c>
      <c r="F12785" s="21" t="s">
        <v>15060</v>
      </c>
    </row>
    <row r="12786" spans="1:6" ht="32" customHeight="1">
      <c r="A12786" s="19" t="s">
        <v>78588</v>
      </c>
      <c r="B12786" s="20" t="s">
        <v>78589</v>
      </c>
      <c r="C12786" s="21" t="s">
        <v>78590</v>
      </c>
      <c r="D12786" s="21" t="s">
        <v>78591</v>
      </c>
      <c r="E12786" s="21" t="s">
        <v>78592</v>
      </c>
      <c r="F12786" s="21" t="s">
        <v>15060</v>
      </c>
    </row>
    <row r="12787" spans="1:6" ht="32" customHeight="1">
      <c r="A12787" s="19" t="s">
        <v>78593</v>
      </c>
      <c r="B12787" s="20" t="s">
        <v>78594</v>
      </c>
      <c r="C12787" s="21" t="s">
        <v>78595</v>
      </c>
      <c r="D12787" s="21" t="s">
        <v>78596</v>
      </c>
      <c r="E12787" s="21" t="s">
        <v>78597</v>
      </c>
      <c r="F12787" s="21" t="s">
        <v>15060</v>
      </c>
    </row>
    <row r="12788" spans="1:6" ht="32" customHeight="1">
      <c r="A12788" s="19" t="s">
        <v>78598</v>
      </c>
      <c r="B12788" s="20" t="s">
        <v>78599</v>
      </c>
      <c r="C12788" s="21" t="s">
        <v>78600</v>
      </c>
      <c r="D12788" s="21" t="s">
        <v>78601</v>
      </c>
      <c r="E12788" s="21" t="s">
        <v>78602</v>
      </c>
      <c r="F12788" s="21" t="s">
        <v>15060</v>
      </c>
    </row>
    <row r="12789" spans="1:6" ht="32" customHeight="1">
      <c r="A12789" s="19" t="s">
        <v>78603</v>
      </c>
      <c r="B12789" s="20" t="s">
        <v>78604</v>
      </c>
      <c r="C12789" s="21" t="s">
        <v>78605</v>
      </c>
      <c r="D12789" s="21" t="s">
        <v>78606</v>
      </c>
      <c r="E12789" s="21" t="s">
        <v>78607</v>
      </c>
      <c r="F12789" s="21" t="s">
        <v>15060</v>
      </c>
    </row>
    <row r="12790" spans="1:6" ht="32" customHeight="1">
      <c r="A12790" s="19" t="s">
        <v>78608</v>
      </c>
      <c r="B12790" s="20" t="s">
        <v>78609</v>
      </c>
      <c r="C12790" s="21" t="s">
        <v>78610</v>
      </c>
      <c r="D12790" s="21" t="s">
        <v>78611</v>
      </c>
      <c r="E12790" s="21" t="s">
        <v>78612</v>
      </c>
      <c r="F12790" s="21" t="s">
        <v>15060</v>
      </c>
    </row>
    <row r="12791" spans="1:6" ht="32" customHeight="1">
      <c r="A12791" s="19" t="s">
        <v>78613</v>
      </c>
      <c r="B12791" s="20" t="s">
        <v>78614</v>
      </c>
      <c r="C12791" s="21" t="s">
        <v>78615</v>
      </c>
      <c r="D12791" s="21" t="s">
        <v>78616</v>
      </c>
      <c r="E12791" s="21" t="s">
        <v>78617</v>
      </c>
      <c r="F12791" s="21" t="s">
        <v>15060</v>
      </c>
    </row>
    <row r="12792" spans="1:6" ht="32" customHeight="1">
      <c r="A12792" s="19" t="s">
        <v>78618</v>
      </c>
      <c r="B12792" s="20" t="s">
        <v>78619</v>
      </c>
      <c r="C12792" s="21" t="s">
        <v>78620</v>
      </c>
      <c r="D12792" s="21" t="s">
        <v>78621</v>
      </c>
      <c r="E12792" s="21" t="s">
        <v>78622</v>
      </c>
      <c r="F12792" s="21" t="s">
        <v>15060</v>
      </c>
    </row>
    <row r="12793" spans="1:6" ht="32" customHeight="1">
      <c r="A12793" s="19" t="s">
        <v>78623</v>
      </c>
      <c r="B12793" s="20" t="s">
        <v>78624</v>
      </c>
      <c r="C12793" s="21" t="s">
        <v>78625</v>
      </c>
      <c r="D12793" s="21" t="s">
        <v>78626</v>
      </c>
      <c r="E12793" s="21" t="s">
        <v>78627</v>
      </c>
      <c r="F12793" s="21" t="s">
        <v>15060</v>
      </c>
    </row>
    <row r="12794" spans="1:6" ht="32" customHeight="1">
      <c r="A12794" s="19" t="s">
        <v>78628</v>
      </c>
      <c r="B12794" s="20" t="s">
        <v>78629</v>
      </c>
      <c r="C12794" s="21" t="s">
        <v>78630</v>
      </c>
      <c r="D12794" s="21" t="s">
        <v>78631</v>
      </c>
      <c r="E12794" s="21" t="s">
        <v>78632</v>
      </c>
      <c r="F12794" s="21" t="s">
        <v>15060</v>
      </c>
    </row>
    <row r="12795" spans="1:6" ht="32" customHeight="1">
      <c r="A12795" s="19" t="s">
        <v>78633</v>
      </c>
      <c r="B12795" s="20" t="s">
        <v>78634</v>
      </c>
      <c r="C12795" s="21" t="s">
        <v>78635</v>
      </c>
      <c r="D12795" s="21" t="s">
        <v>78636</v>
      </c>
      <c r="E12795" s="21" t="s">
        <v>78637</v>
      </c>
      <c r="F12795" s="21" t="s">
        <v>15060</v>
      </c>
    </row>
    <row r="12796" spans="1:6" ht="32" customHeight="1">
      <c r="A12796" s="19" t="s">
        <v>78638</v>
      </c>
      <c r="B12796" s="20" t="s">
        <v>78639</v>
      </c>
      <c r="C12796" s="21" t="s">
        <v>78640</v>
      </c>
      <c r="D12796" s="21" t="s">
        <v>78641</v>
      </c>
      <c r="E12796" s="21" t="s">
        <v>78642</v>
      </c>
      <c r="F12796" s="21" t="s">
        <v>15060</v>
      </c>
    </row>
    <row r="12797" spans="1:6" ht="32" customHeight="1">
      <c r="A12797" s="19" t="s">
        <v>78643</v>
      </c>
      <c r="B12797" s="20" t="s">
        <v>78644</v>
      </c>
      <c r="C12797" s="21" t="s">
        <v>78645</v>
      </c>
      <c r="D12797" s="21" t="s">
        <v>78646</v>
      </c>
      <c r="E12797" s="21" t="s">
        <v>78647</v>
      </c>
      <c r="F12797" s="21" t="s">
        <v>15060</v>
      </c>
    </row>
    <row r="12798" spans="1:6" ht="32" customHeight="1">
      <c r="A12798" s="19" t="s">
        <v>78648</v>
      </c>
      <c r="B12798" s="20" t="s">
        <v>78649</v>
      </c>
      <c r="C12798" s="21" t="s">
        <v>78650</v>
      </c>
      <c r="D12798" s="21" t="s">
        <v>78651</v>
      </c>
      <c r="E12798" s="21" t="s">
        <v>78652</v>
      </c>
      <c r="F12798" s="21" t="s">
        <v>15060</v>
      </c>
    </row>
    <row r="12799" spans="1:6" ht="32" customHeight="1">
      <c r="A12799" s="19" t="s">
        <v>78653</v>
      </c>
      <c r="B12799" s="20" t="s">
        <v>78654</v>
      </c>
      <c r="C12799" s="21" t="s">
        <v>78655</v>
      </c>
      <c r="D12799" s="21" t="s">
        <v>78656</v>
      </c>
      <c r="E12799" s="21" t="s">
        <v>78657</v>
      </c>
      <c r="F12799" s="21" t="s">
        <v>15060</v>
      </c>
    </row>
    <row r="12800" spans="1:6" ht="32" customHeight="1">
      <c r="A12800" s="19" t="s">
        <v>78658</v>
      </c>
      <c r="B12800" s="20" t="s">
        <v>78659</v>
      </c>
      <c r="C12800" s="21" t="s">
        <v>78660</v>
      </c>
      <c r="D12800" s="21" t="s">
        <v>78661</v>
      </c>
      <c r="E12800" s="21" t="s">
        <v>78662</v>
      </c>
      <c r="F12800" s="21" t="s">
        <v>15060</v>
      </c>
    </row>
    <row r="12801" spans="1:6" ht="32" customHeight="1">
      <c r="A12801" s="19" t="s">
        <v>78663</v>
      </c>
      <c r="B12801" s="20" t="s">
        <v>78664</v>
      </c>
      <c r="C12801" s="21" t="s">
        <v>78665</v>
      </c>
      <c r="D12801" s="21" t="s">
        <v>78666</v>
      </c>
      <c r="E12801" s="21" t="s">
        <v>78667</v>
      </c>
      <c r="F12801" s="21" t="s">
        <v>15060</v>
      </c>
    </row>
    <row r="12802" spans="1:6" ht="32" customHeight="1">
      <c r="A12802" s="19" t="s">
        <v>78668</v>
      </c>
      <c r="B12802" s="20" t="s">
        <v>78669</v>
      </c>
      <c r="C12802" s="21" t="s">
        <v>78670</v>
      </c>
      <c r="D12802" s="21" t="s">
        <v>78671</v>
      </c>
      <c r="E12802" s="21" t="s">
        <v>78672</v>
      </c>
      <c r="F12802" s="21" t="s">
        <v>15060</v>
      </c>
    </row>
    <row r="12803" spans="1:6" ht="32" customHeight="1">
      <c r="A12803" s="19" t="s">
        <v>78673</v>
      </c>
      <c r="B12803" s="20" t="s">
        <v>78674</v>
      </c>
      <c r="C12803" s="21" t="s">
        <v>78675</v>
      </c>
      <c r="D12803" s="21" t="s">
        <v>78676</v>
      </c>
      <c r="E12803" s="21" t="s">
        <v>78677</v>
      </c>
      <c r="F12803" s="21" t="s">
        <v>15060</v>
      </c>
    </row>
    <row r="12804" spans="1:6" ht="32" customHeight="1">
      <c r="A12804" s="19" t="s">
        <v>78678</v>
      </c>
      <c r="B12804" s="20" t="s">
        <v>78679</v>
      </c>
      <c r="C12804" s="21" t="s">
        <v>78680</v>
      </c>
      <c r="D12804" s="21" t="s">
        <v>78681</v>
      </c>
      <c r="E12804" s="21" t="s">
        <v>78682</v>
      </c>
      <c r="F12804" s="21" t="s">
        <v>15060</v>
      </c>
    </row>
    <row r="12805" spans="1:6" ht="32" customHeight="1">
      <c r="A12805" s="19" t="s">
        <v>78683</v>
      </c>
      <c r="B12805" s="20" t="s">
        <v>78684</v>
      </c>
      <c r="C12805" s="21" t="s">
        <v>78685</v>
      </c>
      <c r="D12805" s="21" t="s">
        <v>78686</v>
      </c>
      <c r="E12805" s="21" t="s">
        <v>78687</v>
      </c>
      <c r="F12805" s="21" t="s">
        <v>15060</v>
      </c>
    </row>
    <row r="12806" spans="1:6" ht="32" customHeight="1">
      <c r="A12806" s="19" t="s">
        <v>78688</v>
      </c>
      <c r="B12806" s="20" t="s">
        <v>78689</v>
      </c>
      <c r="C12806" s="21" t="s">
        <v>78690</v>
      </c>
      <c r="D12806" s="21" t="s">
        <v>78691</v>
      </c>
      <c r="E12806" s="21" t="s">
        <v>78692</v>
      </c>
      <c r="F12806" s="21" t="s">
        <v>15060</v>
      </c>
    </row>
    <row r="12807" spans="1:6" ht="32" customHeight="1">
      <c r="A12807" s="19" t="s">
        <v>78693</v>
      </c>
      <c r="B12807" s="20" t="s">
        <v>78694</v>
      </c>
      <c r="C12807" s="21" t="s">
        <v>78695</v>
      </c>
      <c r="D12807" s="21" t="s">
        <v>78696</v>
      </c>
      <c r="E12807" s="21" t="s">
        <v>78697</v>
      </c>
      <c r="F12807" s="21" t="s">
        <v>15060</v>
      </c>
    </row>
    <row r="12808" spans="1:6" ht="32" customHeight="1">
      <c r="A12808" s="19" t="s">
        <v>78698</v>
      </c>
      <c r="B12808" s="20" t="s">
        <v>78699</v>
      </c>
      <c r="C12808" s="21" t="s">
        <v>78700</v>
      </c>
      <c r="D12808" s="21" t="s">
        <v>78701</v>
      </c>
      <c r="E12808" s="21" t="s">
        <v>78702</v>
      </c>
      <c r="F12808" s="21" t="s">
        <v>15060</v>
      </c>
    </row>
    <row r="12809" spans="1:6" ht="32" customHeight="1">
      <c r="A12809" s="19" t="s">
        <v>78703</v>
      </c>
      <c r="B12809" s="20" t="s">
        <v>78704</v>
      </c>
      <c r="C12809" s="21" t="s">
        <v>78705</v>
      </c>
      <c r="D12809" s="21" t="s">
        <v>78706</v>
      </c>
      <c r="E12809" s="21" t="s">
        <v>78707</v>
      </c>
      <c r="F12809" s="21" t="s">
        <v>15060</v>
      </c>
    </row>
    <row r="12810" spans="1:6" ht="32" customHeight="1">
      <c r="A12810" s="19" t="s">
        <v>78708</v>
      </c>
      <c r="B12810" s="20" t="s">
        <v>78709</v>
      </c>
      <c r="C12810" s="21" t="s">
        <v>78710</v>
      </c>
      <c r="D12810" s="21" t="s">
        <v>78711</v>
      </c>
      <c r="E12810" s="21" t="s">
        <v>78712</v>
      </c>
      <c r="F12810" s="21" t="s">
        <v>15060</v>
      </c>
    </row>
    <row r="12811" spans="1:6" ht="32" customHeight="1">
      <c r="A12811" s="19" t="s">
        <v>78713</v>
      </c>
      <c r="B12811" s="20" t="s">
        <v>78714</v>
      </c>
      <c r="C12811" s="21" t="s">
        <v>78715</v>
      </c>
      <c r="D12811" s="21" t="s">
        <v>78716</v>
      </c>
      <c r="E12811" s="21" t="s">
        <v>78717</v>
      </c>
      <c r="F12811" s="21" t="s">
        <v>15060</v>
      </c>
    </row>
    <row r="12812" spans="1:6" ht="32" customHeight="1">
      <c r="A12812" s="19" t="s">
        <v>78718</v>
      </c>
      <c r="B12812" s="20" t="s">
        <v>78719</v>
      </c>
      <c r="C12812" s="21" t="s">
        <v>78720</v>
      </c>
      <c r="D12812" s="21" t="s">
        <v>78721</v>
      </c>
      <c r="E12812" s="21" t="s">
        <v>78722</v>
      </c>
      <c r="F12812" s="21" t="s">
        <v>15060</v>
      </c>
    </row>
    <row r="12813" spans="1:6" ht="32" customHeight="1">
      <c r="A12813" s="19" t="s">
        <v>78723</v>
      </c>
      <c r="B12813" s="20" t="s">
        <v>78724</v>
      </c>
      <c r="C12813" s="21" t="s">
        <v>78725</v>
      </c>
      <c r="D12813" s="21" t="s">
        <v>78726</v>
      </c>
      <c r="E12813" s="21" t="s">
        <v>78727</v>
      </c>
      <c r="F12813" s="21" t="s">
        <v>15060</v>
      </c>
    </row>
    <row r="12814" spans="1:6" ht="32" customHeight="1">
      <c r="A12814" s="19" t="s">
        <v>78728</v>
      </c>
      <c r="B12814" s="20" t="s">
        <v>78729</v>
      </c>
      <c r="C12814" s="21" t="s">
        <v>78730</v>
      </c>
      <c r="D12814" s="21" t="s">
        <v>78731</v>
      </c>
      <c r="E12814" s="21" t="s">
        <v>78732</v>
      </c>
      <c r="F12814" s="21" t="s">
        <v>15060</v>
      </c>
    </row>
    <row r="12815" spans="1:6" ht="32" customHeight="1">
      <c r="A12815" s="19" t="s">
        <v>78733</v>
      </c>
      <c r="B12815" s="20" t="s">
        <v>78734</v>
      </c>
      <c r="C12815" s="21" t="s">
        <v>78735</v>
      </c>
      <c r="D12815" s="21" t="s">
        <v>78736</v>
      </c>
      <c r="E12815" s="21" t="s">
        <v>78737</v>
      </c>
      <c r="F12815" s="21" t="s">
        <v>15060</v>
      </c>
    </row>
    <row r="12816" spans="1:6" ht="32" customHeight="1">
      <c r="A12816" s="19" t="s">
        <v>78738</v>
      </c>
      <c r="B12816" s="20" t="s">
        <v>78739</v>
      </c>
      <c r="C12816" s="21" t="s">
        <v>78740</v>
      </c>
      <c r="D12816" s="21" t="s">
        <v>78741</v>
      </c>
      <c r="E12816" s="21" t="s">
        <v>78742</v>
      </c>
      <c r="F12816" s="21" t="s">
        <v>15060</v>
      </c>
    </row>
    <row r="12817" spans="1:6" ht="32" customHeight="1">
      <c r="A12817" s="19" t="s">
        <v>78743</v>
      </c>
      <c r="B12817" s="20" t="s">
        <v>78744</v>
      </c>
      <c r="C12817" s="21" t="s">
        <v>78745</v>
      </c>
      <c r="D12817" s="21" t="s">
        <v>78746</v>
      </c>
      <c r="E12817" s="21" t="s">
        <v>78747</v>
      </c>
      <c r="F12817" s="21" t="s">
        <v>15060</v>
      </c>
    </row>
    <row r="12818" spans="1:6" ht="32" customHeight="1">
      <c r="A12818" s="19" t="s">
        <v>78748</v>
      </c>
      <c r="B12818" s="20" t="s">
        <v>78749</v>
      </c>
      <c r="C12818" s="21" t="s">
        <v>78750</v>
      </c>
      <c r="D12818" s="21" t="s">
        <v>78751</v>
      </c>
      <c r="E12818" s="21" t="s">
        <v>78752</v>
      </c>
      <c r="F12818" s="21" t="s">
        <v>15060</v>
      </c>
    </row>
    <row r="12819" spans="1:6" ht="32" customHeight="1">
      <c r="A12819" s="19" t="s">
        <v>78753</v>
      </c>
      <c r="B12819" s="20" t="s">
        <v>78754</v>
      </c>
      <c r="C12819" s="21" t="s">
        <v>78755</v>
      </c>
      <c r="D12819" s="21" t="s">
        <v>78756</v>
      </c>
      <c r="E12819" s="21" t="s">
        <v>78757</v>
      </c>
      <c r="F12819" s="21" t="s">
        <v>15060</v>
      </c>
    </row>
    <row r="12820" spans="1:6" ht="32" customHeight="1">
      <c r="A12820" s="19" t="s">
        <v>78758</v>
      </c>
      <c r="B12820" s="20" t="s">
        <v>78759</v>
      </c>
      <c r="C12820" s="21" t="s">
        <v>78760</v>
      </c>
      <c r="D12820" s="21" t="s">
        <v>78761</v>
      </c>
      <c r="E12820" s="21" t="s">
        <v>78762</v>
      </c>
      <c r="F12820" s="21" t="s">
        <v>15060</v>
      </c>
    </row>
    <row r="12821" spans="1:6" ht="32" customHeight="1">
      <c r="A12821" s="19" t="s">
        <v>78763</v>
      </c>
      <c r="B12821" s="20" t="s">
        <v>78764</v>
      </c>
      <c r="C12821" s="21" t="s">
        <v>78765</v>
      </c>
      <c r="D12821" s="21" t="s">
        <v>78766</v>
      </c>
      <c r="E12821" s="21" t="s">
        <v>78767</v>
      </c>
      <c r="F12821" s="21" t="s">
        <v>15060</v>
      </c>
    </row>
    <row r="12822" spans="1:6" ht="32" customHeight="1">
      <c r="A12822" s="19" t="s">
        <v>78768</v>
      </c>
      <c r="B12822" s="20" t="s">
        <v>78769</v>
      </c>
      <c r="C12822" s="21" t="s">
        <v>78770</v>
      </c>
      <c r="D12822" s="21" t="s">
        <v>78771</v>
      </c>
      <c r="E12822" s="21" t="s">
        <v>78772</v>
      </c>
      <c r="F12822" s="21" t="s">
        <v>15060</v>
      </c>
    </row>
    <row r="12823" spans="1:6" ht="32" customHeight="1">
      <c r="A12823" s="19" t="s">
        <v>78773</v>
      </c>
      <c r="B12823" s="20" t="s">
        <v>78774</v>
      </c>
      <c r="C12823" s="21" t="s">
        <v>78775</v>
      </c>
      <c r="D12823" s="21" t="s">
        <v>78776</v>
      </c>
      <c r="E12823" s="21" t="s">
        <v>78777</v>
      </c>
      <c r="F12823" s="21" t="s">
        <v>15060</v>
      </c>
    </row>
    <row r="12824" spans="1:6" ht="32" customHeight="1">
      <c r="A12824" s="19" t="s">
        <v>78778</v>
      </c>
      <c r="B12824" s="20" t="s">
        <v>78779</v>
      </c>
      <c r="C12824" s="21" t="s">
        <v>78780</v>
      </c>
      <c r="D12824" s="21" t="s">
        <v>78781</v>
      </c>
      <c r="E12824" s="21" t="s">
        <v>78782</v>
      </c>
      <c r="F12824" s="21" t="s">
        <v>15060</v>
      </c>
    </row>
    <row r="12825" spans="1:6" ht="32" customHeight="1">
      <c r="A12825" s="19" t="s">
        <v>78783</v>
      </c>
      <c r="B12825" s="20" t="s">
        <v>78784</v>
      </c>
      <c r="C12825" s="21" t="s">
        <v>78785</v>
      </c>
      <c r="D12825" s="21" t="s">
        <v>78786</v>
      </c>
      <c r="E12825" s="21" t="s">
        <v>78787</v>
      </c>
      <c r="F12825" s="21" t="s">
        <v>15060</v>
      </c>
    </row>
    <row r="12826" spans="1:6" ht="32" customHeight="1">
      <c r="A12826" s="19" t="s">
        <v>78788</v>
      </c>
      <c r="B12826" s="20" t="s">
        <v>78789</v>
      </c>
      <c r="C12826" s="21" t="s">
        <v>78790</v>
      </c>
      <c r="D12826" s="21" t="s">
        <v>78791</v>
      </c>
      <c r="E12826" s="21" t="s">
        <v>78792</v>
      </c>
      <c r="F12826" s="21" t="s">
        <v>15060</v>
      </c>
    </row>
    <row r="12827" spans="1:6" ht="32" customHeight="1">
      <c r="A12827" s="19" t="s">
        <v>78793</v>
      </c>
      <c r="B12827" s="20" t="s">
        <v>78794</v>
      </c>
      <c r="C12827" s="21" t="s">
        <v>78795</v>
      </c>
      <c r="D12827" s="21" t="s">
        <v>78796</v>
      </c>
      <c r="E12827" s="21" t="s">
        <v>78797</v>
      </c>
      <c r="F12827" s="21" t="s">
        <v>15060</v>
      </c>
    </row>
    <row r="12828" spans="1:6" ht="32" customHeight="1">
      <c r="A12828" s="19" t="s">
        <v>78798</v>
      </c>
      <c r="B12828" s="20" t="s">
        <v>78799</v>
      </c>
      <c r="C12828" s="21" t="s">
        <v>78800</v>
      </c>
      <c r="D12828" s="21" t="s">
        <v>78801</v>
      </c>
      <c r="E12828" s="21" t="s">
        <v>78802</v>
      </c>
      <c r="F12828" s="21" t="s">
        <v>15060</v>
      </c>
    </row>
    <row r="12829" spans="1:6" ht="32" customHeight="1">
      <c r="A12829" s="19" t="s">
        <v>78803</v>
      </c>
      <c r="B12829" s="20" t="s">
        <v>78804</v>
      </c>
      <c r="C12829" s="21" t="s">
        <v>78805</v>
      </c>
      <c r="D12829" s="21" t="s">
        <v>78806</v>
      </c>
      <c r="E12829" s="21" t="s">
        <v>78807</v>
      </c>
      <c r="F12829" s="21" t="s">
        <v>15060</v>
      </c>
    </row>
    <row r="12830" spans="1:6" ht="32" customHeight="1">
      <c r="A12830" s="19" t="s">
        <v>78808</v>
      </c>
      <c r="B12830" s="20" t="s">
        <v>78809</v>
      </c>
      <c r="C12830" s="21" t="s">
        <v>78810</v>
      </c>
      <c r="D12830" s="21" t="s">
        <v>78811</v>
      </c>
      <c r="E12830" s="21" t="s">
        <v>78812</v>
      </c>
      <c r="F12830" s="21" t="s">
        <v>15060</v>
      </c>
    </row>
    <row r="12831" spans="1:6" ht="32" customHeight="1">
      <c r="A12831" s="19" t="s">
        <v>78813</v>
      </c>
      <c r="B12831" s="20" t="s">
        <v>78814</v>
      </c>
      <c r="C12831" s="21" t="s">
        <v>78815</v>
      </c>
      <c r="D12831" s="21" t="s">
        <v>78816</v>
      </c>
      <c r="E12831" s="21" t="s">
        <v>78817</v>
      </c>
      <c r="F12831" s="21" t="s">
        <v>15060</v>
      </c>
    </row>
    <row r="12832" spans="1:6" ht="32" customHeight="1">
      <c r="A12832" s="19" t="s">
        <v>78818</v>
      </c>
      <c r="B12832" s="20" t="s">
        <v>78819</v>
      </c>
      <c r="C12832" s="21" t="s">
        <v>78820</v>
      </c>
      <c r="D12832" s="21" t="s">
        <v>78821</v>
      </c>
      <c r="E12832" s="21" t="s">
        <v>78822</v>
      </c>
      <c r="F12832" s="21" t="s">
        <v>15060</v>
      </c>
    </row>
    <row r="12833" spans="1:6" ht="32" customHeight="1">
      <c r="A12833" s="19" t="s">
        <v>78823</v>
      </c>
      <c r="B12833" s="20" t="s">
        <v>78824</v>
      </c>
      <c r="C12833" s="21" t="s">
        <v>78825</v>
      </c>
      <c r="D12833" s="21" t="s">
        <v>78826</v>
      </c>
      <c r="E12833" s="21" t="s">
        <v>78827</v>
      </c>
      <c r="F12833" s="21" t="s">
        <v>15060</v>
      </c>
    </row>
    <row r="12834" spans="1:6" ht="32" customHeight="1">
      <c r="A12834" s="19" t="s">
        <v>78828</v>
      </c>
      <c r="B12834" s="20" t="s">
        <v>78829</v>
      </c>
      <c r="C12834" s="21" t="s">
        <v>78830</v>
      </c>
      <c r="D12834" s="21" t="s">
        <v>78831</v>
      </c>
      <c r="E12834" s="21" t="s">
        <v>78832</v>
      </c>
      <c r="F12834" s="21" t="s">
        <v>15060</v>
      </c>
    </row>
    <row r="12835" spans="1:6" ht="32" customHeight="1">
      <c r="A12835" s="19" t="s">
        <v>78833</v>
      </c>
      <c r="B12835" s="20" t="s">
        <v>78834</v>
      </c>
      <c r="C12835" s="21" t="s">
        <v>78835</v>
      </c>
      <c r="D12835" s="21" t="s">
        <v>78836</v>
      </c>
      <c r="E12835" s="21" t="s">
        <v>78837</v>
      </c>
      <c r="F12835" s="21" t="s">
        <v>15060</v>
      </c>
    </row>
    <row r="12836" spans="1:6" ht="32" customHeight="1">
      <c r="A12836" s="19" t="s">
        <v>78838</v>
      </c>
      <c r="B12836" s="20" t="s">
        <v>78839</v>
      </c>
      <c r="C12836" s="21" t="s">
        <v>78840</v>
      </c>
      <c r="D12836" s="21" t="s">
        <v>78841</v>
      </c>
      <c r="E12836" s="21" t="s">
        <v>78842</v>
      </c>
      <c r="F12836" s="21" t="s">
        <v>15060</v>
      </c>
    </row>
    <row r="12837" spans="1:6" ht="32" customHeight="1">
      <c r="A12837" s="19" t="s">
        <v>78843</v>
      </c>
      <c r="B12837" s="20" t="s">
        <v>78844</v>
      </c>
      <c r="C12837" s="21" t="s">
        <v>78845</v>
      </c>
      <c r="D12837" s="21" t="s">
        <v>78846</v>
      </c>
      <c r="E12837" s="21" t="s">
        <v>78847</v>
      </c>
      <c r="F12837" s="21" t="s">
        <v>15060</v>
      </c>
    </row>
    <row r="12838" spans="1:6" ht="32" customHeight="1">
      <c r="A12838" s="19" t="s">
        <v>78848</v>
      </c>
      <c r="B12838" s="20" t="s">
        <v>78849</v>
      </c>
      <c r="C12838" s="21" t="s">
        <v>78850</v>
      </c>
      <c r="D12838" s="21" t="s">
        <v>78851</v>
      </c>
      <c r="E12838" s="21" t="s">
        <v>78852</v>
      </c>
      <c r="F12838" s="21" t="s">
        <v>15060</v>
      </c>
    </row>
    <row r="12839" spans="1:6" ht="32" customHeight="1">
      <c r="A12839" s="19" t="s">
        <v>78853</v>
      </c>
      <c r="B12839" s="20" t="s">
        <v>78854</v>
      </c>
      <c r="C12839" s="21" t="s">
        <v>78855</v>
      </c>
      <c r="D12839" s="21" t="s">
        <v>78856</v>
      </c>
      <c r="E12839" s="21" t="s">
        <v>78857</v>
      </c>
      <c r="F12839" s="21" t="s">
        <v>15060</v>
      </c>
    </row>
    <row r="12840" spans="1:6" ht="32" customHeight="1">
      <c r="A12840" s="19" t="s">
        <v>78858</v>
      </c>
      <c r="B12840" s="20" t="s">
        <v>78859</v>
      </c>
      <c r="C12840" s="21" t="s">
        <v>78860</v>
      </c>
      <c r="D12840" s="21" t="s">
        <v>78861</v>
      </c>
      <c r="E12840" s="21" t="s">
        <v>78862</v>
      </c>
      <c r="F12840" s="21" t="s">
        <v>15060</v>
      </c>
    </row>
    <row r="12841" spans="1:6" ht="32" customHeight="1">
      <c r="A12841" s="19" t="s">
        <v>78863</v>
      </c>
      <c r="B12841" s="20" t="s">
        <v>78864</v>
      </c>
      <c r="C12841" s="21" t="s">
        <v>78865</v>
      </c>
      <c r="D12841" s="21" t="s">
        <v>78866</v>
      </c>
      <c r="E12841" s="21" t="s">
        <v>78867</v>
      </c>
      <c r="F12841" s="21" t="s">
        <v>15060</v>
      </c>
    </row>
    <row r="12842" spans="1:6" ht="32" customHeight="1">
      <c r="A12842" s="19" t="s">
        <v>78868</v>
      </c>
      <c r="B12842" s="20" t="s">
        <v>78869</v>
      </c>
      <c r="C12842" s="21" t="s">
        <v>78870</v>
      </c>
      <c r="D12842" s="21" t="s">
        <v>78871</v>
      </c>
      <c r="E12842" s="21" t="s">
        <v>78872</v>
      </c>
      <c r="F12842" s="21" t="s">
        <v>15060</v>
      </c>
    </row>
    <row r="12843" spans="1:6" ht="32" customHeight="1">
      <c r="A12843" s="19" t="s">
        <v>78873</v>
      </c>
      <c r="B12843" s="20" t="s">
        <v>78874</v>
      </c>
      <c r="C12843" s="21" t="s">
        <v>78875</v>
      </c>
      <c r="D12843" s="21" t="s">
        <v>78876</v>
      </c>
      <c r="E12843" s="21" t="s">
        <v>78877</v>
      </c>
      <c r="F12843" s="21" t="s">
        <v>15060</v>
      </c>
    </row>
    <row r="12844" spans="1:6" ht="32" customHeight="1">
      <c r="A12844" s="19" t="s">
        <v>78878</v>
      </c>
      <c r="B12844" s="20" t="s">
        <v>78879</v>
      </c>
      <c r="C12844" s="21" t="s">
        <v>78880</v>
      </c>
      <c r="D12844" s="21" t="s">
        <v>78881</v>
      </c>
      <c r="E12844" s="21" t="s">
        <v>78882</v>
      </c>
      <c r="F12844" s="21" t="s">
        <v>15060</v>
      </c>
    </row>
    <row r="12845" spans="1:6" ht="32" customHeight="1">
      <c r="A12845" s="19" t="s">
        <v>78883</v>
      </c>
      <c r="B12845" s="20" t="s">
        <v>78884</v>
      </c>
      <c r="C12845" s="21" t="s">
        <v>78885</v>
      </c>
      <c r="D12845" s="21" t="s">
        <v>78886</v>
      </c>
      <c r="E12845" s="21" t="s">
        <v>78887</v>
      </c>
      <c r="F12845" s="21" t="s">
        <v>15060</v>
      </c>
    </row>
    <row r="12846" spans="1:6" ht="32" customHeight="1">
      <c r="A12846" s="19" t="s">
        <v>78888</v>
      </c>
      <c r="B12846" s="20" t="s">
        <v>78889</v>
      </c>
      <c r="C12846" s="21" t="s">
        <v>78890</v>
      </c>
      <c r="D12846" s="21" t="s">
        <v>78891</v>
      </c>
      <c r="E12846" s="21" t="s">
        <v>78892</v>
      </c>
      <c r="F12846" s="21" t="s">
        <v>15060</v>
      </c>
    </row>
    <row r="12847" spans="1:6" ht="32" customHeight="1">
      <c r="A12847" s="19" t="s">
        <v>78893</v>
      </c>
      <c r="B12847" s="20" t="s">
        <v>78894</v>
      </c>
      <c r="C12847" s="21" t="s">
        <v>78895</v>
      </c>
      <c r="D12847" s="21" t="s">
        <v>78896</v>
      </c>
      <c r="E12847" s="21" t="s">
        <v>78897</v>
      </c>
      <c r="F12847" s="21" t="s">
        <v>15060</v>
      </c>
    </row>
    <row r="12848" spans="1:6" ht="32" customHeight="1">
      <c r="A12848" s="19" t="s">
        <v>78898</v>
      </c>
      <c r="B12848" s="20" t="s">
        <v>78899</v>
      </c>
      <c r="C12848" s="21" t="s">
        <v>78900</v>
      </c>
      <c r="D12848" s="21" t="s">
        <v>78901</v>
      </c>
      <c r="E12848" s="21" t="s">
        <v>78902</v>
      </c>
      <c r="F12848" s="21" t="s">
        <v>15060</v>
      </c>
    </row>
    <row r="12849" spans="1:6" ht="32" customHeight="1">
      <c r="A12849" s="19" t="s">
        <v>78903</v>
      </c>
      <c r="B12849" s="20" t="s">
        <v>78904</v>
      </c>
      <c r="C12849" s="21" t="s">
        <v>78905</v>
      </c>
      <c r="D12849" s="21" t="s">
        <v>78906</v>
      </c>
      <c r="E12849" s="21" t="s">
        <v>78907</v>
      </c>
      <c r="F12849" s="21" t="s">
        <v>15060</v>
      </c>
    </row>
    <row r="12850" spans="1:6" ht="32" customHeight="1">
      <c r="A12850" s="19" t="s">
        <v>78908</v>
      </c>
      <c r="B12850" s="20" t="s">
        <v>78909</v>
      </c>
      <c r="C12850" s="21" t="s">
        <v>78910</v>
      </c>
      <c r="D12850" s="21" t="s">
        <v>78911</v>
      </c>
      <c r="E12850" s="21" t="s">
        <v>78912</v>
      </c>
      <c r="F12850" s="21" t="s">
        <v>15060</v>
      </c>
    </row>
    <row r="12851" spans="1:6" ht="32" customHeight="1">
      <c r="A12851" s="19" t="s">
        <v>78913</v>
      </c>
      <c r="B12851" s="20" t="s">
        <v>78914</v>
      </c>
      <c r="C12851" s="21" t="s">
        <v>78915</v>
      </c>
      <c r="D12851" s="21" t="s">
        <v>78916</v>
      </c>
      <c r="E12851" s="21" t="s">
        <v>78917</v>
      </c>
      <c r="F12851" s="21" t="s">
        <v>15060</v>
      </c>
    </row>
    <row r="12852" spans="1:6" ht="32" customHeight="1">
      <c r="A12852" s="19" t="s">
        <v>78918</v>
      </c>
      <c r="B12852" s="20" t="s">
        <v>78919</v>
      </c>
      <c r="C12852" s="21" t="s">
        <v>78920</v>
      </c>
      <c r="D12852" s="21" t="s">
        <v>78921</v>
      </c>
      <c r="E12852" s="21" t="s">
        <v>78922</v>
      </c>
      <c r="F12852" s="21" t="s">
        <v>15060</v>
      </c>
    </row>
    <row r="12853" spans="1:6" ht="32" customHeight="1">
      <c r="A12853" s="19" t="s">
        <v>78923</v>
      </c>
      <c r="B12853" s="20" t="s">
        <v>78924</v>
      </c>
      <c r="C12853" s="21" t="s">
        <v>78925</v>
      </c>
      <c r="D12853" s="21" t="s">
        <v>78926</v>
      </c>
      <c r="E12853" s="21" t="s">
        <v>78927</v>
      </c>
      <c r="F12853" s="21" t="s">
        <v>15060</v>
      </c>
    </row>
    <row r="12854" spans="1:6" ht="32" customHeight="1">
      <c r="A12854" s="19" t="s">
        <v>78928</v>
      </c>
      <c r="B12854" s="20" t="s">
        <v>78929</v>
      </c>
      <c r="C12854" s="21" t="s">
        <v>78930</v>
      </c>
      <c r="D12854" s="21" t="s">
        <v>78931</v>
      </c>
      <c r="E12854" s="21" t="s">
        <v>78932</v>
      </c>
      <c r="F12854" s="21" t="s">
        <v>15060</v>
      </c>
    </row>
    <row r="12855" spans="1:6" ht="32" customHeight="1">
      <c r="A12855" s="19" t="s">
        <v>78933</v>
      </c>
      <c r="B12855" s="20" t="s">
        <v>78934</v>
      </c>
      <c r="C12855" s="21" t="s">
        <v>78935</v>
      </c>
      <c r="D12855" s="21" t="s">
        <v>78936</v>
      </c>
      <c r="E12855" s="21" t="s">
        <v>78937</v>
      </c>
      <c r="F12855" s="21" t="s">
        <v>15060</v>
      </c>
    </row>
    <row r="12856" spans="1:6" ht="32" customHeight="1">
      <c r="A12856" s="19" t="s">
        <v>78938</v>
      </c>
      <c r="B12856" s="20" t="s">
        <v>78939</v>
      </c>
      <c r="C12856" s="21" t="s">
        <v>78940</v>
      </c>
      <c r="D12856" s="21" t="s">
        <v>78941</v>
      </c>
      <c r="E12856" s="21" t="s">
        <v>78942</v>
      </c>
      <c r="F12856" s="21" t="s">
        <v>15060</v>
      </c>
    </row>
    <row r="12857" spans="1:6" ht="32" customHeight="1">
      <c r="A12857" s="19" t="s">
        <v>78943</v>
      </c>
      <c r="B12857" s="20" t="s">
        <v>78944</v>
      </c>
      <c r="C12857" s="21" t="s">
        <v>78945</v>
      </c>
      <c r="D12857" s="21" t="s">
        <v>78946</v>
      </c>
      <c r="E12857" s="21" t="s">
        <v>78947</v>
      </c>
      <c r="F12857" s="21" t="s">
        <v>15060</v>
      </c>
    </row>
    <row r="12858" spans="1:6" ht="32" customHeight="1">
      <c r="A12858" s="19" t="s">
        <v>78948</v>
      </c>
      <c r="B12858" s="20" t="s">
        <v>78949</v>
      </c>
      <c r="C12858" s="21" t="s">
        <v>78950</v>
      </c>
      <c r="D12858" s="21" t="s">
        <v>78951</v>
      </c>
      <c r="E12858" s="21" t="s">
        <v>78952</v>
      </c>
      <c r="F12858" s="21" t="s">
        <v>15060</v>
      </c>
    </row>
    <row r="12859" spans="1:6" ht="32" customHeight="1">
      <c r="A12859" s="19" t="s">
        <v>78953</v>
      </c>
      <c r="B12859" s="20" t="s">
        <v>78954</v>
      </c>
      <c r="C12859" s="21" t="s">
        <v>78955</v>
      </c>
      <c r="D12859" s="21" t="s">
        <v>78956</v>
      </c>
      <c r="E12859" s="21" t="s">
        <v>78957</v>
      </c>
      <c r="F12859" s="21" t="s">
        <v>15060</v>
      </c>
    </row>
    <row r="12860" spans="1:6" ht="32" customHeight="1">
      <c r="A12860" s="19" t="s">
        <v>78958</v>
      </c>
      <c r="B12860" s="20" t="s">
        <v>78959</v>
      </c>
      <c r="C12860" s="21" t="s">
        <v>78960</v>
      </c>
      <c r="D12860" s="21" t="s">
        <v>78961</v>
      </c>
      <c r="E12860" s="21" t="s">
        <v>78962</v>
      </c>
      <c r="F12860" s="21" t="s">
        <v>15060</v>
      </c>
    </row>
    <row r="12861" spans="1:6" ht="32" customHeight="1">
      <c r="A12861" s="19" t="s">
        <v>78963</v>
      </c>
      <c r="B12861" s="20" t="s">
        <v>78964</v>
      </c>
      <c r="C12861" s="21" t="s">
        <v>78965</v>
      </c>
      <c r="D12861" s="21" t="s">
        <v>78966</v>
      </c>
      <c r="E12861" s="21" t="s">
        <v>78967</v>
      </c>
      <c r="F12861" s="21" t="s">
        <v>15060</v>
      </c>
    </row>
    <row r="12862" spans="1:6" ht="32" customHeight="1">
      <c r="A12862" s="19" t="s">
        <v>78968</v>
      </c>
      <c r="B12862" s="20" t="s">
        <v>78969</v>
      </c>
      <c r="C12862" s="21" t="s">
        <v>78970</v>
      </c>
      <c r="D12862" s="21" t="s">
        <v>78971</v>
      </c>
      <c r="E12862" s="21" t="s">
        <v>78972</v>
      </c>
      <c r="F12862" s="21" t="s">
        <v>15060</v>
      </c>
    </row>
    <row r="12863" spans="1:6" ht="32" customHeight="1">
      <c r="A12863" s="19" t="s">
        <v>78973</v>
      </c>
      <c r="B12863" s="20" t="s">
        <v>78974</v>
      </c>
      <c r="C12863" s="21" t="s">
        <v>78975</v>
      </c>
      <c r="D12863" s="21" t="s">
        <v>78976</v>
      </c>
      <c r="E12863" s="21" t="s">
        <v>78977</v>
      </c>
      <c r="F12863" s="21" t="s">
        <v>15060</v>
      </c>
    </row>
    <row r="12864" spans="1:6" ht="32" customHeight="1">
      <c r="A12864" s="19" t="s">
        <v>78978</v>
      </c>
      <c r="B12864" s="20" t="s">
        <v>78979</v>
      </c>
      <c r="C12864" s="21" t="s">
        <v>78980</v>
      </c>
      <c r="D12864" s="21" t="s">
        <v>78981</v>
      </c>
      <c r="E12864" s="21" t="s">
        <v>78982</v>
      </c>
      <c r="F12864" s="21" t="s">
        <v>15060</v>
      </c>
    </row>
    <row r="12865" spans="1:6" ht="32" customHeight="1">
      <c r="A12865" s="19" t="s">
        <v>78983</v>
      </c>
      <c r="B12865" s="20" t="s">
        <v>78984</v>
      </c>
      <c r="C12865" s="21" t="s">
        <v>78985</v>
      </c>
      <c r="D12865" s="21" t="s">
        <v>78986</v>
      </c>
      <c r="E12865" s="21" t="s">
        <v>78987</v>
      </c>
      <c r="F12865" s="21" t="s">
        <v>15060</v>
      </c>
    </row>
    <row r="12866" spans="1:6" ht="32" customHeight="1">
      <c r="A12866" s="19" t="s">
        <v>78988</v>
      </c>
      <c r="B12866" s="20" t="s">
        <v>78989</v>
      </c>
      <c r="C12866" s="21" t="s">
        <v>78990</v>
      </c>
      <c r="D12866" s="21" t="s">
        <v>78991</v>
      </c>
      <c r="E12866" s="21" t="s">
        <v>78992</v>
      </c>
      <c r="F12866" s="21" t="s">
        <v>15060</v>
      </c>
    </row>
    <row r="12867" spans="1:6" ht="32" customHeight="1">
      <c r="A12867" s="19" t="s">
        <v>78993</v>
      </c>
      <c r="B12867" s="20" t="s">
        <v>78994</v>
      </c>
      <c r="C12867" s="21" t="s">
        <v>78995</v>
      </c>
      <c r="D12867" s="21" t="s">
        <v>78996</v>
      </c>
      <c r="E12867" s="21" t="s">
        <v>78997</v>
      </c>
      <c r="F12867" s="21" t="s">
        <v>15060</v>
      </c>
    </row>
    <row r="12868" spans="1:6" ht="32" customHeight="1">
      <c r="A12868" s="19" t="s">
        <v>78998</v>
      </c>
      <c r="B12868" s="20" t="s">
        <v>78999</v>
      </c>
      <c r="C12868" s="21" t="s">
        <v>79000</v>
      </c>
      <c r="D12868" s="21" t="s">
        <v>79001</v>
      </c>
      <c r="E12868" s="21" t="s">
        <v>79002</v>
      </c>
      <c r="F12868" s="21" t="s">
        <v>15060</v>
      </c>
    </row>
    <row r="12869" spans="1:6" ht="32" customHeight="1">
      <c r="A12869" s="19" t="s">
        <v>79003</v>
      </c>
      <c r="B12869" s="20" t="s">
        <v>79004</v>
      </c>
      <c r="C12869" s="21" t="s">
        <v>79005</v>
      </c>
      <c r="D12869" s="21" t="s">
        <v>79006</v>
      </c>
      <c r="E12869" s="21" t="s">
        <v>79007</v>
      </c>
      <c r="F12869" s="21" t="s">
        <v>15060</v>
      </c>
    </row>
    <row r="12870" spans="1:6" ht="32" customHeight="1">
      <c r="A12870" s="19" t="s">
        <v>79008</v>
      </c>
      <c r="B12870" s="20" t="s">
        <v>79009</v>
      </c>
      <c r="C12870" s="21" t="s">
        <v>79010</v>
      </c>
      <c r="D12870" s="21" t="s">
        <v>79011</v>
      </c>
      <c r="E12870" s="21" t="s">
        <v>79012</v>
      </c>
      <c r="F12870" s="21" t="s">
        <v>15060</v>
      </c>
    </row>
    <row r="12871" spans="1:6" ht="32" customHeight="1">
      <c r="A12871" s="19" t="s">
        <v>79013</v>
      </c>
      <c r="B12871" s="20" t="s">
        <v>79014</v>
      </c>
      <c r="C12871" s="21" t="s">
        <v>79015</v>
      </c>
      <c r="D12871" s="21" t="s">
        <v>79016</v>
      </c>
      <c r="E12871" s="21" t="s">
        <v>79017</v>
      </c>
      <c r="F12871" s="21" t="s">
        <v>15060</v>
      </c>
    </row>
    <row r="12872" spans="1:6" ht="32" customHeight="1">
      <c r="A12872" s="19" t="s">
        <v>79018</v>
      </c>
      <c r="B12872" s="20" t="s">
        <v>79019</v>
      </c>
      <c r="C12872" s="21" t="s">
        <v>79020</v>
      </c>
      <c r="D12872" s="21" t="s">
        <v>79021</v>
      </c>
      <c r="E12872" s="21" t="s">
        <v>79022</v>
      </c>
      <c r="F12872" s="21" t="s">
        <v>15060</v>
      </c>
    </row>
    <row r="12873" spans="1:6" ht="32" customHeight="1">
      <c r="A12873" s="19" t="s">
        <v>79023</v>
      </c>
      <c r="B12873" s="20" t="s">
        <v>79024</v>
      </c>
      <c r="C12873" s="21" t="s">
        <v>79025</v>
      </c>
      <c r="D12873" s="21" t="s">
        <v>79026</v>
      </c>
      <c r="E12873" s="21" t="s">
        <v>79027</v>
      </c>
      <c r="F12873" s="21" t="s">
        <v>15060</v>
      </c>
    </row>
    <row r="12874" spans="1:6" ht="32" customHeight="1">
      <c r="A12874" s="19" t="s">
        <v>79028</v>
      </c>
      <c r="B12874" s="20" t="s">
        <v>79029</v>
      </c>
      <c r="C12874" s="21" t="s">
        <v>79030</v>
      </c>
      <c r="D12874" s="21" t="s">
        <v>79031</v>
      </c>
      <c r="E12874" s="21" t="s">
        <v>79032</v>
      </c>
      <c r="F12874" s="21" t="s">
        <v>15060</v>
      </c>
    </row>
    <row r="12875" spans="1:6" ht="32" customHeight="1">
      <c r="A12875" s="19" t="s">
        <v>79033</v>
      </c>
      <c r="B12875" s="20" t="s">
        <v>79034</v>
      </c>
      <c r="C12875" s="21" t="s">
        <v>79035</v>
      </c>
      <c r="D12875" s="21" t="s">
        <v>79036</v>
      </c>
      <c r="E12875" s="21" t="s">
        <v>79037</v>
      </c>
      <c r="F12875" s="21" t="s">
        <v>15060</v>
      </c>
    </row>
    <row r="12876" spans="1:6" ht="32" customHeight="1">
      <c r="A12876" s="19" t="s">
        <v>79038</v>
      </c>
      <c r="B12876" s="20" t="s">
        <v>79039</v>
      </c>
      <c r="C12876" s="21" t="s">
        <v>79040</v>
      </c>
      <c r="D12876" s="21" t="s">
        <v>79041</v>
      </c>
      <c r="E12876" s="21" t="s">
        <v>79042</v>
      </c>
      <c r="F12876" s="21" t="s">
        <v>15060</v>
      </c>
    </row>
    <row r="12877" spans="1:6" ht="32" customHeight="1">
      <c r="A12877" s="19" t="s">
        <v>79043</v>
      </c>
      <c r="B12877" s="20" t="s">
        <v>79044</v>
      </c>
      <c r="C12877" s="21" t="s">
        <v>79045</v>
      </c>
      <c r="D12877" s="21" t="s">
        <v>79046</v>
      </c>
      <c r="E12877" s="21" t="s">
        <v>79047</v>
      </c>
      <c r="F12877" s="21" t="s">
        <v>15060</v>
      </c>
    </row>
    <row r="12878" spans="1:6" ht="32" customHeight="1">
      <c r="A12878" s="19" t="s">
        <v>79048</v>
      </c>
      <c r="B12878" s="20" t="s">
        <v>79049</v>
      </c>
      <c r="C12878" s="21" t="s">
        <v>79050</v>
      </c>
      <c r="D12878" s="21" t="s">
        <v>79051</v>
      </c>
      <c r="E12878" s="21" t="s">
        <v>79052</v>
      </c>
      <c r="F12878" s="21" t="s">
        <v>15060</v>
      </c>
    </row>
    <row r="12879" spans="1:6" ht="32" customHeight="1">
      <c r="A12879" s="19" t="s">
        <v>79053</v>
      </c>
      <c r="B12879" s="20" t="s">
        <v>79054</v>
      </c>
      <c r="C12879" s="21" t="s">
        <v>79055</v>
      </c>
      <c r="D12879" s="21" t="s">
        <v>79056</v>
      </c>
      <c r="E12879" s="21" t="s">
        <v>79057</v>
      </c>
      <c r="F12879" s="21" t="s">
        <v>15060</v>
      </c>
    </row>
    <row r="12880" spans="1:6" ht="32" customHeight="1">
      <c r="A12880" s="19" t="s">
        <v>79058</v>
      </c>
      <c r="B12880" s="20" t="s">
        <v>79059</v>
      </c>
      <c r="C12880" s="21" t="s">
        <v>79060</v>
      </c>
      <c r="D12880" s="21" t="s">
        <v>79061</v>
      </c>
      <c r="E12880" s="21" t="s">
        <v>79062</v>
      </c>
      <c r="F12880" s="21" t="s">
        <v>15060</v>
      </c>
    </row>
    <row r="12881" spans="1:6" ht="32" customHeight="1">
      <c r="A12881" s="19" t="s">
        <v>79063</v>
      </c>
      <c r="B12881" s="20" t="s">
        <v>79064</v>
      </c>
      <c r="C12881" s="21" t="s">
        <v>79065</v>
      </c>
      <c r="D12881" s="21" t="s">
        <v>79066</v>
      </c>
      <c r="E12881" s="21" t="s">
        <v>79067</v>
      </c>
      <c r="F12881" s="21" t="s">
        <v>15060</v>
      </c>
    </row>
    <row r="12882" spans="1:6" ht="32" customHeight="1">
      <c r="A12882" s="19" t="s">
        <v>79068</v>
      </c>
      <c r="B12882" s="20" t="s">
        <v>79069</v>
      </c>
      <c r="C12882" s="21" t="s">
        <v>79070</v>
      </c>
      <c r="D12882" s="21" t="s">
        <v>79071</v>
      </c>
      <c r="E12882" s="21" t="s">
        <v>79072</v>
      </c>
      <c r="F12882" s="21" t="s">
        <v>15060</v>
      </c>
    </row>
    <row r="12883" spans="1:6" ht="32" customHeight="1">
      <c r="A12883" s="19" t="s">
        <v>79073</v>
      </c>
      <c r="B12883" s="20" t="s">
        <v>79074</v>
      </c>
      <c r="C12883" s="21" t="s">
        <v>79075</v>
      </c>
      <c r="D12883" s="21" t="s">
        <v>79076</v>
      </c>
      <c r="E12883" s="21" t="s">
        <v>79077</v>
      </c>
      <c r="F12883" s="21" t="s">
        <v>15060</v>
      </c>
    </row>
    <row r="12884" spans="1:6" ht="32" customHeight="1">
      <c r="A12884" s="19" t="s">
        <v>79078</v>
      </c>
      <c r="B12884" s="20" t="s">
        <v>79079</v>
      </c>
      <c r="C12884" s="21" t="s">
        <v>79080</v>
      </c>
      <c r="D12884" s="21" t="s">
        <v>79081</v>
      </c>
      <c r="E12884" s="21" t="s">
        <v>79082</v>
      </c>
      <c r="F12884" s="21" t="s">
        <v>15060</v>
      </c>
    </row>
    <row r="12885" spans="1:6" ht="32" customHeight="1">
      <c r="A12885" s="19" t="s">
        <v>79083</v>
      </c>
      <c r="B12885" s="20" t="s">
        <v>79084</v>
      </c>
      <c r="C12885" s="21" t="s">
        <v>79085</v>
      </c>
      <c r="D12885" s="21" t="s">
        <v>79086</v>
      </c>
      <c r="E12885" s="21" t="s">
        <v>79087</v>
      </c>
      <c r="F12885" s="21" t="s">
        <v>15060</v>
      </c>
    </row>
    <row r="12886" spans="1:6" ht="32" customHeight="1">
      <c r="A12886" s="19" t="s">
        <v>79088</v>
      </c>
      <c r="B12886" s="20" t="s">
        <v>79089</v>
      </c>
      <c r="C12886" s="21" t="s">
        <v>79090</v>
      </c>
      <c r="D12886" s="21" t="s">
        <v>79091</v>
      </c>
      <c r="E12886" s="21" t="s">
        <v>79092</v>
      </c>
      <c r="F12886" s="21" t="s">
        <v>15060</v>
      </c>
    </row>
    <row r="12887" spans="1:6" ht="32" customHeight="1">
      <c r="A12887" s="19" t="s">
        <v>79093</v>
      </c>
      <c r="B12887" s="20" t="s">
        <v>79094</v>
      </c>
      <c r="C12887" s="21" t="s">
        <v>79095</v>
      </c>
      <c r="D12887" s="21" t="s">
        <v>79096</v>
      </c>
      <c r="E12887" s="21" t="s">
        <v>79097</v>
      </c>
      <c r="F12887" s="21" t="s">
        <v>15060</v>
      </c>
    </row>
    <row r="12888" spans="1:6" ht="32" customHeight="1">
      <c r="A12888" s="19" t="s">
        <v>79098</v>
      </c>
      <c r="B12888" s="20" t="s">
        <v>79099</v>
      </c>
      <c r="C12888" s="21" t="s">
        <v>79100</v>
      </c>
      <c r="D12888" s="21" t="s">
        <v>79101</v>
      </c>
      <c r="E12888" s="21" t="s">
        <v>79102</v>
      </c>
      <c r="F12888" s="21" t="s">
        <v>15060</v>
      </c>
    </row>
    <row r="12889" spans="1:6" ht="32" customHeight="1">
      <c r="A12889" s="19" t="s">
        <v>79103</v>
      </c>
      <c r="B12889" s="20" t="s">
        <v>79104</v>
      </c>
      <c r="C12889" s="21" t="s">
        <v>79105</v>
      </c>
      <c r="D12889" s="21" t="s">
        <v>79106</v>
      </c>
      <c r="E12889" s="21" t="s">
        <v>79107</v>
      </c>
      <c r="F12889" s="21" t="s">
        <v>15060</v>
      </c>
    </row>
    <row r="12890" spans="1:6" ht="32" customHeight="1">
      <c r="A12890" s="19" t="s">
        <v>79108</v>
      </c>
      <c r="B12890" s="20" t="s">
        <v>79109</v>
      </c>
      <c r="C12890" s="21" t="s">
        <v>79110</v>
      </c>
      <c r="D12890" s="21" t="s">
        <v>79111</v>
      </c>
      <c r="E12890" s="21" t="s">
        <v>79112</v>
      </c>
      <c r="F12890" s="21" t="s">
        <v>15060</v>
      </c>
    </row>
    <row r="12891" spans="1:6" ht="32" customHeight="1">
      <c r="A12891" s="19" t="s">
        <v>79113</v>
      </c>
      <c r="B12891" s="20" t="s">
        <v>79114</v>
      </c>
      <c r="C12891" s="21" t="s">
        <v>79115</v>
      </c>
      <c r="D12891" s="21" t="s">
        <v>79116</v>
      </c>
      <c r="E12891" s="21" t="s">
        <v>79117</v>
      </c>
      <c r="F12891" s="21" t="s">
        <v>15060</v>
      </c>
    </row>
    <row r="12892" spans="1:6" ht="32" customHeight="1">
      <c r="A12892" s="19" t="s">
        <v>79118</v>
      </c>
      <c r="B12892" s="20" t="s">
        <v>79119</v>
      </c>
      <c r="C12892" s="21" t="s">
        <v>79120</v>
      </c>
      <c r="D12892" s="21" t="s">
        <v>79121</v>
      </c>
      <c r="E12892" s="21" t="s">
        <v>79122</v>
      </c>
      <c r="F12892" s="21" t="s">
        <v>15060</v>
      </c>
    </row>
    <row r="12893" spans="1:6" ht="32" customHeight="1">
      <c r="A12893" s="19" t="s">
        <v>79123</v>
      </c>
      <c r="B12893" s="20" t="s">
        <v>79124</v>
      </c>
      <c r="C12893" s="21" t="s">
        <v>79125</v>
      </c>
      <c r="D12893" s="21" t="s">
        <v>79126</v>
      </c>
      <c r="E12893" s="21" t="s">
        <v>79127</v>
      </c>
      <c r="F12893" s="21" t="s">
        <v>15060</v>
      </c>
    </row>
    <row r="12894" spans="1:6" ht="32" customHeight="1">
      <c r="A12894" s="19" t="s">
        <v>79128</v>
      </c>
      <c r="B12894" s="20" t="s">
        <v>79129</v>
      </c>
      <c r="C12894" s="21" t="s">
        <v>79130</v>
      </c>
      <c r="D12894" s="21" t="s">
        <v>79131</v>
      </c>
      <c r="E12894" s="21" t="s">
        <v>79132</v>
      </c>
      <c r="F12894" s="21" t="s">
        <v>15060</v>
      </c>
    </row>
    <row r="12895" spans="1:6" ht="32" customHeight="1">
      <c r="A12895" s="19" t="s">
        <v>79133</v>
      </c>
      <c r="B12895" s="20" t="s">
        <v>79134</v>
      </c>
      <c r="C12895" s="21" t="s">
        <v>79135</v>
      </c>
      <c r="D12895" s="21" t="s">
        <v>79136</v>
      </c>
      <c r="E12895" s="21" t="s">
        <v>79137</v>
      </c>
      <c r="F12895" s="21" t="s">
        <v>15060</v>
      </c>
    </row>
    <row r="12896" spans="1:6" ht="32" customHeight="1">
      <c r="A12896" s="19" t="s">
        <v>79138</v>
      </c>
      <c r="B12896" s="20" t="s">
        <v>79139</v>
      </c>
      <c r="C12896" s="21" t="s">
        <v>79140</v>
      </c>
      <c r="D12896" s="21" t="s">
        <v>79141</v>
      </c>
      <c r="E12896" s="21" t="s">
        <v>79142</v>
      </c>
      <c r="F12896" s="21" t="s">
        <v>15060</v>
      </c>
    </row>
    <row r="12897" spans="1:6" ht="32" customHeight="1">
      <c r="A12897" s="19" t="s">
        <v>79143</v>
      </c>
      <c r="B12897" s="20" t="s">
        <v>79144</v>
      </c>
      <c r="C12897" s="21" t="s">
        <v>79145</v>
      </c>
      <c r="D12897" s="21" t="s">
        <v>79146</v>
      </c>
      <c r="E12897" s="21" t="s">
        <v>79147</v>
      </c>
      <c r="F12897" s="21" t="s">
        <v>15060</v>
      </c>
    </row>
    <row r="12898" spans="1:6" ht="32" customHeight="1">
      <c r="A12898" s="19" t="s">
        <v>79148</v>
      </c>
      <c r="B12898" s="20" t="s">
        <v>79149</v>
      </c>
      <c r="C12898" s="21" t="s">
        <v>79150</v>
      </c>
      <c r="D12898" s="21" t="s">
        <v>79151</v>
      </c>
      <c r="E12898" s="21" t="s">
        <v>79152</v>
      </c>
      <c r="F12898" s="21" t="s">
        <v>15060</v>
      </c>
    </row>
    <row r="12899" spans="1:6" ht="32" customHeight="1">
      <c r="A12899" s="19" t="s">
        <v>79153</v>
      </c>
      <c r="B12899" s="20" t="s">
        <v>79154</v>
      </c>
      <c r="C12899" s="21" t="s">
        <v>79155</v>
      </c>
      <c r="D12899" s="21" t="s">
        <v>79156</v>
      </c>
      <c r="E12899" s="21" t="s">
        <v>79157</v>
      </c>
      <c r="F12899" s="21" t="s">
        <v>15060</v>
      </c>
    </row>
    <row r="12900" spans="1:6" ht="32" customHeight="1">
      <c r="A12900" s="19" t="s">
        <v>79158</v>
      </c>
      <c r="B12900" s="20" t="s">
        <v>79159</v>
      </c>
      <c r="C12900" s="21" t="s">
        <v>79160</v>
      </c>
      <c r="D12900" s="21" t="s">
        <v>79161</v>
      </c>
      <c r="E12900" s="21" t="s">
        <v>79162</v>
      </c>
      <c r="F12900" s="21" t="s">
        <v>15060</v>
      </c>
    </row>
    <row r="12901" spans="1:6" ht="32" customHeight="1">
      <c r="A12901" s="19" t="s">
        <v>79163</v>
      </c>
      <c r="B12901" s="20" t="s">
        <v>79164</v>
      </c>
      <c r="C12901" s="21" t="s">
        <v>79165</v>
      </c>
      <c r="D12901" s="21" t="s">
        <v>79166</v>
      </c>
      <c r="E12901" s="21" t="s">
        <v>79167</v>
      </c>
      <c r="F12901" s="21" t="s">
        <v>15060</v>
      </c>
    </row>
    <row r="12902" spans="1:6" ht="32" customHeight="1">
      <c r="A12902" s="19" t="s">
        <v>79168</v>
      </c>
      <c r="B12902" s="20" t="s">
        <v>79169</v>
      </c>
      <c r="C12902" s="21" t="s">
        <v>79170</v>
      </c>
      <c r="D12902" s="21" t="s">
        <v>79171</v>
      </c>
      <c r="E12902" s="22">
        <v>100</v>
      </c>
      <c r="F12902" s="21" t="s">
        <v>15060</v>
      </c>
    </row>
    <row r="12903" spans="1:6" ht="32" customHeight="1">
      <c r="A12903" s="19" t="s">
        <v>79172</v>
      </c>
      <c r="B12903" s="20" t="s">
        <v>79173</v>
      </c>
      <c r="C12903" s="21" t="s">
        <v>79174</v>
      </c>
      <c r="D12903" s="21" t="s">
        <v>79175</v>
      </c>
      <c r="E12903" s="21" t="s">
        <v>79176</v>
      </c>
      <c r="F12903" s="21" t="s">
        <v>15060</v>
      </c>
    </row>
    <row r="12904" spans="1:6" ht="32" customHeight="1">
      <c r="A12904" s="19" t="s">
        <v>79177</v>
      </c>
      <c r="B12904" s="20" t="s">
        <v>79178</v>
      </c>
      <c r="C12904" s="21" t="s">
        <v>79179</v>
      </c>
      <c r="D12904" s="21" t="s">
        <v>79180</v>
      </c>
      <c r="E12904" s="21" t="s">
        <v>79181</v>
      </c>
      <c r="F12904" s="21" t="s">
        <v>15060</v>
      </c>
    </row>
    <row r="12905" spans="1:6" ht="32" customHeight="1">
      <c r="A12905" s="19" t="s">
        <v>79182</v>
      </c>
      <c r="B12905" s="20" t="s">
        <v>79183</v>
      </c>
      <c r="C12905" s="21" t="s">
        <v>79184</v>
      </c>
      <c r="D12905" s="21" t="s">
        <v>79185</v>
      </c>
      <c r="E12905" s="21" t="s">
        <v>79186</v>
      </c>
      <c r="F12905" s="21" t="s">
        <v>15060</v>
      </c>
    </row>
    <row r="12906" spans="1:6" ht="32" customHeight="1">
      <c r="A12906" s="19" t="s">
        <v>79187</v>
      </c>
      <c r="B12906" s="20" t="s">
        <v>79188</v>
      </c>
      <c r="C12906" s="21" t="s">
        <v>79189</v>
      </c>
      <c r="D12906" s="21" t="s">
        <v>79190</v>
      </c>
      <c r="E12906" s="21" t="s">
        <v>79191</v>
      </c>
      <c r="F12906" s="21" t="s">
        <v>15060</v>
      </c>
    </row>
    <row r="12907" spans="1:6" ht="32" customHeight="1">
      <c r="A12907" s="19" t="s">
        <v>79192</v>
      </c>
      <c r="B12907" s="20" t="s">
        <v>79193</v>
      </c>
      <c r="C12907" s="21" t="s">
        <v>79194</v>
      </c>
      <c r="D12907" s="21" t="s">
        <v>79195</v>
      </c>
      <c r="E12907" s="21" t="s">
        <v>79196</v>
      </c>
      <c r="F12907" s="21" t="s">
        <v>15060</v>
      </c>
    </row>
    <row r="12908" spans="1:6" ht="32" customHeight="1">
      <c r="A12908" s="19" t="s">
        <v>79197</v>
      </c>
      <c r="B12908" s="20" t="s">
        <v>79198</v>
      </c>
      <c r="C12908" s="21" t="s">
        <v>79199</v>
      </c>
      <c r="D12908" s="21" t="s">
        <v>79200</v>
      </c>
      <c r="E12908" s="21" t="s">
        <v>79201</v>
      </c>
      <c r="F12908" s="21" t="s">
        <v>15060</v>
      </c>
    </row>
    <row r="12909" spans="1:6" ht="32" customHeight="1">
      <c r="A12909" s="19" t="s">
        <v>79202</v>
      </c>
      <c r="B12909" s="20" t="s">
        <v>79203</v>
      </c>
      <c r="C12909" s="21" t="s">
        <v>79204</v>
      </c>
      <c r="D12909" s="21" t="s">
        <v>79205</v>
      </c>
      <c r="E12909" s="21" t="s">
        <v>79206</v>
      </c>
      <c r="F12909" s="21" t="s">
        <v>15060</v>
      </c>
    </row>
    <row r="12910" spans="1:6" ht="32" customHeight="1">
      <c r="A12910" s="19" t="s">
        <v>79207</v>
      </c>
      <c r="B12910" s="20" t="s">
        <v>79208</v>
      </c>
      <c r="C12910" s="21" t="s">
        <v>79209</v>
      </c>
      <c r="D12910" s="21" t="s">
        <v>79210</v>
      </c>
      <c r="E12910" s="21" t="s">
        <v>79211</v>
      </c>
      <c r="F12910" s="21" t="s">
        <v>15060</v>
      </c>
    </row>
    <row r="12911" spans="1:6" ht="32" customHeight="1">
      <c r="A12911" s="19" t="s">
        <v>79212</v>
      </c>
      <c r="B12911" s="20" t="s">
        <v>79213</v>
      </c>
      <c r="C12911" s="21" t="s">
        <v>79214</v>
      </c>
      <c r="D12911" s="21" t="s">
        <v>79215</v>
      </c>
      <c r="E12911" s="21" t="s">
        <v>79216</v>
      </c>
      <c r="F12911" s="21" t="s">
        <v>15060</v>
      </c>
    </row>
    <row r="12912" spans="1:6" ht="32" customHeight="1">
      <c r="A12912" s="19" t="s">
        <v>79217</v>
      </c>
      <c r="B12912" s="20" t="s">
        <v>79218</v>
      </c>
      <c r="C12912" s="21" t="s">
        <v>79219</v>
      </c>
      <c r="D12912" s="21" t="s">
        <v>79220</v>
      </c>
      <c r="E12912" s="21" t="s">
        <v>79221</v>
      </c>
      <c r="F12912" s="21" t="s">
        <v>15060</v>
      </c>
    </row>
    <row r="12913" spans="1:6" ht="32" customHeight="1">
      <c r="A12913" s="19" t="s">
        <v>79222</v>
      </c>
      <c r="B12913" s="20" t="s">
        <v>79223</v>
      </c>
      <c r="C12913" s="21" t="s">
        <v>79224</v>
      </c>
      <c r="D12913" s="21" t="s">
        <v>79225</v>
      </c>
      <c r="E12913" s="21" t="s">
        <v>79226</v>
      </c>
      <c r="F12913" s="21" t="s">
        <v>15060</v>
      </c>
    </row>
    <row r="12914" spans="1:6" ht="32" customHeight="1">
      <c r="A12914" s="19" t="s">
        <v>79227</v>
      </c>
      <c r="B12914" s="20" t="s">
        <v>79228</v>
      </c>
      <c r="C12914" s="21" t="s">
        <v>79229</v>
      </c>
      <c r="D12914" s="21" t="s">
        <v>79230</v>
      </c>
      <c r="E12914" s="21" t="s">
        <v>79231</v>
      </c>
      <c r="F12914" s="21" t="s">
        <v>15060</v>
      </c>
    </row>
    <row r="12915" spans="1:6" ht="32" customHeight="1">
      <c r="A12915" s="19" t="s">
        <v>79232</v>
      </c>
      <c r="B12915" s="20" t="s">
        <v>79233</v>
      </c>
      <c r="C12915" s="21" t="s">
        <v>79234</v>
      </c>
      <c r="D12915" s="21" t="s">
        <v>79235</v>
      </c>
      <c r="E12915" s="21" t="s">
        <v>79236</v>
      </c>
      <c r="F12915" s="21" t="s">
        <v>15060</v>
      </c>
    </row>
    <row r="12916" spans="1:6" ht="32" customHeight="1">
      <c r="A12916" s="19" t="s">
        <v>79237</v>
      </c>
      <c r="B12916" s="20" t="s">
        <v>79238</v>
      </c>
      <c r="C12916" s="21" t="s">
        <v>79239</v>
      </c>
      <c r="D12916" s="21" t="s">
        <v>79240</v>
      </c>
      <c r="E12916" s="21" t="s">
        <v>79241</v>
      </c>
      <c r="F12916" s="21" t="s">
        <v>15060</v>
      </c>
    </row>
    <row r="12917" spans="1:6" ht="32" customHeight="1">
      <c r="A12917" s="19" t="s">
        <v>79242</v>
      </c>
      <c r="B12917" s="20" t="s">
        <v>79243</v>
      </c>
      <c r="C12917" s="21" t="s">
        <v>79244</v>
      </c>
      <c r="D12917" s="21" t="s">
        <v>79245</v>
      </c>
      <c r="E12917" s="21" t="s">
        <v>79246</v>
      </c>
      <c r="F12917" s="21" t="s">
        <v>15060</v>
      </c>
    </row>
    <row r="12918" spans="1:6" ht="32" customHeight="1">
      <c r="A12918" s="19" t="s">
        <v>79247</v>
      </c>
      <c r="B12918" s="20" t="s">
        <v>79248</v>
      </c>
      <c r="C12918" s="21" t="s">
        <v>79249</v>
      </c>
      <c r="D12918" s="21" t="s">
        <v>79250</v>
      </c>
      <c r="E12918" s="22">
        <v>100</v>
      </c>
      <c r="F12918" s="21" t="s">
        <v>15060</v>
      </c>
    </row>
    <row r="12919" spans="1:6" ht="32" customHeight="1">
      <c r="A12919" s="19" t="s">
        <v>79251</v>
      </c>
      <c r="B12919" s="20" t="s">
        <v>79252</v>
      </c>
      <c r="C12919" s="21" t="s">
        <v>79253</v>
      </c>
      <c r="D12919" s="21" t="s">
        <v>79254</v>
      </c>
      <c r="E12919" s="21" t="s">
        <v>79255</v>
      </c>
      <c r="F12919" s="21" t="s">
        <v>15060</v>
      </c>
    </row>
    <row r="12920" spans="1:6" ht="32" customHeight="1">
      <c r="A12920" s="19" t="s">
        <v>79256</v>
      </c>
      <c r="B12920" s="20" t="s">
        <v>79257</v>
      </c>
      <c r="C12920" s="21" t="s">
        <v>79258</v>
      </c>
      <c r="D12920" s="21" t="s">
        <v>79259</v>
      </c>
      <c r="E12920" s="21" t="s">
        <v>79260</v>
      </c>
      <c r="F12920" s="21" t="s">
        <v>15060</v>
      </c>
    </row>
    <row r="12921" spans="1:6" ht="32" customHeight="1">
      <c r="A12921" s="19" t="s">
        <v>79261</v>
      </c>
      <c r="B12921" s="20" t="s">
        <v>79262</v>
      </c>
      <c r="C12921" s="21" t="s">
        <v>79263</v>
      </c>
      <c r="D12921" s="21" t="s">
        <v>79264</v>
      </c>
      <c r="E12921" s="21" t="s">
        <v>79265</v>
      </c>
      <c r="F12921" s="21" t="s">
        <v>15060</v>
      </c>
    </row>
    <row r="12922" spans="1:6" ht="32" customHeight="1">
      <c r="A12922" s="19" t="s">
        <v>79266</v>
      </c>
      <c r="B12922" s="20" t="s">
        <v>79267</v>
      </c>
      <c r="C12922" s="21" t="s">
        <v>79268</v>
      </c>
      <c r="D12922" s="21" t="s">
        <v>79269</v>
      </c>
      <c r="E12922" s="21" t="s">
        <v>79270</v>
      </c>
      <c r="F12922" s="21" t="s">
        <v>15060</v>
      </c>
    </row>
    <row r="12923" spans="1:6" ht="32" customHeight="1">
      <c r="A12923" s="19" t="s">
        <v>79271</v>
      </c>
      <c r="B12923" s="20" t="s">
        <v>79272</v>
      </c>
      <c r="C12923" s="21" t="s">
        <v>79273</v>
      </c>
      <c r="D12923" s="21" t="s">
        <v>79274</v>
      </c>
      <c r="E12923" s="21" t="s">
        <v>79275</v>
      </c>
      <c r="F12923" s="21" t="s">
        <v>15060</v>
      </c>
    </row>
    <row r="12924" spans="1:6" ht="32" customHeight="1">
      <c r="A12924" s="19" t="s">
        <v>79276</v>
      </c>
      <c r="B12924" s="20" t="s">
        <v>79277</v>
      </c>
      <c r="C12924" s="21" t="s">
        <v>79278</v>
      </c>
      <c r="D12924" s="21" t="s">
        <v>79279</v>
      </c>
      <c r="E12924" s="21" t="s">
        <v>79280</v>
      </c>
      <c r="F12924" s="21" t="s">
        <v>15060</v>
      </c>
    </row>
    <row r="12925" spans="1:6" ht="32" customHeight="1">
      <c r="A12925" s="19" t="s">
        <v>79281</v>
      </c>
      <c r="B12925" s="20" t="s">
        <v>79282</v>
      </c>
      <c r="C12925" s="21" t="s">
        <v>79283</v>
      </c>
      <c r="D12925" s="21" t="s">
        <v>79284</v>
      </c>
      <c r="E12925" s="21" t="s">
        <v>79285</v>
      </c>
      <c r="F12925" s="21" t="s">
        <v>15060</v>
      </c>
    </row>
    <row r="12926" spans="1:6" ht="32" customHeight="1">
      <c r="A12926" s="19" t="s">
        <v>79286</v>
      </c>
      <c r="B12926" s="20" t="s">
        <v>79287</v>
      </c>
      <c r="C12926" s="21" t="s">
        <v>79288</v>
      </c>
      <c r="D12926" s="21" t="s">
        <v>79289</v>
      </c>
      <c r="E12926" s="21" t="s">
        <v>79290</v>
      </c>
      <c r="F12926" s="21" t="s">
        <v>15060</v>
      </c>
    </row>
    <row r="12927" spans="1:6" ht="32" customHeight="1">
      <c r="A12927" s="19" t="s">
        <v>79291</v>
      </c>
      <c r="B12927" s="20" t="s">
        <v>79292</v>
      </c>
      <c r="C12927" s="21" t="s">
        <v>79293</v>
      </c>
      <c r="D12927" s="21" t="s">
        <v>79294</v>
      </c>
      <c r="E12927" s="21" t="s">
        <v>79295</v>
      </c>
      <c r="F12927" s="21" t="s">
        <v>15060</v>
      </c>
    </row>
    <row r="12928" spans="1:6" ht="32" customHeight="1">
      <c r="A12928" s="19" t="s">
        <v>79296</v>
      </c>
      <c r="B12928" s="20" t="s">
        <v>79297</v>
      </c>
      <c r="C12928" s="21" t="s">
        <v>79298</v>
      </c>
      <c r="D12928" s="21" t="s">
        <v>79299</v>
      </c>
      <c r="E12928" s="21" t="s">
        <v>79300</v>
      </c>
      <c r="F12928" s="21" t="s">
        <v>15060</v>
      </c>
    </row>
    <row r="12929" spans="1:6" ht="32" customHeight="1">
      <c r="A12929" s="19" t="s">
        <v>79301</v>
      </c>
      <c r="B12929" s="20" t="s">
        <v>79302</v>
      </c>
      <c r="C12929" s="21" t="s">
        <v>79303</v>
      </c>
      <c r="D12929" s="21" t="s">
        <v>79304</v>
      </c>
      <c r="E12929" s="21" t="s">
        <v>79305</v>
      </c>
      <c r="F12929" s="21" t="s">
        <v>15060</v>
      </c>
    </row>
    <row r="12930" spans="1:6" ht="32" customHeight="1">
      <c r="A12930" s="19" t="s">
        <v>79306</v>
      </c>
      <c r="B12930" s="20" t="s">
        <v>79307</v>
      </c>
      <c r="C12930" s="21" t="s">
        <v>79308</v>
      </c>
      <c r="D12930" s="21" t="s">
        <v>79309</v>
      </c>
      <c r="E12930" s="21" t="s">
        <v>79310</v>
      </c>
      <c r="F12930" s="21" t="s">
        <v>15060</v>
      </c>
    </row>
    <row r="12931" spans="1:6" ht="32" customHeight="1">
      <c r="A12931" s="19" t="s">
        <v>79311</v>
      </c>
      <c r="B12931" s="20" t="s">
        <v>79312</v>
      </c>
      <c r="C12931" s="21" t="s">
        <v>79313</v>
      </c>
      <c r="D12931" s="21" t="s">
        <v>79314</v>
      </c>
      <c r="E12931" s="21" t="s">
        <v>79315</v>
      </c>
      <c r="F12931" s="21" t="s">
        <v>15060</v>
      </c>
    </row>
    <row r="12932" spans="1:6" ht="32" customHeight="1">
      <c r="A12932" s="19" t="s">
        <v>79316</v>
      </c>
      <c r="B12932" s="20" t="s">
        <v>79317</v>
      </c>
      <c r="C12932" s="21" t="s">
        <v>79318</v>
      </c>
      <c r="D12932" s="21" t="s">
        <v>79319</v>
      </c>
      <c r="E12932" s="21" t="s">
        <v>79320</v>
      </c>
      <c r="F12932" s="21" t="s">
        <v>15060</v>
      </c>
    </row>
    <row r="12933" spans="1:6" ht="32" customHeight="1">
      <c r="A12933" s="19" t="s">
        <v>79321</v>
      </c>
      <c r="B12933" s="20" t="s">
        <v>79322</v>
      </c>
      <c r="C12933" s="21" t="s">
        <v>79323</v>
      </c>
      <c r="D12933" s="21" t="s">
        <v>79324</v>
      </c>
      <c r="E12933" s="21" t="s">
        <v>79325</v>
      </c>
      <c r="F12933" s="21" t="s">
        <v>15060</v>
      </c>
    </row>
    <row r="12934" spans="1:6" ht="32" customHeight="1">
      <c r="A12934" s="19" t="s">
        <v>79326</v>
      </c>
      <c r="B12934" s="20" t="s">
        <v>79327</v>
      </c>
      <c r="C12934" s="21" t="s">
        <v>79328</v>
      </c>
      <c r="D12934" s="21" t="s">
        <v>79329</v>
      </c>
      <c r="E12934" s="21" t="s">
        <v>79330</v>
      </c>
      <c r="F12934" s="21" t="s">
        <v>15060</v>
      </c>
    </row>
    <row r="12935" spans="1:6" ht="32" customHeight="1">
      <c r="A12935" s="19" t="s">
        <v>79331</v>
      </c>
      <c r="B12935" s="20" t="s">
        <v>79332</v>
      </c>
      <c r="C12935" s="21" t="s">
        <v>79333</v>
      </c>
      <c r="D12935" s="21" t="s">
        <v>79334</v>
      </c>
      <c r="E12935" s="21" t="s">
        <v>79335</v>
      </c>
      <c r="F12935" s="21" t="s">
        <v>15060</v>
      </c>
    </row>
    <row r="12936" spans="1:6" ht="32" customHeight="1">
      <c r="A12936" s="19" t="s">
        <v>79336</v>
      </c>
      <c r="B12936" s="20" t="s">
        <v>79337</v>
      </c>
      <c r="C12936" s="21" t="s">
        <v>79338</v>
      </c>
      <c r="D12936" s="21" t="s">
        <v>79339</v>
      </c>
      <c r="E12936" s="21" t="s">
        <v>79340</v>
      </c>
      <c r="F12936" s="21" t="s">
        <v>15060</v>
      </c>
    </row>
    <row r="12937" spans="1:6" ht="32" customHeight="1">
      <c r="A12937" s="19" t="s">
        <v>79341</v>
      </c>
      <c r="B12937" s="20" t="s">
        <v>79342</v>
      </c>
      <c r="C12937" s="21" t="s">
        <v>79343</v>
      </c>
      <c r="D12937" s="21" t="s">
        <v>79344</v>
      </c>
      <c r="E12937" s="21" t="s">
        <v>79345</v>
      </c>
      <c r="F12937" s="21" t="s">
        <v>15060</v>
      </c>
    </row>
    <row r="12938" spans="1:6" ht="32" customHeight="1">
      <c r="A12938" s="19" t="s">
        <v>79346</v>
      </c>
      <c r="B12938" s="20" t="s">
        <v>79347</v>
      </c>
      <c r="C12938" s="21" t="s">
        <v>79348</v>
      </c>
      <c r="D12938" s="21" t="s">
        <v>79349</v>
      </c>
      <c r="E12938" s="21" t="s">
        <v>79350</v>
      </c>
      <c r="F12938" s="21" t="s">
        <v>15060</v>
      </c>
    </row>
    <row r="12939" spans="1:6" ht="32" customHeight="1">
      <c r="A12939" s="19" t="s">
        <v>79351</v>
      </c>
      <c r="B12939" s="20" t="s">
        <v>79352</v>
      </c>
      <c r="C12939" s="21" t="s">
        <v>79353</v>
      </c>
      <c r="D12939" s="21" t="s">
        <v>79354</v>
      </c>
      <c r="E12939" s="21" t="s">
        <v>79355</v>
      </c>
      <c r="F12939" s="21" t="s">
        <v>15060</v>
      </c>
    </row>
    <row r="12940" spans="1:6" ht="32" customHeight="1">
      <c r="A12940" s="19" t="s">
        <v>79356</v>
      </c>
      <c r="B12940" s="20" t="s">
        <v>79357</v>
      </c>
      <c r="C12940" s="21" t="s">
        <v>79358</v>
      </c>
      <c r="D12940" s="21" t="s">
        <v>79359</v>
      </c>
      <c r="E12940" s="21" t="s">
        <v>79360</v>
      </c>
      <c r="F12940" s="21" t="s">
        <v>15060</v>
      </c>
    </row>
    <row r="12941" spans="1:6" ht="32" customHeight="1">
      <c r="A12941" s="19" t="s">
        <v>79361</v>
      </c>
      <c r="B12941" s="20" t="s">
        <v>79362</v>
      </c>
      <c r="C12941" s="21" t="s">
        <v>79363</v>
      </c>
      <c r="D12941" s="21" t="s">
        <v>79364</v>
      </c>
      <c r="E12941" s="21" t="s">
        <v>79365</v>
      </c>
      <c r="F12941" s="21" t="s">
        <v>15060</v>
      </c>
    </row>
    <row r="12942" spans="1:6" ht="32" customHeight="1">
      <c r="A12942" s="19" t="s">
        <v>79366</v>
      </c>
      <c r="B12942" s="20" t="s">
        <v>79367</v>
      </c>
      <c r="C12942" s="21" t="s">
        <v>79368</v>
      </c>
      <c r="D12942" s="21" t="s">
        <v>79369</v>
      </c>
      <c r="E12942" s="21" t="s">
        <v>79370</v>
      </c>
      <c r="F12942" s="21" t="s">
        <v>15060</v>
      </c>
    </row>
    <row r="12943" spans="1:6" ht="32" customHeight="1">
      <c r="A12943" s="19" t="s">
        <v>79371</v>
      </c>
      <c r="B12943" s="20" t="s">
        <v>79372</v>
      </c>
      <c r="C12943" s="21" t="s">
        <v>79373</v>
      </c>
      <c r="D12943" s="21" t="s">
        <v>79374</v>
      </c>
      <c r="E12943" s="21" t="s">
        <v>79375</v>
      </c>
      <c r="F12943" s="21" t="s">
        <v>15060</v>
      </c>
    </row>
    <row r="12944" spans="1:6" ht="32" customHeight="1">
      <c r="A12944" s="19" t="s">
        <v>79376</v>
      </c>
      <c r="B12944" s="20" t="s">
        <v>79377</v>
      </c>
      <c r="C12944" s="21" t="s">
        <v>79378</v>
      </c>
      <c r="D12944" s="21" t="s">
        <v>79379</v>
      </c>
      <c r="E12944" s="21" t="s">
        <v>79380</v>
      </c>
      <c r="F12944" s="21" t="s">
        <v>15060</v>
      </c>
    </row>
    <row r="12945" spans="1:6" ht="32" customHeight="1">
      <c r="A12945" s="19" t="s">
        <v>79381</v>
      </c>
      <c r="B12945" s="20" t="s">
        <v>79382</v>
      </c>
      <c r="C12945" s="21" t="s">
        <v>79383</v>
      </c>
      <c r="D12945" s="21" t="s">
        <v>79384</v>
      </c>
      <c r="E12945" s="21" t="s">
        <v>79385</v>
      </c>
      <c r="F12945" s="21" t="s">
        <v>15060</v>
      </c>
    </row>
    <row r="12946" spans="1:6" ht="32" customHeight="1">
      <c r="A12946" s="19" t="s">
        <v>79386</v>
      </c>
      <c r="B12946" s="20" t="s">
        <v>79387</v>
      </c>
      <c r="C12946" s="21" t="s">
        <v>79388</v>
      </c>
      <c r="D12946" s="21" t="s">
        <v>79389</v>
      </c>
      <c r="E12946" s="21" t="s">
        <v>79390</v>
      </c>
      <c r="F12946" s="21" t="s">
        <v>15060</v>
      </c>
    </row>
    <row r="12947" spans="1:6" ht="32" customHeight="1">
      <c r="A12947" s="19" t="s">
        <v>79391</v>
      </c>
      <c r="B12947" s="20" t="s">
        <v>79392</v>
      </c>
      <c r="C12947" s="21" t="s">
        <v>79393</v>
      </c>
      <c r="D12947" s="21" t="s">
        <v>79394</v>
      </c>
      <c r="E12947" s="21" t="s">
        <v>79395</v>
      </c>
      <c r="F12947" s="21" t="s">
        <v>15060</v>
      </c>
    </row>
    <row r="12948" spans="1:6" ht="32" customHeight="1">
      <c r="A12948" s="19" t="s">
        <v>79396</v>
      </c>
      <c r="B12948" s="20" t="s">
        <v>79397</v>
      </c>
      <c r="C12948" s="21" t="s">
        <v>79398</v>
      </c>
      <c r="D12948" s="21" t="s">
        <v>79399</v>
      </c>
      <c r="E12948" s="21" t="s">
        <v>79400</v>
      </c>
      <c r="F12948" s="21" t="s">
        <v>15060</v>
      </c>
    </row>
    <row r="12949" spans="1:6" ht="32" customHeight="1">
      <c r="A12949" s="19" t="s">
        <v>79401</v>
      </c>
      <c r="B12949" s="20" t="s">
        <v>79402</v>
      </c>
      <c r="C12949" s="21" t="s">
        <v>79403</v>
      </c>
      <c r="D12949" s="21" t="s">
        <v>79404</v>
      </c>
      <c r="E12949" s="21" t="s">
        <v>79405</v>
      </c>
      <c r="F12949" s="21" t="s">
        <v>15060</v>
      </c>
    </row>
    <row r="12950" spans="1:6" ht="32" customHeight="1">
      <c r="A12950" s="19" t="s">
        <v>79406</v>
      </c>
      <c r="B12950" s="20" t="s">
        <v>79407</v>
      </c>
      <c r="C12950" s="21" t="s">
        <v>79408</v>
      </c>
      <c r="D12950" s="21" t="s">
        <v>79409</v>
      </c>
      <c r="E12950" s="21" t="s">
        <v>79410</v>
      </c>
      <c r="F12950" s="21" t="s">
        <v>15060</v>
      </c>
    </row>
    <row r="12951" spans="1:6" ht="32" customHeight="1">
      <c r="A12951" s="19" t="s">
        <v>79411</v>
      </c>
      <c r="B12951" s="20" t="s">
        <v>79412</v>
      </c>
      <c r="C12951" s="21" t="s">
        <v>79413</v>
      </c>
      <c r="D12951" s="21" t="s">
        <v>79414</v>
      </c>
      <c r="E12951" s="21" t="s">
        <v>79415</v>
      </c>
      <c r="F12951" s="21" t="s">
        <v>15060</v>
      </c>
    </row>
    <row r="12952" spans="1:6" ht="32" customHeight="1">
      <c r="A12952" s="19" t="s">
        <v>79416</v>
      </c>
      <c r="B12952" s="20" t="s">
        <v>79417</v>
      </c>
      <c r="C12952" s="21" t="s">
        <v>79418</v>
      </c>
      <c r="D12952" s="21" t="s">
        <v>79419</v>
      </c>
      <c r="E12952" s="21" t="s">
        <v>79420</v>
      </c>
      <c r="F12952" s="21" t="s">
        <v>15060</v>
      </c>
    </row>
    <row r="12953" spans="1:6" ht="32" customHeight="1">
      <c r="A12953" s="19" t="s">
        <v>79421</v>
      </c>
      <c r="B12953" s="20" t="s">
        <v>79422</v>
      </c>
      <c r="C12953" s="21" t="s">
        <v>79423</v>
      </c>
      <c r="D12953" s="21" t="s">
        <v>79424</v>
      </c>
      <c r="E12953" s="21" t="s">
        <v>79425</v>
      </c>
      <c r="F12953" s="21" t="s">
        <v>15060</v>
      </c>
    </row>
    <row r="12954" spans="1:6" ht="32" customHeight="1">
      <c r="A12954" s="19" t="s">
        <v>79426</v>
      </c>
      <c r="B12954" s="20" t="s">
        <v>79427</v>
      </c>
      <c r="C12954" s="21" t="s">
        <v>79428</v>
      </c>
      <c r="D12954" s="21" t="s">
        <v>79429</v>
      </c>
      <c r="E12954" s="21" t="s">
        <v>79430</v>
      </c>
      <c r="F12954" s="21" t="s">
        <v>15060</v>
      </c>
    </row>
    <row r="12955" spans="1:6" ht="32" customHeight="1">
      <c r="A12955" s="19" t="s">
        <v>79431</v>
      </c>
      <c r="B12955" s="20" t="s">
        <v>79432</v>
      </c>
      <c r="C12955" s="21" t="s">
        <v>79433</v>
      </c>
      <c r="D12955" s="21" t="s">
        <v>79434</v>
      </c>
      <c r="E12955" s="21" t="s">
        <v>79435</v>
      </c>
      <c r="F12955" s="21" t="s">
        <v>15060</v>
      </c>
    </row>
    <row r="12956" spans="1:6" ht="32" customHeight="1">
      <c r="A12956" s="19" t="s">
        <v>79436</v>
      </c>
      <c r="B12956" s="20" t="s">
        <v>79437</v>
      </c>
      <c r="C12956" s="21" t="s">
        <v>79438</v>
      </c>
      <c r="D12956" s="21" t="s">
        <v>79439</v>
      </c>
      <c r="E12956" s="21" t="s">
        <v>79440</v>
      </c>
      <c r="F12956" s="21" t="s">
        <v>15060</v>
      </c>
    </row>
    <row r="12957" spans="1:6" ht="32" customHeight="1">
      <c r="A12957" s="19" t="s">
        <v>79441</v>
      </c>
      <c r="B12957" s="20" t="s">
        <v>79442</v>
      </c>
      <c r="C12957" s="21" t="s">
        <v>79443</v>
      </c>
      <c r="D12957" s="21" t="s">
        <v>79444</v>
      </c>
      <c r="E12957" s="21" t="s">
        <v>79445</v>
      </c>
      <c r="F12957" s="21" t="s">
        <v>15060</v>
      </c>
    </row>
    <row r="12958" spans="1:6" ht="32" customHeight="1">
      <c r="A12958" s="19" t="s">
        <v>79446</v>
      </c>
      <c r="B12958" s="20" t="s">
        <v>79447</v>
      </c>
      <c r="C12958" s="21" t="s">
        <v>79448</v>
      </c>
      <c r="D12958" s="21" t="s">
        <v>79449</v>
      </c>
      <c r="E12958" s="22">
        <v>100</v>
      </c>
      <c r="F12958" s="21" t="s">
        <v>15060</v>
      </c>
    </row>
    <row r="12959" spans="1:6" ht="32" customHeight="1">
      <c r="A12959" s="19" t="s">
        <v>79450</v>
      </c>
      <c r="B12959" s="20" t="s">
        <v>79451</v>
      </c>
      <c r="C12959" s="21" t="s">
        <v>79452</v>
      </c>
      <c r="D12959" s="21" t="s">
        <v>79453</v>
      </c>
      <c r="E12959" s="21" t="s">
        <v>79454</v>
      </c>
      <c r="F12959" s="21" t="s">
        <v>15060</v>
      </c>
    </row>
    <row r="12960" spans="1:6" ht="32" customHeight="1">
      <c r="A12960" s="19" t="s">
        <v>79455</v>
      </c>
      <c r="B12960" s="20" t="s">
        <v>79456</v>
      </c>
      <c r="C12960" s="21" t="s">
        <v>79457</v>
      </c>
      <c r="D12960" s="21" t="s">
        <v>79458</v>
      </c>
      <c r="E12960" s="21" t="s">
        <v>79459</v>
      </c>
      <c r="F12960" s="21" t="s">
        <v>15060</v>
      </c>
    </row>
    <row r="12961" spans="1:6" ht="32" customHeight="1">
      <c r="A12961" s="19" t="s">
        <v>79460</v>
      </c>
      <c r="B12961" s="20" t="s">
        <v>79461</v>
      </c>
      <c r="C12961" s="21" t="s">
        <v>79462</v>
      </c>
      <c r="D12961" s="21" t="s">
        <v>79463</v>
      </c>
      <c r="E12961" s="21" t="s">
        <v>79464</v>
      </c>
      <c r="F12961" s="21" t="s">
        <v>15060</v>
      </c>
    </row>
    <row r="12962" spans="1:6" ht="32" customHeight="1">
      <c r="A12962" s="19" t="s">
        <v>79465</v>
      </c>
      <c r="B12962" s="20" t="s">
        <v>79466</v>
      </c>
      <c r="C12962" s="21" t="s">
        <v>79467</v>
      </c>
      <c r="D12962" s="21" t="s">
        <v>79468</v>
      </c>
      <c r="E12962" s="21" t="s">
        <v>79469</v>
      </c>
      <c r="F12962" s="21" t="s">
        <v>15060</v>
      </c>
    </row>
    <row r="12963" spans="1:6" ht="32" customHeight="1">
      <c r="A12963" s="19" t="s">
        <v>79470</v>
      </c>
      <c r="B12963" s="20" t="s">
        <v>79471</v>
      </c>
      <c r="C12963" s="21" t="s">
        <v>79472</v>
      </c>
      <c r="D12963" s="21" t="s">
        <v>79473</v>
      </c>
      <c r="E12963" s="21" t="s">
        <v>79474</v>
      </c>
      <c r="F12963" s="21" t="s">
        <v>15060</v>
      </c>
    </row>
    <row r="12964" spans="1:6" ht="32" customHeight="1">
      <c r="A12964" s="19" t="s">
        <v>79475</v>
      </c>
      <c r="B12964" s="20" t="s">
        <v>79476</v>
      </c>
      <c r="C12964" s="21" t="s">
        <v>79477</v>
      </c>
      <c r="D12964" s="21" t="s">
        <v>79478</v>
      </c>
      <c r="E12964" s="21" t="s">
        <v>79479</v>
      </c>
      <c r="F12964" s="21" t="s">
        <v>15060</v>
      </c>
    </row>
    <row r="12965" spans="1:6" ht="32" customHeight="1">
      <c r="A12965" s="19" t="s">
        <v>79480</v>
      </c>
      <c r="B12965" s="20" t="s">
        <v>79481</v>
      </c>
      <c r="C12965" s="21" t="s">
        <v>79482</v>
      </c>
      <c r="D12965" s="21" t="s">
        <v>79483</v>
      </c>
      <c r="E12965" s="22">
        <v>100</v>
      </c>
      <c r="F12965" s="21" t="s">
        <v>15060</v>
      </c>
    </row>
    <row r="12966" spans="1:6" ht="32" customHeight="1">
      <c r="A12966" s="19" t="s">
        <v>79484</v>
      </c>
      <c r="B12966" s="20" t="s">
        <v>79485</v>
      </c>
      <c r="C12966" s="21" t="s">
        <v>79486</v>
      </c>
      <c r="D12966" s="21" t="s">
        <v>79487</v>
      </c>
      <c r="E12966" s="21" t="s">
        <v>79488</v>
      </c>
      <c r="F12966" s="21" t="s">
        <v>15060</v>
      </c>
    </row>
    <row r="12967" spans="1:6" ht="32" customHeight="1">
      <c r="A12967" s="19" t="s">
        <v>79489</v>
      </c>
      <c r="B12967" s="20" t="s">
        <v>79490</v>
      </c>
      <c r="C12967" s="21" t="s">
        <v>79491</v>
      </c>
      <c r="D12967" s="21" t="s">
        <v>79492</v>
      </c>
      <c r="E12967" s="21" t="s">
        <v>79493</v>
      </c>
      <c r="F12967" s="21" t="s">
        <v>15060</v>
      </c>
    </row>
    <row r="12968" spans="1:6" ht="32" customHeight="1">
      <c r="A12968" s="19" t="s">
        <v>79494</v>
      </c>
      <c r="B12968" s="20" t="s">
        <v>79495</v>
      </c>
      <c r="C12968" s="21" t="s">
        <v>79496</v>
      </c>
      <c r="D12968" s="21" t="s">
        <v>79497</v>
      </c>
      <c r="E12968" s="21" t="s">
        <v>79498</v>
      </c>
      <c r="F12968" s="21" t="s">
        <v>15060</v>
      </c>
    </row>
    <row r="12969" spans="1:6" ht="32" customHeight="1">
      <c r="A12969" s="19" t="s">
        <v>79499</v>
      </c>
      <c r="B12969" s="20" t="s">
        <v>79500</v>
      </c>
      <c r="C12969" s="21" t="s">
        <v>79501</v>
      </c>
      <c r="D12969" s="21" t="s">
        <v>79502</v>
      </c>
      <c r="E12969" s="21" t="s">
        <v>79503</v>
      </c>
      <c r="F12969" s="21" t="s">
        <v>15060</v>
      </c>
    </row>
    <row r="12970" spans="1:6" ht="32" customHeight="1">
      <c r="A12970" s="19" t="s">
        <v>79504</v>
      </c>
      <c r="B12970" s="20" t="s">
        <v>79505</v>
      </c>
      <c r="C12970" s="21" t="s">
        <v>79506</v>
      </c>
      <c r="D12970" s="21" t="s">
        <v>79507</v>
      </c>
      <c r="E12970" s="22">
        <v>100</v>
      </c>
      <c r="F12970" s="21" t="s">
        <v>15060</v>
      </c>
    </row>
    <row r="12971" spans="1:6" ht="32" customHeight="1">
      <c r="A12971" s="19" t="s">
        <v>79508</v>
      </c>
      <c r="B12971" s="20" t="s">
        <v>79509</v>
      </c>
      <c r="C12971" s="21" t="s">
        <v>79510</v>
      </c>
      <c r="D12971" s="21" t="s">
        <v>79511</v>
      </c>
      <c r="E12971" s="21" t="s">
        <v>79512</v>
      </c>
      <c r="F12971" s="21" t="s">
        <v>15060</v>
      </c>
    </row>
    <row r="12972" spans="1:6" ht="32" customHeight="1">
      <c r="A12972" s="19" t="s">
        <v>79513</v>
      </c>
      <c r="B12972" s="20" t="s">
        <v>79514</v>
      </c>
      <c r="C12972" s="21" t="s">
        <v>79515</v>
      </c>
      <c r="D12972" s="21" t="s">
        <v>79516</v>
      </c>
      <c r="E12972" s="21" t="s">
        <v>79517</v>
      </c>
      <c r="F12972" s="21" t="s">
        <v>15060</v>
      </c>
    </row>
    <row r="12973" spans="1:6" ht="32" customHeight="1">
      <c r="A12973" s="19" t="s">
        <v>79518</v>
      </c>
      <c r="B12973" s="20" t="s">
        <v>79519</v>
      </c>
      <c r="C12973" s="21" t="s">
        <v>79520</v>
      </c>
      <c r="D12973" s="21" t="s">
        <v>79521</v>
      </c>
      <c r="E12973" s="21" t="s">
        <v>79522</v>
      </c>
      <c r="F12973" s="21" t="s">
        <v>15060</v>
      </c>
    </row>
    <row r="12974" spans="1:6" ht="32" customHeight="1">
      <c r="A12974" s="19" t="s">
        <v>79523</v>
      </c>
      <c r="B12974" s="20" t="s">
        <v>79524</v>
      </c>
      <c r="C12974" s="21" t="s">
        <v>79525</v>
      </c>
      <c r="D12974" s="21" t="s">
        <v>79526</v>
      </c>
      <c r="E12974" s="21" t="s">
        <v>79527</v>
      </c>
      <c r="F12974" s="21" t="s">
        <v>15060</v>
      </c>
    </row>
    <row r="12975" spans="1:6" ht="32" customHeight="1">
      <c r="A12975" s="19" t="s">
        <v>79528</v>
      </c>
      <c r="B12975" s="20" t="s">
        <v>79529</v>
      </c>
      <c r="C12975" s="21" t="s">
        <v>79530</v>
      </c>
      <c r="D12975" s="21" t="s">
        <v>79531</v>
      </c>
      <c r="E12975" s="22">
        <v>100</v>
      </c>
      <c r="F12975" s="21" t="s">
        <v>15060</v>
      </c>
    </row>
    <row r="12976" spans="1:6" ht="32" customHeight="1">
      <c r="A12976" s="19" t="s">
        <v>79532</v>
      </c>
      <c r="B12976" s="20" t="s">
        <v>79533</v>
      </c>
      <c r="C12976" s="21" t="s">
        <v>79534</v>
      </c>
      <c r="D12976" s="21" t="s">
        <v>79535</v>
      </c>
      <c r="E12976" s="21" t="s">
        <v>79536</v>
      </c>
      <c r="F12976" s="21" t="s">
        <v>15060</v>
      </c>
    </row>
    <row r="12977" spans="1:6" ht="32" customHeight="1">
      <c r="A12977" s="19" t="s">
        <v>79537</v>
      </c>
      <c r="B12977" s="20" t="s">
        <v>79538</v>
      </c>
      <c r="C12977" s="21" t="s">
        <v>79539</v>
      </c>
      <c r="D12977" s="21" t="s">
        <v>79540</v>
      </c>
      <c r="E12977" s="21" t="s">
        <v>79541</v>
      </c>
      <c r="F12977" s="21" t="s">
        <v>15060</v>
      </c>
    </row>
    <row r="12978" spans="1:6" ht="32" customHeight="1">
      <c r="A12978" s="19" t="s">
        <v>79542</v>
      </c>
      <c r="B12978" s="20" t="s">
        <v>79543</v>
      </c>
      <c r="C12978" s="21" t="s">
        <v>79544</v>
      </c>
      <c r="D12978" s="21" t="s">
        <v>79545</v>
      </c>
      <c r="E12978" s="21" t="s">
        <v>79546</v>
      </c>
      <c r="F12978" s="21" t="s">
        <v>15060</v>
      </c>
    </row>
    <row r="12979" spans="1:6" ht="32" customHeight="1">
      <c r="A12979" s="19" t="s">
        <v>79547</v>
      </c>
      <c r="B12979" s="20" t="s">
        <v>79548</v>
      </c>
      <c r="C12979" s="21" t="s">
        <v>79549</v>
      </c>
      <c r="D12979" s="21" t="s">
        <v>79550</v>
      </c>
      <c r="E12979" s="21" t="s">
        <v>79551</v>
      </c>
      <c r="F12979" s="21" t="s">
        <v>15060</v>
      </c>
    </row>
    <row r="12980" spans="1:6" ht="32" customHeight="1">
      <c r="A12980" s="19" t="s">
        <v>79552</v>
      </c>
      <c r="B12980" s="20" t="s">
        <v>79553</v>
      </c>
      <c r="C12980" s="21" t="s">
        <v>79554</v>
      </c>
      <c r="D12980" s="21" t="s">
        <v>79555</v>
      </c>
      <c r="E12980" s="21" t="s">
        <v>79556</v>
      </c>
      <c r="F12980" s="21" t="s">
        <v>15060</v>
      </c>
    </row>
    <row r="12981" spans="1:6" ht="32" customHeight="1">
      <c r="A12981" s="19" t="s">
        <v>79557</v>
      </c>
      <c r="B12981" s="20" t="s">
        <v>79558</v>
      </c>
      <c r="C12981" s="21" t="s">
        <v>79559</v>
      </c>
      <c r="D12981" s="21" t="s">
        <v>79560</v>
      </c>
      <c r="E12981" s="21" t="s">
        <v>79561</v>
      </c>
      <c r="F12981" s="21" t="s">
        <v>15060</v>
      </c>
    </row>
    <row r="12982" spans="1:6" ht="32" customHeight="1">
      <c r="A12982" s="19" t="s">
        <v>79562</v>
      </c>
      <c r="B12982" s="20" t="s">
        <v>79563</v>
      </c>
      <c r="C12982" s="21" t="s">
        <v>79564</v>
      </c>
      <c r="D12982" s="21" t="s">
        <v>79565</v>
      </c>
      <c r="E12982" s="22">
        <v>100</v>
      </c>
      <c r="F12982" s="21" t="s">
        <v>15060</v>
      </c>
    </row>
    <row r="12983" spans="1:6" ht="32" customHeight="1">
      <c r="A12983" s="19" t="s">
        <v>79566</v>
      </c>
      <c r="B12983" s="20" t="s">
        <v>79567</v>
      </c>
      <c r="C12983" s="21" t="s">
        <v>79568</v>
      </c>
      <c r="D12983" s="21" t="s">
        <v>79569</v>
      </c>
      <c r="E12983" s="21" t="s">
        <v>79570</v>
      </c>
      <c r="F12983" s="21" t="s">
        <v>15060</v>
      </c>
    </row>
    <row r="12984" spans="1:6" ht="32" customHeight="1">
      <c r="A12984" s="19" t="s">
        <v>79571</v>
      </c>
      <c r="B12984" s="20" t="s">
        <v>79572</v>
      </c>
      <c r="C12984" s="21" t="s">
        <v>79573</v>
      </c>
      <c r="D12984" s="21" t="s">
        <v>79574</v>
      </c>
      <c r="E12984" s="21" t="s">
        <v>79575</v>
      </c>
      <c r="F12984" s="21" t="s">
        <v>15060</v>
      </c>
    </row>
    <row r="12985" spans="1:6" ht="32" customHeight="1">
      <c r="A12985" s="19" t="s">
        <v>79576</v>
      </c>
      <c r="B12985" s="20" t="s">
        <v>79577</v>
      </c>
      <c r="C12985" s="21" t="s">
        <v>79578</v>
      </c>
      <c r="D12985" s="21" t="s">
        <v>79579</v>
      </c>
      <c r="E12985" s="21" t="s">
        <v>79580</v>
      </c>
      <c r="F12985" s="21" t="s">
        <v>15060</v>
      </c>
    </row>
    <row r="12986" spans="1:6" ht="32" customHeight="1">
      <c r="A12986" s="19" t="s">
        <v>79581</v>
      </c>
      <c r="B12986" s="20" t="s">
        <v>79582</v>
      </c>
      <c r="C12986" s="21" t="s">
        <v>79583</v>
      </c>
      <c r="D12986" s="21" t="s">
        <v>79584</v>
      </c>
      <c r="E12986" s="21" t="s">
        <v>79585</v>
      </c>
      <c r="F12986" s="21" t="s">
        <v>15060</v>
      </c>
    </row>
    <row r="12987" spans="1:6" ht="32" customHeight="1">
      <c r="A12987" s="19" t="s">
        <v>79586</v>
      </c>
      <c r="B12987" s="20" t="s">
        <v>79587</v>
      </c>
      <c r="C12987" s="21" t="s">
        <v>79588</v>
      </c>
      <c r="D12987" s="21" t="s">
        <v>79589</v>
      </c>
      <c r="E12987" s="21" t="s">
        <v>79590</v>
      </c>
      <c r="F12987" s="21" t="s">
        <v>15060</v>
      </c>
    </row>
    <row r="12988" spans="1:6" ht="32" customHeight="1">
      <c r="A12988" s="19" t="s">
        <v>79591</v>
      </c>
      <c r="B12988" s="20" t="s">
        <v>79592</v>
      </c>
      <c r="C12988" s="21" t="s">
        <v>79593</v>
      </c>
      <c r="D12988" s="21" t="s">
        <v>79594</v>
      </c>
      <c r="E12988" s="21" t="s">
        <v>79595</v>
      </c>
      <c r="F12988" s="21" t="s">
        <v>15060</v>
      </c>
    </row>
    <row r="12989" spans="1:6" ht="32" customHeight="1">
      <c r="A12989" s="19" t="s">
        <v>79596</v>
      </c>
      <c r="B12989" s="20" t="s">
        <v>79597</v>
      </c>
      <c r="C12989" s="21" t="s">
        <v>79598</v>
      </c>
      <c r="D12989" s="21" t="s">
        <v>79599</v>
      </c>
      <c r="E12989" s="21" t="s">
        <v>79600</v>
      </c>
      <c r="F12989" s="21" t="s">
        <v>15060</v>
      </c>
    </row>
    <row r="12990" spans="1:6" ht="32" customHeight="1">
      <c r="A12990" s="19" t="s">
        <v>79601</v>
      </c>
      <c r="B12990" s="20" t="s">
        <v>79602</v>
      </c>
      <c r="C12990" s="21" t="s">
        <v>79603</v>
      </c>
      <c r="D12990" s="21" t="s">
        <v>79604</v>
      </c>
      <c r="E12990" s="22">
        <v>100</v>
      </c>
      <c r="F12990" s="21" t="s">
        <v>15060</v>
      </c>
    </row>
    <row r="12991" spans="1:6" ht="32" customHeight="1">
      <c r="A12991" s="19" t="s">
        <v>79605</v>
      </c>
      <c r="B12991" s="20" t="s">
        <v>79606</v>
      </c>
      <c r="C12991" s="21" t="s">
        <v>79607</v>
      </c>
      <c r="D12991" s="21" t="s">
        <v>79608</v>
      </c>
      <c r="E12991" s="21" t="s">
        <v>79609</v>
      </c>
      <c r="F12991" s="21" t="s">
        <v>15060</v>
      </c>
    </row>
    <row r="12992" spans="1:6" ht="32" customHeight="1">
      <c r="A12992" s="19" t="s">
        <v>79610</v>
      </c>
      <c r="B12992" s="20" t="s">
        <v>79611</v>
      </c>
      <c r="C12992" s="21" t="s">
        <v>79612</v>
      </c>
      <c r="D12992" s="21" t="s">
        <v>79613</v>
      </c>
      <c r="E12992" s="21" t="s">
        <v>79614</v>
      </c>
      <c r="F12992" s="21" t="s">
        <v>15060</v>
      </c>
    </row>
    <row r="12993" spans="1:6" ht="32" customHeight="1">
      <c r="A12993" s="19" t="s">
        <v>79615</v>
      </c>
      <c r="B12993" s="20" t="s">
        <v>79616</v>
      </c>
      <c r="C12993" s="21" t="s">
        <v>79617</v>
      </c>
      <c r="D12993" s="21" t="s">
        <v>79618</v>
      </c>
      <c r="E12993" s="21" t="s">
        <v>79619</v>
      </c>
      <c r="F12993" s="21" t="s">
        <v>15060</v>
      </c>
    </row>
    <row r="12994" spans="1:6" ht="32" customHeight="1">
      <c r="A12994" s="19" t="s">
        <v>79620</v>
      </c>
      <c r="B12994" s="20" t="s">
        <v>79621</v>
      </c>
      <c r="C12994" s="21" t="s">
        <v>79622</v>
      </c>
      <c r="D12994" s="21" t="s">
        <v>79623</v>
      </c>
      <c r="E12994" s="21" t="s">
        <v>79624</v>
      </c>
      <c r="F12994" s="21" t="s">
        <v>15060</v>
      </c>
    </row>
    <row r="12995" spans="1:6" ht="32" customHeight="1">
      <c r="A12995" s="19" t="s">
        <v>79625</v>
      </c>
      <c r="B12995" s="20" t="s">
        <v>79626</v>
      </c>
      <c r="C12995" s="21" t="s">
        <v>79627</v>
      </c>
      <c r="D12995" s="21" t="s">
        <v>79628</v>
      </c>
      <c r="E12995" s="21" t="s">
        <v>79629</v>
      </c>
      <c r="F12995" s="21" t="s">
        <v>15060</v>
      </c>
    </row>
    <row r="12996" spans="1:6" ht="32" customHeight="1">
      <c r="A12996" s="19" t="s">
        <v>79630</v>
      </c>
      <c r="B12996" s="20" t="s">
        <v>79631</v>
      </c>
      <c r="C12996" s="21" t="s">
        <v>79632</v>
      </c>
      <c r="D12996" s="21" t="s">
        <v>79633</v>
      </c>
      <c r="E12996" s="21" t="s">
        <v>79634</v>
      </c>
      <c r="F12996" s="21" t="s">
        <v>15060</v>
      </c>
    </row>
    <row r="12997" spans="1:6" ht="32" customHeight="1">
      <c r="A12997" s="19" t="s">
        <v>79635</v>
      </c>
      <c r="B12997" s="20" t="s">
        <v>79636</v>
      </c>
      <c r="C12997" s="21" t="s">
        <v>79637</v>
      </c>
      <c r="D12997" s="21" t="s">
        <v>79638</v>
      </c>
      <c r="E12997" s="21" t="s">
        <v>79639</v>
      </c>
      <c r="F12997" s="21" t="s">
        <v>15060</v>
      </c>
    </row>
    <row r="12998" spans="1:6" ht="32" customHeight="1">
      <c r="A12998" s="19" t="s">
        <v>79640</v>
      </c>
      <c r="B12998" s="20" t="s">
        <v>79641</v>
      </c>
      <c r="C12998" s="21" t="s">
        <v>79642</v>
      </c>
      <c r="D12998" s="21" t="s">
        <v>79643</v>
      </c>
      <c r="E12998" s="21" t="s">
        <v>79644</v>
      </c>
      <c r="F12998" s="21" t="s">
        <v>15060</v>
      </c>
    </row>
    <row r="12999" spans="1:6" ht="32" customHeight="1">
      <c r="A12999" s="19" t="s">
        <v>79645</v>
      </c>
      <c r="B12999" s="20" t="s">
        <v>79646</v>
      </c>
      <c r="C12999" s="21" t="s">
        <v>79647</v>
      </c>
      <c r="D12999" s="21" t="s">
        <v>79648</v>
      </c>
      <c r="E12999" s="21" t="s">
        <v>79649</v>
      </c>
      <c r="F12999" s="21" t="s">
        <v>15060</v>
      </c>
    </row>
    <row r="13000" spans="1:6" ht="32" customHeight="1">
      <c r="A13000" s="19" t="s">
        <v>79650</v>
      </c>
      <c r="B13000" s="20" t="s">
        <v>79651</v>
      </c>
      <c r="C13000" s="21" t="s">
        <v>79652</v>
      </c>
      <c r="D13000" s="21" t="s">
        <v>79653</v>
      </c>
      <c r="E13000" s="21" t="s">
        <v>79654</v>
      </c>
      <c r="F13000" s="21" t="s">
        <v>15060</v>
      </c>
    </row>
    <row r="13001" spans="1:6" ht="32" customHeight="1">
      <c r="A13001" s="19" t="s">
        <v>79655</v>
      </c>
      <c r="B13001" s="20" t="s">
        <v>79656</v>
      </c>
      <c r="C13001" s="21" t="s">
        <v>79657</v>
      </c>
      <c r="D13001" s="21" t="s">
        <v>79658</v>
      </c>
      <c r="E13001" s="21" t="s">
        <v>79659</v>
      </c>
      <c r="F13001" s="21" t="s">
        <v>15060</v>
      </c>
    </row>
    <row r="13002" spans="1:6" ht="32" customHeight="1">
      <c r="A13002" s="19" t="s">
        <v>79660</v>
      </c>
      <c r="B13002" s="20" t="s">
        <v>79661</v>
      </c>
      <c r="C13002" s="21" t="s">
        <v>79662</v>
      </c>
      <c r="D13002" s="21" t="s">
        <v>79663</v>
      </c>
      <c r="E13002" s="21" t="s">
        <v>79664</v>
      </c>
      <c r="F13002" s="21" t="s">
        <v>15060</v>
      </c>
    </row>
    <row r="13003" spans="1:6" ht="32" customHeight="1">
      <c r="A13003" s="19" t="s">
        <v>79665</v>
      </c>
      <c r="B13003" s="20" t="s">
        <v>79666</v>
      </c>
      <c r="C13003" s="21" t="s">
        <v>79667</v>
      </c>
      <c r="D13003" s="21" t="s">
        <v>79668</v>
      </c>
      <c r="E13003" s="22">
        <v>100</v>
      </c>
      <c r="F13003" s="21" t="s">
        <v>15060</v>
      </c>
    </row>
    <row r="13004" spans="1:6" ht="32" customHeight="1">
      <c r="A13004" s="19" t="s">
        <v>79669</v>
      </c>
      <c r="B13004" s="20" t="s">
        <v>79670</v>
      </c>
      <c r="C13004" s="21" t="s">
        <v>79671</v>
      </c>
      <c r="D13004" s="21" t="s">
        <v>79672</v>
      </c>
      <c r="E13004" s="21" t="s">
        <v>79673</v>
      </c>
      <c r="F13004" s="21" t="s">
        <v>15060</v>
      </c>
    </row>
    <row r="13005" spans="1:6" ht="32" customHeight="1">
      <c r="A13005" s="19" t="s">
        <v>79674</v>
      </c>
      <c r="B13005" s="20" t="s">
        <v>79675</v>
      </c>
      <c r="C13005" s="21" t="s">
        <v>79676</v>
      </c>
      <c r="D13005" s="21" t="s">
        <v>79677</v>
      </c>
      <c r="E13005" s="21" t="s">
        <v>79678</v>
      </c>
      <c r="F13005" s="21" t="s">
        <v>15060</v>
      </c>
    </row>
    <row r="13006" spans="1:6" ht="32" customHeight="1">
      <c r="A13006" s="19" t="s">
        <v>79679</v>
      </c>
      <c r="B13006" s="20" t="s">
        <v>79680</v>
      </c>
      <c r="C13006" s="21" t="s">
        <v>79681</v>
      </c>
      <c r="D13006" s="21" t="s">
        <v>79682</v>
      </c>
      <c r="E13006" s="21" t="s">
        <v>79683</v>
      </c>
      <c r="F13006" s="21" t="s">
        <v>15060</v>
      </c>
    </row>
    <row r="13007" spans="1:6" ht="32" customHeight="1">
      <c r="A13007" s="19" t="s">
        <v>79684</v>
      </c>
      <c r="B13007" s="20" t="s">
        <v>79685</v>
      </c>
      <c r="C13007" s="21" t="s">
        <v>79686</v>
      </c>
      <c r="D13007" s="21" t="s">
        <v>79687</v>
      </c>
      <c r="E13007" s="21" t="s">
        <v>79688</v>
      </c>
      <c r="F13007" s="21" t="s">
        <v>15060</v>
      </c>
    </row>
    <row r="13008" spans="1:6" ht="32" customHeight="1">
      <c r="A13008" s="19" t="s">
        <v>79689</v>
      </c>
      <c r="B13008" s="20" t="s">
        <v>79690</v>
      </c>
      <c r="C13008" s="21" t="s">
        <v>79691</v>
      </c>
      <c r="D13008" s="21" t="s">
        <v>79692</v>
      </c>
      <c r="E13008" s="21" t="s">
        <v>79693</v>
      </c>
      <c r="F13008" s="21" t="s">
        <v>15060</v>
      </c>
    </row>
    <row r="13009" spans="1:6" ht="32" customHeight="1">
      <c r="A13009" s="19" t="s">
        <v>79694</v>
      </c>
      <c r="B13009" s="20" t="s">
        <v>79695</v>
      </c>
      <c r="C13009" s="21" t="s">
        <v>79696</v>
      </c>
      <c r="D13009" s="21" t="s">
        <v>79697</v>
      </c>
      <c r="E13009" s="21" t="s">
        <v>79698</v>
      </c>
      <c r="F13009" s="21" t="s">
        <v>15060</v>
      </c>
    </row>
    <row r="13010" spans="1:6" ht="32" customHeight="1">
      <c r="A13010" s="19" t="s">
        <v>79699</v>
      </c>
      <c r="B13010" s="20" t="s">
        <v>79700</v>
      </c>
      <c r="C13010" s="21" t="s">
        <v>79701</v>
      </c>
      <c r="D13010" s="21" t="s">
        <v>79702</v>
      </c>
      <c r="E13010" s="21" t="s">
        <v>79703</v>
      </c>
      <c r="F13010" s="21" t="s">
        <v>15060</v>
      </c>
    </row>
    <row r="13011" spans="1:6" ht="32" customHeight="1">
      <c r="A13011" s="19" t="s">
        <v>79704</v>
      </c>
      <c r="B13011" s="20" t="s">
        <v>79705</v>
      </c>
      <c r="C13011" s="21" t="s">
        <v>79706</v>
      </c>
      <c r="D13011" s="21" t="s">
        <v>79707</v>
      </c>
      <c r="E13011" s="21" t="s">
        <v>79708</v>
      </c>
      <c r="F13011" s="21" t="s">
        <v>15060</v>
      </c>
    </row>
    <row r="13012" spans="1:6" ht="32" customHeight="1">
      <c r="A13012" s="19" t="s">
        <v>79709</v>
      </c>
      <c r="B13012" s="20" t="s">
        <v>79710</v>
      </c>
      <c r="C13012" s="21" t="s">
        <v>79711</v>
      </c>
      <c r="D13012" s="21" t="s">
        <v>79712</v>
      </c>
      <c r="E13012" s="21" t="s">
        <v>79713</v>
      </c>
      <c r="F13012" s="21" t="s">
        <v>15060</v>
      </c>
    </row>
    <row r="13013" spans="1:6" ht="32" customHeight="1">
      <c r="A13013" s="19" t="s">
        <v>79714</v>
      </c>
      <c r="B13013" s="20" t="s">
        <v>79715</v>
      </c>
      <c r="C13013" s="21" t="s">
        <v>79716</v>
      </c>
      <c r="D13013" s="21" t="s">
        <v>79717</v>
      </c>
      <c r="E13013" s="21" t="s">
        <v>79718</v>
      </c>
      <c r="F13013" s="21" t="s">
        <v>15060</v>
      </c>
    </row>
    <row r="13014" spans="1:6" ht="32" customHeight="1">
      <c r="A13014" s="19" t="s">
        <v>79719</v>
      </c>
      <c r="B13014" s="20" t="s">
        <v>79720</v>
      </c>
      <c r="C13014" s="21" t="s">
        <v>79721</v>
      </c>
      <c r="D13014" s="21" t="s">
        <v>79722</v>
      </c>
      <c r="E13014" s="21" t="s">
        <v>79723</v>
      </c>
      <c r="F13014" s="21" t="s">
        <v>15060</v>
      </c>
    </row>
    <row r="13015" spans="1:6" ht="32" customHeight="1">
      <c r="A13015" s="19" t="s">
        <v>79724</v>
      </c>
      <c r="B13015" s="20" t="s">
        <v>79725</v>
      </c>
      <c r="C13015" s="21" t="s">
        <v>79726</v>
      </c>
      <c r="D13015" s="21" t="s">
        <v>79727</v>
      </c>
      <c r="E13015" s="21" t="s">
        <v>79728</v>
      </c>
      <c r="F13015" s="21" t="s">
        <v>15060</v>
      </c>
    </row>
    <row r="13016" spans="1:6" ht="32" customHeight="1">
      <c r="A13016" s="19" t="s">
        <v>79729</v>
      </c>
      <c r="B13016" s="20" t="s">
        <v>79730</v>
      </c>
      <c r="C13016" s="21" t="s">
        <v>79731</v>
      </c>
      <c r="D13016" s="21" t="s">
        <v>79732</v>
      </c>
      <c r="E13016" s="21" t="s">
        <v>79733</v>
      </c>
      <c r="F13016" s="21" t="s">
        <v>15060</v>
      </c>
    </row>
    <row r="13017" spans="1:6" ht="32" customHeight="1">
      <c r="A13017" s="19" t="s">
        <v>79734</v>
      </c>
      <c r="B13017" s="20" t="s">
        <v>79735</v>
      </c>
      <c r="C13017" s="21" t="s">
        <v>79736</v>
      </c>
      <c r="D13017" s="21" t="s">
        <v>79737</v>
      </c>
      <c r="E13017" s="21" t="s">
        <v>79738</v>
      </c>
      <c r="F13017" s="21" t="s">
        <v>15060</v>
      </c>
    </row>
    <row r="13018" spans="1:6" ht="32" customHeight="1">
      <c r="A13018" s="19" t="s">
        <v>79739</v>
      </c>
      <c r="B13018" s="20" t="s">
        <v>79740</v>
      </c>
      <c r="C13018" s="21" t="s">
        <v>79741</v>
      </c>
      <c r="D13018" s="21" t="s">
        <v>79742</v>
      </c>
      <c r="E13018" s="21" t="s">
        <v>79743</v>
      </c>
      <c r="F13018" s="21" t="s">
        <v>15060</v>
      </c>
    </row>
    <row r="13019" spans="1:6" ht="32" customHeight="1">
      <c r="A13019" s="19" t="s">
        <v>79744</v>
      </c>
      <c r="B13019" s="20" t="s">
        <v>79745</v>
      </c>
      <c r="C13019" s="21" t="s">
        <v>79746</v>
      </c>
      <c r="D13019" s="21" t="s">
        <v>79747</v>
      </c>
      <c r="E13019" s="21" t="s">
        <v>79748</v>
      </c>
      <c r="F13019" s="21" t="s">
        <v>15060</v>
      </c>
    </row>
    <row r="13020" spans="1:6" ht="32" customHeight="1">
      <c r="A13020" s="19" t="s">
        <v>79749</v>
      </c>
      <c r="B13020" s="20" t="s">
        <v>79750</v>
      </c>
      <c r="C13020" s="21" t="s">
        <v>79751</v>
      </c>
      <c r="D13020" s="21" t="s">
        <v>79752</v>
      </c>
      <c r="E13020" s="21" t="s">
        <v>79753</v>
      </c>
      <c r="F13020" s="21" t="s">
        <v>15060</v>
      </c>
    </row>
    <row r="13021" spans="1:6" ht="32" customHeight="1">
      <c r="A13021" s="19" t="s">
        <v>79754</v>
      </c>
      <c r="B13021" s="20" t="s">
        <v>79755</v>
      </c>
      <c r="C13021" s="21" t="s">
        <v>79756</v>
      </c>
      <c r="D13021" s="21" t="s">
        <v>79757</v>
      </c>
      <c r="E13021" s="21" t="s">
        <v>79758</v>
      </c>
      <c r="F13021" s="21" t="s">
        <v>15060</v>
      </c>
    </row>
    <row r="13022" spans="1:6" ht="32" customHeight="1">
      <c r="A13022" s="19" t="s">
        <v>79759</v>
      </c>
      <c r="B13022" s="20" t="s">
        <v>79760</v>
      </c>
      <c r="C13022" s="21" t="s">
        <v>79761</v>
      </c>
      <c r="D13022" s="21" t="s">
        <v>79762</v>
      </c>
      <c r="E13022" s="21" t="s">
        <v>79763</v>
      </c>
      <c r="F13022" s="21" t="s">
        <v>15060</v>
      </c>
    </row>
    <row r="13023" spans="1:6" ht="32" customHeight="1">
      <c r="A13023" s="19" t="s">
        <v>79764</v>
      </c>
      <c r="B13023" s="20" t="s">
        <v>79765</v>
      </c>
      <c r="C13023" s="21" t="s">
        <v>79766</v>
      </c>
      <c r="D13023" s="21" t="s">
        <v>79767</v>
      </c>
      <c r="E13023" s="21" t="s">
        <v>79768</v>
      </c>
      <c r="F13023" s="21" t="s">
        <v>15060</v>
      </c>
    </row>
    <row r="13024" spans="1:6" ht="32" customHeight="1">
      <c r="A13024" s="19" t="s">
        <v>79769</v>
      </c>
      <c r="B13024" s="20" t="s">
        <v>79770</v>
      </c>
      <c r="C13024" s="21" t="s">
        <v>79771</v>
      </c>
      <c r="D13024" s="21" t="s">
        <v>79772</v>
      </c>
      <c r="E13024" s="21" t="s">
        <v>79773</v>
      </c>
      <c r="F13024" s="21" t="s">
        <v>15060</v>
      </c>
    </row>
    <row r="13025" spans="1:6" ht="32" customHeight="1">
      <c r="A13025" s="19" t="s">
        <v>79774</v>
      </c>
      <c r="B13025" s="20" t="s">
        <v>79775</v>
      </c>
      <c r="C13025" s="21" t="s">
        <v>79776</v>
      </c>
      <c r="D13025" s="21" t="s">
        <v>79777</v>
      </c>
      <c r="E13025" s="21" t="s">
        <v>79778</v>
      </c>
      <c r="F13025" s="21" t="s">
        <v>15060</v>
      </c>
    </row>
    <row r="13026" spans="1:6" ht="32" customHeight="1">
      <c r="A13026" s="19" t="s">
        <v>79779</v>
      </c>
      <c r="B13026" s="20" t="s">
        <v>79780</v>
      </c>
      <c r="C13026" s="21" t="s">
        <v>79781</v>
      </c>
      <c r="D13026" s="21" t="s">
        <v>79782</v>
      </c>
      <c r="E13026" s="21" t="s">
        <v>79783</v>
      </c>
      <c r="F13026" s="21" t="s">
        <v>15060</v>
      </c>
    </row>
    <row r="13027" spans="1:6" ht="32" customHeight="1">
      <c r="A13027" s="19" t="s">
        <v>79784</v>
      </c>
      <c r="B13027" s="20" t="s">
        <v>79785</v>
      </c>
      <c r="C13027" s="21" t="s">
        <v>79786</v>
      </c>
      <c r="D13027" s="21" t="s">
        <v>79787</v>
      </c>
      <c r="E13027" s="21" t="s">
        <v>79788</v>
      </c>
      <c r="F13027" s="21" t="s">
        <v>15060</v>
      </c>
    </row>
    <row r="13028" spans="1:6" ht="32" customHeight="1">
      <c r="A13028" s="19" t="s">
        <v>79789</v>
      </c>
      <c r="B13028" s="20" t="s">
        <v>79790</v>
      </c>
      <c r="C13028" s="21" t="s">
        <v>79791</v>
      </c>
      <c r="D13028" s="21" t="s">
        <v>79792</v>
      </c>
      <c r="E13028" s="21" t="s">
        <v>79793</v>
      </c>
      <c r="F13028" s="21" t="s">
        <v>15060</v>
      </c>
    </row>
    <row r="13029" spans="1:6" ht="32" customHeight="1">
      <c r="A13029" s="19" t="s">
        <v>79794</v>
      </c>
      <c r="B13029" s="20" t="s">
        <v>79795</v>
      </c>
      <c r="C13029" s="21" t="s">
        <v>79796</v>
      </c>
      <c r="D13029" s="21" t="s">
        <v>79797</v>
      </c>
      <c r="E13029" s="21" t="s">
        <v>79798</v>
      </c>
      <c r="F13029" s="21" t="s">
        <v>15060</v>
      </c>
    </row>
    <row r="13030" spans="1:6" ht="32" customHeight="1">
      <c r="A13030" s="19" t="s">
        <v>79799</v>
      </c>
      <c r="B13030" s="20" t="s">
        <v>79800</v>
      </c>
      <c r="C13030" s="21" t="s">
        <v>79801</v>
      </c>
      <c r="D13030" s="21" t="s">
        <v>79802</v>
      </c>
      <c r="E13030" s="21" t="s">
        <v>79803</v>
      </c>
      <c r="F13030" s="21" t="s">
        <v>15060</v>
      </c>
    </row>
    <row r="13031" spans="1:6" ht="32" customHeight="1">
      <c r="A13031" s="19" t="s">
        <v>79804</v>
      </c>
      <c r="B13031" s="20" t="s">
        <v>79805</v>
      </c>
      <c r="C13031" s="21" t="s">
        <v>79806</v>
      </c>
      <c r="D13031" s="21" t="s">
        <v>79807</v>
      </c>
      <c r="E13031" s="21" t="s">
        <v>79808</v>
      </c>
      <c r="F13031" s="21" t="s">
        <v>15060</v>
      </c>
    </row>
    <row r="13032" spans="1:6" ht="32" customHeight="1">
      <c r="A13032" s="19" t="s">
        <v>79809</v>
      </c>
      <c r="B13032" s="20" t="s">
        <v>79810</v>
      </c>
      <c r="C13032" s="21" t="s">
        <v>79811</v>
      </c>
      <c r="D13032" s="21" t="s">
        <v>79812</v>
      </c>
      <c r="E13032" s="21" t="s">
        <v>79813</v>
      </c>
      <c r="F13032" s="21" t="s">
        <v>15060</v>
      </c>
    </row>
    <row r="13033" spans="1:6" ht="32" customHeight="1">
      <c r="A13033" s="19" t="s">
        <v>79814</v>
      </c>
      <c r="B13033" s="20" t="s">
        <v>79815</v>
      </c>
      <c r="C13033" s="21" t="s">
        <v>79816</v>
      </c>
      <c r="D13033" s="21" t="s">
        <v>79817</v>
      </c>
      <c r="E13033" s="21" t="s">
        <v>79818</v>
      </c>
      <c r="F13033" s="21" t="s">
        <v>15060</v>
      </c>
    </row>
    <row r="13034" spans="1:6" ht="32" customHeight="1">
      <c r="A13034" s="19" t="s">
        <v>79819</v>
      </c>
      <c r="B13034" s="20" t="s">
        <v>79820</v>
      </c>
      <c r="C13034" s="21" t="s">
        <v>79821</v>
      </c>
      <c r="D13034" s="21" t="s">
        <v>79822</v>
      </c>
      <c r="E13034" s="22">
        <v>100</v>
      </c>
      <c r="F13034" s="21" t="s">
        <v>15060</v>
      </c>
    </row>
    <row r="13035" spans="1:6" ht="32" customHeight="1">
      <c r="A13035" s="19" t="s">
        <v>79823</v>
      </c>
      <c r="B13035" s="20" t="s">
        <v>79824</v>
      </c>
      <c r="C13035" s="21" t="s">
        <v>79825</v>
      </c>
      <c r="D13035" s="21" t="s">
        <v>79826</v>
      </c>
      <c r="E13035" s="21" t="s">
        <v>79827</v>
      </c>
      <c r="F13035" s="21" t="s">
        <v>15060</v>
      </c>
    </row>
    <row r="13036" spans="1:6" ht="32" customHeight="1">
      <c r="A13036" s="19" t="s">
        <v>79828</v>
      </c>
      <c r="B13036" s="20" t="s">
        <v>79829</v>
      </c>
      <c r="C13036" s="21" t="s">
        <v>79830</v>
      </c>
      <c r="D13036" s="21" t="s">
        <v>79831</v>
      </c>
      <c r="E13036" s="21" t="s">
        <v>79832</v>
      </c>
      <c r="F13036" s="21" t="s">
        <v>15060</v>
      </c>
    </row>
    <row r="13037" spans="1:6" ht="32" customHeight="1">
      <c r="A13037" s="19" t="s">
        <v>79833</v>
      </c>
      <c r="B13037" s="20" t="s">
        <v>79834</v>
      </c>
      <c r="C13037" s="21" t="s">
        <v>79835</v>
      </c>
      <c r="D13037" s="21" t="s">
        <v>79836</v>
      </c>
      <c r="E13037" s="21" t="s">
        <v>79837</v>
      </c>
      <c r="F13037" s="21" t="s">
        <v>15060</v>
      </c>
    </row>
    <row r="13038" spans="1:6" ht="32" customHeight="1">
      <c r="A13038" s="19" t="s">
        <v>79838</v>
      </c>
      <c r="B13038" s="20" t="s">
        <v>79839</v>
      </c>
      <c r="C13038" s="21" t="s">
        <v>79840</v>
      </c>
      <c r="D13038" s="21" t="s">
        <v>79841</v>
      </c>
      <c r="E13038" s="21" t="s">
        <v>79842</v>
      </c>
      <c r="F13038" s="21" t="s">
        <v>15060</v>
      </c>
    </row>
    <row r="13039" spans="1:6" ht="32" customHeight="1">
      <c r="A13039" s="19" t="s">
        <v>79843</v>
      </c>
      <c r="B13039" s="20" t="s">
        <v>79844</v>
      </c>
      <c r="C13039" s="21" t="s">
        <v>79845</v>
      </c>
      <c r="D13039" s="21" t="s">
        <v>79846</v>
      </c>
      <c r="E13039" s="21" t="s">
        <v>79847</v>
      </c>
      <c r="F13039" s="21" t="s">
        <v>15060</v>
      </c>
    </row>
    <row r="13040" spans="1:6" ht="32" customHeight="1">
      <c r="A13040" s="19" t="s">
        <v>79848</v>
      </c>
      <c r="B13040" s="20" t="s">
        <v>79849</v>
      </c>
      <c r="C13040" s="21" t="s">
        <v>79850</v>
      </c>
      <c r="D13040" s="21" t="s">
        <v>79851</v>
      </c>
      <c r="E13040" s="21" t="s">
        <v>79852</v>
      </c>
      <c r="F13040" s="21" t="s">
        <v>15060</v>
      </c>
    </row>
    <row r="13041" spans="1:6" ht="32" customHeight="1">
      <c r="A13041" s="19" t="s">
        <v>79853</v>
      </c>
      <c r="B13041" s="20" t="s">
        <v>79854</v>
      </c>
      <c r="C13041" s="21" t="s">
        <v>79855</v>
      </c>
      <c r="D13041" s="21" t="s">
        <v>79856</v>
      </c>
      <c r="E13041" s="21" t="s">
        <v>79857</v>
      </c>
      <c r="F13041" s="21" t="s">
        <v>15060</v>
      </c>
    </row>
    <row r="13042" spans="1:6" ht="32" customHeight="1">
      <c r="A13042" s="19" t="s">
        <v>79858</v>
      </c>
      <c r="B13042" s="20" t="s">
        <v>79859</v>
      </c>
      <c r="C13042" s="21" t="s">
        <v>79860</v>
      </c>
      <c r="D13042" s="21" t="s">
        <v>79861</v>
      </c>
      <c r="E13042" s="21" t="s">
        <v>79862</v>
      </c>
      <c r="F13042" s="21" t="s">
        <v>15060</v>
      </c>
    </row>
    <row r="13043" spans="1:6" ht="32" customHeight="1">
      <c r="A13043" s="19" t="s">
        <v>79863</v>
      </c>
      <c r="B13043" s="20" t="s">
        <v>79864</v>
      </c>
      <c r="C13043" s="21" t="s">
        <v>79865</v>
      </c>
      <c r="D13043" s="21" t="s">
        <v>79866</v>
      </c>
      <c r="E13043" s="21" t="s">
        <v>79867</v>
      </c>
      <c r="F13043" s="21" t="s">
        <v>15060</v>
      </c>
    </row>
    <row r="13044" spans="1:6" ht="32" customHeight="1">
      <c r="A13044" s="19" t="s">
        <v>79868</v>
      </c>
      <c r="B13044" s="20" t="s">
        <v>79869</v>
      </c>
      <c r="C13044" s="21" t="s">
        <v>79870</v>
      </c>
      <c r="D13044" s="21" t="s">
        <v>79871</v>
      </c>
      <c r="E13044" s="21" t="s">
        <v>79872</v>
      </c>
      <c r="F13044" s="21" t="s">
        <v>15060</v>
      </c>
    </row>
    <row r="13045" spans="1:6" ht="32" customHeight="1">
      <c r="A13045" s="19" t="s">
        <v>79873</v>
      </c>
      <c r="B13045" s="20" t="s">
        <v>79874</v>
      </c>
      <c r="C13045" s="21" t="s">
        <v>79875</v>
      </c>
      <c r="D13045" s="21" t="s">
        <v>79876</v>
      </c>
      <c r="E13045" s="21" t="s">
        <v>79877</v>
      </c>
      <c r="F13045" s="21" t="s">
        <v>15060</v>
      </c>
    </row>
    <row r="13046" spans="1:6" ht="32" customHeight="1">
      <c r="A13046" s="19" t="s">
        <v>79878</v>
      </c>
      <c r="B13046" s="20" t="s">
        <v>79879</v>
      </c>
      <c r="C13046" s="21" t="s">
        <v>79880</v>
      </c>
      <c r="D13046" s="21" t="s">
        <v>79881</v>
      </c>
      <c r="E13046" s="21" t="s">
        <v>79882</v>
      </c>
      <c r="F13046" s="21" t="s">
        <v>15060</v>
      </c>
    </row>
    <row r="13047" spans="1:6" ht="32" customHeight="1">
      <c r="A13047" s="19" t="s">
        <v>79883</v>
      </c>
      <c r="B13047" s="20" t="s">
        <v>79884</v>
      </c>
      <c r="C13047" s="21" t="s">
        <v>79885</v>
      </c>
      <c r="D13047" s="21" t="s">
        <v>79886</v>
      </c>
      <c r="E13047" s="21" t="s">
        <v>79887</v>
      </c>
      <c r="F13047" s="21" t="s">
        <v>15060</v>
      </c>
    </row>
    <row r="13048" spans="1:6" ht="32" customHeight="1">
      <c r="A13048" s="19" t="s">
        <v>79888</v>
      </c>
      <c r="B13048" s="20" t="s">
        <v>79889</v>
      </c>
      <c r="C13048" s="21" t="s">
        <v>79890</v>
      </c>
      <c r="D13048" s="21" t="s">
        <v>79891</v>
      </c>
      <c r="E13048" s="21" t="s">
        <v>79892</v>
      </c>
      <c r="F13048" s="21" t="s">
        <v>15060</v>
      </c>
    </row>
    <row r="13049" spans="1:6" ht="32" customHeight="1">
      <c r="A13049" s="19" t="s">
        <v>79893</v>
      </c>
      <c r="B13049" s="20" t="s">
        <v>79894</v>
      </c>
      <c r="C13049" s="21" t="s">
        <v>79895</v>
      </c>
      <c r="D13049" s="21" t="s">
        <v>79896</v>
      </c>
      <c r="E13049" s="21" t="s">
        <v>79897</v>
      </c>
      <c r="F13049" s="21" t="s">
        <v>15060</v>
      </c>
    </row>
    <row r="13050" spans="1:6" ht="32" customHeight="1">
      <c r="A13050" s="19" t="s">
        <v>79898</v>
      </c>
      <c r="B13050" s="20" t="s">
        <v>79899</v>
      </c>
      <c r="C13050" s="21" t="s">
        <v>79900</v>
      </c>
      <c r="D13050" s="21" t="s">
        <v>79901</v>
      </c>
      <c r="E13050" s="21" t="s">
        <v>79902</v>
      </c>
      <c r="F13050" s="21" t="s">
        <v>15060</v>
      </c>
    </row>
    <row r="13051" spans="1:6" ht="32" customHeight="1">
      <c r="A13051" s="19" t="s">
        <v>79903</v>
      </c>
      <c r="B13051" s="20" t="s">
        <v>79904</v>
      </c>
      <c r="C13051" s="21" t="s">
        <v>79905</v>
      </c>
      <c r="D13051" s="21" t="s">
        <v>79906</v>
      </c>
      <c r="E13051" s="21" t="s">
        <v>79907</v>
      </c>
      <c r="F13051" s="21" t="s">
        <v>15060</v>
      </c>
    </row>
    <row r="13052" spans="1:6" ht="32" customHeight="1">
      <c r="A13052" s="19" t="s">
        <v>79908</v>
      </c>
      <c r="B13052" s="20" t="s">
        <v>79909</v>
      </c>
      <c r="C13052" s="21" t="s">
        <v>79910</v>
      </c>
      <c r="D13052" s="21" t="s">
        <v>79911</v>
      </c>
      <c r="E13052" s="21" t="s">
        <v>79912</v>
      </c>
      <c r="F13052" s="21" t="s">
        <v>15060</v>
      </c>
    </row>
    <row r="13053" spans="1:6" ht="32" customHeight="1">
      <c r="A13053" s="19" t="s">
        <v>79913</v>
      </c>
      <c r="B13053" s="20" t="s">
        <v>79914</v>
      </c>
      <c r="C13053" s="21" t="s">
        <v>79915</v>
      </c>
      <c r="D13053" s="21" t="s">
        <v>79916</v>
      </c>
      <c r="E13053" s="21" t="s">
        <v>79917</v>
      </c>
      <c r="F13053" s="21" t="s">
        <v>15060</v>
      </c>
    </row>
    <row r="13054" spans="1:6" ht="32" customHeight="1">
      <c r="A13054" s="19" t="s">
        <v>79918</v>
      </c>
      <c r="B13054" s="20" t="s">
        <v>79919</v>
      </c>
      <c r="C13054" s="21" t="s">
        <v>79920</v>
      </c>
      <c r="D13054" s="21" t="s">
        <v>79921</v>
      </c>
      <c r="E13054" s="21" t="s">
        <v>79922</v>
      </c>
      <c r="F13054" s="21" t="s">
        <v>15060</v>
      </c>
    </row>
    <row r="13055" spans="1:6" ht="32" customHeight="1">
      <c r="A13055" s="19" t="s">
        <v>79923</v>
      </c>
      <c r="B13055" s="20" t="s">
        <v>79924</v>
      </c>
      <c r="C13055" s="21" t="s">
        <v>79925</v>
      </c>
      <c r="D13055" s="21" t="s">
        <v>79926</v>
      </c>
      <c r="E13055" s="21" t="s">
        <v>79927</v>
      </c>
      <c r="F13055" s="21" t="s">
        <v>15060</v>
      </c>
    </row>
    <row r="13056" spans="1:6" ht="32" customHeight="1">
      <c r="A13056" s="19" t="s">
        <v>79928</v>
      </c>
      <c r="B13056" s="20" t="s">
        <v>79929</v>
      </c>
      <c r="C13056" s="21" t="s">
        <v>79930</v>
      </c>
      <c r="D13056" s="21" t="s">
        <v>79931</v>
      </c>
      <c r="E13056" s="21" t="s">
        <v>79932</v>
      </c>
      <c r="F13056" s="21" t="s">
        <v>15060</v>
      </c>
    </row>
    <row r="13057" spans="1:6" ht="32" customHeight="1">
      <c r="A13057" s="19" t="s">
        <v>79933</v>
      </c>
      <c r="B13057" s="20" t="s">
        <v>79934</v>
      </c>
      <c r="C13057" s="21" t="s">
        <v>79935</v>
      </c>
      <c r="D13057" s="21" t="s">
        <v>79936</v>
      </c>
      <c r="E13057" s="21" t="s">
        <v>79937</v>
      </c>
      <c r="F13057" s="21" t="s">
        <v>15060</v>
      </c>
    </row>
    <row r="13058" spans="1:6" ht="32" customHeight="1">
      <c r="A13058" s="19" t="s">
        <v>79938</v>
      </c>
      <c r="B13058" s="20" t="s">
        <v>79939</v>
      </c>
      <c r="C13058" s="21" t="s">
        <v>79940</v>
      </c>
      <c r="D13058" s="21" t="s">
        <v>79941</v>
      </c>
      <c r="E13058" s="21" t="s">
        <v>79942</v>
      </c>
      <c r="F13058" s="21" t="s">
        <v>15060</v>
      </c>
    </row>
    <row r="13059" spans="1:6" ht="32" customHeight="1">
      <c r="A13059" s="19" t="s">
        <v>79943</v>
      </c>
      <c r="B13059" s="20" t="s">
        <v>79944</v>
      </c>
      <c r="C13059" s="21" t="s">
        <v>79945</v>
      </c>
      <c r="D13059" s="21" t="s">
        <v>79946</v>
      </c>
      <c r="E13059" s="21" t="s">
        <v>79947</v>
      </c>
      <c r="F13059" s="21" t="s">
        <v>15060</v>
      </c>
    </row>
    <row r="13060" spans="1:6" ht="32" customHeight="1">
      <c r="A13060" s="19" t="s">
        <v>79948</v>
      </c>
      <c r="B13060" s="20" t="s">
        <v>79949</v>
      </c>
      <c r="C13060" s="21" t="s">
        <v>79950</v>
      </c>
      <c r="D13060" s="21" t="s">
        <v>79951</v>
      </c>
      <c r="E13060" s="21" t="s">
        <v>79952</v>
      </c>
      <c r="F13060" s="21" t="s">
        <v>15060</v>
      </c>
    </row>
    <row r="13061" spans="1:6" ht="32" customHeight="1">
      <c r="A13061" s="19" t="s">
        <v>79953</v>
      </c>
      <c r="B13061" s="20" t="s">
        <v>79954</v>
      </c>
      <c r="C13061" s="21" t="s">
        <v>79955</v>
      </c>
      <c r="D13061" s="21" t="s">
        <v>79956</v>
      </c>
      <c r="E13061" s="21" t="s">
        <v>79957</v>
      </c>
      <c r="F13061" s="21" t="s">
        <v>15060</v>
      </c>
    </row>
    <row r="13062" spans="1:6" ht="32" customHeight="1">
      <c r="A13062" s="19" t="s">
        <v>79958</v>
      </c>
      <c r="B13062" s="20" t="s">
        <v>79959</v>
      </c>
      <c r="C13062" s="21" t="s">
        <v>79960</v>
      </c>
      <c r="D13062" s="21" t="s">
        <v>79961</v>
      </c>
      <c r="E13062" s="21" t="s">
        <v>79962</v>
      </c>
      <c r="F13062" s="21" t="s">
        <v>15060</v>
      </c>
    </row>
    <row r="13063" spans="1:6" ht="32" customHeight="1">
      <c r="A13063" s="19" t="s">
        <v>79963</v>
      </c>
      <c r="B13063" s="20" t="s">
        <v>79964</v>
      </c>
      <c r="C13063" s="21" t="s">
        <v>79965</v>
      </c>
      <c r="D13063" s="21" t="s">
        <v>79966</v>
      </c>
      <c r="E13063" s="21" t="s">
        <v>79967</v>
      </c>
      <c r="F13063" s="21" t="s">
        <v>15060</v>
      </c>
    </row>
    <row r="13064" spans="1:6" ht="32" customHeight="1">
      <c r="A13064" s="19" t="s">
        <v>79968</v>
      </c>
      <c r="B13064" s="20" t="s">
        <v>79969</v>
      </c>
      <c r="C13064" s="21" t="s">
        <v>79970</v>
      </c>
      <c r="D13064" s="21" t="s">
        <v>79971</v>
      </c>
      <c r="E13064" s="21" t="s">
        <v>79972</v>
      </c>
      <c r="F13064" s="21" t="s">
        <v>15060</v>
      </c>
    </row>
    <row r="13065" spans="1:6" ht="32" customHeight="1">
      <c r="A13065" s="19" t="s">
        <v>79973</v>
      </c>
      <c r="B13065" s="20" t="s">
        <v>79974</v>
      </c>
      <c r="C13065" s="21" t="s">
        <v>79975</v>
      </c>
      <c r="D13065" s="21" t="s">
        <v>79976</v>
      </c>
      <c r="E13065" s="21" t="s">
        <v>79977</v>
      </c>
      <c r="F13065" s="21" t="s">
        <v>15060</v>
      </c>
    </row>
    <row r="13066" spans="1:6" ht="32" customHeight="1">
      <c r="A13066" s="19" t="s">
        <v>79978</v>
      </c>
      <c r="B13066" s="20" t="s">
        <v>79979</v>
      </c>
      <c r="C13066" s="21" t="s">
        <v>79980</v>
      </c>
      <c r="D13066" s="21" t="s">
        <v>79981</v>
      </c>
      <c r="E13066" s="21" t="s">
        <v>79982</v>
      </c>
      <c r="F13066" s="21" t="s">
        <v>15060</v>
      </c>
    </row>
    <row r="13067" spans="1:6" ht="32" customHeight="1">
      <c r="A13067" s="19" t="s">
        <v>79983</v>
      </c>
      <c r="B13067" s="20" t="s">
        <v>79984</v>
      </c>
      <c r="C13067" s="21" t="s">
        <v>79985</v>
      </c>
      <c r="D13067" s="21" t="s">
        <v>79986</v>
      </c>
      <c r="E13067" s="21" t="s">
        <v>79987</v>
      </c>
      <c r="F13067" s="21" t="s">
        <v>15060</v>
      </c>
    </row>
    <row r="13068" spans="1:6" ht="32" customHeight="1">
      <c r="A13068" s="19" t="s">
        <v>79988</v>
      </c>
      <c r="B13068" s="20" t="s">
        <v>79989</v>
      </c>
      <c r="C13068" s="21" t="s">
        <v>79990</v>
      </c>
      <c r="D13068" s="21" t="s">
        <v>79991</v>
      </c>
      <c r="E13068" s="21" t="s">
        <v>79992</v>
      </c>
      <c r="F13068" s="21" t="s">
        <v>15060</v>
      </c>
    </row>
    <row r="13069" spans="1:6" ht="32" customHeight="1">
      <c r="A13069" s="19" t="s">
        <v>79993</v>
      </c>
      <c r="B13069" s="20" t="s">
        <v>79994</v>
      </c>
      <c r="C13069" s="21" t="s">
        <v>79995</v>
      </c>
      <c r="D13069" s="21" t="s">
        <v>79996</v>
      </c>
      <c r="E13069" s="21" t="s">
        <v>79997</v>
      </c>
      <c r="F13069" s="21" t="s">
        <v>15060</v>
      </c>
    </row>
    <row r="13070" spans="1:6" ht="32" customHeight="1">
      <c r="A13070" s="19" t="s">
        <v>79998</v>
      </c>
      <c r="B13070" s="20" t="s">
        <v>79999</v>
      </c>
      <c r="C13070" s="21" t="s">
        <v>80000</v>
      </c>
      <c r="D13070" s="21" t="s">
        <v>80001</v>
      </c>
      <c r="E13070" s="21" t="s">
        <v>80002</v>
      </c>
      <c r="F13070" s="21" t="s">
        <v>15060</v>
      </c>
    </row>
    <row r="13071" spans="1:6" ht="32" customHeight="1">
      <c r="A13071" s="19" t="s">
        <v>80003</v>
      </c>
      <c r="B13071" s="20" t="s">
        <v>80004</v>
      </c>
      <c r="C13071" s="21" t="s">
        <v>80005</v>
      </c>
      <c r="D13071" s="21" t="s">
        <v>80006</v>
      </c>
      <c r="E13071" s="21" t="s">
        <v>80007</v>
      </c>
      <c r="F13071" s="21" t="s">
        <v>15060</v>
      </c>
    </row>
    <row r="13072" spans="1:6" ht="32" customHeight="1">
      <c r="A13072" s="19" t="s">
        <v>80008</v>
      </c>
      <c r="B13072" s="20" t="s">
        <v>80009</v>
      </c>
      <c r="C13072" s="21" t="s">
        <v>80010</v>
      </c>
      <c r="D13072" s="21" t="s">
        <v>80011</v>
      </c>
      <c r="E13072" s="21" t="s">
        <v>80012</v>
      </c>
      <c r="F13072" s="21" t="s">
        <v>15060</v>
      </c>
    </row>
    <row r="13073" spans="1:6" ht="32" customHeight="1">
      <c r="A13073" s="19" t="s">
        <v>80013</v>
      </c>
      <c r="B13073" s="20" t="s">
        <v>80014</v>
      </c>
      <c r="C13073" s="21" t="s">
        <v>80015</v>
      </c>
      <c r="D13073" s="21" t="s">
        <v>80016</v>
      </c>
      <c r="E13073" s="21" t="s">
        <v>80017</v>
      </c>
      <c r="F13073" s="21" t="s">
        <v>15060</v>
      </c>
    </row>
    <row r="13074" spans="1:6" ht="32" customHeight="1">
      <c r="A13074" s="19" t="s">
        <v>80018</v>
      </c>
      <c r="B13074" s="20" t="s">
        <v>80019</v>
      </c>
      <c r="C13074" s="21" t="s">
        <v>80020</v>
      </c>
      <c r="D13074" s="21" t="s">
        <v>80021</v>
      </c>
      <c r="E13074" s="21" t="s">
        <v>80022</v>
      </c>
      <c r="F13074" s="21" t="s">
        <v>15060</v>
      </c>
    </row>
    <row r="13075" spans="1:6" ht="32" customHeight="1">
      <c r="A13075" s="19" t="s">
        <v>80023</v>
      </c>
      <c r="B13075" s="20" t="s">
        <v>80024</v>
      </c>
      <c r="C13075" s="21" t="s">
        <v>80025</v>
      </c>
      <c r="D13075" s="21" t="s">
        <v>80026</v>
      </c>
      <c r="E13075" s="21" t="s">
        <v>80027</v>
      </c>
      <c r="F13075" s="21" t="s">
        <v>15060</v>
      </c>
    </row>
    <row r="13076" spans="1:6" ht="32" customHeight="1">
      <c r="A13076" s="19" t="s">
        <v>80028</v>
      </c>
      <c r="B13076" s="20" t="s">
        <v>80029</v>
      </c>
      <c r="C13076" s="21" t="s">
        <v>80030</v>
      </c>
      <c r="D13076" s="21" t="s">
        <v>80031</v>
      </c>
      <c r="E13076" s="21" t="s">
        <v>80032</v>
      </c>
      <c r="F13076" s="21" t="s">
        <v>15060</v>
      </c>
    </row>
    <row r="13077" spans="1:6" ht="32" customHeight="1">
      <c r="A13077" s="19" t="s">
        <v>80033</v>
      </c>
      <c r="B13077" s="20" t="s">
        <v>80034</v>
      </c>
      <c r="C13077" s="21" t="s">
        <v>80035</v>
      </c>
      <c r="D13077" s="21" t="s">
        <v>80036</v>
      </c>
      <c r="E13077" s="21" t="s">
        <v>80037</v>
      </c>
      <c r="F13077" s="21" t="s">
        <v>15060</v>
      </c>
    </row>
    <row r="13078" spans="1:6" ht="32" customHeight="1">
      <c r="A13078" s="19" t="s">
        <v>80038</v>
      </c>
      <c r="B13078" s="20" t="s">
        <v>80039</v>
      </c>
      <c r="C13078" s="21" t="s">
        <v>80040</v>
      </c>
      <c r="D13078" s="21" t="s">
        <v>80041</v>
      </c>
      <c r="E13078" s="21" t="s">
        <v>80042</v>
      </c>
      <c r="F13078" s="21" t="s">
        <v>15060</v>
      </c>
    </row>
    <row r="13079" spans="1:6" ht="32" customHeight="1">
      <c r="A13079" s="19" t="s">
        <v>80043</v>
      </c>
      <c r="B13079" s="20" t="s">
        <v>80044</v>
      </c>
      <c r="C13079" s="21" t="s">
        <v>80045</v>
      </c>
      <c r="D13079" s="21" t="s">
        <v>80046</v>
      </c>
      <c r="E13079" s="21" t="s">
        <v>80047</v>
      </c>
      <c r="F13079" s="21" t="s">
        <v>15060</v>
      </c>
    </row>
    <row r="13080" spans="1:6" ht="32" customHeight="1">
      <c r="A13080" s="19" t="s">
        <v>80048</v>
      </c>
      <c r="B13080" s="20" t="s">
        <v>80049</v>
      </c>
      <c r="C13080" s="21" t="s">
        <v>80050</v>
      </c>
      <c r="D13080" s="21" t="s">
        <v>80051</v>
      </c>
      <c r="E13080" s="22">
        <v>100</v>
      </c>
      <c r="F13080" s="21" t="s">
        <v>15060</v>
      </c>
    </row>
    <row r="13081" spans="1:6" ht="32" customHeight="1">
      <c r="A13081" s="19" t="s">
        <v>80052</v>
      </c>
      <c r="B13081" s="20" t="s">
        <v>80053</v>
      </c>
      <c r="C13081" s="21" t="s">
        <v>80054</v>
      </c>
      <c r="D13081" s="21" t="s">
        <v>80055</v>
      </c>
      <c r="E13081" s="21" t="s">
        <v>80056</v>
      </c>
      <c r="F13081" s="21" t="s">
        <v>15060</v>
      </c>
    </row>
    <row r="13082" spans="1:6" ht="32" customHeight="1">
      <c r="A13082" s="19" t="s">
        <v>80057</v>
      </c>
      <c r="B13082" s="20" t="s">
        <v>80058</v>
      </c>
      <c r="C13082" s="21" t="s">
        <v>80059</v>
      </c>
      <c r="D13082" s="21" t="s">
        <v>80060</v>
      </c>
      <c r="E13082" s="21" t="s">
        <v>80061</v>
      </c>
      <c r="F13082" s="21" t="s">
        <v>15060</v>
      </c>
    </row>
    <row r="13083" spans="1:6" ht="32" customHeight="1">
      <c r="A13083" s="19" t="s">
        <v>80062</v>
      </c>
      <c r="B13083" s="20" t="s">
        <v>80063</v>
      </c>
      <c r="C13083" s="21" t="s">
        <v>80064</v>
      </c>
      <c r="D13083" s="21" t="s">
        <v>80065</v>
      </c>
      <c r="E13083" s="21" t="s">
        <v>80066</v>
      </c>
      <c r="F13083" s="21" t="s">
        <v>15060</v>
      </c>
    </row>
    <row r="13084" spans="1:6" ht="32" customHeight="1">
      <c r="A13084" s="19" t="s">
        <v>80067</v>
      </c>
      <c r="B13084" s="20" t="s">
        <v>80068</v>
      </c>
      <c r="C13084" s="21" t="s">
        <v>80069</v>
      </c>
      <c r="D13084" s="21" t="s">
        <v>80070</v>
      </c>
      <c r="E13084" s="21" t="s">
        <v>80071</v>
      </c>
      <c r="F13084" s="21" t="s">
        <v>15060</v>
      </c>
    </row>
    <row r="13085" spans="1:6" ht="32" customHeight="1">
      <c r="A13085" s="19" t="s">
        <v>80072</v>
      </c>
      <c r="B13085" s="20" t="s">
        <v>80073</v>
      </c>
      <c r="C13085" s="21" t="s">
        <v>80074</v>
      </c>
      <c r="D13085" s="21" t="s">
        <v>80075</v>
      </c>
      <c r="E13085" s="21" t="s">
        <v>80076</v>
      </c>
      <c r="F13085" s="21" t="s">
        <v>15060</v>
      </c>
    </row>
    <row r="13086" spans="1:6" ht="32" customHeight="1">
      <c r="A13086" s="19" t="s">
        <v>80077</v>
      </c>
      <c r="B13086" s="20" t="s">
        <v>80078</v>
      </c>
      <c r="C13086" s="21" t="s">
        <v>80079</v>
      </c>
      <c r="D13086" s="21" t="s">
        <v>80080</v>
      </c>
      <c r="E13086" s="21" t="s">
        <v>80081</v>
      </c>
      <c r="F13086" s="21" t="s">
        <v>15060</v>
      </c>
    </row>
    <row r="13087" spans="1:6" ht="32" customHeight="1">
      <c r="A13087" s="19" t="s">
        <v>80082</v>
      </c>
      <c r="B13087" s="20" t="s">
        <v>80083</v>
      </c>
      <c r="C13087" s="21" t="s">
        <v>80084</v>
      </c>
      <c r="D13087" s="21" t="s">
        <v>80085</v>
      </c>
      <c r="E13087" s="21" t="s">
        <v>80086</v>
      </c>
      <c r="F13087" s="21" t="s">
        <v>15060</v>
      </c>
    </row>
    <row r="13088" spans="1:6" ht="32" customHeight="1">
      <c r="A13088" s="19" t="s">
        <v>80087</v>
      </c>
      <c r="B13088" s="20" t="s">
        <v>80088</v>
      </c>
      <c r="C13088" s="21" t="s">
        <v>80089</v>
      </c>
      <c r="D13088" s="21" t="s">
        <v>80090</v>
      </c>
      <c r="E13088" s="21" t="s">
        <v>80091</v>
      </c>
      <c r="F13088" s="21" t="s">
        <v>15060</v>
      </c>
    </row>
    <row r="13089" spans="1:6" ht="32" customHeight="1">
      <c r="A13089" s="19" t="s">
        <v>80092</v>
      </c>
      <c r="B13089" s="20" t="s">
        <v>80093</v>
      </c>
      <c r="C13089" s="21" t="s">
        <v>80094</v>
      </c>
      <c r="D13089" s="21" t="s">
        <v>80095</v>
      </c>
      <c r="E13089" s="21" t="s">
        <v>80096</v>
      </c>
      <c r="F13089" s="21" t="s">
        <v>15060</v>
      </c>
    </row>
    <row r="13090" spans="1:6" ht="32" customHeight="1">
      <c r="A13090" s="19" t="s">
        <v>80097</v>
      </c>
      <c r="B13090" s="20" t="s">
        <v>80098</v>
      </c>
      <c r="C13090" s="21" t="s">
        <v>80099</v>
      </c>
      <c r="D13090" s="21" t="s">
        <v>80100</v>
      </c>
      <c r="E13090" s="21" t="s">
        <v>80101</v>
      </c>
      <c r="F13090" s="21" t="s">
        <v>15060</v>
      </c>
    </row>
    <row r="13091" spans="1:6" ht="32" customHeight="1">
      <c r="A13091" s="19" t="s">
        <v>80102</v>
      </c>
      <c r="B13091" s="20" t="s">
        <v>80103</v>
      </c>
      <c r="C13091" s="21" t="s">
        <v>80104</v>
      </c>
      <c r="D13091" s="21" t="s">
        <v>80105</v>
      </c>
      <c r="E13091" s="21" t="s">
        <v>80106</v>
      </c>
      <c r="F13091" s="21" t="s">
        <v>15060</v>
      </c>
    </row>
    <row r="13092" spans="1:6" ht="32" customHeight="1">
      <c r="A13092" s="19" t="s">
        <v>80107</v>
      </c>
      <c r="B13092" s="20" t="s">
        <v>80108</v>
      </c>
      <c r="C13092" s="21" t="s">
        <v>80109</v>
      </c>
      <c r="D13092" s="21" t="s">
        <v>80110</v>
      </c>
      <c r="E13092" s="21" t="s">
        <v>80111</v>
      </c>
      <c r="F13092" s="21" t="s">
        <v>15060</v>
      </c>
    </row>
    <row r="13093" spans="1:6" ht="32" customHeight="1">
      <c r="A13093" s="19" t="s">
        <v>80112</v>
      </c>
      <c r="B13093" s="20" t="s">
        <v>80113</v>
      </c>
      <c r="C13093" s="21" t="s">
        <v>80114</v>
      </c>
      <c r="D13093" s="21" t="s">
        <v>80115</v>
      </c>
      <c r="E13093" s="21" t="s">
        <v>80116</v>
      </c>
      <c r="F13093" s="21" t="s">
        <v>15060</v>
      </c>
    </row>
    <row r="13094" spans="1:6" ht="32" customHeight="1">
      <c r="A13094" s="19" t="s">
        <v>80117</v>
      </c>
      <c r="B13094" s="20" t="s">
        <v>80118</v>
      </c>
      <c r="C13094" s="21" t="s">
        <v>80119</v>
      </c>
      <c r="D13094" s="21" t="s">
        <v>80120</v>
      </c>
      <c r="E13094" s="21" t="s">
        <v>80121</v>
      </c>
      <c r="F13094" s="21" t="s">
        <v>15060</v>
      </c>
    </row>
    <row r="13095" spans="1:6" ht="32" customHeight="1">
      <c r="A13095" s="19" t="s">
        <v>80122</v>
      </c>
      <c r="B13095" s="20" t="s">
        <v>80123</v>
      </c>
      <c r="C13095" s="21" t="s">
        <v>80124</v>
      </c>
      <c r="D13095" s="21" t="s">
        <v>80125</v>
      </c>
      <c r="E13095" s="21" t="s">
        <v>80126</v>
      </c>
      <c r="F13095" s="21" t="s">
        <v>15060</v>
      </c>
    </row>
    <row r="13096" spans="1:6" ht="32" customHeight="1">
      <c r="A13096" s="19" t="s">
        <v>80127</v>
      </c>
      <c r="B13096" s="20" t="s">
        <v>80128</v>
      </c>
      <c r="C13096" s="21" t="s">
        <v>80129</v>
      </c>
      <c r="D13096" s="21" t="s">
        <v>80130</v>
      </c>
      <c r="E13096" s="21" t="s">
        <v>80131</v>
      </c>
      <c r="F13096" s="21" t="s">
        <v>15060</v>
      </c>
    </row>
    <row r="13097" spans="1:6" ht="32" customHeight="1">
      <c r="A13097" s="19" t="s">
        <v>80132</v>
      </c>
      <c r="B13097" s="20" t="s">
        <v>80133</v>
      </c>
      <c r="C13097" s="21" t="s">
        <v>80134</v>
      </c>
      <c r="D13097" s="21" t="s">
        <v>80135</v>
      </c>
      <c r="E13097" s="21" t="s">
        <v>80136</v>
      </c>
      <c r="F13097" s="21" t="s">
        <v>15060</v>
      </c>
    </row>
    <row r="13098" spans="1:6" ht="32" customHeight="1">
      <c r="A13098" s="19" t="s">
        <v>80137</v>
      </c>
      <c r="B13098" s="20" t="s">
        <v>80138</v>
      </c>
      <c r="C13098" s="21" t="s">
        <v>80139</v>
      </c>
      <c r="D13098" s="21" t="s">
        <v>80140</v>
      </c>
      <c r="E13098" s="21" t="s">
        <v>80141</v>
      </c>
      <c r="F13098" s="21" t="s">
        <v>15060</v>
      </c>
    </row>
    <row r="13099" spans="1:6" ht="32" customHeight="1">
      <c r="A13099" s="19" t="s">
        <v>80142</v>
      </c>
      <c r="B13099" s="20" t="s">
        <v>80143</v>
      </c>
      <c r="C13099" s="21" t="s">
        <v>80144</v>
      </c>
      <c r="D13099" s="21" t="s">
        <v>80145</v>
      </c>
      <c r="E13099" s="21" t="s">
        <v>80146</v>
      </c>
      <c r="F13099" s="21" t="s">
        <v>15060</v>
      </c>
    </row>
    <row r="13100" spans="1:6" ht="32" customHeight="1">
      <c r="A13100" s="19" t="s">
        <v>80147</v>
      </c>
      <c r="B13100" s="20" t="s">
        <v>80148</v>
      </c>
      <c r="C13100" s="21" t="s">
        <v>80149</v>
      </c>
      <c r="D13100" s="21" t="s">
        <v>80150</v>
      </c>
      <c r="E13100" s="21" t="s">
        <v>80151</v>
      </c>
      <c r="F13100" s="21" t="s">
        <v>15060</v>
      </c>
    </row>
    <row r="13101" spans="1:6" ht="32" customHeight="1">
      <c r="A13101" s="19" t="s">
        <v>80152</v>
      </c>
      <c r="B13101" s="20" t="s">
        <v>80153</v>
      </c>
      <c r="C13101" s="21" t="s">
        <v>80154</v>
      </c>
      <c r="D13101" s="21" t="s">
        <v>80155</v>
      </c>
      <c r="E13101" s="21" t="s">
        <v>80156</v>
      </c>
      <c r="F13101" s="21" t="s">
        <v>15060</v>
      </c>
    </row>
    <row r="13102" spans="1:6" ht="32" customHeight="1">
      <c r="A13102" s="19" t="s">
        <v>80157</v>
      </c>
      <c r="B13102" s="20" t="s">
        <v>80158</v>
      </c>
      <c r="C13102" s="21" t="s">
        <v>80159</v>
      </c>
      <c r="D13102" s="21" t="s">
        <v>80160</v>
      </c>
      <c r="E13102" s="21" t="s">
        <v>80161</v>
      </c>
      <c r="F13102" s="21" t="s">
        <v>15060</v>
      </c>
    </row>
    <row r="13103" spans="1:6" ht="32" customHeight="1">
      <c r="A13103" s="19" t="s">
        <v>80162</v>
      </c>
      <c r="B13103" s="20" t="s">
        <v>80163</v>
      </c>
      <c r="C13103" s="21" t="s">
        <v>80164</v>
      </c>
      <c r="D13103" s="21" t="s">
        <v>80165</v>
      </c>
      <c r="E13103" s="21" t="s">
        <v>80166</v>
      </c>
      <c r="F13103" s="21" t="s">
        <v>15060</v>
      </c>
    </row>
    <row r="13104" spans="1:6" ht="32" customHeight="1">
      <c r="A13104" s="19" t="s">
        <v>80167</v>
      </c>
      <c r="B13104" s="20" t="s">
        <v>80168</v>
      </c>
      <c r="C13104" s="21" t="s">
        <v>80169</v>
      </c>
      <c r="D13104" s="21" t="s">
        <v>80170</v>
      </c>
      <c r="E13104" s="21" t="s">
        <v>80171</v>
      </c>
      <c r="F13104" s="21" t="s">
        <v>15060</v>
      </c>
    </row>
    <row r="13105" spans="1:6" ht="32" customHeight="1">
      <c r="A13105" s="19" t="s">
        <v>80172</v>
      </c>
      <c r="B13105" s="20" t="s">
        <v>80173</v>
      </c>
      <c r="C13105" s="21" t="s">
        <v>80174</v>
      </c>
      <c r="D13105" s="21" t="s">
        <v>80175</v>
      </c>
      <c r="E13105" s="21" t="s">
        <v>80176</v>
      </c>
      <c r="F13105" s="21" t="s">
        <v>15060</v>
      </c>
    </row>
    <row r="13106" spans="1:6" ht="32" customHeight="1">
      <c r="A13106" s="19" t="s">
        <v>80177</v>
      </c>
      <c r="B13106" s="20" t="s">
        <v>80178</v>
      </c>
      <c r="C13106" s="21" t="s">
        <v>80179</v>
      </c>
      <c r="D13106" s="21" t="s">
        <v>80180</v>
      </c>
      <c r="E13106" s="21" t="s">
        <v>80181</v>
      </c>
      <c r="F13106" s="21" t="s">
        <v>15060</v>
      </c>
    </row>
    <row r="13107" spans="1:6" ht="32" customHeight="1">
      <c r="A13107" s="19" t="s">
        <v>80182</v>
      </c>
      <c r="B13107" s="20" t="s">
        <v>80183</v>
      </c>
      <c r="C13107" s="21" t="s">
        <v>80184</v>
      </c>
      <c r="D13107" s="21" t="s">
        <v>80185</v>
      </c>
      <c r="E13107" s="21" t="s">
        <v>80186</v>
      </c>
      <c r="F13107" s="21" t="s">
        <v>15060</v>
      </c>
    </row>
    <row r="13108" spans="1:6" ht="32" customHeight="1">
      <c r="A13108" s="19" t="s">
        <v>80187</v>
      </c>
      <c r="B13108" s="20" t="s">
        <v>80188</v>
      </c>
      <c r="C13108" s="21" t="s">
        <v>80189</v>
      </c>
      <c r="D13108" s="21" t="s">
        <v>80190</v>
      </c>
      <c r="E13108" s="21" t="s">
        <v>80191</v>
      </c>
      <c r="F13108" s="21" t="s">
        <v>15060</v>
      </c>
    </row>
    <row r="13109" spans="1:6" ht="32" customHeight="1">
      <c r="A13109" s="19" t="s">
        <v>80192</v>
      </c>
      <c r="B13109" s="20" t="s">
        <v>80193</v>
      </c>
      <c r="C13109" s="21" t="s">
        <v>80194</v>
      </c>
      <c r="D13109" s="21" t="s">
        <v>80195</v>
      </c>
      <c r="E13109" s="21" t="s">
        <v>80196</v>
      </c>
      <c r="F13109" s="21" t="s">
        <v>15060</v>
      </c>
    </row>
    <row r="13110" spans="1:6" ht="32" customHeight="1">
      <c r="A13110" s="19" t="s">
        <v>80197</v>
      </c>
      <c r="B13110" s="20" t="s">
        <v>80198</v>
      </c>
      <c r="C13110" s="21" t="s">
        <v>80199</v>
      </c>
      <c r="D13110" s="21" t="s">
        <v>80200</v>
      </c>
      <c r="E13110" s="21" t="s">
        <v>80201</v>
      </c>
      <c r="F13110" s="21" t="s">
        <v>15060</v>
      </c>
    </row>
    <row r="13111" spans="1:6" ht="32" customHeight="1">
      <c r="A13111" s="19" t="s">
        <v>80202</v>
      </c>
      <c r="B13111" s="20" t="s">
        <v>80203</v>
      </c>
      <c r="C13111" s="21" t="s">
        <v>80204</v>
      </c>
      <c r="D13111" s="21" t="s">
        <v>80205</v>
      </c>
      <c r="E13111" s="21" t="s">
        <v>80206</v>
      </c>
      <c r="F13111" s="21" t="s">
        <v>15060</v>
      </c>
    </row>
    <row r="13112" spans="1:6" ht="32" customHeight="1">
      <c r="A13112" s="19" t="s">
        <v>80207</v>
      </c>
      <c r="B13112" s="20" t="s">
        <v>80208</v>
      </c>
      <c r="C13112" s="21" t="s">
        <v>80209</v>
      </c>
      <c r="D13112" s="21" t="s">
        <v>80210</v>
      </c>
      <c r="E13112" s="21" t="s">
        <v>80211</v>
      </c>
      <c r="F13112" s="21" t="s">
        <v>15060</v>
      </c>
    </row>
    <row r="13113" spans="1:6" ht="32" customHeight="1">
      <c r="A13113" s="19" t="s">
        <v>80212</v>
      </c>
      <c r="B13113" s="20" t="s">
        <v>80213</v>
      </c>
      <c r="C13113" s="21" t="s">
        <v>80214</v>
      </c>
      <c r="D13113" s="21" t="s">
        <v>80215</v>
      </c>
      <c r="E13113" s="21" t="s">
        <v>80216</v>
      </c>
      <c r="F13113" s="21" t="s">
        <v>15060</v>
      </c>
    </row>
    <row r="13114" spans="1:6" ht="32" customHeight="1">
      <c r="A13114" s="19" t="s">
        <v>80217</v>
      </c>
      <c r="B13114" s="20" t="s">
        <v>80218</v>
      </c>
      <c r="C13114" s="21" t="s">
        <v>80219</v>
      </c>
      <c r="D13114" s="21" t="s">
        <v>80220</v>
      </c>
      <c r="E13114" s="21" t="s">
        <v>80221</v>
      </c>
      <c r="F13114" s="21" t="s">
        <v>15060</v>
      </c>
    </row>
    <row r="13115" spans="1:6" ht="32" customHeight="1">
      <c r="A13115" s="19" t="s">
        <v>80222</v>
      </c>
      <c r="B13115" s="20" t="s">
        <v>80223</v>
      </c>
      <c r="C13115" s="21" t="s">
        <v>80224</v>
      </c>
      <c r="D13115" s="21" t="s">
        <v>80225</v>
      </c>
      <c r="E13115" s="21" t="s">
        <v>80226</v>
      </c>
      <c r="F13115" s="21" t="s">
        <v>15060</v>
      </c>
    </row>
    <row r="13116" spans="1:6" ht="32" customHeight="1">
      <c r="A13116" s="19" t="s">
        <v>80227</v>
      </c>
      <c r="B13116" s="20" t="s">
        <v>80228</v>
      </c>
      <c r="C13116" s="21" t="s">
        <v>80229</v>
      </c>
      <c r="D13116" s="21" t="s">
        <v>80230</v>
      </c>
      <c r="E13116" s="21" t="s">
        <v>80231</v>
      </c>
      <c r="F13116" s="21" t="s">
        <v>15060</v>
      </c>
    </row>
    <row r="13117" spans="1:6" ht="32" customHeight="1">
      <c r="A13117" s="19" t="s">
        <v>80232</v>
      </c>
      <c r="B13117" s="20" t="s">
        <v>80233</v>
      </c>
      <c r="C13117" s="21" t="s">
        <v>80234</v>
      </c>
      <c r="D13117" s="21" t="s">
        <v>80235</v>
      </c>
      <c r="E13117" s="22">
        <v>100</v>
      </c>
      <c r="F13117" s="21" t="s">
        <v>15060</v>
      </c>
    </row>
    <row r="13118" spans="1:6" ht="32" customHeight="1">
      <c r="A13118" s="19" t="s">
        <v>80236</v>
      </c>
      <c r="B13118" s="20" t="s">
        <v>80237</v>
      </c>
      <c r="C13118" s="21" t="s">
        <v>80238</v>
      </c>
      <c r="D13118" s="21" t="s">
        <v>80239</v>
      </c>
      <c r="E13118" s="21" t="s">
        <v>80240</v>
      </c>
      <c r="F13118" s="21" t="s">
        <v>15060</v>
      </c>
    </row>
    <row r="13119" spans="1:6" ht="32" customHeight="1">
      <c r="A13119" s="19" t="s">
        <v>80241</v>
      </c>
      <c r="B13119" s="20" t="s">
        <v>80242</v>
      </c>
      <c r="C13119" s="21" t="s">
        <v>80243</v>
      </c>
      <c r="D13119" s="21" t="s">
        <v>80244</v>
      </c>
      <c r="E13119" s="21" t="s">
        <v>80245</v>
      </c>
      <c r="F13119" s="21" t="s">
        <v>15060</v>
      </c>
    </row>
    <row r="13120" spans="1:6" ht="32" customHeight="1">
      <c r="A13120" s="19" t="s">
        <v>80246</v>
      </c>
      <c r="B13120" s="20" t="s">
        <v>80247</v>
      </c>
      <c r="C13120" s="21" t="s">
        <v>80248</v>
      </c>
      <c r="D13120" s="21" t="s">
        <v>80249</v>
      </c>
      <c r="E13120" s="21" t="s">
        <v>80250</v>
      </c>
      <c r="F13120" s="21" t="s">
        <v>15060</v>
      </c>
    </row>
    <row r="13121" spans="1:6" ht="32" customHeight="1">
      <c r="A13121" s="19" t="s">
        <v>80251</v>
      </c>
      <c r="B13121" s="20" t="s">
        <v>80252</v>
      </c>
      <c r="C13121" s="21" t="s">
        <v>80253</v>
      </c>
      <c r="D13121" s="21" t="s">
        <v>80254</v>
      </c>
      <c r="E13121" s="21" t="s">
        <v>80255</v>
      </c>
      <c r="F13121" s="21" t="s">
        <v>15060</v>
      </c>
    </row>
    <row r="13122" spans="1:6" ht="32" customHeight="1">
      <c r="A13122" s="19" t="s">
        <v>80256</v>
      </c>
      <c r="B13122" s="20" t="s">
        <v>80257</v>
      </c>
      <c r="C13122" s="21" t="s">
        <v>54569</v>
      </c>
      <c r="D13122" s="21" t="s">
        <v>54570</v>
      </c>
      <c r="E13122" s="21" t="s">
        <v>54571</v>
      </c>
      <c r="F13122" s="21" t="s">
        <v>15060</v>
      </c>
    </row>
    <row r="13123" spans="1:6" ht="32" customHeight="1">
      <c r="A13123" s="19" t="s">
        <v>80258</v>
      </c>
      <c r="B13123" s="20" t="s">
        <v>80259</v>
      </c>
      <c r="C13123" s="21" t="s">
        <v>80260</v>
      </c>
      <c r="D13123" s="21" t="s">
        <v>80261</v>
      </c>
      <c r="E13123" s="21" t="s">
        <v>80262</v>
      </c>
      <c r="F13123" s="21" t="s">
        <v>15060</v>
      </c>
    </row>
    <row r="13124" spans="1:6" ht="32" customHeight="1">
      <c r="A13124" s="19" t="s">
        <v>80263</v>
      </c>
      <c r="B13124" s="20" t="s">
        <v>80264</v>
      </c>
      <c r="C13124" s="21" t="s">
        <v>80265</v>
      </c>
      <c r="D13124" s="21" t="s">
        <v>80266</v>
      </c>
      <c r="E13124" s="21" t="s">
        <v>80267</v>
      </c>
      <c r="F13124" s="21" t="s">
        <v>15060</v>
      </c>
    </row>
    <row r="13125" spans="1:6" ht="32" customHeight="1">
      <c r="A13125" s="19" t="s">
        <v>80268</v>
      </c>
      <c r="B13125" s="20" t="s">
        <v>80269</v>
      </c>
      <c r="C13125" s="21" t="s">
        <v>80270</v>
      </c>
      <c r="D13125" s="21" t="s">
        <v>80271</v>
      </c>
      <c r="E13125" s="22">
        <v>100</v>
      </c>
      <c r="F13125" s="21" t="s">
        <v>15060</v>
      </c>
    </row>
    <row r="13126" spans="1:6" ht="32" customHeight="1">
      <c r="A13126" s="19" t="s">
        <v>80272</v>
      </c>
      <c r="B13126" s="20" t="s">
        <v>80273</v>
      </c>
      <c r="C13126" s="21" t="s">
        <v>80274</v>
      </c>
      <c r="D13126" s="21" t="s">
        <v>80275</v>
      </c>
      <c r="E13126" s="21" t="s">
        <v>80276</v>
      </c>
      <c r="F13126" s="21" t="s">
        <v>15060</v>
      </c>
    </row>
    <row r="13127" spans="1:6" ht="32" customHeight="1">
      <c r="A13127" s="19" t="s">
        <v>80277</v>
      </c>
      <c r="B13127" s="20" t="s">
        <v>80278</v>
      </c>
      <c r="C13127" s="21" t="s">
        <v>80279</v>
      </c>
      <c r="D13127" s="21" t="s">
        <v>80280</v>
      </c>
      <c r="E13127" s="21" t="s">
        <v>80281</v>
      </c>
      <c r="F13127" s="21" t="s">
        <v>15060</v>
      </c>
    </row>
    <row r="13128" spans="1:6" ht="32" customHeight="1">
      <c r="A13128" s="19" t="s">
        <v>80282</v>
      </c>
      <c r="B13128" s="20" t="s">
        <v>80283</v>
      </c>
      <c r="C13128" s="21" t="s">
        <v>80284</v>
      </c>
      <c r="D13128" s="21" t="s">
        <v>80285</v>
      </c>
      <c r="E13128" s="21" t="s">
        <v>80286</v>
      </c>
      <c r="F13128" s="21" t="s">
        <v>15060</v>
      </c>
    </row>
    <row r="13129" spans="1:6" ht="32" customHeight="1">
      <c r="A13129" s="19" t="s">
        <v>80287</v>
      </c>
      <c r="B13129" s="20" t="s">
        <v>80288</v>
      </c>
      <c r="C13129" s="21" t="s">
        <v>80289</v>
      </c>
      <c r="D13129" s="21" t="s">
        <v>80290</v>
      </c>
      <c r="E13129" s="21" t="s">
        <v>80291</v>
      </c>
      <c r="F13129" s="21" t="s">
        <v>15060</v>
      </c>
    </row>
    <row r="13130" spans="1:6" ht="32" customHeight="1">
      <c r="A13130" s="19" t="s">
        <v>80292</v>
      </c>
      <c r="B13130" s="20" t="s">
        <v>80293</v>
      </c>
      <c r="C13130" s="21" t="s">
        <v>80294</v>
      </c>
      <c r="D13130" s="21" t="s">
        <v>80295</v>
      </c>
      <c r="E13130" s="21" t="s">
        <v>80296</v>
      </c>
      <c r="F13130" s="21" t="s">
        <v>15060</v>
      </c>
    </row>
    <row r="13131" spans="1:6" ht="32" customHeight="1">
      <c r="A13131" s="19" t="s">
        <v>80297</v>
      </c>
      <c r="B13131" s="20" t="s">
        <v>80298</v>
      </c>
      <c r="C13131" s="21" t="s">
        <v>80299</v>
      </c>
      <c r="D13131" s="21" t="s">
        <v>80300</v>
      </c>
      <c r="E13131" s="21" t="s">
        <v>80301</v>
      </c>
      <c r="F13131" s="21" t="s">
        <v>15060</v>
      </c>
    </row>
    <row r="13132" spans="1:6" ht="32" customHeight="1">
      <c r="A13132" s="19" t="s">
        <v>80302</v>
      </c>
      <c r="B13132" s="20" t="s">
        <v>80303</v>
      </c>
      <c r="C13132" s="21" t="s">
        <v>80304</v>
      </c>
      <c r="D13132" s="21" t="s">
        <v>80305</v>
      </c>
      <c r="E13132" s="21" t="s">
        <v>80306</v>
      </c>
      <c r="F13132" s="21" t="s">
        <v>15060</v>
      </c>
    </row>
    <row r="13133" spans="1:6" ht="32" customHeight="1">
      <c r="A13133" s="19" t="s">
        <v>80307</v>
      </c>
      <c r="B13133" s="20" t="s">
        <v>80308</v>
      </c>
      <c r="C13133" s="21" t="s">
        <v>80309</v>
      </c>
      <c r="D13133" s="21" t="s">
        <v>80310</v>
      </c>
      <c r="E13133" s="21" t="s">
        <v>80311</v>
      </c>
      <c r="F13133" s="21" t="s">
        <v>15060</v>
      </c>
    </row>
    <row r="13134" spans="1:6" ht="32" customHeight="1">
      <c r="A13134" s="19" t="s">
        <v>80312</v>
      </c>
      <c r="B13134" s="20" t="s">
        <v>80313</v>
      </c>
      <c r="C13134" s="21" t="s">
        <v>80314</v>
      </c>
      <c r="D13134" s="21" t="s">
        <v>80315</v>
      </c>
      <c r="E13134" s="21" t="s">
        <v>80316</v>
      </c>
      <c r="F13134" s="21" t="s">
        <v>15060</v>
      </c>
    </row>
    <row r="13135" spans="1:6" ht="32" customHeight="1">
      <c r="A13135" s="19" t="s">
        <v>80317</v>
      </c>
      <c r="B13135" s="20" t="s">
        <v>80318</v>
      </c>
      <c r="C13135" s="21" t="s">
        <v>80319</v>
      </c>
      <c r="D13135" s="21" t="s">
        <v>80320</v>
      </c>
      <c r="E13135" s="21" t="s">
        <v>80321</v>
      </c>
      <c r="F13135" s="21" t="s">
        <v>15060</v>
      </c>
    </row>
    <row r="13136" spans="1:6" ht="32" customHeight="1">
      <c r="A13136" s="19" t="s">
        <v>80322</v>
      </c>
      <c r="B13136" s="20" t="s">
        <v>80323</v>
      </c>
      <c r="C13136" s="21" t="s">
        <v>80324</v>
      </c>
      <c r="D13136" s="21" t="s">
        <v>80325</v>
      </c>
      <c r="E13136" s="21" t="s">
        <v>80326</v>
      </c>
      <c r="F13136" s="21" t="s">
        <v>15060</v>
      </c>
    </row>
    <row r="13137" spans="1:6" ht="32" customHeight="1">
      <c r="A13137" s="19" t="s">
        <v>80327</v>
      </c>
      <c r="B13137" s="20" t="s">
        <v>80328</v>
      </c>
      <c r="C13137" s="21" t="s">
        <v>80329</v>
      </c>
      <c r="D13137" s="21" t="s">
        <v>80330</v>
      </c>
      <c r="E13137" s="21" t="s">
        <v>80331</v>
      </c>
      <c r="F13137" s="21" t="s">
        <v>15060</v>
      </c>
    </row>
    <row r="13138" spans="1:6" ht="32" customHeight="1">
      <c r="A13138" s="19" t="s">
        <v>80332</v>
      </c>
      <c r="B13138" s="20" t="s">
        <v>80333</v>
      </c>
      <c r="C13138" s="21" t="s">
        <v>80334</v>
      </c>
      <c r="D13138" s="21" t="s">
        <v>80335</v>
      </c>
      <c r="E13138" s="21" t="s">
        <v>80336</v>
      </c>
      <c r="F13138" s="21" t="s">
        <v>15060</v>
      </c>
    </row>
    <row r="13139" spans="1:6" ht="32" customHeight="1">
      <c r="A13139" s="19" t="s">
        <v>80337</v>
      </c>
      <c r="B13139" s="20" t="s">
        <v>80338</v>
      </c>
      <c r="C13139" s="21" t="s">
        <v>80339</v>
      </c>
      <c r="D13139" s="21" t="s">
        <v>80340</v>
      </c>
      <c r="E13139" s="21" t="s">
        <v>80341</v>
      </c>
      <c r="F13139" s="21" t="s">
        <v>15060</v>
      </c>
    </row>
    <row r="13140" spans="1:6" ht="32" customHeight="1">
      <c r="A13140" s="19" t="s">
        <v>80342</v>
      </c>
      <c r="B13140" s="20" t="s">
        <v>80343</v>
      </c>
      <c r="C13140" s="21" t="s">
        <v>80344</v>
      </c>
      <c r="D13140" s="21" t="s">
        <v>80345</v>
      </c>
      <c r="E13140" s="21" t="s">
        <v>80346</v>
      </c>
      <c r="F13140" s="21" t="s">
        <v>15060</v>
      </c>
    </row>
    <row r="13141" spans="1:6" ht="32" customHeight="1">
      <c r="A13141" s="19" t="s">
        <v>80347</v>
      </c>
      <c r="B13141" s="20" t="s">
        <v>80348</v>
      </c>
      <c r="C13141" s="21" t="s">
        <v>80349</v>
      </c>
      <c r="D13141" s="21" t="s">
        <v>80350</v>
      </c>
      <c r="E13141" s="21" t="s">
        <v>80351</v>
      </c>
      <c r="F13141" s="21" t="s">
        <v>15060</v>
      </c>
    </row>
    <row r="13142" spans="1:6" ht="32" customHeight="1">
      <c r="A13142" s="19" t="s">
        <v>80352</v>
      </c>
      <c r="B13142" s="20" t="s">
        <v>80353</v>
      </c>
      <c r="C13142" s="21" t="s">
        <v>80354</v>
      </c>
      <c r="D13142" s="21" t="s">
        <v>80355</v>
      </c>
      <c r="E13142" s="21" t="s">
        <v>80356</v>
      </c>
      <c r="F13142" s="21" t="s">
        <v>15060</v>
      </c>
    </row>
    <row r="13143" spans="1:6" ht="32" customHeight="1">
      <c r="A13143" s="19" t="s">
        <v>80357</v>
      </c>
      <c r="B13143" s="20" t="s">
        <v>80358</v>
      </c>
      <c r="C13143" s="21" t="s">
        <v>80359</v>
      </c>
      <c r="D13143" s="21" t="s">
        <v>80360</v>
      </c>
      <c r="E13143" s="21" t="s">
        <v>80361</v>
      </c>
      <c r="F13143" s="21" t="s">
        <v>15060</v>
      </c>
    </row>
    <row r="13144" spans="1:6" ht="32" customHeight="1">
      <c r="A13144" s="19" t="s">
        <v>80362</v>
      </c>
      <c r="B13144" s="20" t="s">
        <v>80363</v>
      </c>
      <c r="C13144" s="21" t="s">
        <v>80364</v>
      </c>
      <c r="D13144" s="21" t="s">
        <v>80365</v>
      </c>
      <c r="E13144" s="21" t="s">
        <v>80366</v>
      </c>
      <c r="F13144" s="21" t="s">
        <v>15060</v>
      </c>
    </row>
    <row r="13145" spans="1:6" ht="32" customHeight="1">
      <c r="A13145" s="19" t="s">
        <v>80367</v>
      </c>
      <c r="B13145" s="20" t="s">
        <v>80368</v>
      </c>
      <c r="C13145" s="21" t="s">
        <v>80369</v>
      </c>
      <c r="D13145" s="21" t="s">
        <v>80370</v>
      </c>
      <c r="E13145" s="21" t="s">
        <v>80371</v>
      </c>
      <c r="F13145" s="21" t="s">
        <v>15060</v>
      </c>
    </row>
    <row r="13146" spans="1:6" ht="32" customHeight="1">
      <c r="A13146" s="19" t="s">
        <v>80372</v>
      </c>
      <c r="B13146" s="20" t="s">
        <v>80373</v>
      </c>
      <c r="C13146" s="21" t="s">
        <v>80374</v>
      </c>
      <c r="D13146" s="21" t="s">
        <v>80375</v>
      </c>
      <c r="E13146" s="21" t="s">
        <v>80376</v>
      </c>
      <c r="F13146" s="21" t="s">
        <v>15060</v>
      </c>
    </row>
    <row r="13147" spans="1:6" ht="32" customHeight="1">
      <c r="A13147" s="19" t="s">
        <v>80377</v>
      </c>
      <c r="B13147" s="20" t="s">
        <v>80378</v>
      </c>
      <c r="C13147" s="21" t="s">
        <v>80379</v>
      </c>
      <c r="D13147" s="21" t="s">
        <v>80380</v>
      </c>
      <c r="E13147" s="21" t="s">
        <v>80381</v>
      </c>
      <c r="F13147" s="21" t="s">
        <v>15060</v>
      </c>
    </row>
    <row r="13148" spans="1:6" ht="32" customHeight="1">
      <c r="A13148" s="19" t="s">
        <v>80382</v>
      </c>
      <c r="B13148" s="20" t="s">
        <v>80383</v>
      </c>
      <c r="C13148" s="21" t="s">
        <v>80384</v>
      </c>
      <c r="D13148" s="21" t="s">
        <v>80385</v>
      </c>
      <c r="E13148" s="21" t="s">
        <v>80386</v>
      </c>
      <c r="F13148" s="21" t="s">
        <v>15060</v>
      </c>
    </row>
    <row r="13149" spans="1:6" ht="32" customHeight="1">
      <c r="A13149" s="19" t="s">
        <v>80387</v>
      </c>
      <c r="B13149" s="20" t="s">
        <v>80388</v>
      </c>
      <c r="C13149" s="21" t="s">
        <v>80389</v>
      </c>
      <c r="D13149" s="21" t="s">
        <v>80390</v>
      </c>
      <c r="E13149" s="21" t="s">
        <v>80391</v>
      </c>
      <c r="F13149" s="21" t="s">
        <v>15060</v>
      </c>
    </row>
    <row r="13150" spans="1:6" ht="32" customHeight="1">
      <c r="A13150" s="19" t="s">
        <v>80392</v>
      </c>
      <c r="B13150" s="20" t="s">
        <v>80393</v>
      </c>
      <c r="C13150" s="21" t="s">
        <v>80394</v>
      </c>
      <c r="D13150" s="21" t="s">
        <v>80395</v>
      </c>
      <c r="E13150" s="21" t="s">
        <v>80396</v>
      </c>
      <c r="F13150" s="21" t="s">
        <v>15060</v>
      </c>
    </row>
    <row r="13151" spans="1:6" ht="32" customHeight="1">
      <c r="A13151" s="19" t="s">
        <v>80397</v>
      </c>
      <c r="B13151" s="20" t="s">
        <v>80398</v>
      </c>
      <c r="C13151" s="21" t="s">
        <v>80399</v>
      </c>
      <c r="D13151" s="21" t="s">
        <v>80400</v>
      </c>
      <c r="E13151" s="21" t="s">
        <v>80401</v>
      </c>
      <c r="F13151" s="21" t="s">
        <v>15060</v>
      </c>
    </row>
    <row r="13152" spans="1:6" ht="32" customHeight="1">
      <c r="A13152" s="19" t="s">
        <v>80402</v>
      </c>
      <c r="B13152" s="20" t="s">
        <v>80403</v>
      </c>
      <c r="C13152" s="21" t="s">
        <v>80404</v>
      </c>
      <c r="D13152" s="21" t="s">
        <v>80405</v>
      </c>
      <c r="E13152" s="21" t="s">
        <v>80406</v>
      </c>
      <c r="F13152" s="21" t="s">
        <v>15060</v>
      </c>
    </row>
    <row r="13153" spans="1:6" ht="32" customHeight="1">
      <c r="A13153" s="19" t="s">
        <v>80407</v>
      </c>
      <c r="B13153" s="20" t="s">
        <v>80408</v>
      </c>
      <c r="C13153" s="21" t="s">
        <v>80409</v>
      </c>
      <c r="D13153" s="21" t="s">
        <v>80410</v>
      </c>
      <c r="E13153" s="21" t="s">
        <v>80411</v>
      </c>
      <c r="F13153" s="21" t="s">
        <v>15060</v>
      </c>
    </row>
    <row r="13154" spans="1:6" ht="32" customHeight="1">
      <c r="A13154" s="19" t="s">
        <v>80412</v>
      </c>
      <c r="B13154" s="20" t="s">
        <v>80413</v>
      </c>
      <c r="C13154" s="21" t="s">
        <v>80414</v>
      </c>
      <c r="D13154" s="21" t="s">
        <v>80415</v>
      </c>
      <c r="E13154" s="21" t="s">
        <v>80416</v>
      </c>
      <c r="F13154" s="21" t="s">
        <v>15060</v>
      </c>
    </row>
    <row r="13155" spans="1:6" ht="32" customHeight="1">
      <c r="A13155" s="19" t="s">
        <v>80417</v>
      </c>
      <c r="B13155" s="20" t="s">
        <v>80418</v>
      </c>
      <c r="C13155" s="21" t="s">
        <v>80419</v>
      </c>
      <c r="D13155" s="21" t="s">
        <v>80420</v>
      </c>
      <c r="E13155" s="21" t="s">
        <v>80421</v>
      </c>
      <c r="F13155" s="21" t="s">
        <v>15060</v>
      </c>
    </row>
    <row r="13156" spans="1:6" ht="32" customHeight="1">
      <c r="A13156" s="19" t="s">
        <v>80422</v>
      </c>
      <c r="B13156" s="20" t="s">
        <v>80423</v>
      </c>
      <c r="C13156" s="21" t="s">
        <v>80424</v>
      </c>
      <c r="D13156" s="21" t="s">
        <v>80425</v>
      </c>
      <c r="E13156" s="21" t="s">
        <v>80426</v>
      </c>
      <c r="F13156" s="21" t="s">
        <v>15060</v>
      </c>
    </row>
    <row r="13157" spans="1:6" ht="32" customHeight="1">
      <c r="A13157" s="19" t="s">
        <v>80427</v>
      </c>
      <c r="B13157" s="20" t="s">
        <v>80428</v>
      </c>
      <c r="C13157" s="21" t="s">
        <v>80429</v>
      </c>
      <c r="D13157" s="21" t="s">
        <v>80430</v>
      </c>
      <c r="E13157" s="21" t="s">
        <v>80431</v>
      </c>
      <c r="F13157" s="21" t="s">
        <v>15060</v>
      </c>
    </row>
    <row r="13158" spans="1:6" ht="32" customHeight="1">
      <c r="A13158" s="19" t="s">
        <v>80432</v>
      </c>
      <c r="B13158" s="20" t="s">
        <v>80433</v>
      </c>
      <c r="C13158" s="21" t="s">
        <v>80434</v>
      </c>
      <c r="D13158" s="21" t="s">
        <v>80435</v>
      </c>
      <c r="E13158" s="21" t="s">
        <v>80436</v>
      </c>
      <c r="F13158" s="21" t="s">
        <v>15060</v>
      </c>
    </row>
    <row r="13159" spans="1:6" ht="32" customHeight="1">
      <c r="A13159" s="19" t="s">
        <v>80437</v>
      </c>
      <c r="B13159" s="20" t="s">
        <v>80438</v>
      </c>
      <c r="C13159" s="21" t="s">
        <v>80439</v>
      </c>
      <c r="D13159" s="21" t="s">
        <v>80440</v>
      </c>
      <c r="E13159" s="21" t="s">
        <v>80441</v>
      </c>
      <c r="F13159" s="21" t="s">
        <v>15060</v>
      </c>
    </row>
    <row r="13160" spans="1:6" ht="32" customHeight="1">
      <c r="A13160" s="19" t="s">
        <v>80442</v>
      </c>
      <c r="B13160" s="20" t="s">
        <v>80443</v>
      </c>
      <c r="C13160" s="21" t="s">
        <v>80444</v>
      </c>
      <c r="D13160" s="21" t="s">
        <v>80445</v>
      </c>
      <c r="E13160" s="21" t="s">
        <v>80446</v>
      </c>
      <c r="F13160" s="21" t="s">
        <v>15060</v>
      </c>
    </row>
    <row r="13161" spans="1:6" ht="32" customHeight="1">
      <c r="A13161" s="19" t="s">
        <v>80447</v>
      </c>
      <c r="B13161" s="20" t="s">
        <v>80448</v>
      </c>
      <c r="C13161" s="21" t="s">
        <v>80449</v>
      </c>
      <c r="D13161" s="21" t="s">
        <v>80450</v>
      </c>
      <c r="E13161" s="21" t="s">
        <v>80451</v>
      </c>
      <c r="F13161" s="21" t="s">
        <v>15060</v>
      </c>
    </row>
    <row r="13162" spans="1:6" ht="32" customHeight="1">
      <c r="A13162" s="19" t="s">
        <v>80452</v>
      </c>
      <c r="B13162" s="20" t="s">
        <v>80453</v>
      </c>
      <c r="C13162" s="21" t="s">
        <v>80454</v>
      </c>
      <c r="D13162" s="21" t="s">
        <v>80455</v>
      </c>
      <c r="E13162" s="21" t="s">
        <v>80456</v>
      </c>
      <c r="F13162" s="21" t="s">
        <v>15060</v>
      </c>
    </row>
    <row r="13163" spans="1:6" ht="32" customHeight="1">
      <c r="A13163" s="19" t="s">
        <v>80457</v>
      </c>
      <c r="B13163" s="20" t="s">
        <v>80458</v>
      </c>
      <c r="C13163" s="21" t="s">
        <v>80459</v>
      </c>
      <c r="D13163" s="21" t="s">
        <v>80460</v>
      </c>
      <c r="E13163" s="21" t="s">
        <v>80461</v>
      </c>
      <c r="F13163" s="21" t="s">
        <v>15060</v>
      </c>
    </row>
    <row r="13164" spans="1:6" ht="32" customHeight="1">
      <c r="A13164" s="19" t="s">
        <v>80462</v>
      </c>
      <c r="B13164" s="20" t="s">
        <v>80463</v>
      </c>
      <c r="C13164" s="21" t="s">
        <v>80464</v>
      </c>
      <c r="D13164" s="21" t="s">
        <v>80465</v>
      </c>
      <c r="E13164" s="21" t="s">
        <v>80466</v>
      </c>
      <c r="F13164" s="21" t="s">
        <v>15060</v>
      </c>
    </row>
    <row r="13165" spans="1:6" ht="32" customHeight="1">
      <c r="A13165" s="19" t="s">
        <v>80467</v>
      </c>
      <c r="B13165" s="20" t="s">
        <v>80468</v>
      </c>
      <c r="C13165" s="21" t="s">
        <v>80469</v>
      </c>
      <c r="D13165" s="21" t="s">
        <v>80470</v>
      </c>
      <c r="E13165" s="21" t="s">
        <v>80471</v>
      </c>
      <c r="F13165" s="21" t="s">
        <v>15060</v>
      </c>
    </row>
    <row r="13166" spans="1:6" ht="32" customHeight="1">
      <c r="A13166" s="19" t="s">
        <v>80472</v>
      </c>
      <c r="B13166" s="20" t="s">
        <v>80473</v>
      </c>
      <c r="C13166" s="21" t="s">
        <v>80474</v>
      </c>
      <c r="D13166" s="21" t="s">
        <v>80475</v>
      </c>
      <c r="E13166" s="21" t="s">
        <v>80476</v>
      </c>
      <c r="F13166" s="21" t="s">
        <v>15060</v>
      </c>
    </row>
    <row r="13167" spans="1:6" ht="32" customHeight="1">
      <c r="A13167" s="19" t="s">
        <v>80477</v>
      </c>
      <c r="B13167" s="20" t="s">
        <v>80478</v>
      </c>
      <c r="C13167" s="21" t="s">
        <v>80479</v>
      </c>
      <c r="D13167" s="21" t="s">
        <v>80480</v>
      </c>
      <c r="E13167" s="21" t="s">
        <v>80481</v>
      </c>
      <c r="F13167" s="21" t="s">
        <v>15060</v>
      </c>
    </row>
    <row r="13168" spans="1:6" ht="32" customHeight="1">
      <c r="A13168" s="19" t="s">
        <v>80482</v>
      </c>
      <c r="B13168" s="20" t="s">
        <v>80483</v>
      </c>
      <c r="C13168" s="21" t="s">
        <v>80484</v>
      </c>
      <c r="D13168" s="21" t="s">
        <v>80485</v>
      </c>
      <c r="E13168" s="21" t="s">
        <v>80486</v>
      </c>
      <c r="F13168" s="21" t="s">
        <v>15060</v>
      </c>
    </row>
    <row r="13169" spans="1:6" ht="32" customHeight="1">
      <c r="A13169" s="19" t="s">
        <v>80487</v>
      </c>
      <c r="B13169" s="20" t="s">
        <v>80488</v>
      </c>
      <c r="C13169" s="21" t="s">
        <v>80489</v>
      </c>
      <c r="D13169" s="21" t="s">
        <v>80490</v>
      </c>
      <c r="E13169" s="22">
        <v>100</v>
      </c>
      <c r="F13169" s="21" t="s">
        <v>15060</v>
      </c>
    </row>
    <row r="13170" spans="1:6" ht="32" customHeight="1">
      <c r="A13170" s="19" t="s">
        <v>80491</v>
      </c>
      <c r="B13170" s="20" t="s">
        <v>80492</v>
      </c>
      <c r="C13170" s="21" t="s">
        <v>80493</v>
      </c>
      <c r="D13170" s="21" t="s">
        <v>80494</v>
      </c>
      <c r="E13170" s="21" t="s">
        <v>80495</v>
      </c>
      <c r="F13170" s="21" t="s">
        <v>15060</v>
      </c>
    </row>
    <row r="13171" spans="1:6" ht="32" customHeight="1">
      <c r="A13171" s="19" t="s">
        <v>80496</v>
      </c>
      <c r="B13171" s="20" t="s">
        <v>80497</v>
      </c>
      <c r="C13171" s="21" t="s">
        <v>80498</v>
      </c>
      <c r="D13171" s="21" t="s">
        <v>80499</v>
      </c>
      <c r="E13171" s="21" t="s">
        <v>80500</v>
      </c>
      <c r="F13171" s="21" t="s">
        <v>15060</v>
      </c>
    </row>
    <row r="13172" spans="1:6" ht="32" customHeight="1">
      <c r="A13172" s="19" t="s">
        <v>80501</v>
      </c>
      <c r="B13172" s="20" t="s">
        <v>80502</v>
      </c>
      <c r="C13172" s="21" t="s">
        <v>80503</v>
      </c>
      <c r="D13172" s="21" t="s">
        <v>80504</v>
      </c>
      <c r="E13172" s="21" t="s">
        <v>80505</v>
      </c>
      <c r="F13172" s="21" t="s">
        <v>15060</v>
      </c>
    </row>
    <row r="13173" spans="1:6" ht="32" customHeight="1">
      <c r="A13173" s="19" t="s">
        <v>80506</v>
      </c>
      <c r="B13173" s="20" t="s">
        <v>80507</v>
      </c>
      <c r="C13173" s="21" t="s">
        <v>80508</v>
      </c>
      <c r="D13173" s="21" t="s">
        <v>80509</v>
      </c>
      <c r="E13173" s="21" t="s">
        <v>80510</v>
      </c>
      <c r="F13173" s="21" t="s">
        <v>15060</v>
      </c>
    </row>
    <row r="13174" spans="1:6" ht="32" customHeight="1">
      <c r="A13174" s="19" t="s">
        <v>80511</v>
      </c>
      <c r="B13174" s="20" t="s">
        <v>80512</v>
      </c>
      <c r="C13174" s="21" t="s">
        <v>80513</v>
      </c>
      <c r="D13174" s="21" t="s">
        <v>80514</v>
      </c>
      <c r="E13174" s="21" t="s">
        <v>80515</v>
      </c>
      <c r="F13174" s="21" t="s">
        <v>15060</v>
      </c>
    </row>
    <row r="13175" spans="1:6" ht="32" customHeight="1">
      <c r="A13175" s="19" t="s">
        <v>80516</v>
      </c>
      <c r="B13175" s="20" t="s">
        <v>80517</v>
      </c>
      <c r="C13175" s="21" t="s">
        <v>80518</v>
      </c>
      <c r="D13175" s="21" t="s">
        <v>80519</v>
      </c>
      <c r="E13175" s="21" t="s">
        <v>80520</v>
      </c>
      <c r="F13175" s="21" t="s">
        <v>15060</v>
      </c>
    </row>
    <row r="13176" spans="1:6" ht="32" customHeight="1">
      <c r="A13176" s="19" t="s">
        <v>80521</v>
      </c>
      <c r="B13176" s="20" t="s">
        <v>80522</v>
      </c>
      <c r="C13176" s="21" t="s">
        <v>80523</v>
      </c>
      <c r="D13176" s="21" t="s">
        <v>80524</v>
      </c>
      <c r="E13176" s="21" t="s">
        <v>80525</v>
      </c>
      <c r="F13176" s="21" t="s">
        <v>15060</v>
      </c>
    </row>
    <row r="13177" spans="1:6" ht="32" customHeight="1">
      <c r="A13177" s="19" t="s">
        <v>80526</v>
      </c>
      <c r="B13177" s="20" t="s">
        <v>80527</v>
      </c>
      <c r="C13177" s="21" t="s">
        <v>80528</v>
      </c>
      <c r="D13177" s="21" t="s">
        <v>80529</v>
      </c>
      <c r="E13177" s="21" t="s">
        <v>80530</v>
      </c>
      <c r="F13177" s="21" t="s">
        <v>15060</v>
      </c>
    </row>
    <row r="13178" spans="1:6" ht="32" customHeight="1">
      <c r="A13178" s="19" t="s">
        <v>80531</v>
      </c>
      <c r="B13178" s="20" t="s">
        <v>80532</v>
      </c>
      <c r="C13178" s="21" t="s">
        <v>80533</v>
      </c>
      <c r="D13178" s="21" t="s">
        <v>80534</v>
      </c>
      <c r="E13178" s="21" t="s">
        <v>80535</v>
      </c>
      <c r="F13178" s="21" t="s">
        <v>15060</v>
      </c>
    </row>
    <row r="13179" spans="1:6" ht="32" customHeight="1">
      <c r="A13179" s="19" t="s">
        <v>80536</v>
      </c>
      <c r="B13179" s="20" t="s">
        <v>80537</v>
      </c>
      <c r="C13179" s="21" t="s">
        <v>80538</v>
      </c>
      <c r="D13179" s="21" t="s">
        <v>80539</v>
      </c>
      <c r="E13179" s="21" t="s">
        <v>80540</v>
      </c>
      <c r="F13179" s="21" t="s">
        <v>15060</v>
      </c>
    </row>
    <row r="13180" spans="1:6" ht="32" customHeight="1">
      <c r="A13180" s="19" t="s">
        <v>80541</v>
      </c>
      <c r="B13180" s="20" t="s">
        <v>80542</v>
      </c>
      <c r="C13180" s="21" t="s">
        <v>80543</v>
      </c>
      <c r="D13180" s="21" t="s">
        <v>80544</v>
      </c>
      <c r="E13180" s="21" t="s">
        <v>80545</v>
      </c>
      <c r="F13180" s="21" t="s">
        <v>15060</v>
      </c>
    </row>
    <row r="13181" spans="1:6" ht="32" customHeight="1">
      <c r="A13181" s="19" t="s">
        <v>80546</v>
      </c>
      <c r="B13181" s="20" t="s">
        <v>80547</v>
      </c>
      <c r="C13181" s="21" t="s">
        <v>80548</v>
      </c>
      <c r="D13181" s="21" t="s">
        <v>80549</v>
      </c>
      <c r="E13181" s="21" t="s">
        <v>80550</v>
      </c>
      <c r="F13181" s="21" t="s">
        <v>15060</v>
      </c>
    </row>
    <row r="13182" spans="1:6" ht="32" customHeight="1">
      <c r="A13182" s="19" t="s">
        <v>80551</v>
      </c>
      <c r="B13182" s="20" t="s">
        <v>80552</v>
      </c>
      <c r="C13182" s="21" t="s">
        <v>80553</v>
      </c>
      <c r="D13182" s="21" t="s">
        <v>80554</v>
      </c>
      <c r="E13182" s="21" t="s">
        <v>80555</v>
      </c>
      <c r="F13182" s="21" t="s">
        <v>15060</v>
      </c>
    </row>
    <row r="13183" spans="1:6" ht="32" customHeight="1">
      <c r="A13183" s="19" t="s">
        <v>80556</v>
      </c>
      <c r="B13183" s="20" t="s">
        <v>80557</v>
      </c>
      <c r="C13183" s="21" t="s">
        <v>80558</v>
      </c>
      <c r="D13183" s="21" t="s">
        <v>80559</v>
      </c>
      <c r="E13183" s="21" t="s">
        <v>80560</v>
      </c>
      <c r="F13183" s="21" t="s">
        <v>15060</v>
      </c>
    </row>
    <row r="13184" spans="1:6" ht="32" customHeight="1">
      <c r="A13184" s="19" t="s">
        <v>80561</v>
      </c>
      <c r="B13184" s="20" t="s">
        <v>80562</v>
      </c>
      <c r="C13184" s="21" t="s">
        <v>80563</v>
      </c>
      <c r="D13184" s="21" t="s">
        <v>80564</v>
      </c>
      <c r="E13184" s="21" t="s">
        <v>80565</v>
      </c>
      <c r="F13184" s="21" t="s">
        <v>15060</v>
      </c>
    </row>
    <row r="13185" spans="1:6" ht="32" customHeight="1">
      <c r="A13185" s="19" t="s">
        <v>80566</v>
      </c>
      <c r="B13185" s="20" t="s">
        <v>80567</v>
      </c>
      <c r="C13185" s="21" t="s">
        <v>80568</v>
      </c>
      <c r="D13185" s="21" t="s">
        <v>80569</v>
      </c>
      <c r="E13185" s="21" t="s">
        <v>80570</v>
      </c>
      <c r="F13185" s="21" t="s">
        <v>15060</v>
      </c>
    </row>
    <row r="13186" spans="1:6" ht="32" customHeight="1">
      <c r="A13186" s="19" t="s">
        <v>80571</v>
      </c>
      <c r="B13186" s="20" t="s">
        <v>80572</v>
      </c>
      <c r="C13186" s="21" t="s">
        <v>80573</v>
      </c>
      <c r="D13186" s="21" t="s">
        <v>80574</v>
      </c>
      <c r="E13186" s="21" t="s">
        <v>80575</v>
      </c>
      <c r="F13186" s="21" t="s">
        <v>15060</v>
      </c>
    </row>
    <row r="13187" spans="1:6" ht="32" customHeight="1">
      <c r="A13187" s="19" t="s">
        <v>80576</v>
      </c>
      <c r="B13187" s="20" t="s">
        <v>80577</v>
      </c>
      <c r="C13187" s="21" t="s">
        <v>80578</v>
      </c>
      <c r="D13187" s="21" t="s">
        <v>80579</v>
      </c>
      <c r="E13187" s="21" t="s">
        <v>80580</v>
      </c>
      <c r="F13187" s="21" t="s">
        <v>15060</v>
      </c>
    </row>
    <row r="13188" spans="1:6" ht="32" customHeight="1">
      <c r="A13188" s="19" t="s">
        <v>80581</v>
      </c>
      <c r="B13188" s="20" t="s">
        <v>80582</v>
      </c>
      <c r="C13188" s="21" t="s">
        <v>80583</v>
      </c>
      <c r="D13188" s="21" t="s">
        <v>80584</v>
      </c>
      <c r="E13188" s="21" t="s">
        <v>80585</v>
      </c>
      <c r="F13188" s="21" t="s">
        <v>15060</v>
      </c>
    </row>
    <row r="13189" spans="1:6" ht="32" customHeight="1">
      <c r="A13189" s="19" t="s">
        <v>80586</v>
      </c>
      <c r="B13189" s="20" t="s">
        <v>80587</v>
      </c>
      <c r="C13189" s="21" t="s">
        <v>80588</v>
      </c>
      <c r="D13189" s="21" t="s">
        <v>80589</v>
      </c>
      <c r="E13189" s="21" t="s">
        <v>80590</v>
      </c>
      <c r="F13189" s="21" t="s">
        <v>15060</v>
      </c>
    </row>
    <row r="13190" spans="1:6" ht="32" customHeight="1">
      <c r="A13190" s="19" t="s">
        <v>80591</v>
      </c>
      <c r="B13190" s="20" t="s">
        <v>80592</v>
      </c>
      <c r="C13190" s="21" t="s">
        <v>80593</v>
      </c>
      <c r="D13190" s="21" t="s">
        <v>80594</v>
      </c>
      <c r="E13190" s="21" t="s">
        <v>80595</v>
      </c>
      <c r="F13190" s="21" t="s">
        <v>15060</v>
      </c>
    </row>
    <row r="13191" spans="1:6" ht="32" customHeight="1">
      <c r="A13191" s="19" t="s">
        <v>80596</v>
      </c>
      <c r="B13191" s="20" t="s">
        <v>80597</v>
      </c>
      <c r="C13191" s="21" t="s">
        <v>80598</v>
      </c>
      <c r="D13191" s="21" t="s">
        <v>80599</v>
      </c>
      <c r="E13191" s="21" t="s">
        <v>80600</v>
      </c>
      <c r="F13191" s="21" t="s">
        <v>15060</v>
      </c>
    </row>
    <row r="13192" spans="1:6" ht="32" customHeight="1">
      <c r="A13192" s="19" t="s">
        <v>80601</v>
      </c>
      <c r="B13192" s="20" t="s">
        <v>80602</v>
      </c>
      <c r="C13192" s="21" t="s">
        <v>80603</v>
      </c>
      <c r="D13192" s="21" t="s">
        <v>80604</v>
      </c>
      <c r="E13192" s="21" t="s">
        <v>80605</v>
      </c>
      <c r="F13192" s="21" t="s">
        <v>15060</v>
      </c>
    </row>
    <row r="13193" spans="1:6" ht="32" customHeight="1">
      <c r="A13193" s="19" t="s">
        <v>80606</v>
      </c>
      <c r="B13193" s="20" t="s">
        <v>80607</v>
      </c>
      <c r="C13193" s="21" t="s">
        <v>80608</v>
      </c>
      <c r="D13193" s="21" t="s">
        <v>80609</v>
      </c>
      <c r="E13193" s="21" t="s">
        <v>80610</v>
      </c>
      <c r="F13193" s="21" t="s">
        <v>15060</v>
      </c>
    </row>
    <row r="13194" spans="1:6" ht="32" customHeight="1">
      <c r="A13194" s="19" t="s">
        <v>80611</v>
      </c>
      <c r="B13194" s="20" t="s">
        <v>80612</v>
      </c>
      <c r="C13194" s="21" t="s">
        <v>80613</v>
      </c>
      <c r="D13194" s="21" t="s">
        <v>80614</v>
      </c>
      <c r="E13194" s="21" t="s">
        <v>80615</v>
      </c>
      <c r="F13194" s="21" t="s">
        <v>15060</v>
      </c>
    </row>
    <row r="13195" spans="1:6" ht="32" customHeight="1">
      <c r="A13195" s="19" t="s">
        <v>80616</v>
      </c>
      <c r="B13195" s="20" t="s">
        <v>80617</v>
      </c>
      <c r="C13195" s="21" t="s">
        <v>80618</v>
      </c>
      <c r="D13195" s="21" t="s">
        <v>80619</v>
      </c>
      <c r="E13195" s="21" t="s">
        <v>80620</v>
      </c>
      <c r="F13195" s="21" t="s">
        <v>15060</v>
      </c>
    </row>
    <row r="13196" spans="1:6" ht="32" customHeight="1">
      <c r="A13196" s="19" t="s">
        <v>80621</v>
      </c>
      <c r="B13196" s="20" t="s">
        <v>80622</v>
      </c>
      <c r="C13196" s="21" t="s">
        <v>80623</v>
      </c>
      <c r="D13196" s="21" t="s">
        <v>80624</v>
      </c>
      <c r="E13196" s="21" t="s">
        <v>80625</v>
      </c>
      <c r="F13196" s="21" t="s">
        <v>15060</v>
      </c>
    </row>
    <row r="13197" spans="1:6" ht="32" customHeight="1">
      <c r="A13197" s="19" t="s">
        <v>80626</v>
      </c>
      <c r="B13197" s="20" t="s">
        <v>80627</v>
      </c>
      <c r="C13197" s="21" t="s">
        <v>80628</v>
      </c>
      <c r="D13197" s="21" t="s">
        <v>80629</v>
      </c>
      <c r="E13197" s="21" t="s">
        <v>80630</v>
      </c>
      <c r="F13197" s="21" t="s">
        <v>15060</v>
      </c>
    </row>
    <row r="13198" spans="1:6" ht="32" customHeight="1">
      <c r="A13198" s="19" t="s">
        <v>80631</v>
      </c>
      <c r="B13198" s="20" t="s">
        <v>80632</v>
      </c>
      <c r="C13198" s="21" t="s">
        <v>80633</v>
      </c>
      <c r="D13198" s="21" t="s">
        <v>80634</v>
      </c>
      <c r="E13198" s="21" t="s">
        <v>80635</v>
      </c>
      <c r="F13198" s="21" t="s">
        <v>15060</v>
      </c>
    </row>
    <row r="13199" spans="1:6" ht="32" customHeight="1">
      <c r="A13199" s="19" t="s">
        <v>80636</v>
      </c>
      <c r="B13199" s="20" t="s">
        <v>80637</v>
      </c>
      <c r="C13199" s="21" t="s">
        <v>80638</v>
      </c>
      <c r="D13199" s="21" t="s">
        <v>80639</v>
      </c>
      <c r="E13199" s="21" t="s">
        <v>80640</v>
      </c>
      <c r="F13199" s="21" t="s">
        <v>15060</v>
      </c>
    </row>
    <row r="13200" spans="1:6" ht="32" customHeight="1">
      <c r="A13200" s="19" t="s">
        <v>80641</v>
      </c>
      <c r="B13200" s="20" t="s">
        <v>80642</v>
      </c>
      <c r="C13200" s="21" t="s">
        <v>80643</v>
      </c>
      <c r="D13200" s="21" t="s">
        <v>80644</v>
      </c>
      <c r="E13200" s="21" t="s">
        <v>80645</v>
      </c>
      <c r="F13200" s="21" t="s">
        <v>15060</v>
      </c>
    </row>
    <row r="13201" spans="1:6" ht="32" customHeight="1">
      <c r="A13201" s="19" t="s">
        <v>80646</v>
      </c>
      <c r="B13201" s="20" t="s">
        <v>80647</v>
      </c>
      <c r="C13201" s="21" t="s">
        <v>80648</v>
      </c>
      <c r="D13201" s="21" t="s">
        <v>80649</v>
      </c>
      <c r="E13201" s="21" t="s">
        <v>80650</v>
      </c>
      <c r="F13201" s="21" t="s">
        <v>15060</v>
      </c>
    </row>
    <row r="13202" spans="1:6" ht="32" customHeight="1">
      <c r="A13202" s="19" t="s">
        <v>80651</v>
      </c>
      <c r="B13202" s="20" t="s">
        <v>80652</v>
      </c>
      <c r="C13202" s="21" t="s">
        <v>80653</v>
      </c>
      <c r="D13202" s="21" t="s">
        <v>80654</v>
      </c>
      <c r="E13202" s="21" t="s">
        <v>80655</v>
      </c>
      <c r="F13202" s="21" t="s">
        <v>15060</v>
      </c>
    </row>
    <row r="13203" spans="1:6" ht="32" customHeight="1">
      <c r="A13203" s="19" t="s">
        <v>80656</v>
      </c>
      <c r="B13203" s="20" t="s">
        <v>80657</v>
      </c>
      <c r="C13203" s="21" t="s">
        <v>80658</v>
      </c>
      <c r="D13203" s="21" t="s">
        <v>80659</v>
      </c>
      <c r="E13203" s="22">
        <v>100</v>
      </c>
      <c r="F13203" s="21" t="s">
        <v>15060</v>
      </c>
    </row>
    <row r="13204" spans="1:6" ht="32" customHeight="1">
      <c r="A13204" s="19" t="s">
        <v>80660</v>
      </c>
      <c r="B13204" s="20" t="s">
        <v>80661</v>
      </c>
      <c r="C13204" s="21" t="s">
        <v>80662</v>
      </c>
      <c r="D13204" s="21" t="s">
        <v>80663</v>
      </c>
      <c r="E13204" s="21" t="s">
        <v>80664</v>
      </c>
      <c r="F13204" s="21" t="s">
        <v>15060</v>
      </c>
    </row>
    <row r="13205" spans="1:6" ht="32" customHeight="1">
      <c r="A13205" s="19" t="s">
        <v>80665</v>
      </c>
      <c r="B13205" s="20" t="s">
        <v>80666</v>
      </c>
      <c r="C13205" s="21" t="s">
        <v>80667</v>
      </c>
      <c r="D13205" s="21" t="s">
        <v>80668</v>
      </c>
      <c r="E13205" s="21" t="s">
        <v>80669</v>
      </c>
      <c r="F13205" s="21" t="s">
        <v>15060</v>
      </c>
    </row>
    <row r="13206" spans="1:6" ht="32" customHeight="1">
      <c r="A13206" s="19" t="s">
        <v>80670</v>
      </c>
      <c r="B13206" s="20" t="s">
        <v>80671</v>
      </c>
      <c r="C13206" s="21" t="s">
        <v>80672</v>
      </c>
      <c r="D13206" s="21" t="s">
        <v>80673</v>
      </c>
      <c r="E13206" s="21" t="s">
        <v>80674</v>
      </c>
      <c r="F13206" s="21" t="s">
        <v>15060</v>
      </c>
    </row>
    <row r="13207" spans="1:6" ht="32" customHeight="1">
      <c r="A13207" s="19" t="s">
        <v>80675</v>
      </c>
      <c r="B13207" s="20" t="s">
        <v>80676</v>
      </c>
      <c r="C13207" s="21" t="s">
        <v>80677</v>
      </c>
      <c r="D13207" s="21" t="s">
        <v>80678</v>
      </c>
      <c r="E13207" s="21" t="s">
        <v>80679</v>
      </c>
      <c r="F13207" s="21" t="s">
        <v>15060</v>
      </c>
    </row>
    <row r="13208" spans="1:6" ht="32" customHeight="1">
      <c r="A13208" s="19" t="s">
        <v>80680</v>
      </c>
      <c r="B13208" s="20" t="s">
        <v>80681</v>
      </c>
      <c r="C13208" s="21" t="s">
        <v>80682</v>
      </c>
      <c r="D13208" s="21" t="s">
        <v>80683</v>
      </c>
      <c r="E13208" s="21" t="s">
        <v>80684</v>
      </c>
      <c r="F13208" s="21" t="s">
        <v>15060</v>
      </c>
    </row>
    <row r="13209" spans="1:6" ht="32" customHeight="1">
      <c r="A13209" s="19" t="s">
        <v>80685</v>
      </c>
      <c r="B13209" s="20" t="s">
        <v>80686</v>
      </c>
      <c r="C13209" s="21" t="s">
        <v>80687</v>
      </c>
      <c r="D13209" s="21" t="s">
        <v>80688</v>
      </c>
      <c r="E13209" s="21" t="s">
        <v>80689</v>
      </c>
      <c r="F13209" s="21" t="s">
        <v>15060</v>
      </c>
    </row>
    <row r="13210" spans="1:6" ht="32" customHeight="1">
      <c r="A13210" s="19" t="s">
        <v>80690</v>
      </c>
      <c r="B13210" s="20" t="s">
        <v>80691</v>
      </c>
      <c r="C13210" s="21" t="s">
        <v>80692</v>
      </c>
      <c r="D13210" s="21" t="s">
        <v>80693</v>
      </c>
      <c r="E13210" s="21" t="s">
        <v>80694</v>
      </c>
      <c r="F13210" s="21" t="s">
        <v>15060</v>
      </c>
    </row>
    <row r="13211" spans="1:6" ht="32" customHeight="1">
      <c r="A13211" s="19" t="s">
        <v>80695</v>
      </c>
      <c r="B13211" s="20" t="s">
        <v>80696</v>
      </c>
      <c r="C13211" s="21" t="s">
        <v>80697</v>
      </c>
      <c r="D13211" s="21" t="s">
        <v>80698</v>
      </c>
      <c r="E13211" s="21" t="s">
        <v>80699</v>
      </c>
      <c r="F13211" s="21" t="s">
        <v>15060</v>
      </c>
    </row>
    <row r="13212" spans="1:6" ht="32" customHeight="1">
      <c r="A13212" s="19" t="s">
        <v>80700</v>
      </c>
      <c r="B13212" s="20" t="s">
        <v>80701</v>
      </c>
      <c r="C13212" s="21" t="s">
        <v>80702</v>
      </c>
      <c r="D13212" s="21" t="s">
        <v>80703</v>
      </c>
      <c r="E13212" s="21" t="s">
        <v>80704</v>
      </c>
      <c r="F13212" s="21" t="s">
        <v>15060</v>
      </c>
    </row>
    <row r="13213" spans="1:6" ht="32" customHeight="1">
      <c r="A13213" s="19" t="s">
        <v>80705</v>
      </c>
      <c r="B13213" s="20" t="s">
        <v>80706</v>
      </c>
      <c r="C13213" s="21" t="s">
        <v>80707</v>
      </c>
      <c r="D13213" s="21" t="s">
        <v>80708</v>
      </c>
      <c r="E13213" s="21" t="s">
        <v>80709</v>
      </c>
      <c r="F13213" s="21" t="s">
        <v>15060</v>
      </c>
    </row>
    <row r="13214" spans="1:6" ht="32" customHeight="1">
      <c r="A13214" s="19" t="s">
        <v>80710</v>
      </c>
      <c r="B13214" s="20" t="s">
        <v>80711</v>
      </c>
      <c r="C13214" s="21" t="s">
        <v>80712</v>
      </c>
      <c r="D13214" s="21" t="s">
        <v>80713</v>
      </c>
      <c r="E13214" s="21" t="s">
        <v>80714</v>
      </c>
      <c r="F13214" s="21" t="s">
        <v>15060</v>
      </c>
    </row>
    <row r="13215" spans="1:6" ht="32" customHeight="1">
      <c r="A13215" s="19" t="s">
        <v>80715</v>
      </c>
      <c r="B13215" s="20" t="s">
        <v>80716</v>
      </c>
      <c r="C13215" s="21" t="s">
        <v>80717</v>
      </c>
      <c r="D13215" s="21" t="s">
        <v>80718</v>
      </c>
      <c r="E13215" s="21" t="s">
        <v>80719</v>
      </c>
      <c r="F13215" s="21" t="s">
        <v>15060</v>
      </c>
    </row>
    <row r="13216" spans="1:6" ht="32" customHeight="1">
      <c r="A13216" s="19" t="s">
        <v>80720</v>
      </c>
      <c r="B13216" s="20" t="s">
        <v>80721</v>
      </c>
      <c r="C13216" s="21" t="s">
        <v>80722</v>
      </c>
      <c r="D13216" s="21" t="s">
        <v>80723</v>
      </c>
      <c r="E13216" s="21" t="s">
        <v>80724</v>
      </c>
      <c r="F13216" s="21" t="s">
        <v>15060</v>
      </c>
    </row>
    <row r="13217" spans="1:6" ht="32" customHeight="1">
      <c r="A13217" s="19" t="s">
        <v>80725</v>
      </c>
      <c r="B13217" s="20" t="s">
        <v>80726</v>
      </c>
      <c r="C13217" s="21" t="s">
        <v>80727</v>
      </c>
      <c r="D13217" s="21" t="s">
        <v>80728</v>
      </c>
      <c r="E13217" s="21" t="s">
        <v>80729</v>
      </c>
      <c r="F13217" s="21" t="s">
        <v>15060</v>
      </c>
    </row>
    <row r="13218" spans="1:6" ht="32" customHeight="1">
      <c r="A13218" s="19" t="s">
        <v>80730</v>
      </c>
      <c r="B13218" s="20" t="s">
        <v>80731</v>
      </c>
      <c r="C13218" s="21" t="s">
        <v>80732</v>
      </c>
      <c r="D13218" s="21" t="s">
        <v>80733</v>
      </c>
      <c r="E13218" s="21" t="s">
        <v>80734</v>
      </c>
      <c r="F13218" s="21" t="s">
        <v>15060</v>
      </c>
    </row>
    <row r="13219" spans="1:6" ht="32" customHeight="1">
      <c r="A13219" s="19" t="s">
        <v>80735</v>
      </c>
      <c r="B13219" s="20" t="s">
        <v>80736</v>
      </c>
      <c r="C13219" s="21" t="s">
        <v>80737</v>
      </c>
      <c r="D13219" s="21" t="s">
        <v>80738</v>
      </c>
      <c r="E13219" s="21" t="s">
        <v>80739</v>
      </c>
      <c r="F13219" s="21" t="s">
        <v>15060</v>
      </c>
    </row>
    <row r="13220" spans="1:6" ht="32" customHeight="1">
      <c r="A13220" s="19" t="s">
        <v>80740</v>
      </c>
      <c r="B13220" s="20" t="s">
        <v>80741</v>
      </c>
      <c r="C13220" s="21" t="s">
        <v>80742</v>
      </c>
      <c r="D13220" s="21" t="s">
        <v>80743</v>
      </c>
      <c r="E13220" s="21" t="s">
        <v>80744</v>
      </c>
      <c r="F13220" s="21" t="s">
        <v>15060</v>
      </c>
    </row>
    <row r="13221" spans="1:6" ht="32" customHeight="1">
      <c r="A13221" s="19" t="s">
        <v>80745</v>
      </c>
      <c r="B13221" s="20" t="s">
        <v>80746</v>
      </c>
      <c r="C13221" s="21" t="s">
        <v>80747</v>
      </c>
      <c r="D13221" s="21" t="s">
        <v>80748</v>
      </c>
      <c r="E13221" s="21" t="s">
        <v>80749</v>
      </c>
      <c r="F13221" s="21" t="s">
        <v>15060</v>
      </c>
    </row>
    <row r="13222" spans="1:6" ht="32" customHeight="1">
      <c r="A13222" s="19" t="s">
        <v>80750</v>
      </c>
      <c r="B13222" s="20" t="s">
        <v>80751</v>
      </c>
      <c r="C13222" s="21" t="s">
        <v>80752</v>
      </c>
      <c r="D13222" s="21" t="s">
        <v>80753</v>
      </c>
      <c r="E13222" s="21" t="s">
        <v>80754</v>
      </c>
      <c r="F13222" s="21" t="s">
        <v>15060</v>
      </c>
    </row>
    <row r="13223" spans="1:6" ht="32" customHeight="1">
      <c r="A13223" s="19" t="s">
        <v>80755</v>
      </c>
      <c r="B13223" s="20" t="s">
        <v>80756</v>
      </c>
      <c r="C13223" s="21" t="s">
        <v>80757</v>
      </c>
      <c r="D13223" s="21" t="s">
        <v>80758</v>
      </c>
      <c r="E13223" s="21" t="s">
        <v>80759</v>
      </c>
      <c r="F13223" s="21" t="s">
        <v>15060</v>
      </c>
    </row>
    <row r="13224" spans="1:6" ht="32" customHeight="1">
      <c r="A13224" s="19" t="s">
        <v>80760</v>
      </c>
      <c r="B13224" s="20" t="s">
        <v>80761</v>
      </c>
      <c r="C13224" s="21" t="s">
        <v>80762</v>
      </c>
      <c r="D13224" s="21" t="s">
        <v>80763</v>
      </c>
      <c r="E13224" s="21" t="s">
        <v>80764</v>
      </c>
      <c r="F13224" s="21" t="s">
        <v>15060</v>
      </c>
    </row>
    <row r="13225" spans="1:6" ht="32" customHeight="1">
      <c r="A13225" s="19" t="s">
        <v>80765</v>
      </c>
      <c r="B13225" s="20" t="s">
        <v>80766</v>
      </c>
      <c r="C13225" s="21" t="s">
        <v>80767</v>
      </c>
      <c r="D13225" s="21" t="s">
        <v>80768</v>
      </c>
      <c r="E13225" s="21" t="s">
        <v>80769</v>
      </c>
      <c r="F13225" s="21" t="s">
        <v>15060</v>
      </c>
    </row>
    <row r="13226" spans="1:6" ht="32" customHeight="1">
      <c r="A13226" s="19" t="s">
        <v>80770</v>
      </c>
      <c r="B13226" s="20" t="s">
        <v>80771</v>
      </c>
      <c r="C13226" s="21" t="s">
        <v>80772</v>
      </c>
      <c r="D13226" s="21" t="s">
        <v>80773</v>
      </c>
      <c r="E13226" s="21" t="s">
        <v>80774</v>
      </c>
      <c r="F13226" s="21" t="s">
        <v>15060</v>
      </c>
    </row>
    <row r="13227" spans="1:6" ht="32" customHeight="1">
      <c r="A13227" s="19" t="s">
        <v>80775</v>
      </c>
      <c r="B13227" s="20" t="s">
        <v>80776</v>
      </c>
      <c r="C13227" s="21" t="s">
        <v>80777</v>
      </c>
      <c r="D13227" s="21" t="s">
        <v>80778</v>
      </c>
      <c r="E13227" s="21" t="s">
        <v>80779</v>
      </c>
      <c r="F13227" s="21" t="s">
        <v>15060</v>
      </c>
    </row>
    <row r="13228" spans="1:6" ht="32" customHeight="1">
      <c r="A13228" s="19" t="s">
        <v>80780</v>
      </c>
      <c r="B13228" s="20" t="s">
        <v>80781</v>
      </c>
      <c r="C13228" s="21" t="s">
        <v>80782</v>
      </c>
      <c r="D13228" s="21" t="s">
        <v>80783</v>
      </c>
      <c r="E13228" s="21" t="s">
        <v>80784</v>
      </c>
      <c r="F13228" s="21" t="s">
        <v>15060</v>
      </c>
    </row>
    <row r="13229" spans="1:6" ht="32" customHeight="1">
      <c r="A13229" s="19" t="s">
        <v>80785</v>
      </c>
      <c r="B13229" s="20" t="s">
        <v>80786</v>
      </c>
      <c r="C13229" s="21" t="s">
        <v>80787</v>
      </c>
      <c r="D13229" s="21" t="s">
        <v>80788</v>
      </c>
      <c r="E13229" s="21" t="s">
        <v>80789</v>
      </c>
      <c r="F13229" s="21" t="s">
        <v>15060</v>
      </c>
    </row>
    <row r="13230" spans="1:6" ht="32" customHeight="1">
      <c r="A13230" s="19" t="s">
        <v>80790</v>
      </c>
      <c r="B13230" s="20" t="s">
        <v>80791</v>
      </c>
      <c r="C13230" s="21" t="s">
        <v>80792</v>
      </c>
      <c r="D13230" s="21" t="s">
        <v>80793</v>
      </c>
      <c r="E13230" s="21" t="s">
        <v>80794</v>
      </c>
      <c r="F13230" s="21" t="s">
        <v>15060</v>
      </c>
    </row>
    <row r="13231" spans="1:6" ht="32" customHeight="1">
      <c r="A13231" s="19" t="s">
        <v>80795</v>
      </c>
      <c r="B13231" s="20" t="s">
        <v>80796</v>
      </c>
      <c r="C13231" s="21" t="s">
        <v>80797</v>
      </c>
      <c r="D13231" s="21" t="s">
        <v>80798</v>
      </c>
      <c r="E13231" s="21" t="s">
        <v>80799</v>
      </c>
      <c r="F13231" s="21" t="s">
        <v>15060</v>
      </c>
    </row>
    <row r="13232" spans="1:6" ht="32" customHeight="1">
      <c r="A13232" s="19" t="s">
        <v>80800</v>
      </c>
      <c r="B13232" s="20" t="s">
        <v>80801</v>
      </c>
      <c r="C13232" s="21" t="s">
        <v>80802</v>
      </c>
      <c r="D13232" s="21" t="s">
        <v>80803</v>
      </c>
      <c r="E13232" s="21" t="s">
        <v>80804</v>
      </c>
      <c r="F13232" s="21" t="s">
        <v>15060</v>
      </c>
    </row>
    <row r="13233" spans="1:6" ht="32" customHeight="1">
      <c r="A13233" s="19" t="s">
        <v>80805</v>
      </c>
      <c r="B13233" s="20" t="s">
        <v>80806</v>
      </c>
      <c r="C13233" s="21" t="s">
        <v>80807</v>
      </c>
      <c r="D13233" s="21" t="s">
        <v>80808</v>
      </c>
      <c r="E13233" s="21" t="s">
        <v>80809</v>
      </c>
      <c r="F13233" s="21" t="s">
        <v>15060</v>
      </c>
    </row>
    <row r="13234" spans="1:6" ht="32" customHeight="1">
      <c r="A13234" s="19" t="s">
        <v>80810</v>
      </c>
      <c r="B13234" s="20" t="s">
        <v>80811</v>
      </c>
      <c r="C13234" s="21" t="s">
        <v>80812</v>
      </c>
      <c r="D13234" s="21" t="s">
        <v>80813</v>
      </c>
      <c r="E13234" s="21" t="s">
        <v>80814</v>
      </c>
      <c r="F13234" s="21" t="s">
        <v>15060</v>
      </c>
    </row>
    <row r="13235" spans="1:6" ht="32" customHeight="1">
      <c r="A13235" s="19" t="s">
        <v>80815</v>
      </c>
      <c r="B13235" s="20" t="s">
        <v>80816</v>
      </c>
      <c r="C13235" s="21" t="s">
        <v>80817</v>
      </c>
      <c r="D13235" s="21" t="s">
        <v>80818</v>
      </c>
      <c r="E13235" s="21" t="s">
        <v>80819</v>
      </c>
      <c r="F13235" s="21" t="s">
        <v>15060</v>
      </c>
    </row>
    <row r="13236" spans="1:6" ht="32" customHeight="1">
      <c r="A13236" s="19" t="s">
        <v>80820</v>
      </c>
      <c r="B13236" s="20" t="s">
        <v>80821</v>
      </c>
      <c r="C13236" s="21" t="s">
        <v>80822</v>
      </c>
      <c r="D13236" s="21" t="s">
        <v>80823</v>
      </c>
      <c r="E13236" s="21" t="s">
        <v>80824</v>
      </c>
      <c r="F13236" s="21" t="s">
        <v>15060</v>
      </c>
    </row>
    <row r="13237" spans="1:6" ht="32" customHeight="1">
      <c r="A13237" s="19" t="s">
        <v>80825</v>
      </c>
      <c r="B13237" s="20" t="s">
        <v>80826</v>
      </c>
      <c r="C13237" s="21" t="s">
        <v>80827</v>
      </c>
      <c r="D13237" s="21" t="s">
        <v>80828</v>
      </c>
      <c r="E13237" s="21" t="s">
        <v>80829</v>
      </c>
      <c r="F13237" s="21" t="s">
        <v>15060</v>
      </c>
    </row>
    <row r="13238" spans="1:6" ht="32" customHeight="1">
      <c r="A13238" s="19" t="s">
        <v>80830</v>
      </c>
      <c r="B13238" s="20" t="s">
        <v>80831</v>
      </c>
      <c r="C13238" s="21" t="s">
        <v>80832</v>
      </c>
      <c r="D13238" s="21" t="s">
        <v>80833</v>
      </c>
      <c r="E13238" s="21" t="s">
        <v>80834</v>
      </c>
      <c r="F13238" s="21" t="s">
        <v>15060</v>
      </c>
    </row>
    <row r="13239" spans="1:6" ht="32" customHeight="1">
      <c r="A13239" s="19" t="s">
        <v>80835</v>
      </c>
      <c r="B13239" s="20" t="s">
        <v>80836</v>
      </c>
      <c r="C13239" s="21" t="s">
        <v>80837</v>
      </c>
      <c r="D13239" s="21" t="s">
        <v>80838</v>
      </c>
      <c r="E13239" s="21" t="s">
        <v>80839</v>
      </c>
      <c r="F13239" s="21" t="s">
        <v>15060</v>
      </c>
    </row>
    <row r="13240" spans="1:6" ht="32" customHeight="1">
      <c r="A13240" s="19" t="s">
        <v>80840</v>
      </c>
      <c r="B13240" s="20" t="s">
        <v>80841</v>
      </c>
      <c r="C13240" s="21" t="s">
        <v>80842</v>
      </c>
      <c r="D13240" s="21" t="s">
        <v>80843</v>
      </c>
      <c r="E13240" s="21" t="s">
        <v>80844</v>
      </c>
      <c r="F13240" s="21" t="s">
        <v>15060</v>
      </c>
    </row>
    <row r="13241" spans="1:6" ht="32" customHeight="1">
      <c r="A13241" s="19" t="s">
        <v>80845</v>
      </c>
      <c r="B13241" s="20" t="s">
        <v>80846</v>
      </c>
      <c r="C13241" s="21" t="s">
        <v>80847</v>
      </c>
      <c r="D13241" s="21" t="s">
        <v>80848</v>
      </c>
      <c r="E13241" s="21" t="s">
        <v>80849</v>
      </c>
      <c r="F13241" s="21" t="s">
        <v>15060</v>
      </c>
    </row>
    <row r="13242" spans="1:6" ht="32" customHeight="1">
      <c r="A13242" s="19" t="s">
        <v>80850</v>
      </c>
      <c r="B13242" s="20" t="s">
        <v>80851</v>
      </c>
      <c r="C13242" s="21" t="s">
        <v>80852</v>
      </c>
      <c r="D13242" s="21" t="s">
        <v>80853</v>
      </c>
      <c r="E13242" s="21" t="s">
        <v>80854</v>
      </c>
      <c r="F13242" s="21" t="s">
        <v>15060</v>
      </c>
    </row>
    <row r="13243" spans="1:6" ht="32" customHeight="1">
      <c r="A13243" s="19" t="s">
        <v>80855</v>
      </c>
      <c r="B13243" s="20" t="s">
        <v>80856</v>
      </c>
      <c r="C13243" s="21" t="s">
        <v>80857</v>
      </c>
      <c r="D13243" s="21" t="s">
        <v>80858</v>
      </c>
      <c r="E13243" s="21" t="s">
        <v>80859</v>
      </c>
      <c r="F13243" s="21" t="s">
        <v>15060</v>
      </c>
    </row>
    <row r="13244" spans="1:6" ht="32" customHeight="1">
      <c r="A13244" s="19" t="s">
        <v>80860</v>
      </c>
      <c r="B13244" s="20" t="s">
        <v>80861</v>
      </c>
      <c r="C13244" s="21" t="s">
        <v>80862</v>
      </c>
      <c r="D13244" s="21" t="s">
        <v>80863</v>
      </c>
      <c r="E13244" s="21" t="s">
        <v>80864</v>
      </c>
      <c r="F13244" s="21" t="s">
        <v>15060</v>
      </c>
    </row>
    <row r="13245" spans="1:6" ht="32" customHeight="1">
      <c r="A13245" s="19" t="s">
        <v>80865</v>
      </c>
      <c r="B13245" s="20" t="s">
        <v>80866</v>
      </c>
      <c r="C13245" s="21" t="s">
        <v>80867</v>
      </c>
      <c r="D13245" s="21" t="s">
        <v>80868</v>
      </c>
      <c r="E13245" s="21" t="s">
        <v>80869</v>
      </c>
      <c r="F13245" s="21" t="s">
        <v>15060</v>
      </c>
    </row>
    <row r="13246" spans="1:6" ht="32" customHeight="1">
      <c r="A13246" s="19" t="s">
        <v>80870</v>
      </c>
      <c r="B13246" s="20" t="s">
        <v>80871</v>
      </c>
      <c r="C13246" s="21" t="s">
        <v>80872</v>
      </c>
      <c r="D13246" s="21" t="s">
        <v>80873</v>
      </c>
      <c r="E13246" s="21" t="s">
        <v>80874</v>
      </c>
      <c r="F13246" s="21" t="s">
        <v>15060</v>
      </c>
    </row>
    <row r="13247" spans="1:6" ht="32" customHeight="1">
      <c r="A13247" s="19" t="s">
        <v>80875</v>
      </c>
      <c r="B13247" s="20" t="s">
        <v>80876</v>
      </c>
      <c r="C13247" s="21" t="s">
        <v>80877</v>
      </c>
      <c r="D13247" s="21" t="s">
        <v>80878</v>
      </c>
      <c r="E13247" s="21" t="s">
        <v>80879</v>
      </c>
      <c r="F13247" s="21" t="s">
        <v>15060</v>
      </c>
    </row>
    <row r="13248" spans="1:6" ht="32" customHeight="1">
      <c r="A13248" s="19" t="s">
        <v>80880</v>
      </c>
      <c r="B13248" s="20" t="s">
        <v>80881</v>
      </c>
      <c r="C13248" s="21" t="s">
        <v>80882</v>
      </c>
      <c r="D13248" s="21" t="s">
        <v>80883</v>
      </c>
      <c r="E13248" s="21" t="s">
        <v>80884</v>
      </c>
      <c r="F13248" s="21" t="s">
        <v>15060</v>
      </c>
    </row>
    <row r="13249" spans="1:6" ht="32" customHeight="1">
      <c r="A13249" s="19" t="s">
        <v>80885</v>
      </c>
      <c r="B13249" s="20" t="s">
        <v>80886</v>
      </c>
      <c r="C13249" s="21" t="s">
        <v>80887</v>
      </c>
      <c r="D13249" s="21" t="s">
        <v>80888</v>
      </c>
      <c r="E13249" s="21" t="s">
        <v>80889</v>
      </c>
      <c r="F13249" s="21" t="s">
        <v>15060</v>
      </c>
    </row>
    <row r="13250" spans="1:6" ht="32" customHeight="1">
      <c r="A13250" s="19" t="s">
        <v>80890</v>
      </c>
      <c r="B13250" s="20" t="s">
        <v>80891</v>
      </c>
      <c r="C13250" s="21" t="s">
        <v>80892</v>
      </c>
      <c r="D13250" s="21" t="s">
        <v>80893</v>
      </c>
      <c r="E13250" s="21" t="s">
        <v>80894</v>
      </c>
      <c r="F13250" s="21" t="s">
        <v>15060</v>
      </c>
    </row>
    <row r="13251" spans="1:6" ht="32" customHeight="1">
      <c r="A13251" s="19" t="s">
        <v>80895</v>
      </c>
      <c r="B13251" s="20" t="s">
        <v>80896</v>
      </c>
      <c r="C13251" s="21" t="s">
        <v>80897</v>
      </c>
      <c r="D13251" s="21" t="s">
        <v>80898</v>
      </c>
      <c r="E13251" s="21" t="s">
        <v>80899</v>
      </c>
      <c r="F13251" s="21" t="s">
        <v>15060</v>
      </c>
    </row>
    <row r="13252" spans="1:6" ht="32" customHeight="1">
      <c r="A13252" s="19" t="s">
        <v>80900</v>
      </c>
      <c r="B13252" s="20" t="s">
        <v>80901</v>
      </c>
      <c r="C13252" s="21" t="s">
        <v>80902</v>
      </c>
      <c r="D13252" s="21" t="s">
        <v>80903</v>
      </c>
      <c r="E13252" s="21" t="s">
        <v>80904</v>
      </c>
      <c r="F13252" s="21" t="s">
        <v>15060</v>
      </c>
    </row>
    <row r="13253" spans="1:6" ht="32" customHeight="1">
      <c r="A13253" s="19" t="s">
        <v>80905</v>
      </c>
      <c r="B13253" s="20" t="s">
        <v>80906</v>
      </c>
      <c r="C13253" s="21" t="s">
        <v>80907</v>
      </c>
      <c r="D13253" s="21" t="s">
        <v>80908</v>
      </c>
      <c r="E13253" s="21" t="s">
        <v>80909</v>
      </c>
      <c r="F13253" s="21" t="s">
        <v>15060</v>
      </c>
    </row>
    <row r="13254" spans="1:6" ht="32" customHeight="1">
      <c r="A13254" s="19" t="s">
        <v>80910</v>
      </c>
      <c r="B13254" s="20" t="s">
        <v>80911</v>
      </c>
      <c r="C13254" s="21" t="s">
        <v>80912</v>
      </c>
      <c r="D13254" s="21" t="s">
        <v>80913</v>
      </c>
      <c r="E13254" s="21" t="s">
        <v>80914</v>
      </c>
      <c r="F13254" s="21" t="s">
        <v>15060</v>
      </c>
    </row>
    <row r="13255" spans="1:6" ht="32" customHeight="1">
      <c r="A13255" s="19" t="s">
        <v>80915</v>
      </c>
      <c r="B13255" s="20" t="s">
        <v>80916</v>
      </c>
      <c r="C13255" s="21" t="s">
        <v>80917</v>
      </c>
      <c r="D13255" s="21" t="s">
        <v>80918</v>
      </c>
      <c r="E13255" s="21" t="s">
        <v>80919</v>
      </c>
      <c r="F13255" s="21" t="s">
        <v>15060</v>
      </c>
    </row>
    <row r="13256" spans="1:6" ht="32" customHeight="1">
      <c r="A13256" s="19" t="s">
        <v>80920</v>
      </c>
      <c r="B13256" s="20" t="s">
        <v>80921</v>
      </c>
      <c r="C13256" s="21" t="s">
        <v>80922</v>
      </c>
      <c r="D13256" s="21" t="s">
        <v>80923</v>
      </c>
      <c r="E13256" s="21" t="s">
        <v>80924</v>
      </c>
      <c r="F13256" s="21" t="s">
        <v>15060</v>
      </c>
    </row>
    <row r="13257" spans="1:6" ht="32" customHeight="1">
      <c r="A13257" s="19" t="s">
        <v>80925</v>
      </c>
      <c r="B13257" s="20" t="s">
        <v>80926</v>
      </c>
      <c r="C13257" s="21" t="s">
        <v>80927</v>
      </c>
      <c r="D13257" s="21" t="s">
        <v>80928</v>
      </c>
      <c r="E13257" s="21" t="s">
        <v>80929</v>
      </c>
      <c r="F13257" s="21" t="s">
        <v>15060</v>
      </c>
    </row>
    <row r="13258" spans="1:6" ht="32" customHeight="1">
      <c r="A13258" s="19" t="s">
        <v>80930</v>
      </c>
      <c r="B13258" s="20" t="s">
        <v>80931</v>
      </c>
      <c r="C13258" s="21" t="s">
        <v>80932</v>
      </c>
      <c r="D13258" s="21" t="s">
        <v>80933</v>
      </c>
      <c r="E13258" s="21" t="s">
        <v>80934</v>
      </c>
      <c r="F13258" s="21" t="s">
        <v>15060</v>
      </c>
    </row>
    <row r="13259" spans="1:6" ht="32" customHeight="1">
      <c r="A13259" s="19" t="s">
        <v>80935</v>
      </c>
      <c r="B13259" s="20" t="s">
        <v>80936</v>
      </c>
      <c r="C13259" s="21" t="s">
        <v>80937</v>
      </c>
      <c r="D13259" s="21" t="s">
        <v>80938</v>
      </c>
      <c r="E13259" s="21" t="s">
        <v>80939</v>
      </c>
      <c r="F13259" s="21" t="s">
        <v>15060</v>
      </c>
    </row>
    <row r="13260" spans="1:6" ht="32" customHeight="1">
      <c r="A13260" s="19" t="s">
        <v>80940</v>
      </c>
      <c r="B13260" s="20" t="s">
        <v>80941</v>
      </c>
      <c r="C13260" s="21" t="s">
        <v>80942</v>
      </c>
      <c r="D13260" s="21" t="s">
        <v>80943</v>
      </c>
      <c r="E13260" s="21" t="s">
        <v>80944</v>
      </c>
      <c r="F13260" s="21" t="s">
        <v>15060</v>
      </c>
    </row>
    <row r="13261" spans="1:6" ht="32" customHeight="1">
      <c r="A13261" s="19" t="s">
        <v>80945</v>
      </c>
      <c r="B13261" s="20" t="s">
        <v>80946</v>
      </c>
      <c r="C13261" s="21" t="s">
        <v>80947</v>
      </c>
      <c r="D13261" s="21" t="s">
        <v>80948</v>
      </c>
      <c r="E13261" s="21" t="s">
        <v>80949</v>
      </c>
      <c r="F13261" s="21" t="s">
        <v>15060</v>
      </c>
    </row>
    <row r="13262" spans="1:6" ht="32" customHeight="1">
      <c r="A13262" s="19" t="s">
        <v>80950</v>
      </c>
      <c r="B13262" s="20" t="s">
        <v>80951</v>
      </c>
      <c r="C13262" s="21" t="s">
        <v>80952</v>
      </c>
      <c r="D13262" s="21" t="s">
        <v>80953</v>
      </c>
      <c r="E13262" s="21" t="s">
        <v>80954</v>
      </c>
      <c r="F13262" s="21" t="s">
        <v>15060</v>
      </c>
    </row>
    <row r="13263" spans="1:6" ht="32" customHeight="1">
      <c r="A13263" s="19" t="s">
        <v>80955</v>
      </c>
      <c r="B13263" s="20" t="s">
        <v>80956</v>
      </c>
      <c r="C13263" s="21" t="s">
        <v>80957</v>
      </c>
      <c r="D13263" s="21" t="s">
        <v>80958</v>
      </c>
      <c r="E13263" s="21" t="s">
        <v>80959</v>
      </c>
      <c r="F13263" s="21" t="s">
        <v>15060</v>
      </c>
    </row>
    <row r="13264" spans="1:6" ht="32" customHeight="1">
      <c r="A13264" s="19" t="s">
        <v>80960</v>
      </c>
      <c r="B13264" s="20" t="s">
        <v>80961</v>
      </c>
      <c r="C13264" s="21" t="s">
        <v>80962</v>
      </c>
      <c r="D13264" s="21" t="s">
        <v>80963</v>
      </c>
      <c r="E13264" s="21" t="s">
        <v>80964</v>
      </c>
      <c r="F13264" s="21" t="s">
        <v>15060</v>
      </c>
    </row>
    <row r="13265" spans="1:6" ht="32" customHeight="1">
      <c r="A13265" s="19" t="s">
        <v>80965</v>
      </c>
      <c r="B13265" s="20" t="s">
        <v>80966</v>
      </c>
      <c r="C13265" s="21" t="s">
        <v>80967</v>
      </c>
      <c r="D13265" s="21" t="s">
        <v>80968</v>
      </c>
      <c r="E13265" s="21" t="s">
        <v>80969</v>
      </c>
      <c r="F13265" s="21" t="s">
        <v>15060</v>
      </c>
    </row>
    <row r="13266" spans="1:6" ht="32" customHeight="1">
      <c r="A13266" s="19" t="s">
        <v>80970</v>
      </c>
      <c r="B13266" s="20" t="s">
        <v>80971</v>
      </c>
      <c r="C13266" s="21" t="s">
        <v>80972</v>
      </c>
      <c r="D13266" s="21" t="s">
        <v>80973</v>
      </c>
      <c r="E13266" s="21" t="s">
        <v>80974</v>
      </c>
      <c r="F13266" s="21" t="s">
        <v>15060</v>
      </c>
    </row>
    <row r="13267" spans="1:6" ht="32" customHeight="1">
      <c r="A13267" s="19" t="s">
        <v>80975</v>
      </c>
      <c r="B13267" s="20" t="s">
        <v>80976</v>
      </c>
      <c r="C13267" s="21" t="s">
        <v>80977</v>
      </c>
      <c r="D13267" s="21" t="s">
        <v>80978</v>
      </c>
      <c r="E13267" s="21" t="s">
        <v>80979</v>
      </c>
      <c r="F13267" s="21" t="s">
        <v>15060</v>
      </c>
    </row>
    <row r="13268" spans="1:6" ht="32" customHeight="1">
      <c r="A13268" s="19" t="s">
        <v>80980</v>
      </c>
      <c r="B13268" s="20" t="s">
        <v>80981</v>
      </c>
      <c r="C13268" s="21" t="s">
        <v>80982</v>
      </c>
      <c r="D13268" s="21" t="s">
        <v>80983</v>
      </c>
      <c r="E13268" s="21" t="s">
        <v>80984</v>
      </c>
      <c r="F13268" s="21" t="s">
        <v>15060</v>
      </c>
    </row>
    <row r="13269" spans="1:6" ht="32" customHeight="1">
      <c r="A13269" s="19" t="s">
        <v>80985</v>
      </c>
      <c r="B13269" s="20" t="s">
        <v>80986</v>
      </c>
      <c r="C13269" s="21" t="s">
        <v>80987</v>
      </c>
      <c r="D13269" s="21" t="s">
        <v>80988</v>
      </c>
      <c r="E13269" s="21" t="s">
        <v>80989</v>
      </c>
      <c r="F13269" s="21" t="s">
        <v>15060</v>
      </c>
    </row>
    <row r="13270" spans="1:6" ht="32" customHeight="1">
      <c r="A13270" s="19" t="s">
        <v>80990</v>
      </c>
      <c r="B13270" s="20" t="s">
        <v>80991</v>
      </c>
      <c r="C13270" s="21" t="s">
        <v>80992</v>
      </c>
      <c r="D13270" s="21" t="s">
        <v>80993</v>
      </c>
      <c r="E13270" s="21" t="s">
        <v>80994</v>
      </c>
      <c r="F13270" s="21" t="s">
        <v>15060</v>
      </c>
    </row>
    <row r="13271" spans="1:6" ht="32" customHeight="1">
      <c r="A13271" s="19" t="s">
        <v>80995</v>
      </c>
      <c r="B13271" s="20" t="s">
        <v>80996</v>
      </c>
      <c r="C13271" s="21" t="s">
        <v>80997</v>
      </c>
      <c r="D13271" s="21" t="s">
        <v>80998</v>
      </c>
      <c r="E13271" s="21" t="s">
        <v>80999</v>
      </c>
      <c r="F13271" s="21" t="s">
        <v>15060</v>
      </c>
    </row>
    <row r="13272" spans="1:6" ht="32" customHeight="1">
      <c r="A13272" s="19" t="s">
        <v>81000</v>
      </c>
      <c r="B13272" s="20" t="s">
        <v>81001</v>
      </c>
      <c r="C13272" s="21" t="s">
        <v>81002</v>
      </c>
      <c r="D13272" s="21" t="s">
        <v>81003</v>
      </c>
      <c r="E13272" s="21" t="s">
        <v>81004</v>
      </c>
      <c r="F13272" s="21" t="s">
        <v>15060</v>
      </c>
    </row>
    <row r="13273" spans="1:6" ht="32" customHeight="1">
      <c r="A13273" s="19" t="s">
        <v>81005</v>
      </c>
      <c r="B13273" s="20" t="s">
        <v>81006</v>
      </c>
      <c r="C13273" s="21" t="s">
        <v>81007</v>
      </c>
      <c r="D13273" s="21" t="s">
        <v>81008</v>
      </c>
      <c r="E13273" s="21" t="s">
        <v>81009</v>
      </c>
      <c r="F13273" s="21" t="s">
        <v>15060</v>
      </c>
    </row>
    <row r="13274" spans="1:6" ht="32" customHeight="1">
      <c r="A13274" s="19" t="s">
        <v>81010</v>
      </c>
      <c r="B13274" s="20" t="s">
        <v>81011</v>
      </c>
      <c r="C13274" s="21" t="s">
        <v>81012</v>
      </c>
      <c r="D13274" s="21" t="s">
        <v>81013</v>
      </c>
      <c r="E13274" s="21" t="s">
        <v>81014</v>
      </c>
      <c r="F13274" s="21" t="s">
        <v>15060</v>
      </c>
    </row>
    <row r="13275" spans="1:6" ht="32" customHeight="1">
      <c r="A13275" s="19" t="s">
        <v>81015</v>
      </c>
      <c r="B13275" s="20" t="s">
        <v>81016</v>
      </c>
      <c r="C13275" s="21" t="s">
        <v>81017</v>
      </c>
      <c r="D13275" s="21" t="s">
        <v>81018</v>
      </c>
      <c r="E13275" s="21" t="s">
        <v>81019</v>
      </c>
      <c r="F13275" s="21" t="s">
        <v>15060</v>
      </c>
    </row>
    <row r="13276" spans="1:6" ht="32" customHeight="1">
      <c r="A13276" s="19" t="s">
        <v>81020</v>
      </c>
      <c r="B13276" s="20" t="s">
        <v>81021</v>
      </c>
      <c r="C13276" s="21" t="s">
        <v>81022</v>
      </c>
      <c r="D13276" s="21" t="s">
        <v>81023</v>
      </c>
      <c r="E13276" s="21" t="s">
        <v>81024</v>
      </c>
      <c r="F13276" s="21" t="s">
        <v>15060</v>
      </c>
    </row>
    <row r="13277" spans="1:6" ht="32" customHeight="1">
      <c r="A13277" s="19" t="s">
        <v>81025</v>
      </c>
      <c r="B13277" s="20" t="s">
        <v>81026</v>
      </c>
      <c r="C13277" s="21" t="s">
        <v>81027</v>
      </c>
      <c r="D13277" s="21" t="s">
        <v>81028</v>
      </c>
      <c r="E13277" s="21" t="s">
        <v>81029</v>
      </c>
      <c r="F13277" s="21" t="s">
        <v>15060</v>
      </c>
    </row>
    <row r="13278" spans="1:6" ht="32" customHeight="1">
      <c r="A13278" s="19" t="s">
        <v>81030</v>
      </c>
      <c r="B13278" s="20" t="s">
        <v>81031</v>
      </c>
      <c r="C13278" s="21" t="s">
        <v>81032</v>
      </c>
      <c r="D13278" s="21" t="s">
        <v>81033</v>
      </c>
      <c r="E13278" s="21" t="s">
        <v>81034</v>
      </c>
      <c r="F13278" s="21" t="s">
        <v>15060</v>
      </c>
    </row>
    <row r="13279" spans="1:6" ht="32" customHeight="1">
      <c r="A13279" s="19" t="s">
        <v>81035</v>
      </c>
      <c r="B13279" s="20" t="s">
        <v>81036</v>
      </c>
      <c r="C13279" s="21" t="s">
        <v>81037</v>
      </c>
      <c r="D13279" s="21" t="s">
        <v>81038</v>
      </c>
      <c r="E13279" s="21" t="s">
        <v>81039</v>
      </c>
      <c r="F13279" s="21" t="s">
        <v>15060</v>
      </c>
    </row>
    <row r="13280" spans="1:6" ht="32" customHeight="1">
      <c r="A13280" s="19" t="s">
        <v>81040</v>
      </c>
      <c r="B13280" s="20" t="s">
        <v>81041</v>
      </c>
      <c r="C13280" s="21" t="s">
        <v>81042</v>
      </c>
      <c r="D13280" s="21" t="s">
        <v>81043</v>
      </c>
      <c r="E13280" s="21" t="s">
        <v>81044</v>
      </c>
      <c r="F13280" s="21" t="s">
        <v>15060</v>
      </c>
    </row>
    <row r="13281" spans="1:6" ht="32" customHeight="1">
      <c r="A13281" s="19" t="s">
        <v>81045</v>
      </c>
      <c r="B13281" s="20" t="s">
        <v>81046</v>
      </c>
      <c r="C13281" s="21" t="s">
        <v>81047</v>
      </c>
      <c r="D13281" s="21" t="s">
        <v>81048</v>
      </c>
      <c r="E13281" s="21" t="s">
        <v>81049</v>
      </c>
      <c r="F13281" s="21" t="s">
        <v>15060</v>
      </c>
    </row>
    <row r="13282" spans="1:6" ht="32" customHeight="1">
      <c r="A13282" s="19" t="s">
        <v>81050</v>
      </c>
      <c r="B13282" s="20" t="s">
        <v>81051</v>
      </c>
      <c r="C13282" s="21" t="s">
        <v>81052</v>
      </c>
      <c r="D13282" s="21" t="s">
        <v>81053</v>
      </c>
      <c r="E13282" s="21" t="s">
        <v>81054</v>
      </c>
      <c r="F13282" s="21" t="s">
        <v>15060</v>
      </c>
    </row>
    <row r="13283" spans="1:6" ht="32" customHeight="1">
      <c r="A13283" s="19" t="s">
        <v>81055</v>
      </c>
      <c r="B13283" s="20" t="s">
        <v>81056</v>
      </c>
      <c r="C13283" s="21" t="s">
        <v>81057</v>
      </c>
      <c r="D13283" s="21" t="s">
        <v>81058</v>
      </c>
      <c r="E13283" s="21" t="s">
        <v>81059</v>
      </c>
      <c r="F13283" s="21" t="s">
        <v>15060</v>
      </c>
    </row>
    <row r="13284" spans="1:6" ht="32" customHeight="1">
      <c r="A13284" s="19" t="s">
        <v>81060</v>
      </c>
      <c r="B13284" s="20" t="s">
        <v>81061</v>
      </c>
      <c r="C13284" s="21" t="s">
        <v>81062</v>
      </c>
      <c r="D13284" s="21" t="s">
        <v>81063</v>
      </c>
      <c r="E13284" s="21" t="s">
        <v>81064</v>
      </c>
      <c r="F13284" s="21" t="s">
        <v>15060</v>
      </c>
    </row>
    <row r="13285" spans="1:6" ht="32" customHeight="1">
      <c r="A13285" s="19" t="s">
        <v>81065</v>
      </c>
      <c r="B13285" s="20" t="s">
        <v>81066</v>
      </c>
      <c r="C13285" s="21" t="s">
        <v>81067</v>
      </c>
      <c r="D13285" s="21" t="s">
        <v>81068</v>
      </c>
      <c r="E13285" s="21" t="s">
        <v>81069</v>
      </c>
      <c r="F13285" s="21" t="s">
        <v>15060</v>
      </c>
    </row>
    <row r="13286" spans="1:6" ht="32" customHeight="1">
      <c r="A13286" s="19" t="s">
        <v>81070</v>
      </c>
      <c r="B13286" s="20" t="s">
        <v>81071</v>
      </c>
      <c r="C13286" s="21" t="s">
        <v>81072</v>
      </c>
      <c r="D13286" s="21" t="s">
        <v>81073</v>
      </c>
      <c r="E13286" s="21" t="s">
        <v>81074</v>
      </c>
      <c r="F13286" s="21" t="s">
        <v>15060</v>
      </c>
    </row>
    <row r="13287" spans="1:6" ht="32" customHeight="1">
      <c r="A13287" s="19" t="s">
        <v>81075</v>
      </c>
      <c r="B13287" s="20" t="s">
        <v>81076</v>
      </c>
      <c r="C13287" s="21" t="s">
        <v>81077</v>
      </c>
      <c r="D13287" s="21" t="s">
        <v>81078</v>
      </c>
      <c r="E13287" s="21" t="s">
        <v>81079</v>
      </c>
      <c r="F13287" s="21" t="s">
        <v>15060</v>
      </c>
    </row>
    <row r="13288" spans="1:6" ht="32" customHeight="1">
      <c r="A13288" s="19" t="s">
        <v>81080</v>
      </c>
      <c r="B13288" s="20" t="s">
        <v>81081</v>
      </c>
      <c r="C13288" s="21" t="s">
        <v>81082</v>
      </c>
      <c r="D13288" s="21" t="s">
        <v>81083</v>
      </c>
      <c r="E13288" s="21" t="s">
        <v>81084</v>
      </c>
      <c r="F13288" s="21" t="s">
        <v>15060</v>
      </c>
    </row>
    <row r="13289" spans="1:6" ht="32" customHeight="1">
      <c r="A13289" s="19" t="s">
        <v>81085</v>
      </c>
      <c r="B13289" s="20" t="s">
        <v>81086</v>
      </c>
      <c r="C13289" s="21" t="s">
        <v>81087</v>
      </c>
      <c r="D13289" s="21" t="s">
        <v>81088</v>
      </c>
      <c r="E13289" s="21" t="s">
        <v>81089</v>
      </c>
      <c r="F13289" s="21" t="s">
        <v>15060</v>
      </c>
    </row>
    <row r="13290" spans="1:6" ht="32" customHeight="1">
      <c r="A13290" s="19" t="s">
        <v>81090</v>
      </c>
      <c r="B13290" s="20" t="s">
        <v>81091</v>
      </c>
      <c r="C13290" s="21" t="s">
        <v>81092</v>
      </c>
      <c r="D13290" s="21" t="s">
        <v>81093</v>
      </c>
      <c r="E13290" s="21" t="s">
        <v>81094</v>
      </c>
      <c r="F13290" s="21" t="s">
        <v>15060</v>
      </c>
    </row>
    <row r="13291" spans="1:6" ht="32" customHeight="1">
      <c r="A13291" s="19" t="s">
        <v>81095</v>
      </c>
      <c r="B13291" s="20" t="s">
        <v>81096</v>
      </c>
      <c r="C13291" s="21" t="s">
        <v>81097</v>
      </c>
      <c r="D13291" s="21" t="s">
        <v>81098</v>
      </c>
      <c r="E13291" s="21" t="s">
        <v>81099</v>
      </c>
      <c r="F13291" s="21" t="s">
        <v>15060</v>
      </c>
    </row>
    <row r="13292" spans="1:6" ht="32" customHeight="1">
      <c r="A13292" s="19" t="s">
        <v>81100</v>
      </c>
      <c r="B13292" s="20" t="s">
        <v>81101</v>
      </c>
      <c r="C13292" s="21" t="s">
        <v>81102</v>
      </c>
      <c r="D13292" s="21" t="s">
        <v>81103</v>
      </c>
      <c r="E13292" s="21" t="s">
        <v>81104</v>
      </c>
      <c r="F13292" s="21" t="s">
        <v>15060</v>
      </c>
    </row>
    <row r="13293" spans="1:6" ht="32" customHeight="1">
      <c r="A13293" s="19" t="s">
        <v>81105</v>
      </c>
      <c r="B13293" s="20" t="s">
        <v>81106</v>
      </c>
      <c r="C13293" s="21" t="s">
        <v>81107</v>
      </c>
      <c r="D13293" s="21" t="s">
        <v>81108</v>
      </c>
      <c r="E13293" s="21" t="s">
        <v>81109</v>
      </c>
      <c r="F13293" s="21" t="s">
        <v>15060</v>
      </c>
    </row>
    <row r="13294" spans="1:6" ht="32" customHeight="1">
      <c r="A13294" s="19" t="s">
        <v>81110</v>
      </c>
      <c r="B13294" s="20" t="s">
        <v>81111</v>
      </c>
      <c r="C13294" s="21" t="s">
        <v>81112</v>
      </c>
      <c r="D13294" s="21" t="s">
        <v>81113</v>
      </c>
      <c r="E13294" s="21" t="s">
        <v>81114</v>
      </c>
      <c r="F13294" s="21" t="s">
        <v>15060</v>
      </c>
    </row>
    <row r="13295" spans="1:6" ht="32" customHeight="1">
      <c r="A13295" s="19" t="s">
        <v>81115</v>
      </c>
      <c r="B13295" s="20" t="s">
        <v>81116</v>
      </c>
      <c r="C13295" s="21" t="s">
        <v>81117</v>
      </c>
      <c r="D13295" s="21" t="s">
        <v>81118</v>
      </c>
      <c r="E13295" s="21" t="s">
        <v>81119</v>
      </c>
      <c r="F13295" s="21" t="s">
        <v>15060</v>
      </c>
    </row>
    <row r="13296" spans="1:6" ht="32" customHeight="1">
      <c r="A13296" s="19" t="s">
        <v>81120</v>
      </c>
      <c r="B13296" s="20" t="s">
        <v>81121</v>
      </c>
      <c r="C13296" s="21" t="s">
        <v>81122</v>
      </c>
      <c r="D13296" s="21" t="s">
        <v>81123</v>
      </c>
      <c r="E13296" s="21" t="s">
        <v>81124</v>
      </c>
      <c r="F13296" s="21" t="s">
        <v>15060</v>
      </c>
    </row>
    <row r="13297" spans="1:6" ht="32" customHeight="1">
      <c r="A13297" s="19" t="s">
        <v>81125</v>
      </c>
      <c r="B13297" s="20" t="s">
        <v>81126</v>
      </c>
      <c r="C13297" s="21" t="s">
        <v>81127</v>
      </c>
      <c r="D13297" s="21" t="s">
        <v>81128</v>
      </c>
      <c r="E13297" s="21" t="s">
        <v>81129</v>
      </c>
      <c r="F13297" s="21" t="s">
        <v>15060</v>
      </c>
    </row>
    <row r="13298" spans="1:6" ht="32" customHeight="1">
      <c r="A13298" s="19" t="s">
        <v>81130</v>
      </c>
      <c r="B13298" s="20" t="s">
        <v>81131</v>
      </c>
      <c r="C13298" s="21" t="s">
        <v>81132</v>
      </c>
      <c r="D13298" s="21" t="s">
        <v>81133</v>
      </c>
      <c r="E13298" s="21" t="s">
        <v>81134</v>
      </c>
      <c r="F13298" s="21" t="s">
        <v>15060</v>
      </c>
    </row>
    <row r="13299" spans="1:6" ht="32" customHeight="1">
      <c r="A13299" s="19" t="s">
        <v>81135</v>
      </c>
      <c r="B13299" s="20" t="s">
        <v>81136</v>
      </c>
      <c r="C13299" s="21" t="s">
        <v>81137</v>
      </c>
      <c r="D13299" s="21" t="s">
        <v>81138</v>
      </c>
      <c r="E13299" s="21" t="s">
        <v>81139</v>
      </c>
      <c r="F13299" s="21" t="s">
        <v>15060</v>
      </c>
    </row>
    <row r="13300" spans="1:6" ht="32" customHeight="1">
      <c r="A13300" s="19" t="s">
        <v>81140</v>
      </c>
      <c r="B13300" s="20" t="s">
        <v>81141</v>
      </c>
      <c r="C13300" s="21" t="s">
        <v>81142</v>
      </c>
      <c r="D13300" s="21" t="s">
        <v>81143</v>
      </c>
      <c r="E13300" s="21" t="s">
        <v>81144</v>
      </c>
      <c r="F13300" s="21" t="s">
        <v>15060</v>
      </c>
    </row>
    <row r="13301" spans="1:6" ht="32" customHeight="1">
      <c r="A13301" s="19" t="s">
        <v>81145</v>
      </c>
      <c r="B13301" s="20" t="s">
        <v>81146</v>
      </c>
      <c r="C13301" s="21" t="s">
        <v>81147</v>
      </c>
      <c r="D13301" s="21" t="s">
        <v>81148</v>
      </c>
      <c r="E13301" s="21" t="s">
        <v>81149</v>
      </c>
      <c r="F13301" s="21" t="s">
        <v>15060</v>
      </c>
    </row>
    <row r="13302" spans="1:6" ht="32" customHeight="1">
      <c r="A13302" s="19" t="s">
        <v>81150</v>
      </c>
      <c r="B13302" s="20" t="s">
        <v>81151</v>
      </c>
      <c r="C13302" s="21" t="s">
        <v>81152</v>
      </c>
      <c r="D13302" s="21" t="s">
        <v>81153</v>
      </c>
      <c r="E13302" s="21" t="s">
        <v>81154</v>
      </c>
      <c r="F13302" s="21" t="s">
        <v>15060</v>
      </c>
    </row>
    <row r="13303" spans="1:6" ht="32" customHeight="1">
      <c r="A13303" s="19" t="s">
        <v>81155</v>
      </c>
      <c r="B13303" s="20" t="s">
        <v>81156</v>
      </c>
      <c r="C13303" s="21" t="s">
        <v>81157</v>
      </c>
      <c r="D13303" s="21" t="s">
        <v>81158</v>
      </c>
      <c r="E13303" s="21" t="s">
        <v>81159</v>
      </c>
      <c r="F13303" s="21" t="s">
        <v>15060</v>
      </c>
    </row>
    <row r="13304" spans="1:6" ht="32" customHeight="1">
      <c r="A13304" s="19" t="s">
        <v>81160</v>
      </c>
      <c r="B13304" s="20" t="s">
        <v>81161</v>
      </c>
      <c r="C13304" s="21" t="s">
        <v>81162</v>
      </c>
      <c r="D13304" s="21" t="s">
        <v>81163</v>
      </c>
      <c r="E13304" s="21" t="s">
        <v>81164</v>
      </c>
      <c r="F13304" s="21" t="s">
        <v>15060</v>
      </c>
    </row>
    <row r="13305" spans="1:6" ht="32" customHeight="1">
      <c r="A13305" s="19" t="s">
        <v>81165</v>
      </c>
      <c r="B13305" s="20" t="s">
        <v>81166</v>
      </c>
      <c r="C13305" s="21" t="s">
        <v>81167</v>
      </c>
      <c r="D13305" s="21" t="s">
        <v>81168</v>
      </c>
      <c r="E13305" s="21" t="s">
        <v>81169</v>
      </c>
      <c r="F13305" s="21" t="s">
        <v>15060</v>
      </c>
    </row>
    <row r="13306" spans="1:6" ht="32" customHeight="1">
      <c r="A13306" s="19" t="s">
        <v>81170</v>
      </c>
      <c r="B13306" s="20" t="s">
        <v>81171</v>
      </c>
      <c r="C13306" s="21" t="s">
        <v>81172</v>
      </c>
      <c r="D13306" s="21" t="s">
        <v>81173</v>
      </c>
      <c r="E13306" s="21" t="s">
        <v>81174</v>
      </c>
      <c r="F13306" s="21" t="s">
        <v>15060</v>
      </c>
    </row>
    <row r="13307" spans="1:6" ht="32" customHeight="1">
      <c r="A13307" s="19" t="s">
        <v>81175</v>
      </c>
      <c r="B13307" s="20" t="s">
        <v>81176</v>
      </c>
      <c r="C13307" s="21" t="s">
        <v>81177</v>
      </c>
      <c r="D13307" s="21" t="s">
        <v>81178</v>
      </c>
      <c r="E13307" s="21" t="s">
        <v>81179</v>
      </c>
      <c r="F13307" s="21" t="s">
        <v>15060</v>
      </c>
    </row>
    <row r="13308" spans="1:6" ht="32" customHeight="1">
      <c r="A13308" s="19" t="s">
        <v>81180</v>
      </c>
      <c r="B13308" s="20" t="s">
        <v>81181</v>
      </c>
      <c r="C13308" s="21" t="s">
        <v>81182</v>
      </c>
      <c r="D13308" s="21" t="s">
        <v>81183</v>
      </c>
      <c r="E13308" s="21" t="s">
        <v>81184</v>
      </c>
      <c r="F13308" s="21" t="s">
        <v>15060</v>
      </c>
    </row>
    <row r="13309" spans="1:6" ht="32" customHeight="1">
      <c r="A13309" s="19" t="s">
        <v>81185</v>
      </c>
      <c r="B13309" s="20" t="s">
        <v>81186</v>
      </c>
      <c r="C13309" s="21" t="s">
        <v>81187</v>
      </c>
      <c r="D13309" s="21" t="s">
        <v>81188</v>
      </c>
      <c r="E13309" s="21" t="s">
        <v>81189</v>
      </c>
      <c r="F13309" s="21" t="s">
        <v>15060</v>
      </c>
    </row>
    <row r="13310" spans="1:6" ht="32" customHeight="1">
      <c r="A13310" s="19" t="s">
        <v>81190</v>
      </c>
      <c r="B13310" s="20" t="s">
        <v>81191</v>
      </c>
      <c r="C13310" s="21" t="s">
        <v>81192</v>
      </c>
      <c r="D13310" s="21" t="s">
        <v>81193</v>
      </c>
      <c r="E13310" s="21" t="s">
        <v>81194</v>
      </c>
      <c r="F13310" s="21" t="s">
        <v>15060</v>
      </c>
    </row>
    <row r="13311" spans="1:6" ht="32" customHeight="1">
      <c r="A13311" s="19" t="s">
        <v>81195</v>
      </c>
      <c r="B13311" s="20" t="s">
        <v>81196</v>
      </c>
      <c r="C13311" s="21" t="s">
        <v>81197</v>
      </c>
      <c r="D13311" s="21" t="s">
        <v>81198</v>
      </c>
      <c r="E13311" s="21" t="s">
        <v>81199</v>
      </c>
      <c r="F13311" s="21" t="s">
        <v>15060</v>
      </c>
    </row>
    <row r="13312" spans="1:6" ht="32" customHeight="1">
      <c r="A13312" s="19" t="s">
        <v>81200</v>
      </c>
      <c r="B13312" s="20" t="s">
        <v>81201</v>
      </c>
      <c r="C13312" s="21" t="s">
        <v>81202</v>
      </c>
      <c r="D13312" s="21" t="s">
        <v>81203</v>
      </c>
      <c r="E13312" s="21" t="s">
        <v>81204</v>
      </c>
      <c r="F13312" s="21" t="s">
        <v>15060</v>
      </c>
    </row>
    <row r="13313" spans="1:6" ht="32" customHeight="1">
      <c r="A13313" s="19" t="s">
        <v>81205</v>
      </c>
      <c r="B13313" s="20" t="s">
        <v>81206</v>
      </c>
      <c r="C13313" s="21" t="s">
        <v>81207</v>
      </c>
      <c r="D13313" s="21" t="s">
        <v>81208</v>
      </c>
      <c r="E13313" s="21" t="s">
        <v>81209</v>
      </c>
      <c r="F13313" s="21" t="s">
        <v>15060</v>
      </c>
    </row>
    <row r="13314" spans="1:6" ht="32" customHeight="1">
      <c r="A13314" s="19" t="s">
        <v>81210</v>
      </c>
      <c r="B13314" s="20" t="s">
        <v>81211</v>
      </c>
      <c r="C13314" s="21" t="s">
        <v>81212</v>
      </c>
      <c r="D13314" s="21" t="s">
        <v>81213</v>
      </c>
      <c r="E13314" s="21" t="s">
        <v>81214</v>
      </c>
      <c r="F13314" s="21" t="s">
        <v>15060</v>
      </c>
    </row>
    <row r="13315" spans="1:6" ht="32" customHeight="1">
      <c r="A13315" s="19" t="s">
        <v>81215</v>
      </c>
      <c r="B13315" s="20" t="s">
        <v>81216</v>
      </c>
      <c r="C13315" s="21" t="s">
        <v>81217</v>
      </c>
      <c r="D13315" s="21" t="s">
        <v>81218</v>
      </c>
      <c r="E13315" s="21" t="s">
        <v>81219</v>
      </c>
      <c r="F13315" s="21" t="s">
        <v>15060</v>
      </c>
    </row>
    <row r="13316" spans="1:6" ht="32" customHeight="1">
      <c r="A13316" s="19" t="s">
        <v>81220</v>
      </c>
      <c r="B13316" s="20" t="s">
        <v>81221</v>
      </c>
      <c r="C13316" s="21" t="s">
        <v>81222</v>
      </c>
      <c r="D13316" s="21" t="s">
        <v>81223</v>
      </c>
      <c r="E13316" s="21" t="s">
        <v>81224</v>
      </c>
      <c r="F13316" s="21" t="s">
        <v>15060</v>
      </c>
    </row>
    <row r="13317" spans="1:6" ht="32" customHeight="1">
      <c r="A13317" s="19" t="s">
        <v>81225</v>
      </c>
      <c r="B13317" s="20" t="s">
        <v>81226</v>
      </c>
      <c r="C13317" s="21" t="s">
        <v>81227</v>
      </c>
      <c r="D13317" s="21" t="s">
        <v>81228</v>
      </c>
      <c r="E13317" s="21" t="s">
        <v>81229</v>
      </c>
      <c r="F13317" s="21" t="s">
        <v>15060</v>
      </c>
    </row>
    <row r="13318" spans="1:6" ht="32" customHeight="1">
      <c r="A13318" s="19" t="s">
        <v>81230</v>
      </c>
      <c r="B13318" s="20" t="s">
        <v>81231</v>
      </c>
      <c r="C13318" s="21" t="s">
        <v>81232</v>
      </c>
      <c r="D13318" s="21" t="s">
        <v>81233</v>
      </c>
      <c r="E13318" s="21" t="s">
        <v>81234</v>
      </c>
      <c r="F13318" s="21" t="s">
        <v>15060</v>
      </c>
    </row>
    <row r="13319" spans="1:6" ht="32" customHeight="1">
      <c r="A13319" s="19" t="s">
        <v>81235</v>
      </c>
      <c r="B13319" s="20" t="s">
        <v>81236</v>
      </c>
      <c r="C13319" s="21" t="s">
        <v>81237</v>
      </c>
      <c r="D13319" s="21" t="s">
        <v>81238</v>
      </c>
      <c r="E13319" s="21" t="s">
        <v>81239</v>
      </c>
      <c r="F13319" s="21" t="s">
        <v>15060</v>
      </c>
    </row>
    <row r="13320" spans="1:6" ht="32" customHeight="1">
      <c r="A13320" s="19" t="s">
        <v>81240</v>
      </c>
      <c r="B13320" s="20" t="s">
        <v>81241</v>
      </c>
      <c r="C13320" s="21" t="s">
        <v>81242</v>
      </c>
      <c r="D13320" s="21" t="s">
        <v>81243</v>
      </c>
      <c r="E13320" s="21" t="s">
        <v>81244</v>
      </c>
      <c r="F13320" s="21" t="s">
        <v>15060</v>
      </c>
    </row>
    <row r="13321" spans="1:6" ht="32" customHeight="1">
      <c r="A13321" s="19" t="s">
        <v>81245</v>
      </c>
      <c r="B13321" s="20" t="s">
        <v>81246</v>
      </c>
      <c r="C13321" s="21" t="s">
        <v>81247</v>
      </c>
      <c r="D13321" s="21" t="s">
        <v>81248</v>
      </c>
      <c r="E13321" s="21" t="s">
        <v>81249</v>
      </c>
      <c r="F13321" s="21" t="s">
        <v>15060</v>
      </c>
    </row>
    <row r="13322" spans="1:6" ht="32" customHeight="1">
      <c r="A13322" s="19" t="s">
        <v>81250</v>
      </c>
      <c r="B13322" s="20" t="s">
        <v>81251</v>
      </c>
      <c r="C13322" s="21" t="s">
        <v>81252</v>
      </c>
      <c r="D13322" s="21" t="s">
        <v>81253</v>
      </c>
      <c r="E13322" s="21" t="s">
        <v>81254</v>
      </c>
      <c r="F13322" s="21" t="s">
        <v>15060</v>
      </c>
    </row>
    <row r="13323" spans="1:6" ht="32" customHeight="1">
      <c r="A13323" s="19" t="s">
        <v>81255</v>
      </c>
      <c r="B13323" s="20" t="s">
        <v>81256</v>
      </c>
      <c r="C13323" s="21" t="s">
        <v>81257</v>
      </c>
      <c r="D13323" s="21" t="s">
        <v>81258</v>
      </c>
      <c r="E13323" s="21" t="s">
        <v>81259</v>
      </c>
      <c r="F13323" s="21" t="s">
        <v>15060</v>
      </c>
    </row>
    <row r="13324" spans="1:6" ht="32" customHeight="1">
      <c r="A13324" s="19" t="s">
        <v>81260</v>
      </c>
      <c r="B13324" s="20" t="s">
        <v>81261</v>
      </c>
      <c r="C13324" s="21" t="s">
        <v>81262</v>
      </c>
      <c r="D13324" s="21" t="s">
        <v>81263</v>
      </c>
      <c r="E13324" s="21" t="s">
        <v>81264</v>
      </c>
      <c r="F13324" s="21" t="s">
        <v>15060</v>
      </c>
    </row>
    <row r="13325" spans="1:6" ht="32" customHeight="1">
      <c r="A13325" s="19" t="s">
        <v>81265</v>
      </c>
      <c r="B13325" s="20" t="s">
        <v>81266</v>
      </c>
      <c r="C13325" s="21" t="s">
        <v>81267</v>
      </c>
      <c r="D13325" s="21" t="s">
        <v>81268</v>
      </c>
      <c r="E13325" s="21" t="s">
        <v>81269</v>
      </c>
      <c r="F13325" s="21" t="s">
        <v>15060</v>
      </c>
    </row>
    <row r="13326" spans="1:6" ht="32" customHeight="1">
      <c r="A13326" s="19" t="s">
        <v>81270</v>
      </c>
      <c r="B13326" s="20" t="s">
        <v>81271</v>
      </c>
      <c r="C13326" s="21" t="s">
        <v>81272</v>
      </c>
      <c r="D13326" s="21" t="s">
        <v>81273</v>
      </c>
      <c r="E13326" s="21" t="s">
        <v>81274</v>
      </c>
      <c r="F13326" s="21" t="s">
        <v>15060</v>
      </c>
    </row>
    <row r="13327" spans="1:6" ht="32" customHeight="1">
      <c r="A13327" s="19" t="s">
        <v>81275</v>
      </c>
      <c r="B13327" s="20" t="s">
        <v>81276</v>
      </c>
      <c r="C13327" s="21" t="s">
        <v>81277</v>
      </c>
      <c r="D13327" s="21" t="s">
        <v>81278</v>
      </c>
      <c r="E13327" s="21" t="s">
        <v>81279</v>
      </c>
      <c r="F13327" s="21" t="s">
        <v>15060</v>
      </c>
    </row>
    <row r="13328" spans="1:6" ht="32" customHeight="1">
      <c r="A13328" s="19" t="s">
        <v>81280</v>
      </c>
      <c r="B13328" s="20" t="s">
        <v>81281</v>
      </c>
      <c r="C13328" s="21" t="s">
        <v>81282</v>
      </c>
      <c r="D13328" s="21" t="s">
        <v>81283</v>
      </c>
      <c r="E13328" s="21" t="s">
        <v>81284</v>
      </c>
      <c r="F13328" s="21" t="s">
        <v>15060</v>
      </c>
    </row>
    <row r="13329" spans="1:6" ht="32" customHeight="1">
      <c r="A13329" s="19" t="s">
        <v>81285</v>
      </c>
      <c r="B13329" s="20" t="s">
        <v>81286</v>
      </c>
      <c r="C13329" s="21" t="s">
        <v>81287</v>
      </c>
      <c r="D13329" s="21" t="s">
        <v>81288</v>
      </c>
      <c r="E13329" s="21" t="s">
        <v>81289</v>
      </c>
      <c r="F13329" s="21" t="s">
        <v>15060</v>
      </c>
    </row>
    <row r="13330" spans="1:6" ht="32" customHeight="1">
      <c r="A13330" s="19" t="s">
        <v>81290</v>
      </c>
      <c r="B13330" s="20" t="s">
        <v>81291</v>
      </c>
      <c r="C13330" s="21" t="s">
        <v>81292</v>
      </c>
      <c r="D13330" s="21" t="s">
        <v>81293</v>
      </c>
      <c r="E13330" s="21" t="s">
        <v>81294</v>
      </c>
      <c r="F13330" s="21" t="s">
        <v>15060</v>
      </c>
    </row>
    <row r="13331" spans="1:6" ht="32" customHeight="1">
      <c r="A13331" s="19" t="s">
        <v>81295</v>
      </c>
      <c r="B13331" s="20" t="s">
        <v>81296</v>
      </c>
      <c r="C13331" s="21" t="s">
        <v>81297</v>
      </c>
      <c r="D13331" s="21" t="s">
        <v>81298</v>
      </c>
      <c r="E13331" s="21" t="s">
        <v>81299</v>
      </c>
      <c r="F13331" s="21" t="s">
        <v>15060</v>
      </c>
    </row>
    <row r="13332" spans="1:6" ht="32" customHeight="1">
      <c r="A13332" s="19" t="s">
        <v>81300</v>
      </c>
      <c r="B13332" s="20" t="s">
        <v>81301</v>
      </c>
      <c r="C13332" s="21" t="s">
        <v>81302</v>
      </c>
      <c r="D13332" s="21" t="s">
        <v>81303</v>
      </c>
      <c r="E13332" s="21" t="s">
        <v>81304</v>
      </c>
      <c r="F13332" s="21" t="s">
        <v>15060</v>
      </c>
    </row>
    <row r="13333" spans="1:6" ht="32" customHeight="1">
      <c r="A13333" s="19" t="s">
        <v>81305</v>
      </c>
      <c r="B13333" s="20" t="s">
        <v>81306</v>
      </c>
      <c r="C13333" s="21" t="s">
        <v>81307</v>
      </c>
      <c r="D13333" s="21" t="s">
        <v>81308</v>
      </c>
      <c r="E13333" s="21" t="s">
        <v>81309</v>
      </c>
      <c r="F13333" s="21" t="s">
        <v>15060</v>
      </c>
    </row>
    <row r="13334" spans="1:6" ht="32" customHeight="1">
      <c r="A13334" s="19" t="s">
        <v>81310</v>
      </c>
      <c r="B13334" s="20" t="s">
        <v>81311</v>
      </c>
      <c r="C13334" s="21" t="s">
        <v>81312</v>
      </c>
      <c r="D13334" s="21" t="s">
        <v>81313</v>
      </c>
      <c r="E13334" s="21" t="s">
        <v>81314</v>
      </c>
      <c r="F13334" s="21" t="s">
        <v>15060</v>
      </c>
    </row>
    <row r="13335" spans="1:6" ht="32" customHeight="1">
      <c r="A13335" s="19" t="s">
        <v>81315</v>
      </c>
      <c r="B13335" s="20" t="s">
        <v>81316</v>
      </c>
      <c r="C13335" s="21" t="s">
        <v>81317</v>
      </c>
      <c r="D13335" s="21" t="s">
        <v>81318</v>
      </c>
      <c r="E13335" s="21" t="s">
        <v>81319</v>
      </c>
      <c r="F13335" s="21" t="s">
        <v>15060</v>
      </c>
    </row>
    <row r="13336" spans="1:6" ht="32" customHeight="1">
      <c r="A13336" s="19" t="s">
        <v>81320</v>
      </c>
      <c r="B13336" s="20" t="s">
        <v>81321</v>
      </c>
      <c r="C13336" s="21" t="s">
        <v>81322</v>
      </c>
      <c r="D13336" s="21" t="s">
        <v>81323</v>
      </c>
      <c r="E13336" s="21" t="s">
        <v>81324</v>
      </c>
      <c r="F13336" s="21" t="s">
        <v>15060</v>
      </c>
    </row>
    <row r="13337" spans="1:6" ht="32" customHeight="1">
      <c r="A13337" s="19" t="s">
        <v>81325</v>
      </c>
      <c r="B13337" s="20" t="s">
        <v>81326</v>
      </c>
      <c r="C13337" s="21" t="s">
        <v>81327</v>
      </c>
      <c r="D13337" s="21" t="s">
        <v>81328</v>
      </c>
      <c r="E13337" s="21" t="s">
        <v>81329</v>
      </c>
      <c r="F13337" s="21" t="s">
        <v>15060</v>
      </c>
    </row>
    <row r="13338" spans="1:6" ht="32" customHeight="1">
      <c r="A13338" s="19" t="s">
        <v>81330</v>
      </c>
      <c r="B13338" s="20" t="s">
        <v>81331</v>
      </c>
      <c r="C13338" s="21" t="s">
        <v>81332</v>
      </c>
      <c r="D13338" s="21" t="s">
        <v>81333</v>
      </c>
      <c r="E13338" s="21" t="s">
        <v>81334</v>
      </c>
      <c r="F13338" s="21" t="s">
        <v>15060</v>
      </c>
    </row>
    <row r="13339" spans="1:6" ht="32" customHeight="1">
      <c r="A13339" s="19" t="s">
        <v>81335</v>
      </c>
      <c r="B13339" s="20" t="s">
        <v>81336</v>
      </c>
      <c r="C13339" s="21" t="s">
        <v>81337</v>
      </c>
      <c r="D13339" s="21" t="s">
        <v>81338</v>
      </c>
      <c r="E13339" s="21" t="s">
        <v>81339</v>
      </c>
      <c r="F13339" s="21" t="s">
        <v>15060</v>
      </c>
    </row>
    <row r="13340" spans="1:6" ht="32" customHeight="1">
      <c r="A13340" s="19" t="s">
        <v>81340</v>
      </c>
      <c r="B13340" s="20" t="s">
        <v>81341</v>
      </c>
      <c r="C13340" s="21" t="s">
        <v>81342</v>
      </c>
      <c r="D13340" s="21" t="s">
        <v>81343</v>
      </c>
      <c r="E13340" s="21" t="s">
        <v>81344</v>
      </c>
      <c r="F13340" s="21" t="s">
        <v>15060</v>
      </c>
    </row>
    <row r="13341" spans="1:6" ht="32" customHeight="1">
      <c r="A13341" s="19" t="s">
        <v>81345</v>
      </c>
      <c r="B13341" s="20" t="s">
        <v>81346</v>
      </c>
      <c r="C13341" s="21" t="s">
        <v>81347</v>
      </c>
      <c r="D13341" s="21" t="s">
        <v>81348</v>
      </c>
      <c r="E13341" s="21" t="s">
        <v>81349</v>
      </c>
      <c r="F13341" s="21" t="s">
        <v>15060</v>
      </c>
    </row>
    <row r="13342" spans="1:6" ht="32" customHeight="1">
      <c r="A13342" s="19" t="s">
        <v>81350</v>
      </c>
      <c r="B13342" s="20" t="s">
        <v>81351</v>
      </c>
      <c r="C13342" s="21" t="s">
        <v>81352</v>
      </c>
      <c r="D13342" s="21" t="s">
        <v>81353</v>
      </c>
      <c r="E13342" s="21" t="s">
        <v>81354</v>
      </c>
      <c r="F13342" s="21" t="s">
        <v>15060</v>
      </c>
    </row>
    <row r="13343" spans="1:6" ht="32" customHeight="1">
      <c r="A13343" s="19" t="s">
        <v>81355</v>
      </c>
      <c r="B13343" s="20" t="s">
        <v>81356</v>
      </c>
      <c r="C13343" s="21" t="s">
        <v>81357</v>
      </c>
      <c r="D13343" s="21" t="s">
        <v>81358</v>
      </c>
      <c r="E13343" s="21" t="s">
        <v>81359</v>
      </c>
      <c r="F13343" s="21" t="s">
        <v>15060</v>
      </c>
    </row>
    <row r="13344" spans="1:6" ht="32" customHeight="1">
      <c r="A13344" s="19" t="s">
        <v>81360</v>
      </c>
      <c r="B13344" s="20" t="s">
        <v>81361</v>
      </c>
      <c r="C13344" s="21" t="s">
        <v>81362</v>
      </c>
      <c r="D13344" s="21" t="s">
        <v>81363</v>
      </c>
      <c r="E13344" s="21" t="s">
        <v>81364</v>
      </c>
      <c r="F13344" s="21" t="s">
        <v>15060</v>
      </c>
    </row>
    <row r="13345" spans="1:6" ht="32" customHeight="1">
      <c r="A13345" s="19" t="s">
        <v>81365</v>
      </c>
      <c r="B13345" s="20" t="s">
        <v>81366</v>
      </c>
      <c r="C13345" s="21" t="s">
        <v>81367</v>
      </c>
      <c r="D13345" s="21" t="s">
        <v>81368</v>
      </c>
      <c r="E13345" s="21" t="s">
        <v>81369</v>
      </c>
      <c r="F13345" s="21" t="s">
        <v>15060</v>
      </c>
    </row>
    <row r="13346" spans="1:6" ht="32" customHeight="1">
      <c r="A13346" s="19" t="s">
        <v>81370</v>
      </c>
      <c r="B13346" s="20" t="s">
        <v>81371</v>
      </c>
      <c r="C13346" s="21" t="s">
        <v>81372</v>
      </c>
      <c r="D13346" s="21" t="s">
        <v>81373</v>
      </c>
      <c r="E13346" s="21" t="s">
        <v>81374</v>
      </c>
      <c r="F13346" s="21" t="s">
        <v>15060</v>
      </c>
    </row>
    <row r="13347" spans="1:6" ht="32" customHeight="1">
      <c r="A13347" s="19" t="s">
        <v>81375</v>
      </c>
      <c r="B13347" s="20" t="s">
        <v>81376</v>
      </c>
      <c r="C13347" s="21" t="s">
        <v>81377</v>
      </c>
      <c r="D13347" s="21" t="s">
        <v>81378</v>
      </c>
      <c r="E13347" s="21" t="s">
        <v>81379</v>
      </c>
      <c r="F13347" s="21" t="s">
        <v>15060</v>
      </c>
    </row>
    <row r="13348" spans="1:6" ht="32" customHeight="1">
      <c r="A13348" s="19" t="s">
        <v>81380</v>
      </c>
      <c r="B13348" s="20" t="s">
        <v>81381</v>
      </c>
      <c r="C13348" s="21" t="s">
        <v>81382</v>
      </c>
      <c r="D13348" s="21" t="s">
        <v>81383</v>
      </c>
      <c r="E13348" s="21" t="s">
        <v>81384</v>
      </c>
      <c r="F13348" s="21" t="s">
        <v>15060</v>
      </c>
    </row>
    <row r="13349" spans="1:6" ht="32" customHeight="1">
      <c r="A13349" s="19" t="s">
        <v>81385</v>
      </c>
      <c r="B13349" s="20" t="s">
        <v>81386</v>
      </c>
      <c r="C13349" s="21" t="s">
        <v>81387</v>
      </c>
      <c r="D13349" s="21" t="s">
        <v>81388</v>
      </c>
      <c r="E13349" s="21" t="s">
        <v>81389</v>
      </c>
      <c r="F13349" s="21" t="s">
        <v>15060</v>
      </c>
    </row>
    <row r="13350" spans="1:6" ht="32" customHeight="1">
      <c r="A13350" s="19" t="s">
        <v>81390</v>
      </c>
      <c r="B13350" s="20" t="s">
        <v>81391</v>
      </c>
      <c r="C13350" s="21" t="s">
        <v>81392</v>
      </c>
      <c r="D13350" s="21" t="s">
        <v>81393</v>
      </c>
      <c r="E13350" s="21" t="s">
        <v>81394</v>
      </c>
      <c r="F13350" s="21" t="s">
        <v>15060</v>
      </c>
    </row>
    <row r="13351" spans="1:6" ht="32" customHeight="1">
      <c r="A13351" s="19" t="s">
        <v>81395</v>
      </c>
      <c r="B13351" s="20" t="s">
        <v>81396</v>
      </c>
      <c r="C13351" s="21" t="s">
        <v>81397</v>
      </c>
      <c r="D13351" s="21" t="s">
        <v>81398</v>
      </c>
      <c r="E13351" s="21" t="s">
        <v>81399</v>
      </c>
      <c r="F13351" s="21" t="s">
        <v>15060</v>
      </c>
    </row>
    <row r="13352" spans="1:6" ht="32" customHeight="1">
      <c r="A13352" s="19" t="s">
        <v>81400</v>
      </c>
      <c r="B13352" s="20" t="s">
        <v>81401</v>
      </c>
      <c r="C13352" s="21" t="s">
        <v>81402</v>
      </c>
      <c r="D13352" s="21" t="s">
        <v>81403</v>
      </c>
      <c r="E13352" s="21" t="s">
        <v>81404</v>
      </c>
      <c r="F13352" s="21" t="s">
        <v>15060</v>
      </c>
    </row>
    <row r="13353" spans="1:6" ht="32" customHeight="1">
      <c r="A13353" s="19" t="s">
        <v>81405</v>
      </c>
      <c r="B13353" s="20" t="s">
        <v>81406</v>
      </c>
      <c r="C13353" s="21" t="s">
        <v>81407</v>
      </c>
      <c r="D13353" s="21" t="s">
        <v>81408</v>
      </c>
      <c r="E13353" s="21" t="s">
        <v>81409</v>
      </c>
      <c r="F13353" s="21" t="s">
        <v>15060</v>
      </c>
    </row>
    <row r="13354" spans="1:6" ht="32" customHeight="1">
      <c r="A13354" s="19" t="s">
        <v>81410</v>
      </c>
      <c r="B13354" s="20" t="s">
        <v>81411</v>
      </c>
      <c r="C13354" s="21" t="s">
        <v>81412</v>
      </c>
      <c r="D13354" s="21" t="s">
        <v>81413</v>
      </c>
      <c r="E13354" s="21" t="s">
        <v>81414</v>
      </c>
      <c r="F13354" s="21" t="s">
        <v>15060</v>
      </c>
    </row>
    <row r="13355" spans="1:6" ht="32" customHeight="1">
      <c r="A13355" s="19" t="s">
        <v>81415</v>
      </c>
      <c r="B13355" s="20" t="s">
        <v>81416</v>
      </c>
      <c r="C13355" s="21" t="s">
        <v>81417</v>
      </c>
      <c r="D13355" s="21" t="s">
        <v>81418</v>
      </c>
      <c r="E13355" s="21" t="s">
        <v>81419</v>
      </c>
      <c r="F13355" s="21" t="s">
        <v>15060</v>
      </c>
    </row>
    <row r="13356" spans="1:6" ht="32" customHeight="1">
      <c r="A13356" s="19" t="s">
        <v>81420</v>
      </c>
      <c r="B13356" s="20" t="s">
        <v>81421</v>
      </c>
      <c r="C13356" s="21" t="s">
        <v>81422</v>
      </c>
      <c r="D13356" s="21" t="s">
        <v>81423</v>
      </c>
      <c r="E13356" s="21" t="s">
        <v>81424</v>
      </c>
      <c r="F13356" s="21" t="s">
        <v>15060</v>
      </c>
    </row>
    <row r="13357" spans="1:6" ht="32" customHeight="1">
      <c r="A13357" s="19" t="s">
        <v>81425</v>
      </c>
      <c r="B13357" s="20" t="s">
        <v>81426</v>
      </c>
      <c r="C13357" s="21" t="s">
        <v>81427</v>
      </c>
      <c r="D13357" s="21" t="s">
        <v>81428</v>
      </c>
      <c r="E13357" s="21" t="s">
        <v>81429</v>
      </c>
      <c r="F13357" s="21" t="s">
        <v>15060</v>
      </c>
    </row>
    <row r="13358" spans="1:6" ht="32" customHeight="1">
      <c r="A13358" s="19" t="s">
        <v>81430</v>
      </c>
      <c r="B13358" s="20" t="s">
        <v>81431</v>
      </c>
      <c r="C13358" s="21" t="s">
        <v>81432</v>
      </c>
      <c r="D13358" s="21" t="s">
        <v>81433</v>
      </c>
      <c r="E13358" s="21" t="s">
        <v>81434</v>
      </c>
      <c r="F13358" s="21" t="s">
        <v>15060</v>
      </c>
    </row>
    <row r="13359" spans="1:6" ht="32" customHeight="1">
      <c r="A13359" s="19" t="s">
        <v>81435</v>
      </c>
      <c r="B13359" s="20" t="s">
        <v>81436</v>
      </c>
      <c r="C13359" s="21" t="s">
        <v>81437</v>
      </c>
      <c r="D13359" s="21" t="s">
        <v>81438</v>
      </c>
      <c r="E13359" s="21" t="s">
        <v>81439</v>
      </c>
      <c r="F13359" s="21" t="s">
        <v>15060</v>
      </c>
    </row>
    <row r="13360" spans="1:6" ht="32" customHeight="1">
      <c r="A13360" s="19" t="s">
        <v>81440</v>
      </c>
      <c r="B13360" s="20" t="s">
        <v>81441</v>
      </c>
      <c r="C13360" s="21" t="s">
        <v>81442</v>
      </c>
      <c r="D13360" s="21" t="s">
        <v>81443</v>
      </c>
      <c r="E13360" s="21" t="s">
        <v>81444</v>
      </c>
      <c r="F13360" s="21" t="s">
        <v>15060</v>
      </c>
    </row>
    <row r="13361" spans="1:6" ht="32" customHeight="1">
      <c r="A13361" s="19" t="s">
        <v>81445</v>
      </c>
      <c r="B13361" s="20" t="s">
        <v>81446</v>
      </c>
      <c r="C13361" s="21" t="s">
        <v>81447</v>
      </c>
      <c r="D13361" s="21" t="s">
        <v>81448</v>
      </c>
      <c r="E13361" s="21" t="s">
        <v>81449</v>
      </c>
      <c r="F13361" s="21" t="s">
        <v>15060</v>
      </c>
    </row>
    <row r="13362" spans="1:6" ht="32" customHeight="1">
      <c r="A13362" s="19" t="s">
        <v>81450</v>
      </c>
      <c r="B13362" s="20" t="s">
        <v>81451</v>
      </c>
      <c r="C13362" s="21" t="s">
        <v>81452</v>
      </c>
      <c r="D13362" s="21" t="s">
        <v>81453</v>
      </c>
      <c r="E13362" s="21" t="s">
        <v>81454</v>
      </c>
      <c r="F13362" s="21" t="s">
        <v>15060</v>
      </c>
    </row>
    <row r="13363" spans="1:6" ht="32" customHeight="1">
      <c r="A13363" s="19" t="s">
        <v>81455</v>
      </c>
      <c r="B13363" s="20" t="s">
        <v>81456</v>
      </c>
      <c r="C13363" s="21" t="s">
        <v>81457</v>
      </c>
      <c r="D13363" s="21" t="s">
        <v>81458</v>
      </c>
      <c r="E13363" s="21" t="s">
        <v>81459</v>
      </c>
      <c r="F13363" s="21" t="s">
        <v>15060</v>
      </c>
    </row>
    <row r="13364" spans="1:6" ht="32" customHeight="1">
      <c r="A13364" s="19" t="s">
        <v>81460</v>
      </c>
      <c r="B13364" s="20" t="s">
        <v>81461</v>
      </c>
      <c r="C13364" s="21" t="s">
        <v>81462</v>
      </c>
      <c r="D13364" s="21" t="s">
        <v>81463</v>
      </c>
      <c r="E13364" s="21" t="s">
        <v>81464</v>
      </c>
      <c r="F13364" s="21" t="s">
        <v>15060</v>
      </c>
    </row>
    <row r="13365" spans="1:6" ht="32" customHeight="1">
      <c r="A13365" s="19" t="s">
        <v>81465</v>
      </c>
      <c r="B13365" s="20" t="s">
        <v>81466</v>
      </c>
      <c r="C13365" s="21" t="s">
        <v>81467</v>
      </c>
      <c r="D13365" s="21" t="s">
        <v>81468</v>
      </c>
      <c r="E13365" s="21" t="s">
        <v>81469</v>
      </c>
      <c r="F13365" s="21" t="s">
        <v>15060</v>
      </c>
    </row>
    <row r="13366" spans="1:6" ht="32" customHeight="1">
      <c r="A13366" s="19" t="s">
        <v>81470</v>
      </c>
      <c r="B13366" s="20" t="s">
        <v>81471</v>
      </c>
      <c r="C13366" s="21" t="s">
        <v>81472</v>
      </c>
      <c r="D13366" s="21" t="s">
        <v>81473</v>
      </c>
      <c r="E13366" s="21" t="s">
        <v>81474</v>
      </c>
      <c r="F13366" s="21" t="s">
        <v>15060</v>
      </c>
    </row>
    <row r="13367" spans="1:6" ht="32" customHeight="1">
      <c r="A13367" s="19" t="s">
        <v>81475</v>
      </c>
      <c r="B13367" s="20" t="s">
        <v>81476</v>
      </c>
      <c r="C13367" s="21" t="s">
        <v>81477</v>
      </c>
      <c r="D13367" s="21" t="s">
        <v>81478</v>
      </c>
      <c r="E13367" s="21" t="s">
        <v>81479</v>
      </c>
      <c r="F13367" s="21" t="s">
        <v>15060</v>
      </c>
    </row>
    <row r="13368" spans="1:6" ht="32" customHeight="1">
      <c r="A13368" s="19" t="s">
        <v>81480</v>
      </c>
      <c r="B13368" s="20" t="s">
        <v>81481</v>
      </c>
      <c r="C13368" s="21" t="s">
        <v>81482</v>
      </c>
      <c r="D13368" s="21" t="s">
        <v>81483</v>
      </c>
      <c r="E13368" s="21" t="s">
        <v>81484</v>
      </c>
      <c r="F13368" s="21" t="s">
        <v>15060</v>
      </c>
    </row>
    <row r="13369" spans="1:6" ht="32" customHeight="1">
      <c r="A13369" s="19" t="s">
        <v>81485</v>
      </c>
      <c r="B13369" s="20" t="s">
        <v>81486</v>
      </c>
      <c r="C13369" s="21" t="s">
        <v>81487</v>
      </c>
      <c r="D13369" s="21" t="s">
        <v>81488</v>
      </c>
      <c r="E13369" s="21" t="s">
        <v>81489</v>
      </c>
      <c r="F13369" s="21" t="s">
        <v>15060</v>
      </c>
    </row>
    <row r="13370" spans="1:6" ht="32" customHeight="1">
      <c r="A13370" s="19" t="s">
        <v>81490</v>
      </c>
      <c r="B13370" s="20" t="s">
        <v>81491</v>
      </c>
      <c r="C13370" s="21" t="s">
        <v>81492</v>
      </c>
      <c r="D13370" s="21" t="s">
        <v>81493</v>
      </c>
      <c r="E13370" s="21" t="s">
        <v>81494</v>
      </c>
      <c r="F13370" s="21" t="s">
        <v>15060</v>
      </c>
    </row>
    <row r="13371" spans="1:6" ht="32" customHeight="1">
      <c r="A13371" s="19" t="s">
        <v>81495</v>
      </c>
      <c r="B13371" s="20" t="s">
        <v>81496</v>
      </c>
      <c r="C13371" s="21" t="s">
        <v>81497</v>
      </c>
      <c r="D13371" s="21" t="s">
        <v>81498</v>
      </c>
      <c r="E13371" s="21" t="s">
        <v>81499</v>
      </c>
      <c r="F13371" s="21" t="s">
        <v>15060</v>
      </c>
    </row>
    <row r="13372" spans="1:6" ht="32" customHeight="1">
      <c r="A13372" s="19" t="s">
        <v>81500</v>
      </c>
      <c r="B13372" s="20" t="s">
        <v>81501</v>
      </c>
      <c r="C13372" s="21" t="s">
        <v>81502</v>
      </c>
      <c r="D13372" s="21" t="s">
        <v>81503</v>
      </c>
      <c r="E13372" s="21" t="s">
        <v>81504</v>
      </c>
      <c r="F13372" s="21" t="s">
        <v>15060</v>
      </c>
    </row>
    <row r="13373" spans="1:6" ht="32" customHeight="1">
      <c r="A13373" s="19" t="s">
        <v>81505</v>
      </c>
      <c r="B13373" s="20" t="s">
        <v>81506</v>
      </c>
      <c r="C13373" s="21" t="s">
        <v>81507</v>
      </c>
      <c r="D13373" s="21" t="s">
        <v>81508</v>
      </c>
      <c r="E13373" s="21" t="s">
        <v>81509</v>
      </c>
      <c r="F13373" s="21" t="s">
        <v>15060</v>
      </c>
    </row>
    <row r="13374" spans="1:6" ht="32" customHeight="1">
      <c r="A13374" s="19" t="s">
        <v>81510</v>
      </c>
      <c r="B13374" s="20" t="s">
        <v>81511</v>
      </c>
      <c r="C13374" s="21" t="s">
        <v>81512</v>
      </c>
      <c r="D13374" s="21" t="s">
        <v>81513</v>
      </c>
      <c r="E13374" s="21" t="s">
        <v>81514</v>
      </c>
      <c r="F13374" s="21" t="s">
        <v>15060</v>
      </c>
    </row>
    <row r="13375" spans="1:6" ht="32" customHeight="1">
      <c r="A13375" s="19" t="s">
        <v>81515</v>
      </c>
      <c r="B13375" s="20" t="s">
        <v>81516</v>
      </c>
      <c r="C13375" s="21" t="s">
        <v>81517</v>
      </c>
      <c r="D13375" s="21" t="s">
        <v>81518</v>
      </c>
      <c r="E13375" s="21" t="s">
        <v>81519</v>
      </c>
      <c r="F13375" s="21" t="s">
        <v>15060</v>
      </c>
    </row>
    <row r="13376" spans="1:6" ht="32" customHeight="1">
      <c r="A13376" s="19" t="s">
        <v>81520</v>
      </c>
      <c r="B13376" s="20" t="s">
        <v>81521</v>
      </c>
      <c r="C13376" s="21" t="s">
        <v>81522</v>
      </c>
      <c r="D13376" s="21" t="s">
        <v>81523</v>
      </c>
      <c r="E13376" s="21" t="s">
        <v>81524</v>
      </c>
      <c r="F13376" s="21" t="s">
        <v>15060</v>
      </c>
    </row>
    <row r="13377" spans="1:6" ht="32" customHeight="1">
      <c r="A13377" s="19" t="s">
        <v>81525</v>
      </c>
      <c r="B13377" s="20" t="s">
        <v>81526</v>
      </c>
      <c r="C13377" s="21" t="s">
        <v>81527</v>
      </c>
      <c r="D13377" s="21" t="s">
        <v>81528</v>
      </c>
      <c r="E13377" s="21" t="s">
        <v>81529</v>
      </c>
      <c r="F13377" s="21" t="s">
        <v>15060</v>
      </c>
    </row>
    <row r="13378" spans="1:6" ht="32" customHeight="1">
      <c r="A13378" s="19" t="s">
        <v>81530</v>
      </c>
      <c r="B13378" s="20" t="s">
        <v>81531</v>
      </c>
      <c r="C13378" s="21" t="s">
        <v>81532</v>
      </c>
      <c r="D13378" s="21" t="s">
        <v>81533</v>
      </c>
      <c r="E13378" s="21" t="s">
        <v>81534</v>
      </c>
      <c r="F13378" s="21" t="s">
        <v>15060</v>
      </c>
    </row>
    <row r="13379" spans="1:6" ht="32" customHeight="1">
      <c r="A13379" s="19" t="s">
        <v>81535</v>
      </c>
      <c r="B13379" s="20" t="s">
        <v>81536</v>
      </c>
      <c r="C13379" s="21" t="s">
        <v>81537</v>
      </c>
      <c r="D13379" s="21" t="s">
        <v>81538</v>
      </c>
      <c r="E13379" s="21" t="s">
        <v>81539</v>
      </c>
      <c r="F13379" s="21" t="s">
        <v>15060</v>
      </c>
    </row>
    <row r="13380" spans="1:6" ht="32" customHeight="1">
      <c r="A13380" s="19" t="s">
        <v>81540</v>
      </c>
      <c r="B13380" s="20" t="s">
        <v>81541</v>
      </c>
      <c r="C13380" s="21" t="s">
        <v>81542</v>
      </c>
      <c r="D13380" s="21" t="s">
        <v>81543</v>
      </c>
      <c r="E13380" s="21" t="s">
        <v>81544</v>
      </c>
      <c r="F13380" s="21" t="s">
        <v>15060</v>
      </c>
    </row>
    <row r="13381" spans="1:6" ht="32" customHeight="1">
      <c r="A13381" s="19" t="s">
        <v>81545</v>
      </c>
      <c r="B13381" s="20" t="s">
        <v>81546</v>
      </c>
      <c r="C13381" s="21" t="s">
        <v>81547</v>
      </c>
      <c r="D13381" s="21" t="s">
        <v>81548</v>
      </c>
      <c r="E13381" s="21" t="s">
        <v>81549</v>
      </c>
      <c r="F13381" s="21" t="s">
        <v>15060</v>
      </c>
    </row>
    <row r="13382" spans="1:6" ht="32" customHeight="1">
      <c r="A13382" s="19" t="s">
        <v>81550</v>
      </c>
      <c r="B13382" s="20" t="s">
        <v>81551</v>
      </c>
      <c r="C13382" s="21" t="s">
        <v>81552</v>
      </c>
      <c r="D13382" s="21" t="s">
        <v>81553</v>
      </c>
      <c r="E13382" s="21" t="s">
        <v>81554</v>
      </c>
      <c r="F13382" s="21" t="s">
        <v>15060</v>
      </c>
    </row>
    <row r="13383" spans="1:6" ht="32" customHeight="1">
      <c r="A13383" s="19" t="s">
        <v>81555</v>
      </c>
      <c r="B13383" s="20" t="s">
        <v>81556</v>
      </c>
      <c r="C13383" s="21" t="s">
        <v>81557</v>
      </c>
      <c r="D13383" s="21" t="s">
        <v>81558</v>
      </c>
      <c r="E13383" s="21" t="s">
        <v>81559</v>
      </c>
      <c r="F13383" s="21" t="s">
        <v>15060</v>
      </c>
    </row>
    <row r="13384" spans="1:6" ht="32" customHeight="1">
      <c r="A13384" s="19" t="s">
        <v>81560</v>
      </c>
      <c r="B13384" s="20" t="s">
        <v>81561</v>
      </c>
      <c r="C13384" s="21" t="s">
        <v>81562</v>
      </c>
      <c r="D13384" s="21" t="s">
        <v>81563</v>
      </c>
      <c r="E13384" s="21" t="s">
        <v>81564</v>
      </c>
      <c r="F13384" s="21" t="s">
        <v>15060</v>
      </c>
    </row>
    <row r="13385" spans="1:6" ht="32" customHeight="1">
      <c r="A13385" s="19" t="s">
        <v>81565</v>
      </c>
      <c r="B13385" s="20" t="s">
        <v>81566</v>
      </c>
      <c r="C13385" s="21" t="s">
        <v>81567</v>
      </c>
      <c r="D13385" s="21" t="s">
        <v>81568</v>
      </c>
      <c r="E13385" s="21" t="s">
        <v>81569</v>
      </c>
      <c r="F13385" s="21" t="s">
        <v>15060</v>
      </c>
    </row>
    <row r="13386" spans="1:6" ht="32" customHeight="1">
      <c r="A13386" s="19" t="s">
        <v>81570</v>
      </c>
      <c r="B13386" s="20" t="s">
        <v>81571</v>
      </c>
      <c r="C13386" s="21" t="s">
        <v>81572</v>
      </c>
      <c r="D13386" s="21" t="s">
        <v>81573</v>
      </c>
      <c r="E13386" s="21" t="s">
        <v>81574</v>
      </c>
      <c r="F13386" s="21" t="s">
        <v>15060</v>
      </c>
    </row>
    <row r="13387" spans="1:6" ht="32" customHeight="1">
      <c r="A13387" s="19" t="s">
        <v>81575</v>
      </c>
      <c r="B13387" s="20" t="s">
        <v>81576</v>
      </c>
      <c r="C13387" s="21" t="s">
        <v>81577</v>
      </c>
      <c r="D13387" s="21" t="s">
        <v>81578</v>
      </c>
      <c r="E13387" s="21" t="s">
        <v>81579</v>
      </c>
      <c r="F13387" s="21" t="s">
        <v>15060</v>
      </c>
    </row>
    <row r="13388" spans="1:6" ht="32" customHeight="1">
      <c r="A13388" s="19" t="s">
        <v>81580</v>
      </c>
      <c r="B13388" s="20" t="s">
        <v>81581</v>
      </c>
      <c r="C13388" s="21" t="s">
        <v>81582</v>
      </c>
      <c r="D13388" s="21" t="s">
        <v>81583</v>
      </c>
      <c r="E13388" s="21" t="s">
        <v>81584</v>
      </c>
      <c r="F13388" s="21" t="s">
        <v>15060</v>
      </c>
    </row>
    <row r="13389" spans="1:6" ht="32" customHeight="1">
      <c r="A13389" s="19" t="s">
        <v>81585</v>
      </c>
      <c r="B13389" s="20" t="s">
        <v>81586</v>
      </c>
      <c r="C13389" s="21" t="s">
        <v>81587</v>
      </c>
      <c r="D13389" s="21" t="s">
        <v>81588</v>
      </c>
      <c r="E13389" s="21" t="s">
        <v>81589</v>
      </c>
      <c r="F13389" s="21" t="s">
        <v>15060</v>
      </c>
    </row>
    <row r="13390" spans="1:6" ht="32" customHeight="1">
      <c r="A13390" s="19" t="s">
        <v>81590</v>
      </c>
      <c r="B13390" s="20" t="s">
        <v>81591</v>
      </c>
      <c r="C13390" s="21" t="s">
        <v>81592</v>
      </c>
      <c r="D13390" s="21" t="s">
        <v>81593</v>
      </c>
      <c r="E13390" s="21" t="s">
        <v>81594</v>
      </c>
      <c r="F13390" s="21" t="s">
        <v>15060</v>
      </c>
    </row>
    <row r="13391" spans="1:6" ht="32" customHeight="1">
      <c r="A13391" s="19" t="s">
        <v>81595</v>
      </c>
      <c r="B13391" s="20" t="s">
        <v>81596</v>
      </c>
      <c r="C13391" s="21" t="s">
        <v>81597</v>
      </c>
      <c r="D13391" s="21" t="s">
        <v>81598</v>
      </c>
      <c r="E13391" s="21" t="s">
        <v>81599</v>
      </c>
      <c r="F13391" s="21" t="s">
        <v>15060</v>
      </c>
    </row>
    <row r="13392" spans="1:6" ht="32" customHeight="1">
      <c r="A13392" s="19" t="s">
        <v>81600</v>
      </c>
      <c r="B13392" s="20" t="s">
        <v>81601</v>
      </c>
      <c r="C13392" s="21" t="s">
        <v>81602</v>
      </c>
      <c r="D13392" s="21" t="s">
        <v>81603</v>
      </c>
      <c r="E13392" s="21" t="s">
        <v>81604</v>
      </c>
      <c r="F13392" s="21" t="s">
        <v>15060</v>
      </c>
    </row>
    <row r="13393" spans="1:6" ht="32" customHeight="1">
      <c r="A13393" s="19" t="s">
        <v>81605</v>
      </c>
      <c r="B13393" s="20" t="s">
        <v>81606</v>
      </c>
      <c r="C13393" s="21" t="s">
        <v>81607</v>
      </c>
      <c r="D13393" s="21" t="s">
        <v>81608</v>
      </c>
      <c r="E13393" s="21" t="s">
        <v>81609</v>
      </c>
      <c r="F13393" s="21" t="s">
        <v>15060</v>
      </c>
    </row>
    <row r="13394" spans="1:6" ht="32" customHeight="1">
      <c r="A13394" s="19" t="s">
        <v>81610</v>
      </c>
      <c r="B13394" s="20" t="s">
        <v>81611</v>
      </c>
      <c r="C13394" s="21" t="s">
        <v>81612</v>
      </c>
      <c r="D13394" s="21" t="s">
        <v>81613</v>
      </c>
      <c r="E13394" s="21" t="s">
        <v>81614</v>
      </c>
      <c r="F13394" s="21" t="s">
        <v>15060</v>
      </c>
    </row>
    <row r="13395" spans="1:6" ht="32" customHeight="1">
      <c r="A13395" s="19" t="s">
        <v>81615</v>
      </c>
      <c r="B13395" s="20" t="s">
        <v>81616</v>
      </c>
      <c r="C13395" s="21" t="s">
        <v>81617</v>
      </c>
      <c r="D13395" s="21" t="s">
        <v>81618</v>
      </c>
      <c r="E13395" s="21" t="s">
        <v>81619</v>
      </c>
      <c r="F13395" s="21" t="s">
        <v>15060</v>
      </c>
    </row>
    <row r="13396" spans="1:6" ht="32" customHeight="1">
      <c r="A13396" s="19" t="s">
        <v>81620</v>
      </c>
      <c r="B13396" s="20" t="s">
        <v>81621</v>
      </c>
      <c r="C13396" s="21" t="s">
        <v>81622</v>
      </c>
      <c r="D13396" s="21" t="s">
        <v>81623</v>
      </c>
      <c r="E13396" s="21" t="s">
        <v>81624</v>
      </c>
      <c r="F13396" s="21" t="s">
        <v>15060</v>
      </c>
    </row>
    <row r="13397" spans="1:6" ht="32" customHeight="1">
      <c r="A13397" s="19" t="s">
        <v>81625</v>
      </c>
      <c r="B13397" s="20" t="s">
        <v>81626</v>
      </c>
      <c r="C13397" s="21" t="s">
        <v>81627</v>
      </c>
      <c r="D13397" s="21" t="s">
        <v>81628</v>
      </c>
      <c r="E13397" s="21" t="s">
        <v>81629</v>
      </c>
      <c r="F13397" s="21" t="s">
        <v>15060</v>
      </c>
    </row>
    <row r="13398" spans="1:6" ht="32" customHeight="1">
      <c r="A13398" s="19" t="s">
        <v>81630</v>
      </c>
      <c r="B13398" s="20" t="s">
        <v>81631</v>
      </c>
      <c r="C13398" s="21" t="s">
        <v>81632</v>
      </c>
      <c r="D13398" s="21" t="s">
        <v>81633</v>
      </c>
      <c r="E13398" s="21" t="s">
        <v>81634</v>
      </c>
      <c r="F13398" s="21" t="s">
        <v>15060</v>
      </c>
    </row>
    <row r="13399" spans="1:6" ht="32" customHeight="1">
      <c r="A13399" s="19" t="s">
        <v>81635</v>
      </c>
      <c r="B13399" s="20" t="s">
        <v>81636</v>
      </c>
      <c r="C13399" s="21" t="s">
        <v>81637</v>
      </c>
      <c r="D13399" s="21" t="s">
        <v>81638</v>
      </c>
      <c r="E13399" s="21" t="s">
        <v>81639</v>
      </c>
      <c r="F13399" s="21" t="s">
        <v>15060</v>
      </c>
    </row>
    <row r="13400" spans="1:6" ht="32" customHeight="1">
      <c r="A13400" s="19" t="s">
        <v>81640</v>
      </c>
      <c r="B13400" s="20" t="s">
        <v>81641</v>
      </c>
      <c r="C13400" s="21" t="s">
        <v>81642</v>
      </c>
      <c r="D13400" s="21" t="s">
        <v>81643</v>
      </c>
      <c r="E13400" s="21" t="s">
        <v>81644</v>
      </c>
      <c r="F13400" s="21" t="s">
        <v>15060</v>
      </c>
    </row>
    <row r="13401" spans="1:6" ht="32" customHeight="1">
      <c r="A13401" s="19" t="s">
        <v>81645</v>
      </c>
      <c r="B13401" s="20" t="s">
        <v>81646</v>
      </c>
      <c r="C13401" s="21" t="s">
        <v>81647</v>
      </c>
      <c r="D13401" s="21" t="s">
        <v>81648</v>
      </c>
      <c r="E13401" s="21" t="s">
        <v>81649</v>
      </c>
      <c r="F13401" s="21" t="s">
        <v>15060</v>
      </c>
    </row>
    <row r="13402" spans="1:6" ht="32" customHeight="1">
      <c r="A13402" s="19" t="s">
        <v>81650</v>
      </c>
      <c r="B13402" s="20" t="s">
        <v>81651</v>
      </c>
      <c r="C13402" s="21" t="s">
        <v>81652</v>
      </c>
      <c r="D13402" s="21" t="s">
        <v>81653</v>
      </c>
      <c r="E13402" s="21" t="s">
        <v>81654</v>
      </c>
      <c r="F13402" s="21" t="s">
        <v>15060</v>
      </c>
    </row>
    <row r="13403" spans="1:6" ht="32" customHeight="1">
      <c r="A13403" s="19" t="s">
        <v>81655</v>
      </c>
      <c r="B13403" s="20" t="s">
        <v>81656</v>
      </c>
      <c r="C13403" s="21" t="s">
        <v>81657</v>
      </c>
      <c r="D13403" s="21" t="s">
        <v>81658</v>
      </c>
      <c r="E13403" s="21" t="s">
        <v>81659</v>
      </c>
      <c r="F13403" s="21" t="s">
        <v>15060</v>
      </c>
    </row>
    <row r="13404" spans="1:6" ht="32" customHeight="1">
      <c r="A13404" s="19" t="s">
        <v>81660</v>
      </c>
      <c r="B13404" s="20" t="s">
        <v>81661</v>
      </c>
      <c r="C13404" s="21" t="s">
        <v>81662</v>
      </c>
      <c r="D13404" s="21" t="s">
        <v>81663</v>
      </c>
      <c r="E13404" s="21" t="s">
        <v>81664</v>
      </c>
      <c r="F13404" s="21" t="s">
        <v>15060</v>
      </c>
    </row>
    <row r="13405" spans="1:6" ht="32" customHeight="1">
      <c r="A13405" s="19" t="s">
        <v>81665</v>
      </c>
      <c r="B13405" s="20" t="s">
        <v>81666</v>
      </c>
      <c r="C13405" s="21" t="s">
        <v>81667</v>
      </c>
      <c r="D13405" s="21" t="s">
        <v>81668</v>
      </c>
      <c r="E13405" s="21" t="s">
        <v>81669</v>
      </c>
      <c r="F13405" s="21" t="s">
        <v>15060</v>
      </c>
    </row>
    <row r="13406" spans="1:6" ht="32" customHeight="1">
      <c r="A13406" s="19" t="s">
        <v>81670</v>
      </c>
      <c r="B13406" s="20" t="s">
        <v>81671</v>
      </c>
      <c r="C13406" s="21" t="s">
        <v>81672</v>
      </c>
      <c r="D13406" s="21" t="s">
        <v>81673</v>
      </c>
      <c r="E13406" s="21" t="s">
        <v>81674</v>
      </c>
      <c r="F13406" s="21" t="s">
        <v>15060</v>
      </c>
    </row>
    <row r="13407" spans="1:6" ht="32" customHeight="1">
      <c r="A13407" s="19" t="s">
        <v>81675</v>
      </c>
      <c r="B13407" s="20" t="s">
        <v>81676</v>
      </c>
      <c r="C13407" s="21" t="s">
        <v>81677</v>
      </c>
      <c r="D13407" s="21" t="s">
        <v>81678</v>
      </c>
      <c r="E13407" s="21" t="s">
        <v>81679</v>
      </c>
      <c r="F13407" s="21" t="s">
        <v>15060</v>
      </c>
    </row>
    <row r="13408" spans="1:6" ht="32" customHeight="1">
      <c r="A13408" s="19" t="s">
        <v>81680</v>
      </c>
      <c r="B13408" s="20" t="s">
        <v>81681</v>
      </c>
      <c r="C13408" s="21" t="s">
        <v>81682</v>
      </c>
      <c r="D13408" s="21" t="s">
        <v>81683</v>
      </c>
      <c r="E13408" s="21" t="s">
        <v>81684</v>
      </c>
      <c r="F13408" s="21" t="s">
        <v>15060</v>
      </c>
    </row>
    <row r="13409" spans="1:6" ht="32" customHeight="1">
      <c r="A13409" s="19" t="s">
        <v>81685</v>
      </c>
      <c r="B13409" s="20" t="s">
        <v>81686</v>
      </c>
      <c r="C13409" s="21" t="s">
        <v>81687</v>
      </c>
      <c r="D13409" s="21" t="s">
        <v>81688</v>
      </c>
      <c r="E13409" s="21" t="s">
        <v>81689</v>
      </c>
      <c r="F13409" s="21" t="s">
        <v>15060</v>
      </c>
    </row>
    <row r="13410" spans="1:6" ht="32" customHeight="1">
      <c r="A13410" s="19" t="s">
        <v>81690</v>
      </c>
      <c r="B13410" s="20" t="s">
        <v>81691</v>
      </c>
      <c r="C13410" s="21" t="s">
        <v>81692</v>
      </c>
      <c r="D13410" s="21" t="s">
        <v>81693</v>
      </c>
      <c r="E13410" s="21" t="s">
        <v>81694</v>
      </c>
      <c r="F13410" s="21" t="s">
        <v>15060</v>
      </c>
    </row>
    <row r="13411" spans="1:6" ht="32" customHeight="1">
      <c r="A13411" s="19" t="s">
        <v>81695</v>
      </c>
      <c r="B13411" s="20" t="s">
        <v>81696</v>
      </c>
      <c r="C13411" s="21" t="s">
        <v>81697</v>
      </c>
      <c r="D13411" s="21" t="s">
        <v>81698</v>
      </c>
      <c r="E13411" s="21" t="s">
        <v>81699</v>
      </c>
      <c r="F13411" s="21" t="s">
        <v>15060</v>
      </c>
    </row>
    <row r="13412" spans="1:6" ht="32" customHeight="1">
      <c r="A13412" s="19" t="s">
        <v>81700</v>
      </c>
      <c r="B13412" s="20" t="s">
        <v>81701</v>
      </c>
      <c r="C13412" s="21" t="s">
        <v>81702</v>
      </c>
      <c r="D13412" s="21" t="s">
        <v>81703</v>
      </c>
      <c r="E13412" s="21" t="s">
        <v>81704</v>
      </c>
      <c r="F13412" s="21" t="s">
        <v>15060</v>
      </c>
    </row>
    <row r="13413" spans="1:6" ht="32" customHeight="1">
      <c r="A13413" s="19" t="s">
        <v>81705</v>
      </c>
      <c r="B13413" s="20" t="s">
        <v>81706</v>
      </c>
      <c r="C13413" s="21" t="s">
        <v>81707</v>
      </c>
      <c r="D13413" s="21" t="s">
        <v>81708</v>
      </c>
      <c r="E13413" s="21" t="s">
        <v>81709</v>
      </c>
      <c r="F13413" s="21" t="s">
        <v>15060</v>
      </c>
    </row>
    <row r="13414" spans="1:6" ht="32" customHeight="1">
      <c r="A13414" s="19" t="s">
        <v>81710</v>
      </c>
      <c r="B13414" s="20" t="s">
        <v>81711</v>
      </c>
      <c r="C13414" s="21" t="s">
        <v>81712</v>
      </c>
      <c r="D13414" s="21" t="s">
        <v>81713</v>
      </c>
      <c r="E13414" s="21" t="s">
        <v>81714</v>
      </c>
      <c r="F13414" s="21" t="s">
        <v>15060</v>
      </c>
    </row>
    <row r="13415" spans="1:6" ht="32" customHeight="1">
      <c r="A13415" s="19" t="s">
        <v>81715</v>
      </c>
      <c r="B13415" s="20" t="s">
        <v>81716</v>
      </c>
      <c r="C13415" s="21" t="s">
        <v>81717</v>
      </c>
      <c r="D13415" s="21" t="s">
        <v>81718</v>
      </c>
      <c r="E13415" s="21" t="s">
        <v>81719</v>
      </c>
      <c r="F13415" s="21" t="s">
        <v>15060</v>
      </c>
    </row>
    <row r="13416" spans="1:6" ht="32" customHeight="1">
      <c r="A13416" s="19" t="s">
        <v>81720</v>
      </c>
      <c r="B13416" s="20" t="s">
        <v>81721</v>
      </c>
      <c r="C13416" s="21" t="s">
        <v>81722</v>
      </c>
      <c r="D13416" s="21" t="s">
        <v>81723</v>
      </c>
      <c r="E13416" s="21" t="s">
        <v>81724</v>
      </c>
      <c r="F13416" s="21" t="s">
        <v>15060</v>
      </c>
    </row>
    <row r="13417" spans="1:6" ht="32" customHeight="1">
      <c r="A13417" s="19" t="s">
        <v>81725</v>
      </c>
      <c r="B13417" s="20" t="s">
        <v>81726</v>
      </c>
      <c r="C13417" s="21" t="s">
        <v>81727</v>
      </c>
      <c r="D13417" s="21" t="s">
        <v>81728</v>
      </c>
      <c r="E13417" s="21" t="s">
        <v>81729</v>
      </c>
      <c r="F13417" s="21" t="s">
        <v>15060</v>
      </c>
    </row>
    <row r="13418" spans="1:6" ht="32" customHeight="1">
      <c r="A13418" s="19" t="s">
        <v>81730</v>
      </c>
      <c r="B13418" s="20" t="s">
        <v>81731</v>
      </c>
      <c r="C13418" s="21" t="s">
        <v>81732</v>
      </c>
      <c r="D13418" s="21" t="s">
        <v>81733</v>
      </c>
      <c r="E13418" s="21" t="s">
        <v>81734</v>
      </c>
      <c r="F13418" s="21" t="s">
        <v>15060</v>
      </c>
    </row>
    <row r="13419" spans="1:6" ht="32" customHeight="1">
      <c r="A13419" s="19" t="s">
        <v>81735</v>
      </c>
      <c r="B13419" s="20" t="s">
        <v>81736</v>
      </c>
      <c r="C13419" s="21" t="s">
        <v>81737</v>
      </c>
      <c r="D13419" s="21" t="s">
        <v>81738</v>
      </c>
      <c r="E13419" s="21" t="s">
        <v>81739</v>
      </c>
      <c r="F13419" s="21" t="s">
        <v>15060</v>
      </c>
    </row>
    <row r="13420" spans="1:6" ht="32" customHeight="1">
      <c r="A13420" s="19" t="s">
        <v>81740</v>
      </c>
      <c r="B13420" s="20" t="s">
        <v>81741</v>
      </c>
      <c r="C13420" s="21" t="s">
        <v>81742</v>
      </c>
      <c r="D13420" s="21" t="s">
        <v>81743</v>
      </c>
      <c r="E13420" s="21" t="s">
        <v>81744</v>
      </c>
      <c r="F13420" s="21" t="s">
        <v>15060</v>
      </c>
    </row>
    <row r="13421" spans="1:6" ht="32" customHeight="1">
      <c r="A13421" s="19" t="s">
        <v>81745</v>
      </c>
      <c r="B13421" s="20" t="s">
        <v>81746</v>
      </c>
      <c r="C13421" s="21" t="s">
        <v>81747</v>
      </c>
      <c r="D13421" s="21" t="s">
        <v>81748</v>
      </c>
      <c r="E13421" s="21" t="s">
        <v>81749</v>
      </c>
      <c r="F13421" s="21" t="s">
        <v>15060</v>
      </c>
    </row>
    <row r="13422" spans="1:6" ht="32" customHeight="1">
      <c r="A13422" s="19" t="s">
        <v>81750</v>
      </c>
      <c r="B13422" s="20" t="s">
        <v>81751</v>
      </c>
      <c r="C13422" s="21" t="s">
        <v>81752</v>
      </c>
      <c r="D13422" s="21" t="s">
        <v>81753</v>
      </c>
      <c r="E13422" s="21" t="s">
        <v>81754</v>
      </c>
      <c r="F13422" s="21" t="s">
        <v>15060</v>
      </c>
    </row>
    <row r="13423" spans="1:6" ht="32" customHeight="1">
      <c r="A13423" s="19" t="s">
        <v>81755</v>
      </c>
      <c r="B13423" s="20" t="s">
        <v>81756</v>
      </c>
      <c r="C13423" s="21" t="s">
        <v>81757</v>
      </c>
      <c r="D13423" s="21" t="s">
        <v>81758</v>
      </c>
      <c r="E13423" s="21" t="s">
        <v>81759</v>
      </c>
      <c r="F13423" s="21" t="s">
        <v>15060</v>
      </c>
    </row>
    <row r="13424" spans="1:6" ht="32" customHeight="1">
      <c r="A13424" s="19" t="s">
        <v>81760</v>
      </c>
      <c r="B13424" s="20" t="s">
        <v>81761</v>
      </c>
      <c r="C13424" s="21" t="s">
        <v>81762</v>
      </c>
      <c r="D13424" s="21" t="s">
        <v>81763</v>
      </c>
      <c r="E13424" s="21" t="s">
        <v>81764</v>
      </c>
      <c r="F13424" s="21" t="s">
        <v>15060</v>
      </c>
    </row>
    <row r="13425" spans="1:6" ht="32" customHeight="1">
      <c r="A13425" s="19" t="s">
        <v>81765</v>
      </c>
      <c r="B13425" s="20" t="s">
        <v>81766</v>
      </c>
      <c r="C13425" s="21" t="s">
        <v>81767</v>
      </c>
      <c r="D13425" s="21" t="s">
        <v>81768</v>
      </c>
      <c r="E13425" s="21" t="s">
        <v>81769</v>
      </c>
      <c r="F13425" s="21" t="s">
        <v>15060</v>
      </c>
    </row>
    <row r="13426" spans="1:6" ht="32" customHeight="1">
      <c r="A13426" s="19" t="s">
        <v>81770</v>
      </c>
      <c r="B13426" s="20" t="s">
        <v>81771</v>
      </c>
      <c r="C13426" s="21" t="s">
        <v>81772</v>
      </c>
      <c r="D13426" s="21" t="s">
        <v>81773</v>
      </c>
      <c r="E13426" s="21" t="s">
        <v>81774</v>
      </c>
      <c r="F13426" s="21" t="s">
        <v>15060</v>
      </c>
    </row>
    <row r="13427" spans="1:6" ht="32" customHeight="1">
      <c r="A13427" s="19" t="s">
        <v>81775</v>
      </c>
      <c r="B13427" s="20" t="s">
        <v>81776</v>
      </c>
      <c r="C13427" s="21" t="s">
        <v>81777</v>
      </c>
      <c r="D13427" s="21" t="s">
        <v>81778</v>
      </c>
      <c r="E13427" s="22">
        <v>100</v>
      </c>
      <c r="F13427" s="21" t="s">
        <v>15060</v>
      </c>
    </row>
    <row r="13428" spans="1:6" ht="32" customHeight="1">
      <c r="A13428" s="19" t="s">
        <v>81779</v>
      </c>
      <c r="B13428" s="20" t="s">
        <v>81780</v>
      </c>
      <c r="C13428" s="21" t="s">
        <v>81781</v>
      </c>
      <c r="D13428" s="21" t="s">
        <v>81782</v>
      </c>
      <c r="E13428" s="21" t="s">
        <v>81783</v>
      </c>
      <c r="F13428" s="21" t="s">
        <v>15060</v>
      </c>
    </row>
    <row r="13429" spans="1:6" ht="32" customHeight="1">
      <c r="A13429" s="19" t="s">
        <v>81784</v>
      </c>
      <c r="B13429" s="20" t="s">
        <v>81785</v>
      </c>
      <c r="C13429" s="21" t="s">
        <v>81786</v>
      </c>
      <c r="D13429" s="21" t="s">
        <v>81787</v>
      </c>
      <c r="E13429" s="21" t="s">
        <v>81788</v>
      </c>
      <c r="F13429" s="21" t="s">
        <v>15060</v>
      </c>
    </row>
    <row r="13430" spans="1:6" ht="32" customHeight="1">
      <c r="A13430" s="19" t="s">
        <v>81789</v>
      </c>
      <c r="B13430" s="20" t="s">
        <v>81790</v>
      </c>
      <c r="C13430" s="21" t="s">
        <v>81791</v>
      </c>
      <c r="D13430" s="21" t="s">
        <v>81792</v>
      </c>
      <c r="E13430" s="21" t="s">
        <v>81793</v>
      </c>
      <c r="F13430" s="21" t="s">
        <v>15060</v>
      </c>
    </row>
    <row r="13431" spans="1:6" ht="32" customHeight="1">
      <c r="A13431" s="19" t="s">
        <v>81794</v>
      </c>
      <c r="B13431" s="20" t="s">
        <v>81795</v>
      </c>
      <c r="C13431" s="21" t="s">
        <v>81796</v>
      </c>
      <c r="D13431" s="21" t="s">
        <v>81797</v>
      </c>
      <c r="E13431" s="21" t="s">
        <v>81798</v>
      </c>
      <c r="F13431" s="21" t="s">
        <v>15060</v>
      </c>
    </row>
    <row r="13432" spans="1:6" ht="32" customHeight="1">
      <c r="A13432" s="19" t="s">
        <v>81799</v>
      </c>
      <c r="B13432" s="20" t="s">
        <v>81800</v>
      </c>
      <c r="C13432" s="21" t="s">
        <v>81801</v>
      </c>
      <c r="D13432" s="21" t="s">
        <v>81802</v>
      </c>
      <c r="E13432" s="21" t="s">
        <v>81803</v>
      </c>
      <c r="F13432" s="21" t="s">
        <v>15060</v>
      </c>
    </row>
    <row r="13433" spans="1:6" ht="32" customHeight="1">
      <c r="A13433" s="19" t="s">
        <v>81804</v>
      </c>
      <c r="B13433" s="20" t="s">
        <v>81805</v>
      </c>
      <c r="C13433" s="21" t="s">
        <v>81806</v>
      </c>
      <c r="D13433" s="21" t="s">
        <v>81807</v>
      </c>
      <c r="E13433" s="21" t="s">
        <v>81808</v>
      </c>
      <c r="F13433" s="21" t="s">
        <v>15060</v>
      </c>
    </row>
    <row r="13434" spans="1:6" ht="32" customHeight="1">
      <c r="A13434" s="19" t="s">
        <v>81809</v>
      </c>
      <c r="B13434" s="20" t="s">
        <v>81810</v>
      </c>
      <c r="C13434" s="21" t="s">
        <v>81811</v>
      </c>
      <c r="D13434" s="21" t="s">
        <v>81812</v>
      </c>
      <c r="E13434" s="21" t="s">
        <v>81813</v>
      </c>
      <c r="F13434" s="21" t="s">
        <v>15060</v>
      </c>
    </row>
    <row r="13435" spans="1:6" ht="32" customHeight="1">
      <c r="A13435" s="19" t="s">
        <v>81814</v>
      </c>
      <c r="B13435" s="20" t="s">
        <v>81815</v>
      </c>
      <c r="C13435" s="21" t="s">
        <v>81816</v>
      </c>
      <c r="D13435" s="21" t="s">
        <v>81817</v>
      </c>
      <c r="E13435" s="21" t="s">
        <v>81818</v>
      </c>
      <c r="F13435" s="21" t="s">
        <v>15060</v>
      </c>
    </row>
    <row r="13436" spans="1:6" ht="32" customHeight="1">
      <c r="A13436" s="19" t="s">
        <v>81819</v>
      </c>
      <c r="B13436" s="20" t="s">
        <v>81820</v>
      </c>
      <c r="C13436" s="21" t="s">
        <v>81821</v>
      </c>
      <c r="D13436" s="21" t="s">
        <v>81822</v>
      </c>
      <c r="E13436" s="21" t="s">
        <v>81823</v>
      </c>
      <c r="F13436" s="21" t="s">
        <v>15060</v>
      </c>
    </row>
    <row r="13437" spans="1:6" ht="32" customHeight="1">
      <c r="A13437" s="19" t="s">
        <v>81824</v>
      </c>
      <c r="B13437" s="20" t="s">
        <v>81825</v>
      </c>
      <c r="C13437" s="21" t="s">
        <v>81826</v>
      </c>
      <c r="D13437" s="21" t="s">
        <v>81827</v>
      </c>
      <c r="E13437" s="21" t="s">
        <v>81828</v>
      </c>
      <c r="F13437" s="21" t="s">
        <v>15060</v>
      </c>
    </row>
    <row r="13438" spans="1:6" ht="32" customHeight="1">
      <c r="A13438" s="19" t="s">
        <v>81829</v>
      </c>
      <c r="B13438" s="20" t="s">
        <v>81830</v>
      </c>
      <c r="C13438" s="21" t="s">
        <v>81831</v>
      </c>
      <c r="D13438" s="21" t="s">
        <v>81832</v>
      </c>
      <c r="E13438" s="21" t="s">
        <v>81833</v>
      </c>
      <c r="F13438" s="21" t="s">
        <v>15060</v>
      </c>
    </row>
    <row r="13439" spans="1:6" ht="32" customHeight="1">
      <c r="A13439" s="19" t="s">
        <v>81834</v>
      </c>
      <c r="B13439" s="20" t="s">
        <v>81835</v>
      </c>
      <c r="C13439" s="21" t="s">
        <v>81836</v>
      </c>
      <c r="D13439" s="21" t="s">
        <v>81837</v>
      </c>
      <c r="E13439" s="21" t="s">
        <v>81838</v>
      </c>
      <c r="F13439" s="21" t="s">
        <v>15060</v>
      </c>
    </row>
    <row r="13440" spans="1:6" ht="32" customHeight="1">
      <c r="A13440" s="19" t="s">
        <v>81839</v>
      </c>
      <c r="B13440" s="20" t="s">
        <v>81840</v>
      </c>
      <c r="C13440" s="21" t="s">
        <v>81841</v>
      </c>
      <c r="D13440" s="21" t="s">
        <v>81842</v>
      </c>
      <c r="E13440" s="21" t="s">
        <v>81843</v>
      </c>
      <c r="F13440" s="21" t="s">
        <v>15060</v>
      </c>
    </row>
    <row r="13441" spans="1:6" ht="32" customHeight="1">
      <c r="A13441" s="19" t="s">
        <v>81844</v>
      </c>
      <c r="B13441" s="20" t="s">
        <v>81845</v>
      </c>
      <c r="C13441" s="21" t="s">
        <v>81846</v>
      </c>
      <c r="D13441" s="21" t="s">
        <v>81847</v>
      </c>
      <c r="E13441" s="21" t="s">
        <v>81848</v>
      </c>
      <c r="F13441" s="21" t="s">
        <v>15060</v>
      </c>
    </row>
    <row r="13442" spans="1:6" ht="32" customHeight="1">
      <c r="A13442" s="19" t="s">
        <v>81849</v>
      </c>
      <c r="B13442" s="20" t="s">
        <v>81850</v>
      </c>
      <c r="C13442" s="21" t="s">
        <v>81851</v>
      </c>
      <c r="D13442" s="21" t="s">
        <v>81852</v>
      </c>
      <c r="E13442" s="21" t="s">
        <v>81853</v>
      </c>
      <c r="F13442" s="21" t="s">
        <v>15060</v>
      </c>
    </row>
    <row r="13443" spans="1:6" ht="32" customHeight="1">
      <c r="A13443" s="19" t="s">
        <v>81854</v>
      </c>
      <c r="B13443" s="20" t="s">
        <v>81855</v>
      </c>
      <c r="C13443" s="21" t="s">
        <v>81856</v>
      </c>
      <c r="D13443" s="21" t="s">
        <v>81857</v>
      </c>
      <c r="E13443" s="21" t="s">
        <v>81858</v>
      </c>
      <c r="F13443" s="21" t="s">
        <v>15060</v>
      </c>
    </row>
    <row r="13444" spans="1:6" ht="32" customHeight="1">
      <c r="A13444" s="19" t="s">
        <v>81859</v>
      </c>
      <c r="B13444" s="20" t="s">
        <v>81860</v>
      </c>
      <c r="C13444" s="21" t="s">
        <v>81861</v>
      </c>
      <c r="D13444" s="21" t="s">
        <v>81862</v>
      </c>
      <c r="E13444" s="21" t="s">
        <v>81863</v>
      </c>
      <c r="F13444" s="21" t="s">
        <v>15060</v>
      </c>
    </row>
    <row r="13445" spans="1:6" ht="32" customHeight="1">
      <c r="A13445" s="19" t="s">
        <v>81864</v>
      </c>
      <c r="B13445" s="20" t="s">
        <v>81865</v>
      </c>
      <c r="C13445" s="21" t="s">
        <v>81866</v>
      </c>
      <c r="D13445" s="21" t="s">
        <v>81867</v>
      </c>
      <c r="E13445" s="21" t="s">
        <v>81868</v>
      </c>
      <c r="F13445" s="21" t="s">
        <v>15060</v>
      </c>
    </row>
    <row r="13446" spans="1:6" ht="32" customHeight="1">
      <c r="A13446" s="19" t="s">
        <v>81869</v>
      </c>
      <c r="B13446" s="20" t="s">
        <v>81870</v>
      </c>
      <c r="C13446" s="21" t="s">
        <v>81871</v>
      </c>
      <c r="D13446" s="21" t="s">
        <v>81872</v>
      </c>
      <c r="E13446" s="21" t="s">
        <v>81873</v>
      </c>
      <c r="F13446" s="21" t="s">
        <v>15060</v>
      </c>
    </row>
    <row r="13447" spans="1:6" ht="32" customHeight="1">
      <c r="A13447" s="19" t="s">
        <v>81874</v>
      </c>
      <c r="B13447" s="20" t="s">
        <v>81875</v>
      </c>
      <c r="C13447" s="21" t="s">
        <v>81876</v>
      </c>
      <c r="D13447" s="21" t="s">
        <v>81877</v>
      </c>
      <c r="E13447" s="21" t="s">
        <v>81878</v>
      </c>
      <c r="F13447" s="21" t="s">
        <v>15060</v>
      </c>
    </row>
    <row r="13448" spans="1:6" ht="32" customHeight="1">
      <c r="A13448" s="19" t="s">
        <v>81879</v>
      </c>
      <c r="B13448" s="20" t="s">
        <v>81880</v>
      </c>
      <c r="C13448" s="21" t="s">
        <v>81881</v>
      </c>
      <c r="D13448" s="21" t="s">
        <v>81882</v>
      </c>
      <c r="E13448" s="21" t="s">
        <v>81883</v>
      </c>
      <c r="F13448" s="21" t="s">
        <v>15060</v>
      </c>
    </row>
    <row r="13449" spans="1:6" ht="32" customHeight="1">
      <c r="A13449" s="19" t="s">
        <v>81884</v>
      </c>
      <c r="B13449" s="20" t="s">
        <v>81885</v>
      </c>
      <c r="C13449" s="21" t="s">
        <v>81886</v>
      </c>
      <c r="D13449" s="21" t="s">
        <v>81887</v>
      </c>
      <c r="E13449" s="21" t="s">
        <v>81888</v>
      </c>
      <c r="F13449" s="21" t="s">
        <v>15060</v>
      </c>
    </row>
    <row r="13450" spans="1:6" ht="32" customHeight="1">
      <c r="A13450" s="19" t="s">
        <v>81889</v>
      </c>
      <c r="B13450" s="20" t="s">
        <v>81890</v>
      </c>
      <c r="C13450" s="21" t="s">
        <v>81891</v>
      </c>
      <c r="D13450" s="21" t="s">
        <v>81892</v>
      </c>
      <c r="E13450" s="21" t="s">
        <v>81893</v>
      </c>
      <c r="F13450" s="21" t="s">
        <v>15060</v>
      </c>
    </row>
    <row r="13451" spans="1:6" ht="32" customHeight="1">
      <c r="A13451" s="19" t="s">
        <v>81894</v>
      </c>
      <c r="B13451" s="20" t="s">
        <v>81895</v>
      </c>
      <c r="C13451" s="21" t="s">
        <v>81896</v>
      </c>
      <c r="D13451" s="21" t="s">
        <v>81897</v>
      </c>
      <c r="E13451" s="21" t="s">
        <v>81898</v>
      </c>
      <c r="F13451" s="21" t="s">
        <v>15060</v>
      </c>
    </row>
    <row r="13452" spans="1:6" ht="32" customHeight="1">
      <c r="A13452" s="19" t="s">
        <v>81899</v>
      </c>
      <c r="B13452" s="20" t="s">
        <v>81900</v>
      </c>
      <c r="C13452" s="21" t="s">
        <v>81901</v>
      </c>
      <c r="D13452" s="21" t="s">
        <v>81902</v>
      </c>
      <c r="E13452" s="21" t="s">
        <v>81903</v>
      </c>
      <c r="F13452" s="21" t="s">
        <v>15060</v>
      </c>
    </row>
    <row r="13453" spans="1:6" ht="32" customHeight="1">
      <c r="A13453" s="19" t="s">
        <v>81904</v>
      </c>
      <c r="B13453" s="20" t="s">
        <v>81905</v>
      </c>
      <c r="C13453" s="21" t="s">
        <v>81906</v>
      </c>
      <c r="D13453" s="21" t="s">
        <v>81907</v>
      </c>
      <c r="E13453" s="21" t="s">
        <v>81908</v>
      </c>
      <c r="F13453" s="21" t="s">
        <v>15060</v>
      </c>
    </row>
    <row r="13454" spans="1:6" ht="32" customHeight="1">
      <c r="A13454" s="19" t="s">
        <v>81909</v>
      </c>
      <c r="B13454" s="20" t="s">
        <v>81910</v>
      </c>
      <c r="C13454" s="21" t="s">
        <v>81911</v>
      </c>
      <c r="D13454" s="21" t="s">
        <v>81912</v>
      </c>
      <c r="E13454" s="21" t="s">
        <v>81913</v>
      </c>
      <c r="F13454" s="21" t="s">
        <v>15060</v>
      </c>
    </row>
    <row r="13455" spans="1:6" ht="32" customHeight="1">
      <c r="A13455" s="19" t="s">
        <v>81914</v>
      </c>
      <c r="B13455" s="20" t="s">
        <v>81915</v>
      </c>
      <c r="C13455" s="21" t="s">
        <v>81916</v>
      </c>
      <c r="D13455" s="21" t="s">
        <v>81917</v>
      </c>
      <c r="E13455" s="21" t="s">
        <v>81918</v>
      </c>
      <c r="F13455" s="21" t="s">
        <v>15060</v>
      </c>
    </row>
    <row r="13456" spans="1:6" ht="32" customHeight="1">
      <c r="A13456" s="19" t="s">
        <v>81919</v>
      </c>
      <c r="B13456" s="20" t="s">
        <v>81920</v>
      </c>
      <c r="C13456" s="21" t="s">
        <v>81921</v>
      </c>
      <c r="D13456" s="21" t="s">
        <v>81922</v>
      </c>
      <c r="E13456" s="21" t="s">
        <v>81923</v>
      </c>
      <c r="F13456" s="21" t="s">
        <v>15060</v>
      </c>
    </row>
    <row r="13457" spans="1:6" ht="32" customHeight="1">
      <c r="A13457" s="19" t="s">
        <v>81924</v>
      </c>
      <c r="B13457" s="20" t="s">
        <v>81925</v>
      </c>
      <c r="C13457" s="21" t="s">
        <v>81926</v>
      </c>
      <c r="D13457" s="21" t="s">
        <v>81927</v>
      </c>
      <c r="E13457" s="21" t="s">
        <v>81928</v>
      </c>
      <c r="F13457" s="21" t="s">
        <v>15060</v>
      </c>
    </row>
    <row r="13458" spans="1:6" ht="32" customHeight="1">
      <c r="A13458" s="19" t="s">
        <v>81929</v>
      </c>
      <c r="B13458" s="20" t="s">
        <v>81930</v>
      </c>
      <c r="C13458" s="21" t="s">
        <v>81931</v>
      </c>
      <c r="D13458" s="21" t="s">
        <v>81932</v>
      </c>
      <c r="E13458" s="21" t="s">
        <v>81933</v>
      </c>
      <c r="F13458" s="21" t="s">
        <v>15060</v>
      </c>
    </row>
    <row r="13459" spans="1:6" ht="32" customHeight="1">
      <c r="A13459" s="19" t="s">
        <v>81934</v>
      </c>
      <c r="B13459" s="20" t="s">
        <v>81935</v>
      </c>
      <c r="C13459" s="21" t="s">
        <v>81936</v>
      </c>
      <c r="D13459" s="21" t="s">
        <v>81937</v>
      </c>
      <c r="E13459" s="21" t="s">
        <v>81938</v>
      </c>
      <c r="F13459" s="21" t="s">
        <v>15060</v>
      </c>
    </row>
    <row r="13460" spans="1:6" ht="32" customHeight="1">
      <c r="A13460" s="19" t="s">
        <v>81939</v>
      </c>
      <c r="B13460" s="20" t="s">
        <v>81940</v>
      </c>
      <c r="C13460" s="21" t="s">
        <v>81941</v>
      </c>
      <c r="D13460" s="21" t="s">
        <v>81942</v>
      </c>
      <c r="E13460" s="21" t="s">
        <v>81943</v>
      </c>
      <c r="F13460" s="21" t="s">
        <v>15060</v>
      </c>
    </row>
    <row r="13461" spans="1:6" ht="32" customHeight="1">
      <c r="A13461" s="19" t="s">
        <v>81944</v>
      </c>
      <c r="B13461" s="20" t="s">
        <v>81945</v>
      </c>
      <c r="C13461" s="21" t="s">
        <v>81946</v>
      </c>
      <c r="D13461" s="21" t="s">
        <v>81947</v>
      </c>
      <c r="E13461" s="21" t="s">
        <v>81948</v>
      </c>
      <c r="F13461" s="21" t="s">
        <v>15060</v>
      </c>
    </row>
    <row r="13462" spans="1:6" ht="32" customHeight="1">
      <c r="A13462" s="19" t="s">
        <v>81949</v>
      </c>
      <c r="B13462" s="20" t="s">
        <v>81950</v>
      </c>
      <c r="C13462" s="21" t="s">
        <v>81951</v>
      </c>
      <c r="D13462" s="21" t="s">
        <v>81952</v>
      </c>
      <c r="E13462" s="21" t="s">
        <v>81953</v>
      </c>
      <c r="F13462" s="21" t="s">
        <v>15060</v>
      </c>
    </row>
    <row r="13463" spans="1:6" ht="32" customHeight="1">
      <c r="A13463" s="19" t="s">
        <v>81954</v>
      </c>
      <c r="B13463" s="20" t="s">
        <v>81955</v>
      </c>
      <c r="C13463" s="21" t="s">
        <v>81956</v>
      </c>
      <c r="D13463" s="21" t="s">
        <v>81957</v>
      </c>
      <c r="E13463" s="21" t="s">
        <v>81958</v>
      </c>
      <c r="F13463" s="21" t="s">
        <v>15060</v>
      </c>
    </row>
    <row r="13464" spans="1:6" ht="32" customHeight="1">
      <c r="A13464" s="19" t="s">
        <v>81959</v>
      </c>
      <c r="B13464" s="20" t="s">
        <v>81960</v>
      </c>
      <c r="C13464" s="21" t="s">
        <v>81961</v>
      </c>
      <c r="D13464" s="21" t="s">
        <v>81962</v>
      </c>
      <c r="E13464" s="21" t="s">
        <v>81963</v>
      </c>
      <c r="F13464" s="21" t="s">
        <v>15060</v>
      </c>
    </row>
    <row r="13465" spans="1:6" ht="32" customHeight="1">
      <c r="A13465" s="19" t="s">
        <v>81964</v>
      </c>
      <c r="B13465" s="20" t="s">
        <v>81965</v>
      </c>
      <c r="C13465" s="21" t="s">
        <v>81966</v>
      </c>
      <c r="D13465" s="21" t="s">
        <v>81967</v>
      </c>
      <c r="E13465" s="21" t="s">
        <v>81968</v>
      </c>
      <c r="F13465" s="21" t="s">
        <v>15060</v>
      </c>
    </row>
    <row r="13466" spans="1:6" ht="32" customHeight="1">
      <c r="A13466" s="19" t="s">
        <v>81969</v>
      </c>
      <c r="B13466" s="20" t="s">
        <v>81970</v>
      </c>
      <c r="C13466" s="21" t="s">
        <v>81971</v>
      </c>
      <c r="D13466" s="21" t="s">
        <v>81972</v>
      </c>
      <c r="E13466" s="21" t="s">
        <v>81973</v>
      </c>
      <c r="F13466" s="21" t="s">
        <v>15060</v>
      </c>
    </row>
    <row r="13467" spans="1:6" ht="32" customHeight="1">
      <c r="A13467" s="19" t="s">
        <v>81974</v>
      </c>
      <c r="B13467" s="20" t="s">
        <v>81975</v>
      </c>
      <c r="C13467" s="21" t="s">
        <v>81976</v>
      </c>
      <c r="D13467" s="21" t="s">
        <v>81977</v>
      </c>
      <c r="E13467" s="21" t="s">
        <v>81978</v>
      </c>
      <c r="F13467" s="21" t="s">
        <v>15060</v>
      </c>
    </row>
    <row r="13468" spans="1:6" ht="32" customHeight="1">
      <c r="A13468" s="19" t="s">
        <v>81979</v>
      </c>
      <c r="B13468" s="20" t="s">
        <v>81980</v>
      </c>
      <c r="C13468" s="21" t="s">
        <v>81981</v>
      </c>
      <c r="D13468" s="21" t="s">
        <v>81982</v>
      </c>
      <c r="E13468" s="21" t="s">
        <v>81983</v>
      </c>
      <c r="F13468" s="21" t="s">
        <v>15060</v>
      </c>
    </row>
    <row r="13469" spans="1:6" ht="32" customHeight="1">
      <c r="A13469" s="19" t="s">
        <v>81984</v>
      </c>
      <c r="B13469" s="20" t="s">
        <v>81985</v>
      </c>
      <c r="C13469" s="21" t="s">
        <v>81986</v>
      </c>
      <c r="D13469" s="21" t="s">
        <v>81987</v>
      </c>
      <c r="E13469" s="21" t="s">
        <v>81988</v>
      </c>
      <c r="F13469" s="21" t="s">
        <v>15060</v>
      </c>
    </row>
    <row r="13470" spans="1:6" ht="32" customHeight="1">
      <c r="A13470" s="19" t="s">
        <v>81989</v>
      </c>
      <c r="B13470" s="20" t="s">
        <v>81990</v>
      </c>
      <c r="C13470" s="21" t="s">
        <v>81991</v>
      </c>
      <c r="D13470" s="21" t="s">
        <v>81992</v>
      </c>
      <c r="E13470" s="21" t="s">
        <v>81993</v>
      </c>
      <c r="F13470" s="21" t="s">
        <v>15060</v>
      </c>
    </row>
    <row r="13471" spans="1:6" ht="32" customHeight="1">
      <c r="A13471" s="19" t="s">
        <v>81994</v>
      </c>
      <c r="B13471" s="20" t="s">
        <v>81995</v>
      </c>
      <c r="C13471" s="21" t="s">
        <v>81996</v>
      </c>
      <c r="D13471" s="21" t="s">
        <v>81997</v>
      </c>
      <c r="E13471" s="21" t="s">
        <v>81998</v>
      </c>
      <c r="F13471" s="21" t="s">
        <v>15060</v>
      </c>
    </row>
    <row r="13472" spans="1:6" ht="32" customHeight="1">
      <c r="A13472" s="19" t="s">
        <v>81999</v>
      </c>
      <c r="B13472" s="20" t="s">
        <v>82000</v>
      </c>
      <c r="C13472" s="21" t="s">
        <v>82001</v>
      </c>
      <c r="D13472" s="21" t="s">
        <v>82002</v>
      </c>
      <c r="E13472" s="21" t="s">
        <v>82003</v>
      </c>
      <c r="F13472" s="21" t="s">
        <v>15060</v>
      </c>
    </row>
    <row r="13473" spans="1:6" ht="32" customHeight="1">
      <c r="A13473" s="19" t="s">
        <v>82004</v>
      </c>
      <c r="B13473" s="20" t="s">
        <v>82005</v>
      </c>
      <c r="C13473" s="21" t="s">
        <v>82006</v>
      </c>
      <c r="D13473" s="21" t="s">
        <v>82007</v>
      </c>
      <c r="E13473" s="21" t="s">
        <v>82008</v>
      </c>
      <c r="F13473" s="21" t="s">
        <v>15060</v>
      </c>
    </row>
    <row r="13474" spans="1:6" ht="32" customHeight="1">
      <c r="A13474" s="19" t="s">
        <v>82009</v>
      </c>
      <c r="B13474" s="20" t="s">
        <v>82010</v>
      </c>
      <c r="C13474" s="21" t="s">
        <v>82011</v>
      </c>
      <c r="D13474" s="21" t="s">
        <v>82012</v>
      </c>
      <c r="E13474" s="21" t="s">
        <v>82013</v>
      </c>
      <c r="F13474" s="21" t="s">
        <v>15060</v>
      </c>
    </row>
    <row r="13475" spans="1:6" ht="32" customHeight="1">
      <c r="A13475" s="19" t="s">
        <v>82014</v>
      </c>
      <c r="B13475" s="20" t="s">
        <v>82015</v>
      </c>
      <c r="C13475" s="21" t="s">
        <v>82016</v>
      </c>
      <c r="D13475" s="21" t="s">
        <v>82017</v>
      </c>
      <c r="E13475" s="21" t="s">
        <v>82018</v>
      </c>
      <c r="F13475" s="21" t="s">
        <v>15060</v>
      </c>
    </row>
    <row r="13476" spans="1:6" ht="32" customHeight="1">
      <c r="A13476" s="19" t="s">
        <v>82019</v>
      </c>
      <c r="B13476" s="20" t="s">
        <v>82020</v>
      </c>
      <c r="C13476" s="21" t="s">
        <v>82021</v>
      </c>
      <c r="D13476" s="21" t="s">
        <v>82022</v>
      </c>
      <c r="E13476" s="21" t="s">
        <v>82023</v>
      </c>
      <c r="F13476" s="21" t="s">
        <v>15060</v>
      </c>
    </row>
    <row r="13477" spans="1:6" ht="32" customHeight="1">
      <c r="A13477" s="19" t="s">
        <v>82024</v>
      </c>
      <c r="B13477" s="20" t="s">
        <v>82025</v>
      </c>
      <c r="C13477" s="21" t="s">
        <v>82026</v>
      </c>
      <c r="D13477" s="21" t="s">
        <v>82027</v>
      </c>
      <c r="E13477" s="21" t="s">
        <v>82028</v>
      </c>
      <c r="F13477" s="21" t="s">
        <v>15060</v>
      </c>
    </row>
    <row r="13478" spans="1:6" ht="32" customHeight="1">
      <c r="A13478" s="19" t="s">
        <v>82029</v>
      </c>
      <c r="B13478" s="20" t="s">
        <v>82030</v>
      </c>
      <c r="C13478" s="21" t="s">
        <v>82031</v>
      </c>
      <c r="D13478" s="21" t="s">
        <v>82032</v>
      </c>
      <c r="E13478" s="21" t="s">
        <v>82033</v>
      </c>
      <c r="F13478" s="21" t="s">
        <v>15060</v>
      </c>
    </row>
    <row r="13479" spans="1:6" ht="32" customHeight="1">
      <c r="A13479" s="19" t="s">
        <v>82034</v>
      </c>
      <c r="B13479" s="20" t="s">
        <v>82035</v>
      </c>
      <c r="C13479" s="21" t="s">
        <v>82036</v>
      </c>
      <c r="D13479" s="21" t="s">
        <v>82037</v>
      </c>
      <c r="E13479" s="21" t="s">
        <v>82038</v>
      </c>
      <c r="F13479" s="21" t="s">
        <v>15060</v>
      </c>
    </row>
    <row r="13480" spans="1:6" ht="32" customHeight="1">
      <c r="A13480" s="19" t="s">
        <v>82039</v>
      </c>
      <c r="B13480" s="20" t="s">
        <v>82040</v>
      </c>
      <c r="C13480" s="21" t="s">
        <v>82041</v>
      </c>
      <c r="D13480" s="21" t="s">
        <v>82042</v>
      </c>
      <c r="E13480" s="21" t="s">
        <v>82043</v>
      </c>
      <c r="F13480" s="21" t="s">
        <v>15060</v>
      </c>
    </row>
    <row r="13481" spans="1:6" ht="32" customHeight="1">
      <c r="A13481" s="19" t="s">
        <v>82044</v>
      </c>
      <c r="B13481" s="20" t="s">
        <v>82045</v>
      </c>
      <c r="C13481" s="21" t="s">
        <v>82046</v>
      </c>
      <c r="D13481" s="21" t="s">
        <v>82047</v>
      </c>
      <c r="E13481" s="21" t="s">
        <v>82048</v>
      </c>
      <c r="F13481" s="21" t="s">
        <v>15060</v>
      </c>
    </row>
    <row r="13482" spans="1:6" ht="32" customHeight="1">
      <c r="A13482" s="19" t="s">
        <v>82049</v>
      </c>
      <c r="B13482" s="20" t="s">
        <v>82050</v>
      </c>
      <c r="C13482" s="21" t="s">
        <v>82051</v>
      </c>
      <c r="D13482" s="21" t="s">
        <v>82052</v>
      </c>
      <c r="E13482" s="21" t="s">
        <v>82053</v>
      </c>
      <c r="F13482" s="21" t="s">
        <v>15060</v>
      </c>
    </row>
    <row r="13483" spans="1:6" ht="32" customHeight="1">
      <c r="A13483" s="19" t="s">
        <v>82054</v>
      </c>
      <c r="B13483" s="20" t="s">
        <v>82055</v>
      </c>
      <c r="C13483" s="21" t="s">
        <v>82056</v>
      </c>
      <c r="D13483" s="21" t="s">
        <v>82057</v>
      </c>
      <c r="E13483" s="21" t="s">
        <v>82058</v>
      </c>
      <c r="F13483" s="21" t="s">
        <v>15060</v>
      </c>
    </row>
    <row r="13484" spans="1:6" ht="32" customHeight="1">
      <c r="A13484" s="19" t="s">
        <v>82059</v>
      </c>
      <c r="B13484" s="20" t="s">
        <v>82060</v>
      </c>
      <c r="C13484" s="21" t="s">
        <v>82061</v>
      </c>
      <c r="D13484" s="21" t="s">
        <v>82062</v>
      </c>
      <c r="E13484" s="21" t="s">
        <v>82063</v>
      </c>
      <c r="F13484" s="21" t="s">
        <v>15060</v>
      </c>
    </row>
    <row r="13485" spans="1:6" ht="32" customHeight="1">
      <c r="A13485" s="19" t="s">
        <v>82064</v>
      </c>
      <c r="B13485" s="20" t="s">
        <v>82065</v>
      </c>
      <c r="C13485" s="21" t="s">
        <v>82066</v>
      </c>
      <c r="D13485" s="21" t="s">
        <v>82067</v>
      </c>
      <c r="E13485" s="21" t="s">
        <v>82068</v>
      </c>
      <c r="F13485" s="21" t="s">
        <v>15060</v>
      </c>
    </row>
    <row r="13486" spans="1:6" ht="32" customHeight="1">
      <c r="A13486" s="19" t="s">
        <v>82069</v>
      </c>
      <c r="B13486" s="20" t="s">
        <v>82070</v>
      </c>
      <c r="C13486" s="21" t="s">
        <v>82071</v>
      </c>
      <c r="D13486" s="21" t="s">
        <v>82072</v>
      </c>
      <c r="E13486" s="21" t="s">
        <v>82073</v>
      </c>
      <c r="F13486" s="21" t="s">
        <v>15060</v>
      </c>
    </row>
    <row r="13487" spans="1:6" ht="32" customHeight="1">
      <c r="A13487" s="19" t="s">
        <v>82074</v>
      </c>
      <c r="B13487" s="20" t="s">
        <v>82075</v>
      </c>
      <c r="C13487" s="21" t="s">
        <v>82076</v>
      </c>
      <c r="D13487" s="21" t="s">
        <v>82077</v>
      </c>
      <c r="E13487" s="21" t="s">
        <v>82078</v>
      </c>
      <c r="F13487" s="21" t="s">
        <v>15060</v>
      </c>
    </row>
    <row r="13488" spans="1:6" ht="32" customHeight="1">
      <c r="A13488" s="19" t="s">
        <v>82079</v>
      </c>
      <c r="B13488" s="20" t="s">
        <v>82080</v>
      </c>
      <c r="C13488" s="21" t="s">
        <v>82081</v>
      </c>
      <c r="D13488" s="21" t="s">
        <v>82082</v>
      </c>
      <c r="E13488" s="21" t="s">
        <v>82083</v>
      </c>
      <c r="F13488" s="21" t="s">
        <v>15060</v>
      </c>
    </row>
    <row r="13489" spans="1:6" ht="32" customHeight="1">
      <c r="A13489" s="19" t="s">
        <v>82084</v>
      </c>
      <c r="B13489" s="20" t="s">
        <v>82085</v>
      </c>
      <c r="C13489" s="21" t="s">
        <v>82086</v>
      </c>
      <c r="D13489" s="21" t="s">
        <v>82087</v>
      </c>
      <c r="E13489" s="21" t="s">
        <v>82088</v>
      </c>
      <c r="F13489" s="21" t="s">
        <v>15060</v>
      </c>
    </row>
    <row r="13490" spans="1:6" ht="32" customHeight="1">
      <c r="A13490" s="19" t="s">
        <v>82089</v>
      </c>
      <c r="B13490" s="20" t="s">
        <v>82090</v>
      </c>
      <c r="C13490" s="21" t="s">
        <v>82091</v>
      </c>
      <c r="D13490" s="21" t="s">
        <v>82092</v>
      </c>
      <c r="E13490" s="21" t="s">
        <v>82093</v>
      </c>
      <c r="F13490" s="21" t="s">
        <v>15060</v>
      </c>
    </row>
    <row r="13491" spans="1:6" ht="32" customHeight="1">
      <c r="A13491" s="19" t="s">
        <v>82094</v>
      </c>
      <c r="B13491" s="20" t="s">
        <v>82095</v>
      </c>
      <c r="C13491" s="21" t="s">
        <v>82096</v>
      </c>
      <c r="D13491" s="21" t="s">
        <v>82097</v>
      </c>
      <c r="E13491" s="21" t="s">
        <v>82098</v>
      </c>
      <c r="F13491" s="21" t="s">
        <v>15060</v>
      </c>
    </row>
    <row r="13492" spans="1:6" ht="32" customHeight="1">
      <c r="A13492" s="19" t="s">
        <v>82099</v>
      </c>
      <c r="B13492" s="20" t="s">
        <v>82100</v>
      </c>
      <c r="C13492" s="21" t="s">
        <v>82101</v>
      </c>
      <c r="D13492" s="21" t="s">
        <v>82102</v>
      </c>
      <c r="E13492" s="21" t="s">
        <v>82103</v>
      </c>
      <c r="F13492" s="21" t="s">
        <v>15060</v>
      </c>
    </row>
    <row r="13493" spans="1:6" ht="32" customHeight="1">
      <c r="A13493" s="19" t="s">
        <v>82104</v>
      </c>
      <c r="B13493" s="20" t="s">
        <v>82105</v>
      </c>
      <c r="C13493" s="21" t="s">
        <v>82106</v>
      </c>
      <c r="D13493" s="21" t="s">
        <v>82107</v>
      </c>
      <c r="E13493" s="21" t="s">
        <v>82108</v>
      </c>
      <c r="F13493" s="21" t="s">
        <v>15060</v>
      </c>
    </row>
    <row r="13494" spans="1:6" ht="32" customHeight="1">
      <c r="A13494" s="19" t="s">
        <v>82109</v>
      </c>
      <c r="B13494" s="20" t="s">
        <v>82110</v>
      </c>
      <c r="C13494" s="21" t="s">
        <v>82111</v>
      </c>
      <c r="D13494" s="21" t="s">
        <v>82112</v>
      </c>
      <c r="E13494" s="21" t="s">
        <v>82113</v>
      </c>
      <c r="F13494" s="21" t="s">
        <v>15060</v>
      </c>
    </row>
    <row r="13495" spans="1:6" ht="32" customHeight="1">
      <c r="A13495" s="19" t="s">
        <v>82114</v>
      </c>
      <c r="B13495" s="20" t="s">
        <v>82115</v>
      </c>
      <c r="C13495" s="21" t="s">
        <v>82116</v>
      </c>
      <c r="D13495" s="21" t="s">
        <v>82117</v>
      </c>
      <c r="E13495" s="21" t="s">
        <v>82118</v>
      </c>
      <c r="F13495" s="21" t="s">
        <v>15060</v>
      </c>
    </row>
    <row r="13496" spans="1:6" ht="32" customHeight="1">
      <c r="A13496" s="19" t="s">
        <v>82119</v>
      </c>
      <c r="B13496" s="20" t="s">
        <v>82120</v>
      </c>
      <c r="C13496" s="21" t="s">
        <v>82121</v>
      </c>
      <c r="D13496" s="21" t="s">
        <v>82122</v>
      </c>
      <c r="E13496" s="21" t="s">
        <v>82123</v>
      </c>
      <c r="F13496" s="21" t="s">
        <v>15060</v>
      </c>
    </row>
    <row r="13497" spans="1:6" ht="32" customHeight="1">
      <c r="A13497" s="19" t="s">
        <v>82124</v>
      </c>
      <c r="B13497" s="20" t="s">
        <v>82125</v>
      </c>
      <c r="C13497" s="21" t="s">
        <v>82126</v>
      </c>
      <c r="D13497" s="21" t="s">
        <v>82127</v>
      </c>
      <c r="E13497" s="21" t="s">
        <v>82128</v>
      </c>
      <c r="F13497" s="21" t="s">
        <v>15060</v>
      </c>
    </row>
    <row r="13498" spans="1:6" ht="32" customHeight="1">
      <c r="A13498" s="19" t="s">
        <v>82129</v>
      </c>
      <c r="B13498" s="20" t="s">
        <v>82130</v>
      </c>
      <c r="C13498" s="21" t="s">
        <v>82131</v>
      </c>
      <c r="D13498" s="21" t="s">
        <v>82132</v>
      </c>
      <c r="E13498" s="21" t="s">
        <v>82133</v>
      </c>
      <c r="F13498" s="21" t="s">
        <v>15060</v>
      </c>
    </row>
    <row r="13499" spans="1:6" ht="32" customHeight="1">
      <c r="A13499" s="19" t="s">
        <v>82134</v>
      </c>
      <c r="B13499" s="20" t="s">
        <v>82135</v>
      </c>
      <c r="C13499" s="21" t="s">
        <v>82136</v>
      </c>
      <c r="D13499" s="21" t="s">
        <v>82137</v>
      </c>
      <c r="E13499" s="21" t="s">
        <v>82138</v>
      </c>
      <c r="F13499" s="21" t="s">
        <v>15060</v>
      </c>
    </row>
    <row r="13500" spans="1:6" ht="32" customHeight="1">
      <c r="A13500" s="19" t="s">
        <v>82139</v>
      </c>
      <c r="B13500" s="20" t="s">
        <v>82140</v>
      </c>
      <c r="C13500" s="21" t="s">
        <v>82141</v>
      </c>
      <c r="D13500" s="21" t="s">
        <v>82142</v>
      </c>
      <c r="E13500" s="21" t="s">
        <v>82143</v>
      </c>
      <c r="F13500" s="21" t="s">
        <v>15060</v>
      </c>
    </row>
    <row r="13501" spans="1:6" ht="32" customHeight="1">
      <c r="A13501" s="19" t="s">
        <v>82144</v>
      </c>
      <c r="B13501" s="20" t="s">
        <v>82145</v>
      </c>
      <c r="C13501" s="21" t="s">
        <v>82146</v>
      </c>
      <c r="D13501" s="21" t="s">
        <v>82147</v>
      </c>
      <c r="E13501" s="21" t="s">
        <v>82148</v>
      </c>
      <c r="F13501" s="21" t="s">
        <v>15060</v>
      </c>
    </row>
    <row r="13502" spans="1:6" ht="32" customHeight="1">
      <c r="A13502" s="19" t="s">
        <v>82149</v>
      </c>
      <c r="B13502" s="20" t="s">
        <v>82150</v>
      </c>
      <c r="C13502" s="21" t="s">
        <v>82151</v>
      </c>
      <c r="D13502" s="21" t="s">
        <v>82152</v>
      </c>
      <c r="E13502" s="21" t="s">
        <v>82153</v>
      </c>
      <c r="F13502" s="21" t="s">
        <v>15060</v>
      </c>
    </row>
    <row r="13503" spans="1:6" ht="32" customHeight="1">
      <c r="A13503" s="19" t="s">
        <v>82154</v>
      </c>
      <c r="B13503" s="20" t="s">
        <v>82155</v>
      </c>
      <c r="C13503" s="21" t="s">
        <v>82156</v>
      </c>
      <c r="D13503" s="21" t="s">
        <v>82157</v>
      </c>
      <c r="E13503" s="21" t="s">
        <v>82158</v>
      </c>
      <c r="F13503" s="21" t="s">
        <v>15060</v>
      </c>
    </row>
    <row r="13504" spans="1:6" ht="32" customHeight="1">
      <c r="A13504" s="19" t="s">
        <v>82159</v>
      </c>
      <c r="B13504" s="20" t="s">
        <v>82160</v>
      </c>
      <c r="C13504" s="21" t="s">
        <v>82161</v>
      </c>
      <c r="D13504" s="21" t="s">
        <v>82162</v>
      </c>
      <c r="E13504" s="21" t="s">
        <v>82163</v>
      </c>
      <c r="F13504" s="21" t="s">
        <v>15060</v>
      </c>
    </row>
    <row r="13505" spans="1:6" ht="32" customHeight="1">
      <c r="A13505" s="19" t="s">
        <v>82164</v>
      </c>
      <c r="B13505" s="20" t="s">
        <v>82165</v>
      </c>
      <c r="C13505" s="21" t="s">
        <v>82166</v>
      </c>
      <c r="D13505" s="21" t="s">
        <v>82167</v>
      </c>
      <c r="E13505" s="21" t="s">
        <v>82168</v>
      </c>
      <c r="F13505" s="21" t="s">
        <v>15060</v>
      </c>
    </row>
    <row r="13506" spans="1:6" ht="32" customHeight="1">
      <c r="A13506" s="19" t="s">
        <v>82169</v>
      </c>
      <c r="B13506" s="20" t="s">
        <v>82170</v>
      </c>
      <c r="C13506" s="21" t="s">
        <v>82171</v>
      </c>
      <c r="D13506" s="21" t="s">
        <v>82172</v>
      </c>
      <c r="E13506" s="21" t="s">
        <v>82173</v>
      </c>
      <c r="F13506" s="21" t="s">
        <v>15060</v>
      </c>
    </row>
    <row r="13507" spans="1:6" ht="32" customHeight="1">
      <c r="A13507" s="19" t="s">
        <v>82174</v>
      </c>
      <c r="B13507" s="20" t="s">
        <v>82175</v>
      </c>
      <c r="C13507" s="21" t="s">
        <v>82176</v>
      </c>
      <c r="D13507" s="21" t="s">
        <v>82177</v>
      </c>
      <c r="E13507" s="21" t="s">
        <v>82178</v>
      </c>
      <c r="F13507" s="21" t="s">
        <v>15060</v>
      </c>
    </row>
    <row r="13508" spans="1:6" ht="32" customHeight="1">
      <c r="A13508" s="19" t="s">
        <v>82179</v>
      </c>
      <c r="B13508" s="20" t="s">
        <v>82180</v>
      </c>
      <c r="C13508" s="21" t="s">
        <v>82181</v>
      </c>
      <c r="D13508" s="21" t="s">
        <v>82182</v>
      </c>
      <c r="E13508" s="21" t="s">
        <v>82183</v>
      </c>
      <c r="F13508" s="21" t="s">
        <v>15060</v>
      </c>
    </row>
    <row r="13509" spans="1:6" ht="32" customHeight="1">
      <c r="A13509" s="19" t="s">
        <v>82184</v>
      </c>
      <c r="B13509" s="20" t="s">
        <v>82185</v>
      </c>
      <c r="C13509" s="21" t="s">
        <v>82186</v>
      </c>
      <c r="D13509" s="21" t="s">
        <v>82187</v>
      </c>
      <c r="E13509" s="21" t="s">
        <v>82188</v>
      </c>
      <c r="F13509" s="21" t="s">
        <v>15060</v>
      </c>
    </row>
    <row r="13510" spans="1:6" ht="32" customHeight="1">
      <c r="A13510" s="19" t="s">
        <v>82189</v>
      </c>
      <c r="B13510" s="20" t="s">
        <v>82190</v>
      </c>
      <c r="C13510" s="21" t="s">
        <v>82191</v>
      </c>
      <c r="D13510" s="21" t="s">
        <v>82192</v>
      </c>
      <c r="E13510" s="21" t="s">
        <v>82193</v>
      </c>
      <c r="F13510" s="21" t="s">
        <v>15060</v>
      </c>
    </row>
    <row r="13511" spans="1:6" ht="32" customHeight="1">
      <c r="A13511" s="19" t="s">
        <v>82194</v>
      </c>
      <c r="B13511" s="20" t="s">
        <v>82195</v>
      </c>
      <c r="C13511" s="21" t="s">
        <v>82196</v>
      </c>
      <c r="D13511" s="21" t="s">
        <v>82197</v>
      </c>
      <c r="E13511" s="21" t="s">
        <v>82198</v>
      </c>
      <c r="F13511" s="21" t="s">
        <v>15060</v>
      </c>
    </row>
    <row r="13512" spans="1:6" ht="32" customHeight="1">
      <c r="A13512" s="19" t="s">
        <v>82199</v>
      </c>
      <c r="B13512" s="20" t="s">
        <v>82200</v>
      </c>
      <c r="C13512" s="21" t="s">
        <v>82201</v>
      </c>
      <c r="D13512" s="21" t="s">
        <v>82202</v>
      </c>
      <c r="E13512" s="21" t="s">
        <v>82203</v>
      </c>
      <c r="F13512" s="21" t="s">
        <v>15060</v>
      </c>
    </row>
    <row r="13513" spans="1:6" ht="32" customHeight="1">
      <c r="A13513" s="19" t="s">
        <v>82204</v>
      </c>
      <c r="B13513" s="20" t="s">
        <v>82205</v>
      </c>
      <c r="C13513" s="21" t="s">
        <v>82206</v>
      </c>
      <c r="D13513" s="21" t="s">
        <v>82207</v>
      </c>
      <c r="E13513" s="21" t="s">
        <v>82208</v>
      </c>
      <c r="F13513" s="21" t="s">
        <v>15060</v>
      </c>
    </row>
    <row r="13514" spans="1:6" ht="32" customHeight="1">
      <c r="A13514" s="19" t="s">
        <v>82209</v>
      </c>
      <c r="B13514" s="20" t="s">
        <v>82210</v>
      </c>
      <c r="C13514" s="21" t="s">
        <v>82211</v>
      </c>
      <c r="D13514" s="21" t="s">
        <v>82212</v>
      </c>
      <c r="E13514" s="21" t="s">
        <v>82213</v>
      </c>
      <c r="F13514" s="21" t="s">
        <v>15060</v>
      </c>
    </row>
    <row r="13515" spans="1:6" ht="32" customHeight="1">
      <c r="A13515" s="19" t="s">
        <v>82214</v>
      </c>
      <c r="B13515" s="20" t="s">
        <v>82215</v>
      </c>
      <c r="C13515" s="21" t="s">
        <v>82216</v>
      </c>
      <c r="D13515" s="21" t="s">
        <v>82217</v>
      </c>
      <c r="E13515" s="21" t="s">
        <v>82218</v>
      </c>
      <c r="F13515" s="21" t="s">
        <v>15060</v>
      </c>
    </row>
    <row r="13516" spans="1:6" ht="32" customHeight="1">
      <c r="A13516" s="19" t="s">
        <v>82219</v>
      </c>
      <c r="B13516" s="20" t="s">
        <v>82220</v>
      </c>
      <c r="C13516" s="21" t="s">
        <v>82221</v>
      </c>
      <c r="D13516" s="21" t="s">
        <v>82222</v>
      </c>
      <c r="E13516" s="21" t="s">
        <v>82223</v>
      </c>
      <c r="F13516" s="21" t="s">
        <v>15060</v>
      </c>
    </row>
    <row r="13517" spans="1:6" ht="32" customHeight="1">
      <c r="A13517" s="19" t="s">
        <v>82224</v>
      </c>
      <c r="B13517" s="20" t="s">
        <v>82225</v>
      </c>
      <c r="C13517" s="21" t="s">
        <v>82226</v>
      </c>
      <c r="D13517" s="21" t="s">
        <v>82227</v>
      </c>
      <c r="E13517" s="21" t="s">
        <v>82228</v>
      </c>
      <c r="F13517" s="21" t="s">
        <v>15060</v>
      </c>
    </row>
    <row r="13518" spans="1:6" ht="32" customHeight="1">
      <c r="A13518" s="19" t="s">
        <v>82229</v>
      </c>
      <c r="B13518" s="20" t="s">
        <v>82230</v>
      </c>
      <c r="C13518" s="21" t="s">
        <v>82231</v>
      </c>
      <c r="D13518" s="21" t="s">
        <v>82232</v>
      </c>
      <c r="E13518" s="21" t="s">
        <v>82233</v>
      </c>
      <c r="F13518" s="21" t="s">
        <v>15060</v>
      </c>
    </row>
    <row r="13519" spans="1:6" ht="32" customHeight="1">
      <c r="A13519" s="19" t="s">
        <v>82234</v>
      </c>
      <c r="B13519" s="20" t="s">
        <v>82235</v>
      </c>
      <c r="C13519" s="21" t="s">
        <v>82236</v>
      </c>
      <c r="D13519" s="21" t="s">
        <v>82237</v>
      </c>
      <c r="E13519" s="21" t="s">
        <v>82238</v>
      </c>
      <c r="F13519" s="21" t="s">
        <v>15060</v>
      </c>
    </row>
    <row r="13520" spans="1:6" ht="32" customHeight="1">
      <c r="A13520" s="19" t="s">
        <v>82239</v>
      </c>
      <c r="B13520" s="20" t="s">
        <v>82240</v>
      </c>
      <c r="C13520" s="21" t="s">
        <v>82241</v>
      </c>
      <c r="D13520" s="21" t="s">
        <v>82242</v>
      </c>
      <c r="E13520" s="21" t="s">
        <v>82243</v>
      </c>
      <c r="F13520" s="21" t="s">
        <v>15060</v>
      </c>
    </row>
    <row r="13521" spans="1:6" ht="32" customHeight="1">
      <c r="A13521" s="19" t="s">
        <v>82244</v>
      </c>
      <c r="B13521" s="20" t="s">
        <v>82245</v>
      </c>
      <c r="C13521" s="21" t="s">
        <v>82246</v>
      </c>
      <c r="D13521" s="21" t="s">
        <v>82247</v>
      </c>
      <c r="E13521" s="21" t="s">
        <v>82248</v>
      </c>
      <c r="F13521" s="21" t="s">
        <v>15060</v>
      </c>
    </row>
    <row r="13522" spans="1:6" ht="32" customHeight="1">
      <c r="A13522" s="19" t="s">
        <v>82249</v>
      </c>
      <c r="B13522" s="20" t="s">
        <v>82250</v>
      </c>
      <c r="C13522" s="21" t="s">
        <v>82251</v>
      </c>
      <c r="D13522" s="21" t="s">
        <v>82252</v>
      </c>
      <c r="E13522" s="21" t="s">
        <v>82253</v>
      </c>
      <c r="F13522" s="21" t="s">
        <v>15060</v>
      </c>
    </row>
    <row r="13523" spans="1:6" ht="32" customHeight="1">
      <c r="A13523" s="19" t="s">
        <v>82254</v>
      </c>
      <c r="B13523" s="20" t="s">
        <v>82255</v>
      </c>
      <c r="C13523" s="21" t="s">
        <v>82256</v>
      </c>
      <c r="D13523" s="21" t="s">
        <v>82257</v>
      </c>
      <c r="E13523" s="21" t="s">
        <v>82258</v>
      </c>
      <c r="F13523" s="21" t="s">
        <v>15060</v>
      </c>
    </row>
    <row r="13524" spans="1:6" ht="32" customHeight="1">
      <c r="A13524" s="19" t="s">
        <v>82259</v>
      </c>
      <c r="B13524" s="20" t="s">
        <v>82260</v>
      </c>
      <c r="C13524" s="21" t="s">
        <v>82261</v>
      </c>
      <c r="D13524" s="21" t="s">
        <v>82262</v>
      </c>
      <c r="E13524" s="21" t="s">
        <v>82263</v>
      </c>
      <c r="F13524" s="21" t="s">
        <v>15060</v>
      </c>
    </row>
    <row r="13525" spans="1:6" ht="32" customHeight="1">
      <c r="A13525" s="19" t="s">
        <v>82264</v>
      </c>
      <c r="B13525" s="20" t="s">
        <v>82265</v>
      </c>
      <c r="C13525" s="21" t="s">
        <v>82266</v>
      </c>
      <c r="D13525" s="21" t="s">
        <v>82267</v>
      </c>
      <c r="E13525" s="21" t="s">
        <v>82268</v>
      </c>
      <c r="F13525" s="21" t="s">
        <v>15060</v>
      </c>
    </row>
    <row r="13526" spans="1:6" ht="32" customHeight="1">
      <c r="A13526" s="19" t="s">
        <v>82269</v>
      </c>
      <c r="B13526" s="20" t="s">
        <v>82270</v>
      </c>
      <c r="C13526" s="21" t="s">
        <v>82271</v>
      </c>
      <c r="D13526" s="21" t="s">
        <v>82272</v>
      </c>
      <c r="E13526" s="21" t="s">
        <v>82273</v>
      </c>
      <c r="F13526" s="21" t="s">
        <v>15060</v>
      </c>
    </row>
    <row r="13527" spans="1:6" ht="32" customHeight="1">
      <c r="A13527" s="19" t="s">
        <v>82274</v>
      </c>
      <c r="B13527" s="20" t="s">
        <v>82275</v>
      </c>
      <c r="C13527" s="21" t="s">
        <v>82276</v>
      </c>
      <c r="D13527" s="21" t="s">
        <v>82277</v>
      </c>
      <c r="E13527" s="21" t="s">
        <v>82278</v>
      </c>
      <c r="F13527" s="21" t="s">
        <v>15060</v>
      </c>
    </row>
    <row r="13528" spans="1:6" ht="32" customHeight="1">
      <c r="A13528" s="19" t="s">
        <v>82279</v>
      </c>
      <c r="B13528" s="20" t="s">
        <v>82280</v>
      </c>
      <c r="C13528" s="21" t="s">
        <v>82281</v>
      </c>
      <c r="D13528" s="21" t="s">
        <v>82282</v>
      </c>
      <c r="E13528" s="21" t="s">
        <v>82283</v>
      </c>
      <c r="F13528" s="21" t="s">
        <v>15060</v>
      </c>
    </row>
    <row r="13529" spans="1:6" ht="32" customHeight="1">
      <c r="A13529" s="19" t="s">
        <v>82284</v>
      </c>
      <c r="B13529" s="20" t="s">
        <v>82285</v>
      </c>
      <c r="C13529" s="21" t="s">
        <v>82286</v>
      </c>
      <c r="D13529" s="21" t="s">
        <v>82287</v>
      </c>
      <c r="E13529" s="21" t="s">
        <v>82288</v>
      </c>
      <c r="F13529" s="21" t="s">
        <v>15060</v>
      </c>
    </row>
    <row r="13530" spans="1:6" ht="32" customHeight="1">
      <c r="A13530" s="19" t="s">
        <v>82289</v>
      </c>
      <c r="B13530" s="20" t="s">
        <v>82290</v>
      </c>
      <c r="C13530" s="21" t="s">
        <v>82291</v>
      </c>
      <c r="D13530" s="21" t="s">
        <v>82292</v>
      </c>
      <c r="E13530" s="21" t="s">
        <v>82293</v>
      </c>
      <c r="F13530" s="21" t="s">
        <v>15060</v>
      </c>
    </row>
    <row r="13531" spans="1:6" ht="32" customHeight="1">
      <c r="A13531" s="19" t="s">
        <v>82294</v>
      </c>
      <c r="B13531" s="20" t="s">
        <v>82295</v>
      </c>
      <c r="C13531" s="21" t="s">
        <v>82296</v>
      </c>
      <c r="D13531" s="21" t="s">
        <v>82297</v>
      </c>
      <c r="E13531" s="21" t="s">
        <v>82298</v>
      </c>
      <c r="F13531" s="21" t="s">
        <v>15060</v>
      </c>
    </row>
    <row r="13532" spans="1:6" ht="32" customHeight="1">
      <c r="A13532" s="19" t="s">
        <v>82299</v>
      </c>
      <c r="B13532" s="20" t="s">
        <v>82300</v>
      </c>
      <c r="C13532" s="21" t="s">
        <v>82301</v>
      </c>
      <c r="D13532" s="21" t="s">
        <v>82302</v>
      </c>
      <c r="E13532" s="21" t="s">
        <v>82303</v>
      </c>
      <c r="F13532" s="21" t="s">
        <v>15060</v>
      </c>
    </row>
    <row r="13533" spans="1:6" ht="32" customHeight="1">
      <c r="A13533" s="19" t="s">
        <v>82304</v>
      </c>
      <c r="B13533" s="20" t="s">
        <v>82305</v>
      </c>
      <c r="C13533" s="21" t="s">
        <v>82306</v>
      </c>
      <c r="D13533" s="21" t="s">
        <v>82307</v>
      </c>
      <c r="E13533" s="21" t="s">
        <v>82308</v>
      </c>
      <c r="F13533" s="21" t="s">
        <v>15060</v>
      </c>
    </row>
    <row r="13534" spans="1:6" ht="32" customHeight="1">
      <c r="A13534" s="19" t="s">
        <v>82309</v>
      </c>
      <c r="B13534" s="20" t="s">
        <v>82310</v>
      </c>
      <c r="C13534" s="21" t="s">
        <v>82311</v>
      </c>
      <c r="D13534" s="21" t="s">
        <v>82312</v>
      </c>
      <c r="E13534" s="21" t="s">
        <v>82313</v>
      </c>
      <c r="F13534" s="21" t="s">
        <v>15060</v>
      </c>
    </row>
    <row r="13535" spans="1:6" ht="32" customHeight="1">
      <c r="A13535" s="19" t="s">
        <v>82314</v>
      </c>
      <c r="B13535" s="20" t="s">
        <v>82315</v>
      </c>
      <c r="C13535" s="21" t="s">
        <v>82316</v>
      </c>
      <c r="D13535" s="21" t="s">
        <v>82317</v>
      </c>
      <c r="E13535" s="21" t="s">
        <v>82318</v>
      </c>
      <c r="F13535" s="21" t="s">
        <v>15060</v>
      </c>
    </row>
    <row r="13536" spans="1:6" ht="32" customHeight="1">
      <c r="A13536" s="19" t="s">
        <v>82319</v>
      </c>
      <c r="B13536" s="20" t="s">
        <v>82320</v>
      </c>
      <c r="C13536" s="21" t="s">
        <v>82321</v>
      </c>
      <c r="D13536" s="21" t="s">
        <v>82322</v>
      </c>
      <c r="E13536" s="21" t="s">
        <v>82323</v>
      </c>
      <c r="F13536" s="21" t="s">
        <v>15060</v>
      </c>
    </row>
    <row r="13537" spans="1:6" ht="32" customHeight="1">
      <c r="A13537" s="19" t="s">
        <v>82324</v>
      </c>
      <c r="B13537" s="20" t="s">
        <v>82325</v>
      </c>
      <c r="C13537" s="21" t="s">
        <v>82326</v>
      </c>
      <c r="D13537" s="21" t="s">
        <v>82327</v>
      </c>
      <c r="E13537" s="21" t="s">
        <v>82328</v>
      </c>
      <c r="F13537" s="21" t="s">
        <v>15060</v>
      </c>
    </row>
    <row r="13538" spans="1:6" ht="32" customHeight="1">
      <c r="A13538" s="19" t="s">
        <v>82329</v>
      </c>
      <c r="B13538" s="20" t="s">
        <v>82330</v>
      </c>
      <c r="C13538" s="21" t="s">
        <v>82331</v>
      </c>
      <c r="D13538" s="21" t="s">
        <v>82332</v>
      </c>
      <c r="E13538" s="21" t="s">
        <v>82333</v>
      </c>
      <c r="F13538" s="21" t="s">
        <v>15060</v>
      </c>
    </row>
    <row r="13539" spans="1:6" ht="32" customHeight="1">
      <c r="A13539" s="19" t="s">
        <v>82334</v>
      </c>
      <c r="B13539" s="20" t="s">
        <v>82335</v>
      </c>
      <c r="C13539" s="21" t="s">
        <v>82336</v>
      </c>
      <c r="D13539" s="21" t="s">
        <v>82337</v>
      </c>
      <c r="E13539" s="21" t="s">
        <v>82338</v>
      </c>
      <c r="F13539" s="21" t="s">
        <v>15060</v>
      </c>
    </row>
    <row r="13540" spans="1:6" ht="32" customHeight="1">
      <c r="A13540" s="19" t="s">
        <v>82339</v>
      </c>
      <c r="B13540" s="20" t="s">
        <v>82340</v>
      </c>
      <c r="C13540" s="21" t="s">
        <v>82341</v>
      </c>
      <c r="D13540" s="21" t="s">
        <v>82342</v>
      </c>
      <c r="E13540" s="21" t="s">
        <v>82343</v>
      </c>
      <c r="F13540" s="21" t="s">
        <v>15060</v>
      </c>
    </row>
    <row r="13541" spans="1:6" ht="32" customHeight="1">
      <c r="A13541" s="19" t="s">
        <v>82344</v>
      </c>
      <c r="B13541" s="20" t="s">
        <v>82345</v>
      </c>
      <c r="C13541" s="21" t="s">
        <v>82346</v>
      </c>
      <c r="D13541" s="21" t="s">
        <v>82347</v>
      </c>
      <c r="E13541" s="21" t="s">
        <v>82348</v>
      </c>
      <c r="F13541" s="21" t="s">
        <v>15060</v>
      </c>
    </row>
    <row r="13542" spans="1:6" ht="32" customHeight="1">
      <c r="A13542" s="19" t="s">
        <v>82349</v>
      </c>
      <c r="B13542" s="20" t="s">
        <v>82350</v>
      </c>
      <c r="C13542" s="21" t="s">
        <v>82351</v>
      </c>
      <c r="D13542" s="21" t="s">
        <v>82352</v>
      </c>
      <c r="E13542" s="21" t="s">
        <v>82353</v>
      </c>
      <c r="F13542" s="21" t="s">
        <v>15060</v>
      </c>
    </row>
    <row r="13543" spans="1:6" ht="32" customHeight="1">
      <c r="A13543" s="19" t="s">
        <v>82354</v>
      </c>
      <c r="B13543" s="20" t="s">
        <v>82355</v>
      </c>
      <c r="C13543" s="21" t="s">
        <v>82356</v>
      </c>
      <c r="D13543" s="21" t="s">
        <v>82357</v>
      </c>
      <c r="E13543" s="21" t="s">
        <v>82358</v>
      </c>
      <c r="F13543" s="21" t="s">
        <v>15060</v>
      </c>
    </row>
    <row r="13544" spans="1:6" ht="32" customHeight="1">
      <c r="A13544" s="19" t="s">
        <v>82359</v>
      </c>
      <c r="B13544" s="20" t="s">
        <v>82360</v>
      </c>
      <c r="C13544" s="21" t="s">
        <v>82361</v>
      </c>
      <c r="D13544" s="21" t="s">
        <v>82362</v>
      </c>
      <c r="E13544" s="21" t="s">
        <v>82363</v>
      </c>
      <c r="F13544" s="21" t="s">
        <v>15060</v>
      </c>
    </row>
    <row r="13545" spans="1:6" ht="32" customHeight="1">
      <c r="A13545" s="19" t="s">
        <v>82364</v>
      </c>
      <c r="B13545" s="20" t="s">
        <v>82365</v>
      </c>
      <c r="C13545" s="21" t="s">
        <v>82366</v>
      </c>
      <c r="D13545" s="21" t="s">
        <v>82367</v>
      </c>
      <c r="E13545" s="21" t="s">
        <v>82368</v>
      </c>
      <c r="F13545" s="21" t="s">
        <v>15060</v>
      </c>
    </row>
    <row r="13546" spans="1:6" ht="32" customHeight="1">
      <c r="A13546" s="19" t="s">
        <v>82369</v>
      </c>
      <c r="B13546" s="20" t="s">
        <v>82370</v>
      </c>
      <c r="C13546" s="21" t="s">
        <v>82371</v>
      </c>
      <c r="D13546" s="21" t="s">
        <v>82372</v>
      </c>
      <c r="E13546" s="21" t="s">
        <v>82373</v>
      </c>
      <c r="F13546" s="21" t="s">
        <v>15060</v>
      </c>
    </row>
    <row r="13547" spans="1:6" ht="32" customHeight="1">
      <c r="A13547" s="19" t="s">
        <v>82374</v>
      </c>
      <c r="B13547" s="20" t="s">
        <v>82375</v>
      </c>
      <c r="C13547" s="21" t="s">
        <v>82376</v>
      </c>
      <c r="D13547" s="21" t="s">
        <v>82377</v>
      </c>
      <c r="E13547" s="21" t="s">
        <v>82378</v>
      </c>
      <c r="F13547" s="21" t="s">
        <v>15060</v>
      </c>
    </row>
    <row r="13548" spans="1:6" ht="32" customHeight="1">
      <c r="A13548" s="19" t="s">
        <v>82379</v>
      </c>
      <c r="B13548" s="20" t="s">
        <v>82380</v>
      </c>
      <c r="C13548" s="21" t="s">
        <v>82381</v>
      </c>
      <c r="D13548" s="21" t="s">
        <v>82382</v>
      </c>
      <c r="E13548" s="21" t="s">
        <v>82383</v>
      </c>
      <c r="F13548" s="21" t="s">
        <v>15060</v>
      </c>
    </row>
    <row r="13549" spans="1:6" ht="32" customHeight="1">
      <c r="A13549" s="19" t="s">
        <v>82384</v>
      </c>
      <c r="B13549" s="20" t="s">
        <v>82385</v>
      </c>
      <c r="C13549" s="21" t="s">
        <v>82386</v>
      </c>
      <c r="D13549" s="21" t="s">
        <v>82387</v>
      </c>
      <c r="E13549" s="21" t="s">
        <v>82388</v>
      </c>
      <c r="F13549" s="21" t="s">
        <v>15060</v>
      </c>
    </row>
    <row r="13550" spans="1:6" ht="32" customHeight="1">
      <c r="A13550" s="19" t="s">
        <v>82389</v>
      </c>
      <c r="B13550" s="20" t="s">
        <v>82390</v>
      </c>
      <c r="C13550" s="21" t="s">
        <v>82391</v>
      </c>
      <c r="D13550" s="21" t="s">
        <v>82392</v>
      </c>
      <c r="E13550" s="21" t="s">
        <v>82393</v>
      </c>
      <c r="F13550" s="21" t="s">
        <v>15060</v>
      </c>
    </row>
    <row r="13551" spans="1:6" ht="32" customHeight="1">
      <c r="A13551" s="19" t="s">
        <v>82394</v>
      </c>
      <c r="B13551" s="20" t="s">
        <v>82395</v>
      </c>
      <c r="C13551" s="21" t="s">
        <v>82396</v>
      </c>
      <c r="D13551" s="21" t="s">
        <v>82397</v>
      </c>
      <c r="E13551" s="21" t="s">
        <v>82398</v>
      </c>
      <c r="F13551" s="21" t="s">
        <v>15060</v>
      </c>
    </row>
    <row r="13552" spans="1:6" ht="32" customHeight="1">
      <c r="A13552" s="19" t="s">
        <v>82399</v>
      </c>
      <c r="B13552" s="20" t="s">
        <v>82400</v>
      </c>
      <c r="C13552" s="21" t="s">
        <v>82401</v>
      </c>
      <c r="D13552" s="21" t="s">
        <v>82402</v>
      </c>
      <c r="E13552" s="21" t="s">
        <v>82403</v>
      </c>
      <c r="F13552" s="21" t="s">
        <v>15060</v>
      </c>
    </row>
    <row r="13553" spans="1:6" ht="32" customHeight="1">
      <c r="A13553" s="19" t="s">
        <v>82404</v>
      </c>
      <c r="B13553" s="20" t="s">
        <v>82405</v>
      </c>
      <c r="C13553" s="21" t="s">
        <v>82406</v>
      </c>
      <c r="D13553" s="21" t="s">
        <v>82407</v>
      </c>
      <c r="E13553" s="21" t="s">
        <v>82408</v>
      </c>
      <c r="F13553" s="21" t="s">
        <v>15060</v>
      </c>
    </row>
    <row r="13554" spans="1:6" ht="32" customHeight="1">
      <c r="A13554" s="19" t="s">
        <v>82409</v>
      </c>
      <c r="B13554" s="20" t="s">
        <v>82410</v>
      </c>
      <c r="C13554" s="21" t="s">
        <v>82411</v>
      </c>
      <c r="D13554" s="21" t="s">
        <v>82412</v>
      </c>
      <c r="E13554" s="21" t="s">
        <v>82413</v>
      </c>
      <c r="F13554" s="21" t="s">
        <v>15060</v>
      </c>
    </row>
    <row r="13555" spans="1:6" ht="32" customHeight="1">
      <c r="A13555" s="19" t="s">
        <v>82414</v>
      </c>
      <c r="B13555" s="20" t="s">
        <v>82415</v>
      </c>
      <c r="C13555" s="21" t="s">
        <v>82416</v>
      </c>
      <c r="D13555" s="21" t="s">
        <v>82417</v>
      </c>
      <c r="E13555" s="21" t="s">
        <v>82418</v>
      </c>
      <c r="F13555" s="21" t="s">
        <v>15060</v>
      </c>
    </row>
    <row r="13556" spans="1:6" ht="32" customHeight="1">
      <c r="A13556" s="19" t="s">
        <v>82419</v>
      </c>
      <c r="B13556" s="20" t="s">
        <v>82420</v>
      </c>
      <c r="C13556" s="21" t="s">
        <v>82421</v>
      </c>
      <c r="D13556" s="21" t="s">
        <v>82422</v>
      </c>
      <c r="E13556" s="21" t="s">
        <v>82423</v>
      </c>
      <c r="F13556" s="21" t="s">
        <v>15060</v>
      </c>
    </row>
    <row r="13557" spans="1:6" ht="32" customHeight="1">
      <c r="A13557" s="19" t="s">
        <v>82424</v>
      </c>
      <c r="B13557" s="20" t="s">
        <v>82425</v>
      </c>
      <c r="C13557" s="21" t="s">
        <v>82426</v>
      </c>
      <c r="D13557" s="21" t="s">
        <v>82427</v>
      </c>
      <c r="E13557" s="21" t="s">
        <v>82428</v>
      </c>
      <c r="F13557" s="21" t="s">
        <v>15060</v>
      </c>
    </row>
    <row r="13558" spans="1:6" ht="32" customHeight="1">
      <c r="A13558" s="19" t="s">
        <v>82429</v>
      </c>
      <c r="B13558" s="20" t="s">
        <v>82430</v>
      </c>
      <c r="C13558" s="21" t="s">
        <v>82431</v>
      </c>
      <c r="D13558" s="21" t="s">
        <v>82432</v>
      </c>
      <c r="E13558" s="21" t="s">
        <v>82433</v>
      </c>
      <c r="F13558" s="21" t="s">
        <v>15060</v>
      </c>
    </row>
    <row r="13559" spans="1:6" ht="32" customHeight="1">
      <c r="A13559" s="19" t="s">
        <v>82434</v>
      </c>
      <c r="B13559" s="20" t="s">
        <v>82435</v>
      </c>
      <c r="C13559" s="21" t="s">
        <v>82436</v>
      </c>
      <c r="D13559" s="21" t="s">
        <v>82437</v>
      </c>
      <c r="E13559" s="21" t="s">
        <v>82438</v>
      </c>
      <c r="F13559" s="21" t="s">
        <v>15060</v>
      </c>
    </row>
    <row r="13560" spans="1:6" ht="32" customHeight="1">
      <c r="A13560" s="19" t="s">
        <v>82439</v>
      </c>
      <c r="B13560" s="20" t="s">
        <v>82440</v>
      </c>
      <c r="C13560" s="21" t="s">
        <v>82441</v>
      </c>
      <c r="D13560" s="21" t="s">
        <v>82442</v>
      </c>
      <c r="E13560" s="21" t="s">
        <v>82443</v>
      </c>
      <c r="F13560" s="21" t="s">
        <v>15060</v>
      </c>
    </row>
    <row r="13561" spans="1:6" ht="32" customHeight="1">
      <c r="A13561" s="19" t="s">
        <v>82444</v>
      </c>
      <c r="B13561" s="20" t="s">
        <v>82445</v>
      </c>
      <c r="C13561" s="21" t="s">
        <v>82446</v>
      </c>
      <c r="D13561" s="21" t="s">
        <v>82447</v>
      </c>
      <c r="E13561" s="21" t="s">
        <v>82448</v>
      </c>
      <c r="F13561" s="21" t="s">
        <v>15060</v>
      </c>
    </row>
    <row r="13562" spans="1:6" ht="32" customHeight="1">
      <c r="A13562" s="19" t="s">
        <v>82449</v>
      </c>
      <c r="B13562" s="20" t="s">
        <v>82450</v>
      </c>
      <c r="C13562" s="21" t="s">
        <v>82451</v>
      </c>
      <c r="D13562" s="21" t="s">
        <v>82452</v>
      </c>
      <c r="E13562" s="21" t="s">
        <v>82453</v>
      </c>
      <c r="F13562" s="21" t="s">
        <v>15060</v>
      </c>
    </row>
    <row r="13563" spans="1:6" ht="32" customHeight="1">
      <c r="A13563" s="19" t="s">
        <v>82454</v>
      </c>
      <c r="B13563" s="20" t="s">
        <v>82455</v>
      </c>
      <c r="C13563" s="21" t="s">
        <v>82456</v>
      </c>
      <c r="D13563" s="21" t="s">
        <v>82457</v>
      </c>
      <c r="E13563" s="21" t="s">
        <v>82458</v>
      </c>
      <c r="F13563" s="21" t="s">
        <v>15060</v>
      </c>
    </row>
    <row r="13564" spans="1:6" ht="32" customHeight="1">
      <c r="A13564" s="19" t="s">
        <v>82459</v>
      </c>
      <c r="B13564" s="20" t="s">
        <v>82460</v>
      </c>
      <c r="C13564" s="21" t="s">
        <v>82461</v>
      </c>
      <c r="D13564" s="21" t="s">
        <v>82462</v>
      </c>
      <c r="E13564" s="21" t="s">
        <v>82463</v>
      </c>
      <c r="F13564" s="21" t="s">
        <v>15060</v>
      </c>
    </row>
    <row r="13565" spans="1:6" ht="32" customHeight="1">
      <c r="A13565" s="19" t="s">
        <v>82464</v>
      </c>
      <c r="B13565" s="20" t="s">
        <v>82465</v>
      </c>
      <c r="C13565" s="21" t="s">
        <v>82466</v>
      </c>
      <c r="D13565" s="21" t="s">
        <v>82467</v>
      </c>
      <c r="E13565" s="21" t="s">
        <v>82468</v>
      </c>
      <c r="F13565" s="21" t="s">
        <v>15060</v>
      </c>
    </row>
    <row r="13566" spans="1:6" ht="32" customHeight="1">
      <c r="A13566" s="19" t="s">
        <v>82469</v>
      </c>
      <c r="B13566" s="20" t="s">
        <v>82470</v>
      </c>
      <c r="C13566" s="21" t="s">
        <v>82471</v>
      </c>
      <c r="D13566" s="21" t="s">
        <v>82472</v>
      </c>
      <c r="E13566" s="21" t="s">
        <v>82473</v>
      </c>
      <c r="F13566" s="21" t="s">
        <v>15060</v>
      </c>
    </row>
    <row r="13567" spans="1:6" ht="32" customHeight="1">
      <c r="A13567" s="19" t="s">
        <v>82474</v>
      </c>
      <c r="B13567" s="20" t="s">
        <v>82475</v>
      </c>
      <c r="C13567" s="21" t="s">
        <v>82476</v>
      </c>
      <c r="D13567" s="21" t="s">
        <v>82477</v>
      </c>
      <c r="E13567" s="21" t="s">
        <v>82478</v>
      </c>
      <c r="F13567" s="21" t="s">
        <v>15060</v>
      </c>
    </row>
    <row r="13568" spans="1:6" ht="32" customHeight="1">
      <c r="A13568" s="19" t="s">
        <v>82479</v>
      </c>
      <c r="B13568" s="20" t="s">
        <v>82480</v>
      </c>
      <c r="C13568" s="21" t="s">
        <v>82481</v>
      </c>
      <c r="D13568" s="21" t="s">
        <v>82482</v>
      </c>
      <c r="E13568" s="21" t="s">
        <v>82483</v>
      </c>
      <c r="F13568" s="21" t="s">
        <v>15060</v>
      </c>
    </row>
    <row r="13569" spans="1:6" ht="32" customHeight="1">
      <c r="A13569" s="19" t="s">
        <v>82484</v>
      </c>
      <c r="B13569" s="20" t="s">
        <v>82485</v>
      </c>
      <c r="C13569" s="21" t="s">
        <v>82486</v>
      </c>
      <c r="D13569" s="21" t="s">
        <v>82487</v>
      </c>
      <c r="E13569" s="21" t="s">
        <v>82488</v>
      </c>
      <c r="F13569" s="21" t="s">
        <v>15060</v>
      </c>
    </row>
    <row r="13570" spans="1:6" ht="32" customHeight="1">
      <c r="A13570" s="19" t="s">
        <v>82489</v>
      </c>
      <c r="B13570" s="20" t="s">
        <v>82490</v>
      </c>
      <c r="C13570" s="21" t="s">
        <v>82491</v>
      </c>
      <c r="D13570" s="21" t="s">
        <v>82492</v>
      </c>
      <c r="E13570" s="21" t="s">
        <v>82493</v>
      </c>
      <c r="F13570" s="21" t="s">
        <v>15060</v>
      </c>
    </row>
    <row r="13571" spans="1:6" ht="32" customHeight="1">
      <c r="A13571" s="19" t="s">
        <v>82494</v>
      </c>
      <c r="B13571" s="20" t="s">
        <v>82495</v>
      </c>
      <c r="C13571" s="21" t="s">
        <v>82496</v>
      </c>
      <c r="D13571" s="21" t="s">
        <v>82497</v>
      </c>
      <c r="E13571" s="21" t="s">
        <v>82498</v>
      </c>
      <c r="F13571" s="21" t="s">
        <v>15060</v>
      </c>
    </row>
    <row r="13572" spans="1:6" ht="32" customHeight="1">
      <c r="A13572" s="19" t="s">
        <v>82499</v>
      </c>
      <c r="B13572" s="20" t="s">
        <v>82500</v>
      </c>
      <c r="C13572" s="21" t="s">
        <v>82501</v>
      </c>
      <c r="D13572" s="21" t="s">
        <v>82502</v>
      </c>
      <c r="E13572" s="21" t="s">
        <v>82503</v>
      </c>
      <c r="F13572" s="21" t="s">
        <v>15060</v>
      </c>
    </row>
    <row r="13573" spans="1:6" ht="32" customHeight="1">
      <c r="A13573" s="19" t="s">
        <v>82504</v>
      </c>
      <c r="B13573" s="20" t="s">
        <v>82505</v>
      </c>
      <c r="C13573" s="21" t="s">
        <v>82506</v>
      </c>
      <c r="D13573" s="21" t="s">
        <v>82507</v>
      </c>
      <c r="E13573" s="21" t="s">
        <v>82508</v>
      </c>
      <c r="F13573" s="21" t="s">
        <v>15060</v>
      </c>
    </row>
    <row r="13574" spans="1:6" ht="32" customHeight="1">
      <c r="A13574" s="19" t="s">
        <v>82509</v>
      </c>
      <c r="B13574" s="20" t="s">
        <v>82510</v>
      </c>
      <c r="C13574" s="21" t="s">
        <v>82511</v>
      </c>
      <c r="D13574" s="21" t="s">
        <v>82512</v>
      </c>
      <c r="E13574" s="21" t="s">
        <v>82513</v>
      </c>
      <c r="F13574" s="21" t="s">
        <v>15060</v>
      </c>
    </row>
    <row r="13575" spans="1:6" ht="32" customHeight="1">
      <c r="A13575" s="19" t="s">
        <v>82514</v>
      </c>
      <c r="B13575" s="20" t="s">
        <v>82515</v>
      </c>
      <c r="C13575" s="21" t="s">
        <v>82516</v>
      </c>
      <c r="D13575" s="21" t="s">
        <v>82517</v>
      </c>
      <c r="E13575" s="21" t="s">
        <v>82518</v>
      </c>
      <c r="F13575" s="21" t="s">
        <v>15060</v>
      </c>
    </row>
    <row r="13576" spans="1:6" ht="32" customHeight="1">
      <c r="A13576" s="19" t="s">
        <v>82519</v>
      </c>
      <c r="B13576" s="20" t="s">
        <v>82520</v>
      </c>
      <c r="C13576" s="21" t="s">
        <v>82521</v>
      </c>
      <c r="D13576" s="21" t="s">
        <v>82522</v>
      </c>
      <c r="E13576" s="21" t="s">
        <v>82523</v>
      </c>
      <c r="F13576" s="21" t="s">
        <v>15060</v>
      </c>
    </row>
    <row r="13577" spans="1:6" ht="32" customHeight="1">
      <c r="A13577" s="19" t="s">
        <v>82524</v>
      </c>
      <c r="B13577" s="20" t="s">
        <v>82525</v>
      </c>
      <c r="C13577" s="21" t="s">
        <v>82526</v>
      </c>
      <c r="D13577" s="21" t="s">
        <v>82527</v>
      </c>
      <c r="E13577" s="21" t="s">
        <v>82528</v>
      </c>
      <c r="F13577" s="21" t="s">
        <v>15060</v>
      </c>
    </row>
    <row r="13578" spans="1:6" ht="32" customHeight="1">
      <c r="A13578" s="19" t="s">
        <v>82529</v>
      </c>
      <c r="B13578" s="20" t="s">
        <v>82530</v>
      </c>
      <c r="C13578" s="21" t="s">
        <v>82531</v>
      </c>
      <c r="D13578" s="21" t="s">
        <v>82532</v>
      </c>
      <c r="E13578" s="21" t="s">
        <v>82533</v>
      </c>
      <c r="F13578" s="21" t="s">
        <v>15060</v>
      </c>
    </row>
    <row r="13579" spans="1:6" ht="32" customHeight="1">
      <c r="A13579" s="19" t="s">
        <v>82534</v>
      </c>
      <c r="B13579" s="20" t="s">
        <v>82535</v>
      </c>
      <c r="C13579" s="21" t="s">
        <v>82536</v>
      </c>
      <c r="D13579" s="21" t="s">
        <v>82537</v>
      </c>
      <c r="E13579" s="21" t="s">
        <v>82538</v>
      </c>
      <c r="F13579" s="21" t="s">
        <v>15060</v>
      </c>
    </row>
    <row r="13580" spans="1:6" ht="32" customHeight="1">
      <c r="A13580" s="19" t="s">
        <v>82539</v>
      </c>
      <c r="B13580" s="20" t="s">
        <v>82540</v>
      </c>
      <c r="C13580" s="21" t="s">
        <v>82541</v>
      </c>
      <c r="D13580" s="21" t="s">
        <v>82542</v>
      </c>
      <c r="E13580" s="21" t="s">
        <v>82543</v>
      </c>
      <c r="F13580" s="21" t="s">
        <v>15060</v>
      </c>
    </row>
    <row r="13581" spans="1:6" ht="32" customHeight="1">
      <c r="A13581" s="19" t="s">
        <v>82544</v>
      </c>
      <c r="B13581" s="20" t="s">
        <v>82545</v>
      </c>
      <c r="C13581" s="21" t="s">
        <v>82546</v>
      </c>
      <c r="D13581" s="21" t="s">
        <v>82547</v>
      </c>
      <c r="E13581" s="21" t="s">
        <v>82548</v>
      </c>
      <c r="F13581" s="21" t="s">
        <v>15060</v>
      </c>
    </row>
    <row r="13582" spans="1:6" ht="32" customHeight="1">
      <c r="A13582" s="19" t="s">
        <v>82549</v>
      </c>
      <c r="B13582" s="20" t="s">
        <v>82550</v>
      </c>
      <c r="C13582" s="21" t="s">
        <v>82551</v>
      </c>
      <c r="D13582" s="21" t="s">
        <v>82552</v>
      </c>
      <c r="E13582" s="21" t="s">
        <v>82553</v>
      </c>
      <c r="F13582" s="21" t="s">
        <v>15060</v>
      </c>
    </row>
    <row r="13583" spans="1:6" ht="32" customHeight="1">
      <c r="A13583" s="19" t="s">
        <v>82554</v>
      </c>
      <c r="B13583" s="20" t="s">
        <v>82555</v>
      </c>
      <c r="C13583" s="21" t="s">
        <v>82556</v>
      </c>
      <c r="D13583" s="21" t="s">
        <v>82557</v>
      </c>
      <c r="E13583" s="21" t="s">
        <v>82558</v>
      </c>
      <c r="F13583" s="21" t="s">
        <v>15060</v>
      </c>
    </row>
    <row r="13584" spans="1:6" ht="32" customHeight="1">
      <c r="A13584" s="19" t="s">
        <v>82559</v>
      </c>
      <c r="B13584" s="20" t="s">
        <v>82560</v>
      </c>
      <c r="C13584" s="21" t="s">
        <v>82561</v>
      </c>
      <c r="D13584" s="21" t="s">
        <v>82562</v>
      </c>
      <c r="E13584" s="21" t="s">
        <v>82563</v>
      </c>
      <c r="F13584" s="21" t="s">
        <v>15060</v>
      </c>
    </row>
    <row r="13585" spans="1:6" ht="32" customHeight="1">
      <c r="A13585" s="19" t="s">
        <v>82564</v>
      </c>
      <c r="B13585" s="20" t="s">
        <v>82565</v>
      </c>
      <c r="C13585" s="21" t="s">
        <v>82566</v>
      </c>
      <c r="D13585" s="21" t="s">
        <v>82567</v>
      </c>
      <c r="E13585" s="21" t="s">
        <v>82568</v>
      </c>
      <c r="F13585" s="21" t="s">
        <v>15060</v>
      </c>
    </row>
    <row r="13586" spans="1:6" ht="32" customHeight="1">
      <c r="A13586" s="19" t="s">
        <v>82569</v>
      </c>
      <c r="B13586" s="20" t="s">
        <v>82570</v>
      </c>
      <c r="C13586" s="21" t="s">
        <v>82571</v>
      </c>
      <c r="D13586" s="21" t="s">
        <v>82572</v>
      </c>
      <c r="E13586" s="21" t="s">
        <v>82573</v>
      </c>
      <c r="F13586" s="21" t="s">
        <v>15060</v>
      </c>
    </row>
    <row r="13587" spans="1:6" ht="32" customHeight="1">
      <c r="A13587" s="19" t="s">
        <v>82574</v>
      </c>
      <c r="B13587" s="20" t="s">
        <v>82575</v>
      </c>
      <c r="C13587" s="21" t="s">
        <v>82576</v>
      </c>
      <c r="D13587" s="21" t="s">
        <v>82577</v>
      </c>
      <c r="E13587" s="21" t="s">
        <v>82578</v>
      </c>
      <c r="F13587" s="21" t="s">
        <v>15060</v>
      </c>
    </row>
    <row r="13588" spans="1:6" ht="32" customHeight="1">
      <c r="A13588" s="19" t="s">
        <v>82579</v>
      </c>
      <c r="B13588" s="20" t="s">
        <v>82580</v>
      </c>
      <c r="C13588" s="21" t="s">
        <v>82581</v>
      </c>
      <c r="D13588" s="21" t="s">
        <v>82582</v>
      </c>
      <c r="E13588" s="21" t="s">
        <v>82583</v>
      </c>
      <c r="F13588" s="21" t="s">
        <v>15060</v>
      </c>
    </row>
    <row r="13589" spans="1:6" ht="32" customHeight="1">
      <c r="A13589" s="19" t="s">
        <v>82584</v>
      </c>
      <c r="B13589" s="20" t="s">
        <v>82585</v>
      </c>
      <c r="C13589" s="21" t="s">
        <v>82586</v>
      </c>
      <c r="D13589" s="21" t="s">
        <v>82587</v>
      </c>
      <c r="E13589" s="21" t="s">
        <v>82588</v>
      </c>
      <c r="F13589" s="21" t="s">
        <v>15060</v>
      </c>
    </row>
    <row r="13590" spans="1:6" ht="32" customHeight="1">
      <c r="A13590" s="19" t="s">
        <v>82589</v>
      </c>
      <c r="B13590" s="20" t="s">
        <v>82590</v>
      </c>
      <c r="C13590" s="21" t="s">
        <v>82591</v>
      </c>
      <c r="D13590" s="21" t="s">
        <v>82592</v>
      </c>
      <c r="E13590" s="21" t="s">
        <v>82593</v>
      </c>
      <c r="F13590" s="21" t="s">
        <v>15060</v>
      </c>
    </row>
    <row r="13591" spans="1:6" ht="32" customHeight="1">
      <c r="A13591" s="19" t="s">
        <v>82594</v>
      </c>
      <c r="B13591" s="20" t="s">
        <v>82595</v>
      </c>
      <c r="C13591" s="21" t="s">
        <v>82596</v>
      </c>
      <c r="D13591" s="21" t="s">
        <v>82597</v>
      </c>
      <c r="E13591" s="21" t="s">
        <v>82598</v>
      </c>
      <c r="F13591" s="21" t="s">
        <v>15060</v>
      </c>
    </row>
    <row r="13592" spans="1:6" ht="32" customHeight="1">
      <c r="A13592" s="19" t="s">
        <v>82599</v>
      </c>
      <c r="B13592" s="20" t="s">
        <v>82600</v>
      </c>
      <c r="C13592" s="21" t="s">
        <v>82601</v>
      </c>
      <c r="D13592" s="21" t="s">
        <v>82602</v>
      </c>
      <c r="E13592" s="21" t="s">
        <v>82603</v>
      </c>
      <c r="F13592" s="21" t="s">
        <v>15060</v>
      </c>
    </row>
    <row r="13593" spans="1:6" ht="32" customHeight="1">
      <c r="A13593" s="19" t="s">
        <v>82604</v>
      </c>
      <c r="B13593" s="20" t="s">
        <v>82605</v>
      </c>
      <c r="C13593" s="21" t="s">
        <v>82606</v>
      </c>
      <c r="D13593" s="21" t="s">
        <v>82607</v>
      </c>
      <c r="E13593" s="21" t="s">
        <v>82608</v>
      </c>
      <c r="F13593" s="21" t="s">
        <v>15856</v>
      </c>
    </row>
    <row r="13594" spans="1:6" ht="32" customHeight="1">
      <c r="A13594" s="19" t="s">
        <v>82609</v>
      </c>
      <c r="B13594" s="20" t="s">
        <v>82610</v>
      </c>
      <c r="C13594" s="21" t="s">
        <v>82611</v>
      </c>
      <c r="D13594" s="21" t="s">
        <v>82612</v>
      </c>
      <c r="E13594" s="21" t="s">
        <v>82613</v>
      </c>
      <c r="F13594" s="21" t="s">
        <v>15856</v>
      </c>
    </row>
    <row r="13595" spans="1:6" ht="32" customHeight="1">
      <c r="A13595" s="19" t="s">
        <v>82614</v>
      </c>
      <c r="B13595" s="20" t="s">
        <v>82615</v>
      </c>
      <c r="C13595" s="21" t="s">
        <v>82616</v>
      </c>
      <c r="D13595" s="21" t="s">
        <v>82617</v>
      </c>
      <c r="E13595" s="21" t="s">
        <v>82618</v>
      </c>
      <c r="F13595" s="21" t="s">
        <v>15856</v>
      </c>
    </row>
    <row r="13596" spans="1:6" ht="32" customHeight="1">
      <c r="A13596" s="19" t="s">
        <v>82619</v>
      </c>
      <c r="B13596" s="20" t="s">
        <v>82620</v>
      </c>
      <c r="C13596" s="21" t="s">
        <v>82621</v>
      </c>
      <c r="D13596" s="21" t="s">
        <v>82622</v>
      </c>
      <c r="E13596" s="21" t="s">
        <v>82623</v>
      </c>
      <c r="F13596" s="21" t="s">
        <v>15856</v>
      </c>
    </row>
    <row r="13597" spans="1:6" ht="32" customHeight="1">
      <c r="A13597" s="19" t="s">
        <v>82624</v>
      </c>
      <c r="B13597" s="20" t="s">
        <v>82625</v>
      </c>
      <c r="C13597" s="21" t="s">
        <v>82626</v>
      </c>
      <c r="D13597" s="21" t="s">
        <v>82627</v>
      </c>
      <c r="E13597" s="21" t="s">
        <v>82628</v>
      </c>
      <c r="F13597" s="21" t="s">
        <v>15856</v>
      </c>
    </row>
    <row r="13598" spans="1:6" ht="32" customHeight="1">
      <c r="A13598" s="19" t="s">
        <v>82629</v>
      </c>
      <c r="B13598" s="20" t="s">
        <v>82630</v>
      </c>
      <c r="C13598" s="21" t="s">
        <v>82631</v>
      </c>
      <c r="D13598" s="21" t="s">
        <v>82632</v>
      </c>
      <c r="E13598" s="22">
        <v>100</v>
      </c>
      <c r="F13598" s="21" t="s">
        <v>15856</v>
      </c>
    </row>
    <row r="13599" spans="1:6" ht="32" customHeight="1">
      <c r="A13599" s="19" t="s">
        <v>82633</v>
      </c>
      <c r="B13599" s="20" t="s">
        <v>82634</v>
      </c>
      <c r="C13599" s="21" t="s">
        <v>82635</v>
      </c>
      <c r="D13599" s="21" t="s">
        <v>82636</v>
      </c>
      <c r="E13599" s="21" t="s">
        <v>82637</v>
      </c>
      <c r="F13599" s="21" t="s">
        <v>15856</v>
      </c>
    </row>
    <row r="13600" spans="1:6" ht="32" customHeight="1">
      <c r="A13600" s="19" t="s">
        <v>82638</v>
      </c>
      <c r="B13600" s="20" t="s">
        <v>82639</v>
      </c>
      <c r="C13600" s="21" t="s">
        <v>82640</v>
      </c>
      <c r="D13600" s="21" t="s">
        <v>82641</v>
      </c>
      <c r="E13600" s="21" t="s">
        <v>82642</v>
      </c>
      <c r="F13600" s="21" t="s">
        <v>15856</v>
      </c>
    </row>
    <row r="13601" spans="1:6" ht="32" customHeight="1">
      <c r="A13601" s="19" t="s">
        <v>82643</v>
      </c>
      <c r="B13601" s="20" t="s">
        <v>82644</v>
      </c>
      <c r="C13601" s="21" t="s">
        <v>82645</v>
      </c>
      <c r="D13601" s="21" t="s">
        <v>82646</v>
      </c>
      <c r="E13601" s="22">
        <v>100</v>
      </c>
      <c r="F13601" s="21" t="s">
        <v>15856</v>
      </c>
    </row>
    <row r="13602" spans="1:6" ht="32" customHeight="1">
      <c r="A13602" s="19" t="s">
        <v>82647</v>
      </c>
      <c r="B13602" s="20" t="s">
        <v>82648</v>
      </c>
      <c r="C13602" s="21" t="s">
        <v>82649</v>
      </c>
      <c r="D13602" s="21" t="s">
        <v>82650</v>
      </c>
      <c r="E13602" s="21" t="s">
        <v>82651</v>
      </c>
      <c r="F13602" s="21" t="s">
        <v>15856</v>
      </c>
    </row>
    <row r="13603" spans="1:6" ht="32" customHeight="1">
      <c r="A13603" s="19" t="s">
        <v>82652</v>
      </c>
      <c r="B13603" s="20" t="s">
        <v>82653</v>
      </c>
      <c r="C13603" s="21" t="s">
        <v>82654</v>
      </c>
      <c r="D13603" s="21" t="s">
        <v>82655</v>
      </c>
      <c r="E13603" s="21" t="s">
        <v>82656</v>
      </c>
      <c r="F13603" s="21" t="s">
        <v>15856</v>
      </c>
    </row>
    <row r="13604" spans="1:6" ht="32" customHeight="1">
      <c r="A13604" s="19" t="s">
        <v>82657</v>
      </c>
      <c r="B13604" s="20" t="s">
        <v>82658</v>
      </c>
      <c r="C13604" s="21" t="s">
        <v>82659</v>
      </c>
      <c r="D13604" s="21" t="s">
        <v>82660</v>
      </c>
      <c r="E13604" s="21" t="s">
        <v>82661</v>
      </c>
      <c r="F13604" s="21" t="s">
        <v>15856</v>
      </c>
    </row>
    <row r="13605" spans="1:6" ht="32" customHeight="1">
      <c r="A13605" s="19" t="s">
        <v>82662</v>
      </c>
      <c r="B13605" s="20" t="s">
        <v>82663</v>
      </c>
      <c r="C13605" s="21" t="s">
        <v>82664</v>
      </c>
      <c r="D13605" s="21" t="s">
        <v>82665</v>
      </c>
      <c r="E13605" s="22">
        <v>100</v>
      </c>
      <c r="F13605" s="21" t="s">
        <v>15856</v>
      </c>
    </row>
    <row r="13606" spans="1:6" ht="32" customHeight="1">
      <c r="A13606" s="19" t="s">
        <v>82666</v>
      </c>
      <c r="B13606" s="20" t="s">
        <v>82667</v>
      </c>
      <c r="C13606" s="21" t="s">
        <v>82668</v>
      </c>
      <c r="D13606" s="21" t="s">
        <v>82669</v>
      </c>
      <c r="E13606" s="21" t="s">
        <v>82670</v>
      </c>
      <c r="F13606" s="21" t="s">
        <v>15856</v>
      </c>
    </row>
    <row r="13607" spans="1:6" ht="32" customHeight="1">
      <c r="A13607" s="19" t="s">
        <v>82671</v>
      </c>
      <c r="B13607" s="20" t="s">
        <v>82672</v>
      </c>
      <c r="C13607" s="21" t="s">
        <v>82673</v>
      </c>
      <c r="D13607" s="21" t="s">
        <v>82674</v>
      </c>
      <c r="E13607" s="21" t="s">
        <v>82675</v>
      </c>
      <c r="F13607" s="21" t="s">
        <v>15856</v>
      </c>
    </row>
    <row r="13608" spans="1:6" ht="32" customHeight="1">
      <c r="A13608" s="19" t="s">
        <v>82676</v>
      </c>
      <c r="B13608" s="20" t="s">
        <v>82677</v>
      </c>
      <c r="C13608" s="21" t="s">
        <v>82678</v>
      </c>
      <c r="D13608" s="21" t="s">
        <v>82679</v>
      </c>
      <c r="E13608" s="21" t="s">
        <v>82680</v>
      </c>
      <c r="F13608" s="21" t="s">
        <v>15856</v>
      </c>
    </row>
    <row r="13609" spans="1:6" ht="32" customHeight="1">
      <c r="A13609" s="19" t="s">
        <v>82681</v>
      </c>
      <c r="B13609" s="20" t="s">
        <v>82682</v>
      </c>
      <c r="C13609" s="21" t="s">
        <v>82683</v>
      </c>
      <c r="D13609" s="21" t="s">
        <v>82684</v>
      </c>
      <c r="E13609" s="22">
        <v>100</v>
      </c>
      <c r="F13609" s="21" t="s">
        <v>15856</v>
      </c>
    </row>
    <row r="13610" spans="1:6" ht="32" customHeight="1">
      <c r="A13610" s="19" t="s">
        <v>82685</v>
      </c>
      <c r="B13610" s="20" t="s">
        <v>82686</v>
      </c>
      <c r="C13610" s="21" t="s">
        <v>82687</v>
      </c>
      <c r="D13610" s="21" t="s">
        <v>82688</v>
      </c>
      <c r="E13610" s="21" t="s">
        <v>82689</v>
      </c>
      <c r="F13610" s="21" t="s">
        <v>15856</v>
      </c>
    </row>
    <row r="13611" spans="1:6" ht="32" customHeight="1">
      <c r="A13611" s="19" t="s">
        <v>82690</v>
      </c>
      <c r="B13611" s="20" t="s">
        <v>82691</v>
      </c>
      <c r="C13611" s="21" t="s">
        <v>82692</v>
      </c>
      <c r="D13611" s="21" t="s">
        <v>82693</v>
      </c>
      <c r="E13611" s="21" t="s">
        <v>82694</v>
      </c>
      <c r="F13611" s="21" t="s">
        <v>15856</v>
      </c>
    </row>
    <row r="13612" spans="1:6" ht="32" customHeight="1">
      <c r="A13612" s="19" t="s">
        <v>82695</v>
      </c>
      <c r="B13612" s="20" t="s">
        <v>82696</v>
      </c>
      <c r="C13612" s="21" t="s">
        <v>82697</v>
      </c>
      <c r="D13612" s="21" t="s">
        <v>82698</v>
      </c>
      <c r="E13612" s="21" t="s">
        <v>82699</v>
      </c>
      <c r="F13612" s="21" t="s">
        <v>15856</v>
      </c>
    </row>
    <row r="13613" spans="1:6" ht="32" customHeight="1">
      <c r="A13613" s="19" t="s">
        <v>82700</v>
      </c>
      <c r="B13613" s="20" t="s">
        <v>82701</v>
      </c>
      <c r="C13613" s="21" t="s">
        <v>82702</v>
      </c>
      <c r="D13613" s="21" t="s">
        <v>82703</v>
      </c>
      <c r="E13613" s="21" t="s">
        <v>82704</v>
      </c>
      <c r="F13613" s="21" t="s">
        <v>15856</v>
      </c>
    </row>
    <row r="13614" spans="1:6" ht="32" customHeight="1">
      <c r="A13614" s="19" t="s">
        <v>82705</v>
      </c>
      <c r="B13614" s="20" t="s">
        <v>82706</v>
      </c>
      <c r="C13614" s="21" t="s">
        <v>82707</v>
      </c>
      <c r="D13614" s="21" t="s">
        <v>82708</v>
      </c>
      <c r="E13614" s="22">
        <v>100</v>
      </c>
      <c r="F13614" s="21" t="s">
        <v>15856</v>
      </c>
    </row>
    <row r="13615" spans="1:6" ht="32" customHeight="1">
      <c r="A13615" s="19" t="s">
        <v>82709</v>
      </c>
      <c r="B13615" s="20" t="s">
        <v>82710</v>
      </c>
      <c r="C13615" s="21" t="s">
        <v>82711</v>
      </c>
      <c r="D13615" s="21" t="s">
        <v>82712</v>
      </c>
      <c r="E13615" s="21" t="s">
        <v>82713</v>
      </c>
      <c r="F13615" s="21" t="s">
        <v>15856</v>
      </c>
    </row>
    <row r="13616" spans="1:6" ht="32" customHeight="1">
      <c r="A13616" s="19" t="s">
        <v>82714</v>
      </c>
      <c r="B13616" s="20" t="s">
        <v>82715</v>
      </c>
      <c r="C13616" s="21" t="s">
        <v>82716</v>
      </c>
      <c r="D13616" s="21" t="s">
        <v>82717</v>
      </c>
      <c r="E13616" s="21" t="s">
        <v>82718</v>
      </c>
      <c r="F13616" s="21" t="s">
        <v>15856</v>
      </c>
    </row>
    <row r="13617" spans="1:6" ht="32" customHeight="1">
      <c r="A13617" s="19" t="s">
        <v>82719</v>
      </c>
      <c r="B13617" s="20" t="s">
        <v>82720</v>
      </c>
      <c r="C13617" s="21" t="s">
        <v>82721</v>
      </c>
      <c r="D13617" s="21" t="s">
        <v>82722</v>
      </c>
      <c r="E13617" s="21" t="s">
        <v>82723</v>
      </c>
      <c r="F13617" s="21" t="s">
        <v>15856</v>
      </c>
    </row>
    <row r="13618" spans="1:6" ht="32" customHeight="1">
      <c r="A13618" s="19" t="s">
        <v>82724</v>
      </c>
      <c r="B13618" s="20" t="s">
        <v>82725</v>
      </c>
      <c r="C13618" s="21" t="s">
        <v>82726</v>
      </c>
      <c r="D13618" s="21" t="s">
        <v>82727</v>
      </c>
      <c r="E13618" s="21" t="s">
        <v>82728</v>
      </c>
      <c r="F13618" s="21" t="s">
        <v>15856</v>
      </c>
    </row>
    <row r="13619" spans="1:6" ht="32" customHeight="1">
      <c r="A13619" s="19" t="s">
        <v>82729</v>
      </c>
      <c r="B13619" s="20" t="s">
        <v>82730</v>
      </c>
      <c r="C13619" s="21" t="s">
        <v>82731</v>
      </c>
      <c r="D13619" s="21" t="s">
        <v>82732</v>
      </c>
      <c r="E13619" s="21" t="s">
        <v>82733</v>
      </c>
      <c r="F13619" s="21" t="s">
        <v>15856</v>
      </c>
    </row>
    <row r="13620" spans="1:6" ht="32" customHeight="1">
      <c r="A13620" s="19" t="s">
        <v>82734</v>
      </c>
      <c r="B13620" s="20" t="s">
        <v>82735</v>
      </c>
      <c r="C13620" s="21" t="s">
        <v>82736</v>
      </c>
      <c r="D13620" s="21" t="s">
        <v>82737</v>
      </c>
      <c r="E13620" s="21" t="s">
        <v>82738</v>
      </c>
      <c r="F13620" s="21" t="s">
        <v>15856</v>
      </c>
    </row>
    <row r="13621" spans="1:6" ht="32" customHeight="1">
      <c r="A13621" s="19" t="s">
        <v>82739</v>
      </c>
      <c r="B13621" s="20" t="s">
        <v>82740</v>
      </c>
      <c r="C13621" s="21" t="s">
        <v>82741</v>
      </c>
      <c r="D13621" s="21" t="s">
        <v>82742</v>
      </c>
      <c r="E13621" s="21" t="s">
        <v>82743</v>
      </c>
      <c r="F13621" s="21" t="s">
        <v>15856</v>
      </c>
    </row>
    <row r="13622" spans="1:6" ht="32" customHeight="1">
      <c r="A13622" s="19" t="s">
        <v>82744</v>
      </c>
      <c r="B13622" s="20" t="s">
        <v>82745</v>
      </c>
      <c r="C13622" s="21" t="s">
        <v>82746</v>
      </c>
      <c r="D13622" s="21" t="s">
        <v>82747</v>
      </c>
      <c r="E13622" s="21" t="s">
        <v>82748</v>
      </c>
      <c r="F13622" s="21" t="s">
        <v>15856</v>
      </c>
    </row>
    <row r="13623" spans="1:6" ht="32" customHeight="1">
      <c r="A13623" s="19" t="s">
        <v>82749</v>
      </c>
      <c r="B13623" s="20" t="s">
        <v>82750</v>
      </c>
      <c r="C13623" s="21" t="s">
        <v>82751</v>
      </c>
      <c r="D13623" s="21" t="s">
        <v>82752</v>
      </c>
      <c r="E13623" s="21" t="s">
        <v>82753</v>
      </c>
      <c r="F13623" s="21" t="s">
        <v>15856</v>
      </c>
    </row>
    <row r="13624" spans="1:6" ht="32" customHeight="1">
      <c r="A13624" s="19" t="s">
        <v>82754</v>
      </c>
      <c r="B13624" s="20" t="s">
        <v>82755</v>
      </c>
      <c r="C13624" s="21" t="s">
        <v>82756</v>
      </c>
      <c r="D13624" s="21" t="s">
        <v>82757</v>
      </c>
      <c r="E13624" s="21" t="s">
        <v>82758</v>
      </c>
      <c r="F13624" s="21" t="s">
        <v>15856</v>
      </c>
    </row>
    <row r="13625" spans="1:6" ht="32" customHeight="1">
      <c r="A13625" s="19" t="s">
        <v>82759</v>
      </c>
      <c r="B13625" s="20" t="s">
        <v>82760</v>
      </c>
      <c r="C13625" s="21" t="s">
        <v>82761</v>
      </c>
      <c r="D13625" s="21" t="s">
        <v>82762</v>
      </c>
      <c r="E13625" s="21" t="s">
        <v>82763</v>
      </c>
      <c r="F13625" s="21" t="s">
        <v>15856</v>
      </c>
    </row>
    <row r="13626" spans="1:6" ht="32" customHeight="1">
      <c r="A13626" s="19" t="s">
        <v>82764</v>
      </c>
      <c r="B13626" s="20" t="s">
        <v>82765</v>
      </c>
      <c r="C13626" s="21" t="s">
        <v>82766</v>
      </c>
      <c r="D13626" s="21" t="s">
        <v>82767</v>
      </c>
      <c r="E13626" s="21" t="s">
        <v>82768</v>
      </c>
      <c r="F13626" s="21" t="s">
        <v>15856</v>
      </c>
    </row>
    <row r="13627" spans="1:6" ht="32" customHeight="1">
      <c r="A13627" s="19" t="s">
        <v>82769</v>
      </c>
      <c r="B13627" s="20" t="s">
        <v>82770</v>
      </c>
      <c r="C13627" s="21" t="s">
        <v>82771</v>
      </c>
      <c r="D13627" s="21" t="s">
        <v>82772</v>
      </c>
      <c r="E13627" s="21" t="s">
        <v>82773</v>
      </c>
      <c r="F13627" s="21" t="s">
        <v>15856</v>
      </c>
    </row>
    <row r="13628" spans="1:6" ht="32" customHeight="1">
      <c r="A13628" s="19" t="s">
        <v>82774</v>
      </c>
      <c r="B13628" s="20" t="s">
        <v>82775</v>
      </c>
      <c r="C13628" s="21" t="s">
        <v>82776</v>
      </c>
      <c r="D13628" s="21" t="s">
        <v>82777</v>
      </c>
      <c r="E13628" s="21" t="s">
        <v>82778</v>
      </c>
      <c r="F13628" s="21" t="s">
        <v>15856</v>
      </c>
    </row>
    <row r="13629" spans="1:6" ht="32" customHeight="1">
      <c r="A13629" s="19" t="s">
        <v>82779</v>
      </c>
      <c r="B13629" s="20" t="s">
        <v>82780</v>
      </c>
      <c r="C13629" s="21" t="s">
        <v>82781</v>
      </c>
      <c r="D13629" s="21" t="s">
        <v>82782</v>
      </c>
      <c r="E13629" s="21" t="s">
        <v>82783</v>
      </c>
      <c r="F13629" s="21" t="s">
        <v>15856</v>
      </c>
    </row>
    <row r="13630" spans="1:6" ht="32" customHeight="1">
      <c r="A13630" s="19" t="s">
        <v>82784</v>
      </c>
      <c r="B13630" s="20" t="s">
        <v>82785</v>
      </c>
      <c r="C13630" s="21" t="s">
        <v>82786</v>
      </c>
      <c r="D13630" s="21" t="s">
        <v>82787</v>
      </c>
      <c r="E13630" s="21" t="s">
        <v>82788</v>
      </c>
      <c r="F13630" s="21" t="s">
        <v>15856</v>
      </c>
    </row>
    <row r="13631" spans="1:6" ht="32" customHeight="1">
      <c r="A13631" s="19" t="s">
        <v>82789</v>
      </c>
      <c r="B13631" s="20" t="s">
        <v>82790</v>
      </c>
      <c r="C13631" s="21" t="s">
        <v>82791</v>
      </c>
      <c r="D13631" s="21" t="s">
        <v>82792</v>
      </c>
      <c r="E13631" s="21" t="s">
        <v>82793</v>
      </c>
      <c r="F13631" s="21" t="s">
        <v>15856</v>
      </c>
    </row>
    <row r="13632" spans="1:6" ht="32" customHeight="1">
      <c r="A13632" s="19" t="s">
        <v>82794</v>
      </c>
      <c r="B13632" s="20" t="s">
        <v>82795</v>
      </c>
      <c r="C13632" s="21" t="s">
        <v>82796</v>
      </c>
      <c r="D13632" s="21" t="s">
        <v>82797</v>
      </c>
      <c r="E13632" s="21" t="s">
        <v>82798</v>
      </c>
      <c r="F13632" s="21" t="s">
        <v>15856</v>
      </c>
    </row>
    <row r="13633" spans="1:6" ht="32" customHeight="1">
      <c r="A13633" s="19" t="s">
        <v>82799</v>
      </c>
      <c r="B13633" s="20" t="s">
        <v>82800</v>
      </c>
      <c r="C13633" s="21" t="s">
        <v>82801</v>
      </c>
      <c r="D13633" s="21" t="s">
        <v>82802</v>
      </c>
      <c r="E13633" s="21" t="s">
        <v>82803</v>
      </c>
      <c r="F13633" s="21" t="s">
        <v>15856</v>
      </c>
    </row>
    <row r="13634" spans="1:6" ht="32" customHeight="1">
      <c r="A13634" s="19" t="s">
        <v>82804</v>
      </c>
      <c r="B13634" s="20" t="s">
        <v>82805</v>
      </c>
      <c r="C13634" s="21" t="s">
        <v>82806</v>
      </c>
      <c r="D13634" s="21" t="s">
        <v>82807</v>
      </c>
      <c r="E13634" s="21" t="s">
        <v>82808</v>
      </c>
      <c r="F13634" s="21" t="s">
        <v>15856</v>
      </c>
    </row>
    <row r="13635" spans="1:6" ht="32" customHeight="1">
      <c r="A13635" s="19" t="s">
        <v>82809</v>
      </c>
      <c r="B13635" s="20" t="s">
        <v>82810</v>
      </c>
      <c r="C13635" s="21" t="s">
        <v>82811</v>
      </c>
      <c r="D13635" s="21" t="s">
        <v>82812</v>
      </c>
      <c r="E13635" s="21" t="s">
        <v>82813</v>
      </c>
      <c r="F13635" s="21" t="s">
        <v>15856</v>
      </c>
    </row>
    <row r="13636" spans="1:6" ht="32" customHeight="1">
      <c r="A13636" s="19" t="s">
        <v>82814</v>
      </c>
      <c r="B13636" s="20" t="s">
        <v>82815</v>
      </c>
      <c r="C13636" s="21" t="s">
        <v>82816</v>
      </c>
      <c r="D13636" s="21" t="s">
        <v>82817</v>
      </c>
      <c r="E13636" s="21" t="s">
        <v>82818</v>
      </c>
      <c r="F13636" s="21" t="s">
        <v>15856</v>
      </c>
    </row>
    <row r="13637" spans="1:6" ht="32" customHeight="1">
      <c r="A13637" s="19" t="s">
        <v>82819</v>
      </c>
      <c r="B13637" s="20" t="s">
        <v>82820</v>
      </c>
      <c r="C13637" s="21" t="s">
        <v>82821</v>
      </c>
      <c r="D13637" s="21" t="s">
        <v>82822</v>
      </c>
      <c r="E13637" s="21" t="s">
        <v>82823</v>
      </c>
      <c r="F13637" s="21" t="s">
        <v>15856</v>
      </c>
    </row>
    <row r="13638" spans="1:6" ht="32" customHeight="1">
      <c r="A13638" s="19" t="s">
        <v>82824</v>
      </c>
      <c r="B13638" s="20" t="s">
        <v>82825</v>
      </c>
      <c r="C13638" s="21" t="s">
        <v>82826</v>
      </c>
      <c r="D13638" s="21" t="s">
        <v>82827</v>
      </c>
      <c r="E13638" s="21" t="s">
        <v>82828</v>
      </c>
      <c r="F13638" s="21" t="s">
        <v>15856</v>
      </c>
    </row>
    <row r="13639" spans="1:6" ht="32" customHeight="1">
      <c r="A13639" s="19" t="s">
        <v>82829</v>
      </c>
      <c r="B13639" s="20" t="s">
        <v>82830</v>
      </c>
      <c r="C13639" s="21" t="s">
        <v>82831</v>
      </c>
      <c r="D13639" s="21" t="s">
        <v>82832</v>
      </c>
      <c r="E13639" s="21" t="s">
        <v>82833</v>
      </c>
      <c r="F13639" s="21" t="s">
        <v>15856</v>
      </c>
    </row>
    <row r="13640" spans="1:6" ht="32" customHeight="1">
      <c r="A13640" s="19" t="s">
        <v>82834</v>
      </c>
      <c r="B13640" s="20" t="s">
        <v>82835</v>
      </c>
      <c r="C13640" s="21" t="s">
        <v>82836</v>
      </c>
      <c r="D13640" s="21" t="s">
        <v>82837</v>
      </c>
      <c r="E13640" s="22">
        <v>100</v>
      </c>
      <c r="F13640" s="21" t="s">
        <v>15856</v>
      </c>
    </row>
    <row r="13641" spans="1:6" ht="32" customHeight="1">
      <c r="A13641" s="19" t="s">
        <v>82838</v>
      </c>
      <c r="B13641" s="20" t="s">
        <v>82839</v>
      </c>
      <c r="C13641" s="21" t="s">
        <v>82840</v>
      </c>
      <c r="D13641" s="21" t="s">
        <v>82841</v>
      </c>
      <c r="E13641" s="21" t="s">
        <v>82842</v>
      </c>
      <c r="F13641" s="21" t="s">
        <v>15856</v>
      </c>
    </row>
    <row r="13642" spans="1:6" ht="32" customHeight="1">
      <c r="A13642" s="19" t="s">
        <v>82843</v>
      </c>
      <c r="B13642" s="20" t="s">
        <v>82844</v>
      </c>
      <c r="C13642" s="21" t="s">
        <v>82845</v>
      </c>
      <c r="D13642" s="21" t="s">
        <v>82846</v>
      </c>
      <c r="E13642" s="21" t="s">
        <v>82847</v>
      </c>
      <c r="F13642" s="21" t="s">
        <v>15856</v>
      </c>
    </row>
    <row r="13643" spans="1:6" ht="32" customHeight="1">
      <c r="A13643" s="19" t="s">
        <v>82848</v>
      </c>
      <c r="B13643" s="20" t="s">
        <v>82849</v>
      </c>
      <c r="C13643" s="21" t="s">
        <v>82850</v>
      </c>
      <c r="D13643" s="21" t="s">
        <v>82851</v>
      </c>
      <c r="E13643" s="21" t="s">
        <v>82852</v>
      </c>
      <c r="F13643" s="21" t="s">
        <v>15856</v>
      </c>
    </row>
    <row r="13644" spans="1:6" ht="32" customHeight="1">
      <c r="A13644" s="19" t="s">
        <v>82853</v>
      </c>
      <c r="B13644" s="20" t="s">
        <v>82854</v>
      </c>
      <c r="C13644" s="21" t="s">
        <v>82855</v>
      </c>
      <c r="D13644" s="21" t="s">
        <v>82856</v>
      </c>
      <c r="E13644" s="21" t="s">
        <v>82857</v>
      </c>
      <c r="F13644" s="21" t="s">
        <v>15856</v>
      </c>
    </row>
    <row r="13645" spans="1:6" ht="32" customHeight="1">
      <c r="A13645" s="19" t="s">
        <v>82858</v>
      </c>
      <c r="B13645" s="20" t="s">
        <v>82859</v>
      </c>
      <c r="C13645" s="21" t="s">
        <v>82860</v>
      </c>
      <c r="D13645" s="21" t="s">
        <v>82861</v>
      </c>
      <c r="E13645" s="21" t="s">
        <v>82862</v>
      </c>
      <c r="F13645" s="21" t="s">
        <v>15856</v>
      </c>
    </row>
    <row r="13646" spans="1:6" ht="32" customHeight="1">
      <c r="A13646" s="19" t="s">
        <v>82863</v>
      </c>
      <c r="B13646" s="20" t="s">
        <v>82864</v>
      </c>
      <c r="C13646" s="21" t="s">
        <v>82865</v>
      </c>
      <c r="D13646" s="21" t="s">
        <v>82866</v>
      </c>
      <c r="E13646" s="21" t="s">
        <v>82867</v>
      </c>
      <c r="F13646" s="21" t="s">
        <v>15856</v>
      </c>
    </row>
    <row r="13647" spans="1:6" ht="32" customHeight="1">
      <c r="A13647" s="19" t="s">
        <v>82868</v>
      </c>
      <c r="B13647" s="20" t="s">
        <v>82869</v>
      </c>
      <c r="C13647" s="21" t="s">
        <v>82870</v>
      </c>
      <c r="D13647" s="21" t="s">
        <v>82871</v>
      </c>
      <c r="E13647" s="21" t="s">
        <v>82872</v>
      </c>
      <c r="F13647" s="21" t="s">
        <v>15856</v>
      </c>
    </row>
    <row r="13648" spans="1:6" ht="32" customHeight="1">
      <c r="A13648" s="19" t="s">
        <v>82873</v>
      </c>
      <c r="B13648" s="20" t="s">
        <v>82874</v>
      </c>
      <c r="C13648" s="21" t="s">
        <v>82875</v>
      </c>
      <c r="D13648" s="21" t="s">
        <v>82876</v>
      </c>
      <c r="E13648" s="21" t="s">
        <v>82877</v>
      </c>
      <c r="F13648" s="21" t="s">
        <v>15856</v>
      </c>
    </row>
    <row r="13649" spans="1:6" ht="32" customHeight="1">
      <c r="A13649" s="19" t="s">
        <v>82878</v>
      </c>
      <c r="B13649" s="20" t="s">
        <v>82879</v>
      </c>
      <c r="C13649" s="21" t="s">
        <v>82880</v>
      </c>
      <c r="D13649" s="21" t="s">
        <v>82881</v>
      </c>
      <c r="E13649" s="21" t="s">
        <v>82882</v>
      </c>
      <c r="F13649" s="21" t="s">
        <v>15856</v>
      </c>
    </row>
    <row r="13650" spans="1:6" ht="32" customHeight="1">
      <c r="A13650" s="19" t="s">
        <v>82883</v>
      </c>
      <c r="B13650" s="20" t="s">
        <v>82884</v>
      </c>
      <c r="C13650" s="21" t="s">
        <v>82885</v>
      </c>
      <c r="D13650" s="21" t="s">
        <v>82886</v>
      </c>
      <c r="E13650" s="21" t="s">
        <v>82887</v>
      </c>
      <c r="F13650" s="21" t="s">
        <v>15856</v>
      </c>
    </row>
    <row r="13651" spans="1:6" ht="32" customHeight="1">
      <c r="A13651" s="19" t="s">
        <v>82888</v>
      </c>
      <c r="B13651" s="20" t="s">
        <v>82889</v>
      </c>
      <c r="C13651" s="21" t="s">
        <v>82890</v>
      </c>
      <c r="D13651" s="21" t="s">
        <v>82891</v>
      </c>
      <c r="E13651" s="21" t="s">
        <v>82892</v>
      </c>
      <c r="F13651" s="21" t="s">
        <v>15856</v>
      </c>
    </row>
    <row r="13652" spans="1:6" ht="32" customHeight="1">
      <c r="A13652" s="19" t="s">
        <v>82893</v>
      </c>
      <c r="B13652" s="20" t="s">
        <v>82894</v>
      </c>
      <c r="C13652" s="21" t="s">
        <v>82895</v>
      </c>
      <c r="D13652" s="21" t="s">
        <v>82896</v>
      </c>
      <c r="E13652" s="21" t="s">
        <v>82897</v>
      </c>
      <c r="F13652" s="21" t="s">
        <v>15856</v>
      </c>
    </row>
    <row r="13653" spans="1:6" ht="32" customHeight="1">
      <c r="A13653" s="19" t="s">
        <v>82898</v>
      </c>
      <c r="B13653" s="20" t="s">
        <v>82899</v>
      </c>
      <c r="C13653" s="21" t="s">
        <v>82900</v>
      </c>
      <c r="D13653" s="21" t="s">
        <v>82901</v>
      </c>
      <c r="E13653" s="21" t="s">
        <v>82902</v>
      </c>
      <c r="F13653" s="21" t="s">
        <v>15856</v>
      </c>
    </row>
    <row r="13654" spans="1:6" ht="32" customHeight="1">
      <c r="A13654" s="19" t="s">
        <v>82903</v>
      </c>
      <c r="B13654" s="20" t="s">
        <v>82904</v>
      </c>
      <c r="C13654" s="21" t="s">
        <v>82905</v>
      </c>
      <c r="D13654" s="21" t="s">
        <v>82906</v>
      </c>
      <c r="E13654" s="21" t="s">
        <v>82907</v>
      </c>
      <c r="F13654" s="21" t="s">
        <v>15856</v>
      </c>
    </row>
    <row r="13655" spans="1:6" ht="32" customHeight="1">
      <c r="A13655" s="19" t="s">
        <v>82908</v>
      </c>
      <c r="B13655" s="20" t="s">
        <v>82909</v>
      </c>
      <c r="C13655" s="21" t="s">
        <v>82910</v>
      </c>
      <c r="D13655" s="21" t="s">
        <v>82911</v>
      </c>
      <c r="E13655" s="21" t="s">
        <v>82912</v>
      </c>
      <c r="F13655" s="21" t="s">
        <v>15856</v>
      </c>
    </row>
    <row r="13656" spans="1:6" ht="32" customHeight="1">
      <c r="A13656" s="19" t="s">
        <v>82913</v>
      </c>
      <c r="B13656" s="20" t="s">
        <v>82914</v>
      </c>
      <c r="C13656" s="21" t="s">
        <v>82915</v>
      </c>
      <c r="D13656" s="21" t="s">
        <v>82916</v>
      </c>
      <c r="E13656" s="21" t="s">
        <v>82917</v>
      </c>
      <c r="F13656" s="21" t="s">
        <v>15856</v>
      </c>
    </row>
    <row r="13657" spans="1:6" ht="32" customHeight="1">
      <c r="A13657" s="19" t="s">
        <v>82918</v>
      </c>
      <c r="B13657" s="20" t="s">
        <v>82919</v>
      </c>
      <c r="C13657" s="21" t="s">
        <v>82920</v>
      </c>
      <c r="D13657" s="21" t="s">
        <v>82921</v>
      </c>
      <c r="E13657" s="21" t="s">
        <v>82922</v>
      </c>
      <c r="F13657" s="21" t="s">
        <v>15856</v>
      </c>
    </row>
    <row r="13658" spans="1:6" ht="32" customHeight="1">
      <c r="A13658" s="19" t="s">
        <v>82923</v>
      </c>
      <c r="B13658" s="20" t="s">
        <v>82924</v>
      </c>
      <c r="C13658" s="21" t="s">
        <v>82925</v>
      </c>
      <c r="D13658" s="21" t="s">
        <v>82926</v>
      </c>
      <c r="E13658" s="21" t="s">
        <v>82927</v>
      </c>
      <c r="F13658" s="21" t="s">
        <v>15856</v>
      </c>
    </row>
    <row r="13659" spans="1:6" ht="32" customHeight="1">
      <c r="A13659" s="19" t="s">
        <v>82928</v>
      </c>
      <c r="B13659" s="20" t="s">
        <v>82929</v>
      </c>
      <c r="C13659" s="21" t="s">
        <v>82930</v>
      </c>
      <c r="D13659" s="21" t="s">
        <v>82931</v>
      </c>
      <c r="E13659" s="21" t="s">
        <v>82932</v>
      </c>
      <c r="F13659" s="21" t="s">
        <v>15856</v>
      </c>
    </row>
    <row r="13660" spans="1:6" ht="32" customHeight="1">
      <c r="A13660" s="19" t="s">
        <v>82933</v>
      </c>
      <c r="B13660" s="20" t="s">
        <v>82934</v>
      </c>
      <c r="C13660" s="21" t="s">
        <v>82935</v>
      </c>
      <c r="D13660" s="21" t="s">
        <v>82936</v>
      </c>
      <c r="E13660" s="21" t="s">
        <v>82937</v>
      </c>
      <c r="F13660" s="21" t="s">
        <v>15856</v>
      </c>
    </row>
    <row r="13661" spans="1:6" ht="32" customHeight="1">
      <c r="A13661" s="19" t="s">
        <v>82938</v>
      </c>
      <c r="B13661" s="20" t="s">
        <v>82939</v>
      </c>
      <c r="C13661" s="21" t="s">
        <v>82940</v>
      </c>
      <c r="D13661" s="21" t="s">
        <v>82941</v>
      </c>
      <c r="E13661" s="21" t="s">
        <v>82942</v>
      </c>
      <c r="F13661" s="21" t="s">
        <v>15856</v>
      </c>
    </row>
    <row r="13662" spans="1:6" ht="32" customHeight="1">
      <c r="A13662" s="19" t="s">
        <v>82943</v>
      </c>
      <c r="B13662" s="20" t="s">
        <v>82944</v>
      </c>
      <c r="C13662" s="21" t="s">
        <v>82945</v>
      </c>
      <c r="D13662" s="21" t="s">
        <v>82946</v>
      </c>
      <c r="E13662" s="21" t="s">
        <v>82947</v>
      </c>
      <c r="F13662" s="21" t="s">
        <v>15856</v>
      </c>
    </row>
    <row r="13663" spans="1:6" ht="32" customHeight="1">
      <c r="A13663" s="19" t="s">
        <v>82948</v>
      </c>
      <c r="B13663" s="20" t="s">
        <v>82949</v>
      </c>
      <c r="C13663" s="21" t="s">
        <v>82950</v>
      </c>
      <c r="D13663" s="21" t="s">
        <v>82951</v>
      </c>
      <c r="E13663" s="21" t="s">
        <v>82952</v>
      </c>
      <c r="F13663" s="21" t="s">
        <v>15856</v>
      </c>
    </row>
    <row r="13664" spans="1:6" ht="32" customHeight="1">
      <c r="A13664" s="19" t="s">
        <v>82953</v>
      </c>
      <c r="B13664" s="20" t="s">
        <v>82954</v>
      </c>
      <c r="C13664" s="21" t="s">
        <v>82955</v>
      </c>
      <c r="D13664" s="21" t="s">
        <v>82956</v>
      </c>
      <c r="E13664" s="21" t="s">
        <v>82957</v>
      </c>
      <c r="F13664" s="21" t="s">
        <v>15856</v>
      </c>
    </row>
    <row r="13665" spans="1:6" ht="32" customHeight="1">
      <c r="A13665" s="19" t="s">
        <v>82958</v>
      </c>
      <c r="B13665" s="20" t="s">
        <v>82959</v>
      </c>
      <c r="C13665" s="21" t="s">
        <v>82960</v>
      </c>
      <c r="D13665" s="21" t="s">
        <v>82961</v>
      </c>
      <c r="E13665" s="21" t="s">
        <v>82962</v>
      </c>
      <c r="F13665" s="21" t="s">
        <v>15856</v>
      </c>
    </row>
    <row r="13666" spans="1:6" ht="32" customHeight="1">
      <c r="A13666" s="19" t="s">
        <v>82963</v>
      </c>
      <c r="B13666" s="20" t="s">
        <v>82964</v>
      </c>
      <c r="C13666" s="21" t="s">
        <v>82965</v>
      </c>
      <c r="D13666" s="21" t="s">
        <v>82966</v>
      </c>
      <c r="E13666" s="21" t="s">
        <v>82967</v>
      </c>
      <c r="F13666" s="21" t="s">
        <v>15856</v>
      </c>
    </row>
    <row r="13667" spans="1:6" ht="32" customHeight="1">
      <c r="A13667" s="19" t="s">
        <v>82968</v>
      </c>
      <c r="B13667" s="20" t="s">
        <v>82969</v>
      </c>
      <c r="C13667" s="21" t="s">
        <v>82970</v>
      </c>
      <c r="D13667" s="21" t="s">
        <v>82971</v>
      </c>
      <c r="E13667" s="21" t="s">
        <v>82972</v>
      </c>
      <c r="F13667" s="21" t="s">
        <v>15856</v>
      </c>
    </row>
    <row r="13668" spans="1:6" ht="32" customHeight="1">
      <c r="A13668" s="19" t="s">
        <v>82973</v>
      </c>
      <c r="B13668" s="20" t="s">
        <v>82974</v>
      </c>
      <c r="C13668" s="21" t="s">
        <v>82975</v>
      </c>
      <c r="D13668" s="21" t="s">
        <v>82976</v>
      </c>
      <c r="E13668" s="21" t="s">
        <v>82977</v>
      </c>
      <c r="F13668" s="21" t="s">
        <v>15856</v>
      </c>
    </row>
    <row r="13669" spans="1:6" ht="32" customHeight="1">
      <c r="A13669" s="19" t="s">
        <v>82978</v>
      </c>
      <c r="B13669" s="20" t="s">
        <v>82979</v>
      </c>
      <c r="C13669" s="21" t="s">
        <v>82980</v>
      </c>
      <c r="D13669" s="21" t="s">
        <v>82981</v>
      </c>
      <c r="E13669" s="21" t="s">
        <v>82982</v>
      </c>
      <c r="F13669" s="21" t="s">
        <v>15856</v>
      </c>
    </row>
    <row r="13670" spans="1:6" ht="32" customHeight="1">
      <c r="A13670" s="19" t="s">
        <v>82983</v>
      </c>
      <c r="B13670" s="20" t="s">
        <v>82984</v>
      </c>
      <c r="C13670" s="21" t="s">
        <v>82985</v>
      </c>
      <c r="D13670" s="21" t="s">
        <v>82986</v>
      </c>
      <c r="E13670" s="21" t="s">
        <v>82987</v>
      </c>
      <c r="F13670" s="21" t="s">
        <v>15856</v>
      </c>
    </row>
    <row r="13671" spans="1:6" ht="32" customHeight="1">
      <c r="A13671" s="19" t="s">
        <v>82988</v>
      </c>
      <c r="B13671" s="20" t="s">
        <v>82989</v>
      </c>
      <c r="C13671" s="21" t="s">
        <v>82990</v>
      </c>
      <c r="D13671" s="21" t="s">
        <v>82991</v>
      </c>
      <c r="E13671" s="21" t="s">
        <v>82992</v>
      </c>
      <c r="F13671" s="21" t="s">
        <v>15856</v>
      </c>
    </row>
    <row r="13672" spans="1:6" ht="32" customHeight="1">
      <c r="A13672" s="19" t="s">
        <v>82993</v>
      </c>
      <c r="B13672" s="20" t="s">
        <v>82994</v>
      </c>
      <c r="C13672" s="21" t="s">
        <v>82995</v>
      </c>
      <c r="D13672" s="21" t="s">
        <v>82996</v>
      </c>
      <c r="E13672" s="21" t="s">
        <v>82997</v>
      </c>
      <c r="F13672" s="21" t="s">
        <v>15856</v>
      </c>
    </row>
    <row r="13673" spans="1:6" ht="32" customHeight="1">
      <c r="A13673" s="19" t="s">
        <v>82998</v>
      </c>
      <c r="B13673" s="20" t="s">
        <v>82999</v>
      </c>
      <c r="C13673" s="21" t="s">
        <v>83000</v>
      </c>
      <c r="D13673" s="21" t="s">
        <v>83001</v>
      </c>
      <c r="E13673" s="22">
        <v>100</v>
      </c>
      <c r="F13673" s="21" t="s">
        <v>15856</v>
      </c>
    </row>
    <row r="13674" spans="1:6" ht="32" customHeight="1">
      <c r="A13674" s="19" t="s">
        <v>83002</v>
      </c>
      <c r="B13674" s="20" t="s">
        <v>83003</v>
      </c>
      <c r="C13674" s="21" t="s">
        <v>83004</v>
      </c>
      <c r="D13674" s="21" t="s">
        <v>83005</v>
      </c>
      <c r="E13674" s="21" t="s">
        <v>83006</v>
      </c>
      <c r="F13674" s="21" t="s">
        <v>15856</v>
      </c>
    </row>
    <row r="13675" spans="1:6" ht="32" customHeight="1">
      <c r="A13675" s="19" t="s">
        <v>83007</v>
      </c>
      <c r="B13675" s="20" t="s">
        <v>83008</v>
      </c>
      <c r="C13675" s="21" t="s">
        <v>83009</v>
      </c>
      <c r="D13675" s="21" t="s">
        <v>83010</v>
      </c>
      <c r="E13675" s="22">
        <v>100</v>
      </c>
      <c r="F13675" s="21" t="s">
        <v>15856</v>
      </c>
    </row>
    <row r="13676" spans="1:6" ht="32" customHeight="1">
      <c r="A13676" s="19" t="s">
        <v>83011</v>
      </c>
      <c r="B13676" s="20" t="s">
        <v>83012</v>
      </c>
      <c r="C13676" s="21" t="s">
        <v>83013</v>
      </c>
      <c r="D13676" s="21" t="s">
        <v>83014</v>
      </c>
      <c r="E13676" s="21" t="s">
        <v>83015</v>
      </c>
      <c r="F13676" s="21" t="s">
        <v>15856</v>
      </c>
    </row>
    <row r="13677" spans="1:6" ht="32" customHeight="1">
      <c r="A13677" s="19" t="s">
        <v>83016</v>
      </c>
      <c r="B13677" s="20" t="s">
        <v>83017</v>
      </c>
      <c r="C13677" s="21" t="s">
        <v>83018</v>
      </c>
      <c r="D13677" s="21" t="s">
        <v>83019</v>
      </c>
      <c r="E13677" s="21" t="s">
        <v>83020</v>
      </c>
      <c r="F13677" s="21" t="s">
        <v>15856</v>
      </c>
    </row>
    <row r="13678" spans="1:6" ht="32" customHeight="1">
      <c r="A13678" s="19" t="s">
        <v>83021</v>
      </c>
      <c r="B13678" s="20" t="s">
        <v>83022</v>
      </c>
      <c r="C13678" s="21" t="s">
        <v>83023</v>
      </c>
      <c r="D13678" s="21" t="s">
        <v>83024</v>
      </c>
      <c r="E13678" s="21" t="s">
        <v>83025</v>
      </c>
      <c r="F13678" s="21" t="s">
        <v>15856</v>
      </c>
    </row>
    <row r="13679" spans="1:6" ht="32" customHeight="1">
      <c r="A13679" s="19" t="s">
        <v>83026</v>
      </c>
      <c r="B13679" s="20" t="s">
        <v>83027</v>
      </c>
      <c r="C13679" s="21" t="s">
        <v>83028</v>
      </c>
      <c r="D13679" s="21" t="s">
        <v>83029</v>
      </c>
      <c r="E13679" s="22">
        <v>100</v>
      </c>
      <c r="F13679" s="21" t="s">
        <v>15856</v>
      </c>
    </row>
    <row r="13680" spans="1:6" ht="32" customHeight="1">
      <c r="A13680" s="19" t="s">
        <v>83030</v>
      </c>
      <c r="B13680" s="20" t="s">
        <v>83031</v>
      </c>
      <c r="C13680" s="21" t="s">
        <v>83032</v>
      </c>
      <c r="D13680" s="21" t="s">
        <v>83033</v>
      </c>
      <c r="E13680" s="22">
        <v>100</v>
      </c>
      <c r="F13680" s="21" t="s">
        <v>15856</v>
      </c>
    </row>
    <row r="13681" spans="1:6" ht="32" customHeight="1">
      <c r="A13681" s="19" t="s">
        <v>83034</v>
      </c>
      <c r="B13681" s="20" t="s">
        <v>83035</v>
      </c>
      <c r="C13681" s="21" t="s">
        <v>83036</v>
      </c>
      <c r="D13681" s="21" t="s">
        <v>83037</v>
      </c>
      <c r="E13681" s="21" t="s">
        <v>83038</v>
      </c>
      <c r="F13681" s="21" t="s">
        <v>15856</v>
      </c>
    </row>
    <row r="13682" spans="1:6" ht="32" customHeight="1">
      <c r="A13682" s="19" t="s">
        <v>83039</v>
      </c>
      <c r="B13682" s="20" t="s">
        <v>83040</v>
      </c>
      <c r="C13682" s="21" t="s">
        <v>83041</v>
      </c>
      <c r="D13682" s="21" t="s">
        <v>83042</v>
      </c>
      <c r="E13682" s="21" t="s">
        <v>83043</v>
      </c>
      <c r="F13682" s="21" t="s">
        <v>15856</v>
      </c>
    </row>
    <row r="13683" spans="1:6" ht="32" customHeight="1">
      <c r="A13683" s="19" t="s">
        <v>83044</v>
      </c>
      <c r="B13683" s="20" t="s">
        <v>83045</v>
      </c>
      <c r="C13683" s="21" t="s">
        <v>83046</v>
      </c>
      <c r="D13683" s="21" t="s">
        <v>83047</v>
      </c>
      <c r="E13683" s="21" t="s">
        <v>83048</v>
      </c>
      <c r="F13683" s="21" t="s">
        <v>15856</v>
      </c>
    </row>
    <row r="13684" spans="1:6" ht="32" customHeight="1">
      <c r="A13684" s="19" t="s">
        <v>83049</v>
      </c>
      <c r="B13684" s="20" t="s">
        <v>83050</v>
      </c>
      <c r="C13684" s="21" t="s">
        <v>83051</v>
      </c>
      <c r="D13684" s="21" t="s">
        <v>83052</v>
      </c>
      <c r="E13684" s="21" t="s">
        <v>83053</v>
      </c>
      <c r="F13684" s="21" t="s">
        <v>15856</v>
      </c>
    </row>
    <row r="13685" spans="1:6" ht="32" customHeight="1">
      <c r="A13685" s="19" t="s">
        <v>83054</v>
      </c>
      <c r="B13685" s="20" t="s">
        <v>83055</v>
      </c>
      <c r="C13685" s="21" t="s">
        <v>83056</v>
      </c>
      <c r="D13685" s="21" t="s">
        <v>83057</v>
      </c>
      <c r="E13685" s="21" t="s">
        <v>83058</v>
      </c>
      <c r="F13685" s="21" t="s">
        <v>15856</v>
      </c>
    </row>
    <row r="13686" spans="1:6" ht="32" customHeight="1">
      <c r="A13686" s="19" t="s">
        <v>83059</v>
      </c>
      <c r="B13686" s="20" t="s">
        <v>83060</v>
      </c>
      <c r="C13686" s="21" t="s">
        <v>83061</v>
      </c>
      <c r="D13686" s="21" t="s">
        <v>83062</v>
      </c>
      <c r="E13686" s="21" t="s">
        <v>83063</v>
      </c>
      <c r="F13686" s="21" t="s">
        <v>15856</v>
      </c>
    </row>
    <row r="13687" spans="1:6" ht="32" customHeight="1">
      <c r="A13687" s="19" t="s">
        <v>83064</v>
      </c>
      <c r="B13687" s="20" t="s">
        <v>83065</v>
      </c>
      <c r="C13687" s="21" t="s">
        <v>83066</v>
      </c>
      <c r="D13687" s="21" t="s">
        <v>83067</v>
      </c>
      <c r="E13687" s="21" t="s">
        <v>83068</v>
      </c>
      <c r="F13687" s="21" t="s">
        <v>15856</v>
      </c>
    </row>
    <row r="13688" spans="1:6" ht="32" customHeight="1">
      <c r="A13688" s="19" t="s">
        <v>83069</v>
      </c>
      <c r="B13688" s="20" t="s">
        <v>83070</v>
      </c>
      <c r="C13688" s="21" t="s">
        <v>83071</v>
      </c>
      <c r="D13688" s="21" t="s">
        <v>83072</v>
      </c>
      <c r="E13688" s="21" t="s">
        <v>83073</v>
      </c>
      <c r="F13688" s="21" t="s">
        <v>15856</v>
      </c>
    </row>
    <row r="13689" spans="1:6" ht="32" customHeight="1">
      <c r="A13689" s="19" t="s">
        <v>83074</v>
      </c>
      <c r="B13689" s="20" t="s">
        <v>83075</v>
      </c>
      <c r="C13689" s="21" t="s">
        <v>83076</v>
      </c>
      <c r="D13689" s="21" t="s">
        <v>83077</v>
      </c>
      <c r="E13689" s="21" t="s">
        <v>83078</v>
      </c>
      <c r="F13689" s="21" t="s">
        <v>15856</v>
      </c>
    </row>
    <row r="13690" spans="1:6" ht="32" customHeight="1">
      <c r="A13690" s="19" t="s">
        <v>83079</v>
      </c>
      <c r="B13690" s="20" t="s">
        <v>83080</v>
      </c>
      <c r="C13690" s="21" t="s">
        <v>83081</v>
      </c>
      <c r="D13690" s="21" t="s">
        <v>83082</v>
      </c>
      <c r="E13690" s="21" t="s">
        <v>83083</v>
      </c>
      <c r="F13690" s="21" t="s">
        <v>15856</v>
      </c>
    </row>
    <row r="13691" spans="1:6" ht="32" customHeight="1">
      <c r="A13691" s="19" t="s">
        <v>83084</v>
      </c>
      <c r="B13691" s="20" t="s">
        <v>83085</v>
      </c>
      <c r="C13691" s="21" t="s">
        <v>83086</v>
      </c>
      <c r="D13691" s="21" t="s">
        <v>83087</v>
      </c>
      <c r="E13691" s="21" t="s">
        <v>83088</v>
      </c>
      <c r="F13691" s="21" t="s">
        <v>15856</v>
      </c>
    </row>
    <row r="13692" spans="1:6" ht="32" customHeight="1">
      <c r="A13692" s="19" t="s">
        <v>83089</v>
      </c>
      <c r="B13692" s="20" t="s">
        <v>83090</v>
      </c>
      <c r="C13692" s="21" t="s">
        <v>83091</v>
      </c>
      <c r="D13692" s="21" t="s">
        <v>83092</v>
      </c>
      <c r="E13692" s="21" t="s">
        <v>83093</v>
      </c>
      <c r="F13692" s="21" t="s">
        <v>15856</v>
      </c>
    </row>
    <row r="13693" spans="1:6" ht="32" customHeight="1">
      <c r="A13693" s="19" t="s">
        <v>83094</v>
      </c>
      <c r="B13693" s="20" t="s">
        <v>83095</v>
      </c>
      <c r="C13693" s="21" t="s">
        <v>83096</v>
      </c>
      <c r="D13693" s="21" t="s">
        <v>83097</v>
      </c>
      <c r="E13693" s="21" t="s">
        <v>83098</v>
      </c>
      <c r="F13693" s="21" t="s">
        <v>15856</v>
      </c>
    </row>
    <row r="13694" spans="1:6" ht="32" customHeight="1">
      <c r="A13694" s="19" t="s">
        <v>83099</v>
      </c>
      <c r="B13694" s="20" t="s">
        <v>83100</v>
      </c>
      <c r="C13694" s="21" t="s">
        <v>83101</v>
      </c>
      <c r="D13694" s="21" t="s">
        <v>83102</v>
      </c>
      <c r="E13694" s="21" t="s">
        <v>83103</v>
      </c>
      <c r="F13694" s="21" t="s">
        <v>15856</v>
      </c>
    </row>
    <row r="13695" spans="1:6" ht="32" customHeight="1">
      <c r="A13695" s="19" t="s">
        <v>83104</v>
      </c>
      <c r="B13695" s="20" t="s">
        <v>83105</v>
      </c>
      <c r="C13695" s="21" t="s">
        <v>83106</v>
      </c>
      <c r="D13695" s="21" t="s">
        <v>83107</v>
      </c>
      <c r="E13695" s="21" t="s">
        <v>83108</v>
      </c>
      <c r="F13695" s="21" t="s">
        <v>15856</v>
      </c>
    </row>
    <row r="13696" spans="1:6" ht="32" customHeight="1">
      <c r="A13696" s="19" t="s">
        <v>83109</v>
      </c>
      <c r="B13696" s="20" t="s">
        <v>83110</v>
      </c>
      <c r="C13696" s="21" t="s">
        <v>83111</v>
      </c>
      <c r="D13696" s="21" t="s">
        <v>83112</v>
      </c>
      <c r="E13696" s="21" t="s">
        <v>83113</v>
      </c>
      <c r="F13696" s="21" t="s">
        <v>15856</v>
      </c>
    </row>
    <row r="13697" spans="1:6" ht="32" customHeight="1">
      <c r="A13697" s="19" t="s">
        <v>83114</v>
      </c>
      <c r="B13697" s="20" t="s">
        <v>83115</v>
      </c>
      <c r="C13697" s="21" t="s">
        <v>83116</v>
      </c>
      <c r="D13697" s="21" t="s">
        <v>83117</v>
      </c>
      <c r="E13697" s="21" t="s">
        <v>83118</v>
      </c>
      <c r="F13697" s="21" t="s">
        <v>15856</v>
      </c>
    </row>
    <row r="13698" spans="1:6" ht="32" customHeight="1">
      <c r="A13698" s="19" t="s">
        <v>83119</v>
      </c>
      <c r="B13698" s="20" t="s">
        <v>83120</v>
      </c>
      <c r="C13698" s="21" t="s">
        <v>83121</v>
      </c>
      <c r="D13698" s="21" t="s">
        <v>83122</v>
      </c>
      <c r="E13698" s="22">
        <v>100</v>
      </c>
      <c r="F13698" s="21" t="s">
        <v>15856</v>
      </c>
    </row>
    <row r="13699" spans="1:6" ht="32" customHeight="1">
      <c r="A13699" s="19" t="s">
        <v>83123</v>
      </c>
      <c r="B13699" s="20" t="s">
        <v>83124</v>
      </c>
      <c r="C13699" s="21" t="s">
        <v>83125</v>
      </c>
      <c r="D13699" s="21" t="s">
        <v>83126</v>
      </c>
      <c r="E13699" s="21" t="s">
        <v>83127</v>
      </c>
      <c r="F13699" s="21" t="s">
        <v>15856</v>
      </c>
    </row>
    <row r="13700" spans="1:6" ht="32" customHeight="1">
      <c r="A13700" s="19" t="s">
        <v>83128</v>
      </c>
      <c r="B13700" s="20" t="s">
        <v>83129</v>
      </c>
      <c r="C13700" s="21" t="s">
        <v>83130</v>
      </c>
      <c r="D13700" s="21" t="s">
        <v>83131</v>
      </c>
      <c r="E13700" s="21" t="s">
        <v>83132</v>
      </c>
      <c r="F13700" s="21" t="s">
        <v>15856</v>
      </c>
    </row>
    <row r="13701" spans="1:6" ht="32" customHeight="1">
      <c r="A13701" s="19" t="s">
        <v>83133</v>
      </c>
      <c r="B13701" s="20" t="s">
        <v>83134</v>
      </c>
      <c r="C13701" s="21" t="s">
        <v>83135</v>
      </c>
      <c r="D13701" s="21" t="s">
        <v>83136</v>
      </c>
      <c r="E13701" s="21" t="s">
        <v>83137</v>
      </c>
      <c r="F13701" s="21" t="s">
        <v>15856</v>
      </c>
    </row>
    <row r="13702" spans="1:6" ht="32" customHeight="1">
      <c r="A13702" s="19" t="s">
        <v>83138</v>
      </c>
      <c r="B13702" s="20" t="s">
        <v>83139</v>
      </c>
      <c r="C13702" s="21" t="s">
        <v>83140</v>
      </c>
      <c r="D13702" s="21" t="s">
        <v>83141</v>
      </c>
      <c r="E13702" s="21" t="s">
        <v>83142</v>
      </c>
      <c r="F13702" s="21" t="s">
        <v>15856</v>
      </c>
    </row>
    <row r="13703" spans="1:6" ht="32" customHeight="1">
      <c r="A13703" s="19" t="s">
        <v>83143</v>
      </c>
      <c r="B13703" s="20" t="s">
        <v>83144</v>
      </c>
      <c r="C13703" s="21" t="s">
        <v>83145</v>
      </c>
      <c r="D13703" s="21" t="s">
        <v>83146</v>
      </c>
      <c r="E13703" s="21" t="s">
        <v>83147</v>
      </c>
      <c r="F13703" s="21" t="s">
        <v>15856</v>
      </c>
    </row>
    <row r="13704" spans="1:6" ht="32" customHeight="1">
      <c r="A13704" s="19" t="s">
        <v>83148</v>
      </c>
      <c r="B13704" s="20" t="s">
        <v>83149</v>
      </c>
      <c r="C13704" s="21" t="s">
        <v>83150</v>
      </c>
      <c r="D13704" s="21" t="s">
        <v>83151</v>
      </c>
      <c r="E13704" s="21" t="s">
        <v>83152</v>
      </c>
      <c r="F13704" s="21" t="s">
        <v>15856</v>
      </c>
    </row>
    <row r="13705" spans="1:6" ht="32" customHeight="1">
      <c r="A13705" s="19" t="s">
        <v>83153</v>
      </c>
      <c r="B13705" s="20" t="s">
        <v>83154</v>
      </c>
      <c r="C13705" s="21" t="s">
        <v>83155</v>
      </c>
      <c r="D13705" s="21" t="s">
        <v>83156</v>
      </c>
      <c r="E13705" s="21" t="s">
        <v>83157</v>
      </c>
      <c r="F13705" s="21" t="s">
        <v>15856</v>
      </c>
    </row>
    <row r="13706" spans="1:6" ht="32" customHeight="1">
      <c r="A13706" s="19" t="s">
        <v>83158</v>
      </c>
      <c r="B13706" s="20" t="s">
        <v>83159</v>
      </c>
      <c r="C13706" s="21" t="s">
        <v>83160</v>
      </c>
      <c r="D13706" s="21" t="s">
        <v>83161</v>
      </c>
      <c r="E13706" s="21" t="s">
        <v>83162</v>
      </c>
      <c r="F13706" s="21" t="s">
        <v>15856</v>
      </c>
    </row>
    <row r="13707" spans="1:6" ht="32" customHeight="1">
      <c r="A13707" s="19" t="s">
        <v>83163</v>
      </c>
      <c r="B13707" s="20" t="s">
        <v>83164</v>
      </c>
      <c r="C13707" s="21" t="s">
        <v>83165</v>
      </c>
      <c r="D13707" s="21" t="s">
        <v>83166</v>
      </c>
      <c r="E13707" s="21" t="s">
        <v>83167</v>
      </c>
      <c r="F13707" s="21" t="s">
        <v>15856</v>
      </c>
    </row>
    <row r="13708" spans="1:6" ht="32" customHeight="1">
      <c r="A13708" s="19" t="s">
        <v>83168</v>
      </c>
      <c r="B13708" s="20" t="s">
        <v>83169</v>
      </c>
      <c r="C13708" s="21" t="s">
        <v>83170</v>
      </c>
      <c r="D13708" s="21" t="s">
        <v>83171</v>
      </c>
      <c r="E13708" s="21" t="s">
        <v>83172</v>
      </c>
      <c r="F13708" s="21" t="s">
        <v>15856</v>
      </c>
    </row>
    <row r="13709" spans="1:6" ht="32" customHeight="1">
      <c r="A13709" s="19" t="s">
        <v>83173</v>
      </c>
      <c r="B13709" s="20" t="s">
        <v>83174</v>
      </c>
      <c r="C13709" s="21" t="s">
        <v>83175</v>
      </c>
      <c r="D13709" s="21" t="s">
        <v>83176</v>
      </c>
      <c r="E13709" s="21" t="s">
        <v>83177</v>
      </c>
      <c r="F13709" s="21" t="s">
        <v>15856</v>
      </c>
    </row>
    <row r="13710" spans="1:6" ht="32" customHeight="1">
      <c r="A13710" s="19" t="s">
        <v>83178</v>
      </c>
      <c r="B13710" s="20" t="s">
        <v>83179</v>
      </c>
      <c r="C13710" s="21" t="s">
        <v>83180</v>
      </c>
      <c r="D13710" s="21" t="s">
        <v>83181</v>
      </c>
      <c r="E13710" s="21" t="s">
        <v>83182</v>
      </c>
      <c r="F13710" s="21" t="s">
        <v>15856</v>
      </c>
    </row>
    <row r="13711" spans="1:6" ht="32" customHeight="1">
      <c r="A13711" s="19" t="s">
        <v>83183</v>
      </c>
      <c r="B13711" s="20" t="s">
        <v>83184</v>
      </c>
      <c r="C13711" s="21" t="s">
        <v>83185</v>
      </c>
      <c r="D13711" s="21" t="s">
        <v>83186</v>
      </c>
      <c r="E13711" s="21" t="s">
        <v>83187</v>
      </c>
      <c r="F13711" s="21" t="s">
        <v>15856</v>
      </c>
    </row>
    <row r="13712" spans="1:6" ht="32" customHeight="1">
      <c r="A13712" s="19" t="s">
        <v>83188</v>
      </c>
      <c r="B13712" s="20" t="s">
        <v>83189</v>
      </c>
      <c r="C13712" s="21" t="s">
        <v>83190</v>
      </c>
      <c r="D13712" s="21" t="s">
        <v>83191</v>
      </c>
      <c r="E13712" s="21" t="s">
        <v>83192</v>
      </c>
      <c r="F13712" s="21" t="s">
        <v>15856</v>
      </c>
    </row>
    <row r="13713" spans="1:6" ht="32" customHeight="1">
      <c r="A13713" s="19" t="s">
        <v>83193</v>
      </c>
      <c r="B13713" s="20" t="s">
        <v>83194</v>
      </c>
      <c r="C13713" s="21" t="s">
        <v>83195</v>
      </c>
      <c r="D13713" s="21" t="s">
        <v>83196</v>
      </c>
      <c r="E13713" s="21" t="s">
        <v>83197</v>
      </c>
      <c r="F13713" s="21" t="s">
        <v>15856</v>
      </c>
    </row>
    <row r="13714" spans="1:6" ht="32" customHeight="1">
      <c r="A13714" s="19" t="s">
        <v>83198</v>
      </c>
      <c r="B13714" s="20" t="s">
        <v>83199</v>
      </c>
      <c r="C13714" s="21" t="s">
        <v>83200</v>
      </c>
      <c r="D13714" s="21" t="s">
        <v>83201</v>
      </c>
      <c r="E13714" s="21" t="s">
        <v>83202</v>
      </c>
      <c r="F13714" s="21" t="s">
        <v>15856</v>
      </c>
    </row>
    <row r="13715" spans="1:6" ht="32" customHeight="1">
      <c r="A13715" s="19" t="s">
        <v>83203</v>
      </c>
      <c r="B13715" s="20" t="s">
        <v>83204</v>
      </c>
      <c r="C13715" s="21" t="s">
        <v>83205</v>
      </c>
      <c r="D13715" s="21" t="s">
        <v>83206</v>
      </c>
      <c r="E13715" s="21" t="s">
        <v>83207</v>
      </c>
      <c r="F13715" s="21" t="s">
        <v>15856</v>
      </c>
    </row>
    <row r="13716" spans="1:6" ht="32" customHeight="1">
      <c r="A13716" s="19" t="s">
        <v>83208</v>
      </c>
      <c r="B13716" s="20" t="s">
        <v>83209</v>
      </c>
      <c r="C13716" s="21" t="s">
        <v>83210</v>
      </c>
      <c r="D13716" s="21" t="s">
        <v>83211</v>
      </c>
      <c r="E13716" s="21" t="s">
        <v>83212</v>
      </c>
      <c r="F13716" s="21" t="s">
        <v>15856</v>
      </c>
    </row>
    <row r="13717" spans="1:6" ht="32" customHeight="1">
      <c r="A13717" s="19" t="s">
        <v>83213</v>
      </c>
      <c r="B13717" s="20" t="s">
        <v>83214</v>
      </c>
      <c r="C13717" s="21" t="s">
        <v>83215</v>
      </c>
      <c r="D13717" s="21" t="s">
        <v>83216</v>
      </c>
      <c r="E13717" s="21" t="s">
        <v>83217</v>
      </c>
      <c r="F13717" s="21" t="s">
        <v>15856</v>
      </c>
    </row>
    <row r="13718" spans="1:6" ht="32" customHeight="1">
      <c r="A13718" s="19" t="s">
        <v>83218</v>
      </c>
      <c r="B13718" s="20" t="s">
        <v>83219</v>
      </c>
      <c r="C13718" s="21" t="s">
        <v>83220</v>
      </c>
      <c r="D13718" s="21" t="s">
        <v>83221</v>
      </c>
      <c r="E13718" s="21" t="s">
        <v>83222</v>
      </c>
      <c r="F13718" s="21" t="s">
        <v>15856</v>
      </c>
    </row>
    <row r="13719" spans="1:6" ht="32" customHeight="1">
      <c r="A13719" s="19" t="s">
        <v>83223</v>
      </c>
      <c r="B13719" s="20" t="s">
        <v>83224</v>
      </c>
      <c r="C13719" s="21" t="s">
        <v>83225</v>
      </c>
      <c r="D13719" s="21" t="s">
        <v>83226</v>
      </c>
      <c r="E13719" s="21" t="s">
        <v>83227</v>
      </c>
      <c r="F13719" s="21" t="s">
        <v>15856</v>
      </c>
    </row>
    <row r="13720" spans="1:6" ht="32" customHeight="1">
      <c r="A13720" s="19" t="s">
        <v>83228</v>
      </c>
      <c r="B13720" s="20" t="s">
        <v>83229</v>
      </c>
      <c r="C13720" s="21" t="s">
        <v>83230</v>
      </c>
      <c r="D13720" s="21" t="s">
        <v>83231</v>
      </c>
      <c r="E13720" s="21" t="s">
        <v>83232</v>
      </c>
      <c r="F13720" s="21" t="s">
        <v>15856</v>
      </c>
    </row>
    <row r="13721" spans="1:6" ht="32" customHeight="1">
      <c r="A13721" s="19" t="s">
        <v>83233</v>
      </c>
      <c r="B13721" s="20" t="s">
        <v>83234</v>
      </c>
      <c r="C13721" s="21" t="s">
        <v>83235</v>
      </c>
      <c r="D13721" s="21" t="s">
        <v>83236</v>
      </c>
      <c r="E13721" s="21" t="s">
        <v>83237</v>
      </c>
      <c r="F13721" s="21" t="s">
        <v>15856</v>
      </c>
    </row>
    <row r="13722" spans="1:6" ht="32" customHeight="1">
      <c r="A13722" s="19" t="s">
        <v>83238</v>
      </c>
      <c r="B13722" s="20" t="s">
        <v>83239</v>
      </c>
      <c r="C13722" s="21" t="s">
        <v>83240</v>
      </c>
      <c r="D13722" s="21" t="s">
        <v>83241</v>
      </c>
      <c r="E13722" s="21" t="s">
        <v>83242</v>
      </c>
      <c r="F13722" s="21" t="s">
        <v>15856</v>
      </c>
    </row>
    <row r="13723" spans="1:6" ht="32" customHeight="1">
      <c r="A13723" s="19" t="s">
        <v>83243</v>
      </c>
      <c r="B13723" s="20" t="s">
        <v>83244</v>
      </c>
      <c r="C13723" s="21" t="s">
        <v>83245</v>
      </c>
      <c r="D13723" s="21" t="s">
        <v>83246</v>
      </c>
      <c r="E13723" s="21" t="s">
        <v>83247</v>
      </c>
      <c r="F13723" s="21" t="s">
        <v>15856</v>
      </c>
    </row>
    <row r="13724" spans="1:6" ht="32" customHeight="1">
      <c r="A13724" s="19" t="s">
        <v>83248</v>
      </c>
      <c r="B13724" s="20" t="s">
        <v>83249</v>
      </c>
      <c r="C13724" s="21" t="s">
        <v>83250</v>
      </c>
      <c r="D13724" s="21" t="s">
        <v>83251</v>
      </c>
      <c r="E13724" s="21" t="s">
        <v>83252</v>
      </c>
      <c r="F13724" s="21" t="s">
        <v>15856</v>
      </c>
    </row>
    <row r="13725" spans="1:6" ht="32" customHeight="1">
      <c r="A13725" s="19" t="s">
        <v>83253</v>
      </c>
      <c r="B13725" s="20" t="s">
        <v>83254</v>
      </c>
      <c r="C13725" s="21" t="s">
        <v>83255</v>
      </c>
      <c r="D13725" s="21" t="s">
        <v>83256</v>
      </c>
      <c r="E13725" s="21" t="s">
        <v>83257</v>
      </c>
      <c r="F13725" s="21" t="s">
        <v>15856</v>
      </c>
    </row>
    <row r="13726" spans="1:6" ht="32" customHeight="1">
      <c r="A13726" s="19" t="s">
        <v>83258</v>
      </c>
      <c r="B13726" s="20" t="s">
        <v>83259</v>
      </c>
      <c r="C13726" s="21" t="s">
        <v>83260</v>
      </c>
      <c r="D13726" s="21" t="s">
        <v>83261</v>
      </c>
      <c r="E13726" s="21" t="s">
        <v>83262</v>
      </c>
      <c r="F13726" s="21" t="s">
        <v>15856</v>
      </c>
    </row>
    <row r="13727" spans="1:6" ht="32" customHeight="1">
      <c r="A13727" s="19" t="s">
        <v>83263</v>
      </c>
      <c r="B13727" s="20" t="s">
        <v>83264</v>
      </c>
      <c r="C13727" s="21" t="s">
        <v>83265</v>
      </c>
      <c r="D13727" s="21" t="s">
        <v>83266</v>
      </c>
      <c r="E13727" s="21" t="s">
        <v>83267</v>
      </c>
      <c r="F13727" s="21" t="s">
        <v>15856</v>
      </c>
    </row>
    <row r="13728" spans="1:6" ht="32" customHeight="1">
      <c r="A13728" s="19" t="s">
        <v>83268</v>
      </c>
      <c r="B13728" s="20" t="s">
        <v>83269</v>
      </c>
      <c r="C13728" s="21" t="s">
        <v>83270</v>
      </c>
      <c r="D13728" s="21" t="s">
        <v>83271</v>
      </c>
      <c r="E13728" s="21" t="s">
        <v>83272</v>
      </c>
      <c r="F13728" s="21" t="s">
        <v>15856</v>
      </c>
    </row>
    <row r="13729" spans="1:6" ht="32" customHeight="1">
      <c r="A13729" s="19" t="s">
        <v>83273</v>
      </c>
      <c r="B13729" s="20" t="s">
        <v>83274</v>
      </c>
      <c r="C13729" s="21" t="s">
        <v>83275</v>
      </c>
      <c r="D13729" s="21" t="s">
        <v>83276</v>
      </c>
      <c r="E13729" s="21" t="s">
        <v>83277</v>
      </c>
      <c r="F13729" s="21" t="s">
        <v>15856</v>
      </c>
    </row>
    <row r="13730" spans="1:6" ht="32" customHeight="1">
      <c r="A13730" s="19" t="s">
        <v>83278</v>
      </c>
      <c r="B13730" s="20" t="s">
        <v>83279</v>
      </c>
      <c r="C13730" s="21" t="s">
        <v>83280</v>
      </c>
      <c r="D13730" s="21" t="s">
        <v>83281</v>
      </c>
      <c r="E13730" s="21" t="s">
        <v>83282</v>
      </c>
      <c r="F13730" s="21" t="s">
        <v>15856</v>
      </c>
    </row>
    <row r="13731" spans="1:6" ht="32" customHeight="1">
      <c r="A13731" s="19" t="s">
        <v>83283</v>
      </c>
      <c r="B13731" s="20" t="s">
        <v>83284</v>
      </c>
      <c r="C13731" s="21" t="s">
        <v>83285</v>
      </c>
      <c r="D13731" s="21" t="s">
        <v>83286</v>
      </c>
      <c r="E13731" s="21" t="s">
        <v>83287</v>
      </c>
      <c r="F13731" s="21" t="s">
        <v>15856</v>
      </c>
    </row>
    <row r="13732" spans="1:6" ht="32" customHeight="1">
      <c r="A13732" s="19" t="s">
        <v>83288</v>
      </c>
      <c r="B13732" s="20" t="s">
        <v>83289</v>
      </c>
      <c r="C13732" s="21" t="s">
        <v>83290</v>
      </c>
      <c r="D13732" s="21" t="s">
        <v>83291</v>
      </c>
      <c r="E13732" s="21" t="s">
        <v>83292</v>
      </c>
      <c r="F13732" s="21" t="s">
        <v>15856</v>
      </c>
    </row>
    <row r="13733" spans="1:6" ht="32" customHeight="1">
      <c r="A13733" s="19" t="s">
        <v>83293</v>
      </c>
      <c r="B13733" s="20" t="s">
        <v>83294</v>
      </c>
      <c r="C13733" s="21" t="s">
        <v>83295</v>
      </c>
      <c r="D13733" s="21" t="s">
        <v>83296</v>
      </c>
      <c r="E13733" s="21" t="s">
        <v>83297</v>
      </c>
      <c r="F13733" s="21" t="s">
        <v>15856</v>
      </c>
    </row>
    <row r="13734" spans="1:6" ht="32" customHeight="1">
      <c r="A13734" s="19" t="s">
        <v>83298</v>
      </c>
      <c r="B13734" s="20" t="s">
        <v>83299</v>
      </c>
      <c r="C13734" s="21" t="s">
        <v>83300</v>
      </c>
      <c r="D13734" s="21" t="s">
        <v>83301</v>
      </c>
      <c r="E13734" s="21" t="s">
        <v>83302</v>
      </c>
      <c r="F13734" s="21" t="s">
        <v>15856</v>
      </c>
    </row>
    <row r="13735" spans="1:6" ht="32" customHeight="1">
      <c r="A13735" s="19" t="s">
        <v>83303</v>
      </c>
      <c r="B13735" s="20" t="s">
        <v>83304</v>
      </c>
      <c r="C13735" s="21" t="s">
        <v>83305</v>
      </c>
      <c r="D13735" s="21" t="s">
        <v>83306</v>
      </c>
      <c r="E13735" s="22">
        <v>100</v>
      </c>
      <c r="F13735" s="21" t="s">
        <v>15856</v>
      </c>
    </row>
    <row r="13736" spans="1:6" ht="32" customHeight="1">
      <c r="A13736" s="19" t="s">
        <v>83307</v>
      </c>
      <c r="B13736" s="20" t="s">
        <v>83308</v>
      </c>
      <c r="C13736" s="21" t="s">
        <v>83309</v>
      </c>
      <c r="D13736" s="21" t="s">
        <v>83310</v>
      </c>
      <c r="E13736" s="21" t="s">
        <v>83311</v>
      </c>
      <c r="F13736" s="21" t="s">
        <v>15856</v>
      </c>
    </row>
    <row r="13737" spans="1:6" ht="32" customHeight="1">
      <c r="A13737" s="19" t="s">
        <v>83312</v>
      </c>
      <c r="B13737" s="20" t="s">
        <v>83313</v>
      </c>
      <c r="C13737" s="21" t="s">
        <v>83314</v>
      </c>
      <c r="D13737" s="21" t="s">
        <v>83315</v>
      </c>
      <c r="E13737" s="21" t="s">
        <v>83316</v>
      </c>
      <c r="F13737" s="21" t="s">
        <v>15856</v>
      </c>
    </row>
    <row r="13738" spans="1:6" ht="32" customHeight="1">
      <c r="A13738" s="19" t="s">
        <v>83317</v>
      </c>
      <c r="B13738" s="20" t="s">
        <v>83318</v>
      </c>
      <c r="C13738" s="21" t="s">
        <v>83319</v>
      </c>
      <c r="D13738" s="21" t="s">
        <v>83320</v>
      </c>
      <c r="E13738" s="21" t="s">
        <v>83321</v>
      </c>
      <c r="F13738" s="21" t="s">
        <v>15856</v>
      </c>
    </row>
    <row r="13739" spans="1:6" ht="32" customHeight="1">
      <c r="A13739" s="19" t="s">
        <v>83322</v>
      </c>
      <c r="B13739" s="20" t="s">
        <v>83323</v>
      </c>
      <c r="C13739" s="21" t="s">
        <v>83324</v>
      </c>
      <c r="D13739" s="21" t="s">
        <v>83325</v>
      </c>
      <c r="E13739" s="21" t="s">
        <v>83326</v>
      </c>
      <c r="F13739" s="21" t="s">
        <v>15856</v>
      </c>
    </row>
    <row r="13740" spans="1:6" ht="32" customHeight="1">
      <c r="A13740" s="19" t="s">
        <v>83327</v>
      </c>
      <c r="B13740" s="20" t="s">
        <v>83328</v>
      </c>
      <c r="C13740" s="21" t="s">
        <v>83329</v>
      </c>
      <c r="D13740" s="21" t="s">
        <v>83330</v>
      </c>
      <c r="E13740" s="21" t="s">
        <v>83331</v>
      </c>
      <c r="F13740" s="21" t="s">
        <v>15856</v>
      </c>
    </row>
    <row r="13741" spans="1:6" ht="32" customHeight="1">
      <c r="A13741" s="19" t="s">
        <v>83332</v>
      </c>
      <c r="B13741" s="20" t="s">
        <v>83333</v>
      </c>
      <c r="C13741" s="21" t="s">
        <v>83334</v>
      </c>
      <c r="D13741" s="21" t="s">
        <v>83335</v>
      </c>
      <c r="E13741" s="21" t="s">
        <v>83336</v>
      </c>
      <c r="F13741" s="21" t="s">
        <v>15856</v>
      </c>
    </row>
    <row r="13742" spans="1:6" ht="32" customHeight="1">
      <c r="A13742" s="19" t="s">
        <v>83337</v>
      </c>
      <c r="B13742" s="20" t="s">
        <v>83338</v>
      </c>
      <c r="C13742" s="21" t="s">
        <v>83339</v>
      </c>
      <c r="D13742" s="21" t="s">
        <v>83340</v>
      </c>
      <c r="E13742" s="21" t="s">
        <v>83341</v>
      </c>
      <c r="F13742" s="21" t="s">
        <v>15856</v>
      </c>
    </row>
    <row r="13743" spans="1:6" ht="32" customHeight="1">
      <c r="A13743" s="19" t="s">
        <v>83342</v>
      </c>
      <c r="B13743" s="20" t="s">
        <v>83343</v>
      </c>
      <c r="C13743" s="21" t="s">
        <v>83344</v>
      </c>
      <c r="D13743" s="21" t="s">
        <v>83345</v>
      </c>
      <c r="E13743" s="21" t="s">
        <v>83346</v>
      </c>
      <c r="F13743" s="21" t="s">
        <v>15856</v>
      </c>
    </row>
    <row r="13744" spans="1:6" ht="32" customHeight="1">
      <c r="A13744" s="19" t="s">
        <v>83347</v>
      </c>
      <c r="B13744" s="20" t="s">
        <v>83348</v>
      </c>
      <c r="C13744" s="21" t="s">
        <v>83349</v>
      </c>
      <c r="D13744" s="21" t="s">
        <v>83350</v>
      </c>
      <c r="E13744" s="21" t="s">
        <v>83351</v>
      </c>
      <c r="F13744" s="21" t="s">
        <v>15856</v>
      </c>
    </row>
    <row r="13745" spans="1:6" ht="32" customHeight="1">
      <c r="A13745" s="19" t="s">
        <v>83352</v>
      </c>
      <c r="B13745" s="20" t="s">
        <v>83353</v>
      </c>
      <c r="C13745" s="21" t="s">
        <v>83354</v>
      </c>
      <c r="D13745" s="21" t="s">
        <v>83355</v>
      </c>
      <c r="E13745" s="21" t="s">
        <v>83356</v>
      </c>
      <c r="F13745" s="21" t="s">
        <v>15856</v>
      </c>
    </row>
    <row r="13746" spans="1:6" ht="32" customHeight="1">
      <c r="A13746" s="19" t="s">
        <v>83357</v>
      </c>
      <c r="B13746" s="20" t="s">
        <v>83358</v>
      </c>
      <c r="C13746" s="21" t="s">
        <v>83359</v>
      </c>
      <c r="D13746" s="21" t="s">
        <v>83360</v>
      </c>
      <c r="E13746" s="21" t="s">
        <v>83361</v>
      </c>
      <c r="F13746" s="21" t="s">
        <v>15856</v>
      </c>
    </row>
    <row r="13747" spans="1:6" ht="32" customHeight="1">
      <c r="A13747" s="19" t="s">
        <v>83362</v>
      </c>
      <c r="B13747" s="20" t="s">
        <v>83363</v>
      </c>
      <c r="C13747" s="21" t="s">
        <v>83364</v>
      </c>
      <c r="D13747" s="21" t="s">
        <v>83365</v>
      </c>
      <c r="E13747" s="21" t="s">
        <v>83366</v>
      </c>
      <c r="F13747" s="21" t="s">
        <v>15856</v>
      </c>
    </row>
    <row r="13748" spans="1:6" ht="32" customHeight="1">
      <c r="A13748" s="19" t="s">
        <v>83367</v>
      </c>
      <c r="B13748" s="20" t="s">
        <v>83368</v>
      </c>
      <c r="C13748" s="21" t="s">
        <v>83369</v>
      </c>
      <c r="D13748" s="21" t="s">
        <v>83370</v>
      </c>
      <c r="E13748" s="21" t="s">
        <v>83371</v>
      </c>
      <c r="F13748" s="21" t="s">
        <v>15856</v>
      </c>
    </row>
    <row r="13749" spans="1:6" ht="32" customHeight="1">
      <c r="A13749" s="19" t="s">
        <v>83372</v>
      </c>
      <c r="B13749" s="20" t="s">
        <v>83373</v>
      </c>
      <c r="C13749" s="21" t="s">
        <v>83374</v>
      </c>
      <c r="D13749" s="21" t="s">
        <v>83375</v>
      </c>
      <c r="E13749" s="21" t="s">
        <v>83376</v>
      </c>
      <c r="F13749" s="21" t="s">
        <v>15856</v>
      </c>
    </row>
    <row r="13750" spans="1:6" ht="32" customHeight="1">
      <c r="A13750" s="19" t="s">
        <v>83377</v>
      </c>
      <c r="B13750" s="20" t="s">
        <v>83378</v>
      </c>
      <c r="C13750" s="21" t="s">
        <v>83379</v>
      </c>
      <c r="D13750" s="21" t="s">
        <v>83380</v>
      </c>
      <c r="E13750" s="21" t="s">
        <v>83381</v>
      </c>
      <c r="F13750" s="21" t="s">
        <v>15856</v>
      </c>
    </row>
    <row r="13751" spans="1:6" ht="32" customHeight="1">
      <c r="A13751" s="19" t="s">
        <v>83382</v>
      </c>
      <c r="B13751" s="20" t="s">
        <v>83383</v>
      </c>
      <c r="C13751" s="21" t="s">
        <v>83384</v>
      </c>
      <c r="D13751" s="21" t="s">
        <v>83385</v>
      </c>
      <c r="E13751" s="21" t="s">
        <v>83386</v>
      </c>
      <c r="F13751" s="21" t="s">
        <v>15856</v>
      </c>
    </row>
    <row r="13752" spans="1:6" ht="32" customHeight="1">
      <c r="A13752" s="19" t="s">
        <v>83387</v>
      </c>
      <c r="B13752" s="20" t="s">
        <v>83388</v>
      </c>
      <c r="C13752" s="21" t="s">
        <v>83389</v>
      </c>
      <c r="D13752" s="21" t="s">
        <v>83390</v>
      </c>
      <c r="E13752" s="21" t="s">
        <v>83391</v>
      </c>
      <c r="F13752" s="21" t="s">
        <v>15856</v>
      </c>
    </row>
    <row r="13753" spans="1:6" ht="32" customHeight="1">
      <c r="A13753" s="19" t="s">
        <v>83392</v>
      </c>
      <c r="B13753" s="20" t="s">
        <v>83393</v>
      </c>
      <c r="C13753" s="21" t="s">
        <v>83394</v>
      </c>
      <c r="D13753" s="21" t="s">
        <v>83395</v>
      </c>
      <c r="E13753" s="21" t="s">
        <v>83396</v>
      </c>
      <c r="F13753" s="21" t="s">
        <v>15856</v>
      </c>
    </row>
    <row r="13754" spans="1:6" ht="32" customHeight="1">
      <c r="A13754" s="19" t="s">
        <v>83397</v>
      </c>
      <c r="B13754" s="20" t="s">
        <v>83398</v>
      </c>
      <c r="C13754" s="21" t="s">
        <v>83399</v>
      </c>
      <c r="D13754" s="21" t="s">
        <v>83400</v>
      </c>
      <c r="E13754" s="22">
        <v>100</v>
      </c>
      <c r="F13754" s="21" t="s">
        <v>15856</v>
      </c>
    </row>
    <row r="13755" spans="1:6" ht="32" customHeight="1">
      <c r="A13755" s="19" t="s">
        <v>83401</v>
      </c>
      <c r="B13755" s="20" t="s">
        <v>83402</v>
      </c>
      <c r="C13755" s="21" t="s">
        <v>83403</v>
      </c>
      <c r="D13755" s="21" t="s">
        <v>83404</v>
      </c>
      <c r="E13755" s="21" t="s">
        <v>83405</v>
      </c>
      <c r="F13755" s="21" t="s">
        <v>15856</v>
      </c>
    </row>
    <row r="13756" spans="1:6" ht="32" customHeight="1">
      <c r="A13756" s="19" t="s">
        <v>83406</v>
      </c>
      <c r="B13756" s="20" t="s">
        <v>83407</v>
      </c>
      <c r="C13756" s="21" t="s">
        <v>83408</v>
      </c>
      <c r="D13756" s="21" t="s">
        <v>83409</v>
      </c>
      <c r="E13756" s="21" t="s">
        <v>83410</v>
      </c>
      <c r="F13756" s="21" t="s">
        <v>15856</v>
      </c>
    </row>
    <row r="13757" spans="1:6" ht="32" customHeight="1">
      <c r="A13757" s="19" t="s">
        <v>83411</v>
      </c>
      <c r="B13757" s="20" t="s">
        <v>83412</v>
      </c>
      <c r="C13757" s="21" t="s">
        <v>83413</v>
      </c>
      <c r="D13757" s="21" t="s">
        <v>83414</v>
      </c>
      <c r="E13757" s="21" t="s">
        <v>83415</v>
      </c>
      <c r="F13757" s="21" t="s">
        <v>15856</v>
      </c>
    </row>
    <row r="13758" spans="1:6" ht="32" customHeight="1">
      <c r="A13758" s="19" t="s">
        <v>83416</v>
      </c>
      <c r="B13758" s="20" t="s">
        <v>83417</v>
      </c>
      <c r="C13758" s="21" t="s">
        <v>83418</v>
      </c>
      <c r="D13758" s="21" t="s">
        <v>83419</v>
      </c>
      <c r="E13758" s="21" t="s">
        <v>83420</v>
      </c>
      <c r="F13758" s="21" t="s">
        <v>15856</v>
      </c>
    </row>
    <row r="13759" spans="1:6" ht="32" customHeight="1">
      <c r="A13759" s="19" t="s">
        <v>83421</v>
      </c>
      <c r="B13759" s="20" t="s">
        <v>83422</v>
      </c>
      <c r="C13759" s="21" t="s">
        <v>83423</v>
      </c>
      <c r="D13759" s="21" t="s">
        <v>83424</v>
      </c>
      <c r="E13759" s="21" t="s">
        <v>83425</v>
      </c>
      <c r="F13759" s="21" t="s">
        <v>15856</v>
      </c>
    </row>
    <row r="13760" spans="1:6" ht="32" customHeight="1">
      <c r="A13760" s="19" t="s">
        <v>83426</v>
      </c>
      <c r="B13760" s="20" t="s">
        <v>83427</v>
      </c>
      <c r="C13760" s="21" t="s">
        <v>83428</v>
      </c>
      <c r="D13760" s="21" t="s">
        <v>83429</v>
      </c>
      <c r="E13760" s="21" t="s">
        <v>83430</v>
      </c>
      <c r="F13760" s="21" t="s">
        <v>15856</v>
      </c>
    </row>
    <row r="13761" spans="1:6" ht="32" customHeight="1">
      <c r="A13761" s="19" t="s">
        <v>83431</v>
      </c>
      <c r="B13761" s="20" t="s">
        <v>83432</v>
      </c>
      <c r="C13761" s="21" t="s">
        <v>83433</v>
      </c>
      <c r="D13761" s="21" t="s">
        <v>83434</v>
      </c>
      <c r="E13761" s="21" t="s">
        <v>83435</v>
      </c>
      <c r="F13761" s="21" t="s">
        <v>15856</v>
      </c>
    </row>
    <row r="13762" spans="1:6" ht="32" customHeight="1">
      <c r="A13762" s="19" t="s">
        <v>83436</v>
      </c>
      <c r="B13762" s="20" t="s">
        <v>83437</v>
      </c>
      <c r="C13762" s="21" t="s">
        <v>83438</v>
      </c>
      <c r="D13762" s="21" t="s">
        <v>83439</v>
      </c>
      <c r="E13762" s="21" t="s">
        <v>83440</v>
      </c>
      <c r="F13762" s="21" t="s">
        <v>15856</v>
      </c>
    </row>
    <row r="13763" spans="1:6" ht="32" customHeight="1">
      <c r="A13763" s="19" t="s">
        <v>83441</v>
      </c>
      <c r="B13763" s="20" t="s">
        <v>83442</v>
      </c>
      <c r="C13763" s="21" t="s">
        <v>83443</v>
      </c>
      <c r="D13763" s="21" t="s">
        <v>83444</v>
      </c>
      <c r="E13763" s="21" t="s">
        <v>83445</v>
      </c>
      <c r="F13763" s="21" t="s">
        <v>15856</v>
      </c>
    </row>
    <row r="13764" spans="1:6" ht="32" customHeight="1">
      <c r="A13764" s="19" t="s">
        <v>83446</v>
      </c>
      <c r="B13764" s="20" t="s">
        <v>83447</v>
      </c>
      <c r="C13764" s="21" t="s">
        <v>83448</v>
      </c>
      <c r="D13764" s="21" t="s">
        <v>83449</v>
      </c>
      <c r="E13764" s="21" t="s">
        <v>83450</v>
      </c>
      <c r="F13764" s="21" t="s">
        <v>15856</v>
      </c>
    </row>
    <row r="13765" spans="1:6" ht="32" customHeight="1">
      <c r="A13765" s="19" t="s">
        <v>83451</v>
      </c>
      <c r="B13765" s="20" t="s">
        <v>83452</v>
      </c>
      <c r="C13765" s="21" t="s">
        <v>83453</v>
      </c>
      <c r="D13765" s="21" t="s">
        <v>83454</v>
      </c>
      <c r="E13765" s="21" t="s">
        <v>83455</v>
      </c>
      <c r="F13765" s="21" t="s">
        <v>15856</v>
      </c>
    </row>
    <row r="13766" spans="1:6" ht="32" customHeight="1">
      <c r="A13766" s="19" t="s">
        <v>83456</v>
      </c>
      <c r="B13766" s="20" t="s">
        <v>83457</v>
      </c>
      <c r="C13766" s="21" t="s">
        <v>83458</v>
      </c>
      <c r="D13766" s="21" t="s">
        <v>83459</v>
      </c>
      <c r="E13766" s="21" t="s">
        <v>83460</v>
      </c>
      <c r="F13766" s="21" t="s">
        <v>15856</v>
      </c>
    </row>
    <row r="13767" spans="1:6" ht="32" customHeight="1">
      <c r="A13767" s="19" t="s">
        <v>83461</v>
      </c>
      <c r="B13767" s="20" t="s">
        <v>83462</v>
      </c>
      <c r="C13767" s="21" t="s">
        <v>83463</v>
      </c>
      <c r="D13767" s="21" t="s">
        <v>83464</v>
      </c>
      <c r="E13767" s="21" t="s">
        <v>83465</v>
      </c>
      <c r="F13767" s="21" t="s">
        <v>15856</v>
      </c>
    </row>
    <row r="13768" spans="1:6" ht="32" customHeight="1">
      <c r="A13768" s="19" t="s">
        <v>83466</v>
      </c>
      <c r="B13768" s="20" t="s">
        <v>83467</v>
      </c>
      <c r="C13768" s="21" t="s">
        <v>83468</v>
      </c>
      <c r="D13768" s="21" t="s">
        <v>83469</v>
      </c>
      <c r="E13768" s="21" t="s">
        <v>83470</v>
      </c>
      <c r="F13768" s="21" t="s">
        <v>15856</v>
      </c>
    </row>
    <row r="13769" spans="1:6" ht="32" customHeight="1">
      <c r="A13769" s="19" t="s">
        <v>83471</v>
      </c>
      <c r="B13769" s="20" t="s">
        <v>83472</v>
      </c>
      <c r="C13769" s="21" t="s">
        <v>83473</v>
      </c>
      <c r="D13769" s="21" t="s">
        <v>83474</v>
      </c>
      <c r="E13769" s="21" t="s">
        <v>83475</v>
      </c>
      <c r="F13769" s="21" t="s">
        <v>15856</v>
      </c>
    </row>
    <row r="13770" spans="1:6" ht="32" customHeight="1">
      <c r="A13770" s="19" t="s">
        <v>83476</v>
      </c>
      <c r="B13770" s="20" t="s">
        <v>83477</v>
      </c>
      <c r="C13770" s="21" t="s">
        <v>83478</v>
      </c>
      <c r="D13770" s="21" t="s">
        <v>83479</v>
      </c>
      <c r="E13770" s="21" t="s">
        <v>83480</v>
      </c>
      <c r="F13770" s="21" t="s">
        <v>15856</v>
      </c>
    </row>
    <row r="13771" spans="1:6" ht="32" customHeight="1">
      <c r="A13771" s="19" t="s">
        <v>83481</v>
      </c>
      <c r="B13771" s="20" t="s">
        <v>83482</v>
      </c>
      <c r="C13771" s="21" t="s">
        <v>83483</v>
      </c>
      <c r="D13771" s="21" t="s">
        <v>83484</v>
      </c>
      <c r="E13771" s="21" t="s">
        <v>83485</v>
      </c>
      <c r="F13771" s="21" t="s">
        <v>15856</v>
      </c>
    </row>
    <row r="13772" spans="1:6" ht="32" customHeight="1">
      <c r="A13772" s="19" t="s">
        <v>83486</v>
      </c>
      <c r="B13772" s="20" t="s">
        <v>83487</v>
      </c>
      <c r="C13772" s="21" t="s">
        <v>83488</v>
      </c>
      <c r="D13772" s="21" t="s">
        <v>83489</v>
      </c>
      <c r="E13772" s="21" t="s">
        <v>83490</v>
      </c>
      <c r="F13772" s="21" t="s">
        <v>15856</v>
      </c>
    </row>
    <row r="13773" spans="1:6" ht="32" customHeight="1">
      <c r="A13773" s="19" t="s">
        <v>83491</v>
      </c>
      <c r="B13773" s="20" t="s">
        <v>83492</v>
      </c>
      <c r="C13773" s="21" t="s">
        <v>83493</v>
      </c>
      <c r="D13773" s="21" t="s">
        <v>83494</v>
      </c>
      <c r="E13773" s="21" t="s">
        <v>83495</v>
      </c>
      <c r="F13773" s="21" t="s">
        <v>15856</v>
      </c>
    </row>
    <row r="13774" spans="1:6" ht="32" customHeight="1">
      <c r="A13774" s="19" t="s">
        <v>83496</v>
      </c>
      <c r="B13774" s="20" t="s">
        <v>83497</v>
      </c>
      <c r="C13774" s="21" t="s">
        <v>83498</v>
      </c>
      <c r="D13774" s="21" t="s">
        <v>83499</v>
      </c>
      <c r="E13774" s="21" t="s">
        <v>83500</v>
      </c>
      <c r="F13774" s="21" t="s">
        <v>15856</v>
      </c>
    </row>
    <row r="13775" spans="1:6" ht="32" customHeight="1">
      <c r="A13775" s="19" t="s">
        <v>83501</v>
      </c>
      <c r="B13775" s="20" t="s">
        <v>83502</v>
      </c>
      <c r="C13775" s="21" t="s">
        <v>83503</v>
      </c>
      <c r="D13775" s="21" t="s">
        <v>83504</v>
      </c>
      <c r="E13775" s="21" t="s">
        <v>83505</v>
      </c>
      <c r="F13775" s="21" t="s">
        <v>15856</v>
      </c>
    </row>
    <row r="13776" spans="1:6" ht="32" customHeight="1">
      <c r="A13776" s="19" t="s">
        <v>83506</v>
      </c>
      <c r="B13776" s="20" t="s">
        <v>83507</v>
      </c>
      <c r="C13776" s="21" t="s">
        <v>83508</v>
      </c>
      <c r="D13776" s="21" t="s">
        <v>83509</v>
      </c>
      <c r="E13776" s="21" t="s">
        <v>83510</v>
      </c>
      <c r="F13776" s="21" t="s">
        <v>15856</v>
      </c>
    </row>
    <row r="13777" spans="1:6" ht="32" customHeight="1">
      <c r="A13777" s="19" t="s">
        <v>83511</v>
      </c>
      <c r="B13777" s="20" t="s">
        <v>83512</v>
      </c>
      <c r="C13777" s="21" t="s">
        <v>83513</v>
      </c>
      <c r="D13777" s="21" t="s">
        <v>83514</v>
      </c>
      <c r="E13777" s="21" t="s">
        <v>83515</v>
      </c>
      <c r="F13777" s="21" t="s">
        <v>15856</v>
      </c>
    </row>
    <row r="13778" spans="1:6" ht="32" customHeight="1">
      <c r="A13778" s="19" t="s">
        <v>83516</v>
      </c>
      <c r="B13778" s="20" t="s">
        <v>83517</v>
      </c>
      <c r="C13778" s="21" t="s">
        <v>83518</v>
      </c>
      <c r="D13778" s="21" t="s">
        <v>83519</v>
      </c>
      <c r="E13778" s="21" t="s">
        <v>83520</v>
      </c>
      <c r="F13778" s="21" t="s">
        <v>15856</v>
      </c>
    </row>
    <row r="13779" spans="1:6" ht="32" customHeight="1">
      <c r="A13779" s="19" t="s">
        <v>83521</v>
      </c>
      <c r="B13779" s="20" t="s">
        <v>83522</v>
      </c>
      <c r="C13779" s="21" t="s">
        <v>83523</v>
      </c>
      <c r="D13779" s="21" t="s">
        <v>83524</v>
      </c>
      <c r="E13779" s="21" t="s">
        <v>83525</v>
      </c>
      <c r="F13779" s="21" t="s">
        <v>15856</v>
      </c>
    </row>
    <row r="13780" spans="1:6" ht="32" customHeight="1">
      <c r="A13780" s="19" t="s">
        <v>83526</v>
      </c>
      <c r="B13780" s="20" t="s">
        <v>83527</v>
      </c>
      <c r="C13780" s="21" t="s">
        <v>83528</v>
      </c>
      <c r="D13780" s="21" t="s">
        <v>83529</v>
      </c>
      <c r="E13780" s="21" t="s">
        <v>83530</v>
      </c>
      <c r="F13780" s="21" t="s">
        <v>15856</v>
      </c>
    </row>
    <row r="13781" spans="1:6" ht="32" customHeight="1">
      <c r="A13781" s="19" t="s">
        <v>83531</v>
      </c>
      <c r="B13781" s="20" t="s">
        <v>83532</v>
      </c>
      <c r="C13781" s="21" t="s">
        <v>83533</v>
      </c>
      <c r="D13781" s="21" t="s">
        <v>83534</v>
      </c>
      <c r="E13781" s="21" t="s">
        <v>83535</v>
      </c>
      <c r="F13781" s="21" t="s">
        <v>15856</v>
      </c>
    </row>
    <row r="13782" spans="1:6" ht="32" customHeight="1">
      <c r="A13782" s="19" t="s">
        <v>83536</v>
      </c>
      <c r="B13782" s="20" t="s">
        <v>83537</v>
      </c>
      <c r="C13782" s="21" t="s">
        <v>83538</v>
      </c>
      <c r="D13782" s="21" t="s">
        <v>83539</v>
      </c>
      <c r="E13782" s="21" t="s">
        <v>83540</v>
      </c>
      <c r="F13782" s="21" t="s">
        <v>15856</v>
      </c>
    </row>
    <row r="13783" spans="1:6" ht="32" customHeight="1">
      <c r="A13783" s="19" t="s">
        <v>83541</v>
      </c>
      <c r="B13783" s="20" t="s">
        <v>83542</v>
      </c>
      <c r="C13783" s="21" t="s">
        <v>83543</v>
      </c>
      <c r="D13783" s="21" t="s">
        <v>83544</v>
      </c>
      <c r="E13783" s="21" t="s">
        <v>83545</v>
      </c>
      <c r="F13783" s="21" t="s">
        <v>15856</v>
      </c>
    </row>
    <row r="13784" spans="1:6" ht="32" customHeight="1">
      <c r="A13784" s="19" t="s">
        <v>83546</v>
      </c>
      <c r="B13784" s="20" t="s">
        <v>83547</v>
      </c>
      <c r="C13784" s="21" t="s">
        <v>83548</v>
      </c>
      <c r="D13784" s="21" t="s">
        <v>83549</v>
      </c>
      <c r="E13784" s="21" t="s">
        <v>83550</v>
      </c>
      <c r="F13784" s="21" t="s">
        <v>15856</v>
      </c>
    </row>
    <row r="13785" spans="1:6" ht="32" customHeight="1">
      <c r="A13785" s="19" t="s">
        <v>83551</v>
      </c>
      <c r="B13785" s="20" t="s">
        <v>83552</v>
      </c>
      <c r="C13785" s="21" t="s">
        <v>83553</v>
      </c>
      <c r="D13785" s="21" t="s">
        <v>83554</v>
      </c>
      <c r="E13785" s="21" t="s">
        <v>83555</v>
      </c>
      <c r="F13785" s="21" t="s">
        <v>15856</v>
      </c>
    </row>
    <row r="13786" spans="1:6" ht="32" customHeight="1">
      <c r="A13786" s="19" t="s">
        <v>83556</v>
      </c>
      <c r="B13786" s="20" t="s">
        <v>83557</v>
      </c>
      <c r="C13786" s="21" t="s">
        <v>83558</v>
      </c>
      <c r="D13786" s="21" t="s">
        <v>83559</v>
      </c>
      <c r="E13786" s="21" t="s">
        <v>83560</v>
      </c>
      <c r="F13786" s="21" t="s">
        <v>15856</v>
      </c>
    </row>
    <row r="13787" spans="1:6" ht="32" customHeight="1">
      <c r="A13787" s="19" t="s">
        <v>83561</v>
      </c>
      <c r="B13787" s="20" t="s">
        <v>83562</v>
      </c>
      <c r="C13787" s="21" t="s">
        <v>83563</v>
      </c>
      <c r="D13787" s="21" t="s">
        <v>83564</v>
      </c>
      <c r="E13787" s="21" t="s">
        <v>83565</v>
      </c>
      <c r="F13787" s="21" t="s">
        <v>15856</v>
      </c>
    </row>
    <row r="13788" spans="1:6" ht="32" customHeight="1">
      <c r="A13788" s="19" t="s">
        <v>83566</v>
      </c>
      <c r="B13788" s="20" t="s">
        <v>83567</v>
      </c>
      <c r="C13788" s="21" t="s">
        <v>83568</v>
      </c>
      <c r="D13788" s="21" t="s">
        <v>83569</v>
      </c>
      <c r="E13788" s="21" t="s">
        <v>83570</v>
      </c>
      <c r="F13788" s="21" t="s">
        <v>15856</v>
      </c>
    </row>
    <row r="13789" spans="1:6" ht="32" customHeight="1">
      <c r="A13789" s="19" t="s">
        <v>83571</v>
      </c>
      <c r="B13789" s="20" t="s">
        <v>83572</v>
      </c>
      <c r="C13789" s="21" t="s">
        <v>83573</v>
      </c>
      <c r="D13789" s="21" t="s">
        <v>83574</v>
      </c>
      <c r="E13789" s="21" t="s">
        <v>83575</v>
      </c>
      <c r="F13789" s="21" t="s">
        <v>15856</v>
      </c>
    </row>
    <row r="13790" spans="1:6" ht="32" customHeight="1">
      <c r="A13790" s="19" t="s">
        <v>83576</v>
      </c>
      <c r="B13790" s="20" t="s">
        <v>83577</v>
      </c>
      <c r="C13790" s="21" t="s">
        <v>83578</v>
      </c>
      <c r="D13790" s="21" t="s">
        <v>83579</v>
      </c>
      <c r="E13790" s="21" t="s">
        <v>83580</v>
      </c>
      <c r="F13790" s="21" t="s">
        <v>15856</v>
      </c>
    </row>
    <row r="13791" spans="1:6" ht="32" customHeight="1">
      <c r="A13791" s="19" t="s">
        <v>83581</v>
      </c>
      <c r="B13791" s="20" t="s">
        <v>83582</v>
      </c>
      <c r="C13791" s="21" t="s">
        <v>83583</v>
      </c>
      <c r="D13791" s="21" t="s">
        <v>83584</v>
      </c>
      <c r="E13791" s="21" t="s">
        <v>83585</v>
      </c>
      <c r="F13791" s="21" t="s">
        <v>15856</v>
      </c>
    </row>
    <row r="13792" spans="1:6" ht="32" customHeight="1">
      <c r="A13792" s="19" t="s">
        <v>83586</v>
      </c>
      <c r="B13792" s="20" t="s">
        <v>83587</v>
      </c>
      <c r="C13792" s="21" t="s">
        <v>83588</v>
      </c>
      <c r="D13792" s="21" t="s">
        <v>83589</v>
      </c>
      <c r="E13792" s="21" t="s">
        <v>83590</v>
      </c>
      <c r="F13792" s="21" t="s">
        <v>15856</v>
      </c>
    </row>
    <row r="13793" spans="1:6" ht="32" customHeight="1">
      <c r="A13793" s="19" t="s">
        <v>83591</v>
      </c>
      <c r="B13793" s="20" t="s">
        <v>83592</v>
      </c>
      <c r="C13793" s="21" t="s">
        <v>83593</v>
      </c>
      <c r="D13793" s="21" t="s">
        <v>83594</v>
      </c>
      <c r="E13793" s="21" t="s">
        <v>83595</v>
      </c>
      <c r="F13793" s="21" t="s">
        <v>15856</v>
      </c>
    </row>
    <row r="13794" spans="1:6" ht="32" customHeight="1">
      <c r="A13794" s="19" t="s">
        <v>83596</v>
      </c>
      <c r="B13794" s="20" t="s">
        <v>83597</v>
      </c>
      <c r="C13794" s="21" t="s">
        <v>83598</v>
      </c>
      <c r="D13794" s="21" t="s">
        <v>83599</v>
      </c>
      <c r="E13794" s="21" t="s">
        <v>83600</v>
      </c>
      <c r="F13794" s="21" t="s">
        <v>15856</v>
      </c>
    </row>
    <row r="13795" spans="1:6" ht="32" customHeight="1">
      <c r="A13795" s="19" t="s">
        <v>83601</v>
      </c>
      <c r="B13795" s="20" t="s">
        <v>83602</v>
      </c>
      <c r="C13795" s="21" t="s">
        <v>83603</v>
      </c>
      <c r="D13795" s="21" t="s">
        <v>83604</v>
      </c>
      <c r="E13795" s="21" t="s">
        <v>83605</v>
      </c>
      <c r="F13795" s="21" t="s">
        <v>15856</v>
      </c>
    </row>
    <row r="13796" spans="1:6" ht="32" customHeight="1">
      <c r="A13796" s="19" t="s">
        <v>83606</v>
      </c>
      <c r="B13796" s="20" t="s">
        <v>83607</v>
      </c>
      <c r="C13796" s="21" t="s">
        <v>83608</v>
      </c>
      <c r="D13796" s="21" t="s">
        <v>83609</v>
      </c>
      <c r="E13796" s="21" t="s">
        <v>83610</v>
      </c>
      <c r="F13796" s="21" t="s">
        <v>15856</v>
      </c>
    </row>
    <row r="13797" spans="1:6" ht="32" customHeight="1">
      <c r="A13797" s="19" t="s">
        <v>83611</v>
      </c>
      <c r="B13797" s="20" t="s">
        <v>83612</v>
      </c>
      <c r="C13797" s="21" t="s">
        <v>83613</v>
      </c>
      <c r="D13797" s="21" t="s">
        <v>83614</v>
      </c>
      <c r="E13797" s="21" t="s">
        <v>83615</v>
      </c>
      <c r="F13797" s="21" t="s">
        <v>15856</v>
      </c>
    </row>
    <row r="13798" spans="1:6" ht="32" customHeight="1">
      <c r="A13798" s="19" t="s">
        <v>83616</v>
      </c>
      <c r="B13798" s="20" t="s">
        <v>83617</v>
      </c>
      <c r="C13798" s="21" t="s">
        <v>83618</v>
      </c>
      <c r="D13798" s="21" t="s">
        <v>83619</v>
      </c>
      <c r="E13798" s="21" t="s">
        <v>83620</v>
      </c>
      <c r="F13798" s="21" t="s">
        <v>15856</v>
      </c>
    </row>
    <row r="13799" spans="1:6" ht="32" customHeight="1">
      <c r="A13799" s="19" t="s">
        <v>83621</v>
      </c>
      <c r="B13799" s="20" t="s">
        <v>83622</v>
      </c>
      <c r="C13799" s="21" t="s">
        <v>83623</v>
      </c>
      <c r="D13799" s="21" t="s">
        <v>83624</v>
      </c>
      <c r="E13799" s="21" t="s">
        <v>83625</v>
      </c>
      <c r="F13799" s="21" t="s">
        <v>15856</v>
      </c>
    </row>
    <row r="13800" spans="1:6" ht="32" customHeight="1">
      <c r="A13800" s="19" t="s">
        <v>83626</v>
      </c>
      <c r="B13800" s="20" t="s">
        <v>83627</v>
      </c>
      <c r="C13800" s="21" t="s">
        <v>83628</v>
      </c>
      <c r="D13800" s="21" t="s">
        <v>83629</v>
      </c>
      <c r="E13800" s="21" t="s">
        <v>83630</v>
      </c>
      <c r="F13800" s="21" t="s">
        <v>15856</v>
      </c>
    </row>
    <row r="13801" spans="1:6" ht="32" customHeight="1">
      <c r="A13801" s="19" t="s">
        <v>83631</v>
      </c>
      <c r="B13801" s="20" t="s">
        <v>83632</v>
      </c>
      <c r="C13801" s="21" t="s">
        <v>83633</v>
      </c>
      <c r="D13801" s="21" t="s">
        <v>83634</v>
      </c>
      <c r="E13801" s="21" t="s">
        <v>83635</v>
      </c>
      <c r="F13801" s="21" t="s">
        <v>15856</v>
      </c>
    </row>
    <row r="13802" spans="1:6" ht="32" customHeight="1">
      <c r="A13802" s="19" t="s">
        <v>83636</v>
      </c>
      <c r="B13802" s="20" t="s">
        <v>83637</v>
      </c>
      <c r="C13802" s="21" t="s">
        <v>83638</v>
      </c>
      <c r="D13802" s="21" t="s">
        <v>83639</v>
      </c>
      <c r="E13802" s="21" t="s">
        <v>83640</v>
      </c>
      <c r="F13802" s="21" t="s">
        <v>15856</v>
      </c>
    </row>
    <row r="13803" spans="1:6" ht="32" customHeight="1">
      <c r="A13803" s="19" t="s">
        <v>83641</v>
      </c>
      <c r="B13803" s="20" t="s">
        <v>83642</v>
      </c>
      <c r="C13803" s="21" t="s">
        <v>83643</v>
      </c>
      <c r="D13803" s="21" t="s">
        <v>83644</v>
      </c>
      <c r="E13803" s="21" t="s">
        <v>83645</v>
      </c>
      <c r="F13803" s="21" t="s">
        <v>15856</v>
      </c>
    </row>
    <row r="13804" spans="1:6" ht="32" customHeight="1">
      <c r="A13804" s="19" t="s">
        <v>83646</v>
      </c>
      <c r="B13804" s="20" t="s">
        <v>83647</v>
      </c>
      <c r="C13804" s="21" t="s">
        <v>83648</v>
      </c>
      <c r="D13804" s="21" t="s">
        <v>83649</v>
      </c>
      <c r="E13804" s="21" t="s">
        <v>83650</v>
      </c>
      <c r="F13804" s="21" t="s">
        <v>15856</v>
      </c>
    </row>
    <row r="13805" spans="1:6" ht="32" customHeight="1">
      <c r="A13805" s="19" t="s">
        <v>83651</v>
      </c>
      <c r="B13805" s="20" t="s">
        <v>83652</v>
      </c>
      <c r="C13805" s="21" t="s">
        <v>83653</v>
      </c>
      <c r="D13805" s="21" t="s">
        <v>83654</v>
      </c>
      <c r="E13805" s="21" t="s">
        <v>83655</v>
      </c>
      <c r="F13805" s="21" t="s">
        <v>15856</v>
      </c>
    </row>
    <row r="13806" spans="1:6" ht="32" customHeight="1">
      <c r="A13806" s="19" t="s">
        <v>83656</v>
      </c>
      <c r="B13806" s="20" t="s">
        <v>83657</v>
      </c>
      <c r="C13806" s="21" t="s">
        <v>83658</v>
      </c>
      <c r="D13806" s="21" t="s">
        <v>83659</v>
      </c>
      <c r="E13806" s="21" t="s">
        <v>83660</v>
      </c>
      <c r="F13806" s="21" t="s">
        <v>15856</v>
      </c>
    </row>
    <row r="13807" spans="1:6" ht="32" customHeight="1">
      <c r="A13807" s="19" t="s">
        <v>83661</v>
      </c>
      <c r="B13807" s="20" t="s">
        <v>83662</v>
      </c>
      <c r="C13807" s="21" t="s">
        <v>83663</v>
      </c>
      <c r="D13807" s="21" t="s">
        <v>83664</v>
      </c>
      <c r="E13807" s="21" t="s">
        <v>83665</v>
      </c>
      <c r="F13807" s="21" t="s">
        <v>15856</v>
      </c>
    </row>
    <row r="13808" spans="1:6" ht="32" customHeight="1">
      <c r="A13808" s="19" t="s">
        <v>83666</v>
      </c>
      <c r="B13808" s="20" t="s">
        <v>83667</v>
      </c>
      <c r="C13808" s="21" t="s">
        <v>83668</v>
      </c>
      <c r="D13808" s="21" t="s">
        <v>83669</v>
      </c>
      <c r="E13808" s="21" t="s">
        <v>83670</v>
      </c>
      <c r="F13808" s="21" t="s">
        <v>15856</v>
      </c>
    </row>
    <row r="13809" spans="1:6" ht="32" customHeight="1">
      <c r="A13809" s="19" t="s">
        <v>83671</v>
      </c>
      <c r="B13809" s="20" t="s">
        <v>83672</v>
      </c>
      <c r="C13809" s="21" t="s">
        <v>83673</v>
      </c>
      <c r="D13809" s="21" t="s">
        <v>83674</v>
      </c>
      <c r="E13809" s="21" t="s">
        <v>83675</v>
      </c>
      <c r="F13809" s="21" t="s">
        <v>15856</v>
      </c>
    </row>
    <row r="13810" spans="1:6" ht="32" customHeight="1">
      <c r="A13810" s="19" t="s">
        <v>83676</v>
      </c>
      <c r="B13810" s="20" t="s">
        <v>83677</v>
      </c>
      <c r="C13810" s="21" t="s">
        <v>83678</v>
      </c>
      <c r="D13810" s="21" t="s">
        <v>83679</v>
      </c>
      <c r="E13810" s="21" t="s">
        <v>83680</v>
      </c>
      <c r="F13810" s="21" t="s">
        <v>15856</v>
      </c>
    </row>
    <row r="13811" spans="1:6" ht="32" customHeight="1">
      <c r="A13811" s="19" t="s">
        <v>83681</v>
      </c>
      <c r="B13811" s="20" t="s">
        <v>83682</v>
      </c>
      <c r="C13811" s="21" t="s">
        <v>83683</v>
      </c>
      <c r="D13811" s="21" t="s">
        <v>83684</v>
      </c>
      <c r="E13811" s="21" t="s">
        <v>83685</v>
      </c>
      <c r="F13811" s="21" t="s">
        <v>15856</v>
      </c>
    </row>
    <row r="13812" spans="1:6" ht="32" customHeight="1">
      <c r="A13812" s="19" t="s">
        <v>83686</v>
      </c>
      <c r="B13812" s="20" t="s">
        <v>83687</v>
      </c>
      <c r="C13812" s="21" t="s">
        <v>83688</v>
      </c>
      <c r="D13812" s="21" t="s">
        <v>83689</v>
      </c>
      <c r="E13812" s="21" t="s">
        <v>83690</v>
      </c>
      <c r="F13812" s="21" t="s">
        <v>15856</v>
      </c>
    </row>
    <row r="13813" spans="1:6" ht="32" customHeight="1">
      <c r="A13813" s="19" t="s">
        <v>83691</v>
      </c>
      <c r="B13813" s="20" t="s">
        <v>83692</v>
      </c>
      <c r="C13813" s="21" t="s">
        <v>83693</v>
      </c>
      <c r="D13813" s="21" t="s">
        <v>83694</v>
      </c>
      <c r="E13813" s="21" t="s">
        <v>83695</v>
      </c>
      <c r="F13813" s="21" t="s">
        <v>15856</v>
      </c>
    </row>
    <row r="13814" spans="1:6" ht="32" customHeight="1">
      <c r="A13814" s="19" t="s">
        <v>83696</v>
      </c>
      <c r="B13814" s="20" t="s">
        <v>83697</v>
      </c>
      <c r="C13814" s="21" t="s">
        <v>83698</v>
      </c>
      <c r="D13814" s="21" t="s">
        <v>83699</v>
      </c>
      <c r="E13814" s="21" t="s">
        <v>83700</v>
      </c>
      <c r="F13814" s="21" t="s">
        <v>15856</v>
      </c>
    </row>
    <row r="13815" spans="1:6" ht="32" customHeight="1">
      <c r="A13815" s="19" t="s">
        <v>83701</v>
      </c>
      <c r="B13815" s="20" t="s">
        <v>83702</v>
      </c>
      <c r="C13815" s="21" t="s">
        <v>83703</v>
      </c>
      <c r="D13815" s="21" t="s">
        <v>83704</v>
      </c>
      <c r="E13815" s="21" t="s">
        <v>83705</v>
      </c>
      <c r="F13815" s="21" t="s">
        <v>15856</v>
      </c>
    </row>
    <row r="13816" spans="1:6" ht="32" customHeight="1">
      <c r="A13816" s="19" t="s">
        <v>83706</v>
      </c>
      <c r="B13816" s="20" t="s">
        <v>83707</v>
      </c>
      <c r="C13816" s="21" t="s">
        <v>83708</v>
      </c>
      <c r="D13816" s="21" t="s">
        <v>83709</v>
      </c>
      <c r="E13816" s="21" t="s">
        <v>83710</v>
      </c>
      <c r="F13816" s="21" t="s">
        <v>15856</v>
      </c>
    </row>
    <row r="13817" spans="1:6" ht="32" customHeight="1">
      <c r="A13817" s="19" t="s">
        <v>83711</v>
      </c>
      <c r="B13817" s="20" t="s">
        <v>83712</v>
      </c>
      <c r="C13817" s="21" t="s">
        <v>83713</v>
      </c>
      <c r="D13817" s="21" t="s">
        <v>83714</v>
      </c>
      <c r="E13817" s="21" t="s">
        <v>83715</v>
      </c>
      <c r="F13817" s="21" t="s">
        <v>15856</v>
      </c>
    </row>
    <row r="13818" spans="1:6" ht="32" customHeight="1">
      <c r="A13818" s="19" t="s">
        <v>83716</v>
      </c>
      <c r="B13818" s="20" t="s">
        <v>83717</v>
      </c>
      <c r="C13818" s="21" t="s">
        <v>83718</v>
      </c>
      <c r="D13818" s="21" t="s">
        <v>83719</v>
      </c>
      <c r="E13818" s="21" t="s">
        <v>83720</v>
      </c>
      <c r="F13818" s="21" t="s">
        <v>15856</v>
      </c>
    </row>
    <row r="13819" spans="1:6" ht="32" customHeight="1">
      <c r="A13819" s="19" t="s">
        <v>83721</v>
      </c>
      <c r="B13819" s="20" t="s">
        <v>83722</v>
      </c>
      <c r="C13819" s="21" t="s">
        <v>83723</v>
      </c>
      <c r="D13819" s="21" t="s">
        <v>83724</v>
      </c>
      <c r="E13819" s="21" t="s">
        <v>83725</v>
      </c>
      <c r="F13819" s="21" t="s">
        <v>15856</v>
      </c>
    </row>
    <row r="13820" spans="1:6" ht="32" customHeight="1">
      <c r="A13820" s="19" t="s">
        <v>83726</v>
      </c>
      <c r="B13820" s="20" t="s">
        <v>83727</v>
      </c>
      <c r="C13820" s="21" t="s">
        <v>83728</v>
      </c>
      <c r="D13820" s="21" t="s">
        <v>83729</v>
      </c>
      <c r="E13820" s="21" t="s">
        <v>83730</v>
      </c>
      <c r="F13820" s="21" t="s">
        <v>15856</v>
      </c>
    </row>
    <row r="13821" spans="1:6" ht="32" customHeight="1">
      <c r="A13821" s="19" t="s">
        <v>83731</v>
      </c>
      <c r="B13821" s="20" t="s">
        <v>83732</v>
      </c>
      <c r="C13821" s="21" t="s">
        <v>83733</v>
      </c>
      <c r="D13821" s="21" t="s">
        <v>83734</v>
      </c>
      <c r="E13821" s="21" t="s">
        <v>83735</v>
      </c>
      <c r="F13821" s="21" t="s">
        <v>15856</v>
      </c>
    </row>
    <row r="13822" spans="1:6" ht="32" customHeight="1">
      <c r="A13822" s="19" t="s">
        <v>83736</v>
      </c>
      <c r="B13822" s="20" t="s">
        <v>83737</v>
      </c>
      <c r="C13822" s="21" t="s">
        <v>83738</v>
      </c>
      <c r="D13822" s="21" t="s">
        <v>83739</v>
      </c>
      <c r="E13822" s="21" t="s">
        <v>83740</v>
      </c>
      <c r="F13822" s="21" t="s">
        <v>15856</v>
      </c>
    </row>
    <row r="13823" spans="1:6" ht="32" customHeight="1">
      <c r="A13823" s="19" t="s">
        <v>83741</v>
      </c>
      <c r="B13823" s="20" t="s">
        <v>83742</v>
      </c>
      <c r="C13823" s="21" t="s">
        <v>83743</v>
      </c>
      <c r="D13823" s="21" t="s">
        <v>83744</v>
      </c>
      <c r="E13823" s="21" t="s">
        <v>83745</v>
      </c>
      <c r="F13823" s="21" t="s">
        <v>15856</v>
      </c>
    </row>
    <row r="13824" spans="1:6" ht="32" customHeight="1">
      <c r="A13824" s="19" t="s">
        <v>83746</v>
      </c>
      <c r="B13824" s="20" t="s">
        <v>83747</v>
      </c>
      <c r="C13824" s="21" t="s">
        <v>83748</v>
      </c>
      <c r="D13824" s="21" t="s">
        <v>83749</v>
      </c>
      <c r="E13824" s="21" t="s">
        <v>83750</v>
      </c>
      <c r="F13824" s="21" t="s">
        <v>15856</v>
      </c>
    </row>
    <row r="13825" spans="1:6" ht="32" customHeight="1">
      <c r="A13825" s="19" t="s">
        <v>83751</v>
      </c>
      <c r="B13825" s="20" t="s">
        <v>83752</v>
      </c>
      <c r="C13825" s="21" t="s">
        <v>83753</v>
      </c>
      <c r="D13825" s="21" t="s">
        <v>83754</v>
      </c>
      <c r="E13825" s="21" t="s">
        <v>83755</v>
      </c>
      <c r="F13825" s="21" t="s">
        <v>15856</v>
      </c>
    </row>
    <row r="13826" spans="1:6" ht="32" customHeight="1">
      <c r="A13826" s="19" t="s">
        <v>83756</v>
      </c>
      <c r="B13826" s="20" t="s">
        <v>83757</v>
      </c>
      <c r="C13826" s="21" t="s">
        <v>83758</v>
      </c>
      <c r="D13826" s="21" t="s">
        <v>83759</v>
      </c>
      <c r="E13826" s="21" t="s">
        <v>83760</v>
      </c>
      <c r="F13826" s="21" t="s">
        <v>15856</v>
      </c>
    </row>
    <row r="13827" spans="1:6" ht="32" customHeight="1">
      <c r="A13827" s="19" t="s">
        <v>83761</v>
      </c>
      <c r="B13827" s="20" t="s">
        <v>83762</v>
      </c>
      <c r="C13827" s="21" t="s">
        <v>83763</v>
      </c>
      <c r="D13827" s="21" t="s">
        <v>83764</v>
      </c>
      <c r="E13827" s="21" t="s">
        <v>83765</v>
      </c>
      <c r="F13827" s="21" t="s">
        <v>15856</v>
      </c>
    </row>
    <row r="13828" spans="1:6" ht="32" customHeight="1">
      <c r="A13828" s="19" t="s">
        <v>83766</v>
      </c>
      <c r="B13828" s="20" t="s">
        <v>83767</v>
      </c>
      <c r="C13828" s="21" t="s">
        <v>83768</v>
      </c>
      <c r="D13828" s="21" t="s">
        <v>83769</v>
      </c>
      <c r="E13828" s="21" t="s">
        <v>83770</v>
      </c>
      <c r="F13828" s="21" t="s">
        <v>15856</v>
      </c>
    </row>
    <row r="13829" spans="1:6" ht="32" customHeight="1">
      <c r="A13829" s="19" t="s">
        <v>83771</v>
      </c>
      <c r="B13829" s="20" t="s">
        <v>83772</v>
      </c>
      <c r="C13829" s="21" t="s">
        <v>83773</v>
      </c>
      <c r="D13829" s="21" t="s">
        <v>83774</v>
      </c>
      <c r="E13829" s="21" t="s">
        <v>83775</v>
      </c>
      <c r="F13829" s="21" t="s">
        <v>15856</v>
      </c>
    </row>
    <row r="13830" spans="1:6" ht="32" customHeight="1">
      <c r="A13830" s="19" t="s">
        <v>83776</v>
      </c>
      <c r="B13830" s="20" t="s">
        <v>83777</v>
      </c>
      <c r="C13830" s="21" t="s">
        <v>83778</v>
      </c>
      <c r="D13830" s="21" t="s">
        <v>83779</v>
      </c>
      <c r="E13830" s="21" t="s">
        <v>83780</v>
      </c>
      <c r="F13830" s="21" t="s">
        <v>15856</v>
      </c>
    </row>
    <row r="13831" spans="1:6" ht="32" customHeight="1">
      <c r="A13831" s="19" t="s">
        <v>83781</v>
      </c>
      <c r="B13831" s="20" t="s">
        <v>83782</v>
      </c>
      <c r="C13831" s="21" t="s">
        <v>83783</v>
      </c>
      <c r="D13831" s="21" t="s">
        <v>83784</v>
      </c>
      <c r="E13831" s="21" t="s">
        <v>83785</v>
      </c>
      <c r="F13831" s="21" t="s">
        <v>15856</v>
      </c>
    </row>
    <row r="13832" spans="1:6" ht="32" customHeight="1">
      <c r="A13832" s="19" t="s">
        <v>83786</v>
      </c>
      <c r="B13832" s="20" t="s">
        <v>83787</v>
      </c>
      <c r="C13832" s="21" t="s">
        <v>83788</v>
      </c>
      <c r="D13832" s="21" t="s">
        <v>83789</v>
      </c>
      <c r="E13832" s="21" t="s">
        <v>83790</v>
      </c>
      <c r="F13832" s="21" t="s">
        <v>15856</v>
      </c>
    </row>
    <row r="13833" spans="1:6" ht="32" customHeight="1">
      <c r="A13833" s="19" t="s">
        <v>83791</v>
      </c>
      <c r="B13833" s="20" t="s">
        <v>83792</v>
      </c>
      <c r="C13833" s="21" t="s">
        <v>83793</v>
      </c>
      <c r="D13833" s="21" t="s">
        <v>83794</v>
      </c>
      <c r="E13833" s="21" t="s">
        <v>83795</v>
      </c>
      <c r="F13833" s="21" t="s">
        <v>15856</v>
      </c>
    </row>
    <row r="13834" spans="1:6" ht="32" customHeight="1">
      <c r="A13834" s="19" t="s">
        <v>83796</v>
      </c>
      <c r="B13834" s="20" t="s">
        <v>83797</v>
      </c>
      <c r="C13834" s="21" t="s">
        <v>83798</v>
      </c>
      <c r="D13834" s="21" t="s">
        <v>83799</v>
      </c>
      <c r="E13834" s="21" t="s">
        <v>83800</v>
      </c>
      <c r="F13834" s="21" t="s">
        <v>15856</v>
      </c>
    </row>
    <row r="13835" spans="1:6" ht="32" customHeight="1">
      <c r="A13835" s="19" t="s">
        <v>83801</v>
      </c>
      <c r="B13835" s="20" t="s">
        <v>83802</v>
      </c>
      <c r="C13835" s="21" t="s">
        <v>83803</v>
      </c>
      <c r="D13835" s="21" t="s">
        <v>83804</v>
      </c>
      <c r="E13835" s="21" t="s">
        <v>83805</v>
      </c>
      <c r="F13835" s="21" t="s">
        <v>15856</v>
      </c>
    </row>
    <row r="13836" spans="1:6" ht="32" customHeight="1">
      <c r="A13836" s="19" t="s">
        <v>83806</v>
      </c>
      <c r="B13836" s="20" t="s">
        <v>83807</v>
      </c>
      <c r="C13836" s="21" t="s">
        <v>83808</v>
      </c>
      <c r="D13836" s="21" t="s">
        <v>83809</v>
      </c>
      <c r="E13836" s="21" t="s">
        <v>83810</v>
      </c>
      <c r="F13836" s="21" t="s">
        <v>15856</v>
      </c>
    </row>
    <row r="13837" spans="1:6" ht="32" customHeight="1">
      <c r="A13837" s="19" t="s">
        <v>83811</v>
      </c>
      <c r="B13837" s="20" t="s">
        <v>83812</v>
      </c>
      <c r="C13837" s="21" t="s">
        <v>83813</v>
      </c>
      <c r="D13837" s="21" t="s">
        <v>83814</v>
      </c>
      <c r="E13837" s="21" t="s">
        <v>83815</v>
      </c>
      <c r="F13837" s="21" t="s">
        <v>15856</v>
      </c>
    </row>
    <row r="13838" spans="1:6" ht="32" customHeight="1">
      <c r="A13838" s="19" t="s">
        <v>83816</v>
      </c>
      <c r="B13838" s="20" t="s">
        <v>83817</v>
      </c>
      <c r="C13838" s="21" t="s">
        <v>83818</v>
      </c>
      <c r="D13838" s="21" t="s">
        <v>83819</v>
      </c>
      <c r="E13838" s="21" t="s">
        <v>83820</v>
      </c>
      <c r="F13838" s="21" t="s">
        <v>15856</v>
      </c>
    </row>
    <row r="13839" spans="1:6" ht="32" customHeight="1">
      <c r="A13839" s="19" t="s">
        <v>83821</v>
      </c>
      <c r="B13839" s="20" t="s">
        <v>83822</v>
      </c>
      <c r="C13839" s="21" t="s">
        <v>83823</v>
      </c>
      <c r="D13839" s="21" t="s">
        <v>83824</v>
      </c>
      <c r="E13839" s="21" t="s">
        <v>83825</v>
      </c>
      <c r="F13839" s="21" t="s">
        <v>15856</v>
      </c>
    </row>
    <row r="13840" spans="1:6" ht="32" customHeight="1">
      <c r="A13840" s="19" t="s">
        <v>83826</v>
      </c>
      <c r="B13840" s="20" t="s">
        <v>83827</v>
      </c>
      <c r="C13840" s="21" t="s">
        <v>83828</v>
      </c>
      <c r="D13840" s="21" t="s">
        <v>83829</v>
      </c>
      <c r="E13840" s="21" t="s">
        <v>83830</v>
      </c>
      <c r="F13840" s="21" t="s">
        <v>15856</v>
      </c>
    </row>
    <row r="13841" spans="1:6" ht="32" customHeight="1">
      <c r="A13841" s="19" t="s">
        <v>83831</v>
      </c>
      <c r="B13841" s="20" t="s">
        <v>83832</v>
      </c>
      <c r="C13841" s="21" t="s">
        <v>83833</v>
      </c>
      <c r="D13841" s="21" t="s">
        <v>83834</v>
      </c>
      <c r="E13841" s="21" t="s">
        <v>83835</v>
      </c>
      <c r="F13841" s="21" t="s">
        <v>15856</v>
      </c>
    </row>
    <row r="13842" spans="1:6" ht="32" customHeight="1">
      <c r="A13842" s="19" t="s">
        <v>83836</v>
      </c>
      <c r="B13842" s="20" t="s">
        <v>83837</v>
      </c>
      <c r="C13842" s="21" t="s">
        <v>83838</v>
      </c>
      <c r="D13842" s="21" t="s">
        <v>83839</v>
      </c>
      <c r="E13842" s="21" t="s">
        <v>83840</v>
      </c>
      <c r="F13842" s="21" t="s">
        <v>15856</v>
      </c>
    </row>
    <row r="13843" spans="1:6" ht="32" customHeight="1">
      <c r="A13843" s="19" t="s">
        <v>83841</v>
      </c>
      <c r="B13843" s="20" t="s">
        <v>83842</v>
      </c>
      <c r="C13843" s="21" t="s">
        <v>83843</v>
      </c>
      <c r="D13843" s="21" t="s">
        <v>83844</v>
      </c>
      <c r="E13843" s="21" t="s">
        <v>83845</v>
      </c>
      <c r="F13843" s="21" t="s">
        <v>15856</v>
      </c>
    </row>
    <row r="13844" spans="1:6" ht="32" customHeight="1">
      <c r="A13844" s="19" t="s">
        <v>83846</v>
      </c>
      <c r="B13844" s="20" t="s">
        <v>83847</v>
      </c>
      <c r="C13844" s="21" t="s">
        <v>83848</v>
      </c>
      <c r="D13844" s="21" t="s">
        <v>83849</v>
      </c>
      <c r="E13844" s="21" t="s">
        <v>83850</v>
      </c>
      <c r="F13844" s="21" t="s">
        <v>15856</v>
      </c>
    </row>
    <row r="13845" spans="1:6" ht="32" customHeight="1">
      <c r="A13845" s="19" t="s">
        <v>83851</v>
      </c>
      <c r="B13845" s="20" t="s">
        <v>83852</v>
      </c>
      <c r="C13845" s="21" t="s">
        <v>83853</v>
      </c>
      <c r="D13845" s="21" t="s">
        <v>83854</v>
      </c>
      <c r="E13845" s="21" t="s">
        <v>83855</v>
      </c>
      <c r="F13845" s="21" t="s">
        <v>15856</v>
      </c>
    </row>
    <row r="13846" spans="1:6" ht="32" customHeight="1">
      <c r="A13846" s="19" t="s">
        <v>83856</v>
      </c>
      <c r="B13846" s="20" t="s">
        <v>83857</v>
      </c>
      <c r="C13846" s="21" t="s">
        <v>83858</v>
      </c>
      <c r="D13846" s="21" t="s">
        <v>83859</v>
      </c>
      <c r="E13846" s="21" t="s">
        <v>83860</v>
      </c>
      <c r="F13846" s="21" t="s">
        <v>15856</v>
      </c>
    </row>
    <row r="13847" spans="1:6" ht="32" customHeight="1">
      <c r="A13847" s="19" t="s">
        <v>83861</v>
      </c>
      <c r="B13847" s="20" t="s">
        <v>83862</v>
      </c>
      <c r="C13847" s="21" t="s">
        <v>83863</v>
      </c>
      <c r="D13847" s="21" t="s">
        <v>83864</v>
      </c>
      <c r="E13847" s="21" t="s">
        <v>83865</v>
      </c>
      <c r="F13847" s="21" t="s">
        <v>15856</v>
      </c>
    </row>
    <row r="13848" spans="1:6" ht="32" customHeight="1">
      <c r="A13848" s="19" t="s">
        <v>83866</v>
      </c>
      <c r="B13848" s="20" t="s">
        <v>83867</v>
      </c>
      <c r="C13848" s="21" t="s">
        <v>83868</v>
      </c>
      <c r="D13848" s="21" t="s">
        <v>83869</v>
      </c>
      <c r="E13848" s="21" t="s">
        <v>83870</v>
      </c>
      <c r="F13848" s="21" t="s">
        <v>15856</v>
      </c>
    </row>
    <row r="13849" spans="1:6" ht="32" customHeight="1">
      <c r="A13849" s="19" t="s">
        <v>83871</v>
      </c>
      <c r="B13849" s="20" t="s">
        <v>83872</v>
      </c>
      <c r="C13849" s="21" t="s">
        <v>83873</v>
      </c>
      <c r="D13849" s="21" t="s">
        <v>83874</v>
      </c>
      <c r="E13849" s="21" t="s">
        <v>83875</v>
      </c>
      <c r="F13849" s="21" t="s">
        <v>15856</v>
      </c>
    </row>
    <row r="13850" spans="1:6" ht="32" customHeight="1">
      <c r="A13850" s="19" t="s">
        <v>83876</v>
      </c>
      <c r="B13850" s="20" t="s">
        <v>83877</v>
      </c>
      <c r="C13850" s="21" t="s">
        <v>83878</v>
      </c>
      <c r="D13850" s="21" t="s">
        <v>83879</v>
      </c>
      <c r="E13850" s="21" t="s">
        <v>83880</v>
      </c>
      <c r="F13850" s="21" t="s">
        <v>15856</v>
      </c>
    </row>
    <row r="13851" spans="1:6" ht="32" customHeight="1">
      <c r="A13851" s="19" t="s">
        <v>83881</v>
      </c>
      <c r="B13851" s="20" t="s">
        <v>83882</v>
      </c>
      <c r="C13851" s="21" t="s">
        <v>83883</v>
      </c>
      <c r="D13851" s="21" t="s">
        <v>83884</v>
      </c>
      <c r="E13851" s="21" t="s">
        <v>83885</v>
      </c>
      <c r="F13851" s="21" t="s">
        <v>15856</v>
      </c>
    </row>
    <row r="13852" spans="1:6" ht="32" customHeight="1">
      <c r="A13852" s="19" t="s">
        <v>83886</v>
      </c>
      <c r="B13852" s="20" t="s">
        <v>83887</v>
      </c>
      <c r="C13852" s="21" t="s">
        <v>83888</v>
      </c>
      <c r="D13852" s="21" t="s">
        <v>83889</v>
      </c>
      <c r="E13852" s="21" t="s">
        <v>83890</v>
      </c>
      <c r="F13852" s="21" t="s">
        <v>15856</v>
      </c>
    </row>
    <row r="13853" spans="1:6" ht="32" customHeight="1">
      <c r="A13853" s="19" t="s">
        <v>83891</v>
      </c>
      <c r="B13853" s="20" t="s">
        <v>83892</v>
      </c>
      <c r="C13853" s="21" t="s">
        <v>83893</v>
      </c>
      <c r="D13853" s="21" t="s">
        <v>83894</v>
      </c>
      <c r="E13853" s="21" t="s">
        <v>83895</v>
      </c>
      <c r="F13853" s="21" t="s">
        <v>15856</v>
      </c>
    </row>
    <row r="13854" spans="1:6" ht="32" customHeight="1">
      <c r="A13854" s="19" t="s">
        <v>83896</v>
      </c>
      <c r="B13854" s="20" t="s">
        <v>83897</v>
      </c>
      <c r="C13854" s="21" t="s">
        <v>83898</v>
      </c>
      <c r="D13854" s="21" t="s">
        <v>83899</v>
      </c>
      <c r="E13854" s="21" t="s">
        <v>83900</v>
      </c>
      <c r="F13854" s="21" t="s">
        <v>15856</v>
      </c>
    </row>
    <row r="13855" spans="1:6" ht="32" customHeight="1">
      <c r="A13855" s="19" t="s">
        <v>83901</v>
      </c>
      <c r="B13855" s="20" t="s">
        <v>83902</v>
      </c>
      <c r="C13855" s="21" t="s">
        <v>83903</v>
      </c>
      <c r="D13855" s="21" t="s">
        <v>83904</v>
      </c>
      <c r="E13855" s="21" t="s">
        <v>83905</v>
      </c>
      <c r="F13855" s="21" t="s">
        <v>15856</v>
      </c>
    </row>
    <row r="13856" spans="1:6" ht="32" customHeight="1">
      <c r="A13856" s="19" t="s">
        <v>83906</v>
      </c>
      <c r="B13856" s="20" t="s">
        <v>83907</v>
      </c>
      <c r="C13856" s="21" t="s">
        <v>83908</v>
      </c>
      <c r="D13856" s="21" t="s">
        <v>83909</v>
      </c>
      <c r="E13856" s="21" t="s">
        <v>83910</v>
      </c>
      <c r="F13856" s="21" t="s">
        <v>15856</v>
      </c>
    </row>
    <row r="13857" spans="1:6" ht="32" customHeight="1">
      <c r="A13857" s="19" t="s">
        <v>83911</v>
      </c>
      <c r="B13857" s="20" t="s">
        <v>83912</v>
      </c>
      <c r="C13857" s="21" t="s">
        <v>83913</v>
      </c>
      <c r="D13857" s="21" t="s">
        <v>83914</v>
      </c>
      <c r="E13857" s="21" t="s">
        <v>83915</v>
      </c>
      <c r="F13857" s="21" t="s">
        <v>15856</v>
      </c>
    </row>
    <row r="13858" spans="1:6" ht="32" customHeight="1">
      <c r="A13858" s="19" t="s">
        <v>83916</v>
      </c>
      <c r="B13858" s="20" t="s">
        <v>83917</v>
      </c>
      <c r="C13858" s="21" t="s">
        <v>83918</v>
      </c>
      <c r="D13858" s="21" t="s">
        <v>83919</v>
      </c>
      <c r="E13858" s="21" t="s">
        <v>83920</v>
      </c>
      <c r="F13858" s="21" t="s">
        <v>15856</v>
      </c>
    </row>
    <row r="13859" spans="1:6" ht="32" customHeight="1">
      <c r="A13859" s="19" t="s">
        <v>83921</v>
      </c>
      <c r="B13859" s="20" t="s">
        <v>83922</v>
      </c>
      <c r="C13859" s="21" t="s">
        <v>83923</v>
      </c>
      <c r="D13859" s="21" t="s">
        <v>83924</v>
      </c>
      <c r="E13859" s="21" t="s">
        <v>83925</v>
      </c>
      <c r="F13859" s="21" t="s">
        <v>15856</v>
      </c>
    </row>
    <row r="13860" spans="1:6" ht="32" customHeight="1">
      <c r="A13860" s="19" t="s">
        <v>83926</v>
      </c>
      <c r="B13860" s="20" t="s">
        <v>83927</v>
      </c>
      <c r="C13860" s="21" t="s">
        <v>83928</v>
      </c>
      <c r="D13860" s="21" t="s">
        <v>83929</v>
      </c>
      <c r="E13860" s="21" t="s">
        <v>83930</v>
      </c>
      <c r="F13860" s="21" t="s">
        <v>15856</v>
      </c>
    </row>
    <row r="13861" spans="1:6" ht="32" customHeight="1">
      <c r="A13861" s="19" t="s">
        <v>83931</v>
      </c>
      <c r="B13861" s="20" t="s">
        <v>83932</v>
      </c>
      <c r="C13861" s="21" t="s">
        <v>83933</v>
      </c>
      <c r="D13861" s="21" t="s">
        <v>83934</v>
      </c>
      <c r="E13861" s="21" t="s">
        <v>83935</v>
      </c>
      <c r="F13861" s="21" t="s">
        <v>15856</v>
      </c>
    </row>
    <row r="13862" spans="1:6" ht="32" customHeight="1">
      <c r="A13862" s="19" t="s">
        <v>83936</v>
      </c>
      <c r="B13862" s="20" t="s">
        <v>83937</v>
      </c>
      <c r="C13862" s="21" t="s">
        <v>83938</v>
      </c>
      <c r="D13862" s="21" t="s">
        <v>83939</v>
      </c>
      <c r="E13862" s="21" t="s">
        <v>83940</v>
      </c>
      <c r="F13862" s="21" t="s">
        <v>15856</v>
      </c>
    </row>
    <row r="13863" spans="1:6" ht="32" customHeight="1">
      <c r="A13863" s="19" t="s">
        <v>83941</v>
      </c>
      <c r="B13863" s="20" t="s">
        <v>83942</v>
      </c>
      <c r="C13863" s="21" t="s">
        <v>83943</v>
      </c>
      <c r="D13863" s="21" t="s">
        <v>83944</v>
      </c>
      <c r="E13863" s="21" t="s">
        <v>83945</v>
      </c>
      <c r="F13863" s="21" t="s">
        <v>15856</v>
      </c>
    </row>
    <row r="13864" spans="1:6" ht="32" customHeight="1">
      <c r="A13864" s="19" t="s">
        <v>83946</v>
      </c>
      <c r="B13864" s="20" t="s">
        <v>83947</v>
      </c>
      <c r="C13864" s="21" t="s">
        <v>83948</v>
      </c>
      <c r="D13864" s="21" t="s">
        <v>83949</v>
      </c>
      <c r="E13864" s="21" t="s">
        <v>83950</v>
      </c>
      <c r="F13864" s="21" t="s">
        <v>15856</v>
      </c>
    </row>
    <row r="13865" spans="1:6" ht="32" customHeight="1">
      <c r="A13865" s="19" t="s">
        <v>83951</v>
      </c>
      <c r="B13865" s="20" t="s">
        <v>83952</v>
      </c>
      <c r="C13865" s="21" t="s">
        <v>83953</v>
      </c>
      <c r="D13865" s="21" t="s">
        <v>83954</v>
      </c>
      <c r="E13865" s="21" t="s">
        <v>83955</v>
      </c>
      <c r="F13865" s="21" t="s">
        <v>15856</v>
      </c>
    </row>
    <row r="13866" spans="1:6" ht="32" customHeight="1">
      <c r="A13866" s="19" t="s">
        <v>83956</v>
      </c>
      <c r="B13866" s="20" t="s">
        <v>83957</v>
      </c>
      <c r="C13866" s="21" t="s">
        <v>83958</v>
      </c>
      <c r="D13866" s="21" t="s">
        <v>83959</v>
      </c>
      <c r="E13866" s="21" t="s">
        <v>83960</v>
      </c>
      <c r="F13866" s="21" t="s">
        <v>15856</v>
      </c>
    </row>
    <row r="13867" spans="1:6" ht="32" customHeight="1">
      <c r="A13867" s="19" t="s">
        <v>83961</v>
      </c>
      <c r="B13867" s="20" t="s">
        <v>83962</v>
      </c>
      <c r="C13867" s="21" t="s">
        <v>83963</v>
      </c>
      <c r="D13867" s="21" t="s">
        <v>83964</v>
      </c>
      <c r="E13867" s="21" t="s">
        <v>83965</v>
      </c>
      <c r="F13867" s="21" t="s">
        <v>15856</v>
      </c>
    </row>
    <row r="13868" spans="1:6" ht="32" customHeight="1">
      <c r="A13868" s="19" t="s">
        <v>83966</v>
      </c>
      <c r="B13868" s="20" t="s">
        <v>83967</v>
      </c>
      <c r="C13868" s="21" t="s">
        <v>83968</v>
      </c>
      <c r="D13868" s="21" t="s">
        <v>83969</v>
      </c>
      <c r="E13868" s="21" t="s">
        <v>83970</v>
      </c>
      <c r="F13868" s="21" t="s">
        <v>15856</v>
      </c>
    </row>
    <row r="13869" spans="1:6" ht="32" customHeight="1">
      <c r="A13869" s="19" t="s">
        <v>83971</v>
      </c>
      <c r="B13869" s="20" t="s">
        <v>83972</v>
      </c>
      <c r="C13869" s="21" t="s">
        <v>83973</v>
      </c>
      <c r="D13869" s="21" t="s">
        <v>83974</v>
      </c>
      <c r="E13869" s="21" t="s">
        <v>83975</v>
      </c>
      <c r="F13869" s="21" t="s">
        <v>15856</v>
      </c>
    </row>
    <row r="13870" spans="1:6" ht="32" customHeight="1">
      <c r="A13870" s="19" t="s">
        <v>83976</v>
      </c>
      <c r="B13870" s="20" t="s">
        <v>83977</v>
      </c>
      <c r="C13870" s="21" t="s">
        <v>83978</v>
      </c>
      <c r="D13870" s="21" t="s">
        <v>83979</v>
      </c>
      <c r="E13870" s="21" t="s">
        <v>83980</v>
      </c>
      <c r="F13870" s="21" t="s">
        <v>15856</v>
      </c>
    </row>
    <row r="13871" spans="1:6" ht="32" customHeight="1">
      <c r="A13871" s="19" t="s">
        <v>83981</v>
      </c>
      <c r="B13871" s="20" t="s">
        <v>83982</v>
      </c>
      <c r="C13871" s="21" t="s">
        <v>83983</v>
      </c>
      <c r="D13871" s="21" t="s">
        <v>83984</v>
      </c>
      <c r="E13871" s="21" t="s">
        <v>83985</v>
      </c>
      <c r="F13871" s="21" t="s">
        <v>15856</v>
      </c>
    </row>
    <row r="13872" spans="1:6" ht="32" customHeight="1">
      <c r="A13872" s="19" t="s">
        <v>83986</v>
      </c>
      <c r="B13872" s="20" t="s">
        <v>83987</v>
      </c>
      <c r="C13872" s="21" t="s">
        <v>83988</v>
      </c>
      <c r="D13872" s="21" t="s">
        <v>83989</v>
      </c>
      <c r="E13872" s="21" t="s">
        <v>83990</v>
      </c>
      <c r="F13872" s="21" t="s">
        <v>15856</v>
      </c>
    </row>
    <row r="13873" spans="1:6" ht="32" customHeight="1">
      <c r="A13873" s="19" t="s">
        <v>83991</v>
      </c>
      <c r="B13873" s="20" t="s">
        <v>83992</v>
      </c>
      <c r="C13873" s="21" t="s">
        <v>83993</v>
      </c>
      <c r="D13873" s="21" t="s">
        <v>83994</v>
      </c>
      <c r="E13873" s="21" t="s">
        <v>83995</v>
      </c>
      <c r="F13873" s="21" t="s">
        <v>15856</v>
      </c>
    </row>
    <row r="13874" spans="1:6" ht="32" customHeight="1">
      <c r="A13874" s="19" t="s">
        <v>83996</v>
      </c>
      <c r="B13874" s="20" t="s">
        <v>83997</v>
      </c>
      <c r="C13874" s="21" t="s">
        <v>83998</v>
      </c>
      <c r="D13874" s="21" t="s">
        <v>83999</v>
      </c>
      <c r="E13874" s="21" t="s">
        <v>84000</v>
      </c>
      <c r="F13874" s="21" t="s">
        <v>15856</v>
      </c>
    </row>
    <row r="13875" spans="1:6" ht="32" customHeight="1">
      <c r="A13875" s="19" t="s">
        <v>84001</v>
      </c>
      <c r="B13875" s="20" t="s">
        <v>84002</v>
      </c>
      <c r="C13875" s="21" t="s">
        <v>84003</v>
      </c>
      <c r="D13875" s="21" t="s">
        <v>84004</v>
      </c>
      <c r="E13875" s="21" t="s">
        <v>84005</v>
      </c>
      <c r="F13875" s="21" t="s">
        <v>15856</v>
      </c>
    </row>
    <row r="13876" spans="1:6" ht="32" customHeight="1">
      <c r="A13876" s="19" t="s">
        <v>84006</v>
      </c>
      <c r="B13876" s="20" t="s">
        <v>84007</v>
      </c>
      <c r="C13876" s="21" t="s">
        <v>84008</v>
      </c>
      <c r="D13876" s="21" t="s">
        <v>84009</v>
      </c>
      <c r="E13876" s="21" t="s">
        <v>84010</v>
      </c>
      <c r="F13876" s="21" t="s">
        <v>15856</v>
      </c>
    </row>
    <row r="13877" spans="1:6" ht="32" customHeight="1">
      <c r="A13877" s="19" t="s">
        <v>84011</v>
      </c>
      <c r="B13877" s="20" t="s">
        <v>84012</v>
      </c>
      <c r="C13877" s="21" t="s">
        <v>84013</v>
      </c>
      <c r="D13877" s="21" t="s">
        <v>84014</v>
      </c>
      <c r="E13877" s="21" t="s">
        <v>84015</v>
      </c>
      <c r="F13877" s="21" t="s">
        <v>15856</v>
      </c>
    </row>
    <row r="13878" spans="1:6" ht="32" customHeight="1">
      <c r="A13878" s="19" t="s">
        <v>84016</v>
      </c>
      <c r="B13878" s="20" t="s">
        <v>84017</v>
      </c>
      <c r="C13878" s="21" t="s">
        <v>84018</v>
      </c>
      <c r="D13878" s="21" t="s">
        <v>84019</v>
      </c>
      <c r="E13878" s="21" t="s">
        <v>84020</v>
      </c>
      <c r="F13878" s="21" t="s">
        <v>15856</v>
      </c>
    </row>
    <row r="13879" spans="1:6" ht="32" customHeight="1">
      <c r="A13879" s="19" t="s">
        <v>84021</v>
      </c>
      <c r="B13879" s="20" t="s">
        <v>84022</v>
      </c>
      <c r="C13879" s="21" t="s">
        <v>84023</v>
      </c>
      <c r="D13879" s="21" t="s">
        <v>84024</v>
      </c>
      <c r="E13879" s="21" t="s">
        <v>84025</v>
      </c>
      <c r="F13879" s="21" t="s">
        <v>15856</v>
      </c>
    </row>
    <row r="13880" spans="1:6" ht="32" customHeight="1">
      <c r="A13880" s="19" t="s">
        <v>84026</v>
      </c>
      <c r="B13880" s="20" t="s">
        <v>84027</v>
      </c>
      <c r="C13880" s="21" t="s">
        <v>84028</v>
      </c>
      <c r="D13880" s="21" t="s">
        <v>84029</v>
      </c>
      <c r="E13880" s="21" t="s">
        <v>84030</v>
      </c>
      <c r="F13880" s="21" t="s">
        <v>15856</v>
      </c>
    </row>
    <row r="13881" spans="1:6" ht="32" customHeight="1">
      <c r="A13881" s="19" t="s">
        <v>84031</v>
      </c>
      <c r="B13881" s="20" t="s">
        <v>84032</v>
      </c>
      <c r="C13881" s="21" t="s">
        <v>84033</v>
      </c>
      <c r="D13881" s="21" t="s">
        <v>84034</v>
      </c>
      <c r="E13881" s="21" t="s">
        <v>84035</v>
      </c>
      <c r="F13881" s="21" t="s">
        <v>15856</v>
      </c>
    </row>
    <row r="13882" spans="1:6" ht="32" customHeight="1">
      <c r="A13882" s="19" t="s">
        <v>84036</v>
      </c>
      <c r="B13882" s="20" t="s">
        <v>84037</v>
      </c>
      <c r="C13882" s="21" t="s">
        <v>84038</v>
      </c>
      <c r="D13882" s="21" t="s">
        <v>84039</v>
      </c>
      <c r="E13882" s="21" t="s">
        <v>84040</v>
      </c>
      <c r="F13882" s="21" t="s">
        <v>15856</v>
      </c>
    </row>
    <row r="13883" spans="1:6" ht="32" customHeight="1">
      <c r="A13883" s="19" t="s">
        <v>84041</v>
      </c>
      <c r="B13883" s="20" t="s">
        <v>84042</v>
      </c>
      <c r="C13883" s="21" t="s">
        <v>84043</v>
      </c>
      <c r="D13883" s="21" t="s">
        <v>84044</v>
      </c>
      <c r="E13883" s="21" t="s">
        <v>84045</v>
      </c>
      <c r="F13883" s="21" t="s">
        <v>15856</v>
      </c>
    </row>
    <row r="13884" spans="1:6" ht="32" customHeight="1">
      <c r="A13884" s="19" t="s">
        <v>84046</v>
      </c>
      <c r="B13884" s="20" t="s">
        <v>84047</v>
      </c>
      <c r="C13884" s="21" t="s">
        <v>84048</v>
      </c>
      <c r="D13884" s="21" t="s">
        <v>84049</v>
      </c>
      <c r="E13884" s="21" t="s">
        <v>84050</v>
      </c>
      <c r="F13884" s="21" t="s">
        <v>15856</v>
      </c>
    </row>
    <row r="13885" spans="1:6" ht="32" customHeight="1">
      <c r="A13885" s="19" t="s">
        <v>84051</v>
      </c>
      <c r="B13885" s="20" t="s">
        <v>84052</v>
      </c>
      <c r="C13885" s="21" t="s">
        <v>84053</v>
      </c>
      <c r="D13885" s="21" t="s">
        <v>84054</v>
      </c>
      <c r="E13885" s="21" t="s">
        <v>84055</v>
      </c>
      <c r="F13885" s="21" t="s">
        <v>15856</v>
      </c>
    </row>
    <row r="13886" spans="1:6" ht="32" customHeight="1">
      <c r="A13886" s="19" t="s">
        <v>84056</v>
      </c>
      <c r="B13886" s="20" t="s">
        <v>84057</v>
      </c>
      <c r="C13886" s="21" t="s">
        <v>84058</v>
      </c>
      <c r="D13886" s="21" t="s">
        <v>84059</v>
      </c>
      <c r="E13886" s="21" t="s">
        <v>84060</v>
      </c>
      <c r="F13886" s="21" t="s">
        <v>15856</v>
      </c>
    </row>
    <row r="13887" spans="1:6" ht="32" customHeight="1">
      <c r="A13887" s="19" t="s">
        <v>84061</v>
      </c>
      <c r="B13887" s="20" t="s">
        <v>84062</v>
      </c>
      <c r="C13887" s="21" t="s">
        <v>84063</v>
      </c>
      <c r="D13887" s="21" t="s">
        <v>84064</v>
      </c>
      <c r="E13887" s="21" t="s">
        <v>84065</v>
      </c>
      <c r="F13887" s="21" t="s">
        <v>15856</v>
      </c>
    </row>
    <row r="13888" spans="1:6" ht="32" customHeight="1">
      <c r="A13888" s="19" t="s">
        <v>84066</v>
      </c>
      <c r="B13888" s="20" t="s">
        <v>84067</v>
      </c>
      <c r="C13888" s="21" t="s">
        <v>84068</v>
      </c>
      <c r="D13888" s="21" t="s">
        <v>84069</v>
      </c>
      <c r="E13888" s="21" t="s">
        <v>84070</v>
      </c>
      <c r="F13888" s="21" t="s">
        <v>15856</v>
      </c>
    </row>
    <row r="13889" spans="1:6" ht="32" customHeight="1">
      <c r="A13889" s="19" t="s">
        <v>84071</v>
      </c>
      <c r="B13889" s="20" t="s">
        <v>84072</v>
      </c>
      <c r="C13889" s="21" t="s">
        <v>84073</v>
      </c>
      <c r="D13889" s="21" t="s">
        <v>84074</v>
      </c>
      <c r="E13889" s="21" t="s">
        <v>84075</v>
      </c>
      <c r="F13889" s="21" t="s">
        <v>15856</v>
      </c>
    </row>
    <row r="13890" spans="1:6" ht="32" customHeight="1">
      <c r="A13890" s="19" t="s">
        <v>84076</v>
      </c>
      <c r="B13890" s="20" t="s">
        <v>84077</v>
      </c>
      <c r="C13890" s="21" t="s">
        <v>84078</v>
      </c>
      <c r="D13890" s="21" t="s">
        <v>84079</v>
      </c>
      <c r="E13890" s="21" t="s">
        <v>84080</v>
      </c>
      <c r="F13890" s="21" t="s">
        <v>15856</v>
      </c>
    </row>
    <row r="13891" spans="1:6" ht="32" customHeight="1">
      <c r="A13891" s="19" t="s">
        <v>84081</v>
      </c>
      <c r="B13891" s="20" t="s">
        <v>84082</v>
      </c>
      <c r="C13891" s="21" t="s">
        <v>84083</v>
      </c>
      <c r="D13891" s="21" t="s">
        <v>84084</v>
      </c>
      <c r="E13891" s="21" t="s">
        <v>84085</v>
      </c>
      <c r="F13891" s="21" t="s">
        <v>15856</v>
      </c>
    </row>
    <row r="13892" spans="1:6" ht="32" customHeight="1">
      <c r="A13892" s="19" t="s">
        <v>84086</v>
      </c>
      <c r="B13892" s="20" t="s">
        <v>84087</v>
      </c>
      <c r="C13892" s="21" t="s">
        <v>84088</v>
      </c>
      <c r="D13892" s="21" t="s">
        <v>84089</v>
      </c>
      <c r="E13892" s="21" t="s">
        <v>84090</v>
      </c>
      <c r="F13892" s="21" t="s">
        <v>15856</v>
      </c>
    </row>
    <row r="13893" spans="1:6" ht="32" customHeight="1">
      <c r="A13893" s="19" t="s">
        <v>84091</v>
      </c>
      <c r="B13893" s="20" t="s">
        <v>84092</v>
      </c>
      <c r="C13893" s="21" t="s">
        <v>84093</v>
      </c>
      <c r="D13893" s="21" t="s">
        <v>84094</v>
      </c>
      <c r="E13893" s="21" t="s">
        <v>84095</v>
      </c>
      <c r="F13893" s="21" t="s">
        <v>15856</v>
      </c>
    </row>
    <row r="13894" spans="1:6" ht="32" customHeight="1">
      <c r="A13894" s="19" t="s">
        <v>84096</v>
      </c>
      <c r="B13894" s="20" t="s">
        <v>84097</v>
      </c>
      <c r="C13894" s="21" t="s">
        <v>84098</v>
      </c>
      <c r="D13894" s="21" t="s">
        <v>84099</v>
      </c>
      <c r="E13894" s="21" t="s">
        <v>84100</v>
      </c>
      <c r="F13894" s="21" t="s">
        <v>15856</v>
      </c>
    </row>
    <row r="13895" spans="1:6" ht="32" customHeight="1">
      <c r="A13895" s="19" t="s">
        <v>84101</v>
      </c>
      <c r="B13895" s="20" t="s">
        <v>84102</v>
      </c>
      <c r="C13895" s="21" t="s">
        <v>84103</v>
      </c>
      <c r="D13895" s="21" t="s">
        <v>84104</v>
      </c>
      <c r="E13895" s="21" t="s">
        <v>84105</v>
      </c>
      <c r="F13895" s="21" t="s">
        <v>15856</v>
      </c>
    </row>
    <row r="13896" spans="1:6" ht="32" customHeight="1">
      <c r="A13896" s="19" t="s">
        <v>84106</v>
      </c>
      <c r="B13896" s="20" t="s">
        <v>84107</v>
      </c>
      <c r="C13896" s="21" t="s">
        <v>84108</v>
      </c>
      <c r="D13896" s="21" t="s">
        <v>84109</v>
      </c>
      <c r="E13896" s="21" t="s">
        <v>84110</v>
      </c>
      <c r="F13896" s="21" t="s">
        <v>15856</v>
      </c>
    </row>
    <row r="13897" spans="1:6" ht="32" customHeight="1">
      <c r="A13897" s="19" t="s">
        <v>84111</v>
      </c>
      <c r="B13897" s="20" t="s">
        <v>84112</v>
      </c>
      <c r="C13897" s="21" t="s">
        <v>84113</v>
      </c>
      <c r="D13897" s="21" t="s">
        <v>84114</v>
      </c>
      <c r="E13897" s="21" t="s">
        <v>84115</v>
      </c>
      <c r="F13897" s="21" t="s">
        <v>15856</v>
      </c>
    </row>
    <row r="13898" spans="1:6" ht="32" customHeight="1">
      <c r="A13898" s="19" t="s">
        <v>84116</v>
      </c>
      <c r="B13898" s="20" t="s">
        <v>84117</v>
      </c>
      <c r="C13898" s="21" t="s">
        <v>84118</v>
      </c>
      <c r="D13898" s="21" t="s">
        <v>84119</v>
      </c>
      <c r="E13898" s="21" t="s">
        <v>84120</v>
      </c>
      <c r="F13898" s="21" t="s">
        <v>15856</v>
      </c>
    </row>
    <row r="13899" spans="1:6" ht="32" customHeight="1">
      <c r="A13899" s="19" t="s">
        <v>84121</v>
      </c>
      <c r="B13899" s="20" t="s">
        <v>84122</v>
      </c>
      <c r="C13899" s="21" t="s">
        <v>84123</v>
      </c>
      <c r="D13899" s="21" t="s">
        <v>84124</v>
      </c>
      <c r="E13899" s="21" t="s">
        <v>84125</v>
      </c>
      <c r="F13899" s="21" t="s">
        <v>15856</v>
      </c>
    </row>
    <row r="13900" spans="1:6" ht="32" customHeight="1">
      <c r="A13900" s="19" t="s">
        <v>84126</v>
      </c>
      <c r="B13900" s="20" t="s">
        <v>84127</v>
      </c>
      <c r="C13900" s="21" t="s">
        <v>84128</v>
      </c>
      <c r="D13900" s="21" t="s">
        <v>84129</v>
      </c>
      <c r="E13900" s="21" t="s">
        <v>84130</v>
      </c>
      <c r="F13900" s="21" t="s">
        <v>15856</v>
      </c>
    </row>
    <row r="13901" spans="1:6" ht="32" customHeight="1">
      <c r="A13901" s="19" t="s">
        <v>84131</v>
      </c>
      <c r="B13901" s="20" t="s">
        <v>84132</v>
      </c>
      <c r="C13901" s="21" t="s">
        <v>84133</v>
      </c>
      <c r="D13901" s="21" t="s">
        <v>84134</v>
      </c>
      <c r="E13901" s="21" t="s">
        <v>84135</v>
      </c>
      <c r="F13901" s="21" t="s">
        <v>15856</v>
      </c>
    </row>
    <row r="13902" spans="1:6" ht="32" customHeight="1">
      <c r="A13902" s="19" t="s">
        <v>84136</v>
      </c>
      <c r="B13902" s="20" t="s">
        <v>84137</v>
      </c>
      <c r="C13902" s="21" t="s">
        <v>84138</v>
      </c>
      <c r="D13902" s="21" t="s">
        <v>84139</v>
      </c>
      <c r="E13902" s="21" t="s">
        <v>84140</v>
      </c>
      <c r="F13902" s="21" t="s">
        <v>15856</v>
      </c>
    </row>
    <row r="13903" spans="1:6" ht="32" customHeight="1">
      <c r="A13903" s="19" t="s">
        <v>84141</v>
      </c>
      <c r="B13903" s="20" t="s">
        <v>84142</v>
      </c>
      <c r="C13903" s="21" t="s">
        <v>84143</v>
      </c>
      <c r="D13903" s="21" t="s">
        <v>84144</v>
      </c>
      <c r="E13903" s="21" t="s">
        <v>84145</v>
      </c>
      <c r="F13903" s="21" t="s">
        <v>15856</v>
      </c>
    </row>
    <row r="13904" spans="1:6" ht="32" customHeight="1">
      <c r="A13904" s="19" t="s">
        <v>84146</v>
      </c>
      <c r="B13904" s="20" t="s">
        <v>84147</v>
      </c>
      <c r="C13904" s="21" t="s">
        <v>84148</v>
      </c>
      <c r="D13904" s="21" t="s">
        <v>84149</v>
      </c>
      <c r="E13904" s="21" t="s">
        <v>84150</v>
      </c>
      <c r="F13904" s="21" t="s">
        <v>15856</v>
      </c>
    </row>
    <row r="13905" spans="1:6" ht="32" customHeight="1">
      <c r="A13905" s="19" t="s">
        <v>84151</v>
      </c>
      <c r="B13905" s="20" t="s">
        <v>84152</v>
      </c>
      <c r="C13905" s="21" t="s">
        <v>84153</v>
      </c>
      <c r="D13905" s="21" t="s">
        <v>84154</v>
      </c>
      <c r="E13905" s="21" t="s">
        <v>84155</v>
      </c>
      <c r="F13905" s="21" t="s">
        <v>15856</v>
      </c>
    </row>
    <row r="13906" spans="1:6" ht="32" customHeight="1">
      <c r="A13906" s="19" t="s">
        <v>84156</v>
      </c>
      <c r="B13906" s="20" t="s">
        <v>84157</v>
      </c>
      <c r="C13906" s="21" t="s">
        <v>74871</v>
      </c>
      <c r="D13906" s="21" t="s">
        <v>74872</v>
      </c>
      <c r="E13906" s="21" t="s">
        <v>74873</v>
      </c>
      <c r="F13906" s="21" t="s">
        <v>15856</v>
      </c>
    </row>
    <row r="13907" spans="1:6" ht="32" customHeight="1">
      <c r="A13907" s="19" t="s">
        <v>84158</v>
      </c>
      <c r="B13907" s="20" t="s">
        <v>84159</v>
      </c>
      <c r="C13907" s="21" t="s">
        <v>84160</v>
      </c>
      <c r="D13907" s="21" t="s">
        <v>84161</v>
      </c>
      <c r="E13907" s="21" t="s">
        <v>84162</v>
      </c>
      <c r="F13907" s="21" t="s">
        <v>15856</v>
      </c>
    </row>
    <row r="13908" spans="1:6" ht="32" customHeight="1">
      <c r="A13908" s="19" t="s">
        <v>84163</v>
      </c>
      <c r="B13908" s="20" t="s">
        <v>84164</v>
      </c>
      <c r="C13908" s="21" t="s">
        <v>84165</v>
      </c>
      <c r="D13908" s="21" t="s">
        <v>84166</v>
      </c>
      <c r="E13908" s="21" t="s">
        <v>84167</v>
      </c>
      <c r="F13908" s="21" t="s">
        <v>15856</v>
      </c>
    </row>
    <row r="13909" spans="1:6" ht="32" customHeight="1">
      <c r="A13909" s="19" t="s">
        <v>84168</v>
      </c>
      <c r="B13909" s="20" t="s">
        <v>84169</v>
      </c>
      <c r="C13909" s="21" t="s">
        <v>84170</v>
      </c>
      <c r="D13909" s="21" t="s">
        <v>84171</v>
      </c>
      <c r="E13909" s="21" t="s">
        <v>84172</v>
      </c>
      <c r="F13909" s="21" t="s">
        <v>15856</v>
      </c>
    </row>
    <row r="13910" spans="1:6" ht="32" customHeight="1">
      <c r="A13910" s="19" t="s">
        <v>84173</v>
      </c>
      <c r="B13910" s="20" t="s">
        <v>84174</v>
      </c>
      <c r="C13910" s="21" t="s">
        <v>84175</v>
      </c>
      <c r="D13910" s="21" t="s">
        <v>84176</v>
      </c>
      <c r="E13910" s="21" t="s">
        <v>84177</v>
      </c>
      <c r="F13910" s="21" t="s">
        <v>15856</v>
      </c>
    </row>
    <row r="13911" spans="1:6" ht="32" customHeight="1">
      <c r="A13911" s="19" t="s">
        <v>84178</v>
      </c>
      <c r="B13911" s="20" t="s">
        <v>84179</v>
      </c>
      <c r="C13911" s="21" t="s">
        <v>84180</v>
      </c>
      <c r="D13911" s="21" t="s">
        <v>84181</v>
      </c>
      <c r="E13911" s="21" t="s">
        <v>84182</v>
      </c>
      <c r="F13911" s="21" t="s">
        <v>15856</v>
      </c>
    </row>
    <row r="13912" spans="1:6" ht="32" customHeight="1">
      <c r="A13912" s="19" t="s">
        <v>84183</v>
      </c>
      <c r="B13912" s="20" t="s">
        <v>84184</v>
      </c>
      <c r="C13912" s="21" t="s">
        <v>84185</v>
      </c>
      <c r="D13912" s="21" t="s">
        <v>84186</v>
      </c>
      <c r="E13912" s="21" t="s">
        <v>84187</v>
      </c>
      <c r="F13912" s="21" t="s">
        <v>15856</v>
      </c>
    </row>
    <row r="13913" spans="1:6" ht="32" customHeight="1">
      <c r="A13913" s="19" t="s">
        <v>84188</v>
      </c>
      <c r="B13913" s="20" t="s">
        <v>84189</v>
      </c>
      <c r="C13913" s="21" t="s">
        <v>84190</v>
      </c>
      <c r="D13913" s="21" t="s">
        <v>84191</v>
      </c>
      <c r="E13913" s="21" t="s">
        <v>84192</v>
      </c>
      <c r="F13913" s="21" t="s">
        <v>15856</v>
      </c>
    </row>
    <row r="13914" spans="1:6" ht="32" customHeight="1">
      <c r="A13914" s="19" t="s">
        <v>84193</v>
      </c>
      <c r="B13914" s="20" t="s">
        <v>84194</v>
      </c>
      <c r="C13914" s="21" t="s">
        <v>84195</v>
      </c>
      <c r="D13914" s="21" t="s">
        <v>84196</v>
      </c>
      <c r="E13914" s="21" t="s">
        <v>84197</v>
      </c>
      <c r="F13914" s="21" t="s">
        <v>15856</v>
      </c>
    </row>
    <row r="13915" spans="1:6" ht="32" customHeight="1">
      <c r="A13915" s="19" t="s">
        <v>84198</v>
      </c>
      <c r="B13915" s="20" t="s">
        <v>84199</v>
      </c>
      <c r="C13915" s="21" t="s">
        <v>84200</v>
      </c>
      <c r="D13915" s="21" t="s">
        <v>84201</v>
      </c>
      <c r="E13915" s="21" t="s">
        <v>84202</v>
      </c>
      <c r="F13915" s="21" t="s">
        <v>15856</v>
      </c>
    </row>
    <row r="13916" spans="1:6" ht="32" customHeight="1">
      <c r="A13916" s="19" t="s">
        <v>84203</v>
      </c>
      <c r="B13916" s="20" t="s">
        <v>84204</v>
      </c>
      <c r="C13916" s="21" t="s">
        <v>84205</v>
      </c>
      <c r="D13916" s="21" t="s">
        <v>84206</v>
      </c>
      <c r="E13916" s="21" t="s">
        <v>84207</v>
      </c>
      <c r="F13916" s="21" t="s">
        <v>15856</v>
      </c>
    </row>
    <row r="13917" spans="1:6" ht="32" customHeight="1">
      <c r="A13917" s="19" t="s">
        <v>84208</v>
      </c>
      <c r="B13917" s="20" t="s">
        <v>84209</v>
      </c>
      <c r="C13917" s="21" t="s">
        <v>84210</v>
      </c>
      <c r="D13917" s="21" t="s">
        <v>84211</v>
      </c>
      <c r="E13917" s="21" t="s">
        <v>84212</v>
      </c>
      <c r="F13917" s="21" t="s">
        <v>15856</v>
      </c>
    </row>
    <row r="13918" spans="1:6" ht="32" customHeight="1">
      <c r="A13918" s="19" t="s">
        <v>84213</v>
      </c>
      <c r="B13918" s="20" t="s">
        <v>84214</v>
      </c>
      <c r="C13918" s="21" t="s">
        <v>84215</v>
      </c>
      <c r="D13918" s="21" t="s">
        <v>84216</v>
      </c>
      <c r="E13918" s="21" t="s">
        <v>84217</v>
      </c>
      <c r="F13918" s="21" t="s">
        <v>15856</v>
      </c>
    </row>
    <row r="13919" spans="1:6" ht="32" customHeight="1">
      <c r="A13919" s="19" t="s">
        <v>84218</v>
      </c>
      <c r="B13919" s="20" t="s">
        <v>84219</v>
      </c>
      <c r="C13919" s="21" t="s">
        <v>84220</v>
      </c>
      <c r="D13919" s="21" t="s">
        <v>84221</v>
      </c>
      <c r="E13919" s="21" t="s">
        <v>84222</v>
      </c>
      <c r="F13919" s="21" t="s">
        <v>15856</v>
      </c>
    </row>
    <row r="13920" spans="1:6" ht="32" customHeight="1">
      <c r="A13920" s="19" t="s">
        <v>84223</v>
      </c>
      <c r="B13920" s="20" t="s">
        <v>84224</v>
      </c>
      <c r="C13920" s="21" t="s">
        <v>84225</v>
      </c>
      <c r="D13920" s="21" t="s">
        <v>84226</v>
      </c>
      <c r="E13920" s="21" t="s">
        <v>84227</v>
      </c>
      <c r="F13920" s="21" t="s">
        <v>15856</v>
      </c>
    </row>
    <row r="13921" spans="1:6" ht="32" customHeight="1">
      <c r="A13921" s="19" t="s">
        <v>84228</v>
      </c>
      <c r="B13921" s="20" t="s">
        <v>84229</v>
      </c>
      <c r="C13921" s="21" t="s">
        <v>84230</v>
      </c>
      <c r="D13921" s="21" t="s">
        <v>84231</v>
      </c>
      <c r="E13921" s="21" t="s">
        <v>84232</v>
      </c>
      <c r="F13921" s="21" t="s">
        <v>15856</v>
      </c>
    </row>
    <row r="13922" spans="1:6" ht="32" customHeight="1">
      <c r="A13922" s="19" t="s">
        <v>84233</v>
      </c>
      <c r="B13922" s="20" t="s">
        <v>84234</v>
      </c>
      <c r="C13922" s="21" t="s">
        <v>84235</v>
      </c>
      <c r="D13922" s="21" t="s">
        <v>84236</v>
      </c>
      <c r="E13922" s="21" t="s">
        <v>84237</v>
      </c>
      <c r="F13922" s="21" t="s">
        <v>15856</v>
      </c>
    </row>
    <row r="13923" spans="1:6" ht="32" customHeight="1">
      <c r="A13923" s="19" t="s">
        <v>84238</v>
      </c>
      <c r="B13923" s="20" t="s">
        <v>84239</v>
      </c>
      <c r="C13923" s="21" t="s">
        <v>84240</v>
      </c>
      <c r="D13923" s="21" t="s">
        <v>84241</v>
      </c>
      <c r="E13923" s="21" t="s">
        <v>84242</v>
      </c>
      <c r="F13923" s="21" t="s">
        <v>15856</v>
      </c>
    </row>
    <row r="13924" spans="1:6" ht="32" customHeight="1">
      <c r="A13924" s="19" t="s">
        <v>84243</v>
      </c>
      <c r="B13924" s="20" t="s">
        <v>84244</v>
      </c>
      <c r="C13924" s="21" t="s">
        <v>84245</v>
      </c>
      <c r="D13924" s="21" t="s">
        <v>84246</v>
      </c>
      <c r="E13924" s="21" t="s">
        <v>84247</v>
      </c>
      <c r="F13924" s="21" t="s">
        <v>15856</v>
      </c>
    </row>
    <row r="13925" spans="1:6" ht="32" customHeight="1">
      <c r="A13925" s="19" t="s">
        <v>84248</v>
      </c>
      <c r="B13925" s="20" t="s">
        <v>84249</v>
      </c>
      <c r="C13925" s="21" t="s">
        <v>84250</v>
      </c>
      <c r="D13925" s="21" t="s">
        <v>84251</v>
      </c>
      <c r="E13925" s="21" t="s">
        <v>84252</v>
      </c>
      <c r="F13925" s="21" t="s">
        <v>15856</v>
      </c>
    </row>
    <row r="13926" spans="1:6" ht="32" customHeight="1">
      <c r="A13926" s="19" t="s">
        <v>84253</v>
      </c>
      <c r="B13926" s="20" t="s">
        <v>84254</v>
      </c>
      <c r="C13926" s="21" t="s">
        <v>84255</v>
      </c>
      <c r="D13926" s="21" t="s">
        <v>84256</v>
      </c>
      <c r="E13926" s="21" t="s">
        <v>84257</v>
      </c>
      <c r="F13926" s="21" t="s">
        <v>15856</v>
      </c>
    </row>
    <row r="13927" spans="1:6" ht="32" customHeight="1">
      <c r="A13927" s="19" t="s">
        <v>84258</v>
      </c>
      <c r="B13927" s="20" t="s">
        <v>84259</v>
      </c>
      <c r="C13927" s="21" t="s">
        <v>84260</v>
      </c>
      <c r="D13927" s="21" t="s">
        <v>84261</v>
      </c>
      <c r="E13927" s="21" t="s">
        <v>84262</v>
      </c>
      <c r="F13927" s="21" t="s">
        <v>15856</v>
      </c>
    </row>
    <row r="13928" spans="1:6" ht="32" customHeight="1">
      <c r="A13928" s="19" t="s">
        <v>84263</v>
      </c>
      <c r="B13928" s="20" t="s">
        <v>84264</v>
      </c>
      <c r="C13928" s="21" t="s">
        <v>84265</v>
      </c>
      <c r="D13928" s="21" t="s">
        <v>84266</v>
      </c>
      <c r="E13928" s="21" t="s">
        <v>84267</v>
      </c>
      <c r="F13928" s="21" t="s">
        <v>15856</v>
      </c>
    </row>
    <row r="13929" spans="1:6" ht="32" customHeight="1">
      <c r="A13929" s="19" t="s">
        <v>84268</v>
      </c>
      <c r="B13929" s="20" t="s">
        <v>84269</v>
      </c>
      <c r="C13929" s="21" t="s">
        <v>84270</v>
      </c>
      <c r="D13929" s="21" t="s">
        <v>84271</v>
      </c>
      <c r="E13929" s="21" t="s">
        <v>84272</v>
      </c>
      <c r="F13929" s="21" t="s">
        <v>15856</v>
      </c>
    </row>
    <row r="13930" spans="1:6" ht="32" customHeight="1">
      <c r="A13930" s="19" t="s">
        <v>84273</v>
      </c>
      <c r="B13930" s="20" t="s">
        <v>84274</v>
      </c>
      <c r="C13930" s="21" t="s">
        <v>84275</v>
      </c>
      <c r="D13930" s="21" t="s">
        <v>84276</v>
      </c>
      <c r="E13930" s="21" t="s">
        <v>84277</v>
      </c>
      <c r="F13930" s="21" t="s">
        <v>15856</v>
      </c>
    </row>
    <row r="13931" spans="1:6" ht="32" customHeight="1">
      <c r="A13931" s="19" t="s">
        <v>84278</v>
      </c>
      <c r="B13931" s="20" t="s">
        <v>84279</v>
      </c>
      <c r="C13931" s="21" t="s">
        <v>84280</v>
      </c>
      <c r="D13931" s="21" t="s">
        <v>84281</v>
      </c>
      <c r="E13931" s="21" t="s">
        <v>84282</v>
      </c>
      <c r="F13931" s="21" t="s">
        <v>15856</v>
      </c>
    </row>
    <row r="13932" spans="1:6" ht="32" customHeight="1">
      <c r="A13932" s="19" t="s">
        <v>84283</v>
      </c>
      <c r="B13932" s="20" t="s">
        <v>84284</v>
      </c>
      <c r="C13932" s="21" t="s">
        <v>84285</v>
      </c>
      <c r="D13932" s="21" t="s">
        <v>84286</v>
      </c>
      <c r="E13932" s="21" t="s">
        <v>84287</v>
      </c>
      <c r="F13932" s="21" t="s">
        <v>15856</v>
      </c>
    </row>
    <row r="13933" spans="1:6" ht="32" customHeight="1">
      <c r="A13933" s="19" t="s">
        <v>84288</v>
      </c>
      <c r="B13933" s="20" t="s">
        <v>84289</v>
      </c>
      <c r="C13933" s="21" t="s">
        <v>84290</v>
      </c>
      <c r="D13933" s="21" t="s">
        <v>84291</v>
      </c>
      <c r="E13933" s="21" t="s">
        <v>84292</v>
      </c>
      <c r="F13933" s="21" t="s">
        <v>15856</v>
      </c>
    </row>
    <row r="13934" spans="1:6" ht="32" customHeight="1">
      <c r="A13934" s="19" t="s">
        <v>84293</v>
      </c>
      <c r="B13934" s="20" t="s">
        <v>84294</v>
      </c>
      <c r="C13934" s="21" t="s">
        <v>84295</v>
      </c>
      <c r="D13934" s="21" t="s">
        <v>84296</v>
      </c>
      <c r="E13934" s="21" t="s">
        <v>84297</v>
      </c>
      <c r="F13934" s="21" t="s">
        <v>15856</v>
      </c>
    </row>
    <row r="13935" spans="1:6" ht="32" customHeight="1">
      <c r="A13935" s="19" t="s">
        <v>84298</v>
      </c>
      <c r="B13935" s="20" t="s">
        <v>84299</v>
      </c>
      <c r="C13935" s="21" t="s">
        <v>84300</v>
      </c>
      <c r="D13935" s="21" t="s">
        <v>84301</v>
      </c>
      <c r="E13935" s="21" t="s">
        <v>84302</v>
      </c>
      <c r="F13935" s="21" t="s">
        <v>15856</v>
      </c>
    </row>
    <row r="13936" spans="1:6" ht="32" customHeight="1">
      <c r="A13936" s="19" t="s">
        <v>84303</v>
      </c>
      <c r="B13936" s="20" t="s">
        <v>84304</v>
      </c>
      <c r="C13936" s="21" t="s">
        <v>84305</v>
      </c>
      <c r="D13936" s="21" t="s">
        <v>84306</v>
      </c>
      <c r="E13936" s="21" t="s">
        <v>84307</v>
      </c>
      <c r="F13936" s="21" t="s">
        <v>15856</v>
      </c>
    </row>
    <row r="13937" spans="1:6" ht="32" customHeight="1">
      <c r="A13937" s="19" t="s">
        <v>84308</v>
      </c>
      <c r="B13937" s="20" t="s">
        <v>84309</v>
      </c>
      <c r="C13937" s="21" t="s">
        <v>84310</v>
      </c>
      <c r="D13937" s="21" t="s">
        <v>84311</v>
      </c>
      <c r="E13937" s="21" t="s">
        <v>84312</v>
      </c>
      <c r="F13937" s="21" t="s">
        <v>15856</v>
      </c>
    </row>
    <row r="13938" spans="1:6" ht="32" customHeight="1">
      <c r="A13938" s="19" t="s">
        <v>84313</v>
      </c>
      <c r="B13938" s="20" t="s">
        <v>84314</v>
      </c>
      <c r="C13938" s="21" t="s">
        <v>84315</v>
      </c>
      <c r="D13938" s="21" t="s">
        <v>84316</v>
      </c>
      <c r="E13938" s="21" t="s">
        <v>84317</v>
      </c>
      <c r="F13938" s="21" t="s">
        <v>15856</v>
      </c>
    </row>
    <row r="13939" spans="1:6" ht="32" customHeight="1">
      <c r="A13939" s="19" t="s">
        <v>84318</v>
      </c>
      <c r="B13939" s="20" t="s">
        <v>84319</v>
      </c>
      <c r="C13939" s="21" t="s">
        <v>84320</v>
      </c>
      <c r="D13939" s="21" t="s">
        <v>84321</v>
      </c>
      <c r="E13939" s="21" t="s">
        <v>84322</v>
      </c>
      <c r="F13939" s="21" t="s">
        <v>15856</v>
      </c>
    </row>
    <row r="13940" spans="1:6" ht="32" customHeight="1">
      <c r="A13940" s="19" t="s">
        <v>84323</v>
      </c>
      <c r="B13940" s="20" t="s">
        <v>84324</v>
      </c>
      <c r="C13940" s="21" t="s">
        <v>84325</v>
      </c>
      <c r="D13940" s="21" t="s">
        <v>84326</v>
      </c>
      <c r="E13940" s="21" t="s">
        <v>84327</v>
      </c>
      <c r="F13940" s="21" t="s">
        <v>15856</v>
      </c>
    </row>
    <row r="13941" spans="1:6" ht="32" customHeight="1">
      <c r="A13941" s="19" t="s">
        <v>84328</v>
      </c>
      <c r="B13941" s="20" t="s">
        <v>84329</v>
      </c>
      <c r="C13941" s="21" t="s">
        <v>84330</v>
      </c>
      <c r="D13941" s="21" t="s">
        <v>84331</v>
      </c>
      <c r="E13941" s="21" t="s">
        <v>84332</v>
      </c>
      <c r="F13941" s="21" t="s">
        <v>15856</v>
      </c>
    </row>
    <row r="13942" spans="1:6" ht="32" customHeight="1">
      <c r="A13942" s="19" t="s">
        <v>84333</v>
      </c>
      <c r="B13942" s="20" t="s">
        <v>84334</v>
      </c>
      <c r="C13942" s="21" t="s">
        <v>84335</v>
      </c>
      <c r="D13942" s="21" t="s">
        <v>84336</v>
      </c>
      <c r="E13942" s="21" t="s">
        <v>84337</v>
      </c>
      <c r="F13942" s="21" t="s">
        <v>15856</v>
      </c>
    </row>
    <row r="13943" spans="1:6" ht="32" customHeight="1">
      <c r="A13943" s="19" t="s">
        <v>84338</v>
      </c>
      <c r="B13943" s="20" t="s">
        <v>84339</v>
      </c>
      <c r="C13943" s="21" t="s">
        <v>84340</v>
      </c>
      <c r="D13943" s="21" t="s">
        <v>84341</v>
      </c>
      <c r="E13943" s="21" t="s">
        <v>84342</v>
      </c>
      <c r="F13943" s="21" t="s">
        <v>15856</v>
      </c>
    </row>
    <row r="13944" spans="1:6" ht="32" customHeight="1">
      <c r="A13944" s="19" t="s">
        <v>84343</v>
      </c>
      <c r="B13944" s="20" t="s">
        <v>84344</v>
      </c>
      <c r="C13944" s="21" t="s">
        <v>84345</v>
      </c>
      <c r="D13944" s="21" t="s">
        <v>84346</v>
      </c>
      <c r="E13944" s="21" t="s">
        <v>84347</v>
      </c>
      <c r="F13944" s="21" t="s">
        <v>15856</v>
      </c>
    </row>
    <row r="13945" spans="1:6" ht="32" customHeight="1">
      <c r="A13945" s="19" t="s">
        <v>84348</v>
      </c>
      <c r="B13945" s="20" t="s">
        <v>84349</v>
      </c>
      <c r="C13945" s="21" t="s">
        <v>84350</v>
      </c>
      <c r="D13945" s="21" t="s">
        <v>84351</v>
      </c>
      <c r="E13945" s="21" t="s">
        <v>84352</v>
      </c>
      <c r="F13945" s="21" t="s">
        <v>15856</v>
      </c>
    </row>
    <row r="13946" spans="1:6" ht="32" customHeight="1">
      <c r="A13946" s="19" t="s">
        <v>84353</v>
      </c>
      <c r="B13946" s="20" t="s">
        <v>84354</v>
      </c>
      <c r="C13946" s="21" t="s">
        <v>84355</v>
      </c>
      <c r="D13946" s="21" t="s">
        <v>84356</v>
      </c>
      <c r="E13946" s="21" t="s">
        <v>84357</v>
      </c>
      <c r="F13946" s="21" t="s">
        <v>15856</v>
      </c>
    </row>
    <row r="13947" spans="1:6" ht="32" customHeight="1">
      <c r="A13947" s="19" t="s">
        <v>84358</v>
      </c>
      <c r="B13947" s="20" t="s">
        <v>84359</v>
      </c>
      <c r="C13947" s="21" t="s">
        <v>84360</v>
      </c>
      <c r="D13947" s="21" t="s">
        <v>84361</v>
      </c>
      <c r="E13947" s="21" t="s">
        <v>84362</v>
      </c>
      <c r="F13947" s="21" t="s">
        <v>15856</v>
      </c>
    </row>
    <row r="13948" spans="1:6" ht="32" customHeight="1">
      <c r="A13948" s="19" t="s">
        <v>84363</v>
      </c>
      <c r="B13948" s="20" t="s">
        <v>84364</v>
      </c>
      <c r="C13948" s="21" t="s">
        <v>84365</v>
      </c>
      <c r="D13948" s="21" t="s">
        <v>84366</v>
      </c>
      <c r="E13948" s="21" t="s">
        <v>84367</v>
      </c>
      <c r="F13948" s="21" t="s">
        <v>15856</v>
      </c>
    </row>
    <row r="13949" spans="1:6" ht="32" customHeight="1">
      <c r="A13949" s="19" t="s">
        <v>84368</v>
      </c>
      <c r="B13949" s="20" t="s">
        <v>84369</v>
      </c>
      <c r="C13949" s="21" t="s">
        <v>84370</v>
      </c>
      <c r="D13949" s="21" t="s">
        <v>84371</v>
      </c>
      <c r="E13949" s="21" t="s">
        <v>84372</v>
      </c>
      <c r="F13949" s="21" t="s">
        <v>15856</v>
      </c>
    </row>
    <row r="13950" spans="1:6" ht="32" customHeight="1">
      <c r="A13950" s="19" t="s">
        <v>84373</v>
      </c>
      <c r="B13950" s="20" t="s">
        <v>84374</v>
      </c>
      <c r="C13950" s="21" t="s">
        <v>84375</v>
      </c>
      <c r="D13950" s="21" t="s">
        <v>84376</v>
      </c>
      <c r="E13950" s="21" t="s">
        <v>84377</v>
      </c>
      <c r="F13950" s="21" t="s">
        <v>15856</v>
      </c>
    </row>
    <row r="13951" spans="1:6" ht="32" customHeight="1">
      <c r="A13951" s="19" t="s">
        <v>84378</v>
      </c>
      <c r="B13951" s="20" t="s">
        <v>84379</v>
      </c>
      <c r="C13951" s="21" t="s">
        <v>84380</v>
      </c>
      <c r="D13951" s="21" t="s">
        <v>84381</v>
      </c>
      <c r="E13951" s="21" t="s">
        <v>84382</v>
      </c>
      <c r="F13951" s="21" t="s">
        <v>15856</v>
      </c>
    </row>
    <row r="13952" spans="1:6" ht="32" customHeight="1">
      <c r="A13952" s="19" t="s">
        <v>84383</v>
      </c>
      <c r="B13952" s="20" t="s">
        <v>84384</v>
      </c>
      <c r="C13952" s="21" t="s">
        <v>84385</v>
      </c>
      <c r="D13952" s="21" t="s">
        <v>84386</v>
      </c>
      <c r="E13952" s="21" t="s">
        <v>84387</v>
      </c>
      <c r="F13952" s="21" t="s">
        <v>15856</v>
      </c>
    </row>
    <row r="13953" spans="1:6" ht="32" customHeight="1">
      <c r="A13953" s="19" t="s">
        <v>84388</v>
      </c>
      <c r="B13953" s="20" t="s">
        <v>84389</v>
      </c>
      <c r="C13953" s="21" t="s">
        <v>84390</v>
      </c>
      <c r="D13953" s="21" t="s">
        <v>84391</v>
      </c>
      <c r="E13953" s="21" t="s">
        <v>84392</v>
      </c>
      <c r="F13953" s="21" t="s">
        <v>15856</v>
      </c>
    </row>
    <row r="13954" spans="1:6" ht="32" customHeight="1">
      <c r="A13954" s="19" t="s">
        <v>84393</v>
      </c>
      <c r="B13954" s="20" t="s">
        <v>84394</v>
      </c>
      <c r="C13954" s="21" t="s">
        <v>84395</v>
      </c>
      <c r="D13954" s="21" t="s">
        <v>84396</v>
      </c>
      <c r="E13954" s="21" t="s">
        <v>84397</v>
      </c>
      <c r="F13954" s="21" t="s">
        <v>15856</v>
      </c>
    </row>
    <row r="13955" spans="1:6" ht="32" customHeight="1">
      <c r="A13955" s="19" t="s">
        <v>84398</v>
      </c>
      <c r="B13955" s="20" t="s">
        <v>84399</v>
      </c>
      <c r="C13955" s="21" t="s">
        <v>84400</v>
      </c>
      <c r="D13955" s="21" t="s">
        <v>84401</v>
      </c>
      <c r="E13955" s="21" t="s">
        <v>84402</v>
      </c>
      <c r="F13955" s="21" t="s">
        <v>15856</v>
      </c>
    </row>
    <row r="13956" spans="1:6" ht="32" customHeight="1">
      <c r="A13956" s="19" t="s">
        <v>84403</v>
      </c>
      <c r="B13956" s="20" t="s">
        <v>84404</v>
      </c>
      <c r="C13956" s="21" t="s">
        <v>84405</v>
      </c>
      <c r="D13956" s="21" t="s">
        <v>84406</v>
      </c>
      <c r="E13956" s="21" t="s">
        <v>84407</v>
      </c>
      <c r="F13956" s="21" t="s">
        <v>15856</v>
      </c>
    </row>
    <row r="13957" spans="1:6" ht="32" customHeight="1">
      <c r="A13957" s="19" t="s">
        <v>84408</v>
      </c>
      <c r="B13957" s="20" t="s">
        <v>84409</v>
      </c>
      <c r="C13957" s="21" t="s">
        <v>84410</v>
      </c>
      <c r="D13957" s="21" t="s">
        <v>84411</v>
      </c>
      <c r="E13957" s="21" t="s">
        <v>84412</v>
      </c>
      <c r="F13957" s="21" t="s">
        <v>15856</v>
      </c>
    </row>
    <row r="13958" spans="1:6" ht="32" customHeight="1">
      <c r="A13958" s="19" t="s">
        <v>84413</v>
      </c>
      <c r="B13958" s="20" t="s">
        <v>84414</v>
      </c>
      <c r="C13958" s="21" t="s">
        <v>84415</v>
      </c>
      <c r="D13958" s="21" t="s">
        <v>84416</v>
      </c>
      <c r="E13958" s="21" t="s">
        <v>84417</v>
      </c>
      <c r="F13958" s="21" t="s">
        <v>15856</v>
      </c>
    </row>
    <row r="13959" spans="1:6" ht="32" customHeight="1">
      <c r="A13959" s="19" t="s">
        <v>84418</v>
      </c>
      <c r="B13959" s="20" t="s">
        <v>84419</v>
      </c>
      <c r="C13959" s="21" t="s">
        <v>84420</v>
      </c>
      <c r="D13959" s="21" t="s">
        <v>84421</v>
      </c>
      <c r="E13959" s="21" t="s">
        <v>84422</v>
      </c>
      <c r="F13959" s="21" t="s">
        <v>15856</v>
      </c>
    </row>
    <row r="13960" spans="1:6" ht="32" customHeight="1">
      <c r="A13960" s="19" t="s">
        <v>84423</v>
      </c>
      <c r="B13960" s="20" t="s">
        <v>84424</v>
      </c>
      <c r="C13960" s="21" t="s">
        <v>84425</v>
      </c>
      <c r="D13960" s="21" t="s">
        <v>84426</v>
      </c>
      <c r="E13960" s="21" t="s">
        <v>84427</v>
      </c>
      <c r="F13960" s="21" t="s">
        <v>15856</v>
      </c>
    </row>
    <row r="13961" spans="1:6" ht="32" customHeight="1">
      <c r="A13961" s="19" t="s">
        <v>84428</v>
      </c>
      <c r="B13961" s="20" t="s">
        <v>84429</v>
      </c>
      <c r="C13961" s="21" t="s">
        <v>84430</v>
      </c>
      <c r="D13961" s="21" t="s">
        <v>84431</v>
      </c>
      <c r="E13961" s="21" t="s">
        <v>84432</v>
      </c>
      <c r="F13961" s="21" t="s">
        <v>15856</v>
      </c>
    </row>
    <row r="13962" spans="1:6" ht="32" customHeight="1">
      <c r="A13962" s="19" t="s">
        <v>84433</v>
      </c>
      <c r="B13962" s="20" t="s">
        <v>84434</v>
      </c>
      <c r="C13962" s="21" t="s">
        <v>84435</v>
      </c>
      <c r="D13962" s="21" t="s">
        <v>84436</v>
      </c>
      <c r="E13962" s="21" t="s">
        <v>84437</v>
      </c>
      <c r="F13962" s="21" t="s">
        <v>15856</v>
      </c>
    </row>
    <row r="13963" spans="1:6" ht="32" customHeight="1">
      <c r="A13963" s="19" t="s">
        <v>84438</v>
      </c>
      <c r="B13963" s="20" t="s">
        <v>84439</v>
      </c>
      <c r="C13963" s="21" t="s">
        <v>84440</v>
      </c>
      <c r="D13963" s="21" t="s">
        <v>84441</v>
      </c>
      <c r="E13963" s="21" t="s">
        <v>84442</v>
      </c>
      <c r="F13963" s="21" t="s">
        <v>15856</v>
      </c>
    </row>
    <row r="13964" spans="1:6" ht="32" customHeight="1">
      <c r="A13964" s="19" t="s">
        <v>84443</v>
      </c>
      <c r="B13964" s="20" t="s">
        <v>84444</v>
      </c>
      <c r="C13964" s="21" t="s">
        <v>84445</v>
      </c>
      <c r="D13964" s="21" t="s">
        <v>84446</v>
      </c>
      <c r="E13964" s="21" t="s">
        <v>84447</v>
      </c>
      <c r="F13964" s="21" t="s">
        <v>15856</v>
      </c>
    </row>
    <row r="13965" spans="1:6" ht="32" customHeight="1">
      <c r="A13965" s="19" t="s">
        <v>84448</v>
      </c>
      <c r="B13965" s="20" t="s">
        <v>84449</v>
      </c>
      <c r="C13965" s="21" t="s">
        <v>84450</v>
      </c>
      <c r="D13965" s="21" t="s">
        <v>84451</v>
      </c>
      <c r="E13965" s="21" t="s">
        <v>84452</v>
      </c>
      <c r="F13965" s="21" t="s">
        <v>15856</v>
      </c>
    </row>
    <row r="13966" spans="1:6" ht="32" customHeight="1">
      <c r="A13966" s="19" t="s">
        <v>84453</v>
      </c>
      <c r="B13966" s="20" t="s">
        <v>84454</v>
      </c>
      <c r="C13966" s="21" t="s">
        <v>84455</v>
      </c>
      <c r="D13966" s="21" t="s">
        <v>84456</v>
      </c>
      <c r="E13966" s="21" t="s">
        <v>84457</v>
      </c>
      <c r="F13966" s="21" t="s">
        <v>15856</v>
      </c>
    </row>
    <row r="13967" spans="1:6" ht="32" customHeight="1">
      <c r="A13967" s="19" t="s">
        <v>84458</v>
      </c>
      <c r="B13967" s="20" t="s">
        <v>84459</v>
      </c>
      <c r="C13967" s="21" t="s">
        <v>84460</v>
      </c>
      <c r="D13967" s="21" t="s">
        <v>84461</v>
      </c>
      <c r="E13967" s="21" t="s">
        <v>84462</v>
      </c>
      <c r="F13967" s="21" t="s">
        <v>15856</v>
      </c>
    </row>
    <row r="13968" spans="1:6" ht="32" customHeight="1">
      <c r="A13968" s="19" t="s">
        <v>84463</v>
      </c>
      <c r="B13968" s="20" t="s">
        <v>84464</v>
      </c>
      <c r="C13968" s="21" t="s">
        <v>84465</v>
      </c>
      <c r="D13968" s="21" t="s">
        <v>84466</v>
      </c>
      <c r="E13968" s="21" t="s">
        <v>84467</v>
      </c>
      <c r="F13968" s="21" t="s">
        <v>15856</v>
      </c>
    </row>
    <row r="13969" spans="1:6" ht="32" customHeight="1">
      <c r="A13969" s="19" t="s">
        <v>84468</v>
      </c>
      <c r="B13969" s="20" t="s">
        <v>84469</v>
      </c>
      <c r="C13969" s="21" t="s">
        <v>84470</v>
      </c>
      <c r="D13969" s="21" t="s">
        <v>84471</v>
      </c>
      <c r="E13969" s="21" t="s">
        <v>84472</v>
      </c>
      <c r="F13969" s="21" t="s">
        <v>15856</v>
      </c>
    </row>
    <row r="13970" spans="1:6" ht="32" customHeight="1">
      <c r="A13970" s="19" t="s">
        <v>84473</v>
      </c>
      <c r="B13970" s="20" t="s">
        <v>84474</v>
      </c>
      <c r="C13970" s="21" t="s">
        <v>84475</v>
      </c>
      <c r="D13970" s="21" t="s">
        <v>84476</v>
      </c>
      <c r="E13970" s="21" t="s">
        <v>84477</v>
      </c>
      <c r="F13970" s="21" t="s">
        <v>15856</v>
      </c>
    </row>
    <row r="13971" spans="1:6" ht="32" customHeight="1">
      <c r="A13971" s="19" t="s">
        <v>84478</v>
      </c>
      <c r="B13971" s="20" t="s">
        <v>84479</v>
      </c>
      <c r="C13971" s="21" t="s">
        <v>84480</v>
      </c>
      <c r="D13971" s="21" t="s">
        <v>84481</v>
      </c>
      <c r="E13971" s="21" t="s">
        <v>84482</v>
      </c>
      <c r="F13971" s="21" t="s">
        <v>15856</v>
      </c>
    </row>
    <row r="13972" spans="1:6" ht="32" customHeight="1">
      <c r="A13972" s="19" t="s">
        <v>84483</v>
      </c>
      <c r="B13972" s="20" t="s">
        <v>84484</v>
      </c>
      <c r="C13972" s="21" t="s">
        <v>84485</v>
      </c>
      <c r="D13972" s="21" t="s">
        <v>84486</v>
      </c>
      <c r="E13972" s="21" t="s">
        <v>84487</v>
      </c>
      <c r="F13972" s="21" t="s">
        <v>15856</v>
      </c>
    </row>
    <row r="13973" spans="1:6" ht="32" customHeight="1">
      <c r="A13973" s="19" t="s">
        <v>84488</v>
      </c>
      <c r="B13973" s="20" t="s">
        <v>84489</v>
      </c>
      <c r="C13973" s="21" t="s">
        <v>84490</v>
      </c>
      <c r="D13973" s="21" t="s">
        <v>84491</v>
      </c>
      <c r="E13973" s="21" t="s">
        <v>84492</v>
      </c>
      <c r="F13973" s="21" t="s">
        <v>15856</v>
      </c>
    </row>
    <row r="13974" spans="1:6" ht="32" customHeight="1">
      <c r="A13974" s="19" t="s">
        <v>84493</v>
      </c>
      <c r="B13974" s="20" t="s">
        <v>84494</v>
      </c>
      <c r="C13974" s="21" t="s">
        <v>84495</v>
      </c>
      <c r="D13974" s="21" t="s">
        <v>84496</v>
      </c>
      <c r="E13974" s="21" t="s">
        <v>84497</v>
      </c>
      <c r="F13974" s="21" t="s">
        <v>15856</v>
      </c>
    </row>
    <row r="13975" spans="1:6" ht="32" customHeight="1">
      <c r="A13975" s="19" t="s">
        <v>84498</v>
      </c>
      <c r="B13975" s="20" t="s">
        <v>84499</v>
      </c>
      <c r="C13975" s="21" t="s">
        <v>84500</v>
      </c>
      <c r="D13975" s="21" t="s">
        <v>84501</v>
      </c>
      <c r="E13975" s="21" t="s">
        <v>84502</v>
      </c>
      <c r="F13975" s="21" t="s">
        <v>15856</v>
      </c>
    </row>
    <row r="13976" spans="1:6" ht="32" customHeight="1">
      <c r="A13976" s="19" t="s">
        <v>84503</v>
      </c>
      <c r="B13976" s="20" t="s">
        <v>84504</v>
      </c>
      <c r="C13976" s="21" t="s">
        <v>84505</v>
      </c>
      <c r="D13976" s="21" t="s">
        <v>84506</v>
      </c>
      <c r="E13976" s="21" t="s">
        <v>84507</v>
      </c>
      <c r="F13976" s="21" t="s">
        <v>15856</v>
      </c>
    </row>
    <row r="13977" spans="1:6" ht="32" customHeight="1">
      <c r="A13977" s="19" t="s">
        <v>84508</v>
      </c>
      <c r="B13977" s="20" t="s">
        <v>84509</v>
      </c>
      <c r="C13977" s="21" t="s">
        <v>84510</v>
      </c>
      <c r="D13977" s="21" t="s">
        <v>84511</v>
      </c>
      <c r="E13977" s="21" t="s">
        <v>84512</v>
      </c>
      <c r="F13977" s="21" t="s">
        <v>15856</v>
      </c>
    </row>
    <row r="13978" spans="1:6" ht="32" customHeight="1">
      <c r="A13978" s="19" t="s">
        <v>84513</v>
      </c>
      <c r="B13978" s="20" t="s">
        <v>84514</v>
      </c>
      <c r="C13978" s="21" t="s">
        <v>84515</v>
      </c>
      <c r="D13978" s="21" t="s">
        <v>84516</v>
      </c>
      <c r="E13978" s="21" t="s">
        <v>84517</v>
      </c>
      <c r="F13978" s="21" t="s">
        <v>15856</v>
      </c>
    </row>
    <row r="13979" spans="1:6" ht="32" customHeight="1">
      <c r="A13979" s="19" t="s">
        <v>84518</v>
      </c>
      <c r="B13979" s="20" t="s">
        <v>84519</v>
      </c>
      <c r="C13979" s="21" t="s">
        <v>84520</v>
      </c>
      <c r="D13979" s="21" t="s">
        <v>84521</v>
      </c>
      <c r="E13979" s="21" t="s">
        <v>84522</v>
      </c>
      <c r="F13979" s="21" t="s">
        <v>15856</v>
      </c>
    </row>
    <row r="13980" spans="1:6" ht="32" customHeight="1">
      <c r="A13980" s="19" t="s">
        <v>84523</v>
      </c>
      <c r="B13980" s="20" t="s">
        <v>84524</v>
      </c>
      <c r="C13980" s="21" t="s">
        <v>84525</v>
      </c>
      <c r="D13980" s="21" t="s">
        <v>84526</v>
      </c>
      <c r="E13980" s="21" t="s">
        <v>84527</v>
      </c>
      <c r="F13980" s="21" t="s">
        <v>15856</v>
      </c>
    </row>
    <row r="13981" spans="1:6" ht="32" customHeight="1">
      <c r="A13981" s="19" t="s">
        <v>84528</v>
      </c>
      <c r="B13981" s="20" t="s">
        <v>84529</v>
      </c>
      <c r="C13981" s="21" t="s">
        <v>84530</v>
      </c>
      <c r="D13981" s="21" t="s">
        <v>84531</v>
      </c>
      <c r="E13981" s="21" t="s">
        <v>84532</v>
      </c>
      <c r="F13981" s="21" t="s">
        <v>15856</v>
      </c>
    </row>
    <row r="13982" spans="1:6" ht="32" customHeight="1">
      <c r="A13982" s="19" t="s">
        <v>84533</v>
      </c>
      <c r="B13982" s="20" t="s">
        <v>84534</v>
      </c>
      <c r="C13982" s="21" t="s">
        <v>84535</v>
      </c>
      <c r="D13982" s="21" t="s">
        <v>84536</v>
      </c>
      <c r="E13982" s="21" t="s">
        <v>84537</v>
      </c>
      <c r="F13982" s="21" t="s">
        <v>15856</v>
      </c>
    </row>
    <row r="13983" spans="1:6" ht="32" customHeight="1">
      <c r="A13983" s="19" t="s">
        <v>84538</v>
      </c>
      <c r="B13983" s="20" t="s">
        <v>84539</v>
      </c>
      <c r="C13983" s="21" t="s">
        <v>84540</v>
      </c>
      <c r="D13983" s="21" t="s">
        <v>84541</v>
      </c>
      <c r="E13983" s="21" t="s">
        <v>84542</v>
      </c>
      <c r="F13983" s="21" t="s">
        <v>15856</v>
      </c>
    </row>
    <row r="13984" spans="1:6" ht="32" customHeight="1">
      <c r="A13984" s="19" t="s">
        <v>84543</v>
      </c>
      <c r="B13984" s="20" t="s">
        <v>84544</v>
      </c>
      <c r="C13984" s="21" t="s">
        <v>84545</v>
      </c>
      <c r="D13984" s="21" t="s">
        <v>84546</v>
      </c>
      <c r="E13984" s="21" t="s">
        <v>84547</v>
      </c>
      <c r="F13984" s="21" t="s">
        <v>15856</v>
      </c>
    </row>
    <row r="13985" spans="1:6" ht="32" customHeight="1">
      <c r="A13985" s="19" t="s">
        <v>84548</v>
      </c>
      <c r="B13985" s="20" t="s">
        <v>84549</v>
      </c>
      <c r="C13985" s="21" t="s">
        <v>84550</v>
      </c>
      <c r="D13985" s="21" t="s">
        <v>84551</v>
      </c>
      <c r="E13985" s="21" t="s">
        <v>84552</v>
      </c>
      <c r="F13985" s="21" t="s">
        <v>15856</v>
      </c>
    </row>
    <row r="13986" spans="1:6" ht="32" customHeight="1">
      <c r="A13986" s="19" t="s">
        <v>84553</v>
      </c>
      <c r="B13986" s="20" t="s">
        <v>84554</v>
      </c>
      <c r="C13986" s="21" t="s">
        <v>84555</v>
      </c>
      <c r="D13986" s="21" t="s">
        <v>84556</v>
      </c>
      <c r="E13986" s="21" t="s">
        <v>84557</v>
      </c>
      <c r="F13986" s="21" t="s">
        <v>15856</v>
      </c>
    </row>
    <row r="13987" spans="1:6" ht="32" customHeight="1">
      <c r="A13987" s="19" t="s">
        <v>84558</v>
      </c>
      <c r="B13987" s="20" t="s">
        <v>84559</v>
      </c>
      <c r="C13987" s="21" t="s">
        <v>84560</v>
      </c>
      <c r="D13987" s="21" t="s">
        <v>84561</v>
      </c>
      <c r="E13987" s="21" t="s">
        <v>84562</v>
      </c>
      <c r="F13987" s="21" t="s">
        <v>15856</v>
      </c>
    </row>
    <row r="13988" spans="1:6" ht="32" customHeight="1">
      <c r="A13988" s="19" t="s">
        <v>84563</v>
      </c>
      <c r="B13988" s="20" t="s">
        <v>84564</v>
      </c>
      <c r="C13988" s="21" t="s">
        <v>84565</v>
      </c>
      <c r="D13988" s="21" t="s">
        <v>84566</v>
      </c>
      <c r="E13988" s="21" t="s">
        <v>84567</v>
      </c>
      <c r="F13988" s="21" t="s">
        <v>15856</v>
      </c>
    </row>
    <row r="13989" spans="1:6" ht="32" customHeight="1">
      <c r="A13989" s="19" t="s">
        <v>84568</v>
      </c>
      <c r="B13989" s="20" t="s">
        <v>84569</v>
      </c>
      <c r="C13989" s="21" t="s">
        <v>84570</v>
      </c>
      <c r="D13989" s="21" t="s">
        <v>84571</v>
      </c>
      <c r="E13989" s="21" t="s">
        <v>84572</v>
      </c>
      <c r="F13989" s="21" t="s">
        <v>15856</v>
      </c>
    </row>
    <row r="13990" spans="1:6" ht="32" customHeight="1">
      <c r="A13990" s="19" t="s">
        <v>84573</v>
      </c>
      <c r="B13990" s="20" t="s">
        <v>84574</v>
      </c>
      <c r="C13990" s="21" t="s">
        <v>84575</v>
      </c>
      <c r="D13990" s="21" t="s">
        <v>84576</v>
      </c>
      <c r="E13990" s="21" t="s">
        <v>84577</v>
      </c>
      <c r="F13990" s="21" t="s">
        <v>15856</v>
      </c>
    </row>
    <row r="13991" spans="1:6" ht="32" customHeight="1">
      <c r="A13991" s="19" t="s">
        <v>84578</v>
      </c>
      <c r="B13991" s="20" t="s">
        <v>84579</v>
      </c>
      <c r="C13991" s="21" t="s">
        <v>84580</v>
      </c>
      <c r="D13991" s="21" t="s">
        <v>84581</v>
      </c>
      <c r="E13991" s="21" t="s">
        <v>84582</v>
      </c>
      <c r="F13991" s="21" t="s">
        <v>15856</v>
      </c>
    </row>
    <row r="13992" spans="1:6" ht="32" customHeight="1">
      <c r="A13992" s="19" t="s">
        <v>84583</v>
      </c>
      <c r="B13992" s="20" t="s">
        <v>84584</v>
      </c>
      <c r="C13992" s="21" t="s">
        <v>84585</v>
      </c>
      <c r="D13992" s="21" t="s">
        <v>84586</v>
      </c>
      <c r="E13992" s="21" t="s">
        <v>84587</v>
      </c>
      <c r="F13992" s="21" t="s">
        <v>15856</v>
      </c>
    </row>
    <row r="13993" spans="1:6" ht="32" customHeight="1">
      <c r="A13993" s="19" t="s">
        <v>84588</v>
      </c>
      <c r="B13993" s="20" t="s">
        <v>84589</v>
      </c>
      <c r="C13993" s="21" t="s">
        <v>84590</v>
      </c>
      <c r="D13993" s="21" t="s">
        <v>84591</v>
      </c>
      <c r="E13993" s="21" t="s">
        <v>84592</v>
      </c>
      <c r="F13993" s="21" t="s">
        <v>15856</v>
      </c>
    </row>
    <row r="13994" spans="1:6" ht="32" customHeight="1">
      <c r="A13994" s="19" t="s">
        <v>84593</v>
      </c>
      <c r="B13994" s="20" t="s">
        <v>84594</v>
      </c>
      <c r="C13994" s="21" t="s">
        <v>84595</v>
      </c>
      <c r="D13994" s="21" t="s">
        <v>84596</v>
      </c>
      <c r="E13994" s="21" t="s">
        <v>84597</v>
      </c>
      <c r="F13994" s="21" t="s">
        <v>15856</v>
      </c>
    </row>
    <row r="13995" spans="1:6" ht="32" customHeight="1">
      <c r="A13995" s="19" t="s">
        <v>84598</v>
      </c>
      <c r="B13995" s="20" t="s">
        <v>84599</v>
      </c>
      <c r="C13995" s="21" t="s">
        <v>84600</v>
      </c>
      <c r="D13995" s="21" t="s">
        <v>84601</v>
      </c>
      <c r="E13995" s="21" t="s">
        <v>84602</v>
      </c>
      <c r="F13995" s="21" t="s">
        <v>15856</v>
      </c>
    </row>
    <row r="13996" spans="1:6" ht="32" customHeight="1">
      <c r="A13996" s="19" t="s">
        <v>84603</v>
      </c>
      <c r="B13996" s="20" t="s">
        <v>84604</v>
      </c>
      <c r="C13996" s="21" t="s">
        <v>84605</v>
      </c>
      <c r="D13996" s="21" t="s">
        <v>84606</v>
      </c>
      <c r="E13996" s="21" t="s">
        <v>84607</v>
      </c>
      <c r="F13996" s="21" t="s">
        <v>15856</v>
      </c>
    </row>
    <row r="13997" spans="1:6" ht="32" customHeight="1">
      <c r="A13997" s="19" t="s">
        <v>84608</v>
      </c>
      <c r="B13997" s="20" t="s">
        <v>84609</v>
      </c>
      <c r="C13997" s="21" t="s">
        <v>84610</v>
      </c>
      <c r="D13997" s="21" t="s">
        <v>84611</v>
      </c>
      <c r="E13997" s="21" t="s">
        <v>84612</v>
      </c>
      <c r="F13997" s="21" t="s">
        <v>15856</v>
      </c>
    </row>
    <row r="13998" spans="1:6" ht="32" customHeight="1">
      <c r="A13998" s="19" t="s">
        <v>84613</v>
      </c>
      <c r="B13998" s="20" t="s">
        <v>84614</v>
      </c>
      <c r="C13998" s="21" t="s">
        <v>84615</v>
      </c>
      <c r="D13998" s="21" t="s">
        <v>84616</v>
      </c>
      <c r="E13998" s="21" t="s">
        <v>84617</v>
      </c>
      <c r="F13998" s="21" t="s">
        <v>15856</v>
      </c>
    </row>
    <row r="13999" spans="1:6" ht="32" customHeight="1">
      <c r="A13999" s="19" t="s">
        <v>84618</v>
      </c>
      <c r="B13999" s="20" t="s">
        <v>84619</v>
      </c>
      <c r="C13999" s="21" t="s">
        <v>84620</v>
      </c>
      <c r="D13999" s="21" t="s">
        <v>84621</v>
      </c>
      <c r="E13999" s="21" t="s">
        <v>84622</v>
      </c>
      <c r="F13999" s="21" t="s">
        <v>15856</v>
      </c>
    </row>
    <row r="14000" spans="1:6" ht="32" customHeight="1">
      <c r="A14000" s="19" t="s">
        <v>84623</v>
      </c>
      <c r="B14000" s="20" t="s">
        <v>84624</v>
      </c>
      <c r="C14000" s="21" t="s">
        <v>84625</v>
      </c>
      <c r="D14000" s="21" t="s">
        <v>84626</v>
      </c>
      <c r="E14000" s="21" t="s">
        <v>84627</v>
      </c>
      <c r="F14000" s="21" t="s">
        <v>15856</v>
      </c>
    </row>
    <row r="14001" spans="1:6" ht="32" customHeight="1">
      <c r="A14001" s="19" t="s">
        <v>84628</v>
      </c>
      <c r="B14001" s="20" t="s">
        <v>84629</v>
      </c>
      <c r="C14001" s="21" t="s">
        <v>84630</v>
      </c>
      <c r="D14001" s="21" t="s">
        <v>84631</v>
      </c>
      <c r="E14001" s="21" t="s">
        <v>84632</v>
      </c>
      <c r="F14001" s="21" t="s">
        <v>15856</v>
      </c>
    </row>
    <row r="14002" spans="1:6" ht="32" customHeight="1">
      <c r="A14002" s="19" t="s">
        <v>84633</v>
      </c>
      <c r="B14002" s="20" t="s">
        <v>84634</v>
      </c>
      <c r="C14002" s="21" t="s">
        <v>84635</v>
      </c>
      <c r="D14002" s="21" t="s">
        <v>84636</v>
      </c>
      <c r="E14002" s="21" t="s">
        <v>84637</v>
      </c>
      <c r="F14002" s="21" t="s">
        <v>15856</v>
      </c>
    </row>
    <row r="14003" spans="1:6" ht="32" customHeight="1">
      <c r="A14003" s="19" t="s">
        <v>84638</v>
      </c>
      <c r="B14003" s="20" t="s">
        <v>84639</v>
      </c>
      <c r="C14003" s="21" t="s">
        <v>84640</v>
      </c>
      <c r="D14003" s="21" t="s">
        <v>84641</v>
      </c>
      <c r="E14003" s="21" t="s">
        <v>84642</v>
      </c>
      <c r="F14003" s="21" t="s">
        <v>15856</v>
      </c>
    </row>
    <row r="14004" spans="1:6" ht="32" customHeight="1">
      <c r="A14004" s="19" t="s">
        <v>84643</v>
      </c>
      <c r="B14004" s="20" t="s">
        <v>84644</v>
      </c>
      <c r="C14004" s="21" t="s">
        <v>84645</v>
      </c>
      <c r="D14004" s="21" t="s">
        <v>84646</v>
      </c>
      <c r="E14004" s="21" t="s">
        <v>84647</v>
      </c>
      <c r="F14004" s="21" t="s">
        <v>15856</v>
      </c>
    </row>
    <row r="14005" spans="1:6" ht="32" customHeight="1">
      <c r="A14005" s="19" t="s">
        <v>84648</v>
      </c>
      <c r="B14005" s="20" t="s">
        <v>84649</v>
      </c>
      <c r="C14005" s="21" t="s">
        <v>84650</v>
      </c>
      <c r="D14005" s="21" t="s">
        <v>84651</v>
      </c>
      <c r="E14005" s="21" t="s">
        <v>84652</v>
      </c>
      <c r="F14005" s="21" t="s">
        <v>15856</v>
      </c>
    </row>
    <row r="14006" spans="1:6" ht="32" customHeight="1">
      <c r="A14006" s="19" t="s">
        <v>84653</v>
      </c>
      <c r="B14006" s="20" t="s">
        <v>84654</v>
      </c>
      <c r="C14006" s="21" t="s">
        <v>84655</v>
      </c>
      <c r="D14006" s="21" t="s">
        <v>84656</v>
      </c>
      <c r="E14006" s="21" t="s">
        <v>84657</v>
      </c>
      <c r="F14006" s="21" t="s">
        <v>15856</v>
      </c>
    </row>
    <row r="14007" spans="1:6" ht="32" customHeight="1">
      <c r="A14007" s="19" t="s">
        <v>84658</v>
      </c>
      <c r="B14007" s="20" t="s">
        <v>84659</v>
      </c>
      <c r="C14007" s="21" t="s">
        <v>84660</v>
      </c>
      <c r="D14007" s="21" t="s">
        <v>84661</v>
      </c>
      <c r="E14007" s="21" t="s">
        <v>84662</v>
      </c>
      <c r="F14007" s="21" t="s">
        <v>15856</v>
      </c>
    </row>
    <row r="14008" spans="1:6" ht="32" customHeight="1">
      <c r="A14008" s="19" t="s">
        <v>84663</v>
      </c>
      <c r="B14008" s="20" t="s">
        <v>84664</v>
      </c>
      <c r="C14008" s="21" t="s">
        <v>84665</v>
      </c>
      <c r="D14008" s="21" t="s">
        <v>84666</v>
      </c>
      <c r="E14008" s="21" t="s">
        <v>84667</v>
      </c>
      <c r="F14008" s="21" t="s">
        <v>15856</v>
      </c>
    </row>
    <row r="14009" spans="1:6" ht="32" customHeight="1">
      <c r="A14009" s="19" t="s">
        <v>84668</v>
      </c>
      <c r="B14009" s="20" t="s">
        <v>84669</v>
      </c>
      <c r="C14009" s="21" t="s">
        <v>84670</v>
      </c>
      <c r="D14009" s="21" t="s">
        <v>84671</v>
      </c>
      <c r="E14009" s="21" t="s">
        <v>84672</v>
      </c>
      <c r="F14009" s="21" t="s">
        <v>15856</v>
      </c>
    </row>
    <row r="14010" spans="1:6" ht="32" customHeight="1">
      <c r="A14010" s="19" t="s">
        <v>84673</v>
      </c>
      <c r="B14010" s="20" t="s">
        <v>84674</v>
      </c>
      <c r="C14010" s="21" t="s">
        <v>84675</v>
      </c>
      <c r="D14010" s="21" t="s">
        <v>84676</v>
      </c>
      <c r="E14010" s="21" t="s">
        <v>84677</v>
      </c>
      <c r="F14010" s="21" t="s">
        <v>15856</v>
      </c>
    </row>
    <row r="14011" spans="1:6" ht="32" customHeight="1">
      <c r="A14011" s="19" t="s">
        <v>84678</v>
      </c>
      <c r="B14011" s="20" t="s">
        <v>84679</v>
      </c>
      <c r="C14011" s="21" t="s">
        <v>84680</v>
      </c>
      <c r="D14011" s="21" t="s">
        <v>84681</v>
      </c>
      <c r="E14011" s="21" t="s">
        <v>84682</v>
      </c>
      <c r="F14011" s="21" t="s">
        <v>15856</v>
      </c>
    </row>
    <row r="14012" spans="1:6" ht="32" customHeight="1">
      <c r="A14012" s="19" t="s">
        <v>84683</v>
      </c>
      <c r="B14012" s="20" t="s">
        <v>84684</v>
      </c>
      <c r="C14012" s="21" t="s">
        <v>84685</v>
      </c>
      <c r="D14012" s="21" t="s">
        <v>84686</v>
      </c>
      <c r="E14012" s="21" t="s">
        <v>84687</v>
      </c>
      <c r="F14012" s="21" t="s">
        <v>15856</v>
      </c>
    </row>
    <row r="14013" spans="1:6" ht="32" customHeight="1">
      <c r="A14013" s="19" t="s">
        <v>84688</v>
      </c>
      <c r="B14013" s="20" t="s">
        <v>84689</v>
      </c>
      <c r="C14013" s="21" t="s">
        <v>84690</v>
      </c>
      <c r="D14013" s="21" t="s">
        <v>84691</v>
      </c>
      <c r="E14013" s="21" t="s">
        <v>84692</v>
      </c>
      <c r="F14013" s="21" t="s">
        <v>15856</v>
      </c>
    </row>
    <row r="14014" spans="1:6" ht="32" customHeight="1">
      <c r="A14014" s="19" t="s">
        <v>84693</v>
      </c>
      <c r="B14014" s="20" t="s">
        <v>84694</v>
      </c>
      <c r="C14014" s="21" t="s">
        <v>84695</v>
      </c>
      <c r="D14014" s="21" t="s">
        <v>84696</v>
      </c>
      <c r="E14014" s="21" t="s">
        <v>84697</v>
      </c>
      <c r="F14014" s="21" t="s">
        <v>15856</v>
      </c>
    </row>
    <row r="14015" spans="1:6" ht="32" customHeight="1">
      <c r="A14015" s="19" t="s">
        <v>84698</v>
      </c>
      <c r="B14015" s="20" t="s">
        <v>84699</v>
      </c>
      <c r="C14015" s="21" t="s">
        <v>84700</v>
      </c>
      <c r="D14015" s="21" t="s">
        <v>84701</v>
      </c>
      <c r="E14015" s="21" t="s">
        <v>84702</v>
      </c>
      <c r="F14015" s="21" t="s">
        <v>15856</v>
      </c>
    </row>
    <row r="14016" spans="1:6" ht="32" customHeight="1">
      <c r="A14016" s="19" t="s">
        <v>84703</v>
      </c>
      <c r="B14016" s="20" t="s">
        <v>84704</v>
      </c>
      <c r="C14016" s="21" t="s">
        <v>84705</v>
      </c>
      <c r="D14016" s="21" t="s">
        <v>84706</v>
      </c>
      <c r="E14016" s="21" t="s">
        <v>84707</v>
      </c>
      <c r="F14016" s="21" t="s">
        <v>15856</v>
      </c>
    </row>
    <row r="14017" spans="1:6" ht="32" customHeight="1">
      <c r="A14017" s="19" t="s">
        <v>84708</v>
      </c>
      <c r="B14017" s="20" t="s">
        <v>84709</v>
      </c>
      <c r="C14017" s="21" t="s">
        <v>84710</v>
      </c>
      <c r="D14017" s="21" t="s">
        <v>84711</v>
      </c>
      <c r="E14017" s="21" t="s">
        <v>84712</v>
      </c>
      <c r="F14017" s="21" t="s">
        <v>15856</v>
      </c>
    </row>
    <row r="14018" spans="1:6" ht="32" customHeight="1">
      <c r="A14018" s="19" t="s">
        <v>84713</v>
      </c>
      <c r="B14018" s="20" t="s">
        <v>84714</v>
      </c>
      <c r="C14018" s="21" t="s">
        <v>84715</v>
      </c>
      <c r="D14018" s="21" t="s">
        <v>84716</v>
      </c>
      <c r="E14018" s="21" t="s">
        <v>84717</v>
      </c>
      <c r="F14018" s="21" t="s">
        <v>15856</v>
      </c>
    </row>
    <row r="14019" spans="1:6" ht="32" customHeight="1">
      <c r="A14019" s="19" t="s">
        <v>84718</v>
      </c>
      <c r="B14019" s="20" t="s">
        <v>84719</v>
      </c>
      <c r="C14019" s="21" t="s">
        <v>84720</v>
      </c>
      <c r="D14019" s="21" t="s">
        <v>84721</v>
      </c>
      <c r="E14019" s="21" t="s">
        <v>84722</v>
      </c>
      <c r="F14019" s="21" t="s">
        <v>15856</v>
      </c>
    </row>
    <row r="14020" spans="1:6" ht="32" customHeight="1">
      <c r="A14020" s="19" t="s">
        <v>84723</v>
      </c>
      <c r="B14020" s="20" t="s">
        <v>84724</v>
      </c>
      <c r="C14020" s="21" t="s">
        <v>84725</v>
      </c>
      <c r="D14020" s="21" t="s">
        <v>84726</v>
      </c>
      <c r="E14020" s="21" t="s">
        <v>84727</v>
      </c>
      <c r="F14020" s="21" t="s">
        <v>15856</v>
      </c>
    </row>
    <row r="14021" spans="1:6" ht="32" customHeight="1">
      <c r="A14021" s="19" t="s">
        <v>84728</v>
      </c>
      <c r="B14021" s="20" t="s">
        <v>84729</v>
      </c>
      <c r="C14021" s="21" t="s">
        <v>84730</v>
      </c>
      <c r="D14021" s="21" t="s">
        <v>84731</v>
      </c>
      <c r="E14021" s="21" t="s">
        <v>84732</v>
      </c>
      <c r="F14021" s="21" t="s">
        <v>15856</v>
      </c>
    </row>
    <row r="14022" spans="1:6" ht="32" customHeight="1">
      <c r="A14022" s="19" t="s">
        <v>84733</v>
      </c>
      <c r="B14022" s="20" t="s">
        <v>84734</v>
      </c>
      <c r="C14022" s="21" t="s">
        <v>84735</v>
      </c>
      <c r="D14022" s="21" t="s">
        <v>84736</v>
      </c>
      <c r="E14022" s="21" t="s">
        <v>84737</v>
      </c>
      <c r="F14022" s="21" t="s">
        <v>15856</v>
      </c>
    </row>
    <row r="14023" spans="1:6" ht="32" customHeight="1">
      <c r="A14023" s="19" t="s">
        <v>84738</v>
      </c>
      <c r="B14023" s="20" t="s">
        <v>84739</v>
      </c>
      <c r="C14023" s="21" t="s">
        <v>84740</v>
      </c>
      <c r="D14023" s="21" t="s">
        <v>84741</v>
      </c>
      <c r="E14023" s="21" t="s">
        <v>84742</v>
      </c>
      <c r="F14023" s="21" t="s">
        <v>15856</v>
      </c>
    </row>
    <row r="14024" spans="1:6" ht="32" customHeight="1">
      <c r="A14024" s="19" t="s">
        <v>84743</v>
      </c>
      <c r="B14024" s="20" t="s">
        <v>84744</v>
      </c>
      <c r="C14024" s="21" t="s">
        <v>84745</v>
      </c>
      <c r="D14024" s="21" t="s">
        <v>84746</v>
      </c>
      <c r="E14024" s="21" t="s">
        <v>84747</v>
      </c>
      <c r="F14024" s="21" t="s">
        <v>15856</v>
      </c>
    </row>
    <row r="14025" spans="1:6" ht="32" customHeight="1">
      <c r="A14025" s="19" t="s">
        <v>84748</v>
      </c>
      <c r="B14025" s="20" t="s">
        <v>84749</v>
      </c>
      <c r="C14025" s="21" t="s">
        <v>84750</v>
      </c>
      <c r="D14025" s="21" t="s">
        <v>84751</v>
      </c>
      <c r="E14025" s="21" t="s">
        <v>84752</v>
      </c>
      <c r="F14025" s="21" t="s">
        <v>15856</v>
      </c>
    </row>
    <row r="14026" spans="1:6" ht="32" customHeight="1">
      <c r="A14026" s="19" t="s">
        <v>84753</v>
      </c>
      <c r="B14026" s="20" t="s">
        <v>84754</v>
      </c>
      <c r="C14026" s="21" t="s">
        <v>84755</v>
      </c>
      <c r="D14026" s="21" t="s">
        <v>84756</v>
      </c>
      <c r="E14026" s="21" t="s">
        <v>84757</v>
      </c>
      <c r="F14026" s="21" t="s">
        <v>15856</v>
      </c>
    </row>
    <row r="14027" spans="1:6" ht="32" customHeight="1">
      <c r="A14027" s="19" t="s">
        <v>84758</v>
      </c>
      <c r="B14027" s="20" t="s">
        <v>84759</v>
      </c>
      <c r="C14027" s="21" t="s">
        <v>84760</v>
      </c>
      <c r="D14027" s="21" t="s">
        <v>84761</v>
      </c>
      <c r="E14027" s="21" t="s">
        <v>84762</v>
      </c>
      <c r="F14027" s="21" t="s">
        <v>15856</v>
      </c>
    </row>
    <row r="14028" spans="1:6" ht="32" customHeight="1">
      <c r="A14028" s="19" t="s">
        <v>84763</v>
      </c>
      <c r="B14028" s="20" t="s">
        <v>84764</v>
      </c>
      <c r="C14028" s="21" t="s">
        <v>84765</v>
      </c>
      <c r="D14028" s="21" t="s">
        <v>84766</v>
      </c>
      <c r="E14028" s="21" t="s">
        <v>84767</v>
      </c>
      <c r="F14028" s="21" t="s">
        <v>15856</v>
      </c>
    </row>
    <row r="14029" spans="1:6" ht="32" customHeight="1">
      <c r="A14029" s="19" t="s">
        <v>84768</v>
      </c>
      <c r="B14029" s="20" t="s">
        <v>84769</v>
      </c>
      <c r="C14029" s="21" t="s">
        <v>84770</v>
      </c>
      <c r="D14029" s="21" t="s">
        <v>84771</v>
      </c>
      <c r="E14029" s="21" t="s">
        <v>84772</v>
      </c>
      <c r="F14029" s="21" t="s">
        <v>15856</v>
      </c>
    </row>
    <row r="14030" spans="1:6" ht="32" customHeight="1">
      <c r="A14030" s="19" t="s">
        <v>84773</v>
      </c>
      <c r="B14030" s="20" t="s">
        <v>84774</v>
      </c>
      <c r="C14030" s="21" t="s">
        <v>84775</v>
      </c>
      <c r="D14030" s="21" t="s">
        <v>84776</v>
      </c>
      <c r="E14030" s="21" t="s">
        <v>84777</v>
      </c>
      <c r="F14030" s="21" t="s">
        <v>15856</v>
      </c>
    </row>
    <row r="14031" spans="1:6" ht="32" customHeight="1">
      <c r="A14031" s="19" t="s">
        <v>84778</v>
      </c>
      <c r="B14031" s="20" t="s">
        <v>84779</v>
      </c>
      <c r="C14031" s="21" t="s">
        <v>84780</v>
      </c>
      <c r="D14031" s="21" t="s">
        <v>84781</v>
      </c>
      <c r="E14031" s="21" t="s">
        <v>84782</v>
      </c>
      <c r="F14031" s="21" t="s">
        <v>15856</v>
      </c>
    </row>
    <row r="14032" spans="1:6" ht="32" customHeight="1">
      <c r="A14032" s="19" t="s">
        <v>84783</v>
      </c>
      <c r="B14032" s="20" t="s">
        <v>84784</v>
      </c>
      <c r="C14032" s="21" t="s">
        <v>84785</v>
      </c>
      <c r="D14032" s="21" t="s">
        <v>84786</v>
      </c>
      <c r="E14032" s="21" t="s">
        <v>84787</v>
      </c>
      <c r="F14032" s="21" t="s">
        <v>15856</v>
      </c>
    </row>
    <row r="14033" spans="1:6" ht="32" customHeight="1">
      <c r="A14033" s="19" t="s">
        <v>84788</v>
      </c>
      <c r="B14033" s="20" t="s">
        <v>84789</v>
      </c>
      <c r="C14033" s="21" t="s">
        <v>84790</v>
      </c>
      <c r="D14033" s="21" t="s">
        <v>84791</v>
      </c>
      <c r="E14033" s="21" t="s">
        <v>84792</v>
      </c>
      <c r="F14033" s="21" t="s">
        <v>15856</v>
      </c>
    </row>
    <row r="14034" spans="1:6" ht="32" customHeight="1">
      <c r="A14034" s="19" t="s">
        <v>84793</v>
      </c>
      <c r="B14034" s="20" t="s">
        <v>84794</v>
      </c>
      <c r="C14034" s="21" t="s">
        <v>84795</v>
      </c>
      <c r="D14034" s="21" t="s">
        <v>84796</v>
      </c>
      <c r="E14034" s="21" t="s">
        <v>84797</v>
      </c>
      <c r="F14034" s="21" t="s">
        <v>15856</v>
      </c>
    </row>
    <row r="14035" spans="1:6" ht="32" customHeight="1">
      <c r="A14035" s="19" t="s">
        <v>84798</v>
      </c>
      <c r="B14035" s="20" t="s">
        <v>84799</v>
      </c>
      <c r="C14035" s="21" t="s">
        <v>84800</v>
      </c>
      <c r="D14035" s="21" t="s">
        <v>84801</v>
      </c>
      <c r="E14035" s="21" t="s">
        <v>84802</v>
      </c>
      <c r="F14035" s="21" t="s">
        <v>15856</v>
      </c>
    </row>
    <row r="14036" spans="1:6" ht="32" customHeight="1">
      <c r="A14036" s="19" t="s">
        <v>84803</v>
      </c>
      <c r="B14036" s="20" t="s">
        <v>84804</v>
      </c>
      <c r="C14036" s="21" t="s">
        <v>84805</v>
      </c>
      <c r="D14036" s="21" t="s">
        <v>84806</v>
      </c>
      <c r="E14036" s="21" t="s">
        <v>84807</v>
      </c>
      <c r="F14036" s="21" t="s">
        <v>15856</v>
      </c>
    </row>
    <row r="14037" spans="1:6" ht="32" customHeight="1">
      <c r="A14037" s="19" t="s">
        <v>84808</v>
      </c>
      <c r="B14037" s="20" t="s">
        <v>84809</v>
      </c>
      <c r="C14037" s="21" t="s">
        <v>84810</v>
      </c>
      <c r="D14037" s="21" t="s">
        <v>84811</v>
      </c>
      <c r="E14037" s="21" t="s">
        <v>84812</v>
      </c>
      <c r="F14037" s="21" t="s">
        <v>15856</v>
      </c>
    </row>
    <row r="14038" spans="1:6" ht="32" customHeight="1">
      <c r="A14038" s="19" t="s">
        <v>84813</v>
      </c>
      <c r="B14038" s="20" t="s">
        <v>84814</v>
      </c>
      <c r="C14038" s="21" t="s">
        <v>84815</v>
      </c>
      <c r="D14038" s="21" t="s">
        <v>84816</v>
      </c>
      <c r="E14038" s="21" t="s">
        <v>84817</v>
      </c>
      <c r="F14038" s="21" t="s">
        <v>15856</v>
      </c>
    </row>
    <row r="14039" spans="1:6" ht="32" customHeight="1">
      <c r="A14039" s="19" t="s">
        <v>84818</v>
      </c>
      <c r="B14039" s="20" t="s">
        <v>84819</v>
      </c>
      <c r="C14039" s="21" t="s">
        <v>84820</v>
      </c>
      <c r="D14039" s="21" t="s">
        <v>84821</v>
      </c>
      <c r="E14039" s="21" t="s">
        <v>84822</v>
      </c>
      <c r="F14039" s="21" t="s">
        <v>15872</v>
      </c>
    </row>
    <row r="14040" spans="1:6" ht="32" customHeight="1">
      <c r="A14040" s="19" t="s">
        <v>84823</v>
      </c>
      <c r="B14040" s="20" t="s">
        <v>84824</v>
      </c>
      <c r="C14040" s="21" t="s">
        <v>84825</v>
      </c>
      <c r="D14040" s="21" t="s">
        <v>84826</v>
      </c>
      <c r="E14040" s="21" t="s">
        <v>84827</v>
      </c>
      <c r="F14040" s="21" t="s">
        <v>15872</v>
      </c>
    </row>
    <row r="14041" spans="1:6" ht="32" customHeight="1">
      <c r="A14041" s="19" t="s">
        <v>84828</v>
      </c>
      <c r="B14041" s="20" t="s">
        <v>84829</v>
      </c>
      <c r="C14041" s="21" t="s">
        <v>84830</v>
      </c>
      <c r="D14041" s="21" t="s">
        <v>84831</v>
      </c>
      <c r="E14041" s="21" t="s">
        <v>84832</v>
      </c>
      <c r="F14041" s="21" t="s">
        <v>15872</v>
      </c>
    </row>
    <row r="14042" spans="1:6" ht="32" customHeight="1">
      <c r="A14042" s="19" t="s">
        <v>84833</v>
      </c>
      <c r="B14042" s="20" t="s">
        <v>84834</v>
      </c>
      <c r="C14042" s="21" t="s">
        <v>84835</v>
      </c>
      <c r="D14042" s="21" t="s">
        <v>84836</v>
      </c>
      <c r="E14042" s="21" t="s">
        <v>84837</v>
      </c>
      <c r="F14042" s="21" t="s">
        <v>15872</v>
      </c>
    </row>
    <row r="14043" spans="1:6" ht="32" customHeight="1">
      <c r="A14043" s="19" t="s">
        <v>84838</v>
      </c>
      <c r="B14043" s="20" t="s">
        <v>84839</v>
      </c>
      <c r="C14043" s="21" t="s">
        <v>84840</v>
      </c>
      <c r="D14043" s="21" t="s">
        <v>84841</v>
      </c>
      <c r="E14043" s="21" t="s">
        <v>84842</v>
      </c>
      <c r="F14043" s="21" t="s">
        <v>15872</v>
      </c>
    </row>
    <row r="14044" spans="1:6" ht="32" customHeight="1">
      <c r="A14044" s="19" t="s">
        <v>84843</v>
      </c>
      <c r="B14044" s="20" t="s">
        <v>84844</v>
      </c>
      <c r="C14044" s="21" t="s">
        <v>84845</v>
      </c>
      <c r="D14044" s="21" t="s">
        <v>84846</v>
      </c>
      <c r="E14044" s="21" t="s">
        <v>84847</v>
      </c>
      <c r="F14044" s="21" t="s">
        <v>15872</v>
      </c>
    </row>
    <row r="14045" spans="1:6" ht="32" customHeight="1">
      <c r="A14045" s="19" t="s">
        <v>84848</v>
      </c>
      <c r="B14045" s="20" t="s">
        <v>84849</v>
      </c>
      <c r="C14045" s="21" t="s">
        <v>84850</v>
      </c>
      <c r="D14045" s="21" t="s">
        <v>84851</v>
      </c>
      <c r="E14045" s="21" t="s">
        <v>84852</v>
      </c>
      <c r="F14045" s="21" t="s">
        <v>15872</v>
      </c>
    </row>
    <row r="14046" spans="1:6" ht="32" customHeight="1">
      <c r="A14046" s="19" t="s">
        <v>84853</v>
      </c>
      <c r="B14046" s="20" t="s">
        <v>84854</v>
      </c>
      <c r="C14046" s="21" t="s">
        <v>84855</v>
      </c>
      <c r="D14046" s="21" t="s">
        <v>84856</v>
      </c>
      <c r="E14046" s="21" t="s">
        <v>84857</v>
      </c>
      <c r="F14046" s="21" t="s">
        <v>15872</v>
      </c>
    </row>
    <row r="14047" spans="1:6" ht="32" customHeight="1">
      <c r="A14047" s="19" t="s">
        <v>84858</v>
      </c>
      <c r="B14047" s="20" t="s">
        <v>84859</v>
      </c>
      <c r="C14047" s="21" t="s">
        <v>84860</v>
      </c>
      <c r="D14047" s="21" t="s">
        <v>84861</v>
      </c>
      <c r="E14047" s="22">
        <v>100</v>
      </c>
      <c r="F14047" s="21" t="s">
        <v>15872</v>
      </c>
    </row>
    <row r="14048" spans="1:6" ht="32" customHeight="1">
      <c r="A14048" s="19" t="s">
        <v>84862</v>
      </c>
      <c r="B14048" s="20" t="s">
        <v>84863</v>
      </c>
      <c r="C14048" s="21" t="s">
        <v>84864</v>
      </c>
      <c r="D14048" s="21" t="s">
        <v>84865</v>
      </c>
      <c r="E14048" s="21" t="s">
        <v>84866</v>
      </c>
      <c r="F14048" s="21" t="s">
        <v>15872</v>
      </c>
    </row>
    <row r="14049" spans="1:6" ht="32" customHeight="1">
      <c r="A14049" s="19" t="s">
        <v>84867</v>
      </c>
      <c r="B14049" s="20" t="s">
        <v>84868</v>
      </c>
      <c r="C14049" s="21" t="s">
        <v>84869</v>
      </c>
      <c r="D14049" s="21" t="s">
        <v>84870</v>
      </c>
      <c r="E14049" s="21" t="s">
        <v>84871</v>
      </c>
      <c r="F14049" s="21" t="s">
        <v>15872</v>
      </c>
    </row>
    <row r="14050" spans="1:6" ht="32" customHeight="1">
      <c r="A14050" s="19" t="s">
        <v>84872</v>
      </c>
      <c r="B14050" s="20" t="s">
        <v>84873</v>
      </c>
      <c r="C14050" s="21" t="s">
        <v>84874</v>
      </c>
      <c r="D14050" s="21" t="s">
        <v>84875</v>
      </c>
      <c r="E14050" s="21" t="s">
        <v>84876</v>
      </c>
      <c r="F14050" s="21" t="s">
        <v>15872</v>
      </c>
    </row>
    <row r="14051" spans="1:6" ht="32" customHeight="1">
      <c r="A14051" s="19" t="s">
        <v>84877</v>
      </c>
      <c r="B14051" s="20" t="s">
        <v>84878</v>
      </c>
      <c r="C14051" s="21" t="s">
        <v>84879</v>
      </c>
      <c r="D14051" s="21" t="s">
        <v>84880</v>
      </c>
      <c r="E14051" s="21" t="s">
        <v>84881</v>
      </c>
      <c r="F14051" s="21" t="s">
        <v>15872</v>
      </c>
    </row>
    <row r="14052" spans="1:6" ht="32" customHeight="1">
      <c r="A14052" s="19" t="s">
        <v>84882</v>
      </c>
      <c r="B14052" s="20" t="s">
        <v>84883</v>
      </c>
      <c r="C14052" s="21" t="s">
        <v>84884</v>
      </c>
      <c r="D14052" s="21" t="s">
        <v>84885</v>
      </c>
      <c r="E14052" s="21" t="s">
        <v>84886</v>
      </c>
      <c r="F14052" s="21" t="s">
        <v>15872</v>
      </c>
    </row>
    <row r="14053" spans="1:6" ht="32" customHeight="1">
      <c r="A14053" s="19" t="s">
        <v>84887</v>
      </c>
      <c r="B14053" s="20" t="s">
        <v>84888</v>
      </c>
      <c r="C14053" s="21" t="s">
        <v>84889</v>
      </c>
      <c r="D14053" s="21" t="s">
        <v>84890</v>
      </c>
      <c r="E14053" s="22">
        <v>100</v>
      </c>
      <c r="F14053" s="21" t="s">
        <v>15872</v>
      </c>
    </row>
    <row r="14054" spans="1:6" ht="32" customHeight="1">
      <c r="A14054" s="19" t="s">
        <v>84891</v>
      </c>
      <c r="B14054" s="20" t="s">
        <v>84892</v>
      </c>
      <c r="C14054" s="21" t="s">
        <v>84893</v>
      </c>
      <c r="D14054" s="21" t="s">
        <v>84894</v>
      </c>
      <c r="E14054" s="21" t="s">
        <v>84895</v>
      </c>
      <c r="F14054" s="21" t="s">
        <v>15872</v>
      </c>
    </row>
    <row r="14055" spans="1:6" ht="32" customHeight="1">
      <c r="A14055" s="19" t="s">
        <v>84896</v>
      </c>
      <c r="B14055" s="20" t="s">
        <v>84897</v>
      </c>
      <c r="C14055" s="21" t="s">
        <v>84898</v>
      </c>
      <c r="D14055" s="21" t="s">
        <v>84899</v>
      </c>
      <c r="E14055" s="21" t="s">
        <v>84900</v>
      </c>
      <c r="F14055" s="21" t="s">
        <v>15872</v>
      </c>
    </row>
    <row r="14056" spans="1:6" ht="32" customHeight="1">
      <c r="A14056" s="19" t="s">
        <v>84901</v>
      </c>
      <c r="B14056" s="20" t="s">
        <v>84902</v>
      </c>
      <c r="C14056" s="21" t="s">
        <v>84903</v>
      </c>
      <c r="D14056" s="21" t="s">
        <v>84904</v>
      </c>
      <c r="E14056" s="21" t="s">
        <v>84905</v>
      </c>
      <c r="F14056" s="21" t="s">
        <v>15872</v>
      </c>
    </row>
    <row r="14057" spans="1:6" ht="32" customHeight="1">
      <c r="A14057" s="19" t="s">
        <v>84906</v>
      </c>
      <c r="B14057" s="20" t="s">
        <v>84907</v>
      </c>
      <c r="C14057" s="21" t="s">
        <v>84908</v>
      </c>
      <c r="D14057" s="21" t="s">
        <v>84909</v>
      </c>
      <c r="E14057" s="21" t="s">
        <v>84910</v>
      </c>
      <c r="F14057" s="21" t="s">
        <v>15872</v>
      </c>
    </row>
    <row r="14058" spans="1:6" ht="32" customHeight="1">
      <c r="A14058" s="19" t="s">
        <v>84911</v>
      </c>
      <c r="B14058" s="20" t="s">
        <v>84912</v>
      </c>
      <c r="C14058" s="21" t="s">
        <v>84913</v>
      </c>
      <c r="D14058" s="21" t="s">
        <v>84914</v>
      </c>
      <c r="E14058" s="21" t="s">
        <v>84915</v>
      </c>
      <c r="F14058" s="21" t="s">
        <v>15872</v>
      </c>
    </row>
    <row r="14059" spans="1:6" ht="32" customHeight="1">
      <c r="A14059" s="19" t="s">
        <v>84916</v>
      </c>
      <c r="B14059" s="20" t="s">
        <v>84917</v>
      </c>
      <c r="C14059" s="21" t="s">
        <v>84918</v>
      </c>
      <c r="D14059" s="21" t="s">
        <v>84919</v>
      </c>
      <c r="E14059" s="21" t="s">
        <v>84920</v>
      </c>
      <c r="F14059" s="21" t="s">
        <v>15872</v>
      </c>
    </row>
    <row r="14060" spans="1:6" ht="32" customHeight="1">
      <c r="A14060" s="19" t="s">
        <v>84921</v>
      </c>
      <c r="B14060" s="20" t="s">
        <v>84922</v>
      </c>
      <c r="C14060" s="21" t="s">
        <v>84923</v>
      </c>
      <c r="D14060" s="21" t="s">
        <v>84924</v>
      </c>
      <c r="E14060" s="21" t="s">
        <v>84925</v>
      </c>
      <c r="F14060" s="21" t="s">
        <v>15872</v>
      </c>
    </row>
    <row r="14061" spans="1:6" ht="32" customHeight="1">
      <c r="A14061" s="19" t="s">
        <v>84926</v>
      </c>
      <c r="B14061" s="20" t="s">
        <v>84927</v>
      </c>
      <c r="C14061" s="21" t="s">
        <v>84928</v>
      </c>
      <c r="D14061" s="21" t="s">
        <v>84929</v>
      </c>
      <c r="E14061" s="21" t="s">
        <v>84930</v>
      </c>
      <c r="F14061" s="21" t="s">
        <v>15872</v>
      </c>
    </row>
    <row r="14062" spans="1:6" ht="32" customHeight="1">
      <c r="A14062" s="19" t="s">
        <v>84931</v>
      </c>
      <c r="B14062" s="20" t="s">
        <v>84932</v>
      </c>
      <c r="C14062" s="21" t="s">
        <v>84933</v>
      </c>
      <c r="D14062" s="21" t="s">
        <v>84934</v>
      </c>
      <c r="E14062" s="21" t="s">
        <v>84935</v>
      </c>
      <c r="F14062" s="21" t="s">
        <v>15872</v>
      </c>
    </row>
    <row r="14063" spans="1:6" ht="32" customHeight="1">
      <c r="A14063" s="19" t="s">
        <v>84936</v>
      </c>
      <c r="B14063" s="20" t="s">
        <v>84937</v>
      </c>
      <c r="C14063" s="21" t="s">
        <v>84938</v>
      </c>
      <c r="D14063" s="21" t="s">
        <v>84939</v>
      </c>
      <c r="E14063" s="21" t="s">
        <v>84940</v>
      </c>
      <c r="F14063" s="21" t="s">
        <v>15872</v>
      </c>
    </row>
    <row r="14064" spans="1:6" ht="32" customHeight="1">
      <c r="A14064" s="19" t="s">
        <v>84941</v>
      </c>
      <c r="B14064" s="20" t="s">
        <v>84942</v>
      </c>
      <c r="C14064" s="21" t="s">
        <v>84943</v>
      </c>
      <c r="D14064" s="21" t="s">
        <v>84944</v>
      </c>
      <c r="E14064" s="21" t="s">
        <v>84945</v>
      </c>
      <c r="F14064" s="21" t="s">
        <v>15872</v>
      </c>
    </row>
    <row r="14065" spans="1:6" ht="32" customHeight="1">
      <c r="A14065" s="19" t="s">
        <v>84946</v>
      </c>
      <c r="B14065" s="20" t="s">
        <v>84947</v>
      </c>
      <c r="C14065" s="21" t="s">
        <v>84948</v>
      </c>
      <c r="D14065" s="21" t="s">
        <v>84949</v>
      </c>
      <c r="E14065" s="21" t="s">
        <v>84950</v>
      </c>
      <c r="F14065" s="21" t="s">
        <v>15872</v>
      </c>
    </row>
    <row r="14066" spans="1:6" ht="32" customHeight="1">
      <c r="A14066" s="19" t="s">
        <v>84951</v>
      </c>
      <c r="B14066" s="20" t="s">
        <v>84952</v>
      </c>
      <c r="C14066" s="21" t="s">
        <v>84953</v>
      </c>
      <c r="D14066" s="21" t="s">
        <v>84954</v>
      </c>
      <c r="E14066" s="21" t="s">
        <v>84955</v>
      </c>
      <c r="F14066" s="21" t="s">
        <v>15872</v>
      </c>
    </row>
    <row r="14067" spans="1:6" ht="32" customHeight="1">
      <c r="A14067" s="19" t="s">
        <v>84956</v>
      </c>
      <c r="B14067" s="20" t="s">
        <v>84957</v>
      </c>
      <c r="C14067" s="21" t="s">
        <v>84958</v>
      </c>
      <c r="D14067" s="21" t="s">
        <v>84959</v>
      </c>
      <c r="E14067" s="21" t="s">
        <v>84960</v>
      </c>
      <c r="F14067" s="21" t="s">
        <v>15872</v>
      </c>
    </row>
    <row r="14068" spans="1:6" ht="32" customHeight="1">
      <c r="A14068" s="19" t="s">
        <v>84961</v>
      </c>
      <c r="B14068" s="20" t="s">
        <v>84962</v>
      </c>
      <c r="C14068" s="21" t="s">
        <v>84963</v>
      </c>
      <c r="D14068" s="21" t="s">
        <v>84964</v>
      </c>
      <c r="E14068" s="21" t="s">
        <v>84965</v>
      </c>
      <c r="F14068" s="21" t="s">
        <v>15872</v>
      </c>
    </row>
    <row r="14069" spans="1:6" ht="32" customHeight="1">
      <c r="A14069" s="19" t="s">
        <v>84966</v>
      </c>
      <c r="B14069" s="20" t="s">
        <v>84967</v>
      </c>
      <c r="C14069" s="21" t="s">
        <v>84968</v>
      </c>
      <c r="D14069" s="21" t="s">
        <v>84969</v>
      </c>
      <c r="E14069" s="22">
        <v>100</v>
      </c>
      <c r="F14069" s="21" t="s">
        <v>15872</v>
      </c>
    </row>
    <row r="14070" spans="1:6" ht="32" customHeight="1">
      <c r="A14070" s="19" t="s">
        <v>84970</v>
      </c>
      <c r="B14070" s="20" t="s">
        <v>84971</v>
      </c>
      <c r="C14070" s="21" t="s">
        <v>84972</v>
      </c>
      <c r="D14070" s="21" t="s">
        <v>84973</v>
      </c>
      <c r="E14070" s="21" t="s">
        <v>84974</v>
      </c>
      <c r="F14070" s="21" t="s">
        <v>15872</v>
      </c>
    </row>
    <row r="14071" spans="1:6" ht="32" customHeight="1">
      <c r="A14071" s="19" t="s">
        <v>84975</v>
      </c>
      <c r="B14071" s="20" t="s">
        <v>84976</v>
      </c>
      <c r="C14071" s="21" t="s">
        <v>84977</v>
      </c>
      <c r="D14071" s="21" t="s">
        <v>84978</v>
      </c>
      <c r="E14071" s="21" t="s">
        <v>84979</v>
      </c>
      <c r="F14071" s="21" t="s">
        <v>15872</v>
      </c>
    </row>
    <row r="14072" spans="1:6" ht="32" customHeight="1">
      <c r="A14072" s="19" t="s">
        <v>84980</v>
      </c>
      <c r="B14072" s="20" t="s">
        <v>84981</v>
      </c>
      <c r="C14072" s="21" t="s">
        <v>84982</v>
      </c>
      <c r="D14072" s="21" t="s">
        <v>84983</v>
      </c>
      <c r="E14072" s="21" t="s">
        <v>84984</v>
      </c>
      <c r="F14072" s="21" t="s">
        <v>15872</v>
      </c>
    </row>
    <row r="14073" spans="1:6" ht="32" customHeight="1">
      <c r="A14073" s="19" t="s">
        <v>84985</v>
      </c>
      <c r="B14073" s="20" t="s">
        <v>84986</v>
      </c>
      <c r="C14073" s="21" t="s">
        <v>84987</v>
      </c>
      <c r="D14073" s="21" t="s">
        <v>84988</v>
      </c>
      <c r="E14073" s="21" t="s">
        <v>84989</v>
      </c>
      <c r="F14073" s="21" t="s">
        <v>15872</v>
      </c>
    </row>
    <row r="14074" spans="1:6" ht="32" customHeight="1">
      <c r="A14074" s="19" t="s">
        <v>84990</v>
      </c>
      <c r="B14074" s="20" t="s">
        <v>84991</v>
      </c>
      <c r="C14074" s="21" t="s">
        <v>84992</v>
      </c>
      <c r="D14074" s="21" t="s">
        <v>84993</v>
      </c>
      <c r="E14074" s="21" t="s">
        <v>84994</v>
      </c>
      <c r="F14074" s="21" t="s">
        <v>15872</v>
      </c>
    </row>
    <row r="14075" spans="1:6" ht="32" customHeight="1">
      <c r="A14075" s="19" t="s">
        <v>84995</v>
      </c>
      <c r="B14075" s="20" t="s">
        <v>84996</v>
      </c>
      <c r="C14075" s="21" t="s">
        <v>84997</v>
      </c>
      <c r="D14075" s="21" t="s">
        <v>84998</v>
      </c>
      <c r="E14075" s="21" t="s">
        <v>84999</v>
      </c>
      <c r="F14075" s="21" t="s">
        <v>15872</v>
      </c>
    </row>
    <row r="14076" spans="1:6" ht="32" customHeight="1">
      <c r="A14076" s="19" t="s">
        <v>85000</v>
      </c>
      <c r="B14076" s="20" t="s">
        <v>85001</v>
      </c>
      <c r="C14076" s="21" t="s">
        <v>85002</v>
      </c>
      <c r="D14076" s="21" t="s">
        <v>85003</v>
      </c>
      <c r="E14076" s="21" t="s">
        <v>85004</v>
      </c>
      <c r="F14076" s="21" t="s">
        <v>15872</v>
      </c>
    </row>
    <row r="14077" spans="1:6" ht="32" customHeight="1">
      <c r="A14077" s="19" t="s">
        <v>85005</v>
      </c>
      <c r="B14077" s="20" t="s">
        <v>85006</v>
      </c>
      <c r="C14077" s="21" t="s">
        <v>85007</v>
      </c>
      <c r="D14077" s="21" t="s">
        <v>85008</v>
      </c>
      <c r="E14077" s="21" t="s">
        <v>85009</v>
      </c>
      <c r="F14077" s="21" t="s">
        <v>15872</v>
      </c>
    </row>
    <row r="14078" spans="1:6" ht="32" customHeight="1">
      <c r="A14078" s="19" t="s">
        <v>85010</v>
      </c>
      <c r="B14078" s="20" t="s">
        <v>85011</v>
      </c>
      <c r="C14078" s="21" t="s">
        <v>85012</v>
      </c>
      <c r="D14078" s="21" t="s">
        <v>85013</v>
      </c>
      <c r="E14078" s="21" t="s">
        <v>85014</v>
      </c>
      <c r="F14078" s="21" t="s">
        <v>15872</v>
      </c>
    </row>
    <row r="14079" spans="1:6" ht="32" customHeight="1">
      <c r="A14079" s="19" t="s">
        <v>85015</v>
      </c>
      <c r="B14079" s="20" t="s">
        <v>85016</v>
      </c>
      <c r="C14079" s="21" t="s">
        <v>85017</v>
      </c>
      <c r="D14079" s="21" t="s">
        <v>85018</v>
      </c>
      <c r="E14079" s="21" t="s">
        <v>85019</v>
      </c>
      <c r="F14079" s="21" t="s">
        <v>15872</v>
      </c>
    </row>
    <row r="14080" spans="1:6" ht="32" customHeight="1">
      <c r="A14080" s="19" t="s">
        <v>85020</v>
      </c>
      <c r="B14080" s="20" t="s">
        <v>85021</v>
      </c>
      <c r="C14080" s="21" t="s">
        <v>85022</v>
      </c>
      <c r="D14080" s="21" t="s">
        <v>85023</v>
      </c>
      <c r="E14080" s="21" t="s">
        <v>85024</v>
      </c>
      <c r="F14080" s="21" t="s">
        <v>15872</v>
      </c>
    </row>
    <row r="14081" spans="1:6" ht="32" customHeight="1">
      <c r="A14081" s="19" t="s">
        <v>85025</v>
      </c>
      <c r="B14081" s="20" t="s">
        <v>85026</v>
      </c>
      <c r="C14081" s="21" t="s">
        <v>85027</v>
      </c>
      <c r="D14081" s="21" t="s">
        <v>85028</v>
      </c>
      <c r="E14081" s="21" t="s">
        <v>85029</v>
      </c>
      <c r="F14081" s="21" t="s">
        <v>15872</v>
      </c>
    </row>
    <row r="14082" spans="1:6" ht="32" customHeight="1">
      <c r="A14082" s="19" t="s">
        <v>85030</v>
      </c>
      <c r="B14082" s="20" t="s">
        <v>85031</v>
      </c>
      <c r="C14082" s="21" t="s">
        <v>85032</v>
      </c>
      <c r="D14082" s="21" t="s">
        <v>85033</v>
      </c>
      <c r="E14082" s="21" t="s">
        <v>85034</v>
      </c>
      <c r="F14082" s="21" t="s">
        <v>15872</v>
      </c>
    </row>
    <row r="14083" spans="1:6" ht="32" customHeight="1">
      <c r="A14083" s="19" t="s">
        <v>85035</v>
      </c>
      <c r="B14083" s="20" t="s">
        <v>85036</v>
      </c>
      <c r="C14083" s="21" t="s">
        <v>85037</v>
      </c>
      <c r="D14083" s="21" t="s">
        <v>85038</v>
      </c>
      <c r="E14083" s="21" t="s">
        <v>85039</v>
      </c>
      <c r="F14083" s="21" t="s">
        <v>15872</v>
      </c>
    </row>
    <row r="14084" spans="1:6" ht="32" customHeight="1">
      <c r="A14084" s="19" t="s">
        <v>85040</v>
      </c>
      <c r="B14084" s="20" t="s">
        <v>85041</v>
      </c>
      <c r="C14084" s="21" t="s">
        <v>85042</v>
      </c>
      <c r="D14084" s="21" t="s">
        <v>85043</v>
      </c>
      <c r="E14084" s="21" t="s">
        <v>85044</v>
      </c>
      <c r="F14084" s="21" t="s">
        <v>15872</v>
      </c>
    </row>
    <row r="14085" spans="1:6" ht="32" customHeight="1">
      <c r="A14085" s="19" t="s">
        <v>85045</v>
      </c>
      <c r="B14085" s="20" t="s">
        <v>85046</v>
      </c>
      <c r="C14085" s="21" t="s">
        <v>85047</v>
      </c>
      <c r="D14085" s="21" t="s">
        <v>85048</v>
      </c>
      <c r="E14085" s="21" t="s">
        <v>85049</v>
      </c>
      <c r="F14085" s="21" t="s">
        <v>15872</v>
      </c>
    </row>
    <row r="14086" spans="1:6" ht="32" customHeight="1">
      <c r="A14086" s="19" t="s">
        <v>85050</v>
      </c>
      <c r="B14086" s="20" t="s">
        <v>85051</v>
      </c>
      <c r="C14086" s="21" t="s">
        <v>85052</v>
      </c>
      <c r="D14086" s="21" t="s">
        <v>85053</v>
      </c>
      <c r="E14086" s="21" t="s">
        <v>85054</v>
      </c>
      <c r="F14086" s="21" t="s">
        <v>15872</v>
      </c>
    </row>
    <row r="14087" spans="1:6" ht="32" customHeight="1">
      <c r="A14087" s="19" t="s">
        <v>85055</v>
      </c>
      <c r="B14087" s="20" t="s">
        <v>85056</v>
      </c>
      <c r="C14087" s="21" t="s">
        <v>85057</v>
      </c>
      <c r="D14087" s="21" t="s">
        <v>85058</v>
      </c>
      <c r="E14087" s="21" t="s">
        <v>85059</v>
      </c>
      <c r="F14087" s="21" t="s">
        <v>15872</v>
      </c>
    </row>
    <row r="14088" spans="1:6" ht="32" customHeight="1">
      <c r="A14088" s="19" t="s">
        <v>85060</v>
      </c>
      <c r="B14088" s="20" t="s">
        <v>85061</v>
      </c>
      <c r="C14088" s="21" t="s">
        <v>85062</v>
      </c>
      <c r="D14088" s="21" t="s">
        <v>85063</v>
      </c>
      <c r="E14088" s="21" t="s">
        <v>85064</v>
      </c>
      <c r="F14088" s="21" t="s">
        <v>15872</v>
      </c>
    </row>
    <row r="14089" spans="1:6" ht="32" customHeight="1">
      <c r="A14089" s="19" t="s">
        <v>85065</v>
      </c>
      <c r="B14089" s="20" t="s">
        <v>85066</v>
      </c>
      <c r="C14089" s="21" t="s">
        <v>85067</v>
      </c>
      <c r="D14089" s="21" t="s">
        <v>85068</v>
      </c>
      <c r="E14089" s="21" t="s">
        <v>85069</v>
      </c>
      <c r="F14089" s="21" t="s">
        <v>15872</v>
      </c>
    </row>
    <row r="14090" spans="1:6" ht="32" customHeight="1">
      <c r="A14090" s="19" t="s">
        <v>85070</v>
      </c>
      <c r="B14090" s="20" t="s">
        <v>85071</v>
      </c>
      <c r="C14090" s="21" t="s">
        <v>85072</v>
      </c>
      <c r="D14090" s="21" t="s">
        <v>85073</v>
      </c>
      <c r="E14090" s="21" t="s">
        <v>85074</v>
      </c>
      <c r="F14090" s="21" t="s">
        <v>15872</v>
      </c>
    </row>
    <row r="14091" spans="1:6" ht="32" customHeight="1">
      <c r="A14091" s="19" t="s">
        <v>85075</v>
      </c>
      <c r="B14091" s="20" t="s">
        <v>85076</v>
      </c>
      <c r="C14091" s="21" t="s">
        <v>85077</v>
      </c>
      <c r="D14091" s="21" t="s">
        <v>85078</v>
      </c>
      <c r="E14091" s="21" t="s">
        <v>85079</v>
      </c>
      <c r="F14091" s="21" t="s">
        <v>15872</v>
      </c>
    </row>
    <row r="14092" spans="1:6" ht="32" customHeight="1">
      <c r="A14092" s="19" t="s">
        <v>85080</v>
      </c>
      <c r="B14092" s="20" t="s">
        <v>85081</v>
      </c>
      <c r="C14092" s="21" t="s">
        <v>85082</v>
      </c>
      <c r="D14092" s="21" t="s">
        <v>85083</v>
      </c>
      <c r="E14092" s="21" t="s">
        <v>85084</v>
      </c>
      <c r="F14092" s="21" t="s">
        <v>15872</v>
      </c>
    </row>
    <row r="14093" spans="1:6" ht="32" customHeight="1">
      <c r="A14093" s="19" t="s">
        <v>85085</v>
      </c>
      <c r="B14093" s="20" t="s">
        <v>85086</v>
      </c>
      <c r="C14093" s="21" t="s">
        <v>85087</v>
      </c>
      <c r="D14093" s="21" t="s">
        <v>85088</v>
      </c>
      <c r="E14093" s="21" t="s">
        <v>85089</v>
      </c>
      <c r="F14093" s="21" t="s">
        <v>15872</v>
      </c>
    </row>
    <row r="14094" spans="1:6" ht="32" customHeight="1">
      <c r="A14094" s="19" t="s">
        <v>85090</v>
      </c>
      <c r="B14094" s="20" t="s">
        <v>85091</v>
      </c>
      <c r="C14094" s="21" t="s">
        <v>85092</v>
      </c>
      <c r="D14094" s="21" t="s">
        <v>85093</v>
      </c>
      <c r="E14094" s="21" t="s">
        <v>85094</v>
      </c>
      <c r="F14094" s="21" t="s">
        <v>15872</v>
      </c>
    </row>
    <row r="14095" spans="1:6" ht="32" customHeight="1">
      <c r="A14095" s="19" t="s">
        <v>85095</v>
      </c>
      <c r="B14095" s="20" t="s">
        <v>85096</v>
      </c>
      <c r="C14095" s="21" t="s">
        <v>85097</v>
      </c>
      <c r="D14095" s="21" t="s">
        <v>85098</v>
      </c>
      <c r="E14095" s="21" t="s">
        <v>85099</v>
      </c>
      <c r="F14095" s="21" t="s">
        <v>15872</v>
      </c>
    </row>
    <row r="14096" spans="1:6" ht="32" customHeight="1">
      <c r="A14096" s="19" t="s">
        <v>85100</v>
      </c>
      <c r="B14096" s="20" t="s">
        <v>85101</v>
      </c>
      <c r="C14096" s="21" t="s">
        <v>85102</v>
      </c>
      <c r="D14096" s="21" t="s">
        <v>85103</v>
      </c>
      <c r="E14096" s="21" t="s">
        <v>85104</v>
      </c>
      <c r="F14096" s="21" t="s">
        <v>15872</v>
      </c>
    </row>
    <row r="14097" spans="1:6" ht="32" customHeight="1">
      <c r="A14097" s="19" t="s">
        <v>85105</v>
      </c>
      <c r="B14097" s="20" t="s">
        <v>85106</v>
      </c>
      <c r="C14097" s="21" t="s">
        <v>85107</v>
      </c>
      <c r="D14097" s="21" t="s">
        <v>85108</v>
      </c>
      <c r="E14097" s="21" t="s">
        <v>85109</v>
      </c>
      <c r="F14097" s="21" t="s">
        <v>15872</v>
      </c>
    </row>
    <row r="14098" spans="1:6" ht="32" customHeight="1">
      <c r="A14098" s="19" t="s">
        <v>85110</v>
      </c>
      <c r="B14098" s="20" t="s">
        <v>85111</v>
      </c>
      <c r="C14098" s="21" t="s">
        <v>85112</v>
      </c>
      <c r="D14098" s="21" t="s">
        <v>85113</v>
      </c>
      <c r="E14098" s="22">
        <v>100</v>
      </c>
      <c r="F14098" s="21" t="s">
        <v>15872</v>
      </c>
    </row>
    <row r="14099" spans="1:6" ht="32" customHeight="1">
      <c r="A14099" s="19" t="s">
        <v>85114</v>
      </c>
      <c r="B14099" s="20" t="s">
        <v>85115</v>
      </c>
      <c r="C14099" s="21" t="s">
        <v>85116</v>
      </c>
      <c r="D14099" s="21" t="s">
        <v>85117</v>
      </c>
      <c r="E14099" s="21" t="s">
        <v>85118</v>
      </c>
      <c r="F14099" s="21" t="s">
        <v>15872</v>
      </c>
    </row>
    <row r="14100" spans="1:6" ht="32" customHeight="1">
      <c r="A14100" s="19" t="s">
        <v>85119</v>
      </c>
      <c r="B14100" s="20" t="s">
        <v>85120</v>
      </c>
      <c r="C14100" s="21" t="s">
        <v>85121</v>
      </c>
      <c r="D14100" s="21" t="s">
        <v>85122</v>
      </c>
      <c r="E14100" s="21" t="s">
        <v>85123</v>
      </c>
      <c r="F14100" s="21" t="s">
        <v>15872</v>
      </c>
    </row>
    <row r="14101" spans="1:6" ht="32" customHeight="1">
      <c r="A14101" s="19" t="s">
        <v>85124</v>
      </c>
      <c r="B14101" s="20" t="s">
        <v>85125</v>
      </c>
      <c r="C14101" s="21" t="s">
        <v>85126</v>
      </c>
      <c r="D14101" s="21" t="s">
        <v>85127</v>
      </c>
      <c r="E14101" s="21" t="s">
        <v>85128</v>
      </c>
      <c r="F14101" s="21" t="s">
        <v>15872</v>
      </c>
    </row>
    <row r="14102" spans="1:6" ht="32" customHeight="1">
      <c r="A14102" s="19" t="s">
        <v>85129</v>
      </c>
      <c r="B14102" s="20" t="s">
        <v>85130</v>
      </c>
      <c r="C14102" s="21" t="s">
        <v>85131</v>
      </c>
      <c r="D14102" s="21" t="s">
        <v>85132</v>
      </c>
      <c r="E14102" s="21" t="s">
        <v>85133</v>
      </c>
      <c r="F14102" s="21" t="s">
        <v>15872</v>
      </c>
    </row>
    <row r="14103" spans="1:6" ht="32" customHeight="1">
      <c r="A14103" s="19" t="s">
        <v>85134</v>
      </c>
      <c r="B14103" s="20" t="s">
        <v>85135</v>
      </c>
      <c r="C14103" s="21" t="s">
        <v>85136</v>
      </c>
      <c r="D14103" s="21" t="s">
        <v>85137</v>
      </c>
      <c r="E14103" s="21" t="s">
        <v>85138</v>
      </c>
      <c r="F14103" s="21" t="s">
        <v>15872</v>
      </c>
    </row>
    <row r="14104" spans="1:6" ht="32" customHeight="1">
      <c r="A14104" s="19" t="s">
        <v>85139</v>
      </c>
      <c r="B14104" s="20" t="s">
        <v>85140</v>
      </c>
      <c r="C14104" s="21" t="s">
        <v>85141</v>
      </c>
      <c r="D14104" s="21" t="s">
        <v>85142</v>
      </c>
      <c r="E14104" s="21" t="s">
        <v>85143</v>
      </c>
      <c r="F14104" s="21" t="s">
        <v>15872</v>
      </c>
    </row>
    <row r="14105" spans="1:6" ht="32" customHeight="1">
      <c r="A14105" s="19" t="s">
        <v>85144</v>
      </c>
      <c r="B14105" s="20" t="s">
        <v>85145</v>
      </c>
      <c r="C14105" s="21" t="s">
        <v>85146</v>
      </c>
      <c r="D14105" s="21" t="s">
        <v>85147</v>
      </c>
      <c r="E14105" s="21" t="s">
        <v>85148</v>
      </c>
      <c r="F14105" s="21" t="s">
        <v>15872</v>
      </c>
    </row>
    <row r="14106" spans="1:6" ht="32" customHeight="1">
      <c r="A14106" s="19" t="s">
        <v>85149</v>
      </c>
      <c r="B14106" s="20" t="s">
        <v>85150</v>
      </c>
      <c r="C14106" s="21" t="s">
        <v>85151</v>
      </c>
      <c r="D14106" s="21" t="s">
        <v>85152</v>
      </c>
      <c r="E14106" s="21" t="s">
        <v>85153</v>
      </c>
      <c r="F14106" s="21" t="s">
        <v>15872</v>
      </c>
    </row>
    <row r="14107" spans="1:6" ht="32" customHeight="1">
      <c r="A14107" s="19" t="s">
        <v>85154</v>
      </c>
      <c r="B14107" s="20" t="s">
        <v>85155</v>
      </c>
      <c r="C14107" s="21" t="s">
        <v>85156</v>
      </c>
      <c r="D14107" s="21" t="s">
        <v>85157</v>
      </c>
      <c r="E14107" s="21" t="s">
        <v>85158</v>
      </c>
      <c r="F14107" s="21" t="s">
        <v>15872</v>
      </c>
    </row>
    <row r="14108" spans="1:6" ht="32" customHeight="1">
      <c r="A14108" s="19" t="s">
        <v>85159</v>
      </c>
      <c r="B14108" s="20" t="s">
        <v>85160</v>
      </c>
      <c r="C14108" s="21" t="s">
        <v>85161</v>
      </c>
      <c r="D14108" s="21" t="s">
        <v>85162</v>
      </c>
      <c r="E14108" s="21" t="s">
        <v>85163</v>
      </c>
      <c r="F14108" s="21" t="s">
        <v>15872</v>
      </c>
    </row>
    <row r="14109" spans="1:6" ht="32" customHeight="1">
      <c r="A14109" s="19" t="s">
        <v>85164</v>
      </c>
      <c r="B14109" s="20" t="s">
        <v>85165</v>
      </c>
      <c r="C14109" s="21" t="s">
        <v>85166</v>
      </c>
      <c r="D14109" s="21" t="s">
        <v>85167</v>
      </c>
      <c r="E14109" s="21" t="s">
        <v>85168</v>
      </c>
      <c r="F14109" s="21" t="s">
        <v>15872</v>
      </c>
    </row>
    <row r="14110" spans="1:6" ht="32" customHeight="1">
      <c r="A14110" s="19" t="s">
        <v>85169</v>
      </c>
      <c r="B14110" s="20" t="s">
        <v>85170</v>
      </c>
      <c r="C14110" s="21" t="s">
        <v>85171</v>
      </c>
      <c r="D14110" s="21" t="s">
        <v>85172</v>
      </c>
      <c r="E14110" s="21" t="s">
        <v>85173</v>
      </c>
      <c r="F14110" s="21" t="s">
        <v>15872</v>
      </c>
    </row>
    <row r="14111" spans="1:6" ht="32" customHeight="1">
      <c r="A14111" s="19" t="s">
        <v>85174</v>
      </c>
      <c r="B14111" s="20" t="s">
        <v>85175</v>
      </c>
      <c r="C14111" s="21" t="s">
        <v>85176</v>
      </c>
      <c r="D14111" s="21" t="s">
        <v>85177</v>
      </c>
      <c r="E14111" s="21" t="s">
        <v>85178</v>
      </c>
      <c r="F14111" s="21" t="s">
        <v>15872</v>
      </c>
    </row>
    <row r="14112" spans="1:6" ht="32" customHeight="1">
      <c r="A14112" s="19" t="s">
        <v>85179</v>
      </c>
      <c r="B14112" s="20" t="s">
        <v>85180</v>
      </c>
      <c r="C14112" s="21" t="s">
        <v>85181</v>
      </c>
      <c r="D14112" s="21" t="s">
        <v>85182</v>
      </c>
      <c r="E14112" s="21" t="s">
        <v>85183</v>
      </c>
      <c r="F14112" s="21" t="s">
        <v>15872</v>
      </c>
    </row>
    <row r="14113" spans="1:6" ht="32" customHeight="1">
      <c r="A14113" s="19" t="s">
        <v>85184</v>
      </c>
      <c r="B14113" s="20" t="s">
        <v>85185</v>
      </c>
      <c r="C14113" s="21" t="s">
        <v>85186</v>
      </c>
      <c r="D14113" s="21" t="s">
        <v>85187</v>
      </c>
      <c r="E14113" s="21" t="s">
        <v>85188</v>
      </c>
      <c r="F14113" s="21" t="s">
        <v>15872</v>
      </c>
    </row>
    <row r="14114" spans="1:6" ht="32" customHeight="1">
      <c r="A14114" s="19" t="s">
        <v>85189</v>
      </c>
      <c r="B14114" s="20" t="s">
        <v>85190</v>
      </c>
      <c r="C14114" s="21" t="s">
        <v>85191</v>
      </c>
      <c r="D14114" s="21" t="s">
        <v>85192</v>
      </c>
      <c r="E14114" s="21" t="s">
        <v>85193</v>
      </c>
      <c r="F14114" s="21" t="s">
        <v>15872</v>
      </c>
    </row>
    <row r="14115" spans="1:6" ht="32" customHeight="1">
      <c r="A14115" s="19" t="s">
        <v>85194</v>
      </c>
      <c r="B14115" s="20" t="s">
        <v>85195</v>
      </c>
      <c r="C14115" s="21" t="s">
        <v>85196</v>
      </c>
      <c r="D14115" s="21" t="s">
        <v>85197</v>
      </c>
      <c r="E14115" s="21" t="s">
        <v>85198</v>
      </c>
      <c r="F14115" s="21" t="s">
        <v>15872</v>
      </c>
    </row>
    <row r="14116" spans="1:6" ht="32" customHeight="1">
      <c r="A14116" s="19" t="s">
        <v>85199</v>
      </c>
      <c r="B14116" s="20" t="s">
        <v>85200</v>
      </c>
      <c r="C14116" s="21" t="s">
        <v>85201</v>
      </c>
      <c r="D14116" s="21" t="s">
        <v>85202</v>
      </c>
      <c r="E14116" s="21" t="s">
        <v>85203</v>
      </c>
      <c r="F14116" s="21" t="s">
        <v>15872</v>
      </c>
    </row>
    <row r="14117" spans="1:6" ht="32" customHeight="1">
      <c r="A14117" s="19" t="s">
        <v>85204</v>
      </c>
      <c r="B14117" s="20" t="s">
        <v>85205</v>
      </c>
      <c r="C14117" s="21" t="s">
        <v>85206</v>
      </c>
      <c r="D14117" s="21" t="s">
        <v>85207</v>
      </c>
      <c r="E14117" s="21" t="s">
        <v>85208</v>
      </c>
      <c r="F14117" s="21" t="s">
        <v>15872</v>
      </c>
    </row>
    <row r="14118" spans="1:6" ht="32" customHeight="1">
      <c r="A14118" s="19" t="s">
        <v>85209</v>
      </c>
      <c r="B14118" s="20" t="s">
        <v>85210</v>
      </c>
      <c r="C14118" s="21" t="s">
        <v>85211</v>
      </c>
      <c r="D14118" s="21" t="s">
        <v>85212</v>
      </c>
      <c r="E14118" s="21" t="s">
        <v>85213</v>
      </c>
      <c r="F14118" s="21" t="s">
        <v>15872</v>
      </c>
    </row>
    <row r="14119" spans="1:6" ht="32" customHeight="1">
      <c r="A14119" s="19" t="s">
        <v>85214</v>
      </c>
      <c r="B14119" s="20" t="s">
        <v>85215</v>
      </c>
      <c r="C14119" s="21" t="s">
        <v>85216</v>
      </c>
      <c r="D14119" s="21" t="s">
        <v>85217</v>
      </c>
      <c r="E14119" s="21" t="s">
        <v>85218</v>
      </c>
      <c r="F14119" s="21" t="s">
        <v>15872</v>
      </c>
    </row>
    <row r="14120" spans="1:6" ht="32" customHeight="1">
      <c r="A14120" s="19" t="s">
        <v>85219</v>
      </c>
      <c r="B14120" s="20" t="s">
        <v>85220</v>
      </c>
      <c r="C14120" s="21" t="s">
        <v>85221</v>
      </c>
      <c r="D14120" s="21" t="s">
        <v>85222</v>
      </c>
      <c r="E14120" s="21" t="s">
        <v>85223</v>
      </c>
      <c r="F14120" s="21" t="s">
        <v>15872</v>
      </c>
    </row>
    <row r="14121" spans="1:6" ht="32" customHeight="1">
      <c r="A14121" s="19" t="s">
        <v>85224</v>
      </c>
      <c r="B14121" s="20" t="s">
        <v>85225</v>
      </c>
      <c r="C14121" s="21" t="s">
        <v>85226</v>
      </c>
      <c r="D14121" s="21" t="s">
        <v>85227</v>
      </c>
      <c r="E14121" s="21" t="s">
        <v>85228</v>
      </c>
      <c r="F14121" s="21" t="s">
        <v>15872</v>
      </c>
    </row>
    <row r="14122" spans="1:6" ht="32" customHeight="1">
      <c r="A14122" s="19" t="s">
        <v>85229</v>
      </c>
      <c r="B14122" s="20" t="s">
        <v>85230</v>
      </c>
      <c r="C14122" s="21" t="s">
        <v>85231</v>
      </c>
      <c r="D14122" s="21" t="s">
        <v>85232</v>
      </c>
      <c r="E14122" s="21" t="s">
        <v>85233</v>
      </c>
      <c r="F14122" s="21" t="s">
        <v>15872</v>
      </c>
    </row>
    <row r="14123" spans="1:6" ht="32" customHeight="1">
      <c r="A14123" s="19" t="s">
        <v>85234</v>
      </c>
      <c r="B14123" s="20" t="s">
        <v>85235</v>
      </c>
      <c r="C14123" s="21" t="s">
        <v>85236</v>
      </c>
      <c r="D14123" s="21" t="s">
        <v>85237</v>
      </c>
      <c r="E14123" s="21" t="s">
        <v>85238</v>
      </c>
      <c r="F14123" s="21" t="s">
        <v>15872</v>
      </c>
    </row>
    <row r="14124" spans="1:6" ht="32" customHeight="1">
      <c r="A14124" s="19" t="s">
        <v>85239</v>
      </c>
      <c r="B14124" s="20" t="s">
        <v>85240</v>
      </c>
      <c r="C14124" s="21" t="s">
        <v>85241</v>
      </c>
      <c r="D14124" s="21" t="s">
        <v>85242</v>
      </c>
      <c r="E14124" s="21" t="s">
        <v>85243</v>
      </c>
      <c r="F14124" s="21" t="s">
        <v>15872</v>
      </c>
    </row>
    <row r="14125" spans="1:6" ht="32" customHeight="1">
      <c r="A14125" s="19" t="s">
        <v>85244</v>
      </c>
      <c r="B14125" s="20" t="s">
        <v>85245</v>
      </c>
      <c r="C14125" s="21" t="s">
        <v>85246</v>
      </c>
      <c r="D14125" s="21" t="s">
        <v>85247</v>
      </c>
      <c r="E14125" s="21" t="s">
        <v>85248</v>
      </c>
      <c r="F14125" s="21" t="s">
        <v>15872</v>
      </c>
    </row>
    <row r="14126" spans="1:6" ht="32" customHeight="1">
      <c r="A14126" s="19" t="s">
        <v>85249</v>
      </c>
      <c r="B14126" s="20" t="s">
        <v>85250</v>
      </c>
      <c r="C14126" s="21" t="s">
        <v>85251</v>
      </c>
      <c r="D14126" s="21" t="s">
        <v>85252</v>
      </c>
      <c r="E14126" s="21" t="s">
        <v>85253</v>
      </c>
      <c r="F14126" s="21" t="s">
        <v>15872</v>
      </c>
    </row>
    <row r="14127" spans="1:6" ht="32" customHeight="1">
      <c r="A14127" s="19" t="s">
        <v>85254</v>
      </c>
      <c r="B14127" s="20" t="s">
        <v>85255</v>
      </c>
      <c r="C14127" s="21" t="s">
        <v>85256</v>
      </c>
      <c r="D14127" s="21" t="s">
        <v>85257</v>
      </c>
      <c r="E14127" s="21" t="s">
        <v>85258</v>
      </c>
      <c r="F14127" s="21" t="s">
        <v>15872</v>
      </c>
    </row>
    <row r="14128" spans="1:6" ht="32" customHeight="1">
      <c r="A14128" s="19" t="s">
        <v>85259</v>
      </c>
      <c r="B14128" s="20" t="s">
        <v>85260</v>
      </c>
      <c r="C14128" s="21" t="s">
        <v>85261</v>
      </c>
      <c r="D14128" s="21" t="s">
        <v>85262</v>
      </c>
      <c r="E14128" s="21" t="s">
        <v>85263</v>
      </c>
      <c r="F14128" s="21" t="s">
        <v>15872</v>
      </c>
    </row>
    <row r="14129" spans="1:6" ht="32" customHeight="1">
      <c r="A14129" s="19" t="s">
        <v>85264</v>
      </c>
      <c r="B14129" s="20" t="s">
        <v>85265</v>
      </c>
      <c r="C14129" s="21" t="s">
        <v>85266</v>
      </c>
      <c r="D14129" s="21" t="s">
        <v>85267</v>
      </c>
      <c r="E14129" s="21" t="s">
        <v>85268</v>
      </c>
      <c r="F14129" s="21" t="s">
        <v>15872</v>
      </c>
    </row>
    <row r="14130" spans="1:6" ht="32" customHeight="1">
      <c r="A14130" s="19" t="s">
        <v>85269</v>
      </c>
      <c r="B14130" s="20" t="s">
        <v>85270</v>
      </c>
      <c r="C14130" s="21" t="s">
        <v>85271</v>
      </c>
      <c r="D14130" s="21" t="s">
        <v>85272</v>
      </c>
      <c r="E14130" s="21" t="s">
        <v>85273</v>
      </c>
      <c r="F14130" s="21" t="s">
        <v>15872</v>
      </c>
    </row>
    <row r="14131" spans="1:6" ht="32" customHeight="1">
      <c r="A14131" s="19" t="s">
        <v>85274</v>
      </c>
      <c r="B14131" s="20" t="s">
        <v>85275</v>
      </c>
      <c r="C14131" s="21" t="s">
        <v>85276</v>
      </c>
      <c r="D14131" s="21" t="s">
        <v>85277</v>
      </c>
      <c r="E14131" s="21" t="s">
        <v>85278</v>
      </c>
      <c r="F14131" s="21" t="s">
        <v>15872</v>
      </c>
    </row>
    <row r="14132" spans="1:6" ht="32" customHeight="1">
      <c r="A14132" s="19" t="s">
        <v>85279</v>
      </c>
      <c r="B14132" s="20" t="s">
        <v>85280</v>
      </c>
      <c r="C14132" s="21" t="s">
        <v>85281</v>
      </c>
      <c r="D14132" s="21" t="s">
        <v>85282</v>
      </c>
      <c r="E14132" s="21" t="s">
        <v>85283</v>
      </c>
      <c r="F14132" s="21" t="s">
        <v>15872</v>
      </c>
    </row>
    <row r="14133" spans="1:6" ht="32" customHeight="1">
      <c r="A14133" s="19" t="s">
        <v>85284</v>
      </c>
      <c r="B14133" s="20" t="s">
        <v>85285</v>
      </c>
      <c r="C14133" s="21" t="s">
        <v>85286</v>
      </c>
      <c r="D14133" s="21" t="s">
        <v>85287</v>
      </c>
      <c r="E14133" s="21" t="s">
        <v>85288</v>
      </c>
      <c r="F14133" s="21" t="s">
        <v>15872</v>
      </c>
    </row>
    <row r="14134" spans="1:6" ht="32" customHeight="1">
      <c r="A14134" s="19" t="s">
        <v>85289</v>
      </c>
      <c r="B14134" s="20" t="s">
        <v>85290</v>
      </c>
      <c r="C14134" s="21" t="s">
        <v>85291</v>
      </c>
      <c r="D14134" s="21" t="s">
        <v>85292</v>
      </c>
      <c r="E14134" s="21" t="s">
        <v>85293</v>
      </c>
      <c r="F14134" s="21" t="s">
        <v>15872</v>
      </c>
    </row>
    <row r="14135" spans="1:6" ht="32" customHeight="1">
      <c r="A14135" s="19" t="s">
        <v>85294</v>
      </c>
      <c r="B14135" s="20" t="s">
        <v>85295</v>
      </c>
      <c r="C14135" s="21" t="s">
        <v>85296</v>
      </c>
      <c r="D14135" s="21" t="s">
        <v>85297</v>
      </c>
      <c r="E14135" s="21" t="s">
        <v>85298</v>
      </c>
      <c r="F14135" s="21" t="s">
        <v>15872</v>
      </c>
    </row>
    <row r="14136" spans="1:6" ht="32" customHeight="1">
      <c r="A14136" s="19" t="s">
        <v>85299</v>
      </c>
      <c r="B14136" s="20" t="s">
        <v>85300</v>
      </c>
      <c r="C14136" s="21" t="s">
        <v>85301</v>
      </c>
      <c r="D14136" s="21" t="s">
        <v>85302</v>
      </c>
      <c r="E14136" s="21" t="s">
        <v>85303</v>
      </c>
      <c r="F14136" s="21" t="s">
        <v>15872</v>
      </c>
    </row>
    <row r="14137" spans="1:6" ht="32" customHeight="1">
      <c r="A14137" s="19" t="s">
        <v>85304</v>
      </c>
      <c r="B14137" s="20" t="s">
        <v>85305</v>
      </c>
      <c r="C14137" s="21" t="s">
        <v>85306</v>
      </c>
      <c r="D14137" s="21" t="s">
        <v>85307</v>
      </c>
      <c r="E14137" s="21" t="s">
        <v>85308</v>
      </c>
      <c r="F14137" s="21" t="s">
        <v>15872</v>
      </c>
    </row>
    <row r="14138" spans="1:6" ht="32" customHeight="1">
      <c r="A14138" s="19" t="s">
        <v>85309</v>
      </c>
      <c r="B14138" s="20" t="s">
        <v>85310</v>
      </c>
      <c r="C14138" s="21" t="s">
        <v>85311</v>
      </c>
      <c r="D14138" s="21" t="s">
        <v>85312</v>
      </c>
      <c r="E14138" s="21" t="s">
        <v>85313</v>
      </c>
      <c r="F14138" s="21" t="s">
        <v>15872</v>
      </c>
    </row>
    <row r="14139" spans="1:6" ht="32" customHeight="1">
      <c r="A14139" s="19" t="s">
        <v>85314</v>
      </c>
      <c r="B14139" s="20" t="s">
        <v>85315</v>
      </c>
      <c r="C14139" s="21" t="s">
        <v>85316</v>
      </c>
      <c r="D14139" s="21" t="s">
        <v>85317</v>
      </c>
      <c r="E14139" s="21" t="s">
        <v>85318</v>
      </c>
      <c r="F14139" s="21" t="s">
        <v>15872</v>
      </c>
    </row>
    <row r="14140" spans="1:6" ht="32" customHeight="1">
      <c r="A14140" s="19" t="s">
        <v>85319</v>
      </c>
      <c r="B14140" s="20" t="s">
        <v>85320</v>
      </c>
      <c r="C14140" s="21" t="s">
        <v>85321</v>
      </c>
      <c r="D14140" s="21" t="s">
        <v>85322</v>
      </c>
      <c r="E14140" s="21" t="s">
        <v>85323</v>
      </c>
      <c r="F14140" s="21" t="s">
        <v>15872</v>
      </c>
    </row>
    <row r="14141" spans="1:6" ht="32" customHeight="1">
      <c r="A14141" s="19" t="s">
        <v>85324</v>
      </c>
      <c r="B14141" s="20" t="s">
        <v>85325</v>
      </c>
      <c r="C14141" s="21" t="s">
        <v>85326</v>
      </c>
      <c r="D14141" s="21" t="s">
        <v>85327</v>
      </c>
      <c r="E14141" s="21" t="s">
        <v>85328</v>
      </c>
      <c r="F14141" s="21" t="s">
        <v>15872</v>
      </c>
    </row>
    <row r="14142" spans="1:6" ht="32" customHeight="1">
      <c r="A14142" s="19" t="s">
        <v>85329</v>
      </c>
      <c r="B14142" s="20" t="s">
        <v>85330</v>
      </c>
      <c r="C14142" s="21" t="s">
        <v>85331</v>
      </c>
      <c r="D14142" s="21" t="s">
        <v>85332</v>
      </c>
      <c r="E14142" s="21" t="s">
        <v>85333</v>
      </c>
      <c r="F14142" s="21" t="s">
        <v>15872</v>
      </c>
    </row>
    <row r="14143" spans="1:6" ht="32" customHeight="1">
      <c r="A14143" s="19" t="s">
        <v>85334</v>
      </c>
      <c r="B14143" s="20" t="s">
        <v>85335</v>
      </c>
      <c r="C14143" s="21" t="s">
        <v>47571</v>
      </c>
      <c r="D14143" s="21" t="s">
        <v>47572</v>
      </c>
      <c r="E14143" s="21" t="s">
        <v>47573</v>
      </c>
      <c r="F14143" s="21" t="s">
        <v>15872</v>
      </c>
    </row>
    <row r="14144" spans="1:6" ht="32" customHeight="1">
      <c r="A14144" s="19" t="s">
        <v>85336</v>
      </c>
      <c r="B14144" s="20" t="s">
        <v>85337</v>
      </c>
      <c r="C14144" s="21" t="s">
        <v>85338</v>
      </c>
      <c r="D14144" s="21" t="s">
        <v>85339</v>
      </c>
      <c r="E14144" s="21" t="s">
        <v>85340</v>
      </c>
      <c r="F14144" s="21" t="s">
        <v>15872</v>
      </c>
    </row>
    <row r="14145" spans="1:6" ht="32" customHeight="1">
      <c r="A14145" s="19" t="s">
        <v>85341</v>
      </c>
      <c r="B14145" s="20" t="s">
        <v>85342</v>
      </c>
      <c r="C14145" s="21" t="s">
        <v>85343</v>
      </c>
      <c r="D14145" s="21" t="s">
        <v>85344</v>
      </c>
      <c r="E14145" s="21" t="s">
        <v>85345</v>
      </c>
      <c r="F14145" s="21" t="s">
        <v>15872</v>
      </c>
    </row>
    <row r="14146" spans="1:6" ht="32" customHeight="1">
      <c r="A14146" s="19" t="s">
        <v>85346</v>
      </c>
      <c r="B14146" s="20" t="s">
        <v>85347</v>
      </c>
      <c r="C14146" s="21" t="s">
        <v>85348</v>
      </c>
      <c r="D14146" s="21" t="s">
        <v>85349</v>
      </c>
      <c r="E14146" s="21" t="s">
        <v>85350</v>
      </c>
      <c r="F14146" s="21" t="s">
        <v>15872</v>
      </c>
    </row>
    <row r="14147" spans="1:6" ht="32" customHeight="1">
      <c r="A14147" s="19" t="s">
        <v>85351</v>
      </c>
      <c r="B14147" s="20" t="s">
        <v>85352</v>
      </c>
      <c r="C14147" s="21" t="s">
        <v>85353</v>
      </c>
      <c r="D14147" s="21" t="s">
        <v>85354</v>
      </c>
      <c r="E14147" s="21" t="s">
        <v>85355</v>
      </c>
      <c r="F14147" s="21" t="s">
        <v>15872</v>
      </c>
    </row>
    <row r="14148" spans="1:6" ht="32" customHeight="1">
      <c r="A14148" s="19" t="s">
        <v>85356</v>
      </c>
      <c r="B14148" s="20" t="s">
        <v>85357</v>
      </c>
      <c r="C14148" s="21" t="s">
        <v>85358</v>
      </c>
      <c r="D14148" s="21" t="s">
        <v>85359</v>
      </c>
      <c r="E14148" s="21" t="s">
        <v>85360</v>
      </c>
      <c r="F14148" s="21" t="s">
        <v>15872</v>
      </c>
    </row>
    <row r="14149" spans="1:6" ht="32" customHeight="1">
      <c r="A14149" s="19" t="s">
        <v>85361</v>
      </c>
      <c r="B14149" s="20" t="s">
        <v>85362</v>
      </c>
      <c r="C14149" s="21" t="s">
        <v>85363</v>
      </c>
      <c r="D14149" s="21" t="s">
        <v>85364</v>
      </c>
      <c r="E14149" s="21" t="s">
        <v>85365</v>
      </c>
      <c r="F14149" s="21" t="s">
        <v>15872</v>
      </c>
    </row>
    <row r="14150" spans="1:6" ht="32" customHeight="1">
      <c r="A14150" s="19" t="s">
        <v>85366</v>
      </c>
      <c r="B14150" s="20" t="s">
        <v>85367</v>
      </c>
      <c r="C14150" s="21" t="s">
        <v>85368</v>
      </c>
      <c r="D14150" s="21" t="s">
        <v>85369</v>
      </c>
      <c r="E14150" s="21" t="s">
        <v>85370</v>
      </c>
      <c r="F14150" s="21" t="s">
        <v>15872</v>
      </c>
    </row>
    <row r="14151" spans="1:6" ht="32" customHeight="1">
      <c r="A14151" s="19" t="s">
        <v>85371</v>
      </c>
      <c r="B14151" s="20" t="s">
        <v>85372</v>
      </c>
      <c r="C14151" s="21" t="s">
        <v>85373</v>
      </c>
      <c r="D14151" s="21" t="s">
        <v>85374</v>
      </c>
      <c r="E14151" s="21" t="s">
        <v>85375</v>
      </c>
      <c r="F14151" s="21" t="s">
        <v>15872</v>
      </c>
    </row>
    <row r="14152" spans="1:6" ht="32" customHeight="1">
      <c r="A14152" s="19" t="s">
        <v>85376</v>
      </c>
      <c r="B14152" s="20" t="s">
        <v>85377</v>
      </c>
      <c r="C14152" s="21" t="s">
        <v>85378</v>
      </c>
      <c r="D14152" s="21" t="s">
        <v>85379</v>
      </c>
      <c r="E14152" s="21" t="s">
        <v>85380</v>
      </c>
      <c r="F14152" s="21" t="s">
        <v>15872</v>
      </c>
    </row>
    <row r="14153" spans="1:6" ht="32" customHeight="1">
      <c r="A14153" s="19" t="s">
        <v>85381</v>
      </c>
      <c r="B14153" s="20" t="s">
        <v>85382</v>
      </c>
      <c r="C14153" s="21" t="s">
        <v>85383</v>
      </c>
      <c r="D14153" s="21" t="s">
        <v>85384</v>
      </c>
      <c r="E14153" s="21" t="s">
        <v>85385</v>
      </c>
      <c r="F14153" s="21" t="s">
        <v>15872</v>
      </c>
    </row>
    <row r="14154" spans="1:6" ht="32" customHeight="1">
      <c r="A14154" s="19" t="s">
        <v>85386</v>
      </c>
      <c r="B14154" s="20" t="s">
        <v>85387</v>
      </c>
      <c r="C14154" s="21" t="s">
        <v>85388</v>
      </c>
      <c r="D14154" s="21" t="s">
        <v>85389</v>
      </c>
      <c r="E14154" s="21" t="s">
        <v>85390</v>
      </c>
      <c r="F14154" s="21" t="s">
        <v>15872</v>
      </c>
    </row>
    <row r="14155" spans="1:6" ht="32" customHeight="1">
      <c r="A14155" s="19" t="s">
        <v>85391</v>
      </c>
      <c r="B14155" s="20" t="s">
        <v>85392</v>
      </c>
      <c r="C14155" s="21" t="s">
        <v>85393</v>
      </c>
      <c r="D14155" s="21" t="s">
        <v>85394</v>
      </c>
      <c r="E14155" s="21" t="s">
        <v>85395</v>
      </c>
      <c r="F14155" s="21" t="s">
        <v>15872</v>
      </c>
    </row>
    <row r="14156" spans="1:6" ht="32" customHeight="1">
      <c r="A14156" s="19" t="s">
        <v>85396</v>
      </c>
      <c r="B14156" s="20" t="s">
        <v>85397</v>
      </c>
      <c r="C14156" s="21" t="s">
        <v>85398</v>
      </c>
      <c r="D14156" s="21" t="s">
        <v>85399</v>
      </c>
      <c r="E14156" s="21" t="s">
        <v>85400</v>
      </c>
      <c r="F14156" s="21" t="s">
        <v>15872</v>
      </c>
    </row>
    <row r="14157" spans="1:6" ht="32" customHeight="1">
      <c r="A14157" s="19" t="s">
        <v>85401</v>
      </c>
      <c r="B14157" s="20" t="s">
        <v>85402</v>
      </c>
      <c r="C14157" s="21" t="s">
        <v>85403</v>
      </c>
      <c r="D14157" s="21" t="s">
        <v>85404</v>
      </c>
      <c r="E14157" s="21" t="s">
        <v>85405</v>
      </c>
      <c r="F14157" s="21" t="s">
        <v>15872</v>
      </c>
    </row>
    <row r="14158" spans="1:6" ht="32" customHeight="1">
      <c r="A14158" s="19" t="s">
        <v>85406</v>
      </c>
      <c r="B14158" s="20" t="s">
        <v>85407</v>
      </c>
      <c r="C14158" s="21" t="s">
        <v>85408</v>
      </c>
      <c r="D14158" s="21" t="s">
        <v>85409</v>
      </c>
      <c r="E14158" s="21" t="s">
        <v>85410</v>
      </c>
      <c r="F14158" s="21" t="s">
        <v>15872</v>
      </c>
    </row>
    <row r="14159" spans="1:6" ht="32" customHeight="1">
      <c r="A14159" s="19" t="s">
        <v>85411</v>
      </c>
      <c r="B14159" s="20" t="s">
        <v>85412</v>
      </c>
      <c r="C14159" s="21" t="s">
        <v>85413</v>
      </c>
      <c r="D14159" s="21" t="s">
        <v>85414</v>
      </c>
      <c r="E14159" s="21" t="s">
        <v>85415</v>
      </c>
      <c r="F14159" s="21" t="s">
        <v>15872</v>
      </c>
    </row>
    <row r="14160" spans="1:6" ht="32" customHeight="1">
      <c r="A14160" s="19" t="s">
        <v>85416</v>
      </c>
      <c r="B14160" s="20" t="s">
        <v>85417</v>
      </c>
      <c r="C14160" s="21" t="s">
        <v>85418</v>
      </c>
      <c r="D14160" s="21" t="s">
        <v>85419</v>
      </c>
      <c r="E14160" s="21" t="s">
        <v>85420</v>
      </c>
      <c r="F14160" s="21" t="s">
        <v>15872</v>
      </c>
    </row>
    <row r="14161" spans="1:6" ht="32" customHeight="1">
      <c r="A14161" s="19" t="s">
        <v>85421</v>
      </c>
      <c r="B14161" s="20" t="s">
        <v>85422</v>
      </c>
      <c r="C14161" s="21" t="s">
        <v>85423</v>
      </c>
      <c r="D14161" s="21" t="s">
        <v>85424</v>
      </c>
      <c r="E14161" s="21" t="s">
        <v>85425</v>
      </c>
      <c r="F14161" s="21" t="s">
        <v>15872</v>
      </c>
    </row>
    <row r="14162" spans="1:6" ht="32" customHeight="1">
      <c r="A14162" s="19" t="s">
        <v>85426</v>
      </c>
      <c r="B14162" s="20" t="s">
        <v>85427</v>
      </c>
      <c r="C14162" s="21" t="s">
        <v>85428</v>
      </c>
      <c r="D14162" s="21" t="s">
        <v>85429</v>
      </c>
      <c r="E14162" s="21" t="s">
        <v>85430</v>
      </c>
      <c r="F14162" s="21" t="s">
        <v>15872</v>
      </c>
    </row>
    <row r="14163" spans="1:6" ht="32" customHeight="1">
      <c r="A14163" s="19" t="s">
        <v>85431</v>
      </c>
      <c r="B14163" s="20" t="s">
        <v>85432</v>
      </c>
      <c r="C14163" s="21" t="s">
        <v>85433</v>
      </c>
      <c r="D14163" s="21" t="s">
        <v>85434</v>
      </c>
      <c r="E14163" s="21" t="s">
        <v>85435</v>
      </c>
      <c r="F14163" s="21" t="s">
        <v>15872</v>
      </c>
    </row>
    <row r="14164" spans="1:6" ht="32" customHeight="1">
      <c r="A14164" s="19" t="s">
        <v>85436</v>
      </c>
      <c r="B14164" s="20" t="s">
        <v>85437</v>
      </c>
      <c r="C14164" s="21" t="s">
        <v>85438</v>
      </c>
      <c r="D14164" s="21" t="s">
        <v>85439</v>
      </c>
      <c r="E14164" s="21" t="s">
        <v>85440</v>
      </c>
      <c r="F14164" s="21" t="s">
        <v>15872</v>
      </c>
    </row>
    <row r="14165" spans="1:6" ht="32" customHeight="1">
      <c r="A14165" s="19" t="s">
        <v>85441</v>
      </c>
      <c r="B14165" s="20" t="s">
        <v>85442</v>
      </c>
      <c r="C14165" s="21" t="s">
        <v>85443</v>
      </c>
      <c r="D14165" s="21" t="s">
        <v>85444</v>
      </c>
      <c r="E14165" s="21" t="s">
        <v>85445</v>
      </c>
      <c r="F14165" s="21" t="s">
        <v>15872</v>
      </c>
    </row>
    <row r="14166" spans="1:6" ht="32" customHeight="1">
      <c r="A14166" s="19" t="s">
        <v>85446</v>
      </c>
      <c r="B14166" s="20" t="s">
        <v>85447</v>
      </c>
      <c r="C14166" s="21" t="s">
        <v>85448</v>
      </c>
      <c r="D14166" s="21" t="s">
        <v>85449</v>
      </c>
      <c r="E14166" s="21" t="s">
        <v>85450</v>
      </c>
      <c r="F14166" s="21" t="s">
        <v>15872</v>
      </c>
    </row>
    <row r="14167" spans="1:6" ht="32" customHeight="1">
      <c r="A14167" s="19" t="s">
        <v>85451</v>
      </c>
      <c r="B14167" s="20" t="s">
        <v>85452</v>
      </c>
      <c r="C14167" s="21" t="s">
        <v>85453</v>
      </c>
      <c r="D14167" s="21" t="s">
        <v>85454</v>
      </c>
      <c r="E14167" s="21" t="s">
        <v>85455</v>
      </c>
      <c r="F14167" s="21" t="s">
        <v>15872</v>
      </c>
    </row>
    <row r="14168" spans="1:6" ht="32" customHeight="1">
      <c r="A14168" s="19" t="s">
        <v>85456</v>
      </c>
      <c r="B14168" s="20" t="s">
        <v>85457</v>
      </c>
      <c r="C14168" s="21" t="s">
        <v>85458</v>
      </c>
      <c r="D14168" s="21" t="s">
        <v>85459</v>
      </c>
      <c r="E14168" s="21" t="s">
        <v>85460</v>
      </c>
      <c r="F14168" s="21" t="s">
        <v>15872</v>
      </c>
    </row>
    <row r="14169" spans="1:6" ht="32" customHeight="1">
      <c r="A14169" s="19" t="s">
        <v>85461</v>
      </c>
      <c r="B14169" s="20" t="s">
        <v>85462</v>
      </c>
      <c r="C14169" s="21" t="s">
        <v>85463</v>
      </c>
      <c r="D14169" s="21" t="s">
        <v>85464</v>
      </c>
      <c r="E14169" s="21" t="s">
        <v>85465</v>
      </c>
      <c r="F14169" s="21" t="s">
        <v>15872</v>
      </c>
    </row>
    <row r="14170" spans="1:6" ht="32" customHeight="1">
      <c r="A14170" s="19" t="s">
        <v>85466</v>
      </c>
      <c r="B14170" s="20" t="s">
        <v>85467</v>
      </c>
      <c r="C14170" s="21" t="s">
        <v>85468</v>
      </c>
      <c r="D14170" s="21" t="s">
        <v>85469</v>
      </c>
      <c r="E14170" s="21" t="s">
        <v>85470</v>
      </c>
      <c r="F14170" s="21" t="s">
        <v>15872</v>
      </c>
    </row>
    <row r="14171" spans="1:6" ht="32" customHeight="1">
      <c r="A14171" s="19" t="s">
        <v>85471</v>
      </c>
      <c r="B14171" s="20" t="s">
        <v>85472</v>
      </c>
      <c r="C14171" s="21" t="s">
        <v>85473</v>
      </c>
      <c r="D14171" s="21" t="s">
        <v>85474</v>
      </c>
      <c r="E14171" s="21" t="s">
        <v>85475</v>
      </c>
      <c r="F14171" s="21" t="s">
        <v>15872</v>
      </c>
    </row>
    <row r="14172" spans="1:6" ht="32" customHeight="1">
      <c r="A14172" s="19" t="s">
        <v>85476</v>
      </c>
      <c r="B14172" s="20" t="s">
        <v>85477</v>
      </c>
      <c r="C14172" s="21" t="s">
        <v>85478</v>
      </c>
      <c r="D14172" s="21" t="s">
        <v>85479</v>
      </c>
      <c r="E14172" s="21" t="s">
        <v>85480</v>
      </c>
      <c r="F14172" s="21" t="s">
        <v>15872</v>
      </c>
    </row>
    <row r="14173" spans="1:6" ht="32" customHeight="1">
      <c r="A14173" s="19" t="s">
        <v>85481</v>
      </c>
      <c r="B14173" s="20" t="s">
        <v>85482</v>
      </c>
      <c r="C14173" s="21" t="s">
        <v>85483</v>
      </c>
      <c r="D14173" s="21" t="s">
        <v>85484</v>
      </c>
      <c r="E14173" s="21" t="s">
        <v>85485</v>
      </c>
      <c r="F14173" s="21" t="s">
        <v>15872</v>
      </c>
    </row>
    <row r="14174" spans="1:6" ht="32" customHeight="1">
      <c r="A14174" s="19" t="s">
        <v>85486</v>
      </c>
      <c r="B14174" s="20" t="s">
        <v>85487</v>
      </c>
      <c r="C14174" s="21" t="s">
        <v>85488</v>
      </c>
      <c r="D14174" s="21" t="s">
        <v>85489</v>
      </c>
      <c r="E14174" s="21" t="s">
        <v>85490</v>
      </c>
      <c r="F14174" s="21" t="s">
        <v>15872</v>
      </c>
    </row>
    <row r="14175" spans="1:6" ht="32" customHeight="1">
      <c r="A14175" s="19" t="s">
        <v>85491</v>
      </c>
      <c r="B14175" s="20" t="s">
        <v>85492</v>
      </c>
      <c r="C14175" s="21" t="s">
        <v>85493</v>
      </c>
      <c r="D14175" s="21" t="s">
        <v>85494</v>
      </c>
      <c r="E14175" s="21" t="s">
        <v>85495</v>
      </c>
      <c r="F14175" s="21" t="s">
        <v>15872</v>
      </c>
    </row>
    <row r="14176" spans="1:6" ht="32" customHeight="1">
      <c r="A14176" s="19" t="s">
        <v>85496</v>
      </c>
      <c r="B14176" s="20" t="s">
        <v>85497</v>
      </c>
      <c r="C14176" s="21" t="s">
        <v>85498</v>
      </c>
      <c r="D14176" s="21" t="s">
        <v>85499</v>
      </c>
      <c r="E14176" s="21" t="s">
        <v>85500</v>
      </c>
      <c r="F14176" s="21" t="s">
        <v>15872</v>
      </c>
    </row>
    <row r="14177" spans="1:6" ht="32" customHeight="1">
      <c r="A14177" s="19" t="s">
        <v>85501</v>
      </c>
      <c r="B14177" s="20" t="s">
        <v>85502</v>
      </c>
      <c r="C14177" s="21" t="s">
        <v>85503</v>
      </c>
      <c r="D14177" s="21" t="s">
        <v>85504</v>
      </c>
      <c r="E14177" s="21" t="s">
        <v>85505</v>
      </c>
      <c r="F14177" s="21" t="s">
        <v>15872</v>
      </c>
    </row>
    <row r="14178" spans="1:6" ht="32" customHeight="1">
      <c r="A14178" s="19" t="s">
        <v>85506</v>
      </c>
      <c r="B14178" s="20" t="s">
        <v>85507</v>
      </c>
      <c r="C14178" s="21" t="s">
        <v>85508</v>
      </c>
      <c r="D14178" s="21" t="s">
        <v>85509</v>
      </c>
      <c r="E14178" s="21" t="s">
        <v>85510</v>
      </c>
      <c r="F14178" s="21" t="s">
        <v>15872</v>
      </c>
    </row>
    <row r="14179" spans="1:6" ht="32" customHeight="1">
      <c r="A14179" s="19" t="s">
        <v>85511</v>
      </c>
      <c r="B14179" s="20" t="s">
        <v>85512</v>
      </c>
      <c r="C14179" s="21" t="s">
        <v>85513</v>
      </c>
      <c r="D14179" s="21" t="s">
        <v>85514</v>
      </c>
      <c r="E14179" s="21" t="s">
        <v>85515</v>
      </c>
      <c r="F14179" s="21" t="s">
        <v>15872</v>
      </c>
    </row>
    <row r="14180" spans="1:6" ht="32" customHeight="1">
      <c r="A14180" s="19" t="s">
        <v>85516</v>
      </c>
      <c r="B14180" s="20" t="s">
        <v>85517</v>
      </c>
      <c r="C14180" s="21" t="s">
        <v>85518</v>
      </c>
      <c r="D14180" s="21" t="s">
        <v>85519</v>
      </c>
      <c r="E14180" s="21" t="s">
        <v>85520</v>
      </c>
      <c r="F14180" s="21" t="s">
        <v>15872</v>
      </c>
    </row>
    <row r="14181" spans="1:6" ht="32" customHeight="1">
      <c r="A14181" s="19" t="s">
        <v>85521</v>
      </c>
      <c r="B14181" s="20" t="s">
        <v>85522</v>
      </c>
      <c r="C14181" s="21" t="s">
        <v>85523</v>
      </c>
      <c r="D14181" s="21" t="s">
        <v>85524</v>
      </c>
      <c r="E14181" s="21" t="s">
        <v>85525</v>
      </c>
      <c r="F14181" s="21" t="s">
        <v>15872</v>
      </c>
    </row>
    <row r="14182" spans="1:6" ht="32" customHeight="1">
      <c r="A14182" s="19" t="s">
        <v>85526</v>
      </c>
      <c r="B14182" s="20" t="s">
        <v>85527</v>
      </c>
      <c r="C14182" s="21" t="s">
        <v>85528</v>
      </c>
      <c r="D14182" s="21" t="s">
        <v>85529</v>
      </c>
      <c r="E14182" s="21" t="s">
        <v>85530</v>
      </c>
      <c r="F14182" s="21" t="s">
        <v>15872</v>
      </c>
    </row>
    <row r="14183" spans="1:6" ht="32" customHeight="1">
      <c r="A14183" s="19" t="s">
        <v>85531</v>
      </c>
      <c r="B14183" s="20" t="s">
        <v>85532</v>
      </c>
      <c r="C14183" s="21" t="s">
        <v>85533</v>
      </c>
      <c r="D14183" s="21" t="s">
        <v>85534</v>
      </c>
      <c r="E14183" s="21" t="s">
        <v>85535</v>
      </c>
      <c r="F14183" s="21" t="s">
        <v>15872</v>
      </c>
    </row>
    <row r="14184" spans="1:6" ht="32" customHeight="1">
      <c r="A14184" s="19" t="s">
        <v>85536</v>
      </c>
      <c r="B14184" s="20" t="s">
        <v>85537</v>
      </c>
      <c r="C14184" s="21" t="s">
        <v>85538</v>
      </c>
      <c r="D14184" s="21" t="s">
        <v>85539</v>
      </c>
      <c r="E14184" s="21" t="s">
        <v>85540</v>
      </c>
      <c r="F14184" s="21" t="s">
        <v>15872</v>
      </c>
    </row>
    <row r="14185" spans="1:6" ht="32" customHeight="1">
      <c r="A14185" s="19" t="s">
        <v>85541</v>
      </c>
      <c r="B14185" s="20" t="s">
        <v>85542</v>
      </c>
      <c r="C14185" s="21" t="s">
        <v>85543</v>
      </c>
      <c r="D14185" s="21" t="s">
        <v>85544</v>
      </c>
      <c r="E14185" s="21" t="s">
        <v>85545</v>
      </c>
      <c r="F14185" s="21" t="s">
        <v>15872</v>
      </c>
    </row>
    <row r="14186" spans="1:6" ht="32" customHeight="1">
      <c r="A14186" s="19" t="s">
        <v>85546</v>
      </c>
      <c r="B14186" s="20" t="s">
        <v>85547</v>
      </c>
      <c r="C14186" s="21" t="s">
        <v>85548</v>
      </c>
      <c r="D14186" s="21" t="s">
        <v>85549</v>
      </c>
      <c r="E14186" s="21" t="s">
        <v>85550</v>
      </c>
      <c r="F14186" s="21" t="s">
        <v>15872</v>
      </c>
    </row>
    <row r="14187" spans="1:6" ht="32" customHeight="1">
      <c r="A14187" s="19" t="s">
        <v>85551</v>
      </c>
      <c r="B14187" s="20" t="s">
        <v>85552</v>
      </c>
      <c r="C14187" s="21" t="s">
        <v>85553</v>
      </c>
      <c r="D14187" s="21" t="s">
        <v>85554</v>
      </c>
      <c r="E14187" s="21" t="s">
        <v>85555</v>
      </c>
      <c r="F14187" s="21" t="s">
        <v>15872</v>
      </c>
    </row>
    <row r="14188" spans="1:6" ht="32" customHeight="1">
      <c r="A14188" s="19" t="s">
        <v>85556</v>
      </c>
      <c r="B14188" s="20" t="s">
        <v>85557</v>
      </c>
      <c r="C14188" s="21" t="s">
        <v>85558</v>
      </c>
      <c r="D14188" s="21" t="s">
        <v>85559</v>
      </c>
      <c r="E14188" s="21" t="s">
        <v>85560</v>
      </c>
      <c r="F14188" s="21" t="s">
        <v>15872</v>
      </c>
    </row>
    <row r="14189" spans="1:6" ht="32" customHeight="1">
      <c r="A14189" s="19" t="s">
        <v>85561</v>
      </c>
      <c r="B14189" s="20" t="s">
        <v>85562</v>
      </c>
      <c r="C14189" s="21" t="s">
        <v>85563</v>
      </c>
      <c r="D14189" s="21" t="s">
        <v>85564</v>
      </c>
      <c r="E14189" s="21" t="s">
        <v>85565</v>
      </c>
      <c r="F14189" s="21" t="s">
        <v>85566</v>
      </c>
    </row>
    <row r="14190" spans="1:6" ht="32" customHeight="1">
      <c r="A14190" s="19" t="s">
        <v>85567</v>
      </c>
      <c r="B14190" s="20" t="s">
        <v>85568</v>
      </c>
      <c r="C14190" s="21" t="s">
        <v>85569</v>
      </c>
      <c r="D14190" s="21" t="s">
        <v>85570</v>
      </c>
      <c r="E14190" s="21" t="s">
        <v>85571</v>
      </c>
      <c r="F14190" s="21" t="s">
        <v>85566</v>
      </c>
    </row>
    <row r="14191" spans="1:6" ht="32" customHeight="1">
      <c r="A14191" s="19" t="s">
        <v>85572</v>
      </c>
      <c r="B14191" s="20" t="s">
        <v>85573</v>
      </c>
      <c r="C14191" s="21" t="s">
        <v>85574</v>
      </c>
      <c r="D14191" s="21" t="s">
        <v>85575</v>
      </c>
      <c r="E14191" s="21" t="s">
        <v>85576</v>
      </c>
      <c r="F14191" s="21" t="s">
        <v>85566</v>
      </c>
    </row>
    <row r="14192" spans="1:6" ht="32" customHeight="1">
      <c r="A14192" s="19" t="s">
        <v>85577</v>
      </c>
      <c r="B14192" s="20" t="s">
        <v>85578</v>
      </c>
      <c r="C14192" s="21" t="s">
        <v>85579</v>
      </c>
      <c r="D14192" s="21" t="s">
        <v>85580</v>
      </c>
      <c r="E14192" s="21" t="s">
        <v>85581</v>
      </c>
      <c r="F14192" s="21" t="s">
        <v>15872</v>
      </c>
    </row>
    <row r="14193" spans="1:6" ht="32" customHeight="1">
      <c r="A14193" s="19" t="s">
        <v>85582</v>
      </c>
      <c r="B14193" s="20" t="s">
        <v>85583</v>
      </c>
      <c r="C14193" s="21" t="s">
        <v>85584</v>
      </c>
      <c r="D14193" s="21" t="s">
        <v>85585</v>
      </c>
      <c r="E14193" s="21" t="s">
        <v>85586</v>
      </c>
      <c r="F14193" s="21" t="s">
        <v>15872</v>
      </c>
    </row>
    <row r="14194" spans="1:6" ht="32" customHeight="1">
      <c r="A14194" s="19" t="s">
        <v>85587</v>
      </c>
      <c r="B14194" s="20" t="s">
        <v>85588</v>
      </c>
      <c r="C14194" s="21" t="s">
        <v>85589</v>
      </c>
      <c r="D14194" s="21" t="s">
        <v>85590</v>
      </c>
      <c r="E14194" s="21" t="s">
        <v>85591</v>
      </c>
      <c r="F14194" s="21" t="s">
        <v>15872</v>
      </c>
    </row>
    <row r="14195" spans="1:6" ht="32" customHeight="1">
      <c r="A14195" s="19" t="s">
        <v>85592</v>
      </c>
      <c r="B14195" s="20" t="s">
        <v>85593</v>
      </c>
      <c r="C14195" s="21" t="s">
        <v>85594</v>
      </c>
      <c r="D14195" s="21" t="s">
        <v>85595</v>
      </c>
      <c r="E14195" s="21" t="s">
        <v>85596</v>
      </c>
      <c r="F14195" s="21" t="s">
        <v>15872</v>
      </c>
    </row>
    <row r="14196" spans="1:6" ht="32" customHeight="1">
      <c r="A14196" s="19" t="s">
        <v>85597</v>
      </c>
      <c r="B14196" s="20" t="s">
        <v>85598</v>
      </c>
      <c r="C14196" s="21" t="s">
        <v>85599</v>
      </c>
      <c r="D14196" s="21" t="s">
        <v>85600</v>
      </c>
      <c r="E14196" s="21" t="s">
        <v>85601</v>
      </c>
      <c r="F14196" s="21" t="s">
        <v>15872</v>
      </c>
    </row>
    <row r="14197" spans="1:6" ht="32" customHeight="1">
      <c r="A14197" s="19" t="s">
        <v>85602</v>
      </c>
      <c r="B14197" s="20" t="s">
        <v>85603</v>
      </c>
      <c r="C14197" s="21" t="s">
        <v>85604</v>
      </c>
      <c r="D14197" s="21" t="s">
        <v>85605</v>
      </c>
      <c r="E14197" s="21" t="s">
        <v>85606</v>
      </c>
      <c r="F14197" s="21" t="s">
        <v>15872</v>
      </c>
    </row>
    <row r="14198" spans="1:6" ht="32" customHeight="1">
      <c r="A14198" s="19" t="s">
        <v>85607</v>
      </c>
      <c r="B14198" s="20" t="s">
        <v>85608</v>
      </c>
      <c r="C14198" s="21" t="s">
        <v>85609</v>
      </c>
      <c r="D14198" s="21" t="s">
        <v>85610</v>
      </c>
      <c r="E14198" s="21" t="s">
        <v>85611</v>
      </c>
      <c r="F14198" s="21" t="s">
        <v>15872</v>
      </c>
    </row>
    <row r="14199" spans="1:6" ht="32" customHeight="1">
      <c r="A14199" s="19" t="s">
        <v>85612</v>
      </c>
      <c r="B14199" s="20" t="s">
        <v>85613</v>
      </c>
      <c r="C14199" s="21" t="s">
        <v>85614</v>
      </c>
      <c r="D14199" s="21" t="s">
        <v>85615</v>
      </c>
      <c r="E14199" s="21" t="s">
        <v>85616</v>
      </c>
      <c r="F14199" s="21" t="s">
        <v>15872</v>
      </c>
    </row>
    <row r="14200" spans="1:6" ht="32" customHeight="1">
      <c r="A14200" s="19" t="s">
        <v>85617</v>
      </c>
      <c r="B14200" s="20" t="s">
        <v>85618</v>
      </c>
      <c r="C14200" s="21" t="s">
        <v>85619</v>
      </c>
      <c r="D14200" s="21" t="s">
        <v>85620</v>
      </c>
      <c r="E14200" s="21" t="s">
        <v>85621</v>
      </c>
      <c r="F14200" s="21" t="s">
        <v>15872</v>
      </c>
    </row>
    <row r="14201" spans="1:6" ht="32" customHeight="1">
      <c r="A14201" s="19" t="s">
        <v>85622</v>
      </c>
      <c r="B14201" s="20" t="s">
        <v>85623</v>
      </c>
      <c r="C14201" s="21" t="s">
        <v>85624</v>
      </c>
      <c r="D14201" s="21" t="s">
        <v>85625</v>
      </c>
      <c r="E14201" s="21" t="s">
        <v>85626</v>
      </c>
      <c r="F14201" s="21" t="s">
        <v>15872</v>
      </c>
    </row>
    <row r="14202" spans="1:6" ht="32" customHeight="1">
      <c r="A14202" s="19" t="s">
        <v>85627</v>
      </c>
      <c r="B14202" s="20" t="s">
        <v>85628</v>
      </c>
      <c r="C14202" s="21" t="s">
        <v>85629</v>
      </c>
      <c r="D14202" s="21" t="s">
        <v>85630</v>
      </c>
      <c r="E14202" s="22">
        <v>100</v>
      </c>
      <c r="F14202" s="21" t="s">
        <v>15872</v>
      </c>
    </row>
    <row r="14203" spans="1:6" ht="32" customHeight="1">
      <c r="A14203" s="19" t="s">
        <v>85631</v>
      </c>
      <c r="B14203" s="20" t="s">
        <v>85632</v>
      </c>
      <c r="C14203" s="21" t="s">
        <v>85633</v>
      </c>
      <c r="D14203" s="21" t="s">
        <v>85634</v>
      </c>
      <c r="E14203" s="21" t="s">
        <v>85635</v>
      </c>
      <c r="F14203" s="21" t="s">
        <v>15872</v>
      </c>
    </row>
    <row r="14204" spans="1:6" ht="32" customHeight="1">
      <c r="A14204" s="19" t="s">
        <v>85636</v>
      </c>
      <c r="B14204" s="20" t="s">
        <v>85637</v>
      </c>
      <c r="C14204" s="21" t="s">
        <v>85638</v>
      </c>
      <c r="D14204" s="21" t="s">
        <v>85639</v>
      </c>
      <c r="E14204" s="22">
        <v>100</v>
      </c>
      <c r="F14204" s="21" t="s">
        <v>15872</v>
      </c>
    </row>
    <row r="14205" spans="1:6" ht="32" customHeight="1">
      <c r="A14205" s="19" t="s">
        <v>85640</v>
      </c>
      <c r="B14205" s="20" t="s">
        <v>85641</v>
      </c>
      <c r="C14205" s="21" t="s">
        <v>85642</v>
      </c>
      <c r="D14205" s="21" t="s">
        <v>85643</v>
      </c>
      <c r="E14205" s="21" t="s">
        <v>85644</v>
      </c>
      <c r="F14205" s="21" t="s">
        <v>15872</v>
      </c>
    </row>
    <row r="14206" spans="1:6" ht="32" customHeight="1">
      <c r="A14206" s="19" t="s">
        <v>85645</v>
      </c>
      <c r="B14206" s="20" t="s">
        <v>85646</v>
      </c>
      <c r="C14206" s="21" t="s">
        <v>85647</v>
      </c>
      <c r="D14206" s="21" t="s">
        <v>85648</v>
      </c>
      <c r="E14206" s="21" t="s">
        <v>85649</v>
      </c>
      <c r="F14206" s="21" t="s">
        <v>15872</v>
      </c>
    </row>
    <row r="14207" spans="1:6" ht="32" customHeight="1">
      <c r="A14207" s="19" t="s">
        <v>85650</v>
      </c>
      <c r="B14207" s="20" t="s">
        <v>85651</v>
      </c>
      <c r="C14207" s="21" t="s">
        <v>85652</v>
      </c>
      <c r="D14207" s="21" t="s">
        <v>85653</v>
      </c>
      <c r="E14207" s="21" t="s">
        <v>85654</v>
      </c>
      <c r="F14207" s="21" t="s">
        <v>15872</v>
      </c>
    </row>
    <row r="14208" spans="1:6" ht="32" customHeight="1">
      <c r="A14208" s="19" t="s">
        <v>85655</v>
      </c>
      <c r="B14208" s="20" t="s">
        <v>85656</v>
      </c>
      <c r="C14208" s="21" t="s">
        <v>85657</v>
      </c>
      <c r="D14208" s="21" t="s">
        <v>85658</v>
      </c>
      <c r="E14208" s="21" t="s">
        <v>85659</v>
      </c>
      <c r="F14208" s="21" t="s">
        <v>15872</v>
      </c>
    </row>
    <row r="14209" spans="1:6" ht="32" customHeight="1">
      <c r="A14209" s="19" t="s">
        <v>85660</v>
      </c>
      <c r="B14209" s="20" t="s">
        <v>85661</v>
      </c>
      <c r="C14209" s="21" t="s">
        <v>85662</v>
      </c>
      <c r="D14209" s="21" t="s">
        <v>85663</v>
      </c>
      <c r="E14209" s="21" t="s">
        <v>85664</v>
      </c>
      <c r="F14209" s="21" t="s">
        <v>15872</v>
      </c>
    </row>
    <row r="14210" spans="1:6" ht="32" customHeight="1">
      <c r="A14210" s="19" t="s">
        <v>85665</v>
      </c>
      <c r="B14210" s="20" t="s">
        <v>85666</v>
      </c>
      <c r="C14210" s="21" t="s">
        <v>85667</v>
      </c>
      <c r="D14210" s="21" t="s">
        <v>85668</v>
      </c>
      <c r="E14210" s="21" t="s">
        <v>85669</v>
      </c>
      <c r="F14210" s="21" t="s">
        <v>15872</v>
      </c>
    </row>
    <row r="14211" spans="1:6" ht="32" customHeight="1">
      <c r="A14211" s="19" t="s">
        <v>85670</v>
      </c>
      <c r="B14211" s="20" t="s">
        <v>85671</v>
      </c>
      <c r="C14211" s="21" t="s">
        <v>85672</v>
      </c>
      <c r="D14211" s="21" t="s">
        <v>85673</v>
      </c>
      <c r="E14211" s="21" t="s">
        <v>85674</v>
      </c>
      <c r="F14211" s="21" t="s">
        <v>15872</v>
      </c>
    </row>
    <row r="14212" spans="1:6" ht="32" customHeight="1">
      <c r="A14212" s="19" t="s">
        <v>85675</v>
      </c>
      <c r="B14212" s="20" t="s">
        <v>85676</v>
      </c>
      <c r="C14212" s="21" t="s">
        <v>85677</v>
      </c>
      <c r="D14212" s="21" t="s">
        <v>85678</v>
      </c>
      <c r="E14212" s="21" t="s">
        <v>85679</v>
      </c>
      <c r="F14212" s="21" t="s">
        <v>15872</v>
      </c>
    </row>
    <row r="14213" spans="1:6" ht="32" customHeight="1">
      <c r="A14213" s="19" t="s">
        <v>85680</v>
      </c>
      <c r="B14213" s="20" t="s">
        <v>85681</v>
      </c>
      <c r="C14213" s="21" t="s">
        <v>85682</v>
      </c>
      <c r="D14213" s="21" t="s">
        <v>85683</v>
      </c>
      <c r="E14213" s="21" t="s">
        <v>85684</v>
      </c>
      <c r="F14213" s="21" t="s">
        <v>15872</v>
      </c>
    </row>
    <row r="14214" spans="1:6" ht="32" customHeight="1">
      <c r="A14214" s="19" t="s">
        <v>85685</v>
      </c>
      <c r="B14214" s="20" t="s">
        <v>85686</v>
      </c>
      <c r="C14214" s="21" t="s">
        <v>85687</v>
      </c>
      <c r="D14214" s="21" t="s">
        <v>85688</v>
      </c>
      <c r="E14214" s="22">
        <v>100</v>
      </c>
      <c r="F14214" s="21" t="s">
        <v>15872</v>
      </c>
    </row>
    <row r="14215" spans="1:6" ht="32" customHeight="1">
      <c r="A14215" s="19" t="s">
        <v>85689</v>
      </c>
      <c r="B14215" s="20" t="s">
        <v>85690</v>
      </c>
      <c r="C14215" s="21" t="s">
        <v>85691</v>
      </c>
      <c r="D14215" s="21" t="s">
        <v>85692</v>
      </c>
      <c r="E14215" s="21" t="s">
        <v>85693</v>
      </c>
      <c r="F14215" s="21" t="s">
        <v>15872</v>
      </c>
    </row>
    <row r="14216" spans="1:6" ht="32" customHeight="1">
      <c r="A14216" s="19" t="s">
        <v>85694</v>
      </c>
      <c r="B14216" s="20" t="s">
        <v>85695</v>
      </c>
      <c r="C14216" s="21" t="s">
        <v>85696</v>
      </c>
      <c r="D14216" s="21" t="s">
        <v>85697</v>
      </c>
      <c r="E14216" s="21" t="s">
        <v>85698</v>
      </c>
      <c r="F14216" s="21" t="s">
        <v>15872</v>
      </c>
    </row>
    <row r="14217" spans="1:6" ht="32" customHeight="1">
      <c r="A14217" s="19" t="s">
        <v>85699</v>
      </c>
      <c r="B14217" s="20" t="s">
        <v>85700</v>
      </c>
      <c r="C14217" s="21" t="s">
        <v>85701</v>
      </c>
      <c r="D14217" s="21" t="s">
        <v>85702</v>
      </c>
      <c r="E14217" s="21" t="s">
        <v>85703</v>
      </c>
      <c r="F14217" s="21" t="s">
        <v>15872</v>
      </c>
    </row>
    <row r="14218" spans="1:6" ht="32" customHeight="1">
      <c r="A14218" s="19" t="s">
        <v>85704</v>
      </c>
      <c r="B14218" s="20" t="s">
        <v>85705</v>
      </c>
      <c r="C14218" s="21" t="s">
        <v>85706</v>
      </c>
      <c r="D14218" s="21" t="s">
        <v>85707</v>
      </c>
      <c r="E14218" s="21" t="s">
        <v>85708</v>
      </c>
      <c r="F14218" s="21" t="s">
        <v>15872</v>
      </c>
    </row>
    <row r="14219" spans="1:6" ht="32" customHeight="1">
      <c r="A14219" s="19" t="s">
        <v>85709</v>
      </c>
      <c r="B14219" s="20" t="s">
        <v>85710</v>
      </c>
      <c r="C14219" s="21" t="s">
        <v>85711</v>
      </c>
      <c r="D14219" s="21" t="s">
        <v>85712</v>
      </c>
      <c r="E14219" s="21" t="s">
        <v>85713</v>
      </c>
      <c r="F14219" s="21" t="s">
        <v>15872</v>
      </c>
    </row>
    <row r="14220" spans="1:6" ht="32" customHeight="1">
      <c r="A14220" s="19" t="s">
        <v>85714</v>
      </c>
      <c r="B14220" s="20" t="s">
        <v>85715</v>
      </c>
      <c r="C14220" s="21" t="s">
        <v>85716</v>
      </c>
      <c r="D14220" s="21" t="s">
        <v>85717</v>
      </c>
      <c r="E14220" s="21" t="s">
        <v>85718</v>
      </c>
      <c r="F14220" s="21" t="s">
        <v>15872</v>
      </c>
    </row>
    <row r="14221" spans="1:6" ht="32" customHeight="1">
      <c r="A14221" s="19" t="s">
        <v>85719</v>
      </c>
      <c r="B14221" s="20" t="s">
        <v>85720</v>
      </c>
      <c r="C14221" s="21" t="s">
        <v>85721</v>
      </c>
      <c r="D14221" s="21" t="s">
        <v>85722</v>
      </c>
      <c r="E14221" s="21" t="s">
        <v>85723</v>
      </c>
      <c r="F14221" s="21" t="s">
        <v>15872</v>
      </c>
    </row>
    <row r="14222" spans="1:6" ht="32" customHeight="1">
      <c r="A14222" s="19" t="s">
        <v>85724</v>
      </c>
      <c r="B14222" s="20" t="s">
        <v>85725</v>
      </c>
      <c r="C14222" s="21" t="s">
        <v>85726</v>
      </c>
      <c r="D14222" s="21" t="s">
        <v>85727</v>
      </c>
      <c r="E14222" s="21" t="s">
        <v>85728</v>
      </c>
      <c r="F14222" s="21" t="s">
        <v>15872</v>
      </c>
    </row>
    <row r="14223" spans="1:6" ht="32" customHeight="1">
      <c r="A14223" s="19" t="s">
        <v>85729</v>
      </c>
      <c r="B14223" s="20" t="s">
        <v>85730</v>
      </c>
      <c r="C14223" s="21" t="s">
        <v>85731</v>
      </c>
      <c r="D14223" s="21" t="s">
        <v>85732</v>
      </c>
      <c r="E14223" s="21" t="s">
        <v>85733</v>
      </c>
      <c r="F14223" s="21" t="s">
        <v>15872</v>
      </c>
    </row>
    <row r="14224" spans="1:6" ht="32" customHeight="1">
      <c r="A14224" s="19" t="s">
        <v>85734</v>
      </c>
      <c r="B14224" s="20" t="s">
        <v>85735</v>
      </c>
      <c r="C14224" s="21" t="s">
        <v>85736</v>
      </c>
      <c r="D14224" s="21" t="s">
        <v>85737</v>
      </c>
      <c r="E14224" s="21" t="s">
        <v>85738</v>
      </c>
      <c r="F14224" s="21" t="s">
        <v>15872</v>
      </c>
    </row>
    <row r="14225" spans="1:6" ht="32" customHeight="1">
      <c r="A14225" s="19" t="s">
        <v>85739</v>
      </c>
      <c r="B14225" s="20" t="s">
        <v>85740</v>
      </c>
      <c r="C14225" s="21" t="s">
        <v>85741</v>
      </c>
      <c r="D14225" s="21" t="s">
        <v>85742</v>
      </c>
      <c r="E14225" s="21" t="s">
        <v>85743</v>
      </c>
      <c r="F14225" s="21" t="s">
        <v>15872</v>
      </c>
    </row>
    <row r="14226" spans="1:6" ht="32" customHeight="1">
      <c r="A14226" s="19" t="s">
        <v>85744</v>
      </c>
      <c r="B14226" s="20" t="s">
        <v>85745</v>
      </c>
      <c r="C14226" s="21" t="s">
        <v>85746</v>
      </c>
      <c r="D14226" s="21" t="s">
        <v>85747</v>
      </c>
      <c r="E14226" s="21" t="s">
        <v>85748</v>
      </c>
      <c r="F14226" s="21" t="s">
        <v>15872</v>
      </c>
    </row>
    <row r="14227" spans="1:6" ht="32" customHeight="1">
      <c r="A14227" s="19" t="s">
        <v>85749</v>
      </c>
      <c r="B14227" s="20" t="s">
        <v>85750</v>
      </c>
      <c r="C14227" s="21" t="s">
        <v>85751</v>
      </c>
      <c r="D14227" s="21" t="s">
        <v>85752</v>
      </c>
      <c r="E14227" s="21" t="s">
        <v>85753</v>
      </c>
      <c r="F14227" s="21" t="s">
        <v>15872</v>
      </c>
    </row>
    <row r="14228" spans="1:6" ht="32" customHeight="1">
      <c r="A14228" s="19" t="s">
        <v>85754</v>
      </c>
      <c r="B14228" s="20" t="s">
        <v>85755</v>
      </c>
      <c r="C14228" s="21" t="s">
        <v>85756</v>
      </c>
      <c r="D14228" s="21" t="s">
        <v>85757</v>
      </c>
      <c r="E14228" s="21" t="s">
        <v>85758</v>
      </c>
      <c r="F14228" s="21" t="s">
        <v>15872</v>
      </c>
    </row>
    <row r="14229" spans="1:6" ht="32" customHeight="1">
      <c r="A14229" s="19" t="s">
        <v>85759</v>
      </c>
      <c r="B14229" s="20" t="s">
        <v>85760</v>
      </c>
      <c r="C14229" s="21" t="s">
        <v>85761</v>
      </c>
      <c r="D14229" s="21" t="s">
        <v>85762</v>
      </c>
      <c r="E14229" s="21" t="s">
        <v>85763</v>
      </c>
      <c r="F14229" s="21" t="s">
        <v>15872</v>
      </c>
    </row>
    <row r="14230" spans="1:6" ht="32" customHeight="1">
      <c r="A14230" s="19" t="s">
        <v>85764</v>
      </c>
      <c r="B14230" s="20" t="s">
        <v>85765</v>
      </c>
      <c r="C14230" s="21" t="s">
        <v>85766</v>
      </c>
      <c r="D14230" s="21" t="s">
        <v>85767</v>
      </c>
      <c r="E14230" s="21" t="s">
        <v>85768</v>
      </c>
      <c r="F14230" s="21" t="s">
        <v>15872</v>
      </c>
    </row>
    <row r="14231" spans="1:6" ht="32" customHeight="1">
      <c r="A14231" s="19" t="s">
        <v>85769</v>
      </c>
      <c r="B14231" s="20" t="s">
        <v>85770</v>
      </c>
      <c r="C14231" s="21" t="s">
        <v>85771</v>
      </c>
      <c r="D14231" s="21" t="s">
        <v>85772</v>
      </c>
      <c r="E14231" s="21" t="s">
        <v>85773</v>
      </c>
      <c r="F14231" s="21" t="s">
        <v>15872</v>
      </c>
    </row>
    <row r="14232" spans="1:6" ht="32" customHeight="1">
      <c r="A14232" s="19" t="s">
        <v>85774</v>
      </c>
      <c r="B14232" s="20" t="s">
        <v>85775</v>
      </c>
      <c r="C14232" s="21" t="s">
        <v>85776</v>
      </c>
      <c r="D14232" s="21" t="s">
        <v>85777</v>
      </c>
      <c r="E14232" s="21" t="s">
        <v>85778</v>
      </c>
      <c r="F14232" s="21" t="s">
        <v>15872</v>
      </c>
    </row>
    <row r="14233" spans="1:6" ht="32" customHeight="1">
      <c r="A14233" s="19" t="s">
        <v>85779</v>
      </c>
      <c r="B14233" s="20" t="s">
        <v>85780</v>
      </c>
      <c r="C14233" s="21" t="s">
        <v>85781</v>
      </c>
      <c r="D14233" s="21" t="s">
        <v>85782</v>
      </c>
      <c r="E14233" s="21" t="s">
        <v>85783</v>
      </c>
      <c r="F14233" s="21" t="s">
        <v>15872</v>
      </c>
    </row>
    <row r="14234" spans="1:6" ht="32" customHeight="1">
      <c r="A14234" s="19" t="s">
        <v>85784</v>
      </c>
      <c r="B14234" s="20" t="s">
        <v>85785</v>
      </c>
      <c r="C14234" s="21" t="s">
        <v>85786</v>
      </c>
      <c r="D14234" s="21" t="s">
        <v>85787</v>
      </c>
      <c r="E14234" s="21" t="s">
        <v>85788</v>
      </c>
      <c r="F14234" s="21" t="s">
        <v>15872</v>
      </c>
    </row>
    <row r="14235" spans="1:6" ht="32" customHeight="1">
      <c r="A14235" s="19" t="s">
        <v>85789</v>
      </c>
      <c r="B14235" s="20" t="s">
        <v>85790</v>
      </c>
      <c r="C14235" s="21" t="s">
        <v>85791</v>
      </c>
      <c r="D14235" s="21" t="s">
        <v>85792</v>
      </c>
      <c r="E14235" s="21" t="s">
        <v>85793</v>
      </c>
      <c r="F14235" s="21" t="s">
        <v>15872</v>
      </c>
    </row>
    <row r="14236" spans="1:6" ht="32" customHeight="1">
      <c r="A14236" s="19" t="s">
        <v>85794</v>
      </c>
      <c r="B14236" s="20" t="s">
        <v>85795</v>
      </c>
      <c r="C14236" s="21" t="s">
        <v>85796</v>
      </c>
      <c r="D14236" s="21" t="s">
        <v>85797</v>
      </c>
      <c r="E14236" s="21" t="s">
        <v>85798</v>
      </c>
      <c r="F14236" s="21" t="s">
        <v>15872</v>
      </c>
    </row>
    <row r="14237" spans="1:6" ht="32" customHeight="1">
      <c r="A14237" s="19" t="s">
        <v>85799</v>
      </c>
      <c r="B14237" s="20" t="s">
        <v>85800</v>
      </c>
      <c r="C14237" s="21" t="s">
        <v>85801</v>
      </c>
      <c r="D14237" s="21" t="s">
        <v>85802</v>
      </c>
      <c r="E14237" s="21" t="s">
        <v>85803</v>
      </c>
      <c r="F14237" s="21" t="s">
        <v>15872</v>
      </c>
    </row>
    <row r="14238" spans="1:6" ht="32" customHeight="1">
      <c r="A14238" s="19" t="s">
        <v>85804</v>
      </c>
      <c r="B14238" s="20" t="s">
        <v>85805</v>
      </c>
      <c r="C14238" s="21" t="s">
        <v>85806</v>
      </c>
      <c r="D14238" s="21" t="s">
        <v>85807</v>
      </c>
      <c r="E14238" s="21" t="s">
        <v>85808</v>
      </c>
      <c r="F14238" s="21" t="s">
        <v>15872</v>
      </c>
    </row>
    <row r="14239" spans="1:6" ht="32" customHeight="1">
      <c r="A14239" s="19" t="s">
        <v>85809</v>
      </c>
      <c r="B14239" s="20" t="s">
        <v>85810</v>
      </c>
      <c r="C14239" s="21" t="s">
        <v>85811</v>
      </c>
      <c r="D14239" s="21" t="s">
        <v>85812</v>
      </c>
      <c r="E14239" s="21" t="s">
        <v>85813</v>
      </c>
      <c r="F14239" s="21" t="s">
        <v>15872</v>
      </c>
    </row>
    <row r="14240" spans="1:6" ht="32" customHeight="1">
      <c r="A14240" s="19" t="s">
        <v>85814</v>
      </c>
      <c r="B14240" s="20" t="s">
        <v>85815</v>
      </c>
      <c r="C14240" s="21" t="s">
        <v>85816</v>
      </c>
      <c r="D14240" s="21" t="s">
        <v>85817</v>
      </c>
      <c r="E14240" s="21" t="s">
        <v>85818</v>
      </c>
      <c r="F14240" s="21" t="s">
        <v>15872</v>
      </c>
    </row>
    <row r="14241" spans="1:6" ht="32" customHeight="1">
      <c r="A14241" s="19" t="s">
        <v>85819</v>
      </c>
      <c r="B14241" s="20" t="s">
        <v>85820</v>
      </c>
      <c r="C14241" s="21" t="s">
        <v>85821</v>
      </c>
      <c r="D14241" s="21" t="s">
        <v>85822</v>
      </c>
      <c r="E14241" s="21" t="s">
        <v>85823</v>
      </c>
      <c r="F14241" s="21" t="s">
        <v>15872</v>
      </c>
    </row>
    <row r="14242" spans="1:6" ht="32" customHeight="1">
      <c r="A14242" s="19" t="s">
        <v>85824</v>
      </c>
      <c r="B14242" s="20" t="s">
        <v>85825</v>
      </c>
      <c r="C14242" s="21" t="s">
        <v>85826</v>
      </c>
      <c r="D14242" s="21" t="s">
        <v>85827</v>
      </c>
      <c r="E14242" s="21" t="s">
        <v>85828</v>
      </c>
      <c r="F14242" s="21" t="s">
        <v>15872</v>
      </c>
    </row>
    <row r="14243" spans="1:6" ht="32" customHeight="1">
      <c r="A14243" s="19" t="s">
        <v>85829</v>
      </c>
      <c r="B14243" s="20" t="s">
        <v>85830</v>
      </c>
      <c r="C14243" s="21" t="s">
        <v>85831</v>
      </c>
      <c r="D14243" s="21" t="s">
        <v>85832</v>
      </c>
      <c r="E14243" s="21" t="s">
        <v>85833</v>
      </c>
      <c r="F14243" s="21" t="s">
        <v>15872</v>
      </c>
    </row>
    <row r="14244" spans="1:6" ht="32" customHeight="1">
      <c r="A14244" s="19" t="s">
        <v>85834</v>
      </c>
      <c r="B14244" s="20" t="s">
        <v>85835</v>
      </c>
      <c r="C14244" s="21" t="s">
        <v>85836</v>
      </c>
      <c r="D14244" s="21" t="s">
        <v>85837</v>
      </c>
      <c r="E14244" s="21" t="s">
        <v>85838</v>
      </c>
      <c r="F14244" s="21" t="s">
        <v>15872</v>
      </c>
    </row>
    <row r="14245" spans="1:6" ht="32" customHeight="1">
      <c r="A14245" s="19" t="s">
        <v>85839</v>
      </c>
      <c r="B14245" s="20" t="s">
        <v>85840</v>
      </c>
      <c r="C14245" s="21" t="s">
        <v>85841</v>
      </c>
      <c r="D14245" s="21" t="s">
        <v>85842</v>
      </c>
      <c r="E14245" s="21" t="s">
        <v>85843</v>
      </c>
      <c r="F14245" s="21" t="s">
        <v>15872</v>
      </c>
    </row>
    <row r="14246" spans="1:6" ht="32" customHeight="1">
      <c r="A14246" s="19" t="s">
        <v>85844</v>
      </c>
      <c r="B14246" s="20" t="s">
        <v>85845</v>
      </c>
      <c r="C14246" s="21" t="s">
        <v>85846</v>
      </c>
      <c r="D14246" s="21" t="s">
        <v>85847</v>
      </c>
      <c r="E14246" s="22">
        <v>100</v>
      </c>
      <c r="F14246" s="21" t="s">
        <v>15872</v>
      </c>
    </row>
    <row r="14247" spans="1:6" ht="32" customHeight="1">
      <c r="A14247" s="19" t="s">
        <v>85848</v>
      </c>
      <c r="B14247" s="20" t="s">
        <v>85849</v>
      </c>
      <c r="C14247" s="21" t="s">
        <v>85850</v>
      </c>
      <c r="D14247" s="21" t="s">
        <v>85851</v>
      </c>
      <c r="E14247" s="21" t="s">
        <v>85852</v>
      </c>
      <c r="F14247" s="21" t="s">
        <v>15872</v>
      </c>
    </row>
    <row r="14248" spans="1:6" ht="32" customHeight="1">
      <c r="A14248" s="19" t="s">
        <v>85853</v>
      </c>
      <c r="B14248" s="20" t="s">
        <v>85854</v>
      </c>
      <c r="C14248" s="21" t="s">
        <v>85855</v>
      </c>
      <c r="D14248" s="21" t="s">
        <v>85856</v>
      </c>
      <c r="E14248" s="21" t="s">
        <v>85857</v>
      </c>
      <c r="F14248" s="21" t="s">
        <v>15872</v>
      </c>
    </row>
    <row r="14249" spans="1:6" ht="32" customHeight="1">
      <c r="A14249" s="19" t="s">
        <v>85858</v>
      </c>
      <c r="B14249" s="20" t="s">
        <v>85859</v>
      </c>
      <c r="C14249" s="21" t="s">
        <v>85860</v>
      </c>
      <c r="D14249" s="21" t="s">
        <v>85861</v>
      </c>
      <c r="E14249" s="21" t="s">
        <v>85862</v>
      </c>
      <c r="F14249" s="21" t="s">
        <v>15872</v>
      </c>
    </row>
    <row r="14250" spans="1:6" ht="32" customHeight="1">
      <c r="A14250" s="19" t="s">
        <v>85863</v>
      </c>
      <c r="B14250" s="20" t="s">
        <v>85864</v>
      </c>
      <c r="C14250" s="21" t="s">
        <v>85865</v>
      </c>
      <c r="D14250" s="21" t="s">
        <v>85866</v>
      </c>
      <c r="E14250" s="21" t="s">
        <v>85867</v>
      </c>
      <c r="F14250" s="21" t="s">
        <v>15872</v>
      </c>
    </row>
    <row r="14251" spans="1:6" ht="32" customHeight="1">
      <c r="A14251" s="19" t="s">
        <v>85868</v>
      </c>
      <c r="B14251" s="20" t="s">
        <v>85869</v>
      </c>
      <c r="C14251" s="21" t="s">
        <v>85870</v>
      </c>
      <c r="D14251" s="21" t="s">
        <v>85871</v>
      </c>
      <c r="E14251" s="21" t="s">
        <v>85872</v>
      </c>
      <c r="F14251" s="21" t="s">
        <v>15872</v>
      </c>
    </row>
    <row r="14252" spans="1:6" ht="32" customHeight="1">
      <c r="A14252" s="19" t="s">
        <v>85873</v>
      </c>
      <c r="B14252" s="20" t="s">
        <v>85874</v>
      </c>
      <c r="C14252" s="21" t="s">
        <v>85875</v>
      </c>
      <c r="D14252" s="21" t="s">
        <v>85876</v>
      </c>
      <c r="E14252" s="21" t="s">
        <v>85877</v>
      </c>
      <c r="F14252" s="21" t="s">
        <v>15872</v>
      </c>
    </row>
    <row r="14253" spans="1:6" ht="32" customHeight="1">
      <c r="A14253" s="19" t="s">
        <v>85878</v>
      </c>
      <c r="B14253" s="20" t="s">
        <v>85879</v>
      </c>
      <c r="C14253" s="21" t="s">
        <v>85880</v>
      </c>
      <c r="D14253" s="21" t="s">
        <v>85881</v>
      </c>
      <c r="E14253" s="21" t="s">
        <v>85882</v>
      </c>
      <c r="F14253" s="21" t="s">
        <v>15872</v>
      </c>
    </row>
    <row r="14254" spans="1:6" ht="32" customHeight="1">
      <c r="A14254" s="19" t="s">
        <v>85883</v>
      </c>
      <c r="B14254" s="20" t="s">
        <v>85884</v>
      </c>
      <c r="C14254" s="21" t="s">
        <v>85885</v>
      </c>
      <c r="D14254" s="21" t="s">
        <v>85886</v>
      </c>
      <c r="E14254" s="22">
        <v>100</v>
      </c>
      <c r="F14254" s="21" t="s">
        <v>15872</v>
      </c>
    </row>
    <row r="14255" spans="1:6" ht="32" customHeight="1">
      <c r="A14255" s="19" t="s">
        <v>85887</v>
      </c>
      <c r="B14255" s="20" t="s">
        <v>85888</v>
      </c>
      <c r="C14255" s="21" t="s">
        <v>85889</v>
      </c>
      <c r="D14255" s="21" t="s">
        <v>85890</v>
      </c>
      <c r="E14255" s="21" t="s">
        <v>85891</v>
      </c>
      <c r="F14255" s="21" t="s">
        <v>15872</v>
      </c>
    </row>
    <row r="14256" spans="1:6" ht="32" customHeight="1">
      <c r="A14256" s="19" t="s">
        <v>85892</v>
      </c>
      <c r="B14256" s="20" t="s">
        <v>85893</v>
      </c>
      <c r="C14256" s="21" t="s">
        <v>85894</v>
      </c>
      <c r="D14256" s="21" t="s">
        <v>85895</v>
      </c>
      <c r="E14256" s="21" t="s">
        <v>85896</v>
      </c>
      <c r="F14256" s="21" t="s">
        <v>15872</v>
      </c>
    </row>
    <row r="14257" spans="1:6" ht="32" customHeight="1">
      <c r="A14257" s="19" t="s">
        <v>85897</v>
      </c>
      <c r="B14257" s="20" t="s">
        <v>85898</v>
      </c>
      <c r="C14257" s="21" t="s">
        <v>85899</v>
      </c>
      <c r="D14257" s="21" t="s">
        <v>85900</v>
      </c>
      <c r="E14257" s="22">
        <v>100</v>
      </c>
      <c r="F14257" s="21" t="s">
        <v>15872</v>
      </c>
    </row>
    <row r="14258" spans="1:6" ht="32" customHeight="1">
      <c r="A14258" s="19" t="s">
        <v>85901</v>
      </c>
      <c r="B14258" s="20" t="s">
        <v>85902</v>
      </c>
      <c r="C14258" s="21" t="s">
        <v>85903</v>
      </c>
      <c r="D14258" s="21" t="s">
        <v>85904</v>
      </c>
      <c r="E14258" s="21" t="s">
        <v>85905</v>
      </c>
      <c r="F14258" s="21" t="s">
        <v>15872</v>
      </c>
    </row>
    <row r="14259" spans="1:6" ht="32" customHeight="1">
      <c r="A14259" s="19" t="s">
        <v>85906</v>
      </c>
      <c r="B14259" s="20" t="s">
        <v>85907</v>
      </c>
      <c r="C14259" s="21" t="s">
        <v>85908</v>
      </c>
      <c r="D14259" s="21" t="s">
        <v>85909</v>
      </c>
      <c r="E14259" s="21" t="s">
        <v>85910</v>
      </c>
      <c r="F14259" s="21" t="s">
        <v>15872</v>
      </c>
    </row>
    <row r="14260" spans="1:6" ht="32" customHeight="1">
      <c r="A14260" s="19" t="s">
        <v>85911</v>
      </c>
      <c r="B14260" s="20" t="s">
        <v>85912</v>
      </c>
      <c r="C14260" s="21" t="s">
        <v>85913</v>
      </c>
      <c r="D14260" s="21" t="s">
        <v>85914</v>
      </c>
      <c r="E14260" s="21" t="s">
        <v>85915</v>
      </c>
      <c r="F14260" s="21" t="s">
        <v>15872</v>
      </c>
    </row>
    <row r="14261" spans="1:6" ht="32" customHeight="1">
      <c r="A14261" s="19" t="s">
        <v>85916</v>
      </c>
      <c r="B14261" s="20" t="s">
        <v>85917</v>
      </c>
      <c r="C14261" s="21" t="s">
        <v>85918</v>
      </c>
      <c r="D14261" s="21" t="s">
        <v>85919</v>
      </c>
      <c r="E14261" s="21" t="s">
        <v>85920</v>
      </c>
      <c r="F14261" s="21" t="s">
        <v>15872</v>
      </c>
    </row>
    <row r="14262" spans="1:6" ht="32" customHeight="1">
      <c r="A14262" s="19" t="s">
        <v>85921</v>
      </c>
      <c r="B14262" s="20" t="s">
        <v>85922</v>
      </c>
      <c r="C14262" s="21" t="s">
        <v>85923</v>
      </c>
      <c r="D14262" s="21" t="s">
        <v>85924</v>
      </c>
      <c r="E14262" s="21" t="s">
        <v>85925</v>
      </c>
      <c r="F14262" s="21" t="s">
        <v>15872</v>
      </c>
    </row>
    <row r="14263" spans="1:6" ht="32" customHeight="1">
      <c r="A14263" s="19" t="s">
        <v>85926</v>
      </c>
      <c r="B14263" s="20" t="s">
        <v>85927</v>
      </c>
      <c r="C14263" s="21" t="s">
        <v>85928</v>
      </c>
      <c r="D14263" s="21" t="s">
        <v>85929</v>
      </c>
      <c r="E14263" s="21" t="s">
        <v>85930</v>
      </c>
      <c r="F14263" s="21" t="s">
        <v>15872</v>
      </c>
    </row>
    <row r="14264" spans="1:6" ht="32" customHeight="1">
      <c r="A14264" s="19" t="s">
        <v>85931</v>
      </c>
      <c r="B14264" s="20" t="s">
        <v>85932</v>
      </c>
      <c r="C14264" s="21" t="s">
        <v>85933</v>
      </c>
      <c r="D14264" s="21" t="s">
        <v>85934</v>
      </c>
      <c r="E14264" s="21" t="s">
        <v>85935</v>
      </c>
      <c r="F14264" s="21" t="s">
        <v>15872</v>
      </c>
    </row>
    <row r="14265" spans="1:6" ht="32" customHeight="1">
      <c r="A14265" s="19" t="s">
        <v>85936</v>
      </c>
      <c r="B14265" s="20" t="s">
        <v>85937</v>
      </c>
      <c r="C14265" s="21" t="s">
        <v>85938</v>
      </c>
      <c r="D14265" s="21" t="s">
        <v>85939</v>
      </c>
      <c r="E14265" s="21" t="s">
        <v>85940</v>
      </c>
      <c r="F14265" s="21" t="s">
        <v>15872</v>
      </c>
    </row>
    <row r="14266" spans="1:6" ht="32" customHeight="1">
      <c r="A14266" s="19" t="s">
        <v>85941</v>
      </c>
      <c r="B14266" s="20" t="s">
        <v>85942</v>
      </c>
      <c r="C14266" s="21" t="s">
        <v>85943</v>
      </c>
      <c r="D14266" s="21" t="s">
        <v>85944</v>
      </c>
      <c r="E14266" s="21" t="s">
        <v>85945</v>
      </c>
      <c r="F14266" s="21" t="s">
        <v>15872</v>
      </c>
    </row>
    <row r="14267" spans="1:6" ht="32" customHeight="1">
      <c r="A14267" s="19" t="s">
        <v>85946</v>
      </c>
      <c r="B14267" s="20" t="s">
        <v>85947</v>
      </c>
      <c r="C14267" s="21" t="s">
        <v>85948</v>
      </c>
      <c r="D14267" s="21" t="s">
        <v>85949</v>
      </c>
      <c r="E14267" s="21" t="s">
        <v>85950</v>
      </c>
      <c r="F14267" s="21" t="s">
        <v>15872</v>
      </c>
    </row>
    <row r="14268" spans="1:6" ht="32" customHeight="1">
      <c r="A14268" s="19" t="s">
        <v>85951</v>
      </c>
      <c r="B14268" s="20" t="s">
        <v>85952</v>
      </c>
      <c r="C14268" s="21" t="s">
        <v>85953</v>
      </c>
      <c r="D14268" s="21" t="s">
        <v>85954</v>
      </c>
      <c r="E14268" s="21" t="s">
        <v>85955</v>
      </c>
      <c r="F14268" s="21" t="s">
        <v>15872</v>
      </c>
    </row>
    <row r="14269" spans="1:6" ht="32" customHeight="1">
      <c r="A14269" s="19" t="s">
        <v>85956</v>
      </c>
      <c r="B14269" s="20" t="s">
        <v>85957</v>
      </c>
      <c r="C14269" s="21" t="s">
        <v>85958</v>
      </c>
      <c r="D14269" s="21" t="s">
        <v>85959</v>
      </c>
      <c r="E14269" s="21" t="s">
        <v>85960</v>
      </c>
      <c r="F14269" s="21" t="s">
        <v>15872</v>
      </c>
    </row>
    <row r="14270" spans="1:6" ht="32" customHeight="1">
      <c r="A14270" s="19" t="s">
        <v>85961</v>
      </c>
      <c r="B14270" s="20" t="s">
        <v>85962</v>
      </c>
      <c r="C14270" s="21" t="s">
        <v>85963</v>
      </c>
      <c r="D14270" s="21" t="s">
        <v>85964</v>
      </c>
      <c r="E14270" s="21" t="s">
        <v>85965</v>
      </c>
      <c r="F14270" s="21" t="s">
        <v>15872</v>
      </c>
    </row>
    <row r="14271" spans="1:6" ht="32" customHeight="1">
      <c r="A14271" s="19" t="s">
        <v>85966</v>
      </c>
      <c r="B14271" s="20" t="s">
        <v>85967</v>
      </c>
      <c r="C14271" s="21" t="s">
        <v>85968</v>
      </c>
      <c r="D14271" s="21" t="s">
        <v>85969</v>
      </c>
      <c r="E14271" s="21" t="s">
        <v>85970</v>
      </c>
      <c r="F14271" s="21" t="s">
        <v>15872</v>
      </c>
    </row>
    <row r="14272" spans="1:6" ht="32" customHeight="1">
      <c r="A14272" s="19" t="s">
        <v>85971</v>
      </c>
      <c r="B14272" s="20" t="s">
        <v>85972</v>
      </c>
      <c r="C14272" s="21" t="s">
        <v>85973</v>
      </c>
      <c r="D14272" s="21" t="s">
        <v>85974</v>
      </c>
      <c r="E14272" s="21" t="s">
        <v>85975</v>
      </c>
      <c r="F14272" s="21" t="s">
        <v>15872</v>
      </c>
    </row>
    <row r="14273" spans="1:6" ht="32" customHeight="1">
      <c r="A14273" s="19" t="s">
        <v>85976</v>
      </c>
      <c r="B14273" s="20" t="s">
        <v>85977</v>
      </c>
      <c r="C14273" s="21" t="s">
        <v>85978</v>
      </c>
      <c r="D14273" s="21" t="s">
        <v>85979</v>
      </c>
      <c r="E14273" s="21" t="s">
        <v>85980</v>
      </c>
      <c r="F14273" s="21" t="s">
        <v>15872</v>
      </c>
    </row>
    <row r="14274" spans="1:6" ht="32" customHeight="1">
      <c r="A14274" s="19" t="s">
        <v>85981</v>
      </c>
      <c r="B14274" s="20" t="s">
        <v>85982</v>
      </c>
      <c r="C14274" s="21" t="s">
        <v>85983</v>
      </c>
      <c r="D14274" s="21" t="s">
        <v>85984</v>
      </c>
      <c r="E14274" s="22">
        <v>100</v>
      </c>
      <c r="F14274" s="21" t="s">
        <v>15872</v>
      </c>
    </row>
    <row r="14275" spans="1:6" ht="32" customHeight="1">
      <c r="A14275" s="19" t="s">
        <v>85985</v>
      </c>
      <c r="B14275" s="20" t="s">
        <v>85986</v>
      </c>
      <c r="C14275" s="21" t="s">
        <v>85987</v>
      </c>
      <c r="D14275" s="21" t="s">
        <v>85988</v>
      </c>
      <c r="E14275" s="21" t="s">
        <v>85989</v>
      </c>
      <c r="F14275" s="21" t="s">
        <v>15872</v>
      </c>
    </row>
    <row r="14276" spans="1:6" ht="32" customHeight="1">
      <c r="A14276" s="19" t="s">
        <v>85990</v>
      </c>
      <c r="B14276" s="20" t="s">
        <v>85991</v>
      </c>
      <c r="C14276" s="21" t="s">
        <v>85992</v>
      </c>
      <c r="D14276" s="21" t="s">
        <v>85993</v>
      </c>
      <c r="E14276" s="21" t="s">
        <v>85994</v>
      </c>
      <c r="F14276" s="21" t="s">
        <v>15872</v>
      </c>
    </row>
    <row r="14277" spans="1:6" ht="32" customHeight="1">
      <c r="A14277" s="19" t="s">
        <v>85995</v>
      </c>
      <c r="B14277" s="20" t="s">
        <v>85996</v>
      </c>
      <c r="C14277" s="21" t="s">
        <v>85997</v>
      </c>
      <c r="D14277" s="21" t="s">
        <v>85998</v>
      </c>
      <c r="E14277" s="21" t="s">
        <v>85999</v>
      </c>
      <c r="F14277" s="21" t="s">
        <v>15872</v>
      </c>
    </row>
    <row r="14278" spans="1:6" ht="32" customHeight="1">
      <c r="A14278" s="19" t="s">
        <v>86000</v>
      </c>
      <c r="B14278" s="20" t="s">
        <v>86001</v>
      </c>
      <c r="C14278" s="21" t="s">
        <v>86002</v>
      </c>
      <c r="D14278" s="21" t="s">
        <v>86003</v>
      </c>
      <c r="E14278" s="21" t="s">
        <v>86004</v>
      </c>
      <c r="F14278" s="21" t="s">
        <v>15872</v>
      </c>
    </row>
    <row r="14279" spans="1:6" ht="32" customHeight="1">
      <c r="A14279" s="19" t="s">
        <v>86005</v>
      </c>
      <c r="B14279" s="20" t="s">
        <v>86006</v>
      </c>
      <c r="C14279" s="21" t="s">
        <v>86007</v>
      </c>
      <c r="D14279" s="21" t="s">
        <v>86008</v>
      </c>
      <c r="E14279" s="21" t="s">
        <v>86009</v>
      </c>
      <c r="F14279" s="21" t="s">
        <v>15872</v>
      </c>
    </row>
    <row r="14280" spans="1:6" ht="32" customHeight="1">
      <c r="A14280" s="19" t="s">
        <v>86010</v>
      </c>
      <c r="B14280" s="20" t="s">
        <v>86011</v>
      </c>
      <c r="C14280" s="21" t="s">
        <v>86012</v>
      </c>
      <c r="D14280" s="21" t="s">
        <v>86013</v>
      </c>
      <c r="E14280" s="21" t="s">
        <v>86014</v>
      </c>
      <c r="F14280" s="21" t="s">
        <v>15872</v>
      </c>
    </row>
    <row r="14281" spans="1:6" ht="32" customHeight="1">
      <c r="A14281" s="19" t="s">
        <v>86015</v>
      </c>
      <c r="B14281" s="20" t="s">
        <v>86016</v>
      </c>
      <c r="C14281" s="21" t="s">
        <v>86017</v>
      </c>
      <c r="D14281" s="21" t="s">
        <v>86018</v>
      </c>
      <c r="E14281" s="21" t="s">
        <v>86019</v>
      </c>
      <c r="F14281" s="21" t="s">
        <v>15872</v>
      </c>
    </row>
    <row r="14282" spans="1:6" ht="32" customHeight="1">
      <c r="A14282" s="19" t="s">
        <v>86020</v>
      </c>
      <c r="B14282" s="20" t="s">
        <v>86021</v>
      </c>
      <c r="C14282" s="21" t="s">
        <v>86022</v>
      </c>
      <c r="D14282" s="21" t="s">
        <v>86023</v>
      </c>
      <c r="E14282" s="21" t="s">
        <v>86024</v>
      </c>
      <c r="F14282" s="21" t="s">
        <v>15872</v>
      </c>
    </row>
    <row r="14283" spans="1:6" ht="32" customHeight="1">
      <c r="A14283" s="19" t="s">
        <v>86025</v>
      </c>
      <c r="B14283" s="20" t="s">
        <v>86026</v>
      </c>
      <c r="C14283" s="21" t="s">
        <v>86027</v>
      </c>
      <c r="D14283" s="21" t="s">
        <v>86028</v>
      </c>
      <c r="E14283" s="21" t="s">
        <v>86029</v>
      </c>
      <c r="F14283" s="21" t="s">
        <v>15872</v>
      </c>
    </row>
    <row r="14284" spans="1:6" ht="32" customHeight="1">
      <c r="A14284" s="19" t="s">
        <v>86030</v>
      </c>
      <c r="B14284" s="20" t="s">
        <v>86031</v>
      </c>
      <c r="C14284" s="21" t="s">
        <v>86032</v>
      </c>
      <c r="D14284" s="21" t="s">
        <v>86033</v>
      </c>
      <c r="E14284" s="21" t="s">
        <v>86034</v>
      </c>
      <c r="F14284" s="21" t="s">
        <v>15872</v>
      </c>
    </row>
    <row r="14285" spans="1:6" ht="32" customHeight="1">
      <c r="A14285" s="19" t="s">
        <v>86035</v>
      </c>
      <c r="B14285" s="20" t="s">
        <v>86036</v>
      </c>
      <c r="C14285" s="21" t="s">
        <v>86037</v>
      </c>
      <c r="D14285" s="21" t="s">
        <v>86038</v>
      </c>
      <c r="E14285" s="21" t="s">
        <v>86039</v>
      </c>
      <c r="F14285" s="21" t="s">
        <v>15872</v>
      </c>
    </row>
    <row r="14286" spans="1:6" ht="32" customHeight="1">
      <c r="A14286" s="19" t="s">
        <v>86040</v>
      </c>
      <c r="B14286" s="20" t="s">
        <v>86041</v>
      </c>
      <c r="C14286" s="21" t="s">
        <v>86042</v>
      </c>
      <c r="D14286" s="21" t="s">
        <v>86043</v>
      </c>
      <c r="E14286" s="21" t="s">
        <v>86044</v>
      </c>
      <c r="F14286" s="21" t="s">
        <v>15872</v>
      </c>
    </row>
    <row r="14287" spans="1:6" ht="32" customHeight="1">
      <c r="A14287" s="19" t="s">
        <v>86045</v>
      </c>
      <c r="B14287" s="20" t="s">
        <v>86046</v>
      </c>
      <c r="C14287" s="21" t="s">
        <v>86047</v>
      </c>
      <c r="D14287" s="21" t="s">
        <v>86048</v>
      </c>
      <c r="E14287" s="21" t="s">
        <v>86049</v>
      </c>
      <c r="F14287" s="21" t="s">
        <v>15872</v>
      </c>
    </row>
    <row r="14288" spans="1:6" ht="32" customHeight="1">
      <c r="A14288" s="19" t="s">
        <v>86050</v>
      </c>
      <c r="B14288" s="20" t="s">
        <v>86051</v>
      </c>
      <c r="C14288" s="21" t="s">
        <v>86052</v>
      </c>
      <c r="D14288" s="21" t="s">
        <v>86053</v>
      </c>
      <c r="E14288" s="21" t="s">
        <v>86054</v>
      </c>
      <c r="F14288" s="21" t="s">
        <v>15872</v>
      </c>
    </row>
    <row r="14289" spans="1:6" ht="32" customHeight="1">
      <c r="A14289" s="19" t="s">
        <v>86055</v>
      </c>
      <c r="B14289" s="20" t="s">
        <v>86056</v>
      </c>
      <c r="C14289" s="21" t="s">
        <v>86057</v>
      </c>
      <c r="D14289" s="21" t="s">
        <v>86058</v>
      </c>
      <c r="E14289" s="21" t="s">
        <v>86059</v>
      </c>
      <c r="F14289" s="21" t="s">
        <v>15872</v>
      </c>
    </row>
    <row r="14290" spans="1:6" ht="32" customHeight="1">
      <c r="A14290" s="19" t="s">
        <v>86060</v>
      </c>
      <c r="B14290" s="20" t="s">
        <v>86061</v>
      </c>
      <c r="C14290" s="21" t="s">
        <v>86062</v>
      </c>
      <c r="D14290" s="21" t="s">
        <v>86063</v>
      </c>
      <c r="E14290" s="21" t="s">
        <v>86064</v>
      </c>
      <c r="F14290" s="21" t="s">
        <v>15872</v>
      </c>
    </row>
    <row r="14291" spans="1:6" ht="32" customHeight="1">
      <c r="A14291" s="19" t="s">
        <v>86065</v>
      </c>
      <c r="B14291" s="20" t="s">
        <v>86066</v>
      </c>
      <c r="C14291" s="21" t="s">
        <v>86067</v>
      </c>
      <c r="D14291" s="21" t="s">
        <v>86068</v>
      </c>
      <c r="E14291" s="21" t="s">
        <v>86069</v>
      </c>
      <c r="F14291" s="21" t="s">
        <v>15872</v>
      </c>
    </row>
    <row r="14292" spans="1:6" ht="32" customHeight="1">
      <c r="A14292" s="19" t="s">
        <v>86070</v>
      </c>
      <c r="B14292" s="20" t="s">
        <v>86071</v>
      </c>
      <c r="C14292" s="21" t="s">
        <v>86072</v>
      </c>
      <c r="D14292" s="21" t="s">
        <v>86073</v>
      </c>
      <c r="E14292" s="21" t="s">
        <v>86074</v>
      </c>
      <c r="F14292" s="21" t="s">
        <v>15872</v>
      </c>
    </row>
    <row r="14293" spans="1:6" ht="32" customHeight="1">
      <c r="A14293" s="19" t="s">
        <v>86075</v>
      </c>
      <c r="B14293" s="20" t="s">
        <v>86076</v>
      </c>
      <c r="C14293" s="21" t="s">
        <v>86077</v>
      </c>
      <c r="D14293" s="21" t="s">
        <v>86078</v>
      </c>
      <c r="E14293" s="21" t="s">
        <v>86079</v>
      </c>
      <c r="F14293" s="21" t="s">
        <v>15872</v>
      </c>
    </row>
    <row r="14294" spans="1:6" ht="32" customHeight="1">
      <c r="A14294" s="19" t="s">
        <v>86080</v>
      </c>
      <c r="B14294" s="20" t="s">
        <v>86081</v>
      </c>
      <c r="C14294" s="21" t="s">
        <v>86082</v>
      </c>
      <c r="D14294" s="21" t="s">
        <v>86083</v>
      </c>
      <c r="E14294" s="21" t="s">
        <v>86084</v>
      </c>
      <c r="F14294" s="21" t="s">
        <v>15872</v>
      </c>
    </row>
    <row r="14295" spans="1:6" ht="32" customHeight="1">
      <c r="A14295" s="19" t="s">
        <v>86085</v>
      </c>
      <c r="B14295" s="20" t="s">
        <v>86086</v>
      </c>
      <c r="C14295" s="21" t="s">
        <v>86087</v>
      </c>
      <c r="D14295" s="21" t="s">
        <v>86088</v>
      </c>
      <c r="E14295" s="21" t="s">
        <v>86089</v>
      </c>
      <c r="F14295" s="21" t="s">
        <v>15872</v>
      </c>
    </row>
    <row r="14296" spans="1:6" ht="32" customHeight="1">
      <c r="A14296" s="19" t="s">
        <v>86090</v>
      </c>
      <c r="B14296" s="20" t="s">
        <v>86091</v>
      </c>
      <c r="C14296" s="21" t="s">
        <v>86092</v>
      </c>
      <c r="D14296" s="21" t="s">
        <v>86093</v>
      </c>
      <c r="E14296" s="21" t="s">
        <v>86094</v>
      </c>
      <c r="F14296" s="21" t="s">
        <v>15872</v>
      </c>
    </row>
    <row r="14297" spans="1:6" ht="32" customHeight="1">
      <c r="A14297" s="19" t="s">
        <v>86095</v>
      </c>
      <c r="B14297" s="20" t="s">
        <v>86096</v>
      </c>
      <c r="C14297" s="21" t="s">
        <v>86097</v>
      </c>
      <c r="D14297" s="21" t="s">
        <v>86098</v>
      </c>
      <c r="E14297" s="21" t="s">
        <v>86099</v>
      </c>
      <c r="F14297" s="21" t="s">
        <v>15872</v>
      </c>
    </row>
    <row r="14298" spans="1:6" ht="32" customHeight="1">
      <c r="A14298" s="19" t="s">
        <v>86100</v>
      </c>
      <c r="B14298" s="20" t="s">
        <v>86101</v>
      </c>
      <c r="C14298" s="21" t="s">
        <v>86102</v>
      </c>
      <c r="D14298" s="21" t="s">
        <v>86103</v>
      </c>
      <c r="E14298" s="21" t="s">
        <v>86104</v>
      </c>
      <c r="F14298" s="21" t="s">
        <v>15872</v>
      </c>
    </row>
    <row r="14299" spans="1:6" ht="32" customHeight="1">
      <c r="A14299" s="19" t="s">
        <v>86105</v>
      </c>
      <c r="B14299" s="20" t="s">
        <v>86106</v>
      </c>
      <c r="C14299" s="21" t="s">
        <v>86107</v>
      </c>
      <c r="D14299" s="21" t="s">
        <v>86108</v>
      </c>
      <c r="E14299" s="22">
        <v>100</v>
      </c>
      <c r="F14299" s="21" t="s">
        <v>15872</v>
      </c>
    </row>
    <row r="14300" spans="1:6" ht="32" customHeight="1">
      <c r="A14300" s="19" t="s">
        <v>86109</v>
      </c>
      <c r="B14300" s="20" t="s">
        <v>86110</v>
      </c>
      <c r="C14300" s="21" t="s">
        <v>86111</v>
      </c>
      <c r="D14300" s="21" t="s">
        <v>86112</v>
      </c>
      <c r="E14300" s="21" t="s">
        <v>86113</v>
      </c>
      <c r="F14300" s="21" t="s">
        <v>15872</v>
      </c>
    </row>
    <row r="14301" spans="1:6" ht="32" customHeight="1">
      <c r="A14301" s="19" t="s">
        <v>86114</v>
      </c>
      <c r="B14301" s="20" t="s">
        <v>86115</v>
      </c>
      <c r="C14301" s="21" t="s">
        <v>86116</v>
      </c>
      <c r="D14301" s="21" t="s">
        <v>86117</v>
      </c>
      <c r="E14301" s="21" t="s">
        <v>86118</v>
      </c>
      <c r="F14301" s="21" t="s">
        <v>15872</v>
      </c>
    </row>
    <row r="14302" spans="1:6" ht="32" customHeight="1">
      <c r="A14302" s="19" t="s">
        <v>86119</v>
      </c>
      <c r="B14302" s="20" t="s">
        <v>86120</v>
      </c>
      <c r="C14302" s="21" t="s">
        <v>86121</v>
      </c>
      <c r="D14302" s="21" t="s">
        <v>86122</v>
      </c>
      <c r="E14302" s="22">
        <v>100</v>
      </c>
      <c r="F14302" s="21" t="s">
        <v>15872</v>
      </c>
    </row>
    <row r="14303" spans="1:6" ht="32" customHeight="1">
      <c r="A14303" s="19" t="s">
        <v>86123</v>
      </c>
      <c r="B14303" s="20" t="s">
        <v>86124</v>
      </c>
      <c r="C14303" s="21" t="s">
        <v>86125</v>
      </c>
      <c r="D14303" s="21" t="s">
        <v>86126</v>
      </c>
      <c r="E14303" s="21" t="s">
        <v>86127</v>
      </c>
      <c r="F14303" s="21" t="s">
        <v>15872</v>
      </c>
    </row>
    <row r="14304" spans="1:6" ht="32" customHeight="1">
      <c r="A14304" s="19" t="s">
        <v>86128</v>
      </c>
      <c r="B14304" s="20" t="s">
        <v>86129</v>
      </c>
      <c r="C14304" s="21" t="s">
        <v>86130</v>
      </c>
      <c r="D14304" s="21" t="s">
        <v>86131</v>
      </c>
      <c r="E14304" s="21" t="s">
        <v>86132</v>
      </c>
      <c r="F14304" s="21" t="s">
        <v>15872</v>
      </c>
    </row>
    <row r="14305" spans="1:6" ht="32" customHeight="1">
      <c r="A14305" s="19" t="s">
        <v>86133</v>
      </c>
      <c r="B14305" s="20" t="s">
        <v>86134</v>
      </c>
      <c r="C14305" s="21" t="s">
        <v>86135</v>
      </c>
      <c r="D14305" s="21" t="s">
        <v>86136</v>
      </c>
      <c r="E14305" s="21" t="s">
        <v>86137</v>
      </c>
      <c r="F14305" s="21" t="s">
        <v>15872</v>
      </c>
    </row>
    <row r="14306" spans="1:6" ht="32" customHeight="1">
      <c r="A14306" s="19" t="s">
        <v>86138</v>
      </c>
      <c r="B14306" s="20" t="s">
        <v>86139</v>
      </c>
      <c r="C14306" s="21" t="s">
        <v>86140</v>
      </c>
      <c r="D14306" s="21" t="s">
        <v>86141</v>
      </c>
      <c r="E14306" s="21" t="s">
        <v>86142</v>
      </c>
      <c r="F14306" s="21" t="s">
        <v>15872</v>
      </c>
    </row>
    <row r="14307" spans="1:6" ht="32" customHeight="1">
      <c r="A14307" s="19" t="s">
        <v>86143</v>
      </c>
      <c r="B14307" s="20" t="s">
        <v>86144</v>
      </c>
      <c r="C14307" s="21" t="s">
        <v>86145</v>
      </c>
      <c r="D14307" s="21" t="s">
        <v>86146</v>
      </c>
      <c r="E14307" s="21" t="s">
        <v>86147</v>
      </c>
      <c r="F14307" s="21" t="s">
        <v>15872</v>
      </c>
    </row>
    <row r="14308" spans="1:6" ht="32" customHeight="1">
      <c r="A14308" s="19" t="s">
        <v>86148</v>
      </c>
      <c r="B14308" s="20" t="s">
        <v>86149</v>
      </c>
      <c r="C14308" s="21" t="s">
        <v>86150</v>
      </c>
      <c r="D14308" s="21" t="s">
        <v>86151</v>
      </c>
      <c r="E14308" s="21" t="s">
        <v>86152</v>
      </c>
      <c r="F14308" s="21" t="s">
        <v>15872</v>
      </c>
    </row>
    <row r="14309" spans="1:6" ht="32" customHeight="1">
      <c r="A14309" s="19" t="s">
        <v>86153</v>
      </c>
      <c r="B14309" s="20" t="s">
        <v>86154</v>
      </c>
      <c r="C14309" s="21" t="s">
        <v>86155</v>
      </c>
      <c r="D14309" s="21" t="s">
        <v>86156</v>
      </c>
      <c r="E14309" s="21" t="s">
        <v>86157</v>
      </c>
      <c r="F14309" s="21" t="s">
        <v>15872</v>
      </c>
    </row>
    <row r="14310" spans="1:6" ht="32" customHeight="1">
      <c r="A14310" s="19" t="s">
        <v>86158</v>
      </c>
      <c r="B14310" s="20" t="s">
        <v>86159</v>
      </c>
      <c r="C14310" s="21" t="s">
        <v>86160</v>
      </c>
      <c r="D14310" s="21" t="s">
        <v>86161</v>
      </c>
      <c r="E14310" s="21" t="s">
        <v>86162</v>
      </c>
      <c r="F14310" s="21" t="s">
        <v>15872</v>
      </c>
    </row>
    <row r="14311" spans="1:6" ht="32" customHeight="1">
      <c r="A14311" s="19" t="s">
        <v>86163</v>
      </c>
      <c r="B14311" s="20" t="s">
        <v>86164</v>
      </c>
      <c r="C14311" s="21" t="s">
        <v>86165</v>
      </c>
      <c r="D14311" s="21" t="s">
        <v>86166</v>
      </c>
      <c r="E14311" s="21" t="s">
        <v>86167</v>
      </c>
      <c r="F14311" s="21" t="s">
        <v>15872</v>
      </c>
    </row>
    <row r="14312" spans="1:6" ht="32" customHeight="1">
      <c r="A14312" s="19" t="s">
        <v>86168</v>
      </c>
      <c r="B14312" s="20" t="s">
        <v>86169</v>
      </c>
      <c r="C14312" s="21" t="s">
        <v>86170</v>
      </c>
      <c r="D14312" s="21" t="s">
        <v>86171</v>
      </c>
      <c r="E14312" s="21" t="s">
        <v>86172</v>
      </c>
      <c r="F14312" s="21" t="s">
        <v>15872</v>
      </c>
    </row>
    <row r="14313" spans="1:6" ht="32" customHeight="1">
      <c r="A14313" s="19" t="s">
        <v>86173</v>
      </c>
      <c r="B14313" s="20" t="s">
        <v>86174</v>
      </c>
      <c r="C14313" s="21" t="s">
        <v>86175</v>
      </c>
      <c r="D14313" s="21" t="s">
        <v>86176</v>
      </c>
      <c r="E14313" s="21" t="s">
        <v>86177</v>
      </c>
      <c r="F14313" s="21" t="s">
        <v>15872</v>
      </c>
    </row>
    <row r="14314" spans="1:6" ht="32" customHeight="1">
      <c r="A14314" s="19" t="s">
        <v>86178</v>
      </c>
      <c r="B14314" s="20" t="s">
        <v>86179</v>
      </c>
      <c r="C14314" s="21" t="s">
        <v>86180</v>
      </c>
      <c r="D14314" s="21" t="s">
        <v>86181</v>
      </c>
      <c r="E14314" s="21" t="s">
        <v>86182</v>
      </c>
      <c r="F14314" s="21" t="s">
        <v>15872</v>
      </c>
    </row>
    <row r="14315" spans="1:6" ht="32" customHeight="1">
      <c r="A14315" s="19" t="s">
        <v>86183</v>
      </c>
      <c r="B14315" s="20" t="s">
        <v>86184</v>
      </c>
      <c r="C14315" s="21" t="s">
        <v>86185</v>
      </c>
      <c r="D14315" s="21" t="s">
        <v>86186</v>
      </c>
      <c r="E14315" s="21" t="s">
        <v>86187</v>
      </c>
      <c r="F14315" s="21" t="s">
        <v>15872</v>
      </c>
    </row>
    <row r="14316" spans="1:6" ht="32" customHeight="1">
      <c r="A14316" s="19" t="s">
        <v>86188</v>
      </c>
      <c r="B14316" s="20" t="s">
        <v>86189</v>
      </c>
      <c r="C14316" s="21" t="s">
        <v>86190</v>
      </c>
      <c r="D14316" s="21" t="s">
        <v>86191</v>
      </c>
      <c r="E14316" s="21" t="s">
        <v>86192</v>
      </c>
      <c r="F14316" s="21" t="s">
        <v>15872</v>
      </c>
    </row>
    <row r="14317" spans="1:6" ht="32" customHeight="1">
      <c r="A14317" s="19" t="s">
        <v>86193</v>
      </c>
      <c r="B14317" s="20" t="s">
        <v>86194</v>
      </c>
      <c r="C14317" s="21" t="s">
        <v>86195</v>
      </c>
      <c r="D14317" s="21" t="s">
        <v>86196</v>
      </c>
      <c r="E14317" s="21" t="s">
        <v>86197</v>
      </c>
      <c r="F14317" s="21" t="s">
        <v>15872</v>
      </c>
    </row>
    <row r="14318" spans="1:6" ht="32" customHeight="1">
      <c r="A14318" s="19" t="s">
        <v>86198</v>
      </c>
      <c r="B14318" s="20" t="s">
        <v>86199</v>
      </c>
      <c r="C14318" s="21" t="s">
        <v>86200</v>
      </c>
      <c r="D14318" s="21" t="s">
        <v>86201</v>
      </c>
      <c r="E14318" s="21" t="s">
        <v>86202</v>
      </c>
      <c r="F14318" s="21" t="s">
        <v>15872</v>
      </c>
    </row>
    <row r="14319" spans="1:6" ht="32" customHeight="1">
      <c r="A14319" s="19" t="s">
        <v>86203</v>
      </c>
      <c r="B14319" s="20" t="s">
        <v>86204</v>
      </c>
      <c r="C14319" s="21" t="s">
        <v>86205</v>
      </c>
      <c r="D14319" s="21" t="s">
        <v>86206</v>
      </c>
      <c r="E14319" s="21" t="s">
        <v>86207</v>
      </c>
      <c r="F14319" s="21" t="s">
        <v>15872</v>
      </c>
    </row>
    <row r="14320" spans="1:6" ht="32" customHeight="1">
      <c r="A14320" s="19" t="s">
        <v>86208</v>
      </c>
      <c r="B14320" s="20" t="s">
        <v>86209</v>
      </c>
      <c r="C14320" s="21" t="s">
        <v>86210</v>
      </c>
      <c r="D14320" s="21" t="s">
        <v>86211</v>
      </c>
      <c r="E14320" s="21" t="s">
        <v>86212</v>
      </c>
      <c r="F14320" s="21" t="s">
        <v>15872</v>
      </c>
    </row>
    <row r="14321" spans="1:6" ht="32" customHeight="1">
      <c r="A14321" s="19" t="s">
        <v>86213</v>
      </c>
      <c r="B14321" s="20" t="s">
        <v>86214</v>
      </c>
      <c r="C14321" s="21" t="s">
        <v>86215</v>
      </c>
      <c r="D14321" s="21" t="s">
        <v>86216</v>
      </c>
      <c r="E14321" s="22">
        <v>100</v>
      </c>
      <c r="F14321" s="21" t="s">
        <v>15872</v>
      </c>
    </row>
    <row r="14322" spans="1:6" ht="32" customHeight="1">
      <c r="A14322" s="19" t="s">
        <v>86217</v>
      </c>
      <c r="B14322" s="20" t="s">
        <v>86218</v>
      </c>
      <c r="C14322" s="21" t="s">
        <v>86219</v>
      </c>
      <c r="D14322" s="21" t="s">
        <v>86220</v>
      </c>
      <c r="E14322" s="21" t="s">
        <v>86221</v>
      </c>
      <c r="F14322" s="21" t="s">
        <v>15872</v>
      </c>
    </row>
    <row r="14323" spans="1:6" ht="32" customHeight="1">
      <c r="A14323" s="19" t="s">
        <v>86222</v>
      </c>
      <c r="B14323" s="20" t="s">
        <v>86223</v>
      </c>
      <c r="C14323" s="21" t="s">
        <v>86224</v>
      </c>
      <c r="D14323" s="21" t="s">
        <v>86225</v>
      </c>
      <c r="E14323" s="21" t="s">
        <v>86226</v>
      </c>
      <c r="F14323" s="21" t="s">
        <v>15872</v>
      </c>
    </row>
    <row r="14324" spans="1:6" ht="32" customHeight="1">
      <c r="A14324" s="19" t="s">
        <v>86227</v>
      </c>
      <c r="B14324" s="20" t="s">
        <v>86228</v>
      </c>
      <c r="C14324" s="21" t="s">
        <v>86229</v>
      </c>
      <c r="D14324" s="21" t="s">
        <v>86230</v>
      </c>
      <c r="E14324" s="21" t="s">
        <v>86231</v>
      </c>
      <c r="F14324" s="21" t="s">
        <v>15872</v>
      </c>
    </row>
    <row r="14325" spans="1:6" ht="32" customHeight="1">
      <c r="A14325" s="19" t="s">
        <v>86232</v>
      </c>
      <c r="B14325" s="20" t="s">
        <v>86233</v>
      </c>
      <c r="C14325" s="21" t="s">
        <v>86234</v>
      </c>
      <c r="D14325" s="21" t="s">
        <v>86235</v>
      </c>
      <c r="E14325" s="21" t="s">
        <v>86236</v>
      </c>
      <c r="F14325" s="21" t="s">
        <v>15872</v>
      </c>
    </row>
    <row r="14326" spans="1:6" ht="32" customHeight="1">
      <c r="A14326" s="19" t="s">
        <v>86237</v>
      </c>
      <c r="B14326" s="20" t="s">
        <v>86238</v>
      </c>
      <c r="C14326" s="21" t="s">
        <v>86239</v>
      </c>
      <c r="D14326" s="21" t="s">
        <v>86240</v>
      </c>
      <c r="E14326" s="21" t="s">
        <v>86241</v>
      </c>
      <c r="F14326" s="21" t="s">
        <v>15872</v>
      </c>
    </row>
    <row r="14327" spans="1:6" ht="32" customHeight="1">
      <c r="A14327" s="19" t="s">
        <v>86242</v>
      </c>
      <c r="B14327" s="20" t="s">
        <v>86243</v>
      </c>
      <c r="C14327" s="21" t="s">
        <v>86244</v>
      </c>
      <c r="D14327" s="21" t="s">
        <v>86245</v>
      </c>
      <c r="E14327" s="21" t="s">
        <v>86246</v>
      </c>
      <c r="F14327" s="21" t="s">
        <v>15872</v>
      </c>
    </row>
    <row r="14328" spans="1:6" ht="32" customHeight="1">
      <c r="A14328" s="19" t="s">
        <v>86247</v>
      </c>
      <c r="B14328" s="20" t="s">
        <v>86248</v>
      </c>
      <c r="C14328" s="21" t="s">
        <v>86249</v>
      </c>
      <c r="D14328" s="21" t="s">
        <v>86250</v>
      </c>
      <c r="E14328" s="21" t="s">
        <v>86251</v>
      </c>
      <c r="F14328" s="21" t="s">
        <v>15872</v>
      </c>
    </row>
    <row r="14329" spans="1:6" ht="32" customHeight="1">
      <c r="A14329" s="19" t="s">
        <v>86252</v>
      </c>
      <c r="B14329" s="20" t="s">
        <v>86253</v>
      </c>
      <c r="C14329" s="21" t="s">
        <v>86254</v>
      </c>
      <c r="D14329" s="21" t="s">
        <v>86255</v>
      </c>
      <c r="E14329" s="21" t="s">
        <v>86256</v>
      </c>
      <c r="F14329" s="21" t="s">
        <v>15872</v>
      </c>
    </row>
    <row r="14330" spans="1:6" ht="32" customHeight="1">
      <c r="A14330" s="19" t="s">
        <v>86257</v>
      </c>
      <c r="B14330" s="20" t="s">
        <v>86258</v>
      </c>
      <c r="C14330" s="21" t="s">
        <v>86259</v>
      </c>
      <c r="D14330" s="21" t="s">
        <v>86260</v>
      </c>
      <c r="E14330" s="21" t="s">
        <v>86261</v>
      </c>
      <c r="F14330" s="21" t="s">
        <v>15872</v>
      </c>
    </row>
    <row r="14331" spans="1:6" ht="32" customHeight="1">
      <c r="A14331" s="19" t="s">
        <v>86262</v>
      </c>
      <c r="B14331" s="20" t="s">
        <v>86263</v>
      </c>
      <c r="C14331" s="21" t="s">
        <v>86264</v>
      </c>
      <c r="D14331" s="21" t="s">
        <v>86265</v>
      </c>
      <c r="E14331" s="21" t="s">
        <v>86266</v>
      </c>
      <c r="F14331" s="21" t="s">
        <v>15872</v>
      </c>
    </row>
    <row r="14332" spans="1:6" ht="32" customHeight="1">
      <c r="A14332" s="19" t="s">
        <v>86267</v>
      </c>
      <c r="B14332" s="20" t="s">
        <v>86268</v>
      </c>
      <c r="C14332" s="21" t="s">
        <v>86269</v>
      </c>
      <c r="D14332" s="21" t="s">
        <v>86270</v>
      </c>
      <c r="E14332" s="21" t="s">
        <v>86271</v>
      </c>
      <c r="F14332" s="21" t="s">
        <v>15872</v>
      </c>
    </row>
    <row r="14333" spans="1:6" ht="32" customHeight="1">
      <c r="A14333" s="19" t="s">
        <v>86272</v>
      </c>
      <c r="B14333" s="20" t="s">
        <v>86273</v>
      </c>
      <c r="C14333" s="21" t="s">
        <v>86274</v>
      </c>
      <c r="D14333" s="21" t="s">
        <v>86275</v>
      </c>
      <c r="E14333" s="21" t="s">
        <v>86276</v>
      </c>
      <c r="F14333" s="21" t="s">
        <v>15872</v>
      </c>
    </row>
    <row r="14334" spans="1:6" ht="32" customHeight="1">
      <c r="A14334" s="19" t="s">
        <v>86277</v>
      </c>
      <c r="B14334" s="20" t="s">
        <v>86278</v>
      </c>
      <c r="C14334" s="21" t="s">
        <v>86279</v>
      </c>
      <c r="D14334" s="21" t="s">
        <v>86280</v>
      </c>
      <c r="E14334" s="21" t="s">
        <v>86281</v>
      </c>
      <c r="F14334" s="21" t="s">
        <v>15872</v>
      </c>
    </row>
    <row r="14335" spans="1:6" ht="32" customHeight="1">
      <c r="A14335" s="19" t="s">
        <v>86282</v>
      </c>
      <c r="B14335" s="20" t="s">
        <v>86283</v>
      </c>
      <c r="C14335" s="21" t="s">
        <v>86284</v>
      </c>
      <c r="D14335" s="21" t="s">
        <v>86285</v>
      </c>
      <c r="E14335" s="21" t="s">
        <v>86286</v>
      </c>
      <c r="F14335" s="21" t="s">
        <v>15872</v>
      </c>
    </row>
    <row r="14336" spans="1:6" ht="32" customHeight="1">
      <c r="A14336" s="19" t="s">
        <v>86287</v>
      </c>
      <c r="B14336" s="20" t="s">
        <v>86288</v>
      </c>
      <c r="C14336" s="21" t="s">
        <v>86289</v>
      </c>
      <c r="D14336" s="21" t="s">
        <v>86290</v>
      </c>
      <c r="E14336" s="21" t="s">
        <v>86291</v>
      </c>
      <c r="F14336" s="21" t="s">
        <v>15872</v>
      </c>
    </row>
    <row r="14337" spans="1:6" ht="32" customHeight="1">
      <c r="A14337" s="19" t="s">
        <v>86292</v>
      </c>
      <c r="B14337" s="20" t="s">
        <v>86293</v>
      </c>
      <c r="C14337" s="21" t="s">
        <v>86294</v>
      </c>
      <c r="D14337" s="21" t="s">
        <v>86295</v>
      </c>
      <c r="E14337" s="21" t="s">
        <v>86296</v>
      </c>
      <c r="F14337" s="21" t="s">
        <v>15872</v>
      </c>
    </row>
    <row r="14338" spans="1:6" ht="32" customHeight="1">
      <c r="A14338" s="19" t="s">
        <v>86297</v>
      </c>
      <c r="B14338" s="20" t="s">
        <v>86298</v>
      </c>
      <c r="C14338" s="21" t="s">
        <v>86299</v>
      </c>
      <c r="D14338" s="21" t="s">
        <v>86300</v>
      </c>
      <c r="E14338" s="21" t="s">
        <v>86301</v>
      </c>
      <c r="F14338" s="21" t="s">
        <v>15872</v>
      </c>
    </row>
    <row r="14339" spans="1:6" ht="32" customHeight="1">
      <c r="A14339" s="19" t="s">
        <v>86302</v>
      </c>
      <c r="B14339" s="20" t="s">
        <v>86303</v>
      </c>
      <c r="C14339" s="21" t="s">
        <v>86304</v>
      </c>
      <c r="D14339" s="21" t="s">
        <v>86305</v>
      </c>
      <c r="E14339" s="22">
        <v>100</v>
      </c>
      <c r="F14339" s="21" t="s">
        <v>15872</v>
      </c>
    </row>
    <row r="14340" spans="1:6" ht="32" customHeight="1">
      <c r="A14340" s="19" t="s">
        <v>86306</v>
      </c>
      <c r="B14340" s="20" t="s">
        <v>86307</v>
      </c>
      <c r="C14340" s="21" t="s">
        <v>86308</v>
      </c>
      <c r="D14340" s="21" t="s">
        <v>86309</v>
      </c>
      <c r="E14340" s="22">
        <v>100</v>
      </c>
      <c r="F14340" s="21" t="s">
        <v>15872</v>
      </c>
    </row>
    <row r="14341" spans="1:6" ht="32" customHeight="1">
      <c r="A14341" s="19" t="s">
        <v>86310</v>
      </c>
      <c r="B14341" s="20" t="s">
        <v>86311</v>
      </c>
      <c r="C14341" s="21" t="s">
        <v>86312</v>
      </c>
      <c r="D14341" s="21" t="s">
        <v>86313</v>
      </c>
      <c r="E14341" s="22">
        <v>100</v>
      </c>
      <c r="F14341" s="21" t="s">
        <v>15872</v>
      </c>
    </row>
    <row r="14342" spans="1:6" ht="32" customHeight="1">
      <c r="A14342" s="19" t="s">
        <v>86314</v>
      </c>
      <c r="B14342" s="20" t="s">
        <v>86315</v>
      </c>
      <c r="C14342" s="21" t="s">
        <v>86316</v>
      </c>
      <c r="D14342" s="21" t="s">
        <v>86317</v>
      </c>
      <c r="E14342" s="21" t="s">
        <v>86318</v>
      </c>
      <c r="F14342" s="21" t="s">
        <v>15872</v>
      </c>
    </row>
    <row r="14343" spans="1:6" ht="32" customHeight="1">
      <c r="A14343" s="19" t="s">
        <v>86319</v>
      </c>
      <c r="B14343" s="20" t="s">
        <v>86320</v>
      </c>
      <c r="C14343" s="21" t="s">
        <v>86321</v>
      </c>
      <c r="D14343" s="21" t="s">
        <v>86322</v>
      </c>
      <c r="E14343" s="21" t="s">
        <v>86323</v>
      </c>
      <c r="F14343" s="21" t="s">
        <v>85566</v>
      </c>
    </row>
    <row r="14344" spans="1:6" ht="32" customHeight="1">
      <c r="A14344" s="19" t="s">
        <v>86324</v>
      </c>
      <c r="B14344" s="20" t="s">
        <v>86325</v>
      </c>
      <c r="C14344" s="21" t="s">
        <v>86326</v>
      </c>
      <c r="D14344" s="21" t="s">
        <v>86327</v>
      </c>
      <c r="E14344" s="21" t="s">
        <v>86328</v>
      </c>
      <c r="F14344" s="21" t="s">
        <v>85566</v>
      </c>
    </row>
    <row r="14345" spans="1:6" ht="32" customHeight="1">
      <c r="A14345" s="19" t="s">
        <v>86329</v>
      </c>
      <c r="B14345" s="20" t="s">
        <v>86330</v>
      </c>
      <c r="C14345" s="21" t="s">
        <v>86331</v>
      </c>
      <c r="D14345" s="21" t="s">
        <v>86332</v>
      </c>
      <c r="E14345" s="21" t="s">
        <v>86333</v>
      </c>
      <c r="F14345" s="21" t="s">
        <v>85566</v>
      </c>
    </row>
    <row r="14346" spans="1:6" ht="32" customHeight="1">
      <c r="A14346" s="19" t="s">
        <v>86334</v>
      </c>
      <c r="B14346" s="20" t="s">
        <v>86335</v>
      </c>
      <c r="C14346" s="21" t="s">
        <v>86336</v>
      </c>
      <c r="D14346" s="21" t="s">
        <v>86337</v>
      </c>
      <c r="E14346" s="21" t="s">
        <v>86338</v>
      </c>
      <c r="F14346" s="21" t="s">
        <v>15872</v>
      </c>
    </row>
    <row r="14347" spans="1:6" ht="32" customHeight="1">
      <c r="A14347" s="19" t="s">
        <v>86339</v>
      </c>
      <c r="B14347" s="20" t="s">
        <v>86340</v>
      </c>
      <c r="C14347" s="21" t="s">
        <v>86341</v>
      </c>
      <c r="D14347" s="21" t="s">
        <v>86342</v>
      </c>
      <c r="E14347" s="21" t="s">
        <v>86343</v>
      </c>
      <c r="F14347" s="21" t="s">
        <v>15872</v>
      </c>
    </row>
    <row r="14348" spans="1:6" ht="32" customHeight="1">
      <c r="A14348" s="19" t="s">
        <v>86344</v>
      </c>
      <c r="B14348" s="20" t="s">
        <v>86345</v>
      </c>
      <c r="C14348" s="21" t="s">
        <v>86346</v>
      </c>
      <c r="D14348" s="21" t="s">
        <v>86347</v>
      </c>
      <c r="E14348" s="21" t="s">
        <v>86348</v>
      </c>
      <c r="F14348" s="21" t="s">
        <v>15872</v>
      </c>
    </row>
    <row r="14349" spans="1:6" ht="32" customHeight="1">
      <c r="A14349" s="19" t="s">
        <v>86349</v>
      </c>
      <c r="B14349" s="20" t="s">
        <v>86350</v>
      </c>
      <c r="C14349" s="21" t="s">
        <v>86351</v>
      </c>
      <c r="D14349" s="21" t="s">
        <v>86352</v>
      </c>
      <c r="E14349" s="21" t="s">
        <v>86353</v>
      </c>
      <c r="F14349" s="21" t="s">
        <v>15872</v>
      </c>
    </row>
    <row r="14350" spans="1:6" ht="32" customHeight="1">
      <c r="A14350" s="19" t="s">
        <v>86354</v>
      </c>
      <c r="B14350" s="20" t="s">
        <v>86355</v>
      </c>
      <c r="C14350" s="21" t="s">
        <v>86356</v>
      </c>
      <c r="D14350" s="21" t="s">
        <v>86357</v>
      </c>
      <c r="E14350" s="21" t="s">
        <v>86358</v>
      </c>
      <c r="F14350" s="21" t="s">
        <v>15872</v>
      </c>
    </row>
    <row r="14351" spans="1:6" ht="32" customHeight="1">
      <c r="A14351" s="19" t="s">
        <v>86359</v>
      </c>
      <c r="B14351" s="20" t="s">
        <v>86360</v>
      </c>
      <c r="C14351" s="21" t="s">
        <v>86361</v>
      </c>
      <c r="D14351" s="21" t="s">
        <v>86362</v>
      </c>
      <c r="E14351" s="21" t="s">
        <v>86363</v>
      </c>
      <c r="F14351" s="21" t="s">
        <v>15872</v>
      </c>
    </row>
    <row r="14352" spans="1:6" ht="32" customHeight="1">
      <c r="A14352" s="19" t="s">
        <v>86364</v>
      </c>
      <c r="B14352" s="20" t="s">
        <v>86365</v>
      </c>
      <c r="C14352" s="21" t="s">
        <v>86366</v>
      </c>
      <c r="D14352" s="21" t="s">
        <v>86367</v>
      </c>
      <c r="E14352" s="21" t="s">
        <v>86368</v>
      </c>
      <c r="F14352" s="21" t="s">
        <v>15872</v>
      </c>
    </row>
    <row r="14353" spans="1:6" ht="32" customHeight="1">
      <c r="A14353" s="19" t="s">
        <v>86369</v>
      </c>
      <c r="B14353" s="20" t="s">
        <v>86370</v>
      </c>
      <c r="C14353" s="21" t="s">
        <v>86371</v>
      </c>
      <c r="D14353" s="21" t="s">
        <v>86372</v>
      </c>
      <c r="E14353" s="21" t="s">
        <v>86373</v>
      </c>
      <c r="F14353" s="21" t="s">
        <v>15872</v>
      </c>
    </row>
    <row r="14354" spans="1:6" ht="32" customHeight="1">
      <c r="A14354" s="19" t="s">
        <v>86374</v>
      </c>
      <c r="B14354" s="20" t="s">
        <v>86375</v>
      </c>
      <c r="C14354" s="21" t="s">
        <v>86376</v>
      </c>
      <c r="D14354" s="21" t="s">
        <v>86377</v>
      </c>
      <c r="E14354" s="21" t="s">
        <v>86378</v>
      </c>
      <c r="F14354" s="21" t="s">
        <v>15872</v>
      </c>
    </row>
    <row r="14355" spans="1:6" ht="32" customHeight="1">
      <c r="A14355" s="19" t="s">
        <v>86379</v>
      </c>
      <c r="B14355" s="20" t="s">
        <v>86380</v>
      </c>
      <c r="C14355" s="21" t="s">
        <v>86381</v>
      </c>
      <c r="D14355" s="21" t="s">
        <v>86382</v>
      </c>
      <c r="E14355" s="21" t="s">
        <v>86383</v>
      </c>
      <c r="F14355" s="21" t="s">
        <v>15872</v>
      </c>
    </row>
    <row r="14356" spans="1:6" ht="32" customHeight="1">
      <c r="A14356" s="19" t="s">
        <v>86384</v>
      </c>
      <c r="B14356" s="20" t="s">
        <v>86385</v>
      </c>
      <c r="C14356" s="21" t="s">
        <v>86386</v>
      </c>
      <c r="D14356" s="21" t="s">
        <v>86387</v>
      </c>
      <c r="E14356" s="21" t="s">
        <v>86388</v>
      </c>
      <c r="F14356" s="21" t="s">
        <v>15872</v>
      </c>
    </row>
    <row r="14357" spans="1:6" ht="32" customHeight="1">
      <c r="A14357" s="19" t="s">
        <v>86389</v>
      </c>
      <c r="B14357" s="20" t="s">
        <v>86390</v>
      </c>
      <c r="C14357" s="21" t="s">
        <v>86391</v>
      </c>
      <c r="D14357" s="21" t="s">
        <v>86392</v>
      </c>
      <c r="E14357" s="21" t="s">
        <v>86393</v>
      </c>
      <c r="F14357" s="21" t="s">
        <v>15872</v>
      </c>
    </row>
    <row r="14358" spans="1:6" ht="32" customHeight="1">
      <c r="A14358" s="19" t="s">
        <v>86394</v>
      </c>
      <c r="B14358" s="20" t="s">
        <v>86395</v>
      </c>
      <c r="C14358" s="21" t="s">
        <v>86396</v>
      </c>
      <c r="D14358" s="21" t="s">
        <v>86397</v>
      </c>
      <c r="E14358" s="21" t="s">
        <v>86398</v>
      </c>
      <c r="F14358" s="21" t="s">
        <v>15872</v>
      </c>
    </row>
    <row r="14359" spans="1:6" ht="32" customHeight="1">
      <c r="A14359" s="19" t="s">
        <v>86399</v>
      </c>
      <c r="B14359" s="20" t="s">
        <v>86400</v>
      </c>
      <c r="C14359" s="21" t="s">
        <v>86401</v>
      </c>
      <c r="D14359" s="21" t="s">
        <v>86402</v>
      </c>
      <c r="E14359" s="22">
        <v>100</v>
      </c>
      <c r="F14359" s="21" t="s">
        <v>15872</v>
      </c>
    </row>
    <row r="14360" spans="1:6" ht="32" customHeight="1">
      <c r="A14360" s="19" t="s">
        <v>86403</v>
      </c>
      <c r="B14360" s="20" t="s">
        <v>86404</v>
      </c>
      <c r="C14360" s="21" t="s">
        <v>86405</v>
      </c>
      <c r="D14360" s="21" t="s">
        <v>86406</v>
      </c>
      <c r="E14360" s="21" t="s">
        <v>86407</v>
      </c>
      <c r="F14360" s="21" t="s">
        <v>15872</v>
      </c>
    </row>
    <row r="14361" spans="1:6" ht="32" customHeight="1">
      <c r="A14361" s="19" t="s">
        <v>86408</v>
      </c>
      <c r="B14361" s="20" t="s">
        <v>86409</v>
      </c>
      <c r="C14361" s="21" t="s">
        <v>86410</v>
      </c>
      <c r="D14361" s="21" t="s">
        <v>86411</v>
      </c>
      <c r="E14361" s="22">
        <v>100</v>
      </c>
      <c r="F14361" s="21" t="s">
        <v>15872</v>
      </c>
    </row>
    <row r="14362" spans="1:6" ht="32" customHeight="1">
      <c r="A14362" s="19" t="s">
        <v>86412</v>
      </c>
      <c r="B14362" s="20" t="s">
        <v>86413</v>
      </c>
      <c r="C14362" s="21" t="s">
        <v>86414</v>
      </c>
      <c r="D14362" s="21" t="s">
        <v>86415</v>
      </c>
      <c r="E14362" s="21" t="s">
        <v>86416</v>
      </c>
      <c r="F14362" s="21" t="s">
        <v>15872</v>
      </c>
    </row>
    <row r="14363" spans="1:6" ht="32" customHeight="1">
      <c r="A14363" s="19" t="s">
        <v>86417</v>
      </c>
      <c r="B14363" s="20" t="s">
        <v>86418</v>
      </c>
      <c r="C14363" s="21" t="s">
        <v>86419</v>
      </c>
      <c r="D14363" s="21" t="s">
        <v>86420</v>
      </c>
      <c r="E14363" s="21" t="s">
        <v>86421</v>
      </c>
      <c r="F14363" s="21" t="s">
        <v>15872</v>
      </c>
    </row>
    <row r="14364" spans="1:6" ht="32" customHeight="1">
      <c r="A14364" s="19" t="s">
        <v>86422</v>
      </c>
      <c r="B14364" s="20" t="s">
        <v>86423</v>
      </c>
      <c r="C14364" s="21" t="s">
        <v>86424</v>
      </c>
      <c r="D14364" s="21" t="s">
        <v>86425</v>
      </c>
      <c r="E14364" s="21" t="s">
        <v>86426</v>
      </c>
      <c r="F14364" s="21" t="s">
        <v>15872</v>
      </c>
    </row>
    <row r="14365" spans="1:6" ht="32" customHeight="1">
      <c r="A14365" s="19" t="s">
        <v>86427</v>
      </c>
      <c r="B14365" s="20" t="s">
        <v>86428</v>
      </c>
      <c r="C14365" s="21" t="s">
        <v>86429</v>
      </c>
      <c r="D14365" s="21" t="s">
        <v>86430</v>
      </c>
      <c r="E14365" s="21" t="s">
        <v>86431</v>
      </c>
      <c r="F14365" s="21" t="s">
        <v>15872</v>
      </c>
    </row>
    <row r="14366" spans="1:6" ht="32" customHeight="1">
      <c r="A14366" s="19" t="s">
        <v>86432</v>
      </c>
      <c r="B14366" s="20" t="s">
        <v>86433</v>
      </c>
      <c r="C14366" s="21" t="s">
        <v>86434</v>
      </c>
      <c r="D14366" s="21" t="s">
        <v>86435</v>
      </c>
      <c r="E14366" s="21" t="s">
        <v>86436</v>
      </c>
      <c r="F14366" s="21" t="s">
        <v>15872</v>
      </c>
    </row>
    <row r="14367" spans="1:6" ht="32" customHeight="1">
      <c r="A14367" s="19" t="s">
        <v>86437</v>
      </c>
      <c r="B14367" s="20" t="s">
        <v>86438</v>
      </c>
      <c r="C14367" s="21" t="s">
        <v>86439</v>
      </c>
      <c r="D14367" s="21" t="s">
        <v>86440</v>
      </c>
      <c r="E14367" s="21" t="s">
        <v>86441</v>
      </c>
      <c r="F14367" s="21" t="s">
        <v>15872</v>
      </c>
    </row>
    <row r="14368" spans="1:6" ht="32" customHeight="1">
      <c r="A14368" s="19" t="s">
        <v>86442</v>
      </c>
      <c r="B14368" s="20" t="s">
        <v>86443</v>
      </c>
      <c r="C14368" s="21" t="s">
        <v>86444</v>
      </c>
      <c r="D14368" s="21" t="s">
        <v>86445</v>
      </c>
      <c r="E14368" s="21" t="s">
        <v>86446</v>
      </c>
      <c r="F14368" s="21" t="s">
        <v>15872</v>
      </c>
    </row>
    <row r="14369" spans="1:6" ht="32" customHeight="1">
      <c r="A14369" s="19" t="s">
        <v>86447</v>
      </c>
      <c r="B14369" s="20" t="s">
        <v>86448</v>
      </c>
      <c r="C14369" s="21" t="s">
        <v>86449</v>
      </c>
      <c r="D14369" s="21" t="s">
        <v>86450</v>
      </c>
      <c r="E14369" s="21" t="s">
        <v>86451</v>
      </c>
      <c r="F14369" s="21" t="s">
        <v>15872</v>
      </c>
    </row>
    <row r="14370" spans="1:6" ht="32" customHeight="1">
      <c r="A14370" s="19" t="s">
        <v>86452</v>
      </c>
      <c r="B14370" s="20" t="s">
        <v>86453</v>
      </c>
      <c r="C14370" s="21" t="s">
        <v>86454</v>
      </c>
      <c r="D14370" s="21" t="s">
        <v>86455</v>
      </c>
      <c r="E14370" s="21" t="s">
        <v>86456</v>
      </c>
      <c r="F14370" s="21" t="s">
        <v>15872</v>
      </c>
    </row>
    <row r="14371" spans="1:6" ht="32" customHeight="1">
      <c r="A14371" s="19" t="s">
        <v>86457</v>
      </c>
      <c r="B14371" s="20" t="s">
        <v>86458</v>
      </c>
      <c r="C14371" s="21" t="s">
        <v>86459</v>
      </c>
      <c r="D14371" s="21" t="s">
        <v>86460</v>
      </c>
      <c r="E14371" s="21" t="s">
        <v>86461</v>
      </c>
      <c r="F14371" s="21" t="s">
        <v>15872</v>
      </c>
    </row>
    <row r="14372" spans="1:6" ht="32" customHeight="1">
      <c r="A14372" s="19" t="s">
        <v>86462</v>
      </c>
      <c r="B14372" s="20" t="s">
        <v>86463</v>
      </c>
      <c r="C14372" s="21" t="s">
        <v>86464</v>
      </c>
      <c r="D14372" s="21" t="s">
        <v>86465</v>
      </c>
      <c r="E14372" s="21" t="s">
        <v>86466</v>
      </c>
      <c r="F14372" s="21" t="s">
        <v>15872</v>
      </c>
    </row>
    <row r="14373" spans="1:6" ht="32" customHeight="1">
      <c r="A14373" s="19" t="s">
        <v>86467</v>
      </c>
      <c r="B14373" s="20" t="s">
        <v>86468</v>
      </c>
      <c r="C14373" s="21" t="s">
        <v>86469</v>
      </c>
      <c r="D14373" s="21" t="s">
        <v>86470</v>
      </c>
      <c r="E14373" s="21" t="s">
        <v>86471</v>
      </c>
      <c r="F14373" s="21" t="s">
        <v>15872</v>
      </c>
    </row>
    <row r="14374" spans="1:6" ht="32" customHeight="1">
      <c r="A14374" s="19" t="s">
        <v>86472</v>
      </c>
      <c r="B14374" s="20" t="s">
        <v>86473</v>
      </c>
      <c r="C14374" s="21" t="s">
        <v>86474</v>
      </c>
      <c r="D14374" s="21" t="s">
        <v>86475</v>
      </c>
      <c r="E14374" s="21" t="s">
        <v>86476</v>
      </c>
      <c r="F14374" s="21" t="s">
        <v>15872</v>
      </c>
    </row>
    <row r="14375" spans="1:6" ht="32" customHeight="1">
      <c r="A14375" s="19" t="s">
        <v>86477</v>
      </c>
      <c r="B14375" s="20" t="s">
        <v>86478</v>
      </c>
      <c r="C14375" s="21" t="s">
        <v>86479</v>
      </c>
      <c r="D14375" s="21" t="s">
        <v>86480</v>
      </c>
      <c r="E14375" s="21" t="s">
        <v>86481</v>
      </c>
      <c r="F14375" s="21" t="s">
        <v>15872</v>
      </c>
    </row>
    <row r="14376" spans="1:6" ht="32" customHeight="1">
      <c r="A14376" s="19" t="s">
        <v>86482</v>
      </c>
      <c r="B14376" s="20" t="s">
        <v>86483</v>
      </c>
      <c r="C14376" s="21" t="s">
        <v>86484</v>
      </c>
      <c r="D14376" s="21" t="s">
        <v>86485</v>
      </c>
      <c r="E14376" s="21" t="s">
        <v>86486</v>
      </c>
      <c r="F14376" s="21" t="s">
        <v>15872</v>
      </c>
    </row>
    <row r="14377" spans="1:6" ht="32" customHeight="1">
      <c r="A14377" s="19" t="s">
        <v>86487</v>
      </c>
      <c r="B14377" s="20" t="s">
        <v>86488</v>
      </c>
      <c r="C14377" s="21" t="s">
        <v>86489</v>
      </c>
      <c r="D14377" s="21" t="s">
        <v>86490</v>
      </c>
      <c r="E14377" s="21" t="s">
        <v>86491</v>
      </c>
      <c r="F14377" s="21" t="s">
        <v>15872</v>
      </c>
    </row>
    <row r="14378" spans="1:6" ht="32" customHeight="1">
      <c r="A14378" s="19" t="s">
        <v>86492</v>
      </c>
      <c r="B14378" s="20" t="s">
        <v>86493</v>
      </c>
      <c r="C14378" s="21" t="s">
        <v>86494</v>
      </c>
      <c r="D14378" s="21" t="s">
        <v>86495</v>
      </c>
      <c r="E14378" s="21" t="s">
        <v>86496</v>
      </c>
      <c r="F14378" s="21" t="s">
        <v>15872</v>
      </c>
    </row>
    <row r="14379" spans="1:6" ht="32" customHeight="1">
      <c r="A14379" s="19" t="s">
        <v>86497</v>
      </c>
      <c r="B14379" s="20" t="s">
        <v>86498</v>
      </c>
      <c r="C14379" s="21" t="s">
        <v>86499</v>
      </c>
      <c r="D14379" s="21" t="s">
        <v>86500</v>
      </c>
      <c r="E14379" s="21" t="s">
        <v>86501</v>
      </c>
      <c r="F14379" s="21" t="s">
        <v>15872</v>
      </c>
    </row>
    <row r="14380" spans="1:6" ht="32" customHeight="1">
      <c r="A14380" s="19" t="s">
        <v>86502</v>
      </c>
      <c r="B14380" s="20" t="s">
        <v>86503</v>
      </c>
      <c r="C14380" s="21" t="s">
        <v>86504</v>
      </c>
      <c r="D14380" s="21" t="s">
        <v>86505</v>
      </c>
      <c r="E14380" s="21" t="s">
        <v>86506</v>
      </c>
      <c r="F14380" s="21" t="s">
        <v>15872</v>
      </c>
    </row>
    <row r="14381" spans="1:6" ht="32" customHeight="1">
      <c r="A14381" s="19" t="s">
        <v>86507</v>
      </c>
      <c r="B14381" s="20" t="s">
        <v>86508</v>
      </c>
      <c r="C14381" s="21" t="s">
        <v>86509</v>
      </c>
      <c r="D14381" s="21" t="s">
        <v>86510</v>
      </c>
      <c r="E14381" s="21" t="s">
        <v>86511</v>
      </c>
      <c r="F14381" s="21" t="s">
        <v>15872</v>
      </c>
    </row>
    <row r="14382" spans="1:6" ht="32" customHeight="1">
      <c r="A14382" s="19" t="s">
        <v>86512</v>
      </c>
      <c r="B14382" s="20" t="s">
        <v>86513</v>
      </c>
      <c r="C14382" s="21" t="s">
        <v>86514</v>
      </c>
      <c r="D14382" s="21" t="s">
        <v>86515</v>
      </c>
      <c r="E14382" s="21" t="s">
        <v>86516</v>
      </c>
      <c r="F14382" s="21" t="s">
        <v>15872</v>
      </c>
    </row>
    <row r="14383" spans="1:6" ht="32" customHeight="1">
      <c r="A14383" s="19" t="s">
        <v>86517</v>
      </c>
      <c r="B14383" s="20" t="s">
        <v>86518</v>
      </c>
      <c r="C14383" s="21" t="s">
        <v>86519</v>
      </c>
      <c r="D14383" s="21" t="s">
        <v>86520</v>
      </c>
      <c r="E14383" s="21" t="s">
        <v>86521</v>
      </c>
      <c r="F14383" s="21" t="s">
        <v>15872</v>
      </c>
    </row>
    <row r="14384" spans="1:6" ht="32" customHeight="1">
      <c r="A14384" s="19" t="s">
        <v>86522</v>
      </c>
      <c r="B14384" s="20" t="s">
        <v>86523</v>
      </c>
      <c r="C14384" s="21" t="s">
        <v>86524</v>
      </c>
      <c r="D14384" s="21" t="s">
        <v>86525</v>
      </c>
      <c r="E14384" s="21" t="s">
        <v>86526</v>
      </c>
      <c r="F14384" s="21" t="s">
        <v>15872</v>
      </c>
    </row>
    <row r="14385" spans="1:6" ht="32" customHeight="1">
      <c r="A14385" s="19" t="s">
        <v>86527</v>
      </c>
      <c r="B14385" s="20" t="s">
        <v>86528</v>
      </c>
      <c r="C14385" s="21" t="s">
        <v>86529</v>
      </c>
      <c r="D14385" s="21" t="s">
        <v>86530</v>
      </c>
      <c r="E14385" s="21" t="s">
        <v>86531</v>
      </c>
      <c r="F14385" s="21" t="s">
        <v>15872</v>
      </c>
    </row>
    <row r="14386" spans="1:6" ht="32" customHeight="1">
      <c r="A14386" s="19" t="s">
        <v>86532</v>
      </c>
      <c r="B14386" s="20" t="s">
        <v>86533</v>
      </c>
      <c r="C14386" s="21" t="s">
        <v>86534</v>
      </c>
      <c r="D14386" s="21" t="s">
        <v>86535</v>
      </c>
      <c r="E14386" s="21" t="s">
        <v>86536</v>
      </c>
      <c r="F14386" s="21" t="s">
        <v>15872</v>
      </c>
    </row>
    <row r="14387" spans="1:6" ht="32" customHeight="1">
      <c r="A14387" s="19" t="s">
        <v>86537</v>
      </c>
      <c r="B14387" s="20" t="s">
        <v>86538</v>
      </c>
      <c r="C14387" s="21" t="s">
        <v>86539</v>
      </c>
      <c r="D14387" s="21" t="s">
        <v>86540</v>
      </c>
      <c r="E14387" s="21" t="s">
        <v>86541</v>
      </c>
      <c r="F14387" s="21" t="s">
        <v>15872</v>
      </c>
    </row>
    <row r="14388" spans="1:6" ht="32" customHeight="1">
      <c r="A14388" s="19" t="s">
        <v>86542</v>
      </c>
      <c r="B14388" s="20" t="s">
        <v>86543</v>
      </c>
      <c r="C14388" s="21" t="s">
        <v>86544</v>
      </c>
      <c r="D14388" s="21" t="s">
        <v>86545</v>
      </c>
      <c r="E14388" s="21" t="s">
        <v>86546</v>
      </c>
      <c r="F14388" s="21" t="s">
        <v>15872</v>
      </c>
    </row>
    <row r="14389" spans="1:6" ht="32" customHeight="1">
      <c r="A14389" s="19" t="s">
        <v>86547</v>
      </c>
      <c r="B14389" s="20" t="s">
        <v>86548</v>
      </c>
      <c r="C14389" s="21" t="s">
        <v>86549</v>
      </c>
      <c r="D14389" s="21" t="s">
        <v>86550</v>
      </c>
      <c r="E14389" s="21" t="s">
        <v>86551</v>
      </c>
      <c r="F14389" s="21" t="s">
        <v>15872</v>
      </c>
    </row>
    <row r="14390" spans="1:6" ht="32" customHeight="1">
      <c r="A14390" s="19" t="s">
        <v>86552</v>
      </c>
      <c r="B14390" s="20" t="s">
        <v>86553</v>
      </c>
      <c r="C14390" s="21" t="s">
        <v>86554</v>
      </c>
      <c r="D14390" s="21" t="s">
        <v>86555</v>
      </c>
      <c r="E14390" s="21" t="s">
        <v>86556</v>
      </c>
      <c r="F14390" s="21" t="s">
        <v>15872</v>
      </c>
    </row>
    <row r="14391" spans="1:6" ht="32" customHeight="1">
      <c r="A14391" s="19" t="s">
        <v>86557</v>
      </c>
      <c r="B14391" s="20" t="s">
        <v>86558</v>
      </c>
      <c r="C14391" s="21" t="s">
        <v>86559</v>
      </c>
      <c r="D14391" s="21" t="s">
        <v>86560</v>
      </c>
      <c r="E14391" s="21" t="s">
        <v>86561</v>
      </c>
      <c r="F14391" s="21" t="s">
        <v>15872</v>
      </c>
    </row>
    <row r="14392" spans="1:6" ht="32" customHeight="1">
      <c r="A14392" s="19" t="s">
        <v>86562</v>
      </c>
      <c r="B14392" s="20" t="s">
        <v>86563</v>
      </c>
      <c r="C14392" s="21" t="s">
        <v>86564</v>
      </c>
      <c r="D14392" s="21" t="s">
        <v>86565</v>
      </c>
      <c r="E14392" s="21" t="s">
        <v>86566</v>
      </c>
      <c r="F14392" s="21" t="s">
        <v>15872</v>
      </c>
    </row>
    <row r="14393" spans="1:6" ht="32" customHeight="1">
      <c r="A14393" s="19" t="s">
        <v>86567</v>
      </c>
      <c r="B14393" s="20" t="s">
        <v>86568</v>
      </c>
      <c r="C14393" s="21" t="s">
        <v>86569</v>
      </c>
      <c r="D14393" s="21" t="s">
        <v>86570</v>
      </c>
      <c r="E14393" s="21" t="s">
        <v>86571</v>
      </c>
      <c r="F14393" s="21" t="s">
        <v>15872</v>
      </c>
    </row>
    <row r="14394" spans="1:6" ht="32" customHeight="1">
      <c r="A14394" s="19" t="s">
        <v>86572</v>
      </c>
      <c r="B14394" s="20" t="s">
        <v>86573</v>
      </c>
      <c r="C14394" s="21" t="s">
        <v>86574</v>
      </c>
      <c r="D14394" s="21" t="s">
        <v>86575</v>
      </c>
      <c r="E14394" s="21" t="s">
        <v>86576</v>
      </c>
      <c r="F14394" s="21" t="s">
        <v>15872</v>
      </c>
    </row>
    <row r="14395" spans="1:6" ht="32" customHeight="1">
      <c r="A14395" s="19" t="s">
        <v>86577</v>
      </c>
      <c r="B14395" s="20" t="s">
        <v>86578</v>
      </c>
      <c r="C14395" s="21" t="s">
        <v>86579</v>
      </c>
      <c r="D14395" s="21" t="s">
        <v>86580</v>
      </c>
      <c r="E14395" s="21" t="s">
        <v>86581</v>
      </c>
      <c r="F14395" s="21" t="s">
        <v>15872</v>
      </c>
    </row>
    <row r="14396" spans="1:6" ht="32" customHeight="1">
      <c r="A14396" s="19" t="s">
        <v>86582</v>
      </c>
      <c r="B14396" s="20" t="s">
        <v>86583</v>
      </c>
      <c r="C14396" s="21" t="s">
        <v>86584</v>
      </c>
      <c r="D14396" s="21" t="s">
        <v>86585</v>
      </c>
      <c r="E14396" s="21" t="s">
        <v>86586</v>
      </c>
      <c r="F14396" s="21" t="s">
        <v>15872</v>
      </c>
    </row>
    <row r="14397" spans="1:6" ht="32" customHeight="1">
      <c r="A14397" s="19" t="s">
        <v>86587</v>
      </c>
      <c r="B14397" s="20" t="s">
        <v>86588</v>
      </c>
      <c r="C14397" s="21" t="s">
        <v>86589</v>
      </c>
      <c r="D14397" s="21" t="s">
        <v>86590</v>
      </c>
      <c r="E14397" s="21" t="s">
        <v>86591</v>
      </c>
      <c r="F14397" s="21" t="s">
        <v>15872</v>
      </c>
    </row>
    <row r="14398" spans="1:6" ht="32" customHeight="1">
      <c r="A14398" s="19" t="s">
        <v>86592</v>
      </c>
      <c r="B14398" s="20" t="s">
        <v>86593</v>
      </c>
      <c r="C14398" s="21" t="s">
        <v>86594</v>
      </c>
      <c r="D14398" s="21" t="s">
        <v>86595</v>
      </c>
      <c r="E14398" s="21" t="s">
        <v>86596</v>
      </c>
      <c r="F14398" s="21" t="s">
        <v>15872</v>
      </c>
    </row>
    <row r="14399" spans="1:6" ht="32" customHeight="1">
      <c r="A14399" s="19" t="s">
        <v>86597</v>
      </c>
      <c r="B14399" s="20" t="s">
        <v>86598</v>
      </c>
      <c r="C14399" s="21" t="s">
        <v>86599</v>
      </c>
      <c r="D14399" s="21" t="s">
        <v>86600</v>
      </c>
      <c r="E14399" s="21" t="s">
        <v>86601</v>
      </c>
      <c r="F14399" s="21" t="s">
        <v>15872</v>
      </c>
    </row>
    <row r="14400" spans="1:6" ht="32" customHeight="1">
      <c r="A14400" s="19" t="s">
        <v>86602</v>
      </c>
      <c r="B14400" s="20" t="s">
        <v>86603</v>
      </c>
      <c r="C14400" s="21" t="s">
        <v>86604</v>
      </c>
      <c r="D14400" s="21" t="s">
        <v>86605</v>
      </c>
      <c r="E14400" s="21" t="s">
        <v>86606</v>
      </c>
      <c r="F14400" s="21" t="s">
        <v>15872</v>
      </c>
    </row>
    <row r="14401" spans="1:6" ht="32" customHeight="1">
      <c r="A14401" s="19" t="s">
        <v>86607</v>
      </c>
      <c r="B14401" s="20" t="s">
        <v>86608</v>
      </c>
      <c r="C14401" s="21" t="s">
        <v>86609</v>
      </c>
      <c r="D14401" s="21" t="s">
        <v>86610</v>
      </c>
      <c r="E14401" s="21" t="s">
        <v>86611</v>
      </c>
      <c r="F14401" s="21" t="s">
        <v>15872</v>
      </c>
    </row>
    <row r="14402" spans="1:6" ht="32" customHeight="1">
      <c r="A14402" s="19" t="s">
        <v>86612</v>
      </c>
      <c r="B14402" s="20" t="s">
        <v>86613</v>
      </c>
      <c r="C14402" s="21" t="s">
        <v>86614</v>
      </c>
      <c r="D14402" s="21" t="s">
        <v>86615</v>
      </c>
      <c r="E14402" s="21" t="s">
        <v>86616</v>
      </c>
      <c r="F14402" s="21" t="s">
        <v>15872</v>
      </c>
    </row>
    <row r="14403" spans="1:6" ht="32" customHeight="1">
      <c r="A14403" s="19" t="s">
        <v>86617</v>
      </c>
      <c r="B14403" s="20" t="s">
        <v>86618</v>
      </c>
      <c r="C14403" s="21" t="s">
        <v>86619</v>
      </c>
      <c r="D14403" s="21" t="s">
        <v>86620</v>
      </c>
      <c r="E14403" s="21" t="s">
        <v>86621</v>
      </c>
      <c r="F14403" s="21" t="s">
        <v>15872</v>
      </c>
    </row>
    <row r="14404" spans="1:6" ht="32" customHeight="1">
      <c r="A14404" s="19" t="s">
        <v>86622</v>
      </c>
      <c r="B14404" s="20" t="s">
        <v>86623</v>
      </c>
      <c r="C14404" s="21" t="s">
        <v>86624</v>
      </c>
      <c r="D14404" s="21" t="s">
        <v>86625</v>
      </c>
      <c r="E14404" s="21" t="s">
        <v>86626</v>
      </c>
      <c r="F14404" s="21" t="s">
        <v>15872</v>
      </c>
    </row>
    <row r="14405" spans="1:6" ht="32" customHeight="1">
      <c r="A14405" s="19" t="s">
        <v>86627</v>
      </c>
      <c r="B14405" s="20" t="s">
        <v>86628</v>
      </c>
      <c r="C14405" s="21" t="s">
        <v>86629</v>
      </c>
      <c r="D14405" s="21" t="s">
        <v>86630</v>
      </c>
      <c r="E14405" s="21" t="s">
        <v>86631</v>
      </c>
      <c r="F14405" s="21" t="s">
        <v>15872</v>
      </c>
    </row>
    <row r="14406" spans="1:6" ht="32" customHeight="1">
      <c r="A14406" s="19" t="s">
        <v>86632</v>
      </c>
      <c r="B14406" s="20" t="s">
        <v>86633</v>
      </c>
      <c r="C14406" s="21" t="s">
        <v>86634</v>
      </c>
      <c r="D14406" s="21" t="s">
        <v>86635</v>
      </c>
      <c r="E14406" s="21" t="s">
        <v>86636</v>
      </c>
      <c r="F14406" s="21" t="s">
        <v>15872</v>
      </c>
    </row>
    <row r="14407" spans="1:6" ht="32" customHeight="1">
      <c r="A14407" s="19" t="s">
        <v>86637</v>
      </c>
      <c r="B14407" s="20" t="s">
        <v>86638</v>
      </c>
      <c r="C14407" s="21" t="s">
        <v>86639</v>
      </c>
      <c r="D14407" s="21" t="s">
        <v>86640</v>
      </c>
      <c r="E14407" s="21" t="s">
        <v>86641</v>
      </c>
      <c r="F14407" s="21" t="s">
        <v>15872</v>
      </c>
    </row>
    <row r="14408" spans="1:6" ht="32" customHeight="1">
      <c r="A14408" s="19" t="s">
        <v>86642</v>
      </c>
      <c r="B14408" s="20" t="s">
        <v>86643</v>
      </c>
      <c r="C14408" s="21" t="s">
        <v>86644</v>
      </c>
      <c r="D14408" s="21" t="s">
        <v>86645</v>
      </c>
      <c r="E14408" s="21" t="s">
        <v>86646</v>
      </c>
      <c r="F14408" s="21" t="s">
        <v>15872</v>
      </c>
    </row>
    <row r="14409" spans="1:6" ht="32" customHeight="1">
      <c r="A14409" s="19" t="s">
        <v>86647</v>
      </c>
      <c r="B14409" s="20" t="s">
        <v>86648</v>
      </c>
      <c r="C14409" s="21" t="s">
        <v>86649</v>
      </c>
      <c r="D14409" s="21" t="s">
        <v>86650</v>
      </c>
      <c r="E14409" s="21" t="s">
        <v>86651</v>
      </c>
      <c r="F14409" s="21" t="s">
        <v>15872</v>
      </c>
    </row>
    <row r="14410" spans="1:6" ht="32" customHeight="1">
      <c r="A14410" s="19" t="s">
        <v>86652</v>
      </c>
      <c r="B14410" s="20" t="s">
        <v>86653</v>
      </c>
      <c r="C14410" s="21" t="s">
        <v>86654</v>
      </c>
      <c r="D14410" s="21" t="s">
        <v>86655</v>
      </c>
      <c r="E14410" s="21" t="s">
        <v>86656</v>
      </c>
      <c r="F14410" s="21" t="s">
        <v>15872</v>
      </c>
    </row>
    <row r="14411" spans="1:6" ht="32" customHeight="1">
      <c r="A14411" s="19" t="s">
        <v>86657</v>
      </c>
      <c r="B14411" s="20" t="s">
        <v>86658</v>
      </c>
      <c r="C14411" s="21" t="s">
        <v>86659</v>
      </c>
      <c r="D14411" s="21" t="s">
        <v>86660</v>
      </c>
      <c r="E14411" s="21" t="s">
        <v>86661</v>
      </c>
      <c r="F14411" s="21" t="s">
        <v>15872</v>
      </c>
    </row>
    <row r="14412" spans="1:6" ht="32" customHeight="1">
      <c r="A14412" s="19" t="s">
        <v>86662</v>
      </c>
      <c r="B14412" s="20" t="s">
        <v>86663</v>
      </c>
      <c r="C14412" s="21" t="s">
        <v>86664</v>
      </c>
      <c r="D14412" s="21" t="s">
        <v>86665</v>
      </c>
      <c r="E14412" s="21" t="s">
        <v>86666</v>
      </c>
      <c r="F14412" s="21" t="s">
        <v>15872</v>
      </c>
    </row>
    <row r="14413" spans="1:6" ht="32" customHeight="1">
      <c r="A14413" s="19" t="s">
        <v>86667</v>
      </c>
      <c r="B14413" s="20" t="s">
        <v>86668</v>
      </c>
      <c r="C14413" s="21" t="s">
        <v>86669</v>
      </c>
      <c r="D14413" s="21" t="s">
        <v>86670</v>
      </c>
      <c r="E14413" s="21" t="s">
        <v>86671</v>
      </c>
      <c r="F14413" s="21" t="s">
        <v>15872</v>
      </c>
    </row>
    <row r="14414" spans="1:6" ht="32" customHeight="1">
      <c r="A14414" s="19" t="s">
        <v>86672</v>
      </c>
      <c r="B14414" s="20" t="s">
        <v>86673</v>
      </c>
      <c r="C14414" s="21" t="s">
        <v>86674</v>
      </c>
      <c r="D14414" s="21" t="s">
        <v>86675</v>
      </c>
      <c r="E14414" s="21" t="s">
        <v>86676</v>
      </c>
      <c r="F14414" s="21" t="s">
        <v>15872</v>
      </c>
    </row>
    <row r="14415" spans="1:6" ht="32" customHeight="1">
      <c r="A14415" s="19" t="s">
        <v>86677</v>
      </c>
      <c r="B14415" s="20" t="s">
        <v>86678</v>
      </c>
      <c r="C14415" s="21" t="s">
        <v>86679</v>
      </c>
      <c r="D14415" s="21" t="s">
        <v>86680</v>
      </c>
      <c r="E14415" s="21" t="s">
        <v>86681</v>
      </c>
      <c r="F14415" s="21" t="s">
        <v>15872</v>
      </c>
    </row>
    <row r="14416" spans="1:6" ht="32" customHeight="1">
      <c r="A14416" s="19" t="s">
        <v>86682</v>
      </c>
      <c r="B14416" s="20" t="s">
        <v>86683</v>
      </c>
      <c r="C14416" s="21" t="s">
        <v>86684</v>
      </c>
      <c r="D14416" s="21" t="s">
        <v>86685</v>
      </c>
      <c r="E14416" s="21" t="s">
        <v>86686</v>
      </c>
      <c r="F14416" s="21" t="s">
        <v>15872</v>
      </c>
    </row>
    <row r="14417" spans="1:6" ht="32" customHeight="1">
      <c r="A14417" s="19" t="s">
        <v>86687</v>
      </c>
      <c r="B14417" s="20" t="s">
        <v>86688</v>
      </c>
      <c r="C14417" s="21" t="s">
        <v>86689</v>
      </c>
      <c r="D14417" s="21" t="s">
        <v>86690</v>
      </c>
      <c r="E14417" s="21" t="s">
        <v>86691</v>
      </c>
      <c r="F14417" s="21" t="s">
        <v>15872</v>
      </c>
    </row>
    <row r="14418" spans="1:6" ht="32" customHeight="1">
      <c r="A14418" s="19" t="s">
        <v>86692</v>
      </c>
      <c r="B14418" s="20" t="s">
        <v>86693</v>
      </c>
      <c r="C14418" s="21" t="s">
        <v>86694</v>
      </c>
      <c r="D14418" s="21" t="s">
        <v>86695</v>
      </c>
      <c r="E14418" s="21" t="s">
        <v>86696</v>
      </c>
      <c r="F14418" s="21" t="s">
        <v>15872</v>
      </c>
    </row>
    <row r="14419" spans="1:6" ht="32" customHeight="1">
      <c r="A14419" s="19" t="s">
        <v>86697</v>
      </c>
      <c r="B14419" s="20" t="s">
        <v>86698</v>
      </c>
      <c r="C14419" s="21" t="s">
        <v>86699</v>
      </c>
      <c r="D14419" s="21" t="s">
        <v>86700</v>
      </c>
      <c r="E14419" s="21" t="s">
        <v>86701</v>
      </c>
      <c r="F14419" s="21" t="s">
        <v>15872</v>
      </c>
    </row>
    <row r="14420" spans="1:6" ht="32" customHeight="1">
      <c r="A14420" s="19" t="s">
        <v>86702</v>
      </c>
      <c r="B14420" s="20" t="s">
        <v>86703</v>
      </c>
      <c r="C14420" s="21" t="s">
        <v>86704</v>
      </c>
      <c r="D14420" s="21" t="s">
        <v>86705</v>
      </c>
      <c r="E14420" s="21" t="s">
        <v>86706</v>
      </c>
      <c r="F14420" s="21" t="s">
        <v>15872</v>
      </c>
    </row>
    <row r="14421" spans="1:6" ht="32" customHeight="1">
      <c r="A14421" s="19" t="s">
        <v>86707</v>
      </c>
      <c r="B14421" s="20" t="s">
        <v>86708</v>
      </c>
      <c r="C14421" s="21" t="s">
        <v>86709</v>
      </c>
      <c r="D14421" s="21" t="s">
        <v>86710</v>
      </c>
      <c r="E14421" s="21" t="s">
        <v>86711</v>
      </c>
      <c r="F14421" s="21" t="s">
        <v>15872</v>
      </c>
    </row>
    <row r="14422" spans="1:6" ht="32" customHeight="1">
      <c r="A14422" s="19" t="s">
        <v>86712</v>
      </c>
      <c r="B14422" s="20" t="s">
        <v>86713</v>
      </c>
      <c r="C14422" s="21" t="s">
        <v>86714</v>
      </c>
      <c r="D14422" s="21" t="s">
        <v>86715</v>
      </c>
      <c r="E14422" s="21" t="s">
        <v>86716</v>
      </c>
      <c r="F14422" s="21" t="s">
        <v>15872</v>
      </c>
    </row>
    <row r="14423" spans="1:6" ht="32" customHeight="1">
      <c r="A14423" s="19" t="s">
        <v>86717</v>
      </c>
      <c r="B14423" s="20" t="s">
        <v>86718</v>
      </c>
      <c r="C14423" s="21" t="s">
        <v>86719</v>
      </c>
      <c r="D14423" s="21" t="s">
        <v>86720</v>
      </c>
      <c r="E14423" s="22">
        <v>100</v>
      </c>
      <c r="F14423" s="21" t="s">
        <v>15872</v>
      </c>
    </row>
    <row r="14424" spans="1:6" ht="32" customHeight="1">
      <c r="A14424" s="19" t="s">
        <v>86721</v>
      </c>
      <c r="B14424" s="20" t="s">
        <v>86722</v>
      </c>
      <c r="C14424" s="21" t="s">
        <v>86723</v>
      </c>
      <c r="D14424" s="21" t="s">
        <v>86724</v>
      </c>
      <c r="E14424" s="21" t="s">
        <v>86725</v>
      </c>
      <c r="F14424" s="21" t="s">
        <v>15872</v>
      </c>
    </row>
    <row r="14425" spans="1:6" ht="32" customHeight="1">
      <c r="A14425" s="19" t="s">
        <v>86726</v>
      </c>
      <c r="B14425" s="20" t="s">
        <v>86727</v>
      </c>
      <c r="C14425" s="21" t="s">
        <v>86728</v>
      </c>
      <c r="D14425" s="21" t="s">
        <v>86729</v>
      </c>
      <c r="E14425" s="21" t="s">
        <v>86730</v>
      </c>
      <c r="F14425" s="21" t="s">
        <v>15872</v>
      </c>
    </row>
    <row r="14426" spans="1:6" ht="32" customHeight="1">
      <c r="A14426" s="19" t="s">
        <v>86731</v>
      </c>
      <c r="B14426" s="20" t="s">
        <v>86732</v>
      </c>
      <c r="C14426" s="21" t="s">
        <v>86733</v>
      </c>
      <c r="D14426" s="21" t="s">
        <v>86734</v>
      </c>
      <c r="E14426" s="21" t="s">
        <v>86735</v>
      </c>
      <c r="F14426" s="21" t="s">
        <v>15872</v>
      </c>
    </row>
    <row r="14427" spans="1:6" ht="32" customHeight="1">
      <c r="A14427" s="19" t="s">
        <v>86736</v>
      </c>
      <c r="B14427" s="20" t="s">
        <v>86737</v>
      </c>
      <c r="C14427" s="21" t="s">
        <v>86738</v>
      </c>
      <c r="D14427" s="21" t="s">
        <v>86739</v>
      </c>
      <c r="E14427" s="21" t="s">
        <v>86740</v>
      </c>
      <c r="F14427" s="21" t="s">
        <v>15872</v>
      </c>
    </row>
    <row r="14428" spans="1:6" ht="32" customHeight="1">
      <c r="A14428" s="19" t="s">
        <v>86741</v>
      </c>
      <c r="B14428" s="20" t="s">
        <v>86742</v>
      </c>
      <c r="C14428" s="21" t="s">
        <v>86743</v>
      </c>
      <c r="D14428" s="21" t="s">
        <v>86744</v>
      </c>
      <c r="E14428" s="21" t="s">
        <v>86745</v>
      </c>
      <c r="F14428" s="21" t="s">
        <v>15872</v>
      </c>
    </row>
    <row r="14429" spans="1:6" ht="32" customHeight="1">
      <c r="A14429" s="19" t="s">
        <v>86746</v>
      </c>
      <c r="B14429" s="20" t="s">
        <v>86747</v>
      </c>
      <c r="C14429" s="21" t="s">
        <v>86748</v>
      </c>
      <c r="D14429" s="21" t="s">
        <v>86749</v>
      </c>
      <c r="E14429" s="21" t="s">
        <v>86750</v>
      </c>
      <c r="F14429" s="21" t="s">
        <v>15872</v>
      </c>
    </row>
    <row r="14430" spans="1:6" ht="32" customHeight="1">
      <c r="A14430" s="19" t="s">
        <v>86751</v>
      </c>
      <c r="B14430" s="20" t="s">
        <v>86752</v>
      </c>
      <c r="C14430" s="21" t="s">
        <v>86753</v>
      </c>
      <c r="D14430" s="21" t="s">
        <v>86754</v>
      </c>
      <c r="E14430" s="21" t="s">
        <v>86755</v>
      </c>
      <c r="F14430" s="21" t="s">
        <v>15872</v>
      </c>
    </row>
    <row r="14431" spans="1:6" ht="32" customHeight="1">
      <c r="A14431" s="19" t="s">
        <v>86756</v>
      </c>
      <c r="B14431" s="20" t="s">
        <v>86757</v>
      </c>
      <c r="C14431" s="21" t="s">
        <v>86758</v>
      </c>
      <c r="D14431" s="21" t="s">
        <v>86759</v>
      </c>
      <c r="E14431" s="21" t="s">
        <v>86760</v>
      </c>
      <c r="F14431" s="21" t="s">
        <v>15872</v>
      </c>
    </row>
    <row r="14432" spans="1:6" ht="32" customHeight="1">
      <c r="A14432" s="19" t="s">
        <v>86761</v>
      </c>
      <c r="B14432" s="20" t="s">
        <v>86762</v>
      </c>
      <c r="C14432" s="21" t="s">
        <v>86763</v>
      </c>
      <c r="D14432" s="21" t="s">
        <v>86764</v>
      </c>
      <c r="E14432" s="21" t="s">
        <v>86765</v>
      </c>
      <c r="F14432" s="21" t="s">
        <v>15872</v>
      </c>
    </row>
    <row r="14433" spans="1:6" ht="32" customHeight="1">
      <c r="A14433" s="19" t="s">
        <v>86766</v>
      </c>
      <c r="B14433" s="20" t="s">
        <v>86767</v>
      </c>
      <c r="C14433" s="21" t="s">
        <v>86768</v>
      </c>
      <c r="D14433" s="21" t="s">
        <v>86769</v>
      </c>
      <c r="E14433" s="21" t="s">
        <v>86770</v>
      </c>
      <c r="F14433" s="21" t="s">
        <v>15872</v>
      </c>
    </row>
    <row r="14434" spans="1:6" ht="32" customHeight="1">
      <c r="A14434" s="19" t="s">
        <v>86771</v>
      </c>
      <c r="B14434" s="20" t="s">
        <v>86772</v>
      </c>
      <c r="C14434" s="21" t="s">
        <v>86773</v>
      </c>
      <c r="D14434" s="21" t="s">
        <v>86774</v>
      </c>
      <c r="E14434" s="21" t="s">
        <v>86775</v>
      </c>
      <c r="F14434" s="21" t="s">
        <v>15872</v>
      </c>
    </row>
    <row r="14435" spans="1:6" ht="32" customHeight="1">
      <c r="A14435" s="19" t="s">
        <v>86776</v>
      </c>
      <c r="B14435" s="20" t="s">
        <v>86777</v>
      </c>
      <c r="C14435" s="21" t="s">
        <v>86778</v>
      </c>
      <c r="D14435" s="21" t="s">
        <v>86779</v>
      </c>
      <c r="E14435" s="21" t="s">
        <v>86780</v>
      </c>
      <c r="F14435" s="21" t="s">
        <v>15872</v>
      </c>
    </row>
    <row r="14436" spans="1:6" ht="32" customHeight="1">
      <c r="A14436" s="19" t="s">
        <v>86781</v>
      </c>
      <c r="B14436" s="20" t="s">
        <v>86782</v>
      </c>
      <c r="C14436" s="21" t="s">
        <v>86783</v>
      </c>
      <c r="D14436" s="21" t="s">
        <v>86784</v>
      </c>
      <c r="E14436" s="21" t="s">
        <v>86785</v>
      </c>
      <c r="F14436" s="21" t="s">
        <v>15872</v>
      </c>
    </row>
    <row r="14437" spans="1:6" ht="32" customHeight="1">
      <c r="A14437" s="19" t="s">
        <v>86786</v>
      </c>
      <c r="B14437" s="20" t="s">
        <v>86787</v>
      </c>
      <c r="C14437" s="21" t="s">
        <v>86788</v>
      </c>
      <c r="D14437" s="21" t="s">
        <v>86789</v>
      </c>
      <c r="E14437" s="21" t="s">
        <v>86790</v>
      </c>
      <c r="F14437" s="21" t="s">
        <v>15872</v>
      </c>
    </row>
    <row r="14438" spans="1:6" ht="32" customHeight="1">
      <c r="A14438" s="19" t="s">
        <v>86791</v>
      </c>
      <c r="B14438" s="20" t="s">
        <v>86792</v>
      </c>
      <c r="C14438" s="21" t="s">
        <v>86793</v>
      </c>
      <c r="D14438" s="21" t="s">
        <v>86794</v>
      </c>
      <c r="E14438" s="21" t="s">
        <v>86795</v>
      </c>
      <c r="F14438" s="21" t="s">
        <v>15872</v>
      </c>
    </row>
    <row r="14439" spans="1:6" ht="32" customHeight="1">
      <c r="A14439" s="19" t="s">
        <v>86796</v>
      </c>
      <c r="B14439" s="20" t="s">
        <v>86797</v>
      </c>
      <c r="C14439" s="21" t="s">
        <v>86798</v>
      </c>
      <c r="D14439" s="21" t="s">
        <v>86799</v>
      </c>
      <c r="E14439" s="21" t="s">
        <v>86800</v>
      </c>
      <c r="F14439" s="21" t="s">
        <v>15872</v>
      </c>
    </row>
    <row r="14440" spans="1:6" ht="32" customHeight="1">
      <c r="A14440" s="19" t="s">
        <v>86801</v>
      </c>
      <c r="B14440" s="20" t="s">
        <v>86802</v>
      </c>
      <c r="C14440" s="21" t="s">
        <v>86803</v>
      </c>
      <c r="D14440" s="21" t="s">
        <v>86804</v>
      </c>
      <c r="E14440" s="21" t="s">
        <v>86805</v>
      </c>
      <c r="F14440" s="21" t="s">
        <v>15872</v>
      </c>
    </row>
    <row r="14441" spans="1:6" ht="32" customHeight="1">
      <c r="A14441" s="19" t="s">
        <v>86806</v>
      </c>
      <c r="B14441" s="20" t="s">
        <v>86807</v>
      </c>
      <c r="C14441" s="21" t="s">
        <v>86808</v>
      </c>
      <c r="D14441" s="21" t="s">
        <v>86809</v>
      </c>
      <c r="E14441" s="21" t="s">
        <v>86810</v>
      </c>
      <c r="F14441" s="21" t="s">
        <v>15872</v>
      </c>
    </row>
    <row r="14442" spans="1:6" ht="32" customHeight="1">
      <c r="A14442" s="19" t="s">
        <v>86811</v>
      </c>
      <c r="B14442" s="20" t="s">
        <v>86812</v>
      </c>
      <c r="C14442" s="21" t="s">
        <v>86813</v>
      </c>
      <c r="D14442" s="21" t="s">
        <v>86814</v>
      </c>
      <c r="E14442" s="21" t="s">
        <v>86815</v>
      </c>
      <c r="F14442" s="21" t="s">
        <v>15872</v>
      </c>
    </row>
    <row r="14443" spans="1:6" ht="32" customHeight="1">
      <c r="A14443" s="19" t="s">
        <v>86816</v>
      </c>
      <c r="B14443" s="20" t="s">
        <v>86817</v>
      </c>
      <c r="C14443" s="21" t="s">
        <v>86818</v>
      </c>
      <c r="D14443" s="21" t="s">
        <v>86819</v>
      </c>
      <c r="E14443" s="21" t="s">
        <v>86820</v>
      </c>
      <c r="F14443" s="21" t="s">
        <v>15872</v>
      </c>
    </row>
    <row r="14444" spans="1:6" ht="32" customHeight="1">
      <c r="A14444" s="19" t="s">
        <v>86821</v>
      </c>
      <c r="B14444" s="20" t="s">
        <v>86822</v>
      </c>
      <c r="C14444" s="21" t="s">
        <v>86823</v>
      </c>
      <c r="D14444" s="21" t="s">
        <v>86824</v>
      </c>
      <c r="E14444" s="21" t="s">
        <v>86825</v>
      </c>
      <c r="F14444" s="21" t="s">
        <v>15872</v>
      </c>
    </row>
    <row r="14445" spans="1:6" ht="32" customHeight="1">
      <c r="A14445" s="19" t="s">
        <v>86826</v>
      </c>
      <c r="B14445" s="20" t="s">
        <v>86827</v>
      </c>
      <c r="C14445" s="21" t="s">
        <v>86828</v>
      </c>
      <c r="D14445" s="21" t="s">
        <v>86829</v>
      </c>
      <c r="E14445" s="21" t="s">
        <v>86830</v>
      </c>
      <c r="F14445" s="21" t="s">
        <v>15872</v>
      </c>
    </row>
    <row r="14446" spans="1:6" ht="32" customHeight="1">
      <c r="A14446" s="19" t="s">
        <v>86831</v>
      </c>
      <c r="B14446" s="20" t="s">
        <v>86832</v>
      </c>
      <c r="C14446" s="21" t="s">
        <v>86833</v>
      </c>
      <c r="D14446" s="21" t="s">
        <v>86834</v>
      </c>
      <c r="E14446" s="21" t="s">
        <v>86835</v>
      </c>
      <c r="F14446" s="21" t="s">
        <v>15872</v>
      </c>
    </row>
    <row r="14447" spans="1:6" ht="32" customHeight="1">
      <c r="A14447" s="19" t="s">
        <v>86836</v>
      </c>
      <c r="B14447" s="20" t="s">
        <v>86837</v>
      </c>
      <c r="C14447" s="21" t="s">
        <v>86838</v>
      </c>
      <c r="D14447" s="21" t="s">
        <v>86839</v>
      </c>
      <c r="E14447" s="21" t="s">
        <v>86840</v>
      </c>
      <c r="F14447" s="21" t="s">
        <v>15872</v>
      </c>
    </row>
    <row r="14448" spans="1:6" ht="32" customHeight="1">
      <c r="A14448" s="19" t="s">
        <v>86841</v>
      </c>
      <c r="B14448" s="20" t="s">
        <v>86842</v>
      </c>
      <c r="C14448" s="21" t="s">
        <v>86843</v>
      </c>
      <c r="D14448" s="21" t="s">
        <v>86844</v>
      </c>
      <c r="E14448" s="21" t="s">
        <v>86845</v>
      </c>
      <c r="F14448" s="21" t="s">
        <v>15872</v>
      </c>
    </row>
    <row r="14449" spans="1:6" ht="32" customHeight="1">
      <c r="A14449" s="19" t="s">
        <v>86846</v>
      </c>
      <c r="B14449" s="20" t="s">
        <v>86847</v>
      </c>
      <c r="C14449" s="21" t="s">
        <v>86848</v>
      </c>
      <c r="D14449" s="21" t="s">
        <v>86849</v>
      </c>
      <c r="E14449" s="21" t="s">
        <v>86850</v>
      </c>
      <c r="F14449" s="21" t="s">
        <v>15872</v>
      </c>
    </row>
    <row r="14450" spans="1:6" ht="32" customHeight="1">
      <c r="A14450" s="19" t="s">
        <v>86851</v>
      </c>
      <c r="B14450" s="20" t="s">
        <v>86852</v>
      </c>
      <c r="C14450" s="21" t="s">
        <v>86853</v>
      </c>
      <c r="D14450" s="21" t="s">
        <v>86854</v>
      </c>
      <c r="E14450" s="21" t="s">
        <v>86855</v>
      </c>
      <c r="F14450" s="21" t="s">
        <v>15872</v>
      </c>
    </row>
    <row r="14451" spans="1:6" ht="32" customHeight="1">
      <c r="A14451" s="19" t="s">
        <v>86856</v>
      </c>
      <c r="B14451" s="20" t="s">
        <v>86857</v>
      </c>
      <c r="C14451" s="21" t="s">
        <v>86858</v>
      </c>
      <c r="D14451" s="21" t="s">
        <v>86859</v>
      </c>
      <c r="E14451" s="21" t="s">
        <v>86860</v>
      </c>
      <c r="F14451" s="21" t="s">
        <v>15872</v>
      </c>
    </row>
    <row r="14452" spans="1:6" ht="32" customHeight="1">
      <c r="A14452" s="19" t="s">
        <v>86861</v>
      </c>
      <c r="B14452" s="20" t="s">
        <v>86862</v>
      </c>
      <c r="C14452" s="21" t="s">
        <v>86863</v>
      </c>
      <c r="D14452" s="21" t="s">
        <v>86864</v>
      </c>
      <c r="E14452" s="21" t="s">
        <v>86865</v>
      </c>
      <c r="F14452" s="21" t="s">
        <v>15872</v>
      </c>
    </row>
    <row r="14453" spans="1:6" ht="32" customHeight="1">
      <c r="A14453" s="19" t="s">
        <v>86866</v>
      </c>
      <c r="B14453" s="20" t="s">
        <v>86867</v>
      </c>
      <c r="C14453" s="21" t="s">
        <v>86868</v>
      </c>
      <c r="D14453" s="21" t="s">
        <v>86869</v>
      </c>
      <c r="E14453" s="21" t="s">
        <v>86870</v>
      </c>
      <c r="F14453" s="21" t="s">
        <v>15872</v>
      </c>
    </row>
    <row r="14454" spans="1:6" ht="32" customHeight="1">
      <c r="A14454" s="19" t="s">
        <v>86871</v>
      </c>
      <c r="B14454" s="20" t="s">
        <v>86872</v>
      </c>
      <c r="C14454" s="21" t="s">
        <v>86873</v>
      </c>
      <c r="D14454" s="21" t="s">
        <v>86874</v>
      </c>
      <c r="E14454" s="21" t="s">
        <v>86875</v>
      </c>
      <c r="F14454" s="21" t="s">
        <v>15872</v>
      </c>
    </row>
    <row r="14455" spans="1:6" ht="32" customHeight="1">
      <c r="A14455" s="19" t="s">
        <v>86876</v>
      </c>
      <c r="B14455" s="20" t="s">
        <v>86877</v>
      </c>
      <c r="C14455" s="21" t="s">
        <v>86878</v>
      </c>
      <c r="D14455" s="21" t="s">
        <v>86879</v>
      </c>
      <c r="E14455" s="21" t="s">
        <v>86880</v>
      </c>
      <c r="F14455" s="21" t="s">
        <v>15872</v>
      </c>
    </row>
    <row r="14456" spans="1:6" ht="32" customHeight="1">
      <c r="A14456" s="19" t="s">
        <v>86881</v>
      </c>
      <c r="B14456" s="20" t="s">
        <v>86882</v>
      </c>
      <c r="C14456" s="21" t="s">
        <v>86883</v>
      </c>
      <c r="D14456" s="21" t="s">
        <v>86884</v>
      </c>
      <c r="E14456" s="21" t="s">
        <v>86885</v>
      </c>
      <c r="F14456" s="21" t="s">
        <v>15872</v>
      </c>
    </row>
    <row r="14457" spans="1:6" ht="32" customHeight="1">
      <c r="A14457" s="19" t="s">
        <v>86886</v>
      </c>
      <c r="B14457" s="20" t="s">
        <v>86887</v>
      </c>
      <c r="C14457" s="21" t="s">
        <v>86888</v>
      </c>
      <c r="D14457" s="21" t="s">
        <v>86889</v>
      </c>
      <c r="E14457" s="21" t="s">
        <v>86890</v>
      </c>
      <c r="F14457" s="21" t="s">
        <v>15872</v>
      </c>
    </row>
    <row r="14458" spans="1:6" ht="32" customHeight="1">
      <c r="A14458" s="19" t="s">
        <v>86891</v>
      </c>
      <c r="B14458" s="20" t="s">
        <v>86892</v>
      </c>
      <c r="C14458" s="21" t="s">
        <v>86893</v>
      </c>
      <c r="D14458" s="21" t="s">
        <v>86894</v>
      </c>
      <c r="E14458" s="21" t="s">
        <v>86895</v>
      </c>
      <c r="F14458" s="21" t="s">
        <v>15872</v>
      </c>
    </row>
    <row r="14459" spans="1:6" ht="32" customHeight="1">
      <c r="A14459" s="19" t="s">
        <v>86896</v>
      </c>
      <c r="B14459" s="20" t="s">
        <v>86897</v>
      </c>
      <c r="C14459" s="21" t="s">
        <v>86898</v>
      </c>
      <c r="D14459" s="21" t="s">
        <v>86899</v>
      </c>
      <c r="E14459" s="21" t="s">
        <v>86900</v>
      </c>
      <c r="F14459" s="21" t="s">
        <v>15872</v>
      </c>
    </row>
    <row r="14460" spans="1:6" ht="32" customHeight="1">
      <c r="A14460" s="19" t="s">
        <v>86901</v>
      </c>
      <c r="B14460" s="20" t="s">
        <v>86902</v>
      </c>
      <c r="C14460" s="21" t="s">
        <v>86903</v>
      </c>
      <c r="D14460" s="21" t="s">
        <v>86904</v>
      </c>
      <c r="E14460" s="21" t="s">
        <v>86905</v>
      </c>
      <c r="F14460" s="21" t="s">
        <v>15872</v>
      </c>
    </row>
    <row r="14461" spans="1:6" ht="32" customHeight="1">
      <c r="A14461" s="19" t="s">
        <v>86906</v>
      </c>
      <c r="B14461" s="20" t="s">
        <v>86907</v>
      </c>
      <c r="C14461" s="21" t="s">
        <v>86908</v>
      </c>
      <c r="D14461" s="21" t="s">
        <v>86909</v>
      </c>
      <c r="E14461" s="21" t="s">
        <v>86910</v>
      </c>
      <c r="F14461" s="21" t="s">
        <v>15872</v>
      </c>
    </row>
    <row r="14462" spans="1:6" ht="32" customHeight="1">
      <c r="A14462" s="19" t="s">
        <v>86911</v>
      </c>
      <c r="B14462" s="20" t="s">
        <v>86912</v>
      </c>
      <c r="C14462" s="21" t="s">
        <v>86913</v>
      </c>
      <c r="D14462" s="21" t="s">
        <v>86914</v>
      </c>
      <c r="E14462" s="21" t="s">
        <v>86915</v>
      </c>
      <c r="F14462" s="21" t="s">
        <v>15872</v>
      </c>
    </row>
    <row r="14463" spans="1:6" ht="32" customHeight="1">
      <c r="A14463" s="19" t="s">
        <v>86916</v>
      </c>
      <c r="B14463" s="20" t="s">
        <v>86917</v>
      </c>
      <c r="C14463" s="21" t="s">
        <v>86918</v>
      </c>
      <c r="D14463" s="21" t="s">
        <v>86919</v>
      </c>
      <c r="E14463" s="21" t="s">
        <v>86920</v>
      </c>
      <c r="F14463" s="21" t="s">
        <v>15872</v>
      </c>
    </row>
    <row r="14464" spans="1:6" ht="32" customHeight="1">
      <c r="A14464" s="19" t="s">
        <v>86921</v>
      </c>
      <c r="B14464" s="20" t="s">
        <v>86922</v>
      </c>
      <c r="C14464" s="21" t="s">
        <v>86923</v>
      </c>
      <c r="D14464" s="21" t="s">
        <v>86924</v>
      </c>
      <c r="E14464" s="21" t="s">
        <v>86925</v>
      </c>
      <c r="F14464" s="21" t="s">
        <v>15872</v>
      </c>
    </row>
    <row r="14465" spans="1:6" ht="32" customHeight="1">
      <c r="A14465" s="19" t="s">
        <v>86926</v>
      </c>
      <c r="B14465" s="20" t="s">
        <v>86927</v>
      </c>
      <c r="C14465" s="21" t="s">
        <v>86928</v>
      </c>
      <c r="D14465" s="21" t="s">
        <v>86929</v>
      </c>
      <c r="E14465" s="21" t="s">
        <v>86930</v>
      </c>
      <c r="F14465" s="21" t="s">
        <v>15872</v>
      </c>
    </row>
    <row r="14466" spans="1:6" ht="32" customHeight="1">
      <c r="A14466" s="19" t="s">
        <v>86931</v>
      </c>
      <c r="B14466" s="20" t="s">
        <v>86932</v>
      </c>
      <c r="C14466" s="21" t="s">
        <v>86933</v>
      </c>
      <c r="D14466" s="21" t="s">
        <v>86934</v>
      </c>
      <c r="E14466" s="21" t="s">
        <v>86935</v>
      </c>
      <c r="F14466" s="21" t="s">
        <v>15872</v>
      </c>
    </row>
    <row r="14467" spans="1:6" ht="32" customHeight="1">
      <c r="A14467" s="19" t="s">
        <v>86936</v>
      </c>
      <c r="B14467" s="20" t="s">
        <v>86937</v>
      </c>
      <c r="C14467" s="21" t="s">
        <v>86938</v>
      </c>
      <c r="D14467" s="21" t="s">
        <v>86939</v>
      </c>
      <c r="E14467" s="21" t="s">
        <v>86940</v>
      </c>
      <c r="F14467" s="21" t="s">
        <v>15872</v>
      </c>
    </row>
    <row r="14468" spans="1:6" ht="32" customHeight="1">
      <c r="A14468" s="19" t="s">
        <v>86941</v>
      </c>
      <c r="B14468" s="20" t="s">
        <v>86942</v>
      </c>
      <c r="C14468" s="21" t="s">
        <v>86943</v>
      </c>
      <c r="D14468" s="21" t="s">
        <v>86944</v>
      </c>
      <c r="E14468" s="21" t="s">
        <v>86945</v>
      </c>
      <c r="F14468" s="21" t="s">
        <v>15872</v>
      </c>
    </row>
    <row r="14469" spans="1:6" ht="32" customHeight="1">
      <c r="A14469" s="19" t="s">
        <v>86946</v>
      </c>
      <c r="B14469" s="20" t="s">
        <v>86947</v>
      </c>
      <c r="C14469" s="21" t="s">
        <v>86948</v>
      </c>
      <c r="D14469" s="21" t="s">
        <v>86949</v>
      </c>
      <c r="E14469" s="21" t="s">
        <v>86950</v>
      </c>
      <c r="F14469" s="21" t="s">
        <v>15872</v>
      </c>
    </row>
    <row r="14470" spans="1:6" ht="32" customHeight="1">
      <c r="A14470" s="19" t="s">
        <v>86951</v>
      </c>
      <c r="B14470" s="20" t="s">
        <v>86952</v>
      </c>
      <c r="C14470" s="21" t="s">
        <v>86953</v>
      </c>
      <c r="D14470" s="21" t="s">
        <v>86954</v>
      </c>
      <c r="E14470" s="21" t="s">
        <v>86955</v>
      </c>
      <c r="F14470" s="21" t="s">
        <v>15872</v>
      </c>
    </row>
    <row r="14471" spans="1:6" ht="32" customHeight="1">
      <c r="A14471" s="19" t="s">
        <v>86956</v>
      </c>
      <c r="B14471" s="20" t="s">
        <v>86957</v>
      </c>
      <c r="C14471" s="21" t="s">
        <v>86958</v>
      </c>
      <c r="D14471" s="21" t="s">
        <v>86959</v>
      </c>
      <c r="E14471" s="21" t="s">
        <v>86960</v>
      </c>
      <c r="F14471" s="21" t="s">
        <v>15872</v>
      </c>
    </row>
    <row r="14472" spans="1:6" ht="32" customHeight="1">
      <c r="A14472" s="19" t="s">
        <v>86961</v>
      </c>
      <c r="B14472" s="20" t="s">
        <v>86962</v>
      </c>
      <c r="C14472" s="21" t="s">
        <v>86963</v>
      </c>
      <c r="D14472" s="21" t="s">
        <v>86964</v>
      </c>
      <c r="E14472" s="21" t="s">
        <v>86965</v>
      </c>
      <c r="F14472" s="21" t="s">
        <v>15872</v>
      </c>
    </row>
    <row r="14473" spans="1:6" ht="32" customHeight="1">
      <c r="A14473" s="19" t="s">
        <v>86966</v>
      </c>
      <c r="B14473" s="20" t="s">
        <v>86967</v>
      </c>
      <c r="C14473" s="21" t="s">
        <v>86968</v>
      </c>
      <c r="D14473" s="21" t="s">
        <v>86969</v>
      </c>
      <c r="E14473" s="21" t="s">
        <v>86970</v>
      </c>
      <c r="F14473" s="21" t="s">
        <v>15872</v>
      </c>
    </row>
    <row r="14474" spans="1:6" ht="32" customHeight="1">
      <c r="A14474" s="19" t="s">
        <v>86971</v>
      </c>
      <c r="B14474" s="20" t="s">
        <v>86972</v>
      </c>
      <c r="C14474" s="21" t="s">
        <v>86973</v>
      </c>
      <c r="D14474" s="21" t="s">
        <v>86974</v>
      </c>
      <c r="E14474" s="21" t="s">
        <v>86975</v>
      </c>
      <c r="F14474" s="21" t="s">
        <v>15872</v>
      </c>
    </row>
    <row r="14475" spans="1:6" ht="32" customHeight="1">
      <c r="A14475" s="19" t="s">
        <v>86976</v>
      </c>
      <c r="B14475" s="20" t="s">
        <v>86977</v>
      </c>
      <c r="C14475" s="21" t="s">
        <v>86978</v>
      </c>
      <c r="D14475" s="21" t="s">
        <v>86979</v>
      </c>
      <c r="E14475" s="21" t="s">
        <v>86980</v>
      </c>
      <c r="F14475" s="21" t="s">
        <v>15872</v>
      </c>
    </row>
    <row r="14476" spans="1:6" ht="32" customHeight="1">
      <c r="A14476" s="19" t="s">
        <v>86981</v>
      </c>
      <c r="B14476" s="20" t="s">
        <v>86982</v>
      </c>
      <c r="C14476" s="21" t="s">
        <v>86983</v>
      </c>
      <c r="D14476" s="21" t="s">
        <v>86984</v>
      </c>
      <c r="E14476" s="21" t="s">
        <v>86985</v>
      </c>
      <c r="F14476" s="21" t="s">
        <v>15872</v>
      </c>
    </row>
    <row r="14477" spans="1:6" ht="32" customHeight="1">
      <c r="A14477" s="19" t="s">
        <v>86986</v>
      </c>
      <c r="B14477" s="20" t="s">
        <v>86987</v>
      </c>
      <c r="C14477" s="21" t="s">
        <v>86988</v>
      </c>
      <c r="D14477" s="21" t="s">
        <v>86989</v>
      </c>
      <c r="E14477" s="21" t="s">
        <v>86990</v>
      </c>
      <c r="F14477" s="21" t="s">
        <v>15872</v>
      </c>
    </row>
    <row r="14478" spans="1:6" ht="32" customHeight="1">
      <c r="A14478" s="19" t="s">
        <v>86991</v>
      </c>
      <c r="B14478" s="20" t="s">
        <v>86992</v>
      </c>
      <c r="C14478" s="21" t="s">
        <v>86993</v>
      </c>
      <c r="D14478" s="21" t="s">
        <v>86994</v>
      </c>
      <c r="E14478" s="21" t="s">
        <v>86995</v>
      </c>
      <c r="F14478" s="21" t="s">
        <v>15872</v>
      </c>
    </row>
    <row r="14479" spans="1:6" ht="32" customHeight="1">
      <c r="A14479" s="19" t="s">
        <v>86996</v>
      </c>
      <c r="B14479" s="20" t="s">
        <v>86997</v>
      </c>
      <c r="C14479" s="21" t="s">
        <v>86998</v>
      </c>
      <c r="D14479" s="21" t="s">
        <v>86999</v>
      </c>
      <c r="E14479" s="21" t="s">
        <v>87000</v>
      </c>
      <c r="F14479" s="21" t="s">
        <v>15872</v>
      </c>
    </row>
    <row r="14480" spans="1:6" ht="32" customHeight="1">
      <c r="A14480" s="19" t="s">
        <v>87001</v>
      </c>
      <c r="B14480" s="20" t="s">
        <v>87002</v>
      </c>
      <c r="C14480" s="21" t="s">
        <v>87003</v>
      </c>
      <c r="D14480" s="21" t="s">
        <v>87004</v>
      </c>
      <c r="E14480" s="21" t="s">
        <v>87005</v>
      </c>
      <c r="F14480" s="21" t="s">
        <v>15872</v>
      </c>
    </row>
    <row r="14481" spans="1:6" ht="32" customHeight="1">
      <c r="A14481" s="19" t="s">
        <v>87006</v>
      </c>
      <c r="B14481" s="20" t="s">
        <v>87007</v>
      </c>
      <c r="C14481" s="21" t="s">
        <v>87008</v>
      </c>
      <c r="D14481" s="21" t="s">
        <v>87009</v>
      </c>
      <c r="E14481" s="21" t="s">
        <v>87010</v>
      </c>
      <c r="F14481" s="21" t="s">
        <v>15872</v>
      </c>
    </row>
    <row r="14482" spans="1:6" ht="32" customHeight="1">
      <c r="A14482" s="19" t="s">
        <v>87011</v>
      </c>
      <c r="B14482" s="20" t="s">
        <v>87012</v>
      </c>
      <c r="C14482" s="21" t="s">
        <v>87013</v>
      </c>
      <c r="D14482" s="21" t="s">
        <v>87014</v>
      </c>
      <c r="E14482" s="21" t="s">
        <v>87015</v>
      </c>
      <c r="F14482" s="21" t="s">
        <v>15872</v>
      </c>
    </row>
    <row r="14483" spans="1:6" ht="32" customHeight="1">
      <c r="A14483" s="19" t="s">
        <v>87016</v>
      </c>
      <c r="B14483" s="20" t="s">
        <v>87017</v>
      </c>
      <c r="C14483" s="21" t="s">
        <v>87018</v>
      </c>
      <c r="D14483" s="21" t="s">
        <v>87019</v>
      </c>
      <c r="E14483" s="21" t="s">
        <v>87020</v>
      </c>
      <c r="F14483" s="21" t="s">
        <v>15872</v>
      </c>
    </row>
    <row r="14484" spans="1:6" ht="32" customHeight="1">
      <c r="A14484" s="19" t="s">
        <v>87021</v>
      </c>
      <c r="B14484" s="20" t="s">
        <v>87022</v>
      </c>
      <c r="C14484" s="21" t="s">
        <v>87023</v>
      </c>
      <c r="D14484" s="21" t="s">
        <v>87024</v>
      </c>
      <c r="E14484" s="21" t="s">
        <v>87025</v>
      </c>
      <c r="F14484" s="21" t="s">
        <v>15872</v>
      </c>
    </row>
    <row r="14485" spans="1:6" ht="32" customHeight="1">
      <c r="A14485" s="19" t="s">
        <v>87026</v>
      </c>
      <c r="B14485" s="20" t="s">
        <v>87027</v>
      </c>
      <c r="C14485" s="21" t="s">
        <v>87028</v>
      </c>
      <c r="D14485" s="21" t="s">
        <v>87029</v>
      </c>
      <c r="E14485" s="21" t="s">
        <v>87030</v>
      </c>
      <c r="F14485" s="21" t="s">
        <v>15872</v>
      </c>
    </row>
    <row r="14486" spans="1:6" ht="32" customHeight="1">
      <c r="A14486" s="19" t="s">
        <v>87031</v>
      </c>
      <c r="B14486" s="20" t="s">
        <v>87032</v>
      </c>
      <c r="C14486" s="21" t="s">
        <v>87033</v>
      </c>
      <c r="D14486" s="21" t="s">
        <v>87034</v>
      </c>
      <c r="E14486" s="21" t="s">
        <v>87035</v>
      </c>
      <c r="F14486" s="21" t="s">
        <v>15872</v>
      </c>
    </row>
    <row r="14487" spans="1:6" ht="32" customHeight="1">
      <c r="A14487" s="19" t="s">
        <v>87036</v>
      </c>
      <c r="B14487" s="20" t="s">
        <v>87037</v>
      </c>
      <c r="C14487" s="21" t="s">
        <v>87038</v>
      </c>
      <c r="D14487" s="21" t="s">
        <v>87039</v>
      </c>
      <c r="E14487" s="21" t="s">
        <v>87040</v>
      </c>
      <c r="F14487" s="21" t="s">
        <v>15872</v>
      </c>
    </row>
    <row r="14488" spans="1:6" ht="32" customHeight="1">
      <c r="A14488" s="19" t="s">
        <v>87041</v>
      </c>
      <c r="B14488" s="20" t="s">
        <v>87042</v>
      </c>
      <c r="C14488" s="21" t="s">
        <v>87043</v>
      </c>
      <c r="D14488" s="21" t="s">
        <v>87044</v>
      </c>
      <c r="E14488" s="21" t="s">
        <v>87045</v>
      </c>
      <c r="F14488" s="21" t="s">
        <v>15872</v>
      </c>
    </row>
    <row r="14489" spans="1:6" ht="32" customHeight="1">
      <c r="A14489" s="19" t="s">
        <v>87046</v>
      </c>
      <c r="B14489" s="20" t="s">
        <v>87047</v>
      </c>
      <c r="C14489" s="21" t="s">
        <v>87048</v>
      </c>
      <c r="D14489" s="21" t="s">
        <v>87049</v>
      </c>
      <c r="E14489" s="21" t="s">
        <v>87050</v>
      </c>
      <c r="F14489" s="21" t="s">
        <v>15872</v>
      </c>
    </row>
    <row r="14490" spans="1:6" ht="32" customHeight="1">
      <c r="A14490" s="19" t="s">
        <v>87051</v>
      </c>
      <c r="B14490" s="20" t="s">
        <v>87052</v>
      </c>
      <c r="C14490" s="21" t="s">
        <v>87053</v>
      </c>
      <c r="D14490" s="21" t="s">
        <v>87054</v>
      </c>
      <c r="E14490" s="21" t="s">
        <v>87055</v>
      </c>
      <c r="F14490" s="21" t="s">
        <v>15872</v>
      </c>
    </row>
    <row r="14491" spans="1:6" ht="32" customHeight="1">
      <c r="A14491" s="19" t="s">
        <v>87056</v>
      </c>
      <c r="B14491" s="20" t="s">
        <v>87057</v>
      </c>
      <c r="C14491" s="21" t="s">
        <v>87058</v>
      </c>
      <c r="D14491" s="21" t="s">
        <v>87059</v>
      </c>
      <c r="E14491" s="21" t="s">
        <v>87060</v>
      </c>
      <c r="F14491" s="21" t="s">
        <v>15872</v>
      </c>
    </row>
    <row r="14492" spans="1:6" ht="32" customHeight="1">
      <c r="A14492" s="19" t="s">
        <v>87061</v>
      </c>
      <c r="B14492" s="20" t="s">
        <v>87062</v>
      </c>
      <c r="C14492" s="21" t="s">
        <v>87063</v>
      </c>
      <c r="D14492" s="21" t="s">
        <v>87064</v>
      </c>
      <c r="E14492" s="21" t="s">
        <v>87065</v>
      </c>
      <c r="F14492" s="21" t="s">
        <v>15872</v>
      </c>
    </row>
    <row r="14493" spans="1:6" ht="32" customHeight="1">
      <c r="A14493" s="19" t="s">
        <v>87066</v>
      </c>
      <c r="B14493" s="20" t="s">
        <v>87067</v>
      </c>
      <c r="C14493" s="21" t="s">
        <v>87068</v>
      </c>
      <c r="D14493" s="21" t="s">
        <v>87069</v>
      </c>
      <c r="E14493" s="21" t="s">
        <v>87070</v>
      </c>
      <c r="F14493" s="21" t="s">
        <v>15872</v>
      </c>
    </row>
    <row r="14494" spans="1:6" ht="32" customHeight="1">
      <c r="A14494" s="19" t="s">
        <v>87071</v>
      </c>
      <c r="B14494" s="20" t="s">
        <v>87072</v>
      </c>
      <c r="C14494" s="21" t="s">
        <v>87073</v>
      </c>
      <c r="D14494" s="21" t="s">
        <v>87074</v>
      </c>
      <c r="E14494" s="21" t="s">
        <v>87075</v>
      </c>
      <c r="F14494" s="21" t="s">
        <v>15872</v>
      </c>
    </row>
    <row r="14495" spans="1:6" ht="32" customHeight="1">
      <c r="A14495" s="19" t="s">
        <v>87076</v>
      </c>
      <c r="B14495" s="20" t="s">
        <v>87077</v>
      </c>
      <c r="C14495" s="21" t="s">
        <v>87078</v>
      </c>
      <c r="D14495" s="21" t="s">
        <v>87079</v>
      </c>
      <c r="E14495" s="21" t="s">
        <v>87080</v>
      </c>
      <c r="F14495" s="21" t="s">
        <v>15872</v>
      </c>
    </row>
    <row r="14496" spans="1:6" ht="32" customHeight="1">
      <c r="A14496" s="19" t="s">
        <v>87081</v>
      </c>
      <c r="B14496" s="20" t="s">
        <v>87082</v>
      </c>
      <c r="C14496" s="21" t="s">
        <v>87083</v>
      </c>
      <c r="D14496" s="21" t="s">
        <v>87084</v>
      </c>
      <c r="E14496" s="21" t="s">
        <v>87085</v>
      </c>
      <c r="F14496" s="21" t="s">
        <v>85566</v>
      </c>
    </row>
    <row r="14497" spans="1:6" ht="32" customHeight="1">
      <c r="A14497" s="19" t="s">
        <v>87086</v>
      </c>
      <c r="B14497" s="20" t="s">
        <v>87087</v>
      </c>
      <c r="C14497" s="21" t="s">
        <v>87088</v>
      </c>
      <c r="D14497" s="21" t="s">
        <v>87089</v>
      </c>
      <c r="E14497" s="21" t="s">
        <v>87090</v>
      </c>
      <c r="F14497" s="21" t="s">
        <v>85566</v>
      </c>
    </row>
    <row r="14498" spans="1:6" ht="32" customHeight="1">
      <c r="A14498" s="19" t="s">
        <v>87091</v>
      </c>
      <c r="B14498" s="20" t="s">
        <v>87092</v>
      </c>
      <c r="C14498" s="21" t="s">
        <v>87093</v>
      </c>
      <c r="D14498" s="21" t="s">
        <v>87094</v>
      </c>
      <c r="E14498" s="21" t="s">
        <v>87095</v>
      </c>
      <c r="F14498" s="21" t="s">
        <v>85566</v>
      </c>
    </row>
    <row r="14499" spans="1:6" ht="32" customHeight="1">
      <c r="A14499" s="19" t="s">
        <v>87096</v>
      </c>
      <c r="B14499" s="20" t="s">
        <v>87097</v>
      </c>
      <c r="C14499" s="21" t="s">
        <v>87098</v>
      </c>
      <c r="D14499" s="21" t="s">
        <v>87099</v>
      </c>
      <c r="E14499" s="21" t="s">
        <v>87100</v>
      </c>
      <c r="F14499" s="21" t="s">
        <v>15060</v>
      </c>
    </row>
    <row r="14500" spans="1:6" ht="32" customHeight="1">
      <c r="A14500" s="19" t="s">
        <v>87101</v>
      </c>
      <c r="B14500" s="20" t="s">
        <v>87102</v>
      </c>
      <c r="C14500" s="21" t="s">
        <v>87103</v>
      </c>
      <c r="D14500" s="21" t="s">
        <v>87104</v>
      </c>
      <c r="E14500" s="21" t="s">
        <v>87105</v>
      </c>
      <c r="F14500" s="21" t="s">
        <v>15060</v>
      </c>
    </row>
    <row r="14501" spans="1:6" ht="32" customHeight="1">
      <c r="A14501" s="19" t="s">
        <v>87106</v>
      </c>
      <c r="B14501" s="20" t="s">
        <v>87107</v>
      </c>
      <c r="C14501" s="21" t="s">
        <v>87108</v>
      </c>
      <c r="D14501" s="21" t="s">
        <v>87109</v>
      </c>
      <c r="E14501" s="21" t="s">
        <v>87110</v>
      </c>
      <c r="F14501" s="21" t="s">
        <v>15060</v>
      </c>
    </row>
    <row r="14502" spans="1:6" ht="32" customHeight="1">
      <c r="A14502" s="19" t="s">
        <v>87111</v>
      </c>
      <c r="B14502" s="20" t="s">
        <v>87112</v>
      </c>
      <c r="C14502" s="21" t="s">
        <v>87113</v>
      </c>
      <c r="D14502" s="21" t="s">
        <v>87114</v>
      </c>
      <c r="E14502" s="21" t="s">
        <v>87115</v>
      </c>
      <c r="F14502" s="21" t="s">
        <v>15060</v>
      </c>
    </row>
    <row r="14503" spans="1:6" ht="32" customHeight="1">
      <c r="A14503" s="19" t="s">
        <v>87116</v>
      </c>
      <c r="B14503" s="20" t="s">
        <v>87117</v>
      </c>
      <c r="C14503" s="21" t="s">
        <v>87118</v>
      </c>
      <c r="D14503" s="21" t="s">
        <v>87119</v>
      </c>
      <c r="E14503" s="21" t="s">
        <v>87120</v>
      </c>
      <c r="F14503" s="21" t="s">
        <v>15060</v>
      </c>
    </row>
    <row r="14504" spans="1:6" ht="32" customHeight="1">
      <c r="A14504" s="19" t="s">
        <v>87121</v>
      </c>
      <c r="B14504" s="20" t="s">
        <v>87122</v>
      </c>
      <c r="C14504" s="21" t="s">
        <v>87123</v>
      </c>
      <c r="D14504" s="21" t="s">
        <v>87124</v>
      </c>
      <c r="E14504" s="21" t="s">
        <v>87125</v>
      </c>
      <c r="F14504" s="21" t="s">
        <v>15060</v>
      </c>
    </row>
    <row r="14505" spans="1:6" ht="32" customHeight="1">
      <c r="A14505" s="19" t="s">
        <v>87126</v>
      </c>
      <c r="B14505" s="20" t="s">
        <v>87127</v>
      </c>
      <c r="C14505" s="21" t="s">
        <v>87128</v>
      </c>
      <c r="D14505" s="21" t="s">
        <v>87129</v>
      </c>
      <c r="E14505" s="21" t="s">
        <v>87130</v>
      </c>
      <c r="F14505" s="21" t="s">
        <v>15060</v>
      </c>
    </row>
    <row r="14506" spans="1:6" ht="32" customHeight="1">
      <c r="A14506" s="19" t="s">
        <v>87131</v>
      </c>
      <c r="B14506" s="20" t="s">
        <v>87132</v>
      </c>
      <c r="C14506" s="21" t="s">
        <v>87133</v>
      </c>
      <c r="D14506" s="21" t="s">
        <v>87134</v>
      </c>
      <c r="E14506" s="21" t="s">
        <v>87135</v>
      </c>
      <c r="F14506" s="21" t="s">
        <v>15060</v>
      </c>
    </row>
    <row r="14507" spans="1:6" ht="32" customHeight="1">
      <c r="A14507" s="19" t="s">
        <v>87136</v>
      </c>
      <c r="B14507" s="20" t="s">
        <v>87137</v>
      </c>
      <c r="C14507" s="21" t="s">
        <v>87138</v>
      </c>
      <c r="D14507" s="21" t="s">
        <v>87139</v>
      </c>
      <c r="E14507" s="21" t="s">
        <v>87140</v>
      </c>
      <c r="F14507" s="21" t="s">
        <v>15060</v>
      </c>
    </row>
    <row r="14508" spans="1:6" ht="32" customHeight="1">
      <c r="A14508" s="19" t="s">
        <v>87141</v>
      </c>
      <c r="B14508" s="20" t="s">
        <v>87142</v>
      </c>
      <c r="C14508" s="21" t="s">
        <v>87143</v>
      </c>
      <c r="D14508" s="21" t="s">
        <v>87144</v>
      </c>
      <c r="E14508" s="21" t="s">
        <v>87145</v>
      </c>
      <c r="F14508" s="21" t="s">
        <v>15060</v>
      </c>
    </row>
    <row r="14509" spans="1:6" ht="32" customHeight="1">
      <c r="A14509" s="19" t="s">
        <v>87146</v>
      </c>
      <c r="B14509" s="20" t="s">
        <v>87147</v>
      </c>
      <c r="C14509" s="21" t="s">
        <v>87148</v>
      </c>
      <c r="D14509" s="21" t="s">
        <v>87149</v>
      </c>
      <c r="E14509" s="21" t="s">
        <v>87150</v>
      </c>
      <c r="F14509" s="21" t="s">
        <v>15060</v>
      </c>
    </row>
    <row r="14510" spans="1:6" ht="32" customHeight="1">
      <c r="A14510" s="19" t="s">
        <v>87151</v>
      </c>
      <c r="B14510" s="20" t="s">
        <v>87152</v>
      </c>
      <c r="C14510" s="21" t="s">
        <v>87153</v>
      </c>
      <c r="D14510" s="21" t="s">
        <v>87154</v>
      </c>
      <c r="E14510" s="22">
        <v>100</v>
      </c>
      <c r="F14510" s="21" t="s">
        <v>15060</v>
      </c>
    </row>
    <row r="14511" spans="1:6" ht="32" customHeight="1">
      <c r="A14511" s="19" t="s">
        <v>87155</v>
      </c>
      <c r="B14511" s="20" t="s">
        <v>87156</v>
      </c>
      <c r="C14511" s="21" t="s">
        <v>87157</v>
      </c>
      <c r="D14511" s="21" t="s">
        <v>87158</v>
      </c>
      <c r="E14511" s="21" t="s">
        <v>87159</v>
      </c>
      <c r="F14511" s="21" t="s">
        <v>15060</v>
      </c>
    </row>
    <row r="14512" spans="1:6" ht="32" customHeight="1">
      <c r="A14512" s="19" t="s">
        <v>87160</v>
      </c>
      <c r="B14512" s="20" t="s">
        <v>87161</v>
      </c>
      <c r="C14512" s="21" t="s">
        <v>87162</v>
      </c>
      <c r="D14512" s="21" t="s">
        <v>87163</v>
      </c>
      <c r="E14512" s="21" t="s">
        <v>87164</v>
      </c>
      <c r="F14512" s="21" t="s">
        <v>15060</v>
      </c>
    </row>
    <row r="14513" spans="1:6" ht="32" customHeight="1">
      <c r="A14513" s="19" t="s">
        <v>87165</v>
      </c>
      <c r="B14513" s="20" t="s">
        <v>87166</v>
      </c>
      <c r="C14513" s="21" t="s">
        <v>87167</v>
      </c>
      <c r="D14513" s="21" t="s">
        <v>87168</v>
      </c>
      <c r="E14513" s="21" t="s">
        <v>87169</v>
      </c>
      <c r="F14513" s="21" t="s">
        <v>15060</v>
      </c>
    </row>
    <row r="14514" spans="1:6" ht="32" customHeight="1">
      <c r="A14514" s="19" t="s">
        <v>87170</v>
      </c>
      <c r="B14514" s="20" t="s">
        <v>87171</v>
      </c>
      <c r="C14514" s="21" t="s">
        <v>87172</v>
      </c>
      <c r="D14514" s="21" t="s">
        <v>87173</v>
      </c>
      <c r="E14514" s="22">
        <v>100</v>
      </c>
      <c r="F14514" s="21" t="s">
        <v>15060</v>
      </c>
    </row>
    <row r="14515" spans="1:6" ht="32" customHeight="1">
      <c r="A14515" s="19" t="s">
        <v>87174</v>
      </c>
      <c r="B14515" s="20" t="s">
        <v>87175</v>
      </c>
      <c r="C14515" s="21" t="s">
        <v>87176</v>
      </c>
      <c r="D14515" s="21" t="s">
        <v>87177</v>
      </c>
      <c r="E14515" s="21" t="s">
        <v>87178</v>
      </c>
      <c r="F14515" s="21" t="s">
        <v>15060</v>
      </c>
    </row>
    <row r="14516" spans="1:6" ht="32" customHeight="1">
      <c r="A14516" s="19" t="s">
        <v>87179</v>
      </c>
      <c r="B14516" s="20" t="s">
        <v>87180</v>
      </c>
      <c r="C14516" s="21" t="s">
        <v>87181</v>
      </c>
      <c r="D14516" s="21" t="s">
        <v>87182</v>
      </c>
      <c r="E14516" s="21" t="s">
        <v>87183</v>
      </c>
      <c r="F14516" s="21" t="s">
        <v>15060</v>
      </c>
    </row>
    <row r="14517" spans="1:6" ht="32" customHeight="1">
      <c r="A14517" s="19" t="s">
        <v>87184</v>
      </c>
      <c r="B14517" s="20" t="s">
        <v>87185</v>
      </c>
      <c r="C14517" s="21" t="s">
        <v>87186</v>
      </c>
      <c r="D14517" s="21" t="s">
        <v>87187</v>
      </c>
      <c r="E14517" s="21" t="s">
        <v>87188</v>
      </c>
      <c r="F14517" s="21" t="s">
        <v>15060</v>
      </c>
    </row>
    <row r="14518" spans="1:6" ht="32" customHeight="1">
      <c r="A14518" s="19" t="s">
        <v>87189</v>
      </c>
      <c r="B14518" s="20" t="s">
        <v>87190</v>
      </c>
      <c r="C14518" s="21" t="s">
        <v>87191</v>
      </c>
      <c r="D14518" s="21" t="s">
        <v>87192</v>
      </c>
      <c r="E14518" s="21" t="s">
        <v>87193</v>
      </c>
      <c r="F14518" s="21" t="s">
        <v>15060</v>
      </c>
    </row>
    <row r="14519" spans="1:6" ht="32" customHeight="1">
      <c r="A14519" s="19" t="s">
        <v>87194</v>
      </c>
      <c r="B14519" s="20" t="s">
        <v>87195</v>
      </c>
      <c r="C14519" s="21" t="s">
        <v>87196</v>
      </c>
      <c r="D14519" s="21" t="s">
        <v>87197</v>
      </c>
      <c r="E14519" s="21" t="s">
        <v>87198</v>
      </c>
      <c r="F14519" s="21" t="s">
        <v>15060</v>
      </c>
    </row>
    <row r="14520" spans="1:6" ht="32" customHeight="1">
      <c r="A14520" s="19" t="s">
        <v>87199</v>
      </c>
      <c r="B14520" s="20" t="s">
        <v>87200</v>
      </c>
      <c r="C14520" s="21" t="s">
        <v>87201</v>
      </c>
      <c r="D14520" s="21" t="s">
        <v>87202</v>
      </c>
      <c r="E14520" s="21" t="s">
        <v>87203</v>
      </c>
      <c r="F14520" s="21" t="s">
        <v>15060</v>
      </c>
    </row>
    <row r="14521" spans="1:6" ht="32" customHeight="1">
      <c r="A14521" s="19" t="s">
        <v>87204</v>
      </c>
      <c r="B14521" s="20" t="s">
        <v>87205</v>
      </c>
      <c r="C14521" s="21" t="s">
        <v>87206</v>
      </c>
      <c r="D14521" s="21" t="s">
        <v>87207</v>
      </c>
      <c r="E14521" s="21" t="s">
        <v>87208</v>
      </c>
      <c r="F14521" s="21" t="s">
        <v>15060</v>
      </c>
    </row>
    <row r="14522" spans="1:6" ht="32" customHeight="1">
      <c r="A14522" s="19" t="s">
        <v>87209</v>
      </c>
      <c r="B14522" s="20" t="s">
        <v>87210</v>
      </c>
      <c r="C14522" s="21" t="s">
        <v>87211</v>
      </c>
      <c r="D14522" s="21" t="s">
        <v>87212</v>
      </c>
      <c r="E14522" s="21" t="s">
        <v>87213</v>
      </c>
      <c r="F14522" s="21" t="s">
        <v>15060</v>
      </c>
    </row>
    <row r="14523" spans="1:6" ht="32" customHeight="1">
      <c r="A14523" s="19" t="s">
        <v>87214</v>
      </c>
      <c r="B14523" s="20" t="s">
        <v>87215</v>
      </c>
      <c r="C14523" s="21" t="s">
        <v>87216</v>
      </c>
      <c r="D14523" s="21" t="s">
        <v>87217</v>
      </c>
      <c r="E14523" s="21" t="s">
        <v>87218</v>
      </c>
      <c r="F14523" s="21" t="s">
        <v>15060</v>
      </c>
    </row>
    <row r="14524" spans="1:6" ht="32" customHeight="1">
      <c r="A14524" s="19" t="s">
        <v>87219</v>
      </c>
      <c r="B14524" s="20" t="s">
        <v>87220</v>
      </c>
      <c r="C14524" s="21" t="s">
        <v>87221</v>
      </c>
      <c r="D14524" s="21" t="s">
        <v>87222</v>
      </c>
      <c r="E14524" s="21" t="s">
        <v>87223</v>
      </c>
      <c r="F14524" s="21" t="s">
        <v>15060</v>
      </c>
    </row>
    <row r="14525" spans="1:6" ht="32" customHeight="1">
      <c r="A14525" s="19" t="s">
        <v>87224</v>
      </c>
      <c r="B14525" s="20" t="s">
        <v>87225</v>
      </c>
      <c r="C14525" s="21" t="s">
        <v>87226</v>
      </c>
      <c r="D14525" s="21" t="s">
        <v>87227</v>
      </c>
      <c r="E14525" s="21" t="s">
        <v>87228</v>
      </c>
      <c r="F14525" s="21" t="s">
        <v>15060</v>
      </c>
    </row>
    <row r="14526" spans="1:6" ht="32" customHeight="1">
      <c r="A14526" s="19" t="s">
        <v>87229</v>
      </c>
      <c r="B14526" s="20" t="s">
        <v>87230</v>
      </c>
      <c r="C14526" s="21" t="s">
        <v>87231</v>
      </c>
      <c r="D14526" s="21" t="s">
        <v>87232</v>
      </c>
      <c r="E14526" s="21" t="s">
        <v>87233</v>
      </c>
      <c r="F14526" s="21" t="s">
        <v>15060</v>
      </c>
    </row>
    <row r="14527" spans="1:6" ht="32" customHeight="1">
      <c r="A14527" s="19" t="s">
        <v>87234</v>
      </c>
      <c r="B14527" s="20" t="s">
        <v>87235</v>
      </c>
      <c r="C14527" s="21" t="s">
        <v>87236</v>
      </c>
      <c r="D14527" s="21" t="s">
        <v>87237</v>
      </c>
      <c r="E14527" s="21" t="s">
        <v>87238</v>
      </c>
      <c r="F14527" s="21" t="s">
        <v>15060</v>
      </c>
    </row>
    <row r="14528" spans="1:6" ht="32" customHeight="1">
      <c r="A14528" s="19" t="s">
        <v>87239</v>
      </c>
      <c r="B14528" s="20" t="s">
        <v>87240</v>
      </c>
      <c r="C14528" s="21" t="s">
        <v>87241</v>
      </c>
      <c r="D14528" s="21" t="s">
        <v>87242</v>
      </c>
      <c r="E14528" s="21" t="s">
        <v>87243</v>
      </c>
      <c r="F14528" s="21" t="s">
        <v>15060</v>
      </c>
    </row>
    <row r="14529" spans="1:6" ht="32" customHeight="1">
      <c r="A14529" s="19" t="s">
        <v>87244</v>
      </c>
      <c r="B14529" s="20" t="s">
        <v>87245</v>
      </c>
      <c r="C14529" s="21" t="s">
        <v>87246</v>
      </c>
      <c r="D14529" s="21" t="s">
        <v>87247</v>
      </c>
      <c r="E14529" s="21" t="s">
        <v>87248</v>
      </c>
      <c r="F14529" s="21" t="s">
        <v>15060</v>
      </c>
    </row>
    <row r="14530" spans="1:6" ht="32" customHeight="1">
      <c r="A14530" s="19" t="s">
        <v>87249</v>
      </c>
      <c r="B14530" s="20" t="s">
        <v>87250</v>
      </c>
      <c r="C14530" s="21" t="s">
        <v>87251</v>
      </c>
      <c r="D14530" s="21" t="s">
        <v>87252</v>
      </c>
      <c r="E14530" s="22">
        <v>100</v>
      </c>
      <c r="F14530" s="21" t="s">
        <v>15060</v>
      </c>
    </row>
    <row r="14531" spans="1:6" ht="32" customHeight="1">
      <c r="A14531" s="19" t="s">
        <v>87253</v>
      </c>
      <c r="B14531" s="20" t="s">
        <v>87254</v>
      </c>
      <c r="C14531" s="21" t="s">
        <v>87255</v>
      </c>
      <c r="D14531" s="21" t="s">
        <v>87256</v>
      </c>
      <c r="E14531" s="21" t="s">
        <v>87257</v>
      </c>
      <c r="F14531" s="21" t="s">
        <v>15060</v>
      </c>
    </row>
    <row r="14532" spans="1:6" ht="32" customHeight="1">
      <c r="A14532" s="19" t="s">
        <v>87258</v>
      </c>
      <c r="B14532" s="20" t="s">
        <v>87259</v>
      </c>
      <c r="C14532" s="21" t="s">
        <v>87260</v>
      </c>
      <c r="D14532" s="21" t="s">
        <v>87261</v>
      </c>
      <c r="E14532" s="21" t="s">
        <v>87262</v>
      </c>
      <c r="F14532" s="21" t="s">
        <v>15060</v>
      </c>
    </row>
    <row r="14533" spans="1:6" ht="32" customHeight="1">
      <c r="A14533" s="19" t="s">
        <v>87263</v>
      </c>
      <c r="B14533" s="20" t="s">
        <v>87264</v>
      </c>
      <c r="C14533" s="21" t="s">
        <v>87265</v>
      </c>
      <c r="D14533" s="21" t="s">
        <v>87266</v>
      </c>
      <c r="E14533" s="21" t="s">
        <v>87267</v>
      </c>
      <c r="F14533" s="21" t="s">
        <v>15060</v>
      </c>
    </row>
    <row r="14534" spans="1:6" ht="32" customHeight="1">
      <c r="A14534" s="19" t="s">
        <v>87268</v>
      </c>
      <c r="B14534" s="20" t="s">
        <v>87269</v>
      </c>
      <c r="C14534" s="21" t="s">
        <v>87270</v>
      </c>
      <c r="D14534" s="21" t="s">
        <v>87271</v>
      </c>
      <c r="E14534" s="21" t="s">
        <v>87272</v>
      </c>
      <c r="F14534" s="21" t="s">
        <v>15060</v>
      </c>
    </row>
    <row r="14535" spans="1:6" ht="32" customHeight="1">
      <c r="A14535" s="19" t="s">
        <v>87273</v>
      </c>
      <c r="B14535" s="20" t="s">
        <v>87274</v>
      </c>
      <c r="C14535" s="21" t="s">
        <v>87275</v>
      </c>
      <c r="D14535" s="21" t="s">
        <v>87276</v>
      </c>
      <c r="E14535" s="21" t="s">
        <v>87277</v>
      </c>
      <c r="F14535" s="21" t="s">
        <v>15060</v>
      </c>
    </row>
    <row r="14536" spans="1:6" ht="32" customHeight="1">
      <c r="A14536" s="19" t="s">
        <v>87278</v>
      </c>
      <c r="B14536" s="20" t="s">
        <v>87279</v>
      </c>
      <c r="C14536" s="21" t="s">
        <v>87280</v>
      </c>
      <c r="D14536" s="21" t="s">
        <v>87281</v>
      </c>
      <c r="E14536" s="21" t="s">
        <v>87282</v>
      </c>
      <c r="F14536" s="21" t="s">
        <v>15060</v>
      </c>
    </row>
    <row r="14537" spans="1:6" ht="32" customHeight="1">
      <c r="A14537" s="19" t="s">
        <v>87283</v>
      </c>
      <c r="B14537" s="20" t="s">
        <v>87284</v>
      </c>
      <c r="C14537" s="21" t="s">
        <v>87285</v>
      </c>
      <c r="D14537" s="21" t="s">
        <v>87286</v>
      </c>
      <c r="E14537" s="21" t="s">
        <v>87287</v>
      </c>
      <c r="F14537" s="21" t="s">
        <v>15060</v>
      </c>
    </row>
    <row r="14538" spans="1:6" ht="32" customHeight="1">
      <c r="A14538" s="19" t="s">
        <v>87288</v>
      </c>
      <c r="B14538" s="20" t="s">
        <v>87289</v>
      </c>
      <c r="C14538" s="21" t="s">
        <v>87290</v>
      </c>
      <c r="D14538" s="21" t="s">
        <v>87291</v>
      </c>
      <c r="E14538" s="21" t="s">
        <v>87292</v>
      </c>
      <c r="F14538" s="21" t="s">
        <v>15060</v>
      </c>
    </row>
    <row r="14539" spans="1:6" ht="32" customHeight="1">
      <c r="A14539" s="19" t="s">
        <v>87293</v>
      </c>
      <c r="B14539" s="20" t="s">
        <v>87294</v>
      </c>
      <c r="C14539" s="21" t="s">
        <v>87295</v>
      </c>
      <c r="D14539" s="21" t="s">
        <v>87296</v>
      </c>
      <c r="E14539" s="21" t="s">
        <v>87297</v>
      </c>
      <c r="F14539" s="21" t="s">
        <v>15060</v>
      </c>
    </row>
    <row r="14540" spans="1:6" ht="32" customHeight="1">
      <c r="A14540" s="19" t="s">
        <v>87298</v>
      </c>
      <c r="B14540" s="20" t="s">
        <v>87299</v>
      </c>
      <c r="C14540" s="21" t="s">
        <v>87300</v>
      </c>
      <c r="D14540" s="21" t="s">
        <v>87301</v>
      </c>
      <c r="E14540" s="21" t="s">
        <v>87302</v>
      </c>
      <c r="F14540" s="21" t="s">
        <v>15060</v>
      </c>
    </row>
    <row r="14541" spans="1:6" ht="32" customHeight="1">
      <c r="A14541" s="19" t="s">
        <v>87303</v>
      </c>
      <c r="B14541" s="20" t="s">
        <v>87304</v>
      </c>
      <c r="C14541" s="21" t="s">
        <v>87305</v>
      </c>
      <c r="D14541" s="21" t="s">
        <v>87306</v>
      </c>
      <c r="E14541" s="21" t="s">
        <v>87307</v>
      </c>
      <c r="F14541" s="21" t="s">
        <v>15060</v>
      </c>
    </row>
    <row r="14542" spans="1:6" ht="32" customHeight="1">
      <c r="A14542" s="19" t="s">
        <v>87308</v>
      </c>
      <c r="B14542" s="20" t="s">
        <v>87309</v>
      </c>
      <c r="C14542" s="21" t="s">
        <v>87310</v>
      </c>
      <c r="D14542" s="21" t="s">
        <v>87311</v>
      </c>
      <c r="E14542" s="21" t="s">
        <v>87312</v>
      </c>
      <c r="F14542" s="21" t="s">
        <v>15060</v>
      </c>
    </row>
    <row r="14543" spans="1:6" ht="32" customHeight="1">
      <c r="A14543" s="19" t="s">
        <v>87313</v>
      </c>
      <c r="B14543" s="20" t="s">
        <v>87314</v>
      </c>
      <c r="C14543" s="21" t="s">
        <v>87315</v>
      </c>
      <c r="D14543" s="21" t="s">
        <v>87316</v>
      </c>
      <c r="E14543" s="21" t="s">
        <v>87317</v>
      </c>
      <c r="F14543" s="21" t="s">
        <v>15060</v>
      </c>
    </row>
    <row r="14544" spans="1:6" ht="32" customHeight="1">
      <c r="A14544" s="19" t="s">
        <v>87318</v>
      </c>
      <c r="B14544" s="20" t="s">
        <v>87319</v>
      </c>
      <c r="C14544" s="21" t="s">
        <v>87320</v>
      </c>
      <c r="D14544" s="21" t="s">
        <v>87321</v>
      </c>
      <c r="E14544" s="21" t="s">
        <v>87322</v>
      </c>
      <c r="F14544" s="21" t="s">
        <v>15060</v>
      </c>
    </row>
    <row r="14545" spans="1:6" ht="32" customHeight="1">
      <c r="A14545" s="19" t="s">
        <v>87323</v>
      </c>
      <c r="B14545" s="20" t="s">
        <v>87324</v>
      </c>
      <c r="C14545" s="21" t="s">
        <v>87325</v>
      </c>
      <c r="D14545" s="21" t="s">
        <v>87326</v>
      </c>
      <c r="E14545" s="21" t="s">
        <v>87327</v>
      </c>
      <c r="F14545" s="21" t="s">
        <v>15060</v>
      </c>
    </row>
    <row r="14546" spans="1:6" ht="32" customHeight="1">
      <c r="A14546" s="19" t="s">
        <v>87328</v>
      </c>
      <c r="B14546" s="20" t="s">
        <v>87329</v>
      </c>
      <c r="C14546" s="21" t="s">
        <v>87330</v>
      </c>
      <c r="D14546" s="21" t="s">
        <v>87331</v>
      </c>
      <c r="E14546" s="21" t="s">
        <v>87332</v>
      </c>
      <c r="F14546" s="21" t="s">
        <v>15060</v>
      </c>
    </row>
    <row r="14547" spans="1:6" ht="32" customHeight="1">
      <c r="A14547" s="19" t="s">
        <v>87333</v>
      </c>
      <c r="B14547" s="20" t="s">
        <v>87334</v>
      </c>
      <c r="C14547" s="21" t="s">
        <v>87335</v>
      </c>
      <c r="D14547" s="21" t="s">
        <v>87336</v>
      </c>
      <c r="E14547" s="21" t="s">
        <v>87337</v>
      </c>
      <c r="F14547" s="21" t="s">
        <v>15060</v>
      </c>
    </row>
    <row r="14548" spans="1:6" ht="32" customHeight="1">
      <c r="A14548" s="19" t="s">
        <v>87338</v>
      </c>
      <c r="B14548" s="20" t="s">
        <v>87339</v>
      </c>
      <c r="C14548" s="21" t="s">
        <v>87340</v>
      </c>
      <c r="D14548" s="21" t="s">
        <v>87341</v>
      </c>
      <c r="E14548" s="21" t="s">
        <v>87342</v>
      </c>
      <c r="F14548" s="21" t="s">
        <v>15060</v>
      </c>
    </row>
    <row r="14549" spans="1:6" ht="32" customHeight="1">
      <c r="A14549" s="19" t="s">
        <v>87343</v>
      </c>
      <c r="B14549" s="20" t="s">
        <v>87344</v>
      </c>
      <c r="C14549" s="21" t="s">
        <v>87345</v>
      </c>
      <c r="D14549" s="21" t="s">
        <v>87346</v>
      </c>
      <c r="E14549" s="21" t="s">
        <v>87347</v>
      </c>
      <c r="F14549" s="21" t="s">
        <v>15060</v>
      </c>
    </row>
    <row r="14550" spans="1:6" ht="32" customHeight="1">
      <c r="A14550" s="19" t="s">
        <v>87348</v>
      </c>
      <c r="B14550" s="20" t="s">
        <v>87349</v>
      </c>
      <c r="C14550" s="21" t="s">
        <v>87350</v>
      </c>
      <c r="D14550" s="21" t="s">
        <v>87351</v>
      </c>
      <c r="E14550" s="21" t="s">
        <v>87352</v>
      </c>
      <c r="F14550" s="21" t="s">
        <v>15060</v>
      </c>
    </row>
    <row r="14551" spans="1:6" ht="32" customHeight="1">
      <c r="A14551" s="19" t="s">
        <v>87353</v>
      </c>
      <c r="B14551" s="20" t="s">
        <v>87354</v>
      </c>
      <c r="C14551" s="21" t="s">
        <v>87355</v>
      </c>
      <c r="D14551" s="21" t="s">
        <v>87356</v>
      </c>
      <c r="E14551" s="21" t="s">
        <v>87357</v>
      </c>
      <c r="F14551" s="21" t="s">
        <v>15060</v>
      </c>
    </row>
    <row r="14552" spans="1:6" ht="32" customHeight="1">
      <c r="A14552" s="19" t="s">
        <v>87358</v>
      </c>
      <c r="B14552" s="20" t="s">
        <v>87359</v>
      </c>
      <c r="C14552" s="21" t="s">
        <v>87360</v>
      </c>
      <c r="D14552" s="21" t="s">
        <v>87361</v>
      </c>
      <c r="E14552" s="21" t="s">
        <v>87362</v>
      </c>
      <c r="F14552" s="21" t="s">
        <v>15060</v>
      </c>
    </row>
    <row r="14553" spans="1:6" ht="32" customHeight="1">
      <c r="A14553" s="19" t="s">
        <v>87363</v>
      </c>
      <c r="B14553" s="20" t="s">
        <v>87364</v>
      </c>
      <c r="C14553" s="21" t="s">
        <v>87365</v>
      </c>
      <c r="D14553" s="21" t="s">
        <v>87366</v>
      </c>
      <c r="E14553" s="21" t="s">
        <v>87367</v>
      </c>
      <c r="F14553" s="21" t="s">
        <v>15060</v>
      </c>
    </row>
    <row r="14554" spans="1:6" ht="32" customHeight="1">
      <c r="A14554" s="19" t="s">
        <v>87368</v>
      </c>
      <c r="B14554" s="20" t="s">
        <v>87369</v>
      </c>
      <c r="C14554" s="21" t="s">
        <v>87370</v>
      </c>
      <c r="D14554" s="21" t="s">
        <v>87371</v>
      </c>
      <c r="E14554" s="21" t="s">
        <v>87372</v>
      </c>
      <c r="F14554" s="21" t="s">
        <v>15060</v>
      </c>
    </row>
    <row r="14555" spans="1:6" ht="32" customHeight="1">
      <c r="A14555" s="19" t="s">
        <v>87373</v>
      </c>
      <c r="B14555" s="20" t="s">
        <v>87374</v>
      </c>
      <c r="C14555" s="21" t="s">
        <v>87375</v>
      </c>
      <c r="D14555" s="21" t="s">
        <v>87376</v>
      </c>
      <c r="E14555" s="21" t="s">
        <v>87377</v>
      </c>
      <c r="F14555" s="21" t="s">
        <v>15060</v>
      </c>
    </row>
    <row r="14556" spans="1:6" ht="32" customHeight="1">
      <c r="A14556" s="19" t="s">
        <v>87378</v>
      </c>
      <c r="B14556" s="20" t="s">
        <v>87379</v>
      </c>
      <c r="C14556" s="21" t="s">
        <v>87380</v>
      </c>
      <c r="D14556" s="21" t="s">
        <v>87381</v>
      </c>
      <c r="E14556" s="21" t="s">
        <v>87382</v>
      </c>
      <c r="F14556" s="21" t="s">
        <v>15060</v>
      </c>
    </row>
    <row r="14557" spans="1:6" ht="32" customHeight="1">
      <c r="A14557" s="19" t="s">
        <v>87383</v>
      </c>
      <c r="B14557" s="20" t="s">
        <v>87384</v>
      </c>
      <c r="C14557" s="21" t="s">
        <v>87385</v>
      </c>
      <c r="D14557" s="21" t="s">
        <v>87386</v>
      </c>
      <c r="E14557" s="21" t="s">
        <v>87387</v>
      </c>
      <c r="F14557" s="21" t="s">
        <v>15060</v>
      </c>
    </row>
    <row r="14558" spans="1:6" ht="32" customHeight="1">
      <c r="A14558" s="19" t="s">
        <v>87388</v>
      </c>
      <c r="B14558" s="20" t="s">
        <v>87389</v>
      </c>
      <c r="C14558" s="21" t="s">
        <v>87390</v>
      </c>
      <c r="D14558" s="21" t="s">
        <v>87391</v>
      </c>
      <c r="E14558" s="21" t="s">
        <v>87392</v>
      </c>
      <c r="F14558" s="21" t="s">
        <v>15060</v>
      </c>
    </row>
    <row r="14559" spans="1:6" ht="32" customHeight="1">
      <c r="A14559" s="19" t="s">
        <v>87393</v>
      </c>
      <c r="B14559" s="20" t="s">
        <v>87394</v>
      </c>
      <c r="C14559" s="21" t="s">
        <v>87395</v>
      </c>
      <c r="D14559" s="21" t="s">
        <v>87396</v>
      </c>
      <c r="E14559" s="21" t="s">
        <v>87397</v>
      </c>
      <c r="F14559" s="21" t="s">
        <v>15060</v>
      </c>
    </row>
    <row r="14560" spans="1:6" ht="32" customHeight="1">
      <c r="A14560" s="19" t="s">
        <v>87398</v>
      </c>
      <c r="B14560" s="20" t="s">
        <v>87399</v>
      </c>
      <c r="C14560" s="21" t="s">
        <v>87400</v>
      </c>
      <c r="D14560" s="21" t="s">
        <v>87401</v>
      </c>
      <c r="E14560" s="21" t="s">
        <v>87402</v>
      </c>
      <c r="F14560" s="21" t="s">
        <v>15060</v>
      </c>
    </row>
    <row r="14561" spans="1:6" ht="32" customHeight="1">
      <c r="A14561" s="19" t="s">
        <v>87403</v>
      </c>
      <c r="B14561" s="20" t="s">
        <v>87404</v>
      </c>
      <c r="C14561" s="21" t="s">
        <v>87405</v>
      </c>
      <c r="D14561" s="21" t="s">
        <v>87406</v>
      </c>
      <c r="E14561" s="21" t="s">
        <v>87407</v>
      </c>
      <c r="F14561" s="21" t="s">
        <v>15060</v>
      </c>
    </row>
    <row r="14562" spans="1:6" ht="32" customHeight="1">
      <c r="A14562" s="19" t="s">
        <v>87408</v>
      </c>
      <c r="B14562" s="20" t="s">
        <v>87409</v>
      </c>
      <c r="C14562" s="21" t="s">
        <v>87410</v>
      </c>
      <c r="D14562" s="21" t="s">
        <v>87411</v>
      </c>
      <c r="E14562" s="21" t="s">
        <v>87412</v>
      </c>
      <c r="F14562" s="21" t="s">
        <v>15060</v>
      </c>
    </row>
    <row r="14563" spans="1:6" ht="32" customHeight="1">
      <c r="A14563" s="19" t="s">
        <v>87413</v>
      </c>
      <c r="B14563" s="20" t="s">
        <v>87414</v>
      </c>
      <c r="C14563" s="21" t="s">
        <v>87415</v>
      </c>
      <c r="D14563" s="21" t="s">
        <v>87416</v>
      </c>
      <c r="E14563" s="21" t="s">
        <v>87417</v>
      </c>
      <c r="F14563" s="21" t="s">
        <v>15060</v>
      </c>
    </row>
    <row r="14564" spans="1:6" ht="32" customHeight="1">
      <c r="A14564" s="19" t="s">
        <v>87418</v>
      </c>
      <c r="B14564" s="20" t="s">
        <v>87419</v>
      </c>
      <c r="C14564" s="21" t="s">
        <v>87420</v>
      </c>
      <c r="D14564" s="21" t="s">
        <v>87421</v>
      </c>
      <c r="E14564" s="21" t="s">
        <v>87422</v>
      </c>
      <c r="F14564" s="21" t="s">
        <v>15060</v>
      </c>
    </row>
    <row r="14565" spans="1:6" ht="32" customHeight="1">
      <c r="A14565" s="19" t="s">
        <v>87423</v>
      </c>
      <c r="B14565" s="20" t="s">
        <v>87424</v>
      </c>
      <c r="C14565" s="21" t="s">
        <v>87425</v>
      </c>
      <c r="D14565" s="21" t="s">
        <v>87426</v>
      </c>
      <c r="E14565" s="21" t="s">
        <v>87427</v>
      </c>
      <c r="F14565" s="21" t="s">
        <v>15060</v>
      </c>
    </row>
    <row r="14566" spans="1:6" ht="32" customHeight="1">
      <c r="A14566" s="19" t="s">
        <v>87428</v>
      </c>
      <c r="B14566" s="20" t="s">
        <v>87429</v>
      </c>
      <c r="C14566" s="21" t="s">
        <v>87430</v>
      </c>
      <c r="D14566" s="21" t="s">
        <v>87431</v>
      </c>
      <c r="E14566" s="21" t="s">
        <v>87432</v>
      </c>
      <c r="F14566" s="21" t="s">
        <v>15060</v>
      </c>
    </row>
    <row r="14567" spans="1:6" ht="32" customHeight="1">
      <c r="A14567" s="19" t="s">
        <v>87433</v>
      </c>
      <c r="B14567" s="20" t="s">
        <v>87434</v>
      </c>
      <c r="C14567" s="21" t="s">
        <v>87435</v>
      </c>
      <c r="D14567" s="21" t="s">
        <v>87436</v>
      </c>
      <c r="E14567" s="21" t="s">
        <v>87437</v>
      </c>
      <c r="F14567" s="21" t="s">
        <v>15060</v>
      </c>
    </row>
    <row r="14568" spans="1:6" ht="32" customHeight="1">
      <c r="A14568" s="19" t="s">
        <v>87438</v>
      </c>
      <c r="B14568" s="20" t="s">
        <v>87439</v>
      </c>
      <c r="C14568" s="21" t="s">
        <v>87440</v>
      </c>
      <c r="D14568" s="21" t="s">
        <v>87441</v>
      </c>
      <c r="E14568" s="21" t="s">
        <v>87442</v>
      </c>
      <c r="F14568" s="21" t="s">
        <v>15060</v>
      </c>
    </row>
    <row r="14569" spans="1:6" ht="32" customHeight="1">
      <c r="A14569" s="19" t="s">
        <v>87443</v>
      </c>
      <c r="B14569" s="20" t="s">
        <v>87444</v>
      </c>
      <c r="C14569" s="21" t="s">
        <v>87445</v>
      </c>
      <c r="D14569" s="21" t="s">
        <v>87446</v>
      </c>
      <c r="E14569" s="21" t="s">
        <v>87447</v>
      </c>
      <c r="F14569" s="21" t="s">
        <v>15060</v>
      </c>
    </row>
    <row r="14570" spans="1:6" ht="32" customHeight="1">
      <c r="A14570" s="19" t="s">
        <v>87448</v>
      </c>
      <c r="B14570" s="20" t="s">
        <v>87449</v>
      </c>
      <c r="C14570" s="21" t="s">
        <v>87450</v>
      </c>
      <c r="D14570" s="21" t="s">
        <v>87451</v>
      </c>
      <c r="E14570" s="22">
        <v>100</v>
      </c>
      <c r="F14570" s="21" t="s">
        <v>15060</v>
      </c>
    </row>
    <row r="14571" spans="1:6" ht="32" customHeight="1">
      <c r="A14571" s="19" t="s">
        <v>87452</v>
      </c>
      <c r="B14571" s="20" t="s">
        <v>87453</v>
      </c>
      <c r="C14571" s="21" t="s">
        <v>87454</v>
      </c>
      <c r="D14571" s="21" t="s">
        <v>87455</v>
      </c>
      <c r="E14571" s="21" t="s">
        <v>87456</v>
      </c>
      <c r="F14571" s="21" t="s">
        <v>15060</v>
      </c>
    </row>
    <row r="14572" spans="1:6" ht="32" customHeight="1">
      <c r="A14572" s="19" t="s">
        <v>87457</v>
      </c>
      <c r="B14572" s="20" t="s">
        <v>87458</v>
      </c>
      <c r="C14572" s="21" t="s">
        <v>87459</v>
      </c>
      <c r="D14572" s="21" t="s">
        <v>87460</v>
      </c>
      <c r="E14572" s="21" t="s">
        <v>87461</v>
      </c>
      <c r="F14572" s="21" t="s">
        <v>15060</v>
      </c>
    </row>
    <row r="14573" spans="1:6" ht="32" customHeight="1">
      <c r="A14573" s="19" t="s">
        <v>87462</v>
      </c>
      <c r="B14573" s="20" t="s">
        <v>87463</v>
      </c>
      <c r="C14573" s="21" t="s">
        <v>87464</v>
      </c>
      <c r="D14573" s="21" t="s">
        <v>87465</v>
      </c>
      <c r="E14573" s="21" t="s">
        <v>87466</v>
      </c>
      <c r="F14573" s="21" t="s">
        <v>15060</v>
      </c>
    </row>
    <row r="14574" spans="1:6" ht="32" customHeight="1">
      <c r="A14574" s="19" t="s">
        <v>87467</v>
      </c>
      <c r="B14574" s="20" t="s">
        <v>87468</v>
      </c>
      <c r="C14574" s="21" t="s">
        <v>87469</v>
      </c>
      <c r="D14574" s="21" t="s">
        <v>87470</v>
      </c>
      <c r="E14574" s="21" t="s">
        <v>87471</v>
      </c>
      <c r="F14574" s="21" t="s">
        <v>15060</v>
      </c>
    </row>
    <row r="14575" spans="1:6" ht="32" customHeight="1">
      <c r="A14575" s="19" t="s">
        <v>87472</v>
      </c>
      <c r="B14575" s="20" t="s">
        <v>87473</v>
      </c>
      <c r="C14575" s="21" t="s">
        <v>87474</v>
      </c>
      <c r="D14575" s="21" t="s">
        <v>87475</v>
      </c>
      <c r="E14575" s="21" t="s">
        <v>87476</v>
      </c>
      <c r="F14575" s="21" t="s">
        <v>15060</v>
      </c>
    </row>
    <row r="14576" spans="1:6" ht="32" customHeight="1">
      <c r="A14576" s="19" t="s">
        <v>87477</v>
      </c>
      <c r="B14576" s="20" t="s">
        <v>87478</v>
      </c>
      <c r="C14576" s="21" t="s">
        <v>87479</v>
      </c>
      <c r="D14576" s="21" t="s">
        <v>87480</v>
      </c>
      <c r="E14576" s="21" t="s">
        <v>87481</v>
      </c>
      <c r="F14576" s="21" t="s">
        <v>15060</v>
      </c>
    </row>
    <row r="14577" spans="1:6" ht="32" customHeight="1">
      <c r="A14577" s="19" t="s">
        <v>87482</v>
      </c>
      <c r="B14577" s="20" t="s">
        <v>87483</v>
      </c>
      <c r="C14577" s="21" t="s">
        <v>87484</v>
      </c>
      <c r="D14577" s="21" t="s">
        <v>87485</v>
      </c>
      <c r="E14577" s="21" t="s">
        <v>87486</v>
      </c>
      <c r="F14577" s="21" t="s">
        <v>15060</v>
      </c>
    </row>
    <row r="14578" spans="1:6" ht="32" customHeight="1">
      <c r="A14578" s="19" t="s">
        <v>87487</v>
      </c>
      <c r="B14578" s="20" t="s">
        <v>87488</v>
      </c>
      <c r="C14578" s="21" t="s">
        <v>87489</v>
      </c>
      <c r="D14578" s="21" t="s">
        <v>87490</v>
      </c>
      <c r="E14578" s="21" t="s">
        <v>87491</v>
      </c>
      <c r="F14578" s="21" t="s">
        <v>15060</v>
      </c>
    </row>
    <row r="14579" spans="1:6" ht="32" customHeight="1">
      <c r="A14579" s="19" t="s">
        <v>87492</v>
      </c>
      <c r="B14579" s="20" t="s">
        <v>87493</v>
      </c>
      <c r="C14579" s="21" t="s">
        <v>87494</v>
      </c>
      <c r="D14579" s="21" t="s">
        <v>87495</v>
      </c>
      <c r="E14579" s="21" t="s">
        <v>87496</v>
      </c>
      <c r="F14579" s="21" t="s">
        <v>15060</v>
      </c>
    </row>
    <row r="14580" spans="1:6" ht="32" customHeight="1">
      <c r="A14580" s="19" t="s">
        <v>87497</v>
      </c>
      <c r="B14580" s="20" t="s">
        <v>87498</v>
      </c>
      <c r="C14580" s="21" t="s">
        <v>87499</v>
      </c>
      <c r="D14580" s="21" t="s">
        <v>87500</v>
      </c>
      <c r="E14580" s="21" t="s">
        <v>87501</v>
      </c>
      <c r="F14580" s="21" t="s">
        <v>15060</v>
      </c>
    </row>
    <row r="14581" spans="1:6" ht="32" customHeight="1">
      <c r="A14581" s="19" t="s">
        <v>87502</v>
      </c>
      <c r="B14581" s="20" t="s">
        <v>87503</v>
      </c>
      <c r="C14581" s="21" t="s">
        <v>87504</v>
      </c>
      <c r="D14581" s="21" t="s">
        <v>87505</v>
      </c>
      <c r="E14581" s="21" t="s">
        <v>87506</v>
      </c>
      <c r="F14581" s="21" t="s">
        <v>15060</v>
      </c>
    </row>
    <row r="14582" spans="1:6" ht="32" customHeight="1">
      <c r="A14582" s="19" t="s">
        <v>87507</v>
      </c>
      <c r="B14582" s="20" t="s">
        <v>87508</v>
      </c>
      <c r="C14582" s="21" t="s">
        <v>87509</v>
      </c>
      <c r="D14582" s="21" t="s">
        <v>87510</v>
      </c>
      <c r="E14582" s="21" t="s">
        <v>87511</v>
      </c>
      <c r="F14582" s="21" t="s">
        <v>15060</v>
      </c>
    </row>
    <row r="14583" spans="1:6" ht="32" customHeight="1">
      <c r="A14583" s="19" t="s">
        <v>87512</v>
      </c>
      <c r="B14583" s="20" t="s">
        <v>87513</v>
      </c>
      <c r="C14583" s="21" t="s">
        <v>87514</v>
      </c>
      <c r="D14583" s="21" t="s">
        <v>87515</v>
      </c>
      <c r="E14583" s="21" t="s">
        <v>87516</v>
      </c>
      <c r="F14583" s="21" t="s">
        <v>15060</v>
      </c>
    </row>
    <row r="14584" spans="1:6" ht="32" customHeight="1">
      <c r="A14584" s="19" t="s">
        <v>87517</v>
      </c>
      <c r="B14584" s="20" t="s">
        <v>87518</v>
      </c>
      <c r="C14584" s="21" t="s">
        <v>87519</v>
      </c>
      <c r="D14584" s="21" t="s">
        <v>87520</v>
      </c>
      <c r="E14584" s="21" t="s">
        <v>87521</v>
      </c>
      <c r="F14584" s="21" t="s">
        <v>15060</v>
      </c>
    </row>
    <row r="14585" spans="1:6" ht="32" customHeight="1">
      <c r="A14585" s="19" t="s">
        <v>87522</v>
      </c>
      <c r="B14585" s="20" t="s">
        <v>87523</v>
      </c>
      <c r="C14585" s="21" t="s">
        <v>87524</v>
      </c>
      <c r="D14585" s="21" t="s">
        <v>87525</v>
      </c>
      <c r="E14585" s="21" t="s">
        <v>87526</v>
      </c>
      <c r="F14585" s="21" t="s">
        <v>15060</v>
      </c>
    </row>
    <row r="14586" spans="1:6" ht="32" customHeight="1">
      <c r="A14586" s="19" t="s">
        <v>87527</v>
      </c>
      <c r="B14586" s="20" t="s">
        <v>87528</v>
      </c>
      <c r="C14586" s="21" t="s">
        <v>87529</v>
      </c>
      <c r="D14586" s="21" t="s">
        <v>87530</v>
      </c>
      <c r="E14586" s="21" t="s">
        <v>87531</v>
      </c>
      <c r="F14586" s="21" t="s">
        <v>15060</v>
      </c>
    </row>
    <row r="14587" spans="1:6" ht="32" customHeight="1">
      <c r="A14587" s="19" t="s">
        <v>87532</v>
      </c>
      <c r="B14587" s="20" t="s">
        <v>87533</v>
      </c>
      <c r="C14587" s="21" t="s">
        <v>87534</v>
      </c>
      <c r="D14587" s="21" t="s">
        <v>87535</v>
      </c>
      <c r="E14587" s="21" t="s">
        <v>87536</v>
      </c>
      <c r="F14587" s="21" t="s">
        <v>15060</v>
      </c>
    </row>
    <row r="14588" spans="1:6" ht="32" customHeight="1">
      <c r="A14588" s="19" t="s">
        <v>87537</v>
      </c>
      <c r="B14588" s="20" t="s">
        <v>87538</v>
      </c>
      <c r="C14588" s="21" t="s">
        <v>87539</v>
      </c>
      <c r="D14588" s="21" t="s">
        <v>87540</v>
      </c>
      <c r="E14588" s="21" t="s">
        <v>87541</v>
      </c>
      <c r="F14588" s="21" t="s">
        <v>15060</v>
      </c>
    </row>
    <row r="14589" spans="1:6" ht="32" customHeight="1">
      <c r="A14589" s="19" t="s">
        <v>87542</v>
      </c>
      <c r="B14589" s="20" t="s">
        <v>87543</v>
      </c>
      <c r="C14589" s="21" t="s">
        <v>87544</v>
      </c>
      <c r="D14589" s="21" t="s">
        <v>87545</v>
      </c>
      <c r="E14589" s="21" t="s">
        <v>87546</v>
      </c>
      <c r="F14589" s="21" t="s">
        <v>15060</v>
      </c>
    </row>
    <row r="14590" spans="1:6" ht="32" customHeight="1">
      <c r="A14590" s="19" t="s">
        <v>87547</v>
      </c>
      <c r="B14590" s="20" t="s">
        <v>87548</v>
      </c>
      <c r="C14590" s="21" t="s">
        <v>87549</v>
      </c>
      <c r="D14590" s="21" t="s">
        <v>87550</v>
      </c>
      <c r="E14590" s="21" t="s">
        <v>87551</v>
      </c>
      <c r="F14590" s="21" t="s">
        <v>15060</v>
      </c>
    </row>
    <row r="14591" spans="1:6" ht="32" customHeight="1">
      <c r="A14591" s="19" t="s">
        <v>87552</v>
      </c>
      <c r="B14591" s="20" t="s">
        <v>87553</v>
      </c>
      <c r="C14591" s="21" t="s">
        <v>87554</v>
      </c>
      <c r="D14591" s="21" t="s">
        <v>87555</v>
      </c>
      <c r="E14591" s="21" t="s">
        <v>87556</v>
      </c>
      <c r="F14591" s="21" t="s">
        <v>15060</v>
      </c>
    </row>
    <row r="14592" spans="1:6" ht="32" customHeight="1">
      <c r="A14592" s="19" t="s">
        <v>87557</v>
      </c>
      <c r="B14592" s="20" t="s">
        <v>87558</v>
      </c>
      <c r="C14592" s="21" t="s">
        <v>87559</v>
      </c>
      <c r="D14592" s="21" t="s">
        <v>87560</v>
      </c>
      <c r="E14592" s="21" t="s">
        <v>87561</v>
      </c>
      <c r="F14592" s="21" t="s">
        <v>15060</v>
      </c>
    </row>
    <row r="14593" spans="1:6" ht="32" customHeight="1">
      <c r="A14593" s="19" t="s">
        <v>87562</v>
      </c>
      <c r="B14593" s="20" t="s">
        <v>87563</v>
      </c>
      <c r="C14593" s="21" t="s">
        <v>87564</v>
      </c>
      <c r="D14593" s="21" t="s">
        <v>87565</v>
      </c>
      <c r="E14593" s="21" t="s">
        <v>87566</v>
      </c>
      <c r="F14593" s="21" t="s">
        <v>15060</v>
      </c>
    </row>
    <row r="14594" spans="1:6" ht="32" customHeight="1">
      <c r="A14594" s="19" t="s">
        <v>87567</v>
      </c>
      <c r="B14594" s="20" t="s">
        <v>87568</v>
      </c>
      <c r="C14594" s="21" t="s">
        <v>87569</v>
      </c>
      <c r="D14594" s="21" t="s">
        <v>87570</v>
      </c>
      <c r="E14594" s="21" t="s">
        <v>87571</v>
      </c>
      <c r="F14594" s="21" t="s">
        <v>15060</v>
      </c>
    </row>
    <row r="14595" spans="1:6" ht="32" customHeight="1">
      <c r="A14595" s="19" t="s">
        <v>87572</v>
      </c>
      <c r="B14595" s="20" t="s">
        <v>87573</v>
      </c>
      <c r="C14595" s="21" t="s">
        <v>87574</v>
      </c>
      <c r="D14595" s="21" t="s">
        <v>87575</v>
      </c>
      <c r="E14595" s="21" t="s">
        <v>87576</v>
      </c>
      <c r="F14595" s="21" t="s">
        <v>15060</v>
      </c>
    </row>
    <row r="14596" spans="1:6" ht="32" customHeight="1">
      <c r="A14596" s="19" t="s">
        <v>87577</v>
      </c>
      <c r="B14596" s="20" t="s">
        <v>87578</v>
      </c>
      <c r="C14596" s="21" t="s">
        <v>87579</v>
      </c>
      <c r="D14596" s="21" t="s">
        <v>87580</v>
      </c>
      <c r="E14596" s="21" t="s">
        <v>87581</v>
      </c>
      <c r="F14596" s="21" t="s">
        <v>15060</v>
      </c>
    </row>
    <row r="14597" spans="1:6" ht="32" customHeight="1">
      <c r="A14597" s="19" t="s">
        <v>87582</v>
      </c>
      <c r="B14597" s="20" t="s">
        <v>87583</v>
      </c>
      <c r="C14597" s="21" t="s">
        <v>87584</v>
      </c>
      <c r="D14597" s="21" t="s">
        <v>87585</v>
      </c>
      <c r="E14597" s="21" t="s">
        <v>87586</v>
      </c>
      <c r="F14597" s="21" t="s">
        <v>15060</v>
      </c>
    </row>
    <row r="14598" spans="1:6" ht="32" customHeight="1">
      <c r="A14598" s="19" t="s">
        <v>87587</v>
      </c>
      <c r="B14598" s="20" t="s">
        <v>87588</v>
      </c>
      <c r="C14598" s="21" t="s">
        <v>87589</v>
      </c>
      <c r="D14598" s="21" t="s">
        <v>87590</v>
      </c>
      <c r="E14598" s="21" t="s">
        <v>87591</v>
      </c>
      <c r="F14598" s="21" t="s">
        <v>15060</v>
      </c>
    </row>
    <row r="14599" spans="1:6" ht="32" customHeight="1">
      <c r="A14599" s="19" t="s">
        <v>87592</v>
      </c>
      <c r="B14599" s="20" t="s">
        <v>87593</v>
      </c>
      <c r="C14599" s="21" t="s">
        <v>87594</v>
      </c>
      <c r="D14599" s="21" t="s">
        <v>87595</v>
      </c>
      <c r="E14599" s="21" t="s">
        <v>87596</v>
      </c>
      <c r="F14599" s="21" t="s">
        <v>15060</v>
      </c>
    </row>
    <row r="14600" spans="1:6" ht="32" customHeight="1">
      <c r="A14600" s="19" t="s">
        <v>87597</v>
      </c>
      <c r="B14600" s="20" t="s">
        <v>87598</v>
      </c>
      <c r="C14600" s="21" t="s">
        <v>87599</v>
      </c>
      <c r="D14600" s="21" t="s">
        <v>87600</v>
      </c>
      <c r="E14600" s="21" t="s">
        <v>87601</v>
      </c>
      <c r="F14600" s="21" t="s">
        <v>15060</v>
      </c>
    </row>
    <row r="14601" spans="1:6" ht="32" customHeight="1">
      <c r="A14601" s="19" t="s">
        <v>87602</v>
      </c>
      <c r="B14601" s="20" t="s">
        <v>87603</v>
      </c>
      <c r="C14601" s="21" t="s">
        <v>87604</v>
      </c>
      <c r="D14601" s="21" t="s">
        <v>87605</v>
      </c>
      <c r="E14601" s="21" t="s">
        <v>87606</v>
      </c>
      <c r="F14601" s="21" t="s">
        <v>15060</v>
      </c>
    </row>
    <row r="14602" spans="1:6" ht="32" customHeight="1">
      <c r="A14602" s="19" t="s">
        <v>87607</v>
      </c>
      <c r="B14602" s="20" t="s">
        <v>87608</v>
      </c>
      <c r="C14602" s="21" t="s">
        <v>87609</v>
      </c>
      <c r="D14602" s="21" t="s">
        <v>87610</v>
      </c>
      <c r="E14602" s="21" t="s">
        <v>87611</v>
      </c>
      <c r="F14602" s="21" t="s">
        <v>15060</v>
      </c>
    </row>
    <row r="14603" spans="1:6" ht="32" customHeight="1">
      <c r="A14603" s="19" t="s">
        <v>87612</v>
      </c>
      <c r="B14603" s="20" t="s">
        <v>87613</v>
      </c>
      <c r="C14603" s="21" t="s">
        <v>87614</v>
      </c>
      <c r="D14603" s="21" t="s">
        <v>87615</v>
      </c>
      <c r="E14603" s="21" t="s">
        <v>87616</v>
      </c>
      <c r="F14603" s="21" t="s">
        <v>15060</v>
      </c>
    </row>
    <row r="14604" spans="1:6" ht="32" customHeight="1">
      <c r="A14604" s="19" t="s">
        <v>87617</v>
      </c>
      <c r="B14604" s="20" t="s">
        <v>87618</v>
      </c>
      <c r="C14604" s="21" t="s">
        <v>87619</v>
      </c>
      <c r="D14604" s="21" t="s">
        <v>87620</v>
      </c>
      <c r="E14604" s="21" t="s">
        <v>87621</v>
      </c>
      <c r="F14604" s="21" t="s">
        <v>15060</v>
      </c>
    </row>
    <row r="14605" spans="1:6" ht="32" customHeight="1">
      <c r="A14605" s="19" t="s">
        <v>87622</v>
      </c>
      <c r="B14605" s="20" t="s">
        <v>87623</v>
      </c>
      <c r="C14605" s="21" t="s">
        <v>87624</v>
      </c>
      <c r="D14605" s="21" t="s">
        <v>87625</v>
      </c>
      <c r="E14605" s="21" t="s">
        <v>87626</v>
      </c>
      <c r="F14605" s="21" t="s">
        <v>15060</v>
      </c>
    </row>
    <row r="14606" spans="1:6" ht="32" customHeight="1">
      <c r="A14606" s="19" t="s">
        <v>87627</v>
      </c>
      <c r="B14606" s="20" t="s">
        <v>87628</v>
      </c>
      <c r="C14606" s="21" t="s">
        <v>87629</v>
      </c>
      <c r="D14606" s="21" t="s">
        <v>87630</v>
      </c>
      <c r="E14606" s="21" t="s">
        <v>87631</v>
      </c>
      <c r="F14606" s="21" t="s">
        <v>15060</v>
      </c>
    </row>
    <row r="14607" spans="1:6" ht="32" customHeight="1">
      <c r="A14607" s="19" t="s">
        <v>87632</v>
      </c>
      <c r="B14607" s="20" t="s">
        <v>87633</v>
      </c>
      <c r="C14607" s="21" t="s">
        <v>87634</v>
      </c>
      <c r="D14607" s="21" t="s">
        <v>87635</v>
      </c>
      <c r="E14607" s="21" t="s">
        <v>87636</v>
      </c>
      <c r="F14607" s="21" t="s">
        <v>15060</v>
      </c>
    </row>
    <row r="14608" spans="1:6" ht="32" customHeight="1">
      <c r="A14608" s="19" t="s">
        <v>87637</v>
      </c>
      <c r="B14608" s="20" t="s">
        <v>87638</v>
      </c>
      <c r="C14608" s="21" t="s">
        <v>87639</v>
      </c>
      <c r="D14608" s="21" t="s">
        <v>87640</v>
      </c>
      <c r="E14608" s="21" t="s">
        <v>87641</v>
      </c>
      <c r="F14608" s="21" t="s">
        <v>15060</v>
      </c>
    </row>
    <row r="14609" spans="1:6" ht="32" customHeight="1">
      <c r="A14609" s="19" t="s">
        <v>87642</v>
      </c>
      <c r="B14609" s="20" t="s">
        <v>87643</v>
      </c>
      <c r="C14609" s="21" t="s">
        <v>87644</v>
      </c>
      <c r="D14609" s="21" t="s">
        <v>87645</v>
      </c>
      <c r="E14609" s="22">
        <v>100</v>
      </c>
      <c r="F14609" s="21" t="s">
        <v>15060</v>
      </c>
    </row>
    <row r="14610" spans="1:6" ht="32" customHeight="1">
      <c r="A14610" s="19" t="s">
        <v>87646</v>
      </c>
      <c r="B14610" s="20" t="s">
        <v>87647</v>
      </c>
      <c r="C14610" s="21" t="s">
        <v>87648</v>
      </c>
      <c r="D14610" s="21" t="s">
        <v>87649</v>
      </c>
      <c r="E14610" s="21" t="s">
        <v>87650</v>
      </c>
      <c r="F14610" s="21" t="s">
        <v>15060</v>
      </c>
    </row>
    <row r="14611" spans="1:6" ht="32" customHeight="1">
      <c r="A14611" s="19" t="s">
        <v>87651</v>
      </c>
      <c r="B14611" s="20" t="s">
        <v>87652</v>
      </c>
      <c r="C14611" s="21" t="s">
        <v>87653</v>
      </c>
      <c r="D14611" s="21" t="s">
        <v>87654</v>
      </c>
      <c r="E14611" s="21" t="s">
        <v>87655</v>
      </c>
      <c r="F14611" s="21" t="s">
        <v>15060</v>
      </c>
    </row>
    <row r="14612" spans="1:6" ht="32" customHeight="1">
      <c r="A14612" s="19" t="s">
        <v>87656</v>
      </c>
      <c r="B14612" s="20" t="s">
        <v>87657</v>
      </c>
      <c r="C14612" s="21" t="s">
        <v>87658</v>
      </c>
      <c r="D14612" s="21" t="s">
        <v>87659</v>
      </c>
      <c r="E14612" s="21" t="s">
        <v>87660</v>
      </c>
      <c r="F14612" s="21" t="s">
        <v>15060</v>
      </c>
    </row>
    <row r="14613" spans="1:6" ht="32" customHeight="1">
      <c r="A14613" s="19" t="s">
        <v>87661</v>
      </c>
      <c r="B14613" s="20" t="s">
        <v>87662</v>
      </c>
      <c r="C14613" s="21" t="s">
        <v>87663</v>
      </c>
      <c r="D14613" s="21" t="s">
        <v>87664</v>
      </c>
      <c r="E14613" s="21" t="s">
        <v>87665</v>
      </c>
      <c r="F14613" s="21" t="s">
        <v>15060</v>
      </c>
    </row>
    <row r="14614" spans="1:6" ht="32" customHeight="1">
      <c r="A14614" s="19" t="s">
        <v>87666</v>
      </c>
      <c r="B14614" s="20" t="s">
        <v>87667</v>
      </c>
      <c r="C14614" s="21" t="s">
        <v>87668</v>
      </c>
      <c r="D14614" s="21" t="s">
        <v>87669</v>
      </c>
      <c r="E14614" s="21" t="s">
        <v>87670</v>
      </c>
      <c r="F14614" s="21" t="s">
        <v>15060</v>
      </c>
    </row>
    <row r="14615" spans="1:6" ht="32" customHeight="1">
      <c r="A14615" s="19" t="s">
        <v>87671</v>
      </c>
      <c r="B14615" s="20" t="s">
        <v>87672</v>
      </c>
      <c r="C14615" s="21" t="s">
        <v>87673</v>
      </c>
      <c r="D14615" s="21" t="s">
        <v>87674</v>
      </c>
      <c r="E14615" s="21" t="s">
        <v>87675</v>
      </c>
      <c r="F14615" s="21" t="s">
        <v>15060</v>
      </c>
    </row>
    <row r="14616" spans="1:6" ht="32" customHeight="1">
      <c r="A14616" s="19" t="s">
        <v>87676</v>
      </c>
      <c r="B14616" s="20" t="s">
        <v>87677</v>
      </c>
      <c r="C14616" s="21" t="s">
        <v>87678</v>
      </c>
      <c r="D14616" s="21" t="s">
        <v>87679</v>
      </c>
      <c r="E14616" s="21" t="s">
        <v>87680</v>
      </c>
      <c r="F14616" s="21" t="s">
        <v>15060</v>
      </c>
    </row>
    <row r="14617" spans="1:6" ht="32" customHeight="1">
      <c r="A14617" s="19" t="s">
        <v>87681</v>
      </c>
      <c r="B14617" s="20" t="s">
        <v>87682</v>
      </c>
      <c r="C14617" s="21" t="s">
        <v>87683</v>
      </c>
      <c r="D14617" s="21" t="s">
        <v>87684</v>
      </c>
      <c r="E14617" s="21" t="s">
        <v>87685</v>
      </c>
      <c r="F14617" s="21" t="s">
        <v>15060</v>
      </c>
    </row>
    <row r="14618" spans="1:6" ht="32" customHeight="1">
      <c r="A14618" s="19" t="s">
        <v>87686</v>
      </c>
      <c r="B14618" s="20" t="s">
        <v>87687</v>
      </c>
      <c r="C14618" s="21" t="s">
        <v>87688</v>
      </c>
      <c r="D14618" s="21" t="s">
        <v>87689</v>
      </c>
      <c r="E14618" s="21" t="s">
        <v>87690</v>
      </c>
      <c r="F14618" s="21" t="s">
        <v>15060</v>
      </c>
    </row>
    <row r="14619" spans="1:6" ht="32" customHeight="1">
      <c r="A14619" s="19" t="s">
        <v>87691</v>
      </c>
      <c r="B14619" s="20" t="s">
        <v>87692</v>
      </c>
      <c r="C14619" s="21" t="s">
        <v>87693</v>
      </c>
      <c r="D14619" s="21" t="s">
        <v>87694</v>
      </c>
      <c r="E14619" s="21" t="s">
        <v>87695</v>
      </c>
      <c r="F14619" s="21" t="s">
        <v>15060</v>
      </c>
    </row>
    <row r="14620" spans="1:6" ht="32" customHeight="1">
      <c r="A14620" s="19" t="s">
        <v>87696</v>
      </c>
      <c r="B14620" s="20" t="s">
        <v>87697</v>
      </c>
      <c r="C14620" s="21" t="s">
        <v>87698</v>
      </c>
      <c r="D14620" s="21" t="s">
        <v>87699</v>
      </c>
      <c r="E14620" s="21" t="s">
        <v>87700</v>
      </c>
      <c r="F14620" s="21" t="s">
        <v>15060</v>
      </c>
    </row>
    <row r="14621" spans="1:6" ht="32" customHeight="1">
      <c r="A14621" s="19" t="s">
        <v>87701</v>
      </c>
      <c r="B14621" s="20" t="s">
        <v>87702</v>
      </c>
      <c r="C14621" s="21" t="s">
        <v>87703</v>
      </c>
      <c r="D14621" s="21" t="s">
        <v>87704</v>
      </c>
      <c r="E14621" s="21" t="s">
        <v>87705</v>
      </c>
      <c r="F14621" s="21" t="s">
        <v>15060</v>
      </c>
    </row>
    <row r="14622" spans="1:6" ht="32" customHeight="1">
      <c r="A14622" s="19" t="s">
        <v>87706</v>
      </c>
      <c r="B14622" s="20" t="s">
        <v>87707</v>
      </c>
      <c r="C14622" s="21" t="s">
        <v>87708</v>
      </c>
      <c r="D14622" s="21" t="s">
        <v>87709</v>
      </c>
      <c r="E14622" s="21" t="s">
        <v>87710</v>
      </c>
      <c r="F14622" s="21" t="s">
        <v>15060</v>
      </c>
    </row>
    <row r="14623" spans="1:6" ht="32" customHeight="1">
      <c r="A14623" s="19" t="s">
        <v>87711</v>
      </c>
      <c r="B14623" s="20" t="s">
        <v>87712</v>
      </c>
      <c r="C14623" s="21" t="s">
        <v>87713</v>
      </c>
      <c r="D14623" s="21" t="s">
        <v>87714</v>
      </c>
      <c r="E14623" s="21" t="s">
        <v>87715</v>
      </c>
      <c r="F14623" s="21" t="s">
        <v>15060</v>
      </c>
    </row>
    <row r="14624" spans="1:6" ht="32" customHeight="1">
      <c r="A14624" s="19" t="s">
        <v>87716</v>
      </c>
      <c r="B14624" s="20" t="s">
        <v>87717</v>
      </c>
      <c r="C14624" s="21" t="s">
        <v>87718</v>
      </c>
      <c r="D14624" s="21" t="s">
        <v>87719</v>
      </c>
      <c r="E14624" s="21" t="s">
        <v>87720</v>
      </c>
      <c r="F14624" s="21" t="s">
        <v>15060</v>
      </c>
    </row>
    <row r="14625" spans="1:6" ht="32" customHeight="1">
      <c r="A14625" s="19" t="s">
        <v>87721</v>
      </c>
      <c r="B14625" s="20" t="s">
        <v>87722</v>
      </c>
      <c r="C14625" s="21" t="s">
        <v>87723</v>
      </c>
      <c r="D14625" s="21" t="s">
        <v>87724</v>
      </c>
      <c r="E14625" s="21" t="s">
        <v>87725</v>
      </c>
      <c r="F14625" s="21" t="s">
        <v>15060</v>
      </c>
    </row>
    <row r="14626" spans="1:6" ht="32" customHeight="1">
      <c r="A14626" s="19" t="s">
        <v>87726</v>
      </c>
      <c r="B14626" s="20" t="s">
        <v>87727</v>
      </c>
      <c r="C14626" s="21" t="s">
        <v>87728</v>
      </c>
      <c r="D14626" s="21" t="s">
        <v>87729</v>
      </c>
      <c r="E14626" s="21" t="s">
        <v>87730</v>
      </c>
      <c r="F14626" s="21" t="s">
        <v>15060</v>
      </c>
    </row>
    <row r="14627" spans="1:6" ht="32" customHeight="1">
      <c r="A14627" s="19" t="s">
        <v>87731</v>
      </c>
      <c r="B14627" s="20" t="s">
        <v>87732</v>
      </c>
      <c r="C14627" s="21" t="s">
        <v>87733</v>
      </c>
      <c r="D14627" s="21" t="s">
        <v>87734</v>
      </c>
      <c r="E14627" s="21" t="s">
        <v>87735</v>
      </c>
      <c r="F14627" s="21" t="s">
        <v>15060</v>
      </c>
    </row>
    <row r="14628" spans="1:6" ht="32" customHeight="1">
      <c r="A14628" s="19" t="s">
        <v>87736</v>
      </c>
      <c r="B14628" s="20" t="s">
        <v>87737</v>
      </c>
      <c r="C14628" s="21" t="s">
        <v>87738</v>
      </c>
      <c r="D14628" s="21" t="s">
        <v>87739</v>
      </c>
      <c r="E14628" s="21" t="s">
        <v>87740</v>
      </c>
      <c r="F14628" s="21" t="s">
        <v>15060</v>
      </c>
    </row>
    <row r="14629" spans="1:6" ht="32" customHeight="1">
      <c r="A14629" s="19" t="s">
        <v>87741</v>
      </c>
      <c r="B14629" s="20" t="s">
        <v>87742</v>
      </c>
      <c r="C14629" s="21" t="s">
        <v>87743</v>
      </c>
      <c r="D14629" s="21" t="s">
        <v>87744</v>
      </c>
      <c r="E14629" s="21" t="s">
        <v>87745</v>
      </c>
      <c r="F14629" s="21" t="s">
        <v>15060</v>
      </c>
    </row>
    <row r="14630" spans="1:6" ht="32" customHeight="1">
      <c r="A14630" s="19" t="s">
        <v>87746</v>
      </c>
      <c r="B14630" s="20" t="s">
        <v>87747</v>
      </c>
      <c r="C14630" s="21" t="s">
        <v>87748</v>
      </c>
      <c r="D14630" s="21" t="s">
        <v>87749</v>
      </c>
      <c r="E14630" s="21" t="s">
        <v>87750</v>
      </c>
      <c r="F14630" s="21" t="s">
        <v>15060</v>
      </c>
    </row>
    <row r="14631" spans="1:6" ht="32" customHeight="1">
      <c r="A14631" s="19" t="s">
        <v>87751</v>
      </c>
      <c r="B14631" s="20" t="s">
        <v>87752</v>
      </c>
      <c r="C14631" s="21" t="s">
        <v>87753</v>
      </c>
      <c r="D14631" s="21" t="s">
        <v>87754</v>
      </c>
      <c r="E14631" s="21" t="s">
        <v>87755</v>
      </c>
      <c r="F14631" s="21" t="s">
        <v>15060</v>
      </c>
    </row>
    <row r="14632" spans="1:6" ht="32" customHeight="1">
      <c r="A14632" s="19" t="s">
        <v>87756</v>
      </c>
      <c r="B14632" s="20" t="s">
        <v>87757</v>
      </c>
      <c r="C14632" s="21" t="s">
        <v>87758</v>
      </c>
      <c r="D14632" s="21" t="s">
        <v>87759</v>
      </c>
      <c r="E14632" s="21" t="s">
        <v>87760</v>
      </c>
      <c r="F14632" s="21" t="s">
        <v>15060</v>
      </c>
    </row>
    <row r="14633" spans="1:6" ht="32" customHeight="1">
      <c r="A14633" s="19" t="s">
        <v>87761</v>
      </c>
      <c r="B14633" s="20" t="s">
        <v>87762</v>
      </c>
      <c r="C14633" s="21" t="s">
        <v>87763</v>
      </c>
      <c r="D14633" s="21" t="s">
        <v>87764</v>
      </c>
      <c r="E14633" s="21" t="s">
        <v>87765</v>
      </c>
      <c r="F14633" s="21" t="s">
        <v>15060</v>
      </c>
    </row>
    <row r="14634" spans="1:6" ht="32" customHeight="1">
      <c r="A14634" s="19" t="s">
        <v>87766</v>
      </c>
      <c r="B14634" s="20" t="s">
        <v>87767</v>
      </c>
      <c r="C14634" s="21" t="s">
        <v>87768</v>
      </c>
      <c r="D14634" s="21" t="s">
        <v>87769</v>
      </c>
      <c r="E14634" s="21" t="s">
        <v>87770</v>
      </c>
      <c r="F14634" s="21" t="s">
        <v>15060</v>
      </c>
    </row>
    <row r="14635" spans="1:6" ht="32" customHeight="1">
      <c r="A14635" s="19" t="s">
        <v>87771</v>
      </c>
      <c r="B14635" s="20" t="s">
        <v>87772</v>
      </c>
      <c r="C14635" s="21" t="s">
        <v>87773</v>
      </c>
      <c r="D14635" s="21" t="s">
        <v>87774</v>
      </c>
      <c r="E14635" s="21" t="s">
        <v>87775</v>
      </c>
      <c r="F14635" s="21" t="s">
        <v>15060</v>
      </c>
    </row>
    <row r="14636" spans="1:6" ht="32" customHeight="1">
      <c r="A14636" s="19" t="s">
        <v>87776</v>
      </c>
      <c r="B14636" s="20" t="s">
        <v>87777</v>
      </c>
      <c r="C14636" s="21" t="s">
        <v>87778</v>
      </c>
      <c r="D14636" s="21" t="s">
        <v>87779</v>
      </c>
      <c r="E14636" s="21" t="s">
        <v>87780</v>
      </c>
      <c r="F14636" s="21" t="s">
        <v>15060</v>
      </c>
    </row>
    <row r="14637" spans="1:6" ht="32" customHeight="1">
      <c r="A14637" s="19" t="s">
        <v>87781</v>
      </c>
      <c r="B14637" s="20" t="s">
        <v>87782</v>
      </c>
      <c r="C14637" s="21" t="s">
        <v>87783</v>
      </c>
      <c r="D14637" s="21" t="s">
        <v>87784</v>
      </c>
      <c r="E14637" s="21" t="s">
        <v>87785</v>
      </c>
      <c r="F14637" s="21" t="s">
        <v>15060</v>
      </c>
    </row>
    <row r="14638" spans="1:6" ht="32" customHeight="1">
      <c r="A14638" s="19" t="s">
        <v>87786</v>
      </c>
      <c r="B14638" s="20" t="s">
        <v>87787</v>
      </c>
      <c r="C14638" s="21" t="s">
        <v>87788</v>
      </c>
      <c r="D14638" s="21" t="s">
        <v>87789</v>
      </c>
      <c r="E14638" s="21" t="s">
        <v>87790</v>
      </c>
      <c r="F14638" s="21" t="s">
        <v>15060</v>
      </c>
    </row>
    <row r="14639" spans="1:6" ht="32" customHeight="1">
      <c r="A14639" s="19" t="s">
        <v>87791</v>
      </c>
      <c r="B14639" s="20" t="s">
        <v>87792</v>
      </c>
      <c r="C14639" s="21" t="s">
        <v>87793</v>
      </c>
      <c r="D14639" s="21" t="s">
        <v>87794</v>
      </c>
      <c r="E14639" s="21" t="s">
        <v>87795</v>
      </c>
      <c r="F14639" s="21" t="s">
        <v>15060</v>
      </c>
    </row>
    <row r="14640" spans="1:6" ht="32" customHeight="1">
      <c r="A14640" s="19" t="s">
        <v>87796</v>
      </c>
      <c r="B14640" s="20" t="s">
        <v>87797</v>
      </c>
      <c r="C14640" s="21" t="s">
        <v>87798</v>
      </c>
      <c r="D14640" s="21" t="s">
        <v>87799</v>
      </c>
      <c r="E14640" s="21" t="s">
        <v>87800</v>
      </c>
      <c r="F14640" s="21" t="s">
        <v>15060</v>
      </c>
    </row>
    <row r="14641" spans="1:6" ht="32" customHeight="1">
      <c r="A14641" s="19" t="s">
        <v>87801</v>
      </c>
      <c r="B14641" s="20" t="s">
        <v>87802</v>
      </c>
      <c r="C14641" s="21" t="s">
        <v>87803</v>
      </c>
      <c r="D14641" s="21" t="s">
        <v>87804</v>
      </c>
      <c r="E14641" s="21" t="s">
        <v>87805</v>
      </c>
      <c r="F14641" s="21" t="s">
        <v>15060</v>
      </c>
    </row>
    <row r="14642" spans="1:6" ht="32" customHeight="1">
      <c r="A14642" s="19" t="s">
        <v>87806</v>
      </c>
      <c r="B14642" s="20" t="s">
        <v>87807</v>
      </c>
      <c r="C14642" s="21" t="s">
        <v>87808</v>
      </c>
      <c r="D14642" s="21" t="s">
        <v>87809</v>
      </c>
      <c r="E14642" s="21" t="s">
        <v>87810</v>
      </c>
      <c r="F14642" s="21" t="s">
        <v>15060</v>
      </c>
    </row>
    <row r="14643" spans="1:6" ht="32" customHeight="1">
      <c r="A14643" s="19" t="s">
        <v>87811</v>
      </c>
      <c r="B14643" s="20" t="s">
        <v>87812</v>
      </c>
      <c r="C14643" s="21" t="s">
        <v>87813</v>
      </c>
      <c r="D14643" s="21" t="s">
        <v>87814</v>
      </c>
      <c r="E14643" s="21" t="s">
        <v>87815</v>
      </c>
      <c r="F14643" s="21" t="s">
        <v>15060</v>
      </c>
    </row>
    <row r="14644" spans="1:6" ht="32" customHeight="1">
      <c r="A14644" s="19" t="s">
        <v>87816</v>
      </c>
      <c r="B14644" s="20" t="s">
        <v>87817</v>
      </c>
      <c r="C14644" s="21" t="s">
        <v>87818</v>
      </c>
      <c r="D14644" s="21" t="s">
        <v>87819</v>
      </c>
      <c r="E14644" s="21" t="s">
        <v>87820</v>
      </c>
      <c r="F14644" s="21" t="s">
        <v>15060</v>
      </c>
    </row>
    <row r="14645" spans="1:6" ht="32" customHeight="1">
      <c r="A14645" s="19" t="s">
        <v>87821</v>
      </c>
      <c r="B14645" s="20" t="s">
        <v>87822</v>
      </c>
      <c r="C14645" s="21" t="s">
        <v>87823</v>
      </c>
      <c r="D14645" s="21" t="s">
        <v>87824</v>
      </c>
      <c r="E14645" s="21" t="s">
        <v>87825</v>
      </c>
      <c r="F14645" s="21" t="s">
        <v>15060</v>
      </c>
    </row>
    <row r="14646" spans="1:6" ht="32" customHeight="1">
      <c r="A14646" s="19" t="s">
        <v>87826</v>
      </c>
      <c r="B14646" s="20" t="s">
        <v>87827</v>
      </c>
      <c r="C14646" s="21" t="s">
        <v>87828</v>
      </c>
      <c r="D14646" s="21" t="s">
        <v>87829</v>
      </c>
      <c r="E14646" s="21" t="s">
        <v>87830</v>
      </c>
      <c r="F14646" s="21" t="s">
        <v>15060</v>
      </c>
    </row>
    <row r="14647" spans="1:6" ht="32" customHeight="1">
      <c r="A14647" s="19" t="s">
        <v>87831</v>
      </c>
      <c r="B14647" s="20" t="s">
        <v>87832</v>
      </c>
      <c r="C14647" s="21" t="s">
        <v>87833</v>
      </c>
      <c r="D14647" s="21" t="s">
        <v>87834</v>
      </c>
      <c r="E14647" s="21" t="s">
        <v>87835</v>
      </c>
      <c r="F14647" s="21" t="s">
        <v>15060</v>
      </c>
    </row>
    <row r="14648" spans="1:6" ht="32" customHeight="1">
      <c r="A14648" s="19" t="s">
        <v>87836</v>
      </c>
      <c r="B14648" s="20" t="s">
        <v>87837</v>
      </c>
      <c r="C14648" s="21" t="s">
        <v>87838</v>
      </c>
      <c r="D14648" s="21" t="s">
        <v>87839</v>
      </c>
      <c r="E14648" s="21" t="s">
        <v>87840</v>
      </c>
      <c r="F14648" s="21" t="s">
        <v>15060</v>
      </c>
    </row>
    <row r="14649" spans="1:6" ht="32" customHeight="1">
      <c r="A14649" s="19" t="s">
        <v>87841</v>
      </c>
      <c r="B14649" s="20" t="s">
        <v>87842</v>
      </c>
      <c r="C14649" s="21" t="s">
        <v>87843</v>
      </c>
      <c r="D14649" s="21" t="s">
        <v>87844</v>
      </c>
      <c r="E14649" s="21" t="s">
        <v>87845</v>
      </c>
      <c r="F14649" s="21" t="s">
        <v>15060</v>
      </c>
    </row>
    <row r="14650" spans="1:6" ht="32" customHeight="1">
      <c r="A14650" s="19" t="s">
        <v>87846</v>
      </c>
      <c r="B14650" s="20" t="s">
        <v>87847</v>
      </c>
      <c r="C14650" s="21" t="s">
        <v>87848</v>
      </c>
      <c r="D14650" s="21" t="s">
        <v>87849</v>
      </c>
      <c r="E14650" s="21" t="s">
        <v>87850</v>
      </c>
      <c r="F14650" s="21" t="s">
        <v>15060</v>
      </c>
    </row>
    <row r="14651" spans="1:6" ht="32" customHeight="1">
      <c r="A14651" s="19" t="s">
        <v>87851</v>
      </c>
      <c r="B14651" s="20" t="s">
        <v>87852</v>
      </c>
      <c r="C14651" s="21" t="s">
        <v>87853</v>
      </c>
      <c r="D14651" s="21" t="s">
        <v>87854</v>
      </c>
      <c r="E14651" s="21" t="s">
        <v>87855</v>
      </c>
      <c r="F14651" s="21" t="s">
        <v>15060</v>
      </c>
    </row>
    <row r="14652" spans="1:6" ht="32" customHeight="1">
      <c r="A14652" s="19" t="s">
        <v>87856</v>
      </c>
      <c r="B14652" s="20" t="s">
        <v>87857</v>
      </c>
      <c r="C14652" s="21" t="s">
        <v>87858</v>
      </c>
      <c r="D14652" s="21" t="s">
        <v>87859</v>
      </c>
      <c r="E14652" s="21" t="s">
        <v>87860</v>
      </c>
      <c r="F14652" s="21" t="s">
        <v>15060</v>
      </c>
    </row>
    <row r="14653" spans="1:6" ht="32" customHeight="1">
      <c r="A14653" s="19" t="s">
        <v>87861</v>
      </c>
      <c r="B14653" s="20" t="s">
        <v>87862</v>
      </c>
      <c r="C14653" s="21" t="s">
        <v>87863</v>
      </c>
      <c r="D14653" s="21" t="s">
        <v>87864</v>
      </c>
      <c r="E14653" s="21" t="s">
        <v>87865</v>
      </c>
      <c r="F14653" s="21" t="s">
        <v>15856</v>
      </c>
    </row>
    <row r="14654" spans="1:6" ht="32" customHeight="1">
      <c r="A14654" s="19" t="s">
        <v>87866</v>
      </c>
      <c r="B14654" s="20" t="s">
        <v>87867</v>
      </c>
      <c r="C14654" s="21" t="s">
        <v>87868</v>
      </c>
      <c r="D14654" s="21" t="s">
        <v>87869</v>
      </c>
      <c r="E14654" s="21" t="s">
        <v>87870</v>
      </c>
      <c r="F14654" s="21" t="s">
        <v>15856</v>
      </c>
    </row>
    <row r="14655" spans="1:6" ht="32" customHeight="1">
      <c r="A14655" s="19" t="s">
        <v>87871</v>
      </c>
      <c r="B14655" s="20" t="s">
        <v>87872</v>
      </c>
      <c r="C14655" s="21" t="s">
        <v>87873</v>
      </c>
      <c r="D14655" s="21" t="s">
        <v>87874</v>
      </c>
      <c r="E14655" s="21" t="s">
        <v>87875</v>
      </c>
      <c r="F14655" s="21" t="s">
        <v>15856</v>
      </c>
    </row>
    <row r="14656" spans="1:6" ht="32" customHeight="1">
      <c r="A14656" s="19" t="s">
        <v>87876</v>
      </c>
      <c r="B14656" s="20" t="s">
        <v>87877</v>
      </c>
      <c r="C14656" s="21" t="s">
        <v>87878</v>
      </c>
      <c r="D14656" s="21" t="s">
        <v>87879</v>
      </c>
      <c r="E14656" s="21" t="s">
        <v>87880</v>
      </c>
      <c r="F14656" s="21" t="s">
        <v>15872</v>
      </c>
    </row>
    <row r="14657" spans="1:6" ht="32" customHeight="1">
      <c r="A14657" s="19" t="s">
        <v>87881</v>
      </c>
      <c r="B14657" s="20" t="s">
        <v>87882</v>
      </c>
      <c r="C14657" s="21" t="s">
        <v>87883</v>
      </c>
      <c r="D14657" s="21" t="s">
        <v>87884</v>
      </c>
      <c r="E14657" s="22">
        <v>100</v>
      </c>
      <c r="F14657" s="21" t="s">
        <v>15872</v>
      </c>
    </row>
    <row r="14658" spans="1:6" ht="32" customHeight="1">
      <c r="A14658" s="19" t="s">
        <v>87885</v>
      </c>
      <c r="B14658" s="20" t="s">
        <v>87886</v>
      </c>
      <c r="C14658" s="21" t="s">
        <v>87887</v>
      </c>
      <c r="D14658" s="21" t="s">
        <v>87888</v>
      </c>
      <c r="E14658" s="21" t="s">
        <v>87889</v>
      </c>
      <c r="F14658" s="21" t="s">
        <v>15872</v>
      </c>
    </row>
    <row r="14659" spans="1:6" ht="32" customHeight="1">
      <c r="A14659" s="19" t="s">
        <v>87890</v>
      </c>
      <c r="B14659" s="20" t="s">
        <v>87891</v>
      </c>
      <c r="C14659" s="21" t="s">
        <v>87892</v>
      </c>
      <c r="D14659" s="21" t="s">
        <v>87893</v>
      </c>
      <c r="E14659" s="21" t="s">
        <v>87894</v>
      </c>
      <c r="F14659" s="21" t="s">
        <v>15060</v>
      </c>
    </row>
    <row r="14660" spans="1:6" ht="32" customHeight="1">
      <c r="A14660" s="19" t="s">
        <v>87895</v>
      </c>
      <c r="B14660" s="20" t="s">
        <v>87896</v>
      </c>
      <c r="C14660" s="21" t="s">
        <v>87897</v>
      </c>
      <c r="D14660" s="21" t="s">
        <v>87898</v>
      </c>
      <c r="E14660" s="21" t="s">
        <v>87899</v>
      </c>
      <c r="F14660" s="21" t="s">
        <v>15060</v>
      </c>
    </row>
    <row r="14661" spans="1:6" ht="32" customHeight="1">
      <c r="A14661" s="19" t="s">
        <v>87900</v>
      </c>
      <c r="B14661" s="20" t="s">
        <v>87901</v>
      </c>
      <c r="C14661" s="21" t="s">
        <v>87902</v>
      </c>
      <c r="D14661" s="21" t="s">
        <v>87903</v>
      </c>
      <c r="E14661" s="21" t="s">
        <v>87904</v>
      </c>
      <c r="F14661" s="21" t="s">
        <v>15060</v>
      </c>
    </row>
    <row r="14662" spans="1:6" ht="32" customHeight="1">
      <c r="A14662" s="19" t="s">
        <v>87905</v>
      </c>
      <c r="B14662" s="20" t="s">
        <v>87906</v>
      </c>
      <c r="C14662" s="21" t="s">
        <v>87907</v>
      </c>
      <c r="D14662" s="21" t="s">
        <v>87908</v>
      </c>
      <c r="E14662" s="21" t="s">
        <v>87909</v>
      </c>
      <c r="F14662" s="21" t="s">
        <v>15060</v>
      </c>
    </row>
    <row r="14663" spans="1:6" ht="32" customHeight="1">
      <c r="A14663" s="19" t="s">
        <v>87910</v>
      </c>
      <c r="B14663" s="20" t="s">
        <v>87911</v>
      </c>
      <c r="C14663" s="21" t="s">
        <v>87912</v>
      </c>
      <c r="D14663" s="21" t="s">
        <v>87913</v>
      </c>
      <c r="E14663" s="21" t="s">
        <v>87914</v>
      </c>
      <c r="F14663" s="21" t="s">
        <v>15060</v>
      </c>
    </row>
    <row r="14664" spans="1:6" ht="32" customHeight="1">
      <c r="A14664" s="19" t="s">
        <v>87915</v>
      </c>
      <c r="B14664" s="20" t="s">
        <v>87916</v>
      </c>
      <c r="C14664" s="21" t="s">
        <v>87917</v>
      </c>
      <c r="D14664" s="21" t="s">
        <v>87918</v>
      </c>
      <c r="E14664" s="22">
        <v>100</v>
      </c>
      <c r="F14664" s="21" t="s">
        <v>15060</v>
      </c>
    </row>
    <row r="14665" spans="1:6" ht="32" customHeight="1">
      <c r="A14665" s="19" t="s">
        <v>87919</v>
      </c>
      <c r="B14665" s="20" t="s">
        <v>87920</v>
      </c>
      <c r="C14665" s="21" t="s">
        <v>87921</v>
      </c>
      <c r="D14665" s="21" t="s">
        <v>87922</v>
      </c>
      <c r="E14665" s="21" t="s">
        <v>87923</v>
      </c>
      <c r="F14665" s="21" t="s">
        <v>15060</v>
      </c>
    </row>
    <row r="14666" spans="1:6" ht="32" customHeight="1">
      <c r="A14666" s="19" t="s">
        <v>87924</v>
      </c>
      <c r="B14666" s="20" t="s">
        <v>87925</v>
      </c>
      <c r="C14666" s="21" t="s">
        <v>87926</v>
      </c>
      <c r="D14666" s="21" t="s">
        <v>87927</v>
      </c>
      <c r="E14666" s="21" t="s">
        <v>87928</v>
      </c>
      <c r="F14666" s="21" t="s">
        <v>15060</v>
      </c>
    </row>
    <row r="14667" spans="1:6" ht="32" customHeight="1">
      <c r="A14667" s="19" t="s">
        <v>87929</v>
      </c>
      <c r="B14667" s="20" t="s">
        <v>87930</v>
      </c>
      <c r="C14667" s="21" t="s">
        <v>87931</v>
      </c>
      <c r="D14667" s="21" t="s">
        <v>87932</v>
      </c>
      <c r="E14667" s="21" t="s">
        <v>87933</v>
      </c>
      <c r="F14667" s="21" t="s">
        <v>15060</v>
      </c>
    </row>
    <row r="14668" spans="1:6" ht="32" customHeight="1">
      <c r="A14668" s="19" t="s">
        <v>87934</v>
      </c>
      <c r="B14668" s="20" t="s">
        <v>87935</v>
      </c>
      <c r="C14668" s="21" t="s">
        <v>87936</v>
      </c>
      <c r="D14668" s="21" t="s">
        <v>87937</v>
      </c>
      <c r="E14668" s="21" t="s">
        <v>87938</v>
      </c>
      <c r="F14668" s="21" t="s">
        <v>15060</v>
      </c>
    </row>
    <row r="14669" spans="1:6" ht="32" customHeight="1">
      <c r="A14669" s="19" t="s">
        <v>87939</v>
      </c>
      <c r="B14669" s="20" t="s">
        <v>87940</v>
      </c>
      <c r="C14669" s="21" t="s">
        <v>87941</v>
      </c>
      <c r="D14669" s="21" t="s">
        <v>87942</v>
      </c>
      <c r="E14669" s="21" t="s">
        <v>87943</v>
      </c>
      <c r="F14669" s="21" t="s">
        <v>15060</v>
      </c>
    </row>
    <row r="14670" spans="1:6" ht="32" customHeight="1">
      <c r="A14670" s="19" t="s">
        <v>87944</v>
      </c>
      <c r="B14670" s="20" t="s">
        <v>87945</v>
      </c>
      <c r="C14670" s="21" t="s">
        <v>87946</v>
      </c>
      <c r="D14670" s="21" t="s">
        <v>87947</v>
      </c>
      <c r="E14670" s="21" t="s">
        <v>87948</v>
      </c>
      <c r="F14670" s="21" t="s">
        <v>15060</v>
      </c>
    </row>
    <row r="14671" spans="1:6" ht="32" customHeight="1">
      <c r="A14671" s="19" t="s">
        <v>87949</v>
      </c>
      <c r="B14671" s="20" t="s">
        <v>87950</v>
      </c>
      <c r="C14671" s="21" t="s">
        <v>87951</v>
      </c>
      <c r="D14671" s="21" t="s">
        <v>87952</v>
      </c>
      <c r="E14671" s="21" t="s">
        <v>87953</v>
      </c>
      <c r="F14671" s="21" t="s">
        <v>15060</v>
      </c>
    </row>
    <row r="14672" spans="1:6" ht="32" customHeight="1">
      <c r="A14672" s="19" t="s">
        <v>87954</v>
      </c>
      <c r="B14672" s="20" t="s">
        <v>87955</v>
      </c>
      <c r="C14672" s="21" t="s">
        <v>87956</v>
      </c>
      <c r="D14672" s="21" t="s">
        <v>87957</v>
      </c>
      <c r="E14672" s="22">
        <v>100</v>
      </c>
      <c r="F14672" s="21" t="s">
        <v>15060</v>
      </c>
    </row>
    <row r="14673" spans="1:6" ht="32" customHeight="1">
      <c r="A14673" s="19" t="s">
        <v>87958</v>
      </c>
      <c r="B14673" s="20" t="s">
        <v>87959</v>
      </c>
      <c r="C14673" s="21" t="s">
        <v>87960</v>
      </c>
      <c r="D14673" s="21" t="s">
        <v>87961</v>
      </c>
      <c r="E14673" s="22">
        <v>100</v>
      </c>
      <c r="F14673" s="21" t="s">
        <v>15060</v>
      </c>
    </row>
    <row r="14674" spans="1:6" ht="32" customHeight="1">
      <c r="A14674" s="19" t="s">
        <v>87962</v>
      </c>
      <c r="B14674" s="20" t="s">
        <v>87963</v>
      </c>
      <c r="C14674" s="21" t="s">
        <v>87964</v>
      </c>
      <c r="D14674" s="21" t="s">
        <v>87965</v>
      </c>
      <c r="E14674" s="22">
        <v>100</v>
      </c>
      <c r="F14674" s="21" t="s">
        <v>15060</v>
      </c>
    </row>
    <row r="14675" spans="1:6" ht="32" customHeight="1">
      <c r="A14675" s="19" t="s">
        <v>87966</v>
      </c>
      <c r="B14675" s="20" t="s">
        <v>87967</v>
      </c>
      <c r="C14675" s="21" t="s">
        <v>87968</v>
      </c>
      <c r="D14675" s="21" t="s">
        <v>87969</v>
      </c>
      <c r="E14675" s="21" t="s">
        <v>87970</v>
      </c>
      <c r="F14675" s="21" t="s">
        <v>15060</v>
      </c>
    </row>
    <row r="14676" spans="1:6" ht="32" customHeight="1">
      <c r="A14676" s="19" t="s">
        <v>87971</v>
      </c>
      <c r="B14676" s="20" t="s">
        <v>87972</v>
      </c>
      <c r="C14676" s="21" t="s">
        <v>87973</v>
      </c>
      <c r="D14676" s="21" t="s">
        <v>87974</v>
      </c>
      <c r="E14676" s="21" t="s">
        <v>87975</v>
      </c>
      <c r="F14676" s="21" t="s">
        <v>15060</v>
      </c>
    </row>
    <row r="14677" spans="1:6" ht="32" customHeight="1">
      <c r="A14677" s="19" t="s">
        <v>87976</v>
      </c>
      <c r="B14677" s="20" t="s">
        <v>87977</v>
      </c>
      <c r="C14677" s="21" t="s">
        <v>87978</v>
      </c>
      <c r="D14677" s="21" t="s">
        <v>87979</v>
      </c>
      <c r="E14677" s="21" t="s">
        <v>87980</v>
      </c>
      <c r="F14677" s="21" t="s">
        <v>15060</v>
      </c>
    </row>
    <row r="14678" spans="1:6" ht="32" customHeight="1">
      <c r="A14678" s="19" t="s">
        <v>87981</v>
      </c>
      <c r="B14678" s="20" t="s">
        <v>87982</v>
      </c>
      <c r="C14678" s="21" t="s">
        <v>87983</v>
      </c>
      <c r="D14678" s="21" t="s">
        <v>87984</v>
      </c>
      <c r="E14678" s="21" t="s">
        <v>87985</v>
      </c>
      <c r="F14678" s="21" t="s">
        <v>15060</v>
      </c>
    </row>
    <row r="14679" spans="1:6" ht="32" customHeight="1">
      <c r="A14679" s="19" t="s">
        <v>87986</v>
      </c>
      <c r="B14679" s="20" t="s">
        <v>87987</v>
      </c>
      <c r="C14679" s="21" t="s">
        <v>87988</v>
      </c>
      <c r="D14679" s="21" t="s">
        <v>87989</v>
      </c>
      <c r="E14679" s="21" t="s">
        <v>87990</v>
      </c>
      <c r="F14679" s="21" t="s">
        <v>15060</v>
      </c>
    </row>
    <row r="14680" spans="1:6" ht="32" customHeight="1">
      <c r="A14680" s="19" t="s">
        <v>87991</v>
      </c>
      <c r="B14680" s="20" t="s">
        <v>87992</v>
      </c>
      <c r="C14680" s="21" t="s">
        <v>87993</v>
      </c>
      <c r="D14680" s="21" t="s">
        <v>87994</v>
      </c>
      <c r="E14680" s="21" t="s">
        <v>87995</v>
      </c>
      <c r="F14680" s="21" t="s">
        <v>15060</v>
      </c>
    </row>
    <row r="14681" spans="1:6" ht="32" customHeight="1">
      <c r="A14681" s="19" t="s">
        <v>87996</v>
      </c>
      <c r="B14681" s="20" t="s">
        <v>87997</v>
      </c>
      <c r="C14681" s="21" t="s">
        <v>87998</v>
      </c>
      <c r="D14681" s="21" t="s">
        <v>87999</v>
      </c>
      <c r="E14681" s="21" t="s">
        <v>88000</v>
      </c>
      <c r="F14681" s="21" t="s">
        <v>15060</v>
      </c>
    </row>
    <row r="14682" spans="1:6" ht="32" customHeight="1">
      <c r="A14682" s="19" t="s">
        <v>88001</v>
      </c>
      <c r="B14682" s="20" t="s">
        <v>88002</v>
      </c>
      <c r="C14682" s="21" t="s">
        <v>88003</v>
      </c>
      <c r="D14682" s="21" t="s">
        <v>88004</v>
      </c>
      <c r="E14682" s="22">
        <v>100</v>
      </c>
      <c r="F14682" s="21" t="s">
        <v>15060</v>
      </c>
    </row>
    <row r="14683" spans="1:6" ht="32" customHeight="1">
      <c r="A14683" s="19" t="s">
        <v>88005</v>
      </c>
      <c r="B14683" s="20" t="s">
        <v>88006</v>
      </c>
      <c r="C14683" s="21" t="s">
        <v>88007</v>
      </c>
      <c r="D14683" s="21" t="s">
        <v>88008</v>
      </c>
      <c r="E14683" s="21" t="s">
        <v>88009</v>
      </c>
      <c r="F14683" s="21" t="s">
        <v>15060</v>
      </c>
    </row>
    <row r="14684" spans="1:6" ht="32" customHeight="1">
      <c r="A14684" s="19" t="s">
        <v>88010</v>
      </c>
      <c r="B14684" s="20" t="s">
        <v>88011</v>
      </c>
      <c r="C14684" s="21" t="s">
        <v>88012</v>
      </c>
      <c r="D14684" s="21" t="s">
        <v>88013</v>
      </c>
      <c r="E14684" s="21" t="s">
        <v>88014</v>
      </c>
      <c r="F14684" s="21" t="s">
        <v>15060</v>
      </c>
    </row>
    <row r="14685" spans="1:6" ht="32" customHeight="1">
      <c r="A14685" s="19" t="s">
        <v>88015</v>
      </c>
      <c r="B14685" s="20" t="s">
        <v>88016</v>
      </c>
      <c r="C14685" s="21" t="s">
        <v>88017</v>
      </c>
      <c r="D14685" s="21" t="s">
        <v>88018</v>
      </c>
      <c r="E14685" s="21" t="s">
        <v>88019</v>
      </c>
      <c r="F14685" s="21" t="s">
        <v>15060</v>
      </c>
    </row>
    <row r="14686" spans="1:6" ht="32" customHeight="1">
      <c r="A14686" s="19" t="s">
        <v>88020</v>
      </c>
      <c r="B14686" s="20" t="s">
        <v>88021</v>
      </c>
      <c r="C14686" s="21" t="s">
        <v>88022</v>
      </c>
      <c r="D14686" s="21" t="s">
        <v>88023</v>
      </c>
      <c r="E14686" s="21" t="s">
        <v>88024</v>
      </c>
      <c r="F14686" s="21" t="s">
        <v>15060</v>
      </c>
    </row>
    <row r="14687" spans="1:6" ht="32" customHeight="1">
      <c r="A14687" s="19" t="s">
        <v>88025</v>
      </c>
      <c r="B14687" s="20" t="s">
        <v>88026</v>
      </c>
      <c r="C14687" s="21" t="s">
        <v>88027</v>
      </c>
      <c r="D14687" s="21" t="s">
        <v>88028</v>
      </c>
      <c r="E14687" s="21" t="s">
        <v>88029</v>
      </c>
      <c r="F14687" s="21" t="s">
        <v>15060</v>
      </c>
    </row>
    <row r="14688" spans="1:6" ht="32" customHeight="1">
      <c r="A14688" s="19" t="s">
        <v>88030</v>
      </c>
      <c r="B14688" s="20" t="s">
        <v>88031</v>
      </c>
      <c r="C14688" s="21" t="s">
        <v>88032</v>
      </c>
      <c r="D14688" s="21" t="s">
        <v>88033</v>
      </c>
      <c r="E14688" s="21" t="s">
        <v>88034</v>
      </c>
      <c r="F14688" s="21" t="s">
        <v>15060</v>
      </c>
    </row>
    <row r="14689" spans="1:6" ht="32" customHeight="1">
      <c r="A14689" s="19" t="s">
        <v>88035</v>
      </c>
      <c r="B14689" s="20" t="s">
        <v>88036</v>
      </c>
      <c r="C14689" s="21" t="s">
        <v>88037</v>
      </c>
      <c r="D14689" s="21" t="s">
        <v>88038</v>
      </c>
      <c r="E14689" s="21" t="s">
        <v>88039</v>
      </c>
      <c r="F14689" s="21" t="s">
        <v>15060</v>
      </c>
    </row>
    <row r="14690" spans="1:6" ht="32" customHeight="1">
      <c r="A14690" s="19" t="s">
        <v>88040</v>
      </c>
      <c r="B14690" s="20" t="s">
        <v>88041</v>
      </c>
      <c r="C14690" s="21" t="s">
        <v>88042</v>
      </c>
      <c r="D14690" s="21" t="s">
        <v>88043</v>
      </c>
      <c r="E14690" s="21" t="s">
        <v>88044</v>
      </c>
      <c r="F14690" s="21" t="s">
        <v>15060</v>
      </c>
    </row>
    <row r="14691" spans="1:6" ht="32" customHeight="1">
      <c r="A14691" s="19" t="s">
        <v>88045</v>
      </c>
      <c r="B14691" s="20" t="s">
        <v>88046</v>
      </c>
      <c r="C14691" s="21" t="s">
        <v>88047</v>
      </c>
      <c r="D14691" s="21" t="s">
        <v>88048</v>
      </c>
      <c r="E14691" s="21" t="s">
        <v>88049</v>
      </c>
      <c r="F14691" s="21" t="s">
        <v>15060</v>
      </c>
    </row>
    <row r="14692" spans="1:6" ht="32" customHeight="1">
      <c r="A14692" s="19" t="s">
        <v>88050</v>
      </c>
      <c r="B14692" s="20" t="s">
        <v>88051</v>
      </c>
      <c r="C14692" s="21" t="s">
        <v>88052</v>
      </c>
      <c r="D14692" s="21" t="s">
        <v>88053</v>
      </c>
      <c r="E14692" s="21" t="s">
        <v>88054</v>
      </c>
      <c r="F14692" s="21" t="s">
        <v>15060</v>
      </c>
    </row>
    <row r="14693" spans="1:6" ht="32" customHeight="1">
      <c r="A14693" s="19" t="s">
        <v>88055</v>
      </c>
      <c r="B14693" s="20" t="s">
        <v>88056</v>
      </c>
      <c r="C14693" s="21" t="s">
        <v>88057</v>
      </c>
      <c r="D14693" s="21" t="s">
        <v>88058</v>
      </c>
      <c r="E14693" s="21" t="s">
        <v>88059</v>
      </c>
      <c r="F14693" s="21" t="s">
        <v>15060</v>
      </c>
    </row>
    <row r="14694" spans="1:6" ht="32" customHeight="1">
      <c r="A14694" s="19" t="s">
        <v>88060</v>
      </c>
      <c r="B14694" s="20" t="s">
        <v>88061</v>
      </c>
      <c r="C14694" s="21" t="s">
        <v>88062</v>
      </c>
      <c r="D14694" s="21" t="s">
        <v>88063</v>
      </c>
      <c r="E14694" s="21" t="s">
        <v>88064</v>
      </c>
      <c r="F14694" s="21" t="s">
        <v>15060</v>
      </c>
    </row>
    <row r="14695" spans="1:6" ht="32" customHeight="1">
      <c r="A14695" s="19" t="s">
        <v>88065</v>
      </c>
      <c r="B14695" s="20" t="s">
        <v>88066</v>
      </c>
      <c r="C14695" s="21" t="s">
        <v>88067</v>
      </c>
      <c r="D14695" s="21" t="s">
        <v>88068</v>
      </c>
      <c r="E14695" s="21" t="s">
        <v>88069</v>
      </c>
      <c r="F14695" s="21" t="s">
        <v>15060</v>
      </c>
    </row>
    <row r="14696" spans="1:6" ht="32" customHeight="1">
      <c r="A14696" s="19" t="s">
        <v>88070</v>
      </c>
      <c r="B14696" s="20" t="s">
        <v>88071</v>
      </c>
      <c r="C14696" s="21" t="s">
        <v>88072</v>
      </c>
      <c r="D14696" s="21" t="s">
        <v>88073</v>
      </c>
      <c r="E14696" s="21" t="s">
        <v>88074</v>
      </c>
      <c r="F14696" s="21" t="s">
        <v>15060</v>
      </c>
    </row>
    <row r="14697" spans="1:6" ht="32" customHeight="1">
      <c r="A14697" s="19" t="s">
        <v>88075</v>
      </c>
      <c r="B14697" s="20" t="s">
        <v>88076</v>
      </c>
      <c r="C14697" s="21" t="s">
        <v>88077</v>
      </c>
      <c r="D14697" s="21" t="s">
        <v>88078</v>
      </c>
      <c r="E14697" s="21" t="s">
        <v>88079</v>
      </c>
      <c r="F14697" s="21" t="s">
        <v>15060</v>
      </c>
    </row>
    <row r="14698" spans="1:6" ht="32" customHeight="1">
      <c r="A14698" s="19" t="s">
        <v>88080</v>
      </c>
      <c r="B14698" s="20" t="s">
        <v>88081</v>
      </c>
      <c r="C14698" s="21" t="s">
        <v>88082</v>
      </c>
      <c r="D14698" s="21" t="s">
        <v>88083</v>
      </c>
      <c r="E14698" s="21" t="s">
        <v>88084</v>
      </c>
      <c r="F14698" s="21" t="s">
        <v>15060</v>
      </c>
    </row>
    <row r="14699" spans="1:6" ht="32" customHeight="1">
      <c r="A14699" s="19" t="s">
        <v>88085</v>
      </c>
      <c r="B14699" s="20" t="s">
        <v>88086</v>
      </c>
      <c r="C14699" s="21" t="s">
        <v>88087</v>
      </c>
      <c r="D14699" s="21" t="s">
        <v>88088</v>
      </c>
      <c r="E14699" s="21" t="s">
        <v>88089</v>
      </c>
      <c r="F14699" s="21" t="s">
        <v>15060</v>
      </c>
    </row>
    <row r="14700" spans="1:6" ht="32" customHeight="1">
      <c r="A14700" s="19" t="s">
        <v>88090</v>
      </c>
      <c r="B14700" s="20" t="s">
        <v>88091</v>
      </c>
      <c r="C14700" s="21" t="s">
        <v>88092</v>
      </c>
      <c r="D14700" s="21" t="s">
        <v>88093</v>
      </c>
      <c r="E14700" s="21" t="s">
        <v>88094</v>
      </c>
      <c r="F14700" s="21" t="s">
        <v>15060</v>
      </c>
    </row>
    <row r="14701" spans="1:6" ht="32" customHeight="1">
      <c r="A14701" s="19" t="s">
        <v>88095</v>
      </c>
      <c r="B14701" s="20" t="s">
        <v>88096</v>
      </c>
      <c r="C14701" s="21" t="s">
        <v>88097</v>
      </c>
      <c r="D14701" s="21" t="s">
        <v>88098</v>
      </c>
      <c r="E14701" s="21" t="s">
        <v>88099</v>
      </c>
      <c r="F14701" s="21" t="s">
        <v>15060</v>
      </c>
    </row>
    <row r="14702" spans="1:6" ht="32" customHeight="1">
      <c r="A14702" s="19" t="s">
        <v>88100</v>
      </c>
      <c r="B14702" s="20" t="s">
        <v>88101</v>
      </c>
      <c r="C14702" s="21" t="s">
        <v>88102</v>
      </c>
      <c r="D14702" s="21" t="s">
        <v>88103</v>
      </c>
      <c r="E14702" s="21" t="s">
        <v>88104</v>
      </c>
      <c r="F14702" s="21" t="s">
        <v>15060</v>
      </c>
    </row>
    <row r="14703" spans="1:6" ht="32" customHeight="1">
      <c r="A14703" s="19" t="s">
        <v>88105</v>
      </c>
      <c r="B14703" s="20" t="s">
        <v>88106</v>
      </c>
      <c r="C14703" s="21" t="s">
        <v>88107</v>
      </c>
      <c r="D14703" s="21" t="s">
        <v>88108</v>
      </c>
      <c r="E14703" s="21" t="s">
        <v>88109</v>
      </c>
      <c r="F14703" s="21" t="s">
        <v>15060</v>
      </c>
    </row>
    <row r="14704" spans="1:6" ht="32" customHeight="1">
      <c r="A14704" s="19" t="s">
        <v>88110</v>
      </c>
      <c r="B14704" s="20" t="s">
        <v>88111</v>
      </c>
      <c r="C14704" s="21" t="s">
        <v>88112</v>
      </c>
      <c r="D14704" s="21" t="s">
        <v>88113</v>
      </c>
      <c r="E14704" s="21" t="s">
        <v>88114</v>
      </c>
      <c r="F14704" s="21" t="s">
        <v>15060</v>
      </c>
    </row>
    <row r="14705" spans="1:6" ht="32" customHeight="1">
      <c r="A14705" s="19" t="s">
        <v>88115</v>
      </c>
      <c r="B14705" s="20" t="s">
        <v>88116</v>
      </c>
      <c r="C14705" s="21" t="s">
        <v>88117</v>
      </c>
      <c r="D14705" s="21" t="s">
        <v>88118</v>
      </c>
      <c r="E14705" s="21" t="s">
        <v>88119</v>
      </c>
      <c r="F14705" s="21" t="s">
        <v>15060</v>
      </c>
    </row>
    <row r="14706" spans="1:6" ht="32" customHeight="1">
      <c r="A14706" s="19" t="s">
        <v>88120</v>
      </c>
      <c r="B14706" s="20" t="s">
        <v>88121</v>
      </c>
      <c r="C14706" s="21" t="s">
        <v>88122</v>
      </c>
      <c r="D14706" s="21" t="s">
        <v>88123</v>
      </c>
      <c r="E14706" s="21" t="s">
        <v>88124</v>
      </c>
      <c r="F14706" s="21" t="s">
        <v>15060</v>
      </c>
    </row>
    <row r="14707" spans="1:6" ht="32" customHeight="1">
      <c r="A14707" s="19" t="s">
        <v>88125</v>
      </c>
      <c r="B14707" s="20" t="s">
        <v>88126</v>
      </c>
      <c r="C14707" s="21" t="s">
        <v>88127</v>
      </c>
      <c r="D14707" s="21" t="s">
        <v>88128</v>
      </c>
      <c r="E14707" s="21" t="s">
        <v>88129</v>
      </c>
      <c r="F14707" s="21" t="s">
        <v>15060</v>
      </c>
    </row>
    <row r="14708" spans="1:6" ht="32" customHeight="1">
      <c r="A14708" s="19" t="s">
        <v>88130</v>
      </c>
      <c r="B14708" s="20" t="s">
        <v>88131</v>
      </c>
      <c r="C14708" s="21" t="s">
        <v>88132</v>
      </c>
      <c r="D14708" s="21" t="s">
        <v>88133</v>
      </c>
      <c r="E14708" s="21" t="s">
        <v>88134</v>
      </c>
      <c r="F14708" s="21" t="s">
        <v>15060</v>
      </c>
    </row>
    <row r="14709" spans="1:6" ht="32" customHeight="1">
      <c r="A14709" s="19" t="s">
        <v>88135</v>
      </c>
      <c r="B14709" s="20" t="s">
        <v>88136</v>
      </c>
      <c r="C14709" s="21" t="s">
        <v>88137</v>
      </c>
      <c r="D14709" s="21" t="s">
        <v>88138</v>
      </c>
      <c r="E14709" s="21" t="s">
        <v>88139</v>
      </c>
      <c r="F14709" s="21" t="s">
        <v>15060</v>
      </c>
    </row>
    <row r="14710" spans="1:6" ht="32" customHeight="1">
      <c r="A14710" s="19" t="s">
        <v>88140</v>
      </c>
      <c r="B14710" s="20" t="s">
        <v>88141</v>
      </c>
      <c r="C14710" s="21" t="s">
        <v>88142</v>
      </c>
      <c r="D14710" s="21" t="s">
        <v>88143</v>
      </c>
      <c r="E14710" s="21" t="s">
        <v>88144</v>
      </c>
      <c r="F14710" s="21" t="s">
        <v>15060</v>
      </c>
    </row>
    <row r="14711" spans="1:6" ht="32" customHeight="1">
      <c r="A14711" s="19" t="s">
        <v>88145</v>
      </c>
      <c r="B14711" s="20" t="s">
        <v>88146</v>
      </c>
      <c r="C14711" s="21" t="s">
        <v>88147</v>
      </c>
      <c r="D14711" s="21" t="s">
        <v>88148</v>
      </c>
      <c r="E14711" s="21" t="s">
        <v>88149</v>
      </c>
      <c r="F14711" s="21" t="s">
        <v>15060</v>
      </c>
    </row>
    <row r="14712" spans="1:6" ht="32" customHeight="1">
      <c r="A14712" s="19" t="s">
        <v>88150</v>
      </c>
      <c r="B14712" s="20" t="s">
        <v>88151</v>
      </c>
      <c r="C14712" s="21" t="s">
        <v>88152</v>
      </c>
      <c r="D14712" s="21" t="s">
        <v>88153</v>
      </c>
      <c r="E14712" s="21" t="s">
        <v>88154</v>
      </c>
      <c r="F14712" s="21" t="s">
        <v>15060</v>
      </c>
    </row>
    <row r="14713" spans="1:6" ht="32" customHeight="1">
      <c r="A14713" s="19" t="s">
        <v>88155</v>
      </c>
      <c r="B14713" s="20" t="s">
        <v>88156</v>
      </c>
      <c r="C14713" s="21" t="s">
        <v>88157</v>
      </c>
      <c r="D14713" s="21" t="s">
        <v>88158</v>
      </c>
      <c r="E14713" s="21" t="s">
        <v>88159</v>
      </c>
      <c r="F14713" s="21" t="s">
        <v>15060</v>
      </c>
    </row>
    <row r="14714" spans="1:6" ht="32" customHeight="1">
      <c r="A14714" s="19" t="s">
        <v>88160</v>
      </c>
      <c r="B14714" s="20" t="s">
        <v>88161</v>
      </c>
      <c r="C14714" s="21" t="s">
        <v>88162</v>
      </c>
      <c r="D14714" s="21" t="s">
        <v>88163</v>
      </c>
      <c r="E14714" s="21" t="s">
        <v>88164</v>
      </c>
      <c r="F14714" s="21" t="s">
        <v>15060</v>
      </c>
    </row>
    <row r="14715" spans="1:6" ht="32" customHeight="1">
      <c r="A14715" s="19" t="s">
        <v>88165</v>
      </c>
      <c r="B14715" s="20" t="s">
        <v>88166</v>
      </c>
      <c r="C14715" s="21" t="s">
        <v>88167</v>
      </c>
      <c r="D14715" s="21" t="s">
        <v>88168</v>
      </c>
      <c r="E14715" s="21" t="s">
        <v>88169</v>
      </c>
      <c r="F14715" s="21" t="s">
        <v>15060</v>
      </c>
    </row>
    <row r="14716" spans="1:6" ht="32" customHeight="1">
      <c r="A14716" s="19" t="s">
        <v>88170</v>
      </c>
      <c r="B14716" s="20" t="s">
        <v>88171</v>
      </c>
      <c r="C14716" s="21" t="s">
        <v>88172</v>
      </c>
      <c r="D14716" s="21" t="s">
        <v>88173</v>
      </c>
      <c r="E14716" s="21" t="s">
        <v>88174</v>
      </c>
      <c r="F14716" s="21" t="s">
        <v>15060</v>
      </c>
    </row>
    <row r="14717" spans="1:6" ht="32" customHeight="1">
      <c r="A14717" s="19" t="s">
        <v>88175</v>
      </c>
      <c r="B14717" s="20" t="s">
        <v>88176</v>
      </c>
      <c r="C14717" s="21" t="s">
        <v>88177</v>
      </c>
      <c r="D14717" s="21" t="s">
        <v>88178</v>
      </c>
      <c r="E14717" s="21" t="s">
        <v>88179</v>
      </c>
      <c r="F14717" s="21" t="s">
        <v>15060</v>
      </c>
    </row>
    <row r="14718" spans="1:6" ht="32" customHeight="1">
      <c r="A14718" s="19" t="s">
        <v>88180</v>
      </c>
      <c r="B14718" s="20" t="s">
        <v>88181</v>
      </c>
      <c r="C14718" s="21" t="s">
        <v>88182</v>
      </c>
      <c r="D14718" s="21" t="s">
        <v>88183</v>
      </c>
      <c r="E14718" s="21" t="s">
        <v>88184</v>
      </c>
      <c r="F14718" s="21" t="s">
        <v>15060</v>
      </c>
    </row>
    <row r="14719" spans="1:6" ht="32" customHeight="1">
      <c r="A14719" s="19" t="s">
        <v>88185</v>
      </c>
      <c r="B14719" s="20" t="s">
        <v>88186</v>
      </c>
      <c r="C14719" s="21" t="s">
        <v>88187</v>
      </c>
      <c r="D14719" s="21" t="s">
        <v>88188</v>
      </c>
      <c r="E14719" s="21" t="s">
        <v>88189</v>
      </c>
      <c r="F14719" s="21" t="s">
        <v>15060</v>
      </c>
    </row>
    <row r="14720" spans="1:6" ht="32" customHeight="1">
      <c r="A14720" s="19" t="s">
        <v>88190</v>
      </c>
      <c r="B14720" s="20" t="s">
        <v>88191</v>
      </c>
      <c r="C14720" s="21" t="s">
        <v>88192</v>
      </c>
      <c r="D14720" s="21" t="s">
        <v>88193</v>
      </c>
      <c r="E14720" s="21" t="s">
        <v>88194</v>
      </c>
      <c r="F14720" s="21" t="s">
        <v>15060</v>
      </c>
    </row>
    <row r="14721" spans="1:6" ht="32" customHeight="1">
      <c r="A14721" s="19" t="s">
        <v>88195</v>
      </c>
      <c r="B14721" s="20" t="s">
        <v>88196</v>
      </c>
      <c r="C14721" s="21" t="s">
        <v>88197</v>
      </c>
      <c r="D14721" s="21" t="s">
        <v>88198</v>
      </c>
      <c r="E14721" s="21" t="s">
        <v>88199</v>
      </c>
      <c r="F14721" s="21" t="s">
        <v>15060</v>
      </c>
    </row>
    <row r="14722" spans="1:6" ht="32" customHeight="1">
      <c r="A14722" s="19" t="s">
        <v>88200</v>
      </c>
      <c r="B14722" s="20" t="s">
        <v>88201</v>
      </c>
      <c r="C14722" s="21" t="s">
        <v>88202</v>
      </c>
      <c r="D14722" s="21" t="s">
        <v>88203</v>
      </c>
      <c r="E14722" s="21" t="s">
        <v>88204</v>
      </c>
      <c r="F14722" s="21" t="s">
        <v>15060</v>
      </c>
    </row>
    <row r="14723" spans="1:6" ht="32" customHeight="1">
      <c r="A14723" s="19" t="s">
        <v>88205</v>
      </c>
      <c r="B14723" s="20" t="s">
        <v>88206</v>
      </c>
      <c r="C14723" s="21" t="s">
        <v>88207</v>
      </c>
      <c r="D14723" s="21" t="s">
        <v>88208</v>
      </c>
      <c r="E14723" s="21" t="s">
        <v>88209</v>
      </c>
      <c r="F14723" s="21" t="s">
        <v>15060</v>
      </c>
    </row>
    <row r="14724" spans="1:6" ht="32" customHeight="1">
      <c r="A14724" s="19" t="s">
        <v>88210</v>
      </c>
      <c r="B14724" s="20" t="s">
        <v>88211</v>
      </c>
      <c r="C14724" s="21" t="s">
        <v>88212</v>
      </c>
      <c r="D14724" s="21" t="s">
        <v>88213</v>
      </c>
      <c r="E14724" s="21" t="s">
        <v>88214</v>
      </c>
      <c r="F14724" s="21" t="s">
        <v>15060</v>
      </c>
    </row>
    <row r="14725" spans="1:6" ht="32" customHeight="1">
      <c r="A14725" s="19" t="s">
        <v>88215</v>
      </c>
      <c r="B14725" s="20" t="s">
        <v>88216</v>
      </c>
      <c r="C14725" s="21" t="s">
        <v>88217</v>
      </c>
      <c r="D14725" s="21" t="s">
        <v>88218</v>
      </c>
      <c r="E14725" s="21" t="s">
        <v>88219</v>
      </c>
      <c r="F14725" s="21" t="s">
        <v>15060</v>
      </c>
    </row>
    <row r="14726" spans="1:6" ht="32" customHeight="1">
      <c r="A14726" s="19" t="s">
        <v>88220</v>
      </c>
      <c r="B14726" s="20" t="s">
        <v>88221</v>
      </c>
      <c r="C14726" s="21" t="s">
        <v>88222</v>
      </c>
      <c r="D14726" s="21" t="s">
        <v>88223</v>
      </c>
      <c r="E14726" s="21" t="s">
        <v>88224</v>
      </c>
      <c r="F14726" s="21" t="s">
        <v>15060</v>
      </c>
    </row>
    <row r="14727" spans="1:6" ht="32" customHeight="1">
      <c r="A14727" s="19" t="s">
        <v>88225</v>
      </c>
      <c r="B14727" s="20" t="s">
        <v>88226</v>
      </c>
      <c r="C14727" s="21" t="s">
        <v>88227</v>
      </c>
      <c r="D14727" s="21" t="s">
        <v>88228</v>
      </c>
      <c r="E14727" s="21" t="s">
        <v>88229</v>
      </c>
      <c r="F14727" s="21" t="s">
        <v>15060</v>
      </c>
    </row>
    <row r="14728" spans="1:6" ht="32" customHeight="1">
      <c r="A14728" s="19" t="s">
        <v>88230</v>
      </c>
      <c r="B14728" s="20" t="s">
        <v>88231</v>
      </c>
      <c r="C14728" s="21" t="s">
        <v>88232</v>
      </c>
      <c r="D14728" s="21" t="s">
        <v>88233</v>
      </c>
      <c r="E14728" s="21" t="s">
        <v>88234</v>
      </c>
      <c r="F14728" s="21" t="s">
        <v>15060</v>
      </c>
    </row>
    <row r="14729" spans="1:6" ht="32" customHeight="1">
      <c r="A14729" s="19" t="s">
        <v>88235</v>
      </c>
      <c r="B14729" s="20" t="s">
        <v>88236</v>
      </c>
      <c r="C14729" s="21" t="s">
        <v>88237</v>
      </c>
      <c r="D14729" s="21" t="s">
        <v>88238</v>
      </c>
      <c r="E14729" s="21" t="s">
        <v>88239</v>
      </c>
      <c r="F14729" s="21" t="s">
        <v>15060</v>
      </c>
    </row>
    <row r="14730" spans="1:6" ht="32" customHeight="1">
      <c r="A14730" s="19" t="s">
        <v>88240</v>
      </c>
      <c r="B14730" s="20" t="s">
        <v>88241</v>
      </c>
      <c r="C14730" s="21" t="s">
        <v>88242</v>
      </c>
      <c r="D14730" s="21" t="s">
        <v>88243</v>
      </c>
      <c r="E14730" s="21" t="s">
        <v>88244</v>
      </c>
      <c r="F14730" s="21" t="s">
        <v>15060</v>
      </c>
    </row>
    <row r="14731" spans="1:6" ht="32" customHeight="1">
      <c r="A14731" s="19" t="s">
        <v>88245</v>
      </c>
      <c r="B14731" s="20" t="s">
        <v>88246</v>
      </c>
      <c r="C14731" s="21" t="s">
        <v>88247</v>
      </c>
      <c r="D14731" s="21" t="s">
        <v>88248</v>
      </c>
      <c r="E14731" s="21" t="s">
        <v>88249</v>
      </c>
      <c r="F14731" s="21" t="s">
        <v>15060</v>
      </c>
    </row>
    <row r="14732" spans="1:6" ht="32" customHeight="1">
      <c r="A14732" s="19" t="s">
        <v>88250</v>
      </c>
      <c r="B14732" s="20" t="s">
        <v>88251</v>
      </c>
      <c r="C14732" s="21" t="s">
        <v>88252</v>
      </c>
      <c r="D14732" s="21" t="s">
        <v>88253</v>
      </c>
      <c r="E14732" s="21" t="s">
        <v>88254</v>
      </c>
      <c r="F14732" s="21" t="s">
        <v>15060</v>
      </c>
    </row>
    <row r="14733" spans="1:6" ht="32" customHeight="1">
      <c r="A14733" s="19" t="s">
        <v>88255</v>
      </c>
      <c r="B14733" s="20" t="s">
        <v>88256</v>
      </c>
      <c r="C14733" s="21" t="s">
        <v>88257</v>
      </c>
      <c r="D14733" s="21" t="s">
        <v>88258</v>
      </c>
      <c r="E14733" s="21" t="s">
        <v>88259</v>
      </c>
      <c r="F14733" s="21" t="s">
        <v>15060</v>
      </c>
    </row>
    <row r="14734" spans="1:6" ht="32" customHeight="1">
      <c r="A14734" s="19" t="s">
        <v>88260</v>
      </c>
      <c r="B14734" s="20" t="s">
        <v>88261</v>
      </c>
      <c r="C14734" s="21" t="s">
        <v>88262</v>
      </c>
      <c r="D14734" s="21" t="s">
        <v>88263</v>
      </c>
      <c r="E14734" s="21" t="s">
        <v>88264</v>
      </c>
      <c r="F14734" s="21" t="s">
        <v>15060</v>
      </c>
    </row>
    <row r="14735" spans="1:6" ht="32" customHeight="1">
      <c r="A14735" s="19" t="s">
        <v>88265</v>
      </c>
      <c r="B14735" s="20" t="s">
        <v>88266</v>
      </c>
      <c r="C14735" s="21" t="s">
        <v>88267</v>
      </c>
      <c r="D14735" s="21" t="s">
        <v>88268</v>
      </c>
      <c r="E14735" s="21" t="s">
        <v>88269</v>
      </c>
      <c r="F14735" s="21" t="s">
        <v>15060</v>
      </c>
    </row>
    <row r="14736" spans="1:6" ht="32" customHeight="1">
      <c r="A14736" s="19" t="s">
        <v>88270</v>
      </c>
      <c r="B14736" s="20" t="s">
        <v>88271</v>
      </c>
      <c r="C14736" s="21" t="s">
        <v>88272</v>
      </c>
      <c r="D14736" s="21" t="s">
        <v>88273</v>
      </c>
      <c r="E14736" s="21" t="s">
        <v>88274</v>
      </c>
      <c r="F14736" s="21" t="s">
        <v>15060</v>
      </c>
    </row>
    <row r="14737" spans="1:6" ht="32" customHeight="1">
      <c r="A14737" s="19" t="s">
        <v>88275</v>
      </c>
      <c r="B14737" s="20" t="s">
        <v>88276</v>
      </c>
      <c r="C14737" s="21" t="s">
        <v>88277</v>
      </c>
      <c r="D14737" s="21" t="s">
        <v>88278</v>
      </c>
      <c r="E14737" s="21" t="s">
        <v>88279</v>
      </c>
      <c r="F14737" s="21" t="s">
        <v>15060</v>
      </c>
    </row>
    <row r="14738" spans="1:6" ht="32" customHeight="1">
      <c r="A14738" s="19" t="s">
        <v>88280</v>
      </c>
      <c r="B14738" s="20" t="s">
        <v>88281</v>
      </c>
      <c r="C14738" s="21" t="s">
        <v>88282</v>
      </c>
      <c r="D14738" s="21" t="s">
        <v>88283</v>
      </c>
      <c r="E14738" s="21" t="s">
        <v>88284</v>
      </c>
      <c r="F14738" s="21" t="s">
        <v>15060</v>
      </c>
    </row>
    <row r="14739" spans="1:6" ht="32" customHeight="1">
      <c r="A14739" s="19" t="s">
        <v>88285</v>
      </c>
      <c r="B14739" s="20" t="s">
        <v>88286</v>
      </c>
      <c r="C14739" s="21" t="s">
        <v>88287</v>
      </c>
      <c r="D14739" s="21" t="s">
        <v>88288</v>
      </c>
      <c r="E14739" s="21" t="s">
        <v>88289</v>
      </c>
      <c r="F14739" s="21" t="s">
        <v>15060</v>
      </c>
    </row>
    <row r="14740" spans="1:6" ht="32" customHeight="1">
      <c r="A14740" s="19" t="s">
        <v>88290</v>
      </c>
      <c r="B14740" s="20" t="s">
        <v>88291</v>
      </c>
      <c r="C14740" s="21" t="s">
        <v>88292</v>
      </c>
      <c r="D14740" s="21" t="s">
        <v>88293</v>
      </c>
      <c r="E14740" s="21" t="s">
        <v>88294</v>
      </c>
      <c r="F14740" s="21" t="s">
        <v>15060</v>
      </c>
    </row>
    <row r="14741" spans="1:6" ht="32" customHeight="1">
      <c r="A14741" s="19" t="s">
        <v>88295</v>
      </c>
      <c r="B14741" s="20" t="s">
        <v>88296</v>
      </c>
      <c r="C14741" s="21" t="s">
        <v>88297</v>
      </c>
      <c r="D14741" s="21" t="s">
        <v>88298</v>
      </c>
      <c r="E14741" s="21" t="s">
        <v>88299</v>
      </c>
      <c r="F14741" s="21" t="s">
        <v>15060</v>
      </c>
    </row>
    <row r="14742" spans="1:6" ht="32" customHeight="1">
      <c r="A14742" s="19" t="s">
        <v>88300</v>
      </c>
      <c r="B14742" s="20" t="s">
        <v>88301</v>
      </c>
      <c r="C14742" s="21" t="s">
        <v>88302</v>
      </c>
      <c r="D14742" s="21" t="s">
        <v>88303</v>
      </c>
      <c r="E14742" s="21" t="s">
        <v>88304</v>
      </c>
      <c r="F14742" s="21" t="s">
        <v>15060</v>
      </c>
    </row>
    <row r="14743" spans="1:6" ht="32" customHeight="1">
      <c r="A14743" s="19" t="s">
        <v>88305</v>
      </c>
      <c r="B14743" s="20" t="s">
        <v>88306</v>
      </c>
      <c r="C14743" s="21" t="s">
        <v>88307</v>
      </c>
      <c r="D14743" s="21" t="s">
        <v>88308</v>
      </c>
      <c r="E14743" s="21" t="s">
        <v>88309</v>
      </c>
      <c r="F14743" s="21" t="s">
        <v>15060</v>
      </c>
    </row>
    <row r="14744" spans="1:6" ht="32" customHeight="1">
      <c r="A14744" s="19" t="s">
        <v>88310</v>
      </c>
      <c r="B14744" s="20" t="s">
        <v>88311</v>
      </c>
      <c r="C14744" s="21" t="s">
        <v>88312</v>
      </c>
      <c r="D14744" s="21" t="s">
        <v>88313</v>
      </c>
      <c r="E14744" s="21" t="s">
        <v>88314</v>
      </c>
      <c r="F14744" s="21" t="s">
        <v>15060</v>
      </c>
    </row>
    <row r="14745" spans="1:6" ht="32" customHeight="1">
      <c r="A14745" s="19" t="s">
        <v>88315</v>
      </c>
      <c r="B14745" s="20" t="s">
        <v>88316</v>
      </c>
      <c r="C14745" s="21" t="s">
        <v>88317</v>
      </c>
      <c r="D14745" s="21" t="s">
        <v>88318</v>
      </c>
      <c r="E14745" s="21" t="s">
        <v>88319</v>
      </c>
      <c r="F14745" s="21" t="s">
        <v>15060</v>
      </c>
    </row>
    <row r="14746" spans="1:6" ht="32" customHeight="1">
      <c r="A14746" s="19" t="s">
        <v>88320</v>
      </c>
      <c r="B14746" s="20" t="s">
        <v>88321</v>
      </c>
      <c r="C14746" s="21" t="s">
        <v>88322</v>
      </c>
      <c r="D14746" s="21" t="s">
        <v>88323</v>
      </c>
      <c r="E14746" s="21" t="s">
        <v>88324</v>
      </c>
      <c r="F14746" s="21" t="s">
        <v>15060</v>
      </c>
    </row>
    <row r="14747" spans="1:6" ht="32" customHeight="1">
      <c r="A14747" s="19" t="s">
        <v>88325</v>
      </c>
      <c r="B14747" s="20" t="s">
        <v>88326</v>
      </c>
      <c r="C14747" s="21" t="s">
        <v>88327</v>
      </c>
      <c r="D14747" s="21" t="s">
        <v>88328</v>
      </c>
      <c r="E14747" s="21" t="s">
        <v>88329</v>
      </c>
      <c r="F14747" s="21" t="s">
        <v>15060</v>
      </c>
    </row>
    <row r="14748" spans="1:6" ht="32" customHeight="1">
      <c r="A14748" s="19" t="s">
        <v>88330</v>
      </c>
      <c r="B14748" s="20" t="s">
        <v>88331</v>
      </c>
      <c r="C14748" s="21" t="s">
        <v>88332</v>
      </c>
      <c r="D14748" s="21" t="s">
        <v>88333</v>
      </c>
      <c r="E14748" s="21" t="s">
        <v>88334</v>
      </c>
      <c r="F14748" s="21" t="s">
        <v>15060</v>
      </c>
    </row>
    <row r="14749" spans="1:6" ht="32" customHeight="1">
      <c r="A14749" s="19" t="s">
        <v>88335</v>
      </c>
      <c r="B14749" s="20" t="s">
        <v>88336</v>
      </c>
      <c r="C14749" s="21" t="s">
        <v>88337</v>
      </c>
      <c r="D14749" s="21" t="s">
        <v>88338</v>
      </c>
      <c r="E14749" s="21" t="s">
        <v>88339</v>
      </c>
      <c r="F14749" s="21" t="s">
        <v>15060</v>
      </c>
    </row>
    <row r="14750" spans="1:6" ht="32" customHeight="1">
      <c r="A14750" s="19" t="s">
        <v>88340</v>
      </c>
      <c r="B14750" s="20" t="s">
        <v>88341</v>
      </c>
      <c r="C14750" s="21" t="s">
        <v>88342</v>
      </c>
      <c r="D14750" s="21" t="s">
        <v>88343</v>
      </c>
      <c r="E14750" s="21" t="s">
        <v>88344</v>
      </c>
      <c r="F14750" s="21" t="s">
        <v>15060</v>
      </c>
    </row>
    <row r="14751" spans="1:6" ht="32" customHeight="1">
      <c r="A14751" s="19" t="s">
        <v>88345</v>
      </c>
      <c r="B14751" s="20" t="s">
        <v>88346</v>
      </c>
      <c r="C14751" s="21" t="s">
        <v>88347</v>
      </c>
      <c r="D14751" s="21" t="s">
        <v>88348</v>
      </c>
      <c r="E14751" s="21" t="s">
        <v>88349</v>
      </c>
      <c r="F14751" s="21" t="s">
        <v>15060</v>
      </c>
    </row>
    <row r="14752" spans="1:6" ht="32" customHeight="1">
      <c r="A14752" s="19" t="s">
        <v>88350</v>
      </c>
      <c r="B14752" s="20" t="s">
        <v>88351</v>
      </c>
      <c r="C14752" s="21" t="s">
        <v>88352</v>
      </c>
      <c r="D14752" s="21" t="s">
        <v>88353</v>
      </c>
      <c r="E14752" s="21" t="s">
        <v>88354</v>
      </c>
      <c r="F14752" s="21" t="s">
        <v>15060</v>
      </c>
    </row>
    <row r="14753" spans="1:6" ht="32" customHeight="1">
      <c r="A14753" s="19" t="s">
        <v>88355</v>
      </c>
      <c r="B14753" s="20" t="s">
        <v>88356</v>
      </c>
      <c r="C14753" s="21" t="s">
        <v>88357</v>
      </c>
      <c r="D14753" s="21" t="s">
        <v>88358</v>
      </c>
      <c r="E14753" s="21" t="s">
        <v>88359</v>
      </c>
      <c r="F14753" s="21" t="s">
        <v>15060</v>
      </c>
    </row>
    <row r="14754" spans="1:6" ht="32" customHeight="1">
      <c r="A14754" s="19" t="s">
        <v>88360</v>
      </c>
      <c r="B14754" s="20" t="s">
        <v>88361</v>
      </c>
      <c r="C14754" s="21" t="s">
        <v>88362</v>
      </c>
      <c r="D14754" s="21" t="s">
        <v>88363</v>
      </c>
      <c r="E14754" s="21" t="s">
        <v>88364</v>
      </c>
      <c r="F14754" s="21" t="s">
        <v>15060</v>
      </c>
    </row>
    <row r="14755" spans="1:6" ht="32" customHeight="1">
      <c r="A14755" s="19" t="s">
        <v>88365</v>
      </c>
      <c r="B14755" s="20" t="s">
        <v>88366</v>
      </c>
      <c r="C14755" s="21" t="s">
        <v>88367</v>
      </c>
      <c r="D14755" s="21" t="s">
        <v>88368</v>
      </c>
      <c r="E14755" s="21" t="s">
        <v>88369</v>
      </c>
      <c r="F14755" s="21" t="s">
        <v>15060</v>
      </c>
    </row>
    <row r="14756" spans="1:6" ht="32" customHeight="1">
      <c r="A14756" s="19" t="s">
        <v>88370</v>
      </c>
      <c r="B14756" s="20" t="s">
        <v>88371</v>
      </c>
      <c r="C14756" s="21" t="s">
        <v>88372</v>
      </c>
      <c r="D14756" s="21" t="s">
        <v>88373</v>
      </c>
      <c r="E14756" s="21" t="s">
        <v>88374</v>
      </c>
      <c r="F14756" s="21" t="s">
        <v>15060</v>
      </c>
    </row>
    <row r="14757" spans="1:6" ht="32" customHeight="1">
      <c r="A14757" s="19" t="s">
        <v>88375</v>
      </c>
      <c r="B14757" s="20" t="s">
        <v>88376</v>
      </c>
      <c r="C14757" s="21" t="s">
        <v>88377</v>
      </c>
      <c r="D14757" s="21" t="s">
        <v>88378</v>
      </c>
      <c r="E14757" s="21" t="s">
        <v>88379</v>
      </c>
      <c r="F14757" s="21" t="s">
        <v>15060</v>
      </c>
    </row>
    <row r="14758" spans="1:6" ht="32" customHeight="1">
      <c r="A14758" s="19" t="s">
        <v>88380</v>
      </c>
      <c r="B14758" s="20" t="s">
        <v>88381</v>
      </c>
      <c r="C14758" s="21" t="s">
        <v>88382</v>
      </c>
      <c r="D14758" s="21" t="s">
        <v>88383</v>
      </c>
      <c r="E14758" s="21" t="s">
        <v>88384</v>
      </c>
      <c r="F14758" s="21" t="s">
        <v>15060</v>
      </c>
    </row>
    <row r="14759" spans="1:6" ht="32" customHeight="1">
      <c r="A14759" s="19" t="s">
        <v>88385</v>
      </c>
      <c r="B14759" s="20" t="s">
        <v>88386</v>
      </c>
      <c r="C14759" s="21" t="s">
        <v>88387</v>
      </c>
      <c r="D14759" s="21" t="s">
        <v>88388</v>
      </c>
      <c r="E14759" s="21" t="s">
        <v>88389</v>
      </c>
      <c r="F14759" s="21" t="s">
        <v>15060</v>
      </c>
    </row>
    <row r="14760" spans="1:6" ht="32" customHeight="1">
      <c r="A14760" s="19" t="s">
        <v>88390</v>
      </c>
      <c r="B14760" s="20" t="s">
        <v>88391</v>
      </c>
      <c r="C14760" s="21" t="s">
        <v>88392</v>
      </c>
      <c r="D14760" s="21" t="s">
        <v>88393</v>
      </c>
      <c r="E14760" s="21" t="s">
        <v>88394</v>
      </c>
      <c r="F14760" s="21" t="s">
        <v>15060</v>
      </c>
    </row>
    <row r="14761" spans="1:6" ht="32" customHeight="1">
      <c r="A14761" s="19" t="s">
        <v>88395</v>
      </c>
      <c r="B14761" s="20" t="s">
        <v>88396</v>
      </c>
      <c r="C14761" s="21" t="s">
        <v>88397</v>
      </c>
      <c r="D14761" s="21" t="s">
        <v>88398</v>
      </c>
      <c r="E14761" s="21" t="s">
        <v>88399</v>
      </c>
      <c r="F14761" s="21" t="s">
        <v>15060</v>
      </c>
    </row>
    <row r="14762" spans="1:6" ht="32" customHeight="1">
      <c r="A14762" s="19" t="s">
        <v>88400</v>
      </c>
      <c r="B14762" s="20" t="s">
        <v>88401</v>
      </c>
      <c r="C14762" s="21" t="s">
        <v>88402</v>
      </c>
      <c r="D14762" s="21" t="s">
        <v>88403</v>
      </c>
      <c r="E14762" s="21" t="s">
        <v>88404</v>
      </c>
      <c r="F14762" s="21" t="s">
        <v>15060</v>
      </c>
    </row>
    <row r="14763" spans="1:6" ht="32" customHeight="1">
      <c r="A14763" s="19" t="s">
        <v>88405</v>
      </c>
      <c r="B14763" s="20" t="s">
        <v>88406</v>
      </c>
      <c r="C14763" s="21" t="s">
        <v>88407</v>
      </c>
      <c r="D14763" s="21" t="s">
        <v>88408</v>
      </c>
      <c r="E14763" s="21" t="s">
        <v>88409</v>
      </c>
      <c r="F14763" s="21" t="s">
        <v>15060</v>
      </c>
    </row>
    <row r="14764" spans="1:6" ht="32" customHeight="1">
      <c r="A14764" s="19" t="s">
        <v>88410</v>
      </c>
      <c r="B14764" s="20" t="s">
        <v>88411</v>
      </c>
      <c r="C14764" s="21" t="s">
        <v>88412</v>
      </c>
      <c r="D14764" s="21" t="s">
        <v>88413</v>
      </c>
      <c r="E14764" s="21" t="s">
        <v>88414</v>
      </c>
      <c r="F14764" s="21" t="s">
        <v>15060</v>
      </c>
    </row>
    <row r="14765" spans="1:6" ht="32" customHeight="1">
      <c r="A14765" s="19" t="s">
        <v>88415</v>
      </c>
      <c r="B14765" s="20" t="s">
        <v>88416</v>
      </c>
      <c r="C14765" s="21" t="s">
        <v>88417</v>
      </c>
      <c r="D14765" s="21" t="s">
        <v>88418</v>
      </c>
      <c r="E14765" s="21" t="s">
        <v>88419</v>
      </c>
      <c r="F14765" s="21" t="s">
        <v>15060</v>
      </c>
    </row>
    <row r="14766" spans="1:6" ht="32" customHeight="1">
      <c r="A14766" s="19" t="s">
        <v>88420</v>
      </c>
      <c r="B14766" s="20" t="s">
        <v>88421</v>
      </c>
      <c r="C14766" s="21" t="s">
        <v>88422</v>
      </c>
      <c r="D14766" s="21" t="s">
        <v>88423</v>
      </c>
      <c r="E14766" s="21" t="s">
        <v>88424</v>
      </c>
      <c r="F14766" s="21" t="s">
        <v>15060</v>
      </c>
    </row>
    <row r="14767" spans="1:6" ht="32" customHeight="1">
      <c r="A14767" s="19" t="s">
        <v>88425</v>
      </c>
      <c r="B14767" s="20" t="s">
        <v>88426</v>
      </c>
      <c r="C14767" s="21" t="s">
        <v>88427</v>
      </c>
      <c r="D14767" s="21" t="s">
        <v>88428</v>
      </c>
      <c r="E14767" s="21" t="s">
        <v>88429</v>
      </c>
      <c r="F14767" s="21" t="s">
        <v>15060</v>
      </c>
    </row>
    <row r="14768" spans="1:6" ht="32" customHeight="1">
      <c r="A14768" s="19" t="s">
        <v>88430</v>
      </c>
      <c r="B14768" s="20" t="s">
        <v>88431</v>
      </c>
      <c r="C14768" s="21" t="s">
        <v>88432</v>
      </c>
      <c r="D14768" s="21" t="s">
        <v>88433</v>
      </c>
      <c r="E14768" s="21" t="s">
        <v>88434</v>
      </c>
      <c r="F14768" s="21" t="s">
        <v>15060</v>
      </c>
    </row>
    <row r="14769" spans="1:6" ht="32" customHeight="1">
      <c r="A14769" s="19" t="s">
        <v>88435</v>
      </c>
      <c r="B14769" s="20" t="s">
        <v>88436</v>
      </c>
      <c r="C14769" s="21" t="s">
        <v>88437</v>
      </c>
      <c r="D14769" s="21" t="s">
        <v>88438</v>
      </c>
      <c r="E14769" s="21" t="s">
        <v>88439</v>
      </c>
      <c r="F14769" s="21" t="s">
        <v>15060</v>
      </c>
    </row>
    <row r="14770" spans="1:6" ht="32" customHeight="1">
      <c r="A14770" s="19" t="s">
        <v>88440</v>
      </c>
      <c r="B14770" s="20" t="s">
        <v>88441</v>
      </c>
      <c r="C14770" s="21" t="s">
        <v>88442</v>
      </c>
      <c r="D14770" s="21" t="s">
        <v>88443</v>
      </c>
      <c r="E14770" s="21" t="s">
        <v>88444</v>
      </c>
      <c r="F14770" s="21" t="s">
        <v>15060</v>
      </c>
    </row>
    <row r="14771" spans="1:6" ht="32" customHeight="1">
      <c r="A14771" s="19" t="s">
        <v>88445</v>
      </c>
      <c r="B14771" s="20" t="s">
        <v>88446</v>
      </c>
      <c r="C14771" s="21" t="s">
        <v>88447</v>
      </c>
      <c r="D14771" s="21" t="s">
        <v>88448</v>
      </c>
      <c r="E14771" s="21" t="s">
        <v>88449</v>
      </c>
      <c r="F14771" s="21" t="s">
        <v>15060</v>
      </c>
    </row>
    <row r="14772" spans="1:6" ht="32" customHeight="1">
      <c r="A14772" s="19" t="s">
        <v>88450</v>
      </c>
      <c r="B14772" s="20" t="s">
        <v>88451</v>
      </c>
      <c r="C14772" s="21" t="s">
        <v>88452</v>
      </c>
      <c r="D14772" s="21" t="s">
        <v>88453</v>
      </c>
      <c r="E14772" s="21" t="s">
        <v>88454</v>
      </c>
      <c r="F14772" s="21" t="s">
        <v>15060</v>
      </c>
    </row>
    <row r="14773" spans="1:6" ht="32" customHeight="1">
      <c r="A14773" s="19" t="s">
        <v>88455</v>
      </c>
      <c r="B14773" s="20" t="s">
        <v>88456</v>
      </c>
      <c r="C14773" s="21" t="s">
        <v>88457</v>
      </c>
      <c r="D14773" s="21" t="s">
        <v>88458</v>
      </c>
      <c r="E14773" s="21" t="s">
        <v>88459</v>
      </c>
      <c r="F14773" s="21" t="s">
        <v>15060</v>
      </c>
    </row>
    <row r="14774" spans="1:6" ht="32" customHeight="1">
      <c r="A14774" s="19" t="s">
        <v>88460</v>
      </c>
      <c r="B14774" s="20" t="s">
        <v>88461</v>
      </c>
      <c r="C14774" s="21" t="s">
        <v>88462</v>
      </c>
      <c r="D14774" s="21" t="s">
        <v>88463</v>
      </c>
      <c r="E14774" s="21" t="s">
        <v>88464</v>
      </c>
      <c r="F14774" s="21" t="s">
        <v>15060</v>
      </c>
    </row>
    <row r="14775" spans="1:6" ht="32" customHeight="1">
      <c r="A14775" s="19" t="s">
        <v>88465</v>
      </c>
      <c r="B14775" s="20" t="s">
        <v>88466</v>
      </c>
      <c r="C14775" s="21" t="s">
        <v>88467</v>
      </c>
      <c r="D14775" s="21" t="s">
        <v>88468</v>
      </c>
      <c r="E14775" s="21" t="s">
        <v>88469</v>
      </c>
      <c r="F14775" s="21" t="s">
        <v>15060</v>
      </c>
    </row>
    <row r="14776" spans="1:6" ht="32" customHeight="1">
      <c r="A14776" s="19" t="s">
        <v>88470</v>
      </c>
      <c r="B14776" s="20" t="s">
        <v>88471</v>
      </c>
      <c r="C14776" s="21" t="s">
        <v>88472</v>
      </c>
      <c r="D14776" s="21" t="s">
        <v>88473</v>
      </c>
      <c r="E14776" s="21" t="s">
        <v>88474</v>
      </c>
      <c r="F14776" s="21" t="s">
        <v>15060</v>
      </c>
    </row>
    <row r="14777" spans="1:6" ht="32" customHeight="1">
      <c r="A14777" s="19" t="s">
        <v>88475</v>
      </c>
      <c r="B14777" s="20" t="s">
        <v>88476</v>
      </c>
      <c r="C14777" s="21" t="s">
        <v>88477</v>
      </c>
      <c r="D14777" s="21" t="s">
        <v>88478</v>
      </c>
      <c r="E14777" s="21" t="s">
        <v>88479</v>
      </c>
      <c r="F14777" s="21" t="s">
        <v>15060</v>
      </c>
    </row>
    <row r="14778" spans="1:6" ht="32" customHeight="1">
      <c r="A14778" s="19" t="s">
        <v>88480</v>
      </c>
      <c r="B14778" s="20" t="s">
        <v>88481</v>
      </c>
      <c r="C14778" s="21" t="s">
        <v>88482</v>
      </c>
      <c r="D14778" s="21" t="s">
        <v>88483</v>
      </c>
      <c r="E14778" s="21" t="s">
        <v>88484</v>
      </c>
      <c r="F14778" s="21" t="s">
        <v>15060</v>
      </c>
    </row>
    <row r="14779" spans="1:6" ht="32" customHeight="1">
      <c r="A14779" s="19" t="s">
        <v>88485</v>
      </c>
      <c r="B14779" s="20" t="s">
        <v>88486</v>
      </c>
      <c r="C14779" s="21" t="s">
        <v>88487</v>
      </c>
      <c r="D14779" s="21" t="s">
        <v>88488</v>
      </c>
      <c r="E14779" s="21" t="s">
        <v>88489</v>
      </c>
      <c r="F14779" s="21" t="s">
        <v>15060</v>
      </c>
    </row>
    <row r="14780" spans="1:6" ht="32" customHeight="1">
      <c r="A14780" s="19" t="s">
        <v>88490</v>
      </c>
      <c r="B14780" s="20" t="s">
        <v>88491</v>
      </c>
      <c r="C14780" s="21" t="s">
        <v>88492</v>
      </c>
      <c r="D14780" s="21" t="s">
        <v>88493</v>
      </c>
      <c r="E14780" s="21" t="s">
        <v>88494</v>
      </c>
      <c r="F14780" s="21" t="s">
        <v>15060</v>
      </c>
    </row>
    <row r="14781" spans="1:6" ht="32" customHeight="1">
      <c r="A14781" s="19" t="s">
        <v>88495</v>
      </c>
      <c r="B14781" s="20" t="s">
        <v>88496</v>
      </c>
      <c r="C14781" s="21" t="s">
        <v>88497</v>
      </c>
      <c r="D14781" s="21" t="s">
        <v>88498</v>
      </c>
      <c r="E14781" s="21" t="s">
        <v>88499</v>
      </c>
      <c r="F14781" s="21" t="s">
        <v>15060</v>
      </c>
    </row>
    <row r="14782" spans="1:6" ht="32" customHeight="1">
      <c r="A14782" s="19" t="s">
        <v>88500</v>
      </c>
      <c r="B14782" s="20" t="s">
        <v>88501</v>
      </c>
      <c r="C14782" s="21" t="s">
        <v>88502</v>
      </c>
      <c r="D14782" s="21" t="s">
        <v>88503</v>
      </c>
      <c r="E14782" s="21" t="s">
        <v>88504</v>
      </c>
      <c r="F14782" s="21" t="s">
        <v>15060</v>
      </c>
    </row>
    <row r="14783" spans="1:6" ht="32" customHeight="1">
      <c r="A14783" s="19" t="s">
        <v>88505</v>
      </c>
      <c r="B14783" s="20" t="s">
        <v>88506</v>
      </c>
      <c r="C14783" s="21" t="s">
        <v>88507</v>
      </c>
      <c r="D14783" s="21" t="s">
        <v>88508</v>
      </c>
      <c r="E14783" s="21" t="s">
        <v>88509</v>
      </c>
      <c r="F14783" s="21" t="s">
        <v>15060</v>
      </c>
    </row>
    <row r="14784" spans="1:6" ht="32" customHeight="1">
      <c r="A14784" s="19" t="s">
        <v>88510</v>
      </c>
      <c r="B14784" s="20" t="s">
        <v>88511</v>
      </c>
      <c r="C14784" s="21" t="s">
        <v>88512</v>
      </c>
      <c r="D14784" s="21" t="s">
        <v>88513</v>
      </c>
      <c r="E14784" s="21" t="s">
        <v>88514</v>
      </c>
      <c r="F14784" s="21" t="s">
        <v>15060</v>
      </c>
    </row>
    <row r="14785" spans="1:6" ht="32" customHeight="1">
      <c r="A14785" s="19" t="s">
        <v>88515</v>
      </c>
      <c r="B14785" s="20" t="s">
        <v>88516</v>
      </c>
      <c r="C14785" s="21" t="s">
        <v>88517</v>
      </c>
      <c r="D14785" s="21" t="s">
        <v>88518</v>
      </c>
      <c r="E14785" s="21" t="s">
        <v>88519</v>
      </c>
      <c r="F14785" s="21" t="s">
        <v>15060</v>
      </c>
    </row>
    <row r="14786" spans="1:6" ht="32" customHeight="1">
      <c r="A14786" s="19" t="s">
        <v>88520</v>
      </c>
      <c r="B14786" s="20" t="s">
        <v>88521</v>
      </c>
      <c r="C14786" s="21" t="s">
        <v>88522</v>
      </c>
      <c r="D14786" s="21" t="s">
        <v>88523</v>
      </c>
      <c r="E14786" s="21" t="s">
        <v>88524</v>
      </c>
      <c r="F14786" s="21" t="s">
        <v>15060</v>
      </c>
    </row>
    <row r="14787" spans="1:6" ht="32" customHeight="1">
      <c r="A14787" s="19" t="s">
        <v>88525</v>
      </c>
      <c r="B14787" s="20" t="s">
        <v>88526</v>
      </c>
      <c r="C14787" s="21" t="s">
        <v>88527</v>
      </c>
      <c r="D14787" s="21" t="s">
        <v>88528</v>
      </c>
      <c r="E14787" s="21" t="s">
        <v>88529</v>
      </c>
      <c r="F14787" s="21" t="s">
        <v>15060</v>
      </c>
    </row>
    <row r="14788" spans="1:6" ht="32" customHeight="1">
      <c r="A14788" s="19" t="s">
        <v>88530</v>
      </c>
      <c r="B14788" s="20" t="s">
        <v>88531</v>
      </c>
      <c r="C14788" s="21" t="s">
        <v>88532</v>
      </c>
      <c r="D14788" s="21" t="s">
        <v>88533</v>
      </c>
      <c r="E14788" s="21" t="s">
        <v>88534</v>
      </c>
      <c r="F14788" s="21" t="s">
        <v>15060</v>
      </c>
    </row>
    <row r="14789" spans="1:6" ht="32" customHeight="1">
      <c r="A14789" s="19" t="s">
        <v>88535</v>
      </c>
      <c r="B14789" s="20" t="s">
        <v>88536</v>
      </c>
      <c r="C14789" s="21" t="s">
        <v>88537</v>
      </c>
      <c r="D14789" s="21" t="s">
        <v>88538</v>
      </c>
      <c r="E14789" s="21" t="s">
        <v>88539</v>
      </c>
      <c r="F14789" s="21" t="s">
        <v>15060</v>
      </c>
    </row>
    <row r="14790" spans="1:6" ht="32" customHeight="1">
      <c r="A14790" s="19" t="s">
        <v>88540</v>
      </c>
      <c r="B14790" s="20" t="s">
        <v>88541</v>
      </c>
      <c r="C14790" s="21" t="s">
        <v>88542</v>
      </c>
      <c r="D14790" s="21" t="s">
        <v>88543</v>
      </c>
      <c r="E14790" s="21" t="s">
        <v>88544</v>
      </c>
      <c r="F14790" s="21" t="s">
        <v>15060</v>
      </c>
    </row>
    <row r="14791" spans="1:6" ht="32" customHeight="1">
      <c r="A14791" s="19" t="s">
        <v>88545</v>
      </c>
      <c r="B14791" s="20" t="s">
        <v>88546</v>
      </c>
      <c r="C14791" s="21" t="s">
        <v>88547</v>
      </c>
      <c r="D14791" s="21" t="s">
        <v>88548</v>
      </c>
      <c r="E14791" s="21" t="s">
        <v>88549</v>
      </c>
      <c r="F14791" s="21" t="s">
        <v>15060</v>
      </c>
    </row>
    <row r="14792" spans="1:6" ht="32" customHeight="1">
      <c r="A14792" s="19" t="s">
        <v>88550</v>
      </c>
      <c r="B14792" s="20" t="s">
        <v>88551</v>
      </c>
      <c r="C14792" s="21" t="s">
        <v>88552</v>
      </c>
      <c r="D14792" s="21" t="s">
        <v>88553</v>
      </c>
      <c r="E14792" s="21" t="s">
        <v>88554</v>
      </c>
      <c r="F14792" s="21" t="s">
        <v>15060</v>
      </c>
    </row>
    <row r="14793" spans="1:6" ht="32" customHeight="1">
      <c r="A14793" s="19" t="s">
        <v>88555</v>
      </c>
      <c r="B14793" s="20" t="s">
        <v>88556</v>
      </c>
      <c r="C14793" s="21" t="s">
        <v>88557</v>
      </c>
      <c r="D14793" s="21" t="s">
        <v>88558</v>
      </c>
      <c r="E14793" s="21" t="s">
        <v>88559</v>
      </c>
      <c r="F14793" s="21" t="s">
        <v>15060</v>
      </c>
    </row>
    <row r="14794" spans="1:6" ht="32" customHeight="1">
      <c r="A14794" s="19" t="s">
        <v>88560</v>
      </c>
      <c r="B14794" s="20" t="s">
        <v>88561</v>
      </c>
      <c r="C14794" s="21" t="s">
        <v>88562</v>
      </c>
      <c r="D14794" s="21" t="s">
        <v>88563</v>
      </c>
      <c r="E14794" s="21" t="s">
        <v>88564</v>
      </c>
      <c r="F14794" s="21" t="s">
        <v>15060</v>
      </c>
    </row>
    <row r="14795" spans="1:6" ht="32" customHeight="1">
      <c r="A14795" s="19" t="s">
        <v>88565</v>
      </c>
      <c r="B14795" s="20" t="s">
        <v>88566</v>
      </c>
      <c r="C14795" s="21" t="s">
        <v>88567</v>
      </c>
      <c r="D14795" s="21" t="s">
        <v>88568</v>
      </c>
      <c r="E14795" s="21" t="s">
        <v>88569</v>
      </c>
      <c r="F14795" s="21" t="s">
        <v>15060</v>
      </c>
    </row>
    <row r="14796" spans="1:6" ht="32" customHeight="1">
      <c r="A14796" s="19" t="s">
        <v>88570</v>
      </c>
      <c r="B14796" s="20" t="s">
        <v>88571</v>
      </c>
      <c r="C14796" s="21" t="s">
        <v>88572</v>
      </c>
      <c r="D14796" s="21" t="s">
        <v>88573</v>
      </c>
      <c r="E14796" s="21" t="s">
        <v>88574</v>
      </c>
      <c r="F14796" s="21" t="s">
        <v>15060</v>
      </c>
    </row>
    <row r="14797" spans="1:6" ht="32" customHeight="1">
      <c r="A14797" s="19" t="s">
        <v>88575</v>
      </c>
      <c r="B14797" s="20" t="s">
        <v>88576</v>
      </c>
      <c r="C14797" s="21" t="s">
        <v>88577</v>
      </c>
      <c r="D14797" s="21" t="s">
        <v>88578</v>
      </c>
      <c r="E14797" s="21" t="s">
        <v>88579</v>
      </c>
      <c r="F14797" s="21" t="s">
        <v>15060</v>
      </c>
    </row>
    <row r="14798" spans="1:6" ht="32" customHeight="1">
      <c r="A14798" s="19" t="s">
        <v>88580</v>
      </c>
      <c r="B14798" s="20" t="s">
        <v>88581</v>
      </c>
      <c r="C14798" s="21" t="s">
        <v>88582</v>
      </c>
      <c r="D14798" s="21" t="s">
        <v>88583</v>
      </c>
      <c r="E14798" s="21" t="s">
        <v>88584</v>
      </c>
      <c r="F14798" s="21" t="s">
        <v>15060</v>
      </c>
    </row>
    <row r="14799" spans="1:6" ht="32" customHeight="1">
      <c r="A14799" s="19" t="s">
        <v>88585</v>
      </c>
      <c r="B14799" s="20" t="s">
        <v>88586</v>
      </c>
      <c r="C14799" s="21" t="s">
        <v>88587</v>
      </c>
      <c r="D14799" s="21" t="s">
        <v>88588</v>
      </c>
      <c r="E14799" s="21" t="s">
        <v>88589</v>
      </c>
      <c r="F14799" s="21" t="s">
        <v>15060</v>
      </c>
    </row>
    <row r="14800" spans="1:6" ht="32" customHeight="1">
      <c r="A14800" s="19" t="s">
        <v>88590</v>
      </c>
      <c r="B14800" s="20" t="s">
        <v>88591</v>
      </c>
      <c r="C14800" s="21" t="s">
        <v>88592</v>
      </c>
      <c r="D14800" s="21" t="s">
        <v>88593</v>
      </c>
      <c r="E14800" s="21" t="s">
        <v>88594</v>
      </c>
      <c r="F14800" s="21" t="s">
        <v>15060</v>
      </c>
    </row>
    <row r="14801" spans="1:6" ht="32" customHeight="1">
      <c r="A14801" s="19" t="s">
        <v>88595</v>
      </c>
      <c r="B14801" s="20" t="s">
        <v>88596</v>
      </c>
      <c r="C14801" s="21" t="s">
        <v>88597</v>
      </c>
      <c r="D14801" s="21" t="s">
        <v>88598</v>
      </c>
      <c r="E14801" s="21" t="s">
        <v>88599</v>
      </c>
      <c r="F14801" s="21" t="s">
        <v>15060</v>
      </c>
    </row>
    <row r="14802" spans="1:6" ht="32" customHeight="1">
      <c r="A14802" s="19" t="s">
        <v>88600</v>
      </c>
      <c r="B14802" s="20" t="s">
        <v>88601</v>
      </c>
      <c r="C14802" s="21" t="s">
        <v>88602</v>
      </c>
      <c r="D14802" s="21" t="s">
        <v>88603</v>
      </c>
      <c r="E14802" s="21" t="s">
        <v>88604</v>
      </c>
      <c r="F14802" s="21" t="s">
        <v>15060</v>
      </c>
    </row>
    <row r="14803" spans="1:6" ht="32" customHeight="1">
      <c r="A14803" s="19" t="s">
        <v>88605</v>
      </c>
      <c r="B14803" s="20" t="s">
        <v>88606</v>
      </c>
      <c r="C14803" s="21" t="s">
        <v>88607</v>
      </c>
      <c r="D14803" s="21" t="s">
        <v>88608</v>
      </c>
      <c r="E14803" s="21" t="s">
        <v>88609</v>
      </c>
      <c r="F14803" s="21" t="s">
        <v>15060</v>
      </c>
    </row>
    <row r="14804" spans="1:6" ht="32" customHeight="1">
      <c r="A14804" s="19" t="s">
        <v>88610</v>
      </c>
      <c r="B14804" s="20" t="s">
        <v>88611</v>
      </c>
      <c r="C14804" s="21" t="s">
        <v>88612</v>
      </c>
      <c r="D14804" s="21" t="s">
        <v>88613</v>
      </c>
      <c r="E14804" s="21" t="s">
        <v>88614</v>
      </c>
      <c r="F14804" s="21" t="s">
        <v>15060</v>
      </c>
    </row>
    <row r="14805" spans="1:6" ht="32" customHeight="1">
      <c r="A14805" s="19" t="s">
        <v>88615</v>
      </c>
      <c r="B14805" s="20" t="s">
        <v>88616</v>
      </c>
      <c r="C14805" s="21" t="s">
        <v>88617</v>
      </c>
      <c r="D14805" s="21" t="s">
        <v>88618</v>
      </c>
      <c r="E14805" s="21" t="s">
        <v>88619</v>
      </c>
      <c r="F14805" s="21" t="s">
        <v>15060</v>
      </c>
    </row>
    <row r="14806" spans="1:6" ht="32" customHeight="1">
      <c r="A14806" s="19" t="s">
        <v>88620</v>
      </c>
      <c r="B14806" s="20" t="s">
        <v>88621</v>
      </c>
      <c r="C14806" s="21" t="s">
        <v>88622</v>
      </c>
      <c r="D14806" s="21" t="s">
        <v>88623</v>
      </c>
      <c r="E14806" s="21" t="s">
        <v>88624</v>
      </c>
      <c r="F14806" s="21" t="s">
        <v>15060</v>
      </c>
    </row>
    <row r="14807" spans="1:6" ht="32" customHeight="1">
      <c r="A14807" s="19" t="s">
        <v>88625</v>
      </c>
      <c r="B14807" s="20" t="s">
        <v>88626</v>
      </c>
      <c r="C14807" s="21" t="s">
        <v>88627</v>
      </c>
      <c r="D14807" s="21" t="s">
        <v>88628</v>
      </c>
      <c r="E14807" s="21" t="s">
        <v>88629</v>
      </c>
      <c r="F14807" s="21" t="s">
        <v>15060</v>
      </c>
    </row>
    <row r="14808" spans="1:6" ht="32" customHeight="1">
      <c r="A14808" s="19" t="s">
        <v>88630</v>
      </c>
      <c r="B14808" s="20" t="s">
        <v>88631</v>
      </c>
      <c r="C14808" s="21" t="s">
        <v>88632</v>
      </c>
      <c r="D14808" s="21" t="s">
        <v>88633</v>
      </c>
      <c r="E14808" s="21" t="s">
        <v>88634</v>
      </c>
      <c r="F14808" s="21" t="s">
        <v>15060</v>
      </c>
    </row>
    <row r="14809" spans="1:6" ht="32" customHeight="1">
      <c r="A14809" s="19" t="s">
        <v>88635</v>
      </c>
      <c r="B14809" s="20" t="s">
        <v>88636</v>
      </c>
      <c r="C14809" s="21" t="s">
        <v>88637</v>
      </c>
      <c r="D14809" s="21" t="s">
        <v>88638</v>
      </c>
      <c r="E14809" s="21" t="s">
        <v>88639</v>
      </c>
      <c r="F14809" s="21" t="s">
        <v>15060</v>
      </c>
    </row>
    <row r="14810" spans="1:6" ht="32" customHeight="1">
      <c r="A14810" s="19" t="s">
        <v>88640</v>
      </c>
      <c r="B14810" s="20" t="s">
        <v>88641</v>
      </c>
      <c r="C14810" s="21" t="s">
        <v>88642</v>
      </c>
      <c r="D14810" s="21" t="s">
        <v>88643</v>
      </c>
      <c r="E14810" s="21" t="s">
        <v>88644</v>
      </c>
      <c r="F14810" s="21" t="s">
        <v>15856</v>
      </c>
    </row>
    <row r="14811" spans="1:6" ht="32" customHeight="1">
      <c r="A14811" s="19" t="s">
        <v>88645</v>
      </c>
      <c r="B14811" s="20" t="s">
        <v>88646</v>
      </c>
      <c r="C14811" s="21" t="s">
        <v>88647</v>
      </c>
      <c r="D14811" s="21" t="s">
        <v>88648</v>
      </c>
      <c r="E14811" s="21" t="s">
        <v>88649</v>
      </c>
      <c r="F14811" s="21" t="s">
        <v>15856</v>
      </c>
    </row>
    <row r="14812" spans="1:6" ht="32" customHeight="1">
      <c r="A14812" s="19" t="s">
        <v>88650</v>
      </c>
      <c r="B14812" s="20" t="s">
        <v>88651</v>
      </c>
      <c r="C14812" s="21" t="s">
        <v>88652</v>
      </c>
      <c r="D14812" s="21" t="s">
        <v>88653</v>
      </c>
      <c r="E14812" s="21" t="s">
        <v>88654</v>
      </c>
      <c r="F14812" s="21" t="s">
        <v>15856</v>
      </c>
    </row>
    <row r="14813" spans="1:6" ht="32" customHeight="1">
      <c r="A14813" s="19" t="s">
        <v>88655</v>
      </c>
      <c r="B14813" s="20" t="s">
        <v>88656</v>
      </c>
      <c r="C14813" s="21" t="s">
        <v>88657</v>
      </c>
      <c r="D14813" s="21" t="s">
        <v>88658</v>
      </c>
      <c r="E14813" s="21" t="s">
        <v>88659</v>
      </c>
      <c r="F14813" s="21" t="s">
        <v>15872</v>
      </c>
    </row>
    <row r="14814" spans="1:6" ht="32" customHeight="1">
      <c r="A14814" s="19" t="s">
        <v>88660</v>
      </c>
      <c r="B14814" s="20" t="s">
        <v>88661</v>
      </c>
      <c r="C14814" s="21" t="s">
        <v>88662</v>
      </c>
      <c r="D14814" s="21" t="s">
        <v>88663</v>
      </c>
      <c r="E14814" s="21" t="s">
        <v>88664</v>
      </c>
      <c r="F14814" s="21" t="s">
        <v>15872</v>
      </c>
    </row>
    <row r="14815" spans="1:6" ht="32" customHeight="1">
      <c r="A14815" s="19" t="s">
        <v>88665</v>
      </c>
      <c r="B14815" s="20" t="s">
        <v>88666</v>
      </c>
      <c r="C14815" s="21" t="s">
        <v>88667</v>
      </c>
      <c r="D14815" s="21" t="s">
        <v>88668</v>
      </c>
      <c r="E14815" s="21" t="s">
        <v>88669</v>
      </c>
      <c r="F14815" s="21" t="s">
        <v>15872</v>
      </c>
    </row>
    <row r="14816" spans="1:6" ht="32" customHeight="1">
      <c r="A14816" s="19" t="s">
        <v>88670</v>
      </c>
      <c r="B14816" s="20" t="s">
        <v>88671</v>
      </c>
      <c r="C14816" s="21" t="s">
        <v>88672</v>
      </c>
      <c r="D14816" s="21" t="s">
        <v>88673</v>
      </c>
      <c r="E14816" s="21" t="s">
        <v>88674</v>
      </c>
      <c r="F14816" s="21" t="s">
        <v>15060</v>
      </c>
    </row>
    <row r="14817" spans="1:6" ht="32" customHeight="1">
      <c r="A14817" s="19" t="s">
        <v>88675</v>
      </c>
      <c r="B14817" s="20" t="s">
        <v>88676</v>
      </c>
      <c r="C14817" s="21" t="s">
        <v>88677</v>
      </c>
      <c r="D14817" s="21" t="s">
        <v>88678</v>
      </c>
      <c r="E14817" s="21" t="s">
        <v>88679</v>
      </c>
      <c r="F14817" s="21" t="s">
        <v>15060</v>
      </c>
    </row>
    <row r="14818" spans="1:6" ht="32" customHeight="1">
      <c r="A14818" s="19" t="s">
        <v>88680</v>
      </c>
      <c r="B14818" s="20" t="s">
        <v>88681</v>
      </c>
      <c r="C14818" s="21" t="s">
        <v>88682</v>
      </c>
      <c r="D14818" s="21" t="s">
        <v>88683</v>
      </c>
      <c r="E14818" s="21" t="s">
        <v>88684</v>
      </c>
      <c r="F14818" s="21" t="s">
        <v>15060</v>
      </c>
    </row>
    <row r="14819" spans="1:6" ht="32" customHeight="1">
      <c r="A14819" s="19" t="s">
        <v>88685</v>
      </c>
      <c r="B14819" s="20" t="s">
        <v>88686</v>
      </c>
      <c r="C14819" s="21" t="s">
        <v>88687</v>
      </c>
      <c r="D14819" s="21" t="s">
        <v>88688</v>
      </c>
      <c r="E14819" s="21" t="s">
        <v>88689</v>
      </c>
      <c r="F14819" s="21" t="s">
        <v>15060</v>
      </c>
    </row>
    <row r="14820" spans="1:6" ht="32" customHeight="1">
      <c r="A14820" s="19" t="s">
        <v>88690</v>
      </c>
      <c r="B14820" s="20" t="s">
        <v>88691</v>
      </c>
      <c r="C14820" s="21" t="s">
        <v>88692</v>
      </c>
      <c r="D14820" s="21" t="s">
        <v>88693</v>
      </c>
      <c r="E14820" s="22">
        <v>100</v>
      </c>
      <c r="F14820" s="21" t="s">
        <v>15060</v>
      </c>
    </row>
    <row r="14821" spans="1:6" ht="32" customHeight="1">
      <c r="A14821" s="19" t="s">
        <v>88694</v>
      </c>
      <c r="B14821" s="20" t="s">
        <v>88695</v>
      </c>
      <c r="C14821" s="21" t="s">
        <v>88696</v>
      </c>
      <c r="D14821" s="21" t="s">
        <v>88697</v>
      </c>
      <c r="E14821" s="21" t="s">
        <v>88698</v>
      </c>
      <c r="F14821" s="21" t="s">
        <v>15060</v>
      </c>
    </row>
    <row r="14822" spans="1:6" ht="32" customHeight="1">
      <c r="A14822" s="19" t="s">
        <v>88699</v>
      </c>
      <c r="B14822" s="20" t="s">
        <v>88700</v>
      </c>
      <c r="C14822" s="21" t="s">
        <v>88701</v>
      </c>
      <c r="D14822" s="21" t="s">
        <v>88702</v>
      </c>
      <c r="E14822" s="21" t="s">
        <v>88703</v>
      </c>
      <c r="F14822" s="21" t="s">
        <v>15060</v>
      </c>
    </row>
    <row r="14823" spans="1:6" ht="32" customHeight="1">
      <c r="A14823" s="19" t="s">
        <v>88704</v>
      </c>
      <c r="B14823" s="20" t="s">
        <v>88705</v>
      </c>
      <c r="C14823" s="21" t="s">
        <v>88706</v>
      </c>
      <c r="D14823" s="21" t="s">
        <v>88707</v>
      </c>
      <c r="E14823" s="21" t="s">
        <v>88708</v>
      </c>
      <c r="F14823" s="21" t="s">
        <v>15060</v>
      </c>
    </row>
    <row r="14824" spans="1:6" ht="32" customHeight="1">
      <c r="A14824" s="19" t="s">
        <v>88709</v>
      </c>
      <c r="B14824" s="20" t="s">
        <v>88710</v>
      </c>
      <c r="C14824" s="21" t="s">
        <v>88711</v>
      </c>
      <c r="D14824" s="21" t="s">
        <v>88712</v>
      </c>
      <c r="E14824" s="21" t="s">
        <v>88713</v>
      </c>
      <c r="F14824" s="21" t="s">
        <v>15060</v>
      </c>
    </row>
    <row r="14825" spans="1:6" ht="32" customHeight="1">
      <c r="A14825" s="19" t="s">
        <v>88714</v>
      </c>
      <c r="B14825" s="20" t="s">
        <v>88715</v>
      </c>
      <c r="C14825" s="21" t="s">
        <v>88716</v>
      </c>
      <c r="D14825" s="21" t="s">
        <v>88717</v>
      </c>
      <c r="E14825" s="21" t="s">
        <v>88718</v>
      </c>
      <c r="F14825" s="21" t="s">
        <v>15060</v>
      </c>
    </row>
    <row r="14826" spans="1:6" ht="32" customHeight="1">
      <c r="A14826" s="19" t="s">
        <v>88719</v>
      </c>
      <c r="B14826" s="20" t="s">
        <v>88720</v>
      </c>
      <c r="C14826" s="21" t="s">
        <v>88721</v>
      </c>
      <c r="D14826" s="21" t="s">
        <v>88722</v>
      </c>
      <c r="E14826" s="21" t="s">
        <v>88723</v>
      </c>
      <c r="F14826" s="21" t="s">
        <v>15060</v>
      </c>
    </row>
    <row r="14827" spans="1:6" ht="32" customHeight="1">
      <c r="A14827" s="19" t="s">
        <v>88724</v>
      </c>
      <c r="B14827" s="20" t="s">
        <v>88725</v>
      </c>
      <c r="C14827" s="21" t="s">
        <v>88726</v>
      </c>
      <c r="D14827" s="21" t="s">
        <v>88727</v>
      </c>
      <c r="E14827" s="21" t="s">
        <v>88728</v>
      </c>
      <c r="F14827" s="21" t="s">
        <v>15060</v>
      </c>
    </row>
    <row r="14828" spans="1:6" ht="32" customHeight="1">
      <c r="A14828" s="19" t="s">
        <v>88729</v>
      </c>
      <c r="B14828" s="20" t="s">
        <v>88730</v>
      </c>
      <c r="C14828" s="21" t="s">
        <v>88731</v>
      </c>
      <c r="D14828" s="21" t="s">
        <v>88732</v>
      </c>
      <c r="E14828" s="21" t="s">
        <v>88733</v>
      </c>
      <c r="F14828" s="21" t="s">
        <v>15060</v>
      </c>
    </row>
    <row r="14829" spans="1:6" ht="32" customHeight="1">
      <c r="A14829" s="19" t="s">
        <v>88734</v>
      </c>
      <c r="B14829" s="20" t="s">
        <v>88735</v>
      </c>
      <c r="C14829" s="21" t="s">
        <v>88736</v>
      </c>
      <c r="D14829" s="21" t="s">
        <v>88737</v>
      </c>
      <c r="E14829" s="21" t="s">
        <v>88738</v>
      </c>
      <c r="F14829" s="21" t="s">
        <v>15060</v>
      </c>
    </row>
    <row r="14830" spans="1:6" ht="32" customHeight="1">
      <c r="A14830" s="19" t="s">
        <v>88739</v>
      </c>
      <c r="B14830" s="20" t="s">
        <v>88740</v>
      </c>
      <c r="C14830" s="21" t="s">
        <v>88741</v>
      </c>
      <c r="D14830" s="21" t="s">
        <v>88742</v>
      </c>
      <c r="E14830" s="21" t="s">
        <v>88743</v>
      </c>
      <c r="F14830" s="21" t="s">
        <v>15060</v>
      </c>
    </row>
    <row r="14831" spans="1:6" ht="32" customHeight="1">
      <c r="A14831" s="19" t="s">
        <v>88744</v>
      </c>
      <c r="B14831" s="20" t="s">
        <v>88745</v>
      </c>
      <c r="C14831" s="21" t="s">
        <v>88746</v>
      </c>
      <c r="D14831" s="21" t="s">
        <v>88747</v>
      </c>
      <c r="E14831" s="21" t="s">
        <v>88748</v>
      </c>
      <c r="F14831" s="21" t="s">
        <v>15060</v>
      </c>
    </row>
    <row r="14832" spans="1:6" ht="32" customHeight="1">
      <c r="A14832" s="19" t="s">
        <v>88749</v>
      </c>
      <c r="B14832" s="20" t="s">
        <v>88750</v>
      </c>
      <c r="C14832" s="21" t="s">
        <v>88751</v>
      </c>
      <c r="D14832" s="21" t="s">
        <v>88752</v>
      </c>
      <c r="E14832" s="21" t="s">
        <v>88753</v>
      </c>
      <c r="F14832" s="21" t="s">
        <v>15060</v>
      </c>
    </row>
    <row r="14833" spans="1:6" ht="32" customHeight="1">
      <c r="A14833" s="19" t="s">
        <v>88754</v>
      </c>
      <c r="B14833" s="20" t="s">
        <v>88755</v>
      </c>
      <c r="C14833" s="21" t="s">
        <v>88756</v>
      </c>
      <c r="D14833" s="21" t="s">
        <v>88757</v>
      </c>
      <c r="E14833" s="21" t="s">
        <v>88758</v>
      </c>
      <c r="F14833" s="21" t="s">
        <v>15060</v>
      </c>
    </row>
    <row r="14834" spans="1:6" ht="32" customHeight="1">
      <c r="A14834" s="19" t="s">
        <v>88759</v>
      </c>
      <c r="B14834" s="20" t="s">
        <v>88760</v>
      </c>
      <c r="C14834" s="21" t="s">
        <v>88761</v>
      </c>
      <c r="D14834" s="21" t="s">
        <v>88762</v>
      </c>
      <c r="E14834" s="21" t="s">
        <v>88763</v>
      </c>
      <c r="F14834" s="21" t="s">
        <v>15060</v>
      </c>
    </row>
    <row r="14835" spans="1:6" ht="32" customHeight="1">
      <c r="A14835" s="19" t="s">
        <v>88764</v>
      </c>
      <c r="B14835" s="20" t="s">
        <v>88765</v>
      </c>
      <c r="C14835" s="21" t="s">
        <v>88766</v>
      </c>
      <c r="D14835" s="21" t="s">
        <v>88767</v>
      </c>
      <c r="E14835" s="21" t="s">
        <v>88768</v>
      </c>
      <c r="F14835" s="21" t="s">
        <v>15060</v>
      </c>
    </row>
    <row r="14836" spans="1:6" ht="32" customHeight="1">
      <c r="A14836" s="19" t="s">
        <v>88769</v>
      </c>
      <c r="B14836" s="20" t="s">
        <v>88770</v>
      </c>
      <c r="C14836" s="21" t="s">
        <v>88771</v>
      </c>
      <c r="D14836" s="21" t="s">
        <v>88772</v>
      </c>
      <c r="E14836" s="21" t="s">
        <v>88773</v>
      </c>
      <c r="F14836" s="21" t="s">
        <v>15060</v>
      </c>
    </row>
    <row r="14837" spans="1:6" ht="32" customHeight="1">
      <c r="A14837" s="19" t="s">
        <v>88774</v>
      </c>
      <c r="B14837" s="20" t="s">
        <v>88775</v>
      </c>
      <c r="C14837" s="21" t="s">
        <v>88776</v>
      </c>
      <c r="D14837" s="21" t="s">
        <v>88777</v>
      </c>
      <c r="E14837" s="21" t="s">
        <v>88778</v>
      </c>
      <c r="F14837" s="21" t="s">
        <v>15060</v>
      </c>
    </row>
    <row r="14838" spans="1:6" ht="32" customHeight="1">
      <c r="A14838" s="19" t="s">
        <v>88779</v>
      </c>
      <c r="B14838" s="20" t="s">
        <v>88780</v>
      </c>
      <c r="C14838" s="21" t="s">
        <v>88781</v>
      </c>
      <c r="D14838" s="21" t="s">
        <v>88782</v>
      </c>
      <c r="E14838" s="21" t="s">
        <v>88783</v>
      </c>
      <c r="F14838" s="21" t="s">
        <v>15060</v>
      </c>
    </row>
    <row r="14839" spans="1:6" ht="32" customHeight="1">
      <c r="A14839" s="19" t="s">
        <v>88784</v>
      </c>
      <c r="B14839" s="20" t="s">
        <v>88785</v>
      </c>
      <c r="C14839" s="21" t="s">
        <v>88786</v>
      </c>
      <c r="D14839" s="21" t="s">
        <v>88787</v>
      </c>
      <c r="E14839" s="21" t="s">
        <v>88788</v>
      </c>
      <c r="F14839" s="21" t="s">
        <v>15060</v>
      </c>
    </row>
    <row r="14840" spans="1:6" ht="32" customHeight="1">
      <c r="A14840" s="19" t="s">
        <v>88789</v>
      </c>
      <c r="B14840" s="20" t="s">
        <v>88790</v>
      </c>
      <c r="C14840" s="21" t="s">
        <v>88791</v>
      </c>
      <c r="D14840" s="21" t="s">
        <v>88792</v>
      </c>
      <c r="E14840" s="21" t="s">
        <v>88793</v>
      </c>
      <c r="F14840" s="21" t="s">
        <v>15060</v>
      </c>
    </row>
    <row r="14841" spans="1:6" ht="32" customHeight="1">
      <c r="A14841" s="19" t="s">
        <v>88794</v>
      </c>
      <c r="B14841" s="20" t="s">
        <v>88795</v>
      </c>
      <c r="C14841" s="21" t="s">
        <v>88796</v>
      </c>
      <c r="D14841" s="21" t="s">
        <v>88797</v>
      </c>
      <c r="E14841" s="21" t="s">
        <v>88798</v>
      </c>
      <c r="F14841" s="21" t="s">
        <v>15060</v>
      </c>
    </row>
    <row r="14842" spans="1:6" ht="32" customHeight="1">
      <c r="A14842" s="19" t="s">
        <v>88799</v>
      </c>
      <c r="B14842" s="20" t="s">
        <v>88800</v>
      </c>
      <c r="C14842" s="21" t="s">
        <v>88801</v>
      </c>
      <c r="D14842" s="21" t="s">
        <v>88802</v>
      </c>
      <c r="E14842" s="21" t="s">
        <v>88803</v>
      </c>
      <c r="F14842" s="21" t="s">
        <v>15060</v>
      </c>
    </row>
    <row r="14843" spans="1:6" ht="32" customHeight="1">
      <c r="A14843" s="19" t="s">
        <v>88804</v>
      </c>
      <c r="B14843" s="20" t="s">
        <v>88805</v>
      </c>
      <c r="C14843" s="21" t="s">
        <v>88806</v>
      </c>
      <c r="D14843" s="21" t="s">
        <v>88807</v>
      </c>
      <c r="E14843" s="21" t="s">
        <v>88808</v>
      </c>
      <c r="F14843" s="21" t="s">
        <v>15060</v>
      </c>
    </row>
    <row r="14844" spans="1:6" ht="32" customHeight="1">
      <c r="A14844" s="19" t="s">
        <v>88809</v>
      </c>
      <c r="B14844" s="20" t="s">
        <v>88810</v>
      </c>
      <c r="C14844" s="21" t="s">
        <v>88811</v>
      </c>
      <c r="D14844" s="21" t="s">
        <v>88812</v>
      </c>
      <c r="E14844" s="22">
        <v>100</v>
      </c>
      <c r="F14844" s="21" t="s">
        <v>15060</v>
      </c>
    </row>
    <row r="14845" spans="1:6" ht="32" customHeight="1">
      <c r="A14845" s="19" t="s">
        <v>88813</v>
      </c>
      <c r="B14845" s="20" t="s">
        <v>88814</v>
      </c>
      <c r="C14845" s="21" t="s">
        <v>88815</v>
      </c>
      <c r="D14845" s="21" t="s">
        <v>88816</v>
      </c>
      <c r="E14845" s="21" t="s">
        <v>88817</v>
      </c>
      <c r="F14845" s="21" t="s">
        <v>15060</v>
      </c>
    </row>
    <row r="14846" spans="1:6" ht="32" customHeight="1">
      <c r="A14846" s="19" t="s">
        <v>88818</v>
      </c>
      <c r="B14846" s="20" t="s">
        <v>88819</v>
      </c>
      <c r="C14846" s="21" t="s">
        <v>88820</v>
      </c>
      <c r="D14846" s="21" t="s">
        <v>88821</v>
      </c>
      <c r="E14846" s="21" t="s">
        <v>88822</v>
      </c>
      <c r="F14846" s="21" t="s">
        <v>15060</v>
      </c>
    </row>
    <row r="14847" spans="1:6" ht="32" customHeight="1">
      <c r="A14847" s="19" t="s">
        <v>88823</v>
      </c>
      <c r="B14847" s="20" t="s">
        <v>88824</v>
      </c>
      <c r="C14847" s="21" t="s">
        <v>88825</v>
      </c>
      <c r="D14847" s="21" t="s">
        <v>88826</v>
      </c>
      <c r="E14847" s="21" t="s">
        <v>88827</v>
      </c>
      <c r="F14847" s="21" t="s">
        <v>15060</v>
      </c>
    </row>
    <row r="14848" spans="1:6" ht="32" customHeight="1">
      <c r="A14848" s="19" t="s">
        <v>88828</v>
      </c>
      <c r="B14848" s="20" t="s">
        <v>88829</v>
      </c>
      <c r="C14848" s="21" t="s">
        <v>88830</v>
      </c>
      <c r="D14848" s="21" t="s">
        <v>88831</v>
      </c>
      <c r="E14848" s="21" t="s">
        <v>88832</v>
      </c>
      <c r="F14848" s="21" t="s">
        <v>15060</v>
      </c>
    </row>
    <row r="14849" spans="1:6" ht="32" customHeight="1">
      <c r="A14849" s="19" t="s">
        <v>88833</v>
      </c>
      <c r="B14849" s="20" t="s">
        <v>88834</v>
      </c>
      <c r="C14849" s="21" t="s">
        <v>88835</v>
      </c>
      <c r="D14849" s="21" t="s">
        <v>88836</v>
      </c>
      <c r="E14849" s="21" t="s">
        <v>88837</v>
      </c>
      <c r="F14849" s="21" t="s">
        <v>15060</v>
      </c>
    </row>
    <row r="14850" spans="1:6" ht="32" customHeight="1">
      <c r="A14850" s="19" t="s">
        <v>88838</v>
      </c>
      <c r="B14850" s="20" t="s">
        <v>88839</v>
      </c>
      <c r="C14850" s="21" t="s">
        <v>88840</v>
      </c>
      <c r="D14850" s="21" t="s">
        <v>88841</v>
      </c>
      <c r="E14850" s="21" t="s">
        <v>88842</v>
      </c>
      <c r="F14850" s="21" t="s">
        <v>15060</v>
      </c>
    </row>
    <row r="14851" spans="1:6" ht="32" customHeight="1">
      <c r="A14851" s="19" t="s">
        <v>88843</v>
      </c>
      <c r="B14851" s="20" t="s">
        <v>88844</v>
      </c>
      <c r="C14851" s="21" t="s">
        <v>88845</v>
      </c>
      <c r="D14851" s="21" t="s">
        <v>88846</v>
      </c>
      <c r="E14851" s="21" t="s">
        <v>88847</v>
      </c>
      <c r="F14851" s="21" t="s">
        <v>15060</v>
      </c>
    </row>
    <row r="14852" spans="1:6" ht="32" customHeight="1">
      <c r="A14852" s="19" t="s">
        <v>88848</v>
      </c>
      <c r="B14852" s="20" t="s">
        <v>88849</v>
      </c>
      <c r="C14852" s="21" t="s">
        <v>88850</v>
      </c>
      <c r="D14852" s="21" t="s">
        <v>88851</v>
      </c>
      <c r="E14852" s="21" t="s">
        <v>88852</v>
      </c>
      <c r="F14852" s="21" t="s">
        <v>15060</v>
      </c>
    </row>
    <row r="14853" spans="1:6" ht="32" customHeight="1">
      <c r="A14853" s="19" t="s">
        <v>88853</v>
      </c>
      <c r="B14853" s="20" t="s">
        <v>88854</v>
      </c>
      <c r="C14853" s="21" t="s">
        <v>88855</v>
      </c>
      <c r="D14853" s="21" t="s">
        <v>88856</v>
      </c>
      <c r="E14853" s="21" t="s">
        <v>88857</v>
      </c>
      <c r="F14853" s="21" t="s">
        <v>15060</v>
      </c>
    </row>
    <row r="14854" spans="1:6" ht="32" customHeight="1">
      <c r="A14854" s="19" t="s">
        <v>88858</v>
      </c>
      <c r="B14854" s="20" t="s">
        <v>88859</v>
      </c>
      <c r="C14854" s="21" t="s">
        <v>88860</v>
      </c>
      <c r="D14854" s="21" t="s">
        <v>88861</v>
      </c>
      <c r="E14854" s="21" t="s">
        <v>88862</v>
      </c>
      <c r="F14854" s="21" t="s">
        <v>15060</v>
      </c>
    </row>
    <row r="14855" spans="1:6" ht="32" customHeight="1">
      <c r="A14855" s="19" t="s">
        <v>88863</v>
      </c>
      <c r="B14855" s="20" t="s">
        <v>88864</v>
      </c>
      <c r="C14855" s="21" t="s">
        <v>88865</v>
      </c>
      <c r="D14855" s="21" t="s">
        <v>88866</v>
      </c>
      <c r="E14855" s="21" t="s">
        <v>88867</v>
      </c>
      <c r="F14855" s="21" t="s">
        <v>15060</v>
      </c>
    </row>
    <row r="14856" spans="1:6" ht="32" customHeight="1">
      <c r="A14856" s="19" t="s">
        <v>88868</v>
      </c>
      <c r="B14856" s="20" t="s">
        <v>88869</v>
      </c>
      <c r="C14856" s="21" t="s">
        <v>88870</v>
      </c>
      <c r="D14856" s="21" t="s">
        <v>88871</v>
      </c>
      <c r="E14856" s="21" t="s">
        <v>88872</v>
      </c>
      <c r="F14856" s="21" t="s">
        <v>15060</v>
      </c>
    </row>
    <row r="14857" spans="1:6" ht="32" customHeight="1">
      <c r="A14857" s="19" t="s">
        <v>88873</v>
      </c>
      <c r="B14857" s="20" t="s">
        <v>88874</v>
      </c>
      <c r="C14857" s="21" t="s">
        <v>88875</v>
      </c>
      <c r="D14857" s="21" t="s">
        <v>88876</v>
      </c>
      <c r="E14857" s="21" t="s">
        <v>88877</v>
      </c>
      <c r="F14857" s="21" t="s">
        <v>15060</v>
      </c>
    </row>
    <row r="14858" spans="1:6" ht="32" customHeight="1">
      <c r="A14858" s="19" t="s">
        <v>88878</v>
      </c>
      <c r="B14858" s="20" t="s">
        <v>88879</v>
      </c>
      <c r="C14858" s="21" t="s">
        <v>88880</v>
      </c>
      <c r="D14858" s="21" t="s">
        <v>88881</v>
      </c>
      <c r="E14858" s="21" t="s">
        <v>88882</v>
      </c>
      <c r="F14858" s="21" t="s">
        <v>15060</v>
      </c>
    </row>
    <row r="14859" spans="1:6" ht="32" customHeight="1">
      <c r="A14859" s="19" t="s">
        <v>88883</v>
      </c>
      <c r="B14859" s="20" t="s">
        <v>88884</v>
      </c>
      <c r="C14859" s="21" t="s">
        <v>88885</v>
      </c>
      <c r="D14859" s="21" t="s">
        <v>88886</v>
      </c>
      <c r="E14859" s="21" t="s">
        <v>88887</v>
      </c>
      <c r="F14859" s="21" t="s">
        <v>15060</v>
      </c>
    </row>
    <row r="14860" spans="1:6" ht="32" customHeight="1">
      <c r="A14860" s="19" t="s">
        <v>88888</v>
      </c>
      <c r="B14860" s="20" t="s">
        <v>88889</v>
      </c>
      <c r="C14860" s="21" t="s">
        <v>88890</v>
      </c>
      <c r="D14860" s="21" t="s">
        <v>88891</v>
      </c>
      <c r="E14860" s="21" t="s">
        <v>88892</v>
      </c>
      <c r="F14860" s="21" t="s">
        <v>15060</v>
      </c>
    </row>
    <row r="14861" spans="1:6" ht="32" customHeight="1">
      <c r="A14861" s="19" t="s">
        <v>88893</v>
      </c>
      <c r="B14861" s="20" t="s">
        <v>88894</v>
      </c>
      <c r="C14861" s="21" t="s">
        <v>88895</v>
      </c>
      <c r="D14861" s="21" t="s">
        <v>88896</v>
      </c>
      <c r="E14861" s="21" t="s">
        <v>88897</v>
      </c>
      <c r="F14861" s="21" t="s">
        <v>15060</v>
      </c>
    </row>
    <row r="14862" spans="1:6" ht="32" customHeight="1">
      <c r="A14862" s="19" t="s">
        <v>88898</v>
      </c>
      <c r="B14862" s="20" t="s">
        <v>88899</v>
      </c>
      <c r="C14862" s="21" t="s">
        <v>88900</v>
      </c>
      <c r="D14862" s="21" t="s">
        <v>88901</v>
      </c>
      <c r="E14862" s="21" t="s">
        <v>88902</v>
      </c>
      <c r="F14862" s="21" t="s">
        <v>15060</v>
      </c>
    </row>
    <row r="14863" spans="1:6" ht="32" customHeight="1">
      <c r="A14863" s="19" t="s">
        <v>88903</v>
      </c>
      <c r="B14863" s="20" t="s">
        <v>88904</v>
      </c>
      <c r="C14863" s="21" t="s">
        <v>88905</v>
      </c>
      <c r="D14863" s="21" t="s">
        <v>88906</v>
      </c>
      <c r="E14863" s="21" t="s">
        <v>88907</v>
      </c>
      <c r="F14863" s="21" t="s">
        <v>15060</v>
      </c>
    </row>
    <row r="14864" spans="1:6" ht="32" customHeight="1">
      <c r="A14864" s="19" t="s">
        <v>88908</v>
      </c>
      <c r="B14864" s="20" t="s">
        <v>88909</v>
      </c>
      <c r="C14864" s="21" t="s">
        <v>88910</v>
      </c>
      <c r="D14864" s="21" t="s">
        <v>88911</v>
      </c>
      <c r="E14864" s="21" t="s">
        <v>88912</v>
      </c>
      <c r="F14864" s="21" t="s">
        <v>15060</v>
      </c>
    </row>
    <row r="14865" spans="1:6" ht="32" customHeight="1">
      <c r="A14865" s="19" t="s">
        <v>88913</v>
      </c>
      <c r="B14865" s="20" t="s">
        <v>88914</v>
      </c>
      <c r="C14865" s="21" t="s">
        <v>88915</v>
      </c>
      <c r="D14865" s="21" t="s">
        <v>88916</v>
      </c>
      <c r="E14865" s="21" t="s">
        <v>88917</v>
      </c>
      <c r="F14865" s="21" t="s">
        <v>15060</v>
      </c>
    </row>
    <row r="14866" spans="1:6" ht="32" customHeight="1">
      <c r="A14866" s="19" t="s">
        <v>88918</v>
      </c>
      <c r="B14866" s="20" t="s">
        <v>88919</v>
      </c>
      <c r="C14866" s="21" t="s">
        <v>88920</v>
      </c>
      <c r="D14866" s="21" t="s">
        <v>88921</v>
      </c>
      <c r="E14866" s="21" t="s">
        <v>88922</v>
      </c>
      <c r="F14866" s="21" t="s">
        <v>15060</v>
      </c>
    </row>
    <row r="14867" spans="1:6" ht="32" customHeight="1">
      <c r="A14867" s="19" t="s">
        <v>88923</v>
      </c>
      <c r="B14867" s="20" t="s">
        <v>88924</v>
      </c>
      <c r="C14867" s="21" t="s">
        <v>88925</v>
      </c>
      <c r="D14867" s="21" t="s">
        <v>88926</v>
      </c>
      <c r="E14867" s="21" t="s">
        <v>88927</v>
      </c>
      <c r="F14867" s="21" t="s">
        <v>15060</v>
      </c>
    </row>
    <row r="14868" spans="1:6" ht="32" customHeight="1">
      <c r="A14868" s="19" t="s">
        <v>88928</v>
      </c>
      <c r="B14868" s="20" t="s">
        <v>88929</v>
      </c>
      <c r="C14868" s="21" t="s">
        <v>88930</v>
      </c>
      <c r="D14868" s="21" t="s">
        <v>88931</v>
      </c>
      <c r="E14868" s="21" t="s">
        <v>88932</v>
      </c>
      <c r="F14868" s="21" t="s">
        <v>15060</v>
      </c>
    </row>
    <row r="14869" spans="1:6" ht="32" customHeight="1">
      <c r="A14869" s="19" t="s">
        <v>88933</v>
      </c>
      <c r="B14869" s="20" t="s">
        <v>88934</v>
      </c>
      <c r="C14869" s="21" t="s">
        <v>88935</v>
      </c>
      <c r="D14869" s="21" t="s">
        <v>88936</v>
      </c>
      <c r="E14869" s="21" t="s">
        <v>88937</v>
      </c>
      <c r="F14869" s="21" t="s">
        <v>15060</v>
      </c>
    </row>
    <row r="14870" spans="1:6" ht="32" customHeight="1">
      <c r="A14870" s="19" t="s">
        <v>88938</v>
      </c>
      <c r="B14870" s="20" t="s">
        <v>88939</v>
      </c>
      <c r="C14870" s="21" t="s">
        <v>88940</v>
      </c>
      <c r="D14870" s="21" t="s">
        <v>88941</v>
      </c>
      <c r="E14870" s="21" t="s">
        <v>88942</v>
      </c>
      <c r="F14870" s="21" t="s">
        <v>15060</v>
      </c>
    </row>
    <row r="14871" spans="1:6" ht="32" customHeight="1">
      <c r="A14871" s="19" t="s">
        <v>88943</v>
      </c>
      <c r="B14871" s="20" t="s">
        <v>88944</v>
      </c>
      <c r="C14871" s="21" t="s">
        <v>88945</v>
      </c>
      <c r="D14871" s="21" t="s">
        <v>88946</v>
      </c>
      <c r="E14871" s="21" t="s">
        <v>88947</v>
      </c>
      <c r="F14871" s="21" t="s">
        <v>15060</v>
      </c>
    </row>
    <row r="14872" spans="1:6" ht="32" customHeight="1">
      <c r="A14872" s="19" t="s">
        <v>88948</v>
      </c>
      <c r="B14872" s="20" t="s">
        <v>88949</v>
      </c>
      <c r="C14872" s="21" t="s">
        <v>88950</v>
      </c>
      <c r="D14872" s="21" t="s">
        <v>88951</v>
      </c>
      <c r="E14872" s="21" t="s">
        <v>88952</v>
      </c>
      <c r="F14872" s="21" t="s">
        <v>15060</v>
      </c>
    </row>
    <row r="14873" spans="1:6" ht="32" customHeight="1">
      <c r="A14873" s="19" t="s">
        <v>88953</v>
      </c>
      <c r="B14873" s="20" t="s">
        <v>88954</v>
      </c>
      <c r="C14873" s="21" t="s">
        <v>88955</v>
      </c>
      <c r="D14873" s="21" t="s">
        <v>88956</v>
      </c>
      <c r="E14873" s="21" t="s">
        <v>88957</v>
      </c>
      <c r="F14873" s="21" t="s">
        <v>15060</v>
      </c>
    </row>
    <row r="14874" spans="1:6" ht="32" customHeight="1">
      <c r="A14874" s="19" t="s">
        <v>88958</v>
      </c>
      <c r="B14874" s="20" t="s">
        <v>88959</v>
      </c>
      <c r="C14874" s="21" t="s">
        <v>88960</v>
      </c>
      <c r="D14874" s="21" t="s">
        <v>88961</v>
      </c>
      <c r="E14874" s="21" t="s">
        <v>88962</v>
      </c>
      <c r="F14874" s="21" t="s">
        <v>15060</v>
      </c>
    </row>
    <row r="14875" spans="1:6" ht="32" customHeight="1">
      <c r="A14875" s="19" t="s">
        <v>88963</v>
      </c>
      <c r="B14875" s="20" t="s">
        <v>88964</v>
      </c>
      <c r="C14875" s="21" t="s">
        <v>88965</v>
      </c>
      <c r="D14875" s="21" t="s">
        <v>88966</v>
      </c>
      <c r="E14875" s="21" t="s">
        <v>88967</v>
      </c>
      <c r="F14875" s="21" t="s">
        <v>15060</v>
      </c>
    </row>
    <row r="14876" spans="1:6" ht="32" customHeight="1">
      <c r="A14876" s="19" t="s">
        <v>88968</v>
      </c>
      <c r="B14876" s="20" t="s">
        <v>88969</v>
      </c>
      <c r="C14876" s="21" t="s">
        <v>88970</v>
      </c>
      <c r="D14876" s="21" t="s">
        <v>88971</v>
      </c>
      <c r="E14876" s="21" t="s">
        <v>88972</v>
      </c>
      <c r="F14876" s="21" t="s">
        <v>15060</v>
      </c>
    </row>
    <row r="14877" spans="1:6" ht="32" customHeight="1">
      <c r="A14877" s="19" t="s">
        <v>88973</v>
      </c>
      <c r="B14877" s="20" t="s">
        <v>88974</v>
      </c>
      <c r="C14877" s="21" t="s">
        <v>88975</v>
      </c>
      <c r="D14877" s="21" t="s">
        <v>88976</v>
      </c>
      <c r="E14877" s="21" t="s">
        <v>88977</v>
      </c>
      <c r="F14877" s="21" t="s">
        <v>15060</v>
      </c>
    </row>
    <row r="14878" spans="1:6" ht="32" customHeight="1">
      <c r="A14878" s="19" t="s">
        <v>88978</v>
      </c>
      <c r="B14878" s="20" t="s">
        <v>88979</v>
      </c>
      <c r="C14878" s="21" t="s">
        <v>88980</v>
      </c>
      <c r="D14878" s="21" t="s">
        <v>88981</v>
      </c>
      <c r="E14878" s="21" t="s">
        <v>88982</v>
      </c>
      <c r="F14878" s="21" t="s">
        <v>15060</v>
      </c>
    </row>
    <row r="14879" spans="1:6" ht="32" customHeight="1">
      <c r="A14879" s="19" t="s">
        <v>88983</v>
      </c>
      <c r="B14879" s="20" t="s">
        <v>88984</v>
      </c>
      <c r="C14879" s="21" t="s">
        <v>88985</v>
      </c>
      <c r="D14879" s="21" t="s">
        <v>88986</v>
      </c>
      <c r="E14879" s="21" t="s">
        <v>88987</v>
      </c>
      <c r="F14879" s="21" t="s">
        <v>15060</v>
      </c>
    </row>
    <row r="14880" spans="1:6" ht="32" customHeight="1">
      <c r="A14880" s="19" t="s">
        <v>88988</v>
      </c>
      <c r="B14880" s="20" t="s">
        <v>88989</v>
      </c>
      <c r="C14880" s="21" t="s">
        <v>88990</v>
      </c>
      <c r="D14880" s="21" t="s">
        <v>88991</v>
      </c>
      <c r="E14880" s="21" t="s">
        <v>88992</v>
      </c>
      <c r="F14880" s="21" t="s">
        <v>15060</v>
      </c>
    </row>
    <row r="14881" spans="1:6" ht="32" customHeight="1">
      <c r="A14881" s="19" t="s">
        <v>88993</v>
      </c>
      <c r="B14881" s="20" t="s">
        <v>88994</v>
      </c>
      <c r="C14881" s="21" t="s">
        <v>88995</v>
      </c>
      <c r="D14881" s="21" t="s">
        <v>88996</v>
      </c>
      <c r="E14881" s="21" t="s">
        <v>88997</v>
      </c>
      <c r="F14881" s="21" t="s">
        <v>15060</v>
      </c>
    </row>
    <row r="14882" spans="1:6" ht="32" customHeight="1">
      <c r="A14882" s="19" t="s">
        <v>88998</v>
      </c>
      <c r="B14882" s="20" t="s">
        <v>88999</v>
      </c>
      <c r="C14882" s="21" t="s">
        <v>89000</v>
      </c>
      <c r="D14882" s="21" t="s">
        <v>89001</v>
      </c>
      <c r="E14882" s="21" t="s">
        <v>89002</v>
      </c>
      <c r="F14882" s="21" t="s">
        <v>15060</v>
      </c>
    </row>
    <row r="14883" spans="1:6" ht="32" customHeight="1">
      <c r="A14883" s="19" t="s">
        <v>89003</v>
      </c>
      <c r="B14883" s="20" t="s">
        <v>89004</v>
      </c>
      <c r="C14883" s="21" t="s">
        <v>89005</v>
      </c>
      <c r="D14883" s="21" t="s">
        <v>89006</v>
      </c>
      <c r="E14883" s="21" t="s">
        <v>89007</v>
      </c>
      <c r="F14883" s="21" t="s">
        <v>15060</v>
      </c>
    </row>
    <row r="14884" spans="1:6" ht="32" customHeight="1">
      <c r="A14884" s="19" t="s">
        <v>89008</v>
      </c>
      <c r="B14884" s="20" t="s">
        <v>89009</v>
      </c>
      <c r="C14884" s="21" t="s">
        <v>89010</v>
      </c>
      <c r="D14884" s="21" t="s">
        <v>89011</v>
      </c>
      <c r="E14884" s="21" t="s">
        <v>89012</v>
      </c>
      <c r="F14884" s="21" t="s">
        <v>15060</v>
      </c>
    </row>
    <row r="14885" spans="1:6" ht="32" customHeight="1">
      <c r="A14885" s="19" t="s">
        <v>89013</v>
      </c>
      <c r="B14885" s="20" t="s">
        <v>89014</v>
      </c>
      <c r="C14885" s="21" t="s">
        <v>89015</v>
      </c>
      <c r="D14885" s="21" t="s">
        <v>89016</v>
      </c>
      <c r="E14885" s="21" t="s">
        <v>89017</v>
      </c>
      <c r="F14885" s="21" t="s">
        <v>15060</v>
      </c>
    </row>
    <row r="14886" spans="1:6" ht="32" customHeight="1">
      <c r="A14886" s="19" t="s">
        <v>89018</v>
      </c>
      <c r="B14886" s="20" t="s">
        <v>89019</v>
      </c>
      <c r="C14886" s="21" t="s">
        <v>89020</v>
      </c>
      <c r="D14886" s="21" t="s">
        <v>89021</v>
      </c>
      <c r="E14886" s="21" t="s">
        <v>89022</v>
      </c>
      <c r="F14886" s="21" t="s">
        <v>15060</v>
      </c>
    </row>
    <row r="14887" spans="1:6" ht="32" customHeight="1">
      <c r="A14887" s="19" t="s">
        <v>89023</v>
      </c>
      <c r="B14887" s="20" t="s">
        <v>89024</v>
      </c>
      <c r="C14887" s="21" t="s">
        <v>89025</v>
      </c>
      <c r="D14887" s="21" t="s">
        <v>89026</v>
      </c>
      <c r="E14887" s="21" t="s">
        <v>89027</v>
      </c>
      <c r="F14887" s="21" t="s">
        <v>15060</v>
      </c>
    </row>
    <row r="14888" spans="1:6" ht="32" customHeight="1">
      <c r="A14888" s="19" t="s">
        <v>89028</v>
      </c>
      <c r="B14888" s="20" t="s">
        <v>89029</v>
      </c>
      <c r="C14888" s="21" t="s">
        <v>89030</v>
      </c>
      <c r="D14888" s="21" t="s">
        <v>89031</v>
      </c>
      <c r="E14888" s="21" t="s">
        <v>89032</v>
      </c>
      <c r="F14888" s="21" t="s">
        <v>15060</v>
      </c>
    </row>
    <row r="14889" spans="1:6" ht="32" customHeight="1">
      <c r="A14889" s="19" t="s">
        <v>89033</v>
      </c>
      <c r="B14889" s="20" t="s">
        <v>89034</v>
      </c>
      <c r="C14889" s="21" t="s">
        <v>89035</v>
      </c>
      <c r="D14889" s="21" t="s">
        <v>89036</v>
      </c>
      <c r="E14889" s="21" t="s">
        <v>89037</v>
      </c>
      <c r="F14889" s="21" t="s">
        <v>15060</v>
      </c>
    </row>
    <row r="14890" spans="1:6" ht="32" customHeight="1">
      <c r="A14890" s="19" t="s">
        <v>89038</v>
      </c>
      <c r="B14890" s="20" t="s">
        <v>89039</v>
      </c>
      <c r="C14890" s="21" t="s">
        <v>89040</v>
      </c>
      <c r="D14890" s="21" t="s">
        <v>89041</v>
      </c>
      <c r="E14890" s="21" t="s">
        <v>89042</v>
      </c>
      <c r="F14890" s="21" t="s">
        <v>15060</v>
      </c>
    </row>
    <row r="14891" spans="1:6" ht="32" customHeight="1">
      <c r="A14891" s="19" t="s">
        <v>89043</v>
      </c>
      <c r="B14891" s="20" t="s">
        <v>89044</v>
      </c>
      <c r="C14891" s="21" t="s">
        <v>89045</v>
      </c>
      <c r="D14891" s="21" t="s">
        <v>89046</v>
      </c>
      <c r="E14891" s="21" t="s">
        <v>89047</v>
      </c>
      <c r="F14891" s="21" t="s">
        <v>15060</v>
      </c>
    </row>
    <row r="14892" spans="1:6" ht="32" customHeight="1">
      <c r="A14892" s="19" t="s">
        <v>89048</v>
      </c>
      <c r="B14892" s="20" t="s">
        <v>89049</v>
      </c>
      <c r="C14892" s="21" t="s">
        <v>89050</v>
      </c>
      <c r="D14892" s="21" t="s">
        <v>89051</v>
      </c>
      <c r="E14892" s="21" t="s">
        <v>89052</v>
      </c>
      <c r="F14892" s="21" t="s">
        <v>15060</v>
      </c>
    </row>
    <row r="14893" spans="1:6" ht="32" customHeight="1">
      <c r="A14893" s="19" t="s">
        <v>89053</v>
      </c>
      <c r="B14893" s="20" t="s">
        <v>89054</v>
      </c>
      <c r="C14893" s="21" t="s">
        <v>89055</v>
      </c>
      <c r="D14893" s="21" t="s">
        <v>89056</v>
      </c>
      <c r="E14893" s="21" t="s">
        <v>89057</v>
      </c>
      <c r="F14893" s="21" t="s">
        <v>15060</v>
      </c>
    </row>
    <row r="14894" spans="1:6" ht="32" customHeight="1">
      <c r="A14894" s="19" t="s">
        <v>89058</v>
      </c>
      <c r="B14894" s="20" t="s">
        <v>89059</v>
      </c>
      <c r="C14894" s="21" t="s">
        <v>89060</v>
      </c>
      <c r="D14894" s="21" t="s">
        <v>89061</v>
      </c>
      <c r="E14894" s="21" t="s">
        <v>89062</v>
      </c>
      <c r="F14894" s="21" t="s">
        <v>15060</v>
      </c>
    </row>
    <row r="14895" spans="1:6" ht="32" customHeight="1">
      <c r="A14895" s="19" t="s">
        <v>89063</v>
      </c>
      <c r="B14895" s="20" t="s">
        <v>89064</v>
      </c>
      <c r="C14895" s="21" t="s">
        <v>89065</v>
      </c>
      <c r="D14895" s="21" t="s">
        <v>89066</v>
      </c>
      <c r="E14895" s="21" t="s">
        <v>89067</v>
      </c>
      <c r="F14895" s="21" t="s">
        <v>15060</v>
      </c>
    </row>
    <row r="14896" spans="1:6" ht="32" customHeight="1">
      <c r="A14896" s="19" t="s">
        <v>89068</v>
      </c>
      <c r="B14896" s="20" t="s">
        <v>89069</v>
      </c>
      <c r="C14896" s="21" t="s">
        <v>89070</v>
      </c>
      <c r="D14896" s="21" t="s">
        <v>89071</v>
      </c>
      <c r="E14896" s="21" t="s">
        <v>89072</v>
      </c>
      <c r="F14896" s="21" t="s">
        <v>15060</v>
      </c>
    </row>
    <row r="14897" spans="1:6" ht="32" customHeight="1">
      <c r="A14897" s="19" t="s">
        <v>89073</v>
      </c>
      <c r="B14897" s="20" t="s">
        <v>89074</v>
      </c>
      <c r="C14897" s="21" t="s">
        <v>89075</v>
      </c>
      <c r="D14897" s="21" t="s">
        <v>89076</v>
      </c>
      <c r="E14897" s="21" t="s">
        <v>89077</v>
      </c>
      <c r="F14897" s="21" t="s">
        <v>15060</v>
      </c>
    </row>
    <row r="14898" spans="1:6" ht="32" customHeight="1">
      <c r="A14898" s="19" t="s">
        <v>89078</v>
      </c>
      <c r="B14898" s="20" t="s">
        <v>89079</v>
      </c>
      <c r="C14898" s="21" t="s">
        <v>89080</v>
      </c>
      <c r="D14898" s="21" t="s">
        <v>89081</v>
      </c>
      <c r="E14898" s="21" t="s">
        <v>89082</v>
      </c>
      <c r="F14898" s="21" t="s">
        <v>15060</v>
      </c>
    </row>
    <row r="14899" spans="1:6" ht="32" customHeight="1">
      <c r="A14899" s="19" t="s">
        <v>89083</v>
      </c>
      <c r="B14899" s="20" t="s">
        <v>89084</v>
      </c>
      <c r="C14899" s="21" t="s">
        <v>89085</v>
      </c>
      <c r="D14899" s="21" t="s">
        <v>89086</v>
      </c>
      <c r="E14899" s="21" t="s">
        <v>89087</v>
      </c>
      <c r="F14899" s="21" t="s">
        <v>15060</v>
      </c>
    </row>
    <row r="14900" spans="1:6" ht="32" customHeight="1">
      <c r="A14900" s="19" t="s">
        <v>89088</v>
      </c>
      <c r="B14900" s="20" t="s">
        <v>89089</v>
      </c>
      <c r="C14900" s="21" t="s">
        <v>89090</v>
      </c>
      <c r="D14900" s="21" t="s">
        <v>89091</v>
      </c>
      <c r="E14900" s="21" t="s">
        <v>89092</v>
      </c>
      <c r="F14900" s="21" t="s">
        <v>15060</v>
      </c>
    </row>
    <row r="14901" spans="1:6" ht="32" customHeight="1">
      <c r="A14901" s="19" t="s">
        <v>89093</v>
      </c>
      <c r="B14901" s="20" t="s">
        <v>89094</v>
      </c>
      <c r="C14901" s="21" t="s">
        <v>89095</v>
      </c>
      <c r="D14901" s="21" t="s">
        <v>89096</v>
      </c>
      <c r="E14901" s="21" t="s">
        <v>89097</v>
      </c>
      <c r="F14901" s="21" t="s">
        <v>15060</v>
      </c>
    </row>
    <row r="14902" spans="1:6" ht="32" customHeight="1">
      <c r="A14902" s="19" t="s">
        <v>89098</v>
      </c>
      <c r="B14902" s="20" t="s">
        <v>89099</v>
      </c>
      <c r="C14902" s="21" t="s">
        <v>89100</v>
      </c>
      <c r="D14902" s="21" t="s">
        <v>89101</v>
      </c>
      <c r="E14902" s="21" t="s">
        <v>89102</v>
      </c>
      <c r="F14902" s="21" t="s">
        <v>15060</v>
      </c>
    </row>
    <row r="14903" spans="1:6" ht="32" customHeight="1">
      <c r="A14903" s="19" t="s">
        <v>89103</v>
      </c>
      <c r="B14903" s="20" t="s">
        <v>89104</v>
      </c>
      <c r="C14903" s="21" t="s">
        <v>89105</v>
      </c>
      <c r="D14903" s="21" t="s">
        <v>89106</v>
      </c>
      <c r="E14903" s="21" t="s">
        <v>89107</v>
      </c>
      <c r="F14903" s="21" t="s">
        <v>15060</v>
      </c>
    </row>
    <row r="14904" spans="1:6" ht="32" customHeight="1">
      <c r="A14904" s="19" t="s">
        <v>89108</v>
      </c>
      <c r="B14904" s="20" t="s">
        <v>89109</v>
      </c>
      <c r="C14904" s="21" t="s">
        <v>89110</v>
      </c>
      <c r="D14904" s="21" t="s">
        <v>89111</v>
      </c>
      <c r="E14904" s="21" t="s">
        <v>89112</v>
      </c>
      <c r="F14904" s="21" t="s">
        <v>15060</v>
      </c>
    </row>
    <row r="14905" spans="1:6" ht="32" customHeight="1">
      <c r="A14905" s="19" t="s">
        <v>89113</v>
      </c>
      <c r="B14905" s="20" t="s">
        <v>89114</v>
      </c>
      <c r="C14905" s="21" t="s">
        <v>89115</v>
      </c>
      <c r="D14905" s="21" t="s">
        <v>89116</v>
      </c>
      <c r="E14905" s="21" t="s">
        <v>89117</v>
      </c>
      <c r="F14905" s="21" t="s">
        <v>15060</v>
      </c>
    </row>
    <row r="14906" spans="1:6" ht="32" customHeight="1">
      <c r="A14906" s="19" t="s">
        <v>89118</v>
      </c>
      <c r="B14906" s="20" t="s">
        <v>89119</v>
      </c>
      <c r="C14906" s="21" t="s">
        <v>89120</v>
      </c>
      <c r="D14906" s="21" t="s">
        <v>89121</v>
      </c>
      <c r="E14906" s="21" t="s">
        <v>89122</v>
      </c>
      <c r="F14906" s="21" t="s">
        <v>15060</v>
      </c>
    </row>
    <row r="14907" spans="1:6" ht="32" customHeight="1">
      <c r="A14907" s="19" t="s">
        <v>89123</v>
      </c>
      <c r="B14907" s="20" t="s">
        <v>89124</v>
      </c>
      <c r="C14907" s="21" t="s">
        <v>89125</v>
      </c>
      <c r="D14907" s="21" t="s">
        <v>89126</v>
      </c>
      <c r="E14907" s="21" t="s">
        <v>89127</v>
      </c>
      <c r="F14907" s="21" t="s">
        <v>15060</v>
      </c>
    </row>
    <row r="14908" spans="1:6" ht="32" customHeight="1">
      <c r="A14908" s="19" t="s">
        <v>89128</v>
      </c>
      <c r="B14908" s="20" t="s">
        <v>89129</v>
      </c>
      <c r="C14908" s="21" t="s">
        <v>89130</v>
      </c>
      <c r="D14908" s="21" t="s">
        <v>89131</v>
      </c>
      <c r="E14908" s="21" t="s">
        <v>89132</v>
      </c>
      <c r="F14908" s="21" t="s">
        <v>15060</v>
      </c>
    </row>
    <row r="14909" spans="1:6" ht="32" customHeight="1">
      <c r="A14909" s="19" t="s">
        <v>89133</v>
      </c>
      <c r="B14909" s="20" t="s">
        <v>89134</v>
      </c>
      <c r="C14909" s="21" t="s">
        <v>89135</v>
      </c>
      <c r="D14909" s="21" t="s">
        <v>89136</v>
      </c>
      <c r="E14909" s="21" t="s">
        <v>89137</v>
      </c>
      <c r="F14909" s="21" t="s">
        <v>15060</v>
      </c>
    </row>
    <row r="14910" spans="1:6" ht="32" customHeight="1">
      <c r="A14910" s="19" t="s">
        <v>89138</v>
      </c>
      <c r="B14910" s="20" t="s">
        <v>89139</v>
      </c>
      <c r="C14910" s="21" t="s">
        <v>89140</v>
      </c>
      <c r="D14910" s="21" t="s">
        <v>89141</v>
      </c>
      <c r="E14910" s="21" t="s">
        <v>89142</v>
      </c>
      <c r="F14910" s="21" t="s">
        <v>15060</v>
      </c>
    </row>
    <row r="14911" spans="1:6" ht="32" customHeight="1">
      <c r="A14911" s="19" t="s">
        <v>89143</v>
      </c>
      <c r="B14911" s="20" t="s">
        <v>89144</v>
      </c>
      <c r="C14911" s="21" t="s">
        <v>89145</v>
      </c>
      <c r="D14911" s="21" t="s">
        <v>89146</v>
      </c>
      <c r="E14911" s="21" t="s">
        <v>89147</v>
      </c>
      <c r="F14911" s="21" t="s">
        <v>15060</v>
      </c>
    </row>
    <row r="14912" spans="1:6" ht="32" customHeight="1">
      <c r="A14912" s="19" t="s">
        <v>89148</v>
      </c>
      <c r="B14912" s="20" t="s">
        <v>89149</v>
      </c>
      <c r="C14912" s="21" t="s">
        <v>89150</v>
      </c>
      <c r="D14912" s="21" t="s">
        <v>89151</v>
      </c>
      <c r="E14912" s="21" t="s">
        <v>89152</v>
      </c>
      <c r="F14912" s="21" t="s">
        <v>15060</v>
      </c>
    </row>
    <row r="14913" spans="1:6" ht="32" customHeight="1">
      <c r="A14913" s="19" t="s">
        <v>89153</v>
      </c>
      <c r="B14913" s="20" t="s">
        <v>89154</v>
      </c>
      <c r="C14913" s="21" t="s">
        <v>89155</v>
      </c>
      <c r="D14913" s="21" t="s">
        <v>89156</v>
      </c>
      <c r="E14913" s="21" t="s">
        <v>89157</v>
      </c>
      <c r="F14913" s="21" t="s">
        <v>15060</v>
      </c>
    </row>
    <row r="14914" spans="1:6" ht="32" customHeight="1">
      <c r="A14914" s="19" t="s">
        <v>89158</v>
      </c>
      <c r="B14914" s="20" t="s">
        <v>89159</v>
      </c>
      <c r="C14914" s="21" t="s">
        <v>89160</v>
      </c>
      <c r="D14914" s="21" t="s">
        <v>89161</v>
      </c>
      <c r="E14914" s="21" t="s">
        <v>89162</v>
      </c>
      <c r="F14914" s="21" t="s">
        <v>15060</v>
      </c>
    </row>
    <row r="14915" spans="1:6" ht="32" customHeight="1">
      <c r="A14915" s="19" t="s">
        <v>89163</v>
      </c>
      <c r="B14915" s="20" t="s">
        <v>89164</v>
      </c>
      <c r="C14915" s="21" t="s">
        <v>89165</v>
      </c>
      <c r="D14915" s="21" t="s">
        <v>89166</v>
      </c>
      <c r="E14915" s="21" t="s">
        <v>89167</v>
      </c>
      <c r="F14915" s="21" t="s">
        <v>15060</v>
      </c>
    </row>
    <row r="14916" spans="1:6" ht="32" customHeight="1">
      <c r="A14916" s="19" t="s">
        <v>89168</v>
      </c>
      <c r="B14916" s="20" t="s">
        <v>89169</v>
      </c>
      <c r="C14916" s="21" t="s">
        <v>89170</v>
      </c>
      <c r="D14916" s="21" t="s">
        <v>89171</v>
      </c>
      <c r="E14916" s="21" t="s">
        <v>89172</v>
      </c>
      <c r="F14916" s="21" t="s">
        <v>15060</v>
      </c>
    </row>
    <row r="14917" spans="1:6" ht="32" customHeight="1">
      <c r="A14917" s="19" t="s">
        <v>89173</v>
      </c>
      <c r="B14917" s="20" t="s">
        <v>89174</v>
      </c>
      <c r="C14917" s="21" t="s">
        <v>89175</v>
      </c>
      <c r="D14917" s="21" t="s">
        <v>89176</v>
      </c>
      <c r="E14917" s="21" t="s">
        <v>89177</v>
      </c>
      <c r="F14917" s="21" t="s">
        <v>15060</v>
      </c>
    </row>
    <row r="14918" spans="1:6" ht="32" customHeight="1">
      <c r="A14918" s="19" t="s">
        <v>89178</v>
      </c>
      <c r="B14918" s="20" t="s">
        <v>89179</v>
      </c>
      <c r="C14918" s="21" t="s">
        <v>89180</v>
      </c>
      <c r="D14918" s="21" t="s">
        <v>89181</v>
      </c>
      <c r="E14918" s="21" t="s">
        <v>89182</v>
      </c>
      <c r="F14918" s="21" t="s">
        <v>15060</v>
      </c>
    </row>
    <row r="14919" spans="1:6" ht="32" customHeight="1">
      <c r="A14919" s="19" t="s">
        <v>89183</v>
      </c>
      <c r="B14919" s="20" t="s">
        <v>89184</v>
      </c>
      <c r="C14919" s="21" t="s">
        <v>89185</v>
      </c>
      <c r="D14919" s="21" t="s">
        <v>89186</v>
      </c>
      <c r="E14919" s="21" t="s">
        <v>89187</v>
      </c>
      <c r="F14919" s="21" t="s">
        <v>15060</v>
      </c>
    </row>
    <row r="14920" spans="1:6" ht="32" customHeight="1">
      <c r="A14920" s="19" t="s">
        <v>89188</v>
      </c>
      <c r="B14920" s="20" t="s">
        <v>89189</v>
      </c>
      <c r="C14920" s="21" t="s">
        <v>89190</v>
      </c>
      <c r="D14920" s="21" t="s">
        <v>89191</v>
      </c>
      <c r="E14920" s="21" t="s">
        <v>89192</v>
      </c>
      <c r="F14920" s="21" t="s">
        <v>15060</v>
      </c>
    </row>
    <row r="14921" spans="1:6" ht="32" customHeight="1">
      <c r="A14921" s="19" t="s">
        <v>89193</v>
      </c>
      <c r="B14921" s="20" t="s">
        <v>89194</v>
      </c>
      <c r="C14921" s="21" t="s">
        <v>89195</v>
      </c>
      <c r="D14921" s="21" t="s">
        <v>89196</v>
      </c>
      <c r="E14921" s="21" t="s">
        <v>89197</v>
      </c>
      <c r="F14921" s="21" t="s">
        <v>15060</v>
      </c>
    </row>
    <row r="14922" spans="1:6" ht="32" customHeight="1">
      <c r="A14922" s="19" t="s">
        <v>89198</v>
      </c>
      <c r="B14922" s="20" t="s">
        <v>89199</v>
      </c>
      <c r="C14922" s="21" t="s">
        <v>89200</v>
      </c>
      <c r="D14922" s="21" t="s">
        <v>89201</v>
      </c>
      <c r="E14922" s="22">
        <v>100</v>
      </c>
      <c r="F14922" s="21" t="s">
        <v>15060</v>
      </c>
    </row>
    <row r="14923" spans="1:6" ht="32" customHeight="1">
      <c r="A14923" s="19" t="s">
        <v>89202</v>
      </c>
      <c r="B14923" s="20" t="s">
        <v>89203</v>
      </c>
      <c r="C14923" s="21" t="s">
        <v>89204</v>
      </c>
      <c r="D14923" s="21" t="s">
        <v>89205</v>
      </c>
      <c r="E14923" s="21" t="s">
        <v>89206</v>
      </c>
      <c r="F14923" s="21" t="s">
        <v>15060</v>
      </c>
    </row>
    <row r="14924" spans="1:6" ht="32" customHeight="1">
      <c r="A14924" s="19" t="s">
        <v>89207</v>
      </c>
      <c r="B14924" s="20" t="s">
        <v>89208</v>
      </c>
      <c r="C14924" s="21" t="s">
        <v>89209</v>
      </c>
      <c r="D14924" s="21" t="s">
        <v>89210</v>
      </c>
      <c r="E14924" s="21" t="s">
        <v>89211</v>
      </c>
      <c r="F14924" s="21" t="s">
        <v>15060</v>
      </c>
    </row>
    <row r="14925" spans="1:6" ht="32" customHeight="1">
      <c r="A14925" s="19" t="s">
        <v>89212</v>
      </c>
      <c r="B14925" s="20" t="s">
        <v>89213</v>
      </c>
      <c r="C14925" s="21" t="s">
        <v>89214</v>
      </c>
      <c r="D14925" s="21" t="s">
        <v>89215</v>
      </c>
      <c r="E14925" s="21" t="s">
        <v>89216</v>
      </c>
      <c r="F14925" s="21" t="s">
        <v>15060</v>
      </c>
    </row>
    <row r="14926" spans="1:6" ht="32" customHeight="1">
      <c r="A14926" s="19" t="s">
        <v>89217</v>
      </c>
      <c r="B14926" s="20" t="s">
        <v>89218</v>
      </c>
      <c r="C14926" s="21" t="s">
        <v>89219</v>
      </c>
      <c r="D14926" s="21" t="s">
        <v>89220</v>
      </c>
      <c r="E14926" s="21" t="s">
        <v>89221</v>
      </c>
      <c r="F14926" s="21" t="s">
        <v>15060</v>
      </c>
    </row>
    <row r="14927" spans="1:6" ht="32" customHeight="1">
      <c r="A14927" s="19" t="s">
        <v>89222</v>
      </c>
      <c r="B14927" s="20" t="s">
        <v>89223</v>
      </c>
      <c r="C14927" s="21" t="s">
        <v>89224</v>
      </c>
      <c r="D14927" s="21" t="s">
        <v>89225</v>
      </c>
      <c r="E14927" s="21" t="s">
        <v>89226</v>
      </c>
      <c r="F14927" s="21" t="s">
        <v>15060</v>
      </c>
    </row>
    <row r="14928" spans="1:6" ht="32" customHeight="1">
      <c r="A14928" s="19" t="s">
        <v>89227</v>
      </c>
      <c r="B14928" s="20" t="s">
        <v>89228</v>
      </c>
      <c r="C14928" s="21" t="s">
        <v>89229</v>
      </c>
      <c r="D14928" s="21" t="s">
        <v>89230</v>
      </c>
      <c r="E14928" s="21" t="s">
        <v>89231</v>
      </c>
      <c r="F14928" s="21" t="s">
        <v>15060</v>
      </c>
    </row>
    <row r="14929" spans="1:6" ht="32" customHeight="1">
      <c r="A14929" s="19" t="s">
        <v>89232</v>
      </c>
      <c r="B14929" s="20" t="s">
        <v>89233</v>
      </c>
      <c r="C14929" s="21" t="s">
        <v>89234</v>
      </c>
      <c r="D14929" s="21" t="s">
        <v>89235</v>
      </c>
      <c r="E14929" s="21" t="s">
        <v>89236</v>
      </c>
      <c r="F14929" s="21" t="s">
        <v>15060</v>
      </c>
    </row>
    <row r="14930" spans="1:6" ht="32" customHeight="1">
      <c r="A14930" s="19" t="s">
        <v>89237</v>
      </c>
      <c r="B14930" s="20" t="s">
        <v>89238</v>
      </c>
      <c r="C14930" s="21" t="s">
        <v>89239</v>
      </c>
      <c r="D14930" s="21" t="s">
        <v>89240</v>
      </c>
      <c r="E14930" s="21" t="s">
        <v>89241</v>
      </c>
      <c r="F14930" s="21" t="s">
        <v>15060</v>
      </c>
    </row>
    <row r="14931" spans="1:6" ht="32" customHeight="1">
      <c r="A14931" s="19" t="s">
        <v>89242</v>
      </c>
      <c r="B14931" s="20" t="s">
        <v>89243</v>
      </c>
      <c r="C14931" s="21" t="s">
        <v>89244</v>
      </c>
      <c r="D14931" s="21" t="s">
        <v>89245</v>
      </c>
      <c r="E14931" s="21" t="s">
        <v>89246</v>
      </c>
      <c r="F14931" s="21" t="s">
        <v>15060</v>
      </c>
    </row>
    <row r="14932" spans="1:6" ht="32" customHeight="1">
      <c r="A14932" s="19" t="s">
        <v>89247</v>
      </c>
      <c r="B14932" s="20" t="s">
        <v>89248</v>
      </c>
      <c r="C14932" s="21" t="s">
        <v>89249</v>
      </c>
      <c r="D14932" s="21" t="s">
        <v>89250</v>
      </c>
      <c r="E14932" s="21" t="s">
        <v>89251</v>
      </c>
      <c r="F14932" s="21" t="s">
        <v>15060</v>
      </c>
    </row>
    <row r="14933" spans="1:6" ht="32" customHeight="1">
      <c r="A14933" s="19" t="s">
        <v>89252</v>
      </c>
      <c r="B14933" s="20" t="s">
        <v>89253</v>
      </c>
      <c r="C14933" s="21" t="s">
        <v>89254</v>
      </c>
      <c r="D14933" s="21" t="s">
        <v>89255</v>
      </c>
      <c r="E14933" s="21" t="s">
        <v>89256</v>
      </c>
      <c r="F14933" s="21" t="s">
        <v>15060</v>
      </c>
    </row>
    <row r="14934" spans="1:6" ht="32" customHeight="1">
      <c r="A14934" s="19" t="s">
        <v>89257</v>
      </c>
      <c r="B14934" s="20" t="s">
        <v>89258</v>
      </c>
      <c r="C14934" s="21" t="s">
        <v>89259</v>
      </c>
      <c r="D14934" s="21" t="s">
        <v>89260</v>
      </c>
      <c r="E14934" s="21" t="s">
        <v>89261</v>
      </c>
      <c r="F14934" s="21" t="s">
        <v>15060</v>
      </c>
    </row>
    <row r="14935" spans="1:6" ht="32" customHeight="1">
      <c r="A14935" s="19" t="s">
        <v>89262</v>
      </c>
      <c r="B14935" s="20" t="s">
        <v>89263</v>
      </c>
      <c r="C14935" s="21" t="s">
        <v>89264</v>
      </c>
      <c r="D14935" s="21" t="s">
        <v>89265</v>
      </c>
      <c r="E14935" s="21" t="s">
        <v>89266</v>
      </c>
      <c r="F14935" s="21" t="s">
        <v>15060</v>
      </c>
    </row>
    <row r="14936" spans="1:6" ht="32" customHeight="1">
      <c r="A14936" s="19" t="s">
        <v>89267</v>
      </c>
      <c r="B14936" s="20" t="s">
        <v>89268</v>
      </c>
      <c r="C14936" s="21" t="s">
        <v>89269</v>
      </c>
      <c r="D14936" s="21" t="s">
        <v>89270</v>
      </c>
      <c r="E14936" s="21" t="s">
        <v>89271</v>
      </c>
      <c r="F14936" s="21" t="s">
        <v>15060</v>
      </c>
    </row>
    <row r="14937" spans="1:6" ht="32" customHeight="1">
      <c r="A14937" s="19" t="s">
        <v>89272</v>
      </c>
      <c r="B14937" s="20" t="s">
        <v>89273</v>
      </c>
      <c r="C14937" s="21" t="s">
        <v>89274</v>
      </c>
      <c r="D14937" s="21" t="s">
        <v>89275</v>
      </c>
      <c r="E14937" s="21" t="s">
        <v>89276</v>
      </c>
      <c r="F14937" s="21" t="s">
        <v>15060</v>
      </c>
    </row>
    <row r="14938" spans="1:6" ht="32" customHeight="1">
      <c r="A14938" s="19" t="s">
        <v>89277</v>
      </c>
      <c r="B14938" s="20" t="s">
        <v>89278</v>
      </c>
      <c r="C14938" s="21" t="s">
        <v>89279</v>
      </c>
      <c r="D14938" s="21" t="s">
        <v>89280</v>
      </c>
      <c r="E14938" s="21" t="s">
        <v>89281</v>
      </c>
      <c r="F14938" s="21" t="s">
        <v>15060</v>
      </c>
    </row>
    <row r="14939" spans="1:6" ht="32" customHeight="1">
      <c r="A14939" s="19" t="s">
        <v>89282</v>
      </c>
      <c r="B14939" s="20" t="s">
        <v>89283</v>
      </c>
      <c r="C14939" s="21" t="s">
        <v>89284</v>
      </c>
      <c r="D14939" s="21" t="s">
        <v>89285</v>
      </c>
      <c r="E14939" s="21" t="s">
        <v>89286</v>
      </c>
      <c r="F14939" s="21" t="s">
        <v>15060</v>
      </c>
    </row>
    <row r="14940" spans="1:6" ht="32" customHeight="1">
      <c r="A14940" s="19" t="s">
        <v>89287</v>
      </c>
      <c r="B14940" s="20" t="s">
        <v>89288</v>
      </c>
      <c r="C14940" s="21" t="s">
        <v>89289</v>
      </c>
      <c r="D14940" s="21" t="s">
        <v>89290</v>
      </c>
      <c r="E14940" s="21" t="s">
        <v>89291</v>
      </c>
      <c r="F14940" s="21" t="s">
        <v>15060</v>
      </c>
    </row>
    <row r="14941" spans="1:6" ht="32" customHeight="1">
      <c r="A14941" s="19" t="s">
        <v>89292</v>
      </c>
      <c r="B14941" s="20" t="s">
        <v>89293</v>
      </c>
      <c r="C14941" s="21" t="s">
        <v>89294</v>
      </c>
      <c r="D14941" s="21" t="s">
        <v>89295</v>
      </c>
      <c r="E14941" s="21" t="s">
        <v>89296</v>
      </c>
      <c r="F14941" s="21" t="s">
        <v>15060</v>
      </c>
    </row>
    <row r="14942" spans="1:6" ht="32" customHeight="1">
      <c r="A14942" s="19" t="s">
        <v>89297</v>
      </c>
      <c r="B14942" s="20" t="s">
        <v>89298</v>
      </c>
      <c r="C14942" s="21" t="s">
        <v>89299</v>
      </c>
      <c r="D14942" s="21" t="s">
        <v>89300</v>
      </c>
      <c r="E14942" s="21" t="s">
        <v>89301</v>
      </c>
      <c r="F14942" s="21" t="s">
        <v>15060</v>
      </c>
    </row>
    <row r="14943" spans="1:6" ht="32" customHeight="1">
      <c r="A14943" s="19" t="s">
        <v>89302</v>
      </c>
      <c r="B14943" s="20" t="s">
        <v>89303</v>
      </c>
      <c r="C14943" s="21" t="s">
        <v>89304</v>
      </c>
      <c r="D14943" s="21" t="s">
        <v>89305</v>
      </c>
      <c r="E14943" s="21" t="s">
        <v>89306</v>
      </c>
      <c r="F14943" s="21" t="s">
        <v>15060</v>
      </c>
    </row>
    <row r="14944" spans="1:6" ht="32" customHeight="1">
      <c r="A14944" s="19" t="s">
        <v>89307</v>
      </c>
      <c r="B14944" s="20" t="s">
        <v>89308</v>
      </c>
      <c r="C14944" s="21" t="s">
        <v>89309</v>
      </c>
      <c r="D14944" s="21" t="s">
        <v>89310</v>
      </c>
      <c r="E14944" s="21" t="s">
        <v>89311</v>
      </c>
      <c r="F14944" s="21" t="s">
        <v>15060</v>
      </c>
    </row>
    <row r="14945" spans="1:6" ht="32" customHeight="1">
      <c r="A14945" s="19" t="s">
        <v>89312</v>
      </c>
      <c r="B14945" s="20" t="s">
        <v>89313</v>
      </c>
      <c r="C14945" s="21" t="s">
        <v>89314</v>
      </c>
      <c r="D14945" s="21" t="s">
        <v>89315</v>
      </c>
      <c r="E14945" s="21" t="s">
        <v>89316</v>
      </c>
      <c r="F14945" s="21" t="s">
        <v>15060</v>
      </c>
    </row>
    <row r="14946" spans="1:6" ht="32" customHeight="1">
      <c r="A14946" s="19" t="s">
        <v>89317</v>
      </c>
      <c r="B14946" s="20" t="s">
        <v>89318</v>
      </c>
      <c r="C14946" s="21" t="s">
        <v>89319</v>
      </c>
      <c r="D14946" s="21" t="s">
        <v>89320</v>
      </c>
      <c r="E14946" s="21" t="s">
        <v>89321</v>
      </c>
      <c r="F14946" s="21" t="s">
        <v>15060</v>
      </c>
    </row>
    <row r="14947" spans="1:6" ht="32" customHeight="1">
      <c r="A14947" s="19" t="s">
        <v>89322</v>
      </c>
      <c r="B14947" s="20" t="s">
        <v>89323</v>
      </c>
      <c r="C14947" s="21" t="s">
        <v>89324</v>
      </c>
      <c r="D14947" s="21" t="s">
        <v>89325</v>
      </c>
      <c r="E14947" s="21" t="s">
        <v>89326</v>
      </c>
      <c r="F14947" s="21" t="s">
        <v>15060</v>
      </c>
    </row>
    <row r="14948" spans="1:6" ht="32" customHeight="1">
      <c r="A14948" s="19" t="s">
        <v>89327</v>
      </c>
      <c r="B14948" s="20" t="s">
        <v>89328</v>
      </c>
      <c r="C14948" s="21" t="s">
        <v>89329</v>
      </c>
      <c r="D14948" s="21" t="s">
        <v>89330</v>
      </c>
      <c r="E14948" s="21" t="s">
        <v>89331</v>
      </c>
      <c r="F14948" s="21" t="s">
        <v>15060</v>
      </c>
    </row>
    <row r="14949" spans="1:6" ht="32" customHeight="1">
      <c r="A14949" s="19" t="s">
        <v>89332</v>
      </c>
      <c r="B14949" s="20" t="s">
        <v>89333</v>
      </c>
      <c r="C14949" s="21" t="s">
        <v>89334</v>
      </c>
      <c r="D14949" s="21" t="s">
        <v>89335</v>
      </c>
      <c r="E14949" s="21" t="s">
        <v>89336</v>
      </c>
      <c r="F14949" s="21" t="s">
        <v>15060</v>
      </c>
    </row>
    <row r="14950" spans="1:6" ht="32" customHeight="1">
      <c r="A14950" s="19" t="s">
        <v>89337</v>
      </c>
      <c r="B14950" s="20" t="s">
        <v>89338</v>
      </c>
      <c r="C14950" s="21" t="s">
        <v>89339</v>
      </c>
      <c r="D14950" s="21" t="s">
        <v>89340</v>
      </c>
      <c r="E14950" s="21" t="s">
        <v>89341</v>
      </c>
      <c r="F14950" s="21" t="s">
        <v>15060</v>
      </c>
    </row>
    <row r="14951" spans="1:6" ht="32" customHeight="1">
      <c r="A14951" s="19" t="s">
        <v>89342</v>
      </c>
      <c r="B14951" s="20" t="s">
        <v>89343</v>
      </c>
      <c r="C14951" s="21" t="s">
        <v>89344</v>
      </c>
      <c r="D14951" s="21" t="s">
        <v>89345</v>
      </c>
      <c r="E14951" s="21" t="s">
        <v>89346</v>
      </c>
      <c r="F14951" s="21" t="s">
        <v>15060</v>
      </c>
    </row>
    <row r="14952" spans="1:6" ht="32" customHeight="1">
      <c r="A14952" s="19" t="s">
        <v>89347</v>
      </c>
      <c r="B14952" s="20" t="s">
        <v>89348</v>
      </c>
      <c r="C14952" s="21" t="s">
        <v>89349</v>
      </c>
      <c r="D14952" s="21" t="s">
        <v>89350</v>
      </c>
      <c r="E14952" s="21" t="s">
        <v>89351</v>
      </c>
      <c r="F14952" s="21" t="s">
        <v>15060</v>
      </c>
    </row>
    <row r="14953" spans="1:6" ht="32" customHeight="1">
      <c r="A14953" s="19" t="s">
        <v>89352</v>
      </c>
      <c r="B14953" s="20" t="s">
        <v>89353</v>
      </c>
      <c r="C14953" s="21" t="s">
        <v>89354</v>
      </c>
      <c r="D14953" s="21" t="s">
        <v>89355</v>
      </c>
      <c r="E14953" s="21" t="s">
        <v>89356</v>
      </c>
      <c r="F14953" s="21" t="s">
        <v>15060</v>
      </c>
    </row>
    <row r="14954" spans="1:6" ht="32" customHeight="1">
      <c r="A14954" s="19" t="s">
        <v>89357</v>
      </c>
      <c r="B14954" s="20" t="s">
        <v>89358</v>
      </c>
      <c r="C14954" s="21" t="s">
        <v>89359</v>
      </c>
      <c r="D14954" s="21" t="s">
        <v>89360</v>
      </c>
      <c r="E14954" s="21" t="s">
        <v>89361</v>
      </c>
      <c r="F14954" s="21" t="s">
        <v>15060</v>
      </c>
    </row>
    <row r="14955" spans="1:6" ht="32" customHeight="1">
      <c r="A14955" s="19" t="s">
        <v>89362</v>
      </c>
      <c r="B14955" s="20" t="s">
        <v>89363</v>
      </c>
      <c r="C14955" s="21" t="s">
        <v>89364</v>
      </c>
      <c r="D14955" s="21" t="s">
        <v>89365</v>
      </c>
      <c r="E14955" s="21" t="s">
        <v>89366</v>
      </c>
      <c r="F14955" s="21" t="s">
        <v>15060</v>
      </c>
    </row>
    <row r="14956" spans="1:6" ht="32" customHeight="1">
      <c r="A14956" s="19" t="s">
        <v>89367</v>
      </c>
      <c r="B14956" s="20" t="s">
        <v>89368</v>
      </c>
      <c r="C14956" s="21" t="s">
        <v>89369</v>
      </c>
      <c r="D14956" s="21" t="s">
        <v>89370</v>
      </c>
      <c r="E14956" s="21" t="s">
        <v>89371</v>
      </c>
      <c r="F14956" s="21" t="s">
        <v>15060</v>
      </c>
    </row>
    <row r="14957" spans="1:6" ht="32" customHeight="1">
      <c r="A14957" s="19" t="s">
        <v>89372</v>
      </c>
      <c r="B14957" s="20" t="s">
        <v>89373</v>
      </c>
      <c r="C14957" s="21" t="s">
        <v>89374</v>
      </c>
      <c r="D14957" s="21" t="s">
        <v>89375</v>
      </c>
      <c r="E14957" s="21" t="s">
        <v>89376</v>
      </c>
      <c r="F14957" s="21" t="s">
        <v>15060</v>
      </c>
    </row>
    <row r="14958" spans="1:6" ht="32" customHeight="1">
      <c r="A14958" s="19" t="s">
        <v>89377</v>
      </c>
      <c r="B14958" s="20" t="s">
        <v>89378</v>
      </c>
      <c r="C14958" s="21" t="s">
        <v>89379</v>
      </c>
      <c r="D14958" s="21" t="s">
        <v>89380</v>
      </c>
      <c r="E14958" s="21" t="s">
        <v>89381</v>
      </c>
      <c r="F14958" s="21" t="s">
        <v>15060</v>
      </c>
    </row>
    <row r="14959" spans="1:6" ht="32" customHeight="1">
      <c r="A14959" s="19" t="s">
        <v>89382</v>
      </c>
      <c r="B14959" s="20" t="s">
        <v>89383</v>
      </c>
      <c r="C14959" s="21" t="s">
        <v>89384</v>
      </c>
      <c r="D14959" s="21" t="s">
        <v>89385</v>
      </c>
      <c r="E14959" s="21" t="s">
        <v>89386</v>
      </c>
      <c r="F14959" s="21" t="s">
        <v>15060</v>
      </c>
    </row>
    <row r="14960" spans="1:6" ht="32" customHeight="1">
      <c r="A14960" s="19" t="s">
        <v>89387</v>
      </c>
      <c r="B14960" s="20" t="s">
        <v>89388</v>
      </c>
      <c r="C14960" s="21" t="s">
        <v>89389</v>
      </c>
      <c r="D14960" s="21" t="s">
        <v>89390</v>
      </c>
      <c r="E14960" s="21" t="s">
        <v>89391</v>
      </c>
      <c r="F14960" s="21" t="s">
        <v>15060</v>
      </c>
    </row>
    <row r="14961" spans="1:6" ht="32" customHeight="1">
      <c r="A14961" s="19" t="s">
        <v>89392</v>
      </c>
      <c r="B14961" s="20" t="s">
        <v>89393</v>
      </c>
      <c r="C14961" s="21" t="s">
        <v>89394</v>
      </c>
      <c r="D14961" s="21" t="s">
        <v>89395</v>
      </c>
      <c r="E14961" s="21" t="s">
        <v>89396</v>
      </c>
      <c r="F14961" s="21" t="s">
        <v>15060</v>
      </c>
    </row>
    <row r="14962" spans="1:6" ht="32" customHeight="1">
      <c r="A14962" s="19" t="s">
        <v>89397</v>
      </c>
      <c r="B14962" s="20" t="s">
        <v>89398</v>
      </c>
      <c r="C14962" s="21" t="s">
        <v>89399</v>
      </c>
      <c r="D14962" s="21" t="s">
        <v>89400</v>
      </c>
      <c r="E14962" s="21" t="s">
        <v>89401</v>
      </c>
      <c r="F14962" s="21" t="s">
        <v>15060</v>
      </c>
    </row>
    <row r="14963" spans="1:6" ht="32" customHeight="1">
      <c r="A14963" s="19" t="s">
        <v>89402</v>
      </c>
      <c r="B14963" s="20" t="s">
        <v>89403</v>
      </c>
      <c r="C14963" s="21" t="s">
        <v>89404</v>
      </c>
      <c r="D14963" s="21" t="s">
        <v>89405</v>
      </c>
      <c r="E14963" s="21" t="s">
        <v>89406</v>
      </c>
      <c r="F14963" s="21" t="s">
        <v>15060</v>
      </c>
    </row>
    <row r="14964" spans="1:6" ht="32" customHeight="1">
      <c r="A14964" s="19" t="s">
        <v>89407</v>
      </c>
      <c r="B14964" s="20" t="s">
        <v>89408</v>
      </c>
      <c r="C14964" s="21" t="s">
        <v>89409</v>
      </c>
      <c r="D14964" s="21" t="s">
        <v>89410</v>
      </c>
      <c r="E14964" s="21" t="s">
        <v>89411</v>
      </c>
      <c r="F14964" s="21" t="s">
        <v>15060</v>
      </c>
    </row>
    <row r="14965" spans="1:6" ht="32" customHeight="1">
      <c r="A14965" s="19" t="s">
        <v>89412</v>
      </c>
      <c r="B14965" s="20" t="s">
        <v>89413</v>
      </c>
      <c r="C14965" s="21" t="s">
        <v>89414</v>
      </c>
      <c r="D14965" s="21" t="s">
        <v>89415</v>
      </c>
      <c r="E14965" s="21" t="s">
        <v>89416</v>
      </c>
      <c r="F14965" s="21" t="s">
        <v>15060</v>
      </c>
    </row>
    <row r="14966" spans="1:6" ht="32" customHeight="1">
      <c r="A14966" s="19" t="s">
        <v>89417</v>
      </c>
      <c r="B14966" s="20" t="s">
        <v>89418</v>
      </c>
      <c r="C14966" s="21" t="s">
        <v>89419</v>
      </c>
      <c r="D14966" s="21" t="s">
        <v>89420</v>
      </c>
      <c r="E14966" s="21" t="s">
        <v>89421</v>
      </c>
      <c r="F14966" s="21" t="s">
        <v>15060</v>
      </c>
    </row>
    <row r="14967" spans="1:6" ht="32" customHeight="1">
      <c r="A14967" s="19" t="s">
        <v>89422</v>
      </c>
      <c r="B14967" s="20" t="s">
        <v>89423</v>
      </c>
      <c r="C14967" s="21" t="s">
        <v>89424</v>
      </c>
      <c r="D14967" s="21" t="s">
        <v>89425</v>
      </c>
      <c r="E14967" s="21" t="s">
        <v>89426</v>
      </c>
      <c r="F14967" s="21" t="s">
        <v>15060</v>
      </c>
    </row>
    <row r="14968" spans="1:6" ht="32" customHeight="1">
      <c r="A14968" s="19" t="s">
        <v>89427</v>
      </c>
      <c r="B14968" s="20" t="s">
        <v>89428</v>
      </c>
      <c r="C14968" s="21" t="s">
        <v>89429</v>
      </c>
      <c r="D14968" s="21" t="s">
        <v>89430</v>
      </c>
      <c r="E14968" s="21" t="s">
        <v>89431</v>
      </c>
      <c r="F14968" s="21" t="s">
        <v>15060</v>
      </c>
    </row>
    <row r="14969" spans="1:6" ht="32" customHeight="1">
      <c r="A14969" s="19" t="s">
        <v>89432</v>
      </c>
      <c r="B14969" s="20" t="s">
        <v>89433</v>
      </c>
      <c r="C14969" s="21" t="s">
        <v>89434</v>
      </c>
      <c r="D14969" s="21" t="s">
        <v>89435</v>
      </c>
      <c r="E14969" s="21" t="s">
        <v>89436</v>
      </c>
      <c r="F14969" s="21" t="s">
        <v>15060</v>
      </c>
    </row>
    <row r="14970" spans="1:6" ht="32" customHeight="1">
      <c r="A14970" s="19" t="s">
        <v>89437</v>
      </c>
      <c r="B14970" s="20" t="s">
        <v>89438</v>
      </c>
      <c r="C14970" s="21" t="s">
        <v>89439</v>
      </c>
      <c r="D14970" s="21" t="s">
        <v>89440</v>
      </c>
      <c r="E14970" s="21" t="s">
        <v>89441</v>
      </c>
      <c r="F14970" s="21" t="s">
        <v>15060</v>
      </c>
    </row>
    <row r="14971" spans="1:6" ht="32" customHeight="1">
      <c r="A14971" s="19" t="s">
        <v>89442</v>
      </c>
      <c r="B14971" s="20" t="s">
        <v>89443</v>
      </c>
      <c r="C14971" s="21" t="s">
        <v>89444</v>
      </c>
      <c r="D14971" s="21" t="s">
        <v>89445</v>
      </c>
      <c r="E14971" s="21" t="s">
        <v>89446</v>
      </c>
      <c r="F14971" s="21" t="s">
        <v>15856</v>
      </c>
    </row>
    <row r="14972" spans="1:6" ht="32" customHeight="1">
      <c r="A14972" s="19" t="s">
        <v>89447</v>
      </c>
      <c r="B14972" s="20" t="s">
        <v>89448</v>
      </c>
      <c r="C14972" s="21" t="s">
        <v>89449</v>
      </c>
      <c r="D14972" s="21" t="s">
        <v>89450</v>
      </c>
      <c r="E14972" s="21" t="s">
        <v>89451</v>
      </c>
      <c r="F14972" s="21" t="s">
        <v>15856</v>
      </c>
    </row>
    <row r="14973" spans="1:6" ht="32" customHeight="1">
      <c r="A14973" s="19" t="s">
        <v>89452</v>
      </c>
      <c r="B14973" s="20" t="s">
        <v>89453</v>
      </c>
      <c r="C14973" s="21" t="s">
        <v>89454</v>
      </c>
      <c r="D14973" s="21" t="s">
        <v>89455</v>
      </c>
      <c r="E14973" s="21" t="s">
        <v>89456</v>
      </c>
      <c r="F14973" s="21" t="s">
        <v>15856</v>
      </c>
    </row>
    <row r="14974" spans="1:6" ht="32" customHeight="1">
      <c r="A14974" s="19" t="s">
        <v>89457</v>
      </c>
      <c r="B14974" s="20" t="s">
        <v>89458</v>
      </c>
      <c r="C14974" s="21" t="s">
        <v>89459</v>
      </c>
      <c r="D14974" s="21" t="s">
        <v>89460</v>
      </c>
      <c r="E14974" s="21" t="s">
        <v>89461</v>
      </c>
      <c r="F14974" s="21" t="s">
        <v>15872</v>
      </c>
    </row>
    <row r="14975" spans="1:6" ht="32" customHeight="1">
      <c r="A14975" s="19" t="s">
        <v>89462</v>
      </c>
      <c r="B14975" s="20" t="s">
        <v>89463</v>
      </c>
      <c r="C14975" s="21" t="s">
        <v>89464</v>
      </c>
      <c r="D14975" s="21" t="s">
        <v>89465</v>
      </c>
      <c r="E14975" s="21" t="s">
        <v>89466</v>
      </c>
      <c r="F14975" s="21" t="s">
        <v>15872</v>
      </c>
    </row>
    <row r="14976" spans="1:6" ht="32" customHeight="1">
      <c r="A14976" s="19" t="s">
        <v>89467</v>
      </c>
      <c r="B14976" s="20" t="s">
        <v>89468</v>
      </c>
      <c r="C14976" s="21" t="s">
        <v>89469</v>
      </c>
      <c r="D14976" s="21" t="s">
        <v>89470</v>
      </c>
      <c r="E14976" s="21" t="s">
        <v>89471</v>
      </c>
      <c r="F14976" s="21" t="s">
        <v>15872</v>
      </c>
    </row>
    <row r="14977" spans="1:6" ht="32" customHeight="1">
      <c r="A14977" s="19" t="s">
        <v>89472</v>
      </c>
      <c r="B14977" s="20" t="s">
        <v>89473</v>
      </c>
      <c r="C14977" s="21" t="s">
        <v>89474</v>
      </c>
      <c r="D14977" s="21" t="s">
        <v>89475</v>
      </c>
      <c r="E14977" s="21" t="s">
        <v>89476</v>
      </c>
      <c r="F14977" s="21" t="s">
        <v>15060</v>
      </c>
    </row>
    <row r="14978" spans="1:6" ht="32" customHeight="1">
      <c r="A14978" s="19" t="s">
        <v>89477</v>
      </c>
      <c r="B14978" s="20" t="s">
        <v>89478</v>
      </c>
      <c r="C14978" s="21" t="s">
        <v>89479</v>
      </c>
      <c r="D14978" s="21" t="s">
        <v>89480</v>
      </c>
      <c r="E14978" s="21" t="s">
        <v>89481</v>
      </c>
      <c r="F14978" s="21" t="s">
        <v>15060</v>
      </c>
    </row>
    <row r="14979" spans="1:6" ht="32" customHeight="1">
      <c r="A14979" s="19" t="s">
        <v>89482</v>
      </c>
      <c r="B14979" s="20" t="s">
        <v>89483</v>
      </c>
      <c r="C14979" s="21" t="s">
        <v>89484</v>
      </c>
      <c r="D14979" s="21" t="s">
        <v>89485</v>
      </c>
      <c r="E14979" s="21" t="s">
        <v>89486</v>
      </c>
      <c r="F14979" s="21" t="s">
        <v>15060</v>
      </c>
    </row>
    <row r="14980" spans="1:6" ht="32" customHeight="1">
      <c r="A14980" s="19" t="s">
        <v>89487</v>
      </c>
      <c r="B14980" s="20" t="s">
        <v>89488</v>
      </c>
      <c r="C14980" s="21" t="s">
        <v>89489</v>
      </c>
      <c r="D14980" s="21" t="s">
        <v>89490</v>
      </c>
      <c r="E14980" s="21" t="s">
        <v>89491</v>
      </c>
      <c r="F14980" s="21" t="s">
        <v>15060</v>
      </c>
    </row>
    <row r="14981" spans="1:6" ht="32" customHeight="1">
      <c r="A14981" s="19" t="s">
        <v>89492</v>
      </c>
      <c r="B14981" s="20" t="s">
        <v>89493</v>
      </c>
      <c r="C14981" s="21" t="s">
        <v>89494</v>
      </c>
      <c r="D14981" s="21" t="s">
        <v>89495</v>
      </c>
      <c r="E14981" s="21" t="s">
        <v>89496</v>
      </c>
      <c r="F14981" s="21" t="s">
        <v>15060</v>
      </c>
    </row>
    <row r="14982" spans="1:6" ht="32" customHeight="1">
      <c r="A14982" s="19" t="s">
        <v>89497</v>
      </c>
      <c r="B14982" s="20" t="s">
        <v>89498</v>
      </c>
      <c r="C14982" s="21" t="s">
        <v>89499</v>
      </c>
      <c r="D14982" s="21" t="s">
        <v>89500</v>
      </c>
      <c r="E14982" s="21" t="s">
        <v>89501</v>
      </c>
      <c r="F14982" s="21" t="s">
        <v>15060</v>
      </c>
    </row>
    <row r="14983" spans="1:6" ht="32" customHeight="1">
      <c r="A14983" s="19" t="s">
        <v>89502</v>
      </c>
      <c r="B14983" s="20" t="s">
        <v>89503</v>
      </c>
      <c r="C14983" s="21" t="s">
        <v>89504</v>
      </c>
      <c r="D14983" s="21" t="s">
        <v>89505</v>
      </c>
      <c r="E14983" s="21" t="s">
        <v>89506</v>
      </c>
      <c r="F14983" s="21" t="s">
        <v>15060</v>
      </c>
    </row>
    <row r="14984" spans="1:6" ht="32" customHeight="1">
      <c r="A14984" s="19" t="s">
        <v>89507</v>
      </c>
      <c r="B14984" s="20" t="s">
        <v>89508</v>
      </c>
      <c r="C14984" s="21" t="s">
        <v>89509</v>
      </c>
      <c r="D14984" s="21" t="s">
        <v>89510</v>
      </c>
      <c r="E14984" s="21" t="s">
        <v>89511</v>
      </c>
      <c r="F14984" s="21" t="s">
        <v>15060</v>
      </c>
    </row>
    <row r="14985" spans="1:6" ht="32" customHeight="1">
      <c r="A14985" s="19" t="s">
        <v>89512</v>
      </c>
      <c r="B14985" s="20" t="s">
        <v>89513</v>
      </c>
      <c r="C14985" s="21" t="s">
        <v>89514</v>
      </c>
      <c r="D14985" s="21" t="s">
        <v>89515</v>
      </c>
      <c r="E14985" s="21" t="s">
        <v>89516</v>
      </c>
      <c r="F14985" s="21" t="s">
        <v>15060</v>
      </c>
    </row>
    <row r="14986" spans="1:6" ht="32" customHeight="1">
      <c r="A14986" s="19" t="s">
        <v>89517</v>
      </c>
      <c r="B14986" s="20" t="s">
        <v>89518</v>
      </c>
      <c r="C14986" s="21" t="s">
        <v>89519</v>
      </c>
      <c r="D14986" s="21" t="s">
        <v>89520</v>
      </c>
      <c r="E14986" s="21" t="s">
        <v>89521</v>
      </c>
      <c r="F14986" s="21" t="s">
        <v>15060</v>
      </c>
    </row>
    <row r="14987" spans="1:6" ht="32" customHeight="1">
      <c r="A14987" s="19" t="s">
        <v>89522</v>
      </c>
      <c r="B14987" s="20" t="s">
        <v>89523</v>
      </c>
      <c r="C14987" s="21" t="s">
        <v>89524</v>
      </c>
      <c r="D14987" s="21" t="s">
        <v>89525</v>
      </c>
      <c r="E14987" s="21" t="s">
        <v>89526</v>
      </c>
      <c r="F14987" s="21" t="s">
        <v>15060</v>
      </c>
    </row>
    <row r="14988" spans="1:6" ht="32" customHeight="1">
      <c r="A14988" s="19" t="s">
        <v>89527</v>
      </c>
      <c r="B14988" s="20" t="s">
        <v>89528</v>
      </c>
      <c r="C14988" s="21" t="s">
        <v>89529</v>
      </c>
      <c r="D14988" s="21" t="s">
        <v>89530</v>
      </c>
      <c r="E14988" s="21" t="s">
        <v>89531</v>
      </c>
      <c r="F14988" s="21" t="s">
        <v>15060</v>
      </c>
    </row>
    <row r="14989" spans="1:6" ht="32" customHeight="1">
      <c r="A14989" s="19" t="s">
        <v>89532</v>
      </c>
      <c r="B14989" s="20" t="s">
        <v>89533</v>
      </c>
      <c r="C14989" s="21" t="s">
        <v>89534</v>
      </c>
      <c r="D14989" s="21" t="s">
        <v>89535</v>
      </c>
      <c r="E14989" s="21" t="s">
        <v>89536</v>
      </c>
      <c r="F14989" s="21" t="s">
        <v>15060</v>
      </c>
    </row>
    <row r="14990" spans="1:6" ht="32" customHeight="1">
      <c r="A14990" s="19" t="s">
        <v>89537</v>
      </c>
      <c r="B14990" s="20" t="s">
        <v>89538</v>
      </c>
      <c r="C14990" s="21" t="s">
        <v>89539</v>
      </c>
      <c r="D14990" s="21" t="s">
        <v>89540</v>
      </c>
      <c r="E14990" s="21" t="s">
        <v>89541</v>
      </c>
      <c r="F14990" s="21" t="s">
        <v>15060</v>
      </c>
    </row>
    <row r="14991" spans="1:6" ht="32" customHeight="1">
      <c r="A14991" s="19" t="s">
        <v>89542</v>
      </c>
      <c r="B14991" s="20" t="s">
        <v>89543</v>
      </c>
      <c r="C14991" s="21" t="s">
        <v>89544</v>
      </c>
      <c r="D14991" s="21" t="s">
        <v>89545</v>
      </c>
      <c r="E14991" s="21" t="s">
        <v>89546</v>
      </c>
      <c r="F14991" s="21" t="s">
        <v>15060</v>
      </c>
    </row>
    <row r="14992" spans="1:6" ht="32" customHeight="1">
      <c r="A14992" s="19" t="s">
        <v>89547</v>
      </c>
      <c r="B14992" s="20" t="s">
        <v>89548</v>
      </c>
      <c r="C14992" s="21" t="s">
        <v>89549</v>
      </c>
      <c r="D14992" s="21" t="s">
        <v>89550</v>
      </c>
      <c r="E14992" s="21" t="s">
        <v>89551</v>
      </c>
      <c r="F14992" s="21" t="s">
        <v>15060</v>
      </c>
    </row>
    <row r="14993" spans="1:6" ht="32" customHeight="1">
      <c r="A14993" s="19" t="s">
        <v>89552</v>
      </c>
      <c r="B14993" s="20" t="s">
        <v>89553</v>
      </c>
      <c r="C14993" s="21" t="s">
        <v>89554</v>
      </c>
      <c r="D14993" s="21" t="s">
        <v>89555</v>
      </c>
      <c r="E14993" s="21" t="s">
        <v>89556</v>
      </c>
      <c r="F14993" s="21" t="s">
        <v>15060</v>
      </c>
    </row>
    <row r="14994" spans="1:6" ht="32" customHeight="1">
      <c r="A14994" s="19" t="s">
        <v>89557</v>
      </c>
      <c r="B14994" s="20" t="s">
        <v>89558</v>
      </c>
      <c r="C14994" s="21" t="s">
        <v>89559</v>
      </c>
      <c r="D14994" s="21" t="s">
        <v>89560</v>
      </c>
      <c r="E14994" s="21" t="s">
        <v>89561</v>
      </c>
      <c r="F14994" s="21" t="s">
        <v>15060</v>
      </c>
    </row>
    <row r="14995" spans="1:6" ht="32" customHeight="1">
      <c r="A14995" s="19" t="s">
        <v>89562</v>
      </c>
      <c r="B14995" s="20" t="s">
        <v>89563</v>
      </c>
      <c r="C14995" s="21" t="s">
        <v>89564</v>
      </c>
      <c r="D14995" s="21" t="s">
        <v>89565</v>
      </c>
      <c r="E14995" s="21" t="s">
        <v>89566</v>
      </c>
      <c r="F14995" s="21" t="s">
        <v>15060</v>
      </c>
    </row>
    <row r="14996" spans="1:6" ht="32" customHeight="1">
      <c r="A14996" s="19" t="s">
        <v>89567</v>
      </c>
      <c r="B14996" s="20" t="s">
        <v>89568</v>
      </c>
      <c r="C14996" s="21" t="s">
        <v>89569</v>
      </c>
      <c r="D14996" s="21" t="s">
        <v>89570</v>
      </c>
      <c r="E14996" s="21" t="s">
        <v>89571</v>
      </c>
      <c r="F14996" s="21" t="s">
        <v>15060</v>
      </c>
    </row>
    <row r="14997" spans="1:6" ht="32" customHeight="1">
      <c r="A14997" s="19" t="s">
        <v>89572</v>
      </c>
      <c r="B14997" s="20" t="s">
        <v>89573</v>
      </c>
      <c r="C14997" s="21" t="s">
        <v>89574</v>
      </c>
      <c r="D14997" s="21" t="s">
        <v>89575</v>
      </c>
      <c r="E14997" s="21" t="s">
        <v>89576</v>
      </c>
      <c r="F14997" s="21" t="s">
        <v>15060</v>
      </c>
    </row>
    <row r="14998" spans="1:6" ht="32" customHeight="1">
      <c r="A14998" s="19" t="s">
        <v>89577</v>
      </c>
      <c r="B14998" s="20" t="s">
        <v>89578</v>
      </c>
      <c r="C14998" s="21" t="s">
        <v>89579</v>
      </c>
      <c r="D14998" s="21" t="s">
        <v>89580</v>
      </c>
      <c r="E14998" s="22">
        <v>100</v>
      </c>
      <c r="F14998" s="21" t="s">
        <v>15060</v>
      </c>
    </row>
    <row r="14999" spans="1:6" ht="32" customHeight="1">
      <c r="A14999" s="19" t="s">
        <v>89581</v>
      </c>
      <c r="B14999" s="20" t="s">
        <v>89582</v>
      </c>
      <c r="C14999" s="21" t="s">
        <v>89583</v>
      </c>
      <c r="D14999" s="21" t="s">
        <v>89584</v>
      </c>
      <c r="E14999" s="21" t="s">
        <v>89585</v>
      </c>
      <c r="F14999" s="21" t="s">
        <v>15060</v>
      </c>
    </row>
    <row r="15000" spans="1:6" ht="32" customHeight="1">
      <c r="A15000" s="19" t="s">
        <v>89586</v>
      </c>
      <c r="B15000" s="20" t="s">
        <v>89587</v>
      </c>
      <c r="C15000" s="21" t="s">
        <v>89588</v>
      </c>
      <c r="D15000" s="21" t="s">
        <v>89589</v>
      </c>
      <c r="E15000" s="21" t="s">
        <v>89590</v>
      </c>
      <c r="F15000" s="21" t="s">
        <v>15060</v>
      </c>
    </row>
    <row r="15001" spans="1:6" ht="32" customHeight="1">
      <c r="A15001" s="19" t="s">
        <v>89591</v>
      </c>
      <c r="B15001" s="20" t="s">
        <v>89592</v>
      </c>
      <c r="C15001" s="21" t="s">
        <v>89593</v>
      </c>
      <c r="D15001" s="21" t="s">
        <v>89594</v>
      </c>
      <c r="E15001" s="21" t="s">
        <v>89595</v>
      </c>
      <c r="F15001" s="21" t="s">
        <v>15060</v>
      </c>
    </row>
    <row r="15002" spans="1:6" ht="32" customHeight="1">
      <c r="A15002" s="19" t="s">
        <v>89596</v>
      </c>
      <c r="B15002" s="20" t="s">
        <v>89597</v>
      </c>
      <c r="C15002" s="21" t="s">
        <v>89598</v>
      </c>
      <c r="D15002" s="21" t="s">
        <v>89599</v>
      </c>
      <c r="E15002" s="21" t="s">
        <v>89600</v>
      </c>
      <c r="F15002" s="21" t="s">
        <v>15060</v>
      </c>
    </row>
    <row r="15003" spans="1:6" ht="32" customHeight="1">
      <c r="A15003" s="19" t="s">
        <v>89601</v>
      </c>
      <c r="B15003" s="20" t="s">
        <v>89602</v>
      </c>
      <c r="C15003" s="21" t="s">
        <v>89603</v>
      </c>
      <c r="D15003" s="21" t="s">
        <v>89604</v>
      </c>
      <c r="E15003" s="21" t="s">
        <v>89605</v>
      </c>
      <c r="F15003" s="21" t="s">
        <v>15060</v>
      </c>
    </row>
    <row r="15004" spans="1:6" ht="32" customHeight="1">
      <c r="A15004" s="19" t="s">
        <v>89606</v>
      </c>
      <c r="B15004" s="20" t="s">
        <v>89607</v>
      </c>
      <c r="C15004" s="21" t="s">
        <v>89608</v>
      </c>
      <c r="D15004" s="21" t="s">
        <v>89609</v>
      </c>
      <c r="E15004" s="21" t="s">
        <v>89610</v>
      </c>
      <c r="F15004" s="21" t="s">
        <v>15060</v>
      </c>
    </row>
    <row r="15005" spans="1:6" ht="32" customHeight="1">
      <c r="A15005" s="19" t="s">
        <v>89611</v>
      </c>
      <c r="B15005" s="20" t="s">
        <v>89612</v>
      </c>
      <c r="C15005" s="21" t="s">
        <v>89613</v>
      </c>
      <c r="D15005" s="21" t="s">
        <v>89614</v>
      </c>
      <c r="E15005" s="21" t="s">
        <v>89615</v>
      </c>
      <c r="F15005" s="21" t="s">
        <v>15060</v>
      </c>
    </row>
    <row r="15006" spans="1:6" ht="32" customHeight="1">
      <c r="A15006" s="19" t="s">
        <v>89616</v>
      </c>
      <c r="B15006" s="20" t="s">
        <v>89617</v>
      </c>
      <c r="C15006" s="21" t="s">
        <v>89618</v>
      </c>
      <c r="D15006" s="21" t="s">
        <v>89619</v>
      </c>
      <c r="E15006" s="21" t="s">
        <v>89620</v>
      </c>
      <c r="F15006" s="21" t="s">
        <v>15060</v>
      </c>
    </row>
    <row r="15007" spans="1:6" ht="32" customHeight="1">
      <c r="A15007" s="19" t="s">
        <v>89621</v>
      </c>
      <c r="B15007" s="20" t="s">
        <v>89622</v>
      </c>
      <c r="C15007" s="21" t="s">
        <v>89623</v>
      </c>
      <c r="D15007" s="21" t="s">
        <v>89624</v>
      </c>
      <c r="E15007" s="21" t="s">
        <v>89625</v>
      </c>
      <c r="F15007" s="21" t="s">
        <v>15060</v>
      </c>
    </row>
    <row r="15008" spans="1:6" ht="32" customHeight="1">
      <c r="A15008" s="19" t="s">
        <v>89626</v>
      </c>
      <c r="B15008" s="20" t="s">
        <v>89627</v>
      </c>
      <c r="C15008" s="21" t="s">
        <v>89628</v>
      </c>
      <c r="D15008" s="21" t="s">
        <v>89629</v>
      </c>
      <c r="E15008" s="21" t="s">
        <v>89630</v>
      </c>
      <c r="F15008" s="21" t="s">
        <v>15060</v>
      </c>
    </row>
    <row r="15009" spans="1:6" ht="32" customHeight="1">
      <c r="A15009" s="19" t="s">
        <v>89631</v>
      </c>
      <c r="B15009" s="20" t="s">
        <v>89632</v>
      </c>
      <c r="C15009" s="21" t="s">
        <v>89633</v>
      </c>
      <c r="D15009" s="21" t="s">
        <v>89634</v>
      </c>
      <c r="E15009" s="21" t="s">
        <v>89635</v>
      </c>
      <c r="F15009" s="21" t="s">
        <v>15060</v>
      </c>
    </row>
    <row r="15010" spans="1:6" ht="32" customHeight="1">
      <c r="A15010" s="19" t="s">
        <v>89636</v>
      </c>
      <c r="B15010" s="20" t="s">
        <v>89637</v>
      </c>
      <c r="C15010" s="21" t="s">
        <v>89638</v>
      </c>
      <c r="D15010" s="21" t="s">
        <v>89639</v>
      </c>
      <c r="E15010" s="21" t="s">
        <v>89640</v>
      </c>
      <c r="F15010" s="21" t="s">
        <v>15060</v>
      </c>
    </row>
    <row r="15011" spans="1:6" ht="32" customHeight="1">
      <c r="A15011" s="19" t="s">
        <v>89641</v>
      </c>
      <c r="B15011" s="20" t="s">
        <v>89642</v>
      </c>
      <c r="C15011" s="21" t="s">
        <v>89643</v>
      </c>
      <c r="D15011" s="21" t="s">
        <v>89644</v>
      </c>
      <c r="E15011" s="21" t="s">
        <v>89645</v>
      </c>
      <c r="F15011" s="21" t="s">
        <v>15060</v>
      </c>
    </row>
    <row r="15012" spans="1:6" ht="32" customHeight="1">
      <c r="A15012" s="19" t="s">
        <v>89646</v>
      </c>
      <c r="B15012" s="20" t="s">
        <v>89647</v>
      </c>
      <c r="C15012" s="21" t="s">
        <v>89648</v>
      </c>
      <c r="D15012" s="21" t="s">
        <v>89649</v>
      </c>
      <c r="E15012" s="21" t="s">
        <v>89650</v>
      </c>
      <c r="F15012" s="21" t="s">
        <v>15060</v>
      </c>
    </row>
    <row r="15013" spans="1:6" ht="32" customHeight="1">
      <c r="A15013" s="19" t="s">
        <v>89651</v>
      </c>
      <c r="B15013" s="20" t="s">
        <v>89652</v>
      </c>
      <c r="C15013" s="21" t="s">
        <v>89653</v>
      </c>
      <c r="D15013" s="21" t="s">
        <v>89654</v>
      </c>
      <c r="E15013" s="21" t="s">
        <v>89655</v>
      </c>
      <c r="F15013" s="21" t="s">
        <v>15060</v>
      </c>
    </row>
    <row r="15014" spans="1:6" ht="32" customHeight="1">
      <c r="A15014" s="19" t="s">
        <v>89656</v>
      </c>
      <c r="B15014" s="20" t="s">
        <v>89657</v>
      </c>
      <c r="C15014" s="21" t="s">
        <v>89658</v>
      </c>
      <c r="D15014" s="21" t="s">
        <v>89659</v>
      </c>
      <c r="E15014" s="21" t="s">
        <v>89660</v>
      </c>
      <c r="F15014" s="21" t="s">
        <v>15060</v>
      </c>
    </row>
    <row r="15015" spans="1:6" ht="32" customHeight="1">
      <c r="A15015" s="19" t="s">
        <v>89661</v>
      </c>
      <c r="B15015" s="20" t="s">
        <v>89662</v>
      </c>
      <c r="C15015" s="21" t="s">
        <v>89663</v>
      </c>
      <c r="D15015" s="21" t="s">
        <v>89664</v>
      </c>
      <c r="E15015" s="21" t="s">
        <v>89665</v>
      </c>
      <c r="F15015" s="21" t="s">
        <v>15060</v>
      </c>
    </row>
    <row r="15016" spans="1:6" ht="32" customHeight="1">
      <c r="A15016" s="19" t="s">
        <v>89666</v>
      </c>
      <c r="B15016" s="20" t="s">
        <v>89667</v>
      </c>
      <c r="C15016" s="21" t="s">
        <v>89668</v>
      </c>
      <c r="D15016" s="21" t="s">
        <v>89669</v>
      </c>
      <c r="E15016" s="21" t="s">
        <v>89670</v>
      </c>
      <c r="F15016" s="21" t="s">
        <v>15060</v>
      </c>
    </row>
    <row r="15017" spans="1:6" ht="32" customHeight="1">
      <c r="A15017" s="19" t="s">
        <v>89671</v>
      </c>
      <c r="B15017" s="20" t="s">
        <v>89672</v>
      </c>
      <c r="C15017" s="21" t="s">
        <v>89673</v>
      </c>
      <c r="D15017" s="21" t="s">
        <v>89674</v>
      </c>
      <c r="E15017" s="21" t="s">
        <v>89675</v>
      </c>
      <c r="F15017" s="21" t="s">
        <v>15060</v>
      </c>
    </row>
    <row r="15018" spans="1:6" ht="32" customHeight="1">
      <c r="A15018" s="19" t="s">
        <v>89676</v>
      </c>
      <c r="B15018" s="20" t="s">
        <v>89677</v>
      </c>
      <c r="C15018" s="21" t="s">
        <v>89678</v>
      </c>
      <c r="D15018" s="21" t="s">
        <v>89679</v>
      </c>
      <c r="E15018" s="21" t="s">
        <v>89680</v>
      </c>
      <c r="F15018" s="21" t="s">
        <v>15060</v>
      </c>
    </row>
    <row r="15019" spans="1:6" ht="32" customHeight="1">
      <c r="A15019" s="19" t="s">
        <v>89681</v>
      </c>
      <c r="B15019" s="20" t="s">
        <v>89682</v>
      </c>
      <c r="C15019" s="21" t="s">
        <v>89683</v>
      </c>
      <c r="D15019" s="21" t="s">
        <v>89684</v>
      </c>
      <c r="E15019" s="21" t="s">
        <v>89685</v>
      </c>
      <c r="F15019" s="21" t="s">
        <v>15060</v>
      </c>
    </row>
    <row r="15020" spans="1:6" ht="32" customHeight="1">
      <c r="A15020" s="19" t="s">
        <v>89686</v>
      </c>
      <c r="B15020" s="20" t="s">
        <v>89687</v>
      </c>
      <c r="C15020" s="21" t="s">
        <v>89688</v>
      </c>
      <c r="D15020" s="21" t="s">
        <v>89689</v>
      </c>
      <c r="E15020" s="21" t="s">
        <v>89690</v>
      </c>
      <c r="F15020" s="21" t="s">
        <v>15060</v>
      </c>
    </row>
    <row r="15021" spans="1:6" ht="32" customHeight="1">
      <c r="A15021" s="19" t="s">
        <v>89691</v>
      </c>
      <c r="B15021" s="20" t="s">
        <v>89692</v>
      </c>
      <c r="C15021" s="21" t="s">
        <v>89693</v>
      </c>
      <c r="D15021" s="21" t="s">
        <v>89694</v>
      </c>
      <c r="E15021" s="21" t="s">
        <v>89695</v>
      </c>
      <c r="F15021" s="21" t="s">
        <v>15060</v>
      </c>
    </row>
    <row r="15022" spans="1:6" ht="32" customHeight="1">
      <c r="A15022" s="19" t="s">
        <v>89696</v>
      </c>
      <c r="B15022" s="20" t="s">
        <v>89697</v>
      </c>
      <c r="C15022" s="21" t="s">
        <v>89698</v>
      </c>
      <c r="D15022" s="21" t="s">
        <v>89699</v>
      </c>
      <c r="E15022" s="21" t="s">
        <v>89700</v>
      </c>
      <c r="F15022" s="21" t="s">
        <v>15060</v>
      </c>
    </row>
    <row r="15023" spans="1:6" ht="32" customHeight="1">
      <c r="A15023" s="19" t="s">
        <v>89701</v>
      </c>
      <c r="B15023" s="20" t="s">
        <v>89702</v>
      </c>
      <c r="C15023" s="21" t="s">
        <v>89703</v>
      </c>
      <c r="D15023" s="21" t="s">
        <v>89704</v>
      </c>
      <c r="E15023" s="21" t="s">
        <v>89705</v>
      </c>
      <c r="F15023" s="21" t="s">
        <v>15060</v>
      </c>
    </row>
    <row r="15024" spans="1:6" ht="32" customHeight="1">
      <c r="A15024" s="19" t="s">
        <v>89706</v>
      </c>
      <c r="B15024" s="20" t="s">
        <v>89707</v>
      </c>
      <c r="C15024" s="21" t="s">
        <v>89708</v>
      </c>
      <c r="D15024" s="21" t="s">
        <v>89709</v>
      </c>
      <c r="E15024" s="21" t="s">
        <v>89710</v>
      </c>
      <c r="F15024" s="21" t="s">
        <v>15060</v>
      </c>
    </row>
    <row r="15025" spans="1:6" ht="32" customHeight="1">
      <c r="A15025" s="19" t="s">
        <v>89711</v>
      </c>
      <c r="B15025" s="20" t="s">
        <v>89712</v>
      </c>
      <c r="C15025" s="21" t="s">
        <v>89713</v>
      </c>
      <c r="D15025" s="21" t="s">
        <v>89714</v>
      </c>
      <c r="E15025" s="21" t="s">
        <v>89715</v>
      </c>
      <c r="F15025" s="21" t="s">
        <v>15060</v>
      </c>
    </row>
    <row r="15026" spans="1:6" ht="32" customHeight="1">
      <c r="A15026" s="19" t="s">
        <v>89716</v>
      </c>
      <c r="B15026" s="20" t="s">
        <v>89717</v>
      </c>
      <c r="C15026" s="21" t="s">
        <v>89718</v>
      </c>
      <c r="D15026" s="21" t="s">
        <v>89719</v>
      </c>
      <c r="E15026" s="21" t="s">
        <v>89720</v>
      </c>
      <c r="F15026" s="21" t="s">
        <v>15060</v>
      </c>
    </row>
    <row r="15027" spans="1:6" ht="32" customHeight="1">
      <c r="A15027" s="19" t="s">
        <v>89721</v>
      </c>
      <c r="B15027" s="20" t="s">
        <v>89722</v>
      </c>
      <c r="C15027" s="21" t="s">
        <v>89723</v>
      </c>
      <c r="D15027" s="21" t="s">
        <v>89724</v>
      </c>
      <c r="E15027" s="21" t="s">
        <v>89725</v>
      </c>
      <c r="F15027" s="21" t="s">
        <v>15060</v>
      </c>
    </row>
    <row r="15028" spans="1:6" ht="32" customHeight="1">
      <c r="A15028" s="19" t="s">
        <v>89726</v>
      </c>
      <c r="B15028" s="20" t="s">
        <v>89727</v>
      </c>
      <c r="C15028" s="21" t="s">
        <v>89728</v>
      </c>
      <c r="D15028" s="21" t="s">
        <v>89729</v>
      </c>
      <c r="E15028" s="21" t="s">
        <v>89730</v>
      </c>
      <c r="F15028" s="21" t="s">
        <v>15060</v>
      </c>
    </row>
    <row r="15029" spans="1:6" ht="32" customHeight="1">
      <c r="A15029" s="19" t="s">
        <v>89731</v>
      </c>
      <c r="B15029" s="20" t="s">
        <v>89732</v>
      </c>
      <c r="C15029" s="21" t="s">
        <v>89733</v>
      </c>
      <c r="D15029" s="21" t="s">
        <v>89734</v>
      </c>
      <c r="E15029" s="21" t="s">
        <v>89735</v>
      </c>
      <c r="F15029" s="21" t="s">
        <v>15060</v>
      </c>
    </row>
    <row r="15030" spans="1:6" ht="32" customHeight="1">
      <c r="A15030" s="19" t="s">
        <v>89736</v>
      </c>
      <c r="B15030" s="20" t="s">
        <v>89737</v>
      </c>
      <c r="C15030" s="21" t="s">
        <v>89738</v>
      </c>
      <c r="D15030" s="21" t="s">
        <v>89739</v>
      </c>
      <c r="E15030" s="21" t="s">
        <v>89740</v>
      </c>
      <c r="F15030" s="21" t="s">
        <v>15060</v>
      </c>
    </row>
    <row r="15031" spans="1:6" ht="32" customHeight="1">
      <c r="A15031" s="19" t="s">
        <v>89741</v>
      </c>
      <c r="B15031" s="20" t="s">
        <v>89742</v>
      </c>
      <c r="C15031" s="21" t="s">
        <v>89743</v>
      </c>
      <c r="D15031" s="21" t="s">
        <v>89744</v>
      </c>
      <c r="E15031" s="21" t="s">
        <v>89745</v>
      </c>
      <c r="F15031" s="21" t="s">
        <v>15060</v>
      </c>
    </row>
    <row r="15032" spans="1:6" ht="32" customHeight="1">
      <c r="A15032" s="19" t="s">
        <v>89746</v>
      </c>
      <c r="B15032" s="20" t="s">
        <v>89747</v>
      </c>
      <c r="C15032" s="21" t="s">
        <v>89748</v>
      </c>
      <c r="D15032" s="21" t="s">
        <v>89749</v>
      </c>
      <c r="E15032" s="21" t="s">
        <v>89750</v>
      </c>
      <c r="F15032" s="21" t="s">
        <v>15060</v>
      </c>
    </row>
    <row r="15033" spans="1:6" ht="32" customHeight="1">
      <c r="A15033" s="19" t="s">
        <v>89751</v>
      </c>
      <c r="B15033" s="20" t="s">
        <v>89752</v>
      </c>
      <c r="C15033" s="21" t="s">
        <v>89753</v>
      </c>
      <c r="D15033" s="21" t="s">
        <v>89754</v>
      </c>
      <c r="E15033" s="21" t="s">
        <v>89755</v>
      </c>
      <c r="F15033" s="21" t="s">
        <v>15060</v>
      </c>
    </row>
    <row r="15034" spans="1:6" ht="32" customHeight="1">
      <c r="A15034" s="19" t="s">
        <v>89756</v>
      </c>
      <c r="B15034" s="20" t="s">
        <v>89757</v>
      </c>
      <c r="C15034" s="21" t="s">
        <v>89758</v>
      </c>
      <c r="D15034" s="21" t="s">
        <v>89759</v>
      </c>
      <c r="E15034" s="21" t="s">
        <v>89760</v>
      </c>
      <c r="F15034" s="21" t="s">
        <v>15060</v>
      </c>
    </row>
    <row r="15035" spans="1:6" ht="32" customHeight="1">
      <c r="A15035" s="19" t="s">
        <v>89761</v>
      </c>
      <c r="B15035" s="20" t="s">
        <v>89762</v>
      </c>
      <c r="C15035" s="21" t="s">
        <v>89763</v>
      </c>
      <c r="D15035" s="21" t="s">
        <v>89764</v>
      </c>
      <c r="E15035" s="21" t="s">
        <v>89765</v>
      </c>
      <c r="F15035" s="21" t="s">
        <v>15060</v>
      </c>
    </row>
    <row r="15036" spans="1:6" ht="32" customHeight="1">
      <c r="A15036" s="19" t="s">
        <v>89766</v>
      </c>
      <c r="B15036" s="20" t="s">
        <v>89767</v>
      </c>
      <c r="C15036" s="21" t="s">
        <v>89768</v>
      </c>
      <c r="D15036" s="21" t="s">
        <v>89769</v>
      </c>
      <c r="E15036" s="21" t="s">
        <v>89770</v>
      </c>
      <c r="F15036" s="21" t="s">
        <v>15060</v>
      </c>
    </row>
    <row r="15037" spans="1:6" ht="32" customHeight="1">
      <c r="A15037" s="19" t="s">
        <v>89771</v>
      </c>
      <c r="B15037" s="20" t="s">
        <v>89772</v>
      </c>
      <c r="C15037" s="21" t="s">
        <v>89773</v>
      </c>
      <c r="D15037" s="21" t="s">
        <v>89774</v>
      </c>
      <c r="E15037" s="21" t="s">
        <v>89775</v>
      </c>
      <c r="F15037" s="21" t="s">
        <v>15060</v>
      </c>
    </row>
    <row r="15038" spans="1:6" ht="32" customHeight="1">
      <c r="A15038" s="19" t="s">
        <v>89776</v>
      </c>
      <c r="B15038" s="20" t="s">
        <v>89777</v>
      </c>
      <c r="C15038" s="21" t="s">
        <v>89778</v>
      </c>
      <c r="D15038" s="21" t="s">
        <v>89779</v>
      </c>
      <c r="E15038" s="21" t="s">
        <v>89780</v>
      </c>
      <c r="F15038" s="21" t="s">
        <v>15060</v>
      </c>
    </row>
    <row r="15039" spans="1:6" ht="32" customHeight="1">
      <c r="A15039" s="19" t="s">
        <v>89781</v>
      </c>
      <c r="B15039" s="20" t="s">
        <v>89782</v>
      </c>
      <c r="C15039" s="21" t="s">
        <v>89783</v>
      </c>
      <c r="D15039" s="21" t="s">
        <v>89784</v>
      </c>
      <c r="E15039" s="21" t="s">
        <v>89785</v>
      </c>
      <c r="F15039" s="21" t="s">
        <v>15060</v>
      </c>
    </row>
    <row r="15040" spans="1:6" ht="32" customHeight="1">
      <c r="A15040" s="19" t="s">
        <v>89786</v>
      </c>
      <c r="B15040" s="20" t="s">
        <v>89787</v>
      </c>
      <c r="C15040" s="21" t="s">
        <v>89788</v>
      </c>
      <c r="D15040" s="21" t="s">
        <v>89789</v>
      </c>
      <c r="E15040" s="21" t="s">
        <v>89790</v>
      </c>
      <c r="F15040" s="21" t="s">
        <v>15060</v>
      </c>
    </row>
    <row r="15041" spans="1:6" ht="32" customHeight="1">
      <c r="A15041" s="19" t="s">
        <v>89791</v>
      </c>
      <c r="B15041" s="20" t="s">
        <v>89792</v>
      </c>
      <c r="C15041" s="21" t="s">
        <v>89793</v>
      </c>
      <c r="D15041" s="21" t="s">
        <v>89794</v>
      </c>
      <c r="E15041" s="21" t="s">
        <v>89795</v>
      </c>
      <c r="F15041" s="21" t="s">
        <v>15060</v>
      </c>
    </row>
    <row r="15042" spans="1:6" ht="32" customHeight="1">
      <c r="A15042" s="19" t="s">
        <v>89796</v>
      </c>
      <c r="B15042" s="20" t="s">
        <v>89797</v>
      </c>
      <c r="C15042" s="21" t="s">
        <v>89798</v>
      </c>
      <c r="D15042" s="21" t="s">
        <v>89799</v>
      </c>
      <c r="E15042" s="21" t="s">
        <v>89800</v>
      </c>
      <c r="F15042" s="21" t="s">
        <v>15060</v>
      </c>
    </row>
    <row r="15043" spans="1:6" ht="32" customHeight="1">
      <c r="A15043" s="19" t="s">
        <v>89801</v>
      </c>
      <c r="B15043" s="20" t="s">
        <v>89802</v>
      </c>
      <c r="C15043" s="21" t="s">
        <v>89803</v>
      </c>
      <c r="D15043" s="21" t="s">
        <v>89804</v>
      </c>
      <c r="E15043" s="21" t="s">
        <v>89805</v>
      </c>
      <c r="F15043" s="21" t="s">
        <v>15060</v>
      </c>
    </row>
    <row r="15044" spans="1:6" ht="32" customHeight="1">
      <c r="A15044" s="19" t="s">
        <v>89806</v>
      </c>
      <c r="B15044" s="20" t="s">
        <v>89807</v>
      </c>
      <c r="C15044" s="21" t="s">
        <v>89808</v>
      </c>
      <c r="D15044" s="21" t="s">
        <v>89809</v>
      </c>
      <c r="E15044" s="21" t="s">
        <v>89810</v>
      </c>
      <c r="F15044" s="21" t="s">
        <v>15060</v>
      </c>
    </row>
    <row r="15045" spans="1:6" ht="32" customHeight="1">
      <c r="A15045" s="19" t="s">
        <v>89811</v>
      </c>
      <c r="B15045" s="20" t="s">
        <v>89812</v>
      </c>
      <c r="C15045" s="21" t="s">
        <v>89813</v>
      </c>
      <c r="D15045" s="21" t="s">
        <v>89814</v>
      </c>
      <c r="E15045" s="21" t="s">
        <v>89815</v>
      </c>
      <c r="F15045" s="21" t="s">
        <v>15060</v>
      </c>
    </row>
    <row r="15046" spans="1:6" ht="32" customHeight="1">
      <c r="A15046" s="19" t="s">
        <v>89816</v>
      </c>
      <c r="B15046" s="20" t="s">
        <v>89817</v>
      </c>
      <c r="C15046" s="21" t="s">
        <v>89818</v>
      </c>
      <c r="D15046" s="21" t="s">
        <v>89819</v>
      </c>
      <c r="E15046" s="21" t="s">
        <v>89820</v>
      </c>
      <c r="F15046" s="21" t="s">
        <v>15060</v>
      </c>
    </row>
    <row r="15047" spans="1:6" ht="32" customHeight="1">
      <c r="A15047" s="19" t="s">
        <v>89821</v>
      </c>
      <c r="B15047" s="20" t="s">
        <v>89822</v>
      </c>
      <c r="C15047" s="21" t="s">
        <v>89823</v>
      </c>
      <c r="D15047" s="21" t="s">
        <v>89824</v>
      </c>
      <c r="E15047" s="21" t="s">
        <v>89825</v>
      </c>
      <c r="F15047" s="21" t="s">
        <v>15060</v>
      </c>
    </row>
    <row r="15048" spans="1:6" ht="32" customHeight="1">
      <c r="A15048" s="19" t="s">
        <v>89826</v>
      </c>
      <c r="B15048" s="20" t="s">
        <v>89827</v>
      </c>
      <c r="C15048" s="21" t="s">
        <v>89828</v>
      </c>
      <c r="D15048" s="21" t="s">
        <v>89829</v>
      </c>
      <c r="E15048" s="21" t="s">
        <v>89830</v>
      </c>
      <c r="F15048" s="21" t="s">
        <v>15060</v>
      </c>
    </row>
    <row r="15049" spans="1:6" ht="32" customHeight="1">
      <c r="A15049" s="19" t="s">
        <v>89831</v>
      </c>
      <c r="B15049" s="20" t="s">
        <v>89832</v>
      </c>
      <c r="C15049" s="21" t="s">
        <v>89833</v>
      </c>
      <c r="D15049" s="21" t="s">
        <v>89834</v>
      </c>
      <c r="E15049" s="21" t="s">
        <v>89835</v>
      </c>
      <c r="F15049" s="21" t="s">
        <v>15060</v>
      </c>
    </row>
    <row r="15050" spans="1:6" ht="32" customHeight="1">
      <c r="A15050" s="19" t="s">
        <v>89836</v>
      </c>
      <c r="B15050" s="20" t="s">
        <v>89837</v>
      </c>
      <c r="C15050" s="21" t="s">
        <v>89838</v>
      </c>
      <c r="D15050" s="21" t="s">
        <v>89839</v>
      </c>
      <c r="E15050" s="21" t="s">
        <v>89840</v>
      </c>
      <c r="F15050" s="21" t="s">
        <v>15060</v>
      </c>
    </row>
    <row r="15051" spans="1:6" ht="32" customHeight="1">
      <c r="A15051" s="19" t="s">
        <v>89841</v>
      </c>
      <c r="B15051" s="20" t="s">
        <v>89842</v>
      </c>
      <c r="C15051" s="21" t="s">
        <v>89843</v>
      </c>
      <c r="D15051" s="21" t="s">
        <v>89844</v>
      </c>
      <c r="E15051" s="21" t="s">
        <v>89845</v>
      </c>
      <c r="F15051" s="21" t="s">
        <v>15060</v>
      </c>
    </row>
    <row r="15052" spans="1:6" ht="32" customHeight="1">
      <c r="A15052" s="19" t="s">
        <v>89846</v>
      </c>
      <c r="B15052" s="20" t="s">
        <v>89847</v>
      </c>
      <c r="C15052" s="21" t="s">
        <v>89848</v>
      </c>
      <c r="D15052" s="21" t="s">
        <v>89849</v>
      </c>
      <c r="E15052" s="21" t="s">
        <v>89850</v>
      </c>
      <c r="F15052" s="21" t="s">
        <v>15060</v>
      </c>
    </row>
    <row r="15053" spans="1:6" ht="32" customHeight="1">
      <c r="A15053" s="19" t="s">
        <v>89851</v>
      </c>
      <c r="B15053" s="20" t="s">
        <v>89852</v>
      </c>
      <c r="C15053" s="21" t="s">
        <v>89853</v>
      </c>
      <c r="D15053" s="21" t="s">
        <v>89854</v>
      </c>
      <c r="E15053" s="21" t="s">
        <v>89855</v>
      </c>
      <c r="F15053" s="21" t="s">
        <v>15060</v>
      </c>
    </row>
    <row r="15054" spans="1:6" ht="32" customHeight="1">
      <c r="A15054" s="19" t="s">
        <v>89856</v>
      </c>
      <c r="B15054" s="20" t="s">
        <v>89857</v>
      </c>
      <c r="C15054" s="21" t="s">
        <v>89858</v>
      </c>
      <c r="D15054" s="21" t="s">
        <v>89859</v>
      </c>
      <c r="E15054" s="21" t="s">
        <v>89860</v>
      </c>
      <c r="F15054" s="21" t="s">
        <v>15060</v>
      </c>
    </row>
    <row r="15055" spans="1:6" ht="32" customHeight="1">
      <c r="A15055" s="19" t="s">
        <v>89861</v>
      </c>
      <c r="B15055" s="20" t="s">
        <v>89862</v>
      </c>
      <c r="C15055" s="21" t="s">
        <v>89863</v>
      </c>
      <c r="D15055" s="21" t="s">
        <v>89864</v>
      </c>
      <c r="E15055" s="21" t="s">
        <v>89865</v>
      </c>
      <c r="F15055" s="21" t="s">
        <v>15060</v>
      </c>
    </row>
    <row r="15056" spans="1:6" ht="32" customHeight="1">
      <c r="A15056" s="19" t="s">
        <v>89866</v>
      </c>
      <c r="B15056" s="20" t="s">
        <v>89867</v>
      </c>
      <c r="C15056" s="21" t="s">
        <v>89868</v>
      </c>
      <c r="D15056" s="21" t="s">
        <v>89869</v>
      </c>
      <c r="E15056" s="21" t="s">
        <v>89870</v>
      </c>
      <c r="F15056" s="21" t="s">
        <v>15060</v>
      </c>
    </row>
    <row r="15057" spans="1:6" ht="32" customHeight="1">
      <c r="A15057" s="19" t="s">
        <v>89871</v>
      </c>
      <c r="B15057" s="20" t="s">
        <v>89872</v>
      </c>
      <c r="C15057" s="21" t="s">
        <v>89873</v>
      </c>
      <c r="D15057" s="21" t="s">
        <v>89874</v>
      </c>
      <c r="E15057" s="21" t="s">
        <v>89875</v>
      </c>
      <c r="F15057" s="21" t="s">
        <v>15060</v>
      </c>
    </row>
    <row r="15058" spans="1:6" ht="32" customHeight="1">
      <c r="A15058" s="19" t="s">
        <v>89876</v>
      </c>
      <c r="B15058" s="20" t="s">
        <v>89877</v>
      </c>
      <c r="C15058" s="21" t="s">
        <v>89878</v>
      </c>
      <c r="D15058" s="21" t="s">
        <v>89879</v>
      </c>
      <c r="E15058" s="21" t="s">
        <v>89880</v>
      </c>
      <c r="F15058" s="21" t="s">
        <v>15060</v>
      </c>
    </row>
    <row r="15059" spans="1:6" ht="32" customHeight="1">
      <c r="A15059" s="19" t="s">
        <v>89881</v>
      </c>
      <c r="B15059" s="20" t="s">
        <v>89882</v>
      </c>
      <c r="C15059" s="21" t="s">
        <v>89883</v>
      </c>
      <c r="D15059" s="21" t="s">
        <v>89884</v>
      </c>
      <c r="E15059" s="21" t="s">
        <v>89885</v>
      </c>
      <c r="F15059" s="21" t="s">
        <v>15060</v>
      </c>
    </row>
    <row r="15060" spans="1:6" ht="32" customHeight="1">
      <c r="A15060" s="19" t="s">
        <v>89886</v>
      </c>
      <c r="B15060" s="20" t="s">
        <v>89887</v>
      </c>
      <c r="C15060" s="21" t="s">
        <v>89888</v>
      </c>
      <c r="D15060" s="21" t="s">
        <v>89889</v>
      </c>
      <c r="E15060" s="21" t="s">
        <v>89890</v>
      </c>
      <c r="F15060" s="21" t="s">
        <v>15060</v>
      </c>
    </row>
    <row r="15061" spans="1:6" ht="32" customHeight="1">
      <c r="A15061" s="19" t="s">
        <v>89891</v>
      </c>
      <c r="B15061" s="20" t="s">
        <v>89892</v>
      </c>
      <c r="C15061" s="21" t="s">
        <v>89893</v>
      </c>
      <c r="D15061" s="21" t="s">
        <v>89894</v>
      </c>
      <c r="E15061" s="21" t="s">
        <v>89895</v>
      </c>
      <c r="F15061" s="21" t="s">
        <v>15060</v>
      </c>
    </row>
    <row r="15062" spans="1:6" ht="32" customHeight="1">
      <c r="A15062" s="19" t="s">
        <v>89896</v>
      </c>
      <c r="B15062" s="20" t="s">
        <v>89897</v>
      </c>
      <c r="C15062" s="21" t="s">
        <v>89898</v>
      </c>
      <c r="D15062" s="21" t="s">
        <v>89899</v>
      </c>
      <c r="E15062" s="21" t="s">
        <v>89900</v>
      </c>
      <c r="F15062" s="21" t="s">
        <v>15060</v>
      </c>
    </row>
    <row r="15063" spans="1:6" ht="32" customHeight="1">
      <c r="A15063" s="19" t="s">
        <v>89901</v>
      </c>
      <c r="B15063" s="20" t="s">
        <v>89902</v>
      </c>
      <c r="C15063" s="21" t="s">
        <v>89903</v>
      </c>
      <c r="D15063" s="21" t="s">
        <v>89904</v>
      </c>
      <c r="E15063" s="21" t="s">
        <v>89905</v>
      </c>
      <c r="F15063" s="21" t="s">
        <v>15060</v>
      </c>
    </row>
    <row r="15064" spans="1:6" ht="32" customHeight="1">
      <c r="A15064" s="19" t="s">
        <v>89906</v>
      </c>
      <c r="B15064" s="20" t="s">
        <v>89907</v>
      </c>
      <c r="C15064" s="21" t="s">
        <v>89908</v>
      </c>
      <c r="D15064" s="21" t="s">
        <v>89909</v>
      </c>
      <c r="E15064" s="21" t="s">
        <v>89910</v>
      </c>
      <c r="F15064" s="21" t="s">
        <v>15060</v>
      </c>
    </row>
    <row r="15065" spans="1:6" ht="32" customHeight="1">
      <c r="A15065" s="19" t="s">
        <v>89911</v>
      </c>
      <c r="B15065" s="20" t="s">
        <v>89912</v>
      </c>
      <c r="C15065" s="21" t="s">
        <v>89913</v>
      </c>
      <c r="D15065" s="21" t="s">
        <v>89914</v>
      </c>
      <c r="E15065" s="21" t="s">
        <v>89915</v>
      </c>
      <c r="F15065" s="21" t="s">
        <v>15060</v>
      </c>
    </row>
    <row r="15066" spans="1:6" ht="32" customHeight="1">
      <c r="A15066" s="19" t="s">
        <v>89916</v>
      </c>
      <c r="B15066" s="20" t="s">
        <v>89917</v>
      </c>
      <c r="C15066" s="21" t="s">
        <v>89918</v>
      </c>
      <c r="D15066" s="21" t="s">
        <v>89919</v>
      </c>
      <c r="E15066" s="21" t="s">
        <v>89920</v>
      </c>
      <c r="F15066" s="21" t="s">
        <v>15060</v>
      </c>
    </row>
    <row r="15067" spans="1:6" ht="32" customHeight="1">
      <c r="A15067" s="19" t="s">
        <v>89921</v>
      </c>
      <c r="B15067" s="20" t="s">
        <v>89922</v>
      </c>
      <c r="C15067" s="21" t="s">
        <v>89923</v>
      </c>
      <c r="D15067" s="21" t="s">
        <v>89924</v>
      </c>
      <c r="E15067" s="21" t="s">
        <v>89925</v>
      </c>
      <c r="F15067" s="21" t="s">
        <v>15060</v>
      </c>
    </row>
    <row r="15068" spans="1:6" ht="32" customHeight="1">
      <c r="A15068" s="19" t="s">
        <v>89926</v>
      </c>
      <c r="B15068" s="20" t="s">
        <v>89927</v>
      </c>
      <c r="C15068" s="21" t="s">
        <v>89928</v>
      </c>
      <c r="D15068" s="21" t="s">
        <v>89929</v>
      </c>
      <c r="E15068" s="21" t="s">
        <v>89930</v>
      </c>
      <c r="F15068" s="21" t="s">
        <v>15060</v>
      </c>
    </row>
    <row r="15069" spans="1:6" ht="32" customHeight="1">
      <c r="A15069" s="19" t="s">
        <v>89931</v>
      </c>
      <c r="B15069" s="20" t="s">
        <v>89932</v>
      </c>
      <c r="C15069" s="21" t="s">
        <v>89933</v>
      </c>
      <c r="D15069" s="21" t="s">
        <v>89934</v>
      </c>
      <c r="E15069" s="21" t="s">
        <v>89935</v>
      </c>
      <c r="F15069" s="21" t="s">
        <v>15060</v>
      </c>
    </row>
    <row r="15070" spans="1:6" ht="32" customHeight="1">
      <c r="A15070" s="19" t="s">
        <v>89936</v>
      </c>
      <c r="B15070" s="20" t="s">
        <v>89937</v>
      </c>
      <c r="C15070" s="21" t="s">
        <v>89938</v>
      </c>
      <c r="D15070" s="21" t="s">
        <v>89939</v>
      </c>
      <c r="E15070" s="21" t="s">
        <v>89940</v>
      </c>
      <c r="F15070" s="21" t="s">
        <v>15060</v>
      </c>
    </row>
    <row r="15071" spans="1:6" ht="32" customHeight="1">
      <c r="A15071" s="19" t="s">
        <v>89941</v>
      </c>
      <c r="B15071" s="20" t="s">
        <v>89942</v>
      </c>
      <c r="C15071" s="21" t="s">
        <v>89943</v>
      </c>
      <c r="D15071" s="21" t="s">
        <v>89944</v>
      </c>
      <c r="E15071" s="21" t="s">
        <v>89945</v>
      </c>
      <c r="F15071" s="21" t="s">
        <v>15060</v>
      </c>
    </row>
    <row r="15072" spans="1:6" ht="32" customHeight="1">
      <c r="A15072" s="19" t="s">
        <v>89946</v>
      </c>
      <c r="B15072" s="20" t="s">
        <v>89947</v>
      </c>
      <c r="C15072" s="21" t="s">
        <v>89948</v>
      </c>
      <c r="D15072" s="21" t="s">
        <v>89949</v>
      </c>
      <c r="E15072" s="21" t="s">
        <v>89950</v>
      </c>
      <c r="F15072" s="21" t="s">
        <v>15060</v>
      </c>
    </row>
    <row r="15073" spans="1:6" ht="32" customHeight="1">
      <c r="A15073" s="19" t="s">
        <v>89951</v>
      </c>
      <c r="B15073" s="20" t="s">
        <v>89952</v>
      </c>
      <c r="C15073" s="21" t="s">
        <v>89953</v>
      </c>
      <c r="D15073" s="21" t="s">
        <v>89954</v>
      </c>
      <c r="E15073" s="21" t="s">
        <v>89955</v>
      </c>
      <c r="F15073" s="21" t="s">
        <v>15060</v>
      </c>
    </row>
    <row r="15074" spans="1:6" ht="32" customHeight="1">
      <c r="A15074" s="19" t="s">
        <v>89956</v>
      </c>
      <c r="B15074" s="20" t="s">
        <v>89957</v>
      </c>
      <c r="C15074" s="21" t="s">
        <v>89958</v>
      </c>
      <c r="D15074" s="21" t="s">
        <v>89959</v>
      </c>
      <c r="E15074" s="21" t="s">
        <v>89960</v>
      </c>
      <c r="F15074" s="21" t="s">
        <v>15060</v>
      </c>
    </row>
    <row r="15075" spans="1:6" ht="32" customHeight="1">
      <c r="A15075" s="19" t="s">
        <v>89961</v>
      </c>
      <c r="B15075" s="20" t="s">
        <v>89962</v>
      </c>
      <c r="C15075" s="21" t="s">
        <v>89963</v>
      </c>
      <c r="D15075" s="21" t="s">
        <v>89964</v>
      </c>
      <c r="E15075" s="21" t="s">
        <v>89965</v>
      </c>
      <c r="F15075" s="21" t="s">
        <v>15060</v>
      </c>
    </row>
    <row r="15076" spans="1:6" ht="32" customHeight="1">
      <c r="A15076" s="19" t="s">
        <v>89966</v>
      </c>
      <c r="B15076" s="20" t="s">
        <v>89967</v>
      </c>
      <c r="C15076" s="21" t="s">
        <v>89968</v>
      </c>
      <c r="D15076" s="21" t="s">
        <v>89969</v>
      </c>
      <c r="E15076" s="21" t="s">
        <v>89970</v>
      </c>
      <c r="F15076" s="21" t="s">
        <v>15060</v>
      </c>
    </row>
    <row r="15077" spans="1:6" ht="32" customHeight="1">
      <c r="A15077" s="19" t="s">
        <v>89971</v>
      </c>
      <c r="B15077" s="20" t="s">
        <v>89972</v>
      </c>
      <c r="C15077" s="21" t="s">
        <v>89973</v>
      </c>
      <c r="D15077" s="21" t="s">
        <v>89974</v>
      </c>
      <c r="E15077" s="21" t="s">
        <v>89975</v>
      </c>
      <c r="F15077" s="21" t="s">
        <v>15060</v>
      </c>
    </row>
    <row r="15078" spans="1:6" ht="32" customHeight="1">
      <c r="A15078" s="19" t="s">
        <v>89976</v>
      </c>
      <c r="B15078" s="20" t="s">
        <v>89977</v>
      </c>
      <c r="C15078" s="21" t="s">
        <v>89978</v>
      </c>
      <c r="D15078" s="21" t="s">
        <v>89979</v>
      </c>
      <c r="E15078" s="21" t="s">
        <v>89980</v>
      </c>
      <c r="F15078" s="21" t="s">
        <v>15060</v>
      </c>
    </row>
    <row r="15079" spans="1:6" ht="32" customHeight="1">
      <c r="A15079" s="19" t="s">
        <v>89981</v>
      </c>
      <c r="B15079" s="20" t="s">
        <v>89982</v>
      </c>
      <c r="C15079" s="21" t="s">
        <v>89983</v>
      </c>
      <c r="D15079" s="21" t="s">
        <v>89984</v>
      </c>
      <c r="E15079" s="21" t="s">
        <v>89985</v>
      </c>
      <c r="F15079" s="21" t="s">
        <v>15060</v>
      </c>
    </row>
    <row r="15080" spans="1:6" ht="32" customHeight="1">
      <c r="A15080" s="19" t="s">
        <v>89986</v>
      </c>
      <c r="B15080" s="20" t="s">
        <v>89987</v>
      </c>
      <c r="C15080" s="21" t="s">
        <v>89988</v>
      </c>
      <c r="D15080" s="21" t="s">
        <v>89989</v>
      </c>
      <c r="E15080" s="21" t="s">
        <v>89990</v>
      </c>
      <c r="F15080" s="21" t="s">
        <v>15060</v>
      </c>
    </row>
    <row r="15081" spans="1:6" ht="32" customHeight="1">
      <c r="A15081" s="19" t="s">
        <v>89991</v>
      </c>
      <c r="B15081" s="20" t="s">
        <v>89992</v>
      </c>
      <c r="C15081" s="21" t="s">
        <v>89993</v>
      </c>
      <c r="D15081" s="21" t="s">
        <v>89994</v>
      </c>
      <c r="E15081" s="21" t="s">
        <v>89995</v>
      </c>
      <c r="F15081" s="21" t="s">
        <v>15060</v>
      </c>
    </row>
    <row r="15082" spans="1:6" ht="32" customHeight="1">
      <c r="A15082" s="19" t="s">
        <v>89996</v>
      </c>
      <c r="B15082" s="20" t="s">
        <v>89997</v>
      </c>
      <c r="C15082" s="21" t="s">
        <v>89998</v>
      </c>
      <c r="D15082" s="21" t="s">
        <v>89999</v>
      </c>
      <c r="E15082" s="21" t="s">
        <v>90000</v>
      </c>
      <c r="F15082" s="21" t="s">
        <v>15060</v>
      </c>
    </row>
    <row r="15083" spans="1:6" ht="32" customHeight="1">
      <c r="A15083" s="19" t="s">
        <v>90001</v>
      </c>
      <c r="B15083" s="20" t="s">
        <v>90002</v>
      </c>
      <c r="C15083" s="21" t="s">
        <v>90003</v>
      </c>
      <c r="D15083" s="21" t="s">
        <v>90004</v>
      </c>
      <c r="E15083" s="21" t="s">
        <v>90005</v>
      </c>
      <c r="F15083" s="21" t="s">
        <v>15060</v>
      </c>
    </row>
    <row r="15084" spans="1:6" ht="32" customHeight="1">
      <c r="A15084" s="19" t="s">
        <v>90006</v>
      </c>
      <c r="B15084" s="20" t="s">
        <v>90007</v>
      </c>
      <c r="C15084" s="21" t="s">
        <v>90008</v>
      </c>
      <c r="D15084" s="21" t="s">
        <v>90009</v>
      </c>
      <c r="E15084" s="21" t="s">
        <v>90010</v>
      </c>
      <c r="F15084" s="21" t="s">
        <v>15060</v>
      </c>
    </row>
    <row r="15085" spans="1:6" ht="32" customHeight="1">
      <c r="A15085" s="19" t="s">
        <v>90011</v>
      </c>
      <c r="B15085" s="20" t="s">
        <v>90012</v>
      </c>
      <c r="C15085" s="21" t="s">
        <v>90013</v>
      </c>
      <c r="D15085" s="21" t="s">
        <v>90014</v>
      </c>
      <c r="E15085" s="21" t="s">
        <v>90015</v>
      </c>
      <c r="F15085" s="21" t="s">
        <v>15060</v>
      </c>
    </row>
    <row r="15086" spans="1:6" ht="32" customHeight="1">
      <c r="A15086" s="19" t="s">
        <v>90016</v>
      </c>
      <c r="B15086" s="20" t="s">
        <v>90017</v>
      </c>
      <c r="C15086" s="21" t="s">
        <v>90018</v>
      </c>
      <c r="D15086" s="21" t="s">
        <v>90019</v>
      </c>
      <c r="E15086" s="21" t="s">
        <v>90020</v>
      </c>
      <c r="F15086" s="21" t="s">
        <v>15060</v>
      </c>
    </row>
    <row r="15087" spans="1:6" ht="32" customHeight="1">
      <c r="A15087" s="19" t="s">
        <v>90021</v>
      </c>
      <c r="B15087" s="20" t="s">
        <v>90022</v>
      </c>
      <c r="C15087" s="21" t="s">
        <v>90023</v>
      </c>
      <c r="D15087" s="21" t="s">
        <v>90024</v>
      </c>
      <c r="E15087" s="21" t="s">
        <v>90025</v>
      </c>
      <c r="F15087" s="21" t="s">
        <v>15060</v>
      </c>
    </row>
    <row r="15088" spans="1:6" ht="32" customHeight="1">
      <c r="A15088" s="19" t="s">
        <v>90026</v>
      </c>
      <c r="B15088" s="20" t="s">
        <v>90027</v>
      </c>
      <c r="C15088" s="21" t="s">
        <v>90028</v>
      </c>
      <c r="D15088" s="21" t="s">
        <v>90029</v>
      </c>
      <c r="E15088" s="21" t="s">
        <v>90030</v>
      </c>
      <c r="F15088" s="21" t="s">
        <v>15060</v>
      </c>
    </row>
    <row r="15089" spans="1:6" ht="32" customHeight="1">
      <c r="A15089" s="19" t="s">
        <v>90031</v>
      </c>
      <c r="B15089" s="20" t="s">
        <v>90032</v>
      </c>
      <c r="C15089" s="21" t="s">
        <v>64586</v>
      </c>
      <c r="D15089" s="21" t="s">
        <v>64587</v>
      </c>
      <c r="E15089" s="21" t="s">
        <v>64588</v>
      </c>
      <c r="F15089" s="21" t="s">
        <v>15060</v>
      </c>
    </row>
    <row r="15090" spans="1:6" ht="32" customHeight="1">
      <c r="A15090" s="19" t="s">
        <v>90033</v>
      </c>
      <c r="B15090" s="20" t="s">
        <v>90034</v>
      </c>
      <c r="C15090" s="21" t="s">
        <v>90035</v>
      </c>
      <c r="D15090" s="21" t="s">
        <v>90036</v>
      </c>
      <c r="E15090" s="21" t="s">
        <v>90037</v>
      </c>
      <c r="F15090" s="21" t="s">
        <v>15060</v>
      </c>
    </row>
    <row r="15091" spans="1:6" ht="32" customHeight="1">
      <c r="A15091" s="19" t="s">
        <v>90038</v>
      </c>
      <c r="B15091" s="20" t="s">
        <v>90039</v>
      </c>
      <c r="C15091" s="21" t="s">
        <v>90040</v>
      </c>
      <c r="D15091" s="21" t="s">
        <v>90041</v>
      </c>
      <c r="E15091" s="21" t="s">
        <v>90042</v>
      </c>
      <c r="F15091" s="21" t="s">
        <v>15060</v>
      </c>
    </row>
    <row r="15092" spans="1:6" ht="32" customHeight="1">
      <c r="A15092" s="19" t="s">
        <v>90043</v>
      </c>
      <c r="B15092" s="20" t="s">
        <v>90044</v>
      </c>
      <c r="C15092" s="21" t="s">
        <v>90045</v>
      </c>
      <c r="D15092" s="21" t="s">
        <v>90046</v>
      </c>
      <c r="E15092" s="21" t="s">
        <v>90047</v>
      </c>
      <c r="F15092" s="21" t="s">
        <v>15060</v>
      </c>
    </row>
    <row r="15093" spans="1:6" ht="32" customHeight="1">
      <c r="A15093" s="19" t="s">
        <v>90048</v>
      </c>
      <c r="B15093" s="20" t="s">
        <v>90049</v>
      </c>
      <c r="C15093" s="21" t="s">
        <v>90050</v>
      </c>
      <c r="D15093" s="21" t="s">
        <v>90051</v>
      </c>
      <c r="E15093" s="21" t="s">
        <v>90052</v>
      </c>
      <c r="F15093" s="21" t="s">
        <v>15060</v>
      </c>
    </row>
    <row r="15094" spans="1:6" ht="32" customHeight="1">
      <c r="A15094" s="19" t="s">
        <v>90053</v>
      </c>
      <c r="B15094" s="20" t="s">
        <v>90054</v>
      </c>
      <c r="C15094" s="21" t="s">
        <v>90055</v>
      </c>
      <c r="D15094" s="21" t="s">
        <v>90056</v>
      </c>
      <c r="E15094" s="21" t="s">
        <v>90057</v>
      </c>
      <c r="F15094" s="21" t="s">
        <v>15060</v>
      </c>
    </row>
    <row r="15095" spans="1:6" ht="32" customHeight="1">
      <c r="A15095" s="19" t="s">
        <v>90058</v>
      </c>
      <c r="B15095" s="20" t="s">
        <v>90059</v>
      </c>
      <c r="C15095" s="21" t="s">
        <v>90060</v>
      </c>
      <c r="D15095" s="21" t="s">
        <v>90061</v>
      </c>
      <c r="E15095" s="21" t="s">
        <v>90062</v>
      </c>
      <c r="F15095" s="21" t="s">
        <v>15060</v>
      </c>
    </row>
    <row r="15096" spans="1:6" ht="32" customHeight="1">
      <c r="A15096" s="19" t="s">
        <v>90063</v>
      </c>
      <c r="B15096" s="20" t="s">
        <v>90064</v>
      </c>
      <c r="C15096" s="21" t="s">
        <v>90065</v>
      </c>
      <c r="D15096" s="21" t="s">
        <v>90066</v>
      </c>
      <c r="E15096" s="21" t="s">
        <v>90067</v>
      </c>
      <c r="F15096" s="21" t="s">
        <v>15060</v>
      </c>
    </row>
    <row r="15097" spans="1:6" ht="32" customHeight="1">
      <c r="A15097" s="19" t="s">
        <v>90068</v>
      </c>
      <c r="B15097" s="20" t="s">
        <v>90069</v>
      </c>
      <c r="C15097" s="21" t="s">
        <v>90070</v>
      </c>
      <c r="D15097" s="21" t="s">
        <v>90071</v>
      </c>
      <c r="E15097" s="21" t="s">
        <v>90072</v>
      </c>
      <c r="F15097" s="21" t="s">
        <v>15060</v>
      </c>
    </row>
    <row r="15098" spans="1:6" ht="32" customHeight="1">
      <c r="A15098" s="19" t="s">
        <v>90073</v>
      </c>
      <c r="B15098" s="20" t="s">
        <v>90074</v>
      </c>
      <c r="C15098" s="21" t="s">
        <v>90075</v>
      </c>
      <c r="D15098" s="21" t="s">
        <v>90076</v>
      </c>
      <c r="E15098" s="21" t="s">
        <v>90077</v>
      </c>
      <c r="F15098" s="21" t="s">
        <v>15060</v>
      </c>
    </row>
    <row r="15099" spans="1:6" ht="32" customHeight="1">
      <c r="A15099" s="19" t="s">
        <v>90078</v>
      </c>
      <c r="B15099" s="20" t="s">
        <v>90079</v>
      </c>
      <c r="C15099" s="21" t="s">
        <v>90080</v>
      </c>
      <c r="D15099" s="21" t="s">
        <v>90081</v>
      </c>
      <c r="E15099" s="21" t="s">
        <v>90082</v>
      </c>
      <c r="F15099" s="21" t="s">
        <v>15060</v>
      </c>
    </row>
    <row r="15100" spans="1:6" ht="32" customHeight="1">
      <c r="A15100" s="19" t="s">
        <v>90083</v>
      </c>
      <c r="B15100" s="20" t="s">
        <v>90084</v>
      </c>
      <c r="C15100" s="21" t="s">
        <v>90085</v>
      </c>
      <c r="D15100" s="21" t="s">
        <v>90086</v>
      </c>
      <c r="E15100" s="21" t="s">
        <v>90087</v>
      </c>
      <c r="F15100" s="21" t="s">
        <v>15060</v>
      </c>
    </row>
    <row r="15101" spans="1:6" ht="32" customHeight="1">
      <c r="A15101" s="19" t="s">
        <v>90088</v>
      </c>
      <c r="B15101" s="20" t="s">
        <v>90089</v>
      </c>
      <c r="C15101" s="21" t="s">
        <v>90090</v>
      </c>
      <c r="D15101" s="21" t="s">
        <v>90091</v>
      </c>
      <c r="E15101" s="21" t="s">
        <v>90092</v>
      </c>
      <c r="F15101" s="21" t="s">
        <v>15060</v>
      </c>
    </row>
    <row r="15102" spans="1:6" ht="32" customHeight="1">
      <c r="A15102" s="19" t="s">
        <v>90093</v>
      </c>
      <c r="B15102" s="20" t="s">
        <v>90094</v>
      </c>
      <c r="C15102" s="21" t="s">
        <v>90095</v>
      </c>
      <c r="D15102" s="21" t="s">
        <v>90096</v>
      </c>
      <c r="E15102" s="21" t="s">
        <v>90097</v>
      </c>
      <c r="F15102" s="21" t="s">
        <v>15060</v>
      </c>
    </row>
    <row r="15103" spans="1:6" ht="32" customHeight="1">
      <c r="A15103" s="19" t="s">
        <v>90098</v>
      </c>
      <c r="B15103" s="20" t="s">
        <v>90099</v>
      </c>
      <c r="C15103" s="21" t="s">
        <v>90100</v>
      </c>
      <c r="D15103" s="21" t="s">
        <v>90101</v>
      </c>
      <c r="E15103" s="21" t="s">
        <v>90102</v>
      </c>
      <c r="F15103" s="21" t="s">
        <v>15060</v>
      </c>
    </row>
    <row r="15104" spans="1:6" ht="32" customHeight="1">
      <c r="A15104" s="19" t="s">
        <v>90103</v>
      </c>
      <c r="B15104" s="20" t="s">
        <v>90104</v>
      </c>
      <c r="C15104" s="21" t="s">
        <v>90105</v>
      </c>
      <c r="D15104" s="21" t="s">
        <v>90106</v>
      </c>
      <c r="E15104" s="21" t="s">
        <v>90107</v>
      </c>
      <c r="F15104" s="21" t="s">
        <v>15060</v>
      </c>
    </row>
    <row r="15105" spans="1:6" ht="32" customHeight="1">
      <c r="A15105" s="19" t="s">
        <v>90108</v>
      </c>
      <c r="B15105" s="20" t="s">
        <v>90109</v>
      </c>
      <c r="C15105" s="21" t="s">
        <v>90110</v>
      </c>
      <c r="D15105" s="21" t="s">
        <v>90111</v>
      </c>
      <c r="E15105" s="21" t="s">
        <v>90112</v>
      </c>
      <c r="F15105" s="21" t="s">
        <v>15060</v>
      </c>
    </row>
    <row r="15106" spans="1:6" ht="32" customHeight="1">
      <c r="A15106" s="19" t="s">
        <v>90113</v>
      </c>
      <c r="B15106" s="20" t="s">
        <v>90114</v>
      </c>
      <c r="C15106" s="21" t="s">
        <v>90115</v>
      </c>
      <c r="D15106" s="21" t="s">
        <v>90116</v>
      </c>
      <c r="E15106" s="21" t="s">
        <v>90117</v>
      </c>
      <c r="F15106" s="21" t="s">
        <v>15060</v>
      </c>
    </row>
    <row r="15107" spans="1:6" ht="32" customHeight="1">
      <c r="A15107" s="19" t="s">
        <v>90118</v>
      </c>
      <c r="B15107" s="20" t="s">
        <v>90119</v>
      </c>
      <c r="C15107" s="21" t="s">
        <v>90120</v>
      </c>
      <c r="D15107" s="21" t="s">
        <v>90121</v>
      </c>
      <c r="E15107" s="21" t="s">
        <v>90122</v>
      </c>
      <c r="F15107" s="21" t="s">
        <v>15060</v>
      </c>
    </row>
    <row r="15108" spans="1:6" ht="32" customHeight="1">
      <c r="A15108" s="19" t="s">
        <v>90123</v>
      </c>
      <c r="B15108" s="20" t="s">
        <v>90124</v>
      </c>
      <c r="C15108" s="21" t="s">
        <v>90125</v>
      </c>
      <c r="D15108" s="21" t="s">
        <v>90126</v>
      </c>
      <c r="E15108" s="21" t="s">
        <v>90127</v>
      </c>
      <c r="F15108" s="21" t="s">
        <v>15060</v>
      </c>
    </row>
    <row r="15109" spans="1:6" ht="32" customHeight="1">
      <c r="A15109" s="19" t="s">
        <v>90128</v>
      </c>
      <c r="B15109" s="20" t="s">
        <v>90129</v>
      </c>
      <c r="C15109" s="21" t="s">
        <v>90130</v>
      </c>
      <c r="D15109" s="21" t="s">
        <v>90131</v>
      </c>
      <c r="E15109" s="21" t="s">
        <v>90132</v>
      </c>
      <c r="F15109" s="21" t="s">
        <v>15060</v>
      </c>
    </row>
    <row r="15110" spans="1:6" ht="32" customHeight="1">
      <c r="A15110" s="19" t="s">
        <v>90133</v>
      </c>
      <c r="B15110" s="20" t="s">
        <v>90134</v>
      </c>
      <c r="C15110" s="21" t="s">
        <v>90135</v>
      </c>
      <c r="D15110" s="21" t="s">
        <v>90136</v>
      </c>
      <c r="E15110" s="21" t="s">
        <v>90137</v>
      </c>
      <c r="F15110" s="21" t="s">
        <v>15060</v>
      </c>
    </row>
    <row r="15111" spans="1:6" ht="32" customHeight="1">
      <c r="A15111" s="19" t="s">
        <v>90138</v>
      </c>
      <c r="B15111" s="20" t="s">
        <v>90139</v>
      </c>
      <c r="C15111" s="21" t="s">
        <v>90140</v>
      </c>
      <c r="D15111" s="21" t="s">
        <v>90141</v>
      </c>
      <c r="E15111" s="21" t="s">
        <v>90142</v>
      </c>
      <c r="F15111" s="21" t="s">
        <v>15060</v>
      </c>
    </row>
    <row r="15112" spans="1:6" ht="32" customHeight="1">
      <c r="A15112" s="19" t="s">
        <v>90143</v>
      </c>
      <c r="B15112" s="20" t="s">
        <v>90144</v>
      </c>
      <c r="C15112" s="21" t="s">
        <v>90145</v>
      </c>
      <c r="D15112" s="21" t="s">
        <v>90146</v>
      </c>
      <c r="E15112" s="21" t="s">
        <v>90147</v>
      </c>
      <c r="F15112" s="21" t="s">
        <v>15060</v>
      </c>
    </row>
    <row r="15113" spans="1:6" ht="32" customHeight="1">
      <c r="A15113" s="19" t="s">
        <v>90148</v>
      </c>
      <c r="B15113" s="20" t="s">
        <v>90149</v>
      </c>
      <c r="C15113" s="21" t="s">
        <v>90150</v>
      </c>
      <c r="D15113" s="21" t="s">
        <v>90151</v>
      </c>
      <c r="E15113" s="21" t="s">
        <v>90152</v>
      </c>
      <c r="F15113" s="21" t="s">
        <v>15060</v>
      </c>
    </row>
    <row r="15114" spans="1:6" ht="32" customHeight="1">
      <c r="A15114" s="19" t="s">
        <v>90153</v>
      </c>
      <c r="B15114" s="20" t="s">
        <v>90154</v>
      </c>
      <c r="C15114" s="21" t="s">
        <v>90155</v>
      </c>
      <c r="D15114" s="21" t="s">
        <v>90156</v>
      </c>
      <c r="E15114" s="21" t="s">
        <v>90157</v>
      </c>
      <c r="F15114" s="21" t="s">
        <v>15060</v>
      </c>
    </row>
    <row r="15115" spans="1:6" ht="32" customHeight="1">
      <c r="A15115" s="19" t="s">
        <v>90158</v>
      </c>
      <c r="B15115" s="20" t="s">
        <v>90159</v>
      </c>
      <c r="C15115" s="21" t="s">
        <v>90160</v>
      </c>
      <c r="D15115" s="21" t="s">
        <v>90161</v>
      </c>
      <c r="E15115" s="21" t="s">
        <v>90162</v>
      </c>
      <c r="F15115" s="21" t="s">
        <v>15060</v>
      </c>
    </row>
    <row r="15116" spans="1:6" ht="32" customHeight="1">
      <c r="A15116" s="19" t="s">
        <v>90163</v>
      </c>
      <c r="B15116" s="20" t="s">
        <v>90164</v>
      </c>
      <c r="C15116" s="21" t="s">
        <v>90165</v>
      </c>
      <c r="D15116" s="21" t="s">
        <v>90166</v>
      </c>
      <c r="E15116" s="21" t="s">
        <v>90167</v>
      </c>
      <c r="F15116" s="21" t="s">
        <v>15060</v>
      </c>
    </row>
    <row r="15117" spans="1:6" ht="32" customHeight="1">
      <c r="A15117" s="19" t="s">
        <v>90168</v>
      </c>
      <c r="B15117" s="20" t="s">
        <v>90169</v>
      </c>
      <c r="C15117" s="21" t="s">
        <v>90170</v>
      </c>
      <c r="D15117" s="21" t="s">
        <v>90171</v>
      </c>
      <c r="E15117" s="21" t="s">
        <v>90172</v>
      </c>
      <c r="F15117" s="21" t="s">
        <v>15060</v>
      </c>
    </row>
    <row r="15118" spans="1:6" ht="32" customHeight="1">
      <c r="A15118" s="19" t="s">
        <v>90173</v>
      </c>
      <c r="B15118" s="20" t="s">
        <v>90174</v>
      </c>
      <c r="C15118" s="21" t="s">
        <v>90175</v>
      </c>
      <c r="D15118" s="21" t="s">
        <v>90176</v>
      </c>
      <c r="E15118" s="21" t="s">
        <v>90177</v>
      </c>
      <c r="F15118" s="21" t="s">
        <v>15060</v>
      </c>
    </row>
    <row r="15119" spans="1:6" ht="32" customHeight="1">
      <c r="A15119" s="19" t="s">
        <v>90178</v>
      </c>
      <c r="B15119" s="20" t="s">
        <v>90179</v>
      </c>
      <c r="C15119" s="21" t="s">
        <v>90180</v>
      </c>
      <c r="D15119" s="21" t="s">
        <v>90181</v>
      </c>
      <c r="E15119" s="21" t="s">
        <v>90182</v>
      </c>
      <c r="F15119" s="21" t="s">
        <v>15060</v>
      </c>
    </row>
    <row r="15120" spans="1:6" ht="32" customHeight="1">
      <c r="A15120" s="19" t="s">
        <v>90183</v>
      </c>
      <c r="B15120" s="20" t="s">
        <v>90184</v>
      </c>
      <c r="C15120" s="21" t="s">
        <v>90185</v>
      </c>
      <c r="D15120" s="21" t="s">
        <v>90186</v>
      </c>
      <c r="E15120" s="21" t="s">
        <v>90187</v>
      </c>
      <c r="F15120" s="21" t="s">
        <v>15060</v>
      </c>
    </row>
    <row r="15121" spans="1:6" ht="32" customHeight="1">
      <c r="A15121" s="19" t="s">
        <v>90188</v>
      </c>
      <c r="B15121" s="20" t="s">
        <v>90189</v>
      </c>
      <c r="C15121" s="21" t="s">
        <v>90190</v>
      </c>
      <c r="D15121" s="21" t="s">
        <v>90191</v>
      </c>
      <c r="E15121" s="21" t="s">
        <v>90192</v>
      </c>
      <c r="F15121" s="21" t="s">
        <v>15060</v>
      </c>
    </row>
    <row r="15122" spans="1:6" ht="32" customHeight="1">
      <c r="A15122" s="19" t="s">
        <v>90193</v>
      </c>
      <c r="B15122" s="20" t="s">
        <v>90194</v>
      </c>
      <c r="C15122" s="21" t="s">
        <v>90195</v>
      </c>
      <c r="D15122" s="21" t="s">
        <v>90196</v>
      </c>
      <c r="E15122" s="21" t="s">
        <v>90197</v>
      </c>
      <c r="F15122" s="21" t="s">
        <v>15060</v>
      </c>
    </row>
    <row r="15123" spans="1:6" ht="32" customHeight="1">
      <c r="A15123" s="19" t="s">
        <v>90198</v>
      </c>
      <c r="B15123" s="20" t="s">
        <v>90199</v>
      </c>
      <c r="C15123" s="21" t="s">
        <v>90200</v>
      </c>
      <c r="D15123" s="21" t="s">
        <v>90201</v>
      </c>
      <c r="E15123" s="21" t="s">
        <v>90202</v>
      </c>
      <c r="F15123" s="21" t="s">
        <v>15060</v>
      </c>
    </row>
    <row r="15124" spans="1:6" ht="32" customHeight="1">
      <c r="A15124" s="19" t="s">
        <v>90203</v>
      </c>
      <c r="B15124" s="20" t="s">
        <v>90204</v>
      </c>
      <c r="C15124" s="21" t="s">
        <v>90205</v>
      </c>
      <c r="D15124" s="21" t="s">
        <v>90206</v>
      </c>
      <c r="E15124" s="21" t="s">
        <v>90207</v>
      </c>
      <c r="F15124" s="21" t="s">
        <v>15060</v>
      </c>
    </row>
    <row r="15125" spans="1:6" ht="32" customHeight="1">
      <c r="A15125" s="19" t="s">
        <v>90208</v>
      </c>
      <c r="B15125" s="20" t="s">
        <v>90209</v>
      </c>
      <c r="C15125" s="21" t="s">
        <v>90210</v>
      </c>
      <c r="D15125" s="21" t="s">
        <v>90211</v>
      </c>
      <c r="E15125" s="21" t="s">
        <v>90212</v>
      </c>
      <c r="F15125" s="21" t="s">
        <v>15060</v>
      </c>
    </row>
    <row r="15126" spans="1:6" ht="32" customHeight="1">
      <c r="A15126" s="19" t="s">
        <v>90213</v>
      </c>
      <c r="B15126" s="20" t="s">
        <v>90214</v>
      </c>
      <c r="C15126" s="21" t="s">
        <v>90215</v>
      </c>
      <c r="D15126" s="21" t="s">
        <v>90216</v>
      </c>
      <c r="E15126" s="21" t="s">
        <v>90217</v>
      </c>
      <c r="F15126" s="21" t="s">
        <v>15060</v>
      </c>
    </row>
    <row r="15127" spans="1:6" ht="32" customHeight="1">
      <c r="A15127" s="19" t="s">
        <v>90218</v>
      </c>
      <c r="B15127" s="20" t="s">
        <v>90219</v>
      </c>
      <c r="C15127" s="21" t="s">
        <v>90220</v>
      </c>
      <c r="D15127" s="21" t="s">
        <v>90221</v>
      </c>
      <c r="E15127" s="21" t="s">
        <v>90222</v>
      </c>
      <c r="F15127" s="21" t="s">
        <v>15060</v>
      </c>
    </row>
    <row r="15128" spans="1:6" ht="32" customHeight="1">
      <c r="A15128" s="19" t="s">
        <v>90223</v>
      </c>
      <c r="B15128" s="20" t="s">
        <v>90224</v>
      </c>
      <c r="C15128" s="21" t="s">
        <v>90225</v>
      </c>
      <c r="D15128" s="21" t="s">
        <v>90226</v>
      </c>
      <c r="E15128" s="21" t="s">
        <v>90227</v>
      </c>
      <c r="F15128" s="21" t="s">
        <v>15060</v>
      </c>
    </row>
    <row r="15129" spans="1:6" ht="32" customHeight="1">
      <c r="A15129" s="19" t="s">
        <v>90228</v>
      </c>
      <c r="B15129" s="20" t="s">
        <v>90229</v>
      </c>
      <c r="C15129" s="21" t="s">
        <v>90230</v>
      </c>
      <c r="D15129" s="21" t="s">
        <v>90231</v>
      </c>
      <c r="E15129" s="21" t="s">
        <v>90232</v>
      </c>
      <c r="F15129" s="21" t="s">
        <v>15060</v>
      </c>
    </row>
    <row r="15130" spans="1:6" ht="32" customHeight="1">
      <c r="A15130" s="19" t="s">
        <v>90233</v>
      </c>
      <c r="B15130" s="20" t="s">
        <v>90234</v>
      </c>
      <c r="C15130" s="21" t="s">
        <v>90235</v>
      </c>
      <c r="D15130" s="21" t="s">
        <v>90236</v>
      </c>
      <c r="E15130" s="21" t="s">
        <v>90237</v>
      </c>
      <c r="F15130" s="21" t="s">
        <v>15060</v>
      </c>
    </row>
    <row r="15131" spans="1:6" ht="32" customHeight="1">
      <c r="A15131" s="19" t="s">
        <v>90238</v>
      </c>
      <c r="B15131" s="20" t="s">
        <v>90239</v>
      </c>
      <c r="C15131" s="21" t="s">
        <v>90240</v>
      </c>
      <c r="D15131" s="21" t="s">
        <v>90241</v>
      </c>
      <c r="E15131" s="21" t="s">
        <v>90242</v>
      </c>
      <c r="F15131" s="21" t="s">
        <v>15060</v>
      </c>
    </row>
    <row r="15132" spans="1:6" ht="32" customHeight="1">
      <c r="A15132" s="19" t="s">
        <v>90243</v>
      </c>
      <c r="B15132" s="20" t="s">
        <v>90244</v>
      </c>
      <c r="C15132" s="21" t="s">
        <v>90245</v>
      </c>
      <c r="D15132" s="21" t="s">
        <v>90246</v>
      </c>
      <c r="E15132" s="21" t="s">
        <v>90247</v>
      </c>
      <c r="F15132" s="21" t="s">
        <v>15060</v>
      </c>
    </row>
    <row r="15133" spans="1:6" ht="32" customHeight="1">
      <c r="A15133" s="19" t="s">
        <v>90248</v>
      </c>
      <c r="B15133" s="20" t="s">
        <v>90249</v>
      </c>
      <c r="C15133" s="21" t="s">
        <v>90250</v>
      </c>
      <c r="D15133" s="21" t="s">
        <v>90251</v>
      </c>
      <c r="E15133" s="21" t="s">
        <v>90252</v>
      </c>
      <c r="F15133" s="21" t="s">
        <v>15060</v>
      </c>
    </row>
    <row r="15134" spans="1:6" ht="32" customHeight="1">
      <c r="A15134" s="19" t="s">
        <v>90253</v>
      </c>
      <c r="B15134" s="20" t="s">
        <v>90254</v>
      </c>
      <c r="C15134" s="21" t="s">
        <v>90255</v>
      </c>
      <c r="D15134" s="21" t="s">
        <v>90256</v>
      </c>
      <c r="E15134" s="21" t="s">
        <v>90257</v>
      </c>
      <c r="F15134" s="21" t="s">
        <v>15060</v>
      </c>
    </row>
    <row r="15135" spans="1:6" ht="32" customHeight="1">
      <c r="A15135" s="19" t="s">
        <v>90258</v>
      </c>
      <c r="B15135" s="20" t="s">
        <v>90259</v>
      </c>
      <c r="C15135" s="21" t="s">
        <v>90260</v>
      </c>
      <c r="D15135" s="21" t="s">
        <v>90261</v>
      </c>
      <c r="E15135" s="21" t="s">
        <v>90262</v>
      </c>
      <c r="F15135" s="21" t="s">
        <v>15060</v>
      </c>
    </row>
    <row r="15136" spans="1:6" ht="32" customHeight="1">
      <c r="A15136" s="19" t="s">
        <v>90263</v>
      </c>
      <c r="B15136" s="20" t="s">
        <v>90264</v>
      </c>
      <c r="C15136" s="21" t="s">
        <v>90265</v>
      </c>
      <c r="D15136" s="21" t="s">
        <v>90266</v>
      </c>
      <c r="E15136" s="21" t="s">
        <v>90267</v>
      </c>
      <c r="F15136" s="21" t="s">
        <v>15856</v>
      </c>
    </row>
    <row r="15137" spans="1:6" ht="32" customHeight="1">
      <c r="A15137" s="19" t="s">
        <v>90268</v>
      </c>
      <c r="B15137" s="20" t="s">
        <v>90269</v>
      </c>
      <c r="C15137" s="21" t="s">
        <v>90270</v>
      </c>
      <c r="D15137" s="21" t="s">
        <v>90271</v>
      </c>
      <c r="E15137" s="21" t="s">
        <v>90272</v>
      </c>
      <c r="F15137" s="21" t="s">
        <v>15856</v>
      </c>
    </row>
    <row r="15138" spans="1:6" ht="32" customHeight="1">
      <c r="A15138" s="19" t="s">
        <v>90273</v>
      </c>
      <c r="B15138" s="20" t="s">
        <v>90274</v>
      </c>
      <c r="C15138" s="21" t="s">
        <v>90275</v>
      </c>
      <c r="D15138" s="21" t="s">
        <v>90276</v>
      </c>
      <c r="E15138" s="21" t="s">
        <v>90277</v>
      </c>
      <c r="F15138" s="21" t="s">
        <v>15856</v>
      </c>
    </row>
    <row r="15139" spans="1:6" ht="32" customHeight="1">
      <c r="A15139" s="19" t="s">
        <v>90278</v>
      </c>
      <c r="B15139" s="20" t="s">
        <v>90279</v>
      </c>
      <c r="C15139" s="21" t="s">
        <v>90280</v>
      </c>
      <c r="D15139" s="21" t="s">
        <v>90281</v>
      </c>
      <c r="E15139" s="21" t="s">
        <v>90282</v>
      </c>
      <c r="F15139" s="21" t="s">
        <v>15872</v>
      </c>
    </row>
    <row r="15140" spans="1:6" ht="32" customHeight="1">
      <c r="A15140" s="19" t="s">
        <v>90283</v>
      </c>
      <c r="B15140" s="20" t="s">
        <v>90284</v>
      </c>
      <c r="C15140" s="21" t="s">
        <v>90285</v>
      </c>
      <c r="D15140" s="21" t="s">
        <v>90286</v>
      </c>
      <c r="E15140" s="21" t="s">
        <v>90287</v>
      </c>
      <c r="F15140" s="21" t="s">
        <v>15872</v>
      </c>
    </row>
    <row r="15141" spans="1:6" ht="32" customHeight="1">
      <c r="A15141" s="19" t="s">
        <v>90288</v>
      </c>
      <c r="B15141" s="20" t="s">
        <v>90289</v>
      </c>
      <c r="C15141" s="21" t="s">
        <v>90290</v>
      </c>
      <c r="D15141" s="21" t="s">
        <v>90291</v>
      </c>
      <c r="E15141" s="21" t="s">
        <v>90292</v>
      </c>
      <c r="F15141" s="21" t="s">
        <v>15872</v>
      </c>
    </row>
    <row r="15142" spans="1:6" ht="32" customHeight="1">
      <c r="A15142" s="19" t="s">
        <v>90293</v>
      </c>
      <c r="B15142" s="20" t="s">
        <v>90294</v>
      </c>
      <c r="C15142" s="21" t="s">
        <v>90295</v>
      </c>
      <c r="D15142" s="21" t="s">
        <v>90296</v>
      </c>
      <c r="E15142" s="21" t="s">
        <v>90297</v>
      </c>
      <c r="F15142" s="21" t="s">
        <v>15060</v>
      </c>
    </row>
    <row r="15143" spans="1:6" ht="32" customHeight="1">
      <c r="A15143" s="19" t="s">
        <v>90298</v>
      </c>
      <c r="B15143" s="20" t="s">
        <v>90299</v>
      </c>
      <c r="C15143" s="21" t="s">
        <v>90300</v>
      </c>
      <c r="D15143" s="21" t="s">
        <v>90301</v>
      </c>
      <c r="E15143" s="21" t="s">
        <v>90302</v>
      </c>
      <c r="F15143" s="21" t="s">
        <v>15060</v>
      </c>
    </row>
    <row r="15144" spans="1:6" ht="32" customHeight="1">
      <c r="A15144" s="19" t="s">
        <v>90303</v>
      </c>
      <c r="B15144" s="20" t="s">
        <v>90304</v>
      </c>
      <c r="C15144" s="21" t="s">
        <v>90305</v>
      </c>
      <c r="D15144" s="21" t="s">
        <v>90306</v>
      </c>
      <c r="E15144" s="21" t="s">
        <v>90307</v>
      </c>
      <c r="F15144" s="21" t="s">
        <v>15060</v>
      </c>
    </row>
    <row r="15145" spans="1:6" ht="32" customHeight="1">
      <c r="A15145" s="19" t="s">
        <v>90308</v>
      </c>
      <c r="B15145" s="20" t="s">
        <v>90309</v>
      </c>
      <c r="C15145" s="21" t="s">
        <v>90310</v>
      </c>
      <c r="D15145" s="21" t="s">
        <v>90311</v>
      </c>
      <c r="E15145" s="21" t="s">
        <v>90312</v>
      </c>
      <c r="F15145" s="21" t="s">
        <v>15060</v>
      </c>
    </row>
    <row r="15146" spans="1:6" ht="32" customHeight="1">
      <c r="A15146" s="19" t="s">
        <v>90313</v>
      </c>
      <c r="B15146" s="20" t="s">
        <v>90314</v>
      </c>
      <c r="C15146" s="21" t="s">
        <v>90315</v>
      </c>
      <c r="D15146" s="21" t="s">
        <v>90316</v>
      </c>
      <c r="E15146" s="21" t="s">
        <v>90317</v>
      </c>
      <c r="F15146" s="21" t="s">
        <v>15060</v>
      </c>
    </row>
    <row r="15147" spans="1:6" ht="32" customHeight="1">
      <c r="A15147" s="19" t="s">
        <v>90318</v>
      </c>
      <c r="B15147" s="20" t="s">
        <v>90319</v>
      </c>
      <c r="C15147" s="21" t="s">
        <v>90320</v>
      </c>
      <c r="D15147" s="21" t="s">
        <v>90321</v>
      </c>
      <c r="E15147" s="21" t="s">
        <v>90322</v>
      </c>
      <c r="F15147" s="21" t="s">
        <v>15060</v>
      </c>
    </row>
    <row r="15148" spans="1:6" ht="32" customHeight="1">
      <c r="A15148" s="19" t="s">
        <v>90323</v>
      </c>
      <c r="B15148" s="20" t="s">
        <v>90324</v>
      </c>
      <c r="C15148" s="21" t="s">
        <v>90325</v>
      </c>
      <c r="D15148" s="21" t="s">
        <v>90326</v>
      </c>
      <c r="E15148" s="21" t="s">
        <v>90327</v>
      </c>
      <c r="F15148" s="21" t="s">
        <v>15060</v>
      </c>
    </row>
    <row r="15149" spans="1:6" ht="32" customHeight="1">
      <c r="A15149" s="19" t="s">
        <v>90328</v>
      </c>
      <c r="B15149" s="20" t="s">
        <v>90329</v>
      </c>
      <c r="C15149" s="21" t="s">
        <v>90330</v>
      </c>
      <c r="D15149" s="21" t="s">
        <v>90331</v>
      </c>
      <c r="E15149" s="21" t="s">
        <v>90332</v>
      </c>
      <c r="F15149" s="21" t="s">
        <v>15060</v>
      </c>
    </row>
    <row r="15150" spans="1:6" ht="32" customHeight="1">
      <c r="A15150" s="19" t="s">
        <v>90333</v>
      </c>
      <c r="B15150" s="20" t="s">
        <v>90334</v>
      </c>
      <c r="C15150" s="21" t="s">
        <v>90335</v>
      </c>
      <c r="D15150" s="21" t="s">
        <v>90336</v>
      </c>
      <c r="E15150" s="21" t="s">
        <v>90337</v>
      </c>
      <c r="F15150" s="21" t="s">
        <v>15060</v>
      </c>
    </row>
    <row r="15151" spans="1:6" ht="32" customHeight="1">
      <c r="A15151" s="19" t="s">
        <v>90338</v>
      </c>
      <c r="B15151" s="20" t="s">
        <v>90339</v>
      </c>
      <c r="C15151" s="21" t="s">
        <v>90340</v>
      </c>
      <c r="D15151" s="21" t="s">
        <v>90341</v>
      </c>
      <c r="E15151" s="21" t="s">
        <v>90342</v>
      </c>
      <c r="F15151" s="21" t="s">
        <v>15060</v>
      </c>
    </row>
    <row r="15152" spans="1:6" ht="32" customHeight="1">
      <c r="A15152" s="19" t="s">
        <v>90343</v>
      </c>
      <c r="B15152" s="20" t="s">
        <v>90344</v>
      </c>
      <c r="C15152" s="21" t="s">
        <v>90345</v>
      </c>
      <c r="D15152" s="21" t="s">
        <v>90346</v>
      </c>
      <c r="E15152" s="21" t="s">
        <v>90347</v>
      </c>
      <c r="F15152" s="21" t="s">
        <v>15060</v>
      </c>
    </row>
    <row r="15153" spans="1:6" ht="32" customHeight="1">
      <c r="A15153" s="19" t="s">
        <v>90348</v>
      </c>
      <c r="B15153" s="20" t="s">
        <v>90349</v>
      </c>
      <c r="C15153" s="21" t="s">
        <v>90350</v>
      </c>
      <c r="D15153" s="21" t="s">
        <v>90351</v>
      </c>
      <c r="E15153" s="21" t="s">
        <v>90352</v>
      </c>
      <c r="F15153" s="21" t="s">
        <v>15060</v>
      </c>
    </row>
    <row r="15154" spans="1:6" ht="32" customHeight="1">
      <c r="A15154" s="19" t="s">
        <v>90353</v>
      </c>
      <c r="B15154" s="20" t="s">
        <v>90354</v>
      </c>
      <c r="C15154" s="21" t="s">
        <v>90355</v>
      </c>
      <c r="D15154" s="21" t="s">
        <v>90356</v>
      </c>
      <c r="E15154" s="21" t="s">
        <v>90357</v>
      </c>
      <c r="F15154" s="21" t="s">
        <v>15060</v>
      </c>
    </row>
    <row r="15155" spans="1:6" ht="32" customHeight="1">
      <c r="A15155" s="19" t="s">
        <v>90358</v>
      </c>
      <c r="B15155" s="20" t="s">
        <v>90359</v>
      </c>
      <c r="C15155" s="21" t="s">
        <v>90360</v>
      </c>
      <c r="D15155" s="21" t="s">
        <v>90361</v>
      </c>
      <c r="E15155" s="21" t="s">
        <v>90362</v>
      </c>
      <c r="F15155" s="21" t="s">
        <v>15060</v>
      </c>
    </row>
    <row r="15156" spans="1:6" ht="32" customHeight="1">
      <c r="A15156" s="19" t="s">
        <v>90363</v>
      </c>
      <c r="B15156" s="20" t="s">
        <v>90364</v>
      </c>
      <c r="C15156" s="21" t="s">
        <v>90365</v>
      </c>
      <c r="D15156" s="21" t="s">
        <v>90366</v>
      </c>
      <c r="E15156" s="21" t="s">
        <v>90367</v>
      </c>
      <c r="F15156" s="21" t="s">
        <v>15060</v>
      </c>
    </row>
    <row r="15157" spans="1:6" ht="32" customHeight="1">
      <c r="A15157" s="19" t="s">
        <v>90368</v>
      </c>
      <c r="B15157" s="20" t="s">
        <v>90369</v>
      </c>
      <c r="C15157" s="21" t="s">
        <v>90370</v>
      </c>
      <c r="D15157" s="21" t="s">
        <v>90371</v>
      </c>
      <c r="E15157" s="21" t="s">
        <v>90372</v>
      </c>
      <c r="F15157" s="21" t="s">
        <v>15060</v>
      </c>
    </row>
    <row r="15158" spans="1:6" ht="32" customHeight="1">
      <c r="A15158" s="19" t="s">
        <v>90373</v>
      </c>
      <c r="B15158" s="20" t="s">
        <v>90374</v>
      </c>
      <c r="C15158" s="21" t="s">
        <v>90375</v>
      </c>
      <c r="D15158" s="21" t="s">
        <v>90376</v>
      </c>
      <c r="E15158" s="21" t="s">
        <v>90377</v>
      </c>
      <c r="F15158" s="21" t="s">
        <v>15060</v>
      </c>
    </row>
    <row r="15159" spans="1:6" ht="32" customHeight="1">
      <c r="A15159" s="19" t="s">
        <v>90378</v>
      </c>
      <c r="B15159" s="20" t="s">
        <v>90379</v>
      </c>
      <c r="C15159" s="21" t="s">
        <v>90380</v>
      </c>
      <c r="D15159" s="21" t="s">
        <v>90381</v>
      </c>
      <c r="E15159" s="21" t="s">
        <v>90382</v>
      </c>
      <c r="F15159" s="21" t="s">
        <v>15060</v>
      </c>
    </row>
    <row r="15160" spans="1:6" ht="32" customHeight="1">
      <c r="A15160" s="19" t="s">
        <v>90383</v>
      </c>
      <c r="B15160" s="20" t="s">
        <v>90384</v>
      </c>
      <c r="C15160" s="21" t="s">
        <v>90385</v>
      </c>
      <c r="D15160" s="21" t="s">
        <v>90386</v>
      </c>
      <c r="E15160" s="21" t="s">
        <v>90387</v>
      </c>
      <c r="F15160" s="21" t="s">
        <v>15060</v>
      </c>
    </row>
    <row r="15161" spans="1:6" ht="32" customHeight="1">
      <c r="A15161" s="19" t="s">
        <v>90388</v>
      </c>
      <c r="B15161" s="20" t="s">
        <v>90389</v>
      </c>
      <c r="C15161" s="21" t="s">
        <v>90390</v>
      </c>
      <c r="D15161" s="21" t="s">
        <v>90391</v>
      </c>
      <c r="E15161" s="22">
        <v>100</v>
      </c>
      <c r="F15161" s="21" t="s">
        <v>15060</v>
      </c>
    </row>
    <row r="15162" spans="1:6" ht="32" customHeight="1">
      <c r="A15162" s="19" t="s">
        <v>90392</v>
      </c>
      <c r="B15162" s="20" t="s">
        <v>90393</v>
      </c>
      <c r="C15162" s="21" t="s">
        <v>90394</v>
      </c>
      <c r="D15162" s="21" t="s">
        <v>90395</v>
      </c>
      <c r="E15162" s="21" t="s">
        <v>90396</v>
      </c>
      <c r="F15162" s="21" t="s">
        <v>15060</v>
      </c>
    </row>
    <row r="15163" spans="1:6" ht="32" customHeight="1">
      <c r="A15163" s="19" t="s">
        <v>90397</v>
      </c>
      <c r="B15163" s="20" t="s">
        <v>90398</v>
      </c>
      <c r="C15163" s="21" t="s">
        <v>90399</v>
      </c>
      <c r="D15163" s="21" t="s">
        <v>90400</v>
      </c>
      <c r="E15163" s="21" t="s">
        <v>90401</v>
      </c>
      <c r="F15163" s="21" t="s">
        <v>15060</v>
      </c>
    </row>
    <row r="15164" spans="1:6" ht="32" customHeight="1">
      <c r="A15164" s="19" t="s">
        <v>90402</v>
      </c>
      <c r="B15164" s="20" t="s">
        <v>90403</v>
      </c>
      <c r="C15164" s="21" t="s">
        <v>90404</v>
      </c>
      <c r="D15164" s="21" t="s">
        <v>90405</v>
      </c>
      <c r="E15164" s="21" t="s">
        <v>90406</v>
      </c>
      <c r="F15164" s="21" t="s">
        <v>15060</v>
      </c>
    </row>
    <row r="15165" spans="1:6" ht="32" customHeight="1">
      <c r="A15165" s="19" t="s">
        <v>90407</v>
      </c>
      <c r="B15165" s="20" t="s">
        <v>90408</v>
      </c>
      <c r="C15165" s="21" t="s">
        <v>90409</v>
      </c>
      <c r="D15165" s="21" t="s">
        <v>90410</v>
      </c>
      <c r="E15165" s="21" t="s">
        <v>90411</v>
      </c>
      <c r="F15165" s="21" t="s">
        <v>15060</v>
      </c>
    </row>
    <row r="15166" spans="1:6" ht="32" customHeight="1">
      <c r="A15166" s="19" t="s">
        <v>90412</v>
      </c>
      <c r="B15166" s="20" t="s">
        <v>90413</v>
      </c>
      <c r="C15166" s="21" t="s">
        <v>90414</v>
      </c>
      <c r="D15166" s="21" t="s">
        <v>90415</v>
      </c>
      <c r="E15166" s="21" t="s">
        <v>90416</v>
      </c>
      <c r="F15166" s="21" t="s">
        <v>15060</v>
      </c>
    </row>
    <row r="15167" spans="1:6" ht="32" customHeight="1">
      <c r="A15167" s="19" t="s">
        <v>90417</v>
      </c>
      <c r="B15167" s="20" t="s">
        <v>90418</v>
      </c>
      <c r="C15167" s="21" t="s">
        <v>90419</v>
      </c>
      <c r="D15167" s="21" t="s">
        <v>90420</v>
      </c>
      <c r="E15167" s="21" t="s">
        <v>90421</v>
      </c>
      <c r="F15167" s="21" t="s">
        <v>15060</v>
      </c>
    </row>
    <row r="15168" spans="1:6" ht="32" customHeight="1">
      <c r="A15168" s="19" t="s">
        <v>90422</v>
      </c>
      <c r="B15168" s="20" t="s">
        <v>90423</v>
      </c>
      <c r="C15168" s="21" t="s">
        <v>90424</v>
      </c>
      <c r="D15168" s="21" t="s">
        <v>90425</v>
      </c>
      <c r="E15168" s="21" t="s">
        <v>90426</v>
      </c>
      <c r="F15168" s="21" t="s">
        <v>15060</v>
      </c>
    </row>
    <row r="15169" spans="1:6" ht="32" customHeight="1">
      <c r="A15169" s="19" t="s">
        <v>90427</v>
      </c>
      <c r="B15169" s="20" t="s">
        <v>90428</v>
      </c>
      <c r="C15169" s="21" t="s">
        <v>90429</v>
      </c>
      <c r="D15169" s="21" t="s">
        <v>90430</v>
      </c>
      <c r="E15169" s="21" t="s">
        <v>90431</v>
      </c>
      <c r="F15169" s="21" t="s">
        <v>15060</v>
      </c>
    </row>
    <row r="15170" spans="1:6" ht="32" customHeight="1">
      <c r="A15170" s="19" t="s">
        <v>90432</v>
      </c>
      <c r="B15170" s="20" t="s">
        <v>90433</v>
      </c>
      <c r="C15170" s="21" t="s">
        <v>90434</v>
      </c>
      <c r="D15170" s="21" t="s">
        <v>90435</v>
      </c>
      <c r="E15170" s="21" t="s">
        <v>90436</v>
      </c>
      <c r="F15170" s="21" t="s">
        <v>15060</v>
      </c>
    </row>
    <row r="15171" spans="1:6" ht="32" customHeight="1">
      <c r="A15171" s="19" t="s">
        <v>90437</v>
      </c>
      <c r="B15171" s="20" t="s">
        <v>90438</v>
      </c>
      <c r="C15171" s="21" t="s">
        <v>90439</v>
      </c>
      <c r="D15171" s="21" t="s">
        <v>90440</v>
      </c>
      <c r="E15171" s="21" t="s">
        <v>90441</v>
      </c>
      <c r="F15171" s="21" t="s">
        <v>15060</v>
      </c>
    </row>
    <row r="15172" spans="1:6" ht="32" customHeight="1">
      <c r="A15172" s="19" t="s">
        <v>90442</v>
      </c>
      <c r="B15172" s="20" t="s">
        <v>90443</v>
      </c>
      <c r="C15172" s="21" t="s">
        <v>90444</v>
      </c>
      <c r="D15172" s="21" t="s">
        <v>90445</v>
      </c>
      <c r="E15172" s="21" t="s">
        <v>90446</v>
      </c>
      <c r="F15172" s="21" t="s">
        <v>15060</v>
      </c>
    </row>
    <row r="15173" spans="1:6" ht="32" customHeight="1">
      <c r="A15173" s="19" t="s">
        <v>90447</v>
      </c>
      <c r="B15173" s="20" t="s">
        <v>90448</v>
      </c>
      <c r="C15173" s="21" t="s">
        <v>90449</v>
      </c>
      <c r="D15173" s="21" t="s">
        <v>90450</v>
      </c>
      <c r="E15173" s="21" t="s">
        <v>90451</v>
      </c>
      <c r="F15173" s="21" t="s">
        <v>15060</v>
      </c>
    </row>
    <row r="15174" spans="1:6" ht="32" customHeight="1">
      <c r="A15174" s="19" t="s">
        <v>90452</v>
      </c>
      <c r="B15174" s="20" t="s">
        <v>90453</v>
      </c>
      <c r="C15174" s="21" t="s">
        <v>90454</v>
      </c>
      <c r="D15174" s="21" t="s">
        <v>90455</v>
      </c>
      <c r="E15174" s="21" t="s">
        <v>90456</v>
      </c>
      <c r="F15174" s="21" t="s">
        <v>15060</v>
      </c>
    </row>
    <row r="15175" spans="1:6" ht="32" customHeight="1">
      <c r="A15175" s="19" t="s">
        <v>90457</v>
      </c>
      <c r="B15175" s="20" t="s">
        <v>90458</v>
      </c>
      <c r="C15175" s="21" t="s">
        <v>90459</v>
      </c>
      <c r="D15175" s="21" t="s">
        <v>90460</v>
      </c>
      <c r="E15175" s="21" t="s">
        <v>90461</v>
      </c>
      <c r="F15175" s="21" t="s">
        <v>15060</v>
      </c>
    </row>
    <row r="15176" spans="1:6" ht="32" customHeight="1">
      <c r="A15176" s="19" t="s">
        <v>90462</v>
      </c>
      <c r="B15176" s="20" t="s">
        <v>90463</v>
      </c>
      <c r="C15176" s="21" t="s">
        <v>90464</v>
      </c>
      <c r="D15176" s="21" t="s">
        <v>90465</v>
      </c>
      <c r="E15176" s="21" t="s">
        <v>90466</v>
      </c>
      <c r="F15176" s="21" t="s">
        <v>15060</v>
      </c>
    </row>
    <row r="15177" spans="1:6" ht="32" customHeight="1">
      <c r="A15177" s="19" t="s">
        <v>90467</v>
      </c>
      <c r="B15177" s="20" t="s">
        <v>90468</v>
      </c>
      <c r="C15177" s="21" t="s">
        <v>90469</v>
      </c>
      <c r="D15177" s="21" t="s">
        <v>90470</v>
      </c>
      <c r="E15177" s="21" t="s">
        <v>90471</v>
      </c>
      <c r="F15177" s="21" t="s">
        <v>15060</v>
      </c>
    </row>
    <row r="15178" spans="1:6" ht="32" customHeight="1">
      <c r="A15178" s="19" t="s">
        <v>90472</v>
      </c>
      <c r="B15178" s="20" t="s">
        <v>90473</v>
      </c>
      <c r="C15178" s="21" t="s">
        <v>90474</v>
      </c>
      <c r="D15178" s="21" t="s">
        <v>90475</v>
      </c>
      <c r="E15178" s="21" t="s">
        <v>90476</v>
      </c>
      <c r="F15178" s="21" t="s">
        <v>15060</v>
      </c>
    </row>
    <row r="15179" spans="1:6" ht="32" customHeight="1">
      <c r="A15179" s="19" t="s">
        <v>90477</v>
      </c>
      <c r="B15179" s="20" t="s">
        <v>90478</v>
      </c>
      <c r="C15179" s="21" t="s">
        <v>90479</v>
      </c>
      <c r="D15179" s="21" t="s">
        <v>90480</v>
      </c>
      <c r="E15179" s="21" t="s">
        <v>90481</v>
      </c>
      <c r="F15179" s="21" t="s">
        <v>15060</v>
      </c>
    </row>
    <row r="15180" spans="1:6" ht="32" customHeight="1">
      <c r="A15180" s="19" t="s">
        <v>90482</v>
      </c>
      <c r="B15180" s="20" t="s">
        <v>90483</v>
      </c>
      <c r="C15180" s="21" t="s">
        <v>90484</v>
      </c>
      <c r="D15180" s="21" t="s">
        <v>90485</v>
      </c>
      <c r="E15180" s="21" t="s">
        <v>90486</v>
      </c>
      <c r="F15180" s="21" t="s">
        <v>15060</v>
      </c>
    </row>
    <row r="15181" spans="1:6" ht="32" customHeight="1">
      <c r="A15181" s="19" t="s">
        <v>90487</v>
      </c>
      <c r="B15181" s="20" t="s">
        <v>90488</v>
      </c>
      <c r="C15181" s="21" t="s">
        <v>90489</v>
      </c>
      <c r="D15181" s="21" t="s">
        <v>90490</v>
      </c>
      <c r="E15181" s="21" t="s">
        <v>90491</v>
      </c>
      <c r="F15181" s="21" t="s">
        <v>15060</v>
      </c>
    </row>
    <row r="15182" spans="1:6" ht="32" customHeight="1">
      <c r="A15182" s="19" t="s">
        <v>90492</v>
      </c>
      <c r="B15182" s="20" t="s">
        <v>90493</v>
      </c>
      <c r="C15182" s="21" t="s">
        <v>90494</v>
      </c>
      <c r="D15182" s="21" t="s">
        <v>90495</v>
      </c>
      <c r="E15182" s="21" t="s">
        <v>90496</v>
      </c>
      <c r="F15182" s="21" t="s">
        <v>15060</v>
      </c>
    </row>
    <row r="15183" spans="1:6" ht="32" customHeight="1">
      <c r="A15183" s="19" t="s">
        <v>90497</v>
      </c>
      <c r="B15183" s="20" t="s">
        <v>90498</v>
      </c>
      <c r="C15183" s="21" t="s">
        <v>90499</v>
      </c>
      <c r="D15183" s="21" t="s">
        <v>90500</v>
      </c>
      <c r="E15183" s="21" t="s">
        <v>90501</v>
      </c>
      <c r="F15183" s="21" t="s">
        <v>15060</v>
      </c>
    </row>
    <row r="15184" spans="1:6" ht="32" customHeight="1">
      <c r="A15184" s="19" t="s">
        <v>90502</v>
      </c>
      <c r="B15184" s="20" t="s">
        <v>90503</v>
      </c>
      <c r="C15184" s="21" t="s">
        <v>90504</v>
      </c>
      <c r="D15184" s="21" t="s">
        <v>90505</v>
      </c>
      <c r="E15184" s="21" t="s">
        <v>90506</v>
      </c>
      <c r="F15184" s="21" t="s">
        <v>15060</v>
      </c>
    </row>
    <row r="15185" spans="1:6" ht="32" customHeight="1">
      <c r="A15185" s="19" t="s">
        <v>90507</v>
      </c>
      <c r="B15185" s="20" t="s">
        <v>90508</v>
      </c>
      <c r="C15185" s="21" t="s">
        <v>90509</v>
      </c>
      <c r="D15185" s="21" t="s">
        <v>90510</v>
      </c>
      <c r="E15185" s="21" t="s">
        <v>90511</v>
      </c>
      <c r="F15185" s="21" t="s">
        <v>15060</v>
      </c>
    </row>
    <row r="15186" spans="1:6" ht="32" customHeight="1">
      <c r="A15186" s="19" t="s">
        <v>90512</v>
      </c>
      <c r="B15186" s="20" t="s">
        <v>90513</v>
      </c>
      <c r="C15186" s="21" t="s">
        <v>90514</v>
      </c>
      <c r="D15186" s="21" t="s">
        <v>90515</v>
      </c>
      <c r="E15186" s="21" t="s">
        <v>90516</v>
      </c>
      <c r="F15186" s="21" t="s">
        <v>15060</v>
      </c>
    </row>
    <row r="15187" spans="1:6" ht="32" customHeight="1">
      <c r="A15187" s="19" t="s">
        <v>90517</v>
      </c>
      <c r="B15187" s="20" t="s">
        <v>90518</v>
      </c>
      <c r="C15187" s="21" t="s">
        <v>90519</v>
      </c>
      <c r="D15187" s="21" t="s">
        <v>90520</v>
      </c>
      <c r="E15187" s="21" t="s">
        <v>90521</v>
      </c>
      <c r="F15187" s="21" t="s">
        <v>15060</v>
      </c>
    </row>
    <row r="15188" spans="1:6" ht="32" customHeight="1">
      <c r="A15188" s="19" t="s">
        <v>90522</v>
      </c>
      <c r="B15188" s="20" t="s">
        <v>90523</v>
      </c>
      <c r="C15188" s="21" t="s">
        <v>90524</v>
      </c>
      <c r="D15188" s="21" t="s">
        <v>90525</v>
      </c>
      <c r="E15188" s="21" t="s">
        <v>90526</v>
      </c>
      <c r="F15188" s="21" t="s">
        <v>15060</v>
      </c>
    </row>
    <row r="15189" spans="1:6" ht="32" customHeight="1">
      <c r="A15189" s="19" t="s">
        <v>90527</v>
      </c>
      <c r="B15189" s="20" t="s">
        <v>90528</v>
      </c>
      <c r="C15189" s="21" t="s">
        <v>90529</v>
      </c>
      <c r="D15189" s="21" t="s">
        <v>90530</v>
      </c>
      <c r="E15189" s="21" t="s">
        <v>90531</v>
      </c>
      <c r="F15189" s="21" t="s">
        <v>15060</v>
      </c>
    </row>
    <row r="15190" spans="1:6" ht="32" customHeight="1">
      <c r="A15190" s="19" t="s">
        <v>90532</v>
      </c>
      <c r="B15190" s="20" t="s">
        <v>90533</v>
      </c>
      <c r="C15190" s="21" t="s">
        <v>90534</v>
      </c>
      <c r="D15190" s="21" t="s">
        <v>90535</v>
      </c>
      <c r="E15190" s="21" t="s">
        <v>90536</v>
      </c>
      <c r="F15190" s="21" t="s">
        <v>15060</v>
      </c>
    </row>
    <row r="15191" spans="1:6" ht="32" customHeight="1">
      <c r="A15191" s="19" t="s">
        <v>90537</v>
      </c>
      <c r="B15191" s="20" t="s">
        <v>90538</v>
      </c>
      <c r="C15191" s="21" t="s">
        <v>90539</v>
      </c>
      <c r="D15191" s="21" t="s">
        <v>90540</v>
      </c>
      <c r="E15191" s="21" t="s">
        <v>90541</v>
      </c>
      <c r="F15191" s="21" t="s">
        <v>15060</v>
      </c>
    </row>
    <row r="15192" spans="1:6" ht="32" customHeight="1">
      <c r="A15192" s="19" t="s">
        <v>90542</v>
      </c>
      <c r="B15192" s="20" t="s">
        <v>90543</v>
      </c>
      <c r="C15192" s="21" t="s">
        <v>90544</v>
      </c>
      <c r="D15192" s="21" t="s">
        <v>90545</v>
      </c>
      <c r="E15192" s="21" t="s">
        <v>90546</v>
      </c>
      <c r="F15192" s="21" t="s">
        <v>15060</v>
      </c>
    </row>
    <row r="15193" spans="1:6" ht="32" customHeight="1">
      <c r="A15193" s="19" t="s">
        <v>90547</v>
      </c>
      <c r="B15193" s="20" t="s">
        <v>90548</v>
      </c>
      <c r="C15193" s="21" t="s">
        <v>90549</v>
      </c>
      <c r="D15193" s="21" t="s">
        <v>90550</v>
      </c>
      <c r="E15193" s="21" t="s">
        <v>90551</v>
      </c>
      <c r="F15193" s="21" t="s">
        <v>15060</v>
      </c>
    </row>
    <row r="15194" spans="1:6" ht="32" customHeight="1">
      <c r="A15194" s="19" t="s">
        <v>90552</v>
      </c>
      <c r="B15194" s="20" t="s">
        <v>90553</v>
      </c>
      <c r="C15194" s="21" t="s">
        <v>90554</v>
      </c>
      <c r="D15194" s="21" t="s">
        <v>90555</v>
      </c>
      <c r="E15194" s="21" t="s">
        <v>90556</v>
      </c>
      <c r="F15194" s="21" t="s">
        <v>15060</v>
      </c>
    </row>
    <row r="15195" spans="1:6" ht="32" customHeight="1">
      <c r="A15195" s="19" t="s">
        <v>90557</v>
      </c>
      <c r="B15195" s="20" t="s">
        <v>90558</v>
      </c>
      <c r="C15195" s="21" t="s">
        <v>90559</v>
      </c>
      <c r="D15195" s="21" t="s">
        <v>90560</v>
      </c>
      <c r="E15195" s="21" t="s">
        <v>90561</v>
      </c>
      <c r="F15195" s="21" t="s">
        <v>15060</v>
      </c>
    </row>
    <row r="15196" spans="1:6" ht="32" customHeight="1">
      <c r="A15196" s="19" t="s">
        <v>90562</v>
      </c>
      <c r="B15196" s="20" t="s">
        <v>90563</v>
      </c>
      <c r="C15196" s="21" t="s">
        <v>90564</v>
      </c>
      <c r="D15196" s="21" t="s">
        <v>90565</v>
      </c>
      <c r="E15196" s="21" t="s">
        <v>90566</v>
      </c>
      <c r="F15196" s="21" t="s">
        <v>15060</v>
      </c>
    </row>
    <row r="15197" spans="1:6" ht="32" customHeight="1">
      <c r="A15197" s="19" t="s">
        <v>90567</v>
      </c>
      <c r="B15197" s="20" t="s">
        <v>90568</v>
      </c>
      <c r="C15197" s="21" t="s">
        <v>90569</v>
      </c>
      <c r="D15197" s="21" t="s">
        <v>90570</v>
      </c>
      <c r="E15197" s="21" t="s">
        <v>90571</v>
      </c>
      <c r="F15197" s="21" t="s">
        <v>15060</v>
      </c>
    </row>
    <row r="15198" spans="1:6" ht="32" customHeight="1">
      <c r="A15198" s="19" t="s">
        <v>90572</v>
      </c>
      <c r="B15198" s="20" t="s">
        <v>90573</v>
      </c>
      <c r="C15198" s="21" t="s">
        <v>90574</v>
      </c>
      <c r="D15198" s="21" t="s">
        <v>90575</v>
      </c>
      <c r="E15198" s="21" t="s">
        <v>90576</v>
      </c>
      <c r="F15198" s="21" t="s">
        <v>15060</v>
      </c>
    </row>
    <row r="15199" spans="1:6" ht="32" customHeight="1">
      <c r="A15199" s="19" t="s">
        <v>90577</v>
      </c>
      <c r="B15199" s="20" t="s">
        <v>90578</v>
      </c>
      <c r="C15199" s="21" t="s">
        <v>90579</v>
      </c>
      <c r="D15199" s="21" t="s">
        <v>90580</v>
      </c>
      <c r="E15199" s="21" t="s">
        <v>90581</v>
      </c>
      <c r="F15199" s="21" t="s">
        <v>15060</v>
      </c>
    </row>
    <row r="15200" spans="1:6" ht="32" customHeight="1">
      <c r="A15200" s="19" t="s">
        <v>90582</v>
      </c>
      <c r="B15200" s="20" t="s">
        <v>90583</v>
      </c>
      <c r="C15200" s="21" t="s">
        <v>90584</v>
      </c>
      <c r="D15200" s="21" t="s">
        <v>90585</v>
      </c>
      <c r="E15200" s="21" t="s">
        <v>90586</v>
      </c>
      <c r="F15200" s="21" t="s">
        <v>15060</v>
      </c>
    </row>
    <row r="15201" spans="1:6" ht="32" customHeight="1">
      <c r="A15201" s="19" t="s">
        <v>90587</v>
      </c>
      <c r="B15201" s="20" t="s">
        <v>90588</v>
      </c>
      <c r="C15201" s="21" t="s">
        <v>90589</v>
      </c>
      <c r="D15201" s="21" t="s">
        <v>90590</v>
      </c>
      <c r="E15201" s="21" t="s">
        <v>90591</v>
      </c>
      <c r="F15201" s="21" t="s">
        <v>15060</v>
      </c>
    </row>
    <row r="15202" spans="1:6" ht="32" customHeight="1">
      <c r="A15202" s="19" t="s">
        <v>90592</v>
      </c>
      <c r="B15202" s="20" t="s">
        <v>90593</v>
      </c>
      <c r="C15202" s="21" t="s">
        <v>90594</v>
      </c>
      <c r="D15202" s="21" t="s">
        <v>90595</v>
      </c>
      <c r="E15202" s="21" t="s">
        <v>90596</v>
      </c>
      <c r="F15202" s="21" t="s">
        <v>15060</v>
      </c>
    </row>
    <row r="15203" spans="1:6" ht="32" customHeight="1">
      <c r="A15203" s="19" t="s">
        <v>90597</v>
      </c>
      <c r="B15203" s="20" t="s">
        <v>90598</v>
      </c>
      <c r="C15203" s="21" t="s">
        <v>90599</v>
      </c>
      <c r="D15203" s="21" t="s">
        <v>90600</v>
      </c>
      <c r="E15203" s="21" t="s">
        <v>90601</v>
      </c>
      <c r="F15203" s="21" t="s">
        <v>15060</v>
      </c>
    </row>
    <row r="15204" spans="1:6" ht="32" customHeight="1">
      <c r="A15204" s="19" t="s">
        <v>90602</v>
      </c>
      <c r="B15204" s="20" t="s">
        <v>90603</v>
      </c>
      <c r="C15204" s="21" t="s">
        <v>90604</v>
      </c>
      <c r="D15204" s="21" t="s">
        <v>90605</v>
      </c>
      <c r="E15204" s="21" t="s">
        <v>90606</v>
      </c>
      <c r="F15204" s="21" t="s">
        <v>15060</v>
      </c>
    </row>
    <row r="15205" spans="1:6" ht="32" customHeight="1">
      <c r="A15205" s="19" t="s">
        <v>90607</v>
      </c>
      <c r="B15205" s="20" t="s">
        <v>90608</v>
      </c>
      <c r="C15205" s="21" t="s">
        <v>90609</v>
      </c>
      <c r="D15205" s="21" t="s">
        <v>90610</v>
      </c>
      <c r="E15205" s="21" t="s">
        <v>90611</v>
      </c>
      <c r="F15205" s="21" t="s">
        <v>15060</v>
      </c>
    </row>
    <row r="15206" spans="1:6" ht="32" customHeight="1">
      <c r="A15206" s="19" t="s">
        <v>90612</v>
      </c>
      <c r="B15206" s="20" t="s">
        <v>90613</v>
      </c>
      <c r="C15206" s="21" t="s">
        <v>90614</v>
      </c>
      <c r="D15206" s="21" t="s">
        <v>90615</v>
      </c>
      <c r="E15206" s="21" t="s">
        <v>90616</v>
      </c>
      <c r="F15206" s="21" t="s">
        <v>15060</v>
      </c>
    </row>
    <row r="15207" spans="1:6" ht="32" customHeight="1">
      <c r="A15207" s="19" t="s">
        <v>90617</v>
      </c>
      <c r="B15207" s="20" t="s">
        <v>90618</v>
      </c>
      <c r="C15207" s="21" t="s">
        <v>90619</v>
      </c>
      <c r="D15207" s="21" t="s">
        <v>90620</v>
      </c>
      <c r="E15207" s="21" t="s">
        <v>90621</v>
      </c>
      <c r="F15207" s="21" t="s">
        <v>15060</v>
      </c>
    </row>
    <row r="15208" spans="1:6" ht="32" customHeight="1">
      <c r="A15208" s="19" t="s">
        <v>90622</v>
      </c>
      <c r="B15208" s="20" t="s">
        <v>90623</v>
      </c>
      <c r="C15208" s="21" t="s">
        <v>90624</v>
      </c>
      <c r="D15208" s="21" t="s">
        <v>90625</v>
      </c>
      <c r="E15208" s="21" t="s">
        <v>90626</v>
      </c>
      <c r="F15208" s="21" t="s">
        <v>15060</v>
      </c>
    </row>
    <row r="15209" spans="1:6" ht="32" customHeight="1">
      <c r="A15209" s="19" t="s">
        <v>90627</v>
      </c>
      <c r="B15209" s="20" t="s">
        <v>90628</v>
      </c>
      <c r="C15209" s="21" t="s">
        <v>90629</v>
      </c>
      <c r="D15209" s="21" t="s">
        <v>90630</v>
      </c>
      <c r="E15209" s="21" t="s">
        <v>90631</v>
      </c>
      <c r="F15209" s="21" t="s">
        <v>15060</v>
      </c>
    </row>
    <row r="15210" spans="1:6" ht="32" customHeight="1">
      <c r="A15210" s="19" t="s">
        <v>90632</v>
      </c>
      <c r="B15210" s="20" t="s">
        <v>90633</v>
      </c>
      <c r="C15210" s="21" t="s">
        <v>90634</v>
      </c>
      <c r="D15210" s="21" t="s">
        <v>90635</v>
      </c>
      <c r="E15210" s="21" t="s">
        <v>90636</v>
      </c>
      <c r="F15210" s="21" t="s">
        <v>15060</v>
      </c>
    </row>
    <row r="15211" spans="1:6" ht="32" customHeight="1">
      <c r="A15211" s="19" t="s">
        <v>90637</v>
      </c>
      <c r="B15211" s="20" t="s">
        <v>90638</v>
      </c>
      <c r="C15211" s="21" t="s">
        <v>90639</v>
      </c>
      <c r="D15211" s="21" t="s">
        <v>90640</v>
      </c>
      <c r="E15211" s="21" t="s">
        <v>90641</v>
      </c>
      <c r="F15211" s="21" t="s">
        <v>15060</v>
      </c>
    </row>
    <row r="15212" spans="1:6" ht="32" customHeight="1">
      <c r="A15212" s="19" t="s">
        <v>90642</v>
      </c>
      <c r="B15212" s="20" t="s">
        <v>90643</v>
      </c>
      <c r="C15212" s="21" t="s">
        <v>90644</v>
      </c>
      <c r="D15212" s="21" t="s">
        <v>90645</v>
      </c>
      <c r="E15212" s="21" t="s">
        <v>90646</v>
      </c>
      <c r="F15212" s="21" t="s">
        <v>15060</v>
      </c>
    </row>
    <row r="15213" spans="1:6" ht="32" customHeight="1">
      <c r="A15213" s="19" t="s">
        <v>90647</v>
      </c>
      <c r="B15213" s="20" t="s">
        <v>90648</v>
      </c>
      <c r="C15213" s="21" t="s">
        <v>90649</v>
      </c>
      <c r="D15213" s="21" t="s">
        <v>90650</v>
      </c>
      <c r="E15213" s="21" t="s">
        <v>90651</v>
      </c>
      <c r="F15213" s="21" t="s">
        <v>15060</v>
      </c>
    </row>
    <row r="15214" spans="1:6" ht="32" customHeight="1">
      <c r="A15214" s="19" t="s">
        <v>90652</v>
      </c>
      <c r="B15214" s="20" t="s">
        <v>90653</v>
      </c>
      <c r="C15214" s="21" t="s">
        <v>90654</v>
      </c>
      <c r="D15214" s="21" t="s">
        <v>90655</v>
      </c>
      <c r="E15214" s="21" t="s">
        <v>90656</v>
      </c>
      <c r="F15214" s="21" t="s">
        <v>15060</v>
      </c>
    </row>
    <row r="15215" spans="1:6" ht="32" customHeight="1">
      <c r="A15215" s="19" t="s">
        <v>90657</v>
      </c>
      <c r="B15215" s="20" t="s">
        <v>90658</v>
      </c>
      <c r="C15215" s="21" t="s">
        <v>90659</v>
      </c>
      <c r="D15215" s="21" t="s">
        <v>90660</v>
      </c>
      <c r="E15215" s="21" t="s">
        <v>90661</v>
      </c>
      <c r="F15215" s="21" t="s">
        <v>15060</v>
      </c>
    </row>
    <row r="15216" spans="1:6" ht="32" customHeight="1">
      <c r="A15216" s="19" t="s">
        <v>90662</v>
      </c>
      <c r="B15216" s="20" t="s">
        <v>90663</v>
      </c>
      <c r="C15216" s="21" t="s">
        <v>90664</v>
      </c>
      <c r="D15216" s="21" t="s">
        <v>90665</v>
      </c>
      <c r="E15216" s="21" t="s">
        <v>90666</v>
      </c>
      <c r="F15216" s="21" t="s">
        <v>15060</v>
      </c>
    </row>
    <row r="15217" spans="1:6" ht="32" customHeight="1">
      <c r="A15217" s="19" t="s">
        <v>90667</v>
      </c>
      <c r="B15217" s="20" t="s">
        <v>90668</v>
      </c>
      <c r="C15217" s="21" t="s">
        <v>90669</v>
      </c>
      <c r="D15217" s="21" t="s">
        <v>90670</v>
      </c>
      <c r="E15217" s="21" t="s">
        <v>90671</v>
      </c>
      <c r="F15217" s="21" t="s">
        <v>15060</v>
      </c>
    </row>
    <row r="15218" spans="1:6" ht="32" customHeight="1">
      <c r="A15218" s="19" t="s">
        <v>90672</v>
      </c>
      <c r="B15218" s="20" t="s">
        <v>90673</v>
      </c>
      <c r="C15218" s="21" t="s">
        <v>90674</v>
      </c>
      <c r="D15218" s="21" t="s">
        <v>90675</v>
      </c>
      <c r="E15218" s="21" t="s">
        <v>90676</v>
      </c>
      <c r="F15218" s="21" t="s">
        <v>15060</v>
      </c>
    </row>
    <row r="15219" spans="1:6" ht="32" customHeight="1">
      <c r="A15219" s="19" t="s">
        <v>90677</v>
      </c>
      <c r="B15219" s="20" t="s">
        <v>90678</v>
      </c>
      <c r="C15219" s="21" t="s">
        <v>90679</v>
      </c>
      <c r="D15219" s="21" t="s">
        <v>90680</v>
      </c>
      <c r="E15219" s="21" t="s">
        <v>90681</v>
      </c>
      <c r="F15219" s="21" t="s">
        <v>15060</v>
      </c>
    </row>
    <row r="15220" spans="1:6" ht="32" customHeight="1">
      <c r="A15220" s="19" t="s">
        <v>90682</v>
      </c>
      <c r="B15220" s="20" t="s">
        <v>90683</v>
      </c>
      <c r="C15220" s="21" t="s">
        <v>90684</v>
      </c>
      <c r="D15220" s="21" t="s">
        <v>90685</v>
      </c>
      <c r="E15220" s="21" t="s">
        <v>90686</v>
      </c>
      <c r="F15220" s="21" t="s">
        <v>15060</v>
      </c>
    </row>
    <row r="15221" spans="1:6" ht="32" customHeight="1">
      <c r="A15221" s="19" t="s">
        <v>90687</v>
      </c>
      <c r="B15221" s="20" t="s">
        <v>90688</v>
      </c>
      <c r="C15221" s="21" t="s">
        <v>90689</v>
      </c>
      <c r="D15221" s="21" t="s">
        <v>90690</v>
      </c>
      <c r="E15221" s="21" t="s">
        <v>90691</v>
      </c>
      <c r="F15221" s="21" t="s">
        <v>15060</v>
      </c>
    </row>
    <row r="15222" spans="1:6" ht="32" customHeight="1">
      <c r="A15222" s="19" t="s">
        <v>90692</v>
      </c>
      <c r="B15222" s="20" t="s">
        <v>90693</v>
      </c>
      <c r="C15222" s="21" t="s">
        <v>90694</v>
      </c>
      <c r="D15222" s="21" t="s">
        <v>90695</v>
      </c>
      <c r="E15222" s="21" t="s">
        <v>90696</v>
      </c>
      <c r="F15222" s="21" t="s">
        <v>15060</v>
      </c>
    </row>
    <row r="15223" spans="1:6" ht="32" customHeight="1">
      <c r="A15223" s="19" t="s">
        <v>90697</v>
      </c>
      <c r="B15223" s="20" t="s">
        <v>90698</v>
      </c>
      <c r="C15223" s="21" t="s">
        <v>90699</v>
      </c>
      <c r="D15223" s="21" t="s">
        <v>90700</v>
      </c>
      <c r="E15223" s="21" t="s">
        <v>90701</v>
      </c>
      <c r="F15223" s="21" t="s">
        <v>15060</v>
      </c>
    </row>
    <row r="15224" spans="1:6" ht="32" customHeight="1">
      <c r="A15224" s="19" t="s">
        <v>90702</v>
      </c>
      <c r="B15224" s="20" t="s">
        <v>90703</v>
      </c>
      <c r="C15224" s="21" t="s">
        <v>90704</v>
      </c>
      <c r="D15224" s="21" t="s">
        <v>90705</v>
      </c>
      <c r="E15224" s="21" t="s">
        <v>90706</v>
      </c>
      <c r="F15224" s="21" t="s">
        <v>15060</v>
      </c>
    </row>
    <row r="15225" spans="1:6" ht="32" customHeight="1">
      <c r="A15225" s="19" t="s">
        <v>90707</v>
      </c>
      <c r="B15225" s="20" t="s">
        <v>90708</v>
      </c>
      <c r="C15225" s="21" t="s">
        <v>90709</v>
      </c>
      <c r="D15225" s="21" t="s">
        <v>90710</v>
      </c>
      <c r="E15225" s="21" t="s">
        <v>90711</v>
      </c>
      <c r="F15225" s="21" t="s">
        <v>15060</v>
      </c>
    </row>
    <row r="15226" spans="1:6" ht="32" customHeight="1">
      <c r="A15226" s="19" t="s">
        <v>90712</v>
      </c>
      <c r="B15226" s="20" t="s">
        <v>90713</v>
      </c>
      <c r="C15226" s="21" t="s">
        <v>90714</v>
      </c>
      <c r="D15226" s="21" t="s">
        <v>90715</v>
      </c>
      <c r="E15226" s="21" t="s">
        <v>90716</v>
      </c>
      <c r="F15226" s="21" t="s">
        <v>15060</v>
      </c>
    </row>
    <row r="15227" spans="1:6" ht="32" customHeight="1">
      <c r="A15227" s="19" t="s">
        <v>90717</v>
      </c>
      <c r="B15227" s="20" t="s">
        <v>90718</v>
      </c>
      <c r="C15227" s="21" t="s">
        <v>90719</v>
      </c>
      <c r="D15227" s="21" t="s">
        <v>90720</v>
      </c>
      <c r="E15227" s="21" t="s">
        <v>90721</v>
      </c>
      <c r="F15227" s="21" t="s">
        <v>15060</v>
      </c>
    </row>
    <row r="15228" spans="1:6" ht="32" customHeight="1">
      <c r="A15228" s="19" t="s">
        <v>90722</v>
      </c>
      <c r="B15228" s="20" t="s">
        <v>90723</v>
      </c>
      <c r="C15228" s="21" t="s">
        <v>90724</v>
      </c>
      <c r="D15228" s="21" t="s">
        <v>90725</v>
      </c>
      <c r="E15228" s="21" t="s">
        <v>90726</v>
      </c>
      <c r="F15228" s="21" t="s">
        <v>15060</v>
      </c>
    </row>
    <row r="15229" spans="1:6" ht="32" customHeight="1">
      <c r="A15229" s="19" t="s">
        <v>90727</v>
      </c>
      <c r="B15229" s="20" t="s">
        <v>90728</v>
      </c>
      <c r="C15229" s="21" t="s">
        <v>90729</v>
      </c>
      <c r="D15229" s="21" t="s">
        <v>90730</v>
      </c>
      <c r="E15229" s="21" t="s">
        <v>90731</v>
      </c>
      <c r="F15229" s="21" t="s">
        <v>15060</v>
      </c>
    </row>
    <row r="15230" spans="1:6" ht="32" customHeight="1">
      <c r="A15230" s="19" t="s">
        <v>90732</v>
      </c>
      <c r="B15230" s="20" t="s">
        <v>90733</v>
      </c>
      <c r="C15230" s="21" t="s">
        <v>90734</v>
      </c>
      <c r="D15230" s="21" t="s">
        <v>90735</v>
      </c>
      <c r="E15230" s="21" t="s">
        <v>90736</v>
      </c>
      <c r="F15230" s="21" t="s">
        <v>15060</v>
      </c>
    </row>
    <row r="15231" spans="1:6" ht="32" customHeight="1">
      <c r="A15231" s="19" t="s">
        <v>90737</v>
      </c>
      <c r="B15231" s="20" t="s">
        <v>90738</v>
      </c>
      <c r="C15231" s="21" t="s">
        <v>90739</v>
      </c>
      <c r="D15231" s="21" t="s">
        <v>90740</v>
      </c>
      <c r="E15231" s="21" t="s">
        <v>90741</v>
      </c>
      <c r="F15231" s="21" t="s">
        <v>15060</v>
      </c>
    </row>
    <row r="15232" spans="1:6" ht="32" customHeight="1">
      <c r="A15232" s="19" t="s">
        <v>90742</v>
      </c>
      <c r="B15232" s="20" t="s">
        <v>90743</v>
      </c>
      <c r="C15232" s="21" t="s">
        <v>90744</v>
      </c>
      <c r="D15232" s="21" t="s">
        <v>90745</v>
      </c>
      <c r="E15232" s="21" t="s">
        <v>90746</v>
      </c>
      <c r="F15232" s="21" t="s">
        <v>15060</v>
      </c>
    </row>
    <row r="15233" spans="1:6" ht="32" customHeight="1">
      <c r="A15233" s="19" t="s">
        <v>90747</v>
      </c>
      <c r="B15233" s="20" t="s">
        <v>90748</v>
      </c>
      <c r="C15233" s="21" t="s">
        <v>90749</v>
      </c>
      <c r="D15233" s="21" t="s">
        <v>90750</v>
      </c>
      <c r="E15233" s="21" t="s">
        <v>90751</v>
      </c>
      <c r="F15233" s="21" t="s">
        <v>15060</v>
      </c>
    </row>
    <row r="15234" spans="1:6" ht="32" customHeight="1">
      <c r="A15234" s="19" t="s">
        <v>90752</v>
      </c>
      <c r="B15234" s="20" t="s">
        <v>90753</v>
      </c>
      <c r="C15234" s="21" t="s">
        <v>90754</v>
      </c>
      <c r="D15234" s="21" t="s">
        <v>90755</v>
      </c>
      <c r="E15234" s="21" t="s">
        <v>90756</v>
      </c>
      <c r="F15234" s="21" t="s">
        <v>15060</v>
      </c>
    </row>
    <row r="15235" spans="1:6" ht="32" customHeight="1">
      <c r="A15235" s="19" t="s">
        <v>90757</v>
      </c>
      <c r="B15235" s="20" t="s">
        <v>90758</v>
      </c>
      <c r="C15235" s="21" t="s">
        <v>90759</v>
      </c>
      <c r="D15235" s="21" t="s">
        <v>90760</v>
      </c>
      <c r="E15235" s="21" t="s">
        <v>90761</v>
      </c>
      <c r="F15235" s="21" t="s">
        <v>15060</v>
      </c>
    </row>
    <row r="15236" spans="1:6" ht="32" customHeight="1">
      <c r="A15236" s="19" t="s">
        <v>90762</v>
      </c>
      <c r="B15236" s="20" t="s">
        <v>90763</v>
      </c>
      <c r="C15236" s="21" t="s">
        <v>90764</v>
      </c>
      <c r="D15236" s="21" t="s">
        <v>90765</v>
      </c>
      <c r="E15236" s="21" t="s">
        <v>90766</v>
      </c>
      <c r="F15236" s="21" t="s">
        <v>15060</v>
      </c>
    </row>
    <row r="15237" spans="1:6" ht="32" customHeight="1">
      <c r="A15237" s="19" t="s">
        <v>90767</v>
      </c>
      <c r="B15237" s="20" t="s">
        <v>90768</v>
      </c>
      <c r="C15237" s="21" t="s">
        <v>90769</v>
      </c>
      <c r="D15237" s="21" t="s">
        <v>90770</v>
      </c>
      <c r="E15237" s="21" t="s">
        <v>90771</v>
      </c>
      <c r="F15237" s="21" t="s">
        <v>15060</v>
      </c>
    </row>
    <row r="15238" spans="1:6" ht="32" customHeight="1">
      <c r="A15238" s="19" t="s">
        <v>90772</v>
      </c>
      <c r="B15238" s="20" t="s">
        <v>90773</v>
      </c>
      <c r="C15238" s="21" t="s">
        <v>90774</v>
      </c>
      <c r="D15238" s="21" t="s">
        <v>90775</v>
      </c>
      <c r="E15238" s="21" t="s">
        <v>90776</v>
      </c>
      <c r="F15238" s="21" t="s">
        <v>15060</v>
      </c>
    </row>
    <row r="15239" spans="1:6" ht="32" customHeight="1">
      <c r="A15239" s="19" t="s">
        <v>90777</v>
      </c>
      <c r="B15239" s="20" t="s">
        <v>90778</v>
      </c>
      <c r="C15239" s="21" t="s">
        <v>90779</v>
      </c>
      <c r="D15239" s="21" t="s">
        <v>90780</v>
      </c>
      <c r="E15239" s="21" t="s">
        <v>90781</v>
      </c>
      <c r="F15239" s="21" t="s">
        <v>15060</v>
      </c>
    </row>
    <row r="15240" spans="1:6" ht="32" customHeight="1">
      <c r="A15240" s="19" t="s">
        <v>90782</v>
      </c>
      <c r="B15240" s="20" t="s">
        <v>90783</v>
      </c>
      <c r="C15240" s="21" t="s">
        <v>90784</v>
      </c>
      <c r="D15240" s="21" t="s">
        <v>90785</v>
      </c>
      <c r="E15240" s="21" t="s">
        <v>90786</v>
      </c>
      <c r="F15240" s="21" t="s">
        <v>15060</v>
      </c>
    </row>
    <row r="15241" spans="1:6" ht="32" customHeight="1">
      <c r="A15241" s="19" t="s">
        <v>90787</v>
      </c>
      <c r="B15241" s="20" t="s">
        <v>90788</v>
      </c>
      <c r="C15241" s="21" t="s">
        <v>90789</v>
      </c>
      <c r="D15241" s="21" t="s">
        <v>90790</v>
      </c>
      <c r="E15241" s="21" t="s">
        <v>90791</v>
      </c>
      <c r="F15241" s="21" t="s">
        <v>15060</v>
      </c>
    </row>
    <row r="15242" spans="1:6" ht="32" customHeight="1">
      <c r="A15242" s="19" t="s">
        <v>90792</v>
      </c>
      <c r="B15242" s="20" t="s">
        <v>90793</v>
      </c>
      <c r="C15242" s="21" t="s">
        <v>90794</v>
      </c>
      <c r="D15242" s="21" t="s">
        <v>90795</v>
      </c>
      <c r="E15242" s="21" t="s">
        <v>90796</v>
      </c>
      <c r="F15242" s="21" t="s">
        <v>15060</v>
      </c>
    </row>
    <row r="15243" spans="1:6" ht="32" customHeight="1">
      <c r="A15243" s="19" t="s">
        <v>90797</v>
      </c>
      <c r="B15243" s="20" t="s">
        <v>90798</v>
      </c>
      <c r="C15243" s="21" t="s">
        <v>90799</v>
      </c>
      <c r="D15243" s="21" t="s">
        <v>90800</v>
      </c>
      <c r="E15243" s="21" t="s">
        <v>90801</v>
      </c>
      <c r="F15243" s="21" t="s">
        <v>15060</v>
      </c>
    </row>
    <row r="15244" spans="1:6" ht="32" customHeight="1">
      <c r="A15244" s="19" t="s">
        <v>90802</v>
      </c>
      <c r="B15244" s="20" t="s">
        <v>90803</v>
      </c>
      <c r="C15244" s="21" t="s">
        <v>90804</v>
      </c>
      <c r="D15244" s="21" t="s">
        <v>90805</v>
      </c>
      <c r="E15244" s="21" t="s">
        <v>90806</v>
      </c>
      <c r="F15244" s="21" t="s">
        <v>15060</v>
      </c>
    </row>
    <row r="15245" spans="1:6" ht="32" customHeight="1">
      <c r="A15245" s="19" t="s">
        <v>90807</v>
      </c>
      <c r="B15245" s="20" t="s">
        <v>90808</v>
      </c>
      <c r="C15245" s="21" t="s">
        <v>90809</v>
      </c>
      <c r="D15245" s="21" t="s">
        <v>90810</v>
      </c>
      <c r="E15245" s="21" t="s">
        <v>90811</v>
      </c>
      <c r="F15245" s="21" t="s">
        <v>15060</v>
      </c>
    </row>
    <row r="15246" spans="1:6" ht="32" customHeight="1">
      <c r="A15246" s="19" t="s">
        <v>90812</v>
      </c>
      <c r="B15246" s="20" t="s">
        <v>90813</v>
      </c>
      <c r="C15246" s="21" t="s">
        <v>90814</v>
      </c>
      <c r="D15246" s="21" t="s">
        <v>90815</v>
      </c>
      <c r="E15246" s="21" t="s">
        <v>90816</v>
      </c>
      <c r="F15246" s="21" t="s">
        <v>15060</v>
      </c>
    </row>
    <row r="15247" spans="1:6" ht="32" customHeight="1">
      <c r="A15247" s="19" t="s">
        <v>90817</v>
      </c>
      <c r="B15247" s="20" t="s">
        <v>90818</v>
      </c>
      <c r="C15247" s="21" t="s">
        <v>90819</v>
      </c>
      <c r="D15247" s="21" t="s">
        <v>90820</v>
      </c>
      <c r="E15247" s="21" t="s">
        <v>90821</v>
      </c>
      <c r="F15247" s="21" t="s">
        <v>15060</v>
      </c>
    </row>
    <row r="15248" spans="1:6" ht="32" customHeight="1">
      <c r="A15248" s="19" t="s">
        <v>90822</v>
      </c>
      <c r="B15248" s="20" t="s">
        <v>90823</v>
      </c>
      <c r="C15248" s="21" t="s">
        <v>90824</v>
      </c>
      <c r="D15248" s="21" t="s">
        <v>90825</v>
      </c>
      <c r="E15248" s="21" t="s">
        <v>90826</v>
      </c>
      <c r="F15248" s="21" t="s">
        <v>15060</v>
      </c>
    </row>
    <row r="15249" spans="1:6" ht="32" customHeight="1">
      <c r="A15249" s="19" t="s">
        <v>90827</v>
      </c>
      <c r="B15249" s="20" t="s">
        <v>90828</v>
      </c>
      <c r="C15249" s="21" t="s">
        <v>90829</v>
      </c>
      <c r="D15249" s="21" t="s">
        <v>90830</v>
      </c>
      <c r="E15249" s="21" t="s">
        <v>90831</v>
      </c>
      <c r="F15249" s="21" t="s">
        <v>15060</v>
      </c>
    </row>
    <row r="15250" spans="1:6" ht="32" customHeight="1">
      <c r="A15250" s="19" t="s">
        <v>90832</v>
      </c>
      <c r="B15250" s="20" t="s">
        <v>90833</v>
      </c>
      <c r="C15250" s="21" t="s">
        <v>90834</v>
      </c>
      <c r="D15250" s="21" t="s">
        <v>90835</v>
      </c>
      <c r="E15250" s="21" t="s">
        <v>90836</v>
      </c>
      <c r="F15250" s="21" t="s">
        <v>15060</v>
      </c>
    </row>
    <row r="15251" spans="1:6" ht="32" customHeight="1">
      <c r="A15251" s="19" t="s">
        <v>90837</v>
      </c>
      <c r="B15251" s="20" t="s">
        <v>90838</v>
      </c>
      <c r="C15251" s="21" t="s">
        <v>90839</v>
      </c>
      <c r="D15251" s="21" t="s">
        <v>90840</v>
      </c>
      <c r="E15251" s="21" t="s">
        <v>90841</v>
      </c>
      <c r="F15251" s="21" t="s">
        <v>15060</v>
      </c>
    </row>
    <row r="15252" spans="1:6" ht="32" customHeight="1">
      <c r="A15252" s="19" t="s">
        <v>90842</v>
      </c>
      <c r="B15252" s="20" t="s">
        <v>90843</v>
      </c>
      <c r="C15252" s="21" t="s">
        <v>90844</v>
      </c>
      <c r="D15252" s="21" t="s">
        <v>90845</v>
      </c>
      <c r="E15252" s="21" t="s">
        <v>90846</v>
      </c>
      <c r="F15252" s="21" t="s">
        <v>15060</v>
      </c>
    </row>
    <row r="15253" spans="1:6" ht="32" customHeight="1">
      <c r="A15253" s="19" t="s">
        <v>90847</v>
      </c>
      <c r="B15253" s="20" t="s">
        <v>90848</v>
      </c>
      <c r="C15253" s="21" t="s">
        <v>90849</v>
      </c>
      <c r="D15253" s="21" t="s">
        <v>90850</v>
      </c>
      <c r="E15253" s="21" t="s">
        <v>90851</v>
      </c>
      <c r="F15253" s="21" t="s">
        <v>15060</v>
      </c>
    </row>
    <row r="15254" spans="1:6" ht="32" customHeight="1">
      <c r="A15254" s="19" t="s">
        <v>90852</v>
      </c>
      <c r="B15254" s="20" t="s">
        <v>90853</v>
      </c>
      <c r="C15254" s="21" t="s">
        <v>90854</v>
      </c>
      <c r="D15254" s="21" t="s">
        <v>90855</v>
      </c>
      <c r="E15254" s="21" t="s">
        <v>90856</v>
      </c>
      <c r="F15254" s="21" t="s">
        <v>15060</v>
      </c>
    </row>
    <row r="15255" spans="1:6" ht="32" customHeight="1">
      <c r="A15255" s="19" t="s">
        <v>90857</v>
      </c>
      <c r="B15255" s="20" t="s">
        <v>90858</v>
      </c>
      <c r="C15255" s="21" t="s">
        <v>90859</v>
      </c>
      <c r="D15255" s="21" t="s">
        <v>90860</v>
      </c>
      <c r="E15255" s="21" t="s">
        <v>90861</v>
      </c>
      <c r="F15255" s="21" t="s">
        <v>15060</v>
      </c>
    </row>
    <row r="15256" spans="1:6" ht="32" customHeight="1">
      <c r="A15256" s="19" t="s">
        <v>90862</v>
      </c>
      <c r="B15256" s="20" t="s">
        <v>90863</v>
      </c>
      <c r="C15256" s="21" t="s">
        <v>90864</v>
      </c>
      <c r="D15256" s="21" t="s">
        <v>90865</v>
      </c>
      <c r="E15256" s="21" t="s">
        <v>90866</v>
      </c>
      <c r="F15256" s="21" t="s">
        <v>15060</v>
      </c>
    </row>
    <row r="15257" spans="1:6" ht="32" customHeight="1">
      <c r="A15257" s="19" t="s">
        <v>90867</v>
      </c>
      <c r="B15257" s="20" t="s">
        <v>90868</v>
      </c>
      <c r="C15257" s="21" t="s">
        <v>90869</v>
      </c>
      <c r="D15257" s="21" t="s">
        <v>90870</v>
      </c>
      <c r="E15257" s="21" t="s">
        <v>90871</v>
      </c>
      <c r="F15257" s="21" t="s">
        <v>15060</v>
      </c>
    </row>
    <row r="15258" spans="1:6" ht="32" customHeight="1">
      <c r="A15258" s="19" t="s">
        <v>90872</v>
      </c>
      <c r="B15258" s="20" t="s">
        <v>90873</v>
      </c>
      <c r="C15258" s="21" t="s">
        <v>90874</v>
      </c>
      <c r="D15258" s="21" t="s">
        <v>90875</v>
      </c>
      <c r="E15258" s="21" t="s">
        <v>90876</v>
      </c>
      <c r="F15258" s="21" t="s">
        <v>15060</v>
      </c>
    </row>
    <row r="15259" spans="1:6" ht="32" customHeight="1">
      <c r="A15259" s="19" t="s">
        <v>90877</v>
      </c>
      <c r="B15259" s="20" t="s">
        <v>90878</v>
      </c>
      <c r="C15259" s="21" t="s">
        <v>90879</v>
      </c>
      <c r="D15259" s="21" t="s">
        <v>90880</v>
      </c>
      <c r="E15259" s="21" t="s">
        <v>90881</v>
      </c>
      <c r="F15259" s="21" t="s">
        <v>15060</v>
      </c>
    </row>
    <row r="15260" spans="1:6" ht="32" customHeight="1">
      <c r="A15260" s="19" t="s">
        <v>90882</v>
      </c>
      <c r="B15260" s="20" t="s">
        <v>90883</v>
      </c>
      <c r="C15260" s="21" t="s">
        <v>90884</v>
      </c>
      <c r="D15260" s="21" t="s">
        <v>90885</v>
      </c>
      <c r="E15260" s="21" t="s">
        <v>90886</v>
      </c>
      <c r="F15260" s="21" t="s">
        <v>15060</v>
      </c>
    </row>
    <row r="15261" spans="1:6" ht="32" customHeight="1">
      <c r="A15261" s="19" t="s">
        <v>90887</v>
      </c>
      <c r="B15261" s="20" t="s">
        <v>90888</v>
      </c>
      <c r="C15261" s="21" t="s">
        <v>90889</v>
      </c>
      <c r="D15261" s="21" t="s">
        <v>90890</v>
      </c>
      <c r="E15261" s="21" t="s">
        <v>90891</v>
      </c>
      <c r="F15261" s="21" t="s">
        <v>15060</v>
      </c>
    </row>
    <row r="15262" spans="1:6" ht="32" customHeight="1">
      <c r="A15262" s="19" t="s">
        <v>90892</v>
      </c>
      <c r="B15262" s="20" t="s">
        <v>90893</v>
      </c>
      <c r="C15262" s="21" t="s">
        <v>90894</v>
      </c>
      <c r="D15262" s="21" t="s">
        <v>90895</v>
      </c>
      <c r="E15262" s="21" t="s">
        <v>90896</v>
      </c>
      <c r="F15262" s="21" t="s">
        <v>15060</v>
      </c>
    </row>
    <row r="15263" spans="1:6" ht="32" customHeight="1">
      <c r="A15263" s="19" t="s">
        <v>90897</v>
      </c>
      <c r="B15263" s="20" t="s">
        <v>90898</v>
      </c>
      <c r="C15263" s="21" t="s">
        <v>90899</v>
      </c>
      <c r="D15263" s="21" t="s">
        <v>90900</v>
      </c>
      <c r="E15263" s="21" t="s">
        <v>90901</v>
      </c>
      <c r="F15263" s="21" t="s">
        <v>15060</v>
      </c>
    </row>
    <row r="15264" spans="1:6" ht="32" customHeight="1">
      <c r="A15264" s="19" t="s">
        <v>90902</v>
      </c>
      <c r="B15264" s="20" t="s">
        <v>90903</v>
      </c>
      <c r="C15264" s="21" t="s">
        <v>90904</v>
      </c>
      <c r="D15264" s="21" t="s">
        <v>90905</v>
      </c>
      <c r="E15264" s="21" t="s">
        <v>90906</v>
      </c>
      <c r="F15264" s="21" t="s">
        <v>15060</v>
      </c>
    </row>
    <row r="15265" spans="1:6" ht="32" customHeight="1">
      <c r="A15265" s="19" t="s">
        <v>90907</v>
      </c>
      <c r="B15265" s="20" t="s">
        <v>90908</v>
      </c>
      <c r="C15265" s="21" t="s">
        <v>90909</v>
      </c>
      <c r="D15265" s="21" t="s">
        <v>90910</v>
      </c>
      <c r="E15265" s="21" t="s">
        <v>90911</v>
      </c>
      <c r="F15265" s="21" t="s">
        <v>15060</v>
      </c>
    </row>
    <row r="15266" spans="1:6" ht="32" customHeight="1">
      <c r="A15266" s="19" t="s">
        <v>90912</v>
      </c>
      <c r="B15266" s="20" t="s">
        <v>90913</v>
      </c>
      <c r="C15266" s="21" t="s">
        <v>90914</v>
      </c>
      <c r="D15266" s="21" t="s">
        <v>90915</v>
      </c>
      <c r="E15266" s="21" t="s">
        <v>90916</v>
      </c>
      <c r="F15266" s="21" t="s">
        <v>15060</v>
      </c>
    </row>
    <row r="15267" spans="1:6" ht="32" customHeight="1">
      <c r="A15267" s="19" t="s">
        <v>90917</v>
      </c>
      <c r="B15267" s="20" t="s">
        <v>90918</v>
      </c>
      <c r="C15267" s="21" t="s">
        <v>90919</v>
      </c>
      <c r="D15267" s="21" t="s">
        <v>90920</v>
      </c>
      <c r="E15267" s="21" t="s">
        <v>90921</v>
      </c>
      <c r="F15267" s="21" t="s">
        <v>15060</v>
      </c>
    </row>
    <row r="15268" spans="1:6" ht="32" customHeight="1">
      <c r="A15268" s="19" t="s">
        <v>90922</v>
      </c>
      <c r="B15268" s="20" t="s">
        <v>90923</v>
      </c>
      <c r="C15268" s="21" t="s">
        <v>90924</v>
      </c>
      <c r="D15268" s="21" t="s">
        <v>90925</v>
      </c>
      <c r="E15268" s="21" t="s">
        <v>90926</v>
      </c>
      <c r="F15268" s="21" t="s">
        <v>15060</v>
      </c>
    </row>
    <row r="15269" spans="1:6" ht="32" customHeight="1">
      <c r="A15269" s="19" t="s">
        <v>90927</v>
      </c>
      <c r="B15269" s="20" t="s">
        <v>90928</v>
      </c>
      <c r="C15269" s="21" t="s">
        <v>90929</v>
      </c>
      <c r="D15269" s="21" t="s">
        <v>90930</v>
      </c>
      <c r="E15269" s="21" t="s">
        <v>90931</v>
      </c>
      <c r="F15269" s="21" t="s">
        <v>15060</v>
      </c>
    </row>
    <row r="15270" spans="1:6" ht="32" customHeight="1">
      <c r="A15270" s="19" t="s">
        <v>90932</v>
      </c>
      <c r="B15270" s="20" t="s">
        <v>90933</v>
      </c>
      <c r="C15270" s="21" t="s">
        <v>90934</v>
      </c>
      <c r="D15270" s="21" t="s">
        <v>90935</v>
      </c>
      <c r="E15270" s="21" t="s">
        <v>90936</v>
      </c>
      <c r="F15270" s="21" t="s">
        <v>15060</v>
      </c>
    </row>
    <row r="15271" spans="1:6" ht="32" customHeight="1">
      <c r="A15271" s="19" t="s">
        <v>90937</v>
      </c>
      <c r="B15271" s="20" t="s">
        <v>90938</v>
      </c>
      <c r="C15271" s="21" t="s">
        <v>90939</v>
      </c>
      <c r="D15271" s="21" t="s">
        <v>90940</v>
      </c>
      <c r="E15271" s="21" t="s">
        <v>90941</v>
      </c>
      <c r="F15271" s="21" t="s">
        <v>15060</v>
      </c>
    </row>
    <row r="15272" spans="1:6" ht="32" customHeight="1">
      <c r="A15272" s="19" t="s">
        <v>90942</v>
      </c>
      <c r="B15272" s="20" t="s">
        <v>90943</v>
      </c>
      <c r="C15272" s="21" t="s">
        <v>90944</v>
      </c>
      <c r="D15272" s="21" t="s">
        <v>90945</v>
      </c>
      <c r="E15272" s="21" t="s">
        <v>90946</v>
      </c>
      <c r="F15272" s="21" t="s">
        <v>15060</v>
      </c>
    </row>
    <row r="15273" spans="1:6" ht="32" customHeight="1">
      <c r="A15273" s="19" t="s">
        <v>90947</v>
      </c>
      <c r="B15273" s="20" t="s">
        <v>90948</v>
      </c>
      <c r="C15273" s="21" t="s">
        <v>90949</v>
      </c>
      <c r="D15273" s="21" t="s">
        <v>90950</v>
      </c>
      <c r="E15273" s="21" t="s">
        <v>90951</v>
      </c>
      <c r="F15273" s="21" t="s">
        <v>15060</v>
      </c>
    </row>
    <row r="15274" spans="1:6" ht="32" customHeight="1">
      <c r="A15274" s="19" t="s">
        <v>90952</v>
      </c>
      <c r="B15274" s="20" t="s">
        <v>90953</v>
      </c>
      <c r="C15274" s="21" t="s">
        <v>90954</v>
      </c>
      <c r="D15274" s="21" t="s">
        <v>90955</v>
      </c>
      <c r="E15274" s="21" t="s">
        <v>90956</v>
      </c>
      <c r="F15274" s="21" t="s">
        <v>15060</v>
      </c>
    </row>
    <row r="15275" spans="1:6" ht="32" customHeight="1">
      <c r="A15275" s="19" t="s">
        <v>90957</v>
      </c>
      <c r="B15275" s="20" t="s">
        <v>90958</v>
      </c>
      <c r="C15275" s="21" t="s">
        <v>90959</v>
      </c>
      <c r="D15275" s="21" t="s">
        <v>90960</v>
      </c>
      <c r="E15275" s="21" t="s">
        <v>90961</v>
      </c>
      <c r="F15275" s="21" t="s">
        <v>15060</v>
      </c>
    </row>
    <row r="15276" spans="1:6" ht="32" customHeight="1">
      <c r="A15276" s="19" t="s">
        <v>90962</v>
      </c>
      <c r="B15276" s="20" t="s">
        <v>90963</v>
      </c>
      <c r="C15276" s="21" t="s">
        <v>90964</v>
      </c>
      <c r="D15276" s="21" t="s">
        <v>90965</v>
      </c>
      <c r="E15276" s="21" t="s">
        <v>90966</v>
      </c>
      <c r="F15276" s="21" t="s">
        <v>15060</v>
      </c>
    </row>
    <row r="15277" spans="1:6" ht="32" customHeight="1">
      <c r="A15277" s="19" t="s">
        <v>90967</v>
      </c>
      <c r="B15277" s="20" t="s">
        <v>90968</v>
      </c>
      <c r="C15277" s="21" t="s">
        <v>90969</v>
      </c>
      <c r="D15277" s="21" t="s">
        <v>90970</v>
      </c>
      <c r="E15277" s="21" t="s">
        <v>90971</v>
      </c>
      <c r="F15277" s="21" t="s">
        <v>15060</v>
      </c>
    </row>
    <row r="15278" spans="1:6" ht="32" customHeight="1">
      <c r="A15278" s="19" t="s">
        <v>90972</v>
      </c>
      <c r="B15278" s="20" t="s">
        <v>90973</v>
      </c>
      <c r="C15278" s="21" t="s">
        <v>90974</v>
      </c>
      <c r="D15278" s="21" t="s">
        <v>90975</v>
      </c>
      <c r="E15278" s="21" t="s">
        <v>90976</v>
      </c>
      <c r="F15278" s="21" t="s">
        <v>15060</v>
      </c>
    </row>
    <row r="15279" spans="1:6" ht="32" customHeight="1">
      <c r="A15279" s="19" t="s">
        <v>90977</v>
      </c>
      <c r="B15279" s="20" t="s">
        <v>90978</v>
      </c>
      <c r="C15279" s="21" t="s">
        <v>90979</v>
      </c>
      <c r="D15279" s="21" t="s">
        <v>90980</v>
      </c>
      <c r="E15279" s="21" t="s">
        <v>90981</v>
      </c>
      <c r="F15279" s="21" t="s">
        <v>15060</v>
      </c>
    </row>
    <row r="15280" spans="1:6" ht="32" customHeight="1">
      <c r="A15280" s="19" t="s">
        <v>90982</v>
      </c>
      <c r="B15280" s="20" t="s">
        <v>90983</v>
      </c>
      <c r="C15280" s="21" t="s">
        <v>90984</v>
      </c>
      <c r="D15280" s="21" t="s">
        <v>90985</v>
      </c>
      <c r="E15280" s="21" t="s">
        <v>90986</v>
      </c>
      <c r="F15280" s="21" t="s">
        <v>15060</v>
      </c>
    </row>
    <row r="15281" spans="1:6" ht="32" customHeight="1">
      <c r="A15281" s="19" t="s">
        <v>90987</v>
      </c>
      <c r="B15281" s="20" t="s">
        <v>90988</v>
      </c>
      <c r="C15281" s="21" t="s">
        <v>90989</v>
      </c>
      <c r="D15281" s="21" t="s">
        <v>90990</v>
      </c>
      <c r="E15281" s="21" t="s">
        <v>90991</v>
      </c>
      <c r="F15281" s="21" t="s">
        <v>15060</v>
      </c>
    </row>
    <row r="15282" spans="1:6" ht="32" customHeight="1">
      <c r="A15282" s="19" t="s">
        <v>90992</v>
      </c>
      <c r="B15282" s="20" t="s">
        <v>90993</v>
      </c>
      <c r="C15282" s="21" t="s">
        <v>90994</v>
      </c>
      <c r="D15282" s="21" t="s">
        <v>90995</v>
      </c>
      <c r="E15282" s="21" t="s">
        <v>90996</v>
      </c>
      <c r="F15282" s="21" t="s">
        <v>15060</v>
      </c>
    </row>
    <row r="15283" spans="1:6" ht="32" customHeight="1">
      <c r="A15283" s="19" t="s">
        <v>90997</v>
      </c>
      <c r="B15283" s="20" t="s">
        <v>90998</v>
      </c>
      <c r="C15283" s="21" t="s">
        <v>90999</v>
      </c>
      <c r="D15283" s="21" t="s">
        <v>91000</v>
      </c>
      <c r="E15283" s="21" t="s">
        <v>91001</v>
      </c>
      <c r="F15283" s="21" t="s">
        <v>15060</v>
      </c>
    </row>
    <row r="15284" spans="1:6" ht="32" customHeight="1">
      <c r="A15284" s="19" t="s">
        <v>91002</v>
      </c>
      <c r="B15284" s="20" t="s">
        <v>91003</v>
      </c>
      <c r="C15284" s="21" t="s">
        <v>91004</v>
      </c>
      <c r="D15284" s="21" t="s">
        <v>91005</v>
      </c>
      <c r="E15284" s="21" t="s">
        <v>91006</v>
      </c>
      <c r="F15284" s="21" t="s">
        <v>15060</v>
      </c>
    </row>
    <row r="15285" spans="1:6" ht="32" customHeight="1">
      <c r="A15285" s="19" t="s">
        <v>91007</v>
      </c>
      <c r="B15285" s="20" t="s">
        <v>91008</v>
      </c>
      <c r="C15285" s="21" t="s">
        <v>91009</v>
      </c>
      <c r="D15285" s="21" t="s">
        <v>91010</v>
      </c>
      <c r="E15285" s="21" t="s">
        <v>91011</v>
      </c>
      <c r="F15285" s="21" t="s">
        <v>15060</v>
      </c>
    </row>
    <row r="15286" spans="1:6" ht="32" customHeight="1">
      <c r="A15286" s="19" t="s">
        <v>91012</v>
      </c>
      <c r="B15286" s="20" t="s">
        <v>91013</v>
      </c>
      <c r="C15286" s="21" t="s">
        <v>91014</v>
      </c>
      <c r="D15286" s="21" t="s">
        <v>91015</v>
      </c>
      <c r="E15286" s="21" t="s">
        <v>91016</v>
      </c>
      <c r="F15286" s="21" t="s">
        <v>15060</v>
      </c>
    </row>
    <row r="15287" spans="1:6" ht="32" customHeight="1">
      <c r="A15287" s="19" t="s">
        <v>91017</v>
      </c>
      <c r="B15287" s="20" t="s">
        <v>91018</v>
      </c>
      <c r="C15287" s="21" t="s">
        <v>91019</v>
      </c>
      <c r="D15287" s="21" t="s">
        <v>91020</v>
      </c>
      <c r="E15287" s="21" t="s">
        <v>91021</v>
      </c>
      <c r="F15287" s="21" t="s">
        <v>15060</v>
      </c>
    </row>
    <row r="15288" spans="1:6" ht="32" customHeight="1">
      <c r="A15288" s="19" t="s">
        <v>91022</v>
      </c>
      <c r="B15288" s="20" t="s">
        <v>91023</v>
      </c>
      <c r="C15288" s="21" t="s">
        <v>91024</v>
      </c>
      <c r="D15288" s="21" t="s">
        <v>91025</v>
      </c>
      <c r="E15288" s="21" t="s">
        <v>91026</v>
      </c>
      <c r="F15288" s="21" t="s">
        <v>15060</v>
      </c>
    </row>
    <row r="15289" spans="1:6" ht="32" customHeight="1">
      <c r="A15289" s="19" t="s">
        <v>91027</v>
      </c>
      <c r="B15289" s="20" t="s">
        <v>91028</v>
      </c>
      <c r="C15289" s="21" t="s">
        <v>91029</v>
      </c>
      <c r="D15289" s="21" t="s">
        <v>91030</v>
      </c>
      <c r="E15289" s="21" t="s">
        <v>91031</v>
      </c>
      <c r="F15289" s="21" t="s">
        <v>15060</v>
      </c>
    </row>
    <row r="15290" spans="1:6" ht="32" customHeight="1">
      <c r="A15290" s="19" t="s">
        <v>91032</v>
      </c>
      <c r="B15290" s="20" t="s">
        <v>91033</v>
      </c>
      <c r="C15290" s="21" t="s">
        <v>91034</v>
      </c>
      <c r="D15290" s="21" t="s">
        <v>91035</v>
      </c>
      <c r="E15290" s="21" t="s">
        <v>91036</v>
      </c>
      <c r="F15290" s="21" t="s">
        <v>15060</v>
      </c>
    </row>
    <row r="15291" spans="1:6" ht="32" customHeight="1">
      <c r="A15291" s="19" t="s">
        <v>91037</v>
      </c>
      <c r="B15291" s="20" t="s">
        <v>91038</v>
      </c>
      <c r="C15291" s="21" t="s">
        <v>91039</v>
      </c>
      <c r="D15291" s="21" t="s">
        <v>91040</v>
      </c>
      <c r="E15291" s="21" t="s">
        <v>91041</v>
      </c>
      <c r="F15291" s="21" t="s">
        <v>15060</v>
      </c>
    </row>
    <row r="15292" spans="1:6" ht="32" customHeight="1">
      <c r="A15292" s="19" t="s">
        <v>91042</v>
      </c>
      <c r="B15292" s="20" t="s">
        <v>91043</v>
      </c>
      <c r="C15292" s="21" t="s">
        <v>91044</v>
      </c>
      <c r="D15292" s="21" t="s">
        <v>91045</v>
      </c>
      <c r="E15292" s="21" t="s">
        <v>91046</v>
      </c>
      <c r="F15292" s="21" t="s">
        <v>15060</v>
      </c>
    </row>
    <row r="15293" spans="1:6" ht="32" customHeight="1">
      <c r="A15293" s="19" t="s">
        <v>91047</v>
      </c>
      <c r="B15293" s="20" t="s">
        <v>91048</v>
      </c>
      <c r="C15293" s="21" t="s">
        <v>91049</v>
      </c>
      <c r="D15293" s="21" t="s">
        <v>91050</v>
      </c>
      <c r="E15293" s="21" t="s">
        <v>91051</v>
      </c>
      <c r="F15293" s="21" t="s">
        <v>15060</v>
      </c>
    </row>
    <row r="15294" spans="1:6" ht="32" customHeight="1">
      <c r="A15294" s="19" t="s">
        <v>91052</v>
      </c>
      <c r="B15294" s="20" t="s">
        <v>91053</v>
      </c>
      <c r="C15294" s="21" t="s">
        <v>91054</v>
      </c>
      <c r="D15294" s="21" t="s">
        <v>91055</v>
      </c>
      <c r="E15294" s="21" t="s">
        <v>91056</v>
      </c>
      <c r="F15294" s="21" t="s">
        <v>15060</v>
      </c>
    </row>
    <row r="15295" spans="1:6" ht="32" customHeight="1">
      <c r="A15295" s="19" t="s">
        <v>91057</v>
      </c>
      <c r="B15295" s="20" t="s">
        <v>91058</v>
      </c>
      <c r="C15295" s="21" t="s">
        <v>91059</v>
      </c>
      <c r="D15295" s="21" t="s">
        <v>91060</v>
      </c>
      <c r="E15295" s="21" t="s">
        <v>91061</v>
      </c>
      <c r="F15295" s="21" t="s">
        <v>15060</v>
      </c>
    </row>
    <row r="15296" spans="1:6" ht="32" customHeight="1">
      <c r="A15296" s="19" t="s">
        <v>91062</v>
      </c>
      <c r="B15296" s="20" t="s">
        <v>91063</v>
      </c>
      <c r="C15296" s="21" t="s">
        <v>91064</v>
      </c>
      <c r="D15296" s="21" t="s">
        <v>91065</v>
      </c>
      <c r="E15296" s="21" t="s">
        <v>91066</v>
      </c>
      <c r="F15296" s="21" t="s">
        <v>15060</v>
      </c>
    </row>
    <row r="15297" spans="1:6" ht="32" customHeight="1">
      <c r="A15297" s="19" t="s">
        <v>91067</v>
      </c>
      <c r="B15297" s="20" t="s">
        <v>91068</v>
      </c>
      <c r="C15297" s="21" t="s">
        <v>91069</v>
      </c>
      <c r="D15297" s="21" t="s">
        <v>91070</v>
      </c>
      <c r="E15297" s="21" t="s">
        <v>91071</v>
      </c>
      <c r="F15297" s="21" t="s">
        <v>15060</v>
      </c>
    </row>
    <row r="15298" spans="1:6" ht="32" customHeight="1">
      <c r="A15298" s="19" t="s">
        <v>91072</v>
      </c>
      <c r="B15298" s="20" t="s">
        <v>91073</v>
      </c>
      <c r="C15298" s="21" t="s">
        <v>91074</v>
      </c>
      <c r="D15298" s="21" t="s">
        <v>91075</v>
      </c>
      <c r="E15298" s="21" t="s">
        <v>91076</v>
      </c>
      <c r="F15298" s="21" t="s">
        <v>15060</v>
      </c>
    </row>
    <row r="15299" spans="1:6" ht="32" customHeight="1">
      <c r="A15299" s="19" t="s">
        <v>91077</v>
      </c>
      <c r="B15299" s="20" t="s">
        <v>91078</v>
      </c>
      <c r="C15299" s="21" t="s">
        <v>91079</v>
      </c>
      <c r="D15299" s="21" t="s">
        <v>91080</v>
      </c>
      <c r="E15299" s="21" t="s">
        <v>91081</v>
      </c>
      <c r="F15299" s="21" t="s">
        <v>15856</v>
      </c>
    </row>
    <row r="15300" spans="1:6" ht="32" customHeight="1">
      <c r="A15300" s="19" t="s">
        <v>91082</v>
      </c>
      <c r="B15300" s="20" t="s">
        <v>91083</v>
      </c>
      <c r="C15300" s="21" t="s">
        <v>91084</v>
      </c>
      <c r="D15300" s="21" t="s">
        <v>91085</v>
      </c>
      <c r="E15300" s="21" t="s">
        <v>91086</v>
      </c>
      <c r="F15300" s="21" t="s">
        <v>15856</v>
      </c>
    </row>
    <row r="15301" spans="1:6" ht="32" customHeight="1">
      <c r="A15301" s="19" t="s">
        <v>91087</v>
      </c>
      <c r="B15301" s="20" t="s">
        <v>91088</v>
      </c>
      <c r="C15301" s="21" t="s">
        <v>91089</v>
      </c>
      <c r="D15301" s="21" t="s">
        <v>91090</v>
      </c>
      <c r="E15301" s="21" t="s">
        <v>91091</v>
      </c>
      <c r="F15301" s="21" t="s">
        <v>15856</v>
      </c>
    </row>
    <row r="15302" spans="1:6" ht="32" customHeight="1">
      <c r="A15302" s="19" t="s">
        <v>91092</v>
      </c>
      <c r="B15302" s="20" t="s">
        <v>91093</v>
      </c>
      <c r="C15302" s="21" t="s">
        <v>91094</v>
      </c>
      <c r="D15302" s="21" t="s">
        <v>91095</v>
      </c>
      <c r="E15302" s="21" t="s">
        <v>91096</v>
      </c>
      <c r="F15302" s="21" t="s">
        <v>15872</v>
      </c>
    </row>
    <row r="15303" spans="1:6" ht="32" customHeight="1">
      <c r="A15303" s="19" t="s">
        <v>91097</v>
      </c>
      <c r="B15303" s="20" t="s">
        <v>91098</v>
      </c>
      <c r="C15303" s="21" t="s">
        <v>91099</v>
      </c>
      <c r="D15303" s="21" t="s">
        <v>91100</v>
      </c>
      <c r="E15303" s="21" t="s">
        <v>91101</v>
      </c>
      <c r="F15303" s="21" t="s">
        <v>15872</v>
      </c>
    </row>
    <row r="15304" spans="1:6" ht="32" customHeight="1">
      <c r="A15304" s="19" t="s">
        <v>91102</v>
      </c>
      <c r="B15304" s="20" t="s">
        <v>91103</v>
      </c>
      <c r="C15304" s="21" t="s">
        <v>91104</v>
      </c>
      <c r="D15304" s="21" t="s">
        <v>91105</v>
      </c>
      <c r="E15304" s="21" t="s">
        <v>91106</v>
      </c>
      <c r="F15304" s="21" t="s">
        <v>15872</v>
      </c>
    </row>
    <row r="15305" spans="1:6" ht="32" customHeight="1">
      <c r="A15305" s="19" t="s">
        <v>91107</v>
      </c>
      <c r="B15305" s="20" t="s">
        <v>91108</v>
      </c>
      <c r="C15305" s="21" t="s">
        <v>91109</v>
      </c>
      <c r="D15305" s="21" t="s">
        <v>91110</v>
      </c>
      <c r="E15305" s="21" t="s">
        <v>91111</v>
      </c>
      <c r="F15305" s="21" t="s">
        <v>15060</v>
      </c>
    </row>
    <row r="15306" spans="1:6" ht="32" customHeight="1">
      <c r="A15306" s="19" t="s">
        <v>91112</v>
      </c>
      <c r="B15306" s="20" t="s">
        <v>91113</v>
      </c>
      <c r="C15306" s="21" t="s">
        <v>91114</v>
      </c>
      <c r="D15306" s="21" t="s">
        <v>91115</v>
      </c>
      <c r="E15306" s="21" t="s">
        <v>91116</v>
      </c>
      <c r="F15306" s="21" t="s">
        <v>15060</v>
      </c>
    </row>
    <row r="15307" spans="1:6" ht="32" customHeight="1">
      <c r="A15307" s="19" t="s">
        <v>91117</v>
      </c>
      <c r="B15307" s="20" t="s">
        <v>91118</v>
      </c>
      <c r="C15307" s="21" t="s">
        <v>91119</v>
      </c>
      <c r="D15307" s="21" t="s">
        <v>91120</v>
      </c>
      <c r="E15307" s="21" t="s">
        <v>91121</v>
      </c>
      <c r="F15307" s="21" t="s">
        <v>15060</v>
      </c>
    </row>
    <row r="15308" spans="1:6" ht="32" customHeight="1">
      <c r="A15308" s="19" t="s">
        <v>91122</v>
      </c>
      <c r="B15308" s="20" t="s">
        <v>91123</v>
      </c>
      <c r="C15308" s="21" t="s">
        <v>91124</v>
      </c>
      <c r="D15308" s="21" t="s">
        <v>91125</v>
      </c>
      <c r="E15308" s="21" t="s">
        <v>91126</v>
      </c>
      <c r="F15308" s="21" t="s">
        <v>15060</v>
      </c>
    </row>
    <row r="15309" spans="1:6" ht="32" customHeight="1">
      <c r="A15309" s="19" t="s">
        <v>91127</v>
      </c>
      <c r="B15309" s="20" t="s">
        <v>91128</v>
      </c>
      <c r="C15309" s="21" t="s">
        <v>91129</v>
      </c>
      <c r="D15309" s="21" t="s">
        <v>91130</v>
      </c>
      <c r="E15309" s="21" t="s">
        <v>91131</v>
      </c>
      <c r="F15309" s="21" t="s">
        <v>15060</v>
      </c>
    </row>
    <row r="15310" spans="1:6" ht="32" customHeight="1">
      <c r="A15310" s="19" t="s">
        <v>91132</v>
      </c>
      <c r="B15310" s="20" t="s">
        <v>91133</v>
      </c>
      <c r="C15310" s="21" t="s">
        <v>91134</v>
      </c>
      <c r="D15310" s="21" t="s">
        <v>91135</v>
      </c>
      <c r="E15310" s="21" t="s">
        <v>91136</v>
      </c>
      <c r="F15310" s="21" t="s">
        <v>15060</v>
      </c>
    </row>
    <row r="15311" spans="1:6" ht="32" customHeight="1">
      <c r="A15311" s="19" t="s">
        <v>91137</v>
      </c>
      <c r="B15311" s="20" t="s">
        <v>91138</v>
      </c>
      <c r="C15311" s="21" t="s">
        <v>91139</v>
      </c>
      <c r="D15311" s="21" t="s">
        <v>91140</v>
      </c>
      <c r="E15311" s="21" t="s">
        <v>91141</v>
      </c>
      <c r="F15311" s="21" t="s">
        <v>15060</v>
      </c>
    </row>
    <row r="15312" spans="1:6" ht="32" customHeight="1">
      <c r="A15312" s="19" t="s">
        <v>91142</v>
      </c>
      <c r="B15312" s="20" t="s">
        <v>91143</v>
      </c>
      <c r="C15312" s="21" t="s">
        <v>91144</v>
      </c>
      <c r="D15312" s="21" t="s">
        <v>91145</v>
      </c>
      <c r="E15312" s="21" t="s">
        <v>91146</v>
      </c>
      <c r="F15312" s="21" t="s">
        <v>15060</v>
      </c>
    </row>
    <row r="15313" spans="1:6" ht="32" customHeight="1">
      <c r="A15313" s="19" t="s">
        <v>91147</v>
      </c>
      <c r="B15313" s="20" t="s">
        <v>91148</v>
      </c>
      <c r="C15313" s="21" t="s">
        <v>91149</v>
      </c>
      <c r="D15313" s="21" t="s">
        <v>91150</v>
      </c>
      <c r="E15313" s="21" t="s">
        <v>91151</v>
      </c>
      <c r="F15313" s="21" t="s">
        <v>15060</v>
      </c>
    </row>
    <row r="15314" spans="1:6" ht="32" customHeight="1">
      <c r="A15314" s="19" t="s">
        <v>91152</v>
      </c>
      <c r="B15314" s="20" t="s">
        <v>91153</v>
      </c>
      <c r="C15314" s="21" t="s">
        <v>91154</v>
      </c>
      <c r="D15314" s="21" t="s">
        <v>91155</v>
      </c>
      <c r="E15314" s="21" t="s">
        <v>91156</v>
      </c>
      <c r="F15314" s="21" t="s">
        <v>15060</v>
      </c>
    </row>
    <row r="15315" spans="1:6" ht="32" customHeight="1">
      <c r="A15315" s="19" t="s">
        <v>91157</v>
      </c>
      <c r="B15315" s="20" t="s">
        <v>91158</v>
      </c>
      <c r="C15315" s="21" t="s">
        <v>91159</v>
      </c>
      <c r="D15315" s="21" t="s">
        <v>91160</v>
      </c>
      <c r="E15315" s="21" t="s">
        <v>91161</v>
      </c>
      <c r="F15315" s="21" t="s">
        <v>15060</v>
      </c>
    </row>
    <row r="15316" spans="1:6" ht="32" customHeight="1">
      <c r="A15316" s="19" t="s">
        <v>91162</v>
      </c>
      <c r="B15316" s="20" t="s">
        <v>91163</v>
      </c>
      <c r="C15316" s="21" t="s">
        <v>91164</v>
      </c>
      <c r="D15316" s="21" t="s">
        <v>91165</v>
      </c>
      <c r="E15316" s="21" t="s">
        <v>91166</v>
      </c>
      <c r="F15316" s="21" t="s">
        <v>15060</v>
      </c>
    </row>
    <row r="15317" spans="1:6" ht="32" customHeight="1">
      <c r="A15317" s="19" t="s">
        <v>91167</v>
      </c>
      <c r="B15317" s="20" t="s">
        <v>91168</v>
      </c>
      <c r="C15317" s="21" t="s">
        <v>91169</v>
      </c>
      <c r="D15317" s="21" t="s">
        <v>91170</v>
      </c>
      <c r="E15317" s="21" t="s">
        <v>91171</v>
      </c>
      <c r="F15317" s="21" t="s">
        <v>15060</v>
      </c>
    </row>
    <row r="15318" spans="1:6" ht="32" customHeight="1">
      <c r="A15318" s="19" t="s">
        <v>91172</v>
      </c>
      <c r="B15318" s="20" t="s">
        <v>91173</v>
      </c>
      <c r="C15318" s="21" t="s">
        <v>91174</v>
      </c>
      <c r="D15318" s="21" t="s">
        <v>91175</v>
      </c>
      <c r="E15318" s="21" t="s">
        <v>91176</v>
      </c>
      <c r="F15318" s="21" t="s">
        <v>15060</v>
      </c>
    </row>
    <row r="15319" spans="1:6" ht="32" customHeight="1">
      <c r="A15319" s="19" t="s">
        <v>91177</v>
      </c>
      <c r="B15319" s="20" t="s">
        <v>91178</v>
      </c>
      <c r="C15319" s="21" t="s">
        <v>91179</v>
      </c>
      <c r="D15319" s="21" t="s">
        <v>91180</v>
      </c>
      <c r="E15319" s="21" t="s">
        <v>91181</v>
      </c>
      <c r="F15319" s="21" t="s">
        <v>15060</v>
      </c>
    </row>
    <row r="15320" spans="1:6" ht="32" customHeight="1">
      <c r="A15320" s="19" t="s">
        <v>91182</v>
      </c>
      <c r="B15320" s="20" t="s">
        <v>91183</v>
      </c>
      <c r="C15320" s="21" t="s">
        <v>91184</v>
      </c>
      <c r="D15320" s="21" t="s">
        <v>91185</v>
      </c>
      <c r="E15320" s="21" t="s">
        <v>91186</v>
      </c>
      <c r="F15320" s="21" t="s">
        <v>15060</v>
      </c>
    </row>
    <row r="15321" spans="1:6" ht="32" customHeight="1">
      <c r="A15321" s="19" t="s">
        <v>91187</v>
      </c>
      <c r="B15321" s="20" t="s">
        <v>91188</v>
      </c>
      <c r="C15321" s="21" t="s">
        <v>91189</v>
      </c>
      <c r="D15321" s="21" t="s">
        <v>91190</v>
      </c>
      <c r="E15321" s="21" t="s">
        <v>91191</v>
      </c>
      <c r="F15321" s="21" t="s">
        <v>15060</v>
      </c>
    </row>
    <row r="15322" spans="1:6" ht="32" customHeight="1">
      <c r="A15322" s="19" t="s">
        <v>91192</v>
      </c>
      <c r="B15322" s="20" t="s">
        <v>91193</v>
      </c>
      <c r="C15322" s="21" t="s">
        <v>91194</v>
      </c>
      <c r="D15322" s="21" t="s">
        <v>91195</v>
      </c>
      <c r="E15322" s="21" t="s">
        <v>91196</v>
      </c>
      <c r="F15322" s="21" t="s">
        <v>15060</v>
      </c>
    </row>
    <row r="15323" spans="1:6" ht="32" customHeight="1">
      <c r="A15323" s="19" t="s">
        <v>91197</v>
      </c>
      <c r="B15323" s="20" t="s">
        <v>91198</v>
      </c>
      <c r="C15323" s="21" t="s">
        <v>91199</v>
      </c>
      <c r="D15323" s="21" t="s">
        <v>91200</v>
      </c>
      <c r="E15323" s="21" t="s">
        <v>91201</v>
      </c>
      <c r="F15323" s="21" t="s">
        <v>15060</v>
      </c>
    </row>
    <row r="15324" spans="1:6" ht="32" customHeight="1">
      <c r="A15324" s="19" t="s">
        <v>91202</v>
      </c>
      <c r="B15324" s="20" t="s">
        <v>91203</v>
      </c>
      <c r="C15324" s="21" t="s">
        <v>91204</v>
      </c>
      <c r="D15324" s="21" t="s">
        <v>91205</v>
      </c>
      <c r="E15324" s="21" t="s">
        <v>91206</v>
      </c>
      <c r="F15324" s="21" t="s">
        <v>15060</v>
      </c>
    </row>
    <row r="15325" spans="1:6" ht="32" customHeight="1">
      <c r="A15325" s="19" t="s">
        <v>91207</v>
      </c>
      <c r="B15325" s="20" t="s">
        <v>91208</v>
      </c>
      <c r="C15325" s="21" t="s">
        <v>91209</v>
      </c>
      <c r="D15325" s="21" t="s">
        <v>91210</v>
      </c>
      <c r="E15325" s="22">
        <v>100</v>
      </c>
      <c r="F15325" s="21" t="s">
        <v>15060</v>
      </c>
    </row>
    <row r="15326" spans="1:6" ht="32" customHeight="1">
      <c r="A15326" s="19" t="s">
        <v>91211</v>
      </c>
      <c r="B15326" s="20" t="s">
        <v>91212</v>
      </c>
      <c r="C15326" s="21" t="s">
        <v>91213</v>
      </c>
      <c r="D15326" s="21" t="s">
        <v>91214</v>
      </c>
      <c r="E15326" s="21" t="s">
        <v>91215</v>
      </c>
      <c r="F15326" s="21" t="s">
        <v>15060</v>
      </c>
    </row>
    <row r="15327" spans="1:6" ht="32" customHeight="1">
      <c r="A15327" s="19" t="s">
        <v>91216</v>
      </c>
      <c r="B15327" s="20" t="s">
        <v>91217</v>
      </c>
      <c r="C15327" s="21" t="s">
        <v>91218</v>
      </c>
      <c r="D15327" s="21" t="s">
        <v>91219</v>
      </c>
      <c r="E15327" s="21" t="s">
        <v>91220</v>
      </c>
      <c r="F15327" s="21" t="s">
        <v>15060</v>
      </c>
    </row>
    <row r="15328" spans="1:6" ht="32" customHeight="1">
      <c r="A15328" s="19" t="s">
        <v>91221</v>
      </c>
      <c r="B15328" s="20" t="s">
        <v>91222</v>
      </c>
      <c r="C15328" s="21" t="s">
        <v>91223</v>
      </c>
      <c r="D15328" s="21" t="s">
        <v>91224</v>
      </c>
      <c r="E15328" s="21" t="s">
        <v>91225</v>
      </c>
      <c r="F15328" s="21" t="s">
        <v>15060</v>
      </c>
    </row>
    <row r="15329" spans="1:6" ht="32" customHeight="1">
      <c r="A15329" s="19" t="s">
        <v>91226</v>
      </c>
      <c r="B15329" s="20" t="s">
        <v>91227</v>
      </c>
      <c r="C15329" s="21" t="s">
        <v>91228</v>
      </c>
      <c r="D15329" s="21" t="s">
        <v>91229</v>
      </c>
      <c r="E15329" s="21" t="s">
        <v>91230</v>
      </c>
      <c r="F15329" s="21" t="s">
        <v>15060</v>
      </c>
    </row>
    <row r="15330" spans="1:6" ht="32" customHeight="1">
      <c r="A15330" s="19" t="s">
        <v>91231</v>
      </c>
      <c r="B15330" s="20" t="s">
        <v>91232</v>
      </c>
      <c r="C15330" s="21" t="s">
        <v>91233</v>
      </c>
      <c r="D15330" s="21" t="s">
        <v>91234</v>
      </c>
      <c r="E15330" s="21" t="s">
        <v>91235</v>
      </c>
      <c r="F15330" s="21" t="s">
        <v>15060</v>
      </c>
    </row>
    <row r="15331" spans="1:6" ht="32" customHeight="1">
      <c r="A15331" s="19" t="s">
        <v>91236</v>
      </c>
      <c r="B15331" s="20" t="s">
        <v>91237</v>
      </c>
      <c r="C15331" s="21" t="s">
        <v>91238</v>
      </c>
      <c r="D15331" s="21" t="s">
        <v>91239</v>
      </c>
      <c r="E15331" s="21" t="s">
        <v>91240</v>
      </c>
      <c r="F15331" s="21" t="s">
        <v>15060</v>
      </c>
    </row>
    <row r="15332" spans="1:6" ht="32" customHeight="1">
      <c r="A15332" s="19" t="s">
        <v>91241</v>
      </c>
      <c r="B15332" s="20" t="s">
        <v>91242</v>
      </c>
      <c r="C15332" s="21" t="s">
        <v>91243</v>
      </c>
      <c r="D15332" s="21" t="s">
        <v>91244</v>
      </c>
      <c r="E15332" s="21" t="s">
        <v>91245</v>
      </c>
      <c r="F15332" s="21" t="s">
        <v>15060</v>
      </c>
    </row>
    <row r="15333" spans="1:6" ht="32" customHeight="1">
      <c r="A15333" s="19" t="s">
        <v>91246</v>
      </c>
      <c r="B15333" s="20" t="s">
        <v>91247</v>
      </c>
      <c r="C15333" s="21" t="s">
        <v>91248</v>
      </c>
      <c r="D15333" s="21" t="s">
        <v>91249</v>
      </c>
      <c r="E15333" s="21" t="s">
        <v>91250</v>
      </c>
      <c r="F15333" s="21" t="s">
        <v>15060</v>
      </c>
    </row>
    <row r="15334" spans="1:6" ht="32" customHeight="1">
      <c r="A15334" s="19" t="s">
        <v>91251</v>
      </c>
      <c r="B15334" s="20" t="s">
        <v>91252</v>
      </c>
      <c r="C15334" s="21" t="s">
        <v>91253</v>
      </c>
      <c r="D15334" s="21" t="s">
        <v>91254</v>
      </c>
      <c r="E15334" s="21" t="s">
        <v>91255</v>
      </c>
      <c r="F15334" s="21" t="s">
        <v>15060</v>
      </c>
    </row>
    <row r="15335" spans="1:6" ht="32" customHeight="1">
      <c r="A15335" s="19" t="s">
        <v>91256</v>
      </c>
      <c r="B15335" s="20" t="s">
        <v>91257</v>
      </c>
      <c r="C15335" s="21" t="s">
        <v>91258</v>
      </c>
      <c r="D15335" s="21" t="s">
        <v>91259</v>
      </c>
      <c r="E15335" s="21" t="s">
        <v>91260</v>
      </c>
      <c r="F15335" s="21" t="s">
        <v>15060</v>
      </c>
    </row>
    <row r="15336" spans="1:6" ht="32" customHeight="1">
      <c r="A15336" s="19" t="s">
        <v>91261</v>
      </c>
      <c r="B15336" s="20" t="s">
        <v>91262</v>
      </c>
      <c r="C15336" s="21" t="s">
        <v>91263</v>
      </c>
      <c r="D15336" s="21" t="s">
        <v>91264</v>
      </c>
      <c r="E15336" s="21" t="s">
        <v>91265</v>
      </c>
      <c r="F15336" s="21" t="s">
        <v>15060</v>
      </c>
    </row>
    <row r="15337" spans="1:6" ht="32" customHeight="1">
      <c r="A15337" s="19" t="s">
        <v>91266</v>
      </c>
      <c r="B15337" s="20" t="s">
        <v>91267</v>
      </c>
      <c r="C15337" s="21" t="s">
        <v>91268</v>
      </c>
      <c r="D15337" s="21" t="s">
        <v>91269</v>
      </c>
      <c r="E15337" s="21" t="s">
        <v>91270</v>
      </c>
      <c r="F15337" s="21" t="s">
        <v>15060</v>
      </c>
    </row>
    <row r="15338" spans="1:6" ht="32" customHeight="1">
      <c r="A15338" s="19" t="s">
        <v>91271</v>
      </c>
      <c r="B15338" s="20" t="s">
        <v>91272</v>
      </c>
      <c r="C15338" s="21" t="s">
        <v>91273</v>
      </c>
      <c r="D15338" s="21" t="s">
        <v>91274</v>
      </c>
      <c r="E15338" s="21" t="s">
        <v>91275</v>
      </c>
      <c r="F15338" s="21" t="s">
        <v>15060</v>
      </c>
    </row>
    <row r="15339" spans="1:6" ht="32" customHeight="1">
      <c r="A15339" s="19" t="s">
        <v>91276</v>
      </c>
      <c r="B15339" s="20" t="s">
        <v>91277</v>
      </c>
      <c r="C15339" s="21" t="s">
        <v>91278</v>
      </c>
      <c r="D15339" s="21" t="s">
        <v>91279</v>
      </c>
      <c r="E15339" s="21" t="s">
        <v>91280</v>
      </c>
      <c r="F15339" s="21" t="s">
        <v>15060</v>
      </c>
    </row>
    <row r="15340" spans="1:6" ht="32" customHeight="1">
      <c r="A15340" s="19" t="s">
        <v>91281</v>
      </c>
      <c r="B15340" s="20" t="s">
        <v>91282</v>
      </c>
      <c r="C15340" s="21" t="s">
        <v>91283</v>
      </c>
      <c r="D15340" s="21" t="s">
        <v>91284</v>
      </c>
      <c r="E15340" s="21" t="s">
        <v>91285</v>
      </c>
      <c r="F15340" s="21" t="s">
        <v>15060</v>
      </c>
    </row>
    <row r="15341" spans="1:6" ht="32" customHeight="1">
      <c r="A15341" s="19" t="s">
        <v>91286</v>
      </c>
      <c r="B15341" s="20" t="s">
        <v>91287</v>
      </c>
      <c r="C15341" s="21" t="s">
        <v>91288</v>
      </c>
      <c r="D15341" s="21" t="s">
        <v>91289</v>
      </c>
      <c r="E15341" s="21" t="s">
        <v>91290</v>
      </c>
      <c r="F15341" s="21" t="s">
        <v>15060</v>
      </c>
    </row>
    <row r="15342" spans="1:6" ht="32" customHeight="1">
      <c r="A15342" s="19" t="s">
        <v>91291</v>
      </c>
      <c r="B15342" s="20" t="s">
        <v>91292</v>
      </c>
      <c r="C15342" s="21" t="s">
        <v>91293</v>
      </c>
      <c r="D15342" s="21" t="s">
        <v>91294</v>
      </c>
      <c r="E15342" s="21" t="s">
        <v>91295</v>
      </c>
      <c r="F15342" s="21" t="s">
        <v>15060</v>
      </c>
    </row>
    <row r="15343" spans="1:6" ht="32" customHeight="1">
      <c r="A15343" s="19" t="s">
        <v>91296</v>
      </c>
      <c r="B15343" s="20" t="s">
        <v>91297</v>
      </c>
      <c r="C15343" s="21" t="s">
        <v>91298</v>
      </c>
      <c r="D15343" s="21" t="s">
        <v>91299</v>
      </c>
      <c r="E15343" s="21" t="s">
        <v>91300</v>
      </c>
      <c r="F15343" s="21" t="s">
        <v>15060</v>
      </c>
    </row>
    <row r="15344" spans="1:6" ht="32" customHeight="1">
      <c r="A15344" s="19" t="s">
        <v>91301</v>
      </c>
      <c r="B15344" s="20" t="s">
        <v>91302</v>
      </c>
      <c r="C15344" s="21" t="s">
        <v>91303</v>
      </c>
      <c r="D15344" s="21" t="s">
        <v>91304</v>
      </c>
      <c r="E15344" s="21" t="s">
        <v>91305</v>
      </c>
      <c r="F15344" s="21" t="s">
        <v>15060</v>
      </c>
    </row>
    <row r="15345" spans="1:6" ht="32" customHeight="1">
      <c r="A15345" s="19" t="s">
        <v>91306</v>
      </c>
      <c r="B15345" s="20" t="s">
        <v>91307</v>
      </c>
      <c r="C15345" s="21" t="s">
        <v>91308</v>
      </c>
      <c r="D15345" s="21" t="s">
        <v>91309</v>
      </c>
      <c r="E15345" s="21" t="s">
        <v>91310</v>
      </c>
      <c r="F15345" s="21" t="s">
        <v>15060</v>
      </c>
    </row>
    <row r="15346" spans="1:6" ht="32" customHeight="1">
      <c r="A15346" s="19" t="s">
        <v>91311</v>
      </c>
      <c r="B15346" s="20" t="s">
        <v>91312</v>
      </c>
      <c r="C15346" s="21" t="s">
        <v>91313</v>
      </c>
      <c r="D15346" s="21" t="s">
        <v>91314</v>
      </c>
      <c r="E15346" s="21" t="s">
        <v>91315</v>
      </c>
      <c r="F15346" s="21" t="s">
        <v>15060</v>
      </c>
    </row>
    <row r="15347" spans="1:6" ht="32" customHeight="1">
      <c r="A15347" s="19" t="s">
        <v>91316</v>
      </c>
      <c r="B15347" s="20" t="s">
        <v>91317</v>
      </c>
      <c r="C15347" s="21" t="s">
        <v>91318</v>
      </c>
      <c r="D15347" s="21" t="s">
        <v>91319</v>
      </c>
      <c r="E15347" s="21" t="s">
        <v>91320</v>
      </c>
      <c r="F15347" s="21" t="s">
        <v>15060</v>
      </c>
    </row>
    <row r="15348" spans="1:6" ht="32" customHeight="1">
      <c r="A15348" s="19" t="s">
        <v>91321</v>
      </c>
      <c r="B15348" s="20" t="s">
        <v>91322</v>
      </c>
      <c r="C15348" s="21" t="s">
        <v>91323</v>
      </c>
      <c r="D15348" s="21" t="s">
        <v>91324</v>
      </c>
      <c r="E15348" s="21" t="s">
        <v>91325</v>
      </c>
      <c r="F15348" s="21" t="s">
        <v>15060</v>
      </c>
    </row>
    <row r="15349" spans="1:6" ht="32" customHeight="1">
      <c r="A15349" s="19" t="s">
        <v>91326</v>
      </c>
      <c r="B15349" s="20" t="s">
        <v>91327</v>
      </c>
      <c r="C15349" s="21" t="s">
        <v>91328</v>
      </c>
      <c r="D15349" s="21" t="s">
        <v>91329</v>
      </c>
      <c r="E15349" s="21" t="s">
        <v>91330</v>
      </c>
      <c r="F15349" s="21" t="s">
        <v>15060</v>
      </c>
    </row>
    <row r="15350" spans="1:6" ht="32" customHeight="1">
      <c r="A15350" s="19" t="s">
        <v>91331</v>
      </c>
      <c r="B15350" s="20" t="s">
        <v>91332</v>
      </c>
      <c r="C15350" s="21" t="s">
        <v>91333</v>
      </c>
      <c r="D15350" s="21" t="s">
        <v>91334</v>
      </c>
      <c r="E15350" s="21" t="s">
        <v>91335</v>
      </c>
      <c r="F15350" s="21" t="s">
        <v>15060</v>
      </c>
    </row>
    <row r="15351" spans="1:6" ht="32" customHeight="1">
      <c r="A15351" s="19" t="s">
        <v>91336</v>
      </c>
      <c r="B15351" s="20" t="s">
        <v>91337</v>
      </c>
      <c r="C15351" s="21" t="s">
        <v>91338</v>
      </c>
      <c r="D15351" s="21" t="s">
        <v>91339</v>
      </c>
      <c r="E15351" s="21" t="s">
        <v>91340</v>
      </c>
      <c r="F15351" s="21" t="s">
        <v>15060</v>
      </c>
    </row>
    <row r="15352" spans="1:6" ht="32" customHeight="1">
      <c r="A15352" s="19" t="s">
        <v>91341</v>
      </c>
      <c r="B15352" s="20" t="s">
        <v>91342</v>
      </c>
      <c r="C15352" s="21" t="s">
        <v>91343</v>
      </c>
      <c r="D15352" s="21" t="s">
        <v>91344</v>
      </c>
      <c r="E15352" s="21" t="s">
        <v>91345</v>
      </c>
      <c r="F15352" s="21" t="s">
        <v>15060</v>
      </c>
    </row>
    <row r="15353" spans="1:6" ht="32" customHeight="1">
      <c r="A15353" s="19" t="s">
        <v>91346</v>
      </c>
      <c r="B15353" s="20" t="s">
        <v>91347</v>
      </c>
      <c r="C15353" s="21" t="s">
        <v>91348</v>
      </c>
      <c r="D15353" s="21" t="s">
        <v>91349</v>
      </c>
      <c r="E15353" s="21" t="s">
        <v>91350</v>
      </c>
      <c r="F15353" s="21" t="s">
        <v>15060</v>
      </c>
    </row>
    <row r="15354" spans="1:6" ht="32" customHeight="1">
      <c r="A15354" s="19" t="s">
        <v>91351</v>
      </c>
      <c r="B15354" s="20" t="s">
        <v>91352</v>
      </c>
      <c r="C15354" s="21" t="s">
        <v>91353</v>
      </c>
      <c r="D15354" s="21" t="s">
        <v>91354</v>
      </c>
      <c r="E15354" s="21" t="s">
        <v>91355</v>
      </c>
      <c r="F15354" s="21" t="s">
        <v>15060</v>
      </c>
    </row>
    <row r="15355" spans="1:6" ht="32" customHeight="1">
      <c r="A15355" s="19" t="s">
        <v>91356</v>
      </c>
      <c r="B15355" s="20" t="s">
        <v>91357</v>
      </c>
      <c r="C15355" s="21" t="s">
        <v>91358</v>
      </c>
      <c r="D15355" s="21" t="s">
        <v>91359</v>
      </c>
      <c r="E15355" s="21" t="s">
        <v>91360</v>
      </c>
      <c r="F15355" s="21" t="s">
        <v>15060</v>
      </c>
    </row>
    <row r="15356" spans="1:6" ht="32" customHeight="1">
      <c r="A15356" s="19" t="s">
        <v>91361</v>
      </c>
      <c r="B15356" s="20" t="s">
        <v>91362</v>
      </c>
      <c r="C15356" s="21" t="s">
        <v>91363</v>
      </c>
      <c r="D15356" s="21" t="s">
        <v>91364</v>
      </c>
      <c r="E15356" s="21" t="s">
        <v>91365</v>
      </c>
      <c r="F15356" s="21" t="s">
        <v>15060</v>
      </c>
    </row>
    <row r="15357" spans="1:6" ht="32" customHeight="1">
      <c r="A15357" s="19" t="s">
        <v>91366</v>
      </c>
      <c r="B15357" s="20" t="s">
        <v>91367</v>
      </c>
      <c r="C15357" s="21" t="s">
        <v>91368</v>
      </c>
      <c r="D15357" s="21" t="s">
        <v>91369</v>
      </c>
      <c r="E15357" s="21" t="s">
        <v>91370</v>
      </c>
      <c r="F15357" s="21" t="s">
        <v>15060</v>
      </c>
    </row>
    <row r="15358" spans="1:6" ht="32" customHeight="1">
      <c r="A15358" s="19" t="s">
        <v>91371</v>
      </c>
      <c r="B15358" s="20" t="s">
        <v>91372</v>
      </c>
      <c r="C15358" s="21" t="s">
        <v>91373</v>
      </c>
      <c r="D15358" s="21" t="s">
        <v>91374</v>
      </c>
      <c r="E15358" s="21" t="s">
        <v>91375</v>
      </c>
      <c r="F15358" s="21" t="s">
        <v>15060</v>
      </c>
    </row>
    <row r="15359" spans="1:6" ht="32" customHeight="1">
      <c r="A15359" s="19" t="s">
        <v>91376</v>
      </c>
      <c r="B15359" s="20" t="s">
        <v>91377</v>
      </c>
      <c r="C15359" s="21" t="s">
        <v>91378</v>
      </c>
      <c r="D15359" s="21" t="s">
        <v>91379</v>
      </c>
      <c r="E15359" s="21" t="s">
        <v>91380</v>
      </c>
      <c r="F15359" s="21" t="s">
        <v>15060</v>
      </c>
    </row>
    <row r="15360" spans="1:6" ht="32" customHeight="1">
      <c r="A15360" s="19" t="s">
        <v>91381</v>
      </c>
      <c r="B15360" s="20" t="s">
        <v>91382</v>
      </c>
      <c r="C15360" s="21" t="s">
        <v>91383</v>
      </c>
      <c r="D15360" s="21" t="s">
        <v>91384</v>
      </c>
      <c r="E15360" s="21" t="s">
        <v>91385</v>
      </c>
      <c r="F15360" s="21" t="s">
        <v>15060</v>
      </c>
    </row>
    <row r="15361" spans="1:6" ht="32" customHeight="1">
      <c r="A15361" s="19" t="s">
        <v>91386</v>
      </c>
      <c r="B15361" s="20" t="s">
        <v>91387</v>
      </c>
      <c r="C15361" s="21" t="s">
        <v>91388</v>
      </c>
      <c r="D15361" s="21" t="s">
        <v>91389</v>
      </c>
      <c r="E15361" s="21" t="s">
        <v>91390</v>
      </c>
      <c r="F15361" s="21" t="s">
        <v>15060</v>
      </c>
    </row>
    <row r="15362" spans="1:6" ht="32" customHeight="1">
      <c r="A15362" s="19" t="s">
        <v>91391</v>
      </c>
      <c r="B15362" s="20" t="s">
        <v>91392</v>
      </c>
      <c r="C15362" s="21" t="s">
        <v>91393</v>
      </c>
      <c r="D15362" s="21" t="s">
        <v>91394</v>
      </c>
      <c r="E15362" s="21" t="s">
        <v>91395</v>
      </c>
      <c r="F15362" s="21" t="s">
        <v>15060</v>
      </c>
    </row>
    <row r="15363" spans="1:6" ht="32" customHeight="1">
      <c r="A15363" s="19" t="s">
        <v>91396</v>
      </c>
      <c r="B15363" s="20" t="s">
        <v>91397</v>
      </c>
      <c r="C15363" s="21" t="s">
        <v>91398</v>
      </c>
      <c r="D15363" s="21" t="s">
        <v>91399</v>
      </c>
      <c r="E15363" s="21" t="s">
        <v>91400</v>
      </c>
      <c r="F15363" s="21" t="s">
        <v>15060</v>
      </c>
    </row>
    <row r="15364" spans="1:6" ht="32" customHeight="1">
      <c r="A15364" s="19" t="s">
        <v>91401</v>
      </c>
      <c r="B15364" s="20" t="s">
        <v>91402</v>
      </c>
      <c r="C15364" s="21" t="s">
        <v>91403</v>
      </c>
      <c r="D15364" s="21" t="s">
        <v>91404</v>
      </c>
      <c r="E15364" s="21" t="s">
        <v>91405</v>
      </c>
      <c r="F15364" s="21" t="s">
        <v>15060</v>
      </c>
    </row>
    <row r="15365" spans="1:6" ht="32" customHeight="1">
      <c r="A15365" s="19" t="s">
        <v>91406</v>
      </c>
      <c r="B15365" s="20" t="s">
        <v>91407</v>
      </c>
      <c r="C15365" s="21" t="s">
        <v>91408</v>
      </c>
      <c r="D15365" s="21" t="s">
        <v>91409</v>
      </c>
      <c r="E15365" s="21" t="s">
        <v>91410</v>
      </c>
      <c r="F15365" s="21" t="s">
        <v>15060</v>
      </c>
    </row>
    <row r="15366" spans="1:6" ht="32" customHeight="1">
      <c r="A15366" s="19" t="s">
        <v>91411</v>
      </c>
      <c r="B15366" s="20" t="s">
        <v>91412</v>
      </c>
      <c r="C15366" s="21" t="s">
        <v>91413</v>
      </c>
      <c r="D15366" s="21" t="s">
        <v>91414</v>
      </c>
      <c r="E15366" s="21" t="s">
        <v>91415</v>
      </c>
      <c r="F15366" s="21" t="s">
        <v>15060</v>
      </c>
    </row>
    <row r="15367" spans="1:6" ht="32" customHeight="1">
      <c r="A15367" s="19" t="s">
        <v>91416</v>
      </c>
      <c r="B15367" s="20" t="s">
        <v>91417</v>
      </c>
      <c r="C15367" s="21" t="s">
        <v>91418</v>
      </c>
      <c r="D15367" s="21" t="s">
        <v>91419</v>
      </c>
      <c r="E15367" s="21" t="s">
        <v>91420</v>
      </c>
      <c r="F15367" s="21" t="s">
        <v>15060</v>
      </c>
    </row>
    <row r="15368" spans="1:6" ht="32" customHeight="1">
      <c r="A15368" s="19" t="s">
        <v>91421</v>
      </c>
      <c r="B15368" s="20" t="s">
        <v>91422</v>
      </c>
      <c r="C15368" s="21" t="s">
        <v>91423</v>
      </c>
      <c r="D15368" s="21" t="s">
        <v>91424</v>
      </c>
      <c r="E15368" s="21" t="s">
        <v>91425</v>
      </c>
      <c r="F15368" s="21" t="s">
        <v>15060</v>
      </c>
    </row>
    <row r="15369" spans="1:6" ht="32" customHeight="1">
      <c r="A15369" s="19" t="s">
        <v>91426</v>
      </c>
      <c r="B15369" s="20" t="s">
        <v>91427</v>
      </c>
      <c r="C15369" s="21" t="s">
        <v>91428</v>
      </c>
      <c r="D15369" s="21" t="s">
        <v>91429</v>
      </c>
      <c r="E15369" s="21" t="s">
        <v>91430</v>
      </c>
      <c r="F15369" s="21" t="s">
        <v>15060</v>
      </c>
    </row>
    <row r="15370" spans="1:6" ht="32" customHeight="1">
      <c r="A15370" s="19" t="s">
        <v>91431</v>
      </c>
      <c r="B15370" s="20" t="s">
        <v>91432</v>
      </c>
      <c r="C15370" s="21" t="s">
        <v>91433</v>
      </c>
      <c r="D15370" s="21" t="s">
        <v>91434</v>
      </c>
      <c r="E15370" s="21" t="s">
        <v>91435</v>
      </c>
      <c r="F15370" s="21" t="s">
        <v>15060</v>
      </c>
    </row>
    <row r="15371" spans="1:6" ht="32" customHeight="1">
      <c r="A15371" s="19" t="s">
        <v>91436</v>
      </c>
      <c r="B15371" s="20" t="s">
        <v>91437</v>
      </c>
      <c r="C15371" s="21" t="s">
        <v>91438</v>
      </c>
      <c r="D15371" s="21" t="s">
        <v>91439</v>
      </c>
      <c r="E15371" s="21" t="s">
        <v>91440</v>
      </c>
      <c r="F15371" s="21" t="s">
        <v>15060</v>
      </c>
    </row>
    <row r="15372" spans="1:6" ht="32" customHeight="1">
      <c r="A15372" s="19" t="s">
        <v>91441</v>
      </c>
      <c r="B15372" s="20" t="s">
        <v>91442</v>
      </c>
      <c r="C15372" s="21" t="s">
        <v>91443</v>
      </c>
      <c r="D15372" s="21" t="s">
        <v>91444</v>
      </c>
      <c r="E15372" s="21" t="s">
        <v>91445</v>
      </c>
      <c r="F15372" s="21" t="s">
        <v>15060</v>
      </c>
    </row>
    <row r="15373" spans="1:6" ht="32" customHeight="1">
      <c r="A15373" s="19" t="s">
        <v>91446</v>
      </c>
      <c r="B15373" s="20" t="s">
        <v>91447</v>
      </c>
      <c r="C15373" s="21" t="s">
        <v>91448</v>
      </c>
      <c r="D15373" s="21" t="s">
        <v>91449</v>
      </c>
      <c r="E15373" s="21" t="s">
        <v>91450</v>
      </c>
      <c r="F15373" s="21" t="s">
        <v>15060</v>
      </c>
    </row>
    <row r="15374" spans="1:6" ht="32" customHeight="1">
      <c r="A15374" s="19" t="s">
        <v>91451</v>
      </c>
      <c r="B15374" s="20" t="s">
        <v>91452</v>
      </c>
      <c r="C15374" s="21" t="s">
        <v>91453</v>
      </c>
      <c r="D15374" s="21" t="s">
        <v>91454</v>
      </c>
      <c r="E15374" s="21" t="s">
        <v>91455</v>
      </c>
      <c r="F15374" s="21" t="s">
        <v>15060</v>
      </c>
    </row>
    <row r="15375" spans="1:6" ht="32" customHeight="1">
      <c r="A15375" s="19" t="s">
        <v>91456</v>
      </c>
      <c r="B15375" s="20" t="s">
        <v>91457</v>
      </c>
      <c r="C15375" s="21" t="s">
        <v>91458</v>
      </c>
      <c r="D15375" s="21" t="s">
        <v>91459</v>
      </c>
      <c r="E15375" s="21" t="s">
        <v>91460</v>
      </c>
      <c r="F15375" s="21" t="s">
        <v>15060</v>
      </c>
    </row>
    <row r="15376" spans="1:6" ht="32" customHeight="1">
      <c r="A15376" s="19" t="s">
        <v>91461</v>
      </c>
      <c r="B15376" s="20" t="s">
        <v>91462</v>
      </c>
      <c r="C15376" s="21" t="s">
        <v>91463</v>
      </c>
      <c r="D15376" s="21" t="s">
        <v>91464</v>
      </c>
      <c r="E15376" s="21" t="s">
        <v>91465</v>
      </c>
      <c r="F15376" s="21" t="s">
        <v>15060</v>
      </c>
    </row>
    <row r="15377" spans="1:6" ht="32" customHeight="1">
      <c r="A15377" s="19" t="s">
        <v>91466</v>
      </c>
      <c r="B15377" s="20" t="s">
        <v>91467</v>
      </c>
      <c r="C15377" s="21" t="s">
        <v>91468</v>
      </c>
      <c r="D15377" s="21" t="s">
        <v>91469</v>
      </c>
      <c r="E15377" s="21" t="s">
        <v>91470</v>
      </c>
      <c r="F15377" s="21" t="s">
        <v>15060</v>
      </c>
    </row>
    <row r="15378" spans="1:6" ht="32" customHeight="1">
      <c r="A15378" s="19" t="s">
        <v>91471</v>
      </c>
      <c r="B15378" s="20" t="s">
        <v>91472</v>
      </c>
      <c r="C15378" s="21" t="s">
        <v>91473</v>
      </c>
      <c r="D15378" s="21" t="s">
        <v>91474</v>
      </c>
      <c r="E15378" s="21" t="s">
        <v>91475</v>
      </c>
      <c r="F15378" s="21" t="s">
        <v>15060</v>
      </c>
    </row>
    <row r="15379" spans="1:6" ht="32" customHeight="1">
      <c r="A15379" s="19" t="s">
        <v>91476</v>
      </c>
      <c r="B15379" s="20" t="s">
        <v>91477</v>
      </c>
      <c r="C15379" s="21" t="s">
        <v>91478</v>
      </c>
      <c r="D15379" s="21" t="s">
        <v>91479</v>
      </c>
      <c r="E15379" s="21" t="s">
        <v>91480</v>
      </c>
      <c r="F15379" s="21" t="s">
        <v>15060</v>
      </c>
    </row>
    <row r="15380" spans="1:6" ht="32" customHeight="1">
      <c r="A15380" s="19" t="s">
        <v>91481</v>
      </c>
      <c r="B15380" s="20" t="s">
        <v>91482</v>
      </c>
      <c r="C15380" s="21" t="s">
        <v>91483</v>
      </c>
      <c r="D15380" s="21" t="s">
        <v>91484</v>
      </c>
      <c r="E15380" s="21" t="s">
        <v>91485</v>
      </c>
      <c r="F15380" s="21" t="s">
        <v>15060</v>
      </c>
    </row>
    <row r="15381" spans="1:6" ht="32" customHeight="1">
      <c r="A15381" s="19" t="s">
        <v>91486</v>
      </c>
      <c r="B15381" s="20" t="s">
        <v>91487</v>
      </c>
      <c r="C15381" s="21" t="s">
        <v>91488</v>
      </c>
      <c r="D15381" s="21" t="s">
        <v>91489</v>
      </c>
      <c r="E15381" s="21" t="s">
        <v>91490</v>
      </c>
      <c r="F15381" s="21" t="s">
        <v>15060</v>
      </c>
    </row>
    <row r="15382" spans="1:6" ht="32" customHeight="1">
      <c r="A15382" s="19" t="s">
        <v>91491</v>
      </c>
      <c r="B15382" s="20" t="s">
        <v>91492</v>
      </c>
      <c r="C15382" s="21" t="s">
        <v>91493</v>
      </c>
      <c r="D15382" s="21" t="s">
        <v>91494</v>
      </c>
      <c r="E15382" s="21" t="s">
        <v>91495</v>
      </c>
      <c r="F15382" s="21" t="s">
        <v>15060</v>
      </c>
    </row>
    <row r="15383" spans="1:6" ht="32" customHeight="1">
      <c r="A15383" s="19" t="s">
        <v>91496</v>
      </c>
      <c r="B15383" s="20" t="s">
        <v>91497</v>
      </c>
      <c r="C15383" s="21" t="s">
        <v>91498</v>
      </c>
      <c r="D15383" s="21" t="s">
        <v>91499</v>
      </c>
      <c r="E15383" s="21" t="s">
        <v>91500</v>
      </c>
      <c r="F15383" s="21" t="s">
        <v>15060</v>
      </c>
    </row>
    <row r="15384" spans="1:6" ht="32" customHeight="1">
      <c r="A15384" s="19" t="s">
        <v>91501</v>
      </c>
      <c r="B15384" s="20" t="s">
        <v>91502</v>
      </c>
      <c r="C15384" s="21" t="s">
        <v>91503</v>
      </c>
      <c r="D15384" s="21" t="s">
        <v>91504</v>
      </c>
      <c r="E15384" s="21" t="s">
        <v>91505</v>
      </c>
      <c r="F15384" s="21" t="s">
        <v>15060</v>
      </c>
    </row>
    <row r="15385" spans="1:6" ht="32" customHeight="1">
      <c r="A15385" s="19" t="s">
        <v>91506</v>
      </c>
      <c r="B15385" s="20" t="s">
        <v>91507</v>
      </c>
      <c r="C15385" s="21" t="s">
        <v>91508</v>
      </c>
      <c r="D15385" s="21" t="s">
        <v>91509</v>
      </c>
      <c r="E15385" s="21" t="s">
        <v>91510</v>
      </c>
      <c r="F15385" s="21" t="s">
        <v>15060</v>
      </c>
    </row>
    <row r="15386" spans="1:6" ht="32" customHeight="1">
      <c r="A15386" s="19" t="s">
        <v>91511</v>
      </c>
      <c r="B15386" s="20" t="s">
        <v>91512</v>
      </c>
      <c r="C15386" s="21" t="s">
        <v>91513</v>
      </c>
      <c r="D15386" s="21" t="s">
        <v>91514</v>
      </c>
      <c r="E15386" s="21" t="s">
        <v>91515</v>
      </c>
      <c r="F15386" s="21" t="s">
        <v>15060</v>
      </c>
    </row>
    <row r="15387" spans="1:6" ht="32" customHeight="1">
      <c r="A15387" s="19" t="s">
        <v>91516</v>
      </c>
      <c r="B15387" s="20" t="s">
        <v>91517</v>
      </c>
      <c r="C15387" s="21" t="s">
        <v>91518</v>
      </c>
      <c r="D15387" s="21" t="s">
        <v>91519</v>
      </c>
      <c r="E15387" s="21" t="s">
        <v>91520</v>
      </c>
      <c r="F15387" s="21" t="s">
        <v>15060</v>
      </c>
    </row>
    <row r="15388" spans="1:6" ht="32" customHeight="1">
      <c r="A15388" s="19" t="s">
        <v>91521</v>
      </c>
      <c r="B15388" s="20" t="s">
        <v>91522</v>
      </c>
      <c r="C15388" s="21" t="s">
        <v>91523</v>
      </c>
      <c r="D15388" s="21" t="s">
        <v>91524</v>
      </c>
      <c r="E15388" s="21" t="s">
        <v>91525</v>
      </c>
      <c r="F15388" s="21" t="s">
        <v>15060</v>
      </c>
    </row>
    <row r="15389" spans="1:6" ht="32" customHeight="1">
      <c r="A15389" s="19" t="s">
        <v>91526</v>
      </c>
      <c r="B15389" s="20" t="s">
        <v>91527</v>
      </c>
      <c r="C15389" s="21" t="s">
        <v>91528</v>
      </c>
      <c r="D15389" s="21" t="s">
        <v>91529</v>
      </c>
      <c r="E15389" s="21" t="s">
        <v>91530</v>
      </c>
      <c r="F15389" s="21" t="s">
        <v>15060</v>
      </c>
    </row>
    <row r="15390" spans="1:6" ht="32" customHeight="1">
      <c r="A15390" s="19" t="s">
        <v>91531</v>
      </c>
      <c r="B15390" s="20" t="s">
        <v>91532</v>
      </c>
      <c r="C15390" s="21" t="s">
        <v>91533</v>
      </c>
      <c r="D15390" s="21" t="s">
        <v>91534</v>
      </c>
      <c r="E15390" s="21" t="s">
        <v>91535</v>
      </c>
      <c r="F15390" s="21" t="s">
        <v>15060</v>
      </c>
    </row>
    <row r="15391" spans="1:6" ht="32" customHeight="1">
      <c r="A15391" s="19" t="s">
        <v>91536</v>
      </c>
      <c r="B15391" s="20" t="s">
        <v>91537</v>
      </c>
      <c r="C15391" s="21" t="s">
        <v>91538</v>
      </c>
      <c r="D15391" s="21" t="s">
        <v>91539</v>
      </c>
      <c r="E15391" s="21" t="s">
        <v>91540</v>
      </c>
      <c r="F15391" s="21" t="s">
        <v>15060</v>
      </c>
    </row>
    <row r="15392" spans="1:6" ht="32" customHeight="1">
      <c r="A15392" s="19" t="s">
        <v>91541</v>
      </c>
      <c r="B15392" s="20" t="s">
        <v>91542</v>
      </c>
      <c r="C15392" s="21" t="s">
        <v>91543</v>
      </c>
      <c r="D15392" s="21" t="s">
        <v>91544</v>
      </c>
      <c r="E15392" s="21" t="s">
        <v>91545</v>
      </c>
      <c r="F15392" s="21" t="s">
        <v>15060</v>
      </c>
    </row>
    <row r="15393" spans="1:6" ht="32" customHeight="1">
      <c r="A15393" s="19" t="s">
        <v>91546</v>
      </c>
      <c r="B15393" s="20" t="s">
        <v>91547</v>
      </c>
      <c r="C15393" s="21" t="s">
        <v>91548</v>
      </c>
      <c r="D15393" s="21" t="s">
        <v>91549</v>
      </c>
      <c r="E15393" s="21" t="s">
        <v>91550</v>
      </c>
      <c r="F15393" s="21" t="s">
        <v>15060</v>
      </c>
    </row>
    <row r="15394" spans="1:6" ht="32" customHeight="1">
      <c r="A15394" s="19" t="s">
        <v>91551</v>
      </c>
      <c r="B15394" s="20" t="s">
        <v>91552</v>
      </c>
      <c r="C15394" s="21" t="s">
        <v>91553</v>
      </c>
      <c r="D15394" s="21" t="s">
        <v>91554</v>
      </c>
      <c r="E15394" s="21" t="s">
        <v>91555</v>
      </c>
      <c r="F15394" s="21" t="s">
        <v>15060</v>
      </c>
    </row>
    <row r="15395" spans="1:6" ht="32" customHeight="1">
      <c r="A15395" s="19" t="s">
        <v>91556</v>
      </c>
      <c r="B15395" s="20" t="s">
        <v>91557</v>
      </c>
      <c r="C15395" s="21" t="s">
        <v>91558</v>
      </c>
      <c r="D15395" s="21" t="s">
        <v>91559</v>
      </c>
      <c r="E15395" s="21" t="s">
        <v>91560</v>
      </c>
      <c r="F15395" s="21" t="s">
        <v>15060</v>
      </c>
    </row>
    <row r="15396" spans="1:6" ht="32" customHeight="1">
      <c r="A15396" s="19" t="s">
        <v>91561</v>
      </c>
      <c r="B15396" s="20" t="s">
        <v>91562</v>
      </c>
      <c r="C15396" s="21" t="s">
        <v>91563</v>
      </c>
      <c r="D15396" s="21" t="s">
        <v>91564</v>
      </c>
      <c r="E15396" s="21" t="s">
        <v>91565</v>
      </c>
      <c r="F15396" s="21" t="s">
        <v>15060</v>
      </c>
    </row>
    <row r="15397" spans="1:6" ht="32" customHeight="1">
      <c r="A15397" s="19" t="s">
        <v>91566</v>
      </c>
      <c r="B15397" s="20" t="s">
        <v>91567</v>
      </c>
      <c r="C15397" s="21" t="s">
        <v>91568</v>
      </c>
      <c r="D15397" s="21" t="s">
        <v>91569</v>
      </c>
      <c r="E15397" s="21" t="s">
        <v>91570</v>
      </c>
      <c r="F15397" s="21" t="s">
        <v>15060</v>
      </c>
    </row>
    <row r="15398" spans="1:6" ht="32" customHeight="1">
      <c r="A15398" s="19" t="s">
        <v>91571</v>
      </c>
      <c r="B15398" s="20" t="s">
        <v>91572</v>
      </c>
      <c r="C15398" s="21" t="s">
        <v>91573</v>
      </c>
      <c r="D15398" s="21" t="s">
        <v>91574</v>
      </c>
      <c r="E15398" s="21" t="s">
        <v>91575</v>
      </c>
      <c r="F15398" s="21" t="s">
        <v>15060</v>
      </c>
    </row>
    <row r="15399" spans="1:6" ht="32" customHeight="1">
      <c r="A15399" s="19" t="s">
        <v>91576</v>
      </c>
      <c r="B15399" s="20" t="s">
        <v>91577</v>
      </c>
      <c r="C15399" s="21" t="s">
        <v>91578</v>
      </c>
      <c r="D15399" s="21" t="s">
        <v>91579</v>
      </c>
      <c r="E15399" s="21" t="s">
        <v>91580</v>
      </c>
      <c r="F15399" s="21" t="s">
        <v>15060</v>
      </c>
    </row>
    <row r="15400" spans="1:6" ht="32" customHeight="1">
      <c r="A15400" s="19" t="s">
        <v>91581</v>
      </c>
      <c r="B15400" s="20" t="s">
        <v>91582</v>
      </c>
      <c r="C15400" s="21" t="s">
        <v>91583</v>
      </c>
      <c r="D15400" s="21" t="s">
        <v>91584</v>
      </c>
      <c r="E15400" s="21" t="s">
        <v>91585</v>
      </c>
      <c r="F15400" s="21" t="s">
        <v>15060</v>
      </c>
    </row>
    <row r="15401" spans="1:6" ht="32" customHeight="1">
      <c r="A15401" s="19" t="s">
        <v>91586</v>
      </c>
      <c r="B15401" s="20" t="s">
        <v>91587</v>
      </c>
      <c r="C15401" s="21" t="s">
        <v>91588</v>
      </c>
      <c r="D15401" s="21" t="s">
        <v>91589</v>
      </c>
      <c r="E15401" s="21" t="s">
        <v>91590</v>
      </c>
      <c r="F15401" s="21" t="s">
        <v>15060</v>
      </c>
    </row>
    <row r="15402" spans="1:6" ht="32" customHeight="1">
      <c r="A15402" s="19" t="s">
        <v>91591</v>
      </c>
      <c r="B15402" s="20" t="s">
        <v>91592</v>
      </c>
      <c r="C15402" s="21" t="s">
        <v>91593</v>
      </c>
      <c r="D15402" s="21" t="s">
        <v>91594</v>
      </c>
      <c r="E15402" s="21" t="s">
        <v>91595</v>
      </c>
      <c r="F15402" s="21" t="s">
        <v>15060</v>
      </c>
    </row>
    <row r="15403" spans="1:6" ht="32" customHeight="1">
      <c r="A15403" s="19" t="s">
        <v>91596</v>
      </c>
      <c r="B15403" s="20" t="s">
        <v>91597</v>
      </c>
      <c r="C15403" s="21" t="s">
        <v>91598</v>
      </c>
      <c r="D15403" s="21" t="s">
        <v>91599</v>
      </c>
      <c r="E15403" s="21" t="s">
        <v>91600</v>
      </c>
      <c r="F15403" s="21" t="s">
        <v>15060</v>
      </c>
    </row>
    <row r="15404" spans="1:6" ht="32" customHeight="1">
      <c r="A15404" s="19" t="s">
        <v>91601</v>
      </c>
      <c r="B15404" s="20" t="s">
        <v>91602</v>
      </c>
      <c r="C15404" s="21" t="s">
        <v>91603</v>
      </c>
      <c r="D15404" s="21" t="s">
        <v>91604</v>
      </c>
      <c r="E15404" s="21" t="s">
        <v>91605</v>
      </c>
      <c r="F15404" s="21" t="s">
        <v>15060</v>
      </c>
    </row>
    <row r="15405" spans="1:6" ht="32" customHeight="1">
      <c r="A15405" s="19" t="s">
        <v>91606</v>
      </c>
      <c r="B15405" s="20" t="s">
        <v>91607</v>
      </c>
      <c r="C15405" s="21" t="s">
        <v>91608</v>
      </c>
      <c r="D15405" s="21" t="s">
        <v>91609</v>
      </c>
      <c r="E15405" s="21" t="s">
        <v>91610</v>
      </c>
      <c r="F15405" s="21" t="s">
        <v>15060</v>
      </c>
    </row>
    <row r="15406" spans="1:6" ht="32" customHeight="1">
      <c r="A15406" s="19" t="s">
        <v>91611</v>
      </c>
      <c r="B15406" s="20" t="s">
        <v>91612</v>
      </c>
      <c r="C15406" s="21" t="s">
        <v>91613</v>
      </c>
      <c r="D15406" s="21" t="s">
        <v>91614</v>
      </c>
      <c r="E15406" s="21" t="s">
        <v>91615</v>
      </c>
      <c r="F15406" s="21" t="s">
        <v>15060</v>
      </c>
    </row>
    <row r="15407" spans="1:6" ht="32" customHeight="1">
      <c r="A15407" s="19" t="s">
        <v>91616</v>
      </c>
      <c r="B15407" s="20" t="s">
        <v>91617</v>
      </c>
      <c r="C15407" s="21" t="s">
        <v>91618</v>
      </c>
      <c r="D15407" s="21" t="s">
        <v>91619</v>
      </c>
      <c r="E15407" s="21" t="s">
        <v>91620</v>
      </c>
      <c r="F15407" s="21" t="s">
        <v>15060</v>
      </c>
    </row>
    <row r="15408" spans="1:6" ht="32" customHeight="1">
      <c r="A15408" s="19" t="s">
        <v>91621</v>
      </c>
      <c r="B15408" s="20" t="s">
        <v>91622</v>
      </c>
      <c r="C15408" s="21" t="s">
        <v>91623</v>
      </c>
      <c r="D15408" s="21" t="s">
        <v>91624</v>
      </c>
      <c r="E15408" s="21" t="s">
        <v>91625</v>
      </c>
      <c r="F15408" s="21" t="s">
        <v>15060</v>
      </c>
    </row>
    <row r="15409" spans="1:6" ht="32" customHeight="1">
      <c r="A15409" s="19" t="s">
        <v>91626</v>
      </c>
      <c r="B15409" s="20" t="s">
        <v>91627</v>
      </c>
      <c r="C15409" s="21" t="s">
        <v>91628</v>
      </c>
      <c r="D15409" s="21" t="s">
        <v>91629</v>
      </c>
      <c r="E15409" s="21" t="s">
        <v>91630</v>
      </c>
      <c r="F15409" s="21" t="s">
        <v>15060</v>
      </c>
    </row>
    <row r="15410" spans="1:6" ht="32" customHeight="1">
      <c r="A15410" s="19" t="s">
        <v>91631</v>
      </c>
      <c r="B15410" s="20" t="s">
        <v>91632</v>
      </c>
      <c r="C15410" s="21" t="s">
        <v>91633</v>
      </c>
      <c r="D15410" s="21" t="s">
        <v>91634</v>
      </c>
      <c r="E15410" s="21" t="s">
        <v>91635</v>
      </c>
      <c r="F15410" s="21" t="s">
        <v>15060</v>
      </c>
    </row>
    <row r="15411" spans="1:6" ht="32" customHeight="1">
      <c r="A15411" s="19" t="s">
        <v>91636</v>
      </c>
      <c r="B15411" s="20" t="s">
        <v>91637</v>
      </c>
      <c r="C15411" s="21" t="s">
        <v>91638</v>
      </c>
      <c r="D15411" s="21" t="s">
        <v>91639</v>
      </c>
      <c r="E15411" s="21" t="s">
        <v>91640</v>
      </c>
      <c r="F15411" s="21" t="s">
        <v>15060</v>
      </c>
    </row>
    <row r="15412" spans="1:6" ht="32" customHeight="1">
      <c r="A15412" s="19" t="s">
        <v>91641</v>
      </c>
      <c r="B15412" s="20" t="s">
        <v>91642</v>
      </c>
      <c r="C15412" s="21" t="s">
        <v>91643</v>
      </c>
      <c r="D15412" s="21" t="s">
        <v>91644</v>
      </c>
      <c r="E15412" s="21" t="s">
        <v>91645</v>
      </c>
      <c r="F15412" s="21" t="s">
        <v>15060</v>
      </c>
    </row>
    <row r="15413" spans="1:6" ht="32" customHeight="1">
      <c r="A15413" s="19" t="s">
        <v>91646</v>
      </c>
      <c r="B15413" s="20" t="s">
        <v>91647</v>
      </c>
      <c r="C15413" s="21" t="s">
        <v>70483</v>
      </c>
      <c r="D15413" s="21" t="s">
        <v>91648</v>
      </c>
      <c r="E15413" s="21" t="s">
        <v>70485</v>
      </c>
      <c r="F15413" s="21" t="s">
        <v>15060</v>
      </c>
    </row>
    <row r="15414" spans="1:6" ht="32" customHeight="1">
      <c r="A15414" s="19" t="s">
        <v>91649</v>
      </c>
      <c r="B15414" s="20" t="s">
        <v>91650</v>
      </c>
      <c r="C15414" s="21" t="s">
        <v>54284</v>
      </c>
      <c r="D15414" s="21" t="s">
        <v>54285</v>
      </c>
      <c r="E15414" s="21" t="s">
        <v>54286</v>
      </c>
      <c r="F15414" s="21" t="s">
        <v>15060</v>
      </c>
    </row>
    <row r="15415" spans="1:6" ht="32" customHeight="1">
      <c r="A15415" s="19" t="s">
        <v>91651</v>
      </c>
      <c r="B15415" s="20" t="s">
        <v>91652</v>
      </c>
      <c r="C15415" s="21" t="s">
        <v>91653</v>
      </c>
      <c r="D15415" s="21" t="s">
        <v>91654</v>
      </c>
      <c r="E15415" s="21" t="s">
        <v>91655</v>
      </c>
      <c r="F15415" s="21" t="s">
        <v>15060</v>
      </c>
    </row>
    <row r="15416" spans="1:6" ht="32" customHeight="1">
      <c r="A15416" s="19" t="s">
        <v>91656</v>
      </c>
      <c r="B15416" s="20" t="s">
        <v>91657</v>
      </c>
      <c r="C15416" s="21" t="s">
        <v>91658</v>
      </c>
      <c r="D15416" s="21" t="s">
        <v>91659</v>
      </c>
      <c r="E15416" s="21" t="s">
        <v>91660</v>
      </c>
      <c r="F15416" s="21" t="s">
        <v>15060</v>
      </c>
    </row>
    <row r="15417" spans="1:6" ht="32" customHeight="1">
      <c r="A15417" s="19" t="s">
        <v>91661</v>
      </c>
      <c r="B15417" s="20" t="s">
        <v>91662</v>
      </c>
      <c r="C15417" s="21" t="s">
        <v>91663</v>
      </c>
      <c r="D15417" s="21" t="s">
        <v>91664</v>
      </c>
      <c r="E15417" s="21" t="s">
        <v>91665</v>
      </c>
      <c r="F15417" s="21" t="s">
        <v>15060</v>
      </c>
    </row>
    <row r="15418" spans="1:6" ht="32" customHeight="1">
      <c r="A15418" s="19" t="s">
        <v>91666</v>
      </c>
      <c r="B15418" s="20" t="s">
        <v>91667</v>
      </c>
      <c r="C15418" s="21" t="s">
        <v>91668</v>
      </c>
      <c r="D15418" s="21" t="s">
        <v>91669</v>
      </c>
      <c r="E15418" s="21" t="s">
        <v>91670</v>
      </c>
      <c r="F15418" s="21" t="s">
        <v>15060</v>
      </c>
    </row>
    <row r="15419" spans="1:6" ht="32" customHeight="1">
      <c r="A15419" s="19" t="s">
        <v>91671</v>
      </c>
      <c r="B15419" s="20" t="s">
        <v>91672</v>
      </c>
      <c r="C15419" s="21" t="s">
        <v>91673</v>
      </c>
      <c r="D15419" s="21" t="s">
        <v>91674</v>
      </c>
      <c r="E15419" s="21" t="s">
        <v>91675</v>
      </c>
      <c r="F15419" s="21" t="s">
        <v>15060</v>
      </c>
    </row>
    <row r="15420" spans="1:6" ht="32" customHeight="1">
      <c r="A15420" s="19" t="s">
        <v>91676</v>
      </c>
      <c r="B15420" s="20" t="s">
        <v>91677</v>
      </c>
      <c r="C15420" s="21" t="s">
        <v>91678</v>
      </c>
      <c r="D15420" s="21" t="s">
        <v>91679</v>
      </c>
      <c r="E15420" s="21" t="s">
        <v>91680</v>
      </c>
      <c r="F15420" s="21" t="s">
        <v>15060</v>
      </c>
    </row>
    <row r="15421" spans="1:6" ht="32" customHeight="1">
      <c r="A15421" s="19" t="s">
        <v>91681</v>
      </c>
      <c r="B15421" s="20" t="s">
        <v>91682</v>
      </c>
      <c r="C15421" s="21" t="s">
        <v>91683</v>
      </c>
      <c r="D15421" s="21" t="s">
        <v>91684</v>
      </c>
      <c r="E15421" s="21" t="s">
        <v>91685</v>
      </c>
      <c r="F15421" s="21" t="s">
        <v>15060</v>
      </c>
    </row>
    <row r="15422" spans="1:6" ht="32" customHeight="1">
      <c r="A15422" s="19" t="s">
        <v>91686</v>
      </c>
      <c r="B15422" s="20" t="s">
        <v>91687</v>
      </c>
      <c r="C15422" s="21" t="s">
        <v>91688</v>
      </c>
      <c r="D15422" s="21" t="s">
        <v>91689</v>
      </c>
      <c r="E15422" s="21" t="s">
        <v>91690</v>
      </c>
      <c r="F15422" s="21" t="s">
        <v>15060</v>
      </c>
    </row>
    <row r="15423" spans="1:6" ht="32" customHeight="1">
      <c r="A15423" s="19" t="s">
        <v>91691</v>
      </c>
      <c r="B15423" s="20" t="s">
        <v>91692</v>
      </c>
      <c r="C15423" s="21" t="s">
        <v>91693</v>
      </c>
      <c r="D15423" s="21" t="s">
        <v>91694</v>
      </c>
      <c r="E15423" s="21" t="s">
        <v>91695</v>
      </c>
      <c r="F15423" s="21" t="s">
        <v>15060</v>
      </c>
    </row>
    <row r="15424" spans="1:6" ht="32" customHeight="1">
      <c r="A15424" s="19" t="s">
        <v>91696</v>
      </c>
      <c r="B15424" s="20" t="s">
        <v>91697</v>
      </c>
      <c r="C15424" s="21" t="s">
        <v>91698</v>
      </c>
      <c r="D15424" s="21" t="s">
        <v>91699</v>
      </c>
      <c r="E15424" s="21" t="s">
        <v>91700</v>
      </c>
      <c r="F15424" s="21" t="s">
        <v>15060</v>
      </c>
    </row>
    <row r="15425" spans="1:6" ht="32" customHeight="1">
      <c r="A15425" s="19" t="s">
        <v>91701</v>
      </c>
      <c r="B15425" s="20" t="s">
        <v>91702</v>
      </c>
      <c r="C15425" s="21" t="s">
        <v>91703</v>
      </c>
      <c r="D15425" s="21" t="s">
        <v>91704</v>
      </c>
      <c r="E15425" s="21" t="s">
        <v>91705</v>
      </c>
      <c r="F15425" s="21" t="s">
        <v>15060</v>
      </c>
    </row>
    <row r="15426" spans="1:6" ht="32" customHeight="1">
      <c r="A15426" s="19" t="s">
        <v>91706</v>
      </c>
      <c r="B15426" s="20" t="s">
        <v>91707</v>
      </c>
      <c r="C15426" s="21" t="s">
        <v>91708</v>
      </c>
      <c r="D15426" s="21" t="s">
        <v>91709</v>
      </c>
      <c r="E15426" s="21" t="s">
        <v>91710</v>
      </c>
      <c r="F15426" s="21" t="s">
        <v>15060</v>
      </c>
    </row>
    <row r="15427" spans="1:6" ht="32" customHeight="1">
      <c r="A15427" s="19" t="s">
        <v>91711</v>
      </c>
      <c r="B15427" s="20" t="s">
        <v>91712</v>
      </c>
      <c r="C15427" s="21" t="s">
        <v>91713</v>
      </c>
      <c r="D15427" s="21" t="s">
        <v>91714</v>
      </c>
      <c r="E15427" s="21" t="s">
        <v>91715</v>
      </c>
      <c r="F15427" s="21" t="s">
        <v>15060</v>
      </c>
    </row>
    <row r="15428" spans="1:6" ht="32" customHeight="1">
      <c r="A15428" s="19" t="s">
        <v>91716</v>
      </c>
      <c r="B15428" s="20" t="s">
        <v>91717</v>
      </c>
      <c r="C15428" s="21" t="s">
        <v>91718</v>
      </c>
      <c r="D15428" s="21" t="s">
        <v>91719</v>
      </c>
      <c r="E15428" s="21" t="s">
        <v>91720</v>
      </c>
      <c r="F15428" s="21" t="s">
        <v>15060</v>
      </c>
    </row>
    <row r="15429" spans="1:6" ht="32" customHeight="1">
      <c r="A15429" s="19" t="s">
        <v>91721</v>
      </c>
      <c r="B15429" s="20" t="s">
        <v>91722</v>
      </c>
      <c r="C15429" s="21" t="s">
        <v>91723</v>
      </c>
      <c r="D15429" s="21" t="s">
        <v>91724</v>
      </c>
      <c r="E15429" s="21" t="s">
        <v>91725</v>
      </c>
      <c r="F15429" s="21" t="s">
        <v>15060</v>
      </c>
    </row>
    <row r="15430" spans="1:6" ht="32" customHeight="1">
      <c r="A15430" s="19" t="s">
        <v>91726</v>
      </c>
      <c r="B15430" s="20" t="s">
        <v>91727</v>
      </c>
      <c r="C15430" s="21" t="s">
        <v>91728</v>
      </c>
      <c r="D15430" s="21" t="s">
        <v>91729</v>
      </c>
      <c r="E15430" s="21" t="s">
        <v>91730</v>
      </c>
      <c r="F15430" s="21" t="s">
        <v>15060</v>
      </c>
    </row>
    <row r="15431" spans="1:6" ht="32" customHeight="1">
      <c r="A15431" s="19" t="s">
        <v>91731</v>
      </c>
      <c r="B15431" s="20" t="s">
        <v>91732</v>
      </c>
      <c r="C15431" s="21" t="s">
        <v>91733</v>
      </c>
      <c r="D15431" s="21" t="s">
        <v>91734</v>
      </c>
      <c r="E15431" s="21" t="s">
        <v>91735</v>
      </c>
      <c r="F15431" s="21" t="s">
        <v>15060</v>
      </c>
    </row>
    <row r="15432" spans="1:6" ht="32" customHeight="1">
      <c r="A15432" s="19" t="s">
        <v>91736</v>
      </c>
      <c r="B15432" s="20" t="s">
        <v>91737</v>
      </c>
      <c r="C15432" s="21" t="s">
        <v>91738</v>
      </c>
      <c r="D15432" s="21" t="s">
        <v>91739</v>
      </c>
      <c r="E15432" s="21" t="s">
        <v>91740</v>
      </c>
      <c r="F15432" s="21" t="s">
        <v>15060</v>
      </c>
    </row>
    <row r="15433" spans="1:6" ht="32" customHeight="1">
      <c r="A15433" s="19" t="s">
        <v>91741</v>
      </c>
      <c r="B15433" s="20" t="s">
        <v>91742</v>
      </c>
      <c r="C15433" s="21" t="s">
        <v>91743</v>
      </c>
      <c r="D15433" s="21" t="s">
        <v>91744</v>
      </c>
      <c r="E15433" s="21" t="s">
        <v>91745</v>
      </c>
      <c r="F15433" s="21" t="s">
        <v>15060</v>
      </c>
    </row>
    <row r="15434" spans="1:6" ht="32" customHeight="1">
      <c r="A15434" s="19" t="s">
        <v>91746</v>
      </c>
      <c r="B15434" s="20" t="s">
        <v>91747</v>
      </c>
      <c r="C15434" s="21" t="s">
        <v>91748</v>
      </c>
      <c r="D15434" s="21" t="s">
        <v>91749</v>
      </c>
      <c r="E15434" s="21" t="s">
        <v>91750</v>
      </c>
      <c r="F15434" s="21" t="s">
        <v>15060</v>
      </c>
    </row>
    <row r="15435" spans="1:6" ht="32" customHeight="1">
      <c r="A15435" s="19" t="s">
        <v>91751</v>
      </c>
      <c r="B15435" s="20" t="s">
        <v>91752</v>
      </c>
      <c r="C15435" s="21" t="s">
        <v>91753</v>
      </c>
      <c r="D15435" s="21" t="s">
        <v>91754</v>
      </c>
      <c r="E15435" s="21" t="s">
        <v>91755</v>
      </c>
      <c r="F15435" s="21" t="s">
        <v>15060</v>
      </c>
    </row>
    <row r="15436" spans="1:6" ht="32" customHeight="1">
      <c r="A15436" s="19" t="s">
        <v>91756</v>
      </c>
      <c r="B15436" s="20" t="s">
        <v>91757</v>
      </c>
      <c r="C15436" s="21" t="s">
        <v>91758</v>
      </c>
      <c r="D15436" s="21" t="s">
        <v>91759</v>
      </c>
      <c r="E15436" s="21" t="s">
        <v>91760</v>
      </c>
      <c r="F15436" s="21" t="s">
        <v>15060</v>
      </c>
    </row>
    <row r="15437" spans="1:6" ht="32" customHeight="1">
      <c r="A15437" s="19" t="s">
        <v>91761</v>
      </c>
      <c r="B15437" s="20" t="s">
        <v>91762</v>
      </c>
      <c r="C15437" s="21" t="s">
        <v>91763</v>
      </c>
      <c r="D15437" s="21" t="s">
        <v>91764</v>
      </c>
      <c r="E15437" s="21" t="s">
        <v>91765</v>
      </c>
      <c r="F15437" s="21" t="s">
        <v>15060</v>
      </c>
    </row>
    <row r="15438" spans="1:6" ht="32" customHeight="1">
      <c r="A15438" s="19" t="s">
        <v>91766</v>
      </c>
      <c r="B15438" s="20" t="s">
        <v>91767</v>
      </c>
      <c r="C15438" s="21" t="s">
        <v>91768</v>
      </c>
      <c r="D15438" s="21" t="s">
        <v>91769</v>
      </c>
      <c r="E15438" s="21" t="s">
        <v>91770</v>
      </c>
      <c r="F15438" s="21" t="s">
        <v>15060</v>
      </c>
    </row>
    <row r="15439" spans="1:6" ht="32" customHeight="1">
      <c r="A15439" s="19" t="s">
        <v>91771</v>
      </c>
      <c r="B15439" s="20" t="s">
        <v>91772</v>
      </c>
      <c r="C15439" s="21" t="s">
        <v>91773</v>
      </c>
      <c r="D15439" s="21" t="s">
        <v>91774</v>
      </c>
      <c r="E15439" s="21" t="s">
        <v>91775</v>
      </c>
      <c r="F15439" s="21" t="s">
        <v>15060</v>
      </c>
    </row>
    <row r="15440" spans="1:6" ht="32" customHeight="1">
      <c r="A15440" s="19" t="s">
        <v>91776</v>
      </c>
      <c r="B15440" s="20" t="s">
        <v>91777</v>
      </c>
      <c r="C15440" s="21" t="s">
        <v>91778</v>
      </c>
      <c r="D15440" s="21" t="s">
        <v>91779</v>
      </c>
      <c r="E15440" s="21" t="s">
        <v>91780</v>
      </c>
      <c r="F15440" s="21" t="s">
        <v>15060</v>
      </c>
    </row>
    <row r="15441" spans="1:6" ht="32" customHeight="1">
      <c r="A15441" s="19" t="s">
        <v>91781</v>
      </c>
      <c r="B15441" s="20" t="s">
        <v>91782</v>
      </c>
      <c r="C15441" s="21" t="s">
        <v>91783</v>
      </c>
      <c r="D15441" s="21" t="s">
        <v>91784</v>
      </c>
      <c r="E15441" s="21" t="s">
        <v>91785</v>
      </c>
      <c r="F15441" s="21" t="s">
        <v>15060</v>
      </c>
    </row>
    <row r="15442" spans="1:6" ht="32" customHeight="1">
      <c r="A15442" s="19" t="s">
        <v>91786</v>
      </c>
      <c r="B15442" s="20" t="s">
        <v>91787</v>
      </c>
      <c r="C15442" s="21" t="s">
        <v>91788</v>
      </c>
      <c r="D15442" s="21" t="s">
        <v>91789</v>
      </c>
      <c r="E15442" s="21" t="s">
        <v>91790</v>
      </c>
      <c r="F15442" s="21" t="s">
        <v>15060</v>
      </c>
    </row>
    <row r="15443" spans="1:6" ht="32" customHeight="1">
      <c r="A15443" s="19" t="s">
        <v>91791</v>
      </c>
      <c r="B15443" s="20" t="s">
        <v>91792</v>
      </c>
      <c r="C15443" s="21" t="s">
        <v>91793</v>
      </c>
      <c r="D15443" s="21" t="s">
        <v>91794</v>
      </c>
      <c r="E15443" s="21" t="s">
        <v>91795</v>
      </c>
      <c r="F15443" s="21" t="s">
        <v>15060</v>
      </c>
    </row>
    <row r="15444" spans="1:6" ht="32" customHeight="1">
      <c r="A15444" s="19" t="s">
        <v>91796</v>
      </c>
      <c r="B15444" s="20" t="s">
        <v>91797</v>
      </c>
      <c r="C15444" s="21" t="s">
        <v>91798</v>
      </c>
      <c r="D15444" s="21" t="s">
        <v>91799</v>
      </c>
      <c r="E15444" s="21" t="s">
        <v>91800</v>
      </c>
      <c r="F15444" s="21" t="s">
        <v>15060</v>
      </c>
    </row>
    <row r="15445" spans="1:6" ht="32" customHeight="1">
      <c r="A15445" s="19" t="s">
        <v>91801</v>
      </c>
      <c r="B15445" s="20" t="s">
        <v>91802</v>
      </c>
      <c r="C15445" s="21" t="s">
        <v>91803</v>
      </c>
      <c r="D15445" s="21" t="s">
        <v>91804</v>
      </c>
      <c r="E15445" s="21" t="s">
        <v>91805</v>
      </c>
      <c r="F15445" s="21" t="s">
        <v>15060</v>
      </c>
    </row>
    <row r="15446" spans="1:6" ht="32" customHeight="1">
      <c r="A15446" s="19" t="s">
        <v>91806</v>
      </c>
      <c r="B15446" s="20" t="s">
        <v>91807</v>
      </c>
      <c r="C15446" s="21" t="s">
        <v>91808</v>
      </c>
      <c r="D15446" s="21" t="s">
        <v>91809</v>
      </c>
      <c r="E15446" s="21" t="s">
        <v>91810</v>
      </c>
      <c r="F15446" s="21" t="s">
        <v>15060</v>
      </c>
    </row>
    <row r="15447" spans="1:6" ht="32" customHeight="1">
      <c r="A15447" s="19" t="s">
        <v>91811</v>
      </c>
      <c r="B15447" s="20" t="s">
        <v>91812</v>
      </c>
      <c r="C15447" s="21" t="s">
        <v>91813</v>
      </c>
      <c r="D15447" s="21" t="s">
        <v>91814</v>
      </c>
      <c r="E15447" s="21" t="s">
        <v>91815</v>
      </c>
      <c r="F15447" s="21" t="s">
        <v>15060</v>
      </c>
    </row>
    <row r="15448" spans="1:6" ht="32" customHeight="1">
      <c r="A15448" s="19" t="s">
        <v>91816</v>
      </c>
      <c r="B15448" s="20" t="s">
        <v>91817</v>
      </c>
      <c r="C15448" s="21" t="s">
        <v>91818</v>
      </c>
      <c r="D15448" s="21" t="s">
        <v>91819</v>
      </c>
      <c r="E15448" s="21" t="s">
        <v>91820</v>
      </c>
      <c r="F15448" s="21" t="s">
        <v>15060</v>
      </c>
    </row>
    <row r="15449" spans="1:6" ht="32" customHeight="1">
      <c r="A15449" s="19" t="s">
        <v>91821</v>
      </c>
      <c r="B15449" s="20" t="s">
        <v>91822</v>
      </c>
      <c r="C15449" s="21" t="s">
        <v>91823</v>
      </c>
      <c r="D15449" s="21" t="s">
        <v>91824</v>
      </c>
      <c r="E15449" s="21" t="s">
        <v>91825</v>
      </c>
      <c r="F15449" s="21" t="s">
        <v>15060</v>
      </c>
    </row>
    <row r="15450" spans="1:6" ht="32" customHeight="1">
      <c r="A15450" s="19" t="s">
        <v>91826</v>
      </c>
      <c r="B15450" s="20" t="s">
        <v>91827</v>
      </c>
      <c r="C15450" s="21" t="s">
        <v>91828</v>
      </c>
      <c r="D15450" s="21" t="s">
        <v>91829</v>
      </c>
      <c r="E15450" s="21" t="s">
        <v>91830</v>
      </c>
      <c r="F15450" s="21" t="s">
        <v>15060</v>
      </c>
    </row>
    <row r="15451" spans="1:6" ht="32" customHeight="1">
      <c r="A15451" s="19" t="s">
        <v>91831</v>
      </c>
      <c r="B15451" s="20" t="s">
        <v>91832</v>
      </c>
      <c r="C15451" s="21" t="s">
        <v>91833</v>
      </c>
      <c r="D15451" s="21" t="s">
        <v>91834</v>
      </c>
      <c r="E15451" s="21" t="s">
        <v>91835</v>
      </c>
      <c r="F15451" s="21" t="s">
        <v>15060</v>
      </c>
    </row>
    <row r="15452" spans="1:6" ht="32" customHeight="1">
      <c r="A15452" s="19" t="s">
        <v>91836</v>
      </c>
      <c r="B15452" s="20" t="s">
        <v>91837</v>
      </c>
      <c r="C15452" s="21" t="s">
        <v>91838</v>
      </c>
      <c r="D15452" s="21" t="s">
        <v>91839</v>
      </c>
      <c r="E15452" s="21" t="s">
        <v>91840</v>
      </c>
      <c r="F15452" s="21" t="s">
        <v>15060</v>
      </c>
    </row>
    <row r="15453" spans="1:6" ht="32" customHeight="1">
      <c r="A15453" s="19" t="s">
        <v>91841</v>
      </c>
      <c r="B15453" s="20" t="s">
        <v>91842</v>
      </c>
      <c r="C15453" s="21" t="s">
        <v>91843</v>
      </c>
      <c r="D15453" s="21" t="s">
        <v>91844</v>
      </c>
      <c r="E15453" s="21" t="s">
        <v>91845</v>
      </c>
      <c r="F15453" s="21" t="s">
        <v>15060</v>
      </c>
    </row>
    <row r="15454" spans="1:6" ht="32" customHeight="1">
      <c r="A15454" s="19" t="s">
        <v>91846</v>
      </c>
      <c r="B15454" s="20" t="s">
        <v>91847</v>
      </c>
      <c r="C15454" s="21" t="s">
        <v>91848</v>
      </c>
      <c r="D15454" s="21" t="s">
        <v>91849</v>
      </c>
      <c r="E15454" s="21" t="s">
        <v>91850</v>
      </c>
      <c r="F15454" s="21" t="s">
        <v>15060</v>
      </c>
    </row>
    <row r="15455" spans="1:6" ht="32" customHeight="1">
      <c r="A15455" s="19" t="s">
        <v>91851</v>
      </c>
      <c r="B15455" s="20" t="s">
        <v>91852</v>
      </c>
      <c r="C15455" s="21" t="s">
        <v>91853</v>
      </c>
      <c r="D15455" s="21" t="s">
        <v>91854</v>
      </c>
      <c r="E15455" s="21" t="s">
        <v>91855</v>
      </c>
      <c r="F15455" s="21" t="s">
        <v>15060</v>
      </c>
    </row>
    <row r="15456" spans="1:6" ht="32" customHeight="1">
      <c r="A15456" s="19" t="s">
        <v>91856</v>
      </c>
      <c r="B15456" s="20" t="s">
        <v>91857</v>
      </c>
      <c r="C15456" s="21" t="s">
        <v>91858</v>
      </c>
      <c r="D15456" s="21" t="s">
        <v>91859</v>
      </c>
      <c r="E15456" s="21" t="s">
        <v>91860</v>
      </c>
      <c r="F15456" s="21" t="s">
        <v>15060</v>
      </c>
    </row>
    <row r="15457" spans="1:6" ht="32" customHeight="1">
      <c r="A15457" s="19" t="s">
        <v>91861</v>
      </c>
      <c r="B15457" s="20" t="s">
        <v>91862</v>
      </c>
      <c r="C15457" s="21" t="s">
        <v>91863</v>
      </c>
      <c r="D15457" s="21" t="s">
        <v>91864</v>
      </c>
      <c r="E15457" s="21" t="s">
        <v>91865</v>
      </c>
      <c r="F15457" s="21" t="s">
        <v>15060</v>
      </c>
    </row>
    <row r="15458" spans="1:6" ht="32" customHeight="1">
      <c r="A15458" s="19" t="s">
        <v>91866</v>
      </c>
      <c r="B15458" s="20" t="s">
        <v>91867</v>
      </c>
      <c r="C15458" s="21" t="s">
        <v>91868</v>
      </c>
      <c r="D15458" s="21" t="s">
        <v>91869</v>
      </c>
      <c r="E15458" s="21" t="s">
        <v>91870</v>
      </c>
      <c r="F15458" s="21" t="s">
        <v>15060</v>
      </c>
    </row>
    <row r="15459" spans="1:6" ht="32" customHeight="1">
      <c r="A15459" s="19" t="s">
        <v>91871</v>
      </c>
      <c r="B15459" s="20" t="s">
        <v>91872</v>
      </c>
      <c r="C15459" s="21" t="s">
        <v>91873</v>
      </c>
      <c r="D15459" s="21" t="s">
        <v>91874</v>
      </c>
      <c r="E15459" s="21" t="s">
        <v>91875</v>
      </c>
      <c r="F15459" s="21" t="s">
        <v>15856</v>
      </c>
    </row>
    <row r="15460" spans="1:6" ht="32" customHeight="1">
      <c r="A15460" s="19" t="s">
        <v>91876</v>
      </c>
      <c r="B15460" s="20" t="s">
        <v>91877</v>
      </c>
      <c r="C15460" s="21" t="s">
        <v>91878</v>
      </c>
      <c r="D15460" s="21" t="s">
        <v>91879</v>
      </c>
      <c r="E15460" s="21" t="s">
        <v>91880</v>
      </c>
      <c r="F15460" s="21" t="s">
        <v>15856</v>
      </c>
    </row>
    <row r="15461" spans="1:6" ht="32" customHeight="1">
      <c r="A15461" s="19" t="s">
        <v>91881</v>
      </c>
      <c r="B15461" s="20" t="s">
        <v>91882</v>
      </c>
      <c r="C15461" s="21" t="s">
        <v>91883</v>
      </c>
      <c r="D15461" s="21" t="s">
        <v>91884</v>
      </c>
      <c r="E15461" s="21" t="s">
        <v>91885</v>
      </c>
      <c r="F15461" s="21" t="s">
        <v>15856</v>
      </c>
    </row>
    <row r="15462" spans="1:6" ht="32" customHeight="1">
      <c r="A15462" s="19" t="s">
        <v>91886</v>
      </c>
      <c r="B15462" s="20" t="s">
        <v>91887</v>
      </c>
      <c r="C15462" s="21" t="s">
        <v>91888</v>
      </c>
      <c r="D15462" s="21" t="s">
        <v>91889</v>
      </c>
      <c r="E15462" s="21" t="s">
        <v>91890</v>
      </c>
      <c r="F15462" s="21" t="s">
        <v>15872</v>
      </c>
    </row>
    <row r="15463" spans="1:6" ht="32" customHeight="1">
      <c r="A15463" s="19" t="s">
        <v>91891</v>
      </c>
      <c r="B15463" s="20" t="s">
        <v>91892</v>
      </c>
      <c r="C15463" s="21" t="s">
        <v>91893</v>
      </c>
      <c r="D15463" s="21" t="s">
        <v>91894</v>
      </c>
      <c r="E15463" s="21" t="s">
        <v>91895</v>
      </c>
      <c r="F15463" s="21" t="s">
        <v>15872</v>
      </c>
    </row>
    <row r="15464" spans="1:6" ht="32" customHeight="1">
      <c r="A15464" s="19" t="s">
        <v>91896</v>
      </c>
      <c r="B15464" s="20" t="s">
        <v>91897</v>
      </c>
      <c r="C15464" s="21" t="s">
        <v>91898</v>
      </c>
      <c r="D15464" s="21" t="s">
        <v>91899</v>
      </c>
      <c r="E15464" s="21" t="s">
        <v>91900</v>
      </c>
      <c r="F15464" s="21" t="s">
        <v>15872</v>
      </c>
    </row>
    <row r="15465" spans="1:6" ht="32" customHeight="1">
      <c r="A15465" s="19" t="s">
        <v>91901</v>
      </c>
      <c r="B15465" s="20" t="s">
        <v>91902</v>
      </c>
      <c r="C15465" s="21" t="s">
        <v>91903</v>
      </c>
      <c r="D15465" s="21" t="s">
        <v>91904</v>
      </c>
      <c r="E15465" s="21" t="s">
        <v>91905</v>
      </c>
      <c r="F15465" s="21" t="s">
        <v>15060</v>
      </c>
    </row>
    <row r="15466" spans="1:6" ht="32" customHeight="1">
      <c r="A15466" s="19" t="s">
        <v>91906</v>
      </c>
      <c r="B15466" s="20" t="s">
        <v>91907</v>
      </c>
      <c r="C15466" s="21" t="s">
        <v>91908</v>
      </c>
      <c r="D15466" s="21" t="s">
        <v>91909</v>
      </c>
      <c r="E15466" s="21" t="s">
        <v>91910</v>
      </c>
      <c r="F15466" s="21" t="s">
        <v>15060</v>
      </c>
    </row>
    <row r="15467" spans="1:6" ht="32" customHeight="1">
      <c r="A15467" s="19" t="s">
        <v>91911</v>
      </c>
      <c r="B15467" s="20" t="s">
        <v>91912</v>
      </c>
      <c r="C15467" s="21" t="s">
        <v>91913</v>
      </c>
      <c r="D15467" s="21" t="s">
        <v>91914</v>
      </c>
      <c r="E15467" s="21" t="s">
        <v>91915</v>
      </c>
      <c r="F15467" s="21" t="s">
        <v>15060</v>
      </c>
    </row>
    <row r="15468" spans="1:6" ht="32" customHeight="1">
      <c r="A15468" s="19" t="s">
        <v>91916</v>
      </c>
      <c r="B15468" s="20" t="s">
        <v>91917</v>
      </c>
      <c r="C15468" s="21" t="s">
        <v>91918</v>
      </c>
      <c r="D15468" s="21" t="s">
        <v>91919</v>
      </c>
      <c r="E15468" s="21" t="s">
        <v>91920</v>
      </c>
      <c r="F15468" s="21" t="s">
        <v>15060</v>
      </c>
    </row>
    <row r="15469" spans="1:6" ht="32" customHeight="1">
      <c r="A15469" s="19" t="s">
        <v>91921</v>
      </c>
      <c r="B15469" s="20" t="s">
        <v>91922</v>
      </c>
      <c r="C15469" s="21" t="s">
        <v>91923</v>
      </c>
      <c r="D15469" s="21" t="s">
        <v>91924</v>
      </c>
      <c r="E15469" s="21" t="s">
        <v>91925</v>
      </c>
      <c r="F15469" s="21" t="s">
        <v>15060</v>
      </c>
    </row>
    <row r="15470" spans="1:6" ht="32" customHeight="1">
      <c r="A15470" s="19" t="s">
        <v>91926</v>
      </c>
      <c r="B15470" s="20" t="s">
        <v>91927</v>
      </c>
      <c r="C15470" s="21" t="s">
        <v>91928</v>
      </c>
      <c r="D15470" s="21" t="s">
        <v>91929</v>
      </c>
      <c r="E15470" s="21" t="s">
        <v>91930</v>
      </c>
      <c r="F15470" s="21" t="s">
        <v>15060</v>
      </c>
    </row>
    <row r="15471" spans="1:6" ht="32" customHeight="1">
      <c r="A15471" s="19" t="s">
        <v>91931</v>
      </c>
      <c r="B15471" s="20" t="s">
        <v>91932</v>
      </c>
      <c r="C15471" s="21" t="s">
        <v>91933</v>
      </c>
      <c r="D15471" s="21" t="s">
        <v>91934</v>
      </c>
      <c r="E15471" s="21" t="s">
        <v>91935</v>
      </c>
      <c r="F15471" s="21" t="s">
        <v>15060</v>
      </c>
    </row>
    <row r="15472" spans="1:6" ht="32" customHeight="1">
      <c r="A15472" s="19" t="s">
        <v>91936</v>
      </c>
      <c r="B15472" s="20" t="s">
        <v>91937</v>
      </c>
      <c r="C15472" s="21" t="s">
        <v>91938</v>
      </c>
      <c r="D15472" s="21" t="s">
        <v>91939</v>
      </c>
      <c r="E15472" s="21" t="s">
        <v>91940</v>
      </c>
      <c r="F15472" s="21" t="s">
        <v>15060</v>
      </c>
    </row>
    <row r="15473" spans="1:6" ht="32" customHeight="1">
      <c r="A15473" s="19" t="s">
        <v>91941</v>
      </c>
      <c r="B15473" s="20" t="s">
        <v>91942</v>
      </c>
      <c r="C15473" s="21" t="s">
        <v>91943</v>
      </c>
      <c r="D15473" s="21" t="s">
        <v>91944</v>
      </c>
      <c r="E15473" s="21" t="s">
        <v>91945</v>
      </c>
      <c r="F15473" s="21" t="s">
        <v>15060</v>
      </c>
    </row>
    <row r="15474" spans="1:6" ht="32" customHeight="1">
      <c r="A15474" s="19" t="s">
        <v>91946</v>
      </c>
      <c r="B15474" s="20" t="s">
        <v>91947</v>
      </c>
      <c r="C15474" s="21" t="s">
        <v>91948</v>
      </c>
      <c r="D15474" s="21" t="s">
        <v>91949</v>
      </c>
      <c r="E15474" s="21" t="s">
        <v>91950</v>
      </c>
      <c r="F15474" s="21" t="s">
        <v>15060</v>
      </c>
    </row>
    <row r="15475" spans="1:6" ht="32" customHeight="1">
      <c r="A15475" s="19" t="s">
        <v>91951</v>
      </c>
      <c r="B15475" s="20" t="s">
        <v>91952</v>
      </c>
      <c r="C15475" s="21" t="s">
        <v>91953</v>
      </c>
      <c r="D15475" s="21" t="s">
        <v>91954</v>
      </c>
      <c r="E15475" s="21" t="s">
        <v>91955</v>
      </c>
      <c r="F15475" s="21" t="s">
        <v>15060</v>
      </c>
    </row>
    <row r="15476" spans="1:6" ht="32" customHeight="1">
      <c r="A15476" s="19" t="s">
        <v>91956</v>
      </c>
      <c r="B15476" s="20" t="s">
        <v>91957</v>
      </c>
      <c r="C15476" s="21" t="s">
        <v>91958</v>
      </c>
      <c r="D15476" s="21" t="s">
        <v>91959</v>
      </c>
      <c r="E15476" s="21" t="s">
        <v>91960</v>
      </c>
      <c r="F15476" s="21" t="s">
        <v>15060</v>
      </c>
    </row>
    <row r="15477" spans="1:6" ht="32" customHeight="1">
      <c r="A15477" s="19" t="s">
        <v>91961</v>
      </c>
      <c r="B15477" s="20" t="s">
        <v>91962</v>
      </c>
      <c r="C15477" s="21" t="s">
        <v>91963</v>
      </c>
      <c r="D15477" s="21" t="s">
        <v>91964</v>
      </c>
      <c r="E15477" s="21" t="s">
        <v>91965</v>
      </c>
      <c r="F15477" s="21" t="s">
        <v>15060</v>
      </c>
    </row>
    <row r="15478" spans="1:6" ht="32" customHeight="1">
      <c r="A15478" s="19" t="s">
        <v>91966</v>
      </c>
      <c r="B15478" s="20" t="s">
        <v>91967</v>
      </c>
      <c r="C15478" s="21" t="s">
        <v>91968</v>
      </c>
      <c r="D15478" s="21" t="s">
        <v>91969</v>
      </c>
      <c r="E15478" s="21" t="s">
        <v>91970</v>
      </c>
      <c r="F15478" s="21" t="s">
        <v>15060</v>
      </c>
    </row>
    <row r="15479" spans="1:6" ht="32" customHeight="1">
      <c r="A15479" s="19" t="s">
        <v>91971</v>
      </c>
      <c r="B15479" s="20" t="s">
        <v>91972</v>
      </c>
      <c r="C15479" s="21" t="s">
        <v>91973</v>
      </c>
      <c r="D15479" s="21" t="s">
        <v>91974</v>
      </c>
      <c r="E15479" s="21" t="s">
        <v>91975</v>
      </c>
      <c r="F15479" s="21" t="s">
        <v>15060</v>
      </c>
    </row>
    <row r="15480" spans="1:6" ht="32" customHeight="1">
      <c r="A15480" s="19" t="s">
        <v>91976</v>
      </c>
      <c r="B15480" s="20" t="s">
        <v>91977</v>
      </c>
      <c r="C15480" s="21" t="s">
        <v>91978</v>
      </c>
      <c r="D15480" s="21" t="s">
        <v>91979</v>
      </c>
      <c r="E15480" s="21" t="s">
        <v>91980</v>
      </c>
      <c r="F15480" s="21" t="s">
        <v>15060</v>
      </c>
    </row>
    <row r="15481" spans="1:6" ht="32" customHeight="1">
      <c r="A15481" s="19" t="s">
        <v>91981</v>
      </c>
      <c r="B15481" s="20" t="s">
        <v>91982</v>
      </c>
      <c r="C15481" s="21" t="s">
        <v>91983</v>
      </c>
      <c r="D15481" s="21" t="s">
        <v>91984</v>
      </c>
      <c r="E15481" s="21" t="s">
        <v>91985</v>
      </c>
      <c r="F15481" s="21" t="s">
        <v>15060</v>
      </c>
    </row>
    <row r="15482" spans="1:6" ht="32" customHeight="1">
      <c r="A15482" s="19" t="s">
        <v>91986</v>
      </c>
      <c r="B15482" s="20" t="s">
        <v>91987</v>
      </c>
      <c r="C15482" s="21" t="s">
        <v>91988</v>
      </c>
      <c r="D15482" s="21" t="s">
        <v>91989</v>
      </c>
      <c r="E15482" s="21" t="s">
        <v>91990</v>
      </c>
      <c r="F15482" s="21" t="s">
        <v>15060</v>
      </c>
    </row>
    <row r="15483" spans="1:6" ht="32" customHeight="1">
      <c r="A15483" s="19" t="s">
        <v>91991</v>
      </c>
      <c r="B15483" s="20" t="s">
        <v>91992</v>
      </c>
      <c r="C15483" s="21" t="s">
        <v>91993</v>
      </c>
      <c r="D15483" s="21" t="s">
        <v>91994</v>
      </c>
      <c r="E15483" s="21" t="s">
        <v>91995</v>
      </c>
      <c r="F15483" s="21" t="s">
        <v>15060</v>
      </c>
    </row>
    <row r="15484" spans="1:6" ht="32" customHeight="1">
      <c r="A15484" s="19" t="s">
        <v>91996</v>
      </c>
      <c r="B15484" s="20" t="s">
        <v>91997</v>
      </c>
      <c r="C15484" s="21" t="s">
        <v>91998</v>
      </c>
      <c r="D15484" s="21" t="s">
        <v>91999</v>
      </c>
      <c r="E15484" s="21" t="s">
        <v>92000</v>
      </c>
      <c r="F15484" s="21" t="s">
        <v>15060</v>
      </c>
    </row>
    <row r="15485" spans="1:6" ht="32" customHeight="1">
      <c r="A15485" s="19" t="s">
        <v>92001</v>
      </c>
      <c r="B15485" s="20" t="s">
        <v>92002</v>
      </c>
      <c r="C15485" s="21" t="s">
        <v>92003</v>
      </c>
      <c r="D15485" s="21" t="s">
        <v>92004</v>
      </c>
      <c r="E15485" s="21" t="s">
        <v>92005</v>
      </c>
      <c r="F15485" s="21" t="s">
        <v>15060</v>
      </c>
    </row>
    <row r="15486" spans="1:6" ht="32" customHeight="1">
      <c r="A15486" s="19" t="s">
        <v>92006</v>
      </c>
      <c r="B15486" s="20" t="s">
        <v>92007</v>
      </c>
      <c r="C15486" s="21" t="s">
        <v>92008</v>
      </c>
      <c r="D15486" s="21" t="s">
        <v>92009</v>
      </c>
      <c r="E15486" s="21" t="s">
        <v>92010</v>
      </c>
      <c r="F15486" s="21" t="s">
        <v>15060</v>
      </c>
    </row>
    <row r="15487" spans="1:6" ht="32" customHeight="1">
      <c r="A15487" s="19" t="s">
        <v>92011</v>
      </c>
      <c r="B15487" s="20" t="s">
        <v>92012</v>
      </c>
      <c r="C15487" s="21" t="s">
        <v>92013</v>
      </c>
      <c r="D15487" s="21" t="s">
        <v>92014</v>
      </c>
      <c r="E15487" s="21" t="s">
        <v>92015</v>
      </c>
      <c r="F15487" s="21" t="s">
        <v>15060</v>
      </c>
    </row>
    <row r="15488" spans="1:6" ht="32" customHeight="1">
      <c r="A15488" s="19" t="s">
        <v>92016</v>
      </c>
      <c r="B15488" s="20" t="s">
        <v>92017</v>
      </c>
      <c r="C15488" s="21" t="s">
        <v>92018</v>
      </c>
      <c r="D15488" s="21" t="s">
        <v>92019</v>
      </c>
      <c r="E15488" s="21" t="s">
        <v>92020</v>
      </c>
      <c r="F15488" s="21" t="s">
        <v>15060</v>
      </c>
    </row>
    <row r="15489" spans="1:6" ht="32" customHeight="1">
      <c r="A15489" s="19" t="s">
        <v>92021</v>
      </c>
      <c r="B15489" s="20" t="s">
        <v>92022</v>
      </c>
      <c r="C15489" s="21" t="s">
        <v>92023</v>
      </c>
      <c r="D15489" s="21" t="s">
        <v>92024</v>
      </c>
      <c r="E15489" s="22">
        <v>100</v>
      </c>
      <c r="F15489" s="21" t="s">
        <v>15060</v>
      </c>
    </row>
    <row r="15490" spans="1:6" ht="32" customHeight="1">
      <c r="A15490" s="19" t="s">
        <v>92025</v>
      </c>
      <c r="B15490" s="20" t="s">
        <v>92026</v>
      </c>
      <c r="C15490" s="21" t="s">
        <v>92027</v>
      </c>
      <c r="D15490" s="21" t="s">
        <v>92028</v>
      </c>
      <c r="E15490" s="21" t="s">
        <v>92029</v>
      </c>
      <c r="F15490" s="21" t="s">
        <v>15060</v>
      </c>
    </row>
    <row r="15491" spans="1:6" ht="32" customHeight="1">
      <c r="A15491" s="19" t="s">
        <v>92030</v>
      </c>
      <c r="B15491" s="20" t="s">
        <v>92031</v>
      </c>
      <c r="C15491" s="21" t="s">
        <v>92032</v>
      </c>
      <c r="D15491" s="21" t="s">
        <v>92033</v>
      </c>
      <c r="E15491" s="22">
        <v>100</v>
      </c>
      <c r="F15491" s="21" t="s">
        <v>15060</v>
      </c>
    </row>
    <row r="15492" spans="1:6" ht="32" customHeight="1">
      <c r="A15492" s="19" t="s">
        <v>92034</v>
      </c>
      <c r="B15492" s="20" t="s">
        <v>92035</v>
      </c>
      <c r="C15492" s="21" t="s">
        <v>92036</v>
      </c>
      <c r="D15492" s="21" t="s">
        <v>92037</v>
      </c>
      <c r="E15492" s="21" t="s">
        <v>92038</v>
      </c>
      <c r="F15492" s="21" t="s">
        <v>15060</v>
      </c>
    </row>
    <row r="15493" spans="1:6" ht="32" customHeight="1">
      <c r="A15493" s="19" t="s">
        <v>92039</v>
      </c>
      <c r="B15493" s="20" t="s">
        <v>92040</v>
      </c>
      <c r="C15493" s="21" t="s">
        <v>92041</v>
      </c>
      <c r="D15493" s="21" t="s">
        <v>92042</v>
      </c>
      <c r="E15493" s="21" t="s">
        <v>92043</v>
      </c>
      <c r="F15493" s="21" t="s">
        <v>15060</v>
      </c>
    </row>
    <row r="15494" spans="1:6" ht="32" customHeight="1">
      <c r="A15494" s="19" t="s">
        <v>92044</v>
      </c>
      <c r="B15494" s="20" t="s">
        <v>92045</v>
      </c>
      <c r="C15494" s="21" t="s">
        <v>92046</v>
      </c>
      <c r="D15494" s="21" t="s">
        <v>92047</v>
      </c>
      <c r="E15494" s="21" t="s">
        <v>92048</v>
      </c>
      <c r="F15494" s="21" t="s">
        <v>15060</v>
      </c>
    </row>
    <row r="15495" spans="1:6" ht="32" customHeight="1">
      <c r="A15495" s="19" t="s">
        <v>92049</v>
      </c>
      <c r="B15495" s="20" t="s">
        <v>92050</v>
      </c>
      <c r="C15495" s="21" t="s">
        <v>92051</v>
      </c>
      <c r="D15495" s="21" t="s">
        <v>92052</v>
      </c>
      <c r="E15495" s="21" t="s">
        <v>92053</v>
      </c>
      <c r="F15495" s="21" t="s">
        <v>15060</v>
      </c>
    </row>
    <row r="15496" spans="1:6" ht="32" customHeight="1">
      <c r="A15496" s="19" t="s">
        <v>92054</v>
      </c>
      <c r="B15496" s="20" t="s">
        <v>92055</v>
      </c>
      <c r="C15496" s="21" t="s">
        <v>92056</v>
      </c>
      <c r="D15496" s="21" t="s">
        <v>92057</v>
      </c>
      <c r="E15496" s="21" t="s">
        <v>92058</v>
      </c>
      <c r="F15496" s="21" t="s">
        <v>15060</v>
      </c>
    </row>
    <row r="15497" spans="1:6" ht="32" customHeight="1">
      <c r="A15497" s="19" t="s">
        <v>92059</v>
      </c>
      <c r="B15497" s="20" t="s">
        <v>92060</v>
      </c>
      <c r="C15497" s="21" t="s">
        <v>92061</v>
      </c>
      <c r="D15497" s="21" t="s">
        <v>92062</v>
      </c>
      <c r="E15497" s="21" t="s">
        <v>92063</v>
      </c>
      <c r="F15497" s="21" t="s">
        <v>15060</v>
      </c>
    </row>
    <row r="15498" spans="1:6" ht="32" customHeight="1">
      <c r="A15498" s="19" t="s">
        <v>92064</v>
      </c>
      <c r="B15498" s="20" t="s">
        <v>92065</v>
      </c>
      <c r="C15498" s="21" t="s">
        <v>92066</v>
      </c>
      <c r="D15498" s="21" t="s">
        <v>92067</v>
      </c>
      <c r="E15498" s="21" t="s">
        <v>92068</v>
      </c>
      <c r="F15498" s="21" t="s">
        <v>15060</v>
      </c>
    </row>
    <row r="15499" spans="1:6" ht="32" customHeight="1">
      <c r="A15499" s="19" t="s">
        <v>92069</v>
      </c>
      <c r="B15499" s="20" t="s">
        <v>92070</v>
      </c>
      <c r="C15499" s="21" t="s">
        <v>92071</v>
      </c>
      <c r="D15499" s="21" t="s">
        <v>92072</v>
      </c>
      <c r="E15499" s="21" t="s">
        <v>92073</v>
      </c>
      <c r="F15499" s="21" t="s">
        <v>15060</v>
      </c>
    </row>
    <row r="15500" spans="1:6" ht="32" customHeight="1">
      <c r="A15500" s="19" t="s">
        <v>92074</v>
      </c>
      <c r="B15500" s="20" t="s">
        <v>92075</v>
      </c>
      <c r="C15500" s="21" t="s">
        <v>92076</v>
      </c>
      <c r="D15500" s="21" t="s">
        <v>92077</v>
      </c>
      <c r="E15500" s="21" t="s">
        <v>92078</v>
      </c>
      <c r="F15500" s="21" t="s">
        <v>15060</v>
      </c>
    </row>
    <row r="15501" spans="1:6" ht="32" customHeight="1">
      <c r="A15501" s="19" t="s">
        <v>92079</v>
      </c>
      <c r="B15501" s="20" t="s">
        <v>92080</v>
      </c>
      <c r="C15501" s="21" t="s">
        <v>92081</v>
      </c>
      <c r="D15501" s="21" t="s">
        <v>92082</v>
      </c>
      <c r="E15501" s="21" t="s">
        <v>92083</v>
      </c>
      <c r="F15501" s="21" t="s">
        <v>15060</v>
      </c>
    </row>
    <row r="15502" spans="1:6" ht="32" customHeight="1">
      <c r="A15502" s="19" t="s">
        <v>92084</v>
      </c>
      <c r="B15502" s="20" t="s">
        <v>92085</v>
      </c>
      <c r="C15502" s="21" t="s">
        <v>92086</v>
      </c>
      <c r="D15502" s="21" t="s">
        <v>92087</v>
      </c>
      <c r="E15502" s="21" t="s">
        <v>92088</v>
      </c>
      <c r="F15502" s="21" t="s">
        <v>15060</v>
      </c>
    </row>
    <row r="15503" spans="1:6" ht="32" customHeight="1">
      <c r="A15503" s="19" t="s">
        <v>92089</v>
      </c>
      <c r="B15503" s="20" t="s">
        <v>92090</v>
      </c>
      <c r="C15503" s="21" t="s">
        <v>92091</v>
      </c>
      <c r="D15503" s="21" t="s">
        <v>92092</v>
      </c>
      <c r="E15503" s="21" t="s">
        <v>92093</v>
      </c>
      <c r="F15503" s="21" t="s">
        <v>15060</v>
      </c>
    </row>
    <row r="15504" spans="1:6" ht="32" customHeight="1">
      <c r="A15504" s="19" t="s">
        <v>92094</v>
      </c>
      <c r="B15504" s="20" t="s">
        <v>92095</v>
      </c>
      <c r="C15504" s="21" t="s">
        <v>92096</v>
      </c>
      <c r="D15504" s="21" t="s">
        <v>92097</v>
      </c>
      <c r="E15504" s="21" t="s">
        <v>92098</v>
      </c>
      <c r="F15504" s="21" t="s">
        <v>15060</v>
      </c>
    </row>
    <row r="15505" spans="1:6" ht="32" customHeight="1">
      <c r="A15505" s="19" t="s">
        <v>92099</v>
      </c>
      <c r="B15505" s="20" t="s">
        <v>92100</v>
      </c>
      <c r="C15505" s="21" t="s">
        <v>92101</v>
      </c>
      <c r="D15505" s="21" t="s">
        <v>92102</v>
      </c>
      <c r="E15505" s="21" t="s">
        <v>92103</v>
      </c>
      <c r="F15505" s="21" t="s">
        <v>15060</v>
      </c>
    </row>
    <row r="15506" spans="1:6" ht="32" customHeight="1">
      <c r="A15506" s="19" t="s">
        <v>92104</v>
      </c>
      <c r="B15506" s="20" t="s">
        <v>92105</v>
      </c>
      <c r="C15506" s="21" t="s">
        <v>92106</v>
      </c>
      <c r="D15506" s="21" t="s">
        <v>92107</v>
      </c>
      <c r="E15506" s="21" t="s">
        <v>92108</v>
      </c>
      <c r="F15506" s="21" t="s">
        <v>15060</v>
      </c>
    </row>
    <row r="15507" spans="1:6" ht="32" customHeight="1">
      <c r="A15507" s="19" t="s">
        <v>92109</v>
      </c>
      <c r="B15507" s="20" t="s">
        <v>92110</v>
      </c>
      <c r="C15507" s="21" t="s">
        <v>92111</v>
      </c>
      <c r="D15507" s="21" t="s">
        <v>92112</v>
      </c>
      <c r="E15507" s="21" t="s">
        <v>92113</v>
      </c>
      <c r="F15507" s="21" t="s">
        <v>15060</v>
      </c>
    </row>
    <row r="15508" spans="1:6" ht="32" customHeight="1">
      <c r="A15508" s="19" t="s">
        <v>92114</v>
      </c>
      <c r="B15508" s="20" t="s">
        <v>92115</v>
      </c>
      <c r="C15508" s="21" t="s">
        <v>92116</v>
      </c>
      <c r="D15508" s="21" t="s">
        <v>92117</v>
      </c>
      <c r="E15508" s="21" t="s">
        <v>92118</v>
      </c>
      <c r="F15508" s="21" t="s">
        <v>15060</v>
      </c>
    </row>
    <row r="15509" spans="1:6" ht="32" customHeight="1">
      <c r="A15509" s="19" t="s">
        <v>92119</v>
      </c>
      <c r="B15509" s="20" t="s">
        <v>92120</v>
      </c>
      <c r="C15509" s="21" t="s">
        <v>92121</v>
      </c>
      <c r="D15509" s="21" t="s">
        <v>92122</v>
      </c>
      <c r="E15509" s="21" t="s">
        <v>92123</v>
      </c>
      <c r="F15509" s="21" t="s">
        <v>15060</v>
      </c>
    </row>
    <row r="15510" spans="1:6" ht="32" customHeight="1">
      <c r="A15510" s="19" t="s">
        <v>92124</v>
      </c>
      <c r="B15510" s="20" t="s">
        <v>92125</v>
      </c>
      <c r="C15510" s="21" t="s">
        <v>92126</v>
      </c>
      <c r="D15510" s="21" t="s">
        <v>92127</v>
      </c>
      <c r="E15510" s="21" t="s">
        <v>92128</v>
      </c>
      <c r="F15510" s="21" t="s">
        <v>15060</v>
      </c>
    </row>
    <row r="15511" spans="1:6" ht="32" customHeight="1">
      <c r="A15511" s="19" t="s">
        <v>92129</v>
      </c>
      <c r="B15511" s="20" t="s">
        <v>92130</v>
      </c>
      <c r="C15511" s="21" t="s">
        <v>92131</v>
      </c>
      <c r="D15511" s="21" t="s">
        <v>92132</v>
      </c>
      <c r="E15511" s="21" t="s">
        <v>92133</v>
      </c>
      <c r="F15511" s="21" t="s">
        <v>15060</v>
      </c>
    </row>
    <row r="15512" spans="1:6" ht="32" customHeight="1">
      <c r="A15512" s="19" t="s">
        <v>92134</v>
      </c>
      <c r="B15512" s="20" t="s">
        <v>92135</v>
      </c>
      <c r="C15512" s="21" t="s">
        <v>92136</v>
      </c>
      <c r="D15512" s="21" t="s">
        <v>92137</v>
      </c>
      <c r="E15512" s="21" t="s">
        <v>92138</v>
      </c>
      <c r="F15512" s="21" t="s">
        <v>15060</v>
      </c>
    </row>
    <row r="15513" spans="1:6" ht="32" customHeight="1">
      <c r="A15513" s="19" t="s">
        <v>92139</v>
      </c>
      <c r="B15513" s="20" t="s">
        <v>92140</v>
      </c>
      <c r="C15513" s="21" t="s">
        <v>92141</v>
      </c>
      <c r="D15513" s="21" t="s">
        <v>92142</v>
      </c>
      <c r="E15513" s="21" t="s">
        <v>92143</v>
      </c>
      <c r="F15513" s="21" t="s">
        <v>15060</v>
      </c>
    </row>
    <row r="15514" spans="1:6" ht="32" customHeight="1">
      <c r="A15514" s="19" t="s">
        <v>92144</v>
      </c>
      <c r="B15514" s="20" t="s">
        <v>92145</v>
      </c>
      <c r="C15514" s="21" t="s">
        <v>92146</v>
      </c>
      <c r="D15514" s="21" t="s">
        <v>92147</v>
      </c>
      <c r="E15514" s="21" t="s">
        <v>92148</v>
      </c>
      <c r="F15514" s="21" t="s">
        <v>15060</v>
      </c>
    </row>
    <row r="15515" spans="1:6" ht="32" customHeight="1">
      <c r="A15515" s="19" t="s">
        <v>92149</v>
      </c>
      <c r="B15515" s="20" t="s">
        <v>92150</v>
      </c>
      <c r="C15515" s="21" t="s">
        <v>92151</v>
      </c>
      <c r="D15515" s="21" t="s">
        <v>92152</v>
      </c>
      <c r="E15515" s="21" t="s">
        <v>92153</v>
      </c>
      <c r="F15515" s="21" t="s">
        <v>15060</v>
      </c>
    </row>
    <row r="15516" spans="1:6" ht="32" customHeight="1">
      <c r="A15516" s="19" t="s">
        <v>92154</v>
      </c>
      <c r="B15516" s="20" t="s">
        <v>92155</v>
      </c>
      <c r="C15516" s="21" t="s">
        <v>92156</v>
      </c>
      <c r="D15516" s="21" t="s">
        <v>92157</v>
      </c>
      <c r="E15516" s="21" t="s">
        <v>92158</v>
      </c>
      <c r="F15516" s="21" t="s">
        <v>15060</v>
      </c>
    </row>
    <row r="15517" spans="1:6" ht="32" customHeight="1">
      <c r="A15517" s="19" t="s">
        <v>92159</v>
      </c>
      <c r="B15517" s="20" t="s">
        <v>92160</v>
      </c>
      <c r="C15517" s="21" t="s">
        <v>92161</v>
      </c>
      <c r="D15517" s="21" t="s">
        <v>92162</v>
      </c>
      <c r="E15517" s="21" t="s">
        <v>92163</v>
      </c>
      <c r="F15517" s="21" t="s">
        <v>15060</v>
      </c>
    </row>
    <row r="15518" spans="1:6" ht="32" customHeight="1">
      <c r="A15518" s="19" t="s">
        <v>92164</v>
      </c>
      <c r="B15518" s="20" t="s">
        <v>92165</v>
      </c>
      <c r="C15518" s="21" t="s">
        <v>92166</v>
      </c>
      <c r="D15518" s="21" t="s">
        <v>92167</v>
      </c>
      <c r="E15518" s="21" t="s">
        <v>92168</v>
      </c>
      <c r="F15518" s="21" t="s">
        <v>15060</v>
      </c>
    </row>
    <row r="15519" spans="1:6" ht="32" customHeight="1">
      <c r="A15519" s="19" t="s">
        <v>92169</v>
      </c>
      <c r="B15519" s="20" t="s">
        <v>92170</v>
      </c>
      <c r="C15519" s="21" t="s">
        <v>92171</v>
      </c>
      <c r="D15519" s="21" t="s">
        <v>92172</v>
      </c>
      <c r="E15519" s="21" t="s">
        <v>92173</v>
      </c>
      <c r="F15519" s="21" t="s">
        <v>15060</v>
      </c>
    </row>
    <row r="15520" spans="1:6" ht="32" customHeight="1">
      <c r="A15520" s="19" t="s">
        <v>92174</v>
      </c>
      <c r="B15520" s="20" t="s">
        <v>92175</v>
      </c>
      <c r="C15520" s="21" t="s">
        <v>92176</v>
      </c>
      <c r="D15520" s="21" t="s">
        <v>92177</v>
      </c>
      <c r="E15520" s="21" t="s">
        <v>92178</v>
      </c>
      <c r="F15520" s="21" t="s">
        <v>15060</v>
      </c>
    </row>
    <row r="15521" spans="1:6" ht="32" customHeight="1">
      <c r="A15521" s="19" t="s">
        <v>92179</v>
      </c>
      <c r="B15521" s="20" t="s">
        <v>92180</v>
      </c>
      <c r="C15521" s="21" t="s">
        <v>92181</v>
      </c>
      <c r="D15521" s="21" t="s">
        <v>92182</v>
      </c>
      <c r="E15521" s="21" t="s">
        <v>92183</v>
      </c>
      <c r="F15521" s="21" t="s">
        <v>15060</v>
      </c>
    </row>
    <row r="15522" spans="1:6" ht="32" customHeight="1">
      <c r="A15522" s="19" t="s">
        <v>92184</v>
      </c>
      <c r="B15522" s="20" t="s">
        <v>92185</v>
      </c>
      <c r="C15522" s="21" t="s">
        <v>92186</v>
      </c>
      <c r="D15522" s="21" t="s">
        <v>92187</v>
      </c>
      <c r="E15522" s="21" t="s">
        <v>92188</v>
      </c>
      <c r="F15522" s="21" t="s">
        <v>15060</v>
      </c>
    </row>
    <row r="15523" spans="1:6" ht="32" customHeight="1">
      <c r="A15523" s="19" t="s">
        <v>92189</v>
      </c>
      <c r="B15523" s="20" t="s">
        <v>92190</v>
      </c>
      <c r="C15523" s="21" t="s">
        <v>92191</v>
      </c>
      <c r="D15523" s="21" t="s">
        <v>92192</v>
      </c>
      <c r="E15523" s="21" t="s">
        <v>92193</v>
      </c>
      <c r="F15523" s="21" t="s">
        <v>15060</v>
      </c>
    </row>
    <row r="15524" spans="1:6" ht="32" customHeight="1">
      <c r="A15524" s="19" t="s">
        <v>92194</v>
      </c>
      <c r="B15524" s="20" t="s">
        <v>92195</v>
      </c>
      <c r="C15524" s="21" t="s">
        <v>92196</v>
      </c>
      <c r="D15524" s="21" t="s">
        <v>92197</v>
      </c>
      <c r="E15524" s="21" t="s">
        <v>92198</v>
      </c>
      <c r="F15524" s="21" t="s">
        <v>15060</v>
      </c>
    </row>
    <row r="15525" spans="1:6" ht="32" customHeight="1">
      <c r="A15525" s="19" t="s">
        <v>92199</v>
      </c>
      <c r="B15525" s="20" t="s">
        <v>92200</v>
      </c>
      <c r="C15525" s="21" t="s">
        <v>92201</v>
      </c>
      <c r="D15525" s="21" t="s">
        <v>92202</v>
      </c>
      <c r="E15525" s="21" t="s">
        <v>92203</v>
      </c>
      <c r="F15525" s="21" t="s">
        <v>15060</v>
      </c>
    </row>
    <row r="15526" spans="1:6" ht="32" customHeight="1">
      <c r="A15526" s="19" t="s">
        <v>92204</v>
      </c>
      <c r="B15526" s="20" t="s">
        <v>92205</v>
      </c>
      <c r="C15526" s="21" t="s">
        <v>92206</v>
      </c>
      <c r="D15526" s="21" t="s">
        <v>92207</v>
      </c>
      <c r="E15526" s="21" t="s">
        <v>92208</v>
      </c>
      <c r="F15526" s="21" t="s">
        <v>15060</v>
      </c>
    </row>
    <row r="15527" spans="1:6" ht="32" customHeight="1">
      <c r="A15527" s="19" t="s">
        <v>92209</v>
      </c>
      <c r="B15527" s="20" t="s">
        <v>92210</v>
      </c>
      <c r="C15527" s="21" t="s">
        <v>92211</v>
      </c>
      <c r="D15527" s="21" t="s">
        <v>92212</v>
      </c>
      <c r="E15527" s="21" t="s">
        <v>92213</v>
      </c>
      <c r="F15527" s="21" t="s">
        <v>15060</v>
      </c>
    </row>
    <row r="15528" spans="1:6" ht="32" customHeight="1">
      <c r="A15528" s="19" t="s">
        <v>92214</v>
      </c>
      <c r="B15528" s="20" t="s">
        <v>92215</v>
      </c>
      <c r="C15528" s="21" t="s">
        <v>92216</v>
      </c>
      <c r="D15528" s="21" t="s">
        <v>92217</v>
      </c>
      <c r="E15528" s="21" t="s">
        <v>92218</v>
      </c>
      <c r="F15528" s="21" t="s">
        <v>15060</v>
      </c>
    </row>
    <row r="15529" spans="1:6" ht="32" customHeight="1">
      <c r="A15529" s="19" t="s">
        <v>92219</v>
      </c>
      <c r="B15529" s="20" t="s">
        <v>92220</v>
      </c>
      <c r="C15529" s="21" t="s">
        <v>92221</v>
      </c>
      <c r="D15529" s="21" t="s">
        <v>92222</v>
      </c>
      <c r="E15529" s="21" t="s">
        <v>92223</v>
      </c>
      <c r="F15529" s="21" t="s">
        <v>15060</v>
      </c>
    </row>
    <row r="15530" spans="1:6" ht="32" customHeight="1">
      <c r="A15530" s="19" t="s">
        <v>92224</v>
      </c>
      <c r="B15530" s="20" t="s">
        <v>92225</v>
      </c>
      <c r="C15530" s="21" t="s">
        <v>92226</v>
      </c>
      <c r="D15530" s="21" t="s">
        <v>92227</v>
      </c>
      <c r="E15530" s="21" t="s">
        <v>92228</v>
      </c>
      <c r="F15530" s="21" t="s">
        <v>15060</v>
      </c>
    </row>
    <row r="15531" spans="1:6" ht="32" customHeight="1">
      <c r="A15531" s="19" t="s">
        <v>92229</v>
      </c>
      <c r="B15531" s="20" t="s">
        <v>92230</v>
      </c>
      <c r="C15531" s="21" t="s">
        <v>92231</v>
      </c>
      <c r="D15531" s="21" t="s">
        <v>92232</v>
      </c>
      <c r="E15531" s="21" t="s">
        <v>92233</v>
      </c>
      <c r="F15531" s="21" t="s">
        <v>15060</v>
      </c>
    </row>
    <row r="15532" spans="1:6" ht="32" customHeight="1">
      <c r="A15532" s="19" t="s">
        <v>92234</v>
      </c>
      <c r="B15532" s="20" t="s">
        <v>92235</v>
      </c>
      <c r="C15532" s="21" t="s">
        <v>92236</v>
      </c>
      <c r="D15532" s="21" t="s">
        <v>92237</v>
      </c>
      <c r="E15532" s="21" t="s">
        <v>92238</v>
      </c>
      <c r="F15532" s="21" t="s">
        <v>15060</v>
      </c>
    </row>
    <row r="15533" spans="1:6" ht="32" customHeight="1">
      <c r="A15533" s="19" t="s">
        <v>92239</v>
      </c>
      <c r="B15533" s="20" t="s">
        <v>92240</v>
      </c>
      <c r="C15533" s="21" t="s">
        <v>92241</v>
      </c>
      <c r="D15533" s="21" t="s">
        <v>92242</v>
      </c>
      <c r="E15533" s="21" t="s">
        <v>92243</v>
      </c>
      <c r="F15533" s="21" t="s">
        <v>15060</v>
      </c>
    </row>
    <row r="15534" spans="1:6" ht="32" customHeight="1">
      <c r="A15534" s="19" t="s">
        <v>92244</v>
      </c>
      <c r="B15534" s="20" t="s">
        <v>92245</v>
      </c>
      <c r="C15534" s="21" t="s">
        <v>92246</v>
      </c>
      <c r="D15534" s="21" t="s">
        <v>92247</v>
      </c>
      <c r="E15534" s="21" t="s">
        <v>92248</v>
      </c>
      <c r="F15534" s="21" t="s">
        <v>15060</v>
      </c>
    </row>
    <row r="15535" spans="1:6" ht="32" customHeight="1">
      <c r="A15535" s="19" t="s">
        <v>92249</v>
      </c>
      <c r="B15535" s="20" t="s">
        <v>92250</v>
      </c>
      <c r="C15535" s="21" t="s">
        <v>92251</v>
      </c>
      <c r="D15535" s="21" t="s">
        <v>92252</v>
      </c>
      <c r="E15535" s="21" t="s">
        <v>92253</v>
      </c>
      <c r="F15535" s="21" t="s">
        <v>15060</v>
      </c>
    </row>
    <row r="15536" spans="1:6" ht="32" customHeight="1">
      <c r="A15536" s="19" t="s">
        <v>92254</v>
      </c>
      <c r="B15536" s="20" t="s">
        <v>92255</v>
      </c>
      <c r="C15536" s="21" t="s">
        <v>92256</v>
      </c>
      <c r="D15536" s="21" t="s">
        <v>92257</v>
      </c>
      <c r="E15536" s="21" t="s">
        <v>92258</v>
      </c>
      <c r="F15536" s="21" t="s">
        <v>15060</v>
      </c>
    </row>
    <row r="15537" spans="1:6" ht="32" customHeight="1">
      <c r="A15537" s="19" t="s">
        <v>92259</v>
      </c>
      <c r="B15537" s="20" t="s">
        <v>92260</v>
      </c>
      <c r="C15537" s="21" t="s">
        <v>92261</v>
      </c>
      <c r="D15537" s="21" t="s">
        <v>92262</v>
      </c>
      <c r="E15537" s="21" t="s">
        <v>92263</v>
      </c>
      <c r="F15537" s="21" t="s">
        <v>15060</v>
      </c>
    </row>
    <row r="15538" spans="1:6" ht="32" customHeight="1">
      <c r="A15538" s="19" t="s">
        <v>92264</v>
      </c>
      <c r="B15538" s="20" t="s">
        <v>92265</v>
      </c>
      <c r="C15538" s="21" t="s">
        <v>92266</v>
      </c>
      <c r="D15538" s="21" t="s">
        <v>92267</v>
      </c>
      <c r="E15538" s="21" t="s">
        <v>92268</v>
      </c>
      <c r="F15538" s="21" t="s">
        <v>15060</v>
      </c>
    </row>
    <row r="15539" spans="1:6" ht="32" customHeight="1">
      <c r="A15539" s="19" t="s">
        <v>92269</v>
      </c>
      <c r="B15539" s="20" t="s">
        <v>92270</v>
      </c>
      <c r="C15539" s="21" t="s">
        <v>92271</v>
      </c>
      <c r="D15539" s="21" t="s">
        <v>92272</v>
      </c>
      <c r="E15539" s="21" t="s">
        <v>92273</v>
      </c>
      <c r="F15539" s="21" t="s">
        <v>15060</v>
      </c>
    </row>
    <row r="15540" spans="1:6" ht="32" customHeight="1">
      <c r="A15540" s="19" t="s">
        <v>92274</v>
      </c>
      <c r="B15540" s="20" t="s">
        <v>92275</v>
      </c>
      <c r="C15540" s="21" t="s">
        <v>92276</v>
      </c>
      <c r="D15540" s="21" t="s">
        <v>92277</v>
      </c>
      <c r="E15540" s="21" t="s">
        <v>92278</v>
      </c>
      <c r="F15540" s="21" t="s">
        <v>15060</v>
      </c>
    </row>
    <row r="15541" spans="1:6" ht="32" customHeight="1">
      <c r="A15541" s="19" t="s">
        <v>92279</v>
      </c>
      <c r="B15541" s="20" t="s">
        <v>92280</v>
      </c>
      <c r="C15541" s="21" t="s">
        <v>92281</v>
      </c>
      <c r="D15541" s="21" t="s">
        <v>92282</v>
      </c>
      <c r="E15541" s="21" t="s">
        <v>92283</v>
      </c>
      <c r="F15541" s="21" t="s">
        <v>15060</v>
      </c>
    </row>
    <row r="15542" spans="1:6" ht="32" customHeight="1">
      <c r="A15542" s="19" t="s">
        <v>92284</v>
      </c>
      <c r="B15542" s="20" t="s">
        <v>92285</v>
      </c>
      <c r="C15542" s="21" t="s">
        <v>92286</v>
      </c>
      <c r="D15542" s="21" t="s">
        <v>92287</v>
      </c>
      <c r="E15542" s="21" t="s">
        <v>92288</v>
      </c>
      <c r="F15542" s="21" t="s">
        <v>15060</v>
      </c>
    </row>
    <row r="15543" spans="1:6" ht="32" customHeight="1">
      <c r="A15543" s="19" t="s">
        <v>92289</v>
      </c>
      <c r="B15543" s="20" t="s">
        <v>92290</v>
      </c>
      <c r="C15543" s="21" t="s">
        <v>92291</v>
      </c>
      <c r="D15543" s="21" t="s">
        <v>92292</v>
      </c>
      <c r="E15543" s="21" t="s">
        <v>92293</v>
      </c>
      <c r="F15543" s="21" t="s">
        <v>15060</v>
      </c>
    </row>
    <row r="15544" spans="1:6" ht="32" customHeight="1">
      <c r="A15544" s="19" t="s">
        <v>92294</v>
      </c>
      <c r="B15544" s="20" t="s">
        <v>92295</v>
      </c>
      <c r="C15544" s="21" t="s">
        <v>92296</v>
      </c>
      <c r="D15544" s="21" t="s">
        <v>92297</v>
      </c>
      <c r="E15544" s="21" t="s">
        <v>92298</v>
      </c>
      <c r="F15544" s="21" t="s">
        <v>15060</v>
      </c>
    </row>
    <row r="15545" spans="1:6" ht="32" customHeight="1">
      <c r="A15545" s="19" t="s">
        <v>92299</v>
      </c>
      <c r="B15545" s="20" t="s">
        <v>92300</v>
      </c>
      <c r="C15545" s="21" t="s">
        <v>92301</v>
      </c>
      <c r="D15545" s="21" t="s">
        <v>92302</v>
      </c>
      <c r="E15545" s="21" t="s">
        <v>92303</v>
      </c>
      <c r="F15545" s="21" t="s">
        <v>15060</v>
      </c>
    </row>
    <row r="15546" spans="1:6" ht="32" customHeight="1">
      <c r="A15546" s="19" t="s">
        <v>92304</v>
      </c>
      <c r="B15546" s="20" t="s">
        <v>92305</v>
      </c>
      <c r="C15546" s="21" t="s">
        <v>92306</v>
      </c>
      <c r="D15546" s="21" t="s">
        <v>92307</v>
      </c>
      <c r="E15546" s="21" t="s">
        <v>92308</v>
      </c>
      <c r="F15546" s="21" t="s">
        <v>15060</v>
      </c>
    </row>
    <row r="15547" spans="1:6" ht="32" customHeight="1">
      <c r="A15547" s="19" t="s">
        <v>92309</v>
      </c>
      <c r="B15547" s="20" t="s">
        <v>92310</v>
      </c>
      <c r="C15547" s="21" t="s">
        <v>92311</v>
      </c>
      <c r="D15547" s="21" t="s">
        <v>92312</v>
      </c>
      <c r="E15547" s="21" t="s">
        <v>92313</v>
      </c>
      <c r="F15547" s="21" t="s">
        <v>15060</v>
      </c>
    </row>
    <row r="15548" spans="1:6" ht="32" customHeight="1">
      <c r="A15548" s="19" t="s">
        <v>92314</v>
      </c>
      <c r="B15548" s="20" t="s">
        <v>92315</v>
      </c>
      <c r="C15548" s="21" t="s">
        <v>92316</v>
      </c>
      <c r="D15548" s="21" t="s">
        <v>92317</v>
      </c>
      <c r="E15548" s="21" t="s">
        <v>92318</v>
      </c>
      <c r="F15548" s="21" t="s">
        <v>15060</v>
      </c>
    </row>
    <row r="15549" spans="1:6" ht="32" customHeight="1">
      <c r="A15549" s="19" t="s">
        <v>92319</v>
      </c>
      <c r="B15549" s="20" t="s">
        <v>92320</v>
      </c>
      <c r="C15549" s="21" t="s">
        <v>92321</v>
      </c>
      <c r="D15549" s="21" t="s">
        <v>92322</v>
      </c>
      <c r="E15549" s="21" t="s">
        <v>92323</v>
      </c>
      <c r="F15549" s="21" t="s">
        <v>15060</v>
      </c>
    </row>
    <row r="15550" spans="1:6" ht="32" customHeight="1">
      <c r="A15550" s="19" t="s">
        <v>92324</v>
      </c>
      <c r="B15550" s="20" t="s">
        <v>92325</v>
      </c>
      <c r="C15550" s="21" t="s">
        <v>92326</v>
      </c>
      <c r="D15550" s="21" t="s">
        <v>92327</v>
      </c>
      <c r="E15550" s="21" t="s">
        <v>92328</v>
      </c>
      <c r="F15550" s="21" t="s">
        <v>15060</v>
      </c>
    </row>
    <row r="15551" spans="1:6" ht="32" customHeight="1">
      <c r="A15551" s="19" t="s">
        <v>92329</v>
      </c>
      <c r="B15551" s="20" t="s">
        <v>92330</v>
      </c>
      <c r="C15551" s="21" t="s">
        <v>92331</v>
      </c>
      <c r="D15551" s="21" t="s">
        <v>92332</v>
      </c>
      <c r="E15551" s="21" t="s">
        <v>92333</v>
      </c>
      <c r="F15551" s="21" t="s">
        <v>15060</v>
      </c>
    </row>
    <row r="15552" spans="1:6" ht="32" customHeight="1">
      <c r="A15552" s="19" t="s">
        <v>92334</v>
      </c>
      <c r="B15552" s="20" t="s">
        <v>92335</v>
      </c>
      <c r="C15552" s="21" t="s">
        <v>92336</v>
      </c>
      <c r="D15552" s="21" t="s">
        <v>92337</v>
      </c>
      <c r="E15552" s="21" t="s">
        <v>92338</v>
      </c>
      <c r="F15552" s="21" t="s">
        <v>15060</v>
      </c>
    </row>
    <row r="15553" spans="1:6" ht="32" customHeight="1">
      <c r="A15553" s="19" t="s">
        <v>92339</v>
      </c>
      <c r="B15553" s="20" t="s">
        <v>92340</v>
      </c>
      <c r="C15553" s="21" t="s">
        <v>92341</v>
      </c>
      <c r="D15553" s="21" t="s">
        <v>92342</v>
      </c>
      <c r="E15553" s="21" t="s">
        <v>92343</v>
      </c>
      <c r="F15553" s="21" t="s">
        <v>15060</v>
      </c>
    </row>
    <row r="15554" spans="1:6" ht="32" customHeight="1">
      <c r="A15554" s="19" t="s">
        <v>92344</v>
      </c>
      <c r="B15554" s="20" t="s">
        <v>92345</v>
      </c>
      <c r="C15554" s="21" t="s">
        <v>92346</v>
      </c>
      <c r="D15554" s="21" t="s">
        <v>92347</v>
      </c>
      <c r="E15554" s="21" t="s">
        <v>92348</v>
      </c>
      <c r="F15554" s="21" t="s">
        <v>15060</v>
      </c>
    </row>
    <row r="15555" spans="1:6" ht="32" customHeight="1">
      <c r="A15555" s="19" t="s">
        <v>92349</v>
      </c>
      <c r="B15555" s="20" t="s">
        <v>92350</v>
      </c>
      <c r="C15555" s="21" t="s">
        <v>92351</v>
      </c>
      <c r="D15555" s="21" t="s">
        <v>92352</v>
      </c>
      <c r="E15555" s="21" t="s">
        <v>92353</v>
      </c>
      <c r="F15555" s="21" t="s">
        <v>15060</v>
      </c>
    </row>
    <row r="15556" spans="1:6" ht="32" customHeight="1">
      <c r="A15556" s="19" t="s">
        <v>92354</v>
      </c>
      <c r="B15556" s="20" t="s">
        <v>92355</v>
      </c>
      <c r="C15556" s="21" t="s">
        <v>92356</v>
      </c>
      <c r="D15556" s="21" t="s">
        <v>92357</v>
      </c>
      <c r="E15556" s="21" t="s">
        <v>92358</v>
      </c>
      <c r="F15556" s="21" t="s">
        <v>15060</v>
      </c>
    </row>
    <row r="15557" spans="1:6" ht="32" customHeight="1">
      <c r="A15557" s="19" t="s">
        <v>92359</v>
      </c>
      <c r="B15557" s="20" t="s">
        <v>92360</v>
      </c>
      <c r="C15557" s="21" t="s">
        <v>92361</v>
      </c>
      <c r="D15557" s="21" t="s">
        <v>92362</v>
      </c>
      <c r="E15557" s="21" t="s">
        <v>92363</v>
      </c>
      <c r="F15557" s="21" t="s">
        <v>15060</v>
      </c>
    </row>
    <row r="15558" spans="1:6" ht="32" customHeight="1">
      <c r="A15558" s="19" t="s">
        <v>92364</v>
      </c>
      <c r="B15558" s="20" t="s">
        <v>92365</v>
      </c>
      <c r="C15558" s="21" t="s">
        <v>92366</v>
      </c>
      <c r="D15558" s="21" t="s">
        <v>92367</v>
      </c>
      <c r="E15558" s="21" t="s">
        <v>92368</v>
      </c>
      <c r="F15558" s="21" t="s">
        <v>15060</v>
      </c>
    </row>
    <row r="15559" spans="1:6" ht="32" customHeight="1">
      <c r="A15559" s="19" t="s">
        <v>92369</v>
      </c>
      <c r="B15559" s="20" t="s">
        <v>92370</v>
      </c>
      <c r="C15559" s="21" t="s">
        <v>92371</v>
      </c>
      <c r="D15559" s="21" t="s">
        <v>92372</v>
      </c>
      <c r="E15559" s="21" t="s">
        <v>92373</v>
      </c>
      <c r="F15559" s="21" t="s">
        <v>15060</v>
      </c>
    </row>
    <row r="15560" spans="1:6" ht="32" customHeight="1">
      <c r="A15560" s="19" t="s">
        <v>92374</v>
      </c>
      <c r="B15560" s="20" t="s">
        <v>92375</v>
      </c>
      <c r="C15560" s="21" t="s">
        <v>92376</v>
      </c>
      <c r="D15560" s="21" t="s">
        <v>92377</v>
      </c>
      <c r="E15560" s="21" t="s">
        <v>92378</v>
      </c>
      <c r="F15560" s="21" t="s">
        <v>15060</v>
      </c>
    </row>
    <row r="15561" spans="1:6" ht="32" customHeight="1">
      <c r="A15561" s="19" t="s">
        <v>92379</v>
      </c>
      <c r="B15561" s="20" t="s">
        <v>92380</v>
      </c>
      <c r="C15561" s="21" t="s">
        <v>92381</v>
      </c>
      <c r="D15561" s="21" t="s">
        <v>92382</v>
      </c>
      <c r="E15561" s="21" t="s">
        <v>92383</v>
      </c>
      <c r="F15561" s="21" t="s">
        <v>15060</v>
      </c>
    </row>
    <row r="15562" spans="1:6" ht="32" customHeight="1">
      <c r="A15562" s="19" t="s">
        <v>92384</v>
      </c>
      <c r="B15562" s="20" t="s">
        <v>92385</v>
      </c>
      <c r="C15562" s="21" t="s">
        <v>92386</v>
      </c>
      <c r="D15562" s="21" t="s">
        <v>92387</v>
      </c>
      <c r="E15562" s="21" t="s">
        <v>92388</v>
      </c>
      <c r="F15562" s="21" t="s">
        <v>15060</v>
      </c>
    </row>
    <row r="15563" spans="1:6" ht="32" customHeight="1">
      <c r="A15563" s="19" t="s">
        <v>92389</v>
      </c>
      <c r="B15563" s="20" t="s">
        <v>92390</v>
      </c>
      <c r="C15563" s="21" t="s">
        <v>92391</v>
      </c>
      <c r="D15563" s="21" t="s">
        <v>92392</v>
      </c>
      <c r="E15563" s="21" t="s">
        <v>92393</v>
      </c>
      <c r="F15563" s="21" t="s">
        <v>15060</v>
      </c>
    </row>
    <row r="15564" spans="1:6" ht="32" customHeight="1">
      <c r="A15564" s="19" t="s">
        <v>92394</v>
      </c>
      <c r="B15564" s="20" t="s">
        <v>92395</v>
      </c>
      <c r="C15564" s="21" t="s">
        <v>92396</v>
      </c>
      <c r="D15564" s="21" t="s">
        <v>92397</v>
      </c>
      <c r="E15564" s="21" t="s">
        <v>92398</v>
      </c>
      <c r="F15564" s="21" t="s">
        <v>15060</v>
      </c>
    </row>
    <row r="15565" spans="1:6" ht="32" customHeight="1">
      <c r="A15565" s="19" t="s">
        <v>92399</v>
      </c>
      <c r="B15565" s="20" t="s">
        <v>92400</v>
      </c>
      <c r="C15565" s="21" t="s">
        <v>92401</v>
      </c>
      <c r="D15565" s="21" t="s">
        <v>92402</v>
      </c>
      <c r="E15565" s="21" t="s">
        <v>92403</v>
      </c>
      <c r="F15565" s="21" t="s">
        <v>15060</v>
      </c>
    </row>
    <row r="15566" spans="1:6" ht="32" customHeight="1">
      <c r="A15566" s="19" t="s">
        <v>92404</v>
      </c>
      <c r="B15566" s="20" t="s">
        <v>92405</v>
      </c>
      <c r="C15566" s="21" t="s">
        <v>92406</v>
      </c>
      <c r="D15566" s="21" t="s">
        <v>92407</v>
      </c>
      <c r="E15566" s="21" t="s">
        <v>92408</v>
      </c>
      <c r="F15566" s="21" t="s">
        <v>15060</v>
      </c>
    </row>
    <row r="15567" spans="1:6" ht="32" customHeight="1">
      <c r="A15567" s="19" t="s">
        <v>92409</v>
      </c>
      <c r="B15567" s="20" t="s">
        <v>92410</v>
      </c>
      <c r="C15567" s="21" t="s">
        <v>92411</v>
      </c>
      <c r="D15567" s="21" t="s">
        <v>92412</v>
      </c>
      <c r="E15567" s="21" t="s">
        <v>92413</v>
      </c>
      <c r="F15567" s="21" t="s">
        <v>15060</v>
      </c>
    </row>
    <row r="15568" spans="1:6" ht="32" customHeight="1">
      <c r="A15568" s="19" t="s">
        <v>92414</v>
      </c>
      <c r="B15568" s="20" t="s">
        <v>92415</v>
      </c>
      <c r="C15568" s="21" t="s">
        <v>92416</v>
      </c>
      <c r="D15568" s="21" t="s">
        <v>92417</v>
      </c>
      <c r="E15568" s="21" t="s">
        <v>92418</v>
      </c>
      <c r="F15568" s="21" t="s">
        <v>15060</v>
      </c>
    </row>
    <row r="15569" spans="1:6" ht="32" customHeight="1">
      <c r="A15569" s="19" t="s">
        <v>92419</v>
      </c>
      <c r="B15569" s="20" t="s">
        <v>92420</v>
      </c>
      <c r="C15569" s="21" t="s">
        <v>92421</v>
      </c>
      <c r="D15569" s="21" t="s">
        <v>92422</v>
      </c>
      <c r="E15569" s="21" t="s">
        <v>92423</v>
      </c>
      <c r="F15569" s="21" t="s">
        <v>15060</v>
      </c>
    </row>
    <row r="15570" spans="1:6" ht="32" customHeight="1">
      <c r="A15570" s="19" t="s">
        <v>92424</v>
      </c>
      <c r="B15570" s="20" t="s">
        <v>92425</v>
      </c>
      <c r="C15570" s="21" t="s">
        <v>92426</v>
      </c>
      <c r="D15570" s="21" t="s">
        <v>92427</v>
      </c>
      <c r="E15570" s="21" t="s">
        <v>92428</v>
      </c>
      <c r="F15570" s="21" t="s">
        <v>15060</v>
      </c>
    </row>
    <row r="15571" spans="1:6" ht="32" customHeight="1">
      <c r="A15571" s="19" t="s">
        <v>92429</v>
      </c>
      <c r="B15571" s="20" t="s">
        <v>92430</v>
      </c>
      <c r="C15571" s="21" t="s">
        <v>92431</v>
      </c>
      <c r="D15571" s="21" t="s">
        <v>92432</v>
      </c>
      <c r="E15571" s="21" t="s">
        <v>92433</v>
      </c>
      <c r="F15571" s="21" t="s">
        <v>15060</v>
      </c>
    </row>
    <row r="15572" spans="1:6" ht="32" customHeight="1">
      <c r="A15572" s="19" t="s">
        <v>92434</v>
      </c>
      <c r="B15572" s="20" t="s">
        <v>92435</v>
      </c>
      <c r="C15572" s="21" t="s">
        <v>92436</v>
      </c>
      <c r="D15572" s="21" t="s">
        <v>92437</v>
      </c>
      <c r="E15572" s="21" t="s">
        <v>92438</v>
      </c>
      <c r="F15572" s="21" t="s">
        <v>15060</v>
      </c>
    </row>
    <row r="15573" spans="1:6" ht="32" customHeight="1">
      <c r="A15573" s="19" t="s">
        <v>92439</v>
      </c>
      <c r="B15573" s="20" t="s">
        <v>92440</v>
      </c>
      <c r="C15573" s="21" t="s">
        <v>92441</v>
      </c>
      <c r="D15573" s="21" t="s">
        <v>92442</v>
      </c>
      <c r="E15573" s="21" t="s">
        <v>92443</v>
      </c>
      <c r="F15573" s="21" t="s">
        <v>15060</v>
      </c>
    </row>
    <row r="15574" spans="1:6" ht="32" customHeight="1">
      <c r="A15574" s="19" t="s">
        <v>92444</v>
      </c>
      <c r="B15574" s="20" t="s">
        <v>92445</v>
      </c>
      <c r="C15574" s="21" t="s">
        <v>92446</v>
      </c>
      <c r="D15574" s="21" t="s">
        <v>92447</v>
      </c>
      <c r="E15574" s="21" t="s">
        <v>92448</v>
      </c>
      <c r="F15574" s="21" t="s">
        <v>15060</v>
      </c>
    </row>
    <row r="15575" spans="1:6" ht="32" customHeight="1">
      <c r="A15575" s="19" t="s">
        <v>92449</v>
      </c>
      <c r="B15575" s="20" t="s">
        <v>92450</v>
      </c>
      <c r="C15575" s="21" t="s">
        <v>92451</v>
      </c>
      <c r="D15575" s="21" t="s">
        <v>92452</v>
      </c>
      <c r="E15575" s="21" t="s">
        <v>92453</v>
      </c>
      <c r="F15575" s="21" t="s">
        <v>15060</v>
      </c>
    </row>
    <row r="15576" spans="1:6" ht="32" customHeight="1">
      <c r="A15576" s="19" t="s">
        <v>92454</v>
      </c>
      <c r="B15576" s="20" t="s">
        <v>92455</v>
      </c>
      <c r="C15576" s="21" t="s">
        <v>92456</v>
      </c>
      <c r="D15576" s="21" t="s">
        <v>92457</v>
      </c>
      <c r="E15576" s="21" t="s">
        <v>92458</v>
      </c>
      <c r="F15576" s="21" t="s">
        <v>15060</v>
      </c>
    </row>
    <row r="15577" spans="1:6" ht="32" customHeight="1">
      <c r="A15577" s="19" t="s">
        <v>92459</v>
      </c>
      <c r="B15577" s="20" t="s">
        <v>92460</v>
      </c>
      <c r="C15577" s="21" t="s">
        <v>92461</v>
      </c>
      <c r="D15577" s="21" t="s">
        <v>92462</v>
      </c>
      <c r="E15577" s="21" t="s">
        <v>92463</v>
      </c>
      <c r="F15577" s="21" t="s">
        <v>15060</v>
      </c>
    </row>
    <row r="15578" spans="1:6" ht="32" customHeight="1">
      <c r="A15578" s="19" t="s">
        <v>92464</v>
      </c>
      <c r="B15578" s="20" t="s">
        <v>92465</v>
      </c>
      <c r="C15578" s="21" t="s">
        <v>92466</v>
      </c>
      <c r="D15578" s="21" t="s">
        <v>92467</v>
      </c>
      <c r="E15578" s="21" t="s">
        <v>92468</v>
      </c>
      <c r="F15578" s="21" t="s">
        <v>15060</v>
      </c>
    </row>
    <row r="15579" spans="1:6" ht="32" customHeight="1">
      <c r="A15579" s="19" t="s">
        <v>92469</v>
      </c>
      <c r="B15579" s="20" t="s">
        <v>92470</v>
      </c>
      <c r="C15579" s="21" t="s">
        <v>92471</v>
      </c>
      <c r="D15579" s="21" t="s">
        <v>92472</v>
      </c>
      <c r="E15579" s="21" t="s">
        <v>92473</v>
      </c>
      <c r="F15579" s="21" t="s">
        <v>15060</v>
      </c>
    </row>
    <row r="15580" spans="1:6" ht="32" customHeight="1">
      <c r="A15580" s="19" t="s">
        <v>92474</v>
      </c>
      <c r="B15580" s="20" t="s">
        <v>92475</v>
      </c>
      <c r="C15580" s="21" t="s">
        <v>92476</v>
      </c>
      <c r="D15580" s="21" t="s">
        <v>92477</v>
      </c>
      <c r="E15580" s="21" t="s">
        <v>92478</v>
      </c>
      <c r="F15580" s="21" t="s">
        <v>15060</v>
      </c>
    </row>
    <row r="15581" spans="1:6" ht="32" customHeight="1">
      <c r="A15581" s="19" t="s">
        <v>92479</v>
      </c>
      <c r="B15581" s="20" t="s">
        <v>92480</v>
      </c>
      <c r="C15581" s="21" t="s">
        <v>92481</v>
      </c>
      <c r="D15581" s="21" t="s">
        <v>92482</v>
      </c>
      <c r="E15581" s="21" t="s">
        <v>92483</v>
      </c>
      <c r="F15581" s="21" t="s">
        <v>15060</v>
      </c>
    </row>
    <row r="15582" spans="1:6" ht="32" customHeight="1">
      <c r="A15582" s="19" t="s">
        <v>92484</v>
      </c>
      <c r="B15582" s="20" t="s">
        <v>92485</v>
      </c>
      <c r="C15582" s="21" t="s">
        <v>92486</v>
      </c>
      <c r="D15582" s="21" t="s">
        <v>92487</v>
      </c>
      <c r="E15582" s="21" t="s">
        <v>92488</v>
      </c>
      <c r="F15582" s="21" t="s">
        <v>15060</v>
      </c>
    </row>
    <row r="15583" spans="1:6" ht="32" customHeight="1">
      <c r="A15583" s="19" t="s">
        <v>92489</v>
      </c>
      <c r="B15583" s="20" t="s">
        <v>92490</v>
      </c>
      <c r="C15583" s="21" t="s">
        <v>92491</v>
      </c>
      <c r="D15583" s="21" t="s">
        <v>92492</v>
      </c>
      <c r="E15583" s="21" t="s">
        <v>92493</v>
      </c>
      <c r="F15583" s="21" t="s">
        <v>15060</v>
      </c>
    </row>
    <row r="15584" spans="1:6" ht="32" customHeight="1">
      <c r="A15584" s="19" t="s">
        <v>92494</v>
      </c>
      <c r="B15584" s="20" t="s">
        <v>92495</v>
      </c>
      <c r="C15584" s="21" t="s">
        <v>92496</v>
      </c>
      <c r="D15584" s="21" t="s">
        <v>92497</v>
      </c>
      <c r="E15584" s="21" t="s">
        <v>92498</v>
      </c>
      <c r="F15584" s="21" t="s">
        <v>15060</v>
      </c>
    </row>
    <row r="15585" spans="1:6" ht="32" customHeight="1">
      <c r="A15585" s="19" t="s">
        <v>92499</v>
      </c>
      <c r="B15585" s="20" t="s">
        <v>92500</v>
      </c>
      <c r="C15585" s="21" t="s">
        <v>92501</v>
      </c>
      <c r="D15585" s="21" t="s">
        <v>92502</v>
      </c>
      <c r="E15585" s="21" t="s">
        <v>92503</v>
      </c>
      <c r="F15585" s="21" t="s">
        <v>15060</v>
      </c>
    </row>
    <row r="15586" spans="1:6" ht="32" customHeight="1">
      <c r="A15586" s="19" t="s">
        <v>92504</v>
      </c>
      <c r="B15586" s="20" t="s">
        <v>92505</v>
      </c>
      <c r="C15586" s="21" t="s">
        <v>92506</v>
      </c>
      <c r="D15586" s="21" t="s">
        <v>92507</v>
      </c>
      <c r="E15586" s="21" t="s">
        <v>92508</v>
      </c>
      <c r="F15586" s="21" t="s">
        <v>15060</v>
      </c>
    </row>
    <row r="15587" spans="1:6" ht="32" customHeight="1">
      <c r="A15587" s="19" t="s">
        <v>92509</v>
      </c>
      <c r="B15587" s="20" t="s">
        <v>92510</v>
      </c>
      <c r="C15587" s="21" t="s">
        <v>92511</v>
      </c>
      <c r="D15587" s="21" t="s">
        <v>92512</v>
      </c>
      <c r="E15587" s="21" t="s">
        <v>92513</v>
      </c>
      <c r="F15587" s="21" t="s">
        <v>15060</v>
      </c>
    </row>
    <row r="15588" spans="1:6" ht="32" customHeight="1">
      <c r="A15588" s="19" t="s">
        <v>92514</v>
      </c>
      <c r="B15588" s="20" t="s">
        <v>92515</v>
      </c>
      <c r="C15588" s="21" t="s">
        <v>92516</v>
      </c>
      <c r="D15588" s="21" t="s">
        <v>92517</v>
      </c>
      <c r="E15588" s="21" t="s">
        <v>92518</v>
      </c>
      <c r="F15588" s="21" t="s">
        <v>15060</v>
      </c>
    </row>
    <row r="15589" spans="1:6" ht="32" customHeight="1">
      <c r="A15589" s="19" t="s">
        <v>92519</v>
      </c>
      <c r="B15589" s="20" t="s">
        <v>92520</v>
      </c>
      <c r="C15589" s="21" t="s">
        <v>92521</v>
      </c>
      <c r="D15589" s="21" t="s">
        <v>92522</v>
      </c>
      <c r="E15589" s="21" t="s">
        <v>92523</v>
      </c>
      <c r="F15589" s="21" t="s">
        <v>15060</v>
      </c>
    </row>
    <row r="15590" spans="1:6" ht="32" customHeight="1">
      <c r="A15590" s="19" t="s">
        <v>92524</v>
      </c>
      <c r="B15590" s="20" t="s">
        <v>92525</v>
      </c>
      <c r="C15590" s="21" t="s">
        <v>92526</v>
      </c>
      <c r="D15590" s="21" t="s">
        <v>92527</v>
      </c>
      <c r="E15590" s="21" t="s">
        <v>92528</v>
      </c>
      <c r="F15590" s="21" t="s">
        <v>15060</v>
      </c>
    </row>
    <row r="15591" spans="1:6" ht="32" customHeight="1">
      <c r="A15591" s="19" t="s">
        <v>92529</v>
      </c>
      <c r="B15591" s="20" t="s">
        <v>92530</v>
      </c>
      <c r="C15591" s="21" t="s">
        <v>92531</v>
      </c>
      <c r="D15591" s="21" t="s">
        <v>92532</v>
      </c>
      <c r="E15591" s="21" t="s">
        <v>92533</v>
      </c>
      <c r="F15591" s="21" t="s">
        <v>15060</v>
      </c>
    </row>
    <row r="15592" spans="1:6" ht="32" customHeight="1">
      <c r="A15592" s="19" t="s">
        <v>92534</v>
      </c>
      <c r="B15592" s="20" t="s">
        <v>92535</v>
      </c>
      <c r="C15592" s="21" t="s">
        <v>92536</v>
      </c>
      <c r="D15592" s="21" t="s">
        <v>92537</v>
      </c>
      <c r="E15592" s="21" t="s">
        <v>92538</v>
      </c>
      <c r="F15592" s="21" t="s">
        <v>15060</v>
      </c>
    </row>
    <row r="15593" spans="1:6" ht="32" customHeight="1">
      <c r="A15593" s="19" t="s">
        <v>92539</v>
      </c>
      <c r="B15593" s="20" t="s">
        <v>92540</v>
      </c>
      <c r="C15593" s="21" t="s">
        <v>92541</v>
      </c>
      <c r="D15593" s="21" t="s">
        <v>92542</v>
      </c>
      <c r="E15593" s="21" t="s">
        <v>92543</v>
      </c>
      <c r="F15593" s="21" t="s">
        <v>15060</v>
      </c>
    </row>
    <row r="15594" spans="1:6" ht="32" customHeight="1">
      <c r="A15594" s="19" t="s">
        <v>92544</v>
      </c>
      <c r="B15594" s="20" t="s">
        <v>92545</v>
      </c>
      <c r="C15594" s="21" t="s">
        <v>92546</v>
      </c>
      <c r="D15594" s="21" t="s">
        <v>92547</v>
      </c>
      <c r="E15594" s="21" t="s">
        <v>92548</v>
      </c>
      <c r="F15594" s="21" t="s">
        <v>15060</v>
      </c>
    </row>
    <row r="15595" spans="1:6" ht="32" customHeight="1">
      <c r="A15595" s="19" t="s">
        <v>92549</v>
      </c>
      <c r="B15595" s="20" t="s">
        <v>92550</v>
      </c>
      <c r="C15595" s="21" t="s">
        <v>92551</v>
      </c>
      <c r="D15595" s="21" t="s">
        <v>92552</v>
      </c>
      <c r="E15595" s="21" t="s">
        <v>92553</v>
      </c>
      <c r="F15595" s="21" t="s">
        <v>15060</v>
      </c>
    </row>
    <row r="15596" spans="1:6" ht="32" customHeight="1">
      <c r="A15596" s="19" t="s">
        <v>92554</v>
      </c>
      <c r="B15596" s="20" t="s">
        <v>92555</v>
      </c>
      <c r="C15596" s="21" t="s">
        <v>92556</v>
      </c>
      <c r="D15596" s="21" t="s">
        <v>92557</v>
      </c>
      <c r="E15596" s="21" t="s">
        <v>92558</v>
      </c>
      <c r="F15596" s="21" t="s">
        <v>15060</v>
      </c>
    </row>
    <row r="15597" spans="1:6" ht="32" customHeight="1">
      <c r="A15597" s="19" t="s">
        <v>92559</v>
      </c>
      <c r="B15597" s="20" t="s">
        <v>92560</v>
      </c>
      <c r="C15597" s="21" t="s">
        <v>92561</v>
      </c>
      <c r="D15597" s="21" t="s">
        <v>92562</v>
      </c>
      <c r="E15597" s="22">
        <v>100</v>
      </c>
      <c r="F15597" s="21" t="s">
        <v>15060</v>
      </c>
    </row>
    <row r="15598" spans="1:6" ht="32" customHeight="1">
      <c r="A15598" s="19" t="s">
        <v>92563</v>
      </c>
      <c r="B15598" s="20" t="s">
        <v>92564</v>
      </c>
      <c r="C15598" s="21" t="s">
        <v>92565</v>
      </c>
      <c r="D15598" s="21" t="s">
        <v>92566</v>
      </c>
      <c r="E15598" s="21" t="s">
        <v>92567</v>
      </c>
      <c r="F15598" s="21" t="s">
        <v>15060</v>
      </c>
    </row>
    <row r="15599" spans="1:6" ht="32" customHeight="1">
      <c r="A15599" s="19" t="s">
        <v>92568</v>
      </c>
      <c r="B15599" s="20" t="s">
        <v>92569</v>
      </c>
      <c r="C15599" s="21" t="s">
        <v>92570</v>
      </c>
      <c r="D15599" s="21" t="s">
        <v>92571</v>
      </c>
      <c r="E15599" s="21" t="s">
        <v>92572</v>
      </c>
      <c r="F15599" s="21" t="s">
        <v>15060</v>
      </c>
    </row>
    <row r="15600" spans="1:6" ht="32" customHeight="1">
      <c r="A15600" s="19" t="s">
        <v>92573</v>
      </c>
      <c r="B15600" s="20" t="s">
        <v>92574</v>
      </c>
      <c r="C15600" s="21" t="s">
        <v>92575</v>
      </c>
      <c r="D15600" s="21" t="s">
        <v>92576</v>
      </c>
      <c r="E15600" s="21" t="s">
        <v>92577</v>
      </c>
      <c r="F15600" s="21" t="s">
        <v>15060</v>
      </c>
    </row>
    <row r="15601" spans="1:6" ht="32" customHeight="1">
      <c r="A15601" s="19" t="s">
        <v>92578</v>
      </c>
      <c r="B15601" s="20" t="s">
        <v>92579</v>
      </c>
      <c r="C15601" s="21" t="s">
        <v>92580</v>
      </c>
      <c r="D15601" s="21" t="s">
        <v>92581</v>
      </c>
      <c r="E15601" s="21" t="s">
        <v>92582</v>
      </c>
      <c r="F15601" s="21" t="s">
        <v>15060</v>
      </c>
    </row>
    <row r="15602" spans="1:6" ht="32" customHeight="1">
      <c r="A15602" s="19" t="s">
        <v>92583</v>
      </c>
      <c r="B15602" s="20" t="s">
        <v>92584</v>
      </c>
      <c r="C15602" s="21" t="s">
        <v>92585</v>
      </c>
      <c r="D15602" s="21" t="s">
        <v>92586</v>
      </c>
      <c r="E15602" s="21" t="s">
        <v>92587</v>
      </c>
      <c r="F15602" s="21" t="s">
        <v>15060</v>
      </c>
    </row>
    <row r="15603" spans="1:6" ht="32" customHeight="1">
      <c r="A15603" s="19" t="s">
        <v>92588</v>
      </c>
      <c r="B15603" s="20" t="s">
        <v>92589</v>
      </c>
      <c r="C15603" s="21" t="s">
        <v>92590</v>
      </c>
      <c r="D15603" s="21" t="s">
        <v>92591</v>
      </c>
      <c r="E15603" s="21" t="s">
        <v>92592</v>
      </c>
      <c r="F15603" s="21" t="s">
        <v>15060</v>
      </c>
    </row>
    <row r="15604" spans="1:6" ht="32" customHeight="1">
      <c r="A15604" s="19" t="s">
        <v>92593</v>
      </c>
      <c r="B15604" s="20" t="s">
        <v>92594</v>
      </c>
      <c r="C15604" s="21" t="s">
        <v>92595</v>
      </c>
      <c r="D15604" s="21" t="s">
        <v>92596</v>
      </c>
      <c r="E15604" s="21" t="s">
        <v>92597</v>
      </c>
      <c r="F15604" s="21" t="s">
        <v>15060</v>
      </c>
    </row>
    <row r="15605" spans="1:6" ht="32" customHeight="1">
      <c r="A15605" s="19" t="s">
        <v>92598</v>
      </c>
      <c r="B15605" s="20" t="s">
        <v>92599</v>
      </c>
      <c r="C15605" s="21" t="s">
        <v>92600</v>
      </c>
      <c r="D15605" s="21" t="s">
        <v>92601</v>
      </c>
      <c r="E15605" s="21" t="s">
        <v>92602</v>
      </c>
      <c r="F15605" s="21" t="s">
        <v>15060</v>
      </c>
    </row>
    <row r="15606" spans="1:6" ht="32" customHeight="1">
      <c r="A15606" s="19" t="s">
        <v>92603</v>
      </c>
      <c r="B15606" s="20" t="s">
        <v>92604</v>
      </c>
      <c r="C15606" s="21" t="s">
        <v>92605</v>
      </c>
      <c r="D15606" s="21" t="s">
        <v>92606</v>
      </c>
      <c r="E15606" s="21" t="s">
        <v>92607</v>
      </c>
      <c r="F15606" s="21" t="s">
        <v>15060</v>
      </c>
    </row>
    <row r="15607" spans="1:6" ht="32" customHeight="1">
      <c r="A15607" s="19" t="s">
        <v>92608</v>
      </c>
      <c r="B15607" s="20" t="s">
        <v>92609</v>
      </c>
      <c r="C15607" s="21" t="s">
        <v>92610</v>
      </c>
      <c r="D15607" s="21" t="s">
        <v>92611</v>
      </c>
      <c r="E15607" s="21" t="s">
        <v>92612</v>
      </c>
      <c r="F15607" s="21" t="s">
        <v>15060</v>
      </c>
    </row>
    <row r="15608" spans="1:6" ht="32" customHeight="1">
      <c r="A15608" s="19" t="s">
        <v>92613</v>
      </c>
      <c r="B15608" s="20" t="s">
        <v>92614</v>
      </c>
      <c r="C15608" s="21" t="s">
        <v>92615</v>
      </c>
      <c r="D15608" s="21" t="s">
        <v>92616</v>
      </c>
      <c r="E15608" s="21" t="s">
        <v>92617</v>
      </c>
      <c r="F15608" s="21" t="s">
        <v>15060</v>
      </c>
    </row>
    <row r="15609" spans="1:6" ht="32" customHeight="1">
      <c r="A15609" s="19" t="s">
        <v>92618</v>
      </c>
      <c r="B15609" s="20" t="s">
        <v>92619</v>
      </c>
      <c r="C15609" s="21" t="s">
        <v>92620</v>
      </c>
      <c r="D15609" s="21" t="s">
        <v>92621</v>
      </c>
      <c r="E15609" s="21" t="s">
        <v>92622</v>
      </c>
      <c r="F15609" s="21" t="s">
        <v>15060</v>
      </c>
    </row>
    <row r="15610" spans="1:6" ht="32" customHeight="1">
      <c r="A15610" s="19" t="s">
        <v>92623</v>
      </c>
      <c r="B15610" s="20" t="s">
        <v>92624</v>
      </c>
      <c r="C15610" s="21" t="s">
        <v>92625</v>
      </c>
      <c r="D15610" s="21" t="s">
        <v>92626</v>
      </c>
      <c r="E15610" s="21" t="s">
        <v>92627</v>
      </c>
      <c r="F15610" s="21" t="s">
        <v>15060</v>
      </c>
    </row>
    <row r="15611" spans="1:6" ht="32" customHeight="1">
      <c r="A15611" s="19" t="s">
        <v>92628</v>
      </c>
      <c r="B15611" s="20" t="s">
        <v>92629</v>
      </c>
      <c r="C15611" s="21" t="s">
        <v>92630</v>
      </c>
      <c r="D15611" s="21" t="s">
        <v>92631</v>
      </c>
      <c r="E15611" s="21" t="s">
        <v>92632</v>
      </c>
      <c r="F15611" s="21" t="s">
        <v>15060</v>
      </c>
    </row>
    <row r="15612" spans="1:6" ht="32" customHeight="1">
      <c r="A15612" s="19" t="s">
        <v>92633</v>
      </c>
      <c r="B15612" s="20" t="s">
        <v>92634</v>
      </c>
      <c r="C15612" s="21" t="s">
        <v>92635</v>
      </c>
      <c r="D15612" s="21" t="s">
        <v>92636</v>
      </c>
      <c r="E15612" s="21" t="s">
        <v>92637</v>
      </c>
      <c r="F15612" s="21" t="s">
        <v>15060</v>
      </c>
    </row>
    <row r="15613" spans="1:6" ht="32" customHeight="1">
      <c r="A15613" s="19" t="s">
        <v>92638</v>
      </c>
      <c r="B15613" s="20" t="s">
        <v>92639</v>
      </c>
      <c r="C15613" s="21" t="s">
        <v>92640</v>
      </c>
      <c r="D15613" s="21" t="s">
        <v>92641</v>
      </c>
      <c r="E15613" s="21" t="s">
        <v>92642</v>
      </c>
      <c r="F15613" s="21" t="s">
        <v>15060</v>
      </c>
    </row>
    <row r="15614" spans="1:6" ht="32" customHeight="1">
      <c r="A15614" s="19" t="s">
        <v>92643</v>
      </c>
      <c r="B15614" s="20" t="s">
        <v>92644</v>
      </c>
      <c r="C15614" s="21" t="s">
        <v>92645</v>
      </c>
      <c r="D15614" s="21" t="s">
        <v>92646</v>
      </c>
      <c r="E15614" s="21" t="s">
        <v>92647</v>
      </c>
      <c r="F15614" s="21" t="s">
        <v>15060</v>
      </c>
    </row>
    <row r="15615" spans="1:6" ht="32" customHeight="1">
      <c r="A15615" s="19" t="s">
        <v>92648</v>
      </c>
      <c r="B15615" s="20" t="s">
        <v>92649</v>
      </c>
      <c r="C15615" s="21" t="s">
        <v>92650</v>
      </c>
      <c r="D15615" s="21" t="s">
        <v>92651</v>
      </c>
      <c r="E15615" s="21" t="s">
        <v>92652</v>
      </c>
      <c r="F15615" s="21" t="s">
        <v>15060</v>
      </c>
    </row>
    <row r="15616" spans="1:6" ht="32" customHeight="1">
      <c r="A15616" s="19" t="s">
        <v>92653</v>
      </c>
      <c r="B15616" s="20" t="s">
        <v>92654</v>
      </c>
      <c r="C15616" s="21" t="s">
        <v>92655</v>
      </c>
      <c r="D15616" s="21" t="s">
        <v>92656</v>
      </c>
      <c r="E15616" s="21" t="s">
        <v>92657</v>
      </c>
      <c r="F15616" s="21" t="s">
        <v>15060</v>
      </c>
    </row>
    <row r="15617" spans="1:6" ht="32" customHeight="1">
      <c r="A15617" s="19" t="s">
        <v>92658</v>
      </c>
      <c r="B15617" s="20" t="s">
        <v>92659</v>
      </c>
      <c r="C15617" s="21" t="s">
        <v>92660</v>
      </c>
      <c r="D15617" s="21" t="s">
        <v>92661</v>
      </c>
      <c r="E15617" s="21" t="s">
        <v>92662</v>
      </c>
      <c r="F15617" s="21" t="s">
        <v>15060</v>
      </c>
    </row>
    <row r="15618" spans="1:6" ht="32" customHeight="1">
      <c r="A15618" s="19" t="s">
        <v>92663</v>
      </c>
      <c r="B15618" s="20" t="s">
        <v>92664</v>
      </c>
      <c r="C15618" s="21" t="s">
        <v>92665</v>
      </c>
      <c r="D15618" s="21" t="s">
        <v>92666</v>
      </c>
      <c r="E15618" s="21" t="s">
        <v>92667</v>
      </c>
      <c r="F15618" s="21" t="s">
        <v>15060</v>
      </c>
    </row>
    <row r="15619" spans="1:6" ht="32" customHeight="1">
      <c r="A15619" s="19" t="s">
        <v>92668</v>
      </c>
      <c r="B15619" s="20" t="s">
        <v>92669</v>
      </c>
      <c r="C15619" s="21" t="s">
        <v>92670</v>
      </c>
      <c r="D15619" s="21" t="s">
        <v>92671</v>
      </c>
      <c r="E15619" s="21" t="s">
        <v>92672</v>
      </c>
      <c r="F15619" s="21" t="s">
        <v>15060</v>
      </c>
    </row>
    <row r="15620" spans="1:6" ht="32" customHeight="1">
      <c r="A15620" s="19" t="s">
        <v>92673</v>
      </c>
      <c r="B15620" s="20" t="s">
        <v>92674</v>
      </c>
      <c r="C15620" s="21" t="s">
        <v>92675</v>
      </c>
      <c r="D15620" s="21" t="s">
        <v>92676</v>
      </c>
      <c r="E15620" s="21" t="s">
        <v>92677</v>
      </c>
      <c r="F15620" s="21" t="s">
        <v>15060</v>
      </c>
    </row>
    <row r="15621" spans="1:6" ht="32" customHeight="1">
      <c r="A15621" s="19" t="s">
        <v>92678</v>
      </c>
      <c r="B15621" s="20" t="s">
        <v>92679</v>
      </c>
      <c r="C15621" s="21" t="s">
        <v>92680</v>
      </c>
      <c r="D15621" s="21" t="s">
        <v>92681</v>
      </c>
      <c r="E15621" s="21" t="s">
        <v>92682</v>
      </c>
      <c r="F15621" s="21" t="s">
        <v>15060</v>
      </c>
    </row>
    <row r="15622" spans="1:6" ht="32" customHeight="1">
      <c r="A15622" s="19" t="s">
        <v>92683</v>
      </c>
      <c r="B15622" s="20" t="s">
        <v>92684</v>
      </c>
      <c r="C15622" s="21" t="s">
        <v>92685</v>
      </c>
      <c r="D15622" s="21" t="s">
        <v>92686</v>
      </c>
      <c r="E15622" s="21" t="s">
        <v>92687</v>
      </c>
      <c r="F15622" s="21" t="s">
        <v>15060</v>
      </c>
    </row>
    <row r="15623" spans="1:6" ht="32" customHeight="1">
      <c r="A15623" s="19" t="s">
        <v>92688</v>
      </c>
      <c r="B15623" s="20" t="s">
        <v>92689</v>
      </c>
      <c r="C15623" s="21" t="s">
        <v>92690</v>
      </c>
      <c r="D15623" s="21" t="s">
        <v>92691</v>
      </c>
      <c r="E15623" s="22">
        <v>100</v>
      </c>
      <c r="F15623" s="21" t="s">
        <v>15060</v>
      </c>
    </row>
    <row r="15624" spans="1:6" ht="32" customHeight="1">
      <c r="A15624" s="19" t="s">
        <v>92692</v>
      </c>
      <c r="B15624" s="20" t="s">
        <v>92693</v>
      </c>
      <c r="C15624" s="21" t="s">
        <v>92694</v>
      </c>
      <c r="D15624" s="21" t="s">
        <v>92695</v>
      </c>
      <c r="E15624" s="21" t="s">
        <v>92696</v>
      </c>
      <c r="F15624" s="21" t="s">
        <v>15060</v>
      </c>
    </row>
    <row r="15625" spans="1:6" ht="32" customHeight="1">
      <c r="A15625" s="19" t="s">
        <v>92697</v>
      </c>
      <c r="B15625" s="20" t="s">
        <v>92698</v>
      </c>
      <c r="C15625" s="21" t="s">
        <v>92699</v>
      </c>
      <c r="D15625" s="21" t="s">
        <v>92700</v>
      </c>
      <c r="E15625" s="21" t="s">
        <v>92701</v>
      </c>
      <c r="F15625" s="21" t="s">
        <v>15060</v>
      </c>
    </row>
    <row r="15626" spans="1:6" ht="32" customHeight="1">
      <c r="A15626" s="19" t="s">
        <v>92702</v>
      </c>
      <c r="B15626" s="20" t="s">
        <v>92703</v>
      </c>
      <c r="C15626" s="21" t="s">
        <v>92704</v>
      </c>
      <c r="D15626" s="21" t="s">
        <v>92705</v>
      </c>
      <c r="E15626" s="21" t="s">
        <v>92706</v>
      </c>
      <c r="F15626" s="21" t="s">
        <v>15060</v>
      </c>
    </row>
    <row r="15627" spans="1:6" ht="32" customHeight="1">
      <c r="A15627" s="19" t="s">
        <v>92707</v>
      </c>
      <c r="B15627" s="20" t="s">
        <v>92708</v>
      </c>
      <c r="C15627" s="21" t="s">
        <v>92709</v>
      </c>
      <c r="D15627" s="21" t="s">
        <v>92710</v>
      </c>
      <c r="E15627" s="21" t="s">
        <v>92711</v>
      </c>
      <c r="F15627" s="21" t="s">
        <v>15060</v>
      </c>
    </row>
    <row r="15628" spans="1:6" ht="32" customHeight="1">
      <c r="A15628" s="19" t="s">
        <v>92712</v>
      </c>
      <c r="B15628" s="20" t="s">
        <v>92713</v>
      </c>
      <c r="C15628" s="21" t="s">
        <v>92714</v>
      </c>
      <c r="D15628" s="21" t="s">
        <v>92715</v>
      </c>
      <c r="E15628" s="21" t="s">
        <v>92716</v>
      </c>
      <c r="F15628" s="21" t="s">
        <v>15856</v>
      </c>
    </row>
    <row r="15629" spans="1:6" ht="32" customHeight="1">
      <c r="A15629" s="19" t="s">
        <v>92717</v>
      </c>
      <c r="B15629" s="20" t="s">
        <v>92718</v>
      </c>
      <c r="C15629" s="21" t="s">
        <v>92719</v>
      </c>
      <c r="D15629" s="21" t="s">
        <v>92720</v>
      </c>
      <c r="E15629" s="21" t="s">
        <v>92721</v>
      </c>
      <c r="F15629" s="21" t="s">
        <v>15856</v>
      </c>
    </row>
    <row r="15630" spans="1:6" ht="32" customHeight="1">
      <c r="A15630" s="19" t="s">
        <v>92722</v>
      </c>
      <c r="B15630" s="20" t="s">
        <v>92723</v>
      </c>
      <c r="C15630" s="21" t="s">
        <v>92724</v>
      </c>
      <c r="D15630" s="21" t="s">
        <v>92725</v>
      </c>
      <c r="E15630" s="21" t="s">
        <v>92726</v>
      </c>
      <c r="F15630" s="21" t="s">
        <v>15856</v>
      </c>
    </row>
    <row r="15631" spans="1:6" ht="32" customHeight="1">
      <c r="A15631" s="19" t="s">
        <v>92727</v>
      </c>
      <c r="B15631" s="20" t="s">
        <v>92728</v>
      </c>
      <c r="C15631" s="21" t="s">
        <v>92729</v>
      </c>
      <c r="D15631" s="21" t="s">
        <v>92730</v>
      </c>
      <c r="E15631" s="21" t="s">
        <v>92731</v>
      </c>
      <c r="F15631" s="21" t="s">
        <v>15872</v>
      </c>
    </row>
    <row r="15632" spans="1:6" ht="32" customHeight="1">
      <c r="A15632" s="19" t="s">
        <v>92732</v>
      </c>
      <c r="B15632" s="20" t="s">
        <v>92733</v>
      </c>
      <c r="C15632" s="21" t="s">
        <v>92734</v>
      </c>
      <c r="D15632" s="21" t="s">
        <v>92735</v>
      </c>
      <c r="E15632" s="21" t="s">
        <v>92736</v>
      </c>
      <c r="F15632" s="21" t="s">
        <v>15872</v>
      </c>
    </row>
    <row r="15633" spans="1:6" ht="32" customHeight="1">
      <c r="A15633" s="19" t="s">
        <v>92737</v>
      </c>
      <c r="B15633" s="20" t="s">
        <v>92738</v>
      </c>
      <c r="C15633" s="21" t="s">
        <v>92739</v>
      </c>
      <c r="D15633" s="21" t="s">
        <v>92740</v>
      </c>
      <c r="E15633" s="21" t="s">
        <v>92741</v>
      </c>
      <c r="F15633" s="21" t="s">
        <v>15872</v>
      </c>
    </row>
    <row r="15634" spans="1:6" ht="32" customHeight="1">
      <c r="A15634" s="19" t="s">
        <v>92742</v>
      </c>
      <c r="B15634" s="20" t="s">
        <v>92743</v>
      </c>
      <c r="C15634" s="21" t="s">
        <v>92744</v>
      </c>
      <c r="D15634" s="21" t="s">
        <v>92745</v>
      </c>
      <c r="E15634" s="21" t="s">
        <v>92746</v>
      </c>
      <c r="F15634" s="21" t="s">
        <v>15060</v>
      </c>
    </row>
    <row r="15635" spans="1:6" ht="32" customHeight="1">
      <c r="A15635" s="19" t="s">
        <v>92747</v>
      </c>
      <c r="B15635" s="20" t="s">
        <v>92748</v>
      </c>
      <c r="C15635" s="21" t="s">
        <v>92749</v>
      </c>
      <c r="D15635" s="21" t="s">
        <v>92750</v>
      </c>
      <c r="E15635" s="21" t="s">
        <v>92751</v>
      </c>
      <c r="F15635" s="21" t="s">
        <v>15060</v>
      </c>
    </row>
    <row r="15636" spans="1:6" ht="32" customHeight="1">
      <c r="A15636" s="19" t="s">
        <v>92752</v>
      </c>
      <c r="B15636" s="20" t="s">
        <v>92753</v>
      </c>
      <c r="C15636" s="21" t="s">
        <v>92754</v>
      </c>
      <c r="D15636" s="21" t="s">
        <v>92755</v>
      </c>
      <c r="E15636" s="21" t="s">
        <v>92756</v>
      </c>
      <c r="F15636" s="21" t="s">
        <v>15060</v>
      </c>
    </row>
    <row r="15637" spans="1:6" ht="32" customHeight="1">
      <c r="A15637" s="19" t="s">
        <v>92757</v>
      </c>
      <c r="B15637" s="20" t="s">
        <v>92758</v>
      </c>
      <c r="C15637" s="21" t="s">
        <v>92759</v>
      </c>
      <c r="D15637" s="21" t="s">
        <v>92760</v>
      </c>
      <c r="E15637" s="21" t="s">
        <v>92761</v>
      </c>
      <c r="F15637" s="21" t="s">
        <v>15060</v>
      </c>
    </row>
    <row r="15638" spans="1:6" ht="32" customHeight="1">
      <c r="A15638" s="19" t="s">
        <v>92762</v>
      </c>
      <c r="B15638" s="20" t="s">
        <v>92763</v>
      </c>
      <c r="C15638" s="21" t="s">
        <v>92764</v>
      </c>
      <c r="D15638" s="21" t="s">
        <v>92765</v>
      </c>
      <c r="E15638" s="21" t="s">
        <v>92766</v>
      </c>
      <c r="F15638" s="21" t="s">
        <v>15060</v>
      </c>
    </row>
    <row r="15639" spans="1:6" ht="32" customHeight="1">
      <c r="A15639" s="19" t="s">
        <v>92767</v>
      </c>
      <c r="B15639" s="20" t="s">
        <v>92768</v>
      </c>
      <c r="C15639" s="21" t="s">
        <v>92769</v>
      </c>
      <c r="D15639" s="21" t="s">
        <v>92770</v>
      </c>
      <c r="E15639" s="21" t="s">
        <v>92771</v>
      </c>
      <c r="F15639" s="21" t="s">
        <v>15060</v>
      </c>
    </row>
    <row r="15640" spans="1:6" ht="32" customHeight="1">
      <c r="A15640" s="19" t="s">
        <v>92772</v>
      </c>
      <c r="B15640" s="20" t="s">
        <v>92773</v>
      </c>
      <c r="C15640" s="21" t="s">
        <v>92774</v>
      </c>
      <c r="D15640" s="21" t="s">
        <v>92775</v>
      </c>
      <c r="E15640" s="21" t="s">
        <v>92776</v>
      </c>
      <c r="F15640" s="21" t="s">
        <v>15060</v>
      </c>
    </row>
    <row r="15641" spans="1:6" ht="32" customHeight="1">
      <c r="A15641" s="19" t="s">
        <v>92777</v>
      </c>
      <c r="B15641" s="20" t="s">
        <v>92778</v>
      </c>
      <c r="C15641" s="21" t="s">
        <v>92779</v>
      </c>
      <c r="D15641" s="21" t="s">
        <v>92780</v>
      </c>
      <c r="E15641" s="21" t="s">
        <v>92781</v>
      </c>
      <c r="F15641" s="21" t="s">
        <v>15060</v>
      </c>
    </row>
    <row r="15642" spans="1:6" ht="32" customHeight="1">
      <c r="A15642" s="19" t="s">
        <v>92782</v>
      </c>
      <c r="B15642" s="20" t="s">
        <v>92783</v>
      </c>
      <c r="C15642" s="21" t="s">
        <v>92784</v>
      </c>
      <c r="D15642" s="21" t="s">
        <v>92785</v>
      </c>
      <c r="E15642" s="21" t="s">
        <v>92786</v>
      </c>
      <c r="F15642" s="21" t="s">
        <v>15060</v>
      </c>
    </row>
    <row r="15643" spans="1:6" ht="32" customHeight="1">
      <c r="A15643" s="19" t="s">
        <v>92787</v>
      </c>
      <c r="B15643" s="20" t="s">
        <v>92788</v>
      </c>
      <c r="C15643" s="21" t="s">
        <v>92789</v>
      </c>
      <c r="D15643" s="21" t="s">
        <v>92790</v>
      </c>
      <c r="E15643" s="21" t="s">
        <v>92791</v>
      </c>
      <c r="F15643" s="21" t="s">
        <v>15060</v>
      </c>
    </row>
    <row r="15644" spans="1:6" ht="32" customHeight="1">
      <c r="A15644" s="19" t="s">
        <v>92792</v>
      </c>
      <c r="B15644" s="20" t="s">
        <v>92793</v>
      </c>
      <c r="C15644" s="21" t="s">
        <v>92794</v>
      </c>
      <c r="D15644" s="21" t="s">
        <v>92795</v>
      </c>
      <c r="E15644" s="21" t="s">
        <v>92796</v>
      </c>
      <c r="F15644" s="21" t="s">
        <v>15060</v>
      </c>
    </row>
    <row r="15645" spans="1:6" ht="32" customHeight="1">
      <c r="A15645" s="19" t="s">
        <v>92797</v>
      </c>
      <c r="B15645" s="20" t="s">
        <v>92798</v>
      </c>
      <c r="C15645" s="21" t="s">
        <v>92799</v>
      </c>
      <c r="D15645" s="21" t="s">
        <v>92800</v>
      </c>
      <c r="E15645" s="21" t="s">
        <v>92801</v>
      </c>
      <c r="F15645" s="21" t="s">
        <v>15060</v>
      </c>
    </row>
    <row r="15646" spans="1:6" ht="32" customHeight="1">
      <c r="A15646" s="19" t="s">
        <v>92802</v>
      </c>
      <c r="B15646" s="20" t="s">
        <v>92803</v>
      </c>
      <c r="C15646" s="21" t="s">
        <v>92804</v>
      </c>
      <c r="D15646" s="21" t="s">
        <v>92805</v>
      </c>
      <c r="E15646" s="21" t="s">
        <v>92806</v>
      </c>
      <c r="F15646" s="21" t="s">
        <v>15060</v>
      </c>
    </row>
    <row r="15647" spans="1:6" ht="32" customHeight="1">
      <c r="A15647" s="19" t="s">
        <v>92807</v>
      </c>
      <c r="B15647" s="20" t="s">
        <v>92808</v>
      </c>
      <c r="C15647" s="21" t="s">
        <v>92809</v>
      </c>
      <c r="D15647" s="21" t="s">
        <v>92810</v>
      </c>
      <c r="E15647" s="21" t="s">
        <v>92811</v>
      </c>
      <c r="F15647" s="21" t="s">
        <v>15060</v>
      </c>
    </row>
    <row r="15648" spans="1:6" ht="32" customHeight="1">
      <c r="A15648" s="19" t="s">
        <v>92812</v>
      </c>
      <c r="B15648" s="20" t="s">
        <v>92813</v>
      </c>
      <c r="C15648" s="21" t="s">
        <v>92814</v>
      </c>
      <c r="D15648" s="21" t="s">
        <v>92815</v>
      </c>
      <c r="E15648" s="21" t="s">
        <v>92816</v>
      </c>
      <c r="F15648" s="21" t="s">
        <v>15060</v>
      </c>
    </row>
    <row r="15649" spans="1:6" ht="32" customHeight="1">
      <c r="A15649" s="19" t="s">
        <v>92817</v>
      </c>
      <c r="B15649" s="20" t="s">
        <v>92818</v>
      </c>
      <c r="C15649" s="21" t="s">
        <v>92819</v>
      </c>
      <c r="D15649" s="21" t="s">
        <v>92820</v>
      </c>
      <c r="E15649" s="21" t="s">
        <v>92821</v>
      </c>
      <c r="F15649" s="21" t="s">
        <v>15060</v>
      </c>
    </row>
    <row r="15650" spans="1:6" ht="32" customHeight="1">
      <c r="A15650" s="19" t="s">
        <v>92822</v>
      </c>
      <c r="B15650" s="20" t="s">
        <v>92823</v>
      </c>
      <c r="C15650" s="21" t="s">
        <v>92824</v>
      </c>
      <c r="D15650" s="21" t="s">
        <v>92825</v>
      </c>
      <c r="E15650" s="21" t="s">
        <v>92826</v>
      </c>
      <c r="F15650" s="21" t="s">
        <v>15060</v>
      </c>
    </row>
    <row r="15651" spans="1:6" ht="32" customHeight="1">
      <c r="A15651" s="19" t="s">
        <v>92827</v>
      </c>
      <c r="B15651" s="20" t="s">
        <v>92828</v>
      </c>
      <c r="C15651" s="21" t="s">
        <v>92829</v>
      </c>
      <c r="D15651" s="21" t="s">
        <v>92830</v>
      </c>
      <c r="E15651" s="21" t="s">
        <v>92831</v>
      </c>
      <c r="F15651" s="21" t="s">
        <v>15060</v>
      </c>
    </row>
    <row r="15652" spans="1:6" ht="32" customHeight="1">
      <c r="A15652" s="19" t="s">
        <v>92832</v>
      </c>
      <c r="B15652" s="20" t="s">
        <v>92833</v>
      </c>
      <c r="C15652" s="21" t="s">
        <v>92834</v>
      </c>
      <c r="D15652" s="21" t="s">
        <v>92835</v>
      </c>
      <c r="E15652" s="21" t="s">
        <v>92836</v>
      </c>
      <c r="F15652" s="21" t="s">
        <v>15060</v>
      </c>
    </row>
    <row r="15653" spans="1:6" ht="32" customHeight="1">
      <c r="A15653" s="19" t="s">
        <v>92837</v>
      </c>
      <c r="B15653" s="20" t="s">
        <v>92838</v>
      </c>
      <c r="C15653" s="21" t="s">
        <v>92839</v>
      </c>
      <c r="D15653" s="21" t="s">
        <v>92840</v>
      </c>
      <c r="E15653" s="21" t="s">
        <v>92841</v>
      </c>
      <c r="F15653" s="21" t="s">
        <v>15060</v>
      </c>
    </row>
    <row r="15654" spans="1:6" ht="32" customHeight="1">
      <c r="A15654" s="19" t="s">
        <v>92842</v>
      </c>
      <c r="B15654" s="20" t="s">
        <v>92843</v>
      </c>
      <c r="C15654" s="21" t="s">
        <v>92844</v>
      </c>
      <c r="D15654" s="21" t="s">
        <v>92845</v>
      </c>
      <c r="E15654" s="21" t="s">
        <v>92846</v>
      </c>
      <c r="F15654" s="21" t="s">
        <v>15060</v>
      </c>
    </row>
    <row r="15655" spans="1:6" ht="32" customHeight="1">
      <c r="A15655" s="19" t="s">
        <v>92847</v>
      </c>
      <c r="B15655" s="20" t="s">
        <v>92848</v>
      </c>
      <c r="C15655" s="21" t="s">
        <v>92849</v>
      </c>
      <c r="D15655" s="21" t="s">
        <v>92850</v>
      </c>
      <c r="E15655" s="21" t="s">
        <v>92851</v>
      </c>
      <c r="F15655" s="21" t="s">
        <v>15060</v>
      </c>
    </row>
    <row r="15656" spans="1:6" ht="32" customHeight="1">
      <c r="A15656" s="19" t="s">
        <v>92852</v>
      </c>
      <c r="B15656" s="20" t="s">
        <v>92853</v>
      </c>
      <c r="C15656" s="21" t="s">
        <v>92854</v>
      </c>
      <c r="D15656" s="21" t="s">
        <v>92855</v>
      </c>
      <c r="E15656" s="21" t="s">
        <v>92856</v>
      </c>
      <c r="F15656" s="21" t="s">
        <v>15060</v>
      </c>
    </row>
    <row r="15657" spans="1:6" ht="32" customHeight="1">
      <c r="A15657" s="19" t="s">
        <v>92857</v>
      </c>
      <c r="B15657" s="20" t="s">
        <v>92858</v>
      </c>
      <c r="C15657" s="21" t="s">
        <v>92859</v>
      </c>
      <c r="D15657" s="21" t="s">
        <v>92860</v>
      </c>
      <c r="E15657" s="22">
        <v>100</v>
      </c>
      <c r="F15657" s="21" t="s">
        <v>15060</v>
      </c>
    </row>
    <row r="15658" spans="1:6" ht="32" customHeight="1">
      <c r="A15658" s="19" t="s">
        <v>92861</v>
      </c>
      <c r="B15658" s="20" t="s">
        <v>92862</v>
      </c>
      <c r="C15658" s="21" t="s">
        <v>92863</v>
      </c>
      <c r="D15658" s="21" t="s">
        <v>92864</v>
      </c>
      <c r="E15658" s="21" t="s">
        <v>92865</v>
      </c>
      <c r="F15658" s="21" t="s">
        <v>15060</v>
      </c>
    </row>
    <row r="15659" spans="1:6" ht="32" customHeight="1">
      <c r="A15659" s="19" t="s">
        <v>92866</v>
      </c>
      <c r="B15659" s="20" t="s">
        <v>92867</v>
      </c>
      <c r="C15659" s="21" t="s">
        <v>92868</v>
      </c>
      <c r="D15659" s="21" t="s">
        <v>92869</v>
      </c>
      <c r="E15659" s="21" t="s">
        <v>92870</v>
      </c>
      <c r="F15659" s="21" t="s">
        <v>15060</v>
      </c>
    </row>
    <row r="15660" spans="1:6" ht="32" customHeight="1">
      <c r="A15660" s="19" t="s">
        <v>92871</v>
      </c>
      <c r="B15660" s="20" t="s">
        <v>92872</v>
      </c>
      <c r="C15660" s="21" t="s">
        <v>92873</v>
      </c>
      <c r="D15660" s="21" t="s">
        <v>92874</v>
      </c>
      <c r="E15660" s="21" t="s">
        <v>92875</v>
      </c>
      <c r="F15660" s="21" t="s">
        <v>15060</v>
      </c>
    </row>
    <row r="15661" spans="1:6" ht="32" customHeight="1">
      <c r="A15661" s="19" t="s">
        <v>92876</v>
      </c>
      <c r="B15661" s="20" t="s">
        <v>92877</v>
      </c>
      <c r="C15661" s="21" t="s">
        <v>92878</v>
      </c>
      <c r="D15661" s="21" t="s">
        <v>92879</v>
      </c>
      <c r="E15661" s="22">
        <v>100</v>
      </c>
      <c r="F15661" s="21" t="s">
        <v>15060</v>
      </c>
    </row>
    <row r="15662" spans="1:6" ht="32" customHeight="1">
      <c r="A15662" s="19" t="s">
        <v>92880</v>
      </c>
      <c r="B15662" s="20" t="s">
        <v>92881</v>
      </c>
      <c r="C15662" s="21" t="s">
        <v>92882</v>
      </c>
      <c r="D15662" s="21" t="s">
        <v>92883</v>
      </c>
      <c r="E15662" s="21" t="s">
        <v>92884</v>
      </c>
      <c r="F15662" s="21" t="s">
        <v>15060</v>
      </c>
    </row>
    <row r="15663" spans="1:6" ht="32" customHeight="1">
      <c r="A15663" s="19" t="s">
        <v>92885</v>
      </c>
      <c r="B15663" s="20" t="s">
        <v>92886</v>
      </c>
      <c r="C15663" s="21" t="s">
        <v>92887</v>
      </c>
      <c r="D15663" s="21" t="s">
        <v>92888</v>
      </c>
      <c r="E15663" s="21" t="s">
        <v>92889</v>
      </c>
      <c r="F15663" s="21" t="s">
        <v>15060</v>
      </c>
    </row>
    <row r="15664" spans="1:6" ht="32" customHeight="1">
      <c r="A15664" s="19" t="s">
        <v>92890</v>
      </c>
      <c r="B15664" s="20" t="s">
        <v>92891</v>
      </c>
      <c r="C15664" s="21" t="s">
        <v>92892</v>
      </c>
      <c r="D15664" s="21" t="s">
        <v>92893</v>
      </c>
      <c r="E15664" s="21" t="s">
        <v>92894</v>
      </c>
      <c r="F15664" s="21" t="s">
        <v>15060</v>
      </c>
    </row>
    <row r="15665" spans="1:6" ht="32" customHeight="1">
      <c r="A15665" s="19" t="s">
        <v>92895</v>
      </c>
      <c r="B15665" s="20" t="s">
        <v>92896</v>
      </c>
      <c r="C15665" s="21" t="s">
        <v>92897</v>
      </c>
      <c r="D15665" s="21" t="s">
        <v>92898</v>
      </c>
      <c r="E15665" s="21" t="s">
        <v>92899</v>
      </c>
      <c r="F15665" s="21" t="s">
        <v>15060</v>
      </c>
    </row>
    <row r="15666" spans="1:6" ht="32" customHeight="1">
      <c r="A15666" s="19" t="s">
        <v>92900</v>
      </c>
      <c r="B15666" s="20" t="s">
        <v>92901</v>
      </c>
      <c r="C15666" s="21" t="s">
        <v>92902</v>
      </c>
      <c r="D15666" s="21" t="s">
        <v>92903</v>
      </c>
      <c r="E15666" s="21" t="s">
        <v>92904</v>
      </c>
      <c r="F15666" s="21" t="s">
        <v>15060</v>
      </c>
    </row>
    <row r="15667" spans="1:6" ht="32" customHeight="1">
      <c r="A15667" s="19" t="s">
        <v>92905</v>
      </c>
      <c r="B15667" s="20" t="s">
        <v>92906</v>
      </c>
      <c r="C15667" s="21" t="s">
        <v>92907</v>
      </c>
      <c r="D15667" s="21" t="s">
        <v>92908</v>
      </c>
      <c r="E15667" s="21" t="s">
        <v>92909</v>
      </c>
      <c r="F15667" s="21" t="s">
        <v>15060</v>
      </c>
    </row>
    <row r="15668" spans="1:6" ht="32" customHeight="1">
      <c r="A15668" s="19" t="s">
        <v>92910</v>
      </c>
      <c r="B15668" s="20" t="s">
        <v>92911</v>
      </c>
      <c r="C15668" s="21" t="s">
        <v>92912</v>
      </c>
      <c r="D15668" s="21" t="s">
        <v>92913</v>
      </c>
      <c r="E15668" s="21" t="s">
        <v>92914</v>
      </c>
      <c r="F15668" s="21" t="s">
        <v>15060</v>
      </c>
    </row>
    <row r="15669" spans="1:6" ht="32" customHeight="1">
      <c r="A15669" s="19" t="s">
        <v>92915</v>
      </c>
      <c r="B15669" s="20" t="s">
        <v>92916</v>
      </c>
      <c r="C15669" s="21" t="s">
        <v>92917</v>
      </c>
      <c r="D15669" s="21" t="s">
        <v>92918</v>
      </c>
      <c r="E15669" s="21" t="s">
        <v>92919</v>
      </c>
      <c r="F15669" s="21" t="s">
        <v>15060</v>
      </c>
    </row>
    <row r="15670" spans="1:6" ht="32" customHeight="1">
      <c r="A15670" s="19" t="s">
        <v>92920</v>
      </c>
      <c r="B15670" s="20" t="s">
        <v>92921</v>
      </c>
      <c r="C15670" s="21" t="s">
        <v>92922</v>
      </c>
      <c r="D15670" s="21" t="s">
        <v>92923</v>
      </c>
      <c r="E15670" s="21" t="s">
        <v>92924</v>
      </c>
      <c r="F15670" s="21" t="s">
        <v>15060</v>
      </c>
    </row>
    <row r="15671" spans="1:6" ht="32" customHeight="1">
      <c r="A15671" s="19" t="s">
        <v>92925</v>
      </c>
      <c r="B15671" s="20" t="s">
        <v>92926</v>
      </c>
      <c r="C15671" s="21" t="s">
        <v>92927</v>
      </c>
      <c r="D15671" s="21" t="s">
        <v>92928</v>
      </c>
      <c r="E15671" s="21" t="s">
        <v>92929</v>
      </c>
      <c r="F15671" s="21" t="s">
        <v>15060</v>
      </c>
    </row>
    <row r="15672" spans="1:6" ht="32" customHeight="1">
      <c r="A15672" s="19" t="s">
        <v>92930</v>
      </c>
      <c r="B15672" s="20" t="s">
        <v>92931</v>
      </c>
      <c r="C15672" s="21" t="s">
        <v>92932</v>
      </c>
      <c r="D15672" s="21" t="s">
        <v>92933</v>
      </c>
      <c r="E15672" s="21" t="s">
        <v>92934</v>
      </c>
      <c r="F15672" s="21" t="s">
        <v>15060</v>
      </c>
    </row>
    <row r="15673" spans="1:6" ht="32" customHeight="1">
      <c r="A15673" s="19" t="s">
        <v>92935</v>
      </c>
      <c r="B15673" s="20" t="s">
        <v>92936</v>
      </c>
      <c r="C15673" s="21" t="s">
        <v>92937</v>
      </c>
      <c r="D15673" s="21" t="s">
        <v>92938</v>
      </c>
      <c r="E15673" s="21" t="s">
        <v>92939</v>
      </c>
      <c r="F15673" s="21" t="s">
        <v>15060</v>
      </c>
    </row>
    <row r="15674" spans="1:6" ht="32" customHeight="1">
      <c r="A15674" s="19" t="s">
        <v>92940</v>
      </c>
      <c r="B15674" s="20" t="s">
        <v>92941</v>
      </c>
      <c r="C15674" s="21" t="s">
        <v>92942</v>
      </c>
      <c r="D15674" s="21" t="s">
        <v>92943</v>
      </c>
      <c r="E15674" s="21" t="s">
        <v>92944</v>
      </c>
      <c r="F15674" s="21" t="s">
        <v>15060</v>
      </c>
    </row>
    <row r="15675" spans="1:6" ht="32" customHeight="1">
      <c r="A15675" s="19" t="s">
        <v>92945</v>
      </c>
      <c r="B15675" s="20" t="s">
        <v>92946</v>
      </c>
      <c r="C15675" s="21" t="s">
        <v>92947</v>
      </c>
      <c r="D15675" s="21" t="s">
        <v>92948</v>
      </c>
      <c r="E15675" s="21" t="s">
        <v>92949</v>
      </c>
      <c r="F15675" s="21" t="s">
        <v>15060</v>
      </c>
    </row>
    <row r="15676" spans="1:6" ht="32" customHeight="1">
      <c r="A15676" s="19" t="s">
        <v>92950</v>
      </c>
      <c r="B15676" s="20" t="s">
        <v>92951</v>
      </c>
      <c r="C15676" s="21" t="s">
        <v>92952</v>
      </c>
      <c r="D15676" s="21" t="s">
        <v>92953</v>
      </c>
      <c r="E15676" s="21" t="s">
        <v>92954</v>
      </c>
      <c r="F15676" s="21" t="s">
        <v>15060</v>
      </c>
    </row>
    <row r="15677" spans="1:6" ht="32" customHeight="1">
      <c r="A15677" s="19" t="s">
        <v>92955</v>
      </c>
      <c r="B15677" s="20" t="s">
        <v>92956</v>
      </c>
      <c r="C15677" s="21" t="s">
        <v>92957</v>
      </c>
      <c r="D15677" s="21" t="s">
        <v>92958</v>
      </c>
      <c r="E15677" s="21" t="s">
        <v>92959</v>
      </c>
      <c r="F15677" s="21" t="s">
        <v>15060</v>
      </c>
    </row>
    <row r="15678" spans="1:6" ht="32" customHeight="1">
      <c r="A15678" s="19" t="s">
        <v>92960</v>
      </c>
      <c r="B15678" s="20" t="s">
        <v>92961</v>
      </c>
      <c r="C15678" s="21" t="s">
        <v>92962</v>
      </c>
      <c r="D15678" s="21" t="s">
        <v>92963</v>
      </c>
      <c r="E15678" s="21" t="s">
        <v>92964</v>
      </c>
      <c r="F15678" s="21" t="s">
        <v>15060</v>
      </c>
    </row>
    <row r="15679" spans="1:6" ht="32" customHeight="1">
      <c r="A15679" s="19" t="s">
        <v>92965</v>
      </c>
      <c r="B15679" s="20" t="s">
        <v>92966</v>
      </c>
      <c r="C15679" s="21" t="s">
        <v>92967</v>
      </c>
      <c r="D15679" s="21" t="s">
        <v>92968</v>
      </c>
      <c r="E15679" s="21" t="s">
        <v>92969</v>
      </c>
      <c r="F15679" s="21" t="s">
        <v>15060</v>
      </c>
    </row>
    <row r="15680" spans="1:6" ht="32" customHeight="1">
      <c r="A15680" s="19" t="s">
        <v>92970</v>
      </c>
      <c r="B15680" s="20" t="s">
        <v>92971</v>
      </c>
      <c r="C15680" s="21" t="s">
        <v>92972</v>
      </c>
      <c r="D15680" s="21" t="s">
        <v>92973</v>
      </c>
      <c r="E15680" s="21" t="s">
        <v>92974</v>
      </c>
      <c r="F15680" s="21" t="s">
        <v>15060</v>
      </c>
    </row>
    <row r="15681" spans="1:6" ht="32" customHeight="1">
      <c r="A15681" s="19" t="s">
        <v>92975</v>
      </c>
      <c r="B15681" s="20" t="s">
        <v>92976</v>
      </c>
      <c r="C15681" s="21" t="s">
        <v>92977</v>
      </c>
      <c r="D15681" s="21" t="s">
        <v>92978</v>
      </c>
      <c r="E15681" s="21" t="s">
        <v>92979</v>
      </c>
      <c r="F15681" s="21" t="s">
        <v>15060</v>
      </c>
    </row>
    <row r="15682" spans="1:6" ht="32" customHeight="1">
      <c r="A15682" s="19" t="s">
        <v>92980</v>
      </c>
      <c r="B15682" s="20" t="s">
        <v>92981</v>
      </c>
      <c r="C15682" s="21" t="s">
        <v>92982</v>
      </c>
      <c r="D15682" s="21" t="s">
        <v>92983</v>
      </c>
      <c r="E15682" s="21" t="s">
        <v>92984</v>
      </c>
      <c r="F15682" s="21" t="s">
        <v>15060</v>
      </c>
    </row>
    <row r="15683" spans="1:6" ht="32" customHeight="1">
      <c r="A15683" s="19" t="s">
        <v>92985</v>
      </c>
      <c r="B15683" s="20" t="s">
        <v>92986</v>
      </c>
      <c r="C15683" s="21" t="s">
        <v>92987</v>
      </c>
      <c r="D15683" s="21" t="s">
        <v>92988</v>
      </c>
      <c r="E15683" s="21" t="s">
        <v>92989</v>
      </c>
      <c r="F15683" s="21" t="s">
        <v>15060</v>
      </c>
    </row>
    <row r="15684" spans="1:6" ht="32" customHeight="1">
      <c r="A15684" s="19" t="s">
        <v>92990</v>
      </c>
      <c r="B15684" s="20" t="s">
        <v>92991</v>
      </c>
      <c r="C15684" s="21" t="s">
        <v>92992</v>
      </c>
      <c r="D15684" s="21" t="s">
        <v>92993</v>
      </c>
      <c r="E15684" s="21" t="s">
        <v>92994</v>
      </c>
      <c r="F15684" s="21" t="s">
        <v>15060</v>
      </c>
    </row>
    <row r="15685" spans="1:6" ht="32" customHeight="1">
      <c r="A15685" s="19" t="s">
        <v>92995</v>
      </c>
      <c r="B15685" s="20" t="s">
        <v>92996</v>
      </c>
      <c r="C15685" s="21" t="s">
        <v>92997</v>
      </c>
      <c r="D15685" s="21" t="s">
        <v>92998</v>
      </c>
      <c r="E15685" s="21" t="s">
        <v>92999</v>
      </c>
      <c r="F15685" s="21" t="s">
        <v>15060</v>
      </c>
    </row>
    <row r="15686" spans="1:6" ht="32" customHeight="1">
      <c r="A15686" s="19" t="s">
        <v>93000</v>
      </c>
      <c r="B15686" s="20" t="s">
        <v>93001</v>
      </c>
      <c r="C15686" s="21" t="s">
        <v>93002</v>
      </c>
      <c r="D15686" s="21" t="s">
        <v>93003</v>
      </c>
      <c r="E15686" s="21" t="s">
        <v>93004</v>
      </c>
      <c r="F15686" s="21" t="s">
        <v>15060</v>
      </c>
    </row>
    <row r="15687" spans="1:6" ht="32" customHeight="1">
      <c r="A15687" s="19" t="s">
        <v>93005</v>
      </c>
      <c r="B15687" s="20" t="s">
        <v>93006</v>
      </c>
      <c r="C15687" s="21" t="s">
        <v>93007</v>
      </c>
      <c r="D15687" s="21" t="s">
        <v>93008</v>
      </c>
      <c r="E15687" s="21" t="s">
        <v>93009</v>
      </c>
      <c r="F15687" s="21" t="s">
        <v>15060</v>
      </c>
    </row>
    <row r="15688" spans="1:6" ht="32" customHeight="1">
      <c r="A15688" s="19" t="s">
        <v>93010</v>
      </c>
      <c r="B15688" s="20" t="s">
        <v>93011</v>
      </c>
      <c r="C15688" s="21" t="s">
        <v>93012</v>
      </c>
      <c r="D15688" s="21" t="s">
        <v>93013</v>
      </c>
      <c r="E15688" s="21" t="s">
        <v>93014</v>
      </c>
      <c r="F15688" s="21" t="s">
        <v>15060</v>
      </c>
    </row>
    <row r="15689" spans="1:6" ht="32" customHeight="1">
      <c r="A15689" s="19" t="s">
        <v>93015</v>
      </c>
      <c r="B15689" s="20" t="s">
        <v>93016</v>
      </c>
      <c r="C15689" s="21" t="s">
        <v>93017</v>
      </c>
      <c r="D15689" s="21" t="s">
        <v>93018</v>
      </c>
      <c r="E15689" s="21" t="s">
        <v>93019</v>
      </c>
      <c r="F15689" s="21" t="s">
        <v>15060</v>
      </c>
    </row>
    <row r="15690" spans="1:6" ht="32" customHeight="1">
      <c r="A15690" s="19" t="s">
        <v>93020</v>
      </c>
      <c r="B15690" s="20" t="s">
        <v>93021</v>
      </c>
      <c r="C15690" s="21" t="s">
        <v>93022</v>
      </c>
      <c r="D15690" s="21" t="s">
        <v>93023</v>
      </c>
      <c r="E15690" s="21" t="s">
        <v>93024</v>
      </c>
      <c r="F15690" s="21" t="s">
        <v>15060</v>
      </c>
    </row>
    <row r="15691" spans="1:6" ht="32" customHeight="1">
      <c r="A15691" s="19" t="s">
        <v>93025</v>
      </c>
      <c r="B15691" s="20" t="s">
        <v>93026</v>
      </c>
      <c r="C15691" s="21" t="s">
        <v>93027</v>
      </c>
      <c r="D15691" s="21" t="s">
        <v>93028</v>
      </c>
      <c r="E15691" s="21" t="s">
        <v>93029</v>
      </c>
      <c r="F15691" s="21" t="s">
        <v>15060</v>
      </c>
    </row>
    <row r="15692" spans="1:6" ht="32" customHeight="1">
      <c r="A15692" s="19" t="s">
        <v>93030</v>
      </c>
      <c r="B15692" s="20" t="s">
        <v>93031</v>
      </c>
      <c r="C15692" s="21" t="s">
        <v>93032</v>
      </c>
      <c r="D15692" s="21" t="s">
        <v>93033</v>
      </c>
      <c r="E15692" s="21" t="s">
        <v>93034</v>
      </c>
      <c r="F15692" s="21" t="s">
        <v>15060</v>
      </c>
    </row>
    <row r="15693" spans="1:6" ht="32" customHeight="1">
      <c r="A15693" s="19" t="s">
        <v>93035</v>
      </c>
      <c r="B15693" s="20" t="s">
        <v>93036</v>
      </c>
      <c r="C15693" s="21" t="s">
        <v>93037</v>
      </c>
      <c r="D15693" s="21" t="s">
        <v>93038</v>
      </c>
      <c r="E15693" s="21" t="s">
        <v>93039</v>
      </c>
      <c r="F15693" s="21" t="s">
        <v>15060</v>
      </c>
    </row>
    <row r="15694" spans="1:6" ht="32" customHeight="1">
      <c r="A15694" s="19" t="s">
        <v>93040</v>
      </c>
      <c r="B15694" s="20" t="s">
        <v>93041</v>
      </c>
      <c r="C15694" s="21" t="s">
        <v>93042</v>
      </c>
      <c r="D15694" s="21" t="s">
        <v>93043</v>
      </c>
      <c r="E15694" s="21" t="s">
        <v>93044</v>
      </c>
      <c r="F15694" s="21" t="s">
        <v>15060</v>
      </c>
    </row>
    <row r="15695" spans="1:6" ht="32" customHeight="1">
      <c r="A15695" s="19" t="s">
        <v>93045</v>
      </c>
      <c r="B15695" s="20" t="s">
        <v>93046</v>
      </c>
      <c r="C15695" s="21" t="s">
        <v>93047</v>
      </c>
      <c r="D15695" s="21" t="s">
        <v>93048</v>
      </c>
      <c r="E15695" s="21" t="s">
        <v>93049</v>
      </c>
      <c r="F15695" s="21" t="s">
        <v>15060</v>
      </c>
    </row>
    <row r="15696" spans="1:6" ht="32" customHeight="1">
      <c r="A15696" s="19" t="s">
        <v>93050</v>
      </c>
      <c r="B15696" s="20" t="s">
        <v>93051</v>
      </c>
      <c r="C15696" s="21" t="s">
        <v>93052</v>
      </c>
      <c r="D15696" s="21" t="s">
        <v>93053</v>
      </c>
      <c r="E15696" s="21" t="s">
        <v>93054</v>
      </c>
      <c r="F15696" s="21" t="s">
        <v>15060</v>
      </c>
    </row>
    <row r="15697" spans="1:6" ht="32" customHeight="1">
      <c r="A15697" s="19" t="s">
        <v>93055</v>
      </c>
      <c r="B15697" s="20" t="s">
        <v>93056</v>
      </c>
      <c r="C15697" s="21" t="s">
        <v>93057</v>
      </c>
      <c r="D15697" s="21" t="s">
        <v>93058</v>
      </c>
      <c r="E15697" s="21" t="s">
        <v>93059</v>
      </c>
      <c r="F15697" s="21" t="s">
        <v>15060</v>
      </c>
    </row>
    <row r="15698" spans="1:6" ht="32" customHeight="1">
      <c r="A15698" s="19" t="s">
        <v>93060</v>
      </c>
      <c r="B15698" s="20" t="s">
        <v>93061</v>
      </c>
      <c r="C15698" s="21" t="s">
        <v>93062</v>
      </c>
      <c r="D15698" s="21" t="s">
        <v>93063</v>
      </c>
      <c r="E15698" s="21" t="s">
        <v>93064</v>
      </c>
      <c r="F15698" s="21" t="s">
        <v>15060</v>
      </c>
    </row>
    <row r="15699" spans="1:6" ht="32" customHeight="1">
      <c r="A15699" s="19" t="s">
        <v>93065</v>
      </c>
      <c r="B15699" s="20" t="s">
        <v>93066</v>
      </c>
      <c r="C15699" s="21" t="s">
        <v>93067</v>
      </c>
      <c r="D15699" s="21" t="s">
        <v>93068</v>
      </c>
      <c r="E15699" s="21" t="s">
        <v>93069</v>
      </c>
      <c r="F15699" s="21" t="s">
        <v>15060</v>
      </c>
    </row>
    <row r="15700" spans="1:6" ht="32" customHeight="1">
      <c r="A15700" s="19" t="s">
        <v>93070</v>
      </c>
      <c r="B15700" s="20" t="s">
        <v>93071</v>
      </c>
      <c r="C15700" s="21" t="s">
        <v>93072</v>
      </c>
      <c r="D15700" s="21" t="s">
        <v>93073</v>
      </c>
      <c r="E15700" s="21" t="s">
        <v>93074</v>
      </c>
      <c r="F15700" s="21" t="s">
        <v>15060</v>
      </c>
    </row>
    <row r="15701" spans="1:6" ht="32" customHeight="1">
      <c r="A15701" s="19" t="s">
        <v>93075</v>
      </c>
      <c r="B15701" s="20" t="s">
        <v>93076</v>
      </c>
      <c r="C15701" s="21" t="s">
        <v>93077</v>
      </c>
      <c r="D15701" s="21" t="s">
        <v>93078</v>
      </c>
      <c r="E15701" s="21" t="s">
        <v>93079</v>
      </c>
      <c r="F15701" s="21" t="s">
        <v>15060</v>
      </c>
    </row>
    <row r="15702" spans="1:6" ht="32" customHeight="1">
      <c r="A15702" s="19" t="s">
        <v>93080</v>
      </c>
      <c r="B15702" s="20" t="s">
        <v>93081</v>
      </c>
      <c r="C15702" s="21" t="s">
        <v>93082</v>
      </c>
      <c r="D15702" s="21" t="s">
        <v>93083</v>
      </c>
      <c r="E15702" s="21" t="s">
        <v>93084</v>
      </c>
      <c r="F15702" s="21" t="s">
        <v>15060</v>
      </c>
    </row>
    <row r="15703" spans="1:6" ht="32" customHeight="1">
      <c r="A15703" s="19" t="s">
        <v>93085</v>
      </c>
      <c r="B15703" s="20" t="s">
        <v>93086</v>
      </c>
      <c r="C15703" s="21" t="s">
        <v>93087</v>
      </c>
      <c r="D15703" s="21" t="s">
        <v>93088</v>
      </c>
      <c r="E15703" s="21" t="s">
        <v>93089</v>
      </c>
      <c r="F15703" s="21" t="s">
        <v>15060</v>
      </c>
    </row>
    <row r="15704" spans="1:6" ht="32" customHeight="1">
      <c r="A15704" s="19" t="s">
        <v>93090</v>
      </c>
      <c r="B15704" s="20" t="s">
        <v>93091</v>
      </c>
      <c r="C15704" s="21" t="s">
        <v>93092</v>
      </c>
      <c r="D15704" s="21" t="s">
        <v>93093</v>
      </c>
      <c r="E15704" s="21" t="s">
        <v>93094</v>
      </c>
      <c r="F15704" s="21" t="s">
        <v>15060</v>
      </c>
    </row>
    <row r="15705" spans="1:6" ht="32" customHeight="1">
      <c r="A15705" s="19" t="s">
        <v>93095</v>
      </c>
      <c r="B15705" s="20" t="s">
        <v>93096</v>
      </c>
      <c r="C15705" s="21" t="s">
        <v>93097</v>
      </c>
      <c r="D15705" s="21" t="s">
        <v>93098</v>
      </c>
      <c r="E15705" s="21" t="s">
        <v>93099</v>
      </c>
      <c r="F15705" s="21" t="s">
        <v>15060</v>
      </c>
    </row>
    <row r="15706" spans="1:6" ht="32" customHeight="1">
      <c r="A15706" s="19" t="s">
        <v>93100</v>
      </c>
      <c r="B15706" s="20" t="s">
        <v>93101</v>
      </c>
      <c r="C15706" s="21" t="s">
        <v>93102</v>
      </c>
      <c r="D15706" s="21" t="s">
        <v>93103</v>
      </c>
      <c r="E15706" s="21" t="s">
        <v>93104</v>
      </c>
      <c r="F15706" s="21" t="s">
        <v>15060</v>
      </c>
    </row>
    <row r="15707" spans="1:6" ht="32" customHeight="1">
      <c r="A15707" s="19" t="s">
        <v>93105</v>
      </c>
      <c r="B15707" s="20" t="s">
        <v>93106</v>
      </c>
      <c r="C15707" s="21" t="s">
        <v>93107</v>
      </c>
      <c r="D15707" s="21" t="s">
        <v>93108</v>
      </c>
      <c r="E15707" s="21" t="s">
        <v>93109</v>
      </c>
      <c r="F15707" s="21" t="s">
        <v>15060</v>
      </c>
    </row>
    <row r="15708" spans="1:6" ht="32" customHeight="1">
      <c r="A15708" s="19" t="s">
        <v>93110</v>
      </c>
      <c r="B15708" s="20" t="s">
        <v>93111</v>
      </c>
      <c r="C15708" s="21" t="s">
        <v>93112</v>
      </c>
      <c r="D15708" s="21" t="s">
        <v>93113</v>
      </c>
      <c r="E15708" s="21" t="s">
        <v>93114</v>
      </c>
      <c r="F15708" s="21" t="s">
        <v>15060</v>
      </c>
    </row>
    <row r="15709" spans="1:6" ht="32" customHeight="1">
      <c r="A15709" s="19" t="s">
        <v>93115</v>
      </c>
      <c r="B15709" s="20" t="s">
        <v>93116</v>
      </c>
      <c r="C15709" s="21" t="s">
        <v>93117</v>
      </c>
      <c r="D15709" s="21" t="s">
        <v>93118</v>
      </c>
      <c r="E15709" s="21" t="s">
        <v>93119</v>
      </c>
      <c r="F15709" s="21" t="s">
        <v>15060</v>
      </c>
    </row>
    <row r="15710" spans="1:6" ht="32" customHeight="1">
      <c r="A15710" s="19" t="s">
        <v>93120</v>
      </c>
      <c r="B15710" s="20" t="s">
        <v>93121</v>
      </c>
      <c r="C15710" s="21" t="s">
        <v>93122</v>
      </c>
      <c r="D15710" s="21" t="s">
        <v>93123</v>
      </c>
      <c r="E15710" s="21" t="s">
        <v>93124</v>
      </c>
      <c r="F15710" s="21" t="s">
        <v>15060</v>
      </c>
    </row>
    <row r="15711" spans="1:6" ht="32" customHeight="1">
      <c r="A15711" s="19" t="s">
        <v>93125</v>
      </c>
      <c r="B15711" s="20" t="s">
        <v>93126</v>
      </c>
      <c r="C15711" s="21" t="s">
        <v>93127</v>
      </c>
      <c r="D15711" s="21" t="s">
        <v>93128</v>
      </c>
      <c r="E15711" s="22">
        <v>100</v>
      </c>
      <c r="F15711" s="21" t="s">
        <v>15060</v>
      </c>
    </row>
    <row r="15712" spans="1:6" ht="32" customHeight="1">
      <c r="A15712" s="19" t="s">
        <v>93129</v>
      </c>
      <c r="B15712" s="20" t="s">
        <v>93130</v>
      </c>
      <c r="C15712" s="21" t="s">
        <v>93131</v>
      </c>
      <c r="D15712" s="21" t="s">
        <v>93132</v>
      </c>
      <c r="E15712" s="21" t="s">
        <v>93133</v>
      </c>
      <c r="F15712" s="21" t="s">
        <v>15060</v>
      </c>
    </row>
    <row r="15713" spans="1:6" ht="32" customHeight="1">
      <c r="A15713" s="19" t="s">
        <v>93134</v>
      </c>
      <c r="B15713" s="20" t="s">
        <v>93135</v>
      </c>
      <c r="C15713" s="21" t="s">
        <v>93136</v>
      </c>
      <c r="D15713" s="21" t="s">
        <v>93137</v>
      </c>
      <c r="E15713" s="21" t="s">
        <v>93138</v>
      </c>
      <c r="F15713" s="21" t="s">
        <v>15060</v>
      </c>
    </row>
    <row r="15714" spans="1:6" ht="32" customHeight="1">
      <c r="A15714" s="19" t="s">
        <v>93139</v>
      </c>
      <c r="B15714" s="20" t="s">
        <v>93140</v>
      </c>
      <c r="C15714" s="21" t="s">
        <v>93141</v>
      </c>
      <c r="D15714" s="21" t="s">
        <v>93142</v>
      </c>
      <c r="E15714" s="21" t="s">
        <v>93143</v>
      </c>
      <c r="F15714" s="21" t="s">
        <v>15060</v>
      </c>
    </row>
    <row r="15715" spans="1:6" ht="32" customHeight="1">
      <c r="A15715" s="19" t="s">
        <v>93144</v>
      </c>
      <c r="B15715" s="20" t="s">
        <v>93145</v>
      </c>
      <c r="C15715" s="21" t="s">
        <v>93146</v>
      </c>
      <c r="D15715" s="21" t="s">
        <v>93147</v>
      </c>
      <c r="E15715" s="21" t="s">
        <v>93148</v>
      </c>
      <c r="F15715" s="21" t="s">
        <v>15060</v>
      </c>
    </row>
    <row r="15716" spans="1:6" ht="32" customHeight="1">
      <c r="A15716" s="19" t="s">
        <v>93149</v>
      </c>
      <c r="B15716" s="20" t="s">
        <v>93150</v>
      </c>
      <c r="C15716" s="21" t="s">
        <v>93151</v>
      </c>
      <c r="D15716" s="21" t="s">
        <v>93152</v>
      </c>
      <c r="E15716" s="21" t="s">
        <v>93153</v>
      </c>
      <c r="F15716" s="21" t="s">
        <v>15060</v>
      </c>
    </row>
    <row r="15717" spans="1:6" ht="32" customHeight="1">
      <c r="A15717" s="19" t="s">
        <v>93154</v>
      </c>
      <c r="B15717" s="20" t="s">
        <v>93155</v>
      </c>
      <c r="C15717" s="21" t="s">
        <v>93156</v>
      </c>
      <c r="D15717" s="21" t="s">
        <v>93157</v>
      </c>
      <c r="E15717" s="21" t="s">
        <v>93158</v>
      </c>
      <c r="F15717" s="21" t="s">
        <v>15060</v>
      </c>
    </row>
    <row r="15718" spans="1:6" ht="32" customHeight="1">
      <c r="A15718" s="19" t="s">
        <v>93159</v>
      </c>
      <c r="B15718" s="20" t="s">
        <v>93160</v>
      </c>
      <c r="C15718" s="21" t="s">
        <v>93161</v>
      </c>
      <c r="D15718" s="21" t="s">
        <v>93162</v>
      </c>
      <c r="E15718" s="21" t="s">
        <v>93163</v>
      </c>
      <c r="F15718" s="21" t="s">
        <v>15060</v>
      </c>
    </row>
    <row r="15719" spans="1:6" ht="32" customHeight="1">
      <c r="A15719" s="19" t="s">
        <v>93164</v>
      </c>
      <c r="B15719" s="20" t="s">
        <v>93165</v>
      </c>
      <c r="C15719" s="21" t="s">
        <v>93166</v>
      </c>
      <c r="D15719" s="21" t="s">
        <v>93167</v>
      </c>
      <c r="E15719" s="22">
        <v>100</v>
      </c>
      <c r="F15719" s="21" t="s">
        <v>15060</v>
      </c>
    </row>
    <row r="15720" spans="1:6" ht="32" customHeight="1">
      <c r="A15720" s="19" t="s">
        <v>93168</v>
      </c>
      <c r="B15720" s="20" t="s">
        <v>93169</v>
      </c>
      <c r="C15720" s="21" t="s">
        <v>93170</v>
      </c>
      <c r="D15720" s="21" t="s">
        <v>93171</v>
      </c>
      <c r="E15720" s="21" t="s">
        <v>93172</v>
      </c>
      <c r="F15720" s="21" t="s">
        <v>15060</v>
      </c>
    </row>
    <row r="15721" spans="1:6" ht="32" customHeight="1">
      <c r="A15721" s="19" t="s">
        <v>93173</v>
      </c>
      <c r="B15721" s="20" t="s">
        <v>93174</v>
      </c>
      <c r="C15721" s="21" t="s">
        <v>93175</v>
      </c>
      <c r="D15721" s="21" t="s">
        <v>93176</v>
      </c>
      <c r="E15721" s="21" t="s">
        <v>93177</v>
      </c>
      <c r="F15721" s="21" t="s">
        <v>15060</v>
      </c>
    </row>
    <row r="15722" spans="1:6" ht="32" customHeight="1">
      <c r="A15722" s="19" t="s">
        <v>93178</v>
      </c>
      <c r="B15722" s="20" t="s">
        <v>93179</v>
      </c>
      <c r="C15722" s="21" t="s">
        <v>93180</v>
      </c>
      <c r="D15722" s="21" t="s">
        <v>93181</v>
      </c>
      <c r="E15722" s="21" t="s">
        <v>93182</v>
      </c>
      <c r="F15722" s="21" t="s">
        <v>15060</v>
      </c>
    </row>
    <row r="15723" spans="1:6" ht="32" customHeight="1">
      <c r="A15723" s="19" t="s">
        <v>93183</v>
      </c>
      <c r="B15723" s="20" t="s">
        <v>93184</v>
      </c>
      <c r="C15723" s="21" t="s">
        <v>93185</v>
      </c>
      <c r="D15723" s="21" t="s">
        <v>93186</v>
      </c>
      <c r="E15723" s="21" t="s">
        <v>93187</v>
      </c>
      <c r="F15723" s="21" t="s">
        <v>15060</v>
      </c>
    </row>
    <row r="15724" spans="1:6" ht="32" customHeight="1">
      <c r="A15724" s="19" t="s">
        <v>93188</v>
      </c>
      <c r="B15724" s="20" t="s">
        <v>93189</v>
      </c>
      <c r="C15724" s="21" t="s">
        <v>93190</v>
      </c>
      <c r="D15724" s="21" t="s">
        <v>93191</v>
      </c>
      <c r="E15724" s="21" t="s">
        <v>93192</v>
      </c>
      <c r="F15724" s="21" t="s">
        <v>15060</v>
      </c>
    </row>
    <row r="15725" spans="1:6" ht="32" customHeight="1">
      <c r="A15725" s="19" t="s">
        <v>93193</v>
      </c>
      <c r="B15725" s="20" t="s">
        <v>93194</v>
      </c>
      <c r="C15725" s="21" t="s">
        <v>93195</v>
      </c>
      <c r="D15725" s="21" t="s">
        <v>93196</v>
      </c>
      <c r="E15725" s="21" t="s">
        <v>93197</v>
      </c>
      <c r="F15725" s="21" t="s">
        <v>15060</v>
      </c>
    </row>
    <row r="15726" spans="1:6" ht="32" customHeight="1">
      <c r="A15726" s="19" t="s">
        <v>93198</v>
      </c>
      <c r="B15726" s="20" t="s">
        <v>93199</v>
      </c>
      <c r="C15726" s="21" t="s">
        <v>93200</v>
      </c>
      <c r="D15726" s="21" t="s">
        <v>93201</v>
      </c>
      <c r="E15726" s="22">
        <v>100</v>
      </c>
      <c r="F15726" s="21" t="s">
        <v>15060</v>
      </c>
    </row>
    <row r="15727" spans="1:6" ht="32" customHeight="1">
      <c r="A15727" s="19" t="s">
        <v>93202</v>
      </c>
      <c r="B15727" s="20" t="s">
        <v>93203</v>
      </c>
      <c r="C15727" s="21" t="s">
        <v>93204</v>
      </c>
      <c r="D15727" s="21" t="s">
        <v>93205</v>
      </c>
      <c r="E15727" s="21" t="s">
        <v>93206</v>
      </c>
      <c r="F15727" s="21" t="s">
        <v>15060</v>
      </c>
    </row>
    <row r="15728" spans="1:6" ht="32" customHeight="1">
      <c r="A15728" s="19" t="s">
        <v>93207</v>
      </c>
      <c r="B15728" s="20" t="s">
        <v>93208</v>
      </c>
      <c r="C15728" s="21" t="s">
        <v>93209</v>
      </c>
      <c r="D15728" s="21" t="s">
        <v>93210</v>
      </c>
      <c r="E15728" s="21" t="s">
        <v>93211</v>
      </c>
      <c r="F15728" s="21" t="s">
        <v>15060</v>
      </c>
    </row>
    <row r="15729" spans="1:6" ht="32" customHeight="1">
      <c r="A15729" s="19" t="s">
        <v>93212</v>
      </c>
      <c r="B15729" s="20" t="s">
        <v>93213</v>
      </c>
      <c r="C15729" s="21" t="s">
        <v>93214</v>
      </c>
      <c r="D15729" s="21" t="s">
        <v>93215</v>
      </c>
      <c r="E15729" s="21" t="s">
        <v>93216</v>
      </c>
      <c r="F15729" s="21" t="s">
        <v>15060</v>
      </c>
    </row>
    <row r="15730" spans="1:6" ht="32" customHeight="1">
      <c r="A15730" s="19" t="s">
        <v>93217</v>
      </c>
      <c r="B15730" s="20" t="s">
        <v>93218</v>
      </c>
      <c r="C15730" s="21" t="s">
        <v>93219</v>
      </c>
      <c r="D15730" s="21" t="s">
        <v>93220</v>
      </c>
      <c r="E15730" s="21" t="s">
        <v>93221</v>
      </c>
      <c r="F15730" s="21" t="s">
        <v>15060</v>
      </c>
    </row>
    <row r="15731" spans="1:6" ht="32" customHeight="1">
      <c r="A15731" s="19" t="s">
        <v>93222</v>
      </c>
      <c r="B15731" s="20" t="s">
        <v>93223</v>
      </c>
      <c r="C15731" s="21" t="s">
        <v>93224</v>
      </c>
      <c r="D15731" s="21" t="s">
        <v>93225</v>
      </c>
      <c r="E15731" s="21" t="s">
        <v>93226</v>
      </c>
      <c r="F15731" s="21" t="s">
        <v>15060</v>
      </c>
    </row>
    <row r="15732" spans="1:6" ht="32" customHeight="1">
      <c r="A15732" s="19" t="s">
        <v>93227</v>
      </c>
      <c r="B15732" s="20" t="s">
        <v>93228</v>
      </c>
      <c r="C15732" s="21" t="s">
        <v>93229</v>
      </c>
      <c r="D15732" s="21" t="s">
        <v>93230</v>
      </c>
      <c r="E15732" s="21" t="s">
        <v>93231</v>
      </c>
      <c r="F15732" s="21" t="s">
        <v>15060</v>
      </c>
    </row>
    <row r="15733" spans="1:6" ht="32" customHeight="1">
      <c r="A15733" s="19" t="s">
        <v>93232</v>
      </c>
      <c r="B15733" s="20" t="s">
        <v>93233</v>
      </c>
      <c r="C15733" s="21" t="s">
        <v>93234</v>
      </c>
      <c r="D15733" s="21" t="s">
        <v>93235</v>
      </c>
      <c r="E15733" s="21" t="s">
        <v>93236</v>
      </c>
      <c r="F15733" s="21" t="s">
        <v>15060</v>
      </c>
    </row>
    <row r="15734" spans="1:6" ht="32" customHeight="1">
      <c r="A15734" s="19" t="s">
        <v>93237</v>
      </c>
      <c r="B15734" s="20" t="s">
        <v>93238</v>
      </c>
      <c r="C15734" s="21" t="s">
        <v>93239</v>
      </c>
      <c r="D15734" s="21" t="s">
        <v>93240</v>
      </c>
      <c r="E15734" s="21" t="s">
        <v>93241</v>
      </c>
      <c r="F15734" s="21" t="s">
        <v>15060</v>
      </c>
    </row>
    <row r="15735" spans="1:6" ht="32" customHeight="1">
      <c r="A15735" s="19" t="s">
        <v>93242</v>
      </c>
      <c r="B15735" s="20" t="s">
        <v>93243</v>
      </c>
      <c r="C15735" s="21" t="s">
        <v>93244</v>
      </c>
      <c r="D15735" s="21" t="s">
        <v>93245</v>
      </c>
      <c r="E15735" s="21" t="s">
        <v>93246</v>
      </c>
      <c r="F15735" s="21" t="s">
        <v>15060</v>
      </c>
    </row>
    <row r="15736" spans="1:6" ht="32" customHeight="1">
      <c r="A15736" s="19" t="s">
        <v>93247</v>
      </c>
      <c r="B15736" s="20" t="s">
        <v>93248</v>
      </c>
      <c r="C15736" s="21" t="s">
        <v>93249</v>
      </c>
      <c r="D15736" s="21" t="s">
        <v>93250</v>
      </c>
      <c r="E15736" s="21" t="s">
        <v>93251</v>
      </c>
      <c r="F15736" s="21" t="s">
        <v>15060</v>
      </c>
    </row>
    <row r="15737" spans="1:6" ht="32" customHeight="1">
      <c r="A15737" s="19" t="s">
        <v>93252</v>
      </c>
      <c r="B15737" s="20" t="s">
        <v>93253</v>
      </c>
      <c r="C15737" s="21" t="s">
        <v>93254</v>
      </c>
      <c r="D15737" s="21" t="s">
        <v>93255</v>
      </c>
      <c r="E15737" s="21" t="s">
        <v>93256</v>
      </c>
      <c r="F15737" s="21" t="s">
        <v>15060</v>
      </c>
    </row>
    <row r="15738" spans="1:6" ht="32" customHeight="1">
      <c r="A15738" s="19" t="s">
        <v>93257</v>
      </c>
      <c r="B15738" s="20" t="s">
        <v>93258</v>
      </c>
      <c r="C15738" s="21" t="s">
        <v>93259</v>
      </c>
      <c r="D15738" s="21" t="s">
        <v>93260</v>
      </c>
      <c r="E15738" s="21" t="s">
        <v>93261</v>
      </c>
      <c r="F15738" s="21" t="s">
        <v>15060</v>
      </c>
    </row>
    <row r="15739" spans="1:6" ht="32" customHeight="1">
      <c r="A15739" s="19" t="s">
        <v>93262</v>
      </c>
      <c r="B15739" s="20" t="s">
        <v>93263</v>
      </c>
      <c r="C15739" s="21" t="s">
        <v>93264</v>
      </c>
      <c r="D15739" s="21" t="s">
        <v>93265</v>
      </c>
      <c r="E15739" s="21" t="s">
        <v>93266</v>
      </c>
      <c r="F15739" s="21" t="s">
        <v>15060</v>
      </c>
    </row>
    <row r="15740" spans="1:6" ht="32" customHeight="1">
      <c r="A15740" s="19" t="s">
        <v>93267</v>
      </c>
      <c r="B15740" s="20" t="s">
        <v>93268</v>
      </c>
      <c r="C15740" s="21" t="s">
        <v>93269</v>
      </c>
      <c r="D15740" s="21" t="s">
        <v>93270</v>
      </c>
      <c r="E15740" s="21" t="s">
        <v>93271</v>
      </c>
      <c r="F15740" s="21" t="s">
        <v>15060</v>
      </c>
    </row>
    <row r="15741" spans="1:6" ht="32" customHeight="1">
      <c r="A15741" s="19" t="s">
        <v>93272</v>
      </c>
      <c r="B15741" s="20" t="s">
        <v>93273</v>
      </c>
      <c r="C15741" s="21" t="s">
        <v>93274</v>
      </c>
      <c r="D15741" s="21" t="s">
        <v>93275</v>
      </c>
      <c r="E15741" s="21" t="s">
        <v>93276</v>
      </c>
      <c r="F15741" s="21" t="s">
        <v>15060</v>
      </c>
    </row>
    <row r="15742" spans="1:6" ht="32" customHeight="1">
      <c r="A15742" s="19" t="s">
        <v>93277</v>
      </c>
      <c r="B15742" s="20" t="s">
        <v>93278</v>
      </c>
      <c r="C15742" s="21" t="s">
        <v>93279</v>
      </c>
      <c r="D15742" s="21" t="s">
        <v>93280</v>
      </c>
      <c r="E15742" s="21" t="s">
        <v>93281</v>
      </c>
      <c r="F15742" s="21" t="s">
        <v>15060</v>
      </c>
    </row>
    <row r="15743" spans="1:6" ht="32" customHeight="1">
      <c r="A15743" s="19" t="s">
        <v>93282</v>
      </c>
      <c r="B15743" s="20" t="s">
        <v>93283</v>
      </c>
      <c r="C15743" s="21" t="s">
        <v>93284</v>
      </c>
      <c r="D15743" s="21" t="s">
        <v>93285</v>
      </c>
      <c r="E15743" s="21" t="s">
        <v>93286</v>
      </c>
      <c r="F15743" s="21" t="s">
        <v>15060</v>
      </c>
    </row>
    <row r="15744" spans="1:6" ht="32" customHeight="1">
      <c r="A15744" s="19" t="s">
        <v>93287</v>
      </c>
      <c r="B15744" s="20" t="s">
        <v>93288</v>
      </c>
      <c r="C15744" s="21" t="s">
        <v>93289</v>
      </c>
      <c r="D15744" s="21" t="s">
        <v>93290</v>
      </c>
      <c r="E15744" s="21" t="s">
        <v>93291</v>
      </c>
      <c r="F15744" s="21" t="s">
        <v>15060</v>
      </c>
    </row>
    <row r="15745" spans="1:6" ht="32" customHeight="1">
      <c r="A15745" s="19" t="s">
        <v>93292</v>
      </c>
      <c r="B15745" s="20" t="s">
        <v>93293</v>
      </c>
      <c r="C15745" s="21" t="s">
        <v>93294</v>
      </c>
      <c r="D15745" s="21" t="s">
        <v>93295</v>
      </c>
      <c r="E15745" s="21" t="s">
        <v>93296</v>
      </c>
      <c r="F15745" s="21" t="s">
        <v>15060</v>
      </c>
    </row>
    <row r="15746" spans="1:6" ht="32" customHeight="1">
      <c r="A15746" s="19" t="s">
        <v>93297</v>
      </c>
      <c r="B15746" s="20" t="s">
        <v>93298</v>
      </c>
      <c r="C15746" s="21" t="s">
        <v>93299</v>
      </c>
      <c r="D15746" s="21" t="s">
        <v>93300</v>
      </c>
      <c r="E15746" s="21" t="s">
        <v>93301</v>
      </c>
      <c r="F15746" s="21" t="s">
        <v>15060</v>
      </c>
    </row>
    <row r="15747" spans="1:6" ht="32" customHeight="1">
      <c r="A15747" s="19" t="s">
        <v>93302</v>
      </c>
      <c r="B15747" s="20" t="s">
        <v>93303</v>
      </c>
      <c r="C15747" s="21" t="s">
        <v>93304</v>
      </c>
      <c r="D15747" s="21" t="s">
        <v>93305</v>
      </c>
      <c r="E15747" s="21" t="s">
        <v>93306</v>
      </c>
      <c r="F15747" s="21" t="s">
        <v>15060</v>
      </c>
    </row>
    <row r="15748" spans="1:6" ht="32" customHeight="1">
      <c r="A15748" s="19" t="s">
        <v>93307</v>
      </c>
      <c r="B15748" s="20" t="s">
        <v>93308</v>
      </c>
      <c r="C15748" s="21" t="s">
        <v>93309</v>
      </c>
      <c r="D15748" s="21" t="s">
        <v>93310</v>
      </c>
      <c r="E15748" s="22">
        <v>100</v>
      </c>
      <c r="F15748" s="21" t="s">
        <v>15060</v>
      </c>
    </row>
    <row r="15749" spans="1:6" ht="32" customHeight="1">
      <c r="A15749" s="19" t="s">
        <v>93311</v>
      </c>
      <c r="B15749" s="20" t="s">
        <v>93312</v>
      </c>
      <c r="C15749" s="21" t="s">
        <v>93313</v>
      </c>
      <c r="D15749" s="21" t="s">
        <v>93314</v>
      </c>
      <c r="E15749" s="21" t="s">
        <v>93315</v>
      </c>
      <c r="F15749" s="21" t="s">
        <v>15060</v>
      </c>
    </row>
    <row r="15750" spans="1:6" ht="32" customHeight="1">
      <c r="A15750" s="19" t="s">
        <v>93316</v>
      </c>
      <c r="B15750" s="20" t="s">
        <v>93317</v>
      </c>
      <c r="C15750" s="21" t="s">
        <v>93318</v>
      </c>
      <c r="D15750" s="21" t="s">
        <v>93319</v>
      </c>
      <c r="E15750" s="21" t="s">
        <v>93320</v>
      </c>
      <c r="F15750" s="21" t="s">
        <v>15060</v>
      </c>
    </row>
    <row r="15751" spans="1:6" ht="32" customHeight="1">
      <c r="A15751" s="19" t="s">
        <v>93321</v>
      </c>
      <c r="B15751" s="20" t="s">
        <v>93322</v>
      </c>
      <c r="C15751" s="21" t="s">
        <v>93323</v>
      </c>
      <c r="D15751" s="21" t="s">
        <v>93324</v>
      </c>
      <c r="E15751" s="21" t="s">
        <v>93325</v>
      </c>
      <c r="F15751" s="21" t="s">
        <v>15060</v>
      </c>
    </row>
    <row r="15752" spans="1:6" ht="32" customHeight="1">
      <c r="A15752" s="19" t="s">
        <v>93326</v>
      </c>
      <c r="B15752" s="20" t="s">
        <v>93327</v>
      </c>
      <c r="C15752" s="21" t="s">
        <v>93328</v>
      </c>
      <c r="D15752" s="21" t="s">
        <v>93329</v>
      </c>
      <c r="E15752" s="21" t="s">
        <v>93330</v>
      </c>
      <c r="F15752" s="21" t="s">
        <v>15060</v>
      </c>
    </row>
    <row r="15753" spans="1:6" ht="32" customHeight="1">
      <c r="A15753" s="19" t="s">
        <v>93331</v>
      </c>
      <c r="B15753" s="20" t="s">
        <v>93332</v>
      </c>
      <c r="C15753" s="21" t="s">
        <v>93333</v>
      </c>
      <c r="D15753" s="21" t="s">
        <v>93334</v>
      </c>
      <c r="E15753" s="21" t="s">
        <v>93335</v>
      </c>
      <c r="F15753" s="21" t="s">
        <v>15060</v>
      </c>
    </row>
    <row r="15754" spans="1:6" ht="32" customHeight="1">
      <c r="A15754" s="19" t="s">
        <v>93336</v>
      </c>
      <c r="B15754" s="20" t="s">
        <v>93337</v>
      </c>
      <c r="C15754" s="21" t="s">
        <v>93338</v>
      </c>
      <c r="D15754" s="21" t="s">
        <v>93339</v>
      </c>
      <c r="E15754" s="21" t="s">
        <v>93340</v>
      </c>
      <c r="F15754" s="21" t="s">
        <v>15060</v>
      </c>
    </row>
    <row r="15755" spans="1:6" ht="32" customHeight="1">
      <c r="A15755" s="19" t="s">
        <v>93341</v>
      </c>
      <c r="B15755" s="20" t="s">
        <v>93342</v>
      </c>
      <c r="C15755" s="21" t="s">
        <v>93343</v>
      </c>
      <c r="D15755" s="21" t="s">
        <v>93344</v>
      </c>
      <c r="E15755" s="21" t="s">
        <v>93345</v>
      </c>
      <c r="F15755" s="21" t="s">
        <v>15060</v>
      </c>
    </row>
    <row r="15756" spans="1:6" ht="32" customHeight="1">
      <c r="A15756" s="19" t="s">
        <v>93346</v>
      </c>
      <c r="B15756" s="20" t="s">
        <v>93347</v>
      </c>
      <c r="C15756" s="21" t="s">
        <v>93348</v>
      </c>
      <c r="D15756" s="21" t="s">
        <v>93349</v>
      </c>
      <c r="E15756" s="21" t="s">
        <v>93350</v>
      </c>
      <c r="F15756" s="21" t="s">
        <v>15060</v>
      </c>
    </row>
    <row r="15757" spans="1:6" ht="32" customHeight="1">
      <c r="A15757" s="19" t="s">
        <v>93351</v>
      </c>
      <c r="B15757" s="20" t="s">
        <v>93352</v>
      </c>
      <c r="C15757" s="21" t="s">
        <v>93353</v>
      </c>
      <c r="D15757" s="21" t="s">
        <v>93354</v>
      </c>
      <c r="E15757" s="21" t="s">
        <v>93355</v>
      </c>
      <c r="F15757" s="21" t="s">
        <v>15060</v>
      </c>
    </row>
    <row r="15758" spans="1:6" ht="32" customHeight="1">
      <c r="A15758" s="19" t="s">
        <v>93356</v>
      </c>
      <c r="B15758" s="20" t="s">
        <v>93357</v>
      </c>
      <c r="C15758" s="21" t="s">
        <v>93358</v>
      </c>
      <c r="D15758" s="21" t="s">
        <v>93359</v>
      </c>
      <c r="E15758" s="21" t="s">
        <v>93360</v>
      </c>
      <c r="F15758" s="21" t="s">
        <v>15060</v>
      </c>
    </row>
    <row r="15759" spans="1:6" ht="32" customHeight="1">
      <c r="A15759" s="19" t="s">
        <v>93361</v>
      </c>
      <c r="B15759" s="20" t="s">
        <v>93362</v>
      </c>
      <c r="C15759" s="21" t="s">
        <v>93363</v>
      </c>
      <c r="D15759" s="21" t="s">
        <v>93364</v>
      </c>
      <c r="E15759" s="21" t="s">
        <v>93365</v>
      </c>
      <c r="F15759" s="21" t="s">
        <v>15060</v>
      </c>
    </row>
    <row r="15760" spans="1:6" ht="32" customHeight="1">
      <c r="A15760" s="19" t="s">
        <v>93366</v>
      </c>
      <c r="B15760" s="20" t="s">
        <v>93367</v>
      </c>
      <c r="C15760" s="21" t="s">
        <v>93368</v>
      </c>
      <c r="D15760" s="21" t="s">
        <v>93369</v>
      </c>
      <c r="E15760" s="21" t="s">
        <v>93370</v>
      </c>
      <c r="F15760" s="21" t="s">
        <v>15060</v>
      </c>
    </row>
    <row r="15761" spans="1:6" ht="32" customHeight="1">
      <c r="A15761" s="19" t="s">
        <v>93371</v>
      </c>
      <c r="B15761" s="20" t="s">
        <v>93372</v>
      </c>
      <c r="C15761" s="21" t="s">
        <v>93373</v>
      </c>
      <c r="D15761" s="21" t="s">
        <v>93374</v>
      </c>
      <c r="E15761" s="21" t="s">
        <v>93375</v>
      </c>
      <c r="F15761" s="21" t="s">
        <v>15060</v>
      </c>
    </row>
    <row r="15762" spans="1:6" ht="32" customHeight="1">
      <c r="A15762" s="19" t="s">
        <v>93376</v>
      </c>
      <c r="B15762" s="20" t="s">
        <v>93377</v>
      </c>
      <c r="C15762" s="21" t="s">
        <v>93378</v>
      </c>
      <c r="D15762" s="21" t="s">
        <v>93379</v>
      </c>
      <c r="E15762" s="21" t="s">
        <v>93380</v>
      </c>
      <c r="F15762" s="21" t="s">
        <v>15060</v>
      </c>
    </row>
    <row r="15763" spans="1:6" ht="32" customHeight="1">
      <c r="A15763" s="19" t="s">
        <v>93381</v>
      </c>
      <c r="B15763" s="20" t="s">
        <v>93382</v>
      </c>
      <c r="C15763" s="21" t="s">
        <v>93383</v>
      </c>
      <c r="D15763" s="21" t="s">
        <v>93384</v>
      </c>
      <c r="E15763" s="21" t="s">
        <v>93385</v>
      </c>
      <c r="F15763" s="21" t="s">
        <v>15060</v>
      </c>
    </row>
    <row r="15764" spans="1:6" ht="32" customHeight="1">
      <c r="A15764" s="19" t="s">
        <v>93386</v>
      </c>
      <c r="B15764" s="20" t="s">
        <v>93387</v>
      </c>
      <c r="C15764" s="21" t="s">
        <v>93388</v>
      </c>
      <c r="D15764" s="21" t="s">
        <v>93389</v>
      </c>
      <c r="E15764" s="21" t="s">
        <v>93390</v>
      </c>
      <c r="F15764" s="21" t="s">
        <v>15060</v>
      </c>
    </row>
    <row r="15765" spans="1:6" ht="32" customHeight="1">
      <c r="A15765" s="19" t="s">
        <v>93391</v>
      </c>
      <c r="B15765" s="20" t="s">
        <v>93392</v>
      </c>
      <c r="C15765" s="21" t="s">
        <v>93393</v>
      </c>
      <c r="D15765" s="21" t="s">
        <v>93394</v>
      </c>
      <c r="E15765" s="21" t="s">
        <v>93395</v>
      </c>
      <c r="F15765" s="21" t="s">
        <v>15060</v>
      </c>
    </row>
    <row r="15766" spans="1:6" ht="32" customHeight="1">
      <c r="A15766" s="19" t="s">
        <v>93396</v>
      </c>
      <c r="B15766" s="20" t="s">
        <v>93397</v>
      </c>
      <c r="C15766" s="21" t="s">
        <v>93398</v>
      </c>
      <c r="D15766" s="21" t="s">
        <v>93399</v>
      </c>
      <c r="E15766" s="21" t="s">
        <v>93400</v>
      </c>
      <c r="F15766" s="21" t="s">
        <v>15060</v>
      </c>
    </row>
    <row r="15767" spans="1:6" ht="32" customHeight="1">
      <c r="A15767" s="19" t="s">
        <v>93401</v>
      </c>
      <c r="B15767" s="20" t="s">
        <v>93402</v>
      </c>
      <c r="C15767" s="21" t="s">
        <v>93403</v>
      </c>
      <c r="D15767" s="21" t="s">
        <v>93404</v>
      </c>
      <c r="E15767" s="21" t="s">
        <v>93405</v>
      </c>
      <c r="F15767" s="21" t="s">
        <v>15060</v>
      </c>
    </row>
    <row r="15768" spans="1:6" ht="32" customHeight="1">
      <c r="A15768" s="19" t="s">
        <v>93406</v>
      </c>
      <c r="B15768" s="20" t="s">
        <v>93407</v>
      </c>
      <c r="C15768" s="21" t="s">
        <v>93408</v>
      </c>
      <c r="D15768" s="21" t="s">
        <v>93409</v>
      </c>
      <c r="E15768" s="21" t="s">
        <v>93410</v>
      </c>
      <c r="F15768" s="21" t="s">
        <v>15060</v>
      </c>
    </row>
    <row r="15769" spans="1:6" ht="32" customHeight="1">
      <c r="A15769" s="19" t="s">
        <v>93411</v>
      </c>
      <c r="B15769" s="20" t="s">
        <v>93412</v>
      </c>
      <c r="C15769" s="21" t="s">
        <v>93413</v>
      </c>
      <c r="D15769" s="21" t="s">
        <v>93414</v>
      </c>
      <c r="E15769" s="21" t="s">
        <v>93415</v>
      </c>
      <c r="F15769" s="21" t="s">
        <v>15060</v>
      </c>
    </row>
    <row r="15770" spans="1:6" ht="32" customHeight="1">
      <c r="A15770" s="19" t="s">
        <v>93416</v>
      </c>
      <c r="B15770" s="20" t="s">
        <v>93417</v>
      </c>
      <c r="C15770" s="21" t="s">
        <v>93418</v>
      </c>
      <c r="D15770" s="21" t="s">
        <v>93419</v>
      </c>
      <c r="E15770" s="21" t="s">
        <v>93420</v>
      </c>
      <c r="F15770" s="21" t="s">
        <v>15060</v>
      </c>
    </row>
    <row r="15771" spans="1:6" ht="32" customHeight="1">
      <c r="A15771" s="19" t="s">
        <v>93421</v>
      </c>
      <c r="B15771" s="20" t="s">
        <v>93422</v>
      </c>
      <c r="C15771" s="21" t="s">
        <v>93423</v>
      </c>
      <c r="D15771" s="21" t="s">
        <v>93424</v>
      </c>
      <c r="E15771" s="21" t="s">
        <v>93425</v>
      </c>
      <c r="F15771" s="21" t="s">
        <v>15060</v>
      </c>
    </row>
    <row r="15772" spans="1:6" ht="32" customHeight="1">
      <c r="A15772" s="19" t="s">
        <v>93426</v>
      </c>
      <c r="B15772" s="20" t="s">
        <v>93427</v>
      </c>
      <c r="C15772" s="21" t="s">
        <v>93428</v>
      </c>
      <c r="D15772" s="21" t="s">
        <v>93429</v>
      </c>
      <c r="E15772" s="21" t="s">
        <v>93430</v>
      </c>
      <c r="F15772" s="21" t="s">
        <v>15060</v>
      </c>
    </row>
    <row r="15773" spans="1:6" ht="32" customHeight="1">
      <c r="A15773" s="19" t="s">
        <v>93431</v>
      </c>
      <c r="B15773" s="20" t="s">
        <v>93432</v>
      </c>
      <c r="C15773" s="21" t="s">
        <v>93433</v>
      </c>
      <c r="D15773" s="21" t="s">
        <v>93434</v>
      </c>
      <c r="E15773" s="21" t="s">
        <v>93435</v>
      </c>
      <c r="F15773" s="21" t="s">
        <v>15060</v>
      </c>
    </row>
    <row r="15774" spans="1:6" ht="32" customHeight="1">
      <c r="A15774" s="19" t="s">
        <v>93436</v>
      </c>
      <c r="B15774" s="20" t="s">
        <v>93437</v>
      </c>
      <c r="C15774" s="21" t="s">
        <v>93438</v>
      </c>
      <c r="D15774" s="21" t="s">
        <v>93439</v>
      </c>
      <c r="E15774" s="21" t="s">
        <v>93440</v>
      </c>
      <c r="F15774" s="21" t="s">
        <v>15060</v>
      </c>
    </row>
    <row r="15775" spans="1:6" ht="32" customHeight="1">
      <c r="A15775" s="19" t="s">
        <v>93441</v>
      </c>
      <c r="B15775" s="20" t="s">
        <v>93442</v>
      </c>
      <c r="C15775" s="21" t="s">
        <v>93443</v>
      </c>
      <c r="D15775" s="21" t="s">
        <v>93444</v>
      </c>
      <c r="E15775" s="21" t="s">
        <v>93445</v>
      </c>
      <c r="F15775" s="21" t="s">
        <v>15060</v>
      </c>
    </row>
    <row r="15776" spans="1:6" ht="32" customHeight="1">
      <c r="A15776" s="19" t="s">
        <v>93446</v>
      </c>
      <c r="B15776" s="20" t="s">
        <v>93447</v>
      </c>
      <c r="C15776" s="21" t="s">
        <v>93448</v>
      </c>
      <c r="D15776" s="21" t="s">
        <v>93449</v>
      </c>
      <c r="E15776" s="21" t="s">
        <v>93450</v>
      </c>
      <c r="F15776" s="21" t="s">
        <v>15060</v>
      </c>
    </row>
    <row r="15777" spans="1:6" ht="32" customHeight="1">
      <c r="A15777" s="19" t="s">
        <v>93451</v>
      </c>
      <c r="B15777" s="20" t="s">
        <v>93452</v>
      </c>
      <c r="C15777" s="21" t="s">
        <v>93453</v>
      </c>
      <c r="D15777" s="21" t="s">
        <v>93454</v>
      </c>
      <c r="E15777" s="21" t="s">
        <v>93455</v>
      </c>
      <c r="F15777" s="21" t="s">
        <v>15060</v>
      </c>
    </row>
    <row r="15778" spans="1:6" ht="32" customHeight="1">
      <c r="A15778" s="19" t="s">
        <v>93456</v>
      </c>
      <c r="B15778" s="20" t="s">
        <v>93457</v>
      </c>
      <c r="C15778" s="21" t="s">
        <v>93458</v>
      </c>
      <c r="D15778" s="21" t="s">
        <v>93459</v>
      </c>
      <c r="E15778" s="21" t="s">
        <v>93460</v>
      </c>
      <c r="F15778" s="21" t="s">
        <v>15060</v>
      </c>
    </row>
    <row r="15779" spans="1:6" ht="32" customHeight="1">
      <c r="A15779" s="19" t="s">
        <v>93461</v>
      </c>
      <c r="B15779" s="20" t="s">
        <v>93462</v>
      </c>
      <c r="C15779" s="21" t="s">
        <v>93463</v>
      </c>
      <c r="D15779" s="21" t="s">
        <v>93464</v>
      </c>
      <c r="E15779" s="21" t="s">
        <v>93465</v>
      </c>
      <c r="F15779" s="21" t="s">
        <v>15060</v>
      </c>
    </row>
    <row r="15780" spans="1:6" ht="32" customHeight="1">
      <c r="A15780" s="19" t="s">
        <v>93466</v>
      </c>
      <c r="B15780" s="20" t="s">
        <v>93467</v>
      </c>
      <c r="C15780" s="21" t="s">
        <v>93468</v>
      </c>
      <c r="D15780" s="21" t="s">
        <v>93469</v>
      </c>
      <c r="E15780" s="21" t="s">
        <v>93470</v>
      </c>
      <c r="F15780" s="21" t="s">
        <v>15060</v>
      </c>
    </row>
    <row r="15781" spans="1:6" ht="32" customHeight="1">
      <c r="A15781" s="19" t="s">
        <v>93471</v>
      </c>
      <c r="B15781" s="20" t="s">
        <v>93472</v>
      </c>
      <c r="C15781" s="21" t="s">
        <v>93473</v>
      </c>
      <c r="D15781" s="21" t="s">
        <v>93474</v>
      </c>
      <c r="E15781" s="21" t="s">
        <v>93475</v>
      </c>
      <c r="F15781" s="21" t="s">
        <v>15060</v>
      </c>
    </row>
    <row r="15782" spans="1:6" ht="32" customHeight="1">
      <c r="A15782" s="19" t="s">
        <v>93476</v>
      </c>
      <c r="B15782" s="20" t="s">
        <v>93477</v>
      </c>
      <c r="C15782" s="21" t="s">
        <v>93478</v>
      </c>
      <c r="D15782" s="21" t="s">
        <v>93479</v>
      </c>
      <c r="E15782" s="21" t="s">
        <v>93480</v>
      </c>
      <c r="F15782" s="21" t="s">
        <v>15060</v>
      </c>
    </row>
    <row r="15783" spans="1:6" ht="32" customHeight="1">
      <c r="A15783" s="19" t="s">
        <v>93481</v>
      </c>
      <c r="B15783" s="20" t="s">
        <v>93482</v>
      </c>
      <c r="C15783" s="21" t="s">
        <v>93483</v>
      </c>
      <c r="D15783" s="21" t="s">
        <v>93484</v>
      </c>
      <c r="E15783" s="21" t="s">
        <v>93485</v>
      </c>
      <c r="F15783" s="21" t="s">
        <v>15060</v>
      </c>
    </row>
    <row r="15784" spans="1:6" ht="32" customHeight="1">
      <c r="A15784" s="19" t="s">
        <v>93486</v>
      </c>
      <c r="B15784" s="20" t="s">
        <v>93487</v>
      </c>
      <c r="C15784" s="21" t="s">
        <v>93488</v>
      </c>
      <c r="D15784" s="21" t="s">
        <v>93489</v>
      </c>
      <c r="E15784" s="21" t="s">
        <v>93490</v>
      </c>
      <c r="F15784" s="21" t="s">
        <v>15060</v>
      </c>
    </row>
    <row r="15785" spans="1:6" ht="32" customHeight="1">
      <c r="A15785" s="19" t="s">
        <v>93491</v>
      </c>
      <c r="B15785" s="20" t="s">
        <v>93492</v>
      </c>
      <c r="C15785" s="21" t="s">
        <v>93493</v>
      </c>
      <c r="D15785" s="21" t="s">
        <v>93494</v>
      </c>
      <c r="E15785" s="21" t="s">
        <v>93495</v>
      </c>
      <c r="F15785" s="21" t="s">
        <v>15060</v>
      </c>
    </row>
    <row r="15786" spans="1:6" ht="32" customHeight="1">
      <c r="A15786" s="19" t="s">
        <v>93496</v>
      </c>
      <c r="B15786" s="20" t="s">
        <v>93497</v>
      </c>
      <c r="C15786" s="21" t="s">
        <v>93498</v>
      </c>
      <c r="D15786" s="21" t="s">
        <v>93499</v>
      </c>
      <c r="E15786" s="21" t="s">
        <v>93500</v>
      </c>
      <c r="F15786" s="21" t="s">
        <v>15060</v>
      </c>
    </row>
    <row r="15787" spans="1:6" ht="32" customHeight="1">
      <c r="A15787" s="19" t="s">
        <v>93501</v>
      </c>
      <c r="B15787" s="20" t="s">
        <v>93502</v>
      </c>
      <c r="C15787" s="21" t="s">
        <v>93503</v>
      </c>
      <c r="D15787" s="21" t="s">
        <v>93504</v>
      </c>
      <c r="E15787" s="21" t="s">
        <v>93505</v>
      </c>
      <c r="F15787" s="21" t="s">
        <v>15060</v>
      </c>
    </row>
    <row r="15788" spans="1:6" ht="32" customHeight="1">
      <c r="A15788" s="19" t="s">
        <v>93506</v>
      </c>
      <c r="B15788" s="20" t="s">
        <v>93507</v>
      </c>
      <c r="C15788" s="21" t="s">
        <v>93508</v>
      </c>
      <c r="D15788" s="21" t="s">
        <v>93509</v>
      </c>
      <c r="E15788" s="21" t="s">
        <v>93510</v>
      </c>
      <c r="F15788" s="21" t="s">
        <v>15060</v>
      </c>
    </row>
    <row r="15789" spans="1:6" ht="32" customHeight="1">
      <c r="A15789" s="19" t="s">
        <v>93511</v>
      </c>
      <c r="B15789" s="20" t="s">
        <v>93512</v>
      </c>
      <c r="C15789" s="21" t="s">
        <v>93513</v>
      </c>
      <c r="D15789" s="21" t="s">
        <v>93514</v>
      </c>
      <c r="E15789" s="21" t="s">
        <v>93515</v>
      </c>
      <c r="F15789" s="21" t="s">
        <v>15060</v>
      </c>
    </row>
    <row r="15790" spans="1:6" ht="32" customHeight="1">
      <c r="A15790" s="19" t="s">
        <v>93516</v>
      </c>
      <c r="B15790" s="20" t="s">
        <v>93517</v>
      </c>
      <c r="C15790" s="21" t="s">
        <v>93518</v>
      </c>
      <c r="D15790" s="21" t="s">
        <v>93519</v>
      </c>
      <c r="E15790" s="21" t="s">
        <v>93520</v>
      </c>
      <c r="F15790" s="21" t="s">
        <v>15060</v>
      </c>
    </row>
    <row r="15791" spans="1:6" ht="32" customHeight="1">
      <c r="A15791" s="19" t="s">
        <v>93521</v>
      </c>
      <c r="B15791" s="20" t="s">
        <v>93522</v>
      </c>
      <c r="C15791" s="21" t="s">
        <v>93523</v>
      </c>
      <c r="D15791" s="21" t="s">
        <v>93524</v>
      </c>
      <c r="E15791" s="21" t="s">
        <v>93525</v>
      </c>
      <c r="F15791" s="21" t="s">
        <v>15060</v>
      </c>
    </row>
    <row r="15792" spans="1:6" ht="32" customHeight="1">
      <c r="A15792" s="19" t="s">
        <v>93526</v>
      </c>
      <c r="B15792" s="20" t="s">
        <v>93527</v>
      </c>
      <c r="C15792" s="21" t="s">
        <v>93528</v>
      </c>
      <c r="D15792" s="21" t="s">
        <v>93529</v>
      </c>
      <c r="E15792" s="21" t="s">
        <v>93530</v>
      </c>
      <c r="F15792" s="21" t="s">
        <v>15060</v>
      </c>
    </row>
    <row r="15793" spans="1:6" ht="32" customHeight="1">
      <c r="A15793" s="19" t="s">
        <v>93531</v>
      </c>
      <c r="B15793" s="20" t="s">
        <v>93532</v>
      </c>
      <c r="C15793" s="21" t="s">
        <v>93533</v>
      </c>
      <c r="D15793" s="21" t="s">
        <v>93534</v>
      </c>
      <c r="E15793" s="21" t="s">
        <v>93535</v>
      </c>
      <c r="F15793" s="21" t="s">
        <v>15060</v>
      </c>
    </row>
    <row r="15794" spans="1:6" ht="32" customHeight="1">
      <c r="A15794" s="19" t="s">
        <v>93536</v>
      </c>
      <c r="B15794" s="20" t="s">
        <v>93537</v>
      </c>
      <c r="C15794" s="21" t="s">
        <v>93538</v>
      </c>
      <c r="D15794" s="21" t="s">
        <v>93539</v>
      </c>
      <c r="E15794" s="21" t="s">
        <v>93540</v>
      </c>
      <c r="F15794" s="21" t="s">
        <v>15060</v>
      </c>
    </row>
    <row r="15795" spans="1:6" ht="32" customHeight="1">
      <c r="A15795" s="19" t="s">
        <v>93541</v>
      </c>
      <c r="B15795" s="20" t="s">
        <v>93542</v>
      </c>
      <c r="C15795" s="21" t="s">
        <v>93543</v>
      </c>
      <c r="D15795" s="21" t="s">
        <v>93544</v>
      </c>
      <c r="E15795" s="22">
        <v>100</v>
      </c>
      <c r="F15795" s="21" t="s">
        <v>15060</v>
      </c>
    </row>
    <row r="15796" spans="1:6" ht="32" customHeight="1">
      <c r="A15796" s="19" t="s">
        <v>93545</v>
      </c>
      <c r="B15796" s="20" t="s">
        <v>93546</v>
      </c>
      <c r="C15796" s="21" t="s">
        <v>93547</v>
      </c>
      <c r="D15796" s="21" t="s">
        <v>93548</v>
      </c>
      <c r="E15796" s="21" t="s">
        <v>93549</v>
      </c>
      <c r="F15796" s="21" t="s">
        <v>15060</v>
      </c>
    </row>
    <row r="15797" spans="1:6" ht="32" customHeight="1">
      <c r="A15797" s="19" t="s">
        <v>93550</v>
      </c>
      <c r="B15797" s="20" t="s">
        <v>93551</v>
      </c>
      <c r="C15797" s="21" t="s">
        <v>93552</v>
      </c>
      <c r="D15797" s="21" t="s">
        <v>93553</v>
      </c>
      <c r="E15797" s="21" t="s">
        <v>93554</v>
      </c>
      <c r="F15797" s="21" t="s">
        <v>15060</v>
      </c>
    </row>
    <row r="15798" spans="1:6" ht="32" customHeight="1">
      <c r="A15798" s="19" t="s">
        <v>93555</v>
      </c>
      <c r="B15798" s="20" t="s">
        <v>93556</v>
      </c>
      <c r="C15798" s="21" t="s">
        <v>93557</v>
      </c>
      <c r="D15798" s="21" t="s">
        <v>93558</v>
      </c>
      <c r="E15798" s="21" t="s">
        <v>93559</v>
      </c>
      <c r="F15798" s="21" t="s">
        <v>15060</v>
      </c>
    </row>
    <row r="15799" spans="1:6" ht="32" customHeight="1">
      <c r="A15799" s="19" t="s">
        <v>93560</v>
      </c>
      <c r="B15799" s="20" t="s">
        <v>93561</v>
      </c>
      <c r="C15799" s="21" t="s">
        <v>93562</v>
      </c>
      <c r="D15799" s="21" t="s">
        <v>93563</v>
      </c>
      <c r="E15799" s="22">
        <v>100</v>
      </c>
      <c r="F15799" s="21" t="s">
        <v>15856</v>
      </c>
    </row>
    <row r="15800" spans="1:6" ht="32" customHeight="1">
      <c r="A15800" s="19" t="s">
        <v>93564</v>
      </c>
      <c r="B15800" s="20" t="s">
        <v>93565</v>
      </c>
      <c r="C15800" s="21" t="s">
        <v>93566</v>
      </c>
      <c r="D15800" s="21" t="s">
        <v>93567</v>
      </c>
      <c r="E15800" s="21" t="s">
        <v>93568</v>
      </c>
      <c r="F15800" s="21" t="s">
        <v>15856</v>
      </c>
    </row>
    <row r="15801" spans="1:6" ht="32" customHeight="1">
      <c r="A15801" s="19" t="s">
        <v>93569</v>
      </c>
      <c r="B15801" s="20" t="s">
        <v>93570</v>
      </c>
      <c r="C15801" s="21" t="s">
        <v>93571</v>
      </c>
      <c r="D15801" s="21" t="s">
        <v>93572</v>
      </c>
      <c r="E15801" s="21" t="s">
        <v>93573</v>
      </c>
      <c r="F15801" s="21" t="s">
        <v>15856</v>
      </c>
    </row>
    <row r="15802" spans="1:6" ht="32" customHeight="1">
      <c r="A15802" s="19" t="s">
        <v>93574</v>
      </c>
      <c r="B15802" s="20" t="s">
        <v>93575</v>
      </c>
      <c r="C15802" s="21" t="s">
        <v>93576</v>
      </c>
      <c r="D15802" s="21" t="s">
        <v>93577</v>
      </c>
      <c r="E15802" s="21" t="s">
        <v>93578</v>
      </c>
      <c r="F15802" s="21" t="s">
        <v>15872</v>
      </c>
    </row>
    <row r="15803" spans="1:6" ht="32" customHeight="1">
      <c r="A15803" s="19" t="s">
        <v>93579</v>
      </c>
      <c r="B15803" s="20" t="s">
        <v>93580</v>
      </c>
      <c r="C15803" s="21" t="s">
        <v>93581</v>
      </c>
      <c r="D15803" s="21" t="s">
        <v>93582</v>
      </c>
      <c r="E15803" s="21" t="s">
        <v>93583</v>
      </c>
      <c r="F15803" s="21" t="s">
        <v>15872</v>
      </c>
    </row>
    <row r="15804" spans="1:6" ht="32" customHeight="1">
      <c r="A15804" s="19" t="s">
        <v>93584</v>
      </c>
      <c r="B15804" s="20" t="s">
        <v>93585</v>
      </c>
      <c r="C15804" s="21" t="s">
        <v>93586</v>
      </c>
      <c r="D15804" s="21" t="s">
        <v>93587</v>
      </c>
      <c r="E15804" s="21" t="s">
        <v>93588</v>
      </c>
      <c r="F15804" s="21" t="s">
        <v>15872</v>
      </c>
    </row>
    <row r="15805" spans="1:6" ht="32" customHeight="1">
      <c r="A15805" s="19" t="s">
        <v>93589</v>
      </c>
      <c r="B15805" s="20" t="s">
        <v>93590</v>
      </c>
      <c r="C15805" s="21" t="s">
        <v>93591</v>
      </c>
      <c r="D15805" s="21" t="s">
        <v>93592</v>
      </c>
      <c r="E15805" s="21" t="s">
        <v>93593</v>
      </c>
      <c r="F15805" s="21" t="s">
        <v>15060</v>
      </c>
    </row>
    <row r="15806" spans="1:6" ht="32" customHeight="1">
      <c r="A15806" s="19" t="s">
        <v>93594</v>
      </c>
      <c r="B15806" s="20" t="s">
        <v>93595</v>
      </c>
      <c r="C15806" s="21" t="s">
        <v>93596</v>
      </c>
      <c r="D15806" s="21" t="s">
        <v>93597</v>
      </c>
      <c r="E15806" s="21" t="s">
        <v>93598</v>
      </c>
      <c r="F15806" s="21" t="s">
        <v>15060</v>
      </c>
    </row>
    <row r="15807" spans="1:6" ht="32" customHeight="1">
      <c r="A15807" s="19" t="s">
        <v>93599</v>
      </c>
      <c r="B15807" s="20" t="s">
        <v>93600</v>
      </c>
      <c r="C15807" s="21" t="s">
        <v>93601</v>
      </c>
      <c r="D15807" s="21" t="s">
        <v>93602</v>
      </c>
      <c r="E15807" s="21" t="s">
        <v>93603</v>
      </c>
      <c r="F15807" s="21" t="s">
        <v>15060</v>
      </c>
    </row>
    <row r="15808" spans="1:6" ht="32" customHeight="1">
      <c r="A15808" s="19" t="s">
        <v>93604</v>
      </c>
      <c r="B15808" s="20" t="s">
        <v>93605</v>
      </c>
      <c r="C15808" s="21" t="s">
        <v>93606</v>
      </c>
      <c r="D15808" s="21" t="s">
        <v>93607</v>
      </c>
      <c r="E15808" s="21" t="s">
        <v>93608</v>
      </c>
      <c r="F15808" s="21" t="s">
        <v>15060</v>
      </c>
    </row>
    <row r="15809" spans="1:6" ht="32" customHeight="1">
      <c r="A15809" s="19" t="s">
        <v>93609</v>
      </c>
      <c r="B15809" s="20" t="s">
        <v>93610</v>
      </c>
      <c r="C15809" s="21" t="s">
        <v>93611</v>
      </c>
      <c r="D15809" s="21" t="s">
        <v>93612</v>
      </c>
      <c r="E15809" s="21" t="s">
        <v>93613</v>
      </c>
      <c r="F15809" s="21" t="s">
        <v>15060</v>
      </c>
    </row>
    <row r="15810" spans="1:6" ht="32" customHeight="1">
      <c r="A15810" s="19" t="s">
        <v>93614</v>
      </c>
      <c r="B15810" s="20" t="s">
        <v>93615</v>
      </c>
      <c r="C15810" s="21" t="s">
        <v>93616</v>
      </c>
      <c r="D15810" s="21" t="s">
        <v>93617</v>
      </c>
      <c r="E15810" s="21" t="s">
        <v>93618</v>
      </c>
      <c r="F15810" s="21" t="s">
        <v>15060</v>
      </c>
    </row>
    <row r="15811" spans="1:6" ht="32" customHeight="1">
      <c r="A15811" s="19" t="s">
        <v>93619</v>
      </c>
      <c r="B15811" s="20" t="s">
        <v>93620</v>
      </c>
      <c r="C15811" s="21" t="s">
        <v>93621</v>
      </c>
      <c r="D15811" s="21" t="s">
        <v>93622</v>
      </c>
      <c r="E15811" s="21" t="s">
        <v>93623</v>
      </c>
      <c r="F15811" s="21" t="s">
        <v>15060</v>
      </c>
    </row>
    <row r="15812" spans="1:6" ht="32" customHeight="1">
      <c r="A15812" s="19" t="s">
        <v>93624</v>
      </c>
      <c r="B15812" s="20" t="s">
        <v>93625</v>
      </c>
      <c r="C15812" s="21" t="s">
        <v>93626</v>
      </c>
      <c r="D15812" s="21" t="s">
        <v>93627</v>
      </c>
      <c r="E15812" s="21" t="s">
        <v>93628</v>
      </c>
      <c r="F15812" s="21" t="s">
        <v>15060</v>
      </c>
    </row>
    <row r="15813" spans="1:6" ht="32" customHeight="1">
      <c r="A15813" s="19" t="s">
        <v>93629</v>
      </c>
      <c r="B15813" s="20" t="s">
        <v>93630</v>
      </c>
      <c r="C15813" s="21" t="s">
        <v>93631</v>
      </c>
      <c r="D15813" s="21" t="s">
        <v>93632</v>
      </c>
      <c r="E15813" s="21" t="s">
        <v>93633</v>
      </c>
      <c r="F15813" s="21" t="s">
        <v>15060</v>
      </c>
    </row>
    <row r="15814" spans="1:6" ht="32" customHeight="1">
      <c r="A15814" s="19" t="s">
        <v>93634</v>
      </c>
      <c r="B15814" s="20" t="s">
        <v>93635</v>
      </c>
      <c r="C15814" s="21" t="s">
        <v>93636</v>
      </c>
      <c r="D15814" s="21" t="s">
        <v>93637</v>
      </c>
      <c r="E15814" s="21" t="s">
        <v>93638</v>
      </c>
      <c r="F15814" s="21" t="s">
        <v>15060</v>
      </c>
    </row>
    <row r="15815" spans="1:6" ht="32" customHeight="1">
      <c r="A15815" s="19" t="s">
        <v>93639</v>
      </c>
      <c r="B15815" s="20" t="s">
        <v>93640</v>
      </c>
      <c r="C15815" s="21" t="s">
        <v>93641</v>
      </c>
      <c r="D15815" s="21" t="s">
        <v>93642</v>
      </c>
      <c r="E15815" s="21" t="s">
        <v>93643</v>
      </c>
      <c r="F15815" s="21" t="s">
        <v>15060</v>
      </c>
    </row>
    <row r="15816" spans="1:6" ht="32" customHeight="1">
      <c r="A15816" s="19" t="s">
        <v>93644</v>
      </c>
      <c r="B15816" s="20" t="s">
        <v>93645</v>
      </c>
      <c r="C15816" s="21" t="s">
        <v>93646</v>
      </c>
      <c r="D15816" s="21" t="s">
        <v>93647</v>
      </c>
      <c r="E15816" s="21" t="s">
        <v>93648</v>
      </c>
      <c r="F15816" s="21" t="s">
        <v>15060</v>
      </c>
    </row>
    <row r="15817" spans="1:6" ht="32" customHeight="1">
      <c r="A15817" s="19" t="s">
        <v>93649</v>
      </c>
      <c r="B15817" s="20" t="s">
        <v>93650</v>
      </c>
      <c r="C15817" s="21" t="s">
        <v>93651</v>
      </c>
      <c r="D15817" s="21" t="s">
        <v>93652</v>
      </c>
      <c r="E15817" s="21" t="s">
        <v>93653</v>
      </c>
      <c r="F15817" s="21" t="s">
        <v>15060</v>
      </c>
    </row>
    <row r="15818" spans="1:6" ht="32" customHeight="1">
      <c r="A15818" s="19" t="s">
        <v>93654</v>
      </c>
      <c r="B15818" s="20" t="s">
        <v>93655</v>
      </c>
      <c r="C15818" s="21" t="s">
        <v>93656</v>
      </c>
      <c r="D15818" s="21" t="s">
        <v>93657</v>
      </c>
      <c r="E15818" s="21" t="s">
        <v>93658</v>
      </c>
      <c r="F15818" s="21" t="s">
        <v>15060</v>
      </c>
    </row>
    <row r="15819" spans="1:6" ht="32" customHeight="1">
      <c r="A15819" s="19" t="s">
        <v>93659</v>
      </c>
      <c r="B15819" s="20" t="s">
        <v>93660</v>
      </c>
      <c r="C15819" s="21" t="s">
        <v>93661</v>
      </c>
      <c r="D15819" s="21" t="s">
        <v>93662</v>
      </c>
      <c r="E15819" s="21" t="s">
        <v>93663</v>
      </c>
      <c r="F15819" s="21" t="s">
        <v>15060</v>
      </c>
    </row>
    <row r="15820" spans="1:6" ht="32" customHeight="1">
      <c r="A15820" s="19" t="s">
        <v>93664</v>
      </c>
      <c r="B15820" s="20" t="s">
        <v>93665</v>
      </c>
      <c r="C15820" s="21" t="s">
        <v>93666</v>
      </c>
      <c r="D15820" s="21" t="s">
        <v>93667</v>
      </c>
      <c r="E15820" s="21" t="s">
        <v>93668</v>
      </c>
      <c r="F15820" s="21" t="s">
        <v>15060</v>
      </c>
    </row>
    <row r="15821" spans="1:6" ht="32" customHeight="1">
      <c r="A15821" s="19" t="s">
        <v>93669</v>
      </c>
      <c r="B15821" s="20" t="s">
        <v>93670</v>
      </c>
      <c r="C15821" s="21" t="s">
        <v>93671</v>
      </c>
      <c r="D15821" s="21" t="s">
        <v>93672</v>
      </c>
      <c r="E15821" s="21" t="s">
        <v>93673</v>
      </c>
      <c r="F15821" s="21" t="s">
        <v>15060</v>
      </c>
    </row>
    <row r="15822" spans="1:6" ht="32" customHeight="1">
      <c r="A15822" s="19" t="s">
        <v>93674</v>
      </c>
      <c r="B15822" s="20" t="s">
        <v>93675</v>
      </c>
      <c r="C15822" s="21" t="s">
        <v>93676</v>
      </c>
      <c r="D15822" s="21" t="s">
        <v>93677</v>
      </c>
      <c r="E15822" s="21" t="s">
        <v>93678</v>
      </c>
      <c r="F15822" s="21" t="s">
        <v>15060</v>
      </c>
    </row>
    <row r="15823" spans="1:6" ht="32" customHeight="1">
      <c r="A15823" s="19" t="s">
        <v>93679</v>
      </c>
      <c r="B15823" s="20" t="s">
        <v>93680</v>
      </c>
      <c r="C15823" s="21" t="s">
        <v>93681</v>
      </c>
      <c r="D15823" s="21" t="s">
        <v>93682</v>
      </c>
      <c r="E15823" s="21" t="s">
        <v>93683</v>
      </c>
      <c r="F15823" s="21" t="s">
        <v>15060</v>
      </c>
    </row>
    <row r="15824" spans="1:6" ht="32" customHeight="1">
      <c r="A15824" s="19" t="s">
        <v>93684</v>
      </c>
      <c r="B15824" s="20" t="s">
        <v>93685</v>
      </c>
      <c r="C15824" s="21" t="s">
        <v>93686</v>
      </c>
      <c r="D15824" s="21" t="s">
        <v>93687</v>
      </c>
      <c r="E15824" s="21" t="s">
        <v>93688</v>
      </c>
      <c r="F15824" s="21" t="s">
        <v>15060</v>
      </c>
    </row>
    <row r="15825" spans="1:6" ht="32" customHeight="1">
      <c r="A15825" s="19" t="s">
        <v>93689</v>
      </c>
      <c r="B15825" s="20" t="s">
        <v>93690</v>
      </c>
      <c r="C15825" s="21" t="s">
        <v>93691</v>
      </c>
      <c r="D15825" s="21" t="s">
        <v>93692</v>
      </c>
      <c r="E15825" s="21" t="s">
        <v>93693</v>
      </c>
      <c r="F15825" s="21" t="s">
        <v>15060</v>
      </c>
    </row>
    <row r="15826" spans="1:6" ht="32" customHeight="1">
      <c r="A15826" s="19" t="s">
        <v>93694</v>
      </c>
      <c r="B15826" s="20" t="s">
        <v>93695</v>
      </c>
      <c r="C15826" s="21" t="s">
        <v>93696</v>
      </c>
      <c r="D15826" s="21" t="s">
        <v>93697</v>
      </c>
      <c r="E15826" s="21" t="s">
        <v>93698</v>
      </c>
      <c r="F15826" s="21" t="s">
        <v>15060</v>
      </c>
    </row>
    <row r="15827" spans="1:6" ht="32" customHeight="1">
      <c r="A15827" s="19" t="s">
        <v>93699</v>
      </c>
      <c r="B15827" s="20" t="s">
        <v>93700</v>
      </c>
      <c r="C15827" s="21" t="s">
        <v>93701</v>
      </c>
      <c r="D15827" s="21" t="s">
        <v>93702</v>
      </c>
      <c r="E15827" s="21" t="s">
        <v>93703</v>
      </c>
      <c r="F15827" s="21" t="s">
        <v>15060</v>
      </c>
    </row>
    <row r="15828" spans="1:6" ht="32" customHeight="1">
      <c r="A15828" s="19" t="s">
        <v>93704</v>
      </c>
      <c r="B15828" s="20" t="s">
        <v>93705</v>
      </c>
      <c r="C15828" s="21" t="s">
        <v>93706</v>
      </c>
      <c r="D15828" s="21" t="s">
        <v>93707</v>
      </c>
      <c r="E15828" s="21" t="s">
        <v>93708</v>
      </c>
      <c r="F15828" s="21" t="s">
        <v>15060</v>
      </c>
    </row>
    <row r="15829" spans="1:6" ht="32" customHeight="1">
      <c r="A15829" s="19" t="s">
        <v>93709</v>
      </c>
      <c r="B15829" s="20" t="s">
        <v>93710</v>
      </c>
      <c r="C15829" s="21" t="s">
        <v>93711</v>
      </c>
      <c r="D15829" s="21" t="s">
        <v>93712</v>
      </c>
      <c r="E15829" s="21" t="s">
        <v>93713</v>
      </c>
      <c r="F15829" s="21" t="s">
        <v>15060</v>
      </c>
    </row>
    <row r="15830" spans="1:6" ht="32" customHeight="1">
      <c r="A15830" s="19" t="s">
        <v>93714</v>
      </c>
      <c r="B15830" s="20" t="s">
        <v>93715</v>
      </c>
      <c r="C15830" s="21" t="s">
        <v>93716</v>
      </c>
      <c r="D15830" s="21" t="s">
        <v>93717</v>
      </c>
      <c r="E15830" s="21" t="s">
        <v>93718</v>
      </c>
      <c r="F15830" s="21" t="s">
        <v>15060</v>
      </c>
    </row>
    <row r="15831" spans="1:6" ht="32" customHeight="1">
      <c r="A15831" s="19" t="s">
        <v>93719</v>
      </c>
      <c r="B15831" s="20" t="s">
        <v>93720</v>
      </c>
      <c r="C15831" s="21" t="s">
        <v>93721</v>
      </c>
      <c r="D15831" s="21" t="s">
        <v>93722</v>
      </c>
      <c r="E15831" s="21" t="s">
        <v>93723</v>
      </c>
      <c r="F15831" s="21" t="s">
        <v>15060</v>
      </c>
    </row>
    <row r="15832" spans="1:6" ht="32" customHeight="1">
      <c r="A15832" s="19" t="s">
        <v>93724</v>
      </c>
      <c r="B15832" s="20" t="s">
        <v>93725</v>
      </c>
      <c r="C15832" s="21" t="s">
        <v>93726</v>
      </c>
      <c r="D15832" s="21" t="s">
        <v>93727</v>
      </c>
      <c r="E15832" s="21" t="s">
        <v>93728</v>
      </c>
      <c r="F15832" s="21" t="s">
        <v>15060</v>
      </c>
    </row>
    <row r="15833" spans="1:6" ht="32" customHeight="1">
      <c r="A15833" s="19" t="s">
        <v>93729</v>
      </c>
      <c r="B15833" s="20" t="s">
        <v>93730</v>
      </c>
      <c r="C15833" s="21" t="s">
        <v>93731</v>
      </c>
      <c r="D15833" s="21" t="s">
        <v>93732</v>
      </c>
      <c r="E15833" s="21" t="s">
        <v>93733</v>
      </c>
      <c r="F15833" s="21" t="s">
        <v>15060</v>
      </c>
    </row>
    <row r="15834" spans="1:6" ht="32" customHeight="1">
      <c r="A15834" s="19" t="s">
        <v>93734</v>
      </c>
      <c r="B15834" s="20" t="s">
        <v>93735</v>
      </c>
      <c r="C15834" s="21" t="s">
        <v>93736</v>
      </c>
      <c r="D15834" s="21" t="s">
        <v>93737</v>
      </c>
      <c r="E15834" s="21" t="s">
        <v>93738</v>
      </c>
      <c r="F15834" s="21" t="s">
        <v>15060</v>
      </c>
    </row>
    <row r="15835" spans="1:6" ht="32" customHeight="1">
      <c r="A15835" s="19" t="s">
        <v>93739</v>
      </c>
      <c r="B15835" s="20" t="s">
        <v>93740</v>
      </c>
      <c r="C15835" s="21" t="s">
        <v>93741</v>
      </c>
      <c r="D15835" s="21" t="s">
        <v>93742</v>
      </c>
      <c r="E15835" s="21" t="s">
        <v>93743</v>
      </c>
      <c r="F15835" s="21" t="s">
        <v>15060</v>
      </c>
    </row>
    <row r="15836" spans="1:6" ht="32" customHeight="1">
      <c r="A15836" s="19" t="s">
        <v>93744</v>
      </c>
      <c r="B15836" s="20" t="s">
        <v>93745</v>
      </c>
      <c r="C15836" s="21" t="s">
        <v>93746</v>
      </c>
      <c r="D15836" s="21" t="s">
        <v>93747</v>
      </c>
      <c r="E15836" s="21" t="s">
        <v>93748</v>
      </c>
      <c r="F15836" s="21" t="s">
        <v>15060</v>
      </c>
    </row>
    <row r="15837" spans="1:6" ht="32" customHeight="1">
      <c r="A15837" s="19" t="s">
        <v>93749</v>
      </c>
      <c r="B15837" s="20" t="s">
        <v>93750</v>
      </c>
      <c r="C15837" s="21" t="s">
        <v>93751</v>
      </c>
      <c r="D15837" s="21" t="s">
        <v>93752</v>
      </c>
      <c r="E15837" s="21" t="s">
        <v>93753</v>
      </c>
      <c r="F15837" s="21" t="s">
        <v>15060</v>
      </c>
    </row>
    <row r="15838" spans="1:6" ht="32" customHeight="1">
      <c r="A15838" s="19" t="s">
        <v>93754</v>
      </c>
      <c r="B15838" s="20" t="s">
        <v>93755</v>
      </c>
      <c r="C15838" s="21" t="s">
        <v>93756</v>
      </c>
      <c r="D15838" s="21" t="s">
        <v>93757</v>
      </c>
      <c r="E15838" s="21" t="s">
        <v>93758</v>
      </c>
      <c r="F15838" s="21" t="s">
        <v>15060</v>
      </c>
    </row>
    <row r="15839" spans="1:6" ht="32" customHeight="1">
      <c r="A15839" s="19" t="s">
        <v>93759</v>
      </c>
      <c r="B15839" s="20" t="s">
        <v>93760</v>
      </c>
      <c r="C15839" s="21" t="s">
        <v>93761</v>
      </c>
      <c r="D15839" s="21" t="s">
        <v>93762</v>
      </c>
      <c r="E15839" s="21" t="s">
        <v>93763</v>
      </c>
      <c r="F15839" s="21" t="s">
        <v>15060</v>
      </c>
    </row>
    <row r="15840" spans="1:6" ht="32" customHeight="1">
      <c r="A15840" s="19" t="s">
        <v>93764</v>
      </c>
      <c r="B15840" s="20" t="s">
        <v>93765</v>
      </c>
      <c r="C15840" s="21" t="s">
        <v>93766</v>
      </c>
      <c r="D15840" s="21" t="s">
        <v>93767</v>
      </c>
      <c r="E15840" s="21" t="s">
        <v>93768</v>
      </c>
      <c r="F15840" s="21" t="s">
        <v>15060</v>
      </c>
    </row>
    <row r="15841" spans="1:6" ht="32" customHeight="1">
      <c r="A15841" s="19" t="s">
        <v>93769</v>
      </c>
      <c r="B15841" s="20" t="s">
        <v>93770</v>
      </c>
      <c r="C15841" s="21" t="s">
        <v>93771</v>
      </c>
      <c r="D15841" s="21" t="s">
        <v>93772</v>
      </c>
      <c r="E15841" s="21" t="s">
        <v>93773</v>
      </c>
      <c r="F15841" s="21" t="s">
        <v>15060</v>
      </c>
    </row>
    <row r="15842" spans="1:6" ht="32" customHeight="1">
      <c r="A15842" s="19" t="s">
        <v>93774</v>
      </c>
      <c r="B15842" s="20" t="s">
        <v>93775</v>
      </c>
      <c r="C15842" s="21" t="s">
        <v>93776</v>
      </c>
      <c r="D15842" s="21" t="s">
        <v>93777</v>
      </c>
      <c r="E15842" s="21" t="s">
        <v>93778</v>
      </c>
      <c r="F15842" s="21" t="s">
        <v>15060</v>
      </c>
    </row>
    <row r="15843" spans="1:6" ht="32" customHeight="1">
      <c r="A15843" s="19" t="s">
        <v>93779</v>
      </c>
      <c r="B15843" s="20" t="s">
        <v>93780</v>
      </c>
      <c r="C15843" s="21" t="s">
        <v>93781</v>
      </c>
      <c r="D15843" s="21" t="s">
        <v>93782</v>
      </c>
      <c r="E15843" s="21" t="s">
        <v>93783</v>
      </c>
      <c r="F15843" s="21" t="s">
        <v>15060</v>
      </c>
    </row>
    <row r="15844" spans="1:6" ht="32" customHeight="1">
      <c r="A15844" s="19" t="s">
        <v>93784</v>
      </c>
      <c r="B15844" s="20" t="s">
        <v>93785</v>
      </c>
      <c r="C15844" s="21" t="s">
        <v>93786</v>
      </c>
      <c r="D15844" s="21" t="s">
        <v>93787</v>
      </c>
      <c r="E15844" s="21" t="s">
        <v>93788</v>
      </c>
      <c r="F15844" s="21" t="s">
        <v>15060</v>
      </c>
    </row>
    <row r="15845" spans="1:6" ht="32" customHeight="1">
      <c r="A15845" s="19" t="s">
        <v>93789</v>
      </c>
      <c r="B15845" s="20" t="s">
        <v>93790</v>
      </c>
      <c r="C15845" s="21" t="s">
        <v>93791</v>
      </c>
      <c r="D15845" s="21" t="s">
        <v>93792</v>
      </c>
      <c r="E15845" s="21" t="s">
        <v>93793</v>
      </c>
      <c r="F15845" s="21" t="s">
        <v>15060</v>
      </c>
    </row>
    <row r="15846" spans="1:6" ht="32" customHeight="1">
      <c r="A15846" s="19" t="s">
        <v>93794</v>
      </c>
      <c r="B15846" s="20" t="s">
        <v>93795</v>
      </c>
      <c r="C15846" s="21" t="s">
        <v>93796</v>
      </c>
      <c r="D15846" s="21" t="s">
        <v>93797</v>
      </c>
      <c r="E15846" s="21" t="s">
        <v>93798</v>
      </c>
      <c r="F15846" s="21" t="s">
        <v>15060</v>
      </c>
    </row>
    <row r="15847" spans="1:6" ht="32" customHeight="1">
      <c r="A15847" s="19" t="s">
        <v>93799</v>
      </c>
      <c r="B15847" s="20" t="s">
        <v>93800</v>
      </c>
      <c r="C15847" s="21" t="s">
        <v>93801</v>
      </c>
      <c r="D15847" s="21" t="s">
        <v>93802</v>
      </c>
      <c r="E15847" s="21" t="s">
        <v>93803</v>
      </c>
      <c r="F15847" s="21" t="s">
        <v>15060</v>
      </c>
    </row>
    <row r="15848" spans="1:6" ht="32" customHeight="1">
      <c r="A15848" s="19" t="s">
        <v>93804</v>
      </c>
      <c r="B15848" s="20" t="s">
        <v>93805</v>
      </c>
      <c r="C15848" s="21" t="s">
        <v>93806</v>
      </c>
      <c r="D15848" s="21" t="s">
        <v>93807</v>
      </c>
      <c r="E15848" s="21" t="s">
        <v>93808</v>
      </c>
      <c r="F15848" s="21" t="s">
        <v>15060</v>
      </c>
    </row>
    <row r="15849" spans="1:6" ht="32" customHeight="1">
      <c r="A15849" s="19" t="s">
        <v>93809</v>
      </c>
      <c r="B15849" s="20" t="s">
        <v>93810</v>
      </c>
      <c r="C15849" s="21" t="s">
        <v>93811</v>
      </c>
      <c r="D15849" s="21" t="s">
        <v>93812</v>
      </c>
      <c r="E15849" s="21" t="s">
        <v>93813</v>
      </c>
      <c r="F15849" s="21" t="s">
        <v>15060</v>
      </c>
    </row>
    <row r="15850" spans="1:6" ht="32" customHeight="1">
      <c r="A15850" s="19" t="s">
        <v>93814</v>
      </c>
      <c r="B15850" s="20" t="s">
        <v>93815</v>
      </c>
      <c r="C15850" s="21" t="s">
        <v>93816</v>
      </c>
      <c r="D15850" s="21" t="s">
        <v>93817</v>
      </c>
      <c r="E15850" s="21" t="s">
        <v>93818</v>
      </c>
      <c r="F15850" s="21" t="s">
        <v>15060</v>
      </c>
    </row>
    <row r="15851" spans="1:6" ht="32" customHeight="1">
      <c r="A15851" s="19" t="s">
        <v>93819</v>
      </c>
      <c r="B15851" s="20" t="s">
        <v>93820</v>
      </c>
      <c r="C15851" s="21" t="s">
        <v>93821</v>
      </c>
      <c r="D15851" s="21" t="s">
        <v>93822</v>
      </c>
      <c r="E15851" s="21" t="s">
        <v>93823</v>
      </c>
      <c r="F15851" s="21" t="s">
        <v>15060</v>
      </c>
    </row>
    <row r="15852" spans="1:6" ht="32" customHeight="1">
      <c r="A15852" s="19" t="s">
        <v>93824</v>
      </c>
      <c r="B15852" s="20" t="s">
        <v>93825</v>
      </c>
      <c r="C15852" s="21" t="s">
        <v>93826</v>
      </c>
      <c r="D15852" s="21" t="s">
        <v>93827</v>
      </c>
      <c r="E15852" s="21" t="s">
        <v>93828</v>
      </c>
      <c r="F15852" s="21" t="s">
        <v>15060</v>
      </c>
    </row>
    <row r="15853" spans="1:6" ht="32" customHeight="1">
      <c r="A15853" s="19" t="s">
        <v>93829</v>
      </c>
      <c r="B15853" s="20" t="s">
        <v>93830</v>
      </c>
      <c r="C15853" s="21" t="s">
        <v>93831</v>
      </c>
      <c r="D15853" s="21" t="s">
        <v>93832</v>
      </c>
      <c r="E15853" s="21" t="s">
        <v>93833</v>
      </c>
      <c r="F15853" s="21" t="s">
        <v>15060</v>
      </c>
    </row>
    <row r="15854" spans="1:6" ht="32" customHeight="1">
      <c r="A15854" s="19" t="s">
        <v>93834</v>
      </c>
      <c r="B15854" s="20" t="s">
        <v>93835</v>
      </c>
      <c r="C15854" s="21" t="s">
        <v>93836</v>
      </c>
      <c r="D15854" s="21" t="s">
        <v>93837</v>
      </c>
      <c r="E15854" s="21" t="s">
        <v>93838</v>
      </c>
      <c r="F15854" s="21" t="s">
        <v>15060</v>
      </c>
    </row>
    <row r="15855" spans="1:6" ht="32" customHeight="1">
      <c r="A15855" s="19" t="s">
        <v>93839</v>
      </c>
      <c r="B15855" s="20" t="s">
        <v>93840</v>
      </c>
      <c r="C15855" s="21" t="s">
        <v>93841</v>
      </c>
      <c r="D15855" s="21" t="s">
        <v>93842</v>
      </c>
      <c r="E15855" s="21" t="s">
        <v>93843</v>
      </c>
      <c r="F15855" s="21" t="s">
        <v>15060</v>
      </c>
    </row>
    <row r="15856" spans="1:6" ht="32" customHeight="1">
      <c r="A15856" s="19" t="s">
        <v>93844</v>
      </c>
      <c r="B15856" s="20" t="s">
        <v>93845</v>
      </c>
      <c r="C15856" s="21" t="s">
        <v>93846</v>
      </c>
      <c r="D15856" s="21" t="s">
        <v>93847</v>
      </c>
      <c r="E15856" s="21" t="s">
        <v>93848</v>
      </c>
      <c r="F15856" s="21" t="s">
        <v>15060</v>
      </c>
    </row>
    <row r="15857" spans="1:6" ht="32" customHeight="1">
      <c r="A15857" s="19" t="s">
        <v>93849</v>
      </c>
      <c r="B15857" s="20" t="s">
        <v>93850</v>
      </c>
      <c r="C15857" s="21" t="s">
        <v>93851</v>
      </c>
      <c r="D15857" s="21" t="s">
        <v>93852</v>
      </c>
      <c r="E15857" s="21" t="s">
        <v>93853</v>
      </c>
      <c r="F15857" s="21" t="s">
        <v>15060</v>
      </c>
    </row>
    <row r="15858" spans="1:6" ht="32" customHeight="1">
      <c r="A15858" s="19" t="s">
        <v>93854</v>
      </c>
      <c r="B15858" s="20" t="s">
        <v>93855</v>
      </c>
      <c r="C15858" s="21" t="s">
        <v>93856</v>
      </c>
      <c r="D15858" s="21" t="s">
        <v>93857</v>
      </c>
      <c r="E15858" s="21" t="s">
        <v>93858</v>
      </c>
      <c r="F15858" s="21" t="s">
        <v>15060</v>
      </c>
    </row>
    <row r="15859" spans="1:6" ht="32" customHeight="1">
      <c r="A15859" s="19" t="s">
        <v>93859</v>
      </c>
      <c r="B15859" s="20" t="s">
        <v>93860</v>
      </c>
      <c r="C15859" s="21" t="s">
        <v>93861</v>
      </c>
      <c r="D15859" s="21" t="s">
        <v>93862</v>
      </c>
      <c r="E15859" s="21" t="s">
        <v>93863</v>
      </c>
      <c r="F15859" s="21" t="s">
        <v>15060</v>
      </c>
    </row>
    <row r="15860" spans="1:6" ht="32" customHeight="1">
      <c r="A15860" s="19" t="s">
        <v>93864</v>
      </c>
      <c r="B15860" s="20" t="s">
        <v>93865</v>
      </c>
      <c r="C15860" s="21" t="s">
        <v>93866</v>
      </c>
      <c r="D15860" s="21" t="s">
        <v>93867</v>
      </c>
      <c r="E15860" s="21" t="s">
        <v>93868</v>
      </c>
      <c r="F15860" s="21" t="s">
        <v>15060</v>
      </c>
    </row>
    <row r="15861" spans="1:6" ht="32" customHeight="1">
      <c r="A15861" s="19" t="s">
        <v>93869</v>
      </c>
      <c r="B15861" s="20" t="s">
        <v>93870</v>
      </c>
      <c r="C15861" s="21" t="s">
        <v>93871</v>
      </c>
      <c r="D15861" s="21" t="s">
        <v>93872</v>
      </c>
      <c r="E15861" s="21" t="s">
        <v>93873</v>
      </c>
      <c r="F15861" s="21" t="s">
        <v>15060</v>
      </c>
    </row>
    <row r="15862" spans="1:6" ht="32" customHeight="1">
      <c r="A15862" s="19" t="s">
        <v>93874</v>
      </c>
      <c r="B15862" s="20" t="s">
        <v>93875</v>
      </c>
      <c r="C15862" s="21" t="s">
        <v>93876</v>
      </c>
      <c r="D15862" s="21" t="s">
        <v>93877</v>
      </c>
      <c r="E15862" s="21" t="s">
        <v>93878</v>
      </c>
      <c r="F15862" s="21" t="s">
        <v>15060</v>
      </c>
    </row>
    <row r="15863" spans="1:6" ht="32" customHeight="1">
      <c r="A15863" s="19" t="s">
        <v>93879</v>
      </c>
      <c r="B15863" s="20" t="s">
        <v>93880</v>
      </c>
      <c r="C15863" s="21" t="s">
        <v>93881</v>
      </c>
      <c r="D15863" s="21" t="s">
        <v>93882</v>
      </c>
      <c r="E15863" s="21" t="s">
        <v>93883</v>
      </c>
      <c r="F15863" s="21" t="s">
        <v>15060</v>
      </c>
    </row>
    <row r="15864" spans="1:6" ht="32" customHeight="1">
      <c r="A15864" s="19" t="s">
        <v>93884</v>
      </c>
      <c r="B15864" s="20" t="s">
        <v>93885</v>
      </c>
      <c r="C15864" s="21" t="s">
        <v>93886</v>
      </c>
      <c r="D15864" s="21" t="s">
        <v>93887</v>
      </c>
      <c r="E15864" s="21" t="s">
        <v>93888</v>
      </c>
      <c r="F15864" s="21" t="s">
        <v>15060</v>
      </c>
    </row>
    <row r="15865" spans="1:6" ht="32" customHeight="1">
      <c r="A15865" s="19" t="s">
        <v>93889</v>
      </c>
      <c r="B15865" s="20" t="s">
        <v>93890</v>
      </c>
      <c r="C15865" s="21" t="s">
        <v>93891</v>
      </c>
      <c r="D15865" s="21" t="s">
        <v>93892</v>
      </c>
      <c r="E15865" s="21" t="s">
        <v>93893</v>
      </c>
      <c r="F15865" s="21" t="s">
        <v>15060</v>
      </c>
    </row>
    <row r="15866" spans="1:6" ht="32" customHeight="1">
      <c r="A15866" s="19" t="s">
        <v>93894</v>
      </c>
      <c r="B15866" s="20" t="s">
        <v>93895</v>
      </c>
      <c r="C15866" s="21" t="s">
        <v>93896</v>
      </c>
      <c r="D15866" s="21" t="s">
        <v>93897</v>
      </c>
      <c r="E15866" s="21" t="s">
        <v>93898</v>
      </c>
      <c r="F15866" s="21" t="s">
        <v>15060</v>
      </c>
    </row>
    <row r="15867" spans="1:6" ht="32" customHeight="1">
      <c r="A15867" s="19" t="s">
        <v>93899</v>
      </c>
      <c r="B15867" s="20" t="s">
        <v>93900</v>
      </c>
      <c r="C15867" s="21" t="s">
        <v>93901</v>
      </c>
      <c r="D15867" s="21" t="s">
        <v>93902</v>
      </c>
      <c r="E15867" s="21" t="s">
        <v>93903</v>
      </c>
      <c r="F15867" s="21" t="s">
        <v>15060</v>
      </c>
    </row>
    <row r="15868" spans="1:6" ht="32" customHeight="1">
      <c r="A15868" s="19" t="s">
        <v>93904</v>
      </c>
      <c r="B15868" s="20" t="s">
        <v>93905</v>
      </c>
      <c r="C15868" s="21" t="s">
        <v>93906</v>
      </c>
      <c r="D15868" s="21" t="s">
        <v>93907</v>
      </c>
      <c r="E15868" s="21" t="s">
        <v>93908</v>
      </c>
      <c r="F15868" s="21" t="s">
        <v>15060</v>
      </c>
    </row>
    <row r="15869" spans="1:6" ht="32" customHeight="1">
      <c r="A15869" s="19" t="s">
        <v>93909</v>
      </c>
      <c r="B15869" s="20" t="s">
        <v>93910</v>
      </c>
      <c r="C15869" s="21" t="s">
        <v>93911</v>
      </c>
      <c r="D15869" s="21" t="s">
        <v>93912</v>
      </c>
      <c r="E15869" s="21" t="s">
        <v>93913</v>
      </c>
      <c r="F15869" s="21" t="s">
        <v>15060</v>
      </c>
    </row>
    <row r="15870" spans="1:6" ht="32" customHeight="1">
      <c r="A15870" s="19" t="s">
        <v>93914</v>
      </c>
      <c r="B15870" s="20" t="s">
        <v>93915</v>
      </c>
      <c r="C15870" s="21" t="s">
        <v>93916</v>
      </c>
      <c r="D15870" s="21" t="s">
        <v>93917</v>
      </c>
      <c r="E15870" s="21" t="s">
        <v>93918</v>
      </c>
      <c r="F15870" s="21" t="s">
        <v>15060</v>
      </c>
    </row>
    <row r="15871" spans="1:6" ht="32" customHeight="1">
      <c r="A15871" s="19" t="s">
        <v>93919</v>
      </c>
      <c r="B15871" s="20" t="s">
        <v>93920</v>
      </c>
      <c r="C15871" s="21" t="s">
        <v>93921</v>
      </c>
      <c r="D15871" s="21" t="s">
        <v>93922</v>
      </c>
      <c r="E15871" s="21" t="s">
        <v>93923</v>
      </c>
      <c r="F15871" s="21" t="s">
        <v>15060</v>
      </c>
    </row>
    <row r="15872" spans="1:6" ht="32" customHeight="1">
      <c r="A15872" s="19" t="s">
        <v>93924</v>
      </c>
      <c r="B15872" s="20" t="s">
        <v>93925</v>
      </c>
      <c r="C15872" s="21" t="s">
        <v>93926</v>
      </c>
      <c r="D15872" s="21" t="s">
        <v>93927</v>
      </c>
      <c r="E15872" s="21" t="s">
        <v>93928</v>
      </c>
      <c r="F15872" s="21" t="s">
        <v>15060</v>
      </c>
    </row>
    <row r="15873" spans="1:6" ht="32" customHeight="1">
      <c r="A15873" s="19" t="s">
        <v>93929</v>
      </c>
      <c r="B15873" s="20" t="s">
        <v>93930</v>
      </c>
      <c r="C15873" s="21" t="s">
        <v>93931</v>
      </c>
      <c r="D15873" s="21" t="s">
        <v>93932</v>
      </c>
      <c r="E15873" s="21" t="s">
        <v>93933</v>
      </c>
      <c r="F15873" s="21" t="s">
        <v>15060</v>
      </c>
    </row>
    <row r="15874" spans="1:6" ht="32" customHeight="1">
      <c r="A15874" s="19" t="s">
        <v>93934</v>
      </c>
      <c r="B15874" s="20" t="s">
        <v>93935</v>
      </c>
      <c r="C15874" s="21" t="s">
        <v>93936</v>
      </c>
      <c r="D15874" s="21" t="s">
        <v>93937</v>
      </c>
      <c r="E15874" s="21" t="s">
        <v>93938</v>
      </c>
      <c r="F15874" s="21" t="s">
        <v>15060</v>
      </c>
    </row>
    <row r="15875" spans="1:6" ht="32" customHeight="1">
      <c r="A15875" s="19" t="s">
        <v>93939</v>
      </c>
      <c r="B15875" s="20" t="s">
        <v>93940</v>
      </c>
      <c r="C15875" s="21" t="s">
        <v>93941</v>
      </c>
      <c r="D15875" s="21" t="s">
        <v>93942</v>
      </c>
      <c r="E15875" s="21" t="s">
        <v>93943</v>
      </c>
      <c r="F15875" s="21" t="s">
        <v>15060</v>
      </c>
    </row>
    <row r="15876" spans="1:6" ht="32" customHeight="1">
      <c r="A15876" s="19" t="s">
        <v>93944</v>
      </c>
      <c r="B15876" s="20" t="s">
        <v>93945</v>
      </c>
      <c r="C15876" s="21" t="s">
        <v>93946</v>
      </c>
      <c r="D15876" s="21" t="s">
        <v>93947</v>
      </c>
      <c r="E15876" s="21" t="s">
        <v>93948</v>
      </c>
      <c r="F15876" s="21" t="s">
        <v>15060</v>
      </c>
    </row>
    <row r="15877" spans="1:6" ht="32" customHeight="1">
      <c r="A15877" s="19" t="s">
        <v>93949</v>
      </c>
      <c r="B15877" s="20" t="s">
        <v>93950</v>
      </c>
      <c r="C15877" s="21" t="s">
        <v>93951</v>
      </c>
      <c r="D15877" s="21" t="s">
        <v>93952</v>
      </c>
      <c r="E15877" s="21" t="s">
        <v>93953</v>
      </c>
      <c r="F15877" s="21" t="s">
        <v>15060</v>
      </c>
    </row>
    <row r="15878" spans="1:6" ht="32" customHeight="1">
      <c r="A15878" s="19" t="s">
        <v>93954</v>
      </c>
      <c r="B15878" s="20" t="s">
        <v>93955</v>
      </c>
      <c r="C15878" s="21" t="s">
        <v>93956</v>
      </c>
      <c r="D15878" s="21" t="s">
        <v>93957</v>
      </c>
      <c r="E15878" s="21" t="s">
        <v>93958</v>
      </c>
      <c r="F15878" s="21" t="s">
        <v>15060</v>
      </c>
    </row>
    <row r="15879" spans="1:6" ht="32" customHeight="1">
      <c r="A15879" s="19" t="s">
        <v>93959</v>
      </c>
      <c r="B15879" s="20" t="s">
        <v>93960</v>
      </c>
      <c r="C15879" s="21" t="s">
        <v>93961</v>
      </c>
      <c r="D15879" s="21" t="s">
        <v>93962</v>
      </c>
      <c r="E15879" s="21" t="s">
        <v>93963</v>
      </c>
      <c r="F15879" s="21" t="s">
        <v>15060</v>
      </c>
    </row>
    <row r="15880" spans="1:6" ht="32" customHeight="1">
      <c r="A15880" s="19" t="s">
        <v>93964</v>
      </c>
      <c r="B15880" s="20" t="s">
        <v>93965</v>
      </c>
      <c r="C15880" s="21" t="s">
        <v>93966</v>
      </c>
      <c r="D15880" s="21" t="s">
        <v>93967</v>
      </c>
      <c r="E15880" s="21" t="s">
        <v>93968</v>
      </c>
      <c r="F15880" s="21" t="s">
        <v>15060</v>
      </c>
    </row>
    <row r="15881" spans="1:6" ht="32" customHeight="1">
      <c r="A15881" s="19" t="s">
        <v>93969</v>
      </c>
      <c r="B15881" s="20" t="s">
        <v>93970</v>
      </c>
      <c r="C15881" s="21" t="s">
        <v>93971</v>
      </c>
      <c r="D15881" s="21" t="s">
        <v>93972</v>
      </c>
      <c r="E15881" s="21" t="s">
        <v>93973</v>
      </c>
      <c r="F15881" s="21" t="s">
        <v>15060</v>
      </c>
    </row>
    <row r="15882" spans="1:6" ht="32" customHeight="1">
      <c r="A15882" s="19" t="s">
        <v>93974</v>
      </c>
      <c r="B15882" s="20" t="s">
        <v>93975</v>
      </c>
      <c r="C15882" s="21" t="s">
        <v>93976</v>
      </c>
      <c r="D15882" s="21" t="s">
        <v>93977</v>
      </c>
      <c r="E15882" s="21" t="s">
        <v>93978</v>
      </c>
      <c r="F15882" s="21" t="s">
        <v>15060</v>
      </c>
    </row>
    <row r="15883" spans="1:6" ht="32" customHeight="1">
      <c r="A15883" s="19" t="s">
        <v>93979</v>
      </c>
      <c r="B15883" s="20" t="s">
        <v>93980</v>
      </c>
      <c r="C15883" s="21" t="s">
        <v>93981</v>
      </c>
      <c r="D15883" s="21" t="s">
        <v>93982</v>
      </c>
      <c r="E15883" s="21" t="s">
        <v>93983</v>
      </c>
      <c r="F15883" s="21" t="s">
        <v>15060</v>
      </c>
    </row>
    <row r="15884" spans="1:6" ht="32" customHeight="1">
      <c r="A15884" s="19" t="s">
        <v>93984</v>
      </c>
      <c r="B15884" s="20" t="s">
        <v>93985</v>
      </c>
      <c r="C15884" s="21" t="s">
        <v>93986</v>
      </c>
      <c r="D15884" s="21" t="s">
        <v>93987</v>
      </c>
      <c r="E15884" s="21" t="s">
        <v>93988</v>
      </c>
      <c r="F15884" s="21" t="s">
        <v>15060</v>
      </c>
    </row>
    <row r="15885" spans="1:6" ht="32" customHeight="1">
      <c r="A15885" s="19" t="s">
        <v>93989</v>
      </c>
      <c r="B15885" s="20" t="s">
        <v>93990</v>
      </c>
      <c r="C15885" s="21" t="s">
        <v>93991</v>
      </c>
      <c r="D15885" s="21" t="s">
        <v>93992</v>
      </c>
      <c r="E15885" s="21" t="s">
        <v>93993</v>
      </c>
      <c r="F15885" s="21" t="s">
        <v>15060</v>
      </c>
    </row>
    <row r="15886" spans="1:6" ht="32" customHeight="1">
      <c r="A15886" s="19" t="s">
        <v>93994</v>
      </c>
      <c r="B15886" s="20" t="s">
        <v>93995</v>
      </c>
      <c r="C15886" s="21" t="s">
        <v>93996</v>
      </c>
      <c r="D15886" s="21" t="s">
        <v>93997</v>
      </c>
      <c r="E15886" s="21" t="s">
        <v>93998</v>
      </c>
      <c r="F15886" s="21" t="s">
        <v>15060</v>
      </c>
    </row>
    <row r="15887" spans="1:6" ht="32" customHeight="1">
      <c r="A15887" s="19" t="s">
        <v>93999</v>
      </c>
      <c r="B15887" s="20" t="s">
        <v>94000</v>
      </c>
      <c r="C15887" s="21" t="s">
        <v>94001</v>
      </c>
      <c r="D15887" s="21" t="s">
        <v>94002</v>
      </c>
      <c r="E15887" s="21" t="s">
        <v>94003</v>
      </c>
      <c r="F15887" s="21" t="s">
        <v>15060</v>
      </c>
    </row>
    <row r="15888" spans="1:6" ht="32" customHeight="1">
      <c r="A15888" s="19" t="s">
        <v>94004</v>
      </c>
      <c r="B15888" s="20" t="s">
        <v>94005</v>
      </c>
      <c r="C15888" s="21" t="s">
        <v>94006</v>
      </c>
      <c r="D15888" s="21" t="s">
        <v>94007</v>
      </c>
      <c r="E15888" s="21" t="s">
        <v>94008</v>
      </c>
      <c r="F15888" s="21" t="s">
        <v>15060</v>
      </c>
    </row>
    <row r="15889" spans="1:6" ht="32" customHeight="1">
      <c r="A15889" s="19" t="s">
        <v>94009</v>
      </c>
      <c r="B15889" s="20" t="s">
        <v>94010</v>
      </c>
      <c r="C15889" s="21" t="s">
        <v>94011</v>
      </c>
      <c r="D15889" s="21" t="s">
        <v>94012</v>
      </c>
      <c r="E15889" s="21" t="s">
        <v>94013</v>
      </c>
      <c r="F15889" s="21" t="s">
        <v>15060</v>
      </c>
    </row>
    <row r="15890" spans="1:6" ht="32" customHeight="1">
      <c r="A15890" s="19" t="s">
        <v>94014</v>
      </c>
      <c r="B15890" s="20" t="s">
        <v>94015</v>
      </c>
      <c r="C15890" s="21" t="s">
        <v>94016</v>
      </c>
      <c r="D15890" s="21" t="s">
        <v>94017</v>
      </c>
      <c r="E15890" s="21" t="s">
        <v>94018</v>
      </c>
      <c r="F15890" s="21" t="s">
        <v>15060</v>
      </c>
    </row>
    <row r="15891" spans="1:6" ht="32" customHeight="1">
      <c r="A15891" s="19" t="s">
        <v>94019</v>
      </c>
      <c r="B15891" s="20" t="s">
        <v>94020</v>
      </c>
      <c r="C15891" s="21" t="s">
        <v>94021</v>
      </c>
      <c r="D15891" s="21" t="s">
        <v>94022</v>
      </c>
      <c r="E15891" s="21" t="s">
        <v>94023</v>
      </c>
      <c r="F15891" s="21" t="s">
        <v>15060</v>
      </c>
    </row>
    <row r="15892" spans="1:6" ht="32" customHeight="1">
      <c r="A15892" s="19" t="s">
        <v>94024</v>
      </c>
      <c r="B15892" s="20" t="s">
        <v>94025</v>
      </c>
      <c r="C15892" s="21" t="s">
        <v>94026</v>
      </c>
      <c r="D15892" s="21" t="s">
        <v>94027</v>
      </c>
      <c r="E15892" s="21" t="s">
        <v>94028</v>
      </c>
      <c r="F15892" s="21" t="s">
        <v>15060</v>
      </c>
    </row>
    <row r="15893" spans="1:6" ht="32" customHeight="1">
      <c r="A15893" s="19" t="s">
        <v>94029</v>
      </c>
      <c r="B15893" s="20" t="s">
        <v>94030</v>
      </c>
      <c r="C15893" s="21" t="s">
        <v>94031</v>
      </c>
      <c r="D15893" s="21" t="s">
        <v>94032</v>
      </c>
      <c r="E15893" s="21" t="s">
        <v>94033</v>
      </c>
      <c r="F15893" s="21" t="s">
        <v>15060</v>
      </c>
    </row>
    <row r="15894" spans="1:6" ht="32" customHeight="1">
      <c r="A15894" s="19" t="s">
        <v>94034</v>
      </c>
      <c r="B15894" s="20" t="s">
        <v>94035</v>
      </c>
      <c r="C15894" s="21" t="s">
        <v>94036</v>
      </c>
      <c r="D15894" s="21" t="s">
        <v>94037</v>
      </c>
      <c r="E15894" s="21" t="s">
        <v>94038</v>
      </c>
      <c r="F15894" s="21" t="s">
        <v>15060</v>
      </c>
    </row>
    <row r="15895" spans="1:6" ht="32" customHeight="1">
      <c r="A15895" s="19" t="s">
        <v>94039</v>
      </c>
      <c r="B15895" s="20" t="s">
        <v>94040</v>
      </c>
      <c r="C15895" s="21" t="s">
        <v>94041</v>
      </c>
      <c r="D15895" s="21" t="s">
        <v>94042</v>
      </c>
      <c r="E15895" s="21" t="s">
        <v>94043</v>
      </c>
      <c r="F15895" s="21" t="s">
        <v>15060</v>
      </c>
    </row>
    <row r="15896" spans="1:6" ht="32" customHeight="1">
      <c r="A15896" s="19" t="s">
        <v>94044</v>
      </c>
      <c r="B15896" s="20" t="s">
        <v>94045</v>
      </c>
      <c r="C15896" s="21" t="s">
        <v>94046</v>
      </c>
      <c r="D15896" s="21" t="s">
        <v>94047</v>
      </c>
      <c r="E15896" s="21" t="s">
        <v>94048</v>
      </c>
      <c r="F15896" s="21" t="s">
        <v>15060</v>
      </c>
    </row>
    <row r="15897" spans="1:6" ht="32" customHeight="1">
      <c r="A15897" s="19" t="s">
        <v>94049</v>
      </c>
      <c r="B15897" s="20" t="s">
        <v>94050</v>
      </c>
      <c r="C15897" s="21" t="s">
        <v>94051</v>
      </c>
      <c r="D15897" s="21" t="s">
        <v>94052</v>
      </c>
      <c r="E15897" s="21" t="s">
        <v>94053</v>
      </c>
      <c r="F15897" s="21" t="s">
        <v>15060</v>
      </c>
    </row>
    <row r="15898" spans="1:6" ht="32" customHeight="1">
      <c r="A15898" s="19" t="s">
        <v>94054</v>
      </c>
      <c r="B15898" s="20" t="s">
        <v>94055</v>
      </c>
      <c r="C15898" s="21" t="s">
        <v>94056</v>
      </c>
      <c r="D15898" s="21" t="s">
        <v>94057</v>
      </c>
      <c r="E15898" s="21" t="s">
        <v>94058</v>
      </c>
      <c r="F15898" s="21" t="s">
        <v>15060</v>
      </c>
    </row>
    <row r="15899" spans="1:6" ht="32" customHeight="1">
      <c r="A15899" s="19" t="s">
        <v>94059</v>
      </c>
      <c r="B15899" s="20" t="s">
        <v>94060</v>
      </c>
      <c r="C15899" s="21" t="s">
        <v>94061</v>
      </c>
      <c r="D15899" s="21" t="s">
        <v>94062</v>
      </c>
      <c r="E15899" s="21" t="s">
        <v>94063</v>
      </c>
      <c r="F15899" s="21" t="s">
        <v>15060</v>
      </c>
    </row>
    <row r="15900" spans="1:6" ht="32" customHeight="1">
      <c r="A15900" s="19" t="s">
        <v>94064</v>
      </c>
      <c r="B15900" s="20" t="s">
        <v>94065</v>
      </c>
      <c r="C15900" s="21" t="s">
        <v>94066</v>
      </c>
      <c r="D15900" s="21" t="s">
        <v>94067</v>
      </c>
      <c r="E15900" s="21" t="s">
        <v>94068</v>
      </c>
      <c r="F15900" s="21" t="s">
        <v>15060</v>
      </c>
    </row>
    <row r="15901" spans="1:6" ht="32" customHeight="1">
      <c r="A15901" s="19" t="s">
        <v>94069</v>
      </c>
      <c r="B15901" s="20" t="s">
        <v>94070</v>
      </c>
      <c r="C15901" s="21" t="s">
        <v>94071</v>
      </c>
      <c r="D15901" s="21" t="s">
        <v>94072</v>
      </c>
      <c r="E15901" s="21" t="s">
        <v>94073</v>
      </c>
      <c r="F15901" s="21" t="s">
        <v>15060</v>
      </c>
    </row>
    <row r="15902" spans="1:6" ht="32" customHeight="1">
      <c r="A15902" s="19" t="s">
        <v>94074</v>
      </c>
      <c r="B15902" s="20" t="s">
        <v>94075</v>
      </c>
      <c r="C15902" s="21" t="s">
        <v>94076</v>
      </c>
      <c r="D15902" s="21" t="s">
        <v>94077</v>
      </c>
      <c r="E15902" s="21" t="s">
        <v>94078</v>
      </c>
      <c r="F15902" s="21" t="s">
        <v>15060</v>
      </c>
    </row>
    <row r="15903" spans="1:6" ht="32" customHeight="1">
      <c r="A15903" s="19" t="s">
        <v>94079</v>
      </c>
      <c r="B15903" s="20" t="s">
        <v>94080</v>
      </c>
      <c r="C15903" s="21" t="s">
        <v>94081</v>
      </c>
      <c r="D15903" s="21" t="s">
        <v>94082</v>
      </c>
      <c r="E15903" s="21" t="s">
        <v>94083</v>
      </c>
      <c r="F15903" s="21" t="s">
        <v>15060</v>
      </c>
    </row>
    <row r="15904" spans="1:6" ht="32" customHeight="1">
      <c r="A15904" s="19" t="s">
        <v>94084</v>
      </c>
      <c r="B15904" s="20" t="s">
        <v>94085</v>
      </c>
      <c r="C15904" s="21" t="s">
        <v>94086</v>
      </c>
      <c r="D15904" s="21" t="s">
        <v>94087</v>
      </c>
      <c r="E15904" s="21" t="s">
        <v>94088</v>
      </c>
      <c r="F15904" s="21" t="s">
        <v>15060</v>
      </c>
    </row>
    <row r="15905" spans="1:6" ht="32" customHeight="1">
      <c r="A15905" s="19" t="s">
        <v>94089</v>
      </c>
      <c r="B15905" s="20" t="s">
        <v>94090</v>
      </c>
      <c r="C15905" s="21" t="s">
        <v>94091</v>
      </c>
      <c r="D15905" s="21" t="s">
        <v>94092</v>
      </c>
      <c r="E15905" s="21" t="s">
        <v>94093</v>
      </c>
      <c r="F15905" s="21" t="s">
        <v>15060</v>
      </c>
    </row>
    <row r="15906" spans="1:6" ht="32" customHeight="1">
      <c r="A15906" s="19" t="s">
        <v>94094</v>
      </c>
      <c r="B15906" s="20" t="s">
        <v>94095</v>
      </c>
      <c r="C15906" s="21" t="s">
        <v>94096</v>
      </c>
      <c r="D15906" s="21" t="s">
        <v>94097</v>
      </c>
      <c r="E15906" s="21" t="s">
        <v>94098</v>
      </c>
      <c r="F15906" s="21" t="s">
        <v>15060</v>
      </c>
    </row>
    <row r="15907" spans="1:6" ht="32" customHeight="1">
      <c r="A15907" s="19" t="s">
        <v>94099</v>
      </c>
      <c r="B15907" s="20" t="s">
        <v>94100</v>
      </c>
      <c r="C15907" s="21" t="s">
        <v>94101</v>
      </c>
      <c r="D15907" s="21" t="s">
        <v>94102</v>
      </c>
      <c r="E15907" s="21" t="s">
        <v>94103</v>
      </c>
      <c r="F15907" s="21" t="s">
        <v>15060</v>
      </c>
    </row>
    <row r="15908" spans="1:6" ht="32" customHeight="1">
      <c r="A15908" s="19" t="s">
        <v>94104</v>
      </c>
      <c r="B15908" s="20" t="s">
        <v>94105</v>
      </c>
      <c r="C15908" s="21" t="s">
        <v>94106</v>
      </c>
      <c r="D15908" s="21" t="s">
        <v>94107</v>
      </c>
      <c r="E15908" s="21" t="s">
        <v>94108</v>
      </c>
      <c r="F15908" s="21" t="s">
        <v>15060</v>
      </c>
    </row>
    <row r="15909" spans="1:6" ht="32" customHeight="1">
      <c r="A15909" s="19" t="s">
        <v>94109</v>
      </c>
      <c r="B15909" s="20" t="s">
        <v>94110</v>
      </c>
      <c r="C15909" s="21" t="s">
        <v>94111</v>
      </c>
      <c r="D15909" s="21" t="s">
        <v>94112</v>
      </c>
      <c r="E15909" s="21" t="s">
        <v>94113</v>
      </c>
      <c r="F15909" s="21" t="s">
        <v>15060</v>
      </c>
    </row>
    <row r="15910" spans="1:6" ht="32" customHeight="1">
      <c r="A15910" s="19" t="s">
        <v>94114</v>
      </c>
      <c r="B15910" s="20" t="s">
        <v>94115</v>
      </c>
      <c r="C15910" s="21" t="s">
        <v>94116</v>
      </c>
      <c r="D15910" s="21" t="s">
        <v>94117</v>
      </c>
      <c r="E15910" s="21" t="s">
        <v>94118</v>
      </c>
      <c r="F15910" s="21" t="s">
        <v>15060</v>
      </c>
    </row>
    <row r="15911" spans="1:6" ht="32" customHeight="1">
      <c r="A15911" s="19" t="s">
        <v>94119</v>
      </c>
      <c r="B15911" s="20" t="s">
        <v>94120</v>
      </c>
      <c r="C15911" s="21" t="s">
        <v>94121</v>
      </c>
      <c r="D15911" s="21" t="s">
        <v>94122</v>
      </c>
      <c r="E15911" s="21" t="s">
        <v>94123</v>
      </c>
      <c r="F15911" s="21" t="s">
        <v>15060</v>
      </c>
    </row>
    <row r="15912" spans="1:6" ht="32" customHeight="1">
      <c r="A15912" s="19" t="s">
        <v>94124</v>
      </c>
      <c r="B15912" s="20" t="s">
        <v>94125</v>
      </c>
      <c r="C15912" s="21" t="s">
        <v>94126</v>
      </c>
      <c r="D15912" s="21" t="s">
        <v>94127</v>
      </c>
      <c r="E15912" s="21" t="s">
        <v>94128</v>
      </c>
      <c r="F15912" s="21" t="s">
        <v>15060</v>
      </c>
    </row>
    <row r="15913" spans="1:6" ht="32" customHeight="1">
      <c r="A15913" s="19" t="s">
        <v>94129</v>
      </c>
      <c r="B15913" s="20" t="s">
        <v>94130</v>
      </c>
      <c r="C15913" s="21" t="s">
        <v>94131</v>
      </c>
      <c r="D15913" s="21" t="s">
        <v>94132</v>
      </c>
      <c r="E15913" s="21" t="s">
        <v>94133</v>
      </c>
      <c r="F15913" s="21" t="s">
        <v>15060</v>
      </c>
    </row>
    <row r="15914" spans="1:6" ht="32" customHeight="1">
      <c r="A15914" s="19" t="s">
        <v>94134</v>
      </c>
      <c r="B15914" s="20" t="s">
        <v>94135</v>
      </c>
      <c r="C15914" s="21" t="s">
        <v>94136</v>
      </c>
      <c r="D15914" s="21" t="s">
        <v>94137</v>
      </c>
      <c r="E15914" s="21" t="s">
        <v>94138</v>
      </c>
      <c r="F15914" s="21" t="s">
        <v>15060</v>
      </c>
    </row>
    <row r="15915" spans="1:6" ht="32" customHeight="1">
      <c r="A15915" s="19" t="s">
        <v>94139</v>
      </c>
      <c r="B15915" s="20" t="s">
        <v>94140</v>
      </c>
      <c r="C15915" s="21" t="s">
        <v>94141</v>
      </c>
      <c r="D15915" s="21" t="s">
        <v>94142</v>
      </c>
      <c r="E15915" s="21" t="s">
        <v>94143</v>
      </c>
      <c r="F15915" s="21" t="s">
        <v>15060</v>
      </c>
    </row>
    <row r="15916" spans="1:6" ht="32" customHeight="1">
      <c r="A15916" s="19" t="s">
        <v>94144</v>
      </c>
      <c r="B15916" s="20" t="s">
        <v>94145</v>
      </c>
      <c r="C15916" s="21" t="s">
        <v>94146</v>
      </c>
      <c r="D15916" s="21" t="s">
        <v>94147</v>
      </c>
      <c r="E15916" s="21" t="s">
        <v>94148</v>
      </c>
      <c r="F15916" s="21" t="s">
        <v>15060</v>
      </c>
    </row>
    <row r="15917" spans="1:6" ht="32" customHeight="1">
      <c r="A15917" s="19" t="s">
        <v>94149</v>
      </c>
      <c r="B15917" s="20" t="s">
        <v>94150</v>
      </c>
      <c r="C15917" s="21" t="s">
        <v>94151</v>
      </c>
      <c r="D15917" s="21" t="s">
        <v>94152</v>
      </c>
      <c r="E15917" s="21" t="s">
        <v>94153</v>
      </c>
      <c r="F15917" s="21" t="s">
        <v>15060</v>
      </c>
    </row>
    <row r="15918" spans="1:6" ht="32" customHeight="1">
      <c r="A15918" s="19" t="s">
        <v>94154</v>
      </c>
      <c r="B15918" s="20" t="s">
        <v>94155</v>
      </c>
      <c r="C15918" s="21" t="s">
        <v>94156</v>
      </c>
      <c r="D15918" s="21" t="s">
        <v>94157</v>
      </c>
      <c r="E15918" s="21" t="s">
        <v>94158</v>
      </c>
      <c r="F15918" s="21" t="s">
        <v>15060</v>
      </c>
    </row>
    <row r="15919" spans="1:6" ht="32" customHeight="1">
      <c r="A15919" s="19" t="s">
        <v>94159</v>
      </c>
      <c r="B15919" s="20" t="s">
        <v>94160</v>
      </c>
      <c r="C15919" s="21" t="s">
        <v>94161</v>
      </c>
      <c r="D15919" s="21" t="s">
        <v>94162</v>
      </c>
      <c r="E15919" s="21" t="s">
        <v>94163</v>
      </c>
      <c r="F15919" s="21" t="s">
        <v>15060</v>
      </c>
    </row>
    <row r="15920" spans="1:6" ht="32" customHeight="1">
      <c r="A15920" s="19" t="s">
        <v>94164</v>
      </c>
      <c r="B15920" s="20" t="s">
        <v>94165</v>
      </c>
      <c r="C15920" s="21" t="s">
        <v>94166</v>
      </c>
      <c r="D15920" s="21" t="s">
        <v>94167</v>
      </c>
      <c r="E15920" s="21" t="s">
        <v>94168</v>
      </c>
      <c r="F15920" s="21" t="s">
        <v>15060</v>
      </c>
    </row>
    <row r="15921" spans="1:6" ht="32" customHeight="1">
      <c r="A15921" s="19" t="s">
        <v>94169</v>
      </c>
      <c r="B15921" s="20" t="s">
        <v>94170</v>
      </c>
      <c r="C15921" s="21" t="s">
        <v>94171</v>
      </c>
      <c r="D15921" s="21" t="s">
        <v>94172</v>
      </c>
      <c r="E15921" s="21" t="s">
        <v>94173</v>
      </c>
      <c r="F15921" s="21" t="s">
        <v>15060</v>
      </c>
    </row>
    <row r="15922" spans="1:6" ht="32" customHeight="1">
      <c r="A15922" s="19" t="s">
        <v>94174</v>
      </c>
      <c r="B15922" s="20" t="s">
        <v>94175</v>
      </c>
      <c r="C15922" s="21" t="s">
        <v>94176</v>
      </c>
      <c r="D15922" s="21" t="s">
        <v>94177</v>
      </c>
      <c r="E15922" s="21" t="s">
        <v>94178</v>
      </c>
      <c r="F15922" s="21" t="s">
        <v>15060</v>
      </c>
    </row>
    <row r="15923" spans="1:6" ht="32" customHeight="1">
      <c r="A15923" s="19" t="s">
        <v>94179</v>
      </c>
      <c r="B15923" s="20" t="s">
        <v>94180</v>
      </c>
      <c r="C15923" s="21" t="s">
        <v>94181</v>
      </c>
      <c r="D15923" s="21" t="s">
        <v>94182</v>
      </c>
      <c r="E15923" s="21" t="s">
        <v>94183</v>
      </c>
      <c r="F15923" s="21" t="s">
        <v>15060</v>
      </c>
    </row>
    <row r="15924" spans="1:6" ht="32" customHeight="1">
      <c r="A15924" s="19" t="s">
        <v>94184</v>
      </c>
      <c r="B15924" s="20" t="s">
        <v>94185</v>
      </c>
      <c r="C15924" s="21" t="s">
        <v>94186</v>
      </c>
      <c r="D15924" s="21" t="s">
        <v>94187</v>
      </c>
      <c r="E15924" s="21" t="s">
        <v>94188</v>
      </c>
      <c r="F15924" s="21" t="s">
        <v>15060</v>
      </c>
    </row>
    <row r="15925" spans="1:6" ht="32" customHeight="1">
      <c r="A15925" s="19" t="s">
        <v>94189</v>
      </c>
      <c r="B15925" s="20" t="s">
        <v>94190</v>
      </c>
      <c r="C15925" s="21" t="s">
        <v>94191</v>
      </c>
      <c r="D15925" s="21" t="s">
        <v>94192</v>
      </c>
      <c r="E15925" s="21" t="s">
        <v>94193</v>
      </c>
      <c r="F15925" s="21" t="s">
        <v>15060</v>
      </c>
    </row>
    <row r="15926" spans="1:6" ht="32" customHeight="1">
      <c r="A15926" s="19" t="s">
        <v>94194</v>
      </c>
      <c r="B15926" s="20" t="s">
        <v>94195</v>
      </c>
      <c r="C15926" s="21" t="s">
        <v>94196</v>
      </c>
      <c r="D15926" s="21" t="s">
        <v>94197</v>
      </c>
      <c r="E15926" s="21" t="s">
        <v>94198</v>
      </c>
      <c r="F15926" s="21" t="s">
        <v>15060</v>
      </c>
    </row>
    <row r="15927" spans="1:6" ht="32" customHeight="1">
      <c r="A15927" s="19" t="s">
        <v>94199</v>
      </c>
      <c r="B15927" s="20" t="s">
        <v>94200</v>
      </c>
      <c r="C15927" s="21" t="s">
        <v>94201</v>
      </c>
      <c r="D15927" s="21" t="s">
        <v>94202</v>
      </c>
      <c r="E15927" s="21" t="s">
        <v>94203</v>
      </c>
      <c r="F15927" s="21" t="s">
        <v>15060</v>
      </c>
    </row>
    <row r="15928" spans="1:6" ht="32" customHeight="1">
      <c r="A15928" s="19" t="s">
        <v>94204</v>
      </c>
      <c r="B15928" s="20" t="s">
        <v>94205</v>
      </c>
      <c r="C15928" s="21" t="s">
        <v>94206</v>
      </c>
      <c r="D15928" s="21" t="s">
        <v>94207</v>
      </c>
      <c r="E15928" s="21" t="s">
        <v>94208</v>
      </c>
      <c r="F15928" s="21" t="s">
        <v>15060</v>
      </c>
    </row>
    <row r="15929" spans="1:6" ht="32" customHeight="1">
      <c r="A15929" s="19" t="s">
        <v>94209</v>
      </c>
      <c r="B15929" s="20" t="s">
        <v>94210</v>
      </c>
      <c r="C15929" s="21" t="s">
        <v>94211</v>
      </c>
      <c r="D15929" s="21" t="s">
        <v>94212</v>
      </c>
      <c r="E15929" s="21" t="s">
        <v>94213</v>
      </c>
      <c r="F15929" s="21" t="s">
        <v>15060</v>
      </c>
    </row>
    <row r="15930" spans="1:6" ht="32" customHeight="1">
      <c r="A15930" s="19" t="s">
        <v>94214</v>
      </c>
      <c r="B15930" s="20" t="s">
        <v>94215</v>
      </c>
      <c r="C15930" s="21" t="s">
        <v>94216</v>
      </c>
      <c r="D15930" s="21" t="s">
        <v>94217</v>
      </c>
      <c r="E15930" s="21" t="s">
        <v>94218</v>
      </c>
      <c r="F15930" s="21" t="s">
        <v>15060</v>
      </c>
    </row>
    <row r="15931" spans="1:6" ht="32" customHeight="1">
      <c r="A15931" s="19" t="s">
        <v>94219</v>
      </c>
      <c r="B15931" s="20" t="s">
        <v>94220</v>
      </c>
      <c r="C15931" s="21" t="s">
        <v>94221</v>
      </c>
      <c r="D15931" s="21" t="s">
        <v>94222</v>
      </c>
      <c r="E15931" s="21" t="s">
        <v>94223</v>
      </c>
      <c r="F15931" s="21" t="s">
        <v>15060</v>
      </c>
    </row>
    <row r="15932" spans="1:6" ht="32" customHeight="1">
      <c r="A15932" s="19" t="s">
        <v>94224</v>
      </c>
      <c r="B15932" s="20" t="s">
        <v>94225</v>
      </c>
      <c r="C15932" s="21" t="s">
        <v>94226</v>
      </c>
      <c r="D15932" s="21" t="s">
        <v>94227</v>
      </c>
      <c r="E15932" s="21" t="s">
        <v>94228</v>
      </c>
      <c r="F15932" s="21" t="s">
        <v>15060</v>
      </c>
    </row>
    <row r="15933" spans="1:6" ht="32" customHeight="1">
      <c r="A15933" s="19" t="s">
        <v>94229</v>
      </c>
      <c r="B15933" s="20" t="s">
        <v>94230</v>
      </c>
      <c r="C15933" s="21" t="s">
        <v>94231</v>
      </c>
      <c r="D15933" s="21" t="s">
        <v>94232</v>
      </c>
      <c r="E15933" s="21" t="s">
        <v>94233</v>
      </c>
      <c r="F15933" s="21" t="s">
        <v>15060</v>
      </c>
    </row>
    <row r="15934" spans="1:6" ht="32" customHeight="1">
      <c r="A15934" s="19" t="s">
        <v>94234</v>
      </c>
      <c r="B15934" s="20" t="s">
        <v>94235</v>
      </c>
      <c r="C15934" s="21" t="s">
        <v>94236</v>
      </c>
      <c r="D15934" s="21" t="s">
        <v>94237</v>
      </c>
      <c r="E15934" s="21" t="s">
        <v>94238</v>
      </c>
      <c r="F15934" s="21" t="s">
        <v>15060</v>
      </c>
    </row>
    <row r="15935" spans="1:6" ht="32" customHeight="1">
      <c r="A15935" s="19" t="s">
        <v>94239</v>
      </c>
      <c r="B15935" s="20" t="s">
        <v>94240</v>
      </c>
      <c r="C15935" s="21" t="s">
        <v>94241</v>
      </c>
      <c r="D15935" s="21" t="s">
        <v>94242</v>
      </c>
      <c r="E15935" s="21" t="s">
        <v>94243</v>
      </c>
      <c r="F15935" s="21" t="s">
        <v>15060</v>
      </c>
    </row>
    <row r="15936" spans="1:6" ht="32" customHeight="1">
      <c r="A15936" s="19" t="s">
        <v>94244</v>
      </c>
      <c r="B15936" s="20" t="s">
        <v>94245</v>
      </c>
      <c r="C15936" s="21" t="s">
        <v>94246</v>
      </c>
      <c r="D15936" s="21" t="s">
        <v>94247</v>
      </c>
      <c r="E15936" s="21" t="s">
        <v>94248</v>
      </c>
      <c r="F15936" s="21" t="s">
        <v>15060</v>
      </c>
    </row>
    <row r="15937" spans="1:6" ht="32" customHeight="1">
      <c r="A15937" s="19" t="s">
        <v>94249</v>
      </c>
      <c r="B15937" s="20" t="s">
        <v>94250</v>
      </c>
      <c r="C15937" s="21" t="s">
        <v>94251</v>
      </c>
      <c r="D15937" s="21" t="s">
        <v>94252</v>
      </c>
      <c r="E15937" s="21" t="s">
        <v>94253</v>
      </c>
      <c r="F15937" s="21" t="s">
        <v>15060</v>
      </c>
    </row>
    <row r="15938" spans="1:6" ht="32" customHeight="1">
      <c r="A15938" s="19" t="s">
        <v>94254</v>
      </c>
      <c r="B15938" s="20" t="s">
        <v>94255</v>
      </c>
      <c r="C15938" s="21" t="s">
        <v>94256</v>
      </c>
      <c r="D15938" s="21" t="s">
        <v>94257</v>
      </c>
      <c r="E15938" s="21" t="s">
        <v>94258</v>
      </c>
      <c r="F15938" s="21" t="s">
        <v>15060</v>
      </c>
    </row>
    <row r="15939" spans="1:6" ht="32" customHeight="1">
      <c r="A15939" s="19" t="s">
        <v>94259</v>
      </c>
      <c r="B15939" s="20" t="s">
        <v>94260</v>
      </c>
      <c r="C15939" s="21" t="s">
        <v>94261</v>
      </c>
      <c r="D15939" s="21" t="s">
        <v>94262</v>
      </c>
      <c r="E15939" s="21" t="s">
        <v>94263</v>
      </c>
      <c r="F15939" s="21" t="s">
        <v>15060</v>
      </c>
    </row>
    <row r="15940" spans="1:6" ht="32" customHeight="1">
      <c r="A15940" s="19" t="s">
        <v>94264</v>
      </c>
      <c r="B15940" s="20" t="s">
        <v>94265</v>
      </c>
      <c r="C15940" s="21" t="s">
        <v>94266</v>
      </c>
      <c r="D15940" s="21" t="s">
        <v>94267</v>
      </c>
      <c r="E15940" s="21" t="s">
        <v>94268</v>
      </c>
      <c r="F15940" s="21" t="s">
        <v>15060</v>
      </c>
    </row>
    <row r="15941" spans="1:6" ht="32" customHeight="1">
      <c r="A15941" s="19" t="s">
        <v>94269</v>
      </c>
      <c r="B15941" s="20" t="s">
        <v>94270</v>
      </c>
      <c r="C15941" s="21" t="s">
        <v>94271</v>
      </c>
      <c r="D15941" s="21" t="s">
        <v>94272</v>
      </c>
      <c r="E15941" s="21" t="s">
        <v>94273</v>
      </c>
      <c r="F15941" s="21" t="s">
        <v>15060</v>
      </c>
    </row>
    <row r="15942" spans="1:6" ht="32" customHeight="1">
      <c r="A15942" s="19" t="s">
        <v>94274</v>
      </c>
      <c r="B15942" s="20" t="s">
        <v>94275</v>
      </c>
      <c r="C15942" s="21" t="s">
        <v>94276</v>
      </c>
      <c r="D15942" s="21" t="s">
        <v>94277</v>
      </c>
      <c r="E15942" s="21" t="s">
        <v>94278</v>
      </c>
      <c r="F15942" s="21" t="s">
        <v>15060</v>
      </c>
    </row>
    <row r="15943" spans="1:6" ht="32" customHeight="1">
      <c r="A15943" s="19" t="s">
        <v>94279</v>
      </c>
      <c r="B15943" s="20" t="s">
        <v>94280</v>
      </c>
      <c r="C15943" s="21" t="s">
        <v>94281</v>
      </c>
      <c r="D15943" s="21" t="s">
        <v>94282</v>
      </c>
      <c r="E15943" s="21" t="s">
        <v>94283</v>
      </c>
      <c r="F15943" s="21" t="s">
        <v>15060</v>
      </c>
    </row>
    <row r="15944" spans="1:6" ht="32" customHeight="1">
      <c r="A15944" s="19" t="s">
        <v>94284</v>
      </c>
      <c r="B15944" s="20" t="s">
        <v>94285</v>
      </c>
      <c r="C15944" s="21" t="s">
        <v>94286</v>
      </c>
      <c r="D15944" s="21" t="s">
        <v>94287</v>
      </c>
      <c r="E15944" s="21" t="s">
        <v>94288</v>
      </c>
      <c r="F15944" s="21" t="s">
        <v>15060</v>
      </c>
    </row>
    <row r="15945" spans="1:6" ht="32" customHeight="1">
      <c r="A15945" s="19" t="s">
        <v>94289</v>
      </c>
      <c r="B15945" s="20" t="s">
        <v>94290</v>
      </c>
      <c r="C15945" s="21" t="s">
        <v>94291</v>
      </c>
      <c r="D15945" s="21" t="s">
        <v>94292</v>
      </c>
      <c r="E15945" s="21" t="s">
        <v>94293</v>
      </c>
      <c r="F15945" s="21" t="s">
        <v>15060</v>
      </c>
    </row>
    <row r="15946" spans="1:6" ht="32" customHeight="1">
      <c r="A15946" s="19" t="s">
        <v>94294</v>
      </c>
      <c r="B15946" s="20" t="s">
        <v>94295</v>
      </c>
      <c r="C15946" s="21" t="s">
        <v>94296</v>
      </c>
      <c r="D15946" s="21" t="s">
        <v>94297</v>
      </c>
      <c r="E15946" s="21" t="s">
        <v>94298</v>
      </c>
      <c r="F15946" s="21" t="s">
        <v>15060</v>
      </c>
    </row>
    <row r="15947" spans="1:6" ht="32" customHeight="1">
      <c r="A15947" s="19" t="s">
        <v>94299</v>
      </c>
      <c r="B15947" s="20" t="s">
        <v>94300</v>
      </c>
      <c r="C15947" s="21" t="s">
        <v>94301</v>
      </c>
      <c r="D15947" s="21" t="s">
        <v>94302</v>
      </c>
      <c r="E15947" s="21" t="s">
        <v>94303</v>
      </c>
      <c r="F15947" s="21" t="s">
        <v>15060</v>
      </c>
    </row>
    <row r="15948" spans="1:6" ht="32" customHeight="1">
      <c r="A15948" s="19" t="s">
        <v>94304</v>
      </c>
      <c r="B15948" s="20" t="s">
        <v>94305</v>
      </c>
      <c r="C15948" s="21" t="s">
        <v>94306</v>
      </c>
      <c r="D15948" s="21" t="s">
        <v>94307</v>
      </c>
      <c r="E15948" s="21" t="s">
        <v>94308</v>
      </c>
      <c r="F15948" s="21" t="s">
        <v>15060</v>
      </c>
    </row>
    <row r="15949" spans="1:6" ht="32" customHeight="1">
      <c r="A15949" s="19" t="s">
        <v>94309</v>
      </c>
      <c r="B15949" s="20" t="s">
        <v>94310</v>
      </c>
      <c r="C15949" s="21" t="s">
        <v>94311</v>
      </c>
      <c r="D15949" s="21" t="s">
        <v>94312</v>
      </c>
      <c r="E15949" s="21" t="s">
        <v>94313</v>
      </c>
      <c r="F15949" s="21" t="s">
        <v>15060</v>
      </c>
    </row>
    <row r="15950" spans="1:6" ht="32" customHeight="1">
      <c r="A15950" s="19" t="s">
        <v>94314</v>
      </c>
      <c r="B15950" s="20" t="s">
        <v>94315</v>
      </c>
      <c r="C15950" s="21" t="s">
        <v>94316</v>
      </c>
      <c r="D15950" s="21" t="s">
        <v>94317</v>
      </c>
      <c r="E15950" s="21" t="s">
        <v>94318</v>
      </c>
      <c r="F15950" s="21" t="s">
        <v>15060</v>
      </c>
    </row>
    <row r="15951" spans="1:6" ht="32" customHeight="1">
      <c r="A15951" s="19" t="s">
        <v>94319</v>
      </c>
      <c r="B15951" s="20" t="s">
        <v>94320</v>
      </c>
      <c r="C15951" s="21" t="s">
        <v>94321</v>
      </c>
      <c r="D15951" s="21" t="s">
        <v>94322</v>
      </c>
      <c r="E15951" s="21" t="s">
        <v>94323</v>
      </c>
      <c r="F15951" s="21" t="s">
        <v>15060</v>
      </c>
    </row>
    <row r="15952" spans="1:6" ht="32" customHeight="1">
      <c r="A15952" s="19" t="s">
        <v>94324</v>
      </c>
      <c r="B15952" s="20" t="s">
        <v>94325</v>
      </c>
      <c r="C15952" s="21" t="s">
        <v>94326</v>
      </c>
      <c r="D15952" s="21" t="s">
        <v>94327</v>
      </c>
      <c r="E15952" s="21" t="s">
        <v>94328</v>
      </c>
      <c r="F15952" s="21" t="s">
        <v>15060</v>
      </c>
    </row>
    <row r="15953" spans="1:6" ht="32" customHeight="1">
      <c r="A15953" s="19" t="s">
        <v>94329</v>
      </c>
      <c r="B15953" s="20" t="s">
        <v>94330</v>
      </c>
      <c r="C15953" s="21" t="s">
        <v>94331</v>
      </c>
      <c r="D15953" s="21" t="s">
        <v>94332</v>
      </c>
      <c r="E15953" s="21" t="s">
        <v>94333</v>
      </c>
      <c r="F15953" s="21" t="s">
        <v>15060</v>
      </c>
    </row>
    <row r="15954" spans="1:6" ht="32" customHeight="1">
      <c r="A15954" s="19" t="s">
        <v>94334</v>
      </c>
      <c r="B15954" s="20" t="s">
        <v>94335</v>
      </c>
      <c r="C15954" s="21" t="s">
        <v>94336</v>
      </c>
      <c r="D15954" s="21" t="s">
        <v>94337</v>
      </c>
      <c r="E15954" s="21" t="s">
        <v>94338</v>
      </c>
      <c r="F15954" s="21" t="s">
        <v>15060</v>
      </c>
    </row>
    <row r="15955" spans="1:6" ht="32" customHeight="1">
      <c r="A15955" s="19" t="s">
        <v>94339</v>
      </c>
      <c r="B15955" s="20" t="s">
        <v>94340</v>
      </c>
      <c r="C15955" s="21" t="s">
        <v>94341</v>
      </c>
      <c r="D15955" s="21" t="s">
        <v>94342</v>
      </c>
      <c r="E15955" s="21" t="s">
        <v>94343</v>
      </c>
      <c r="F15955" s="21" t="s">
        <v>15060</v>
      </c>
    </row>
    <row r="15956" spans="1:6" ht="32" customHeight="1">
      <c r="A15956" s="19" t="s">
        <v>94344</v>
      </c>
      <c r="B15956" s="20" t="s">
        <v>94345</v>
      </c>
      <c r="C15956" s="21" t="s">
        <v>94346</v>
      </c>
      <c r="D15956" s="21" t="s">
        <v>94347</v>
      </c>
      <c r="E15956" s="21" t="s">
        <v>94348</v>
      </c>
      <c r="F15956" s="21" t="s">
        <v>15060</v>
      </c>
    </row>
    <row r="15957" spans="1:6" ht="32" customHeight="1">
      <c r="A15957" s="19" t="s">
        <v>94349</v>
      </c>
      <c r="B15957" s="20" t="s">
        <v>94350</v>
      </c>
      <c r="C15957" s="21" t="s">
        <v>94351</v>
      </c>
      <c r="D15957" s="21" t="s">
        <v>94352</v>
      </c>
      <c r="E15957" s="21" t="s">
        <v>94353</v>
      </c>
      <c r="F15957" s="21" t="s">
        <v>15060</v>
      </c>
    </row>
    <row r="15958" spans="1:6" ht="32" customHeight="1">
      <c r="A15958" s="19" t="s">
        <v>94354</v>
      </c>
      <c r="B15958" s="20" t="s">
        <v>94355</v>
      </c>
      <c r="C15958" s="21" t="s">
        <v>94356</v>
      </c>
      <c r="D15958" s="21" t="s">
        <v>94357</v>
      </c>
      <c r="E15958" s="21" t="s">
        <v>94358</v>
      </c>
      <c r="F15958" s="21" t="s">
        <v>15060</v>
      </c>
    </row>
    <row r="15959" spans="1:6" ht="32" customHeight="1">
      <c r="A15959" s="19" t="s">
        <v>94359</v>
      </c>
      <c r="B15959" s="20" t="s">
        <v>94360</v>
      </c>
      <c r="C15959" s="21" t="s">
        <v>94361</v>
      </c>
      <c r="D15959" s="21" t="s">
        <v>94362</v>
      </c>
      <c r="E15959" s="21" t="s">
        <v>94363</v>
      </c>
      <c r="F15959" s="21" t="s">
        <v>15060</v>
      </c>
    </row>
    <row r="15960" spans="1:6" ht="32" customHeight="1">
      <c r="A15960" s="19" t="s">
        <v>94364</v>
      </c>
      <c r="B15960" s="20" t="s">
        <v>94365</v>
      </c>
      <c r="C15960" s="21" t="s">
        <v>94366</v>
      </c>
      <c r="D15960" s="21" t="s">
        <v>94367</v>
      </c>
      <c r="E15960" s="21" t="s">
        <v>94368</v>
      </c>
      <c r="F15960" s="21" t="s">
        <v>15060</v>
      </c>
    </row>
    <row r="15961" spans="1:6" ht="32" customHeight="1">
      <c r="A15961" s="19" t="s">
        <v>94369</v>
      </c>
      <c r="B15961" s="20" t="s">
        <v>94370</v>
      </c>
      <c r="C15961" s="21" t="s">
        <v>94371</v>
      </c>
      <c r="D15961" s="21" t="s">
        <v>94372</v>
      </c>
      <c r="E15961" s="21" t="s">
        <v>94373</v>
      </c>
      <c r="F15961" s="21" t="s">
        <v>15060</v>
      </c>
    </row>
    <row r="15962" spans="1:6" ht="32" customHeight="1">
      <c r="A15962" s="19" t="s">
        <v>94374</v>
      </c>
      <c r="B15962" s="20" t="s">
        <v>94375</v>
      </c>
      <c r="C15962" s="21" t="s">
        <v>94376</v>
      </c>
      <c r="D15962" s="21" t="s">
        <v>94377</v>
      </c>
      <c r="E15962" s="21" t="s">
        <v>94378</v>
      </c>
      <c r="F15962" s="21" t="s">
        <v>15060</v>
      </c>
    </row>
    <row r="15963" spans="1:6" ht="32" customHeight="1">
      <c r="A15963" s="19" t="s">
        <v>94379</v>
      </c>
      <c r="B15963" s="20" t="s">
        <v>94380</v>
      </c>
      <c r="C15963" s="21" t="s">
        <v>94381</v>
      </c>
      <c r="D15963" s="21" t="s">
        <v>94382</v>
      </c>
      <c r="E15963" s="21" t="s">
        <v>94383</v>
      </c>
      <c r="F15963" s="21" t="s">
        <v>15060</v>
      </c>
    </row>
    <row r="15964" spans="1:6" ht="32" customHeight="1">
      <c r="A15964" s="19" t="s">
        <v>94384</v>
      </c>
      <c r="B15964" s="20" t="s">
        <v>94385</v>
      </c>
      <c r="C15964" s="21" t="s">
        <v>94386</v>
      </c>
      <c r="D15964" s="21" t="s">
        <v>94387</v>
      </c>
      <c r="E15964" s="21" t="s">
        <v>94388</v>
      </c>
      <c r="F15964" s="21" t="s">
        <v>15060</v>
      </c>
    </row>
    <row r="15965" spans="1:6" ht="32" customHeight="1">
      <c r="A15965" s="19" t="s">
        <v>94389</v>
      </c>
      <c r="B15965" s="20" t="s">
        <v>94390</v>
      </c>
      <c r="C15965" s="21" t="s">
        <v>94391</v>
      </c>
      <c r="D15965" s="21" t="s">
        <v>94392</v>
      </c>
      <c r="E15965" s="21" t="s">
        <v>94393</v>
      </c>
      <c r="F15965" s="21" t="s">
        <v>15060</v>
      </c>
    </row>
    <row r="15966" spans="1:6" ht="32" customHeight="1">
      <c r="A15966" s="19" t="s">
        <v>94394</v>
      </c>
      <c r="B15966" s="20" t="s">
        <v>94395</v>
      </c>
      <c r="C15966" s="21" t="s">
        <v>94396</v>
      </c>
      <c r="D15966" s="21" t="s">
        <v>94397</v>
      </c>
      <c r="E15966" s="21" t="s">
        <v>94398</v>
      </c>
      <c r="F15966" s="21" t="s">
        <v>15060</v>
      </c>
    </row>
    <row r="15967" spans="1:6" ht="32" customHeight="1">
      <c r="A15967" s="19" t="s">
        <v>94399</v>
      </c>
      <c r="B15967" s="20" t="s">
        <v>94400</v>
      </c>
      <c r="C15967" s="21" t="s">
        <v>94401</v>
      </c>
      <c r="D15967" s="21" t="s">
        <v>94402</v>
      </c>
      <c r="E15967" s="21" t="s">
        <v>94403</v>
      </c>
      <c r="F15967" s="21" t="s">
        <v>15060</v>
      </c>
    </row>
    <row r="15968" spans="1:6" ht="32" customHeight="1">
      <c r="A15968" s="19" t="s">
        <v>94404</v>
      </c>
      <c r="B15968" s="20" t="s">
        <v>94405</v>
      </c>
      <c r="C15968" s="21" t="s">
        <v>94406</v>
      </c>
      <c r="D15968" s="21" t="s">
        <v>94407</v>
      </c>
      <c r="E15968" s="21" t="s">
        <v>94408</v>
      </c>
      <c r="F15968" s="21" t="s">
        <v>15060</v>
      </c>
    </row>
    <row r="15969" spans="1:6" ht="32" customHeight="1">
      <c r="A15969" s="19" t="s">
        <v>94409</v>
      </c>
      <c r="B15969" s="20" t="s">
        <v>94410</v>
      </c>
      <c r="C15969" s="21" t="s">
        <v>94411</v>
      </c>
      <c r="D15969" s="21" t="s">
        <v>94412</v>
      </c>
      <c r="E15969" s="21" t="s">
        <v>94413</v>
      </c>
      <c r="F15969" s="21" t="s">
        <v>15856</v>
      </c>
    </row>
    <row r="15970" spans="1:6" ht="32" customHeight="1">
      <c r="A15970" s="19" t="s">
        <v>94414</v>
      </c>
      <c r="B15970" s="20" t="s">
        <v>94415</v>
      </c>
      <c r="C15970" s="21" t="s">
        <v>94416</v>
      </c>
      <c r="D15970" s="21" t="s">
        <v>94417</v>
      </c>
      <c r="E15970" s="21" t="s">
        <v>94418</v>
      </c>
      <c r="F15970" s="21" t="s">
        <v>15856</v>
      </c>
    </row>
    <row r="15971" spans="1:6" ht="32" customHeight="1">
      <c r="A15971" s="19" t="s">
        <v>94419</v>
      </c>
      <c r="B15971" s="20" t="s">
        <v>94420</v>
      </c>
      <c r="C15971" s="21" t="s">
        <v>94421</v>
      </c>
      <c r="D15971" s="21" t="s">
        <v>94422</v>
      </c>
      <c r="E15971" s="21" t="s">
        <v>94423</v>
      </c>
      <c r="F15971" s="21" t="s">
        <v>15856</v>
      </c>
    </row>
    <row r="15972" spans="1:6" ht="32" customHeight="1">
      <c r="A15972" s="19" t="s">
        <v>94424</v>
      </c>
      <c r="B15972" s="20" t="s">
        <v>94425</v>
      </c>
      <c r="C15972" s="21" t="s">
        <v>94426</v>
      </c>
      <c r="D15972" s="21" t="s">
        <v>94427</v>
      </c>
      <c r="E15972" s="21" t="s">
        <v>94428</v>
      </c>
      <c r="F15972" s="21" t="s">
        <v>15872</v>
      </c>
    </row>
    <row r="15973" spans="1:6" ht="32" customHeight="1">
      <c r="A15973" s="19" t="s">
        <v>94429</v>
      </c>
      <c r="B15973" s="20" t="s">
        <v>94430</v>
      </c>
      <c r="C15973" s="21" t="s">
        <v>94431</v>
      </c>
      <c r="D15973" s="21" t="s">
        <v>94432</v>
      </c>
      <c r="E15973" s="21" t="s">
        <v>94433</v>
      </c>
      <c r="F15973" s="21" t="s">
        <v>15872</v>
      </c>
    </row>
    <row r="15974" spans="1:6" ht="32" customHeight="1">
      <c r="A15974" s="19" t="s">
        <v>94434</v>
      </c>
      <c r="B15974" s="20" t="s">
        <v>94435</v>
      </c>
      <c r="C15974" s="21" t="s">
        <v>94436</v>
      </c>
      <c r="D15974" s="21" t="s">
        <v>94437</v>
      </c>
      <c r="E15974" s="21" t="s">
        <v>94438</v>
      </c>
      <c r="F15974" s="21" t="s">
        <v>15872</v>
      </c>
    </row>
    <row r="15975" spans="1:6" ht="32" customHeight="1">
      <c r="A15975" s="19" t="s">
        <v>94439</v>
      </c>
      <c r="B15975" s="20" t="s">
        <v>94440</v>
      </c>
      <c r="C15975" s="21" t="s">
        <v>94441</v>
      </c>
      <c r="D15975" s="21" t="s">
        <v>94442</v>
      </c>
      <c r="E15975" s="21" t="s">
        <v>94443</v>
      </c>
      <c r="F15975" s="21" t="s">
        <v>15060</v>
      </c>
    </row>
    <row r="15976" spans="1:6" ht="32" customHeight="1">
      <c r="A15976" s="19" t="s">
        <v>94444</v>
      </c>
      <c r="B15976" s="20" t="s">
        <v>94445</v>
      </c>
      <c r="C15976" s="21" t="s">
        <v>94446</v>
      </c>
      <c r="D15976" s="21" t="s">
        <v>94447</v>
      </c>
      <c r="E15976" s="21" t="s">
        <v>94448</v>
      </c>
      <c r="F15976" s="21" t="s">
        <v>15060</v>
      </c>
    </row>
    <row r="15977" spans="1:6" ht="32" customHeight="1">
      <c r="A15977" s="19" t="s">
        <v>94449</v>
      </c>
      <c r="B15977" s="20" t="s">
        <v>94450</v>
      </c>
      <c r="C15977" s="21" t="s">
        <v>94451</v>
      </c>
      <c r="D15977" s="21" t="s">
        <v>94452</v>
      </c>
      <c r="E15977" s="21" t="s">
        <v>94453</v>
      </c>
      <c r="F15977" s="21" t="s">
        <v>15060</v>
      </c>
    </row>
    <row r="15978" spans="1:6" ht="32" customHeight="1">
      <c r="A15978" s="19" t="s">
        <v>94454</v>
      </c>
      <c r="B15978" s="20" t="s">
        <v>94455</v>
      </c>
      <c r="C15978" s="21" t="s">
        <v>94456</v>
      </c>
      <c r="D15978" s="21" t="s">
        <v>94457</v>
      </c>
      <c r="E15978" s="21" t="s">
        <v>94458</v>
      </c>
      <c r="F15978" s="21" t="s">
        <v>15060</v>
      </c>
    </row>
    <row r="15979" spans="1:6" ht="32" customHeight="1">
      <c r="A15979" s="19" t="s">
        <v>94459</v>
      </c>
      <c r="B15979" s="20" t="s">
        <v>94460</v>
      </c>
      <c r="C15979" s="21" t="s">
        <v>94461</v>
      </c>
      <c r="D15979" s="21" t="s">
        <v>94462</v>
      </c>
      <c r="E15979" s="21" t="s">
        <v>94463</v>
      </c>
      <c r="F15979" s="21" t="s">
        <v>15060</v>
      </c>
    </row>
    <row r="15980" spans="1:6" ht="32" customHeight="1">
      <c r="A15980" s="19" t="s">
        <v>94464</v>
      </c>
      <c r="B15980" s="20" t="s">
        <v>94465</v>
      </c>
      <c r="C15980" s="21" t="s">
        <v>94466</v>
      </c>
      <c r="D15980" s="21" t="s">
        <v>94467</v>
      </c>
      <c r="E15980" s="21" t="s">
        <v>94468</v>
      </c>
      <c r="F15980" s="21" t="s">
        <v>15060</v>
      </c>
    </row>
    <row r="15981" spans="1:6" ht="32" customHeight="1">
      <c r="A15981" s="19" t="s">
        <v>94469</v>
      </c>
      <c r="B15981" s="20" t="s">
        <v>94470</v>
      </c>
      <c r="C15981" s="21" t="s">
        <v>94471</v>
      </c>
      <c r="D15981" s="21" t="s">
        <v>94472</v>
      </c>
      <c r="E15981" s="21" t="s">
        <v>94473</v>
      </c>
      <c r="F15981" s="21" t="s">
        <v>15060</v>
      </c>
    </row>
    <row r="15982" spans="1:6" ht="32" customHeight="1">
      <c r="A15982" s="19" t="s">
        <v>94474</v>
      </c>
      <c r="B15982" s="20" t="s">
        <v>94475</v>
      </c>
      <c r="C15982" s="21" t="s">
        <v>94476</v>
      </c>
      <c r="D15982" s="21" t="s">
        <v>94477</v>
      </c>
      <c r="E15982" s="21" t="s">
        <v>94478</v>
      </c>
      <c r="F15982" s="21" t="s">
        <v>15060</v>
      </c>
    </row>
    <row r="15983" spans="1:6" ht="32" customHeight="1">
      <c r="A15983" s="19" t="s">
        <v>94479</v>
      </c>
      <c r="B15983" s="20" t="s">
        <v>94480</v>
      </c>
      <c r="C15983" s="21" t="s">
        <v>94481</v>
      </c>
      <c r="D15983" s="21" t="s">
        <v>94482</v>
      </c>
      <c r="E15983" s="21" t="s">
        <v>94483</v>
      </c>
      <c r="F15983" s="21" t="s">
        <v>15060</v>
      </c>
    </row>
    <row r="15984" spans="1:6" ht="32" customHeight="1">
      <c r="A15984" s="19" t="s">
        <v>94484</v>
      </c>
      <c r="B15984" s="20" t="s">
        <v>94485</v>
      </c>
      <c r="C15984" s="21" t="s">
        <v>94486</v>
      </c>
      <c r="D15984" s="21" t="s">
        <v>94487</v>
      </c>
      <c r="E15984" s="21" t="s">
        <v>94488</v>
      </c>
      <c r="F15984" s="21" t="s">
        <v>15060</v>
      </c>
    </row>
    <row r="15985" spans="1:6" ht="32" customHeight="1">
      <c r="A15985" s="19" t="s">
        <v>94489</v>
      </c>
      <c r="B15985" s="20" t="s">
        <v>94490</v>
      </c>
      <c r="C15985" s="21" t="s">
        <v>94491</v>
      </c>
      <c r="D15985" s="21" t="s">
        <v>94492</v>
      </c>
      <c r="E15985" s="21" t="s">
        <v>94493</v>
      </c>
      <c r="F15985" s="21" t="s">
        <v>15060</v>
      </c>
    </row>
    <row r="15986" spans="1:6" ht="32" customHeight="1">
      <c r="A15986" s="19" t="s">
        <v>94494</v>
      </c>
      <c r="B15986" s="20" t="s">
        <v>94495</v>
      </c>
      <c r="C15986" s="21" t="s">
        <v>94496</v>
      </c>
      <c r="D15986" s="21" t="s">
        <v>94497</v>
      </c>
      <c r="E15986" s="21" t="s">
        <v>94498</v>
      </c>
      <c r="F15986" s="21" t="s">
        <v>15060</v>
      </c>
    </row>
    <row r="15987" spans="1:6" ht="32" customHeight="1">
      <c r="A15987" s="19" t="s">
        <v>94499</v>
      </c>
      <c r="B15987" s="20" t="s">
        <v>94500</v>
      </c>
      <c r="C15987" s="21" t="s">
        <v>94501</v>
      </c>
      <c r="D15987" s="21" t="s">
        <v>94502</v>
      </c>
      <c r="E15987" s="21" t="s">
        <v>94503</v>
      </c>
      <c r="F15987" s="21" t="s">
        <v>15060</v>
      </c>
    </row>
    <row r="15988" spans="1:6" ht="32" customHeight="1">
      <c r="A15988" s="19" t="s">
        <v>94504</v>
      </c>
      <c r="B15988" s="20" t="s">
        <v>94505</v>
      </c>
      <c r="C15988" s="21" t="s">
        <v>94506</v>
      </c>
      <c r="D15988" s="21" t="s">
        <v>94507</v>
      </c>
      <c r="E15988" s="21" t="s">
        <v>94508</v>
      </c>
      <c r="F15988" s="21" t="s">
        <v>15060</v>
      </c>
    </row>
    <row r="15989" spans="1:6" ht="32" customHeight="1">
      <c r="A15989" s="19" t="s">
        <v>94509</v>
      </c>
      <c r="B15989" s="20" t="s">
        <v>94510</v>
      </c>
      <c r="C15989" s="21" t="s">
        <v>94511</v>
      </c>
      <c r="D15989" s="21" t="s">
        <v>94512</v>
      </c>
      <c r="E15989" s="21" t="s">
        <v>94513</v>
      </c>
      <c r="F15989" s="21" t="s">
        <v>15060</v>
      </c>
    </row>
    <row r="15990" spans="1:6" ht="32" customHeight="1">
      <c r="A15990" s="19" t="s">
        <v>94514</v>
      </c>
      <c r="B15990" s="20" t="s">
        <v>94515</v>
      </c>
      <c r="C15990" s="21" t="s">
        <v>94516</v>
      </c>
      <c r="D15990" s="21" t="s">
        <v>94517</v>
      </c>
      <c r="E15990" s="21" t="s">
        <v>94518</v>
      </c>
      <c r="F15990" s="21" t="s">
        <v>15060</v>
      </c>
    </row>
    <row r="15991" spans="1:6" ht="32" customHeight="1">
      <c r="A15991" s="19" t="s">
        <v>94519</v>
      </c>
      <c r="B15991" s="20" t="s">
        <v>94520</v>
      </c>
      <c r="C15991" s="21" t="s">
        <v>94521</v>
      </c>
      <c r="D15991" s="21" t="s">
        <v>94522</v>
      </c>
      <c r="E15991" s="21" t="s">
        <v>94523</v>
      </c>
      <c r="F15991" s="21" t="s">
        <v>15060</v>
      </c>
    </row>
    <row r="15992" spans="1:6" ht="32" customHeight="1">
      <c r="A15992" s="19" t="s">
        <v>94524</v>
      </c>
      <c r="B15992" s="20" t="s">
        <v>94525</v>
      </c>
      <c r="C15992" s="21" t="s">
        <v>94526</v>
      </c>
      <c r="D15992" s="21" t="s">
        <v>94527</v>
      </c>
      <c r="E15992" s="21" t="s">
        <v>94528</v>
      </c>
      <c r="F15992" s="21" t="s">
        <v>15060</v>
      </c>
    </row>
    <row r="15993" spans="1:6" ht="32" customHeight="1">
      <c r="A15993" s="19" t="s">
        <v>94529</v>
      </c>
      <c r="B15993" s="20" t="s">
        <v>94530</v>
      </c>
      <c r="C15993" s="21" t="s">
        <v>94531</v>
      </c>
      <c r="D15993" s="21" t="s">
        <v>94532</v>
      </c>
      <c r="E15993" s="21" t="s">
        <v>94533</v>
      </c>
      <c r="F15993" s="21" t="s">
        <v>15060</v>
      </c>
    </row>
    <row r="15994" spans="1:6" ht="32" customHeight="1">
      <c r="A15994" s="19" t="s">
        <v>94534</v>
      </c>
      <c r="B15994" s="20" t="s">
        <v>94535</v>
      </c>
      <c r="C15994" s="21" t="s">
        <v>94536</v>
      </c>
      <c r="D15994" s="21" t="s">
        <v>94537</v>
      </c>
      <c r="E15994" s="21" t="s">
        <v>94538</v>
      </c>
      <c r="F15994" s="21" t="s">
        <v>15060</v>
      </c>
    </row>
    <row r="15995" spans="1:6" ht="32" customHeight="1">
      <c r="A15995" s="19" t="s">
        <v>94539</v>
      </c>
      <c r="B15995" s="20" t="s">
        <v>94540</v>
      </c>
      <c r="C15995" s="21" t="s">
        <v>94541</v>
      </c>
      <c r="D15995" s="21" t="s">
        <v>94542</v>
      </c>
      <c r="E15995" s="21" t="s">
        <v>94543</v>
      </c>
      <c r="F15995" s="21" t="s">
        <v>15060</v>
      </c>
    </row>
    <row r="15996" spans="1:6" ht="32" customHeight="1">
      <c r="A15996" s="19" t="s">
        <v>94544</v>
      </c>
      <c r="B15996" s="20" t="s">
        <v>94545</v>
      </c>
      <c r="C15996" s="21" t="s">
        <v>94546</v>
      </c>
      <c r="D15996" s="21" t="s">
        <v>94547</v>
      </c>
      <c r="E15996" s="21" t="s">
        <v>94548</v>
      </c>
      <c r="F15996" s="21" t="s">
        <v>15060</v>
      </c>
    </row>
    <row r="15997" spans="1:6" ht="32" customHeight="1">
      <c r="A15997" s="19" t="s">
        <v>94549</v>
      </c>
      <c r="B15997" s="20" t="s">
        <v>94550</v>
      </c>
      <c r="C15997" s="21" t="s">
        <v>94551</v>
      </c>
      <c r="D15997" s="21" t="s">
        <v>94552</v>
      </c>
      <c r="E15997" s="21" t="s">
        <v>94553</v>
      </c>
      <c r="F15997" s="21" t="s">
        <v>15060</v>
      </c>
    </row>
    <row r="15998" spans="1:6" ht="32" customHeight="1">
      <c r="A15998" s="19" t="s">
        <v>94554</v>
      </c>
      <c r="B15998" s="20" t="s">
        <v>94555</v>
      </c>
      <c r="C15998" s="21" t="s">
        <v>94556</v>
      </c>
      <c r="D15998" s="21" t="s">
        <v>94557</v>
      </c>
      <c r="E15998" s="21" t="s">
        <v>94558</v>
      </c>
      <c r="F15998" s="21" t="s">
        <v>15060</v>
      </c>
    </row>
    <row r="15999" spans="1:6" ht="32" customHeight="1">
      <c r="A15999" s="19" t="s">
        <v>94559</v>
      </c>
      <c r="B15999" s="20" t="s">
        <v>94560</v>
      </c>
      <c r="C15999" s="21" t="s">
        <v>94561</v>
      </c>
      <c r="D15999" s="21" t="s">
        <v>94562</v>
      </c>
      <c r="E15999" s="21" t="s">
        <v>94563</v>
      </c>
      <c r="F15999" s="21" t="s">
        <v>15060</v>
      </c>
    </row>
    <row r="16000" spans="1:6" ht="32" customHeight="1">
      <c r="A16000" s="19" t="s">
        <v>94564</v>
      </c>
      <c r="B16000" s="20" t="s">
        <v>94565</v>
      </c>
      <c r="C16000" s="21" t="s">
        <v>94566</v>
      </c>
      <c r="D16000" s="21" t="s">
        <v>94567</v>
      </c>
      <c r="E16000" s="22">
        <v>100</v>
      </c>
      <c r="F16000" s="21" t="s">
        <v>15060</v>
      </c>
    </row>
    <row r="16001" spans="1:6" ht="32" customHeight="1">
      <c r="A16001" s="19" t="s">
        <v>94568</v>
      </c>
      <c r="B16001" s="20" t="s">
        <v>94569</v>
      </c>
      <c r="C16001" s="21" t="s">
        <v>94570</v>
      </c>
      <c r="D16001" s="21" t="s">
        <v>94571</v>
      </c>
      <c r="E16001" s="21" t="s">
        <v>94572</v>
      </c>
      <c r="F16001" s="21" t="s">
        <v>15060</v>
      </c>
    </row>
    <row r="16002" spans="1:6" ht="32" customHeight="1">
      <c r="A16002" s="19" t="s">
        <v>94573</v>
      </c>
      <c r="B16002" s="20" t="s">
        <v>94574</v>
      </c>
      <c r="C16002" s="21" t="s">
        <v>94575</v>
      </c>
      <c r="D16002" s="21" t="s">
        <v>94576</v>
      </c>
      <c r="E16002" s="22">
        <v>100</v>
      </c>
      <c r="F16002" s="21" t="s">
        <v>15060</v>
      </c>
    </row>
    <row r="16003" spans="1:6" ht="32" customHeight="1">
      <c r="A16003" s="19" t="s">
        <v>94577</v>
      </c>
      <c r="B16003" s="20" t="s">
        <v>94578</v>
      </c>
      <c r="C16003" s="21" t="s">
        <v>94579</v>
      </c>
      <c r="D16003" s="21" t="s">
        <v>94580</v>
      </c>
      <c r="E16003" s="21" t="s">
        <v>94581</v>
      </c>
      <c r="F16003" s="21" t="s">
        <v>15060</v>
      </c>
    </row>
    <row r="16004" spans="1:6" ht="32" customHeight="1">
      <c r="A16004" s="19" t="s">
        <v>94582</v>
      </c>
      <c r="B16004" s="20" t="s">
        <v>94583</v>
      </c>
      <c r="C16004" s="21" t="s">
        <v>94584</v>
      </c>
      <c r="D16004" s="21" t="s">
        <v>94585</v>
      </c>
      <c r="E16004" s="21" t="s">
        <v>94586</v>
      </c>
      <c r="F16004" s="21" t="s">
        <v>15060</v>
      </c>
    </row>
    <row r="16005" spans="1:6" ht="32" customHeight="1">
      <c r="A16005" s="19" t="s">
        <v>94587</v>
      </c>
      <c r="B16005" s="20" t="s">
        <v>94588</v>
      </c>
      <c r="C16005" s="21" t="s">
        <v>94589</v>
      </c>
      <c r="D16005" s="21" t="s">
        <v>94590</v>
      </c>
      <c r="E16005" s="21" t="s">
        <v>94591</v>
      </c>
      <c r="F16005" s="21" t="s">
        <v>15060</v>
      </c>
    </row>
    <row r="16006" spans="1:6" ht="32" customHeight="1">
      <c r="A16006" s="19" t="s">
        <v>94592</v>
      </c>
      <c r="B16006" s="20" t="s">
        <v>94593</v>
      </c>
      <c r="C16006" s="21" t="s">
        <v>94594</v>
      </c>
      <c r="D16006" s="21" t="s">
        <v>94595</v>
      </c>
      <c r="E16006" s="21" t="s">
        <v>94596</v>
      </c>
      <c r="F16006" s="21" t="s">
        <v>15060</v>
      </c>
    </row>
    <row r="16007" spans="1:6" ht="32" customHeight="1">
      <c r="A16007" s="19" t="s">
        <v>94597</v>
      </c>
      <c r="B16007" s="20" t="s">
        <v>94598</v>
      </c>
      <c r="C16007" s="21" t="s">
        <v>94599</v>
      </c>
      <c r="D16007" s="21" t="s">
        <v>94600</v>
      </c>
      <c r="E16007" s="21" t="s">
        <v>94601</v>
      </c>
      <c r="F16007" s="21" t="s">
        <v>15060</v>
      </c>
    </row>
    <row r="16008" spans="1:6" ht="32" customHeight="1">
      <c r="A16008" s="19" t="s">
        <v>94602</v>
      </c>
      <c r="B16008" s="20" t="s">
        <v>94603</v>
      </c>
      <c r="C16008" s="21" t="s">
        <v>94604</v>
      </c>
      <c r="D16008" s="21" t="s">
        <v>94605</v>
      </c>
      <c r="E16008" s="21" t="s">
        <v>94606</v>
      </c>
      <c r="F16008" s="21" t="s">
        <v>15060</v>
      </c>
    </row>
    <row r="16009" spans="1:6" ht="32" customHeight="1">
      <c r="A16009" s="19" t="s">
        <v>94607</v>
      </c>
      <c r="B16009" s="20" t="s">
        <v>94608</v>
      </c>
      <c r="C16009" s="21" t="s">
        <v>94609</v>
      </c>
      <c r="D16009" s="21" t="s">
        <v>94610</v>
      </c>
      <c r="E16009" s="21" t="s">
        <v>94611</v>
      </c>
      <c r="F16009" s="21" t="s">
        <v>15060</v>
      </c>
    </row>
    <row r="16010" spans="1:6" ht="32" customHeight="1">
      <c r="A16010" s="19" t="s">
        <v>94612</v>
      </c>
      <c r="B16010" s="20" t="s">
        <v>94613</v>
      </c>
      <c r="C16010" s="21" t="s">
        <v>94614</v>
      </c>
      <c r="D16010" s="21" t="s">
        <v>94615</v>
      </c>
      <c r="E16010" s="21" t="s">
        <v>94616</v>
      </c>
      <c r="F16010" s="21" t="s">
        <v>15060</v>
      </c>
    </row>
    <row r="16011" spans="1:6" ht="32" customHeight="1">
      <c r="A16011" s="19" t="s">
        <v>94617</v>
      </c>
      <c r="B16011" s="20" t="s">
        <v>94618</v>
      </c>
      <c r="C16011" s="21" t="s">
        <v>94619</v>
      </c>
      <c r="D16011" s="21" t="s">
        <v>94620</v>
      </c>
      <c r="E16011" s="21" t="s">
        <v>94621</v>
      </c>
      <c r="F16011" s="21" t="s">
        <v>15060</v>
      </c>
    </row>
    <row r="16012" spans="1:6" ht="32" customHeight="1">
      <c r="A16012" s="19" t="s">
        <v>94622</v>
      </c>
      <c r="B16012" s="20" t="s">
        <v>94623</v>
      </c>
      <c r="C16012" s="21" t="s">
        <v>94624</v>
      </c>
      <c r="D16012" s="21" t="s">
        <v>94625</v>
      </c>
      <c r="E16012" s="21" t="s">
        <v>94626</v>
      </c>
      <c r="F16012" s="21" t="s">
        <v>15060</v>
      </c>
    </row>
    <row r="16013" spans="1:6" ht="32" customHeight="1">
      <c r="A16013" s="19" t="s">
        <v>94627</v>
      </c>
      <c r="B16013" s="20" t="s">
        <v>94628</v>
      </c>
      <c r="C16013" s="21" t="s">
        <v>94629</v>
      </c>
      <c r="D16013" s="21" t="s">
        <v>94630</v>
      </c>
      <c r="E16013" s="21" t="s">
        <v>94631</v>
      </c>
      <c r="F16013" s="21" t="s">
        <v>15060</v>
      </c>
    </row>
    <row r="16014" spans="1:6" ht="32" customHeight="1">
      <c r="A16014" s="19" t="s">
        <v>94632</v>
      </c>
      <c r="B16014" s="20" t="s">
        <v>94633</v>
      </c>
      <c r="C16014" s="21" t="s">
        <v>94634</v>
      </c>
      <c r="D16014" s="21" t="s">
        <v>94635</v>
      </c>
      <c r="E16014" s="21" t="s">
        <v>94636</v>
      </c>
      <c r="F16014" s="21" t="s">
        <v>15060</v>
      </c>
    </row>
    <row r="16015" spans="1:6" ht="32" customHeight="1">
      <c r="A16015" s="19" t="s">
        <v>94637</v>
      </c>
      <c r="B16015" s="20" t="s">
        <v>94638</v>
      </c>
      <c r="C16015" s="21" t="s">
        <v>94639</v>
      </c>
      <c r="D16015" s="21" t="s">
        <v>94640</v>
      </c>
      <c r="E16015" s="21" t="s">
        <v>94641</v>
      </c>
      <c r="F16015" s="21" t="s">
        <v>15060</v>
      </c>
    </row>
    <row r="16016" spans="1:6" ht="32" customHeight="1">
      <c r="A16016" s="19" t="s">
        <v>94642</v>
      </c>
      <c r="B16016" s="20" t="s">
        <v>94643</v>
      </c>
      <c r="C16016" s="21" t="s">
        <v>94644</v>
      </c>
      <c r="D16016" s="21" t="s">
        <v>94645</v>
      </c>
      <c r="E16016" s="21" t="s">
        <v>94646</v>
      </c>
      <c r="F16016" s="21" t="s">
        <v>15060</v>
      </c>
    </row>
    <row r="16017" spans="1:6" ht="32" customHeight="1">
      <c r="A16017" s="19" t="s">
        <v>94647</v>
      </c>
      <c r="B16017" s="20" t="s">
        <v>94648</v>
      </c>
      <c r="C16017" s="21" t="s">
        <v>94649</v>
      </c>
      <c r="D16017" s="21" t="s">
        <v>94650</v>
      </c>
      <c r="E16017" s="21" t="s">
        <v>94651</v>
      </c>
      <c r="F16017" s="21" t="s">
        <v>15060</v>
      </c>
    </row>
    <row r="16018" spans="1:6" ht="32" customHeight="1">
      <c r="A16018" s="19" t="s">
        <v>94652</v>
      </c>
      <c r="B16018" s="20" t="s">
        <v>94653</v>
      </c>
      <c r="C16018" s="21" t="s">
        <v>94654</v>
      </c>
      <c r="D16018" s="21" t="s">
        <v>94655</v>
      </c>
      <c r="E16018" s="21" t="s">
        <v>94656</v>
      </c>
      <c r="F16018" s="21" t="s">
        <v>15060</v>
      </c>
    </row>
    <row r="16019" spans="1:6" ht="32" customHeight="1">
      <c r="A16019" s="19" t="s">
        <v>94657</v>
      </c>
      <c r="B16019" s="20" t="s">
        <v>94658</v>
      </c>
      <c r="C16019" s="21" t="s">
        <v>94659</v>
      </c>
      <c r="D16019" s="21" t="s">
        <v>94660</v>
      </c>
      <c r="E16019" s="21" t="s">
        <v>94661</v>
      </c>
      <c r="F16019" s="21" t="s">
        <v>15060</v>
      </c>
    </row>
    <row r="16020" spans="1:6" ht="32" customHeight="1">
      <c r="A16020" s="19" t="s">
        <v>94662</v>
      </c>
      <c r="B16020" s="20" t="s">
        <v>94663</v>
      </c>
      <c r="C16020" s="21" t="s">
        <v>94664</v>
      </c>
      <c r="D16020" s="21" t="s">
        <v>94665</v>
      </c>
      <c r="E16020" s="21" t="s">
        <v>94666</v>
      </c>
      <c r="F16020" s="21" t="s">
        <v>15060</v>
      </c>
    </row>
    <row r="16021" spans="1:6" ht="32" customHeight="1">
      <c r="A16021" s="19" t="s">
        <v>94667</v>
      </c>
      <c r="B16021" s="20" t="s">
        <v>94668</v>
      </c>
      <c r="C16021" s="21" t="s">
        <v>94669</v>
      </c>
      <c r="D16021" s="21" t="s">
        <v>94670</v>
      </c>
      <c r="E16021" s="21" t="s">
        <v>94671</v>
      </c>
      <c r="F16021" s="21" t="s">
        <v>15060</v>
      </c>
    </row>
    <row r="16022" spans="1:6" ht="32" customHeight="1">
      <c r="A16022" s="19" t="s">
        <v>94672</v>
      </c>
      <c r="B16022" s="20" t="s">
        <v>94673</v>
      </c>
      <c r="C16022" s="21" t="s">
        <v>94674</v>
      </c>
      <c r="D16022" s="21" t="s">
        <v>94675</v>
      </c>
      <c r="E16022" s="21" t="s">
        <v>94676</v>
      </c>
      <c r="F16022" s="21" t="s">
        <v>15060</v>
      </c>
    </row>
    <row r="16023" spans="1:6" ht="32" customHeight="1">
      <c r="A16023" s="19" t="s">
        <v>94677</v>
      </c>
      <c r="B16023" s="20" t="s">
        <v>94678</v>
      </c>
      <c r="C16023" s="21" t="s">
        <v>94679</v>
      </c>
      <c r="D16023" s="21" t="s">
        <v>94680</v>
      </c>
      <c r="E16023" s="21" t="s">
        <v>94681</v>
      </c>
      <c r="F16023" s="21" t="s">
        <v>15060</v>
      </c>
    </row>
    <row r="16024" spans="1:6" ht="32" customHeight="1">
      <c r="A16024" s="19" t="s">
        <v>94682</v>
      </c>
      <c r="B16024" s="20" t="s">
        <v>94683</v>
      </c>
      <c r="C16024" s="21" t="s">
        <v>94684</v>
      </c>
      <c r="D16024" s="21" t="s">
        <v>94685</v>
      </c>
      <c r="E16024" s="21" t="s">
        <v>94686</v>
      </c>
      <c r="F16024" s="21" t="s">
        <v>15060</v>
      </c>
    </row>
    <row r="16025" spans="1:6" ht="32" customHeight="1">
      <c r="A16025" s="19" t="s">
        <v>94687</v>
      </c>
      <c r="B16025" s="20" t="s">
        <v>94688</v>
      </c>
      <c r="C16025" s="21" t="s">
        <v>94689</v>
      </c>
      <c r="D16025" s="21" t="s">
        <v>94690</v>
      </c>
      <c r="E16025" s="21" t="s">
        <v>94691</v>
      </c>
      <c r="F16025" s="21" t="s">
        <v>15060</v>
      </c>
    </row>
    <row r="16026" spans="1:6" ht="32" customHeight="1">
      <c r="A16026" s="19" t="s">
        <v>94692</v>
      </c>
      <c r="B16026" s="20" t="s">
        <v>94693</v>
      </c>
      <c r="C16026" s="21" t="s">
        <v>94694</v>
      </c>
      <c r="D16026" s="21" t="s">
        <v>94695</v>
      </c>
      <c r="E16026" s="21" t="s">
        <v>94696</v>
      </c>
      <c r="F16026" s="21" t="s">
        <v>15060</v>
      </c>
    </row>
    <row r="16027" spans="1:6" ht="32" customHeight="1">
      <c r="A16027" s="19" t="s">
        <v>94697</v>
      </c>
      <c r="B16027" s="20" t="s">
        <v>94698</v>
      </c>
      <c r="C16027" s="21" t="s">
        <v>94699</v>
      </c>
      <c r="D16027" s="21" t="s">
        <v>94700</v>
      </c>
      <c r="E16027" s="21" t="s">
        <v>94701</v>
      </c>
      <c r="F16027" s="21" t="s">
        <v>15060</v>
      </c>
    </row>
    <row r="16028" spans="1:6" ht="32" customHeight="1">
      <c r="A16028" s="19" t="s">
        <v>94702</v>
      </c>
      <c r="B16028" s="20" t="s">
        <v>94703</v>
      </c>
      <c r="C16028" s="21" t="s">
        <v>94704</v>
      </c>
      <c r="D16028" s="21" t="s">
        <v>94705</v>
      </c>
      <c r="E16028" s="21" t="s">
        <v>94706</v>
      </c>
      <c r="F16028" s="21" t="s">
        <v>15060</v>
      </c>
    </row>
    <row r="16029" spans="1:6" ht="32" customHeight="1">
      <c r="A16029" s="19" t="s">
        <v>94707</v>
      </c>
      <c r="B16029" s="20" t="s">
        <v>94708</v>
      </c>
      <c r="C16029" s="21" t="s">
        <v>94709</v>
      </c>
      <c r="D16029" s="21" t="s">
        <v>94710</v>
      </c>
      <c r="E16029" s="21" t="s">
        <v>94711</v>
      </c>
      <c r="F16029" s="21" t="s">
        <v>15060</v>
      </c>
    </row>
    <row r="16030" spans="1:6" ht="32" customHeight="1">
      <c r="A16030" s="19" t="s">
        <v>94712</v>
      </c>
      <c r="B16030" s="20" t="s">
        <v>94713</v>
      </c>
      <c r="C16030" s="21" t="s">
        <v>94714</v>
      </c>
      <c r="D16030" s="21" t="s">
        <v>94715</v>
      </c>
      <c r="E16030" s="21" t="s">
        <v>94716</v>
      </c>
      <c r="F16030" s="21" t="s">
        <v>15060</v>
      </c>
    </row>
    <row r="16031" spans="1:6" ht="32" customHeight="1">
      <c r="A16031" s="19" t="s">
        <v>94717</v>
      </c>
      <c r="B16031" s="20" t="s">
        <v>94718</v>
      </c>
      <c r="C16031" s="21" t="s">
        <v>94719</v>
      </c>
      <c r="D16031" s="21" t="s">
        <v>94720</v>
      </c>
      <c r="E16031" s="21" t="s">
        <v>94721</v>
      </c>
      <c r="F16031" s="21" t="s">
        <v>15060</v>
      </c>
    </row>
    <row r="16032" spans="1:6" ht="32" customHeight="1">
      <c r="A16032" s="19" t="s">
        <v>94722</v>
      </c>
      <c r="B16032" s="20" t="s">
        <v>94723</v>
      </c>
      <c r="C16032" s="21" t="s">
        <v>94724</v>
      </c>
      <c r="D16032" s="21" t="s">
        <v>94725</v>
      </c>
      <c r="E16032" s="21" t="s">
        <v>94726</v>
      </c>
      <c r="F16032" s="21" t="s">
        <v>15060</v>
      </c>
    </row>
    <row r="16033" spans="1:6" ht="32" customHeight="1">
      <c r="A16033" s="19" t="s">
        <v>94727</v>
      </c>
      <c r="B16033" s="20" t="s">
        <v>94728</v>
      </c>
      <c r="C16033" s="21" t="s">
        <v>94729</v>
      </c>
      <c r="D16033" s="21" t="s">
        <v>94730</v>
      </c>
      <c r="E16033" s="21" t="s">
        <v>94731</v>
      </c>
      <c r="F16033" s="21" t="s">
        <v>15060</v>
      </c>
    </row>
    <row r="16034" spans="1:6" ht="32" customHeight="1">
      <c r="A16034" s="19" t="s">
        <v>94732</v>
      </c>
      <c r="B16034" s="20" t="s">
        <v>94733</v>
      </c>
      <c r="C16034" s="21" t="s">
        <v>94734</v>
      </c>
      <c r="D16034" s="21" t="s">
        <v>94735</v>
      </c>
      <c r="E16034" s="21" t="s">
        <v>94736</v>
      </c>
      <c r="F16034" s="21" t="s">
        <v>15060</v>
      </c>
    </row>
    <row r="16035" spans="1:6" ht="32" customHeight="1">
      <c r="A16035" s="19" t="s">
        <v>94737</v>
      </c>
      <c r="B16035" s="20" t="s">
        <v>94738</v>
      </c>
      <c r="C16035" s="21" t="s">
        <v>94739</v>
      </c>
      <c r="D16035" s="21" t="s">
        <v>94740</v>
      </c>
      <c r="E16035" s="21" t="s">
        <v>94741</v>
      </c>
      <c r="F16035" s="21" t="s">
        <v>15060</v>
      </c>
    </row>
    <row r="16036" spans="1:6" ht="32" customHeight="1">
      <c r="A16036" s="19" t="s">
        <v>94742</v>
      </c>
      <c r="B16036" s="20" t="s">
        <v>94743</v>
      </c>
      <c r="C16036" s="21" t="s">
        <v>94744</v>
      </c>
      <c r="D16036" s="21" t="s">
        <v>94745</v>
      </c>
      <c r="E16036" s="21" t="s">
        <v>94746</v>
      </c>
      <c r="F16036" s="21" t="s">
        <v>15060</v>
      </c>
    </row>
    <row r="16037" spans="1:6" ht="32" customHeight="1">
      <c r="A16037" s="19" t="s">
        <v>94747</v>
      </c>
      <c r="B16037" s="20" t="s">
        <v>94748</v>
      </c>
      <c r="C16037" s="21" t="s">
        <v>94749</v>
      </c>
      <c r="D16037" s="21" t="s">
        <v>94750</v>
      </c>
      <c r="E16037" s="21" t="s">
        <v>94751</v>
      </c>
      <c r="F16037" s="21" t="s">
        <v>15060</v>
      </c>
    </row>
    <row r="16038" spans="1:6" ht="32" customHeight="1">
      <c r="A16038" s="19" t="s">
        <v>94752</v>
      </c>
      <c r="B16038" s="20" t="s">
        <v>94753</v>
      </c>
      <c r="C16038" s="21" t="s">
        <v>94754</v>
      </c>
      <c r="D16038" s="21" t="s">
        <v>94755</v>
      </c>
      <c r="E16038" s="21" t="s">
        <v>94756</v>
      </c>
      <c r="F16038" s="21" t="s">
        <v>15060</v>
      </c>
    </row>
    <row r="16039" spans="1:6" ht="32" customHeight="1">
      <c r="A16039" s="19" t="s">
        <v>94757</v>
      </c>
      <c r="B16039" s="20" t="s">
        <v>94758</v>
      </c>
      <c r="C16039" s="21" t="s">
        <v>94759</v>
      </c>
      <c r="D16039" s="21" t="s">
        <v>94760</v>
      </c>
      <c r="E16039" s="21" t="s">
        <v>94761</v>
      </c>
      <c r="F16039" s="21" t="s">
        <v>15060</v>
      </c>
    </row>
    <row r="16040" spans="1:6" ht="32" customHeight="1">
      <c r="A16040" s="19" t="s">
        <v>94762</v>
      </c>
      <c r="B16040" s="20" t="s">
        <v>94763</v>
      </c>
      <c r="C16040" s="21" t="s">
        <v>94764</v>
      </c>
      <c r="D16040" s="21" t="s">
        <v>94765</v>
      </c>
      <c r="E16040" s="21" t="s">
        <v>94766</v>
      </c>
      <c r="F16040" s="21" t="s">
        <v>15060</v>
      </c>
    </row>
    <row r="16041" spans="1:6" ht="32" customHeight="1">
      <c r="A16041" s="19" t="s">
        <v>94767</v>
      </c>
      <c r="B16041" s="20" t="s">
        <v>94768</v>
      </c>
      <c r="C16041" s="21" t="s">
        <v>94769</v>
      </c>
      <c r="D16041" s="21" t="s">
        <v>94770</v>
      </c>
      <c r="E16041" s="21" t="s">
        <v>94771</v>
      </c>
      <c r="F16041" s="21" t="s">
        <v>15060</v>
      </c>
    </row>
    <row r="16042" spans="1:6" ht="32" customHeight="1">
      <c r="A16042" s="19" t="s">
        <v>94772</v>
      </c>
      <c r="B16042" s="20" t="s">
        <v>94773</v>
      </c>
      <c r="C16042" s="21" t="s">
        <v>94774</v>
      </c>
      <c r="D16042" s="21" t="s">
        <v>94775</v>
      </c>
      <c r="E16042" s="21" t="s">
        <v>94776</v>
      </c>
      <c r="F16042" s="21" t="s">
        <v>15060</v>
      </c>
    </row>
    <row r="16043" spans="1:6" ht="32" customHeight="1">
      <c r="A16043" s="19" t="s">
        <v>94777</v>
      </c>
      <c r="B16043" s="20" t="s">
        <v>94778</v>
      </c>
      <c r="C16043" s="21" t="s">
        <v>94779</v>
      </c>
      <c r="D16043" s="21" t="s">
        <v>94780</v>
      </c>
      <c r="E16043" s="21" t="s">
        <v>94781</v>
      </c>
      <c r="F16043" s="21" t="s">
        <v>15060</v>
      </c>
    </row>
    <row r="16044" spans="1:6" ht="32" customHeight="1">
      <c r="A16044" s="19" t="s">
        <v>94782</v>
      </c>
      <c r="B16044" s="20" t="s">
        <v>94783</v>
      </c>
      <c r="C16044" s="21" t="s">
        <v>94784</v>
      </c>
      <c r="D16044" s="21" t="s">
        <v>94785</v>
      </c>
      <c r="E16044" s="21" t="s">
        <v>94786</v>
      </c>
      <c r="F16044" s="21" t="s">
        <v>15060</v>
      </c>
    </row>
    <row r="16045" spans="1:6" ht="32" customHeight="1">
      <c r="A16045" s="19" t="s">
        <v>94787</v>
      </c>
      <c r="B16045" s="20" t="s">
        <v>94788</v>
      </c>
      <c r="C16045" s="21" t="s">
        <v>94789</v>
      </c>
      <c r="D16045" s="21" t="s">
        <v>94790</v>
      </c>
      <c r="E16045" s="21" t="s">
        <v>94791</v>
      </c>
      <c r="F16045" s="21" t="s">
        <v>15060</v>
      </c>
    </row>
    <row r="16046" spans="1:6" ht="32" customHeight="1">
      <c r="A16046" s="19" t="s">
        <v>94792</v>
      </c>
      <c r="B16046" s="20" t="s">
        <v>94793</v>
      </c>
      <c r="C16046" s="21" t="s">
        <v>94794</v>
      </c>
      <c r="D16046" s="21" t="s">
        <v>94795</v>
      </c>
      <c r="E16046" s="21" t="s">
        <v>94796</v>
      </c>
      <c r="F16046" s="21" t="s">
        <v>15060</v>
      </c>
    </row>
    <row r="16047" spans="1:6" ht="32" customHeight="1">
      <c r="A16047" s="19" t="s">
        <v>94797</v>
      </c>
      <c r="B16047" s="20" t="s">
        <v>94798</v>
      </c>
      <c r="C16047" s="21" t="s">
        <v>94799</v>
      </c>
      <c r="D16047" s="21" t="s">
        <v>94800</v>
      </c>
      <c r="E16047" s="21" t="s">
        <v>94801</v>
      </c>
      <c r="F16047" s="21" t="s">
        <v>15060</v>
      </c>
    </row>
    <row r="16048" spans="1:6" ht="32" customHeight="1">
      <c r="A16048" s="19" t="s">
        <v>94802</v>
      </c>
      <c r="B16048" s="20" t="s">
        <v>94803</v>
      </c>
      <c r="C16048" s="21" t="s">
        <v>94804</v>
      </c>
      <c r="D16048" s="21" t="s">
        <v>94805</v>
      </c>
      <c r="E16048" s="21" t="s">
        <v>94806</v>
      </c>
      <c r="F16048" s="21" t="s">
        <v>15060</v>
      </c>
    </row>
    <row r="16049" spans="1:6" ht="32" customHeight="1">
      <c r="A16049" s="19" t="s">
        <v>94807</v>
      </c>
      <c r="B16049" s="20" t="s">
        <v>94808</v>
      </c>
      <c r="C16049" s="21" t="s">
        <v>94809</v>
      </c>
      <c r="D16049" s="21" t="s">
        <v>94810</v>
      </c>
      <c r="E16049" s="21" t="s">
        <v>94811</v>
      </c>
      <c r="F16049" s="21" t="s">
        <v>15060</v>
      </c>
    </row>
    <row r="16050" spans="1:6" ht="32" customHeight="1">
      <c r="A16050" s="19" t="s">
        <v>94812</v>
      </c>
      <c r="B16050" s="20" t="s">
        <v>94813</v>
      </c>
      <c r="C16050" s="21" t="s">
        <v>94814</v>
      </c>
      <c r="D16050" s="21" t="s">
        <v>94815</v>
      </c>
      <c r="E16050" s="21" t="s">
        <v>94816</v>
      </c>
      <c r="F16050" s="21" t="s">
        <v>15060</v>
      </c>
    </row>
    <row r="16051" spans="1:6" ht="32" customHeight="1">
      <c r="A16051" s="19" t="s">
        <v>94817</v>
      </c>
      <c r="B16051" s="20" t="s">
        <v>94818</v>
      </c>
      <c r="C16051" s="21" t="s">
        <v>94819</v>
      </c>
      <c r="D16051" s="21" t="s">
        <v>94820</v>
      </c>
      <c r="E16051" s="21" t="s">
        <v>94821</v>
      </c>
      <c r="F16051" s="21" t="s">
        <v>15060</v>
      </c>
    </row>
    <row r="16052" spans="1:6" ht="32" customHeight="1">
      <c r="A16052" s="19" t="s">
        <v>94822</v>
      </c>
      <c r="B16052" s="20" t="s">
        <v>94823</v>
      </c>
      <c r="C16052" s="21" t="s">
        <v>94824</v>
      </c>
      <c r="D16052" s="21" t="s">
        <v>94825</v>
      </c>
      <c r="E16052" s="21" t="s">
        <v>94826</v>
      </c>
      <c r="F16052" s="21" t="s">
        <v>15060</v>
      </c>
    </row>
    <row r="16053" spans="1:6" ht="32" customHeight="1">
      <c r="A16053" s="19" t="s">
        <v>94827</v>
      </c>
      <c r="B16053" s="20" t="s">
        <v>94828</v>
      </c>
      <c r="C16053" s="21" t="s">
        <v>94829</v>
      </c>
      <c r="D16053" s="21" t="s">
        <v>94830</v>
      </c>
      <c r="E16053" s="21" t="s">
        <v>94831</v>
      </c>
      <c r="F16053" s="21" t="s">
        <v>15060</v>
      </c>
    </row>
    <row r="16054" spans="1:6" ht="32" customHeight="1">
      <c r="A16054" s="19" t="s">
        <v>94832</v>
      </c>
      <c r="B16054" s="20" t="s">
        <v>94833</v>
      </c>
      <c r="C16054" s="21" t="s">
        <v>94834</v>
      </c>
      <c r="D16054" s="21" t="s">
        <v>94835</v>
      </c>
      <c r="E16054" s="21" t="s">
        <v>94836</v>
      </c>
      <c r="F16054" s="21" t="s">
        <v>15060</v>
      </c>
    </row>
    <row r="16055" spans="1:6" ht="32" customHeight="1">
      <c r="A16055" s="19" t="s">
        <v>94837</v>
      </c>
      <c r="B16055" s="20" t="s">
        <v>94838</v>
      </c>
      <c r="C16055" s="21" t="s">
        <v>94839</v>
      </c>
      <c r="D16055" s="21" t="s">
        <v>94840</v>
      </c>
      <c r="E16055" s="21" t="s">
        <v>94841</v>
      </c>
      <c r="F16055" s="21" t="s">
        <v>15060</v>
      </c>
    </row>
    <row r="16056" spans="1:6" ht="32" customHeight="1">
      <c r="A16056" s="19" t="s">
        <v>94842</v>
      </c>
      <c r="B16056" s="20" t="s">
        <v>94843</v>
      </c>
      <c r="C16056" s="21" t="s">
        <v>94844</v>
      </c>
      <c r="D16056" s="21" t="s">
        <v>94845</v>
      </c>
      <c r="E16056" s="21" t="s">
        <v>94846</v>
      </c>
      <c r="F16056" s="21" t="s">
        <v>15060</v>
      </c>
    </row>
    <row r="16057" spans="1:6" ht="32" customHeight="1">
      <c r="A16057" s="19" t="s">
        <v>94847</v>
      </c>
      <c r="B16057" s="20" t="s">
        <v>94848</v>
      </c>
      <c r="C16057" s="21" t="s">
        <v>94849</v>
      </c>
      <c r="D16057" s="21" t="s">
        <v>94850</v>
      </c>
      <c r="E16057" s="21" t="s">
        <v>94851</v>
      </c>
      <c r="F16057" s="21" t="s">
        <v>15060</v>
      </c>
    </row>
    <row r="16058" spans="1:6" ht="32" customHeight="1">
      <c r="A16058" s="19" t="s">
        <v>94852</v>
      </c>
      <c r="B16058" s="20" t="s">
        <v>94853</v>
      </c>
      <c r="C16058" s="21" t="s">
        <v>94854</v>
      </c>
      <c r="D16058" s="21" t="s">
        <v>94855</v>
      </c>
      <c r="E16058" s="21" t="s">
        <v>94856</v>
      </c>
      <c r="F16058" s="21" t="s">
        <v>15060</v>
      </c>
    </row>
    <row r="16059" spans="1:6" ht="32" customHeight="1">
      <c r="A16059" s="19" t="s">
        <v>94857</v>
      </c>
      <c r="B16059" s="20" t="s">
        <v>94858</v>
      </c>
      <c r="C16059" s="21" t="s">
        <v>94859</v>
      </c>
      <c r="D16059" s="21" t="s">
        <v>94860</v>
      </c>
      <c r="E16059" s="21" t="s">
        <v>94861</v>
      </c>
      <c r="F16059" s="21" t="s">
        <v>15060</v>
      </c>
    </row>
    <row r="16060" spans="1:6" ht="32" customHeight="1">
      <c r="A16060" s="19" t="s">
        <v>94862</v>
      </c>
      <c r="B16060" s="20" t="s">
        <v>94863</v>
      </c>
      <c r="C16060" s="21" t="s">
        <v>94864</v>
      </c>
      <c r="D16060" s="21" t="s">
        <v>94865</v>
      </c>
      <c r="E16060" s="21" t="s">
        <v>94866</v>
      </c>
      <c r="F16060" s="21" t="s">
        <v>15060</v>
      </c>
    </row>
    <row r="16061" spans="1:6" ht="32" customHeight="1">
      <c r="A16061" s="19" t="s">
        <v>94867</v>
      </c>
      <c r="B16061" s="20" t="s">
        <v>94868</v>
      </c>
      <c r="C16061" s="21" t="s">
        <v>94869</v>
      </c>
      <c r="D16061" s="21" t="s">
        <v>94870</v>
      </c>
      <c r="E16061" s="21" t="s">
        <v>94871</v>
      </c>
      <c r="F16061" s="21" t="s">
        <v>15060</v>
      </c>
    </row>
    <row r="16062" spans="1:6" ht="32" customHeight="1">
      <c r="A16062" s="19" t="s">
        <v>94872</v>
      </c>
      <c r="B16062" s="20" t="s">
        <v>94873</v>
      </c>
      <c r="C16062" s="21" t="s">
        <v>94874</v>
      </c>
      <c r="D16062" s="21" t="s">
        <v>94875</v>
      </c>
      <c r="E16062" s="21" t="s">
        <v>94876</v>
      </c>
      <c r="F16062" s="21" t="s">
        <v>15060</v>
      </c>
    </row>
    <row r="16063" spans="1:6" ht="32" customHeight="1">
      <c r="A16063" s="19" t="s">
        <v>94877</v>
      </c>
      <c r="B16063" s="20" t="s">
        <v>94878</v>
      </c>
      <c r="C16063" s="21" t="s">
        <v>94879</v>
      </c>
      <c r="D16063" s="21" t="s">
        <v>94880</v>
      </c>
      <c r="E16063" s="21" t="s">
        <v>94881</v>
      </c>
      <c r="F16063" s="21" t="s">
        <v>15060</v>
      </c>
    </row>
    <row r="16064" spans="1:6" ht="32" customHeight="1">
      <c r="A16064" s="19" t="s">
        <v>94882</v>
      </c>
      <c r="B16064" s="20" t="s">
        <v>94883</v>
      </c>
      <c r="C16064" s="21" t="s">
        <v>94884</v>
      </c>
      <c r="D16064" s="21" t="s">
        <v>94885</v>
      </c>
      <c r="E16064" s="21" t="s">
        <v>94886</v>
      </c>
      <c r="F16064" s="21" t="s">
        <v>15060</v>
      </c>
    </row>
    <row r="16065" spans="1:6" ht="32" customHeight="1">
      <c r="A16065" s="19" t="s">
        <v>94887</v>
      </c>
      <c r="B16065" s="20" t="s">
        <v>94888</v>
      </c>
      <c r="C16065" s="21" t="s">
        <v>94889</v>
      </c>
      <c r="D16065" s="21" t="s">
        <v>94890</v>
      </c>
      <c r="E16065" s="21" t="s">
        <v>94891</v>
      </c>
      <c r="F16065" s="21" t="s">
        <v>15060</v>
      </c>
    </row>
    <row r="16066" spans="1:6" ht="32" customHeight="1">
      <c r="A16066" s="19" t="s">
        <v>94892</v>
      </c>
      <c r="B16066" s="20" t="s">
        <v>94893</v>
      </c>
      <c r="C16066" s="21" t="s">
        <v>94894</v>
      </c>
      <c r="D16066" s="21" t="s">
        <v>94895</v>
      </c>
      <c r="E16066" s="21" t="s">
        <v>94896</v>
      </c>
      <c r="F16066" s="21" t="s">
        <v>15060</v>
      </c>
    </row>
    <row r="16067" spans="1:6" ht="32" customHeight="1">
      <c r="A16067" s="19" t="s">
        <v>94897</v>
      </c>
      <c r="B16067" s="20" t="s">
        <v>94898</v>
      </c>
      <c r="C16067" s="21" t="s">
        <v>94899</v>
      </c>
      <c r="D16067" s="21" t="s">
        <v>94900</v>
      </c>
      <c r="E16067" s="21" t="s">
        <v>94901</v>
      </c>
      <c r="F16067" s="21" t="s">
        <v>15060</v>
      </c>
    </row>
    <row r="16068" spans="1:6" ht="32" customHeight="1">
      <c r="A16068" s="19" t="s">
        <v>94902</v>
      </c>
      <c r="B16068" s="20" t="s">
        <v>94903</v>
      </c>
      <c r="C16068" s="21" t="s">
        <v>94904</v>
      </c>
      <c r="D16068" s="21" t="s">
        <v>94905</v>
      </c>
      <c r="E16068" s="21" t="s">
        <v>94906</v>
      </c>
      <c r="F16068" s="21" t="s">
        <v>15060</v>
      </c>
    </row>
    <row r="16069" spans="1:6" ht="32" customHeight="1">
      <c r="A16069" s="19" t="s">
        <v>94907</v>
      </c>
      <c r="B16069" s="20" t="s">
        <v>94908</v>
      </c>
      <c r="C16069" s="21" t="s">
        <v>94909</v>
      </c>
      <c r="D16069" s="21" t="s">
        <v>94910</v>
      </c>
      <c r="E16069" s="22">
        <v>100</v>
      </c>
      <c r="F16069" s="21" t="s">
        <v>15060</v>
      </c>
    </row>
    <row r="16070" spans="1:6" ht="32" customHeight="1">
      <c r="A16070" s="19" t="s">
        <v>94911</v>
      </c>
      <c r="B16070" s="20" t="s">
        <v>94912</v>
      </c>
      <c r="C16070" s="21" t="s">
        <v>94913</v>
      </c>
      <c r="D16070" s="21" t="s">
        <v>94914</v>
      </c>
      <c r="E16070" s="21" t="s">
        <v>94915</v>
      </c>
      <c r="F16070" s="21" t="s">
        <v>15060</v>
      </c>
    </row>
    <row r="16071" spans="1:6" ht="32" customHeight="1">
      <c r="A16071" s="19" t="s">
        <v>94916</v>
      </c>
      <c r="B16071" s="20" t="s">
        <v>94917</v>
      </c>
      <c r="C16071" s="21" t="s">
        <v>94918</v>
      </c>
      <c r="D16071" s="21" t="s">
        <v>94919</v>
      </c>
      <c r="E16071" s="21" t="s">
        <v>94920</v>
      </c>
      <c r="F16071" s="21" t="s">
        <v>15060</v>
      </c>
    </row>
    <row r="16072" spans="1:6" ht="32" customHeight="1">
      <c r="A16072" s="19" t="s">
        <v>94921</v>
      </c>
      <c r="B16072" s="20" t="s">
        <v>94922</v>
      </c>
      <c r="C16072" s="21" t="s">
        <v>94923</v>
      </c>
      <c r="D16072" s="21" t="s">
        <v>94924</v>
      </c>
      <c r="E16072" s="21" t="s">
        <v>94925</v>
      </c>
      <c r="F16072" s="21" t="s">
        <v>15060</v>
      </c>
    </row>
    <row r="16073" spans="1:6" ht="32" customHeight="1">
      <c r="A16073" s="19" t="s">
        <v>94926</v>
      </c>
      <c r="B16073" s="20" t="s">
        <v>94927</v>
      </c>
      <c r="C16073" s="21" t="s">
        <v>94928</v>
      </c>
      <c r="D16073" s="21" t="s">
        <v>94929</v>
      </c>
      <c r="E16073" s="21" t="s">
        <v>94930</v>
      </c>
      <c r="F16073" s="21" t="s">
        <v>15060</v>
      </c>
    </row>
    <row r="16074" spans="1:6" ht="32" customHeight="1">
      <c r="A16074" s="19" t="s">
        <v>94931</v>
      </c>
      <c r="B16074" s="20" t="s">
        <v>94932</v>
      </c>
      <c r="C16074" s="21" t="s">
        <v>94933</v>
      </c>
      <c r="D16074" s="21" t="s">
        <v>94934</v>
      </c>
      <c r="E16074" s="21" t="s">
        <v>94935</v>
      </c>
      <c r="F16074" s="21" t="s">
        <v>15060</v>
      </c>
    </row>
    <row r="16075" spans="1:6" ht="32" customHeight="1">
      <c r="A16075" s="19" t="s">
        <v>94936</v>
      </c>
      <c r="B16075" s="20" t="s">
        <v>94937</v>
      </c>
      <c r="C16075" s="21" t="s">
        <v>94938</v>
      </c>
      <c r="D16075" s="21" t="s">
        <v>94939</v>
      </c>
      <c r="E16075" s="21" t="s">
        <v>94940</v>
      </c>
      <c r="F16075" s="21" t="s">
        <v>15060</v>
      </c>
    </row>
    <row r="16076" spans="1:6" ht="32" customHeight="1">
      <c r="A16076" s="19" t="s">
        <v>94941</v>
      </c>
      <c r="B16076" s="20" t="s">
        <v>94942</v>
      </c>
      <c r="C16076" s="21" t="s">
        <v>94943</v>
      </c>
      <c r="D16076" s="21" t="s">
        <v>94944</v>
      </c>
      <c r="E16076" s="21" t="s">
        <v>94945</v>
      </c>
      <c r="F16076" s="21" t="s">
        <v>15060</v>
      </c>
    </row>
    <row r="16077" spans="1:6" ht="32" customHeight="1">
      <c r="A16077" s="19" t="s">
        <v>94946</v>
      </c>
      <c r="B16077" s="20" t="s">
        <v>94947</v>
      </c>
      <c r="C16077" s="21" t="s">
        <v>94948</v>
      </c>
      <c r="D16077" s="21" t="s">
        <v>94949</v>
      </c>
      <c r="E16077" s="21" t="s">
        <v>94950</v>
      </c>
      <c r="F16077" s="21" t="s">
        <v>15060</v>
      </c>
    </row>
    <row r="16078" spans="1:6" ht="32" customHeight="1">
      <c r="A16078" s="19" t="s">
        <v>94951</v>
      </c>
      <c r="B16078" s="20" t="s">
        <v>94952</v>
      </c>
      <c r="C16078" s="21" t="s">
        <v>94953</v>
      </c>
      <c r="D16078" s="21" t="s">
        <v>94954</v>
      </c>
      <c r="E16078" s="21" t="s">
        <v>94955</v>
      </c>
      <c r="F16078" s="21" t="s">
        <v>15060</v>
      </c>
    </row>
    <row r="16079" spans="1:6" ht="32" customHeight="1">
      <c r="A16079" s="19" t="s">
        <v>94956</v>
      </c>
      <c r="B16079" s="20" t="s">
        <v>94957</v>
      </c>
      <c r="C16079" s="21" t="s">
        <v>94958</v>
      </c>
      <c r="D16079" s="21" t="s">
        <v>94959</v>
      </c>
      <c r="E16079" s="21" t="s">
        <v>94960</v>
      </c>
      <c r="F16079" s="21" t="s">
        <v>15060</v>
      </c>
    </row>
    <row r="16080" spans="1:6" ht="32" customHeight="1">
      <c r="A16080" s="19" t="s">
        <v>94961</v>
      </c>
      <c r="B16080" s="20" t="s">
        <v>94962</v>
      </c>
      <c r="C16080" s="21" t="s">
        <v>94963</v>
      </c>
      <c r="D16080" s="21" t="s">
        <v>94964</v>
      </c>
      <c r="E16080" s="21" t="s">
        <v>94965</v>
      </c>
      <c r="F16080" s="21" t="s">
        <v>15060</v>
      </c>
    </row>
    <row r="16081" spans="1:6" ht="32" customHeight="1">
      <c r="A16081" s="19" t="s">
        <v>94966</v>
      </c>
      <c r="B16081" s="20" t="s">
        <v>94967</v>
      </c>
      <c r="C16081" s="21" t="s">
        <v>94968</v>
      </c>
      <c r="D16081" s="21" t="s">
        <v>94969</v>
      </c>
      <c r="E16081" s="21" t="s">
        <v>94970</v>
      </c>
      <c r="F16081" s="21" t="s">
        <v>15060</v>
      </c>
    </row>
    <row r="16082" spans="1:6" ht="32" customHeight="1">
      <c r="A16082" s="19" t="s">
        <v>94971</v>
      </c>
      <c r="B16082" s="20" t="s">
        <v>94972</v>
      </c>
      <c r="C16082" s="21" t="s">
        <v>94973</v>
      </c>
      <c r="D16082" s="21" t="s">
        <v>94974</v>
      </c>
      <c r="E16082" s="21" t="s">
        <v>94975</v>
      </c>
      <c r="F16082" s="21" t="s">
        <v>15060</v>
      </c>
    </row>
    <row r="16083" spans="1:6" ht="32" customHeight="1">
      <c r="A16083" s="19" t="s">
        <v>94976</v>
      </c>
      <c r="B16083" s="20" t="s">
        <v>94977</v>
      </c>
      <c r="C16083" s="21" t="s">
        <v>94978</v>
      </c>
      <c r="D16083" s="21" t="s">
        <v>94979</v>
      </c>
      <c r="E16083" s="21" t="s">
        <v>94980</v>
      </c>
      <c r="F16083" s="21" t="s">
        <v>15060</v>
      </c>
    </row>
    <row r="16084" spans="1:6" ht="32" customHeight="1">
      <c r="A16084" s="19" t="s">
        <v>94981</v>
      </c>
      <c r="B16084" s="20" t="s">
        <v>94982</v>
      </c>
      <c r="C16084" s="21" t="s">
        <v>94983</v>
      </c>
      <c r="D16084" s="21" t="s">
        <v>94984</v>
      </c>
      <c r="E16084" s="21" t="s">
        <v>94985</v>
      </c>
      <c r="F16084" s="21" t="s">
        <v>15060</v>
      </c>
    </row>
    <row r="16085" spans="1:6" ht="32" customHeight="1">
      <c r="A16085" s="19" t="s">
        <v>94986</v>
      </c>
      <c r="B16085" s="20" t="s">
        <v>94987</v>
      </c>
      <c r="C16085" s="21" t="s">
        <v>94988</v>
      </c>
      <c r="D16085" s="21" t="s">
        <v>94989</v>
      </c>
      <c r="E16085" s="21" t="s">
        <v>94990</v>
      </c>
      <c r="F16085" s="21" t="s">
        <v>15060</v>
      </c>
    </row>
    <row r="16086" spans="1:6" ht="32" customHeight="1">
      <c r="A16086" s="19" t="s">
        <v>94991</v>
      </c>
      <c r="B16086" s="20" t="s">
        <v>94992</v>
      </c>
      <c r="C16086" s="21" t="s">
        <v>94993</v>
      </c>
      <c r="D16086" s="21" t="s">
        <v>94994</v>
      </c>
      <c r="E16086" s="21" t="s">
        <v>94995</v>
      </c>
      <c r="F16086" s="21" t="s">
        <v>15060</v>
      </c>
    </row>
    <row r="16087" spans="1:6" ht="32" customHeight="1">
      <c r="A16087" s="19" t="s">
        <v>94996</v>
      </c>
      <c r="B16087" s="20" t="s">
        <v>94997</v>
      </c>
      <c r="C16087" s="21" t="s">
        <v>94998</v>
      </c>
      <c r="D16087" s="21" t="s">
        <v>94999</v>
      </c>
      <c r="E16087" s="21" t="s">
        <v>95000</v>
      </c>
      <c r="F16087" s="21" t="s">
        <v>15060</v>
      </c>
    </row>
    <row r="16088" spans="1:6" ht="32" customHeight="1">
      <c r="A16088" s="19" t="s">
        <v>95001</v>
      </c>
      <c r="B16088" s="20" t="s">
        <v>95002</v>
      </c>
      <c r="C16088" s="21" t="s">
        <v>95003</v>
      </c>
      <c r="D16088" s="21" t="s">
        <v>95004</v>
      </c>
      <c r="E16088" s="21" t="s">
        <v>95005</v>
      </c>
      <c r="F16088" s="21" t="s">
        <v>15060</v>
      </c>
    </row>
    <row r="16089" spans="1:6" ht="32" customHeight="1">
      <c r="A16089" s="19" t="s">
        <v>95006</v>
      </c>
      <c r="B16089" s="20" t="s">
        <v>95007</v>
      </c>
      <c r="C16089" s="21" t="s">
        <v>95008</v>
      </c>
      <c r="D16089" s="21" t="s">
        <v>95009</v>
      </c>
      <c r="E16089" s="21" t="s">
        <v>95010</v>
      </c>
      <c r="F16089" s="21" t="s">
        <v>15060</v>
      </c>
    </row>
    <row r="16090" spans="1:6" ht="32" customHeight="1">
      <c r="A16090" s="19" t="s">
        <v>95011</v>
      </c>
      <c r="B16090" s="20" t="s">
        <v>95012</v>
      </c>
      <c r="C16090" s="21" t="s">
        <v>95013</v>
      </c>
      <c r="D16090" s="21" t="s">
        <v>95014</v>
      </c>
      <c r="E16090" s="21" t="s">
        <v>95015</v>
      </c>
      <c r="F16090" s="21" t="s">
        <v>15060</v>
      </c>
    </row>
    <row r="16091" spans="1:6" ht="32" customHeight="1">
      <c r="A16091" s="19" t="s">
        <v>95016</v>
      </c>
      <c r="B16091" s="20" t="s">
        <v>95017</v>
      </c>
      <c r="C16091" s="21" t="s">
        <v>95018</v>
      </c>
      <c r="D16091" s="21" t="s">
        <v>95019</v>
      </c>
      <c r="E16091" s="21" t="s">
        <v>95020</v>
      </c>
      <c r="F16091" s="21" t="s">
        <v>15060</v>
      </c>
    </row>
    <row r="16092" spans="1:6" ht="32" customHeight="1">
      <c r="A16092" s="19" t="s">
        <v>95021</v>
      </c>
      <c r="B16092" s="20" t="s">
        <v>95022</v>
      </c>
      <c r="C16092" s="21" t="s">
        <v>95023</v>
      </c>
      <c r="D16092" s="21" t="s">
        <v>95024</v>
      </c>
      <c r="E16092" s="21" t="s">
        <v>95025</v>
      </c>
      <c r="F16092" s="21" t="s">
        <v>15060</v>
      </c>
    </row>
    <row r="16093" spans="1:6" ht="32" customHeight="1">
      <c r="A16093" s="19" t="s">
        <v>95026</v>
      </c>
      <c r="B16093" s="20" t="s">
        <v>95027</v>
      </c>
      <c r="C16093" s="21" t="s">
        <v>95028</v>
      </c>
      <c r="D16093" s="21" t="s">
        <v>95029</v>
      </c>
      <c r="E16093" s="21" t="s">
        <v>95030</v>
      </c>
      <c r="F16093" s="21" t="s">
        <v>15060</v>
      </c>
    </row>
    <row r="16094" spans="1:6" ht="32" customHeight="1">
      <c r="A16094" s="19" t="s">
        <v>95031</v>
      </c>
      <c r="B16094" s="20" t="s">
        <v>95032</v>
      </c>
      <c r="C16094" s="21" t="s">
        <v>95033</v>
      </c>
      <c r="D16094" s="21" t="s">
        <v>95034</v>
      </c>
      <c r="E16094" s="21" t="s">
        <v>95035</v>
      </c>
      <c r="F16094" s="21" t="s">
        <v>15060</v>
      </c>
    </row>
    <row r="16095" spans="1:6" ht="32" customHeight="1">
      <c r="A16095" s="19" t="s">
        <v>95036</v>
      </c>
      <c r="B16095" s="20" t="s">
        <v>95037</v>
      </c>
      <c r="C16095" s="21" t="s">
        <v>95038</v>
      </c>
      <c r="D16095" s="21" t="s">
        <v>95039</v>
      </c>
      <c r="E16095" s="21" t="s">
        <v>95040</v>
      </c>
      <c r="F16095" s="21" t="s">
        <v>15060</v>
      </c>
    </row>
    <row r="16096" spans="1:6" ht="32" customHeight="1">
      <c r="A16096" s="19" t="s">
        <v>95041</v>
      </c>
      <c r="B16096" s="20" t="s">
        <v>95042</v>
      </c>
      <c r="C16096" s="21" t="s">
        <v>95043</v>
      </c>
      <c r="D16096" s="21" t="s">
        <v>95044</v>
      </c>
      <c r="E16096" s="21" t="s">
        <v>95045</v>
      </c>
      <c r="F16096" s="21" t="s">
        <v>15060</v>
      </c>
    </row>
    <row r="16097" spans="1:6" ht="32" customHeight="1">
      <c r="A16097" s="19" t="s">
        <v>95046</v>
      </c>
      <c r="B16097" s="20" t="s">
        <v>95047</v>
      </c>
      <c r="C16097" s="21" t="s">
        <v>95048</v>
      </c>
      <c r="D16097" s="21" t="s">
        <v>95049</v>
      </c>
      <c r="E16097" s="21" t="s">
        <v>95050</v>
      </c>
      <c r="F16097" s="21" t="s">
        <v>15060</v>
      </c>
    </row>
    <row r="16098" spans="1:6" ht="32" customHeight="1">
      <c r="A16098" s="19" t="s">
        <v>95051</v>
      </c>
      <c r="B16098" s="20" t="s">
        <v>95052</v>
      </c>
      <c r="C16098" s="21" t="s">
        <v>95053</v>
      </c>
      <c r="D16098" s="21" t="s">
        <v>95054</v>
      </c>
      <c r="E16098" s="21" t="s">
        <v>95055</v>
      </c>
      <c r="F16098" s="21" t="s">
        <v>15060</v>
      </c>
    </row>
    <row r="16099" spans="1:6" ht="32" customHeight="1">
      <c r="A16099" s="19" t="s">
        <v>95056</v>
      </c>
      <c r="B16099" s="20" t="s">
        <v>95057</v>
      </c>
      <c r="C16099" s="21" t="s">
        <v>95058</v>
      </c>
      <c r="D16099" s="21" t="s">
        <v>95059</v>
      </c>
      <c r="E16099" s="21" t="s">
        <v>95060</v>
      </c>
      <c r="F16099" s="21" t="s">
        <v>15060</v>
      </c>
    </row>
    <row r="16100" spans="1:6" ht="32" customHeight="1">
      <c r="A16100" s="19" t="s">
        <v>95061</v>
      </c>
      <c r="B16100" s="20" t="s">
        <v>95062</v>
      </c>
      <c r="C16100" s="21" t="s">
        <v>95063</v>
      </c>
      <c r="D16100" s="21" t="s">
        <v>95064</v>
      </c>
      <c r="E16100" s="21" t="s">
        <v>95065</v>
      </c>
      <c r="F16100" s="21" t="s">
        <v>15060</v>
      </c>
    </row>
    <row r="16101" spans="1:6" ht="32" customHeight="1">
      <c r="A16101" s="19" t="s">
        <v>95066</v>
      </c>
      <c r="B16101" s="20" t="s">
        <v>95067</v>
      </c>
      <c r="C16101" s="21" t="s">
        <v>95068</v>
      </c>
      <c r="D16101" s="21" t="s">
        <v>95069</v>
      </c>
      <c r="E16101" s="21" t="s">
        <v>95070</v>
      </c>
      <c r="F16101" s="21" t="s">
        <v>15060</v>
      </c>
    </row>
    <row r="16102" spans="1:6" ht="32" customHeight="1">
      <c r="A16102" s="19" t="s">
        <v>95071</v>
      </c>
      <c r="B16102" s="20" t="s">
        <v>95072</v>
      </c>
      <c r="C16102" s="21" t="s">
        <v>95073</v>
      </c>
      <c r="D16102" s="21" t="s">
        <v>95074</v>
      </c>
      <c r="E16102" s="21" t="s">
        <v>95075</v>
      </c>
      <c r="F16102" s="21" t="s">
        <v>15060</v>
      </c>
    </row>
    <row r="16103" spans="1:6" ht="32" customHeight="1">
      <c r="A16103" s="19" t="s">
        <v>95076</v>
      </c>
      <c r="B16103" s="20" t="s">
        <v>95077</v>
      </c>
      <c r="C16103" s="21" t="s">
        <v>95078</v>
      </c>
      <c r="D16103" s="21" t="s">
        <v>95079</v>
      </c>
      <c r="E16103" s="21" t="s">
        <v>95080</v>
      </c>
      <c r="F16103" s="21" t="s">
        <v>15060</v>
      </c>
    </row>
    <row r="16104" spans="1:6" ht="32" customHeight="1">
      <c r="A16104" s="19" t="s">
        <v>95081</v>
      </c>
      <c r="B16104" s="20" t="s">
        <v>95082</v>
      </c>
      <c r="C16104" s="21" t="s">
        <v>95083</v>
      </c>
      <c r="D16104" s="21" t="s">
        <v>95084</v>
      </c>
      <c r="E16104" s="21" t="s">
        <v>95085</v>
      </c>
      <c r="F16104" s="21" t="s">
        <v>15060</v>
      </c>
    </row>
    <row r="16105" spans="1:6" ht="32" customHeight="1">
      <c r="A16105" s="19" t="s">
        <v>95086</v>
      </c>
      <c r="B16105" s="20" t="s">
        <v>95087</v>
      </c>
      <c r="C16105" s="21" t="s">
        <v>95088</v>
      </c>
      <c r="D16105" s="21" t="s">
        <v>95089</v>
      </c>
      <c r="E16105" s="21" t="s">
        <v>95090</v>
      </c>
      <c r="F16105" s="21" t="s">
        <v>15060</v>
      </c>
    </row>
    <row r="16106" spans="1:6" ht="32" customHeight="1">
      <c r="A16106" s="19" t="s">
        <v>95091</v>
      </c>
      <c r="B16106" s="20" t="s">
        <v>95092</v>
      </c>
      <c r="C16106" s="21" t="s">
        <v>95093</v>
      </c>
      <c r="D16106" s="21" t="s">
        <v>95094</v>
      </c>
      <c r="E16106" s="21" t="s">
        <v>95095</v>
      </c>
      <c r="F16106" s="21" t="s">
        <v>15060</v>
      </c>
    </row>
    <row r="16107" spans="1:6" ht="32" customHeight="1">
      <c r="A16107" s="19" t="s">
        <v>95096</v>
      </c>
      <c r="B16107" s="20" t="s">
        <v>95097</v>
      </c>
      <c r="C16107" s="21" t="s">
        <v>95098</v>
      </c>
      <c r="D16107" s="21" t="s">
        <v>95099</v>
      </c>
      <c r="E16107" s="21" t="s">
        <v>95100</v>
      </c>
      <c r="F16107" s="21" t="s">
        <v>15060</v>
      </c>
    </row>
    <row r="16108" spans="1:6" ht="32" customHeight="1">
      <c r="A16108" s="19" t="s">
        <v>95101</v>
      </c>
      <c r="B16108" s="20" t="s">
        <v>95102</v>
      </c>
      <c r="C16108" s="21" t="s">
        <v>95103</v>
      </c>
      <c r="D16108" s="21" t="s">
        <v>95104</v>
      </c>
      <c r="E16108" s="21" t="s">
        <v>95105</v>
      </c>
      <c r="F16108" s="21" t="s">
        <v>15060</v>
      </c>
    </row>
    <row r="16109" spans="1:6" ht="32" customHeight="1">
      <c r="A16109" s="19" t="s">
        <v>95106</v>
      </c>
      <c r="B16109" s="20" t="s">
        <v>95107</v>
      </c>
      <c r="C16109" s="21" t="s">
        <v>95108</v>
      </c>
      <c r="D16109" s="21" t="s">
        <v>95109</v>
      </c>
      <c r="E16109" s="21" t="s">
        <v>95110</v>
      </c>
      <c r="F16109" s="21" t="s">
        <v>15060</v>
      </c>
    </row>
    <row r="16110" spans="1:6" ht="32" customHeight="1">
      <c r="A16110" s="19" t="s">
        <v>95111</v>
      </c>
      <c r="B16110" s="20" t="s">
        <v>95112</v>
      </c>
      <c r="C16110" s="21" t="s">
        <v>95113</v>
      </c>
      <c r="D16110" s="21" t="s">
        <v>95114</v>
      </c>
      <c r="E16110" s="21" t="s">
        <v>95115</v>
      </c>
      <c r="F16110" s="21" t="s">
        <v>15060</v>
      </c>
    </row>
    <row r="16111" spans="1:6" ht="32" customHeight="1">
      <c r="A16111" s="19" t="s">
        <v>95116</v>
      </c>
      <c r="B16111" s="20" t="s">
        <v>95117</v>
      </c>
      <c r="C16111" s="21" t="s">
        <v>95118</v>
      </c>
      <c r="D16111" s="21" t="s">
        <v>95119</v>
      </c>
      <c r="E16111" s="21" t="s">
        <v>95120</v>
      </c>
      <c r="F16111" s="21" t="s">
        <v>15060</v>
      </c>
    </row>
    <row r="16112" spans="1:6" ht="32" customHeight="1">
      <c r="A16112" s="19" t="s">
        <v>95121</v>
      </c>
      <c r="B16112" s="20" t="s">
        <v>95122</v>
      </c>
      <c r="C16112" s="21" t="s">
        <v>95123</v>
      </c>
      <c r="D16112" s="21" t="s">
        <v>95124</v>
      </c>
      <c r="E16112" s="21" t="s">
        <v>95125</v>
      </c>
      <c r="F16112" s="21" t="s">
        <v>15060</v>
      </c>
    </row>
    <row r="16113" spans="1:6" ht="32" customHeight="1">
      <c r="A16113" s="19" t="s">
        <v>95126</v>
      </c>
      <c r="B16113" s="20" t="s">
        <v>95127</v>
      </c>
      <c r="C16113" s="21" t="s">
        <v>95128</v>
      </c>
      <c r="D16113" s="21" t="s">
        <v>95129</v>
      </c>
      <c r="E16113" s="21" t="s">
        <v>95130</v>
      </c>
      <c r="F16113" s="21" t="s">
        <v>15060</v>
      </c>
    </row>
    <row r="16114" spans="1:6" ht="32" customHeight="1">
      <c r="A16114" s="19" t="s">
        <v>95131</v>
      </c>
      <c r="B16114" s="20" t="s">
        <v>95132</v>
      </c>
      <c r="C16114" s="21" t="s">
        <v>95133</v>
      </c>
      <c r="D16114" s="21" t="s">
        <v>95134</v>
      </c>
      <c r="E16114" s="21" t="s">
        <v>95135</v>
      </c>
      <c r="F16114" s="21" t="s">
        <v>15060</v>
      </c>
    </row>
    <row r="16115" spans="1:6" ht="32" customHeight="1">
      <c r="A16115" s="19" t="s">
        <v>95136</v>
      </c>
      <c r="B16115" s="20" t="s">
        <v>95137</v>
      </c>
      <c r="C16115" s="21" t="s">
        <v>95138</v>
      </c>
      <c r="D16115" s="21" t="s">
        <v>95139</v>
      </c>
      <c r="E16115" s="21" t="s">
        <v>95140</v>
      </c>
      <c r="F16115" s="21" t="s">
        <v>15060</v>
      </c>
    </row>
    <row r="16116" spans="1:6" ht="32" customHeight="1">
      <c r="A16116" s="19" t="s">
        <v>95141</v>
      </c>
      <c r="B16116" s="20" t="s">
        <v>95142</v>
      </c>
      <c r="C16116" s="21" t="s">
        <v>95143</v>
      </c>
      <c r="D16116" s="21" t="s">
        <v>95144</v>
      </c>
      <c r="E16116" s="22">
        <v>100</v>
      </c>
      <c r="F16116" s="21" t="s">
        <v>15060</v>
      </c>
    </row>
    <row r="16117" spans="1:6" ht="32" customHeight="1">
      <c r="A16117" s="19" t="s">
        <v>95145</v>
      </c>
      <c r="B16117" s="20" t="s">
        <v>95146</v>
      </c>
      <c r="C16117" s="21" t="s">
        <v>95147</v>
      </c>
      <c r="D16117" s="21" t="s">
        <v>95148</v>
      </c>
      <c r="E16117" s="21" t="s">
        <v>95149</v>
      </c>
      <c r="F16117" s="21" t="s">
        <v>15060</v>
      </c>
    </row>
    <row r="16118" spans="1:6" ht="32" customHeight="1">
      <c r="A16118" s="19" t="s">
        <v>95150</v>
      </c>
      <c r="B16118" s="20" t="s">
        <v>95151</v>
      </c>
      <c r="C16118" s="21" t="s">
        <v>95152</v>
      </c>
      <c r="D16118" s="21" t="s">
        <v>95153</v>
      </c>
      <c r="E16118" s="21" t="s">
        <v>95154</v>
      </c>
      <c r="F16118" s="21" t="s">
        <v>15060</v>
      </c>
    </row>
    <row r="16119" spans="1:6" ht="32" customHeight="1">
      <c r="A16119" s="19" t="s">
        <v>95155</v>
      </c>
      <c r="B16119" s="20" t="s">
        <v>95156</v>
      </c>
      <c r="C16119" s="21" t="s">
        <v>95157</v>
      </c>
      <c r="D16119" s="21" t="s">
        <v>95158</v>
      </c>
      <c r="E16119" s="21" t="s">
        <v>95159</v>
      </c>
      <c r="F16119" s="21" t="s">
        <v>15060</v>
      </c>
    </row>
    <row r="16120" spans="1:6" ht="32" customHeight="1">
      <c r="A16120" s="19" t="s">
        <v>95160</v>
      </c>
      <c r="B16120" s="20" t="s">
        <v>95161</v>
      </c>
      <c r="C16120" s="21" t="s">
        <v>95162</v>
      </c>
      <c r="D16120" s="21" t="s">
        <v>95163</v>
      </c>
      <c r="E16120" s="21" t="s">
        <v>95164</v>
      </c>
      <c r="F16120" s="21" t="s">
        <v>15060</v>
      </c>
    </row>
    <row r="16121" spans="1:6" ht="32" customHeight="1">
      <c r="A16121" s="19" t="s">
        <v>95165</v>
      </c>
      <c r="B16121" s="20" t="s">
        <v>95166</v>
      </c>
      <c r="C16121" s="21" t="s">
        <v>95167</v>
      </c>
      <c r="D16121" s="21" t="s">
        <v>95168</v>
      </c>
      <c r="E16121" s="21" t="s">
        <v>95169</v>
      </c>
      <c r="F16121" s="21" t="s">
        <v>15060</v>
      </c>
    </row>
    <row r="16122" spans="1:6" ht="32" customHeight="1">
      <c r="A16122" s="19" t="s">
        <v>95170</v>
      </c>
      <c r="B16122" s="20" t="s">
        <v>95171</v>
      </c>
      <c r="C16122" s="21" t="s">
        <v>95172</v>
      </c>
      <c r="D16122" s="21" t="s">
        <v>95173</v>
      </c>
      <c r="E16122" s="21" t="s">
        <v>95174</v>
      </c>
      <c r="F16122" s="21" t="s">
        <v>15060</v>
      </c>
    </row>
    <row r="16123" spans="1:6" ht="32" customHeight="1">
      <c r="A16123" s="19" t="s">
        <v>95175</v>
      </c>
      <c r="B16123" s="20" t="s">
        <v>95176</v>
      </c>
      <c r="C16123" s="21" t="s">
        <v>95177</v>
      </c>
      <c r="D16123" s="21" t="s">
        <v>95178</v>
      </c>
      <c r="E16123" s="21" t="s">
        <v>95179</v>
      </c>
      <c r="F16123" s="21" t="s">
        <v>15060</v>
      </c>
    </row>
    <row r="16124" spans="1:6" ht="32" customHeight="1">
      <c r="A16124" s="19" t="s">
        <v>95180</v>
      </c>
      <c r="B16124" s="20" t="s">
        <v>95181</v>
      </c>
      <c r="C16124" s="21" t="s">
        <v>95182</v>
      </c>
      <c r="D16124" s="21" t="s">
        <v>95183</v>
      </c>
      <c r="E16124" s="21" t="s">
        <v>95184</v>
      </c>
      <c r="F16124" s="21" t="s">
        <v>15060</v>
      </c>
    </row>
    <row r="16125" spans="1:6" ht="32" customHeight="1">
      <c r="A16125" s="19" t="s">
        <v>95185</v>
      </c>
      <c r="B16125" s="20" t="s">
        <v>95186</v>
      </c>
      <c r="C16125" s="21" t="s">
        <v>95187</v>
      </c>
      <c r="D16125" s="21" t="s">
        <v>95188</v>
      </c>
      <c r="E16125" s="21" t="s">
        <v>95189</v>
      </c>
      <c r="F16125" s="21" t="s">
        <v>15060</v>
      </c>
    </row>
    <row r="16126" spans="1:6" ht="32" customHeight="1">
      <c r="A16126" s="19" t="s">
        <v>95190</v>
      </c>
      <c r="B16126" s="20" t="s">
        <v>95191</v>
      </c>
      <c r="C16126" s="21" t="s">
        <v>95192</v>
      </c>
      <c r="D16126" s="21" t="s">
        <v>95193</v>
      </c>
      <c r="E16126" s="21" t="s">
        <v>95194</v>
      </c>
      <c r="F16126" s="21" t="s">
        <v>15060</v>
      </c>
    </row>
    <row r="16127" spans="1:6" ht="32" customHeight="1">
      <c r="A16127" s="19" t="s">
        <v>95195</v>
      </c>
      <c r="B16127" s="20" t="s">
        <v>95196</v>
      </c>
      <c r="C16127" s="21" t="s">
        <v>95197</v>
      </c>
      <c r="D16127" s="21" t="s">
        <v>95198</v>
      </c>
      <c r="E16127" s="21" t="s">
        <v>95199</v>
      </c>
      <c r="F16127" s="21" t="s">
        <v>15060</v>
      </c>
    </row>
    <row r="16128" spans="1:6" ht="32" customHeight="1">
      <c r="A16128" s="19" t="s">
        <v>95200</v>
      </c>
      <c r="B16128" s="20" t="s">
        <v>95201</v>
      </c>
      <c r="C16128" s="21" t="s">
        <v>95202</v>
      </c>
      <c r="D16128" s="21" t="s">
        <v>95203</v>
      </c>
      <c r="E16128" s="21" t="s">
        <v>95204</v>
      </c>
      <c r="F16128" s="21" t="s">
        <v>15060</v>
      </c>
    </row>
    <row r="16129" spans="1:6" ht="32" customHeight="1">
      <c r="A16129" s="19" t="s">
        <v>95205</v>
      </c>
      <c r="B16129" s="20" t="s">
        <v>95206</v>
      </c>
      <c r="C16129" s="21" t="s">
        <v>95207</v>
      </c>
      <c r="D16129" s="21" t="s">
        <v>95208</v>
      </c>
      <c r="E16129" s="21" t="s">
        <v>95209</v>
      </c>
      <c r="F16129" s="21" t="s">
        <v>15060</v>
      </c>
    </row>
    <row r="16130" spans="1:6" ht="32" customHeight="1">
      <c r="A16130" s="19" t="s">
        <v>95210</v>
      </c>
      <c r="B16130" s="20" t="s">
        <v>95211</v>
      </c>
      <c r="C16130" s="21" t="s">
        <v>95212</v>
      </c>
      <c r="D16130" s="21" t="s">
        <v>95213</v>
      </c>
      <c r="E16130" s="21" t="s">
        <v>95214</v>
      </c>
      <c r="F16130" s="21" t="s">
        <v>15060</v>
      </c>
    </row>
    <row r="16131" spans="1:6" ht="32" customHeight="1">
      <c r="A16131" s="19" t="s">
        <v>95215</v>
      </c>
      <c r="B16131" s="20" t="s">
        <v>95216</v>
      </c>
      <c r="C16131" s="21" t="s">
        <v>95217</v>
      </c>
      <c r="D16131" s="21" t="s">
        <v>95218</v>
      </c>
      <c r="E16131" s="21" t="s">
        <v>95219</v>
      </c>
      <c r="F16131" s="21" t="s">
        <v>15060</v>
      </c>
    </row>
    <row r="16132" spans="1:6" ht="32" customHeight="1">
      <c r="A16132" s="19" t="s">
        <v>95220</v>
      </c>
      <c r="B16132" s="20" t="s">
        <v>95221</v>
      </c>
      <c r="C16132" s="21" t="s">
        <v>95222</v>
      </c>
      <c r="D16132" s="21" t="s">
        <v>95223</v>
      </c>
      <c r="E16132" s="21" t="s">
        <v>95224</v>
      </c>
      <c r="F16132" s="21" t="s">
        <v>15060</v>
      </c>
    </row>
    <row r="16133" spans="1:6" ht="32" customHeight="1">
      <c r="A16133" s="19" t="s">
        <v>95225</v>
      </c>
      <c r="B16133" s="20" t="s">
        <v>95226</v>
      </c>
      <c r="C16133" s="21" t="s">
        <v>95227</v>
      </c>
      <c r="D16133" s="21" t="s">
        <v>95228</v>
      </c>
      <c r="E16133" s="21" t="s">
        <v>95229</v>
      </c>
      <c r="F16133" s="21" t="s">
        <v>15060</v>
      </c>
    </row>
    <row r="16134" spans="1:6" ht="32" customHeight="1">
      <c r="A16134" s="19" t="s">
        <v>95230</v>
      </c>
      <c r="B16134" s="20" t="s">
        <v>95231</v>
      </c>
      <c r="C16134" s="21" t="s">
        <v>95232</v>
      </c>
      <c r="D16134" s="21" t="s">
        <v>95233</v>
      </c>
      <c r="E16134" s="21" t="s">
        <v>95234</v>
      </c>
      <c r="F16134" s="21" t="s">
        <v>15060</v>
      </c>
    </row>
    <row r="16135" spans="1:6" ht="32" customHeight="1">
      <c r="A16135" s="19" t="s">
        <v>95235</v>
      </c>
      <c r="B16135" s="20" t="s">
        <v>95236</v>
      </c>
      <c r="C16135" s="21" t="s">
        <v>95237</v>
      </c>
      <c r="D16135" s="21" t="s">
        <v>95238</v>
      </c>
      <c r="E16135" s="21" t="s">
        <v>95239</v>
      </c>
      <c r="F16135" s="21" t="s">
        <v>15060</v>
      </c>
    </row>
    <row r="16136" spans="1:6" ht="32" customHeight="1">
      <c r="A16136" s="19" t="s">
        <v>95240</v>
      </c>
      <c r="B16136" s="20" t="s">
        <v>95241</v>
      </c>
      <c r="C16136" s="21" t="s">
        <v>95242</v>
      </c>
      <c r="D16136" s="21" t="s">
        <v>95243</v>
      </c>
      <c r="E16136" s="21" t="s">
        <v>95244</v>
      </c>
      <c r="F16136" s="21" t="s">
        <v>15060</v>
      </c>
    </row>
    <row r="16137" spans="1:6" ht="32" customHeight="1">
      <c r="A16137" s="19" t="s">
        <v>95245</v>
      </c>
      <c r="B16137" s="20" t="s">
        <v>95246</v>
      </c>
      <c r="C16137" s="21" t="s">
        <v>95247</v>
      </c>
      <c r="D16137" s="21" t="s">
        <v>95248</v>
      </c>
      <c r="E16137" s="21" t="s">
        <v>95249</v>
      </c>
      <c r="F16137" s="21" t="s">
        <v>15060</v>
      </c>
    </row>
    <row r="16138" spans="1:6" ht="32" customHeight="1">
      <c r="A16138" s="19" t="s">
        <v>95250</v>
      </c>
      <c r="B16138" s="20" t="s">
        <v>95251</v>
      </c>
      <c r="C16138" s="21" t="s">
        <v>95252</v>
      </c>
      <c r="D16138" s="21" t="s">
        <v>95253</v>
      </c>
      <c r="E16138" s="21" t="s">
        <v>95254</v>
      </c>
      <c r="F16138" s="21" t="s">
        <v>15060</v>
      </c>
    </row>
    <row r="16139" spans="1:6" ht="32" customHeight="1">
      <c r="A16139" s="19" t="s">
        <v>95255</v>
      </c>
      <c r="B16139" s="20" t="s">
        <v>95256</v>
      </c>
      <c r="C16139" s="21" t="s">
        <v>95257</v>
      </c>
      <c r="D16139" s="21" t="s">
        <v>95258</v>
      </c>
      <c r="E16139" s="21" t="s">
        <v>95259</v>
      </c>
      <c r="F16139" s="21" t="s">
        <v>15060</v>
      </c>
    </row>
    <row r="16140" spans="1:6" ht="32" customHeight="1">
      <c r="A16140" s="19" t="s">
        <v>95260</v>
      </c>
      <c r="B16140" s="20" t="s">
        <v>95261</v>
      </c>
      <c r="C16140" s="21" t="s">
        <v>95262</v>
      </c>
      <c r="D16140" s="21" t="s">
        <v>95263</v>
      </c>
      <c r="E16140" s="21" t="s">
        <v>95264</v>
      </c>
      <c r="F16140" s="21" t="s">
        <v>15856</v>
      </c>
    </row>
    <row r="16141" spans="1:6" ht="32" customHeight="1">
      <c r="A16141" s="19" t="s">
        <v>95265</v>
      </c>
      <c r="B16141" s="20" t="s">
        <v>95266</v>
      </c>
      <c r="C16141" s="21" t="s">
        <v>95267</v>
      </c>
      <c r="D16141" s="21" t="s">
        <v>95268</v>
      </c>
      <c r="E16141" s="21" t="s">
        <v>95269</v>
      </c>
      <c r="F16141" s="21" t="s">
        <v>15856</v>
      </c>
    </row>
    <row r="16142" spans="1:6" ht="32" customHeight="1">
      <c r="A16142" s="19" t="s">
        <v>95270</v>
      </c>
      <c r="B16142" s="20" t="s">
        <v>95271</v>
      </c>
      <c r="C16142" s="21" t="s">
        <v>95272</v>
      </c>
      <c r="D16142" s="21" t="s">
        <v>95273</v>
      </c>
      <c r="E16142" s="21" t="s">
        <v>95274</v>
      </c>
      <c r="F16142" s="21" t="s">
        <v>15856</v>
      </c>
    </row>
    <row r="16143" spans="1:6" ht="32" customHeight="1">
      <c r="A16143" s="19" t="s">
        <v>95275</v>
      </c>
      <c r="B16143" s="20" t="s">
        <v>95276</v>
      </c>
      <c r="C16143" s="21" t="s">
        <v>95277</v>
      </c>
      <c r="D16143" s="21" t="s">
        <v>95278</v>
      </c>
      <c r="E16143" s="21" t="s">
        <v>95279</v>
      </c>
      <c r="F16143" s="21" t="s">
        <v>15872</v>
      </c>
    </row>
    <row r="16144" spans="1:6" ht="32" customHeight="1">
      <c r="A16144" s="19" t="s">
        <v>95280</v>
      </c>
      <c r="B16144" s="20" t="s">
        <v>95281</v>
      </c>
      <c r="C16144" s="21" t="s">
        <v>95282</v>
      </c>
      <c r="D16144" s="21" t="s">
        <v>95283</v>
      </c>
      <c r="E16144" s="21" t="s">
        <v>95284</v>
      </c>
      <c r="F16144" s="21" t="s">
        <v>15872</v>
      </c>
    </row>
    <row r="16145" spans="1:6" ht="32" customHeight="1">
      <c r="A16145" s="19" t="s">
        <v>95285</v>
      </c>
      <c r="B16145" s="20" t="s">
        <v>95286</v>
      </c>
      <c r="C16145" s="21" t="s">
        <v>95287</v>
      </c>
      <c r="D16145" s="21" t="s">
        <v>95288</v>
      </c>
      <c r="E16145" s="21" t="s">
        <v>95289</v>
      </c>
      <c r="F16145" s="21" t="s">
        <v>15872</v>
      </c>
    </row>
    <row r="16146" spans="1:6" ht="32" customHeight="1">
      <c r="A16146" s="19" t="s">
        <v>95290</v>
      </c>
      <c r="B16146" s="20" t="s">
        <v>95291</v>
      </c>
      <c r="C16146" s="21" t="s">
        <v>95292</v>
      </c>
      <c r="D16146" s="21" t="s">
        <v>95293</v>
      </c>
      <c r="E16146" s="21" t="s">
        <v>95294</v>
      </c>
      <c r="F16146" s="21" t="s">
        <v>15060</v>
      </c>
    </row>
    <row r="16147" spans="1:6" ht="32" customHeight="1">
      <c r="A16147" s="19" t="s">
        <v>95295</v>
      </c>
      <c r="B16147" s="20" t="s">
        <v>95296</v>
      </c>
      <c r="C16147" s="21" t="s">
        <v>95297</v>
      </c>
      <c r="D16147" s="21" t="s">
        <v>95298</v>
      </c>
      <c r="E16147" s="21" t="s">
        <v>95299</v>
      </c>
      <c r="F16147" s="21" t="s">
        <v>15060</v>
      </c>
    </row>
    <row r="16148" spans="1:6" ht="32" customHeight="1">
      <c r="A16148" s="19" t="s">
        <v>95300</v>
      </c>
      <c r="B16148" s="20" t="s">
        <v>95301</v>
      </c>
      <c r="C16148" s="21" t="s">
        <v>95302</v>
      </c>
      <c r="D16148" s="21" t="s">
        <v>95303</v>
      </c>
      <c r="E16148" s="21" t="s">
        <v>95304</v>
      </c>
      <c r="F16148" s="21" t="s">
        <v>15060</v>
      </c>
    </row>
    <row r="16149" spans="1:6" ht="32" customHeight="1">
      <c r="A16149" s="19" t="s">
        <v>95305</v>
      </c>
      <c r="B16149" s="20" t="s">
        <v>95306</v>
      </c>
      <c r="C16149" s="21" t="s">
        <v>95307</v>
      </c>
      <c r="D16149" s="21" t="s">
        <v>95308</v>
      </c>
      <c r="E16149" s="21" t="s">
        <v>95309</v>
      </c>
      <c r="F16149" s="21" t="s">
        <v>15060</v>
      </c>
    </row>
    <row r="16150" spans="1:6" ht="32" customHeight="1">
      <c r="A16150" s="19" t="s">
        <v>95310</v>
      </c>
      <c r="B16150" s="20" t="s">
        <v>95311</v>
      </c>
      <c r="C16150" s="21" t="s">
        <v>95312</v>
      </c>
      <c r="D16150" s="21" t="s">
        <v>95313</v>
      </c>
      <c r="E16150" s="21" t="s">
        <v>95314</v>
      </c>
      <c r="F16150" s="21" t="s">
        <v>15060</v>
      </c>
    </row>
    <row r="16151" spans="1:6" ht="32" customHeight="1">
      <c r="A16151" s="19" t="s">
        <v>95315</v>
      </c>
      <c r="B16151" s="20" t="s">
        <v>95316</v>
      </c>
      <c r="C16151" s="21" t="s">
        <v>95317</v>
      </c>
      <c r="D16151" s="21" t="s">
        <v>95318</v>
      </c>
      <c r="E16151" s="21" t="s">
        <v>95319</v>
      </c>
      <c r="F16151" s="21" t="s">
        <v>15060</v>
      </c>
    </row>
    <row r="16152" spans="1:6" ht="32" customHeight="1">
      <c r="A16152" s="19" t="s">
        <v>95320</v>
      </c>
      <c r="B16152" s="20" t="s">
        <v>95321</v>
      </c>
      <c r="C16152" s="21" t="s">
        <v>95322</v>
      </c>
      <c r="D16152" s="21" t="s">
        <v>95323</v>
      </c>
      <c r="E16152" s="21" t="s">
        <v>95324</v>
      </c>
      <c r="F16152" s="21" t="s">
        <v>15060</v>
      </c>
    </row>
    <row r="16153" spans="1:6" ht="32" customHeight="1">
      <c r="A16153" s="19" t="s">
        <v>95325</v>
      </c>
      <c r="B16153" s="20" t="s">
        <v>95326</v>
      </c>
      <c r="C16153" s="21" t="s">
        <v>95327</v>
      </c>
      <c r="D16153" s="21" t="s">
        <v>95328</v>
      </c>
      <c r="E16153" s="21" t="s">
        <v>95329</v>
      </c>
      <c r="F16153" s="21" t="s">
        <v>15060</v>
      </c>
    </row>
    <row r="16154" spans="1:6" ht="32" customHeight="1">
      <c r="A16154" s="19" t="s">
        <v>95330</v>
      </c>
      <c r="B16154" s="20" t="s">
        <v>95331</v>
      </c>
      <c r="C16154" s="21" t="s">
        <v>95332</v>
      </c>
      <c r="D16154" s="21" t="s">
        <v>95333</v>
      </c>
      <c r="E16154" s="21" t="s">
        <v>95334</v>
      </c>
      <c r="F16154" s="21" t="s">
        <v>15060</v>
      </c>
    </row>
    <row r="16155" spans="1:6" ht="32" customHeight="1">
      <c r="A16155" s="19" t="s">
        <v>95335</v>
      </c>
      <c r="B16155" s="20" t="s">
        <v>95336</v>
      </c>
      <c r="C16155" s="21" t="s">
        <v>95337</v>
      </c>
      <c r="D16155" s="21" t="s">
        <v>95338</v>
      </c>
      <c r="E16155" s="21" t="s">
        <v>95339</v>
      </c>
      <c r="F16155" s="21" t="s">
        <v>15060</v>
      </c>
    </row>
    <row r="16156" spans="1:6" ht="32" customHeight="1">
      <c r="A16156" s="19" t="s">
        <v>95340</v>
      </c>
      <c r="B16156" s="20" t="s">
        <v>95341</v>
      </c>
      <c r="C16156" s="21" t="s">
        <v>95342</v>
      </c>
      <c r="D16156" s="21" t="s">
        <v>95343</v>
      </c>
      <c r="E16156" s="21" t="s">
        <v>95344</v>
      </c>
      <c r="F16156" s="21" t="s">
        <v>15060</v>
      </c>
    </row>
    <row r="16157" spans="1:6" ht="32" customHeight="1">
      <c r="A16157" s="19" t="s">
        <v>95345</v>
      </c>
      <c r="B16157" s="20" t="s">
        <v>95346</v>
      </c>
      <c r="C16157" s="21" t="s">
        <v>95347</v>
      </c>
      <c r="D16157" s="21" t="s">
        <v>95348</v>
      </c>
      <c r="E16157" s="21" t="s">
        <v>95349</v>
      </c>
      <c r="F16157" s="21" t="s">
        <v>15060</v>
      </c>
    </row>
    <row r="16158" spans="1:6" ht="32" customHeight="1">
      <c r="A16158" s="19" t="s">
        <v>95350</v>
      </c>
      <c r="B16158" s="20" t="s">
        <v>95351</v>
      </c>
      <c r="C16158" s="21" t="s">
        <v>95352</v>
      </c>
      <c r="D16158" s="21" t="s">
        <v>95353</v>
      </c>
      <c r="E16158" s="21" t="s">
        <v>95354</v>
      </c>
      <c r="F16158" s="21" t="s">
        <v>15060</v>
      </c>
    </row>
    <row r="16159" spans="1:6" ht="32" customHeight="1">
      <c r="A16159" s="19" t="s">
        <v>95355</v>
      </c>
      <c r="B16159" s="20" t="s">
        <v>95356</v>
      </c>
      <c r="C16159" s="21" t="s">
        <v>95357</v>
      </c>
      <c r="D16159" s="21" t="s">
        <v>95358</v>
      </c>
      <c r="E16159" s="21" t="s">
        <v>95359</v>
      </c>
      <c r="F16159" s="21" t="s">
        <v>15060</v>
      </c>
    </row>
    <row r="16160" spans="1:6" ht="32" customHeight="1">
      <c r="A16160" s="19" t="s">
        <v>95360</v>
      </c>
      <c r="B16160" s="20" t="s">
        <v>95361</v>
      </c>
      <c r="C16160" s="21" t="s">
        <v>95362</v>
      </c>
      <c r="D16160" s="21" t="s">
        <v>95363</v>
      </c>
      <c r="E16160" s="21" t="s">
        <v>95364</v>
      </c>
      <c r="F16160" s="21" t="s">
        <v>15060</v>
      </c>
    </row>
    <row r="16161" spans="1:6" ht="32" customHeight="1">
      <c r="A16161" s="19" t="s">
        <v>95365</v>
      </c>
      <c r="B16161" s="20" t="s">
        <v>95366</v>
      </c>
      <c r="C16161" s="21" t="s">
        <v>95367</v>
      </c>
      <c r="D16161" s="21" t="s">
        <v>95368</v>
      </c>
      <c r="E16161" s="21" t="s">
        <v>95369</v>
      </c>
      <c r="F16161" s="21" t="s">
        <v>15060</v>
      </c>
    </row>
    <row r="16162" spans="1:6" ht="32" customHeight="1">
      <c r="A16162" s="19" t="s">
        <v>95370</v>
      </c>
      <c r="B16162" s="20" t="s">
        <v>95371</v>
      </c>
      <c r="C16162" s="21" t="s">
        <v>95372</v>
      </c>
      <c r="D16162" s="21" t="s">
        <v>95373</v>
      </c>
      <c r="E16162" s="21" t="s">
        <v>95374</v>
      </c>
      <c r="F16162" s="21" t="s">
        <v>15060</v>
      </c>
    </row>
    <row r="16163" spans="1:6" ht="32" customHeight="1">
      <c r="A16163" s="19" t="s">
        <v>95375</v>
      </c>
      <c r="B16163" s="20" t="s">
        <v>95376</v>
      </c>
      <c r="C16163" s="21" t="s">
        <v>95377</v>
      </c>
      <c r="D16163" s="21" t="s">
        <v>95378</v>
      </c>
      <c r="E16163" s="21" t="s">
        <v>95379</v>
      </c>
      <c r="F16163" s="21" t="s">
        <v>15060</v>
      </c>
    </row>
    <row r="16164" spans="1:6" ht="32" customHeight="1">
      <c r="A16164" s="19" t="s">
        <v>95380</v>
      </c>
      <c r="B16164" s="20" t="s">
        <v>95381</v>
      </c>
      <c r="C16164" s="21" t="s">
        <v>95382</v>
      </c>
      <c r="D16164" s="21" t="s">
        <v>95383</v>
      </c>
      <c r="E16164" s="21" t="s">
        <v>95384</v>
      </c>
      <c r="F16164" s="21" t="s">
        <v>15060</v>
      </c>
    </row>
    <row r="16165" spans="1:6" ht="32" customHeight="1">
      <c r="A16165" s="19" t="s">
        <v>95385</v>
      </c>
      <c r="B16165" s="20" t="s">
        <v>95386</v>
      </c>
      <c r="C16165" s="21" t="s">
        <v>95387</v>
      </c>
      <c r="D16165" s="21" t="s">
        <v>95388</v>
      </c>
      <c r="E16165" s="21" t="s">
        <v>95389</v>
      </c>
      <c r="F16165" s="21" t="s">
        <v>15060</v>
      </c>
    </row>
    <row r="16166" spans="1:6" ht="32" customHeight="1">
      <c r="A16166" s="19" t="s">
        <v>95390</v>
      </c>
      <c r="B16166" s="20" t="s">
        <v>95391</v>
      </c>
      <c r="C16166" s="21" t="s">
        <v>95392</v>
      </c>
      <c r="D16166" s="21" t="s">
        <v>95393</v>
      </c>
      <c r="E16166" s="21" t="s">
        <v>95394</v>
      </c>
      <c r="F16166" s="21" t="s">
        <v>15060</v>
      </c>
    </row>
    <row r="16167" spans="1:6" ht="32" customHeight="1">
      <c r="A16167" s="19" t="s">
        <v>95395</v>
      </c>
      <c r="B16167" s="20" t="s">
        <v>95396</v>
      </c>
      <c r="C16167" s="21" t="s">
        <v>95397</v>
      </c>
      <c r="D16167" s="21" t="s">
        <v>95398</v>
      </c>
      <c r="E16167" s="21" t="s">
        <v>95399</v>
      </c>
      <c r="F16167" s="21" t="s">
        <v>15060</v>
      </c>
    </row>
    <row r="16168" spans="1:6" ht="32" customHeight="1">
      <c r="A16168" s="19" t="s">
        <v>95400</v>
      </c>
      <c r="B16168" s="20" t="s">
        <v>95401</v>
      </c>
      <c r="C16168" s="21" t="s">
        <v>95402</v>
      </c>
      <c r="D16168" s="21" t="s">
        <v>95403</v>
      </c>
      <c r="E16168" s="21" t="s">
        <v>95404</v>
      </c>
      <c r="F16168" s="21" t="s">
        <v>15060</v>
      </c>
    </row>
    <row r="16169" spans="1:6" ht="32" customHeight="1">
      <c r="A16169" s="19" t="s">
        <v>95405</v>
      </c>
      <c r="B16169" s="20" t="s">
        <v>95406</v>
      </c>
      <c r="C16169" s="21" t="s">
        <v>95407</v>
      </c>
      <c r="D16169" s="21" t="s">
        <v>95408</v>
      </c>
      <c r="E16169" s="21" t="s">
        <v>95409</v>
      </c>
      <c r="F16169" s="21" t="s">
        <v>15060</v>
      </c>
    </row>
    <row r="16170" spans="1:6" ht="32" customHeight="1">
      <c r="A16170" s="19" t="s">
        <v>95410</v>
      </c>
      <c r="B16170" s="20" t="s">
        <v>95411</v>
      </c>
      <c r="C16170" s="21" t="s">
        <v>95412</v>
      </c>
      <c r="D16170" s="21" t="s">
        <v>95413</v>
      </c>
      <c r="E16170" s="21" t="s">
        <v>95414</v>
      </c>
      <c r="F16170" s="21" t="s">
        <v>15060</v>
      </c>
    </row>
    <row r="16171" spans="1:6" ht="32" customHeight="1">
      <c r="A16171" s="19" t="s">
        <v>95415</v>
      </c>
      <c r="B16171" s="20" t="s">
        <v>95416</v>
      </c>
      <c r="C16171" s="21" t="s">
        <v>95417</v>
      </c>
      <c r="D16171" s="21" t="s">
        <v>95418</v>
      </c>
      <c r="E16171" s="21" t="s">
        <v>95419</v>
      </c>
      <c r="F16171" s="21" t="s">
        <v>15060</v>
      </c>
    </row>
    <row r="16172" spans="1:6" ht="32" customHeight="1">
      <c r="A16172" s="19" t="s">
        <v>95420</v>
      </c>
      <c r="B16172" s="20" t="s">
        <v>95421</v>
      </c>
      <c r="C16172" s="21" t="s">
        <v>95422</v>
      </c>
      <c r="D16172" s="21" t="s">
        <v>95423</v>
      </c>
      <c r="E16172" s="21" t="s">
        <v>95424</v>
      </c>
      <c r="F16172" s="21" t="s">
        <v>15060</v>
      </c>
    </row>
    <row r="16173" spans="1:6" ht="32" customHeight="1">
      <c r="A16173" s="19" t="s">
        <v>95425</v>
      </c>
      <c r="B16173" s="20" t="s">
        <v>95426</v>
      </c>
      <c r="C16173" s="21" t="s">
        <v>95427</v>
      </c>
      <c r="D16173" s="21" t="s">
        <v>95428</v>
      </c>
      <c r="E16173" s="21" t="s">
        <v>95429</v>
      </c>
      <c r="F16173" s="21" t="s">
        <v>15060</v>
      </c>
    </row>
    <row r="16174" spans="1:6" ht="32" customHeight="1">
      <c r="A16174" s="19" t="s">
        <v>95430</v>
      </c>
      <c r="B16174" s="20" t="s">
        <v>95431</v>
      </c>
      <c r="C16174" s="21" t="s">
        <v>95432</v>
      </c>
      <c r="D16174" s="21" t="s">
        <v>95433</v>
      </c>
      <c r="E16174" s="21" t="s">
        <v>95434</v>
      </c>
      <c r="F16174" s="21" t="s">
        <v>15060</v>
      </c>
    </row>
    <row r="16175" spans="1:6" ht="32" customHeight="1">
      <c r="A16175" s="19" t="s">
        <v>95435</v>
      </c>
      <c r="B16175" s="20" t="s">
        <v>95436</v>
      </c>
      <c r="C16175" s="21" t="s">
        <v>95437</v>
      </c>
      <c r="D16175" s="21" t="s">
        <v>95438</v>
      </c>
      <c r="E16175" s="21" t="s">
        <v>95439</v>
      </c>
      <c r="F16175" s="21" t="s">
        <v>15060</v>
      </c>
    </row>
    <row r="16176" spans="1:6" ht="32" customHeight="1">
      <c r="A16176" s="19" t="s">
        <v>95440</v>
      </c>
      <c r="B16176" s="20" t="s">
        <v>95441</v>
      </c>
      <c r="C16176" s="21" t="s">
        <v>95442</v>
      </c>
      <c r="D16176" s="21" t="s">
        <v>95443</v>
      </c>
      <c r="E16176" s="21" t="s">
        <v>95444</v>
      </c>
      <c r="F16176" s="21" t="s">
        <v>15060</v>
      </c>
    </row>
    <row r="16177" spans="1:6" ht="32" customHeight="1">
      <c r="A16177" s="19" t="s">
        <v>95445</v>
      </c>
      <c r="B16177" s="20" t="s">
        <v>95446</v>
      </c>
      <c r="C16177" s="21" t="s">
        <v>95447</v>
      </c>
      <c r="D16177" s="21" t="s">
        <v>95448</v>
      </c>
      <c r="E16177" s="21" t="s">
        <v>95449</v>
      </c>
      <c r="F16177" s="21" t="s">
        <v>15060</v>
      </c>
    </row>
    <row r="16178" spans="1:6" ht="32" customHeight="1">
      <c r="A16178" s="19" t="s">
        <v>95450</v>
      </c>
      <c r="B16178" s="20" t="s">
        <v>95451</v>
      </c>
      <c r="C16178" s="21" t="s">
        <v>95452</v>
      </c>
      <c r="D16178" s="21" t="s">
        <v>95453</v>
      </c>
      <c r="E16178" s="21" t="s">
        <v>95454</v>
      </c>
      <c r="F16178" s="21" t="s">
        <v>15060</v>
      </c>
    </row>
    <row r="16179" spans="1:6" ht="32" customHeight="1">
      <c r="A16179" s="19" t="s">
        <v>95455</v>
      </c>
      <c r="B16179" s="20" t="s">
        <v>95456</v>
      </c>
      <c r="C16179" s="21" t="s">
        <v>95457</v>
      </c>
      <c r="D16179" s="21" t="s">
        <v>95458</v>
      </c>
      <c r="E16179" s="21" t="s">
        <v>95459</v>
      </c>
      <c r="F16179" s="21" t="s">
        <v>15060</v>
      </c>
    </row>
    <row r="16180" spans="1:6" ht="32" customHeight="1">
      <c r="A16180" s="19" t="s">
        <v>95460</v>
      </c>
      <c r="B16180" s="20" t="s">
        <v>95461</v>
      </c>
      <c r="C16180" s="21" t="s">
        <v>95462</v>
      </c>
      <c r="D16180" s="21" t="s">
        <v>95463</v>
      </c>
      <c r="E16180" s="21" t="s">
        <v>95464</v>
      </c>
      <c r="F16180" s="21" t="s">
        <v>15060</v>
      </c>
    </row>
    <row r="16181" spans="1:6" ht="32" customHeight="1">
      <c r="A16181" s="19" t="s">
        <v>95465</v>
      </c>
      <c r="B16181" s="20" t="s">
        <v>95466</v>
      </c>
      <c r="C16181" s="21" t="s">
        <v>95467</v>
      </c>
      <c r="D16181" s="21" t="s">
        <v>95468</v>
      </c>
      <c r="E16181" s="21" t="s">
        <v>95469</v>
      </c>
      <c r="F16181" s="21" t="s">
        <v>15060</v>
      </c>
    </row>
    <row r="16182" spans="1:6" ht="32" customHeight="1">
      <c r="A16182" s="19" t="s">
        <v>95470</v>
      </c>
      <c r="B16182" s="20" t="s">
        <v>95471</v>
      </c>
      <c r="C16182" s="21" t="s">
        <v>95472</v>
      </c>
      <c r="D16182" s="21" t="s">
        <v>95473</v>
      </c>
      <c r="E16182" s="21" t="s">
        <v>95474</v>
      </c>
      <c r="F16182" s="21" t="s">
        <v>15060</v>
      </c>
    </row>
    <row r="16183" spans="1:6" ht="32" customHeight="1">
      <c r="A16183" s="19" t="s">
        <v>95475</v>
      </c>
      <c r="B16183" s="20" t="s">
        <v>95476</v>
      </c>
      <c r="C16183" s="21" t="s">
        <v>95477</v>
      </c>
      <c r="D16183" s="21" t="s">
        <v>95478</v>
      </c>
      <c r="E16183" s="21" t="s">
        <v>95479</v>
      </c>
      <c r="F16183" s="21" t="s">
        <v>15060</v>
      </c>
    </row>
    <row r="16184" spans="1:6" ht="32" customHeight="1">
      <c r="A16184" s="19" t="s">
        <v>95480</v>
      </c>
      <c r="B16184" s="20" t="s">
        <v>95481</v>
      </c>
      <c r="C16184" s="21" t="s">
        <v>95482</v>
      </c>
      <c r="D16184" s="21" t="s">
        <v>95483</v>
      </c>
      <c r="E16184" s="21" t="s">
        <v>95484</v>
      </c>
      <c r="F16184" s="21" t="s">
        <v>15060</v>
      </c>
    </row>
    <row r="16185" spans="1:6" ht="32" customHeight="1">
      <c r="A16185" s="19" t="s">
        <v>95485</v>
      </c>
      <c r="B16185" s="20" t="s">
        <v>95486</v>
      </c>
      <c r="C16185" s="21" t="s">
        <v>95487</v>
      </c>
      <c r="D16185" s="21" t="s">
        <v>95488</v>
      </c>
      <c r="E16185" s="21" t="s">
        <v>95489</v>
      </c>
      <c r="F16185" s="21" t="s">
        <v>15060</v>
      </c>
    </row>
    <row r="16186" spans="1:6" ht="32" customHeight="1">
      <c r="A16186" s="19" t="s">
        <v>95490</v>
      </c>
      <c r="B16186" s="20" t="s">
        <v>95491</v>
      </c>
      <c r="C16186" s="21" t="s">
        <v>95492</v>
      </c>
      <c r="D16186" s="21" t="s">
        <v>95493</v>
      </c>
      <c r="E16186" s="21" t="s">
        <v>95494</v>
      </c>
      <c r="F16186" s="21" t="s">
        <v>15060</v>
      </c>
    </row>
    <row r="16187" spans="1:6" ht="32" customHeight="1">
      <c r="A16187" s="19" t="s">
        <v>95495</v>
      </c>
      <c r="B16187" s="20" t="s">
        <v>95496</v>
      </c>
      <c r="C16187" s="21" t="s">
        <v>95497</v>
      </c>
      <c r="D16187" s="21" t="s">
        <v>95498</v>
      </c>
      <c r="E16187" s="21" t="s">
        <v>95499</v>
      </c>
      <c r="F16187" s="21" t="s">
        <v>15060</v>
      </c>
    </row>
    <row r="16188" spans="1:6" ht="32" customHeight="1">
      <c r="A16188" s="19" t="s">
        <v>95500</v>
      </c>
      <c r="B16188" s="20" t="s">
        <v>95501</v>
      </c>
      <c r="C16188" s="21" t="s">
        <v>95502</v>
      </c>
      <c r="D16188" s="21" t="s">
        <v>95503</v>
      </c>
      <c r="E16188" s="21" t="s">
        <v>95504</v>
      </c>
      <c r="F16188" s="21" t="s">
        <v>15060</v>
      </c>
    </row>
    <row r="16189" spans="1:6" ht="32" customHeight="1">
      <c r="A16189" s="19" t="s">
        <v>95505</v>
      </c>
      <c r="B16189" s="20" t="s">
        <v>95506</v>
      </c>
      <c r="C16189" s="21" t="s">
        <v>95507</v>
      </c>
      <c r="D16189" s="21" t="s">
        <v>95508</v>
      </c>
      <c r="E16189" s="21" t="s">
        <v>95509</v>
      </c>
      <c r="F16189" s="21" t="s">
        <v>15060</v>
      </c>
    </row>
    <row r="16190" spans="1:6" ht="32" customHeight="1">
      <c r="A16190" s="19" t="s">
        <v>95510</v>
      </c>
      <c r="B16190" s="20" t="s">
        <v>95511</v>
      </c>
      <c r="C16190" s="21" t="s">
        <v>95512</v>
      </c>
      <c r="D16190" s="21" t="s">
        <v>95513</v>
      </c>
      <c r="E16190" s="21" t="s">
        <v>95514</v>
      </c>
      <c r="F16190" s="21" t="s">
        <v>15060</v>
      </c>
    </row>
    <row r="16191" spans="1:6" ht="32" customHeight="1">
      <c r="A16191" s="19" t="s">
        <v>95515</v>
      </c>
      <c r="B16191" s="20" t="s">
        <v>95516</v>
      </c>
      <c r="C16191" s="21" t="s">
        <v>95517</v>
      </c>
      <c r="D16191" s="21" t="s">
        <v>95518</v>
      </c>
      <c r="E16191" s="21" t="s">
        <v>95519</v>
      </c>
      <c r="F16191" s="21" t="s">
        <v>15060</v>
      </c>
    </row>
    <row r="16192" spans="1:6" ht="32" customHeight="1">
      <c r="A16192" s="19" t="s">
        <v>95520</v>
      </c>
      <c r="B16192" s="20" t="s">
        <v>95521</v>
      </c>
      <c r="C16192" s="21" t="s">
        <v>95522</v>
      </c>
      <c r="D16192" s="21" t="s">
        <v>95523</v>
      </c>
      <c r="E16192" s="21" t="s">
        <v>95524</v>
      </c>
      <c r="F16192" s="21" t="s">
        <v>15060</v>
      </c>
    </row>
    <row r="16193" spans="1:6" ht="32" customHeight="1">
      <c r="A16193" s="19" t="s">
        <v>95525</v>
      </c>
      <c r="B16193" s="20" t="s">
        <v>95526</v>
      </c>
      <c r="C16193" s="21" t="s">
        <v>95527</v>
      </c>
      <c r="D16193" s="21" t="s">
        <v>95528</v>
      </c>
      <c r="E16193" s="21" t="s">
        <v>95529</v>
      </c>
      <c r="F16193" s="21" t="s">
        <v>15060</v>
      </c>
    </row>
    <row r="16194" spans="1:6" ht="32" customHeight="1">
      <c r="A16194" s="19" t="s">
        <v>95530</v>
      </c>
      <c r="B16194" s="20" t="s">
        <v>95531</v>
      </c>
      <c r="C16194" s="21" t="s">
        <v>95532</v>
      </c>
      <c r="D16194" s="21" t="s">
        <v>95533</v>
      </c>
      <c r="E16194" s="21" t="s">
        <v>95534</v>
      </c>
      <c r="F16194" s="21" t="s">
        <v>15060</v>
      </c>
    </row>
    <row r="16195" spans="1:6" ht="32" customHeight="1">
      <c r="A16195" s="19" t="s">
        <v>95535</v>
      </c>
      <c r="B16195" s="20" t="s">
        <v>95536</v>
      </c>
      <c r="C16195" s="21" t="s">
        <v>95537</v>
      </c>
      <c r="D16195" s="21" t="s">
        <v>95538</v>
      </c>
      <c r="E16195" s="21" t="s">
        <v>95539</v>
      </c>
      <c r="F16195" s="21" t="s">
        <v>15060</v>
      </c>
    </row>
    <row r="16196" spans="1:6" ht="32" customHeight="1">
      <c r="A16196" s="19" t="s">
        <v>95540</v>
      </c>
      <c r="B16196" s="20" t="s">
        <v>95541</v>
      </c>
      <c r="C16196" s="21" t="s">
        <v>95542</v>
      </c>
      <c r="D16196" s="21" t="s">
        <v>95543</v>
      </c>
      <c r="E16196" s="21" t="s">
        <v>95544</v>
      </c>
      <c r="F16196" s="21" t="s">
        <v>15060</v>
      </c>
    </row>
    <row r="16197" spans="1:6" ht="32" customHeight="1">
      <c r="A16197" s="19" t="s">
        <v>95545</v>
      </c>
      <c r="B16197" s="20" t="s">
        <v>95546</v>
      </c>
      <c r="C16197" s="21" t="s">
        <v>95547</v>
      </c>
      <c r="D16197" s="21" t="s">
        <v>95548</v>
      </c>
      <c r="E16197" s="21" t="s">
        <v>95549</v>
      </c>
      <c r="F16197" s="21" t="s">
        <v>15060</v>
      </c>
    </row>
    <row r="16198" spans="1:6" ht="32" customHeight="1">
      <c r="A16198" s="19" t="s">
        <v>95550</v>
      </c>
      <c r="B16198" s="20" t="s">
        <v>95551</v>
      </c>
      <c r="C16198" s="21" t="s">
        <v>95552</v>
      </c>
      <c r="D16198" s="21" t="s">
        <v>95553</v>
      </c>
      <c r="E16198" s="21" t="s">
        <v>95554</v>
      </c>
      <c r="F16198" s="21" t="s">
        <v>15060</v>
      </c>
    </row>
    <row r="16199" spans="1:6" ht="32" customHeight="1">
      <c r="A16199" s="19" t="s">
        <v>95555</v>
      </c>
      <c r="B16199" s="20" t="s">
        <v>95556</v>
      </c>
      <c r="C16199" s="21" t="s">
        <v>95557</v>
      </c>
      <c r="D16199" s="21" t="s">
        <v>95558</v>
      </c>
      <c r="E16199" s="21" t="s">
        <v>95559</v>
      </c>
      <c r="F16199" s="21" t="s">
        <v>15060</v>
      </c>
    </row>
    <row r="16200" spans="1:6" ht="32" customHeight="1">
      <c r="A16200" s="19" t="s">
        <v>95560</v>
      </c>
      <c r="B16200" s="20" t="s">
        <v>95561</v>
      </c>
      <c r="C16200" s="21" t="s">
        <v>95562</v>
      </c>
      <c r="D16200" s="21" t="s">
        <v>95563</v>
      </c>
      <c r="E16200" s="21" t="s">
        <v>95564</v>
      </c>
      <c r="F16200" s="21" t="s">
        <v>15060</v>
      </c>
    </row>
    <row r="16201" spans="1:6" ht="32" customHeight="1">
      <c r="A16201" s="19" t="s">
        <v>95565</v>
      </c>
      <c r="B16201" s="20" t="s">
        <v>95566</v>
      </c>
      <c r="C16201" s="21" t="s">
        <v>95567</v>
      </c>
      <c r="D16201" s="21" t="s">
        <v>95568</v>
      </c>
      <c r="E16201" s="21" t="s">
        <v>95569</v>
      </c>
      <c r="F16201" s="21" t="s">
        <v>15060</v>
      </c>
    </row>
    <row r="16202" spans="1:6" ht="32" customHeight="1">
      <c r="A16202" s="19" t="s">
        <v>95570</v>
      </c>
      <c r="B16202" s="20" t="s">
        <v>95571</v>
      </c>
      <c r="C16202" s="21" t="s">
        <v>95572</v>
      </c>
      <c r="D16202" s="21" t="s">
        <v>95573</v>
      </c>
      <c r="E16202" s="21" t="s">
        <v>95574</v>
      </c>
      <c r="F16202" s="21" t="s">
        <v>15060</v>
      </c>
    </row>
    <row r="16203" spans="1:6" ht="32" customHeight="1">
      <c r="A16203" s="19" t="s">
        <v>95575</v>
      </c>
      <c r="B16203" s="20" t="s">
        <v>95576</v>
      </c>
      <c r="C16203" s="21" t="s">
        <v>95577</v>
      </c>
      <c r="D16203" s="21" t="s">
        <v>95578</v>
      </c>
      <c r="E16203" s="21" t="s">
        <v>95579</v>
      </c>
      <c r="F16203" s="21" t="s">
        <v>15060</v>
      </c>
    </row>
    <row r="16204" spans="1:6" ht="32" customHeight="1">
      <c r="A16204" s="19" t="s">
        <v>95580</v>
      </c>
      <c r="B16204" s="20" t="s">
        <v>95581</v>
      </c>
      <c r="C16204" s="21" t="s">
        <v>95582</v>
      </c>
      <c r="D16204" s="21" t="s">
        <v>95583</v>
      </c>
      <c r="E16204" s="21" t="s">
        <v>95584</v>
      </c>
      <c r="F16204" s="21" t="s">
        <v>15060</v>
      </c>
    </row>
    <row r="16205" spans="1:6" ht="32" customHeight="1">
      <c r="A16205" s="19" t="s">
        <v>95585</v>
      </c>
      <c r="B16205" s="20" t="s">
        <v>95586</v>
      </c>
      <c r="C16205" s="21" t="s">
        <v>95587</v>
      </c>
      <c r="D16205" s="21" t="s">
        <v>95588</v>
      </c>
      <c r="E16205" s="21" t="s">
        <v>95589</v>
      </c>
      <c r="F16205" s="21" t="s">
        <v>15060</v>
      </c>
    </row>
    <row r="16206" spans="1:6" ht="32" customHeight="1">
      <c r="A16206" s="19" t="s">
        <v>95590</v>
      </c>
      <c r="B16206" s="20" t="s">
        <v>95591</v>
      </c>
      <c r="C16206" s="21" t="s">
        <v>95592</v>
      </c>
      <c r="D16206" s="21" t="s">
        <v>95593</v>
      </c>
      <c r="E16206" s="21" t="s">
        <v>95594</v>
      </c>
      <c r="F16206" s="21" t="s">
        <v>15060</v>
      </c>
    </row>
    <row r="16207" spans="1:6" ht="32" customHeight="1">
      <c r="A16207" s="19" t="s">
        <v>95595</v>
      </c>
      <c r="B16207" s="20" t="s">
        <v>95596</v>
      </c>
      <c r="C16207" s="21" t="s">
        <v>95597</v>
      </c>
      <c r="D16207" s="21" t="s">
        <v>95598</v>
      </c>
      <c r="E16207" s="21" t="s">
        <v>95599</v>
      </c>
      <c r="F16207" s="21" t="s">
        <v>15060</v>
      </c>
    </row>
    <row r="16208" spans="1:6" ht="32" customHeight="1">
      <c r="A16208" s="19" t="s">
        <v>95600</v>
      </c>
      <c r="B16208" s="20" t="s">
        <v>95601</v>
      </c>
      <c r="C16208" s="21" t="s">
        <v>95602</v>
      </c>
      <c r="D16208" s="21" t="s">
        <v>95603</v>
      </c>
      <c r="E16208" s="21" t="s">
        <v>95604</v>
      </c>
      <c r="F16208" s="21" t="s">
        <v>15060</v>
      </c>
    </row>
    <row r="16209" spans="1:6" ht="32" customHeight="1">
      <c r="A16209" s="19" t="s">
        <v>95605</v>
      </c>
      <c r="B16209" s="20" t="s">
        <v>95606</v>
      </c>
      <c r="C16209" s="21" t="s">
        <v>95607</v>
      </c>
      <c r="D16209" s="21" t="s">
        <v>95608</v>
      </c>
      <c r="E16209" s="21" t="s">
        <v>95609</v>
      </c>
      <c r="F16209" s="21" t="s">
        <v>15060</v>
      </c>
    </row>
    <row r="16210" spans="1:6" ht="32" customHeight="1">
      <c r="A16210" s="19" t="s">
        <v>95610</v>
      </c>
      <c r="B16210" s="20" t="s">
        <v>95611</v>
      </c>
      <c r="C16210" s="21" t="s">
        <v>95612</v>
      </c>
      <c r="D16210" s="21" t="s">
        <v>95613</v>
      </c>
      <c r="E16210" s="21" t="s">
        <v>95614</v>
      </c>
      <c r="F16210" s="21" t="s">
        <v>15060</v>
      </c>
    </row>
    <row r="16211" spans="1:6" ht="32" customHeight="1">
      <c r="A16211" s="19" t="s">
        <v>95615</v>
      </c>
      <c r="B16211" s="20" t="s">
        <v>95616</v>
      </c>
      <c r="C16211" s="21" t="s">
        <v>95617</v>
      </c>
      <c r="D16211" s="21" t="s">
        <v>95618</v>
      </c>
      <c r="E16211" s="21" t="s">
        <v>95619</v>
      </c>
      <c r="F16211" s="21" t="s">
        <v>15060</v>
      </c>
    </row>
    <row r="16212" spans="1:6" ht="32" customHeight="1">
      <c r="A16212" s="19" t="s">
        <v>95620</v>
      </c>
      <c r="B16212" s="20" t="s">
        <v>95621</v>
      </c>
      <c r="C16212" s="21" t="s">
        <v>95622</v>
      </c>
      <c r="D16212" s="21" t="s">
        <v>95623</v>
      </c>
      <c r="E16212" s="21" t="s">
        <v>95624</v>
      </c>
      <c r="F16212" s="21" t="s">
        <v>15060</v>
      </c>
    </row>
    <row r="16213" spans="1:6" ht="32" customHeight="1">
      <c r="A16213" s="19" t="s">
        <v>95625</v>
      </c>
      <c r="B16213" s="20" t="s">
        <v>95626</v>
      </c>
      <c r="C16213" s="21" t="s">
        <v>95627</v>
      </c>
      <c r="D16213" s="21" t="s">
        <v>95628</v>
      </c>
      <c r="E16213" s="21" t="s">
        <v>95629</v>
      </c>
      <c r="F16213" s="21" t="s">
        <v>15060</v>
      </c>
    </row>
    <row r="16214" spans="1:6" ht="32" customHeight="1">
      <c r="A16214" s="19" t="s">
        <v>95630</v>
      </c>
      <c r="B16214" s="20" t="s">
        <v>95631</v>
      </c>
      <c r="C16214" s="21" t="s">
        <v>95632</v>
      </c>
      <c r="D16214" s="21" t="s">
        <v>95633</v>
      </c>
      <c r="E16214" s="21" t="s">
        <v>95634</v>
      </c>
      <c r="F16214" s="21" t="s">
        <v>15060</v>
      </c>
    </row>
    <row r="16215" spans="1:6" ht="32" customHeight="1">
      <c r="A16215" s="19" t="s">
        <v>95635</v>
      </c>
      <c r="B16215" s="20" t="s">
        <v>95636</v>
      </c>
      <c r="C16215" s="21" t="s">
        <v>95637</v>
      </c>
      <c r="D16215" s="21" t="s">
        <v>95638</v>
      </c>
      <c r="E16215" s="21" t="s">
        <v>95639</v>
      </c>
      <c r="F16215" s="21" t="s">
        <v>15060</v>
      </c>
    </row>
    <row r="16216" spans="1:6" ht="32" customHeight="1">
      <c r="A16216" s="19" t="s">
        <v>95640</v>
      </c>
      <c r="B16216" s="20" t="s">
        <v>95641</v>
      </c>
      <c r="C16216" s="21" t="s">
        <v>95642</v>
      </c>
      <c r="D16216" s="21" t="s">
        <v>95643</v>
      </c>
      <c r="E16216" s="21" t="s">
        <v>95644</v>
      </c>
      <c r="F16216" s="21" t="s">
        <v>15060</v>
      </c>
    </row>
    <row r="16217" spans="1:6" ht="32" customHeight="1">
      <c r="A16217" s="19" t="s">
        <v>95645</v>
      </c>
      <c r="B16217" s="20" t="s">
        <v>95646</v>
      </c>
      <c r="C16217" s="21" t="s">
        <v>95647</v>
      </c>
      <c r="D16217" s="21" t="s">
        <v>95648</v>
      </c>
      <c r="E16217" s="21" t="s">
        <v>95649</v>
      </c>
      <c r="F16217" s="21" t="s">
        <v>15060</v>
      </c>
    </row>
    <row r="16218" spans="1:6" ht="32" customHeight="1">
      <c r="A16218" s="19" t="s">
        <v>95650</v>
      </c>
      <c r="B16218" s="20" t="s">
        <v>95651</v>
      </c>
      <c r="C16218" s="21" t="s">
        <v>95652</v>
      </c>
      <c r="D16218" s="21" t="s">
        <v>95653</v>
      </c>
      <c r="E16218" s="21" t="s">
        <v>95654</v>
      </c>
      <c r="F16218" s="21" t="s">
        <v>15060</v>
      </c>
    </row>
    <row r="16219" spans="1:6" ht="32" customHeight="1">
      <c r="A16219" s="19" t="s">
        <v>95655</v>
      </c>
      <c r="B16219" s="20" t="s">
        <v>95656</v>
      </c>
      <c r="C16219" s="21" t="s">
        <v>95657</v>
      </c>
      <c r="D16219" s="21" t="s">
        <v>95658</v>
      </c>
      <c r="E16219" s="21" t="s">
        <v>95659</v>
      </c>
      <c r="F16219" s="21" t="s">
        <v>15060</v>
      </c>
    </row>
    <row r="16220" spans="1:6" ht="32" customHeight="1">
      <c r="A16220" s="19" t="s">
        <v>95660</v>
      </c>
      <c r="B16220" s="20" t="s">
        <v>95661</v>
      </c>
      <c r="C16220" s="21" t="s">
        <v>95662</v>
      </c>
      <c r="D16220" s="21" t="s">
        <v>95663</v>
      </c>
      <c r="E16220" s="21" t="s">
        <v>95664</v>
      </c>
      <c r="F16220" s="21" t="s">
        <v>15060</v>
      </c>
    </row>
    <row r="16221" spans="1:6" ht="32" customHeight="1">
      <c r="A16221" s="19" t="s">
        <v>95665</v>
      </c>
      <c r="B16221" s="20" t="s">
        <v>95666</v>
      </c>
      <c r="C16221" s="21" t="s">
        <v>95667</v>
      </c>
      <c r="D16221" s="21" t="s">
        <v>95668</v>
      </c>
      <c r="E16221" s="21" t="s">
        <v>95669</v>
      </c>
      <c r="F16221" s="21" t="s">
        <v>15060</v>
      </c>
    </row>
    <row r="16222" spans="1:6" ht="32" customHeight="1">
      <c r="A16222" s="19" t="s">
        <v>95670</v>
      </c>
      <c r="B16222" s="20" t="s">
        <v>95671</v>
      </c>
      <c r="C16222" s="21" t="s">
        <v>95672</v>
      </c>
      <c r="D16222" s="21" t="s">
        <v>95673</v>
      </c>
      <c r="E16222" s="21" t="s">
        <v>95674</v>
      </c>
      <c r="F16222" s="21" t="s">
        <v>15060</v>
      </c>
    </row>
    <row r="16223" spans="1:6" ht="32" customHeight="1">
      <c r="A16223" s="19" t="s">
        <v>95675</v>
      </c>
      <c r="B16223" s="20" t="s">
        <v>95676</v>
      </c>
      <c r="C16223" s="21" t="s">
        <v>95677</v>
      </c>
      <c r="D16223" s="21" t="s">
        <v>95678</v>
      </c>
      <c r="E16223" s="21" t="s">
        <v>95679</v>
      </c>
      <c r="F16223" s="21" t="s">
        <v>15060</v>
      </c>
    </row>
    <row r="16224" spans="1:6" ht="32" customHeight="1">
      <c r="A16224" s="19" t="s">
        <v>95680</v>
      </c>
      <c r="B16224" s="20" t="s">
        <v>95681</v>
      </c>
      <c r="C16224" s="21" t="s">
        <v>95682</v>
      </c>
      <c r="D16224" s="21" t="s">
        <v>95683</v>
      </c>
      <c r="E16224" s="21" t="s">
        <v>95684</v>
      </c>
      <c r="F16224" s="21" t="s">
        <v>15060</v>
      </c>
    </row>
    <row r="16225" spans="1:6" ht="32" customHeight="1">
      <c r="A16225" s="19" t="s">
        <v>95685</v>
      </c>
      <c r="B16225" s="20" t="s">
        <v>95686</v>
      </c>
      <c r="C16225" s="21" t="s">
        <v>95687</v>
      </c>
      <c r="D16225" s="21" t="s">
        <v>95688</v>
      </c>
      <c r="E16225" s="21" t="s">
        <v>95689</v>
      </c>
      <c r="F16225" s="21" t="s">
        <v>15060</v>
      </c>
    </row>
    <row r="16226" spans="1:6" ht="32" customHeight="1">
      <c r="A16226" s="19" t="s">
        <v>95690</v>
      </c>
      <c r="B16226" s="20" t="s">
        <v>95691</v>
      </c>
      <c r="C16226" s="21" t="s">
        <v>95692</v>
      </c>
      <c r="D16226" s="21" t="s">
        <v>95693</v>
      </c>
      <c r="E16226" s="21" t="s">
        <v>95694</v>
      </c>
      <c r="F16226" s="21" t="s">
        <v>15060</v>
      </c>
    </row>
    <row r="16227" spans="1:6" ht="32" customHeight="1">
      <c r="A16227" s="19" t="s">
        <v>95695</v>
      </c>
      <c r="B16227" s="20" t="s">
        <v>95696</v>
      </c>
      <c r="C16227" s="21" t="s">
        <v>95697</v>
      </c>
      <c r="D16227" s="21" t="s">
        <v>95698</v>
      </c>
      <c r="E16227" s="21" t="s">
        <v>95699</v>
      </c>
      <c r="F16227" s="21" t="s">
        <v>15060</v>
      </c>
    </row>
    <row r="16228" spans="1:6" ht="32" customHeight="1">
      <c r="A16228" s="19" t="s">
        <v>95700</v>
      </c>
      <c r="B16228" s="20" t="s">
        <v>95701</v>
      </c>
      <c r="C16228" s="21" t="s">
        <v>95702</v>
      </c>
      <c r="D16228" s="21" t="s">
        <v>95703</v>
      </c>
      <c r="E16228" s="21" t="s">
        <v>95704</v>
      </c>
      <c r="F16228" s="21" t="s">
        <v>15060</v>
      </c>
    </row>
    <row r="16229" spans="1:6" ht="32" customHeight="1">
      <c r="A16229" s="19" t="s">
        <v>95705</v>
      </c>
      <c r="B16229" s="20" t="s">
        <v>95706</v>
      </c>
      <c r="C16229" s="21" t="s">
        <v>95707</v>
      </c>
      <c r="D16229" s="21" t="s">
        <v>95708</v>
      </c>
      <c r="E16229" s="21" t="s">
        <v>95709</v>
      </c>
      <c r="F16229" s="21" t="s">
        <v>15060</v>
      </c>
    </row>
    <row r="16230" spans="1:6" ht="32" customHeight="1">
      <c r="A16230" s="19" t="s">
        <v>95710</v>
      </c>
      <c r="B16230" s="20" t="s">
        <v>95711</v>
      </c>
      <c r="C16230" s="21" t="s">
        <v>95712</v>
      </c>
      <c r="D16230" s="21" t="s">
        <v>95713</v>
      </c>
      <c r="E16230" s="21" t="s">
        <v>95714</v>
      </c>
      <c r="F16230" s="21" t="s">
        <v>15060</v>
      </c>
    </row>
    <row r="16231" spans="1:6" ht="32" customHeight="1">
      <c r="A16231" s="19" t="s">
        <v>95715</v>
      </c>
      <c r="B16231" s="20" t="s">
        <v>95716</v>
      </c>
      <c r="C16231" s="21" t="s">
        <v>95717</v>
      </c>
      <c r="D16231" s="21" t="s">
        <v>95718</v>
      </c>
      <c r="E16231" s="21" t="s">
        <v>95719</v>
      </c>
      <c r="F16231" s="21" t="s">
        <v>15060</v>
      </c>
    </row>
    <row r="16232" spans="1:6" ht="32" customHeight="1">
      <c r="A16232" s="19" t="s">
        <v>95720</v>
      </c>
      <c r="B16232" s="20" t="s">
        <v>95721</v>
      </c>
      <c r="C16232" s="21" t="s">
        <v>95722</v>
      </c>
      <c r="D16232" s="21" t="s">
        <v>95723</v>
      </c>
      <c r="E16232" s="21" t="s">
        <v>95724</v>
      </c>
      <c r="F16232" s="21" t="s">
        <v>15060</v>
      </c>
    </row>
    <row r="16233" spans="1:6" ht="32" customHeight="1">
      <c r="A16233" s="19" t="s">
        <v>95725</v>
      </c>
      <c r="B16233" s="20" t="s">
        <v>95726</v>
      </c>
      <c r="C16233" s="21" t="s">
        <v>95727</v>
      </c>
      <c r="D16233" s="21" t="s">
        <v>95728</v>
      </c>
      <c r="E16233" s="21" t="s">
        <v>95729</v>
      </c>
      <c r="F16233" s="21" t="s">
        <v>15060</v>
      </c>
    </row>
    <row r="16234" spans="1:6" ht="32" customHeight="1">
      <c r="A16234" s="19" t="s">
        <v>95730</v>
      </c>
      <c r="B16234" s="20" t="s">
        <v>95731</v>
      </c>
      <c r="C16234" s="21" t="s">
        <v>95732</v>
      </c>
      <c r="D16234" s="21" t="s">
        <v>95733</v>
      </c>
      <c r="E16234" s="21" t="s">
        <v>95734</v>
      </c>
      <c r="F16234" s="21" t="s">
        <v>15060</v>
      </c>
    </row>
    <row r="16235" spans="1:6" ht="32" customHeight="1">
      <c r="A16235" s="19" t="s">
        <v>95735</v>
      </c>
      <c r="B16235" s="20" t="s">
        <v>95736</v>
      </c>
      <c r="C16235" s="21" t="s">
        <v>95737</v>
      </c>
      <c r="D16235" s="21" t="s">
        <v>95738</v>
      </c>
      <c r="E16235" s="21" t="s">
        <v>95739</v>
      </c>
      <c r="F16235" s="21" t="s">
        <v>15060</v>
      </c>
    </row>
    <row r="16236" spans="1:6" ht="32" customHeight="1">
      <c r="A16236" s="19" t="s">
        <v>95740</v>
      </c>
      <c r="B16236" s="20" t="s">
        <v>95741</v>
      </c>
      <c r="C16236" s="21" t="s">
        <v>95742</v>
      </c>
      <c r="D16236" s="21" t="s">
        <v>95743</v>
      </c>
      <c r="E16236" s="21" t="s">
        <v>95744</v>
      </c>
      <c r="F16236" s="21" t="s">
        <v>15060</v>
      </c>
    </row>
    <row r="16237" spans="1:6" ht="32" customHeight="1">
      <c r="A16237" s="19" t="s">
        <v>95745</v>
      </c>
      <c r="B16237" s="20" t="s">
        <v>95746</v>
      </c>
      <c r="C16237" s="21" t="s">
        <v>95747</v>
      </c>
      <c r="D16237" s="21" t="s">
        <v>95748</v>
      </c>
      <c r="E16237" s="21" t="s">
        <v>95749</v>
      </c>
      <c r="F16237" s="21" t="s">
        <v>15060</v>
      </c>
    </row>
    <row r="16238" spans="1:6" ht="32" customHeight="1">
      <c r="A16238" s="19" t="s">
        <v>95750</v>
      </c>
      <c r="B16238" s="20" t="s">
        <v>95751</v>
      </c>
      <c r="C16238" s="21" t="s">
        <v>95752</v>
      </c>
      <c r="D16238" s="21" t="s">
        <v>95753</v>
      </c>
      <c r="E16238" s="21" t="s">
        <v>95754</v>
      </c>
      <c r="F16238" s="21" t="s">
        <v>15060</v>
      </c>
    </row>
    <row r="16239" spans="1:6" ht="32" customHeight="1">
      <c r="A16239" s="19" t="s">
        <v>95755</v>
      </c>
      <c r="B16239" s="20" t="s">
        <v>95756</v>
      </c>
      <c r="C16239" s="21" t="s">
        <v>95757</v>
      </c>
      <c r="D16239" s="21" t="s">
        <v>95758</v>
      </c>
      <c r="E16239" s="21" t="s">
        <v>95759</v>
      </c>
      <c r="F16239" s="21" t="s">
        <v>15060</v>
      </c>
    </row>
    <row r="16240" spans="1:6" ht="32" customHeight="1">
      <c r="A16240" s="19" t="s">
        <v>95760</v>
      </c>
      <c r="B16240" s="20" t="s">
        <v>95761</v>
      </c>
      <c r="C16240" s="21" t="s">
        <v>95762</v>
      </c>
      <c r="D16240" s="21" t="s">
        <v>95763</v>
      </c>
      <c r="E16240" s="21" t="s">
        <v>95764</v>
      </c>
      <c r="F16240" s="21" t="s">
        <v>15060</v>
      </c>
    </row>
    <row r="16241" spans="1:6" ht="32" customHeight="1">
      <c r="A16241" s="19" t="s">
        <v>95765</v>
      </c>
      <c r="B16241" s="20" t="s">
        <v>95766</v>
      </c>
      <c r="C16241" s="21" t="s">
        <v>95767</v>
      </c>
      <c r="D16241" s="21" t="s">
        <v>95768</v>
      </c>
      <c r="E16241" s="21" t="s">
        <v>95769</v>
      </c>
      <c r="F16241" s="21" t="s">
        <v>15060</v>
      </c>
    </row>
    <row r="16242" spans="1:6" ht="32" customHeight="1">
      <c r="A16242" s="19" t="s">
        <v>95770</v>
      </c>
      <c r="B16242" s="20" t="s">
        <v>95771</v>
      </c>
      <c r="C16242" s="21" t="s">
        <v>95772</v>
      </c>
      <c r="D16242" s="21" t="s">
        <v>95773</v>
      </c>
      <c r="E16242" s="21" t="s">
        <v>95774</v>
      </c>
      <c r="F16242" s="21" t="s">
        <v>15060</v>
      </c>
    </row>
    <row r="16243" spans="1:6" ht="32" customHeight="1">
      <c r="A16243" s="19" t="s">
        <v>95775</v>
      </c>
      <c r="B16243" s="20" t="s">
        <v>95776</v>
      </c>
      <c r="C16243" s="21" t="s">
        <v>95777</v>
      </c>
      <c r="D16243" s="21" t="s">
        <v>95778</v>
      </c>
      <c r="E16243" s="21" t="s">
        <v>95779</v>
      </c>
      <c r="F16243" s="21" t="s">
        <v>15060</v>
      </c>
    </row>
    <row r="16244" spans="1:6" ht="32" customHeight="1">
      <c r="A16244" s="19" t="s">
        <v>95780</v>
      </c>
      <c r="B16244" s="20" t="s">
        <v>95781</v>
      </c>
      <c r="C16244" s="21" t="s">
        <v>95782</v>
      </c>
      <c r="D16244" s="21" t="s">
        <v>95783</v>
      </c>
      <c r="E16244" s="21" t="s">
        <v>95784</v>
      </c>
      <c r="F16244" s="21" t="s">
        <v>15060</v>
      </c>
    </row>
    <row r="16245" spans="1:6" ht="32" customHeight="1">
      <c r="A16245" s="19" t="s">
        <v>95785</v>
      </c>
      <c r="B16245" s="20" t="s">
        <v>95786</v>
      </c>
      <c r="C16245" s="21" t="s">
        <v>95787</v>
      </c>
      <c r="D16245" s="21" t="s">
        <v>95788</v>
      </c>
      <c r="E16245" s="21" t="s">
        <v>95789</v>
      </c>
      <c r="F16245" s="21" t="s">
        <v>15060</v>
      </c>
    </row>
    <row r="16246" spans="1:6" ht="32" customHeight="1">
      <c r="A16246" s="19" t="s">
        <v>95790</v>
      </c>
      <c r="B16246" s="20" t="s">
        <v>95791</v>
      </c>
      <c r="C16246" s="21" t="s">
        <v>95792</v>
      </c>
      <c r="D16246" s="21" t="s">
        <v>95793</v>
      </c>
      <c r="E16246" s="21" t="s">
        <v>95794</v>
      </c>
      <c r="F16246" s="21" t="s">
        <v>15060</v>
      </c>
    </row>
    <row r="16247" spans="1:6" ht="32" customHeight="1">
      <c r="A16247" s="19" t="s">
        <v>95795</v>
      </c>
      <c r="B16247" s="20" t="s">
        <v>95796</v>
      </c>
      <c r="C16247" s="21" t="s">
        <v>95797</v>
      </c>
      <c r="D16247" s="21" t="s">
        <v>95798</v>
      </c>
      <c r="E16247" s="21" t="s">
        <v>95799</v>
      </c>
      <c r="F16247" s="21" t="s">
        <v>15060</v>
      </c>
    </row>
    <row r="16248" spans="1:6" ht="32" customHeight="1">
      <c r="A16248" s="19" t="s">
        <v>95800</v>
      </c>
      <c r="B16248" s="20" t="s">
        <v>95801</v>
      </c>
      <c r="C16248" s="21" t="s">
        <v>95802</v>
      </c>
      <c r="D16248" s="21" t="s">
        <v>95803</v>
      </c>
      <c r="E16248" s="21" t="s">
        <v>95804</v>
      </c>
      <c r="F16248" s="21" t="s">
        <v>15060</v>
      </c>
    </row>
    <row r="16249" spans="1:6" ht="32" customHeight="1">
      <c r="A16249" s="19" t="s">
        <v>95805</v>
      </c>
      <c r="B16249" s="20" t="s">
        <v>95806</v>
      </c>
      <c r="C16249" s="21" t="s">
        <v>95807</v>
      </c>
      <c r="D16249" s="21" t="s">
        <v>95808</v>
      </c>
      <c r="E16249" s="21" t="s">
        <v>95809</v>
      </c>
      <c r="F16249" s="21" t="s">
        <v>15060</v>
      </c>
    </row>
    <row r="16250" spans="1:6" ht="32" customHeight="1">
      <c r="A16250" s="19" t="s">
        <v>95810</v>
      </c>
      <c r="B16250" s="20" t="s">
        <v>95811</v>
      </c>
      <c r="C16250" s="21" t="s">
        <v>95812</v>
      </c>
      <c r="D16250" s="21" t="s">
        <v>95813</v>
      </c>
      <c r="E16250" s="21" t="s">
        <v>95814</v>
      </c>
      <c r="F16250" s="21" t="s">
        <v>15060</v>
      </c>
    </row>
    <row r="16251" spans="1:6" ht="32" customHeight="1">
      <c r="A16251" s="19" t="s">
        <v>95815</v>
      </c>
      <c r="B16251" s="20" t="s">
        <v>95816</v>
      </c>
      <c r="C16251" s="21" t="s">
        <v>95817</v>
      </c>
      <c r="D16251" s="21" t="s">
        <v>95818</v>
      </c>
      <c r="E16251" s="21" t="s">
        <v>95819</v>
      </c>
      <c r="F16251" s="21" t="s">
        <v>15060</v>
      </c>
    </row>
    <row r="16252" spans="1:6" ht="32" customHeight="1">
      <c r="A16252" s="19" t="s">
        <v>95820</v>
      </c>
      <c r="B16252" s="20" t="s">
        <v>95821</v>
      </c>
      <c r="C16252" s="21" t="s">
        <v>95822</v>
      </c>
      <c r="D16252" s="21" t="s">
        <v>95823</v>
      </c>
      <c r="E16252" s="21" t="s">
        <v>95824</v>
      </c>
      <c r="F16252" s="21" t="s">
        <v>15060</v>
      </c>
    </row>
    <row r="16253" spans="1:6" ht="32" customHeight="1">
      <c r="A16253" s="19" t="s">
        <v>95825</v>
      </c>
      <c r="B16253" s="20" t="s">
        <v>95826</v>
      </c>
      <c r="C16253" s="21" t="s">
        <v>95827</v>
      </c>
      <c r="D16253" s="21" t="s">
        <v>95828</v>
      </c>
      <c r="E16253" s="21" t="s">
        <v>95829</v>
      </c>
      <c r="F16253" s="21" t="s">
        <v>15060</v>
      </c>
    </row>
    <row r="16254" spans="1:6" ht="32" customHeight="1">
      <c r="A16254" s="19" t="s">
        <v>95830</v>
      </c>
      <c r="B16254" s="20" t="s">
        <v>95831</v>
      </c>
      <c r="C16254" s="21" t="s">
        <v>95832</v>
      </c>
      <c r="D16254" s="21" t="s">
        <v>95833</v>
      </c>
      <c r="E16254" s="21" t="s">
        <v>95834</v>
      </c>
      <c r="F16254" s="21" t="s">
        <v>15060</v>
      </c>
    </row>
    <row r="16255" spans="1:6" ht="32" customHeight="1">
      <c r="A16255" s="19" t="s">
        <v>95835</v>
      </c>
      <c r="B16255" s="20" t="s">
        <v>95836</v>
      </c>
      <c r="C16255" s="21" t="s">
        <v>95837</v>
      </c>
      <c r="D16255" s="21" t="s">
        <v>95838</v>
      </c>
      <c r="E16255" s="21" t="s">
        <v>95839</v>
      </c>
      <c r="F16255" s="21" t="s">
        <v>15060</v>
      </c>
    </row>
    <row r="16256" spans="1:6" ht="32" customHeight="1">
      <c r="A16256" s="19" t="s">
        <v>95840</v>
      </c>
      <c r="B16256" s="20" t="s">
        <v>95841</v>
      </c>
      <c r="C16256" s="21" t="s">
        <v>95842</v>
      </c>
      <c r="D16256" s="21" t="s">
        <v>95843</v>
      </c>
      <c r="E16256" s="21" t="s">
        <v>95844</v>
      </c>
      <c r="F16256" s="21" t="s">
        <v>15060</v>
      </c>
    </row>
    <row r="16257" spans="1:6" ht="32" customHeight="1">
      <c r="A16257" s="19" t="s">
        <v>95845</v>
      </c>
      <c r="B16257" s="20" t="s">
        <v>95846</v>
      </c>
      <c r="C16257" s="21" t="s">
        <v>95847</v>
      </c>
      <c r="D16257" s="21" t="s">
        <v>95848</v>
      </c>
      <c r="E16257" s="21" t="s">
        <v>95849</v>
      </c>
      <c r="F16257" s="21" t="s">
        <v>15060</v>
      </c>
    </row>
    <row r="16258" spans="1:6" ht="32" customHeight="1">
      <c r="A16258" s="19" t="s">
        <v>95850</v>
      </c>
      <c r="B16258" s="20" t="s">
        <v>95851</v>
      </c>
      <c r="C16258" s="21" t="s">
        <v>95852</v>
      </c>
      <c r="D16258" s="21" t="s">
        <v>95853</v>
      </c>
      <c r="E16258" s="21" t="s">
        <v>95854</v>
      </c>
      <c r="F16258" s="21" t="s">
        <v>15060</v>
      </c>
    </row>
    <row r="16259" spans="1:6" ht="32" customHeight="1">
      <c r="A16259" s="19" t="s">
        <v>95855</v>
      </c>
      <c r="B16259" s="20" t="s">
        <v>95856</v>
      </c>
      <c r="C16259" s="21" t="s">
        <v>95857</v>
      </c>
      <c r="D16259" s="21" t="s">
        <v>95858</v>
      </c>
      <c r="E16259" s="21" t="s">
        <v>95859</v>
      </c>
      <c r="F16259" s="21" t="s">
        <v>15060</v>
      </c>
    </row>
    <row r="16260" spans="1:6" ht="32" customHeight="1">
      <c r="A16260" s="19" t="s">
        <v>95860</v>
      </c>
      <c r="B16260" s="20" t="s">
        <v>95861</v>
      </c>
      <c r="C16260" s="21" t="s">
        <v>95862</v>
      </c>
      <c r="D16260" s="21" t="s">
        <v>95863</v>
      </c>
      <c r="E16260" s="21" t="s">
        <v>95864</v>
      </c>
      <c r="F16260" s="21" t="s">
        <v>15060</v>
      </c>
    </row>
    <row r="16261" spans="1:6" ht="32" customHeight="1">
      <c r="A16261" s="19" t="s">
        <v>95865</v>
      </c>
      <c r="B16261" s="20" t="s">
        <v>95866</v>
      </c>
      <c r="C16261" s="21" t="s">
        <v>95867</v>
      </c>
      <c r="D16261" s="21" t="s">
        <v>95868</v>
      </c>
      <c r="E16261" s="21" t="s">
        <v>95869</v>
      </c>
      <c r="F16261" s="21" t="s">
        <v>15060</v>
      </c>
    </row>
    <row r="16262" spans="1:6" ht="32" customHeight="1">
      <c r="A16262" s="19" t="s">
        <v>95870</v>
      </c>
      <c r="B16262" s="20" t="s">
        <v>95871</v>
      </c>
      <c r="C16262" s="21" t="s">
        <v>95872</v>
      </c>
      <c r="D16262" s="21" t="s">
        <v>95873</v>
      </c>
      <c r="E16262" s="21" t="s">
        <v>95874</v>
      </c>
      <c r="F16262" s="21" t="s">
        <v>15060</v>
      </c>
    </row>
    <row r="16263" spans="1:6" ht="32" customHeight="1">
      <c r="A16263" s="19" t="s">
        <v>95875</v>
      </c>
      <c r="B16263" s="20" t="s">
        <v>95876</v>
      </c>
      <c r="C16263" s="21" t="s">
        <v>95877</v>
      </c>
      <c r="D16263" s="21" t="s">
        <v>95878</v>
      </c>
      <c r="E16263" s="21" t="s">
        <v>95879</v>
      </c>
      <c r="F16263" s="21" t="s">
        <v>15060</v>
      </c>
    </row>
    <row r="16264" spans="1:6" ht="32" customHeight="1">
      <c r="A16264" s="19" t="s">
        <v>95880</v>
      </c>
      <c r="B16264" s="20" t="s">
        <v>95881</v>
      </c>
      <c r="C16264" s="21" t="s">
        <v>95882</v>
      </c>
      <c r="D16264" s="21" t="s">
        <v>95883</v>
      </c>
      <c r="E16264" s="21" t="s">
        <v>95884</v>
      </c>
      <c r="F16264" s="21" t="s">
        <v>15060</v>
      </c>
    </row>
    <row r="16265" spans="1:6" ht="32" customHeight="1">
      <c r="A16265" s="19" t="s">
        <v>95885</v>
      </c>
      <c r="B16265" s="20" t="s">
        <v>95886</v>
      </c>
      <c r="C16265" s="21" t="s">
        <v>95887</v>
      </c>
      <c r="D16265" s="21" t="s">
        <v>95888</v>
      </c>
      <c r="E16265" s="21" t="s">
        <v>95889</v>
      </c>
      <c r="F16265" s="21" t="s">
        <v>15060</v>
      </c>
    </row>
    <row r="16266" spans="1:6" ht="32" customHeight="1">
      <c r="A16266" s="19" t="s">
        <v>95890</v>
      </c>
      <c r="B16266" s="20" t="s">
        <v>95891</v>
      </c>
      <c r="C16266" s="21" t="s">
        <v>95892</v>
      </c>
      <c r="D16266" s="21" t="s">
        <v>95893</v>
      </c>
      <c r="E16266" s="21" t="s">
        <v>95894</v>
      </c>
      <c r="F16266" s="21" t="s">
        <v>15060</v>
      </c>
    </row>
    <row r="16267" spans="1:6" ht="32" customHeight="1">
      <c r="A16267" s="19" t="s">
        <v>95895</v>
      </c>
      <c r="B16267" s="20" t="s">
        <v>95896</v>
      </c>
      <c r="C16267" s="21" t="s">
        <v>95897</v>
      </c>
      <c r="D16267" s="21" t="s">
        <v>95898</v>
      </c>
      <c r="E16267" s="21" t="s">
        <v>95899</v>
      </c>
      <c r="F16267" s="21" t="s">
        <v>15060</v>
      </c>
    </row>
    <row r="16268" spans="1:6" ht="32" customHeight="1">
      <c r="A16268" s="19" t="s">
        <v>95900</v>
      </c>
      <c r="B16268" s="20" t="s">
        <v>95901</v>
      </c>
      <c r="C16268" s="21" t="s">
        <v>95902</v>
      </c>
      <c r="D16268" s="21" t="s">
        <v>95903</v>
      </c>
      <c r="E16268" s="21" t="s">
        <v>95904</v>
      </c>
      <c r="F16268" s="21" t="s">
        <v>15060</v>
      </c>
    </row>
    <row r="16269" spans="1:6" ht="32" customHeight="1">
      <c r="A16269" s="19" t="s">
        <v>95905</v>
      </c>
      <c r="B16269" s="20" t="s">
        <v>95906</v>
      </c>
      <c r="C16269" s="21" t="s">
        <v>95907</v>
      </c>
      <c r="D16269" s="21" t="s">
        <v>95908</v>
      </c>
      <c r="E16269" s="21" t="s">
        <v>95909</v>
      </c>
      <c r="F16269" s="21" t="s">
        <v>15060</v>
      </c>
    </row>
    <row r="16270" spans="1:6" ht="32" customHeight="1">
      <c r="A16270" s="19" t="s">
        <v>95910</v>
      </c>
      <c r="B16270" s="20" t="s">
        <v>95911</v>
      </c>
      <c r="C16270" s="21" t="s">
        <v>95912</v>
      </c>
      <c r="D16270" s="21" t="s">
        <v>95913</v>
      </c>
      <c r="E16270" s="21" t="s">
        <v>95914</v>
      </c>
      <c r="F16270" s="21" t="s">
        <v>15060</v>
      </c>
    </row>
    <row r="16271" spans="1:6" ht="32" customHeight="1">
      <c r="A16271" s="19" t="s">
        <v>95915</v>
      </c>
      <c r="B16271" s="20" t="s">
        <v>95916</v>
      </c>
      <c r="C16271" s="21" t="s">
        <v>95917</v>
      </c>
      <c r="D16271" s="21" t="s">
        <v>95918</v>
      </c>
      <c r="E16271" s="21" t="s">
        <v>95919</v>
      </c>
      <c r="F16271" s="21" t="s">
        <v>15060</v>
      </c>
    </row>
    <row r="16272" spans="1:6" ht="32" customHeight="1">
      <c r="A16272" s="19" t="s">
        <v>95920</v>
      </c>
      <c r="B16272" s="20" t="s">
        <v>95921</v>
      </c>
      <c r="C16272" s="21" t="s">
        <v>95922</v>
      </c>
      <c r="D16272" s="21" t="s">
        <v>95923</v>
      </c>
      <c r="E16272" s="21" t="s">
        <v>95924</v>
      </c>
      <c r="F16272" s="21" t="s">
        <v>15060</v>
      </c>
    </row>
    <row r="16273" spans="1:6" ht="32" customHeight="1">
      <c r="A16273" s="19" t="s">
        <v>95925</v>
      </c>
      <c r="B16273" s="20" t="s">
        <v>95926</v>
      </c>
      <c r="C16273" s="21" t="s">
        <v>95927</v>
      </c>
      <c r="D16273" s="21" t="s">
        <v>95928</v>
      </c>
      <c r="E16273" s="21" t="s">
        <v>95929</v>
      </c>
      <c r="F16273" s="21" t="s">
        <v>15060</v>
      </c>
    </row>
    <row r="16274" spans="1:6" ht="32" customHeight="1">
      <c r="A16274" s="19" t="s">
        <v>95930</v>
      </c>
      <c r="B16274" s="20" t="s">
        <v>95931</v>
      </c>
      <c r="C16274" s="21" t="s">
        <v>95932</v>
      </c>
      <c r="D16274" s="21" t="s">
        <v>95933</v>
      </c>
      <c r="E16274" s="21" t="s">
        <v>95934</v>
      </c>
      <c r="F16274" s="21" t="s">
        <v>15060</v>
      </c>
    </row>
    <row r="16275" spans="1:6" ht="32" customHeight="1">
      <c r="A16275" s="19" t="s">
        <v>95935</v>
      </c>
      <c r="B16275" s="20" t="s">
        <v>95936</v>
      </c>
      <c r="C16275" s="21" t="s">
        <v>95937</v>
      </c>
      <c r="D16275" s="21" t="s">
        <v>95938</v>
      </c>
      <c r="E16275" s="21" t="s">
        <v>95939</v>
      </c>
      <c r="F16275" s="21" t="s">
        <v>15060</v>
      </c>
    </row>
    <row r="16276" spans="1:6" ht="32" customHeight="1">
      <c r="A16276" s="19" t="s">
        <v>95940</v>
      </c>
      <c r="B16276" s="20" t="s">
        <v>95941</v>
      </c>
      <c r="C16276" s="21" t="s">
        <v>95942</v>
      </c>
      <c r="D16276" s="21" t="s">
        <v>95943</v>
      </c>
      <c r="E16276" s="21" t="s">
        <v>95944</v>
      </c>
      <c r="F16276" s="21" t="s">
        <v>15060</v>
      </c>
    </row>
    <row r="16277" spans="1:6" ht="32" customHeight="1">
      <c r="A16277" s="19" t="s">
        <v>95945</v>
      </c>
      <c r="B16277" s="20" t="s">
        <v>95946</v>
      </c>
      <c r="C16277" s="21" t="s">
        <v>95947</v>
      </c>
      <c r="D16277" s="21" t="s">
        <v>95948</v>
      </c>
      <c r="E16277" s="21" t="s">
        <v>95949</v>
      </c>
      <c r="F16277" s="21" t="s">
        <v>15060</v>
      </c>
    </row>
    <row r="16278" spans="1:6" ht="32" customHeight="1">
      <c r="A16278" s="19" t="s">
        <v>95950</v>
      </c>
      <c r="B16278" s="20" t="s">
        <v>95951</v>
      </c>
      <c r="C16278" s="21" t="s">
        <v>95952</v>
      </c>
      <c r="D16278" s="21" t="s">
        <v>95953</v>
      </c>
      <c r="E16278" s="21" t="s">
        <v>95954</v>
      </c>
      <c r="F16278" s="21" t="s">
        <v>15060</v>
      </c>
    </row>
    <row r="16279" spans="1:6" ht="32" customHeight="1">
      <c r="A16279" s="19" t="s">
        <v>95955</v>
      </c>
      <c r="B16279" s="20" t="s">
        <v>95956</v>
      </c>
      <c r="C16279" s="21" t="s">
        <v>95957</v>
      </c>
      <c r="D16279" s="21" t="s">
        <v>95958</v>
      </c>
      <c r="E16279" s="21" t="s">
        <v>95959</v>
      </c>
      <c r="F16279" s="21" t="s">
        <v>15060</v>
      </c>
    </row>
    <row r="16280" spans="1:6" ht="32" customHeight="1">
      <c r="A16280" s="19" t="s">
        <v>95960</v>
      </c>
      <c r="B16280" s="20" t="s">
        <v>95961</v>
      </c>
      <c r="C16280" s="21" t="s">
        <v>95962</v>
      </c>
      <c r="D16280" s="21" t="s">
        <v>95963</v>
      </c>
      <c r="E16280" s="21" t="s">
        <v>95964</v>
      </c>
      <c r="F16280" s="21" t="s">
        <v>15060</v>
      </c>
    </row>
    <row r="16281" spans="1:6" ht="32" customHeight="1">
      <c r="A16281" s="19" t="s">
        <v>95965</v>
      </c>
      <c r="B16281" s="20" t="s">
        <v>95966</v>
      </c>
      <c r="C16281" s="21" t="s">
        <v>95967</v>
      </c>
      <c r="D16281" s="21" t="s">
        <v>95968</v>
      </c>
      <c r="E16281" s="21" t="s">
        <v>95969</v>
      </c>
      <c r="F16281" s="21" t="s">
        <v>15060</v>
      </c>
    </row>
    <row r="16282" spans="1:6" ht="32" customHeight="1">
      <c r="A16282" s="19" t="s">
        <v>95970</v>
      </c>
      <c r="B16282" s="20" t="s">
        <v>95971</v>
      </c>
      <c r="C16282" s="21" t="s">
        <v>95972</v>
      </c>
      <c r="D16282" s="21" t="s">
        <v>95973</v>
      </c>
      <c r="E16282" s="21" t="s">
        <v>95974</v>
      </c>
      <c r="F16282" s="21" t="s">
        <v>15060</v>
      </c>
    </row>
    <row r="16283" spans="1:6" ht="32" customHeight="1">
      <c r="A16283" s="19" t="s">
        <v>95975</v>
      </c>
      <c r="B16283" s="20" t="s">
        <v>95976</v>
      </c>
      <c r="C16283" s="21" t="s">
        <v>95977</v>
      </c>
      <c r="D16283" s="21" t="s">
        <v>95978</v>
      </c>
      <c r="E16283" s="21" t="s">
        <v>95979</v>
      </c>
      <c r="F16283" s="21" t="s">
        <v>15060</v>
      </c>
    </row>
    <row r="16284" spans="1:6" ht="32" customHeight="1">
      <c r="A16284" s="19" t="s">
        <v>95980</v>
      </c>
      <c r="B16284" s="20" t="s">
        <v>95981</v>
      </c>
      <c r="C16284" s="21" t="s">
        <v>95982</v>
      </c>
      <c r="D16284" s="21" t="s">
        <v>95983</v>
      </c>
      <c r="E16284" s="21" t="s">
        <v>95984</v>
      </c>
      <c r="F16284" s="21" t="s">
        <v>15060</v>
      </c>
    </row>
    <row r="16285" spans="1:6" ht="32" customHeight="1">
      <c r="A16285" s="19" t="s">
        <v>95985</v>
      </c>
      <c r="B16285" s="20" t="s">
        <v>95986</v>
      </c>
      <c r="C16285" s="21" t="s">
        <v>95987</v>
      </c>
      <c r="D16285" s="21" t="s">
        <v>95988</v>
      </c>
      <c r="E16285" s="21" t="s">
        <v>95989</v>
      </c>
      <c r="F16285" s="21" t="s">
        <v>15060</v>
      </c>
    </row>
    <row r="16286" spans="1:6" ht="32" customHeight="1">
      <c r="A16286" s="19" t="s">
        <v>95990</v>
      </c>
      <c r="B16286" s="20" t="s">
        <v>95991</v>
      </c>
      <c r="C16286" s="21" t="s">
        <v>95992</v>
      </c>
      <c r="D16286" s="21" t="s">
        <v>95993</v>
      </c>
      <c r="E16286" s="21" t="s">
        <v>95994</v>
      </c>
      <c r="F16286" s="21" t="s">
        <v>15060</v>
      </c>
    </row>
    <row r="16287" spans="1:6" ht="32" customHeight="1">
      <c r="A16287" s="19" t="s">
        <v>95995</v>
      </c>
      <c r="B16287" s="20" t="s">
        <v>95996</v>
      </c>
      <c r="C16287" s="21" t="s">
        <v>95997</v>
      </c>
      <c r="D16287" s="21" t="s">
        <v>95998</v>
      </c>
      <c r="E16287" s="21" t="s">
        <v>95999</v>
      </c>
      <c r="F16287" s="21" t="s">
        <v>15060</v>
      </c>
    </row>
    <row r="16288" spans="1:6" ht="32" customHeight="1">
      <c r="A16288" s="19" t="s">
        <v>96000</v>
      </c>
      <c r="B16288" s="20" t="s">
        <v>96001</v>
      </c>
      <c r="C16288" s="21" t="s">
        <v>96002</v>
      </c>
      <c r="D16288" s="21" t="s">
        <v>96003</v>
      </c>
      <c r="E16288" s="21" t="s">
        <v>96004</v>
      </c>
      <c r="F16288" s="21" t="s">
        <v>15060</v>
      </c>
    </row>
    <row r="16289" spans="1:6" ht="32" customHeight="1">
      <c r="A16289" s="19" t="s">
        <v>96005</v>
      </c>
      <c r="B16289" s="20" t="s">
        <v>96006</v>
      </c>
      <c r="C16289" s="21" t="s">
        <v>96007</v>
      </c>
      <c r="D16289" s="21" t="s">
        <v>96008</v>
      </c>
      <c r="E16289" s="21" t="s">
        <v>96009</v>
      </c>
      <c r="F16289" s="21" t="s">
        <v>15060</v>
      </c>
    </row>
    <row r="16290" spans="1:6" ht="32" customHeight="1">
      <c r="A16290" s="19" t="s">
        <v>96010</v>
      </c>
      <c r="B16290" s="20" t="s">
        <v>96011</v>
      </c>
      <c r="C16290" s="21" t="s">
        <v>96012</v>
      </c>
      <c r="D16290" s="21" t="s">
        <v>96013</v>
      </c>
      <c r="E16290" s="21" t="s">
        <v>96014</v>
      </c>
      <c r="F16290" s="21" t="s">
        <v>15060</v>
      </c>
    </row>
    <row r="16291" spans="1:6" ht="32" customHeight="1">
      <c r="A16291" s="19" t="s">
        <v>96015</v>
      </c>
      <c r="B16291" s="20" t="s">
        <v>96016</v>
      </c>
      <c r="C16291" s="21" t="s">
        <v>96017</v>
      </c>
      <c r="D16291" s="21" t="s">
        <v>96018</v>
      </c>
      <c r="E16291" s="21" t="s">
        <v>96019</v>
      </c>
      <c r="F16291" s="21" t="s">
        <v>15060</v>
      </c>
    </row>
    <row r="16292" spans="1:6" ht="32" customHeight="1">
      <c r="A16292" s="19" t="s">
        <v>96020</v>
      </c>
      <c r="B16292" s="20" t="s">
        <v>96021</v>
      </c>
      <c r="C16292" s="21" t="s">
        <v>96022</v>
      </c>
      <c r="D16292" s="21" t="s">
        <v>96023</v>
      </c>
      <c r="E16292" s="21" t="s">
        <v>96024</v>
      </c>
      <c r="F16292" s="21" t="s">
        <v>15060</v>
      </c>
    </row>
    <row r="16293" spans="1:6" ht="32" customHeight="1">
      <c r="A16293" s="19" t="s">
        <v>96025</v>
      </c>
      <c r="B16293" s="20" t="s">
        <v>96026</v>
      </c>
      <c r="C16293" s="21" t="s">
        <v>96027</v>
      </c>
      <c r="D16293" s="21" t="s">
        <v>96028</v>
      </c>
      <c r="E16293" s="21" t="s">
        <v>96029</v>
      </c>
      <c r="F16293" s="21" t="s">
        <v>15060</v>
      </c>
    </row>
    <row r="16294" spans="1:6" ht="32" customHeight="1">
      <c r="A16294" s="19" t="s">
        <v>96030</v>
      </c>
      <c r="B16294" s="20" t="s">
        <v>96031</v>
      </c>
      <c r="C16294" s="21" t="s">
        <v>96032</v>
      </c>
      <c r="D16294" s="21" t="s">
        <v>96033</v>
      </c>
      <c r="E16294" s="21" t="s">
        <v>96034</v>
      </c>
      <c r="F16294" s="21" t="s">
        <v>15060</v>
      </c>
    </row>
    <row r="16295" spans="1:6" ht="32" customHeight="1">
      <c r="A16295" s="19" t="s">
        <v>96035</v>
      </c>
      <c r="B16295" s="20" t="s">
        <v>96036</v>
      </c>
      <c r="C16295" s="21" t="s">
        <v>96037</v>
      </c>
      <c r="D16295" s="21" t="s">
        <v>96038</v>
      </c>
      <c r="E16295" s="21" t="s">
        <v>96039</v>
      </c>
      <c r="F16295" s="21" t="s">
        <v>15060</v>
      </c>
    </row>
    <row r="16296" spans="1:6" ht="32" customHeight="1">
      <c r="A16296" s="19" t="s">
        <v>96040</v>
      </c>
      <c r="B16296" s="20" t="s">
        <v>96041</v>
      </c>
      <c r="C16296" s="21" t="s">
        <v>96042</v>
      </c>
      <c r="D16296" s="21" t="s">
        <v>96043</v>
      </c>
      <c r="E16296" s="21" t="s">
        <v>96044</v>
      </c>
      <c r="F16296" s="21" t="s">
        <v>15060</v>
      </c>
    </row>
    <row r="16297" spans="1:6" ht="32" customHeight="1">
      <c r="A16297" s="19" t="s">
        <v>96045</v>
      </c>
      <c r="B16297" s="20" t="s">
        <v>96046</v>
      </c>
      <c r="C16297" s="21" t="s">
        <v>96047</v>
      </c>
      <c r="D16297" s="21" t="s">
        <v>96048</v>
      </c>
      <c r="E16297" s="21" t="s">
        <v>96049</v>
      </c>
      <c r="F16297" s="21" t="s">
        <v>15060</v>
      </c>
    </row>
    <row r="16298" spans="1:6" ht="32" customHeight="1">
      <c r="A16298" s="19" t="s">
        <v>96050</v>
      </c>
      <c r="B16298" s="20" t="s">
        <v>96051</v>
      </c>
      <c r="C16298" s="21" t="s">
        <v>96052</v>
      </c>
      <c r="D16298" s="21" t="s">
        <v>96053</v>
      </c>
      <c r="E16298" s="21" t="s">
        <v>96054</v>
      </c>
      <c r="F16298" s="21" t="s">
        <v>15060</v>
      </c>
    </row>
    <row r="16299" spans="1:6" ht="32" customHeight="1">
      <c r="A16299" s="19" t="s">
        <v>96055</v>
      </c>
      <c r="B16299" s="20" t="s">
        <v>96056</v>
      </c>
      <c r="C16299" s="21" t="s">
        <v>96057</v>
      </c>
      <c r="D16299" s="21" t="s">
        <v>96058</v>
      </c>
      <c r="E16299" s="21" t="s">
        <v>96059</v>
      </c>
      <c r="F16299" s="21" t="s">
        <v>15060</v>
      </c>
    </row>
    <row r="16300" spans="1:6" ht="32" customHeight="1">
      <c r="A16300" s="19" t="s">
        <v>96060</v>
      </c>
      <c r="B16300" s="20" t="s">
        <v>96061</v>
      </c>
      <c r="C16300" s="21" t="s">
        <v>96062</v>
      </c>
      <c r="D16300" s="21" t="s">
        <v>96063</v>
      </c>
      <c r="E16300" s="21" t="s">
        <v>96064</v>
      </c>
      <c r="F16300" s="21" t="s">
        <v>15060</v>
      </c>
    </row>
    <row r="16301" spans="1:6" ht="32" customHeight="1">
      <c r="A16301" s="19" t="s">
        <v>96065</v>
      </c>
      <c r="B16301" s="20" t="s">
        <v>96066</v>
      </c>
      <c r="C16301" s="21" t="s">
        <v>96067</v>
      </c>
      <c r="D16301" s="21" t="s">
        <v>96068</v>
      </c>
      <c r="E16301" s="21" t="s">
        <v>96069</v>
      </c>
      <c r="F16301" s="21" t="s">
        <v>15060</v>
      </c>
    </row>
    <row r="16302" spans="1:6" ht="32" customHeight="1">
      <c r="A16302" s="19" t="s">
        <v>96070</v>
      </c>
      <c r="B16302" s="20" t="s">
        <v>96071</v>
      </c>
      <c r="C16302" s="21" t="s">
        <v>96072</v>
      </c>
      <c r="D16302" s="21" t="s">
        <v>96073</v>
      </c>
      <c r="E16302" s="21" t="s">
        <v>96074</v>
      </c>
      <c r="F16302" s="21" t="s">
        <v>15060</v>
      </c>
    </row>
    <row r="16303" spans="1:6" ht="32" customHeight="1">
      <c r="A16303" s="19" t="s">
        <v>96075</v>
      </c>
      <c r="B16303" s="20" t="s">
        <v>96076</v>
      </c>
      <c r="C16303" s="21" t="s">
        <v>96077</v>
      </c>
      <c r="D16303" s="21" t="s">
        <v>96078</v>
      </c>
      <c r="E16303" s="21" t="s">
        <v>96079</v>
      </c>
      <c r="F16303" s="21" t="s">
        <v>15060</v>
      </c>
    </row>
    <row r="16304" spans="1:6" ht="32" customHeight="1">
      <c r="A16304" s="19" t="s">
        <v>96080</v>
      </c>
      <c r="B16304" s="20" t="s">
        <v>96081</v>
      </c>
      <c r="C16304" s="21" t="s">
        <v>96082</v>
      </c>
      <c r="D16304" s="21" t="s">
        <v>96083</v>
      </c>
      <c r="E16304" s="21" t="s">
        <v>96084</v>
      </c>
      <c r="F16304" s="21" t="s">
        <v>15060</v>
      </c>
    </row>
    <row r="16305" spans="1:6" ht="32" customHeight="1">
      <c r="A16305" s="19" t="s">
        <v>96085</v>
      </c>
      <c r="B16305" s="20" t="s">
        <v>96086</v>
      </c>
      <c r="C16305" s="21" t="s">
        <v>96087</v>
      </c>
      <c r="D16305" s="21" t="s">
        <v>96088</v>
      </c>
      <c r="E16305" s="21" t="s">
        <v>96089</v>
      </c>
      <c r="F16305" s="21" t="s">
        <v>15060</v>
      </c>
    </row>
    <row r="16306" spans="1:6" ht="32" customHeight="1">
      <c r="A16306" s="19" t="s">
        <v>96090</v>
      </c>
      <c r="B16306" s="20" t="s">
        <v>96091</v>
      </c>
      <c r="C16306" s="21" t="s">
        <v>96092</v>
      </c>
      <c r="D16306" s="21" t="s">
        <v>96093</v>
      </c>
      <c r="E16306" s="21" t="s">
        <v>96094</v>
      </c>
      <c r="F16306" s="21" t="s">
        <v>15856</v>
      </c>
    </row>
    <row r="16307" spans="1:6" ht="32" customHeight="1">
      <c r="A16307" s="19" t="s">
        <v>96095</v>
      </c>
      <c r="B16307" s="20" t="s">
        <v>96096</v>
      </c>
      <c r="C16307" s="21" t="s">
        <v>96097</v>
      </c>
      <c r="D16307" s="21" t="s">
        <v>96098</v>
      </c>
      <c r="E16307" s="21" t="s">
        <v>96099</v>
      </c>
      <c r="F16307" s="21" t="s">
        <v>15856</v>
      </c>
    </row>
    <row r="16308" spans="1:6" ht="32" customHeight="1">
      <c r="A16308" s="19" t="s">
        <v>96100</v>
      </c>
      <c r="B16308" s="20" t="s">
        <v>96101</v>
      </c>
      <c r="C16308" s="21" t="s">
        <v>96102</v>
      </c>
      <c r="D16308" s="21" t="s">
        <v>96103</v>
      </c>
      <c r="E16308" s="21" t="s">
        <v>96104</v>
      </c>
      <c r="F16308" s="21" t="s">
        <v>15856</v>
      </c>
    </row>
    <row r="16309" spans="1:6" ht="32" customHeight="1">
      <c r="A16309" s="19" t="s">
        <v>96105</v>
      </c>
      <c r="B16309" s="20" t="s">
        <v>96106</v>
      </c>
      <c r="C16309" s="21" t="s">
        <v>96107</v>
      </c>
      <c r="D16309" s="21" t="s">
        <v>96108</v>
      </c>
      <c r="E16309" s="21" t="s">
        <v>96109</v>
      </c>
      <c r="F16309" s="21" t="s">
        <v>15872</v>
      </c>
    </row>
    <row r="16310" spans="1:6" ht="32" customHeight="1">
      <c r="A16310" s="19" t="s">
        <v>96110</v>
      </c>
      <c r="B16310" s="20" t="s">
        <v>96111</v>
      </c>
      <c r="C16310" s="21" t="s">
        <v>96112</v>
      </c>
      <c r="D16310" s="21" t="s">
        <v>96113</v>
      </c>
      <c r="E16310" s="21" t="s">
        <v>96114</v>
      </c>
      <c r="F16310" s="21" t="s">
        <v>15872</v>
      </c>
    </row>
    <row r="16311" spans="1:6" ht="32" customHeight="1">
      <c r="A16311" s="19" t="s">
        <v>96115</v>
      </c>
      <c r="B16311" s="20" t="s">
        <v>96116</v>
      </c>
      <c r="C16311" s="21" t="s">
        <v>96117</v>
      </c>
      <c r="D16311" s="21" t="s">
        <v>96118</v>
      </c>
      <c r="E16311" s="21" t="s">
        <v>96119</v>
      </c>
      <c r="F16311" s="21" t="s">
        <v>15872</v>
      </c>
    </row>
    <row r="16312" spans="1:6" ht="32" customHeight="1">
      <c r="A16312" s="19" t="s">
        <v>96120</v>
      </c>
      <c r="B16312" s="20" t="s">
        <v>96121</v>
      </c>
      <c r="C16312" s="21" t="s">
        <v>96122</v>
      </c>
      <c r="D16312" s="21" t="s">
        <v>96123</v>
      </c>
      <c r="E16312" s="21" t="s">
        <v>96124</v>
      </c>
      <c r="F16312" s="21" t="s">
        <v>15060</v>
      </c>
    </row>
    <row r="16313" spans="1:6" ht="32" customHeight="1">
      <c r="A16313" s="19" t="s">
        <v>96125</v>
      </c>
      <c r="B16313" s="20" t="s">
        <v>96126</v>
      </c>
      <c r="C16313" s="21" t="s">
        <v>96127</v>
      </c>
      <c r="D16313" s="21" t="s">
        <v>96128</v>
      </c>
      <c r="E16313" s="21" t="s">
        <v>96129</v>
      </c>
      <c r="F16313" s="21" t="s">
        <v>15060</v>
      </c>
    </row>
    <row r="16314" spans="1:6" ht="32" customHeight="1">
      <c r="A16314" s="19" t="s">
        <v>96130</v>
      </c>
      <c r="B16314" s="20" t="s">
        <v>96131</v>
      </c>
      <c r="C16314" s="21" t="s">
        <v>96132</v>
      </c>
      <c r="D16314" s="21" t="s">
        <v>96133</v>
      </c>
      <c r="E16314" s="21" t="s">
        <v>96134</v>
      </c>
      <c r="F16314" s="21" t="s">
        <v>15060</v>
      </c>
    </row>
    <row r="16315" spans="1:6" ht="32" customHeight="1">
      <c r="A16315" s="19" t="s">
        <v>96135</v>
      </c>
      <c r="B16315" s="20" t="s">
        <v>96136</v>
      </c>
      <c r="C16315" s="21" t="s">
        <v>96137</v>
      </c>
      <c r="D16315" s="21" t="s">
        <v>96138</v>
      </c>
      <c r="E16315" s="21" t="s">
        <v>96139</v>
      </c>
      <c r="F16315" s="21" t="s">
        <v>15060</v>
      </c>
    </row>
    <row r="16316" spans="1:6" ht="32" customHeight="1">
      <c r="A16316" s="19" t="s">
        <v>96140</v>
      </c>
      <c r="B16316" s="20" t="s">
        <v>96141</v>
      </c>
      <c r="C16316" s="21" t="s">
        <v>96142</v>
      </c>
      <c r="D16316" s="21" t="s">
        <v>96143</v>
      </c>
      <c r="E16316" s="21" t="s">
        <v>96144</v>
      </c>
      <c r="F16316" s="21" t="s">
        <v>15060</v>
      </c>
    </row>
    <row r="16317" spans="1:6" ht="32" customHeight="1">
      <c r="A16317" s="19" t="s">
        <v>96145</v>
      </c>
      <c r="B16317" s="20" t="s">
        <v>96146</v>
      </c>
      <c r="C16317" s="21" t="s">
        <v>96147</v>
      </c>
      <c r="D16317" s="21" t="s">
        <v>96148</v>
      </c>
      <c r="E16317" s="21" t="s">
        <v>96149</v>
      </c>
      <c r="F16317" s="21" t="s">
        <v>15060</v>
      </c>
    </row>
    <row r="16318" spans="1:6" ht="32" customHeight="1">
      <c r="A16318" s="19" t="s">
        <v>96150</v>
      </c>
      <c r="B16318" s="20" t="s">
        <v>96151</v>
      </c>
      <c r="C16318" s="21" t="s">
        <v>96152</v>
      </c>
      <c r="D16318" s="21" t="s">
        <v>96153</v>
      </c>
      <c r="E16318" s="21" t="s">
        <v>96154</v>
      </c>
      <c r="F16318" s="21" t="s">
        <v>15060</v>
      </c>
    </row>
    <row r="16319" spans="1:6" ht="32" customHeight="1">
      <c r="A16319" s="19" t="s">
        <v>96155</v>
      </c>
      <c r="B16319" s="20" t="s">
        <v>96156</v>
      </c>
      <c r="C16319" s="21" t="s">
        <v>96157</v>
      </c>
      <c r="D16319" s="21" t="s">
        <v>96158</v>
      </c>
      <c r="E16319" s="21" t="s">
        <v>96159</v>
      </c>
      <c r="F16319" s="21" t="s">
        <v>15060</v>
      </c>
    </row>
    <row r="16320" spans="1:6" ht="32" customHeight="1">
      <c r="A16320" s="19" t="s">
        <v>96160</v>
      </c>
      <c r="B16320" s="20" t="s">
        <v>96161</v>
      </c>
      <c r="C16320" s="21" t="s">
        <v>96162</v>
      </c>
      <c r="D16320" s="21" t="s">
        <v>96163</v>
      </c>
      <c r="E16320" s="21" t="s">
        <v>96164</v>
      </c>
      <c r="F16320" s="21" t="s">
        <v>15060</v>
      </c>
    </row>
    <row r="16321" spans="1:6" ht="32" customHeight="1">
      <c r="A16321" s="19" t="s">
        <v>96165</v>
      </c>
      <c r="B16321" s="20" t="s">
        <v>96166</v>
      </c>
      <c r="C16321" s="21" t="s">
        <v>96167</v>
      </c>
      <c r="D16321" s="21" t="s">
        <v>96168</v>
      </c>
      <c r="E16321" s="21" t="s">
        <v>96169</v>
      </c>
      <c r="F16321" s="21" t="s">
        <v>15060</v>
      </c>
    </row>
    <row r="16322" spans="1:6" ht="32" customHeight="1">
      <c r="A16322" s="19" t="s">
        <v>96170</v>
      </c>
      <c r="B16322" s="20" t="s">
        <v>96171</v>
      </c>
      <c r="C16322" s="21" t="s">
        <v>96172</v>
      </c>
      <c r="D16322" s="21" t="s">
        <v>96173</v>
      </c>
      <c r="E16322" s="21" t="s">
        <v>96174</v>
      </c>
      <c r="F16322" s="21" t="s">
        <v>15060</v>
      </c>
    </row>
    <row r="16323" spans="1:6" ht="32" customHeight="1">
      <c r="A16323" s="19" t="s">
        <v>96175</v>
      </c>
      <c r="B16323" s="20" t="s">
        <v>96176</v>
      </c>
      <c r="C16323" s="21" t="s">
        <v>96177</v>
      </c>
      <c r="D16323" s="21" t="s">
        <v>96178</v>
      </c>
      <c r="E16323" s="21" t="s">
        <v>96179</v>
      </c>
      <c r="F16323" s="21" t="s">
        <v>15060</v>
      </c>
    </row>
    <row r="16324" spans="1:6" ht="32" customHeight="1">
      <c r="A16324" s="19" t="s">
        <v>96180</v>
      </c>
      <c r="B16324" s="20" t="s">
        <v>96181</v>
      </c>
      <c r="C16324" s="21" t="s">
        <v>96182</v>
      </c>
      <c r="D16324" s="21" t="s">
        <v>96183</v>
      </c>
      <c r="E16324" s="21" t="s">
        <v>96184</v>
      </c>
      <c r="F16324" s="21" t="s">
        <v>15060</v>
      </c>
    </row>
    <row r="16325" spans="1:6" ht="32" customHeight="1">
      <c r="A16325" s="19" t="s">
        <v>96185</v>
      </c>
      <c r="B16325" s="20" t="s">
        <v>96186</v>
      </c>
      <c r="C16325" s="21" t="s">
        <v>96187</v>
      </c>
      <c r="D16325" s="21" t="s">
        <v>96188</v>
      </c>
      <c r="E16325" s="21" t="s">
        <v>96189</v>
      </c>
      <c r="F16325" s="21" t="s">
        <v>15060</v>
      </c>
    </row>
    <row r="16326" spans="1:6" ht="32" customHeight="1">
      <c r="A16326" s="19" t="s">
        <v>96190</v>
      </c>
      <c r="B16326" s="20" t="s">
        <v>96191</v>
      </c>
      <c r="C16326" s="21" t="s">
        <v>96192</v>
      </c>
      <c r="D16326" s="21" t="s">
        <v>96193</v>
      </c>
      <c r="E16326" s="21" t="s">
        <v>96194</v>
      </c>
      <c r="F16326" s="21" t="s">
        <v>15060</v>
      </c>
    </row>
    <row r="16327" spans="1:6" ht="32" customHeight="1">
      <c r="A16327" s="19" t="s">
        <v>96195</v>
      </c>
      <c r="B16327" s="20" t="s">
        <v>96196</v>
      </c>
      <c r="C16327" s="21" t="s">
        <v>96197</v>
      </c>
      <c r="D16327" s="21" t="s">
        <v>96198</v>
      </c>
      <c r="E16327" s="21" t="s">
        <v>96199</v>
      </c>
      <c r="F16327" s="21" t="s">
        <v>15060</v>
      </c>
    </row>
    <row r="16328" spans="1:6" ht="32" customHeight="1">
      <c r="A16328" s="19" t="s">
        <v>96200</v>
      </c>
      <c r="B16328" s="20" t="s">
        <v>96201</v>
      </c>
      <c r="C16328" s="21" t="s">
        <v>96202</v>
      </c>
      <c r="D16328" s="21" t="s">
        <v>96203</v>
      </c>
      <c r="E16328" s="21" t="s">
        <v>96204</v>
      </c>
      <c r="F16328" s="21" t="s">
        <v>15060</v>
      </c>
    </row>
    <row r="16329" spans="1:6" ht="32" customHeight="1">
      <c r="A16329" s="19" t="s">
        <v>96205</v>
      </c>
      <c r="B16329" s="20" t="s">
        <v>96206</v>
      </c>
      <c r="C16329" s="21" t="s">
        <v>96207</v>
      </c>
      <c r="D16329" s="21" t="s">
        <v>96208</v>
      </c>
      <c r="E16329" s="21" t="s">
        <v>96209</v>
      </c>
      <c r="F16329" s="21" t="s">
        <v>15060</v>
      </c>
    </row>
    <row r="16330" spans="1:6" ht="32" customHeight="1">
      <c r="A16330" s="19" t="s">
        <v>96210</v>
      </c>
      <c r="B16330" s="20" t="s">
        <v>96211</v>
      </c>
      <c r="C16330" s="21" t="s">
        <v>96212</v>
      </c>
      <c r="D16330" s="21" t="s">
        <v>96213</v>
      </c>
      <c r="E16330" s="21" t="s">
        <v>96214</v>
      </c>
      <c r="F16330" s="21" t="s">
        <v>15060</v>
      </c>
    </row>
    <row r="16331" spans="1:6" ht="32" customHeight="1">
      <c r="A16331" s="19" t="s">
        <v>96215</v>
      </c>
      <c r="B16331" s="20" t="s">
        <v>96216</v>
      </c>
      <c r="C16331" s="21" t="s">
        <v>96217</v>
      </c>
      <c r="D16331" s="21" t="s">
        <v>96218</v>
      </c>
      <c r="E16331" s="21" t="s">
        <v>96219</v>
      </c>
      <c r="F16331" s="21" t="s">
        <v>15060</v>
      </c>
    </row>
    <row r="16332" spans="1:6" ht="32" customHeight="1">
      <c r="A16332" s="19" t="s">
        <v>96220</v>
      </c>
      <c r="B16332" s="20" t="s">
        <v>96221</v>
      </c>
      <c r="C16332" s="21" t="s">
        <v>96222</v>
      </c>
      <c r="D16332" s="21" t="s">
        <v>96223</v>
      </c>
      <c r="E16332" s="21" t="s">
        <v>96224</v>
      </c>
      <c r="F16332" s="21" t="s">
        <v>15060</v>
      </c>
    </row>
    <row r="16333" spans="1:6" ht="32" customHeight="1">
      <c r="A16333" s="19" t="s">
        <v>96225</v>
      </c>
      <c r="B16333" s="20" t="s">
        <v>96226</v>
      </c>
      <c r="C16333" s="21" t="s">
        <v>96227</v>
      </c>
      <c r="D16333" s="21" t="s">
        <v>96228</v>
      </c>
      <c r="E16333" s="21" t="s">
        <v>96229</v>
      </c>
      <c r="F16333" s="21" t="s">
        <v>15060</v>
      </c>
    </row>
    <row r="16334" spans="1:6" ht="32" customHeight="1">
      <c r="A16334" s="19" t="s">
        <v>96230</v>
      </c>
      <c r="B16334" s="20" t="s">
        <v>96231</v>
      </c>
      <c r="C16334" s="21" t="s">
        <v>96232</v>
      </c>
      <c r="D16334" s="21" t="s">
        <v>96233</v>
      </c>
      <c r="E16334" s="21" t="s">
        <v>96234</v>
      </c>
      <c r="F16334" s="21" t="s">
        <v>15060</v>
      </c>
    </row>
    <row r="16335" spans="1:6" ht="32" customHeight="1">
      <c r="A16335" s="19" t="s">
        <v>96235</v>
      </c>
      <c r="B16335" s="20" t="s">
        <v>96236</v>
      </c>
      <c r="C16335" s="21" t="s">
        <v>96237</v>
      </c>
      <c r="D16335" s="21" t="s">
        <v>96238</v>
      </c>
      <c r="E16335" s="21" t="s">
        <v>96239</v>
      </c>
      <c r="F16335" s="21" t="s">
        <v>15060</v>
      </c>
    </row>
    <row r="16336" spans="1:6" ht="32" customHeight="1">
      <c r="A16336" s="19" t="s">
        <v>96240</v>
      </c>
      <c r="B16336" s="20" t="s">
        <v>96241</v>
      </c>
      <c r="C16336" s="21" t="s">
        <v>96242</v>
      </c>
      <c r="D16336" s="21" t="s">
        <v>96243</v>
      </c>
      <c r="E16336" s="21" t="s">
        <v>96244</v>
      </c>
      <c r="F16336" s="21" t="s">
        <v>15060</v>
      </c>
    </row>
    <row r="16337" spans="1:6" ht="32" customHeight="1">
      <c r="A16337" s="19" t="s">
        <v>96245</v>
      </c>
      <c r="B16337" s="20" t="s">
        <v>96246</v>
      </c>
      <c r="C16337" s="21" t="s">
        <v>96247</v>
      </c>
      <c r="D16337" s="21" t="s">
        <v>96248</v>
      </c>
      <c r="E16337" s="21" t="s">
        <v>96249</v>
      </c>
      <c r="F16337" s="21" t="s">
        <v>15060</v>
      </c>
    </row>
    <row r="16338" spans="1:6" ht="32" customHeight="1">
      <c r="A16338" s="19" t="s">
        <v>96250</v>
      </c>
      <c r="B16338" s="20" t="s">
        <v>96251</v>
      </c>
      <c r="C16338" s="21" t="s">
        <v>96252</v>
      </c>
      <c r="D16338" s="21" t="s">
        <v>96253</v>
      </c>
      <c r="E16338" s="21" t="s">
        <v>96254</v>
      </c>
      <c r="F16338" s="21" t="s">
        <v>15060</v>
      </c>
    </row>
    <row r="16339" spans="1:6" ht="32" customHeight="1">
      <c r="A16339" s="19" t="s">
        <v>96255</v>
      </c>
      <c r="B16339" s="20" t="s">
        <v>96256</v>
      </c>
      <c r="C16339" s="21" t="s">
        <v>96257</v>
      </c>
      <c r="D16339" s="21" t="s">
        <v>96258</v>
      </c>
      <c r="E16339" s="21" t="s">
        <v>96259</v>
      </c>
      <c r="F16339" s="21" t="s">
        <v>15060</v>
      </c>
    </row>
    <row r="16340" spans="1:6" ht="32" customHeight="1">
      <c r="A16340" s="19" t="s">
        <v>96260</v>
      </c>
      <c r="B16340" s="20" t="s">
        <v>96261</v>
      </c>
      <c r="C16340" s="21" t="s">
        <v>96262</v>
      </c>
      <c r="D16340" s="21" t="s">
        <v>96263</v>
      </c>
      <c r="E16340" s="21" t="s">
        <v>96264</v>
      </c>
      <c r="F16340" s="21" t="s">
        <v>15060</v>
      </c>
    </row>
    <row r="16341" spans="1:6" ht="32" customHeight="1">
      <c r="A16341" s="19" t="s">
        <v>96265</v>
      </c>
      <c r="B16341" s="20" t="s">
        <v>96266</v>
      </c>
      <c r="C16341" s="21" t="s">
        <v>96267</v>
      </c>
      <c r="D16341" s="21" t="s">
        <v>96268</v>
      </c>
      <c r="E16341" s="21" t="s">
        <v>96269</v>
      </c>
      <c r="F16341" s="21" t="s">
        <v>15060</v>
      </c>
    </row>
    <row r="16342" spans="1:6" ht="32" customHeight="1">
      <c r="A16342" s="19" t="s">
        <v>96270</v>
      </c>
      <c r="B16342" s="20" t="s">
        <v>96271</v>
      </c>
      <c r="C16342" s="21" t="s">
        <v>96272</v>
      </c>
      <c r="D16342" s="21" t="s">
        <v>96273</v>
      </c>
      <c r="E16342" s="21" t="s">
        <v>96274</v>
      </c>
      <c r="F16342" s="21" t="s">
        <v>15060</v>
      </c>
    </row>
    <row r="16343" spans="1:6" ht="32" customHeight="1">
      <c r="A16343" s="19" t="s">
        <v>96275</v>
      </c>
      <c r="B16343" s="20" t="s">
        <v>96276</v>
      </c>
      <c r="C16343" s="21" t="s">
        <v>96277</v>
      </c>
      <c r="D16343" s="21" t="s">
        <v>96278</v>
      </c>
      <c r="E16343" s="21" t="s">
        <v>96279</v>
      </c>
      <c r="F16343" s="21" t="s">
        <v>15060</v>
      </c>
    </row>
    <row r="16344" spans="1:6" ht="32" customHeight="1">
      <c r="A16344" s="19" t="s">
        <v>96280</v>
      </c>
      <c r="B16344" s="20" t="s">
        <v>96281</v>
      </c>
      <c r="C16344" s="21" t="s">
        <v>96282</v>
      </c>
      <c r="D16344" s="21" t="s">
        <v>96283</v>
      </c>
      <c r="E16344" s="21" t="s">
        <v>96284</v>
      </c>
      <c r="F16344" s="21" t="s">
        <v>15060</v>
      </c>
    </row>
    <row r="16345" spans="1:6" ht="32" customHeight="1">
      <c r="A16345" s="19" t="s">
        <v>96285</v>
      </c>
      <c r="B16345" s="20" t="s">
        <v>96286</v>
      </c>
      <c r="C16345" s="21" t="s">
        <v>96287</v>
      </c>
      <c r="D16345" s="21" t="s">
        <v>96288</v>
      </c>
      <c r="E16345" s="21" t="s">
        <v>96289</v>
      </c>
      <c r="F16345" s="21" t="s">
        <v>15060</v>
      </c>
    </row>
    <row r="16346" spans="1:6" ht="32" customHeight="1">
      <c r="A16346" s="19" t="s">
        <v>96290</v>
      </c>
      <c r="B16346" s="20" t="s">
        <v>96291</v>
      </c>
      <c r="C16346" s="21" t="s">
        <v>96292</v>
      </c>
      <c r="D16346" s="21" t="s">
        <v>96293</v>
      </c>
      <c r="E16346" s="21" t="s">
        <v>96294</v>
      </c>
      <c r="F16346" s="21" t="s">
        <v>15060</v>
      </c>
    </row>
    <row r="16347" spans="1:6" ht="32" customHeight="1">
      <c r="A16347" s="19" t="s">
        <v>96295</v>
      </c>
      <c r="B16347" s="20" t="s">
        <v>96296</v>
      </c>
      <c r="C16347" s="21" t="s">
        <v>96297</v>
      </c>
      <c r="D16347" s="21" t="s">
        <v>96298</v>
      </c>
      <c r="E16347" s="21" t="s">
        <v>96299</v>
      </c>
      <c r="F16347" s="21" t="s">
        <v>15060</v>
      </c>
    </row>
    <row r="16348" spans="1:6" ht="32" customHeight="1">
      <c r="A16348" s="19" t="s">
        <v>96300</v>
      </c>
      <c r="B16348" s="20" t="s">
        <v>96301</v>
      </c>
      <c r="C16348" s="21" t="s">
        <v>96302</v>
      </c>
      <c r="D16348" s="21" t="s">
        <v>96303</v>
      </c>
      <c r="E16348" s="21" t="s">
        <v>96304</v>
      </c>
      <c r="F16348" s="21" t="s">
        <v>15060</v>
      </c>
    </row>
    <row r="16349" spans="1:6" ht="32" customHeight="1">
      <c r="A16349" s="19" t="s">
        <v>96305</v>
      </c>
      <c r="B16349" s="20" t="s">
        <v>96306</v>
      </c>
      <c r="C16349" s="21" t="s">
        <v>96307</v>
      </c>
      <c r="D16349" s="21" t="s">
        <v>96308</v>
      </c>
      <c r="E16349" s="21" t="s">
        <v>96309</v>
      </c>
      <c r="F16349" s="21" t="s">
        <v>15060</v>
      </c>
    </row>
    <row r="16350" spans="1:6" ht="32" customHeight="1">
      <c r="A16350" s="19" t="s">
        <v>96310</v>
      </c>
      <c r="B16350" s="20" t="s">
        <v>96311</v>
      </c>
      <c r="C16350" s="21" t="s">
        <v>96312</v>
      </c>
      <c r="D16350" s="21" t="s">
        <v>96313</v>
      </c>
      <c r="E16350" s="21" t="s">
        <v>96314</v>
      </c>
      <c r="F16350" s="21" t="s">
        <v>15060</v>
      </c>
    </row>
    <row r="16351" spans="1:6" ht="32" customHeight="1">
      <c r="A16351" s="19" t="s">
        <v>96315</v>
      </c>
      <c r="B16351" s="20" t="s">
        <v>96316</v>
      </c>
      <c r="C16351" s="21" t="s">
        <v>96317</v>
      </c>
      <c r="D16351" s="21" t="s">
        <v>96318</v>
      </c>
      <c r="E16351" s="21" t="s">
        <v>96319</v>
      </c>
      <c r="F16351" s="21" t="s">
        <v>15060</v>
      </c>
    </row>
    <row r="16352" spans="1:6" ht="32" customHeight="1">
      <c r="A16352" s="19" t="s">
        <v>96320</v>
      </c>
      <c r="B16352" s="20" t="s">
        <v>96321</v>
      </c>
      <c r="C16352" s="21" t="s">
        <v>96322</v>
      </c>
      <c r="D16352" s="21" t="s">
        <v>96323</v>
      </c>
      <c r="E16352" s="21" t="s">
        <v>96324</v>
      </c>
      <c r="F16352" s="21" t="s">
        <v>15060</v>
      </c>
    </row>
    <row r="16353" spans="1:6" ht="32" customHeight="1">
      <c r="A16353" s="19" t="s">
        <v>96325</v>
      </c>
      <c r="B16353" s="20" t="s">
        <v>96326</v>
      </c>
      <c r="C16353" s="21" t="s">
        <v>96327</v>
      </c>
      <c r="D16353" s="21" t="s">
        <v>96328</v>
      </c>
      <c r="E16353" s="21" t="s">
        <v>96329</v>
      </c>
      <c r="F16353" s="21" t="s">
        <v>15060</v>
      </c>
    </row>
    <row r="16354" spans="1:6" ht="32" customHeight="1">
      <c r="A16354" s="19" t="s">
        <v>96330</v>
      </c>
      <c r="B16354" s="20" t="s">
        <v>96331</v>
      </c>
      <c r="C16354" s="21" t="s">
        <v>96332</v>
      </c>
      <c r="D16354" s="21" t="s">
        <v>96333</v>
      </c>
      <c r="E16354" s="21" t="s">
        <v>96334</v>
      </c>
      <c r="F16354" s="21" t="s">
        <v>15060</v>
      </c>
    </row>
    <row r="16355" spans="1:6" ht="32" customHeight="1">
      <c r="A16355" s="19" t="s">
        <v>96335</v>
      </c>
      <c r="B16355" s="20" t="s">
        <v>96336</v>
      </c>
      <c r="C16355" s="21" t="s">
        <v>96337</v>
      </c>
      <c r="D16355" s="21" t="s">
        <v>96338</v>
      </c>
      <c r="E16355" s="21" t="s">
        <v>96339</v>
      </c>
      <c r="F16355" s="21" t="s">
        <v>15060</v>
      </c>
    </row>
    <row r="16356" spans="1:6" ht="32" customHeight="1">
      <c r="A16356" s="19" t="s">
        <v>96340</v>
      </c>
      <c r="B16356" s="20" t="s">
        <v>96341</v>
      </c>
      <c r="C16356" s="21" t="s">
        <v>96342</v>
      </c>
      <c r="D16356" s="21" t="s">
        <v>96343</v>
      </c>
      <c r="E16356" s="21" t="s">
        <v>96344</v>
      </c>
      <c r="F16356" s="21" t="s">
        <v>15060</v>
      </c>
    </row>
    <row r="16357" spans="1:6" ht="32" customHeight="1">
      <c r="A16357" s="19" t="s">
        <v>96345</v>
      </c>
      <c r="B16357" s="20" t="s">
        <v>96346</v>
      </c>
      <c r="C16357" s="21" t="s">
        <v>96347</v>
      </c>
      <c r="D16357" s="21" t="s">
        <v>96348</v>
      </c>
      <c r="E16357" s="21" t="s">
        <v>96349</v>
      </c>
      <c r="F16357" s="21" t="s">
        <v>15060</v>
      </c>
    </row>
    <row r="16358" spans="1:6" ht="32" customHeight="1">
      <c r="A16358" s="19" t="s">
        <v>96350</v>
      </c>
      <c r="B16358" s="20" t="s">
        <v>96351</v>
      </c>
      <c r="C16358" s="21" t="s">
        <v>96352</v>
      </c>
      <c r="D16358" s="21" t="s">
        <v>96353</v>
      </c>
      <c r="E16358" s="21" t="s">
        <v>96354</v>
      </c>
      <c r="F16358" s="21" t="s">
        <v>15060</v>
      </c>
    </row>
    <row r="16359" spans="1:6" ht="32" customHeight="1">
      <c r="A16359" s="19" t="s">
        <v>96355</v>
      </c>
      <c r="B16359" s="20" t="s">
        <v>96356</v>
      </c>
      <c r="C16359" s="21" t="s">
        <v>96357</v>
      </c>
      <c r="D16359" s="21" t="s">
        <v>96358</v>
      </c>
      <c r="E16359" s="21" t="s">
        <v>96359</v>
      </c>
      <c r="F16359" s="21" t="s">
        <v>15060</v>
      </c>
    </row>
    <row r="16360" spans="1:6" ht="32" customHeight="1">
      <c r="A16360" s="19" t="s">
        <v>96360</v>
      </c>
      <c r="B16360" s="20" t="s">
        <v>96361</v>
      </c>
      <c r="C16360" s="21" t="s">
        <v>96362</v>
      </c>
      <c r="D16360" s="21" t="s">
        <v>96363</v>
      </c>
      <c r="E16360" s="21" t="s">
        <v>96364</v>
      </c>
      <c r="F16360" s="21" t="s">
        <v>15060</v>
      </c>
    </row>
    <row r="16361" spans="1:6" ht="32" customHeight="1">
      <c r="A16361" s="19" t="s">
        <v>96365</v>
      </c>
      <c r="B16361" s="20" t="s">
        <v>96366</v>
      </c>
      <c r="C16361" s="21" t="s">
        <v>96367</v>
      </c>
      <c r="D16361" s="21" t="s">
        <v>96368</v>
      </c>
      <c r="E16361" s="21" t="s">
        <v>96369</v>
      </c>
      <c r="F16361" s="21" t="s">
        <v>15060</v>
      </c>
    </row>
    <row r="16362" spans="1:6" ht="32" customHeight="1">
      <c r="A16362" s="19" t="s">
        <v>96370</v>
      </c>
      <c r="B16362" s="20" t="s">
        <v>96371</v>
      </c>
      <c r="C16362" s="21" t="s">
        <v>96372</v>
      </c>
      <c r="D16362" s="21" t="s">
        <v>96373</v>
      </c>
      <c r="E16362" s="21" t="s">
        <v>96374</v>
      </c>
      <c r="F16362" s="21" t="s">
        <v>15060</v>
      </c>
    </row>
    <row r="16363" spans="1:6" ht="32" customHeight="1">
      <c r="A16363" s="19" t="s">
        <v>96375</v>
      </c>
      <c r="B16363" s="20" t="s">
        <v>96376</v>
      </c>
      <c r="C16363" s="21" t="s">
        <v>96377</v>
      </c>
      <c r="D16363" s="21" t="s">
        <v>96378</v>
      </c>
      <c r="E16363" s="21" t="s">
        <v>96379</v>
      </c>
      <c r="F16363" s="21" t="s">
        <v>15060</v>
      </c>
    </row>
    <row r="16364" spans="1:6" ht="32" customHeight="1">
      <c r="A16364" s="19" t="s">
        <v>96380</v>
      </c>
      <c r="B16364" s="20" t="s">
        <v>96381</v>
      </c>
      <c r="C16364" s="21" t="s">
        <v>96382</v>
      </c>
      <c r="D16364" s="21" t="s">
        <v>96383</v>
      </c>
      <c r="E16364" s="21" t="s">
        <v>96384</v>
      </c>
      <c r="F16364" s="21" t="s">
        <v>15060</v>
      </c>
    </row>
    <row r="16365" spans="1:6" ht="32" customHeight="1">
      <c r="A16365" s="19" t="s">
        <v>96385</v>
      </c>
      <c r="B16365" s="20" t="s">
        <v>96386</v>
      </c>
      <c r="C16365" s="21" t="s">
        <v>96387</v>
      </c>
      <c r="D16365" s="21" t="s">
        <v>96388</v>
      </c>
      <c r="E16365" s="21" t="s">
        <v>96389</v>
      </c>
      <c r="F16365" s="21" t="s">
        <v>15060</v>
      </c>
    </row>
    <row r="16366" spans="1:6" ht="32" customHeight="1">
      <c r="A16366" s="19" t="s">
        <v>96390</v>
      </c>
      <c r="B16366" s="20" t="s">
        <v>96391</v>
      </c>
      <c r="C16366" s="21" t="s">
        <v>96392</v>
      </c>
      <c r="D16366" s="21" t="s">
        <v>96393</v>
      </c>
      <c r="E16366" s="21" t="s">
        <v>96394</v>
      </c>
      <c r="F16366" s="21" t="s">
        <v>15060</v>
      </c>
    </row>
    <row r="16367" spans="1:6" ht="32" customHeight="1">
      <c r="A16367" s="19" t="s">
        <v>96395</v>
      </c>
      <c r="B16367" s="20" t="s">
        <v>96396</v>
      </c>
      <c r="C16367" s="21" t="s">
        <v>96397</v>
      </c>
      <c r="D16367" s="21" t="s">
        <v>96398</v>
      </c>
      <c r="E16367" s="21" t="s">
        <v>96399</v>
      </c>
      <c r="F16367" s="21" t="s">
        <v>15060</v>
      </c>
    </row>
    <row r="16368" spans="1:6" ht="32" customHeight="1">
      <c r="A16368" s="19" t="s">
        <v>96400</v>
      </c>
      <c r="B16368" s="20" t="s">
        <v>96401</v>
      </c>
      <c r="C16368" s="21" t="s">
        <v>96402</v>
      </c>
      <c r="D16368" s="21" t="s">
        <v>96403</v>
      </c>
      <c r="E16368" s="21" t="s">
        <v>96404</v>
      </c>
      <c r="F16368" s="21" t="s">
        <v>15060</v>
      </c>
    </row>
    <row r="16369" spans="1:6" ht="32" customHeight="1">
      <c r="A16369" s="19" t="s">
        <v>96405</v>
      </c>
      <c r="B16369" s="20" t="s">
        <v>96406</v>
      </c>
      <c r="C16369" s="21" t="s">
        <v>96407</v>
      </c>
      <c r="D16369" s="21" t="s">
        <v>96408</v>
      </c>
      <c r="E16369" s="21" t="s">
        <v>96409</v>
      </c>
      <c r="F16369" s="21" t="s">
        <v>15060</v>
      </c>
    </row>
    <row r="16370" spans="1:6" ht="32" customHeight="1">
      <c r="A16370" s="19" t="s">
        <v>96410</v>
      </c>
      <c r="B16370" s="20" t="s">
        <v>96411</v>
      </c>
      <c r="C16370" s="21" t="s">
        <v>96412</v>
      </c>
      <c r="D16370" s="21" t="s">
        <v>96413</v>
      </c>
      <c r="E16370" s="21" t="s">
        <v>96414</v>
      </c>
      <c r="F16370" s="21" t="s">
        <v>15060</v>
      </c>
    </row>
    <row r="16371" spans="1:6" ht="32" customHeight="1">
      <c r="A16371" s="19" t="s">
        <v>96415</v>
      </c>
      <c r="B16371" s="20" t="s">
        <v>96416</v>
      </c>
      <c r="C16371" s="21" t="s">
        <v>96417</v>
      </c>
      <c r="D16371" s="21" t="s">
        <v>96418</v>
      </c>
      <c r="E16371" s="21" t="s">
        <v>96419</v>
      </c>
      <c r="F16371" s="21" t="s">
        <v>15060</v>
      </c>
    </row>
    <row r="16372" spans="1:6" ht="32" customHeight="1">
      <c r="A16372" s="19" t="s">
        <v>96420</v>
      </c>
      <c r="B16372" s="20" t="s">
        <v>96421</v>
      </c>
      <c r="C16372" s="21" t="s">
        <v>96422</v>
      </c>
      <c r="D16372" s="21" t="s">
        <v>96423</v>
      </c>
      <c r="E16372" s="21" t="s">
        <v>96424</v>
      </c>
      <c r="F16372" s="21" t="s">
        <v>15060</v>
      </c>
    </row>
    <row r="16373" spans="1:6" ht="32" customHeight="1">
      <c r="A16373" s="19" t="s">
        <v>96425</v>
      </c>
      <c r="B16373" s="20" t="s">
        <v>96426</v>
      </c>
      <c r="C16373" s="21" t="s">
        <v>96427</v>
      </c>
      <c r="D16373" s="21" t="s">
        <v>96428</v>
      </c>
      <c r="E16373" s="21" t="s">
        <v>96429</v>
      </c>
      <c r="F16373" s="21" t="s">
        <v>15060</v>
      </c>
    </row>
    <row r="16374" spans="1:6" ht="32" customHeight="1">
      <c r="A16374" s="19" t="s">
        <v>96430</v>
      </c>
      <c r="B16374" s="20" t="s">
        <v>96431</v>
      </c>
      <c r="C16374" s="21" t="s">
        <v>96432</v>
      </c>
      <c r="D16374" s="21" t="s">
        <v>96433</v>
      </c>
      <c r="E16374" s="21" t="s">
        <v>96434</v>
      </c>
      <c r="F16374" s="21" t="s">
        <v>15060</v>
      </c>
    </row>
    <row r="16375" spans="1:6" ht="32" customHeight="1">
      <c r="A16375" s="19" t="s">
        <v>96435</v>
      </c>
      <c r="B16375" s="20" t="s">
        <v>96436</v>
      </c>
      <c r="C16375" s="21" t="s">
        <v>96437</v>
      </c>
      <c r="D16375" s="21" t="s">
        <v>96438</v>
      </c>
      <c r="E16375" s="21" t="s">
        <v>96439</v>
      </c>
      <c r="F16375" s="21" t="s">
        <v>15060</v>
      </c>
    </row>
    <row r="16376" spans="1:6" ht="32" customHeight="1">
      <c r="A16376" s="19" t="s">
        <v>96440</v>
      </c>
      <c r="B16376" s="20" t="s">
        <v>96441</v>
      </c>
      <c r="C16376" s="21" t="s">
        <v>96442</v>
      </c>
      <c r="D16376" s="21" t="s">
        <v>96443</v>
      </c>
      <c r="E16376" s="21" t="s">
        <v>96444</v>
      </c>
      <c r="F16376" s="21" t="s">
        <v>15060</v>
      </c>
    </row>
    <row r="16377" spans="1:6" ht="32" customHeight="1">
      <c r="A16377" s="19" t="s">
        <v>96445</v>
      </c>
      <c r="B16377" s="20" t="s">
        <v>96446</v>
      </c>
      <c r="C16377" s="21" t="s">
        <v>96447</v>
      </c>
      <c r="D16377" s="21" t="s">
        <v>96448</v>
      </c>
      <c r="E16377" s="21" t="s">
        <v>96449</v>
      </c>
      <c r="F16377" s="21" t="s">
        <v>15060</v>
      </c>
    </row>
    <row r="16378" spans="1:6" ht="32" customHeight="1">
      <c r="A16378" s="19" t="s">
        <v>96450</v>
      </c>
      <c r="B16378" s="20" t="s">
        <v>96451</v>
      </c>
      <c r="C16378" s="21" t="s">
        <v>96452</v>
      </c>
      <c r="D16378" s="21" t="s">
        <v>96453</v>
      </c>
      <c r="E16378" s="21" t="s">
        <v>96454</v>
      </c>
      <c r="F16378" s="21" t="s">
        <v>15060</v>
      </c>
    </row>
    <row r="16379" spans="1:6" ht="32" customHeight="1">
      <c r="A16379" s="19" t="s">
        <v>96455</v>
      </c>
      <c r="B16379" s="20" t="s">
        <v>96456</v>
      </c>
      <c r="C16379" s="21" t="s">
        <v>96457</v>
      </c>
      <c r="D16379" s="21" t="s">
        <v>96458</v>
      </c>
      <c r="E16379" s="21" t="s">
        <v>96459</v>
      </c>
      <c r="F16379" s="21" t="s">
        <v>15060</v>
      </c>
    </row>
    <row r="16380" spans="1:6" ht="32" customHeight="1">
      <c r="A16380" s="19" t="s">
        <v>96460</v>
      </c>
      <c r="B16380" s="20" t="s">
        <v>96461</v>
      </c>
      <c r="C16380" s="21" t="s">
        <v>96462</v>
      </c>
      <c r="D16380" s="21" t="s">
        <v>96463</v>
      </c>
      <c r="E16380" s="21" t="s">
        <v>96464</v>
      </c>
      <c r="F16380" s="21" t="s">
        <v>15060</v>
      </c>
    </row>
    <row r="16381" spans="1:6" ht="32" customHeight="1">
      <c r="A16381" s="19" t="s">
        <v>96465</v>
      </c>
      <c r="B16381" s="20" t="s">
        <v>96466</v>
      </c>
      <c r="C16381" s="21" t="s">
        <v>96467</v>
      </c>
      <c r="D16381" s="21" t="s">
        <v>96468</v>
      </c>
      <c r="E16381" s="21" t="s">
        <v>96469</v>
      </c>
      <c r="F16381" s="21" t="s">
        <v>15060</v>
      </c>
    </row>
    <row r="16382" spans="1:6" ht="32" customHeight="1">
      <c r="A16382" s="19" t="s">
        <v>96470</v>
      </c>
      <c r="B16382" s="20" t="s">
        <v>96471</v>
      </c>
      <c r="C16382" s="21" t="s">
        <v>96472</v>
      </c>
      <c r="D16382" s="21" t="s">
        <v>96473</v>
      </c>
      <c r="E16382" s="21" t="s">
        <v>96474</v>
      </c>
      <c r="F16382" s="21" t="s">
        <v>15060</v>
      </c>
    </row>
    <row r="16383" spans="1:6" ht="32" customHeight="1">
      <c r="A16383" s="19" t="s">
        <v>96475</v>
      </c>
      <c r="B16383" s="20" t="s">
        <v>96476</v>
      </c>
      <c r="C16383" s="21" t="s">
        <v>96477</v>
      </c>
      <c r="D16383" s="21" t="s">
        <v>96478</v>
      </c>
      <c r="E16383" s="21" t="s">
        <v>96479</v>
      </c>
      <c r="F16383" s="21" t="s">
        <v>15060</v>
      </c>
    </row>
    <row r="16384" spans="1:6" ht="32" customHeight="1">
      <c r="A16384" s="19" t="s">
        <v>96480</v>
      </c>
      <c r="B16384" s="20" t="s">
        <v>96481</v>
      </c>
      <c r="C16384" s="21" t="s">
        <v>96482</v>
      </c>
      <c r="D16384" s="21" t="s">
        <v>96483</v>
      </c>
      <c r="E16384" s="21" t="s">
        <v>96484</v>
      </c>
      <c r="F16384" s="21" t="s">
        <v>15060</v>
      </c>
    </row>
    <row r="16385" spans="1:6" ht="32" customHeight="1">
      <c r="A16385" s="19" t="s">
        <v>96485</v>
      </c>
      <c r="B16385" s="20" t="s">
        <v>96486</v>
      </c>
      <c r="C16385" s="21" t="s">
        <v>96487</v>
      </c>
      <c r="D16385" s="21" t="s">
        <v>96488</v>
      </c>
      <c r="E16385" s="21" t="s">
        <v>96489</v>
      </c>
      <c r="F16385" s="21" t="s">
        <v>15060</v>
      </c>
    </row>
    <row r="16386" spans="1:6" ht="32" customHeight="1">
      <c r="A16386" s="19" t="s">
        <v>96490</v>
      </c>
      <c r="B16386" s="20" t="s">
        <v>96491</v>
      </c>
      <c r="C16386" s="21" t="s">
        <v>96492</v>
      </c>
      <c r="D16386" s="21" t="s">
        <v>96493</v>
      </c>
      <c r="E16386" s="21" t="s">
        <v>96494</v>
      </c>
      <c r="F16386" s="21" t="s">
        <v>15060</v>
      </c>
    </row>
    <row r="16387" spans="1:6" ht="32" customHeight="1">
      <c r="A16387" s="19" t="s">
        <v>96495</v>
      </c>
      <c r="B16387" s="20" t="s">
        <v>96496</v>
      </c>
      <c r="C16387" s="21" t="s">
        <v>96497</v>
      </c>
      <c r="D16387" s="21" t="s">
        <v>96498</v>
      </c>
      <c r="E16387" s="21" t="s">
        <v>96499</v>
      </c>
      <c r="F16387" s="21" t="s">
        <v>15060</v>
      </c>
    </row>
    <row r="16388" spans="1:6" ht="32" customHeight="1">
      <c r="A16388" s="19" t="s">
        <v>96500</v>
      </c>
      <c r="B16388" s="20" t="s">
        <v>96501</v>
      </c>
      <c r="C16388" s="21" t="s">
        <v>96502</v>
      </c>
      <c r="D16388" s="21" t="s">
        <v>96503</v>
      </c>
      <c r="E16388" s="21" t="s">
        <v>96504</v>
      </c>
      <c r="F16388" s="21" t="s">
        <v>15060</v>
      </c>
    </row>
    <row r="16389" spans="1:6" ht="32" customHeight="1">
      <c r="A16389" s="19" t="s">
        <v>96505</v>
      </c>
      <c r="B16389" s="20" t="s">
        <v>96506</v>
      </c>
      <c r="C16389" s="21" t="s">
        <v>96507</v>
      </c>
      <c r="D16389" s="21" t="s">
        <v>96508</v>
      </c>
      <c r="E16389" s="21" t="s">
        <v>96509</v>
      </c>
      <c r="F16389" s="21" t="s">
        <v>15060</v>
      </c>
    </row>
    <row r="16390" spans="1:6" ht="32" customHeight="1">
      <c r="A16390" s="19" t="s">
        <v>96510</v>
      </c>
      <c r="B16390" s="20" t="s">
        <v>96511</v>
      </c>
      <c r="C16390" s="21" t="s">
        <v>96512</v>
      </c>
      <c r="D16390" s="21" t="s">
        <v>96513</v>
      </c>
      <c r="E16390" s="21" t="s">
        <v>96514</v>
      </c>
      <c r="F16390" s="21" t="s">
        <v>15060</v>
      </c>
    </row>
    <row r="16391" spans="1:6" ht="32" customHeight="1">
      <c r="A16391" s="19" t="s">
        <v>96515</v>
      </c>
      <c r="B16391" s="20" t="s">
        <v>96516</v>
      </c>
      <c r="C16391" s="21" t="s">
        <v>96517</v>
      </c>
      <c r="D16391" s="21" t="s">
        <v>96518</v>
      </c>
      <c r="E16391" s="21" t="s">
        <v>96519</v>
      </c>
      <c r="F16391" s="21" t="s">
        <v>15060</v>
      </c>
    </row>
    <row r="16392" spans="1:6" ht="32" customHeight="1">
      <c r="A16392" s="19" t="s">
        <v>96520</v>
      </c>
      <c r="B16392" s="20" t="s">
        <v>96521</v>
      </c>
      <c r="C16392" s="21" t="s">
        <v>96522</v>
      </c>
      <c r="D16392" s="21" t="s">
        <v>96523</v>
      </c>
      <c r="E16392" s="21" t="s">
        <v>96524</v>
      </c>
      <c r="F16392" s="21" t="s">
        <v>15060</v>
      </c>
    </row>
    <row r="16393" spans="1:6" ht="32" customHeight="1">
      <c r="A16393" s="19" t="s">
        <v>96525</v>
      </c>
      <c r="B16393" s="20" t="s">
        <v>96526</v>
      </c>
      <c r="C16393" s="21" t="s">
        <v>96527</v>
      </c>
      <c r="D16393" s="21" t="s">
        <v>96528</v>
      </c>
      <c r="E16393" s="21" t="s">
        <v>96529</v>
      </c>
      <c r="F16393" s="21" t="s">
        <v>15060</v>
      </c>
    </row>
    <row r="16394" spans="1:6" ht="32" customHeight="1">
      <c r="A16394" s="19" t="s">
        <v>96530</v>
      </c>
      <c r="B16394" s="20" t="s">
        <v>96531</v>
      </c>
      <c r="C16394" s="21" t="s">
        <v>96532</v>
      </c>
      <c r="D16394" s="21" t="s">
        <v>96533</v>
      </c>
      <c r="E16394" s="21" t="s">
        <v>96534</v>
      </c>
      <c r="F16394" s="21" t="s">
        <v>15060</v>
      </c>
    </row>
    <row r="16395" spans="1:6" ht="32" customHeight="1">
      <c r="A16395" s="19" t="s">
        <v>96535</v>
      </c>
      <c r="B16395" s="20" t="s">
        <v>96536</v>
      </c>
      <c r="C16395" s="21" t="s">
        <v>96537</v>
      </c>
      <c r="D16395" s="21" t="s">
        <v>96538</v>
      </c>
      <c r="E16395" s="21" t="s">
        <v>96539</v>
      </c>
      <c r="F16395" s="21" t="s">
        <v>15060</v>
      </c>
    </row>
    <row r="16396" spans="1:6" ht="32" customHeight="1">
      <c r="A16396" s="19" t="s">
        <v>96540</v>
      </c>
      <c r="B16396" s="20" t="s">
        <v>96541</v>
      </c>
      <c r="C16396" s="21" t="s">
        <v>96542</v>
      </c>
      <c r="D16396" s="21" t="s">
        <v>96543</v>
      </c>
      <c r="E16396" s="21" t="s">
        <v>96544</v>
      </c>
      <c r="F16396" s="21" t="s">
        <v>15060</v>
      </c>
    </row>
    <row r="16397" spans="1:6" ht="32" customHeight="1">
      <c r="A16397" s="19" t="s">
        <v>96545</v>
      </c>
      <c r="B16397" s="20" t="s">
        <v>96546</v>
      </c>
      <c r="C16397" s="21" t="s">
        <v>96547</v>
      </c>
      <c r="D16397" s="21" t="s">
        <v>96548</v>
      </c>
      <c r="E16397" s="21" t="s">
        <v>96549</v>
      </c>
      <c r="F16397" s="21" t="s">
        <v>15060</v>
      </c>
    </row>
    <row r="16398" spans="1:6" ht="32" customHeight="1">
      <c r="A16398" s="19" t="s">
        <v>96550</v>
      </c>
      <c r="B16398" s="20" t="s">
        <v>96551</v>
      </c>
      <c r="C16398" s="21" t="s">
        <v>96552</v>
      </c>
      <c r="D16398" s="21" t="s">
        <v>96553</v>
      </c>
      <c r="E16398" s="21" t="s">
        <v>96554</v>
      </c>
      <c r="F16398" s="21" t="s">
        <v>15060</v>
      </c>
    </row>
    <row r="16399" spans="1:6" ht="32" customHeight="1">
      <c r="A16399" s="19" t="s">
        <v>96555</v>
      </c>
      <c r="B16399" s="20" t="s">
        <v>96556</v>
      </c>
      <c r="C16399" s="21" t="s">
        <v>96557</v>
      </c>
      <c r="D16399" s="21" t="s">
        <v>96558</v>
      </c>
      <c r="E16399" s="21" t="s">
        <v>96559</v>
      </c>
      <c r="F16399" s="21" t="s">
        <v>15060</v>
      </c>
    </row>
    <row r="16400" spans="1:6" ht="32" customHeight="1">
      <c r="A16400" s="19" t="s">
        <v>96560</v>
      </c>
      <c r="B16400" s="20" t="s">
        <v>96561</v>
      </c>
      <c r="C16400" s="21" t="s">
        <v>96562</v>
      </c>
      <c r="D16400" s="21" t="s">
        <v>96563</v>
      </c>
      <c r="E16400" s="21" t="s">
        <v>96564</v>
      </c>
      <c r="F16400" s="21" t="s">
        <v>15060</v>
      </c>
    </row>
    <row r="16401" spans="1:6" ht="32" customHeight="1">
      <c r="A16401" s="19" t="s">
        <v>96565</v>
      </c>
      <c r="B16401" s="20" t="s">
        <v>96566</v>
      </c>
      <c r="C16401" s="21" t="s">
        <v>96567</v>
      </c>
      <c r="D16401" s="21" t="s">
        <v>96568</v>
      </c>
      <c r="E16401" s="21" t="s">
        <v>96569</v>
      </c>
      <c r="F16401" s="21" t="s">
        <v>15060</v>
      </c>
    </row>
    <row r="16402" spans="1:6" ht="32" customHeight="1">
      <c r="A16402" s="19" t="s">
        <v>96570</v>
      </c>
      <c r="B16402" s="20" t="s">
        <v>96571</v>
      </c>
      <c r="C16402" s="21" t="s">
        <v>96572</v>
      </c>
      <c r="D16402" s="21" t="s">
        <v>96573</v>
      </c>
      <c r="E16402" s="21" t="s">
        <v>96574</v>
      </c>
      <c r="F16402" s="21" t="s">
        <v>15060</v>
      </c>
    </row>
    <row r="16403" spans="1:6" ht="32" customHeight="1">
      <c r="A16403" s="19" t="s">
        <v>96575</v>
      </c>
      <c r="B16403" s="20" t="s">
        <v>96576</v>
      </c>
      <c r="C16403" s="21" t="s">
        <v>96577</v>
      </c>
      <c r="D16403" s="21" t="s">
        <v>96578</v>
      </c>
      <c r="E16403" s="21" t="s">
        <v>96579</v>
      </c>
      <c r="F16403" s="21" t="s">
        <v>15060</v>
      </c>
    </row>
    <row r="16404" spans="1:6" ht="32" customHeight="1">
      <c r="A16404" s="19" t="s">
        <v>96580</v>
      </c>
      <c r="B16404" s="20" t="s">
        <v>96581</v>
      </c>
      <c r="C16404" s="21" t="s">
        <v>96582</v>
      </c>
      <c r="D16404" s="21" t="s">
        <v>96583</v>
      </c>
      <c r="E16404" s="21" t="s">
        <v>96584</v>
      </c>
      <c r="F16404" s="21" t="s">
        <v>15060</v>
      </c>
    </row>
    <row r="16405" spans="1:6" ht="32" customHeight="1">
      <c r="A16405" s="19" t="s">
        <v>96585</v>
      </c>
      <c r="B16405" s="20" t="s">
        <v>96586</v>
      </c>
      <c r="C16405" s="21" t="s">
        <v>96587</v>
      </c>
      <c r="D16405" s="21" t="s">
        <v>96588</v>
      </c>
      <c r="E16405" s="21" t="s">
        <v>96589</v>
      </c>
      <c r="F16405" s="21" t="s">
        <v>15060</v>
      </c>
    </row>
    <row r="16406" spans="1:6" ht="32" customHeight="1">
      <c r="A16406" s="19" t="s">
        <v>96590</v>
      </c>
      <c r="B16406" s="20" t="s">
        <v>96591</v>
      </c>
      <c r="C16406" s="21" t="s">
        <v>96592</v>
      </c>
      <c r="D16406" s="21" t="s">
        <v>96593</v>
      </c>
      <c r="E16406" s="21" t="s">
        <v>96594</v>
      </c>
      <c r="F16406" s="21" t="s">
        <v>15060</v>
      </c>
    </row>
    <row r="16407" spans="1:6" ht="32" customHeight="1">
      <c r="A16407" s="19" t="s">
        <v>96595</v>
      </c>
      <c r="B16407" s="20" t="s">
        <v>96596</v>
      </c>
      <c r="C16407" s="21" t="s">
        <v>96597</v>
      </c>
      <c r="D16407" s="21" t="s">
        <v>96598</v>
      </c>
      <c r="E16407" s="21" t="s">
        <v>96599</v>
      </c>
      <c r="F16407" s="21" t="s">
        <v>15060</v>
      </c>
    </row>
    <row r="16408" spans="1:6" ht="32" customHeight="1">
      <c r="A16408" s="19" t="s">
        <v>96600</v>
      </c>
      <c r="B16408" s="20" t="s">
        <v>96601</v>
      </c>
      <c r="C16408" s="21" t="s">
        <v>96602</v>
      </c>
      <c r="D16408" s="21" t="s">
        <v>96603</v>
      </c>
      <c r="E16408" s="21" t="s">
        <v>96604</v>
      </c>
      <c r="F16408" s="21" t="s">
        <v>15060</v>
      </c>
    </row>
    <row r="16409" spans="1:6" ht="32" customHeight="1">
      <c r="A16409" s="19" t="s">
        <v>96605</v>
      </c>
      <c r="B16409" s="20" t="s">
        <v>96606</v>
      </c>
      <c r="C16409" s="21" t="s">
        <v>96607</v>
      </c>
      <c r="D16409" s="21" t="s">
        <v>96608</v>
      </c>
      <c r="E16409" s="21" t="s">
        <v>96609</v>
      </c>
      <c r="F16409" s="21" t="s">
        <v>15060</v>
      </c>
    </row>
    <row r="16410" spans="1:6" ht="32" customHeight="1">
      <c r="A16410" s="19" t="s">
        <v>96610</v>
      </c>
      <c r="B16410" s="20" t="s">
        <v>96611</v>
      </c>
      <c r="C16410" s="21" t="s">
        <v>96612</v>
      </c>
      <c r="D16410" s="21" t="s">
        <v>96613</v>
      </c>
      <c r="E16410" s="21" t="s">
        <v>96614</v>
      </c>
      <c r="F16410" s="21" t="s">
        <v>15060</v>
      </c>
    </row>
    <row r="16411" spans="1:6" ht="32" customHeight="1">
      <c r="A16411" s="19" t="s">
        <v>96615</v>
      </c>
      <c r="B16411" s="20" t="s">
        <v>96616</v>
      </c>
      <c r="C16411" s="21" t="s">
        <v>96617</v>
      </c>
      <c r="D16411" s="21" t="s">
        <v>96618</v>
      </c>
      <c r="E16411" s="21" t="s">
        <v>96619</v>
      </c>
      <c r="F16411" s="21" t="s">
        <v>15060</v>
      </c>
    </row>
    <row r="16412" spans="1:6" ht="32" customHeight="1">
      <c r="A16412" s="19" t="s">
        <v>96620</v>
      </c>
      <c r="B16412" s="20" t="s">
        <v>96621</v>
      </c>
      <c r="C16412" s="21" t="s">
        <v>96622</v>
      </c>
      <c r="D16412" s="21" t="s">
        <v>96623</v>
      </c>
      <c r="E16412" s="21" t="s">
        <v>96624</v>
      </c>
      <c r="F16412" s="21" t="s">
        <v>15060</v>
      </c>
    </row>
    <row r="16413" spans="1:6" ht="32" customHeight="1">
      <c r="A16413" s="19" t="s">
        <v>96625</v>
      </c>
      <c r="B16413" s="20" t="s">
        <v>96626</v>
      </c>
      <c r="C16413" s="21" t="s">
        <v>96627</v>
      </c>
      <c r="D16413" s="21" t="s">
        <v>96628</v>
      </c>
      <c r="E16413" s="21" t="s">
        <v>96629</v>
      </c>
      <c r="F16413" s="21" t="s">
        <v>15060</v>
      </c>
    </row>
    <row r="16414" spans="1:6" ht="32" customHeight="1">
      <c r="A16414" s="19" t="s">
        <v>96630</v>
      </c>
      <c r="B16414" s="20" t="s">
        <v>96631</v>
      </c>
      <c r="C16414" s="21" t="s">
        <v>96632</v>
      </c>
      <c r="D16414" s="21" t="s">
        <v>96633</v>
      </c>
      <c r="E16414" s="21" t="s">
        <v>96634</v>
      </c>
      <c r="F16414" s="21" t="s">
        <v>15060</v>
      </c>
    </row>
    <row r="16415" spans="1:6" ht="32" customHeight="1">
      <c r="A16415" s="19" t="s">
        <v>96635</v>
      </c>
      <c r="B16415" s="20" t="s">
        <v>96636</v>
      </c>
      <c r="C16415" s="21" t="s">
        <v>96637</v>
      </c>
      <c r="D16415" s="21" t="s">
        <v>96638</v>
      </c>
      <c r="E16415" s="21" t="s">
        <v>96639</v>
      </c>
      <c r="F16415" s="21" t="s">
        <v>15060</v>
      </c>
    </row>
    <row r="16416" spans="1:6" ht="32" customHeight="1">
      <c r="A16416" s="19" t="s">
        <v>96640</v>
      </c>
      <c r="B16416" s="20" t="s">
        <v>96641</v>
      </c>
      <c r="C16416" s="21" t="s">
        <v>96642</v>
      </c>
      <c r="D16416" s="21" t="s">
        <v>96643</v>
      </c>
      <c r="E16416" s="21" t="s">
        <v>96644</v>
      </c>
      <c r="F16416" s="21" t="s">
        <v>15060</v>
      </c>
    </row>
    <row r="16417" spans="1:6" ht="32" customHeight="1">
      <c r="A16417" s="19" t="s">
        <v>96645</v>
      </c>
      <c r="B16417" s="20" t="s">
        <v>96646</v>
      </c>
      <c r="C16417" s="21" t="s">
        <v>96647</v>
      </c>
      <c r="D16417" s="21" t="s">
        <v>96648</v>
      </c>
      <c r="E16417" s="21" t="s">
        <v>96649</v>
      </c>
      <c r="F16417" s="21" t="s">
        <v>15060</v>
      </c>
    </row>
    <row r="16418" spans="1:6" ht="32" customHeight="1">
      <c r="A16418" s="19" t="s">
        <v>96650</v>
      </c>
      <c r="B16418" s="20" t="s">
        <v>96651</v>
      </c>
      <c r="C16418" s="21" t="s">
        <v>96652</v>
      </c>
      <c r="D16418" s="21" t="s">
        <v>96653</v>
      </c>
      <c r="E16418" s="21" t="s">
        <v>96654</v>
      </c>
      <c r="F16418" s="21" t="s">
        <v>15060</v>
      </c>
    </row>
    <row r="16419" spans="1:6" ht="32" customHeight="1">
      <c r="A16419" s="19" t="s">
        <v>96655</v>
      </c>
      <c r="B16419" s="20" t="s">
        <v>96656</v>
      </c>
      <c r="C16419" s="21" t="s">
        <v>96657</v>
      </c>
      <c r="D16419" s="21" t="s">
        <v>96658</v>
      </c>
      <c r="E16419" s="21" t="s">
        <v>96659</v>
      </c>
      <c r="F16419" s="21" t="s">
        <v>15060</v>
      </c>
    </row>
    <row r="16420" spans="1:6" ht="32" customHeight="1">
      <c r="A16420" s="19" t="s">
        <v>96660</v>
      </c>
      <c r="B16420" s="20" t="s">
        <v>96661</v>
      </c>
      <c r="C16420" s="21" t="s">
        <v>96662</v>
      </c>
      <c r="D16420" s="21" t="s">
        <v>96663</v>
      </c>
      <c r="E16420" s="21" t="s">
        <v>96664</v>
      </c>
      <c r="F16420" s="21" t="s">
        <v>15060</v>
      </c>
    </row>
    <row r="16421" spans="1:6" ht="32" customHeight="1">
      <c r="A16421" s="19" t="s">
        <v>96665</v>
      </c>
      <c r="B16421" s="20" t="s">
        <v>96666</v>
      </c>
      <c r="C16421" s="21" t="s">
        <v>96667</v>
      </c>
      <c r="D16421" s="21" t="s">
        <v>96668</v>
      </c>
      <c r="E16421" s="21" t="s">
        <v>96669</v>
      </c>
      <c r="F16421" s="21" t="s">
        <v>15060</v>
      </c>
    </row>
    <row r="16422" spans="1:6" ht="32" customHeight="1">
      <c r="A16422" s="19" t="s">
        <v>96670</v>
      </c>
      <c r="B16422" s="20" t="s">
        <v>96671</v>
      </c>
      <c r="C16422" s="21" t="s">
        <v>96672</v>
      </c>
      <c r="D16422" s="21" t="s">
        <v>96673</v>
      </c>
      <c r="E16422" s="21" t="s">
        <v>96674</v>
      </c>
      <c r="F16422" s="21" t="s">
        <v>15060</v>
      </c>
    </row>
    <row r="16423" spans="1:6" ht="32" customHeight="1">
      <c r="A16423" s="19" t="s">
        <v>96675</v>
      </c>
      <c r="B16423" s="20" t="s">
        <v>96676</v>
      </c>
      <c r="C16423" s="21" t="s">
        <v>96677</v>
      </c>
      <c r="D16423" s="21" t="s">
        <v>96678</v>
      </c>
      <c r="E16423" s="21" t="s">
        <v>96679</v>
      </c>
      <c r="F16423" s="21" t="s">
        <v>15060</v>
      </c>
    </row>
    <row r="16424" spans="1:6" ht="32" customHeight="1">
      <c r="A16424" s="19" t="s">
        <v>96680</v>
      </c>
      <c r="B16424" s="20" t="s">
        <v>96681</v>
      </c>
      <c r="C16424" s="21" t="s">
        <v>96682</v>
      </c>
      <c r="D16424" s="21" t="s">
        <v>96683</v>
      </c>
      <c r="E16424" s="21" t="s">
        <v>96684</v>
      </c>
      <c r="F16424" s="21" t="s">
        <v>15060</v>
      </c>
    </row>
    <row r="16425" spans="1:6" ht="32" customHeight="1">
      <c r="A16425" s="19" t="s">
        <v>96685</v>
      </c>
      <c r="B16425" s="20" t="s">
        <v>96686</v>
      </c>
      <c r="C16425" s="21" t="s">
        <v>96687</v>
      </c>
      <c r="D16425" s="21" t="s">
        <v>96688</v>
      </c>
      <c r="E16425" s="21" t="s">
        <v>96689</v>
      </c>
      <c r="F16425" s="21" t="s">
        <v>15060</v>
      </c>
    </row>
    <row r="16426" spans="1:6" ht="32" customHeight="1">
      <c r="A16426" s="19" t="s">
        <v>96690</v>
      </c>
      <c r="B16426" s="20" t="s">
        <v>96691</v>
      </c>
      <c r="C16426" s="21" t="s">
        <v>96692</v>
      </c>
      <c r="D16426" s="21" t="s">
        <v>96693</v>
      </c>
      <c r="E16426" s="21" t="s">
        <v>96694</v>
      </c>
      <c r="F16426" s="21" t="s">
        <v>15060</v>
      </c>
    </row>
    <row r="16427" spans="1:6" ht="32" customHeight="1">
      <c r="A16427" s="19" t="s">
        <v>96695</v>
      </c>
      <c r="B16427" s="20" t="s">
        <v>96696</v>
      </c>
      <c r="C16427" s="21" t="s">
        <v>96697</v>
      </c>
      <c r="D16427" s="21" t="s">
        <v>96698</v>
      </c>
      <c r="E16427" s="21" t="s">
        <v>96699</v>
      </c>
      <c r="F16427" s="21" t="s">
        <v>15060</v>
      </c>
    </row>
    <row r="16428" spans="1:6" ht="32" customHeight="1">
      <c r="A16428" s="19" t="s">
        <v>96700</v>
      </c>
      <c r="B16428" s="20" t="s">
        <v>96701</v>
      </c>
      <c r="C16428" s="21" t="s">
        <v>96702</v>
      </c>
      <c r="D16428" s="21" t="s">
        <v>96703</v>
      </c>
      <c r="E16428" s="21" t="s">
        <v>96704</v>
      </c>
      <c r="F16428" s="21" t="s">
        <v>15060</v>
      </c>
    </row>
    <row r="16429" spans="1:6" ht="32" customHeight="1">
      <c r="A16429" s="19" t="s">
        <v>96705</v>
      </c>
      <c r="B16429" s="20" t="s">
        <v>96706</v>
      </c>
      <c r="C16429" s="21" t="s">
        <v>96707</v>
      </c>
      <c r="D16429" s="21" t="s">
        <v>96708</v>
      </c>
      <c r="E16429" s="21" t="s">
        <v>96709</v>
      </c>
      <c r="F16429" s="21" t="s">
        <v>15060</v>
      </c>
    </row>
    <row r="16430" spans="1:6" ht="32" customHeight="1">
      <c r="A16430" s="19" t="s">
        <v>96710</v>
      </c>
      <c r="B16430" s="20" t="s">
        <v>96711</v>
      </c>
      <c r="C16430" s="21" t="s">
        <v>96712</v>
      </c>
      <c r="D16430" s="21" t="s">
        <v>96713</v>
      </c>
      <c r="E16430" s="21" t="s">
        <v>96714</v>
      </c>
      <c r="F16430" s="21" t="s">
        <v>15060</v>
      </c>
    </row>
    <row r="16431" spans="1:6" ht="32" customHeight="1">
      <c r="A16431" s="19" t="s">
        <v>96715</v>
      </c>
      <c r="B16431" s="20" t="s">
        <v>96716</v>
      </c>
      <c r="C16431" s="21" t="s">
        <v>96717</v>
      </c>
      <c r="D16431" s="21" t="s">
        <v>96718</v>
      </c>
      <c r="E16431" s="21" t="s">
        <v>96719</v>
      </c>
      <c r="F16431" s="21" t="s">
        <v>15060</v>
      </c>
    </row>
    <row r="16432" spans="1:6" ht="32" customHeight="1">
      <c r="A16432" s="19" t="s">
        <v>96720</v>
      </c>
      <c r="B16432" s="20" t="s">
        <v>96721</v>
      </c>
      <c r="C16432" s="21" t="s">
        <v>96722</v>
      </c>
      <c r="D16432" s="21" t="s">
        <v>96723</v>
      </c>
      <c r="E16432" s="21" t="s">
        <v>96724</v>
      </c>
      <c r="F16432" s="21" t="s">
        <v>15060</v>
      </c>
    </row>
    <row r="16433" spans="1:6" ht="32" customHeight="1">
      <c r="A16433" s="19" t="s">
        <v>96725</v>
      </c>
      <c r="B16433" s="20" t="s">
        <v>96726</v>
      </c>
      <c r="C16433" s="21" t="s">
        <v>96727</v>
      </c>
      <c r="D16433" s="21" t="s">
        <v>96728</v>
      </c>
      <c r="E16433" s="21" t="s">
        <v>96729</v>
      </c>
      <c r="F16433" s="21" t="s">
        <v>15060</v>
      </c>
    </row>
    <row r="16434" spans="1:6" ht="32" customHeight="1">
      <c r="A16434" s="19" t="s">
        <v>96730</v>
      </c>
      <c r="B16434" s="20" t="s">
        <v>96731</v>
      </c>
      <c r="C16434" s="21" t="s">
        <v>96732</v>
      </c>
      <c r="D16434" s="21" t="s">
        <v>96733</v>
      </c>
      <c r="E16434" s="21" t="s">
        <v>96734</v>
      </c>
      <c r="F16434" s="21" t="s">
        <v>15060</v>
      </c>
    </row>
    <row r="16435" spans="1:6" ht="32" customHeight="1">
      <c r="A16435" s="19" t="s">
        <v>96735</v>
      </c>
      <c r="B16435" s="20" t="s">
        <v>96736</v>
      </c>
      <c r="C16435" s="21" t="s">
        <v>96737</v>
      </c>
      <c r="D16435" s="21" t="s">
        <v>96738</v>
      </c>
      <c r="E16435" s="21" t="s">
        <v>96739</v>
      </c>
      <c r="F16435" s="21" t="s">
        <v>15060</v>
      </c>
    </row>
    <row r="16436" spans="1:6" ht="32" customHeight="1">
      <c r="A16436" s="19" t="s">
        <v>96740</v>
      </c>
      <c r="B16436" s="20" t="s">
        <v>96741</v>
      </c>
      <c r="C16436" s="21" t="s">
        <v>96742</v>
      </c>
      <c r="D16436" s="21" t="s">
        <v>96743</v>
      </c>
      <c r="E16436" s="21" t="s">
        <v>96744</v>
      </c>
      <c r="F16436" s="21" t="s">
        <v>15060</v>
      </c>
    </row>
    <row r="16437" spans="1:6" ht="32" customHeight="1">
      <c r="A16437" s="19" t="s">
        <v>96745</v>
      </c>
      <c r="B16437" s="20" t="s">
        <v>96746</v>
      </c>
      <c r="C16437" s="21" t="s">
        <v>96747</v>
      </c>
      <c r="D16437" s="21" t="s">
        <v>96748</v>
      </c>
      <c r="E16437" s="21" t="s">
        <v>96749</v>
      </c>
      <c r="F16437" s="21" t="s">
        <v>15060</v>
      </c>
    </row>
    <row r="16438" spans="1:6" ht="32" customHeight="1">
      <c r="A16438" s="19" t="s">
        <v>96750</v>
      </c>
      <c r="B16438" s="20" t="s">
        <v>96751</v>
      </c>
      <c r="C16438" s="21" t="s">
        <v>96752</v>
      </c>
      <c r="D16438" s="21" t="s">
        <v>96753</v>
      </c>
      <c r="E16438" s="21" t="s">
        <v>96754</v>
      </c>
      <c r="F16438" s="21" t="s">
        <v>15060</v>
      </c>
    </row>
    <row r="16439" spans="1:6" ht="32" customHeight="1">
      <c r="A16439" s="19" t="s">
        <v>96755</v>
      </c>
      <c r="B16439" s="20" t="s">
        <v>96756</v>
      </c>
      <c r="C16439" s="21" t="s">
        <v>96757</v>
      </c>
      <c r="D16439" s="21" t="s">
        <v>96758</v>
      </c>
      <c r="E16439" s="21" t="s">
        <v>96759</v>
      </c>
      <c r="F16439" s="21" t="s">
        <v>15060</v>
      </c>
    </row>
    <row r="16440" spans="1:6" ht="32" customHeight="1">
      <c r="A16440" s="19" t="s">
        <v>96760</v>
      </c>
      <c r="B16440" s="20" t="s">
        <v>96761</v>
      </c>
      <c r="C16440" s="21" t="s">
        <v>96762</v>
      </c>
      <c r="D16440" s="21" t="s">
        <v>96763</v>
      </c>
      <c r="E16440" s="21" t="s">
        <v>96764</v>
      </c>
      <c r="F16440" s="21" t="s">
        <v>15060</v>
      </c>
    </row>
    <row r="16441" spans="1:6" ht="32" customHeight="1">
      <c r="A16441" s="19" t="s">
        <v>96765</v>
      </c>
      <c r="B16441" s="20" t="s">
        <v>96766</v>
      </c>
      <c r="C16441" s="21" t="s">
        <v>96767</v>
      </c>
      <c r="D16441" s="21" t="s">
        <v>96768</v>
      </c>
      <c r="E16441" s="21" t="s">
        <v>96769</v>
      </c>
      <c r="F16441" s="21" t="s">
        <v>15060</v>
      </c>
    </row>
    <row r="16442" spans="1:6" ht="32" customHeight="1">
      <c r="A16442" s="19" t="s">
        <v>96770</v>
      </c>
      <c r="B16442" s="20" t="s">
        <v>96771</v>
      </c>
      <c r="C16442" s="21" t="s">
        <v>96772</v>
      </c>
      <c r="D16442" s="21" t="s">
        <v>96773</v>
      </c>
      <c r="E16442" s="21" t="s">
        <v>96774</v>
      </c>
      <c r="F16442" s="21" t="s">
        <v>15060</v>
      </c>
    </row>
    <row r="16443" spans="1:6" ht="32" customHeight="1">
      <c r="A16443" s="19" t="s">
        <v>96775</v>
      </c>
      <c r="B16443" s="20" t="s">
        <v>96776</v>
      </c>
      <c r="C16443" s="21" t="s">
        <v>96777</v>
      </c>
      <c r="D16443" s="21" t="s">
        <v>96778</v>
      </c>
      <c r="E16443" s="21" t="s">
        <v>96779</v>
      </c>
      <c r="F16443" s="21" t="s">
        <v>15060</v>
      </c>
    </row>
    <row r="16444" spans="1:6" ht="32" customHeight="1">
      <c r="A16444" s="19" t="s">
        <v>96780</v>
      </c>
      <c r="B16444" s="20" t="s">
        <v>96781</v>
      </c>
      <c r="C16444" s="21" t="s">
        <v>96782</v>
      </c>
      <c r="D16444" s="21" t="s">
        <v>96783</v>
      </c>
      <c r="E16444" s="21" t="s">
        <v>96784</v>
      </c>
      <c r="F16444" s="21" t="s">
        <v>15060</v>
      </c>
    </row>
    <row r="16445" spans="1:6" ht="32" customHeight="1">
      <c r="A16445" s="19" t="s">
        <v>96785</v>
      </c>
      <c r="B16445" s="20" t="s">
        <v>96786</v>
      </c>
      <c r="C16445" s="21" t="s">
        <v>96787</v>
      </c>
      <c r="D16445" s="21" t="s">
        <v>96788</v>
      </c>
      <c r="E16445" s="21" t="s">
        <v>96789</v>
      </c>
      <c r="F16445" s="21" t="s">
        <v>15060</v>
      </c>
    </row>
    <row r="16446" spans="1:6" ht="32" customHeight="1">
      <c r="A16446" s="19" t="s">
        <v>96790</v>
      </c>
      <c r="B16446" s="20" t="s">
        <v>96791</v>
      </c>
      <c r="C16446" s="21" t="s">
        <v>96792</v>
      </c>
      <c r="D16446" s="21" t="s">
        <v>96793</v>
      </c>
      <c r="E16446" s="21" t="s">
        <v>96794</v>
      </c>
      <c r="F16446" s="21" t="s">
        <v>15060</v>
      </c>
    </row>
    <row r="16447" spans="1:6" ht="32" customHeight="1">
      <c r="A16447" s="19" t="s">
        <v>96795</v>
      </c>
      <c r="B16447" s="20" t="s">
        <v>96796</v>
      </c>
      <c r="C16447" s="21" t="s">
        <v>96797</v>
      </c>
      <c r="D16447" s="21" t="s">
        <v>96798</v>
      </c>
      <c r="E16447" s="21" t="s">
        <v>96799</v>
      </c>
      <c r="F16447" s="21" t="s">
        <v>15060</v>
      </c>
    </row>
    <row r="16448" spans="1:6" ht="32" customHeight="1">
      <c r="A16448" s="19" t="s">
        <v>96800</v>
      </c>
      <c r="B16448" s="20" t="s">
        <v>96801</v>
      </c>
      <c r="C16448" s="21" t="s">
        <v>96802</v>
      </c>
      <c r="D16448" s="21" t="s">
        <v>96803</v>
      </c>
      <c r="E16448" s="21" t="s">
        <v>96804</v>
      </c>
      <c r="F16448" s="21" t="s">
        <v>15060</v>
      </c>
    </row>
    <row r="16449" spans="1:6" ht="32" customHeight="1">
      <c r="A16449" s="19" t="s">
        <v>96805</v>
      </c>
      <c r="B16449" s="20" t="s">
        <v>96806</v>
      </c>
      <c r="C16449" s="21" t="s">
        <v>96807</v>
      </c>
      <c r="D16449" s="21" t="s">
        <v>96808</v>
      </c>
      <c r="E16449" s="21" t="s">
        <v>96809</v>
      </c>
      <c r="F16449" s="21" t="s">
        <v>15060</v>
      </c>
    </row>
    <row r="16450" spans="1:6" ht="32" customHeight="1">
      <c r="A16450" s="19" t="s">
        <v>96810</v>
      </c>
      <c r="B16450" s="20" t="s">
        <v>96811</v>
      </c>
      <c r="C16450" s="21" t="s">
        <v>96812</v>
      </c>
      <c r="D16450" s="21" t="s">
        <v>96813</v>
      </c>
      <c r="E16450" s="21" t="s">
        <v>96814</v>
      </c>
      <c r="F16450" s="21" t="s">
        <v>15060</v>
      </c>
    </row>
    <row r="16451" spans="1:6" ht="32" customHeight="1">
      <c r="A16451" s="19" t="s">
        <v>96815</v>
      </c>
      <c r="B16451" s="20" t="s">
        <v>96816</v>
      </c>
      <c r="C16451" s="21" t="s">
        <v>96817</v>
      </c>
      <c r="D16451" s="21" t="s">
        <v>96818</v>
      </c>
      <c r="E16451" s="21" t="s">
        <v>96819</v>
      </c>
      <c r="F16451" s="21" t="s">
        <v>15060</v>
      </c>
    </row>
    <row r="16452" spans="1:6" ht="32" customHeight="1">
      <c r="A16452" s="19" t="s">
        <v>96820</v>
      </c>
      <c r="B16452" s="20" t="s">
        <v>96821</v>
      </c>
      <c r="C16452" s="21" t="s">
        <v>96822</v>
      </c>
      <c r="D16452" s="21" t="s">
        <v>96823</v>
      </c>
      <c r="E16452" s="21" t="s">
        <v>96824</v>
      </c>
      <c r="F16452" s="21" t="s">
        <v>15060</v>
      </c>
    </row>
    <row r="16453" spans="1:6" ht="32" customHeight="1">
      <c r="A16453" s="19" t="s">
        <v>96825</v>
      </c>
      <c r="B16453" s="20" t="s">
        <v>96826</v>
      </c>
      <c r="C16453" s="21" t="s">
        <v>96827</v>
      </c>
      <c r="D16453" s="21" t="s">
        <v>96828</v>
      </c>
      <c r="E16453" s="21" t="s">
        <v>96829</v>
      </c>
      <c r="F16453" s="21" t="s">
        <v>15060</v>
      </c>
    </row>
    <row r="16454" spans="1:6" ht="32" customHeight="1">
      <c r="A16454" s="19" t="s">
        <v>96830</v>
      </c>
      <c r="B16454" s="20" t="s">
        <v>96831</v>
      </c>
      <c r="C16454" s="21" t="s">
        <v>96832</v>
      </c>
      <c r="D16454" s="21" t="s">
        <v>96833</v>
      </c>
      <c r="E16454" s="21" t="s">
        <v>96834</v>
      </c>
      <c r="F16454" s="21" t="s">
        <v>15060</v>
      </c>
    </row>
    <row r="16455" spans="1:6" ht="32" customHeight="1">
      <c r="A16455" s="19" t="s">
        <v>96835</v>
      </c>
      <c r="B16455" s="20" t="s">
        <v>96836</v>
      </c>
      <c r="C16455" s="21" t="s">
        <v>96837</v>
      </c>
      <c r="D16455" s="21" t="s">
        <v>96838</v>
      </c>
      <c r="E16455" s="21" t="s">
        <v>96839</v>
      </c>
      <c r="F16455" s="21" t="s">
        <v>15060</v>
      </c>
    </row>
    <row r="16456" spans="1:6" ht="32" customHeight="1">
      <c r="A16456" s="19" t="s">
        <v>96840</v>
      </c>
      <c r="B16456" s="20" t="s">
        <v>96841</v>
      </c>
      <c r="C16456" s="21" t="s">
        <v>96842</v>
      </c>
      <c r="D16456" s="21" t="s">
        <v>96843</v>
      </c>
      <c r="E16456" s="21" t="s">
        <v>96844</v>
      </c>
      <c r="F16456" s="21" t="s">
        <v>15060</v>
      </c>
    </row>
    <row r="16457" spans="1:6" ht="32" customHeight="1">
      <c r="A16457" s="19" t="s">
        <v>96845</v>
      </c>
      <c r="B16457" s="20" t="s">
        <v>96846</v>
      </c>
      <c r="C16457" s="21" t="s">
        <v>96847</v>
      </c>
      <c r="D16457" s="21" t="s">
        <v>96848</v>
      </c>
      <c r="E16457" s="21" t="s">
        <v>96849</v>
      </c>
      <c r="F16457" s="21" t="s">
        <v>15060</v>
      </c>
    </row>
    <row r="16458" spans="1:6" ht="32" customHeight="1">
      <c r="A16458" s="19" t="s">
        <v>96850</v>
      </c>
      <c r="B16458" s="20" t="s">
        <v>96851</v>
      </c>
      <c r="C16458" s="21" t="s">
        <v>96852</v>
      </c>
      <c r="D16458" s="21" t="s">
        <v>96853</v>
      </c>
      <c r="E16458" s="21" t="s">
        <v>96854</v>
      </c>
      <c r="F16458" s="21" t="s">
        <v>15060</v>
      </c>
    </row>
    <row r="16459" spans="1:6" ht="32" customHeight="1">
      <c r="A16459" s="19" t="s">
        <v>96855</v>
      </c>
      <c r="B16459" s="20" t="s">
        <v>96856</v>
      </c>
      <c r="C16459" s="21" t="s">
        <v>96857</v>
      </c>
      <c r="D16459" s="21" t="s">
        <v>96858</v>
      </c>
      <c r="E16459" s="21" t="s">
        <v>96859</v>
      </c>
      <c r="F16459" s="21" t="s">
        <v>15060</v>
      </c>
    </row>
    <row r="16460" spans="1:6" ht="32" customHeight="1">
      <c r="A16460" s="19" t="s">
        <v>96860</v>
      </c>
      <c r="B16460" s="20" t="s">
        <v>96861</v>
      </c>
      <c r="C16460" s="21" t="s">
        <v>96862</v>
      </c>
      <c r="D16460" s="21" t="s">
        <v>96863</v>
      </c>
      <c r="E16460" s="21" t="s">
        <v>96864</v>
      </c>
      <c r="F16460" s="21" t="s">
        <v>15060</v>
      </c>
    </row>
    <row r="16461" spans="1:6" ht="32" customHeight="1">
      <c r="A16461" s="19" t="s">
        <v>96865</v>
      </c>
      <c r="B16461" s="20" t="s">
        <v>96866</v>
      </c>
      <c r="C16461" s="21" t="s">
        <v>96867</v>
      </c>
      <c r="D16461" s="21" t="s">
        <v>96868</v>
      </c>
      <c r="E16461" s="21" t="s">
        <v>96869</v>
      </c>
      <c r="F16461" s="21" t="s">
        <v>15060</v>
      </c>
    </row>
    <row r="16462" spans="1:6" ht="32" customHeight="1">
      <c r="A16462" s="19" t="s">
        <v>96870</v>
      </c>
      <c r="B16462" s="20" t="s">
        <v>96871</v>
      </c>
      <c r="C16462" s="21" t="s">
        <v>96872</v>
      </c>
      <c r="D16462" s="21" t="s">
        <v>96873</v>
      </c>
      <c r="E16462" s="21" t="s">
        <v>96874</v>
      </c>
      <c r="F16462" s="21" t="s">
        <v>15060</v>
      </c>
    </row>
    <row r="16463" spans="1:6" ht="32" customHeight="1">
      <c r="A16463" s="19" t="s">
        <v>96875</v>
      </c>
      <c r="B16463" s="20" t="s">
        <v>96876</v>
      </c>
      <c r="C16463" s="21" t="s">
        <v>96877</v>
      </c>
      <c r="D16463" s="21" t="s">
        <v>96878</v>
      </c>
      <c r="E16463" s="21" t="s">
        <v>96879</v>
      </c>
      <c r="F16463" s="21" t="s">
        <v>15060</v>
      </c>
    </row>
    <row r="16464" spans="1:6" ht="32" customHeight="1">
      <c r="A16464" s="19" t="s">
        <v>96880</v>
      </c>
      <c r="B16464" s="20" t="s">
        <v>96881</v>
      </c>
      <c r="C16464" s="21" t="s">
        <v>96882</v>
      </c>
      <c r="D16464" s="21" t="s">
        <v>96883</v>
      </c>
      <c r="E16464" s="21" t="s">
        <v>96884</v>
      </c>
      <c r="F16464" s="21" t="s">
        <v>15060</v>
      </c>
    </row>
    <row r="16465" spans="1:6" ht="32" customHeight="1">
      <c r="A16465" s="19" t="s">
        <v>96885</v>
      </c>
      <c r="B16465" s="20" t="s">
        <v>96886</v>
      </c>
      <c r="C16465" s="21" t="s">
        <v>96887</v>
      </c>
      <c r="D16465" s="21" t="s">
        <v>96888</v>
      </c>
      <c r="E16465" s="21" t="s">
        <v>96889</v>
      </c>
      <c r="F16465" s="21" t="s">
        <v>15060</v>
      </c>
    </row>
    <row r="16466" spans="1:6" ht="32" customHeight="1">
      <c r="A16466" s="19" t="s">
        <v>96890</v>
      </c>
      <c r="B16466" s="20" t="s">
        <v>96891</v>
      </c>
      <c r="C16466" s="21" t="s">
        <v>96892</v>
      </c>
      <c r="D16466" s="21" t="s">
        <v>96893</v>
      </c>
      <c r="E16466" s="21" t="s">
        <v>96894</v>
      </c>
      <c r="F16466" s="21" t="s">
        <v>15060</v>
      </c>
    </row>
    <row r="16467" spans="1:6" ht="32" customHeight="1">
      <c r="A16467" s="19" t="s">
        <v>96895</v>
      </c>
      <c r="B16467" s="20" t="s">
        <v>96896</v>
      </c>
      <c r="C16467" s="21" t="s">
        <v>96897</v>
      </c>
      <c r="D16467" s="21" t="s">
        <v>96898</v>
      </c>
      <c r="E16467" s="21" t="s">
        <v>96899</v>
      </c>
      <c r="F16467" s="21" t="s">
        <v>15060</v>
      </c>
    </row>
    <row r="16468" spans="1:6" ht="32" customHeight="1">
      <c r="A16468" s="19" t="s">
        <v>96900</v>
      </c>
      <c r="B16468" s="20" t="s">
        <v>96901</v>
      </c>
      <c r="C16468" s="21" t="s">
        <v>96902</v>
      </c>
      <c r="D16468" s="21" t="s">
        <v>96903</v>
      </c>
      <c r="E16468" s="21" t="s">
        <v>96904</v>
      </c>
      <c r="F16468" s="21" t="s">
        <v>15060</v>
      </c>
    </row>
    <row r="16469" spans="1:6" ht="32" customHeight="1">
      <c r="A16469" s="19" t="s">
        <v>96905</v>
      </c>
      <c r="B16469" s="20" t="s">
        <v>96906</v>
      </c>
      <c r="C16469" s="21" t="s">
        <v>96907</v>
      </c>
      <c r="D16469" s="21" t="s">
        <v>96908</v>
      </c>
      <c r="E16469" s="21" t="s">
        <v>96909</v>
      </c>
      <c r="F16469" s="21" t="s">
        <v>15060</v>
      </c>
    </row>
    <row r="16470" spans="1:6" ht="32" customHeight="1">
      <c r="A16470" s="19" t="s">
        <v>96910</v>
      </c>
      <c r="B16470" s="20" t="s">
        <v>96911</v>
      </c>
      <c r="C16470" s="21" t="s">
        <v>96912</v>
      </c>
      <c r="D16470" s="21" t="s">
        <v>96913</v>
      </c>
      <c r="E16470" s="21" t="s">
        <v>96914</v>
      </c>
      <c r="F16470" s="21" t="s">
        <v>15060</v>
      </c>
    </row>
    <row r="16471" spans="1:6" ht="32" customHeight="1">
      <c r="A16471" s="19" t="s">
        <v>96915</v>
      </c>
      <c r="B16471" s="20" t="s">
        <v>96916</v>
      </c>
      <c r="C16471" s="21" t="s">
        <v>96917</v>
      </c>
      <c r="D16471" s="21" t="s">
        <v>96918</v>
      </c>
      <c r="E16471" s="21" t="s">
        <v>96919</v>
      </c>
      <c r="F16471" s="21" t="s">
        <v>15060</v>
      </c>
    </row>
    <row r="16472" spans="1:6" ht="32" customHeight="1">
      <c r="A16472" s="19" t="s">
        <v>96920</v>
      </c>
      <c r="B16472" s="20" t="s">
        <v>96921</v>
      </c>
      <c r="C16472" s="21" t="s">
        <v>96922</v>
      </c>
      <c r="D16472" s="21" t="s">
        <v>96923</v>
      </c>
      <c r="E16472" s="21" t="s">
        <v>96924</v>
      </c>
      <c r="F16472" s="21" t="s">
        <v>15060</v>
      </c>
    </row>
    <row r="16473" spans="1:6" ht="32" customHeight="1">
      <c r="A16473" s="19" t="s">
        <v>96925</v>
      </c>
      <c r="B16473" s="20" t="s">
        <v>96926</v>
      </c>
      <c r="C16473" s="21" t="s">
        <v>96927</v>
      </c>
      <c r="D16473" s="21" t="s">
        <v>96928</v>
      </c>
      <c r="E16473" s="21" t="s">
        <v>96929</v>
      </c>
      <c r="F16473" s="21" t="s">
        <v>15060</v>
      </c>
    </row>
    <row r="16474" spans="1:6" ht="32" customHeight="1">
      <c r="A16474" s="19" t="s">
        <v>96930</v>
      </c>
      <c r="B16474" s="20" t="s">
        <v>96931</v>
      </c>
      <c r="C16474" s="21" t="s">
        <v>96932</v>
      </c>
      <c r="D16474" s="21" t="s">
        <v>96933</v>
      </c>
      <c r="E16474" s="21" t="s">
        <v>96934</v>
      </c>
      <c r="F16474" s="21" t="s">
        <v>15060</v>
      </c>
    </row>
    <row r="16475" spans="1:6" ht="32" customHeight="1">
      <c r="A16475" s="19" t="s">
        <v>96935</v>
      </c>
      <c r="B16475" s="20" t="s">
        <v>96936</v>
      </c>
      <c r="C16475" s="21" t="s">
        <v>96937</v>
      </c>
      <c r="D16475" s="21" t="s">
        <v>96938</v>
      </c>
      <c r="E16475" s="21" t="s">
        <v>96939</v>
      </c>
      <c r="F16475" s="21" t="s">
        <v>15060</v>
      </c>
    </row>
    <row r="16476" spans="1:6" ht="32" customHeight="1">
      <c r="A16476" s="19" t="s">
        <v>96940</v>
      </c>
      <c r="B16476" s="20" t="s">
        <v>96941</v>
      </c>
      <c r="C16476" s="21" t="s">
        <v>96942</v>
      </c>
      <c r="D16476" s="21" t="s">
        <v>96943</v>
      </c>
      <c r="E16476" s="21" t="s">
        <v>96944</v>
      </c>
      <c r="F16476" s="21" t="s">
        <v>15060</v>
      </c>
    </row>
    <row r="16477" spans="1:6" ht="32" customHeight="1">
      <c r="A16477" s="19" t="s">
        <v>96945</v>
      </c>
      <c r="B16477" s="20" t="s">
        <v>96946</v>
      </c>
      <c r="C16477" s="21" t="s">
        <v>96947</v>
      </c>
      <c r="D16477" s="21" t="s">
        <v>96948</v>
      </c>
      <c r="E16477" s="21" t="s">
        <v>96949</v>
      </c>
      <c r="F16477" s="21" t="s">
        <v>15060</v>
      </c>
    </row>
    <row r="16478" spans="1:6" ht="32" customHeight="1">
      <c r="A16478" s="19" t="s">
        <v>96950</v>
      </c>
      <c r="B16478" s="20" t="s">
        <v>96951</v>
      </c>
      <c r="C16478" s="21" t="s">
        <v>96952</v>
      </c>
      <c r="D16478" s="21" t="s">
        <v>96953</v>
      </c>
      <c r="E16478" s="21" t="s">
        <v>96954</v>
      </c>
      <c r="F16478" s="21" t="s">
        <v>15060</v>
      </c>
    </row>
    <row r="16479" spans="1:6" ht="32" customHeight="1">
      <c r="A16479" s="19" t="s">
        <v>96955</v>
      </c>
      <c r="B16479" s="20" t="s">
        <v>96956</v>
      </c>
      <c r="C16479" s="21" t="s">
        <v>96957</v>
      </c>
      <c r="D16479" s="21" t="s">
        <v>96958</v>
      </c>
      <c r="E16479" s="21" t="s">
        <v>96959</v>
      </c>
      <c r="F16479" s="21" t="s">
        <v>15060</v>
      </c>
    </row>
    <row r="16480" spans="1:6" ht="32" customHeight="1">
      <c r="A16480" s="19" t="s">
        <v>96960</v>
      </c>
      <c r="B16480" s="20" t="s">
        <v>96961</v>
      </c>
      <c r="C16480" s="21" t="s">
        <v>96962</v>
      </c>
      <c r="D16480" s="21" t="s">
        <v>96963</v>
      </c>
      <c r="E16480" s="21" t="s">
        <v>96964</v>
      </c>
      <c r="F16480" s="21" t="s">
        <v>15856</v>
      </c>
    </row>
    <row r="16481" spans="1:6" ht="32" customHeight="1">
      <c r="A16481" s="19" t="s">
        <v>96965</v>
      </c>
      <c r="B16481" s="20" t="s">
        <v>96966</v>
      </c>
      <c r="C16481" s="21" t="s">
        <v>96967</v>
      </c>
      <c r="D16481" s="21" t="s">
        <v>96968</v>
      </c>
      <c r="E16481" s="21" t="s">
        <v>96969</v>
      </c>
      <c r="F16481" s="21" t="s">
        <v>15856</v>
      </c>
    </row>
    <row r="16482" spans="1:6" ht="32" customHeight="1">
      <c r="A16482" s="19" t="s">
        <v>96970</v>
      </c>
      <c r="B16482" s="20" t="s">
        <v>96971</v>
      </c>
      <c r="C16482" s="21" t="s">
        <v>96972</v>
      </c>
      <c r="D16482" s="21" t="s">
        <v>96973</v>
      </c>
      <c r="E16482" s="21" t="s">
        <v>96974</v>
      </c>
      <c r="F16482" s="21" t="s">
        <v>15856</v>
      </c>
    </row>
    <row r="16483" spans="1:6" ht="32" customHeight="1">
      <c r="A16483" s="19" t="s">
        <v>96975</v>
      </c>
      <c r="B16483" s="20" t="s">
        <v>96976</v>
      </c>
      <c r="C16483" s="21" t="s">
        <v>96977</v>
      </c>
      <c r="D16483" s="21" t="s">
        <v>96978</v>
      </c>
      <c r="E16483" s="21" t="s">
        <v>96979</v>
      </c>
      <c r="F16483" s="21" t="s">
        <v>15872</v>
      </c>
    </row>
    <row r="16484" spans="1:6" ht="32" customHeight="1">
      <c r="A16484" s="19" t="s">
        <v>96980</v>
      </c>
      <c r="B16484" s="20" t="s">
        <v>96981</v>
      </c>
      <c r="C16484" s="21" t="s">
        <v>96982</v>
      </c>
      <c r="D16484" s="21" t="s">
        <v>96983</v>
      </c>
      <c r="E16484" s="21" t="s">
        <v>96984</v>
      </c>
      <c r="F16484" s="21" t="s">
        <v>15872</v>
      </c>
    </row>
    <row r="16485" spans="1:6" ht="32" customHeight="1">
      <c r="A16485" s="19" t="s">
        <v>96985</v>
      </c>
      <c r="B16485" s="20" t="s">
        <v>96986</v>
      </c>
      <c r="C16485" s="21" t="s">
        <v>96987</v>
      </c>
      <c r="D16485" s="21" t="s">
        <v>96988</v>
      </c>
      <c r="E16485" s="21" t="s">
        <v>96989</v>
      </c>
      <c r="F16485" s="21" t="s">
        <v>15872</v>
      </c>
    </row>
    <row r="16486" spans="1:6" ht="32" customHeight="1">
      <c r="A16486" s="19" t="s">
        <v>96990</v>
      </c>
      <c r="B16486" s="20" t="s">
        <v>96991</v>
      </c>
      <c r="C16486" s="21" t="s">
        <v>96992</v>
      </c>
      <c r="D16486" s="21" t="s">
        <v>96993</v>
      </c>
      <c r="E16486" s="21" t="s">
        <v>96994</v>
      </c>
      <c r="F16486" s="21" t="s">
        <v>15060</v>
      </c>
    </row>
    <row r="16487" spans="1:6" ht="32" customHeight="1">
      <c r="A16487" s="19" t="s">
        <v>96995</v>
      </c>
      <c r="B16487" s="20" t="s">
        <v>96996</v>
      </c>
      <c r="C16487" s="21" t="s">
        <v>96997</v>
      </c>
      <c r="D16487" s="21" t="s">
        <v>96998</v>
      </c>
      <c r="E16487" s="21" t="s">
        <v>96999</v>
      </c>
      <c r="F16487" s="21" t="s">
        <v>15060</v>
      </c>
    </row>
    <row r="16488" spans="1:6" ht="32" customHeight="1">
      <c r="A16488" s="19" t="s">
        <v>97000</v>
      </c>
      <c r="B16488" s="20" t="s">
        <v>97001</v>
      </c>
      <c r="C16488" s="21" t="s">
        <v>97002</v>
      </c>
      <c r="D16488" s="21" t="s">
        <v>97003</v>
      </c>
      <c r="E16488" s="21" t="s">
        <v>97004</v>
      </c>
      <c r="F16488" s="21" t="s">
        <v>15060</v>
      </c>
    </row>
    <row r="16489" spans="1:6" ht="32" customHeight="1">
      <c r="A16489" s="19" t="s">
        <v>97005</v>
      </c>
      <c r="B16489" s="20" t="s">
        <v>97006</v>
      </c>
      <c r="C16489" s="21" t="s">
        <v>97007</v>
      </c>
      <c r="D16489" s="21" t="s">
        <v>97008</v>
      </c>
      <c r="E16489" s="21" t="s">
        <v>97009</v>
      </c>
      <c r="F16489" s="21" t="s">
        <v>15060</v>
      </c>
    </row>
    <row r="16490" spans="1:6" ht="32" customHeight="1">
      <c r="A16490" s="19" t="s">
        <v>97010</v>
      </c>
      <c r="B16490" s="20" t="s">
        <v>97011</v>
      </c>
      <c r="C16490" s="21" t="s">
        <v>97012</v>
      </c>
      <c r="D16490" s="21" t="s">
        <v>97013</v>
      </c>
      <c r="E16490" s="21" t="s">
        <v>97014</v>
      </c>
      <c r="F16490" s="21" t="s">
        <v>15060</v>
      </c>
    </row>
    <row r="16491" spans="1:6" ht="32" customHeight="1">
      <c r="A16491" s="19" t="s">
        <v>97015</v>
      </c>
      <c r="B16491" s="20" t="s">
        <v>97016</v>
      </c>
      <c r="C16491" s="21" t="s">
        <v>97017</v>
      </c>
      <c r="D16491" s="21" t="s">
        <v>97018</v>
      </c>
      <c r="E16491" s="21" t="s">
        <v>97019</v>
      </c>
      <c r="F16491" s="21" t="s">
        <v>15060</v>
      </c>
    </row>
    <row r="16492" spans="1:6" ht="32" customHeight="1">
      <c r="A16492" s="19" t="s">
        <v>97020</v>
      </c>
      <c r="B16492" s="20" t="s">
        <v>97021</v>
      </c>
      <c r="C16492" s="21" t="s">
        <v>97022</v>
      </c>
      <c r="D16492" s="21" t="s">
        <v>97023</v>
      </c>
      <c r="E16492" s="21" t="s">
        <v>97024</v>
      </c>
      <c r="F16492" s="21" t="s">
        <v>15060</v>
      </c>
    </row>
    <row r="16493" spans="1:6" ht="32" customHeight="1">
      <c r="A16493" s="19" t="s">
        <v>97025</v>
      </c>
      <c r="B16493" s="20" t="s">
        <v>97026</v>
      </c>
      <c r="C16493" s="21" t="s">
        <v>97027</v>
      </c>
      <c r="D16493" s="21" t="s">
        <v>97028</v>
      </c>
      <c r="E16493" s="21" t="s">
        <v>97029</v>
      </c>
      <c r="F16493" s="21" t="s">
        <v>15060</v>
      </c>
    </row>
    <row r="16494" spans="1:6" ht="32" customHeight="1">
      <c r="A16494" s="19" t="s">
        <v>97030</v>
      </c>
      <c r="B16494" s="20" t="s">
        <v>97031</v>
      </c>
      <c r="C16494" s="21" t="s">
        <v>97032</v>
      </c>
      <c r="D16494" s="21" t="s">
        <v>97033</v>
      </c>
      <c r="E16494" s="21" t="s">
        <v>97034</v>
      </c>
      <c r="F16494" s="21" t="s">
        <v>15060</v>
      </c>
    </row>
    <row r="16495" spans="1:6" ht="32" customHeight="1">
      <c r="A16495" s="19" t="s">
        <v>97035</v>
      </c>
      <c r="B16495" s="20" t="s">
        <v>97036</v>
      </c>
      <c r="C16495" s="21" t="s">
        <v>97037</v>
      </c>
      <c r="D16495" s="21" t="s">
        <v>97038</v>
      </c>
      <c r="E16495" s="21" t="s">
        <v>97039</v>
      </c>
      <c r="F16495" s="21" t="s">
        <v>15060</v>
      </c>
    </row>
    <row r="16496" spans="1:6" ht="32" customHeight="1">
      <c r="A16496" s="19" t="s">
        <v>97040</v>
      </c>
      <c r="B16496" s="20" t="s">
        <v>97041</v>
      </c>
      <c r="C16496" s="21" t="s">
        <v>97042</v>
      </c>
      <c r="D16496" s="21" t="s">
        <v>97043</v>
      </c>
      <c r="E16496" s="21" t="s">
        <v>97044</v>
      </c>
      <c r="F16496" s="21" t="s">
        <v>15060</v>
      </c>
    </row>
    <row r="16497" spans="1:6" ht="32" customHeight="1">
      <c r="A16497" s="19" t="s">
        <v>97045</v>
      </c>
      <c r="B16497" s="20" t="s">
        <v>97046</v>
      </c>
      <c r="C16497" s="21" t="s">
        <v>97047</v>
      </c>
      <c r="D16497" s="21" t="s">
        <v>97048</v>
      </c>
      <c r="E16497" s="21" t="s">
        <v>97049</v>
      </c>
      <c r="F16497" s="21" t="s">
        <v>15060</v>
      </c>
    </row>
    <row r="16498" spans="1:6" ht="32" customHeight="1">
      <c r="A16498" s="19" t="s">
        <v>97050</v>
      </c>
      <c r="B16498" s="20" t="s">
        <v>97051</v>
      </c>
      <c r="C16498" s="21" t="s">
        <v>97052</v>
      </c>
      <c r="D16498" s="21" t="s">
        <v>97053</v>
      </c>
      <c r="E16498" s="21" t="s">
        <v>97054</v>
      </c>
      <c r="F16498" s="21" t="s">
        <v>15060</v>
      </c>
    </row>
    <row r="16499" spans="1:6" ht="32" customHeight="1">
      <c r="A16499" s="19" t="s">
        <v>97055</v>
      </c>
      <c r="B16499" s="20" t="s">
        <v>97056</v>
      </c>
      <c r="C16499" s="21" t="s">
        <v>97057</v>
      </c>
      <c r="D16499" s="21" t="s">
        <v>97058</v>
      </c>
      <c r="E16499" s="21" t="s">
        <v>97059</v>
      </c>
      <c r="F16499" s="21" t="s">
        <v>15060</v>
      </c>
    </row>
    <row r="16500" spans="1:6" ht="32" customHeight="1">
      <c r="A16500" s="19" t="s">
        <v>97060</v>
      </c>
      <c r="B16500" s="20" t="s">
        <v>97061</v>
      </c>
      <c r="C16500" s="21" t="s">
        <v>97062</v>
      </c>
      <c r="D16500" s="21" t="s">
        <v>97063</v>
      </c>
      <c r="E16500" s="21" t="s">
        <v>97064</v>
      </c>
      <c r="F16500" s="21" t="s">
        <v>15060</v>
      </c>
    </row>
    <row r="16501" spans="1:6" ht="32" customHeight="1">
      <c r="A16501" s="19" t="s">
        <v>97065</v>
      </c>
      <c r="B16501" s="20" t="s">
        <v>97066</v>
      </c>
      <c r="C16501" s="21" t="s">
        <v>97067</v>
      </c>
      <c r="D16501" s="21" t="s">
        <v>97068</v>
      </c>
      <c r="E16501" s="21" t="s">
        <v>97069</v>
      </c>
      <c r="F16501" s="21" t="s">
        <v>15060</v>
      </c>
    </row>
    <row r="16502" spans="1:6" ht="32" customHeight="1">
      <c r="A16502" s="19" t="s">
        <v>97070</v>
      </c>
      <c r="B16502" s="20" t="s">
        <v>97071</v>
      </c>
      <c r="C16502" s="21" t="s">
        <v>97072</v>
      </c>
      <c r="D16502" s="21" t="s">
        <v>97073</v>
      </c>
      <c r="E16502" s="21" t="s">
        <v>97074</v>
      </c>
      <c r="F16502" s="21" t="s">
        <v>15060</v>
      </c>
    </row>
    <row r="16503" spans="1:6" ht="32" customHeight="1">
      <c r="A16503" s="19" t="s">
        <v>97075</v>
      </c>
      <c r="B16503" s="20" t="s">
        <v>97076</v>
      </c>
      <c r="C16503" s="21" t="s">
        <v>97077</v>
      </c>
      <c r="D16503" s="21" t="s">
        <v>97078</v>
      </c>
      <c r="E16503" s="21" t="s">
        <v>97079</v>
      </c>
      <c r="F16503" s="21" t="s">
        <v>15060</v>
      </c>
    </row>
    <row r="16504" spans="1:6" ht="32" customHeight="1">
      <c r="A16504" s="19" t="s">
        <v>97080</v>
      </c>
      <c r="B16504" s="20" t="s">
        <v>97081</v>
      </c>
      <c r="C16504" s="21" t="s">
        <v>97082</v>
      </c>
      <c r="D16504" s="21" t="s">
        <v>97083</v>
      </c>
      <c r="E16504" s="21" t="s">
        <v>97084</v>
      </c>
      <c r="F16504" s="21" t="s">
        <v>15060</v>
      </c>
    </row>
    <row r="16505" spans="1:6" ht="32" customHeight="1">
      <c r="A16505" s="19" t="s">
        <v>97085</v>
      </c>
      <c r="B16505" s="20" t="s">
        <v>97086</v>
      </c>
      <c r="C16505" s="21" t="s">
        <v>97087</v>
      </c>
      <c r="D16505" s="21" t="s">
        <v>97088</v>
      </c>
      <c r="E16505" s="21" t="s">
        <v>97089</v>
      </c>
      <c r="F16505" s="21" t="s">
        <v>15060</v>
      </c>
    </row>
    <row r="16506" spans="1:6" ht="32" customHeight="1">
      <c r="A16506" s="19" t="s">
        <v>97090</v>
      </c>
      <c r="B16506" s="20" t="s">
        <v>97091</v>
      </c>
      <c r="C16506" s="21" t="s">
        <v>97092</v>
      </c>
      <c r="D16506" s="21" t="s">
        <v>97093</v>
      </c>
      <c r="E16506" s="21" t="s">
        <v>97094</v>
      </c>
      <c r="F16506" s="21" t="s">
        <v>15060</v>
      </c>
    </row>
    <row r="16507" spans="1:6" ht="32" customHeight="1">
      <c r="A16507" s="19" t="s">
        <v>97095</v>
      </c>
      <c r="B16507" s="20" t="s">
        <v>97096</v>
      </c>
      <c r="C16507" s="21" t="s">
        <v>97097</v>
      </c>
      <c r="D16507" s="21" t="s">
        <v>97098</v>
      </c>
      <c r="E16507" s="21" t="s">
        <v>97099</v>
      </c>
      <c r="F16507" s="21" t="s">
        <v>15060</v>
      </c>
    </row>
    <row r="16508" spans="1:6" ht="32" customHeight="1">
      <c r="A16508" s="19" t="s">
        <v>97100</v>
      </c>
      <c r="B16508" s="20" t="s">
        <v>97101</v>
      </c>
      <c r="C16508" s="21" t="s">
        <v>97102</v>
      </c>
      <c r="D16508" s="21" t="s">
        <v>97103</v>
      </c>
      <c r="E16508" s="21" t="s">
        <v>97104</v>
      </c>
      <c r="F16508" s="21" t="s">
        <v>15060</v>
      </c>
    </row>
    <row r="16509" spans="1:6" ht="32" customHeight="1">
      <c r="A16509" s="19" t="s">
        <v>97105</v>
      </c>
      <c r="B16509" s="20" t="s">
        <v>97106</v>
      </c>
      <c r="C16509" s="21" t="s">
        <v>97107</v>
      </c>
      <c r="D16509" s="21" t="s">
        <v>97108</v>
      </c>
      <c r="E16509" s="21" t="s">
        <v>97109</v>
      </c>
      <c r="F16509" s="21" t="s">
        <v>15060</v>
      </c>
    </row>
    <row r="16510" spans="1:6" ht="32" customHeight="1">
      <c r="A16510" s="19" t="s">
        <v>97110</v>
      </c>
      <c r="B16510" s="20" t="s">
        <v>97111</v>
      </c>
      <c r="C16510" s="21" t="s">
        <v>97112</v>
      </c>
      <c r="D16510" s="21" t="s">
        <v>97113</v>
      </c>
      <c r="E16510" s="21" t="s">
        <v>97114</v>
      </c>
      <c r="F16510" s="21" t="s">
        <v>15060</v>
      </c>
    </row>
    <row r="16511" spans="1:6" ht="32" customHeight="1">
      <c r="A16511" s="19" t="s">
        <v>97115</v>
      </c>
      <c r="B16511" s="20" t="s">
        <v>97116</v>
      </c>
      <c r="C16511" s="21" t="s">
        <v>97117</v>
      </c>
      <c r="D16511" s="21" t="s">
        <v>97118</v>
      </c>
      <c r="E16511" s="21" t="s">
        <v>97119</v>
      </c>
      <c r="F16511" s="21" t="s">
        <v>15060</v>
      </c>
    </row>
    <row r="16512" spans="1:6" ht="32" customHeight="1">
      <c r="A16512" s="19" t="s">
        <v>97120</v>
      </c>
      <c r="B16512" s="20" t="s">
        <v>97121</v>
      </c>
      <c r="C16512" s="21" t="s">
        <v>97122</v>
      </c>
      <c r="D16512" s="21" t="s">
        <v>97123</v>
      </c>
      <c r="E16512" s="21" t="s">
        <v>97124</v>
      </c>
      <c r="F16512" s="21" t="s">
        <v>15060</v>
      </c>
    </row>
    <row r="16513" spans="1:6" ht="32" customHeight="1">
      <c r="A16513" s="19" t="s">
        <v>97125</v>
      </c>
      <c r="B16513" s="20" t="s">
        <v>97126</v>
      </c>
      <c r="C16513" s="21" t="s">
        <v>97127</v>
      </c>
      <c r="D16513" s="21" t="s">
        <v>97128</v>
      </c>
      <c r="E16513" s="21" t="s">
        <v>97129</v>
      </c>
      <c r="F16513" s="21" t="s">
        <v>15060</v>
      </c>
    </row>
    <row r="16514" spans="1:6" ht="32" customHeight="1">
      <c r="A16514" s="19" t="s">
        <v>97130</v>
      </c>
      <c r="B16514" s="20" t="s">
        <v>97131</v>
      </c>
      <c r="C16514" s="21" t="s">
        <v>97132</v>
      </c>
      <c r="D16514" s="21" t="s">
        <v>97133</v>
      </c>
      <c r="E16514" s="21" t="s">
        <v>97134</v>
      </c>
      <c r="F16514" s="21" t="s">
        <v>15060</v>
      </c>
    </row>
    <row r="16515" spans="1:6" ht="32" customHeight="1">
      <c r="A16515" s="19" t="s">
        <v>97135</v>
      </c>
      <c r="B16515" s="20" t="s">
        <v>97136</v>
      </c>
      <c r="C16515" s="21" t="s">
        <v>97137</v>
      </c>
      <c r="D16515" s="21" t="s">
        <v>97138</v>
      </c>
      <c r="E16515" s="21" t="s">
        <v>97139</v>
      </c>
      <c r="F16515" s="21" t="s">
        <v>15060</v>
      </c>
    </row>
    <row r="16516" spans="1:6" ht="32" customHeight="1">
      <c r="A16516" s="19" t="s">
        <v>97140</v>
      </c>
      <c r="B16516" s="20" t="s">
        <v>97141</v>
      </c>
      <c r="C16516" s="21" t="s">
        <v>97142</v>
      </c>
      <c r="D16516" s="21" t="s">
        <v>97143</v>
      </c>
      <c r="E16516" s="21" t="s">
        <v>97144</v>
      </c>
      <c r="F16516" s="21" t="s">
        <v>15060</v>
      </c>
    </row>
    <row r="16517" spans="1:6" ht="32" customHeight="1">
      <c r="A16517" s="19" t="s">
        <v>97145</v>
      </c>
      <c r="B16517" s="20" t="s">
        <v>97146</v>
      </c>
      <c r="C16517" s="21" t="s">
        <v>97147</v>
      </c>
      <c r="D16517" s="21" t="s">
        <v>97148</v>
      </c>
      <c r="E16517" s="21" t="s">
        <v>97149</v>
      </c>
      <c r="F16517" s="21" t="s">
        <v>15060</v>
      </c>
    </row>
    <row r="16518" spans="1:6" ht="32" customHeight="1">
      <c r="A16518" s="19" t="s">
        <v>97150</v>
      </c>
      <c r="B16518" s="20" t="s">
        <v>97151</v>
      </c>
      <c r="C16518" s="21" t="s">
        <v>97152</v>
      </c>
      <c r="D16518" s="21" t="s">
        <v>97153</v>
      </c>
      <c r="E16518" s="21" t="s">
        <v>97154</v>
      </c>
      <c r="F16518" s="21" t="s">
        <v>15060</v>
      </c>
    </row>
    <row r="16519" spans="1:6" ht="32" customHeight="1">
      <c r="A16519" s="19" t="s">
        <v>97155</v>
      </c>
      <c r="B16519" s="20" t="s">
        <v>97156</v>
      </c>
      <c r="C16519" s="21" t="s">
        <v>97157</v>
      </c>
      <c r="D16519" s="21" t="s">
        <v>97158</v>
      </c>
      <c r="E16519" s="21" t="s">
        <v>97159</v>
      </c>
      <c r="F16519" s="21" t="s">
        <v>15060</v>
      </c>
    </row>
    <row r="16520" spans="1:6" ht="32" customHeight="1">
      <c r="A16520" s="19" t="s">
        <v>97160</v>
      </c>
      <c r="B16520" s="20" t="s">
        <v>97161</v>
      </c>
      <c r="C16520" s="21" t="s">
        <v>97162</v>
      </c>
      <c r="D16520" s="21" t="s">
        <v>97163</v>
      </c>
      <c r="E16520" s="21" t="s">
        <v>97164</v>
      </c>
      <c r="F16520" s="21" t="s">
        <v>15060</v>
      </c>
    </row>
    <row r="16521" spans="1:6" ht="32" customHeight="1">
      <c r="A16521" s="19" t="s">
        <v>97165</v>
      </c>
      <c r="B16521" s="20" t="s">
        <v>97166</v>
      </c>
      <c r="C16521" s="21" t="s">
        <v>97167</v>
      </c>
      <c r="D16521" s="21" t="s">
        <v>97168</v>
      </c>
      <c r="E16521" s="21" t="s">
        <v>97169</v>
      </c>
      <c r="F16521" s="21" t="s">
        <v>15060</v>
      </c>
    </row>
    <row r="16522" spans="1:6" ht="32" customHeight="1">
      <c r="A16522" s="19" t="s">
        <v>97170</v>
      </c>
      <c r="B16522" s="20" t="s">
        <v>97171</v>
      </c>
      <c r="C16522" s="21" t="s">
        <v>97172</v>
      </c>
      <c r="D16522" s="21" t="s">
        <v>97173</v>
      </c>
      <c r="E16522" s="21" t="s">
        <v>97174</v>
      </c>
      <c r="F16522" s="21" t="s">
        <v>15060</v>
      </c>
    </row>
    <row r="16523" spans="1:6" ht="32" customHeight="1">
      <c r="A16523" s="19" t="s">
        <v>97175</v>
      </c>
      <c r="B16523" s="20" t="s">
        <v>97176</v>
      </c>
      <c r="C16523" s="21" t="s">
        <v>97177</v>
      </c>
      <c r="D16523" s="21" t="s">
        <v>97178</v>
      </c>
      <c r="E16523" s="21" t="s">
        <v>97179</v>
      </c>
      <c r="F16523" s="21" t="s">
        <v>15060</v>
      </c>
    </row>
    <row r="16524" spans="1:6" ht="32" customHeight="1">
      <c r="A16524" s="19" t="s">
        <v>97180</v>
      </c>
      <c r="B16524" s="20" t="s">
        <v>97181</v>
      </c>
      <c r="C16524" s="21" t="s">
        <v>97182</v>
      </c>
      <c r="D16524" s="21" t="s">
        <v>97183</v>
      </c>
      <c r="E16524" s="21" t="s">
        <v>97184</v>
      </c>
      <c r="F16524" s="21" t="s">
        <v>15060</v>
      </c>
    </row>
    <row r="16525" spans="1:6" ht="32" customHeight="1">
      <c r="A16525" s="19" t="s">
        <v>97185</v>
      </c>
      <c r="B16525" s="20" t="s">
        <v>97186</v>
      </c>
      <c r="C16525" s="21" t="s">
        <v>97187</v>
      </c>
      <c r="D16525" s="21" t="s">
        <v>97188</v>
      </c>
      <c r="E16525" s="21" t="s">
        <v>97189</v>
      </c>
      <c r="F16525" s="21" t="s">
        <v>15060</v>
      </c>
    </row>
    <row r="16526" spans="1:6" ht="32" customHeight="1">
      <c r="A16526" s="19" t="s">
        <v>97190</v>
      </c>
      <c r="B16526" s="20" t="s">
        <v>97191</v>
      </c>
      <c r="C16526" s="21" t="s">
        <v>97192</v>
      </c>
      <c r="D16526" s="21" t="s">
        <v>97193</v>
      </c>
      <c r="E16526" s="21" t="s">
        <v>97194</v>
      </c>
      <c r="F16526" s="21" t="s">
        <v>15060</v>
      </c>
    </row>
    <row r="16527" spans="1:6" ht="32" customHeight="1">
      <c r="A16527" s="19" t="s">
        <v>97195</v>
      </c>
      <c r="B16527" s="20" t="s">
        <v>97196</v>
      </c>
      <c r="C16527" s="21" t="s">
        <v>97197</v>
      </c>
      <c r="D16527" s="21" t="s">
        <v>97198</v>
      </c>
      <c r="E16527" s="21" t="s">
        <v>97199</v>
      </c>
      <c r="F16527" s="21" t="s">
        <v>15060</v>
      </c>
    </row>
    <row r="16528" spans="1:6" ht="32" customHeight="1">
      <c r="A16528" s="19" t="s">
        <v>97200</v>
      </c>
      <c r="B16528" s="20" t="s">
        <v>97201</v>
      </c>
      <c r="C16528" s="21" t="s">
        <v>97202</v>
      </c>
      <c r="D16528" s="21" t="s">
        <v>97203</v>
      </c>
      <c r="E16528" s="21" t="s">
        <v>97204</v>
      </c>
      <c r="F16528" s="21" t="s">
        <v>15060</v>
      </c>
    </row>
    <row r="16529" spans="1:6" ht="32" customHeight="1">
      <c r="A16529" s="19" t="s">
        <v>97205</v>
      </c>
      <c r="B16529" s="20" t="s">
        <v>97206</v>
      </c>
      <c r="C16529" s="21" t="s">
        <v>97207</v>
      </c>
      <c r="D16529" s="21" t="s">
        <v>97208</v>
      </c>
      <c r="E16529" s="21" t="s">
        <v>97209</v>
      </c>
      <c r="F16529" s="21" t="s">
        <v>15060</v>
      </c>
    </row>
    <row r="16530" spans="1:6" ht="32" customHeight="1">
      <c r="A16530" s="19" t="s">
        <v>97210</v>
      </c>
      <c r="B16530" s="20" t="s">
        <v>97211</v>
      </c>
      <c r="C16530" s="21" t="s">
        <v>97212</v>
      </c>
      <c r="D16530" s="21" t="s">
        <v>97213</v>
      </c>
      <c r="E16530" s="21" t="s">
        <v>97214</v>
      </c>
      <c r="F16530" s="21" t="s">
        <v>15060</v>
      </c>
    </row>
    <row r="16531" spans="1:6" ht="32" customHeight="1">
      <c r="A16531" s="19" t="s">
        <v>97215</v>
      </c>
      <c r="B16531" s="20" t="s">
        <v>97216</v>
      </c>
      <c r="C16531" s="21" t="s">
        <v>97217</v>
      </c>
      <c r="D16531" s="21" t="s">
        <v>97218</v>
      </c>
      <c r="E16531" s="21" t="s">
        <v>97219</v>
      </c>
      <c r="F16531" s="21" t="s">
        <v>15060</v>
      </c>
    </row>
    <row r="16532" spans="1:6" ht="32" customHeight="1">
      <c r="A16532" s="19" t="s">
        <v>97220</v>
      </c>
      <c r="B16532" s="20" t="s">
        <v>97221</v>
      </c>
      <c r="C16532" s="21" t="s">
        <v>97222</v>
      </c>
      <c r="D16532" s="21" t="s">
        <v>97223</v>
      </c>
      <c r="E16532" s="21" t="s">
        <v>97224</v>
      </c>
      <c r="F16532" s="21" t="s">
        <v>15060</v>
      </c>
    </row>
    <row r="16533" spans="1:6" ht="32" customHeight="1">
      <c r="A16533" s="19" t="s">
        <v>97225</v>
      </c>
      <c r="B16533" s="20" t="s">
        <v>97226</v>
      </c>
      <c r="C16533" s="21" t="s">
        <v>97227</v>
      </c>
      <c r="D16533" s="21" t="s">
        <v>97228</v>
      </c>
      <c r="E16533" s="21" t="s">
        <v>97229</v>
      </c>
      <c r="F16533" s="21" t="s">
        <v>15060</v>
      </c>
    </row>
    <row r="16534" spans="1:6" ht="32" customHeight="1">
      <c r="A16534" s="19" t="s">
        <v>97230</v>
      </c>
      <c r="B16534" s="20" t="s">
        <v>97231</v>
      </c>
      <c r="C16534" s="21" t="s">
        <v>97232</v>
      </c>
      <c r="D16534" s="21" t="s">
        <v>97233</v>
      </c>
      <c r="E16534" s="21" t="s">
        <v>97234</v>
      </c>
      <c r="F16534" s="21" t="s">
        <v>15060</v>
      </c>
    </row>
    <row r="16535" spans="1:6" ht="32" customHeight="1">
      <c r="A16535" s="19" t="s">
        <v>97235</v>
      </c>
      <c r="B16535" s="20" t="s">
        <v>97236</v>
      </c>
      <c r="C16535" s="21" t="s">
        <v>97237</v>
      </c>
      <c r="D16535" s="21" t="s">
        <v>97238</v>
      </c>
      <c r="E16535" s="21" t="s">
        <v>97239</v>
      </c>
      <c r="F16535" s="21" t="s">
        <v>15060</v>
      </c>
    </row>
    <row r="16536" spans="1:6" ht="32" customHeight="1">
      <c r="A16536" s="19" t="s">
        <v>97240</v>
      </c>
      <c r="B16536" s="20" t="s">
        <v>97241</v>
      </c>
      <c r="C16536" s="21" t="s">
        <v>97242</v>
      </c>
      <c r="D16536" s="21" t="s">
        <v>97243</v>
      </c>
      <c r="E16536" s="21" t="s">
        <v>97244</v>
      </c>
      <c r="F16536" s="21" t="s">
        <v>15060</v>
      </c>
    </row>
    <row r="16537" spans="1:6" ht="32" customHeight="1">
      <c r="A16537" s="19" t="s">
        <v>97245</v>
      </c>
      <c r="B16537" s="20" t="s">
        <v>97246</v>
      </c>
      <c r="C16537" s="21" t="s">
        <v>97247</v>
      </c>
      <c r="D16537" s="21" t="s">
        <v>97248</v>
      </c>
      <c r="E16537" s="21" t="s">
        <v>97249</v>
      </c>
      <c r="F16537" s="21" t="s">
        <v>15060</v>
      </c>
    </row>
    <row r="16538" spans="1:6" ht="32" customHeight="1">
      <c r="A16538" s="19" t="s">
        <v>97250</v>
      </c>
      <c r="B16538" s="20" t="s">
        <v>97251</v>
      </c>
      <c r="C16538" s="21" t="s">
        <v>97252</v>
      </c>
      <c r="D16538" s="21" t="s">
        <v>97253</v>
      </c>
      <c r="E16538" s="21" t="s">
        <v>97254</v>
      </c>
      <c r="F16538" s="21" t="s">
        <v>15060</v>
      </c>
    </row>
    <row r="16539" spans="1:6" ht="32" customHeight="1">
      <c r="A16539" s="19" t="s">
        <v>97255</v>
      </c>
      <c r="B16539" s="20" t="s">
        <v>97256</v>
      </c>
      <c r="C16539" s="21" t="s">
        <v>97257</v>
      </c>
      <c r="D16539" s="21" t="s">
        <v>97258</v>
      </c>
      <c r="E16539" s="21" t="s">
        <v>97259</v>
      </c>
      <c r="F16539" s="21" t="s">
        <v>15060</v>
      </c>
    </row>
    <row r="16540" spans="1:6" ht="32" customHeight="1">
      <c r="A16540" s="19" t="s">
        <v>97260</v>
      </c>
      <c r="B16540" s="20" t="s">
        <v>97261</v>
      </c>
      <c r="C16540" s="21" t="s">
        <v>97262</v>
      </c>
      <c r="D16540" s="21" t="s">
        <v>97263</v>
      </c>
      <c r="E16540" s="21" t="s">
        <v>97264</v>
      </c>
      <c r="F16540" s="21" t="s">
        <v>15060</v>
      </c>
    </row>
    <row r="16541" spans="1:6" ht="32" customHeight="1">
      <c r="A16541" s="19" t="s">
        <v>97265</v>
      </c>
      <c r="B16541" s="20" t="s">
        <v>97266</v>
      </c>
      <c r="C16541" s="21" t="s">
        <v>97267</v>
      </c>
      <c r="D16541" s="21" t="s">
        <v>97268</v>
      </c>
      <c r="E16541" s="21" t="s">
        <v>97269</v>
      </c>
      <c r="F16541" s="21" t="s">
        <v>15060</v>
      </c>
    </row>
    <row r="16542" spans="1:6" ht="32" customHeight="1">
      <c r="A16542" s="19" t="s">
        <v>97270</v>
      </c>
      <c r="B16542" s="20" t="s">
        <v>97271</v>
      </c>
      <c r="C16542" s="21" t="s">
        <v>97272</v>
      </c>
      <c r="D16542" s="21" t="s">
        <v>97273</v>
      </c>
      <c r="E16542" s="21" t="s">
        <v>97274</v>
      </c>
      <c r="F16542" s="21" t="s">
        <v>15060</v>
      </c>
    </row>
    <row r="16543" spans="1:6" ht="32" customHeight="1">
      <c r="A16543" s="19" t="s">
        <v>97275</v>
      </c>
      <c r="B16543" s="20" t="s">
        <v>97276</v>
      </c>
      <c r="C16543" s="21" t="s">
        <v>97277</v>
      </c>
      <c r="D16543" s="21" t="s">
        <v>97278</v>
      </c>
      <c r="E16543" s="21" t="s">
        <v>97279</v>
      </c>
      <c r="F16543" s="21" t="s">
        <v>15060</v>
      </c>
    </row>
    <row r="16544" spans="1:6" ht="32" customHeight="1">
      <c r="A16544" s="19" t="s">
        <v>97280</v>
      </c>
      <c r="B16544" s="20" t="s">
        <v>97281</v>
      </c>
      <c r="C16544" s="21" t="s">
        <v>97282</v>
      </c>
      <c r="D16544" s="21" t="s">
        <v>97283</v>
      </c>
      <c r="E16544" s="21" t="s">
        <v>97284</v>
      </c>
      <c r="F16544" s="21" t="s">
        <v>15060</v>
      </c>
    </row>
    <row r="16545" spans="1:6" ht="32" customHeight="1">
      <c r="A16545" s="19" t="s">
        <v>97285</v>
      </c>
      <c r="B16545" s="20" t="s">
        <v>97286</v>
      </c>
      <c r="C16545" s="21" t="s">
        <v>97287</v>
      </c>
      <c r="D16545" s="21" t="s">
        <v>97288</v>
      </c>
      <c r="E16545" s="21" t="s">
        <v>97289</v>
      </c>
      <c r="F16545" s="21" t="s">
        <v>15060</v>
      </c>
    </row>
    <row r="16546" spans="1:6" ht="32" customHeight="1">
      <c r="A16546" s="19" t="s">
        <v>97290</v>
      </c>
      <c r="B16546" s="20" t="s">
        <v>97291</v>
      </c>
      <c r="C16546" s="21" t="s">
        <v>97292</v>
      </c>
      <c r="D16546" s="21" t="s">
        <v>97293</v>
      </c>
      <c r="E16546" s="21" t="s">
        <v>97294</v>
      </c>
      <c r="F16546" s="21" t="s">
        <v>15060</v>
      </c>
    </row>
    <row r="16547" spans="1:6" ht="32" customHeight="1">
      <c r="A16547" s="19" t="s">
        <v>97295</v>
      </c>
      <c r="B16547" s="20" t="s">
        <v>97296</v>
      </c>
      <c r="C16547" s="21" t="s">
        <v>97297</v>
      </c>
      <c r="D16547" s="21" t="s">
        <v>97298</v>
      </c>
      <c r="E16547" s="21" t="s">
        <v>97299</v>
      </c>
      <c r="F16547" s="21" t="s">
        <v>15060</v>
      </c>
    </row>
    <row r="16548" spans="1:6" ht="32" customHeight="1">
      <c r="A16548" s="19" t="s">
        <v>97300</v>
      </c>
      <c r="B16548" s="20" t="s">
        <v>97301</v>
      </c>
      <c r="C16548" s="21" t="s">
        <v>97302</v>
      </c>
      <c r="D16548" s="21" t="s">
        <v>97303</v>
      </c>
      <c r="E16548" s="21" t="s">
        <v>97304</v>
      </c>
      <c r="F16548" s="21" t="s">
        <v>15060</v>
      </c>
    </row>
    <row r="16549" spans="1:6" ht="32" customHeight="1">
      <c r="A16549" s="19" t="s">
        <v>97305</v>
      </c>
      <c r="B16549" s="20" t="s">
        <v>97306</v>
      </c>
      <c r="C16549" s="21" t="s">
        <v>97307</v>
      </c>
      <c r="D16549" s="21" t="s">
        <v>97308</v>
      </c>
      <c r="E16549" s="21" t="s">
        <v>97309</v>
      </c>
      <c r="F16549" s="21" t="s">
        <v>15060</v>
      </c>
    </row>
    <row r="16550" spans="1:6" ht="32" customHeight="1">
      <c r="A16550" s="19" t="s">
        <v>97310</v>
      </c>
      <c r="B16550" s="20" t="s">
        <v>97311</v>
      </c>
      <c r="C16550" s="21" t="s">
        <v>97312</v>
      </c>
      <c r="D16550" s="21" t="s">
        <v>97313</v>
      </c>
      <c r="E16550" s="21" t="s">
        <v>97314</v>
      </c>
      <c r="F16550" s="21" t="s">
        <v>15060</v>
      </c>
    </row>
    <row r="16551" spans="1:6" ht="32" customHeight="1">
      <c r="A16551" s="19" t="s">
        <v>97315</v>
      </c>
      <c r="B16551" s="20" t="s">
        <v>97316</v>
      </c>
      <c r="C16551" s="21" t="s">
        <v>97317</v>
      </c>
      <c r="D16551" s="21" t="s">
        <v>97318</v>
      </c>
      <c r="E16551" s="21" t="s">
        <v>97319</v>
      </c>
      <c r="F16551" s="21" t="s">
        <v>15060</v>
      </c>
    </row>
    <row r="16552" spans="1:6" ht="32" customHeight="1">
      <c r="A16552" s="19" t="s">
        <v>97320</v>
      </c>
      <c r="B16552" s="20" t="s">
        <v>97321</v>
      </c>
      <c r="C16552" s="21" t="s">
        <v>97322</v>
      </c>
      <c r="D16552" s="21" t="s">
        <v>97323</v>
      </c>
      <c r="E16552" s="21" t="s">
        <v>97324</v>
      </c>
      <c r="F16552" s="21" t="s">
        <v>15060</v>
      </c>
    </row>
    <row r="16553" spans="1:6" ht="32" customHeight="1">
      <c r="A16553" s="19" t="s">
        <v>97325</v>
      </c>
      <c r="B16553" s="20" t="s">
        <v>97326</v>
      </c>
      <c r="C16553" s="21" t="s">
        <v>97327</v>
      </c>
      <c r="D16553" s="21" t="s">
        <v>97328</v>
      </c>
      <c r="E16553" s="21" t="s">
        <v>97329</v>
      </c>
      <c r="F16553" s="21" t="s">
        <v>15060</v>
      </c>
    </row>
    <row r="16554" spans="1:6" ht="32" customHeight="1">
      <c r="A16554" s="19" t="s">
        <v>97330</v>
      </c>
      <c r="B16554" s="20" t="s">
        <v>97331</v>
      </c>
      <c r="C16554" s="21" t="s">
        <v>97332</v>
      </c>
      <c r="D16554" s="21" t="s">
        <v>97333</v>
      </c>
      <c r="E16554" s="21" t="s">
        <v>97334</v>
      </c>
      <c r="F16554" s="21" t="s">
        <v>15060</v>
      </c>
    </row>
    <row r="16555" spans="1:6" ht="32" customHeight="1">
      <c r="A16555" s="19" t="s">
        <v>97335</v>
      </c>
      <c r="B16555" s="20" t="s">
        <v>97336</v>
      </c>
      <c r="C16555" s="21" t="s">
        <v>97337</v>
      </c>
      <c r="D16555" s="21" t="s">
        <v>97338</v>
      </c>
      <c r="E16555" s="21" t="s">
        <v>97339</v>
      </c>
      <c r="F16555" s="21" t="s">
        <v>15060</v>
      </c>
    </row>
    <row r="16556" spans="1:6" ht="32" customHeight="1">
      <c r="A16556" s="19" t="s">
        <v>97340</v>
      </c>
      <c r="B16556" s="20" t="s">
        <v>97341</v>
      </c>
      <c r="C16556" s="21" t="s">
        <v>97342</v>
      </c>
      <c r="D16556" s="21" t="s">
        <v>97343</v>
      </c>
      <c r="E16556" s="21" t="s">
        <v>97344</v>
      </c>
      <c r="F16556" s="21" t="s">
        <v>15060</v>
      </c>
    </row>
    <row r="16557" spans="1:6" ht="32" customHeight="1">
      <c r="A16557" s="19" t="s">
        <v>97345</v>
      </c>
      <c r="B16557" s="20" t="s">
        <v>97346</v>
      </c>
      <c r="C16557" s="21" t="s">
        <v>97347</v>
      </c>
      <c r="D16557" s="21" t="s">
        <v>97348</v>
      </c>
      <c r="E16557" s="21" t="s">
        <v>97349</v>
      </c>
      <c r="F16557" s="21" t="s">
        <v>15060</v>
      </c>
    </row>
    <row r="16558" spans="1:6" ht="32" customHeight="1">
      <c r="A16558" s="19" t="s">
        <v>97350</v>
      </c>
      <c r="B16558" s="20" t="s">
        <v>97351</v>
      </c>
      <c r="C16558" s="21" t="s">
        <v>97352</v>
      </c>
      <c r="D16558" s="21" t="s">
        <v>97353</v>
      </c>
      <c r="E16558" s="21" t="s">
        <v>97354</v>
      </c>
      <c r="F16558" s="21" t="s">
        <v>15060</v>
      </c>
    </row>
    <row r="16559" spans="1:6" ht="32" customHeight="1">
      <c r="A16559" s="19" t="s">
        <v>97355</v>
      </c>
      <c r="B16559" s="20" t="s">
        <v>97356</v>
      </c>
      <c r="C16559" s="21" t="s">
        <v>97357</v>
      </c>
      <c r="D16559" s="21" t="s">
        <v>97358</v>
      </c>
      <c r="E16559" s="21" t="s">
        <v>97359</v>
      </c>
      <c r="F16559" s="21" t="s">
        <v>15060</v>
      </c>
    </row>
    <row r="16560" spans="1:6" ht="32" customHeight="1">
      <c r="A16560" s="19" t="s">
        <v>97360</v>
      </c>
      <c r="B16560" s="20" t="s">
        <v>97361</v>
      </c>
      <c r="C16560" s="21" t="s">
        <v>97362</v>
      </c>
      <c r="D16560" s="21" t="s">
        <v>97363</v>
      </c>
      <c r="E16560" s="21" t="s">
        <v>97364</v>
      </c>
      <c r="F16560" s="21" t="s">
        <v>15060</v>
      </c>
    </row>
    <row r="16561" spans="1:6" ht="32" customHeight="1">
      <c r="A16561" s="19" t="s">
        <v>97365</v>
      </c>
      <c r="B16561" s="20" t="s">
        <v>97366</v>
      </c>
      <c r="C16561" s="21" t="s">
        <v>97367</v>
      </c>
      <c r="D16561" s="21" t="s">
        <v>97368</v>
      </c>
      <c r="E16561" s="21" t="s">
        <v>97369</v>
      </c>
      <c r="F16561" s="21" t="s">
        <v>15060</v>
      </c>
    </row>
    <row r="16562" spans="1:6" ht="32" customHeight="1">
      <c r="A16562" s="19" t="s">
        <v>97370</v>
      </c>
      <c r="B16562" s="20" t="s">
        <v>97371</v>
      </c>
      <c r="C16562" s="21" t="s">
        <v>97372</v>
      </c>
      <c r="D16562" s="21" t="s">
        <v>97373</v>
      </c>
      <c r="E16562" s="21" t="s">
        <v>97374</v>
      </c>
      <c r="F16562" s="21" t="s">
        <v>15060</v>
      </c>
    </row>
    <row r="16563" spans="1:6" ht="32" customHeight="1">
      <c r="A16563" s="19" t="s">
        <v>97375</v>
      </c>
      <c r="B16563" s="20" t="s">
        <v>97376</v>
      </c>
      <c r="C16563" s="21" t="s">
        <v>97377</v>
      </c>
      <c r="D16563" s="21" t="s">
        <v>97378</v>
      </c>
      <c r="E16563" s="21" t="s">
        <v>97379</v>
      </c>
      <c r="F16563" s="21" t="s">
        <v>15060</v>
      </c>
    </row>
    <row r="16564" spans="1:6" ht="32" customHeight="1">
      <c r="A16564" s="19" t="s">
        <v>97380</v>
      </c>
      <c r="B16564" s="20" t="s">
        <v>97381</v>
      </c>
      <c r="C16564" s="21" t="s">
        <v>97382</v>
      </c>
      <c r="D16564" s="21" t="s">
        <v>97383</v>
      </c>
      <c r="E16564" s="21" t="s">
        <v>97384</v>
      </c>
      <c r="F16564" s="21" t="s">
        <v>15060</v>
      </c>
    </row>
    <row r="16565" spans="1:6" ht="32" customHeight="1">
      <c r="A16565" s="19" t="s">
        <v>97385</v>
      </c>
      <c r="B16565" s="20" t="s">
        <v>97386</v>
      </c>
      <c r="C16565" s="21" t="s">
        <v>97387</v>
      </c>
      <c r="D16565" s="21" t="s">
        <v>97388</v>
      </c>
      <c r="E16565" s="21" t="s">
        <v>97389</v>
      </c>
      <c r="F16565" s="21" t="s">
        <v>15060</v>
      </c>
    </row>
    <row r="16566" spans="1:6" ht="32" customHeight="1">
      <c r="A16566" s="19" t="s">
        <v>97390</v>
      </c>
      <c r="B16566" s="20" t="s">
        <v>97391</v>
      </c>
      <c r="C16566" s="21" t="s">
        <v>97392</v>
      </c>
      <c r="D16566" s="21" t="s">
        <v>97393</v>
      </c>
      <c r="E16566" s="21" t="s">
        <v>97394</v>
      </c>
      <c r="F16566" s="21" t="s">
        <v>15060</v>
      </c>
    </row>
    <row r="16567" spans="1:6" ht="32" customHeight="1">
      <c r="A16567" s="19" t="s">
        <v>97395</v>
      </c>
      <c r="B16567" s="20" t="s">
        <v>97396</v>
      </c>
      <c r="C16567" s="21" t="s">
        <v>97397</v>
      </c>
      <c r="D16567" s="21" t="s">
        <v>97398</v>
      </c>
      <c r="E16567" s="21" t="s">
        <v>97399</v>
      </c>
      <c r="F16567" s="21" t="s">
        <v>15060</v>
      </c>
    </row>
    <row r="16568" spans="1:6" ht="32" customHeight="1">
      <c r="A16568" s="19" t="s">
        <v>97400</v>
      </c>
      <c r="B16568" s="20" t="s">
        <v>97401</v>
      </c>
      <c r="C16568" s="21" t="s">
        <v>97402</v>
      </c>
      <c r="D16568" s="21" t="s">
        <v>97403</v>
      </c>
      <c r="E16568" s="21" t="s">
        <v>97404</v>
      </c>
      <c r="F16568" s="21" t="s">
        <v>15060</v>
      </c>
    </row>
    <row r="16569" spans="1:6" ht="32" customHeight="1">
      <c r="A16569" s="19" t="s">
        <v>97405</v>
      </c>
      <c r="B16569" s="20" t="s">
        <v>97406</v>
      </c>
      <c r="C16569" s="21" t="s">
        <v>97407</v>
      </c>
      <c r="D16569" s="21" t="s">
        <v>97408</v>
      </c>
      <c r="E16569" s="21" t="s">
        <v>97409</v>
      </c>
      <c r="F16569" s="21" t="s">
        <v>15060</v>
      </c>
    </row>
    <row r="16570" spans="1:6" ht="32" customHeight="1">
      <c r="A16570" s="19" t="s">
        <v>97410</v>
      </c>
      <c r="B16570" s="20" t="s">
        <v>97411</v>
      </c>
      <c r="C16570" s="21" t="s">
        <v>97412</v>
      </c>
      <c r="D16570" s="21" t="s">
        <v>97413</v>
      </c>
      <c r="E16570" s="21" t="s">
        <v>97414</v>
      </c>
      <c r="F16570" s="21" t="s">
        <v>15060</v>
      </c>
    </row>
    <row r="16571" spans="1:6" ht="32" customHeight="1">
      <c r="A16571" s="19" t="s">
        <v>97415</v>
      </c>
      <c r="B16571" s="20" t="s">
        <v>97416</v>
      </c>
      <c r="C16571" s="21" t="s">
        <v>97417</v>
      </c>
      <c r="D16571" s="21" t="s">
        <v>97418</v>
      </c>
      <c r="E16571" s="21" t="s">
        <v>97419</v>
      </c>
      <c r="F16571" s="21" t="s">
        <v>15060</v>
      </c>
    </row>
    <row r="16572" spans="1:6" ht="32" customHeight="1">
      <c r="A16572" s="19" t="s">
        <v>97420</v>
      </c>
      <c r="B16572" s="20" t="s">
        <v>97421</v>
      </c>
      <c r="C16572" s="21" t="s">
        <v>97422</v>
      </c>
      <c r="D16572" s="21" t="s">
        <v>97423</v>
      </c>
      <c r="E16572" s="21" t="s">
        <v>97424</v>
      </c>
      <c r="F16572" s="21" t="s">
        <v>15060</v>
      </c>
    </row>
    <row r="16573" spans="1:6" ht="32" customHeight="1">
      <c r="A16573" s="19" t="s">
        <v>97425</v>
      </c>
      <c r="B16573" s="20" t="s">
        <v>97426</v>
      </c>
      <c r="C16573" s="21" t="s">
        <v>97427</v>
      </c>
      <c r="D16573" s="21" t="s">
        <v>97428</v>
      </c>
      <c r="E16573" s="21" t="s">
        <v>97429</v>
      </c>
      <c r="F16573" s="21" t="s">
        <v>15060</v>
      </c>
    </row>
    <row r="16574" spans="1:6" ht="32" customHeight="1">
      <c r="A16574" s="19" t="s">
        <v>97430</v>
      </c>
      <c r="B16574" s="20" t="s">
        <v>97431</v>
      </c>
      <c r="C16574" s="21" t="s">
        <v>97432</v>
      </c>
      <c r="D16574" s="21" t="s">
        <v>97433</v>
      </c>
      <c r="E16574" s="21" t="s">
        <v>97434</v>
      </c>
      <c r="F16574" s="21" t="s">
        <v>15060</v>
      </c>
    </row>
    <row r="16575" spans="1:6" ht="32" customHeight="1">
      <c r="A16575" s="19" t="s">
        <v>97435</v>
      </c>
      <c r="B16575" s="20" t="s">
        <v>97436</v>
      </c>
      <c r="C16575" s="21" t="s">
        <v>97437</v>
      </c>
      <c r="D16575" s="21" t="s">
        <v>97438</v>
      </c>
      <c r="E16575" s="21" t="s">
        <v>97439</v>
      </c>
      <c r="F16575" s="21" t="s">
        <v>15060</v>
      </c>
    </row>
    <row r="16576" spans="1:6" ht="32" customHeight="1">
      <c r="A16576" s="19" t="s">
        <v>97440</v>
      </c>
      <c r="B16576" s="20" t="s">
        <v>97441</v>
      </c>
      <c r="C16576" s="21" t="s">
        <v>97442</v>
      </c>
      <c r="D16576" s="21" t="s">
        <v>97443</v>
      </c>
      <c r="E16576" s="21" t="s">
        <v>97444</v>
      </c>
      <c r="F16576" s="21" t="s">
        <v>15060</v>
      </c>
    </row>
    <row r="16577" spans="1:6" ht="32" customHeight="1">
      <c r="A16577" s="19" t="s">
        <v>97445</v>
      </c>
      <c r="B16577" s="20" t="s">
        <v>97446</v>
      </c>
      <c r="C16577" s="21" t="s">
        <v>97447</v>
      </c>
      <c r="D16577" s="21" t="s">
        <v>97448</v>
      </c>
      <c r="E16577" s="21" t="s">
        <v>97449</v>
      </c>
      <c r="F16577" s="21" t="s">
        <v>15060</v>
      </c>
    </row>
    <row r="16578" spans="1:6" ht="32" customHeight="1">
      <c r="A16578" s="19" t="s">
        <v>97450</v>
      </c>
      <c r="B16578" s="20" t="s">
        <v>97451</v>
      </c>
      <c r="C16578" s="21" t="s">
        <v>97452</v>
      </c>
      <c r="D16578" s="21" t="s">
        <v>97453</v>
      </c>
      <c r="E16578" s="21" t="s">
        <v>97454</v>
      </c>
      <c r="F16578" s="21" t="s">
        <v>15060</v>
      </c>
    </row>
    <row r="16579" spans="1:6" ht="32" customHeight="1">
      <c r="A16579" s="19" t="s">
        <v>97455</v>
      </c>
      <c r="B16579" s="20" t="s">
        <v>97456</v>
      </c>
      <c r="C16579" s="21" t="s">
        <v>97457</v>
      </c>
      <c r="D16579" s="21" t="s">
        <v>97458</v>
      </c>
      <c r="E16579" s="21" t="s">
        <v>97459</v>
      </c>
      <c r="F16579" s="21" t="s">
        <v>15060</v>
      </c>
    </row>
    <row r="16580" spans="1:6" ht="32" customHeight="1">
      <c r="A16580" s="19" t="s">
        <v>97460</v>
      </c>
      <c r="B16580" s="20" t="s">
        <v>97461</v>
      </c>
      <c r="C16580" s="21" t="s">
        <v>97462</v>
      </c>
      <c r="D16580" s="21" t="s">
        <v>97463</v>
      </c>
      <c r="E16580" s="21" t="s">
        <v>97464</v>
      </c>
      <c r="F16580" s="21" t="s">
        <v>15060</v>
      </c>
    </row>
    <row r="16581" spans="1:6" ht="32" customHeight="1">
      <c r="A16581" s="19" t="s">
        <v>97465</v>
      </c>
      <c r="B16581" s="20" t="s">
        <v>97466</v>
      </c>
      <c r="C16581" s="21" t="s">
        <v>97467</v>
      </c>
      <c r="D16581" s="21" t="s">
        <v>97468</v>
      </c>
      <c r="E16581" s="21" t="s">
        <v>97469</v>
      </c>
      <c r="F16581" s="21" t="s">
        <v>15060</v>
      </c>
    </row>
    <row r="16582" spans="1:6" ht="32" customHeight="1">
      <c r="A16582" s="19" t="s">
        <v>97470</v>
      </c>
      <c r="B16582" s="20" t="s">
        <v>97471</v>
      </c>
      <c r="C16582" s="21" t="s">
        <v>97472</v>
      </c>
      <c r="D16582" s="21" t="s">
        <v>97473</v>
      </c>
      <c r="E16582" s="21" t="s">
        <v>97474</v>
      </c>
      <c r="F16582" s="21" t="s">
        <v>15060</v>
      </c>
    </row>
    <row r="16583" spans="1:6" ht="32" customHeight="1">
      <c r="A16583" s="19" t="s">
        <v>97475</v>
      </c>
      <c r="B16583" s="20" t="s">
        <v>97476</v>
      </c>
      <c r="C16583" s="21" t="s">
        <v>97477</v>
      </c>
      <c r="D16583" s="21" t="s">
        <v>97478</v>
      </c>
      <c r="E16583" s="21" t="s">
        <v>97479</v>
      </c>
      <c r="F16583" s="21" t="s">
        <v>15060</v>
      </c>
    </row>
    <row r="16584" spans="1:6" ht="32" customHeight="1">
      <c r="A16584" s="19" t="s">
        <v>97480</v>
      </c>
      <c r="B16584" s="20" t="s">
        <v>97481</v>
      </c>
      <c r="C16584" s="21" t="s">
        <v>97482</v>
      </c>
      <c r="D16584" s="21" t="s">
        <v>97483</v>
      </c>
      <c r="E16584" s="21" t="s">
        <v>97484</v>
      </c>
      <c r="F16584" s="21" t="s">
        <v>15060</v>
      </c>
    </row>
    <row r="16585" spans="1:6" ht="32" customHeight="1">
      <c r="A16585" s="19" t="s">
        <v>97485</v>
      </c>
      <c r="B16585" s="20" t="s">
        <v>97486</v>
      </c>
      <c r="C16585" s="21" t="s">
        <v>97487</v>
      </c>
      <c r="D16585" s="21" t="s">
        <v>97488</v>
      </c>
      <c r="E16585" s="21" t="s">
        <v>97489</v>
      </c>
      <c r="F16585" s="21" t="s">
        <v>15060</v>
      </c>
    </row>
    <row r="16586" spans="1:6" ht="32" customHeight="1">
      <c r="A16586" s="19" t="s">
        <v>97490</v>
      </c>
      <c r="B16586" s="20" t="s">
        <v>97491</v>
      </c>
      <c r="C16586" s="21" t="s">
        <v>97492</v>
      </c>
      <c r="D16586" s="21" t="s">
        <v>97493</v>
      </c>
      <c r="E16586" s="21" t="s">
        <v>97494</v>
      </c>
      <c r="F16586" s="21" t="s">
        <v>15060</v>
      </c>
    </row>
    <row r="16587" spans="1:6" ht="32" customHeight="1">
      <c r="A16587" s="19" t="s">
        <v>97495</v>
      </c>
      <c r="B16587" s="20" t="s">
        <v>97496</v>
      </c>
      <c r="C16587" s="21" t="s">
        <v>97497</v>
      </c>
      <c r="D16587" s="21" t="s">
        <v>97498</v>
      </c>
      <c r="E16587" s="21" t="s">
        <v>97499</v>
      </c>
      <c r="F16587" s="21" t="s">
        <v>15060</v>
      </c>
    </row>
    <row r="16588" spans="1:6" ht="32" customHeight="1">
      <c r="A16588" s="19" t="s">
        <v>97500</v>
      </c>
      <c r="B16588" s="20" t="s">
        <v>97501</v>
      </c>
      <c r="C16588" s="21" t="s">
        <v>97502</v>
      </c>
      <c r="D16588" s="21" t="s">
        <v>97503</v>
      </c>
      <c r="E16588" s="21" t="s">
        <v>97504</v>
      </c>
      <c r="F16588" s="21" t="s">
        <v>15060</v>
      </c>
    </row>
    <row r="16589" spans="1:6" ht="32" customHeight="1">
      <c r="A16589" s="19" t="s">
        <v>97505</v>
      </c>
      <c r="B16589" s="20" t="s">
        <v>97506</v>
      </c>
      <c r="C16589" s="21" t="s">
        <v>97507</v>
      </c>
      <c r="D16589" s="21" t="s">
        <v>97508</v>
      </c>
      <c r="E16589" s="21" t="s">
        <v>97509</v>
      </c>
      <c r="F16589" s="21" t="s">
        <v>15060</v>
      </c>
    </row>
    <row r="16590" spans="1:6" ht="32" customHeight="1">
      <c r="A16590" s="19" t="s">
        <v>97510</v>
      </c>
      <c r="B16590" s="20" t="s">
        <v>97511</v>
      </c>
      <c r="C16590" s="21" t="s">
        <v>97512</v>
      </c>
      <c r="D16590" s="21" t="s">
        <v>97513</v>
      </c>
      <c r="E16590" s="21" t="s">
        <v>97514</v>
      </c>
      <c r="F16590" s="21" t="s">
        <v>15060</v>
      </c>
    </row>
    <row r="16591" spans="1:6" ht="32" customHeight="1">
      <c r="A16591" s="19" t="s">
        <v>97515</v>
      </c>
      <c r="B16591" s="20" t="s">
        <v>97516</v>
      </c>
      <c r="C16591" s="21" t="s">
        <v>97517</v>
      </c>
      <c r="D16591" s="21" t="s">
        <v>97518</v>
      </c>
      <c r="E16591" s="21" t="s">
        <v>97519</v>
      </c>
      <c r="F16591" s="21" t="s">
        <v>15060</v>
      </c>
    </row>
    <row r="16592" spans="1:6" ht="32" customHeight="1">
      <c r="A16592" s="19" t="s">
        <v>97520</v>
      </c>
      <c r="B16592" s="20" t="s">
        <v>97521</v>
      </c>
      <c r="C16592" s="21" t="s">
        <v>97522</v>
      </c>
      <c r="D16592" s="21" t="s">
        <v>97523</v>
      </c>
      <c r="E16592" s="21" t="s">
        <v>97524</v>
      </c>
      <c r="F16592" s="21" t="s">
        <v>15060</v>
      </c>
    </row>
    <row r="16593" spans="1:6" ht="32" customHeight="1">
      <c r="A16593" s="19" t="s">
        <v>97525</v>
      </c>
      <c r="B16593" s="20" t="s">
        <v>97526</v>
      </c>
      <c r="C16593" s="21" t="s">
        <v>97527</v>
      </c>
      <c r="D16593" s="21" t="s">
        <v>97528</v>
      </c>
      <c r="E16593" s="21" t="s">
        <v>97529</v>
      </c>
      <c r="F16593" s="21" t="s">
        <v>15060</v>
      </c>
    </row>
    <row r="16594" spans="1:6" ht="32" customHeight="1">
      <c r="A16594" s="19" t="s">
        <v>97530</v>
      </c>
      <c r="B16594" s="20" t="s">
        <v>97531</v>
      </c>
      <c r="C16594" s="21" t="s">
        <v>97532</v>
      </c>
      <c r="D16594" s="21" t="s">
        <v>97533</v>
      </c>
      <c r="E16594" s="21" t="s">
        <v>97534</v>
      </c>
      <c r="F16594" s="21" t="s">
        <v>15060</v>
      </c>
    </row>
    <row r="16595" spans="1:6" ht="32" customHeight="1">
      <c r="A16595" s="19" t="s">
        <v>97535</v>
      </c>
      <c r="B16595" s="20" t="s">
        <v>97536</v>
      </c>
      <c r="C16595" s="21" t="s">
        <v>97537</v>
      </c>
      <c r="D16595" s="21" t="s">
        <v>97538</v>
      </c>
      <c r="E16595" s="21" t="s">
        <v>97539</v>
      </c>
      <c r="F16595" s="21" t="s">
        <v>15060</v>
      </c>
    </row>
    <row r="16596" spans="1:6" ht="32" customHeight="1">
      <c r="A16596" s="19" t="s">
        <v>97540</v>
      </c>
      <c r="B16596" s="20" t="s">
        <v>97541</v>
      </c>
      <c r="C16596" s="21" t="s">
        <v>97542</v>
      </c>
      <c r="D16596" s="21" t="s">
        <v>97543</v>
      </c>
      <c r="E16596" s="21" t="s">
        <v>97544</v>
      </c>
      <c r="F16596" s="21" t="s">
        <v>15060</v>
      </c>
    </row>
    <row r="16597" spans="1:6" ht="32" customHeight="1">
      <c r="A16597" s="19" t="s">
        <v>97545</v>
      </c>
      <c r="B16597" s="20" t="s">
        <v>97546</v>
      </c>
      <c r="C16597" s="21" t="s">
        <v>97547</v>
      </c>
      <c r="D16597" s="21" t="s">
        <v>97548</v>
      </c>
      <c r="E16597" s="21" t="s">
        <v>97549</v>
      </c>
      <c r="F16597" s="21" t="s">
        <v>15060</v>
      </c>
    </row>
    <row r="16598" spans="1:6" ht="32" customHeight="1">
      <c r="A16598" s="19" t="s">
        <v>97550</v>
      </c>
      <c r="B16598" s="20" t="s">
        <v>97551</v>
      </c>
      <c r="C16598" s="21" t="s">
        <v>97552</v>
      </c>
      <c r="D16598" s="21" t="s">
        <v>97553</v>
      </c>
      <c r="E16598" s="21" t="s">
        <v>97554</v>
      </c>
      <c r="F16598" s="21" t="s">
        <v>15060</v>
      </c>
    </row>
    <row r="16599" spans="1:6" ht="32" customHeight="1">
      <c r="A16599" s="19" t="s">
        <v>97555</v>
      </c>
      <c r="B16599" s="20" t="s">
        <v>97556</v>
      </c>
      <c r="C16599" s="21" t="s">
        <v>97557</v>
      </c>
      <c r="D16599" s="21" t="s">
        <v>97558</v>
      </c>
      <c r="E16599" s="21" t="s">
        <v>97559</v>
      </c>
      <c r="F16599" s="21" t="s">
        <v>15060</v>
      </c>
    </row>
    <row r="16600" spans="1:6" ht="32" customHeight="1">
      <c r="A16600" s="19" t="s">
        <v>97560</v>
      </c>
      <c r="B16600" s="20" t="s">
        <v>97561</v>
      </c>
      <c r="C16600" s="21" t="s">
        <v>97562</v>
      </c>
      <c r="D16600" s="21" t="s">
        <v>97563</v>
      </c>
      <c r="E16600" s="21" t="s">
        <v>97564</v>
      </c>
      <c r="F16600" s="21" t="s">
        <v>15060</v>
      </c>
    </row>
    <row r="16601" spans="1:6" ht="32" customHeight="1">
      <c r="A16601" s="19" t="s">
        <v>97565</v>
      </c>
      <c r="B16601" s="20" t="s">
        <v>97566</v>
      </c>
      <c r="C16601" s="21" t="s">
        <v>97567</v>
      </c>
      <c r="D16601" s="21" t="s">
        <v>97568</v>
      </c>
      <c r="E16601" s="21" t="s">
        <v>97569</v>
      </c>
      <c r="F16601" s="21" t="s">
        <v>15060</v>
      </c>
    </row>
    <row r="16602" spans="1:6" ht="32" customHeight="1">
      <c r="A16602" s="19" t="s">
        <v>97570</v>
      </c>
      <c r="B16602" s="20" t="s">
        <v>97571</v>
      </c>
      <c r="C16602" s="21" t="s">
        <v>97572</v>
      </c>
      <c r="D16602" s="21" t="s">
        <v>97573</v>
      </c>
      <c r="E16602" s="21" t="s">
        <v>97574</v>
      </c>
      <c r="F16602" s="21" t="s">
        <v>15060</v>
      </c>
    </row>
    <row r="16603" spans="1:6" ht="32" customHeight="1">
      <c r="A16603" s="19" t="s">
        <v>97575</v>
      </c>
      <c r="B16603" s="20" t="s">
        <v>97576</v>
      </c>
      <c r="C16603" s="21" t="s">
        <v>97577</v>
      </c>
      <c r="D16603" s="21" t="s">
        <v>97578</v>
      </c>
      <c r="E16603" s="21" t="s">
        <v>97579</v>
      </c>
      <c r="F16603" s="21" t="s">
        <v>15060</v>
      </c>
    </row>
    <row r="16604" spans="1:6" ht="32" customHeight="1">
      <c r="A16604" s="19" t="s">
        <v>97580</v>
      </c>
      <c r="B16604" s="20" t="s">
        <v>97581</v>
      </c>
      <c r="C16604" s="21" t="s">
        <v>97582</v>
      </c>
      <c r="D16604" s="21" t="s">
        <v>97583</v>
      </c>
      <c r="E16604" s="21" t="s">
        <v>97584</v>
      </c>
      <c r="F16604" s="21" t="s">
        <v>15060</v>
      </c>
    </row>
    <row r="16605" spans="1:6" ht="32" customHeight="1">
      <c r="A16605" s="19" t="s">
        <v>97585</v>
      </c>
      <c r="B16605" s="20" t="s">
        <v>97586</v>
      </c>
      <c r="C16605" s="21" t="s">
        <v>97587</v>
      </c>
      <c r="D16605" s="21" t="s">
        <v>97588</v>
      </c>
      <c r="E16605" s="21" t="s">
        <v>97589</v>
      </c>
      <c r="F16605" s="21" t="s">
        <v>15060</v>
      </c>
    </row>
    <row r="16606" spans="1:6" ht="32" customHeight="1">
      <c r="A16606" s="19" t="s">
        <v>97590</v>
      </c>
      <c r="B16606" s="20" t="s">
        <v>97591</v>
      </c>
      <c r="C16606" s="21" t="s">
        <v>97592</v>
      </c>
      <c r="D16606" s="21" t="s">
        <v>97593</v>
      </c>
      <c r="E16606" s="21" t="s">
        <v>97594</v>
      </c>
      <c r="F16606" s="21" t="s">
        <v>15060</v>
      </c>
    </row>
    <row r="16607" spans="1:6" ht="32" customHeight="1">
      <c r="A16607" s="19" t="s">
        <v>97595</v>
      </c>
      <c r="B16607" s="20" t="s">
        <v>97596</v>
      </c>
      <c r="C16607" s="21" t="s">
        <v>97597</v>
      </c>
      <c r="D16607" s="21" t="s">
        <v>97598</v>
      </c>
      <c r="E16607" s="21" t="s">
        <v>97599</v>
      </c>
      <c r="F16607" s="21" t="s">
        <v>15060</v>
      </c>
    </row>
    <row r="16608" spans="1:6" ht="32" customHeight="1">
      <c r="A16608" s="19" t="s">
        <v>97600</v>
      </c>
      <c r="B16608" s="20" t="s">
        <v>97601</v>
      </c>
      <c r="C16608" s="21" t="s">
        <v>97602</v>
      </c>
      <c r="D16608" s="21" t="s">
        <v>97603</v>
      </c>
      <c r="E16608" s="21" t="s">
        <v>97604</v>
      </c>
      <c r="F16608" s="21" t="s">
        <v>15060</v>
      </c>
    </row>
    <row r="16609" spans="1:6" ht="32" customHeight="1">
      <c r="A16609" s="19" t="s">
        <v>97605</v>
      </c>
      <c r="B16609" s="20" t="s">
        <v>97606</v>
      </c>
      <c r="C16609" s="21" t="s">
        <v>97607</v>
      </c>
      <c r="D16609" s="21" t="s">
        <v>97608</v>
      </c>
      <c r="E16609" s="21" t="s">
        <v>97609</v>
      </c>
      <c r="F16609" s="21" t="s">
        <v>15060</v>
      </c>
    </row>
    <row r="16610" spans="1:6" ht="32" customHeight="1">
      <c r="A16610" s="19" t="s">
        <v>97610</v>
      </c>
      <c r="B16610" s="20" t="s">
        <v>97611</v>
      </c>
      <c r="C16610" s="21" t="s">
        <v>97612</v>
      </c>
      <c r="D16610" s="21" t="s">
        <v>97613</v>
      </c>
      <c r="E16610" s="21" t="s">
        <v>97614</v>
      </c>
      <c r="F16610" s="21" t="s">
        <v>15060</v>
      </c>
    </row>
    <row r="16611" spans="1:6" ht="32" customHeight="1">
      <c r="A16611" s="19" t="s">
        <v>97615</v>
      </c>
      <c r="B16611" s="20" t="s">
        <v>97616</v>
      </c>
      <c r="C16611" s="21" t="s">
        <v>97617</v>
      </c>
      <c r="D16611" s="21" t="s">
        <v>97618</v>
      </c>
      <c r="E16611" s="21" t="s">
        <v>97619</v>
      </c>
      <c r="F16611" s="21" t="s">
        <v>15060</v>
      </c>
    </row>
    <row r="16612" spans="1:6" ht="32" customHeight="1">
      <c r="A16612" s="19" t="s">
        <v>97620</v>
      </c>
      <c r="B16612" s="20" t="s">
        <v>97621</v>
      </c>
      <c r="C16612" s="21" t="s">
        <v>97622</v>
      </c>
      <c r="D16612" s="21" t="s">
        <v>97623</v>
      </c>
      <c r="E16612" s="21" t="s">
        <v>97624</v>
      </c>
      <c r="F16612" s="21" t="s">
        <v>15060</v>
      </c>
    </row>
    <row r="16613" spans="1:6" ht="32" customHeight="1">
      <c r="A16613" s="19" t="s">
        <v>97625</v>
      </c>
      <c r="B16613" s="20" t="s">
        <v>97626</v>
      </c>
      <c r="C16613" s="21" t="s">
        <v>97627</v>
      </c>
      <c r="D16613" s="21" t="s">
        <v>97628</v>
      </c>
      <c r="E16613" s="21" t="s">
        <v>97629</v>
      </c>
      <c r="F16613" s="21" t="s">
        <v>15060</v>
      </c>
    </row>
    <row r="16614" spans="1:6" ht="32" customHeight="1">
      <c r="A16614" s="19" t="s">
        <v>97630</v>
      </c>
      <c r="B16614" s="20" t="s">
        <v>97631</v>
      </c>
      <c r="C16614" s="21" t="s">
        <v>97632</v>
      </c>
      <c r="D16614" s="21" t="s">
        <v>97633</v>
      </c>
      <c r="E16614" s="21" t="s">
        <v>97634</v>
      </c>
      <c r="F16614" s="21" t="s">
        <v>15060</v>
      </c>
    </row>
    <row r="16615" spans="1:6" ht="32" customHeight="1">
      <c r="A16615" s="19" t="s">
        <v>97635</v>
      </c>
      <c r="B16615" s="20" t="s">
        <v>97636</v>
      </c>
      <c r="C16615" s="21" t="s">
        <v>97637</v>
      </c>
      <c r="D16615" s="21" t="s">
        <v>97638</v>
      </c>
      <c r="E16615" s="21" t="s">
        <v>97639</v>
      </c>
      <c r="F16615" s="21" t="s">
        <v>15060</v>
      </c>
    </row>
    <row r="16616" spans="1:6" ht="32" customHeight="1">
      <c r="A16616" s="19" t="s">
        <v>97640</v>
      </c>
      <c r="B16616" s="20" t="s">
        <v>97641</v>
      </c>
      <c r="C16616" s="21" t="s">
        <v>97642</v>
      </c>
      <c r="D16616" s="21" t="s">
        <v>97643</v>
      </c>
      <c r="E16616" s="21" t="s">
        <v>97644</v>
      </c>
      <c r="F16616" s="21" t="s">
        <v>15060</v>
      </c>
    </row>
    <row r="16617" spans="1:6" ht="32" customHeight="1">
      <c r="A16617" s="19" t="s">
        <v>97645</v>
      </c>
      <c r="B16617" s="20" t="s">
        <v>97646</v>
      </c>
      <c r="C16617" s="21" t="s">
        <v>97647</v>
      </c>
      <c r="D16617" s="21" t="s">
        <v>97648</v>
      </c>
      <c r="E16617" s="21" t="s">
        <v>97649</v>
      </c>
      <c r="F16617" s="21" t="s">
        <v>15060</v>
      </c>
    </row>
    <row r="16618" spans="1:6" ht="32" customHeight="1">
      <c r="A16618" s="19" t="s">
        <v>97650</v>
      </c>
      <c r="B16618" s="20" t="s">
        <v>97651</v>
      </c>
      <c r="C16618" s="21" t="s">
        <v>97652</v>
      </c>
      <c r="D16618" s="21" t="s">
        <v>97653</v>
      </c>
      <c r="E16618" s="21" t="s">
        <v>97654</v>
      </c>
      <c r="F16618" s="21" t="s">
        <v>15060</v>
      </c>
    </row>
    <row r="16619" spans="1:6" ht="32" customHeight="1">
      <c r="A16619" s="19" t="s">
        <v>97655</v>
      </c>
      <c r="B16619" s="20" t="s">
        <v>97656</v>
      </c>
      <c r="C16619" s="21" t="s">
        <v>97657</v>
      </c>
      <c r="D16619" s="21" t="s">
        <v>97658</v>
      </c>
      <c r="E16619" s="21" t="s">
        <v>97659</v>
      </c>
      <c r="F16619" s="21" t="s">
        <v>15060</v>
      </c>
    </row>
    <row r="16620" spans="1:6" ht="32" customHeight="1">
      <c r="A16620" s="19" t="s">
        <v>97660</v>
      </c>
      <c r="B16620" s="20" t="s">
        <v>97661</v>
      </c>
      <c r="C16620" s="21" t="s">
        <v>97662</v>
      </c>
      <c r="D16620" s="21" t="s">
        <v>97663</v>
      </c>
      <c r="E16620" s="21" t="s">
        <v>97664</v>
      </c>
      <c r="F16620" s="21" t="s">
        <v>15060</v>
      </c>
    </row>
    <row r="16621" spans="1:6" ht="32" customHeight="1">
      <c r="A16621" s="19" t="s">
        <v>97665</v>
      </c>
      <c r="B16621" s="20" t="s">
        <v>97666</v>
      </c>
      <c r="C16621" s="21" t="s">
        <v>97667</v>
      </c>
      <c r="D16621" s="21" t="s">
        <v>97668</v>
      </c>
      <c r="E16621" s="21" t="s">
        <v>97669</v>
      </c>
      <c r="F16621" s="21" t="s">
        <v>15060</v>
      </c>
    </row>
    <row r="16622" spans="1:6" ht="32" customHeight="1">
      <c r="A16622" s="19" t="s">
        <v>97670</v>
      </c>
      <c r="B16622" s="20" t="s">
        <v>97671</v>
      </c>
      <c r="C16622" s="21" t="s">
        <v>97672</v>
      </c>
      <c r="D16622" s="21" t="s">
        <v>97673</v>
      </c>
      <c r="E16622" s="21" t="s">
        <v>97674</v>
      </c>
      <c r="F16622" s="21" t="s">
        <v>15060</v>
      </c>
    </row>
    <row r="16623" spans="1:6" ht="32" customHeight="1">
      <c r="A16623" s="19" t="s">
        <v>97675</v>
      </c>
      <c r="B16623" s="20" t="s">
        <v>97676</v>
      </c>
      <c r="C16623" s="21" t="s">
        <v>97677</v>
      </c>
      <c r="D16623" s="21" t="s">
        <v>97678</v>
      </c>
      <c r="E16623" s="21" t="s">
        <v>97679</v>
      </c>
      <c r="F16623" s="21" t="s">
        <v>15060</v>
      </c>
    </row>
    <row r="16624" spans="1:6" ht="32" customHeight="1">
      <c r="A16624" s="19" t="s">
        <v>97680</v>
      </c>
      <c r="B16624" s="20" t="s">
        <v>97681</v>
      </c>
      <c r="C16624" s="21" t="s">
        <v>97682</v>
      </c>
      <c r="D16624" s="21" t="s">
        <v>97683</v>
      </c>
      <c r="E16624" s="21" t="s">
        <v>97684</v>
      </c>
      <c r="F16624" s="21" t="s">
        <v>15060</v>
      </c>
    </row>
    <row r="16625" spans="1:6" ht="32" customHeight="1">
      <c r="A16625" s="19" t="s">
        <v>97685</v>
      </c>
      <c r="B16625" s="20" t="s">
        <v>97686</v>
      </c>
      <c r="C16625" s="21" t="s">
        <v>97687</v>
      </c>
      <c r="D16625" s="21" t="s">
        <v>97688</v>
      </c>
      <c r="E16625" s="21" t="s">
        <v>97689</v>
      </c>
      <c r="F16625" s="21" t="s">
        <v>15060</v>
      </c>
    </row>
    <row r="16626" spans="1:6" ht="32" customHeight="1">
      <c r="A16626" s="19" t="s">
        <v>97690</v>
      </c>
      <c r="B16626" s="20" t="s">
        <v>97691</v>
      </c>
      <c r="C16626" s="21" t="s">
        <v>97692</v>
      </c>
      <c r="D16626" s="21" t="s">
        <v>97693</v>
      </c>
      <c r="E16626" s="21" t="s">
        <v>97694</v>
      </c>
      <c r="F16626" s="21" t="s">
        <v>15060</v>
      </c>
    </row>
    <row r="16627" spans="1:6" ht="32" customHeight="1">
      <c r="A16627" s="19" t="s">
        <v>97695</v>
      </c>
      <c r="B16627" s="20" t="s">
        <v>97696</v>
      </c>
      <c r="C16627" s="21" t="s">
        <v>97697</v>
      </c>
      <c r="D16627" s="21" t="s">
        <v>97698</v>
      </c>
      <c r="E16627" s="21" t="s">
        <v>97699</v>
      </c>
      <c r="F16627" s="21" t="s">
        <v>15060</v>
      </c>
    </row>
    <row r="16628" spans="1:6" ht="32" customHeight="1">
      <c r="A16628" s="19" t="s">
        <v>97700</v>
      </c>
      <c r="B16628" s="20" t="s">
        <v>97701</v>
      </c>
      <c r="C16628" s="21" t="s">
        <v>97702</v>
      </c>
      <c r="D16628" s="21" t="s">
        <v>97703</v>
      </c>
      <c r="E16628" s="21" t="s">
        <v>97704</v>
      </c>
      <c r="F16628" s="21" t="s">
        <v>15060</v>
      </c>
    </row>
    <row r="16629" spans="1:6" ht="32" customHeight="1">
      <c r="A16629" s="19" t="s">
        <v>97705</v>
      </c>
      <c r="B16629" s="20" t="s">
        <v>97706</v>
      </c>
      <c r="C16629" s="21" t="s">
        <v>97707</v>
      </c>
      <c r="D16629" s="21" t="s">
        <v>97708</v>
      </c>
      <c r="E16629" s="21" t="s">
        <v>97709</v>
      </c>
      <c r="F16629" s="21" t="s">
        <v>15060</v>
      </c>
    </row>
    <row r="16630" spans="1:6" ht="32" customHeight="1">
      <c r="A16630" s="19" t="s">
        <v>97710</v>
      </c>
      <c r="B16630" s="20" t="s">
        <v>97711</v>
      </c>
      <c r="C16630" s="21" t="s">
        <v>97712</v>
      </c>
      <c r="D16630" s="21" t="s">
        <v>97713</v>
      </c>
      <c r="E16630" s="21" t="s">
        <v>97714</v>
      </c>
      <c r="F16630" s="21" t="s">
        <v>15060</v>
      </c>
    </row>
    <row r="16631" spans="1:6" ht="32" customHeight="1">
      <c r="A16631" s="19" t="s">
        <v>97715</v>
      </c>
      <c r="B16631" s="20" t="s">
        <v>97716</v>
      </c>
      <c r="C16631" s="21" t="s">
        <v>97717</v>
      </c>
      <c r="D16631" s="21" t="s">
        <v>97718</v>
      </c>
      <c r="E16631" s="21" t="s">
        <v>97719</v>
      </c>
      <c r="F16631" s="21" t="s">
        <v>15060</v>
      </c>
    </row>
    <row r="16632" spans="1:6" ht="32" customHeight="1">
      <c r="A16632" s="19" t="s">
        <v>97720</v>
      </c>
      <c r="B16632" s="20" t="s">
        <v>97721</v>
      </c>
      <c r="C16632" s="21" t="s">
        <v>97722</v>
      </c>
      <c r="D16632" s="21" t="s">
        <v>97723</v>
      </c>
      <c r="E16632" s="21" t="s">
        <v>97724</v>
      </c>
      <c r="F16632" s="21" t="s">
        <v>15060</v>
      </c>
    </row>
    <row r="16633" spans="1:6" ht="32" customHeight="1">
      <c r="A16633" s="19" t="s">
        <v>97725</v>
      </c>
      <c r="B16633" s="20" t="s">
        <v>97726</v>
      </c>
      <c r="C16633" s="21" t="s">
        <v>97727</v>
      </c>
      <c r="D16633" s="21" t="s">
        <v>97728</v>
      </c>
      <c r="E16633" s="21" t="s">
        <v>97729</v>
      </c>
      <c r="F16633" s="21" t="s">
        <v>15060</v>
      </c>
    </row>
    <row r="16634" spans="1:6" ht="32" customHeight="1">
      <c r="A16634" s="19" t="s">
        <v>97730</v>
      </c>
      <c r="B16634" s="20" t="s">
        <v>97731</v>
      </c>
      <c r="C16634" s="21" t="s">
        <v>97732</v>
      </c>
      <c r="D16634" s="21" t="s">
        <v>97733</v>
      </c>
      <c r="E16634" s="21" t="s">
        <v>97734</v>
      </c>
      <c r="F16634" s="21" t="s">
        <v>15060</v>
      </c>
    </row>
    <row r="16635" spans="1:6" ht="32" customHeight="1">
      <c r="A16635" s="19" t="s">
        <v>97735</v>
      </c>
      <c r="B16635" s="20" t="s">
        <v>97736</v>
      </c>
      <c r="C16635" s="21" t="s">
        <v>97737</v>
      </c>
      <c r="D16635" s="21" t="s">
        <v>97738</v>
      </c>
      <c r="E16635" s="21" t="s">
        <v>97739</v>
      </c>
      <c r="F16635" s="21" t="s">
        <v>15060</v>
      </c>
    </row>
    <row r="16636" spans="1:6" ht="32" customHeight="1">
      <c r="A16636" s="19" t="s">
        <v>97740</v>
      </c>
      <c r="B16636" s="20" t="s">
        <v>97741</v>
      </c>
      <c r="C16636" s="21" t="s">
        <v>97742</v>
      </c>
      <c r="D16636" s="21" t="s">
        <v>97743</v>
      </c>
      <c r="E16636" s="21" t="s">
        <v>97744</v>
      </c>
      <c r="F16636" s="21" t="s">
        <v>15060</v>
      </c>
    </row>
    <row r="16637" spans="1:6" ht="32" customHeight="1">
      <c r="A16637" s="19" t="s">
        <v>97745</v>
      </c>
      <c r="B16637" s="20" t="s">
        <v>97746</v>
      </c>
      <c r="C16637" s="21" t="s">
        <v>97747</v>
      </c>
      <c r="D16637" s="21" t="s">
        <v>97748</v>
      </c>
      <c r="E16637" s="21" t="s">
        <v>97749</v>
      </c>
      <c r="F16637" s="21" t="s">
        <v>15060</v>
      </c>
    </row>
    <row r="16638" spans="1:6" ht="32" customHeight="1">
      <c r="A16638" s="19" t="s">
        <v>97750</v>
      </c>
      <c r="B16638" s="20" t="s">
        <v>97751</v>
      </c>
      <c r="C16638" s="21" t="s">
        <v>97752</v>
      </c>
      <c r="D16638" s="21" t="s">
        <v>97753</v>
      </c>
      <c r="E16638" s="21" t="s">
        <v>97754</v>
      </c>
      <c r="F16638" s="21" t="s">
        <v>15060</v>
      </c>
    </row>
    <row r="16639" spans="1:6" ht="32" customHeight="1">
      <c r="A16639" s="19" t="s">
        <v>97755</v>
      </c>
      <c r="B16639" s="20" t="s">
        <v>97756</v>
      </c>
      <c r="C16639" s="21" t="s">
        <v>97757</v>
      </c>
      <c r="D16639" s="21" t="s">
        <v>97758</v>
      </c>
      <c r="E16639" s="21" t="s">
        <v>97759</v>
      </c>
      <c r="F16639" s="21" t="s">
        <v>15060</v>
      </c>
    </row>
    <row r="16640" spans="1:6" ht="32" customHeight="1">
      <c r="A16640" s="19" t="s">
        <v>97760</v>
      </c>
      <c r="B16640" s="20" t="s">
        <v>97761</v>
      </c>
      <c r="C16640" s="21" t="s">
        <v>97762</v>
      </c>
      <c r="D16640" s="21" t="s">
        <v>97763</v>
      </c>
      <c r="E16640" s="21" t="s">
        <v>97764</v>
      </c>
      <c r="F16640" s="21" t="s">
        <v>15060</v>
      </c>
    </row>
    <row r="16641" spans="1:6" ht="32" customHeight="1">
      <c r="A16641" s="19" t="s">
        <v>97765</v>
      </c>
      <c r="B16641" s="20" t="s">
        <v>97766</v>
      </c>
      <c r="C16641" s="21" t="s">
        <v>97767</v>
      </c>
      <c r="D16641" s="21" t="s">
        <v>97768</v>
      </c>
      <c r="E16641" s="21" t="s">
        <v>97769</v>
      </c>
      <c r="F16641" s="21" t="s">
        <v>15060</v>
      </c>
    </row>
    <row r="16642" spans="1:6" ht="32" customHeight="1">
      <c r="A16642" s="19" t="s">
        <v>97770</v>
      </c>
      <c r="B16642" s="20" t="s">
        <v>97771</v>
      </c>
      <c r="C16642" s="21" t="s">
        <v>97772</v>
      </c>
      <c r="D16642" s="21" t="s">
        <v>97773</v>
      </c>
      <c r="E16642" s="21" t="s">
        <v>97774</v>
      </c>
      <c r="F16642" s="21" t="s">
        <v>15060</v>
      </c>
    </row>
    <row r="16643" spans="1:6" ht="32" customHeight="1">
      <c r="A16643" s="19" t="s">
        <v>97775</v>
      </c>
      <c r="B16643" s="20" t="s">
        <v>97776</v>
      </c>
      <c r="C16643" s="21" t="s">
        <v>97777</v>
      </c>
      <c r="D16643" s="21" t="s">
        <v>97778</v>
      </c>
      <c r="E16643" s="21" t="s">
        <v>97779</v>
      </c>
      <c r="F16643" s="21" t="s">
        <v>15060</v>
      </c>
    </row>
    <row r="16644" spans="1:6" ht="32" customHeight="1">
      <c r="A16644" s="19" t="s">
        <v>97780</v>
      </c>
      <c r="B16644" s="20" t="s">
        <v>97781</v>
      </c>
      <c r="C16644" s="21" t="s">
        <v>97782</v>
      </c>
      <c r="D16644" s="21" t="s">
        <v>97783</v>
      </c>
      <c r="E16644" s="21" t="s">
        <v>97784</v>
      </c>
      <c r="F16644" s="21" t="s">
        <v>15060</v>
      </c>
    </row>
    <row r="16645" spans="1:6" ht="32" customHeight="1">
      <c r="A16645" s="19" t="s">
        <v>97785</v>
      </c>
      <c r="B16645" s="20" t="s">
        <v>97786</v>
      </c>
      <c r="C16645" s="21" t="s">
        <v>97787</v>
      </c>
      <c r="D16645" s="21" t="s">
        <v>97788</v>
      </c>
      <c r="E16645" s="21" t="s">
        <v>97789</v>
      </c>
      <c r="F16645" s="21" t="s">
        <v>15060</v>
      </c>
    </row>
    <row r="16646" spans="1:6" ht="32" customHeight="1">
      <c r="A16646" s="19" t="s">
        <v>97790</v>
      </c>
      <c r="B16646" s="20" t="s">
        <v>97791</v>
      </c>
      <c r="C16646" s="21" t="s">
        <v>97792</v>
      </c>
      <c r="D16646" s="21" t="s">
        <v>97793</v>
      </c>
      <c r="E16646" s="21" t="s">
        <v>97794</v>
      </c>
      <c r="F16646" s="21" t="s">
        <v>15060</v>
      </c>
    </row>
    <row r="16647" spans="1:6" ht="32" customHeight="1">
      <c r="A16647" s="19" t="s">
        <v>97795</v>
      </c>
      <c r="B16647" s="20" t="s">
        <v>97796</v>
      </c>
      <c r="C16647" s="21" t="s">
        <v>97797</v>
      </c>
      <c r="D16647" s="21" t="s">
        <v>97798</v>
      </c>
      <c r="E16647" s="21" t="s">
        <v>97799</v>
      </c>
      <c r="F16647" s="21" t="s">
        <v>15060</v>
      </c>
    </row>
    <row r="16648" spans="1:6" ht="32" customHeight="1">
      <c r="A16648" s="19" t="s">
        <v>97800</v>
      </c>
      <c r="B16648" s="20" t="s">
        <v>97801</v>
      </c>
      <c r="C16648" s="21" t="s">
        <v>97802</v>
      </c>
      <c r="D16648" s="21" t="s">
        <v>97803</v>
      </c>
      <c r="E16648" s="21" t="s">
        <v>97804</v>
      </c>
      <c r="F16648" s="21" t="s">
        <v>15060</v>
      </c>
    </row>
    <row r="16649" spans="1:6" ht="32" customHeight="1">
      <c r="A16649" s="19" t="s">
        <v>97805</v>
      </c>
      <c r="B16649" s="20" t="s">
        <v>97806</v>
      </c>
      <c r="C16649" s="21" t="s">
        <v>97807</v>
      </c>
      <c r="D16649" s="21" t="s">
        <v>97808</v>
      </c>
      <c r="E16649" s="21" t="s">
        <v>97809</v>
      </c>
      <c r="F16649" s="21" t="s">
        <v>15060</v>
      </c>
    </row>
    <row r="16650" spans="1:6" ht="32" customHeight="1">
      <c r="A16650" s="19" t="s">
        <v>97810</v>
      </c>
      <c r="B16650" s="20" t="s">
        <v>97811</v>
      </c>
      <c r="C16650" s="21" t="s">
        <v>97812</v>
      </c>
      <c r="D16650" s="21" t="s">
        <v>97813</v>
      </c>
      <c r="E16650" s="21" t="s">
        <v>97814</v>
      </c>
      <c r="F16650" s="21" t="s">
        <v>15060</v>
      </c>
    </row>
    <row r="16651" spans="1:6" ht="32" customHeight="1">
      <c r="A16651" s="19" t="s">
        <v>97815</v>
      </c>
      <c r="B16651" s="20" t="s">
        <v>97816</v>
      </c>
      <c r="C16651" s="21" t="s">
        <v>97817</v>
      </c>
      <c r="D16651" s="21" t="s">
        <v>97818</v>
      </c>
      <c r="E16651" s="21" t="s">
        <v>97819</v>
      </c>
      <c r="F16651" s="21" t="s">
        <v>15060</v>
      </c>
    </row>
    <row r="16652" spans="1:6" ht="32" customHeight="1">
      <c r="A16652" s="19" t="s">
        <v>97820</v>
      </c>
      <c r="B16652" s="20" t="s">
        <v>97821</v>
      </c>
      <c r="C16652" s="21" t="s">
        <v>97822</v>
      </c>
      <c r="D16652" s="21" t="s">
        <v>97823</v>
      </c>
      <c r="E16652" s="21" t="s">
        <v>97824</v>
      </c>
      <c r="F16652" s="21" t="s">
        <v>15060</v>
      </c>
    </row>
    <row r="16653" spans="1:6" ht="32" customHeight="1">
      <c r="A16653" s="19" t="s">
        <v>97825</v>
      </c>
      <c r="B16653" s="20" t="s">
        <v>97826</v>
      </c>
      <c r="C16653" s="21" t="s">
        <v>97827</v>
      </c>
      <c r="D16653" s="21" t="s">
        <v>97828</v>
      </c>
      <c r="E16653" s="21" t="s">
        <v>97829</v>
      </c>
      <c r="F16653" s="21" t="s">
        <v>15060</v>
      </c>
    </row>
    <row r="16654" spans="1:6" ht="32" customHeight="1">
      <c r="A16654" s="19" t="s">
        <v>97830</v>
      </c>
      <c r="B16654" s="20" t="s">
        <v>97831</v>
      </c>
      <c r="C16654" s="21" t="s">
        <v>97832</v>
      </c>
      <c r="D16654" s="21" t="s">
        <v>97833</v>
      </c>
      <c r="E16654" s="21" t="s">
        <v>97834</v>
      </c>
      <c r="F16654" s="21" t="s">
        <v>15060</v>
      </c>
    </row>
    <row r="16655" spans="1:6" ht="32" customHeight="1">
      <c r="A16655" s="19" t="s">
        <v>97835</v>
      </c>
      <c r="B16655" s="20" t="s">
        <v>97836</v>
      </c>
      <c r="C16655" s="21" t="s">
        <v>97837</v>
      </c>
      <c r="D16655" s="21" t="s">
        <v>97838</v>
      </c>
      <c r="E16655" s="21" t="s">
        <v>97839</v>
      </c>
      <c r="F16655" s="21" t="s">
        <v>15060</v>
      </c>
    </row>
    <row r="16656" spans="1:6" ht="32" customHeight="1">
      <c r="A16656" s="19" t="s">
        <v>97840</v>
      </c>
      <c r="B16656" s="20" t="s">
        <v>97841</v>
      </c>
      <c r="C16656" s="21" t="s">
        <v>97842</v>
      </c>
      <c r="D16656" s="21" t="s">
        <v>97843</v>
      </c>
      <c r="E16656" s="21" t="s">
        <v>97844</v>
      </c>
      <c r="F16656" s="21" t="s">
        <v>15856</v>
      </c>
    </row>
    <row r="16657" spans="1:6" ht="32" customHeight="1">
      <c r="A16657" s="19" t="s">
        <v>97845</v>
      </c>
      <c r="B16657" s="20" t="s">
        <v>97846</v>
      </c>
      <c r="C16657" s="21" t="s">
        <v>97847</v>
      </c>
      <c r="D16657" s="21" t="s">
        <v>97848</v>
      </c>
      <c r="E16657" s="21" t="s">
        <v>97849</v>
      </c>
      <c r="F16657" s="21" t="s">
        <v>15856</v>
      </c>
    </row>
    <row r="16658" spans="1:6" ht="32" customHeight="1">
      <c r="A16658" s="19" t="s">
        <v>97850</v>
      </c>
      <c r="B16658" s="20" t="s">
        <v>97851</v>
      </c>
      <c r="C16658" s="21" t="s">
        <v>97852</v>
      </c>
      <c r="D16658" s="21" t="s">
        <v>97853</v>
      </c>
      <c r="E16658" s="21" t="s">
        <v>97854</v>
      </c>
      <c r="F16658" s="21" t="s">
        <v>15856</v>
      </c>
    </row>
    <row r="16659" spans="1:6" ht="32" customHeight="1">
      <c r="A16659" s="19" t="s">
        <v>97855</v>
      </c>
      <c r="B16659" s="20" t="s">
        <v>97856</v>
      </c>
      <c r="C16659" s="21" t="s">
        <v>97857</v>
      </c>
      <c r="D16659" s="21" t="s">
        <v>97858</v>
      </c>
      <c r="E16659" s="21" t="s">
        <v>97859</v>
      </c>
      <c r="F16659" s="21" t="s">
        <v>15872</v>
      </c>
    </row>
    <row r="16660" spans="1:6" ht="32" customHeight="1">
      <c r="A16660" s="19" t="s">
        <v>97860</v>
      </c>
      <c r="B16660" s="20" t="s">
        <v>97861</v>
      </c>
      <c r="C16660" s="21" t="s">
        <v>97862</v>
      </c>
      <c r="D16660" s="21" t="s">
        <v>97863</v>
      </c>
      <c r="E16660" s="21" t="s">
        <v>97864</v>
      </c>
      <c r="F16660" s="21" t="s">
        <v>15872</v>
      </c>
    </row>
    <row r="16661" spans="1:6" ht="32" customHeight="1">
      <c r="A16661" s="19" t="s">
        <v>97865</v>
      </c>
      <c r="B16661" s="20" t="s">
        <v>97866</v>
      </c>
      <c r="C16661" s="21" t="s">
        <v>97867</v>
      </c>
      <c r="D16661" s="21" t="s">
        <v>97868</v>
      </c>
      <c r="E16661" s="21" t="s">
        <v>97869</v>
      </c>
      <c r="F16661" s="21" t="s">
        <v>15872</v>
      </c>
    </row>
    <row r="16662" spans="1:6" ht="32" customHeight="1">
      <c r="A16662" s="19" t="s">
        <v>97870</v>
      </c>
      <c r="B16662" s="20" t="s">
        <v>97871</v>
      </c>
      <c r="C16662" s="21" t="s">
        <v>97872</v>
      </c>
      <c r="D16662" s="21" t="s">
        <v>97873</v>
      </c>
      <c r="E16662" s="21" t="s">
        <v>97874</v>
      </c>
      <c r="F16662" s="21" t="s">
        <v>15060</v>
      </c>
    </row>
    <row r="16663" spans="1:6" ht="32" customHeight="1">
      <c r="A16663" s="19" t="s">
        <v>97875</v>
      </c>
      <c r="B16663" s="20" t="s">
        <v>97876</v>
      </c>
      <c r="C16663" s="21" t="s">
        <v>97877</v>
      </c>
      <c r="D16663" s="21" t="s">
        <v>97878</v>
      </c>
      <c r="E16663" s="21" t="s">
        <v>97879</v>
      </c>
      <c r="F16663" s="21" t="s">
        <v>15060</v>
      </c>
    </row>
    <row r="16664" spans="1:6" ht="32" customHeight="1">
      <c r="A16664" s="19" t="s">
        <v>97880</v>
      </c>
      <c r="B16664" s="20" t="s">
        <v>97881</v>
      </c>
      <c r="C16664" s="21" t="s">
        <v>97882</v>
      </c>
      <c r="D16664" s="21" t="s">
        <v>97883</v>
      </c>
      <c r="E16664" s="21" t="s">
        <v>97884</v>
      </c>
      <c r="F16664" s="21" t="s">
        <v>15060</v>
      </c>
    </row>
    <row r="16665" spans="1:6" ht="32" customHeight="1">
      <c r="A16665" s="19" t="s">
        <v>97885</v>
      </c>
      <c r="B16665" s="20" t="s">
        <v>97886</v>
      </c>
      <c r="C16665" s="21" t="s">
        <v>97887</v>
      </c>
      <c r="D16665" s="21" t="s">
        <v>97888</v>
      </c>
      <c r="E16665" s="21" t="s">
        <v>97889</v>
      </c>
      <c r="F16665" s="21" t="s">
        <v>15060</v>
      </c>
    </row>
    <row r="16666" spans="1:6" ht="32" customHeight="1">
      <c r="A16666" s="19" t="s">
        <v>97890</v>
      </c>
      <c r="B16666" s="20" t="s">
        <v>97891</v>
      </c>
      <c r="C16666" s="21" t="s">
        <v>97892</v>
      </c>
      <c r="D16666" s="21" t="s">
        <v>97893</v>
      </c>
      <c r="E16666" s="21" t="s">
        <v>97894</v>
      </c>
      <c r="F16666" s="21" t="s">
        <v>15060</v>
      </c>
    </row>
    <row r="16667" spans="1:6" ht="32" customHeight="1">
      <c r="A16667" s="19" t="s">
        <v>97895</v>
      </c>
      <c r="B16667" s="20" t="s">
        <v>97896</v>
      </c>
      <c r="C16667" s="21" t="s">
        <v>97897</v>
      </c>
      <c r="D16667" s="21" t="s">
        <v>97898</v>
      </c>
      <c r="E16667" s="21" t="s">
        <v>97899</v>
      </c>
      <c r="F16667" s="21" t="s">
        <v>15060</v>
      </c>
    </row>
    <row r="16668" spans="1:6" ht="32" customHeight="1">
      <c r="A16668" s="19" t="s">
        <v>97900</v>
      </c>
      <c r="B16668" s="20" t="s">
        <v>97901</v>
      </c>
      <c r="C16668" s="21" t="s">
        <v>97902</v>
      </c>
      <c r="D16668" s="21" t="s">
        <v>97903</v>
      </c>
      <c r="E16668" s="21" t="s">
        <v>97904</v>
      </c>
      <c r="F16668" s="21" t="s">
        <v>15060</v>
      </c>
    </row>
    <row r="16669" spans="1:6" ht="32" customHeight="1">
      <c r="A16669" s="19" t="s">
        <v>97905</v>
      </c>
      <c r="B16669" s="20" t="s">
        <v>97906</v>
      </c>
      <c r="C16669" s="21" t="s">
        <v>97907</v>
      </c>
      <c r="D16669" s="21" t="s">
        <v>97908</v>
      </c>
      <c r="E16669" s="21" t="s">
        <v>97909</v>
      </c>
      <c r="F16669" s="21" t="s">
        <v>15060</v>
      </c>
    </row>
    <row r="16670" spans="1:6" ht="32" customHeight="1">
      <c r="A16670" s="19" t="s">
        <v>97910</v>
      </c>
      <c r="B16670" s="20" t="s">
        <v>97911</v>
      </c>
      <c r="C16670" s="21" t="s">
        <v>97912</v>
      </c>
      <c r="D16670" s="21" t="s">
        <v>97913</v>
      </c>
      <c r="E16670" s="21" t="s">
        <v>97914</v>
      </c>
      <c r="F16670" s="21" t="s">
        <v>15060</v>
      </c>
    </row>
    <row r="16671" spans="1:6" ht="32" customHeight="1">
      <c r="A16671" s="19" t="s">
        <v>97915</v>
      </c>
      <c r="B16671" s="20" t="s">
        <v>97916</v>
      </c>
      <c r="C16671" s="21" t="s">
        <v>97917</v>
      </c>
      <c r="D16671" s="21" t="s">
        <v>97918</v>
      </c>
      <c r="E16671" s="21" t="s">
        <v>97919</v>
      </c>
      <c r="F16671" s="21" t="s">
        <v>15060</v>
      </c>
    </row>
    <row r="16672" spans="1:6" ht="32" customHeight="1">
      <c r="A16672" s="19" t="s">
        <v>97920</v>
      </c>
      <c r="B16672" s="20" t="s">
        <v>97921</v>
      </c>
      <c r="C16672" s="21" t="s">
        <v>97922</v>
      </c>
      <c r="D16672" s="21" t="s">
        <v>97923</v>
      </c>
      <c r="E16672" s="21" t="s">
        <v>97924</v>
      </c>
      <c r="F16672" s="21" t="s">
        <v>15060</v>
      </c>
    </row>
    <row r="16673" spans="1:6" ht="32" customHeight="1">
      <c r="A16673" s="19" t="s">
        <v>97925</v>
      </c>
      <c r="B16673" s="20" t="s">
        <v>97926</v>
      </c>
      <c r="C16673" s="21" t="s">
        <v>97927</v>
      </c>
      <c r="D16673" s="21" t="s">
        <v>97928</v>
      </c>
      <c r="E16673" s="21" t="s">
        <v>97929</v>
      </c>
      <c r="F16673" s="21" t="s">
        <v>15060</v>
      </c>
    </row>
    <row r="16674" spans="1:6" ht="32" customHeight="1">
      <c r="A16674" s="19" t="s">
        <v>97930</v>
      </c>
      <c r="B16674" s="20" t="s">
        <v>97931</v>
      </c>
      <c r="C16674" s="21" t="s">
        <v>97932</v>
      </c>
      <c r="D16674" s="21" t="s">
        <v>97933</v>
      </c>
      <c r="E16674" s="21" t="s">
        <v>97934</v>
      </c>
      <c r="F16674" s="21" t="s">
        <v>15060</v>
      </c>
    </row>
    <row r="16675" spans="1:6" ht="32" customHeight="1">
      <c r="A16675" s="19" t="s">
        <v>97935</v>
      </c>
      <c r="B16675" s="20" t="s">
        <v>97936</v>
      </c>
      <c r="C16675" s="21" t="s">
        <v>97937</v>
      </c>
      <c r="D16675" s="21" t="s">
        <v>97938</v>
      </c>
      <c r="E16675" s="21" t="s">
        <v>97939</v>
      </c>
      <c r="F16675" s="21" t="s">
        <v>15060</v>
      </c>
    </row>
    <row r="16676" spans="1:6" ht="32" customHeight="1">
      <c r="A16676" s="19" t="s">
        <v>97940</v>
      </c>
      <c r="B16676" s="20" t="s">
        <v>97941</v>
      </c>
      <c r="C16676" s="21" t="s">
        <v>97942</v>
      </c>
      <c r="D16676" s="21" t="s">
        <v>97943</v>
      </c>
      <c r="E16676" s="21" t="s">
        <v>97944</v>
      </c>
      <c r="F16676" s="21" t="s">
        <v>15060</v>
      </c>
    </row>
    <row r="16677" spans="1:6" ht="32" customHeight="1">
      <c r="A16677" s="19" t="s">
        <v>97945</v>
      </c>
      <c r="B16677" s="20" t="s">
        <v>97946</v>
      </c>
      <c r="C16677" s="21" t="s">
        <v>97947</v>
      </c>
      <c r="D16677" s="21" t="s">
        <v>97948</v>
      </c>
      <c r="E16677" s="21" t="s">
        <v>97949</v>
      </c>
      <c r="F16677" s="21" t="s">
        <v>15060</v>
      </c>
    </row>
    <row r="16678" spans="1:6" ht="32" customHeight="1">
      <c r="A16678" s="19" t="s">
        <v>97950</v>
      </c>
      <c r="B16678" s="20" t="s">
        <v>97951</v>
      </c>
      <c r="C16678" s="21" t="s">
        <v>97952</v>
      </c>
      <c r="D16678" s="21" t="s">
        <v>97953</v>
      </c>
      <c r="E16678" s="21" t="s">
        <v>97954</v>
      </c>
      <c r="F16678" s="21" t="s">
        <v>15060</v>
      </c>
    </row>
    <row r="16679" spans="1:6" ht="32" customHeight="1">
      <c r="A16679" s="19" t="s">
        <v>97955</v>
      </c>
      <c r="B16679" s="20" t="s">
        <v>97956</v>
      </c>
      <c r="C16679" s="21" t="s">
        <v>97957</v>
      </c>
      <c r="D16679" s="21" t="s">
        <v>97958</v>
      </c>
      <c r="E16679" s="21" t="s">
        <v>97959</v>
      </c>
      <c r="F16679" s="21" t="s">
        <v>15060</v>
      </c>
    </row>
    <row r="16680" spans="1:6" ht="32" customHeight="1">
      <c r="A16680" s="19" t="s">
        <v>97960</v>
      </c>
      <c r="B16680" s="20" t="s">
        <v>97961</v>
      </c>
      <c r="C16680" s="21" t="s">
        <v>97962</v>
      </c>
      <c r="D16680" s="21" t="s">
        <v>97963</v>
      </c>
      <c r="E16680" s="21" t="s">
        <v>97964</v>
      </c>
      <c r="F16680" s="21" t="s">
        <v>15060</v>
      </c>
    </row>
    <row r="16681" spans="1:6" ht="32" customHeight="1">
      <c r="A16681" s="19" t="s">
        <v>97965</v>
      </c>
      <c r="B16681" s="20" t="s">
        <v>97966</v>
      </c>
      <c r="C16681" s="21" t="s">
        <v>97967</v>
      </c>
      <c r="D16681" s="21" t="s">
        <v>97968</v>
      </c>
      <c r="E16681" s="21" t="s">
        <v>97969</v>
      </c>
      <c r="F16681" s="21" t="s">
        <v>15060</v>
      </c>
    </row>
    <row r="16682" spans="1:6" ht="32" customHeight="1">
      <c r="A16682" s="19" t="s">
        <v>97970</v>
      </c>
      <c r="B16682" s="20" t="s">
        <v>97971</v>
      </c>
      <c r="C16682" s="21" t="s">
        <v>97972</v>
      </c>
      <c r="D16682" s="21" t="s">
        <v>97973</v>
      </c>
      <c r="E16682" s="21" t="s">
        <v>97974</v>
      </c>
      <c r="F16682" s="21" t="s">
        <v>15060</v>
      </c>
    </row>
    <row r="16683" spans="1:6" ht="32" customHeight="1">
      <c r="A16683" s="19" t="s">
        <v>97975</v>
      </c>
      <c r="B16683" s="20" t="s">
        <v>97976</v>
      </c>
      <c r="C16683" s="21" t="s">
        <v>97977</v>
      </c>
      <c r="D16683" s="21" t="s">
        <v>97978</v>
      </c>
      <c r="E16683" s="21" t="s">
        <v>97979</v>
      </c>
      <c r="F16683" s="21" t="s">
        <v>15060</v>
      </c>
    </row>
    <row r="16684" spans="1:6" ht="32" customHeight="1">
      <c r="A16684" s="19" t="s">
        <v>97980</v>
      </c>
      <c r="B16684" s="20" t="s">
        <v>97981</v>
      </c>
      <c r="C16684" s="21" t="s">
        <v>97982</v>
      </c>
      <c r="D16684" s="21" t="s">
        <v>97983</v>
      </c>
      <c r="E16684" s="21" t="s">
        <v>97984</v>
      </c>
      <c r="F16684" s="21" t="s">
        <v>15060</v>
      </c>
    </row>
    <row r="16685" spans="1:6" ht="32" customHeight="1">
      <c r="A16685" s="19" t="s">
        <v>97985</v>
      </c>
      <c r="B16685" s="20" t="s">
        <v>97986</v>
      </c>
      <c r="C16685" s="21" t="s">
        <v>97987</v>
      </c>
      <c r="D16685" s="21" t="s">
        <v>97988</v>
      </c>
      <c r="E16685" s="21" t="s">
        <v>97989</v>
      </c>
      <c r="F16685" s="21" t="s">
        <v>15060</v>
      </c>
    </row>
    <row r="16686" spans="1:6" ht="32" customHeight="1">
      <c r="A16686" s="19" t="s">
        <v>97990</v>
      </c>
      <c r="B16686" s="20" t="s">
        <v>97991</v>
      </c>
      <c r="C16686" s="21" t="s">
        <v>97992</v>
      </c>
      <c r="D16686" s="21" t="s">
        <v>97993</v>
      </c>
      <c r="E16686" s="21" t="s">
        <v>97994</v>
      </c>
      <c r="F16686" s="21" t="s">
        <v>15060</v>
      </c>
    </row>
    <row r="16687" spans="1:6" ht="32" customHeight="1">
      <c r="A16687" s="19" t="s">
        <v>97995</v>
      </c>
      <c r="B16687" s="20" t="s">
        <v>97996</v>
      </c>
      <c r="C16687" s="21" t="s">
        <v>97997</v>
      </c>
      <c r="D16687" s="21" t="s">
        <v>97998</v>
      </c>
      <c r="E16687" s="21" t="s">
        <v>97999</v>
      </c>
      <c r="F16687" s="21" t="s">
        <v>15060</v>
      </c>
    </row>
    <row r="16688" spans="1:6" ht="32" customHeight="1">
      <c r="A16688" s="19" t="s">
        <v>98000</v>
      </c>
      <c r="B16688" s="20" t="s">
        <v>98001</v>
      </c>
      <c r="C16688" s="21" t="s">
        <v>98002</v>
      </c>
      <c r="D16688" s="21" t="s">
        <v>98003</v>
      </c>
      <c r="E16688" s="21" t="s">
        <v>98004</v>
      </c>
      <c r="F16688" s="21" t="s">
        <v>15060</v>
      </c>
    </row>
    <row r="16689" spans="1:6" ht="32" customHeight="1">
      <c r="A16689" s="19" t="s">
        <v>98005</v>
      </c>
      <c r="B16689" s="20" t="s">
        <v>98006</v>
      </c>
      <c r="C16689" s="21" t="s">
        <v>98007</v>
      </c>
      <c r="D16689" s="21" t="s">
        <v>98008</v>
      </c>
      <c r="E16689" s="21" t="s">
        <v>98009</v>
      </c>
      <c r="F16689" s="21" t="s">
        <v>15060</v>
      </c>
    </row>
    <row r="16690" spans="1:6" ht="32" customHeight="1">
      <c r="A16690" s="19" t="s">
        <v>98010</v>
      </c>
      <c r="B16690" s="20" t="s">
        <v>98011</v>
      </c>
      <c r="C16690" s="21" t="s">
        <v>98012</v>
      </c>
      <c r="D16690" s="21" t="s">
        <v>98013</v>
      </c>
      <c r="E16690" s="21" t="s">
        <v>98014</v>
      </c>
      <c r="F16690" s="21" t="s">
        <v>15060</v>
      </c>
    </row>
    <row r="16691" spans="1:6" ht="32" customHeight="1">
      <c r="A16691" s="19" t="s">
        <v>98015</v>
      </c>
      <c r="B16691" s="20" t="s">
        <v>98016</v>
      </c>
      <c r="C16691" s="21" t="s">
        <v>98017</v>
      </c>
      <c r="D16691" s="21" t="s">
        <v>98018</v>
      </c>
      <c r="E16691" s="21" t="s">
        <v>98019</v>
      </c>
      <c r="F16691" s="21" t="s">
        <v>15060</v>
      </c>
    </row>
    <row r="16692" spans="1:6" ht="32" customHeight="1">
      <c r="A16692" s="19" t="s">
        <v>98020</v>
      </c>
      <c r="B16692" s="20" t="s">
        <v>98021</v>
      </c>
      <c r="C16692" s="21" t="s">
        <v>98022</v>
      </c>
      <c r="D16692" s="21" t="s">
        <v>98023</v>
      </c>
      <c r="E16692" s="21" t="s">
        <v>98024</v>
      </c>
      <c r="F16692" s="21" t="s">
        <v>15060</v>
      </c>
    </row>
    <row r="16693" spans="1:6" ht="32" customHeight="1">
      <c r="A16693" s="19" t="s">
        <v>98025</v>
      </c>
      <c r="B16693" s="20" t="s">
        <v>98026</v>
      </c>
      <c r="C16693" s="21" t="s">
        <v>98027</v>
      </c>
      <c r="D16693" s="21" t="s">
        <v>98028</v>
      </c>
      <c r="E16693" s="21" t="s">
        <v>98029</v>
      </c>
      <c r="F16693" s="21" t="s">
        <v>15060</v>
      </c>
    </row>
    <row r="16694" spans="1:6" ht="32" customHeight="1">
      <c r="A16694" s="19" t="s">
        <v>98030</v>
      </c>
      <c r="B16694" s="20" t="s">
        <v>98031</v>
      </c>
      <c r="C16694" s="21" t="s">
        <v>98032</v>
      </c>
      <c r="D16694" s="21" t="s">
        <v>98033</v>
      </c>
      <c r="E16694" s="21" t="s">
        <v>98034</v>
      </c>
      <c r="F16694" s="21" t="s">
        <v>15060</v>
      </c>
    </row>
    <row r="16695" spans="1:6" ht="32" customHeight="1">
      <c r="A16695" s="19" t="s">
        <v>98035</v>
      </c>
      <c r="B16695" s="20" t="s">
        <v>98036</v>
      </c>
      <c r="C16695" s="21" t="s">
        <v>98037</v>
      </c>
      <c r="D16695" s="21" t="s">
        <v>98038</v>
      </c>
      <c r="E16695" s="21" t="s">
        <v>98039</v>
      </c>
      <c r="F16695" s="21" t="s">
        <v>15060</v>
      </c>
    </row>
    <row r="16696" spans="1:6" ht="32" customHeight="1">
      <c r="A16696" s="19" t="s">
        <v>98040</v>
      </c>
      <c r="B16696" s="20" t="s">
        <v>98041</v>
      </c>
      <c r="C16696" s="21" t="s">
        <v>98042</v>
      </c>
      <c r="D16696" s="21" t="s">
        <v>98043</v>
      </c>
      <c r="E16696" s="21" t="s">
        <v>98044</v>
      </c>
      <c r="F16696" s="21" t="s">
        <v>15060</v>
      </c>
    </row>
    <row r="16697" spans="1:6" ht="32" customHeight="1">
      <c r="A16697" s="19" t="s">
        <v>98045</v>
      </c>
      <c r="B16697" s="20" t="s">
        <v>98046</v>
      </c>
      <c r="C16697" s="21" t="s">
        <v>98047</v>
      </c>
      <c r="D16697" s="21" t="s">
        <v>98048</v>
      </c>
      <c r="E16697" s="21" t="s">
        <v>98049</v>
      </c>
      <c r="F16697" s="21" t="s">
        <v>15060</v>
      </c>
    </row>
    <row r="16698" spans="1:6" ht="32" customHeight="1">
      <c r="A16698" s="19" t="s">
        <v>98050</v>
      </c>
      <c r="B16698" s="20" t="s">
        <v>98051</v>
      </c>
      <c r="C16698" s="21" t="s">
        <v>98052</v>
      </c>
      <c r="D16698" s="21" t="s">
        <v>98053</v>
      </c>
      <c r="E16698" s="21" t="s">
        <v>98054</v>
      </c>
      <c r="F16698" s="21" t="s">
        <v>15060</v>
      </c>
    </row>
    <row r="16699" spans="1:6" ht="32" customHeight="1">
      <c r="A16699" s="19" t="s">
        <v>98055</v>
      </c>
      <c r="B16699" s="20" t="s">
        <v>98056</v>
      </c>
      <c r="C16699" s="21" t="s">
        <v>98057</v>
      </c>
      <c r="D16699" s="21" t="s">
        <v>98058</v>
      </c>
      <c r="E16699" s="21" t="s">
        <v>98059</v>
      </c>
      <c r="F16699" s="21" t="s">
        <v>15060</v>
      </c>
    </row>
    <row r="16700" spans="1:6" ht="32" customHeight="1">
      <c r="A16700" s="19" t="s">
        <v>98060</v>
      </c>
      <c r="B16700" s="20" t="s">
        <v>98061</v>
      </c>
      <c r="C16700" s="21" t="s">
        <v>98062</v>
      </c>
      <c r="D16700" s="21" t="s">
        <v>98063</v>
      </c>
      <c r="E16700" s="21" t="s">
        <v>98064</v>
      </c>
      <c r="F16700" s="21" t="s">
        <v>15060</v>
      </c>
    </row>
    <row r="16701" spans="1:6" ht="32" customHeight="1">
      <c r="A16701" s="19" t="s">
        <v>98065</v>
      </c>
      <c r="B16701" s="20" t="s">
        <v>98066</v>
      </c>
      <c r="C16701" s="21" t="s">
        <v>98067</v>
      </c>
      <c r="D16701" s="21" t="s">
        <v>98068</v>
      </c>
      <c r="E16701" s="21" t="s">
        <v>98069</v>
      </c>
      <c r="F16701" s="21" t="s">
        <v>15060</v>
      </c>
    </row>
    <row r="16702" spans="1:6" ht="32" customHeight="1">
      <c r="A16702" s="19" t="s">
        <v>98070</v>
      </c>
      <c r="B16702" s="20" t="s">
        <v>98071</v>
      </c>
      <c r="C16702" s="21" t="s">
        <v>98072</v>
      </c>
      <c r="D16702" s="21" t="s">
        <v>98073</v>
      </c>
      <c r="E16702" s="21" t="s">
        <v>98074</v>
      </c>
      <c r="F16702" s="21" t="s">
        <v>15060</v>
      </c>
    </row>
    <row r="16703" spans="1:6" ht="32" customHeight="1">
      <c r="A16703" s="19" t="s">
        <v>98075</v>
      </c>
      <c r="B16703" s="20" t="s">
        <v>98076</v>
      </c>
      <c r="C16703" s="21" t="s">
        <v>98077</v>
      </c>
      <c r="D16703" s="21" t="s">
        <v>98078</v>
      </c>
      <c r="E16703" s="21" t="s">
        <v>98079</v>
      </c>
      <c r="F16703" s="21" t="s">
        <v>15060</v>
      </c>
    </row>
    <row r="16704" spans="1:6" ht="32" customHeight="1">
      <c r="A16704" s="19" t="s">
        <v>98080</v>
      </c>
      <c r="B16704" s="20" t="s">
        <v>98081</v>
      </c>
      <c r="C16704" s="21" t="s">
        <v>98082</v>
      </c>
      <c r="D16704" s="21" t="s">
        <v>98083</v>
      </c>
      <c r="E16704" s="21" t="s">
        <v>98084</v>
      </c>
      <c r="F16704" s="21" t="s">
        <v>15060</v>
      </c>
    </row>
    <row r="16705" spans="1:6" ht="32" customHeight="1">
      <c r="A16705" s="19" t="s">
        <v>98085</v>
      </c>
      <c r="B16705" s="20" t="s">
        <v>98086</v>
      </c>
      <c r="C16705" s="21" t="s">
        <v>98087</v>
      </c>
      <c r="D16705" s="21" t="s">
        <v>98088</v>
      </c>
      <c r="E16705" s="21" t="s">
        <v>98089</v>
      </c>
      <c r="F16705" s="21" t="s">
        <v>15060</v>
      </c>
    </row>
    <row r="16706" spans="1:6" ht="32" customHeight="1">
      <c r="A16706" s="19" t="s">
        <v>98090</v>
      </c>
      <c r="B16706" s="20" t="s">
        <v>98091</v>
      </c>
      <c r="C16706" s="21" t="s">
        <v>98092</v>
      </c>
      <c r="D16706" s="21" t="s">
        <v>98093</v>
      </c>
      <c r="E16706" s="21" t="s">
        <v>98094</v>
      </c>
      <c r="F16706" s="21" t="s">
        <v>15060</v>
      </c>
    </row>
    <row r="16707" spans="1:6" ht="32" customHeight="1">
      <c r="A16707" s="19" t="s">
        <v>98095</v>
      </c>
      <c r="B16707" s="20" t="s">
        <v>98096</v>
      </c>
      <c r="C16707" s="21" t="s">
        <v>98097</v>
      </c>
      <c r="D16707" s="21" t="s">
        <v>98098</v>
      </c>
      <c r="E16707" s="21" t="s">
        <v>98099</v>
      </c>
      <c r="F16707" s="21" t="s">
        <v>15060</v>
      </c>
    </row>
    <row r="16708" spans="1:6" ht="32" customHeight="1">
      <c r="A16708" s="19" t="s">
        <v>98100</v>
      </c>
      <c r="B16708" s="20" t="s">
        <v>98101</v>
      </c>
      <c r="C16708" s="21" t="s">
        <v>98102</v>
      </c>
      <c r="D16708" s="21" t="s">
        <v>98103</v>
      </c>
      <c r="E16708" s="21" t="s">
        <v>98104</v>
      </c>
      <c r="F16708" s="21" t="s">
        <v>15060</v>
      </c>
    </row>
    <row r="16709" spans="1:6" ht="32" customHeight="1">
      <c r="A16709" s="19" t="s">
        <v>98105</v>
      </c>
      <c r="B16709" s="20" t="s">
        <v>98106</v>
      </c>
      <c r="C16709" s="21" t="s">
        <v>98107</v>
      </c>
      <c r="D16709" s="21" t="s">
        <v>98108</v>
      </c>
      <c r="E16709" s="22">
        <v>100</v>
      </c>
      <c r="F16709" s="21" t="s">
        <v>15060</v>
      </c>
    </row>
    <row r="16710" spans="1:6" ht="32" customHeight="1">
      <c r="A16710" s="19" t="s">
        <v>98109</v>
      </c>
      <c r="B16710" s="20" t="s">
        <v>98110</v>
      </c>
      <c r="C16710" s="21" t="s">
        <v>98111</v>
      </c>
      <c r="D16710" s="21" t="s">
        <v>98112</v>
      </c>
      <c r="E16710" s="21" t="s">
        <v>98113</v>
      </c>
      <c r="F16710" s="21" t="s">
        <v>15060</v>
      </c>
    </row>
    <row r="16711" spans="1:6" ht="32" customHeight="1">
      <c r="A16711" s="19" t="s">
        <v>98114</v>
      </c>
      <c r="B16711" s="20" t="s">
        <v>98115</v>
      </c>
      <c r="C16711" s="21" t="s">
        <v>98116</v>
      </c>
      <c r="D16711" s="21" t="s">
        <v>98117</v>
      </c>
      <c r="E16711" s="21" t="s">
        <v>98118</v>
      </c>
      <c r="F16711" s="21" t="s">
        <v>15060</v>
      </c>
    </row>
    <row r="16712" spans="1:6" ht="32" customHeight="1">
      <c r="A16712" s="19" t="s">
        <v>98119</v>
      </c>
      <c r="B16712" s="20" t="s">
        <v>98120</v>
      </c>
      <c r="C16712" s="21" t="s">
        <v>98121</v>
      </c>
      <c r="D16712" s="21" t="s">
        <v>98122</v>
      </c>
      <c r="E16712" s="21" t="s">
        <v>98123</v>
      </c>
      <c r="F16712" s="21" t="s">
        <v>15060</v>
      </c>
    </row>
    <row r="16713" spans="1:6" ht="32" customHeight="1">
      <c r="A16713" s="19" t="s">
        <v>98124</v>
      </c>
      <c r="B16713" s="20" t="s">
        <v>98125</v>
      </c>
      <c r="C16713" s="21" t="s">
        <v>98126</v>
      </c>
      <c r="D16713" s="21" t="s">
        <v>98127</v>
      </c>
      <c r="E16713" s="21" t="s">
        <v>98128</v>
      </c>
      <c r="F16713" s="21" t="s">
        <v>15060</v>
      </c>
    </row>
    <row r="16714" spans="1:6" ht="32" customHeight="1">
      <c r="A16714" s="19" t="s">
        <v>98129</v>
      </c>
      <c r="B16714" s="20" t="s">
        <v>98130</v>
      </c>
      <c r="C16714" s="21" t="s">
        <v>98131</v>
      </c>
      <c r="D16714" s="21" t="s">
        <v>98132</v>
      </c>
      <c r="E16714" s="21" t="s">
        <v>98133</v>
      </c>
      <c r="F16714" s="21" t="s">
        <v>15060</v>
      </c>
    </row>
    <row r="16715" spans="1:6" ht="32" customHeight="1">
      <c r="A16715" s="19" t="s">
        <v>98134</v>
      </c>
      <c r="B16715" s="20" t="s">
        <v>98135</v>
      </c>
      <c r="C16715" s="21" t="s">
        <v>98136</v>
      </c>
      <c r="D16715" s="21" t="s">
        <v>98137</v>
      </c>
      <c r="E16715" s="21" t="s">
        <v>98138</v>
      </c>
      <c r="F16715" s="21" t="s">
        <v>15060</v>
      </c>
    </row>
    <row r="16716" spans="1:6" ht="32" customHeight="1">
      <c r="A16716" s="19" t="s">
        <v>98139</v>
      </c>
      <c r="B16716" s="20" t="s">
        <v>98140</v>
      </c>
      <c r="C16716" s="21" t="s">
        <v>98141</v>
      </c>
      <c r="D16716" s="21" t="s">
        <v>98142</v>
      </c>
      <c r="E16716" s="21" t="s">
        <v>98143</v>
      </c>
      <c r="F16716" s="21" t="s">
        <v>15060</v>
      </c>
    </row>
    <row r="16717" spans="1:6" ht="32" customHeight="1">
      <c r="A16717" s="19" t="s">
        <v>98144</v>
      </c>
      <c r="B16717" s="20" t="s">
        <v>98145</v>
      </c>
      <c r="C16717" s="21" t="s">
        <v>98146</v>
      </c>
      <c r="D16717" s="21" t="s">
        <v>98147</v>
      </c>
      <c r="E16717" s="22">
        <v>100</v>
      </c>
      <c r="F16717" s="21" t="s">
        <v>15060</v>
      </c>
    </row>
    <row r="16718" spans="1:6" ht="32" customHeight="1">
      <c r="A16718" s="19" t="s">
        <v>98148</v>
      </c>
      <c r="B16718" s="20" t="s">
        <v>98149</v>
      </c>
      <c r="C16718" s="21" t="s">
        <v>98150</v>
      </c>
      <c r="D16718" s="21" t="s">
        <v>98151</v>
      </c>
      <c r="E16718" s="21" t="s">
        <v>98152</v>
      </c>
      <c r="F16718" s="21" t="s">
        <v>15060</v>
      </c>
    </row>
    <row r="16719" spans="1:6" ht="32" customHeight="1">
      <c r="A16719" s="19" t="s">
        <v>98153</v>
      </c>
      <c r="B16719" s="20" t="s">
        <v>98154</v>
      </c>
      <c r="C16719" s="21" t="s">
        <v>98155</v>
      </c>
      <c r="D16719" s="21" t="s">
        <v>98156</v>
      </c>
      <c r="E16719" s="21" t="s">
        <v>98157</v>
      </c>
      <c r="F16719" s="21" t="s">
        <v>15060</v>
      </c>
    </row>
    <row r="16720" spans="1:6" ht="32" customHeight="1">
      <c r="A16720" s="19" t="s">
        <v>98158</v>
      </c>
      <c r="B16720" s="20" t="s">
        <v>98159</v>
      </c>
      <c r="C16720" s="21" t="s">
        <v>98160</v>
      </c>
      <c r="D16720" s="21" t="s">
        <v>98161</v>
      </c>
      <c r="E16720" s="21" t="s">
        <v>98162</v>
      </c>
      <c r="F16720" s="21" t="s">
        <v>15060</v>
      </c>
    </row>
    <row r="16721" spans="1:6" ht="32" customHeight="1">
      <c r="A16721" s="19" t="s">
        <v>98163</v>
      </c>
      <c r="B16721" s="20" t="s">
        <v>98164</v>
      </c>
      <c r="C16721" s="21" t="s">
        <v>98165</v>
      </c>
      <c r="D16721" s="21" t="s">
        <v>98166</v>
      </c>
      <c r="E16721" s="21" t="s">
        <v>98167</v>
      </c>
      <c r="F16721" s="21" t="s">
        <v>15060</v>
      </c>
    </row>
    <row r="16722" spans="1:6" ht="32" customHeight="1">
      <c r="A16722" s="19" t="s">
        <v>98168</v>
      </c>
      <c r="B16722" s="20" t="s">
        <v>98169</v>
      </c>
      <c r="C16722" s="21" t="s">
        <v>98170</v>
      </c>
      <c r="D16722" s="21" t="s">
        <v>98171</v>
      </c>
      <c r="E16722" s="21" t="s">
        <v>98172</v>
      </c>
      <c r="F16722" s="21" t="s">
        <v>15060</v>
      </c>
    </row>
    <row r="16723" spans="1:6" ht="32" customHeight="1">
      <c r="A16723" s="19" t="s">
        <v>98173</v>
      </c>
      <c r="B16723" s="20" t="s">
        <v>98174</v>
      </c>
      <c r="C16723" s="21" t="s">
        <v>98175</v>
      </c>
      <c r="D16723" s="21" t="s">
        <v>98176</v>
      </c>
      <c r="E16723" s="21" t="s">
        <v>98177</v>
      </c>
      <c r="F16723" s="21" t="s">
        <v>15060</v>
      </c>
    </row>
    <row r="16724" spans="1:6" ht="32" customHeight="1">
      <c r="A16724" s="19" t="s">
        <v>98178</v>
      </c>
      <c r="B16724" s="20" t="s">
        <v>98179</v>
      </c>
      <c r="C16724" s="21" t="s">
        <v>98180</v>
      </c>
      <c r="D16724" s="21" t="s">
        <v>98181</v>
      </c>
      <c r="E16724" s="21" t="s">
        <v>98182</v>
      </c>
      <c r="F16724" s="21" t="s">
        <v>15060</v>
      </c>
    </row>
    <row r="16725" spans="1:6" ht="32" customHeight="1">
      <c r="A16725" s="19" t="s">
        <v>98183</v>
      </c>
      <c r="B16725" s="20" t="s">
        <v>98184</v>
      </c>
      <c r="C16725" s="21" t="s">
        <v>98185</v>
      </c>
      <c r="D16725" s="21" t="s">
        <v>98186</v>
      </c>
      <c r="E16725" s="21" t="s">
        <v>98187</v>
      </c>
      <c r="F16725" s="21" t="s">
        <v>15060</v>
      </c>
    </row>
    <row r="16726" spans="1:6" ht="32" customHeight="1">
      <c r="A16726" s="19" t="s">
        <v>98188</v>
      </c>
      <c r="B16726" s="20" t="s">
        <v>98189</v>
      </c>
      <c r="C16726" s="21" t="s">
        <v>98190</v>
      </c>
      <c r="D16726" s="21" t="s">
        <v>98191</v>
      </c>
      <c r="E16726" s="21" t="s">
        <v>98192</v>
      </c>
      <c r="F16726" s="21" t="s">
        <v>15060</v>
      </c>
    </row>
    <row r="16727" spans="1:6" ht="32" customHeight="1">
      <c r="A16727" s="19" t="s">
        <v>98193</v>
      </c>
      <c r="B16727" s="20" t="s">
        <v>98194</v>
      </c>
      <c r="C16727" s="21" t="s">
        <v>98195</v>
      </c>
      <c r="D16727" s="21" t="s">
        <v>98196</v>
      </c>
      <c r="E16727" s="21" t="s">
        <v>98197</v>
      </c>
      <c r="F16727" s="21" t="s">
        <v>15060</v>
      </c>
    </row>
    <row r="16728" spans="1:6" ht="32" customHeight="1">
      <c r="A16728" s="19" t="s">
        <v>98198</v>
      </c>
      <c r="B16728" s="20" t="s">
        <v>98199</v>
      </c>
      <c r="C16728" s="21" t="s">
        <v>98200</v>
      </c>
      <c r="D16728" s="21" t="s">
        <v>98201</v>
      </c>
      <c r="E16728" s="21" t="s">
        <v>98202</v>
      </c>
      <c r="F16728" s="21" t="s">
        <v>15060</v>
      </c>
    </row>
    <row r="16729" spans="1:6" ht="32" customHeight="1">
      <c r="A16729" s="19" t="s">
        <v>98203</v>
      </c>
      <c r="B16729" s="20" t="s">
        <v>98204</v>
      </c>
      <c r="C16729" s="21" t="s">
        <v>98205</v>
      </c>
      <c r="D16729" s="21" t="s">
        <v>98206</v>
      </c>
      <c r="E16729" s="21" t="s">
        <v>98207</v>
      </c>
      <c r="F16729" s="21" t="s">
        <v>15060</v>
      </c>
    </row>
    <row r="16730" spans="1:6" ht="32" customHeight="1">
      <c r="A16730" s="19" t="s">
        <v>98208</v>
      </c>
      <c r="B16730" s="20" t="s">
        <v>98209</v>
      </c>
      <c r="C16730" s="21" t="s">
        <v>98210</v>
      </c>
      <c r="D16730" s="21" t="s">
        <v>98211</v>
      </c>
      <c r="E16730" s="21" t="s">
        <v>98212</v>
      </c>
      <c r="F16730" s="21" t="s">
        <v>15060</v>
      </c>
    </row>
    <row r="16731" spans="1:6" ht="32" customHeight="1">
      <c r="A16731" s="19" t="s">
        <v>98213</v>
      </c>
      <c r="B16731" s="20" t="s">
        <v>98214</v>
      </c>
      <c r="C16731" s="21" t="s">
        <v>98215</v>
      </c>
      <c r="D16731" s="21" t="s">
        <v>98216</v>
      </c>
      <c r="E16731" s="21" t="s">
        <v>98217</v>
      </c>
      <c r="F16731" s="21" t="s">
        <v>15060</v>
      </c>
    </row>
    <row r="16732" spans="1:6" ht="32" customHeight="1">
      <c r="A16732" s="19" t="s">
        <v>98218</v>
      </c>
      <c r="B16732" s="20" t="s">
        <v>98219</v>
      </c>
      <c r="C16732" s="21" t="s">
        <v>98220</v>
      </c>
      <c r="D16732" s="21" t="s">
        <v>98221</v>
      </c>
      <c r="E16732" s="21" t="s">
        <v>98222</v>
      </c>
      <c r="F16732" s="21" t="s">
        <v>15060</v>
      </c>
    </row>
    <row r="16733" spans="1:6" ht="32" customHeight="1">
      <c r="A16733" s="19" t="s">
        <v>98223</v>
      </c>
      <c r="B16733" s="20" t="s">
        <v>98224</v>
      </c>
      <c r="C16733" s="21" t="s">
        <v>98225</v>
      </c>
      <c r="D16733" s="21" t="s">
        <v>98226</v>
      </c>
      <c r="E16733" s="21" t="s">
        <v>98227</v>
      </c>
      <c r="F16733" s="21" t="s">
        <v>15060</v>
      </c>
    </row>
    <row r="16734" spans="1:6" ht="32" customHeight="1">
      <c r="A16734" s="19" t="s">
        <v>98228</v>
      </c>
      <c r="B16734" s="20" t="s">
        <v>98229</v>
      </c>
      <c r="C16734" s="21" t="s">
        <v>98230</v>
      </c>
      <c r="D16734" s="21" t="s">
        <v>98231</v>
      </c>
      <c r="E16734" s="21" t="s">
        <v>98232</v>
      </c>
      <c r="F16734" s="21" t="s">
        <v>15060</v>
      </c>
    </row>
    <row r="16735" spans="1:6" ht="32" customHeight="1">
      <c r="A16735" s="19" t="s">
        <v>98233</v>
      </c>
      <c r="B16735" s="20" t="s">
        <v>98234</v>
      </c>
      <c r="C16735" s="21" t="s">
        <v>98235</v>
      </c>
      <c r="D16735" s="21" t="s">
        <v>98236</v>
      </c>
      <c r="E16735" s="21" t="s">
        <v>98237</v>
      </c>
      <c r="F16735" s="21" t="s">
        <v>15060</v>
      </c>
    </row>
    <row r="16736" spans="1:6" ht="32" customHeight="1">
      <c r="A16736" s="19" t="s">
        <v>98238</v>
      </c>
      <c r="B16736" s="20" t="s">
        <v>98239</v>
      </c>
      <c r="C16736" s="21" t="s">
        <v>98240</v>
      </c>
      <c r="D16736" s="21" t="s">
        <v>98241</v>
      </c>
      <c r="E16736" s="21" t="s">
        <v>98242</v>
      </c>
      <c r="F16736" s="21" t="s">
        <v>15060</v>
      </c>
    </row>
    <row r="16737" spans="1:6" ht="32" customHeight="1">
      <c r="A16737" s="19" t="s">
        <v>98243</v>
      </c>
      <c r="B16737" s="20" t="s">
        <v>98244</v>
      </c>
      <c r="C16737" s="21" t="s">
        <v>98245</v>
      </c>
      <c r="D16737" s="21" t="s">
        <v>98246</v>
      </c>
      <c r="E16737" s="21" t="s">
        <v>98247</v>
      </c>
      <c r="F16737" s="21" t="s">
        <v>15060</v>
      </c>
    </row>
    <row r="16738" spans="1:6" ht="32" customHeight="1">
      <c r="A16738" s="19" t="s">
        <v>98248</v>
      </c>
      <c r="B16738" s="20" t="s">
        <v>98249</v>
      </c>
      <c r="C16738" s="21" t="s">
        <v>98250</v>
      </c>
      <c r="D16738" s="21" t="s">
        <v>98251</v>
      </c>
      <c r="E16738" s="21" t="s">
        <v>98252</v>
      </c>
      <c r="F16738" s="21" t="s">
        <v>15060</v>
      </c>
    </row>
    <row r="16739" spans="1:6" ht="32" customHeight="1">
      <c r="A16739" s="19" t="s">
        <v>98253</v>
      </c>
      <c r="B16739" s="20" t="s">
        <v>98254</v>
      </c>
      <c r="C16739" s="21" t="s">
        <v>98255</v>
      </c>
      <c r="D16739" s="21" t="s">
        <v>98256</v>
      </c>
      <c r="E16739" s="21" t="s">
        <v>98257</v>
      </c>
      <c r="F16739" s="21" t="s">
        <v>15060</v>
      </c>
    </row>
    <row r="16740" spans="1:6" ht="32" customHeight="1">
      <c r="A16740" s="19" t="s">
        <v>98258</v>
      </c>
      <c r="B16740" s="20" t="s">
        <v>98259</v>
      </c>
      <c r="C16740" s="21" t="s">
        <v>98260</v>
      </c>
      <c r="D16740" s="21" t="s">
        <v>98261</v>
      </c>
      <c r="E16740" s="21" t="s">
        <v>98262</v>
      </c>
      <c r="F16740" s="21" t="s">
        <v>15060</v>
      </c>
    </row>
    <row r="16741" spans="1:6" ht="32" customHeight="1">
      <c r="A16741" s="19" t="s">
        <v>98263</v>
      </c>
      <c r="B16741" s="20" t="s">
        <v>98264</v>
      </c>
      <c r="C16741" s="21" t="s">
        <v>98265</v>
      </c>
      <c r="D16741" s="21" t="s">
        <v>98266</v>
      </c>
      <c r="E16741" s="21" t="s">
        <v>98267</v>
      </c>
      <c r="F16741" s="21" t="s">
        <v>15060</v>
      </c>
    </row>
    <row r="16742" spans="1:6" ht="32" customHeight="1">
      <c r="A16742" s="19" t="s">
        <v>98268</v>
      </c>
      <c r="B16742" s="20" t="s">
        <v>98269</v>
      </c>
      <c r="C16742" s="21" t="s">
        <v>98270</v>
      </c>
      <c r="D16742" s="21" t="s">
        <v>98271</v>
      </c>
      <c r="E16742" s="21" t="s">
        <v>98272</v>
      </c>
      <c r="F16742" s="21" t="s">
        <v>15060</v>
      </c>
    </row>
    <row r="16743" spans="1:6" ht="32" customHeight="1">
      <c r="A16743" s="19" t="s">
        <v>98273</v>
      </c>
      <c r="B16743" s="20" t="s">
        <v>98274</v>
      </c>
      <c r="C16743" s="21" t="s">
        <v>98275</v>
      </c>
      <c r="D16743" s="21" t="s">
        <v>98276</v>
      </c>
      <c r="E16743" s="21" t="s">
        <v>98277</v>
      </c>
      <c r="F16743" s="21" t="s">
        <v>15060</v>
      </c>
    </row>
    <row r="16744" spans="1:6" ht="32" customHeight="1">
      <c r="A16744" s="19" t="s">
        <v>98278</v>
      </c>
      <c r="B16744" s="20" t="s">
        <v>98279</v>
      </c>
      <c r="C16744" s="21" t="s">
        <v>98280</v>
      </c>
      <c r="D16744" s="21" t="s">
        <v>98281</v>
      </c>
      <c r="E16744" s="21" t="s">
        <v>98282</v>
      </c>
      <c r="F16744" s="21" t="s">
        <v>15060</v>
      </c>
    </row>
    <row r="16745" spans="1:6" ht="32" customHeight="1">
      <c r="A16745" s="19" t="s">
        <v>98283</v>
      </c>
      <c r="B16745" s="20" t="s">
        <v>98284</v>
      </c>
      <c r="C16745" s="21" t="s">
        <v>98285</v>
      </c>
      <c r="D16745" s="21" t="s">
        <v>98286</v>
      </c>
      <c r="E16745" s="21" t="s">
        <v>98287</v>
      </c>
      <c r="F16745" s="21" t="s">
        <v>15060</v>
      </c>
    </row>
    <row r="16746" spans="1:6" ht="32" customHeight="1">
      <c r="A16746" s="19" t="s">
        <v>98288</v>
      </c>
      <c r="B16746" s="20" t="s">
        <v>98289</v>
      </c>
      <c r="C16746" s="21" t="s">
        <v>98290</v>
      </c>
      <c r="D16746" s="21" t="s">
        <v>98291</v>
      </c>
      <c r="E16746" s="21" t="s">
        <v>98292</v>
      </c>
      <c r="F16746" s="21" t="s">
        <v>15060</v>
      </c>
    </row>
    <row r="16747" spans="1:6" ht="32" customHeight="1">
      <c r="A16747" s="19" t="s">
        <v>98293</v>
      </c>
      <c r="B16747" s="20" t="s">
        <v>98294</v>
      </c>
      <c r="C16747" s="21" t="s">
        <v>98295</v>
      </c>
      <c r="D16747" s="21" t="s">
        <v>98296</v>
      </c>
      <c r="E16747" s="21" t="s">
        <v>98297</v>
      </c>
      <c r="F16747" s="21" t="s">
        <v>15060</v>
      </c>
    </row>
    <row r="16748" spans="1:6" ht="32" customHeight="1">
      <c r="A16748" s="19" t="s">
        <v>98298</v>
      </c>
      <c r="B16748" s="20" t="s">
        <v>98299</v>
      </c>
      <c r="C16748" s="21" t="s">
        <v>98300</v>
      </c>
      <c r="D16748" s="21" t="s">
        <v>98301</v>
      </c>
      <c r="E16748" s="21" t="s">
        <v>98302</v>
      </c>
      <c r="F16748" s="21" t="s">
        <v>15060</v>
      </c>
    </row>
    <row r="16749" spans="1:6" ht="32" customHeight="1">
      <c r="A16749" s="19" t="s">
        <v>98303</v>
      </c>
      <c r="B16749" s="20" t="s">
        <v>98304</v>
      </c>
      <c r="C16749" s="21" t="s">
        <v>98305</v>
      </c>
      <c r="D16749" s="21" t="s">
        <v>98306</v>
      </c>
      <c r="E16749" s="21" t="s">
        <v>98307</v>
      </c>
      <c r="F16749" s="21" t="s">
        <v>15060</v>
      </c>
    </row>
    <row r="16750" spans="1:6" ht="32" customHeight="1">
      <c r="A16750" s="19" t="s">
        <v>98308</v>
      </c>
      <c r="B16750" s="20" t="s">
        <v>98309</v>
      </c>
      <c r="C16750" s="21" t="s">
        <v>98310</v>
      </c>
      <c r="D16750" s="21" t="s">
        <v>98311</v>
      </c>
      <c r="E16750" s="21" t="s">
        <v>98312</v>
      </c>
      <c r="F16750" s="21" t="s">
        <v>15060</v>
      </c>
    </row>
    <row r="16751" spans="1:6" ht="32" customHeight="1">
      <c r="A16751" s="19" t="s">
        <v>98313</v>
      </c>
      <c r="B16751" s="20" t="s">
        <v>98314</v>
      </c>
      <c r="C16751" s="21" t="s">
        <v>98315</v>
      </c>
      <c r="D16751" s="21" t="s">
        <v>98316</v>
      </c>
      <c r="E16751" s="21" t="s">
        <v>98317</v>
      </c>
      <c r="F16751" s="21" t="s">
        <v>15060</v>
      </c>
    </row>
    <row r="16752" spans="1:6" ht="32" customHeight="1">
      <c r="A16752" s="19" t="s">
        <v>98318</v>
      </c>
      <c r="B16752" s="20" t="s">
        <v>98319</v>
      </c>
      <c r="C16752" s="21" t="s">
        <v>98320</v>
      </c>
      <c r="D16752" s="21" t="s">
        <v>98321</v>
      </c>
      <c r="E16752" s="21" t="s">
        <v>98322</v>
      </c>
      <c r="F16752" s="21" t="s">
        <v>15060</v>
      </c>
    </row>
    <row r="16753" spans="1:6" ht="32" customHeight="1">
      <c r="A16753" s="19" t="s">
        <v>98323</v>
      </c>
      <c r="B16753" s="20" t="s">
        <v>98324</v>
      </c>
      <c r="C16753" s="21" t="s">
        <v>98325</v>
      </c>
      <c r="D16753" s="21" t="s">
        <v>98326</v>
      </c>
      <c r="E16753" s="21" t="s">
        <v>98327</v>
      </c>
      <c r="F16753" s="21" t="s">
        <v>15060</v>
      </c>
    </row>
    <row r="16754" spans="1:6" ht="32" customHeight="1">
      <c r="A16754" s="19" t="s">
        <v>98328</v>
      </c>
      <c r="B16754" s="20" t="s">
        <v>98329</v>
      </c>
      <c r="C16754" s="21" t="s">
        <v>98330</v>
      </c>
      <c r="D16754" s="21" t="s">
        <v>98331</v>
      </c>
      <c r="E16754" s="21" t="s">
        <v>98332</v>
      </c>
      <c r="F16754" s="21" t="s">
        <v>15060</v>
      </c>
    </row>
    <row r="16755" spans="1:6" ht="32" customHeight="1">
      <c r="A16755" s="19" t="s">
        <v>98333</v>
      </c>
      <c r="B16755" s="20" t="s">
        <v>98334</v>
      </c>
      <c r="C16755" s="21" t="s">
        <v>98335</v>
      </c>
      <c r="D16755" s="21" t="s">
        <v>98336</v>
      </c>
      <c r="E16755" s="21" t="s">
        <v>98337</v>
      </c>
      <c r="F16755" s="21" t="s">
        <v>15060</v>
      </c>
    </row>
    <row r="16756" spans="1:6" ht="32" customHeight="1">
      <c r="A16756" s="19" t="s">
        <v>98338</v>
      </c>
      <c r="B16756" s="20" t="s">
        <v>98339</v>
      </c>
      <c r="C16756" s="21" t="s">
        <v>98340</v>
      </c>
      <c r="D16756" s="21" t="s">
        <v>98341</v>
      </c>
      <c r="E16756" s="21" t="s">
        <v>98342</v>
      </c>
      <c r="F16756" s="21" t="s">
        <v>15060</v>
      </c>
    </row>
    <row r="16757" spans="1:6" ht="32" customHeight="1">
      <c r="A16757" s="19" t="s">
        <v>98343</v>
      </c>
      <c r="B16757" s="20" t="s">
        <v>98344</v>
      </c>
      <c r="C16757" s="21" t="s">
        <v>98345</v>
      </c>
      <c r="D16757" s="21" t="s">
        <v>98346</v>
      </c>
      <c r="E16757" s="21" t="s">
        <v>98347</v>
      </c>
      <c r="F16757" s="21" t="s">
        <v>15060</v>
      </c>
    </row>
    <row r="16758" spans="1:6" ht="32" customHeight="1">
      <c r="A16758" s="19" t="s">
        <v>98348</v>
      </c>
      <c r="B16758" s="20" t="s">
        <v>98349</v>
      </c>
      <c r="C16758" s="21" t="s">
        <v>98350</v>
      </c>
      <c r="D16758" s="21" t="s">
        <v>98351</v>
      </c>
      <c r="E16758" s="21" t="s">
        <v>98352</v>
      </c>
      <c r="F16758" s="21" t="s">
        <v>15060</v>
      </c>
    </row>
    <row r="16759" spans="1:6" ht="32" customHeight="1">
      <c r="A16759" s="19" t="s">
        <v>98353</v>
      </c>
      <c r="B16759" s="20" t="s">
        <v>98354</v>
      </c>
      <c r="C16759" s="21" t="s">
        <v>98355</v>
      </c>
      <c r="D16759" s="21" t="s">
        <v>98356</v>
      </c>
      <c r="E16759" s="21" t="s">
        <v>98357</v>
      </c>
      <c r="F16759" s="21" t="s">
        <v>15060</v>
      </c>
    </row>
    <row r="16760" spans="1:6" ht="32" customHeight="1">
      <c r="A16760" s="19" t="s">
        <v>98358</v>
      </c>
      <c r="B16760" s="20" t="s">
        <v>98359</v>
      </c>
      <c r="C16760" s="21" t="s">
        <v>98360</v>
      </c>
      <c r="D16760" s="21" t="s">
        <v>98361</v>
      </c>
      <c r="E16760" s="21" t="s">
        <v>98362</v>
      </c>
      <c r="F16760" s="21" t="s">
        <v>15060</v>
      </c>
    </row>
    <row r="16761" spans="1:6" ht="32" customHeight="1">
      <c r="A16761" s="19" t="s">
        <v>98363</v>
      </c>
      <c r="B16761" s="20" t="s">
        <v>98364</v>
      </c>
      <c r="C16761" s="21" t="s">
        <v>98365</v>
      </c>
      <c r="D16761" s="21" t="s">
        <v>98366</v>
      </c>
      <c r="E16761" s="21" t="s">
        <v>98367</v>
      </c>
      <c r="F16761" s="21" t="s">
        <v>15060</v>
      </c>
    </row>
    <row r="16762" spans="1:6" ht="32" customHeight="1">
      <c r="A16762" s="19" t="s">
        <v>98368</v>
      </c>
      <c r="B16762" s="20" t="s">
        <v>98369</v>
      </c>
      <c r="C16762" s="21" t="s">
        <v>98370</v>
      </c>
      <c r="D16762" s="21" t="s">
        <v>98371</v>
      </c>
      <c r="E16762" s="21" t="s">
        <v>98372</v>
      </c>
      <c r="F16762" s="21" t="s">
        <v>15060</v>
      </c>
    </row>
    <row r="16763" spans="1:6" ht="32" customHeight="1">
      <c r="A16763" s="19" t="s">
        <v>98373</v>
      </c>
      <c r="B16763" s="20" t="s">
        <v>98374</v>
      </c>
      <c r="C16763" s="21" t="s">
        <v>98375</v>
      </c>
      <c r="D16763" s="21" t="s">
        <v>98376</v>
      </c>
      <c r="E16763" s="21" t="s">
        <v>98377</v>
      </c>
      <c r="F16763" s="21" t="s">
        <v>15060</v>
      </c>
    </row>
    <row r="16764" spans="1:6" ht="32" customHeight="1">
      <c r="A16764" s="19" t="s">
        <v>98378</v>
      </c>
      <c r="B16764" s="20" t="s">
        <v>98379</v>
      </c>
      <c r="C16764" s="21" t="s">
        <v>98380</v>
      </c>
      <c r="D16764" s="21" t="s">
        <v>98381</v>
      </c>
      <c r="E16764" s="21" t="s">
        <v>98382</v>
      </c>
      <c r="F16764" s="21" t="s">
        <v>15060</v>
      </c>
    </row>
    <row r="16765" spans="1:6" ht="32" customHeight="1">
      <c r="A16765" s="19" t="s">
        <v>98383</v>
      </c>
      <c r="B16765" s="20" t="s">
        <v>98384</v>
      </c>
      <c r="C16765" s="21" t="s">
        <v>98385</v>
      </c>
      <c r="D16765" s="21" t="s">
        <v>98386</v>
      </c>
      <c r="E16765" s="21" t="s">
        <v>98387</v>
      </c>
      <c r="F16765" s="21" t="s">
        <v>15060</v>
      </c>
    </row>
    <row r="16766" spans="1:6" ht="32" customHeight="1">
      <c r="A16766" s="19" t="s">
        <v>98388</v>
      </c>
      <c r="B16766" s="20" t="s">
        <v>98389</v>
      </c>
      <c r="C16766" s="21" t="s">
        <v>98390</v>
      </c>
      <c r="D16766" s="21" t="s">
        <v>98391</v>
      </c>
      <c r="E16766" s="21" t="s">
        <v>98392</v>
      </c>
      <c r="F16766" s="21" t="s">
        <v>15060</v>
      </c>
    </row>
    <row r="16767" spans="1:6" ht="32" customHeight="1">
      <c r="A16767" s="19" t="s">
        <v>98393</v>
      </c>
      <c r="B16767" s="20" t="s">
        <v>98394</v>
      </c>
      <c r="C16767" s="21" t="s">
        <v>98395</v>
      </c>
      <c r="D16767" s="21" t="s">
        <v>98396</v>
      </c>
      <c r="E16767" s="21" t="s">
        <v>98397</v>
      </c>
      <c r="F16767" s="21" t="s">
        <v>15060</v>
      </c>
    </row>
    <row r="16768" spans="1:6" ht="32" customHeight="1">
      <c r="A16768" s="19" t="s">
        <v>98398</v>
      </c>
      <c r="B16768" s="20" t="s">
        <v>98399</v>
      </c>
      <c r="C16768" s="21" t="s">
        <v>98400</v>
      </c>
      <c r="D16768" s="21" t="s">
        <v>98401</v>
      </c>
      <c r="E16768" s="21" t="s">
        <v>98402</v>
      </c>
      <c r="F16768" s="21" t="s">
        <v>15060</v>
      </c>
    </row>
    <row r="16769" spans="1:6" ht="32" customHeight="1">
      <c r="A16769" s="19" t="s">
        <v>98403</v>
      </c>
      <c r="B16769" s="20" t="s">
        <v>98404</v>
      </c>
      <c r="C16769" s="21" t="s">
        <v>98405</v>
      </c>
      <c r="D16769" s="21" t="s">
        <v>98406</v>
      </c>
      <c r="E16769" s="21" t="s">
        <v>98407</v>
      </c>
      <c r="F16769" s="21" t="s">
        <v>15060</v>
      </c>
    </row>
    <row r="16770" spans="1:6" ht="32" customHeight="1">
      <c r="A16770" s="19" t="s">
        <v>98408</v>
      </c>
      <c r="B16770" s="20" t="s">
        <v>98409</v>
      </c>
      <c r="C16770" s="21" t="s">
        <v>98410</v>
      </c>
      <c r="D16770" s="21" t="s">
        <v>98411</v>
      </c>
      <c r="E16770" s="21" t="s">
        <v>98412</v>
      </c>
      <c r="F16770" s="21" t="s">
        <v>15060</v>
      </c>
    </row>
    <row r="16771" spans="1:6" ht="32" customHeight="1">
      <c r="A16771" s="19" t="s">
        <v>98413</v>
      </c>
      <c r="B16771" s="20" t="s">
        <v>98414</v>
      </c>
      <c r="C16771" s="21" t="s">
        <v>98415</v>
      </c>
      <c r="D16771" s="21" t="s">
        <v>98416</v>
      </c>
      <c r="E16771" s="21" t="s">
        <v>98417</v>
      </c>
      <c r="F16771" s="21" t="s">
        <v>15060</v>
      </c>
    </row>
    <row r="16772" spans="1:6" ht="32" customHeight="1">
      <c r="A16772" s="19" t="s">
        <v>98418</v>
      </c>
      <c r="B16772" s="20" t="s">
        <v>98419</v>
      </c>
      <c r="C16772" s="21" t="s">
        <v>98420</v>
      </c>
      <c r="D16772" s="21" t="s">
        <v>98421</v>
      </c>
      <c r="E16772" s="21" t="s">
        <v>98422</v>
      </c>
      <c r="F16772" s="21" t="s">
        <v>15060</v>
      </c>
    </row>
    <row r="16773" spans="1:6" ht="32" customHeight="1">
      <c r="A16773" s="19" t="s">
        <v>98423</v>
      </c>
      <c r="B16773" s="20" t="s">
        <v>98424</v>
      </c>
      <c r="C16773" s="21" t="s">
        <v>98425</v>
      </c>
      <c r="D16773" s="21" t="s">
        <v>98426</v>
      </c>
      <c r="E16773" s="21" t="s">
        <v>98427</v>
      </c>
      <c r="F16773" s="21" t="s">
        <v>15060</v>
      </c>
    </row>
    <row r="16774" spans="1:6" ht="32" customHeight="1">
      <c r="A16774" s="19" t="s">
        <v>98428</v>
      </c>
      <c r="B16774" s="20" t="s">
        <v>98429</v>
      </c>
      <c r="C16774" s="21" t="s">
        <v>98430</v>
      </c>
      <c r="D16774" s="21" t="s">
        <v>98431</v>
      </c>
      <c r="E16774" s="21" t="s">
        <v>98432</v>
      </c>
      <c r="F16774" s="21" t="s">
        <v>15060</v>
      </c>
    </row>
    <row r="16775" spans="1:6" ht="32" customHeight="1">
      <c r="A16775" s="19" t="s">
        <v>98433</v>
      </c>
      <c r="B16775" s="20" t="s">
        <v>98434</v>
      </c>
      <c r="C16775" s="21" t="s">
        <v>98435</v>
      </c>
      <c r="D16775" s="21" t="s">
        <v>98436</v>
      </c>
      <c r="E16775" s="21" t="s">
        <v>98437</v>
      </c>
      <c r="F16775" s="21" t="s">
        <v>15060</v>
      </c>
    </row>
    <row r="16776" spans="1:6" ht="32" customHeight="1">
      <c r="A16776" s="19" t="s">
        <v>98438</v>
      </c>
      <c r="B16776" s="20" t="s">
        <v>98439</v>
      </c>
      <c r="C16776" s="21" t="s">
        <v>98440</v>
      </c>
      <c r="D16776" s="21" t="s">
        <v>98441</v>
      </c>
      <c r="E16776" s="21" t="s">
        <v>98442</v>
      </c>
      <c r="F16776" s="21" t="s">
        <v>15060</v>
      </c>
    </row>
    <row r="16777" spans="1:6" ht="32" customHeight="1">
      <c r="A16777" s="19" t="s">
        <v>98443</v>
      </c>
      <c r="B16777" s="20" t="s">
        <v>98444</v>
      </c>
      <c r="C16777" s="21" t="s">
        <v>98445</v>
      </c>
      <c r="D16777" s="21" t="s">
        <v>98446</v>
      </c>
      <c r="E16777" s="21" t="s">
        <v>98447</v>
      </c>
      <c r="F16777" s="21" t="s">
        <v>15060</v>
      </c>
    </row>
    <row r="16778" spans="1:6" ht="32" customHeight="1">
      <c r="A16778" s="19" t="s">
        <v>98448</v>
      </c>
      <c r="B16778" s="20" t="s">
        <v>98449</v>
      </c>
      <c r="C16778" s="21" t="s">
        <v>98450</v>
      </c>
      <c r="D16778" s="21" t="s">
        <v>98451</v>
      </c>
      <c r="E16778" s="21" t="s">
        <v>98452</v>
      </c>
      <c r="F16778" s="21" t="s">
        <v>15060</v>
      </c>
    </row>
    <row r="16779" spans="1:6" ht="32" customHeight="1">
      <c r="A16779" s="19" t="s">
        <v>98453</v>
      </c>
      <c r="B16779" s="20" t="s">
        <v>98454</v>
      </c>
      <c r="C16779" s="21" t="s">
        <v>98455</v>
      </c>
      <c r="D16779" s="21" t="s">
        <v>98456</v>
      </c>
      <c r="E16779" s="21" t="s">
        <v>98457</v>
      </c>
      <c r="F16779" s="21" t="s">
        <v>15060</v>
      </c>
    </row>
    <row r="16780" spans="1:6" ht="32" customHeight="1">
      <c r="A16780" s="19" t="s">
        <v>98458</v>
      </c>
      <c r="B16780" s="20" t="s">
        <v>98459</v>
      </c>
      <c r="C16780" s="21" t="s">
        <v>98460</v>
      </c>
      <c r="D16780" s="21" t="s">
        <v>98461</v>
      </c>
      <c r="E16780" s="21" t="s">
        <v>98462</v>
      </c>
      <c r="F16780" s="21" t="s">
        <v>15060</v>
      </c>
    </row>
    <row r="16781" spans="1:6" ht="32" customHeight="1">
      <c r="A16781" s="19" t="s">
        <v>98463</v>
      </c>
      <c r="B16781" s="20" t="s">
        <v>98464</v>
      </c>
      <c r="C16781" s="21" t="s">
        <v>98465</v>
      </c>
      <c r="D16781" s="21" t="s">
        <v>98466</v>
      </c>
      <c r="E16781" s="21" t="s">
        <v>98467</v>
      </c>
      <c r="F16781" s="21" t="s">
        <v>15060</v>
      </c>
    </row>
    <row r="16782" spans="1:6" ht="32" customHeight="1">
      <c r="A16782" s="19" t="s">
        <v>98468</v>
      </c>
      <c r="B16782" s="20" t="s">
        <v>98469</v>
      </c>
      <c r="C16782" s="21" t="s">
        <v>98470</v>
      </c>
      <c r="D16782" s="21" t="s">
        <v>98471</v>
      </c>
      <c r="E16782" s="21" t="s">
        <v>98472</v>
      </c>
      <c r="F16782" s="21" t="s">
        <v>15060</v>
      </c>
    </row>
    <row r="16783" spans="1:6" ht="32" customHeight="1">
      <c r="A16783" s="19" t="s">
        <v>98473</v>
      </c>
      <c r="B16783" s="20" t="s">
        <v>98474</v>
      </c>
      <c r="C16783" s="21" t="s">
        <v>98475</v>
      </c>
      <c r="D16783" s="21" t="s">
        <v>98476</v>
      </c>
      <c r="E16783" s="21" t="s">
        <v>98477</v>
      </c>
      <c r="F16783" s="21" t="s">
        <v>15060</v>
      </c>
    </row>
    <row r="16784" spans="1:6" ht="32" customHeight="1">
      <c r="A16784" s="19" t="s">
        <v>98478</v>
      </c>
      <c r="B16784" s="20" t="s">
        <v>98479</v>
      </c>
      <c r="C16784" s="21" t="s">
        <v>98480</v>
      </c>
      <c r="D16784" s="21" t="s">
        <v>98481</v>
      </c>
      <c r="E16784" s="21" t="s">
        <v>98482</v>
      </c>
      <c r="F16784" s="21" t="s">
        <v>15060</v>
      </c>
    </row>
    <row r="16785" spans="1:6" ht="32" customHeight="1">
      <c r="A16785" s="19" t="s">
        <v>98483</v>
      </c>
      <c r="B16785" s="20" t="s">
        <v>98484</v>
      </c>
      <c r="C16785" s="21" t="s">
        <v>98485</v>
      </c>
      <c r="D16785" s="21" t="s">
        <v>98486</v>
      </c>
      <c r="E16785" s="21" t="s">
        <v>98487</v>
      </c>
      <c r="F16785" s="21" t="s">
        <v>15060</v>
      </c>
    </row>
    <row r="16786" spans="1:6" ht="32" customHeight="1">
      <c r="A16786" s="19" t="s">
        <v>98488</v>
      </c>
      <c r="B16786" s="20" t="s">
        <v>98489</v>
      </c>
      <c r="C16786" s="21" t="s">
        <v>98490</v>
      </c>
      <c r="D16786" s="21" t="s">
        <v>98491</v>
      </c>
      <c r="E16786" s="22">
        <v>100</v>
      </c>
      <c r="F16786" s="21" t="s">
        <v>15060</v>
      </c>
    </row>
    <row r="16787" spans="1:6" ht="32" customHeight="1">
      <c r="A16787" s="19" t="s">
        <v>98492</v>
      </c>
      <c r="B16787" s="20" t="s">
        <v>98493</v>
      </c>
      <c r="C16787" s="21" t="s">
        <v>98494</v>
      </c>
      <c r="D16787" s="21" t="s">
        <v>98495</v>
      </c>
      <c r="E16787" s="21" t="s">
        <v>98496</v>
      </c>
      <c r="F16787" s="21" t="s">
        <v>15060</v>
      </c>
    </row>
    <row r="16788" spans="1:6" ht="32" customHeight="1">
      <c r="A16788" s="19" t="s">
        <v>98497</v>
      </c>
      <c r="B16788" s="20" t="s">
        <v>98498</v>
      </c>
      <c r="C16788" s="21" t="s">
        <v>98499</v>
      </c>
      <c r="D16788" s="21" t="s">
        <v>98500</v>
      </c>
      <c r="E16788" s="21" t="s">
        <v>98501</v>
      </c>
      <c r="F16788" s="21" t="s">
        <v>15060</v>
      </c>
    </row>
    <row r="16789" spans="1:6" ht="32" customHeight="1">
      <c r="A16789" s="19" t="s">
        <v>98502</v>
      </c>
      <c r="B16789" s="20" t="s">
        <v>98503</v>
      </c>
      <c r="C16789" s="21" t="s">
        <v>98504</v>
      </c>
      <c r="D16789" s="21" t="s">
        <v>98505</v>
      </c>
      <c r="E16789" s="21" t="s">
        <v>98506</v>
      </c>
      <c r="F16789" s="21" t="s">
        <v>15060</v>
      </c>
    </row>
    <row r="16790" spans="1:6" ht="32" customHeight="1">
      <c r="A16790" s="19" t="s">
        <v>98507</v>
      </c>
      <c r="B16790" s="20" t="s">
        <v>98508</v>
      </c>
      <c r="C16790" s="21" t="s">
        <v>98509</v>
      </c>
      <c r="D16790" s="21" t="s">
        <v>98510</v>
      </c>
      <c r="E16790" s="21" t="s">
        <v>98511</v>
      </c>
      <c r="F16790" s="21" t="s">
        <v>15060</v>
      </c>
    </row>
    <row r="16791" spans="1:6" ht="32" customHeight="1">
      <c r="A16791" s="19" t="s">
        <v>98512</v>
      </c>
      <c r="B16791" s="20" t="s">
        <v>98513</v>
      </c>
      <c r="C16791" s="21" t="s">
        <v>98514</v>
      </c>
      <c r="D16791" s="21" t="s">
        <v>98515</v>
      </c>
      <c r="E16791" s="21" t="s">
        <v>98516</v>
      </c>
      <c r="F16791" s="21" t="s">
        <v>15060</v>
      </c>
    </row>
    <row r="16792" spans="1:6" ht="32" customHeight="1">
      <c r="A16792" s="19" t="s">
        <v>98517</v>
      </c>
      <c r="B16792" s="20" t="s">
        <v>98518</v>
      </c>
      <c r="C16792" s="21" t="s">
        <v>98519</v>
      </c>
      <c r="D16792" s="21" t="s">
        <v>98520</v>
      </c>
      <c r="E16792" s="21" t="s">
        <v>98521</v>
      </c>
      <c r="F16792" s="21" t="s">
        <v>15060</v>
      </c>
    </row>
    <row r="16793" spans="1:6" ht="32" customHeight="1">
      <c r="A16793" s="19" t="s">
        <v>98522</v>
      </c>
      <c r="B16793" s="20" t="s">
        <v>98523</v>
      </c>
      <c r="C16793" s="21" t="s">
        <v>98524</v>
      </c>
      <c r="D16793" s="21" t="s">
        <v>98525</v>
      </c>
      <c r="E16793" s="21" t="s">
        <v>98526</v>
      </c>
      <c r="F16793" s="21" t="s">
        <v>15060</v>
      </c>
    </row>
    <row r="16794" spans="1:6" ht="32" customHeight="1">
      <c r="A16794" s="19" t="s">
        <v>98527</v>
      </c>
      <c r="B16794" s="20" t="s">
        <v>98528</v>
      </c>
      <c r="C16794" s="21" t="s">
        <v>98529</v>
      </c>
      <c r="D16794" s="21" t="s">
        <v>98530</v>
      </c>
      <c r="E16794" s="21" t="s">
        <v>98531</v>
      </c>
      <c r="F16794" s="21" t="s">
        <v>15060</v>
      </c>
    </row>
    <row r="16795" spans="1:6" ht="32" customHeight="1">
      <c r="A16795" s="19" t="s">
        <v>98532</v>
      </c>
      <c r="B16795" s="20" t="s">
        <v>98533</v>
      </c>
      <c r="C16795" s="21" t="s">
        <v>98534</v>
      </c>
      <c r="D16795" s="21" t="s">
        <v>98535</v>
      </c>
      <c r="E16795" s="21" t="s">
        <v>98536</v>
      </c>
      <c r="F16795" s="21" t="s">
        <v>15060</v>
      </c>
    </row>
    <row r="16796" spans="1:6" ht="32" customHeight="1">
      <c r="A16796" s="19" t="s">
        <v>98537</v>
      </c>
      <c r="B16796" s="20" t="s">
        <v>98538</v>
      </c>
      <c r="C16796" s="21" t="s">
        <v>98539</v>
      </c>
      <c r="D16796" s="21" t="s">
        <v>98540</v>
      </c>
      <c r="E16796" s="21" t="s">
        <v>98541</v>
      </c>
      <c r="F16796" s="21" t="s">
        <v>15060</v>
      </c>
    </row>
    <row r="16797" spans="1:6" ht="32" customHeight="1">
      <c r="A16797" s="19" t="s">
        <v>98542</v>
      </c>
      <c r="B16797" s="20" t="s">
        <v>98543</v>
      </c>
      <c r="C16797" s="21" t="s">
        <v>98544</v>
      </c>
      <c r="D16797" s="21" t="s">
        <v>98545</v>
      </c>
      <c r="E16797" s="21" t="s">
        <v>98546</v>
      </c>
      <c r="F16797" s="21" t="s">
        <v>15060</v>
      </c>
    </row>
    <row r="16798" spans="1:6" ht="32" customHeight="1">
      <c r="A16798" s="19" t="s">
        <v>98547</v>
      </c>
      <c r="B16798" s="20" t="s">
        <v>98548</v>
      </c>
      <c r="C16798" s="21" t="s">
        <v>98549</v>
      </c>
      <c r="D16798" s="21" t="s">
        <v>98550</v>
      </c>
      <c r="E16798" s="21" t="s">
        <v>98551</v>
      </c>
      <c r="F16798" s="21" t="s">
        <v>15060</v>
      </c>
    </row>
    <row r="16799" spans="1:6" ht="32" customHeight="1">
      <c r="A16799" s="19" t="s">
        <v>98552</v>
      </c>
      <c r="B16799" s="20" t="s">
        <v>98553</v>
      </c>
      <c r="C16799" s="21" t="s">
        <v>98554</v>
      </c>
      <c r="D16799" s="21" t="s">
        <v>98555</v>
      </c>
      <c r="E16799" s="21" t="s">
        <v>98556</v>
      </c>
      <c r="F16799" s="21" t="s">
        <v>15060</v>
      </c>
    </row>
    <row r="16800" spans="1:6" ht="32" customHeight="1">
      <c r="A16800" s="19" t="s">
        <v>98557</v>
      </c>
      <c r="B16800" s="20" t="s">
        <v>98558</v>
      </c>
      <c r="C16800" s="21" t="s">
        <v>98559</v>
      </c>
      <c r="D16800" s="21" t="s">
        <v>98560</v>
      </c>
      <c r="E16800" s="21" t="s">
        <v>98561</v>
      </c>
      <c r="F16800" s="21" t="s">
        <v>15060</v>
      </c>
    </row>
    <row r="16801" spans="1:6" ht="32" customHeight="1">
      <c r="A16801" s="19" t="s">
        <v>98562</v>
      </c>
      <c r="B16801" s="20" t="s">
        <v>98563</v>
      </c>
      <c r="C16801" s="21" t="s">
        <v>98564</v>
      </c>
      <c r="D16801" s="21" t="s">
        <v>98565</v>
      </c>
      <c r="E16801" s="21" t="s">
        <v>98566</v>
      </c>
      <c r="F16801" s="21" t="s">
        <v>15060</v>
      </c>
    </row>
    <row r="16802" spans="1:6" ht="32" customHeight="1">
      <c r="A16802" s="19" t="s">
        <v>98567</v>
      </c>
      <c r="B16802" s="20" t="s">
        <v>98568</v>
      </c>
      <c r="C16802" s="21" t="s">
        <v>98569</v>
      </c>
      <c r="D16802" s="21" t="s">
        <v>98570</v>
      </c>
      <c r="E16802" s="21" t="s">
        <v>98571</v>
      </c>
      <c r="F16802" s="21" t="s">
        <v>15060</v>
      </c>
    </row>
    <row r="16803" spans="1:6" ht="32" customHeight="1">
      <c r="A16803" s="19" t="s">
        <v>98572</v>
      </c>
      <c r="B16803" s="20" t="s">
        <v>98573</v>
      </c>
      <c r="C16803" s="21" t="s">
        <v>98574</v>
      </c>
      <c r="D16803" s="21" t="s">
        <v>98575</v>
      </c>
      <c r="E16803" s="21" t="s">
        <v>98576</v>
      </c>
      <c r="F16803" s="21" t="s">
        <v>15060</v>
      </c>
    </row>
    <row r="16804" spans="1:6" ht="32" customHeight="1">
      <c r="A16804" s="19" t="s">
        <v>98577</v>
      </c>
      <c r="B16804" s="20" t="s">
        <v>98578</v>
      </c>
      <c r="C16804" s="21" t="s">
        <v>98579</v>
      </c>
      <c r="D16804" s="21" t="s">
        <v>98580</v>
      </c>
      <c r="E16804" s="21" t="s">
        <v>98581</v>
      </c>
      <c r="F16804" s="21" t="s">
        <v>15060</v>
      </c>
    </row>
    <row r="16805" spans="1:6" ht="32" customHeight="1">
      <c r="A16805" s="19" t="s">
        <v>98582</v>
      </c>
      <c r="B16805" s="20" t="s">
        <v>98583</v>
      </c>
      <c r="C16805" s="21" t="s">
        <v>98584</v>
      </c>
      <c r="D16805" s="21" t="s">
        <v>98585</v>
      </c>
      <c r="E16805" s="21" t="s">
        <v>98586</v>
      </c>
      <c r="F16805" s="21" t="s">
        <v>15060</v>
      </c>
    </row>
    <row r="16806" spans="1:6" ht="32" customHeight="1">
      <c r="A16806" s="19" t="s">
        <v>98587</v>
      </c>
      <c r="B16806" s="20" t="s">
        <v>98588</v>
      </c>
      <c r="C16806" s="21" t="s">
        <v>98589</v>
      </c>
      <c r="D16806" s="21" t="s">
        <v>98590</v>
      </c>
      <c r="E16806" s="21" t="s">
        <v>98591</v>
      </c>
      <c r="F16806" s="21" t="s">
        <v>15060</v>
      </c>
    </row>
    <row r="16807" spans="1:6" ht="32" customHeight="1">
      <c r="A16807" s="19" t="s">
        <v>98592</v>
      </c>
      <c r="B16807" s="20" t="s">
        <v>98593</v>
      </c>
      <c r="C16807" s="21" t="s">
        <v>98594</v>
      </c>
      <c r="D16807" s="21" t="s">
        <v>98595</v>
      </c>
      <c r="E16807" s="21" t="s">
        <v>98596</v>
      </c>
      <c r="F16807" s="21" t="s">
        <v>15060</v>
      </c>
    </row>
    <row r="16808" spans="1:6" ht="32" customHeight="1">
      <c r="A16808" s="19" t="s">
        <v>98597</v>
      </c>
      <c r="B16808" s="20" t="s">
        <v>98598</v>
      </c>
      <c r="C16808" s="21" t="s">
        <v>98599</v>
      </c>
      <c r="D16808" s="21" t="s">
        <v>98600</v>
      </c>
      <c r="E16808" s="21" t="s">
        <v>98601</v>
      </c>
      <c r="F16808" s="21" t="s">
        <v>15060</v>
      </c>
    </row>
    <row r="16809" spans="1:6" ht="32" customHeight="1">
      <c r="A16809" s="19" t="s">
        <v>98602</v>
      </c>
      <c r="B16809" s="20" t="s">
        <v>98603</v>
      </c>
      <c r="C16809" s="21" t="s">
        <v>98604</v>
      </c>
      <c r="D16809" s="21" t="s">
        <v>98605</v>
      </c>
      <c r="E16809" s="21" t="s">
        <v>98606</v>
      </c>
      <c r="F16809" s="21" t="s">
        <v>15060</v>
      </c>
    </row>
    <row r="16810" spans="1:6" ht="32" customHeight="1">
      <c r="A16810" s="19" t="s">
        <v>98607</v>
      </c>
      <c r="B16810" s="20" t="s">
        <v>98608</v>
      </c>
      <c r="C16810" s="21" t="s">
        <v>98609</v>
      </c>
      <c r="D16810" s="21" t="s">
        <v>98610</v>
      </c>
      <c r="E16810" s="21" t="s">
        <v>98611</v>
      </c>
      <c r="F16810" s="21" t="s">
        <v>15060</v>
      </c>
    </row>
    <row r="16811" spans="1:6" ht="32" customHeight="1">
      <c r="A16811" s="19" t="s">
        <v>98612</v>
      </c>
      <c r="B16811" s="20" t="s">
        <v>98613</v>
      </c>
      <c r="C16811" s="21" t="s">
        <v>98614</v>
      </c>
      <c r="D16811" s="21" t="s">
        <v>98615</v>
      </c>
      <c r="E16811" s="21" t="s">
        <v>98616</v>
      </c>
      <c r="F16811" s="21" t="s">
        <v>15060</v>
      </c>
    </row>
    <row r="16812" spans="1:6" ht="32" customHeight="1">
      <c r="A16812" s="19" t="s">
        <v>98617</v>
      </c>
      <c r="B16812" s="20" t="s">
        <v>98618</v>
      </c>
      <c r="C16812" s="21" t="s">
        <v>98619</v>
      </c>
      <c r="D16812" s="21" t="s">
        <v>98620</v>
      </c>
      <c r="E16812" s="21" t="s">
        <v>98621</v>
      </c>
      <c r="F16812" s="21" t="s">
        <v>15060</v>
      </c>
    </row>
    <row r="16813" spans="1:6" ht="32" customHeight="1">
      <c r="A16813" s="19" t="s">
        <v>98622</v>
      </c>
      <c r="B16813" s="20" t="s">
        <v>98623</v>
      </c>
      <c r="C16813" s="21" t="s">
        <v>98624</v>
      </c>
      <c r="D16813" s="21" t="s">
        <v>98625</v>
      </c>
      <c r="E16813" s="21" t="s">
        <v>98626</v>
      </c>
      <c r="F16813" s="21" t="s">
        <v>15060</v>
      </c>
    </row>
    <row r="16814" spans="1:6" ht="32" customHeight="1">
      <c r="A16814" s="19" t="s">
        <v>98627</v>
      </c>
      <c r="B16814" s="20" t="s">
        <v>98628</v>
      </c>
      <c r="C16814" s="21" t="s">
        <v>98629</v>
      </c>
      <c r="D16814" s="21" t="s">
        <v>98630</v>
      </c>
      <c r="E16814" s="21" t="s">
        <v>98631</v>
      </c>
      <c r="F16814" s="21" t="s">
        <v>15060</v>
      </c>
    </row>
    <row r="16815" spans="1:6" ht="32" customHeight="1">
      <c r="A16815" s="19" t="s">
        <v>98632</v>
      </c>
      <c r="B16815" s="20" t="s">
        <v>98633</v>
      </c>
      <c r="C16815" s="21" t="s">
        <v>98634</v>
      </c>
      <c r="D16815" s="21" t="s">
        <v>98635</v>
      </c>
      <c r="E16815" s="21" t="s">
        <v>98636</v>
      </c>
      <c r="F16815" s="21" t="s">
        <v>15060</v>
      </c>
    </row>
    <row r="16816" spans="1:6" ht="32" customHeight="1">
      <c r="A16816" s="19" t="s">
        <v>98637</v>
      </c>
      <c r="B16816" s="20" t="s">
        <v>98638</v>
      </c>
      <c r="C16816" s="21" t="s">
        <v>98639</v>
      </c>
      <c r="D16816" s="21" t="s">
        <v>98640</v>
      </c>
      <c r="E16816" s="21" t="s">
        <v>98641</v>
      </c>
      <c r="F16816" s="21" t="s">
        <v>15060</v>
      </c>
    </row>
    <row r="16817" spans="1:6" ht="32" customHeight="1">
      <c r="A16817" s="19" t="s">
        <v>98642</v>
      </c>
      <c r="B16817" s="20" t="s">
        <v>98643</v>
      </c>
      <c r="C16817" s="21" t="s">
        <v>98644</v>
      </c>
      <c r="D16817" s="21" t="s">
        <v>98645</v>
      </c>
      <c r="E16817" s="21" t="s">
        <v>98646</v>
      </c>
      <c r="F16817" s="21" t="s">
        <v>15060</v>
      </c>
    </row>
    <row r="16818" spans="1:6" ht="32" customHeight="1">
      <c r="A16818" s="19" t="s">
        <v>98647</v>
      </c>
      <c r="B16818" s="20" t="s">
        <v>98648</v>
      </c>
      <c r="C16818" s="21" t="s">
        <v>98649</v>
      </c>
      <c r="D16818" s="21" t="s">
        <v>98650</v>
      </c>
      <c r="E16818" s="21" t="s">
        <v>98651</v>
      </c>
      <c r="F16818" s="21" t="s">
        <v>15060</v>
      </c>
    </row>
    <row r="16819" spans="1:6" ht="32" customHeight="1">
      <c r="A16819" s="19" t="s">
        <v>98652</v>
      </c>
      <c r="B16819" s="20" t="s">
        <v>98653</v>
      </c>
      <c r="C16819" s="21" t="s">
        <v>98654</v>
      </c>
      <c r="D16819" s="21" t="s">
        <v>98655</v>
      </c>
      <c r="E16819" s="21" t="s">
        <v>98656</v>
      </c>
      <c r="F16819" s="21" t="s">
        <v>15060</v>
      </c>
    </row>
    <row r="16820" spans="1:6" ht="32" customHeight="1">
      <c r="A16820" s="19" t="s">
        <v>98657</v>
      </c>
      <c r="B16820" s="20" t="s">
        <v>98658</v>
      </c>
      <c r="C16820" s="21" t="s">
        <v>98659</v>
      </c>
      <c r="D16820" s="21" t="s">
        <v>98660</v>
      </c>
      <c r="E16820" s="21" t="s">
        <v>98661</v>
      </c>
      <c r="F16820" s="21" t="s">
        <v>15060</v>
      </c>
    </row>
    <row r="16821" spans="1:6" ht="32" customHeight="1">
      <c r="A16821" s="19" t="s">
        <v>98662</v>
      </c>
      <c r="B16821" s="20" t="s">
        <v>98663</v>
      </c>
      <c r="C16821" s="21" t="s">
        <v>98664</v>
      </c>
      <c r="D16821" s="21" t="s">
        <v>98665</v>
      </c>
      <c r="E16821" s="21" t="s">
        <v>98666</v>
      </c>
      <c r="F16821" s="21" t="s">
        <v>15060</v>
      </c>
    </row>
    <row r="16822" spans="1:6" ht="32" customHeight="1">
      <c r="A16822" s="19" t="s">
        <v>98667</v>
      </c>
      <c r="B16822" s="20" t="s">
        <v>98668</v>
      </c>
      <c r="C16822" s="21" t="s">
        <v>98669</v>
      </c>
      <c r="D16822" s="21" t="s">
        <v>98670</v>
      </c>
      <c r="E16822" s="21" t="s">
        <v>98671</v>
      </c>
      <c r="F16822" s="21" t="s">
        <v>15060</v>
      </c>
    </row>
    <row r="16823" spans="1:6" ht="32" customHeight="1">
      <c r="A16823" s="19" t="s">
        <v>98672</v>
      </c>
      <c r="B16823" s="20" t="s">
        <v>98673</v>
      </c>
      <c r="C16823" s="21" t="s">
        <v>98674</v>
      </c>
      <c r="D16823" s="21" t="s">
        <v>98675</v>
      </c>
      <c r="E16823" s="21" t="s">
        <v>98676</v>
      </c>
      <c r="F16823" s="21" t="s">
        <v>15060</v>
      </c>
    </row>
    <row r="16824" spans="1:6" ht="32" customHeight="1">
      <c r="A16824" s="19" t="s">
        <v>98677</v>
      </c>
      <c r="B16824" s="20" t="s">
        <v>98678</v>
      </c>
      <c r="C16824" s="21" t="s">
        <v>98679</v>
      </c>
      <c r="D16824" s="21" t="s">
        <v>98680</v>
      </c>
      <c r="E16824" s="21" t="s">
        <v>98681</v>
      </c>
      <c r="F16824" s="21" t="s">
        <v>15060</v>
      </c>
    </row>
    <row r="16825" spans="1:6" ht="32" customHeight="1">
      <c r="A16825" s="19" t="s">
        <v>98682</v>
      </c>
      <c r="B16825" s="20" t="s">
        <v>98683</v>
      </c>
      <c r="C16825" s="21" t="s">
        <v>98684</v>
      </c>
      <c r="D16825" s="21" t="s">
        <v>98685</v>
      </c>
      <c r="E16825" s="21" t="s">
        <v>98686</v>
      </c>
      <c r="F16825" s="21" t="s">
        <v>15060</v>
      </c>
    </row>
    <row r="16826" spans="1:6" ht="32" customHeight="1">
      <c r="A16826" s="19" t="s">
        <v>98687</v>
      </c>
      <c r="B16826" s="20" t="s">
        <v>98688</v>
      </c>
      <c r="C16826" s="21" t="s">
        <v>98689</v>
      </c>
      <c r="D16826" s="21" t="s">
        <v>98690</v>
      </c>
      <c r="E16826" s="21" t="s">
        <v>98691</v>
      </c>
      <c r="F16826" s="21" t="s">
        <v>15060</v>
      </c>
    </row>
    <row r="16827" spans="1:6" ht="32" customHeight="1">
      <c r="A16827" s="19" t="s">
        <v>98692</v>
      </c>
      <c r="B16827" s="20" t="s">
        <v>98693</v>
      </c>
      <c r="C16827" s="21" t="s">
        <v>98694</v>
      </c>
      <c r="D16827" s="21" t="s">
        <v>98695</v>
      </c>
      <c r="E16827" s="21" t="s">
        <v>98696</v>
      </c>
      <c r="F16827" s="21" t="s">
        <v>15060</v>
      </c>
    </row>
    <row r="16828" spans="1:6" ht="32" customHeight="1">
      <c r="A16828" s="19" t="s">
        <v>98697</v>
      </c>
      <c r="B16828" s="20" t="s">
        <v>98698</v>
      </c>
      <c r="C16828" s="21" t="s">
        <v>98699</v>
      </c>
      <c r="D16828" s="21" t="s">
        <v>98700</v>
      </c>
      <c r="E16828" s="21" t="s">
        <v>98701</v>
      </c>
      <c r="F16828" s="21" t="s">
        <v>15060</v>
      </c>
    </row>
    <row r="16829" spans="1:6" ht="32" customHeight="1">
      <c r="A16829" s="19" t="s">
        <v>98702</v>
      </c>
      <c r="B16829" s="20" t="s">
        <v>98703</v>
      </c>
      <c r="C16829" s="21" t="s">
        <v>98704</v>
      </c>
      <c r="D16829" s="21" t="s">
        <v>98705</v>
      </c>
      <c r="E16829" s="21" t="s">
        <v>98706</v>
      </c>
      <c r="F16829" s="21" t="s">
        <v>15060</v>
      </c>
    </row>
    <row r="16830" spans="1:6" ht="32" customHeight="1">
      <c r="A16830" s="19" t="s">
        <v>98707</v>
      </c>
      <c r="B16830" s="20" t="s">
        <v>98708</v>
      </c>
      <c r="C16830" s="21" t="s">
        <v>98709</v>
      </c>
      <c r="D16830" s="21" t="s">
        <v>98710</v>
      </c>
      <c r="E16830" s="21" t="s">
        <v>98711</v>
      </c>
      <c r="F16830" s="21" t="s">
        <v>15060</v>
      </c>
    </row>
    <row r="16831" spans="1:6" ht="32" customHeight="1">
      <c r="A16831" s="19" t="s">
        <v>98712</v>
      </c>
      <c r="B16831" s="20" t="s">
        <v>98713</v>
      </c>
      <c r="C16831" s="21" t="s">
        <v>98714</v>
      </c>
      <c r="D16831" s="21" t="s">
        <v>98715</v>
      </c>
      <c r="E16831" s="21" t="s">
        <v>98716</v>
      </c>
      <c r="F16831" s="21" t="s">
        <v>15060</v>
      </c>
    </row>
    <row r="16832" spans="1:6" ht="32" customHeight="1">
      <c r="A16832" s="19" t="s">
        <v>98717</v>
      </c>
      <c r="B16832" s="20" t="s">
        <v>98718</v>
      </c>
      <c r="C16832" s="21" t="s">
        <v>98719</v>
      </c>
      <c r="D16832" s="21" t="s">
        <v>98720</v>
      </c>
      <c r="E16832" s="21" t="s">
        <v>98721</v>
      </c>
      <c r="F16832" s="21" t="s">
        <v>15060</v>
      </c>
    </row>
    <row r="16833" spans="1:6" ht="32" customHeight="1">
      <c r="A16833" s="19" t="s">
        <v>98722</v>
      </c>
      <c r="B16833" s="20" t="s">
        <v>98723</v>
      </c>
      <c r="C16833" s="21" t="s">
        <v>98724</v>
      </c>
      <c r="D16833" s="21" t="s">
        <v>98725</v>
      </c>
      <c r="E16833" s="21" t="s">
        <v>98726</v>
      </c>
      <c r="F16833" s="21" t="s">
        <v>15060</v>
      </c>
    </row>
    <row r="16834" spans="1:6" ht="32" customHeight="1">
      <c r="A16834" s="19" t="s">
        <v>98727</v>
      </c>
      <c r="B16834" s="20" t="s">
        <v>98728</v>
      </c>
      <c r="C16834" s="21" t="s">
        <v>98729</v>
      </c>
      <c r="D16834" s="21" t="s">
        <v>98730</v>
      </c>
      <c r="E16834" s="21" t="s">
        <v>98731</v>
      </c>
      <c r="F16834" s="21" t="s">
        <v>15060</v>
      </c>
    </row>
    <row r="16835" spans="1:6" ht="32" customHeight="1">
      <c r="A16835" s="19" t="s">
        <v>98732</v>
      </c>
      <c r="B16835" s="20" t="s">
        <v>98733</v>
      </c>
      <c r="C16835" s="21" t="s">
        <v>98734</v>
      </c>
      <c r="D16835" s="21" t="s">
        <v>98735</v>
      </c>
      <c r="E16835" s="21" t="s">
        <v>98736</v>
      </c>
      <c r="F16835" s="21" t="s">
        <v>15060</v>
      </c>
    </row>
    <row r="16836" spans="1:6" ht="32" customHeight="1">
      <c r="A16836" s="19" t="s">
        <v>98737</v>
      </c>
      <c r="B16836" s="20" t="s">
        <v>98738</v>
      </c>
      <c r="C16836" s="21" t="s">
        <v>98739</v>
      </c>
      <c r="D16836" s="21" t="s">
        <v>98740</v>
      </c>
      <c r="E16836" s="21" t="s">
        <v>98741</v>
      </c>
      <c r="F16836" s="21" t="s">
        <v>15060</v>
      </c>
    </row>
    <row r="16837" spans="1:6" ht="32" customHeight="1">
      <c r="A16837" s="19" t="s">
        <v>98742</v>
      </c>
      <c r="B16837" s="20" t="s">
        <v>98743</v>
      </c>
      <c r="C16837" s="21" t="s">
        <v>98744</v>
      </c>
      <c r="D16837" s="21" t="s">
        <v>98745</v>
      </c>
      <c r="E16837" s="21" t="s">
        <v>98746</v>
      </c>
      <c r="F16837" s="21" t="s">
        <v>15856</v>
      </c>
    </row>
    <row r="16838" spans="1:6" ht="32" customHeight="1">
      <c r="A16838" s="19" t="s">
        <v>98747</v>
      </c>
      <c r="B16838" s="20" t="s">
        <v>98748</v>
      </c>
      <c r="C16838" s="21" t="s">
        <v>98749</v>
      </c>
      <c r="D16838" s="21" t="s">
        <v>98750</v>
      </c>
      <c r="E16838" s="21" t="s">
        <v>98751</v>
      </c>
      <c r="F16838" s="21" t="s">
        <v>15856</v>
      </c>
    </row>
    <row r="16839" spans="1:6" ht="32" customHeight="1">
      <c r="A16839" s="19" t="s">
        <v>98752</v>
      </c>
      <c r="B16839" s="20" t="s">
        <v>98753</v>
      </c>
      <c r="C16839" s="21" t="s">
        <v>98754</v>
      </c>
      <c r="D16839" s="21" t="s">
        <v>98755</v>
      </c>
      <c r="E16839" s="21" t="s">
        <v>98756</v>
      </c>
      <c r="F16839" s="21" t="s">
        <v>15856</v>
      </c>
    </row>
    <row r="16840" spans="1:6" ht="32" customHeight="1">
      <c r="A16840" s="19" t="s">
        <v>98757</v>
      </c>
      <c r="B16840" s="20" t="s">
        <v>98758</v>
      </c>
      <c r="C16840" s="21" t="s">
        <v>98759</v>
      </c>
      <c r="D16840" s="21" t="s">
        <v>98760</v>
      </c>
      <c r="E16840" s="21" t="s">
        <v>98761</v>
      </c>
      <c r="F16840" s="21" t="s">
        <v>15872</v>
      </c>
    </row>
    <row r="16841" spans="1:6" ht="32" customHeight="1">
      <c r="A16841" s="19" t="s">
        <v>98762</v>
      </c>
      <c r="B16841" s="20" t="s">
        <v>98763</v>
      </c>
      <c r="C16841" s="21" t="s">
        <v>98764</v>
      </c>
      <c r="D16841" s="21" t="s">
        <v>98765</v>
      </c>
      <c r="E16841" s="21" t="s">
        <v>98766</v>
      </c>
      <c r="F16841" s="21" t="s">
        <v>15872</v>
      </c>
    </row>
    <row r="16842" spans="1:6" ht="32" customHeight="1">
      <c r="A16842" s="19" t="s">
        <v>98767</v>
      </c>
      <c r="B16842" s="20" t="s">
        <v>98768</v>
      </c>
      <c r="C16842" s="21" t="s">
        <v>98769</v>
      </c>
      <c r="D16842" s="21" t="s">
        <v>98770</v>
      </c>
      <c r="E16842" s="21" t="s">
        <v>98771</v>
      </c>
      <c r="F16842" s="21" t="s">
        <v>15872</v>
      </c>
    </row>
    <row r="16843" spans="1:6" ht="32" customHeight="1">
      <c r="A16843" s="19" t="s">
        <v>98772</v>
      </c>
      <c r="B16843" s="20" t="s">
        <v>98773</v>
      </c>
      <c r="C16843" s="21" t="s">
        <v>98774</v>
      </c>
      <c r="D16843" s="21" t="s">
        <v>98775</v>
      </c>
      <c r="E16843" s="21" t="s">
        <v>98776</v>
      </c>
      <c r="F16843" s="21" t="s">
        <v>15060</v>
      </c>
    </row>
    <row r="16844" spans="1:6" ht="32" customHeight="1">
      <c r="A16844" s="19" t="s">
        <v>98777</v>
      </c>
      <c r="B16844" s="20" t="s">
        <v>98778</v>
      </c>
      <c r="C16844" s="21" t="s">
        <v>98779</v>
      </c>
      <c r="D16844" s="21" t="s">
        <v>98780</v>
      </c>
      <c r="E16844" s="21" t="s">
        <v>98781</v>
      </c>
      <c r="F16844" s="21" t="s">
        <v>15060</v>
      </c>
    </row>
    <row r="16845" spans="1:6" ht="32" customHeight="1">
      <c r="A16845" s="19" t="s">
        <v>98782</v>
      </c>
      <c r="B16845" s="20" t="s">
        <v>98783</v>
      </c>
      <c r="C16845" s="21" t="s">
        <v>98784</v>
      </c>
      <c r="D16845" s="21" t="s">
        <v>98785</v>
      </c>
      <c r="E16845" s="21" t="s">
        <v>98786</v>
      </c>
      <c r="F16845" s="21" t="s">
        <v>15060</v>
      </c>
    </row>
    <row r="16846" spans="1:6" ht="32" customHeight="1">
      <c r="A16846" s="19" t="s">
        <v>98787</v>
      </c>
      <c r="B16846" s="20" t="s">
        <v>98788</v>
      </c>
      <c r="C16846" s="21" t="s">
        <v>98789</v>
      </c>
      <c r="D16846" s="21" t="s">
        <v>98790</v>
      </c>
      <c r="E16846" s="21" t="s">
        <v>98791</v>
      </c>
      <c r="F16846" s="21" t="s">
        <v>15060</v>
      </c>
    </row>
    <row r="16847" spans="1:6" ht="32" customHeight="1">
      <c r="A16847" s="19" t="s">
        <v>98792</v>
      </c>
      <c r="B16847" s="20" t="s">
        <v>98793</v>
      </c>
      <c r="C16847" s="21" t="s">
        <v>98794</v>
      </c>
      <c r="D16847" s="21" t="s">
        <v>98795</v>
      </c>
      <c r="E16847" s="21" t="s">
        <v>98796</v>
      </c>
      <c r="F16847" s="21" t="s">
        <v>15060</v>
      </c>
    </row>
    <row r="16848" spans="1:6" ht="32" customHeight="1">
      <c r="A16848" s="19" t="s">
        <v>98797</v>
      </c>
      <c r="B16848" s="20" t="s">
        <v>98798</v>
      </c>
      <c r="C16848" s="21" t="s">
        <v>98799</v>
      </c>
      <c r="D16848" s="21" t="s">
        <v>98800</v>
      </c>
      <c r="E16848" s="21" t="s">
        <v>98801</v>
      </c>
      <c r="F16848" s="21" t="s">
        <v>15060</v>
      </c>
    </row>
    <row r="16849" spans="1:6" ht="32" customHeight="1">
      <c r="A16849" s="19" t="s">
        <v>98802</v>
      </c>
      <c r="B16849" s="20" t="s">
        <v>98803</v>
      </c>
      <c r="C16849" s="21" t="s">
        <v>98804</v>
      </c>
      <c r="D16849" s="21" t="s">
        <v>98805</v>
      </c>
      <c r="E16849" s="21" t="s">
        <v>98806</v>
      </c>
      <c r="F16849" s="21" t="s">
        <v>15060</v>
      </c>
    </row>
    <row r="16850" spans="1:6" ht="32" customHeight="1">
      <c r="A16850" s="19" t="s">
        <v>98807</v>
      </c>
      <c r="B16850" s="20" t="s">
        <v>98808</v>
      </c>
      <c r="C16850" s="21" t="s">
        <v>98809</v>
      </c>
      <c r="D16850" s="21" t="s">
        <v>98810</v>
      </c>
      <c r="E16850" s="21" t="s">
        <v>98811</v>
      </c>
      <c r="F16850" s="21" t="s">
        <v>15060</v>
      </c>
    </row>
    <row r="16851" spans="1:6" ht="32" customHeight="1">
      <c r="A16851" s="19" t="s">
        <v>98812</v>
      </c>
      <c r="B16851" s="20" t="s">
        <v>98813</v>
      </c>
      <c r="C16851" s="21" t="s">
        <v>98814</v>
      </c>
      <c r="D16851" s="21" t="s">
        <v>98815</v>
      </c>
      <c r="E16851" s="21" t="s">
        <v>98816</v>
      </c>
      <c r="F16851" s="21" t="s">
        <v>15060</v>
      </c>
    </row>
    <row r="16852" spans="1:6" ht="32" customHeight="1">
      <c r="A16852" s="19" t="s">
        <v>98817</v>
      </c>
      <c r="B16852" s="20" t="s">
        <v>98818</v>
      </c>
      <c r="C16852" s="21" t="s">
        <v>98819</v>
      </c>
      <c r="D16852" s="21" t="s">
        <v>98820</v>
      </c>
      <c r="E16852" s="21" t="s">
        <v>98821</v>
      </c>
      <c r="F16852" s="21" t="s">
        <v>15060</v>
      </c>
    </row>
    <row r="16853" spans="1:6" ht="32" customHeight="1">
      <c r="A16853" s="19" t="s">
        <v>98822</v>
      </c>
      <c r="B16853" s="20" t="s">
        <v>98823</v>
      </c>
      <c r="C16853" s="21" t="s">
        <v>98824</v>
      </c>
      <c r="D16853" s="21" t="s">
        <v>98825</v>
      </c>
      <c r="E16853" s="21" t="s">
        <v>98826</v>
      </c>
      <c r="F16853" s="21" t="s">
        <v>15060</v>
      </c>
    </row>
    <row r="16854" spans="1:6" ht="32" customHeight="1">
      <c r="A16854" s="19" t="s">
        <v>98827</v>
      </c>
      <c r="B16854" s="20" t="s">
        <v>98828</v>
      </c>
      <c r="C16854" s="21" t="s">
        <v>98829</v>
      </c>
      <c r="D16854" s="21" t="s">
        <v>98830</v>
      </c>
      <c r="E16854" s="21" t="s">
        <v>98831</v>
      </c>
      <c r="F16854" s="21" t="s">
        <v>15060</v>
      </c>
    </row>
    <row r="16855" spans="1:6" ht="32" customHeight="1">
      <c r="A16855" s="19" t="s">
        <v>98832</v>
      </c>
      <c r="B16855" s="20" t="s">
        <v>98833</v>
      </c>
      <c r="C16855" s="21" t="s">
        <v>98834</v>
      </c>
      <c r="D16855" s="21" t="s">
        <v>98835</v>
      </c>
      <c r="E16855" s="21" t="s">
        <v>98836</v>
      </c>
      <c r="F16855" s="21" t="s">
        <v>15060</v>
      </c>
    </row>
    <row r="16856" spans="1:6" ht="32" customHeight="1">
      <c r="A16856" s="19" t="s">
        <v>98837</v>
      </c>
      <c r="B16856" s="20" t="s">
        <v>98838</v>
      </c>
      <c r="C16856" s="21" t="s">
        <v>98839</v>
      </c>
      <c r="D16856" s="21" t="s">
        <v>98840</v>
      </c>
      <c r="E16856" s="21" t="s">
        <v>98841</v>
      </c>
      <c r="F16856" s="21" t="s">
        <v>15060</v>
      </c>
    </row>
    <row r="16857" spans="1:6" ht="32" customHeight="1">
      <c r="A16857" s="19" t="s">
        <v>98842</v>
      </c>
      <c r="B16857" s="20" t="s">
        <v>98843</v>
      </c>
      <c r="C16857" s="21" t="s">
        <v>98844</v>
      </c>
      <c r="D16857" s="21" t="s">
        <v>98845</v>
      </c>
      <c r="E16857" s="21" t="s">
        <v>98846</v>
      </c>
      <c r="F16857" s="21" t="s">
        <v>15060</v>
      </c>
    </row>
    <row r="16858" spans="1:6" ht="32" customHeight="1">
      <c r="A16858" s="19" t="s">
        <v>98847</v>
      </c>
      <c r="B16858" s="20" t="s">
        <v>98848</v>
      </c>
      <c r="C16858" s="21" t="s">
        <v>98849</v>
      </c>
      <c r="D16858" s="21" t="s">
        <v>98850</v>
      </c>
      <c r="E16858" s="21" t="s">
        <v>98851</v>
      </c>
      <c r="F16858" s="21" t="s">
        <v>15060</v>
      </c>
    </row>
    <row r="16859" spans="1:6" ht="32" customHeight="1">
      <c r="A16859" s="19" t="s">
        <v>98852</v>
      </c>
      <c r="B16859" s="20" t="s">
        <v>98853</v>
      </c>
      <c r="C16859" s="21" t="s">
        <v>98854</v>
      </c>
      <c r="D16859" s="21" t="s">
        <v>98855</v>
      </c>
      <c r="E16859" s="21" t="s">
        <v>98856</v>
      </c>
      <c r="F16859" s="21" t="s">
        <v>15060</v>
      </c>
    </row>
    <row r="16860" spans="1:6" ht="32" customHeight="1">
      <c r="A16860" s="19" t="s">
        <v>98857</v>
      </c>
      <c r="B16860" s="20" t="s">
        <v>98858</v>
      </c>
      <c r="C16860" s="21" t="s">
        <v>98859</v>
      </c>
      <c r="D16860" s="21" t="s">
        <v>98860</v>
      </c>
      <c r="E16860" s="21" t="s">
        <v>98861</v>
      </c>
      <c r="F16860" s="21" t="s">
        <v>15060</v>
      </c>
    </row>
    <row r="16861" spans="1:6" ht="32" customHeight="1">
      <c r="A16861" s="19" t="s">
        <v>98862</v>
      </c>
      <c r="B16861" s="20" t="s">
        <v>98863</v>
      </c>
      <c r="C16861" s="21" t="s">
        <v>98864</v>
      </c>
      <c r="D16861" s="21" t="s">
        <v>98865</v>
      </c>
      <c r="E16861" s="21" t="s">
        <v>98866</v>
      </c>
      <c r="F16861" s="21" t="s">
        <v>15060</v>
      </c>
    </row>
    <row r="16862" spans="1:6" ht="32" customHeight="1">
      <c r="A16862" s="19" t="s">
        <v>98867</v>
      </c>
      <c r="B16862" s="20" t="s">
        <v>98868</v>
      </c>
      <c r="C16862" s="21" t="s">
        <v>98869</v>
      </c>
      <c r="D16862" s="21" t="s">
        <v>98870</v>
      </c>
      <c r="E16862" s="21" t="s">
        <v>98871</v>
      </c>
      <c r="F16862" s="21" t="s">
        <v>15060</v>
      </c>
    </row>
    <row r="16863" spans="1:6" ht="32" customHeight="1">
      <c r="A16863" s="19" t="s">
        <v>98872</v>
      </c>
      <c r="B16863" s="20" t="s">
        <v>98873</v>
      </c>
      <c r="C16863" s="21" t="s">
        <v>98874</v>
      </c>
      <c r="D16863" s="21" t="s">
        <v>98875</v>
      </c>
      <c r="E16863" s="21" t="s">
        <v>98876</v>
      </c>
      <c r="F16863" s="21" t="s">
        <v>15060</v>
      </c>
    </row>
    <row r="16864" spans="1:6" ht="32" customHeight="1">
      <c r="A16864" s="19" t="s">
        <v>98877</v>
      </c>
      <c r="B16864" s="20" t="s">
        <v>98878</v>
      </c>
      <c r="C16864" s="21" t="s">
        <v>98879</v>
      </c>
      <c r="D16864" s="21" t="s">
        <v>98880</v>
      </c>
      <c r="E16864" s="21" t="s">
        <v>98881</v>
      </c>
      <c r="F16864" s="21" t="s">
        <v>15060</v>
      </c>
    </row>
    <row r="16865" spans="1:6" ht="32" customHeight="1">
      <c r="A16865" s="19" t="s">
        <v>98882</v>
      </c>
      <c r="B16865" s="20" t="s">
        <v>98883</v>
      </c>
      <c r="C16865" s="21" t="s">
        <v>98884</v>
      </c>
      <c r="D16865" s="21" t="s">
        <v>98885</v>
      </c>
      <c r="E16865" s="21" t="s">
        <v>98886</v>
      </c>
      <c r="F16865" s="21" t="s">
        <v>15060</v>
      </c>
    </row>
    <row r="16866" spans="1:6" ht="32" customHeight="1">
      <c r="A16866" s="19" t="s">
        <v>98887</v>
      </c>
      <c r="B16866" s="20" t="s">
        <v>98888</v>
      </c>
      <c r="C16866" s="21" t="s">
        <v>98889</v>
      </c>
      <c r="D16866" s="21" t="s">
        <v>98890</v>
      </c>
      <c r="E16866" s="21" t="s">
        <v>98891</v>
      </c>
      <c r="F16866" s="21" t="s">
        <v>15060</v>
      </c>
    </row>
    <row r="16867" spans="1:6" ht="32" customHeight="1">
      <c r="A16867" s="19" t="s">
        <v>98892</v>
      </c>
      <c r="B16867" s="20" t="s">
        <v>98893</v>
      </c>
      <c r="C16867" s="21" t="s">
        <v>98894</v>
      </c>
      <c r="D16867" s="21" t="s">
        <v>98895</v>
      </c>
      <c r="E16867" s="21" t="s">
        <v>98896</v>
      </c>
      <c r="F16867" s="21" t="s">
        <v>15060</v>
      </c>
    </row>
    <row r="16868" spans="1:6" ht="32" customHeight="1">
      <c r="A16868" s="19" t="s">
        <v>98897</v>
      </c>
      <c r="B16868" s="20" t="s">
        <v>98898</v>
      </c>
      <c r="C16868" s="21" t="s">
        <v>98899</v>
      </c>
      <c r="D16868" s="21" t="s">
        <v>98900</v>
      </c>
      <c r="E16868" s="21" t="s">
        <v>98901</v>
      </c>
      <c r="F16868" s="21" t="s">
        <v>15060</v>
      </c>
    </row>
    <row r="16869" spans="1:6" ht="32" customHeight="1">
      <c r="A16869" s="19" t="s">
        <v>98902</v>
      </c>
      <c r="B16869" s="20" t="s">
        <v>98903</v>
      </c>
      <c r="C16869" s="21" t="s">
        <v>98904</v>
      </c>
      <c r="D16869" s="21" t="s">
        <v>98905</v>
      </c>
      <c r="E16869" s="21" t="s">
        <v>98906</v>
      </c>
      <c r="F16869" s="21" t="s">
        <v>15060</v>
      </c>
    </row>
    <row r="16870" spans="1:6" ht="32" customHeight="1">
      <c r="A16870" s="19" t="s">
        <v>98907</v>
      </c>
      <c r="B16870" s="20" t="s">
        <v>98908</v>
      </c>
      <c r="C16870" s="21" t="s">
        <v>98909</v>
      </c>
      <c r="D16870" s="21" t="s">
        <v>98910</v>
      </c>
      <c r="E16870" s="21" t="s">
        <v>98911</v>
      </c>
      <c r="F16870" s="21" t="s">
        <v>15060</v>
      </c>
    </row>
    <row r="16871" spans="1:6" ht="32" customHeight="1">
      <c r="A16871" s="19" t="s">
        <v>98912</v>
      </c>
      <c r="B16871" s="20" t="s">
        <v>98913</v>
      </c>
      <c r="C16871" s="21" t="s">
        <v>98914</v>
      </c>
      <c r="D16871" s="21" t="s">
        <v>98915</v>
      </c>
      <c r="E16871" s="21" t="s">
        <v>98916</v>
      </c>
      <c r="F16871" s="21" t="s">
        <v>15060</v>
      </c>
    </row>
    <row r="16872" spans="1:6" ht="32" customHeight="1">
      <c r="A16872" s="19" t="s">
        <v>98917</v>
      </c>
      <c r="B16872" s="20" t="s">
        <v>98918</v>
      </c>
      <c r="C16872" s="21" t="s">
        <v>98919</v>
      </c>
      <c r="D16872" s="21" t="s">
        <v>98920</v>
      </c>
      <c r="E16872" s="21" t="s">
        <v>98921</v>
      </c>
      <c r="F16872" s="21" t="s">
        <v>15060</v>
      </c>
    </row>
    <row r="16873" spans="1:6" ht="32" customHeight="1">
      <c r="A16873" s="19" t="s">
        <v>98922</v>
      </c>
      <c r="B16873" s="20" t="s">
        <v>98923</v>
      </c>
      <c r="C16873" s="21" t="s">
        <v>98924</v>
      </c>
      <c r="D16873" s="21" t="s">
        <v>98925</v>
      </c>
      <c r="E16873" s="21" t="s">
        <v>98926</v>
      </c>
      <c r="F16873" s="21" t="s">
        <v>15060</v>
      </c>
    </row>
    <row r="16874" spans="1:6" ht="32" customHeight="1">
      <c r="A16874" s="19" t="s">
        <v>98927</v>
      </c>
      <c r="B16874" s="20" t="s">
        <v>98928</v>
      </c>
      <c r="C16874" s="21" t="s">
        <v>98929</v>
      </c>
      <c r="D16874" s="21" t="s">
        <v>98930</v>
      </c>
      <c r="E16874" s="21" t="s">
        <v>98931</v>
      </c>
      <c r="F16874" s="21" t="s">
        <v>15060</v>
      </c>
    </row>
    <row r="16875" spans="1:6" ht="32" customHeight="1">
      <c r="A16875" s="19" t="s">
        <v>98932</v>
      </c>
      <c r="B16875" s="20" t="s">
        <v>98933</v>
      </c>
      <c r="C16875" s="21" t="s">
        <v>98934</v>
      </c>
      <c r="D16875" s="21" t="s">
        <v>98935</v>
      </c>
      <c r="E16875" s="21" t="s">
        <v>98936</v>
      </c>
      <c r="F16875" s="21" t="s">
        <v>15060</v>
      </c>
    </row>
    <row r="16876" spans="1:6" ht="32" customHeight="1">
      <c r="A16876" s="19" t="s">
        <v>98937</v>
      </c>
      <c r="B16876" s="20" t="s">
        <v>98938</v>
      </c>
      <c r="C16876" s="21" t="s">
        <v>98939</v>
      </c>
      <c r="D16876" s="21" t="s">
        <v>98940</v>
      </c>
      <c r="E16876" s="21" t="s">
        <v>98941</v>
      </c>
      <c r="F16876" s="21" t="s">
        <v>15060</v>
      </c>
    </row>
    <row r="16877" spans="1:6" ht="32" customHeight="1">
      <c r="A16877" s="19" t="s">
        <v>98942</v>
      </c>
      <c r="B16877" s="20" t="s">
        <v>98943</v>
      </c>
      <c r="C16877" s="21" t="s">
        <v>98944</v>
      </c>
      <c r="D16877" s="21" t="s">
        <v>98945</v>
      </c>
      <c r="E16877" s="21" t="s">
        <v>98946</v>
      </c>
      <c r="F16877" s="21" t="s">
        <v>15060</v>
      </c>
    </row>
    <row r="16878" spans="1:6" ht="32" customHeight="1">
      <c r="A16878" s="19" t="s">
        <v>98947</v>
      </c>
      <c r="B16878" s="20" t="s">
        <v>98948</v>
      </c>
      <c r="C16878" s="21" t="s">
        <v>98949</v>
      </c>
      <c r="D16878" s="21" t="s">
        <v>98950</v>
      </c>
      <c r="E16878" s="22">
        <v>100</v>
      </c>
      <c r="F16878" s="21" t="s">
        <v>15060</v>
      </c>
    </row>
    <row r="16879" spans="1:6" ht="32" customHeight="1">
      <c r="A16879" s="19" t="s">
        <v>98951</v>
      </c>
      <c r="B16879" s="20" t="s">
        <v>98952</v>
      </c>
      <c r="C16879" s="21" t="s">
        <v>98953</v>
      </c>
      <c r="D16879" s="21" t="s">
        <v>98954</v>
      </c>
      <c r="E16879" s="21" t="s">
        <v>98955</v>
      </c>
      <c r="F16879" s="21" t="s">
        <v>15060</v>
      </c>
    </row>
    <row r="16880" spans="1:6" ht="32" customHeight="1">
      <c r="A16880" s="19" t="s">
        <v>98956</v>
      </c>
      <c r="B16880" s="20" t="s">
        <v>98957</v>
      </c>
      <c r="C16880" s="21" t="s">
        <v>98958</v>
      </c>
      <c r="D16880" s="21" t="s">
        <v>98959</v>
      </c>
      <c r="E16880" s="21" t="s">
        <v>98960</v>
      </c>
      <c r="F16880" s="21" t="s">
        <v>15060</v>
      </c>
    </row>
    <row r="16881" spans="1:6" ht="32" customHeight="1">
      <c r="A16881" s="19" t="s">
        <v>98961</v>
      </c>
      <c r="B16881" s="20" t="s">
        <v>98962</v>
      </c>
      <c r="C16881" s="21" t="s">
        <v>98963</v>
      </c>
      <c r="D16881" s="21" t="s">
        <v>98964</v>
      </c>
      <c r="E16881" s="21" t="s">
        <v>98965</v>
      </c>
      <c r="F16881" s="21" t="s">
        <v>15060</v>
      </c>
    </row>
    <row r="16882" spans="1:6" ht="32" customHeight="1">
      <c r="A16882" s="19" t="s">
        <v>98966</v>
      </c>
      <c r="B16882" s="20" t="s">
        <v>98967</v>
      </c>
      <c r="C16882" s="21" t="s">
        <v>98968</v>
      </c>
      <c r="D16882" s="21" t="s">
        <v>98969</v>
      </c>
      <c r="E16882" s="21" t="s">
        <v>98970</v>
      </c>
      <c r="F16882" s="21" t="s">
        <v>15060</v>
      </c>
    </row>
    <row r="16883" spans="1:6" ht="32" customHeight="1">
      <c r="A16883" s="19" t="s">
        <v>98971</v>
      </c>
      <c r="B16883" s="20" t="s">
        <v>98972</v>
      </c>
      <c r="C16883" s="21" t="s">
        <v>98973</v>
      </c>
      <c r="D16883" s="21" t="s">
        <v>98974</v>
      </c>
      <c r="E16883" s="21" t="s">
        <v>98975</v>
      </c>
      <c r="F16883" s="21" t="s">
        <v>15060</v>
      </c>
    </row>
    <row r="16884" spans="1:6" ht="32" customHeight="1">
      <c r="A16884" s="19" t="s">
        <v>98976</v>
      </c>
      <c r="B16884" s="20" t="s">
        <v>98977</v>
      </c>
      <c r="C16884" s="21" t="s">
        <v>98978</v>
      </c>
      <c r="D16884" s="21" t="s">
        <v>98979</v>
      </c>
      <c r="E16884" s="21" t="s">
        <v>98980</v>
      </c>
      <c r="F16884" s="21" t="s">
        <v>15060</v>
      </c>
    </row>
    <row r="16885" spans="1:6" ht="32" customHeight="1">
      <c r="A16885" s="19" t="s">
        <v>98981</v>
      </c>
      <c r="B16885" s="20" t="s">
        <v>98982</v>
      </c>
      <c r="C16885" s="21" t="s">
        <v>98983</v>
      </c>
      <c r="D16885" s="21" t="s">
        <v>98984</v>
      </c>
      <c r="E16885" s="21" t="s">
        <v>98985</v>
      </c>
      <c r="F16885" s="21" t="s">
        <v>15060</v>
      </c>
    </row>
    <row r="16886" spans="1:6" ht="32" customHeight="1">
      <c r="A16886" s="19" t="s">
        <v>98986</v>
      </c>
      <c r="B16886" s="20" t="s">
        <v>98987</v>
      </c>
      <c r="C16886" s="21" t="s">
        <v>98988</v>
      </c>
      <c r="D16886" s="21" t="s">
        <v>98989</v>
      </c>
      <c r="E16886" s="21" t="s">
        <v>98990</v>
      </c>
      <c r="F16886" s="21" t="s">
        <v>15060</v>
      </c>
    </row>
    <row r="16887" spans="1:6" ht="32" customHeight="1">
      <c r="A16887" s="19" t="s">
        <v>98991</v>
      </c>
      <c r="B16887" s="20" t="s">
        <v>98992</v>
      </c>
      <c r="C16887" s="21" t="s">
        <v>76562</v>
      </c>
      <c r="D16887" s="21" t="s">
        <v>76563</v>
      </c>
      <c r="E16887" s="21" t="s">
        <v>76564</v>
      </c>
      <c r="F16887" s="21" t="s">
        <v>15060</v>
      </c>
    </row>
    <row r="16888" spans="1:6" ht="32" customHeight="1">
      <c r="A16888" s="19" t="s">
        <v>98993</v>
      </c>
      <c r="B16888" s="20" t="s">
        <v>98994</v>
      </c>
      <c r="C16888" s="21" t="s">
        <v>98995</v>
      </c>
      <c r="D16888" s="21" t="s">
        <v>98996</v>
      </c>
      <c r="E16888" s="21" t="s">
        <v>98997</v>
      </c>
      <c r="F16888" s="21" t="s">
        <v>15060</v>
      </c>
    </row>
    <row r="16889" spans="1:6" ht="32" customHeight="1">
      <c r="A16889" s="19" t="s">
        <v>98998</v>
      </c>
      <c r="B16889" s="20" t="s">
        <v>98999</v>
      </c>
      <c r="C16889" s="21" t="s">
        <v>99000</v>
      </c>
      <c r="D16889" s="21" t="s">
        <v>99001</v>
      </c>
      <c r="E16889" s="21" t="s">
        <v>99002</v>
      </c>
      <c r="F16889" s="21" t="s">
        <v>15060</v>
      </c>
    </row>
    <row r="16890" spans="1:6" ht="32" customHeight="1">
      <c r="A16890" s="19" t="s">
        <v>99003</v>
      </c>
      <c r="B16890" s="20" t="s">
        <v>99004</v>
      </c>
      <c r="C16890" s="21" t="s">
        <v>99005</v>
      </c>
      <c r="D16890" s="21" t="s">
        <v>99006</v>
      </c>
      <c r="E16890" s="21" t="s">
        <v>99007</v>
      </c>
      <c r="F16890" s="21" t="s">
        <v>15060</v>
      </c>
    </row>
    <row r="16891" spans="1:6" ht="32" customHeight="1">
      <c r="A16891" s="19" t="s">
        <v>99008</v>
      </c>
      <c r="B16891" s="20" t="s">
        <v>99009</v>
      </c>
      <c r="C16891" s="21" t="s">
        <v>99010</v>
      </c>
      <c r="D16891" s="21" t="s">
        <v>99011</v>
      </c>
      <c r="E16891" s="21" t="s">
        <v>99012</v>
      </c>
      <c r="F16891" s="21" t="s">
        <v>15060</v>
      </c>
    </row>
    <row r="16892" spans="1:6" ht="32" customHeight="1">
      <c r="A16892" s="19" t="s">
        <v>99013</v>
      </c>
      <c r="B16892" s="20" t="s">
        <v>99014</v>
      </c>
      <c r="C16892" s="21" t="s">
        <v>99015</v>
      </c>
      <c r="D16892" s="21" t="s">
        <v>99016</v>
      </c>
      <c r="E16892" s="21" t="s">
        <v>99017</v>
      </c>
      <c r="F16892" s="21" t="s">
        <v>15060</v>
      </c>
    </row>
    <row r="16893" spans="1:6" ht="32" customHeight="1">
      <c r="A16893" s="19" t="s">
        <v>99018</v>
      </c>
      <c r="B16893" s="20" t="s">
        <v>99019</v>
      </c>
      <c r="C16893" s="21" t="s">
        <v>99020</v>
      </c>
      <c r="D16893" s="21" t="s">
        <v>99021</v>
      </c>
      <c r="E16893" s="21" t="s">
        <v>99022</v>
      </c>
      <c r="F16893" s="21" t="s">
        <v>15060</v>
      </c>
    </row>
    <row r="16894" spans="1:6" ht="32" customHeight="1">
      <c r="A16894" s="19" t="s">
        <v>99023</v>
      </c>
      <c r="B16894" s="20" t="s">
        <v>99024</v>
      </c>
      <c r="C16894" s="21" t="s">
        <v>99025</v>
      </c>
      <c r="D16894" s="21" t="s">
        <v>99026</v>
      </c>
      <c r="E16894" s="21" t="s">
        <v>99027</v>
      </c>
      <c r="F16894" s="21" t="s">
        <v>15060</v>
      </c>
    </row>
    <row r="16895" spans="1:6" ht="32" customHeight="1">
      <c r="A16895" s="19" t="s">
        <v>99028</v>
      </c>
      <c r="B16895" s="20" t="s">
        <v>99029</v>
      </c>
      <c r="C16895" s="21" t="s">
        <v>99030</v>
      </c>
      <c r="D16895" s="21" t="s">
        <v>99031</v>
      </c>
      <c r="E16895" s="21" t="s">
        <v>99032</v>
      </c>
      <c r="F16895" s="21" t="s">
        <v>15060</v>
      </c>
    </row>
    <row r="16896" spans="1:6" ht="32" customHeight="1">
      <c r="A16896" s="19" t="s">
        <v>99033</v>
      </c>
      <c r="B16896" s="20" t="s">
        <v>99034</v>
      </c>
      <c r="C16896" s="21" t="s">
        <v>99035</v>
      </c>
      <c r="D16896" s="21" t="s">
        <v>99036</v>
      </c>
      <c r="E16896" s="21" t="s">
        <v>99037</v>
      </c>
      <c r="F16896" s="21" t="s">
        <v>15060</v>
      </c>
    </row>
    <row r="16897" spans="1:6" ht="32" customHeight="1">
      <c r="A16897" s="19" t="s">
        <v>99038</v>
      </c>
      <c r="B16897" s="20" t="s">
        <v>99039</v>
      </c>
      <c r="C16897" s="21" t="s">
        <v>99040</v>
      </c>
      <c r="D16897" s="21" t="s">
        <v>99041</v>
      </c>
      <c r="E16897" s="21" t="s">
        <v>99042</v>
      </c>
      <c r="F16897" s="21" t="s">
        <v>15060</v>
      </c>
    </row>
    <row r="16898" spans="1:6" ht="32" customHeight="1">
      <c r="A16898" s="19" t="s">
        <v>99043</v>
      </c>
      <c r="B16898" s="20" t="s">
        <v>99044</v>
      </c>
      <c r="C16898" s="21" t="s">
        <v>99045</v>
      </c>
      <c r="D16898" s="21" t="s">
        <v>99046</v>
      </c>
      <c r="E16898" s="21" t="s">
        <v>99047</v>
      </c>
      <c r="F16898" s="21" t="s">
        <v>15060</v>
      </c>
    </row>
    <row r="16899" spans="1:6" ht="32" customHeight="1">
      <c r="A16899" s="19" t="s">
        <v>99048</v>
      </c>
      <c r="B16899" s="20" t="s">
        <v>99049</v>
      </c>
      <c r="C16899" s="21" t="s">
        <v>99050</v>
      </c>
      <c r="D16899" s="21" t="s">
        <v>99051</v>
      </c>
      <c r="E16899" s="21" t="s">
        <v>99052</v>
      </c>
      <c r="F16899" s="21" t="s">
        <v>15060</v>
      </c>
    </row>
    <row r="16900" spans="1:6" ht="32" customHeight="1">
      <c r="A16900" s="19" t="s">
        <v>99053</v>
      </c>
      <c r="B16900" s="20" t="s">
        <v>99054</v>
      </c>
      <c r="C16900" s="21" t="s">
        <v>99055</v>
      </c>
      <c r="D16900" s="21" t="s">
        <v>99056</v>
      </c>
      <c r="E16900" s="21" t="s">
        <v>99057</v>
      </c>
      <c r="F16900" s="21" t="s">
        <v>15060</v>
      </c>
    </row>
    <row r="16901" spans="1:6" ht="32" customHeight="1">
      <c r="A16901" s="19" t="s">
        <v>99058</v>
      </c>
      <c r="B16901" s="20" t="s">
        <v>99059</v>
      </c>
      <c r="C16901" s="21" t="s">
        <v>99060</v>
      </c>
      <c r="D16901" s="21" t="s">
        <v>99061</v>
      </c>
      <c r="E16901" s="21" t="s">
        <v>99062</v>
      </c>
      <c r="F16901" s="21" t="s">
        <v>15060</v>
      </c>
    </row>
    <row r="16902" spans="1:6" ht="32" customHeight="1">
      <c r="A16902" s="19" t="s">
        <v>99063</v>
      </c>
      <c r="B16902" s="20" t="s">
        <v>99064</v>
      </c>
      <c r="C16902" s="21" t="s">
        <v>99065</v>
      </c>
      <c r="D16902" s="21" t="s">
        <v>99066</v>
      </c>
      <c r="E16902" s="21" t="s">
        <v>99067</v>
      </c>
      <c r="F16902" s="21" t="s">
        <v>15060</v>
      </c>
    </row>
    <row r="16903" spans="1:6" ht="32" customHeight="1">
      <c r="A16903" s="19" t="s">
        <v>99068</v>
      </c>
      <c r="B16903" s="20" t="s">
        <v>99069</v>
      </c>
      <c r="C16903" s="21" t="s">
        <v>99070</v>
      </c>
      <c r="D16903" s="21" t="s">
        <v>99071</v>
      </c>
      <c r="E16903" s="21" t="s">
        <v>99072</v>
      </c>
      <c r="F16903" s="21" t="s">
        <v>15060</v>
      </c>
    </row>
    <row r="16904" spans="1:6" ht="32" customHeight="1">
      <c r="A16904" s="19" t="s">
        <v>99073</v>
      </c>
      <c r="B16904" s="20" t="s">
        <v>99074</v>
      </c>
      <c r="C16904" s="21" t="s">
        <v>99075</v>
      </c>
      <c r="D16904" s="21" t="s">
        <v>99076</v>
      </c>
      <c r="E16904" s="21" t="s">
        <v>99077</v>
      </c>
      <c r="F16904" s="21" t="s">
        <v>15060</v>
      </c>
    </row>
    <row r="16905" spans="1:6" ht="32" customHeight="1">
      <c r="A16905" s="19" t="s">
        <v>99078</v>
      </c>
      <c r="B16905" s="20" t="s">
        <v>99079</v>
      </c>
      <c r="C16905" s="21" t="s">
        <v>99080</v>
      </c>
      <c r="D16905" s="21" t="s">
        <v>99081</v>
      </c>
      <c r="E16905" s="21" t="s">
        <v>99082</v>
      </c>
      <c r="F16905" s="21" t="s">
        <v>15060</v>
      </c>
    </row>
    <row r="16906" spans="1:6" ht="32" customHeight="1">
      <c r="A16906" s="19" t="s">
        <v>99083</v>
      </c>
      <c r="B16906" s="20" t="s">
        <v>99084</v>
      </c>
      <c r="C16906" s="21" t="s">
        <v>99085</v>
      </c>
      <c r="D16906" s="21" t="s">
        <v>99086</v>
      </c>
      <c r="E16906" s="21" t="s">
        <v>99087</v>
      </c>
      <c r="F16906" s="21" t="s">
        <v>15060</v>
      </c>
    </row>
    <row r="16907" spans="1:6" ht="32" customHeight="1">
      <c r="A16907" s="19" t="s">
        <v>99088</v>
      </c>
      <c r="B16907" s="20" t="s">
        <v>99089</v>
      </c>
      <c r="C16907" s="21" t="s">
        <v>99090</v>
      </c>
      <c r="D16907" s="21" t="s">
        <v>99091</v>
      </c>
      <c r="E16907" s="21" t="s">
        <v>99092</v>
      </c>
      <c r="F16907" s="21" t="s">
        <v>15060</v>
      </c>
    </row>
    <row r="16908" spans="1:6" ht="32" customHeight="1">
      <c r="A16908" s="19" t="s">
        <v>99093</v>
      </c>
      <c r="B16908" s="20" t="s">
        <v>99094</v>
      </c>
      <c r="C16908" s="21" t="s">
        <v>99095</v>
      </c>
      <c r="D16908" s="21" t="s">
        <v>99096</v>
      </c>
      <c r="E16908" s="21" t="s">
        <v>99097</v>
      </c>
      <c r="F16908" s="21" t="s">
        <v>15060</v>
      </c>
    </row>
    <row r="16909" spans="1:6" ht="32" customHeight="1">
      <c r="A16909" s="19" t="s">
        <v>99098</v>
      </c>
      <c r="B16909" s="20" t="s">
        <v>99099</v>
      </c>
      <c r="C16909" s="21" t="s">
        <v>99100</v>
      </c>
      <c r="D16909" s="21" t="s">
        <v>99101</v>
      </c>
      <c r="E16909" s="21" t="s">
        <v>99102</v>
      </c>
      <c r="F16909" s="21" t="s">
        <v>15060</v>
      </c>
    </row>
    <row r="16910" spans="1:6" ht="32" customHeight="1">
      <c r="A16910" s="19" t="s">
        <v>99103</v>
      </c>
      <c r="B16910" s="20" t="s">
        <v>99104</v>
      </c>
      <c r="C16910" s="21" t="s">
        <v>99105</v>
      </c>
      <c r="D16910" s="21" t="s">
        <v>99106</v>
      </c>
      <c r="E16910" s="21" t="s">
        <v>99107</v>
      </c>
      <c r="F16910" s="21" t="s">
        <v>15060</v>
      </c>
    </row>
    <row r="16911" spans="1:6" ht="32" customHeight="1">
      <c r="A16911" s="19" t="s">
        <v>99108</v>
      </c>
      <c r="B16911" s="20" t="s">
        <v>99109</v>
      </c>
      <c r="C16911" s="21" t="s">
        <v>99110</v>
      </c>
      <c r="D16911" s="21" t="s">
        <v>99111</v>
      </c>
      <c r="E16911" s="21" t="s">
        <v>99112</v>
      </c>
      <c r="F16911" s="21" t="s">
        <v>15060</v>
      </c>
    </row>
    <row r="16912" spans="1:6" ht="32" customHeight="1">
      <c r="A16912" s="19" t="s">
        <v>99113</v>
      </c>
      <c r="B16912" s="20" t="s">
        <v>99114</v>
      </c>
      <c r="C16912" s="21" t="s">
        <v>99115</v>
      </c>
      <c r="D16912" s="21" t="s">
        <v>99116</v>
      </c>
      <c r="E16912" s="21" t="s">
        <v>99117</v>
      </c>
      <c r="F16912" s="21" t="s">
        <v>15060</v>
      </c>
    </row>
    <row r="16913" spans="1:6" ht="32" customHeight="1">
      <c r="A16913" s="19" t="s">
        <v>99118</v>
      </c>
      <c r="B16913" s="20" t="s">
        <v>99119</v>
      </c>
      <c r="C16913" s="21" t="s">
        <v>99120</v>
      </c>
      <c r="D16913" s="21" t="s">
        <v>99121</v>
      </c>
      <c r="E16913" s="21" t="s">
        <v>99122</v>
      </c>
      <c r="F16913" s="21" t="s">
        <v>15060</v>
      </c>
    </row>
    <row r="16914" spans="1:6" ht="32" customHeight="1">
      <c r="A16914" s="19" t="s">
        <v>99123</v>
      </c>
      <c r="B16914" s="20" t="s">
        <v>99124</v>
      </c>
      <c r="C16914" s="21" t="s">
        <v>99125</v>
      </c>
      <c r="D16914" s="21" t="s">
        <v>99126</v>
      </c>
      <c r="E16914" s="21" t="s">
        <v>99127</v>
      </c>
      <c r="F16914" s="21" t="s">
        <v>15060</v>
      </c>
    </row>
    <row r="16915" spans="1:6" ht="32" customHeight="1">
      <c r="A16915" s="19" t="s">
        <v>99128</v>
      </c>
      <c r="B16915" s="20" t="s">
        <v>99129</v>
      </c>
      <c r="C16915" s="21" t="s">
        <v>99130</v>
      </c>
      <c r="D16915" s="21" t="s">
        <v>99131</v>
      </c>
      <c r="E16915" s="21" t="s">
        <v>99132</v>
      </c>
      <c r="F16915" s="21" t="s">
        <v>15060</v>
      </c>
    </row>
    <row r="16916" spans="1:6" ht="32" customHeight="1">
      <c r="A16916" s="19" t="s">
        <v>99133</v>
      </c>
      <c r="B16916" s="20" t="s">
        <v>99134</v>
      </c>
      <c r="C16916" s="21" t="s">
        <v>99135</v>
      </c>
      <c r="D16916" s="21" t="s">
        <v>99136</v>
      </c>
      <c r="E16916" s="21" t="s">
        <v>99137</v>
      </c>
      <c r="F16916" s="21" t="s">
        <v>15060</v>
      </c>
    </row>
    <row r="16917" spans="1:6" ht="32" customHeight="1">
      <c r="A16917" s="19" t="s">
        <v>99138</v>
      </c>
      <c r="B16917" s="20" t="s">
        <v>99139</v>
      </c>
      <c r="C16917" s="21" t="s">
        <v>99140</v>
      </c>
      <c r="D16917" s="21" t="s">
        <v>99141</v>
      </c>
      <c r="E16917" s="21" t="s">
        <v>99142</v>
      </c>
      <c r="F16917" s="21" t="s">
        <v>15060</v>
      </c>
    </row>
    <row r="16918" spans="1:6" ht="32" customHeight="1">
      <c r="A16918" s="19" t="s">
        <v>99143</v>
      </c>
      <c r="B16918" s="20" t="s">
        <v>99144</v>
      </c>
      <c r="C16918" s="21" t="s">
        <v>99145</v>
      </c>
      <c r="D16918" s="21" t="s">
        <v>99146</v>
      </c>
      <c r="E16918" s="21" t="s">
        <v>99147</v>
      </c>
      <c r="F16918" s="21" t="s">
        <v>15060</v>
      </c>
    </row>
    <row r="16919" spans="1:6" ht="32" customHeight="1">
      <c r="A16919" s="19" t="s">
        <v>99148</v>
      </c>
      <c r="B16919" s="20" t="s">
        <v>99149</v>
      </c>
      <c r="C16919" s="21" t="s">
        <v>99150</v>
      </c>
      <c r="D16919" s="21" t="s">
        <v>99151</v>
      </c>
      <c r="E16919" s="21" t="s">
        <v>99152</v>
      </c>
      <c r="F16919" s="21" t="s">
        <v>15060</v>
      </c>
    </row>
    <row r="16920" spans="1:6" ht="32" customHeight="1">
      <c r="A16920" s="19" t="s">
        <v>99153</v>
      </c>
      <c r="B16920" s="20" t="s">
        <v>99154</v>
      </c>
      <c r="C16920" s="21" t="s">
        <v>99155</v>
      </c>
      <c r="D16920" s="21" t="s">
        <v>99156</v>
      </c>
      <c r="E16920" s="21" t="s">
        <v>99157</v>
      </c>
      <c r="F16920" s="21" t="s">
        <v>15060</v>
      </c>
    </row>
    <row r="16921" spans="1:6" ht="32" customHeight="1">
      <c r="A16921" s="19" t="s">
        <v>99158</v>
      </c>
      <c r="B16921" s="20" t="s">
        <v>99159</v>
      </c>
      <c r="C16921" s="21" t="s">
        <v>99160</v>
      </c>
      <c r="D16921" s="21" t="s">
        <v>99161</v>
      </c>
      <c r="E16921" s="21" t="s">
        <v>99162</v>
      </c>
      <c r="F16921" s="21" t="s">
        <v>15060</v>
      </c>
    </row>
    <row r="16922" spans="1:6" ht="32" customHeight="1">
      <c r="A16922" s="19" t="s">
        <v>99163</v>
      </c>
      <c r="B16922" s="20" t="s">
        <v>99164</v>
      </c>
      <c r="C16922" s="21" t="s">
        <v>99165</v>
      </c>
      <c r="D16922" s="21" t="s">
        <v>99166</v>
      </c>
      <c r="E16922" s="21" t="s">
        <v>99167</v>
      </c>
      <c r="F16922" s="21" t="s">
        <v>15060</v>
      </c>
    </row>
    <row r="16923" spans="1:6" ht="32" customHeight="1">
      <c r="A16923" s="19" t="s">
        <v>99168</v>
      </c>
      <c r="B16923" s="20" t="s">
        <v>99169</v>
      </c>
      <c r="C16923" s="21" t="s">
        <v>99170</v>
      </c>
      <c r="D16923" s="21" t="s">
        <v>99171</v>
      </c>
      <c r="E16923" s="21" t="s">
        <v>99172</v>
      </c>
      <c r="F16923" s="21" t="s">
        <v>15060</v>
      </c>
    </row>
    <row r="16924" spans="1:6" ht="32" customHeight="1">
      <c r="A16924" s="19" t="s">
        <v>99173</v>
      </c>
      <c r="B16924" s="20" t="s">
        <v>99174</v>
      </c>
      <c r="C16924" s="21" t="s">
        <v>99175</v>
      </c>
      <c r="D16924" s="21" t="s">
        <v>99176</v>
      </c>
      <c r="E16924" s="21" t="s">
        <v>99177</v>
      </c>
      <c r="F16924" s="21" t="s">
        <v>15060</v>
      </c>
    </row>
    <row r="16925" spans="1:6" ht="32" customHeight="1">
      <c r="A16925" s="19" t="s">
        <v>99178</v>
      </c>
      <c r="B16925" s="20" t="s">
        <v>99179</v>
      </c>
      <c r="C16925" s="21" t="s">
        <v>99180</v>
      </c>
      <c r="D16925" s="21" t="s">
        <v>99181</v>
      </c>
      <c r="E16925" s="21" t="s">
        <v>99182</v>
      </c>
      <c r="F16925" s="21" t="s">
        <v>15060</v>
      </c>
    </row>
    <row r="16926" spans="1:6" ht="32" customHeight="1">
      <c r="A16926" s="19" t="s">
        <v>99183</v>
      </c>
      <c r="B16926" s="20" t="s">
        <v>99184</v>
      </c>
      <c r="C16926" s="21" t="s">
        <v>99185</v>
      </c>
      <c r="D16926" s="21" t="s">
        <v>99186</v>
      </c>
      <c r="E16926" s="21" t="s">
        <v>99187</v>
      </c>
      <c r="F16926" s="21" t="s">
        <v>15060</v>
      </c>
    </row>
    <row r="16927" spans="1:6" ht="32" customHeight="1">
      <c r="A16927" s="19" t="s">
        <v>99188</v>
      </c>
      <c r="B16927" s="20" t="s">
        <v>99189</v>
      </c>
      <c r="C16927" s="21" t="s">
        <v>99190</v>
      </c>
      <c r="D16927" s="21" t="s">
        <v>99191</v>
      </c>
      <c r="E16927" s="21" t="s">
        <v>99192</v>
      </c>
      <c r="F16927" s="21" t="s">
        <v>15060</v>
      </c>
    </row>
    <row r="16928" spans="1:6" ht="32" customHeight="1">
      <c r="A16928" s="19" t="s">
        <v>99193</v>
      </c>
      <c r="B16928" s="20" t="s">
        <v>99194</v>
      </c>
      <c r="C16928" s="21" t="s">
        <v>99195</v>
      </c>
      <c r="D16928" s="21" t="s">
        <v>99196</v>
      </c>
      <c r="E16928" s="21" t="s">
        <v>99197</v>
      </c>
      <c r="F16928" s="21" t="s">
        <v>15060</v>
      </c>
    </row>
    <row r="16929" spans="1:6" ht="32" customHeight="1">
      <c r="A16929" s="19" t="s">
        <v>99198</v>
      </c>
      <c r="B16929" s="20" t="s">
        <v>99199</v>
      </c>
      <c r="C16929" s="21" t="s">
        <v>99200</v>
      </c>
      <c r="D16929" s="21" t="s">
        <v>99201</v>
      </c>
      <c r="E16929" s="21" t="s">
        <v>99202</v>
      </c>
      <c r="F16929" s="21" t="s">
        <v>15060</v>
      </c>
    </row>
    <row r="16930" spans="1:6" ht="32" customHeight="1">
      <c r="A16930" s="19" t="s">
        <v>99203</v>
      </c>
      <c r="B16930" s="20" t="s">
        <v>99204</v>
      </c>
      <c r="C16930" s="21" t="s">
        <v>99205</v>
      </c>
      <c r="D16930" s="21" t="s">
        <v>99206</v>
      </c>
      <c r="E16930" s="21" t="s">
        <v>99207</v>
      </c>
      <c r="F16930" s="21" t="s">
        <v>15060</v>
      </c>
    </row>
    <row r="16931" spans="1:6" ht="32" customHeight="1">
      <c r="A16931" s="19" t="s">
        <v>99208</v>
      </c>
      <c r="B16931" s="20" t="s">
        <v>99209</v>
      </c>
      <c r="C16931" s="21" t="s">
        <v>99210</v>
      </c>
      <c r="D16931" s="21" t="s">
        <v>99211</v>
      </c>
      <c r="E16931" s="21" t="s">
        <v>99212</v>
      </c>
      <c r="F16931" s="21" t="s">
        <v>15060</v>
      </c>
    </row>
    <row r="16932" spans="1:6" ht="32" customHeight="1">
      <c r="A16932" s="19" t="s">
        <v>99213</v>
      </c>
      <c r="B16932" s="20" t="s">
        <v>99214</v>
      </c>
      <c r="C16932" s="21" t="s">
        <v>99215</v>
      </c>
      <c r="D16932" s="21" t="s">
        <v>99216</v>
      </c>
      <c r="E16932" s="21" t="s">
        <v>99217</v>
      </c>
      <c r="F16932" s="21" t="s">
        <v>15060</v>
      </c>
    </row>
    <row r="16933" spans="1:6" ht="32" customHeight="1">
      <c r="A16933" s="19" t="s">
        <v>99218</v>
      </c>
      <c r="B16933" s="20" t="s">
        <v>99219</v>
      </c>
      <c r="C16933" s="21" t="s">
        <v>99220</v>
      </c>
      <c r="D16933" s="21" t="s">
        <v>99221</v>
      </c>
      <c r="E16933" s="21" t="s">
        <v>99222</v>
      </c>
      <c r="F16933" s="21" t="s">
        <v>15060</v>
      </c>
    </row>
    <row r="16934" spans="1:6" ht="32" customHeight="1">
      <c r="A16934" s="19" t="s">
        <v>99223</v>
      </c>
      <c r="B16934" s="20" t="s">
        <v>99224</v>
      </c>
      <c r="C16934" s="21" t="s">
        <v>99225</v>
      </c>
      <c r="D16934" s="21" t="s">
        <v>99226</v>
      </c>
      <c r="E16934" s="21" t="s">
        <v>99227</v>
      </c>
      <c r="F16934" s="21" t="s">
        <v>15060</v>
      </c>
    </row>
    <row r="16935" spans="1:6" ht="32" customHeight="1">
      <c r="A16935" s="19" t="s">
        <v>99228</v>
      </c>
      <c r="B16935" s="20" t="s">
        <v>99229</v>
      </c>
      <c r="C16935" s="21" t="s">
        <v>99230</v>
      </c>
      <c r="D16935" s="21" t="s">
        <v>99231</v>
      </c>
      <c r="E16935" s="21" t="s">
        <v>99232</v>
      </c>
      <c r="F16935" s="21" t="s">
        <v>15060</v>
      </c>
    </row>
    <row r="16936" spans="1:6" ht="32" customHeight="1">
      <c r="A16936" s="19" t="s">
        <v>99233</v>
      </c>
      <c r="B16936" s="20" t="s">
        <v>99234</v>
      </c>
      <c r="C16936" s="21" t="s">
        <v>99235</v>
      </c>
      <c r="D16936" s="21" t="s">
        <v>99236</v>
      </c>
      <c r="E16936" s="21" t="s">
        <v>99237</v>
      </c>
      <c r="F16936" s="21" t="s">
        <v>15060</v>
      </c>
    </row>
    <row r="16937" spans="1:6" ht="32" customHeight="1">
      <c r="A16937" s="19" t="s">
        <v>99238</v>
      </c>
      <c r="B16937" s="20" t="s">
        <v>99239</v>
      </c>
      <c r="C16937" s="21" t="s">
        <v>99240</v>
      </c>
      <c r="D16937" s="21" t="s">
        <v>99241</v>
      </c>
      <c r="E16937" s="21" t="s">
        <v>99242</v>
      </c>
      <c r="F16937" s="21" t="s">
        <v>15060</v>
      </c>
    </row>
    <row r="16938" spans="1:6" ht="32" customHeight="1">
      <c r="A16938" s="19" t="s">
        <v>99243</v>
      </c>
      <c r="B16938" s="20" t="s">
        <v>99244</v>
      </c>
      <c r="C16938" s="21" t="s">
        <v>99245</v>
      </c>
      <c r="D16938" s="21" t="s">
        <v>99246</v>
      </c>
      <c r="E16938" s="21" t="s">
        <v>99247</v>
      </c>
      <c r="F16938" s="21" t="s">
        <v>15060</v>
      </c>
    </row>
    <row r="16939" spans="1:6" ht="32" customHeight="1">
      <c r="A16939" s="19" t="s">
        <v>99248</v>
      </c>
      <c r="B16939" s="20" t="s">
        <v>99249</v>
      </c>
      <c r="C16939" s="21" t="s">
        <v>99250</v>
      </c>
      <c r="D16939" s="21" t="s">
        <v>99251</v>
      </c>
      <c r="E16939" s="21" t="s">
        <v>99252</v>
      </c>
      <c r="F16939" s="21" t="s">
        <v>15060</v>
      </c>
    </row>
    <row r="16940" spans="1:6" ht="32" customHeight="1">
      <c r="A16940" s="19" t="s">
        <v>99253</v>
      </c>
      <c r="B16940" s="20" t="s">
        <v>99254</v>
      </c>
      <c r="C16940" s="21" t="s">
        <v>99255</v>
      </c>
      <c r="D16940" s="21" t="s">
        <v>99256</v>
      </c>
      <c r="E16940" s="21" t="s">
        <v>99257</v>
      </c>
      <c r="F16940" s="21" t="s">
        <v>15060</v>
      </c>
    </row>
    <row r="16941" spans="1:6" ht="32" customHeight="1">
      <c r="A16941" s="19" t="s">
        <v>99258</v>
      </c>
      <c r="B16941" s="20" t="s">
        <v>99259</v>
      </c>
      <c r="C16941" s="21" t="s">
        <v>99260</v>
      </c>
      <c r="D16941" s="21" t="s">
        <v>99261</v>
      </c>
      <c r="E16941" s="21" t="s">
        <v>99262</v>
      </c>
      <c r="F16941" s="21" t="s">
        <v>15060</v>
      </c>
    </row>
    <row r="16942" spans="1:6" ht="32" customHeight="1">
      <c r="A16942" s="19" t="s">
        <v>99263</v>
      </c>
      <c r="B16942" s="20" t="s">
        <v>99264</v>
      </c>
      <c r="C16942" s="21" t="s">
        <v>99265</v>
      </c>
      <c r="D16942" s="21" t="s">
        <v>99266</v>
      </c>
      <c r="E16942" s="21" t="s">
        <v>99267</v>
      </c>
      <c r="F16942" s="21" t="s">
        <v>15060</v>
      </c>
    </row>
    <row r="16943" spans="1:6" ht="32" customHeight="1">
      <c r="A16943" s="19" t="s">
        <v>99268</v>
      </c>
      <c r="B16943" s="20" t="s">
        <v>99269</v>
      </c>
      <c r="C16943" s="21" t="s">
        <v>99270</v>
      </c>
      <c r="D16943" s="21" t="s">
        <v>99271</v>
      </c>
      <c r="E16943" s="21" t="s">
        <v>99272</v>
      </c>
      <c r="F16943" s="21" t="s">
        <v>15060</v>
      </c>
    </row>
    <row r="16944" spans="1:6" ht="32" customHeight="1">
      <c r="A16944" s="19" t="s">
        <v>99273</v>
      </c>
      <c r="B16944" s="20" t="s">
        <v>99274</v>
      </c>
      <c r="C16944" s="21" t="s">
        <v>99275</v>
      </c>
      <c r="D16944" s="21" t="s">
        <v>99276</v>
      </c>
      <c r="E16944" s="21" t="s">
        <v>99277</v>
      </c>
      <c r="F16944" s="21" t="s">
        <v>15060</v>
      </c>
    </row>
    <row r="16945" spans="1:6" ht="32" customHeight="1">
      <c r="A16945" s="19" t="s">
        <v>99278</v>
      </c>
      <c r="B16945" s="20" t="s">
        <v>99279</v>
      </c>
      <c r="C16945" s="21" t="s">
        <v>99280</v>
      </c>
      <c r="D16945" s="21" t="s">
        <v>99281</v>
      </c>
      <c r="E16945" s="21" t="s">
        <v>99282</v>
      </c>
      <c r="F16945" s="21" t="s">
        <v>15060</v>
      </c>
    </row>
    <row r="16946" spans="1:6" ht="32" customHeight="1">
      <c r="A16946" s="19" t="s">
        <v>99283</v>
      </c>
      <c r="B16946" s="20" t="s">
        <v>99284</v>
      </c>
      <c r="C16946" s="21" t="s">
        <v>99285</v>
      </c>
      <c r="D16946" s="21" t="s">
        <v>99286</v>
      </c>
      <c r="E16946" s="21" t="s">
        <v>99287</v>
      </c>
      <c r="F16946" s="21" t="s">
        <v>15060</v>
      </c>
    </row>
    <row r="16947" spans="1:6" ht="32" customHeight="1">
      <c r="A16947" s="19" t="s">
        <v>99288</v>
      </c>
      <c r="B16947" s="20" t="s">
        <v>99289</v>
      </c>
      <c r="C16947" s="21" t="s">
        <v>99290</v>
      </c>
      <c r="D16947" s="21" t="s">
        <v>99291</v>
      </c>
      <c r="E16947" s="21" t="s">
        <v>99292</v>
      </c>
      <c r="F16947" s="21" t="s">
        <v>15060</v>
      </c>
    </row>
    <row r="16948" spans="1:6" ht="32" customHeight="1">
      <c r="A16948" s="19" t="s">
        <v>99293</v>
      </c>
      <c r="B16948" s="20" t="s">
        <v>99294</v>
      </c>
      <c r="C16948" s="21" t="s">
        <v>99295</v>
      </c>
      <c r="D16948" s="21" t="s">
        <v>99296</v>
      </c>
      <c r="E16948" s="21" t="s">
        <v>99297</v>
      </c>
      <c r="F16948" s="21" t="s">
        <v>15060</v>
      </c>
    </row>
    <row r="16949" spans="1:6" ht="32" customHeight="1">
      <c r="A16949" s="19" t="s">
        <v>99298</v>
      </c>
      <c r="B16949" s="20" t="s">
        <v>99299</v>
      </c>
      <c r="C16949" s="21" t="s">
        <v>99300</v>
      </c>
      <c r="D16949" s="21" t="s">
        <v>99301</v>
      </c>
      <c r="E16949" s="21" t="s">
        <v>99302</v>
      </c>
      <c r="F16949" s="21" t="s">
        <v>15060</v>
      </c>
    </row>
    <row r="16950" spans="1:6" ht="32" customHeight="1">
      <c r="A16950" s="19" t="s">
        <v>99303</v>
      </c>
      <c r="B16950" s="20" t="s">
        <v>99304</v>
      </c>
      <c r="C16950" s="21" t="s">
        <v>99305</v>
      </c>
      <c r="D16950" s="21" t="s">
        <v>99306</v>
      </c>
      <c r="E16950" s="21" t="s">
        <v>99307</v>
      </c>
      <c r="F16950" s="21" t="s">
        <v>15060</v>
      </c>
    </row>
    <row r="16951" spans="1:6" ht="32" customHeight="1">
      <c r="A16951" s="19" t="s">
        <v>99308</v>
      </c>
      <c r="B16951" s="20" t="s">
        <v>99309</v>
      </c>
      <c r="C16951" s="21" t="s">
        <v>99310</v>
      </c>
      <c r="D16951" s="21" t="s">
        <v>99311</v>
      </c>
      <c r="E16951" s="21" t="s">
        <v>99312</v>
      </c>
      <c r="F16951" s="21" t="s">
        <v>15060</v>
      </c>
    </row>
    <row r="16952" spans="1:6" ht="32" customHeight="1">
      <c r="A16952" s="19" t="s">
        <v>99313</v>
      </c>
      <c r="B16952" s="20" t="s">
        <v>99314</v>
      </c>
      <c r="C16952" s="21" t="s">
        <v>99315</v>
      </c>
      <c r="D16952" s="21" t="s">
        <v>99316</v>
      </c>
      <c r="E16952" s="21" t="s">
        <v>99317</v>
      </c>
      <c r="F16952" s="21" t="s">
        <v>15060</v>
      </c>
    </row>
    <row r="16953" spans="1:6" ht="32" customHeight="1">
      <c r="A16953" s="19" t="s">
        <v>99318</v>
      </c>
      <c r="B16953" s="20" t="s">
        <v>99319</v>
      </c>
      <c r="C16953" s="21" t="s">
        <v>99320</v>
      </c>
      <c r="D16953" s="21" t="s">
        <v>99321</v>
      </c>
      <c r="E16953" s="21" t="s">
        <v>99322</v>
      </c>
      <c r="F16953" s="21" t="s">
        <v>15060</v>
      </c>
    </row>
    <row r="16954" spans="1:6" ht="32" customHeight="1">
      <c r="A16954" s="19" t="s">
        <v>99323</v>
      </c>
      <c r="B16954" s="20" t="s">
        <v>99324</v>
      </c>
      <c r="C16954" s="21" t="s">
        <v>99325</v>
      </c>
      <c r="D16954" s="21" t="s">
        <v>99326</v>
      </c>
      <c r="E16954" s="21" t="s">
        <v>99327</v>
      </c>
      <c r="F16954" s="21" t="s">
        <v>15060</v>
      </c>
    </row>
    <row r="16955" spans="1:6" ht="32" customHeight="1">
      <c r="A16955" s="19" t="s">
        <v>99328</v>
      </c>
      <c r="B16955" s="20" t="s">
        <v>99329</v>
      </c>
      <c r="C16955" s="21" t="s">
        <v>99330</v>
      </c>
      <c r="D16955" s="21" t="s">
        <v>99331</v>
      </c>
      <c r="E16955" s="21" t="s">
        <v>99332</v>
      </c>
      <c r="F16955" s="21" t="s">
        <v>15060</v>
      </c>
    </row>
    <row r="16956" spans="1:6" ht="32" customHeight="1">
      <c r="A16956" s="19" t="s">
        <v>99333</v>
      </c>
      <c r="B16956" s="20" t="s">
        <v>99334</v>
      </c>
      <c r="C16956" s="21" t="s">
        <v>99335</v>
      </c>
      <c r="D16956" s="21" t="s">
        <v>99336</v>
      </c>
      <c r="E16956" s="21" t="s">
        <v>99337</v>
      </c>
      <c r="F16956" s="21" t="s">
        <v>15060</v>
      </c>
    </row>
    <row r="16957" spans="1:6" ht="32" customHeight="1">
      <c r="A16957" s="19" t="s">
        <v>99338</v>
      </c>
      <c r="B16957" s="20" t="s">
        <v>99339</v>
      </c>
      <c r="C16957" s="21" t="s">
        <v>99340</v>
      </c>
      <c r="D16957" s="21" t="s">
        <v>99341</v>
      </c>
      <c r="E16957" s="21" t="s">
        <v>99342</v>
      </c>
      <c r="F16957" s="21" t="s">
        <v>15060</v>
      </c>
    </row>
    <row r="16958" spans="1:6" ht="32" customHeight="1">
      <c r="A16958" s="19" t="s">
        <v>99343</v>
      </c>
      <c r="B16958" s="20" t="s">
        <v>99344</v>
      </c>
      <c r="C16958" s="21" t="s">
        <v>99345</v>
      </c>
      <c r="D16958" s="21" t="s">
        <v>99346</v>
      </c>
      <c r="E16958" s="21" t="s">
        <v>99347</v>
      </c>
      <c r="F16958" s="21" t="s">
        <v>15060</v>
      </c>
    </row>
    <row r="16959" spans="1:6" ht="32" customHeight="1">
      <c r="A16959" s="19" t="s">
        <v>99348</v>
      </c>
      <c r="B16959" s="20" t="s">
        <v>99349</v>
      </c>
      <c r="C16959" s="21" t="s">
        <v>99350</v>
      </c>
      <c r="D16959" s="21" t="s">
        <v>99351</v>
      </c>
      <c r="E16959" s="21" t="s">
        <v>99352</v>
      </c>
      <c r="F16959" s="21" t="s">
        <v>15060</v>
      </c>
    </row>
    <row r="16960" spans="1:6" ht="32" customHeight="1">
      <c r="A16960" s="19" t="s">
        <v>99353</v>
      </c>
      <c r="B16960" s="20" t="s">
        <v>99354</v>
      </c>
      <c r="C16960" s="21" t="s">
        <v>99355</v>
      </c>
      <c r="D16960" s="21" t="s">
        <v>99356</v>
      </c>
      <c r="E16960" s="21" t="s">
        <v>99357</v>
      </c>
      <c r="F16960" s="21" t="s">
        <v>15060</v>
      </c>
    </row>
    <row r="16961" spans="1:6" ht="32" customHeight="1">
      <c r="A16961" s="19" t="s">
        <v>99358</v>
      </c>
      <c r="B16961" s="20" t="s">
        <v>99359</v>
      </c>
      <c r="C16961" s="21" t="s">
        <v>99360</v>
      </c>
      <c r="D16961" s="21" t="s">
        <v>99361</v>
      </c>
      <c r="E16961" s="21" t="s">
        <v>99362</v>
      </c>
      <c r="F16961" s="21" t="s">
        <v>15060</v>
      </c>
    </row>
    <row r="16962" spans="1:6" ht="32" customHeight="1">
      <c r="A16962" s="19" t="s">
        <v>99363</v>
      </c>
      <c r="B16962" s="20" t="s">
        <v>99364</v>
      </c>
      <c r="C16962" s="21" t="s">
        <v>99365</v>
      </c>
      <c r="D16962" s="21" t="s">
        <v>99366</v>
      </c>
      <c r="E16962" s="21" t="s">
        <v>99367</v>
      </c>
      <c r="F16962" s="21" t="s">
        <v>15060</v>
      </c>
    </row>
    <row r="16963" spans="1:6" ht="32" customHeight="1">
      <c r="A16963" s="19" t="s">
        <v>99368</v>
      </c>
      <c r="B16963" s="20" t="s">
        <v>99369</v>
      </c>
      <c r="C16963" s="21" t="s">
        <v>99370</v>
      </c>
      <c r="D16963" s="21" t="s">
        <v>99371</v>
      </c>
      <c r="E16963" s="21" t="s">
        <v>99372</v>
      </c>
      <c r="F16963" s="21" t="s">
        <v>15060</v>
      </c>
    </row>
    <row r="16964" spans="1:6" ht="32" customHeight="1">
      <c r="A16964" s="19" t="s">
        <v>99373</v>
      </c>
      <c r="B16964" s="20" t="s">
        <v>99374</v>
      </c>
      <c r="C16964" s="21" t="s">
        <v>99375</v>
      </c>
      <c r="D16964" s="21" t="s">
        <v>99376</v>
      </c>
      <c r="E16964" s="21" t="s">
        <v>99377</v>
      </c>
      <c r="F16964" s="21" t="s">
        <v>15060</v>
      </c>
    </row>
    <row r="16965" spans="1:6" ht="32" customHeight="1">
      <c r="A16965" s="19" t="s">
        <v>99378</v>
      </c>
      <c r="B16965" s="20" t="s">
        <v>99379</v>
      </c>
      <c r="C16965" s="21" t="s">
        <v>99380</v>
      </c>
      <c r="D16965" s="21" t="s">
        <v>99381</v>
      </c>
      <c r="E16965" s="21" t="s">
        <v>99382</v>
      </c>
      <c r="F16965" s="21" t="s">
        <v>15060</v>
      </c>
    </row>
    <row r="16966" spans="1:6" ht="32" customHeight="1">
      <c r="A16966" s="19" t="s">
        <v>99383</v>
      </c>
      <c r="B16966" s="20" t="s">
        <v>99384</v>
      </c>
      <c r="C16966" s="21" t="s">
        <v>99385</v>
      </c>
      <c r="D16966" s="21" t="s">
        <v>99386</v>
      </c>
      <c r="E16966" s="21" t="s">
        <v>99387</v>
      </c>
      <c r="F16966" s="21" t="s">
        <v>15060</v>
      </c>
    </row>
    <row r="16967" spans="1:6" ht="32" customHeight="1">
      <c r="A16967" s="19" t="s">
        <v>99388</v>
      </c>
      <c r="B16967" s="20" t="s">
        <v>99389</v>
      </c>
      <c r="C16967" s="21" t="s">
        <v>99390</v>
      </c>
      <c r="D16967" s="21" t="s">
        <v>99391</v>
      </c>
      <c r="E16967" s="21" t="s">
        <v>99392</v>
      </c>
      <c r="F16967" s="21" t="s">
        <v>15060</v>
      </c>
    </row>
    <row r="16968" spans="1:6" ht="32" customHeight="1">
      <c r="A16968" s="19" t="s">
        <v>99393</v>
      </c>
      <c r="B16968" s="20" t="s">
        <v>99394</v>
      </c>
      <c r="C16968" s="21" t="s">
        <v>99395</v>
      </c>
      <c r="D16968" s="21" t="s">
        <v>99396</v>
      </c>
      <c r="E16968" s="21" t="s">
        <v>99397</v>
      </c>
      <c r="F16968" s="21" t="s">
        <v>15060</v>
      </c>
    </row>
    <row r="16969" spans="1:6" ht="32" customHeight="1">
      <c r="A16969" s="19" t="s">
        <v>99398</v>
      </c>
      <c r="B16969" s="20" t="s">
        <v>99399</v>
      </c>
      <c r="C16969" s="21" t="s">
        <v>99400</v>
      </c>
      <c r="D16969" s="21" t="s">
        <v>99401</v>
      </c>
      <c r="E16969" s="21" t="s">
        <v>99402</v>
      </c>
      <c r="F16969" s="21" t="s">
        <v>15060</v>
      </c>
    </row>
    <row r="16970" spans="1:6" ht="32" customHeight="1">
      <c r="A16970" s="19" t="s">
        <v>99403</v>
      </c>
      <c r="B16970" s="20" t="s">
        <v>99404</v>
      </c>
      <c r="C16970" s="21" t="s">
        <v>99405</v>
      </c>
      <c r="D16970" s="21" t="s">
        <v>99406</v>
      </c>
      <c r="E16970" s="21" t="s">
        <v>99407</v>
      </c>
      <c r="F16970" s="21" t="s">
        <v>15060</v>
      </c>
    </row>
    <row r="16971" spans="1:6" ht="32" customHeight="1">
      <c r="A16971" s="19" t="s">
        <v>99408</v>
      </c>
      <c r="B16971" s="20" t="s">
        <v>99409</v>
      </c>
      <c r="C16971" s="21" t="s">
        <v>99410</v>
      </c>
      <c r="D16971" s="21" t="s">
        <v>99411</v>
      </c>
      <c r="E16971" s="21" t="s">
        <v>99412</v>
      </c>
      <c r="F16971" s="21" t="s">
        <v>15060</v>
      </c>
    </row>
    <row r="16972" spans="1:6" ht="32" customHeight="1">
      <c r="A16972" s="19" t="s">
        <v>99413</v>
      </c>
      <c r="B16972" s="20" t="s">
        <v>99414</v>
      </c>
      <c r="C16972" s="21" t="s">
        <v>99415</v>
      </c>
      <c r="D16972" s="21" t="s">
        <v>99416</v>
      </c>
      <c r="E16972" s="21" t="s">
        <v>99417</v>
      </c>
      <c r="F16972" s="21" t="s">
        <v>15060</v>
      </c>
    </row>
    <row r="16973" spans="1:6" ht="32" customHeight="1">
      <c r="A16973" s="19" t="s">
        <v>99418</v>
      </c>
      <c r="B16973" s="20" t="s">
        <v>99419</v>
      </c>
      <c r="C16973" s="21" t="s">
        <v>99420</v>
      </c>
      <c r="D16973" s="21" t="s">
        <v>99421</v>
      </c>
      <c r="E16973" s="21" t="s">
        <v>99422</v>
      </c>
      <c r="F16973" s="21" t="s">
        <v>15060</v>
      </c>
    </row>
    <row r="16974" spans="1:6" ht="32" customHeight="1">
      <c r="A16974" s="19" t="s">
        <v>99423</v>
      </c>
      <c r="B16974" s="20" t="s">
        <v>99424</v>
      </c>
      <c r="C16974" s="21" t="s">
        <v>99425</v>
      </c>
      <c r="D16974" s="21" t="s">
        <v>99426</v>
      </c>
      <c r="E16974" s="21" t="s">
        <v>99427</v>
      </c>
      <c r="F16974" s="21" t="s">
        <v>15060</v>
      </c>
    </row>
    <row r="16975" spans="1:6" ht="32" customHeight="1">
      <c r="A16975" s="19" t="s">
        <v>99428</v>
      </c>
      <c r="B16975" s="20" t="s">
        <v>99429</v>
      </c>
      <c r="C16975" s="21" t="s">
        <v>99430</v>
      </c>
      <c r="D16975" s="21" t="s">
        <v>99431</v>
      </c>
      <c r="E16975" s="21" t="s">
        <v>99432</v>
      </c>
      <c r="F16975" s="21" t="s">
        <v>15060</v>
      </c>
    </row>
    <row r="16976" spans="1:6" ht="32" customHeight="1">
      <c r="A16976" s="19" t="s">
        <v>99433</v>
      </c>
      <c r="B16976" s="20" t="s">
        <v>99434</v>
      </c>
      <c r="C16976" s="21" t="s">
        <v>99435</v>
      </c>
      <c r="D16976" s="21" t="s">
        <v>99436</v>
      </c>
      <c r="E16976" s="21" t="s">
        <v>99437</v>
      </c>
      <c r="F16976" s="21" t="s">
        <v>15060</v>
      </c>
    </row>
    <row r="16977" spans="1:6" ht="32" customHeight="1">
      <c r="A16977" s="19" t="s">
        <v>99438</v>
      </c>
      <c r="B16977" s="20" t="s">
        <v>99439</v>
      </c>
      <c r="C16977" s="21" t="s">
        <v>99440</v>
      </c>
      <c r="D16977" s="21" t="s">
        <v>99441</v>
      </c>
      <c r="E16977" s="21" t="s">
        <v>99442</v>
      </c>
      <c r="F16977" s="21" t="s">
        <v>15060</v>
      </c>
    </row>
    <row r="16978" spans="1:6" ht="32" customHeight="1">
      <c r="A16978" s="19" t="s">
        <v>99443</v>
      </c>
      <c r="B16978" s="20" t="s">
        <v>99444</v>
      </c>
      <c r="C16978" s="21" t="s">
        <v>99445</v>
      </c>
      <c r="D16978" s="21" t="s">
        <v>99446</v>
      </c>
      <c r="E16978" s="21" t="s">
        <v>99447</v>
      </c>
      <c r="F16978" s="21" t="s">
        <v>15060</v>
      </c>
    </row>
    <row r="16979" spans="1:6" ht="32" customHeight="1">
      <c r="A16979" s="19" t="s">
        <v>99448</v>
      </c>
      <c r="B16979" s="20" t="s">
        <v>99449</v>
      </c>
      <c r="C16979" s="21" t="s">
        <v>99450</v>
      </c>
      <c r="D16979" s="21" t="s">
        <v>99451</v>
      </c>
      <c r="E16979" s="21" t="s">
        <v>99452</v>
      </c>
      <c r="F16979" s="21" t="s">
        <v>15060</v>
      </c>
    </row>
    <row r="16980" spans="1:6" ht="32" customHeight="1">
      <c r="A16980" s="19" t="s">
        <v>99453</v>
      </c>
      <c r="B16980" s="20" t="s">
        <v>99454</v>
      </c>
      <c r="C16980" s="21" t="s">
        <v>99455</v>
      </c>
      <c r="D16980" s="21" t="s">
        <v>99456</v>
      </c>
      <c r="E16980" s="21" t="s">
        <v>99457</v>
      </c>
      <c r="F16980" s="21" t="s">
        <v>15060</v>
      </c>
    </row>
    <row r="16981" spans="1:6" ht="32" customHeight="1">
      <c r="A16981" s="19" t="s">
        <v>99458</v>
      </c>
      <c r="B16981" s="20" t="s">
        <v>99459</v>
      </c>
      <c r="C16981" s="21" t="s">
        <v>99460</v>
      </c>
      <c r="D16981" s="21" t="s">
        <v>99461</v>
      </c>
      <c r="E16981" s="21" t="s">
        <v>99462</v>
      </c>
      <c r="F16981" s="21" t="s">
        <v>15060</v>
      </c>
    </row>
    <row r="16982" spans="1:6" ht="32" customHeight="1">
      <c r="A16982" s="19" t="s">
        <v>99463</v>
      </c>
      <c r="B16982" s="20" t="s">
        <v>99464</v>
      </c>
      <c r="C16982" s="21" t="s">
        <v>99465</v>
      </c>
      <c r="D16982" s="21" t="s">
        <v>99466</v>
      </c>
      <c r="E16982" s="21" t="s">
        <v>99467</v>
      </c>
      <c r="F16982" s="21" t="s">
        <v>15060</v>
      </c>
    </row>
    <row r="16983" spans="1:6" ht="32" customHeight="1">
      <c r="A16983" s="19" t="s">
        <v>99468</v>
      </c>
      <c r="B16983" s="20" t="s">
        <v>99469</v>
      </c>
      <c r="C16983" s="21" t="s">
        <v>99470</v>
      </c>
      <c r="D16983" s="21" t="s">
        <v>99471</v>
      </c>
      <c r="E16983" s="21" t="s">
        <v>99472</v>
      </c>
      <c r="F16983" s="21" t="s">
        <v>15060</v>
      </c>
    </row>
    <row r="16984" spans="1:6" ht="32" customHeight="1">
      <c r="A16984" s="19" t="s">
        <v>99473</v>
      </c>
      <c r="B16984" s="20" t="s">
        <v>99474</v>
      </c>
      <c r="C16984" s="21" t="s">
        <v>99475</v>
      </c>
      <c r="D16984" s="21" t="s">
        <v>99476</v>
      </c>
      <c r="E16984" s="21" t="s">
        <v>99477</v>
      </c>
      <c r="F16984" s="21" t="s">
        <v>15060</v>
      </c>
    </row>
    <row r="16985" spans="1:6" ht="32" customHeight="1">
      <c r="A16985" s="19" t="s">
        <v>99478</v>
      </c>
      <c r="B16985" s="20" t="s">
        <v>99479</v>
      </c>
      <c r="C16985" s="21" t="s">
        <v>99480</v>
      </c>
      <c r="D16985" s="21" t="s">
        <v>99481</v>
      </c>
      <c r="E16985" s="21" t="s">
        <v>99482</v>
      </c>
      <c r="F16985" s="21" t="s">
        <v>15060</v>
      </c>
    </row>
    <row r="16986" spans="1:6" ht="32" customHeight="1">
      <c r="A16986" s="19" t="s">
        <v>99483</v>
      </c>
      <c r="B16986" s="20" t="s">
        <v>99484</v>
      </c>
      <c r="C16986" s="21" t="s">
        <v>99485</v>
      </c>
      <c r="D16986" s="21" t="s">
        <v>99486</v>
      </c>
      <c r="E16986" s="21" t="s">
        <v>99487</v>
      </c>
      <c r="F16986" s="21" t="s">
        <v>15060</v>
      </c>
    </row>
    <row r="16987" spans="1:6" ht="32" customHeight="1">
      <c r="A16987" s="19" t="s">
        <v>99488</v>
      </c>
      <c r="B16987" s="20" t="s">
        <v>99489</v>
      </c>
      <c r="C16987" s="21" t="s">
        <v>99490</v>
      </c>
      <c r="D16987" s="21" t="s">
        <v>99491</v>
      </c>
      <c r="E16987" s="21" t="s">
        <v>99492</v>
      </c>
      <c r="F16987" s="21" t="s">
        <v>15060</v>
      </c>
    </row>
    <row r="16988" spans="1:6" ht="32" customHeight="1">
      <c r="A16988" s="19" t="s">
        <v>99493</v>
      </c>
      <c r="B16988" s="20" t="s">
        <v>99494</v>
      </c>
      <c r="C16988" s="21" t="s">
        <v>99495</v>
      </c>
      <c r="D16988" s="21" t="s">
        <v>99496</v>
      </c>
      <c r="E16988" s="21" t="s">
        <v>99497</v>
      </c>
      <c r="F16988" s="21" t="s">
        <v>15060</v>
      </c>
    </row>
    <row r="16989" spans="1:6" ht="32" customHeight="1">
      <c r="A16989" s="19" t="s">
        <v>99498</v>
      </c>
      <c r="B16989" s="20" t="s">
        <v>99499</v>
      </c>
      <c r="C16989" s="21" t="s">
        <v>99500</v>
      </c>
      <c r="D16989" s="21" t="s">
        <v>99501</v>
      </c>
      <c r="E16989" s="21" t="s">
        <v>99502</v>
      </c>
      <c r="F16989" s="21" t="s">
        <v>15060</v>
      </c>
    </row>
    <row r="16990" spans="1:6" ht="32" customHeight="1">
      <c r="A16990" s="19" t="s">
        <v>99503</v>
      </c>
      <c r="B16990" s="20" t="s">
        <v>99504</v>
      </c>
      <c r="C16990" s="21" t="s">
        <v>99505</v>
      </c>
      <c r="D16990" s="21" t="s">
        <v>99506</v>
      </c>
      <c r="E16990" s="21" t="s">
        <v>99507</v>
      </c>
      <c r="F16990" s="21" t="s">
        <v>15060</v>
      </c>
    </row>
    <row r="16991" spans="1:6" ht="32" customHeight="1">
      <c r="A16991" s="19" t="s">
        <v>99508</v>
      </c>
      <c r="B16991" s="20" t="s">
        <v>99509</v>
      </c>
      <c r="C16991" s="21" t="s">
        <v>99510</v>
      </c>
      <c r="D16991" s="21" t="s">
        <v>99511</v>
      </c>
      <c r="E16991" s="21" t="s">
        <v>99512</v>
      </c>
      <c r="F16991" s="21" t="s">
        <v>15060</v>
      </c>
    </row>
    <row r="16992" spans="1:6" ht="32" customHeight="1">
      <c r="A16992" s="19" t="s">
        <v>99513</v>
      </c>
      <c r="B16992" s="20" t="s">
        <v>99514</v>
      </c>
      <c r="C16992" s="21" t="s">
        <v>99515</v>
      </c>
      <c r="D16992" s="21" t="s">
        <v>99516</v>
      </c>
      <c r="E16992" s="21" t="s">
        <v>99517</v>
      </c>
      <c r="F16992" s="21" t="s">
        <v>15060</v>
      </c>
    </row>
    <row r="16993" spans="1:6" ht="32" customHeight="1">
      <c r="A16993" s="19" t="s">
        <v>99518</v>
      </c>
      <c r="B16993" s="20" t="s">
        <v>99519</v>
      </c>
      <c r="C16993" s="21" t="s">
        <v>99520</v>
      </c>
      <c r="D16993" s="21" t="s">
        <v>99521</v>
      </c>
      <c r="E16993" s="21" t="s">
        <v>99522</v>
      </c>
      <c r="F16993" s="21" t="s">
        <v>15060</v>
      </c>
    </row>
    <row r="16994" spans="1:6" ht="32" customHeight="1">
      <c r="A16994" s="19" t="s">
        <v>99523</v>
      </c>
      <c r="B16994" s="20" t="s">
        <v>99524</v>
      </c>
      <c r="C16994" s="21" t="s">
        <v>99525</v>
      </c>
      <c r="D16994" s="21" t="s">
        <v>99526</v>
      </c>
      <c r="E16994" s="21" t="s">
        <v>99527</v>
      </c>
      <c r="F16994" s="21" t="s">
        <v>15060</v>
      </c>
    </row>
    <row r="16995" spans="1:6" ht="32" customHeight="1">
      <c r="A16995" s="19" t="s">
        <v>99528</v>
      </c>
      <c r="B16995" s="20" t="s">
        <v>99529</v>
      </c>
      <c r="C16995" s="21" t="s">
        <v>99530</v>
      </c>
      <c r="D16995" s="21" t="s">
        <v>99531</v>
      </c>
      <c r="E16995" s="21" t="s">
        <v>99532</v>
      </c>
      <c r="F16995" s="21" t="s">
        <v>15060</v>
      </c>
    </row>
    <row r="16996" spans="1:6" ht="32" customHeight="1">
      <c r="A16996" s="19" t="s">
        <v>99533</v>
      </c>
      <c r="B16996" s="20" t="s">
        <v>99534</v>
      </c>
      <c r="C16996" s="21" t="s">
        <v>99535</v>
      </c>
      <c r="D16996" s="21" t="s">
        <v>99536</v>
      </c>
      <c r="E16996" s="21" t="s">
        <v>99537</v>
      </c>
      <c r="F16996" s="21" t="s">
        <v>15060</v>
      </c>
    </row>
    <row r="16997" spans="1:6" ht="32" customHeight="1">
      <c r="A16997" s="19" t="s">
        <v>99538</v>
      </c>
      <c r="B16997" s="20" t="s">
        <v>99539</v>
      </c>
      <c r="C16997" s="21" t="s">
        <v>99540</v>
      </c>
      <c r="D16997" s="21" t="s">
        <v>99541</v>
      </c>
      <c r="E16997" s="21" t="s">
        <v>99542</v>
      </c>
      <c r="F16997" s="21" t="s">
        <v>15060</v>
      </c>
    </row>
    <row r="16998" spans="1:6" ht="32" customHeight="1">
      <c r="A16998" s="19" t="s">
        <v>99543</v>
      </c>
      <c r="B16998" s="20" t="s">
        <v>99544</v>
      </c>
      <c r="C16998" s="21" t="s">
        <v>99545</v>
      </c>
      <c r="D16998" s="21" t="s">
        <v>99546</v>
      </c>
      <c r="E16998" s="21" t="s">
        <v>99547</v>
      </c>
      <c r="F16998" s="21" t="s">
        <v>15060</v>
      </c>
    </row>
    <row r="16999" spans="1:6" ht="32" customHeight="1">
      <c r="A16999" s="19" t="s">
        <v>99548</v>
      </c>
      <c r="B16999" s="20" t="s">
        <v>99549</v>
      </c>
      <c r="C16999" s="21" t="s">
        <v>99550</v>
      </c>
      <c r="D16999" s="21" t="s">
        <v>99551</v>
      </c>
      <c r="E16999" s="21" t="s">
        <v>99552</v>
      </c>
      <c r="F16999" s="21" t="s">
        <v>15060</v>
      </c>
    </row>
    <row r="17000" spans="1:6" ht="32" customHeight="1">
      <c r="A17000" s="19" t="s">
        <v>99553</v>
      </c>
      <c r="B17000" s="20" t="s">
        <v>99554</v>
      </c>
      <c r="C17000" s="21" t="s">
        <v>99555</v>
      </c>
      <c r="D17000" s="21" t="s">
        <v>99556</v>
      </c>
      <c r="E17000" s="21" t="s">
        <v>99557</v>
      </c>
      <c r="F17000" s="21" t="s">
        <v>15060</v>
      </c>
    </row>
    <row r="17001" spans="1:6" ht="32" customHeight="1">
      <c r="A17001" s="19" t="s">
        <v>99558</v>
      </c>
      <c r="B17001" s="20" t="s">
        <v>99559</v>
      </c>
      <c r="C17001" s="21" t="s">
        <v>99560</v>
      </c>
      <c r="D17001" s="21" t="s">
        <v>99561</v>
      </c>
      <c r="E17001" s="21" t="s">
        <v>99562</v>
      </c>
      <c r="F17001" s="21" t="s">
        <v>15060</v>
      </c>
    </row>
    <row r="17002" spans="1:6" ht="32" customHeight="1">
      <c r="A17002" s="19" t="s">
        <v>99563</v>
      </c>
      <c r="B17002" s="20" t="s">
        <v>99564</v>
      </c>
      <c r="C17002" s="21" t="s">
        <v>99565</v>
      </c>
      <c r="D17002" s="21" t="s">
        <v>99566</v>
      </c>
      <c r="E17002" s="21" t="s">
        <v>99567</v>
      </c>
      <c r="F17002" s="21" t="s">
        <v>15060</v>
      </c>
    </row>
    <row r="17003" spans="1:6" ht="32" customHeight="1">
      <c r="A17003" s="19" t="s">
        <v>99568</v>
      </c>
      <c r="B17003" s="20" t="s">
        <v>99569</v>
      </c>
      <c r="C17003" s="21" t="s">
        <v>99570</v>
      </c>
      <c r="D17003" s="21" t="s">
        <v>99571</v>
      </c>
      <c r="E17003" s="21" t="s">
        <v>99572</v>
      </c>
      <c r="F17003" s="21" t="s">
        <v>15060</v>
      </c>
    </row>
    <row r="17004" spans="1:6" ht="32" customHeight="1">
      <c r="A17004" s="19" t="s">
        <v>99573</v>
      </c>
      <c r="B17004" s="20" t="s">
        <v>99574</v>
      </c>
      <c r="C17004" s="21" t="s">
        <v>99575</v>
      </c>
      <c r="D17004" s="21" t="s">
        <v>99576</v>
      </c>
      <c r="E17004" s="21" t="s">
        <v>99577</v>
      </c>
      <c r="F17004" s="21" t="s">
        <v>15060</v>
      </c>
    </row>
    <row r="17005" spans="1:6" ht="32" customHeight="1">
      <c r="A17005" s="19" t="s">
        <v>99578</v>
      </c>
      <c r="B17005" s="20" t="s">
        <v>99579</v>
      </c>
      <c r="C17005" s="21" t="s">
        <v>99580</v>
      </c>
      <c r="D17005" s="21" t="s">
        <v>99581</v>
      </c>
      <c r="E17005" s="21" t="s">
        <v>99582</v>
      </c>
      <c r="F17005" s="21" t="s">
        <v>15060</v>
      </c>
    </row>
    <row r="17006" spans="1:6" ht="32" customHeight="1">
      <c r="A17006" s="19" t="s">
        <v>99583</v>
      </c>
      <c r="B17006" s="20" t="s">
        <v>99584</v>
      </c>
      <c r="C17006" s="21" t="s">
        <v>99585</v>
      </c>
      <c r="D17006" s="21" t="s">
        <v>99586</v>
      </c>
      <c r="E17006" s="21" t="s">
        <v>99587</v>
      </c>
      <c r="F17006" s="21" t="s">
        <v>15060</v>
      </c>
    </row>
    <row r="17007" spans="1:6" ht="32" customHeight="1">
      <c r="A17007" s="19" t="s">
        <v>99588</v>
      </c>
      <c r="B17007" s="20" t="s">
        <v>99589</v>
      </c>
      <c r="C17007" s="21" t="s">
        <v>99590</v>
      </c>
      <c r="D17007" s="21" t="s">
        <v>99591</v>
      </c>
      <c r="E17007" s="21" t="s">
        <v>99592</v>
      </c>
      <c r="F17007" s="21" t="s">
        <v>15060</v>
      </c>
    </row>
    <row r="17008" spans="1:6" ht="32" customHeight="1">
      <c r="A17008" s="19" t="s">
        <v>99593</v>
      </c>
      <c r="B17008" s="20" t="s">
        <v>99594</v>
      </c>
      <c r="C17008" s="21" t="s">
        <v>99595</v>
      </c>
      <c r="D17008" s="21" t="s">
        <v>99596</v>
      </c>
      <c r="E17008" s="21" t="s">
        <v>99597</v>
      </c>
      <c r="F17008" s="21" t="s">
        <v>15060</v>
      </c>
    </row>
    <row r="17009" spans="1:6" ht="32" customHeight="1">
      <c r="A17009" s="19" t="s">
        <v>99598</v>
      </c>
      <c r="B17009" s="20" t="s">
        <v>99599</v>
      </c>
      <c r="C17009" s="21" t="s">
        <v>99600</v>
      </c>
      <c r="D17009" s="21" t="s">
        <v>99601</v>
      </c>
      <c r="E17009" s="21" t="s">
        <v>99602</v>
      </c>
      <c r="F17009" s="21" t="s">
        <v>15060</v>
      </c>
    </row>
    <row r="17010" spans="1:6" ht="32" customHeight="1">
      <c r="A17010" s="19" t="s">
        <v>99603</v>
      </c>
      <c r="B17010" s="20" t="s">
        <v>99604</v>
      </c>
      <c r="C17010" s="21" t="s">
        <v>99605</v>
      </c>
      <c r="D17010" s="21" t="s">
        <v>99606</v>
      </c>
      <c r="E17010" s="21" t="s">
        <v>99607</v>
      </c>
      <c r="F17010" s="21" t="s">
        <v>15060</v>
      </c>
    </row>
    <row r="17011" spans="1:6" ht="32" customHeight="1">
      <c r="A17011" s="19" t="s">
        <v>99608</v>
      </c>
      <c r="B17011" s="20" t="s">
        <v>99609</v>
      </c>
      <c r="C17011" s="21" t="s">
        <v>99610</v>
      </c>
      <c r="D17011" s="21" t="s">
        <v>99611</v>
      </c>
      <c r="E17011" s="21" t="s">
        <v>99612</v>
      </c>
      <c r="F17011" s="21" t="s">
        <v>15060</v>
      </c>
    </row>
    <row r="17012" spans="1:6" ht="32" customHeight="1">
      <c r="A17012" s="19" t="s">
        <v>99613</v>
      </c>
      <c r="B17012" s="20" t="s">
        <v>99614</v>
      </c>
      <c r="C17012" s="21" t="s">
        <v>99615</v>
      </c>
      <c r="D17012" s="21" t="s">
        <v>99616</v>
      </c>
      <c r="E17012" s="21" t="s">
        <v>99617</v>
      </c>
      <c r="F17012" s="21" t="s">
        <v>15060</v>
      </c>
    </row>
    <row r="17013" spans="1:6" ht="32" customHeight="1">
      <c r="A17013" s="19" t="s">
        <v>99618</v>
      </c>
      <c r="B17013" s="20" t="s">
        <v>99619</v>
      </c>
      <c r="C17013" s="21" t="s">
        <v>99620</v>
      </c>
      <c r="D17013" s="21" t="s">
        <v>99621</v>
      </c>
      <c r="E17013" s="21" t="s">
        <v>99622</v>
      </c>
      <c r="F17013" s="21" t="s">
        <v>15060</v>
      </c>
    </row>
    <row r="17014" spans="1:6" ht="32" customHeight="1">
      <c r="A17014" s="19" t="s">
        <v>99623</v>
      </c>
      <c r="B17014" s="20" t="s">
        <v>99624</v>
      </c>
      <c r="C17014" s="21" t="s">
        <v>99625</v>
      </c>
      <c r="D17014" s="21" t="s">
        <v>99626</v>
      </c>
      <c r="E17014" s="21" t="s">
        <v>99627</v>
      </c>
      <c r="F17014" s="21" t="s">
        <v>15060</v>
      </c>
    </row>
    <row r="17015" spans="1:6" ht="32" customHeight="1">
      <c r="A17015" s="19" t="s">
        <v>99628</v>
      </c>
      <c r="B17015" s="20" t="s">
        <v>99629</v>
      </c>
      <c r="C17015" s="21" t="s">
        <v>99630</v>
      </c>
      <c r="D17015" s="21" t="s">
        <v>99631</v>
      </c>
      <c r="E17015" s="21" t="s">
        <v>99632</v>
      </c>
      <c r="F17015" s="21" t="s">
        <v>15060</v>
      </c>
    </row>
    <row r="17016" spans="1:6" ht="32" customHeight="1">
      <c r="A17016" s="19" t="s">
        <v>99633</v>
      </c>
      <c r="B17016" s="20" t="s">
        <v>99634</v>
      </c>
      <c r="C17016" s="21" t="s">
        <v>99635</v>
      </c>
      <c r="D17016" s="21" t="s">
        <v>99636</v>
      </c>
      <c r="E17016" s="21" t="s">
        <v>99637</v>
      </c>
      <c r="F17016" s="21" t="s">
        <v>15060</v>
      </c>
    </row>
    <row r="17017" spans="1:6" ht="32" customHeight="1">
      <c r="A17017" s="19" t="s">
        <v>99638</v>
      </c>
      <c r="B17017" s="20" t="s">
        <v>99639</v>
      </c>
      <c r="C17017" s="21" t="s">
        <v>99640</v>
      </c>
      <c r="D17017" s="21" t="s">
        <v>99641</v>
      </c>
      <c r="E17017" s="21" t="s">
        <v>99642</v>
      </c>
      <c r="F17017" s="21" t="s">
        <v>15060</v>
      </c>
    </row>
    <row r="17018" spans="1:6" ht="32" customHeight="1">
      <c r="A17018" s="19" t="s">
        <v>99643</v>
      </c>
      <c r="B17018" s="20" t="s">
        <v>99644</v>
      </c>
      <c r="C17018" s="21" t="s">
        <v>99645</v>
      </c>
      <c r="D17018" s="21" t="s">
        <v>99646</v>
      </c>
      <c r="E17018" s="21" t="s">
        <v>99647</v>
      </c>
      <c r="F17018" s="21" t="s">
        <v>15060</v>
      </c>
    </row>
    <row r="17019" spans="1:6" ht="32" customHeight="1">
      <c r="A17019" s="19" t="s">
        <v>99648</v>
      </c>
      <c r="B17019" s="20" t="s">
        <v>99649</v>
      </c>
      <c r="C17019" s="21" t="s">
        <v>99650</v>
      </c>
      <c r="D17019" s="21" t="s">
        <v>99651</v>
      </c>
      <c r="E17019" s="21" t="s">
        <v>99652</v>
      </c>
      <c r="F17019" s="21" t="s">
        <v>15060</v>
      </c>
    </row>
    <row r="17020" spans="1:6" ht="32" customHeight="1">
      <c r="A17020" s="19" t="s">
        <v>99653</v>
      </c>
      <c r="B17020" s="20" t="s">
        <v>99654</v>
      </c>
      <c r="C17020" s="21" t="s">
        <v>99655</v>
      </c>
      <c r="D17020" s="21" t="s">
        <v>99656</v>
      </c>
      <c r="E17020" s="21" t="s">
        <v>99657</v>
      </c>
      <c r="F17020" s="21" t="s">
        <v>15856</v>
      </c>
    </row>
    <row r="17021" spans="1:6" ht="32" customHeight="1">
      <c r="A17021" s="19" t="s">
        <v>99658</v>
      </c>
      <c r="B17021" s="20" t="s">
        <v>99659</v>
      </c>
      <c r="C17021" s="21" t="s">
        <v>99660</v>
      </c>
      <c r="D17021" s="21" t="s">
        <v>99661</v>
      </c>
      <c r="E17021" s="21" t="s">
        <v>99662</v>
      </c>
      <c r="F17021" s="21" t="s">
        <v>15856</v>
      </c>
    </row>
    <row r="17022" spans="1:6" ht="32" customHeight="1">
      <c r="A17022" s="19" t="s">
        <v>99663</v>
      </c>
      <c r="B17022" s="20" t="s">
        <v>99664</v>
      </c>
      <c r="C17022" s="21" t="s">
        <v>99665</v>
      </c>
      <c r="D17022" s="21" t="s">
        <v>99666</v>
      </c>
      <c r="E17022" s="21" t="s">
        <v>99667</v>
      </c>
      <c r="F17022" s="21" t="s">
        <v>15856</v>
      </c>
    </row>
    <row r="17023" spans="1:6" ht="32" customHeight="1">
      <c r="A17023" s="19" t="s">
        <v>99668</v>
      </c>
      <c r="B17023" s="20" t="s">
        <v>99669</v>
      </c>
      <c r="C17023" s="21" t="s">
        <v>99670</v>
      </c>
      <c r="D17023" s="21" t="s">
        <v>99671</v>
      </c>
      <c r="E17023" s="21" t="s">
        <v>99672</v>
      </c>
      <c r="F17023" s="21" t="s">
        <v>15872</v>
      </c>
    </row>
    <row r="17024" spans="1:6" ht="32" customHeight="1">
      <c r="A17024" s="19" t="s">
        <v>99673</v>
      </c>
      <c r="B17024" s="20" t="s">
        <v>99674</v>
      </c>
      <c r="C17024" s="21" t="s">
        <v>99675</v>
      </c>
      <c r="D17024" s="21" t="s">
        <v>99676</v>
      </c>
      <c r="E17024" s="21" t="s">
        <v>99677</v>
      </c>
      <c r="F17024" s="21" t="s">
        <v>15872</v>
      </c>
    </row>
    <row r="17025" spans="1:6" ht="32" customHeight="1">
      <c r="A17025" s="19" t="s">
        <v>99678</v>
      </c>
      <c r="B17025" s="20" t="s">
        <v>99679</v>
      </c>
      <c r="C17025" s="21" t="s">
        <v>99680</v>
      </c>
      <c r="D17025" s="21" t="s">
        <v>99681</v>
      </c>
      <c r="E17025" s="21" t="s">
        <v>99682</v>
      </c>
      <c r="F17025" s="21" t="s">
        <v>15872</v>
      </c>
    </row>
    <row r="17026" spans="1:6" ht="32" customHeight="1">
      <c r="A17026" s="19" t="s">
        <v>99683</v>
      </c>
      <c r="B17026" s="20" t="s">
        <v>99684</v>
      </c>
      <c r="C17026" s="21" t="s">
        <v>99685</v>
      </c>
      <c r="D17026" s="21" t="s">
        <v>99686</v>
      </c>
      <c r="E17026" s="21" t="s">
        <v>99687</v>
      </c>
      <c r="F17026" s="21" t="s">
        <v>15060</v>
      </c>
    </row>
    <row r="17027" spans="1:6" ht="32" customHeight="1">
      <c r="A17027" s="19" t="s">
        <v>99688</v>
      </c>
      <c r="B17027" s="20" t="s">
        <v>99689</v>
      </c>
      <c r="C17027" s="21" t="s">
        <v>99690</v>
      </c>
      <c r="D17027" s="21" t="s">
        <v>99691</v>
      </c>
      <c r="E17027" s="21" t="s">
        <v>99692</v>
      </c>
      <c r="F17027" s="21" t="s">
        <v>15060</v>
      </c>
    </row>
    <row r="17028" spans="1:6" ht="32" customHeight="1">
      <c r="A17028" s="19" t="s">
        <v>99693</v>
      </c>
      <c r="B17028" s="20" t="s">
        <v>99694</v>
      </c>
      <c r="C17028" s="21" t="s">
        <v>99695</v>
      </c>
      <c r="D17028" s="21" t="s">
        <v>99696</v>
      </c>
      <c r="E17028" s="21" t="s">
        <v>99697</v>
      </c>
      <c r="F17028" s="21" t="s">
        <v>15060</v>
      </c>
    </row>
    <row r="17029" spans="1:6" ht="32" customHeight="1">
      <c r="A17029" s="19" t="s">
        <v>99698</v>
      </c>
      <c r="B17029" s="20" t="s">
        <v>99699</v>
      </c>
      <c r="C17029" s="21" t="s">
        <v>99700</v>
      </c>
      <c r="D17029" s="21" t="s">
        <v>99701</v>
      </c>
      <c r="E17029" s="21" t="s">
        <v>99702</v>
      </c>
      <c r="F17029" s="21" t="s">
        <v>15060</v>
      </c>
    </row>
    <row r="17030" spans="1:6" ht="32" customHeight="1">
      <c r="A17030" s="19" t="s">
        <v>99703</v>
      </c>
      <c r="B17030" s="20" t="s">
        <v>99704</v>
      </c>
      <c r="C17030" s="21" t="s">
        <v>99705</v>
      </c>
      <c r="D17030" s="21" t="s">
        <v>99706</v>
      </c>
      <c r="E17030" s="21" t="s">
        <v>99707</v>
      </c>
      <c r="F17030" s="21" t="s">
        <v>15060</v>
      </c>
    </row>
    <row r="17031" spans="1:6" ht="32" customHeight="1">
      <c r="A17031" s="19" t="s">
        <v>99708</v>
      </c>
      <c r="B17031" s="20" t="s">
        <v>99709</v>
      </c>
      <c r="C17031" s="21" t="s">
        <v>99710</v>
      </c>
      <c r="D17031" s="21" t="s">
        <v>99711</v>
      </c>
      <c r="E17031" s="21" t="s">
        <v>99712</v>
      </c>
      <c r="F17031" s="21" t="s">
        <v>15060</v>
      </c>
    </row>
    <row r="17032" spans="1:6" ht="32" customHeight="1">
      <c r="A17032" s="19" t="s">
        <v>99713</v>
      </c>
      <c r="B17032" s="20" t="s">
        <v>99714</v>
      </c>
      <c r="C17032" s="21" t="s">
        <v>99715</v>
      </c>
      <c r="D17032" s="21" t="s">
        <v>99716</v>
      </c>
      <c r="E17032" s="21" t="s">
        <v>99717</v>
      </c>
      <c r="F17032" s="21" t="s">
        <v>15060</v>
      </c>
    </row>
    <row r="17033" spans="1:6" ht="32" customHeight="1">
      <c r="A17033" s="19" t="s">
        <v>99718</v>
      </c>
      <c r="B17033" s="20" t="s">
        <v>99719</v>
      </c>
      <c r="C17033" s="21" t="s">
        <v>99720</v>
      </c>
      <c r="D17033" s="21" t="s">
        <v>99721</v>
      </c>
      <c r="E17033" s="21" t="s">
        <v>99722</v>
      </c>
      <c r="F17033" s="21" t="s">
        <v>15060</v>
      </c>
    </row>
    <row r="17034" spans="1:6" ht="32" customHeight="1">
      <c r="A17034" s="19" t="s">
        <v>99723</v>
      </c>
      <c r="B17034" s="20" t="s">
        <v>99724</v>
      </c>
      <c r="C17034" s="21" t="s">
        <v>99725</v>
      </c>
      <c r="D17034" s="21" t="s">
        <v>99726</v>
      </c>
      <c r="E17034" s="21" t="s">
        <v>99727</v>
      </c>
      <c r="F17034" s="21" t="s">
        <v>15060</v>
      </c>
    </row>
    <row r="17035" spans="1:6" ht="32" customHeight="1">
      <c r="A17035" s="19" t="s">
        <v>99728</v>
      </c>
      <c r="B17035" s="20" t="s">
        <v>99729</v>
      </c>
      <c r="C17035" s="21" t="s">
        <v>99730</v>
      </c>
      <c r="D17035" s="21" t="s">
        <v>99731</v>
      </c>
      <c r="E17035" s="21" t="s">
        <v>99732</v>
      </c>
      <c r="F17035" s="21" t="s">
        <v>15060</v>
      </c>
    </row>
    <row r="17036" spans="1:6" ht="32" customHeight="1">
      <c r="A17036" s="19" t="s">
        <v>99733</v>
      </c>
      <c r="B17036" s="20" t="s">
        <v>99734</v>
      </c>
      <c r="C17036" s="21" t="s">
        <v>99735</v>
      </c>
      <c r="D17036" s="21" t="s">
        <v>99736</v>
      </c>
      <c r="E17036" s="21" t="s">
        <v>99737</v>
      </c>
      <c r="F17036" s="21" t="s">
        <v>15060</v>
      </c>
    </row>
    <row r="17037" spans="1:6" ht="32" customHeight="1">
      <c r="A17037" s="19" t="s">
        <v>99738</v>
      </c>
      <c r="B17037" s="20" t="s">
        <v>99739</v>
      </c>
      <c r="C17037" s="21" t="s">
        <v>99740</v>
      </c>
      <c r="D17037" s="21" t="s">
        <v>99741</v>
      </c>
      <c r="E17037" s="21" t="s">
        <v>99742</v>
      </c>
      <c r="F17037" s="21" t="s">
        <v>15060</v>
      </c>
    </row>
    <row r="17038" spans="1:6" ht="32" customHeight="1">
      <c r="A17038" s="19" t="s">
        <v>99743</v>
      </c>
      <c r="B17038" s="20" t="s">
        <v>99744</v>
      </c>
      <c r="C17038" s="21" t="s">
        <v>99745</v>
      </c>
      <c r="D17038" s="21" t="s">
        <v>99746</v>
      </c>
      <c r="E17038" s="21" t="s">
        <v>99747</v>
      </c>
      <c r="F17038" s="21" t="s">
        <v>15060</v>
      </c>
    </row>
    <row r="17039" spans="1:6" ht="32" customHeight="1">
      <c r="A17039" s="19" t="s">
        <v>99748</v>
      </c>
      <c r="B17039" s="20" t="s">
        <v>99749</v>
      </c>
      <c r="C17039" s="21" t="s">
        <v>99750</v>
      </c>
      <c r="D17039" s="21" t="s">
        <v>99751</v>
      </c>
      <c r="E17039" s="21" t="s">
        <v>99752</v>
      </c>
      <c r="F17039" s="21" t="s">
        <v>15060</v>
      </c>
    </row>
    <row r="17040" spans="1:6" ht="32" customHeight="1">
      <c r="A17040" s="19" t="s">
        <v>99753</v>
      </c>
      <c r="B17040" s="20" t="s">
        <v>99754</v>
      </c>
      <c r="C17040" s="21" t="s">
        <v>99755</v>
      </c>
      <c r="D17040" s="21" t="s">
        <v>99756</v>
      </c>
      <c r="E17040" s="21" t="s">
        <v>99757</v>
      </c>
      <c r="F17040" s="21" t="s">
        <v>15060</v>
      </c>
    </row>
    <row r="17041" spans="1:6" ht="32" customHeight="1">
      <c r="A17041" s="19" t="s">
        <v>99758</v>
      </c>
      <c r="B17041" s="20" t="s">
        <v>99759</v>
      </c>
      <c r="C17041" s="21" t="s">
        <v>99760</v>
      </c>
      <c r="D17041" s="21" t="s">
        <v>99761</v>
      </c>
      <c r="E17041" s="21" t="s">
        <v>99762</v>
      </c>
      <c r="F17041" s="21" t="s">
        <v>15060</v>
      </c>
    </row>
    <row r="17042" spans="1:6" ht="32" customHeight="1">
      <c r="A17042" s="19" t="s">
        <v>99763</v>
      </c>
      <c r="B17042" s="20" t="s">
        <v>99764</v>
      </c>
      <c r="C17042" s="21" t="s">
        <v>99765</v>
      </c>
      <c r="D17042" s="21" t="s">
        <v>99766</v>
      </c>
      <c r="E17042" s="21" t="s">
        <v>99767</v>
      </c>
      <c r="F17042" s="21" t="s">
        <v>15060</v>
      </c>
    </row>
    <row r="17043" spans="1:6" ht="32" customHeight="1">
      <c r="A17043" s="19" t="s">
        <v>99768</v>
      </c>
      <c r="B17043" s="20" t="s">
        <v>99769</v>
      </c>
      <c r="C17043" s="21" t="s">
        <v>99770</v>
      </c>
      <c r="D17043" s="21" t="s">
        <v>99771</v>
      </c>
      <c r="E17043" s="21" t="s">
        <v>99772</v>
      </c>
      <c r="F17043" s="21" t="s">
        <v>15060</v>
      </c>
    </row>
    <row r="17044" spans="1:6" ht="32" customHeight="1">
      <c r="A17044" s="19" t="s">
        <v>99773</v>
      </c>
      <c r="B17044" s="20" t="s">
        <v>99774</v>
      </c>
      <c r="C17044" s="21" t="s">
        <v>99775</v>
      </c>
      <c r="D17044" s="21" t="s">
        <v>99776</v>
      </c>
      <c r="E17044" s="21" t="s">
        <v>99777</v>
      </c>
      <c r="F17044" s="21" t="s">
        <v>15060</v>
      </c>
    </row>
    <row r="17045" spans="1:6" ht="32" customHeight="1">
      <c r="A17045" s="19" t="s">
        <v>99778</v>
      </c>
      <c r="B17045" s="20" t="s">
        <v>99779</v>
      </c>
      <c r="C17045" s="21" t="s">
        <v>99780</v>
      </c>
      <c r="D17045" s="21" t="s">
        <v>99781</v>
      </c>
      <c r="E17045" s="21" t="s">
        <v>99782</v>
      </c>
      <c r="F17045" s="21" t="s">
        <v>15060</v>
      </c>
    </row>
    <row r="17046" spans="1:6" ht="32" customHeight="1">
      <c r="A17046" s="19" t="s">
        <v>99783</v>
      </c>
      <c r="B17046" s="20" t="s">
        <v>99784</v>
      </c>
      <c r="C17046" s="21" t="s">
        <v>99785</v>
      </c>
      <c r="D17046" s="21" t="s">
        <v>99786</v>
      </c>
      <c r="E17046" s="22">
        <v>100</v>
      </c>
      <c r="F17046" s="21" t="s">
        <v>15060</v>
      </c>
    </row>
    <row r="17047" spans="1:6" ht="32" customHeight="1">
      <c r="A17047" s="19" t="s">
        <v>99787</v>
      </c>
      <c r="B17047" s="20" t="s">
        <v>99788</v>
      </c>
      <c r="C17047" s="21" t="s">
        <v>99789</v>
      </c>
      <c r="D17047" s="21" t="s">
        <v>99790</v>
      </c>
      <c r="E17047" s="21" t="s">
        <v>99791</v>
      </c>
      <c r="F17047" s="21" t="s">
        <v>15060</v>
      </c>
    </row>
    <row r="17048" spans="1:6" ht="32" customHeight="1">
      <c r="A17048" s="19" t="s">
        <v>99792</v>
      </c>
      <c r="B17048" s="20" t="s">
        <v>99793</v>
      </c>
      <c r="C17048" s="21" t="s">
        <v>99794</v>
      </c>
      <c r="D17048" s="21" t="s">
        <v>99795</v>
      </c>
      <c r="E17048" s="21" t="s">
        <v>99796</v>
      </c>
      <c r="F17048" s="21" t="s">
        <v>15060</v>
      </c>
    </row>
    <row r="17049" spans="1:6" ht="32" customHeight="1">
      <c r="A17049" s="19" t="s">
        <v>99797</v>
      </c>
      <c r="B17049" s="20" t="s">
        <v>99798</v>
      </c>
      <c r="C17049" s="21" t="s">
        <v>99799</v>
      </c>
      <c r="D17049" s="21" t="s">
        <v>99800</v>
      </c>
      <c r="E17049" s="21" t="s">
        <v>99801</v>
      </c>
      <c r="F17049" s="21" t="s">
        <v>15060</v>
      </c>
    </row>
    <row r="17050" spans="1:6" ht="32" customHeight="1">
      <c r="A17050" s="19" t="s">
        <v>99802</v>
      </c>
      <c r="B17050" s="20" t="s">
        <v>99803</v>
      </c>
      <c r="C17050" s="21" t="s">
        <v>99804</v>
      </c>
      <c r="D17050" s="21" t="s">
        <v>99805</v>
      </c>
      <c r="E17050" s="21" t="s">
        <v>99806</v>
      </c>
      <c r="F17050" s="21" t="s">
        <v>15060</v>
      </c>
    </row>
    <row r="17051" spans="1:6" ht="32" customHeight="1">
      <c r="A17051" s="19" t="s">
        <v>99807</v>
      </c>
      <c r="B17051" s="20" t="s">
        <v>99808</v>
      </c>
      <c r="C17051" s="21" t="s">
        <v>99809</v>
      </c>
      <c r="D17051" s="21" t="s">
        <v>99810</v>
      </c>
      <c r="E17051" s="22">
        <v>100</v>
      </c>
      <c r="F17051" s="21" t="s">
        <v>15060</v>
      </c>
    </row>
    <row r="17052" spans="1:6" ht="32" customHeight="1">
      <c r="A17052" s="19" t="s">
        <v>99811</v>
      </c>
      <c r="B17052" s="20" t="s">
        <v>99812</v>
      </c>
      <c r="C17052" s="21" t="s">
        <v>99813</v>
      </c>
      <c r="D17052" s="21" t="s">
        <v>99814</v>
      </c>
      <c r="E17052" s="21" t="s">
        <v>99815</v>
      </c>
      <c r="F17052" s="21" t="s">
        <v>15060</v>
      </c>
    </row>
    <row r="17053" spans="1:6" ht="32" customHeight="1">
      <c r="A17053" s="19" t="s">
        <v>99816</v>
      </c>
      <c r="B17053" s="20" t="s">
        <v>99817</v>
      </c>
      <c r="C17053" s="21" t="s">
        <v>99818</v>
      </c>
      <c r="D17053" s="21" t="s">
        <v>99819</v>
      </c>
      <c r="E17053" s="21" t="s">
        <v>99820</v>
      </c>
      <c r="F17053" s="21" t="s">
        <v>15060</v>
      </c>
    </row>
    <row r="17054" spans="1:6" ht="32" customHeight="1">
      <c r="A17054" s="19" t="s">
        <v>99821</v>
      </c>
      <c r="B17054" s="20" t="s">
        <v>99822</v>
      </c>
      <c r="C17054" s="21" t="s">
        <v>99823</v>
      </c>
      <c r="D17054" s="21" t="s">
        <v>99824</v>
      </c>
      <c r="E17054" s="21" t="s">
        <v>99825</v>
      </c>
      <c r="F17054" s="21" t="s">
        <v>15060</v>
      </c>
    </row>
    <row r="17055" spans="1:6" ht="32" customHeight="1">
      <c r="A17055" s="19" t="s">
        <v>99826</v>
      </c>
      <c r="B17055" s="20" t="s">
        <v>99827</v>
      </c>
      <c r="C17055" s="21" t="s">
        <v>99828</v>
      </c>
      <c r="D17055" s="21" t="s">
        <v>99829</v>
      </c>
      <c r="E17055" s="21" t="s">
        <v>99830</v>
      </c>
      <c r="F17055" s="21" t="s">
        <v>15060</v>
      </c>
    </row>
    <row r="17056" spans="1:6" ht="32" customHeight="1">
      <c r="A17056" s="19" t="s">
        <v>99831</v>
      </c>
      <c r="B17056" s="20" t="s">
        <v>99832</v>
      </c>
      <c r="C17056" s="21" t="s">
        <v>99833</v>
      </c>
      <c r="D17056" s="21" t="s">
        <v>99834</v>
      </c>
      <c r="E17056" s="21" t="s">
        <v>99835</v>
      </c>
      <c r="F17056" s="21" t="s">
        <v>15060</v>
      </c>
    </row>
    <row r="17057" spans="1:6" ht="32" customHeight="1">
      <c r="A17057" s="19" t="s">
        <v>99836</v>
      </c>
      <c r="B17057" s="20" t="s">
        <v>99837</v>
      </c>
      <c r="C17057" s="21" t="s">
        <v>99838</v>
      </c>
      <c r="D17057" s="21" t="s">
        <v>99839</v>
      </c>
      <c r="E17057" s="21" t="s">
        <v>99840</v>
      </c>
      <c r="F17057" s="21" t="s">
        <v>15060</v>
      </c>
    </row>
    <row r="17058" spans="1:6" ht="32" customHeight="1">
      <c r="A17058" s="19" t="s">
        <v>99841</v>
      </c>
      <c r="B17058" s="20" t="s">
        <v>99842</v>
      </c>
      <c r="C17058" s="21" t="s">
        <v>99843</v>
      </c>
      <c r="D17058" s="21" t="s">
        <v>99844</v>
      </c>
      <c r="E17058" s="21" t="s">
        <v>99845</v>
      </c>
      <c r="F17058" s="21" t="s">
        <v>15060</v>
      </c>
    </row>
    <row r="17059" spans="1:6" ht="32" customHeight="1">
      <c r="A17059" s="19" t="s">
        <v>99846</v>
      </c>
      <c r="B17059" s="20" t="s">
        <v>99847</v>
      </c>
      <c r="C17059" s="21" t="s">
        <v>99848</v>
      </c>
      <c r="D17059" s="21" t="s">
        <v>99849</v>
      </c>
      <c r="E17059" s="21" t="s">
        <v>99850</v>
      </c>
      <c r="F17059" s="21" t="s">
        <v>15060</v>
      </c>
    </row>
    <row r="17060" spans="1:6" ht="32" customHeight="1">
      <c r="A17060" s="19" t="s">
        <v>99851</v>
      </c>
      <c r="B17060" s="20" t="s">
        <v>99852</v>
      </c>
      <c r="C17060" s="21" t="s">
        <v>99853</v>
      </c>
      <c r="D17060" s="21" t="s">
        <v>99854</v>
      </c>
      <c r="E17060" s="21" t="s">
        <v>99855</v>
      </c>
      <c r="F17060" s="21" t="s">
        <v>15060</v>
      </c>
    </row>
    <row r="17061" spans="1:6" ht="32" customHeight="1">
      <c r="A17061" s="19" t="s">
        <v>99856</v>
      </c>
      <c r="B17061" s="20" t="s">
        <v>99857</v>
      </c>
      <c r="C17061" s="21" t="s">
        <v>99858</v>
      </c>
      <c r="D17061" s="21" t="s">
        <v>99859</v>
      </c>
      <c r="E17061" s="21" t="s">
        <v>99860</v>
      </c>
      <c r="F17061" s="21" t="s">
        <v>15060</v>
      </c>
    </row>
    <row r="17062" spans="1:6" ht="32" customHeight="1">
      <c r="A17062" s="19" t="s">
        <v>99861</v>
      </c>
      <c r="B17062" s="20" t="s">
        <v>99862</v>
      </c>
      <c r="C17062" s="21" t="s">
        <v>99863</v>
      </c>
      <c r="D17062" s="21" t="s">
        <v>99864</v>
      </c>
      <c r="E17062" s="21" t="s">
        <v>99865</v>
      </c>
      <c r="F17062" s="21" t="s">
        <v>15060</v>
      </c>
    </row>
    <row r="17063" spans="1:6" ht="32" customHeight="1">
      <c r="A17063" s="19" t="s">
        <v>99866</v>
      </c>
      <c r="B17063" s="20" t="s">
        <v>99867</v>
      </c>
      <c r="C17063" s="21" t="s">
        <v>99868</v>
      </c>
      <c r="D17063" s="21" t="s">
        <v>99869</v>
      </c>
      <c r="E17063" s="22">
        <v>100</v>
      </c>
      <c r="F17063" s="21" t="s">
        <v>15060</v>
      </c>
    </row>
    <row r="17064" spans="1:6" ht="32" customHeight="1">
      <c r="A17064" s="19" t="s">
        <v>99870</v>
      </c>
      <c r="B17064" s="20" t="s">
        <v>99871</v>
      </c>
      <c r="C17064" s="21" t="s">
        <v>99872</v>
      </c>
      <c r="D17064" s="21" t="s">
        <v>99873</v>
      </c>
      <c r="E17064" s="21" t="s">
        <v>99874</v>
      </c>
      <c r="F17064" s="21" t="s">
        <v>15060</v>
      </c>
    </row>
    <row r="17065" spans="1:6" ht="32" customHeight="1">
      <c r="A17065" s="19" t="s">
        <v>99875</v>
      </c>
      <c r="B17065" s="20" t="s">
        <v>99876</v>
      </c>
      <c r="C17065" s="21" t="s">
        <v>99877</v>
      </c>
      <c r="D17065" s="21" t="s">
        <v>99878</v>
      </c>
      <c r="E17065" s="22">
        <v>100</v>
      </c>
      <c r="F17065" s="21" t="s">
        <v>15060</v>
      </c>
    </row>
    <row r="17066" spans="1:6" ht="32" customHeight="1">
      <c r="A17066" s="19" t="s">
        <v>99879</v>
      </c>
      <c r="B17066" s="20" t="s">
        <v>99880</v>
      </c>
      <c r="C17066" s="21" t="s">
        <v>99881</v>
      </c>
      <c r="D17066" s="21" t="s">
        <v>99882</v>
      </c>
      <c r="E17066" s="21" t="s">
        <v>99883</v>
      </c>
      <c r="F17066" s="21" t="s">
        <v>15060</v>
      </c>
    </row>
    <row r="17067" spans="1:6" ht="32" customHeight="1">
      <c r="A17067" s="19" t="s">
        <v>99884</v>
      </c>
      <c r="B17067" s="20" t="s">
        <v>99885</v>
      </c>
      <c r="C17067" s="21" t="s">
        <v>99886</v>
      </c>
      <c r="D17067" s="21" t="s">
        <v>99887</v>
      </c>
      <c r="E17067" s="21" t="s">
        <v>99888</v>
      </c>
      <c r="F17067" s="21" t="s">
        <v>15060</v>
      </c>
    </row>
    <row r="17068" spans="1:6" ht="32" customHeight="1">
      <c r="A17068" s="19" t="s">
        <v>99889</v>
      </c>
      <c r="B17068" s="20" t="s">
        <v>99890</v>
      </c>
      <c r="C17068" s="21" t="s">
        <v>99891</v>
      </c>
      <c r="D17068" s="21" t="s">
        <v>99892</v>
      </c>
      <c r="E17068" s="21" t="s">
        <v>99893</v>
      </c>
      <c r="F17068" s="21" t="s">
        <v>15060</v>
      </c>
    </row>
    <row r="17069" spans="1:6" ht="32" customHeight="1">
      <c r="A17069" s="19" t="s">
        <v>99894</v>
      </c>
      <c r="B17069" s="20" t="s">
        <v>99895</v>
      </c>
      <c r="C17069" s="21" t="s">
        <v>99896</v>
      </c>
      <c r="D17069" s="21" t="s">
        <v>99897</v>
      </c>
      <c r="E17069" s="22">
        <v>100</v>
      </c>
      <c r="F17069" s="21" t="s">
        <v>15060</v>
      </c>
    </row>
    <row r="17070" spans="1:6" ht="32" customHeight="1">
      <c r="A17070" s="19" t="s">
        <v>99898</v>
      </c>
      <c r="B17070" s="20" t="s">
        <v>99899</v>
      </c>
      <c r="C17070" s="21" t="s">
        <v>99900</v>
      </c>
      <c r="D17070" s="21" t="s">
        <v>99901</v>
      </c>
      <c r="E17070" s="21" t="s">
        <v>99902</v>
      </c>
      <c r="F17070" s="21" t="s">
        <v>15060</v>
      </c>
    </row>
    <row r="17071" spans="1:6" ht="32" customHeight="1">
      <c r="A17071" s="19" t="s">
        <v>99903</v>
      </c>
      <c r="B17071" s="20" t="s">
        <v>99904</v>
      </c>
      <c r="C17071" s="21" t="s">
        <v>99905</v>
      </c>
      <c r="D17071" s="21" t="s">
        <v>99906</v>
      </c>
      <c r="E17071" s="21" t="s">
        <v>99907</v>
      </c>
      <c r="F17071" s="21" t="s">
        <v>15060</v>
      </c>
    </row>
    <row r="17072" spans="1:6" ht="32" customHeight="1">
      <c r="A17072" s="19" t="s">
        <v>99908</v>
      </c>
      <c r="B17072" s="20" t="s">
        <v>99909</v>
      </c>
      <c r="C17072" s="21" t="s">
        <v>99910</v>
      </c>
      <c r="D17072" s="21" t="s">
        <v>99911</v>
      </c>
      <c r="E17072" s="22">
        <v>100</v>
      </c>
      <c r="F17072" s="21" t="s">
        <v>15060</v>
      </c>
    </row>
    <row r="17073" spans="1:6" ht="32" customHeight="1">
      <c r="A17073" s="19" t="s">
        <v>99912</v>
      </c>
      <c r="B17073" s="20" t="s">
        <v>99913</v>
      </c>
      <c r="C17073" s="21" t="s">
        <v>99914</v>
      </c>
      <c r="D17073" s="21" t="s">
        <v>99915</v>
      </c>
      <c r="E17073" s="21" t="s">
        <v>99916</v>
      </c>
      <c r="F17073" s="21" t="s">
        <v>15060</v>
      </c>
    </row>
    <row r="17074" spans="1:6" ht="32" customHeight="1">
      <c r="A17074" s="19" t="s">
        <v>99917</v>
      </c>
      <c r="B17074" s="20" t="s">
        <v>99918</v>
      </c>
      <c r="C17074" s="21" t="s">
        <v>99919</v>
      </c>
      <c r="D17074" s="21" t="s">
        <v>99920</v>
      </c>
      <c r="E17074" s="21" t="s">
        <v>99921</v>
      </c>
      <c r="F17074" s="21" t="s">
        <v>15060</v>
      </c>
    </row>
    <row r="17075" spans="1:6" ht="32" customHeight="1">
      <c r="A17075" s="19" t="s">
        <v>99922</v>
      </c>
      <c r="B17075" s="20" t="s">
        <v>99923</v>
      </c>
      <c r="C17075" s="21" t="s">
        <v>99924</v>
      </c>
      <c r="D17075" s="21" t="s">
        <v>99925</v>
      </c>
      <c r="E17075" s="22">
        <v>100</v>
      </c>
      <c r="F17075" s="21" t="s">
        <v>15060</v>
      </c>
    </row>
    <row r="17076" spans="1:6" ht="32" customHeight="1">
      <c r="A17076" s="19" t="s">
        <v>99926</v>
      </c>
      <c r="B17076" s="20" t="s">
        <v>99927</v>
      </c>
      <c r="C17076" s="21" t="s">
        <v>99928</v>
      </c>
      <c r="D17076" s="21" t="s">
        <v>99929</v>
      </c>
      <c r="E17076" s="21" t="s">
        <v>99930</v>
      </c>
      <c r="F17076" s="21" t="s">
        <v>15060</v>
      </c>
    </row>
    <row r="17077" spans="1:6" ht="32" customHeight="1">
      <c r="A17077" s="19" t="s">
        <v>99931</v>
      </c>
      <c r="B17077" s="20" t="s">
        <v>99932</v>
      </c>
      <c r="C17077" s="21" t="s">
        <v>99933</v>
      </c>
      <c r="D17077" s="21" t="s">
        <v>99934</v>
      </c>
      <c r="E17077" s="21" t="s">
        <v>99935</v>
      </c>
      <c r="F17077" s="21" t="s">
        <v>15060</v>
      </c>
    </row>
    <row r="17078" spans="1:6" ht="32" customHeight="1">
      <c r="A17078" s="19" t="s">
        <v>99936</v>
      </c>
      <c r="B17078" s="20" t="s">
        <v>99937</v>
      </c>
      <c r="C17078" s="21" t="s">
        <v>99938</v>
      </c>
      <c r="D17078" s="21" t="s">
        <v>99939</v>
      </c>
      <c r="E17078" s="21" t="s">
        <v>99940</v>
      </c>
      <c r="F17078" s="21" t="s">
        <v>15060</v>
      </c>
    </row>
    <row r="17079" spans="1:6" ht="32" customHeight="1">
      <c r="A17079" s="19" t="s">
        <v>99941</v>
      </c>
      <c r="B17079" s="20" t="s">
        <v>99942</v>
      </c>
      <c r="C17079" s="21" t="s">
        <v>99943</v>
      </c>
      <c r="D17079" s="21" t="s">
        <v>99944</v>
      </c>
      <c r="E17079" s="21" t="s">
        <v>99945</v>
      </c>
      <c r="F17079" s="21" t="s">
        <v>15060</v>
      </c>
    </row>
    <row r="17080" spans="1:6" ht="32" customHeight="1">
      <c r="A17080" s="19" t="s">
        <v>99946</v>
      </c>
      <c r="B17080" s="20" t="s">
        <v>99947</v>
      </c>
      <c r="C17080" s="21" t="s">
        <v>99948</v>
      </c>
      <c r="D17080" s="21" t="s">
        <v>99949</v>
      </c>
      <c r="E17080" s="21" t="s">
        <v>99950</v>
      </c>
      <c r="F17080" s="21" t="s">
        <v>15060</v>
      </c>
    </row>
    <row r="17081" spans="1:6" ht="32" customHeight="1">
      <c r="A17081" s="19" t="s">
        <v>99951</v>
      </c>
      <c r="B17081" s="20" t="s">
        <v>99952</v>
      </c>
      <c r="C17081" s="21" t="s">
        <v>99953</v>
      </c>
      <c r="D17081" s="21" t="s">
        <v>99954</v>
      </c>
      <c r="E17081" s="21" t="s">
        <v>99955</v>
      </c>
      <c r="F17081" s="21" t="s">
        <v>15060</v>
      </c>
    </row>
    <row r="17082" spans="1:6" ht="32" customHeight="1">
      <c r="A17082" s="19" t="s">
        <v>99956</v>
      </c>
      <c r="B17082" s="20" t="s">
        <v>99957</v>
      </c>
      <c r="C17082" s="21" t="s">
        <v>99958</v>
      </c>
      <c r="D17082" s="21" t="s">
        <v>99959</v>
      </c>
      <c r="E17082" s="21" t="s">
        <v>99960</v>
      </c>
      <c r="F17082" s="21" t="s">
        <v>15060</v>
      </c>
    </row>
    <row r="17083" spans="1:6" ht="32" customHeight="1">
      <c r="A17083" s="19" t="s">
        <v>99961</v>
      </c>
      <c r="B17083" s="20" t="s">
        <v>99962</v>
      </c>
      <c r="C17083" s="21" t="s">
        <v>99963</v>
      </c>
      <c r="D17083" s="21" t="s">
        <v>99964</v>
      </c>
      <c r="E17083" s="21" t="s">
        <v>99965</v>
      </c>
      <c r="F17083" s="21" t="s">
        <v>15060</v>
      </c>
    </row>
    <row r="17084" spans="1:6" ht="32" customHeight="1">
      <c r="A17084" s="19" t="s">
        <v>99966</v>
      </c>
      <c r="B17084" s="20" t="s">
        <v>99967</v>
      </c>
      <c r="C17084" s="21" t="s">
        <v>99968</v>
      </c>
      <c r="D17084" s="21" t="s">
        <v>99969</v>
      </c>
      <c r="E17084" s="21" t="s">
        <v>99970</v>
      </c>
      <c r="F17084" s="21" t="s">
        <v>15060</v>
      </c>
    </row>
    <row r="17085" spans="1:6" ht="32" customHeight="1">
      <c r="A17085" s="19" t="s">
        <v>99971</v>
      </c>
      <c r="B17085" s="20" t="s">
        <v>99972</v>
      </c>
      <c r="C17085" s="21" t="s">
        <v>99973</v>
      </c>
      <c r="D17085" s="21" t="s">
        <v>99974</v>
      </c>
      <c r="E17085" s="21" t="s">
        <v>99975</v>
      </c>
      <c r="F17085" s="21" t="s">
        <v>15060</v>
      </c>
    </row>
    <row r="17086" spans="1:6" ht="32" customHeight="1">
      <c r="A17086" s="19" t="s">
        <v>99976</v>
      </c>
      <c r="B17086" s="20" t="s">
        <v>99977</v>
      </c>
      <c r="C17086" s="21" t="s">
        <v>99978</v>
      </c>
      <c r="D17086" s="21" t="s">
        <v>99979</v>
      </c>
      <c r="E17086" s="21" t="s">
        <v>99980</v>
      </c>
      <c r="F17086" s="21" t="s">
        <v>15060</v>
      </c>
    </row>
    <row r="17087" spans="1:6" ht="32" customHeight="1">
      <c r="A17087" s="19" t="s">
        <v>99981</v>
      </c>
      <c r="B17087" s="20" t="s">
        <v>99982</v>
      </c>
      <c r="C17087" s="21" t="s">
        <v>99983</v>
      </c>
      <c r="D17087" s="21" t="s">
        <v>99984</v>
      </c>
      <c r="E17087" s="21" t="s">
        <v>99985</v>
      </c>
      <c r="F17087" s="21" t="s">
        <v>15060</v>
      </c>
    </row>
    <row r="17088" spans="1:6" ht="32" customHeight="1">
      <c r="A17088" s="19" t="s">
        <v>99986</v>
      </c>
      <c r="B17088" s="20" t="s">
        <v>99987</v>
      </c>
      <c r="C17088" s="21" t="s">
        <v>99988</v>
      </c>
      <c r="D17088" s="21" t="s">
        <v>99989</v>
      </c>
      <c r="E17088" s="21" t="s">
        <v>99990</v>
      </c>
      <c r="F17088" s="21" t="s">
        <v>15060</v>
      </c>
    </row>
    <row r="17089" spans="1:6" ht="32" customHeight="1">
      <c r="A17089" s="19" t="s">
        <v>99991</v>
      </c>
      <c r="B17089" s="20" t="s">
        <v>99992</v>
      </c>
      <c r="C17089" s="21" t="s">
        <v>99993</v>
      </c>
      <c r="D17089" s="21" t="s">
        <v>99994</v>
      </c>
      <c r="E17089" s="21" t="s">
        <v>99995</v>
      </c>
      <c r="F17089" s="21" t="s">
        <v>15060</v>
      </c>
    </row>
    <row r="17090" spans="1:6" ht="32" customHeight="1">
      <c r="A17090" s="19" t="s">
        <v>99996</v>
      </c>
      <c r="B17090" s="20" t="s">
        <v>99997</v>
      </c>
      <c r="C17090" s="21" t="s">
        <v>99998</v>
      </c>
      <c r="D17090" s="21" t="s">
        <v>99999</v>
      </c>
      <c r="E17090" s="21" t="s">
        <v>100000</v>
      </c>
      <c r="F17090" s="21" t="s">
        <v>15060</v>
      </c>
    </row>
    <row r="17091" spans="1:6" ht="32" customHeight="1">
      <c r="A17091" s="19" t="s">
        <v>100001</v>
      </c>
      <c r="B17091" s="20" t="s">
        <v>100002</v>
      </c>
      <c r="C17091" s="21" t="s">
        <v>100003</v>
      </c>
      <c r="D17091" s="21" t="s">
        <v>100004</v>
      </c>
      <c r="E17091" s="21" t="s">
        <v>100005</v>
      </c>
      <c r="F17091" s="21" t="s">
        <v>15060</v>
      </c>
    </row>
    <row r="17092" spans="1:6" ht="32" customHeight="1">
      <c r="A17092" s="19" t="s">
        <v>100006</v>
      </c>
      <c r="B17092" s="20" t="s">
        <v>100007</v>
      </c>
      <c r="C17092" s="21" t="s">
        <v>100008</v>
      </c>
      <c r="D17092" s="21" t="s">
        <v>100009</v>
      </c>
      <c r="E17092" s="21" t="s">
        <v>100010</v>
      </c>
      <c r="F17092" s="21" t="s">
        <v>15060</v>
      </c>
    </row>
    <row r="17093" spans="1:6" ht="32" customHeight="1">
      <c r="A17093" s="19" t="s">
        <v>100011</v>
      </c>
      <c r="B17093" s="20" t="s">
        <v>100012</v>
      </c>
      <c r="C17093" s="21" t="s">
        <v>100013</v>
      </c>
      <c r="D17093" s="21" t="s">
        <v>100014</v>
      </c>
      <c r="E17093" s="21" t="s">
        <v>100015</v>
      </c>
      <c r="F17093" s="21" t="s">
        <v>15060</v>
      </c>
    </row>
    <row r="17094" spans="1:6" ht="32" customHeight="1">
      <c r="A17094" s="19" t="s">
        <v>100016</v>
      </c>
      <c r="B17094" s="20" t="s">
        <v>100017</v>
      </c>
      <c r="C17094" s="21" t="s">
        <v>100018</v>
      </c>
      <c r="D17094" s="21" t="s">
        <v>100019</v>
      </c>
      <c r="E17094" s="21" t="s">
        <v>100020</v>
      </c>
      <c r="F17094" s="21" t="s">
        <v>15060</v>
      </c>
    </row>
    <row r="17095" spans="1:6" ht="32" customHeight="1">
      <c r="A17095" s="19" t="s">
        <v>100021</v>
      </c>
      <c r="B17095" s="20" t="s">
        <v>100022</v>
      </c>
      <c r="C17095" s="21" t="s">
        <v>100023</v>
      </c>
      <c r="D17095" s="21" t="s">
        <v>100024</v>
      </c>
      <c r="E17095" s="21" t="s">
        <v>100025</v>
      </c>
      <c r="F17095" s="21" t="s">
        <v>15060</v>
      </c>
    </row>
    <row r="17096" spans="1:6" ht="32" customHeight="1">
      <c r="A17096" s="19" t="s">
        <v>100026</v>
      </c>
      <c r="B17096" s="20" t="s">
        <v>100027</v>
      </c>
      <c r="C17096" s="21" t="s">
        <v>100028</v>
      </c>
      <c r="D17096" s="21" t="s">
        <v>100029</v>
      </c>
      <c r="E17096" s="21" t="s">
        <v>100030</v>
      </c>
      <c r="F17096" s="21" t="s">
        <v>15060</v>
      </c>
    </row>
    <row r="17097" spans="1:6" ht="32" customHeight="1">
      <c r="A17097" s="19" t="s">
        <v>100031</v>
      </c>
      <c r="B17097" s="20" t="s">
        <v>100032</v>
      </c>
      <c r="C17097" s="21" t="s">
        <v>100033</v>
      </c>
      <c r="D17097" s="21" t="s">
        <v>100034</v>
      </c>
      <c r="E17097" s="21" t="s">
        <v>100035</v>
      </c>
      <c r="F17097" s="21" t="s">
        <v>15060</v>
      </c>
    </row>
    <row r="17098" spans="1:6" ht="32" customHeight="1">
      <c r="A17098" s="19" t="s">
        <v>100036</v>
      </c>
      <c r="B17098" s="20" t="s">
        <v>100037</v>
      </c>
      <c r="C17098" s="21" t="s">
        <v>100038</v>
      </c>
      <c r="D17098" s="21" t="s">
        <v>100039</v>
      </c>
      <c r="E17098" s="21" t="s">
        <v>100040</v>
      </c>
      <c r="F17098" s="21" t="s">
        <v>15060</v>
      </c>
    </row>
    <row r="17099" spans="1:6" ht="32" customHeight="1">
      <c r="A17099" s="19" t="s">
        <v>100041</v>
      </c>
      <c r="B17099" s="20" t="s">
        <v>100042</v>
      </c>
      <c r="C17099" s="21" t="s">
        <v>100043</v>
      </c>
      <c r="D17099" s="21" t="s">
        <v>100044</v>
      </c>
      <c r="E17099" s="21" t="s">
        <v>100045</v>
      </c>
      <c r="F17099" s="21" t="s">
        <v>15060</v>
      </c>
    </row>
    <row r="17100" spans="1:6" ht="32" customHeight="1">
      <c r="A17100" s="19" t="s">
        <v>100046</v>
      </c>
      <c r="B17100" s="20" t="s">
        <v>100047</v>
      </c>
      <c r="C17100" s="21" t="s">
        <v>100048</v>
      </c>
      <c r="D17100" s="21" t="s">
        <v>100049</v>
      </c>
      <c r="E17100" s="22">
        <v>100</v>
      </c>
      <c r="F17100" s="21" t="s">
        <v>15060</v>
      </c>
    </row>
    <row r="17101" spans="1:6" ht="32" customHeight="1">
      <c r="A17101" s="19" t="s">
        <v>100050</v>
      </c>
      <c r="B17101" s="20" t="s">
        <v>100051</v>
      </c>
      <c r="C17101" s="21" t="s">
        <v>100052</v>
      </c>
      <c r="D17101" s="21" t="s">
        <v>100053</v>
      </c>
      <c r="E17101" s="21" t="s">
        <v>100054</v>
      </c>
      <c r="F17101" s="21" t="s">
        <v>15060</v>
      </c>
    </row>
    <row r="17102" spans="1:6" ht="32" customHeight="1">
      <c r="A17102" s="19" t="s">
        <v>100055</v>
      </c>
      <c r="B17102" s="20" t="s">
        <v>100056</v>
      </c>
      <c r="C17102" s="21" t="s">
        <v>100057</v>
      </c>
      <c r="D17102" s="21" t="s">
        <v>100058</v>
      </c>
      <c r="E17102" s="21" t="s">
        <v>100059</v>
      </c>
      <c r="F17102" s="21" t="s">
        <v>15060</v>
      </c>
    </row>
    <row r="17103" spans="1:6" ht="32" customHeight="1">
      <c r="A17103" s="19" t="s">
        <v>100060</v>
      </c>
      <c r="B17103" s="20" t="s">
        <v>100061</v>
      </c>
      <c r="C17103" s="21" t="s">
        <v>100062</v>
      </c>
      <c r="D17103" s="21" t="s">
        <v>100063</v>
      </c>
      <c r="E17103" s="21" t="s">
        <v>100064</v>
      </c>
      <c r="F17103" s="21" t="s">
        <v>15060</v>
      </c>
    </row>
    <row r="17104" spans="1:6" ht="32" customHeight="1">
      <c r="A17104" s="19" t="s">
        <v>100065</v>
      </c>
      <c r="B17104" s="20" t="s">
        <v>100066</v>
      </c>
      <c r="C17104" s="21" t="s">
        <v>100067</v>
      </c>
      <c r="D17104" s="21" t="s">
        <v>100068</v>
      </c>
      <c r="E17104" s="21" t="s">
        <v>100069</v>
      </c>
      <c r="F17104" s="21" t="s">
        <v>15060</v>
      </c>
    </row>
    <row r="17105" spans="1:6" ht="32" customHeight="1">
      <c r="A17105" s="19" t="s">
        <v>100070</v>
      </c>
      <c r="B17105" s="20" t="s">
        <v>100071</v>
      </c>
      <c r="C17105" s="21" t="s">
        <v>100072</v>
      </c>
      <c r="D17105" s="21" t="s">
        <v>100073</v>
      </c>
      <c r="E17105" s="21" t="s">
        <v>100074</v>
      </c>
      <c r="F17105" s="21" t="s">
        <v>15060</v>
      </c>
    </row>
    <row r="17106" spans="1:6" ht="32" customHeight="1">
      <c r="A17106" s="19" t="s">
        <v>100075</v>
      </c>
      <c r="B17106" s="20" t="s">
        <v>100076</v>
      </c>
      <c r="C17106" s="21" t="s">
        <v>100077</v>
      </c>
      <c r="D17106" s="21" t="s">
        <v>100078</v>
      </c>
      <c r="E17106" s="21" t="s">
        <v>100079</v>
      </c>
      <c r="F17106" s="21" t="s">
        <v>15060</v>
      </c>
    </row>
    <row r="17107" spans="1:6" ht="32" customHeight="1">
      <c r="A17107" s="19" t="s">
        <v>100080</v>
      </c>
      <c r="B17107" s="20" t="s">
        <v>100081</v>
      </c>
      <c r="C17107" s="21" t="s">
        <v>100082</v>
      </c>
      <c r="D17107" s="21" t="s">
        <v>100083</v>
      </c>
      <c r="E17107" s="21" t="s">
        <v>100084</v>
      </c>
      <c r="F17107" s="21" t="s">
        <v>15060</v>
      </c>
    </row>
    <row r="17108" spans="1:6" ht="32" customHeight="1">
      <c r="A17108" s="19" t="s">
        <v>100085</v>
      </c>
      <c r="B17108" s="20" t="s">
        <v>100086</v>
      </c>
      <c r="C17108" s="21" t="s">
        <v>100087</v>
      </c>
      <c r="D17108" s="21" t="s">
        <v>100088</v>
      </c>
      <c r="E17108" s="21" t="s">
        <v>100089</v>
      </c>
      <c r="F17108" s="21" t="s">
        <v>15060</v>
      </c>
    </row>
    <row r="17109" spans="1:6" ht="32" customHeight="1">
      <c r="A17109" s="19" t="s">
        <v>100090</v>
      </c>
      <c r="B17109" s="20" t="s">
        <v>100091</v>
      </c>
      <c r="C17109" s="21" t="s">
        <v>100092</v>
      </c>
      <c r="D17109" s="21" t="s">
        <v>100093</v>
      </c>
      <c r="E17109" s="21" t="s">
        <v>100094</v>
      </c>
      <c r="F17109" s="21" t="s">
        <v>15060</v>
      </c>
    </row>
    <row r="17110" spans="1:6" ht="32" customHeight="1">
      <c r="A17110" s="19" t="s">
        <v>100095</v>
      </c>
      <c r="B17110" s="20" t="s">
        <v>100096</v>
      </c>
      <c r="C17110" s="21" t="s">
        <v>100097</v>
      </c>
      <c r="D17110" s="21" t="s">
        <v>100098</v>
      </c>
      <c r="E17110" s="21" t="s">
        <v>100099</v>
      </c>
      <c r="F17110" s="21" t="s">
        <v>15060</v>
      </c>
    </row>
    <row r="17111" spans="1:6" ht="32" customHeight="1">
      <c r="A17111" s="19" t="s">
        <v>100100</v>
      </c>
      <c r="B17111" s="20" t="s">
        <v>100101</v>
      </c>
      <c r="C17111" s="21" t="s">
        <v>100102</v>
      </c>
      <c r="D17111" s="21" t="s">
        <v>100103</v>
      </c>
      <c r="E17111" s="21" t="s">
        <v>100104</v>
      </c>
      <c r="F17111" s="21" t="s">
        <v>15060</v>
      </c>
    </row>
    <row r="17112" spans="1:6" ht="32" customHeight="1">
      <c r="A17112" s="19" t="s">
        <v>100105</v>
      </c>
      <c r="B17112" s="20" t="s">
        <v>100106</v>
      </c>
      <c r="C17112" s="21" t="s">
        <v>100107</v>
      </c>
      <c r="D17112" s="21" t="s">
        <v>100108</v>
      </c>
      <c r="E17112" s="21" t="s">
        <v>100109</v>
      </c>
      <c r="F17112" s="21" t="s">
        <v>15060</v>
      </c>
    </row>
    <row r="17113" spans="1:6" ht="32" customHeight="1">
      <c r="A17113" s="19" t="s">
        <v>100110</v>
      </c>
      <c r="B17113" s="20" t="s">
        <v>100111</v>
      </c>
      <c r="C17113" s="21" t="s">
        <v>100112</v>
      </c>
      <c r="D17113" s="21" t="s">
        <v>100113</v>
      </c>
      <c r="E17113" s="21" t="s">
        <v>100114</v>
      </c>
      <c r="F17113" s="21" t="s">
        <v>15060</v>
      </c>
    </row>
    <row r="17114" spans="1:6" ht="32" customHeight="1">
      <c r="A17114" s="19" t="s">
        <v>100115</v>
      </c>
      <c r="B17114" s="20" t="s">
        <v>100116</v>
      </c>
      <c r="C17114" s="21" t="s">
        <v>100117</v>
      </c>
      <c r="D17114" s="21" t="s">
        <v>100118</v>
      </c>
      <c r="E17114" s="21" t="s">
        <v>100119</v>
      </c>
      <c r="F17114" s="21" t="s">
        <v>15060</v>
      </c>
    </row>
    <row r="17115" spans="1:6" ht="32" customHeight="1">
      <c r="A17115" s="19" t="s">
        <v>100120</v>
      </c>
      <c r="B17115" s="20" t="s">
        <v>100121</v>
      </c>
      <c r="C17115" s="21" t="s">
        <v>100122</v>
      </c>
      <c r="D17115" s="21" t="s">
        <v>100123</v>
      </c>
      <c r="E17115" s="21" t="s">
        <v>100124</v>
      </c>
      <c r="F17115" s="21" t="s">
        <v>15060</v>
      </c>
    </row>
    <row r="17116" spans="1:6" ht="32" customHeight="1">
      <c r="A17116" s="19" t="s">
        <v>100125</v>
      </c>
      <c r="B17116" s="20" t="s">
        <v>100126</v>
      </c>
      <c r="C17116" s="21" t="s">
        <v>100127</v>
      </c>
      <c r="D17116" s="21" t="s">
        <v>100128</v>
      </c>
      <c r="E17116" s="21" t="s">
        <v>100129</v>
      </c>
      <c r="F17116" s="21" t="s">
        <v>15060</v>
      </c>
    </row>
    <row r="17117" spans="1:6" ht="32" customHeight="1">
      <c r="A17117" s="19" t="s">
        <v>100130</v>
      </c>
      <c r="B17117" s="20" t="s">
        <v>100131</v>
      </c>
      <c r="C17117" s="21" t="s">
        <v>100132</v>
      </c>
      <c r="D17117" s="21" t="s">
        <v>100133</v>
      </c>
      <c r="E17117" s="21" t="s">
        <v>100134</v>
      </c>
      <c r="F17117" s="21" t="s">
        <v>15060</v>
      </c>
    </row>
    <row r="17118" spans="1:6" ht="32" customHeight="1">
      <c r="A17118" s="19" t="s">
        <v>100135</v>
      </c>
      <c r="B17118" s="20" t="s">
        <v>100136</v>
      </c>
      <c r="C17118" s="21" t="s">
        <v>100137</v>
      </c>
      <c r="D17118" s="21" t="s">
        <v>100138</v>
      </c>
      <c r="E17118" s="21" t="s">
        <v>100139</v>
      </c>
      <c r="F17118" s="21" t="s">
        <v>15060</v>
      </c>
    </row>
    <row r="17119" spans="1:6" ht="32" customHeight="1">
      <c r="A17119" s="19" t="s">
        <v>100140</v>
      </c>
      <c r="B17119" s="20" t="s">
        <v>100141</v>
      </c>
      <c r="C17119" s="21" t="s">
        <v>100142</v>
      </c>
      <c r="D17119" s="21" t="s">
        <v>100143</v>
      </c>
      <c r="E17119" s="21" t="s">
        <v>100144</v>
      </c>
      <c r="F17119" s="21" t="s">
        <v>15060</v>
      </c>
    </row>
    <row r="17120" spans="1:6" ht="32" customHeight="1">
      <c r="A17120" s="19" t="s">
        <v>100145</v>
      </c>
      <c r="B17120" s="20" t="s">
        <v>100146</v>
      </c>
      <c r="C17120" s="21" t="s">
        <v>100147</v>
      </c>
      <c r="D17120" s="21" t="s">
        <v>100148</v>
      </c>
      <c r="E17120" s="21" t="s">
        <v>100149</v>
      </c>
      <c r="F17120" s="21" t="s">
        <v>15060</v>
      </c>
    </row>
    <row r="17121" spans="1:6" ht="32" customHeight="1">
      <c r="A17121" s="19" t="s">
        <v>100150</v>
      </c>
      <c r="B17121" s="20" t="s">
        <v>100151</v>
      </c>
      <c r="C17121" s="21" t="s">
        <v>100152</v>
      </c>
      <c r="D17121" s="21" t="s">
        <v>100153</v>
      </c>
      <c r="E17121" s="21" t="s">
        <v>100154</v>
      </c>
      <c r="F17121" s="21" t="s">
        <v>15060</v>
      </c>
    </row>
    <row r="17122" spans="1:6" ht="32" customHeight="1">
      <c r="A17122" s="19" t="s">
        <v>100155</v>
      </c>
      <c r="B17122" s="20" t="s">
        <v>100156</v>
      </c>
      <c r="C17122" s="21" t="s">
        <v>100157</v>
      </c>
      <c r="D17122" s="21" t="s">
        <v>100158</v>
      </c>
      <c r="E17122" s="21" t="s">
        <v>100159</v>
      </c>
      <c r="F17122" s="21" t="s">
        <v>15060</v>
      </c>
    </row>
    <row r="17123" spans="1:6" ht="32" customHeight="1">
      <c r="A17123" s="19" t="s">
        <v>100160</v>
      </c>
      <c r="B17123" s="20" t="s">
        <v>100161</v>
      </c>
      <c r="C17123" s="21" t="s">
        <v>100162</v>
      </c>
      <c r="D17123" s="21" t="s">
        <v>100163</v>
      </c>
      <c r="E17123" s="21" t="s">
        <v>100164</v>
      </c>
      <c r="F17123" s="21" t="s">
        <v>15060</v>
      </c>
    </row>
    <row r="17124" spans="1:6" ht="32" customHeight="1">
      <c r="A17124" s="19" t="s">
        <v>100165</v>
      </c>
      <c r="B17124" s="20" t="s">
        <v>100166</v>
      </c>
      <c r="C17124" s="21" t="s">
        <v>100167</v>
      </c>
      <c r="D17124" s="21" t="s">
        <v>100168</v>
      </c>
      <c r="E17124" s="21" t="s">
        <v>100169</v>
      </c>
      <c r="F17124" s="21" t="s">
        <v>15060</v>
      </c>
    </row>
    <row r="17125" spans="1:6" ht="32" customHeight="1">
      <c r="A17125" s="19" t="s">
        <v>100170</v>
      </c>
      <c r="B17125" s="20" t="s">
        <v>100171</v>
      </c>
      <c r="C17125" s="21" t="s">
        <v>100172</v>
      </c>
      <c r="D17125" s="21" t="s">
        <v>100173</v>
      </c>
      <c r="E17125" s="21" t="s">
        <v>100174</v>
      </c>
      <c r="F17125" s="21" t="s">
        <v>15060</v>
      </c>
    </row>
    <row r="17126" spans="1:6" ht="32" customHeight="1">
      <c r="A17126" s="19" t="s">
        <v>100175</v>
      </c>
      <c r="B17126" s="20" t="s">
        <v>100176</v>
      </c>
      <c r="C17126" s="21" t="s">
        <v>100177</v>
      </c>
      <c r="D17126" s="21" t="s">
        <v>100178</v>
      </c>
      <c r="E17126" s="21" t="s">
        <v>100179</v>
      </c>
      <c r="F17126" s="21" t="s">
        <v>15060</v>
      </c>
    </row>
    <row r="17127" spans="1:6" ht="32" customHeight="1">
      <c r="A17127" s="19" t="s">
        <v>100180</v>
      </c>
      <c r="B17127" s="20" t="s">
        <v>100181</v>
      </c>
      <c r="C17127" s="21" t="s">
        <v>100182</v>
      </c>
      <c r="D17127" s="21" t="s">
        <v>100183</v>
      </c>
      <c r="E17127" s="21" t="s">
        <v>100184</v>
      </c>
      <c r="F17127" s="21" t="s">
        <v>15060</v>
      </c>
    </row>
    <row r="17128" spans="1:6" ht="32" customHeight="1">
      <c r="A17128" s="19" t="s">
        <v>100185</v>
      </c>
      <c r="B17128" s="20" t="s">
        <v>100186</v>
      </c>
      <c r="C17128" s="21" t="s">
        <v>100187</v>
      </c>
      <c r="D17128" s="21" t="s">
        <v>100188</v>
      </c>
      <c r="E17128" s="21" t="s">
        <v>100189</v>
      </c>
      <c r="F17128" s="21" t="s">
        <v>15060</v>
      </c>
    </row>
    <row r="17129" spans="1:6" ht="32" customHeight="1">
      <c r="A17129" s="19" t="s">
        <v>100190</v>
      </c>
      <c r="B17129" s="20" t="s">
        <v>100191</v>
      </c>
      <c r="C17129" s="21" t="s">
        <v>100192</v>
      </c>
      <c r="D17129" s="21" t="s">
        <v>100193</v>
      </c>
      <c r="E17129" s="21" t="s">
        <v>100194</v>
      </c>
      <c r="F17129" s="21" t="s">
        <v>15060</v>
      </c>
    </row>
    <row r="17130" spans="1:6" ht="32" customHeight="1">
      <c r="A17130" s="19" t="s">
        <v>100195</v>
      </c>
      <c r="B17130" s="20" t="s">
        <v>100196</v>
      </c>
      <c r="C17130" s="21" t="s">
        <v>100197</v>
      </c>
      <c r="D17130" s="21" t="s">
        <v>100198</v>
      </c>
      <c r="E17130" s="21" t="s">
        <v>100199</v>
      </c>
      <c r="F17130" s="21" t="s">
        <v>15060</v>
      </c>
    </row>
    <row r="17131" spans="1:6" ht="32" customHeight="1">
      <c r="A17131" s="19" t="s">
        <v>100200</v>
      </c>
      <c r="B17131" s="20" t="s">
        <v>100201</v>
      </c>
      <c r="C17131" s="21" t="s">
        <v>100202</v>
      </c>
      <c r="D17131" s="21" t="s">
        <v>100203</v>
      </c>
      <c r="E17131" s="21" t="s">
        <v>100204</v>
      </c>
      <c r="F17131" s="21" t="s">
        <v>15060</v>
      </c>
    </row>
    <row r="17132" spans="1:6" ht="32" customHeight="1">
      <c r="A17132" s="19" t="s">
        <v>100205</v>
      </c>
      <c r="B17132" s="20" t="s">
        <v>100206</v>
      </c>
      <c r="C17132" s="21" t="s">
        <v>100207</v>
      </c>
      <c r="D17132" s="21" t="s">
        <v>100208</v>
      </c>
      <c r="E17132" s="21" t="s">
        <v>100209</v>
      </c>
      <c r="F17132" s="21" t="s">
        <v>15060</v>
      </c>
    </row>
    <row r="17133" spans="1:6" ht="32" customHeight="1">
      <c r="A17133" s="19" t="s">
        <v>100210</v>
      </c>
      <c r="B17133" s="20" t="s">
        <v>100211</v>
      </c>
      <c r="C17133" s="21" t="s">
        <v>100212</v>
      </c>
      <c r="D17133" s="21" t="s">
        <v>100213</v>
      </c>
      <c r="E17133" s="21" t="s">
        <v>100214</v>
      </c>
      <c r="F17133" s="21" t="s">
        <v>15060</v>
      </c>
    </row>
    <row r="17134" spans="1:6" ht="32" customHeight="1">
      <c r="A17134" s="19" t="s">
        <v>100215</v>
      </c>
      <c r="B17134" s="20" t="s">
        <v>100216</v>
      </c>
      <c r="C17134" s="21" t="s">
        <v>100217</v>
      </c>
      <c r="D17134" s="21" t="s">
        <v>100218</v>
      </c>
      <c r="E17134" s="21" t="s">
        <v>100219</v>
      </c>
      <c r="F17134" s="21" t="s">
        <v>15060</v>
      </c>
    </row>
    <row r="17135" spans="1:6" ht="32" customHeight="1">
      <c r="A17135" s="19" t="s">
        <v>100220</v>
      </c>
      <c r="B17135" s="20" t="s">
        <v>100221</v>
      </c>
      <c r="C17135" s="21" t="s">
        <v>100222</v>
      </c>
      <c r="D17135" s="21" t="s">
        <v>100223</v>
      </c>
      <c r="E17135" s="21" t="s">
        <v>100224</v>
      </c>
      <c r="F17135" s="21" t="s">
        <v>15060</v>
      </c>
    </row>
    <row r="17136" spans="1:6" ht="32" customHeight="1">
      <c r="A17136" s="19" t="s">
        <v>100225</v>
      </c>
      <c r="B17136" s="20" t="s">
        <v>100226</v>
      </c>
      <c r="C17136" s="21" t="s">
        <v>100227</v>
      </c>
      <c r="D17136" s="21" t="s">
        <v>100228</v>
      </c>
      <c r="E17136" s="21" t="s">
        <v>100229</v>
      </c>
      <c r="F17136" s="21" t="s">
        <v>15060</v>
      </c>
    </row>
    <row r="17137" spans="1:6" ht="32" customHeight="1">
      <c r="A17137" s="19" t="s">
        <v>100230</v>
      </c>
      <c r="B17137" s="20" t="s">
        <v>100231</v>
      </c>
      <c r="C17137" s="21" t="s">
        <v>100232</v>
      </c>
      <c r="D17137" s="21" t="s">
        <v>100233</v>
      </c>
      <c r="E17137" s="21" t="s">
        <v>100234</v>
      </c>
      <c r="F17137" s="21" t="s">
        <v>15060</v>
      </c>
    </row>
    <row r="17138" spans="1:6" ht="32" customHeight="1">
      <c r="A17138" s="19" t="s">
        <v>100235</v>
      </c>
      <c r="B17138" s="20" t="s">
        <v>100236</v>
      </c>
      <c r="C17138" s="21" t="s">
        <v>100237</v>
      </c>
      <c r="D17138" s="21" t="s">
        <v>100238</v>
      </c>
      <c r="E17138" s="21" t="s">
        <v>100239</v>
      </c>
      <c r="F17138" s="21" t="s">
        <v>15060</v>
      </c>
    </row>
    <row r="17139" spans="1:6" ht="32" customHeight="1">
      <c r="A17139" s="19" t="s">
        <v>100240</v>
      </c>
      <c r="B17139" s="20" t="s">
        <v>100241</v>
      </c>
      <c r="C17139" s="21" t="s">
        <v>100242</v>
      </c>
      <c r="D17139" s="21" t="s">
        <v>100243</v>
      </c>
      <c r="E17139" s="21" t="s">
        <v>100244</v>
      </c>
      <c r="F17139" s="21" t="s">
        <v>15060</v>
      </c>
    </row>
    <row r="17140" spans="1:6" ht="32" customHeight="1">
      <c r="A17140" s="19" t="s">
        <v>100245</v>
      </c>
      <c r="B17140" s="20" t="s">
        <v>100246</v>
      </c>
      <c r="C17140" s="21" t="s">
        <v>100247</v>
      </c>
      <c r="D17140" s="21" t="s">
        <v>100248</v>
      </c>
      <c r="E17140" s="21" t="s">
        <v>100249</v>
      </c>
      <c r="F17140" s="21" t="s">
        <v>15060</v>
      </c>
    </row>
    <row r="17141" spans="1:6" ht="32" customHeight="1">
      <c r="A17141" s="19" t="s">
        <v>100250</v>
      </c>
      <c r="B17141" s="20" t="s">
        <v>100251</v>
      </c>
      <c r="C17141" s="21" t="s">
        <v>100252</v>
      </c>
      <c r="D17141" s="21" t="s">
        <v>100253</v>
      </c>
      <c r="E17141" s="21" t="s">
        <v>100254</v>
      </c>
      <c r="F17141" s="21" t="s">
        <v>15060</v>
      </c>
    </row>
    <row r="17142" spans="1:6" ht="32" customHeight="1">
      <c r="A17142" s="19" t="s">
        <v>100255</v>
      </c>
      <c r="B17142" s="20" t="s">
        <v>100256</v>
      </c>
      <c r="C17142" s="21" t="s">
        <v>100257</v>
      </c>
      <c r="D17142" s="21" t="s">
        <v>100258</v>
      </c>
      <c r="E17142" s="21" t="s">
        <v>100259</v>
      </c>
      <c r="F17142" s="21" t="s">
        <v>15060</v>
      </c>
    </row>
    <row r="17143" spans="1:6" ht="32" customHeight="1">
      <c r="A17143" s="19" t="s">
        <v>100260</v>
      </c>
      <c r="B17143" s="20" t="s">
        <v>100261</v>
      </c>
      <c r="C17143" s="21" t="s">
        <v>100262</v>
      </c>
      <c r="D17143" s="21" t="s">
        <v>100263</v>
      </c>
      <c r="E17143" s="21" t="s">
        <v>100264</v>
      </c>
      <c r="F17143" s="21" t="s">
        <v>15060</v>
      </c>
    </row>
    <row r="17144" spans="1:6" ht="32" customHeight="1">
      <c r="A17144" s="19" t="s">
        <v>100265</v>
      </c>
      <c r="B17144" s="20" t="s">
        <v>100266</v>
      </c>
      <c r="C17144" s="21" t="s">
        <v>100267</v>
      </c>
      <c r="D17144" s="21" t="s">
        <v>100268</v>
      </c>
      <c r="E17144" s="21" t="s">
        <v>100269</v>
      </c>
      <c r="F17144" s="21" t="s">
        <v>15060</v>
      </c>
    </row>
    <row r="17145" spans="1:6" ht="32" customHeight="1">
      <c r="A17145" s="19" t="s">
        <v>100270</v>
      </c>
      <c r="B17145" s="20" t="s">
        <v>100271</v>
      </c>
      <c r="C17145" s="21" t="s">
        <v>100272</v>
      </c>
      <c r="D17145" s="21" t="s">
        <v>100273</v>
      </c>
      <c r="E17145" s="21" t="s">
        <v>100274</v>
      </c>
      <c r="F17145" s="21" t="s">
        <v>15060</v>
      </c>
    </row>
    <row r="17146" spans="1:6" ht="32" customHeight="1">
      <c r="A17146" s="19" t="s">
        <v>100275</v>
      </c>
      <c r="B17146" s="20" t="s">
        <v>100276</v>
      </c>
      <c r="C17146" s="21" t="s">
        <v>100277</v>
      </c>
      <c r="D17146" s="21" t="s">
        <v>100278</v>
      </c>
      <c r="E17146" s="21" t="s">
        <v>100279</v>
      </c>
      <c r="F17146" s="21" t="s">
        <v>15060</v>
      </c>
    </row>
    <row r="17147" spans="1:6" ht="32" customHeight="1">
      <c r="A17147" s="19" t="s">
        <v>100280</v>
      </c>
      <c r="B17147" s="20" t="s">
        <v>100281</v>
      </c>
      <c r="C17147" s="21" t="s">
        <v>100282</v>
      </c>
      <c r="D17147" s="21" t="s">
        <v>100283</v>
      </c>
      <c r="E17147" s="21" t="s">
        <v>100284</v>
      </c>
      <c r="F17147" s="21" t="s">
        <v>15060</v>
      </c>
    </row>
    <row r="17148" spans="1:6" ht="32" customHeight="1">
      <c r="A17148" s="19" t="s">
        <v>100285</v>
      </c>
      <c r="B17148" s="20" t="s">
        <v>100286</v>
      </c>
      <c r="C17148" s="21" t="s">
        <v>100287</v>
      </c>
      <c r="D17148" s="21" t="s">
        <v>100288</v>
      </c>
      <c r="E17148" s="21" t="s">
        <v>100289</v>
      </c>
      <c r="F17148" s="21" t="s">
        <v>15060</v>
      </c>
    </row>
    <row r="17149" spans="1:6" ht="32" customHeight="1">
      <c r="A17149" s="19" t="s">
        <v>100290</v>
      </c>
      <c r="B17149" s="20" t="s">
        <v>100291</v>
      </c>
      <c r="C17149" s="21" t="s">
        <v>100292</v>
      </c>
      <c r="D17149" s="21" t="s">
        <v>100293</v>
      </c>
      <c r="E17149" s="21" t="s">
        <v>100294</v>
      </c>
      <c r="F17149" s="21" t="s">
        <v>15060</v>
      </c>
    </row>
    <row r="17150" spans="1:6" ht="32" customHeight="1">
      <c r="A17150" s="19" t="s">
        <v>100295</v>
      </c>
      <c r="B17150" s="20" t="s">
        <v>100296</v>
      </c>
      <c r="C17150" s="21" t="s">
        <v>100297</v>
      </c>
      <c r="D17150" s="21" t="s">
        <v>100298</v>
      </c>
      <c r="E17150" s="21" t="s">
        <v>100299</v>
      </c>
      <c r="F17150" s="21" t="s">
        <v>15060</v>
      </c>
    </row>
    <row r="17151" spans="1:6" ht="32" customHeight="1">
      <c r="A17151" s="19" t="s">
        <v>100300</v>
      </c>
      <c r="B17151" s="20" t="s">
        <v>100301</v>
      </c>
      <c r="C17151" s="21" t="s">
        <v>100302</v>
      </c>
      <c r="D17151" s="21" t="s">
        <v>100303</v>
      </c>
      <c r="E17151" s="21" t="s">
        <v>100304</v>
      </c>
      <c r="F17151" s="21" t="s">
        <v>15060</v>
      </c>
    </row>
    <row r="17152" spans="1:6" ht="32" customHeight="1">
      <c r="A17152" s="19" t="s">
        <v>100305</v>
      </c>
      <c r="B17152" s="20" t="s">
        <v>100306</v>
      </c>
      <c r="C17152" s="21" t="s">
        <v>100307</v>
      </c>
      <c r="D17152" s="21" t="s">
        <v>100308</v>
      </c>
      <c r="E17152" s="22">
        <v>100</v>
      </c>
      <c r="F17152" s="21" t="s">
        <v>15060</v>
      </c>
    </row>
    <row r="17153" spans="1:6" ht="32" customHeight="1">
      <c r="A17153" s="19" t="s">
        <v>100309</v>
      </c>
      <c r="B17153" s="20" t="s">
        <v>100310</v>
      </c>
      <c r="C17153" s="21" t="s">
        <v>100311</v>
      </c>
      <c r="D17153" s="21" t="s">
        <v>100312</v>
      </c>
      <c r="E17153" s="21" t="s">
        <v>100313</v>
      </c>
      <c r="F17153" s="21" t="s">
        <v>15060</v>
      </c>
    </row>
    <row r="17154" spans="1:6" ht="32" customHeight="1">
      <c r="A17154" s="19" t="s">
        <v>100314</v>
      </c>
      <c r="B17154" s="20" t="s">
        <v>100315</v>
      </c>
      <c r="C17154" s="21" t="s">
        <v>100316</v>
      </c>
      <c r="D17154" s="21" t="s">
        <v>100317</v>
      </c>
      <c r="E17154" s="21" t="s">
        <v>100318</v>
      </c>
      <c r="F17154" s="21" t="s">
        <v>15060</v>
      </c>
    </row>
    <row r="17155" spans="1:6" ht="32" customHeight="1">
      <c r="A17155" s="19" t="s">
        <v>100319</v>
      </c>
      <c r="B17155" s="20" t="s">
        <v>100320</v>
      </c>
      <c r="C17155" s="21" t="s">
        <v>100321</v>
      </c>
      <c r="D17155" s="21" t="s">
        <v>100322</v>
      </c>
      <c r="E17155" s="21" t="s">
        <v>100323</v>
      </c>
      <c r="F17155" s="21" t="s">
        <v>15060</v>
      </c>
    </row>
    <row r="17156" spans="1:6" ht="32" customHeight="1">
      <c r="A17156" s="19" t="s">
        <v>100324</v>
      </c>
      <c r="B17156" s="20" t="s">
        <v>100325</v>
      </c>
      <c r="C17156" s="21" t="s">
        <v>100326</v>
      </c>
      <c r="D17156" s="21" t="s">
        <v>100327</v>
      </c>
      <c r="E17156" s="21" t="s">
        <v>100328</v>
      </c>
      <c r="F17156" s="21" t="s">
        <v>15060</v>
      </c>
    </row>
    <row r="17157" spans="1:6" ht="32" customHeight="1">
      <c r="A17157" s="19" t="s">
        <v>100329</v>
      </c>
      <c r="B17157" s="20" t="s">
        <v>100330</v>
      </c>
      <c r="C17157" s="21" t="s">
        <v>100331</v>
      </c>
      <c r="D17157" s="21" t="s">
        <v>100332</v>
      </c>
      <c r="E17157" s="21" t="s">
        <v>100333</v>
      </c>
      <c r="F17157" s="21" t="s">
        <v>15060</v>
      </c>
    </row>
    <row r="17158" spans="1:6" ht="32" customHeight="1">
      <c r="A17158" s="19" t="s">
        <v>100334</v>
      </c>
      <c r="B17158" s="20" t="s">
        <v>100335</v>
      </c>
      <c r="C17158" s="21" t="s">
        <v>100336</v>
      </c>
      <c r="D17158" s="21" t="s">
        <v>100337</v>
      </c>
      <c r="E17158" s="21" t="s">
        <v>100338</v>
      </c>
      <c r="F17158" s="21" t="s">
        <v>15060</v>
      </c>
    </row>
    <row r="17159" spans="1:6" ht="32" customHeight="1">
      <c r="A17159" s="19" t="s">
        <v>100339</v>
      </c>
      <c r="B17159" s="20" t="s">
        <v>100340</v>
      </c>
      <c r="C17159" s="21" t="s">
        <v>100341</v>
      </c>
      <c r="D17159" s="21" t="s">
        <v>100342</v>
      </c>
      <c r="E17159" s="22">
        <v>100</v>
      </c>
      <c r="F17159" s="21" t="s">
        <v>15060</v>
      </c>
    </row>
    <row r="17160" spans="1:6" ht="32" customHeight="1">
      <c r="A17160" s="19" t="s">
        <v>100343</v>
      </c>
      <c r="B17160" s="20" t="s">
        <v>100344</v>
      </c>
      <c r="C17160" s="21" t="s">
        <v>100345</v>
      </c>
      <c r="D17160" s="21" t="s">
        <v>100346</v>
      </c>
      <c r="E17160" s="21" t="s">
        <v>100347</v>
      </c>
      <c r="F17160" s="21" t="s">
        <v>15060</v>
      </c>
    </row>
    <row r="17161" spans="1:6" ht="32" customHeight="1">
      <c r="A17161" s="19" t="s">
        <v>100348</v>
      </c>
      <c r="B17161" s="20" t="s">
        <v>100349</v>
      </c>
      <c r="C17161" s="21" t="s">
        <v>100350</v>
      </c>
      <c r="D17161" s="21" t="s">
        <v>100351</v>
      </c>
      <c r="E17161" s="21" t="s">
        <v>100352</v>
      </c>
      <c r="F17161" s="21" t="s">
        <v>15060</v>
      </c>
    </row>
    <row r="17162" spans="1:6" ht="32" customHeight="1">
      <c r="A17162" s="19" t="s">
        <v>100353</v>
      </c>
      <c r="B17162" s="20" t="s">
        <v>100354</v>
      </c>
      <c r="C17162" s="21" t="s">
        <v>100355</v>
      </c>
      <c r="D17162" s="21" t="s">
        <v>100356</v>
      </c>
      <c r="E17162" s="22">
        <v>100</v>
      </c>
      <c r="F17162" s="21" t="s">
        <v>15060</v>
      </c>
    </row>
    <row r="17163" spans="1:6" ht="32" customHeight="1">
      <c r="A17163" s="19" t="s">
        <v>100357</v>
      </c>
      <c r="B17163" s="20" t="s">
        <v>100358</v>
      </c>
      <c r="C17163" s="21" t="s">
        <v>100359</v>
      </c>
      <c r="D17163" s="21" t="s">
        <v>100360</v>
      </c>
      <c r="E17163" s="21" t="s">
        <v>100361</v>
      </c>
      <c r="F17163" s="21" t="s">
        <v>15060</v>
      </c>
    </row>
    <row r="17164" spans="1:6" ht="32" customHeight="1">
      <c r="A17164" s="19" t="s">
        <v>100362</v>
      </c>
      <c r="B17164" s="20" t="s">
        <v>100363</v>
      </c>
      <c r="C17164" s="21" t="s">
        <v>100364</v>
      </c>
      <c r="D17164" s="21" t="s">
        <v>100365</v>
      </c>
      <c r="E17164" s="21" t="s">
        <v>100366</v>
      </c>
      <c r="F17164" s="21" t="s">
        <v>15060</v>
      </c>
    </row>
    <row r="17165" spans="1:6" ht="32" customHeight="1">
      <c r="A17165" s="19" t="s">
        <v>100367</v>
      </c>
      <c r="B17165" s="20" t="s">
        <v>100368</v>
      </c>
      <c r="C17165" s="21" t="s">
        <v>100369</v>
      </c>
      <c r="D17165" s="21" t="s">
        <v>100370</v>
      </c>
      <c r="E17165" s="21" t="s">
        <v>100371</v>
      </c>
      <c r="F17165" s="21" t="s">
        <v>15060</v>
      </c>
    </row>
    <row r="17166" spans="1:6" ht="32" customHeight="1">
      <c r="A17166" s="19" t="s">
        <v>100372</v>
      </c>
      <c r="B17166" s="20" t="s">
        <v>100373</v>
      </c>
      <c r="C17166" s="21" t="s">
        <v>100374</v>
      </c>
      <c r="D17166" s="21" t="s">
        <v>100375</v>
      </c>
      <c r="E17166" s="21" t="s">
        <v>100376</v>
      </c>
      <c r="F17166" s="21" t="s">
        <v>15060</v>
      </c>
    </row>
    <row r="17167" spans="1:6" ht="32" customHeight="1">
      <c r="A17167" s="19" t="s">
        <v>100377</v>
      </c>
      <c r="B17167" s="20" t="s">
        <v>100378</v>
      </c>
      <c r="C17167" s="21" t="s">
        <v>100379</v>
      </c>
      <c r="D17167" s="21" t="s">
        <v>100380</v>
      </c>
      <c r="E17167" s="21" t="s">
        <v>100381</v>
      </c>
      <c r="F17167" s="21" t="s">
        <v>15060</v>
      </c>
    </row>
    <row r="17168" spans="1:6" ht="32" customHeight="1">
      <c r="A17168" s="19" t="s">
        <v>100382</v>
      </c>
      <c r="B17168" s="20" t="s">
        <v>100383</v>
      </c>
      <c r="C17168" s="21" t="s">
        <v>100384</v>
      </c>
      <c r="D17168" s="21" t="s">
        <v>100385</v>
      </c>
      <c r="E17168" s="21" t="s">
        <v>100386</v>
      </c>
      <c r="F17168" s="21" t="s">
        <v>15060</v>
      </c>
    </row>
    <row r="17169" spans="1:6" ht="32" customHeight="1">
      <c r="A17169" s="19" t="s">
        <v>100387</v>
      </c>
      <c r="B17169" s="20" t="s">
        <v>100388</v>
      </c>
      <c r="C17169" s="21" t="s">
        <v>100389</v>
      </c>
      <c r="D17169" s="21" t="s">
        <v>100390</v>
      </c>
      <c r="E17169" s="21" t="s">
        <v>100391</v>
      </c>
      <c r="F17169" s="21" t="s">
        <v>15060</v>
      </c>
    </row>
    <row r="17170" spans="1:6" ht="32" customHeight="1">
      <c r="A17170" s="19" t="s">
        <v>100392</v>
      </c>
      <c r="B17170" s="20" t="s">
        <v>100393</v>
      </c>
      <c r="C17170" s="21" t="s">
        <v>100394</v>
      </c>
      <c r="D17170" s="21" t="s">
        <v>100395</v>
      </c>
      <c r="E17170" s="21" t="s">
        <v>100396</v>
      </c>
      <c r="F17170" s="21" t="s">
        <v>15060</v>
      </c>
    </row>
    <row r="17171" spans="1:6" ht="32" customHeight="1">
      <c r="A17171" s="19" t="s">
        <v>100397</v>
      </c>
      <c r="B17171" s="20" t="s">
        <v>100398</v>
      </c>
      <c r="C17171" s="21" t="s">
        <v>100399</v>
      </c>
      <c r="D17171" s="21" t="s">
        <v>100400</v>
      </c>
      <c r="E17171" s="22">
        <v>100</v>
      </c>
      <c r="F17171" s="21" t="s">
        <v>15060</v>
      </c>
    </row>
    <row r="17172" spans="1:6" ht="32" customHeight="1">
      <c r="A17172" s="19" t="s">
        <v>100401</v>
      </c>
      <c r="B17172" s="20" t="s">
        <v>100402</v>
      </c>
      <c r="C17172" s="21" t="s">
        <v>100403</v>
      </c>
      <c r="D17172" s="21" t="s">
        <v>100404</v>
      </c>
      <c r="E17172" s="21" t="s">
        <v>100405</v>
      </c>
      <c r="F17172" s="21" t="s">
        <v>15060</v>
      </c>
    </row>
    <row r="17173" spans="1:6" ht="32" customHeight="1">
      <c r="A17173" s="19" t="s">
        <v>100406</v>
      </c>
      <c r="B17173" s="20" t="s">
        <v>100407</v>
      </c>
      <c r="C17173" s="21" t="s">
        <v>100408</v>
      </c>
      <c r="D17173" s="21" t="s">
        <v>100409</v>
      </c>
      <c r="E17173" s="21" t="s">
        <v>100410</v>
      </c>
      <c r="F17173" s="21" t="s">
        <v>15060</v>
      </c>
    </row>
    <row r="17174" spans="1:6" ht="32" customHeight="1">
      <c r="A17174" s="19" t="s">
        <v>100411</v>
      </c>
      <c r="B17174" s="20" t="s">
        <v>100412</v>
      </c>
      <c r="C17174" s="21" t="s">
        <v>100413</v>
      </c>
      <c r="D17174" s="21" t="s">
        <v>100414</v>
      </c>
      <c r="E17174" s="21" t="s">
        <v>100415</v>
      </c>
      <c r="F17174" s="21" t="s">
        <v>15060</v>
      </c>
    </row>
    <row r="17175" spans="1:6" ht="32" customHeight="1">
      <c r="A17175" s="19" t="s">
        <v>100416</v>
      </c>
      <c r="B17175" s="20" t="s">
        <v>100417</v>
      </c>
      <c r="C17175" s="21" t="s">
        <v>100418</v>
      </c>
      <c r="D17175" s="21" t="s">
        <v>100419</v>
      </c>
      <c r="E17175" s="21" t="s">
        <v>100420</v>
      </c>
      <c r="F17175" s="21" t="s">
        <v>15060</v>
      </c>
    </row>
    <row r="17176" spans="1:6" ht="32" customHeight="1">
      <c r="A17176" s="19" t="s">
        <v>100421</v>
      </c>
      <c r="B17176" s="20" t="s">
        <v>100422</v>
      </c>
      <c r="C17176" s="21" t="s">
        <v>100423</v>
      </c>
      <c r="D17176" s="21" t="s">
        <v>100424</v>
      </c>
      <c r="E17176" s="21" t="s">
        <v>100425</v>
      </c>
      <c r="F17176" s="21" t="s">
        <v>15060</v>
      </c>
    </row>
    <row r="17177" spans="1:6" ht="32" customHeight="1">
      <c r="A17177" s="19" t="s">
        <v>100426</v>
      </c>
      <c r="B17177" s="20" t="s">
        <v>100427</v>
      </c>
      <c r="C17177" s="21" t="s">
        <v>100428</v>
      </c>
      <c r="D17177" s="21" t="s">
        <v>100429</v>
      </c>
      <c r="E17177" s="21" t="s">
        <v>100430</v>
      </c>
      <c r="F17177" s="21" t="s">
        <v>15060</v>
      </c>
    </row>
    <row r="17178" spans="1:6" ht="32" customHeight="1">
      <c r="A17178" s="19" t="s">
        <v>100431</v>
      </c>
      <c r="B17178" s="20" t="s">
        <v>100432</v>
      </c>
      <c r="C17178" s="21" t="s">
        <v>100433</v>
      </c>
      <c r="D17178" s="21" t="s">
        <v>100434</v>
      </c>
      <c r="E17178" s="21" t="s">
        <v>100435</v>
      </c>
      <c r="F17178" s="21" t="s">
        <v>15060</v>
      </c>
    </row>
    <row r="17179" spans="1:6" ht="32" customHeight="1">
      <c r="A17179" s="19" t="s">
        <v>100436</v>
      </c>
      <c r="B17179" s="20" t="s">
        <v>100437</v>
      </c>
      <c r="C17179" s="21" t="s">
        <v>100438</v>
      </c>
      <c r="D17179" s="21" t="s">
        <v>100439</v>
      </c>
      <c r="E17179" s="21" t="s">
        <v>100440</v>
      </c>
      <c r="F17179" s="21" t="s">
        <v>15060</v>
      </c>
    </row>
    <row r="17180" spans="1:6" ht="32" customHeight="1">
      <c r="A17180" s="19" t="s">
        <v>100441</v>
      </c>
      <c r="B17180" s="20" t="s">
        <v>100442</v>
      </c>
      <c r="C17180" s="21" t="s">
        <v>100443</v>
      </c>
      <c r="D17180" s="21" t="s">
        <v>100444</v>
      </c>
      <c r="E17180" s="21" t="s">
        <v>100445</v>
      </c>
      <c r="F17180" s="21" t="s">
        <v>15060</v>
      </c>
    </row>
    <row r="17181" spans="1:6" ht="32" customHeight="1">
      <c r="A17181" s="19" t="s">
        <v>100446</v>
      </c>
      <c r="B17181" s="20" t="s">
        <v>100447</v>
      </c>
      <c r="C17181" s="21" t="s">
        <v>100448</v>
      </c>
      <c r="D17181" s="21" t="s">
        <v>100449</v>
      </c>
      <c r="E17181" s="21" t="s">
        <v>100450</v>
      </c>
      <c r="F17181" s="21" t="s">
        <v>15060</v>
      </c>
    </row>
    <row r="17182" spans="1:6" ht="32" customHeight="1">
      <c r="A17182" s="19" t="s">
        <v>100451</v>
      </c>
      <c r="B17182" s="20" t="s">
        <v>100452</v>
      </c>
      <c r="C17182" s="21" t="s">
        <v>100453</v>
      </c>
      <c r="D17182" s="21" t="s">
        <v>100454</v>
      </c>
      <c r="E17182" s="21" t="s">
        <v>100455</v>
      </c>
      <c r="F17182" s="21" t="s">
        <v>15060</v>
      </c>
    </row>
    <row r="17183" spans="1:6" ht="32" customHeight="1">
      <c r="A17183" s="19" t="s">
        <v>100456</v>
      </c>
      <c r="B17183" s="20" t="s">
        <v>100457</v>
      </c>
      <c r="C17183" s="21" t="s">
        <v>100458</v>
      </c>
      <c r="D17183" s="21" t="s">
        <v>100459</v>
      </c>
      <c r="E17183" s="21" t="s">
        <v>100460</v>
      </c>
      <c r="F17183" s="21" t="s">
        <v>15060</v>
      </c>
    </row>
    <row r="17184" spans="1:6" ht="32" customHeight="1">
      <c r="A17184" s="19" t="s">
        <v>100461</v>
      </c>
      <c r="B17184" s="20" t="s">
        <v>100462</v>
      </c>
      <c r="C17184" s="21" t="s">
        <v>100463</v>
      </c>
      <c r="D17184" s="21" t="s">
        <v>100464</v>
      </c>
      <c r="E17184" s="21" t="s">
        <v>100465</v>
      </c>
      <c r="F17184" s="21" t="s">
        <v>15060</v>
      </c>
    </row>
    <row r="17185" spans="1:6" ht="32" customHeight="1">
      <c r="A17185" s="19" t="s">
        <v>100466</v>
      </c>
      <c r="B17185" s="20" t="s">
        <v>100467</v>
      </c>
      <c r="C17185" s="21" t="s">
        <v>100468</v>
      </c>
      <c r="D17185" s="21" t="s">
        <v>100469</v>
      </c>
      <c r="E17185" s="21" t="s">
        <v>100470</v>
      </c>
      <c r="F17185" s="21" t="s">
        <v>15060</v>
      </c>
    </row>
    <row r="17186" spans="1:6" ht="32" customHeight="1">
      <c r="A17186" s="19" t="s">
        <v>100471</v>
      </c>
      <c r="B17186" s="20" t="s">
        <v>100472</v>
      </c>
      <c r="C17186" s="21" t="s">
        <v>100473</v>
      </c>
      <c r="D17186" s="21" t="s">
        <v>100474</v>
      </c>
      <c r="E17186" s="21" t="s">
        <v>100475</v>
      </c>
      <c r="F17186" s="21" t="s">
        <v>15060</v>
      </c>
    </row>
    <row r="17187" spans="1:6" ht="32" customHeight="1">
      <c r="A17187" s="19" t="s">
        <v>100476</v>
      </c>
      <c r="B17187" s="20" t="s">
        <v>100477</v>
      </c>
      <c r="C17187" s="21" t="s">
        <v>100478</v>
      </c>
      <c r="D17187" s="21" t="s">
        <v>100479</v>
      </c>
      <c r="E17187" s="21" t="s">
        <v>100480</v>
      </c>
      <c r="F17187" s="21" t="s">
        <v>15060</v>
      </c>
    </row>
    <row r="17188" spans="1:6" ht="32" customHeight="1">
      <c r="A17188" s="19" t="s">
        <v>100481</v>
      </c>
      <c r="B17188" s="20" t="s">
        <v>100482</v>
      </c>
      <c r="C17188" s="21" t="s">
        <v>100483</v>
      </c>
      <c r="D17188" s="21" t="s">
        <v>100484</v>
      </c>
      <c r="E17188" s="21" t="s">
        <v>100485</v>
      </c>
      <c r="F17188" s="21" t="s">
        <v>15060</v>
      </c>
    </row>
    <row r="17189" spans="1:6" ht="32" customHeight="1">
      <c r="A17189" s="19" t="s">
        <v>100486</v>
      </c>
      <c r="B17189" s="20" t="s">
        <v>100487</v>
      </c>
      <c r="C17189" s="21" t="s">
        <v>100488</v>
      </c>
      <c r="D17189" s="21" t="s">
        <v>100489</v>
      </c>
      <c r="E17189" s="21" t="s">
        <v>100490</v>
      </c>
      <c r="F17189" s="21" t="s">
        <v>15060</v>
      </c>
    </row>
    <row r="17190" spans="1:6" ht="32" customHeight="1">
      <c r="A17190" s="19" t="s">
        <v>100491</v>
      </c>
      <c r="B17190" s="20" t="s">
        <v>100492</v>
      </c>
      <c r="C17190" s="21" t="s">
        <v>100493</v>
      </c>
      <c r="D17190" s="21" t="s">
        <v>100494</v>
      </c>
      <c r="E17190" s="21" t="s">
        <v>100495</v>
      </c>
      <c r="F17190" s="21" t="s">
        <v>15060</v>
      </c>
    </row>
    <row r="17191" spans="1:6" ht="32" customHeight="1">
      <c r="A17191" s="19" t="s">
        <v>100496</v>
      </c>
      <c r="B17191" s="20" t="s">
        <v>100497</v>
      </c>
      <c r="C17191" s="21" t="s">
        <v>100498</v>
      </c>
      <c r="D17191" s="21" t="s">
        <v>100499</v>
      </c>
      <c r="E17191" s="21" t="s">
        <v>100500</v>
      </c>
      <c r="F17191" s="21" t="s">
        <v>15060</v>
      </c>
    </row>
    <row r="17192" spans="1:6" ht="32" customHeight="1">
      <c r="A17192" s="19" t="s">
        <v>100501</v>
      </c>
      <c r="B17192" s="20" t="s">
        <v>100502</v>
      </c>
      <c r="C17192" s="21" t="s">
        <v>100503</v>
      </c>
      <c r="D17192" s="21" t="s">
        <v>100504</v>
      </c>
      <c r="E17192" s="21" t="s">
        <v>100505</v>
      </c>
      <c r="F17192" s="21" t="s">
        <v>15060</v>
      </c>
    </row>
    <row r="17193" spans="1:6" ht="32" customHeight="1">
      <c r="A17193" s="19" t="s">
        <v>100506</v>
      </c>
      <c r="B17193" s="20" t="s">
        <v>100507</v>
      </c>
      <c r="C17193" s="21" t="s">
        <v>100508</v>
      </c>
      <c r="D17193" s="21" t="s">
        <v>100509</v>
      </c>
      <c r="E17193" s="21" t="s">
        <v>100510</v>
      </c>
      <c r="F17193" s="21" t="s">
        <v>15060</v>
      </c>
    </row>
    <row r="17194" spans="1:6" ht="32" customHeight="1">
      <c r="A17194" s="19" t="s">
        <v>100511</v>
      </c>
      <c r="B17194" s="20" t="s">
        <v>100512</v>
      </c>
      <c r="C17194" s="21" t="s">
        <v>100513</v>
      </c>
      <c r="D17194" s="21" t="s">
        <v>100514</v>
      </c>
      <c r="E17194" s="21" t="s">
        <v>100515</v>
      </c>
      <c r="F17194" s="21" t="s">
        <v>15060</v>
      </c>
    </row>
    <row r="17195" spans="1:6" ht="32" customHeight="1">
      <c r="A17195" s="19" t="s">
        <v>100516</v>
      </c>
      <c r="B17195" s="20" t="s">
        <v>100517</v>
      </c>
      <c r="C17195" s="21" t="s">
        <v>100518</v>
      </c>
      <c r="D17195" s="21" t="s">
        <v>100519</v>
      </c>
      <c r="E17195" s="21" t="s">
        <v>100520</v>
      </c>
      <c r="F17195" s="21" t="s">
        <v>15060</v>
      </c>
    </row>
    <row r="17196" spans="1:6" ht="32" customHeight="1">
      <c r="A17196" s="19" t="s">
        <v>100521</v>
      </c>
      <c r="B17196" s="20" t="s">
        <v>100522</v>
      </c>
      <c r="C17196" s="21" t="s">
        <v>100523</v>
      </c>
      <c r="D17196" s="21" t="s">
        <v>100524</v>
      </c>
      <c r="E17196" s="21" t="s">
        <v>100525</v>
      </c>
      <c r="F17196" s="21" t="s">
        <v>15060</v>
      </c>
    </row>
    <row r="17197" spans="1:6" ht="32" customHeight="1">
      <c r="A17197" s="19" t="s">
        <v>100526</v>
      </c>
      <c r="B17197" s="20" t="s">
        <v>100527</v>
      </c>
      <c r="C17197" s="21" t="s">
        <v>100528</v>
      </c>
      <c r="D17197" s="21" t="s">
        <v>100529</v>
      </c>
      <c r="E17197" s="21" t="s">
        <v>100530</v>
      </c>
      <c r="F17197" s="21" t="s">
        <v>15060</v>
      </c>
    </row>
    <row r="17198" spans="1:6" ht="32" customHeight="1">
      <c r="A17198" s="19" t="s">
        <v>100531</v>
      </c>
      <c r="B17198" s="20" t="s">
        <v>100532</v>
      </c>
      <c r="C17198" s="21" t="s">
        <v>100533</v>
      </c>
      <c r="D17198" s="21" t="s">
        <v>100534</v>
      </c>
      <c r="E17198" s="21" t="s">
        <v>100535</v>
      </c>
      <c r="F17198" s="21" t="s">
        <v>15060</v>
      </c>
    </row>
    <row r="17199" spans="1:6" ht="32" customHeight="1">
      <c r="A17199" s="19" t="s">
        <v>100536</v>
      </c>
      <c r="B17199" s="20" t="s">
        <v>100537</v>
      </c>
      <c r="C17199" s="21" t="s">
        <v>100538</v>
      </c>
      <c r="D17199" s="21" t="s">
        <v>100539</v>
      </c>
      <c r="E17199" s="21" t="s">
        <v>100540</v>
      </c>
      <c r="F17199" s="21" t="s">
        <v>15060</v>
      </c>
    </row>
    <row r="17200" spans="1:6" ht="32" customHeight="1">
      <c r="A17200" s="19" t="s">
        <v>100541</v>
      </c>
      <c r="B17200" s="20" t="s">
        <v>100542</v>
      </c>
      <c r="C17200" s="21" t="s">
        <v>100543</v>
      </c>
      <c r="D17200" s="21" t="s">
        <v>100544</v>
      </c>
      <c r="E17200" s="21" t="s">
        <v>100545</v>
      </c>
      <c r="F17200" s="21" t="s">
        <v>15060</v>
      </c>
    </row>
    <row r="17201" spans="1:6" ht="32" customHeight="1">
      <c r="A17201" s="19" t="s">
        <v>100546</v>
      </c>
      <c r="B17201" s="20" t="s">
        <v>100547</v>
      </c>
      <c r="C17201" s="21" t="s">
        <v>100548</v>
      </c>
      <c r="D17201" s="21" t="s">
        <v>100549</v>
      </c>
      <c r="E17201" s="21" t="s">
        <v>100550</v>
      </c>
      <c r="F17201" s="21" t="s">
        <v>15060</v>
      </c>
    </row>
    <row r="17202" spans="1:6" ht="32" customHeight="1">
      <c r="A17202" s="19" t="s">
        <v>100551</v>
      </c>
      <c r="B17202" s="20" t="s">
        <v>100552</v>
      </c>
      <c r="C17202" s="21" t="s">
        <v>100553</v>
      </c>
      <c r="D17202" s="21" t="s">
        <v>100554</v>
      </c>
      <c r="E17202" s="21" t="s">
        <v>100555</v>
      </c>
      <c r="F17202" s="21" t="s">
        <v>15060</v>
      </c>
    </row>
    <row r="17203" spans="1:6" ht="32" customHeight="1">
      <c r="A17203" s="19" t="s">
        <v>100556</v>
      </c>
      <c r="B17203" s="20" t="s">
        <v>100557</v>
      </c>
      <c r="C17203" s="21" t="s">
        <v>100558</v>
      </c>
      <c r="D17203" s="21" t="s">
        <v>100559</v>
      </c>
      <c r="E17203" s="21" t="s">
        <v>100560</v>
      </c>
      <c r="F17203" s="21" t="s">
        <v>15856</v>
      </c>
    </row>
    <row r="17204" spans="1:6" ht="32" customHeight="1">
      <c r="A17204" s="19" t="s">
        <v>100561</v>
      </c>
      <c r="B17204" s="20" t="s">
        <v>100562</v>
      </c>
      <c r="C17204" s="21" t="s">
        <v>100563</v>
      </c>
      <c r="D17204" s="21" t="s">
        <v>100564</v>
      </c>
      <c r="E17204" s="21" t="s">
        <v>100565</v>
      </c>
      <c r="F17204" s="21" t="s">
        <v>15856</v>
      </c>
    </row>
    <row r="17205" spans="1:6" ht="32" customHeight="1">
      <c r="A17205" s="19" t="s">
        <v>100566</v>
      </c>
      <c r="B17205" s="20" t="s">
        <v>100567</v>
      </c>
      <c r="C17205" s="21" t="s">
        <v>100568</v>
      </c>
      <c r="D17205" s="21" t="s">
        <v>100569</v>
      </c>
      <c r="E17205" s="21" t="s">
        <v>100570</v>
      </c>
      <c r="F17205" s="21" t="s">
        <v>15856</v>
      </c>
    </row>
    <row r="17206" spans="1:6" ht="32" customHeight="1">
      <c r="A17206" s="19" t="s">
        <v>100571</v>
      </c>
      <c r="B17206" s="20" t="s">
        <v>100572</v>
      </c>
      <c r="C17206" s="21" t="s">
        <v>100573</v>
      </c>
      <c r="D17206" s="21" t="s">
        <v>100574</v>
      </c>
      <c r="E17206" s="21" t="s">
        <v>100575</v>
      </c>
      <c r="F17206" s="21" t="s">
        <v>15872</v>
      </c>
    </row>
    <row r="17207" spans="1:6" ht="32" customHeight="1">
      <c r="A17207" s="19" t="s">
        <v>100576</v>
      </c>
      <c r="B17207" s="20" t="s">
        <v>100577</v>
      </c>
      <c r="C17207" s="21" t="s">
        <v>100578</v>
      </c>
      <c r="D17207" s="21" t="s">
        <v>100579</v>
      </c>
      <c r="E17207" s="21" t="s">
        <v>100580</v>
      </c>
      <c r="F17207" s="21" t="s">
        <v>15872</v>
      </c>
    </row>
    <row r="17208" spans="1:6" ht="32" customHeight="1">
      <c r="A17208" s="19" t="s">
        <v>100581</v>
      </c>
      <c r="B17208" s="20" t="s">
        <v>100582</v>
      </c>
      <c r="C17208" s="21" t="s">
        <v>100583</v>
      </c>
      <c r="D17208" s="21" t="s">
        <v>100584</v>
      </c>
      <c r="E17208" s="21" t="s">
        <v>100585</v>
      </c>
      <c r="F17208" s="21" t="s">
        <v>15872</v>
      </c>
    </row>
    <row r="17209" spans="1:6" ht="32" customHeight="1">
      <c r="A17209" s="19" t="s">
        <v>100586</v>
      </c>
      <c r="B17209" s="20" t="s">
        <v>100587</v>
      </c>
      <c r="C17209" s="21" t="s">
        <v>100588</v>
      </c>
      <c r="D17209" s="21" t="s">
        <v>100589</v>
      </c>
      <c r="E17209" s="21" t="s">
        <v>100590</v>
      </c>
      <c r="F17209" s="21" t="s">
        <v>15060</v>
      </c>
    </row>
    <row r="17210" spans="1:6" ht="32" customHeight="1">
      <c r="A17210" s="19" t="s">
        <v>100591</v>
      </c>
      <c r="B17210" s="20" t="s">
        <v>100592</v>
      </c>
      <c r="C17210" s="21" t="s">
        <v>100593</v>
      </c>
      <c r="D17210" s="21" t="s">
        <v>100594</v>
      </c>
      <c r="E17210" s="21" t="s">
        <v>100595</v>
      </c>
      <c r="F17210" s="21" t="s">
        <v>15060</v>
      </c>
    </row>
    <row r="17211" spans="1:6" ht="32" customHeight="1">
      <c r="A17211" s="19" t="s">
        <v>100596</v>
      </c>
      <c r="B17211" s="20" t="s">
        <v>100597</v>
      </c>
      <c r="C17211" s="21" t="s">
        <v>100598</v>
      </c>
      <c r="D17211" s="21" t="s">
        <v>100599</v>
      </c>
      <c r="E17211" s="21" t="s">
        <v>100600</v>
      </c>
      <c r="F17211" s="21" t="s">
        <v>15060</v>
      </c>
    </row>
    <row r="17212" spans="1:6" ht="32" customHeight="1">
      <c r="A17212" s="19" t="s">
        <v>100601</v>
      </c>
      <c r="B17212" s="20" t="s">
        <v>100602</v>
      </c>
      <c r="C17212" s="21" t="s">
        <v>100603</v>
      </c>
      <c r="D17212" s="21" t="s">
        <v>100604</v>
      </c>
      <c r="E17212" s="21" t="s">
        <v>100605</v>
      </c>
      <c r="F17212" s="21" t="s">
        <v>15060</v>
      </c>
    </row>
    <row r="17213" spans="1:6" ht="32" customHeight="1">
      <c r="A17213" s="19" t="s">
        <v>100606</v>
      </c>
      <c r="B17213" s="20" t="s">
        <v>100607</v>
      </c>
      <c r="C17213" s="21" t="s">
        <v>100608</v>
      </c>
      <c r="D17213" s="21" t="s">
        <v>100609</v>
      </c>
      <c r="E17213" s="21" t="s">
        <v>100610</v>
      </c>
      <c r="F17213" s="21" t="s">
        <v>15060</v>
      </c>
    </row>
    <row r="17214" spans="1:6" ht="32" customHeight="1">
      <c r="A17214" s="19" t="s">
        <v>100611</v>
      </c>
      <c r="B17214" s="20" t="s">
        <v>100612</v>
      </c>
      <c r="C17214" s="21" t="s">
        <v>100613</v>
      </c>
      <c r="D17214" s="21" t="s">
        <v>100614</v>
      </c>
      <c r="E17214" s="21" t="s">
        <v>100615</v>
      </c>
      <c r="F17214" s="21" t="s">
        <v>15060</v>
      </c>
    </row>
    <row r="17215" spans="1:6" ht="32" customHeight="1">
      <c r="A17215" s="19" t="s">
        <v>100616</v>
      </c>
      <c r="B17215" s="20" t="s">
        <v>100617</v>
      </c>
      <c r="C17215" s="21" t="s">
        <v>100618</v>
      </c>
      <c r="D17215" s="21" t="s">
        <v>100619</v>
      </c>
      <c r="E17215" s="21" t="s">
        <v>100620</v>
      </c>
      <c r="F17215" s="21" t="s">
        <v>15060</v>
      </c>
    </row>
    <row r="17216" spans="1:6" ht="32" customHeight="1">
      <c r="A17216" s="19" t="s">
        <v>100621</v>
      </c>
      <c r="B17216" s="20" t="s">
        <v>100622</v>
      </c>
      <c r="C17216" s="21" t="s">
        <v>100623</v>
      </c>
      <c r="D17216" s="21" t="s">
        <v>100624</v>
      </c>
      <c r="E17216" s="22">
        <v>100</v>
      </c>
      <c r="F17216" s="21" t="s">
        <v>15060</v>
      </c>
    </row>
    <row r="17217" spans="1:6" ht="32" customHeight="1">
      <c r="A17217" s="19" t="s">
        <v>100625</v>
      </c>
      <c r="B17217" s="20" t="s">
        <v>100626</v>
      </c>
      <c r="C17217" s="21" t="s">
        <v>100627</v>
      </c>
      <c r="D17217" s="21" t="s">
        <v>100628</v>
      </c>
      <c r="E17217" s="21" t="s">
        <v>100629</v>
      </c>
      <c r="F17217" s="21" t="s">
        <v>15060</v>
      </c>
    </row>
    <row r="17218" spans="1:6" ht="32" customHeight="1">
      <c r="A17218" s="19" t="s">
        <v>100630</v>
      </c>
      <c r="B17218" s="20" t="s">
        <v>100631</v>
      </c>
      <c r="C17218" s="21" t="s">
        <v>100632</v>
      </c>
      <c r="D17218" s="21" t="s">
        <v>100633</v>
      </c>
      <c r="E17218" s="21" t="s">
        <v>100634</v>
      </c>
      <c r="F17218" s="21" t="s">
        <v>15060</v>
      </c>
    </row>
    <row r="17219" spans="1:6" ht="32" customHeight="1">
      <c r="A17219" s="19" t="s">
        <v>100635</v>
      </c>
      <c r="B17219" s="20" t="s">
        <v>100636</v>
      </c>
      <c r="C17219" s="21" t="s">
        <v>100637</v>
      </c>
      <c r="D17219" s="21" t="s">
        <v>100638</v>
      </c>
      <c r="E17219" s="21" t="s">
        <v>100639</v>
      </c>
      <c r="F17219" s="21" t="s">
        <v>15060</v>
      </c>
    </row>
    <row r="17220" spans="1:6" ht="32" customHeight="1">
      <c r="A17220" s="19" t="s">
        <v>100640</v>
      </c>
      <c r="B17220" s="20" t="s">
        <v>100641</v>
      </c>
      <c r="C17220" s="21" t="s">
        <v>100642</v>
      </c>
      <c r="D17220" s="21" t="s">
        <v>100643</v>
      </c>
      <c r="E17220" s="21" t="s">
        <v>100644</v>
      </c>
      <c r="F17220" s="21" t="s">
        <v>15060</v>
      </c>
    </row>
    <row r="17221" spans="1:6" ht="32" customHeight="1">
      <c r="A17221" s="19" t="s">
        <v>100645</v>
      </c>
      <c r="B17221" s="20" t="s">
        <v>100646</v>
      </c>
      <c r="C17221" s="21" t="s">
        <v>100647</v>
      </c>
      <c r="D17221" s="21" t="s">
        <v>100648</v>
      </c>
      <c r="E17221" s="21" t="s">
        <v>100649</v>
      </c>
      <c r="F17221" s="21" t="s">
        <v>15060</v>
      </c>
    </row>
    <row r="17222" spans="1:6" ht="32" customHeight="1">
      <c r="A17222" s="19" t="s">
        <v>100650</v>
      </c>
      <c r="B17222" s="20" t="s">
        <v>100651</v>
      </c>
      <c r="C17222" s="21" t="s">
        <v>100652</v>
      </c>
      <c r="D17222" s="21" t="s">
        <v>100653</v>
      </c>
      <c r="E17222" s="21" t="s">
        <v>100654</v>
      </c>
      <c r="F17222" s="21" t="s">
        <v>15060</v>
      </c>
    </row>
    <row r="17223" spans="1:6" ht="32" customHeight="1">
      <c r="A17223" s="19" t="s">
        <v>100655</v>
      </c>
      <c r="B17223" s="20" t="s">
        <v>100656</v>
      </c>
      <c r="C17223" s="21" t="s">
        <v>100657</v>
      </c>
      <c r="D17223" s="21" t="s">
        <v>100658</v>
      </c>
      <c r="E17223" s="21" t="s">
        <v>100659</v>
      </c>
      <c r="F17223" s="21" t="s">
        <v>15060</v>
      </c>
    </row>
    <row r="17224" spans="1:6" ht="32" customHeight="1">
      <c r="A17224" s="19" t="s">
        <v>100660</v>
      </c>
      <c r="B17224" s="20" t="s">
        <v>100661</v>
      </c>
      <c r="C17224" s="21" t="s">
        <v>100662</v>
      </c>
      <c r="D17224" s="21" t="s">
        <v>100663</v>
      </c>
      <c r="E17224" s="21" t="s">
        <v>100664</v>
      </c>
      <c r="F17224" s="21" t="s">
        <v>15060</v>
      </c>
    </row>
    <row r="17225" spans="1:6" ht="32" customHeight="1">
      <c r="A17225" s="19" t="s">
        <v>100665</v>
      </c>
      <c r="B17225" s="20" t="s">
        <v>100666</v>
      </c>
      <c r="C17225" s="21" t="s">
        <v>100667</v>
      </c>
      <c r="D17225" s="21" t="s">
        <v>100668</v>
      </c>
      <c r="E17225" s="21" t="s">
        <v>100669</v>
      </c>
      <c r="F17225" s="21" t="s">
        <v>15060</v>
      </c>
    </row>
    <row r="17226" spans="1:6" ht="32" customHeight="1">
      <c r="A17226" s="19" t="s">
        <v>100670</v>
      </c>
      <c r="B17226" s="20" t="s">
        <v>100671</v>
      </c>
      <c r="C17226" s="21" t="s">
        <v>100672</v>
      </c>
      <c r="D17226" s="21" t="s">
        <v>100673</v>
      </c>
      <c r="E17226" s="21" t="s">
        <v>100674</v>
      </c>
      <c r="F17226" s="21" t="s">
        <v>15060</v>
      </c>
    </row>
    <row r="17227" spans="1:6" ht="32" customHeight="1">
      <c r="A17227" s="19" t="s">
        <v>100675</v>
      </c>
      <c r="B17227" s="20" t="s">
        <v>100676</v>
      </c>
      <c r="C17227" s="21" t="s">
        <v>100677</v>
      </c>
      <c r="D17227" s="21" t="s">
        <v>100678</v>
      </c>
      <c r="E17227" s="21" t="s">
        <v>100679</v>
      </c>
      <c r="F17227" s="21" t="s">
        <v>15060</v>
      </c>
    </row>
    <row r="17228" spans="1:6" ht="32" customHeight="1">
      <c r="A17228" s="19" t="s">
        <v>100680</v>
      </c>
      <c r="B17228" s="20" t="s">
        <v>100681</v>
      </c>
      <c r="C17228" s="21" t="s">
        <v>100682</v>
      </c>
      <c r="D17228" s="21" t="s">
        <v>100683</v>
      </c>
      <c r="E17228" s="21" t="s">
        <v>100684</v>
      </c>
      <c r="F17228" s="21" t="s">
        <v>15060</v>
      </c>
    </row>
    <row r="17229" spans="1:6" ht="32" customHeight="1">
      <c r="A17229" s="19" t="s">
        <v>100685</v>
      </c>
      <c r="B17229" s="20" t="s">
        <v>100686</v>
      </c>
      <c r="C17229" s="21" t="s">
        <v>100687</v>
      </c>
      <c r="D17229" s="21" t="s">
        <v>100688</v>
      </c>
      <c r="E17229" s="21" t="s">
        <v>100689</v>
      </c>
      <c r="F17229" s="21" t="s">
        <v>15060</v>
      </c>
    </row>
    <row r="17230" spans="1:6" ht="32" customHeight="1">
      <c r="A17230" s="19" t="s">
        <v>100690</v>
      </c>
      <c r="B17230" s="20" t="s">
        <v>100691</v>
      </c>
      <c r="C17230" s="21" t="s">
        <v>69523</v>
      </c>
      <c r="D17230" s="21" t="s">
        <v>69524</v>
      </c>
      <c r="E17230" s="21" t="s">
        <v>69525</v>
      </c>
      <c r="F17230" s="21" t="s">
        <v>15060</v>
      </c>
    </row>
    <row r="17231" spans="1:6" ht="32" customHeight="1">
      <c r="A17231" s="19" t="s">
        <v>100692</v>
      </c>
      <c r="B17231" s="20" t="s">
        <v>100693</v>
      </c>
      <c r="C17231" s="21" t="s">
        <v>100694</v>
      </c>
      <c r="D17231" s="21" t="s">
        <v>100695</v>
      </c>
      <c r="E17231" s="21" t="s">
        <v>100696</v>
      </c>
      <c r="F17231" s="21" t="s">
        <v>15060</v>
      </c>
    </row>
    <row r="17232" spans="1:6" ht="32" customHeight="1">
      <c r="A17232" s="19" t="s">
        <v>100697</v>
      </c>
      <c r="B17232" s="20" t="s">
        <v>100698</v>
      </c>
      <c r="C17232" s="21" t="s">
        <v>100699</v>
      </c>
      <c r="D17232" s="21" t="s">
        <v>100700</v>
      </c>
      <c r="E17232" s="21" t="s">
        <v>100701</v>
      </c>
      <c r="F17232" s="21" t="s">
        <v>15060</v>
      </c>
    </row>
    <row r="17233" spans="1:6" ht="32" customHeight="1">
      <c r="A17233" s="19" t="s">
        <v>100702</v>
      </c>
      <c r="B17233" s="20" t="s">
        <v>100703</v>
      </c>
      <c r="C17233" s="21" t="s">
        <v>100704</v>
      </c>
      <c r="D17233" s="21" t="s">
        <v>100705</v>
      </c>
      <c r="E17233" s="21" t="s">
        <v>100706</v>
      </c>
      <c r="F17233" s="21" t="s">
        <v>15060</v>
      </c>
    </row>
    <row r="17234" spans="1:6" ht="32" customHeight="1">
      <c r="A17234" s="19" t="s">
        <v>100707</v>
      </c>
      <c r="B17234" s="20" t="s">
        <v>100708</v>
      </c>
      <c r="C17234" s="21" t="s">
        <v>100709</v>
      </c>
      <c r="D17234" s="21" t="s">
        <v>100710</v>
      </c>
      <c r="E17234" s="21" t="s">
        <v>100711</v>
      </c>
      <c r="F17234" s="21" t="s">
        <v>15060</v>
      </c>
    </row>
    <row r="17235" spans="1:6" ht="32" customHeight="1">
      <c r="A17235" s="19" t="s">
        <v>100712</v>
      </c>
      <c r="B17235" s="20" t="s">
        <v>100713</v>
      </c>
      <c r="C17235" s="21" t="s">
        <v>100714</v>
      </c>
      <c r="D17235" s="21" t="s">
        <v>100715</v>
      </c>
      <c r="E17235" s="21" t="s">
        <v>100716</v>
      </c>
      <c r="F17235" s="21" t="s">
        <v>15060</v>
      </c>
    </row>
    <row r="17236" spans="1:6" ht="32" customHeight="1">
      <c r="A17236" s="19" t="s">
        <v>100717</v>
      </c>
      <c r="B17236" s="20" t="s">
        <v>100718</v>
      </c>
      <c r="C17236" s="21" t="s">
        <v>100719</v>
      </c>
      <c r="D17236" s="21" t="s">
        <v>100720</v>
      </c>
      <c r="E17236" s="21" t="s">
        <v>100721</v>
      </c>
      <c r="F17236" s="21" t="s">
        <v>15060</v>
      </c>
    </row>
    <row r="17237" spans="1:6" ht="32" customHeight="1">
      <c r="A17237" s="19" t="s">
        <v>100722</v>
      </c>
      <c r="B17237" s="20" t="s">
        <v>100723</v>
      </c>
      <c r="C17237" s="21" t="s">
        <v>100724</v>
      </c>
      <c r="D17237" s="21" t="s">
        <v>100725</v>
      </c>
      <c r="E17237" s="21" t="s">
        <v>100726</v>
      </c>
      <c r="F17237" s="21" t="s">
        <v>15060</v>
      </c>
    </row>
    <row r="17238" spans="1:6" ht="32" customHeight="1">
      <c r="A17238" s="19" t="s">
        <v>100727</v>
      </c>
      <c r="B17238" s="20" t="s">
        <v>100728</v>
      </c>
      <c r="C17238" s="21" t="s">
        <v>100729</v>
      </c>
      <c r="D17238" s="21" t="s">
        <v>100730</v>
      </c>
      <c r="E17238" s="21" t="s">
        <v>100731</v>
      </c>
      <c r="F17238" s="21" t="s">
        <v>15060</v>
      </c>
    </row>
    <row r="17239" spans="1:6" ht="32" customHeight="1">
      <c r="A17239" s="19" t="s">
        <v>100732</v>
      </c>
      <c r="B17239" s="20" t="s">
        <v>100733</v>
      </c>
      <c r="C17239" s="21" t="s">
        <v>100734</v>
      </c>
      <c r="D17239" s="21" t="s">
        <v>100735</v>
      </c>
      <c r="E17239" s="21" t="s">
        <v>100736</v>
      </c>
      <c r="F17239" s="21" t="s">
        <v>15060</v>
      </c>
    </row>
    <row r="17240" spans="1:6" ht="32" customHeight="1">
      <c r="A17240" s="19" t="s">
        <v>100737</v>
      </c>
      <c r="B17240" s="20" t="s">
        <v>100738</v>
      </c>
      <c r="C17240" s="21" t="s">
        <v>100739</v>
      </c>
      <c r="D17240" s="21" t="s">
        <v>100740</v>
      </c>
      <c r="E17240" s="21" t="s">
        <v>100741</v>
      </c>
      <c r="F17240" s="21" t="s">
        <v>15060</v>
      </c>
    </row>
    <row r="17241" spans="1:6" ht="32" customHeight="1">
      <c r="A17241" s="19" t="s">
        <v>100742</v>
      </c>
      <c r="B17241" s="20" t="s">
        <v>100743</v>
      </c>
      <c r="C17241" s="21" t="s">
        <v>100744</v>
      </c>
      <c r="D17241" s="21" t="s">
        <v>100745</v>
      </c>
      <c r="E17241" s="21" t="s">
        <v>100746</v>
      </c>
      <c r="F17241" s="21" t="s">
        <v>15060</v>
      </c>
    </row>
    <row r="17242" spans="1:6" ht="32" customHeight="1">
      <c r="A17242" s="19" t="s">
        <v>100747</v>
      </c>
      <c r="B17242" s="20" t="s">
        <v>100748</v>
      </c>
      <c r="C17242" s="21" t="s">
        <v>100749</v>
      </c>
      <c r="D17242" s="21" t="s">
        <v>100750</v>
      </c>
      <c r="E17242" s="21" t="s">
        <v>100751</v>
      </c>
      <c r="F17242" s="21" t="s">
        <v>15060</v>
      </c>
    </row>
    <row r="17243" spans="1:6" ht="32" customHeight="1">
      <c r="A17243" s="19" t="s">
        <v>100752</v>
      </c>
      <c r="B17243" s="20" t="s">
        <v>100753</v>
      </c>
      <c r="C17243" s="21" t="s">
        <v>100754</v>
      </c>
      <c r="D17243" s="21" t="s">
        <v>100755</v>
      </c>
      <c r="E17243" s="21" t="s">
        <v>100756</v>
      </c>
      <c r="F17243" s="21" t="s">
        <v>15060</v>
      </c>
    </row>
    <row r="17244" spans="1:6" ht="32" customHeight="1">
      <c r="A17244" s="19" t="s">
        <v>100757</v>
      </c>
      <c r="B17244" s="20" t="s">
        <v>100758</v>
      </c>
      <c r="C17244" s="21" t="s">
        <v>100759</v>
      </c>
      <c r="D17244" s="21" t="s">
        <v>100760</v>
      </c>
      <c r="E17244" s="21" t="s">
        <v>100761</v>
      </c>
      <c r="F17244" s="21" t="s">
        <v>15060</v>
      </c>
    </row>
    <row r="17245" spans="1:6" ht="32" customHeight="1">
      <c r="A17245" s="19" t="s">
        <v>100762</v>
      </c>
      <c r="B17245" s="20" t="s">
        <v>100763</v>
      </c>
      <c r="C17245" s="21" t="s">
        <v>100764</v>
      </c>
      <c r="D17245" s="21" t="s">
        <v>100765</v>
      </c>
      <c r="E17245" s="21" t="s">
        <v>100766</v>
      </c>
      <c r="F17245" s="21" t="s">
        <v>15060</v>
      </c>
    </row>
    <row r="17246" spans="1:6" ht="32" customHeight="1">
      <c r="A17246" s="19" t="s">
        <v>100767</v>
      </c>
      <c r="B17246" s="20" t="s">
        <v>100768</v>
      </c>
      <c r="C17246" s="21" t="s">
        <v>100769</v>
      </c>
      <c r="D17246" s="21" t="s">
        <v>100770</v>
      </c>
      <c r="E17246" s="21" t="s">
        <v>100771</v>
      </c>
      <c r="F17246" s="21" t="s">
        <v>15060</v>
      </c>
    </row>
    <row r="17247" spans="1:6" ht="32" customHeight="1">
      <c r="A17247" s="19" t="s">
        <v>100772</v>
      </c>
      <c r="B17247" s="20" t="s">
        <v>100773</v>
      </c>
      <c r="C17247" s="21" t="s">
        <v>100774</v>
      </c>
      <c r="D17247" s="21" t="s">
        <v>100775</v>
      </c>
      <c r="E17247" s="21" t="s">
        <v>100776</v>
      </c>
      <c r="F17247" s="21" t="s">
        <v>15060</v>
      </c>
    </row>
    <row r="17248" spans="1:6" ht="32" customHeight="1">
      <c r="A17248" s="19" t="s">
        <v>100777</v>
      </c>
      <c r="B17248" s="20" t="s">
        <v>100778</v>
      </c>
      <c r="C17248" s="21" t="s">
        <v>100779</v>
      </c>
      <c r="D17248" s="21" t="s">
        <v>100780</v>
      </c>
      <c r="E17248" s="21" t="s">
        <v>100781</v>
      </c>
      <c r="F17248" s="21" t="s">
        <v>15060</v>
      </c>
    </row>
    <row r="17249" spans="1:6" ht="32" customHeight="1">
      <c r="A17249" s="19" t="s">
        <v>100782</v>
      </c>
      <c r="B17249" s="20" t="s">
        <v>100783</v>
      </c>
      <c r="C17249" s="21" t="s">
        <v>100784</v>
      </c>
      <c r="D17249" s="21" t="s">
        <v>100785</v>
      </c>
      <c r="E17249" s="21" t="s">
        <v>100786</v>
      </c>
      <c r="F17249" s="21" t="s">
        <v>15060</v>
      </c>
    </row>
    <row r="17250" spans="1:6" ht="32" customHeight="1">
      <c r="A17250" s="19" t="s">
        <v>100787</v>
      </c>
      <c r="B17250" s="20" t="s">
        <v>100788</v>
      </c>
      <c r="C17250" s="21" t="s">
        <v>100789</v>
      </c>
      <c r="D17250" s="21" t="s">
        <v>100790</v>
      </c>
      <c r="E17250" s="21" t="s">
        <v>100791</v>
      </c>
      <c r="F17250" s="21" t="s">
        <v>15060</v>
      </c>
    </row>
    <row r="17251" spans="1:6" ht="32" customHeight="1">
      <c r="A17251" s="19" t="s">
        <v>100792</v>
      </c>
      <c r="B17251" s="20" t="s">
        <v>100793</v>
      </c>
      <c r="C17251" s="21" t="s">
        <v>100794</v>
      </c>
      <c r="D17251" s="21" t="s">
        <v>100795</v>
      </c>
      <c r="E17251" s="21" t="s">
        <v>100796</v>
      </c>
      <c r="F17251" s="21" t="s">
        <v>15060</v>
      </c>
    </row>
    <row r="17252" spans="1:6" ht="32" customHeight="1">
      <c r="A17252" s="19" t="s">
        <v>100797</v>
      </c>
      <c r="B17252" s="20" t="s">
        <v>100798</v>
      </c>
      <c r="C17252" s="21" t="s">
        <v>40304</v>
      </c>
      <c r="D17252" s="21" t="s">
        <v>100799</v>
      </c>
      <c r="E17252" s="21" t="s">
        <v>40306</v>
      </c>
      <c r="F17252" s="21" t="s">
        <v>15060</v>
      </c>
    </row>
    <row r="17253" spans="1:6" ht="32" customHeight="1">
      <c r="A17253" s="19" t="s">
        <v>100800</v>
      </c>
      <c r="B17253" s="20" t="s">
        <v>100801</v>
      </c>
      <c r="C17253" s="21" t="s">
        <v>100802</v>
      </c>
      <c r="D17253" s="21" t="s">
        <v>100803</v>
      </c>
      <c r="E17253" s="21" t="s">
        <v>100804</v>
      </c>
      <c r="F17253" s="21" t="s">
        <v>15060</v>
      </c>
    </row>
    <row r="17254" spans="1:6" ht="32" customHeight="1">
      <c r="A17254" s="19" t="s">
        <v>100805</v>
      </c>
      <c r="B17254" s="20" t="s">
        <v>100806</v>
      </c>
      <c r="C17254" s="21" t="s">
        <v>100807</v>
      </c>
      <c r="D17254" s="21" t="s">
        <v>100808</v>
      </c>
      <c r="E17254" s="21" t="s">
        <v>100809</v>
      </c>
      <c r="F17254" s="21" t="s">
        <v>15060</v>
      </c>
    </row>
    <row r="17255" spans="1:6" ht="32" customHeight="1">
      <c r="A17255" s="19" t="s">
        <v>100810</v>
      </c>
      <c r="B17255" s="20" t="s">
        <v>100811</v>
      </c>
      <c r="C17255" s="21" t="s">
        <v>100812</v>
      </c>
      <c r="D17255" s="21" t="s">
        <v>100813</v>
      </c>
      <c r="E17255" s="21" t="s">
        <v>100814</v>
      </c>
      <c r="F17255" s="21" t="s">
        <v>15060</v>
      </c>
    </row>
    <row r="17256" spans="1:6" ht="32" customHeight="1">
      <c r="A17256" s="19" t="s">
        <v>100815</v>
      </c>
      <c r="B17256" s="20" t="s">
        <v>100816</v>
      </c>
      <c r="C17256" s="21" t="s">
        <v>100817</v>
      </c>
      <c r="D17256" s="21" t="s">
        <v>100818</v>
      </c>
      <c r="E17256" s="21" t="s">
        <v>100819</v>
      </c>
      <c r="F17256" s="21" t="s">
        <v>15060</v>
      </c>
    </row>
    <row r="17257" spans="1:6" ht="32" customHeight="1">
      <c r="A17257" s="19" t="s">
        <v>100820</v>
      </c>
      <c r="B17257" s="20" t="s">
        <v>100821</v>
      </c>
      <c r="C17257" s="21" t="s">
        <v>100822</v>
      </c>
      <c r="D17257" s="21" t="s">
        <v>100823</v>
      </c>
      <c r="E17257" s="21" t="s">
        <v>100824</v>
      </c>
      <c r="F17257" s="21" t="s">
        <v>15060</v>
      </c>
    </row>
    <row r="17258" spans="1:6" ht="32" customHeight="1">
      <c r="A17258" s="19" t="s">
        <v>100825</v>
      </c>
      <c r="B17258" s="20" t="s">
        <v>100826</v>
      </c>
      <c r="C17258" s="21" t="s">
        <v>100827</v>
      </c>
      <c r="D17258" s="21" t="s">
        <v>100828</v>
      </c>
      <c r="E17258" s="21" t="s">
        <v>100829</v>
      </c>
      <c r="F17258" s="21" t="s">
        <v>15060</v>
      </c>
    </row>
    <row r="17259" spans="1:6" ht="32" customHeight="1">
      <c r="A17259" s="19" t="s">
        <v>100830</v>
      </c>
      <c r="B17259" s="20" t="s">
        <v>100831</v>
      </c>
      <c r="C17259" s="21" t="s">
        <v>100832</v>
      </c>
      <c r="D17259" s="21" t="s">
        <v>100833</v>
      </c>
      <c r="E17259" s="21" t="s">
        <v>100834</v>
      </c>
      <c r="F17259" s="21" t="s">
        <v>15060</v>
      </c>
    </row>
    <row r="17260" spans="1:6" ht="32" customHeight="1">
      <c r="A17260" s="19" t="s">
        <v>100835</v>
      </c>
      <c r="B17260" s="20" t="s">
        <v>100836</v>
      </c>
      <c r="C17260" s="21" t="s">
        <v>100837</v>
      </c>
      <c r="D17260" s="21" t="s">
        <v>100838</v>
      </c>
      <c r="E17260" s="21" t="s">
        <v>100839</v>
      </c>
      <c r="F17260" s="21" t="s">
        <v>15060</v>
      </c>
    </row>
    <row r="17261" spans="1:6" ht="32" customHeight="1">
      <c r="A17261" s="19" t="s">
        <v>100840</v>
      </c>
      <c r="B17261" s="20" t="s">
        <v>100841</v>
      </c>
      <c r="C17261" s="21" t="s">
        <v>100842</v>
      </c>
      <c r="D17261" s="21" t="s">
        <v>100843</v>
      </c>
      <c r="E17261" s="21" t="s">
        <v>100844</v>
      </c>
      <c r="F17261" s="21" t="s">
        <v>15060</v>
      </c>
    </row>
    <row r="17262" spans="1:6" ht="32" customHeight="1">
      <c r="A17262" s="19" t="s">
        <v>100845</v>
      </c>
      <c r="B17262" s="20" t="s">
        <v>100846</v>
      </c>
      <c r="C17262" s="21" t="s">
        <v>100847</v>
      </c>
      <c r="D17262" s="21" t="s">
        <v>100848</v>
      </c>
      <c r="E17262" s="21" t="s">
        <v>100849</v>
      </c>
      <c r="F17262" s="21" t="s">
        <v>15060</v>
      </c>
    </row>
    <row r="17263" spans="1:6" ht="32" customHeight="1">
      <c r="A17263" s="19" t="s">
        <v>100850</v>
      </c>
      <c r="B17263" s="20" t="s">
        <v>100851</v>
      </c>
      <c r="C17263" s="21" t="s">
        <v>100852</v>
      </c>
      <c r="D17263" s="21" t="s">
        <v>100853</v>
      </c>
      <c r="E17263" s="21" t="s">
        <v>100854</v>
      </c>
      <c r="F17263" s="21" t="s">
        <v>15060</v>
      </c>
    </row>
    <row r="17264" spans="1:6" ht="32" customHeight="1">
      <c r="A17264" s="19" t="s">
        <v>100855</v>
      </c>
      <c r="B17264" s="20" t="s">
        <v>100856</v>
      </c>
      <c r="C17264" s="21" t="s">
        <v>100857</v>
      </c>
      <c r="D17264" s="21" t="s">
        <v>100858</v>
      </c>
      <c r="E17264" s="21" t="s">
        <v>100859</v>
      </c>
      <c r="F17264" s="21" t="s">
        <v>15060</v>
      </c>
    </row>
    <row r="17265" spans="1:6" ht="32" customHeight="1">
      <c r="A17265" s="19" t="s">
        <v>100860</v>
      </c>
      <c r="B17265" s="20" t="s">
        <v>100861</v>
      </c>
      <c r="C17265" s="21" t="s">
        <v>100862</v>
      </c>
      <c r="D17265" s="21" t="s">
        <v>100863</v>
      </c>
      <c r="E17265" s="21" t="s">
        <v>100864</v>
      </c>
      <c r="F17265" s="21" t="s">
        <v>15060</v>
      </c>
    </row>
    <row r="17266" spans="1:6" ht="32" customHeight="1">
      <c r="A17266" s="19" t="s">
        <v>100865</v>
      </c>
      <c r="B17266" s="20" t="s">
        <v>100866</v>
      </c>
      <c r="C17266" s="21" t="s">
        <v>100867</v>
      </c>
      <c r="D17266" s="21" t="s">
        <v>100868</v>
      </c>
      <c r="E17266" s="21" t="s">
        <v>100869</v>
      </c>
      <c r="F17266" s="21" t="s">
        <v>15060</v>
      </c>
    </row>
    <row r="17267" spans="1:6" ht="32" customHeight="1">
      <c r="A17267" s="19" t="s">
        <v>100870</v>
      </c>
      <c r="B17267" s="20" t="s">
        <v>100871</v>
      </c>
      <c r="C17267" s="21" t="s">
        <v>100872</v>
      </c>
      <c r="D17267" s="21" t="s">
        <v>100873</v>
      </c>
      <c r="E17267" s="21" t="s">
        <v>100874</v>
      </c>
      <c r="F17267" s="21" t="s">
        <v>15060</v>
      </c>
    </row>
    <row r="17268" spans="1:6" ht="32" customHeight="1">
      <c r="A17268" s="19" t="s">
        <v>100875</v>
      </c>
      <c r="B17268" s="20" t="s">
        <v>100876</v>
      </c>
      <c r="C17268" s="21" t="s">
        <v>100877</v>
      </c>
      <c r="D17268" s="21" t="s">
        <v>100878</v>
      </c>
      <c r="E17268" s="21" t="s">
        <v>100879</v>
      </c>
      <c r="F17268" s="21" t="s">
        <v>15060</v>
      </c>
    </row>
    <row r="17269" spans="1:6" ht="32" customHeight="1">
      <c r="A17269" s="19" t="s">
        <v>100880</v>
      </c>
      <c r="B17269" s="20" t="s">
        <v>100881</v>
      </c>
      <c r="C17269" s="21" t="s">
        <v>100882</v>
      </c>
      <c r="D17269" s="21" t="s">
        <v>100883</v>
      </c>
      <c r="E17269" s="21" t="s">
        <v>100884</v>
      </c>
      <c r="F17269" s="21" t="s">
        <v>15060</v>
      </c>
    </row>
    <row r="17270" spans="1:6" ht="32" customHeight="1">
      <c r="A17270" s="19" t="s">
        <v>100885</v>
      </c>
      <c r="B17270" s="20" t="s">
        <v>100886</v>
      </c>
      <c r="C17270" s="21" t="s">
        <v>100887</v>
      </c>
      <c r="D17270" s="21" t="s">
        <v>100888</v>
      </c>
      <c r="E17270" s="21" t="s">
        <v>100889</v>
      </c>
      <c r="F17270" s="21" t="s">
        <v>15060</v>
      </c>
    </row>
    <row r="17271" spans="1:6" ht="32" customHeight="1">
      <c r="A17271" s="19" t="s">
        <v>100890</v>
      </c>
      <c r="B17271" s="20" t="s">
        <v>100891</v>
      </c>
      <c r="C17271" s="21" t="s">
        <v>100892</v>
      </c>
      <c r="D17271" s="21" t="s">
        <v>100893</v>
      </c>
      <c r="E17271" s="21" t="s">
        <v>100894</v>
      </c>
      <c r="F17271" s="21" t="s">
        <v>15060</v>
      </c>
    </row>
    <row r="17272" spans="1:6" ht="32" customHeight="1">
      <c r="A17272" s="19" t="s">
        <v>100895</v>
      </c>
      <c r="B17272" s="20" t="s">
        <v>100896</v>
      </c>
      <c r="C17272" s="21" t="s">
        <v>100897</v>
      </c>
      <c r="D17272" s="21" t="s">
        <v>100898</v>
      </c>
      <c r="E17272" s="21" t="s">
        <v>100899</v>
      </c>
      <c r="F17272" s="21" t="s">
        <v>15060</v>
      </c>
    </row>
    <row r="17273" spans="1:6" ht="32" customHeight="1">
      <c r="A17273" s="19" t="s">
        <v>100900</v>
      </c>
      <c r="B17273" s="20" t="s">
        <v>100901</v>
      </c>
      <c r="C17273" s="21" t="s">
        <v>96912</v>
      </c>
      <c r="D17273" s="21" t="s">
        <v>96913</v>
      </c>
      <c r="E17273" s="21" t="s">
        <v>96914</v>
      </c>
      <c r="F17273" s="21" t="s">
        <v>15060</v>
      </c>
    </row>
    <row r="17274" spans="1:6" ht="32" customHeight="1">
      <c r="A17274" s="19" t="s">
        <v>100902</v>
      </c>
      <c r="B17274" s="20" t="s">
        <v>100903</v>
      </c>
      <c r="C17274" s="21" t="s">
        <v>100904</v>
      </c>
      <c r="D17274" s="21" t="s">
        <v>100905</v>
      </c>
      <c r="E17274" s="21" t="s">
        <v>100906</v>
      </c>
      <c r="F17274" s="21" t="s">
        <v>15060</v>
      </c>
    </row>
    <row r="17275" spans="1:6" ht="32" customHeight="1">
      <c r="A17275" s="19" t="s">
        <v>100907</v>
      </c>
      <c r="B17275" s="20" t="s">
        <v>100908</v>
      </c>
      <c r="C17275" s="21" t="s">
        <v>100909</v>
      </c>
      <c r="D17275" s="21" t="s">
        <v>100910</v>
      </c>
      <c r="E17275" s="21" t="s">
        <v>100911</v>
      </c>
      <c r="F17275" s="21" t="s">
        <v>15060</v>
      </c>
    </row>
    <row r="17276" spans="1:6" ht="32" customHeight="1">
      <c r="A17276" s="19" t="s">
        <v>100912</v>
      </c>
      <c r="B17276" s="20" t="s">
        <v>100913</v>
      </c>
      <c r="C17276" s="21" t="s">
        <v>100914</v>
      </c>
      <c r="D17276" s="21" t="s">
        <v>100915</v>
      </c>
      <c r="E17276" s="21" t="s">
        <v>100916</v>
      </c>
      <c r="F17276" s="21" t="s">
        <v>15060</v>
      </c>
    </row>
    <row r="17277" spans="1:6" ht="32" customHeight="1">
      <c r="A17277" s="19" t="s">
        <v>100917</v>
      </c>
      <c r="B17277" s="20" t="s">
        <v>100918</v>
      </c>
      <c r="C17277" s="21" t="s">
        <v>48636</v>
      </c>
      <c r="D17277" s="21" t="s">
        <v>48637</v>
      </c>
      <c r="E17277" s="21" t="s">
        <v>48638</v>
      </c>
      <c r="F17277" s="21" t="s">
        <v>15060</v>
      </c>
    </row>
    <row r="17278" spans="1:6" ht="32" customHeight="1">
      <c r="A17278" s="19" t="s">
        <v>100919</v>
      </c>
      <c r="B17278" s="20" t="s">
        <v>100920</v>
      </c>
      <c r="C17278" s="21" t="s">
        <v>100921</v>
      </c>
      <c r="D17278" s="21" t="s">
        <v>100922</v>
      </c>
      <c r="E17278" s="21" t="s">
        <v>100923</v>
      </c>
      <c r="F17278" s="21" t="s">
        <v>15060</v>
      </c>
    </row>
    <row r="17279" spans="1:6" ht="32" customHeight="1">
      <c r="A17279" s="19" t="s">
        <v>100924</v>
      </c>
      <c r="B17279" s="20" t="s">
        <v>100925</v>
      </c>
      <c r="C17279" s="21" t="s">
        <v>100926</v>
      </c>
      <c r="D17279" s="21" t="s">
        <v>100927</v>
      </c>
      <c r="E17279" s="21" t="s">
        <v>100928</v>
      </c>
      <c r="F17279" s="21" t="s">
        <v>15060</v>
      </c>
    </row>
    <row r="17280" spans="1:6" ht="32" customHeight="1">
      <c r="A17280" s="19" t="s">
        <v>100929</v>
      </c>
      <c r="B17280" s="20" t="s">
        <v>100930</v>
      </c>
      <c r="C17280" s="21" t="s">
        <v>100931</v>
      </c>
      <c r="D17280" s="21" t="s">
        <v>100932</v>
      </c>
      <c r="E17280" s="21" t="s">
        <v>100933</v>
      </c>
      <c r="F17280" s="21" t="s">
        <v>15060</v>
      </c>
    </row>
    <row r="17281" spans="1:6" ht="32" customHeight="1">
      <c r="A17281" s="19" t="s">
        <v>100934</v>
      </c>
      <c r="B17281" s="20" t="s">
        <v>100935</v>
      </c>
      <c r="C17281" s="21" t="s">
        <v>100936</v>
      </c>
      <c r="D17281" s="21" t="s">
        <v>100937</v>
      </c>
      <c r="E17281" s="21" t="s">
        <v>100938</v>
      </c>
      <c r="F17281" s="21" t="s">
        <v>15060</v>
      </c>
    </row>
    <row r="17282" spans="1:6" ht="32" customHeight="1">
      <c r="A17282" s="19" t="s">
        <v>100939</v>
      </c>
      <c r="B17282" s="20" t="s">
        <v>100940</v>
      </c>
      <c r="C17282" s="21" t="s">
        <v>100941</v>
      </c>
      <c r="D17282" s="21" t="s">
        <v>100942</v>
      </c>
      <c r="E17282" s="21" t="s">
        <v>100943</v>
      </c>
      <c r="F17282" s="21" t="s">
        <v>15060</v>
      </c>
    </row>
    <row r="17283" spans="1:6" ht="32" customHeight="1">
      <c r="A17283" s="19" t="s">
        <v>100944</v>
      </c>
      <c r="B17283" s="20" t="s">
        <v>100945</v>
      </c>
      <c r="C17283" s="21" t="s">
        <v>100946</v>
      </c>
      <c r="D17283" s="21" t="s">
        <v>100947</v>
      </c>
      <c r="E17283" s="21" t="s">
        <v>100948</v>
      </c>
      <c r="F17283" s="21" t="s">
        <v>15060</v>
      </c>
    </row>
    <row r="17284" spans="1:6" ht="32" customHeight="1">
      <c r="A17284" s="19" t="s">
        <v>100949</v>
      </c>
      <c r="B17284" s="20" t="s">
        <v>100950</v>
      </c>
      <c r="C17284" s="21" t="s">
        <v>100951</v>
      </c>
      <c r="D17284" s="21" t="s">
        <v>100952</v>
      </c>
      <c r="E17284" s="21" t="s">
        <v>100953</v>
      </c>
      <c r="F17284" s="21" t="s">
        <v>15060</v>
      </c>
    </row>
    <row r="17285" spans="1:6" ht="32" customHeight="1">
      <c r="A17285" s="19" t="s">
        <v>100954</v>
      </c>
      <c r="B17285" s="20" t="s">
        <v>100955</v>
      </c>
      <c r="C17285" s="21" t="s">
        <v>100956</v>
      </c>
      <c r="D17285" s="21" t="s">
        <v>100957</v>
      </c>
      <c r="E17285" s="21" t="s">
        <v>100958</v>
      </c>
      <c r="F17285" s="21" t="s">
        <v>15060</v>
      </c>
    </row>
    <row r="17286" spans="1:6" ht="32" customHeight="1">
      <c r="A17286" s="19" t="s">
        <v>100959</v>
      </c>
      <c r="B17286" s="20" t="s">
        <v>100960</v>
      </c>
      <c r="C17286" s="21" t="s">
        <v>100961</v>
      </c>
      <c r="D17286" s="21" t="s">
        <v>100962</v>
      </c>
      <c r="E17286" s="21" t="s">
        <v>100963</v>
      </c>
      <c r="F17286" s="21" t="s">
        <v>15060</v>
      </c>
    </row>
    <row r="17287" spans="1:6" ht="32" customHeight="1">
      <c r="A17287" s="19" t="s">
        <v>100964</v>
      </c>
      <c r="B17287" s="20" t="s">
        <v>100965</v>
      </c>
      <c r="C17287" s="21" t="s">
        <v>100966</v>
      </c>
      <c r="D17287" s="21" t="s">
        <v>100967</v>
      </c>
      <c r="E17287" s="21" t="s">
        <v>100968</v>
      </c>
      <c r="F17287" s="21" t="s">
        <v>15060</v>
      </c>
    </row>
    <row r="17288" spans="1:6" ht="32" customHeight="1">
      <c r="A17288" s="19" t="s">
        <v>100969</v>
      </c>
      <c r="B17288" s="20" t="s">
        <v>100970</v>
      </c>
      <c r="C17288" s="21" t="s">
        <v>100971</v>
      </c>
      <c r="D17288" s="21" t="s">
        <v>100972</v>
      </c>
      <c r="E17288" s="21" t="s">
        <v>100973</v>
      </c>
      <c r="F17288" s="21" t="s">
        <v>15060</v>
      </c>
    </row>
    <row r="17289" spans="1:6" ht="32" customHeight="1">
      <c r="A17289" s="19" t="s">
        <v>100974</v>
      </c>
      <c r="B17289" s="20" t="s">
        <v>100975</v>
      </c>
      <c r="C17289" s="21" t="s">
        <v>100976</v>
      </c>
      <c r="D17289" s="21" t="s">
        <v>100977</v>
      </c>
      <c r="E17289" s="21" t="s">
        <v>100978</v>
      </c>
      <c r="F17289" s="21" t="s">
        <v>15060</v>
      </c>
    </row>
    <row r="17290" spans="1:6" ht="32" customHeight="1">
      <c r="A17290" s="19" t="s">
        <v>100979</v>
      </c>
      <c r="B17290" s="20" t="s">
        <v>100980</v>
      </c>
      <c r="C17290" s="21" t="s">
        <v>100981</v>
      </c>
      <c r="D17290" s="21" t="s">
        <v>100982</v>
      </c>
      <c r="E17290" s="21" t="s">
        <v>100983</v>
      </c>
      <c r="F17290" s="21" t="s">
        <v>15060</v>
      </c>
    </row>
    <row r="17291" spans="1:6" ht="32" customHeight="1">
      <c r="A17291" s="19" t="s">
        <v>100984</v>
      </c>
      <c r="B17291" s="20" t="s">
        <v>100985</v>
      </c>
      <c r="C17291" s="21" t="s">
        <v>100986</v>
      </c>
      <c r="D17291" s="21" t="s">
        <v>100987</v>
      </c>
      <c r="E17291" s="21" t="s">
        <v>100988</v>
      </c>
      <c r="F17291" s="21" t="s">
        <v>15060</v>
      </c>
    </row>
    <row r="17292" spans="1:6" ht="32" customHeight="1">
      <c r="A17292" s="19" t="s">
        <v>100989</v>
      </c>
      <c r="B17292" s="20" t="s">
        <v>100990</v>
      </c>
      <c r="C17292" s="21" t="s">
        <v>100991</v>
      </c>
      <c r="D17292" s="21" t="s">
        <v>100992</v>
      </c>
      <c r="E17292" s="21" t="s">
        <v>100993</v>
      </c>
      <c r="F17292" s="21" t="s">
        <v>15060</v>
      </c>
    </row>
    <row r="17293" spans="1:6" ht="32" customHeight="1">
      <c r="A17293" s="19" t="s">
        <v>100994</v>
      </c>
      <c r="B17293" s="20" t="s">
        <v>100995</v>
      </c>
      <c r="C17293" s="21" t="s">
        <v>100996</v>
      </c>
      <c r="D17293" s="21" t="s">
        <v>100997</v>
      </c>
      <c r="E17293" s="21" t="s">
        <v>100998</v>
      </c>
      <c r="F17293" s="21" t="s">
        <v>15060</v>
      </c>
    </row>
    <row r="17294" spans="1:6" ht="32" customHeight="1">
      <c r="A17294" s="19" t="s">
        <v>100999</v>
      </c>
      <c r="B17294" s="20" t="s">
        <v>101000</v>
      </c>
      <c r="C17294" s="21" t="s">
        <v>101001</v>
      </c>
      <c r="D17294" s="21" t="s">
        <v>101002</v>
      </c>
      <c r="E17294" s="21" t="s">
        <v>101003</v>
      </c>
      <c r="F17294" s="21" t="s">
        <v>15060</v>
      </c>
    </row>
    <row r="17295" spans="1:6" ht="32" customHeight="1">
      <c r="A17295" s="19" t="s">
        <v>101004</v>
      </c>
      <c r="B17295" s="20" t="s">
        <v>101005</v>
      </c>
      <c r="C17295" s="21" t="s">
        <v>101006</v>
      </c>
      <c r="D17295" s="21" t="s">
        <v>101007</v>
      </c>
      <c r="E17295" s="21" t="s">
        <v>101008</v>
      </c>
      <c r="F17295" s="21" t="s">
        <v>15060</v>
      </c>
    </row>
    <row r="17296" spans="1:6" ht="32" customHeight="1">
      <c r="A17296" s="19" t="s">
        <v>101009</v>
      </c>
      <c r="B17296" s="20" t="s">
        <v>101010</v>
      </c>
      <c r="C17296" s="21" t="s">
        <v>101011</v>
      </c>
      <c r="D17296" s="21" t="s">
        <v>101012</v>
      </c>
      <c r="E17296" s="21" t="s">
        <v>101013</v>
      </c>
      <c r="F17296" s="21" t="s">
        <v>15060</v>
      </c>
    </row>
    <row r="17297" spans="1:6" ht="32" customHeight="1">
      <c r="A17297" s="19" t="s">
        <v>101014</v>
      </c>
      <c r="B17297" s="20" t="s">
        <v>101015</v>
      </c>
      <c r="C17297" s="21" t="s">
        <v>101016</v>
      </c>
      <c r="D17297" s="21" t="s">
        <v>101017</v>
      </c>
      <c r="E17297" s="21" t="s">
        <v>101018</v>
      </c>
      <c r="F17297" s="21" t="s">
        <v>15060</v>
      </c>
    </row>
    <row r="17298" spans="1:6" ht="32" customHeight="1">
      <c r="A17298" s="19" t="s">
        <v>101019</v>
      </c>
      <c r="B17298" s="20" t="s">
        <v>101020</v>
      </c>
      <c r="C17298" s="21" t="s">
        <v>101021</v>
      </c>
      <c r="D17298" s="21" t="s">
        <v>101022</v>
      </c>
      <c r="E17298" s="21" t="s">
        <v>101023</v>
      </c>
      <c r="F17298" s="21" t="s">
        <v>15060</v>
      </c>
    </row>
    <row r="17299" spans="1:6" ht="32" customHeight="1">
      <c r="A17299" s="19" t="s">
        <v>101024</v>
      </c>
      <c r="B17299" s="20" t="s">
        <v>101025</v>
      </c>
      <c r="C17299" s="21" t="s">
        <v>101026</v>
      </c>
      <c r="D17299" s="21" t="s">
        <v>101027</v>
      </c>
      <c r="E17299" s="21" t="s">
        <v>101028</v>
      </c>
      <c r="F17299" s="21" t="s">
        <v>15060</v>
      </c>
    </row>
    <row r="17300" spans="1:6" ht="32" customHeight="1">
      <c r="A17300" s="19" t="s">
        <v>101029</v>
      </c>
      <c r="B17300" s="20" t="s">
        <v>101030</v>
      </c>
      <c r="C17300" s="21" t="s">
        <v>101031</v>
      </c>
      <c r="D17300" s="21" t="s">
        <v>101032</v>
      </c>
      <c r="E17300" s="21" t="s">
        <v>101033</v>
      </c>
      <c r="F17300" s="21" t="s">
        <v>15060</v>
      </c>
    </row>
    <row r="17301" spans="1:6" ht="32" customHeight="1">
      <c r="A17301" s="19" t="s">
        <v>101034</v>
      </c>
      <c r="B17301" s="20" t="s">
        <v>101035</v>
      </c>
      <c r="C17301" s="21" t="s">
        <v>101036</v>
      </c>
      <c r="D17301" s="21" t="s">
        <v>101037</v>
      </c>
      <c r="E17301" s="21" t="s">
        <v>101038</v>
      </c>
      <c r="F17301" s="21" t="s">
        <v>15060</v>
      </c>
    </row>
    <row r="17302" spans="1:6" ht="32" customHeight="1">
      <c r="A17302" s="19" t="s">
        <v>101039</v>
      </c>
      <c r="B17302" s="20" t="s">
        <v>101040</v>
      </c>
      <c r="C17302" s="21" t="s">
        <v>101041</v>
      </c>
      <c r="D17302" s="21" t="s">
        <v>101042</v>
      </c>
      <c r="E17302" s="21" t="s">
        <v>101043</v>
      </c>
      <c r="F17302" s="21" t="s">
        <v>15060</v>
      </c>
    </row>
    <row r="17303" spans="1:6" ht="32" customHeight="1">
      <c r="A17303" s="19" t="s">
        <v>101044</v>
      </c>
      <c r="B17303" s="20" t="s">
        <v>101045</v>
      </c>
      <c r="C17303" s="21" t="s">
        <v>101046</v>
      </c>
      <c r="D17303" s="21" t="s">
        <v>101047</v>
      </c>
      <c r="E17303" s="21" t="s">
        <v>101048</v>
      </c>
      <c r="F17303" s="21" t="s">
        <v>15060</v>
      </c>
    </row>
    <row r="17304" spans="1:6" ht="32" customHeight="1">
      <c r="A17304" s="19" t="s">
        <v>101049</v>
      </c>
      <c r="B17304" s="20" t="s">
        <v>101050</v>
      </c>
      <c r="C17304" s="21" t="s">
        <v>101051</v>
      </c>
      <c r="D17304" s="21" t="s">
        <v>101052</v>
      </c>
      <c r="E17304" s="21" t="s">
        <v>101053</v>
      </c>
      <c r="F17304" s="21" t="s">
        <v>15060</v>
      </c>
    </row>
    <row r="17305" spans="1:6" ht="32" customHeight="1">
      <c r="A17305" s="19" t="s">
        <v>101054</v>
      </c>
      <c r="B17305" s="20" t="s">
        <v>101055</v>
      </c>
      <c r="C17305" s="21" t="s">
        <v>101056</v>
      </c>
      <c r="D17305" s="21" t="s">
        <v>101057</v>
      </c>
      <c r="E17305" s="21" t="s">
        <v>101058</v>
      </c>
      <c r="F17305" s="21" t="s">
        <v>15060</v>
      </c>
    </row>
    <row r="17306" spans="1:6" ht="32" customHeight="1">
      <c r="A17306" s="19" t="s">
        <v>101059</v>
      </c>
      <c r="B17306" s="20" t="s">
        <v>101060</v>
      </c>
      <c r="C17306" s="21" t="s">
        <v>101061</v>
      </c>
      <c r="D17306" s="21" t="s">
        <v>101062</v>
      </c>
      <c r="E17306" s="21" t="s">
        <v>101063</v>
      </c>
      <c r="F17306" s="21" t="s">
        <v>15060</v>
      </c>
    </row>
    <row r="17307" spans="1:6" ht="32" customHeight="1">
      <c r="A17307" s="19" t="s">
        <v>101064</v>
      </c>
      <c r="B17307" s="20" t="s">
        <v>101065</v>
      </c>
      <c r="C17307" s="21" t="s">
        <v>101066</v>
      </c>
      <c r="D17307" s="21" t="s">
        <v>101067</v>
      </c>
      <c r="E17307" s="21" t="s">
        <v>101068</v>
      </c>
      <c r="F17307" s="21" t="s">
        <v>15060</v>
      </c>
    </row>
    <row r="17308" spans="1:6" ht="32" customHeight="1">
      <c r="A17308" s="19" t="s">
        <v>101069</v>
      </c>
      <c r="B17308" s="20" t="s">
        <v>101070</v>
      </c>
      <c r="C17308" s="21" t="s">
        <v>101071</v>
      </c>
      <c r="D17308" s="21" t="s">
        <v>101072</v>
      </c>
      <c r="E17308" s="21" t="s">
        <v>101073</v>
      </c>
      <c r="F17308" s="21" t="s">
        <v>15060</v>
      </c>
    </row>
    <row r="17309" spans="1:6" ht="32" customHeight="1">
      <c r="A17309" s="19" t="s">
        <v>101074</v>
      </c>
      <c r="B17309" s="20" t="s">
        <v>101075</v>
      </c>
      <c r="C17309" s="21" t="s">
        <v>101076</v>
      </c>
      <c r="D17309" s="21" t="s">
        <v>101077</v>
      </c>
      <c r="E17309" s="21" t="s">
        <v>101078</v>
      </c>
      <c r="F17309" s="21" t="s">
        <v>15060</v>
      </c>
    </row>
    <row r="17310" spans="1:6" ht="32" customHeight="1">
      <c r="A17310" s="19" t="s">
        <v>101079</v>
      </c>
      <c r="B17310" s="20" t="s">
        <v>101080</v>
      </c>
      <c r="C17310" s="21" t="s">
        <v>101081</v>
      </c>
      <c r="D17310" s="21" t="s">
        <v>101082</v>
      </c>
      <c r="E17310" s="21" t="s">
        <v>101083</v>
      </c>
      <c r="F17310" s="21" t="s">
        <v>15060</v>
      </c>
    </row>
    <row r="17311" spans="1:6" ht="32" customHeight="1">
      <c r="A17311" s="19" t="s">
        <v>101084</v>
      </c>
      <c r="B17311" s="20" t="s">
        <v>101085</v>
      </c>
      <c r="C17311" s="21" t="s">
        <v>101086</v>
      </c>
      <c r="D17311" s="21" t="s">
        <v>101087</v>
      </c>
      <c r="E17311" s="21" t="s">
        <v>101088</v>
      </c>
      <c r="F17311" s="21" t="s">
        <v>15060</v>
      </c>
    </row>
    <row r="17312" spans="1:6" ht="32" customHeight="1">
      <c r="A17312" s="19" t="s">
        <v>101089</v>
      </c>
      <c r="B17312" s="20" t="s">
        <v>101090</v>
      </c>
      <c r="C17312" s="21" t="s">
        <v>101091</v>
      </c>
      <c r="D17312" s="21" t="s">
        <v>101092</v>
      </c>
      <c r="E17312" s="21" t="s">
        <v>101093</v>
      </c>
      <c r="F17312" s="21" t="s">
        <v>15060</v>
      </c>
    </row>
    <row r="17313" spans="1:6" ht="32" customHeight="1">
      <c r="A17313" s="19" t="s">
        <v>101094</v>
      </c>
      <c r="B17313" s="20" t="s">
        <v>101095</v>
      </c>
      <c r="C17313" s="21" t="s">
        <v>101096</v>
      </c>
      <c r="D17313" s="21" t="s">
        <v>101097</v>
      </c>
      <c r="E17313" s="21" t="s">
        <v>101098</v>
      </c>
      <c r="F17313" s="21" t="s">
        <v>15060</v>
      </c>
    </row>
    <row r="17314" spans="1:6" ht="32" customHeight="1">
      <c r="A17314" s="19" t="s">
        <v>101099</v>
      </c>
      <c r="B17314" s="20" t="s">
        <v>101100</v>
      </c>
      <c r="C17314" s="21" t="s">
        <v>101101</v>
      </c>
      <c r="D17314" s="21" t="s">
        <v>101102</v>
      </c>
      <c r="E17314" s="21" t="s">
        <v>101103</v>
      </c>
      <c r="F17314" s="21" t="s">
        <v>15060</v>
      </c>
    </row>
    <row r="17315" spans="1:6" ht="32" customHeight="1">
      <c r="A17315" s="19" t="s">
        <v>101104</v>
      </c>
      <c r="B17315" s="20" t="s">
        <v>101105</v>
      </c>
      <c r="C17315" s="21" t="s">
        <v>101106</v>
      </c>
      <c r="D17315" s="21" t="s">
        <v>101107</v>
      </c>
      <c r="E17315" s="21" t="s">
        <v>101108</v>
      </c>
      <c r="F17315" s="21" t="s">
        <v>15060</v>
      </c>
    </row>
    <row r="17316" spans="1:6" ht="32" customHeight="1">
      <c r="A17316" s="19" t="s">
        <v>101109</v>
      </c>
      <c r="B17316" s="20" t="s">
        <v>101110</v>
      </c>
      <c r="C17316" s="21" t="s">
        <v>101111</v>
      </c>
      <c r="D17316" s="21" t="s">
        <v>101112</v>
      </c>
      <c r="E17316" s="21" t="s">
        <v>101113</v>
      </c>
      <c r="F17316" s="21" t="s">
        <v>15060</v>
      </c>
    </row>
    <row r="17317" spans="1:6" ht="32" customHeight="1">
      <c r="A17317" s="19" t="s">
        <v>101114</v>
      </c>
      <c r="B17317" s="20" t="s">
        <v>101115</v>
      </c>
      <c r="C17317" s="21" t="s">
        <v>100812</v>
      </c>
      <c r="D17317" s="21" t="s">
        <v>100813</v>
      </c>
      <c r="E17317" s="21" t="s">
        <v>100814</v>
      </c>
      <c r="F17317" s="21" t="s">
        <v>15060</v>
      </c>
    </row>
    <row r="17318" spans="1:6" ht="32" customHeight="1">
      <c r="A17318" s="19" t="s">
        <v>101116</v>
      </c>
      <c r="B17318" s="20" t="s">
        <v>101117</v>
      </c>
      <c r="C17318" s="21" t="s">
        <v>101118</v>
      </c>
      <c r="D17318" s="21" t="s">
        <v>101119</v>
      </c>
      <c r="E17318" s="21" t="s">
        <v>101120</v>
      </c>
      <c r="F17318" s="21" t="s">
        <v>15060</v>
      </c>
    </row>
    <row r="17319" spans="1:6" ht="32" customHeight="1">
      <c r="A17319" s="19" t="s">
        <v>101121</v>
      </c>
      <c r="B17319" s="20" t="s">
        <v>101122</v>
      </c>
      <c r="C17319" s="21" t="s">
        <v>101123</v>
      </c>
      <c r="D17319" s="21" t="s">
        <v>101124</v>
      </c>
      <c r="E17319" s="21" t="s">
        <v>101125</v>
      </c>
      <c r="F17319" s="21" t="s">
        <v>15060</v>
      </c>
    </row>
    <row r="17320" spans="1:6" ht="32" customHeight="1">
      <c r="A17320" s="19" t="s">
        <v>101126</v>
      </c>
      <c r="B17320" s="20" t="s">
        <v>101127</v>
      </c>
      <c r="C17320" s="21" t="s">
        <v>101128</v>
      </c>
      <c r="D17320" s="21" t="s">
        <v>101129</v>
      </c>
      <c r="E17320" s="21" t="s">
        <v>101130</v>
      </c>
      <c r="F17320" s="21" t="s">
        <v>15060</v>
      </c>
    </row>
    <row r="17321" spans="1:6" ht="32" customHeight="1">
      <c r="A17321" s="19" t="s">
        <v>101131</v>
      </c>
      <c r="B17321" s="20" t="s">
        <v>101132</v>
      </c>
      <c r="C17321" s="21" t="s">
        <v>101133</v>
      </c>
      <c r="D17321" s="21" t="s">
        <v>101134</v>
      </c>
      <c r="E17321" s="21" t="s">
        <v>101135</v>
      </c>
      <c r="F17321" s="21" t="s">
        <v>15060</v>
      </c>
    </row>
    <row r="17322" spans="1:6" ht="32" customHeight="1">
      <c r="A17322" s="19" t="s">
        <v>101136</v>
      </c>
      <c r="B17322" s="20" t="s">
        <v>101137</v>
      </c>
      <c r="C17322" s="21" t="s">
        <v>101138</v>
      </c>
      <c r="D17322" s="21" t="s">
        <v>101139</v>
      </c>
      <c r="E17322" s="21" t="s">
        <v>101140</v>
      </c>
      <c r="F17322" s="21" t="s">
        <v>15060</v>
      </c>
    </row>
    <row r="17323" spans="1:6" ht="32" customHeight="1">
      <c r="A17323" s="19" t="s">
        <v>101141</v>
      </c>
      <c r="B17323" s="20" t="s">
        <v>101142</v>
      </c>
      <c r="C17323" s="21" t="s">
        <v>101143</v>
      </c>
      <c r="D17323" s="21" t="s">
        <v>101144</v>
      </c>
      <c r="E17323" s="21" t="s">
        <v>101145</v>
      </c>
      <c r="F17323" s="21" t="s">
        <v>15856</v>
      </c>
    </row>
    <row r="17324" spans="1:6" ht="32" customHeight="1">
      <c r="A17324" s="19" t="s">
        <v>101146</v>
      </c>
      <c r="B17324" s="20" t="s">
        <v>101147</v>
      </c>
      <c r="C17324" s="21" t="s">
        <v>101148</v>
      </c>
      <c r="D17324" s="21" t="s">
        <v>101149</v>
      </c>
      <c r="E17324" s="21" t="s">
        <v>101150</v>
      </c>
      <c r="F17324" s="21" t="s">
        <v>15856</v>
      </c>
    </row>
    <row r="17325" spans="1:6" ht="32" customHeight="1">
      <c r="A17325" s="19" t="s">
        <v>101151</v>
      </c>
      <c r="B17325" s="20" t="s">
        <v>101152</v>
      </c>
      <c r="C17325" s="21" t="s">
        <v>39941</v>
      </c>
      <c r="D17325" s="21" t="s">
        <v>39942</v>
      </c>
      <c r="E17325" s="21" t="s">
        <v>39943</v>
      </c>
      <c r="F17325" s="21" t="s">
        <v>15872</v>
      </c>
    </row>
    <row r="17326" spans="1:6" ht="32" customHeight="1">
      <c r="A17326" s="19" t="s">
        <v>101153</v>
      </c>
      <c r="B17326" s="20" t="s">
        <v>101154</v>
      </c>
      <c r="C17326" s="21" t="s">
        <v>101155</v>
      </c>
      <c r="D17326" s="21" t="s">
        <v>101156</v>
      </c>
      <c r="E17326" s="21" t="s">
        <v>101157</v>
      </c>
      <c r="F17326" s="21" t="s">
        <v>15872</v>
      </c>
    </row>
    <row r="17327" spans="1:6" ht="32" customHeight="1">
      <c r="A17327" s="19" t="s">
        <v>101158</v>
      </c>
      <c r="B17327" s="20" t="s">
        <v>101159</v>
      </c>
      <c r="C17327" s="21" t="s">
        <v>101160</v>
      </c>
      <c r="D17327" s="21" t="s">
        <v>101161</v>
      </c>
      <c r="E17327" s="21" t="s">
        <v>101162</v>
      </c>
      <c r="F17327" s="21" t="s">
        <v>15060</v>
      </c>
    </row>
    <row r="17328" spans="1:6" ht="32" customHeight="1">
      <c r="A17328" s="19" t="s">
        <v>101163</v>
      </c>
      <c r="B17328" s="20" t="s">
        <v>101164</v>
      </c>
      <c r="C17328" s="21" t="s">
        <v>101165</v>
      </c>
      <c r="D17328" s="21" t="s">
        <v>101166</v>
      </c>
      <c r="E17328" s="21" t="s">
        <v>101167</v>
      </c>
      <c r="F17328" s="21" t="s">
        <v>15060</v>
      </c>
    </row>
    <row r="17329" spans="1:6" ht="32" customHeight="1">
      <c r="A17329" s="19" t="s">
        <v>101168</v>
      </c>
      <c r="B17329" s="20" t="s">
        <v>101169</v>
      </c>
      <c r="C17329" s="21" t="s">
        <v>101170</v>
      </c>
      <c r="D17329" s="21" t="s">
        <v>101171</v>
      </c>
      <c r="E17329" s="21" t="s">
        <v>101172</v>
      </c>
      <c r="F17329" s="21" t="s">
        <v>15060</v>
      </c>
    </row>
    <row r="17330" spans="1:6" ht="32" customHeight="1">
      <c r="A17330" s="19" t="s">
        <v>101173</v>
      </c>
      <c r="B17330" s="20" t="s">
        <v>101174</v>
      </c>
      <c r="C17330" s="21" t="s">
        <v>101175</v>
      </c>
      <c r="D17330" s="21" t="s">
        <v>101176</v>
      </c>
      <c r="E17330" s="21" t="s">
        <v>101177</v>
      </c>
      <c r="F17330" s="21" t="s">
        <v>15060</v>
      </c>
    </row>
    <row r="17331" spans="1:6" ht="32" customHeight="1">
      <c r="A17331" s="19" t="s">
        <v>101178</v>
      </c>
      <c r="B17331" s="20" t="s">
        <v>101179</v>
      </c>
      <c r="C17331" s="21" t="s">
        <v>16185</v>
      </c>
      <c r="D17331" s="21" t="s">
        <v>16186</v>
      </c>
      <c r="E17331" s="21" t="s">
        <v>16187</v>
      </c>
      <c r="F17331" s="21" t="s">
        <v>15060</v>
      </c>
    </row>
    <row r="17332" spans="1:6" ht="32" customHeight="1">
      <c r="A17332" s="19" t="s">
        <v>101180</v>
      </c>
      <c r="B17332" s="20" t="s">
        <v>101181</v>
      </c>
      <c r="C17332" s="21" t="s">
        <v>101182</v>
      </c>
      <c r="D17332" s="21" t="s">
        <v>101183</v>
      </c>
      <c r="E17332" s="21" t="s">
        <v>101184</v>
      </c>
      <c r="F17332" s="21" t="s">
        <v>15060</v>
      </c>
    </row>
    <row r="17333" spans="1:6" ht="32" customHeight="1">
      <c r="A17333" s="19" t="s">
        <v>101185</v>
      </c>
      <c r="B17333" s="20" t="s">
        <v>101186</v>
      </c>
      <c r="C17333" s="21" t="s">
        <v>101187</v>
      </c>
      <c r="D17333" s="21" t="s">
        <v>101188</v>
      </c>
      <c r="E17333" s="21" t="s">
        <v>101189</v>
      </c>
      <c r="F17333" s="21" t="s">
        <v>15060</v>
      </c>
    </row>
    <row r="17334" spans="1:6" ht="32" customHeight="1">
      <c r="A17334" s="19" t="s">
        <v>101190</v>
      </c>
      <c r="B17334" s="20" t="s">
        <v>101191</v>
      </c>
      <c r="C17334" s="21" t="s">
        <v>101192</v>
      </c>
      <c r="D17334" s="21" t="s">
        <v>101193</v>
      </c>
      <c r="E17334" s="21" t="s">
        <v>101194</v>
      </c>
      <c r="F17334" s="21" t="s">
        <v>15060</v>
      </c>
    </row>
  </sheetData>
  <mergeCells count="1">
    <mergeCell ref="A1:F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3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2300-000000000000}">
  <sheetPr>
    <pageSetUpPr fitToPage="1"/>
  </sheetPr>
  <dimension ref="A1:F91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78.6640625" style="11" customWidth="1"/>
    <col min="2" max="7" width="16.33203125" style="11" customWidth="1"/>
    <col min="8" max="16384" width="16.33203125" style="11"/>
  </cols>
  <sheetData>
    <row r="1" spans="1:6" ht="27.75" customHeight="1">
      <c r="A1" s="41" t="s">
        <v>101195</v>
      </c>
      <c r="B1" s="41"/>
      <c r="C1" s="41"/>
      <c r="D1" s="41"/>
      <c r="E1" s="41"/>
      <c r="F1" s="41"/>
    </row>
    <row r="2" spans="1:6" ht="20.25" customHeight="1">
      <c r="A2" s="12" t="s">
        <v>15051</v>
      </c>
      <c r="B2" s="12" t="s">
        <v>290</v>
      </c>
      <c r="C2" s="12" t="s">
        <v>15052</v>
      </c>
      <c r="D2" s="12" t="s">
        <v>15053</v>
      </c>
      <c r="E2" s="12" t="s">
        <v>291</v>
      </c>
      <c r="F2" s="12" t="s">
        <v>14650</v>
      </c>
    </row>
    <row r="3" spans="1:6" ht="32.25" customHeight="1">
      <c r="A3" s="14" t="s">
        <v>101196</v>
      </c>
      <c r="B3" s="15" t="s">
        <v>5831</v>
      </c>
      <c r="C3" s="16" t="s">
        <v>101197</v>
      </c>
      <c r="D3" s="16" t="s">
        <v>101198</v>
      </c>
      <c r="E3" s="16" t="s">
        <v>5832</v>
      </c>
      <c r="F3" s="16" t="s">
        <v>101199</v>
      </c>
    </row>
    <row r="4" spans="1:6" ht="32" customHeight="1">
      <c r="A4" s="19" t="s">
        <v>101200</v>
      </c>
      <c r="B4" s="20" t="s">
        <v>5833</v>
      </c>
      <c r="C4" s="21" t="s">
        <v>101201</v>
      </c>
      <c r="D4" s="21" t="s">
        <v>101202</v>
      </c>
      <c r="E4" s="21" t="s">
        <v>5834</v>
      </c>
      <c r="F4" s="21" t="s">
        <v>101203</v>
      </c>
    </row>
    <row r="5" spans="1:6" ht="32" customHeight="1">
      <c r="A5" s="19" t="s">
        <v>101204</v>
      </c>
      <c r="B5" s="20" t="s">
        <v>5835</v>
      </c>
      <c r="C5" s="21" t="s">
        <v>101205</v>
      </c>
      <c r="D5" s="21" t="s">
        <v>101206</v>
      </c>
      <c r="E5" s="21" t="s">
        <v>5836</v>
      </c>
      <c r="F5" s="21" t="s">
        <v>101199</v>
      </c>
    </row>
    <row r="6" spans="1:6" ht="32" customHeight="1">
      <c r="A6" s="19" t="s">
        <v>101207</v>
      </c>
      <c r="B6" s="20" t="s">
        <v>5837</v>
      </c>
      <c r="C6" s="21" t="s">
        <v>101208</v>
      </c>
      <c r="D6" s="21" t="s">
        <v>101209</v>
      </c>
      <c r="E6" s="21" t="s">
        <v>5838</v>
      </c>
      <c r="F6" s="21" t="s">
        <v>101203</v>
      </c>
    </row>
    <row r="7" spans="1:6" ht="32" customHeight="1">
      <c r="A7" s="19" t="s">
        <v>101210</v>
      </c>
      <c r="B7" s="20" t="s">
        <v>101211</v>
      </c>
      <c r="C7" s="21" t="s">
        <v>101212</v>
      </c>
      <c r="D7" s="21" t="s">
        <v>101213</v>
      </c>
      <c r="E7" s="21" t="s">
        <v>5840</v>
      </c>
      <c r="F7" s="21" t="s">
        <v>101203</v>
      </c>
    </row>
    <row r="8" spans="1:6" ht="32" customHeight="1">
      <c r="A8" s="19" t="s">
        <v>101214</v>
      </c>
      <c r="B8" s="20" t="s">
        <v>5847</v>
      </c>
      <c r="C8" s="21" t="s">
        <v>101215</v>
      </c>
      <c r="D8" s="21" t="s">
        <v>101216</v>
      </c>
      <c r="E8" s="21" t="s">
        <v>5848</v>
      </c>
      <c r="F8" s="21" t="s">
        <v>101199</v>
      </c>
    </row>
    <row r="9" spans="1:6" ht="32" customHeight="1">
      <c r="A9" s="19" t="s">
        <v>101217</v>
      </c>
      <c r="B9" s="20" t="s">
        <v>5851</v>
      </c>
      <c r="C9" s="21" t="s">
        <v>101218</v>
      </c>
      <c r="D9" s="21" t="s">
        <v>101219</v>
      </c>
      <c r="E9" s="21" t="s">
        <v>5852</v>
      </c>
      <c r="F9" s="21" t="s">
        <v>101203</v>
      </c>
    </row>
    <row r="10" spans="1:6" ht="32" customHeight="1">
      <c r="A10" s="19" t="s">
        <v>101220</v>
      </c>
      <c r="B10" s="20" t="s">
        <v>5853</v>
      </c>
      <c r="C10" s="21" t="s">
        <v>101221</v>
      </c>
      <c r="D10" s="21" t="s">
        <v>101222</v>
      </c>
      <c r="E10" s="21" t="s">
        <v>5854</v>
      </c>
      <c r="F10" s="21" t="s">
        <v>101203</v>
      </c>
    </row>
    <row r="11" spans="1:6" ht="32" customHeight="1">
      <c r="A11" s="19" t="s">
        <v>101223</v>
      </c>
      <c r="B11" s="20" t="s">
        <v>5855</v>
      </c>
      <c r="C11" s="21" t="s">
        <v>101224</v>
      </c>
      <c r="D11" s="21" t="s">
        <v>101225</v>
      </c>
      <c r="E11" s="21" t="s">
        <v>5856</v>
      </c>
      <c r="F11" s="21" t="s">
        <v>101203</v>
      </c>
    </row>
    <row r="12" spans="1:6" ht="32" customHeight="1">
      <c r="A12" s="19" t="s">
        <v>101226</v>
      </c>
      <c r="B12" s="20" t="s">
        <v>101227</v>
      </c>
      <c r="C12" s="21" t="s">
        <v>101228</v>
      </c>
      <c r="D12" s="21" t="s">
        <v>101229</v>
      </c>
      <c r="E12" s="21" t="s">
        <v>5860</v>
      </c>
      <c r="F12" s="21" t="s">
        <v>101203</v>
      </c>
    </row>
    <row r="13" spans="1:6" ht="44" customHeight="1">
      <c r="A13" s="19" t="s">
        <v>101230</v>
      </c>
      <c r="B13" s="20" t="s">
        <v>101231</v>
      </c>
      <c r="C13" s="21" t="s">
        <v>101232</v>
      </c>
      <c r="D13" s="21" t="s">
        <v>101233</v>
      </c>
      <c r="E13" s="21" t="s">
        <v>5863</v>
      </c>
      <c r="F13" s="21" t="s">
        <v>101203</v>
      </c>
    </row>
    <row r="14" spans="1:6" ht="32" customHeight="1">
      <c r="A14" s="19" t="s">
        <v>101234</v>
      </c>
      <c r="B14" s="20" t="s">
        <v>5866</v>
      </c>
      <c r="C14" s="21" t="s">
        <v>101235</v>
      </c>
      <c r="D14" s="21" t="s">
        <v>101236</v>
      </c>
      <c r="E14" s="21" t="s">
        <v>5867</v>
      </c>
      <c r="F14" s="21" t="s">
        <v>101199</v>
      </c>
    </row>
    <row r="15" spans="1:6" ht="32" customHeight="1">
      <c r="A15" s="19" t="s">
        <v>101237</v>
      </c>
      <c r="B15" s="20" t="s">
        <v>5868</v>
      </c>
      <c r="C15" s="21" t="s">
        <v>101238</v>
      </c>
      <c r="D15" s="21" t="s">
        <v>101239</v>
      </c>
      <c r="E15" s="21" t="s">
        <v>5869</v>
      </c>
      <c r="F15" s="21" t="s">
        <v>101199</v>
      </c>
    </row>
    <row r="16" spans="1:6" ht="32" customHeight="1">
      <c r="A16" s="19" t="s">
        <v>101240</v>
      </c>
      <c r="B16" s="20" t="s">
        <v>5870</v>
      </c>
      <c r="C16" s="21" t="s">
        <v>101241</v>
      </c>
      <c r="D16" s="21" t="s">
        <v>101242</v>
      </c>
      <c r="E16" s="21" t="s">
        <v>5871</v>
      </c>
      <c r="F16" s="21" t="s">
        <v>101199</v>
      </c>
    </row>
    <row r="17" spans="1:6" ht="32" customHeight="1">
      <c r="A17" s="19" t="s">
        <v>101243</v>
      </c>
      <c r="B17" s="20" t="s">
        <v>5872</v>
      </c>
      <c r="C17" s="21" t="s">
        <v>101244</v>
      </c>
      <c r="D17" s="21" t="s">
        <v>101245</v>
      </c>
      <c r="E17" s="21" t="s">
        <v>5873</v>
      </c>
      <c r="F17" s="21" t="s">
        <v>101199</v>
      </c>
    </row>
    <row r="18" spans="1:6" ht="32" customHeight="1">
      <c r="A18" s="19" t="s">
        <v>101246</v>
      </c>
      <c r="B18" s="20" t="s">
        <v>5874</v>
      </c>
      <c r="C18" s="21" t="s">
        <v>101247</v>
      </c>
      <c r="D18" s="21" t="s">
        <v>101248</v>
      </c>
      <c r="E18" s="21" t="s">
        <v>5875</v>
      </c>
      <c r="F18" s="21" t="s">
        <v>101199</v>
      </c>
    </row>
    <row r="19" spans="1:6" ht="32" customHeight="1">
      <c r="A19" s="19" t="s">
        <v>101249</v>
      </c>
      <c r="B19" s="20" t="s">
        <v>5876</v>
      </c>
      <c r="C19" s="21" t="s">
        <v>101250</v>
      </c>
      <c r="D19" s="21" t="s">
        <v>101251</v>
      </c>
      <c r="E19" s="21" t="s">
        <v>5877</v>
      </c>
      <c r="F19" s="21" t="s">
        <v>101199</v>
      </c>
    </row>
    <row r="20" spans="1:6" ht="32" customHeight="1">
      <c r="A20" s="19" t="s">
        <v>101252</v>
      </c>
      <c r="B20" s="20" t="s">
        <v>101253</v>
      </c>
      <c r="C20" s="21" t="s">
        <v>101254</v>
      </c>
      <c r="D20" s="21" t="s">
        <v>101255</v>
      </c>
      <c r="E20" s="21" t="s">
        <v>5879</v>
      </c>
      <c r="F20" s="21" t="s">
        <v>101199</v>
      </c>
    </row>
    <row r="21" spans="1:6" ht="32" customHeight="1">
      <c r="A21" s="19" t="s">
        <v>101256</v>
      </c>
      <c r="B21" s="20" t="s">
        <v>5881</v>
      </c>
      <c r="C21" s="21" t="s">
        <v>101257</v>
      </c>
      <c r="D21" s="21" t="s">
        <v>101258</v>
      </c>
      <c r="E21" s="21" t="s">
        <v>5882</v>
      </c>
      <c r="F21" s="21" t="s">
        <v>101199</v>
      </c>
    </row>
    <row r="22" spans="1:6" ht="32" customHeight="1">
      <c r="A22" s="19" t="s">
        <v>101259</v>
      </c>
      <c r="B22" s="20" t="s">
        <v>5883</v>
      </c>
      <c r="C22" s="21" t="s">
        <v>101260</v>
      </c>
      <c r="D22" s="21" t="s">
        <v>101261</v>
      </c>
      <c r="E22" s="21" t="s">
        <v>5884</v>
      </c>
      <c r="F22" s="21" t="s">
        <v>101203</v>
      </c>
    </row>
    <row r="23" spans="1:6" ht="32" customHeight="1">
      <c r="A23" s="19" t="s">
        <v>101262</v>
      </c>
      <c r="B23" s="20" t="s">
        <v>101263</v>
      </c>
      <c r="C23" s="21" t="s">
        <v>101264</v>
      </c>
      <c r="D23" s="21" t="s">
        <v>101265</v>
      </c>
      <c r="E23" s="21" t="s">
        <v>5886</v>
      </c>
      <c r="F23" s="21" t="s">
        <v>101203</v>
      </c>
    </row>
    <row r="24" spans="1:6" ht="32" customHeight="1">
      <c r="A24" s="19" t="s">
        <v>101266</v>
      </c>
      <c r="B24" s="20" t="s">
        <v>5888</v>
      </c>
      <c r="C24" s="21" t="s">
        <v>101267</v>
      </c>
      <c r="D24" s="21" t="s">
        <v>101268</v>
      </c>
      <c r="E24" s="21" t="s">
        <v>5889</v>
      </c>
      <c r="F24" s="21" t="s">
        <v>101203</v>
      </c>
    </row>
    <row r="25" spans="1:6" ht="44" customHeight="1">
      <c r="A25" s="19" t="s">
        <v>101269</v>
      </c>
      <c r="B25" s="20" t="s">
        <v>101270</v>
      </c>
      <c r="C25" s="21" t="s">
        <v>101271</v>
      </c>
      <c r="D25" s="21" t="s">
        <v>101272</v>
      </c>
      <c r="E25" s="21" t="s">
        <v>5893</v>
      </c>
      <c r="F25" s="21" t="s">
        <v>101203</v>
      </c>
    </row>
    <row r="26" spans="1:6" ht="32" customHeight="1">
      <c r="A26" s="19" t="s">
        <v>101273</v>
      </c>
      <c r="B26" s="20" t="s">
        <v>5898</v>
      </c>
      <c r="C26" s="21" t="s">
        <v>101274</v>
      </c>
      <c r="D26" s="21" t="s">
        <v>101275</v>
      </c>
      <c r="E26" s="21" t="s">
        <v>5899</v>
      </c>
      <c r="F26" s="21" t="s">
        <v>101199</v>
      </c>
    </row>
    <row r="27" spans="1:6" ht="32" customHeight="1">
      <c r="A27" s="19" t="s">
        <v>101276</v>
      </c>
      <c r="B27" s="20" t="s">
        <v>5902</v>
      </c>
      <c r="C27" s="21" t="s">
        <v>101277</v>
      </c>
      <c r="D27" s="21" t="s">
        <v>101278</v>
      </c>
      <c r="E27" s="21" t="s">
        <v>5903</v>
      </c>
      <c r="F27" s="21" t="s">
        <v>101203</v>
      </c>
    </row>
    <row r="28" spans="1:6" ht="32" customHeight="1">
      <c r="A28" s="19" t="s">
        <v>101279</v>
      </c>
      <c r="B28" s="20" t="s">
        <v>5906</v>
      </c>
      <c r="C28" s="21" t="s">
        <v>101280</v>
      </c>
      <c r="D28" s="21" t="s">
        <v>101281</v>
      </c>
      <c r="E28" s="21" t="s">
        <v>5907</v>
      </c>
      <c r="F28" s="21" t="s">
        <v>101199</v>
      </c>
    </row>
    <row r="29" spans="1:6" ht="32" customHeight="1">
      <c r="A29" s="19" t="s">
        <v>101282</v>
      </c>
      <c r="B29" s="20" t="s">
        <v>5908</v>
      </c>
      <c r="C29" s="21" t="s">
        <v>101283</v>
      </c>
      <c r="D29" s="21" t="s">
        <v>101284</v>
      </c>
      <c r="E29" s="21" t="s">
        <v>5909</v>
      </c>
      <c r="F29" s="21" t="s">
        <v>101199</v>
      </c>
    </row>
    <row r="30" spans="1:6" ht="32" customHeight="1">
      <c r="A30" s="19" t="s">
        <v>101285</v>
      </c>
      <c r="B30" s="20" t="s">
        <v>101286</v>
      </c>
      <c r="C30" s="21" t="s">
        <v>101287</v>
      </c>
      <c r="D30" s="21" t="s">
        <v>101288</v>
      </c>
      <c r="E30" s="21" t="s">
        <v>5911</v>
      </c>
      <c r="F30" s="21" t="s">
        <v>101203</v>
      </c>
    </row>
    <row r="31" spans="1:6" ht="32" customHeight="1">
      <c r="A31" s="19" t="s">
        <v>101289</v>
      </c>
      <c r="B31" s="20" t="s">
        <v>5919</v>
      </c>
      <c r="C31" s="21" t="s">
        <v>101290</v>
      </c>
      <c r="D31" s="21" t="s">
        <v>101291</v>
      </c>
      <c r="E31" s="21" t="s">
        <v>5920</v>
      </c>
      <c r="F31" s="21" t="s">
        <v>101199</v>
      </c>
    </row>
    <row r="32" spans="1:6" ht="32" customHeight="1">
      <c r="A32" s="19" t="s">
        <v>101292</v>
      </c>
      <c r="B32" s="20" t="s">
        <v>5923</v>
      </c>
      <c r="C32" s="21" t="s">
        <v>101293</v>
      </c>
      <c r="D32" s="21" t="s">
        <v>101294</v>
      </c>
      <c r="E32" s="21" t="s">
        <v>5924</v>
      </c>
      <c r="F32" s="21" t="s">
        <v>101203</v>
      </c>
    </row>
    <row r="33" spans="1:6" ht="32" customHeight="1">
      <c r="A33" s="19" t="s">
        <v>101295</v>
      </c>
      <c r="B33" s="20" t="s">
        <v>5925</v>
      </c>
      <c r="C33" s="21" t="s">
        <v>101296</v>
      </c>
      <c r="D33" s="21" t="s">
        <v>101297</v>
      </c>
      <c r="E33" s="21" t="s">
        <v>5926</v>
      </c>
      <c r="F33" s="21" t="s">
        <v>101203</v>
      </c>
    </row>
    <row r="34" spans="1:6" ht="32" customHeight="1">
      <c r="A34" s="19" t="s">
        <v>101298</v>
      </c>
      <c r="B34" s="20" t="s">
        <v>5927</v>
      </c>
      <c r="C34" s="21" t="s">
        <v>101299</v>
      </c>
      <c r="D34" s="21" t="s">
        <v>101300</v>
      </c>
      <c r="E34" s="22">
        <v>100</v>
      </c>
      <c r="F34" s="21" t="s">
        <v>101203</v>
      </c>
    </row>
    <row r="35" spans="1:6" ht="32" customHeight="1">
      <c r="A35" s="19" t="s">
        <v>101301</v>
      </c>
      <c r="B35" s="20" t="s">
        <v>101302</v>
      </c>
      <c r="C35" s="21" t="s">
        <v>101303</v>
      </c>
      <c r="D35" s="21" t="s">
        <v>101304</v>
      </c>
      <c r="E35" s="21" t="s">
        <v>5929</v>
      </c>
      <c r="F35" s="21" t="s">
        <v>101203</v>
      </c>
    </row>
    <row r="36" spans="1:6" ht="32" customHeight="1">
      <c r="A36" s="19" t="s">
        <v>101305</v>
      </c>
      <c r="B36" s="20" t="s">
        <v>5931</v>
      </c>
      <c r="C36" s="21" t="s">
        <v>101306</v>
      </c>
      <c r="D36" s="21" t="s">
        <v>101307</v>
      </c>
      <c r="E36" s="21" t="s">
        <v>5932</v>
      </c>
      <c r="F36" s="21" t="s">
        <v>101199</v>
      </c>
    </row>
    <row r="37" spans="1:6" ht="32" customHeight="1">
      <c r="A37" s="19" t="s">
        <v>101308</v>
      </c>
      <c r="B37" s="20" t="s">
        <v>5933</v>
      </c>
      <c r="C37" s="21" t="s">
        <v>101309</v>
      </c>
      <c r="D37" s="21" t="s">
        <v>101310</v>
      </c>
      <c r="E37" s="21" t="s">
        <v>5934</v>
      </c>
      <c r="F37" s="21" t="s">
        <v>101203</v>
      </c>
    </row>
    <row r="38" spans="1:6" ht="32" customHeight="1">
      <c r="A38" s="19" t="s">
        <v>101311</v>
      </c>
      <c r="B38" s="20" t="s">
        <v>5935</v>
      </c>
      <c r="C38" s="21" t="s">
        <v>101312</v>
      </c>
      <c r="D38" s="21" t="s">
        <v>101313</v>
      </c>
      <c r="E38" s="21" t="s">
        <v>5936</v>
      </c>
      <c r="F38" s="21" t="s">
        <v>101203</v>
      </c>
    </row>
    <row r="39" spans="1:6" ht="32" customHeight="1">
      <c r="A39" s="19" t="s">
        <v>101314</v>
      </c>
      <c r="B39" s="20" t="s">
        <v>5937</v>
      </c>
      <c r="C39" s="21" t="s">
        <v>101315</v>
      </c>
      <c r="D39" s="21" t="s">
        <v>101316</v>
      </c>
      <c r="E39" s="22">
        <v>100</v>
      </c>
      <c r="F39" s="21" t="s">
        <v>101203</v>
      </c>
    </row>
    <row r="40" spans="1:6" ht="32" customHeight="1">
      <c r="A40" s="19" t="s">
        <v>101317</v>
      </c>
      <c r="B40" s="20" t="s">
        <v>5938</v>
      </c>
      <c r="C40" s="21" t="s">
        <v>101318</v>
      </c>
      <c r="D40" s="21" t="s">
        <v>101319</v>
      </c>
      <c r="E40" s="21" t="s">
        <v>5939</v>
      </c>
      <c r="F40" s="21" t="s">
        <v>101203</v>
      </c>
    </row>
    <row r="41" spans="1:6" ht="32" customHeight="1">
      <c r="A41" s="19" t="s">
        <v>101320</v>
      </c>
      <c r="B41" s="20" t="s">
        <v>101321</v>
      </c>
      <c r="C41" s="21" t="s">
        <v>101322</v>
      </c>
      <c r="D41" s="21" t="s">
        <v>101323</v>
      </c>
      <c r="E41" s="21" t="s">
        <v>5941</v>
      </c>
      <c r="F41" s="21" t="s">
        <v>101203</v>
      </c>
    </row>
    <row r="42" spans="1:6" ht="32" customHeight="1">
      <c r="A42" s="19" t="s">
        <v>101324</v>
      </c>
      <c r="B42" s="20" t="s">
        <v>5945</v>
      </c>
      <c r="C42" s="21" t="s">
        <v>101325</v>
      </c>
      <c r="D42" s="21" t="s">
        <v>101326</v>
      </c>
      <c r="E42" s="21" t="s">
        <v>5946</v>
      </c>
      <c r="F42" s="21" t="s">
        <v>101199</v>
      </c>
    </row>
    <row r="43" spans="1:6" ht="32" customHeight="1">
      <c r="A43" s="19" t="s">
        <v>101327</v>
      </c>
      <c r="B43" s="20" t="s">
        <v>5947</v>
      </c>
      <c r="C43" s="21" t="s">
        <v>101328</v>
      </c>
      <c r="D43" s="21" t="s">
        <v>101329</v>
      </c>
      <c r="E43" s="21" t="s">
        <v>5948</v>
      </c>
      <c r="F43" s="21" t="s">
        <v>101203</v>
      </c>
    </row>
    <row r="44" spans="1:6" ht="32" customHeight="1">
      <c r="A44" s="19" t="s">
        <v>101330</v>
      </c>
      <c r="B44" s="20" t="s">
        <v>101331</v>
      </c>
      <c r="C44" s="21" t="s">
        <v>101332</v>
      </c>
      <c r="D44" s="21" t="s">
        <v>101333</v>
      </c>
      <c r="E44" s="21" t="s">
        <v>5950</v>
      </c>
      <c r="F44" s="21" t="s">
        <v>101203</v>
      </c>
    </row>
    <row r="45" spans="1:6" ht="32" customHeight="1">
      <c r="A45" s="19" t="s">
        <v>101334</v>
      </c>
      <c r="B45" s="20" t="s">
        <v>5952</v>
      </c>
      <c r="C45" s="21" t="s">
        <v>101335</v>
      </c>
      <c r="D45" s="21" t="s">
        <v>101336</v>
      </c>
      <c r="E45" s="21" t="s">
        <v>5953</v>
      </c>
      <c r="F45" s="21" t="s">
        <v>101203</v>
      </c>
    </row>
    <row r="46" spans="1:6" ht="44" customHeight="1">
      <c r="A46" s="19" t="s">
        <v>101337</v>
      </c>
      <c r="B46" s="20" t="s">
        <v>101338</v>
      </c>
      <c r="C46" s="21" t="s">
        <v>101339</v>
      </c>
      <c r="D46" s="21" t="s">
        <v>101340</v>
      </c>
      <c r="E46" s="21" t="s">
        <v>5955</v>
      </c>
      <c r="F46" s="21" t="s">
        <v>101203</v>
      </c>
    </row>
    <row r="47" spans="1:6" ht="32" customHeight="1">
      <c r="A47" s="19" t="s">
        <v>101341</v>
      </c>
      <c r="B47" s="20" t="s">
        <v>101342</v>
      </c>
      <c r="C47" s="21" t="s">
        <v>101343</v>
      </c>
      <c r="D47" s="21" t="s">
        <v>101344</v>
      </c>
      <c r="E47" s="21" t="s">
        <v>5967</v>
      </c>
      <c r="F47" s="21" t="s">
        <v>101199</v>
      </c>
    </row>
    <row r="48" spans="1:6" ht="32" customHeight="1">
      <c r="A48" s="19" t="s">
        <v>101345</v>
      </c>
      <c r="B48" s="20" t="s">
        <v>101346</v>
      </c>
      <c r="C48" s="21" t="s">
        <v>101347</v>
      </c>
      <c r="D48" s="21" t="s">
        <v>101348</v>
      </c>
      <c r="E48" s="21" t="s">
        <v>5982</v>
      </c>
      <c r="F48" s="21" t="s">
        <v>101199</v>
      </c>
    </row>
    <row r="49" spans="1:6" ht="32" customHeight="1">
      <c r="A49" s="19" t="s">
        <v>101349</v>
      </c>
      <c r="B49" s="20" t="s">
        <v>101350</v>
      </c>
      <c r="C49" s="21" t="s">
        <v>101351</v>
      </c>
      <c r="D49" s="21" t="s">
        <v>101352</v>
      </c>
      <c r="E49" s="22">
        <v>100</v>
      </c>
      <c r="F49" s="21" t="s">
        <v>101203</v>
      </c>
    </row>
    <row r="50" spans="1:6" ht="32" customHeight="1">
      <c r="A50" s="19" t="s">
        <v>101353</v>
      </c>
      <c r="B50" s="20" t="s">
        <v>101354</v>
      </c>
      <c r="C50" s="21" t="s">
        <v>101355</v>
      </c>
      <c r="D50" s="21" t="s">
        <v>101356</v>
      </c>
      <c r="E50" s="21" t="s">
        <v>6003</v>
      </c>
      <c r="F50" s="21" t="s">
        <v>101199</v>
      </c>
    </row>
    <row r="51" spans="1:6" ht="32" customHeight="1">
      <c r="A51" s="19" t="s">
        <v>101357</v>
      </c>
      <c r="B51" s="20" t="s">
        <v>101358</v>
      </c>
      <c r="C51" s="21" t="s">
        <v>101359</v>
      </c>
      <c r="D51" s="21" t="s">
        <v>101360</v>
      </c>
      <c r="E51" s="21" t="s">
        <v>6008</v>
      </c>
      <c r="F51" s="21" t="s">
        <v>101203</v>
      </c>
    </row>
    <row r="52" spans="1:6" ht="44" customHeight="1">
      <c r="A52" s="19" t="s">
        <v>101361</v>
      </c>
      <c r="B52" s="20" t="s">
        <v>101362</v>
      </c>
      <c r="C52" s="21" t="s">
        <v>101363</v>
      </c>
      <c r="D52" s="21" t="s">
        <v>101364</v>
      </c>
      <c r="E52" s="21" t="s">
        <v>6019</v>
      </c>
      <c r="F52" s="21" t="s">
        <v>101203</v>
      </c>
    </row>
    <row r="53" spans="1:6" ht="44" customHeight="1">
      <c r="A53" s="19" t="s">
        <v>101365</v>
      </c>
      <c r="B53" s="20" t="s">
        <v>101366</v>
      </c>
      <c r="C53" s="21" t="s">
        <v>101367</v>
      </c>
      <c r="D53" s="21" t="s">
        <v>101368</v>
      </c>
      <c r="E53" s="21" t="s">
        <v>6072</v>
      </c>
      <c r="F53" s="21" t="s">
        <v>101199</v>
      </c>
    </row>
    <row r="54" spans="1:6" ht="56" customHeight="1">
      <c r="A54" s="19" t="s">
        <v>101369</v>
      </c>
      <c r="B54" s="20" t="s">
        <v>101370</v>
      </c>
      <c r="C54" s="21" t="s">
        <v>101371</v>
      </c>
      <c r="D54" s="21" t="s">
        <v>101372</v>
      </c>
      <c r="E54" s="21" t="s">
        <v>9686</v>
      </c>
      <c r="F54" s="21" t="s">
        <v>101203</v>
      </c>
    </row>
    <row r="55" spans="1:6" ht="44" customHeight="1">
      <c r="A55" s="19" t="s">
        <v>101373</v>
      </c>
      <c r="B55" s="20" t="s">
        <v>101374</v>
      </c>
      <c r="C55" s="21" t="s">
        <v>101375</v>
      </c>
      <c r="D55" s="21" t="s">
        <v>101376</v>
      </c>
      <c r="E55" s="21" t="s">
        <v>9801</v>
      </c>
      <c r="F55" s="21" t="s">
        <v>101203</v>
      </c>
    </row>
    <row r="56" spans="1:6" ht="44" customHeight="1">
      <c r="A56" s="19" t="s">
        <v>101377</v>
      </c>
      <c r="B56" s="20" t="s">
        <v>101378</v>
      </c>
      <c r="C56" s="21" t="s">
        <v>101379</v>
      </c>
      <c r="D56" s="21" t="s">
        <v>101380</v>
      </c>
      <c r="E56" s="22">
        <v>100</v>
      </c>
      <c r="F56" s="21" t="s">
        <v>101203</v>
      </c>
    </row>
    <row r="57" spans="1:6" ht="56" customHeight="1">
      <c r="A57" s="19" t="s">
        <v>101381</v>
      </c>
      <c r="B57" s="20" t="s">
        <v>101382</v>
      </c>
      <c r="C57" s="21" t="s">
        <v>101383</v>
      </c>
      <c r="D57" s="21" t="s">
        <v>101384</v>
      </c>
      <c r="E57" s="21" t="s">
        <v>9883</v>
      </c>
      <c r="F57" s="21" t="s">
        <v>101203</v>
      </c>
    </row>
    <row r="58" spans="1:6" ht="32" customHeight="1">
      <c r="A58" s="19" t="s">
        <v>101385</v>
      </c>
      <c r="B58" s="20" t="s">
        <v>101386</v>
      </c>
      <c r="C58" s="21" t="s">
        <v>101387</v>
      </c>
      <c r="D58" s="21" t="s">
        <v>101388</v>
      </c>
      <c r="E58" s="22">
        <v>100</v>
      </c>
      <c r="F58" s="21" t="s">
        <v>101203</v>
      </c>
    </row>
    <row r="59" spans="1:6" ht="32" customHeight="1">
      <c r="A59" s="19" t="s">
        <v>101389</v>
      </c>
      <c r="B59" s="20" t="s">
        <v>101390</v>
      </c>
      <c r="C59" s="21" t="s">
        <v>101391</v>
      </c>
      <c r="D59" s="21" t="s">
        <v>101392</v>
      </c>
      <c r="E59" s="22">
        <v>100</v>
      </c>
      <c r="F59" s="21" t="s">
        <v>101199</v>
      </c>
    </row>
    <row r="60" spans="1:6" ht="32" customHeight="1">
      <c r="A60" s="19" t="s">
        <v>101393</v>
      </c>
      <c r="B60" s="20" t="s">
        <v>101394</v>
      </c>
      <c r="C60" s="21" t="s">
        <v>101395</v>
      </c>
      <c r="D60" s="21" t="s">
        <v>101396</v>
      </c>
      <c r="E60" s="21" t="s">
        <v>9932</v>
      </c>
      <c r="F60" s="21" t="s">
        <v>101203</v>
      </c>
    </row>
    <row r="61" spans="1:6" ht="32" customHeight="1">
      <c r="A61" s="19" t="s">
        <v>101397</v>
      </c>
      <c r="B61" s="20" t="s">
        <v>101398</v>
      </c>
      <c r="C61" s="21" t="s">
        <v>101399</v>
      </c>
      <c r="D61" s="21" t="s">
        <v>101400</v>
      </c>
      <c r="E61" s="21" t="s">
        <v>9939</v>
      </c>
      <c r="F61" s="21" t="s">
        <v>101203</v>
      </c>
    </row>
    <row r="62" spans="1:6" ht="32" customHeight="1">
      <c r="A62" s="19" t="s">
        <v>101401</v>
      </c>
      <c r="B62" s="20" t="s">
        <v>101402</v>
      </c>
      <c r="C62" s="21" t="s">
        <v>101403</v>
      </c>
      <c r="D62" s="21" t="s">
        <v>101404</v>
      </c>
      <c r="E62" s="22">
        <v>100</v>
      </c>
      <c r="F62" s="21" t="s">
        <v>101203</v>
      </c>
    </row>
    <row r="63" spans="1:6" ht="32" customHeight="1">
      <c r="A63" s="19" t="s">
        <v>101405</v>
      </c>
      <c r="B63" s="20" t="s">
        <v>101406</v>
      </c>
      <c r="C63" s="21" t="s">
        <v>101407</v>
      </c>
      <c r="D63" s="21" t="s">
        <v>101408</v>
      </c>
      <c r="E63" s="21" t="s">
        <v>9953</v>
      </c>
      <c r="F63" s="21" t="s">
        <v>101203</v>
      </c>
    </row>
    <row r="64" spans="1:6" ht="32" customHeight="1">
      <c r="A64" s="19" t="s">
        <v>101409</v>
      </c>
      <c r="B64" s="20" t="s">
        <v>101410</v>
      </c>
      <c r="C64" s="21" t="s">
        <v>101411</v>
      </c>
      <c r="D64" s="21" t="s">
        <v>101412</v>
      </c>
      <c r="E64" s="21" t="s">
        <v>9962</v>
      </c>
      <c r="F64" s="21" t="s">
        <v>101203</v>
      </c>
    </row>
    <row r="65" spans="1:6" ht="44" customHeight="1">
      <c r="A65" s="19" t="s">
        <v>101413</v>
      </c>
      <c r="B65" s="20" t="s">
        <v>101414</v>
      </c>
      <c r="C65" s="21" t="s">
        <v>101415</v>
      </c>
      <c r="D65" s="21" t="s">
        <v>101416</v>
      </c>
      <c r="E65" s="21" t="s">
        <v>9974</v>
      </c>
      <c r="F65" s="21" t="s">
        <v>101203</v>
      </c>
    </row>
    <row r="66" spans="1:6" ht="32" customHeight="1">
      <c r="A66" s="19" t="s">
        <v>101417</v>
      </c>
      <c r="B66" s="20" t="s">
        <v>101418</v>
      </c>
      <c r="C66" s="21" t="s">
        <v>101419</v>
      </c>
      <c r="D66" s="21" t="s">
        <v>101420</v>
      </c>
      <c r="E66" s="21" t="s">
        <v>9992</v>
      </c>
      <c r="F66" s="21" t="s">
        <v>101199</v>
      </c>
    </row>
    <row r="67" spans="1:6" ht="32" customHeight="1">
      <c r="A67" s="19" t="s">
        <v>101421</v>
      </c>
      <c r="B67" s="20" t="s">
        <v>101422</v>
      </c>
      <c r="C67" s="21" t="s">
        <v>101423</v>
      </c>
      <c r="D67" s="21" t="s">
        <v>101424</v>
      </c>
      <c r="E67" s="21" t="s">
        <v>10009</v>
      </c>
      <c r="F67" s="21" t="s">
        <v>101203</v>
      </c>
    </row>
    <row r="68" spans="1:6" ht="44" customHeight="1">
      <c r="A68" s="19" t="s">
        <v>101425</v>
      </c>
      <c r="B68" s="20" t="s">
        <v>101426</v>
      </c>
      <c r="C68" s="21" t="s">
        <v>101427</v>
      </c>
      <c r="D68" s="21" t="s">
        <v>101428</v>
      </c>
      <c r="E68" s="21" t="s">
        <v>10016</v>
      </c>
      <c r="F68" s="21" t="s">
        <v>101203</v>
      </c>
    </row>
    <row r="69" spans="1:6" ht="32" customHeight="1">
      <c r="A69" s="19" t="s">
        <v>101429</v>
      </c>
      <c r="B69" s="20" t="s">
        <v>101430</v>
      </c>
      <c r="C69" s="21" t="s">
        <v>101431</v>
      </c>
      <c r="D69" s="21" t="s">
        <v>101432</v>
      </c>
      <c r="E69" s="21" t="s">
        <v>10022</v>
      </c>
      <c r="F69" s="21" t="s">
        <v>101203</v>
      </c>
    </row>
    <row r="70" spans="1:6" ht="56" customHeight="1">
      <c r="A70" s="19" t="s">
        <v>101433</v>
      </c>
      <c r="B70" s="20" t="s">
        <v>101434</v>
      </c>
      <c r="C70" s="21" t="s">
        <v>101435</v>
      </c>
      <c r="D70" s="21" t="s">
        <v>101436</v>
      </c>
      <c r="E70" s="21" t="s">
        <v>10043</v>
      </c>
      <c r="F70" s="21" t="s">
        <v>101203</v>
      </c>
    </row>
    <row r="71" spans="1:6" ht="32" customHeight="1">
      <c r="A71" s="19" t="s">
        <v>101437</v>
      </c>
      <c r="B71" s="20" t="s">
        <v>10058</v>
      </c>
      <c r="C71" s="21" t="s">
        <v>101438</v>
      </c>
      <c r="D71" s="21" t="s">
        <v>101439</v>
      </c>
      <c r="E71" s="21" t="s">
        <v>10059</v>
      </c>
      <c r="F71" s="21" t="s">
        <v>101199</v>
      </c>
    </row>
    <row r="72" spans="1:6" ht="32" customHeight="1">
      <c r="A72" s="19" t="s">
        <v>101440</v>
      </c>
      <c r="B72" s="20" t="s">
        <v>10062</v>
      </c>
      <c r="C72" s="21" t="s">
        <v>101441</v>
      </c>
      <c r="D72" s="21" t="s">
        <v>101442</v>
      </c>
      <c r="E72" s="21" t="s">
        <v>10063</v>
      </c>
      <c r="F72" s="21" t="s">
        <v>101203</v>
      </c>
    </row>
    <row r="73" spans="1:6" ht="32" customHeight="1">
      <c r="A73" s="19" t="s">
        <v>101443</v>
      </c>
      <c r="B73" s="20" t="s">
        <v>10064</v>
      </c>
      <c r="C73" s="21" t="s">
        <v>101444</v>
      </c>
      <c r="D73" s="21" t="s">
        <v>101445</v>
      </c>
      <c r="E73" s="21" t="s">
        <v>10065</v>
      </c>
      <c r="F73" s="21" t="s">
        <v>101199</v>
      </c>
    </row>
    <row r="74" spans="1:6" ht="32" customHeight="1">
      <c r="A74" s="19" t="s">
        <v>101446</v>
      </c>
      <c r="B74" s="20" t="s">
        <v>10066</v>
      </c>
      <c r="C74" s="21" t="s">
        <v>101447</v>
      </c>
      <c r="D74" s="21" t="s">
        <v>101448</v>
      </c>
      <c r="E74" s="21" t="s">
        <v>10067</v>
      </c>
      <c r="F74" s="21" t="s">
        <v>101199</v>
      </c>
    </row>
    <row r="75" spans="1:6" ht="32" customHeight="1">
      <c r="A75" s="19" t="s">
        <v>101449</v>
      </c>
      <c r="B75" s="20" t="s">
        <v>101450</v>
      </c>
      <c r="C75" s="21" t="s">
        <v>101451</v>
      </c>
      <c r="D75" s="21" t="s">
        <v>101452</v>
      </c>
      <c r="E75" s="21" t="s">
        <v>10069</v>
      </c>
      <c r="F75" s="21" t="s">
        <v>101203</v>
      </c>
    </row>
    <row r="76" spans="1:6" ht="32" customHeight="1">
      <c r="A76" s="19" t="s">
        <v>101453</v>
      </c>
      <c r="B76" s="20" t="s">
        <v>10071</v>
      </c>
      <c r="C76" s="21" t="s">
        <v>101454</v>
      </c>
      <c r="D76" s="21" t="s">
        <v>101455</v>
      </c>
      <c r="E76" s="21" t="s">
        <v>10072</v>
      </c>
      <c r="F76" s="21" t="s">
        <v>101199</v>
      </c>
    </row>
    <row r="77" spans="1:6" ht="32" customHeight="1">
      <c r="A77" s="19" t="s">
        <v>101456</v>
      </c>
      <c r="B77" s="20" t="s">
        <v>10078</v>
      </c>
      <c r="C77" s="21" t="s">
        <v>101457</v>
      </c>
      <c r="D77" s="21" t="s">
        <v>101458</v>
      </c>
      <c r="E77" s="21" t="s">
        <v>10079</v>
      </c>
      <c r="F77" s="21" t="s">
        <v>101203</v>
      </c>
    </row>
    <row r="78" spans="1:6" ht="32" customHeight="1">
      <c r="A78" s="19" t="s">
        <v>101459</v>
      </c>
      <c r="B78" s="20" t="s">
        <v>10080</v>
      </c>
      <c r="C78" s="21" t="s">
        <v>101460</v>
      </c>
      <c r="D78" s="21" t="s">
        <v>101461</v>
      </c>
      <c r="E78" s="21" t="s">
        <v>10081</v>
      </c>
      <c r="F78" s="21" t="s">
        <v>101203</v>
      </c>
    </row>
    <row r="79" spans="1:6" ht="32" customHeight="1">
      <c r="A79" s="19" t="s">
        <v>101462</v>
      </c>
      <c r="B79" s="20" t="s">
        <v>10082</v>
      </c>
      <c r="C79" s="21" t="s">
        <v>101463</v>
      </c>
      <c r="D79" s="21" t="s">
        <v>101464</v>
      </c>
      <c r="E79" s="22">
        <v>100</v>
      </c>
      <c r="F79" s="21" t="s">
        <v>101203</v>
      </c>
    </row>
    <row r="80" spans="1:6" ht="32" customHeight="1">
      <c r="A80" s="19" t="s">
        <v>101465</v>
      </c>
      <c r="B80" s="20" t="s">
        <v>101466</v>
      </c>
      <c r="C80" s="21" t="s">
        <v>101467</v>
      </c>
      <c r="D80" s="21" t="s">
        <v>101468</v>
      </c>
      <c r="E80" s="21" t="s">
        <v>10084</v>
      </c>
      <c r="F80" s="21" t="s">
        <v>101203</v>
      </c>
    </row>
    <row r="81" spans="1:6" ht="32" customHeight="1">
      <c r="A81" s="19" t="s">
        <v>101469</v>
      </c>
      <c r="B81" s="20" t="s">
        <v>10086</v>
      </c>
      <c r="C81" s="21" t="s">
        <v>101470</v>
      </c>
      <c r="D81" s="21" t="s">
        <v>101471</v>
      </c>
      <c r="E81" s="21" t="s">
        <v>10087</v>
      </c>
      <c r="F81" s="21" t="s">
        <v>101199</v>
      </c>
    </row>
    <row r="82" spans="1:6" ht="56" customHeight="1">
      <c r="A82" s="19" t="s">
        <v>101472</v>
      </c>
      <c r="B82" s="20" t="s">
        <v>101473</v>
      </c>
      <c r="C82" s="21" t="s">
        <v>101474</v>
      </c>
      <c r="D82" s="21" t="s">
        <v>101475</v>
      </c>
      <c r="E82" s="21" t="s">
        <v>10089</v>
      </c>
      <c r="F82" s="21" t="s">
        <v>101203</v>
      </c>
    </row>
    <row r="83" spans="1:6" ht="32" customHeight="1">
      <c r="A83" s="19" t="s">
        <v>101476</v>
      </c>
      <c r="B83" s="20" t="s">
        <v>10094</v>
      </c>
      <c r="C83" s="21" t="s">
        <v>101477</v>
      </c>
      <c r="D83" s="21" t="s">
        <v>101478</v>
      </c>
      <c r="E83" s="21" t="s">
        <v>10095</v>
      </c>
      <c r="F83" s="21" t="s">
        <v>101203</v>
      </c>
    </row>
    <row r="84" spans="1:6" ht="32" customHeight="1">
      <c r="A84" s="19" t="s">
        <v>101479</v>
      </c>
      <c r="B84" s="20" t="s">
        <v>10096</v>
      </c>
      <c r="C84" s="21" t="s">
        <v>101480</v>
      </c>
      <c r="D84" s="21" t="s">
        <v>101481</v>
      </c>
      <c r="E84" s="21" t="s">
        <v>10097</v>
      </c>
      <c r="F84" s="21" t="s">
        <v>101203</v>
      </c>
    </row>
    <row r="85" spans="1:6" ht="32" customHeight="1">
      <c r="A85" s="19" t="s">
        <v>101482</v>
      </c>
      <c r="B85" s="20" t="s">
        <v>10102</v>
      </c>
      <c r="C85" s="21" t="s">
        <v>101483</v>
      </c>
      <c r="D85" s="21" t="s">
        <v>101484</v>
      </c>
      <c r="E85" s="21" t="s">
        <v>10103</v>
      </c>
      <c r="F85" s="21" t="s">
        <v>101203</v>
      </c>
    </row>
    <row r="86" spans="1:6" ht="32" customHeight="1">
      <c r="A86" s="19" t="s">
        <v>101485</v>
      </c>
      <c r="B86" s="20" t="s">
        <v>101486</v>
      </c>
      <c r="C86" s="21" t="s">
        <v>101487</v>
      </c>
      <c r="D86" s="21" t="s">
        <v>101488</v>
      </c>
      <c r="E86" s="21" t="s">
        <v>10105</v>
      </c>
      <c r="F86" s="21" t="s">
        <v>101203</v>
      </c>
    </row>
    <row r="87" spans="1:6" ht="32" customHeight="1">
      <c r="A87" s="19" t="s">
        <v>101489</v>
      </c>
      <c r="B87" s="20" t="s">
        <v>10110</v>
      </c>
      <c r="C87" s="21" t="s">
        <v>101490</v>
      </c>
      <c r="D87" s="21" t="s">
        <v>101491</v>
      </c>
      <c r="E87" s="21" t="s">
        <v>10111</v>
      </c>
      <c r="F87" s="21" t="s">
        <v>101199</v>
      </c>
    </row>
    <row r="88" spans="1:6" ht="32" customHeight="1">
      <c r="A88" s="19" t="s">
        <v>101492</v>
      </c>
      <c r="B88" s="20" t="s">
        <v>10114</v>
      </c>
      <c r="C88" s="21" t="s">
        <v>101493</v>
      </c>
      <c r="D88" s="21" t="s">
        <v>101494</v>
      </c>
      <c r="E88" s="21" t="s">
        <v>10115</v>
      </c>
      <c r="F88" s="21" t="s">
        <v>101203</v>
      </c>
    </row>
    <row r="89" spans="1:6" ht="56" customHeight="1">
      <c r="A89" s="19" t="s">
        <v>101495</v>
      </c>
      <c r="B89" s="20" t="s">
        <v>101496</v>
      </c>
      <c r="C89" s="21" t="s">
        <v>101497</v>
      </c>
      <c r="D89" s="21" t="s">
        <v>101498</v>
      </c>
      <c r="E89" s="21" t="s">
        <v>10117</v>
      </c>
      <c r="F89" s="21" t="s">
        <v>101203</v>
      </c>
    </row>
    <row r="90" spans="1:6" ht="32" customHeight="1">
      <c r="A90" s="19" t="s">
        <v>101499</v>
      </c>
      <c r="B90" s="20" t="s">
        <v>10122</v>
      </c>
      <c r="C90" s="21" t="s">
        <v>101500</v>
      </c>
      <c r="D90" s="21" t="s">
        <v>101501</v>
      </c>
      <c r="E90" s="21" t="s">
        <v>10123</v>
      </c>
      <c r="F90" s="21" t="s">
        <v>101203</v>
      </c>
    </row>
    <row r="91" spans="1:6" ht="56" customHeight="1">
      <c r="A91" s="19" t="s">
        <v>101502</v>
      </c>
      <c r="B91" s="20" t="s">
        <v>101503</v>
      </c>
      <c r="C91" s="21" t="s">
        <v>101504</v>
      </c>
      <c r="D91" s="21" t="s">
        <v>101505</v>
      </c>
      <c r="E91" s="21" t="s">
        <v>10130</v>
      </c>
      <c r="F91" s="21" t="s">
        <v>101203</v>
      </c>
    </row>
  </sheetData>
  <mergeCells count="1">
    <mergeCell ref="A1:F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37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2400-000000000000}">
  <sheetPr>
    <pageSetUpPr fitToPage="1"/>
  </sheetPr>
  <dimension ref="A1:E11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50.33203125" style="11" customWidth="1"/>
    <col min="2" max="6" width="16.33203125" style="11" customWidth="1"/>
    <col min="7" max="16384" width="16.33203125" style="11"/>
  </cols>
  <sheetData>
    <row r="1" spans="1:5" ht="27.75" customHeight="1">
      <c r="A1" s="41" t="s">
        <v>101506</v>
      </c>
      <c r="B1" s="41"/>
      <c r="C1" s="41"/>
      <c r="D1" s="41"/>
      <c r="E1" s="41"/>
    </row>
    <row r="2" spans="1:5" ht="20.25" customHeight="1">
      <c r="A2" s="13"/>
      <c r="B2" s="13"/>
      <c r="C2" s="13"/>
      <c r="D2" s="13"/>
      <c r="E2" s="13"/>
    </row>
    <row r="3" spans="1:5" ht="80.25" customHeight="1">
      <c r="A3" s="14" t="s">
        <v>101507</v>
      </c>
      <c r="B3" s="30"/>
      <c r="C3" s="18"/>
      <c r="D3" s="18"/>
      <c r="E3" s="18"/>
    </row>
    <row r="4" spans="1:5" ht="20" customHeight="1">
      <c r="A4" s="29"/>
      <c r="B4" s="28"/>
      <c r="C4" s="23"/>
      <c r="D4" s="23"/>
      <c r="E4" s="23"/>
    </row>
    <row r="5" spans="1:5" ht="20" customHeight="1">
      <c r="A5" s="29"/>
      <c r="B5" s="28"/>
      <c r="C5" s="23"/>
      <c r="D5" s="23"/>
      <c r="E5" s="23"/>
    </row>
    <row r="6" spans="1:5" ht="20" customHeight="1">
      <c r="A6" s="29"/>
      <c r="B6" s="28"/>
      <c r="C6" s="23"/>
      <c r="D6" s="23"/>
      <c r="E6" s="23"/>
    </row>
    <row r="7" spans="1:5" ht="20" customHeight="1">
      <c r="A7" s="29"/>
      <c r="B7" s="28"/>
      <c r="C7" s="23"/>
      <c r="D7" s="23"/>
      <c r="E7" s="23"/>
    </row>
    <row r="8" spans="1:5" ht="20" customHeight="1">
      <c r="A8" s="29"/>
      <c r="B8" s="28"/>
      <c r="C8" s="23"/>
      <c r="D8" s="23"/>
      <c r="E8" s="23"/>
    </row>
    <row r="9" spans="1:5" ht="20" customHeight="1">
      <c r="A9" s="29"/>
      <c r="B9" s="28"/>
      <c r="C9" s="23"/>
      <c r="D9" s="23"/>
      <c r="E9" s="23"/>
    </row>
    <row r="10" spans="1:5" ht="20" customHeight="1">
      <c r="A10" s="29"/>
      <c r="B10" s="28"/>
      <c r="C10" s="23"/>
      <c r="D10" s="23"/>
      <c r="E10" s="23"/>
    </row>
    <row r="11" spans="1:5" ht="20" customHeight="1">
      <c r="A11" s="29"/>
      <c r="B11" s="28"/>
      <c r="C11" s="23"/>
      <c r="D11" s="23"/>
      <c r="E11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38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2500-000000000000}">
  <sheetPr>
    <pageSetUpPr fitToPage="1"/>
  </sheetPr>
  <dimension ref="A1:J24568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47.33203125" style="11" customWidth="1"/>
    <col min="2" max="11" width="16.33203125" style="11" customWidth="1"/>
    <col min="12" max="16384" width="16.33203125" style="11"/>
  </cols>
  <sheetData>
    <row r="1" spans="1:10" ht="27.75" customHeight="1">
      <c r="A1" s="41" t="s">
        <v>101508</v>
      </c>
      <c r="B1" s="41"/>
      <c r="C1" s="41"/>
      <c r="D1" s="41"/>
      <c r="E1" s="41"/>
      <c r="F1" s="41"/>
      <c r="G1" s="41"/>
      <c r="H1" s="41"/>
      <c r="I1" s="41"/>
      <c r="J1" s="41"/>
    </row>
    <row r="2" spans="1:10" ht="20.25" customHeight="1">
      <c r="A2" s="12" t="s">
        <v>101509</v>
      </c>
      <c r="B2" s="12" t="s">
        <v>101510</v>
      </c>
      <c r="C2" s="12" t="s">
        <v>101511</v>
      </c>
      <c r="D2" s="12" t="s">
        <v>101512</v>
      </c>
      <c r="E2" s="12" t="s">
        <v>101513</v>
      </c>
      <c r="F2" s="12" t="s">
        <v>101514</v>
      </c>
      <c r="G2" s="12" t="s">
        <v>101515</v>
      </c>
      <c r="H2" s="12" t="s">
        <v>101516</v>
      </c>
      <c r="I2" s="12" t="s">
        <v>101517</v>
      </c>
      <c r="J2" s="12" t="s">
        <v>101518</v>
      </c>
    </row>
    <row r="3" spans="1:10" ht="20.25" customHeight="1">
      <c r="A3" s="14" t="s">
        <v>101519</v>
      </c>
      <c r="B3" s="25">
        <v>13</v>
      </c>
      <c r="C3" s="17">
        <v>15</v>
      </c>
      <c r="D3" s="16" t="s">
        <v>101520</v>
      </c>
      <c r="E3" s="16" t="s">
        <v>101521</v>
      </c>
      <c r="F3" s="16" t="s">
        <v>101522</v>
      </c>
      <c r="G3" s="17">
        <v>10</v>
      </c>
      <c r="H3" s="17">
        <v>0</v>
      </c>
      <c r="I3" s="17">
        <v>0</v>
      </c>
      <c r="J3" s="16" t="s">
        <v>101523</v>
      </c>
    </row>
    <row r="4" spans="1:10" ht="20" customHeight="1">
      <c r="A4" s="19" t="s">
        <v>101524</v>
      </c>
      <c r="B4" s="24">
        <v>13</v>
      </c>
      <c r="C4" s="22">
        <v>15</v>
      </c>
      <c r="D4" s="21" t="s">
        <v>101520</v>
      </c>
      <c r="E4" s="21" t="s">
        <v>101521</v>
      </c>
      <c r="F4" s="21" t="s">
        <v>101522</v>
      </c>
      <c r="G4" s="22">
        <v>10</v>
      </c>
      <c r="H4" s="22">
        <v>0</v>
      </c>
      <c r="I4" s="22">
        <v>0</v>
      </c>
      <c r="J4" s="21" t="s">
        <v>101523</v>
      </c>
    </row>
    <row r="5" spans="1:10" ht="20" customHeight="1">
      <c r="A5" s="19" t="s">
        <v>101525</v>
      </c>
      <c r="B5" s="24">
        <v>19</v>
      </c>
      <c r="C5" s="22">
        <v>15</v>
      </c>
      <c r="D5" s="21" t="s">
        <v>101526</v>
      </c>
      <c r="E5" s="21" t="s">
        <v>101527</v>
      </c>
      <c r="F5" s="21" t="s">
        <v>101528</v>
      </c>
      <c r="G5" s="22">
        <v>10</v>
      </c>
      <c r="H5" s="22">
        <v>0</v>
      </c>
      <c r="I5" s="22">
        <v>0</v>
      </c>
      <c r="J5" s="21" t="s">
        <v>101529</v>
      </c>
    </row>
    <row r="6" spans="1:10" ht="20" customHeight="1">
      <c r="A6" s="19" t="s">
        <v>101530</v>
      </c>
      <c r="B6" s="24">
        <v>14</v>
      </c>
      <c r="C6" s="22">
        <v>16</v>
      </c>
      <c r="D6" s="21" t="s">
        <v>101531</v>
      </c>
      <c r="E6" s="21" t="s">
        <v>101532</v>
      </c>
      <c r="F6" s="21" t="s">
        <v>101533</v>
      </c>
      <c r="G6" s="22">
        <v>2</v>
      </c>
      <c r="H6" s="22">
        <v>10</v>
      </c>
      <c r="I6" s="22">
        <v>16</v>
      </c>
      <c r="J6" s="21" t="s">
        <v>101534</v>
      </c>
    </row>
    <row r="7" spans="1:10" ht="20" customHeight="1">
      <c r="A7" s="19" t="s">
        <v>101535</v>
      </c>
      <c r="B7" s="24">
        <v>20</v>
      </c>
      <c r="C7" s="22">
        <v>22</v>
      </c>
      <c r="D7" s="21" t="s">
        <v>101536</v>
      </c>
      <c r="E7" s="21" t="s">
        <v>101537</v>
      </c>
      <c r="F7" s="21" t="s">
        <v>101538</v>
      </c>
      <c r="G7" s="22">
        <v>2</v>
      </c>
      <c r="H7" s="22">
        <v>16</v>
      </c>
      <c r="I7" s="22">
        <v>29</v>
      </c>
      <c r="J7" s="21" t="s">
        <v>101539</v>
      </c>
    </row>
    <row r="8" spans="1:10" ht="20" customHeight="1">
      <c r="A8" s="19" t="s">
        <v>101540</v>
      </c>
      <c r="B8" s="24">
        <v>21</v>
      </c>
      <c r="C8" s="22">
        <v>23</v>
      </c>
      <c r="D8" s="21" t="s">
        <v>101541</v>
      </c>
      <c r="E8" s="21" t="s">
        <v>101542</v>
      </c>
      <c r="F8" s="21" t="s">
        <v>101543</v>
      </c>
      <c r="G8" s="22">
        <v>9</v>
      </c>
      <c r="H8" s="22">
        <v>10</v>
      </c>
      <c r="I8" s="22">
        <v>19</v>
      </c>
      <c r="J8" s="21" t="s">
        <v>101544</v>
      </c>
    </row>
    <row r="9" spans="1:10" ht="20" customHeight="1">
      <c r="A9" s="27">
        <v>-999</v>
      </c>
      <c r="B9" s="24">
        <v>-999</v>
      </c>
      <c r="C9" s="22">
        <v>-999</v>
      </c>
      <c r="D9" s="22">
        <v>-999</v>
      </c>
      <c r="E9" s="22">
        <v>-999</v>
      </c>
      <c r="F9" s="22">
        <v>-999</v>
      </c>
      <c r="G9" s="22">
        <v>-999</v>
      </c>
      <c r="H9" s="22">
        <v>-999</v>
      </c>
      <c r="I9" s="22">
        <v>-999</v>
      </c>
      <c r="J9" s="22">
        <v>-999</v>
      </c>
    </row>
    <row r="10" spans="1:10" ht="20" customHeight="1">
      <c r="A10" s="19" t="s">
        <v>101545</v>
      </c>
      <c r="B10" s="24">
        <v>14</v>
      </c>
      <c r="C10" s="22">
        <v>19</v>
      </c>
      <c r="D10" s="21" t="s">
        <v>101546</v>
      </c>
      <c r="E10" s="21" t="s">
        <v>101547</v>
      </c>
      <c r="F10" s="21" t="s">
        <v>101548</v>
      </c>
      <c r="G10" s="22">
        <v>5</v>
      </c>
      <c r="H10" s="22">
        <v>10</v>
      </c>
      <c r="I10" s="22">
        <v>15</v>
      </c>
      <c r="J10" s="21" t="s">
        <v>101549</v>
      </c>
    </row>
    <row r="11" spans="1:10" ht="32" customHeight="1">
      <c r="A11" s="19" t="s">
        <v>101550</v>
      </c>
      <c r="B11" s="24">
        <v>14</v>
      </c>
      <c r="C11" s="22">
        <v>19</v>
      </c>
      <c r="D11" s="21" t="s">
        <v>101546</v>
      </c>
      <c r="E11" s="21" t="s">
        <v>101547</v>
      </c>
      <c r="F11" s="21" t="s">
        <v>101548</v>
      </c>
      <c r="G11" s="22">
        <v>5</v>
      </c>
      <c r="H11" s="22">
        <v>10</v>
      </c>
      <c r="I11" s="22">
        <v>15</v>
      </c>
      <c r="J11" s="21" t="s">
        <v>101549</v>
      </c>
    </row>
    <row r="12" spans="1:10" ht="20" customHeight="1">
      <c r="A12" s="27">
        <v>-999</v>
      </c>
      <c r="B12" s="24">
        <v>-999</v>
      </c>
      <c r="C12" s="22">
        <v>-999</v>
      </c>
      <c r="D12" s="22">
        <v>-999</v>
      </c>
      <c r="E12" s="22">
        <v>-999</v>
      </c>
      <c r="F12" s="22">
        <v>-999</v>
      </c>
      <c r="G12" s="22">
        <v>-999</v>
      </c>
      <c r="H12" s="22">
        <v>-999</v>
      </c>
      <c r="I12" s="22">
        <v>-999</v>
      </c>
      <c r="J12" s="22">
        <v>-999</v>
      </c>
    </row>
    <row r="13" spans="1:10" ht="20" customHeight="1">
      <c r="A13" s="19" t="s">
        <v>101551</v>
      </c>
      <c r="B13" s="24">
        <v>13</v>
      </c>
      <c r="C13" s="22">
        <v>15</v>
      </c>
      <c r="D13" s="21" t="s">
        <v>101552</v>
      </c>
      <c r="E13" s="21" t="s">
        <v>101553</v>
      </c>
      <c r="F13" s="21" t="s">
        <v>101554</v>
      </c>
      <c r="G13" s="22">
        <v>10</v>
      </c>
      <c r="H13" s="22">
        <v>0</v>
      </c>
      <c r="I13" s="22">
        <v>0</v>
      </c>
      <c r="J13" s="21" t="s">
        <v>101555</v>
      </c>
    </row>
    <row r="14" spans="1:10" ht="20" customHeight="1">
      <c r="A14" s="19" t="s">
        <v>101556</v>
      </c>
      <c r="B14" s="24">
        <v>14</v>
      </c>
      <c r="C14" s="22">
        <v>19</v>
      </c>
      <c r="D14" s="21" t="s">
        <v>101557</v>
      </c>
      <c r="E14" s="21" t="s">
        <v>101558</v>
      </c>
      <c r="F14" s="21" t="s">
        <v>101548</v>
      </c>
      <c r="G14" s="22">
        <v>6</v>
      </c>
      <c r="H14" s="22">
        <v>9</v>
      </c>
      <c r="I14" s="22">
        <v>13</v>
      </c>
      <c r="J14" s="21" t="s">
        <v>101559</v>
      </c>
    </row>
    <row r="15" spans="1:10" ht="20" customHeight="1">
      <c r="A15" s="19" t="s">
        <v>101560</v>
      </c>
      <c r="B15" s="24">
        <v>13</v>
      </c>
      <c r="C15" s="22">
        <v>15</v>
      </c>
      <c r="D15" s="21" t="s">
        <v>101561</v>
      </c>
      <c r="E15" s="21" t="s">
        <v>101562</v>
      </c>
      <c r="F15" s="21" t="s">
        <v>101563</v>
      </c>
      <c r="G15" s="22">
        <v>10</v>
      </c>
      <c r="H15" s="22">
        <v>0</v>
      </c>
      <c r="I15" s="22">
        <v>0</v>
      </c>
      <c r="J15" s="21" t="s">
        <v>101564</v>
      </c>
    </row>
    <row r="16" spans="1:10" ht="20" customHeight="1">
      <c r="A16" s="19" t="s">
        <v>101565</v>
      </c>
      <c r="B16" s="24">
        <v>38</v>
      </c>
      <c r="C16" s="22">
        <v>15</v>
      </c>
      <c r="D16" s="21" t="s">
        <v>101566</v>
      </c>
      <c r="E16" s="21" t="s">
        <v>101567</v>
      </c>
      <c r="F16" s="21" t="s">
        <v>101568</v>
      </c>
      <c r="G16" s="22">
        <v>1</v>
      </c>
      <c r="H16" s="22">
        <v>8</v>
      </c>
      <c r="I16" s="22">
        <v>21</v>
      </c>
      <c r="J16" s="21" t="s">
        <v>101569</v>
      </c>
    </row>
    <row r="17" spans="1:10" ht="20" customHeight="1">
      <c r="A17" s="19" t="s">
        <v>101570</v>
      </c>
      <c r="B17" s="24">
        <v>48</v>
      </c>
      <c r="C17" s="22">
        <v>15</v>
      </c>
      <c r="D17" s="21" t="s">
        <v>101571</v>
      </c>
      <c r="E17" s="21" t="s">
        <v>101572</v>
      </c>
      <c r="F17" s="21" t="s">
        <v>14739</v>
      </c>
      <c r="G17" s="22">
        <v>10</v>
      </c>
      <c r="H17" s="22">
        <v>0</v>
      </c>
      <c r="I17" s="22">
        <v>0</v>
      </c>
      <c r="J17" s="21" t="s">
        <v>101573</v>
      </c>
    </row>
    <row r="18" spans="1:10" ht="20" customHeight="1">
      <c r="A18" s="19" t="s">
        <v>101574</v>
      </c>
      <c r="B18" s="24">
        <v>48</v>
      </c>
      <c r="C18" s="22">
        <v>15</v>
      </c>
      <c r="D18" s="21" t="s">
        <v>101571</v>
      </c>
      <c r="E18" s="21" t="s">
        <v>101572</v>
      </c>
      <c r="F18" s="21" t="s">
        <v>14739</v>
      </c>
      <c r="G18" s="22">
        <v>10</v>
      </c>
      <c r="H18" s="22">
        <v>0</v>
      </c>
      <c r="I18" s="22">
        <v>0</v>
      </c>
      <c r="J18" s="21" t="s">
        <v>101573</v>
      </c>
    </row>
    <row r="19" spans="1:10" ht="20" customHeight="1">
      <c r="A19" s="19" t="s">
        <v>101575</v>
      </c>
      <c r="B19" s="24">
        <v>13</v>
      </c>
      <c r="C19" s="22">
        <v>15</v>
      </c>
      <c r="D19" s="21" t="s">
        <v>101576</v>
      </c>
      <c r="E19" s="21" t="s">
        <v>101577</v>
      </c>
      <c r="F19" s="21" t="s">
        <v>101554</v>
      </c>
      <c r="G19" s="22">
        <v>10</v>
      </c>
      <c r="H19" s="22">
        <v>0</v>
      </c>
      <c r="I19" s="22">
        <v>0</v>
      </c>
      <c r="J19" s="21" t="s">
        <v>101578</v>
      </c>
    </row>
    <row r="20" spans="1:10" ht="20" customHeight="1">
      <c r="A20" s="19" t="s">
        <v>101579</v>
      </c>
      <c r="B20" s="24">
        <v>35</v>
      </c>
      <c r="C20" s="22">
        <v>15</v>
      </c>
      <c r="D20" s="21" t="s">
        <v>101580</v>
      </c>
      <c r="E20" s="21" t="s">
        <v>101581</v>
      </c>
      <c r="F20" s="21" t="s">
        <v>101522</v>
      </c>
      <c r="G20" s="22">
        <v>10</v>
      </c>
      <c r="H20" s="22">
        <v>0</v>
      </c>
      <c r="I20" s="22">
        <v>0</v>
      </c>
      <c r="J20" s="21" t="s">
        <v>101582</v>
      </c>
    </row>
    <row r="21" spans="1:10" ht="20" customHeight="1">
      <c r="A21" s="19" t="s">
        <v>101583</v>
      </c>
      <c r="B21" s="24">
        <v>44</v>
      </c>
      <c r="C21" s="22">
        <v>16</v>
      </c>
      <c r="D21" s="21" t="s">
        <v>101584</v>
      </c>
      <c r="E21" s="21" t="s">
        <v>101585</v>
      </c>
      <c r="F21" s="21" t="s">
        <v>101533</v>
      </c>
      <c r="G21" s="22">
        <v>1</v>
      </c>
      <c r="H21" s="22">
        <v>11</v>
      </c>
      <c r="I21" s="22">
        <v>13</v>
      </c>
      <c r="J21" s="21" t="s">
        <v>101586</v>
      </c>
    </row>
    <row r="22" spans="1:10" ht="20" customHeight="1">
      <c r="A22" s="19" t="s">
        <v>101587</v>
      </c>
      <c r="B22" s="24">
        <v>25</v>
      </c>
      <c r="C22" s="22">
        <v>79</v>
      </c>
      <c r="D22" s="21" t="s">
        <v>101588</v>
      </c>
      <c r="E22" s="21" t="s">
        <v>101589</v>
      </c>
      <c r="F22" s="21" t="s">
        <v>101590</v>
      </c>
      <c r="G22" s="22">
        <v>8</v>
      </c>
      <c r="H22" s="22">
        <v>10</v>
      </c>
      <c r="I22" s="22">
        <v>15</v>
      </c>
      <c r="J22" s="21" t="s">
        <v>101591</v>
      </c>
    </row>
    <row r="23" spans="1:10" ht="20" customHeight="1">
      <c r="A23" s="19" t="s">
        <v>101592</v>
      </c>
      <c r="B23" s="24">
        <v>25</v>
      </c>
      <c r="C23" s="22">
        <v>15</v>
      </c>
      <c r="D23" s="21" t="s">
        <v>101593</v>
      </c>
      <c r="E23" s="21" t="s">
        <v>101594</v>
      </c>
      <c r="F23" s="21" t="s">
        <v>101554</v>
      </c>
      <c r="G23" s="22">
        <v>10</v>
      </c>
      <c r="H23" s="22">
        <v>0</v>
      </c>
      <c r="I23" s="22">
        <v>0</v>
      </c>
      <c r="J23" s="21" t="s">
        <v>101595</v>
      </c>
    </row>
    <row r="24" spans="1:10" ht="20" customHeight="1">
      <c r="A24" s="19" t="s">
        <v>101596</v>
      </c>
      <c r="B24" s="24">
        <v>13</v>
      </c>
      <c r="C24" s="22">
        <v>15</v>
      </c>
      <c r="D24" s="21" t="s">
        <v>101597</v>
      </c>
      <c r="E24" s="21" t="s">
        <v>101598</v>
      </c>
      <c r="F24" s="21" t="s">
        <v>14739</v>
      </c>
      <c r="G24" s="22">
        <v>10</v>
      </c>
      <c r="H24" s="22">
        <v>0</v>
      </c>
      <c r="I24" s="22">
        <v>0</v>
      </c>
      <c r="J24" s="21" t="s">
        <v>101599</v>
      </c>
    </row>
    <row r="25" spans="1:10" ht="20" customHeight="1">
      <c r="A25" s="19" t="s">
        <v>101600</v>
      </c>
      <c r="B25" s="24">
        <v>13</v>
      </c>
      <c r="C25" s="22">
        <v>15</v>
      </c>
      <c r="D25" s="21" t="s">
        <v>101601</v>
      </c>
      <c r="E25" s="21" t="s">
        <v>101602</v>
      </c>
      <c r="F25" s="21" t="s">
        <v>101563</v>
      </c>
      <c r="G25" s="22">
        <v>10</v>
      </c>
      <c r="H25" s="22">
        <v>0</v>
      </c>
      <c r="I25" s="22">
        <v>0</v>
      </c>
      <c r="J25" s="21" t="s">
        <v>101603</v>
      </c>
    </row>
    <row r="26" spans="1:10" ht="20" customHeight="1">
      <c r="A26" s="27">
        <v>-999</v>
      </c>
      <c r="B26" s="24">
        <v>-999</v>
      </c>
      <c r="C26" s="22">
        <v>-999</v>
      </c>
      <c r="D26" s="22">
        <v>-999</v>
      </c>
      <c r="E26" s="22">
        <v>-999</v>
      </c>
      <c r="F26" s="22">
        <v>-999</v>
      </c>
      <c r="G26" s="22">
        <v>-999</v>
      </c>
      <c r="H26" s="22">
        <v>-999</v>
      </c>
      <c r="I26" s="22">
        <v>-999</v>
      </c>
      <c r="J26" s="22">
        <v>-999</v>
      </c>
    </row>
    <row r="27" spans="1:10" ht="20" customHeight="1">
      <c r="A27" s="27">
        <v>-999</v>
      </c>
      <c r="B27" s="24">
        <v>-999</v>
      </c>
      <c r="C27" s="22">
        <v>-999</v>
      </c>
      <c r="D27" s="22">
        <v>-999</v>
      </c>
      <c r="E27" s="22">
        <v>-999</v>
      </c>
      <c r="F27" s="22">
        <v>-999</v>
      </c>
      <c r="G27" s="22">
        <v>-999</v>
      </c>
      <c r="H27" s="22">
        <v>-999</v>
      </c>
      <c r="I27" s="22">
        <v>-999</v>
      </c>
      <c r="J27" s="22">
        <v>-999</v>
      </c>
    </row>
    <row r="28" spans="1:10" ht="20" customHeight="1">
      <c r="A28" s="19" t="s">
        <v>101604</v>
      </c>
      <c r="B28" s="24">
        <v>13</v>
      </c>
      <c r="C28" s="22">
        <v>15</v>
      </c>
      <c r="D28" s="21" t="s">
        <v>101605</v>
      </c>
      <c r="E28" s="21" t="s">
        <v>101606</v>
      </c>
      <c r="F28" s="21" t="s">
        <v>101554</v>
      </c>
      <c r="G28" s="22">
        <v>10</v>
      </c>
      <c r="H28" s="22">
        <v>0</v>
      </c>
      <c r="I28" s="22">
        <v>0</v>
      </c>
      <c r="J28" s="21" t="s">
        <v>101607</v>
      </c>
    </row>
    <row r="29" spans="1:10" ht="20" customHeight="1">
      <c r="A29" s="19" t="s">
        <v>101608</v>
      </c>
      <c r="B29" s="24">
        <v>39</v>
      </c>
      <c r="C29" s="22">
        <v>15</v>
      </c>
      <c r="D29" s="21" t="s">
        <v>101609</v>
      </c>
      <c r="E29" s="21" t="s">
        <v>101610</v>
      </c>
      <c r="F29" s="21" t="s">
        <v>101563</v>
      </c>
      <c r="G29" s="22">
        <v>10</v>
      </c>
      <c r="H29" s="22">
        <v>0</v>
      </c>
      <c r="I29" s="22">
        <v>0</v>
      </c>
      <c r="J29" s="21" t="s">
        <v>101611</v>
      </c>
    </row>
    <row r="30" spans="1:10" ht="20" customHeight="1">
      <c r="A30" s="19" t="s">
        <v>101612</v>
      </c>
      <c r="B30" s="24">
        <v>22</v>
      </c>
      <c r="C30" s="22">
        <v>16</v>
      </c>
      <c r="D30" s="21" t="s">
        <v>101613</v>
      </c>
      <c r="E30" s="21" t="s">
        <v>101614</v>
      </c>
      <c r="F30" s="21" t="s">
        <v>101533</v>
      </c>
      <c r="G30" s="22">
        <v>1</v>
      </c>
      <c r="H30" s="22">
        <v>11</v>
      </c>
      <c r="I30" s="22">
        <v>15</v>
      </c>
      <c r="J30" s="21" t="s">
        <v>101615</v>
      </c>
    </row>
    <row r="31" spans="1:10" ht="20" customHeight="1">
      <c r="A31" s="19" t="s">
        <v>101616</v>
      </c>
      <c r="B31" s="24">
        <v>30</v>
      </c>
      <c r="C31" s="22">
        <v>15</v>
      </c>
      <c r="D31" s="21" t="s">
        <v>101617</v>
      </c>
      <c r="E31" s="21" t="s">
        <v>101618</v>
      </c>
      <c r="F31" s="21" t="s">
        <v>101554</v>
      </c>
      <c r="G31" s="22">
        <v>10</v>
      </c>
      <c r="H31" s="22">
        <v>0</v>
      </c>
      <c r="I31" s="22">
        <v>0</v>
      </c>
      <c r="J31" s="21" t="s">
        <v>101619</v>
      </c>
    </row>
    <row r="32" spans="1:10" ht="20" customHeight="1">
      <c r="A32" s="19" t="s">
        <v>101620</v>
      </c>
      <c r="B32" s="24">
        <v>24</v>
      </c>
      <c r="C32" s="22">
        <v>35</v>
      </c>
      <c r="D32" s="21" t="s">
        <v>101621</v>
      </c>
      <c r="E32" s="21" t="s">
        <v>101622</v>
      </c>
      <c r="F32" s="21" t="s">
        <v>101623</v>
      </c>
      <c r="G32" s="22">
        <v>12</v>
      </c>
      <c r="H32" s="22">
        <v>19</v>
      </c>
      <c r="I32" s="22">
        <v>28</v>
      </c>
      <c r="J32" s="21" t="s">
        <v>101624</v>
      </c>
    </row>
    <row r="33" spans="1:10" ht="20" customHeight="1">
      <c r="A33" s="19" t="s">
        <v>101625</v>
      </c>
      <c r="B33" s="24">
        <v>28</v>
      </c>
      <c r="C33" s="22">
        <v>15</v>
      </c>
      <c r="D33" s="21" t="s">
        <v>101626</v>
      </c>
      <c r="E33" s="21" t="s">
        <v>101627</v>
      </c>
      <c r="F33" s="21" t="s">
        <v>101628</v>
      </c>
      <c r="G33" s="22">
        <v>1</v>
      </c>
      <c r="H33" s="22">
        <v>10</v>
      </c>
      <c r="I33" s="22">
        <v>20</v>
      </c>
      <c r="J33" s="21" t="s">
        <v>101629</v>
      </c>
    </row>
    <row r="34" spans="1:10" ht="20" customHeight="1">
      <c r="A34" s="19" t="s">
        <v>101630</v>
      </c>
      <c r="B34" s="24">
        <v>21</v>
      </c>
      <c r="C34" s="22">
        <v>15</v>
      </c>
      <c r="D34" s="21" t="s">
        <v>101631</v>
      </c>
      <c r="E34" s="21" t="s">
        <v>101632</v>
      </c>
      <c r="F34" s="21" t="s">
        <v>14739</v>
      </c>
      <c r="G34" s="22">
        <v>10</v>
      </c>
      <c r="H34" s="22">
        <v>0</v>
      </c>
      <c r="I34" s="22">
        <v>0</v>
      </c>
      <c r="J34" s="21" t="s">
        <v>101633</v>
      </c>
    </row>
    <row r="35" spans="1:10" ht="20" customHeight="1">
      <c r="A35" s="19" t="s">
        <v>101634</v>
      </c>
      <c r="B35" s="24">
        <v>42</v>
      </c>
      <c r="C35" s="22">
        <v>15</v>
      </c>
      <c r="D35" s="21" t="s">
        <v>101635</v>
      </c>
      <c r="E35" s="21" t="s">
        <v>101636</v>
      </c>
      <c r="F35" s="21" t="s">
        <v>14739</v>
      </c>
      <c r="G35" s="22">
        <v>10</v>
      </c>
      <c r="H35" s="22">
        <v>0</v>
      </c>
      <c r="I35" s="22">
        <v>0</v>
      </c>
      <c r="J35" s="21" t="s">
        <v>101637</v>
      </c>
    </row>
    <row r="36" spans="1:10" ht="20" customHeight="1">
      <c r="A36" s="19" t="s">
        <v>101638</v>
      </c>
      <c r="B36" s="24">
        <v>42</v>
      </c>
      <c r="C36" s="22">
        <v>15</v>
      </c>
      <c r="D36" s="21" t="s">
        <v>101635</v>
      </c>
      <c r="E36" s="21" t="s">
        <v>101636</v>
      </c>
      <c r="F36" s="21" t="s">
        <v>14739</v>
      </c>
      <c r="G36" s="22">
        <v>10</v>
      </c>
      <c r="H36" s="22">
        <v>0</v>
      </c>
      <c r="I36" s="22">
        <v>0</v>
      </c>
      <c r="J36" s="21" t="s">
        <v>101637</v>
      </c>
    </row>
    <row r="37" spans="1:10" ht="20" customHeight="1">
      <c r="A37" s="19" t="s">
        <v>101639</v>
      </c>
      <c r="B37" s="24">
        <v>42</v>
      </c>
      <c r="C37" s="22">
        <v>15</v>
      </c>
      <c r="D37" s="21" t="s">
        <v>101635</v>
      </c>
      <c r="E37" s="21" t="s">
        <v>101636</v>
      </c>
      <c r="F37" s="21" t="s">
        <v>14739</v>
      </c>
      <c r="G37" s="22">
        <v>10</v>
      </c>
      <c r="H37" s="22">
        <v>0</v>
      </c>
      <c r="I37" s="22">
        <v>0</v>
      </c>
      <c r="J37" s="21" t="s">
        <v>101637</v>
      </c>
    </row>
    <row r="38" spans="1:10" ht="20" customHeight="1">
      <c r="A38" s="19" t="s">
        <v>101640</v>
      </c>
      <c r="B38" s="24">
        <v>83</v>
      </c>
      <c r="C38" s="22">
        <v>15</v>
      </c>
      <c r="D38" s="21" t="s">
        <v>101641</v>
      </c>
      <c r="E38" s="21" t="s">
        <v>101642</v>
      </c>
      <c r="F38" s="21" t="s">
        <v>101568</v>
      </c>
      <c r="G38" s="22">
        <v>1</v>
      </c>
      <c r="H38" s="22">
        <v>8</v>
      </c>
      <c r="I38" s="22">
        <v>17</v>
      </c>
      <c r="J38" s="21" t="s">
        <v>101643</v>
      </c>
    </row>
    <row r="39" spans="1:10" ht="20" customHeight="1">
      <c r="A39" s="19" t="s">
        <v>101644</v>
      </c>
      <c r="B39" s="24">
        <v>83</v>
      </c>
      <c r="C39" s="22">
        <v>15</v>
      </c>
      <c r="D39" s="21" t="s">
        <v>101641</v>
      </c>
      <c r="E39" s="21" t="s">
        <v>101642</v>
      </c>
      <c r="F39" s="21" t="s">
        <v>101568</v>
      </c>
      <c r="G39" s="22">
        <v>1</v>
      </c>
      <c r="H39" s="22">
        <v>8</v>
      </c>
      <c r="I39" s="22">
        <v>17</v>
      </c>
      <c r="J39" s="21" t="s">
        <v>101643</v>
      </c>
    </row>
    <row r="40" spans="1:10" ht="20" customHeight="1">
      <c r="A40" s="19" t="s">
        <v>101645</v>
      </c>
      <c r="B40" s="24">
        <v>13</v>
      </c>
      <c r="C40" s="22">
        <v>15</v>
      </c>
      <c r="D40" s="21" t="s">
        <v>101646</v>
      </c>
      <c r="E40" s="21" t="s">
        <v>101647</v>
      </c>
      <c r="F40" s="21" t="s">
        <v>101568</v>
      </c>
      <c r="G40" s="22">
        <v>2</v>
      </c>
      <c r="H40" s="22">
        <v>9</v>
      </c>
      <c r="I40" s="22">
        <v>17</v>
      </c>
      <c r="J40" s="21" t="s">
        <v>101648</v>
      </c>
    </row>
    <row r="41" spans="1:10" ht="20" customHeight="1">
      <c r="A41" s="27">
        <v>-999</v>
      </c>
      <c r="B41" s="24">
        <v>-999</v>
      </c>
      <c r="C41" s="22">
        <v>-999</v>
      </c>
      <c r="D41" s="22">
        <v>-999</v>
      </c>
      <c r="E41" s="22">
        <v>-999</v>
      </c>
      <c r="F41" s="22">
        <v>-999</v>
      </c>
      <c r="G41" s="22">
        <v>-999</v>
      </c>
      <c r="H41" s="22">
        <v>-999</v>
      </c>
      <c r="I41" s="22">
        <v>-999</v>
      </c>
      <c r="J41" s="22">
        <v>-999</v>
      </c>
    </row>
    <row r="42" spans="1:10" ht="20" customHeight="1">
      <c r="A42" s="27">
        <v>-999</v>
      </c>
      <c r="B42" s="24">
        <v>-999</v>
      </c>
      <c r="C42" s="22">
        <v>-999</v>
      </c>
      <c r="D42" s="22">
        <v>-999</v>
      </c>
      <c r="E42" s="22">
        <v>-999</v>
      </c>
      <c r="F42" s="22">
        <v>-999</v>
      </c>
      <c r="G42" s="22">
        <v>-999</v>
      </c>
      <c r="H42" s="22">
        <v>-999</v>
      </c>
      <c r="I42" s="22">
        <v>-999</v>
      </c>
      <c r="J42" s="22">
        <v>-999</v>
      </c>
    </row>
    <row r="43" spans="1:10" ht="20" customHeight="1">
      <c r="A43" s="27">
        <v>-999</v>
      </c>
      <c r="B43" s="24">
        <v>-999</v>
      </c>
      <c r="C43" s="22">
        <v>-999</v>
      </c>
      <c r="D43" s="22">
        <v>-999</v>
      </c>
      <c r="E43" s="22">
        <v>-999</v>
      </c>
      <c r="F43" s="22">
        <v>-999</v>
      </c>
      <c r="G43" s="22">
        <v>-999</v>
      </c>
      <c r="H43" s="22">
        <v>-999</v>
      </c>
      <c r="I43" s="22">
        <v>-999</v>
      </c>
      <c r="J43" s="22">
        <v>-999</v>
      </c>
    </row>
    <row r="44" spans="1:10" ht="20" customHeight="1">
      <c r="A44" s="19" t="s">
        <v>101649</v>
      </c>
      <c r="B44" s="24">
        <v>18</v>
      </c>
      <c r="C44" s="22">
        <v>15</v>
      </c>
      <c r="D44" s="21" t="s">
        <v>101650</v>
      </c>
      <c r="E44" s="21" t="s">
        <v>101651</v>
      </c>
      <c r="F44" s="21" t="s">
        <v>101554</v>
      </c>
      <c r="G44" s="22">
        <v>10</v>
      </c>
      <c r="H44" s="22">
        <v>0</v>
      </c>
      <c r="I44" s="22">
        <v>0</v>
      </c>
      <c r="J44" s="21" t="s">
        <v>101652</v>
      </c>
    </row>
    <row r="45" spans="1:10" ht="20" customHeight="1">
      <c r="A45" s="19" t="s">
        <v>101653</v>
      </c>
      <c r="B45" s="24">
        <v>13</v>
      </c>
      <c r="C45" s="22">
        <v>15</v>
      </c>
      <c r="D45" s="21" t="s">
        <v>101654</v>
      </c>
      <c r="E45" s="21" t="s">
        <v>101655</v>
      </c>
      <c r="F45" s="21" t="s">
        <v>101563</v>
      </c>
      <c r="G45" s="22">
        <v>10</v>
      </c>
      <c r="H45" s="22">
        <v>0</v>
      </c>
      <c r="I45" s="22">
        <v>0</v>
      </c>
      <c r="J45" s="21" t="s">
        <v>101656</v>
      </c>
    </row>
    <row r="46" spans="1:10" ht="20" customHeight="1">
      <c r="A46" s="27">
        <v>-999</v>
      </c>
      <c r="B46" s="24">
        <v>-999</v>
      </c>
      <c r="C46" s="22">
        <v>-999</v>
      </c>
      <c r="D46" s="22">
        <v>-999</v>
      </c>
      <c r="E46" s="22">
        <v>-999</v>
      </c>
      <c r="F46" s="22">
        <v>-999</v>
      </c>
      <c r="G46" s="22">
        <v>-999</v>
      </c>
      <c r="H46" s="22">
        <v>-999</v>
      </c>
      <c r="I46" s="22">
        <v>-999</v>
      </c>
      <c r="J46" s="22">
        <v>-999</v>
      </c>
    </row>
    <row r="47" spans="1:10" ht="20" customHeight="1">
      <c r="A47" s="19" t="s">
        <v>101657</v>
      </c>
      <c r="B47" s="24">
        <v>34</v>
      </c>
      <c r="C47" s="22">
        <v>25</v>
      </c>
      <c r="D47" s="21" t="s">
        <v>101658</v>
      </c>
      <c r="E47" s="21" t="s">
        <v>101659</v>
      </c>
      <c r="F47" s="21" t="s">
        <v>101568</v>
      </c>
      <c r="G47" s="22">
        <v>1</v>
      </c>
      <c r="H47" s="22">
        <v>20</v>
      </c>
      <c r="I47" s="22">
        <v>31</v>
      </c>
      <c r="J47" s="21" t="s">
        <v>101660</v>
      </c>
    </row>
    <row r="48" spans="1:10" ht="20" customHeight="1">
      <c r="A48" s="19" t="s">
        <v>101661</v>
      </c>
      <c r="B48" s="24">
        <v>34</v>
      </c>
      <c r="C48" s="22">
        <v>25</v>
      </c>
      <c r="D48" s="21" t="s">
        <v>101658</v>
      </c>
      <c r="E48" s="21" t="s">
        <v>101659</v>
      </c>
      <c r="F48" s="21" t="s">
        <v>101568</v>
      </c>
      <c r="G48" s="22">
        <v>1</v>
      </c>
      <c r="H48" s="22">
        <v>20</v>
      </c>
      <c r="I48" s="22">
        <v>31</v>
      </c>
      <c r="J48" s="21" t="s">
        <v>101660</v>
      </c>
    </row>
    <row r="49" spans="1:10" ht="20" customHeight="1">
      <c r="A49" s="19" t="s">
        <v>101662</v>
      </c>
      <c r="B49" s="24">
        <v>26</v>
      </c>
      <c r="C49" s="22">
        <v>17</v>
      </c>
      <c r="D49" s="21" t="s">
        <v>101663</v>
      </c>
      <c r="E49" s="21" t="s">
        <v>101664</v>
      </c>
      <c r="F49" s="21" t="s">
        <v>101665</v>
      </c>
      <c r="G49" s="22">
        <v>1</v>
      </c>
      <c r="H49" s="22">
        <v>12</v>
      </c>
      <c r="I49" s="22">
        <v>23</v>
      </c>
      <c r="J49" s="21" t="s">
        <v>101666</v>
      </c>
    </row>
    <row r="50" spans="1:10" ht="20" customHeight="1">
      <c r="A50" s="19" t="s">
        <v>101667</v>
      </c>
      <c r="B50" s="24">
        <v>26</v>
      </c>
      <c r="C50" s="22">
        <v>17</v>
      </c>
      <c r="D50" s="21" t="s">
        <v>101663</v>
      </c>
      <c r="E50" s="21" t="s">
        <v>101664</v>
      </c>
      <c r="F50" s="21" t="s">
        <v>101665</v>
      </c>
      <c r="G50" s="22">
        <v>1</v>
      </c>
      <c r="H50" s="22">
        <v>12</v>
      </c>
      <c r="I50" s="22">
        <v>23</v>
      </c>
      <c r="J50" s="21" t="s">
        <v>101666</v>
      </c>
    </row>
    <row r="51" spans="1:10" ht="20" customHeight="1">
      <c r="A51" s="19" t="s">
        <v>101668</v>
      </c>
      <c r="B51" s="24">
        <v>23</v>
      </c>
      <c r="C51" s="22">
        <v>15</v>
      </c>
      <c r="D51" s="21" t="s">
        <v>101669</v>
      </c>
      <c r="E51" s="21" t="s">
        <v>101670</v>
      </c>
      <c r="F51" s="21" t="s">
        <v>101528</v>
      </c>
      <c r="G51" s="22">
        <v>10</v>
      </c>
      <c r="H51" s="22">
        <v>0</v>
      </c>
      <c r="I51" s="22">
        <v>0</v>
      </c>
      <c r="J51" s="21" t="s">
        <v>101671</v>
      </c>
    </row>
    <row r="52" spans="1:10" ht="20" customHeight="1">
      <c r="A52" s="19" t="s">
        <v>101672</v>
      </c>
      <c r="B52" s="24">
        <v>23</v>
      </c>
      <c r="C52" s="22">
        <v>15</v>
      </c>
      <c r="D52" s="21" t="s">
        <v>101669</v>
      </c>
      <c r="E52" s="21" t="s">
        <v>101670</v>
      </c>
      <c r="F52" s="21" t="s">
        <v>101528</v>
      </c>
      <c r="G52" s="22">
        <v>10</v>
      </c>
      <c r="H52" s="22">
        <v>0</v>
      </c>
      <c r="I52" s="22">
        <v>0</v>
      </c>
      <c r="J52" s="21" t="s">
        <v>101671</v>
      </c>
    </row>
    <row r="53" spans="1:10" ht="20" customHeight="1">
      <c r="A53" s="19" t="s">
        <v>101673</v>
      </c>
      <c r="B53" s="24">
        <v>22</v>
      </c>
      <c r="C53" s="22">
        <v>24</v>
      </c>
      <c r="D53" s="21" t="s">
        <v>101674</v>
      </c>
      <c r="E53" s="21" t="s">
        <v>101675</v>
      </c>
      <c r="F53" s="21" t="s">
        <v>101676</v>
      </c>
      <c r="G53" s="22">
        <v>3</v>
      </c>
      <c r="H53" s="22">
        <v>17</v>
      </c>
      <c r="I53" s="22">
        <v>33</v>
      </c>
      <c r="J53" s="21" t="s">
        <v>101677</v>
      </c>
    </row>
    <row r="54" spans="1:10" ht="20" customHeight="1">
      <c r="A54" s="27">
        <v>-999</v>
      </c>
      <c r="B54" s="24">
        <v>-999</v>
      </c>
      <c r="C54" s="22">
        <v>-999</v>
      </c>
      <c r="D54" s="22">
        <v>-999</v>
      </c>
      <c r="E54" s="22">
        <v>-999</v>
      </c>
      <c r="F54" s="22">
        <v>-999</v>
      </c>
      <c r="G54" s="22">
        <v>-999</v>
      </c>
      <c r="H54" s="22">
        <v>-999</v>
      </c>
      <c r="I54" s="22">
        <v>-999</v>
      </c>
      <c r="J54" s="22">
        <v>-999</v>
      </c>
    </row>
    <row r="55" spans="1:10" ht="20" customHeight="1">
      <c r="A55" s="19" t="s">
        <v>101678</v>
      </c>
      <c r="B55" s="24">
        <v>26</v>
      </c>
      <c r="C55" s="22">
        <v>21</v>
      </c>
      <c r="D55" s="21" t="s">
        <v>101679</v>
      </c>
      <c r="E55" s="21" t="s">
        <v>101680</v>
      </c>
      <c r="F55" s="21" t="s">
        <v>14743</v>
      </c>
      <c r="G55" s="22">
        <v>6</v>
      </c>
      <c r="H55" s="22">
        <v>11</v>
      </c>
      <c r="I55" s="22">
        <v>21</v>
      </c>
      <c r="J55" s="21" t="s">
        <v>101681</v>
      </c>
    </row>
    <row r="56" spans="1:10" ht="32" customHeight="1">
      <c r="A56" s="19" t="s">
        <v>101682</v>
      </c>
      <c r="B56" s="24">
        <v>54</v>
      </c>
      <c r="C56" s="22">
        <v>15</v>
      </c>
      <c r="D56" s="21" t="s">
        <v>101683</v>
      </c>
      <c r="E56" s="21" t="s">
        <v>101684</v>
      </c>
      <c r="F56" s="21" t="s">
        <v>101554</v>
      </c>
      <c r="G56" s="22">
        <v>10</v>
      </c>
      <c r="H56" s="22">
        <v>0</v>
      </c>
      <c r="I56" s="22">
        <v>0</v>
      </c>
      <c r="J56" s="21" t="s">
        <v>101685</v>
      </c>
    </row>
    <row r="57" spans="1:10" ht="20" customHeight="1">
      <c r="A57" s="19" t="s">
        <v>101686</v>
      </c>
      <c r="B57" s="24">
        <v>16</v>
      </c>
      <c r="C57" s="22">
        <v>22</v>
      </c>
      <c r="D57" s="21" t="s">
        <v>101687</v>
      </c>
      <c r="E57" s="21" t="s">
        <v>101688</v>
      </c>
      <c r="F57" s="21" t="s">
        <v>101689</v>
      </c>
      <c r="G57" s="22">
        <v>7</v>
      </c>
      <c r="H57" s="22">
        <v>11</v>
      </c>
      <c r="I57" s="22">
        <v>22</v>
      </c>
      <c r="J57" s="21" t="s">
        <v>101690</v>
      </c>
    </row>
    <row r="58" spans="1:10" ht="20" customHeight="1">
      <c r="A58" s="19" t="s">
        <v>101691</v>
      </c>
      <c r="B58" s="24">
        <v>37</v>
      </c>
      <c r="C58" s="22">
        <v>15</v>
      </c>
      <c r="D58" s="21" t="s">
        <v>101692</v>
      </c>
      <c r="E58" s="21" t="s">
        <v>101693</v>
      </c>
      <c r="F58" s="21" t="s">
        <v>101694</v>
      </c>
      <c r="G58" s="22">
        <v>10</v>
      </c>
      <c r="H58" s="22">
        <v>0</v>
      </c>
      <c r="I58" s="22">
        <v>0</v>
      </c>
      <c r="J58" s="21" t="s">
        <v>101695</v>
      </c>
    </row>
    <row r="59" spans="1:10" ht="20" customHeight="1">
      <c r="A59" s="19" t="s">
        <v>101696</v>
      </c>
      <c r="B59" s="24">
        <v>37</v>
      </c>
      <c r="C59" s="22">
        <v>15</v>
      </c>
      <c r="D59" s="21" t="s">
        <v>101692</v>
      </c>
      <c r="E59" s="21" t="s">
        <v>101693</v>
      </c>
      <c r="F59" s="21" t="s">
        <v>101694</v>
      </c>
      <c r="G59" s="22">
        <v>10</v>
      </c>
      <c r="H59" s="22">
        <v>0</v>
      </c>
      <c r="I59" s="22">
        <v>0</v>
      </c>
      <c r="J59" s="21" t="s">
        <v>101695</v>
      </c>
    </row>
    <row r="60" spans="1:10" ht="20" customHeight="1">
      <c r="A60" s="19" t="s">
        <v>101697</v>
      </c>
      <c r="B60" s="24">
        <v>29</v>
      </c>
      <c r="C60" s="22">
        <v>15</v>
      </c>
      <c r="D60" s="21" t="s">
        <v>101698</v>
      </c>
      <c r="E60" s="21" t="s">
        <v>101699</v>
      </c>
      <c r="F60" s="21" t="s">
        <v>101554</v>
      </c>
      <c r="G60" s="22">
        <v>10</v>
      </c>
      <c r="H60" s="22">
        <v>0</v>
      </c>
      <c r="I60" s="22">
        <v>0</v>
      </c>
      <c r="J60" s="21" t="s">
        <v>101700</v>
      </c>
    </row>
    <row r="61" spans="1:10" ht="20" customHeight="1">
      <c r="A61" s="19" t="s">
        <v>101701</v>
      </c>
      <c r="B61" s="24">
        <v>29</v>
      </c>
      <c r="C61" s="22">
        <v>15</v>
      </c>
      <c r="D61" s="21" t="s">
        <v>101698</v>
      </c>
      <c r="E61" s="21" t="s">
        <v>101699</v>
      </c>
      <c r="F61" s="21" t="s">
        <v>101554</v>
      </c>
      <c r="G61" s="22">
        <v>10</v>
      </c>
      <c r="H61" s="22">
        <v>0</v>
      </c>
      <c r="I61" s="22">
        <v>0</v>
      </c>
      <c r="J61" s="21" t="s">
        <v>101700</v>
      </c>
    </row>
    <row r="62" spans="1:10" ht="20" customHeight="1">
      <c r="A62" s="19" t="s">
        <v>101702</v>
      </c>
      <c r="B62" s="24">
        <v>36</v>
      </c>
      <c r="C62" s="22">
        <v>15</v>
      </c>
      <c r="D62" s="21" t="s">
        <v>101703</v>
      </c>
      <c r="E62" s="21" t="s">
        <v>101704</v>
      </c>
      <c r="F62" s="21" t="s">
        <v>101528</v>
      </c>
      <c r="G62" s="22">
        <v>10</v>
      </c>
      <c r="H62" s="22">
        <v>0</v>
      </c>
      <c r="I62" s="22">
        <v>0</v>
      </c>
      <c r="J62" s="21" t="s">
        <v>101705</v>
      </c>
    </row>
    <row r="63" spans="1:10" ht="20" customHeight="1">
      <c r="A63" s="19" t="s">
        <v>101706</v>
      </c>
      <c r="B63" s="24">
        <v>36</v>
      </c>
      <c r="C63" s="22">
        <v>15</v>
      </c>
      <c r="D63" s="21" t="s">
        <v>101703</v>
      </c>
      <c r="E63" s="21" t="s">
        <v>101704</v>
      </c>
      <c r="F63" s="21" t="s">
        <v>101528</v>
      </c>
      <c r="G63" s="22">
        <v>10</v>
      </c>
      <c r="H63" s="22">
        <v>0</v>
      </c>
      <c r="I63" s="22">
        <v>0</v>
      </c>
      <c r="J63" s="21" t="s">
        <v>101705</v>
      </c>
    </row>
    <row r="64" spans="1:10" ht="20" customHeight="1">
      <c r="A64" s="19" t="s">
        <v>101707</v>
      </c>
      <c r="B64" s="24">
        <v>37</v>
      </c>
      <c r="C64" s="22">
        <v>23</v>
      </c>
      <c r="D64" s="21" t="s">
        <v>101708</v>
      </c>
      <c r="E64" s="21" t="s">
        <v>101709</v>
      </c>
      <c r="F64" s="21" t="s">
        <v>101710</v>
      </c>
      <c r="G64" s="22">
        <v>1</v>
      </c>
      <c r="H64" s="22">
        <v>18</v>
      </c>
      <c r="I64" s="22">
        <v>30</v>
      </c>
      <c r="J64" s="21" t="s">
        <v>101711</v>
      </c>
    </row>
    <row r="65" spans="1:10" ht="20" customHeight="1">
      <c r="A65" s="19" t="s">
        <v>101712</v>
      </c>
      <c r="B65" s="24">
        <v>64</v>
      </c>
      <c r="C65" s="22">
        <v>15</v>
      </c>
      <c r="D65" s="21" t="s">
        <v>101713</v>
      </c>
      <c r="E65" s="21" t="s">
        <v>101714</v>
      </c>
      <c r="F65" s="21" t="s">
        <v>101563</v>
      </c>
      <c r="G65" s="22">
        <v>10</v>
      </c>
      <c r="H65" s="22">
        <v>0</v>
      </c>
      <c r="I65" s="22">
        <v>0</v>
      </c>
      <c r="J65" s="21" t="s">
        <v>101715</v>
      </c>
    </row>
    <row r="66" spans="1:10" ht="20" customHeight="1">
      <c r="A66" s="19" t="s">
        <v>101716</v>
      </c>
      <c r="B66" s="24">
        <v>13</v>
      </c>
      <c r="C66" s="22">
        <v>15</v>
      </c>
      <c r="D66" s="21" t="s">
        <v>101717</v>
      </c>
      <c r="E66" s="21" t="s">
        <v>101718</v>
      </c>
      <c r="F66" s="21" t="s">
        <v>14739</v>
      </c>
      <c r="G66" s="22">
        <v>10</v>
      </c>
      <c r="H66" s="22">
        <v>0</v>
      </c>
      <c r="I66" s="22">
        <v>0</v>
      </c>
      <c r="J66" s="21" t="s">
        <v>101719</v>
      </c>
    </row>
    <row r="67" spans="1:10" ht="32" customHeight="1">
      <c r="A67" s="19" t="s">
        <v>101720</v>
      </c>
      <c r="B67" s="24">
        <v>54</v>
      </c>
      <c r="C67" s="22">
        <v>15</v>
      </c>
      <c r="D67" s="21" t="s">
        <v>101721</v>
      </c>
      <c r="E67" s="21" t="s">
        <v>101722</v>
      </c>
      <c r="F67" s="21" t="s">
        <v>101554</v>
      </c>
      <c r="G67" s="22">
        <v>10</v>
      </c>
      <c r="H67" s="22">
        <v>0</v>
      </c>
      <c r="I67" s="22">
        <v>0</v>
      </c>
      <c r="J67" s="21" t="s">
        <v>101723</v>
      </c>
    </row>
    <row r="68" spans="1:10" ht="32" customHeight="1">
      <c r="A68" s="19" t="s">
        <v>101724</v>
      </c>
      <c r="B68" s="24">
        <v>13</v>
      </c>
      <c r="C68" s="22">
        <v>15</v>
      </c>
      <c r="D68" s="21" t="s">
        <v>101725</v>
      </c>
      <c r="E68" s="21" t="s">
        <v>101726</v>
      </c>
      <c r="F68" s="21" t="s">
        <v>101727</v>
      </c>
      <c r="G68" s="22">
        <v>10</v>
      </c>
      <c r="H68" s="22">
        <v>0</v>
      </c>
      <c r="I68" s="22">
        <v>0</v>
      </c>
      <c r="J68" s="21" t="s">
        <v>101728</v>
      </c>
    </row>
    <row r="69" spans="1:10" ht="32" customHeight="1">
      <c r="A69" s="19" t="s">
        <v>101729</v>
      </c>
      <c r="B69" s="24">
        <v>29</v>
      </c>
      <c r="C69" s="22">
        <v>21</v>
      </c>
      <c r="D69" s="21" t="s">
        <v>101730</v>
      </c>
      <c r="E69" s="21" t="s">
        <v>101731</v>
      </c>
      <c r="F69" s="21" t="s">
        <v>14812</v>
      </c>
      <c r="G69" s="22">
        <v>8</v>
      </c>
      <c r="H69" s="22">
        <v>9</v>
      </c>
      <c r="I69" s="22">
        <v>18</v>
      </c>
      <c r="J69" s="21" t="s">
        <v>101732</v>
      </c>
    </row>
    <row r="70" spans="1:10" ht="20" customHeight="1">
      <c r="A70" s="19" t="s">
        <v>101733</v>
      </c>
      <c r="B70" s="24">
        <v>19</v>
      </c>
      <c r="C70" s="22">
        <v>22</v>
      </c>
      <c r="D70" s="21" t="s">
        <v>101734</v>
      </c>
      <c r="E70" s="21" t="s">
        <v>101735</v>
      </c>
      <c r="F70" s="21" t="s">
        <v>101538</v>
      </c>
      <c r="G70" s="22">
        <v>3</v>
      </c>
      <c r="H70" s="22">
        <v>15</v>
      </c>
      <c r="I70" s="22">
        <v>31</v>
      </c>
      <c r="J70" s="21" t="s">
        <v>101736</v>
      </c>
    </row>
    <row r="71" spans="1:10" ht="20" customHeight="1">
      <c r="A71" s="19" t="s">
        <v>101737</v>
      </c>
      <c r="B71" s="24">
        <v>107</v>
      </c>
      <c r="C71" s="22">
        <v>43</v>
      </c>
      <c r="D71" s="21" t="s">
        <v>101738</v>
      </c>
      <c r="E71" s="21" t="s">
        <v>101739</v>
      </c>
      <c r="F71" s="21" t="s">
        <v>101740</v>
      </c>
      <c r="G71" s="22">
        <v>1</v>
      </c>
      <c r="H71" s="22">
        <v>38</v>
      </c>
      <c r="I71" s="22">
        <v>48</v>
      </c>
      <c r="J71" s="21" t="s">
        <v>101741</v>
      </c>
    </row>
    <row r="72" spans="1:10" ht="20" customHeight="1">
      <c r="A72" s="19" t="s">
        <v>101742</v>
      </c>
      <c r="B72" s="24">
        <v>61</v>
      </c>
      <c r="C72" s="22">
        <v>15</v>
      </c>
      <c r="D72" s="21" t="s">
        <v>101743</v>
      </c>
      <c r="E72" s="21" t="s">
        <v>101744</v>
      </c>
      <c r="F72" s="21" t="s">
        <v>101694</v>
      </c>
      <c r="G72" s="22">
        <v>10</v>
      </c>
      <c r="H72" s="22">
        <v>0</v>
      </c>
      <c r="I72" s="22">
        <v>0</v>
      </c>
      <c r="J72" s="21" t="s">
        <v>101745</v>
      </c>
    </row>
    <row r="73" spans="1:10" ht="20" customHeight="1">
      <c r="A73" s="19" t="s">
        <v>101746</v>
      </c>
      <c r="B73" s="24">
        <v>19</v>
      </c>
      <c r="C73" s="22">
        <v>54</v>
      </c>
      <c r="D73" s="21" t="s">
        <v>101747</v>
      </c>
      <c r="E73" s="21" t="s">
        <v>101748</v>
      </c>
      <c r="F73" s="21" t="s">
        <v>101749</v>
      </c>
      <c r="G73" s="22">
        <v>8</v>
      </c>
      <c r="H73" s="22">
        <v>12</v>
      </c>
      <c r="I73" s="22">
        <v>21</v>
      </c>
      <c r="J73" s="21" t="s">
        <v>101750</v>
      </c>
    </row>
    <row r="74" spans="1:10" ht="20" customHeight="1">
      <c r="A74" s="19" t="s">
        <v>101751</v>
      </c>
      <c r="B74" s="24">
        <v>13</v>
      </c>
      <c r="C74" s="22">
        <v>35</v>
      </c>
      <c r="D74" s="21" t="s">
        <v>101747</v>
      </c>
      <c r="E74" s="21" t="s">
        <v>101748</v>
      </c>
      <c r="F74" s="21" t="s">
        <v>101752</v>
      </c>
      <c r="G74" s="22">
        <v>8</v>
      </c>
      <c r="H74" s="22">
        <v>12</v>
      </c>
      <c r="I74" s="22">
        <v>21</v>
      </c>
      <c r="J74" s="21" t="s">
        <v>101753</v>
      </c>
    </row>
    <row r="75" spans="1:10" ht="20" customHeight="1">
      <c r="A75" s="27">
        <v>-999</v>
      </c>
      <c r="B75" s="24">
        <v>-999</v>
      </c>
      <c r="C75" s="22">
        <v>-999</v>
      </c>
      <c r="D75" s="22">
        <v>-999</v>
      </c>
      <c r="E75" s="22">
        <v>-999</v>
      </c>
      <c r="F75" s="22">
        <v>-999</v>
      </c>
      <c r="G75" s="22">
        <v>-999</v>
      </c>
      <c r="H75" s="22">
        <v>-999</v>
      </c>
      <c r="I75" s="22">
        <v>-999</v>
      </c>
      <c r="J75" s="22">
        <v>-999</v>
      </c>
    </row>
    <row r="76" spans="1:10" ht="20" customHeight="1">
      <c r="A76" s="19" t="s">
        <v>101754</v>
      </c>
      <c r="B76" s="24">
        <v>15</v>
      </c>
      <c r="C76" s="22">
        <v>18</v>
      </c>
      <c r="D76" s="21" t="s">
        <v>101755</v>
      </c>
      <c r="E76" s="21" t="s">
        <v>101756</v>
      </c>
      <c r="F76" s="21" t="s">
        <v>101757</v>
      </c>
      <c r="G76" s="22">
        <v>4</v>
      </c>
      <c r="H76" s="22">
        <v>10</v>
      </c>
      <c r="I76" s="22">
        <v>16</v>
      </c>
      <c r="J76" s="21" t="s">
        <v>101758</v>
      </c>
    </row>
    <row r="77" spans="1:10" ht="20" customHeight="1">
      <c r="A77" s="19" t="s">
        <v>101759</v>
      </c>
      <c r="B77" s="24">
        <v>27</v>
      </c>
      <c r="C77" s="22">
        <v>15</v>
      </c>
      <c r="D77" s="21" t="s">
        <v>101760</v>
      </c>
      <c r="E77" s="21" t="s">
        <v>101761</v>
      </c>
      <c r="F77" s="21" t="s">
        <v>101554</v>
      </c>
      <c r="G77" s="22">
        <v>10</v>
      </c>
      <c r="H77" s="22">
        <v>0</v>
      </c>
      <c r="I77" s="22">
        <v>0</v>
      </c>
      <c r="J77" s="21" t="s">
        <v>101762</v>
      </c>
    </row>
    <row r="78" spans="1:10" ht="20" customHeight="1">
      <c r="A78" s="19" t="s">
        <v>101763</v>
      </c>
      <c r="B78" s="24">
        <v>18</v>
      </c>
      <c r="C78" s="22">
        <v>15</v>
      </c>
      <c r="D78" s="21" t="s">
        <v>101764</v>
      </c>
      <c r="E78" s="21" t="s">
        <v>101765</v>
      </c>
      <c r="F78" s="21" t="s">
        <v>14739</v>
      </c>
      <c r="G78" s="22">
        <v>10</v>
      </c>
      <c r="H78" s="22">
        <v>0</v>
      </c>
      <c r="I78" s="22">
        <v>0</v>
      </c>
      <c r="J78" s="21" t="s">
        <v>101766</v>
      </c>
    </row>
    <row r="79" spans="1:10" ht="20" customHeight="1">
      <c r="A79" s="19" t="s">
        <v>101767</v>
      </c>
      <c r="B79" s="24">
        <v>24</v>
      </c>
      <c r="C79" s="22">
        <v>15</v>
      </c>
      <c r="D79" s="21" t="s">
        <v>101768</v>
      </c>
      <c r="E79" s="21" t="s">
        <v>101769</v>
      </c>
      <c r="F79" s="21" t="s">
        <v>101568</v>
      </c>
      <c r="G79" s="22">
        <v>1</v>
      </c>
      <c r="H79" s="22">
        <v>9</v>
      </c>
      <c r="I79" s="22">
        <v>17</v>
      </c>
      <c r="J79" s="21" t="s">
        <v>101770</v>
      </c>
    </row>
    <row r="80" spans="1:10" ht="20" customHeight="1">
      <c r="A80" s="19" t="s">
        <v>101771</v>
      </c>
      <c r="B80" s="24">
        <v>28</v>
      </c>
      <c r="C80" s="22">
        <v>35</v>
      </c>
      <c r="D80" s="21" t="s">
        <v>101772</v>
      </c>
      <c r="E80" s="21" t="s">
        <v>101773</v>
      </c>
      <c r="F80" s="21" t="s">
        <v>101694</v>
      </c>
      <c r="G80" s="22">
        <v>11</v>
      </c>
      <c r="H80" s="22">
        <v>20</v>
      </c>
      <c r="I80" s="22">
        <v>29</v>
      </c>
      <c r="J80" s="21" t="s">
        <v>101774</v>
      </c>
    </row>
    <row r="81" spans="1:10" ht="32" customHeight="1">
      <c r="A81" s="19" t="s">
        <v>101775</v>
      </c>
      <c r="B81" s="24">
        <v>17</v>
      </c>
      <c r="C81" s="22">
        <v>15</v>
      </c>
      <c r="D81" s="21" t="s">
        <v>101776</v>
      </c>
      <c r="E81" s="21" t="s">
        <v>101777</v>
      </c>
      <c r="F81" s="21" t="s">
        <v>101528</v>
      </c>
      <c r="G81" s="22">
        <v>10</v>
      </c>
      <c r="H81" s="22">
        <v>0</v>
      </c>
      <c r="I81" s="22">
        <v>0</v>
      </c>
      <c r="J81" s="21" t="s">
        <v>101778</v>
      </c>
    </row>
    <row r="82" spans="1:10" ht="20" customHeight="1">
      <c r="A82" s="19" t="s">
        <v>101779</v>
      </c>
      <c r="B82" s="24">
        <v>43</v>
      </c>
      <c r="C82" s="22">
        <v>17</v>
      </c>
      <c r="D82" s="21" t="s">
        <v>101780</v>
      </c>
      <c r="E82" s="21" t="s">
        <v>101781</v>
      </c>
      <c r="F82" s="21" t="s">
        <v>101710</v>
      </c>
      <c r="G82" s="22">
        <v>1</v>
      </c>
      <c r="H82" s="22">
        <v>12</v>
      </c>
      <c r="I82" s="22">
        <v>20</v>
      </c>
      <c r="J82" s="21" t="s">
        <v>101782</v>
      </c>
    </row>
    <row r="83" spans="1:10" ht="20" customHeight="1">
      <c r="A83" s="19" t="s">
        <v>101783</v>
      </c>
      <c r="B83" s="24">
        <v>43</v>
      </c>
      <c r="C83" s="22">
        <v>17</v>
      </c>
      <c r="D83" s="21" t="s">
        <v>101780</v>
      </c>
      <c r="E83" s="21" t="s">
        <v>101781</v>
      </c>
      <c r="F83" s="21" t="s">
        <v>101710</v>
      </c>
      <c r="G83" s="22">
        <v>1</v>
      </c>
      <c r="H83" s="22">
        <v>12</v>
      </c>
      <c r="I83" s="22">
        <v>20</v>
      </c>
      <c r="J83" s="21" t="s">
        <v>101782</v>
      </c>
    </row>
    <row r="84" spans="1:10" ht="20" customHeight="1">
      <c r="A84" s="19" t="s">
        <v>101784</v>
      </c>
      <c r="B84" s="24">
        <v>27</v>
      </c>
      <c r="C84" s="22">
        <v>19</v>
      </c>
      <c r="D84" s="21" t="s">
        <v>101785</v>
      </c>
      <c r="E84" s="21" t="s">
        <v>101786</v>
      </c>
      <c r="F84" s="21" t="s">
        <v>101787</v>
      </c>
      <c r="G84" s="22">
        <v>1</v>
      </c>
      <c r="H84" s="22">
        <v>14</v>
      </c>
      <c r="I84" s="22">
        <v>23</v>
      </c>
      <c r="J84" s="21" t="s">
        <v>101788</v>
      </c>
    </row>
    <row r="85" spans="1:10" ht="20" customHeight="1">
      <c r="A85" s="19" t="s">
        <v>101789</v>
      </c>
      <c r="B85" s="24">
        <v>27</v>
      </c>
      <c r="C85" s="22">
        <v>19</v>
      </c>
      <c r="D85" s="21" t="s">
        <v>101785</v>
      </c>
      <c r="E85" s="21" t="s">
        <v>101786</v>
      </c>
      <c r="F85" s="21" t="s">
        <v>101787</v>
      </c>
      <c r="G85" s="22">
        <v>1</v>
      </c>
      <c r="H85" s="22">
        <v>14</v>
      </c>
      <c r="I85" s="22">
        <v>23</v>
      </c>
      <c r="J85" s="21" t="s">
        <v>101788</v>
      </c>
    </row>
    <row r="86" spans="1:10" ht="20" customHeight="1">
      <c r="A86" s="19" t="s">
        <v>101790</v>
      </c>
      <c r="B86" s="24">
        <v>12</v>
      </c>
      <c r="C86" s="22">
        <v>15</v>
      </c>
      <c r="D86" s="21" t="s">
        <v>101791</v>
      </c>
      <c r="E86" s="21" t="s">
        <v>101792</v>
      </c>
      <c r="F86" s="21" t="s">
        <v>101727</v>
      </c>
      <c r="G86" s="22">
        <v>10</v>
      </c>
      <c r="H86" s="22">
        <v>0</v>
      </c>
      <c r="I86" s="22">
        <v>0</v>
      </c>
      <c r="J86" s="21" t="s">
        <v>101793</v>
      </c>
    </row>
    <row r="87" spans="1:10" ht="20" customHeight="1">
      <c r="A87" s="27">
        <v>-999</v>
      </c>
      <c r="B87" s="24">
        <v>-999</v>
      </c>
      <c r="C87" s="22">
        <v>-999</v>
      </c>
      <c r="D87" s="22">
        <v>-999</v>
      </c>
      <c r="E87" s="22">
        <v>-999</v>
      </c>
      <c r="F87" s="22">
        <v>-999</v>
      </c>
      <c r="G87" s="22">
        <v>-999</v>
      </c>
      <c r="H87" s="22">
        <v>-999</v>
      </c>
      <c r="I87" s="22">
        <v>-999</v>
      </c>
      <c r="J87" s="22">
        <v>-999</v>
      </c>
    </row>
    <row r="88" spans="1:10" ht="20" customHeight="1">
      <c r="A88" s="19" t="s">
        <v>101794</v>
      </c>
      <c r="B88" s="24">
        <v>30</v>
      </c>
      <c r="C88" s="22">
        <v>15</v>
      </c>
      <c r="D88" s="21" t="s">
        <v>101795</v>
      </c>
      <c r="E88" s="21" t="s">
        <v>101796</v>
      </c>
      <c r="F88" s="21" t="s">
        <v>101568</v>
      </c>
      <c r="G88" s="22">
        <v>1</v>
      </c>
      <c r="H88" s="22">
        <v>10</v>
      </c>
      <c r="I88" s="22">
        <v>16</v>
      </c>
      <c r="J88" s="21" t="s">
        <v>101797</v>
      </c>
    </row>
    <row r="89" spans="1:10" ht="20" customHeight="1">
      <c r="A89" s="19" t="s">
        <v>101798</v>
      </c>
      <c r="B89" s="24">
        <v>32</v>
      </c>
      <c r="C89" s="22">
        <v>15</v>
      </c>
      <c r="D89" s="21" t="s">
        <v>101799</v>
      </c>
      <c r="E89" s="21" t="s">
        <v>101800</v>
      </c>
      <c r="F89" s="21" t="s">
        <v>101563</v>
      </c>
      <c r="G89" s="22">
        <v>10</v>
      </c>
      <c r="H89" s="22">
        <v>0</v>
      </c>
      <c r="I89" s="22">
        <v>0</v>
      </c>
      <c r="J89" s="21" t="s">
        <v>101801</v>
      </c>
    </row>
    <row r="90" spans="1:10" ht="20" customHeight="1">
      <c r="A90" s="19" t="s">
        <v>101802</v>
      </c>
      <c r="B90" s="24">
        <v>23</v>
      </c>
      <c r="C90" s="22">
        <v>15</v>
      </c>
      <c r="D90" s="21" t="s">
        <v>101803</v>
      </c>
      <c r="E90" s="21" t="s">
        <v>101804</v>
      </c>
      <c r="F90" s="21" t="s">
        <v>101554</v>
      </c>
      <c r="G90" s="22">
        <v>10</v>
      </c>
      <c r="H90" s="22">
        <v>0</v>
      </c>
      <c r="I90" s="22">
        <v>0</v>
      </c>
      <c r="J90" s="21" t="s">
        <v>101805</v>
      </c>
    </row>
    <row r="91" spans="1:10" ht="20" customHeight="1">
      <c r="A91" s="19" t="s">
        <v>101806</v>
      </c>
      <c r="B91" s="24">
        <v>13</v>
      </c>
      <c r="C91" s="22">
        <v>15</v>
      </c>
      <c r="D91" s="21" t="s">
        <v>101807</v>
      </c>
      <c r="E91" s="21" t="s">
        <v>101808</v>
      </c>
      <c r="F91" s="21" t="s">
        <v>101522</v>
      </c>
      <c r="G91" s="22">
        <v>10</v>
      </c>
      <c r="H91" s="22">
        <v>0</v>
      </c>
      <c r="I91" s="22">
        <v>0</v>
      </c>
      <c r="J91" s="21" t="s">
        <v>101809</v>
      </c>
    </row>
    <row r="92" spans="1:10" ht="20" customHeight="1">
      <c r="A92" s="19" t="s">
        <v>101810</v>
      </c>
      <c r="B92" s="24">
        <v>18</v>
      </c>
      <c r="C92" s="22">
        <v>15</v>
      </c>
      <c r="D92" s="21" t="s">
        <v>101811</v>
      </c>
      <c r="E92" s="21" t="s">
        <v>101812</v>
      </c>
      <c r="F92" s="21" t="s">
        <v>101694</v>
      </c>
      <c r="G92" s="22">
        <v>10</v>
      </c>
      <c r="H92" s="22">
        <v>0</v>
      </c>
      <c r="I92" s="22">
        <v>0</v>
      </c>
      <c r="J92" s="21" t="s">
        <v>101813</v>
      </c>
    </row>
    <row r="93" spans="1:10" ht="20" customHeight="1">
      <c r="A93" s="19" t="s">
        <v>101814</v>
      </c>
      <c r="B93" s="24">
        <v>18</v>
      </c>
      <c r="C93" s="22">
        <v>24</v>
      </c>
      <c r="D93" s="21" t="s">
        <v>101815</v>
      </c>
      <c r="E93" s="21" t="s">
        <v>101816</v>
      </c>
      <c r="F93" s="21" t="s">
        <v>101817</v>
      </c>
      <c r="G93" s="22">
        <v>10</v>
      </c>
      <c r="H93" s="22">
        <v>10</v>
      </c>
      <c r="I93" s="22">
        <v>16</v>
      </c>
      <c r="J93" s="21" t="s">
        <v>101818</v>
      </c>
    </row>
    <row r="94" spans="1:10" ht="32" customHeight="1">
      <c r="A94" s="19" t="s">
        <v>101819</v>
      </c>
      <c r="B94" s="24">
        <v>37</v>
      </c>
      <c r="C94" s="22">
        <v>26</v>
      </c>
      <c r="D94" s="21" t="s">
        <v>101820</v>
      </c>
      <c r="E94" s="21" t="s">
        <v>101821</v>
      </c>
      <c r="F94" s="21" t="s">
        <v>101787</v>
      </c>
      <c r="G94" s="22">
        <v>1</v>
      </c>
      <c r="H94" s="22">
        <v>21</v>
      </c>
      <c r="I94" s="22">
        <v>39</v>
      </c>
      <c r="J94" s="21" t="s">
        <v>101822</v>
      </c>
    </row>
    <row r="95" spans="1:10" ht="20" customHeight="1">
      <c r="A95" s="19" t="s">
        <v>101823</v>
      </c>
      <c r="B95" s="24">
        <v>31</v>
      </c>
      <c r="C95" s="22">
        <v>15</v>
      </c>
      <c r="D95" s="21" t="s">
        <v>101824</v>
      </c>
      <c r="E95" s="21" t="s">
        <v>101825</v>
      </c>
      <c r="F95" s="21" t="s">
        <v>101563</v>
      </c>
      <c r="G95" s="22">
        <v>10</v>
      </c>
      <c r="H95" s="22">
        <v>0</v>
      </c>
      <c r="I95" s="22">
        <v>0</v>
      </c>
      <c r="J95" s="21" t="s">
        <v>101826</v>
      </c>
    </row>
    <row r="96" spans="1:10" ht="20" customHeight="1">
      <c r="A96" s="27">
        <v>-999</v>
      </c>
      <c r="B96" s="24">
        <v>-999</v>
      </c>
      <c r="C96" s="22">
        <v>-999</v>
      </c>
      <c r="D96" s="22">
        <v>-999</v>
      </c>
      <c r="E96" s="22">
        <v>-999</v>
      </c>
      <c r="F96" s="22">
        <v>-999</v>
      </c>
      <c r="G96" s="22">
        <v>-999</v>
      </c>
      <c r="H96" s="22">
        <v>-999</v>
      </c>
      <c r="I96" s="22">
        <v>-999</v>
      </c>
      <c r="J96" s="22">
        <v>-999</v>
      </c>
    </row>
    <row r="97" spans="1:10" ht="32" customHeight="1">
      <c r="A97" s="19" t="s">
        <v>101827</v>
      </c>
      <c r="B97" s="24">
        <v>22</v>
      </c>
      <c r="C97" s="22">
        <v>15</v>
      </c>
      <c r="D97" s="21" t="s">
        <v>101828</v>
      </c>
      <c r="E97" s="21" t="s">
        <v>101829</v>
      </c>
      <c r="F97" s="21" t="s">
        <v>14739</v>
      </c>
      <c r="G97" s="22">
        <v>10</v>
      </c>
      <c r="H97" s="22">
        <v>0</v>
      </c>
      <c r="I97" s="22">
        <v>0</v>
      </c>
      <c r="J97" s="21" t="s">
        <v>101830</v>
      </c>
    </row>
    <row r="98" spans="1:10" ht="32" customHeight="1">
      <c r="A98" s="19" t="s">
        <v>101831</v>
      </c>
      <c r="B98" s="24">
        <v>24</v>
      </c>
      <c r="C98" s="22">
        <v>15</v>
      </c>
      <c r="D98" s="21" t="s">
        <v>101832</v>
      </c>
      <c r="E98" s="21" t="s">
        <v>101833</v>
      </c>
      <c r="F98" s="21" t="s">
        <v>101568</v>
      </c>
      <c r="G98" s="22">
        <v>1</v>
      </c>
      <c r="H98" s="22">
        <v>9</v>
      </c>
      <c r="I98" s="22">
        <v>18</v>
      </c>
      <c r="J98" s="21" t="s">
        <v>101834</v>
      </c>
    </row>
    <row r="99" spans="1:10" ht="20" customHeight="1">
      <c r="A99" s="27">
        <v>-999</v>
      </c>
      <c r="B99" s="24">
        <v>-999</v>
      </c>
      <c r="C99" s="22">
        <v>-999</v>
      </c>
      <c r="D99" s="22">
        <v>-999</v>
      </c>
      <c r="E99" s="22">
        <v>-999</v>
      </c>
      <c r="F99" s="22">
        <v>-999</v>
      </c>
      <c r="G99" s="22">
        <v>-999</v>
      </c>
      <c r="H99" s="22">
        <v>-999</v>
      </c>
      <c r="I99" s="22">
        <v>-999</v>
      </c>
      <c r="J99" s="22">
        <v>-999</v>
      </c>
    </row>
    <row r="100" spans="1:10" ht="20" customHeight="1">
      <c r="A100" s="19" t="s">
        <v>101835</v>
      </c>
      <c r="B100" s="24">
        <v>46</v>
      </c>
      <c r="C100" s="22">
        <v>15</v>
      </c>
      <c r="D100" s="21" t="s">
        <v>101836</v>
      </c>
      <c r="E100" s="21" t="s">
        <v>101837</v>
      </c>
      <c r="F100" s="21" t="s">
        <v>101568</v>
      </c>
      <c r="G100" s="22">
        <v>1</v>
      </c>
      <c r="H100" s="22">
        <v>10</v>
      </c>
      <c r="I100" s="22">
        <v>14</v>
      </c>
      <c r="J100" s="21" t="s">
        <v>101838</v>
      </c>
    </row>
    <row r="101" spans="1:10" ht="20" customHeight="1">
      <c r="A101" s="19" t="s">
        <v>101839</v>
      </c>
      <c r="B101" s="24">
        <v>50</v>
      </c>
      <c r="C101" s="22">
        <v>15</v>
      </c>
      <c r="D101" s="21" t="s">
        <v>101840</v>
      </c>
      <c r="E101" s="21" t="s">
        <v>101841</v>
      </c>
      <c r="F101" s="21" t="s">
        <v>101554</v>
      </c>
      <c r="G101" s="22">
        <v>10</v>
      </c>
      <c r="H101" s="22">
        <v>0</v>
      </c>
      <c r="I101" s="22">
        <v>0</v>
      </c>
      <c r="J101" s="21" t="s">
        <v>101842</v>
      </c>
    </row>
    <row r="102" spans="1:10" ht="20" customHeight="1">
      <c r="A102" s="19" t="s">
        <v>101843</v>
      </c>
      <c r="B102" s="24">
        <v>31</v>
      </c>
      <c r="C102" s="22">
        <v>15</v>
      </c>
      <c r="D102" s="21" t="s">
        <v>101844</v>
      </c>
      <c r="E102" s="21" t="s">
        <v>101845</v>
      </c>
      <c r="F102" s="21" t="s">
        <v>101563</v>
      </c>
      <c r="G102" s="22">
        <v>10</v>
      </c>
      <c r="H102" s="22">
        <v>0</v>
      </c>
      <c r="I102" s="22">
        <v>0</v>
      </c>
      <c r="J102" s="21" t="s">
        <v>101846</v>
      </c>
    </row>
    <row r="103" spans="1:10" ht="20" customHeight="1">
      <c r="A103" s="19" t="s">
        <v>101847</v>
      </c>
      <c r="B103" s="24">
        <v>13</v>
      </c>
      <c r="C103" s="22">
        <v>49</v>
      </c>
      <c r="D103" s="21" t="s">
        <v>101848</v>
      </c>
      <c r="E103" s="21" t="s">
        <v>101849</v>
      </c>
      <c r="F103" s="21" t="s">
        <v>101850</v>
      </c>
      <c r="G103" s="22">
        <v>13</v>
      </c>
      <c r="H103" s="22">
        <v>11</v>
      </c>
      <c r="I103" s="22">
        <v>18</v>
      </c>
      <c r="J103" s="21" t="s">
        <v>101851</v>
      </c>
    </row>
    <row r="104" spans="1:10" ht="20" customHeight="1">
      <c r="A104" s="19" t="s">
        <v>101852</v>
      </c>
      <c r="B104" s="24">
        <v>20</v>
      </c>
      <c r="C104" s="22">
        <v>15</v>
      </c>
      <c r="D104" s="21" t="s">
        <v>101853</v>
      </c>
      <c r="E104" s="21" t="s">
        <v>101854</v>
      </c>
      <c r="F104" s="21" t="s">
        <v>14739</v>
      </c>
      <c r="G104" s="22">
        <v>10</v>
      </c>
      <c r="H104" s="22">
        <v>0</v>
      </c>
      <c r="I104" s="22">
        <v>0</v>
      </c>
      <c r="J104" s="21" t="s">
        <v>101855</v>
      </c>
    </row>
    <row r="105" spans="1:10" ht="20" customHeight="1">
      <c r="A105" s="19" t="s">
        <v>101856</v>
      </c>
      <c r="B105" s="24">
        <v>21</v>
      </c>
      <c r="C105" s="22">
        <v>15</v>
      </c>
      <c r="D105" s="21" t="s">
        <v>101857</v>
      </c>
      <c r="E105" s="21" t="s">
        <v>101858</v>
      </c>
      <c r="F105" s="21" t="s">
        <v>101563</v>
      </c>
      <c r="G105" s="22">
        <v>10</v>
      </c>
      <c r="H105" s="22">
        <v>0</v>
      </c>
      <c r="I105" s="22">
        <v>0</v>
      </c>
      <c r="J105" s="21" t="s">
        <v>101859</v>
      </c>
    </row>
    <row r="106" spans="1:10" ht="20" customHeight="1">
      <c r="A106" s="19" t="s">
        <v>101860</v>
      </c>
      <c r="B106" s="24">
        <v>17</v>
      </c>
      <c r="C106" s="22">
        <v>15</v>
      </c>
      <c r="D106" s="21" t="s">
        <v>101861</v>
      </c>
      <c r="E106" s="21" t="s">
        <v>101862</v>
      </c>
      <c r="F106" s="21" t="s">
        <v>101528</v>
      </c>
      <c r="G106" s="22">
        <v>10</v>
      </c>
      <c r="H106" s="22">
        <v>0</v>
      </c>
      <c r="I106" s="22">
        <v>0</v>
      </c>
      <c r="J106" s="21" t="s">
        <v>101863</v>
      </c>
    </row>
    <row r="107" spans="1:10" ht="20" customHeight="1">
      <c r="A107" s="19" t="s">
        <v>101864</v>
      </c>
      <c r="B107" s="24">
        <v>24</v>
      </c>
      <c r="C107" s="22">
        <v>15</v>
      </c>
      <c r="D107" s="21" t="s">
        <v>101865</v>
      </c>
      <c r="E107" s="21" t="s">
        <v>101866</v>
      </c>
      <c r="F107" s="21" t="s">
        <v>101522</v>
      </c>
      <c r="G107" s="22">
        <v>10</v>
      </c>
      <c r="H107" s="22">
        <v>0</v>
      </c>
      <c r="I107" s="22">
        <v>0</v>
      </c>
      <c r="J107" s="21" t="s">
        <v>101867</v>
      </c>
    </row>
    <row r="108" spans="1:10" ht="20" customHeight="1">
      <c r="A108" s="19" t="s">
        <v>101868</v>
      </c>
      <c r="B108" s="24">
        <v>25</v>
      </c>
      <c r="C108" s="22">
        <v>15</v>
      </c>
      <c r="D108" s="21" t="s">
        <v>101869</v>
      </c>
      <c r="E108" s="21" t="s">
        <v>101870</v>
      </c>
      <c r="F108" s="21" t="s">
        <v>14739</v>
      </c>
      <c r="G108" s="22">
        <v>10</v>
      </c>
      <c r="H108" s="22">
        <v>0</v>
      </c>
      <c r="I108" s="22">
        <v>0</v>
      </c>
      <c r="J108" s="21" t="s">
        <v>101871</v>
      </c>
    </row>
    <row r="109" spans="1:10" ht="20" customHeight="1">
      <c r="A109" s="19" t="s">
        <v>101872</v>
      </c>
      <c r="B109" s="24">
        <v>57</v>
      </c>
      <c r="C109" s="22">
        <v>40</v>
      </c>
      <c r="D109" s="21" t="s">
        <v>101873</v>
      </c>
      <c r="E109" s="21" t="s">
        <v>101874</v>
      </c>
      <c r="F109" s="21" t="s">
        <v>101568</v>
      </c>
      <c r="G109" s="22">
        <v>7</v>
      </c>
      <c r="H109" s="22">
        <v>29</v>
      </c>
      <c r="I109" s="22">
        <v>49</v>
      </c>
      <c r="J109" s="21" t="s">
        <v>101875</v>
      </c>
    </row>
    <row r="110" spans="1:10" ht="20" customHeight="1">
      <c r="A110" s="19" t="s">
        <v>101876</v>
      </c>
      <c r="B110" s="24">
        <v>22</v>
      </c>
      <c r="C110" s="22">
        <v>17</v>
      </c>
      <c r="D110" s="21" t="s">
        <v>101803</v>
      </c>
      <c r="E110" s="21" t="s">
        <v>101804</v>
      </c>
      <c r="F110" s="21" t="s">
        <v>14743</v>
      </c>
      <c r="G110" s="22">
        <v>2</v>
      </c>
      <c r="H110" s="22">
        <v>11</v>
      </c>
      <c r="I110" s="22">
        <v>17</v>
      </c>
      <c r="J110" s="21" t="s">
        <v>101877</v>
      </c>
    </row>
    <row r="111" spans="1:10" ht="32" customHeight="1">
      <c r="A111" s="19" t="s">
        <v>101878</v>
      </c>
      <c r="B111" s="24">
        <v>29</v>
      </c>
      <c r="C111" s="22">
        <v>21</v>
      </c>
      <c r="D111" s="21" t="s">
        <v>101879</v>
      </c>
      <c r="E111" s="21" t="s">
        <v>101880</v>
      </c>
      <c r="F111" s="21" t="s">
        <v>14743</v>
      </c>
      <c r="G111" s="22">
        <v>1</v>
      </c>
      <c r="H111" s="22">
        <v>16</v>
      </c>
      <c r="I111" s="22">
        <v>24</v>
      </c>
      <c r="J111" s="21" t="s">
        <v>101881</v>
      </c>
    </row>
    <row r="112" spans="1:10" ht="20" customHeight="1">
      <c r="A112" s="19" t="s">
        <v>101882</v>
      </c>
      <c r="B112" s="24">
        <v>19</v>
      </c>
      <c r="C112" s="22">
        <v>22</v>
      </c>
      <c r="D112" s="21" t="s">
        <v>101883</v>
      </c>
      <c r="E112" s="21" t="s">
        <v>101884</v>
      </c>
      <c r="F112" s="21" t="s">
        <v>101885</v>
      </c>
      <c r="G112" s="22">
        <v>3</v>
      </c>
      <c r="H112" s="22">
        <v>15</v>
      </c>
      <c r="I112" s="22">
        <v>35</v>
      </c>
      <c r="J112" s="21" t="s">
        <v>101886</v>
      </c>
    </row>
    <row r="113" spans="1:10" ht="20" customHeight="1">
      <c r="A113" s="19" t="s">
        <v>101887</v>
      </c>
      <c r="B113" s="24">
        <v>29</v>
      </c>
      <c r="C113" s="22">
        <v>22</v>
      </c>
      <c r="D113" s="21" t="s">
        <v>101888</v>
      </c>
      <c r="E113" s="21" t="s">
        <v>101889</v>
      </c>
      <c r="F113" s="21" t="s">
        <v>101885</v>
      </c>
      <c r="G113" s="22">
        <v>1</v>
      </c>
      <c r="H113" s="22">
        <v>17</v>
      </c>
      <c r="I113" s="22">
        <v>29</v>
      </c>
      <c r="J113" s="21" t="s">
        <v>101890</v>
      </c>
    </row>
    <row r="114" spans="1:10" ht="20" customHeight="1">
      <c r="A114" s="19" t="s">
        <v>101891</v>
      </c>
      <c r="B114" s="24">
        <v>54</v>
      </c>
      <c r="C114" s="22">
        <v>21</v>
      </c>
      <c r="D114" s="21" t="s">
        <v>101892</v>
      </c>
      <c r="E114" s="21" t="s">
        <v>101893</v>
      </c>
      <c r="F114" s="22">
        <v>875</v>
      </c>
      <c r="G114" s="22">
        <v>1</v>
      </c>
      <c r="H114" s="22">
        <v>16</v>
      </c>
      <c r="I114" s="22">
        <v>28</v>
      </c>
      <c r="J114" s="21" t="s">
        <v>101894</v>
      </c>
    </row>
    <row r="115" spans="1:10" ht="32" customHeight="1">
      <c r="A115" s="19" t="s">
        <v>101895</v>
      </c>
      <c r="B115" s="24">
        <v>20</v>
      </c>
      <c r="C115" s="22">
        <v>15</v>
      </c>
      <c r="D115" s="21" t="s">
        <v>101896</v>
      </c>
      <c r="E115" s="21" t="s">
        <v>101897</v>
      </c>
      <c r="F115" s="21" t="s">
        <v>14739</v>
      </c>
      <c r="G115" s="22">
        <v>10</v>
      </c>
      <c r="H115" s="22">
        <v>0</v>
      </c>
      <c r="I115" s="22">
        <v>0</v>
      </c>
      <c r="J115" s="21" t="s">
        <v>101898</v>
      </c>
    </row>
    <row r="116" spans="1:10" ht="20" customHeight="1">
      <c r="A116" s="27">
        <v>-999</v>
      </c>
      <c r="B116" s="24">
        <v>-999</v>
      </c>
      <c r="C116" s="22">
        <v>-999</v>
      </c>
      <c r="D116" s="22">
        <v>-999</v>
      </c>
      <c r="E116" s="22">
        <v>-999</v>
      </c>
      <c r="F116" s="22">
        <v>-999</v>
      </c>
      <c r="G116" s="22">
        <v>-999</v>
      </c>
      <c r="H116" s="22">
        <v>-999</v>
      </c>
      <c r="I116" s="22">
        <v>-999</v>
      </c>
      <c r="J116" s="22">
        <v>-999</v>
      </c>
    </row>
    <row r="117" spans="1:10" ht="20" customHeight="1">
      <c r="A117" s="19" t="s">
        <v>101899</v>
      </c>
      <c r="B117" s="24">
        <v>12</v>
      </c>
      <c r="C117" s="22">
        <v>15</v>
      </c>
      <c r="D117" s="21" t="s">
        <v>101900</v>
      </c>
      <c r="E117" s="21" t="s">
        <v>101901</v>
      </c>
      <c r="F117" s="21" t="s">
        <v>101528</v>
      </c>
      <c r="G117" s="22">
        <v>10</v>
      </c>
      <c r="H117" s="22">
        <v>0</v>
      </c>
      <c r="I117" s="22">
        <v>0</v>
      </c>
      <c r="J117" s="21" t="s">
        <v>101902</v>
      </c>
    </row>
    <row r="118" spans="1:10" ht="20" customHeight="1">
      <c r="A118" s="19" t="s">
        <v>101903</v>
      </c>
      <c r="B118" s="24">
        <v>23</v>
      </c>
      <c r="C118" s="22">
        <v>15</v>
      </c>
      <c r="D118" s="21" t="s">
        <v>101904</v>
      </c>
      <c r="E118" s="21" t="s">
        <v>101905</v>
      </c>
      <c r="F118" s="21" t="s">
        <v>14739</v>
      </c>
      <c r="G118" s="22">
        <v>10</v>
      </c>
      <c r="H118" s="22">
        <v>0</v>
      </c>
      <c r="I118" s="22">
        <v>0</v>
      </c>
      <c r="J118" s="21" t="s">
        <v>101906</v>
      </c>
    </row>
    <row r="119" spans="1:10" ht="20" customHeight="1">
      <c r="A119" s="19" t="s">
        <v>101907</v>
      </c>
      <c r="B119" s="24">
        <v>27</v>
      </c>
      <c r="C119" s="22">
        <v>55</v>
      </c>
      <c r="D119" s="21" t="s">
        <v>101908</v>
      </c>
      <c r="E119" s="21" t="s">
        <v>101909</v>
      </c>
      <c r="F119" s="21" t="s">
        <v>101910</v>
      </c>
      <c r="G119" s="22">
        <v>7</v>
      </c>
      <c r="H119" s="22">
        <v>18</v>
      </c>
      <c r="I119" s="22">
        <v>31</v>
      </c>
      <c r="J119" s="21" t="s">
        <v>101911</v>
      </c>
    </row>
    <row r="120" spans="1:10" ht="20" customHeight="1">
      <c r="A120" s="19" t="s">
        <v>101912</v>
      </c>
      <c r="B120" s="24">
        <v>28</v>
      </c>
      <c r="C120" s="22">
        <v>38</v>
      </c>
      <c r="D120" s="21" t="s">
        <v>101913</v>
      </c>
      <c r="E120" s="21" t="s">
        <v>101914</v>
      </c>
      <c r="F120" s="21" t="s">
        <v>101533</v>
      </c>
      <c r="G120" s="22">
        <v>10</v>
      </c>
      <c r="H120" s="22">
        <v>9</v>
      </c>
      <c r="I120" s="22">
        <v>19</v>
      </c>
      <c r="J120" s="21" t="s">
        <v>101915</v>
      </c>
    </row>
    <row r="121" spans="1:10" ht="20" customHeight="1">
      <c r="A121" s="19" t="s">
        <v>101916</v>
      </c>
      <c r="B121" s="24">
        <v>19</v>
      </c>
      <c r="C121" s="22">
        <v>15</v>
      </c>
      <c r="D121" s="21" t="s">
        <v>101917</v>
      </c>
      <c r="E121" s="21" t="s">
        <v>101918</v>
      </c>
      <c r="F121" s="21" t="s">
        <v>14739</v>
      </c>
      <c r="G121" s="22">
        <v>10</v>
      </c>
      <c r="H121" s="22">
        <v>0</v>
      </c>
      <c r="I121" s="22">
        <v>0</v>
      </c>
      <c r="J121" s="21" t="s">
        <v>101919</v>
      </c>
    </row>
    <row r="122" spans="1:10" ht="20" customHeight="1">
      <c r="A122" s="19" t="s">
        <v>101920</v>
      </c>
      <c r="B122" s="24">
        <v>21</v>
      </c>
      <c r="C122" s="22">
        <v>30</v>
      </c>
      <c r="D122" s="21" t="s">
        <v>101921</v>
      </c>
      <c r="E122" s="21" t="s">
        <v>101922</v>
      </c>
      <c r="F122" s="21" t="s">
        <v>101923</v>
      </c>
      <c r="G122" s="22">
        <v>9</v>
      </c>
      <c r="H122" s="22">
        <v>17</v>
      </c>
      <c r="I122" s="22">
        <v>40</v>
      </c>
      <c r="J122" s="21" t="s">
        <v>101924</v>
      </c>
    </row>
    <row r="123" spans="1:10" ht="20" customHeight="1">
      <c r="A123" s="19" t="s">
        <v>101925</v>
      </c>
      <c r="B123" s="24">
        <v>21</v>
      </c>
      <c r="C123" s="22">
        <v>30</v>
      </c>
      <c r="D123" s="21" t="s">
        <v>101921</v>
      </c>
      <c r="E123" s="21" t="s">
        <v>101922</v>
      </c>
      <c r="F123" s="21" t="s">
        <v>101923</v>
      </c>
      <c r="G123" s="22">
        <v>9</v>
      </c>
      <c r="H123" s="22">
        <v>17</v>
      </c>
      <c r="I123" s="22">
        <v>40</v>
      </c>
      <c r="J123" s="21" t="s">
        <v>101924</v>
      </c>
    </row>
    <row r="124" spans="1:10" ht="20" customHeight="1">
      <c r="A124" s="19" t="s">
        <v>101926</v>
      </c>
      <c r="B124" s="24">
        <v>46</v>
      </c>
      <c r="C124" s="22">
        <v>15</v>
      </c>
      <c r="D124" s="21" t="s">
        <v>101927</v>
      </c>
      <c r="E124" s="21" t="s">
        <v>101928</v>
      </c>
      <c r="F124" s="21" t="s">
        <v>101554</v>
      </c>
      <c r="G124" s="22">
        <v>10</v>
      </c>
      <c r="H124" s="22">
        <v>0</v>
      </c>
      <c r="I124" s="22">
        <v>0</v>
      </c>
      <c r="J124" s="21" t="s">
        <v>101929</v>
      </c>
    </row>
    <row r="125" spans="1:10" ht="32" customHeight="1">
      <c r="A125" s="19" t="s">
        <v>101930</v>
      </c>
      <c r="B125" s="24">
        <v>74</v>
      </c>
      <c r="C125" s="22">
        <v>26</v>
      </c>
      <c r="D125" s="21" t="s">
        <v>101931</v>
      </c>
      <c r="E125" s="21" t="s">
        <v>101932</v>
      </c>
      <c r="F125" s="21" t="s">
        <v>101543</v>
      </c>
      <c r="G125" s="22">
        <v>11</v>
      </c>
      <c r="H125" s="22">
        <v>11</v>
      </c>
      <c r="I125" s="22">
        <v>12</v>
      </c>
      <c r="J125" s="21" t="s">
        <v>101933</v>
      </c>
    </row>
    <row r="126" spans="1:10" ht="32" customHeight="1">
      <c r="A126" s="19" t="s">
        <v>101934</v>
      </c>
      <c r="B126" s="24">
        <v>74</v>
      </c>
      <c r="C126" s="22">
        <v>26</v>
      </c>
      <c r="D126" s="21" t="s">
        <v>101931</v>
      </c>
      <c r="E126" s="21" t="s">
        <v>101932</v>
      </c>
      <c r="F126" s="21" t="s">
        <v>101543</v>
      </c>
      <c r="G126" s="22">
        <v>11</v>
      </c>
      <c r="H126" s="22">
        <v>11</v>
      </c>
      <c r="I126" s="22">
        <v>12</v>
      </c>
      <c r="J126" s="21" t="s">
        <v>101933</v>
      </c>
    </row>
    <row r="127" spans="1:10" ht="32" customHeight="1">
      <c r="A127" s="19" t="s">
        <v>101935</v>
      </c>
      <c r="B127" s="24">
        <v>74</v>
      </c>
      <c r="C127" s="22">
        <v>26</v>
      </c>
      <c r="D127" s="21" t="s">
        <v>101931</v>
      </c>
      <c r="E127" s="21" t="s">
        <v>101932</v>
      </c>
      <c r="F127" s="21" t="s">
        <v>101543</v>
      </c>
      <c r="G127" s="22">
        <v>11</v>
      </c>
      <c r="H127" s="22">
        <v>11</v>
      </c>
      <c r="I127" s="22">
        <v>12</v>
      </c>
      <c r="J127" s="21" t="s">
        <v>101933</v>
      </c>
    </row>
    <row r="128" spans="1:10" ht="32" customHeight="1">
      <c r="A128" s="19" t="s">
        <v>101936</v>
      </c>
      <c r="B128" s="24">
        <v>74</v>
      </c>
      <c r="C128" s="22">
        <v>26</v>
      </c>
      <c r="D128" s="21" t="s">
        <v>101931</v>
      </c>
      <c r="E128" s="21" t="s">
        <v>101932</v>
      </c>
      <c r="F128" s="21" t="s">
        <v>101543</v>
      </c>
      <c r="G128" s="22">
        <v>11</v>
      </c>
      <c r="H128" s="22">
        <v>11</v>
      </c>
      <c r="I128" s="22">
        <v>12</v>
      </c>
      <c r="J128" s="21" t="s">
        <v>101933</v>
      </c>
    </row>
    <row r="129" spans="1:10" ht="32" customHeight="1">
      <c r="A129" s="19" t="s">
        <v>101937</v>
      </c>
      <c r="B129" s="24">
        <v>74</v>
      </c>
      <c r="C129" s="22">
        <v>26</v>
      </c>
      <c r="D129" s="21" t="s">
        <v>101931</v>
      </c>
      <c r="E129" s="21" t="s">
        <v>101932</v>
      </c>
      <c r="F129" s="21" t="s">
        <v>101543</v>
      </c>
      <c r="G129" s="22">
        <v>11</v>
      </c>
      <c r="H129" s="22">
        <v>11</v>
      </c>
      <c r="I129" s="22">
        <v>12</v>
      </c>
      <c r="J129" s="21" t="s">
        <v>101933</v>
      </c>
    </row>
    <row r="130" spans="1:10" ht="20" customHeight="1">
      <c r="A130" s="27">
        <v>-999</v>
      </c>
      <c r="B130" s="24">
        <v>-999</v>
      </c>
      <c r="C130" s="22">
        <v>-999</v>
      </c>
      <c r="D130" s="22">
        <v>-999</v>
      </c>
      <c r="E130" s="22">
        <v>-999</v>
      </c>
      <c r="F130" s="22">
        <v>-999</v>
      </c>
      <c r="G130" s="22">
        <v>-999</v>
      </c>
      <c r="H130" s="22">
        <v>-999</v>
      </c>
      <c r="I130" s="22">
        <v>-999</v>
      </c>
      <c r="J130" s="22">
        <v>-999</v>
      </c>
    </row>
    <row r="131" spans="1:10" ht="20" customHeight="1">
      <c r="A131" s="27">
        <v>-999</v>
      </c>
      <c r="B131" s="24">
        <v>-999</v>
      </c>
      <c r="C131" s="22">
        <v>-999</v>
      </c>
      <c r="D131" s="22">
        <v>-999</v>
      </c>
      <c r="E131" s="22">
        <v>-999</v>
      </c>
      <c r="F131" s="22">
        <v>-999</v>
      </c>
      <c r="G131" s="22">
        <v>-999</v>
      </c>
      <c r="H131" s="22">
        <v>-999</v>
      </c>
      <c r="I131" s="22">
        <v>-999</v>
      </c>
      <c r="J131" s="22">
        <v>-999</v>
      </c>
    </row>
    <row r="132" spans="1:10" ht="32" customHeight="1">
      <c r="A132" s="19" t="s">
        <v>101938</v>
      </c>
      <c r="B132" s="24">
        <v>35</v>
      </c>
      <c r="C132" s="22">
        <v>19</v>
      </c>
      <c r="D132" s="21" t="s">
        <v>101939</v>
      </c>
      <c r="E132" s="21" t="s">
        <v>101940</v>
      </c>
      <c r="F132" s="21" t="s">
        <v>101548</v>
      </c>
      <c r="G132" s="22">
        <v>4</v>
      </c>
      <c r="H132" s="22">
        <v>11</v>
      </c>
      <c r="I132" s="22">
        <v>12</v>
      </c>
      <c r="J132" s="21" t="s">
        <v>101941</v>
      </c>
    </row>
    <row r="133" spans="1:10" ht="20" customHeight="1">
      <c r="A133" s="19" t="s">
        <v>101942</v>
      </c>
      <c r="B133" s="24">
        <v>32</v>
      </c>
      <c r="C133" s="22">
        <v>16</v>
      </c>
      <c r="D133" s="21" t="s">
        <v>101943</v>
      </c>
      <c r="E133" s="21" t="s">
        <v>101944</v>
      </c>
      <c r="F133" s="21" t="s">
        <v>101945</v>
      </c>
      <c r="G133" s="22">
        <v>1</v>
      </c>
      <c r="H133" s="22">
        <v>11</v>
      </c>
      <c r="I133" s="22">
        <v>19</v>
      </c>
      <c r="J133" s="21" t="s">
        <v>101946</v>
      </c>
    </row>
    <row r="134" spans="1:10" ht="20" customHeight="1">
      <c r="A134" s="19" t="s">
        <v>101947</v>
      </c>
      <c r="B134" s="24">
        <v>57</v>
      </c>
      <c r="C134" s="22">
        <v>20</v>
      </c>
      <c r="D134" s="21" t="s">
        <v>101948</v>
      </c>
      <c r="E134" s="21" t="s">
        <v>101949</v>
      </c>
      <c r="F134" s="21" t="s">
        <v>101950</v>
      </c>
      <c r="G134" s="22">
        <v>1</v>
      </c>
      <c r="H134" s="22">
        <v>15</v>
      </c>
      <c r="I134" s="22">
        <v>26</v>
      </c>
      <c r="J134" s="21" t="s">
        <v>101951</v>
      </c>
    </row>
    <row r="135" spans="1:10" ht="20" customHeight="1">
      <c r="A135" s="19" t="s">
        <v>101952</v>
      </c>
      <c r="B135" s="24">
        <v>27</v>
      </c>
      <c r="C135" s="22">
        <v>15</v>
      </c>
      <c r="D135" s="21" t="s">
        <v>101953</v>
      </c>
      <c r="E135" s="21" t="s">
        <v>101954</v>
      </c>
      <c r="F135" s="21" t="s">
        <v>14739</v>
      </c>
      <c r="G135" s="22">
        <v>10</v>
      </c>
      <c r="H135" s="22">
        <v>0</v>
      </c>
      <c r="I135" s="22">
        <v>0</v>
      </c>
      <c r="J135" s="21" t="s">
        <v>101955</v>
      </c>
    </row>
    <row r="136" spans="1:10" ht="20" customHeight="1">
      <c r="A136" s="19" t="s">
        <v>101956</v>
      </c>
      <c r="B136" s="24">
        <v>15</v>
      </c>
      <c r="C136" s="22">
        <v>17</v>
      </c>
      <c r="D136" s="21" t="s">
        <v>101957</v>
      </c>
      <c r="E136" s="21" t="s">
        <v>101958</v>
      </c>
      <c r="F136" s="21" t="s">
        <v>101543</v>
      </c>
      <c r="G136" s="22">
        <v>3</v>
      </c>
      <c r="H136" s="22">
        <v>10</v>
      </c>
      <c r="I136" s="22">
        <v>12</v>
      </c>
      <c r="J136" s="21" t="s">
        <v>101959</v>
      </c>
    </row>
    <row r="137" spans="1:10" ht="32" customHeight="1">
      <c r="A137" s="19" t="s">
        <v>101960</v>
      </c>
      <c r="B137" s="24">
        <v>41</v>
      </c>
      <c r="C137" s="22">
        <v>15</v>
      </c>
      <c r="D137" s="21" t="s">
        <v>101961</v>
      </c>
      <c r="E137" s="21" t="s">
        <v>101962</v>
      </c>
      <c r="F137" s="21" t="s">
        <v>101554</v>
      </c>
      <c r="G137" s="22">
        <v>10</v>
      </c>
      <c r="H137" s="22">
        <v>0</v>
      </c>
      <c r="I137" s="22">
        <v>0</v>
      </c>
      <c r="J137" s="21" t="s">
        <v>101963</v>
      </c>
    </row>
    <row r="138" spans="1:10" ht="20" customHeight="1">
      <c r="A138" s="19" t="s">
        <v>101964</v>
      </c>
      <c r="B138" s="24">
        <v>17</v>
      </c>
      <c r="C138" s="22">
        <v>15</v>
      </c>
      <c r="D138" s="21" t="s">
        <v>101965</v>
      </c>
      <c r="E138" s="21" t="s">
        <v>101966</v>
      </c>
      <c r="F138" s="21" t="s">
        <v>101694</v>
      </c>
      <c r="G138" s="22">
        <v>10</v>
      </c>
      <c r="H138" s="22">
        <v>0</v>
      </c>
      <c r="I138" s="22">
        <v>0</v>
      </c>
      <c r="J138" s="21" t="s">
        <v>101967</v>
      </c>
    </row>
    <row r="139" spans="1:10" ht="20" customHeight="1">
      <c r="A139" s="19" t="s">
        <v>101968</v>
      </c>
      <c r="B139" s="24">
        <v>25</v>
      </c>
      <c r="C139" s="22">
        <v>15</v>
      </c>
      <c r="D139" s="21" t="s">
        <v>101969</v>
      </c>
      <c r="E139" s="21" t="s">
        <v>101970</v>
      </c>
      <c r="F139" s="21" t="s">
        <v>14739</v>
      </c>
      <c r="G139" s="22">
        <v>10</v>
      </c>
      <c r="H139" s="22">
        <v>0</v>
      </c>
      <c r="I139" s="22">
        <v>0</v>
      </c>
      <c r="J139" s="21" t="s">
        <v>101971</v>
      </c>
    </row>
    <row r="140" spans="1:10" ht="20" customHeight="1">
      <c r="A140" s="19" t="s">
        <v>101972</v>
      </c>
      <c r="B140" s="24">
        <v>25</v>
      </c>
      <c r="C140" s="22">
        <v>15</v>
      </c>
      <c r="D140" s="21" t="s">
        <v>101969</v>
      </c>
      <c r="E140" s="21" t="s">
        <v>101970</v>
      </c>
      <c r="F140" s="21" t="s">
        <v>14739</v>
      </c>
      <c r="G140" s="22">
        <v>10</v>
      </c>
      <c r="H140" s="22">
        <v>0</v>
      </c>
      <c r="I140" s="22">
        <v>0</v>
      </c>
      <c r="J140" s="21" t="s">
        <v>101971</v>
      </c>
    </row>
    <row r="141" spans="1:10" ht="20" customHeight="1">
      <c r="A141" s="19" t="s">
        <v>101973</v>
      </c>
      <c r="B141" s="24">
        <v>31</v>
      </c>
      <c r="C141" s="22">
        <v>15</v>
      </c>
      <c r="D141" s="21" t="s">
        <v>101974</v>
      </c>
      <c r="E141" s="21" t="s">
        <v>101975</v>
      </c>
      <c r="F141" s="21" t="s">
        <v>101554</v>
      </c>
      <c r="G141" s="22">
        <v>10</v>
      </c>
      <c r="H141" s="22">
        <v>0</v>
      </c>
      <c r="I141" s="22">
        <v>0</v>
      </c>
      <c r="J141" s="21" t="s">
        <v>101976</v>
      </c>
    </row>
    <row r="142" spans="1:10" ht="20" customHeight="1">
      <c r="A142" s="19" t="s">
        <v>101977</v>
      </c>
      <c r="B142" s="24">
        <v>31</v>
      </c>
      <c r="C142" s="22">
        <v>15</v>
      </c>
      <c r="D142" s="21" t="s">
        <v>101974</v>
      </c>
      <c r="E142" s="21" t="s">
        <v>101975</v>
      </c>
      <c r="F142" s="21" t="s">
        <v>101554</v>
      </c>
      <c r="G142" s="22">
        <v>10</v>
      </c>
      <c r="H142" s="22">
        <v>0</v>
      </c>
      <c r="I142" s="22">
        <v>0</v>
      </c>
      <c r="J142" s="21" t="s">
        <v>101976</v>
      </c>
    </row>
    <row r="143" spans="1:10" ht="20" customHeight="1">
      <c r="A143" s="19" t="s">
        <v>101978</v>
      </c>
      <c r="B143" s="24">
        <v>63</v>
      </c>
      <c r="C143" s="22">
        <v>30</v>
      </c>
      <c r="D143" s="21" t="s">
        <v>101979</v>
      </c>
      <c r="E143" s="21" t="s">
        <v>101980</v>
      </c>
      <c r="F143" s="21" t="s">
        <v>101568</v>
      </c>
      <c r="G143" s="22">
        <v>1</v>
      </c>
      <c r="H143" s="22">
        <v>25</v>
      </c>
      <c r="I143" s="22">
        <v>38</v>
      </c>
      <c r="J143" s="21" t="s">
        <v>101981</v>
      </c>
    </row>
    <row r="144" spans="1:10" ht="20" customHeight="1">
      <c r="A144" s="19" t="s">
        <v>101982</v>
      </c>
      <c r="B144" s="24">
        <v>63</v>
      </c>
      <c r="C144" s="22">
        <v>30</v>
      </c>
      <c r="D144" s="21" t="s">
        <v>101979</v>
      </c>
      <c r="E144" s="21" t="s">
        <v>101980</v>
      </c>
      <c r="F144" s="21" t="s">
        <v>101568</v>
      </c>
      <c r="G144" s="22">
        <v>1</v>
      </c>
      <c r="H144" s="22">
        <v>25</v>
      </c>
      <c r="I144" s="22">
        <v>38</v>
      </c>
      <c r="J144" s="21" t="s">
        <v>101981</v>
      </c>
    </row>
    <row r="145" spans="1:10" ht="20" customHeight="1">
      <c r="A145" s="19" t="s">
        <v>101983</v>
      </c>
      <c r="B145" s="24">
        <v>22</v>
      </c>
      <c r="C145" s="22">
        <v>31</v>
      </c>
      <c r="D145" s="21" t="s">
        <v>101984</v>
      </c>
      <c r="E145" s="21" t="s">
        <v>101985</v>
      </c>
      <c r="F145" s="21" t="s">
        <v>101986</v>
      </c>
      <c r="G145" s="22">
        <v>12</v>
      </c>
      <c r="H145" s="22">
        <v>12</v>
      </c>
      <c r="I145" s="22">
        <v>19</v>
      </c>
      <c r="J145" s="21" t="s">
        <v>101987</v>
      </c>
    </row>
    <row r="146" spans="1:10" ht="20" customHeight="1">
      <c r="A146" s="19" t="s">
        <v>101988</v>
      </c>
      <c r="B146" s="24">
        <v>22</v>
      </c>
      <c r="C146" s="22">
        <v>31</v>
      </c>
      <c r="D146" s="21" t="s">
        <v>101984</v>
      </c>
      <c r="E146" s="21" t="s">
        <v>101985</v>
      </c>
      <c r="F146" s="21" t="s">
        <v>101986</v>
      </c>
      <c r="G146" s="22">
        <v>12</v>
      </c>
      <c r="H146" s="22">
        <v>12</v>
      </c>
      <c r="I146" s="22">
        <v>19</v>
      </c>
      <c r="J146" s="21" t="s">
        <v>101987</v>
      </c>
    </row>
    <row r="147" spans="1:10" ht="20" customHeight="1">
      <c r="A147" s="19" t="s">
        <v>101989</v>
      </c>
      <c r="B147" s="24">
        <v>20</v>
      </c>
      <c r="C147" s="22">
        <v>15</v>
      </c>
      <c r="D147" s="21" t="s">
        <v>101990</v>
      </c>
      <c r="E147" s="21" t="s">
        <v>101991</v>
      </c>
      <c r="F147" s="21" t="s">
        <v>101528</v>
      </c>
      <c r="G147" s="22">
        <v>10</v>
      </c>
      <c r="H147" s="22">
        <v>0</v>
      </c>
      <c r="I147" s="22">
        <v>0</v>
      </c>
      <c r="J147" s="21" t="s">
        <v>101992</v>
      </c>
    </row>
    <row r="148" spans="1:10" ht="20" customHeight="1">
      <c r="A148" s="19" t="s">
        <v>101993</v>
      </c>
      <c r="B148" s="24">
        <v>19</v>
      </c>
      <c r="C148" s="22">
        <v>25</v>
      </c>
      <c r="D148" s="21" t="s">
        <v>101994</v>
      </c>
      <c r="E148" s="21" t="s">
        <v>101995</v>
      </c>
      <c r="F148" s="21" t="s">
        <v>101996</v>
      </c>
      <c r="G148" s="22">
        <v>8</v>
      </c>
      <c r="H148" s="22">
        <v>13</v>
      </c>
      <c r="I148" s="22">
        <v>21</v>
      </c>
      <c r="J148" s="21" t="s">
        <v>101997</v>
      </c>
    </row>
    <row r="149" spans="1:10" ht="20" customHeight="1">
      <c r="A149" s="19" t="s">
        <v>101998</v>
      </c>
      <c r="B149" s="24">
        <v>26</v>
      </c>
      <c r="C149" s="22">
        <v>23</v>
      </c>
      <c r="D149" s="21" t="s">
        <v>101999</v>
      </c>
      <c r="E149" s="21" t="s">
        <v>102000</v>
      </c>
      <c r="F149" s="21" t="s">
        <v>102001</v>
      </c>
      <c r="G149" s="22">
        <v>3</v>
      </c>
      <c r="H149" s="22">
        <v>16</v>
      </c>
      <c r="I149" s="22">
        <v>25</v>
      </c>
      <c r="J149" s="21" t="s">
        <v>102002</v>
      </c>
    </row>
    <row r="150" spans="1:10" ht="20" customHeight="1">
      <c r="A150" s="19" t="s">
        <v>102003</v>
      </c>
      <c r="B150" s="24">
        <v>18</v>
      </c>
      <c r="C150" s="22">
        <v>15</v>
      </c>
      <c r="D150" s="21" t="s">
        <v>102004</v>
      </c>
      <c r="E150" s="21" t="s">
        <v>102005</v>
      </c>
      <c r="F150" s="21" t="s">
        <v>14739</v>
      </c>
      <c r="G150" s="22">
        <v>10</v>
      </c>
      <c r="H150" s="22">
        <v>0</v>
      </c>
      <c r="I150" s="22">
        <v>0</v>
      </c>
      <c r="J150" s="21" t="s">
        <v>102006</v>
      </c>
    </row>
    <row r="151" spans="1:10" ht="20" customHeight="1">
      <c r="A151" s="19" t="s">
        <v>102007</v>
      </c>
      <c r="B151" s="24">
        <v>21</v>
      </c>
      <c r="C151" s="22">
        <v>17</v>
      </c>
      <c r="D151" s="21" t="s">
        <v>102008</v>
      </c>
      <c r="E151" s="21" t="s">
        <v>102009</v>
      </c>
      <c r="F151" s="21" t="s">
        <v>101710</v>
      </c>
      <c r="G151" s="22">
        <v>2</v>
      </c>
      <c r="H151" s="22">
        <v>11</v>
      </c>
      <c r="I151" s="22">
        <v>23</v>
      </c>
      <c r="J151" s="21" t="s">
        <v>102010</v>
      </c>
    </row>
    <row r="152" spans="1:10" ht="20" customHeight="1">
      <c r="A152" s="19" t="s">
        <v>102011</v>
      </c>
      <c r="B152" s="24">
        <v>21</v>
      </c>
      <c r="C152" s="22">
        <v>17</v>
      </c>
      <c r="D152" s="21" t="s">
        <v>102008</v>
      </c>
      <c r="E152" s="21" t="s">
        <v>102009</v>
      </c>
      <c r="F152" s="21" t="s">
        <v>101710</v>
      </c>
      <c r="G152" s="22">
        <v>2</v>
      </c>
      <c r="H152" s="22">
        <v>11</v>
      </c>
      <c r="I152" s="22">
        <v>23</v>
      </c>
      <c r="J152" s="21" t="s">
        <v>102010</v>
      </c>
    </row>
    <row r="153" spans="1:10" ht="20" customHeight="1">
      <c r="A153" s="19" t="s">
        <v>102012</v>
      </c>
      <c r="B153" s="24">
        <v>38</v>
      </c>
      <c r="C153" s="22">
        <v>36</v>
      </c>
      <c r="D153" s="21" t="s">
        <v>102013</v>
      </c>
      <c r="E153" s="21" t="s">
        <v>102014</v>
      </c>
      <c r="F153" s="21" t="s">
        <v>102015</v>
      </c>
      <c r="G153" s="22">
        <v>11</v>
      </c>
      <c r="H153" s="22">
        <v>21</v>
      </c>
      <c r="I153" s="22">
        <v>45</v>
      </c>
      <c r="J153" s="21" t="s">
        <v>102016</v>
      </c>
    </row>
    <row r="154" spans="1:10" ht="20" customHeight="1">
      <c r="A154" s="19" t="s">
        <v>102017</v>
      </c>
      <c r="B154" s="24">
        <v>19</v>
      </c>
      <c r="C154" s="22">
        <v>15</v>
      </c>
      <c r="D154" s="21" t="s">
        <v>102018</v>
      </c>
      <c r="E154" s="21" t="s">
        <v>102019</v>
      </c>
      <c r="F154" s="21" t="s">
        <v>14739</v>
      </c>
      <c r="G154" s="22">
        <v>10</v>
      </c>
      <c r="H154" s="22">
        <v>0</v>
      </c>
      <c r="I154" s="22">
        <v>0</v>
      </c>
      <c r="J154" s="21" t="s">
        <v>102020</v>
      </c>
    </row>
    <row r="155" spans="1:10" ht="20" customHeight="1">
      <c r="A155" s="19" t="s">
        <v>102021</v>
      </c>
      <c r="B155" s="24">
        <v>47</v>
      </c>
      <c r="C155" s="22">
        <v>15</v>
      </c>
      <c r="D155" s="21" t="s">
        <v>102022</v>
      </c>
      <c r="E155" s="21" t="s">
        <v>102023</v>
      </c>
      <c r="F155" s="21" t="s">
        <v>14739</v>
      </c>
      <c r="G155" s="22">
        <v>10</v>
      </c>
      <c r="H155" s="22">
        <v>0</v>
      </c>
      <c r="I155" s="22">
        <v>0</v>
      </c>
      <c r="J155" s="21" t="s">
        <v>102024</v>
      </c>
    </row>
    <row r="156" spans="1:10" ht="20" customHeight="1">
      <c r="A156" s="19" t="s">
        <v>102025</v>
      </c>
      <c r="B156" s="24">
        <v>17</v>
      </c>
      <c r="C156" s="22">
        <v>26</v>
      </c>
      <c r="D156" s="21" t="s">
        <v>101979</v>
      </c>
      <c r="E156" s="21" t="s">
        <v>101980</v>
      </c>
      <c r="F156" s="21" t="s">
        <v>102026</v>
      </c>
      <c r="G156" s="22">
        <v>11</v>
      </c>
      <c r="H156" s="22">
        <v>11</v>
      </c>
      <c r="I156" s="22">
        <v>18</v>
      </c>
      <c r="J156" s="21" t="s">
        <v>102027</v>
      </c>
    </row>
    <row r="157" spans="1:10" ht="20" customHeight="1">
      <c r="A157" s="19" t="s">
        <v>102028</v>
      </c>
      <c r="B157" s="24">
        <v>44</v>
      </c>
      <c r="C157" s="22">
        <v>25</v>
      </c>
      <c r="D157" s="21" t="s">
        <v>102029</v>
      </c>
      <c r="E157" s="21" t="s">
        <v>102030</v>
      </c>
      <c r="F157" s="21" t="s">
        <v>14743</v>
      </c>
      <c r="G157" s="22">
        <v>11</v>
      </c>
      <c r="H157" s="22">
        <v>10</v>
      </c>
      <c r="I157" s="22">
        <v>13</v>
      </c>
      <c r="J157" s="21" t="s">
        <v>102031</v>
      </c>
    </row>
    <row r="158" spans="1:10" ht="32" customHeight="1">
      <c r="A158" s="19" t="s">
        <v>102032</v>
      </c>
      <c r="B158" s="24">
        <v>18</v>
      </c>
      <c r="C158" s="22">
        <v>26</v>
      </c>
      <c r="D158" s="21" t="s">
        <v>102033</v>
      </c>
      <c r="E158" s="21" t="s">
        <v>102034</v>
      </c>
      <c r="F158" s="21" t="s">
        <v>102035</v>
      </c>
      <c r="G158" s="22">
        <v>8</v>
      </c>
      <c r="H158" s="22">
        <v>14</v>
      </c>
      <c r="I158" s="22">
        <v>18</v>
      </c>
      <c r="J158" s="21" t="s">
        <v>102036</v>
      </c>
    </row>
    <row r="159" spans="1:10" ht="32" customHeight="1">
      <c r="A159" s="19" t="s">
        <v>102037</v>
      </c>
      <c r="B159" s="24">
        <v>37</v>
      </c>
      <c r="C159" s="22">
        <v>15</v>
      </c>
      <c r="D159" s="21" t="s">
        <v>102038</v>
      </c>
      <c r="E159" s="21" t="s">
        <v>102039</v>
      </c>
      <c r="F159" s="21" t="s">
        <v>101528</v>
      </c>
      <c r="G159" s="22">
        <v>10</v>
      </c>
      <c r="H159" s="22">
        <v>0</v>
      </c>
      <c r="I159" s="22">
        <v>0</v>
      </c>
      <c r="J159" s="21" t="s">
        <v>102040</v>
      </c>
    </row>
    <row r="160" spans="1:10" ht="20" customHeight="1">
      <c r="A160" s="19" t="s">
        <v>102041</v>
      </c>
      <c r="B160" s="24">
        <v>21</v>
      </c>
      <c r="C160" s="22">
        <v>15</v>
      </c>
      <c r="D160" s="21" t="s">
        <v>102042</v>
      </c>
      <c r="E160" s="21" t="s">
        <v>102043</v>
      </c>
      <c r="F160" s="21" t="s">
        <v>101694</v>
      </c>
      <c r="G160" s="22">
        <v>10</v>
      </c>
      <c r="H160" s="22">
        <v>0</v>
      </c>
      <c r="I160" s="22">
        <v>0</v>
      </c>
      <c r="J160" s="21" t="s">
        <v>102044</v>
      </c>
    </row>
    <row r="161" spans="1:10" ht="20" customHeight="1">
      <c r="A161" s="19" t="s">
        <v>102045</v>
      </c>
      <c r="B161" s="24">
        <v>18</v>
      </c>
      <c r="C161" s="22">
        <v>15</v>
      </c>
      <c r="D161" s="21" t="s">
        <v>102046</v>
      </c>
      <c r="E161" s="21" t="s">
        <v>102047</v>
      </c>
      <c r="F161" s="21" t="s">
        <v>14739</v>
      </c>
      <c r="G161" s="22">
        <v>10</v>
      </c>
      <c r="H161" s="22">
        <v>0</v>
      </c>
      <c r="I161" s="22">
        <v>0</v>
      </c>
      <c r="J161" s="21" t="s">
        <v>102048</v>
      </c>
    </row>
    <row r="162" spans="1:10" ht="32" customHeight="1">
      <c r="A162" s="19" t="s">
        <v>102049</v>
      </c>
      <c r="B162" s="24">
        <v>20</v>
      </c>
      <c r="C162" s="22">
        <v>15</v>
      </c>
      <c r="D162" s="21" t="s">
        <v>102050</v>
      </c>
      <c r="E162" s="21" t="s">
        <v>102051</v>
      </c>
      <c r="F162" s="21" t="s">
        <v>101528</v>
      </c>
      <c r="G162" s="22">
        <v>10</v>
      </c>
      <c r="H162" s="22">
        <v>0</v>
      </c>
      <c r="I162" s="22">
        <v>0</v>
      </c>
      <c r="J162" s="21" t="s">
        <v>102052</v>
      </c>
    </row>
    <row r="163" spans="1:10" ht="32" customHeight="1">
      <c r="A163" s="19" t="s">
        <v>102053</v>
      </c>
      <c r="B163" s="24">
        <v>51</v>
      </c>
      <c r="C163" s="22">
        <v>29</v>
      </c>
      <c r="D163" s="21" t="s">
        <v>101873</v>
      </c>
      <c r="E163" s="21" t="s">
        <v>101874</v>
      </c>
      <c r="F163" s="21" t="s">
        <v>14743</v>
      </c>
      <c r="G163" s="22">
        <v>7</v>
      </c>
      <c r="H163" s="22">
        <v>18</v>
      </c>
      <c r="I163" s="22">
        <v>30</v>
      </c>
      <c r="J163" s="21" t="s">
        <v>102054</v>
      </c>
    </row>
    <row r="164" spans="1:10" ht="32" customHeight="1">
      <c r="A164" s="19" t="s">
        <v>102055</v>
      </c>
      <c r="B164" s="24">
        <v>49</v>
      </c>
      <c r="C164" s="22">
        <v>16</v>
      </c>
      <c r="D164" s="21" t="s">
        <v>102056</v>
      </c>
      <c r="E164" s="21" t="s">
        <v>102057</v>
      </c>
      <c r="F164" s="21" t="s">
        <v>101945</v>
      </c>
      <c r="G164" s="22">
        <v>1</v>
      </c>
      <c r="H164" s="22">
        <v>9</v>
      </c>
      <c r="I164" s="22">
        <v>17</v>
      </c>
      <c r="J164" s="21" t="s">
        <v>102058</v>
      </c>
    </row>
    <row r="165" spans="1:10" ht="32" customHeight="1">
      <c r="A165" s="19" t="s">
        <v>102059</v>
      </c>
      <c r="B165" s="24">
        <v>17</v>
      </c>
      <c r="C165" s="22">
        <v>36</v>
      </c>
      <c r="D165" s="21" t="s">
        <v>102060</v>
      </c>
      <c r="E165" s="21" t="s">
        <v>102061</v>
      </c>
      <c r="F165" s="21" t="s">
        <v>102062</v>
      </c>
      <c r="G165" s="22">
        <v>9</v>
      </c>
      <c r="H165" s="22">
        <v>23</v>
      </c>
      <c r="I165" s="22">
        <v>43</v>
      </c>
      <c r="J165" s="21" t="s">
        <v>102063</v>
      </c>
    </row>
    <row r="166" spans="1:10" ht="32" customHeight="1">
      <c r="A166" s="19" t="s">
        <v>102064</v>
      </c>
      <c r="B166" s="24">
        <v>49</v>
      </c>
      <c r="C166" s="22">
        <v>24</v>
      </c>
      <c r="D166" s="21" t="s">
        <v>101869</v>
      </c>
      <c r="E166" s="21" t="s">
        <v>101870</v>
      </c>
      <c r="F166" s="21" t="s">
        <v>102065</v>
      </c>
      <c r="G166" s="22">
        <v>1</v>
      </c>
      <c r="H166" s="22">
        <v>19</v>
      </c>
      <c r="I166" s="22">
        <v>33</v>
      </c>
      <c r="J166" s="21" t="s">
        <v>102066</v>
      </c>
    </row>
    <row r="167" spans="1:10" ht="32" customHeight="1">
      <c r="A167" s="19" t="s">
        <v>102067</v>
      </c>
      <c r="B167" s="24">
        <v>21</v>
      </c>
      <c r="C167" s="22">
        <v>15</v>
      </c>
      <c r="D167" s="21" t="s">
        <v>102068</v>
      </c>
      <c r="E167" s="21" t="s">
        <v>102069</v>
      </c>
      <c r="F167" s="21" t="s">
        <v>101694</v>
      </c>
      <c r="G167" s="22">
        <v>10</v>
      </c>
      <c r="H167" s="22">
        <v>0</v>
      </c>
      <c r="I167" s="22">
        <v>0</v>
      </c>
      <c r="J167" s="21" t="s">
        <v>102070</v>
      </c>
    </row>
    <row r="168" spans="1:10" ht="20" customHeight="1">
      <c r="A168" s="27">
        <v>-999</v>
      </c>
      <c r="B168" s="24">
        <v>-999</v>
      </c>
      <c r="C168" s="22">
        <v>-999</v>
      </c>
      <c r="D168" s="22">
        <v>-999</v>
      </c>
      <c r="E168" s="22">
        <v>-999</v>
      </c>
      <c r="F168" s="22">
        <v>-999</v>
      </c>
      <c r="G168" s="22">
        <v>-999</v>
      </c>
      <c r="H168" s="22">
        <v>-999</v>
      </c>
      <c r="I168" s="22">
        <v>-999</v>
      </c>
      <c r="J168" s="22">
        <v>-999</v>
      </c>
    </row>
    <row r="169" spans="1:10" ht="20" customHeight="1">
      <c r="A169" s="19" t="s">
        <v>102071</v>
      </c>
      <c r="B169" s="24">
        <v>49</v>
      </c>
      <c r="C169" s="22">
        <v>15</v>
      </c>
      <c r="D169" s="21" t="s">
        <v>102072</v>
      </c>
      <c r="E169" s="21" t="s">
        <v>102073</v>
      </c>
      <c r="F169" s="21" t="s">
        <v>101522</v>
      </c>
      <c r="G169" s="22">
        <v>10</v>
      </c>
      <c r="H169" s="22">
        <v>0</v>
      </c>
      <c r="I169" s="22">
        <v>0</v>
      </c>
      <c r="J169" s="21" t="s">
        <v>102074</v>
      </c>
    </row>
    <row r="170" spans="1:10" ht="32" customHeight="1">
      <c r="A170" s="19" t="s">
        <v>102075</v>
      </c>
      <c r="B170" s="24">
        <v>26</v>
      </c>
      <c r="C170" s="22">
        <v>15</v>
      </c>
      <c r="D170" s="21" t="s">
        <v>102076</v>
      </c>
      <c r="E170" s="21" t="s">
        <v>102077</v>
      </c>
      <c r="F170" s="21" t="s">
        <v>101528</v>
      </c>
      <c r="G170" s="22">
        <v>10</v>
      </c>
      <c r="H170" s="22">
        <v>0</v>
      </c>
      <c r="I170" s="22">
        <v>0</v>
      </c>
      <c r="J170" s="21" t="s">
        <v>102078</v>
      </c>
    </row>
    <row r="171" spans="1:10" ht="32" customHeight="1">
      <c r="A171" s="19" t="s">
        <v>102079</v>
      </c>
      <c r="B171" s="24">
        <v>19</v>
      </c>
      <c r="C171" s="22">
        <v>15</v>
      </c>
      <c r="D171" s="21" t="s">
        <v>102080</v>
      </c>
      <c r="E171" s="21" t="s">
        <v>102081</v>
      </c>
      <c r="F171" s="21" t="s">
        <v>101528</v>
      </c>
      <c r="G171" s="22">
        <v>10</v>
      </c>
      <c r="H171" s="22">
        <v>0</v>
      </c>
      <c r="I171" s="22">
        <v>0</v>
      </c>
      <c r="J171" s="21" t="s">
        <v>102082</v>
      </c>
    </row>
    <row r="172" spans="1:10" ht="20" customHeight="1">
      <c r="A172" s="19" t="s">
        <v>102083</v>
      </c>
      <c r="B172" s="24">
        <v>27</v>
      </c>
      <c r="C172" s="22">
        <v>17</v>
      </c>
      <c r="D172" s="21" t="s">
        <v>102084</v>
      </c>
      <c r="E172" s="21" t="s">
        <v>102085</v>
      </c>
      <c r="F172" s="21" t="s">
        <v>101710</v>
      </c>
      <c r="G172" s="22">
        <v>1</v>
      </c>
      <c r="H172" s="22">
        <v>12</v>
      </c>
      <c r="I172" s="22">
        <v>19</v>
      </c>
      <c r="J172" s="21" t="s">
        <v>102086</v>
      </c>
    </row>
    <row r="173" spans="1:10" ht="32" customHeight="1">
      <c r="A173" s="19" t="s">
        <v>102087</v>
      </c>
      <c r="B173" s="24">
        <v>26</v>
      </c>
      <c r="C173" s="22">
        <v>37</v>
      </c>
      <c r="D173" s="21" t="s">
        <v>102088</v>
      </c>
      <c r="E173" s="21" t="s">
        <v>102089</v>
      </c>
      <c r="F173" s="21" t="s">
        <v>14743</v>
      </c>
      <c r="G173" s="22">
        <v>1</v>
      </c>
      <c r="H173" s="22">
        <v>32</v>
      </c>
      <c r="I173" s="22">
        <v>42</v>
      </c>
      <c r="J173" s="21" t="s">
        <v>102090</v>
      </c>
    </row>
    <row r="174" spans="1:10" ht="32" customHeight="1">
      <c r="A174" s="19" t="s">
        <v>102091</v>
      </c>
      <c r="B174" s="24">
        <v>12</v>
      </c>
      <c r="C174" s="22">
        <v>15</v>
      </c>
      <c r="D174" s="21" t="s">
        <v>102092</v>
      </c>
      <c r="E174" s="21" t="s">
        <v>102093</v>
      </c>
      <c r="F174" s="21" t="s">
        <v>101554</v>
      </c>
      <c r="G174" s="22">
        <v>10</v>
      </c>
      <c r="H174" s="22">
        <v>0</v>
      </c>
      <c r="I174" s="22">
        <v>0</v>
      </c>
      <c r="J174" s="21" t="s">
        <v>102094</v>
      </c>
    </row>
    <row r="175" spans="1:10" ht="32" customHeight="1">
      <c r="A175" s="19" t="s">
        <v>102095</v>
      </c>
      <c r="B175" s="24">
        <v>32</v>
      </c>
      <c r="C175" s="22">
        <v>15</v>
      </c>
      <c r="D175" s="21" t="s">
        <v>102096</v>
      </c>
      <c r="E175" s="21" t="s">
        <v>102097</v>
      </c>
      <c r="F175" s="21" t="s">
        <v>101554</v>
      </c>
      <c r="G175" s="22">
        <v>10</v>
      </c>
      <c r="H175" s="22">
        <v>0</v>
      </c>
      <c r="I175" s="22">
        <v>0</v>
      </c>
      <c r="J175" s="21" t="s">
        <v>102098</v>
      </c>
    </row>
    <row r="176" spans="1:10" ht="32" customHeight="1">
      <c r="A176" s="19" t="s">
        <v>102099</v>
      </c>
      <c r="B176" s="24">
        <v>43</v>
      </c>
      <c r="C176" s="22">
        <v>25</v>
      </c>
      <c r="D176" s="21" t="s">
        <v>101772</v>
      </c>
      <c r="E176" s="21" t="s">
        <v>101773</v>
      </c>
      <c r="F176" s="21" t="s">
        <v>14743</v>
      </c>
      <c r="G176" s="22">
        <v>9</v>
      </c>
      <c r="H176" s="22">
        <v>12</v>
      </c>
      <c r="I176" s="22">
        <v>19</v>
      </c>
      <c r="J176" s="21" t="s">
        <v>102100</v>
      </c>
    </row>
    <row r="177" spans="1:10" ht="32" customHeight="1">
      <c r="A177" s="19" t="s">
        <v>102101</v>
      </c>
      <c r="B177" s="24">
        <v>19</v>
      </c>
      <c r="C177" s="22">
        <v>25</v>
      </c>
      <c r="D177" s="21" t="s">
        <v>102102</v>
      </c>
      <c r="E177" s="21" t="s">
        <v>102103</v>
      </c>
      <c r="F177" s="21" t="s">
        <v>101996</v>
      </c>
      <c r="G177" s="22">
        <v>6</v>
      </c>
      <c r="H177" s="22">
        <v>6</v>
      </c>
      <c r="I177" s="22">
        <v>13</v>
      </c>
      <c r="J177" s="21" t="s">
        <v>102104</v>
      </c>
    </row>
    <row r="178" spans="1:10" ht="32" customHeight="1">
      <c r="A178" s="19" t="s">
        <v>102105</v>
      </c>
      <c r="B178" s="24">
        <v>41</v>
      </c>
      <c r="C178" s="22">
        <v>30</v>
      </c>
      <c r="D178" s="21" t="s">
        <v>102106</v>
      </c>
      <c r="E178" s="21" t="s">
        <v>102107</v>
      </c>
      <c r="F178" s="21" t="s">
        <v>101910</v>
      </c>
      <c r="G178" s="22">
        <v>12</v>
      </c>
      <c r="H178" s="22">
        <v>14</v>
      </c>
      <c r="I178" s="22">
        <v>25</v>
      </c>
      <c r="J178" s="21" t="s">
        <v>102108</v>
      </c>
    </row>
    <row r="179" spans="1:10" ht="32" customHeight="1">
      <c r="A179" s="19" t="s">
        <v>102109</v>
      </c>
      <c r="B179" s="24">
        <v>51</v>
      </c>
      <c r="C179" s="22">
        <v>33</v>
      </c>
      <c r="D179" s="21" t="s">
        <v>101772</v>
      </c>
      <c r="E179" s="21" t="s">
        <v>101773</v>
      </c>
      <c r="F179" s="21" t="s">
        <v>14743</v>
      </c>
      <c r="G179" s="22">
        <v>9</v>
      </c>
      <c r="H179" s="22">
        <v>20</v>
      </c>
      <c r="I179" s="22">
        <v>27</v>
      </c>
      <c r="J179" s="21" t="s">
        <v>102110</v>
      </c>
    </row>
    <row r="180" spans="1:10" ht="32" customHeight="1">
      <c r="A180" s="19" t="s">
        <v>102111</v>
      </c>
      <c r="B180" s="24">
        <v>40</v>
      </c>
      <c r="C180" s="22">
        <v>19</v>
      </c>
      <c r="D180" s="21" t="s">
        <v>102112</v>
      </c>
      <c r="E180" s="21" t="s">
        <v>102113</v>
      </c>
      <c r="F180" s="21" t="s">
        <v>102114</v>
      </c>
      <c r="G180" s="22">
        <v>1</v>
      </c>
      <c r="H180" s="22">
        <v>14</v>
      </c>
      <c r="I180" s="22">
        <v>20</v>
      </c>
      <c r="J180" s="21" t="s">
        <v>102115</v>
      </c>
    </row>
    <row r="181" spans="1:10" ht="32" customHeight="1">
      <c r="A181" s="19" t="s">
        <v>102116</v>
      </c>
      <c r="B181" s="24">
        <v>54</v>
      </c>
      <c r="C181" s="22">
        <v>16</v>
      </c>
      <c r="D181" s="21" t="s">
        <v>102117</v>
      </c>
      <c r="E181" s="21" t="s">
        <v>102118</v>
      </c>
      <c r="F181" s="21" t="s">
        <v>101533</v>
      </c>
      <c r="G181" s="22">
        <v>1</v>
      </c>
      <c r="H181" s="22">
        <v>11</v>
      </c>
      <c r="I181" s="22">
        <v>14</v>
      </c>
      <c r="J181" s="21" t="s">
        <v>102119</v>
      </c>
    </row>
    <row r="182" spans="1:10" ht="32" customHeight="1">
      <c r="A182" s="19" t="s">
        <v>102120</v>
      </c>
      <c r="B182" s="24">
        <v>18</v>
      </c>
      <c r="C182" s="22">
        <v>15</v>
      </c>
      <c r="D182" s="21" t="s">
        <v>102121</v>
      </c>
      <c r="E182" s="21" t="s">
        <v>102122</v>
      </c>
      <c r="F182" s="21" t="s">
        <v>101568</v>
      </c>
      <c r="G182" s="22">
        <v>1</v>
      </c>
      <c r="H182" s="22">
        <v>9</v>
      </c>
      <c r="I182" s="22">
        <v>20</v>
      </c>
      <c r="J182" s="21" t="s">
        <v>102123</v>
      </c>
    </row>
    <row r="183" spans="1:10" ht="20" customHeight="1">
      <c r="A183" s="27">
        <v>-999</v>
      </c>
      <c r="B183" s="24">
        <v>-999</v>
      </c>
      <c r="C183" s="22">
        <v>-999</v>
      </c>
      <c r="D183" s="22">
        <v>-999</v>
      </c>
      <c r="E183" s="22">
        <v>-999</v>
      </c>
      <c r="F183" s="22">
        <v>-999</v>
      </c>
      <c r="G183" s="22">
        <v>-999</v>
      </c>
      <c r="H183" s="22">
        <v>-999</v>
      </c>
      <c r="I183" s="22">
        <v>-999</v>
      </c>
      <c r="J183" s="22">
        <v>-999</v>
      </c>
    </row>
    <row r="184" spans="1:10" ht="32" customHeight="1">
      <c r="A184" s="19" t="s">
        <v>102124</v>
      </c>
      <c r="B184" s="24">
        <v>18</v>
      </c>
      <c r="C184" s="22">
        <v>15</v>
      </c>
      <c r="D184" s="21" t="s">
        <v>102125</v>
      </c>
      <c r="E184" s="21" t="s">
        <v>102126</v>
      </c>
      <c r="F184" s="21" t="s">
        <v>14739</v>
      </c>
      <c r="G184" s="22">
        <v>10</v>
      </c>
      <c r="H184" s="22">
        <v>0</v>
      </c>
      <c r="I184" s="22">
        <v>0</v>
      </c>
      <c r="J184" s="21" t="s">
        <v>102127</v>
      </c>
    </row>
    <row r="185" spans="1:10" ht="32" customHeight="1">
      <c r="A185" s="19" t="s">
        <v>102128</v>
      </c>
      <c r="B185" s="24">
        <v>12</v>
      </c>
      <c r="C185" s="22">
        <v>15</v>
      </c>
      <c r="D185" s="21" t="s">
        <v>102129</v>
      </c>
      <c r="E185" s="21" t="s">
        <v>102130</v>
      </c>
      <c r="F185" s="21" t="s">
        <v>101554</v>
      </c>
      <c r="G185" s="22">
        <v>10</v>
      </c>
      <c r="H185" s="22">
        <v>0</v>
      </c>
      <c r="I185" s="22">
        <v>0</v>
      </c>
      <c r="J185" s="21" t="s">
        <v>102131</v>
      </c>
    </row>
    <row r="186" spans="1:10" ht="20" customHeight="1">
      <c r="A186" s="27">
        <v>-999</v>
      </c>
      <c r="B186" s="24">
        <v>-999</v>
      </c>
      <c r="C186" s="22">
        <v>-999</v>
      </c>
      <c r="D186" s="22">
        <v>-999</v>
      </c>
      <c r="E186" s="22">
        <v>-999</v>
      </c>
      <c r="F186" s="22">
        <v>-999</v>
      </c>
      <c r="G186" s="22">
        <v>-999</v>
      </c>
      <c r="H186" s="22">
        <v>-999</v>
      </c>
      <c r="I186" s="22">
        <v>-999</v>
      </c>
      <c r="J186" s="22">
        <v>-999</v>
      </c>
    </row>
    <row r="187" spans="1:10" ht="32" customHeight="1">
      <c r="A187" s="19" t="s">
        <v>102132</v>
      </c>
      <c r="B187" s="24">
        <v>18</v>
      </c>
      <c r="C187" s="22">
        <v>15</v>
      </c>
      <c r="D187" s="21" t="s">
        <v>102133</v>
      </c>
      <c r="E187" s="21" t="s">
        <v>102134</v>
      </c>
      <c r="F187" s="21" t="s">
        <v>101554</v>
      </c>
      <c r="G187" s="22">
        <v>10</v>
      </c>
      <c r="H187" s="22">
        <v>0</v>
      </c>
      <c r="I187" s="22">
        <v>0</v>
      </c>
      <c r="J187" s="21" t="s">
        <v>102135</v>
      </c>
    </row>
    <row r="188" spans="1:10" ht="32" customHeight="1">
      <c r="A188" s="19" t="s">
        <v>102136</v>
      </c>
      <c r="B188" s="24">
        <v>40</v>
      </c>
      <c r="C188" s="22">
        <v>30</v>
      </c>
      <c r="D188" s="21" t="s">
        <v>101820</v>
      </c>
      <c r="E188" s="21" t="s">
        <v>101821</v>
      </c>
      <c r="F188" s="21" t="s">
        <v>101568</v>
      </c>
      <c r="G188" s="22">
        <v>1</v>
      </c>
      <c r="H188" s="22">
        <v>25</v>
      </c>
      <c r="I188" s="22">
        <v>43</v>
      </c>
      <c r="J188" s="21" t="s">
        <v>102137</v>
      </c>
    </row>
    <row r="189" spans="1:10" ht="32" customHeight="1">
      <c r="A189" s="19" t="s">
        <v>102138</v>
      </c>
      <c r="B189" s="24">
        <v>40</v>
      </c>
      <c r="C189" s="22">
        <v>30</v>
      </c>
      <c r="D189" s="21" t="s">
        <v>101820</v>
      </c>
      <c r="E189" s="21" t="s">
        <v>101821</v>
      </c>
      <c r="F189" s="21" t="s">
        <v>101568</v>
      </c>
      <c r="G189" s="22">
        <v>1</v>
      </c>
      <c r="H189" s="22">
        <v>25</v>
      </c>
      <c r="I189" s="22">
        <v>43</v>
      </c>
      <c r="J189" s="21" t="s">
        <v>102137</v>
      </c>
    </row>
    <row r="190" spans="1:10" ht="32" customHeight="1">
      <c r="A190" s="19" t="s">
        <v>102139</v>
      </c>
      <c r="B190" s="24">
        <v>18</v>
      </c>
      <c r="C190" s="22">
        <v>15</v>
      </c>
      <c r="D190" s="21" t="s">
        <v>102121</v>
      </c>
      <c r="E190" s="21" t="s">
        <v>102122</v>
      </c>
      <c r="F190" s="21" t="s">
        <v>101694</v>
      </c>
      <c r="G190" s="22">
        <v>10</v>
      </c>
      <c r="H190" s="22">
        <v>0</v>
      </c>
      <c r="I190" s="22">
        <v>0</v>
      </c>
      <c r="J190" s="21" t="s">
        <v>102140</v>
      </c>
    </row>
    <row r="191" spans="1:10" ht="32" customHeight="1">
      <c r="A191" s="19" t="s">
        <v>102141</v>
      </c>
      <c r="B191" s="24">
        <v>41</v>
      </c>
      <c r="C191" s="22">
        <v>18</v>
      </c>
      <c r="D191" s="21" t="s">
        <v>102142</v>
      </c>
      <c r="E191" s="21" t="s">
        <v>102143</v>
      </c>
      <c r="F191" s="21" t="s">
        <v>102144</v>
      </c>
      <c r="G191" s="22">
        <v>1</v>
      </c>
      <c r="H191" s="22">
        <v>13</v>
      </c>
      <c r="I191" s="22">
        <v>18</v>
      </c>
      <c r="J191" s="21" t="s">
        <v>102145</v>
      </c>
    </row>
    <row r="192" spans="1:10" ht="32" customHeight="1">
      <c r="A192" s="19" t="s">
        <v>102146</v>
      </c>
      <c r="B192" s="24">
        <v>41</v>
      </c>
      <c r="C192" s="22">
        <v>15</v>
      </c>
      <c r="D192" s="21" t="s">
        <v>102147</v>
      </c>
      <c r="E192" s="21" t="s">
        <v>102148</v>
      </c>
      <c r="F192" s="21" t="s">
        <v>101568</v>
      </c>
      <c r="G192" s="22">
        <v>1</v>
      </c>
      <c r="H192" s="22">
        <v>9</v>
      </c>
      <c r="I192" s="22">
        <v>17</v>
      </c>
      <c r="J192" s="21" t="s">
        <v>102149</v>
      </c>
    </row>
    <row r="193" spans="1:10" ht="32" customHeight="1">
      <c r="A193" s="19" t="s">
        <v>102150</v>
      </c>
      <c r="B193" s="24">
        <v>22</v>
      </c>
      <c r="C193" s="22">
        <v>15</v>
      </c>
      <c r="D193" s="21" t="s">
        <v>102151</v>
      </c>
      <c r="E193" s="21" t="s">
        <v>102152</v>
      </c>
      <c r="F193" s="21" t="s">
        <v>14739</v>
      </c>
      <c r="G193" s="22">
        <v>10</v>
      </c>
      <c r="H193" s="22">
        <v>0</v>
      </c>
      <c r="I193" s="22">
        <v>0</v>
      </c>
      <c r="J193" s="21" t="s">
        <v>102153</v>
      </c>
    </row>
    <row r="194" spans="1:10" ht="32" customHeight="1">
      <c r="A194" s="19" t="s">
        <v>102154</v>
      </c>
      <c r="B194" s="24">
        <v>18</v>
      </c>
      <c r="C194" s="22">
        <v>23</v>
      </c>
      <c r="D194" s="21" t="s">
        <v>102155</v>
      </c>
      <c r="E194" s="21" t="s">
        <v>102156</v>
      </c>
      <c r="F194" s="21" t="s">
        <v>102157</v>
      </c>
      <c r="G194" s="22">
        <v>5</v>
      </c>
      <c r="H194" s="22">
        <v>14</v>
      </c>
      <c r="I194" s="22">
        <v>26</v>
      </c>
      <c r="J194" s="21" t="s">
        <v>102158</v>
      </c>
    </row>
    <row r="195" spans="1:10" ht="32" customHeight="1">
      <c r="A195" s="19" t="s">
        <v>102159</v>
      </c>
      <c r="B195" s="24">
        <v>26</v>
      </c>
      <c r="C195" s="22">
        <v>15</v>
      </c>
      <c r="D195" s="21" t="s">
        <v>102160</v>
      </c>
      <c r="E195" s="21" t="s">
        <v>102161</v>
      </c>
      <c r="F195" s="21" t="s">
        <v>14739</v>
      </c>
      <c r="G195" s="22">
        <v>10</v>
      </c>
      <c r="H195" s="22">
        <v>0</v>
      </c>
      <c r="I195" s="22">
        <v>0</v>
      </c>
      <c r="J195" s="21" t="s">
        <v>102162</v>
      </c>
    </row>
    <row r="196" spans="1:10" ht="32" customHeight="1">
      <c r="A196" s="19" t="s">
        <v>102163</v>
      </c>
      <c r="B196" s="24">
        <v>26</v>
      </c>
      <c r="C196" s="22">
        <v>15</v>
      </c>
      <c r="D196" s="21" t="s">
        <v>102164</v>
      </c>
      <c r="E196" s="21" t="s">
        <v>102165</v>
      </c>
      <c r="F196" s="21" t="s">
        <v>101568</v>
      </c>
      <c r="G196" s="22">
        <v>1</v>
      </c>
      <c r="H196" s="22">
        <v>10</v>
      </c>
      <c r="I196" s="22">
        <v>15</v>
      </c>
      <c r="J196" s="21" t="s">
        <v>102166</v>
      </c>
    </row>
    <row r="197" spans="1:10" ht="32" customHeight="1">
      <c r="A197" s="19" t="s">
        <v>102167</v>
      </c>
      <c r="B197" s="24">
        <v>26</v>
      </c>
      <c r="C197" s="22">
        <v>15</v>
      </c>
      <c r="D197" s="21" t="s">
        <v>102164</v>
      </c>
      <c r="E197" s="21" t="s">
        <v>102165</v>
      </c>
      <c r="F197" s="21" t="s">
        <v>101568</v>
      </c>
      <c r="G197" s="22">
        <v>1</v>
      </c>
      <c r="H197" s="22">
        <v>10</v>
      </c>
      <c r="I197" s="22">
        <v>15</v>
      </c>
      <c r="J197" s="21" t="s">
        <v>102166</v>
      </c>
    </row>
    <row r="198" spans="1:10" ht="32" customHeight="1">
      <c r="A198" s="19" t="s">
        <v>102168</v>
      </c>
      <c r="B198" s="24">
        <v>36</v>
      </c>
      <c r="C198" s="22">
        <v>16</v>
      </c>
      <c r="D198" s="21" t="s">
        <v>102169</v>
      </c>
      <c r="E198" s="21" t="s">
        <v>102170</v>
      </c>
      <c r="F198" s="21" t="s">
        <v>102171</v>
      </c>
      <c r="G198" s="22">
        <v>1</v>
      </c>
      <c r="H198" s="22">
        <v>11</v>
      </c>
      <c r="I198" s="22">
        <v>24</v>
      </c>
      <c r="J198" s="21" t="s">
        <v>102172</v>
      </c>
    </row>
    <row r="199" spans="1:10" ht="32" customHeight="1">
      <c r="A199" s="19" t="s">
        <v>102173</v>
      </c>
      <c r="B199" s="24">
        <v>14</v>
      </c>
      <c r="C199" s="22">
        <v>16</v>
      </c>
      <c r="D199" s="21" t="s">
        <v>102174</v>
      </c>
      <c r="E199" s="21" t="s">
        <v>102175</v>
      </c>
      <c r="F199" s="21" t="s">
        <v>101945</v>
      </c>
      <c r="G199" s="22">
        <v>2</v>
      </c>
      <c r="H199" s="22">
        <v>10</v>
      </c>
      <c r="I199" s="22">
        <v>21</v>
      </c>
      <c r="J199" s="21" t="s">
        <v>102176</v>
      </c>
    </row>
    <row r="200" spans="1:10" ht="20" customHeight="1">
      <c r="A200" s="19" t="s">
        <v>102177</v>
      </c>
      <c r="B200" s="24">
        <v>17</v>
      </c>
      <c r="C200" s="22">
        <v>15</v>
      </c>
      <c r="D200" s="21" t="s">
        <v>102178</v>
      </c>
      <c r="E200" s="21" t="s">
        <v>102179</v>
      </c>
      <c r="F200" s="21" t="s">
        <v>101554</v>
      </c>
      <c r="G200" s="22">
        <v>10</v>
      </c>
      <c r="H200" s="22">
        <v>0</v>
      </c>
      <c r="I200" s="22">
        <v>0</v>
      </c>
      <c r="J200" s="21" t="s">
        <v>102180</v>
      </c>
    </row>
    <row r="201" spans="1:10" ht="20" customHeight="1">
      <c r="A201" s="19" t="s">
        <v>102181</v>
      </c>
      <c r="B201" s="24">
        <v>29</v>
      </c>
      <c r="C201" s="22">
        <v>15</v>
      </c>
      <c r="D201" s="21" t="s">
        <v>102182</v>
      </c>
      <c r="E201" s="21" t="s">
        <v>102183</v>
      </c>
      <c r="F201" s="21" t="s">
        <v>101554</v>
      </c>
      <c r="G201" s="22">
        <v>10</v>
      </c>
      <c r="H201" s="22">
        <v>0</v>
      </c>
      <c r="I201" s="22">
        <v>0</v>
      </c>
      <c r="J201" s="21" t="s">
        <v>102184</v>
      </c>
    </row>
    <row r="202" spans="1:10" ht="32" customHeight="1">
      <c r="A202" s="19" t="s">
        <v>102185</v>
      </c>
      <c r="B202" s="24">
        <v>24</v>
      </c>
      <c r="C202" s="22">
        <v>15</v>
      </c>
      <c r="D202" s="21" t="s">
        <v>102186</v>
      </c>
      <c r="E202" s="21" t="s">
        <v>102187</v>
      </c>
      <c r="F202" s="21" t="s">
        <v>14739</v>
      </c>
      <c r="G202" s="22">
        <v>10</v>
      </c>
      <c r="H202" s="22">
        <v>0</v>
      </c>
      <c r="I202" s="22">
        <v>0</v>
      </c>
      <c r="J202" s="21" t="s">
        <v>102188</v>
      </c>
    </row>
    <row r="203" spans="1:10" ht="32" customHeight="1">
      <c r="A203" s="19" t="s">
        <v>102189</v>
      </c>
      <c r="B203" s="24">
        <v>37</v>
      </c>
      <c r="C203" s="22">
        <v>23</v>
      </c>
      <c r="D203" s="21" t="s">
        <v>102190</v>
      </c>
      <c r="E203" s="21" t="s">
        <v>102191</v>
      </c>
      <c r="F203" s="21" t="s">
        <v>102001</v>
      </c>
      <c r="G203" s="22">
        <v>3</v>
      </c>
      <c r="H203" s="22">
        <v>16</v>
      </c>
      <c r="I203" s="22">
        <v>29</v>
      </c>
      <c r="J203" s="21" t="s">
        <v>102192</v>
      </c>
    </row>
    <row r="204" spans="1:10" ht="32" customHeight="1">
      <c r="A204" s="19" t="s">
        <v>102193</v>
      </c>
      <c r="B204" s="24">
        <v>30</v>
      </c>
      <c r="C204" s="22">
        <v>15</v>
      </c>
      <c r="D204" s="21" t="s">
        <v>101780</v>
      </c>
      <c r="E204" s="21" t="s">
        <v>101781</v>
      </c>
      <c r="F204" s="21" t="s">
        <v>101554</v>
      </c>
      <c r="G204" s="22">
        <v>10</v>
      </c>
      <c r="H204" s="22">
        <v>0</v>
      </c>
      <c r="I204" s="22">
        <v>0</v>
      </c>
      <c r="J204" s="21" t="s">
        <v>102194</v>
      </c>
    </row>
    <row r="205" spans="1:10" ht="32" customHeight="1">
      <c r="A205" s="19" t="s">
        <v>102195</v>
      </c>
      <c r="B205" s="24">
        <v>19</v>
      </c>
      <c r="C205" s="22">
        <v>15</v>
      </c>
      <c r="D205" s="21" t="s">
        <v>102196</v>
      </c>
      <c r="E205" s="21" t="s">
        <v>102197</v>
      </c>
      <c r="F205" s="21" t="s">
        <v>14739</v>
      </c>
      <c r="G205" s="22">
        <v>10</v>
      </c>
      <c r="H205" s="22">
        <v>0</v>
      </c>
      <c r="I205" s="22">
        <v>0</v>
      </c>
      <c r="J205" s="21" t="s">
        <v>102198</v>
      </c>
    </row>
    <row r="206" spans="1:10" ht="32" customHeight="1">
      <c r="A206" s="19" t="s">
        <v>102199</v>
      </c>
      <c r="B206" s="24">
        <v>81</v>
      </c>
      <c r="C206" s="22">
        <v>37</v>
      </c>
      <c r="D206" s="21" t="s">
        <v>102200</v>
      </c>
      <c r="E206" s="21" t="s">
        <v>102201</v>
      </c>
      <c r="F206" s="22">
        <v>875</v>
      </c>
      <c r="G206" s="22">
        <v>1</v>
      </c>
      <c r="H206" s="22">
        <v>32</v>
      </c>
      <c r="I206" s="22">
        <v>66</v>
      </c>
      <c r="J206" s="21" t="s">
        <v>102202</v>
      </c>
    </row>
    <row r="207" spans="1:10" ht="20" customHeight="1">
      <c r="A207" s="27">
        <v>-999</v>
      </c>
      <c r="B207" s="24">
        <v>-999</v>
      </c>
      <c r="C207" s="22">
        <v>-999</v>
      </c>
      <c r="D207" s="22">
        <v>-999</v>
      </c>
      <c r="E207" s="22">
        <v>-999</v>
      </c>
      <c r="F207" s="22">
        <v>-999</v>
      </c>
      <c r="G207" s="22">
        <v>-999</v>
      </c>
      <c r="H207" s="22">
        <v>-999</v>
      </c>
      <c r="I207" s="22">
        <v>-999</v>
      </c>
      <c r="J207" s="22">
        <v>-999</v>
      </c>
    </row>
    <row r="208" spans="1:10" ht="32" customHeight="1">
      <c r="A208" s="19" t="s">
        <v>102203</v>
      </c>
      <c r="B208" s="24">
        <v>15</v>
      </c>
      <c r="C208" s="22">
        <v>21</v>
      </c>
      <c r="D208" s="21" t="s">
        <v>102204</v>
      </c>
      <c r="E208" s="21" t="s">
        <v>102205</v>
      </c>
      <c r="F208" s="21" t="s">
        <v>14812</v>
      </c>
      <c r="G208" s="22">
        <v>7</v>
      </c>
      <c r="H208" s="22">
        <v>10</v>
      </c>
      <c r="I208" s="22">
        <v>21</v>
      </c>
      <c r="J208" s="21" t="s">
        <v>102206</v>
      </c>
    </row>
    <row r="209" spans="1:10" ht="32" customHeight="1">
      <c r="A209" s="19" t="s">
        <v>102207</v>
      </c>
      <c r="B209" s="24">
        <v>127</v>
      </c>
      <c r="C209" s="22">
        <v>107</v>
      </c>
      <c r="D209" s="21" t="s">
        <v>102208</v>
      </c>
      <c r="E209" s="21" t="s">
        <v>102209</v>
      </c>
      <c r="F209" s="21" t="s">
        <v>102210</v>
      </c>
      <c r="G209" s="22">
        <v>14</v>
      </c>
      <c r="H209" s="22">
        <v>89</v>
      </c>
      <c r="I209" s="22">
        <v>200</v>
      </c>
      <c r="J209" s="21" t="s">
        <v>102211</v>
      </c>
    </row>
    <row r="210" spans="1:10" ht="32" customHeight="1">
      <c r="A210" s="19" t="s">
        <v>102212</v>
      </c>
      <c r="B210" s="24">
        <v>127</v>
      </c>
      <c r="C210" s="22">
        <v>107</v>
      </c>
      <c r="D210" s="21" t="s">
        <v>102208</v>
      </c>
      <c r="E210" s="21" t="s">
        <v>102209</v>
      </c>
      <c r="F210" s="21" t="s">
        <v>102210</v>
      </c>
      <c r="G210" s="22">
        <v>14</v>
      </c>
      <c r="H210" s="22">
        <v>89</v>
      </c>
      <c r="I210" s="22">
        <v>200</v>
      </c>
      <c r="J210" s="21" t="s">
        <v>102211</v>
      </c>
    </row>
    <row r="211" spans="1:10" ht="32" customHeight="1">
      <c r="A211" s="19" t="s">
        <v>102213</v>
      </c>
      <c r="B211" s="24">
        <v>13</v>
      </c>
      <c r="C211" s="22">
        <v>15</v>
      </c>
      <c r="D211" s="21" t="s">
        <v>102214</v>
      </c>
      <c r="E211" s="21" t="s">
        <v>102215</v>
      </c>
      <c r="F211" s="21" t="s">
        <v>101694</v>
      </c>
      <c r="G211" s="22">
        <v>10</v>
      </c>
      <c r="H211" s="22">
        <v>0</v>
      </c>
      <c r="I211" s="22">
        <v>0</v>
      </c>
      <c r="J211" s="21" t="s">
        <v>102216</v>
      </c>
    </row>
    <row r="212" spans="1:10" ht="32" customHeight="1">
      <c r="A212" s="19" t="s">
        <v>102217</v>
      </c>
      <c r="B212" s="24">
        <v>13</v>
      </c>
      <c r="C212" s="22">
        <v>15</v>
      </c>
      <c r="D212" s="21" t="s">
        <v>102218</v>
      </c>
      <c r="E212" s="21" t="s">
        <v>102219</v>
      </c>
      <c r="F212" s="21" t="s">
        <v>101694</v>
      </c>
      <c r="G212" s="22">
        <v>10</v>
      </c>
      <c r="H212" s="22">
        <v>0</v>
      </c>
      <c r="I212" s="22">
        <v>0</v>
      </c>
      <c r="J212" s="21" t="s">
        <v>102220</v>
      </c>
    </row>
    <row r="213" spans="1:10" ht="32" customHeight="1">
      <c r="A213" s="19" t="s">
        <v>102221</v>
      </c>
      <c r="B213" s="24">
        <v>32</v>
      </c>
      <c r="C213" s="22">
        <v>30</v>
      </c>
      <c r="D213" s="21" t="s">
        <v>102222</v>
      </c>
      <c r="E213" s="21" t="s">
        <v>102223</v>
      </c>
      <c r="F213" s="21" t="s">
        <v>101568</v>
      </c>
      <c r="G213" s="22">
        <v>1</v>
      </c>
      <c r="H213" s="22">
        <v>25</v>
      </c>
      <c r="I213" s="22">
        <v>42</v>
      </c>
      <c r="J213" s="21" t="s">
        <v>102224</v>
      </c>
    </row>
    <row r="214" spans="1:10" ht="32" customHeight="1">
      <c r="A214" s="19" t="s">
        <v>102225</v>
      </c>
      <c r="B214" s="24">
        <v>49</v>
      </c>
      <c r="C214" s="22">
        <v>16</v>
      </c>
      <c r="D214" s="21" t="s">
        <v>102226</v>
      </c>
      <c r="E214" s="21" t="s">
        <v>102227</v>
      </c>
      <c r="F214" s="21" t="s">
        <v>102171</v>
      </c>
      <c r="G214" s="22">
        <v>1</v>
      </c>
      <c r="H214" s="22">
        <v>11</v>
      </c>
      <c r="I214" s="22">
        <v>23</v>
      </c>
      <c r="J214" s="21" t="s">
        <v>102228</v>
      </c>
    </row>
    <row r="215" spans="1:10" ht="32" customHeight="1">
      <c r="A215" s="19" t="s">
        <v>102229</v>
      </c>
      <c r="B215" s="24">
        <v>18</v>
      </c>
      <c r="C215" s="22">
        <v>16</v>
      </c>
      <c r="D215" s="21" t="s">
        <v>102230</v>
      </c>
      <c r="E215" s="21" t="s">
        <v>102231</v>
      </c>
      <c r="F215" s="21" t="s">
        <v>101945</v>
      </c>
      <c r="G215" s="22">
        <v>1</v>
      </c>
      <c r="H215" s="22">
        <v>11</v>
      </c>
      <c r="I215" s="22">
        <v>18</v>
      </c>
      <c r="J215" s="21" t="s">
        <v>102232</v>
      </c>
    </row>
    <row r="216" spans="1:10" ht="32" customHeight="1">
      <c r="A216" s="19" t="s">
        <v>102233</v>
      </c>
      <c r="B216" s="24">
        <v>21</v>
      </c>
      <c r="C216" s="22">
        <v>15</v>
      </c>
      <c r="D216" s="21" t="s">
        <v>102234</v>
      </c>
      <c r="E216" s="21" t="s">
        <v>102235</v>
      </c>
      <c r="F216" s="21" t="s">
        <v>101528</v>
      </c>
      <c r="G216" s="22">
        <v>10</v>
      </c>
      <c r="H216" s="22">
        <v>0</v>
      </c>
      <c r="I216" s="22">
        <v>0</v>
      </c>
      <c r="J216" s="21" t="s">
        <v>102236</v>
      </c>
    </row>
    <row r="217" spans="1:10" ht="20" customHeight="1">
      <c r="A217" s="19" t="s">
        <v>102237</v>
      </c>
      <c r="B217" s="24">
        <v>18</v>
      </c>
      <c r="C217" s="22">
        <v>16</v>
      </c>
      <c r="D217" s="21" t="s">
        <v>102238</v>
      </c>
      <c r="E217" s="21" t="s">
        <v>102239</v>
      </c>
      <c r="F217" s="21" t="s">
        <v>101533</v>
      </c>
      <c r="G217" s="22">
        <v>1</v>
      </c>
      <c r="H217" s="22">
        <v>8</v>
      </c>
      <c r="I217" s="22">
        <v>13</v>
      </c>
      <c r="J217" s="21" t="s">
        <v>102240</v>
      </c>
    </row>
    <row r="218" spans="1:10" ht="32" customHeight="1">
      <c r="A218" s="19" t="s">
        <v>102241</v>
      </c>
      <c r="B218" s="24">
        <v>12</v>
      </c>
      <c r="C218" s="22">
        <v>15</v>
      </c>
      <c r="D218" s="21" t="s">
        <v>102242</v>
      </c>
      <c r="E218" s="21" t="s">
        <v>102243</v>
      </c>
      <c r="F218" s="21" t="s">
        <v>101563</v>
      </c>
      <c r="G218" s="22">
        <v>10</v>
      </c>
      <c r="H218" s="22">
        <v>0</v>
      </c>
      <c r="I218" s="22">
        <v>0</v>
      </c>
      <c r="J218" s="21" t="s">
        <v>102244</v>
      </c>
    </row>
    <row r="219" spans="1:10" ht="32" customHeight="1">
      <c r="A219" s="19" t="s">
        <v>102245</v>
      </c>
      <c r="B219" s="24">
        <v>14</v>
      </c>
      <c r="C219" s="22">
        <v>23</v>
      </c>
      <c r="D219" s="21" t="s">
        <v>102246</v>
      </c>
      <c r="E219" s="21" t="s">
        <v>102247</v>
      </c>
      <c r="F219" s="21" t="s">
        <v>102248</v>
      </c>
      <c r="G219" s="22">
        <v>10</v>
      </c>
      <c r="H219" s="22">
        <v>9</v>
      </c>
      <c r="I219" s="22">
        <v>15</v>
      </c>
      <c r="J219" s="21" t="s">
        <v>102249</v>
      </c>
    </row>
    <row r="220" spans="1:10" ht="32" customHeight="1">
      <c r="A220" s="19" t="s">
        <v>102250</v>
      </c>
      <c r="B220" s="24">
        <v>28</v>
      </c>
      <c r="C220" s="22">
        <v>15</v>
      </c>
      <c r="D220" s="21" t="s">
        <v>102251</v>
      </c>
      <c r="E220" s="21" t="s">
        <v>102252</v>
      </c>
      <c r="F220" s="21" t="s">
        <v>101694</v>
      </c>
      <c r="G220" s="22">
        <v>10</v>
      </c>
      <c r="H220" s="22">
        <v>0</v>
      </c>
      <c r="I220" s="22">
        <v>0</v>
      </c>
      <c r="J220" s="21" t="s">
        <v>102253</v>
      </c>
    </row>
    <row r="221" spans="1:10" ht="32" customHeight="1">
      <c r="A221" s="19" t="s">
        <v>102254</v>
      </c>
      <c r="B221" s="24">
        <v>13</v>
      </c>
      <c r="C221" s="22">
        <v>16</v>
      </c>
      <c r="D221" s="21" t="s">
        <v>102255</v>
      </c>
      <c r="E221" s="21" t="s">
        <v>102256</v>
      </c>
      <c r="F221" s="21" t="s">
        <v>102257</v>
      </c>
      <c r="G221" s="22">
        <v>3</v>
      </c>
      <c r="H221" s="22">
        <v>9</v>
      </c>
      <c r="I221" s="22">
        <v>14</v>
      </c>
      <c r="J221" s="21" t="s">
        <v>102258</v>
      </c>
    </row>
    <row r="222" spans="1:10" ht="32" customHeight="1">
      <c r="A222" s="19" t="s">
        <v>102259</v>
      </c>
      <c r="B222" s="24">
        <v>33</v>
      </c>
      <c r="C222" s="22">
        <v>17</v>
      </c>
      <c r="D222" s="21" t="s">
        <v>102042</v>
      </c>
      <c r="E222" s="21" t="s">
        <v>102043</v>
      </c>
      <c r="F222" s="21" t="s">
        <v>14743</v>
      </c>
      <c r="G222" s="22">
        <v>4</v>
      </c>
      <c r="H222" s="22">
        <v>9</v>
      </c>
      <c r="I222" s="22">
        <v>14</v>
      </c>
      <c r="J222" s="21" t="s">
        <v>102260</v>
      </c>
    </row>
    <row r="223" spans="1:10" ht="32" customHeight="1">
      <c r="A223" s="19" t="s">
        <v>102261</v>
      </c>
      <c r="B223" s="24">
        <v>27</v>
      </c>
      <c r="C223" s="22">
        <v>15</v>
      </c>
      <c r="D223" s="21" t="s">
        <v>102262</v>
      </c>
      <c r="E223" s="21" t="s">
        <v>102263</v>
      </c>
      <c r="F223" s="21" t="s">
        <v>101554</v>
      </c>
      <c r="G223" s="22">
        <v>10</v>
      </c>
      <c r="H223" s="22">
        <v>0</v>
      </c>
      <c r="I223" s="22">
        <v>0</v>
      </c>
      <c r="J223" s="21" t="s">
        <v>102264</v>
      </c>
    </row>
    <row r="224" spans="1:10" ht="32" customHeight="1">
      <c r="A224" s="19" t="s">
        <v>102265</v>
      </c>
      <c r="B224" s="24">
        <v>41</v>
      </c>
      <c r="C224" s="22">
        <v>29</v>
      </c>
      <c r="D224" s="21" t="s">
        <v>102266</v>
      </c>
      <c r="E224" s="21" t="s">
        <v>102267</v>
      </c>
      <c r="F224" s="21" t="s">
        <v>101665</v>
      </c>
      <c r="G224" s="22">
        <v>1</v>
      </c>
      <c r="H224" s="22">
        <v>24</v>
      </c>
      <c r="I224" s="22">
        <v>49</v>
      </c>
      <c r="J224" s="21" t="s">
        <v>102268</v>
      </c>
    </row>
    <row r="225" spans="1:10" ht="32" customHeight="1">
      <c r="A225" s="19" t="s">
        <v>102269</v>
      </c>
      <c r="B225" s="24">
        <v>26</v>
      </c>
      <c r="C225" s="22">
        <v>16</v>
      </c>
      <c r="D225" s="21" t="s">
        <v>102270</v>
      </c>
      <c r="E225" s="21" t="s">
        <v>102271</v>
      </c>
      <c r="F225" s="21" t="s">
        <v>101945</v>
      </c>
      <c r="G225" s="22">
        <v>1</v>
      </c>
      <c r="H225" s="22">
        <v>11</v>
      </c>
      <c r="I225" s="22">
        <v>22</v>
      </c>
      <c r="J225" s="21" t="s">
        <v>102272</v>
      </c>
    </row>
    <row r="226" spans="1:10" ht="32" customHeight="1">
      <c r="A226" s="19" t="s">
        <v>102273</v>
      </c>
      <c r="B226" s="24">
        <v>22</v>
      </c>
      <c r="C226" s="22">
        <v>15</v>
      </c>
      <c r="D226" s="21" t="s">
        <v>102274</v>
      </c>
      <c r="E226" s="21" t="s">
        <v>102275</v>
      </c>
      <c r="F226" s="21" t="s">
        <v>14739</v>
      </c>
      <c r="G226" s="22">
        <v>10</v>
      </c>
      <c r="H226" s="22">
        <v>0</v>
      </c>
      <c r="I226" s="22">
        <v>0</v>
      </c>
      <c r="J226" s="21" t="s">
        <v>102276</v>
      </c>
    </row>
    <row r="227" spans="1:10" ht="32" customHeight="1">
      <c r="A227" s="19" t="s">
        <v>102277</v>
      </c>
      <c r="B227" s="24">
        <v>27</v>
      </c>
      <c r="C227" s="22">
        <v>15</v>
      </c>
      <c r="D227" s="21" t="s">
        <v>102278</v>
      </c>
      <c r="E227" s="21" t="s">
        <v>102279</v>
      </c>
      <c r="F227" s="21" t="s">
        <v>14739</v>
      </c>
      <c r="G227" s="22">
        <v>10</v>
      </c>
      <c r="H227" s="22">
        <v>0</v>
      </c>
      <c r="I227" s="22">
        <v>0</v>
      </c>
      <c r="J227" s="21" t="s">
        <v>102280</v>
      </c>
    </row>
    <row r="228" spans="1:10" ht="32" customHeight="1">
      <c r="A228" s="19" t="s">
        <v>102281</v>
      </c>
      <c r="B228" s="24">
        <v>28</v>
      </c>
      <c r="C228" s="22">
        <v>15</v>
      </c>
      <c r="D228" s="21" t="s">
        <v>102282</v>
      </c>
      <c r="E228" s="21" t="s">
        <v>102283</v>
      </c>
      <c r="F228" s="21" t="s">
        <v>101554</v>
      </c>
      <c r="G228" s="22">
        <v>10</v>
      </c>
      <c r="H228" s="22">
        <v>0</v>
      </c>
      <c r="I228" s="22">
        <v>0</v>
      </c>
      <c r="J228" s="21" t="s">
        <v>102284</v>
      </c>
    </row>
    <row r="229" spans="1:10" ht="32" customHeight="1">
      <c r="A229" s="19" t="s">
        <v>102285</v>
      </c>
      <c r="B229" s="24">
        <v>12</v>
      </c>
      <c r="C229" s="22">
        <v>15</v>
      </c>
      <c r="D229" s="21" t="s">
        <v>102286</v>
      </c>
      <c r="E229" s="21" t="s">
        <v>102287</v>
      </c>
      <c r="F229" s="21" t="s">
        <v>101528</v>
      </c>
      <c r="G229" s="22">
        <v>10</v>
      </c>
      <c r="H229" s="22">
        <v>0</v>
      </c>
      <c r="I229" s="22">
        <v>0</v>
      </c>
      <c r="J229" s="21" t="s">
        <v>102288</v>
      </c>
    </row>
    <row r="230" spans="1:10" ht="32" customHeight="1">
      <c r="A230" s="19" t="s">
        <v>102289</v>
      </c>
      <c r="B230" s="24">
        <v>12</v>
      </c>
      <c r="C230" s="22">
        <v>15</v>
      </c>
      <c r="D230" s="21" t="s">
        <v>102286</v>
      </c>
      <c r="E230" s="21" t="s">
        <v>102287</v>
      </c>
      <c r="F230" s="21" t="s">
        <v>101528</v>
      </c>
      <c r="G230" s="22">
        <v>10</v>
      </c>
      <c r="H230" s="22">
        <v>0</v>
      </c>
      <c r="I230" s="22">
        <v>0</v>
      </c>
      <c r="J230" s="21" t="s">
        <v>102288</v>
      </c>
    </row>
    <row r="231" spans="1:10" ht="32" customHeight="1">
      <c r="A231" s="19" t="s">
        <v>102290</v>
      </c>
      <c r="B231" s="24">
        <v>13</v>
      </c>
      <c r="C231" s="22">
        <v>15</v>
      </c>
      <c r="D231" s="21" t="s">
        <v>102291</v>
      </c>
      <c r="E231" s="21" t="s">
        <v>102292</v>
      </c>
      <c r="F231" s="21" t="s">
        <v>14739</v>
      </c>
      <c r="G231" s="22">
        <v>10</v>
      </c>
      <c r="H231" s="22">
        <v>0</v>
      </c>
      <c r="I231" s="22">
        <v>0</v>
      </c>
      <c r="J231" s="21" t="s">
        <v>102293</v>
      </c>
    </row>
    <row r="232" spans="1:10" ht="32" customHeight="1">
      <c r="A232" s="19" t="s">
        <v>102294</v>
      </c>
      <c r="B232" s="24">
        <v>19</v>
      </c>
      <c r="C232" s="22">
        <v>15</v>
      </c>
      <c r="D232" s="21" t="s">
        <v>102295</v>
      </c>
      <c r="E232" s="21" t="s">
        <v>102296</v>
      </c>
      <c r="F232" s="21" t="s">
        <v>14739</v>
      </c>
      <c r="G232" s="22">
        <v>10</v>
      </c>
      <c r="H232" s="22">
        <v>0</v>
      </c>
      <c r="I232" s="22">
        <v>0</v>
      </c>
      <c r="J232" s="21" t="s">
        <v>102297</v>
      </c>
    </row>
    <row r="233" spans="1:10" ht="32" customHeight="1">
      <c r="A233" s="19" t="s">
        <v>102298</v>
      </c>
      <c r="B233" s="24">
        <v>21</v>
      </c>
      <c r="C233" s="22">
        <v>18</v>
      </c>
      <c r="D233" s="21" t="s">
        <v>102299</v>
      </c>
      <c r="E233" s="21" t="s">
        <v>102300</v>
      </c>
      <c r="F233" s="21" t="s">
        <v>102144</v>
      </c>
      <c r="G233" s="22">
        <v>1</v>
      </c>
      <c r="H233" s="22">
        <v>13</v>
      </c>
      <c r="I233" s="22">
        <v>20</v>
      </c>
      <c r="J233" s="21" t="s">
        <v>102301</v>
      </c>
    </row>
    <row r="234" spans="1:10" ht="32" customHeight="1">
      <c r="A234" s="19" t="s">
        <v>102302</v>
      </c>
      <c r="B234" s="24">
        <v>38</v>
      </c>
      <c r="C234" s="22">
        <v>20</v>
      </c>
      <c r="D234" s="21" t="s">
        <v>102303</v>
      </c>
      <c r="E234" s="21" t="s">
        <v>102304</v>
      </c>
      <c r="F234" s="21" t="s">
        <v>102305</v>
      </c>
      <c r="G234" s="22">
        <v>1</v>
      </c>
      <c r="H234" s="22">
        <v>15</v>
      </c>
      <c r="I234" s="22">
        <v>35</v>
      </c>
      <c r="J234" s="21" t="s">
        <v>102306</v>
      </c>
    </row>
    <row r="235" spans="1:10" ht="32" customHeight="1">
      <c r="A235" s="19" t="s">
        <v>102307</v>
      </c>
      <c r="B235" s="24">
        <v>34</v>
      </c>
      <c r="C235" s="22">
        <v>15</v>
      </c>
      <c r="D235" s="21" t="s">
        <v>102308</v>
      </c>
      <c r="E235" s="21" t="s">
        <v>102309</v>
      </c>
      <c r="F235" s="21" t="s">
        <v>101528</v>
      </c>
      <c r="G235" s="22">
        <v>10</v>
      </c>
      <c r="H235" s="22">
        <v>0</v>
      </c>
      <c r="I235" s="22">
        <v>0</v>
      </c>
      <c r="J235" s="21" t="s">
        <v>102310</v>
      </c>
    </row>
    <row r="236" spans="1:10" ht="32" customHeight="1">
      <c r="A236" s="19" t="s">
        <v>102311</v>
      </c>
      <c r="B236" s="24">
        <v>13</v>
      </c>
      <c r="C236" s="22">
        <v>15</v>
      </c>
      <c r="D236" s="21" t="s">
        <v>102312</v>
      </c>
      <c r="E236" s="21" t="s">
        <v>102313</v>
      </c>
      <c r="F236" s="21" t="s">
        <v>101528</v>
      </c>
      <c r="G236" s="22">
        <v>10</v>
      </c>
      <c r="H236" s="22">
        <v>0</v>
      </c>
      <c r="I236" s="22">
        <v>0</v>
      </c>
      <c r="J236" s="21" t="s">
        <v>102314</v>
      </c>
    </row>
    <row r="237" spans="1:10" ht="32" customHeight="1">
      <c r="A237" s="19" t="s">
        <v>102315</v>
      </c>
      <c r="B237" s="24">
        <v>24</v>
      </c>
      <c r="C237" s="22">
        <v>17</v>
      </c>
      <c r="D237" s="21" t="s">
        <v>102316</v>
      </c>
      <c r="E237" s="21" t="s">
        <v>102317</v>
      </c>
      <c r="F237" s="21" t="s">
        <v>101710</v>
      </c>
      <c r="G237" s="22">
        <v>1</v>
      </c>
      <c r="H237" s="22">
        <v>12</v>
      </c>
      <c r="I237" s="22">
        <v>20</v>
      </c>
      <c r="J237" s="21" t="s">
        <v>102318</v>
      </c>
    </row>
    <row r="238" spans="1:10" ht="32" customHeight="1">
      <c r="A238" s="19" t="s">
        <v>102319</v>
      </c>
      <c r="B238" s="24">
        <v>22</v>
      </c>
      <c r="C238" s="22">
        <v>26</v>
      </c>
      <c r="D238" s="21" t="s">
        <v>102320</v>
      </c>
      <c r="E238" s="21" t="s">
        <v>102321</v>
      </c>
      <c r="F238" s="21" t="s">
        <v>102035</v>
      </c>
      <c r="G238" s="22">
        <v>9</v>
      </c>
      <c r="H238" s="22">
        <v>13</v>
      </c>
      <c r="I238" s="22">
        <v>20</v>
      </c>
      <c r="J238" s="21" t="s">
        <v>102322</v>
      </c>
    </row>
    <row r="239" spans="1:10" ht="32" customHeight="1">
      <c r="A239" s="19" t="s">
        <v>102323</v>
      </c>
      <c r="B239" s="24">
        <v>38</v>
      </c>
      <c r="C239" s="22">
        <v>15</v>
      </c>
      <c r="D239" s="21" t="s">
        <v>102324</v>
      </c>
      <c r="E239" s="21" t="s">
        <v>102325</v>
      </c>
      <c r="F239" s="21" t="s">
        <v>101563</v>
      </c>
      <c r="G239" s="22">
        <v>10</v>
      </c>
      <c r="H239" s="22">
        <v>0</v>
      </c>
      <c r="I239" s="22">
        <v>0</v>
      </c>
      <c r="J239" s="21" t="s">
        <v>102326</v>
      </c>
    </row>
    <row r="240" spans="1:10" ht="32" customHeight="1">
      <c r="A240" s="19" t="s">
        <v>102327</v>
      </c>
      <c r="B240" s="24">
        <v>22</v>
      </c>
      <c r="C240" s="22">
        <v>16</v>
      </c>
      <c r="D240" s="21" t="s">
        <v>102328</v>
      </c>
      <c r="E240" s="21" t="s">
        <v>102329</v>
      </c>
      <c r="F240" s="21" t="s">
        <v>101533</v>
      </c>
      <c r="G240" s="22">
        <v>2</v>
      </c>
      <c r="H240" s="22">
        <v>10</v>
      </c>
      <c r="I240" s="22">
        <v>15</v>
      </c>
      <c r="J240" s="21" t="s">
        <v>102330</v>
      </c>
    </row>
    <row r="241" spans="1:10" ht="32" customHeight="1">
      <c r="A241" s="19" t="s">
        <v>102331</v>
      </c>
      <c r="B241" s="24">
        <v>13</v>
      </c>
      <c r="C241" s="22">
        <v>15</v>
      </c>
      <c r="D241" s="21" t="s">
        <v>102332</v>
      </c>
      <c r="E241" s="21" t="s">
        <v>102333</v>
      </c>
      <c r="F241" s="21" t="s">
        <v>14739</v>
      </c>
      <c r="G241" s="22">
        <v>10</v>
      </c>
      <c r="H241" s="22">
        <v>0</v>
      </c>
      <c r="I241" s="22">
        <v>0</v>
      </c>
      <c r="J241" s="21" t="s">
        <v>102334</v>
      </c>
    </row>
    <row r="242" spans="1:10" ht="32" customHeight="1">
      <c r="A242" s="19" t="s">
        <v>102335</v>
      </c>
      <c r="B242" s="24">
        <v>13</v>
      </c>
      <c r="C242" s="22">
        <v>15</v>
      </c>
      <c r="D242" s="21" t="s">
        <v>102336</v>
      </c>
      <c r="E242" s="21" t="s">
        <v>102337</v>
      </c>
      <c r="F242" s="21" t="s">
        <v>101528</v>
      </c>
      <c r="G242" s="22">
        <v>10</v>
      </c>
      <c r="H242" s="22">
        <v>0</v>
      </c>
      <c r="I242" s="22">
        <v>0</v>
      </c>
      <c r="J242" s="21" t="s">
        <v>102338</v>
      </c>
    </row>
    <row r="243" spans="1:10" ht="32" customHeight="1">
      <c r="A243" s="19" t="s">
        <v>102339</v>
      </c>
      <c r="B243" s="24">
        <v>13</v>
      </c>
      <c r="C243" s="22">
        <v>15</v>
      </c>
      <c r="D243" s="21" t="s">
        <v>102340</v>
      </c>
      <c r="E243" s="21" t="s">
        <v>102341</v>
      </c>
      <c r="F243" s="21" t="s">
        <v>101563</v>
      </c>
      <c r="G243" s="22">
        <v>10</v>
      </c>
      <c r="H243" s="22">
        <v>0</v>
      </c>
      <c r="I243" s="22">
        <v>0</v>
      </c>
      <c r="J243" s="21" t="s">
        <v>102342</v>
      </c>
    </row>
    <row r="244" spans="1:10" ht="32" customHeight="1">
      <c r="A244" s="19" t="s">
        <v>102343</v>
      </c>
      <c r="B244" s="24">
        <v>26</v>
      </c>
      <c r="C244" s="22">
        <v>15</v>
      </c>
      <c r="D244" s="21" t="s">
        <v>102344</v>
      </c>
      <c r="E244" s="21" t="s">
        <v>102345</v>
      </c>
      <c r="F244" s="21" t="s">
        <v>101694</v>
      </c>
      <c r="G244" s="22">
        <v>10</v>
      </c>
      <c r="H244" s="22">
        <v>0</v>
      </c>
      <c r="I244" s="22">
        <v>0</v>
      </c>
      <c r="J244" s="21" t="s">
        <v>102346</v>
      </c>
    </row>
    <row r="245" spans="1:10" ht="32" customHeight="1">
      <c r="A245" s="19" t="s">
        <v>102347</v>
      </c>
      <c r="B245" s="24">
        <v>22</v>
      </c>
      <c r="C245" s="22">
        <v>15</v>
      </c>
      <c r="D245" s="21" t="s">
        <v>102348</v>
      </c>
      <c r="E245" s="21" t="s">
        <v>102349</v>
      </c>
      <c r="F245" s="21" t="s">
        <v>14739</v>
      </c>
      <c r="G245" s="22">
        <v>10</v>
      </c>
      <c r="H245" s="22">
        <v>0</v>
      </c>
      <c r="I245" s="22">
        <v>0</v>
      </c>
      <c r="J245" s="21" t="s">
        <v>102350</v>
      </c>
    </row>
    <row r="246" spans="1:10" ht="32" customHeight="1">
      <c r="A246" s="19" t="s">
        <v>102351</v>
      </c>
      <c r="B246" s="24">
        <v>27</v>
      </c>
      <c r="C246" s="22">
        <v>15</v>
      </c>
      <c r="D246" s="21" t="s">
        <v>102106</v>
      </c>
      <c r="E246" s="21" t="s">
        <v>102107</v>
      </c>
      <c r="F246" s="21" t="s">
        <v>101563</v>
      </c>
      <c r="G246" s="22">
        <v>10</v>
      </c>
      <c r="H246" s="22">
        <v>0</v>
      </c>
      <c r="I246" s="22">
        <v>0</v>
      </c>
      <c r="J246" s="21" t="s">
        <v>102352</v>
      </c>
    </row>
    <row r="247" spans="1:10" ht="32" customHeight="1">
      <c r="A247" s="19" t="s">
        <v>102353</v>
      </c>
      <c r="B247" s="24">
        <v>29</v>
      </c>
      <c r="C247" s="22">
        <v>31</v>
      </c>
      <c r="D247" s="21" t="s">
        <v>102354</v>
      </c>
      <c r="E247" s="21" t="s">
        <v>102355</v>
      </c>
      <c r="F247" s="21" t="s">
        <v>102356</v>
      </c>
      <c r="G247" s="22">
        <v>2</v>
      </c>
      <c r="H247" s="22">
        <v>25</v>
      </c>
      <c r="I247" s="22">
        <v>31</v>
      </c>
      <c r="J247" s="21" t="s">
        <v>102357</v>
      </c>
    </row>
    <row r="248" spans="1:10" ht="32" customHeight="1">
      <c r="A248" s="19" t="s">
        <v>102358</v>
      </c>
      <c r="B248" s="24">
        <v>29</v>
      </c>
      <c r="C248" s="22">
        <v>31</v>
      </c>
      <c r="D248" s="21" t="s">
        <v>102354</v>
      </c>
      <c r="E248" s="21" t="s">
        <v>102355</v>
      </c>
      <c r="F248" s="21" t="s">
        <v>102356</v>
      </c>
      <c r="G248" s="22">
        <v>2</v>
      </c>
      <c r="H248" s="22">
        <v>25</v>
      </c>
      <c r="I248" s="22">
        <v>31</v>
      </c>
      <c r="J248" s="21" t="s">
        <v>102357</v>
      </c>
    </row>
    <row r="249" spans="1:10" ht="32" customHeight="1">
      <c r="A249" s="19" t="s">
        <v>102359</v>
      </c>
      <c r="B249" s="24">
        <v>28</v>
      </c>
      <c r="C249" s="22">
        <v>16</v>
      </c>
      <c r="D249" s="21" t="s">
        <v>102360</v>
      </c>
      <c r="E249" s="21" t="s">
        <v>102361</v>
      </c>
      <c r="F249" s="21" t="s">
        <v>102171</v>
      </c>
      <c r="G249" s="22">
        <v>1</v>
      </c>
      <c r="H249" s="22">
        <v>11</v>
      </c>
      <c r="I249" s="22">
        <v>22</v>
      </c>
      <c r="J249" s="21" t="s">
        <v>102362</v>
      </c>
    </row>
    <row r="250" spans="1:10" ht="32" customHeight="1">
      <c r="A250" s="19" t="s">
        <v>102363</v>
      </c>
      <c r="B250" s="24">
        <v>20</v>
      </c>
      <c r="C250" s="22">
        <v>15</v>
      </c>
      <c r="D250" s="21" t="s">
        <v>102364</v>
      </c>
      <c r="E250" s="21" t="s">
        <v>102365</v>
      </c>
      <c r="F250" s="21" t="s">
        <v>101528</v>
      </c>
      <c r="G250" s="22">
        <v>10</v>
      </c>
      <c r="H250" s="22">
        <v>0</v>
      </c>
      <c r="I250" s="22">
        <v>0</v>
      </c>
      <c r="J250" s="21" t="s">
        <v>102366</v>
      </c>
    </row>
    <row r="251" spans="1:10" ht="20" customHeight="1">
      <c r="A251" s="27">
        <v>-999</v>
      </c>
      <c r="B251" s="24">
        <v>-999</v>
      </c>
      <c r="C251" s="22">
        <v>-999</v>
      </c>
      <c r="D251" s="22">
        <v>-999</v>
      </c>
      <c r="E251" s="22">
        <v>-999</v>
      </c>
      <c r="F251" s="22">
        <v>-999</v>
      </c>
      <c r="G251" s="22">
        <v>-999</v>
      </c>
      <c r="H251" s="22">
        <v>-999</v>
      </c>
      <c r="I251" s="22">
        <v>-999</v>
      </c>
      <c r="J251" s="22">
        <v>-999</v>
      </c>
    </row>
    <row r="252" spans="1:10" ht="32" customHeight="1">
      <c r="A252" s="19" t="s">
        <v>102367</v>
      </c>
      <c r="B252" s="24">
        <v>25</v>
      </c>
      <c r="C252" s="22">
        <v>15</v>
      </c>
      <c r="D252" s="21" t="s">
        <v>101921</v>
      </c>
      <c r="E252" s="21" t="s">
        <v>101922</v>
      </c>
      <c r="F252" s="21" t="s">
        <v>101563</v>
      </c>
      <c r="G252" s="22">
        <v>10</v>
      </c>
      <c r="H252" s="22">
        <v>0</v>
      </c>
      <c r="I252" s="22">
        <v>0</v>
      </c>
      <c r="J252" s="21" t="s">
        <v>102368</v>
      </c>
    </row>
    <row r="253" spans="1:10" ht="32" customHeight="1">
      <c r="A253" s="19" t="s">
        <v>102369</v>
      </c>
      <c r="B253" s="24">
        <v>16</v>
      </c>
      <c r="C253" s="22">
        <v>28</v>
      </c>
      <c r="D253" s="21" t="s">
        <v>102370</v>
      </c>
      <c r="E253" s="21" t="s">
        <v>102371</v>
      </c>
      <c r="F253" s="21" t="s">
        <v>102372</v>
      </c>
      <c r="G253" s="22">
        <v>2</v>
      </c>
      <c r="H253" s="22">
        <v>6</v>
      </c>
      <c r="I253" s="22">
        <v>17</v>
      </c>
      <c r="J253" s="21" t="s">
        <v>102373</v>
      </c>
    </row>
    <row r="254" spans="1:10" ht="32" customHeight="1">
      <c r="A254" s="19" t="s">
        <v>102374</v>
      </c>
      <c r="B254" s="24">
        <v>16</v>
      </c>
      <c r="C254" s="22">
        <v>22</v>
      </c>
      <c r="D254" s="21" t="s">
        <v>102375</v>
      </c>
      <c r="E254" s="21" t="s">
        <v>102376</v>
      </c>
      <c r="F254" s="21" t="s">
        <v>101538</v>
      </c>
      <c r="G254" s="22">
        <v>6</v>
      </c>
      <c r="H254" s="22">
        <v>12</v>
      </c>
      <c r="I254" s="22">
        <v>19</v>
      </c>
      <c r="J254" s="21" t="s">
        <v>102377</v>
      </c>
    </row>
    <row r="255" spans="1:10" ht="32" customHeight="1">
      <c r="A255" s="19" t="s">
        <v>102378</v>
      </c>
      <c r="B255" s="24">
        <v>22</v>
      </c>
      <c r="C255" s="22">
        <v>15</v>
      </c>
      <c r="D255" s="21" t="s">
        <v>102379</v>
      </c>
      <c r="E255" s="21" t="s">
        <v>102380</v>
      </c>
      <c r="F255" s="21" t="s">
        <v>14739</v>
      </c>
      <c r="G255" s="22">
        <v>10</v>
      </c>
      <c r="H255" s="22">
        <v>0</v>
      </c>
      <c r="I255" s="22">
        <v>0</v>
      </c>
      <c r="J255" s="21" t="s">
        <v>102381</v>
      </c>
    </row>
    <row r="256" spans="1:10" ht="32" customHeight="1">
      <c r="A256" s="19" t="s">
        <v>102382</v>
      </c>
      <c r="B256" s="24">
        <v>19</v>
      </c>
      <c r="C256" s="22">
        <v>21</v>
      </c>
      <c r="D256" s="21" t="s">
        <v>102383</v>
      </c>
      <c r="E256" s="21" t="s">
        <v>102384</v>
      </c>
      <c r="F256" s="21" t="s">
        <v>14812</v>
      </c>
      <c r="G256" s="22">
        <v>8</v>
      </c>
      <c r="H256" s="22">
        <v>9</v>
      </c>
      <c r="I256" s="22">
        <v>23</v>
      </c>
      <c r="J256" s="21" t="s">
        <v>102385</v>
      </c>
    </row>
    <row r="257" spans="1:10" ht="32" customHeight="1">
      <c r="A257" s="19" t="s">
        <v>102386</v>
      </c>
      <c r="B257" s="24">
        <v>21</v>
      </c>
      <c r="C257" s="22">
        <v>15</v>
      </c>
      <c r="D257" s="21" t="s">
        <v>102387</v>
      </c>
      <c r="E257" s="21" t="s">
        <v>102388</v>
      </c>
      <c r="F257" s="21" t="s">
        <v>101528</v>
      </c>
      <c r="G257" s="22">
        <v>10</v>
      </c>
      <c r="H257" s="22">
        <v>0</v>
      </c>
      <c r="I257" s="22">
        <v>0</v>
      </c>
      <c r="J257" s="21" t="s">
        <v>102389</v>
      </c>
    </row>
    <row r="258" spans="1:10" ht="32" customHeight="1">
      <c r="A258" s="19" t="s">
        <v>102390</v>
      </c>
      <c r="B258" s="24">
        <v>21</v>
      </c>
      <c r="C258" s="22">
        <v>15</v>
      </c>
      <c r="D258" s="21" t="s">
        <v>102391</v>
      </c>
      <c r="E258" s="21" t="s">
        <v>102392</v>
      </c>
      <c r="F258" s="21" t="s">
        <v>14739</v>
      </c>
      <c r="G258" s="22">
        <v>10</v>
      </c>
      <c r="H258" s="22">
        <v>0</v>
      </c>
      <c r="I258" s="22">
        <v>0</v>
      </c>
      <c r="J258" s="21" t="s">
        <v>102393</v>
      </c>
    </row>
    <row r="259" spans="1:10" ht="32" customHeight="1">
      <c r="A259" s="19" t="s">
        <v>102394</v>
      </c>
      <c r="B259" s="24">
        <v>13</v>
      </c>
      <c r="C259" s="22">
        <v>15</v>
      </c>
      <c r="D259" s="21" t="s">
        <v>102395</v>
      </c>
      <c r="E259" s="21" t="s">
        <v>102396</v>
      </c>
      <c r="F259" s="21" t="s">
        <v>101554</v>
      </c>
      <c r="G259" s="22">
        <v>10</v>
      </c>
      <c r="H259" s="22">
        <v>0</v>
      </c>
      <c r="I259" s="22">
        <v>0</v>
      </c>
      <c r="J259" s="21" t="s">
        <v>102397</v>
      </c>
    </row>
    <row r="260" spans="1:10" ht="32" customHeight="1">
      <c r="A260" s="19" t="s">
        <v>102398</v>
      </c>
      <c r="B260" s="24">
        <v>12</v>
      </c>
      <c r="C260" s="22">
        <v>15</v>
      </c>
      <c r="D260" s="21" t="s">
        <v>102399</v>
      </c>
      <c r="E260" s="21" t="s">
        <v>102400</v>
      </c>
      <c r="F260" s="21" t="s">
        <v>101528</v>
      </c>
      <c r="G260" s="22">
        <v>10</v>
      </c>
      <c r="H260" s="22">
        <v>0</v>
      </c>
      <c r="I260" s="22">
        <v>0</v>
      </c>
      <c r="J260" s="21" t="s">
        <v>102401</v>
      </c>
    </row>
    <row r="261" spans="1:10" ht="32" customHeight="1">
      <c r="A261" s="19" t="s">
        <v>102402</v>
      </c>
      <c r="B261" s="24">
        <v>17</v>
      </c>
      <c r="C261" s="22">
        <v>24</v>
      </c>
      <c r="D261" s="21" t="s">
        <v>102403</v>
      </c>
      <c r="E261" s="21" t="s">
        <v>102404</v>
      </c>
      <c r="F261" s="21" t="s">
        <v>102405</v>
      </c>
      <c r="G261" s="22">
        <v>1</v>
      </c>
      <c r="H261" s="22">
        <v>19</v>
      </c>
      <c r="I261" s="22">
        <v>26</v>
      </c>
      <c r="J261" s="21" t="s">
        <v>102406</v>
      </c>
    </row>
    <row r="262" spans="1:10" ht="32" customHeight="1">
      <c r="A262" s="19" t="s">
        <v>102407</v>
      </c>
      <c r="B262" s="24">
        <v>27</v>
      </c>
      <c r="C262" s="22">
        <v>15</v>
      </c>
      <c r="D262" s="21" t="s">
        <v>102182</v>
      </c>
      <c r="E262" s="21" t="s">
        <v>102183</v>
      </c>
      <c r="F262" s="21" t="s">
        <v>14739</v>
      </c>
      <c r="G262" s="22">
        <v>10</v>
      </c>
      <c r="H262" s="22">
        <v>0</v>
      </c>
      <c r="I262" s="22">
        <v>0</v>
      </c>
      <c r="J262" s="21" t="s">
        <v>102408</v>
      </c>
    </row>
    <row r="263" spans="1:10" ht="32" customHeight="1">
      <c r="A263" s="19" t="s">
        <v>102409</v>
      </c>
      <c r="B263" s="24">
        <v>26</v>
      </c>
      <c r="C263" s="22">
        <v>15</v>
      </c>
      <c r="D263" s="21" t="s">
        <v>102410</v>
      </c>
      <c r="E263" s="21" t="s">
        <v>102411</v>
      </c>
      <c r="F263" s="21" t="s">
        <v>101554</v>
      </c>
      <c r="G263" s="22">
        <v>10</v>
      </c>
      <c r="H263" s="22">
        <v>0</v>
      </c>
      <c r="I263" s="22">
        <v>0</v>
      </c>
      <c r="J263" s="21" t="s">
        <v>102412</v>
      </c>
    </row>
    <row r="264" spans="1:10" ht="32" customHeight="1">
      <c r="A264" s="19" t="s">
        <v>102413</v>
      </c>
      <c r="B264" s="24">
        <v>20</v>
      </c>
      <c r="C264" s="22">
        <v>15</v>
      </c>
      <c r="D264" s="21" t="s">
        <v>102414</v>
      </c>
      <c r="E264" s="21" t="s">
        <v>102415</v>
      </c>
      <c r="F264" s="21" t="s">
        <v>14739</v>
      </c>
      <c r="G264" s="22">
        <v>10</v>
      </c>
      <c r="H264" s="22">
        <v>0</v>
      </c>
      <c r="I264" s="22">
        <v>0</v>
      </c>
      <c r="J264" s="21" t="s">
        <v>102416</v>
      </c>
    </row>
    <row r="265" spans="1:10" ht="32" customHeight="1">
      <c r="A265" s="19" t="s">
        <v>102417</v>
      </c>
      <c r="B265" s="24">
        <v>30</v>
      </c>
      <c r="C265" s="22">
        <v>15</v>
      </c>
      <c r="D265" s="21" t="s">
        <v>102418</v>
      </c>
      <c r="E265" s="21" t="s">
        <v>102419</v>
      </c>
      <c r="F265" s="21" t="s">
        <v>101563</v>
      </c>
      <c r="G265" s="22">
        <v>10</v>
      </c>
      <c r="H265" s="22">
        <v>0</v>
      </c>
      <c r="I265" s="22">
        <v>0</v>
      </c>
      <c r="J265" s="21" t="s">
        <v>102420</v>
      </c>
    </row>
    <row r="266" spans="1:10" ht="32" customHeight="1">
      <c r="A266" s="19" t="s">
        <v>102421</v>
      </c>
      <c r="B266" s="24">
        <v>26</v>
      </c>
      <c r="C266" s="22">
        <v>15</v>
      </c>
      <c r="D266" s="21" t="s">
        <v>102422</v>
      </c>
      <c r="E266" s="21" t="s">
        <v>102423</v>
      </c>
      <c r="F266" s="21" t="s">
        <v>101528</v>
      </c>
      <c r="G266" s="22">
        <v>10</v>
      </c>
      <c r="H266" s="22">
        <v>0</v>
      </c>
      <c r="I266" s="22">
        <v>0</v>
      </c>
      <c r="J266" s="21" t="s">
        <v>102424</v>
      </c>
    </row>
    <row r="267" spans="1:10" ht="32" customHeight="1">
      <c r="A267" s="19" t="s">
        <v>102425</v>
      </c>
      <c r="B267" s="24">
        <v>25</v>
      </c>
      <c r="C267" s="22">
        <v>27</v>
      </c>
      <c r="D267" s="21" t="s">
        <v>102426</v>
      </c>
      <c r="E267" s="21" t="s">
        <v>102427</v>
      </c>
      <c r="F267" s="21" t="s">
        <v>102428</v>
      </c>
      <c r="G267" s="22">
        <v>3</v>
      </c>
      <c r="H267" s="22">
        <v>12</v>
      </c>
      <c r="I267" s="22">
        <v>17</v>
      </c>
      <c r="J267" s="21" t="s">
        <v>102429</v>
      </c>
    </row>
    <row r="268" spans="1:10" ht="20" customHeight="1">
      <c r="A268" s="27">
        <v>-999</v>
      </c>
      <c r="B268" s="24">
        <v>-999</v>
      </c>
      <c r="C268" s="22">
        <v>-999</v>
      </c>
      <c r="D268" s="22">
        <v>-999</v>
      </c>
      <c r="E268" s="22">
        <v>-999</v>
      </c>
      <c r="F268" s="22">
        <v>-999</v>
      </c>
      <c r="G268" s="22">
        <v>-999</v>
      </c>
      <c r="H268" s="22">
        <v>-999</v>
      </c>
      <c r="I268" s="22">
        <v>-999</v>
      </c>
      <c r="J268" s="22">
        <v>-999</v>
      </c>
    </row>
    <row r="269" spans="1:10" ht="32" customHeight="1">
      <c r="A269" s="19" t="s">
        <v>102430</v>
      </c>
      <c r="B269" s="24">
        <v>41</v>
      </c>
      <c r="C269" s="22">
        <v>25</v>
      </c>
      <c r="D269" s="21" t="s">
        <v>102431</v>
      </c>
      <c r="E269" s="21" t="s">
        <v>102432</v>
      </c>
      <c r="F269" s="21" t="s">
        <v>102433</v>
      </c>
      <c r="G269" s="22">
        <v>1</v>
      </c>
      <c r="H269" s="22">
        <v>20</v>
      </c>
      <c r="I269" s="22">
        <v>38</v>
      </c>
      <c r="J269" s="21" t="s">
        <v>102434</v>
      </c>
    </row>
    <row r="270" spans="1:10" ht="32" customHeight="1">
      <c r="A270" s="19" t="s">
        <v>102435</v>
      </c>
      <c r="B270" s="24">
        <v>20</v>
      </c>
      <c r="C270" s="22">
        <v>15</v>
      </c>
      <c r="D270" s="21" t="s">
        <v>102029</v>
      </c>
      <c r="E270" s="21" t="s">
        <v>102030</v>
      </c>
      <c r="F270" s="21" t="s">
        <v>101554</v>
      </c>
      <c r="G270" s="22">
        <v>10</v>
      </c>
      <c r="H270" s="22">
        <v>0</v>
      </c>
      <c r="I270" s="22">
        <v>0</v>
      </c>
      <c r="J270" s="21" t="s">
        <v>102436</v>
      </c>
    </row>
    <row r="271" spans="1:10" ht="32" customHeight="1">
      <c r="A271" s="19" t="s">
        <v>102437</v>
      </c>
      <c r="B271" s="24">
        <v>13</v>
      </c>
      <c r="C271" s="22">
        <v>19</v>
      </c>
      <c r="D271" s="21" t="s">
        <v>102438</v>
      </c>
      <c r="E271" s="21" t="s">
        <v>102439</v>
      </c>
      <c r="F271" s="21" t="s">
        <v>102440</v>
      </c>
      <c r="G271" s="22">
        <v>7</v>
      </c>
      <c r="H271" s="22">
        <v>8</v>
      </c>
      <c r="I271" s="22">
        <v>17</v>
      </c>
      <c r="J271" s="21" t="s">
        <v>102441</v>
      </c>
    </row>
    <row r="272" spans="1:10" ht="32" customHeight="1">
      <c r="A272" s="19" t="s">
        <v>102442</v>
      </c>
      <c r="B272" s="24">
        <v>18</v>
      </c>
      <c r="C272" s="22">
        <v>23</v>
      </c>
      <c r="D272" s="21" t="s">
        <v>102443</v>
      </c>
      <c r="E272" s="21" t="s">
        <v>102444</v>
      </c>
      <c r="F272" s="21" t="s">
        <v>101543</v>
      </c>
      <c r="G272" s="22">
        <v>6</v>
      </c>
      <c r="H272" s="22">
        <v>13</v>
      </c>
      <c r="I272" s="22">
        <v>20</v>
      </c>
      <c r="J272" s="21" t="s">
        <v>102445</v>
      </c>
    </row>
    <row r="273" spans="1:10" ht="32" customHeight="1">
      <c r="A273" s="19" t="s">
        <v>102446</v>
      </c>
      <c r="B273" s="24">
        <v>35</v>
      </c>
      <c r="C273" s="22">
        <v>24</v>
      </c>
      <c r="D273" s="21" t="s">
        <v>102447</v>
      </c>
      <c r="E273" s="21" t="s">
        <v>102448</v>
      </c>
      <c r="F273" s="21" t="s">
        <v>102449</v>
      </c>
      <c r="G273" s="22">
        <v>7</v>
      </c>
      <c r="H273" s="22">
        <v>13</v>
      </c>
      <c r="I273" s="22">
        <v>17</v>
      </c>
      <c r="J273" s="21" t="s">
        <v>102450</v>
      </c>
    </row>
    <row r="274" spans="1:10" ht="20" customHeight="1">
      <c r="A274" s="27">
        <v>-999</v>
      </c>
      <c r="B274" s="24">
        <v>-999</v>
      </c>
      <c r="C274" s="22">
        <v>-999</v>
      </c>
      <c r="D274" s="22">
        <v>-999</v>
      </c>
      <c r="E274" s="22">
        <v>-999</v>
      </c>
      <c r="F274" s="22">
        <v>-999</v>
      </c>
      <c r="G274" s="22">
        <v>-999</v>
      </c>
      <c r="H274" s="22">
        <v>-999</v>
      </c>
      <c r="I274" s="22">
        <v>-999</v>
      </c>
      <c r="J274" s="22">
        <v>-999</v>
      </c>
    </row>
    <row r="275" spans="1:10" ht="32" customHeight="1">
      <c r="A275" s="19" t="s">
        <v>102451</v>
      </c>
      <c r="B275" s="24">
        <v>41</v>
      </c>
      <c r="C275" s="22">
        <v>16</v>
      </c>
      <c r="D275" s="21" t="s">
        <v>102452</v>
      </c>
      <c r="E275" s="21" t="s">
        <v>102453</v>
      </c>
      <c r="F275" s="21" t="s">
        <v>101945</v>
      </c>
      <c r="G275" s="22">
        <v>1</v>
      </c>
      <c r="H275" s="22">
        <v>11</v>
      </c>
      <c r="I275" s="22">
        <v>20</v>
      </c>
      <c r="J275" s="21" t="s">
        <v>102454</v>
      </c>
    </row>
    <row r="276" spans="1:10" ht="32" customHeight="1">
      <c r="A276" s="19" t="s">
        <v>102455</v>
      </c>
      <c r="B276" s="24">
        <v>51</v>
      </c>
      <c r="C276" s="22">
        <v>33</v>
      </c>
      <c r="D276" s="21" t="s">
        <v>101772</v>
      </c>
      <c r="E276" s="21" t="s">
        <v>101773</v>
      </c>
      <c r="F276" s="21" t="s">
        <v>14743</v>
      </c>
      <c r="G276" s="22">
        <v>9</v>
      </c>
      <c r="H276" s="22">
        <v>20</v>
      </c>
      <c r="I276" s="22">
        <v>27</v>
      </c>
      <c r="J276" s="21" t="s">
        <v>102110</v>
      </c>
    </row>
    <row r="277" spans="1:10" ht="32" customHeight="1">
      <c r="A277" s="19" t="s">
        <v>102456</v>
      </c>
      <c r="B277" s="24">
        <v>29</v>
      </c>
      <c r="C277" s="22">
        <v>15</v>
      </c>
      <c r="D277" s="21" t="s">
        <v>102457</v>
      </c>
      <c r="E277" s="21" t="s">
        <v>102458</v>
      </c>
      <c r="F277" s="21" t="s">
        <v>101694</v>
      </c>
      <c r="G277" s="22">
        <v>1</v>
      </c>
      <c r="H277" s="22">
        <v>9</v>
      </c>
      <c r="I277" s="22">
        <v>12</v>
      </c>
      <c r="J277" s="21" t="s">
        <v>102459</v>
      </c>
    </row>
    <row r="278" spans="1:10" ht="32" customHeight="1">
      <c r="A278" s="19" t="s">
        <v>102460</v>
      </c>
      <c r="B278" s="24">
        <v>42</v>
      </c>
      <c r="C278" s="22">
        <v>52</v>
      </c>
      <c r="D278" s="21" t="s">
        <v>102461</v>
      </c>
      <c r="E278" s="21" t="s">
        <v>102462</v>
      </c>
      <c r="F278" s="21" t="s">
        <v>102463</v>
      </c>
      <c r="G278" s="22">
        <v>10</v>
      </c>
      <c r="H278" s="22">
        <v>38</v>
      </c>
      <c r="I278" s="22">
        <v>60</v>
      </c>
      <c r="J278" s="21" t="s">
        <v>102464</v>
      </c>
    </row>
    <row r="279" spans="1:10" ht="32" customHeight="1">
      <c r="A279" s="19" t="s">
        <v>102465</v>
      </c>
      <c r="B279" s="24">
        <v>33</v>
      </c>
      <c r="C279" s="22">
        <v>15</v>
      </c>
      <c r="D279" s="21" t="s">
        <v>102466</v>
      </c>
      <c r="E279" s="21" t="s">
        <v>102467</v>
      </c>
      <c r="F279" s="21" t="s">
        <v>101522</v>
      </c>
      <c r="G279" s="22">
        <v>10</v>
      </c>
      <c r="H279" s="22">
        <v>0</v>
      </c>
      <c r="I279" s="22">
        <v>0</v>
      </c>
      <c r="J279" s="21" t="s">
        <v>102468</v>
      </c>
    </row>
    <row r="280" spans="1:10" ht="32" customHeight="1">
      <c r="A280" s="19" t="s">
        <v>102469</v>
      </c>
      <c r="B280" s="24">
        <v>43</v>
      </c>
      <c r="C280" s="22">
        <v>15</v>
      </c>
      <c r="D280" s="21" t="s">
        <v>102470</v>
      </c>
      <c r="E280" s="21" t="s">
        <v>102471</v>
      </c>
      <c r="F280" s="21" t="s">
        <v>101522</v>
      </c>
      <c r="G280" s="22">
        <v>10</v>
      </c>
      <c r="H280" s="22">
        <v>0</v>
      </c>
      <c r="I280" s="22">
        <v>0</v>
      </c>
      <c r="J280" s="21" t="s">
        <v>102472</v>
      </c>
    </row>
    <row r="281" spans="1:10" ht="32" customHeight="1">
      <c r="A281" s="19" t="s">
        <v>102473</v>
      </c>
      <c r="B281" s="24">
        <v>13</v>
      </c>
      <c r="C281" s="22">
        <v>15</v>
      </c>
      <c r="D281" s="21" t="s">
        <v>102474</v>
      </c>
      <c r="E281" s="21" t="s">
        <v>102475</v>
      </c>
      <c r="F281" s="21" t="s">
        <v>101727</v>
      </c>
      <c r="G281" s="22">
        <v>10</v>
      </c>
      <c r="H281" s="22">
        <v>0</v>
      </c>
      <c r="I281" s="22">
        <v>0</v>
      </c>
      <c r="J281" s="21" t="s">
        <v>102476</v>
      </c>
    </row>
    <row r="282" spans="1:10" ht="32" customHeight="1">
      <c r="A282" s="19" t="s">
        <v>102477</v>
      </c>
      <c r="B282" s="24">
        <v>33</v>
      </c>
      <c r="C282" s="22">
        <v>22</v>
      </c>
      <c r="D282" s="21" t="s">
        <v>102056</v>
      </c>
      <c r="E282" s="21" t="s">
        <v>102057</v>
      </c>
      <c r="F282" s="21" t="s">
        <v>101885</v>
      </c>
      <c r="G282" s="22">
        <v>1</v>
      </c>
      <c r="H282" s="22">
        <v>17</v>
      </c>
      <c r="I282" s="22">
        <v>24</v>
      </c>
      <c r="J282" s="21" t="s">
        <v>102478</v>
      </c>
    </row>
    <row r="283" spans="1:10" ht="32" customHeight="1">
      <c r="A283" s="19" t="s">
        <v>102479</v>
      </c>
      <c r="B283" s="24">
        <v>21</v>
      </c>
      <c r="C283" s="22">
        <v>15</v>
      </c>
      <c r="D283" s="21" t="s">
        <v>102480</v>
      </c>
      <c r="E283" s="21" t="s">
        <v>102481</v>
      </c>
      <c r="F283" s="21" t="s">
        <v>101522</v>
      </c>
      <c r="G283" s="22">
        <v>10</v>
      </c>
      <c r="H283" s="22">
        <v>0</v>
      </c>
      <c r="I283" s="22">
        <v>0</v>
      </c>
      <c r="J283" s="21" t="s">
        <v>102482</v>
      </c>
    </row>
    <row r="284" spans="1:10" ht="32" customHeight="1">
      <c r="A284" s="19" t="s">
        <v>102483</v>
      </c>
      <c r="B284" s="24">
        <v>40</v>
      </c>
      <c r="C284" s="22">
        <v>20</v>
      </c>
      <c r="D284" s="21" t="s">
        <v>102484</v>
      </c>
      <c r="E284" s="21" t="s">
        <v>102485</v>
      </c>
      <c r="F284" s="21" t="s">
        <v>101623</v>
      </c>
      <c r="G284" s="22">
        <v>1</v>
      </c>
      <c r="H284" s="22">
        <v>15</v>
      </c>
      <c r="I284" s="22">
        <v>21</v>
      </c>
      <c r="J284" s="21" t="s">
        <v>102486</v>
      </c>
    </row>
    <row r="285" spans="1:10" ht="32" customHeight="1">
      <c r="A285" s="19" t="s">
        <v>102487</v>
      </c>
      <c r="B285" s="24">
        <v>14</v>
      </c>
      <c r="C285" s="22">
        <v>20</v>
      </c>
      <c r="D285" s="21" t="s">
        <v>102488</v>
      </c>
      <c r="E285" s="21" t="s">
        <v>102489</v>
      </c>
      <c r="F285" s="21" t="s">
        <v>101543</v>
      </c>
      <c r="G285" s="22">
        <v>7</v>
      </c>
      <c r="H285" s="22">
        <v>9</v>
      </c>
      <c r="I285" s="22">
        <v>19</v>
      </c>
      <c r="J285" s="21" t="s">
        <v>102490</v>
      </c>
    </row>
    <row r="286" spans="1:10" ht="32" customHeight="1">
      <c r="A286" s="19" t="s">
        <v>102491</v>
      </c>
      <c r="B286" s="24">
        <v>21</v>
      </c>
      <c r="C286" s="22">
        <v>15</v>
      </c>
      <c r="D286" s="21" t="s">
        <v>102492</v>
      </c>
      <c r="E286" s="21" t="s">
        <v>102493</v>
      </c>
      <c r="F286" s="21" t="s">
        <v>101694</v>
      </c>
      <c r="G286" s="22">
        <v>10</v>
      </c>
      <c r="H286" s="22">
        <v>0</v>
      </c>
      <c r="I286" s="22">
        <v>0</v>
      </c>
      <c r="J286" s="21" t="s">
        <v>102494</v>
      </c>
    </row>
    <row r="287" spans="1:10" ht="32" customHeight="1">
      <c r="A287" s="19" t="s">
        <v>102495</v>
      </c>
      <c r="B287" s="24">
        <v>28</v>
      </c>
      <c r="C287" s="22">
        <v>25</v>
      </c>
      <c r="D287" s="21" t="s">
        <v>102496</v>
      </c>
      <c r="E287" s="21" t="s">
        <v>102497</v>
      </c>
      <c r="F287" s="21" t="s">
        <v>102433</v>
      </c>
      <c r="G287" s="22">
        <v>1</v>
      </c>
      <c r="H287" s="22">
        <v>20</v>
      </c>
      <c r="I287" s="22">
        <v>34</v>
      </c>
      <c r="J287" s="21" t="s">
        <v>102498</v>
      </c>
    </row>
    <row r="288" spans="1:10" ht="20" customHeight="1">
      <c r="A288" s="19" t="s">
        <v>102499</v>
      </c>
      <c r="B288" s="24">
        <v>20</v>
      </c>
      <c r="C288" s="22">
        <v>17</v>
      </c>
      <c r="D288" s="21" t="s">
        <v>102500</v>
      </c>
      <c r="E288" s="21" t="s">
        <v>102501</v>
      </c>
      <c r="F288" s="21" t="s">
        <v>101665</v>
      </c>
      <c r="G288" s="22">
        <v>1</v>
      </c>
      <c r="H288" s="22">
        <v>12</v>
      </c>
      <c r="I288" s="22">
        <v>27</v>
      </c>
      <c r="J288" s="21" t="s">
        <v>102502</v>
      </c>
    </row>
    <row r="289" spans="1:10" ht="32" customHeight="1">
      <c r="A289" s="19" t="s">
        <v>102503</v>
      </c>
      <c r="B289" s="24">
        <v>26</v>
      </c>
      <c r="C289" s="22">
        <v>15</v>
      </c>
      <c r="D289" s="21" t="s">
        <v>102504</v>
      </c>
      <c r="E289" s="21" t="s">
        <v>102505</v>
      </c>
      <c r="F289" s="21" t="s">
        <v>101563</v>
      </c>
      <c r="G289" s="22">
        <v>10</v>
      </c>
      <c r="H289" s="22">
        <v>0</v>
      </c>
      <c r="I289" s="22">
        <v>0</v>
      </c>
      <c r="J289" s="21" t="s">
        <v>102506</v>
      </c>
    </row>
    <row r="290" spans="1:10" ht="32" customHeight="1">
      <c r="A290" s="19" t="s">
        <v>102507</v>
      </c>
      <c r="B290" s="24">
        <v>16</v>
      </c>
      <c r="C290" s="22">
        <v>26</v>
      </c>
      <c r="D290" s="21" t="s">
        <v>102508</v>
      </c>
      <c r="E290" s="21" t="s">
        <v>102509</v>
      </c>
      <c r="F290" s="21" t="s">
        <v>102510</v>
      </c>
      <c r="G290" s="22">
        <v>10</v>
      </c>
      <c r="H290" s="22">
        <v>12</v>
      </c>
      <c r="I290" s="22">
        <v>21</v>
      </c>
      <c r="J290" s="21" t="s">
        <v>102511</v>
      </c>
    </row>
    <row r="291" spans="1:10" ht="32" customHeight="1">
      <c r="A291" s="19" t="s">
        <v>102512</v>
      </c>
      <c r="B291" s="24">
        <v>13</v>
      </c>
      <c r="C291" s="22">
        <v>15</v>
      </c>
      <c r="D291" s="21" t="s">
        <v>102513</v>
      </c>
      <c r="E291" s="21" t="s">
        <v>102514</v>
      </c>
      <c r="F291" s="21" t="s">
        <v>101563</v>
      </c>
      <c r="G291" s="22">
        <v>10</v>
      </c>
      <c r="H291" s="22">
        <v>0</v>
      </c>
      <c r="I291" s="22">
        <v>0</v>
      </c>
      <c r="J291" s="21" t="s">
        <v>102515</v>
      </c>
    </row>
    <row r="292" spans="1:10" ht="32" customHeight="1">
      <c r="A292" s="19" t="s">
        <v>102516</v>
      </c>
      <c r="B292" s="24">
        <v>19</v>
      </c>
      <c r="C292" s="22">
        <v>15</v>
      </c>
      <c r="D292" s="21" t="s">
        <v>102517</v>
      </c>
      <c r="E292" s="21" t="s">
        <v>102518</v>
      </c>
      <c r="F292" s="21" t="s">
        <v>101694</v>
      </c>
      <c r="G292" s="22">
        <v>1</v>
      </c>
      <c r="H292" s="22">
        <v>9</v>
      </c>
      <c r="I292" s="22">
        <v>13</v>
      </c>
      <c r="J292" s="21" t="s">
        <v>102519</v>
      </c>
    </row>
    <row r="293" spans="1:10" ht="32" customHeight="1">
      <c r="A293" s="19" t="s">
        <v>102520</v>
      </c>
      <c r="B293" s="24">
        <v>19</v>
      </c>
      <c r="C293" s="22">
        <v>15</v>
      </c>
      <c r="D293" s="21" t="s">
        <v>102517</v>
      </c>
      <c r="E293" s="21" t="s">
        <v>102518</v>
      </c>
      <c r="F293" s="21" t="s">
        <v>101694</v>
      </c>
      <c r="G293" s="22">
        <v>1</v>
      </c>
      <c r="H293" s="22">
        <v>9</v>
      </c>
      <c r="I293" s="22">
        <v>13</v>
      </c>
      <c r="J293" s="21" t="s">
        <v>102519</v>
      </c>
    </row>
    <row r="294" spans="1:10" ht="32" customHeight="1">
      <c r="A294" s="19" t="s">
        <v>102521</v>
      </c>
      <c r="B294" s="24">
        <v>19</v>
      </c>
      <c r="C294" s="22">
        <v>15</v>
      </c>
      <c r="D294" s="21" t="s">
        <v>102517</v>
      </c>
      <c r="E294" s="21" t="s">
        <v>102518</v>
      </c>
      <c r="F294" s="21" t="s">
        <v>101694</v>
      </c>
      <c r="G294" s="22">
        <v>1</v>
      </c>
      <c r="H294" s="22">
        <v>9</v>
      </c>
      <c r="I294" s="22">
        <v>13</v>
      </c>
      <c r="J294" s="21" t="s">
        <v>102519</v>
      </c>
    </row>
    <row r="295" spans="1:10" ht="32" customHeight="1">
      <c r="A295" s="19" t="s">
        <v>102522</v>
      </c>
      <c r="B295" s="24">
        <v>19</v>
      </c>
      <c r="C295" s="22">
        <v>15</v>
      </c>
      <c r="D295" s="21" t="s">
        <v>102517</v>
      </c>
      <c r="E295" s="21" t="s">
        <v>102518</v>
      </c>
      <c r="F295" s="21" t="s">
        <v>101694</v>
      </c>
      <c r="G295" s="22">
        <v>1</v>
      </c>
      <c r="H295" s="22">
        <v>9</v>
      </c>
      <c r="I295" s="22">
        <v>13</v>
      </c>
      <c r="J295" s="21" t="s">
        <v>102519</v>
      </c>
    </row>
    <row r="296" spans="1:10" ht="32" customHeight="1">
      <c r="A296" s="19" t="s">
        <v>102523</v>
      </c>
      <c r="B296" s="24">
        <v>44</v>
      </c>
      <c r="C296" s="22">
        <v>21</v>
      </c>
      <c r="D296" s="21" t="s">
        <v>102524</v>
      </c>
      <c r="E296" s="21" t="s">
        <v>102525</v>
      </c>
      <c r="F296" s="21" t="s">
        <v>14812</v>
      </c>
      <c r="G296" s="22">
        <v>6</v>
      </c>
      <c r="H296" s="22">
        <v>11</v>
      </c>
      <c r="I296" s="22">
        <v>11</v>
      </c>
      <c r="J296" s="21" t="s">
        <v>102526</v>
      </c>
    </row>
    <row r="297" spans="1:10" ht="32" customHeight="1">
      <c r="A297" s="19" t="s">
        <v>102527</v>
      </c>
      <c r="B297" s="24">
        <v>16</v>
      </c>
      <c r="C297" s="22">
        <v>26</v>
      </c>
      <c r="D297" s="21" t="s">
        <v>102528</v>
      </c>
      <c r="E297" s="21" t="s">
        <v>102529</v>
      </c>
      <c r="F297" s="21" t="s">
        <v>102510</v>
      </c>
      <c r="G297" s="22">
        <v>3</v>
      </c>
      <c r="H297" s="22">
        <v>19</v>
      </c>
      <c r="I297" s="22">
        <v>32</v>
      </c>
      <c r="J297" s="21" t="s">
        <v>102530</v>
      </c>
    </row>
    <row r="298" spans="1:10" ht="32" customHeight="1">
      <c r="A298" s="19" t="s">
        <v>102531</v>
      </c>
      <c r="B298" s="24">
        <v>20</v>
      </c>
      <c r="C298" s="22">
        <v>15</v>
      </c>
      <c r="D298" s="21" t="s">
        <v>102532</v>
      </c>
      <c r="E298" s="21" t="s">
        <v>102533</v>
      </c>
      <c r="F298" s="21" t="s">
        <v>101554</v>
      </c>
      <c r="G298" s="22">
        <v>10</v>
      </c>
      <c r="H298" s="22">
        <v>0</v>
      </c>
      <c r="I298" s="22">
        <v>0</v>
      </c>
      <c r="J298" s="21" t="s">
        <v>102534</v>
      </c>
    </row>
    <row r="299" spans="1:10" ht="32" customHeight="1">
      <c r="A299" s="19" t="s">
        <v>102535</v>
      </c>
      <c r="B299" s="24">
        <v>20</v>
      </c>
      <c r="C299" s="22">
        <v>15</v>
      </c>
      <c r="D299" s="21" t="s">
        <v>102536</v>
      </c>
      <c r="E299" s="21" t="s">
        <v>102537</v>
      </c>
      <c r="F299" s="21" t="s">
        <v>101568</v>
      </c>
      <c r="G299" s="22">
        <v>1</v>
      </c>
      <c r="H299" s="22">
        <v>10</v>
      </c>
      <c r="I299" s="22">
        <v>16</v>
      </c>
      <c r="J299" s="21" t="s">
        <v>102538</v>
      </c>
    </row>
    <row r="300" spans="1:10" ht="32" customHeight="1">
      <c r="A300" s="19" t="s">
        <v>102539</v>
      </c>
      <c r="B300" s="24">
        <v>20</v>
      </c>
      <c r="C300" s="22">
        <v>15</v>
      </c>
      <c r="D300" s="21" t="s">
        <v>102536</v>
      </c>
      <c r="E300" s="21" t="s">
        <v>102537</v>
      </c>
      <c r="F300" s="21" t="s">
        <v>101568</v>
      </c>
      <c r="G300" s="22">
        <v>1</v>
      </c>
      <c r="H300" s="22">
        <v>10</v>
      </c>
      <c r="I300" s="22">
        <v>16</v>
      </c>
      <c r="J300" s="21" t="s">
        <v>102538</v>
      </c>
    </row>
    <row r="301" spans="1:10" ht="20" customHeight="1">
      <c r="A301" s="27">
        <v>-999</v>
      </c>
      <c r="B301" s="24">
        <v>-999</v>
      </c>
      <c r="C301" s="22">
        <v>-999</v>
      </c>
      <c r="D301" s="22">
        <v>-999</v>
      </c>
      <c r="E301" s="22">
        <v>-999</v>
      </c>
      <c r="F301" s="22">
        <v>-999</v>
      </c>
      <c r="G301" s="22">
        <v>-999</v>
      </c>
      <c r="H301" s="22">
        <v>-999</v>
      </c>
      <c r="I301" s="22">
        <v>-999</v>
      </c>
      <c r="J301" s="22">
        <v>-999</v>
      </c>
    </row>
    <row r="302" spans="1:10" ht="20" customHeight="1">
      <c r="A302" s="27">
        <v>-999</v>
      </c>
      <c r="B302" s="24">
        <v>-999</v>
      </c>
      <c r="C302" s="22">
        <v>-999</v>
      </c>
      <c r="D302" s="22">
        <v>-999</v>
      </c>
      <c r="E302" s="22">
        <v>-999</v>
      </c>
      <c r="F302" s="22">
        <v>-999</v>
      </c>
      <c r="G302" s="22">
        <v>-999</v>
      </c>
      <c r="H302" s="22">
        <v>-999</v>
      </c>
      <c r="I302" s="22">
        <v>-999</v>
      </c>
      <c r="J302" s="22">
        <v>-999</v>
      </c>
    </row>
    <row r="303" spans="1:10" ht="32" customHeight="1">
      <c r="A303" s="19" t="s">
        <v>102540</v>
      </c>
      <c r="B303" s="24">
        <v>25</v>
      </c>
      <c r="C303" s="22">
        <v>15</v>
      </c>
      <c r="D303" s="21" t="s">
        <v>102541</v>
      </c>
      <c r="E303" s="21" t="s">
        <v>102542</v>
      </c>
      <c r="F303" s="21" t="s">
        <v>101554</v>
      </c>
      <c r="G303" s="22">
        <v>10</v>
      </c>
      <c r="H303" s="22">
        <v>0</v>
      </c>
      <c r="I303" s="22">
        <v>0</v>
      </c>
      <c r="J303" s="21" t="s">
        <v>102543</v>
      </c>
    </row>
    <row r="304" spans="1:10" ht="32" customHeight="1">
      <c r="A304" s="19" t="s">
        <v>102544</v>
      </c>
      <c r="B304" s="24">
        <v>40</v>
      </c>
      <c r="C304" s="22">
        <v>15</v>
      </c>
      <c r="D304" s="21" t="s">
        <v>102545</v>
      </c>
      <c r="E304" s="21" t="s">
        <v>102546</v>
      </c>
      <c r="F304" s="21" t="s">
        <v>101554</v>
      </c>
      <c r="G304" s="22">
        <v>10</v>
      </c>
      <c r="H304" s="22">
        <v>0</v>
      </c>
      <c r="I304" s="22">
        <v>0</v>
      </c>
      <c r="J304" s="21" t="s">
        <v>102547</v>
      </c>
    </row>
    <row r="305" spans="1:10" ht="20" customHeight="1">
      <c r="A305" s="19" t="s">
        <v>102548</v>
      </c>
      <c r="B305" s="24">
        <v>15</v>
      </c>
      <c r="C305" s="22">
        <v>20</v>
      </c>
      <c r="D305" s="21" t="s">
        <v>102549</v>
      </c>
      <c r="E305" s="21" t="s">
        <v>102550</v>
      </c>
      <c r="F305" s="21" t="s">
        <v>101950</v>
      </c>
      <c r="G305" s="22">
        <v>1</v>
      </c>
      <c r="H305" s="22">
        <v>15</v>
      </c>
      <c r="I305" s="22">
        <v>28</v>
      </c>
      <c r="J305" s="21" t="s">
        <v>102551</v>
      </c>
    </row>
    <row r="306" spans="1:10" ht="32" customHeight="1">
      <c r="A306" s="19" t="s">
        <v>102552</v>
      </c>
      <c r="B306" s="24">
        <v>21</v>
      </c>
      <c r="C306" s="22">
        <v>32</v>
      </c>
      <c r="D306" s="21" t="s">
        <v>102553</v>
      </c>
      <c r="E306" s="21" t="s">
        <v>102554</v>
      </c>
      <c r="F306" s="21" t="s">
        <v>102001</v>
      </c>
      <c r="G306" s="22">
        <v>11</v>
      </c>
      <c r="H306" s="22">
        <v>17</v>
      </c>
      <c r="I306" s="22">
        <v>27</v>
      </c>
      <c r="J306" s="21" t="s">
        <v>102555</v>
      </c>
    </row>
    <row r="307" spans="1:10" ht="32" customHeight="1">
      <c r="A307" s="19" t="s">
        <v>102556</v>
      </c>
      <c r="B307" s="24">
        <v>24</v>
      </c>
      <c r="C307" s="22">
        <v>22</v>
      </c>
      <c r="D307" s="21" t="s">
        <v>102557</v>
      </c>
      <c r="E307" s="21" t="s">
        <v>102558</v>
      </c>
      <c r="F307" s="21" t="s">
        <v>102559</v>
      </c>
      <c r="G307" s="22">
        <v>4</v>
      </c>
      <c r="H307" s="22">
        <v>14</v>
      </c>
      <c r="I307" s="22">
        <v>19</v>
      </c>
      <c r="J307" s="21" t="s">
        <v>102560</v>
      </c>
    </row>
    <row r="308" spans="1:10" ht="32" customHeight="1">
      <c r="A308" s="19" t="s">
        <v>102561</v>
      </c>
      <c r="B308" s="24">
        <v>32</v>
      </c>
      <c r="C308" s="22">
        <v>22</v>
      </c>
      <c r="D308" s="21" t="s">
        <v>102562</v>
      </c>
      <c r="E308" s="21" t="s">
        <v>102563</v>
      </c>
      <c r="F308" s="21" t="s">
        <v>102559</v>
      </c>
      <c r="G308" s="22">
        <v>5</v>
      </c>
      <c r="H308" s="22">
        <v>13</v>
      </c>
      <c r="I308" s="22">
        <v>21</v>
      </c>
      <c r="J308" s="21" t="s">
        <v>102564</v>
      </c>
    </row>
    <row r="309" spans="1:10" ht="32" customHeight="1">
      <c r="A309" s="19" t="s">
        <v>102565</v>
      </c>
      <c r="B309" s="24">
        <v>14</v>
      </c>
      <c r="C309" s="22">
        <v>16</v>
      </c>
      <c r="D309" s="21" t="s">
        <v>101597</v>
      </c>
      <c r="E309" s="21" t="s">
        <v>101598</v>
      </c>
      <c r="F309" s="21" t="s">
        <v>101533</v>
      </c>
      <c r="G309" s="22">
        <v>2</v>
      </c>
      <c r="H309" s="22">
        <v>10</v>
      </c>
      <c r="I309" s="22">
        <v>16</v>
      </c>
      <c r="J309" s="21" t="s">
        <v>102566</v>
      </c>
    </row>
    <row r="310" spans="1:10" ht="32" customHeight="1">
      <c r="A310" s="19" t="s">
        <v>102567</v>
      </c>
      <c r="B310" s="24">
        <v>24</v>
      </c>
      <c r="C310" s="22">
        <v>15</v>
      </c>
      <c r="D310" s="21" t="s">
        <v>102568</v>
      </c>
      <c r="E310" s="21" t="s">
        <v>102569</v>
      </c>
      <c r="F310" s="21" t="s">
        <v>14739</v>
      </c>
      <c r="G310" s="22">
        <v>10</v>
      </c>
      <c r="H310" s="22">
        <v>0</v>
      </c>
      <c r="I310" s="22">
        <v>0</v>
      </c>
      <c r="J310" s="21" t="s">
        <v>102570</v>
      </c>
    </row>
    <row r="311" spans="1:10" ht="32" customHeight="1">
      <c r="A311" s="19" t="s">
        <v>102571</v>
      </c>
      <c r="B311" s="24">
        <v>23</v>
      </c>
      <c r="C311" s="22">
        <v>20</v>
      </c>
      <c r="D311" s="21" t="s">
        <v>102572</v>
      </c>
      <c r="E311" s="21" t="s">
        <v>102573</v>
      </c>
      <c r="F311" s="21" t="s">
        <v>101568</v>
      </c>
      <c r="G311" s="22">
        <v>6</v>
      </c>
      <c r="H311" s="22">
        <v>10</v>
      </c>
      <c r="I311" s="22">
        <v>20</v>
      </c>
      <c r="J311" s="21" t="s">
        <v>102574</v>
      </c>
    </row>
    <row r="312" spans="1:10" ht="32" customHeight="1">
      <c r="A312" s="19" t="s">
        <v>102575</v>
      </c>
      <c r="B312" s="24">
        <v>33</v>
      </c>
      <c r="C312" s="22">
        <v>15</v>
      </c>
      <c r="D312" s="21" t="s">
        <v>102576</v>
      </c>
      <c r="E312" s="21" t="s">
        <v>102577</v>
      </c>
      <c r="F312" s="21" t="s">
        <v>14739</v>
      </c>
      <c r="G312" s="22">
        <v>10</v>
      </c>
      <c r="H312" s="22">
        <v>0</v>
      </c>
      <c r="I312" s="22">
        <v>0</v>
      </c>
      <c r="J312" s="21" t="s">
        <v>102578</v>
      </c>
    </row>
    <row r="313" spans="1:10" ht="32" customHeight="1">
      <c r="A313" s="19" t="s">
        <v>102579</v>
      </c>
      <c r="B313" s="24">
        <v>21</v>
      </c>
      <c r="C313" s="22">
        <v>24</v>
      </c>
      <c r="D313" s="21" t="s">
        <v>102580</v>
      </c>
      <c r="E313" s="21" t="s">
        <v>102581</v>
      </c>
      <c r="F313" s="21" t="s">
        <v>101817</v>
      </c>
      <c r="G313" s="22">
        <v>3</v>
      </c>
      <c r="H313" s="22">
        <v>17</v>
      </c>
      <c r="I313" s="22">
        <v>19</v>
      </c>
      <c r="J313" s="21" t="s">
        <v>102582</v>
      </c>
    </row>
    <row r="314" spans="1:10" ht="32" customHeight="1">
      <c r="A314" s="19" t="s">
        <v>102583</v>
      </c>
      <c r="B314" s="24">
        <v>13</v>
      </c>
      <c r="C314" s="22">
        <v>15</v>
      </c>
      <c r="D314" s="21" t="s">
        <v>102584</v>
      </c>
      <c r="E314" s="21" t="s">
        <v>102585</v>
      </c>
      <c r="F314" s="21" t="s">
        <v>101528</v>
      </c>
      <c r="G314" s="22">
        <v>10</v>
      </c>
      <c r="H314" s="22">
        <v>0</v>
      </c>
      <c r="I314" s="22">
        <v>0</v>
      </c>
      <c r="J314" s="21" t="s">
        <v>102586</v>
      </c>
    </row>
    <row r="315" spans="1:10" ht="20" customHeight="1">
      <c r="A315" s="27">
        <v>-999</v>
      </c>
      <c r="B315" s="24">
        <v>-999</v>
      </c>
      <c r="C315" s="22">
        <v>-999</v>
      </c>
      <c r="D315" s="22">
        <v>-999</v>
      </c>
      <c r="E315" s="22">
        <v>-999</v>
      </c>
      <c r="F315" s="22">
        <v>-999</v>
      </c>
      <c r="G315" s="22">
        <v>-999</v>
      </c>
      <c r="H315" s="22">
        <v>-999</v>
      </c>
      <c r="I315" s="22">
        <v>-999</v>
      </c>
      <c r="J315" s="22">
        <v>-999</v>
      </c>
    </row>
    <row r="316" spans="1:10" ht="32" customHeight="1">
      <c r="A316" s="19" t="s">
        <v>102587</v>
      </c>
      <c r="B316" s="24">
        <v>20</v>
      </c>
      <c r="C316" s="22">
        <v>16</v>
      </c>
      <c r="D316" s="21" t="s">
        <v>102588</v>
      </c>
      <c r="E316" s="21" t="s">
        <v>102589</v>
      </c>
      <c r="F316" s="21" t="s">
        <v>101533</v>
      </c>
      <c r="G316" s="22">
        <v>1</v>
      </c>
      <c r="H316" s="22">
        <v>11</v>
      </c>
      <c r="I316" s="22">
        <v>14</v>
      </c>
      <c r="J316" s="21" t="s">
        <v>102590</v>
      </c>
    </row>
    <row r="317" spans="1:10" ht="32" customHeight="1">
      <c r="A317" s="19" t="s">
        <v>102591</v>
      </c>
      <c r="B317" s="24">
        <v>21</v>
      </c>
      <c r="C317" s="22">
        <v>15</v>
      </c>
      <c r="D317" s="21" t="s">
        <v>102592</v>
      </c>
      <c r="E317" s="21" t="s">
        <v>102593</v>
      </c>
      <c r="F317" s="21" t="s">
        <v>101563</v>
      </c>
      <c r="G317" s="22">
        <v>10</v>
      </c>
      <c r="H317" s="22">
        <v>0</v>
      </c>
      <c r="I317" s="22">
        <v>0</v>
      </c>
      <c r="J317" s="21" t="s">
        <v>102594</v>
      </c>
    </row>
    <row r="318" spans="1:10" ht="32" customHeight="1">
      <c r="A318" s="19" t="s">
        <v>102595</v>
      </c>
      <c r="B318" s="24">
        <v>22</v>
      </c>
      <c r="C318" s="22">
        <v>15</v>
      </c>
      <c r="D318" s="21" t="s">
        <v>102596</v>
      </c>
      <c r="E318" s="21" t="s">
        <v>102597</v>
      </c>
      <c r="F318" s="21" t="s">
        <v>101628</v>
      </c>
      <c r="G318" s="22">
        <v>1</v>
      </c>
      <c r="H318" s="22">
        <v>10</v>
      </c>
      <c r="I318" s="22">
        <v>18</v>
      </c>
      <c r="J318" s="21" t="s">
        <v>102598</v>
      </c>
    </row>
    <row r="319" spans="1:10" ht="32" customHeight="1">
      <c r="A319" s="19" t="s">
        <v>102599</v>
      </c>
      <c r="B319" s="24">
        <v>23</v>
      </c>
      <c r="C319" s="22">
        <v>15</v>
      </c>
      <c r="D319" s="21" t="s">
        <v>102600</v>
      </c>
      <c r="E319" s="21" t="s">
        <v>102601</v>
      </c>
      <c r="F319" s="21" t="s">
        <v>101694</v>
      </c>
      <c r="G319" s="22">
        <v>10</v>
      </c>
      <c r="H319" s="22">
        <v>0</v>
      </c>
      <c r="I319" s="22">
        <v>0</v>
      </c>
      <c r="J319" s="21" t="s">
        <v>102602</v>
      </c>
    </row>
    <row r="320" spans="1:10" ht="32" customHeight="1">
      <c r="A320" s="19" t="s">
        <v>102603</v>
      </c>
      <c r="B320" s="24">
        <v>12</v>
      </c>
      <c r="C320" s="22">
        <v>15</v>
      </c>
      <c r="D320" s="21" t="s">
        <v>102604</v>
      </c>
      <c r="E320" s="21" t="s">
        <v>102605</v>
      </c>
      <c r="F320" s="21" t="s">
        <v>101563</v>
      </c>
      <c r="G320" s="22">
        <v>10</v>
      </c>
      <c r="H320" s="22">
        <v>0</v>
      </c>
      <c r="I320" s="22">
        <v>0</v>
      </c>
      <c r="J320" s="21" t="s">
        <v>102606</v>
      </c>
    </row>
    <row r="321" spans="1:10" ht="20" customHeight="1">
      <c r="A321" s="27">
        <v>-999</v>
      </c>
      <c r="B321" s="24">
        <v>-999</v>
      </c>
      <c r="C321" s="22">
        <v>-999</v>
      </c>
      <c r="D321" s="22">
        <v>-999</v>
      </c>
      <c r="E321" s="22">
        <v>-999</v>
      </c>
      <c r="F321" s="22">
        <v>-999</v>
      </c>
      <c r="G321" s="22">
        <v>-999</v>
      </c>
      <c r="H321" s="22">
        <v>-999</v>
      </c>
      <c r="I321" s="22">
        <v>-999</v>
      </c>
      <c r="J321" s="22">
        <v>-999</v>
      </c>
    </row>
    <row r="322" spans="1:10" ht="20" customHeight="1">
      <c r="A322" s="27">
        <v>-999</v>
      </c>
      <c r="B322" s="24">
        <v>-999</v>
      </c>
      <c r="C322" s="22">
        <v>-999</v>
      </c>
      <c r="D322" s="22">
        <v>-999</v>
      </c>
      <c r="E322" s="22">
        <v>-999</v>
      </c>
      <c r="F322" s="22">
        <v>-999</v>
      </c>
      <c r="G322" s="22">
        <v>-999</v>
      </c>
      <c r="H322" s="22">
        <v>-999</v>
      </c>
      <c r="I322" s="22">
        <v>-999</v>
      </c>
      <c r="J322" s="22">
        <v>-999</v>
      </c>
    </row>
    <row r="323" spans="1:10" ht="32" customHeight="1">
      <c r="A323" s="19" t="s">
        <v>102607</v>
      </c>
      <c r="B323" s="24">
        <v>20</v>
      </c>
      <c r="C323" s="22">
        <v>15</v>
      </c>
      <c r="D323" s="21" t="s">
        <v>102504</v>
      </c>
      <c r="E323" s="21" t="s">
        <v>102505</v>
      </c>
      <c r="F323" s="21" t="s">
        <v>101528</v>
      </c>
      <c r="G323" s="22">
        <v>10</v>
      </c>
      <c r="H323" s="22">
        <v>0</v>
      </c>
      <c r="I323" s="22">
        <v>0</v>
      </c>
      <c r="J323" s="21" t="s">
        <v>102608</v>
      </c>
    </row>
    <row r="324" spans="1:10" ht="32" customHeight="1">
      <c r="A324" s="19" t="s">
        <v>102609</v>
      </c>
      <c r="B324" s="24">
        <v>49</v>
      </c>
      <c r="C324" s="22">
        <v>19</v>
      </c>
      <c r="D324" s="21" t="s">
        <v>102610</v>
      </c>
      <c r="E324" s="21" t="s">
        <v>102611</v>
      </c>
      <c r="F324" s="21" t="s">
        <v>101548</v>
      </c>
      <c r="G324" s="22">
        <v>5</v>
      </c>
      <c r="H324" s="22">
        <v>10</v>
      </c>
      <c r="I324" s="22">
        <v>15</v>
      </c>
      <c r="J324" s="21" t="s">
        <v>102612</v>
      </c>
    </row>
    <row r="325" spans="1:10" ht="32" customHeight="1">
      <c r="A325" s="19" t="s">
        <v>102613</v>
      </c>
      <c r="B325" s="24">
        <v>37</v>
      </c>
      <c r="C325" s="22">
        <v>15</v>
      </c>
      <c r="D325" s="21" t="s">
        <v>102614</v>
      </c>
      <c r="E325" s="21" t="s">
        <v>102615</v>
      </c>
      <c r="F325" s="21" t="s">
        <v>101528</v>
      </c>
      <c r="G325" s="22">
        <v>10</v>
      </c>
      <c r="H325" s="22">
        <v>0</v>
      </c>
      <c r="I325" s="22">
        <v>0</v>
      </c>
      <c r="J325" s="21" t="s">
        <v>102616</v>
      </c>
    </row>
    <row r="326" spans="1:10" ht="32" customHeight="1">
      <c r="A326" s="19" t="s">
        <v>102617</v>
      </c>
      <c r="B326" s="24">
        <v>25</v>
      </c>
      <c r="C326" s="22">
        <v>15</v>
      </c>
      <c r="D326" s="21" t="s">
        <v>102618</v>
      </c>
      <c r="E326" s="21" t="s">
        <v>102619</v>
      </c>
      <c r="F326" s="21" t="s">
        <v>101528</v>
      </c>
      <c r="G326" s="22">
        <v>10</v>
      </c>
      <c r="H326" s="22">
        <v>0</v>
      </c>
      <c r="I326" s="22">
        <v>0</v>
      </c>
      <c r="J326" s="21" t="s">
        <v>102620</v>
      </c>
    </row>
    <row r="327" spans="1:10" ht="32" customHeight="1">
      <c r="A327" s="19" t="s">
        <v>102621</v>
      </c>
      <c r="B327" s="24">
        <v>25</v>
      </c>
      <c r="C327" s="22">
        <v>15</v>
      </c>
      <c r="D327" s="21" t="s">
        <v>102618</v>
      </c>
      <c r="E327" s="21" t="s">
        <v>102619</v>
      </c>
      <c r="F327" s="21" t="s">
        <v>101528</v>
      </c>
      <c r="G327" s="22">
        <v>10</v>
      </c>
      <c r="H327" s="22">
        <v>0</v>
      </c>
      <c r="I327" s="22">
        <v>0</v>
      </c>
      <c r="J327" s="21" t="s">
        <v>102620</v>
      </c>
    </row>
    <row r="328" spans="1:10" ht="32" customHeight="1">
      <c r="A328" s="19" t="s">
        <v>102622</v>
      </c>
      <c r="B328" s="24">
        <v>28</v>
      </c>
      <c r="C328" s="22">
        <v>16</v>
      </c>
      <c r="D328" s="21" t="s">
        <v>102623</v>
      </c>
      <c r="E328" s="21" t="s">
        <v>102624</v>
      </c>
      <c r="F328" s="21" t="s">
        <v>101533</v>
      </c>
      <c r="G328" s="22">
        <v>1</v>
      </c>
      <c r="H328" s="22">
        <v>9</v>
      </c>
      <c r="I328" s="22">
        <v>12</v>
      </c>
      <c r="J328" s="21" t="s">
        <v>102625</v>
      </c>
    </row>
    <row r="329" spans="1:10" ht="32" customHeight="1">
      <c r="A329" s="19" t="s">
        <v>102626</v>
      </c>
      <c r="B329" s="24">
        <v>26</v>
      </c>
      <c r="C329" s="22">
        <v>15</v>
      </c>
      <c r="D329" s="21" t="s">
        <v>102627</v>
      </c>
      <c r="E329" s="21" t="s">
        <v>102628</v>
      </c>
      <c r="F329" s="21" t="s">
        <v>14739</v>
      </c>
      <c r="G329" s="22">
        <v>10</v>
      </c>
      <c r="H329" s="22">
        <v>0</v>
      </c>
      <c r="I329" s="22">
        <v>0</v>
      </c>
      <c r="J329" s="21" t="s">
        <v>102629</v>
      </c>
    </row>
    <row r="330" spans="1:10" ht="32" customHeight="1">
      <c r="A330" s="19" t="s">
        <v>102630</v>
      </c>
      <c r="B330" s="24">
        <v>20</v>
      </c>
      <c r="C330" s="22">
        <v>15</v>
      </c>
      <c r="D330" s="21" t="s">
        <v>102631</v>
      </c>
      <c r="E330" s="21" t="s">
        <v>102632</v>
      </c>
      <c r="F330" s="21" t="s">
        <v>101528</v>
      </c>
      <c r="G330" s="22">
        <v>10</v>
      </c>
      <c r="H330" s="22">
        <v>0</v>
      </c>
      <c r="I330" s="22">
        <v>0</v>
      </c>
      <c r="J330" s="21" t="s">
        <v>102633</v>
      </c>
    </row>
    <row r="331" spans="1:10" ht="32" customHeight="1">
      <c r="A331" s="19" t="s">
        <v>102634</v>
      </c>
      <c r="B331" s="24">
        <v>21</v>
      </c>
      <c r="C331" s="22">
        <v>15</v>
      </c>
      <c r="D331" s="21" t="s">
        <v>102635</v>
      </c>
      <c r="E331" s="21" t="s">
        <v>102636</v>
      </c>
      <c r="F331" s="21" t="s">
        <v>101528</v>
      </c>
      <c r="G331" s="22">
        <v>10</v>
      </c>
      <c r="H331" s="22">
        <v>0</v>
      </c>
      <c r="I331" s="22">
        <v>0</v>
      </c>
      <c r="J331" s="21" t="s">
        <v>102637</v>
      </c>
    </row>
    <row r="332" spans="1:10" ht="32" customHeight="1">
      <c r="A332" s="19" t="s">
        <v>102638</v>
      </c>
      <c r="B332" s="24">
        <v>13</v>
      </c>
      <c r="C332" s="22">
        <v>15</v>
      </c>
      <c r="D332" s="21" t="s">
        <v>102639</v>
      </c>
      <c r="E332" s="21" t="s">
        <v>102640</v>
      </c>
      <c r="F332" s="21" t="s">
        <v>101528</v>
      </c>
      <c r="G332" s="22">
        <v>10</v>
      </c>
      <c r="H332" s="22">
        <v>0</v>
      </c>
      <c r="I332" s="22">
        <v>0</v>
      </c>
      <c r="J332" s="21" t="s">
        <v>102641</v>
      </c>
    </row>
    <row r="333" spans="1:10" ht="32" customHeight="1">
      <c r="A333" s="19" t="s">
        <v>102642</v>
      </c>
      <c r="B333" s="24">
        <v>24</v>
      </c>
      <c r="C333" s="22">
        <v>15</v>
      </c>
      <c r="D333" s="21" t="s">
        <v>102643</v>
      </c>
      <c r="E333" s="21" t="s">
        <v>102644</v>
      </c>
      <c r="F333" s="21" t="s">
        <v>101563</v>
      </c>
      <c r="G333" s="22">
        <v>10</v>
      </c>
      <c r="H333" s="22">
        <v>0</v>
      </c>
      <c r="I333" s="22">
        <v>0</v>
      </c>
      <c r="J333" s="21" t="s">
        <v>102645</v>
      </c>
    </row>
    <row r="334" spans="1:10" ht="32" customHeight="1">
      <c r="A334" s="19" t="s">
        <v>102646</v>
      </c>
      <c r="B334" s="24">
        <v>23</v>
      </c>
      <c r="C334" s="22">
        <v>18</v>
      </c>
      <c r="D334" s="21" t="s">
        <v>102647</v>
      </c>
      <c r="E334" s="21" t="s">
        <v>102648</v>
      </c>
      <c r="F334" s="21" t="s">
        <v>102144</v>
      </c>
      <c r="G334" s="22">
        <v>1</v>
      </c>
      <c r="H334" s="22">
        <v>13</v>
      </c>
      <c r="I334" s="22">
        <v>17</v>
      </c>
      <c r="J334" s="21" t="s">
        <v>102649</v>
      </c>
    </row>
    <row r="335" spans="1:10" ht="20" customHeight="1">
      <c r="A335" s="27">
        <v>-999</v>
      </c>
      <c r="B335" s="24">
        <v>-999</v>
      </c>
      <c r="C335" s="22">
        <v>-999</v>
      </c>
      <c r="D335" s="22">
        <v>-999</v>
      </c>
      <c r="E335" s="22">
        <v>-999</v>
      </c>
      <c r="F335" s="22">
        <v>-999</v>
      </c>
      <c r="G335" s="22">
        <v>-999</v>
      </c>
      <c r="H335" s="22">
        <v>-999</v>
      </c>
      <c r="I335" s="22">
        <v>-999</v>
      </c>
      <c r="J335" s="22">
        <v>-999</v>
      </c>
    </row>
    <row r="336" spans="1:10" ht="20" customHeight="1">
      <c r="A336" s="27">
        <v>-999</v>
      </c>
      <c r="B336" s="24">
        <v>-999</v>
      </c>
      <c r="C336" s="22">
        <v>-999</v>
      </c>
      <c r="D336" s="22">
        <v>-999</v>
      </c>
      <c r="E336" s="22">
        <v>-999</v>
      </c>
      <c r="F336" s="22">
        <v>-999</v>
      </c>
      <c r="G336" s="22">
        <v>-999</v>
      </c>
      <c r="H336" s="22">
        <v>-999</v>
      </c>
      <c r="I336" s="22">
        <v>-999</v>
      </c>
      <c r="J336" s="22">
        <v>-999</v>
      </c>
    </row>
    <row r="337" spans="1:10" ht="32" customHeight="1">
      <c r="A337" s="19" t="s">
        <v>102650</v>
      </c>
      <c r="B337" s="24">
        <v>17</v>
      </c>
      <c r="C337" s="22">
        <v>15</v>
      </c>
      <c r="D337" s="21" t="s">
        <v>102651</v>
      </c>
      <c r="E337" s="21" t="s">
        <v>102652</v>
      </c>
      <c r="F337" s="21" t="s">
        <v>101554</v>
      </c>
      <c r="G337" s="22">
        <v>10</v>
      </c>
      <c r="H337" s="22">
        <v>0</v>
      </c>
      <c r="I337" s="22">
        <v>0</v>
      </c>
      <c r="J337" s="21" t="s">
        <v>102653</v>
      </c>
    </row>
    <row r="338" spans="1:10" ht="32" customHeight="1">
      <c r="A338" s="19" t="s">
        <v>102654</v>
      </c>
      <c r="B338" s="24">
        <v>36</v>
      </c>
      <c r="C338" s="22">
        <v>18</v>
      </c>
      <c r="D338" s="21" t="s">
        <v>102655</v>
      </c>
      <c r="E338" s="21" t="s">
        <v>102656</v>
      </c>
      <c r="F338" s="21" t="s">
        <v>102144</v>
      </c>
      <c r="G338" s="22">
        <v>4</v>
      </c>
      <c r="H338" s="22">
        <v>10</v>
      </c>
      <c r="I338" s="22">
        <v>14</v>
      </c>
      <c r="J338" s="21" t="s">
        <v>102657</v>
      </c>
    </row>
    <row r="339" spans="1:10" ht="32" customHeight="1">
      <c r="A339" s="19" t="s">
        <v>102658</v>
      </c>
      <c r="B339" s="24">
        <v>27</v>
      </c>
      <c r="C339" s="22">
        <v>16</v>
      </c>
      <c r="D339" s="21" t="s">
        <v>102659</v>
      </c>
      <c r="E339" s="21" t="s">
        <v>102660</v>
      </c>
      <c r="F339" s="21" t="s">
        <v>101945</v>
      </c>
      <c r="G339" s="22">
        <v>1</v>
      </c>
      <c r="H339" s="22">
        <v>11</v>
      </c>
      <c r="I339" s="22">
        <v>19</v>
      </c>
      <c r="J339" s="21" t="s">
        <v>102661</v>
      </c>
    </row>
    <row r="340" spans="1:10" ht="32" customHeight="1">
      <c r="A340" s="19" t="s">
        <v>102662</v>
      </c>
      <c r="B340" s="24">
        <v>13</v>
      </c>
      <c r="C340" s="22">
        <v>26</v>
      </c>
      <c r="D340" s="21" t="s">
        <v>102663</v>
      </c>
      <c r="E340" s="21" t="s">
        <v>102664</v>
      </c>
      <c r="F340" s="21" t="s">
        <v>102665</v>
      </c>
      <c r="G340" s="22">
        <v>13</v>
      </c>
      <c r="H340" s="22">
        <v>9</v>
      </c>
      <c r="I340" s="22">
        <v>17</v>
      </c>
      <c r="J340" s="21" t="s">
        <v>102666</v>
      </c>
    </row>
    <row r="341" spans="1:10" ht="32" customHeight="1">
      <c r="A341" s="19" t="s">
        <v>102667</v>
      </c>
      <c r="B341" s="24">
        <v>22</v>
      </c>
      <c r="C341" s="22">
        <v>27</v>
      </c>
      <c r="D341" s="21" t="s">
        <v>102668</v>
      </c>
      <c r="E341" s="21" t="s">
        <v>102669</v>
      </c>
      <c r="F341" s="21" t="s">
        <v>102428</v>
      </c>
      <c r="G341" s="22">
        <v>6</v>
      </c>
      <c r="H341" s="22">
        <v>17</v>
      </c>
      <c r="I341" s="22">
        <v>28</v>
      </c>
      <c r="J341" s="21" t="s">
        <v>102670</v>
      </c>
    </row>
    <row r="342" spans="1:10" ht="32" customHeight="1">
      <c r="A342" s="19" t="s">
        <v>102671</v>
      </c>
      <c r="B342" s="24">
        <v>14</v>
      </c>
      <c r="C342" s="22">
        <v>27</v>
      </c>
      <c r="D342" s="21" t="s">
        <v>102672</v>
      </c>
      <c r="E342" s="21" t="s">
        <v>102673</v>
      </c>
      <c r="F342" s="21" t="s">
        <v>102171</v>
      </c>
      <c r="G342" s="22">
        <v>1</v>
      </c>
      <c r="H342" s="22">
        <v>22</v>
      </c>
      <c r="I342" s="22">
        <v>41</v>
      </c>
      <c r="J342" s="21" t="s">
        <v>102674</v>
      </c>
    </row>
    <row r="343" spans="1:10" ht="32" customHeight="1">
      <c r="A343" s="19" t="s">
        <v>102675</v>
      </c>
      <c r="B343" s="24">
        <v>35</v>
      </c>
      <c r="C343" s="22">
        <v>17</v>
      </c>
      <c r="D343" s="21" t="s">
        <v>102676</v>
      </c>
      <c r="E343" s="21" t="s">
        <v>102677</v>
      </c>
      <c r="F343" s="21" t="s">
        <v>101710</v>
      </c>
      <c r="G343" s="22">
        <v>1</v>
      </c>
      <c r="H343" s="22">
        <v>12</v>
      </c>
      <c r="I343" s="22">
        <v>19</v>
      </c>
      <c r="J343" s="21" t="s">
        <v>102678</v>
      </c>
    </row>
    <row r="344" spans="1:10" ht="32" customHeight="1">
      <c r="A344" s="19" t="s">
        <v>102679</v>
      </c>
      <c r="B344" s="24">
        <v>15</v>
      </c>
      <c r="C344" s="22">
        <v>17</v>
      </c>
      <c r="D344" s="21" t="s">
        <v>102680</v>
      </c>
      <c r="E344" s="21" t="s">
        <v>102681</v>
      </c>
      <c r="F344" s="21" t="s">
        <v>14743</v>
      </c>
      <c r="G344" s="22">
        <v>2</v>
      </c>
      <c r="H344" s="22">
        <v>11</v>
      </c>
      <c r="I344" s="22">
        <v>21</v>
      </c>
      <c r="J344" s="21" t="s">
        <v>102682</v>
      </c>
    </row>
    <row r="345" spans="1:10" ht="32" customHeight="1">
      <c r="A345" s="19" t="s">
        <v>102683</v>
      </c>
      <c r="B345" s="24">
        <v>17</v>
      </c>
      <c r="C345" s="22">
        <v>19</v>
      </c>
      <c r="D345" s="21" t="s">
        <v>102684</v>
      </c>
      <c r="E345" s="21" t="s">
        <v>102685</v>
      </c>
      <c r="F345" s="21" t="s">
        <v>101548</v>
      </c>
      <c r="G345" s="22">
        <v>5</v>
      </c>
      <c r="H345" s="22">
        <v>10</v>
      </c>
      <c r="I345" s="22">
        <v>20</v>
      </c>
      <c r="J345" s="21" t="s">
        <v>102686</v>
      </c>
    </row>
    <row r="346" spans="1:10" ht="20" customHeight="1">
      <c r="A346" s="27">
        <v>-999</v>
      </c>
      <c r="B346" s="24">
        <v>-999</v>
      </c>
      <c r="C346" s="22">
        <v>-999</v>
      </c>
      <c r="D346" s="22">
        <v>-999</v>
      </c>
      <c r="E346" s="22">
        <v>-999</v>
      </c>
      <c r="F346" s="22">
        <v>-999</v>
      </c>
      <c r="G346" s="22">
        <v>-999</v>
      </c>
      <c r="H346" s="22">
        <v>-999</v>
      </c>
      <c r="I346" s="22">
        <v>-999</v>
      </c>
      <c r="J346" s="22">
        <v>-999</v>
      </c>
    </row>
    <row r="347" spans="1:10" ht="32" customHeight="1">
      <c r="A347" s="19" t="s">
        <v>102687</v>
      </c>
      <c r="B347" s="24">
        <v>23</v>
      </c>
      <c r="C347" s="22">
        <v>15</v>
      </c>
      <c r="D347" s="21" t="s">
        <v>102688</v>
      </c>
      <c r="E347" s="21" t="s">
        <v>102689</v>
      </c>
      <c r="F347" s="21" t="s">
        <v>14739</v>
      </c>
      <c r="G347" s="22">
        <v>10</v>
      </c>
      <c r="H347" s="22">
        <v>0</v>
      </c>
      <c r="I347" s="22">
        <v>0</v>
      </c>
      <c r="J347" s="21" t="s">
        <v>102690</v>
      </c>
    </row>
    <row r="348" spans="1:10" ht="20" customHeight="1">
      <c r="A348" s="19" t="s">
        <v>102691</v>
      </c>
      <c r="B348" s="24">
        <v>19</v>
      </c>
      <c r="C348" s="22">
        <v>15</v>
      </c>
      <c r="D348" s="21" t="s">
        <v>102692</v>
      </c>
      <c r="E348" s="21" t="s">
        <v>102693</v>
      </c>
      <c r="F348" s="21" t="s">
        <v>101554</v>
      </c>
      <c r="G348" s="22">
        <v>10</v>
      </c>
      <c r="H348" s="22">
        <v>0</v>
      </c>
      <c r="I348" s="22">
        <v>0</v>
      </c>
      <c r="J348" s="21" t="s">
        <v>102694</v>
      </c>
    </row>
    <row r="349" spans="1:10" ht="32" customHeight="1">
      <c r="A349" s="19" t="s">
        <v>102695</v>
      </c>
      <c r="B349" s="24">
        <v>21</v>
      </c>
      <c r="C349" s="22">
        <v>15</v>
      </c>
      <c r="D349" s="21" t="s">
        <v>102696</v>
      </c>
      <c r="E349" s="21" t="s">
        <v>102697</v>
      </c>
      <c r="F349" s="21" t="s">
        <v>101522</v>
      </c>
      <c r="G349" s="22">
        <v>10</v>
      </c>
      <c r="H349" s="22">
        <v>0</v>
      </c>
      <c r="I349" s="22">
        <v>0</v>
      </c>
      <c r="J349" s="21" t="s">
        <v>102698</v>
      </c>
    </row>
    <row r="350" spans="1:10" ht="32" customHeight="1">
      <c r="A350" s="19" t="s">
        <v>102699</v>
      </c>
      <c r="B350" s="24">
        <v>21</v>
      </c>
      <c r="C350" s="22">
        <v>15</v>
      </c>
      <c r="D350" s="21" t="s">
        <v>102696</v>
      </c>
      <c r="E350" s="21" t="s">
        <v>102697</v>
      </c>
      <c r="F350" s="21" t="s">
        <v>101522</v>
      </c>
      <c r="G350" s="22">
        <v>10</v>
      </c>
      <c r="H350" s="22">
        <v>0</v>
      </c>
      <c r="I350" s="22">
        <v>0</v>
      </c>
      <c r="J350" s="21" t="s">
        <v>102698</v>
      </c>
    </row>
    <row r="351" spans="1:10" ht="32" customHeight="1">
      <c r="A351" s="19" t="s">
        <v>102700</v>
      </c>
      <c r="B351" s="24">
        <v>24</v>
      </c>
      <c r="C351" s="22">
        <v>15</v>
      </c>
      <c r="D351" s="21" t="s">
        <v>102701</v>
      </c>
      <c r="E351" s="21" t="s">
        <v>102702</v>
      </c>
      <c r="F351" s="21" t="s">
        <v>101522</v>
      </c>
      <c r="G351" s="22">
        <v>10</v>
      </c>
      <c r="H351" s="22">
        <v>0</v>
      </c>
      <c r="I351" s="22">
        <v>0</v>
      </c>
      <c r="J351" s="21" t="s">
        <v>102703</v>
      </c>
    </row>
    <row r="352" spans="1:10" ht="32" customHeight="1">
      <c r="A352" s="19" t="s">
        <v>102704</v>
      </c>
      <c r="B352" s="24">
        <v>28</v>
      </c>
      <c r="C352" s="22">
        <v>15</v>
      </c>
      <c r="D352" s="21" t="s">
        <v>102705</v>
      </c>
      <c r="E352" s="21" t="s">
        <v>102706</v>
      </c>
      <c r="F352" s="21" t="s">
        <v>101694</v>
      </c>
      <c r="G352" s="22">
        <v>10</v>
      </c>
      <c r="H352" s="22">
        <v>0</v>
      </c>
      <c r="I352" s="22">
        <v>0</v>
      </c>
      <c r="J352" s="21" t="s">
        <v>102707</v>
      </c>
    </row>
    <row r="353" spans="1:10" ht="32" customHeight="1">
      <c r="A353" s="19" t="s">
        <v>102708</v>
      </c>
      <c r="B353" s="24">
        <v>65</v>
      </c>
      <c r="C353" s="22">
        <v>15</v>
      </c>
      <c r="D353" s="21" t="s">
        <v>102709</v>
      </c>
      <c r="E353" s="21" t="s">
        <v>102710</v>
      </c>
      <c r="F353" s="21" t="s">
        <v>101694</v>
      </c>
      <c r="G353" s="22">
        <v>10</v>
      </c>
      <c r="H353" s="22">
        <v>0</v>
      </c>
      <c r="I353" s="22">
        <v>0</v>
      </c>
      <c r="J353" s="21" t="s">
        <v>102711</v>
      </c>
    </row>
    <row r="354" spans="1:10" ht="32" customHeight="1">
      <c r="A354" s="19" t="s">
        <v>102712</v>
      </c>
      <c r="B354" s="24">
        <v>34</v>
      </c>
      <c r="C354" s="22">
        <v>15</v>
      </c>
      <c r="D354" s="21" t="s">
        <v>102713</v>
      </c>
      <c r="E354" s="21" t="s">
        <v>102714</v>
      </c>
      <c r="F354" s="21" t="s">
        <v>101554</v>
      </c>
      <c r="G354" s="22">
        <v>10</v>
      </c>
      <c r="H354" s="22">
        <v>0</v>
      </c>
      <c r="I354" s="22">
        <v>0</v>
      </c>
      <c r="J354" s="21" t="s">
        <v>102715</v>
      </c>
    </row>
    <row r="355" spans="1:10" ht="32" customHeight="1">
      <c r="A355" s="19" t="s">
        <v>102716</v>
      </c>
      <c r="B355" s="24">
        <v>24</v>
      </c>
      <c r="C355" s="22">
        <v>19</v>
      </c>
      <c r="D355" s="21" t="s">
        <v>102717</v>
      </c>
      <c r="E355" s="21" t="s">
        <v>102718</v>
      </c>
      <c r="F355" s="21" t="s">
        <v>102114</v>
      </c>
      <c r="G355" s="22">
        <v>5</v>
      </c>
      <c r="H355" s="22">
        <v>10</v>
      </c>
      <c r="I355" s="22">
        <v>20</v>
      </c>
      <c r="J355" s="21" t="s">
        <v>102719</v>
      </c>
    </row>
    <row r="356" spans="1:10" ht="32" customHeight="1">
      <c r="A356" s="19" t="s">
        <v>102720</v>
      </c>
      <c r="B356" s="24">
        <v>20</v>
      </c>
      <c r="C356" s="22">
        <v>22</v>
      </c>
      <c r="D356" s="21" t="s">
        <v>102721</v>
      </c>
      <c r="E356" s="21" t="s">
        <v>102722</v>
      </c>
      <c r="F356" s="21" t="s">
        <v>102559</v>
      </c>
      <c r="G356" s="22">
        <v>3</v>
      </c>
      <c r="H356" s="22">
        <v>15</v>
      </c>
      <c r="I356" s="22">
        <v>22</v>
      </c>
      <c r="J356" s="21" t="s">
        <v>102723</v>
      </c>
    </row>
    <row r="357" spans="1:10" ht="32" customHeight="1">
      <c r="A357" s="19" t="s">
        <v>102724</v>
      </c>
      <c r="B357" s="24">
        <v>16</v>
      </c>
      <c r="C357" s="22">
        <v>18</v>
      </c>
      <c r="D357" s="21" t="s">
        <v>102725</v>
      </c>
      <c r="E357" s="21" t="s">
        <v>102726</v>
      </c>
      <c r="F357" s="21" t="s">
        <v>102727</v>
      </c>
      <c r="G357" s="22">
        <v>3</v>
      </c>
      <c r="H357" s="22">
        <v>11</v>
      </c>
      <c r="I357" s="22">
        <v>20</v>
      </c>
      <c r="J357" s="21" t="s">
        <v>102728</v>
      </c>
    </row>
    <row r="358" spans="1:10" ht="32" customHeight="1">
      <c r="A358" s="19" t="s">
        <v>102729</v>
      </c>
      <c r="B358" s="24">
        <v>40</v>
      </c>
      <c r="C358" s="22">
        <v>47</v>
      </c>
      <c r="D358" s="21" t="s">
        <v>102730</v>
      </c>
      <c r="E358" s="21" t="s">
        <v>102731</v>
      </c>
      <c r="F358" s="21" t="s">
        <v>102510</v>
      </c>
      <c r="G358" s="22">
        <v>7</v>
      </c>
      <c r="H358" s="22">
        <v>18</v>
      </c>
      <c r="I358" s="22">
        <v>25</v>
      </c>
      <c r="J358" s="21" t="s">
        <v>102732</v>
      </c>
    </row>
    <row r="359" spans="1:10" ht="32" customHeight="1">
      <c r="A359" s="19" t="s">
        <v>102733</v>
      </c>
      <c r="B359" s="24">
        <v>20</v>
      </c>
      <c r="C359" s="22">
        <v>15</v>
      </c>
      <c r="D359" s="21" t="s">
        <v>102734</v>
      </c>
      <c r="E359" s="21" t="s">
        <v>102735</v>
      </c>
      <c r="F359" s="21" t="s">
        <v>101554</v>
      </c>
      <c r="G359" s="22">
        <v>10</v>
      </c>
      <c r="H359" s="22">
        <v>0</v>
      </c>
      <c r="I359" s="22">
        <v>0</v>
      </c>
      <c r="J359" s="21" t="s">
        <v>102736</v>
      </c>
    </row>
    <row r="360" spans="1:10" ht="32" customHeight="1">
      <c r="A360" s="19" t="s">
        <v>102737</v>
      </c>
      <c r="B360" s="24">
        <v>22</v>
      </c>
      <c r="C360" s="22">
        <v>20</v>
      </c>
      <c r="D360" s="21" t="s">
        <v>102738</v>
      </c>
      <c r="E360" s="21" t="s">
        <v>102739</v>
      </c>
      <c r="F360" s="21" t="s">
        <v>101950</v>
      </c>
      <c r="G360" s="22">
        <v>1</v>
      </c>
      <c r="H360" s="22">
        <v>15</v>
      </c>
      <c r="I360" s="22">
        <v>24</v>
      </c>
      <c r="J360" s="21" t="s">
        <v>102740</v>
      </c>
    </row>
    <row r="361" spans="1:10" ht="32" customHeight="1">
      <c r="A361" s="19" t="s">
        <v>102741</v>
      </c>
      <c r="B361" s="24">
        <v>22</v>
      </c>
      <c r="C361" s="22">
        <v>20</v>
      </c>
      <c r="D361" s="21" t="s">
        <v>102738</v>
      </c>
      <c r="E361" s="21" t="s">
        <v>102739</v>
      </c>
      <c r="F361" s="21" t="s">
        <v>101950</v>
      </c>
      <c r="G361" s="22">
        <v>1</v>
      </c>
      <c r="H361" s="22">
        <v>15</v>
      </c>
      <c r="I361" s="22">
        <v>24</v>
      </c>
      <c r="J361" s="21" t="s">
        <v>102740</v>
      </c>
    </row>
    <row r="362" spans="1:10" ht="32" customHeight="1">
      <c r="A362" s="19" t="s">
        <v>102742</v>
      </c>
      <c r="B362" s="24">
        <v>22</v>
      </c>
      <c r="C362" s="22">
        <v>20</v>
      </c>
      <c r="D362" s="21" t="s">
        <v>102738</v>
      </c>
      <c r="E362" s="21" t="s">
        <v>102739</v>
      </c>
      <c r="F362" s="21" t="s">
        <v>101950</v>
      </c>
      <c r="G362" s="22">
        <v>1</v>
      </c>
      <c r="H362" s="22">
        <v>15</v>
      </c>
      <c r="I362" s="22">
        <v>24</v>
      </c>
      <c r="J362" s="21" t="s">
        <v>102740</v>
      </c>
    </row>
    <row r="363" spans="1:10" ht="32" customHeight="1">
      <c r="A363" s="19" t="s">
        <v>102743</v>
      </c>
      <c r="B363" s="24">
        <v>28</v>
      </c>
      <c r="C363" s="22">
        <v>17</v>
      </c>
      <c r="D363" s="21" t="s">
        <v>102744</v>
      </c>
      <c r="E363" s="21" t="s">
        <v>102745</v>
      </c>
      <c r="F363" s="22">
        <v>1</v>
      </c>
      <c r="G363" s="22">
        <v>1</v>
      </c>
      <c r="H363" s="22">
        <v>12</v>
      </c>
      <c r="I363" s="22">
        <v>27</v>
      </c>
      <c r="J363" s="21" t="s">
        <v>102746</v>
      </c>
    </row>
    <row r="364" spans="1:10" ht="32" customHeight="1">
      <c r="A364" s="19" t="s">
        <v>102747</v>
      </c>
      <c r="B364" s="24">
        <v>37</v>
      </c>
      <c r="C364" s="22">
        <v>15</v>
      </c>
      <c r="D364" s="21" t="s">
        <v>102748</v>
      </c>
      <c r="E364" s="21" t="s">
        <v>102749</v>
      </c>
      <c r="F364" s="21" t="s">
        <v>101568</v>
      </c>
      <c r="G364" s="22">
        <v>10</v>
      </c>
      <c r="H364" s="22">
        <v>0</v>
      </c>
      <c r="I364" s="22">
        <v>0</v>
      </c>
      <c r="J364" s="21" t="s">
        <v>102750</v>
      </c>
    </row>
    <row r="365" spans="1:10" ht="32" customHeight="1">
      <c r="A365" s="19" t="s">
        <v>102751</v>
      </c>
      <c r="B365" s="24">
        <v>28</v>
      </c>
      <c r="C365" s="22">
        <v>17</v>
      </c>
      <c r="D365" s="21" t="s">
        <v>102744</v>
      </c>
      <c r="E365" s="21" t="s">
        <v>102745</v>
      </c>
      <c r="F365" s="22">
        <v>1</v>
      </c>
      <c r="G365" s="22">
        <v>1</v>
      </c>
      <c r="H365" s="22">
        <v>12</v>
      </c>
      <c r="I365" s="22">
        <v>27</v>
      </c>
      <c r="J365" s="21" t="s">
        <v>102746</v>
      </c>
    </row>
    <row r="366" spans="1:10" ht="32" customHeight="1">
      <c r="A366" s="19" t="s">
        <v>102752</v>
      </c>
      <c r="B366" s="24">
        <v>37</v>
      </c>
      <c r="C366" s="22">
        <v>15</v>
      </c>
      <c r="D366" s="21" t="s">
        <v>102748</v>
      </c>
      <c r="E366" s="21" t="s">
        <v>102749</v>
      </c>
      <c r="F366" s="21" t="s">
        <v>101568</v>
      </c>
      <c r="G366" s="22">
        <v>10</v>
      </c>
      <c r="H366" s="22">
        <v>0</v>
      </c>
      <c r="I366" s="22">
        <v>0</v>
      </c>
      <c r="J366" s="21" t="s">
        <v>102750</v>
      </c>
    </row>
    <row r="367" spans="1:10" ht="32" customHeight="1">
      <c r="A367" s="19" t="s">
        <v>102753</v>
      </c>
      <c r="B367" s="24">
        <v>37</v>
      </c>
      <c r="C367" s="22">
        <v>15</v>
      </c>
      <c r="D367" s="21" t="s">
        <v>102748</v>
      </c>
      <c r="E367" s="21" t="s">
        <v>102749</v>
      </c>
      <c r="F367" s="21" t="s">
        <v>101568</v>
      </c>
      <c r="G367" s="22">
        <v>10</v>
      </c>
      <c r="H367" s="22">
        <v>0</v>
      </c>
      <c r="I367" s="22">
        <v>0</v>
      </c>
      <c r="J367" s="21" t="s">
        <v>102750</v>
      </c>
    </row>
    <row r="368" spans="1:10" ht="32" customHeight="1">
      <c r="A368" s="19" t="s">
        <v>102754</v>
      </c>
      <c r="B368" s="24">
        <v>34</v>
      </c>
      <c r="C368" s="22">
        <v>15</v>
      </c>
      <c r="D368" s="21" t="s">
        <v>102755</v>
      </c>
      <c r="E368" s="21" t="s">
        <v>102756</v>
      </c>
      <c r="F368" s="21" t="s">
        <v>101694</v>
      </c>
      <c r="G368" s="22">
        <v>1</v>
      </c>
      <c r="H368" s="22">
        <v>9</v>
      </c>
      <c r="I368" s="22">
        <v>15</v>
      </c>
      <c r="J368" s="21" t="s">
        <v>102757</v>
      </c>
    </row>
    <row r="369" spans="1:10" ht="32" customHeight="1">
      <c r="A369" s="19" t="s">
        <v>102758</v>
      </c>
      <c r="B369" s="24">
        <v>13</v>
      </c>
      <c r="C369" s="22">
        <v>15</v>
      </c>
      <c r="D369" s="21" t="s">
        <v>102759</v>
      </c>
      <c r="E369" s="21" t="s">
        <v>102760</v>
      </c>
      <c r="F369" s="21" t="s">
        <v>101554</v>
      </c>
      <c r="G369" s="22">
        <v>10</v>
      </c>
      <c r="H369" s="22">
        <v>0</v>
      </c>
      <c r="I369" s="22">
        <v>0</v>
      </c>
      <c r="J369" s="21" t="s">
        <v>102761</v>
      </c>
    </row>
    <row r="370" spans="1:10" ht="32" customHeight="1">
      <c r="A370" s="19" t="s">
        <v>102762</v>
      </c>
      <c r="B370" s="24">
        <v>19</v>
      </c>
      <c r="C370" s="22">
        <v>17</v>
      </c>
      <c r="D370" s="21" t="s">
        <v>102763</v>
      </c>
      <c r="E370" s="21" t="s">
        <v>102764</v>
      </c>
      <c r="F370" s="21" t="s">
        <v>101710</v>
      </c>
      <c r="G370" s="22">
        <v>1</v>
      </c>
      <c r="H370" s="22">
        <v>12</v>
      </c>
      <c r="I370" s="22">
        <v>20</v>
      </c>
      <c r="J370" s="21" t="s">
        <v>102765</v>
      </c>
    </row>
    <row r="371" spans="1:10" ht="32" customHeight="1">
      <c r="A371" s="19" t="s">
        <v>102766</v>
      </c>
      <c r="B371" s="24">
        <v>33</v>
      </c>
      <c r="C371" s="22">
        <v>27</v>
      </c>
      <c r="D371" s="21" t="s">
        <v>102767</v>
      </c>
      <c r="E371" s="21" t="s">
        <v>102768</v>
      </c>
      <c r="F371" s="21" t="s">
        <v>102769</v>
      </c>
      <c r="G371" s="22">
        <v>1</v>
      </c>
      <c r="H371" s="22">
        <v>22</v>
      </c>
      <c r="I371" s="22">
        <v>31</v>
      </c>
      <c r="J371" s="21" t="s">
        <v>102770</v>
      </c>
    </row>
    <row r="372" spans="1:10" ht="32" customHeight="1">
      <c r="A372" s="19" t="s">
        <v>102771</v>
      </c>
      <c r="B372" s="24">
        <v>29</v>
      </c>
      <c r="C372" s="22">
        <v>15</v>
      </c>
      <c r="D372" s="21" t="s">
        <v>102772</v>
      </c>
      <c r="E372" s="21" t="s">
        <v>102773</v>
      </c>
      <c r="F372" s="21" t="s">
        <v>101528</v>
      </c>
      <c r="G372" s="22">
        <v>10</v>
      </c>
      <c r="H372" s="22">
        <v>0</v>
      </c>
      <c r="I372" s="22">
        <v>0</v>
      </c>
      <c r="J372" s="21" t="s">
        <v>102774</v>
      </c>
    </row>
    <row r="373" spans="1:10" ht="32" customHeight="1">
      <c r="A373" s="19" t="s">
        <v>102775</v>
      </c>
      <c r="B373" s="24">
        <v>17</v>
      </c>
      <c r="C373" s="22">
        <v>15</v>
      </c>
      <c r="D373" s="21" t="s">
        <v>102776</v>
      </c>
      <c r="E373" s="21" t="s">
        <v>102777</v>
      </c>
      <c r="F373" s="21" t="s">
        <v>101554</v>
      </c>
      <c r="G373" s="22">
        <v>10</v>
      </c>
      <c r="H373" s="22">
        <v>0</v>
      </c>
      <c r="I373" s="22">
        <v>0</v>
      </c>
      <c r="J373" s="21" t="s">
        <v>102778</v>
      </c>
    </row>
    <row r="374" spans="1:10" ht="20" customHeight="1">
      <c r="A374" s="27">
        <v>-999</v>
      </c>
      <c r="B374" s="24">
        <v>-999</v>
      </c>
      <c r="C374" s="22">
        <v>-999</v>
      </c>
      <c r="D374" s="22">
        <v>-999</v>
      </c>
      <c r="E374" s="22">
        <v>-999</v>
      </c>
      <c r="F374" s="22">
        <v>-999</v>
      </c>
      <c r="G374" s="22">
        <v>-999</v>
      </c>
      <c r="H374" s="22">
        <v>-999</v>
      </c>
      <c r="I374" s="22">
        <v>-999</v>
      </c>
      <c r="J374" s="22">
        <v>-999</v>
      </c>
    </row>
    <row r="375" spans="1:10" ht="32" customHeight="1">
      <c r="A375" s="19" t="s">
        <v>102779</v>
      </c>
      <c r="B375" s="24">
        <v>16</v>
      </c>
      <c r="C375" s="22">
        <v>18</v>
      </c>
      <c r="D375" s="21" t="s">
        <v>102780</v>
      </c>
      <c r="E375" s="21" t="s">
        <v>102781</v>
      </c>
      <c r="F375" s="21" t="s">
        <v>102782</v>
      </c>
      <c r="G375" s="22">
        <v>2</v>
      </c>
      <c r="H375" s="22">
        <v>12</v>
      </c>
      <c r="I375" s="22">
        <v>25</v>
      </c>
      <c r="J375" s="21" t="s">
        <v>102783</v>
      </c>
    </row>
    <row r="376" spans="1:10" ht="32" customHeight="1">
      <c r="A376" s="19" t="s">
        <v>102784</v>
      </c>
      <c r="B376" s="24">
        <v>16</v>
      </c>
      <c r="C376" s="22">
        <v>22</v>
      </c>
      <c r="D376" s="21" t="s">
        <v>102785</v>
      </c>
      <c r="E376" s="21" t="s">
        <v>102786</v>
      </c>
      <c r="F376" s="21" t="s">
        <v>102559</v>
      </c>
      <c r="G376" s="22">
        <v>7</v>
      </c>
      <c r="H376" s="22">
        <v>11</v>
      </c>
      <c r="I376" s="22">
        <v>18</v>
      </c>
      <c r="J376" s="21" t="s">
        <v>102787</v>
      </c>
    </row>
    <row r="377" spans="1:10" ht="20" customHeight="1">
      <c r="A377" s="27">
        <v>-999</v>
      </c>
      <c r="B377" s="24">
        <v>-999</v>
      </c>
      <c r="C377" s="22">
        <v>-999</v>
      </c>
      <c r="D377" s="22">
        <v>-999</v>
      </c>
      <c r="E377" s="22">
        <v>-999</v>
      </c>
      <c r="F377" s="22">
        <v>-999</v>
      </c>
      <c r="G377" s="22">
        <v>-999</v>
      </c>
      <c r="H377" s="22">
        <v>-999</v>
      </c>
      <c r="I377" s="22">
        <v>-999</v>
      </c>
      <c r="J377" s="22">
        <v>-999</v>
      </c>
    </row>
    <row r="378" spans="1:10" ht="32" customHeight="1">
      <c r="A378" s="19" t="s">
        <v>102788</v>
      </c>
      <c r="B378" s="24">
        <v>23</v>
      </c>
      <c r="C378" s="22">
        <v>20</v>
      </c>
      <c r="D378" s="21" t="s">
        <v>102121</v>
      </c>
      <c r="E378" s="21" t="s">
        <v>102122</v>
      </c>
      <c r="F378" s="21" t="s">
        <v>101950</v>
      </c>
      <c r="G378" s="22">
        <v>1</v>
      </c>
      <c r="H378" s="22">
        <v>15</v>
      </c>
      <c r="I378" s="22">
        <v>28</v>
      </c>
      <c r="J378" s="21" t="s">
        <v>102789</v>
      </c>
    </row>
    <row r="379" spans="1:10" ht="32" customHeight="1">
      <c r="A379" s="19" t="s">
        <v>102790</v>
      </c>
      <c r="B379" s="24">
        <v>13</v>
      </c>
      <c r="C379" s="22">
        <v>15</v>
      </c>
      <c r="D379" s="21" t="s">
        <v>102791</v>
      </c>
      <c r="E379" s="21" t="s">
        <v>102792</v>
      </c>
      <c r="F379" s="21" t="s">
        <v>101528</v>
      </c>
      <c r="G379" s="22">
        <v>10</v>
      </c>
      <c r="H379" s="22">
        <v>0</v>
      </c>
      <c r="I379" s="22">
        <v>0</v>
      </c>
      <c r="J379" s="21" t="s">
        <v>102793</v>
      </c>
    </row>
    <row r="380" spans="1:10" ht="32" customHeight="1">
      <c r="A380" s="19" t="s">
        <v>102794</v>
      </c>
      <c r="B380" s="24">
        <v>17</v>
      </c>
      <c r="C380" s="22">
        <v>22</v>
      </c>
      <c r="D380" s="21" t="s">
        <v>102795</v>
      </c>
      <c r="E380" s="21" t="s">
        <v>102796</v>
      </c>
      <c r="F380" s="21" t="s">
        <v>102797</v>
      </c>
      <c r="G380" s="22">
        <v>8</v>
      </c>
      <c r="H380" s="22">
        <v>10</v>
      </c>
      <c r="I380" s="22">
        <v>16</v>
      </c>
      <c r="J380" s="21" t="s">
        <v>102798</v>
      </c>
    </row>
    <row r="381" spans="1:10" ht="32" customHeight="1">
      <c r="A381" s="19" t="s">
        <v>102799</v>
      </c>
      <c r="B381" s="24">
        <v>18</v>
      </c>
      <c r="C381" s="22">
        <v>15</v>
      </c>
      <c r="D381" s="21" t="s">
        <v>102800</v>
      </c>
      <c r="E381" s="21" t="s">
        <v>102801</v>
      </c>
      <c r="F381" s="21" t="s">
        <v>14739</v>
      </c>
      <c r="G381" s="22">
        <v>10</v>
      </c>
      <c r="H381" s="22">
        <v>0</v>
      </c>
      <c r="I381" s="22">
        <v>0</v>
      </c>
      <c r="J381" s="21" t="s">
        <v>102802</v>
      </c>
    </row>
    <row r="382" spans="1:10" ht="32" customHeight="1">
      <c r="A382" s="19" t="s">
        <v>102803</v>
      </c>
      <c r="B382" s="24">
        <v>26</v>
      </c>
      <c r="C382" s="22">
        <v>16</v>
      </c>
      <c r="D382" s="21" t="s">
        <v>102804</v>
      </c>
      <c r="E382" s="21" t="s">
        <v>102805</v>
      </c>
      <c r="F382" s="21" t="s">
        <v>101533</v>
      </c>
      <c r="G382" s="22">
        <v>2</v>
      </c>
      <c r="H382" s="22">
        <v>10</v>
      </c>
      <c r="I382" s="22">
        <v>19</v>
      </c>
      <c r="J382" s="21" t="s">
        <v>102806</v>
      </c>
    </row>
    <row r="383" spans="1:10" ht="32" customHeight="1">
      <c r="A383" s="19" t="s">
        <v>102807</v>
      </c>
      <c r="B383" s="24">
        <v>22</v>
      </c>
      <c r="C383" s="22">
        <v>15</v>
      </c>
      <c r="D383" s="21" t="s">
        <v>102808</v>
      </c>
      <c r="E383" s="21" t="s">
        <v>102809</v>
      </c>
      <c r="F383" s="21" t="s">
        <v>101568</v>
      </c>
      <c r="G383" s="22">
        <v>1</v>
      </c>
      <c r="H383" s="22">
        <v>9</v>
      </c>
      <c r="I383" s="22">
        <v>17</v>
      </c>
      <c r="J383" s="21" t="s">
        <v>102810</v>
      </c>
    </row>
    <row r="384" spans="1:10" ht="32" customHeight="1">
      <c r="A384" s="19" t="s">
        <v>102811</v>
      </c>
      <c r="B384" s="24">
        <v>37</v>
      </c>
      <c r="C384" s="22">
        <v>15</v>
      </c>
      <c r="D384" s="21" t="s">
        <v>102812</v>
      </c>
      <c r="E384" s="21" t="s">
        <v>102813</v>
      </c>
      <c r="F384" s="21" t="s">
        <v>101568</v>
      </c>
      <c r="G384" s="22">
        <v>1</v>
      </c>
      <c r="H384" s="22">
        <v>9</v>
      </c>
      <c r="I384" s="22">
        <v>18</v>
      </c>
      <c r="J384" s="21" t="s">
        <v>102814</v>
      </c>
    </row>
    <row r="385" spans="1:10" ht="32" customHeight="1">
      <c r="A385" s="19" t="s">
        <v>102815</v>
      </c>
      <c r="B385" s="24">
        <v>22</v>
      </c>
      <c r="C385" s="22">
        <v>18</v>
      </c>
      <c r="D385" s="21" t="s">
        <v>102816</v>
      </c>
      <c r="E385" s="21" t="s">
        <v>102817</v>
      </c>
      <c r="F385" s="21" t="s">
        <v>102782</v>
      </c>
      <c r="G385" s="22">
        <v>1</v>
      </c>
      <c r="H385" s="22">
        <v>13</v>
      </c>
      <c r="I385" s="22">
        <v>23</v>
      </c>
      <c r="J385" s="21" t="s">
        <v>102818</v>
      </c>
    </row>
    <row r="386" spans="1:10" ht="32" customHeight="1">
      <c r="A386" s="19" t="s">
        <v>102819</v>
      </c>
      <c r="B386" s="24">
        <v>27</v>
      </c>
      <c r="C386" s="22">
        <v>15</v>
      </c>
      <c r="D386" s="21" t="s">
        <v>102820</v>
      </c>
      <c r="E386" s="21" t="s">
        <v>102821</v>
      </c>
      <c r="F386" s="21" t="s">
        <v>101528</v>
      </c>
      <c r="G386" s="22">
        <v>10</v>
      </c>
      <c r="H386" s="22">
        <v>0</v>
      </c>
      <c r="I386" s="22">
        <v>0</v>
      </c>
      <c r="J386" s="21" t="s">
        <v>102822</v>
      </c>
    </row>
    <row r="387" spans="1:10" ht="32" customHeight="1">
      <c r="A387" s="19" t="s">
        <v>102823</v>
      </c>
      <c r="B387" s="24">
        <v>22</v>
      </c>
      <c r="C387" s="22">
        <v>48</v>
      </c>
      <c r="D387" s="21" t="s">
        <v>102824</v>
      </c>
      <c r="E387" s="21" t="s">
        <v>102825</v>
      </c>
      <c r="F387" s="21" t="s">
        <v>102826</v>
      </c>
      <c r="G387" s="22">
        <v>9</v>
      </c>
      <c r="H387" s="22">
        <v>35</v>
      </c>
      <c r="I387" s="22">
        <v>60</v>
      </c>
      <c r="J387" s="21" t="s">
        <v>102827</v>
      </c>
    </row>
    <row r="388" spans="1:10" ht="32" customHeight="1">
      <c r="A388" s="19" t="s">
        <v>102828</v>
      </c>
      <c r="B388" s="24">
        <v>25</v>
      </c>
      <c r="C388" s="22">
        <v>15</v>
      </c>
      <c r="D388" s="21" t="s">
        <v>102829</v>
      </c>
      <c r="E388" s="21" t="s">
        <v>102830</v>
      </c>
      <c r="F388" s="21" t="s">
        <v>101522</v>
      </c>
      <c r="G388" s="22">
        <v>10</v>
      </c>
      <c r="H388" s="22">
        <v>0</v>
      </c>
      <c r="I388" s="22">
        <v>0</v>
      </c>
      <c r="J388" s="21" t="s">
        <v>102831</v>
      </c>
    </row>
    <row r="389" spans="1:10" ht="32" customHeight="1">
      <c r="A389" s="19" t="s">
        <v>102832</v>
      </c>
      <c r="B389" s="24">
        <v>17</v>
      </c>
      <c r="C389" s="22">
        <v>15</v>
      </c>
      <c r="D389" s="21" t="s">
        <v>102833</v>
      </c>
      <c r="E389" s="21" t="s">
        <v>102834</v>
      </c>
      <c r="F389" s="21" t="s">
        <v>14739</v>
      </c>
      <c r="G389" s="22">
        <v>10</v>
      </c>
      <c r="H389" s="22">
        <v>0</v>
      </c>
      <c r="I389" s="22">
        <v>0</v>
      </c>
      <c r="J389" s="21" t="s">
        <v>102835</v>
      </c>
    </row>
    <row r="390" spans="1:10" ht="32" customHeight="1">
      <c r="A390" s="19" t="s">
        <v>102836</v>
      </c>
      <c r="B390" s="24">
        <v>29</v>
      </c>
      <c r="C390" s="22">
        <v>15</v>
      </c>
      <c r="D390" s="21" t="s">
        <v>102837</v>
      </c>
      <c r="E390" s="21" t="s">
        <v>102838</v>
      </c>
      <c r="F390" s="21" t="s">
        <v>101694</v>
      </c>
      <c r="G390" s="22">
        <v>10</v>
      </c>
      <c r="H390" s="22">
        <v>0</v>
      </c>
      <c r="I390" s="22">
        <v>0</v>
      </c>
      <c r="J390" s="21" t="s">
        <v>102839</v>
      </c>
    </row>
    <row r="391" spans="1:10" ht="32" customHeight="1">
      <c r="A391" s="19" t="s">
        <v>102840</v>
      </c>
      <c r="B391" s="24">
        <v>40</v>
      </c>
      <c r="C391" s="22">
        <v>16</v>
      </c>
      <c r="D391" s="21" t="s">
        <v>102841</v>
      </c>
      <c r="E391" s="21" t="s">
        <v>102842</v>
      </c>
      <c r="F391" s="21" t="s">
        <v>102171</v>
      </c>
      <c r="G391" s="22">
        <v>1</v>
      </c>
      <c r="H391" s="22">
        <v>11</v>
      </c>
      <c r="I391" s="22">
        <v>21</v>
      </c>
      <c r="J391" s="21" t="s">
        <v>102843</v>
      </c>
    </row>
    <row r="392" spans="1:10" ht="32" customHeight="1">
      <c r="A392" s="19" t="s">
        <v>102844</v>
      </c>
      <c r="B392" s="24">
        <v>39</v>
      </c>
      <c r="C392" s="22">
        <v>15</v>
      </c>
      <c r="D392" s="21" t="s">
        <v>102845</v>
      </c>
      <c r="E392" s="21" t="s">
        <v>102846</v>
      </c>
      <c r="F392" s="21" t="s">
        <v>101554</v>
      </c>
      <c r="G392" s="22">
        <v>10</v>
      </c>
      <c r="H392" s="22">
        <v>0</v>
      </c>
      <c r="I392" s="22">
        <v>0</v>
      </c>
      <c r="J392" s="21" t="s">
        <v>102847</v>
      </c>
    </row>
    <row r="393" spans="1:10" ht="32" customHeight="1">
      <c r="A393" s="19" t="s">
        <v>102848</v>
      </c>
      <c r="B393" s="24">
        <v>25</v>
      </c>
      <c r="C393" s="22">
        <v>15</v>
      </c>
      <c r="D393" s="21" t="s">
        <v>102849</v>
      </c>
      <c r="E393" s="21" t="s">
        <v>102850</v>
      </c>
      <c r="F393" s="21" t="s">
        <v>101528</v>
      </c>
      <c r="G393" s="22">
        <v>10</v>
      </c>
      <c r="H393" s="22">
        <v>0</v>
      </c>
      <c r="I393" s="22">
        <v>0</v>
      </c>
      <c r="J393" s="21" t="s">
        <v>102851</v>
      </c>
    </row>
    <row r="394" spans="1:10" ht="32" customHeight="1">
      <c r="A394" s="19" t="s">
        <v>102852</v>
      </c>
      <c r="B394" s="24">
        <v>22</v>
      </c>
      <c r="C394" s="22">
        <v>28</v>
      </c>
      <c r="D394" s="21" t="s">
        <v>102853</v>
      </c>
      <c r="E394" s="21" t="s">
        <v>102854</v>
      </c>
      <c r="F394" s="21" t="s">
        <v>102855</v>
      </c>
      <c r="G394" s="22">
        <v>1</v>
      </c>
      <c r="H394" s="22">
        <v>23</v>
      </c>
      <c r="I394" s="22">
        <v>34</v>
      </c>
      <c r="J394" s="21" t="s">
        <v>102856</v>
      </c>
    </row>
    <row r="395" spans="1:10" ht="32" customHeight="1">
      <c r="A395" s="19" t="s">
        <v>102857</v>
      </c>
      <c r="B395" s="24">
        <v>23</v>
      </c>
      <c r="C395" s="22">
        <v>16</v>
      </c>
      <c r="D395" s="21" t="s">
        <v>102858</v>
      </c>
      <c r="E395" s="21" t="s">
        <v>102859</v>
      </c>
      <c r="F395" s="21" t="s">
        <v>101945</v>
      </c>
      <c r="G395" s="22">
        <v>1</v>
      </c>
      <c r="H395" s="22">
        <v>11</v>
      </c>
      <c r="I395" s="22">
        <v>17</v>
      </c>
      <c r="J395" s="21" t="s">
        <v>102860</v>
      </c>
    </row>
    <row r="396" spans="1:10" ht="32" customHeight="1">
      <c r="A396" s="19" t="s">
        <v>102861</v>
      </c>
      <c r="B396" s="24">
        <v>13</v>
      </c>
      <c r="C396" s="22">
        <v>15</v>
      </c>
      <c r="D396" s="21" t="s">
        <v>102862</v>
      </c>
      <c r="E396" s="21" t="s">
        <v>102863</v>
      </c>
      <c r="F396" s="21" t="s">
        <v>14739</v>
      </c>
      <c r="G396" s="22">
        <v>10</v>
      </c>
      <c r="H396" s="22">
        <v>0</v>
      </c>
      <c r="I396" s="22">
        <v>0</v>
      </c>
      <c r="J396" s="21" t="s">
        <v>102864</v>
      </c>
    </row>
    <row r="397" spans="1:10" ht="32" customHeight="1">
      <c r="A397" s="19" t="s">
        <v>102865</v>
      </c>
      <c r="B397" s="24">
        <v>32</v>
      </c>
      <c r="C397" s="22">
        <v>28</v>
      </c>
      <c r="D397" s="21" t="s">
        <v>102866</v>
      </c>
      <c r="E397" s="21" t="s">
        <v>102867</v>
      </c>
      <c r="F397" s="21" t="s">
        <v>102868</v>
      </c>
      <c r="G397" s="22">
        <v>1</v>
      </c>
      <c r="H397" s="22">
        <v>23</v>
      </c>
      <c r="I397" s="22">
        <v>32</v>
      </c>
      <c r="J397" s="21" t="s">
        <v>102869</v>
      </c>
    </row>
    <row r="398" spans="1:10" ht="20" customHeight="1">
      <c r="A398" s="27">
        <v>-999</v>
      </c>
      <c r="B398" s="24">
        <v>-999</v>
      </c>
      <c r="C398" s="22">
        <v>-999</v>
      </c>
      <c r="D398" s="22">
        <v>-999</v>
      </c>
      <c r="E398" s="22">
        <v>-999</v>
      </c>
      <c r="F398" s="22">
        <v>-999</v>
      </c>
      <c r="G398" s="22">
        <v>-999</v>
      </c>
      <c r="H398" s="22">
        <v>-999</v>
      </c>
      <c r="I398" s="22">
        <v>-999</v>
      </c>
      <c r="J398" s="22">
        <v>-999</v>
      </c>
    </row>
    <row r="399" spans="1:10" ht="32" customHeight="1">
      <c r="A399" s="19" t="s">
        <v>102870</v>
      </c>
      <c r="B399" s="24">
        <v>17</v>
      </c>
      <c r="C399" s="22">
        <v>15</v>
      </c>
      <c r="D399" s="21" t="s">
        <v>102871</v>
      </c>
      <c r="E399" s="21" t="s">
        <v>102872</v>
      </c>
      <c r="F399" s="21" t="s">
        <v>101694</v>
      </c>
      <c r="G399" s="22">
        <v>10</v>
      </c>
      <c r="H399" s="22">
        <v>0</v>
      </c>
      <c r="I399" s="22">
        <v>0</v>
      </c>
      <c r="J399" s="21" t="s">
        <v>102873</v>
      </c>
    </row>
    <row r="400" spans="1:10" ht="32" customHeight="1">
      <c r="A400" s="19" t="s">
        <v>102874</v>
      </c>
      <c r="B400" s="24">
        <v>83</v>
      </c>
      <c r="C400" s="22">
        <v>64</v>
      </c>
      <c r="D400" s="21" t="s">
        <v>102875</v>
      </c>
      <c r="E400" s="21" t="s">
        <v>102876</v>
      </c>
      <c r="F400" s="21" t="s">
        <v>102877</v>
      </c>
      <c r="G400" s="22">
        <v>1</v>
      </c>
      <c r="H400" s="22">
        <v>59</v>
      </c>
      <c r="I400" s="22">
        <v>93</v>
      </c>
      <c r="J400" s="21" t="s">
        <v>102878</v>
      </c>
    </row>
    <row r="401" spans="1:10" ht="32" customHeight="1">
      <c r="A401" s="19" t="s">
        <v>102879</v>
      </c>
      <c r="B401" s="24">
        <v>45</v>
      </c>
      <c r="C401" s="22">
        <v>23</v>
      </c>
      <c r="D401" s="21" t="s">
        <v>102880</v>
      </c>
      <c r="E401" s="21" t="s">
        <v>102881</v>
      </c>
      <c r="F401" s="21" t="s">
        <v>102001</v>
      </c>
      <c r="G401" s="22">
        <v>7</v>
      </c>
      <c r="H401" s="22">
        <v>12</v>
      </c>
      <c r="I401" s="22">
        <v>22</v>
      </c>
      <c r="J401" s="21" t="s">
        <v>102882</v>
      </c>
    </row>
    <row r="402" spans="1:10" ht="32" customHeight="1">
      <c r="A402" s="19" t="s">
        <v>102883</v>
      </c>
      <c r="B402" s="24">
        <v>25</v>
      </c>
      <c r="C402" s="22">
        <v>15</v>
      </c>
      <c r="D402" s="21" t="s">
        <v>102884</v>
      </c>
      <c r="E402" s="21" t="s">
        <v>102885</v>
      </c>
      <c r="F402" s="21" t="s">
        <v>101522</v>
      </c>
      <c r="G402" s="22">
        <v>10</v>
      </c>
      <c r="H402" s="22">
        <v>0</v>
      </c>
      <c r="I402" s="22">
        <v>0</v>
      </c>
      <c r="J402" s="21" t="s">
        <v>102886</v>
      </c>
    </row>
    <row r="403" spans="1:10" ht="32" customHeight="1">
      <c r="A403" s="19" t="s">
        <v>102887</v>
      </c>
      <c r="B403" s="24">
        <v>13</v>
      </c>
      <c r="C403" s="22">
        <v>15</v>
      </c>
      <c r="D403" s="21" t="s">
        <v>102888</v>
      </c>
      <c r="E403" s="21" t="s">
        <v>102889</v>
      </c>
      <c r="F403" s="21" t="s">
        <v>14739</v>
      </c>
      <c r="G403" s="22">
        <v>10</v>
      </c>
      <c r="H403" s="22">
        <v>0</v>
      </c>
      <c r="I403" s="22">
        <v>0</v>
      </c>
      <c r="J403" s="21" t="s">
        <v>102890</v>
      </c>
    </row>
    <row r="404" spans="1:10" ht="32" customHeight="1">
      <c r="A404" s="19" t="s">
        <v>102891</v>
      </c>
      <c r="B404" s="24">
        <v>24</v>
      </c>
      <c r="C404" s="22">
        <v>15</v>
      </c>
      <c r="D404" s="21" t="s">
        <v>102892</v>
      </c>
      <c r="E404" s="21" t="s">
        <v>102893</v>
      </c>
      <c r="F404" s="21" t="s">
        <v>101522</v>
      </c>
      <c r="G404" s="22">
        <v>10</v>
      </c>
      <c r="H404" s="22">
        <v>0</v>
      </c>
      <c r="I404" s="22">
        <v>0</v>
      </c>
      <c r="J404" s="21" t="s">
        <v>102894</v>
      </c>
    </row>
    <row r="405" spans="1:10" ht="32" customHeight="1">
      <c r="A405" s="19" t="s">
        <v>102895</v>
      </c>
      <c r="B405" s="24">
        <v>20</v>
      </c>
      <c r="C405" s="22">
        <v>15</v>
      </c>
      <c r="D405" s="21" t="s">
        <v>102896</v>
      </c>
      <c r="E405" s="21" t="s">
        <v>102897</v>
      </c>
      <c r="F405" s="21" t="s">
        <v>101554</v>
      </c>
      <c r="G405" s="22">
        <v>10</v>
      </c>
      <c r="H405" s="22">
        <v>0</v>
      </c>
      <c r="I405" s="22">
        <v>0</v>
      </c>
      <c r="J405" s="21" t="s">
        <v>102898</v>
      </c>
    </row>
    <row r="406" spans="1:10" ht="32" customHeight="1">
      <c r="A406" s="19" t="s">
        <v>102899</v>
      </c>
      <c r="B406" s="24">
        <v>14</v>
      </c>
      <c r="C406" s="22">
        <v>20</v>
      </c>
      <c r="D406" s="21" t="s">
        <v>102900</v>
      </c>
      <c r="E406" s="21" t="s">
        <v>102901</v>
      </c>
      <c r="F406" s="21" t="s">
        <v>101623</v>
      </c>
      <c r="G406" s="22">
        <v>7</v>
      </c>
      <c r="H406" s="22">
        <v>9</v>
      </c>
      <c r="I406" s="22">
        <v>16</v>
      </c>
      <c r="J406" s="21" t="s">
        <v>102902</v>
      </c>
    </row>
    <row r="407" spans="1:10" ht="32" customHeight="1">
      <c r="A407" s="19" t="s">
        <v>102903</v>
      </c>
      <c r="B407" s="24">
        <v>34</v>
      </c>
      <c r="C407" s="22">
        <v>23</v>
      </c>
      <c r="D407" s="21" t="s">
        <v>102904</v>
      </c>
      <c r="E407" s="21" t="s">
        <v>102905</v>
      </c>
      <c r="F407" s="21" t="s">
        <v>101710</v>
      </c>
      <c r="G407" s="22">
        <v>1</v>
      </c>
      <c r="H407" s="22">
        <v>18</v>
      </c>
      <c r="I407" s="22">
        <v>27</v>
      </c>
      <c r="J407" s="21" t="s">
        <v>102906</v>
      </c>
    </row>
    <row r="408" spans="1:10" ht="32" customHeight="1">
      <c r="A408" s="19" t="s">
        <v>102907</v>
      </c>
      <c r="B408" s="24">
        <v>34</v>
      </c>
      <c r="C408" s="22">
        <v>23</v>
      </c>
      <c r="D408" s="21" t="s">
        <v>102904</v>
      </c>
      <c r="E408" s="21" t="s">
        <v>102905</v>
      </c>
      <c r="F408" s="21" t="s">
        <v>101710</v>
      </c>
      <c r="G408" s="22">
        <v>1</v>
      </c>
      <c r="H408" s="22">
        <v>18</v>
      </c>
      <c r="I408" s="22">
        <v>27</v>
      </c>
      <c r="J408" s="21" t="s">
        <v>102906</v>
      </c>
    </row>
    <row r="409" spans="1:10" ht="32" customHeight="1">
      <c r="A409" s="19" t="s">
        <v>102908</v>
      </c>
      <c r="B409" s="24">
        <v>34</v>
      </c>
      <c r="C409" s="22">
        <v>23</v>
      </c>
      <c r="D409" s="21" t="s">
        <v>102904</v>
      </c>
      <c r="E409" s="21" t="s">
        <v>102905</v>
      </c>
      <c r="F409" s="21" t="s">
        <v>101710</v>
      </c>
      <c r="G409" s="22">
        <v>1</v>
      </c>
      <c r="H409" s="22">
        <v>18</v>
      </c>
      <c r="I409" s="22">
        <v>27</v>
      </c>
      <c r="J409" s="21" t="s">
        <v>102906</v>
      </c>
    </row>
    <row r="410" spans="1:10" ht="32" customHeight="1">
      <c r="A410" s="19" t="s">
        <v>102909</v>
      </c>
      <c r="B410" s="24">
        <v>34</v>
      </c>
      <c r="C410" s="22">
        <v>23</v>
      </c>
      <c r="D410" s="21" t="s">
        <v>102910</v>
      </c>
      <c r="E410" s="21" t="s">
        <v>102911</v>
      </c>
      <c r="F410" s="21" t="s">
        <v>102912</v>
      </c>
      <c r="G410" s="22">
        <v>1</v>
      </c>
      <c r="H410" s="22">
        <v>18</v>
      </c>
      <c r="I410" s="22">
        <v>34</v>
      </c>
      <c r="J410" s="21" t="s">
        <v>102913</v>
      </c>
    </row>
    <row r="411" spans="1:10" ht="32" customHeight="1">
      <c r="A411" s="19" t="s">
        <v>102914</v>
      </c>
      <c r="B411" s="24">
        <v>23</v>
      </c>
      <c r="C411" s="22">
        <v>17</v>
      </c>
      <c r="D411" s="21" t="s">
        <v>102915</v>
      </c>
      <c r="E411" s="21" t="s">
        <v>102916</v>
      </c>
      <c r="F411" s="21" t="s">
        <v>101665</v>
      </c>
      <c r="G411" s="22">
        <v>1</v>
      </c>
      <c r="H411" s="22">
        <v>12</v>
      </c>
      <c r="I411" s="22">
        <v>22</v>
      </c>
      <c r="J411" s="21" t="s">
        <v>102917</v>
      </c>
    </row>
    <row r="412" spans="1:10" ht="32" customHeight="1">
      <c r="A412" s="19" t="s">
        <v>102918</v>
      </c>
      <c r="B412" s="24">
        <v>23</v>
      </c>
      <c r="C412" s="22">
        <v>17</v>
      </c>
      <c r="D412" s="21" t="s">
        <v>102915</v>
      </c>
      <c r="E412" s="21" t="s">
        <v>102916</v>
      </c>
      <c r="F412" s="21" t="s">
        <v>101665</v>
      </c>
      <c r="G412" s="22">
        <v>1</v>
      </c>
      <c r="H412" s="22">
        <v>12</v>
      </c>
      <c r="I412" s="22">
        <v>22</v>
      </c>
      <c r="J412" s="21" t="s">
        <v>102917</v>
      </c>
    </row>
    <row r="413" spans="1:10" ht="32" customHeight="1">
      <c r="A413" s="19" t="s">
        <v>102919</v>
      </c>
      <c r="B413" s="24">
        <v>34</v>
      </c>
      <c r="C413" s="22">
        <v>23</v>
      </c>
      <c r="D413" s="21" t="s">
        <v>102910</v>
      </c>
      <c r="E413" s="21" t="s">
        <v>102911</v>
      </c>
      <c r="F413" s="21" t="s">
        <v>102912</v>
      </c>
      <c r="G413" s="22">
        <v>1</v>
      </c>
      <c r="H413" s="22">
        <v>18</v>
      </c>
      <c r="I413" s="22">
        <v>34</v>
      </c>
      <c r="J413" s="21" t="s">
        <v>102913</v>
      </c>
    </row>
    <row r="414" spans="1:10" ht="32" customHeight="1">
      <c r="A414" s="19" t="s">
        <v>102920</v>
      </c>
      <c r="B414" s="24">
        <v>34</v>
      </c>
      <c r="C414" s="22">
        <v>23</v>
      </c>
      <c r="D414" s="21" t="s">
        <v>102910</v>
      </c>
      <c r="E414" s="21" t="s">
        <v>102911</v>
      </c>
      <c r="F414" s="21" t="s">
        <v>102912</v>
      </c>
      <c r="G414" s="22">
        <v>1</v>
      </c>
      <c r="H414" s="22">
        <v>18</v>
      </c>
      <c r="I414" s="22">
        <v>34</v>
      </c>
      <c r="J414" s="21" t="s">
        <v>102913</v>
      </c>
    </row>
    <row r="415" spans="1:10" ht="32" customHeight="1">
      <c r="A415" s="19" t="s">
        <v>102921</v>
      </c>
      <c r="B415" s="24">
        <v>25</v>
      </c>
      <c r="C415" s="22">
        <v>15</v>
      </c>
      <c r="D415" s="21" t="s">
        <v>102922</v>
      </c>
      <c r="E415" s="21" t="s">
        <v>102923</v>
      </c>
      <c r="F415" s="21" t="s">
        <v>101554</v>
      </c>
      <c r="G415" s="22">
        <v>10</v>
      </c>
      <c r="H415" s="22">
        <v>0</v>
      </c>
      <c r="I415" s="22">
        <v>0</v>
      </c>
      <c r="J415" s="21" t="s">
        <v>102924</v>
      </c>
    </row>
    <row r="416" spans="1:10" ht="20" customHeight="1">
      <c r="A416" s="19" t="s">
        <v>102925</v>
      </c>
      <c r="B416" s="24">
        <v>31</v>
      </c>
      <c r="C416" s="22">
        <v>20</v>
      </c>
      <c r="D416" s="21" t="s">
        <v>102926</v>
      </c>
      <c r="E416" s="21" t="s">
        <v>102927</v>
      </c>
      <c r="F416" s="21" t="s">
        <v>101623</v>
      </c>
      <c r="G416" s="22">
        <v>2</v>
      </c>
      <c r="H416" s="22">
        <v>14</v>
      </c>
      <c r="I416" s="22">
        <v>21</v>
      </c>
      <c r="J416" s="21" t="s">
        <v>102928</v>
      </c>
    </row>
    <row r="417" spans="1:10" ht="32" customHeight="1">
      <c r="A417" s="19" t="s">
        <v>102929</v>
      </c>
      <c r="B417" s="24">
        <v>20</v>
      </c>
      <c r="C417" s="22">
        <v>15</v>
      </c>
      <c r="D417" s="21" t="s">
        <v>102930</v>
      </c>
      <c r="E417" s="21" t="s">
        <v>102931</v>
      </c>
      <c r="F417" s="21" t="s">
        <v>14739</v>
      </c>
      <c r="G417" s="22">
        <v>10</v>
      </c>
      <c r="H417" s="22">
        <v>0</v>
      </c>
      <c r="I417" s="22">
        <v>0</v>
      </c>
      <c r="J417" s="21" t="s">
        <v>102932</v>
      </c>
    </row>
    <row r="418" spans="1:10" ht="20" customHeight="1">
      <c r="A418" s="19" t="s">
        <v>102933</v>
      </c>
      <c r="B418" s="24">
        <v>14</v>
      </c>
      <c r="C418" s="22">
        <v>16</v>
      </c>
      <c r="D418" s="21" t="s">
        <v>102791</v>
      </c>
      <c r="E418" s="21" t="s">
        <v>102792</v>
      </c>
      <c r="F418" s="21" t="s">
        <v>101945</v>
      </c>
      <c r="G418" s="22">
        <v>2</v>
      </c>
      <c r="H418" s="22">
        <v>10</v>
      </c>
      <c r="I418" s="22">
        <v>22</v>
      </c>
      <c r="J418" s="21" t="s">
        <v>102934</v>
      </c>
    </row>
    <row r="419" spans="1:10" ht="20" customHeight="1">
      <c r="A419" s="19" t="s">
        <v>102935</v>
      </c>
      <c r="B419" s="24">
        <v>23</v>
      </c>
      <c r="C419" s="22">
        <v>33</v>
      </c>
      <c r="D419" s="21" t="s">
        <v>102936</v>
      </c>
      <c r="E419" s="21" t="s">
        <v>102937</v>
      </c>
      <c r="F419" s="21" t="s">
        <v>101548</v>
      </c>
      <c r="G419" s="22">
        <v>10</v>
      </c>
      <c r="H419" s="22">
        <v>9</v>
      </c>
      <c r="I419" s="22">
        <v>18</v>
      </c>
      <c r="J419" s="21" t="s">
        <v>102938</v>
      </c>
    </row>
    <row r="420" spans="1:10" ht="20" customHeight="1">
      <c r="A420" s="19" t="s">
        <v>102939</v>
      </c>
      <c r="B420" s="24">
        <v>13</v>
      </c>
      <c r="C420" s="22">
        <v>15</v>
      </c>
      <c r="D420" s="21" t="s">
        <v>102940</v>
      </c>
      <c r="E420" s="21" t="s">
        <v>102941</v>
      </c>
      <c r="F420" s="21" t="s">
        <v>101727</v>
      </c>
      <c r="G420" s="22">
        <v>10</v>
      </c>
      <c r="H420" s="22">
        <v>0</v>
      </c>
      <c r="I420" s="22">
        <v>0</v>
      </c>
      <c r="J420" s="21" t="s">
        <v>102942</v>
      </c>
    </row>
    <row r="421" spans="1:10" ht="32" customHeight="1">
      <c r="A421" s="19" t="s">
        <v>102943</v>
      </c>
      <c r="B421" s="24">
        <v>28</v>
      </c>
      <c r="C421" s="22">
        <v>15</v>
      </c>
      <c r="D421" s="21" t="s">
        <v>102944</v>
      </c>
      <c r="E421" s="21" t="s">
        <v>102945</v>
      </c>
      <c r="F421" s="21" t="s">
        <v>14739</v>
      </c>
      <c r="G421" s="22">
        <v>10</v>
      </c>
      <c r="H421" s="22">
        <v>0</v>
      </c>
      <c r="I421" s="22">
        <v>0</v>
      </c>
      <c r="J421" s="21" t="s">
        <v>102946</v>
      </c>
    </row>
    <row r="422" spans="1:10" ht="20" customHeight="1">
      <c r="A422" s="27">
        <v>-999</v>
      </c>
      <c r="B422" s="24">
        <v>-999</v>
      </c>
      <c r="C422" s="22">
        <v>-999</v>
      </c>
      <c r="D422" s="22">
        <v>-999</v>
      </c>
      <c r="E422" s="22">
        <v>-999</v>
      </c>
      <c r="F422" s="22">
        <v>-999</v>
      </c>
      <c r="G422" s="22">
        <v>-999</v>
      </c>
      <c r="H422" s="22">
        <v>-999</v>
      </c>
      <c r="I422" s="22">
        <v>-999</v>
      </c>
      <c r="J422" s="22">
        <v>-999</v>
      </c>
    </row>
    <row r="423" spans="1:10" ht="32" customHeight="1">
      <c r="A423" s="19" t="s">
        <v>102947</v>
      </c>
      <c r="B423" s="24">
        <v>31</v>
      </c>
      <c r="C423" s="22">
        <v>27</v>
      </c>
      <c r="D423" s="21" t="s">
        <v>102948</v>
      </c>
      <c r="E423" s="21" t="s">
        <v>102949</v>
      </c>
      <c r="F423" s="21" t="s">
        <v>101945</v>
      </c>
      <c r="G423" s="22">
        <v>5</v>
      </c>
      <c r="H423" s="22">
        <v>18</v>
      </c>
      <c r="I423" s="22">
        <v>35</v>
      </c>
      <c r="J423" s="21" t="s">
        <v>102950</v>
      </c>
    </row>
    <row r="424" spans="1:10" ht="32" customHeight="1">
      <c r="A424" s="19" t="s">
        <v>102951</v>
      </c>
      <c r="B424" s="24">
        <v>30</v>
      </c>
      <c r="C424" s="22">
        <v>15</v>
      </c>
      <c r="D424" s="21" t="s">
        <v>101780</v>
      </c>
      <c r="E424" s="21" t="s">
        <v>101781</v>
      </c>
      <c r="F424" s="21" t="s">
        <v>101694</v>
      </c>
      <c r="G424" s="22">
        <v>10</v>
      </c>
      <c r="H424" s="22">
        <v>0</v>
      </c>
      <c r="I424" s="22">
        <v>0</v>
      </c>
      <c r="J424" s="21" t="s">
        <v>102952</v>
      </c>
    </row>
    <row r="425" spans="1:10" ht="32" customHeight="1">
      <c r="A425" s="19" t="s">
        <v>102953</v>
      </c>
      <c r="B425" s="24">
        <v>21</v>
      </c>
      <c r="C425" s="22">
        <v>15</v>
      </c>
      <c r="D425" s="21" t="s">
        <v>102954</v>
      </c>
      <c r="E425" s="21" t="s">
        <v>102955</v>
      </c>
      <c r="F425" s="21" t="s">
        <v>101522</v>
      </c>
      <c r="G425" s="22">
        <v>10</v>
      </c>
      <c r="H425" s="22">
        <v>0</v>
      </c>
      <c r="I425" s="22">
        <v>0</v>
      </c>
      <c r="J425" s="21" t="s">
        <v>102956</v>
      </c>
    </row>
    <row r="426" spans="1:10" ht="20" customHeight="1">
      <c r="A426" s="27">
        <v>-999</v>
      </c>
      <c r="B426" s="24">
        <v>-999</v>
      </c>
      <c r="C426" s="22">
        <v>-999</v>
      </c>
      <c r="D426" s="22">
        <v>-999</v>
      </c>
      <c r="E426" s="22">
        <v>-999</v>
      </c>
      <c r="F426" s="22">
        <v>-999</v>
      </c>
      <c r="G426" s="22">
        <v>-999</v>
      </c>
      <c r="H426" s="22">
        <v>-999</v>
      </c>
      <c r="I426" s="22">
        <v>-999</v>
      </c>
      <c r="J426" s="22">
        <v>-999</v>
      </c>
    </row>
    <row r="427" spans="1:10" ht="32" customHeight="1">
      <c r="A427" s="19" t="s">
        <v>102957</v>
      </c>
      <c r="B427" s="24">
        <v>23</v>
      </c>
      <c r="C427" s="22">
        <v>15</v>
      </c>
      <c r="D427" s="21" t="s">
        <v>102348</v>
      </c>
      <c r="E427" s="21" t="s">
        <v>102349</v>
      </c>
      <c r="F427" s="21" t="s">
        <v>101528</v>
      </c>
      <c r="G427" s="22">
        <v>10</v>
      </c>
      <c r="H427" s="22">
        <v>0</v>
      </c>
      <c r="I427" s="22">
        <v>0</v>
      </c>
      <c r="J427" s="21" t="s">
        <v>102958</v>
      </c>
    </row>
    <row r="428" spans="1:10" ht="20" customHeight="1">
      <c r="A428" s="27">
        <v>-999</v>
      </c>
      <c r="B428" s="24">
        <v>-999</v>
      </c>
      <c r="C428" s="22">
        <v>-999</v>
      </c>
      <c r="D428" s="22">
        <v>-999</v>
      </c>
      <c r="E428" s="22">
        <v>-999</v>
      </c>
      <c r="F428" s="22">
        <v>-999</v>
      </c>
      <c r="G428" s="22">
        <v>-999</v>
      </c>
      <c r="H428" s="22">
        <v>-999</v>
      </c>
      <c r="I428" s="22">
        <v>-999</v>
      </c>
      <c r="J428" s="22">
        <v>-999</v>
      </c>
    </row>
    <row r="429" spans="1:10" ht="32" customHeight="1">
      <c r="A429" s="19" t="s">
        <v>102959</v>
      </c>
      <c r="B429" s="24">
        <v>18</v>
      </c>
      <c r="C429" s="22">
        <v>15</v>
      </c>
      <c r="D429" s="21" t="s">
        <v>102960</v>
      </c>
      <c r="E429" s="21" t="s">
        <v>102961</v>
      </c>
      <c r="F429" s="21" t="s">
        <v>101522</v>
      </c>
      <c r="G429" s="22">
        <v>10</v>
      </c>
      <c r="H429" s="22">
        <v>0</v>
      </c>
      <c r="I429" s="22">
        <v>0</v>
      </c>
      <c r="J429" s="21" t="s">
        <v>102962</v>
      </c>
    </row>
    <row r="430" spans="1:10" ht="32" customHeight="1">
      <c r="A430" s="19" t="s">
        <v>102963</v>
      </c>
      <c r="B430" s="24">
        <v>37</v>
      </c>
      <c r="C430" s="22">
        <v>15</v>
      </c>
      <c r="D430" s="21" t="s">
        <v>102964</v>
      </c>
      <c r="E430" s="21" t="s">
        <v>102965</v>
      </c>
      <c r="F430" s="21" t="s">
        <v>101554</v>
      </c>
      <c r="G430" s="22">
        <v>1</v>
      </c>
      <c r="H430" s="22">
        <v>6</v>
      </c>
      <c r="I430" s="22">
        <v>13</v>
      </c>
      <c r="J430" s="21" t="s">
        <v>102966</v>
      </c>
    </row>
    <row r="431" spans="1:10" ht="32" customHeight="1">
      <c r="A431" s="19" t="s">
        <v>102967</v>
      </c>
      <c r="B431" s="24">
        <v>27</v>
      </c>
      <c r="C431" s="22">
        <v>25</v>
      </c>
      <c r="D431" s="21" t="s">
        <v>102968</v>
      </c>
      <c r="E431" s="21" t="s">
        <v>102969</v>
      </c>
      <c r="F431" s="21" t="s">
        <v>101568</v>
      </c>
      <c r="G431" s="22">
        <v>1</v>
      </c>
      <c r="H431" s="22">
        <v>20</v>
      </c>
      <c r="I431" s="22">
        <v>30</v>
      </c>
      <c r="J431" s="21" t="s">
        <v>102970</v>
      </c>
    </row>
    <row r="432" spans="1:10" ht="32" customHeight="1">
      <c r="A432" s="19" t="s">
        <v>102971</v>
      </c>
      <c r="B432" s="24">
        <v>23</v>
      </c>
      <c r="C432" s="22">
        <v>15</v>
      </c>
      <c r="D432" s="21" t="s">
        <v>102972</v>
      </c>
      <c r="E432" s="21" t="s">
        <v>102973</v>
      </c>
      <c r="F432" s="21" t="s">
        <v>101694</v>
      </c>
      <c r="G432" s="22">
        <v>10</v>
      </c>
      <c r="H432" s="22">
        <v>0</v>
      </c>
      <c r="I432" s="22">
        <v>0</v>
      </c>
      <c r="J432" s="21" t="s">
        <v>102974</v>
      </c>
    </row>
    <row r="433" spans="1:10" ht="32" customHeight="1">
      <c r="A433" s="19" t="s">
        <v>102975</v>
      </c>
      <c r="B433" s="24">
        <v>23</v>
      </c>
      <c r="C433" s="22">
        <v>15</v>
      </c>
      <c r="D433" s="21" t="s">
        <v>102972</v>
      </c>
      <c r="E433" s="21" t="s">
        <v>102973</v>
      </c>
      <c r="F433" s="21" t="s">
        <v>101694</v>
      </c>
      <c r="G433" s="22">
        <v>10</v>
      </c>
      <c r="H433" s="22">
        <v>0</v>
      </c>
      <c r="I433" s="22">
        <v>0</v>
      </c>
      <c r="J433" s="21" t="s">
        <v>102974</v>
      </c>
    </row>
    <row r="434" spans="1:10" ht="32" customHeight="1">
      <c r="A434" s="19" t="s">
        <v>102976</v>
      </c>
      <c r="B434" s="24">
        <v>24</v>
      </c>
      <c r="C434" s="22">
        <v>15</v>
      </c>
      <c r="D434" s="21" t="s">
        <v>102977</v>
      </c>
      <c r="E434" s="21" t="s">
        <v>102978</v>
      </c>
      <c r="F434" s="21" t="s">
        <v>101528</v>
      </c>
      <c r="G434" s="22">
        <v>10</v>
      </c>
      <c r="H434" s="22">
        <v>0</v>
      </c>
      <c r="I434" s="22">
        <v>0</v>
      </c>
      <c r="J434" s="21" t="s">
        <v>102979</v>
      </c>
    </row>
    <row r="435" spans="1:10" ht="20" customHeight="1">
      <c r="A435" s="27">
        <v>-999</v>
      </c>
      <c r="B435" s="24">
        <v>-999</v>
      </c>
      <c r="C435" s="22">
        <v>-999</v>
      </c>
      <c r="D435" s="22">
        <v>-999</v>
      </c>
      <c r="E435" s="22">
        <v>-999</v>
      </c>
      <c r="F435" s="22">
        <v>-999</v>
      </c>
      <c r="G435" s="22">
        <v>-999</v>
      </c>
      <c r="H435" s="22">
        <v>-999</v>
      </c>
      <c r="I435" s="22">
        <v>-999</v>
      </c>
      <c r="J435" s="22">
        <v>-999</v>
      </c>
    </row>
    <row r="436" spans="1:10" ht="32" customHeight="1">
      <c r="A436" s="19" t="s">
        <v>102980</v>
      </c>
      <c r="B436" s="24">
        <v>12</v>
      </c>
      <c r="C436" s="22">
        <v>15</v>
      </c>
      <c r="D436" s="21" t="s">
        <v>102981</v>
      </c>
      <c r="E436" s="21" t="s">
        <v>102982</v>
      </c>
      <c r="F436" s="21" t="s">
        <v>101563</v>
      </c>
      <c r="G436" s="22">
        <v>10</v>
      </c>
      <c r="H436" s="22">
        <v>0</v>
      </c>
      <c r="I436" s="22">
        <v>0</v>
      </c>
      <c r="J436" s="21" t="s">
        <v>102983</v>
      </c>
    </row>
    <row r="437" spans="1:10" ht="32" customHeight="1">
      <c r="A437" s="19" t="s">
        <v>102984</v>
      </c>
      <c r="B437" s="24">
        <v>21</v>
      </c>
      <c r="C437" s="22">
        <v>15</v>
      </c>
      <c r="D437" s="21" t="s">
        <v>102985</v>
      </c>
      <c r="E437" s="21" t="s">
        <v>102986</v>
      </c>
      <c r="F437" s="21" t="s">
        <v>101554</v>
      </c>
      <c r="G437" s="22">
        <v>2</v>
      </c>
      <c r="H437" s="22">
        <v>6</v>
      </c>
      <c r="I437" s="22">
        <v>17</v>
      </c>
      <c r="J437" s="21" t="s">
        <v>102987</v>
      </c>
    </row>
    <row r="438" spans="1:10" ht="32" customHeight="1">
      <c r="A438" s="19" t="s">
        <v>102988</v>
      </c>
      <c r="B438" s="24">
        <v>14</v>
      </c>
      <c r="C438" s="22">
        <v>18</v>
      </c>
      <c r="D438" s="21" t="s">
        <v>102046</v>
      </c>
      <c r="E438" s="21" t="s">
        <v>102047</v>
      </c>
      <c r="F438" s="21" t="s">
        <v>102727</v>
      </c>
      <c r="G438" s="22">
        <v>4</v>
      </c>
      <c r="H438" s="22">
        <v>10</v>
      </c>
      <c r="I438" s="22">
        <v>14</v>
      </c>
      <c r="J438" s="21" t="s">
        <v>102989</v>
      </c>
    </row>
    <row r="439" spans="1:10" ht="32" customHeight="1">
      <c r="A439" s="19" t="s">
        <v>102990</v>
      </c>
      <c r="B439" s="24">
        <v>14</v>
      </c>
      <c r="C439" s="22">
        <v>18</v>
      </c>
      <c r="D439" s="21" t="s">
        <v>102046</v>
      </c>
      <c r="E439" s="21" t="s">
        <v>102047</v>
      </c>
      <c r="F439" s="21" t="s">
        <v>102727</v>
      </c>
      <c r="G439" s="22">
        <v>4</v>
      </c>
      <c r="H439" s="22">
        <v>10</v>
      </c>
      <c r="I439" s="22">
        <v>14</v>
      </c>
      <c r="J439" s="21" t="s">
        <v>102989</v>
      </c>
    </row>
    <row r="440" spans="1:10" ht="32" customHeight="1">
      <c r="A440" s="19" t="s">
        <v>102991</v>
      </c>
      <c r="B440" s="24">
        <v>21</v>
      </c>
      <c r="C440" s="22">
        <v>15</v>
      </c>
      <c r="D440" s="21" t="s">
        <v>102992</v>
      </c>
      <c r="E440" s="21" t="s">
        <v>102993</v>
      </c>
      <c r="F440" s="21" t="s">
        <v>14739</v>
      </c>
      <c r="G440" s="22">
        <v>10</v>
      </c>
      <c r="H440" s="22">
        <v>0</v>
      </c>
      <c r="I440" s="22">
        <v>0</v>
      </c>
      <c r="J440" s="21" t="s">
        <v>102994</v>
      </c>
    </row>
    <row r="441" spans="1:10" ht="32" customHeight="1">
      <c r="A441" s="19" t="s">
        <v>102995</v>
      </c>
      <c r="B441" s="24">
        <v>21</v>
      </c>
      <c r="C441" s="22">
        <v>15</v>
      </c>
      <c r="D441" s="21" t="s">
        <v>102992</v>
      </c>
      <c r="E441" s="21" t="s">
        <v>102993</v>
      </c>
      <c r="F441" s="21" t="s">
        <v>14739</v>
      </c>
      <c r="G441" s="22">
        <v>10</v>
      </c>
      <c r="H441" s="22">
        <v>0</v>
      </c>
      <c r="I441" s="22">
        <v>0</v>
      </c>
      <c r="J441" s="21" t="s">
        <v>102994</v>
      </c>
    </row>
    <row r="442" spans="1:10" ht="32" customHeight="1">
      <c r="A442" s="19" t="s">
        <v>102996</v>
      </c>
      <c r="B442" s="24">
        <v>16</v>
      </c>
      <c r="C442" s="22">
        <v>24</v>
      </c>
      <c r="D442" s="21" t="s">
        <v>102997</v>
      </c>
      <c r="E442" s="21" t="s">
        <v>102998</v>
      </c>
      <c r="F442" s="21" t="s">
        <v>102999</v>
      </c>
      <c r="G442" s="22">
        <v>9</v>
      </c>
      <c r="H442" s="22">
        <v>11</v>
      </c>
      <c r="I442" s="22">
        <v>14</v>
      </c>
      <c r="J442" s="21" t="s">
        <v>103000</v>
      </c>
    </row>
    <row r="443" spans="1:10" ht="32" customHeight="1">
      <c r="A443" s="19" t="s">
        <v>103001</v>
      </c>
      <c r="B443" s="24">
        <v>23</v>
      </c>
      <c r="C443" s="22">
        <v>15</v>
      </c>
      <c r="D443" s="21" t="s">
        <v>103002</v>
      </c>
      <c r="E443" s="21" t="s">
        <v>103003</v>
      </c>
      <c r="F443" s="21" t="s">
        <v>14739</v>
      </c>
      <c r="G443" s="22">
        <v>10</v>
      </c>
      <c r="H443" s="22">
        <v>0</v>
      </c>
      <c r="I443" s="22">
        <v>0</v>
      </c>
      <c r="J443" s="21" t="s">
        <v>103004</v>
      </c>
    </row>
    <row r="444" spans="1:10" ht="32" customHeight="1">
      <c r="A444" s="19" t="s">
        <v>103005</v>
      </c>
      <c r="B444" s="24">
        <v>13</v>
      </c>
      <c r="C444" s="22">
        <v>15</v>
      </c>
      <c r="D444" s="21" t="s">
        <v>103006</v>
      </c>
      <c r="E444" s="21" t="s">
        <v>103007</v>
      </c>
      <c r="F444" s="21" t="s">
        <v>101528</v>
      </c>
      <c r="G444" s="22">
        <v>10</v>
      </c>
      <c r="H444" s="22">
        <v>0</v>
      </c>
      <c r="I444" s="22">
        <v>0</v>
      </c>
      <c r="J444" s="21" t="s">
        <v>103008</v>
      </c>
    </row>
    <row r="445" spans="1:10" ht="32" customHeight="1">
      <c r="A445" s="19" t="s">
        <v>103009</v>
      </c>
      <c r="B445" s="24">
        <v>30</v>
      </c>
      <c r="C445" s="22">
        <v>25</v>
      </c>
      <c r="D445" s="21" t="s">
        <v>103010</v>
      </c>
      <c r="E445" s="21" t="s">
        <v>103011</v>
      </c>
      <c r="F445" s="21" t="s">
        <v>101694</v>
      </c>
      <c r="G445" s="22">
        <v>6</v>
      </c>
      <c r="H445" s="22">
        <v>15</v>
      </c>
      <c r="I445" s="22">
        <v>28</v>
      </c>
      <c r="J445" s="21" t="s">
        <v>103012</v>
      </c>
    </row>
    <row r="446" spans="1:10" ht="32" customHeight="1">
      <c r="A446" s="19" t="s">
        <v>103013</v>
      </c>
      <c r="B446" s="24">
        <v>47</v>
      </c>
      <c r="C446" s="22">
        <v>24</v>
      </c>
      <c r="D446" s="21" t="s">
        <v>103014</v>
      </c>
      <c r="E446" s="21" t="s">
        <v>103015</v>
      </c>
      <c r="F446" s="21" t="s">
        <v>102405</v>
      </c>
      <c r="G446" s="22">
        <v>8</v>
      </c>
      <c r="H446" s="22">
        <v>12</v>
      </c>
      <c r="I446" s="22">
        <v>22</v>
      </c>
      <c r="J446" s="21" t="s">
        <v>103016</v>
      </c>
    </row>
    <row r="447" spans="1:10" ht="32" customHeight="1">
      <c r="A447" s="19" t="s">
        <v>103017</v>
      </c>
      <c r="B447" s="24">
        <v>47</v>
      </c>
      <c r="C447" s="22">
        <v>24</v>
      </c>
      <c r="D447" s="21" t="s">
        <v>103014</v>
      </c>
      <c r="E447" s="21" t="s">
        <v>103015</v>
      </c>
      <c r="F447" s="21" t="s">
        <v>102405</v>
      </c>
      <c r="G447" s="22">
        <v>8</v>
      </c>
      <c r="H447" s="22">
        <v>12</v>
      </c>
      <c r="I447" s="22">
        <v>22</v>
      </c>
      <c r="J447" s="21" t="s">
        <v>103016</v>
      </c>
    </row>
    <row r="448" spans="1:10" ht="32" customHeight="1">
      <c r="A448" s="19" t="s">
        <v>103018</v>
      </c>
      <c r="B448" s="24">
        <v>16</v>
      </c>
      <c r="C448" s="22">
        <v>25</v>
      </c>
      <c r="D448" s="21" t="s">
        <v>103019</v>
      </c>
      <c r="E448" s="21" t="s">
        <v>103020</v>
      </c>
      <c r="F448" s="21" t="s">
        <v>14743</v>
      </c>
      <c r="G448" s="22">
        <v>11</v>
      </c>
      <c r="H448" s="22">
        <v>10</v>
      </c>
      <c r="I448" s="22">
        <v>17</v>
      </c>
      <c r="J448" s="21" t="s">
        <v>103021</v>
      </c>
    </row>
    <row r="449" spans="1:10" ht="32" customHeight="1">
      <c r="A449" s="19" t="s">
        <v>103022</v>
      </c>
      <c r="B449" s="24">
        <v>13</v>
      </c>
      <c r="C449" s="22">
        <v>15</v>
      </c>
      <c r="D449" s="21" t="s">
        <v>103023</v>
      </c>
      <c r="E449" s="21" t="s">
        <v>103024</v>
      </c>
      <c r="F449" s="21" t="s">
        <v>101528</v>
      </c>
      <c r="G449" s="22">
        <v>10</v>
      </c>
      <c r="H449" s="22">
        <v>0</v>
      </c>
      <c r="I449" s="22">
        <v>0</v>
      </c>
      <c r="J449" s="21" t="s">
        <v>103025</v>
      </c>
    </row>
    <row r="450" spans="1:10" ht="32" customHeight="1">
      <c r="A450" s="19" t="s">
        <v>103026</v>
      </c>
      <c r="B450" s="24">
        <v>17</v>
      </c>
      <c r="C450" s="22">
        <v>21</v>
      </c>
      <c r="D450" s="21" t="s">
        <v>103027</v>
      </c>
      <c r="E450" s="21" t="s">
        <v>103028</v>
      </c>
      <c r="F450" s="21" t="s">
        <v>14743</v>
      </c>
      <c r="G450" s="22">
        <v>4</v>
      </c>
      <c r="H450" s="22">
        <v>13</v>
      </c>
      <c r="I450" s="22">
        <v>25</v>
      </c>
      <c r="J450" s="21" t="s">
        <v>103029</v>
      </c>
    </row>
    <row r="451" spans="1:10" ht="32" customHeight="1">
      <c r="A451" s="19" t="s">
        <v>103030</v>
      </c>
      <c r="B451" s="24">
        <v>17</v>
      </c>
      <c r="C451" s="22">
        <v>21</v>
      </c>
      <c r="D451" s="21" t="s">
        <v>103027</v>
      </c>
      <c r="E451" s="21" t="s">
        <v>103028</v>
      </c>
      <c r="F451" s="21" t="s">
        <v>14743</v>
      </c>
      <c r="G451" s="22">
        <v>4</v>
      </c>
      <c r="H451" s="22">
        <v>13</v>
      </c>
      <c r="I451" s="22">
        <v>25</v>
      </c>
      <c r="J451" s="21" t="s">
        <v>103029</v>
      </c>
    </row>
    <row r="452" spans="1:10" ht="32" customHeight="1">
      <c r="A452" s="19" t="s">
        <v>103031</v>
      </c>
      <c r="B452" s="24">
        <v>17</v>
      </c>
      <c r="C452" s="22">
        <v>21</v>
      </c>
      <c r="D452" s="21" t="s">
        <v>103027</v>
      </c>
      <c r="E452" s="21" t="s">
        <v>103028</v>
      </c>
      <c r="F452" s="21" t="s">
        <v>14743</v>
      </c>
      <c r="G452" s="22">
        <v>4</v>
      </c>
      <c r="H452" s="22">
        <v>13</v>
      </c>
      <c r="I452" s="22">
        <v>25</v>
      </c>
      <c r="J452" s="21" t="s">
        <v>103029</v>
      </c>
    </row>
    <row r="453" spans="1:10" ht="32" customHeight="1">
      <c r="A453" s="19" t="s">
        <v>103032</v>
      </c>
      <c r="B453" s="24">
        <v>17</v>
      </c>
      <c r="C453" s="22">
        <v>21</v>
      </c>
      <c r="D453" s="21" t="s">
        <v>103027</v>
      </c>
      <c r="E453" s="21" t="s">
        <v>103028</v>
      </c>
      <c r="F453" s="21" t="s">
        <v>14743</v>
      </c>
      <c r="G453" s="22">
        <v>4</v>
      </c>
      <c r="H453" s="22">
        <v>13</v>
      </c>
      <c r="I453" s="22">
        <v>25</v>
      </c>
      <c r="J453" s="21" t="s">
        <v>103029</v>
      </c>
    </row>
    <row r="454" spans="1:10" ht="32" customHeight="1">
      <c r="A454" s="19" t="s">
        <v>103033</v>
      </c>
      <c r="B454" s="24">
        <v>29</v>
      </c>
      <c r="C454" s="22">
        <v>24</v>
      </c>
      <c r="D454" s="21" t="s">
        <v>101669</v>
      </c>
      <c r="E454" s="21" t="s">
        <v>101670</v>
      </c>
      <c r="F454" s="21" t="s">
        <v>102405</v>
      </c>
      <c r="G454" s="22">
        <v>5</v>
      </c>
      <c r="H454" s="22">
        <v>15</v>
      </c>
      <c r="I454" s="22">
        <v>27</v>
      </c>
      <c r="J454" s="21" t="s">
        <v>103034</v>
      </c>
    </row>
    <row r="455" spans="1:10" ht="20" customHeight="1">
      <c r="A455" s="27">
        <v>-999</v>
      </c>
      <c r="B455" s="24">
        <v>-999</v>
      </c>
      <c r="C455" s="22">
        <v>-999</v>
      </c>
      <c r="D455" s="22">
        <v>-999</v>
      </c>
      <c r="E455" s="22">
        <v>-999</v>
      </c>
      <c r="F455" s="22">
        <v>-999</v>
      </c>
      <c r="G455" s="22">
        <v>-999</v>
      </c>
      <c r="H455" s="22">
        <v>-999</v>
      </c>
      <c r="I455" s="22">
        <v>-999</v>
      </c>
      <c r="J455" s="22">
        <v>-999</v>
      </c>
    </row>
    <row r="456" spans="1:10" ht="20" customHeight="1">
      <c r="A456" s="27">
        <v>-999</v>
      </c>
      <c r="B456" s="24">
        <v>-999</v>
      </c>
      <c r="C456" s="22">
        <v>-999</v>
      </c>
      <c r="D456" s="22">
        <v>-999</v>
      </c>
      <c r="E456" s="22">
        <v>-999</v>
      </c>
      <c r="F456" s="22">
        <v>-999</v>
      </c>
      <c r="G456" s="22">
        <v>-999</v>
      </c>
      <c r="H456" s="22">
        <v>-999</v>
      </c>
      <c r="I456" s="22">
        <v>-999</v>
      </c>
      <c r="J456" s="22">
        <v>-999</v>
      </c>
    </row>
    <row r="457" spans="1:10" ht="20" customHeight="1">
      <c r="A457" s="27">
        <v>-999</v>
      </c>
      <c r="B457" s="24">
        <v>-999</v>
      </c>
      <c r="C457" s="22">
        <v>-999</v>
      </c>
      <c r="D457" s="22">
        <v>-999</v>
      </c>
      <c r="E457" s="22">
        <v>-999</v>
      </c>
      <c r="F457" s="22">
        <v>-999</v>
      </c>
      <c r="G457" s="22">
        <v>-999</v>
      </c>
      <c r="H457" s="22">
        <v>-999</v>
      </c>
      <c r="I457" s="22">
        <v>-999</v>
      </c>
      <c r="J457" s="22">
        <v>-999</v>
      </c>
    </row>
    <row r="458" spans="1:10" ht="32" customHeight="1">
      <c r="A458" s="19" t="s">
        <v>103035</v>
      </c>
      <c r="B458" s="24">
        <v>18</v>
      </c>
      <c r="C458" s="22">
        <v>23</v>
      </c>
      <c r="D458" s="21" t="s">
        <v>101828</v>
      </c>
      <c r="E458" s="21" t="s">
        <v>101829</v>
      </c>
      <c r="F458" s="21" t="s">
        <v>102157</v>
      </c>
      <c r="G458" s="22">
        <v>6</v>
      </c>
      <c r="H458" s="22">
        <v>13</v>
      </c>
      <c r="I458" s="22">
        <v>24</v>
      </c>
      <c r="J458" s="21" t="s">
        <v>103036</v>
      </c>
    </row>
    <row r="459" spans="1:10" ht="32" customHeight="1">
      <c r="A459" s="19" t="s">
        <v>103037</v>
      </c>
      <c r="B459" s="24">
        <v>18</v>
      </c>
      <c r="C459" s="22">
        <v>23</v>
      </c>
      <c r="D459" s="21" t="s">
        <v>101828</v>
      </c>
      <c r="E459" s="21" t="s">
        <v>101829</v>
      </c>
      <c r="F459" s="21" t="s">
        <v>102157</v>
      </c>
      <c r="G459" s="22">
        <v>6</v>
      </c>
      <c r="H459" s="22">
        <v>13</v>
      </c>
      <c r="I459" s="22">
        <v>24</v>
      </c>
      <c r="J459" s="21" t="s">
        <v>103036</v>
      </c>
    </row>
    <row r="460" spans="1:10" ht="32" customHeight="1">
      <c r="A460" s="19" t="s">
        <v>103038</v>
      </c>
      <c r="B460" s="24">
        <v>15</v>
      </c>
      <c r="C460" s="22">
        <v>26</v>
      </c>
      <c r="D460" s="21" t="s">
        <v>103039</v>
      </c>
      <c r="E460" s="21" t="s">
        <v>103040</v>
      </c>
      <c r="F460" s="21" t="s">
        <v>102035</v>
      </c>
      <c r="G460" s="22">
        <v>11</v>
      </c>
      <c r="H460" s="22">
        <v>11</v>
      </c>
      <c r="I460" s="22">
        <v>18</v>
      </c>
      <c r="J460" s="21" t="s">
        <v>103041</v>
      </c>
    </row>
    <row r="461" spans="1:10" ht="32" customHeight="1">
      <c r="A461" s="19" t="s">
        <v>103042</v>
      </c>
      <c r="B461" s="24">
        <v>29</v>
      </c>
      <c r="C461" s="22">
        <v>15</v>
      </c>
      <c r="D461" s="21" t="s">
        <v>103043</v>
      </c>
      <c r="E461" s="21" t="s">
        <v>103044</v>
      </c>
      <c r="F461" s="21" t="s">
        <v>101568</v>
      </c>
      <c r="G461" s="22">
        <v>1</v>
      </c>
      <c r="H461" s="22">
        <v>10</v>
      </c>
      <c r="I461" s="22">
        <v>15</v>
      </c>
      <c r="J461" s="21" t="s">
        <v>103045</v>
      </c>
    </row>
    <row r="462" spans="1:10" ht="32" customHeight="1">
      <c r="A462" s="19" t="s">
        <v>103046</v>
      </c>
      <c r="B462" s="24">
        <v>56</v>
      </c>
      <c r="C462" s="22">
        <v>23</v>
      </c>
      <c r="D462" s="21" t="s">
        <v>102186</v>
      </c>
      <c r="E462" s="21" t="s">
        <v>102187</v>
      </c>
      <c r="F462" s="21" t="s">
        <v>102248</v>
      </c>
      <c r="G462" s="22">
        <v>10</v>
      </c>
      <c r="H462" s="22">
        <v>9</v>
      </c>
      <c r="I462" s="22">
        <v>14</v>
      </c>
      <c r="J462" s="21" t="s">
        <v>103047</v>
      </c>
    </row>
    <row r="463" spans="1:10" ht="32" customHeight="1">
      <c r="A463" s="19" t="s">
        <v>103048</v>
      </c>
      <c r="B463" s="24">
        <v>56</v>
      </c>
      <c r="C463" s="22">
        <v>23</v>
      </c>
      <c r="D463" s="21" t="s">
        <v>102186</v>
      </c>
      <c r="E463" s="21" t="s">
        <v>102187</v>
      </c>
      <c r="F463" s="21" t="s">
        <v>102248</v>
      </c>
      <c r="G463" s="22">
        <v>10</v>
      </c>
      <c r="H463" s="22">
        <v>9</v>
      </c>
      <c r="I463" s="22">
        <v>14</v>
      </c>
      <c r="J463" s="21" t="s">
        <v>103047</v>
      </c>
    </row>
    <row r="464" spans="1:10" ht="32" customHeight="1">
      <c r="A464" s="19" t="s">
        <v>103049</v>
      </c>
      <c r="B464" s="24">
        <v>16</v>
      </c>
      <c r="C464" s="22">
        <v>18</v>
      </c>
      <c r="D464" s="21" t="s">
        <v>103050</v>
      </c>
      <c r="E464" s="21" t="s">
        <v>103051</v>
      </c>
      <c r="F464" s="21" t="s">
        <v>102144</v>
      </c>
      <c r="G464" s="22">
        <v>4</v>
      </c>
      <c r="H464" s="22">
        <v>10</v>
      </c>
      <c r="I464" s="22">
        <v>18</v>
      </c>
      <c r="J464" s="21" t="s">
        <v>103052</v>
      </c>
    </row>
    <row r="465" spans="1:10" ht="32" customHeight="1">
      <c r="A465" s="19" t="s">
        <v>103053</v>
      </c>
      <c r="B465" s="24">
        <v>16</v>
      </c>
      <c r="C465" s="22">
        <v>18</v>
      </c>
      <c r="D465" s="21" t="s">
        <v>103050</v>
      </c>
      <c r="E465" s="21" t="s">
        <v>103051</v>
      </c>
      <c r="F465" s="21" t="s">
        <v>102144</v>
      </c>
      <c r="G465" s="22">
        <v>4</v>
      </c>
      <c r="H465" s="22">
        <v>10</v>
      </c>
      <c r="I465" s="22">
        <v>18</v>
      </c>
      <c r="J465" s="21" t="s">
        <v>103052</v>
      </c>
    </row>
    <row r="466" spans="1:10" ht="32" customHeight="1">
      <c r="A466" s="19" t="s">
        <v>103054</v>
      </c>
      <c r="B466" s="24">
        <v>16</v>
      </c>
      <c r="C466" s="22">
        <v>18</v>
      </c>
      <c r="D466" s="21" t="s">
        <v>103050</v>
      </c>
      <c r="E466" s="21" t="s">
        <v>103051</v>
      </c>
      <c r="F466" s="21" t="s">
        <v>102144</v>
      </c>
      <c r="G466" s="22">
        <v>4</v>
      </c>
      <c r="H466" s="22">
        <v>10</v>
      </c>
      <c r="I466" s="22">
        <v>18</v>
      </c>
      <c r="J466" s="21" t="s">
        <v>103052</v>
      </c>
    </row>
    <row r="467" spans="1:10" ht="32" customHeight="1">
      <c r="A467" s="19" t="s">
        <v>103055</v>
      </c>
      <c r="B467" s="24">
        <v>30</v>
      </c>
      <c r="C467" s="22">
        <v>15</v>
      </c>
      <c r="D467" s="21" t="s">
        <v>103056</v>
      </c>
      <c r="E467" s="21" t="s">
        <v>103057</v>
      </c>
      <c r="F467" s="21" t="s">
        <v>101528</v>
      </c>
      <c r="G467" s="22">
        <v>10</v>
      </c>
      <c r="H467" s="22">
        <v>0</v>
      </c>
      <c r="I467" s="22">
        <v>0</v>
      </c>
      <c r="J467" s="21" t="s">
        <v>103058</v>
      </c>
    </row>
    <row r="468" spans="1:10" ht="32" customHeight="1">
      <c r="A468" s="19" t="s">
        <v>103059</v>
      </c>
      <c r="B468" s="24">
        <v>37</v>
      </c>
      <c r="C468" s="22">
        <v>15</v>
      </c>
      <c r="D468" s="21" t="s">
        <v>103060</v>
      </c>
      <c r="E468" s="21" t="s">
        <v>103061</v>
      </c>
      <c r="F468" s="21" t="s">
        <v>101563</v>
      </c>
      <c r="G468" s="22">
        <v>10</v>
      </c>
      <c r="H468" s="22">
        <v>0</v>
      </c>
      <c r="I468" s="22">
        <v>0</v>
      </c>
      <c r="J468" s="21" t="s">
        <v>103062</v>
      </c>
    </row>
    <row r="469" spans="1:10" ht="32" customHeight="1">
      <c r="A469" s="19" t="s">
        <v>103063</v>
      </c>
      <c r="B469" s="24">
        <v>20</v>
      </c>
      <c r="C469" s="22">
        <v>16</v>
      </c>
      <c r="D469" s="21" t="s">
        <v>103064</v>
      </c>
      <c r="E469" s="21" t="s">
        <v>103065</v>
      </c>
      <c r="F469" s="21" t="s">
        <v>101533</v>
      </c>
      <c r="G469" s="22">
        <v>1</v>
      </c>
      <c r="H469" s="22">
        <v>11</v>
      </c>
      <c r="I469" s="22">
        <v>14</v>
      </c>
      <c r="J469" s="21" t="s">
        <v>103066</v>
      </c>
    </row>
    <row r="470" spans="1:10" ht="32" customHeight="1">
      <c r="A470" s="19" t="s">
        <v>103067</v>
      </c>
      <c r="B470" s="24">
        <v>41</v>
      </c>
      <c r="C470" s="22">
        <v>43</v>
      </c>
      <c r="D470" s="21" t="s">
        <v>103068</v>
      </c>
      <c r="E470" s="21" t="s">
        <v>103069</v>
      </c>
      <c r="F470" s="21" t="s">
        <v>101817</v>
      </c>
      <c r="G470" s="22">
        <v>13</v>
      </c>
      <c r="H470" s="22">
        <v>16</v>
      </c>
      <c r="I470" s="22">
        <v>26</v>
      </c>
      <c r="J470" s="21" t="s">
        <v>103070</v>
      </c>
    </row>
    <row r="471" spans="1:10" ht="32" customHeight="1">
      <c r="A471" s="19" t="s">
        <v>103071</v>
      </c>
      <c r="B471" s="24">
        <v>18</v>
      </c>
      <c r="C471" s="22">
        <v>15</v>
      </c>
      <c r="D471" s="21" t="s">
        <v>103072</v>
      </c>
      <c r="E471" s="21" t="s">
        <v>103073</v>
      </c>
      <c r="F471" s="21" t="s">
        <v>101528</v>
      </c>
      <c r="G471" s="22">
        <v>10</v>
      </c>
      <c r="H471" s="22">
        <v>0</v>
      </c>
      <c r="I471" s="22">
        <v>0</v>
      </c>
      <c r="J471" s="21" t="s">
        <v>103074</v>
      </c>
    </row>
    <row r="472" spans="1:10" ht="32" customHeight="1">
      <c r="A472" s="19" t="s">
        <v>103075</v>
      </c>
      <c r="B472" s="24">
        <v>20</v>
      </c>
      <c r="C472" s="22">
        <v>27</v>
      </c>
      <c r="D472" s="21" t="s">
        <v>103076</v>
      </c>
      <c r="E472" s="21" t="s">
        <v>103077</v>
      </c>
      <c r="F472" s="21" t="s">
        <v>101533</v>
      </c>
      <c r="G472" s="22">
        <v>7</v>
      </c>
      <c r="H472" s="22">
        <v>16</v>
      </c>
      <c r="I472" s="22">
        <v>21</v>
      </c>
      <c r="J472" s="21" t="s">
        <v>103078</v>
      </c>
    </row>
    <row r="473" spans="1:10" ht="32" customHeight="1">
      <c r="A473" s="19" t="s">
        <v>103079</v>
      </c>
      <c r="B473" s="24">
        <v>82</v>
      </c>
      <c r="C473" s="22">
        <v>15</v>
      </c>
      <c r="D473" s="21" t="s">
        <v>103080</v>
      </c>
      <c r="E473" s="21" t="s">
        <v>103081</v>
      </c>
      <c r="F473" s="21" t="s">
        <v>101628</v>
      </c>
      <c r="G473" s="22">
        <v>1</v>
      </c>
      <c r="H473" s="22">
        <v>10</v>
      </c>
      <c r="I473" s="22">
        <v>20</v>
      </c>
      <c r="J473" s="21" t="s">
        <v>103082</v>
      </c>
    </row>
    <row r="474" spans="1:10" ht="20" customHeight="1">
      <c r="A474" s="27">
        <v>-999</v>
      </c>
      <c r="B474" s="24">
        <v>-999</v>
      </c>
      <c r="C474" s="22">
        <v>-999</v>
      </c>
      <c r="D474" s="22">
        <v>-999</v>
      </c>
      <c r="E474" s="22">
        <v>-999</v>
      </c>
      <c r="F474" s="22">
        <v>-999</v>
      </c>
      <c r="G474" s="22">
        <v>-999</v>
      </c>
      <c r="H474" s="22">
        <v>-999</v>
      </c>
      <c r="I474" s="22">
        <v>-999</v>
      </c>
      <c r="J474" s="22">
        <v>-999</v>
      </c>
    </row>
    <row r="475" spans="1:10" ht="32" customHeight="1">
      <c r="A475" s="19" t="s">
        <v>103083</v>
      </c>
      <c r="B475" s="24">
        <v>19</v>
      </c>
      <c r="C475" s="22">
        <v>15</v>
      </c>
      <c r="D475" s="21" t="s">
        <v>103084</v>
      </c>
      <c r="E475" s="21" t="s">
        <v>103085</v>
      </c>
      <c r="F475" s="21" t="s">
        <v>101528</v>
      </c>
      <c r="G475" s="22">
        <v>10</v>
      </c>
      <c r="H475" s="22">
        <v>0</v>
      </c>
      <c r="I475" s="22">
        <v>0</v>
      </c>
      <c r="J475" s="21" t="s">
        <v>103086</v>
      </c>
    </row>
    <row r="476" spans="1:10" ht="20" customHeight="1">
      <c r="A476" s="19" t="s">
        <v>103087</v>
      </c>
      <c r="B476" s="24">
        <v>29</v>
      </c>
      <c r="C476" s="22">
        <v>38</v>
      </c>
      <c r="D476" s="21" t="s">
        <v>103088</v>
      </c>
      <c r="E476" s="21" t="s">
        <v>103089</v>
      </c>
      <c r="F476" s="21" t="s">
        <v>103090</v>
      </c>
      <c r="G476" s="22">
        <v>9</v>
      </c>
      <c r="H476" s="22">
        <v>9</v>
      </c>
      <c r="I476" s="22">
        <v>19</v>
      </c>
      <c r="J476" s="21" t="s">
        <v>103091</v>
      </c>
    </row>
    <row r="477" spans="1:10" ht="32" customHeight="1">
      <c r="A477" s="19" t="s">
        <v>103092</v>
      </c>
      <c r="B477" s="24">
        <v>13</v>
      </c>
      <c r="C477" s="22">
        <v>15</v>
      </c>
      <c r="D477" s="21" t="s">
        <v>103093</v>
      </c>
      <c r="E477" s="21" t="s">
        <v>103094</v>
      </c>
      <c r="F477" s="21" t="s">
        <v>101694</v>
      </c>
      <c r="G477" s="22">
        <v>10</v>
      </c>
      <c r="H477" s="22">
        <v>0</v>
      </c>
      <c r="I477" s="22">
        <v>0</v>
      </c>
      <c r="J477" s="21" t="s">
        <v>103095</v>
      </c>
    </row>
    <row r="478" spans="1:10" ht="32" customHeight="1">
      <c r="A478" s="19" t="s">
        <v>103096</v>
      </c>
      <c r="B478" s="24">
        <v>21</v>
      </c>
      <c r="C478" s="22">
        <v>23</v>
      </c>
      <c r="D478" s="21" t="s">
        <v>103097</v>
      </c>
      <c r="E478" s="21" t="s">
        <v>103098</v>
      </c>
      <c r="F478" s="21" t="s">
        <v>102157</v>
      </c>
      <c r="G478" s="22">
        <v>3</v>
      </c>
      <c r="H478" s="22">
        <v>16</v>
      </c>
      <c r="I478" s="22">
        <v>24</v>
      </c>
      <c r="J478" s="21" t="s">
        <v>103099</v>
      </c>
    </row>
    <row r="479" spans="1:10" ht="32" customHeight="1">
      <c r="A479" s="19" t="s">
        <v>103100</v>
      </c>
      <c r="B479" s="24">
        <v>32</v>
      </c>
      <c r="C479" s="22">
        <v>41</v>
      </c>
      <c r="D479" s="21" t="s">
        <v>103101</v>
      </c>
      <c r="E479" s="21" t="s">
        <v>103102</v>
      </c>
      <c r="F479" s="21" t="s">
        <v>102157</v>
      </c>
      <c r="G479" s="22">
        <v>11</v>
      </c>
      <c r="H479" s="22">
        <v>26</v>
      </c>
      <c r="I479" s="22">
        <v>41</v>
      </c>
      <c r="J479" s="21" t="s">
        <v>103103</v>
      </c>
    </row>
    <row r="480" spans="1:10" ht="20" customHeight="1">
      <c r="A480" s="27">
        <v>-999</v>
      </c>
      <c r="B480" s="24">
        <v>-999</v>
      </c>
      <c r="C480" s="22">
        <v>-999</v>
      </c>
      <c r="D480" s="22">
        <v>-999</v>
      </c>
      <c r="E480" s="22">
        <v>-999</v>
      </c>
      <c r="F480" s="22">
        <v>-999</v>
      </c>
      <c r="G480" s="22">
        <v>-999</v>
      </c>
      <c r="H480" s="22">
        <v>-999</v>
      </c>
      <c r="I480" s="22">
        <v>-999</v>
      </c>
      <c r="J480" s="22">
        <v>-999</v>
      </c>
    </row>
    <row r="481" spans="1:10" ht="20" customHeight="1">
      <c r="A481" s="27">
        <v>-999</v>
      </c>
      <c r="B481" s="24">
        <v>-999</v>
      </c>
      <c r="C481" s="22">
        <v>-999</v>
      </c>
      <c r="D481" s="22">
        <v>-999</v>
      </c>
      <c r="E481" s="22">
        <v>-999</v>
      </c>
      <c r="F481" s="22">
        <v>-999</v>
      </c>
      <c r="G481" s="22">
        <v>-999</v>
      </c>
      <c r="H481" s="22">
        <v>-999</v>
      </c>
      <c r="I481" s="22">
        <v>-999</v>
      </c>
      <c r="J481" s="22">
        <v>-999</v>
      </c>
    </row>
    <row r="482" spans="1:10" ht="32" customHeight="1">
      <c r="A482" s="19" t="s">
        <v>103104</v>
      </c>
      <c r="B482" s="24">
        <v>17</v>
      </c>
      <c r="C482" s="22">
        <v>15</v>
      </c>
      <c r="D482" s="21" t="s">
        <v>103105</v>
      </c>
      <c r="E482" s="21" t="s">
        <v>103106</v>
      </c>
      <c r="F482" s="21" t="s">
        <v>101528</v>
      </c>
      <c r="G482" s="22">
        <v>10</v>
      </c>
      <c r="H482" s="22">
        <v>0</v>
      </c>
      <c r="I482" s="22">
        <v>0</v>
      </c>
      <c r="J482" s="21" t="s">
        <v>103107</v>
      </c>
    </row>
    <row r="483" spans="1:10" ht="20" customHeight="1">
      <c r="A483" s="27">
        <v>-999</v>
      </c>
      <c r="B483" s="24">
        <v>-999</v>
      </c>
      <c r="C483" s="22">
        <v>-999</v>
      </c>
      <c r="D483" s="22">
        <v>-999</v>
      </c>
      <c r="E483" s="22">
        <v>-999</v>
      </c>
      <c r="F483" s="22">
        <v>-999</v>
      </c>
      <c r="G483" s="22">
        <v>-999</v>
      </c>
      <c r="H483" s="22">
        <v>-999</v>
      </c>
      <c r="I483" s="22">
        <v>-999</v>
      </c>
      <c r="J483" s="22">
        <v>-999</v>
      </c>
    </row>
    <row r="484" spans="1:10" ht="32" customHeight="1">
      <c r="A484" s="19" t="s">
        <v>103108</v>
      </c>
      <c r="B484" s="24">
        <v>18</v>
      </c>
      <c r="C484" s="22">
        <v>15</v>
      </c>
      <c r="D484" s="21" t="s">
        <v>103109</v>
      </c>
      <c r="E484" s="21" t="s">
        <v>103110</v>
      </c>
      <c r="F484" s="21" t="s">
        <v>101694</v>
      </c>
      <c r="G484" s="22">
        <v>10</v>
      </c>
      <c r="H484" s="22">
        <v>0</v>
      </c>
      <c r="I484" s="22">
        <v>0</v>
      </c>
      <c r="J484" s="21" t="s">
        <v>103111</v>
      </c>
    </row>
    <row r="485" spans="1:10" ht="20" customHeight="1">
      <c r="A485" s="27">
        <v>-999</v>
      </c>
      <c r="B485" s="24">
        <v>-999</v>
      </c>
      <c r="C485" s="22">
        <v>-999</v>
      </c>
      <c r="D485" s="22">
        <v>-999</v>
      </c>
      <c r="E485" s="22">
        <v>-999</v>
      </c>
      <c r="F485" s="22">
        <v>-999</v>
      </c>
      <c r="G485" s="22">
        <v>-999</v>
      </c>
      <c r="H485" s="22">
        <v>-999</v>
      </c>
      <c r="I485" s="22">
        <v>-999</v>
      </c>
      <c r="J485" s="22">
        <v>-999</v>
      </c>
    </row>
    <row r="486" spans="1:10" ht="20" customHeight="1">
      <c r="A486" s="19" t="s">
        <v>103112</v>
      </c>
      <c r="B486" s="24">
        <v>13</v>
      </c>
      <c r="C486" s="22">
        <v>46</v>
      </c>
      <c r="D486" s="21" t="s">
        <v>103113</v>
      </c>
      <c r="E486" s="21" t="s">
        <v>103114</v>
      </c>
      <c r="F486" s="21" t="s">
        <v>103115</v>
      </c>
      <c r="G486" s="22">
        <v>14</v>
      </c>
      <c r="H486" s="22">
        <v>17</v>
      </c>
      <c r="I486" s="22">
        <v>25</v>
      </c>
      <c r="J486" s="21" t="s">
        <v>103116</v>
      </c>
    </row>
    <row r="487" spans="1:10" ht="32" customHeight="1">
      <c r="A487" s="19" t="s">
        <v>103117</v>
      </c>
      <c r="B487" s="24">
        <v>13</v>
      </c>
      <c r="C487" s="22">
        <v>15</v>
      </c>
      <c r="D487" s="21" t="s">
        <v>103118</v>
      </c>
      <c r="E487" s="21" t="s">
        <v>103119</v>
      </c>
      <c r="F487" s="21" t="s">
        <v>101554</v>
      </c>
      <c r="G487" s="22">
        <v>10</v>
      </c>
      <c r="H487" s="22">
        <v>0</v>
      </c>
      <c r="I487" s="22">
        <v>0</v>
      </c>
      <c r="J487" s="21" t="s">
        <v>103120</v>
      </c>
    </row>
    <row r="488" spans="1:10" ht="20" customHeight="1">
      <c r="A488" s="19" t="s">
        <v>103121</v>
      </c>
      <c r="B488" s="24">
        <v>28</v>
      </c>
      <c r="C488" s="22">
        <v>15</v>
      </c>
      <c r="D488" s="21" t="s">
        <v>101865</v>
      </c>
      <c r="E488" s="21" t="s">
        <v>101866</v>
      </c>
      <c r="F488" s="21" t="s">
        <v>101528</v>
      </c>
      <c r="G488" s="22">
        <v>10</v>
      </c>
      <c r="H488" s="22">
        <v>0</v>
      </c>
      <c r="I488" s="22">
        <v>0</v>
      </c>
      <c r="J488" s="21" t="s">
        <v>103122</v>
      </c>
    </row>
    <row r="489" spans="1:10" ht="32" customHeight="1">
      <c r="A489" s="19" t="s">
        <v>103123</v>
      </c>
      <c r="B489" s="24">
        <v>47</v>
      </c>
      <c r="C489" s="22">
        <v>15</v>
      </c>
      <c r="D489" s="21" t="s">
        <v>103124</v>
      </c>
      <c r="E489" s="21" t="s">
        <v>103125</v>
      </c>
      <c r="F489" s="21" t="s">
        <v>101563</v>
      </c>
      <c r="G489" s="22">
        <v>10</v>
      </c>
      <c r="H489" s="22">
        <v>0</v>
      </c>
      <c r="I489" s="22">
        <v>0</v>
      </c>
      <c r="J489" s="21" t="s">
        <v>103126</v>
      </c>
    </row>
    <row r="490" spans="1:10" ht="32" customHeight="1">
      <c r="A490" s="19" t="s">
        <v>103127</v>
      </c>
      <c r="B490" s="24">
        <v>47</v>
      </c>
      <c r="C490" s="22">
        <v>15</v>
      </c>
      <c r="D490" s="21" t="s">
        <v>103124</v>
      </c>
      <c r="E490" s="21" t="s">
        <v>103125</v>
      </c>
      <c r="F490" s="21" t="s">
        <v>101563</v>
      </c>
      <c r="G490" s="22">
        <v>10</v>
      </c>
      <c r="H490" s="22">
        <v>0</v>
      </c>
      <c r="I490" s="22">
        <v>0</v>
      </c>
      <c r="J490" s="21" t="s">
        <v>103126</v>
      </c>
    </row>
    <row r="491" spans="1:10" ht="32" customHeight="1">
      <c r="A491" s="19" t="s">
        <v>103128</v>
      </c>
      <c r="B491" s="24">
        <v>27</v>
      </c>
      <c r="C491" s="22">
        <v>15</v>
      </c>
      <c r="D491" s="21" t="s">
        <v>103129</v>
      </c>
      <c r="E491" s="21" t="s">
        <v>103130</v>
      </c>
      <c r="F491" s="21" t="s">
        <v>101528</v>
      </c>
      <c r="G491" s="22">
        <v>10</v>
      </c>
      <c r="H491" s="22">
        <v>0</v>
      </c>
      <c r="I491" s="22">
        <v>0</v>
      </c>
      <c r="J491" s="21" t="s">
        <v>103131</v>
      </c>
    </row>
    <row r="492" spans="1:10" ht="32" customHeight="1">
      <c r="A492" s="19" t="s">
        <v>103132</v>
      </c>
      <c r="B492" s="24">
        <v>27</v>
      </c>
      <c r="C492" s="22">
        <v>15</v>
      </c>
      <c r="D492" s="21" t="s">
        <v>103129</v>
      </c>
      <c r="E492" s="21" t="s">
        <v>103130</v>
      </c>
      <c r="F492" s="21" t="s">
        <v>101528</v>
      </c>
      <c r="G492" s="22">
        <v>10</v>
      </c>
      <c r="H492" s="22">
        <v>0</v>
      </c>
      <c r="I492" s="22">
        <v>0</v>
      </c>
      <c r="J492" s="21" t="s">
        <v>103131</v>
      </c>
    </row>
    <row r="493" spans="1:10" ht="32" customHeight="1">
      <c r="A493" s="19" t="s">
        <v>103133</v>
      </c>
      <c r="B493" s="24">
        <v>13</v>
      </c>
      <c r="C493" s="22">
        <v>15</v>
      </c>
      <c r="D493" s="21" t="s">
        <v>103134</v>
      </c>
      <c r="E493" s="21" t="s">
        <v>103135</v>
      </c>
      <c r="F493" s="21" t="s">
        <v>101727</v>
      </c>
      <c r="G493" s="22">
        <v>10</v>
      </c>
      <c r="H493" s="22">
        <v>0</v>
      </c>
      <c r="I493" s="22">
        <v>0</v>
      </c>
      <c r="J493" s="21" t="s">
        <v>103136</v>
      </c>
    </row>
    <row r="494" spans="1:10" ht="32" customHeight="1">
      <c r="A494" s="19" t="s">
        <v>103137</v>
      </c>
      <c r="B494" s="24">
        <v>17</v>
      </c>
      <c r="C494" s="22">
        <v>15</v>
      </c>
      <c r="D494" s="21" t="s">
        <v>103138</v>
      </c>
      <c r="E494" s="21" t="s">
        <v>103139</v>
      </c>
      <c r="F494" s="21" t="s">
        <v>101554</v>
      </c>
      <c r="G494" s="22">
        <v>10</v>
      </c>
      <c r="H494" s="22">
        <v>0</v>
      </c>
      <c r="I494" s="22">
        <v>0</v>
      </c>
      <c r="J494" s="21" t="s">
        <v>103140</v>
      </c>
    </row>
    <row r="495" spans="1:10" ht="32" customHeight="1">
      <c r="A495" s="19" t="s">
        <v>103141</v>
      </c>
      <c r="B495" s="24">
        <v>26</v>
      </c>
      <c r="C495" s="22">
        <v>23</v>
      </c>
      <c r="D495" s="21" t="s">
        <v>103142</v>
      </c>
      <c r="E495" s="21" t="s">
        <v>103143</v>
      </c>
      <c r="F495" s="21" t="s">
        <v>102001</v>
      </c>
      <c r="G495" s="22">
        <v>5</v>
      </c>
      <c r="H495" s="22">
        <v>14</v>
      </c>
      <c r="I495" s="22">
        <v>27</v>
      </c>
      <c r="J495" s="21" t="s">
        <v>103144</v>
      </c>
    </row>
    <row r="496" spans="1:10" ht="32" customHeight="1">
      <c r="A496" s="19" t="s">
        <v>103145</v>
      </c>
      <c r="B496" s="24">
        <v>20</v>
      </c>
      <c r="C496" s="22">
        <v>15</v>
      </c>
      <c r="D496" s="21" t="s">
        <v>103146</v>
      </c>
      <c r="E496" s="21" t="s">
        <v>103147</v>
      </c>
      <c r="F496" s="21" t="s">
        <v>101522</v>
      </c>
      <c r="G496" s="22">
        <v>10</v>
      </c>
      <c r="H496" s="22">
        <v>0</v>
      </c>
      <c r="I496" s="22">
        <v>0</v>
      </c>
      <c r="J496" s="21" t="s">
        <v>103148</v>
      </c>
    </row>
    <row r="497" spans="1:10" ht="32" customHeight="1">
      <c r="A497" s="19" t="s">
        <v>103149</v>
      </c>
      <c r="B497" s="24">
        <v>54</v>
      </c>
      <c r="C497" s="22">
        <v>18</v>
      </c>
      <c r="D497" s="21" t="s">
        <v>103150</v>
      </c>
      <c r="E497" s="21" t="s">
        <v>103151</v>
      </c>
      <c r="F497" s="21" t="s">
        <v>102144</v>
      </c>
      <c r="G497" s="22">
        <v>1</v>
      </c>
      <c r="H497" s="22">
        <v>13</v>
      </c>
      <c r="I497" s="22">
        <v>18</v>
      </c>
      <c r="J497" s="21" t="s">
        <v>103152</v>
      </c>
    </row>
    <row r="498" spans="1:10" ht="32" customHeight="1">
      <c r="A498" s="19" t="s">
        <v>103153</v>
      </c>
      <c r="B498" s="24">
        <v>55</v>
      </c>
      <c r="C498" s="22">
        <v>22</v>
      </c>
      <c r="D498" s="21" t="s">
        <v>103154</v>
      </c>
      <c r="E498" s="21" t="s">
        <v>103155</v>
      </c>
      <c r="F498" s="21" t="s">
        <v>101885</v>
      </c>
      <c r="G498" s="22">
        <v>1</v>
      </c>
      <c r="H498" s="22">
        <v>17</v>
      </c>
      <c r="I498" s="22">
        <v>28</v>
      </c>
      <c r="J498" s="21" t="s">
        <v>103156</v>
      </c>
    </row>
    <row r="499" spans="1:10" ht="32" customHeight="1">
      <c r="A499" s="19" t="s">
        <v>103157</v>
      </c>
      <c r="B499" s="24">
        <v>55</v>
      </c>
      <c r="C499" s="22">
        <v>22</v>
      </c>
      <c r="D499" s="21" t="s">
        <v>103154</v>
      </c>
      <c r="E499" s="21" t="s">
        <v>103155</v>
      </c>
      <c r="F499" s="21" t="s">
        <v>101885</v>
      </c>
      <c r="G499" s="22">
        <v>1</v>
      </c>
      <c r="H499" s="22">
        <v>17</v>
      </c>
      <c r="I499" s="22">
        <v>28</v>
      </c>
      <c r="J499" s="21" t="s">
        <v>103156</v>
      </c>
    </row>
    <row r="500" spans="1:10" ht="32" customHeight="1">
      <c r="A500" s="19" t="s">
        <v>103158</v>
      </c>
      <c r="B500" s="24">
        <v>13</v>
      </c>
      <c r="C500" s="22">
        <v>15</v>
      </c>
      <c r="D500" s="21" t="s">
        <v>103159</v>
      </c>
      <c r="E500" s="21" t="s">
        <v>103160</v>
      </c>
      <c r="F500" s="21" t="s">
        <v>101554</v>
      </c>
      <c r="G500" s="22">
        <v>10</v>
      </c>
      <c r="H500" s="22">
        <v>0</v>
      </c>
      <c r="I500" s="22">
        <v>0</v>
      </c>
      <c r="J500" s="21" t="s">
        <v>103161</v>
      </c>
    </row>
    <row r="501" spans="1:10" ht="32" customHeight="1">
      <c r="A501" s="19" t="s">
        <v>103162</v>
      </c>
      <c r="B501" s="24">
        <v>29</v>
      </c>
      <c r="C501" s="22">
        <v>15</v>
      </c>
      <c r="D501" s="21" t="s">
        <v>103163</v>
      </c>
      <c r="E501" s="21" t="s">
        <v>103164</v>
      </c>
      <c r="F501" s="21" t="s">
        <v>14739</v>
      </c>
      <c r="G501" s="22">
        <v>10</v>
      </c>
      <c r="H501" s="22">
        <v>0</v>
      </c>
      <c r="I501" s="22">
        <v>0</v>
      </c>
      <c r="J501" s="21" t="s">
        <v>103165</v>
      </c>
    </row>
    <row r="502" spans="1:10" ht="32" customHeight="1">
      <c r="A502" s="19" t="s">
        <v>103166</v>
      </c>
      <c r="B502" s="24">
        <v>25</v>
      </c>
      <c r="C502" s="22">
        <v>15</v>
      </c>
      <c r="D502" s="21" t="s">
        <v>103167</v>
      </c>
      <c r="E502" s="21" t="s">
        <v>103168</v>
      </c>
      <c r="F502" s="21" t="s">
        <v>101554</v>
      </c>
      <c r="G502" s="22">
        <v>10</v>
      </c>
      <c r="H502" s="22">
        <v>0</v>
      </c>
      <c r="I502" s="22">
        <v>0</v>
      </c>
      <c r="J502" s="21" t="s">
        <v>103169</v>
      </c>
    </row>
    <row r="503" spans="1:10" ht="32" customHeight="1">
      <c r="A503" s="19" t="s">
        <v>103170</v>
      </c>
      <c r="B503" s="24">
        <v>25</v>
      </c>
      <c r="C503" s="22">
        <v>15</v>
      </c>
      <c r="D503" s="21" t="s">
        <v>103167</v>
      </c>
      <c r="E503" s="21" t="s">
        <v>103168</v>
      </c>
      <c r="F503" s="21" t="s">
        <v>101554</v>
      </c>
      <c r="G503" s="22">
        <v>10</v>
      </c>
      <c r="H503" s="22">
        <v>0</v>
      </c>
      <c r="I503" s="22">
        <v>0</v>
      </c>
      <c r="J503" s="21" t="s">
        <v>103169</v>
      </c>
    </row>
    <row r="504" spans="1:10" ht="32" customHeight="1">
      <c r="A504" s="19" t="s">
        <v>103171</v>
      </c>
      <c r="B504" s="24">
        <v>26</v>
      </c>
      <c r="C504" s="22">
        <v>15</v>
      </c>
      <c r="D504" s="21" t="s">
        <v>103172</v>
      </c>
      <c r="E504" s="21" t="s">
        <v>103173</v>
      </c>
      <c r="F504" s="21" t="s">
        <v>101628</v>
      </c>
      <c r="G504" s="22">
        <v>1</v>
      </c>
      <c r="H504" s="22">
        <v>10</v>
      </c>
      <c r="I504" s="22">
        <v>23</v>
      </c>
      <c r="J504" s="21" t="s">
        <v>103174</v>
      </c>
    </row>
    <row r="505" spans="1:10" ht="32" customHeight="1">
      <c r="A505" s="19" t="s">
        <v>103175</v>
      </c>
      <c r="B505" s="24">
        <v>24</v>
      </c>
      <c r="C505" s="22">
        <v>26</v>
      </c>
      <c r="D505" s="21" t="s">
        <v>103176</v>
      </c>
      <c r="E505" s="21" t="s">
        <v>103177</v>
      </c>
      <c r="F505" s="21" t="s">
        <v>103178</v>
      </c>
      <c r="G505" s="22">
        <v>2</v>
      </c>
      <c r="H505" s="22">
        <v>20</v>
      </c>
      <c r="I505" s="22">
        <v>32</v>
      </c>
      <c r="J505" s="21" t="s">
        <v>103179</v>
      </c>
    </row>
    <row r="506" spans="1:10" ht="32" customHeight="1">
      <c r="A506" s="19" t="s">
        <v>103180</v>
      </c>
      <c r="B506" s="24">
        <v>28</v>
      </c>
      <c r="C506" s="22">
        <v>15</v>
      </c>
      <c r="D506" s="21" t="s">
        <v>103181</v>
      </c>
      <c r="E506" s="21" t="s">
        <v>103182</v>
      </c>
      <c r="F506" s="21" t="s">
        <v>101694</v>
      </c>
      <c r="G506" s="22">
        <v>10</v>
      </c>
      <c r="H506" s="22">
        <v>0</v>
      </c>
      <c r="I506" s="22">
        <v>0</v>
      </c>
      <c r="J506" s="21" t="s">
        <v>103183</v>
      </c>
    </row>
    <row r="507" spans="1:10" ht="32" customHeight="1">
      <c r="A507" s="19" t="s">
        <v>103184</v>
      </c>
      <c r="B507" s="24">
        <v>13</v>
      </c>
      <c r="C507" s="22">
        <v>15</v>
      </c>
      <c r="D507" s="21" t="s">
        <v>103185</v>
      </c>
      <c r="E507" s="21" t="s">
        <v>103186</v>
      </c>
      <c r="F507" s="21" t="s">
        <v>101563</v>
      </c>
      <c r="G507" s="22">
        <v>10</v>
      </c>
      <c r="H507" s="22">
        <v>0</v>
      </c>
      <c r="I507" s="22">
        <v>0</v>
      </c>
      <c r="J507" s="21" t="s">
        <v>103187</v>
      </c>
    </row>
    <row r="508" spans="1:10" ht="32" customHeight="1">
      <c r="A508" s="19" t="s">
        <v>103188</v>
      </c>
      <c r="B508" s="24">
        <v>19</v>
      </c>
      <c r="C508" s="22">
        <v>15</v>
      </c>
      <c r="D508" s="21" t="s">
        <v>103189</v>
      </c>
      <c r="E508" s="21" t="s">
        <v>103190</v>
      </c>
      <c r="F508" s="21" t="s">
        <v>101554</v>
      </c>
      <c r="G508" s="22">
        <v>10</v>
      </c>
      <c r="H508" s="22">
        <v>0</v>
      </c>
      <c r="I508" s="22">
        <v>0</v>
      </c>
      <c r="J508" s="21" t="s">
        <v>103191</v>
      </c>
    </row>
    <row r="509" spans="1:10" ht="32" customHeight="1">
      <c r="A509" s="19" t="s">
        <v>103192</v>
      </c>
      <c r="B509" s="24">
        <v>13</v>
      </c>
      <c r="C509" s="22">
        <v>15</v>
      </c>
      <c r="D509" s="21" t="s">
        <v>103193</v>
      </c>
      <c r="E509" s="21" t="s">
        <v>103194</v>
      </c>
      <c r="F509" s="21" t="s">
        <v>101694</v>
      </c>
      <c r="G509" s="22">
        <v>2</v>
      </c>
      <c r="H509" s="22">
        <v>9</v>
      </c>
      <c r="I509" s="22">
        <v>15</v>
      </c>
      <c r="J509" s="21" t="s">
        <v>103195</v>
      </c>
    </row>
    <row r="510" spans="1:10" ht="32" customHeight="1">
      <c r="A510" s="19" t="s">
        <v>103196</v>
      </c>
      <c r="B510" s="24">
        <v>13</v>
      </c>
      <c r="C510" s="22">
        <v>15</v>
      </c>
      <c r="D510" s="21" t="s">
        <v>103197</v>
      </c>
      <c r="E510" s="21" t="s">
        <v>103198</v>
      </c>
      <c r="F510" s="21" t="s">
        <v>101522</v>
      </c>
      <c r="G510" s="22">
        <v>10</v>
      </c>
      <c r="H510" s="22">
        <v>0</v>
      </c>
      <c r="I510" s="22">
        <v>0</v>
      </c>
      <c r="J510" s="21" t="s">
        <v>103199</v>
      </c>
    </row>
    <row r="511" spans="1:10" ht="32" customHeight="1">
      <c r="A511" s="19" t="s">
        <v>103200</v>
      </c>
      <c r="B511" s="24">
        <v>18</v>
      </c>
      <c r="C511" s="22">
        <v>16</v>
      </c>
      <c r="D511" s="21" t="s">
        <v>103201</v>
      </c>
      <c r="E511" s="21" t="s">
        <v>103202</v>
      </c>
      <c r="F511" s="21" t="s">
        <v>102171</v>
      </c>
      <c r="G511" s="22">
        <v>1</v>
      </c>
      <c r="H511" s="22">
        <v>11</v>
      </c>
      <c r="I511" s="22">
        <v>23</v>
      </c>
      <c r="J511" s="21" t="s">
        <v>103203</v>
      </c>
    </row>
    <row r="512" spans="1:10" ht="20" customHeight="1">
      <c r="A512" s="27">
        <v>-999</v>
      </c>
      <c r="B512" s="24">
        <v>-999</v>
      </c>
      <c r="C512" s="22">
        <v>-999</v>
      </c>
      <c r="D512" s="22">
        <v>-999</v>
      </c>
      <c r="E512" s="22">
        <v>-999</v>
      </c>
      <c r="F512" s="22">
        <v>-999</v>
      </c>
      <c r="G512" s="22">
        <v>-999</v>
      </c>
      <c r="H512" s="22">
        <v>-999</v>
      </c>
      <c r="I512" s="22">
        <v>-999</v>
      </c>
      <c r="J512" s="22">
        <v>-999</v>
      </c>
    </row>
    <row r="513" spans="1:10" ht="32" customHeight="1">
      <c r="A513" s="19" t="s">
        <v>103204</v>
      </c>
      <c r="B513" s="24">
        <v>47</v>
      </c>
      <c r="C513" s="22">
        <v>15</v>
      </c>
      <c r="D513" s="21" t="s">
        <v>103205</v>
      </c>
      <c r="E513" s="21" t="s">
        <v>103206</v>
      </c>
      <c r="F513" s="21" t="s">
        <v>14739</v>
      </c>
      <c r="G513" s="22">
        <v>10</v>
      </c>
      <c r="H513" s="22">
        <v>0</v>
      </c>
      <c r="I513" s="22">
        <v>0</v>
      </c>
      <c r="J513" s="21" t="s">
        <v>103207</v>
      </c>
    </row>
    <row r="514" spans="1:10" ht="32" customHeight="1">
      <c r="A514" s="19" t="s">
        <v>103208</v>
      </c>
      <c r="B514" s="24">
        <v>47</v>
      </c>
      <c r="C514" s="22">
        <v>15</v>
      </c>
      <c r="D514" s="21" t="s">
        <v>103205</v>
      </c>
      <c r="E514" s="21" t="s">
        <v>103206</v>
      </c>
      <c r="F514" s="21" t="s">
        <v>14739</v>
      </c>
      <c r="G514" s="22">
        <v>10</v>
      </c>
      <c r="H514" s="22">
        <v>0</v>
      </c>
      <c r="I514" s="22">
        <v>0</v>
      </c>
      <c r="J514" s="21" t="s">
        <v>103207</v>
      </c>
    </row>
    <row r="515" spans="1:10" ht="32" customHeight="1">
      <c r="A515" s="19" t="s">
        <v>103209</v>
      </c>
      <c r="B515" s="24">
        <v>47</v>
      </c>
      <c r="C515" s="22">
        <v>15</v>
      </c>
      <c r="D515" s="21" t="s">
        <v>103205</v>
      </c>
      <c r="E515" s="21" t="s">
        <v>103206</v>
      </c>
      <c r="F515" s="21" t="s">
        <v>14739</v>
      </c>
      <c r="G515" s="22">
        <v>10</v>
      </c>
      <c r="H515" s="22">
        <v>0</v>
      </c>
      <c r="I515" s="22">
        <v>0</v>
      </c>
      <c r="J515" s="21" t="s">
        <v>103207</v>
      </c>
    </row>
    <row r="516" spans="1:10" ht="32" customHeight="1">
      <c r="A516" s="19" t="s">
        <v>103210</v>
      </c>
      <c r="B516" s="24">
        <v>47</v>
      </c>
      <c r="C516" s="22">
        <v>15</v>
      </c>
      <c r="D516" s="21" t="s">
        <v>103205</v>
      </c>
      <c r="E516" s="21" t="s">
        <v>103206</v>
      </c>
      <c r="F516" s="21" t="s">
        <v>14739</v>
      </c>
      <c r="G516" s="22">
        <v>10</v>
      </c>
      <c r="H516" s="22">
        <v>0</v>
      </c>
      <c r="I516" s="22">
        <v>0</v>
      </c>
      <c r="J516" s="21" t="s">
        <v>103207</v>
      </c>
    </row>
    <row r="517" spans="1:10" ht="32" customHeight="1">
      <c r="A517" s="19" t="s">
        <v>103211</v>
      </c>
      <c r="B517" s="24">
        <v>47</v>
      </c>
      <c r="C517" s="22">
        <v>15</v>
      </c>
      <c r="D517" s="21" t="s">
        <v>103205</v>
      </c>
      <c r="E517" s="21" t="s">
        <v>103206</v>
      </c>
      <c r="F517" s="21" t="s">
        <v>14739</v>
      </c>
      <c r="G517" s="22">
        <v>10</v>
      </c>
      <c r="H517" s="22">
        <v>0</v>
      </c>
      <c r="I517" s="22">
        <v>0</v>
      </c>
      <c r="J517" s="21" t="s">
        <v>103207</v>
      </c>
    </row>
    <row r="518" spans="1:10" ht="32" customHeight="1">
      <c r="A518" s="19" t="s">
        <v>103212</v>
      </c>
      <c r="B518" s="24">
        <v>47</v>
      </c>
      <c r="C518" s="22">
        <v>15</v>
      </c>
      <c r="D518" s="21" t="s">
        <v>103205</v>
      </c>
      <c r="E518" s="21" t="s">
        <v>103206</v>
      </c>
      <c r="F518" s="21" t="s">
        <v>14739</v>
      </c>
      <c r="G518" s="22">
        <v>10</v>
      </c>
      <c r="H518" s="22">
        <v>0</v>
      </c>
      <c r="I518" s="22">
        <v>0</v>
      </c>
      <c r="J518" s="21" t="s">
        <v>103207</v>
      </c>
    </row>
    <row r="519" spans="1:10" ht="32" customHeight="1">
      <c r="A519" s="19" t="s">
        <v>103213</v>
      </c>
      <c r="B519" s="24">
        <v>24</v>
      </c>
      <c r="C519" s="22">
        <v>15</v>
      </c>
      <c r="D519" s="21" t="s">
        <v>103214</v>
      </c>
      <c r="E519" s="21" t="s">
        <v>103215</v>
      </c>
      <c r="F519" s="21" t="s">
        <v>14739</v>
      </c>
      <c r="G519" s="22">
        <v>10</v>
      </c>
      <c r="H519" s="22">
        <v>0</v>
      </c>
      <c r="I519" s="22">
        <v>0</v>
      </c>
      <c r="J519" s="21" t="s">
        <v>103216</v>
      </c>
    </row>
    <row r="520" spans="1:10" ht="32" customHeight="1">
      <c r="A520" s="19" t="s">
        <v>103217</v>
      </c>
      <c r="B520" s="24">
        <v>24</v>
      </c>
      <c r="C520" s="22">
        <v>15</v>
      </c>
      <c r="D520" s="21" t="s">
        <v>103214</v>
      </c>
      <c r="E520" s="21" t="s">
        <v>103215</v>
      </c>
      <c r="F520" s="21" t="s">
        <v>14739</v>
      </c>
      <c r="G520" s="22">
        <v>10</v>
      </c>
      <c r="H520" s="22">
        <v>0</v>
      </c>
      <c r="I520" s="22">
        <v>0</v>
      </c>
      <c r="J520" s="21" t="s">
        <v>103216</v>
      </c>
    </row>
    <row r="521" spans="1:10" ht="32" customHeight="1">
      <c r="A521" s="19" t="s">
        <v>103218</v>
      </c>
      <c r="B521" s="24">
        <v>24</v>
      </c>
      <c r="C521" s="22">
        <v>15</v>
      </c>
      <c r="D521" s="21" t="s">
        <v>103214</v>
      </c>
      <c r="E521" s="21" t="s">
        <v>103215</v>
      </c>
      <c r="F521" s="21" t="s">
        <v>14739</v>
      </c>
      <c r="G521" s="22">
        <v>10</v>
      </c>
      <c r="H521" s="22">
        <v>0</v>
      </c>
      <c r="I521" s="22">
        <v>0</v>
      </c>
      <c r="J521" s="21" t="s">
        <v>103216</v>
      </c>
    </row>
    <row r="522" spans="1:10" ht="32" customHeight="1">
      <c r="A522" s="19" t="s">
        <v>103219</v>
      </c>
      <c r="B522" s="24">
        <v>20</v>
      </c>
      <c r="C522" s="22">
        <v>15</v>
      </c>
      <c r="D522" s="21" t="s">
        <v>103220</v>
      </c>
      <c r="E522" s="21" t="s">
        <v>103221</v>
      </c>
      <c r="F522" s="21" t="s">
        <v>101563</v>
      </c>
      <c r="G522" s="22">
        <v>10</v>
      </c>
      <c r="H522" s="22">
        <v>0</v>
      </c>
      <c r="I522" s="22">
        <v>0</v>
      </c>
      <c r="J522" s="21" t="s">
        <v>103222</v>
      </c>
    </row>
    <row r="523" spans="1:10" ht="32" customHeight="1">
      <c r="A523" s="19" t="s">
        <v>103223</v>
      </c>
      <c r="B523" s="24">
        <v>27</v>
      </c>
      <c r="C523" s="22">
        <v>15</v>
      </c>
      <c r="D523" s="21" t="s">
        <v>103224</v>
      </c>
      <c r="E523" s="21" t="s">
        <v>103225</v>
      </c>
      <c r="F523" s="21" t="s">
        <v>101554</v>
      </c>
      <c r="G523" s="22">
        <v>10</v>
      </c>
      <c r="H523" s="22">
        <v>0</v>
      </c>
      <c r="I523" s="22">
        <v>0</v>
      </c>
      <c r="J523" s="21" t="s">
        <v>103226</v>
      </c>
    </row>
    <row r="524" spans="1:10" ht="32" customHeight="1">
      <c r="A524" s="19" t="s">
        <v>103227</v>
      </c>
      <c r="B524" s="24">
        <v>23</v>
      </c>
      <c r="C524" s="22">
        <v>18</v>
      </c>
      <c r="D524" s="21" t="s">
        <v>102922</v>
      </c>
      <c r="E524" s="21" t="s">
        <v>102923</v>
      </c>
      <c r="F524" s="21" t="s">
        <v>102144</v>
      </c>
      <c r="G524" s="22">
        <v>2</v>
      </c>
      <c r="H524" s="22">
        <v>12</v>
      </c>
      <c r="I524" s="22">
        <v>20</v>
      </c>
      <c r="J524" s="21" t="s">
        <v>103228</v>
      </c>
    </row>
    <row r="525" spans="1:10" ht="32" customHeight="1">
      <c r="A525" s="19" t="s">
        <v>103229</v>
      </c>
      <c r="B525" s="24">
        <v>24</v>
      </c>
      <c r="C525" s="22">
        <v>15</v>
      </c>
      <c r="D525" s="21" t="s">
        <v>103230</v>
      </c>
      <c r="E525" s="21" t="s">
        <v>103231</v>
      </c>
      <c r="F525" s="21" t="s">
        <v>101528</v>
      </c>
      <c r="G525" s="22">
        <v>10</v>
      </c>
      <c r="H525" s="22">
        <v>0</v>
      </c>
      <c r="I525" s="22">
        <v>0</v>
      </c>
      <c r="J525" s="21" t="s">
        <v>103232</v>
      </c>
    </row>
    <row r="526" spans="1:10" ht="32" customHeight="1">
      <c r="A526" s="19" t="s">
        <v>103233</v>
      </c>
      <c r="B526" s="24">
        <v>24</v>
      </c>
      <c r="C526" s="22">
        <v>15</v>
      </c>
      <c r="D526" s="21" t="s">
        <v>103230</v>
      </c>
      <c r="E526" s="21" t="s">
        <v>103231</v>
      </c>
      <c r="F526" s="21" t="s">
        <v>101528</v>
      </c>
      <c r="G526" s="22">
        <v>10</v>
      </c>
      <c r="H526" s="22">
        <v>0</v>
      </c>
      <c r="I526" s="22">
        <v>0</v>
      </c>
      <c r="J526" s="21" t="s">
        <v>103232</v>
      </c>
    </row>
    <row r="527" spans="1:10" ht="32" customHeight="1">
      <c r="A527" s="19" t="s">
        <v>103234</v>
      </c>
      <c r="B527" s="24">
        <v>22</v>
      </c>
      <c r="C527" s="22">
        <v>15</v>
      </c>
      <c r="D527" s="21" t="s">
        <v>103235</v>
      </c>
      <c r="E527" s="21" t="s">
        <v>103236</v>
      </c>
      <c r="F527" s="21" t="s">
        <v>14739</v>
      </c>
      <c r="G527" s="22">
        <v>10</v>
      </c>
      <c r="H527" s="22">
        <v>0</v>
      </c>
      <c r="I527" s="22">
        <v>0</v>
      </c>
      <c r="J527" s="21" t="s">
        <v>103237</v>
      </c>
    </row>
    <row r="528" spans="1:10" ht="32" customHeight="1">
      <c r="A528" s="19" t="s">
        <v>103238</v>
      </c>
      <c r="B528" s="24">
        <v>16</v>
      </c>
      <c r="C528" s="22">
        <v>23</v>
      </c>
      <c r="D528" s="21" t="s">
        <v>103239</v>
      </c>
      <c r="E528" s="21" t="s">
        <v>103240</v>
      </c>
      <c r="F528" s="21" t="s">
        <v>102001</v>
      </c>
      <c r="G528" s="22">
        <v>7</v>
      </c>
      <c r="H528" s="22">
        <v>12</v>
      </c>
      <c r="I528" s="22">
        <v>23</v>
      </c>
      <c r="J528" s="21" t="s">
        <v>103241</v>
      </c>
    </row>
    <row r="529" spans="1:10" ht="32" customHeight="1">
      <c r="A529" s="19" t="s">
        <v>103242</v>
      </c>
      <c r="B529" s="24">
        <v>20</v>
      </c>
      <c r="C529" s="22">
        <v>18</v>
      </c>
      <c r="D529" s="21" t="s">
        <v>103243</v>
      </c>
      <c r="E529" s="21" t="s">
        <v>103244</v>
      </c>
      <c r="F529" s="21" t="s">
        <v>102782</v>
      </c>
      <c r="G529" s="22">
        <v>1</v>
      </c>
      <c r="H529" s="22">
        <v>13</v>
      </c>
      <c r="I529" s="22">
        <v>28</v>
      </c>
      <c r="J529" s="21" t="s">
        <v>103245</v>
      </c>
    </row>
    <row r="530" spans="1:10" ht="32" customHeight="1">
      <c r="A530" s="19" t="s">
        <v>103246</v>
      </c>
      <c r="B530" s="24">
        <v>20</v>
      </c>
      <c r="C530" s="22">
        <v>18</v>
      </c>
      <c r="D530" s="21" t="s">
        <v>103243</v>
      </c>
      <c r="E530" s="21" t="s">
        <v>103244</v>
      </c>
      <c r="F530" s="21" t="s">
        <v>102782</v>
      </c>
      <c r="G530" s="22">
        <v>1</v>
      </c>
      <c r="H530" s="22">
        <v>13</v>
      </c>
      <c r="I530" s="22">
        <v>28</v>
      </c>
      <c r="J530" s="21" t="s">
        <v>103245</v>
      </c>
    </row>
    <row r="531" spans="1:10" ht="32" customHeight="1">
      <c r="A531" s="19" t="s">
        <v>103247</v>
      </c>
      <c r="B531" s="24">
        <v>26</v>
      </c>
      <c r="C531" s="22">
        <v>16</v>
      </c>
      <c r="D531" s="21" t="s">
        <v>103248</v>
      </c>
      <c r="E531" s="21" t="s">
        <v>103249</v>
      </c>
      <c r="F531" s="21" t="s">
        <v>102171</v>
      </c>
      <c r="G531" s="22">
        <v>1</v>
      </c>
      <c r="H531" s="22">
        <v>11</v>
      </c>
      <c r="I531" s="22">
        <v>23</v>
      </c>
      <c r="J531" s="21" t="s">
        <v>103250</v>
      </c>
    </row>
    <row r="532" spans="1:10" ht="32" customHeight="1">
      <c r="A532" s="19" t="s">
        <v>103251</v>
      </c>
      <c r="B532" s="24">
        <v>14</v>
      </c>
      <c r="C532" s="22">
        <v>16</v>
      </c>
      <c r="D532" s="21" t="s">
        <v>103252</v>
      </c>
      <c r="E532" s="21" t="s">
        <v>103253</v>
      </c>
      <c r="F532" s="21" t="s">
        <v>101945</v>
      </c>
      <c r="G532" s="22">
        <v>2</v>
      </c>
      <c r="H532" s="22">
        <v>10</v>
      </c>
      <c r="I532" s="22">
        <v>20</v>
      </c>
      <c r="J532" s="21" t="s">
        <v>103254</v>
      </c>
    </row>
    <row r="533" spans="1:10" ht="32" customHeight="1">
      <c r="A533" s="19" t="s">
        <v>103255</v>
      </c>
      <c r="B533" s="24">
        <v>23</v>
      </c>
      <c r="C533" s="22">
        <v>19</v>
      </c>
      <c r="D533" s="21" t="s">
        <v>103256</v>
      </c>
      <c r="E533" s="21" t="s">
        <v>103257</v>
      </c>
      <c r="F533" s="21" t="s">
        <v>101787</v>
      </c>
      <c r="G533" s="22">
        <v>1</v>
      </c>
      <c r="H533" s="22">
        <v>14</v>
      </c>
      <c r="I533" s="22">
        <v>25</v>
      </c>
      <c r="J533" s="21" t="s">
        <v>103258</v>
      </c>
    </row>
    <row r="534" spans="1:10" ht="32" customHeight="1">
      <c r="A534" s="19" t="s">
        <v>103259</v>
      </c>
      <c r="B534" s="24">
        <v>13</v>
      </c>
      <c r="C534" s="22">
        <v>15</v>
      </c>
      <c r="D534" s="21" t="s">
        <v>103260</v>
      </c>
      <c r="E534" s="21" t="s">
        <v>103261</v>
      </c>
      <c r="F534" s="21" t="s">
        <v>101727</v>
      </c>
      <c r="G534" s="22">
        <v>10</v>
      </c>
      <c r="H534" s="22">
        <v>0</v>
      </c>
      <c r="I534" s="22">
        <v>0</v>
      </c>
      <c r="J534" s="21" t="s">
        <v>103262</v>
      </c>
    </row>
    <row r="535" spans="1:10" ht="32" customHeight="1">
      <c r="A535" s="19" t="s">
        <v>103263</v>
      </c>
      <c r="B535" s="24">
        <v>44</v>
      </c>
      <c r="C535" s="22">
        <v>26</v>
      </c>
      <c r="D535" s="21" t="s">
        <v>103264</v>
      </c>
      <c r="E535" s="21" t="s">
        <v>103265</v>
      </c>
      <c r="F535" s="21" t="s">
        <v>102510</v>
      </c>
      <c r="G535" s="22">
        <v>4</v>
      </c>
      <c r="H535" s="22">
        <v>18</v>
      </c>
      <c r="I535" s="22">
        <v>29</v>
      </c>
      <c r="J535" s="21" t="s">
        <v>103266</v>
      </c>
    </row>
    <row r="536" spans="1:10" ht="32" customHeight="1">
      <c r="A536" s="19" t="s">
        <v>103267</v>
      </c>
      <c r="B536" s="24">
        <v>26</v>
      </c>
      <c r="C536" s="22">
        <v>20</v>
      </c>
      <c r="D536" s="21" t="s">
        <v>103268</v>
      </c>
      <c r="E536" s="21" t="s">
        <v>103269</v>
      </c>
      <c r="F536" s="21" t="s">
        <v>101568</v>
      </c>
      <c r="G536" s="22">
        <v>3</v>
      </c>
      <c r="H536" s="22">
        <v>13</v>
      </c>
      <c r="I536" s="22">
        <v>30</v>
      </c>
      <c r="J536" s="21" t="s">
        <v>103270</v>
      </c>
    </row>
    <row r="537" spans="1:10" ht="32" customHeight="1">
      <c r="A537" s="19" t="s">
        <v>103271</v>
      </c>
      <c r="B537" s="24">
        <v>30</v>
      </c>
      <c r="C537" s="22">
        <v>17</v>
      </c>
      <c r="D537" s="21" t="s">
        <v>103272</v>
      </c>
      <c r="E537" s="21" t="s">
        <v>103273</v>
      </c>
      <c r="F537" s="21" t="s">
        <v>101710</v>
      </c>
      <c r="G537" s="22">
        <v>3</v>
      </c>
      <c r="H537" s="22">
        <v>10</v>
      </c>
      <c r="I537" s="22">
        <v>19</v>
      </c>
      <c r="J537" s="21" t="s">
        <v>103274</v>
      </c>
    </row>
    <row r="538" spans="1:10" ht="32" customHeight="1">
      <c r="A538" s="19" t="s">
        <v>103275</v>
      </c>
      <c r="B538" s="24">
        <v>30</v>
      </c>
      <c r="C538" s="22">
        <v>17</v>
      </c>
      <c r="D538" s="21" t="s">
        <v>103272</v>
      </c>
      <c r="E538" s="21" t="s">
        <v>103273</v>
      </c>
      <c r="F538" s="21" t="s">
        <v>101710</v>
      </c>
      <c r="G538" s="22">
        <v>3</v>
      </c>
      <c r="H538" s="22">
        <v>10</v>
      </c>
      <c r="I538" s="22">
        <v>19</v>
      </c>
      <c r="J538" s="21" t="s">
        <v>103274</v>
      </c>
    </row>
    <row r="539" spans="1:10" ht="20" customHeight="1">
      <c r="A539" s="19" t="s">
        <v>103276</v>
      </c>
      <c r="B539" s="24">
        <v>20</v>
      </c>
      <c r="C539" s="22">
        <v>27</v>
      </c>
      <c r="D539" s="21" t="s">
        <v>103277</v>
      </c>
      <c r="E539" s="21" t="s">
        <v>103278</v>
      </c>
      <c r="F539" s="21" t="s">
        <v>101850</v>
      </c>
      <c r="G539" s="22">
        <v>12</v>
      </c>
      <c r="H539" s="22">
        <v>11</v>
      </c>
      <c r="I539" s="22">
        <v>22</v>
      </c>
      <c r="J539" s="21" t="s">
        <v>103279</v>
      </c>
    </row>
    <row r="540" spans="1:10" ht="20" customHeight="1">
      <c r="A540" s="19" t="s">
        <v>103280</v>
      </c>
      <c r="B540" s="24">
        <v>22</v>
      </c>
      <c r="C540" s="22">
        <v>15</v>
      </c>
      <c r="D540" s="21" t="s">
        <v>103281</v>
      </c>
      <c r="E540" s="21" t="s">
        <v>103282</v>
      </c>
      <c r="F540" s="21" t="s">
        <v>14739</v>
      </c>
      <c r="G540" s="22">
        <v>10</v>
      </c>
      <c r="H540" s="22">
        <v>0</v>
      </c>
      <c r="I540" s="22">
        <v>0</v>
      </c>
      <c r="J540" s="21" t="s">
        <v>103283</v>
      </c>
    </row>
    <row r="541" spans="1:10" ht="32" customHeight="1">
      <c r="A541" s="19" t="s">
        <v>103284</v>
      </c>
      <c r="B541" s="24">
        <v>34</v>
      </c>
      <c r="C541" s="22">
        <v>26</v>
      </c>
      <c r="D541" s="21" t="s">
        <v>103285</v>
      </c>
      <c r="E541" s="21" t="s">
        <v>103286</v>
      </c>
      <c r="F541" s="21" t="s">
        <v>101543</v>
      </c>
      <c r="G541" s="22">
        <v>4</v>
      </c>
      <c r="H541" s="22">
        <v>18</v>
      </c>
      <c r="I541" s="22">
        <v>29</v>
      </c>
      <c r="J541" s="21" t="s">
        <v>103287</v>
      </c>
    </row>
    <row r="542" spans="1:10" ht="20" customHeight="1">
      <c r="A542" s="19" t="s">
        <v>103288</v>
      </c>
      <c r="B542" s="24">
        <v>34</v>
      </c>
      <c r="C542" s="22">
        <v>43</v>
      </c>
      <c r="D542" s="21" t="s">
        <v>103289</v>
      </c>
      <c r="E542" s="21" t="s">
        <v>103290</v>
      </c>
      <c r="F542" s="21" t="s">
        <v>102405</v>
      </c>
      <c r="G542" s="22">
        <v>9</v>
      </c>
      <c r="H542" s="22">
        <v>30</v>
      </c>
      <c r="I542" s="22">
        <v>48</v>
      </c>
      <c r="J542" s="21" t="s">
        <v>103291</v>
      </c>
    </row>
    <row r="543" spans="1:10" ht="32" customHeight="1">
      <c r="A543" s="19" t="s">
        <v>103292</v>
      </c>
      <c r="B543" s="24">
        <v>23</v>
      </c>
      <c r="C543" s="22">
        <v>15</v>
      </c>
      <c r="D543" s="21" t="s">
        <v>103293</v>
      </c>
      <c r="E543" s="21" t="s">
        <v>103294</v>
      </c>
      <c r="F543" s="21" t="s">
        <v>101554</v>
      </c>
      <c r="G543" s="22">
        <v>10</v>
      </c>
      <c r="H543" s="22">
        <v>0</v>
      </c>
      <c r="I543" s="22">
        <v>0</v>
      </c>
      <c r="J543" s="21" t="s">
        <v>103295</v>
      </c>
    </row>
    <row r="544" spans="1:10" ht="32" customHeight="1">
      <c r="A544" s="19" t="s">
        <v>103296</v>
      </c>
      <c r="B544" s="24">
        <v>21</v>
      </c>
      <c r="C544" s="22">
        <v>15</v>
      </c>
      <c r="D544" s="21" t="s">
        <v>103297</v>
      </c>
      <c r="E544" s="21" t="s">
        <v>103298</v>
      </c>
      <c r="F544" s="21" t="s">
        <v>14739</v>
      </c>
      <c r="G544" s="22">
        <v>10</v>
      </c>
      <c r="H544" s="22">
        <v>0</v>
      </c>
      <c r="I544" s="22">
        <v>0</v>
      </c>
      <c r="J544" s="21" t="s">
        <v>103299</v>
      </c>
    </row>
    <row r="545" spans="1:10" ht="20" customHeight="1">
      <c r="A545" s="19" t="s">
        <v>103300</v>
      </c>
      <c r="B545" s="24">
        <v>32</v>
      </c>
      <c r="C545" s="22">
        <v>46</v>
      </c>
      <c r="D545" s="21" t="s">
        <v>103301</v>
      </c>
      <c r="E545" s="21" t="s">
        <v>103302</v>
      </c>
      <c r="F545" s="21" t="s">
        <v>103303</v>
      </c>
      <c r="G545" s="22">
        <v>15</v>
      </c>
      <c r="H545" s="22">
        <v>27</v>
      </c>
      <c r="I545" s="22">
        <v>57</v>
      </c>
      <c r="J545" s="21" t="s">
        <v>103304</v>
      </c>
    </row>
    <row r="546" spans="1:10" ht="20" customHeight="1">
      <c r="A546" s="19" t="s">
        <v>103305</v>
      </c>
      <c r="B546" s="24">
        <v>28</v>
      </c>
      <c r="C546" s="22">
        <v>15</v>
      </c>
      <c r="D546" s="21" t="s">
        <v>103306</v>
      </c>
      <c r="E546" s="21" t="s">
        <v>103307</v>
      </c>
      <c r="F546" s="21" t="s">
        <v>101554</v>
      </c>
      <c r="G546" s="22">
        <v>10</v>
      </c>
      <c r="H546" s="22">
        <v>0</v>
      </c>
      <c r="I546" s="22">
        <v>0</v>
      </c>
      <c r="J546" s="21" t="s">
        <v>103308</v>
      </c>
    </row>
    <row r="547" spans="1:10" ht="20" customHeight="1">
      <c r="A547" s="19" t="s">
        <v>103309</v>
      </c>
      <c r="B547" s="24">
        <v>33</v>
      </c>
      <c r="C547" s="22">
        <v>15</v>
      </c>
      <c r="D547" s="21" t="s">
        <v>103310</v>
      </c>
      <c r="E547" s="21" t="s">
        <v>103311</v>
      </c>
      <c r="F547" s="21" t="s">
        <v>101554</v>
      </c>
      <c r="G547" s="22">
        <v>10</v>
      </c>
      <c r="H547" s="22">
        <v>0</v>
      </c>
      <c r="I547" s="22">
        <v>0</v>
      </c>
      <c r="J547" s="21" t="s">
        <v>103312</v>
      </c>
    </row>
    <row r="548" spans="1:10" ht="32" customHeight="1">
      <c r="A548" s="19" t="s">
        <v>103313</v>
      </c>
      <c r="B548" s="24">
        <v>13</v>
      </c>
      <c r="C548" s="22">
        <v>15</v>
      </c>
      <c r="D548" s="21" t="s">
        <v>103314</v>
      </c>
      <c r="E548" s="21" t="s">
        <v>103315</v>
      </c>
      <c r="F548" s="21" t="s">
        <v>14739</v>
      </c>
      <c r="G548" s="22">
        <v>10</v>
      </c>
      <c r="H548" s="22">
        <v>0</v>
      </c>
      <c r="I548" s="22">
        <v>0</v>
      </c>
      <c r="J548" s="21" t="s">
        <v>103316</v>
      </c>
    </row>
    <row r="549" spans="1:10" ht="32" customHeight="1">
      <c r="A549" s="19" t="s">
        <v>103317</v>
      </c>
      <c r="B549" s="24">
        <v>17</v>
      </c>
      <c r="C549" s="22">
        <v>15</v>
      </c>
      <c r="D549" s="21" t="s">
        <v>103318</v>
      </c>
      <c r="E549" s="21" t="s">
        <v>103319</v>
      </c>
      <c r="F549" s="21" t="s">
        <v>101528</v>
      </c>
      <c r="G549" s="22">
        <v>10</v>
      </c>
      <c r="H549" s="22">
        <v>0</v>
      </c>
      <c r="I549" s="22">
        <v>0</v>
      </c>
      <c r="J549" s="21" t="s">
        <v>103320</v>
      </c>
    </row>
    <row r="550" spans="1:10" ht="32" customHeight="1">
      <c r="A550" s="19" t="s">
        <v>103321</v>
      </c>
      <c r="B550" s="24">
        <v>21</v>
      </c>
      <c r="C550" s="22">
        <v>15</v>
      </c>
      <c r="D550" s="21" t="s">
        <v>103322</v>
      </c>
      <c r="E550" s="21" t="s">
        <v>103323</v>
      </c>
      <c r="F550" s="21" t="s">
        <v>101568</v>
      </c>
      <c r="G550" s="22">
        <v>1</v>
      </c>
      <c r="H550" s="22">
        <v>10</v>
      </c>
      <c r="I550" s="22">
        <v>15</v>
      </c>
      <c r="J550" s="21" t="s">
        <v>103324</v>
      </c>
    </row>
    <row r="551" spans="1:10" ht="32" customHeight="1">
      <c r="A551" s="19" t="s">
        <v>103325</v>
      </c>
      <c r="B551" s="24">
        <v>12</v>
      </c>
      <c r="C551" s="22">
        <v>15</v>
      </c>
      <c r="D551" s="21" t="s">
        <v>103326</v>
      </c>
      <c r="E551" s="21" t="s">
        <v>103327</v>
      </c>
      <c r="F551" s="21" t="s">
        <v>101528</v>
      </c>
      <c r="G551" s="22">
        <v>10</v>
      </c>
      <c r="H551" s="22">
        <v>0</v>
      </c>
      <c r="I551" s="22">
        <v>0</v>
      </c>
      <c r="J551" s="21" t="s">
        <v>103328</v>
      </c>
    </row>
    <row r="552" spans="1:10" ht="32" customHeight="1">
      <c r="A552" s="19" t="s">
        <v>103329</v>
      </c>
      <c r="B552" s="24">
        <v>24</v>
      </c>
      <c r="C552" s="22">
        <v>15</v>
      </c>
      <c r="D552" s="21" t="s">
        <v>103330</v>
      </c>
      <c r="E552" s="21" t="s">
        <v>103331</v>
      </c>
      <c r="F552" s="21" t="s">
        <v>101554</v>
      </c>
      <c r="G552" s="22">
        <v>10</v>
      </c>
      <c r="H552" s="22">
        <v>0</v>
      </c>
      <c r="I552" s="22">
        <v>0</v>
      </c>
      <c r="J552" s="21" t="s">
        <v>103332</v>
      </c>
    </row>
    <row r="553" spans="1:10" ht="32" customHeight="1">
      <c r="A553" s="19" t="s">
        <v>103333</v>
      </c>
      <c r="B553" s="24">
        <v>38</v>
      </c>
      <c r="C553" s="22">
        <v>29</v>
      </c>
      <c r="D553" s="21" t="s">
        <v>103334</v>
      </c>
      <c r="E553" s="21" t="s">
        <v>103335</v>
      </c>
      <c r="F553" s="21" t="s">
        <v>101710</v>
      </c>
      <c r="G553" s="22">
        <v>1</v>
      </c>
      <c r="H553" s="22">
        <v>24</v>
      </c>
      <c r="I553" s="22">
        <v>37</v>
      </c>
      <c r="J553" s="21" t="s">
        <v>103336</v>
      </c>
    </row>
    <row r="554" spans="1:10" ht="32" customHeight="1">
      <c r="A554" s="19" t="s">
        <v>103337</v>
      </c>
      <c r="B554" s="24">
        <v>13</v>
      </c>
      <c r="C554" s="22">
        <v>15</v>
      </c>
      <c r="D554" s="21" t="s">
        <v>103068</v>
      </c>
      <c r="E554" s="21" t="s">
        <v>103069</v>
      </c>
      <c r="F554" s="21" t="s">
        <v>101694</v>
      </c>
      <c r="G554" s="22">
        <v>10</v>
      </c>
      <c r="H554" s="22">
        <v>0</v>
      </c>
      <c r="I554" s="22">
        <v>0</v>
      </c>
      <c r="J554" s="21" t="s">
        <v>103338</v>
      </c>
    </row>
    <row r="555" spans="1:10" ht="32" customHeight="1">
      <c r="A555" s="19" t="s">
        <v>103339</v>
      </c>
      <c r="B555" s="24">
        <v>25</v>
      </c>
      <c r="C555" s="22">
        <v>15</v>
      </c>
      <c r="D555" s="21" t="s">
        <v>103340</v>
      </c>
      <c r="E555" s="21" t="s">
        <v>103341</v>
      </c>
      <c r="F555" s="21" t="s">
        <v>101554</v>
      </c>
      <c r="G555" s="22">
        <v>10</v>
      </c>
      <c r="H555" s="22">
        <v>0</v>
      </c>
      <c r="I555" s="22">
        <v>0</v>
      </c>
      <c r="J555" s="21" t="s">
        <v>103342</v>
      </c>
    </row>
    <row r="556" spans="1:10" ht="32" customHeight="1">
      <c r="A556" s="19" t="s">
        <v>103343</v>
      </c>
      <c r="B556" s="24">
        <v>13</v>
      </c>
      <c r="C556" s="22">
        <v>15</v>
      </c>
      <c r="D556" s="21" t="s">
        <v>103344</v>
      </c>
      <c r="E556" s="21" t="s">
        <v>103345</v>
      </c>
      <c r="F556" s="21" t="s">
        <v>14739</v>
      </c>
      <c r="G556" s="22">
        <v>10</v>
      </c>
      <c r="H556" s="22">
        <v>0</v>
      </c>
      <c r="I556" s="22">
        <v>0</v>
      </c>
      <c r="J556" s="21" t="s">
        <v>103346</v>
      </c>
    </row>
    <row r="557" spans="1:10" ht="32" customHeight="1">
      <c r="A557" s="19" t="s">
        <v>103347</v>
      </c>
      <c r="B557" s="24">
        <v>19</v>
      </c>
      <c r="C557" s="22">
        <v>16</v>
      </c>
      <c r="D557" s="21" t="s">
        <v>103348</v>
      </c>
      <c r="E557" s="21" t="s">
        <v>103349</v>
      </c>
      <c r="F557" s="21" t="s">
        <v>101945</v>
      </c>
      <c r="G557" s="22">
        <v>1</v>
      </c>
      <c r="H557" s="22">
        <v>11</v>
      </c>
      <c r="I557" s="22">
        <v>19</v>
      </c>
      <c r="J557" s="21" t="s">
        <v>103350</v>
      </c>
    </row>
    <row r="558" spans="1:10" ht="32" customHeight="1">
      <c r="A558" s="19" t="s">
        <v>103351</v>
      </c>
      <c r="B558" s="24">
        <v>18</v>
      </c>
      <c r="C558" s="22">
        <v>15</v>
      </c>
      <c r="D558" s="21" t="s">
        <v>103352</v>
      </c>
      <c r="E558" s="21" t="s">
        <v>103353</v>
      </c>
      <c r="F558" s="21" t="s">
        <v>101694</v>
      </c>
      <c r="G558" s="22">
        <v>10</v>
      </c>
      <c r="H558" s="22">
        <v>0</v>
      </c>
      <c r="I558" s="22">
        <v>0</v>
      </c>
      <c r="J558" s="21" t="s">
        <v>103354</v>
      </c>
    </row>
    <row r="559" spans="1:10" ht="32" customHeight="1">
      <c r="A559" s="19" t="s">
        <v>103355</v>
      </c>
      <c r="B559" s="24">
        <v>23</v>
      </c>
      <c r="C559" s="22">
        <v>15</v>
      </c>
      <c r="D559" s="21" t="s">
        <v>103356</v>
      </c>
      <c r="E559" s="21" t="s">
        <v>103357</v>
      </c>
      <c r="F559" s="21" t="s">
        <v>14739</v>
      </c>
      <c r="G559" s="22">
        <v>10</v>
      </c>
      <c r="H559" s="22">
        <v>0</v>
      </c>
      <c r="I559" s="22">
        <v>0</v>
      </c>
      <c r="J559" s="21" t="s">
        <v>103358</v>
      </c>
    </row>
    <row r="560" spans="1:10" ht="32" customHeight="1">
      <c r="A560" s="19" t="s">
        <v>103359</v>
      </c>
      <c r="B560" s="24">
        <v>35</v>
      </c>
      <c r="C560" s="22">
        <v>40</v>
      </c>
      <c r="D560" s="21" t="s">
        <v>103360</v>
      </c>
      <c r="E560" s="21" t="s">
        <v>103361</v>
      </c>
      <c r="F560" s="21" t="s">
        <v>103362</v>
      </c>
      <c r="G560" s="22">
        <v>5</v>
      </c>
      <c r="H560" s="22">
        <v>31</v>
      </c>
      <c r="I560" s="22">
        <v>50</v>
      </c>
      <c r="J560" s="21" t="s">
        <v>103363</v>
      </c>
    </row>
    <row r="561" spans="1:10" ht="32" customHeight="1">
      <c r="A561" s="19" t="s">
        <v>103364</v>
      </c>
      <c r="B561" s="24">
        <v>27</v>
      </c>
      <c r="C561" s="22">
        <v>18</v>
      </c>
      <c r="D561" s="21" t="s">
        <v>103365</v>
      </c>
      <c r="E561" s="21" t="s">
        <v>103366</v>
      </c>
      <c r="F561" s="21" t="s">
        <v>102144</v>
      </c>
      <c r="G561" s="22">
        <v>1</v>
      </c>
      <c r="H561" s="22">
        <v>13</v>
      </c>
      <c r="I561" s="22">
        <v>17</v>
      </c>
      <c r="J561" s="21" t="s">
        <v>103367</v>
      </c>
    </row>
    <row r="562" spans="1:10" ht="32" customHeight="1">
      <c r="A562" s="19" t="s">
        <v>103368</v>
      </c>
      <c r="B562" s="24">
        <v>36</v>
      </c>
      <c r="C562" s="22">
        <v>44</v>
      </c>
      <c r="D562" s="21" t="s">
        <v>103369</v>
      </c>
      <c r="E562" s="21" t="s">
        <v>103370</v>
      </c>
      <c r="F562" s="21" t="s">
        <v>103371</v>
      </c>
      <c r="G562" s="22">
        <v>11</v>
      </c>
      <c r="H562" s="22">
        <v>29</v>
      </c>
      <c r="I562" s="22">
        <v>59</v>
      </c>
      <c r="J562" s="21" t="s">
        <v>103372</v>
      </c>
    </row>
    <row r="563" spans="1:10" ht="32" customHeight="1">
      <c r="A563" s="19" t="s">
        <v>103373</v>
      </c>
      <c r="B563" s="24">
        <v>17</v>
      </c>
      <c r="C563" s="22">
        <v>15</v>
      </c>
      <c r="D563" s="21" t="s">
        <v>103374</v>
      </c>
      <c r="E563" s="21" t="s">
        <v>103375</v>
      </c>
      <c r="F563" s="21" t="s">
        <v>14739</v>
      </c>
      <c r="G563" s="22">
        <v>10</v>
      </c>
      <c r="H563" s="22">
        <v>0</v>
      </c>
      <c r="I563" s="22">
        <v>0</v>
      </c>
      <c r="J563" s="21" t="s">
        <v>103376</v>
      </c>
    </row>
    <row r="564" spans="1:10" ht="32" customHeight="1">
      <c r="A564" s="19" t="s">
        <v>103377</v>
      </c>
      <c r="B564" s="24">
        <v>22</v>
      </c>
      <c r="C564" s="22">
        <v>15</v>
      </c>
      <c r="D564" s="21" t="s">
        <v>103378</v>
      </c>
      <c r="E564" s="21" t="s">
        <v>103379</v>
      </c>
      <c r="F564" s="21" t="s">
        <v>101554</v>
      </c>
      <c r="G564" s="22">
        <v>10</v>
      </c>
      <c r="H564" s="22">
        <v>0</v>
      </c>
      <c r="I564" s="22">
        <v>0</v>
      </c>
      <c r="J564" s="21" t="s">
        <v>103380</v>
      </c>
    </row>
    <row r="565" spans="1:10" ht="32" customHeight="1">
      <c r="A565" s="19" t="s">
        <v>103381</v>
      </c>
      <c r="B565" s="24">
        <v>21</v>
      </c>
      <c r="C565" s="22">
        <v>15</v>
      </c>
      <c r="D565" s="21" t="s">
        <v>103382</v>
      </c>
      <c r="E565" s="21" t="s">
        <v>103383</v>
      </c>
      <c r="F565" s="21" t="s">
        <v>101568</v>
      </c>
      <c r="G565" s="22">
        <v>1</v>
      </c>
      <c r="H565" s="22">
        <v>9</v>
      </c>
      <c r="I565" s="22">
        <v>16</v>
      </c>
      <c r="J565" s="21" t="s">
        <v>103384</v>
      </c>
    </row>
    <row r="566" spans="1:10" ht="32" customHeight="1">
      <c r="A566" s="19" t="s">
        <v>103385</v>
      </c>
      <c r="B566" s="24">
        <v>15</v>
      </c>
      <c r="C566" s="22">
        <v>18</v>
      </c>
      <c r="D566" s="21" t="s">
        <v>103386</v>
      </c>
      <c r="E566" s="21" t="s">
        <v>103387</v>
      </c>
      <c r="F566" s="21" t="s">
        <v>101757</v>
      </c>
      <c r="G566" s="22">
        <v>5</v>
      </c>
      <c r="H566" s="22">
        <v>9</v>
      </c>
      <c r="I566" s="22">
        <v>14</v>
      </c>
      <c r="J566" s="21" t="s">
        <v>103388</v>
      </c>
    </row>
    <row r="567" spans="1:10" ht="32" customHeight="1">
      <c r="A567" s="19" t="s">
        <v>103389</v>
      </c>
      <c r="B567" s="24">
        <v>18</v>
      </c>
      <c r="C567" s="22">
        <v>15</v>
      </c>
      <c r="D567" s="21" t="s">
        <v>103390</v>
      </c>
      <c r="E567" s="21" t="s">
        <v>103391</v>
      </c>
      <c r="F567" s="21" t="s">
        <v>101554</v>
      </c>
      <c r="G567" s="22">
        <v>10</v>
      </c>
      <c r="H567" s="22">
        <v>0</v>
      </c>
      <c r="I567" s="22">
        <v>0</v>
      </c>
      <c r="J567" s="21" t="s">
        <v>103392</v>
      </c>
    </row>
    <row r="568" spans="1:10" ht="32" customHeight="1">
      <c r="A568" s="19" t="s">
        <v>103393</v>
      </c>
      <c r="B568" s="24">
        <v>20</v>
      </c>
      <c r="C568" s="22">
        <v>15</v>
      </c>
      <c r="D568" s="21" t="s">
        <v>103394</v>
      </c>
      <c r="E568" s="21" t="s">
        <v>103395</v>
      </c>
      <c r="F568" s="22">
        <v>1</v>
      </c>
      <c r="G568" s="22">
        <v>1</v>
      </c>
      <c r="H568" s="22">
        <v>10</v>
      </c>
      <c r="I568" s="22">
        <v>28</v>
      </c>
      <c r="J568" s="21" t="s">
        <v>103396</v>
      </c>
    </row>
    <row r="569" spans="1:10" ht="32" customHeight="1">
      <c r="A569" s="19" t="s">
        <v>103397</v>
      </c>
      <c r="B569" s="24">
        <v>17</v>
      </c>
      <c r="C569" s="22">
        <v>19</v>
      </c>
      <c r="D569" s="21" t="s">
        <v>103398</v>
      </c>
      <c r="E569" s="21" t="s">
        <v>103399</v>
      </c>
      <c r="F569" s="21" t="s">
        <v>102114</v>
      </c>
      <c r="G569" s="22">
        <v>2</v>
      </c>
      <c r="H569" s="22">
        <v>13</v>
      </c>
      <c r="I569" s="22">
        <v>26</v>
      </c>
      <c r="J569" s="21" t="s">
        <v>103400</v>
      </c>
    </row>
    <row r="570" spans="1:10" ht="20" customHeight="1">
      <c r="A570" s="27">
        <v>-999</v>
      </c>
      <c r="B570" s="24">
        <v>-999</v>
      </c>
      <c r="C570" s="22">
        <v>-999</v>
      </c>
      <c r="D570" s="22">
        <v>-999</v>
      </c>
      <c r="E570" s="22">
        <v>-999</v>
      </c>
      <c r="F570" s="22">
        <v>-999</v>
      </c>
      <c r="G570" s="22">
        <v>-999</v>
      </c>
      <c r="H570" s="22">
        <v>-999</v>
      </c>
      <c r="I570" s="22">
        <v>-999</v>
      </c>
      <c r="J570" s="22">
        <v>-999</v>
      </c>
    </row>
    <row r="571" spans="1:10" ht="32" customHeight="1">
      <c r="A571" s="19" t="s">
        <v>103401</v>
      </c>
      <c r="B571" s="24">
        <v>29</v>
      </c>
      <c r="C571" s="22">
        <v>15</v>
      </c>
      <c r="D571" s="21" t="s">
        <v>103402</v>
      </c>
      <c r="E571" s="21" t="s">
        <v>103403</v>
      </c>
      <c r="F571" s="21" t="s">
        <v>101554</v>
      </c>
      <c r="G571" s="22">
        <v>10</v>
      </c>
      <c r="H571" s="22">
        <v>0</v>
      </c>
      <c r="I571" s="22">
        <v>0</v>
      </c>
      <c r="J571" s="21" t="s">
        <v>103404</v>
      </c>
    </row>
    <row r="572" spans="1:10" ht="32" customHeight="1">
      <c r="A572" s="19" t="s">
        <v>103405</v>
      </c>
      <c r="B572" s="24">
        <v>34</v>
      </c>
      <c r="C572" s="22">
        <v>42</v>
      </c>
      <c r="D572" s="21" t="s">
        <v>103406</v>
      </c>
      <c r="E572" s="21" t="s">
        <v>103407</v>
      </c>
      <c r="F572" s="21" t="s">
        <v>103408</v>
      </c>
      <c r="G572" s="22">
        <v>9</v>
      </c>
      <c r="H572" s="22">
        <v>29</v>
      </c>
      <c r="I572" s="22">
        <v>43</v>
      </c>
      <c r="J572" s="21" t="s">
        <v>103409</v>
      </c>
    </row>
    <row r="573" spans="1:10" ht="32" customHeight="1">
      <c r="A573" s="19" t="s">
        <v>103410</v>
      </c>
      <c r="B573" s="24">
        <v>34</v>
      </c>
      <c r="C573" s="22">
        <v>42</v>
      </c>
      <c r="D573" s="21" t="s">
        <v>103406</v>
      </c>
      <c r="E573" s="21" t="s">
        <v>103407</v>
      </c>
      <c r="F573" s="21" t="s">
        <v>103408</v>
      </c>
      <c r="G573" s="22">
        <v>9</v>
      </c>
      <c r="H573" s="22">
        <v>29</v>
      </c>
      <c r="I573" s="22">
        <v>43</v>
      </c>
      <c r="J573" s="21" t="s">
        <v>103409</v>
      </c>
    </row>
    <row r="574" spans="1:10" ht="32" customHeight="1">
      <c r="A574" s="19" t="s">
        <v>103411</v>
      </c>
      <c r="B574" s="24">
        <v>32</v>
      </c>
      <c r="C574" s="22">
        <v>28</v>
      </c>
      <c r="D574" s="21" t="s">
        <v>103412</v>
      </c>
      <c r="E574" s="21" t="s">
        <v>103413</v>
      </c>
      <c r="F574" s="21" t="s">
        <v>103414</v>
      </c>
      <c r="G574" s="22">
        <v>1</v>
      </c>
      <c r="H574" s="22">
        <v>23</v>
      </c>
      <c r="I574" s="22">
        <v>45</v>
      </c>
      <c r="J574" s="21" t="s">
        <v>103415</v>
      </c>
    </row>
    <row r="575" spans="1:10" ht="32" customHeight="1">
      <c r="A575" s="19" t="s">
        <v>103416</v>
      </c>
      <c r="B575" s="24">
        <v>20</v>
      </c>
      <c r="C575" s="22">
        <v>15</v>
      </c>
      <c r="D575" s="21" t="s">
        <v>103417</v>
      </c>
      <c r="E575" s="21" t="s">
        <v>103418</v>
      </c>
      <c r="F575" s="21" t="s">
        <v>101528</v>
      </c>
      <c r="G575" s="22">
        <v>10</v>
      </c>
      <c r="H575" s="22">
        <v>0</v>
      </c>
      <c r="I575" s="22">
        <v>0</v>
      </c>
      <c r="J575" s="21" t="s">
        <v>103419</v>
      </c>
    </row>
    <row r="576" spans="1:10" ht="32" customHeight="1">
      <c r="A576" s="19" t="s">
        <v>103420</v>
      </c>
      <c r="B576" s="24">
        <v>19</v>
      </c>
      <c r="C576" s="22">
        <v>16</v>
      </c>
      <c r="D576" s="21" t="s">
        <v>103421</v>
      </c>
      <c r="E576" s="21" t="s">
        <v>103422</v>
      </c>
      <c r="F576" s="21" t="s">
        <v>101533</v>
      </c>
      <c r="G576" s="22">
        <v>2</v>
      </c>
      <c r="H576" s="22">
        <v>10</v>
      </c>
      <c r="I576" s="22">
        <v>17</v>
      </c>
      <c r="J576" s="21" t="s">
        <v>103423</v>
      </c>
    </row>
    <row r="577" spans="1:10" ht="20" customHeight="1">
      <c r="A577" s="27">
        <v>-999</v>
      </c>
      <c r="B577" s="24">
        <v>-999</v>
      </c>
      <c r="C577" s="22">
        <v>-999</v>
      </c>
      <c r="D577" s="22">
        <v>-999</v>
      </c>
      <c r="E577" s="22">
        <v>-999</v>
      </c>
      <c r="F577" s="22">
        <v>-999</v>
      </c>
      <c r="G577" s="22">
        <v>-999</v>
      </c>
      <c r="H577" s="22">
        <v>-999</v>
      </c>
      <c r="I577" s="22">
        <v>-999</v>
      </c>
      <c r="J577" s="22">
        <v>-999</v>
      </c>
    </row>
    <row r="578" spans="1:10" ht="32" customHeight="1">
      <c r="A578" s="19" t="s">
        <v>103424</v>
      </c>
      <c r="B578" s="24">
        <v>19</v>
      </c>
      <c r="C578" s="22">
        <v>15</v>
      </c>
      <c r="D578" s="21" t="s">
        <v>103425</v>
      </c>
      <c r="E578" s="21" t="s">
        <v>103426</v>
      </c>
      <c r="F578" s="21" t="s">
        <v>101694</v>
      </c>
      <c r="G578" s="22">
        <v>10</v>
      </c>
      <c r="H578" s="22">
        <v>0</v>
      </c>
      <c r="I578" s="22">
        <v>0</v>
      </c>
      <c r="J578" s="21" t="s">
        <v>103427</v>
      </c>
    </row>
    <row r="579" spans="1:10" ht="32" customHeight="1">
      <c r="A579" s="19" t="s">
        <v>103428</v>
      </c>
      <c r="B579" s="24">
        <v>58</v>
      </c>
      <c r="C579" s="22">
        <v>16</v>
      </c>
      <c r="D579" s="21" t="s">
        <v>103429</v>
      </c>
      <c r="E579" s="21" t="s">
        <v>103430</v>
      </c>
      <c r="F579" s="21" t="s">
        <v>101945</v>
      </c>
      <c r="G579" s="22">
        <v>1</v>
      </c>
      <c r="H579" s="22">
        <v>11</v>
      </c>
      <c r="I579" s="22">
        <v>18</v>
      </c>
      <c r="J579" s="21" t="s">
        <v>103431</v>
      </c>
    </row>
    <row r="580" spans="1:10" ht="32" customHeight="1">
      <c r="A580" s="19" t="s">
        <v>103432</v>
      </c>
      <c r="B580" s="24">
        <v>26</v>
      </c>
      <c r="C580" s="22">
        <v>17</v>
      </c>
      <c r="D580" s="21" t="s">
        <v>103433</v>
      </c>
      <c r="E580" s="21" t="s">
        <v>103434</v>
      </c>
      <c r="F580" s="21" t="s">
        <v>101710</v>
      </c>
      <c r="G580" s="22">
        <v>1</v>
      </c>
      <c r="H580" s="22">
        <v>9</v>
      </c>
      <c r="I580" s="22">
        <v>18</v>
      </c>
      <c r="J580" s="21" t="s">
        <v>103435</v>
      </c>
    </row>
    <row r="581" spans="1:10" ht="32" customHeight="1">
      <c r="A581" s="19" t="s">
        <v>103436</v>
      </c>
      <c r="B581" s="24">
        <v>25</v>
      </c>
      <c r="C581" s="22">
        <v>15</v>
      </c>
      <c r="D581" s="21" t="s">
        <v>103437</v>
      </c>
      <c r="E581" s="21" t="s">
        <v>103438</v>
      </c>
      <c r="F581" s="21" t="s">
        <v>101694</v>
      </c>
      <c r="G581" s="22">
        <v>10</v>
      </c>
      <c r="H581" s="22">
        <v>0</v>
      </c>
      <c r="I581" s="22">
        <v>0</v>
      </c>
      <c r="J581" s="21" t="s">
        <v>103439</v>
      </c>
    </row>
    <row r="582" spans="1:10" ht="32" customHeight="1">
      <c r="A582" s="19" t="s">
        <v>103440</v>
      </c>
      <c r="B582" s="24">
        <v>24</v>
      </c>
      <c r="C582" s="22">
        <v>15</v>
      </c>
      <c r="D582" s="21" t="s">
        <v>103441</v>
      </c>
      <c r="E582" s="21" t="s">
        <v>103442</v>
      </c>
      <c r="F582" s="21" t="s">
        <v>101727</v>
      </c>
      <c r="G582" s="22">
        <v>10</v>
      </c>
      <c r="H582" s="22">
        <v>0</v>
      </c>
      <c r="I582" s="22">
        <v>0</v>
      </c>
      <c r="J582" s="21" t="s">
        <v>103443</v>
      </c>
    </row>
    <row r="583" spans="1:10" ht="32" customHeight="1">
      <c r="A583" s="19" t="s">
        <v>103444</v>
      </c>
      <c r="B583" s="24">
        <v>24</v>
      </c>
      <c r="C583" s="22">
        <v>15</v>
      </c>
      <c r="D583" s="21" t="s">
        <v>103441</v>
      </c>
      <c r="E583" s="21" t="s">
        <v>103442</v>
      </c>
      <c r="F583" s="21" t="s">
        <v>101727</v>
      </c>
      <c r="G583" s="22">
        <v>10</v>
      </c>
      <c r="H583" s="22">
        <v>0</v>
      </c>
      <c r="I583" s="22">
        <v>0</v>
      </c>
      <c r="J583" s="21" t="s">
        <v>103443</v>
      </c>
    </row>
    <row r="584" spans="1:10" ht="20" customHeight="1">
      <c r="A584" s="27">
        <v>-999</v>
      </c>
      <c r="B584" s="24">
        <v>-999</v>
      </c>
      <c r="C584" s="22">
        <v>-999</v>
      </c>
      <c r="D584" s="22">
        <v>-999</v>
      </c>
      <c r="E584" s="22">
        <v>-999</v>
      </c>
      <c r="F584" s="22">
        <v>-999</v>
      </c>
      <c r="G584" s="22">
        <v>-999</v>
      </c>
      <c r="H584" s="22">
        <v>-999</v>
      </c>
      <c r="I584" s="22">
        <v>-999</v>
      </c>
      <c r="J584" s="22">
        <v>-999</v>
      </c>
    </row>
    <row r="585" spans="1:10" ht="20" customHeight="1">
      <c r="A585" s="27">
        <v>-999</v>
      </c>
      <c r="B585" s="24">
        <v>-999</v>
      </c>
      <c r="C585" s="22">
        <v>-999</v>
      </c>
      <c r="D585" s="22">
        <v>-999</v>
      </c>
      <c r="E585" s="22">
        <v>-999</v>
      </c>
      <c r="F585" s="22">
        <v>-999</v>
      </c>
      <c r="G585" s="22">
        <v>-999</v>
      </c>
      <c r="H585" s="22">
        <v>-999</v>
      </c>
      <c r="I585" s="22">
        <v>-999</v>
      </c>
      <c r="J585" s="22">
        <v>-999</v>
      </c>
    </row>
    <row r="586" spans="1:10" ht="32" customHeight="1">
      <c r="A586" s="19" t="s">
        <v>103445</v>
      </c>
      <c r="B586" s="24">
        <v>20</v>
      </c>
      <c r="C586" s="22">
        <v>15</v>
      </c>
      <c r="D586" s="21" t="s">
        <v>103446</v>
      </c>
      <c r="E586" s="21" t="s">
        <v>103447</v>
      </c>
      <c r="F586" s="21" t="s">
        <v>14739</v>
      </c>
      <c r="G586" s="22">
        <v>10</v>
      </c>
      <c r="H586" s="22">
        <v>0</v>
      </c>
      <c r="I586" s="22">
        <v>0</v>
      </c>
      <c r="J586" s="21" t="s">
        <v>103448</v>
      </c>
    </row>
    <row r="587" spans="1:10" ht="32" customHeight="1">
      <c r="A587" s="19" t="s">
        <v>103449</v>
      </c>
      <c r="B587" s="24">
        <v>12</v>
      </c>
      <c r="C587" s="22">
        <v>15</v>
      </c>
      <c r="D587" s="21" t="s">
        <v>103450</v>
      </c>
      <c r="E587" s="21" t="s">
        <v>103451</v>
      </c>
      <c r="F587" s="21" t="s">
        <v>101528</v>
      </c>
      <c r="G587" s="22">
        <v>10</v>
      </c>
      <c r="H587" s="22">
        <v>0</v>
      </c>
      <c r="I587" s="22">
        <v>0</v>
      </c>
      <c r="J587" s="21" t="s">
        <v>103452</v>
      </c>
    </row>
    <row r="588" spans="1:10" ht="32" customHeight="1">
      <c r="A588" s="19" t="s">
        <v>103453</v>
      </c>
      <c r="B588" s="24">
        <v>33</v>
      </c>
      <c r="C588" s="22">
        <v>21</v>
      </c>
      <c r="D588" s="21" t="s">
        <v>103454</v>
      </c>
      <c r="E588" s="21" t="s">
        <v>103455</v>
      </c>
      <c r="F588" s="21" t="s">
        <v>14743</v>
      </c>
      <c r="G588" s="22">
        <v>1</v>
      </c>
      <c r="H588" s="22">
        <v>16</v>
      </c>
      <c r="I588" s="22">
        <v>21</v>
      </c>
      <c r="J588" s="21" t="s">
        <v>103456</v>
      </c>
    </row>
    <row r="589" spans="1:10" ht="32" customHeight="1">
      <c r="A589" s="19" t="s">
        <v>103457</v>
      </c>
      <c r="B589" s="24">
        <v>56</v>
      </c>
      <c r="C589" s="22">
        <v>15</v>
      </c>
      <c r="D589" s="21" t="s">
        <v>102182</v>
      </c>
      <c r="E589" s="21" t="s">
        <v>102183</v>
      </c>
      <c r="F589" s="21" t="s">
        <v>101563</v>
      </c>
      <c r="G589" s="22">
        <v>10</v>
      </c>
      <c r="H589" s="22">
        <v>0</v>
      </c>
      <c r="I589" s="22">
        <v>0</v>
      </c>
      <c r="J589" s="21" t="s">
        <v>103458</v>
      </c>
    </row>
    <row r="590" spans="1:10" ht="32" customHeight="1">
      <c r="A590" s="19" t="s">
        <v>103459</v>
      </c>
      <c r="B590" s="24">
        <v>25</v>
      </c>
      <c r="C590" s="22">
        <v>15</v>
      </c>
      <c r="D590" s="21" t="s">
        <v>103460</v>
      </c>
      <c r="E590" s="21" t="s">
        <v>103461</v>
      </c>
      <c r="F590" s="21" t="s">
        <v>101554</v>
      </c>
      <c r="G590" s="22">
        <v>10</v>
      </c>
      <c r="H590" s="22">
        <v>0</v>
      </c>
      <c r="I590" s="22">
        <v>0</v>
      </c>
      <c r="J590" s="21" t="s">
        <v>103462</v>
      </c>
    </row>
    <row r="591" spans="1:10" ht="32" customHeight="1">
      <c r="A591" s="19" t="s">
        <v>103463</v>
      </c>
      <c r="B591" s="24">
        <v>23</v>
      </c>
      <c r="C591" s="22">
        <v>30</v>
      </c>
      <c r="D591" s="21" t="s">
        <v>103464</v>
      </c>
      <c r="E591" s="21" t="s">
        <v>103465</v>
      </c>
      <c r="F591" s="21" t="s">
        <v>101568</v>
      </c>
      <c r="G591" s="22">
        <v>7</v>
      </c>
      <c r="H591" s="22">
        <v>19</v>
      </c>
      <c r="I591" s="22">
        <v>35</v>
      </c>
      <c r="J591" s="21" t="s">
        <v>103466</v>
      </c>
    </row>
    <row r="592" spans="1:10" ht="32" customHeight="1">
      <c r="A592" s="19" t="s">
        <v>103467</v>
      </c>
      <c r="B592" s="24">
        <v>52</v>
      </c>
      <c r="C592" s="22">
        <v>34</v>
      </c>
      <c r="D592" s="21" t="s">
        <v>101772</v>
      </c>
      <c r="E592" s="21" t="s">
        <v>101773</v>
      </c>
      <c r="F592" s="21" t="s">
        <v>103468</v>
      </c>
      <c r="G592" s="22">
        <v>9</v>
      </c>
      <c r="H592" s="22">
        <v>21</v>
      </c>
      <c r="I592" s="22">
        <v>29</v>
      </c>
      <c r="J592" s="21" t="s">
        <v>103469</v>
      </c>
    </row>
    <row r="593" spans="1:10" ht="32" customHeight="1">
      <c r="A593" s="19" t="s">
        <v>103470</v>
      </c>
      <c r="B593" s="24">
        <v>29</v>
      </c>
      <c r="C593" s="22">
        <v>22</v>
      </c>
      <c r="D593" s="21" t="s">
        <v>103471</v>
      </c>
      <c r="E593" s="21" t="s">
        <v>103472</v>
      </c>
      <c r="F593" s="21" t="s">
        <v>102559</v>
      </c>
      <c r="G593" s="22">
        <v>9</v>
      </c>
      <c r="H593" s="22">
        <v>9</v>
      </c>
      <c r="I593" s="22">
        <v>13</v>
      </c>
      <c r="J593" s="21" t="s">
        <v>103473</v>
      </c>
    </row>
    <row r="594" spans="1:10" ht="32" customHeight="1">
      <c r="A594" s="19" t="s">
        <v>103474</v>
      </c>
      <c r="B594" s="24">
        <v>44</v>
      </c>
      <c r="C594" s="22">
        <v>18</v>
      </c>
      <c r="D594" s="21" t="s">
        <v>103475</v>
      </c>
      <c r="E594" s="21" t="s">
        <v>103476</v>
      </c>
      <c r="F594" s="21" t="s">
        <v>102727</v>
      </c>
      <c r="G594" s="22">
        <v>4</v>
      </c>
      <c r="H594" s="22">
        <v>10</v>
      </c>
      <c r="I594" s="22">
        <v>16</v>
      </c>
      <c r="J594" s="21" t="s">
        <v>103477</v>
      </c>
    </row>
    <row r="595" spans="1:10" ht="32" customHeight="1">
      <c r="A595" s="19" t="s">
        <v>103478</v>
      </c>
      <c r="B595" s="24">
        <v>31</v>
      </c>
      <c r="C595" s="22">
        <v>15</v>
      </c>
      <c r="D595" s="21" t="s">
        <v>103479</v>
      </c>
      <c r="E595" s="21" t="s">
        <v>103480</v>
      </c>
      <c r="F595" s="21" t="s">
        <v>14739</v>
      </c>
      <c r="G595" s="22">
        <v>10</v>
      </c>
      <c r="H595" s="22">
        <v>0</v>
      </c>
      <c r="I595" s="22">
        <v>0</v>
      </c>
      <c r="J595" s="21" t="s">
        <v>103481</v>
      </c>
    </row>
    <row r="596" spans="1:10" ht="32" customHeight="1">
      <c r="A596" s="19" t="s">
        <v>103482</v>
      </c>
      <c r="B596" s="24">
        <v>20</v>
      </c>
      <c r="C596" s="22">
        <v>15</v>
      </c>
      <c r="D596" s="21" t="s">
        <v>103483</v>
      </c>
      <c r="E596" s="21" t="s">
        <v>103484</v>
      </c>
      <c r="F596" s="21" t="s">
        <v>14739</v>
      </c>
      <c r="G596" s="22">
        <v>10</v>
      </c>
      <c r="H596" s="22">
        <v>0</v>
      </c>
      <c r="I596" s="22">
        <v>0</v>
      </c>
      <c r="J596" s="21" t="s">
        <v>103485</v>
      </c>
    </row>
    <row r="597" spans="1:10" ht="32" customHeight="1">
      <c r="A597" s="19" t="s">
        <v>103486</v>
      </c>
      <c r="B597" s="24">
        <v>22</v>
      </c>
      <c r="C597" s="22">
        <v>15</v>
      </c>
      <c r="D597" s="21" t="s">
        <v>103487</v>
      </c>
      <c r="E597" s="21" t="s">
        <v>103488</v>
      </c>
      <c r="F597" s="21" t="s">
        <v>101522</v>
      </c>
      <c r="G597" s="22">
        <v>10</v>
      </c>
      <c r="H597" s="22">
        <v>0</v>
      </c>
      <c r="I597" s="22">
        <v>0</v>
      </c>
      <c r="J597" s="21" t="s">
        <v>103489</v>
      </c>
    </row>
    <row r="598" spans="1:10" ht="32" customHeight="1">
      <c r="A598" s="19" t="s">
        <v>103490</v>
      </c>
      <c r="B598" s="24">
        <v>24</v>
      </c>
      <c r="C598" s="22">
        <v>15</v>
      </c>
      <c r="D598" s="21" t="s">
        <v>103491</v>
      </c>
      <c r="E598" s="21" t="s">
        <v>103492</v>
      </c>
      <c r="F598" s="21" t="s">
        <v>101694</v>
      </c>
      <c r="G598" s="22">
        <v>2</v>
      </c>
      <c r="H598" s="22">
        <v>8</v>
      </c>
      <c r="I598" s="22">
        <v>18</v>
      </c>
      <c r="J598" s="21" t="s">
        <v>103493</v>
      </c>
    </row>
    <row r="599" spans="1:10" ht="32" customHeight="1">
      <c r="A599" s="19" t="s">
        <v>103494</v>
      </c>
      <c r="B599" s="24">
        <v>15</v>
      </c>
      <c r="C599" s="22">
        <v>18</v>
      </c>
      <c r="D599" s="21" t="s">
        <v>103495</v>
      </c>
      <c r="E599" s="21" t="s">
        <v>103496</v>
      </c>
      <c r="F599" s="21" t="s">
        <v>102727</v>
      </c>
      <c r="G599" s="22">
        <v>4</v>
      </c>
      <c r="H599" s="22">
        <v>10</v>
      </c>
      <c r="I599" s="22">
        <v>19</v>
      </c>
      <c r="J599" s="21" t="s">
        <v>103497</v>
      </c>
    </row>
    <row r="600" spans="1:10" ht="20" customHeight="1">
      <c r="A600" s="27">
        <v>-999</v>
      </c>
      <c r="B600" s="24">
        <v>-999</v>
      </c>
      <c r="C600" s="22">
        <v>-999</v>
      </c>
      <c r="D600" s="22">
        <v>-999</v>
      </c>
      <c r="E600" s="22">
        <v>-999</v>
      </c>
      <c r="F600" s="22">
        <v>-999</v>
      </c>
      <c r="G600" s="22">
        <v>-999</v>
      </c>
      <c r="H600" s="22">
        <v>-999</v>
      </c>
      <c r="I600" s="22">
        <v>-999</v>
      </c>
      <c r="J600" s="22">
        <v>-999</v>
      </c>
    </row>
    <row r="601" spans="1:10" ht="32" customHeight="1">
      <c r="A601" s="19" t="s">
        <v>103498</v>
      </c>
      <c r="B601" s="24">
        <v>27</v>
      </c>
      <c r="C601" s="22">
        <v>16</v>
      </c>
      <c r="D601" s="21" t="s">
        <v>103499</v>
      </c>
      <c r="E601" s="21" t="s">
        <v>103500</v>
      </c>
      <c r="F601" s="21" t="s">
        <v>102171</v>
      </c>
      <c r="G601" s="22">
        <v>1</v>
      </c>
      <c r="H601" s="22">
        <v>11</v>
      </c>
      <c r="I601" s="22">
        <v>19</v>
      </c>
      <c r="J601" s="21" t="s">
        <v>103501</v>
      </c>
    </row>
    <row r="602" spans="1:10" ht="32" customHeight="1">
      <c r="A602" s="19" t="s">
        <v>103502</v>
      </c>
      <c r="B602" s="24">
        <v>19</v>
      </c>
      <c r="C602" s="22">
        <v>15</v>
      </c>
      <c r="D602" s="21" t="s">
        <v>103503</v>
      </c>
      <c r="E602" s="21" t="s">
        <v>103504</v>
      </c>
      <c r="F602" s="21" t="s">
        <v>101528</v>
      </c>
      <c r="G602" s="22">
        <v>10</v>
      </c>
      <c r="H602" s="22">
        <v>0</v>
      </c>
      <c r="I602" s="22">
        <v>0</v>
      </c>
      <c r="J602" s="21" t="s">
        <v>103505</v>
      </c>
    </row>
    <row r="603" spans="1:10" ht="32" customHeight="1">
      <c r="A603" s="19" t="s">
        <v>103506</v>
      </c>
      <c r="B603" s="24">
        <v>30</v>
      </c>
      <c r="C603" s="22">
        <v>15</v>
      </c>
      <c r="D603" s="21" t="s">
        <v>103507</v>
      </c>
      <c r="E603" s="21" t="s">
        <v>103508</v>
      </c>
      <c r="F603" s="21" t="s">
        <v>101568</v>
      </c>
      <c r="G603" s="22">
        <v>1</v>
      </c>
      <c r="H603" s="22">
        <v>10</v>
      </c>
      <c r="I603" s="22">
        <v>15</v>
      </c>
      <c r="J603" s="21" t="s">
        <v>103509</v>
      </c>
    </row>
    <row r="604" spans="1:10" ht="20" customHeight="1">
      <c r="A604" s="27">
        <v>-999</v>
      </c>
      <c r="B604" s="24">
        <v>-999</v>
      </c>
      <c r="C604" s="22">
        <v>-999</v>
      </c>
      <c r="D604" s="22">
        <v>-999</v>
      </c>
      <c r="E604" s="22">
        <v>-999</v>
      </c>
      <c r="F604" s="22">
        <v>-999</v>
      </c>
      <c r="G604" s="22">
        <v>-999</v>
      </c>
      <c r="H604" s="22">
        <v>-999</v>
      </c>
      <c r="I604" s="22">
        <v>-999</v>
      </c>
      <c r="J604" s="22">
        <v>-999</v>
      </c>
    </row>
    <row r="605" spans="1:10" ht="32" customHeight="1">
      <c r="A605" s="19" t="s">
        <v>103510</v>
      </c>
      <c r="B605" s="24">
        <v>48</v>
      </c>
      <c r="C605" s="22">
        <v>15</v>
      </c>
      <c r="D605" s="21" t="s">
        <v>103511</v>
      </c>
      <c r="E605" s="21" t="s">
        <v>103512</v>
      </c>
      <c r="F605" s="21" t="s">
        <v>101694</v>
      </c>
      <c r="G605" s="22">
        <v>10</v>
      </c>
      <c r="H605" s="22">
        <v>0</v>
      </c>
      <c r="I605" s="22">
        <v>0</v>
      </c>
      <c r="J605" s="21" t="s">
        <v>103513</v>
      </c>
    </row>
    <row r="606" spans="1:10" ht="20" customHeight="1">
      <c r="A606" s="27">
        <v>-999</v>
      </c>
      <c r="B606" s="24">
        <v>-999</v>
      </c>
      <c r="C606" s="22">
        <v>-999</v>
      </c>
      <c r="D606" s="22">
        <v>-999</v>
      </c>
      <c r="E606" s="22">
        <v>-999</v>
      </c>
      <c r="F606" s="22">
        <v>-999</v>
      </c>
      <c r="G606" s="22">
        <v>-999</v>
      </c>
      <c r="H606" s="22">
        <v>-999</v>
      </c>
      <c r="I606" s="22">
        <v>-999</v>
      </c>
      <c r="J606" s="22">
        <v>-999</v>
      </c>
    </row>
    <row r="607" spans="1:10" ht="20" customHeight="1">
      <c r="A607" s="27">
        <v>-999</v>
      </c>
      <c r="B607" s="24">
        <v>-999</v>
      </c>
      <c r="C607" s="22">
        <v>-999</v>
      </c>
      <c r="D607" s="22">
        <v>-999</v>
      </c>
      <c r="E607" s="22">
        <v>-999</v>
      </c>
      <c r="F607" s="22">
        <v>-999</v>
      </c>
      <c r="G607" s="22">
        <v>-999</v>
      </c>
      <c r="H607" s="22">
        <v>-999</v>
      </c>
      <c r="I607" s="22">
        <v>-999</v>
      </c>
      <c r="J607" s="22">
        <v>-999</v>
      </c>
    </row>
    <row r="608" spans="1:10" ht="32" customHeight="1">
      <c r="A608" s="19" t="s">
        <v>103514</v>
      </c>
      <c r="B608" s="24">
        <v>17</v>
      </c>
      <c r="C608" s="22">
        <v>24</v>
      </c>
      <c r="D608" s="21" t="s">
        <v>103515</v>
      </c>
      <c r="E608" s="21" t="s">
        <v>103516</v>
      </c>
      <c r="F608" s="21" t="s">
        <v>101676</v>
      </c>
      <c r="G608" s="22">
        <v>1</v>
      </c>
      <c r="H608" s="22">
        <v>19</v>
      </c>
      <c r="I608" s="22">
        <v>30</v>
      </c>
      <c r="J608" s="21" t="s">
        <v>103517</v>
      </c>
    </row>
    <row r="609" spans="1:10" ht="32" customHeight="1">
      <c r="A609" s="19" t="s">
        <v>103518</v>
      </c>
      <c r="B609" s="24">
        <v>15</v>
      </c>
      <c r="C609" s="22">
        <v>23</v>
      </c>
      <c r="D609" s="21" t="s">
        <v>101772</v>
      </c>
      <c r="E609" s="21" t="s">
        <v>101773</v>
      </c>
      <c r="F609" s="21" t="s">
        <v>102001</v>
      </c>
      <c r="G609" s="22">
        <v>8</v>
      </c>
      <c r="H609" s="22">
        <v>11</v>
      </c>
      <c r="I609" s="22">
        <v>15</v>
      </c>
      <c r="J609" s="21" t="s">
        <v>103519</v>
      </c>
    </row>
    <row r="610" spans="1:10" ht="32" customHeight="1">
      <c r="A610" s="19" t="s">
        <v>103520</v>
      </c>
      <c r="B610" s="24">
        <v>41</v>
      </c>
      <c r="C610" s="22">
        <v>29</v>
      </c>
      <c r="D610" s="21" t="s">
        <v>103521</v>
      </c>
      <c r="E610" s="21" t="s">
        <v>103522</v>
      </c>
      <c r="F610" s="21" t="s">
        <v>103523</v>
      </c>
      <c r="G610" s="22">
        <v>1</v>
      </c>
      <c r="H610" s="22">
        <v>24</v>
      </c>
      <c r="I610" s="22">
        <v>53</v>
      </c>
      <c r="J610" s="21" t="s">
        <v>103524</v>
      </c>
    </row>
    <row r="611" spans="1:10" ht="32" customHeight="1">
      <c r="A611" s="19" t="s">
        <v>103525</v>
      </c>
      <c r="B611" s="24">
        <v>20</v>
      </c>
      <c r="C611" s="22">
        <v>15</v>
      </c>
      <c r="D611" s="21" t="s">
        <v>103526</v>
      </c>
      <c r="E611" s="21" t="s">
        <v>103527</v>
      </c>
      <c r="F611" s="21" t="s">
        <v>14739</v>
      </c>
      <c r="G611" s="22">
        <v>10</v>
      </c>
      <c r="H611" s="22">
        <v>0</v>
      </c>
      <c r="I611" s="22">
        <v>0</v>
      </c>
      <c r="J611" s="21" t="s">
        <v>103528</v>
      </c>
    </row>
    <row r="612" spans="1:10" ht="32" customHeight="1">
      <c r="A612" s="19" t="s">
        <v>103529</v>
      </c>
      <c r="B612" s="24">
        <v>20</v>
      </c>
      <c r="C612" s="22">
        <v>15</v>
      </c>
      <c r="D612" s="21" t="s">
        <v>103526</v>
      </c>
      <c r="E612" s="21" t="s">
        <v>103527</v>
      </c>
      <c r="F612" s="21" t="s">
        <v>14739</v>
      </c>
      <c r="G612" s="22">
        <v>10</v>
      </c>
      <c r="H612" s="22">
        <v>0</v>
      </c>
      <c r="I612" s="22">
        <v>0</v>
      </c>
      <c r="J612" s="21" t="s">
        <v>103528</v>
      </c>
    </row>
    <row r="613" spans="1:10" ht="32" customHeight="1">
      <c r="A613" s="19" t="s">
        <v>103530</v>
      </c>
      <c r="B613" s="24">
        <v>35</v>
      </c>
      <c r="C613" s="22">
        <v>15</v>
      </c>
      <c r="D613" s="21" t="s">
        <v>103531</v>
      </c>
      <c r="E613" s="21" t="s">
        <v>103532</v>
      </c>
      <c r="F613" s="21" t="s">
        <v>14739</v>
      </c>
      <c r="G613" s="22">
        <v>10</v>
      </c>
      <c r="H613" s="22">
        <v>0</v>
      </c>
      <c r="I613" s="22">
        <v>0</v>
      </c>
      <c r="J613" s="21" t="s">
        <v>103533</v>
      </c>
    </row>
    <row r="614" spans="1:10" ht="32" customHeight="1">
      <c r="A614" s="19" t="s">
        <v>103534</v>
      </c>
      <c r="B614" s="24">
        <v>35</v>
      </c>
      <c r="C614" s="22">
        <v>15</v>
      </c>
      <c r="D614" s="21" t="s">
        <v>103531</v>
      </c>
      <c r="E614" s="21" t="s">
        <v>103532</v>
      </c>
      <c r="F614" s="21" t="s">
        <v>14739</v>
      </c>
      <c r="G614" s="22">
        <v>10</v>
      </c>
      <c r="H614" s="22">
        <v>0</v>
      </c>
      <c r="I614" s="22">
        <v>0</v>
      </c>
      <c r="J614" s="21" t="s">
        <v>103533</v>
      </c>
    </row>
    <row r="615" spans="1:10" ht="32" customHeight="1">
      <c r="A615" s="19" t="s">
        <v>103535</v>
      </c>
      <c r="B615" s="24">
        <v>13</v>
      </c>
      <c r="C615" s="22">
        <v>15</v>
      </c>
      <c r="D615" s="21" t="s">
        <v>103536</v>
      </c>
      <c r="E615" s="21" t="s">
        <v>103537</v>
      </c>
      <c r="F615" s="21" t="s">
        <v>101528</v>
      </c>
      <c r="G615" s="22">
        <v>10</v>
      </c>
      <c r="H615" s="22">
        <v>0</v>
      </c>
      <c r="I615" s="22">
        <v>0</v>
      </c>
      <c r="J615" s="21" t="s">
        <v>103538</v>
      </c>
    </row>
    <row r="616" spans="1:10" ht="32" customHeight="1">
      <c r="A616" s="19" t="s">
        <v>103539</v>
      </c>
      <c r="B616" s="24">
        <v>13</v>
      </c>
      <c r="C616" s="22">
        <v>15</v>
      </c>
      <c r="D616" s="21" t="s">
        <v>103540</v>
      </c>
      <c r="E616" s="21" t="s">
        <v>103541</v>
      </c>
      <c r="F616" s="21" t="s">
        <v>14739</v>
      </c>
      <c r="G616" s="22">
        <v>10</v>
      </c>
      <c r="H616" s="22">
        <v>0</v>
      </c>
      <c r="I616" s="22">
        <v>0</v>
      </c>
      <c r="J616" s="21" t="s">
        <v>103542</v>
      </c>
    </row>
    <row r="617" spans="1:10" ht="32" customHeight="1">
      <c r="A617" s="19" t="s">
        <v>103543</v>
      </c>
      <c r="B617" s="24">
        <v>31</v>
      </c>
      <c r="C617" s="22">
        <v>15</v>
      </c>
      <c r="D617" s="21" t="s">
        <v>103544</v>
      </c>
      <c r="E617" s="21" t="s">
        <v>103545</v>
      </c>
      <c r="F617" s="21" t="s">
        <v>101694</v>
      </c>
      <c r="G617" s="22">
        <v>10</v>
      </c>
      <c r="H617" s="22">
        <v>0</v>
      </c>
      <c r="I617" s="22">
        <v>0</v>
      </c>
      <c r="J617" s="21" t="s">
        <v>103546</v>
      </c>
    </row>
    <row r="618" spans="1:10" ht="32" customHeight="1">
      <c r="A618" s="19" t="s">
        <v>103547</v>
      </c>
      <c r="B618" s="24">
        <v>33</v>
      </c>
      <c r="C618" s="22">
        <v>23</v>
      </c>
      <c r="D618" s="21" t="s">
        <v>103548</v>
      </c>
      <c r="E618" s="21" t="s">
        <v>103549</v>
      </c>
      <c r="F618" s="21" t="s">
        <v>102001</v>
      </c>
      <c r="G618" s="22">
        <v>1</v>
      </c>
      <c r="H618" s="22">
        <v>18</v>
      </c>
      <c r="I618" s="22">
        <v>31</v>
      </c>
      <c r="J618" s="21" t="s">
        <v>103550</v>
      </c>
    </row>
    <row r="619" spans="1:10" ht="20" customHeight="1">
      <c r="A619" s="19" t="s">
        <v>103551</v>
      </c>
      <c r="B619" s="24">
        <v>31</v>
      </c>
      <c r="C619" s="22">
        <v>15</v>
      </c>
      <c r="D619" s="21" t="s">
        <v>103544</v>
      </c>
      <c r="E619" s="21" t="s">
        <v>103545</v>
      </c>
      <c r="F619" s="21" t="s">
        <v>101694</v>
      </c>
      <c r="G619" s="22">
        <v>10</v>
      </c>
      <c r="H619" s="22">
        <v>0</v>
      </c>
      <c r="I619" s="22">
        <v>0</v>
      </c>
      <c r="J619" s="21" t="s">
        <v>103546</v>
      </c>
    </row>
    <row r="620" spans="1:10" ht="32" customHeight="1">
      <c r="A620" s="19" t="s">
        <v>103552</v>
      </c>
      <c r="B620" s="24">
        <v>13</v>
      </c>
      <c r="C620" s="22">
        <v>15</v>
      </c>
      <c r="D620" s="21" t="s">
        <v>103553</v>
      </c>
      <c r="E620" s="21" t="s">
        <v>103554</v>
      </c>
      <c r="F620" s="21" t="s">
        <v>14739</v>
      </c>
      <c r="G620" s="22">
        <v>10</v>
      </c>
      <c r="H620" s="22">
        <v>0</v>
      </c>
      <c r="I620" s="22">
        <v>0</v>
      </c>
      <c r="J620" s="21" t="s">
        <v>103555</v>
      </c>
    </row>
    <row r="621" spans="1:10" ht="32" customHeight="1">
      <c r="A621" s="19" t="s">
        <v>103556</v>
      </c>
      <c r="B621" s="24">
        <v>22</v>
      </c>
      <c r="C621" s="22">
        <v>15</v>
      </c>
      <c r="D621" s="21" t="s">
        <v>103557</v>
      </c>
      <c r="E621" s="21" t="s">
        <v>103558</v>
      </c>
      <c r="F621" s="21" t="s">
        <v>14739</v>
      </c>
      <c r="G621" s="22">
        <v>10</v>
      </c>
      <c r="H621" s="22">
        <v>0</v>
      </c>
      <c r="I621" s="22">
        <v>0</v>
      </c>
      <c r="J621" s="21" t="s">
        <v>103559</v>
      </c>
    </row>
    <row r="622" spans="1:10" ht="32" customHeight="1">
      <c r="A622" s="19" t="s">
        <v>103560</v>
      </c>
      <c r="B622" s="24">
        <v>21</v>
      </c>
      <c r="C622" s="22">
        <v>15</v>
      </c>
      <c r="D622" s="21" t="s">
        <v>103561</v>
      </c>
      <c r="E622" s="21" t="s">
        <v>103562</v>
      </c>
      <c r="F622" s="21" t="s">
        <v>101563</v>
      </c>
      <c r="G622" s="22">
        <v>10</v>
      </c>
      <c r="H622" s="22">
        <v>0</v>
      </c>
      <c r="I622" s="22">
        <v>0</v>
      </c>
      <c r="J622" s="21" t="s">
        <v>103563</v>
      </c>
    </row>
    <row r="623" spans="1:10" ht="32" customHeight="1">
      <c r="A623" s="19" t="s">
        <v>103564</v>
      </c>
      <c r="B623" s="24">
        <v>21</v>
      </c>
      <c r="C623" s="22">
        <v>15</v>
      </c>
      <c r="D623" s="21" t="s">
        <v>103561</v>
      </c>
      <c r="E623" s="21" t="s">
        <v>103562</v>
      </c>
      <c r="F623" s="21" t="s">
        <v>101563</v>
      </c>
      <c r="G623" s="22">
        <v>10</v>
      </c>
      <c r="H623" s="22">
        <v>0</v>
      </c>
      <c r="I623" s="22">
        <v>0</v>
      </c>
      <c r="J623" s="21" t="s">
        <v>103563</v>
      </c>
    </row>
    <row r="624" spans="1:10" ht="32" customHeight="1">
      <c r="A624" s="19" t="s">
        <v>103565</v>
      </c>
      <c r="B624" s="24">
        <v>17</v>
      </c>
      <c r="C624" s="22">
        <v>15</v>
      </c>
      <c r="D624" s="21" t="s">
        <v>103566</v>
      </c>
      <c r="E624" s="21" t="s">
        <v>103567</v>
      </c>
      <c r="F624" s="21" t="s">
        <v>101694</v>
      </c>
      <c r="G624" s="22">
        <v>10</v>
      </c>
      <c r="H624" s="22">
        <v>0</v>
      </c>
      <c r="I624" s="22">
        <v>0</v>
      </c>
      <c r="J624" s="21" t="s">
        <v>103568</v>
      </c>
    </row>
    <row r="625" spans="1:10" ht="32" customHeight="1">
      <c r="A625" s="19" t="s">
        <v>103569</v>
      </c>
      <c r="B625" s="24">
        <v>37</v>
      </c>
      <c r="C625" s="22">
        <v>20</v>
      </c>
      <c r="D625" s="21" t="s">
        <v>101613</v>
      </c>
      <c r="E625" s="21" t="s">
        <v>101614</v>
      </c>
      <c r="F625" s="21" t="s">
        <v>101950</v>
      </c>
      <c r="G625" s="22">
        <v>1</v>
      </c>
      <c r="H625" s="22">
        <v>15</v>
      </c>
      <c r="I625" s="22">
        <v>27</v>
      </c>
      <c r="J625" s="21" t="s">
        <v>103570</v>
      </c>
    </row>
    <row r="626" spans="1:10" ht="32" customHeight="1">
      <c r="A626" s="19" t="s">
        <v>103571</v>
      </c>
      <c r="B626" s="24">
        <v>34</v>
      </c>
      <c r="C626" s="22">
        <v>27</v>
      </c>
      <c r="D626" s="21" t="s">
        <v>103572</v>
      </c>
      <c r="E626" s="21" t="s">
        <v>103573</v>
      </c>
      <c r="F626" s="21" t="s">
        <v>102769</v>
      </c>
      <c r="G626" s="22">
        <v>1</v>
      </c>
      <c r="H626" s="22">
        <v>22</v>
      </c>
      <c r="I626" s="22">
        <v>33</v>
      </c>
      <c r="J626" s="21" t="s">
        <v>103574</v>
      </c>
    </row>
    <row r="627" spans="1:10" ht="32" customHeight="1">
      <c r="A627" s="19" t="s">
        <v>103575</v>
      </c>
      <c r="B627" s="24">
        <v>21</v>
      </c>
      <c r="C627" s="22">
        <v>15</v>
      </c>
      <c r="D627" s="21" t="s">
        <v>103576</v>
      </c>
      <c r="E627" s="21" t="s">
        <v>103577</v>
      </c>
      <c r="F627" s="21" t="s">
        <v>101563</v>
      </c>
      <c r="G627" s="22">
        <v>10</v>
      </c>
      <c r="H627" s="22">
        <v>0</v>
      </c>
      <c r="I627" s="22">
        <v>0</v>
      </c>
      <c r="J627" s="21" t="s">
        <v>103578</v>
      </c>
    </row>
    <row r="628" spans="1:10" ht="32" customHeight="1">
      <c r="A628" s="19" t="s">
        <v>103579</v>
      </c>
      <c r="B628" s="24">
        <v>21</v>
      </c>
      <c r="C628" s="22">
        <v>15</v>
      </c>
      <c r="D628" s="21" t="s">
        <v>103576</v>
      </c>
      <c r="E628" s="21" t="s">
        <v>103577</v>
      </c>
      <c r="F628" s="21" t="s">
        <v>101563</v>
      </c>
      <c r="G628" s="22">
        <v>10</v>
      </c>
      <c r="H628" s="22">
        <v>0</v>
      </c>
      <c r="I628" s="22">
        <v>0</v>
      </c>
      <c r="J628" s="21" t="s">
        <v>103578</v>
      </c>
    </row>
    <row r="629" spans="1:10" ht="32" customHeight="1">
      <c r="A629" s="19" t="s">
        <v>103580</v>
      </c>
      <c r="B629" s="24">
        <v>33</v>
      </c>
      <c r="C629" s="22">
        <v>15</v>
      </c>
      <c r="D629" s="21" t="s">
        <v>103581</v>
      </c>
      <c r="E629" s="21" t="s">
        <v>103582</v>
      </c>
      <c r="F629" s="21" t="s">
        <v>101694</v>
      </c>
      <c r="G629" s="22">
        <v>10</v>
      </c>
      <c r="H629" s="22">
        <v>0</v>
      </c>
      <c r="I629" s="22">
        <v>0</v>
      </c>
      <c r="J629" s="21" t="s">
        <v>103583</v>
      </c>
    </row>
    <row r="630" spans="1:10" ht="32" customHeight="1">
      <c r="A630" s="19" t="s">
        <v>103584</v>
      </c>
      <c r="B630" s="24">
        <v>17</v>
      </c>
      <c r="C630" s="22">
        <v>15</v>
      </c>
      <c r="D630" s="21" t="s">
        <v>103585</v>
      </c>
      <c r="E630" s="21" t="s">
        <v>103586</v>
      </c>
      <c r="F630" s="21" t="s">
        <v>101568</v>
      </c>
      <c r="G630" s="22">
        <v>1</v>
      </c>
      <c r="H630" s="22">
        <v>10</v>
      </c>
      <c r="I630" s="22">
        <v>16</v>
      </c>
      <c r="J630" s="21" t="s">
        <v>103587</v>
      </c>
    </row>
    <row r="631" spans="1:10" ht="32" customHeight="1">
      <c r="A631" s="19" t="s">
        <v>103588</v>
      </c>
      <c r="B631" s="24">
        <v>48</v>
      </c>
      <c r="C631" s="22">
        <v>15</v>
      </c>
      <c r="D631" s="21" t="s">
        <v>102060</v>
      </c>
      <c r="E631" s="21" t="s">
        <v>102061</v>
      </c>
      <c r="F631" s="21" t="s">
        <v>14739</v>
      </c>
      <c r="G631" s="22">
        <v>10</v>
      </c>
      <c r="H631" s="22">
        <v>0</v>
      </c>
      <c r="I631" s="22">
        <v>0</v>
      </c>
      <c r="J631" s="21" t="s">
        <v>103589</v>
      </c>
    </row>
    <row r="632" spans="1:10" ht="32" customHeight="1">
      <c r="A632" s="19" t="s">
        <v>103590</v>
      </c>
      <c r="B632" s="24">
        <v>48</v>
      </c>
      <c r="C632" s="22">
        <v>15</v>
      </c>
      <c r="D632" s="21" t="s">
        <v>102060</v>
      </c>
      <c r="E632" s="21" t="s">
        <v>102061</v>
      </c>
      <c r="F632" s="21" t="s">
        <v>14739</v>
      </c>
      <c r="G632" s="22">
        <v>10</v>
      </c>
      <c r="H632" s="22">
        <v>0</v>
      </c>
      <c r="I632" s="22">
        <v>0</v>
      </c>
      <c r="J632" s="21" t="s">
        <v>103589</v>
      </c>
    </row>
    <row r="633" spans="1:10" ht="32" customHeight="1">
      <c r="A633" s="19" t="s">
        <v>103591</v>
      </c>
      <c r="B633" s="24">
        <v>48</v>
      </c>
      <c r="C633" s="22">
        <v>15</v>
      </c>
      <c r="D633" s="21" t="s">
        <v>102060</v>
      </c>
      <c r="E633" s="21" t="s">
        <v>102061</v>
      </c>
      <c r="F633" s="21" t="s">
        <v>14739</v>
      </c>
      <c r="G633" s="22">
        <v>10</v>
      </c>
      <c r="H633" s="22">
        <v>0</v>
      </c>
      <c r="I633" s="22">
        <v>0</v>
      </c>
      <c r="J633" s="21" t="s">
        <v>103589</v>
      </c>
    </row>
    <row r="634" spans="1:10" ht="32" customHeight="1">
      <c r="A634" s="19" t="s">
        <v>103592</v>
      </c>
      <c r="B634" s="24">
        <v>48</v>
      </c>
      <c r="C634" s="22">
        <v>15</v>
      </c>
      <c r="D634" s="21" t="s">
        <v>102060</v>
      </c>
      <c r="E634" s="21" t="s">
        <v>102061</v>
      </c>
      <c r="F634" s="21" t="s">
        <v>14739</v>
      </c>
      <c r="G634" s="22">
        <v>10</v>
      </c>
      <c r="H634" s="22">
        <v>0</v>
      </c>
      <c r="I634" s="22">
        <v>0</v>
      </c>
      <c r="J634" s="21" t="s">
        <v>103589</v>
      </c>
    </row>
    <row r="635" spans="1:10" ht="20" customHeight="1">
      <c r="A635" s="27">
        <v>-999</v>
      </c>
      <c r="B635" s="24">
        <v>-999</v>
      </c>
      <c r="C635" s="22">
        <v>-999</v>
      </c>
      <c r="D635" s="22">
        <v>-999</v>
      </c>
      <c r="E635" s="22">
        <v>-999</v>
      </c>
      <c r="F635" s="22">
        <v>-999</v>
      </c>
      <c r="G635" s="22">
        <v>-999</v>
      </c>
      <c r="H635" s="22">
        <v>-999</v>
      </c>
      <c r="I635" s="22">
        <v>-999</v>
      </c>
      <c r="J635" s="22">
        <v>-999</v>
      </c>
    </row>
    <row r="636" spans="1:10" ht="20" customHeight="1">
      <c r="A636" s="19" t="s">
        <v>103593</v>
      </c>
      <c r="B636" s="24">
        <v>14</v>
      </c>
      <c r="C636" s="22">
        <v>21</v>
      </c>
      <c r="D636" s="21" t="s">
        <v>103594</v>
      </c>
      <c r="E636" s="21" t="s">
        <v>103595</v>
      </c>
      <c r="F636" s="21" t="s">
        <v>14817</v>
      </c>
      <c r="G636" s="22">
        <v>8</v>
      </c>
      <c r="H636" s="22">
        <v>9</v>
      </c>
      <c r="I636" s="22">
        <v>17</v>
      </c>
      <c r="J636" s="21" t="s">
        <v>103596</v>
      </c>
    </row>
    <row r="637" spans="1:10" ht="20" customHeight="1">
      <c r="A637" s="19" t="s">
        <v>103597</v>
      </c>
      <c r="B637" s="24">
        <v>27</v>
      </c>
      <c r="C637" s="22">
        <v>30</v>
      </c>
      <c r="D637" s="21" t="s">
        <v>103598</v>
      </c>
      <c r="E637" s="21" t="s">
        <v>103599</v>
      </c>
      <c r="F637" s="21" t="s">
        <v>103600</v>
      </c>
      <c r="G637" s="22">
        <v>6</v>
      </c>
      <c r="H637" s="22">
        <v>20</v>
      </c>
      <c r="I637" s="22">
        <v>35</v>
      </c>
      <c r="J637" s="21" t="s">
        <v>103601</v>
      </c>
    </row>
    <row r="638" spans="1:10" ht="32" customHeight="1">
      <c r="A638" s="19" t="s">
        <v>103602</v>
      </c>
      <c r="B638" s="24">
        <v>30</v>
      </c>
      <c r="C638" s="22">
        <v>17</v>
      </c>
      <c r="D638" s="21" t="s">
        <v>103603</v>
      </c>
      <c r="E638" s="21" t="s">
        <v>103604</v>
      </c>
      <c r="F638" s="21" t="s">
        <v>101665</v>
      </c>
      <c r="G638" s="22">
        <v>1</v>
      </c>
      <c r="H638" s="22">
        <v>12</v>
      </c>
      <c r="I638" s="22">
        <v>25</v>
      </c>
      <c r="J638" s="21" t="s">
        <v>103605</v>
      </c>
    </row>
    <row r="639" spans="1:10" ht="32" customHeight="1">
      <c r="A639" s="19" t="s">
        <v>103606</v>
      </c>
      <c r="B639" s="24">
        <v>31</v>
      </c>
      <c r="C639" s="22">
        <v>15</v>
      </c>
      <c r="D639" s="21" t="s">
        <v>103607</v>
      </c>
      <c r="E639" s="21" t="s">
        <v>103608</v>
      </c>
      <c r="F639" s="21" t="s">
        <v>101554</v>
      </c>
      <c r="G639" s="22">
        <v>10</v>
      </c>
      <c r="H639" s="22">
        <v>0</v>
      </c>
      <c r="I639" s="22">
        <v>0</v>
      </c>
      <c r="J639" s="21" t="s">
        <v>103609</v>
      </c>
    </row>
    <row r="640" spans="1:10" ht="32" customHeight="1">
      <c r="A640" s="19" t="s">
        <v>103610</v>
      </c>
      <c r="B640" s="24">
        <v>30</v>
      </c>
      <c r="C640" s="22">
        <v>15</v>
      </c>
      <c r="D640" s="21" t="s">
        <v>102875</v>
      </c>
      <c r="E640" s="21" t="s">
        <v>102876</v>
      </c>
      <c r="F640" s="21" t="s">
        <v>101628</v>
      </c>
      <c r="G640" s="22">
        <v>1</v>
      </c>
      <c r="H640" s="22">
        <v>10</v>
      </c>
      <c r="I640" s="22">
        <v>19</v>
      </c>
      <c r="J640" s="21" t="s">
        <v>103611</v>
      </c>
    </row>
    <row r="641" spans="1:10" ht="32" customHeight="1">
      <c r="A641" s="19" t="s">
        <v>103612</v>
      </c>
      <c r="B641" s="24">
        <v>30</v>
      </c>
      <c r="C641" s="22">
        <v>15</v>
      </c>
      <c r="D641" s="21" t="s">
        <v>102875</v>
      </c>
      <c r="E641" s="21" t="s">
        <v>102876</v>
      </c>
      <c r="F641" s="21" t="s">
        <v>101628</v>
      </c>
      <c r="G641" s="22">
        <v>1</v>
      </c>
      <c r="H641" s="22">
        <v>10</v>
      </c>
      <c r="I641" s="22">
        <v>19</v>
      </c>
      <c r="J641" s="21" t="s">
        <v>103611</v>
      </c>
    </row>
    <row r="642" spans="1:10" ht="32" customHeight="1">
      <c r="A642" s="19" t="s">
        <v>103613</v>
      </c>
      <c r="B642" s="24">
        <v>16</v>
      </c>
      <c r="C642" s="22">
        <v>23</v>
      </c>
      <c r="D642" s="21" t="s">
        <v>103614</v>
      </c>
      <c r="E642" s="21" t="s">
        <v>103615</v>
      </c>
      <c r="F642" s="21" t="s">
        <v>102001</v>
      </c>
      <c r="G642" s="22">
        <v>7</v>
      </c>
      <c r="H642" s="22">
        <v>12</v>
      </c>
      <c r="I642" s="22">
        <v>23</v>
      </c>
      <c r="J642" s="21" t="s">
        <v>103616</v>
      </c>
    </row>
    <row r="643" spans="1:10" ht="32" customHeight="1">
      <c r="A643" s="19" t="s">
        <v>103617</v>
      </c>
      <c r="B643" s="24">
        <v>32</v>
      </c>
      <c r="C643" s="22">
        <v>15</v>
      </c>
      <c r="D643" s="21" t="s">
        <v>102880</v>
      </c>
      <c r="E643" s="21" t="s">
        <v>102881</v>
      </c>
      <c r="F643" s="21" t="s">
        <v>101554</v>
      </c>
      <c r="G643" s="22">
        <v>10</v>
      </c>
      <c r="H643" s="22">
        <v>0</v>
      </c>
      <c r="I643" s="22">
        <v>0</v>
      </c>
      <c r="J643" s="21" t="s">
        <v>103618</v>
      </c>
    </row>
    <row r="644" spans="1:10" ht="32" customHeight="1">
      <c r="A644" s="19" t="s">
        <v>103619</v>
      </c>
      <c r="B644" s="24">
        <v>21</v>
      </c>
      <c r="C644" s="22">
        <v>15</v>
      </c>
      <c r="D644" s="21" t="s">
        <v>103620</v>
      </c>
      <c r="E644" s="21" t="s">
        <v>103621</v>
      </c>
      <c r="F644" s="21" t="s">
        <v>101563</v>
      </c>
      <c r="G644" s="22">
        <v>10</v>
      </c>
      <c r="H644" s="22">
        <v>0</v>
      </c>
      <c r="I644" s="22">
        <v>0</v>
      </c>
      <c r="J644" s="21" t="s">
        <v>103622</v>
      </c>
    </row>
    <row r="645" spans="1:10" ht="32" customHeight="1">
      <c r="A645" s="19" t="s">
        <v>103623</v>
      </c>
      <c r="B645" s="24">
        <v>18</v>
      </c>
      <c r="C645" s="22">
        <v>15</v>
      </c>
      <c r="D645" s="21" t="s">
        <v>103624</v>
      </c>
      <c r="E645" s="21" t="s">
        <v>103625</v>
      </c>
      <c r="F645" s="21" t="s">
        <v>101694</v>
      </c>
      <c r="G645" s="22">
        <v>10</v>
      </c>
      <c r="H645" s="22">
        <v>0</v>
      </c>
      <c r="I645" s="22">
        <v>0</v>
      </c>
      <c r="J645" s="21" t="s">
        <v>103626</v>
      </c>
    </row>
    <row r="646" spans="1:10" ht="32" customHeight="1">
      <c r="A646" s="19" t="s">
        <v>103627</v>
      </c>
      <c r="B646" s="24">
        <v>27</v>
      </c>
      <c r="C646" s="22">
        <v>15</v>
      </c>
      <c r="D646" s="21" t="s">
        <v>103628</v>
      </c>
      <c r="E646" s="21" t="s">
        <v>103629</v>
      </c>
      <c r="F646" s="21" t="s">
        <v>101554</v>
      </c>
      <c r="G646" s="22">
        <v>10</v>
      </c>
      <c r="H646" s="22">
        <v>0</v>
      </c>
      <c r="I646" s="22">
        <v>0</v>
      </c>
      <c r="J646" s="21" t="s">
        <v>103630</v>
      </c>
    </row>
    <row r="647" spans="1:10" ht="32" customHeight="1">
      <c r="A647" s="19" t="s">
        <v>103631</v>
      </c>
      <c r="B647" s="24">
        <v>16</v>
      </c>
      <c r="C647" s="22">
        <v>23</v>
      </c>
      <c r="D647" s="21" t="s">
        <v>102730</v>
      </c>
      <c r="E647" s="21" t="s">
        <v>102731</v>
      </c>
      <c r="F647" s="21" t="s">
        <v>102001</v>
      </c>
      <c r="G647" s="22">
        <v>7</v>
      </c>
      <c r="H647" s="22">
        <v>12</v>
      </c>
      <c r="I647" s="22">
        <v>23</v>
      </c>
      <c r="J647" s="21" t="s">
        <v>103632</v>
      </c>
    </row>
    <row r="648" spans="1:10" ht="32" customHeight="1">
      <c r="A648" s="19" t="s">
        <v>103633</v>
      </c>
      <c r="B648" s="24">
        <v>22</v>
      </c>
      <c r="C648" s="22">
        <v>15</v>
      </c>
      <c r="D648" s="21" t="s">
        <v>103634</v>
      </c>
      <c r="E648" s="21" t="s">
        <v>103635</v>
      </c>
      <c r="F648" s="21" t="s">
        <v>101528</v>
      </c>
      <c r="G648" s="22">
        <v>10</v>
      </c>
      <c r="H648" s="22">
        <v>0</v>
      </c>
      <c r="I648" s="22">
        <v>0</v>
      </c>
      <c r="J648" s="21" t="s">
        <v>103636</v>
      </c>
    </row>
    <row r="649" spans="1:10" ht="32" customHeight="1">
      <c r="A649" s="19" t="s">
        <v>103637</v>
      </c>
      <c r="B649" s="24">
        <v>13</v>
      </c>
      <c r="C649" s="22">
        <v>15</v>
      </c>
      <c r="D649" s="21" t="s">
        <v>102721</v>
      </c>
      <c r="E649" s="21" t="s">
        <v>102722</v>
      </c>
      <c r="F649" s="21" t="s">
        <v>101563</v>
      </c>
      <c r="G649" s="22">
        <v>10</v>
      </c>
      <c r="H649" s="22">
        <v>0</v>
      </c>
      <c r="I649" s="22">
        <v>0</v>
      </c>
      <c r="J649" s="21" t="s">
        <v>103638</v>
      </c>
    </row>
    <row r="650" spans="1:10" ht="32" customHeight="1">
      <c r="A650" s="19" t="s">
        <v>103639</v>
      </c>
      <c r="B650" s="24">
        <v>20</v>
      </c>
      <c r="C650" s="22">
        <v>15</v>
      </c>
      <c r="D650" s="21" t="s">
        <v>103640</v>
      </c>
      <c r="E650" s="21" t="s">
        <v>103641</v>
      </c>
      <c r="F650" s="21" t="s">
        <v>101522</v>
      </c>
      <c r="G650" s="22">
        <v>10</v>
      </c>
      <c r="H650" s="22">
        <v>0</v>
      </c>
      <c r="I650" s="22">
        <v>0</v>
      </c>
      <c r="J650" s="21" t="s">
        <v>103642</v>
      </c>
    </row>
    <row r="651" spans="1:10" ht="32" customHeight="1">
      <c r="A651" s="19" t="s">
        <v>103643</v>
      </c>
      <c r="B651" s="24">
        <v>29</v>
      </c>
      <c r="C651" s="22">
        <v>39</v>
      </c>
      <c r="D651" s="21" t="s">
        <v>103644</v>
      </c>
      <c r="E651" s="21" t="s">
        <v>103645</v>
      </c>
      <c r="F651" s="21" t="s">
        <v>103646</v>
      </c>
      <c r="G651" s="22">
        <v>1</v>
      </c>
      <c r="H651" s="22">
        <v>7</v>
      </c>
      <c r="I651" s="22">
        <v>16</v>
      </c>
      <c r="J651" s="21" t="s">
        <v>103647</v>
      </c>
    </row>
    <row r="652" spans="1:10" ht="32" customHeight="1">
      <c r="A652" s="19" t="s">
        <v>103648</v>
      </c>
      <c r="B652" s="24">
        <v>29</v>
      </c>
      <c r="C652" s="22">
        <v>39</v>
      </c>
      <c r="D652" s="21" t="s">
        <v>103644</v>
      </c>
      <c r="E652" s="21" t="s">
        <v>103645</v>
      </c>
      <c r="F652" s="21" t="s">
        <v>103646</v>
      </c>
      <c r="G652" s="22">
        <v>1</v>
      </c>
      <c r="H652" s="22">
        <v>7</v>
      </c>
      <c r="I652" s="22">
        <v>16</v>
      </c>
      <c r="J652" s="21" t="s">
        <v>103647</v>
      </c>
    </row>
    <row r="653" spans="1:10" ht="32" customHeight="1">
      <c r="A653" s="19" t="s">
        <v>103649</v>
      </c>
      <c r="B653" s="24">
        <v>21</v>
      </c>
      <c r="C653" s="22">
        <v>29</v>
      </c>
      <c r="D653" s="21" t="s">
        <v>103650</v>
      </c>
      <c r="E653" s="21" t="s">
        <v>103651</v>
      </c>
      <c r="F653" s="21" t="s">
        <v>103652</v>
      </c>
      <c r="G653" s="22">
        <v>8</v>
      </c>
      <c r="H653" s="22">
        <v>17</v>
      </c>
      <c r="I653" s="22">
        <v>24</v>
      </c>
      <c r="J653" s="21" t="s">
        <v>103653</v>
      </c>
    </row>
    <row r="654" spans="1:10" ht="32" customHeight="1">
      <c r="A654" s="19" t="s">
        <v>103654</v>
      </c>
      <c r="B654" s="24">
        <v>21</v>
      </c>
      <c r="C654" s="22">
        <v>29</v>
      </c>
      <c r="D654" s="21" t="s">
        <v>103650</v>
      </c>
      <c r="E654" s="21" t="s">
        <v>103651</v>
      </c>
      <c r="F654" s="21" t="s">
        <v>103652</v>
      </c>
      <c r="G654" s="22">
        <v>8</v>
      </c>
      <c r="H654" s="22">
        <v>17</v>
      </c>
      <c r="I654" s="22">
        <v>24</v>
      </c>
      <c r="J654" s="21" t="s">
        <v>103653</v>
      </c>
    </row>
    <row r="655" spans="1:10" ht="32" customHeight="1">
      <c r="A655" s="19" t="s">
        <v>103655</v>
      </c>
      <c r="B655" s="24">
        <v>31</v>
      </c>
      <c r="C655" s="22">
        <v>33</v>
      </c>
      <c r="D655" s="21" t="s">
        <v>103656</v>
      </c>
      <c r="E655" s="21" t="s">
        <v>103657</v>
      </c>
      <c r="F655" s="21" t="s">
        <v>102510</v>
      </c>
      <c r="G655" s="22">
        <v>13</v>
      </c>
      <c r="H655" s="22">
        <v>16</v>
      </c>
      <c r="I655" s="22">
        <v>29</v>
      </c>
      <c r="J655" s="21" t="s">
        <v>103658</v>
      </c>
    </row>
    <row r="656" spans="1:10" ht="32" customHeight="1">
      <c r="A656" s="19" t="s">
        <v>103659</v>
      </c>
      <c r="B656" s="24">
        <v>27</v>
      </c>
      <c r="C656" s="22">
        <v>15</v>
      </c>
      <c r="D656" s="21" t="s">
        <v>103660</v>
      </c>
      <c r="E656" s="21" t="s">
        <v>103661</v>
      </c>
      <c r="F656" s="21" t="s">
        <v>101694</v>
      </c>
      <c r="G656" s="22">
        <v>1</v>
      </c>
      <c r="H656" s="22">
        <v>8</v>
      </c>
      <c r="I656" s="22">
        <v>17</v>
      </c>
      <c r="J656" s="21" t="s">
        <v>103662</v>
      </c>
    </row>
    <row r="657" spans="1:10" ht="32" customHeight="1">
      <c r="A657" s="19" t="s">
        <v>103663</v>
      </c>
      <c r="B657" s="24">
        <v>27</v>
      </c>
      <c r="C657" s="22">
        <v>15</v>
      </c>
      <c r="D657" s="21" t="s">
        <v>103660</v>
      </c>
      <c r="E657" s="21" t="s">
        <v>103661</v>
      </c>
      <c r="F657" s="21" t="s">
        <v>101694</v>
      </c>
      <c r="G657" s="22">
        <v>1</v>
      </c>
      <c r="H657" s="22">
        <v>8</v>
      </c>
      <c r="I657" s="22">
        <v>17</v>
      </c>
      <c r="J657" s="21" t="s">
        <v>103662</v>
      </c>
    </row>
    <row r="658" spans="1:10" ht="32" customHeight="1">
      <c r="A658" s="19" t="s">
        <v>103664</v>
      </c>
      <c r="B658" s="24">
        <v>20</v>
      </c>
      <c r="C658" s="22">
        <v>15</v>
      </c>
      <c r="D658" s="21" t="s">
        <v>103665</v>
      </c>
      <c r="E658" s="21" t="s">
        <v>103666</v>
      </c>
      <c r="F658" s="21" t="s">
        <v>101554</v>
      </c>
      <c r="G658" s="22">
        <v>10</v>
      </c>
      <c r="H658" s="22">
        <v>0</v>
      </c>
      <c r="I658" s="22">
        <v>0</v>
      </c>
      <c r="J658" s="21" t="s">
        <v>103667</v>
      </c>
    </row>
    <row r="659" spans="1:10" ht="20" customHeight="1">
      <c r="A659" s="27">
        <v>-999</v>
      </c>
      <c r="B659" s="24">
        <v>-999</v>
      </c>
      <c r="C659" s="22">
        <v>-999</v>
      </c>
      <c r="D659" s="22">
        <v>-999</v>
      </c>
      <c r="E659" s="22">
        <v>-999</v>
      </c>
      <c r="F659" s="22">
        <v>-999</v>
      </c>
      <c r="G659" s="22">
        <v>-999</v>
      </c>
      <c r="H659" s="22">
        <v>-999</v>
      </c>
      <c r="I659" s="22">
        <v>-999</v>
      </c>
      <c r="J659" s="22">
        <v>-999</v>
      </c>
    </row>
    <row r="660" spans="1:10" ht="32" customHeight="1">
      <c r="A660" s="19" t="s">
        <v>103668</v>
      </c>
      <c r="B660" s="24">
        <v>13</v>
      </c>
      <c r="C660" s="22">
        <v>24</v>
      </c>
      <c r="D660" s="21" t="s">
        <v>103669</v>
      </c>
      <c r="E660" s="21" t="s">
        <v>103670</v>
      </c>
      <c r="F660" s="21" t="s">
        <v>103671</v>
      </c>
      <c r="G660" s="22">
        <v>11</v>
      </c>
      <c r="H660" s="22">
        <v>9</v>
      </c>
      <c r="I660" s="22">
        <v>13</v>
      </c>
      <c r="J660" s="21" t="s">
        <v>103672</v>
      </c>
    </row>
    <row r="661" spans="1:10" ht="32" customHeight="1">
      <c r="A661" s="19" t="s">
        <v>103673</v>
      </c>
      <c r="B661" s="24">
        <v>19</v>
      </c>
      <c r="C661" s="22">
        <v>15</v>
      </c>
      <c r="D661" s="21" t="s">
        <v>103446</v>
      </c>
      <c r="E661" s="21" t="s">
        <v>103447</v>
      </c>
      <c r="F661" s="21" t="s">
        <v>14739</v>
      </c>
      <c r="G661" s="22">
        <v>10</v>
      </c>
      <c r="H661" s="22">
        <v>0</v>
      </c>
      <c r="I661" s="22">
        <v>0</v>
      </c>
      <c r="J661" s="21" t="s">
        <v>103448</v>
      </c>
    </row>
    <row r="662" spans="1:10" ht="32" customHeight="1">
      <c r="A662" s="19" t="s">
        <v>103674</v>
      </c>
      <c r="B662" s="24">
        <v>14</v>
      </c>
      <c r="C662" s="22">
        <v>32</v>
      </c>
      <c r="D662" s="21" t="s">
        <v>103675</v>
      </c>
      <c r="E662" s="21" t="s">
        <v>103676</v>
      </c>
      <c r="F662" s="21" t="s">
        <v>103677</v>
      </c>
      <c r="G662" s="22">
        <v>11</v>
      </c>
      <c r="H662" s="22">
        <v>17</v>
      </c>
      <c r="I662" s="22">
        <v>24</v>
      </c>
      <c r="J662" s="21" t="s">
        <v>103678</v>
      </c>
    </row>
    <row r="663" spans="1:10" ht="32" customHeight="1">
      <c r="A663" s="19" t="s">
        <v>103679</v>
      </c>
      <c r="B663" s="24">
        <v>34</v>
      </c>
      <c r="C663" s="22">
        <v>16</v>
      </c>
      <c r="D663" s="21" t="s">
        <v>103680</v>
      </c>
      <c r="E663" s="21" t="s">
        <v>103681</v>
      </c>
      <c r="F663" s="21" t="s">
        <v>102171</v>
      </c>
      <c r="G663" s="22">
        <v>1</v>
      </c>
      <c r="H663" s="22">
        <v>11</v>
      </c>
      <c r="I663" s="22">
        <v>24</v>
      </c>
      <c r="J663" s="21" t="s">
        <v>103682</v>
      </c>
    </row>
    <row r="664" spans="1:10" ht="32" customHeight="1">
      <c r="A664" s="19" t="s">
        <v>103683</v>
      </c>
      <c r="B664" s="24">
        <v>17</v>
      </c>
      <c r="C664" s="22">
        <v>15</v>
      </c>
      <c r="D664" s="21" t="s">
        <v>103684</v>
      </c>
      <c r="E664" s="21" t="s">
        <v>103685</v>
      </c>
      <c r="F664" s="21" t="s">
        <v>101554</v>
      </c>
      <c r="G664" s="22">
        <v>10</v>
      </c>
      <c r="H664" s="22">
        <v>0</v>
      </c>
      <c r="I664" s="22">
        <v>0</v>
      </c>
      <c r="J664" s="21" t="s">
        <v>103686</v>
      </c>
    </row>
    <row r="665" spans="1:10" ht="32" customHeight="1">
      <c r="A665" s="19" t="s">
        <v>103687</v>
      </c>
      <c r="B665" s="24">
        <v>23</v>
      </c>
      <c r="C665" s="22">
        <v>33</v>
      </c>
      <c r="D665" s="21" t="s">
        <v>103688</v>
      </c>
      <c r="E665" s="21" t="s">
        <v>103689</v>
      </c>
      <c r="F665" s="21" t="s">
        <v>103690</v>
      </c>
      <c r="G665" s="22">
        <v>13</v>
      </c>
      <c r="H665" s="22">
        <v>16</v>
      </c>
      <c r="I665" s="22">
        <v>27</v>
      </c>
      <c r="J665" s="21" t="s">
        <v>103691</v>
      </c>
    </row>
    <row r="666" spans="1:10" ht="20" customHeight="1">
      <c r="A666" s="19" t="s">
        <v>103692</v>
      </c>
      <c r="B666" s="24">
        <v>21</v>
      </c>
      <c r="C666" s="22">
        <v>15</v>
      </c>
      <c r="D666" s="21" t="s">
        <v>103693</v>
      </c>
      <c r="E666" s="21" t="s">
        <v>103694</v>
      </c>
      <c r="F666" s="21" t="s">
        <v>101554</v>
      </c>
      <c r="G666" s="22">
        <v>10</v>
      </c>
      <c r="H666" s="22">
        <v>0</v>
      </c>
      <c r="I666" s="22">
        <v>0</v>
      </c>
      <c r="J666" s="21" t="s">
        <v>103695</v>
      </c>
    </row>
    <row r="667" spans="1:10" ht="32" customHeight="1">
      <c r="A667" s="19" t="s">
        <v>103696</v>
      </c>
      <c r="B667" s="24">
        <v>15</v>
      </c>
      <c r="C667" s="22">
        <v>17</v>
      </c>
      <c r="D667" s="21" t="s">
        <v>103697</v>
      </c>
      <c r="E667" s="21" t="s">
        <v>103698</v>
      </c>
      <c r="F667" s="21" t="s">
        <v>101543</v>
      </c>
      <c r="G667" s="22">
        <v>2</v>
      </c>
      <c r="H667" s="22">
        <v>11</v>
      </c>
      <c r="I667" s="22">
        <v>13</v>
      </c>
      <c r="J667" s="21" t="s">
        <v>103699</v>
      </c>
    </row>
    <row r="668" spans="1:10" ht="32" customHeight="1">
      <c r="A668" s="19" t="s">
        <v>103700</v>
      </c>
      <c r="B668" s="24">
        <v>42</v>
      </c>
      <c r="C668" s="22">
        <v>27</v>
      </c>
      <c r="D668" s="21" t="s">
        <v>103701</v>
      </c>
      <c r="E668" s="21" t="s">
        <v>103702</v>
      </c>
      <c r="F668" s="21" t="s">
        <v>101945</v>
      </c>
      <c r="G668" s="22">
        <v>1</v>
      </c>
      <c r="H668" s="22">
        <v>22</v>
      </c>
      <c r="I668" s="22">
        <v>35</v>
      </c>
      <c r="J668" s="21" t="s">
        <v>103703</v>
      </c>
    </row>
    <row r="669" spans="1:10" ht="32" customHeight="1">
      <c r="A669" s="19" t="s">
        <v>103704</v>
      </c>
      <c r="B669" s="24">
        <v>79</v>
      </c>
      <c r="C669" s="22">
        <v>31</v>
      </c>
      <c r="D669" s="21" t="s">
        <v>101772</v>
      </c>
      <c r="E669" s="21" t="s">
        <v>101773</v>
      </c>
      <c r="F669" s="21" t="s">
        <v>102144</v>
      </c>
      <c r="G669" s="22">
        <v>9</v>
      </c>
      <c r="H669" s="22">
        <v>18</v>
      </c>
      <c r="I669" s="22">
        <v>33</v>
      </c>
      <c r="J669" s="21" t="s">
        <v>103705</v>
      </c>
    </row>
    <row r="670" spans="1:10" ht="32" customHeight="1">
      <c r="A670" s="19" t="s">
        <v>103706</v>
      </c>
      <c r="B670" s="24">
        <v>19</v>
      </c>
      <c r="C670" s="22">
        <v>15</v>
      </c>
      <c r="D670" s="21" t="s">
        <v>103707</v>
      </c>
      <c r="E670" s="21" t="s">
        <v>103708</v>
      </c>
      <c r="F670" s="21" t="s">
        <v>101522</v>
      </c>
      <c r="G670" s="22">
        <v>10</v>
      </c>
      <c r="H670" s="22">
        <v>0</v>
      </c>
      <c r="I670" s="22">
        <v>0</v>
      </c>
      <c r="J670" s="21" t="s">
        <v>103709</v>
      </c>
    </row>
    <row r="671" spans="1:10" ht="32" customHeight="1">
      <c r="A671" s="19" t="s">
        <v>103710</v>
      </c>
      <c r="B671" s="24">
        <v>24</v>
      </c>
      <c r="C671" s="22">
        <v>15</v>
      </c>
      <c r="D671" s="21" t="s">
        <v>102910</v>
      </c>
      <c r="E671" s="21" t="s">
        <v>102911</v>
      </c>
      <c r="F671" s="21" t="s">
        <v>101694</v>
      </c>
      <c r="G671" s="22">
        <v>10</v>
      </c>
      <c r="H671" s="22">
        <v>0</v>
      </c>
      <c r="I671" s="22">
        <v>0</v>
      </c>
      <c r="J671" s="21" t="s">
        <v>103711</v>
      </c>
    </row>
    <row r="672" spans="1:10" ht="20" customHeight="1">
      <c r="A672" s="19" t="s">
        <v>103712</v>
      </c>
      <c r="B672" s="24">
        <v>14</v>
      </c>
      <c r="C672" s="22">
        <v>16</v>
      </c>
      <c r="D672" s="21" t="s">
        <v>103713</v>
      </c>
      <c r="E672" s="21" t="s">
        <v>103714</v>
      </c>
      <c r="F672" s="21" t="s">
        <v>101533</v>
      </c>
      <c r="G672" s="22">
        <v>2</v>
      </c>
      <c r="H672" s="22">
        <v>10</v>
      </c>
      <c r="I672" s="22">
        <v>17</v>
      </c>
      <c r="J672" s="21" t="s">
        <v>103715</v>
      </c>
    </row>
    <row r="673" spans="1:10" ht="20" customHeight="1">
      <c r="A673" s="27">
        <v>-999</v>
      </c>
      <c r="B673" s="24">
        <v>-999</v>
      </c>
      <c r="C673" s="22">
        <v>-999</v>
      </c>
      <c r="D673" s="22">
        <v>-999</v>
      </c>
      <c r="E673" s="22">
        <v>-999</v>
      </c>
      <c r="F673" s="22">
        <v>-999</v>
      </c>
      <c r="G673" s="22">
        <v>-999</v>
      </c>
      <c r="H673" s="22">
        <v>-999</v>
      </c>
      <c r="I673" s="22">
        <v>-999</v>
      </c>
      <c r="J673" s="22">
        <v>-999</v>
      </c>
    </row>
    <row r="674" spans="1:10" ht="32" customHeight="1">
      <c r="A674" s="19" t="s">
        <v>103716</v>
      </c>
      <c r="B674" s="24">
        <v>18</v>
      </c>
      <c r="C674" s="22">
        <v>15</v>
      </c>
      <c r="D674" s="21" t="s">
        <v>103717</v>
      </c>
      <c r="E674" s="21" t="s">
        <v>103718</v>
      </c>
      <c r="F674" s="21" t="s">
        <v>101528</v>
      </c>
      <c r="G674" s="22">
        <v>10</v>
      </c>
      <c r="H674" s="22">
        <v>0</v>
      </c>
      <c r="I674" s="22">
        <v>0</v>
      </c>
      <c r="J674" s="21" t="s">
        <v>103719</v>
      </c>
    </row>
    <row r="675" spans="1:10" ht="20" customHeight="1">
      <c r="A675" s="27">
        <v>-999</v>
      </c>
      <c r="B675" s="24">
        <v>-999</v>
      </c>
      <c r="C675" s="22">
        <v>-999</v>
      </c>
      <c r="D675" s="22">
        <v>-999</v>
      </c>
      <c r="E675" s="22">
        <v>-999</v>
      </c>
      <c r="F675" s="22">
        <v>-999</v>
      </c>
      <c r="G675" s="22">
        <v>-999</v>
      </c>
      <c r="H675" s="22">
        <v>-999</v>
      </c>
      <c r="I675" s="22">
        <v>-999</v>
      </c>
      <c r="J675" s="22">
        <v>-999</v>
      </c>
    </row>
    <row r="676" spans="1:10" ht="32" customHeight="1">
      <c r="A676" s="19" t="s">
        <v>103720</v>
      </c>
      <c r="B676" s="24">
        <v>20</v>
      </c>
      <c r="C676" s="22">
        <v>15</v>
      </c>
      <c r="D676" s="21" t="s">
        <v>103721</v>
      </c>
      <c r="E676" s="21" t="s">
        <v>103722</v>
      </c>
      <c r="F676" s="21" t="s">
        <v>101694</v>
      </c>
      <c r="G676" s="22">
        <v>10</v>
      </c>
      <c r="H676" s="22">
        <v>0</v>
      </c>
      <c r="I676" s="22">
        <v>0</v>
      </c>
      <c r="J676" s="21" t="s">
        <v>103723</v>
      </c>
    </row>
    <row r="677" spans="1:10" ht="20" customHeight="1">
      <c r="A677" s="27">
        <v>-999</v>
      </c>
      <c r="B677" s="24">
        <v>-999</v>
      </c>
      <c r="C677" s="22">
        <v>-999</v>
      </c>
      <c r="D677" s="22">
        <v>-999</v>
      </c>
      <c r="E677" s="22">
        <v>-999</v>
      </c>
      <c r="F677" s="22">
        <v>-999</v>
      </c>
      <c r="G677" s="22">
        <v>-999</v>
      </c>
      <c r="H677" s="22">
        <v>-999</v>
      </c>
      <c r="I677" s="22">
        <v>-999</v>
      </c>
      <c r="J677" s="22">
        <v>-999</v>
      </c>
    </row>
    <row r="678" spans="1:10" ht="32" customHeight="1">
      <c r="A678" s="19" t="s">
        <v>103724</v>
      </c>
      <c r="B678" s="24">
        <v>53</v>
      </c>
      <c r="C678" s="22">
        <v>37</v>
      </c>
      <c r="D678" s="21" t="s">
        <v>103725</v>
      </c>
      <c r="E678" s="21" t="s">
        <v>103726</v>
      </c>
      <c r="F678" s="21" t="s">
        <v>14812</v>
      </c>
      <c r="G678" s="22">
        <v>12</v>
      </c>
      <c r="H678" s="22">
        <v>21</v>
      </c>
      <c r="I678" s="22">
        <v>39</v>
      </c>
      <c r="J678" s="21" t="s">
        <v>103727</v>
      </c>
    </row>
    <row r="679" spans="1:10" ht="32" customHeight="1">
      <c r="A679" s="19" t="s">
        <v>103728</v>
      </c>
      <c r="B679" s="24">
        <v>30</v>
      </c>
      <c r="C679" s="22">
        <v>15</v>
      </c>
      <c r="D679" s="21" t="s">
        <v>103729</v>
      </c>
      <c r="E679" s="21" t="s">
        <v>103730</v>
      </c>
      <c r="F679" s="21" t="s">
        <v>101554</v>
      </c>
      <c r="G679" s="22">
        <v>10</v>
      </c>
      <c r="H679" s="22">
        <v>0</v>
      </c>
      <c r="I679" s="22">
        <v>0</v>
      </c>
      <c r="J679" s="21" t="s">
        <v>103731</v>
      </c>
    </row>
    <row r="680" spans="1:10" ht="32" customHeight="1">
      <c r="A680" s="19" t="s">
        <v>103732</v>
      </c>
      <c r="B680" s="24">
        <v>30</v>
      </c>
      <c r="C680" s="22">
        <v>15</v>
      </c>
      <c r="D680" s="21" t="s">
        <v>103729</v>
      </c>
      <c r="E680" s="21" t="s">
        <v>103730</v>
      </c>
      <c r="F680" s="21" t="s">
        <v>101554</v>
      </c>
      <c r="G680" s="22">
        <v>10</v>
      </c>
      <c r="H680" s="22">
        <v>0</v>
      </c>
      <c r="I680" s="22">
        <v>0</v>
      </c>
      <c r="J680" s="21" t="s">
        <v>103731</v>
      </c>
    </row>
    <row r="681" spans="1:10" ht="32" customHeight="1">
      <c r="A681" s="19" t="s">
        <v>103733</v>
      </c>
      <c r="B681" s="24">
        <v>17</v>
      </c>
      <c r="C681" s="22">
        <v>15</v>
      </c>
      <c r="D681" s="21" t="s">
        <v>103105</v>
      </c>
      <c r="E681" s="21" t="s">
        <v>103106</v>
      </c>
      <c r="F681" s="21" t="s">
        <v>14739</v>
      </c>
      <c r="G681" s="22">
        <v>10</v>
      </c>
      <c r="H681" s="22">
        <v>0</v>
      </c>
      <c r="I681" s="22">
        <v>0</v>
      </c>
      <c r="J681" s="21" t="s">
        <v>103734</v>
      </c>
    </row>
    <row r="682" spans="1:10" ht="32" customHeight="1">
      <c r="A682" s="19" t="s">
        <v>103735</v>
      </c>
      <c r="B682" s="24">
        <v>17</v>
      </c>
      <c r="C682" s="22">
        <v>15</v>
      </c>
      <c r="D682" s="21" t="s">
        <v>103105</v>
      </c>
      <c r="E682" s="21" t="s">
        <v>103106</v>
      </c>
      <c r="F682" s="21" t="s">
        <v>14739</v>
      </c>
      <c r="G682" s="22">
        <v>10</v>
      </c>
      <c r="H682" s="22">
        <v>0</v>
      </c>
      <c r="I682" s="22">
        <v>0</v>
      </c>
      <c r="J682" s="21" t="s">
        <v>103734</v>
      </c>
    </row>
    <row r="683" spans="1:10" ht="32" customHeight="1">
      <c r="A683" s="19" t="s">
        <v>103736</v>
      </c>
      <c r="B683" s="24">
        <v>39</v>
      </c>
      <c r="C683" s="22">
        <v>24</v>
      </c>
      <c r="D683" s="21" t="s">
        <v>103737</v>
      </c>
      <c r="E683" s="21" t="s">
        <v>103738</v>
      </c>
      <c r="F683" s="21" t="s">
        <v>101676</v>
      </c>
      <c r="G683" s="22">
        <v>1</v>
      </c>
      <c r="H683" s="22">
        <v>19</v>
      </c>
      <c r="I683" s="22">
        <v>27</v>
      </c>
      <c r="J683" s="21" t="s">
        <v>103739</v>
      </c>
    </row>
    <row r="684" spans="1:10" ht="32" customHeight="1">
      <c r="A684" s="19" t="s">
        <v>103740</v>
      </c>
      <c r="B684" s="24">
        <v>13</v>
      </c>
      <c r="C684" s="22">
        <v>15</v>
      </c>
      <c r="D684" s="21" t="s">
        <v>103741</v>
      </c>
      <c r="E684" s="21" t="s">
        <v>103742</v>
      </c>
      <c r="F684" s="21" t="s">
        <v>101563</v>
      </c>
      <c r="G684" s="22">
        <v>10</v>
      </c>
      <c r="H684" s="22">
        <v>0</v>
      </c>
      <c r="I684" s="22">
        <v>0</v>
      </c>
      <c r="J684" s="21" t="s">
        <v>103743</v>
      </c>
    </row>
    <row r="685" spans="1:10" ht="32" customHeight="1">
      <c r="A685" s="19" t="s">
        <v>103744</v>
      </c>
      <c r="B685" s="24">
        <v>25</v>
      </c>
      <c r="C685" s="22">
        <v>17</v>
      </c>
      <c r="D685" s="21" t="s">
        <v>103745</v>
      </c>
      <c r="E685" s="21" t="s">
        <v>103746</v>
      </c>
      <c r="F685" s="21" t="s">
        <v>14743</v>
      </c>
      <c r="G685" s="22">
        <v>4</v>
      </c>
      <c r="H685" s="22">
        <v>9</v>
      </c>
      <c r="I685" s="22">
        <v>17</v>
      </c>
      <c r="J685" s="21" t="s">
        <v>103747</v>
      </c>
    </row>
    <row r="686" spans="1:10" ht="32" customHeight="1">
      <c r="A686" s="19" t="s">
        <v>103748</v>
      </c>
      <c r="B686" s="24">
        <v>19</v>
      </c>
      <c r="C686" s="22">
        <v>15</v>
      </c>
      <c r="D686" s="21" t="s">
        <v>103749</v>
      </c>
      <c r="E686" s="21" t="s">
        <v>103750</v>
      </c>
      <c r="F686" s="21" t="s">
        <v>101554</v>
      </c>
      <c r="G686" s="22">
        <v>10</v>
      </c>
      <c r="H686" s="22">
        <v>0</v>
      </c>
      <c r="I686" s="22">
        <v>0</v>
      </c>
      <c r="J686" s="21" t="s">
        <v>103751</v>
      </c>
    </row>
    <row r="687" spans="1:10" ht="32" customHeight="1">
      <c r="A687" s="19" t="s">
        <v>103752</v>
      </c>
      <c r="B687" s="24">
        <v>25</v>
      </c>
      <c r="C687" s="22">
        <v>15</v>
      </c>
      <c r="D687" s="21" t="s">
        <v>103753</v>
      </c>
      <c r="E687" s="21" t="s">
        <v>103754</v>
      </c>
      <c r="F687" s="21" t="s">
        <v>101554</v>
      </c>
      <c r="G687" s="22">
        <v>10</v>
      </c>
      <c r="H687" s="22">
        <v>0</v>
      </c>
      <c r="I687" s="22">
        <v>0</v>
      </c>
      <c r="J687" s="21" t="s">
        <v>103755</v>
      </c>
    </row>
    <row r="688" spans="1:10" ht="32" customHeight="1">
      <c r="A688" s="19" t="s">
        <v>103756</v>
      </c>
      <c r="B688" s="24">
        <v>33</v>
      </c>
      <c r="C688" s="22">
        <v>15</v>
      </c>
      <c r="D688" s="21" t="s">
        <v>103521</v>
      </c>
      <c r="E688" s="21" t="s">
        <v>103522</v>
      </c>
      <c r="F688" s="21" t="s">
        <v>101628</v>
      </c>
      <c r="G688" s="22">
        <v>1</v>
      </c>
      <c r="H688" s="22">
        <v>10</v>
      </c>
      <c r="I688" s="22">
        <v>20</v>
      </c>
      <c r="J688" s="21" t="s">
        <v>103757</v>
      </c>
    </row>
    <row r="689" spans="1:10" ht="32" customHeight="1">
      <c r="A689" s="19" t="s">
        <v>103758</v>
      </c>
      <c r="B689" s="24">
        <v>20</v>
      </c>
      <c r="C689" s="22">
        <v>22</v>
      </c>
      <c r="D689" s="21" t="s">
        <v>103759</v>
      </c>
      <c r="E689" s="21" t="s">
        <v>103760</v>
      </c>
      <c r="F689" s="21" t="s">
        <v>101689</v>
      </c>
      <c r="G689" s="22">
        <v>6</v>
      </c>
      <c r="H689" s="22">
        <v>12</v>
      </c>
      <c r="I689" s="22">
        <v>21</v>
      </c>
      <c r="J689" s="21" t="s">
        <v>103761</v>
      </c>
    </row>
    <row r="690" spans="1:10" ht="32" customHeight="1">
      <c r="A690" s="19" t="s">
        <v>103762</v>
      </c>
      <c r="B690" s="24">
        <v>34</v>
      </c>
      <c r="C690" s="22">
        <v>45</v>
      </c>
      <c r="D690" s="21" t="s">
        <v>103763</v>
      </c>
      <c r="E690" s="21" t="s">
        <v>103764</v>
      </c>
      <c r="F690" s="21" t="s">
        <v>103765</v>
      </c>
      <c r="G690" s="22">
        <v>16</v>
      </c>
      <c r="H690" s="22">
        <v>19</v>
      </c>
      <c r="I690" s="22">
        <v>39</v>
      </c>
      <c r="J690" s="21" t="s">
        <v>103766</v>
      </c>
    </row>
    <row r="691" spans="1:10" ht="32" customHeight="1">
      <c r="A691" s="19" t="s">
        <v>103767</v>
      </c>
      <c r="B691" s="24">
        <v>34</v>
      </c>
      <c r="C691" s="22">
        <v>45</v>
      </c>
      <c r="D691" s="21" t="s">
        <v>103763</v>
      </c>
      <c r="E691" s="21" t="s">
        <v>103764</v>
      </c>
      <c r="F691" s="21" t="s">
        <v>103765</v>
      </c>
      <c r="G691" s="22">
        <v>16</v>
      </c>
      <c r="H691" s="22">
        <v>19</v>
      </c>
      <c r="I691" s="22">
        <v>39</v>
      </c>
      <c r="J691" s="21" t="s">
        <v>103766</v>
      </c>
    </row>
    <row r="692" spans="1:10" ht="32" customHeight="1">
      <c r="A692" s="19" t="s">
        <v>103768</v>
      </c>
      <c r="B692" s="24">
        <v>12</v>
      </c>
      <c r="C692" s="22">
        <v>15</v>
      </c>
      <c r="D692" s="21" t="s">
        <v>103769</v>
      </c>
      <c r="E692" s="21" t="s">
        <v>103770</v>
      </c>
      <c r="F692" s="21" t="s">
        <v>101563</v>
      </c>
      <c r="G692" s="22">
        <v>10</v>
      </c>
      <c r="H692" s="22">
        <v>0</v>
      </c>
      <c r="I692" s="22">
        <v>0</v>
      </c>
      <c r="J692" s="21" t="s">
        <v>103771</v>
      </c>
    </row>
    <row r="693" spans="1:10" ht="32" customHeight="1">
      <c r="A693" s="19" t="s">
        <v>103772</v>
      </c>
      <c r="B693" s="24">
        <v>32</v>
      </c>
      <c r="C693" s="22">
        <v>18</v>
      </c>
      <c r="D693" s="21" t="s">
        <v>103773</v>
      </c>
      <c r="E693" s="21" t="s">
        <v>103774</v>
      </c>
      <c r="F693" s="21" t="s">
        <v>102782</v>
      </c>
      <c r="G693" s="22">
        <v>3</v>
      </c>
      <c r="H693" s="22">
        <v>11</v>
      </c>
      <c r="I693" s="22">
        <v>23</v>
      </c>
      <c r="J693" s="21" t="s">
        <v>103775</v>
      </c>
    </row>
    <row r="694" spans="1:10" ht="32" customHeight="1">
      <c r="A694" s="19" t="s">
        <v>103776</v>
      </c>
      <c r="B694" s="24">
        <v>33</v>
      </c>
      <c r="C694" s="22">
        <v>27</v>
      </c>
      <c r="D694" s="21" t="s">
        <v>103777</v>
      </c>
      <c r="E694" s="21" t="s">
        <v>103778</v>
      </c>
      <c r="F694" s="21" t="s">
        <v>101533</v>
      </c>
      <c r="G694" s="22">
        <v>3</v>
      </c>
      <c r="H694" s="22">
        <v>20</v>
      </c>
      <c r="I694" s="22">
        <v>28</v>
      </c>
      <c r="J694" s="21" t="s">
        <v>103779</v>
      </c>
    </row>
    <row r="695" spans="1:10" ht="32" customHeight="1">
      <c r="A695" s="19" t="s">
        <v>103780</v>
      </c>
      <c r="B695" s="24">
        <v>33</v>
      </c>
      <c r="C695" s="22">
        <v>27</v>
      </c>
      <c r="D695" s="21" t="s">
        <v>103777</v>
      </c>
      <c r="E695" s="21" t="s">
        <v>103778</v>
      </c>
      <c r="F695" s="21" t="s">
        <v>101533</v>
      </c>
      <c r="G695" s="22">
        <v>3</v>
      </c>
      <c r="H695" s="22">
        <v>20</v>
      </c>
      <c r="I695" s="22">
        <v>28</v>
      </c>
      <c r="J695" s="21" t="s">
        <v>103779</v>
      </c>
    </row>
    <row r="696" spans="1:10" ht="32" customHeight="1">
      <c r="A696" s="19" t="s">
        <v>103781</v>
      </c>
      <c r="B696" s="24">
        <v>20</v>
      </c>
      <c r="C696" s="22">
        <v>15</v>
      </c>
      <c r="D696" s="21" t="s">
        <v>102748</v>
      </c>
      <c r="E696" s="21" t="s">
        <v>102749</v>
      </c>
      <c r="F696" s="21" t="s">
        <v>101694</v>
      </c>
      <c r="G696" s="22">
        <v>10</v>
      </c>
      <c r="H696" s="22">
        <v>0</v>
      </c>
      <c r="I696" s="22">
        <v>0</v>
      </c>
      <c r="J696" s="21" t="s">
        <v>103782</v>
      </c>
    </row>
    <row r="697" spans="1:10" ht="32" customHeight="1">
      <c r="A697" s="19" t="s">
        <v>103783</v>
      </c>
      <c r="B697" s="24">
        <v>39</v>
      </c>
      <c r="C697" s="22">
        <v>15</v>
      </c>
      <c r="D697" s="21" t="s">
        <v>103784</v>
      </c>
      <c r="E697" s="21" t="s">
        <v>103785</v>
      </c>
      <c r="F697" s="21" t="s">
        <v>101554</v>
      </c>
      <c r="G697" s="22">
        <v>10</v>
      </c>
      <c r="H697" s="22">
        <v>0</v>
      </c>
      <c r="I697" s="22">
        <v>0</v>
      </c>
      <c r="J697" s="21" t="s">
        <v>103786</v>
      </c>
    </row>
    <row r="698" spans="1:10" ht="32" customHeight="1">
      <c r="A698" s="19" t="s">
        <v>103787</v>
      </c>
      <c r="B698" s="24">
        <v>34</v>
      </c>
      <c r="C698" s="22">
        <v>28</v>
      </c>
      <c r="D698" s="21" t="s">
        <v>103788</v>
      </c>
      <c r="E698" s="21" t="s">
        <v>103789</v>
      </c>
      <c r="F698" s="21" t="s">
        <v>103414</v>
      </c>
      <c r="G698" s="22">
        <v>1</v>
      </c>
      <c r="H698" s="22">
        <v>23</v>
      </c>
      <c r="I698" s="22">
        <v>47</v>
      </c>
      <c r="J698" s="21" t="s">
        <v>103790</v>
      </c>
    </row>
    <row r="699" spans="1:10" ht="32" customHeight="1">
      <c r="A699" s="19" t="s">
        <v>103791</v>
      </c>
      <c r="B699" s="24">
        <v>39</v>
      </c>
      <c r="C699" s="22">
        <v>21</v>
      </c>
      <c r="D699" s="21" t="s">
        <v>103792</v>
      </c>
      <c r="E699" s="21" t="s">
        <v>103793</v>
      </c>
      <c r="F699" s="21" t="s">
        <v>14743</v>
      </c>
      <c r="G699" s="22">
        <v>7</v>
      </c>
      <c r="H699" s="22">
        <v>10</v>
      </c>
      <c r="I699" s="22">
        <v>21</v>
      </c>
      <c r="J699" s="21" t="s">
        <v>103794</v>
      </c>
    </row>
    <row r="700" spans="1:10" ht="32" customHeight="1">
      <c r="A700" s="19" t="s">
        <v>103795</v>
      </c>
      <c r="B700" s="24">
        <v>43</v>
      </c>
      <c r="C700" s="22">
        <v>19</v>
      </c>
      <c r="D700" s="21" t="s">
        <v>103796</v>
      </c>
      <c r="E700" s="21" t="s">
        <v>103797</v>
      </c>
      <c r="F700" s="21" t="s">
        <v>102440</v>
      </c>
      <c r="G700" s="22">
        <v>7</v>
      </c>
      <c r="H700" s="22">
        <v>8</v>
      </c>
      <c r="I700" s="22">
        <v>13</v>
      </c>
      <c r="J700" s="21" t="s">
        <v>103798</v>
      </c>
    </row>
    <row r="701" spans="1:10" ht="32" customHeight="1">
      <c r="A701" s="19" t="s">
        <v>103799</v>
      </c>
      <c r="B701" s="24">
        <v>30</v>
      </c>
      <c r="C701" s="22">
        <v>22</v>
      </c>
      <c r="D701" s="21" t="s">
        <v>103800</v>
      </c>
      <c r="E701" s="21" t="s">
        <v>103801</v>
      </c>
      <c r="F701" s="21" t="s">
        <v>101885</v>
      </c>
      <c r="G701" s="22">
        <v>1</v>
      </c>
      <c r="H701" s="22">
        <v>17</v>
      </c>
      <c r="I701" s="22">
        <v>29</v>
      </c>
      <c r="J701" s="21" t="s">
        <v>103802</v>
      </c>
    </row>
    <row r="702" spans="1:10" ht="32" customHeight="1">
      <c r="A702" s="19" t="s">
        <v>103803</v>
      </c>
      <c r="B702" s="24">
        <v>24</v>
      </c>
      <c r="C702" s="22">
        <v>15</v>
      </c>
      <c r="D702" s="21" t="s">
        <v>103804</v>
      </c>
      <c r="E702" s="21" t="s">
        <v>103805</v>
      </c>
      <c r="F702" s="21" t="s">
        <v>101563</v>
      </c>
      <c r="G702" s="22">
        <v>10</v>
      </c>
      <c r="H702" s="22">
        <v>0</v>
      </c>
      <c r="I702" s="22">
        <v>0</v>
      </c>
      <c r="J702" s="21" t="s">
        <v>103806</v>
      </c>
    </row>
    <row r="703" spans="1:10" ht="32" customHeight="1">
      <c r="A703" s="19" t="s">
        <v>103807</v>
      </c>
      <c r="B703" s="24">
        <v>21</v>
      </c>
      <c r="C703" s="22">
        <v>15</v>
      </c>
      <c r="D703" s="21" t="s">
        <v>103808</v>
      </c>
      <c r="E703" s="21" t="s">
        <v>103809</v>
      </c>
      <c r="F703" s="21" t="s">
        <v>101522</v>
      </c>
      <c r="G703" s="22">
        <v>10</v>
      </c>
      <c r="H703" s="22">
        <v>0</v>
      </c>
      <c r="I703" s="22">
        <v>0</v>
      </c>
      <c r="J703" s="21" t="s">
        <v>103810</v>
      </c>
    </row>
    <row r="704" spans="1:10" ht="32" customHeight="1">
      <c r="A704" s="19" t="s">
        <v>103811</v>
      </c>
      <c r="B704" s="24">
        <v>16</v>
      </c>
      <c r="C704" s="22">
        <v>25</v>
      </c>
      <c r="D704" s="21" t="s">
        <v>103812</v>
      </c>
      <c r="E704" s="21" t="s">
        <v>103813</v>
      </c>
      <c r="F704" s="21" t="s">
        <v>103765</v>
      </c>
      <c r="G704" s="22">
        <v>9</v>
      </c>
      <c r="H704" s="22">
        <v>12</v>
      </c>
      <c r="I704" s="22">
        <v>14</v>
      </c>
      <c r="J704" s="21" t="s">
        <v>103814</v>
      </c>
    </row>
    <row r="705" spans="1:10" ht="32" customHeight="1">
      <c r="A705" s="19" t="s">
        <v>103815</v>
      </c>
      <c r="B705" s="24">
        <v>21</v>
      </c>
      <c r="C705" s="22">
        <v>15</v>
      </c>
      <c r="D705" s="21" t="s">
        <v>103816</v>
      </c>
      <c r="E705" s="21" t="s">
        <v>103817</v>
      </c>
      <c r="F705" s="21" t="s">
        <v>101628</v>
      </c>
      <c r="G705" s="22">
        <v>1</v>
      </c>
      <c r="H705" s="22">
        <v>10</v>
      </c>
      <c r="I705" s="22">
        <v>22</v>
      </c>
      <c r="J705" s="21" t="s">
        <v>103818</v>
      </c>
    </row>
    <row r="706" spans="1:10" ht="32" customHeight="1">
      <c r="A706" s="19" t="s">
        <v>103819</v>
      </c>
      <c r="B706" s="24">
        <v>29</v>
      </c>
      <c r="C706" s="22">
        <v>15</v>
      </c>
      <c r="D706" s="21" t="s">
        <v>103820</v>
      </c>
      <c r="E706" s="21" t="s">
        <v>103821</v>
      </c>
      <c r="F706" s="21" t="s">
        <v>101694</v>
      </c>
      <c r="G706" s="22">
        <v>10</v>
      </c>
      <c r="H706" s="22">
        <v>0</v>
      </c>
      <c r="I706" s="22">
        <v>0</v>
      </c>
      <c r="J706" s="21" t="s">
        <v>103822</v>
      </c>
    </row>
    <row r="707" spans="1:10" ht="20" customHeight="1">
      <c r="A707" s="19" t="s">
        <v>103823</v>
      </c>
      <c r="B707" s="24">
        <v>18</v>
      </c>
      <c r="C707" s="22">
        <v>15</v>
      </c>
      <c r="D707" s="21" t="s">
        <v>101650</v>
      </c>
      <c r="E707" s="21" t="s">
        <v>101651</v>
      </c>
      <c r="F707" s="21" t="s">
        <v>101694</v>
      </c>
      <c r="G707" s="22">
        <v>10</v>
      </c>
      <c r="H707" s="22">
        <v>0</v>
      </c>
      <c r="I707" s="22">
        <v>0</v>
      </c>
      <c r="J707" s="21" t="s">
        <v>103824</v>
      </c>
    </row>
    <row r="708" spans="1:10" ht="20" customHeight="1">
      <c r="A708" s="19" t="s">
        <v>103825</v>
      </c>
      <c r="B708" s="24">
        <v>22</v>
      </c>
      <c r="C708" s="22">
        <v>15</v>
      </c>
      <c r="D708" s="21" t="s">
        <v>103826</v>
      </c>
      <c r="E708" s="21" t="s">
        <v>103827</v>
      </c>
      <c r="F708" s="21" t="s">
        <v>101554</v>
      </c>
      <c r="G708" s="22">
        <v>10</v>
      </c>
      <c r="H708" s="22">
        <v>0</v>
      </c>
      <c r="I708" s="22">
        <v>0</v>
      </c>
      <c r="J708" s="21" t="s">
        <v>103828</v>
      </c>
    </row>
    <row r="709" spans="1:10" ht="32" customHeight="1">
      <c r="A709" s="19" t="s">
        <v>103829</v>
      </c>
      <c r="B709" s="24">
        <v>31</v>
      </c>
      <c r="C709" s="22">
        <v>15</v>
      </c>
      <c r="D709" s="21" t="s">
        <v>103830</v>
      </c>
      <c r="E709" s="21" t="s">
        <v>103831</v>
      </c>
      <c r="F709" s="22">
        <v>1</v>
      </c>
      <c r="G709" s="22">
        <v>1</v>
      </c>
      <c r="H709" s="22">
        <v>10</v>
      </c>
      <c r="I709" s="22">
        <v>26</v>
      </c>
      <c r="J709" s="21" t="s">
        <v>103832</v>
      </c>
    </row>
    <row r="710" spans="1:10" ht="32" customHeight="1">
      <c r="A710" s="19" t="s">
        <v>103833</v>
      </c>
      <c r="B710" s="24">
        <v>31</v>
      </c>
      <c r="C710" s="22">
        <v>15</v>
      </c>
      <c r="D710" s="21" t="s">
        <v>103830</v>
      </c>
      <c r="E710" s="21" t="s">
        <v>103831</v>
      </c>
      <c r="F710" s="22">
        <v>1</v>
      </c>
      <c r="G710" s="22">
        <v>1</v>
      </c>
      <c r="H710" s="22">
        <v>10</v>
      </c>
      <c r="I710" s="22">
        <v>26</v>
      </c>
      <c r="J710" s="21" t="s">
        <v>103832</v>
      </c>
    </row>
    <row r="711" spans="1:10" ht="32" customHeight="1">
      <c r="A711" s="19" t="s">
        <v>103834</v>
      </c>
      <c r="B711" s="24">
        <v>31</v>
      </c>
      <c r="C711" s="22">
        <v>15</v>
      </c>
      <c r="D711" s="21" t="s">
        <v>103830</v>
      </c>
      <c r="E711" s="21" t="s">
        <v>103831</v>
      </c>
      <c r="F711" s="22">
        <v>1</v>
      </c>
      <c r="G711" s="22">
        <v>1</v>
      </c>
      <c r="H711" s="22">
        <v>10</v>
      </c>
      <c r="I711" s="22">
        <v>26</v>
      </c>
      <c r="J711" s="21" t="s">
        <v>103832</v>
      </c>
    </row>
    <row r="712" spans="1:10" ht="20" customHeight="1">
      <c r="A712" s="19" t="s">
        <v>103835</v>
      </c>
      <c r="B712" s="24">
        <v>20</v>
      </c>
      <c r="C712" s="22">
        <v>15</v>
      </c>
      <c r="D712" s="21" t="s">
        <v>103836</v>
      </c>
      <c r="E712" s="21" t="s">
        <v>103837</v>
      </c>
      <c r="F712" s="21" t="s">
        <v>101554</v>
      </c>
      <c r="G712" s="22">
        <v>10</v>
      </c>
      <c r="H712" s="22">
        <v>0</v>
      </c>
      <c r="I712" s="22">
        <v>0</v>
      </c>
      <c r="J712" s="21" t="s">
        <v>103838</v>
      </c>
    </row>
    <row r="713" spans="1:10" ht="32" customHeight="1">
      <c r="A713" s="19" t="s">
        <v>103839</v>
      </c>
      <c r="B713" s="24">
        <v>33</v>
      </c>
      <c r="C713" s="22">
        <v>16</v>
      </c>
      <c r="D713" s="21" t="s">
        <v>103840</v>
      </c>
      <c r="E713" s="21" t="s">
        <v>103841</v>
      </c>
      <c r="F713" s="21" t="s">
        <v>101945</v>
      </c>
      <c r="G713" s="22">
        <v>1</v>
      </c>
      <c r="H713" s="22">
        <v>11</v>
      </c>
      <c r="I713" s="22">
        <v>21</v>
      </c>
      <c r="J713" s="21" t="s">
        <v>103842</v>
      </c>
    </row>
    <row r="714" spans="1:10" ht="32" customHeight="1">
      <c r="A714" s="19" t="s">
        <v>103843</v>
      </c>
      <c r="B714" s="24">
        <v>26</v>
      </c>
      <c r="C714" s="22">
        <v>17</v>
      </c>
      <c r="D714" s="21" t="s">
        <v>101658</v>
      </c>
      <c r="E714" s="21" t="s">
        <v>101659</v>
      </c>
      <c r="F714" s="21" t="s">
        <v>14743</v>
      </c>
      <c r="G714" s="22">
        <v>1</v>
      </c>
      <c r="H714" s="22">
        <v>7</v>
      </c>
      <c r="I714" s="22">
        <v>19</v>
      </c>
      <c r="J714" s="21" t="s">
        <v>103844</v>
      </c>
    </row>
    <row r="715" spans="1:10" ht="32" customHeight="1">
      <c r="A715" s="19" t="s">
        <v>103845</v>
      </c>
      <c r="B715" s="24">
        <v>26</v>
      </c>
      <c r="C715" s="22">
        <v>17</v>
      </c>
      <c r="D715" s="21" t="s">
        <v>101658</v>
      </c>
      <c r="E715" s="21" t="s">
        <v>101659</v>
      </c>
      <c r="F715" s="21" t="s">
        <v>14743</v>
      </c>
      <c r="G715" s="22">
        <v>1</v>
      </c>
      <c r="H715" s="22">
        <v>7</v>
      </c>
      <c r="I715" s="22">
        <v>19</v>
      </c>
      <c r="J715" s="21" t="s">
        <v>103844</v>
      </c>
    </row>
    <row r="716" spans="1:10" ht="32" customHeight="1">
      <c r="A716" s="19" t="s">
        <v>103846</v>
      </c>
      <c r="B716" s="24">
        <v>26</v>
      </c>
      <c r="C716" s="22">
        <v>17</v>
      </c>
      <c r="D716" s="21" t="s">
        <v>101658</v>
      </c>
      <c r="E716" s="21" t="s">
        <v>101659</v>
      </c>
      <c r="F716" s="21" t="s">
        <v>14743</v>
      </c>
      <c r="G716" s="22">
        <v>1</v>
      </c>
      <c r="H716" s="22">
        <v>7</v>
      </c>
      <c r="I716" s="22">
        <v>19</v>
      </c>
      <c r="J716" s="21" t="s">
        <v>103844</v>
      </c>
    </row>
    <row r="717" spans="1:10" ht="32" customHeight="1">
      <c r="A717" s="19" t="s">
        <v>103847</v>
      </c>
      <c r="B717" s="24">
        <v>13</v>
      </c>
      <c r="C717" s="22">
        <v>15</v>
      </c>
      <c r="D717" s="21" t="s">
        <v>102584</v>
      </c>
      <c r="E717" s="21" t="s">
        <v>102585</v>
      </c>
      <c r="F717" s="21" t="s">
        <v>14739</v>
      </c>
      <c r="G717" s="22">
        <v>10</v>
      </c>
      <c r="H717" s="22">
        <v>0</v>
      </c>
      <c r="I717" s="22">
        <v>0</v>
      </c>
      <c r="J717" s="21" t="s">
        <v>103848</v>
      </c>
    </row>
    <row r="718" spans="1:10" ht="32" customHeight="1">
      <c r="A718" s="19" t="s">
        <v>103849</v>
      </c>
      <c r="B718" s="24">
        <v>13</v>
      </c>
      <c r="C718" s="22">
        <v>15</v>
      </c>
      <c r="D718" s="21" t="s">
        <v>103850</v>
      </c>
      <c r="E718" s="21" t="s">
        <v>103851</v>
      </c>
      <c r="F718" s="21" t="s">
        <v>101554</v>
      </c>
      <c r="G718" s="22">
        <v>10</v>
      </c>
      <c r="H718" s="22">
        <v>0</v>
      </c>
      <c r="I718" s="22">
        <v>0</v>
      </c>
      <c r="J718" s="21" t="s">
        <v>103852</v>
      </c>
    </row>
    <row r="719" spans="1:10" ht="32" customHeight="1">
      <c r="A719" s="19" t="s">
        <v>103853</v>
      </c>
      <c r="B719" s="24">
        <v>37</v>
      </c>
      <c r="C719" s="22">
        <v>15</v>
      </c>
      <c r="D719" s="21" t="s">
        <v>103854</v>
      </c>
      <c r="E719" s="21" t="s">
        <v>103855</v>
      </c>
      <c r="F719" s="21" t="s">
        <v>101522</v>
      </c>
      <c r="G719" s="22">
        <v>10</v>
      </c>
      <c r="H719" s="22">
        <v>0</v>
      </c>
      <c r="I719" s="22">
        <v>0</v>
      </c>
      <c r="J719" s="21" t="s">
        <v>103856</v>
      </c>
    </row>
    <row r="720" spans="1:10" ht="32" customHeight="1">
      <c r="A720" s="19" t="s">
        <v>103857</v>
      </c>
      <c r="B720" s="24">
        <v>22</v>
      </c>
      <c r="C720" s="22">
        <v>44</v>
      </c>
      <c r="D720" s="21" t="s">
        <v>103858</v>
      </c>
      <c r="E720" s="21" t="s">
        <v>103859</v>
      </c>
      <c r="F720" s="21" t="s">
        <v>103860</v>
      </c>
      <c r="G720" s="22">
        <v>5</v>
      </c>
      <c r="H720" s="22">
        <v>9</v>
      </c>
      <c r="I720" s="22">
        <v>14</v>
      </c>
      <c r="J720" s="21" t="s">
        <v>103861</v>
      </c>
    </row>
    <row r="721" spans="1:10" ht="32" customHeight="1">
      <c r="A721" s="19" t="s">
        <v>103862</v>
      </c>
      <c r="B721" s="24">
        <v>36</v>
      </c>
      <c r="C721" s="22">
        <v>15</v>
      </c>
      <c r="D721" s="21" t="s">
        <v>101626</v>
      </c>
      <c r="E721" s="21" t="s">
        <v>101627</v>
      </c>
      <c r="F721" s="21" t="s">
        <v>14739</v>
      </c>
      <c r="G721" s="22">
        <v>10</v>
      </c>
      <c r="H721" s="22">
        <v>0</v>
      </c>
      <c r="I721" s="22">
        <v>0</v>
      </c>
      <c r="J721" s="21" t="s">
        <v>103863</v>
      </c>
    </row>
    <row r="722" spans="1:10" ht="32" customHeight="1">
      <c r="A722" s="19" t="s">
        <v>103864</v>
      </c>
      <c r="B722" s="24">
        <v>13</v>
      </c>
      <c r="C722" s="22">
        <v>15</v>
      </c>
      <c r="D722" s="21" t="s">
        <v>103865</v>
      </c>
      <c r="E722" s="21" t="s">
        <v>103866</v>
      </c>
      <c r="F722" s="21" t="s">
        <v>101554</v>
      </c>
      <c r="G722" s="22">
        <v>10</v>
      </c>
      <c r="H722" s="22">
        <v>0</v>
      </c>
      <c r="I722" s="22">
        <v>0</v>
      </c>
      <c r="J722" s="21" t="s">
        <v>103867</v>
      </c>
    </row>
    <row r="723" spans="1:10" ht="32" customHeight="1">
      <c r="A723" s="19" t="s">
        <v>103868</v>
      </c>
      <c r="B723" s="24">
        <v>55</v>
      </c>
      <c r="C723" s="22">
        <v>22</v>
      </c>
      <c r="D723" s="21" t="s">
        <v>103869</v>
      </c>
      <c r="E723" s="21" t="s">
        <v>103870</v>
      </c>
      <c r="F723" s="21" t="s">
        <v>101885</v>
      </c>
      <c r="G723" s="22">
        <v>1</v>
      </c>
      <c r="H723" s="22">
        <v>8</v>
      </c>
      <c r="I723" s="22">
        <v>21</v>
      </c>
      <c r="J723" s="21" t="s">
        <v>103871</v>
      </c>
    </row>
    <row r="724" spans="1:10" ht="32" customHeight="1">
      <c r="A724" s="19" t="s">
        <v>103872</v>
      </c>
      <c r="B724" s="24">
        <v>42</v>
      </c>
      <c r="C724" s="22">
        <v>23</v>
      </c>
      <c r="D724" s="21" t="s">
        <v>103873</v>
      </c>
      <c r="E724" s="21" t="s">
        <v>103874</v>
      </c>
      <c r="F724" s="21" t="s">
        <v>102157</v>
      </c>
      <c r="G724" s="22">
        <v>1</v>
      </c>
      <c r="H724" s="22">
        <v>18</v>
      </c>
      <c r="I724" s="22">
        <v>23</v>
      </c>
      <c r="J724" s="21" t="s">
        <v>103875</v>
      </c>
    </row>
    <row r="725" spans="1:10" ht="32" customHeight="1">
      <c r="A725" s="19" t="s">
        <v>103876</v>
      </c>
      <c r="B725" s="24">
        <v>27</v>
      </c>
      <c r="C725" s="22">
        <v>35</v>
      </c>
      <c r="D725" s="21" t="s">
        <v>101772</v>
      </c>
      <c r="E725" s="21" t="s">
        <v>101773</v>
      </c>
      <c r="F725" s="21" t="s">
        <v>101694</v>
      </c>
      <c r="G725" s="22">
        <v>11</v>
      </c>
      <c r="H725" s="22">
        <v>20</v>
      </c>
      <c r="I725" s="22">
        <v>30</v>
      </c>
      <c r="J725" s="21" t="s">
        <v>103877</v>
      </c>
    </row>
    <row r="726" spans="1:10" ht="32" customHeight="1">
      <c r="A726" s="19" t="s">
        <v>103878</v>
      </c>
      <c r="B726" s="24">
        <v>20</v>
      </c>
      <c r="C726" s="22">
        <v>15</v>
      </c>
      <c r="D726" s="21" t="s">
        <v>103879</v>
      </c>
      <c r="E726" s="21" t="s">
        <v>103880</v>
      </c>
      <c r="F726" s="21" t="s">
        <v>101694</v>
      </c>
      <c r="G726" s="22">
        <v>10</v>
      </c>
      <c r="H726" s="22">
        <v>0</v>
      </c>
      <c r="I726" s="22">
        <v>0</v>
      </c>
      <c r="J726" s="21" t="s">
        <v>103881</v>
      </c>
    </row>
    <row r="727" spans="1:10" ht="32" customHeight="1">
      <c r="A727" s="19" t="s">
        <v>103882</v>
      </c>
      <c r="B727" s="24">
        <v>20</v>
      </c>
      <c r="C727" s="22">
        <v>15</v>
      </c>
      <c r="D727" s="21" t="s">
        <v>103879</v>
      </c>
      <c r="E727" s="21" t="s">
        <v>103880</v>
      </c>
      <c r="F727" s="21" t="s">
        <v>101694</v>
      </c>
      <c r="G727" s="22">
        <v>10</v>
      </c>
      <c r="H727" s="22">
        <v>0</v>
      </c>
      <c r="I727" s="22">
        <v>0</v>
      </c>
      <c r="J727" s="21" t="s">
        <v>103881</v>
      </c>
    </row>
    <row r="728" spans="1:10" ht="32" customHeight="1">
      <c r="A728" s="19" t="s">
        <v>103883</v>
      </c>
      <c r="B728" s="24">
        <v>18</v>
      </c>
      <c r="C728" s="22">
        <v>15</v>
      </c>
      <c r="D728" s="21" t="s">
        <v>103884</v>
      </c>
      <c r="E728" s="21" t="s">
        <v>103885</v>
      </c>
      <c r="F728" s="21" t="s">
        <v>101554</v>
      </c>
      <c r="G728" s="22">
        <v>10</v>
      </c>
      <c r="H728" s="22">
        <v>0</v>
      </c>
      <c r="I728" s="22">
        <v>0</v>
      </c>
      <c r="J728" s="21" t="s">
        <v>103886</v>
      </c>
    </row>
    <row r="729" spans="1:10" ht="20" customHeight="1">
      <c r="A729" s="27">
        <v>-999</v>
      </c>
      <c r="B729" s="24">
        <v>-999</v>
      </c>
      <c r="C729" s="22">
        <v>-999</v>
      </c>
      <c r="D729" s="22">
        <v>-999</v>
      </c>
      <c r="E729" s="22">
        <v>-999</v>
      </c>
      <c r="F729" s="22">
        <v>-999</v>
      </c>
      <c r="G729" s="22">
        <v>-999</v>
      </c>
      <c r="H729" s="22">
        <v>-999</v>
      </c>
      <c r="I729" s="22">
        <v>-999</v>
      </c>
      <c r="J729" s="22">
        <v>-999</v>
      </c>
    </row>
    <row r="730" spans="1:10" ht="32" customHeight="1">
      <c r="A730" s="19" t="s">
        <v>103887</v>
      </c>
      <c r="B730" s="24">
        <v>52</v>
      </c>
      <c r="C730" s="22">
        <v>27</v>
      </c>
      <c r="D730" s="21" t="s">
        <v>103888</v>
      </c>
      <c r="E730" s="21" t="s">
        <v>103889</v>
      </c>
      <c r="F730" s="21" t="s">
        <v>103890</v>
      </c>
      <c r="G730" s="22">
        <v>1</v>
      </c>
      <c r="H730" s="22">
        <v>22</v>
      </c>
      <c r="I730" s="22">
        <v>42</v>
      </c>
      <c r="J730" s="21" t="s">
        <v>103891</v>
      </c>
    </row>
    <row r="731" spans="1:10" ht="32" customHeight="1">
      <c r="A731" s="19" t="s">
        <v>103892</v>
      </c>
      <c r="B731" s="24">
        <v>27</v>
      </c>
      <c r="C731" s="22">
        <v>15</v>
      </c>
      <c r="D731" s="21" t="s">
        <v>103893</v>
      </c>
      <c r="E731" s="21" t="s">
        <v>103894</v>
      </c>
      <c r="F731" s="21" t="s">
        <v>101554</v>
      </c>
      <c r="G731" s="22">
        <v>10</v>
      </c>
      <c r="H731" s="22">
        <v>0</v>
      </c>
      <c r="I731" s="22">
        <v>0</v>
      </c>
      <c r="J731" s="21" t="s">
        <v>103895</v>
      </c>
    </row>
    <row r="732" spans="1:10" ht="32" customHeight="1">
      <c r="A732" s="19" t="s">
        <v>103896</v>
      </c>
      <c r="B732" s="24">
        <v>13</v>
      </c>
      <c r="C732" s="22">
        <v>15</v>
      </c>
      <c r="D732" s="21" t="s">
        <v>103897</v>
      </c>
      <c r="E732" s="21" t="s">
        <v>103898</v>
      </c>
      <c r="F732" s="21" t="s">
        <v>101528</v>
      </c>
      <c r="G732" s="22">
        <v>10</v>
      </c>
      <c r="H732" s="22">
        <v>0</v>
      </c>
      <c r="I732" s="22">
        <v>0</v>
      </c>
      <c r="J732" s="21" t="s">
        <v>103899</v>
      </c>
    </row>
    <row r="733" spans="1:10" ht="32" customHeight="1">
      <c r="A733" s="19" t="s">
        <v>103900</v>
      </c>
      <c r="B733" s="24">
        <v>31</v>
      </c>
      <c r="C733" s="22">
        <v>17</v>
      </c>
      <c r="D733" s="21" t="s">
        <v>103901</v>
      </c>
      <c r="E733" s="21" t="s">
        <v>103902</v>
      </c>
      <c r="F733" s="21" t="s">
        <v>14743</v>
      </c>
      <c r="G733" s="22">
        <v>3</v>
      </c>
      <c r="H733" s="22">
        <v>10</v>
      </c>
      <c r="I733" s="22">
        <v>16</v>
      </c>
      <c r="J733" s="21" t="s">
        <v>103903</v>
      </c>
    </row>
    <row r="734" spans="1:10" ht="32" customHeight="1">
      <c r="A734" s="19" t="s">
        <v>103904</v>
      </c>
      <c r="B734" s="24">
        <v>31</v>
      </c>
      <c r="C734" s="22">
        <v>17</v>
      </c>
      <c r="D734" s="21" t="s">
        <v>103901</v>
      </c>
      <c r="E734" s="21" t="s">
        <v>103902</v>
      </c>
      <c r="F734" s="21" t="s">
        <v>14743</v>
      </c>
      <c r="G734" s="22">
        <v>3</v>
      </c>
      <c r="H734" s="22">
        <v>10</v>
      </c>
      <c r="I734" s="22">
        <v>16</v>
      </c>
      <c r="J734" s="21" t="s">
        <v>103903</v>
      </c>
    </row>
    <row r="735" spans="1:10" ht="32" customHeight="1">
      <c r="A735" s="19" t="s">
        <v>103905</v>
      </c>
      <c r="B735" s="24">
        <v>31</v>
      </c>
      <c r="C735" s="22">
        <v>17</v>
      </c>
      <c r="D735" s="21" t="s">
        <v>103901</v>
      </c>
      <c r="E735" s="21" t="s">
        <v>103902</v>
      </c>
      <c r="F735" s="21" t="s">
        <v>14743</v>
      </c>
      <c r="G735" s="22">
        <v>3</v>
      </c>
      <c r="H735" s="22">
        <v>10</v>
      </c>
      <c r="I735" s="22">
        <v>16</v>
      </c>
      <c r="J735" s="21" t="s">
        <v>103903</v>
      </c>
    </row>
    <row r="736" spans="1:10" ht="32" customHeight="1">
      <c r="A736" s="19" t="s">
        <v>103906</v>
      </c>
      <c r="B736" s="24">
        <v>31</v>
      </c>
      <c r="C736" s="22">
        <v>17</v>
      </c>
      <c r="D736" s="21" t="s">
        <v>103901</v>
      </c>
      <c r="E736" s="21" t="s">
        <v>103902</v>
      </c>
      <c r="F736" s="21" t="s">
        <v>14743</v>
      </c>
      <c r="G736" s="22">
        <v>3</v>
      </c>
      <c r="H736" s="22">
        <v>10</v>
      </c>
      <c r="I736" s="22">
        <v>16</v>
      </c>
      <c r="J736" s="21" t="s">
        <v>103903</v>
      </c>
    </row>
    <row r="737" spans="1:10" ht="32" customHeight="1">
      <c r="A737" s="19" t="s">
        <v>103907</v>
      </c>
      <c r="B737" s="24">
        <v>13</v>
      </c>
      <c r="C737" s="22">
        <v>15</v>
      </c>
      <c r="D737" s="21" t="s">
        <v>103908</v>
      </c>
      <c r="E737" s="21" t="s">
        <v>103909</v>
      </c>
      <c r="F737" s="21" t="s">
        <v>101563</v>
      </c>
      <c r="G737" s="22">
        <v>10</v>
      </c>
      <c r="H737" s="22">
        <v>0</v>
      </c>
      <c r="I737" s="22">
        <v>0</v>
      </c>
      <c r="J737" s="21" t="s">
        <v>103910</v>
      </c>
    </row>
    <row r="738" spans="1:10" ht="32" customHeight="1">
      <c r="A738" s="19" t="s">
        <v>103911</v>
      </c>
      <c r="B738" s="24">
        <v>18</v>
      </c>
      <c r="C738" s="22">
        <v>15</v>
      </c>
      <c r="D738" s="21" t="s">
        <v>103912</v>
      </c>
      <c r="E738" s="21" t="s">
        <v>103913</v>
      </c>
      <c r="F738" s="21" t="s">
        <v>101694</v>
      </c>
      <c r="G738" s="22">
        <v>10</v>
      </c>
      <c r="H738" s="22">
        <v>0</v>
      </c>
      <c r="I738" s="22">
        <v>0</v>
      </c>
      <c r="J738" s="21" t="s">
        <v>103914</v>
      </c>
    </row>
    <row r="739" spans="1:10" ht="32" customHeight="1">
      <c r="A739" s="19" t="s">
        <v>103915</v>
      </c>
      <c r="B739" s="24">
        <v>25</v>
      </c>
      <c r="C739" s="22">
        <v>35</v>
      </c>
      <c r="D739" s="21" t="s">
        <v>103916</v>
      </c>
      <c r="E739" s="21" t="s">
        <v>103917</v>
      </c>
      <c r="F739" s="21" t="s">
        <v>101623</v>
      </c>
      <c r="G739" s="22">
        <v>12</v>
      </c>
      <c r="H739" s="22">
        <v>19</v>
      </c>
      <c r="I739" s="22">
        <v>38</v>
      </c>
      <c r="J739" s="21" t="s">
        <v>103918</v>
      </c>
    </row>
    <row r="740" spans="1:10" ht="32" customHeight="1">
      <c r="A740" s="19" t="s">
        <v>103919</v>
      </c>
      <c r="B740" s="24">
        <v>34</v>
      </c>
      <c r="C740" s="22">
        <v>15</v>
      </c>
      <c r="D740" s="21" t="s">
        <v>103920</v>
      </c>
      <c r="E740" s="21" t="s">
        <v>103921</v>
      </c>
      <c r="F740" s="21" t="s">
        <v>101694</v>
      </c>
      <c r="G740" s="22">
        <v>10</v>
      </c>
      <c r="H740" s="22">
        <v>0</v>
      </c>
      <c r="I740" s="22">
        <v>0</v>
      </c>
      <c r="J740" s="21" t="s">
        <v>103922</v>
      </c>
    </row>
    <row r="741" spans="1:10" ht="32" customHeight="1">
      <c r="A741" s="19" t="s">
        <v>103923</v>
      </c>
      <c r="B741" s="24">
        <v>35</v>
      </c>
      <c r="C741" s="22">
        <v>15</v>
      </c>
      <c r="D741" s="21" t="s">
        <v>103924</v>
      </c>
      <c r="E741" s="21" t="s">
        <v>103925</v>
      </c>
      <c r="F741" s="21" t="s">
        <v>101563</v>
      </c>
      <c r="G741" s="22">
        <v>10</v>
      </c>
      <c r="H741" s="22">
        <v>0</v>
      </c>
      <c r="I741" s="22">
        <v>0</v>
      </c>
      <c r="J741" s="21" t="s">
        <v>103926</v>
      </c>
    </row>
    <row r="742" spans="1:10" ht="32" customHeight="1">
      <c r="A742" s="19" t="s">
        <v>103927</v>
      </c>
      <c r="B742" s="24">
        <v>19</v>
      </c>
      <c r="C742" s="22">
        <v>15</v>
      </c>
      <c r="D742" s="21" t="s">
        <v>103928</v>
      </c>
      <c r="E742" s="21" t="s">
        <v>103929</v>
      </c>
      <c r="F742" s="21" t="s">
        <v>14739</v>
      </c>
      <c r="G742" s="22">
        <v>10</v>
      </c>
      <c r="H742" s="22">
        <v>0</v>
      </c>
      <c r="I742" s="22">
        <v>0</v>
      </c>
      <c r="J742" s="21" t="s">
        <v>103930</v>
      </c>
    </row>
    <row r="743" spans="1:10" ht="32" customHeight="1">
      <c r="A743" s="19" t="s">
        <v>103931</v>
      </c>
      <c r="B743" s="24">
        <v>22</v>
      </c>
      <c r="C743" s="22">
        <v>45</v>
      </c>
      <c r="D743" s="21" t="s">
        <v>103932</v>
      </c>
      <c r="E743" s="21" t="s">
        <v>103933</v>
      </c>
      <c r="F743" s="21" t="s">
        <v>14743</v>
      </c>
      <c r="G743" s="22">
        <v>4</v>
      </c>
      <c r="H743" s="22">
        <v>37</v>
      </c>
      <c r="I743" s="22">
        <v>56</v>
      </c>
      <c r="J743" s="21" t="s">
        <v>103934</v>
      </c>
    </row>
    <row r="744" spans="1:10" ht="32" customHeight="1">
      <c r="A744" s="19" t="s">
        <v>103935</v>
      </c>
      <c r="B744" s="24">
        <v>19</v>
      </c>
      <c r="C744" s="22">
        <v>17</v>
      </c>
      <c r="D744" s="21" t="s">
        <v>103936</v>
      </c>
      <c r="E744" s="21" t="s">
        <v>103937</v>
      </c>
      <c r="F744" s="21" t="s">
        <v>101665</v>
      </c>
      <c r="G744" s="22">
        <v>1</v>
      </c>
      <c r="H744" s="22">
        <v>12</v>
      </c>
      <c r="I744" s="22">
        <v>23</v>
      </c>
      <c r="J744" s="21" t="s">
        <v>103938</v>
      </c>
    </row>
    <row r="745" spans="1:10" ht="32" customHeight="1">
      <c r="A745" s="19" t="s">
        <v>103939</v>
      </c>
      <c r="B745" s="24">
        <v>24</v>
      </c>
      <c r="C745" s="22">
        <v>15</v>
      </c>
      <c r="D745" s="21" t="s">
        <v>102709</v>
      </c>
      <c r="E745" s="21" t="s">
        <v>102710</v>
      </c>
      <c r="F745" s="21" t="s">
        <v>14739</v>
      </c>
      <c r="G745" s="22">
        <v>10</v>
      </c>
      <c r="H745" s="22">
        <v>0</v>
      </c>
      <c r="I745" s="22">
        <v>0</v>
      </c>
      <c r="J745" s="21" t="s">
        <v>103940</v>
      </c>
    </row>
    <row r="746" spans="1:10" ht="32" customHeight="1">
      <c r="A746" s="19" t="s">
        <v>103941</v>
      </c>
      <c r="B746" s="24">
        <v>20</v>
      </c>
      <c r="C746" s="22">
        <v>17</v>
      </c>
      <c r="D746" s="21" t="s">
        <v>103072</v>
      </c>
      <c r="E746" s="21" t="s">
        <v>103073</v>
      </c>
      <c r="F746" s="21" t="s">
        <v>14743</v>
      </c>
      <c r="G746" s="22">
        <v>1</v>
      </c>
      <c r="H746" s="22">
        <v>12</v>
      </c>
      <c r="I746" s="22">
        <v>15</v>
      </c>
      <c r="J746" s="21" t="s">
        <v>103942</v>
      </c>
    </row>
    <row r="747" spans="1:10" ht="32" customHeight="1">
      <c r="A747" s="19" t="s">
        <v>103943</v>
      </c>
      <c r="B747" s="24">
        <v>41</v>
      </c>
      <c r="C747" s="22">
        <v>28</v>
      </c>
      <c r="D747" s="21" t="s">
        <v>103944</v>
      </c>
      <c r="E747" s="21" t="s">
        <v>103945</v>
      </c>
      <c r="F747" s="21" t="s">
        <v>103946</v>
      </c>
      <c r="G747" s="22">
        <v>11</v>
      </c>
      <c r="H747" s="22">
        <v>13</v>
      </c>
      <c r="I747" s="22">
        <v>22</v>
      </c>
      <c r="J747" s="21" t="s">
        <v>103947</v>
      </c>
    </row>
    <row r="748" spans="1:10" ht="32" customHeight="1">
      <c r="A748" s="19" t="s">
        <v>103948</v>
      </c>
      <c r="B748" s="24">
        <v>27</v>
      </c>
      <c r="C748" s="22">
        <v>30</v>
      </c>
      <c r="D748" s="21" t="s">
        <v>103949</v>
      </c>
      <c r="E748" s="21" t="s">
        <v>103950</v>
      </c>
      <c r="F748" s="21" t="s">
        <v>103600</v>
      </c>
      <c r="G748" s="22">
        <v>4</v>
      </c>
      <c r="H748" s="22">
        <v>22</v>
      </c>
      <c r="I748" s="22">
        <v>38</v>
      </c>
      <c r="J748" s="21" t="s">
        <v>103951</v>
      </c>
    </row>
    <row r="749" spans="1:10" ht="32" customHeight="1">
      <c r="A749" s="19" t="s">
        <v>103952</v>
      </c>
      <c r="B749" s="24">
        <v>25</v>
      </c>
      <c r="C749" s="22">
        <v>15</v>
      </c>
      <c r="D749" s="21" t="s">
        <v>103953</v>
      </c>
      <c r="E749" s="21" t="s">
        <v>103954</v>
      </c>
      <c r="F749" s="21" t="s">
        <v>101694</v>
      </c>
      <c r="G749" s="22">
        <v>10</v>
      </c>
      <c r="H749" s="22">
        <v>0</v>
      </c>
      <c r="I749" s="22">
        <v>0</v>
      </c>
      <c r="J749" s="21" t="s">
        <v>103955</v>
      </c>
    </row>
    <row r="750" spans="1:10" ht="32" customHeight="1">
      <c r="A750" s="19" t="s">
        <v>103956</v>
      </c>
      <c r="B750" s="24">
        <v>25</v>
      </c>
      <c r="C750" s="22">
        <v>15</v>
      </c>
      <c r="D750" s="21" t="s">
        <v>103953</v>
      </c>
      <c r="E750" s="21" t="s">
        <v>103954</v>
      </c>
      <c r="F750" s="21" t="s">
        <v>101694</v>
      </c>
      <c r="G750" s="22">
        <v>10</v>
      </c>
      <c r="H750" s="22">
        <v>0</v>
      </c>
      <c r="I750" s="22">
        <v>0</v>
      </c>
      <c r="J750" s="21" t="s">
        <v>103955</v>
      </c>
    </row>
    <row r="751" spans="1:10" ht="32" customHeight="1">
      <c r="A751" s="19" t="s">
        <v>103957</v>
      </c>
      <c r="B751" s="24">
        <v>30</v>
      </c>
      <c r="C751" s="22">
        <v>21</v>
      </c>
      <c r="D751" s="21" t="s">
        <v>103958</v>
      </c>
      <c r="E751" s="21" t="s">
        <v>103959</v>
      </c>
      <c r="F751" s="21" t="s">
        <v>14775</v>
      </c>
      <c r="G751" s="22">
        <v>1</v>
      </c>
      <c r="H751" s="22">
        <v>16</v>
      </c>
      <c r="I751" s="22">
        <v>28</v>
      </c>
      <c r="J751" s="21" t="s">
        <v>103960</v>
      </c>
    </row>
    <row r="752" spans="1:10" ht="32" customHeight="1">
      <c r="A752" s="19" t="s">
        <v>103961</v>
      </c>
      <c r="B752" s="24">
        <v>27</v>
      </c>
      <c r="C752" s="22">
        <v>15</v>
      </c>
      <c r="D752" s="21" t="s">
        <v>103962</v>
      </c>
      <c r="E752" s="21" t="s">
        <v>103963</v>
      </c>
      <c r="F752" s="21" t="s">
        <v>101563</v>
      </c>
      <c r="G752" s="22">
        <v>10</v>
      </c>
      <c r="H752" s="22">
        <v>0</v>
      </c>
      <c r="I752" s="22">
        <v>0</v>
      </c>
      <c r="J752" s="21" t="s">
        <v>103964</v>
      </c>
    </row>
    <row r="753" spans="1:10" ht="32" customHeight="1">
      <c r="A753" s="19" t="s">
        <v>103965</v>
      </c>
      <c r="B753" s="24">
        <v>27</v>
      </c>
      <c r="C753" s="22">
        <v>15</v>
      </c>
      <c r="D753" s="21" t="s">
        <v>103962</v>
      </c>
      <c r="E753" s="21" t="s">
        <v>103963</v>
      </c>
      <c r="F753" s="21" t="s">
        <v>101563</v>
      </c>
      <c r="G753" s="22">
        <v>10</v>
      </c>
      <c r="H753" s="22">
        <v>0</v>
      </c>
      <c r="I753" s="22">
        <v>0</v>
      </c>
      <c r="J753" s="21" t="s">
        <v>103964</v>
      </c>
    </row>
    <row r="754" spans="1:10" ht="32" customHeight="1">
      <c r="A754" s="19" t="s">
        <v>103966</v>
      </c>
      <c r="B754" s="24">
        <v>18</v>
      </c>
      <c r="C754" s="22">
        <v>33</v>
      </c>
      <c r="D754" s="21" t="s">
        <v>103967</v>
      </c>
      <c r="E754" s="21" t="s">
        <v>103968</v>
      </c>
      <c r="F754" s="21" t="s">
        <v>102440</v>
      </c>
      <c r="G754" s="22">
        <v>15</v>
      </c>
      <c r="H754" s="22">
        <v>14</v>
      </c>
      <c r="I754" s="22">
        <v>33</v>
      </c>
      <c r="J754" s="21" t="s">
        <v>103969</v>
      </c>
    </row>
    <row r="755" spans="1:10" ht="32" customHeight="1">
      <c r="A755" s="19" t="s">
        <v>103970</v>
      </c>
      <c r="B755" s="24">
        <v>18</v>
      </c>
      <c r="C755" s="22">
        <v>33</v>
      </c>
      <c r="D755" s="21" t="s">
        <v>103967</v>
      </c>
      <c r="E755" s="21" t="s">
        <v>103968</v>
      </c>
      <c r="F755" s="21" t="s">
        <v>102440</v>
      </c>
      <c r="G755" s="22">
        <v>15</v>
      </c>
      <c r="H755" s="22">
        <v>14</v>
      </c>
      <c r="I755" s="22">
        <v>33</v>
      </c>
      <c r="J755" s="21" t="s">
        <v>103969</v>
      </c>
    </row>
    <row r="756" spans="1:10" ht="32" customHeight="1">
      <c r="A756" s="19" t="s">
        <v>103971</v>
      </c>
      <c r="B756" s="24">
        <v>18</v>
      </c>
      <c r="C756" s="22">
        <v>33</v>
      </c>
      <c r="D756" s="21" t="s">
        <v>103967</v>
      </c>
      <c r="E756" s="21" t="s">
        <v>103968</v>
      </c>
      <c r="F756" s="21" t="s">
        <v>102440</v>
      </c>
      <c r="G756" s="22">
        <v>15</v>
      </c>
      <c r="H756" s="22">
        <v>14</v>
      </c>
      <c r="I756" s="22">
        <v>33</v>
      </c>
      <c r="J756" s="21" t="s">
        <v>103969</v>
      </c>
    </row>
    <row r="757" spans="1:10" ht="32" customHeight="1">
      <c r="A757" s="19" t="s">
        <v>103972</v>
      </c>
      <c r="B757" s="24">
        <v>21</v>
      </c>
      <c r="C757" s="22">
        <v>15</v>
      </c>
      <c r="D757" s="21" t="s">
        <v>103973</v>
      </c>
      <c r="E757" s="21" t="s">
        <v>103974</v>
      </c>
      <c r="F757" s="21" t="s">
        <v>101528</v>
      </c>
      <c r="G757" s="22">
        <v>10</v>
      </c>
      <c r="H757" s="22">
        <v>0</v>
      </c>
      <c r="I757" s="22">
        <v>0</v>
      </c>
      <c r="J757" s="21" t="s">
        <v>103975</v>
      </c>
    </row>
    <row r="758" spans="1:10" ht="32" customHeight="1">
      <c r="A758" s="19" t="s">
        <v>103976</v>
      </c>
      <c r="B758" s="24">
        <v>19</v>
      </c>
      <c r="C758" s="22">
        <v>15</v>
      </c>
      <c r="D758" s="21" t="s">
        <v>103977</v>
      </c>
      <c r="E758" s="21" t="s">
        <v>103978</v>
      </c>
      <c r="F758" s="21" t="s">
        <v>101522</v>
      </c>
      <c r="G758" s="22">
        <v>10</v>
      </c>
      <c r="H758" s="22">
        <v>0</v>
      </c>
      <c r="I758" s="22">
        <v>0</v>
      </c>
      <c r="J758" s="21" t="s">
        <v>103979</v>
      </c>
    </row>
    <row r="759" spans="1:10" ht="32" customHeight="1">
      <c r="A759" s="19" t="s">
        <v>103980</v>
      </c>
      <c r="B759" s="24">
        <v>18</v>
      </c>
      <c r="C759" s="22">
        <v>15</v>
      </c>
      <c r="D759" s="21" t="s">
        <v>103981</v>
      </c>
      <c r="E759" s="21" t="s">
        <v>103982</v>
      </c>
      <c r="F759" s="21" t="s">
        <v>101522</v>
      </c>
      <c r="G759" s="22">
        <v>10</v>
      </c>
      <c r="H759" s="22">
        <v>0</v>
      </c>
      <c r="I759" s="22">
        <v>0</v>
      </c>
      <c r="J759" s="21" t="s">
        <v>103983</v>
      </c>
    </row>
    <row r="760" spans="1:10" ht="32" customHeight="1">
      <c r="A760" s="19" t="s">
        <v>103984</v>
      </c>
      <c r="B760" s="24">
        <v>30</v>
      </c>
      <c r="C760" s="22">
        <v>20</v>
      </c>
      <c r="D760" s="21" t="s">
        <v>103985</v>
      </c>
      <c r="E760" s="21" t="s">
        <v>103986</v>
      </c>
      <c r="F760" s="21" t="s">
        <v>101950</v>
      </c>
      <c r="G760" s="22">
        <v>1</v>
      </c>
      <c r="H760" s="22">
        <v>15</v>
      </c>
      <c r="I760" s="22">
        <v>29</v>
      </c>
      <c r="J760" s="21" t="s">
        <v>103987</v>
      </c>
    </row>
    <row r="761" spans="1:10" ht="32" customHeight="1">
      <c r="A761" s="19" t="s">
        <v>103988</v>
      </c>
      <c r="B761" s="24">
        <v>30</v>
      </c>
      <c r="C761" s="22">
        <v>20</v>
      </c>
      <c r="D761" s="21" t="s">
        <v>103985</v>
      </c>
      <c r="E761" s="21" t="s">
        <v>103986</v>
      </c>
      <c r="F761" s="21" t="s">
        <v>101950</v>
      </c>
      <c r="G761" s="22">
        <v>1</v>
      </c>
      <c r="H761" s="22">
        <v>15</v>
      </c>
      <c r="I761" s="22">
        <v>29</v>
      </c>
      <c r="J761" s="21" t="s">
        <v>103987</v>
      </c>
    </row>
    <row r="762" spans="1:10" ht="32" customHeight="1">
      <c r="A762" s="19" t="s">
        <v>103989</v>
      </c>
      <c r="B762" s="24">
        <v>30</v>
      </c>
      <c r="C762" s="22">
        <v>20</v>
      </c>
      <c r="D762" s="21" t="s">
        <v>103985</v>
      </c>
      <c r="E762" s="21" t="s">
        <v>103986</v>
      </c>
      <c r="F762" s="21" t="s">
        <v>101950</v>
      </c>
      <c r="G762" s="22">
        <v>1</v>
      </c>
      <c r="H762" s="22">
        <v>15</v>
      </c>
      <c r="I762" s="22">
        <v>29</v>
      </c>
      <c r="J762" s="21" t="s">
        <v>103987</v>
      </c>
    </row>
    <row r="763" spans="1:10" ht="32" customHeight="1">
      <c r="A763" s="19" t="s">
        <v>103990</v>
      </c>
      <c r="B763" s="24">
        <v>15</v>
      </c>
      <c r="C763" s="22">
        <v>21</v>
      </c>
      <c r="D763" s="21" t="s">
        <v>103991</v>
      </c>
      <c r="E763" s="21" t="s">
        <v>103992</v>
      </c>
      <c r="F763" s="21" t="s">
        <v>14743</v>
      </c>
      <c r="G763" s="22">
        <v>6</v>
      </c>
      <c r="H763" s="22">
        <v>11</v>
      </c>
      <c r="I763" s="22">
        <v>19</v>
      </c>
      <c r="J763" s="21" t="s">
        <v>103993</v>
      </c>
    </row>
    <row r="764" spans="1:10" ht="32" customHeight="1">
      <c r="A764" s="19" t="s">
        <v>103994</v>
      </c>
      <c r="B764" s="24">
        <v>18</v>
      </c>
      <c r="C764" s="22">
        <v>35</v>
      </c>
      <c r="D764" s="21" t="s">
        <v>103995</v>
      </c>
      <c r="E764" s="21" t="s">
        <v>103996</v>
      </c>
      <c r="F764" s="21" t="s">
        <v>101568</v>
      </c>
      <c r="G764" s="22">
        <v>1</v>
      </c>
      <c r="H764" s="22">
        <v>30</v>
      </c>
      <c r="I764" s="22">
        <v>44</v>
      </c>
      <c r="J764" s="21" t="s">
        <v>103997</v>
      </c>
    </row>
    <row r="765" spans="1:10" ht="32" customHeight="1">
      <c r="A765" s="19" t="s">
        <v>103998</v>
      </c>
      <c r="B765" s="24">
        <v>18</v>
      </c>
      <c r="C765" s="22">
        <v>20</v>
      </c>
      <c r="D765" s="21" t="s">
        <v>103999</v>
      </c>
      <c r="E765" s="21" t="s">
        <v>104000</v>
      </c>
      <c r="F765" s="21" t="s">
        <v>101623</v>
      </c>
      <c r="G765" s="22">
        <v>2</v>
      </c>
      <c r="H765" s="22">
        <v>14</v>
      </c>
      <c r="I765" s="22">
        <v>23</v>
      </c>
      <c r="J765" s="21" t="s">
        <v>104001</v>
      </c>
    </row>
    <row r="766" spans="1:10" ht="32" customHeight="1">
      <c r="A766" s="19" t="s">
        <v>104002</v>
      </c>
      <c r="B766" s="24">
        <v>26</v>
      </c>
      <c r="C766" s="22">
        <v>15</v>
      </c>
      <c r="D766" s="21" t="s">
        <v>104003</v>
      </c>
      <c r="E766" s="21" t="s">
        <v>104004</v>
      </c>
      <c r="F766" s="21" t="s">
        <v>101554</v>
      </c>
      <c r="G766" s="22">
        <v>10</v>
      </c>
      <c r="H766" s="22">
        <v>0</v>
      </c>
      <c r="I766" s="22">
        <v>0</v>
      </c>
      <c r="J766" s="21" t="s">
        <v>104005</v>
      </c>
    </row>
    <row r="767" spans="1:10" ht="32" customHeight="1">
      <c r="A767" s="19" t="s">
        <v>104006</v>
      </c>
      <c r="B767" s="24">
        <v>21</v>
      </c>
      <c r="C767" s="22">
        <v>16</v>
      </c>
      <c r="D767" s="21" t="s">
        <v>104007</v>
      </c>
      <c r="E767" s="21" t="s">
        <v>104008</v>
      </c>
      <c r="F767" s="21" t="s">
        <v>101533</v>
      </c>
      <c r="G767" s="22">
        <v>1</v>
      </c>
      <c r="H767" s="22">
        <v>8</v>
      </c>
      <c r="I767" s="22">
        <v>14</v>
      </c>
      <c r="J767" s="21" t="s">
        <v>104009</v>
      </c>
    </row>
    <row r="768" spans="1:10" ht="32" customHeight="1">
      <c r="A768" s="19" t="s">
        <v>104010</v>
      </c>
      <c r="B768" s="24">
        <v>15</v>
      </c>
      <c r="C768" s="22">
        <v>20</v>
      </c>
      <c r="D768" s="21" t="s">
        <v>104011</v>
      </c>
      <c r="E768" s="21" t="s">
        <v>104012</v>
      </c>
      <c r="F768" s="21" t="s">
        <v>101568</v>
      </c>
      <c r="G768" s="22">
        <v>5</v>
      </c>
      <c r="H768" s="22">
        <v>11</v>
      </c>
      <c r="I768" s="22">
        <v>28</v>
      </c>
      <c r="J768" s="21" t="s">
        <v>104013</v>
      </c>
    </row>
    <row r="769" spans="1:10" ht="32" customHeight="1">
      <c r="A769" s="19" t="s">
        <v>104014</v>
      </c>
      <c r="B769" s="24">
        <v>37</v>
      </c>
      <c r="C769" s="22">
        <v>16</v>
      </c>
      <c r="D769" s="21" t="s">
        <v>102672</v>
      </c>
      <c r="E769" s="21" t="s">
        <v>102673</v>
      </c>
      <c r="F769" s="21" t="s">
        <v>101945</v>
      </c>
      <c r="G769" s="22">
        <v>1</v>
      </c>
      <c r="H769" s="22">
        <v>11</v>
      </c>
      <c r="I769" s="22">
        <v>20</v>
      </c>
      <c r="J769" s="21" t="s">
        <v>104015</v>
      </c>
    </row>
    <row r="770" spans="1:10" ht="32" customHeight="1">
      <c r="A770" s="19" t="s">
        <v>104016</v>
      </c>
      <c r="B770" s="24">
        <v>20</v>
      </c>
      <c r="C770" s="22">
        <v>22</v>
      </c>
      <c r="D770" s="21" t="s">
        <v>104017</v>
      </c>
      <c r="E770" s="21" t="s">
        <v>104018</v>
      </c>
      <c r="F770" s="21" t="s">
        <v>101538</v>
      </c>
      <c r="G770" s="22">
        <v>2</v>
      </c>
      <c r="H770" s="22">
        <v>16</v>
      </c>
      <c r="I770" s="22">
        <v>26</v>
      </c>
      <c r="J770" s="21" t="s">
        <v>104019</v>
      </c>
    </row>
    <row r="771" spans="1:10" ht="32" customHeight="1">
      <c r="A771" s="19" t="s">
        <v>104020</v>
      </c>
      <c r="B771" s="24">
        <v>13</v>
      </c>
      <c r="C771" s="22">
        <v>15</v>
      </c>
      <c r="D771" s="21" t="s">
        <v>104021</v>
      </c>
      <c r="E771" s="21" t="s">
        <v>104022</v>
      </c>
      <c r="F771" s="21" t="s">
        <v>101563</v>
      </c>
      <c r="G771" s="22">
        <v>10</v>
      </c>
      <c r="H771" s="22">
        <v>0</v>
      </c>
      <c r="I771" s="22">
        <v>0</v>
      </c>
      <c r="J771" s="21" t="s">
        <v>104023</v>
      </c>
    </row>
    <row r="772" spans="1:10" ht="32" customHeight="1">
      <c r="A772" s="19" t="s">
        <v>104024</v>
      </c>
      <c r="B772" s="24">
        <v>30</v>
      </c>
      <c r="C772" s="22">
        <v>23</v>
      </c>
      <c r="D772" s="21" t="s">
        <v>104025</v>
      </c>
      <c r="E772" s="21" t="s">
        <v>104026</v>
      </c>
      <c r="F772" s="21" t="s">
        <v>102001</v>
      </c>
      <c r="G772" s="22">
        <v>3</v>
      </c>
      <c r="H772" s="22">
        <v>16</v>
      </c>
      <c r="I772" s="22">
        <v>32</v>
      </c>
      <c r="J772" s="21" t="s">
        <v>104027</v>
      </c>
    </row>
    <row r="773" spans="1:10" ht="32" customHeight="1">
      <c r="A773" s="19" t="s">
        <v>104028</v>
      </c>
      <c r="B773" s="24">
        <v>28</v>
      </c>
      <c r="C773" s="22">
        <v>15</v>
      </c>
      <c r="D773" s="21" t="s">
        <v>102875</v>
      </c>
      <c r="E773" s="21" t="s">
        <v>102876</v>
      </c>
      <c r="F773" s="21" t="s">
        <v>101554</v>
      </c>
      <c r="G773" s="22">
        <v>10</v>
      </c>
      <c r="H773" s="22">
        <v>0</v>
      </c>
      <c r="I773" s="22">
        <v>0</v>
      </c>
      <c r="J773" s="21" t="s">
        <v>104029</v>
      </c>
    </row>
    <row r="774" spans="1:10" ht="32" customHeight="1">
      <c r="A774" s="19" t="s">
        <v>104030</v>
      </c>
      <c r="B774" s="24">
        <v>54</v>
      </c>
      <c r="C774" s="22">
        <v>45</v>
      </c>
      <c r="D774" s="21" t="s">
        <v>104031</v>
      </c>
      <c r="E774" s="21" t="s">
        <v>104032</v>
      </c>
      <c r="F774" s="21" t="s">
        <v>101694</v>
      </c>
      <c r="G774" s="22">
        <v>7</v>
      </c>
      <c r="H774" s="22">
        <v>34</v>
      </c>
      <c r="I774" s="22">
        <v>47</v>
      </c>
      <c r="J774" s="21" t="s">
        <v>104033</v>
      </c>
    </row>
    <row r="775" spans="1:10" ht="20" customHeight="1">
      <c r="A775" s="27">
        <v>-999</v>
      </c>
      <c r="B775" s="24">
        <v>-999</v>
      </c>
      <c r="C775" s="22">
        <v>-999</v>
      </c>
      <c r="D775" s="22">
        <v>-999</v>
      </c>
      <c r="E775" s="22">
        <v>-999</v>
      </c>
      <c r="F775" s="22">
        <v>-999</v>
      </c>
      <c r="G775" s="22">
        <v>-999</v>
      </c>
      <c r="H775" s="22">
        <v>-999</v>
      </c>
      <c r="I775" s="22">
        <v>-999</v>
      </c>
      <c r="J775" s="22">
        <v>-999</v>
      </c>
    </row>
    <row r="776" spans="1:10" ht="20" customHeight="1">
      <c r="A776" s="27">
        <v>-999</v>
      </c>
      <c r="B776" s="24">
        <v>-999</v>
      </c>
      <c r="C776" s="22">
        <v>-999</v>
      </c>
      <c r="D776" s="22">
        <v>-999</v>
      </c>
      <c r="E776" s="22">
        <v>-999</v>
      </c>
      <c r="F776" s="22">
        <v>-999</v>
      </c>
      <c r="G776" s="22">
        <v>-999</v>
      </c>
      <c r="H776" s="22">
        <v>-999</v>
      </c>
      <c r="I776" s="22">
        <v>-999</v>
      </c>
      <c r="J776" s="22">
        <v>-999</v>
      </c>
    </row>
    <row r="777" spans="1:10" ht="32" customHeight="1">
      <c r="A777" s="19" t="s">
        <v>104034</v>
      </c>
      <c r="B777" s="24">
        <v>22</v>
      </c>
      <c r="C777" s="22">
        <v>15</v>
      </c>
      <c r="D777" s="21" t="s">
        <v>104035</v>
      </c>
      <c r="E777" s="21" t="s">
        <v>104036</v>
      </c>
      <c r="F777" s="21" t="s">
        <v>101563</v>
      </c>
      <c r="G777" s="22">
        <v>10</v>
      </c>
      <c r="H777" s="22">
        <v>0</v>
      </c>
      <c r="I777" s="22">
        <v>0</v>
      </c>
      <c r="J777" s="21" t="s">
        <v>104037</v>
      </c>
    </row>
    <row r="778" spans="1:10" ht="32" customHeight="1">
      <c r="A778" s="19" t="s">
        <v>104038</v>
      </c>
      <c r="B778" s="24">
        <v>27</v>
      </c>
      <c r="C778" s="22">
        <v>25</v>
      </c>
      <c r="D778" s="21" t="s">
        <v>104039</v>
      </c>
      <c r="E778" s="21" t="s">
        <v>104040</v>
      </c>
      <c r="F778" s="21" t="s">
        <v>102433</v>
      </c>
      <c r="G778" s="22">
        <v>1</v>
      </c>
      <c r="H778" s="22">
        <v>20</v>
      </c>
      <c r="I778" s="22">
        <v>32</v>
      </c>
      <c r="J778" s="21" t="s">
        <v>104041</v>
      </c>
    </row>
    <row r="779" spans="1:10" ht="32" customHeight="1">
      <c r="A779" s="19" t="s">
        <v>104042</v>
      </c>
      <c r="B779" s="24">
        <v>19</v>
      </c>
      <c r="C779" s="22">
        <v>16</v>
      </c>
      <c r="D779" s="21" t="s">
        <v>102800</v>
      </c>
      <c r="E779" s="21" t="s">
        <v>102801</v>
      </c>
      <c r="F779" s="21" t="s">
        <v>101533</v>
      </c>
      <c r="G779" s="22">
        <v>6</v>
      </c>
      <c r="H779" s="22">
        <v>6</v>
      </c>
      <c r="I779" s="22">
        <v>17</v>
      </c>
      <c r="J779" s="21" t="s">
        <v>104043</v>
      </c>
    </row>
    <row r="780" spans="1:10" ht="32" customHeight="1">
      <c r="A780" s="19" t="s">
        <v>104044</v>
      </c>
      <c r="B780" s="24">
        <v>18</v>
      </c>
      <c r="C780" s="22">
        <v>15</v>
      </c>
      <c r="D780" s="21" t="s">
        <v>103109</v>
      </c>
      <c r="E780" s="21" t="s">
        <v>103110</v>
      </c>
      <c r="F780" s="21" t="s">
        <v>101694</v>
      </c>
      <c r="G780" s="22">
        <v>10</v>
      </c>
      <c r="H780" s="22">
        <v>0</v>
      </c>
      <c r="I780" s="22">
        <v>0</v>
      </c>
      <c r="J780" s="21" t="s">
        <v>103111</v>
      </c>
    </row>
    <row r="781" spans="1:10" ht="32" customHeight="1">
      <c r="A781" s="19" t="s">
        <v>104045</v>
      </c>
      <c r="B781" s="24">
        <v>13</v>
      </c>
      <c r="C781" s="22">
        <v>15</v>
      </c>
      <c r="D781" s="21" t="s">
        <v>104046</v>
      </c>
      <c r="E781" s="21" t="s">
        <v>104047</v>
      </c>
      <c r="F781" s="21" t="s">
        <v>101522</v>
      </c>
      <c r="G781" s="22">
        <v>10</v>
      </c>
      <c r="H781" s="22">
        <v>0</v>
      </c>
      <c r="I781" s="22">
        <v>0</v>
      </c>
      <c r="J781" s="21" t="s">
        <v>104048</v>
      </c>
    </row>
    <row r="782" spans="1:10" ht="32" customHeight="1">
      <c r="A782" s="19" t="s">
        <v>104049</v>
      </c>
      <c r="B782" s="24">
        <v>12</v>
      </c>
      <c r="C782" s="22">
        <v>25</v>
      </c>
      <c r="D782" s="21" t="s">
        <v>102303</v>
      </c>
      <c r="E782" s="21" t="s">
        <v>102304</v>
      </c>
      <c r="F782" s="21" t="s">
        <v>102433</v>
      </c>
      <c r="G782" s="22">
        <v>1</v>
      </c>
      <c r="H782" s="22">
        <v>20</v>
      </c>
      <c r="I782" s="22">
        <v>37</v>
      </c>
      <c r="J782" s="21" t="s">
        <v>104050</v>
      </c>
    </row>
    <row r="783" spans="1:10" ht="32" customHeight="1">
      <c r="A783" s="19" t="s">
        <v>104051</v>
      </c>
      <c r="B783" s="24">
        <v>25</v>
      </c>
      <c r="C783" s="22">
        <v>20</v>
      </c>
      <c r="D783" s="21" t="s">
        <v>104052</v>
      </c>
      <c r="E783" s="21" t="s">
        <v>104053</v>
      </c>
      <c r="F783" s="21" t="s">
        <v>101950</v>
      </c>
      <c r="G783" s="22">
        <v>1</v>
      </c>
      <c r="H783" s="22">
        <v>15</v>
      </c>
      <c r="I783" s="22">
        <v>29</v>
      </c>
      <c r="J783" s="21" t="s">
        <v>104054</v>
      </c>
    </row>
    <row r="784" spans="1:10" ht="20" customHeight="1">
      <c r="A784" s="27">
        <v>-999</v>
      </c>
      <c r="B784" s="24">
        <v>-999</v>
      </c>
      <c r="C784" s="22">
        <v>-999</v>
      </c>
      <c r="D784" s="22">
        <v>-999</v>
      </c>
      <c r="E784" s="22">
        <v>-999</v>
      </c>
      <c r="F784" s="22">
        <v>-999</v>
      </c>
      <c r="G784" s="22">
        <v>-999</v>
      </c>
      <c r="H784" s="22">
        <v>-999</v>
      </c>
      <c r="I784" s="22">
        <v>-999</v>
      </c>
      <c r="J784" s="22">
        <v>-999</v>
      </c>
    </row>
    <row r="785" spans="1:10" ht="32" customHeight="1">
      <c r="A785" s="19" t="s">
        <v>104055</v>
      </c>
      <c r="B785" s="24">
        <v>17</v>
      </c>
      <c r="C785" s="22">
        <v>15</v>
      </c>
      <c r="D785" s="21" t="s">
        <v>104056</v>
      </c>
      <c r="E785" s="21" t="s">
        <v>104057</v>
      </c>
      <c r="F785" s="21" t="s">
        <v>14739</v>
      </c>
      <c r="G785" s="22">
        <v>10</v>
      </c>
      <c r="H785" s="22">
        <v>0</v>
      </c>
      <c r="I785" s="22">
        <v>0</v>
      </c>
      <c r="J785" s="21" t="s">
        <v>104058</v>
      </c>
    </row>
    <row r="786" spans="1:10" ht="32" customHeight="1">
      <c r="A786" s="19" t="s">
        <v>104059</v>
      </c>
      <c r="B786" s="24">
        <v>18</v>
      </c>
      <c r="C786" s="22">
        <v>15</v>
      </c>
      <c r="D786" s="21" t="s">
        <v>103624</v>
      </c>
      <c r="E786" s="21" t="s">
        <v>103625</v>
      </c>
      <c r="F786" s="21" t="s">
        <v>101694</v>
      </c>
      <c r="G786" s="22">
        <v>1</v>
      </c>
      <c r="H786" s="22">
        <v>9</v>
      </c>
      <c r="I786" s="22">
        <v>12</v>
      </c>
      <c r="J786" s="21" t="s">
        <v>104060</v>
      </c>
    </row>
    <row r="787" spans="1:10" ht="32" customHeight="1">
      <c r="A787" s="19" t="s">
        <v>104061</v>
      </c>
      <c r="B787" s="24">
        <v>17</v>
      </c>
      <c r="C787" s="22">
        <v>15</v>
      </c>
      <c r="D787" s="21" t="s">
        <v>104062</v>
      </c>
      <c r="E787" s="21" t="s">
        <v>104063</v>
      </c>
      <c r="F787" s="21" t="s">
        <v>101694</v>
      </c>
      <c r="G787" s="22">
        <v>10</v>
      </c>
      <c r="H787" s="22">
        <v>0</v>
      </c>
      <c r="I787" s="22">
        <v>0</v>
      </c>
      <c r="J787" s="21" t="s">
        <v>104064</v>
      </c>
    </row>
    <row r="788" spans="1:10" ht="32" customHeight="1">
      <c r="A788" s="19" t="s">
        <v>104065</v>
      </c>
      <c r="B788" s="24">
        <v>19</v>
      </c>
      <c r="C788" s="22">
        <v>15</v>
      </c>
      <c r="D788" s="21" t="s">
        <v>104066</v>
      </c>
      <c r="E788" s="21" t="s">
        <v>104067</v>
      </c>
      <c r="F788" s="21" t="s">
        <v>14739</v>
      </c>
      <c r="G788" s="22">
        <v>10</v>
      </c>
      <c r="H788" s="22">
        <v>0</v>
      </c>
      <c r="I788" s="22">
        <v>0</v>
      </c>
      <c r="J788" s="21" t="s">
        <v>104068</v>
      </c>
    </row>
    <row r="789" spans="1:10" ht="32" customHeight="1">
      <c r="A789" s="19" t="s">
        <v>104069</v>
      </c>
      <c r="B789" s="24">
        <v>32</v>
      </c>
      <c r="C789" s="22">
        <v>25</v>
      </c>
      <c r="D789" s="21" t="s">
        <v>104070</v>
      </c>
      <c r="E789" s="21" t="s">
        <v>104071</v>
      </c>
      <c r="F789" s="21" t="s">
        <v>14743</v>
      </c>
      <c r="G789" s="22">
        <v>10</v>
      </c>
      <c r="H789" s="22">
        <v>11</v>
      </c>
      <c r="I789" s="22">
        <v>27</v>
      </c>
      <c r="J789" s="21" t="s">
        <v>104072</v>
      </c>
    </row>
    <row r="790" spans="1:10" ht="32" customHeight="1">
      <c r="A790" s="19" t="s">
        <v>104073</v>
      </c>
      <c r="B790" s="24">
        <v>13</v>
      </c>
      <c r="C790" s="22">
        <v>15</v>
      </c>
      <c r="D790" s="21" t="s">
        <v>104074</v>
      </c>
      <c r="E790" s="21" t="s">
        <v>104075</v>
      </c>
      <c r="F790" s="21" t="s">
        <v>14739</v>
      </c>
      <c r="G790" s="22">
        <v>10</v>
      </c>
      <c r="H790" s="22">
        <v>0</v>
      </c>
      <c r="I790" s="22">
        <v>0</v>
      </c>
      <c r="J790" s="21" t="s">
        <v>104076</v>
      </c>
    </row>
    <row r="791" spans="1:10" ht="20" customHeight="1">
      <c r="A791" s="19" t="s">
        <v>104077</v>
      </c>
      <c r="B791" s="24">
        <v>25</v>
      </c>
      <c r="C791" s="22">
        <v>33</v>
      </c>
      <c r="D791" s="21" t="s">
        <v>102910</v>
      </c>
      <c r="E791" s="21" t="s">
        <v>102911</v>
      </c>
      <c r="F791" s="21" t="s">
        <v>14743</v>
      </c>
      <c r="G791" s="22">
        <v>11</v>
      </c>
      <c r="H791" s="22">
        <v>18</v>
      </c>
      <c r="I791" s="22">
        <v>34</v>
      </c>
      <c r="J791" s="21" t="s">
        <v>104078</v>
      </c>
    </row>
    <row r="792" spans="1:10" ht="32" customHeight="1">
      <c r="A792" s="19" t="s">
        <v>104079</v>
      </c>
      <c r="B792" s="24">
        <v>21</v>
      </c>
      <c r="C792" s="22">
        <v>18</v>
      </c>
      <c r="D792" s="21" t="s">
        <v>104080</v>
      </c>
      <c r="E792" s="21" t="s">
        <v>104081</v>
      </c>
      <c r="F792" s="21" t="s">
        <v>102727</v>
      </c>
      <c r="G792" s="22">
        <v>8</v>
      </c>
      <c r="H792" s="22">
        <v>6</v>
      </c>
      <c r="I792" s="22">
        <v>13</v>
      </c>
      <c r="J792" s="21" t="s">
        <v>104082</v>
      </c>
    </row>
    <row r="793" spans="1:10" ht="32" customHeight="1">
      <c r="A793" s="19" t="s">
        <v>104083</v>
      </c>
      <c r="B793" s="24">
        <v>25</v>
      </c>
      <c r="C793" s="22">
        <v>15</v>
      </c>
      <c r="D793" s="21" t="s">
        <v>104084</v>
      </c>
      <c r="E793" s="21" t="s">
        <v>104085</v>
      </c>
      <c r="F793" s="21" t="s">
        <v>101554</v>
      </c>
      <c r="G793" s="22">
        <v>10</v>
      </c>
      <c r="H793" s="22">
        <v>0</v>
      </c>
      <c r="I793" s="22">
        <v>0</v>
      </c>
      <c r="J793" s="21" t="s">
        <v>104086</v>
      </c>
    </row>
    <row r="794" spans="1:10" ht="32" customHeight="1">
      <c r="A794" s="19" t="s">
        <v>104087</v>
      </c>
      <c r="B794" s="24">
        <v>15</v>
      </c>
      <c r="C794" s="22">
        <v>19</v>
      </c>
      <c r="D794" s="21" t="s">
        <v>104088</v>
      </c>
      <c r="E794" s="21" t="s">
        <v>104089</v>
      </c>
      <c r="F794" s="21" t="s">
        <v>102510</v>
      </c>
      <c r="G794" s="22">
        <v>4</v>
      </c>
      <c r="H794" s="22">
        <v>11</v>
      </c>
      <c r="I794" s="22">
        <v>17</v>
      </c>
      <c r="J794" s="21" t="s">
        <v>104090</v>
      </c>
    </row>
    <row r="795" spans="1:10" ht="32" customHeight="1">
      <c r="A795" s="19" t="s">
        <v>104091</v>
      </c>
      <c r="B795" s="24">
        <v>19</v>
      </c>
      <c r="C795" s="22">
        <v>17</v>
      </c>
      <c r="D795" s="21" t="s">
        <v>104092</v>
      </c>
      <c r="E795" s="21" t="s">
        <v>104093</v>
      </c>
      <c r="F795" s="21" t="s">
        <v>14743</v>
      </c>
      <c r="G795" s="22">
        <v>1</v>
      </c>
      <c r="H795" s="22">
        <v>12</v>
      </c>
      <c r="I795" s="22">
        <v>18</v>
      </c>
      <c r="J795" s="21" t="s">
        <v>104094</v>
      </c>
    </row>
    <row r="796" spans="1:10" ht="32" customHeight="1">
      <c r="A796" s="19" t="s">
        <v>104095</v>
      </c>
      <c r="B796" s="24">
        <v>18</v>
      </c>
      <c r="C796" s="22">
        <v>15</v>
      </c>
      <c r="D796" s="21" t="s">
        <v>104096</v>
      </c>
      <c r="E796" s="21" t="s">
        <v>104097</v>
      </c>
      <c r="F796" s="21" t="s">
        <v>14739</v>
      </c>
      <c r="G796" s="22">
        <v>10</v>
      </c>
      <c r="H796" s="22">
        <v>0</v>
      </c>
      <c r="I796" s="22">
        <v>0</v>
      </c>
      <c r="J796" s="21" t="s">
        <v>104098</v>
      </c>
    </row>
    <row r="797" spans="1:10" ht="32" customHeight="1">
      <c r="A797" s="19" t="s">
        <v>104099</v>
      </c>
      <c r="B797" s="24">
        <v>18</v>
      </c>
      <c r="C797" s="22">
        <v>15</v>
      </c>
      <c r="D797" s="21" t="s">
        <v>104096</v>
      </c>
      <c r="E797" s="21" t="s">
        <v>104097</v>
      </c>
      <c r="F797" s="21" t="s">
        <v>14739</v>
      </c>
      <c r="G797" s="22">
        <v>10</v>
      </c>
      <c r="H797" s="22">
        <v>0</v>
      </c>
      <c r="I797" s="22">
        <v>0</v>
      </c>
      <c r="J797" s="21" t="s">
        <v>104098</v>
      </c>
    </row>
    <row r="798" spans="1:10" ht="32" customHeight="1">
      <c r="A798" s="19" t="s">
        <v>104100</v>
      </c>
      <c r="B798" s="24">
        <v>26</v>
      </c>
      <c r="C798" s="22">
        <v>15</v>
      </c>
      <c r="D798" s="21" t="s">
        <v>104101</v>
      </c>
      <c r="E798" s="21" t="s">
        <v>104102</v>
      </c>
      <c r="F798" s="21" t="s">
        <v>14739</v>
      </c>
      <c r="G798" s="22">
        <v>10</v>
      </c>
      <c r="H798" s="22">
        <v>0</v>
      </c>
      <c r="I798" s="22">
        <v>0</v>
      </c>
      <c r="J798" s="21" t="s">
        <v>104103</v>
      </c>
    </row>
    <row r="799" spans="1:10" ht="20" customHeight="1">
      <c r="A799" s="27">
        <v>-999</v>
      </c>
      <c r="B799" s="24">
        <v>-999</v>
      </c>
      <c r="C799" s="22">
        <v>-999</v>
      </c>
      <c r="D799" s="22">
        <v>-999</v>
      </c>
      <c r="E799" s="22">
        <v>-999</v>
      </c>
      <c r="F799" s="22">
        <v>-999</v>
      </c>
      <c r="G799" s="22">
        <v>-999</v>
      </c>
      <c r="H799" s="22">
        <v>-999</v>
      </c>
      <c r="I799" s="22">
        <v>-999</v>
      </c>
      <c r="J799" s="22">
        <v>-999</v>
      </c>
    </row>
    <row r="800" spans="1:10" ht="32" customHeight="1">
      <c r="A800" s="19" t="s">
        <v>104104</v>
      </c>
      <c r="B800" s="24">
        <v>28</v>
      </c>
      <c r="C800" s="22">
        <v>22</v>
      </c>
      <c r="D800" s="21" t="s">
        <v>104105</v>
      </c>
      <c r="E800" s="21" t="s">
        <v>104106</v>
      </c>
      <c r="F800" s="21" t="s">
        <v>101885</v>
      </c>
      <c r="G800" s="22">
        <v>2</v>
      </c>
      <c r="H800" s="22">
        <v>16</v>
      </c>
      <c r="I800" s="22">
        <v>27</v>
      </c>
      <c r="J800" s="21" t="s">
        <v>104107</v>
      </c>
    </row>
    <row r="801" spans="1:10" ht="32" customHeight="1">
      <c r="A801" s="19" t="s">
        <v>104108</v>
      </c>
      <c r="B801" s="24">
        <v>42</v>
      </c>
      <c r="C801" s="22">
        <v>24</v>
      </c>
      <c r="D801" s="21" t="s">
        <v>104109</v>
      </c>
      <c r="E801" s="21" t="s">
        <v>104110</v>
      </c>
      <c r="F801" s="21" t="s">
        <v>101676</v>
      </c>
      <c r="G801" s="22">
        <v>1</v>
      </c>
      <c r="H801" s="22">
        <v>19</v>
      </c>
      <c r="I801" s="22">
        <v>26</v>
      </c>
      <c r="J801" s="21" t="s">
        <v>104111</v>
      </c>
    </row>
    <row r="802" spans="1:10" ht="32" customHeight="1">
      <c r="A802" s="19" t="s">
        <v>104112</v>
      </c>
      <c r="B802" s="24">
        <v>24</v>
      </c>
      <c r="C802" s="22">
        <v>15</v>
      </c>
      <c r="D802" s="21" t="s">
        <v>104113</v>
      </c>
      <c r="E802" s="21" t="s">
        <v>104114</v>
      </c>
      <c r="F802" s="21" t="s">
        <v>14739</v>
      </c>
      <c r="G802" s="22">
        <v>10</v>
      </c>
      <c r="H802" s="22">
        <v>0</v>
      </c>
      <c r="I802" s="22">
        <v>0</v>
      </c>
      <c r="J802" s="21" t="s">
        <v>104115</v>
      </c>
    </row>
    <row r="803" spans="1:10" ht="32" customHeight="1">
      <c r="A803" s="19" t="s">
        <v>104116</v>
      </c>
      <c r="B803" s="24">
        <v>32</v>
      </c>
      <c r="C803" s="22">
        <v>34</v>
      </c>
      <c r="D803" s="21" t="s">
        <v>101674</v>
      </c>
      <c r="E803" s="21" t="s">
        <v>101675</v>
      </c>
      <c r="F803" s="21" t="s">
        <v>104117</v>
      </c>
      <c r="G803" s="22">
        <v>6</v>
      </c>
      <c r="H803" s="22">
        <v>24</v>
      </c>
      <c r="I803" s="22">
        <v>53</v>
      </c>
      <c r="J803" s="21" t="s">
        <v>104118</v>
      </c>
    </row>
    <row r="804" spans="1:10" ht="32" customHeight="1">
      <c r="A804" s="19" t="s">
        <v>104119</v>
      </c>
      <c r="B804" s="24">
        <v>18</v>
      </c>
      <c r="C804" s="22">
        <v>15</v>
      </c>
      <c r="D804" s="21" t="s">
        <v>104120</v>
      </c>
      <c r="E804" s="21" t="s">
        <v>104121</v>
      </c>
      <c r="F804" s="21" t="s">
        <v>101522</v>
      </c>
      <c r="G804" s="22">
        <v>10</v>
      </c>
      <c r="H804" s="22">
        <v>0</v>
      </c>
      <c r="I804" s="22">
        <v>0</v>
      </c>
      <c r="J804" s="21" t="s">
        <v>104122</v>
      </c>
    </row>
    <row r="805" spans="1:10" ht="32" customHeight="1">
      <c r="A805" s="19" t="s">
        <v>104123</v>
      </c>
      <c r="B805" s="24">
        <v>13</v>
      </c>
      <c r="C805" s="22">
        <v>15</v>
      </c>
      <c r="D805" s="21" t="s">
        <v>104124</v>
      </c>
      <c r="E805" s="21" t="s">
        <v>104125</v>
      </c>
      <c r="F805" s="21" t="s">
        <v>14739</v>
      </c>
      <c r="G805" s="22">
        <v>10</v>
      </c>
      <c r="H805" s="22">
        <v>0</v>
      </c>
      <c r="I805" s="22">
        <v>0</v>
      </c>
      <c r="J805" s="21" t="s">
        <v>104126</v>
      </c>
    </row>
    <row r="806" spans="1:10" ht="32" customHeight="1">
      <c r="A806" s="19" t="s">
        <v>104127</v>
      </c>
      <c r="B806" s="24">
        <v>50</v>
      </c>
      <c r="C806" s="22">
        <v>15</v>
      </c>
      <c r="D806" s="21" t="s">
        <v>101931</v>
      </c>
      <c r="E806" s="21" t="s">
        <v>101932</v>
      </c>
      <c r="F806" s="21" t="s">
        <v>101628</v>
      </c>
      <c r="G806" s="22">
        <v>1</v>
      </c>
      <c r="H806" s="22">
        <v>10</v>
      </c>
      <c r="I806" s="22">
        <v>20</v>
      </c>
      <c r="J806" s="21" t="s">
        <v>104128</v>
      </c>
    </row>
    <row r="807" spans="1:10" ht="32" customHeight="1">
      <c r="A807" s="19" t="s">
        <v>104129</v>
      </c>
      <c r="B807" s="24">
        <v>36</v>
      </c>
      <c r="C807" s="22">
        <v>15</v>
      </c>
      <c r="D807" s="21" t="s">
        <v>104130</v>
      </c>
      <c r="E807" s="21" t="s">
        <v>104131</v>
      </c>
      <c r="F807" s="21" t="s">
        <v>101694</v>
      </c>
      <c r="G807" s="22">
        <v>10</v>
      </c>
      <c r="H807" s="22">
        <v>0</v>
      </c>
      <c r="I807" s="22">
        <v>0</v>
      </c>
      <c r="J807" s="21" t="s">
        <v>104132</v>
      </c>
    </row>
    <row r="808" spans="1:10" ht="32" customHeight="1">
      <c r="A808" s="19" t="s">
        <v>104133</v>
      </c>
      <c r="B808" s="24">
        <v>28</v>
      </c>
      <c r="C808" s="22">
        <v>24</v>
      </c>
      <c r="D808" s="21" t="s">
        <v>104134</v>
      </c>
      <c r="E808" s="21" t="s">
        <v>104135</v>
      </c>
      <c r="F808" s="21" t="s">
        <v>102405</v>
      </c>
      <c r="G808" s="22">
        <v>7</v>
      </c>
      <c r="H808" s="22">
        <v>13</v>
      </c>
      <c r="I808" s="22">
        <v>22</v>
      </c>
      <c r="J808" s="21" t="s">
        <v>104136</v>
      </c>
    </row>
    <row r="809" spans="1:10" ht="32" customHeight="1">
      <c r="A809" s="19" t="s">
        <v>104137</v>
      </c>
      <c r="B809" s="24">
        <v>24</v>
      </c>
      <c r="C809" s="22">
        <v>15</v>
      </c>
      <c r="D809" s="21" t="s">
        <v>104138</v>
      </c>
      <c r="E809" s="21" t="s">
        <v>104139</v>
      </c>
      <c r="F809" s="21" t="s">
        <v>101528</v>
      </c>
      <c r="G809" s="22">
        <v>10</v>
      </c>
      <c r="H809" s="22">
        <v>0</v>
      </c>
      <c r="I809" s="22">
        <v>0</v>
      </c>
      <c r="J809" s="21" t="s">
        <v>104140</v>
      </c>
    </row>
    <row r="810" spans="1:10" ht="32" customHeight="1">
      <c r="A810" s="19" t="s">
        <v>104141</v>
      </c>
      <c r="B810" s="24">
        <v>28</v>
      </c>
      <c r="C810" s="22">
        <v>15</v>
      </c>
      <c r="D810" s="21" t="s">
        <v>104142</v>
      </c>
      <c r="E810" s="21" t="s">
        <v>104143</v>
      </c>
      <c r="F810" s="21" t="s">
        <v>101554</v>
      </c>
      <c r="G810" s="22">
        <v>10</v>
      </c>
      <c r="H810" s="22">
        <v>0</v>
      </c>
      <c r="I810" s="22">
        <v>0</v>
      </c>
      <c r="J810" s="21" t="s">
        <v>104144</v>
      </c>
    </row>
    <row r="811" spans="1:10" ht="32" customHeight="1">
      <c r="A811" s="19" t="s">
        <v>104145</v>
      </c>
      <c r="B811" s="24">
        <v>36</v>
      </c>
      <c r="C811" s="22">
        <v>34</v>
      </c>
      <c r="D811" s="21" t="s">
        <v>104146</v>
      </c>
      <c r="E811" s="21" t="s">
        <v>104147</v>
      </c>
      <c r="F811" s="21" t="s">
        <v>104148</v>
      </c>
      <c r="G811" s="22">
        <v>5</v>
      </c>
      <c r="H811" s="22">
        <v>14</v>
      </c>
      <c r="I811" s="22">
        <v>17</v>
      </c>
      <c r="J811" s="21" t="s">
        <v>104149</v>
      </c>
    </row>
    <row r="812" spans="1:10" ht="32" customHeight="1">
      <c r="A812" s="19" t="s">
        <v>104150</v>
      </c>
      <c r="B812" s="24">
        <v>21</v>
      </c>
      <c r="C812" s="22">
        <v>15</v>
      </c>
      <c r="D812" s="21" t="s">
        <v>104151</v>
      </c>
      <c r="E812" s="21" t="s">
        <v>104152</v>
      </c>
      <c r="F812" s="21" t="s">
        <v>14739</v>
      </c>
      <c r="G812" s="22">
        <v>10</v>
      </c>
      <c r="H812" s="22">
        <v>0</v>
      </c>
      <c r="I812" s="22">
        <v>0</v>
      </c>
      <c r="J812" s="21" t="s">
        <v>104153</v>
      </c>
    </row>
    <row r="813" spans="1:10" ht="32" customHeight="1">
      <c r="A813" s="19" t="s">
        <v>104154</v>
      </c>
      <c r="B813" s="24">
        <v>19</v>
      </c>
      <c r="C813" s="22">
        <v>16</v>
      </c>
      <c r="D813" s="21" t="s">
        <v>104155</v>
      </c>
      <c r="E813" s="21" t="s">
        <v>104156</v>
      </c>
      <c r="F813" s="21" t="s">
        <v>101533</v>
      </c>
      <c r="G813" s="22">
        <v>1</v>
      </c>
      <c r="H813" s="22">
        <v>11</v>
      </c>
      <c r="I813" s="22">
        <v>14</v>
      </c>
      <c r="J813" s="21" t="s">
        <v>104157</v>
      </c>
    </row>
    <row r="814" spans="1:10" ht="32" customHeight="1">
      <c r="A814" s="19" t="s">
        <v>104158</v>
      </c>
      <c r="B814" s="24">
        <v>27</v>
      </c>
      <c r="C814" s="22">
        <v>30</v>
      </c>
      <c r="D814" s="21" t="s">
        <v>103598</v>
      </c>
      <c r="E814" s="21" t="s">
        <v>103599</v>
      </c>
      <c r="F814" s="21" t="s">
        <v>103600</v>
      </c>
      <c r="G814" s="22">
        <v>6</v>
      </c>
      <c r="H814" s="22">
        <v>20</v>
      </c>
      <c r="I814" s="22">
        <v>35</v>
      </c>
      <c r="J814" s="21" t="s">
        <v>103601</v>
      </c>
    </row>
    <row r="815" spans="1:10" ht="32" customHeight="1">
      <c r="A815" s="19" t="s">
        <v>104159</v>
      </c>
      <c r="B815" s="24">
        <v>23</v>
      </c>
      <c r="C815" s="22">
        <v>28</v>
      </c>
      <c r="D815" s="21" t="s">
        <v>104160</v>
      </c>
      <c r="E815" s="21" t="s">
        <v>104161</v>
      </c>
      <c r="F815" s="21" t="s">
        <v>102372</v>
      </c>
      <c r="G815" s="22">
        <v>7</v>
      </c>
      <c r="H815" s="22">
        <v>17</v>
      </c>
      <c r="I815" s="22">
        <v>30</v>
      </c>
      <c r="J815" s="21" t="s">
        <v>104162</v>
      </c>
    </row>
    <row r="816" spans="1:10" ht="32" customHeight="1">
      <c r="A816" s="19" t="s">
        <v>104163</v>
      </c>
      <c r="B816" s="24">
        <v>17</v>
      </c>
      <c r="C816" s="22">
        <v>15</v>
      </c>
      <c r="D816" s="21" t="s">
        <v>104164</v>
      </c>
      <c r="E816" s="21" t="s">
        <v>104165</v>
      </c>
      <c r="F816" s="21" t="s">
        <v>101522</v>
      </c>
      <c r="G816" s="22">
        <v>10</v>
      </c>
      <c r="H816" s="22">
        <v>0</v>
      </c>
      <c r="I816" s="22">
        <v>0</v>
      </c>
      <c r="J816" s="21" t="s">
        <v>104166</v>
      </c>
    </row>
    <row r="817" spans="1:10" ht="32" customHeight="1">
      <c r="A817" s="19" t="s">
        <v>104167</v>
      </c>
      <c r="B817" s="24">
        <v>13</v>
      </c>
      <c r="C817" s="22">
        <v>15</v>
      </c>
      <c r="D817" s="21" t="s">
        <v>104168</v>
      </c>
      <c r="E817" s="21" t="s">
        <v>104169</v>
      </c>
      <c r="F817" s="21" t="s">
        <v>101694</v>
      </c>
      <c r="G817" s="22">
        <v>10</v>
      </c>
      <c r="H817" s="22">
        <v>0</v>
      </c>
      <c r="I817" s="22">
        <v>0</v>
      </c>
      <c r="J817" s="21" t="s">
        <v>104170</v>
      </c>
    </row>
    <row r="818" spans="1:10" ht="32" customHeight="1">
      <c r="A818" s="19" t="s">
        <v>104171</v>
      </c>
      <c r="B818" s="24">
        <v>20</v>
      </c>
      <c r="C818" s="22">
        <v>15</v>
      </c>
      <c r="D818" s="21" t="s">
        <v>104172</v>
      </c>
      <c r="E818" s="21" t="s">
        <v>104173</v>
      </c>
      <c r="F818" s="21" t="s">
        <v>101528</v>
      </c>
      <c r="G818" s="22">
        <v>10</v>
      </c>
      <c r="H818" s="22">
        <v>0</v>
      </c>
      <c r="I818" s="22">
        <v>0</v>
      </c>
      <c r="J818" s="21" t="s">
        <v>104174</v>
      </c>
    </row>
    <row r="819" spans="1:10" ht="32" customHeight="1">
      <c r="A819" s="19" t="s">
        <v>104175</v>
      </c>
      <c r="B819" s="24">
        <v>30</v>
      </c>
      <c r="C819" s="22">
        <v>60</v>
      </c>
      <c r="D819" s="21" t="s">
        <v>104176</v>
      </c>
      <c r="E819" s="21" t="s">
        <v>104177</v>
      </c>
      <c r="F819" s="21" t="s">
        <v>103090</v>
      </c>
      <c r="G819" s="22">
        <v>8</v>
      </c>
      <c r="H819" s="22">
        <v>8</v>
      </c>
      <c r="I819" s="22">
        <v>22</v>
      </c>
      <c r="J819" s="21" t="s">
        <v>104178</v>
      </c>
    </row>
    <row r="820" spans="1:10" ht="32" customHeight="1">
      <c r="A820" s="19" t="s">
        <v>104179</v>
      </c>
      <c r="B820" s="24">
        <v>26</v>
      </c>
      <c r="C820" s="22">
        <v>15</v>
      </c>
      <c r="D820" s="21" t="s">
        <v>102734</v>
      </c>
      <c r="E820" s="21" t="s">
        <v>102735</v>
      </c>
      <c r="F820" s="21" t="s">
        <v>101528</v>
      </c>
      <c r="G820" s="22">
        <v>10</v>
      </c>
      <c r="H820" s="22">
        <v>0</v>
      </c>
      <c r="I820" s="22">
        <v>0</v>
      </c>
      <c r="J820" s="21" t="s">
        <v>104180</v>
      </c>
    </row>
    <row r="821" spans="1:10" ht="32" customHeight="1">
      <c r="A821" s="19" t="s">
        <v>104181</v>
      </c>
      <c r="B821" s="24">
        <v>33</v>
      </c>
      <c r="C821" s="22">
        <v>15</v>
      </c>
      <c r="D821" s="21" t="s">
        <v>104182</v>
      </c>
      <c r="E821" s="21" t="s">
        <v>104183</v>
      </c>
      <c r="F821" s="21" t="s">
        <v>101528</v>
      </c>
      <c r="G821" s="22">
        <v>10</v>
      </c>
      <c r="H821" s="22">
        <v>0</v>
      </c>
      <c r="I821" s="22">
        <v>0</v>
      </c>
      <c r="J821" s="21" t="s">
        <v>104184</v>
      </c>
    </row>
    <row r="822" spans="1:10" ht="32" customHeight="1">
      <c r="A822" s="19" t="s">
        <v>104185</v>
      </c>
      <c r="B822" s="24">
        <v>12</v>
      </c>
      <c r="C822" s="22">
        <v>15</v>
      </c>
      <c r="D822" s="21" t="s">
        <v>104186</v>
      </c>
      <c r="E822" s="21" t="s">
        <v>104187</v>
      </c>
      <c r="F822" s="21" t="s">
        <v>14739</v>
      </c>
      <c r="G822" s="22">
        <v>10</v>
      </c>
      <c r="H822" s="22">
        <v>0</v>
      </c>
      <c r="I822" s="22">
        <v>0</v>
      </c>
      <c r="J822" s="21" t="s">
        <v>104188</v>
      </c>
    </row>
    <row r="823" spans="1:10" ht="32" customHeight="1">
      <c r="A823" s="19" t="s">
        <v>104189</v>
      </c>
      <c r="B823" s="24">
        <v>19</v>
      </c>
      <c r="C823" s="22">
        <v>15</v>
      </c>
      <c r="D823" s="21" t="s">
        <v>104190</v>
      </c>
      <c r="E823" s="21" t="s">
        <v>104191</v>
      </c>
      <c r="F823" s="21" t="s">
        <v>101528</v>
      </c>
      <c r="G823" s="22">
        <v>10</v>
      </c>
      <c r="H823" s="22">
        <v>0</v>
      </c>
      <c r="I823" s="22">
        <v>0</v>
      </c>
      <c r="J823" s="21" t="s">
        <v>104192</v>
      </c>
    </row>
    <row r="824" spans="1:10" ht="44" customHeight="1">
      <c r="A824" s="19" t="s">
        <v>104193</v>
      </c>
      <c r="B824" s="24">
        <v>18</v>
      </c>
      <c r="C824" s="22">
        <v>15</v>
      </c>
      <c r="D824" s="21" t="s">
        <v>104120</v>
      </c>
      <c r="E824" s="21" t="s">
        <v>104121</v>
      </c>
      <c r="F824" s="21" t="s">
        <v>14739</v>
      </c>
      <c r="G824" s="22">
        <v>10</v>
      </c>
      <c r="H824" s="22">
        <v>0</v>
      </c>
      <c r="I824" s="22">
        <v>0</v>
      </c>
      <c r="J824" s="21" t="s">
        <v>104194</v>
      </c>
    </row>
    <row r="825" spans="1:10" ht="32" customHeight="1">
      <c r="A825" s="19" t="s">
        <v>104195</v>
      </c>
      <c r="B825" s="24">
        <v>40</v>
      </c>
      <c r="C825" s="22">
        <v>15</v>
      </c>
      <c r="D825" s="21" t="s">
        <v>104196</v>
      </c>
      <c r="E825" s="21" t="s">
        <v>104197</v>
      </c>
      <c r="F825" s="21" t="s">
        <v>101554</v>
      </c>
      <c r="G825" s="22">
        <v>10</v>
      </c>
      <c r="H825" s="22">
        <v>0</v>
      </c>
      <c r="I825" s="22">
        <v>0</v>
      </c>
      <c r="J825" s="21" t="s">
        <v>104198</v>
      </c>
    </row>
    <row r="826" spans="1:10" ht="32" customHeight="1">
      <c r="A826" s="19" t="s">
        <v>104199</v>
      </c>
      <c r="B826" s="24">
        <v>13</v>
      </c>
      <c r="C826" s="22">
        <v>15</v>
      </c>
      <c r="D826" s="21" t="s">
        <v>104200</v>
      </c>
      <c r="E826" s="21" t="s">
        <v>104201</v>
      </c>
      <c r="F826" s="21" t="s">
        <v>101528</v>
      </c>
      <c r="G826" s="22">
        <v>10</v>
      </c>
      <c r="H826" s="22">
        <v>0</v>
      </c>
      <c r="I826" s="22">
        <v>0</v>
      </c>
      <c r="J826" s="21" t="s">
        <v>104202</v>
      </c>
    </row>
    <row r="827" spans="1:10" ht="32" customHeight="1">
      <c r="A827" s="19" t="s">
        <v>104203</v>
      </c>
      <c r="B827" s="24">
        <v>35</v>
      </c>
      <c r="C827" s="22">
        <v>16</v>
      </c>
      <c r="D827" s="21" t="s">
        <v>104204</v>
      </c>
      <c r="E827" s="21" t="s">
        <v>104205</v>
      </c>
      <c r="F827" s="21" t="s">
        <v>102171</v>
      </c>
      <c r="G827" s="22">
        <v>1</v>
      </c>
      <c r="H827" s="22">
        <v>11</v>
      </c>
      <c r="I827" s="22">
        <v>23</v>
      </c>
      <c r="J827" s="21" t="s">
        <v>104206</v>
      </c>
    </row>
    <row r="828" spans="1:10" ht="32" customHeight="1">
      <c r="A828" s="19" t="s">
        <v>104207</v>
      </c>
      <c r="B828" s="24">
        <v>21</v>
      </c>
      <c r="C828" s="22">
        <v>17</v>
      </c>
      <c r="D828" s="21" t="s">
        <v>102492</v>
      </c>
      <c r="E828" s="21" t="s">
        <v>102493</v>
      </c>
      <c r="F828" s="21" t="s">
        <v>101710</v>
      </c>
      <c r="G828" s="22">
        <v>1</v>
      </c>
      <c r="H828" s="22">
        <v>12</v>
      </c>
      <c r="I828" s="22">
        <v>20</v>
      </c>
      <c r="J828" s="21" t="s">
        <v>104208</v>
      </c>
    </row>
    <row r="829" spans="1:10" ht="32" customHeight="1">
      <c r="A829" s="19" t="s">
        <v>104209</v>
      </c>
      <c r="B829" s="24">
        <v>30</v>
      </c>
      <c r="C829" s="22">
        <v>54</v>
      </c>
      <c r="D829" s="21" t="s">
        <v>104210</v>
      </c>
      <c r="E829" s="21" t="s">
        <v>104211</v>
      </c>
      <c r="F829" s="21" t="s">
        <v>104212</v>
      </c>
      <c r="G829" s="22">
        <v>9</v>
      </c>
      <c r="H829" s="22">
        <v>13</v>
      </c>
      <c r="I829" s="22">
        <v>19</v>
      </c>
      <c r="J829" s="21" t="s">
        <v>104213</v>
      </c>
    </row>
    <row r="830" spans="1:10" ht="32" customHeight="1">
      <c r="A830" s="19" t="s">
        <v>104214</v>
      </c>
      <c r="B830" s="24">
        <v>30</v>
      </c>
      <c r="C830" s="22">
        <v>15</v>
      </c>
      <c r="D830" s="21" t="s">
        <v>104215</v>
      </c>
      <c r="E830" s="21" t="s">
        <v>104216</v>
      </c>
      <c r="F830" s="21" t="s">
        <v>101694</v>
      </c>
      <c r="G830" s="22">
        <v>1</v>
      </c>
      <c r="H830" s="22">
        <v>9</v>
      </c>
      <c r="I830" s="22">
        <v>14</v>
      </c>
      <c r="J830" s="21" t="s">
        <v>104217</v>
      </c>
    </row>
    <row r="831" spans="1:10" ht="32" customHeight="1">
      <c r="A831" s="19" t="s">
        <v>104218</v>
      </c>
      <c r="B831" s="24">
        <v>20</v>
      </c>
      <c r="C831" s="22">
        <v>15</v>
      </c>
      <c r="D831" s="21" t="s">
        <v>104219</v>
      </c>
      <c r="E831" s="21" t="s">
        <v>104220</v>
      </c>
      <c r="F831" s="21" t="s">
        <v>101554</v>
      </c>
      <c r="G831" s="22">
        <v>10</v>
      </c>
      <c r="H831" s="22">
        <v>0</v>
      </c>
      <c r="I831" s="22">
        <v>0</v>
      </c>
      <c r="J831" s="21" t="s">
        <v>104221</v>
      </c>
    </row>
    <row r="832" spans="1:10" ht="32" customHeight="1">
      <c r="A832" s="19" t="s">
        <v>104222</v>
      </c>
      <c r="B832" s="24">
        <v>22</v>
      </c>
      <c r="C832" s="22">
        <v>15</v>
      </c>
      <c r="D832" s="21" t="s">
        <v>101857</v>
      </c>
      <c r="E832" s="21" t="s">
        <v>101858</v>
      </c>
      <c r="F832" s="21" t="s">
        <v>101563</v>
      </c>
      <c r="G832" s="22">
        <v>10</v>
      </c>
      <c r="H832" s="22">
        <v>0</v>
      </c>
      <c r="I832" s="22">
        <v>0</v>
      </c>
      <c r="J832" s="21" t="s">
        <v>101859</v>
      </c>
    </row>
    <row r="833" spans="1:10" ht="32" customHeight="1">
      <c r="A833" s="19" t="s">
        <v>104223</v>
      </c>
      <c r="B833" s="24">
        <v>22</v>
      </c>
      <c r="C833" s="22">
        <v>15</v>
      </c>
      <c r="D833" s="21" t="s">
        <v>104224</v>
      </c>
      <c r="E833" s="21" t="s">
        <v>104225</v>
      </c>
      <c r="F833" s="21" t="s">
        <v>101528</v>
      </c>
      <c r="G833" s="22">
        <v>10</v>
      </c>
      <c r="H833" s="22">
        <v>0</v>
      </c>
      <c r="I833" s="22">
        <v>0</v>
      </c>
      <c r="J833" s="21" t="s">
        <v>104226</v>
      </c>
    </row>
    <row r="834" spans="1:10" ht="32" customHeight="1">
      <c r="A834" s="19" t="s">
        <v>104227</v>
      </c>
      <c r="B834" s="24">
        <v>21</v>
      </c>
      <c r="C834" s="22">
        <v>15</v>
      </c>
      <c r="D834" s="21" t="s">
        <v>104228</v>
      </c>
      <c r="E834" s="21" t="s">
        <v>104229</v>
      </c>
      <c r="F834" s="21" t="s">
        <v>101563</v>
      </c>
      <c r="G834" s="22">
        <v>10</v>
      </c>
      <c r="H834" s="22">
        <v>0</v>
      </c>
      <c r="I834" s="22">
        <v>0</v>
      </c>
      <c r="J834" s="21" t="s">
        <v>104230</v>
      </c>
    </row>
    <row r="835" spans="1:10" ht="32" customHeight="1">
      <c r="A835" s="19" t="s">
        <v>104231</v>
      </c>
      <c r="B835" s="24">
        <v>39</v>
      </c>
      <c r="C835" s="22">
        <v>41</v>
      </c>
      <c r="D835" s="21" t="s">
        <v>104232</v>
      </c>
      <c r="E835" s="21" t="s">
        <v>104233</v>
      </c>
      <c r="F835" s="21" t="s">
        <v>101710</v>
      </c>
      <c r="G835" s="22">
        <v>2</v>
      </c>
      <c r="H835" s="22">
        <v>35</v>
      </c>
      <c r="I835" s="22">
        <v>62</v>
      </c>
      <c r="J835" s="21" t="s">
        <v>104234</v>
      </c>
    </row>
    <row r="836" spans="1:10" ht="32" customHeight="1">
      <c r="A836" s="19" t="s">
        <v>104235</v>
      </c>
      <c r="B836" s="24">
        <v>37</v>
      </c>
      <c r="C836" s="22">
        <v>15</v>
      </c>
      <c r="D836" s="21" t="s">
        <v>104236</v>
      </c>
      <c r="E836" s="21" t="s">
        <v>104237</v>
      </c>
      <c r="F836" s="21" t="s">
        <v>101694</v>
      </c>
      <c r="G836" s="22">
        <v>10</v>
      </c>
      <c r="H836" s="22">
        <v>0</v>
      </c>
      <c r="I836" s="22">
        <v>0</v>
      </c>
      <c r="J836" s="21" t="s">
        <v>104238</v>
      </c>
    </row>
    <row r="837" spans="1:10" ht="32" customHeight="1">
      <c r="A837" s="19" t="s">
        <v>104239</v>
      </c>
      <c r="B837" s="24">
        <v>21</v>
      </c>
      <c r="C837" s="22">
        <v>16</v>
      </c>
      <c r="D837" s="21" t="s">
        <v>104240</v>
      </c>
      <c r="E837" s="21" t="s">
        <v>104241</v>
      </c>
      <c r="F837" s="21" t="s">
        <v>102257</v>
      </c>
      <c r="G837" s="22">
        <v>6</v>
      </c>
      <c r="H837" s="22">
        <v>6</v>
      </c>
      <c r="I837" s="22">
        <v>13</v>
      </c>
      <c r="J837" s="21" t="s">
        <v>104242</v>
      </c>
    </row>
    <row r="838" spans="1:10" ht="32" customHeight="1">
      <c r="A838" s="19" t="s">
        <v>104243</v>
      </c>
      <c r="B838" s="24">
        <v>12</v>
      </c>
      <c r="C838" s="22">
        <v>15</v>
      </c>
      <c r="D838" s="21" t="s">
        <v>104244</v>
      </c>
      <c r="E838" s="21" t="s">
        <v>104245</v>
      </c>
      <c r="F838" s="21" t="s">
        <v>101563</v>
      </c>
      <c r="G838" s="22">
        <v>10</v>
      </c>
      <c r="H838" s="22">
        <v>0</v>
      </c>
      <c r="I838" s="22">
        <v>0</v>
      </c>
      <c r="J838" s="21" t="s">
        <v>104246</v>
      </c>
    </row>
    <row r="839" spans="1:10" ht="20" customHeight="1">
      <c r="A839" s="27">
        <v>-999</v>
      </c>
      <c r="B839" s="24">
        <v>-999</v>
      </c>
      <c r="C839" s="22">
        <v>-999</v>
      </c>
      <c r="D839" s="22">
        <v>-999</v>
      </c>
      <c r="E839" s="22">
        <v>-999</v>
      </c>
      <c r="F839" s="22">
        <v>-999</v>
      </c>
      <c r="G839" s="22">
        <v>-999</v>
      </c>
      <c r="H839" s="22">
        <v>-999</v>
      </c>
      <c r="I839" s="22">
        <v>-999</v>
      </c>
      <c r="J839" s="22">
        <v>-999</v>
      </c>
    </row>
    <row r="840" spans="1:10" ht="32" customHeight="1">
      <c r="A840" s="19" t="s">
        <v>104247</v>
      </c>
      <c r="B840" s="24">
        <v>26</v>
      </c>
      <c r="C840" s="22">
        <v>15</v>
      </c>
      <c r="D840" s="21" t="s">
        <v>104248</v>
      </c>
      <c r="E840" s="21" t="s">
        <v>104249</v>
      </c>
      <c r="F840" s="21" t="s">
        <v>14739</v>
      </c>
      <c r="G840" s="22">
        <v>10</v>
      </c>
      <c r="H840" s="22">
        <v>0</v>
      </c>
      <c r="I840" s="22">
        <v>0</v>
      </c>
      <c r="J840" s="21" t="s">
        <v>104250</v>
      </c>
    </row>
    <row r="841" spans="1:10" ht="32" customHeight="1">
      <c r="A841" s="19" t="s">
        <v>104251</v>
      </c>
      <c r="B841" s="24">
        <v>50</v>
      </c>
      <c r="C841" s="22">
        <v>46</v>
      </c>
      <c r="D841" s="21" t="s">
        <v>104252</v>
      </c>
      <c r="E841" s="21" t="s">
        <v>104253</v>
      </c>
      <c r="F841" s="21" t="s">
        <v>104254</v>
      </c>
      <c r="G841" s="22">
        <v>2</v>
      </c>
      <c r="H841" s="22">
        <v>40</v>
      </c>
      <c r="I841" s="22">
        <v>71</v>
      </c>
      <c r="J841" s="21" t="s">
        <v>104255</v>
      </c>
    </row>
    <row r="842" spans="1:10" ht="32" customHeight="1">
      <c r="A842" s="19" t="s">
        <v>104256</v>
      </c>
      <c r="B842" s="24">
        <v>31</v>
      </c>
      <c r="C842" s="22">
        <v>15</v>
      </c>
      <c r="D842" s="21" t="s">
        <v>103080</v>
      </c>
      <c r="E842" s="21" t="s">
        <v>103081</v>
      </c>
      <c r="F842" s="21" t="s">
        <v>101554</v>
      </c>
      <c r="G842" s="22">
        <v>10</v>
      </c>
      <c r="H842" s="22">
        <v>0</v>
      </c>
      <c r="I842" s="22">
        <v>0</v>
      </c>
      <c r="J842" s="21" t="s">
        <v>104257</v>
      </c>
    </row>
    <row r="843" spans="1:10" ht="32" customHeight="1">
      <c r="A843" s="19" t="s">
        <v>104258</v>
      </c>
      <c r="B843" s="24">
        <v>12</v>
      </c>
      <c r="C843" s="22">
        <v>15</v>
      </c>
      <c r="D843" s="21" t="s">
        <v>104259</v>
      </c>
      <c r="E843" s="21" t="s">
        <v>104260</v>
      </c>
      <c r="F843" s="21" t="s">
        <v>101727</v>
      </c>
      <c r="G843" s="22">
        <v>10</v>
      </c>
      <c r="H843" s="22">
        <v>0</v>
      </c>
      <c r="I843" s="22">
        <v>0</v>
      </c>
      <c r="J843" s="21" t="s">
        <v>104261</v>
      </c>
    </row>
    <row r="844" spans="1:10" ht="32" customHeight="1">
      <c r="A844" s="19" t="s">
        <v>104262</v>
      </c>
      <c r="B844" s="24">
        <v>39</v>
      </c>
      <c r="C844" s="22">
        <v>15</v>
      </c>
      <c r="D844" s="21" t="s">
        <v>101780</v>
      </c>
      <c r="E844" s="21" t="s">
        <v>101781</v>
      </c>
      <c r="F844" s="21" t="s">
        <v>101694</v>
      </c>
      <c r="G844" s="22">
        <v>10</v>
      </c>
      <c r="H844" s="22">
        <v>0</v>
      </c>
      <c r="I844" s="22">
        <v>0</v>
      </c>
      <c r="J844" s="21" t="s">
        <v>102952</v>
      </c>
    </row>
    <row r="845" spans="1:10" ht="32" customHeight="1">
      <c r="A845" s="19" t="s">
        <v>104263</v>
      </c>
      <c r="B845" s="24">
        <v>19</v>
      </c>
      <c r="C845" s="22">
        <v>21</v>
      </c>
      <c r="D845" s="21" t="s">
        <v>104264</v>
      </c>
      <c r="E845" s="21" t="s">
        <v>104265</v>
      </c>
      <c r="F845" s="21" t="s">
        <v>14743</v>
      </c>
      <c r="G845" s="22">
        <v>2</v>
      </c>
      <c r="H845" s="22">
        <v>15</v>
      </c>
      <c r="I845" s="22">
        <v>25</v>
      </c>
      <c r="J845" s="21" t="s">
        <v>104266</v>
      </c>
    </row>
    <row r="846" spans="1:10" ht="32" customHeight="1">
      <c r="A846" s="19" t="s">
        <v>104267</v>
      </c>
      <c r="B846" s="24">
        <v>19</v>
      </c>
      <c r="C846" s="22">
        <v>21</v>
      </c>
      <c r="D846" s="21" t="s">
        <v>104264</v>
      </c>
      <c r="E846" s="21" t="s">
        <v>104265</v>
      </c>
      <c r="F846" s="21" t="s">
        <v>14743</v>
      </c>
      <c r="G846" s="22">
        <v>2</v>
      </c>
      <c r="H846" s="22">
        <v>15</v>
      </c>
      <c r="I846" s="22">
        <v>25</v>
      </c>
      <c r="J846" s="21" t="s">
        <v>104266</v>
      </c>
    </row>
    <row r="847" spans="1:10" ht="32" customHeight="1">
      <c r="A847" s="19" t="s">
        <v>104268</v>
      </c>
      <c r="B847" s="24">
        <v>34</v>
      </c>
      <c r="C847" s="22">
        <v>15</v>
      </c>
      <c r="D847" s="21" t="s">
        <v>104269</v>
      </c>
      <c r="E847" s="21" t="s">
        <v>104270</v>
      </c>
      <c r="F847" s="21" t="s">
        <v>101694</v>
      </c>
      <c r="G847" s="22">
        <v>1</v>
      </c>
      <c r="H847" s="22">
        <v>8</v>
      </c>
      <c r="I847" s="22">
        <v>18</v>
      </c>
      <c r="J847" s="21" t="s">
        <v>104271</v>
      </c>
    </row>
    <row r="848" spans="1:10" ht="32" customHeight="1">
      <c r="A848" s="19" t="s">
        <v>104272</v>
      </c>
      <c r="B848" s="24">
        <v>33</v>
      </c>
      <c r="C848" s="22">
        <v>30</v>
      </c>
      <c r="D848" s="21" t="s">
        <v>103109</v>
      </c>
      <c r="E848" s="21" t="s">
        <v>103110</v>
      </c>
      <c r="F848" s="21" t="s">
        <v>104273</v>
      </c>
      <c r="G848" s="22">
        <v>1</v>
      </c>
      <c r="H848" s="22">
        <v>25</v>
      </c>
      <c r="I848" s="22">
        <v>50</v>
      </c>
      <c r="J848" s="21" t="s">
        <v>104274</v>
      </c>
    </row>
    <row r="849" spans="1:10" ht="32" customHeight="1">
      <c r="A849" s="19" t="s">
        <v>104275</v>
      </c>
      <c r="B849" s="24">
        <v>24</v>
      </c>
      <c r="C849" s="22">
        <v>15</v>
      </c>
      <c r="D849" s="21" t="s">
        <v>101626</v>
      </c>
      <c r="E849" s="21" t="s">
        <v>101627</v>
      </c>
      <c r="F849" s="21" t="s">
        <v>101528</v>
      </c>
      <c r="G849" s="22">
        <v>10</v>
      </c>
      <c r="H849" s="22">
        <v>0</v>
      </c>
      <c r="I849" s="22">
        <v>0</v>
      </c>
      <c r="J849" s="21" t="s">
        <v>104276</v>
      </c>
    </row>
    <row r="850" spans="1:10" ht="32" customHeight="1">
      <c r="A850" s="19" t="s">
        <v>104277</v>
      </c>
      <c r="B850" s="24">
        <v>15</v>
      </c>
      <c r="C850" s="22">
        <v>23</v>
      </c>
      <c r="D850" s="21" t="s">
        <v>104155</v>
      </c>
      <c r="E850" s="21" t="s">
        <v>104156</v>
      </c>
      <c r="F850" s="21" t="s">
        <v>101543</v>
      </c>
      <c r="G850" s="22">
        <v>9</v>
      </c>
      <c r="H850" s="22">
        <v>10</v>
      </c>
      <c r="I850" s="22">
        <v>21</v>
      </c>
      <c r="J850" s="21" t="s">
        <v>104278</v>
      </c>
    </row>
    <row r="851" spans="1:10" ht="32" customHeight="1">
      <c r="A851" s="19" t="s">
        <v>104279</v>
      </c>
      <c r="B851" s="24">
        <v>76</v>
      </c>
      <c r="C851" s="22">
        <v>35</v>
      </c>
      <c r="D851" s="21" t="s">
        <v>104142</v>
      </c>
      <c r="E851" s="21" t="s">
        <v>104143</v>
      </c>
      <c r="F851" s="21" t="s">
        <v>101694</v>
      </c>
      <c r="G851" s="22">
        <v>13</v>
      </c>
      <c r="H851" s="22">
        <v>18</v>
      </c>
      <c r="I851" s="22">
        <v>31</v>
      </c>
      <c r="J851" s="21" t="s">
        <v>104280</v>
      </c>
    </row>
    <row r="852" spans="1:10" ht="32" customHeight="1">
      <c r="A852" s="19" t="s">
        <v>104281</v>
      </c>
      <c r="B852" s="24">
        <v>27</v>
      </c>
      <c r="C852" s="22">
        <v>15</v>
      </c>
      <c r="D852" s="21" t="s">
        <v>104282</v>
      </c>
      <c r="E852" s="21" t="s">
        <v>104283</v>
      </c>
      <c r="F852" s="21" t="s">
        <v>101554</v>
      </c>
      <c r="G852" s="22">
        <v>10</v>
      </c>
      <c r="H852" s="22">
        <v>0</v>
      </c>
      <c r="I852" s="22">
        <v>0</v>
      </c>
      <c r="J852" s="21" t="s">
        <v>104284</v>
      </c>
    </row>
    <row r="853" spans="1:10" ht="32" customHeight="1">
      <c r="A853" s="19" t="s">
        <v>104285</v>
      </c>
      <c r="B853" s="24">
        <v>29</v>
      </c>
      <c r="C853" s="22">
        <v>15</v>
      </c>
      <c r="D853" s="21" t="s">
        <v>104286</v>
      </c>
      <c r="E853" s="21" t="s">
        <v>104287</v>
      </c>
      <c r="F853" s="21" t="s">
        <v>101694</v>
      </c>
      <c r="G853" s="22">
        <v>1</v>
      </c>
      <c r="H853" s="22">
        <v>9</v>
      </c>
      <c r="I853" s="22">
        <v>14</v>
      </c>
      <c r="J853" s="21" t="s">
        <v>104288</v>
      </c>
    </row>
    <row r="854" spans="1:10" ht="32" customHeight="1">
      <c r="A854" s="19" t="s">
        <v>104289</v>
      </c>
      <c r="B854" s="24">
        <v>48</v>
      </c>
      <c r="C854" s="22">
        <v>37</v>
      </c>
      <c r="D854" s="21" t="s">
        <v>104290</v>
      </c>
      <c r="E854" s="21" t="s">
        <v>104291</v>
      </c>
      <c r="F854" s="21" t="s">
        <v>14775</v>
      </c>
      <c r="G854" s="22">
        <v>1</v>
      </c>
      <c r="H854" s="22">
        <v>32</v>
      </c>
      <c r="I854" s="22">
        <v>55</v>
      </c>
      <c r="J854" s="21" t="s">
        <v>104292</v>
      </c>
    </row>
    <row r="855" spans="1:10" ht="32" customHeight="1">
      <c r="A855" s="19" t="s">
        <v>104293</v>
      </c>
      <c r="B855" s="24">
        <v>17</v>
      </c>
      <c r="C855" s="22">
        <v>15</v>
      </c>
      <c r="D855" s="21" t="s">
        <v>104294</v>
      </c>
      <c r="E855" s="21" t="s">
        <v>104295</v>
      </c>
      <c r="F855" s="21" t="s">
        <v>101528</v>
      </c>
      <c r="G855" s="22">
        <v>10</v>
      </c>
      <c r="H855" s="22">
        <v>0</v>
      </c>
      <c r="I855" s="22">
        <v>0</v>
      </c>
      <c r="J855" s="21" t="s">
        <v>104296</v>
      </c>
    </row>
    <row r="856" spans="1:10" ht="32" customHeight="1">
      <c r="A856" s="19" t="s">
        <v>104297</v>
      </c>
      <c r="B856" s="24">
        <v>17</v>
      </c>
      <c r="C856" s="22">
        <v>15</v>
      </c>
      <c r="D856" s="21" t="s">
        <v>104294</v>
      </c>
      <c r="E856" s="21" t="s">
        <v>104295</v>
      </c>
      <c r="F856" s="21" t="s">
        <v>101528</v>
      </c>
      <c r="G856" s="22">
        <v>10</v>
      </c>
      <c r="H856" s="22">
        <v>0</v>
      </c>
      <c r="I856" s="22">
        <v>0</v>
      </c>
      <c r="J856" s="21" t="s">
        <v>104296</v>
      </c>
    </row>
    <row r="857" spans="1:10" ht="32" customHeight="1">
      <c r="A857" s="19" t="s">
        <v>104298</v>
      </c>
      <c r="B857" s="24">
        <v>18</v>
      </c>
      <c r="C857" s="22">
        <v>15</v>
      </c>
      <c r="D857" s="21" t="s">
        <v>104299</v>
      </c>
      <c r="E857" s="21" t="s">
        <v>104300</v>
      </c>
      <c r="F857" s="21" t="s">
        <v>101528</v>
      </c>
      <c r="G857" s="22">
        <v>10</v>
      </c>
      <c r="H857" s="22">
        <v>0</v>
      </c>
      <c r="I857" s="22">
        <v>0</v>
      </c>
      <c r="J857" s="21" t="s">
        <v>104301</v>
      </c>
    </row>
    <row r="858" spans="1:10" ht="32" customHeight="1">
      <c r="A858" s="19" t="s">
        <v>104302</v>
      </c>
      <c r="B858" s="24">
        <v>40</v>
      </c>
      <c r="C858" s="22">
        <v>15</v>
      </c>
      <c r="D858" s="21" t="s">
        <v>102655</v>
      </c>
      <c r="E858" s="21" t="s">
        <v>102656</v>
      </c>
      <c r="F858" s="21" t="s">
        <v>101528</v>
      </c>
      <c r="G858" s="22">
        <v>10</v>
      </c>
      <c r="H858" s="22">
        <v>0</v>
      </c>
      <c r="I858" s="22">
        <v>0</v>
      </c>
      <c r="J858" s="21" t="s">
        <v>104303</v>
      </c>
    </row>
    <row r="859" spans="1:10" ht="20" customHeight="1">
      <c r="A859" s="19" t="s">
        <v>104304</v>
      </c>
      <c r="B859" s="24">
        <v>21</v>
      </c>
      <c r="C859" s="22">
        <v>16</v>
      </c>
      <c r="D859" s="21" t="s">
        <v>104305</v>
      </c>
      <c r="E859" s="21" t="s">
        <v>104306</v>
      </c>
      <c r="F859" s="21" t="s">
        <v>101533</v>
      </c>
      <c r="G859" s="22">
        <v>1</v>
      </c>
      <c r="H859" s="22">
        <v>9</v>
      </c>
      <c r="I859" s="22">
        <v>12</v>
      </c>
      <c r="J859" s="21" t="s">
        <v>104307</v>
      </c>
    </row>
    <row r="860" spans="1:10" ht="32" customHeight="1">
      <c r="A860" s="19" t="s">
        <v>104308</v>
      </c>
      <c r="B860" s="24">
        <v>19</v>
      </c>
      <c r="C860" s="22">
        <v>15</v>
      </c>
      <c r="D860" s="21" t="s">
        <v>102820</v>
      </c>
      <c r="E860" s="21" t="s">
        <v>102821</v>
      </c>
      <c r="F860" s="21" t="s">
        <v>14739</v>
      </c>
      <c r="G860" s="22">
        <v>10</v>
      </c>
      <c r="H860" s="22">
        <v>0</v>
      </c>
      <c r="I860" s="22">
        <v>0</v>
      </c>
      <c r="J860" s="21" t="s">
        <v>104309</v>
      </c>
    </row>
    <row r="861" spans="1:10" ht="20" customHeight="1">
      <c r="A861" s="19" t="s">
        <v>104310</v>
      </c>
      <c r="B861" s="24">
        <v>23</v>
      </c>
      <c r="C861" s="22">
        <v>15</v>
      </c>
      <c r="D861" s="21" t="s">
        <v>104311</v>
      </c>
      <c r="E861" s="21" t="s">
        <v>104312</v>
      </c>
      <c r="F861" s="21" t="s">
        <v>101554</v>
      </c>
      <c r="G861" s="22">
        <v>10</v>
      </c>
      <c r="H861" s="22">
        <v>0</v>
      </c>
      <c r="I861" s="22">
        <v>0</v>
      </c>
      <c r="J861" s="21" t="s">
        <v>104313</v>
      </c>
    </row>
    <row r="862" spans="1:10" ht="20" customHeight="1">
      <c r="A862" s="19" t="s">
        <v>104314</v>
      </c>
      <c r="B862" s="24">
        <v>32</v>
      </c>
      <c r="C862" s="22">
        <v>15</v>
      </c>
      <c r="D862" s="21" t="s">
        <v>104315</v>
      </c>
      <c r="E862" s="21" t="s">
        <v>104316</v>
      </c>
      <c r="F862" s="21" t="s">
        <v>101563</v>
      </c>
      <c r="G862" s="22">
        <v>10</v>
      </c>
      <c r="H862" s="22">
        <v>0</v>
      </c>
      <c r="I862" s="22">
        <v>0</v>
      </c>
      <c r="J862" s="21" t="s">
        <v>104317</v>
      </c>
    </row>
    <row r="863" spans="1:10" ht="32" customHeight="1">
      <c r="A863" s="19" t="s">
        <v>104318</v>
      </c>
      <c r="B863" s="24">
        <v>27</v>
      </c>
      <c r="C863" s="22">
        <v>15</v>
      </c>
      <c r="D863" s="21" t="s">
        <v>104319</v>
      </c>
      <c r="E863" s="21" t="s">
        <v>104320</v>
      </c>
      <c r="F863" s="21" t="s">
        <v>101528</v>
      </c>
      <c r="G863" s="22">
        <v>10</v>
      </c>
      <c r="H863" s="22">
        <v>0</v>
      </c>
      <c r="I863" s="22">
        <v>0</v>
      </c>
      <c r="J863" s="21" t="s">
        <v>104321</v>
      </c>
    </row>
    <row r="864" spans="1:10" ht="20" customHeight="1">
      <c r="A864" s="27">
        <v>-999</v>
      </c>
      <c r="B864" s="24">
        <v>-999</v>
      </c>
      <c r="C864" s="22">
        <v>-999</v>
      </c>
      <c r="D864" s="22">
        <v>-999</v>
      </c>
      <c r="E864" s="22">
        <v>-999</v>
      </c>
      <c r="F864" s="22">
        <v>-999</v>
      </c>
      <c r="G864" s="22">
        <v>-999</v>
      </c>
      <c r="H864" s="22">
        <v>-999</v>
      </c>
      <c r="I864" s="22">
        <v>-999</v>
      </c>
      <c r="J864" s="22">
        <v>-999</v>
      </c>
    </row>
    <row r="865" spans="1:10" ht="32" customHeight="1">
      <c r="A865" s="19" t="s">
        <v>104322</v>
      </c>
      <c r="B865" s="24">
        <v>73</v>
      </c>
      <c r="C865" s="22">
        <v>15</v>
      </c>
      <c r="D865" s="21" t="s">
        <v>104323</v>
      </c>
      <c r="E865" s="21" t="s">
        <v>104324</v>
      </c>
      <c r="F865" s="21" t="s">
        <v>14739</v>
      </c>
      <c r="G865" s="22">
        <v>10</v>
      </c>
      <c r="H865" s="22">
        <v>0</v>
      </c>
      <c r="I865" s="22">
        <v>0</v>
      </c>
      <c r="J865" s="21" t="s">
        <v>104325</v>
      </c>
    </row>
    <row r="866" spans="1:10" ht="32" customHeight="1">
      <c r="A866" s="19" t="s">
        <v>104326</v>
      </c>
      <c r="B866" s="24">
        <v>19</v>
      </c>
      <c r="C866" s="22">
        <v>22</v>
      </c>
      <c r="D866" s="21" t="s">
        <v>104327</v>
      </c>
      <c r="E866" s="21" t="s">
        <v>104328</v>
      </c>
      <c r="F866" s="21" t="s">
        <v>101538</v>
      </c>
      <c r="G866" s="22">
        <v>3</v>
      </c>
      <c r="H866" s="22">
        <v>15</v>
      </c>
      <c r="I866" s="22">
        <v>32</v>
      </c>
      <c r="J866" s="21" t="s">
        <v>104329</v>
      </c>
    </row>
    <row r="867" spans="1:10" ht="32" customHeight="1">
      <c r="A867" s="19" t="s">
        <v>104330</v>
      </c>
      <c r="B867" s="24">
        <v>29</v>
      </c>
      <c r="C867" s="22">
        <v>22</v>
      </c>
      <c r="D867" s="21" t="s">
        <v>104331</v>
      </c>
      <c r="E867" s="21" t="s">
        <v>104332</v>
      </c>
      <c r="F867" s="21" t="s">
        <v>101538</v>
      </c>
      <c r="G867" s="22">
        <v>8</v>
      </c>
      <c r="H867" s="22">
        <v>10</v>
      </c>
      <c r="I867" s="22">
        <v>25</v>
      </c>
      <c r="J867" s="21" t="s">
        <v>104333</v>
      </c>
    </row>
    <row r="868" spans="1:10" ht="32" customHeight="1">
      <c r="A868" s="19" t="s">
        <v>104334</v>
      </c>
      <c r="B868" s="24">
        <v>26</v>
      </c>
      <c r="C868" s="22">
        <v>15</v>
      </c>
      <c r="D868" s="21" t="s">
        <v>102944</v>
      </c>
      <c r="E868" s="21" t="s">
        <v>102945</v>
      </c>
      <c r="F868" s="21" t="s">
        <v>14739</v>
      </c>
      <c r="G868" s="22">
        <v>10</v>
      </c>
      <c r="H868" s="22">
        <v>0</v>
      </c>
      <c r="I868" s="22">
        <v>0</v>
      </c>
      <c r="J868" s="21" t="s">
        <v>102946</v>
      </c>
    </row>
    <row r="869" spans="1:10" ht="32" customHeight="1">
      <c r="A869" s="19" t="s">
        <v>104335</v>
      </c>
      <c r="B869" s="24">
        <v>19</v>
      </c>
      <c r="C869" s="22">
        <v>15</v>
      </c>
      <c r="D869" s="21" t="s">
        <v>103614</v>
      </c>
      <c r="E869" s="21" t="s">
        <v>103615</v>
      </c>
      <c r="F869" s="21" t="s">
        <v>14739</v>
      </c>
      <c r="G869" s="22">
        <v>10</v>
      </c>
      <c r="H869" s="22">
        <v>0</v>
      </c>
      <c r="I869" s="22">
        <v>0</v>
      </c>
      <c r="J869" s="21" t="s">
        <v>104336</v>
      </c>
    </row>
    <row r="870" spans="1:10" ht="32" customHeight="1">
      <c r="A870" s="19" t="s">
        <v>104337</v>
      </c>
      <c r="B870" s="24">
        <v>31</v>
      </c>
      <c r="C870" s="22">
        <v>115</v>
      </c>
      <c r="D870" s="21" t="s">
        <v>104338</v>
      </c>
      <c r="E870" s="21" t="s">
        <v>104339</v>
      </c>
      <c r="F870" s="21" t="s">
        <v>104340</v>
      </c>
      <c r="G870" s="22">
        <v>9</v>
      </c>
      <c r="H870" s="22">
        <v>11</v>
      </c>
      <c r="I870" s="22">
        <v>19</v>
      </c>
      <c r="J870" s="21" t="s">
        <v>104341</v>
      </c>
    </row>
    <row r="871" spans="1:10" ht="32" customHeight="1">
      <c r="A871" s="19" t="s">
        <v>104342</v>
      </c>
      <c r="B871" s="24">
        <v>20</v>
      </c>
      <c r="C871" s="22">
        <v>15</v>
      </c>
      <c r="D871" s="21" t="s">
        <v>104343</v>
      </c>
      <c r="E871" s="21" t="s">
        <v>104344</v>
      </c>
      <c r="F871" s="21" t="s">
        <v>14739</v>
      </c>
      <c r="G871" s="22">
        <v>10</v>
      </c>
      <c r="H871" s="22">
        <v>0</v>
      </c>
      <c r="I871" s="22">
        <v>0</v>
      </c>
      <c r="J871" s="21" t="s">
        <v>104345</v>
      </c>
    </row>
    <row r="872" spans="1:10" ht="32" customHeight="1">
      <c r="A872" s="19" t="s">
        <v>104346</v>
      </c>
      <c r="B872" s="24">
        <v>12</v>
      </c>
      <c r="C872" s="22">
        <v>42</v>
      </c>
      <c r="D872" s="21" t="s">
        <v>104347</v>
      </c>
      <c r="E872" s="21" t="s">
        <v>104348</v>
      </c>
      <c r="F872" s="21" t="s">
        <v>104349</v>
      </c>
      <c r="G872" s="22">
        <v>8</v>
      </c>
      <c r="H872" s="22">
        <v>20</v>
      </c>
      <c r="I872" s="22">
        <v>29</v>
      </c>
      <c r="J872" s="21" t="s">
        <v>104350</v>
      </c>
    </row>
    <row r="873" spans="1:10" ht="32" customHeight="1">
      <c r="A873" s="19" t="s">
        <v>104351</v>
      </c>
      <c r="B873" s="24">
        <v>34</v>
      </c>
      <c r="C873" s="22">
        <v>15</v>
      </c>
      <c r="D873" s="21" t="s">
        <v>104352</v>
      </c>
      <c r="E873" s="21" t="s">
        <v>104353</v>
      </c>
      <c r="F873" s="21" t="s">
        <v>14739</v>
      </c>
      <c r="G873" s="22">
        <v>10</v>
      </c>
      <c r="H873" s="22">
        <v>0</v>
      </c>
      <c r="I873" s="22">
        <v>0</v>
      </c>
      <c r="J873" s="21" t="s">
        <v>104354</v>
      </c>
    </row>
    <row r="874" spans="1:10" ht="20" customHeight="1">
      <c r="A874" s="27">
        <v>-999</v>
      </c>
      <c r="B874" s="24">
        <v>-999</v>
      </c>
      <c r="C874" s="22">
        <v>-999</v>
      </c>
      <c r="D874" s="22">
        <v>-999</v>
      </c>
      <c r="E874" s="22">
        <v>-999</v>
      </c>
      <c r="F874" s="22">
        <v>-999</v>
      </c>
      <c r="G874" s="22">
        <v>-999</v>
      </c>
      <c r="H874" s="22">
        <v>-999</v>
      </c>
      <c r="I874" s="22">
        <v>-999</v>
      </c>
      <c r="J874" s="22">
        <v>-999</v>
      </c>
    </row>
    <row r="875" spans="1:10" ht="20" customHeight="1">
      <c r="A875" s="27">
        <v>-999</v>
      </c>
      <c r="B875" s="24">
        <v>-999</v>
      </c>
      <c r="C875" s="22">
        <v>-999</v>
      </c>
      <c r="D875" s="22">
        <v>-999</v>
      </c>
      <c r="E875" s="22">
        <v>-999</v>
      </c>
      <c r="F875" s="22">
        <v>-999</v>
      </c>
      <c r="G875" s="22">
        <v>-999</v>
      </c>
      <c r="H875" s="22">
        <v>-999</v>
      </c>
      <c r="I875" s="22">
        <v>-999</v>
      </c>
      <c r="J875" s="22">
        <v>-999</v>
      </c>
    </row>
    <row r="876" spans="1:10" ht="32" customHeight="1">
      <c r="A876" s="19" t="s">
        <v>104355</v>
      </c>
      <c r="B876" s="24">
        <v>22</v>
      </c>
      <c r="C876" s="22">
        <v>15</v>
      </c>
      <c r="D876" s="21" t="s">
        <v>104356</v>
      </c>
      <c r="E876" s="21" t="s">
        <v>104357</v>
      </c>
      <c r="F876" s="21" t="s">
        <v>101528</v>
      </c>
      <c r="G876" s="22">
        <v>10</v>
      </c>
      <c r="H876" s="22">
        <v>0</v>
      </c>
      <c r="I876" s="22">
        <v>0</v>
      </c>
      <c r="J876" s="21" t="s">
        <v>104358</v>
      </c>
    </row>
    <row r="877" spans="1:10" ht="32" customHeight="1">
      <c r="A877" s="19" t="s">
        <v>104359</v>
      </c>
      <c r="B877" s="24">
        <v>23</v>
      </c>
      <c r="C877" s="22">
        <v>15</v>
      </c>
      <c r="D877" s="21" t="s">
        <v>104360</v>
      </c>
      <c r="E877" s="21" t="s">
        <v>104361</v>
      </c>
      <c r="F877" s="21" t="s">
        <v>101528</v>
      </c>
      <c r="G877" s="22">
        <v>10</v>
      </c>
      <c r="H877" s="22">
        <v>0</v>
      </c>
      <c r="I877" s="22">
        <v>0</v>
      </c>
      <c r="J877" s="21" t="s">
        <v>104362</v>
      </c>
    </row>
    <row r="878" spans="1:10" ht="32" customHeight="1">
      <c r="A878" s="19" t="s">
        <v>104363</v>
      </c>
      <c r="B878" s="24">
        <v>13</v>
      </c>
      <c r="C878" s="22">
        <v>15</v>
      </c>
      <c r="D878" s="21" t="s">
        <v>104364</v>
      </c>
      <c r="E878" s="21" t="s">
        <v>104365</v>
      </c>
      <c r="F878" s="21" t="s">
        <v>101727</v>
      </c>
      <c r="G878" s="22">
        <v>10</v>
      </c>
      <c r="H878" s="22">
        <v>0</v>
      </c>
      <c r="I878" s="22">
        <v>0</v>
      </c>
      <c r="J878" s="21" t="s">
        <v>104366</v>
      </c>
    </row>
    <row r="879" spans="1:10" ht="32" customHeight="1">
      <c r="A879" s="19" t="s">
        <v>104367</v>
      </c>
      <c r="B879" s="24">
        <v>26</v>
      </c>
      <c r="C879" s="22">
        <v>15</v>
      </c>
      <c r="D879" s="21" t="s">
        <v>104368</v>
      </c>
      <c r="E879" s="21" t="s">
        <v>104369</v>
      </c>
      <c r="F879" s="21" t="s">
        <v>14739</v>
      </c>
      <c r="G879" s="22">
        <v>10</v>
      </c>
      <c r="H879" s="22">
        <v>0</v>
      </c>
      <c r="I879" s="22">
        <v>0</v>
      </c>
      <c r="J879" s="21" t="s">
        <v>104370</v>
      </c>
    </row>
    <row r="880" spans="1:10" ht="32" customHeight="1">
      <c r="A880" s="19" t="s">
        <v>104371</v>
      </c>
      <c r="B880" s="24">
        <v>25</v>
      </c>
      <c r="C880" s="22">
        <v>15</v>
      </c>
      <c r="D880" s="21" t="s">
        <v>104372</v>
      </c>
      <c r="E880" s="21" t="s">
        <v>104373</v>
      </c>
      <c r="F880" s="21" t="s">
        <v>101554</v>
      </c>
      <c r="G880" s="22">
        <v>10</v>
      </c>
      <c r="H880" s="22">
        <v>0</v>
      </c>
      <c r="I880" s="22">
        <v>0</v>
      </c>
      <c r="J880" s="21" t="s">
        <v>104374</v>
      </c>
    </row>
    <row r="881" spans="1:10" ht="32" customHeight="1">
      <c r="A881" s="19" t="s">
        <v>104375</v>
      </c>
      <c r="B881" s="24">
        <v>27</v>
      </c>
      <c r="C881" s="22">
        <v>15</v>
      </c>
      <c r="D881" s="21" t="s">
        <v>103460</v>
      </c>
      <c r="E881" s="21" t="s">
        <v>103461</v>
      </c>
      <c r="F881" s="21" t="s">
        <v>101568</v>
      </c>
      <c r="G881" s="22">
        <v>1</v>
      </c>
      <c r="H881" s="22">
        <v>10</v>
      </c>
      <c r="I881" s="22">
        <v>18</v>
      </c>
      <c r="J881" s="21" t="s">
        <v>104376</v>
      </c>
    </row>
    <row r="882" spans="1:10" ht="32" customHeight="1">
      <c r="A882" s="19" t="s">
        <v>104377</v>
      </c>
      <c r="B882" s="24">
        <v>43</v>
      </c>
      <c r="C882" s="22">
        <v>21</v>
      </c>
      <c r="D882" s="21" t="s">
        <v>102880</v>
      </c>
      <c r="E882" s="21" t="s">
        <v>102881</v>
      </c>
      <c r="F882" s="21" t="s">
        <v>14743</v>
      </c>
      <c r="G882" s="22">
        <v>7</v>
      </c>
      <c r="H882" s="22">
        <v>10</v>
      </c>
      <c r="I882" s="22">
        <v>19</v>
      </c>
      <c r="J882" s="21" t="s">
        <v>104378</v>
      </c>
    </row>
    <row r="883" spans="1:10" ht="32" customHeight="1">
      <c r="A883" s="19" t="s">
        <v>104379</v>
      </c>
      <c r="B883" s="24">
        <v>23</v>
      </c>
      <c r="C883" s="22">
        <v>15</v>
      </c>
      <c r="D883" s="21" t="s">
        <v>104380</v>
      </c>
      <c r="E883" s="21" t="s">
        <v>104381</v>
      </c>
      <c r="F883" s="21" t="s">
        <v>101528</v>
      </c>
      <c r="G883" s="22">
        <v>10</v>
      </c>
      <c r="H883" s="22">
        <v>0</v>
      </c>
      <c r="I883" s="22">
        <v>0</v>
      </c>
      <c r="J883" s="21" t="s">
        <v>104382</v>
      </c>
    </row>
    <row r="884" spans="1:10" ht="32" customHeight="1">
      <c r="A884" s="19" t="s">
        <v>104383</v>
      </c>
      <c r="B884" s="24">
        <v>14</v>
      </c>
      <c r="C884" s="22">
        <v>17</v>
      </c>
      <c r="D884" s="21" t="s">
        <v>104384</v>
      </c>
      <c r="E884" s="21" t="s">
        <v>104385</v>
      </c>
      <c r="F884" s="21" t="s">
        <v>101543</v>
      </c>
      <c r="G884" s="22">
        <v>3</v>
      </c>
      <c r="H884" s="22">
        <v>10</v>
      </c>
      <c r="I884" s="22">
        <v>14</v>
      </c>
      <c r="J884" s="21" t="s">
        <v>104386</v>
      </c>
    </row>
    <row r="885" spans="1:10" ht="32" customHeight="1">
      <c r="A885" s="19" t="s">
        <v>104387</v>
      </c>
      <c r="B885" s="24">
        <v>14</v>
      </c>
      <c r="C885" s="22">
        <v>17</v>
      </c>
      <c r="D885" s="21" t="s">
        <v>104384</v>
      </c>
      <c r="E885" s="21" t="s">
        <v>104385</v>
      </c>
      <c r="F885" s="21" t="s">
        <v>101543</v>
      </c>
      <c r="G885" s="22">
        <v>3</v>
      </c>
      <c r="H885" s="22">
        <v>10</v>
      </c>
      <c r="I885" s="22">
        <v>14</v>
      </c>
      <c r="J885" s="21" t="s">
        <v>104386</v>
      </c>
    </row>
    <row r="886" spans="1:10" ht="32" customHeight="1">
      <c r="A886" s="19" t="s">
        <v>104388</v>
      </c>
      <c r="B886" s="24">
        <v>39</v>
      </c>
      <c r="C886" s="22">
        <v>21</v>
      </c>
      <c r="D886" s="21" t="s">
        <v>101840</v>
      </c>
      <c r="E886" s="21" t="s">
        <v>101841</v>
      </c>
      <c r="F886" s="21" t="s">
        <v>14775</v>
      </c>
      <c r="G886" s="22">
        <v>3</v>
      </c>
      <c r="H886" s="22">
        <v>14</v>
      </c>
      <c r="I886" s="22">
        <v>23</v>
      </c>
      <c r="J886" s="21" t="s">
        <v>104389</v>
      </c>
    </row>
    <row r="887" spans="1:10" ht="32" customHeight="1">
      <c r="A887" s="19" t="s">
        <v>104390</v>
      </c>
      <c r="B887" s="24">
        <v>18</v>
      </c>
      <c r="C887" s="22">
        <v>15</v>
      </c>
      <c r="D887" s="21" t="s">
        <v>104391</v>
      </c>
      <c r="E887" s="21" t="s">
        <v>104392</v>
      </c>
      <c r="F887" s="21" t="s">
        <v>14739</v>
      </c>
      <c r="G887" s="22">
        <v>10</v>
      </c>
      <c r="H887" s="22">
        <v>0</v>
      </c>
      <c r="I887" s="22">
        <v>0</v>
      </c>
      <c r="J887" s="21" t="s">
        <v>104393</v>
      </c>
    </row>
    <row r="888" spans="1:10" ht="32" customHeight="1">
      <c r="A888" s="19" t="s">
        <v>104394</v>
      </c>
      <c r="B888" s="24">
        <v>26</v>
      </c>
      <c r="C888" s="22">
        <v>28</v>
      </c>
      <c r="D888" s="21" t="s">
        <v>104395</v>
      </c>
      <c r="E888" s="21" t="s">
        <v>104396</v>
      </c>
      <c r="F888" s="21" t="s">
        <v>104397</v>
      </c>
      <c r="G888" s="22">
        <v>2</v>
      </c>
      <c r="H888" s="22">
        <v>22</v>
      </c>
      <c r="I888" s="22">
        <v>31</v>
      </c>
      <c r="J888" s="21" t="s">
        <v>104398</v>
      </c>
    </row>
    <row r="889" spans="1:10" ht="32" customHeight="1">
      <c r="A889" s="19" t="s">
        <v>104399</v>
      </c>
      <c r="B889" s="24">
        <v>39</v>
      </c>
      <c r="C889" s="22">
        <v>15</v>
      </c>
      <c r="D889" s="21" t="s">
        <v>104400</v>
      </c>
      <c r="E889" s="21" t="s">
        <v>104401</v>
      </c>
      <c r="F889" s="21" t="s">
        <v>101628</v>
      </c>
      <c r="G889" s="22">
        <v>1</v>
      </c>
      <c r="H889" s="22">
        <v>10</v>
      </c>
      <c r="I889" s="22">
        <v>19</v>
      </c>
      <c r="J889" s="21" t="s">
        <v>104402</v>
      </c>
    </row>
    <row r="890" spans="1:10" ht="32" customHeight="1">
      <c r="A890" s="19" t="s">
        <v>104403</v>
      </c>
      <c r="B890" s="24">
        <v>23</v>
      </c>
      <c r="C890" s="22">
        <v>15</v>
      </c>
      <c r="D890" s="21" t="s">
        <v>104252</v>
      </c>
      <c r="E890" s="21" t="s">
        <v>104253</v>
      </c>
      <c r="F890" s="21" t="s">
        <v>101522</v>
      </c>
      <c r="G890" s="22">
        <v>10</v>
      </c>
      <c r="H890" s="22">
        <v>0</v>
      </c>
      <c r="I890" s="22">
        <v>0</v>
      </c>
      <c r="J890" s="21" t="s">
        <v>104404</v>
      </c>
    </row>
    <row r="891" spans="1:10" ht="32" customHeight="1">
      <c r="A891" s="19" t="s">
        <v>104405</v>
      </c>
      <c r="B891" s="24">
        <v>21</v>
      </c>
      <c r="C891" s="22">
        <v>23</v>
      </c>
      <c r="D891" s="21" t="s">
        <v>104406</v>
      </c>
      <c r="E891" s="21" t="s">
        <v>104407</v>
      </c>
      <c r="F891" s="21" t="s">
        <v>102248</v>
      </c>
      <c r="G891" s="22">
        <v>5</v>
      </c>
      <c r="H891" s="22">
        <v>14</v>
      </c>
      <c r="I891" s="22">
        <v>14</v>
      </c>
      <c r="J891" s="21" t="s">
        <v>104408</v>
      </c>
    </row>
    <row r="892" spans="1:10" ht="32" customHeight="1">
      <c r="A892" s="19" t="s">
        <v>104409</v>
      </c>
      <c r="B892" s="24">
        <v>13</v>
      </c>
      <c r="C892" s="22">
        <v>15</v>
      </c>
      <c r="D892" s="21" t="s">
        <v>102721</v>
      </c>
      <c r="E892" s="21" t="s">
        <v>102722</v>
      </c>
      <c r="F892" s="21" t="s">
        <v>101528</v>
      </c>
      <c r="G892" s="22">
        <v>10</v>
      </c>
      <c r="H892" s="22">
        <v>0</v>
      </c>
      <c r="I892" s="22">
        <v>0</v>
      </c>
      <c r="J892" s="21" t="s">
        <v>104410</v>
      </c>
    </row>
    <row r="893" spans="1:10" ht="32" customHeight="1">
      <c r="A893" s="19" t="s">
        <v>104411</v>
      </c>
      <c r="B893" s="24">
        <v>13</v>
      </c>
      <c r="C893" s="22">
        <v>15</v>
      </c>
      <c r="D893" s="21" t="s">
        <v>104412</v>
      </c>
      <c r="E893" s="21" t="s">
        <v>104413</v>
      </c>
      <c r="F893" s="21" t="s">
        <v>101563</v>
      </c>
      <c r="G893" s="22">
        <v>10</v>
      </c>
      <c r="H893" s="22">
        <v>0</v>
      </c>
      <c r="I893" s="22">
        <v>0</v>
      </c>
      <c r="J893" s="21" t="s">
        <v>104414</v>
      </c>
    </row>
    <row r="894" spans="1:10" ht="32" customHeight="1">
      <c r="A894" s="19" t="s">
        <v>104415</v>
      </c>
      <c r="B894" s="24">
        <v>19</v>
      </c>
      <c r="C894" s="22">
        <v>15</v>
      </c>
      <c r="D894" s="21" t="s">
        <v>104416</v>
      </c>
      <c r="E894" s="21" t="s">
        <v>104417</v>
      </c>
      <c r="F894" s="21" t="s">
        <v>101528</v>
      </c>
      <c r="G894" s="22">
        <v>10</v>
      </c>
      <c r="H894" s="22">
        <v>0</v>
      </c>
      <c r="I894" s="22">
        <v>0</v>
      </c>
      <c r="J894" s="21" t="s">
        <v>104418</v>
      </c>
    </row>
    <row r="895" spans="1:10" ht="32" customHeight="1">
      <c r="A895" s="19" t="s">
        <v>104419</v>
      </c>
      <c r="B895" s="24">
        <v>39</v>
      </c>
      <c r="C895" s="22">
        <v>15</v>
      </c>
      <c r="D895" s="21" t="s">
        <v>104420</v>
      </c>
      <c r="E895" s="21" t="s">
        <v>104421</v>
      </c>
      <c r="F895" s="21" t="s">
        <v>101528</v>
      </c>
      <c r="G895" s="22">
        <v>10</v>
      </c>
      <c r="H895" s="22">
        <v>0</v>
      </c>
      <c r="I895" s="22">
        <v>0</v>
      </c>
      <c r="J895" s="21" t="s">
        <v>104422</v>
      </c>
    </row>
    <row r="896" spans="1:10" ht="32" customHeight="1">
      <c r="A896" s="19" t="s">
        <v>104423</v>
      </c>
      <c r="B896" s="24">
        <v>14</v>
      </c>
      <c r="C896" s="22">
        <v>16</v>
      </c>
      <c r="D896" s="21" t="s">
        <v>104424</v>
      </c>
      <c r="E896" s="21" t="s">
        <v>104425</v>
      </c>
      <c r="F896" s="21" t="s">
        <v>101945</v>
      </c>
      <c r="G896" s="22">
        <v>2</v>
      </c>
      <c r="H896" s="22">
        <v>10</v>
      </c>
      <c r="I896" s="22">
        <v>19</v>
      </c>
      <c r="J896" s="21" t="s">
        <v>104426</v>
      </c>
    </row>
    <row r="897" spans="1:10" ht="32" customHeight="1">
      <c r="A897" s="19" t="s">
        <v>104427</v>
      </c>
      <c r="B897" s="24">
        <v>21</v>
      </c>
      <c r="C897" s="22">
        <v>15</v>
      </c>
      <c r="D897" s="21" t="s">
        <v>104228</v>
      </c>
      <c r="E897" s="21" t="s">
        <v>104229</v>
      </c>
      <c r="F897" s="21" t="s">
        <v>101628</v>
      </c>
      <c r="G897" s="22">
        <v>1</v>
      </c>
      <c r="H897" s="22">
        <v>10</v>
      </c>
      <c r="I897" s="22">
        <v>20</v>
      </c>
      <c r="J897" s="21" t="s">
        <v>104428</v>
      </c>
    </row>
    <row r="898" spans="1:10" ht="32" customHeight="1">
      <c r="A898" s="19" t="s">
        <v>104429</v>
      </c>
      <c r="B898" s="24">
        <v>19</v>
      </c>
      <c r="C898" s="22">
        <v>15</v>
      </c>
      <c r="D898" s="21" t="s">
        <v>104430</v>
      </c>
      <c r="E898" s="21" t="s">
        <v>104431</v>
      </c>
      <c r="F898" s="21" t="s">
        <v>101694</v>
      </c>
      <c r="G898" s="22">
        <v>1</v>
      </c>
      <c r="H898" s="22">
        <v>9</v>
      </c>
      <c r="I898" s="22">
        <v>12</v>
      </c>
      <c r="J898" s="21" t="s">
        <v>104432</v>
      </c>
    </row>
    <row r="899" spans="1:10" ht="32" customHeight="1">
      <c r="A899" s="19" t="s">
        <v>104433</v>
      </c>
      <c r="B899" s="24">
        <v>30</v>
      </c>
      <c r="C899" s="22">
        <v>15</v>
      </c>
      <c r="D899" s="21" t="s">
        <v>104434</v>
      </c>
      <c r="E899" s="21" t="s">
        <v>104435</v>
      </c>
      <c r="F899" s="21" t="s">
        <v>14739</v>
      </c>
      <c r="G899" s="22">
        <v>10</v>
      </c>
      <c r="H899" s="22">
        <v>0</v>
      </c>
      <c r="I899" s="22">
        <v>0</v>
      </c>
      <c r="J899" s="21" t="s">
        <v>104436</v>
      </c>
    </row>
    <row r="900" spans="1:10" ht="32" customHeight="1">
      <c r="A900" s="19" t="s">
        <v>104437</v>
      </c>
      <c r="B900" s="24">
        <v>20</v>
      </c>
      <c r="C900" s="22">
        <v>15</v>
      </c>
      <c r="D900" s="21" t="s">
        <v>104438</v>
      </c>
      <c r="E900" s="21" t="s">
        <v>104439</v>
      </c>
      <c r="F900" s="21" t="s">
        <v>101563</v>
      </c>
      <c r="G900" s="22">
        <v>10</v>
      </c>
      <c r="H900" s="22">
        <v>0</v>
      </c>
      <c r="I900" s="22">
        <v>0</v>
      </c>
      <c r="J900" s="21" t="s">
        <v>104440</v>
      </c>
    </row>
    <row r="901" spans="1:10" ht="20" customHeight="1">
      <c r="A901" s="27">
        <v>-999</v>
      </c>
      <c r="B901" s="24">
        <v>-999</v>
      </c>
      <c r="C901" s="22">
        <v>-999</v>
      </c>
      <c r="D901" s="22">
        <v>-999</v>
      </c>
      <c r="E901" s="22">
        <v>-999</v>
      </c>
      <c r="F901" s="22">
        <v>-999</v>
      </c>
      <c r="G901" s="22">
        <v>-999</v>
      </c>
      <c r="H901" s="22">
        <v>-999</v>
      </c>
      <c r="I901" s="22">
        <v>-999</v>
      </c>
      <c r="J901" s="22">
        <v>-999</v>
      </c>
    </row>
    <row r="902" spans="1:10" ht="32" customHeight="1">
      <c r="A902" s="19" t="s">
        <v>104441</v>
      </c>
      <c r="B902" s="24">
        <v>18</v>
      </c>
      <c r="C902" s="22">
        <v>24</v>
      </c>
      <c r="D902" s="21" t="s">
        <v>104442</v>
      </c>
      <c r="E902" s="21" t="s">
        <v>104443</v>
      </c>
      <c r="F902" s="21" t="s">
        <v>102405</v>
      </c>
      <c r="G902" s="22">
        <v>6</v>
      </c>
      <c r="H902" s="22">
        <v>14</v>
      </c>
      <c r="I902" s="22">
        <v>28</v>
      </c>
      <c r="J902" s="21" t="s">
        <v>104444</v>
      </c>
    </row>
    <row r="903" spans="1:10" ht="32" customHeight="1">
      <c r="A903" s="19" t="s">
        <v>104445</v>
      </c>
      <c r="B903" s="24">
        <v>20</v>
      </c>
      <c r="C903" s="22">
        <v>22</v>
      </c>
      <c r="D903" s="21" t="s">
        <v>104446</v>
      </c>
      <c r="E903" s="21" t="s">
        <v>104447</v>
      </c>
      <c r="F903" s="21" t="s">
        <v>104448</v>
      </c>
      <c r="G903" s="22">
        <v>6</v>
      </c>
      <c r="H903" s="22">
        <v>12</v>
      </c>
      <c r="I903" s="22">
        <v>23</v>
      </c>
      <c r="J903" s="21" t="s">
        <v>104449</v>
      </c>
    </row>
    <row r="904" spans="1:10" ht="32" customHeight="1">
      <c r="A904" s="19" t="s">
        <v>104450</v>
      </c>
      <c r="B904" s="24">
        <v>42</v>
      </c>
      <c r="C904" s="22">
        <v>18</v>
      </c>
      <c r="D904" s="21" t="s">
        <v>104451</v>
      </c>
      <c r="E904" s="21" t="s">
        <v>104452</v>
      </c>
      <c r="F904" s="21" t="s">
        <v>102727</v>
      </c>
      <c r="G904" s="22">
        <v>7</v>
      </c>
      <c r="H904" s="22">
        <v>7</v>
      </c>
      <c r="I904" s="22">
        <v>16</v>
      </c>
      <c r="J904" s="21" t="s">
        <v>104453</v>
      </c>
    </row>
    <row r="905" spans="1:10" ht="32" customHeight="1">
      <c r="A905" s="19" t="s">
        <v>104454</v>
      </c>
      <c r="B905" s="24">
        <v>37</v>
      </c>
      <c r="C905" s="22">
        <v>15</v>
      </c>
      <c r="D905" s="21" t="s">
        <v>104455</v>
      </c>
      <c r="E905" s="21" t="s">
        <v>104456</v>
      </c>
      <c r="F905" s="21" t="s">
        <v>101554</v>
      </c>
      <c r="G905" s="22">
        <v>10</v>
      </c>
      <c r="H905" s="22">
        <v>0</v>
      </c>
      <c r="I905" s="22">
        <v>0</v>
      </c>
      <c r="J905" s="21" t="s">
        <v>104457</v>
      </c>
    </row>
    <row r="906" spans="1:10" ht="20" customHeight="1">
      <c r="A906" s="19" t="s">
        <v>104458</v>
      </c>
      <c r="B906" s="24">
        <v>23</v>
      </c>
      <c r="C906" s="22">
        <v>15</v>
      </c>
      <c r="D906" s="21" t="s">
        <v>104459</v>
      </c>
      <c r="E906" s="21" t="s">
        <v>104460</v>
      </c>
      <c r="F906" s="21" t="s">
        <v>101528</v>
      </c>
      <c r="G906" s="22">
        <v>10</v>
      </c>
      <c r="H906" s="22">
        <v>0</v>
      </c>
      <c r="I906" s="22">
        <v>0</v>
      </c>
      <c r="J906" s="21" t="s">
        <v>104461</v>
      </c>
    </row>
    <row r="907" spans="1:10" ht="20" customHeight="1">
      <c r="A907" s="19" t="s">
        <v>104462</v>
      </c>
      <c r="B907" s="24">
        <v>15</v>
      </c>
      <c r="C907" s="22">
        <v>19</v>
      </c>
      <c r="D907" s="21" t="s">
        <v>104463</v>
      </c>
      <c r="E907" s="21" t="s">
        <v>104464</v>
      </c>
      <c r="F907" s="21" t="s">
        <v>102114</v>
      </c>
      <c r="G907" s="22">
        <v>5</v>
      </c>
      <c r="H907" s="22">
        <v>10</v>
      </c>
      <c r="I907" s="22">
        <v>23</v>
      </c>
      <c r="J907" s="21" t="s">
        <v>104465</v>
      </c>
    </row>
    <row r="908" spans="1:10" ht="20" customHeight="1">
      <c r="A908" s="19" t="s">
        <v>104466</v>
      </c>
      <c r="B908" s="24">
        <v>24</v>
      </c>
      <c r="C908" s="22">
        <v>38</v>
      </c>
      <c r="D908" s="21" t="s">
        <v>104467</v>
      </c>
      <c r="E908" s="21" t="s">
        <v>104468</v>
      </c>
      <c r="F908" s="21" t="s">
        <v>104469</v>
      </c>
      <c r="G908" s="22">
        <v>14</v>
      </c>
      <c r="H908" s="22">
        <v>20</v>
      </c>
      <c r="I908" s="22">
        <v>36</v>
      </c>
      <c r="J908" s="21" t="s">
        <v>104470</v>
      </c>
    </row>
    <row r="909" spans="1:10" ht="20" customHeight="1">
      <c r="A909" s="19" t="s">
        <v>104471</v>
      </c>
      <c r="B909" s="24">
        <v>22</v>
      </c>
      <c r="C909" s="22">
        <v>15</v>
      </c>
      <c r="D909" s="21" t="s">
        <v>104472</v>
      </c>
      <c r="E909" s="21" t="s">
        <v>104473</v>
      </c>
      <c r="F909" s="21" t="s">
        <v>101694</v>
      </c>
      <c r="G909" s="22">
        <v>10</v>
      </c>
      <c r="H909" s="22">
        <v>0</v>
      </c>
      <c r="I909" s="22">
        <v>0</v>
      </c>
      <c r="J909" s="21" t="s">
        <v>104474</v>
      </c>
    </row>
    <row r="910" spans="1:10" ht="20" customHeight="1">
      <c r="A910" s="19" t="s">
        <v>104475</v>
      </c>
      <c r="B910" s="24">
        <v>32</v>
      </c>
      <c r="C910" s="22">
        <v>15</v>
      </c>
      <c r="D910" s="21" t="s">
        <v>104476</v>
      </c>
      <c r="E910" s="21" t="s">
        <v>104477</v>
      </c>
      <c r="F910" s="21" t="s">
        <v>101568</v>
      </c>
      <c r="G910" s="22">
        <v>1</v>
      </c>
      <c r="H910" s="22">
        <v>9</v>
      </c>
      <c r="I910" s="22">
        <v>17</v>
      </c>
      <c r="J910" s="21" t="s">
        <v>104478</v>
      </c>
    </row>
    <row r="911" spans="1:10" ht="32" customHeight="1">
      <c r="A911" s="19" t="s">
        <v>104479</v>
      </c>
      <c r="B911" s="24">
        <v>14</v>
      </c>
      <c r="C911" s="22">
        <v>16</v>
      </c>
      <c r="D911" s="21" t="s">
        <v>104480</v>
      </c>
      <c r="E911" s="21" t="s">
        <v>104481</v>
      </c>
      <c r="F911" s="21" t="s">
        <v>101945</v>
      </c>
      <c r="G911" s="22">
        <v>2</v>
      </c>
      <c r="H911" s="22">
        <v>10</v>
      </c>
      <c r="I911" s="22">
        <v>18</v>
      </c>
      <c r="J911" s="21" t="s">
        <v>104482</v>
      </c>
    </row>
    <row r="912" spans="1:10" ht="32" customHeight="1">
      <c r="A912" s="19" t="s">
        <v>104483</v>
      </c>
      <c r="B912" s="24">
        <v>14</v>
      </c>
      <c r="C912" s="22">
        <v>16</v>
      </c>
      <c r="D912" s="21" t="s">
        <v>104480</v>
      </c>
      <c r="E912" s="21" t="s">
        <v>104481</v>
      </c>
      <c r="F912" s="21" t="s">
        <v>101945</v>
      </c>
      <c r="G912" s="22">
        <v>2</v>
      </c>
      <c r="H912" s="22">
        <v>10</v>
      </c>
      <c r="I912" s="22">
        <v>18</v>
      </c>
      <c r="J912" s="21" t="s">
        <v>104482</v>
      </c>
    </row>
    <row r="913" spans="1:10" ht="32" customHeight="1">
      <c r="A913" s="19" t="s">
        <v>104484</v>
      </c>
      <c r="B913" s="24">
        <v>30</v>
      </c>
      <c r="C913" s="22">
        <v>15</v>
      </c>
      <c r="D913" s="21" t="s">
        <v>104485</v>
      </c>
      <c r="E913" s="21" t="s">
        <v>104486</v>
      </c>
      <c r="F913" s="21" t="s">
        <v>14739</v>
      </c>
      <c r="G913" s="22">
        <v>10</v>
      </c>
      <c r="H913" s="22">
        <v>0</v>
      </c>
      <c r="I913" s="22">
        <v>0</v>
      </c>
      <c r="J913" s="21" t="s">
        <v>104487</v>
      </c>
    </row>
    <row r="914" spans="1:10" ht="32" customHeight="1">
      <c r="A914" s="19" t="s">
        <v>104488</v>
      </c>
      <c r="B914" s="24">
        <v>15</v>
      </c>
      <c r="C914" s="22">
        <v>17</v>
      </c>
      <c r="D914" s="21" t="s">
        <v>104489</v>
      </c>
      <c r="E914" s="21" t="s">
        <v>104490</v>
      </c>
      <c r="F914" s="21" t="s">
        <v>101543</v>
      </c>
      <c r="G914" s="22">
        <v>3</v>
      </c>
      <c r="H914" s="22">
        <v>10</v>
      </c>
      <c r="I914" s="22">
        <v>14</v>
      </c>
      <c r="J914" s="21" t="s">
        <v>104491</v>
      </c>
    </row>
    <row r="915" spans="1:10" ht="32" customHeight="1">
      <c r="A915" s="19" t="s">
        <v>104492</v>
      </c>
      <c r="B915" s="24">
        <v>28</v>
      </c>
      <c r="C915" s="22">
        <v>21</v>
      </c>
      <c r="D915" s="21" t="s">
        <v>104493</v>
      </c>
      <c r="E915" s="21" t="s">
        <v>104494</v>
      </c>
      <c r="F915" s="21" t="s">
        <v>14812</v>
      </c>
      <c r="G915" s="22">
        <v>8</v>
      </c>
      <c r="H915" s="22">
        <v>9</v>
      </c>
      <c r="I915" s="22">
        <v>14</v>
      </c>
      <c r="J915" s="21" t="s">
        <v>104495</v>
      </c>
    </row>
    <row r="916" spans="1:10" ht="32" customHeight="1">
      <c r="A916" s="19" t="s">
        <v>104496</v>
      </c>
      <c r="B916" s="24">
        <v>12</v>
      </c>
      <c r="C916" s="22">
        <v>15</v>
      </c>
      <c r="D916" s="21" t="s">
        <v>104497</v>
      </c>
      <c r="E916" s="21" t="s">
        <v>104498</v>
      </c>
      <c r="F916" s="21" t="s">
        <v>101528</v>
      </c>
      <c r="G916" s="22">
        <v>10</v>
      </c>
      <c r="H916" s="22">
        <v>0</v>
      </c>
      <c r="I916" s="22">
        <v>0</v>
      </c>
      <c r="J916" s="21" t="s">
        <v>104499</v>
      </c>
    </row>
    <row r="917" spans="1:10" ht="32" customHeight="1">
      <c r="A917" s="19" t="s">
        <v>104500</v>
      </c>
      <c r="B917" s="24">
        <v>15</v>
      </c>
      <c r="C917" s="22">
        <v>17</v>
      </c>
      <c r="D917" s="21" t="s">
        <v>104501</v>
      </c>
      <c r="E917" s="21" t="s">
        <v>104502</v>
      </c>
      <c r="F917" s="21" t="s">
        <v>101543</v>
      </c>
      <c r="G917" s="22">
        <v>3</v>
      </c>
      <c r="H917" s="22">
        <v>10</v>
      </c>
      <c r="I917" s="22">
        <v>19</v>
      </c>
      <c r="J917" s="21" t="s">
        <v>104503</v>
      </c>
    </row>
    <row r="918" spans="1:10" ht="32" customHeight="1">
      <c r="A918" s="19" t="s">
        <v>104504</v>
      </c>
      <c r="B918" s="24">
        <v>36</v>
      </c>
      <c r="C918" s="22">
        <v>15</v>
      </c>
      <c r="D918" s="21" t="s">
        <v>104505</v>
      </c>
      <c r="E918" s="21" t="s">
        <v>104506</v>
      </c>
      <c r="F918" s="21" t="s">
        <v>14739</v>
      </c>
      <c r="G918" s="22">
        <v>10</v>
      </c>
      <c r="H918" s="22">
        <v>0</v>
      </c>
      <c r="I918" s="22">
        <v>0</v>
      </c>
      <c r="J918" s="21" t="s">
        <v>104507</v>
      </c>
    </row>
    <row r="919" spans="1:10" ht="32" customHeight="1">
      <c r="A919" s="19" t="s">
        <v>104508</v>
      </c>
      <c r="B919" s="24">
        <v>30</v>
      </c>
      <c r="C919" s="22">
        <v>15</v>
      </c>
      <c r="D919" s="21" t="s">
        <v>104509</v>
      </c>
      <c r="E919" s="21" t="s">
        <v>104510</v>
      </c>
      <c r="F919" s="21" t="s">
        <v>101528</v>
      </c>
      <c r="G919" s="22">
        <v>10</v>
      </c>
      <c r="H919" s="22">
        <v>0</v>
      </c>
      <c r="I919" s="22">
        <v>0</v>
      </c>
      <c r="J919" s="21" t="s">
        <v>104511</v>
      </c>
    </row>
    <row r="920" spans="1:10" ht="32" customHeight="1">
      <c r="A920" s="19" t="s">
        <v>104512</v>
      </c>
      <c r="B920" s="24">
        <v>19</v>
      </c>
      <c r="C920" s="22">
        <v>22</v>
      </c>
      <c r="D920" s="21" t="s">
        <v>104513</v>
      </c>
      <c r="E920" s="21" t="s">
        <v>104514</v>
      </c>
      <c r="F920" s="21" t="s">
        <v>101538</v>
      </c>
      <c r="G920" s="22">
        <v>3</v>
      </c>
      <c r="H920" s="22">
        <v>15</v>
      </c>
      <c r="I920" s="22">
        <v>26</v>
      </c>
      <c r="J920" s="21" t="s">
        <v>104515</v>
      </c>
    </row>
    <row r="921" spans="1:10" ht="32" customHeight="1">
      <c r="A921" s="19" t="s">
        <v>104516</v>
      </c>
      <c r="B921" s="24">
        <v>44</v>
      </c>
      <c r="C921" s="22">
        <v>17</v>
      </c>
      <c r="D921" s="21" t="s">
        <v>104420</v>
      </c>
      <c r="E921" s="21" t="s">
        <v>104421</v>
      </c>
      <c r="F921" s="21" t="s">
        <v>101543</v>
      </c>
      <c r="G921" s="22">
        <v>5</v>
      </c>
      <c r="H921" s="22">
        <v>8</v>
      </c>
      <c r="I921" s="22">
        <v>19</v>
      </c>
      <c r="J921" s="21" t="s">
        <v>104517</v>
      </c>
    </row>
    <row r="922" spans="1:10" ht="32" customHeight="1">
      <c r="A922" s="19" t="s">
        <v>104518</v>
      </c>
      <c r="B922" s="24">
        <v>12</v>
      </c>
      <c r="C922" s="22">
        <v>15</v>
      </c>
      <c r="D922" s="21" t="s">
        <v>104519</v>
      </c>
      <c r="E922" s="21" t="s">
        <v>104520</v>
      </c>
      <c r="F922" s="21" t="s">
        <v>101563</v>
      </c>
      <c r="G922" s="22">
        <v>10</v>
      </c>
      <c r="H922" s="22">
        <v>0</v>
      </c>
      <c r="I922" s="22">
        <v>0</v>
      </c>
      <c r="J922" s="21" t="s">
        <v>104521</v>
      </c>
    </row>
    <row r="923" spans="1:10" ht="32" customHeight="1">
      <c r="A923" s="19" t="s">
        <v>104522</v>
      </c>
      <c r="B923" s="24">
        <v>51</v>
      </c>
      <c r="C923" s="22">
        <v>29</v>
      </c>
      <c r="D923" s="21" t="s">
        <v>104523</v>
      </c>
      <c r="E923" s="21" t="s">
        <v>104524</v>
      </c>
      <c r="F923" s="21" t="s">
        <v>103652</v>
      </c>
      <c r="G923" s="22">
        <v>7</v>
      </c>
      <c r="H923" s="22">
        <v>18</v>
      </c>
      <c r="I923" s="22">
        <v>26</v>
      </c>
      <c r="J923" s="21" t="s">
        <v>104525</v>
      </c>
    </row>
    <row r="924" spans="1:10" ht="32" customHeight="1">
      <c r="A924" s="19" t="s">
        <v>104526</v>
      </c>
      <c r="B924" s="24">
        <v>13</v>
      </c>
      <c r="C924" s="22">
        <v>15</v>
      </c>
      <c r="D924" s="21" t="s">
        <v>104527</v>
      </c>
      <c r="E924" s="21" t="s">
        <v>104528</v>
      </c>
      <c r="F924" s="21" t="s">
        <v>14739</v>
      </c>
      <c r="G924" s="22">
        <v>10</v>
      </c>
      <c r="H924" s="22">
        <v>0</v>
      </c>
      <c r="I924" s="22">
        <v>0</v>
      </c>
      <c r="J924" s="21" t="s">
        <v>104529</v>
      </c>
    </row>
    <row r="925" spans="1:10" ht="32" customHeight="1">
      <c r="A925" s="19" t="s">
        <v>104530</v>
      </c>
      <c r="B925" s="24">
        <v>13</v>
      </c>
      <c r="C925" s="22">
        <v>15</v>
      </c>
      <c r="D925" s="21" t="s">
        <v>104531</v>
      </c>
      <c r="E925" s="21" t="s">
        <v>104532</v>
      </c>
      <c r="F925" s="21" t="s">
        <v>101554</v>
      </c>
      <c r="G925" s="22">
        <v>10</v>
      </c>
      <c r="H925" s="22">
        <v>0</v>
      </c>
      <c r="I925" s="22">
        <v>0</v>
      </c>
      <c r="J925" s="21" t="s">
        <v>104533</v>
      </c>
    </row>
    <row r="926" spans="1:10" ht="32" customHeight="1">
      <c r="A926" s="19" t="s">
        <v>104534</v>
      </c>
      <c r="B926" s="24">
        <v>19</v>
      </c>
      <c r="C926" s="22">
        <v>15</v>
      </c>
      <c r="D926" s="21" t="s">
        <v>104535</v>
      </c>
      <c r="E926" s="21" t="s">
        <v>104536</v>
      </c>
      <c r="F926" s="21" t="s">
        <v>101694</v>
      </c>
      <c r="G926" s="22">
        <v>10</v>
      </c>
      <c r="H926" s="22">
        <v>0</v>
      </c>
      <c r="I926" s="22">
        <v>0</v>
      </c>
      <c r="J926" s="21" t="s">
        <v>104537</v>
      </c>
    </row>
    <row r="927" spans="1:10" ht="32" customHeight="1">
      <c r="A927" s="19" t="s">
        <v>104538</v>
      </c>
      <c r="B927" s="24">
        <v>68</v>
      </c>
      <c r="C927" s="22">
        <v>43</v>
      </c>
      <c r="D927" s="21" t="s">
        <v>104269</v>
      </c>
      <c r="E927" s="21" t="s">
        <v>104270</v>
      </c>
      <c r="F927" s="21" t="s">
        <v>104539</v>
      </c>
      <c r="G927" s="22">
        <v>10</v>
      </c>
      <c r="H927" s="22">
        <v>29</v>
      </c>
      <c r="I927" s="22">
        <v>46</v>
      </c>
      <c r="J927" s="21" t="s">
        <v>104540</v>
      </c>
    </row>
    <row r="928" spans="1:10" ht="32" customHeight="1">
      <c r="A928" s="19" t="s">
        <v>104541</v>
      </c>
      <c r="B928" s="24">
        <v>24</v>
      </c>
      <c r="C928" s="22">
        <v>15</v>
      </c>
      <c r="D928" s="21" t="s">
        <v>104542</v>
      </c>
      <c r="E928" s="21" t="s">
        <v>104543</v>
      </c>
      <c r="F928" s="21" t="s">
        <v>14739</v>
      </c>
      <c r="G928" s="22">
        <v>10</v>
      </c>
      <c r="H928" s="22">
        <v>0</v>
      </c>
      <c r="I928" s="22">
        <v>0</v>
      </c>
      <c r="J928" s="21" t="s">
        <v>104544</v>
      </c>
    </row>
    <row r="929" spans="1:10" ht="32" customHeight="1">
      <c r="A929" s="19" t="s">
        <v>104545</v>
      </c>
      <c r="B929" s="24">
        <v>26</v>
      </c>
      <c r="C929" s="22">
        <v>23</v>
      </c>
      <c r="D929" s="21" t="s">
        <v>102730</v>
      </c>
      <c r="E929" s="21" t="s">
        <v>102731</v>
      </c>
      <c r="F929" s="21" t="s">
        <v>102001</v>
      </c>
      <c r="G929" s="22">
        <v>1</v>
      </c>
      <c r="H929" s="22">
        <v>18</v>
      </c>
      <c r="I929" s="22">
        <v>26</v>
      </c>
      <c r="J929" s="21" t="s">
        <v>104546</v>
      </c>
    </row>
    <row r="930" spans="1:10" ht="32" customHeight="1">
      <c r="A930" s="19" t="s">
        <v>104547</v>
      </c>
      <c r="B930" s="24">
        <v>26</v>
      </c>
      <c r="C930" s="22">
        <v>17</v>
      </c>
      <c r="D930" s="21" t="s">
        <v>102904</v>
      </c>
      <c r="E930" s="21" t="s">
        <v>102905</v>
      </c>
      <c r="F930" s="21" t="s">
        <v>101665</v>
      </c>
      <c r="G930" s="22">
        <v>1</v>
      </c>
      <c r="H930" s="22">
        <v>12</v>
      </c>
      <c r="I930" s="22">
        <v>26</v>
      </c>
      <c r="J930" s="21" t="s">
        <v>104548</v>
      </c>
    </row>
    <row r="931" spans="1:10" ht="32" customHeight="1">
      <c r="A931" s="19" t="s">
        <v>104549</v>
      </c>
      <c r="B931" s="24">
        <v>12</v>
      </c>
      <c r="C931" s="22">
        <v>15</v>
      </c>
      <c r="D931" s="21" t="s">
        <v>104550</v>
      </c>
      <c r="E931" s="21" t="s">
        <v>104551</v>
      </c>
      <c r="F931" s="22">
        <v>0</v>
      </c>
      <c r="G931" s="22">
        <v>10</v>
      </c>
      <c r="H931" s="22">
        <v>0</v>
      </c>
      <c r="I931" s="22">
        <v>0</v>
      </c>
      <c r="J931" s="21" t="s">
        <v>104552</v>
      </c>
    </row>
    <row r="932" spans="1:10" ht="32" customHeight="1">
      <c r="A932" s="19" t="s">
        <v>104553</v>
      </c>
      <c r="B932" s="24">
        <v>38</v>
      </c>
      <c r="C932" s="22">
        <v>15</v>
      </c>
      <c r="D932" s="21" t="s">
        <v>104554</v>
      </c>
      <c r="E932" s="21" t="s">
        <v>104555</v>
      </c>
      <c r="F932" s="21" t="s">
        <v>101528</v>
      </c>
      <c r="G932" s="22">
        <v>10</v>
      </c>
      <c r="H932" s="22">
        <v>0</v>
      </c>
      <c r="I932" s="22">
        <v>0</v>
      </c>
      <c r="J932" s="21" t="s">
        <v>104556</v>
      </c>
    </row>
    <row r="933" spans="1:10" ht="32" customHeight="1">
      <c r="A933" s="19" t="s">
        <v>104557</v>
      </c>
      <c r="B933" s="24">
        <v>20</v>
      </c>
      <c r="C933" s="22">
        <v>17</v>
      </c>
      <c r="D933" s="21" t="s">
        <v>104558</v>
      </c>
      <c r="E933" s="21" t="s">
        <v>104559</v>
      </c>
      <c r="F933" s="21" t="s">
        <v>101710</v>
      </c>
      <c r="G933" s="22">
        <v>1</v>
      </c>
      <c r="H933" s="22">
        <v>12</v>
      </c>
      <c r="I933" s="22">
        <v>18</v>
      </c>
      <c r="J933" s="21" t="s">
        <v>104560</v>
      </c>
    </row>
    <row r="934" spans="1:10" ht="32" customHeight="1">
      <c r="A934" s="19" t="s">
        <v>104561</v>
      </c>
      <c r="B934" s="24">
        <v>20</v>
      </c>
      <c r="C934" s="22">
        <v>15</v>
      </c>
      <c r="D934" s="21" t="s">
        <v>104562</v>
      </c>
      <c r="E934" s="21" t="s">
        <v>104563</v>
      </c>
      <c r="F934" s="21" t="s">
        <v>101554</v>
      </c>
      <c r="G934" s="22">
        <v>10</v>
      </c>
      <c r="H934" s="22">
        <v>0</v>
      </c>
      <c r="I934" s="22">
        <v>0</v>
      </c>
      <c r="J934" s="21" t="s">
        <v>104564</v>
      </c>
    </row>
    <row r="935" spans="1:10" ht="32" customHeight="1">
      <c r="A935" s="19" t="s">
        <v>104565</v>
      </c>
      <c r="B935" s="24">
        <v>18</v>
      </c>
      <c r="C935" s="22">
        <v>15</v>
      </c>
      <c r="D935" s="21" t="s">
        <v>104566</v>
      </c>
      <c r="E935" s="21" t="s">
        <v>104567</v>
      </c>
      <c r="F935" s="21" t="s">
        <v>101554</v>
      </c>
      <c r="G935" s="22">
        <v>10</v>
      </c>
      <c r="H935" s="22">
        <v>0</v>
      </c>
      <c r="I935" s="22">
        <v>0</v>
      </c>
      <c r="J935" s="21" t="s">
        <v>104568</v>
      </c>
    </row>
    <row r="936" spans="1:10" ht="32" customHeight="1">
      <c r="A936" s="19" t="s">
        <v>104569</v>
      </c>
      <c r="B936" s="24">
        <v>13</v>
      </c>
      <c r="C936" s="22">
        <v>15</v>
      </c>
      <c r="D936" s="21" t="s">
        <v>102214</v>
      </c>
      <c r="E936" s="21" t="s">
        <v>102215</v>
      </c>
      <c r="F936" s="21" t="s">
        <v>14739</v>
      </c>
      <c r="G936" s="22">
        <v>10</v>
      </c>
      <c r="H936" s="22">
        <v>0</v>
      </c>
      <c r="I936" s="22">
        <v>0</v>
      </c>
      <c r="J936" s="21" t="s">
        <v>104570</v>
      </c>
    </row>
    <row r="937" spans="1:10" ht="32" customHeight="1">
      <c r="A937" s="19" t="s">
        <v>104571</v>
      </c>
      <c r="B937" s="24">
        <v>19</v>
      </c>
      <c r="C937" s="22">
        <v>15</v>
      </c>
      <c r="D937" s="21" t="s">
        <v>104572</v>
      </c>
      <c r="E937" s="21" t="s">
        <v>104573</v>
      </c>
      <c r="F937" s="21" t="s">
        <v>14739</v>
      </c>
      <c r="G937" s="22">
        <v>10</v>
      </c>
      <c r="H937" s="22">
        <v>0</v>
      </c>
      <c r="I937" s="22">
        <v>0</v>
      </c>
      <c r="J937" s="21" t="s">
        <v>104574</v>
      </c>
    </row>
    <row r="938" spans="1:10" ht="32" customHeight="1">
      <c r="A938" s="19" t="s">
        <v>104575</v>
      </c>
      <c r="B938" s="24">
        <v>43</v>
      </c>
      <c r="C938" s="22">
        <v>37</v>
      </c>
      <c r="D938" s="21" t="s">
        <v>104576</v>
      </c>
      <c r="E938" s="21" t="s">
        <v>104577</v>
      </c>
      <c r="F938" s="21" t="s">
        <v>14775</v>
      </c>
      <c r="G938" s="22">
        <v>6</v>
      </c>
      <c r="H938" s="22">
        <v>27</v>
      </c>
      <c r="I938" s="22">
        <v>49</v>
      </c>
      <c r="J938" s="21" t="s">
        <v>104578</v>
      </c>
    </row>
    <row r="939" spans="1:10" ht="32" customHeight="1">
      <c r="A939" s="19" t="s">
        <v>104579</v>
      </c>
      <c r="B939" s="24">
        <v>43</v>
      </c>
      <c r="C939" s="22">
        <v>37</v>
      </c>
      <c r="D939" s="21" t="s">
        <v>104576</v>
      </c>
      <c r="E939" s="21" t="s">
        <v>104577</v>
      </c>
      <c r="F939" s="21" t="s">
        <v>14775</v>
      </c>
      <c r="G939" s="22">
        <v>6</v>
      </c>
      <c r="H939" s="22">
        <v>27</v>
      </c>
      <c r="I939" s="22">
        <v>49</v>
      </c>
      <c r="J939" s="21" t="s">
        <v>104578</v>
      </c>
    </row>
    <row r="940" spans="1:10" ht="20" customHeight="1">
      <c r="A940" s="19" t="s">
        <v>104580</v>
      </c>
      <c r="B940" s="24">
        <v>25</v>
      </c>
      <c r="C940" s="22">
        <v>15</v>
      </c>
      <c r="D940" s="21" t="s">
        <v>104581</v>
      </c>
      <c r="E940" s="21" t="s">
        <v>104582</v>
      </c>
      <c r="F940" s="21" t="s">
        <v>101528</v>
      </c>
      <c r="G940" s="22">
        <v>10</v>
      </c>
      <c r="H940" s="22">
        <v>0</v>
      </c>
      <c r="I940" s="22">
        <v>0</v>
      </c>
      <c r="J940" s="21" t="s">
        <v>104583</v>
      </c>
    </row>
    <row r="941" spans="1:10" ht="32" customHeight="1">
      <c r="A941" s="19" t="s">
        <v>104584</v>
      </c>
      <c r="B941" s="24">
        <v>13</v>
      </c>
      <c r="C941" s="22">
        <v>15</v>
      </c>
      <c r="D941" s="21" t="s">
        <v>104585</v>
      </c>
      <c r="E941" s="21" t="s">
        <v>104586</v>
      </c>
      <c r="F941" s="21" t="s">
        <v>14739</v>
      </c>
      <c r="G941" s="22">
        <v>10</v>
      </c>
      <c r="H941" s="22">
        <v>0</v>
      </c>
      <c r="I941" s="22">
        <v>0</v>
      </c>
      <c r="J941" s="21" t="s">
        <v>104587</v>
      </c>
    </row>
    <row r="942" spans="1:10" ht="32" customHeight="1">
      <c r="A942" s="19" t="s">
        <v>104588</v>
      </c>
      <c r="B942" s="24">
        <v>32</v>
      </c>
      <c r="C942" s="22">
        <v>15</v>
      </c>
      <c r="D942" s="21" t="s">
        <v>104589</v>
      </c>
      <c r="E942" s="21" t="s">
        <v>104590</v>
      </c>
      <c r="F942" s="21" t="s">
        <v>101563</v>
      </c>
      <c r="G942" s="22">
        <v>10</v>
      </c>
      <c r="H942" s="22">
        <v>0</v>
      </c>
      <c r="I942" s="22">
        <v>0</v>
      </c>
      <c r="J942" s="21" t="s">
        <v>104591</v>
      </c>
    </row>
    <row r="943" spans="1:10" ht="32" customHeight="1">
      <c r="A943" s="19" t="s">
        <v>104592</v>
      </c>
      <c r="B943" s="24">
        <v>19</v>
      </c>
      <c r="C943" s="22">
        <v>15</v>
      </c>
      <c r="D943" s="21" t="s">
        <v>104593</v>
      </c>
      <c r="E943" s="21" t="s">
        <v>104594</v>
      </c>
      <c r="F943" s="21" t="s">
        <v>101554</v>
      </c>
      <c r="G943" s="22">
        <v>10</v>
      </c>
      <c r="H943" s="22">
        <v>0</v>
      </c>
      <c r="I943" s="22">
        <v>0</v>
      </c>
      <c r="J943" s="21" t="s">
        <v>104595</v>
      </c>
    </row>
    <row r="944" spans="1:10" ht="32" customHeight="1">
      <c r="A944" s="19" t="s">
        <v>104596</v>
      </c>
      <c r="B944" s="24">
        <v>19</v>
      </c>
      <c r="C944" s="22">
        <v>15</v>
      </c>
      <c r="D944" s="21" t="s">
        <v>104593</v>
      </c>
      <c r="E944" s="21" t="s">
        <v>104594</v>
      </c>
      <c r="F944" s="21" t="s">
        <v>101554</v>
      </c>
      <c r="G944" s="22">
        <v>10</v>
      </c>
      <c r="H944" s="22">
        <v>0</v>
      </c>
      <c r="I944" s="22">
        <v>0</v>
      </c>
      <c r="J944" s="21" t="s">
        <v>104595</v>
      </c>
    </row>
    <row r="945" spans="1:10" ht="32" customHeight="1">
      <c r="A945" s="19" t="s">
        <v>104597</v>
      </c>
      <c r="B945" s="24">
        <v>33</v>
      </c>
      <c r="C945" s="22">
        <v>15</v>
      </c>
      <c r="D945" s="21" t="s">
        <v>104598</v>
      </c>
      <c r="E945" s="21" t="s">
        <v>104599</v>
      </c>
      <c r="F945" s="21" t="s">
        <v>101694</v>
      </c>
      <c r="G945" s="22">
        <v>10</v>
      </c>
      <c r="H945" s="22">
        <v>0</v>
      </c>
      <c r="I945" s="22">
        <v>0</v>
      </c>
      <c r="J945" s="21" t="s">
        <v>104600</v>
      </c>
    </row>
    <row r="946" spans="1:10" ht="32" customHeight="1">
      <c r="A946" s="19" t="s">
        <v>104601</v>
      </c>
      <c r="B946" s="24">
        <v>33</v>
      </c>
      <c r="C946" s="22">
        <v>15</v>
      </c>
      <c r="D946" s="21" t="s">
        <v>104598</v>
      </c>
      <c r="E946" s="21" t="s">
        <v>104599</v>
      </c>
      <c r="F946" s="21" t="s">
        <v>101694</v>
      </c>
      <c r="G946" s="22">
        <v>10</v>
      </c>
      <c r="H946" s="22">
        <v>0</v>
      </c>
      <c r="I946" s="22">
        <v>0</v>
      </c>
      <c r="J946" s="21" t="s">
        <v>104600</v>
      </c>
    </row>
    <row r="947" spans="1:10" ht="32" customHeight="1">
      <c r="A947" s="19" t="s">
        <v>104602</v>
      </c>
      <c r="B947" s="24">
        <v>17</v>
      </c>
      <c r="C947" s="22">
        <v>15</v>
      </c>
      <c r="D947" s="21" t="s">
        <v>104603</v>
      </c>
      <c r="E947" s="21" t="s">
        <v>104604</v>
      </c>
      <c r="F947" s="21" t="s">
        <v>14739</v>
      </c>
      <c r="G947" s="22">
        <v>10</v>
      </c>
      <c r="H947" s="22">
        <v>0</v>
      </c>
      <c r="I947" s="22">
        <v>0</v>
      </c>
      <c r="J947" s="21" t="s">
        <v>104605</v>
      </c>
    </row>
    <row r="948" spans="1:10" ht="32" customHeight="1">
      <c r="A948" s="19" t="s">
        <v>104606</v>
      </c>
      <c r="B948" s="24">
        <v>18</v>
      </c>
      <c r="C948" s="22">
        <v>15</v>
      </c>
      <c r="D948" s="21" t="s">
        <v>104607</v>
      </c>
      <c r="E948" s="21" t="s">
        <v>104608</v>
      </c>
      <c r="F948" s="21" t="s">
        <v>101568</v>
      </c>
      <c r="G948" s="22">
        <v>1</v>
      </c>
      <c r="H948" s="22">
        <v>9</v>
      </c>
      <c r="I948" s="22">
        <v>20</v>
      </c>
      <c r="J948" s="21" t="s">
        <v>104609</v>
      </c>
    </row>
    <row r="949" spans="1:10" ht="32" customHeight="1">
      <c r="A949" s="19" t="s">
        <v>104610</v>
      </c>
      <c r="B949" s="24">
        <v>39</v>
      </c>
      <c r="C949" s="22">
        <v>15</v>
      </c>
      <c r="D949" s="21" t="s">
        <v>104611</v>
      </c>
      <c r="E949" s="21" t="s">
        <v>104612</v>
      </c>
      <c r="F949" s="21" t="s">
        <v>101554</v>
      </c>
      <c r="G949" s="22">
        <v>10</v>
      </c>
      <c r="H949" s="22">
        <v>0</v>
      </c>
      <c r="I949" s="22">
        <v>0</v>
      </c>
      <c r="J949" s="21" t="s">
        <v>104613</v>
      </c>
    </row>
    <row r="950" spans="1:10" ht="32" customHeight="1">
      <c r="A950" s="19" t="s">
        <v>104614</v>
      </c>
      <c r="B950" s="24">
        <v>71</v>
      </c>
      <c r="C950" s="22">
        <v>23</v>
      </c>
      <c r="D950" s="21" t="s">
        <v>104615</v>
      </c>
      <c r="E950" s="21" t="s">
        <v>104616</v>
      </c>
      <c r="F950" s="21" t="s">
        <v>102001</v>
      </c>
      <c r="G950" s="22">
        <v>1</v>
      </c>
      <c r="H950" s="22">
        <v>18</v>
      </c>
      <c r="I950" s="22">
        <v>27</v>
      </c>
      <c r="J950" s="21" t="s">
        <v>104617</v>
      </c>
    </row>
    <row r="951" spans="1:10" ht="32" customHeight="1">
      <c r="A951" s="19" t="s">
        <v>104618</v>
      </c>
      <c r="B951" s="24">
        <v>26</v>
      </c>
      <c r="C951" s="22">
        <v>15</v>
      </c>
      <c r="D951" s="21" t="s">
        <v>103594</v>
      </c>
      <c r="E951" s="21" t="s">
        <v>103595</v>
      </c>
      <c r="F951" s="21" t="s">
        <v>101528</v>
      </c>
      <c r="G951" s="22">
        <v>10</v>
      </c>
      <c r="H951" s="22">
        <v>0</v>
      </c>
      <c r="I951" s="22">
        <v>0</v>
      </c>
      <c r="J951" s="21" t="s">
        <v>104619</v>
      </c>
    </row>
    <row r="952" spans="1:10" ht="20" customHeight="1">
      <c r="A952" s="19" t="s">
        <v>104620</v>
      </c>
      <c r="B952" s="24">
        <v>29</v>
      </c>
      <c r="C952" s="22">
        <v>21</v>
      </c>
      <c r="D952" s="21" t="s">
        <v>104621</v>
      </c>
      <c r="E952" s="21" t="s">
        <v>104622</v>
      </c>
      <c r="F952" s="21" t="s">
        <v>14775</v>
      </c>
      <c r="G952" s="22">
        <v>1</v>
      </c>
      <c r="H952" s="22">
        <v>16</v>
      </c>
      <c r="I952" s="22">
        <v>28</v>
      </c>
      <c r="J952" s="21" t="s">
        <v>104623</v>
      </c>
    </row>
    <row r="953" spans="1:10" ht="32" customHeight="1">
      <c r="A953" s="19" t="s">
        <v>104624</v>
      </c>
      <c r="B953" s="24">
        <v>38</v>
      </c>
      <c r="C953" s="22">
        <v>17</v>
      </c>
      <c r="D953" s="21" t="s">
        <v>104625</v>
      </c>
      <c r="E953" s="21" t="s">
        <v>104626</v>
      </c>
      <c r="F953" s="21" t="s">
        <v>14743</v>
      </c>
      <c r="G953" s="22">
        <v>1</v>
      </c>
      <c r="H953" s="22">
        <v>9</v>
      </c>
      <c r="I953" s="22">
        <v>15</v>
      </c>
      <c r="J953" s="21" t="s">
        <v>104627</v>
      </c>
    </row>
    <row r="954" spans="1:10" ht="20" customHeight="1">
      <c r="A954" s="27">
        <v>-999</v>
      </c>
      <c r="B954" s="24">
        <v>-999</v>
      </c>
      <c r="C954" s="22">
        <v>-999</v>
      </c>
      <c r="D954" s="22">
        <v>-999</v>
      </c>
      <c r="E954" s="22">
        <v>-999</v>
      </c>
      <c r="F954" s="22">
        <v>-999</v>
      </c>
      <c r="G954" s="22">
        <v>-999</v>
      </c>
      <c r="H954" s="22">
        <v>-999</v>
      </c>
      <c r="I954" s="22">
        <v>-999</v>
      </c>
      <c r="J954" s="22">
        <v>-999</v>
      </c>
    </row>
    <row r="955" spans="1:10" ht="32" customHeight="1">
      <c r="A955" s="19" t="s">
        <v>104628</v>
      </c>
      <c r="B955" s="24">
        <v>18</v>
      </c>
      <c r="C955" s="22">
        <v>28</v>
      </c>
      <c r="D955" s="21" t="s">
        <v>104629</v>
      </c>
      <c r="E955" s="21" t="s">
        <v>104630</v>
      </c>
      <c r="F955" s="21" t="s">
        <v>104397</v>
      </c>
      <c r="G955" s="22">
        <v>10</v>
      </c>
      <c r="H955" s="22">
        <v>14</v>
      </c>
      <c r="I955" s="22">
        <v>22</v>
      </c>
      <c r="J955" s="21" t="s">
        <v>104631</v>
      </c>
    </row>
    <row r="956" spans="1:10" ht="32" customHeight="1">
      <c r="A956" s="19" t="s">
        <v>104632</v>
      </c>
      <c r="B956" s="24">
        <v>13</v>
      </c>
      <c r="C956" s="22">
        <v>15</v>
      </c>
      <c r="D956" s="21" t="s">
        <v>101552</v>
      </c>
      <c r="E956" s="21" t="s">
        <v>101553</v>
      </c>
      <c r="F956" s="21" t="s">
        <v>14739</v>
      </c>
      <c r="G956" s="22">
        <v>10</v>
      </c>
      <c r="H956" s="22">
        <v>0</v>
      </c>
      <c r="I956" s="22">
        <v>0</v>
      </c>
      <c r="J956" s="21" t="s">
        <v>104633</v>
      </c>
    </row>
    <row r="957" spans="1:10" ht="32" customHeight="1">
      <c r="A957" s="19" t="s">
        <v>104634</v>
      </c>
      <c r="B957" s="24">
        <v>28</v>
      </c>
      <c r="C957" s="22">
        <v>17</v>
      </c>
      <c r="D957" s="21" t="s">
        <v>104635</v>
      </c>
      <c r="E957" s="21" t="s">
        <v>104636</v>
      </c>
      <c r="F957" s="21" t="s">
        <v>14743</v>
      </c>
      <c r="G957" s="22">
        <v>1</v>
      </c>
      <c r="H957" s="22">
        <v>12</v>
      </c>
      <c r="I957" s="22">
        <v>17</v>
      </c>
      <c r="J957" s="21" t="s">
        <v>104637</v>
      </c>
    </row>
    <row r="958" spans="1:10" ht="32" customHeight="1">
      <c r="A958" s="19" t="s">
        <v>104638</v>
      </c>
      <c r="B958" s="24">
        <v>51</v>
      </c>
      <c r="C958" s="22">
        <v>33</v>
      </c>
      <c r="D958" s="21" t="s">
        <v>101772</v>
      </c>
      <c r="E958" s="21" t="s">
        <v>101773</v>
      </c>
      <c r="F958" s="21" t="s">
        <v>14743</v>
      </c>
      <c r="G958" s="22">
        <v>9</v>
      </c>
      <c r="H958" s="22">
        <v>20</v>
      </c>
      <c r="I958" s="22">
        <v>28</v>
      </c>
      <c r="J958" s="21" t="s">
        <v>104639</v>
      </c>
    </row>
    <row r="959" spans="1:10" ht="32" customHeight="1">
      <c r="A959" s="19" t="s">
        <v>104640</v>
      </c>
      <c r="B959" s="24">
        <v>18</v>
      </c>
      <c r="C959" s="22">
        <v>15</v>
      </c>
      <c r="D959" s="21" t="s">
        <v>104641</v>
      </c>
      <c r="E959" s="21" t="s">
        <v>104642</v>
      </c>
      <c r="F959" s="21" t="s">
        <v>101554</v>
      </c>
      <c r="G959" s="22">
        <v>10</v>
      </c>
      <c r="H959" s="22">
        <v>0</v>
      </c>
      <c r="I959" s="22">
        <v>0</v>
      </c>
      <c r="J959" s="21" t="s">
        <v>104643</v>
      </c>
    </row>
    <row r="960" spans="1:10" ht="32" customHeight="1">
      <c r="A960" s="19" t="s">
        <v>104644</v>
      </c>
      <c r="B960" s="24">
        <v>12</v>
      </c>
      <c r="C960" s="22">
        <v>18</v>
      </c>
      <c r="D960" s="21" t="s">
        <v>102046</v>
      </c>
      <c r="E960" s="21" t="s">
        <v>102047</v>
      </c>
      <c r="F960" s="21" t="s">
        <v>101757</v>
      </c>
      <c r="G960" s="22">
        <v>6</v>
      </c>
      <c r="H960" s="22">
        <v>8</v>
      </c>
      <c r="I960" s="22">
        <v>17</v>
      </c>
      <c r="J960" s="21" t="s">
        <v>104645</v>
      </c>
    </row>
    <row r="961" spans="1:10" ht="32" customHeight="1">
      <c r="A961" s="19" t="s">
        <v>104646</v>
      </c>
      <c r="B961" s="24">
        <v>20</v>
      </c>
      <c r="C961" s="22">
        <v>15</v>
      </c>
      <c r="D961" s="21" t="s">
        <v>104647</v>
      </c>
      <c r="E961" s="21" t="s">
        <v>104648</v>
      </c>
      <c r="F961" s="21" t="s">
        <v>14739</v>
      </c>
      <c r="G961" s="22">
        <v>10</v>
      </c>
      <c r="H961" s="22">
        <v>0</v>
      </c>
      <c r="I961" s="22">
        <v>0</v>
      </c>
      <c r="J961" s="21" t="s">
        <v>104649</v>
      </c>
    </row>
    <row r="962" spans="1:10" ht="32" customHeight="1">
      <c r="A962" s="19" t="s">
        <v>104650</v>
      </c>
      <c r="B962" s="24">
        <v>20</v>
      </c>
      <c r="C962" s="22">
        <v>15</v>
      </c>
      <c r="D962" s="21" t="s">
        <v>104651</v>
      </c>
      <c r="E962" s="21" t="s">
        <v>104652</v>
      </c>
      <c r="F962" s="21" t="s">
        <v>14739</v>
      </c>
      <c r="G962" s="22">
        <v>10</v>
      </c>
      <c r="H962" s="22">
        <v>0</v>
      </c>
      <c r="I962" s="22">
        <v>0</v>
      </c>
      <c r="J962" s="21" t="s">
        <v>104653</v>
      </c>
    </row>
    <row r="963" spans="1:10" ht="32" customHeight="1">
      <c r="A963" s="19" t="s">
        <v>104654</v>
      </c>
      <c r="B963" s="24">
        <v>17</v>
      </c>
      <c r="C963" s="22">
        <v>15</v>
      </c>
      <c r="D963" s="21" t="s">
        <v>104655</v>
      </c>
      <c r="E963" s="21" t="s">
        <v>104656</v>
      </c>
      <c r="F963" s="21" t="s">
        <v>101554</v>
      </c>
      <c r="G963" s="22">
        <v>10</v>
      </c>
      <c r="H963" s="22">
        <v>0</v>
      </c>
      <c r="I963" s="22">
        <v>0</v>
      </c>
      <c r="J963" s="21" t="s">
        <v>104657</v>
      </c>
    </row>
    <row r="964" spans="1:10" ht="32" customHeight="1">
      <c r="A964" s="19" t="s">
        <v>104658</v>
      </c>
      <c r="B964" s="24">
        <v>24</v>
      </c>
      <c r="C964" s="22">
        <v>15</v>
      </c>
      <c r="D964" s="21" t="s">
        <v>104659</v>
      </c>
      <c r="E964" s="21" t="s">
        <v>104660</v>
      </c>
      <c r="F964" s="21" t="s">
        <v>101694</v>
      </c>
      <c r="G964" s="22">
        <v>10</v>
      </c>
      <c r="H964" s="22">
        <v>0</v>
      </c>
      <c r="I964" s="22">
        <v>0</v>
      </c>
      <c r="J964" s="21" t="s">
        <v>104661</v>
      </c>
    </row>
    <row r="965" spans="1:10" ht="32" customHeight="1">
      <c r="A965" s="19" t="s">
        <v>104662</v>
      </c>
      <c r="B965" s="24">
        <v>21</v>
      </c>
      <c r="C965" s="22">
        <v>15</v>
      </c>
      <c r="D965" s="21" t="s">
        <v>104663</v>
      </c>
      <c r="E965" s="21" t="s">
        <v>104664</v>
      </c>
      <c r="F965" s="21" t="s">
        <v>101554</v>
      </c>
      <c r="G965" s="22">
        <v>10</v>
      </c>
      <c r="H965" s="22">
        <v>0</v>
      </c>
      <c r="I965" s="22">
        <v>0</v>
      </c>
      <c r="J965" s="21" t="s">
        <v>104665</v>
      </c>
    </row>
    <row r="966" spans="1:10" ht="32" customHeight="1">
      <c r="A966" s="19" t="s">
        <v>104666</v>
      </c>
      <c r="B966" s="24">
        <v>21</v>
      </c>
      <c r="C966" s="22">
        <v>26</v>
      </c>
      <c r="D966" s="21" t="s">
        <v>104667</v>
      </c>
      <c r="E966" s="21" t="s">
        <v>104668</v>
      </c>
      <c r="F966" s="21" t="s">
        <v>101543</v>
      </c>
      <c r="G966" s="22">
        <v>5</v>
      </c>
      <c r="H966" s="22">
        <v>17</v>
      </c>
      <c r="I966" s="22">
        <v>33</v>
      </c>
      <c r="J966" s="21" t="s">
        <v>104669</v>
      </c>
    </row>
    <row r="967" spans="1:10" ht="32" customHeight="1">
      <c r="A967" s="19" t="s">
        <v>104670</v>
      </c>
      <c r="B967" s="24">
        <v>21</v>
      </c>
      <c r="C967" s="22">
        <v>26</v>
      </c>
      <c r="D967" s="21" t="s">
        <v>104667</v>
      </c>
      <c r="E967" s="21" t="s">
        <v>104668</v>
      </c>
      <c r="F967" s="21" t="s">
        <v>101543</v>
      </c>
      <c r="G967" s="22">
        <v>5</v>
      </c>
      <c r="H967" s="22">
        <v>17</v>
      </c>
      <c r="I967" s="22">
        <v>33</v>
      </c>
      <c r="J967" s="21" t="s">
        <v>104669</v>
      </c>
    </row>
    <row r="968" spans="1:10" ht="32" customHeight="1">
      <c r="A968" s="19" t="s">
        <v>104671</v>
      </c>
      <c r="B968" s="24">
        <v>18</v>
      </c>
      <c r="C968" s="22">
        <v>15</v>
      </c>
      <c r="D968" s="21" t="s">
        <v>104672</v>
      </c>
      <c r="E968" s="21" t="s">
        <v>104673</v>
      </c>
      <c r="F968" s="21" t="s">
        <v>101528</v>
      </c>
      <c r="G968" s="22">
        <v>10</v>
      </c>
      <c r="H968" s="22">
        <v>0</v>
      </c>
      <c r="I968" s="22">
        <v>0</v>
      </c>
      <c r="J968" s="21" t="s">
        <v>104674</v>
      </c>
    </row>
    <row r="969" spans="1:10" ht="32" customHeight="1">
      <c r="A969" s="19" t="s">
        <v>104675</v>
      </c>
      <c r="B969" s="24">
        <v>39</v>
      </c>
      <c r="C969" s="22">
        <v>19</v>
      </c>
      <c r="D969" s="21" t="s">
        <v>104360</v>
      </c>
      <c r="E969" s="21" t="s">
        <v>104361</v>
      </c>
      <c r="F969" s="21" t="s">
        <v>102510</v>
      </c>
      <c r="G969" s="22">
        <v>5</v>
      </c>
      <c r="H969" s="22">
        <v>10</v>
      </c>
      <c r="I969" s="22">
        <v>16</v>
      </c>
      <c r="J969" s="21" t="s">
        <v>104676</v>
      </c>
    </row>
    <row r="970" spans="1:10" ht="32" customHeight="1">
      <c r="A970" s="19" t="s">
        <v>104677</v>
      </c>
      <c r="B970" s="24">
        <v>36</v>
      </c>
      <c r="C970" s="22">
        <v>15</v>
      </c>
      <c r="D970" s="21" t="s">
        <v>104678</v>
      </c>
      <c r="E970" s="21" t="s">
        <v>104679</v>
      </c>
      <c r="F970" s="21" t="s">
        <v>101694</v>
      </c>
      <c r="G970" s="22">
        <v>1</v>
      </c>
      <c r="H970" s="22">
        <v>9</v>
      </c>
      <c r="I970" s="22">
        <v>16</v>
      </c>
      <c r="J970" s="21" t="s">
        <v>104680</v>
      </c>
    </row>
    <row r="971" spans="1:10" ht="32" customHeight="1">
      <c r="A971" s="19" t="s">
        <v>104681</v>
      </c>
      <c r="B971" s="24">
        <v>19</v>
      </c>
      <c r="C971" s="22">
        <v>15</v>
      </c>
      <c r="D971" s="21" t="s">
        <v>104682</v>
      </c>
      <c r="E971" s="21" t="s">
        <v>104683</v>
      </c>
      <c r="F971" s="21" t="s">
        <v>101528</v>
      </c>
      <c r="G971" s="22">
        <v>10</v>
      </c>
      <c r="H971" s="22">
        <v>0</v>
      </c>
      <c r="I971" s="22">
        <v>0</v>
      </c>
      <c r="J971" s="21" t="s">
        <v>104684</v>
      </c>
    </row>
    <row r="972" spans="1:10" ht="32" customHeight="1">
      <c r="A972" s="19" t="s">
        <v>104685</v>
      </c>
      <c r="B972" s="24">
        <v>27</v>
      </c>
      <c r="C972" s="22">
        <v>25</v>
      </c>
      <c r="D972" s="21" t="s">
        <v>104686</v>
      </c>
      <c r="E972" s="21" t="s">
        <v>104687</v>
      </c>
      <c r="F972" s="21" t="s">
        <v>102433</v>
      </c>
      <c r="G972" s="22">
        <v>1</v>
      </c>
      <c r="H972" s="22">
        <v>20</v>
      </c>
      <c r="I972" s="22">
        <v>34</v>
      </c>
      <c r="J972" s="21" t="s">
        <v>104688</v>
      </c>
    </row>
    <row r="973" spans="1:10" ht="32" customHeight="1">
      <c r="A973" s="19" t="s">
        <v>104689</v>
      </c>
      <c r="B973" s="24">
        <v>37</v>
      </c>
      <c r="C973" s="22">
        <v>15</v>
      </c>
      <c r="D973" s="21" t="s">
        <v>104690</v>
      </c>
      <c r="E973" s="21" t="s">
        <v>104691</v>
      </c>
      <c r="F973" s="21" t="s">
        <v>101694</v>
      </c>
      <c r="G973" s="22">
        <v>1</v>
      </c>
      <c r="H973" s="22">
        <v>9</v>
      </c>
      <c r="I973" s="22">
        <v>12</v>
      </c>
      <c r="J973" s="21" t="s">
        <v>104692</v>
      </c>
    </row>
    <row r="974" spans="1:10" ht="32" customHeight="1">
      <c r="A974" s="19" t="s">
        <v>104693</v>
      </c>
      <c r="B974" s="24">
        <v>24</v>
      </c>
      <c r="C974" s="22">
        <v>15</v>
      </c>
      <c r="D974" s="21" t="s">
        <v>104694</v>
      </c>
      <c r="E974" s="21" t="s">
        <v>104695</v>
      </c>
      <c r="F974" s="21" t="s">
        <v>101727</v>
      </c>
      <c r="G974" s="22">
        <v>10</v>
      </c>
      <c r="H974" s="22">
        <v>0</v>
      </c>
      <c r="I974" s="22">
        <v>0</v>
      </c>
      <c r="J974" s="21" t="s">
        <v>104696</v>
      </c>
    </row>
    <row r="975" spans="1:10" ht="32" customHeight="1">
      <c r="A975" s="19" t="s">
        <v>104697</v>
      </c>
      <c r="B975" s="24">
        <v>37</v>
      </c>
      <c r="C975" s="22">
        <v>40</v>
      </c>
      <c r="D975" s="21" t="s">
        <v>104698</v>
      </c>
      <c r="E975" s="21" t="s">
        <v>104699</v>
      </c>
      <c r="F975" s="21" t="s">
        <v>104700</v>
      </c>
      <c r="G975" s="22">
        <v>6</v>
      </c>
      <c r="H975" s="22">
        <v>10</v>
      </c>
      <c r="I975" s="22">
        <v>18</v>
      </c>
      <c r="J975" s="21" t="s">
        <v>104701</v>
      </c>
    </row>
    <row r="976" spans="1:10" ht="32" customHeight="1">
      <c r="A976" s="19" t="s">
        <v>104702</v>
      </c>
      <c r="B976" s="24">
        <v>38</v>
      </c>
      <c r="C976" s="22">
        <v>21</v>
      </c>
      <c r="D976" s="21" t="s">
        <v>102672</v>
      </c>
      <c r="E976" s="21" t="s">
        <v>102673</v>
      </c>
      <c r="F976" s="21" t="s">
        <v>14775</v>
      </c>
      <c r="G976" s="22">
        <v>1</v>
      </c>
      <c r="H976" s="22">
        <v>8</v>
      </c>
      <c r="I976" s="22">
        <v>18</v>
      </c>
      <c r="J976" s="21" t="s">
        <v>104703</v>
      </c>
    </row>
    <row r="977" spans="1:10" ht="32" customHeight="1">
      <c r="A977" s="19" t="s">
        <v>104704</v>
      </c>
      <c r="B977" s="24">
        <v>29</v>
      </c>
      <c r="C977" s="22">
        <v>15</v>
      </c>
      <c r="D977" s="21" t="s">
        <v>104705</v>
      </c>
      <c r="E977" s="21" t="s">
        <v>104706</v>
      </c>
      <c r="F977" s="21" t="s">
        <v>101563</v>
      </c>
      <c r="G977" s="22">
        <v>10</v>
      </c>
      <c r="H977" s="22">
        <v>0</v>
      </c>
      <c r="I977" s="22">
        <v>0</v>
      </c>
      <c r="J977" s="21" t="s">
        <v>104707</v>
      </c>
    </row>
    <row r="978" spans="1:10" ht="20" customHeight="1">
      <c r="A978" s="19" t="s">
        <v>104708</v>
      </c>
      <c r="B978" s="24">
        <v>33</v>
      </c>
      <c r="C978" s="22">
        <v>15</v>
      </c>
      <c r="D978" s="21" t="s">
        <v>104709</v>
      </c>
      <c r="E978" s="21" t="s">
        <v>104710</v>
      </c>
      <c r="F978" s="21" t="s">
        <v>101563</v>
      </c>
      <c r="G978" s="22">
        <v>10</v>
      </c>
      <c r="H978" s="22">
        <v>0</v>
      </c>
      <c r="I978" s="22">
        <v>0</v>
      </c>
      <c r="J978" s="21" t="s">
        <v>104711</v>
      </c>
    </row>
    <row r="979" spans="1:10" ht="20" customHeight="1">
      <c r="A979" s="19" t="s">
        <v>104712</v>
      </c>
      <c r="B979" s="24">
        <v>13</v>
      </c>
      <c r="C979" s="22">
        <v>15</v>
      </c>
      <c r="D979" s="21" t="s">
        <v>104713</v>
      </c>
      <c r="E979" s="21" t="s">
        <v>104714</v>
      </c>
      <c r="F979" s="21" t="s">
        <v>101563</v>
      </c>
      <c r="G979" s="22">
        <v>10</v>
      </c>
      <c r="H979" s="22">
        <v>0</v>
      </c>
      <c r="I979" s="22">
        <v>0</v>
      </c>
      <c r="J979" s="21" t="s">
        <v>104715</v>
      </c>
    </row>
    <row r="980" spans="1:10" ht="32" customHeight="1">
      <c r="A980" s="19" t="s">
        <v>104716</v>
      </c>
      <c r="B980" s="24">
        <v>30</v>
      </c>
      <c r="C980" s="22">
        <v>18</v>
      </c>
      <c r="D980" s="21" t="s">
        <v>101635</v>
      </c>
      <c r="E980" s="21" t="s">
        <v>101636</v>
      </c>
      <c r="F980" s="21" t="s">
        <v>102144</v>
      </c>
      <c r="G980" s="22">
        <v>1</v>
      </c>
      <c r="H980" s="22">
        <v>13</v>
      </c>
      <c r="I980" s="22">
        <v>23</v>
      </c>
      <c r="J980" s="21" t="s">
        <v>104717</v>
      </c>
    </row>
    <row r="981" spans="1:10" ht="20" customHeight="1">
      <c r="A981" s="19" t="s">
        <v>104718</v>
      </c>
      <c r="B981" s="24">
        <v>31</v>
      </c>
      <c r="C981" s="22">
        <v>15</v>
      </c>
      <c r="D981" s="21" t="s">
        <v>104719</v>
      </c>
      <c r="E981" s="21" t="s">
        <v>104720</v>
      </c>
      <c r="F981" s="21" t="s">
        <v>101528</v>
      </c>
      <c r="G981" s="22">
        <v>10</v>
      </c>
      <c r="H981" s="22">
        <v>0</v>
      </c>
      <c r="I981" s="22">
        <v>0</v>
      </c>
      <c r="J981" s="21" t="s">
        <v>104721</v>
      </c>
    </row>
    <row r="982" spans="1:10" ht="32" customHeight="1">
      <c r="A982" s="19" t="s">
        <v>104722</v>
      </c>
      <c r="B982" s="24">
        <v>12</v>
      </c>
      <c r="C982" s="22">
        <v>15</v>
      </c>
      <c r="D982" s="21" t="s">
        <v>104723</v>
      </c>
      <c r="E982" s="21" t="s">
        <v>104724</v>
      </c>
      <c r="F982" s="21" t="s">
        <v>101727</v>
      </c>
      <c r="G982" s="22">
        <v>10</v>
      </c>
      <c r="H982" s="22">
        <v>0</v>
      </c>
      <c r="I982" s="22">
        <v>0</v>
      </c>
      <c r="J982" s="21" t="s">
        <v>104725</v>
      </c>
    </row>
    <row r="983" spans="1:10" ht="32" customHeight="1">
      <c r="A983" s="19" t="s">
        <v>104726</v>
      </c>
      <c r="B983" s="24">
        <v>53</v>
      </c>
      <c r="C983" s="22">
        <v>19</v>
      </c>
      <c r="D983" s="21" t="s">
        <v>104727</v>
      </c>
      <c r="E983" s="21" t="s">
        <v>104728</v>
      </c>
      <c r="F983" s="21" t="s">
        <v>101787</v>
      </c>
      <c r="G983" s="22">
        <v>1</v>
      </c>
      <c r="H983" s="22">
        <v>14</v>
      </c>
      <c r="I983" s="22">
        <v>29</v>
      </c>
      <c r="J983" s="21" t="s">
        <v>104729</v>
      </c>
    </row>
    <row r="984" spans="1:10" ht="32" customHeight="1">
      <c r="A984" s="19" t="s">
        <v>104730</v>
      </c>
      <c r="B984" s="24">
        <v>18</v>
      </c>
      <c r="C984" s="22">
        <v>15</v>
      </c>
      <c r="D984" s="21" t="s">
        <v>104731</v>
      </c>
      <c r="E984" s="21" t="s">
        <v>104732</v>
      </c>
      <c r="F984" s="21" t="s">
        <v>14739</v>
      </c>
      <c r="G984" s="22">
        <v>10</v>
      </c>
      <c r="H984" s="22">
        <v>0</v>
      </c>
      <c r="I984" s="22">
        <v>0</v>
      </c>
      <c r="J984" s="21" t="s">
        <v>104733</v>
      </c>
    </row>
    <row r="985" spans="1:10" ht="32" customHeight="1">
      <c r="A985" s="19" t="s">
        <v>104734</v>
      </c>
      <c r="B985" s="24">
        <v>41</v>
      </c>
      <c r="C985" s="22">
        <v>24</v>
      </c>
      <c r="D985" s="21" t="s">
        <v>104735</v>
      </c>
      <c r="E985" s="21" t="s">
        <v>104736</v>
      </c>
      <c r="F985" s="21" t="s">
        <v>101676</v>
      </c>
      <c r="G985" s="22">
        <v>8</v>
      </c>
      <c r="H985" s="22">
        <v>12</v>
      </c>
      <c r="I985" s="22">
        <v>26</v>
      </c>
      <c r="J985" s="21" t="s">
        <v>104737</v>
      </c>
    </row>
    <row r="986" spans="1:10" ht="32" customHeight="1">
      <c r="A986" s="19" t="s">
        <v>104738</v>
      </c>
      <c r="B986" s="24">
        <v>34</v>
      </c>
      <c r="C986" s="22">
        <v>15</v>
      </c>
      <c r="D986" s="21" t="s">
        <v>104739</v>
      </c>
      <c r="E986" s="21" t="s">
        <v>104740</v>
      </c>
      <c r="F986" s="21" t="s">
        <v>101694</v>
      </c>
      <c r="G986" s="22">
        <v>10</v>
      </c>
      <c r="H986" s="22">
        <v>0</v>
      </c>
      <c r="I986" s="22">
        <v>0</v>
      </c>
      <c r="J986" s="21" t="s">
        <v>104741</v>
      </c>
    </row>
    <row r="987" spans="1:10" ht="32" customHeight="1">
      <c r="A987" s="19" t="s">
        <v>104742</v>
      </c>
      <c r="B987" s="24">
        <v>21</v>
      </c>
      <c r="C987" s="22">
        <v>15</v>
      </c>
      <c r="D987" s="21" t="s">
        <v>104743</v>
      </c>
      <c r="E987" s="21" t="s">
        <v>104744</v>
      </c>
      <c r="F987" s="21" t="s">
        <v>101563</v>
      </c>
      <c r="G987" s="22">
        <v>10</v>
      </c>
      <c r="H987" s="22">
        <v>0</v>
      </c>
      <c r="I987" s="22">
        <v>0</v>
      </c>
      <c r="J987" s="21" t="s">
        <v>104745</v>
      </c>
    </row>
    <row r="988" spans="1:10" ht="44" customHeight="1">
      <c r="A988" s="19" t="s">
        <v>104746</v>
      </c>
      <c r="B988" s="24">
        <v>12</v>
      </c>
      <c r="C988" s="22">
        <v>15</v>
      </c>
      <c r="D988" s="21" t="s">
        <v>104747</v>
      </c>
      <c r="E988" s="21" t="s">
        <v>104748</v>
      </c>
      <c r="F988" s="21" t="s">
        <v>101528</v>
      </c>
      <c r="G988" s="22">
        <v>10</v>
      </c>
      <c r="H988" s="22">
        <v>0</v>
      </c>
      <c r="I988" s="22">
        <v>0</v>
      </c>
      <c r="J988" s="21" t="s">
        <v>104749</v>
      </c>
    </row>
    <row r="989" spans="1:10" ht="20" customHeight="1">
      <c r="A989" s="27">
        <v>-999</v>
      </c>
      <c r="B989" s="24">
        <v>-999</v>
      </c>
      <c r="C989" s="22">
        <v>-999</v>
      </c>
      <c r="D989" s="22">
        <v>-999</v>
      </c>
      <c r="E989" s="22">
        <v>-999</v>
      </c>
      <c r="F989" s="22">
        <v>-999</v>
      </c>
      <c r="G989" s="22">
        <v>-999</v>
      </c>
      <c r="H989" s="22">
        <v>-999</v>
      </c>
      <c r="I989" s="22">
        <v>-999</v>
      </c>
      <c r="J989" s="22">
        <v>-999</v>
      </c>
    </row>
    <row r="990" spans="1:10" ht="32" customHeight="1">
      <c r="A990" s="19" t="s">
        <v>104750</v>
      </c>
      <c r="B990" s="24">
        <v>27</v>
      </c>
      <c r="C990" s="22">
        <v>21</v>
      </c>
      <c r="D990" s="21" t="s">
        <v>104751</v>
      </c>
      <c r="E990" s="21" t="s">
        <v>104752</v>
      </c>
      <c r="F990" s="21" t="s">
        <v>14775</v>
      </c>
      <c r="G990" s="22">
        <v>1</v>
      </c>
      <c r="H990" s="22">
        <v>7</v>
      </c>
      <c r="I990" s="22">
        <v>19</v>
      </c>
      <c r="J990" s="21" t="s">
        <v>104753</v>
      </c>
    </row>
    <row r="991" spans="1:10" ht="32" customHeight="1">
      <c r="A991" s="19" t="s">
        <v>104754</v>
      </c>
      <c r="B991" s="24">
        <v>19</v>
      </c>
      <c r="C991" s="22">
        <v>15</v>
      </c>
      <c r="D991" s="21" t="s">
        <v>104755</v>
      </c>
      <c r="E991" s="21" t="s">
        <v>104756</v>
      </c>
      <c r="F991" s="21" t="s">
        <v>14739</v>
      </c>
      <c r="G991" s="22">
        <v>10</v>
      </c>
      <c r="H991" s="22">
        <v>0</v>
      </c>
      <c r="I991" s="22">
        <v>0</v>
      </c>
      <c r="J991" s="21" t="s">
        <v>104757</v>
      </c>
    </row>
    <row r="992" spans="1:10" ht="32" customHeight="1">
      <c r="A992" s="19" t="s">
        <v>104758</v>
      </c>
      <c r="B992" s="24">
        <v>17</v>
      </c>
      <c r="C992" s="22">
        <v>23</v>
      </c>
      <c r="D992" s="21" t="s">
        <v>104759</v>
      </c>
      <c r="E992" s="21" t="s">
        <v>104760</v>
      </c>
      <c r="F992" s="21" t="s">
        <v>104761</v>
      </c>
      <c r="G992" s="22">
        <v>9</v>
      </c>
      <c r="H992" s="22">
        <v>10</v>
      </c>
      <c r="I992" s="22">
        <v>22</v>
      </c>
      <c r="J992" s="21" t="s">
        <v>104762</v>
      </c>
    </row>
    <row r="993" spans="1:10" ht="32" customHeight="1">
      <c r="A993" s="19" t="s">
        <v>104763</v>
      </c>
      <c r="B993" s="24">
        <v>26</v>
      </c>
      <c r="C993" s="22">
        <v>15</v>
      </c>
      <c r="D993" s="21" t="s">
        <v>104764</v>
      </c>
      <c r="E993" s="21" t="s">
        <v>104765</v>
      </c>
      <c r="F993" s="21" t="s">
        <v>14739</v>
      </c>
      <c r="G993" s="22">
        <v>10</v>
      </c>
      <c r="H993" s="22">
        <v>0</v>
      </c>
      <c r="I993" s="22">
        <v>0</v>
      </c>
      <c r="J993" s="21" t="s">
        <v>104766</v>
      </c>
    </row>
    <row r="994" spans="1:10" ht="20" customHeight="1">
      <c r="A994" s="19" t="s">
        <v>104767</v>
      </c>
      <c r="B994" s="24">
        <v>50</v>
      </c>
      <c r="C994" s="22">
        <v>25</v>
      </c>
      <c r="D994" s="21" t="s">
        <v>104768</v>
      </c>
      <c r="E994" s="21" t="s">
        <v>104769</v>
      </c>
      <c r="F994" s="21" t="s">
        <v>103765</v>
      </c>
      <c r="G994" s="22">
        <v>9</v>
      </c>
      <c r="H994" s="22">
        <v>12</v>
      </c>
      <c r="I994" s="22">
        <v>22</v>
      </c>
      <c r="J994" s="21" t="s">
        <v>104770</v>
      </c>
    </row>
    <row r="995" spans="1:10" ht="20" customHeight="1">
      <c r="A995" s="19" t="s">
        <v>104771</v>
      </c>
      <c r="B995" s="24">
        <v>38</v>
      </c>
      <c r="C995" s="22">
        <v>15</v>
      </c>
      <c r="D995" s="21" t="s">
        <v>104772</v>
      </c>
      <c r="E995" s="21" t="s">
        <v>104773</v>
      </c>
      <c r="F995" s="21" t="s">
        <v>14739</v>
      </c>
      <c r="G995" s="22">
        <v>10</v>
      </c>
      <c r="H995" s="22">
        <v>0</v>
      </c>
      <c r="I995" s="22">
        <v>0</v>
      </c>
      <c r="J995" s="21" t="s">
        <v>104774</v>
      </c>
    </row>
    <row r="996" spans="1:10" ht="32" customHeight="1">
      <c r="A996" s="19" t="s">
        <v>104775</v>
      </c>
      <c r="B996" s="24">
        <v>25</v>
      </c>
      <c r="C996" s="22">
        <v>15</v>
      </c>
      <c r="D996" s="21" t="s">
        <v>104776</v>
      </c>
      <c r="E996" s="21" t="s">
        <v>104777</v>
      </c>
      <c r="F996" s="21" t="s">
        <v>101568</v>
      </c>
      <c r="G996" s="22">
        <v>1</v>
      </c>
      <c r="H996" s="22">
        <v>10</v>
      </c>
      <c r="I996" s="22">
        <v>16</v>
      </c>
      <c r="J996" s="21" t="s">
        <v>104778</v>
      </c>
    </row>
    <row r="997" spans="1:10" ht="32" customHeight="1">
      <c r="A997" s="19" t="s">
        <v>104779</v>
      </c>
      <c r="B997" s="24">
        <v>27</v>
      </c>
      <c r="C997" s="22">
        <v>18</v>
      </c>
      <c r="D997" s="21" t="s">
        <v>104780</v>
      </c>
      <c r="E997" s="21" t="s">
        <v>104781</v>
      </c>
      <c r="F997" s="21" t="s">
        <v>104782</v>
      </c>
      <c r="G997" s="22">
        <v>1</v>
      </c>
      <c r="H997" s="22">
        <v>13</v>
      </c>
      <c r="I997" s="22">
        <v>30</v>
      </c>
      <c r="J997" s="21" t="s">
        <v>104783</v>
      </c>
    </row>
    <row r="998" spans="1:10" ht="20" customHeight="1">
      <c r="A998" s="27">
        <v>-999</v>
      </c>
      <c r="B998" s="24">
        <v>-999</v>
      </c>
      <c r="C998" s="22">
        <v>-999</v>
      </c>
      <c r="D998" s="22">
        <v>-999</v>
      </c>
      <c r="E998" s="22">
        <v>-999</v>
      </c>
      <c r="F998" s="22">
        <v>-999</v>
      </c>
      <c r="G998" s="22">
        <v>-999</v>
      </c>
      <c r="H998" s="22">
        <v>-999</v>
      </c>
      <c r="I998" s="22">
        <v>-999</v>
      </c>
      <c r="J998" s="22">
        <v>-999</v>
      </c>
    </row>
    <row r="999" spans="1:10" ht="20" customHeight="1">
      <c r="A999" s="27">
        <v>-999</v>
      </c>
      <c r="B999" s="24">
        <v>-999</v>
      </c>
      <c r="C999" s="22">
        <v>-999</v>
      </c>
      <c r="D999" s="22">
        <v>-999</v>
      </c>
      <c r="E999" s="22">
        <v>-999</v>
      </c>
      <c r="F999" s="22">
        <v>-999</v>
      </c>
      <c r="G999" s="22">
        <v>-999</v>
      </c>
      <c r="H999" s="22">
        <v>-999</v>
      </c>
      <c r="I999" s="22">
        <v>-999</v>
      </c>
      <c r="J999" s="22">
        <v>-999</v>
      </c>
    </row>
    <row r="1000" spans="1:10" ht="32" customHeight="1">
      <c r="A1000" s="19" t="s">
        <v>104784</v>
      </c>
      <c r="B1000" s="24">
        <v>20</v>
      </c>
      <c r="C1000" s="22">
        <v>15</v>
      </c>
      <c r="D1000" s="21" t="s">
        <v>104785</v>
      </c>
      <c r="E1000" s="21" t="s">
        <v>104786</v>
      </c>
      <c r="F1000" s="21" t="s">
        <v>101694</v>
      </c>
      <c r="G1000" s="22">
        <v>4</v>
      </c>
      <c r="H1000" s="22">
        <v>7</v>
      </c>
      <c r="I1000" s="22">
        <v>11</v>
      </c>
      <c r="J1000" s="21" t="s">
        <v>104787</v>
      </c>
    </row>
    <row r="1001" spans="1:10" ht="32" customHeight="1">
      <c r="A1001" s="19" t="s">
        <v>104788</v>
      </c>
      <c r="B1001" s="24">
        <v>18</v>
      </c>
      <c r="C1001" s="22">
        <v>15</v>
      </c>
      <c r="D1001" s="21" t="s">
        <v>103142</v>
      </c>
      <c r="E1001" s="21" t="s">
        <v>103143</v>
      </c>
      <c r="F1001" s="21" t="s">
        <v>14739</v>
      </c>
      <c r="G1001" s="22">
        <v>10</v>
      </c>
      <c r="H1001" s="22">
        <v>0</v>
      </c>
      <c r="I1001" s="22">
        <v>0</v>
      </c>
      <c r="J1001" s="21" t="s">
        <v>104789</v>
      </c>
    </row>
    <row r="1002" spans="1:10" ht="32" customHeight="1">
      <c r="A1002" s="19" t="s">
        <v>104790</v>
      </c>
      <c r="B1002" s="24">
        <v>49</v>
      </c>
      <c r="C1002" s="22">
        <v>26</v>
      </c>
      <c r="D1002" s="21" t="s">
        <v>104791</v>
      </c>
      <c r="E1002" s="21" t="s">
        <v>104792</v>
      </c>
      <c r="F1002" s="21" t="s">
        <v>102026</v>
      </c>
      <c r="G1002" s="22">
        <v>5</v>
      </c>
      <c r="H1002" s="22">
        <v>17</v>
      </c>
      <c r="I1002" s="22">
        <v>31</v>
      </c>
      <c r="J1002" s="21" t="s">
        <v>104793</v>
      </c>
    </row>
    <row r="1003" spans="1:10" ht="32" customHeight="1">
      <c r="A1003" s="19" t="s">
        <v>104794</v>
      </c>
      <c r="B1003" s="24">
        <v>20</v>
      </c>
      <c r="C1003" s="22">
        <v>15</v>
      </c>
      <c r="D1003" s="21" t="s">
        <v>104795</v>
      </c>
      <c r="E1003" s="21" t="s">
        <v>104796</v>
      </c>
      <c r="F1003" s="21" t="s">
        <v>14739</v>
      </c>
      <c r="G1003" s="22">
        <v>10</v>
      </c>
      <c r="H1003" s="22">
        <v>0</v>
      </c>
      <c r="I1003" s="22">
        <v>0</v>
      </c>
      <c r="J1003" s="21" t="s">
        <v>104797</v>
      </c>
    </row>
    <row r="1004" spans="1:10" ht="32" customHeight="1">
      <c r="A1004" s="19" t="s">
        <v>104798</v>
      </c>
      <c r="B1004" s="24">
        <v>20</v>
      </c>
      <c r="C1004" s="22">
        <v>15</v>
      </c>
      <c r="D1004" s="21" t="s">
        <v>104795</v>
      </c>
      <c r="E1004" s="21" t="s">
        <v>104796</v>
      </c>
      <c r="F1004" s="21" t="s">
        <v>14739</v>
      </c>
      <c r="G1004" s="22">
        <v>10</v>
      </c>
      <c r="H1004" s="22">
        <v>0</v>
      </c>
      <c r="I1004" s="22">
        <v>0</v>
      </c>
      <c r="J1004" s="21" t="s">
        <v>104797</v>
      </c>
    </row>
    <row r="1005" spans="1:10" ht="32" customHeight="1">
      <c r="A1005" s="19" t="s">
        <v>104799</v>
      </c>
      <c r="B1005" s="24">
        <v>13</v>
      </c>
      <c r="C1005" s="22">
        <v>15</v>
      </c>
      <c r="D1005" s="21" t="s">
        <v>103763</v>
      </c>
      <c r="E1005" s="21" t="s">
        <v>103764</v>
      </c>
      <c r="F1005" s="21" t="s">
        <v>101563</v>
      </c>
      <c r="G1005" s="22">
        <v>10</v>
      </c>
      <c r="H1005" s="22">
        <v>0</v>
      </c>
      <c r="I1005" s="22">
        <v>0</v>
      </c>
      <c r="J1005" s="21" t="s">
        <v>104800</v>
      </c>
    </row>
    <row r="1006" spans="1:10" ht="32" customHeight="1">
      <c r="A1006" s="19" t="s">
        <v>104801</v>
      </c>
      <c r="B1006" s="24">
        <v>31</v>
      </c>
      <c r="C1006" s="22">
        <v>24</v>
      </c>
      <c r="D1006" s="21" t="s">
        <v>104802</v>
      </c>
      <c r="E1006" s="21" t="s">
        <v>104803</v>
      </c>
      <c r="F1006" s="21" t="s">
        <v>101676</v>
      </c>
      <c r="G1006" s="22">
        <v>7</v>
      </c>
      <c r="H1006" s="22">
        <v>13</v>
      </c>
      <c r="I1006" s="22">
        <v>24</v>
      </c>
      <c r="J1006" s="21" t="s">
        <v>104804</v>
      </c>
    </row>
    <row r="1007" spans="1:10" ht="32" customHeight="1">
      <c r="A1007" s="19" t="s">
        <v>104805</v>
      </c>
      <c r="B1007" s="24">
        <v>31</v>
      </c>
      <c r="C1007" s="22">
        <v>24</v>
      </c>
      <c r="D1007" s="21" t="s">
        <v>104802</v>
      </c>
      <c r="E1007" s="21" t="s">
        <v>104803</v>
      </c>
      <c r="F1007" s="21" t="s">
        <v>101676</v>
      </c>
      <c r="G1007" s="22">
        <v>7</v>
      </c>
      <c r="H1007" s="22">
        <v>13</v>
      </c>
      <c r="I1007" s="22">
        <v>24</v>
      </c>
      <c r="J1007" s="21" t="s">
        <v>104804</v>
      </c>
    </row>
    <row r="1008" spans="1:10" ht="32" customHeight="1">
      <c r="A1008" s="19" t="s">
        <v>104806</v>
      </c>
      <c r="B1008" s="24">
        <v>29</v>
      </c>
      <c r="C1008" s="22">
        <v>23</v>
      </c>
      <c r="D1008" s="21" t="s">
        <v>104807</v>
      </c>
      <c r="E1008" s="21" t="s">
        <v>104808</v>
      </c>
      <c r="F1008" s="21" t="s">
        <v>101710</v>
      </c>
      <c r="G1008" s="22">
        <v>1</v>
      </c>
      <c r="H1008" s="22">
        <v>18</v>
      </c>
      <c r="I1008" s="22">
        <v>33</v>
      </c>
      <c r="J1008" s="21" t="s">
        <v>104809</v>
      </c>
    </row>
    <row r="1009" spans="1:10" ht="32" customHeight="1">
      <c r="A1009" s="19" t="s">
        <v>104810</v>
      </c>
      <c r="B1009" s="24">
        <v>26</v>
      </c>
      <c r="C1009" s="22">
        <v>15</v>
      </c>
      <c r="D1009" s="21" t="s">
        <v>104811</v>
      </c>
      <c r="E1009" s="21" t="s">
        <v>104812</v>
      </c>
      <c r="F1009" s="21" t="s">
        <v>101563</v>
      </c>
      <c r="G1009" s="22">
        <v>10</v>
      </c>
      <c r="H1009" s="22">
        <v>0</v>
      </c>
      <c r="I1009" s="22">
        <v>0</v>
      </c>
      <c r="J1009" s="21" t="s">
        <v>104813</v>
      </c>
    </row>
    <row r="1010" spans="1:10" ht="32" customHeight="1">
      <c r="A1010" s="19" t="s">
        <v>104814</v>
      </c>
      <c r="B1010" s="24">
        <v>26</v>
      </c>
      <c r="C1010" s="22">
        <v>22</v>
      </c>
      <c r="D1010" s="21" t="s">
        <v>104416</v>
      </c>
      <c r="E1010" s="21" t="s">
        <v>104417</v>
      </c>
      <c r="F1010" s="21" t="s">
        <v>101885</v>
      </c>
      <c r="G1010" s="22">
        <v>6</v>
      </c>
      <c r="H1010" s="22">
        <v>12</v>
      </c>
      <c r="I1010" s="22">
        <v>26</v>
      </c>
      <c r="J1010" s="21" t="s">
        <v>104815</v>
      </c>
    </row>
    <row r="1011" spans="1:10" ht="32" customHeight="1">
      <c r="A1011" s="19" t="s">
        <v>104816</v>
      </c>
      <c r="B1011" s="24">
        <v>13</v>
      </c>
      <c r="C1011" s="22">
        <v>15</v>
      </c>
      <c r="D1011" s="21" t="s">
        <v>103763</v>
      </c>
      <c r="E1011" s="21" t="s">
        <v>103764</v>
      </c>
      <c r="F1011" s="21" t="s">
        <v>101522</v>
      </c>
      <c r="G1011" s="22">
        <v>10</v>
      </c>
      <c r="H1011" s="22">
        <v>0</v>
      </c>
      <c r="I1011" s="22">
        <v>0</v>
      </c>
      <c r="J1011" s="21" t="s">
        <v>104817</v>
      </c>
    </row>
    <row r="1012" spans="1:10" ht="32" customHeight="1">
      <c r="A1012" s="19" t="s">
        <v>104818</v>
      </c>
      <c r="B1012" s="24">
        <v>28</v>
      </c>
      <c r="C1012" s="22">
        <v>38</v>
      </c>
      <c r="D1012" s="21" t="s">
        <v>104819</v>
      </c>
      <c r="E1012" s="21" t="s">
        <v>104820</v>
      </c>
      <c r="F1012" s="21" t="s">
        <v>104821</v>
      </c>
      <c r="G1012" s="22">
        <v>12</v>
      </c>
      <c r="H1012" s="22">
        <v>13</v>
      </c>
      <c r="I1012" s="22">
        <v>18</v>
      </c>
      <c r="J1012" s="21" t="s">
        <v>104822</v>
      </c>
    </row>
    <row r="1013" spans="1:10" ht="32" customHeight="1">
      <c r="A1013" s="19" t="s">
        <v>104823</v>
      </c>
      <c r="B1013" s="24">
        <v>27</v>
      </c>
      <c r="C1013" s="22">
        <v>19</v>
      </c>
      <c r="D1013" s="21" t="s">
        <v>104824</v>
      </c>
      <c r="E1013" s="21" t="s">
        <v>104825</v>
      </c>
      <c r="F1013" s="21" t="s">
        <v>102510</v>
      </c>
      <c r="G1013" s="22">
        <v>5</v>
      </c>
      <c r="H1013" s="22">
        <v>10</v>
      </c>
      <c r="I1013" s="22">
        <v>20</v>
      </c>
      <c r="J1013" s="21" t="s">
        <v>104826</v>
      </c>
    </row>
    <row r="1014" spans="1:10" ht="32" customHeight="1">
      <c r="A1014" s="19" t="s">
        <v>104827</v>
      </c>
      <c r="B1014" s="24">
        <v>17</v>
      </c>
      <c r="C1014" s="22">
        <v>28</v>
      </c>
      <c r="D1014" s="21" t="s">
        <v>103944</v>
      </c>
      <c r="E1014" s="21" t="s">
        <v>103945</v>
      </c>
      <c r="F1014" s="21" t="s">
        <v>103946</v>
      </c>
      <c r="G1014" s="22">
        <v>11</v>
      </c>
      <c r="H1014" s="22">
        <v>13</v>
      </c>
      <c r="I1014" s="22">
        <v>22</v>
      </c>
      <c r="J1014" s="21" t="s">
        <v>103947</v>
      </c>
    </row>
    <row r="1015" spans="1:10" ht="32" customHeight="1">
      <c r="A1015" s="19" t="s">
        <v>104828</v>
      </c>
      <c r="B1015" s="24">
        <v>25</v>
      </c>
      <c r="C1015" s="22">
        <v>23</v>
      </c>
      <c r="D1015" s="21" t="s">
        <v>104829</v>
      </c>
      <c r="E1015" s="21" t="s">
        <v>104830</v>
      </c>
      <c r="F1015" s="21" t="s">
        <v>102912</v>
      </c>
      <c r="G1015" s="22">
        <v>2</v>
      </c>
      <c r="H1015" s="22">
        <v>17</v>
      </c>
      <c r="I1015" s="22">
        <v>41</v>
      </c>
      <c r="J1015" s="21" t="s">
        <v>104831</v>
      </c>
    </row>
    <row r="1016" spans="1:10" ht="32" customHeight="1">
      <c r="A1016" s="19" t="s">
        <v>104832</v>
      </c>
      <c r="B1016" s="24">
        <v>25</v>
      </c>
      <c r="C1016" s="22">
        <v>15</v>
      </c>
      <c r="D1016" s="21" t="s">
        <v>104833</v>
      </c>
      <c r="E1016" s="21" t="s">
        <v>104834</v>
      </c>
      <c r="F1016" s="21" t="s">
        <v>101628</v>
      </c>
      <c r="G1016" s="22">
        <v>1</v>
      </c>
      <c r="H1016" s="22">
        <v>10</v>
      </c>
      <c r="I1016" s="22">
        <v>21</v>
      </c>
      <c r="J1016" s="21" t="s">
        <v>104835</v>
      </c>
    </row>
    <row r="1017" spans="1:10" ht="32" customHeight="1">
      <c r="A1017" s="19" t="s">
        <v>104836</v>
      </c>
      <c r="B1017" s="24">
        <v>14</v>
      </c>
      <c r="C1017" s="22">
        <v>39</v>
      </c>
      <c r="D1017" s="21" t="s">
        <v>104837</v>
      </c>
      <c r="E1017" s="21" t="s">
        <v>104838</v>
      </c>
      <c r="F1017" s="21" t="s">
        <v>104839</v>
      </c>
      <c r="G1017" s="22">
        <v>12</v>
      </c>
      <c r="H1017" s="22">
        <v>11</v>
      </c>
      <c r="I1017" s="22">
        <v>19</v>
      </c>
      <c r="J1017" s="21" t="s">
        <v>104840</v>
      </c>
    </row>
    <row r="1018" spans="1:10" ht="32" customHeight="1">
      <c r="A1018" s="19" t="s">
        <v>104841</v>
      </c>
      <c r="B1018" s="24">
        <v>14</v>
      </c>
      <c r="C1018" s="22">
        <v>16</v>
      </c>
      <c r="D1018" s="21" t="s">
        <v>104842</v>
      </c>
      <c r="E1018" s="21" t="s">
        <v>104843</v>
      </c>
      <c r="F1018" s="21" t="s">
        <v>102257</v>
      </c>
      <c r="G1018" s="22">
        <v>2</v>
      </c>
      <c r="H1018" s="22">
        <v>8</v>
      </c>
      <c r="I1018" s="22">
        <v>13</v>
      </c>
      <c r="J1018" s="21" t="s">
        <v>104844</v>
      </c>
    </row>
    <row r="1019" spans="1:10" ht="32" customHeight="1">
      <c r="A1019" s="19" t="s">
        <v>104845</v>
      </c>
      <c r="B1019" s="24">
        <v>21</v>
      </c>
      <c r="C1019" s="22">
        <v>15</v>
      </c>
      <c r="D1019" s="21" t="s">
        <v>104846</v>
      </c>
      <c r="E1019" s="21" t="s">
        <v>104847</v>
      </c>
      <c r="F1019" s="21" t="s">
        <v>101554</v>
      </c>
      <c r="G1019" s="22">
        <v>10</v>
      </c>
      <c r="H1019" s="22">
        <v>0</v>
      </c>
      <c r="I1019" s="22">
        <v>0</v>
      </c>
      <c r="J1019" s="21" t="s">
        <v>104848</v>
      </c>
    </row>
    <row r="1020" spans="1:10" ht="32" customHeight="1">
      <c r="A1020" s="19" t="s">
        <v>104849</v>
      </c>
      <c r="B1020" s="24">
        <v>17</v>
      </c>
      <c r="C1020" s="22">
        <v>19</v>
      </c>
      <c r="D1020" s="21" t="s">
        <v>104850</v>
      </c>
      <c r="E1020" s="21" t="s">
        <v>104851</v>
      </c>
      <c r="F1020" s="21" t="s">
        <v>101787</v>
      </c>
      <c r="G1020" s="22">
        <v>3</v>
      </c>
      <c r="H1020" s="22">
        <v>12</v>
      </c>
      <c r="I1020" s="22">
        <v>29</v>
      </c>
      <c r="J1020" s="21" t="s">
        <v>104852</v>
      </c>
    </row>
    <row r="1021" spans="1:10" ht="32" customHeight="1">
      <c r="A1021" s="19" t="s">
        <v>104853</v>
      </c>
      <c r="B1021" s="24">
        <v>45</v>
      </c>
      <c r="C1021" s="22">
        <v>17</v>
      </c>
      <c r="D1021" s="21" t="s">
        <v>104854</v>
      </c>
      <c r="E1021" s="21" t="s">
        <v>104855</v>
      </c>
      <c r="F1021" s="21" t="s">
        <v>101710</v>
      </c>
      <c r="G1021" s="22">
        <v>1</v>
      </c>
      <c r="H1021" s="22">
        <v>12</v>
      </c>
      <c r="I1021" s="22">
        <v>24</v>
      </c>
      <c r="J1021" s="21" t="s">
        <v>104856</v>
      </c>
    </row>
    <row r="1022" spans="1:10" ht="32" customHeight="1">
      <c r="A1022" s="19" t="s">
        <v>104857</v>
      </c>
      <c r="B1022" s="24">
        <v>12</v>
      </c>
      <c r="C1022" s="22">
        <v>15</v>
      </c>
      <c r="D1022" s="21" t="s">
        <v>104858</v>
      </c>
      <c r="E1022" s="21" t="s">
        <v>104859</v>
      </c>
      <c r="F1022" s="21" t="s">
        <v>101522</v>
      </c>
      <c r="G1022" s="22">
        <v>10</v>
      </c>
      <c r="H1022" s="22">
        <v>0</v>
      </c>
      <c r="I1022" s="22">
        <v>0</v>
      </c>
      <c r="J1022" s="21" t="s">
        <v>104860</v>
      </c>
    </row>
    <row r="1023" spans="1:10" ht="32" customHeight="1">
      <c r="A1023" s="19" t="s">
        <v>104861</v>
      </c>
      <c r="B1023" s="24">
        <v>33</v>
      </c>
      <c r="C1023" s="22">
        <v>15</v>
      </c>
      <c r="D1023" s="21" t="s">
        <v>104862</v>
      </c>
      <c r="E1023" s="21" t="s">
        <v>104863</v>
      </c>
      <c r="F1023" s="21" t="s">
        <v>101563</v>
      </c>
      <c r="G1023" s="22">
        <v>10</v>
      </c>
      <c r="H1023" s="22">
        <v>0</v>
      </c>
      <c r="I1023" s="22">
        <v>0</v>
      </c>
      <c r="J1023" s="21" t="s">
        <v>104864</v>
      </c>
    </row>
    <row r="1024" spans="1:10" ht="32" customHeight="1">
      <c r="A1024" s="19" t="s">
        <v>104865</v>
      </c>
      <c r="B1024" s="24">
        <v>52</v>
      </c>
      <c r="C1024" s="22">
        <v>37</v>
      </c>
      <c r="D1024" s="21" t="s">
        <v>104866</v>
      </c>
      <c r="E1024" s="21" t="s">
        <v>104867</v>
      </c>
      <c r="F1024" s="21" t="s">
        <v>14743</v>
      </c>
      <c r="G1024" s="22">
        <v>1</v>
      </c>
      <c r="H1024" s="22">
        <v>8</v>
      </c>
      <c r="I1024" s="22">
        <v>18</v>
      </c>
      <c r="J1024" s="21" t="s">
        <v>104868</v>
      </c>
    </row>
    <row r="1025" spans="1:10" ht="32" customHeight="1">
      <c r="A1025" s="19" t="s">
        <v>104869</v>
      </c>
      <c r="B1025" s="24">
        <v>23</v>
      </c>
      <c r="C1025" s="22">
        <v>27</v>
      </c>
      <c r="D1025" s="21" t="s">
        <v>104870</v>
      </c>
      <c r="E1025" s="21" t="s">
        <v>104871</v>
      </c>
      <c r="F1025" s="21" t="s">
        <v>101850</v>
      </c>
      <c r="G1025" s="22">
        <v>8</v>
      </c>
      <c r="H1025" s="22">
        <v>15</v>
      </c>
      <c r="I1025" s="22">
        <v>24</v>
      </c>
      <c r="J1025" s="21" t="s">
        <v>104872</v>
      </c>
    </row>
    <row r="1026" spans="1:10" ht="32" customHeight="1">
      <c r="A1026" s="19" t="s">
        <v>104873</v>
      </c>
      <c r="B1026" s="24">
        <v>21</v>
      </c>
      <c r="C1026" s="22">
        <v>15</v>
      </c>
      <c r="D1026" s="21" t="s">
        <v>103548</v>
      </c>
      <c r="E1026" s="21" t="s">
        <v>103549</v>
      </c>
      <c r="F1026" s="21" t="s">
        <v>101568</v>
      </c>
      <c r="G1026" s="22">
        <v>1</v>
      </c>
      <c r="H1026" s="22">
        <v>10</v>
      </c>
      <c r="I1026" s="22">
        <v>17</v>
      </c>
      <c r="J1026" s="21" t="s">
        <v>104874</v>
      </c>
    </row>
    <row r="1027" spans="1:10" ht="32" customHeight="1">
      <c r="A1027" s="19" t="s">
        <v>104875</v>
      </c>
      <c r="B1027" s="24">
        <v>27</v>
      </c>
      <c r="C1027" s="22">
        <v>15</v>
      </c>
      <c r="D1027" s="21" t="s">
        <v>104876</v>
      </c>
      <c r="E1027" s="21" t="s">
        <v>104877</v>
      </c>
      <c r="F1027" s="21" t="s">
        <v>101528</v>
      </c>
      <c r="G1027" s="22">
        <v>10</v>
      </c>
      <c r="H1027" s="22">
        <v>0</v>
      </c>
      <c r="I1027" s="22">
        <v>0</v>
      </c>
      <c r="J1027" s="21" t="s">
        <v>104878</v>
      </c>
    </row>
    <row r="1028" spans="1:10" ht="32" customHeight="1">
      <c r="A1028" s="19" t="s">
        <v>104879</v>
      </c>
      <c r="B1028" s="24">
        <v>20</v>
      </c>
      <c r="C1028" s="22">
        <v>15</v>
      </c>
      <c r="D1028" s="21" t="s">
        <v>104880</v>
      </c>
      <c r="E1028" s="21" t="s">
        <v>104881</v>
      </c>
      <c r="F1028" s="21" t="s">
        <v>14739</v>
      </c>
      <c r="G1028" s="22">
        <v>10</v>
      </c>
      <c r="H1028" s="22">
        <v>0</v>
      </c>
      <c r="I1028" s="22">
        <v>0</v>
      </c>
      <c r="J1028" s="21" t="s">
        <v>104882</v>
      </c>
    </row>
    <row r="1029" spans="1:10" ht="32" customHeight="1">
      <c r="A1029" s="19" t="s">
        <v>104883</v>
      </c>
      <c r="B1029" s="24">
        <v>22</v>
      </c>
      <c r="C1029" s="22">
        <v>17</v>
      </c>
      <c r="D1029" s="21" t="s">
        <v>104884</v>
      </c>
      <c r="E1029" s="21" t="s">
        <v>104885</v>
      </c>
      <c r="F1029" s="21" t="s">
        <v>101710</v>
      </c>
      <c r="G1029" s="22">
        <v>1</v>
      </c>
      <c r="H1029" s="22">
        <v>12</v>
      </c>
      <c r="I1029" s="22">
        <v>23</v>
      </c>
      <c r="J1029" s="21" t="s">
        <v>104886</v>
      </c>
    </row>
    <row r="1030" spans="1:10" ht="32" customHeight="1">
      <c r="A1030" s="19" t="s">
        <v>104887</v>
      </c>
      <c r="B1030" s="24">
        <v>24</v>
      </c>
      <c r="C1030" s="22">
        <v>15</v>
      </c>
      <c r="D1030" s="21" t="s">
        <v>104888</v>
      </c>
      <c r="E1030" s="21" t="s">
        <v>104889</v>
      </c>
      <c r="F1030" s="21" t="s">
        <v>101694</v>
      </c>
      <c r="G1030" s="22">
        <v>3</v>
      </c>
      <c r="H1030" s="22">
        <v>8</v>
      </c>
      <c r="I1030" s="22">
        <v>14</v>
      </c>
      <c r="J1030" s="21" t="s">
        <v>104890</v>
      </c>
    </row>
    <row r="1031" spans="1:10" ht="32" customHeight="1">
      <c r="A1031" s="19" t="s">
        <v>104891</v>
      </c>
      <c r="B1031" s="24">
        <v>24</v>
      </c>
      <c r="C1031" s="22">
        <v>15</v>
      </c>
      <c r="D1031" s="21" t="s">
        <v>104892</v>
      </c>
      <c r="E1031" s="21" t="s">
        <v>104893</v>
      </c>
      <c r="F1031" s="21" t="s">
        <v>101694</v>
      </c>
      <c r="G1031" s="22">
        <v>10</v>
      </c>
      <c r="H1031" s="22">
        <v>0</v>
      </c>
      <c r="I1031" s="22">
        <v>0</v>
      </c>
      <c r="J1031" s="21" t="s">
        <v>104894</v>
      </c>
    </row>
    <row r="1032" spans="1:10" ht="32" customHeight="1">
      <c r="A1032" s="19" t="s">
        <v>104895</v>
      </c>
      <c r="B1032" s="24">
        <v>45</v>
      </c>
      <c r="C1032" s="22">
        <v>17</v>
      </c>
      <c r="D1032" s="21" t="s">
        <v>104896</v>
      </c>
      <c r="E1032" s="21" t="s">
        <v>104897</v>
      </c>
      <c r="F1032" s="21" t="s">
        <v>101710</v>
      </c>
      <c r="G1032" s="22">
        <v>1</v>
      </c>
      <c r="H1032" s="22">
        <v>12</v>
      </c>
      <c r="I1032" s="22">
        <v>21</v>
      </c>
      <c r="J1032" s="21" t="s">
        <v>104898</v>
      </c>
    </row>
    <row r="1033" spans="1:10" ht="32" customHeight="1">
      <c r="A1033" s="19" t="s">
        <v>104899</v>
      </c>
      <c r="B1033" s="24">
        <v>13</v>
      </c>
      <c r="C1033" s="22">
        <v>15</v>
      </c>
      <c r="D1033" s="21" t="s">
        <v>104900</v>
      </c>
      <c r="E1033" s="21" t="s">
        <v>104901</v>
      </c>
      <c r="F1033" s="21" t="s">
        <v>101563</v>
      </c>
      <c r="G1033" s="22">
        <v>10</v>
      </c>
      <c r="H1033" s="22">
        <v>0</v>
      </c>
      <c r="I1033" s="22">
        <v>0</v>
      </c>
      <c r="J1033" s="21" t="s">
        <v>104902</v>
      </c>
    </row>
    <row r="1034" spans="1:10" ht="32" customHeight="1">
      <c r="A1034" s="19" t="s">
        <v>104903</v>
      </c>
      <c r="B1034" s="24">
        <v>16</v>
      </c>
      <c r="C1034" s="22">
        <v>23</v>
      </c>
      <c r="D1034" s="21" t="s">
        <v>104904</v>
      </c>
      <c r="E1034" s="21" t="s">
        <v>104905</v>
      </c>
      <c r="F1034" s="21" t="s">
        <v>102248</v>
      </c>
      <c r="G1034" s="22">
        <v>8</v>
      </c>
      <c r="H1034" s="22">
        <v>11</v>
      </c>
      <c r="I1034" s="22">
        <v>20</v>
      </c>
      <c r="J1034" s="21" t="s">
        <v>104906</v>
      </c>
    </row>
    <row r="1035" spans="1:10" ht="32" customHeight="1">
      <c r="A1035" s="19" t="s">
        <v>104907</v>
      </c>
      <c r="B1035" s="24">
        <v>36</v>
      </c>
      <c r="C1035" s="22">
        <v>24</v>
      </c>
      <c r="D1035" s="21" t="s">
        <v>104908</v>
      </c>
      <c r="E1035" s="21" t="s">
        <v>104909</v>
      </c>
      <c r="F1035" s="21" t="s">
        <v>101817</v>
      </c>
      <c r="G1035" s="22">
        <v>8</v>
      </c>
      <c r="H1035" s="22">
        <v>9</v>
      </c>
      <c r="I1035" s="22">
        <v>15</v>
      </c>
      <c r="J1035" s="21" t="s">
        <v>104910</v>
      </c>
    </row>
    <row r="1036" spans="1:10" ht="32" customHeight="1">
      <c r="A1036" s="19" t="s">
        <v>104911</v>
      </c>
      <c r="B1036" s="24">
        <v>28</v>
      </c>
      <c r="C1036" s="22">
        <v>16</v>
      </c>
      <c r="D1036" s="21" t="s">
        <v>104912</v>
      </c>
      <c r="E1036" s="21" t="s">
        <v>104913</v>
      </c>
      <c r="F1036" s="21" t="s">
        <v>101945</v>
      </c>
      <c r="G1036" s="22">
        <v>1</v>
      </c>
      <c r="H1036" s="22">
        <v>11</v>
      </c>
      <c r="I1036" s="22">
        <v>17</v>
      </c>
      <c r="J1036" s="21" t="s">
        <v>104914</v>
      </c>
    </row>
    <row r="1037" spans="1:10" ht="32" customHeight="1">
      <c r="A1037" s="19" t="s">
        <v>104915</v>
      </c>
      <c r="B1037" s="24">
        <v>36</v>
      </c>
      <c r="C1037" s="22">
        <v>15</v>
      </c>
      <c r="D1037" s="21" t="s">
        <v>102804</v>
      </c>
      <c r="E1037" s="21" t="s">
        <v>102805</v>
      </c>
      <c r="F1037" s="21" t="s">
        <v>14739</v>
      </c>
      <c r="G1037" s="22">
        <v>10</v>
      </c>
      <c r="H1037" s="22">
        <v>0</v>
      </c>
      <c r="I1037" s="22">
        <v>0</v>
      </c>
      <c r="J1037" s="21" t="s">
        <v>104916</v>
      </c>
    </row>
    <row r="1038" spans="1:10" ht="32" customHeight="1">
      <c r="A1038" s="19" t="s">
        <v>104917</v>
      </c>
      <c r="B1038" s="24">
        <v>21</v>
      </c>
      <c r="C1038" s="22">
        <v>15</v>
      </c>
      <c r="D1038" s="21" t="s">
        <v>104918</v>
      </c>
      <c r="E1038" s="21" t="s">
        <v>104919</v>
      </c>
      <c r="F1038" s="21" t="s">
        <v>101554</v>
      </c>
      <c r="G1038" s="22">
        <v>10</v>
      </c>
      <c r="H1038" s="22">
        <v>0</v>
      </c>
      <c r="I1038" s="22">
        <v>0</v>
      </c>
      <c r="J1038" s="21" t="s">
        <v>104920</v>
      </c>
    </row>
    <row r="1039" spans="1:10" ht="32" customHeight="1">
      <c r="A1039" s="19" t="s">
        <v>104921</v>
      </c>
      <c r="B1039" s="24">
        <v>34</v>
      </c>
      <c r="C1039" s="22">
        <v>15</v>
      </c>
      <c r="D1039" s="21" t="s">
        <v>104922</v>
      </c>
      <c r="E1039" s="21" t="s">
        <v>104923</v>
      </c>
      <c r="F1039" s="21" t="s">
        <v>101694</v>
      </c>
      <c r="G1039" s="22">
        <v>2</v>
      </c>
      <c r="H1039" s="22">
        <v>7</v>
      </c>
      <c r="I1039" s="22">
        <v>15</v>
      </c>
      <c r="J1039" s="21" t="s">
        <v>104924</v>
      </c>
    </row>
    <row r="1040" spans="1:10" ht="32" customHeight="1">
      <c r="A1040" s="19" t="s">
        <v>104925</v>
      </c>
      <c r="B1040" s="24">
        <v>19</v>
      </c>
      <c r="C1040" s="22">
        <v>22</v>
      </c>
      <c r="D1040" s="21" t="s">
        <v>104926</v>
      </c>
      <c r="E1040" s="21" t="s">
        <v>104927</v>
      </c>
      <c r="F1040" s="21" t="s">
        <v>102559</v>
      </c>
      <c r="G1040" s="22">
        <v>7</v>
      </c>
      <c r="H1040" s="22">
        <v>11</v>
      </c>
      <c r="I1040" s="22">
        <v>29</v>
      </c>
      <c r="J1040" s="21" t="s">
        <v>104928</v>
      </c>
    </row>
    <row r="1041" spans="1:10" ht="32" customHeight="1">
      <c r="A1041" s="19" t="s">
        <v>104929</v>
      </c>
      <c r="B1041" s="24">
        <v>19</v>
      </c>
      <c r="C1041" s="22">
        <v>22</v>
      </c>
      <c r="D1041" s="21" t="s">
        <v>104926</v>
      </c>
      <c r="E1041" s="21" t="s">
        <v>104927</v>
      </c>
      <c r="F1041" s="21" t="s">
        <v>102559</v>
      </c>
      <c r="G1041" s="22">
        <v>7</v>
      </c>
      <c r="H1041" s="22">
        <v>11</v>
      </c>
      <c r="I1041" s="22">
        <v>29</v>
      </c>
      <c r="J1041" s="21" t="s">
        <v>104928</v>
      </c>
    </row>
    <row r="1042" spans="1:10" ht="32" customHeight="1">
      <c r="A1042" s="19" t="s">
        <v>104930</v>
      </c>
      <c r="B1042" s="24">
        <v>27</v>
      </c>
      <c r="C1042" s="22">
        <v>17</v>
      </c>
      <c r="D1042" s="21" t="s">
        <v>104931</v>
      </c>
      <c r="E1042" s="21" t="s">
        <v>104932</v>
      </c>
      <c r="F1042" s="21" t="s">
        <v>101710</v>
      </c>
      <c r="G1042" s="22">
        <v>1</v>
      </c>
      <c r="H1042" s="22">
        <v>12</v>
      </c>
      <c r="I1042" s="22">
        <v>19</v>
      </c>
      <c r="J1042" s="21" t="s">
        <v>104933</v>
      </c>
    </row>
    <row r="1043" spans="1:10" ht="32" customHeight="1">
      <c r="A1043" s="19" t="s">
        <v>104934</v>
      </c>
      <c r="B1043" s="24">
        <v>25</v>
      </c>
      <c r="C1043" s="22">
        <v>15</v>
      </c>
      <c r="D1043" s="21" t="s">
        <v>104931</v>
      </c>
      <c r="E1043" s="21" t="s">
        <v>104932</v>
      </c>
      <c r="F1043" s="21" t="s">
        <v>101568</v>
      </c>
      <c r="G1043" s="22">
        <v>1</v>
      </c>
      <c r="H1043" s="22">
        <v>10</v>
      </c>
      <c r="I1043" s="22">
        <v>14</v>
      </c>
      <c r="J1043" s="21" t="s">
        <v>104935</v>
      </c>
    </row>
    <row r="1044" spans="1:10" ht="32" customHeight="1">
      <c r="A1044" s="19" t="s">
        <v>104936</v>
      </c>
      <c r="B1044" s="24">
        <v>18</v>
      </c>
      <c r="C1044" s="22">
        <v>15</v>
      </c>
      <c r="D1044" s="21" t="s">
        <v>104937</v>
      </c>
      <c r="E1044" s="21" t="s">
        <v>104938</v>
      </c>
      <c r="F1044" s="21" t="s">
        <v>101628</v>
      </c>
      <c r="G1044" s="22">
        <v>1</v>
      </c>
      <c r="H1044" s="22">
        <v>10</v>
      </c>
      <c r="I1044" s="22">
        <v>21</v>
      </c>
      <c r="J1044" s="21" t="s">
        <v>104939</v>
      </c>
    </row>
    <row r="1045" spans="1:10" ht="32" customHeight="1">
      <c r="A1045" s="19" t="s">
        <v>104940</v>
      </c>
      <c r="B1045" s="24">
        <v>22</v>
      </c>
      <c r="C1045" s="22">
        <v>15</v>
      </c>
      <c r="D1045" s="21" t="s">
        <v>104941</v>
      </c>
      <c r="E1045" s="21" t="s">
        <v>104942</v>
      </c>
      <c r="F1045" s="21" t="s">
        <v>101563</v>
      </c>
      <c r="G1045" s="22">
        <v>10</v>
      </c>
      <c r="H1045" s="22">
        <v>0</v>
      </c>
      <c r="I1045" s="22">
        <v>0</v>
      </c>
      <c r="J1045" s="21" t="s">
        <v>104943</v>
      </c>
    </row>
    <row r="1046" spans="1:10" ht="32" customHeight="1">
      <c r="A1046" s="19" t="s">
        <v>104944</v>
      </c>
      <c r="B1046" s="24">
        <v>13</v>
      </c>
      <c r="C1046" s="22">
        <v>15</v>
      </c>
      <c r="D1046" s="21" t="s">
        <v>104945</v>
      </c>
      <c r="E1046" s="21" t="s">
        <v>104946</v>
      </c>
      <c r="F1046" s="21" t="s">
        <v>101563</v>
      </c>
      <c r="G1046" s="22">
        <v>10</v>
      </c>
      <c r="H1046" s="22">
        <v>0</v>
      </c>
      <c r="I1046" s="22">
        <v>0</v>
      </c>
      <c r="J1046" s="21" t="s">
        <v>104947</v>
      </c>
    </row>
    <row r="1047" spans="1:10" ht="32" customHeight="1">
      <c r="A1047" s="19" t="s">
        <v>104948</v>
      </c>
      <c r="B1047" s="24">
        <v>45</v>
      </c>
      <c r="C1047" s="22">
        <v>23</v>
      </c>
      <c r="D1047" s="21" t="s">
        <v>102880</v>
      </c>
      <c r="E1047" s="21" t="s">
        <v>102881</v>
      </c>
      <c r="F1047" s="21" t="s">
        <v>102001</v>
      </c>
      <c r="G1047" s="22">
        <v>7</v>
      </c>
      <c r="H1047" s="22">
        <v>12</v>
      </c>
      <c r="I1047" s="22">
        <v>22</v>
      </c>
      <c r="J1047" s="21" t="s">
        <v>102882</v>
      </c>
    </row>
    <row r="1048" spans="1:10" ht="32" customHeight="1">
      <c r="A1048" s="19" t="s">
        <v>104949</v>
      </c>
      <c r="B1048" s="24">
        <v>36</v>
      </c>
      <c r="C1048" s="22">
        <v>19</v>
      </c>
      <c r="D1048" s="21" t="s">
        <v>104950</v>
      </c>
      <c r="E1048" s="21" t="s">
        <v>104951</v>
      </c>
      <c r="F1048" s="21" t="s">
        <v>101787</v>
      </c>
      <c r="G1048" s="22">
        <v>1</v>
      </c>
      <c r="H1048" s="22">
        <v>14</v>
      </c>
      <c r="I1048" s="22">
        <v>26</v>
      </c>
      <c r="J1048" s="21" t="s">
        <v>104952</v>
      </c>
    </row>
    <row r="1049" spans="1:10" ht="32" customHeight="1">
      <c r="A1049" s="19" t="s">
        <v>104953</v>
      </c>
      <c r="B1049" s="24">
        <v>17</v>
      </c>
      <c r="C1049" s="22">
        <v>27</v>
      </c>
      <c r="D1049" s="21" t="s">
        <v>104954</v>
      </c>
      <c r="E1049" s="21" t="s">
        <v>104955</v>
      </c>
      <c r="F1049" s="21" t="s">
        <v>103090</v>
      </c>
      <c r="G1049" s="22">
        <v>11</v>
      </c>
      <c r="H1049" s="22">
        <v>12</v>
      </c>
      <c r="I1049" s="22">
        <v>24</v>
      </c>
      <c r="J1049" s="21" t="s">
        <v>104956</v>
      </c>
    </row>
    <row r="1050" spans="1:10" ht="32" customHeight="1">
      <c r="A1050" s="19" t="s">
        <v>104957</v>
      </c>
      <c r="B1050" s="24">
        <v>24</v>
      </c>
      <c r="C1050" s="22">
        <v>19</v>
      </c>
      <c r="D1050" s="21" t="s">
        <v>104958</v>
      </c>
      <c r="E1050" s="21" t="s">
        <v>104959</v>
      </c>
      <c r="F1050" s="21" t="s">
        <v>102114</v>
      </c>
      <c r="G1050" s="22">
        <v>1</v>
      </c>
      <c r="H1050" s="22">
        <v>14</v>
      </c>
      <c r="I1050" s="22">
        <v>21</v>
      </c>
      <c r="J1050" s="21" t="s">
        <v>104960</v>
      </c>
    </row>
    <row r="1051" spans="1:10" ht="32" customHeight="1">
      <c r="A1051" s="19" t="s">
        <v>104961</v>
      </c>
      <c r="B1051" s="24">
        <v>18</v>
      </c>
      <c r="C1051" s="22">
        <v>15</v>
      </c>
      <c r="D1051" s="21" t="s">
        <v>104962</v>
      </c>
      <c r="E1051" s="21" t="s">
        <v>104963</v>
      </c>
      <c r="F1051" s="21" t="s">
        <v>101563</v>
      </c>
      <c r="G1051" s="22">
        <v>10</v>
      </c>
      <c r="H1051" s="22">
        <v>0</v>
      </c>
      <c r="I1051" s="22">
        <v>0</v>
      </c>
      <c r="J1051" s="21" t="s">
        <v>104964</v>
      </c>
    </row>
    <row r="1052" spans="1:10" ht="20" customHeight="1">
      <c r="A1052" s="27">
        <v>-999</v>
      </c>
      <c r="B1052" s="24">
        <v>-999</v>
      </c>
      <c r="C1052" s="22">
        <v>-999</v>
      </c>
      <c r="D1052" s="22">
        <v>-999</v>
      </c>
      <c r="E1052" s="22">
        <v>-999</v>
      </c>
      <c r="F1052" s="22">
        <v>-999</v>
      </c>
      <c r="G1052" s="22">
        <v>-999</v>
      </c>
      <c r="H1052" s="22">
        <v>-999</v>
      </c>
      <c r="I1052" s="22">
        <v>-999</v>
      </c>
      <c r="J1052" s="22">
        <v>-999</v>
      </c>
    </row>
    <row r="1053" spans="1:10" ht="32" customHeight="1">
      <c r="A1053" s="19" t="s">
        <v>104965</v>
      </c>
      <c r="B1053" s="24">
        <v>65</v>
      </c>
      <c r="C1053" s="22">
        <v>15</v>
      </c>
      <c r="D1053" s="21" t="s">
        <v>104966</v>
      </c>
      <c r="E1053" s="21" t="s">
        <v>104967</v>
      </c>
      <c r="F1053" s="21" t="s">
        <v>101554</v>
      </c>
      <c r="G1053" s="22">
        <v>10</v>
      </c>
      <c r="H1053" s="22">
        <v>0</v>
      </c>
      <c r="I1053" s="22">
        <v>0</v>
      </c>
      <c r="J1053" s="21" t="s">
        <v>104968</v>
      </c>
    </row>
    <row r="1054" spans="1:10" ht="32" customHeight="1">
      <c r="A1054" s="19" t="s">
        <v>104969</v>
      </c>
      <c r="B1054" s="24">
        <v>14</v>
      </c>
      <c r="C1054" s="22">
        <v>16</v>
      </c>
      <c r="D1054" s="21" t="s">
        <v>104970</v>
      </c>
      <c r="E1054" s="21" t="s">
        <v>104971</v>
      </c>
      <c r="F1054" s="21" t="s">
        <v>102257</v>
      </c>
      <c r="G1054" s="22">
        <v>4</v>
      </c>
      <c r="H1054" s="22">
        <v>8</v>
      </c>
      <c r="I1054" s="22">
        <v>13</v>
      </c>
      <c r="J1054" s="21" t="s">
        <v>104972</v>
      </c>
    </row>
    <row r="1055" spans="1:10" ht="32" customHeight="1">
      <c r="A1055" s="19" t="s">
        <v>104973</v>
      </c>
      <c r="B1055" s="24">
        <v>24</v>
      </c>
      <c r="C1055" s="22">
        <v>15</v>
      </c>
      <c r="D1055" s="21" t="s">
        <v>104974</v>
      </c>
      <c r="E1055" s="21" t="s">
        <v>104975</v>
      </c>
      <c r="F1055" s="21" t="s">
        <v>101528</v>
      </c>
      <c r="G1055" s="22">
        <v>10</v>
      </c>
      <c r="H1055" s="22">
        <v>0</v>
      </c>
      <c r="I1055" s="22">
        <v>0</v>
      </c>
      <c r="J1055" s="21" t="s">
        <v>104976</v>
      </c>
    </row>
    <row r="1056" spans="1:10" ht="32" customHeight="1">
      <c r="A1056" s="19" t="s">
        <v>104977</v>
      </c>
      <c r="B1056" s="24">
        <v>27</v>
      </c>
      <c r="C1056" s="22">
        <v>15</v>
      </c>
      <c r="D1056" s="21" t="s">
        <v>104978</v>
      </c>
      <c r="E1056" s="21" t="s">
        <v>104979</v>
      </c>
      <c r="F1056" s="21" t="s">
        <v>14739</v>
      </c>
      <c r="G1056" s="22">
        <v>10</v>
      </c>
      <c r="H1056" s="22">
        <v>0</v>
      </c>
      <c r="I1056" s="22">
        <v>0</v>
      </c>
      <c r="J1056" s="21" t="s">
        <v>104980</v>
      </c>
    </row>
    <row r="1057" spans="1:10" ht="32" customHeight="1">
      <c r="A1057" s="19" t="s">
        <v>104981</v>
      </c>
      <c r="B1057" s="24">
        <v>27</v>
      </c>
      <c r="C1057" s="22">
        <v>15</v>
      </c>
      <c r="D1057" s="21" t="s">
        <v>104982</v>
      </c>
      <c r="E1057" s="21" t="s">
        <v>104983</v>
      </c>
      <c r="F1057" s="21" t="s">
        <v>101554</v>
      </c>
      <c r="G1057" s="22">
        <v>10</v>
      </c>
      <c r="H1057" s="22">
        <v>0</v>
      </c>
      <c r="I1057" s="22">
        <v>0</v>
      </c>
      <c r="J1057" s="21" t="s">
        <v>104984</v>
      </c>
    </row>
    <row r="1058" spans="1:10" ht="44" customHeight="1">
      <c r="A1058" s="19" t="s">
        <v>104985</v>
      </c>
      <c r="B1058" s="24">
        <v>20</v>
      </c>
      <c r="C1058" s="22">
        <v>17</v>
      </c>
      <c r="D1058" s="21" t="s">
        <v>104986</v>
      </c>
      <c r="E1058" s="21" t="s">
        <v>104987</v>
      </c>
      <c r="F1058" s="21" t="s">
        <v>14743</v>
      </c>
      <c r="G1058" s="22">
        <v>1</v>
      </c>
      <c r="H1058" s="22">
        <v>12</v>
      </c>
      <c r="I1058" s="22">
        <v>20</v>
      </c>
      <c r="J1058" s="21" t="s">
        <v>104988</v>
      </c>
    </row>
    <row r="1059" spans="1:10" ht="44" customHeight="1">
      <c r="A1059" s="19" t="s">
        <v>104989</v>
      </c>
      <c r="B1059" s="24">
        <v>13</v>
      </c>
      <c r="C1059" s="22">
        <v>15</v>
      </c>
      <c r="D1059" s="21" t="s">
        <v>104480</v>
      </c>
      <c r="E1059" s="21" t="s">
        <v>104481</v>
      </c>
      <c r="F1059" s="21" t="s">
        <v>14739</v>
      </c>
      <c r="G1059" s="22">
        <v>10</v>
      </c>
      <c r="H1059" s="22">
        <v>0</v>
      </c>
      <c r="I1059" s="22">
        <v>0</v>
      </c>
      <c r="J1059" s="21" t="s">
        <v>104990</v>
      </c>
    </row>
    <row r="1060" spans="1:10" ht="44" customHeight="1">
      <c r="A1060" s="19" t="s">
        <v>104991</v>
      </c>
      <c r="B1060" s="24">
        <v>27</v>
      </c>
      <c r="C1060" s="22">
        <v>25</v>
      </c>
      <c r="D1060" s="21" t="s">
        <v>102968</v>
      </c>
      <c r="E1060" s="21" t="s">
        <v>102969</v>
      </c>
      <c r="F1060" s="21" t="s">
        <v>101568</v>
      </c>
      <c r="G1060" s="22">
        <v>1</v>
      </c>
      <c r="H1060" s="22">
        <v>20</v>
      </c>
      <c r="I1060" s="22">
        <v>28</v>
      </c>
      <c r="J1060" s="21" t="s">
        <v>104992</v>
      </c>
    </row>
    <row r="1061" spans="1:10" ht="44" customHeight="1">
      <c r="A1061" s="19" t="s">
        <v>104993</v>
      </c>
      <c r="B1061" s="24">
        <v>22</v>
      </c>
      <c r="C1061" s="22">
        <v>16</v>
      </c>
      <c r="D1061" s="21" t="s">
        <v>103297</v>
      </c>
      <c r="E1061" s="21" t="s">
        <v>103298</v>
      </c>
      <c r="F1061" s="21" t="s">
        <v>101945</v>
      </c>
      <c r="G1061" s="22">
        <v>1</v>
      </c>
      <c r="H1061" s="22">
        <v>11</v>
      </c>
      <c r="I1061" s="22">
        <v>18</v>
      </c>
      <c r="J1061" s="21" t="s">
        <v>104994</v>
      </c>
    </row>
    <row r="1062" spans="1:10" ht="44" customHeight="1">
      <c r="A1062" s="19" t="s">
        <v>104995</v>
      </c>
      <c r="B1062" s="24">
        <v>18</v>
      </c>
      <c r="C1062" s="22">
        <v>15</v>
      </c>
      <c r="D1062" s="21" t="s">
        <v>104996</v>
      </c>
      <c r="E1062" s="21" t="s">
        <v>104997</v>
      </c>
      <c r="F1062" s="21" t="s">
        <v>14739</v>
      </c>
      <c r="G1062" s="22">
        <v>10</v>
      </c>
      <c r="H1062" s="22">
        <v>0</v>
      </c>
      <c r="I1062" s="22">
        <v>0</v>
      </c>
      <c r="J1062" s="21" t="s">
        <v>104998</v>
      </c>
    </row>
    <row r="1063" spans="1:10" ht="44" customHeight="1">
      <c r="A1063" s="19" t="s">
        <v>104999</v>
      </c>
      <c r="B1063" s="24">
        <v>22</v>
      </c>
      <c r="C1063" s="22">
        <v>15</v>
      </c>
      <c r="D1063" s="21" t="s">
        <v>105000</v>
      </c>
      <c r="E1063" s="21" t="s">
        <v>105001</v>
      </c>
      <c r="F1063" s="21" t="s">
        <v>101694</v>
      </c>
      <c r="G1063" s="22">
        <v>10</v>
      </c>
      <c r="H1063" s="22">
        <v>0</v>
      </c>
      <c r="I1063" s="22">
        <v>0</v>
      </c>
      <c r="J1063" s="21" t="s">
        <v>105002</v>
      </c>
    </row>
    <row r="1064" spans="1:10" ht="44" customHeight="1">
      <c r="A1064" s="19" t="s">
        <v>105003</v>
      </c>
      <c r="B1064" s="24">
        <v>27</v>
      </c>
      <c r="C1064" s="22">
        <v>21</v>
      </c>
      <c r="D1064" s="21" t="s">
        <v>103487</v>
      </c>
      <c r="E1064" s="21" t="s">
        <v>103488</v>
      </c>
      <c r="F1064" s="21" t="s">
        <v>14812</v>
      </c>
      <c r="G1064" s="22">
        <v>4</v>
      </c>
      <c r="H1064" s="22">
        <v>13</v>
      </c>
      <c r="I1064" s="22">
        <v>18</v>
      </c>
      <c r="J1064" s="21" t="s">
        <v>105004</v>
      </c>
    </row>
    <row r="1065" spans="1:10" ht="20" customHeight="1">
      <c r="A1065" s="27">
        <v>-999</v>
      </c>
      <c r="B1065" s="24">
        <v>-999</v>
      </c>
      <c r="C1065" s="22">
        <v>-999</v>
      </c>
      <c r="D1065" s="22">
        <v>-999</v>
      </c>
      <c r="E1065" s="22">
        <v>-999</v>
      </c>
      <c r="F1065" s="22">
        <v>-999</v>
      </c>
      <c r="G1065" s="22">
        <v>-999</v>
      </c>
      <c r="H1065" s="22">
        <v>-999</v>
      </c>
      <c r="I1065" s="22">
        <v>-999</v>
      </c>
      <c r="J1065" s="22">
        <v>-999</v>
      </c>
    </row>
    <row r="1066" spans="1:10" ht="32" customHeight="1">
      <c r="A1066" s="19" t="s">
        <v>105005</v>
      </c>
      <c r="B1066" s="24">
        <v>22</v>
      </c>
      <c r="C1066" s="22">
        <v>33</v>
      </c>
      <c r="D1066" s="21" t="s">
        <v>105006</v>
      </c>
      <c r="E1066" s="21" t="s">
        <v>105007</v>
      </c>
      <c r="F1066" s="21" t="s">
        <v>102510</v>
      </c>
      <c r="G1066" s="22">
        <v>5</v>
      </c>
      <c r="H1066" s="22">
        <v>24</v>
      </c>
      <c r="I1066" s="22">
        <v>38</v>
      </c>
      <c r="J1066" s="21" t="s">
        <v>105008</v>
      </c>
    </row>
    <row r="1067" spans="1:10" ht="32" customHeight="1">
      <c r="A1067" s="19" t="s">
        <v>105009</v>
      </c>
      <c r="B1067" s="24">
        <v>22</v>
      </c>
      <c r="C1067" s="22">
        <v>15</v>
      </c>
      <c r="D1067" s="21" t="s">
        <v>105010</v>
      </c>
      <c r="E1067" s="21" t="s">
        <v>105011</v>
      </c>
      <c r="F1067" s="21" t="s">
        <v>101528</v>
      </c>
      <c r="G1067" s="22">
        <v>10</v>
      </c>
      <c r="H1067" s="22">
        <v>0</v>
      </c>
      <c r="I1067" s="22">
        <v>0</v>
      </c>
      <c r="J1067" s="21" t="s">
        <v>105012</v>
      </c>
    </row>
    <row r="1068" spans="1:10" ht="32" customHeight="1">
      <c r="A1068" s="19" t="s">
        <v>105013</v>
      </c>
      <c r="B1068" s="24">
        <v>18</v>
      </c>
      <c r="C1068" s="22">
        <v>15</v>
      </c>
      <c r="D1068" s="21" t="s">
        <v>104120</v>
      </c>
      <c r="E1068" s="21" t="s">
        <v>104121</v>
      </c>
      <c r="F1068" s="21" t="s">
        <v>101554</v>
      </c>
      <c r="G1068" s="22">
        <v>10</v>
      </c>
      <c r="H1068" s="22">
        <v>0</v>
      </c>
      <c r="I1068" s="22">
        <v>0</v>
      </c>
      <c r="J1068" s="21" t="s">
        <v>105014</v>
      </c>
    </row>
    <row r="1069" spans="1:10" ht="20" customHeight="1">
      <c r="A1069" s="27">
        <v>-999</v>
      </c>
      <c r="B1069" s="24">
        <v>-999</v>
      </c>
      <c r="C1069" s="22">
        <v>-999</v>
      </c>
      <c r="D1069" s="22">
        <v>-999</v>
      </c>
      <c r="E1069" s="22">
        <v>-999</v>
      </c>
      <c r="F1069" s="22">
        <v>-999</v>
      </c>
      <c r="G1069" s="22">
        <v>-999</v>
      </c>
      <c r="H1069" s="22">
        <v>-999</v>
      </c>
      <c r="I1069" s="22">
        <v>-999</v>
      </c>
      <c r="J1069" s="22">
        <v>-999</v>
      </c>
    </row>
    <row r="1070" spans="1:10" ht="20" customHeight="1">
      <c r="A1070" s="19" t="s">
        <v>105015</v>
      </c>
      <c r="B1070" s="24">
        <v>13</v>
      </c>
      <c r="C1070" s="22">
        <v>18</v>
      </c>
      <c r="D1070" s="21" t="s">
        <v>105016</v>
      </c>
      <c r="E1070" s="21" t="s">
        <v>105017</v>
      </c>
      <c r="F1070" s="21" t="s">
        <v>101757</v>
      </c>
      <c r="G1070" s="22">
        <v>5</v>
      </c>
      <c r="H1070" s="22">
        <v>5</v>
      </c>
      <c r="I1070" s="22">
        <v>15</v>
      </c>
      <c r="J1070" s="21" t="s">
        <v>105018</v>
      </c>
    </row>
    <row r="1071" spans="1:10" ht="20" customHeight="1">
      <c r="A1071" s="19" t="s">
        <v>105019</v>
      </c>
      <c r="B1071" s="24">
        <v>90</v>
      </c>
      <c r="C1071" s="22">
        <v>19</v>
      </c>
      <c r="D1071" s="21" t="s">
        <v>105020</v>
      </c>
      <c r="E1071" s="21" t="s">
        <v>105021</v>
      </c>
      <c r="F1071" s="21" t="s">
        <v>102114</v>
      </c>
      <c r="G1071" s="22">
        <v>2</v>
      </c>
      <c r="H1071" s="22">
        <v>13</v>
      </c>
      <c r="I1071" s="22">
        <v>23</v>
      </c>
      <c r="J1071" s="21" t="s">
        <v>105022</v>
      </c>
    </row>
    <row r="1072" spans="1:10" ht="32" customHeight="1">
      <c r="A1072" s="19" t="s">
        <v>105023</v>
      </c>
      <c r="B1072" s="24">
        <v>50</v>
      </c>
      <c r="C1072" s="22">
        <v>15</v>
      </c>
      <c r="D1072" s="21" t="s">
        <v>105024</v>
      </c>
      <c r="E1072" s="21" t="s">
        <v>105025</v>
      </c>
      <c r="F1072" s="21" t="s">
        <v>14739</v>
      </c>
      <c r="G1072" s="22">
        <v>10</v>
      </c>
      <c r="H1072" s="22">
        <v>0</v>
      </c>
      <c r="I1072" s="22">
        <v>0</v>
      </c>
      <c r="J1072" s="21" t="s">
        <v>105026</v>
      </c>
    </row>
    <row r="1073" spans="1:10" ht="32" customHeight="1">
      <c r="A1073" s="19" t="s">
        <v>105027</v>
      </c>
      <c r="B1073" s="24">
        <v>26</v>
      </c>
      <c r="C1073" s="22">
        <v>15</v>
      </c>
      <c r="D1073" s="21" t="s">
        <v>105028</v>
      </c>
      <c r="E1073" s="21" t="s">
        <v>105029</v>
      </c>
      <c r="F1073" s="21" t="s">
        <v>101694</v>
      </c>
      <c r="G1073" s="22">
        <v>1</v>
      </c>
      <c r="H1073" s="22">
        <v>8</v>
      </c>
      <c r="I1073" s="22">
        <v>18</v>
      </c>
      <c r="J1073" s="21" t="s">
        <v>105030</v>
      </c>
    </row>
    <row r="1074" spans="1:10" ht="32" customHeight="1">
      <c r="A1074" s="19" t="s">
        <v>105031</v>
      </c>
      <c r="B1074" s="24">
        <v>21</v>
      </c>
      <c r="C1074" s="22">
        <v>15</v>
      </c>
      <c r="D1074" s="21" t="s">
        <v>105032</v>
      </c>
      <c r="E1074" s="21" t="s">
        <v>105033</v>
      </c>
      <c r="F1074" s="21" t="s">
        <v>101694</v>
      </c>
      <c r="G1074" s="22">
        <v>1</v>
      </c>
      <c r="H1074" s="22">
        <v>7</v>
      </c>
      <c r="I1074" s="22">
        <v>20</v>
      </c>
      <c r="J1074" s="21" t="s">
        <v>105034</v>
      </c>
    </row>
    <row r="1075" spans="1:10" ht="32" customHeight="1">
      <c r="A1075" s="19" t="s">
        <v>105035</v>
      </c>
      <c r="B1075" s="24">
        <v>20</v>
      </c>
      <c r="C1075" s="22">
        <v>15</v>
      </c>
      <c r="D1075" s="21" t="s">
        <v>104795</v>
      </c>
      <c r="E1075" s="21" t="s">
        <v>104796</v>
      </c>
      <c r="F1075" s="21" t="s">
        <v>14739</v>
      </c>
      <c r="G1075" s="22">
        <v>10</v>
      </c>
      <c r="H1075" s="22">
        <v>0</v>
      </c>
      <c r="I1075" s="22">
        <v>0</v>
      </c>
      <c r="J1075" s="21" t="s">
        <v>104797</v>
      </c>
    </row>
    <row r="1076" spans="1:10" ht="32" customHeight="1">
      <c r="A1076" s="19" t="s">
        <v>105036</v>
      </c>
      <c r="B1076" s="24">
        <v>46</v>
      </c>
      <c r="C1076" s="22">
        <v>18</v>
      </c>
      <c r="D1076" s="21" t="s">
        <v>105037</v>
      </c>
      <c r="E1076" s="21" t="s">
        <v>105038</v>
      </c>
      <c r="F1076" s="21" t="s">
        <v>102782</v>
      </c>
      <c r="G1076" s="22">
        <v>1</v>
      </c>
      <c r="H1076" s="22">
        <v>13</v>
      </c>
      <c r="I1076" s="22">
        <v>26</v>
      </c>
      <c r="J1076" s="21" t="s">
        <v>105039</v>
      </c>
    </row>
    <row r="1077" spans="1:10" ht="32" customHeight="1">
      <c r="A1077" s="19" t="s">
        <v>105040</v>
      </c>
      <c r="B1077" s="24">
        <v>16</v>
      </c>
      <c r="C1077" s="22">
        <v>29</v>
      </c>
      <c r="D1077" s="21" t="s">
        <v>105041</v>
      </c>
      <c r="E1077" s="21" t="s">
        <v>105042</v>
      </c>
      <c r="F1077" s="21" t="s">
        <v>14743</v>
      </c>
      <c r="G1077" s="22">
        <v>1</v>
      </c>
      <c r="H1077" s="22">
        <v>24</v>
      </c>
      <c r="I1077" s="22">
        <v>37</v>
      </c>
      <c r="J1077" s="21" t="s">
        <v>105043</v>
      </c>
    </row>
    <row r="1078" spans="1:10" ht="32" customHeight="1">
      <c r="A1078" s="19" t="s">
        <v>105044</v>
      </c>
      <c r="B1078" s="24">
        <v>21</v>
      </c>
      <c r="C1078" s="22">
        <v>15</v>
      </c>
      <c r="D1078" s="21" t="s">
        <v>105045</v>
      </c>
      <c r="E1078" s="21" t="s">
        <v>105046</v>
      </c>
      <c r="F1078" s="21" t="s">
        <v>101554</v>
      </c>
      <c r="G1078" s="22">
        <v>10</v>
      </c>
      <c r="H1078" s="22">
        <v>0</v>
      </c>
      <c r="I1078" s="22">
        <v>0</v>
      </c>
      <c r="J1078" s="21" t="s">
        <v>105047</v>
      </c>
    </row>
    <row r="1079" spans="1:10" ht="32" customHeight="1">
      <c r="A1079" s="19" t="s">
        <v>105048</v>
      </c>
      <c r="B1079" s="24">
        <v>17</v>
      </c>
      <c r="C1079" s="22">
        <v>28</v>
      </c>
      <c r="D1079" s="21" t="s">
        <v>105049</v>
      </c>
      <c r="E1079" s="21" t="s">
        <v>105050</v>
      </c>
      <c r="F1079" s="21" t="s">
        <v>105051</v>
      </c>
      <c r="G1079" s="22">
        <v>11</v>
      </c>
      <c r="H1079" s="22">
        <v>13</v>
      </c>
      <c r="I1079" s="22">
        <v>24</v>
      </c>
      <c r="J1079" s="21" t="s">
        <v>105052</v>
      </c>
    </row>
    <row r="1080" spans="1:10" ht="32" customHeight="1">
      <c r="A1080" s="19" t="s">
        <v>105053</v>
      </c>
      <c r="B1080" s="24">
        <v>18</v>
      </c>
      <c r="C1080" s="22">
        <v>20</v>
      </c>
      <c r="D1080" s="21" t="s">
        <v>105054</v>
      </c>
      <c r="E1080" s="21" t="s">
        <v>105055</v>
      </c>
      <c r="F1080" s="21" t="s">
        <v>101623</v>
      </c>
      <c r="G1080" s="22">
        <v>8</v>
      </c>
      <c r="H1080" s="22">
        <v>8</v>
      </c>
      <c r="I1080" s="22">
        <v>21</v>
      </c>
      <c r="J1080" s="21" t="s">
        <v>105056</v>
      </c>
    </row>
    <row r="1081" spans="1:10" ht="32" customHeight="1">
      <c r="A1081" s="19" t="s">
        <v>105057</v>
      </c>
      <c r="B1081" s="24">
        <v>35</v>
      </c>
      <c r="C1081" s="22">
        <v>17</v>
      </c>
      <c r="D1081" s="21" t="s">
        <v>105058</v>
      </c>
      <c r="E1081" s="21" t="s">
        <v>105059</v>
      </c>
      <c r="F1081" s="21" t="s">
        <v>101710</v>
      </c>
      <c r="G1081" s="22">
        <v>1</v>
      </c>
      <c r="H1081" s="22">
        <v>12</v>
      </c>
      <c r="I1081" s="22">
        <v>22</v>
      </c>
      <c r="J1081" s="21" t="s">
        <v>105060</v>
      </c>
    </row>
    <row r="1082" spans="1:10" ht="32" customHeight="1">
      <c r="A1082" s="19" t="s">
        <v>105061</v>
      </c>
      <c r="B1082" s="24">
        <v>58</v>
      </c>
      <c r="C1082" s="22">
        <v>26</v>
      </c>
      <c r="D1082" s="21" t="s">
        <v>105062</v>
      </c>
      <c r="E1082" s="21" t="s">
        <v>105063</v>
      </c>
      <c r="F1082" s="21" t="s">
        <v>102510</v>
      </c>
      <c r="G1082" s="22">
        <v>6</v>
      </c>
      <c r="H1082" s="22">
        <v>16</v>
      </c>
      <c r="I1082" s="22">
        <v>26</v>
      </c>
      <c r="J1082" s="21" t="s">
        <v>105064</v>
      </c>
    </row>
    <row r="1083" spans="1:10" ht="32" customHeight="1">
      <c r="A1083" s="19" t="s">
        <v>105065</v>
      </c>
      <c r="B1083" s="24">
        <v>27</v>
      </c>
      <c r="C1083" s="22">
        <v>17</v>
      </c>
      <c r="D1083" s="21" t="s">
        <v>105066</v>
      </c>
      <c r="E1083" s="21" t="s">
        <v>105067</v>
      </c>
      <c r="F1083" s="21" t="s">
        <v>101710</v>
      </c>
      <c r="G1083" s="22">
        <v>1</v>
      </c>
      <c r="H1083" s="22">
        <v>12</v>
      </c>
      <c r="I1083" s="22">
        <v>21</v>
      </c>
      <c r="J1083" s="21" t="s">
        <v>105068</v>
      </c>
    </row>
    <row r="1084" spans="1:10" ht="32" customHeight="1">
      <c r="A1084" s="19" t="s">
        <v>105069</v>
      </c>
      <c r="B1084" s="24">
        <v>46</v>
      </c>
      <c r="C1084" s="22">
        <v>15</v>
      </c>
      <c r="D1084" s="21" t="s">
        <v>105070</v>
      </c>
      <c r="E1084" s="21" t="s">
        <v>105071</v>
      </c>
      <c r="F1084" s="21" t="s">
        <v>101694</v>
      </c>
      <c r="G1084" s="22">
        <v>10</v>
      </c>
      <c r="H1084" s="22">
        <v>0</v>
      </c>
      <c r="I1084" s="22">
        <v>0</v>
      </c>
      <c r="J1084" s="21" t="s">
        <v>105072</v>
      </c>
    </row>
    <row r="1085" spans="1:10" ht="32" customHeight="1">
      <c r="A1085" s="19" t="s">
        <v>105073</v>
      </c>
      <c r="B1085" s="24">
        <v>27</v>
      </c>
      <c r="C1085" s="22">
        <v>15</v>
      </c>
      <c r="D1085" s="21" t="s">
        <v>105074</v>
      </c>
      <c r="E1085" s="21" t="s">
        <v>105075</v>
      </c>
      <c r="F1085" s="21" t="s">
        <v>101554</v>
      </c>
      <c r="G1085" s="22">
        <v>10</v>
      </c>
      <c r="H1085" s="22">
        <v>0</v>
      </c>
      <c r="I1085" s="22">
        <v>0</v>
      </c>
      <c r="J1085" s="21" t="s">
        <v>105076</v>
      </c>
    </row>
    <row r="1086" spans="1:10" ht="32" customHeight="1">
      <c r="A1086" s="19" t="s">
        <v>105077</v>
      </c>
      <c r="B1086" s="24">
        <v>17</v>
      </c>
      <c r="C1086" s="22">
        <v>15</v>
      </c>
      <c r="D1086" s="21" t="s">
        <v>105078</v>
      </c>
      <c r="E1086" s="21" t="s">
        <v>105079</v>
      </c>
      <c r="F1086" s="21" t="s">
        <v>101568</v>
      </c>
      <c r="G1086" s="22">
        <v>1</v>
      </c>
      <c r="H1086" s="22">
        <v>10</v>
      </c>
      <c r="I1086" s="22">
        <v>19</v>
      </c>
      <c r="J1086" s="21" t="s">
        <v>105080</v>
      </c>
    </row>
    <row r="1087" spans="1:10" ht="32" customHeight="1">
      <c r="A1087" s="19" t="s">
        <v>105081</v>
      </c>
      <c r="B1087" s="24">
        <v>26</v>
      </c>
      <c r="C1087" s="22">
        <v>15</v>
      </c>
      <c r="D1087" s="21" t="s">
        <v>105082</v>
      </c>
      <c r="E1087" s="21" t="s">
        <v>105083</v>
      </c>
      <c r="F1087" s="21" t="s">
        <v>101554</v>
      </c>
      <c r="G1087" s="22">
        <v>10</v>
      </c>
      <c r="H1087" s="22">
        <v>0</v>
      </c>
      <c r="I1087" s="22">
        <v>0</v>
      </c>
      <c r="J1087" s="21" t="s">
        <v>105084</v>
      </c>
    </row>
    <row r="1088" spans="1:10" ht="32" customHeight="1">
      <c r="A1088" s="19" t="s">
        <v>105085</v>
      </c>
      <c r="B1088" s="24">
        <v>26</v>
      </c>
      <c r="C1088" s="22">
        <v>29</v>
      </c>
      <c r="D1088" s="21" t="s">
        <v>105086</v>
      </c>
      <c r="E1088" s="21" t="s">
        <v>105087</v>
      </c>
      <c r="F1088" s="21" t="s">
        <v>14743</v>
      </c>
      <c r="G1088" s="22">
        <v>6</v>
      </c>
      <c r="H1088" s="22">
        <v>19</v>
      </c>
      <c r="I1088" s="22">
        <v>37</v>
      </c>
      <c r="J1088" s="21" t="s">
        <v>105088</v>
      </c>
    </row>
    <row r="1089" spans="1:10" ht="32" customHeight="1">
      <c r="A1089" s="19" t="s">
        <v>105089</v>
      </c>
      <c r="B1089" s="24">
        <v>21</v>
      </c>
      <c r="C1089" s="22">
        <v>15</v>
      </c>
      <c r="D1089" s="21" t="s">
        <v>102588</v>
      </c>
      <c r="E1089" s="21" t="s">
        <v>102589</v>
      </c>
      <c r="F1089" s="21" t="s">
        <v>101568</v>
      </c>
      <c r="G1089" s="22">
        <v>1</v>
      </c>
      <c r="H1089" s="22">
        <v>10</v>
      </c>
      <c r="I1089" s="22">
        <v>16</v>
      </c>
      <c r="J1089" s="21" t="s">
        <v>105090</v>
      </c>
    </row>
    <row r="1090" spans="1:10" ht="32" customHeight="1">
      <c r="A1090" s="19" t="s">
        <v>105091</v>
      </c>
      <c r="B1090" s="24">
        <v>12</v>
      </c>
      <c r="C1090" s="22">
        <v>15</v>
      </c>
      <c r="D1090" s="21" t="s">
        <v>105092</v>
      </c>
      <c r="E1090" s="21" t="s">
        <v>105093</v>
      </c>
      <c r="F1090" s="21" t="s">
        <v>101563</v>
      </c>
      <c r="G1090" s="22">
        <v>10</v>
      </c>
      <c r="H1090" s="22">
        <v>0</v>
      </c>
      <c r="I1090" s="22">
        <v>0</v>
      </c>
      <c r="J1090" s="21" t="s">
        <v>105094</v>
      </c>
    </row>
    <row r="1091" spans="1:10" ht="44" customHeight="1">
      <c r="A1091" s="19" t="s">
        <v>105095</v>
      </c>
      <c r="B1091" s="24">
        <v>21</v>
      </c>
      <c r="C1091" s="22">
        <v>15</v>
      </c>
      <c r="D1091" s="21" t="s">
        <v>105096</v>
      </c>
      <c r="E1091" s="21" t="s">
        <v>105097</v>
      </c>
      <c r="F1091" s="21" t="s">
        <v>14739</v>
      </c>
      <c r="G1091" s="22">
        <v>10</v>
      </c>
      <c r="H1091" s="22">
        <v>0</v>
      </c>
      <c r="I1091" s="22">
        <v>0</v>
      </c>
      <c r="J1091" s="21" t="s">
        <v>105098</v>
      </c>
    </row>
    <row r="1092" spans="1:10" ht="32" customHeight="1">
      <c r="A1092" s="19" t="s">
        <v>105099</v>
      </c>
      <c r="B1092" s="24">
        <v>13</v>
      </c>
      <c r="C1092" s="22">
        <v>15</v>
      </c>
      <c r="D1092" s="21" t="s">
        <v>105100</v>
      </c>
      <c r="E1092" s="21" t="s">
        <v>105101</v>
      </c>
      <c r="F1092" s="21" t="s">
        <v>14739</v>
      </c>
      <c r="G1092" s="22">
        <v>10</v>
      </c>
      <c r="H1092" s="22">
        <v>0</v>
      </c>
      <c r="I1092" s="22">
        <v>0</v>
      </c>
      <c r="J1092" s="21" t="s">
        <v>105102</v>
      </c>
    </row>
    <row r="1093" spans="1:10" ht="20" customHeight="1">
      <c r="A1093" s="27">
        <v>-999</v>
      </c>
      <c r="B1093" s="24">
        <v>-999</v>
      </c>
      <c r="C1093" s="22">
        <v>-999</v>
      </c>
      <c r="D1093" s="22">
        <v>-999</v>
      </c>
      <c r="E1093" s="22">
        <v>-999</v>
      </c>
      <c r="F1093" s="22">
        <v>-999</v>
      </c>
      <c r="G1093" s="22">
        <v>-999</v>
      </c>
      <c r="H1093" s="22">
        <v>-999</v>
      </c>
      <c r="I1093" s="22">
        <v>-999</v>
      </c>
      <c r="J1093" s="22">
        <v>-999</v>
      </c>
    </row>
    <row r="1094" spans="1:10" ht="32" customHeight="1">
      <c r="A1094" s="19" t="s">
        <v>105103</v>
      </c>
      <c r="B1094" s="24">
        <v>27</v>
      </c>
      <c r="C1094" s="22">
        <v>15</v>
      </c>
      <c r="D1094" s="21" t="s">
        <v>105104</v>
      </c>
      <c r="E1094" s="21" t="s">
        <v>105105</v>
      </c>
      <c r="F1094" s="21" t="s">
        <v>101554</v>
      </c>
      <c r="G1094" s="22">
        <v>10</v>
      </c>
      <c r="H1094" s="22">
        <v>0</v>
      </c>
      <c r="I1094" s="22">
        <v>0</v>
      </c>
      <c r="J1094" s="21" t="s">
        <v>105106</v>
      </c>
    </row>
    <row r="1095" spans="1:10" ht="32" customHeight="1">
      <c r="A1095" s="19" t="s">
        <v>105107</v>
      </c>
      <c r="B1095" s="24">
        <v>36</v>
      </c>
      <c r="C1095" s="22">
        <v>21</v>
      </c>
      <c r="D1095" s="21" t="s">
        <v>105108</v>
      </c>
      <c r="E1095" s="21" t="s">
        <v>105109</v>
      </c>
      <c r="F1095" s="21" t="s">
        <v>14775</v>
      </c>
      <c r="G1095" s="22">
        <v>1</v>
      </c>
      <c r="H1095" s="22">
        <v>16</v>
      </c>
      <c r="I1095" s="22">
        <v>28</v>
      </c>
      <c r="J1095" s="21" t="s">
        <v>105110</v>
      </c>
    </row>
    <row r="1096" spans="1:10" ht="32" customHeight="1">
      <c r="A1096" s="19" t="s">
        <v>105111</v>
      </c>
      <c r="B1096" s="24">
        <v>33</v>
      </c>
      <c r="C1096" s="22">
        <v>15</v>
      </c>
      <c r="D1096" s="21" t="s">
        <v>105112</v>
      </c>
      <c r="E1096" s="21" t="s">
        <v>105113</v>
      </c>
      <c r="F1096" s="21" t="s">
        <v>101694</v>
      </c>
      <c r="G1096" s="22">
        <v>10</v>
      </c>
      <c r="H1096" s="22">
        <v>0</v>
      </c>
      <c r="I1096" s="22">
        <v>0</v>
      </c>
      <c r="J1096" s="21" t="s">
        <v>105114</v>
      </c>
    </row>
    <row r="1097" spans="1:10" ht="32" customHeight="1">
      <c r="A1097" s="19" t="s">
        <v>105115</v>
      </c>
      <c r="B1097" s="24">
        <v>32</v>
      </c>
      <c r="C1097" s="22">
        <v>22</v>
      </c>
      <c r="D1097" s="21" t="s">
        <v>105116</v>
      </c>
      <c r="E1097" s="21" t="s">
        <v>105117</v>
      </c>
      <c r="F1097" s="21" t="s">
        <v>101885</v>
      </c>
      <c r="G1097" s="22">
        <v>1</v>
      </c>
      <c r="H1097" s="22">
        <v>17</v>
      </c>
      <c r="I1097" s="22">
        <v>28</v>
      </c>
      <c r="J1097" s="21" t="s">
        <v>105118</v>
      </c>
    </row>
    <row r="1098" spans="1:10" ht="32" customHeight="1">
      <c r="A1098" s="19" t="s">
        <v>105119</v>
      </c>
      <c r="B1098" s="24">
        <v>16</v>
      </c>
      <c r="C1098" s="22">
        <v>18</v>
      </c>
      <c r="D1098" s="21" t="s">
        <v>105120</v>
      </c>
      <c r="E1098" s="21" t="s">
        <v>105121</v>
      </c>
      <c r="F1098" s="21" t="s">
        <v>105122</v>
      </c>
      <c r="G1098" s="22">
        <v>5</v>
      </c>
      <c r="H1098" s="22">
        <v>9</v>
      </c>
      <c r="I1098" s="22">
        <v>15</v>
      </c>
      <c r="J1098" s="21" t="s">
        <v>105123</v>
      </c>
    </row>
    <row r="1099" spans="1:10" ht="20" customHeight="1">
      <c r="A1099" s="27">
        <v>-999</v>
      </c>
      <c r="B1099" s="24">
        <v>-999</v>
      </c>
      <c r="C1099" s="22">
        <v>-999</v>
      </c>
      <c r="D1099" s="22">
        <v>-999</v>
      </c>
      <c r="E1099" s="22">
        <v>-999</v>
      </c>
      <c r="F1099" s="22">
        <v>-999</v>
      </c>
      <c r="G1099" s="22">
        <v>-999</v>
      </c>
      <c r="H1099" s="22">
        <v>-999</v>
      </c>
      <c r="I1099" s="22">
        <v>-999</v>
      </c>
      <c r="J1099" s="22">
        <v>-999</v>
      </c>
    </row>
    <row r="1100" spans="1:10" ht="32" customHeight="1">
      <c r="A1100" s="19" t="s">
        <v>105124</v>
      </c>
      <c r="B1100" s="24">
        <v>21</v>
      </c>
      <c r="C1100" s="22">
        <v>15</v>
      </c>
      <c r="D1100" s="21" t="s">
        <v>105125</v>
      </c>
      <c r="E1100" s="21" t="s">
        <v>105126</v>
      </c>
      <c r="F1100" s="21" t="s">
        <v>101554</v>
      </c>
      <c r="G1100" s="22">
        <v>10</v>
      </c>
      <c r="H1100" s="22">
        <v>0</v>
      </c>
      <c r="I1100" s="22">
        <v>0</v>
      </c>
      <c r="J1100" s="21" t="s">
        <v>105127</v>
      </c>
    </row>
    <row r="1101" spans="1:10" ht="32" customHeight="1">
      <c r="A1101" s="19" t="s">
        <v>105128</v>
      </c>
      <c r="B1101" s="24">
        <v>19</v>
      </c>
      <c r="C1101" s="22">
        <v>15</v>
      </c>
      <c r="D1101" s="21" t="s">
        <v>105129</v>
      </c>
      <c r="E1101" s="21" t="s">
        <v>105130</v>
      </c>
      <c r="F1101" s="21" t="s">
        <v>101528</v>
      </c>
      <c r="G1101" s="22">
        <v>10</v>
      </c>
      <c r="H1101" s="22">
        <v>0</v>
      </c>
      <c r="I1101" s="22">
        <v>0</v>
      </c>
      <c r="J1101" s="21" t="s">
        <v>105131</v>
      </c>
    </row>
    <row r="1102" spans="1:10" ht="32" customHeight="1">
      <c r="A1102" s="19" t="s">
        <v>105132</v>
      </c>
      <c r="B1102" s="24">
        <v>19</v>
      </c>
      <c r="C1102" s="22">
        <v>15</v>
      </c>
      <c r="D1102" s="21" t="s">
        <v>105129</v>
      </c>
      <c r="E1102" s="21" t="s">
        <v>105130</v>
      </c>
      <c r="F1102" s="21" t="s">
        <v>101528</v>
      </c>
      <c r="G1102" s="22">
        <v>10</v>
      </c>
      <c r="H1102" s="22">
        <v>0</v>
      </c>
      <c r="I1102" s="22">
        <v>0</v>
      </c>
      <c r="J1102" s="21" t="s">
        <v>105131</v>
      </c>
    </row>
    <row r="1103" spans="1:10" ht="32" customHeight="1">
      <c r="A1103" s="19" t="s">
        <v>105133</v>
      </c>
      <c r="B1103" s="24">
        <v>23</v>
      </c>
      <c r="C1103" s="22">
        <v>15</v>
      </c>
      <c r="D1103" s="21" t="s">
        <v>105134</v>
      </c>
      <c r="E1103" s="21" t="s">
        <v>105135</v>
      </c>
      <c r="F1103" s="21" t="s">
        <v>101522</v>
      </c>
      <c r="G1103" s="22">
        <v>10</v>
      </c>
      <c r="H1103" s="22">
        <v>0</v>
      </c>
      <c r="I1103" s="22">
        <v>0</v>
      </c>
      <c r="J1103" s="21" t="s">
        <v>105136</v>
      </c>
    </row>
    <row r="1104" spans="1:10" ht="32" customHeight="1">
      <c r="A1104" s="19" t="s">
        <v>105137</v>
      </c>
      <c r="B1104" s="24">
        <v>49</v>
      </c>
      <c r="C1104" s="22">
        <v>25</v>
      </c>
      <c r="D1104" s="21" t="s">
        <v>105138</v>
      </c>
      <c r="E1104" s="21" t="s">
        <v>105139</v>
      </c>
      <c r="F1104" s="21" t="s">
        <v>102433</v>
      </c>
      <c r="G1104" s="22">
        <v>1</v>
      </c>
      <c r="H1104" s="22">
        <v>20</v>
      </c>
      <c r="I1104" s="22">
        <v>35</v>
      </c>
      <c r="J1104" s="21" t="s">
        <v>105140</v>
      </c>
    </row>
    <row r="1105" spans="1:10" ht="32" customHeight="1">
      <c r="A1105" s="19" t="s">
        <v>105141</v>
      </c>
      <c r="B1105" s="24">
        <v>17</v>
      </c>
      <c r="C1105" s="22">
        <v>15</v>
      </c>
      <c r="D1105" s="21" t="s">
        <v>105142</v>
      </c>
      <c r="E1105" s="21" t="s">
        <v>105143</v>
      </c>
      <c r="F1105" s="21" t="s">
        <v>101568</v>
      </c>
      <c r="G1105" s="22">
        <v>1</v>
      </c>
      <c r="H1105" s="22">
        <v>9</v>
      </c>
      <c r="I1105" s="22">
        <v>20</v>
      </c>
      <c r="J1105" s="21" t="s">
        <v>105144</v>
      </c>
    </row>
    <row r="1106" spans="1:10" ht="32" customHeight="1">
      <c r="A1106" s="19" t="s">
        <v>105145</v>
      </c>
      <c r="B1106" s="24">
        <v>27</v>
      </c>
      <c r="C1106" s="22">
        <v>34</v>
      </c>
      <c r="D1106" s="21" t="s">
        <v>101772</v>
      </c>
      <c r="E1106" s="21" t="s">
        <v>101773</v>
      </c>
      <c r="F1106" s="21" t="s">
        <v>105146</v>
      </c>
      <c r="G1106" s="22">
        <v>11</v>
      </c>
      <c r="H1106" s="22">
        <v>19</v>
      </c>
      <c r="I1106" s="22">
        <v>26</v>
      </c>
      <c r="J1106" s="21" t="s">
        <v>105147</v>
      </c>
    </row>
    <row r="1107" spans="1:10" ht="32" customHeight="1">
      <c r="A1107" s="19" t="s">
        <v>105148</v>
      </c>
      <c r="B1107" s="24">
        <v>20</v>
      </c>
      <c r="C1107" s="22">
        <v>15</v>
      </c>
      <c r="D1107" s="21" t="s">
        <v>105149</v>
      </c>
      <c r="E1107" s="21" t="s">
        <v>105150</v>
      </c>
      <c r="F1107" s="21" t="s">
        <v>101563</v>
      </c>
      <c r="G1107" s="22">
        <v>10</v>
      </c>
      <c r="H1107" s="22">
        <v>0</v>
      </c>
      <c r="I1107" s="22">
        <v>0</v>
      </c>
      <c r="J1107" s="21" t="s">
        <v>105151</v>
      </c>
    </row>
    <row r="1108" spans="1:10" ht="32" customHeight="1">
      <c r="A1108" s="19" t="s">
        <v>105152</v>
      </c>
      <c r="B1108" s="24">
        <v>20</v>
      </c>
      <c r="C1108" s="22">
        <v>15</v>
      </c>
      <c r="D1108" s="21" t="s">
        <v>105149</v>
      </c>
      <c r="E1108" s="21" t="s">
        <v>105150</v>
      </c>
      <c r="F1108" s="21" t="s">
        <v>101563</v>
      </c>
      <c r="G1108" s="22">
        <v>10</v>
      </c>
      <c r="H1108" s="22">
        <v>0</v>
      </c>
      <c r="I1108" s="22">
        <v>0</v>
      </c>
      <c r="J1108" s="21" t="s">
        <v>105151</v>
      </c>
    </row>
    <row r="1109" spans="1:10" ht="32" customHeight="1">
      <c r="A1109" s="19" t="s">
        <v>105153</v>
      </c>
      <c r="B1109" s="24">
        <v>41</v>
      </c>
      <c r="C1109" s="22">
        <v>15</v>
      </c>
      <c r="D1109" s="21" t="s">
        <v>105154</v>
      </c>
      <c r="E1109" s="21" t="s">
        <v>105155</v>
      </c>
      <c r="F1109" s="21" t="s">
        <v>101694</v>
      </c>
      <c r="G1109" s="22">
        <v>1</v>
      </c>
      <c r="H1109" s="22">
        <v>9</v>
      </c>
      <c r="I1109" s="22">
        <v>13</v>
      </c>
      <c r="J1109" s="21" t="s">
        <v>105156</v>
      </c>
    </row>
    <row r="1110" spans="1:10" ht="32" customHeight="1">
      <c r="A1110" s="19" t="s">
        <v>105157</v>
      </c>
      <c r="B1110" s="24">
        <v>28</v>
      </c>
      <c r="C1110" s="22">
        <v>15</v>
      </c>
      <c r="D1110" s="21" t="s">
        <v>104070</v>
      </c>
      <c r="E1110" s="21" t="s">
        <v>104071</v>
      </c>
      <c r="F1110" s="21" t="s">
        <v>14739</v>
      </c>
      <c r="G1110" s="22">
        <v>10</v>
      </c>
      <c r="H1110" s="22">
        <v>0</v>
      </c>
      <c r="I1110" s="22">
        <v>0</v>
      </c>
      <c r="J1110" s="21" t="s">
        <v>105158</v>
      </c>
    </row>
    <row r="1111" spans="1:10" ht="32" customHeight="1">
      <c r="A1111" s="19" t="s">
        <v>105159</v>
      </c>
      <c r="B1111" s="24">
        <v>13</v>
      </c>
      <c r="C1111" s="22">
        <v>15</v>
      </c>
      <c r="D1111" s="21" t="s">
        <v>105160</v>
      </c>
      <c r="E1111" s="21" t="s">
        <v>105161</v>
      </c>
      <c r="F1111" s="21" t="s">
        <v>101694</v>
      </c>
      <c r="G1111" s="22">
        <v>2</v>
      </c>
      <c r="H1111" s="22">
        <v>9</v>
      </c>
      <c r="I1111" s="22">
        <v>14</v>
      </c>
      <c r="J1111" s="21" t="s">
        <v>105162</v>
      </c>
    </row>
    <row r="1112" spans="1:10" ht="32" customHeight="1">
      <c r="A1112" s="19" t="s">
        <v>105163</v>
      </c>
      <c r="B1112" s="24">
        <v>33</v>
      </c>
      <c r="C1112" s="22">
        <v>28</v>
      </c>
      <c r="D1112" s="21" t="s">
        <v>105164</v>
      </c>
      <c r="E1112" s="21" t="s">
        <v>105165</v>
      </c>
      <c r="F1112" s="21" t="s">
        <v>104397</v>
      </c>
      <c r="G1112" s="22">
        <v>13</v>
      </c>
      <c r="H1112" s="22">
        <v>11</v>
      </c>
      <c r="I1112" s="22">
        <v>26</v>
      </c>
      <c r="J1112" s="21" t="s">
        <v>105166</v>
      </c>
    </row>
    <row r="1113" spans="1:10" ht="32" customHeight="1">
      <c r="A1113" s="19" t="s">
        <v>105167</v>
      </c>
      <c r="B1113" s="24">
        <v>33</v>
      </c>
      <c r="C1113" s="22">
        <v>15</v>
      </c>
      <c r="D1113" s="21" t="s">
        <v>105168</v>
      </c>
      <c r="E1113" s="21" t="s">
        <v>105169</v>
      </c>
      <c r="F1113" s="21" t="s">
        <v>101554</v>
      </c>
      <c r="G1113" s="22">
        <v>10</v>
      </c>
      <c r="H1113" s="22">
        <v>0</v>
      </c>
      <c r="I1113" s="22">
        <v>0</v>
      </c>
      <c r="J1113" s="21" t="s">
        <v>105170</v>
      </c>
    </row>
    <row r="1114" spans="1:10" ht="32" customHeight="1">
      <c r="A1114" s="19" t="s">
        <v>105171</v>
      </c>
      <c r="B1114" s="24">
        <v>33</v>
      </c>
      <c r="C1114" s="22">
        <v>50</v>
      </c>
      <c r="D1114" s="21" t="s">
        <v>105172</v>
      </c>
      <c r="E1114" s="21" t="s">
        <v>105173</v>
      </c>
      <c r="F1114" s="21" t="s">
        <v>105174</v>
      </c>
      <c r="G1114" s="22">
        <v>17</v>
      </c>
      <c r="H1114" s="22">
        <v>29</v>
      </c>
      <c r="I1114" s="22">
        <v>64</v>
      </c>
      <c r="J1114" s="21" t="s">
        <v>105175</v>
      </c>
    </row>
    <row r="1115" spans="1:10" ht="32" customHeight="1">
      <c r="A1115" s="19" t="s">
        <v>105176</v>
      </c>
      <c r="B1115" s="24">
        <v>28</v>
      </c>
      <c r="C1115" s="22">
        <v>15</v>
      </c>
      <c r="D1115" s="21" t="s">
        <v>105177</v>
      </c>
      <c r="E1115" s="21" t="s">
        <v>105178</v>
      </c>
      <c r="F1115" s="21" t="s">
        <v>101554</v>
      </c>
      <c r="G1115" s="22">
        <v>10</v>
      </c>
      <c r="H1115" s="22">
        <v>0</v>
      </c>
      <c r="I1115" s="22">
        <v>0</v>
      </c>
      <c r="J1115" s="21" t="s">
        <v>105179</v>
      </c>
    </row>
    <row r="1116" spans="1:10" ht="32" customHeight="1">
      <c r="A1116" s="19" t="s">
        <v>105180</v>
      </c>
      <c r="B1116" s="24">
        <v>26</v>
      </c>
      <c r="C1116" s="22">
        <v>22</v>
      </c>
      <c r="D1116" s="21" t="s">
        <v>105181</v>
      </c>
      <c r="E1116" s="21" t="s">
        <v>105182</v>
      </c>
      <c r="F1116" s="21" t="s">
        <v>102559</v>
      </c>
      <c r="G1116" s="22">
        <v>6</v>
      </c>
      <c r="H1116" s="22">
        <v>12</v>
      </c>
      <c r="I1116" s="22">
        <v>22</v>
      </c>
      <c r="J1116" s="21" t="s">
        <v>105183</v>
      </c>
    </row>
    <row r="1117" spans="1:10" ht="32" customHeight="1">
      <c r="A1117" s="19" t="s">
        <v>105184</v>
      </c>
      <c r="B1117" s="24">
        <v>23</v>
      </c>
      <c r="C1117" s="22">
        <v>15</v>
      </c>
      <c r="D1117" s="21" t="s">
        <v>105185</v>
      </c>
      <c r="E1117" s="21" t="s">
        <v>105186</v>
      </c>
      <c r="F1117" s="21" t="s">
        <v>101563</v>
      </c>
      <c r="G1117" s="22">
        <v>10</v>
      </c>
      <c r="H1117" s="22">
        <v>0</v>
      </c>
      <c r="I1117" s="22">
        <v>0</v>
      </c>
      <c r="J1117" s="21" t="s">
        <v>105187</v>
      </c>
    </row>
    <row r="1118" spans="1:10" ht="44" customHeight="1">
      <c r="A1118" s="19" t="s">
        <v>105188</v>
      </c>
      <c r="B1118" s="24">
        <v>27</v>
      </c>
      <c r="C1118" s="22">
        <v>15</v>
      </c>
      <c r="D1118" s="21" t="s">
        <v>103356</v>
      </c>
      <c r="E1118" s="21" t="s">
        <v>103357</v>
      </c>
      <c r="F1118" s="21" t="s">
        <v>101694</v>
      </c>
      <c r="G1118" s="22">
        <v>1</v>
      </c>
      <c r="H1118" s="22">
        <v>8</v>
      </c>
      <c r="I1118" s="22">
        <v>17</v>
      </c>
      <c r="J1118" s="21" t="s">
        <v>105189</v>
      </c>
    </row>
    <row r="1119" spans="1:10" ht="44" customHeight="1">
      <c r="A1119" s="19" t="s">
        <v>105190</v>
      </c>
      <c r="B1119" s="24">
        <v>27</v>
      </c>
      <c r="C1119" s="22">
        <v>30</v>
      </c>
      <c r="D1119" s="21" t="s">
        <v>105191</v>
      </c>
      <c r="E1119" s="21" t="s">
        <v>105192</v>
      </c>
      <c r="F1119" s="21" t="s">
        <v>105193</v>
      </c>
      <c r="G1119" s="22">
        <v>6</v>
      </c>
      <c r="H1119" s="22">
        <v>20</v>
      </c>
      <c r="I1119" s="22">
        <v>39</v>
      </c>
      <c r="J1119" s="21" t="s">
        <v>105194</v>
      </c>
    </row>
    <row r="1120" spans="1:10" ht="44" customHeight="1">
      <c r="A1120" s="19" t="s">
        <v>105195</v>
      </c>
      <c r="B1120" s="24">
        <v>32</v>
      </c>
      <c r="C1120" s="22">
        <v>17</v>
      </c>
      <c r="D1120" s="21" t="s">
        <v>105196</v>
      </c>
      <c r="E1120" s="21" t="s">
        <v>105197</v>
      </c>
      <c r="F1120" s="21" t="s">
        <v>101710</v>
      </c>
      <c r="G1120" s="22">
        <v>1</v>
      </c>
      <c r="H1120" s="22">
        <v>12</v>
      </c>
      <c r="I1120" s="22">
        <v>22</v>
      </c>
      <c r="J1120" s="21" t="s">
        <v>105198</v>
      </c>
    </row>
    <row r="1121" spans="1:10" ht="44" customHeight="1">
      <c r="A1121" s="19" t="s">
        <v>105199</v>
      </c>
      <c r="B1121" s="24">
        <v>20</v>
      </c>
      <c r="C1121" s="22">
        <v>15</v>
      </c>
      <c r="D1121" s="21" t="s">
        <v>105200</v>
      </c>
      <c r="E1121" s="21" t="s">
        <v>105201</v>
      </c>
      <c r="F1121" s="21" t="s">
        <v>101694</v>
      </c>
      <c r="G1121" s="22">
        <v>10</v>
      </c>
      <c r="H1121" s="22">
        <v>0</v>
      </c>
      <c r="I1121" s="22">
        <v>0</v>
      </c>
      <c r="J1121" s="21" t="s">
        <v>105202</v>
      </c>
    </row>
    <row r="1122" spans="1:10" ht="32" customHeight="1">
      <c r="A1122" s="19" t="s">
        <v>105203</v>
      </c>
      <c r="B1122" s="24">
        <v>20</v>
      </c>
      <c r="C1122" s="22">
        <v>15</v>
      </c>
      <c r="D1122" s="21" t="s">
        <v>105204</v>
      </c>
      <c r="E1122" s="21" t="s">
        <v>105205</v>
      </c>
      <c r="F1122" s="21" t="s">
        <v>101694</v>
      </c>
      <c r="G1122" s="22">
        <v>10</v>
      </c>
      <c r="H1122" s="22">
        <v>0</v>
      </c>
      <c r="I1122" s="22">
        <v>0</v>
      </c>
      <c r="J1122" s="21" t="s">
        <v>105206</v>
      </c>
    </row>
    <row r="1123" spans="1:10" ht="44" customHeight="1">
      <c r="A1123" s="19" t="s">
        <v>105207</v>
      </c>
      <c r="B1123" s="24">
        <v>19</v>
      </c>
      <c r="C1123" s="22">
        <v>15</v>
      </c>
      <c r="D1123" s="21" t="s">
        <v>105208</v>
      </c>
      <c r="E1123" s="21" t="s">
        <v>105209</v>
      </c>
      <c r="F1123" s="21" t="s">
        <v>101528</v>
      </c>
      <c r="G1123" s="22">
        <v>10</v>
      </c>
      <c r="H1123" s="22">
        <v>0</v>
      </c>
      <c r="I1123" s="22">
        <v>0</v>
      </c>
      <c r="J1123" s="21" t="s">
        <v>105210</v>
      </c>
    </row>
    <row r="1124" spans="1:10" ht="32" customHeight="1">
      <c r="A1124" s="19" t="s">
        <v>105211</v>
      </c>
      <c r="B1124" s="24">
        <v>18</v>
      </c>
      <c r="C1124" s="22">
        <v>15</v>
      </c>
      <c r="D1124" s="21" t="s">
        <v>105212</v>
      </c>
      <c r="E1124" s="21" t="s">
        <v>105213</v>
      </c>
      <c r="F1124" s="21" t="s">
        <v>14739</v>
      </c>
      <c r="G1124" s="22">
        <v>10</v>
      </c>
      <c r="H1124" s="22">
        <v>0</v>
      </c>
      <c r="I1124" s="22">
        <v>0</v>
      </c>
      <c r="J1124" s="21" t="s">
        <v>105214</v>
      </c>
    </row>
    <row r="1125" spans="1:10" ht="32" customHeight="1">
      <c r="A1125" s="19" t="s">
        <v>105215</v>
      </c>
      <c r="B1125" s="24">
        <v>18</v>
      </c>
      <c r="C1125" s="22">
        <v>15</v>
      </c>
      <c r="D1125" s="21" t="s">
        <v>105212</v>
      </c>
      <c r="E1125" s="21" t="s">
        <v>105213</v>
      </c>
      <c r="F1125" s="21" t="s">
        <v>14739</v>
      </c>
      <c r="G1125" s="22">
        <v>10</v>
      </c>
      <c r="H1125" s="22">
        <v>0</v>
      </c>
      <c r="I1125" s="22">
        <v>0</v>
      </c>
      <c r="J1125" s="21" t="s">
        <v>105214</v>
      </c>
    </row>
    <row r="1126" spans="1:10" ht="32" customHeight="1">
      <c r="A1126" s="19" t="s">
        <v>105216</v>
      </c>
      <c r="B1126" s="24">
        <v>18</v>
      </c>
      <c r="C1126" s="22">
        <v>15</v>
      </c>
      <c r="D1126" s="21" t="s">
        <v>103912</v>
      </c>
      <c r="E1126" s="21" t="s">
        <v>103913</v>
      </c>
      <c r="F1126" s="21" t="s">
        <v>101694</v>
      </c>
      <c r="G1126" s="22">
        <v>10</v>
      </c>
      <c r="H1126" s="22">
        <v>0</v>
      </c>
      <c r="I1126" s="22">
        <v>0</v>
      </c>
      <c r="J1126" s="21" t="s">
        <v>103914</v>
      </c>
    </row>
    <row r="1127" spans="1:10" ht="32" customHeight="1">
      <c r="A1127" s="19" t="s">
        <v>105217</v>
      </c>
      <c r="B1127" s="24">
        <v>30</v>
      </c>
      <c r="C1127" s="22">
        <v>17</v>
      </c>
      <c r="D1127" s="21" t="s">
        <v>105218</v>
      </c>
      <c r="E1127" s="21" t="s">
        <v>105219</v>
      </c>
      <c r="F1127" s="21" t="s">
        <v>101710</v>
      </c>
      <c r="G1127" s="22">
        <v>1</v>
      </c>
      <c r="H1127" s="22">
        <v>12</v>
      </c>
      <c r="I1127" s="22">
        <v>22</v>
      </c>
      <c r="J1127" s="21" t="s">
        <v>105220</v>
      </c>
    </row>
    <row r="1128" spans="1:10" ht="32" customHeight="1">
      <c r="A1128" s="19" t="s">
        <v>105221</v>
      </c>
      <c r="B1128" s="24">
        <v>26</v>
      </c>
      <c r="C1128" s="22">
        <v>15</v>
      </c>
      <c r="D1128" s="21" t="s">
        <v>105222</v>
      </c>
      <c r="E1128" s="21" t="s">
        <v>105223</v>
      </c>
      <c r="F1128" s="21" t="s">
        <v>101568</v>
      </c>
      <c r="G1128" s="22">
        <v>1</v>
      </c>
      <c r="H1128" s="22">
        <v>9</v>
      </c>
      <c r="I1128" s="22">
        <v>18</v>
      </c>
      <c r="J1128" s="21" t="s">
        <v>105224</v>
      </c>
    </row>
    <row r="1129" spans="1:10" ht="32" customHeight="1">
      <c r="A1129" s="19" t="s">
        <v>105225</v>
      </c>
      <c r="B1129" s="24">
        <v>23</v>
      </c>
      <c r="C1129" s="22">
        <v>15</v>
      </c>
      <c r="D1129" s="21" t="s">
        <v>103464</v>
      </c>
      <c r="E1129" s="21" t="s">
        <v>103465</v>
      </c>
      <c r="F1129" s="21" t="s">
        <v>101554</v>
      </c>
      <c r="G1129" s="22">
        <v>10</v>
      </c>
      <c r="H1129" s="22">
        <v>0</v>
      </c>
      <c r="I1129" s="22">
        <v>0</v>
      </c>
      <c r="J1129" s="21" t="s">
        <v>105226</v>
      </c>
    </row>
    <row r="1130" spans="1:10" ht="32" customHeight="1">
      <c r="A1130" s="19" t="s">
        <v>105227</v>
      </c>
      <c r="B1130" s="24">
        <v>19</v>
      </c>
      <c r="C1130" s="22">
        <v>15</v>
      </c>
      <c r="D1130" s="21" t="s">
        <v>101979</v>
      </c>
      <c r="E1130" s="21" t="s">
        <v>101980</v>
      </c>
      <c r="F1130" s="21" t="s">
        <v>14739</v>
      </c>
      <c r="G1130" s="22">
        <v>10</v>
      </c>
      <c r="H1130" s="22">
        <v>0</v>
      </c>
      <c r="I1130" s="22">
        <v>0</v>
      </c>
      <c r="J1130" s="21" t="s">
        <v>105228</v>
      </c>
    </row>
    <row r="1131" spans="1:10" ht="32" customHeight="1">
      <c r="A1131" s="19" t="s">
        <v>105229</v>
      </c>
      <c r="B1131" s="24">
        <v>30</v>
      </c>
      <c r="C1131" s="22">
        <v>15</v>
      </c>
      <c r="D1131" s="21" t="s">
        <v>105230</v>
      </c>
      <c r="E1131" s="21" t="s">
        <v>105231</v>
      </c>
      <c r="F1131" s="21" t="s">
        <v>101554</v>
      </c>
      <c r="G1131" s="22">
        <v>10</v>
      </c>
      <c r="H1131" s="22">
        <v>0</v>
      </c>
      <c r="I1131" s="22">
        <v>0</v>
      </c>
      <c r="J1131" s="21" t="s">
        <v>105232</v>
      </c>
    </row>
    <row r="1132" spans="1:10" ht="32" customHeight="1">
      <c r="A1132" s="19" t="s">
        <v>105233</v>
      </c>
      <c r="B1132" s="24">
        <v>16</v>
      </c>
      <c r="C1132" s="22">
        <v>18</v>
      </c>
      <c r="D1132" s="21" t="s">
        <v>105234</v>
      </c>
      <c r="E1132" s="21" t="s">
        <v>105235</v>
      </c>
      <c r="F1132" s="21" t="s">
        <v>102144</v>
      </c>
      <c r="G1132" s="22">
        <v>2</v>
      </c>
      <c r="H1132" s="22">
        <v>12</v>
      </c>
      <c r="I1132" s="22">
        <v>20</v>
      </c>
      <c r="J1132" s="21" t="s">
        <v>105236</v>
      </c>
    </row>
    <row r="1133" spans="1:10" ht="32" customHeight="1">
      <c r="A1133" s="19" t="s">
        <v>105237</v>
      </c>
      <c r="B1133" s="24">
        <v>22</v>
      </c>
      <c r="C1133" s="22">
        <v>18</v>
      </c>
      <c r="D1133" s="21" t="s">
        <v>105238</v>
      </c>
      <c r="E1133" s="21" t="s">
        <v>105239</v>
      </c>
      <c r="F1133" s="21" t="s">
        <v>102782</v>
      </c>
      <c r="G1133" s="22">
        <v>1</v>
      </c>
      <c r="H1133" s="22">
        <v>13</v>
      </c>
      <c r="I1133" s="22">
        <v>25</v>
      </c>
      <c r="J1133" s="21" t="s">
        <v>105240</v>
      </c>
    </row>
    <row r="1134" spans="1:10" ht="44" customHeight="1">
      <c r="A1134" s="19" t="s">
        <v>105241</v>
      </c>
      <c r="B1134" s="24">
        <v>27</v>
      </c>
      <c r="C1134" s="22">
        <v>15</v>
      </c>
      <c r="D1134" s="21" t="s">
        <v>105242</v>
      </c>
      <c r="E1134" s="21" t="s">
        <v>105243</v>
      </c>
      <c r="F1134" s="21" t="s">
        <v>101563</v>
      </c>
      <c r="G1134" s="22">
        <v>10</v>
      </c>
      <c r="H1134" s="22">
        <v>0</v>
      </c>
      <c r="I1134" s="22">
        <v>0</v>
      </c>
      <c r="J1134" s="21" t="s">
        <v>105244</v>
      </c>
    </row>
    <row r="1135" spans="1:10" ht="32" customHeight="1">
      <c r="A1135" s="19" t="s">
        <v>105245</v>
      </c>
      <c r="B1135" s="24">
        <v>17</v>
      </c>
      <c r="C1135" s="22">
        <v>15</v>
      </c>
      <c r="D1135" s="21" t="s">
        <v>105246</v>
      </c>
      <c r="E1135" s="21" t="s">
        <v>105247</v>
      </c>
      <c r="F1135" s="21" t="s">
        <v>14739</v>
      </c>
      <c r="G1135" s="22">
        <v>10</v>
      </c>
      <c r="H1135" s="22">
        <v>0</v>
      </c>
      <c r="I1135" s="22">
        <v>0</v>
      </c>
      <c r="J1135" s="21" t="s">
        <v>105248</v>
      </c>
    </row>
    <row r="1136" spans="1:10" ht="32" customHeight="1">
      <c r="A1136" s="19" t="s">
        <v>105249</v>
      </c>
      <c r="B1136" s="24">
        <v>26</v>
      </c>
      <c r="C1136" s="22">
        <v>19</v>
      </c>
      <c r="D1136" s="21" t="s">
        <v>105250</v>
      </c>
      <c r="E1136" s="21" t="s">
        <v>105251</v>
      </c>
      <c r="F1136" s="21" t="s">
        <v>101787</v>
      </c>
      <c r="G1136" s="22">
        <v>2</v>
      </c>
      <c r="H1136" s="22">
        <v>13</v>
      </c>
      <c r="I1136" s="22">
        <v>29</v>
      </c>
      <c r="J1136" s="21" t="s">
        <v>105252</v>
      </c>
    </row>
    <row r="1137" spans="1:10" ht="32" customHeight="1">
      <c r="A1137" s="19" t="s">
        <v>105253</v>
      </c>
      <c r="B1137" s="24">
        <v>38</v>
      </c>
      <c r="C1137" s="22">
        <v>26</v>
      </c>
      <c r="D1137" s="21" t="s">
        <v>105254</v>
      </c>
      <c r="E1137" s="21" t="s">
        <v>105255</v>
      </c>
      <c r="F1137" s="21" t="s">
        <v>105256</v>
      </c>
      <c r="G1137" s="22">
        <v>1</v>
      </c>
      <c r="H1137" s="22">
        <v>21</v>
      </c>
      <c r="I1137" s="22">
        <v>44</v>
      </c>
      <c r="J1137" s="21" t="s">
        <v>105257</v>
      </c>
    </row>
    <row r="1138" spans="1:10" ht="32" customHeight="1">
      <c r="A1138" s="19" t="s">
        <v>105258</v>
      </c>
      <c r="B1138" s="24">
        <v>19</v>
      </c>
      <c r="C1138" s="22">
        <v>15</v>
      </c>
      <c r="D1138" s="21" t="s">
        <v>105259</v>
      </c>
      <c r="E1138" s="21" t="s">
        <v>105260</v>
      </c>
      <c r="F1138" s="21" t="s">
        <v>14739</v>
      </c>
      <c r="G1138" s="22">
        <v>10</v>
      </c>
      <c r="H1138" s="22">
        <v>0</v>
      </c>
      <c r="I1138" s="22">
        <v>0</v>
      </c>
      <c r="J1138" s="21" t="s">
        <v>105261</v>
      </c>
    </row>
    <row r="1139" spans="1:10" ht="20" customHeight="1">
      <c r="A1139" s="27">
        <v>-999</v>
      </c>
      <c r="B1139" s="24">
        <v>-999</v>
      </c>
      <c r="C1139" s="22">
        <v>-999</v>
      </c>
      <c r="D1139" s="22">
        <v>-999</v>
      </c>
      <c r="E1139" s="22">
        <v>-999</v>
      </c>
      <c r="F1139" s="22">
        <v>-999</v>
      </c>
      <c r="G1139" s="22">
        <v>-999</v>
      </c>
      <c r="H1139" s="22">
        <v>-999</v>
      </c>
      <c r="I1139" s="22">
        <v>-999</v>
      </c>
      <c r="J1139" s="22">
        <v>-999</v>
      </c>
    </row>
    <row r="1140" spans="1:10" ht="20" customHeight="1">
      <c r="A1140" s="27">
        <v>-999</v>
      </c>
      <c r="B1140" s="24">
        <v>-999</v>
      </c>
      <c r="C1140" s="22">
        <v>-999</v>
      </c>
      <c r="D1140" s="22">
        <v>-999</v>
      </c>
      <c r="E1140" s="22">
        <v>-999</v>
      </c>
      <c r="F1140" s="22">
        <v>-999</v>
      </c>
      <c r="G1140" s="22">
        <v>-999</v>
      </c>
      <c r="H1140" s="22">
        <v>-999</v>
      </c>
      <c r="I1140" s="22">
        <v>-999</v>
      </c>
      <c r="J1140" s="22">
        <v>-999</v>
      </c>
    </row>
    <row r="1141" spans="1:10" ht="32" customHeight="1">
      <c r="A1141" s="19" t="s">
        <v>105262</v>
      </c>
      <c r="B1141" s="24">
        <v>24</v>
      </c>
      <c r="C1141" s="22">
        <v>26</v>
      </c>
      <c r="D1141" s="21" t="s">
        <v>105263</v>
      </c>
      <c r="E1141" s="21" t="s">
        <v>105264</v>
      </c>
      <c r="F1141" s="21" t="s">
        <v>102510</v>
      </c>
      <c r="G1141" s="22">
        <v>3</v>
      </c>
      <c r="H1141" s="22">
        <v>19</v>
      </c>
      <c r="I1141" s="22">
        <v>25</v>
      </c>
      <c r="J1141" s="21" t="s">
        <v>105265</v>
      </c>
    </row>
    <row r="1142" spans="1:10" ht="32" customHeight="1">
      <c r="A1142" s="19" t="s">
        <v>105266</v>
      </c>
      <c r="B1142" s="24">
        <v>20</v>
      </c>
      <c r="C1142" s="22">
        <v>22</v>
      </c>
      <c r="D1142" s="21" t="s">
        <v>105267</v>
      </c>
      <c r="E1142" s="21" t="s">
        <v>105268</v>
      </c>
      <c r="F1142" s="21" t="s">
        <v>101689</v>
      </c>
      <c r="G1142" s="22">
        <v>4</v>
      </c>
      <c r="H1142" s="22">
        <v>14</v>
      </c>
      <c r="I1142" s="22">
        <v>22</v>
      </c>
      <c r="J1142" s="21" t="s">
        <v>105269</v>
      </c>
    </row>
    <row r="1143" spans="1:10" ht="32" customHeight="1">
      <c r="A1143" s="19" t="s">
        <v>105270</v>
      </c>
      <c r="B1143" s="24">
        <v>16</v>
      </c>
      <c r="C1143" s="22">
        <v>19</v>
      </c>
      <c r="D1143" s="21" t="s">
        <v>103598</v>
      </c>
      <c r="E1143" s="21" t="s">
        <v>103599</v>
      </c>
      <c r="F1143" s="21" t="s">
        <v>102510</v>
      </c>
      <c r="G1143" s="22">
        <v>3</v>
      </c>
      <c r="H1143" s="22">
        <v>12</v>
      </c>
      <c r="I1143" s="22">
        <v>19</v>
      </c>
      <c r="J1143" s="21" t="s">
        <v>105271</v>
      </c>
    </row>
    <row r="1144" spans="1:10" ht="32" customHeight="1">
      <c r="A1144" s="19" t="s">
        <v>105272</v>
      </c>
      <c r="B1144" s="24">
        <v>16</v>
      </c>
      <c r="C1144" s="22">
        <v>19</v>
      </c>
      <c r="D1144" s="21" t="s">
        <v>103598</v>
      </c>
      <c r="E1144" s="21" t="s">
        <v>103599</v>
      </c>
      <c r="F1144" s="21" t="s">
        <v>102510</v>
      </c>
      <c r="G1144" s="22">
        <v>3</v>
      </c>
      <c r="H1144" s="22">
        <v>12</v>
      </c>
      <c r="I1144" s="22">
        <v>19</v>
      </c>
      <c r="J1144" s="21" t="s">
        <v>105271</v>
      </c>
    </row>
    <row r="1145" spans="1:10" ht="32" customHeight="1">
      <c r="A1145" s="19" t="s">
        <v>105273</v>
      </c>
      <c r="B1145" s="24">
        <v>16</v>
      </c>
      <c r="C1145" s="22">
        <v>19</v>
      </c>
      <c r="D1145" s="21" t="s">
        <v>103598</v>
      </c>
      <c r="E1145" s="21" t="s">
        <v>103599</v>
      </c>
      <c r="F1145" s="21" t="s">
        <v>102510</v>
      </c>
      <c r="G1145" s="22">
        <v>3</v>
      </c>
      <c r="H1145" s="22">
        <v>12</v>
      </c>
      <c r="I1145" s="22">
        <v>19</v>
      </c>
      <c r="J1145" s="21" t="s">
        <v>105271</v>
      </c>
    </row>
    <row r="1146" spans="1:10" ht="32" customHeight="1">
      <c r="A1146" s="19" t="s">
        <v>105274</v>
      </c>
      <c r="B1146" s="24">
        <v>27</v>
      </c>
      <c r="C1146" s="22">
        <v>29</v>
      </c>
      <c r="D1146" s="21" t="s">
        <v>105275</v>
      </c>
      <c r="E1146" s="21" t="s">
        <v>105276</v>
      </c>
      <c r="F1146" s="21" t="s">
        <v>101543</v>
      </c>
      <c r="G1146" s="22">
        <v>4</v>
      </c>
      <c r="H1146" s="22">
        <v>10</v>
      </c>
      <c r="I1146" s="22">
        <v>15</v>
      </c>
      <c r="J1146" s="21" t="s">
        <v>105277</v>
      </c>
    </row>
    <row r="1147" spans="1:10" ht="32" customHeight="1">
      <c r="A1147" s="19" t="s">
        <v>105278</v>
      </c>
      <c r="B1147" s="24">
        <v>27</v>
      </c>
      <c r="C1147" s="22">
        <v>29</v>
      </c>
      <c r="D1147" s="21" t="s">
        <v>105275</v>
      </c>
      <c r="E1147" s="21" t="s">
        <v>105276</v>
      </c>
      <c r="F1147" s="21" t="s">
        <v>101543</v>
      </c>
      <c r="G1147" s="22">
        <v>4</v>
      </c>
      <c r="H1147" s="22">
        <v>10</v>
      </c>
      <c r="I1147" s="22">
        <v>15</v>
      </c>
      <c r="J1147" s="21" t="s">
        <v>105277</v>
      </c>
    </row>
    <row r="1148" spans="1:10" ht="32" customHeight="1">
      <c r="A1148" s="19" t="s">
        <v>105279</v>
      </c>
      <c r="B1148" s="24">
        <v>21</v>
      </c>
      <c r="C1148" s="22">
        <v>15</v>
      </c>
      <c r="D1148" s="21" t="s">
        <v>105280</v>
      </c>
      <c r="E1148" s="21" t="s">
        <v>105281</v>
      </c>
      <c r="F1148" s="21" t="s">
        <v>101522</v>
      </c>
      <c r="G1148" s="22">
        <v>10</v>
      </c>
      <c r="H1148" s="22">
        <v>0</v>
      </c>
      <c r="I1148" s="22">
        <v>0</v>
      </c>
      <c r="J1148" s="21" t="s">
        <v>105282</v>
      </c>
    </row>
    <row r="1149" spans="1:10" ht="32" customHeight="1">
      <c r="A1149" s="19" t="s">
        <v>105283</v>
      </c>
      <c r="B1149" s="24">
        <v>27</v>
      </c>
      <c r="C1149" s="22">
        <v>29</v>
      </c>
      <c r="D1149" s="21" t="s">
        <v>104527</v>
      </c>
      <c r="E1149" s="21" t="s">
        <v>104528</v>
      </c>
      <c r="F1149" s="21" t="s">
        <v>105284</v>
      </c>
      <c r="G1149" s="22">
        <v>2</v>
      </c>
      <c r="H1149" s="22">
        <v>23</v>
      </c>
      <c r="I1149" s="22">
        <v>38</v>
      </c>
      <c r="J1149" s="21" t="s">
        <v>105285</v>
      </c>
    </row>
    <row r="1150" spans="1:10" ht="32" customHeight="1">
      <c r="A1150" s="19" t="s">
        <v>105286</v>
      </c>
      <c r="B1150" s="24">
        <v>31</v>
      </c>
      <c r="C1150" s="22">
        <v>15</v>
      </c>
      <c r="D1150" s="21" t="s">
        <v>105287</v>
      </c>
      <c r="E1150" s="21" t="s">
        <v>105288</v>
      </c>
      <c r="F1150" s="21" t="s">
        <v>14739</v>
      </c>
      <c r="G1150" s="22">
        <v>10</v>
      </c>
      <c r="H1150" s="22">
        <v>0</v>
      </c>
      <c r="I1150" s="22">
        <v>0</v>
      </c>
      <c r="J1150" s="21" t="s">
        <v>105289</v>
      </c>
    </row>
    <row r="1151" spans="1:10" ht="32" customHeight="1">
      <c r="A1151" s="19" t="s">
        <v>105290</v>
      </c>
      <c r="B1151" s="24">
        <v>13</v>
      </c>
      <c r="C1151" s="22">
        <v>15</v>
      </c>
      <c r="D1151" s="21" t="s">
        <v>105291</v>
      </c>
      <c r="E1151" s="21" t="s">
        <v>105292</v>
      </c>
      <c r="F1151" s="21" t="s">
        <v>101528</v>
      </c>
      <c r="G1151" s="22">
        <v>10</v>
      </c>
      <c r="H1151" s="22">
        <v>0</v>
      </c>
      <c r="I1151" s="22">
        <v>0</v>
      </c>
      <c r="J1151" s="21" t="s">
        <v>105293</v>
      </c>
    </row>
    <row r="1152" spans="1:10" ht="32" customHeight="1">
      <c r="A1152" s="19" t="s">
        <v>105294</v>
      </c>
      <c r="B1152" s="24">
        <v>42</v>
      </c>
      <c r="C1152" s="22">
        <v>35</v>
      </c>
      <c r="D1152" s="21" t="s">
        <v>105295</v>
      </c>
      <c r="E1152" s="21" t="s">
        <v>105296</v>
      </c>
      <c r="F1152" s="21" t="s">
        <v>101568</v>
      </c>
      <c r="G1152" s="22">
        <v>1</v>
      </c>
      <c r="H1152" s="22">
        <v>30</v>
      </c>
      <c r="I1152" s="22">
        <v>49</v>
      </c>
      <c r="J1152" s="21" t="s">
        <v>105297</v>
      </c>
    </row>
    <row r="1153" spans="1:10" ht="32" customHeight="1">
      <c r="A1153" s="19" t="s">
        <v>105298</v>
      </c>
      <c r="B1153" s="24">
        <v>21</v>
      </c>
      <c r="C1153" s="22">
        <v>24</v>
      </c>
      <c r="D1153" s="21" t="s">
        <v>104259</v>
      </c>
      <c r="E1153" s="21" t="s">
        <v>104260</v>
      </c>
      <c r="F1153" s="21" t="s">
        <v>101817</v>
      </c>
      <c r="G1153" s="22">
        <v>5</v>
      </c>
      <c r="H1153" s="22">
        <v>15</v>
      </c>
      <c r="I1153" s="22">
        <v>24</v>
      </c>
      <c r="J1153" s="21" t="s">
        <v>105299</v>
      </c>
    </row>
    <row r="1154" spans="1:10" ht="32" customHeight="1">
      <c r="A1154" s="19" t="s">
        <v>105300</v>
      </c>
      <c r="B1154" s="24">
        <v>31</v>
      </c>
      <c r="C1154" s="22">
        <v>15</v>
      </c>
      <c r="D1154" s="21" t="s">
        <v>105301</v>
      </c>
      <c r="E1154" s="21" t="s">
        <v>105302</v>
      </c>
      <c r="F1154" s="21" t="s">
        <v>101554</v>
      </c>
      <c r="G1154" s="22">
        <v>10</v>
      </c>
      <c r="H1154" s="22">
        <v>0</v>
      </c>
      <c r="I1154" s="22">
        <v>0</v>
      </c>
      <c r="J1154" s="21" t="s">
        <v>105303</v>
      </c>
    </row>
    <row r="1155" spans="1:10" ht="32" customHeight="1">
      <c r="A1155" s="19" t="s">
        <v>105304</v>
      </c>
      <c r="B1155" s="24">
        <v>12</v>
      </c>
      <c r="C1155" s="22">
        <v>15</v>
      </c>
      <c r="D1155" s="21" t="s">
        <v>105086</v>
      </c>
      <c r="E1155" s="21" t="s">
        <v>105087</v>
      </c>
      <c r="F1155" s="21" t="s">
        <v>101563</v>
      </c>
      <c r="G1155" s="22">
        <v>10</v>
      </c>
      <c r="H1155" s="22">
        <v>0</v>
      </c>
      <c r="I1155" s="22">
        <v>0</v>
      </c>
      <c r="J1155" s="21" t="s">
        <v>105305</v>
      </c>
    </row>
    <row r="1156" spans="1:10" ht="32" customHeight="1">
      <c r="A1156" s="19" t="s">
        <v>105306</v>
      </c>
      <c r="B1156" s="24">
        <v>27</v>
      </c>
      <c r="C1156" s="22">
        <v>29</v>
      </c>
      <c r="D1156" s="21" t="s">
        <v>104527</v>
      </c>
      <c r="E1156" s="21" t="s">
        <v>104528</v>
      </c>
      <c r="F1156" s="21" t="s">
        <v>14743</v>
      </c>
      <c r="G1156" s="22">
        <v>2</v>
      </c>
      <c r="H1156" s="22">
        <v>23</v>
      </c>
      <c r="I1156" s="22">
        <v>33</v>
      </c>
      <c r="J1156" s="21" t="s">
        <v>105307</v>
      </c>
    </row>
    <row r="1157" spans="1:10" ht="32" customHeight="1">
      <c r="A1157" s="19" t="s">
        <v>105308</v>
      </c>
      <c r="B1157" s="24">
        <v>31</v>
      </c>
      <c r="C1157" s="22">
        <v>15</v>
      </c>
      <c r="D1157" s="21" t="s">
        <v>105287</v>
      </c>
      <c r="E1157" s="21" t="s">
        <v>105288</v>
      </c>
      <c r="F1157" s="21" t="s">
        <v>14739</v>
      </c>
      <c r="G1157" s="22">
        <v>10</v>
      </c>
      <c r="H1157" s="22">
        <v>0</v>
      </c>
      <c r="I1157" s="22">
        <v>0</v>
      </c>
      <c r="J1157" s="21" t="s">
        <v>105289</v>
      </c>
    </row>
    <row r="1158" spans="1:10" ht="32" customHeight="1">
      <c r="A1158" s="19" t="s">
        <v>105309</v>
      </c>
      <c r="B1158" s="24">
        <v>12</v>
      </c>
      <c r="C1158" s="22">
        <v>15</v>
      </c>
      <c r="D1158" s="21" t="s">
        <v>105310</v>
      </c>
      <c r="E1158" s="21" t="s">
        <v>105311</v>
      </c>
      <c r="F1158" s="21" t="s">
        <v>101694</v>
      </c>
      <c r="G1158" s="22">
        <v>10</v>
      </c>
      <c r="H1158" s="22">
        <v>0</v>
      </c>
      <c r="I1158" s="22">
        <v>0</v>
      </c>
      <c r="J1158" s="21" t="s">
        <v>105312</v>
      </c>
    </row>
    <row r="1159" spans="1:10" ht="32" customHeight="1">
      <c r="A1159" s="19" t="s">
        <v>105313</v>
      </c>
      <c r="B1159" s="24">
        <v>39</v>
      </c>
      <c r="C1159" s="22">
        <v>15</v>
      </c>
      <c r="D1159" s="21" t="s">
        <v>103888</v>
      </c>
      <c r="E1159" s="21" t="s">
        <v>103889</v>
      </c>
      <c r="F1159" s="21" t="s">
        <v>101568</v>
      </c>
      <c r="G1159" s="22">
        <v>10</v>
      </c>
      <c r="H1159" s="22">
        <v>0</v>
      </c>
      <c r="I1159" s="22">
        <v>0</v>
      </c>
      <c r="J1159" s="21" t="s">
        <v>105314</v>
      </c>
    </row>
    <row r="1160" spans="1:10" ht="32" customHeight="1">
      <c r="A1160" s="19" t="s">
        <v>105315</v>
      </c>
      <c r="B1160" s="24">
        <v>22</v>
      </c>
      <c r="C1160" s="22">
        <v>19</v>
      </c>
      <c r="D1160" s="21" t="s">
        <v>105316</v>
      </c>
      <c r="E1160" s="21" t="s">
        <v>105317</v>
      </c>
      <c r="F1160" s="21" t="s">
        <v>101548</v>
      </c>
      <c r="G1160" s="22">
        <v>5</v>
      </c>
      <c r="H1160" s="22">
        <v>10</v>
      </c>
      <c r="I1160" s="22">
        <v>17</v>
      </c>
      <c r="J1160" s="21" t="s">
        <v>105318</v>
      </c>
    </row>
    <row r="1161" spans="1:10" ht="32" customHeight="1">
      <c r="A1161" s="19" t="s">
        <v>105319</v>
      </c>
      <c r="B1161" s="24">
        <v>26</v>
      </c>
      <c r="C1161" s="22">
        <v>15</v>
      </c>
      <c r="D1161" s="21" t="s">
        <v>105320</v>
      </c>
      <c r="E1161" s="21" t="s">
        <v>105321</v>
      </c>
      <c r="F1161" s="21" t="s">
        <v>14739</v>
      </c>
      <c r="G1161" s="22">
        <v>10</v>
      </c>
      <c r="H1161" s="22">
        <v>0</v>
      </c>
      <c r="I1161" s="22">
        <v>0</v>
      </c>
      <c r="J1161" s="21" t="s">
        <v>105322</v>
      </c>
    </row>
    <row r="1162" spans="1:10" ht="32" customHeight="1">
      <c r="A1162" s="19" t="s">
        <v>105323</v>
      </c>
      <c r="B1162" s="24">
        <v>19</v>
      </c>
      <c r="C1162" s="22">
        <v>15</v>
      </c>
      <c r="D1162" s="21" t="s">
        <v>105324</v>
      </c>
      <c r="E1162" s="21" t="s">
        <v>105325</v>
      </c>
      <c r="F1162" s="21" t="s">
        <v>101563</v>
      </c>
      <c r="G1162" s="22">
        <v>10</v>
      </c>
      <c r="H1162" s="22">
        <v>0</v>
      </c>
      <c r="I1162" s="22">
        <v>0</v>
      </c>
      <c r="J1162" s="21" t="s">
        <v>105326</v>
      </c>
    </row>
    <row r="1163" spans="1:10" ht="32" customHeight="1">
      <c r="A1163" s="19" t="s">
        <v>105327</v>
      </c>
      <c r="B1163" s="24">
        <v>21</v>
      </c>
      <c r="C1163" s="22">
        <v>47</v>
      </c>
      <c r="D1163" s="21" t="s">
        <v>105328</v>
      </c>
      <c r="E1163" s="21" t="s">
        <v>105329</v>
      </c>
      <c r="F1163" s="21" t="s">
        <v>103178</v>
      </c>
      <c r="G1163" s="22">
        <v>1</v>
      </c>
      <c r="H1163" s="22">
        <v>42</v>
      </c>
      <c r="I1163" s="22">
        <v>61</v>
      </c>
      <c r="J1163" s="21" t="s">
        <v>105330</v>
      </c>
    </row>
    <row r="1164" spans="1:10" ht="32" customHeight="1">
      <c r="A1164" s="19" t="s">
        <v>105331</v>
      </c>
      <c r="B1164" s="24">
        <v>19</v>
      </c>
      <c r="C1164" s="22">
        <v>15</v>
      </c>
      <c r="D1164" s="21" t="s">
        <v>104795</v>
      </c>
      <c r="E1164" s="21" t="s">
        <v>104796</v>
      </c>
      <c r="F1164" s="21" t="s">
        <v>14739</v>
      </c>
      <c r="G1164" s="22">
        <v>10</v>
      </c>
      <c r="H1164" s="22">
        <v>0</v>
      </c>
      <c r="I1164" s="22">
        <v>0</v>
      </c>
      <c r="J1164" s="21" t="s">
        <v>104797</v>
      </c>
    </row>
    <row r="1165" spans="1:10" ht="32" customHeight="1">
      <c r="A1165" s="19" t="s">
        <v>105332</v>
      </c>
      <c r="B1165" s="24">
        <v>34</v>
      </c>
      <c r="C1165" s="22">
        <v>16</v>
      </c>
      <c r="D1165" s="21" t="s">
        <v>105333</v>
      </c>
      <c r="E1165" s="21" t="s">
        <v>105334</v>
      </c>
      <c r="F1165" s="22">
        <v>1</v>
      </c>
      <c r="G1165" s="22">
        <v>1</v>
      </c>
      <c r="H1165" s="22">
        <v>11</v>
      </c>
      <c r="I1165" s="22">
        <v>26</v>
      </c>
      <c r="J1165" s="21" t="s">
        <v>105335</v>
      </c>
    </row>
    <row r="1166" spans="1:10" ht="44" customHeight="1">
      <c r="A1166" s="19" t="s">
        <v>105336</v>
      </c>
      <c r="B1166" s="24">
        <v>51</v>
      </c>
      <c r="C1166" s="22">
        <v>15</v>
      </c>
      <c r="D1166" s="21" t="s">
        <v>105337</v>
      </c>
      <c r="E1166" s="21" t="s">
        <v>105338</v>
      </c>
      <c r="F1166" s="21" t="s">
        <v>101628</v>
      </c>
      <c r="G1166" s="22">
        <v>1</v>
      </c>
      <c r="H1166" s="22">
        <v>10</v>
      </c>
      <c r="I1166" s="22">
        <v>22</v>
      </c>
      <c r="J1166" s="21" t="s">
        <v>105339</v>
      </c>
    </row>
    <row r="1167" spans="1:10" ht="44" customHeight="1">
      <c r="A1167" s="19" t="s">
        <v>105340</v>
      </c>
      <c r="B1167" s="24">
        <v>63</v>
      </c>
      <c r="C1167" s="22">
        <v>15</v>
      </c>
      <c r="D1167" s="21" t="s">
        <v>105341</v>
      </c>
      <c r="E1167" s="21" t="s">
        <v>105342</v>
      </c>
      <c r="F1167" s="21" t="s">
        <v>14739</v>
      </c>
      <c r="G1167" s="22">
        <v>10</v>
      </c>
      <c r="H1167" s="22">
        <v>0</v>
      </c>
      <c r="I1167" s="22">
        <v>0</v>
      </c>
      <c r="J1167" s="21" t="s">
        <v>105343</v>
      </c>
    </row>
    <row r="1168" spans="1:10" ht="44" customHeight="1">
      <c r="A1168" s="19" t="s">
        <v>105344</v>
      </c>
      <c r="B1168" s="24">
        <v>63</v>
      </c>
      <c r="C1168" s="22">
        <v>15</v>
      </c>
      <c r="D1168" s="21" t="s">
        <v>105341</v>
      </c>
      <c r="E1168" s="21" t="s">
        <v>105342</v>
      </c>
      <c r="F1168" s="21" t="s">
        <v>14739</v>
      </c>
      <c r="G1168" s="22">
        <v>10</v>
      </c>
      <c r="H1168" s="22">
        <v>0</v>
      </c>
      <c r="I1168" s="22">
        <v>0</v>
      </c>
      <c r="J1168" s="21" t="s">
        <v>105343</v>
      </c>
    </row>
    <row r="1169" spans="1:10" ht="44" customHeight="1">
      <c r="A1169" s="19" t="s">
        <v>105345</v>
      </c>
      <c r="B1169" s="24">
        <v>47</v>
      </c>
      <c r="C1169" s="22">
        <v>23</v>
      </c>
      <c r="D1169" s="21" t="s">
        <v>105346</v>
      </c>
      <c r="E1169" s="21" t="s">
        <v>105347</v>
      </c>
      <c r="F1169" s="21" t="s">
        <v>101710</v>
      </c>
      <c r="G1169" s="22">
        <v>3</v>
      </c>
      <c r="H1169" s="22">
        <v>16</v>
      </c>
      <c r="I1169" s="22">
        <v>34</v>
      </c>
      <c r="J1169" s="21" t="s">
        <v>105348</v>
      </c>
    </row>
    <row r="1170" spans="1:10" ht="44" customHeight="1">
      <c r="A1170" s="19" t="s">
        <v>105349</v>
      </c>
      <c r="B1170" s="24">
        <v>20</v>
      </c>
      <c r="C1170" s="22">
        <v>22</v>
      </c>
      <c r="D1170" s="21" t="s">
        <v>104395</v>
      </c>
      <c r="E1170" s="21" t="s">
        <v>104396</v>
      </c>
      <c r="F1170" s="21" t="s">
        <v>101885</v>
      </c>
      <c r="G1170" s="22">
        <v>2</v>
      </c>
      <c r="H1170" s="22">
        <v>16</v>
      </c>
      <c r="I1170" s="22">
        <v>29</v>
      </c>
      <c r="J1170" s="21" t="s">
        <v>105350</v>
      </c>
    </row>
    <row r="1171" spans="1:10" ht="32" customHeight="1">
      <c r="A1171" s="19" t="s">
        <v>105351</v>
      </c>
      <c r="B1171" s="24">
        <v>15</v>
      </c>
      <c r="C1171" s="22">
        <v>31</v>
      </c>
      <c r="D1171" s="21" t="s">
        <v>102088</v>
      </c>
      <c r="E1171" s="21" t="s">
        <v>102089</v>
      </c>
      <c r="F1171" s="21" t="s">
        <v>102727</v>
      </c>
      <c r="G1171" s="22">
        <v>9</v>
      </c>
      <c r="H1171" s="22">
        <v>18</v>
      </c>
      <c r="I1171" s="22">
        <v>33</v>
      </c>
      <c r="J1171" s="21" t="s">
        <v>105352</v>
      </c>
    </row>
    <row r="1172" spans="1:10" ht="32" customHeight="1">
      <c r="A1172" s="19" t="s">
        <v>105353</v>
      </c>
      <c r="B1172" s="24">
        <v>18</v>
      </c>
      <c r="C1172" s="22">
        <v>20</v>
      </c>
      <c r="D1172" s="21" t="s">
        <v>104900</v>
      </c>
      <c r="E1172" s="21" t="s">
        <v>104901</v>
      </c>
      <c r="F1172" s="21" t="s">
        <v>101554</v>
      </c>
      <c r="G1172" s="22">
        <v>5</v>
      </c>
      <c r="H1172" s="22">
        <v>11</v>
      </c>
      <c r="I1172" s="22">
        <v>18</v>
      </c>
      <c r="J1172" s="21" t="s">
        <v>105354</v>
      </c>
    </row>
    <row r="1173" spans="1:10" ht="32" customHeight="1">
      <c r="A1173" s="19" t="s">
        <v>105355</v>
      </c>
      <c r="B1173" s="24">
        <v>24</v>
      </c>
      <c r="C1173" s="22">
        <v>15</v>
      </c>
      <c r="D1173" s="21" t="s">
        <v>105356</v>
      </c>
      <c r="E1173" s="21" t="s">
        <v>105357</v>
      </c>
      <c r="F1173" s="21" t="s">
        <v>101694</v>
      </c>
      <c r="G1173" s="22">
        <v>10</v>
      </c>
      <c r="H1173" s="22">
        <v>0</v>
      </c>
      <c r="I1173" s="22">
        <v>0</v>
      </c>
      <c r="J1173" s="21" t="s">
        <v>105358</v>
      </c>
    </row>
    <row r="1174" spans="1:10" ht="44" customHeight="1">
      <c r="A1174" s="19" t="s">
        <v>105359</v>
      </c>
      <c r="B1174" s="24">
        <v>15</v>
      </c>
      <c r="C1174" s="22">
        <v>25</v>
      </c>
      <c r="D1174" s="21" t="s">
        <v>105360</v>
      </c>
      <c r="E1174" s="21" t="s">
        <v>105361</v>
      </c>
      <c r="F1174" s="21" t="s">
        <v>103765</v>
      </c>
      <c r="G1174" s="22">
        <v>2</v>
      </c>
      <c r="H1174" s="22">
        <v>6</v>
      </c>
      <c r="I1174" s="22">
        <v>13</v>
      </c>
      <c r="J1174" s="21" t="s">
        <v>105362</v>
      </c>
    </row>
    <row r="1175" spans="1:10" ht="32" customHeight="1">
      <c r="A1175" s="19" t="s">
        <v>105363</v>
      </c>
      <c r="B1175" s="24">
        <v>21</v>
      </c>
      <c r="C1175" s="22">
        <v>15</v>
      </c>
      <c r="D1175" s="21" t="s">
        <v>105364</v>
      </c>
      <c r="E1175" s="21" t="s">
        <v>105365</v>
      </c>
      <c r="F1175" s="21" t="s">
        <v>101528</v>
      </c>
      <c r="G1175" s="22">
        <v>10</v>
      </c>
      <c r="H1175" s="22">
        <v>0</v>
      </c>
      <c r="I1175" s="22">
        <v>0</v>
      </c>
      <c r="J1175" s="21" t="s">
        <v>105366</v>
      </c>
    </row>
    <row r="1176" spans="1:10" ht="32" customHeight="1">
      <c r="A1176" s="19" t="s">
        <v>105367</v>
      </c>
      <c r="B1176" s="24">
        <v>31</v>
      </c>
      <c r="C1176" s="22">
        <v>24</v>
      </c>
      <c r="D1176" s="21" t="s">
        <v>105368</v>
      </c>
      <c r="E1176" s="21" t="s">
        <v>105369</v>
      </c>
      <c r="F1176" s="21" t="s">
        <v>102405</v>
      </c>
      <c r="G1176" s="22">
        <v>1</v>
      </c>
      <c r="H1176" s="22">
        <v>19</v>
      </c>
      <c r="I1176" s="22">
        <v>29</v>
      </c>
      <c r="J1176" s="21" t="s">
        <v>105370</v>
      </c>
    </row>
    <row r="1177" spans="1:10" ht="32" customHeight="1">
      <c r="A1177" s="19" t="s">
        <v>105371</v>
      </c>
      <c r="B1177" s="24">
        <v>33</v>
      </c>
      <c r="C1177" s="22">
        <v>41</v>
      </c>
      <c r="D1177" s="21" t="s">
        <v>103425</v>
      </c>
      <c r="E1177" s="21" t="s">
        <v>103426</v>
      </c>
      <c r="F1177" s="21" t="s">
        <v>14743</v>
      </c>
      <c r="G1177" s="22">
        <v>8</v>
      </c>
      <c r="H1177" s="22">
        <v>29</v>
      </c>
      <c r="I1177" s="22">
        <v>50</v>
      </c>
      <c r="J1177" s="21" t="s">
        <v>105372</v>
      </c>
    </row>
    <row r="1178" spans="1:10" ht="32" customHeight="1">
      <c r="A1178" s="19" t="s">
        <v>105373</v>
      </c>
      <c r="B1178" s="24">
        <v>18</v>
      </c>
      <c r="C1178" s="22">
        <v>29</v>
      </c>
      <c r="D1178" s="21" t="s">
        <v>105374</v>
      </c>
      <c r="E1178" s="21" t="s">
        <v>105375</v>
      </c>
      <c r="F1178" s="22">
        <v>625</v>
      </c>
      <c r="G1178" s="22">
        <v>11</v>
      </c>
      <c r="H1178" s="22">
        <v>14</v>
      </c>
      <c r="I1178" s="22">
        <v>21</v>
      </c>
      <c r="J1178" s="21" t="s">
        <v>105376</v>
      </c>
    </row>
    <row r="1179" spans="1:10" ht="32" customHeight="1">
      <c r="A1179" s="19" t="s">
        <v>105377</v>
      </c>
      <c r="B1179" s="24">
        <v>33</v>
      </c>
      <c r="C1179" s="22">
        <v>41</v>
      </c>
      <c r="D1179" s="21" t="s">
        <v>103425</v>
      </c>
      <c r="E1179" s="21" t="s">
        <v>103426</v>
      </c>
      <c r="F1179" s="21" t="s">
        <v>14743</v>
      </c>
      <c r="G1179" s="22">
        <v>8</v>
      </c>
      <c r="H1179" s="22">
        <v>29</v>
      </c>
      <c r="I1179" s="22">
        <v>50</v>
      </c>
      <c r="J1179" s="21" t="s">
        <v>105372</v>
      </c>
    </row>
    <row r="1180" spans="1:10" ht="20" customHeight="1">
      <c r="A1180" s="27">
        <v>-999</v>
      </c>
      <c r="B1180" s="24">
        <v>-999</v>
      </c>
      <c r="C1180" s="22">
        <v>-999</v>
      </c>
      <c r="D1180" s="22">
        <v>-999</v>
      </c>
      <c r="E1180" s="22">
        <v>-999</v>
      </c>
      <c r="F1180" s="22">
        <v>-999</v>
      </c>
      <c r="G1180" s="22">
        <v>-999</v>
      </c>
      <c r="H1180" s="22">
        <v>-999</v>
      </c>
      <c r="I1180" s="22">
        <v>-999</v>
      </c>
      <c r="J1180" s="22">
        <v>-999</v>
      </c>
    </row>
    <row r="1181" spans="1:10" ht="32" customHeight="1">
      <c r="A1181" s="19" t="s">
        <v>105378</v>
      </c>
      <c r="B1181" s="24">
        <v>35</v>
      </c>
      <c r="C1181" s="22">
        <v>22</v>
      </c>
      <c r="D1181" s="21" t="s">
        <v>105379</v>
      </c>
      <c r="E1181" s="21" t="s">
        <v>105380</v>
      </c>
      <c r="F1181" s="21" t="s">
        <v>102559</v>
      </c>
      <c r="G1181" s="22">
        <v>4</v>
      </c>
      <c r="H1181" s="22">
        <v>14</v>
      </c>
      <c r="I1181" s="22">
        <v>28</v>
      </c>
      <c r="J1181" s="21" t="s">
        <v>105381</v>
      </c>
    </row>
    <row r="1182" spans="1:10" ht="32" customHeight="1">
      <c r="A1182" s="19" t="s">
        <v>105382</v>
      </c>
      <c r="B1182" s="24">
        <v>52</v>
      </c>
      <c r="C1182" s="22">
        <v>46</v>
      </c>
      <c r="D1182" s="21" t="s">
        <v>105383</v>
      </c>
      <c r="E1182" s="21" t="s">
        <v>105384</v>
      </c>
      <c r="F1182" s="21" t="s">
        <v>105385</v>
      </c>
      <c r="G1182" s="22">
        <v>5</v>
      </c>
      <c r="H1182" s="22">
        <v>9</v>
      </c>
      <c r="I1182" s="22">
        <v>11</v>
      </c>
      <c r="J1182" s="21" t="s">
        <v>105386</v>
      </c>
    </row>
    <row r="1183" spans="1:10" ht="32" customHeight="1">
      <c r="A1183" s="19" t="s">
        <v>105387</v>
      </c>
      <c r="B1183" s="24">
        <v>23</v>
      </c>
      <c r="C1183" s="22">
        <v>16</v>
      </c>
      <c r="D1183" s="21" t="s">
        <v>105388</v>
      </c>
      <c r="E1183" s="21" t="s">
        <v>105389</v>
      </c>
      <c r="F1183" s="21" t="s">
        <v>102171</v>
      </c>
      <c r="G1183" s="22">
        <v>1</v>
      </c>
      <c r="H1183" s="22">
        <v>11</v>
      </c>
      <c r="I1183" s="22">
        <v>22</v>
      </c>
      <c r="J1183" s="21" t="s">
        <v>105390</v>
      </c>
    </row>
    <row r="1184" spans="1:10" ht="32" customHeight="1">
      <c r="A1184" s="19" t="s">
        <v>105391</v>
      </c>
      <c r="B1184" s="24">
        <v>13</v>
      </c>
      <c r="C1184" s="22">
        <v>15</v>
      </c>
      <c r="D1184" s="21" t="s">
        <v>105392</v>
      </c>
      <c r="E1184" s="21" t="s">
        <v>105393</v>
      </c>
      <c r="F1184" s="21" t="s">
        <v>101554</v>
      </c>
      <c r="G1184" s="22">
        <v>10</v>
      </c>
      <c r="H1184" s="22">
        <v>0</v>
      </c>
      <c r="I1184" s="22">
        <v>0</v>
      </c>
      <c r="J1184" s="21" t="s">
        <v>105394</v>
      </c>
    </row>
    <row r="1185" spans="1:10" ht="44" customHeight="1">
      <c r="A1185" s="19" t="s">
        <v>105395</v>
      </c>
      <c r="B1185" s="24">
        <v>13</v>
      </c>
      <c r="C1185" s="22">
        <v>15</v>
      </c>
      <c r="D1185" s="21" t="s">
        <v>103999</v>
      </c>
      <c r="E1185" s="21" t="s">
        <v>104000</v>
      </c>
      <c r="F1185" s="21" t="s">
        <v>14739</v>
      </c>
      <c r="G1185" s="22">
        <v>10</v>
      </c>
      <c r="H1185" s="22">
        <v>0</v>
      </c>
      <c r="I1185" s="22">
        <v>0</v>
      </c>
      <c r="J1185" s="21" t="s">
        <v>105396</v>
      </c>
    </row>
    <row r="1186" spans="1:10" ht="32" customHeight="1">
      <c r="A1186" s="19" t="s">
        <v>105397</v>
      </c>
      <c r="B1186" s="24">
        <v>32</v>
      </c>
      <c r="C1186" s="22">
        <v>15</v>
      </c>
      <c r="D1186" s="21" t="s">
        <v>105398</v>
      </c>
      <c r="E1186" s="21" t="s">
        <v>105399</v>
      </c>
      <c r="F1186" s="21" t="s">
        <v>101554</v>
      </c>
      <c r="G1186" s="22">
        <v>10</v>
      </c>
      <c r="H1186" s="22">
        <v>0</v>
      </c>
      <c r="I1186" s="22">
        <v>0</v>
      </c>
      <c r="J1186" s="21" t="s">
        <v>105400</v>
      </c>
    </row>
    <row r="1187" spans="1:10" ht="32" customHeight="1">
      <c r="A1187" s="19" t="s">
        <v>105401</v>
      </c>
      <c r="B1187" s="24">
        <v>12</v>
      </c>
      <c r="C1187" s="22">
        <v>15</v>
      </c>
      <c r="D1187" s="21" t="s">
        <v>105402</v>
      </c>
      <c r="E1187" s="21" t="s">
        <v>105403</v>
      </c>
      <c r="F1187" s="21" t="s">
        <v>101563</v>
      </c>
      <c r="G1187" s="22">
        <v>10</v>
      </c>
      <c r="H1187" s="22">
        <v>0</v>
      </c>
      <c r="I1187" s="22">
        <v>0</v>
      </c>
      <c r="J1187" s="21" t="s">
        <v>105404</v>
      </c>
    </row>
    <row r="1188" spans="1:10" ht="32" customHeight="1">
      <c r="A1188" s="19" t="s">
        <v>105405</v>
      </c>
      <c r="B1188" s="24">
        <v>16</v>
      </c>
      <c r="C1188" s="22">
        <v>37</v>
      </c>
      <c r="D1188" s="21" t="s">
        <v>105406</v>
      </c>
      <c r="E1188" s="21" t="s">
        <v>105407</v>
      </c>
      <c r="F1188" s="21" t="s">
        <v>14740</v>
      </c>
      <c r="G1188" s="22">
        <v>12</v>
      </c>
      <c r="H1188" s="22">
        <v>21</v>
      </c>
      <c r="I1188" s="22">
        <v>42</v>
      </c>
      <c r="J1188" s="21" t="s">
        <v>105408</v>
      </c>
    </row>
    <row r="1189" spans="1:10" ht="32" customHeight="1">
      <c r="A1189" s="19" t="s">
        <v>105409</v>
      </c>
      <c r="B1189" s="24">
        <v>25</v>
      </c>
      <c r="C1189" s="22">
        <v>15</v>
      </c>
      <c r="D1189" s="21" t="s">
        <v>102588</v>
      </c>
      <c r="E1189" s="21" t="s">
        <v>102589</v>
      </c>
      <c r="F1189" s="21" t="s">
        <v>101568</v>
      </c>
      <c r="G1189" s="22">
        <v>10</v>
      </c>
      <c r="H1189" s="22">
        <v>0</v>
      </c>
      <c r="I1189" s="22">
        <v>0</v>
      </c>
      <c r="J1189" s="21" t="s">
        <v>105410</v>
      </c>
    </row>
    <row r="1190" spans="1:10" ht="32" customHeight="1">
      <c r="A1190" s="19" t="s">
        <v>105411</v>
      </c>
      <c r="B1190" s="24">
        <v>40</v>
      </c>
      <c r="C1190" s="22">
        <v>18</v>
      </c>
      <c r="D1190" s="21" t="s">
        <v>105412</v>
      </c>
      <c r="E1190" s="21" t="s">
        <v>105413</v>
      </c>
      <c r="F1190" s="21" t="s">
        <v>102727</v>
      </c>
      <c r="G1190" s="22">
        <v>2</v>
      </c>
      <c r="H1190" s="22">
        <v>12</v>
      </c>
      <c r="I1190" s="22">
        <v>16</v>
      </c>
      <c r="J1190" s="21" t="s">
        <v>105414</v>
      </c>
    </row>
    <row r="1191" spans="1:10" ht="32" customHeight="1">
      <c r="A1191" s="19" t="s">
        <v>105415</v>
      </c>
      <c r="B1191" s="24">
        <v>22</v>
      </c>
      <c r="C1191" s="22">
        <v>16</v>
      </c>
      <c r="D1191" s="21" t="s">
        <v>105416</v>
      </c>
      <c r="E1191" s="21" t="s">
        <v>105417</v>
      </c>
      <c r="F1191" s="21" t="s">
        <v>101945</v>
      </c>
      <c r="G1191" s="22">
        <v>1</v>
      </c>
      <c r="H1191" s="22">
        <v>11</v>
      </c>
      <c r="I1191" s="22">
        <v>19</v>
      </c>
      <c r="J1191" s="21" t="s">
        <v>105418</v>
      </c>
    </row>
    <row r="1192" spans="1:10" ht="32" customHeight="1">
      <c r="A1192" s="19" t="s">
        <v>105419</v>
      </c>
      <c r="B1192" s="24">
        <v>24</v>
      </c>
      <c r="C1192" s="22">
        <v>15</v>
      </c>
      <c r="D1192" s="21" t="s">
        <v>105420</v>
      </c>
      <c r="E1192" s="21" t="s">
        <v>105421</v>
      </c>
      <c r="F1192" s="21" t="s">
        <v>101554</v>
      </c>
      <c r="G1192" s="22">
        <v>10</v>
      </c>
      <c r="H1192" s="22">
        <v>0</v>
      </c>
      <c r="I1192" s="22">
        <v>0</v>
      </c>
      <c r="J1192" s="21" t="s">
        <v>105422</v>
      </c>
    </row>
    <row r="1193" spans="1:10" ht="32" customHeight="1">
      <c r="A1193" s="19" t="s">
        <v>105423</v>
      </c>
      <c r="B1193" s="24">
        <v>27</v>
      </c>
      <c r="C1193" s="22">
        <v>15</v>
      </c>
      <c r="D1193" s="21" t="s">
        <v>105424</v>
      </c>
      <c r="E1193" s="21" t="s">
        <v>105425</v>
      </c>
      <c r="F1193" s="21" t="s">
        <v>101568</v>
      </c>
      <c r="G1193" s="22">
        <v>1</v>
      </c>
      <c r="H1193" s="22">
        <v>10</v>
      </c>
      <c r="I1193" s="22">
        <v>16</v>
      </c>
      <c r="J1193" s="21" t="s">
        <v>105426</v>
      </c>
    </row>
    <row r="1194" spans="1:10" ht="32" customHeight="1">
      <c r="A1194" s="19" t="s">
        <v>105427</v>
      </c>
      <c r="B1194" s="24">
        <v>22</v>
      </c>
      <c r="C1194" s="22">
        <v>18</v>
      </c>
      <c r="D1194" s="21" t="s">
        <v>105428</v>
      </c>
      <c r="E1194" s="21" t="s">
        <v>105429</v>
      </c>
      <c r="F1194" s="21" t="s">
        <v>102144</v>
      </c>
      <c r="G1194" s="22">
        <v>1</v>
      </c>
      <c r="H1194" s="22">
        <v>13</v>
      </c>
      <c r="I1194" s="22">
        <v>19</v>
      </c>
      <c r="J1194" s="21" t="s">
        <v>105430</v>
      </c>
    </row>
    <row r="1195" spans="1:10" ht="32" customHeight="1">
      <c r="A1195" s="19" t="s">
        <v>105431</v>
      </c>
      <c r="B1195" s="24">
        <v>31</v>
      </c>
      <c r="C1195" s="22">
        <v>34</v>
      </c>
      <c r="D1195" s="21" t="s">
        <v>105432</v>
      </c>
      <c r="E1195" s="21" t="s">
        <v>105433</v>
      </c>
      <c r="F1195" s="21" t="s">
        <v>105434</v>
      </c>
      <c r="G1195" s="22">
        <v>6</v>
      </c>
      <c r="H1195" s="22">
        <v>24</v>
      </c>
      <c r="I1195" s="22">
        <v>45</v>
      </c>
      <c r="J1195" s="21" t="s">
        <v>105435</v>
      </c>
    </row>
    <row r="1196" spans="1:10" ht="32" customHeight="1">
      <c r="A1196" s="19" t="s">
        <v>105436</v>
      </c>
      <c r="B1196" s="24">
        <v>25</v>
      </c>
      <c r="C1196" s="22">
        <v>19</v>
      </c>
      <c r="D1196" s="21" t="s">
        <v>105437</v>
      </c>
      <c r="E1196" s="21" t="s">
        <v>105438</v>
      </c>
      <c r="F1196" s="21" t="s">
        <v>105439</v>
      </c>
      <c r="G1196" s="22">
        <v>1</v>
      </c>
      <c r="H1196" s="22">
        <v>14</v>
      </c>
      <c r="I1196" s="22">
        <v>29</v>
      </c>
      <c r="J1196" s="21" t="s">
        <v>105440</v>
      </c>
    </row>
    <row r="1197" spans="1:10" ht="32" customHeight="1">
      <c r="A1197" s="19" t="s">
        <v>105441</v>
      </c>
      <c r="B1197" s="24">
        <v>29</v>
      </c>
      <c r="C1197" s="22">
        <v>15</v>
      </c>
      <c r="D1197" s="21" t="s">
        <v>105442</v>
      </c>
      <c r="E1197" s="21" t="s">
        <v>105443</v>
      </c>
      <c r="F1197" s="21" t="s">
        <v>14739</v>
      </c>
      <c r="G1197" s="22">
        <v>10</v>
      </c>
      <c r="H1197" s="22">
        <v>0</v>
      </c>
      <c r="I1197" s="22">
        <v>0</v>
      </c>
      <c r="J1197" s="21" t="s">
        <v>105444</v>
      </c>
    </row>
    <row r="1198" spans="1:10" ht="32" customHeight="1">
      <c r="A1198" s="19" t="s">
        <v>105445</v>
      </c>
      <c r="B1198" s="24">
        <v>21</v>
      </c>
      <c r="C1198" s="22">
        <v>15</v>
      </c>
      <c r="D1198" s="21" t="s">
        <v>105446</v>
      </c>
      <c r="E1198" s="21" t="s">
        <v>105447</v>
      </c>
      <c r="F1198" s="21" t="s">
        <v>14739</v>
      </c>
      <c r="G1198" s="22">
        <v>5</v>
      </c>
      <c r="H1198" s="22">
        <v>6</v>
      </c>
      <c r="I1198" s="22">
        <v>13</v>
      </c>
      <c r="J1198" s="21" t="s">
        <v>105448</v>
      </c>
    </row>
    <row r="1199" spans="1:10" ht="32" customHeight="1">
      <c r="A1199" s="19" t="s">
        <v>105449</v>
      </c>
      <c r="B1199" s="24">
        <v>25</v>
      </c>
      <c r="C1199" s="22">
        <v>15</v>
      </c>
      <c r="D1199" s="21" t="s">
        <v>105450</v>
      </c>
      <c r="E1199" s="21" t="s">
        <v>105451</v>
      </c>
      <c r="F1199" s="21" t="s">
        <v>101694</v>
      </c>
      <c r="G1199" s="22">
        <v>2</v>
      </c>
      <c r="H1199" s="22">
        <v>7</v>
      </c>
      <c r="I1199" s="22">
        <v>19</v>
      </c>
      <c r="J1199" s="21" t="s">
        <v>105452</v>
      </c>
    </row>
    <row r="1200" spans="1:10" ht="32" customHeight="1">
      <c r="A1200" s="19" t="s">
        <v>105453</v>
      </c>
      <c r="B1200" s="24">
        <v>29</v>
      </c>
      <c r="C1200" s="22">
        <v>15</v>
      </c>
      <c r="D1200" s="21" t="s">
        <v>105454</v>
      </c>
      <c r="E1200" s="21" t="s">
        <v>105455</v>
      </c>
      <c r="F1200" s="21" t="s">
        <v>14739</v>
      </c>
      <c r="G1200" s="22">
        <v>10</v>
      </c>
      <c r="H1200" s="22">
        <v>0</v>
      </c>
      <c r="I1200" s="22">
        <v>0</v>
      </c>
      <c r="J1200" s="21" t="s">
        <v>105456</v>
      </c>
    </row>
    <row r="1201" spans="1:10" ht="32" customHeight="1">
      <c r="A1201" s="19" t="s">
        <v>105457</v>
      </c>
      <c r="B1201" s="24">
        <v>38</v>
      </c>
      <c r="C1201" s="22">
        <v>15</v>
      </c>
      <c r="D1201" s="21" t="s">
        <v>105458</v>
      </c>
      <c r="E1201" s="21" t="s">
        <v>105459</v>
      </c>
      <c r="F1201" s="21" t="s">
        <v>101554</v>
      </c>
      <c r="G1201" s="22">
        <v>10</v>
      </c>
      <c r="H1201" s="22">
        <v>0</v>
      </c>
      <c r="I1201" s="22">
        <v>0</v>
      </c>
      <c r="J1201" s="21" t="s">
        <v>105460</v>
      </c>
    </row>
    <row r="1202" spans="1:10" ht="32" customHeight="1">
      <c r="A1202" s="19" t="s">
        <v>105461</v>
      </c>
      <c r="B1202" s="24">
        <v>41</v>
      </c>
      <c r="C1202" s="22">
        <v>15</v>
      </c>
      <c r="D1202" s="21" t="s">
        <v>105462</v>
      </c>
      <c r="E1202" s="21" t="s">
        <v>105463</v>
      </c>
      <c r="F1202" s="21" t="s">
        <v>101554</v>
      </c>
      <c r="G1202" s="22">
        <v>10</v>
      </c>
      <c r="H1202" s="22">
        <v>0</v>
      </c>
      <c r="I1202" s="22">
        <v>0</v>
      </c>
      <c r="J1202" s="21" t="s">
        <v>105464</v>
      </c>
    </row>
    <row r="1203" spans="1:10" ht="32" customHeight="1">
      <c r="A1203" s="19" t="s">
        <v>105465</v>
      </c>
      <c r="B1203" s="24">
        <v>28</v>
      </c>
      <c r="C1203" s="22">
        <v>22</v>
      </c>
      <c r="D1203" s="21" t="s">
        <v>105466</v>
      </c>
      <c r="E1203" s="21" t="s">
        <v>105467</v>
      </c>
      <c r="F1203" s="21" t="s">
        <v>102559</v>
      </c>
      <c r="G1203" s="22">
        <v>6</v>
      </c>
      <c r="H1203" s="22">
        <v>12</v>
      </c>
      <c r="I1203" s="22">
        <v>25</v>
      </c>
      <c r="J1203" s="21" t="s">
        <v>105468</v>
      </c>
    </row>
    <row r="1204" spans="1:10" ht="32" customHeight="1">
      <c r="A1204" s="19" t="s">
        <v>105469</v>
      </c>
      <c r="B1204" s="24">
        <v>16</v>
      </c>
      <c r="C1204" s="22">
        <v>23</v>
      </c>
      <c r="D1204" s="21" t="s">
        <v>102730</v>
      </c>
      <c r="E1204" s="21" t="s">
        <v>102731</v>
      </c>
      <c r="F1204" s="21" t="s">
        <v>102157</v>
      </c>
      <c r="G1204" s="22">
        <v>7</v>
      </c>
      <c r="H1204" s="22">
        <v>12</v>
      </c>
      <c r="I1204" s="22">
        <v>20</v>
      </c>
      <c r="J1204" s="21" t="s">
        <v>105470</v>
      </c>
    </row>
    <row r="1205" spans="1:10" ht="32" customHeight="1">
      <c r="A1205" s="19" t="s">
        <v>105471</v>
      </c>
      <c r="B1205" s="24">
        <v>17</v>
      </c>
      <c r="C1205" s="22">
        <v>29</v>
      </c>
      <c r="D1205" s="21" t="s">
        <v>101663</v>
      </c>
      <c r="E1205" s="21" t="s">
        <v>101664</v>
      </c>
      <c r="F1205" s="21" t="s">
        <v>103652</v>
      </c>
      <c r="G1205" s="22">
        <v>12</v>
      </c>
      <c r="H1205" s="22">
        <v>13</v>
      </c>
      <c r="I1205" s="22">
        <v>28</v>
      </c>
      <c r="J1205" s="21" t="s">
        <v>105472</v>
      </c>
    </row>
    <row r="1206" spans="1:10" ht="32" customHeight="1">
      <c r="A1206" s="19" t="s">
        <v>105473</v>
      </c>
      <c r="B1206" s="24">
        <v>25</v>
      </c>
      <c r="C1206" s="22">
        <v>20</v>
      </c>
      <c r="D1206" s="21" t="s">
        <v>105474</v>
      </c>
      <c r="E1206" s="21" t="s">
        <v>105475</v>
      </c>
      <c r="F1206" s="21" t="s">
        <v>101568</v>
      </c>
      <c r="G1206" s="22">
        <v>1</v>
      </c>
      <c r="H1206" s="22">
        <v>15</v>
      </c>
      <c r="I1206" s="22">
        <v>23</v>
      </c>
      <c r="J1206" s="21" t="s">
        <v>105476</v>
      </c>
    </row>
    <row r="1207" spans="1:10" ht="20" customHeight="1">
      <c r="A1207" s="27">
        <v>-999</v>
      </c>
      <c r="B1207" s="24">
        <v>-999</v>
      </c>
      <c r="C1207" s="22">
        <v>-999</v>
      </c>
      <c r="D1207" s="22">
        <v>-999</v>
      </c>
      <c r="E1207" s="22">
        <v>-999</v>
      </c>
      <c r="F1207" s="22">
        <v>-999</v>
      </c>
      <c r="G1207" s="22">
        <v>-999</v>
      </c>
      <c r="H1207" s="22">
        <v>-999</v>
      </c>
      <c r="I1207" s="22">
        <v>-999</v>
      </c>
      <c r="J1207" s="22">
        <v>-999</v>
      </c>
    </row>
    <row r="1208" spans="1:10" ht="32" customHeight="1">
      <c r="A1208" s="19" t="s">
        <v>105477</v>
      </c>
      <c r="B1208" s="24">
        <v>25</v>
      </c>
      <c r="C1208" s="22">
        <v>20</v>
      </c>
      <c r="D1208" s="21" t="s">
        <v>105474</v>
      </c>
      <c r="E1208" s="21" t="s">
        <v>105475</v>
      </c>
      <c r="F1208" s="21" t="s">
        <v>101568</v>
      </c>
      <c r="G1208" s="22">
        <v>1</v>
      </c>
      <c r="H1208" s="22">
        <v>15</v>
      </c>
      <c r="I1208" s="22">
        <v>23</v>
      </c>
      <c r="J1208" s="21" t="s">
        <v>105476</v>
      </c>
    </row>
    <row r="1209" spans="1:10" ht="32" customHeight="1">
      <c r="A1209" s="19" t="s">
        <v>105478</v>
      </c>
      <c r="B1209" s="24">
        <v>25</v>
      </c>
      <c r="C1209" s="22">
        <v>20</v>
      </c>
      <c r="D1209" s="21" t="s">
        <v>105474</v>
      </c>
      <c r="E1209" s="21" t="s">
        <v>105475</v>
      </c>
      <c r="F1209" s="21" t="s">
        <v>101568</v>
      </c>
      <c r="G1209" s="22">
        <v>1</v>
      </c>
      <c r="H1209" s="22">
        <v>15</v>
      </c>
      <c r="I1209" s="22">
        <v>23</v>
      </c>
      <c r="J1209" s="21" t="s">
        <v>105476</v>
      </c>
    </row>
    <row r="1210" spans="1:10" ht="32" customHeight="1">
      <c r="A1210" s="19" t="s">
        <v>105479</v>
      </c>
      <c r="B1210" s="24">
        <v>52</v>
      </c>
      <c r="C1210" s="22">
        <v>16</v>
      </c>
      <c r="D1210" s="21" t="s">
        <v>102151</v>
      </c>
      <c r="E1210" s="21" t="s">
        <v>102152</v>
      </c>
      <c r="F1210" s="21" t="s">
        <v>101533</v>
      </c>
      <c r="G1210" s="22">
        <v>1</v>
      </c>
      <c r="H1210" s="22">
        <v>11</v>
      </c>
      <c r="I1210" s="22">
        <v>13</v>
      </c>
      <c r="J1210" s="21" t="s">
        <v>105480</v>
      </c>
    </row>
    <row r="1211" spans="1:10" ht="32" customHeight="1">
      <c r="A1211" s="19" t="s">
        <v>105481</v>
      </c>
      <c r="B1211" s="24">
        <v>25</v>
      </c>
      <c r="C1211" s="22">
        <v>20</v>
      </c>
      <c r="D1211" s="21" t="s">
        <v>105474</v>
      </c>
      <c r="E1211" s="21" t="s">
        <v>105475</v>
      </c>
      <c r="F1211" s="21" t="s">
        <v>101568</v>
      </c>
      <c r="G1211" s="22">
        <v>1</v>
      </c>
      <c r="H1211" s="22">
        <v>15</v>
      </c>
      <c r="I1211" s="22">
        <v>23</v>
      </c>
      <c r="J1211" s="21" t="s">
        <v>105476</v>
      </c>
    </row>
    <row r="1212" spans="1:10" ht="32" customHeight="1">
      <c r="A1212" s="19" t="s">
        <v>105482</v>
      </c>
      <c r="B1212" s="24">
        <v>23</v>
      </c>
      <c r="C1212" s="22">
        <v>15</v>
      </c>
      <c r="D1212" s="21" t="s">
        <v>105483</v>
      </c>
      <c r="E1212" s="21" t="s">
        <v>105484</v>
      </c>
      <c r="F1212" s="21" t="s">
        <v>101563</v>
      </c>
      <c r="G1212" s="22">
        <v>10</v>
      </c>
      <c r="H1212" s="22">
        <v>0</v>
      </c>
      <c r="I1212" s="22">
        <v>0</v>
      </c>
      <c r="J1212" s="21" t="s">
        <v>105485</v>
      </c>
    </row>
    <row r="1213" spans="1:10" ht="32" customHeight="1">
      <c r="A1213" s="19" t="s">
        <v>105486</v>
      </c>
      <c r="B1213" s="24">
        <v>20</v>
      </c>
      <c r="C1213" s="22">
        <v>22</v>
      </c>
      <c r="D1213" s="21" t="s">
        <v>105487</v>
      </c>
      <c r="E1213" s="21" t="s">
        <v>105488</v>
      </c>
      <c r="F1213" s="21" t="s">
        <v>102559</v>
      </c>
      <c r="G1213" s="22">
        <v>3</v>
      </c>
      <c r="H1213" s="22">
        <v>15</v>
      </c>
      <c r="I1213" s="22">
        <v>26</v>
      </c>
      <c r="J1213" s="21" t="s">
        <v>105489</v>
      </c>
    </row>
    <row r="1214" spans="1:10" ht="44" customHeight="1">
      <c r="A1214" s="19" t="s">
        <v>105490</v>
      </c>
      <c r="B1214" s="24">
        <v>29</v>
      </c>
      <c r="C1214" s="22">
        <v>21</v>
      </c>
      <c r="D1214" s="21" t="s">
        <v>105491</v>
      </c>
      <c r="E1214" s="21" t="s">
        <v>105492</v>
      </c>
      <c r="F1214" s="21" t="s">
        <v>14775</v>
      </c>
      <c r="G1214" s="22">
        <v>1</v>
      </c>
      <c r="H1214" s="22">
        <v>16</v>
      </c>
      <c r="I1214" s="22">
        <v>23</v>
      </c>
      <c r="J1214" s="21" t="s">
        <v>105493</v>
      </c>
    </row>
    <row r="1215" spans="1:10" ht="32" customHeight="1">
      <c r="A1215" s="19" t="s">
        <v>105494</v>
      </c>
      <c r="B1215" s="24">
        <v>13</v>
      </c>
      <c r="C1215" s="22">
        <v>23</v>
      </c>
      <c r="D1215" s="21" t="s">
        <v>105495</v>
      </c>
      <c r="E1215" s="21" t="s">
        <v>105496</v>
      </c>
      <c r="F1215" s="21" t="s">
        <v>101543</v>
      </c>
      <c r="G1215" s="22">
        <v>6</v>
      </c>
      <c r="H1215" s="22">
        <v>13</v>
      </c>
      <c r="I1215" s="22">
        <v>17</v>
      </c>
      <c r="J1215" s="21" t="s">
        <v>105497</v>
      </c>
    </row>
    <row r="1216" spans="1:10" ht="32" customHeight="1">
      <c r="A1216" s="19" t="s">
        <v>105498</v>
      </c>
      <c r="B1216" s="24">
        <v>45</v>
      </c>
      <c r="C1216" s="22">
        <v>23</v>
      </c>
      <c r="D1216" s="21" t="s">
        <v>102880</v>
      </c>
      <c r="E1216" s="21" t="s">
        <v>102881</v>
      </c>
      <c r="F1216" s="21" t="s">
        <v>102001</v>
      </c>
      <c r="G1216" s="22">
        <v>7</v>
      </c>
      <c r="H1216" s="22">
        <v>12</v>
      </c>
      <c r="I1216" s="22">
        <v>23</v>
      </c>
      <c r="J1216" s="21" t="s">
        <v>105499</v>
      </c>
    </row>
    <row r="1217" spans="1:10" ht="32" customHeight="1">
      <c r="A1217" s="19" t="s">
        <v>105500</v>
      </c>
      <c r="B1217" s="24">
        <v>25</v>
      </c>
      <c r="C1217" s="22">
        <v>35</v>
      </c>
      <c r="D1217" s="21" t="s">
        <v>105501</v>
      </c>
      <c r="E1217" s="21" t="s">
        <v>105502</v>
      </c>
      <c r="F1217" s="21" t="s">
        <v>101623</v>
      </c>
      <c r="G1217" s="22">
        <v>12</v>
      </c>
      <c r="H1217" s="22">
        <v>19</v>
      </c>
      <c r="I1217" s="22">
        <v>42</v>
      </c>
      <c r="J1217" s="21" t="s">
        <v>105503</v>
      </c>
    </row>
    <row r="1218" spans="1:10" ht="32" customHeight="1">
      <c r="A1218" s="19" t="s">
        <v>105504</v>
      </c>
      <c r="B1218" s="24">
        <v>23</v>
      </c>
      <c r="C1218" s="22">
        <v>30</v>
      </c>
      <c r="D1218" s="21" t="s">
        <v>102147</v>
      </c>
      <c r="E1218" s="21" t="s">
        <v>102148</v>
      </c>
      <c r="F1218" s="21" t="s">
        <v>101910</v>
      </c>
      <c r="G1218" s="22">
        <v>7</v>
      </c>
      <c r="H1218" s="22">
        <v>19</v>
      </c>
      <c r="I1218" s="22">
        <v>27</v>
      </c>
      <c r="J1218" s="21" t="s">
        <v>105505</v>
      </c>
    </row>
    <row r="1219" spans="1:10" ht="32" customHeight="1">
      <c r="A1219" s="19" t="s">
        <v>105506</v>
      </c>
      <c r="B1219" s="24">
        <v>27</v>
      </c>
      <c r="C1219" s="22">
        <v>15</v>
      </c>
      <c r="D1219" s="21" t="s">
        <v>105507</v>
      </c>
      <c r="E1219" s="21" t="s">
        <v>105508</v>
      </c>
      <c r="F1219" s="21" t="s">
        <v>101568</v>
      </c>
      <c r="G1219" s="22">
        <v>10</v>
      </c>
      <c r="H1219" s="22">
        <v>0</v>
      </c>
      <c r="I1219" s="22">
        <v>0</v>
      </c>
      <c r="J1219" s="21" t="s">
        <v>105509</v>
      </c>
    </row>
    <row r="1220" spans="1:10" ht="32" customHeight="1">
      <c r="A1220" s="19" t="s">
        <v>105510</v>
      </c>
      <c r="B1220" s="24">
        <v>44</v>
      </c>
      <c r="C1220" s="22">
        <v>15</v>
      </c>
      <c r="D1220" s="21" t="s">
        <v>102151</v>
      </c>
      <c r="E1220" s="21" t="s">
        <v>102152</v>
      </c>
      <c r="F1220" s="21" t="s">
        <v>101563</v>
      </c>
      <c r="G1220" s="22">
        <v>10</v>
      </c>
      <c r="H1220" s="22">
        <v>0</v>
      </c>
      <c r="I1220" s="22">
        <v>0</v>
      </c>
      <c r="J1220" s="21" t="s">
        <v>105511</v>
      </c>
    </row>
    <row r="1221" spans="1:10" ht="44" customHeight="1">
      <c r="A1221" s="19" t="s">
        <v>105512</v>
      </c>
      <c r="B1221" s="24">
        <v>34</v>
      </c>
      <c r="C1221" s="22">
        <v>37</v>
      </c>
      <c r="D1221" s="21" t="s">
        <v>105513</v>
      </c>
      <c r="E1221" s="21" t="s">
        <v>105514</v>
      </c>
      <c r="F1221" s="22">
        <v>625</v>
      </c>
      <c r="G1221" s="22">
        <v>5</v>
      </c>
      <c r="H1221" s="22">
        <v>9</v>
      </c>
      <c r="I1221" s="22">
        <v>19</v>
      </c>
      <c r="J1221" s="21" t="s">
        <v>105515</v>
      </c>
    </row>
    <row r="1222" spans="1:10" ht="44" customHeight="1">
      <c r="A1222" s="19" t="s">
        <v>105516</v>
      </c>
      <c r="B1222" s="24">
        <v>25</v>
      </c>
      <c r="C1222" s="22">
        <v>15</v>
      </c>
      <c r="D1222" s="21" t="s">
        <v>101869</v>
      </c>
      <c r="E1222" s="21" t="s">
        <v>101870</v>
      </c>
      <c r="F1222" s="21" t="s">
        <v>101568</v>
      </c>
      <c r="G1222" s="22">
        <v>1</v>
      </c>
      <c r="H1222" s="22">
        <v>9</v>
      </c>
      <c r="I1222" s="22">
        <v>18</v>
      </c>
      <c r="J1222" s="21" t="s">
        <v>105517</v>
      </c>
    </row>
    <row r="1223" spans="1:10" ht="32" customHeight="1">
      <c r="A1223" s="19" t="s">
        <v>105518</v>
      </c>
      <c r="B1223" s="24">
        <v>24</v>
      </c>
      <c r="C1223" s="22">
        <v>15</v>
      </c>
      <c r="D1223" s="21" t="s">
        <v>105519</v>
      </c>
      <c r="E1223" s="21" t="s">
        <v>105520</v>
      </c>
      <c r="F1223" s="21" t="s">
        <v>14739</v>
      </c>
      <c r="G1223" s="22">
        <v>10</v>
      </c>
      <c r="H1223" s="22">
        <v>0</v>
      </c>
      <c r="I1223" s="22">
        <v>0</v>
      </c>
      <c r="J1223" s="21" t="s">
        <v>105521</v>
      </c>
    </row>
    <row r="1224" spans="1:10" ht="32" customHeight="1">
      <c r="A1224" s="19" t="s">
        <v>105522</v>
      </c>
      <c r="B1224" s="24">
        <v>13</v>
      </c>
      <c r="C1224" s="22">
        <v>15</v>
      </c>
      <c r="D1224" s="21" t="s">
        <v>105523</v>
      </c>
      <c r="E1224" s="21" t="s">
        <v>105524</v>
      </c>
      <c r="F1224" s="21" t="s">
        <v>101554</v>
      </c>
      <c r="G1224" s="22">
        <v>10</v>
      </c>
      <c r="H1224" s="22">
        <v>0</v>
      </c>
      <c r="I1224" s="22">
        <v>0</v>
      </c>
      <c r="J1224" s="21" t="s">
        <v>105525</v>
      </c>
    </row>
    <row r="1225" spans="1:10" ht="44" customHeight="1">
      <c r="A1225" s="19" t="s">
        <v>105526</v>
      </c>
      <c r="B1225" s="24">
        <v>24</v>
      </c>
      <c r="C1225" s="22">
        <v>31</v>
      </c>
      <c r="D1225" s="21" t="s">
        <v>105527</v>
      </c>
      <c r="E1225" s="21" t="s">
        <v>105528</v>
      </c>
      <c r="F1225" s="21" t="s">
        <v>101757</v>
      </c>
      <c r="G1225" s="22">
        <v>8</v>
      </c>
      <c r="H1225" s="22">
        <v>19</v>
      </c>
      <c r="I1225" s="22">
        <v>24</v>
      </c>
      <c r="J1225" s="21" t="s">
        <v>105529</v>
      </c>
    </row>
    <row r="1226" spans="1:10" ht="44" customHeight="1">
      <c r="A1226" s="19" t="s">
        <v>105530</v>
      </c>
      <c r="B1226" s="24">
        <v>24</v>
      </c>
      <c r="C1226" s="22">
        <v>31</v>
      </c>
      <c r="D1226" s="21" t="s">
        <v>105527</v>
      </c>
      <c r="E1226" s="21" t="s">
        <v>105528</v>
      </c>
      <c r="F1226" s="21" t="s">
        <v>101757</v>
      </c>
      <c r="G1226" s="22">
        <v>8</v>
      </c>
      <c r="H1226" s="22">
        <v>19</v>
      </c>
      <c r="I1226" s="22">
        <v>24</v>
      </c>
      <c r="J1226" s="21" t="s">
        <v>105529</v>
      </c>
    </row>
    <row r="1227" spans="1:10" ht="32" customHeight="1">
      <c r="A1227" s="19" t="s">
        <v>105531</v>
      </c>
      <c r="B1227" s="24">
        <v>27</v>
      </c>
      <c r="C1227" s="22">
        <v>15</v>
      </c>
      <c r="D1227" s="21" t="s">
        <v>103788</v>
      </c>
      <c r="E1227" s="21" t="s">
        <v>103789</v>
      </c>
      <c r="F1227" s="21" t="s">
        <v>101568</v>
      </c>
      <c r="G1227" s="22">
        <v>10</v>
      </c>
      <c r="H1227" s="22">
        <v>0</v>
      </c>
      <c r="I1227" s="22">
        <v>0</v>
      </c>
      <c r="J1227" s="21" t="s">
        <v>105532</v>
      </c>
    </row>
    <row r="1228" spans="1:10" ht="32" customHeight="1">
      <c r="A1228" s="19" t="s">
        <v>105533</v>
      </c>
      <c r="B1228" s="24">
        <v>19</v>
      </c>
      <c r="C1228" s="22">
        <v>26</v>
      </c>
      <c r="D1228" s="21" t="s">
        <v>104941</v>
      </c>
      <c r="E1228" s="21" t="s">
        <v>104942</v>
      </c>
      <c r="F1228" s="21" t="s">
        <v>101543</v>
      </c>
      <c r="G1228" s="22">
        <v>10</v>
      </c>
      <c r="H1228" s="22">
        <v>12</v>
      </c>
      <c r="I1228" s="22">
        <v>23</v>
      </c>
      <c r="J1228" s="21" t="s">
        <v>105534</v>
      </c>
    </row>
    <row r="1229" spans="1:10" ht="32" customHeight="1">
      <c r="A1229" s="19" t="s">
        <v>105535</v>
      </c>
      <c r="B1229" s="24">
        <v>28</v>
      </c>
      <c r="C1229" s="22">
        <v>20</v>
      </c>
      <c r="D1229" s="21" t="s">
        <v>105536</v>
      </c>
      <c r="E1229" s="21" t="s">
        <v>105537</v>
      </c>
      <c r="F1229" s="21" t="s">
        <v>101623</v>
      </c>
      <c r="G1229" s="22">
        <v>1</v>
      </c>
      <c r="H1229" s="22">
        <v>9</v>
      </c>
      <c r="I1229" s="22">
        <v>13</v>
      </c>
      <c r="J1229" s="21" t="s">
        <v>105538</v>
      </c>
    </row>
    <row r="1230" spans="1:10" ht="32" customHeight="1">
      <c r="A1230" s="19" t="s">
        <v>105539</v>
      </c>
      <c r="B1230" s="24">
        <v>12</v>
      </c>
      <c r="C1230" s="22">
        <v>15</v>
      </c>
      <c r="D1230" s="21" t="s">
        <v>105540</v>
      </c>
      <c r="E1230" s="21" t="s">
        <v>105541</v>
      </c>
      <c r="F1230" s="21" t="s">
        <v>14739</v>
      </c>
      <c r="G1230" s="22">
        <v>10</v>
      </c>
      <c r="H1230" s="22">
        <v>0</v>
      </c>
      <c r="I1230" s="22">
        <v>0</v>
      </c>
      <c r="J1230" s="21" t="s">
        <v>105542</v>
      </c>
    </row>
    <row r="1231" spans="1:10" ht="32" customHeight="1">
      <c r="A1231" s="19" t="s">
        <v>105543</v>
      </c>
      <c r="B1231" s="24">
        <v>33</v>
      </c>
      <c r="C1231" s="22">
        <v>15</v>
      </c>
      <c r="D1231" s="21" t="s">
        <v>105544</v>
      </c>
      <c r="E1231" s="21" t="s">
        <v>105545</v>
      </c>
      <c r="F1231" s="21" t="s">
        <v>101694</v>
      </c>
      <c r="G1231" s="22">
        <v>10</v>
      </c>
      <c r="H1231" s="22">
        <v>0</v>
      </c>
      <c r="I1231" s="22">
        <v>0</v>
      </c>
      <c r="J1231" s="21" t="s">
        <v>105546</v>
      </c>
    </row>
    <row r="1232" spans="1:10" ht="44" customHeight="1">
      <c r="A1232" s="19" t="s">
        <v>105547</v>
      </c>
      <c r="B1232" s="24">
        <v>38</v>
      </c>
      <c r="C1232" s="22">
        <v>15</v>
      </c>
      <c r="D1232" s="21" t="s">
        <v>105548</v>
      </c>
      <c r="E1232" s="21" t="s">
        <v>105549</v>
      </c>
      <c r="F1232" s="21" t="s">
        <v>101554</v>
      </c>
      <c r="G1232" s="22">
        <v>10</v>
      </c>
      <c r="H1232" s="22">
        <v>0</v>
      </c>
      <c r="I1232" s="22">
        <v>0</v>
      </c>
      <c r="J1232" s="21" t="s">
        <v>105550</v>
      </c>
    </row>
    <row r="1233" spans="1:10" ht="44" customHeight="1">
      <c r="A1233" s="19" t="s">
        <v>105551</v>
      </c>
      <c r="B1233" s="24">
        <v>34</v>
      </c>
      <c r="C1233" s="22">
        <v>29</v>
      </c>
      <c r="D1233" s="21" t="s">
        <v>105552</v>
      </c>
      <c r="E1233" s="21" t="s">
        <v>105553</v>
      </c>
      <c r="F1233" s="21" t="s">
        <v>103523</v>
      </c>
      <c r="G1233" s="22">
        <v>1</v>
      </c>
      <c r="H1233" s="22">
        <v>24</v>
      </c>
      <c r="I1233" s="22">
        <v>66</v>
      </c>
      <c r="J1233" s="21" t="s">
        <v>105554</v>
      </c>
    </row>
    <row r="1234" spans="1:10" ht="32" customHeight="1">
      <c r="A1234" s="19" t="s">
        <v>105555</v>
      </c>
      <c r="B1234" s="24">
        <v>34</v>
      </c>
      <c r="C1234" s="22">
        <v>15</v>
      </c>
      <c r="D1234" s="21" t="s">
        <v>105556</v>
      </c>
      <c r="E1234" s="21" t="s">
        <v>105557</v>
      </c>
      <c r="F1234" s="21" t="s">
        <v>101528</v>
      </c>
      <c r="G1234" s="22">
        <v>10</v>
      </c>
      <c r="H1234" s="22">
        <v>0</v>
      </c>
      <c r="I1234" s="22">
        <v>0</v>
      </c>
      <c r="J1234" s="21" t="s">
        <v>105558</v>
      </c>
    </row>
    <row r="1235" spans="1:10" ht="32" customHeight="1">
      <c r="A1235" s="19" t="s">
        <v>105559</v>
      </c>
      <c r="B1235" s="24">
        <v>62</v>
      </c>
      <c r="C1235" s="22">
        <v>15</v>
      </c>
      <c r="D1235" s="21" t="s">
        <v>105560</v>
      </c>
      <c r="E1235" s="21" t="s">
        <v>105561</v>
      </c>
      <c r="F1235" s="21" t="s">
        <v>101554</v>
      </c>
      <c r="G1235" s="22">
        <v>10</v>
      </c>
      <c r="H1235" s="22">
        <v>0</v>
      </c>
      <c r="I1235" s="22">
        <v>0</v>
      </c>
      <c r="J1235" s="21" t="s">
        <v>105562</v>
      </c>
    </row>
    <row r="1236" spans="1:10" ht="32" customHeight="1">
      <c r="A1236" s="19" t="s">
        <v>105563</v>
      </c>
      <c r="B1236" s="24">
        <v>62</v>
      </c>
      <c r="C1236" s="22">
        <v>15</v>
      </c>
      <c r="D1236" s="21" t="s">
        <v>105560</v>
      </c>
      <c r="E1236" s="21" t="s">
        <v>105561</v>
      </c>
      <c r="F1236" s="21" t="s">
        <v>101554</v>
      </c>
      <c r="G1236" s="22">
        <v>10</v>
      </c>
      <c r="H1236" s="22">
        <v>0</v>
      </c>
      <c r="I1236" s="22">
        <v>0</v>
      </c>
      <c r="J1236" s="21" t="s">
        <v>105562</v>
      </c>
    </row>
    <row r="1237" spans="1:10" ht="44" customHeight="1">
      <c r="A1237" s="19" t="s">
        <v>105564</v>
      </c>
      <c r="B1237" s="24">
        <v>51</v>
      </c>
      <c r="C1237" s="22">
        <v>41</v>
      </c>
      <c r="D1237" s="21" t="s">
        <v>103840</v>
      </c>
      <c r="E1237" s="21" t="s">
        <v>103841</v>
      </c>
      <c r="F1237" s="21" t="s">
        <v>105565</v>
      </c>
      <c r="G1237" s="22">
        <v>1</v>
      </c>
      <c r="H1237" s="22">
        <v>36</v>
      </c>
      <c r="I1237" s="22">
        <v>70</v>
      </c>
      <c r="J1237" s="21" t="s">
        <v>105566</v>
      </c>
    </row>
    <row r="1238" spans="1:10" ht="32" customHeight="1">
      <c r="A1238" s="19" t="s">
        <v>105567</v>
      </c>
      <c r="B1238" s="24">
        <v>30</v>
      </c>
      <c r="C1238" s="22">
        <v>17</v>
      </c>
      <c r="D1238" s="21" t="s">
        <v>105568</v>
      </c>
      <c r="E1238" s="21" t="s">
        <v>105569</v>
      </c>
      <c r="F1238" s="21" t="s">
        <v>101543</v>
      </c>
      <c r="G1238" s="22">
        <v>3</v>
      </c>
      <c r="H1238" s="22">
        <v>10</v>
      </c>
      <c r="I1238" s="22">
        <v>16</v>
      </c>
      <c r="J1238" s="21" t="s">
        <v>105570</v>
      </c>
    </row>
    <row r="1239" spans="1:10" ht="32" customHeight="1">
      <c r="A1239" s="19" t="s">
        <v>105571</v>
      </c>
      <c r="B1239" s="24">
        <v>30</v>
      </c>
      <c r="C1239" s="22">
        <v>17</v>
      </c>
      <c r="D1239" s="21" t="s">
        <v>105568</v>
      </c>
      <c r="E1239" s="21" t="s">
        <v>105569</v>
      </c>
      <c r="F1239" s="21" t="s">
        <v>101543</v>
      </c>
      <c r="G1239" s="22">
        <v>3</v>
      </c>
      <c r="H1239" s="22">
        <v>10</v>
      </c>
      <c r="I1239" s="22">
        <v>16</v>
      </c>
      <c r="J1239" s="21" t="s">
        <v>105570</v>
      </c>
    </row>
    <row r="1240" spans="1:10" ht="32" customHeight="1">
      <c r="A1240" s="19" t="s">
        <v>105572</v>
      </c>
      <c r="B1240" s="24">
        <v>26</v>
      </c>
      <c r="C1240" s="22">
        <v>15</v>
      </c>
      <c r="D1240" s="21" t="s">
        <v>105527</v>
      </c>
      <c r="E1240" s="21" t="s">
        <v>105528</v>
      </c>
      <c r="F1240" s="21" t="s">
        <v>101528</v>
      </c>
      <c r="G1240" s="22">
        <v>10</v>
      </c>
      <c r="H1240" s="22">
        <v>0</v>
      </c>
      <c r="I1240" s="22">
        <v>0</v>
      </c>
      <c r="J1240" s="21" t="s">
        <v>105573</v>
      </c>
    </row>
    <row r="1241" spans="1:10" ht="32" customHeight="1">
      <c r="A1241" s="19" t="s">
        <v>105574</v>
      </c>
      <c r="B1241" s="24">
        <v>25</v>
      </c>
      <c r="C1241" s="22">
        <v>15</v>
      </c>
      <c r="D1241" s="21" t="s">
        <v>102668</v>
      </c>
      <c r="E1241" s="21" t="s">
        <v>102669</v>
      </c>
      <c r="F1241" s="21" t="s">
        <v>101694</v>
      </c>
      <c r="G1241" s="22">
        <v>5</v>
      </c>
      <c r="H1241" s="22">
        <v>6</v>
      </c>
      <c r="I1241" s="22">
        <v>13</v>
      </c>
      <c r="J1241" s="21" t="s">
        <v>105575</v>
      </c>
    </row>
    <row r="1242" spans="1:10" ht="32" customHeight="1">
      <c r="A1242" s="19" t="s">
        <v>105576</v>
      </c>
      <c r="B1242" s="24">
        <v>26</v>
      </c>
      <c r="C1242" s="22">
        <v>16</v>
      </c>
      <c r="D1242" s="21" t="s">
        <v>103985</v>
      </c>
      <c r="E1242" s="21" t="s">
        <v>103986</v>
      </c>
      <c r="F1242" s="21" t="s">
        <v>102171</v>
      </c>
      <c r="G1242" s="22">
        <v>1</v>
      </c>
      <c r="H1242" s="22">
        <v>11</v>
      </c>
      <c r="I1242" s="22">
        <v>21</v>
      </c>
      <c r="J1242" s="21" t="s">
        <v>105577</v>
      </c>
    </row>
    <row r="1243" spans="1:10" ht="32" customHeight="1">
      <c r="A1243" s="19" t="s">
        <v>105578</v>
      </c>
      <c r="B1243" s="24">
        <v>41</v>
      </c>
      <c r="C1243" s="22">
        <v>19</v>
      </c>
      <c r="D1243" s="21" t="s">
        <v>105579</v>
      </c>
      <c r="E1243" s="21" t="s">
        <v>105580</v>
      </c>
      <c r="F1243" s="21" t="s">
        <v>102114</v>
      </c>
      <c r="G1243" s="22">
        <v>1</v>
      </c>
      <c r="H1243" s="22">
        <v>14</v>
      </c>
      <c r="I1243" s="22">
        <v>21</v>
      </c>
      <c r="J1243" s="21" t="s">
        <v>105581</v>
      </c>
    </row>
    <row r="1244" spans="1:10" ht="44" customHeight="1">
      <c r="A1244" s="19" t="s">
        <v>105582</v>
      </c>
      <c r="B1244" s="24">
        <v>13</v>
      </c>
      <c r="C1244" s="22">
        <v>15</v>
      </c>
      <c r="D1244" s="21" t="s">
        <v>105583</v>
      </c>
      <c r="E1244" s="21" t="s">
        <v>105584</v>
      </c>
      <c r="F1244" s="21" t="s">
        <v>101694</v>
      </c>
      <c r="G1244" s="22">
        <v>10</v>
      </c>
      <c r="H1244" s="22">
        <v>0</v>
      </c>
      <c r="I1244" s="22">
        <v>0</v>
      </c>
      <c r="J1244" s="21" t="s">
        <v>105585</v>
      </c>
    </row>
    <row r="1245" spans="1:10" ht="44" customHeight="1">
      <c r="A1245" s="19" t="s">
        <v>105586</v>
      </c>
      <c r="B1245" s="24">
        <v>37</v>
      </c>
      <c r="C1245" s="22">
        <v>16</v>
      </c>
      <c r="D1245" s="21" t="s">
        <v>105587</v>
      </c>
      <c r="E1245" s="21" t="s">
        <v>105588</v>
      </c>
      <c r="F1245" s="21" t="s">
        <v>101533</v>
      </c>
      <c r="G1245" s="22">
        <v>1</v>
      </c>
      <c r="H1245" s="22">
        <v>11</v>
      </c>
      <c r="I1245" s="22">
        <v>16</v>
      </c>
      <c r="J1245" s="21" t="s">
        <v>105589</v>
      </c>
    </row>
    <row r="1246" spans="1:10" ht="32" customHeight="1">
      <c r="A1246" s="19" t="s">
        <v>105590</v>
      </c>
      <c r="B1246" s="24">
        <v>19</v>
      </c>
      <c r="C1246" s="22">
        <v>15</v>
      </c>
      <c r="D1246" s="21" t="s">
        <v>105591</v>
      </c>
      <c r="E1246" s="21" t="s">
        <v>105592</v>
      </c>
      <c r="F1246" s="21" t="s">
        <v>101522</v>
      </c>
      <c r="G1246" s="22">
        <v>10</v>
      </c>
      <c r="H1246" s="22">
        <v>0</v>
      </c>
      <c r="I1246" s="22">
        <v>0</v>
      </c>
      <c r="J1246" s="21" t="s">
        <v>105593</v>
      </c>
    </row>
    <row r="1247" spans="1:10" ht="32" customHeight="1">
      <c r="A1247" s="19" t="s">
        <v>105594</v>
      </c>
      <c r="B1247" s="24">
        <v>36</v>
      </c>
      <c r="C1247" s="22">
        <v>15</v>
      </c>
      <c r="D1247" s="21" t="s">
        <v>105595</v>
      </c>
      <c r="E1247" s="21" t="s">
        <v>105596</v>
      </c>
      <c r="F1247" s="21" t="s">
        <v>101694</v>
      </c>
      <c r="G1247" s="22">
        <v>10</v>
      </c>
      <c r="H1247" s="22">
        <v>0</v>
      </c>
      <c r="I1247" s="22">
        <v>0</v>
      </c>
      <c r="J1247" s="21" t="s">
        <v>105597</v>
      </c>
    </row>
    <row r="1248" spans="1:10" ht="32" customHeight="1">
      <c r="A1248" s="19" t="s">
        <v>105598</v>
      </c>
      <c r="B1248" s="24">
        <v>18</v>
      </c>
      <c r="C1248" s="22">
        <v>15</v>
      </c>
      <c r="D1248" s="21" t="s">
        <v>105599</v>
      </c>
      <c r="E1248" s="21" t="s">
        <v>105600</v>
      </c>
      <c r="F1248" s="21" t="s">
        <v>14739</v>
      </c>
      <c r="G1248" s="22">
        <v>10</v>
      </c>
      <c r="H1248" s="22">
        <v>0</v>
      </c>
      <c r="I1248" s="22">
        <v>0</v>
      </c>
      <c r="J1248" s="21" t="s">
        <v>105601</v>
      </c>
    </row>
    <row r="1249" spans="1:10" ht="32" customHeight="1">
      <c r="A1249" s="19" t="s">
        <v>105602</v>
      </c>
      <c r="B1249" s="24">
        <v>24</v>
      </c>
      <c r="C1249" s="22">
        <v>15</v>
      </c>
      <c r="D1249" s="21" t="s">
        <v>105603</v>
      </c>
      <c r="E1249" s="21" t="s">
        <v>105604</v>
      </c>
      <c r="F1249" s="22">
        <v>1</v>
      </c>
      <c r="G1249" s="22">
        <v>1</v>
      </c>
      <c r="H1249" s="22">
        <v>10</v>
      </c>
      <c r="I1249" s="22">
        <v>26</v>
      </c>
      <c r="J1249" s="21" t="s">
        <v>105605</v>
      </c>
    </row>
    <row r="1250" spans="1:10" ht="32" customHeight="1">
      <c r="A1250" s="19" t="s">
        <v>105606</v>
      </c>
      <c r="B1250" s="24">
        <v>22</v>
      </c>
      <c r="C1250" s="22">
        <v>15</v>
      </c>
      <c r="D1250" s="21" t="s">
        <v>105607</v>
      </c>
      <c r="E1250" s="21" t="s">
        <v>105608</v>
      </c>
      <c r="F1250" s="21" t="s">
        <v>101554</v>
      </c>
      <c r="G1250" s="22">
        <v>10</v>
      </c>
      <c r="H1250" s="22">
        <v>0</v>
      </c>
      <c r="I1250" s="22">
        <v>0</v>
      </c>
      <c r="J1250" s="21" t="s">
        <v>105609</v>
      </c>
    </row>
    <row r="1251" spans="1:10" ht="32" customHeight="1">
      <c r="A1251" s="19" t="s">
        <v>105610</v>
      </c>
      <c r="B1251" s="24">
        <v>18</v>
      </c>
      <c r="C1251" s="22">
        <v>15</v>
      </c>
      <c r="D1251" s="21" t="s">
        <v>105611</v>
      </c>
      <c r="E1251" s="21" t="s">
        <v>105612</v>
      </c>
      <c r="F1251" s="21" t="s">
        <v>101554</v>
      </c>
      <c r="G1251" s="22">
        <v>10</v>
      </c>
      <c r="H1251" s="22">
        <v>0</v>
      </c>
      <c r="I1251" s="22">
        <v>0</v>
      </c>
      <c r="J1251" s="21" t="s">
        <v>105613</v>
      </c>
    </row>
    <row r="1252" spans="1:10" ht="32" customHeight="1">
      <c r="A1252" s="19" t="s">
        <v>105614</v>
      </c>
      <c r="B1252" s="24">
        <v>28</v>
      </c>
      <c r="C1252" s="22">
        <v>24</v>
      </c>
      <c r="D1252" s="21" t="s">
        <v>105615</v>
      </c>
      <c r="E1252" s="21" t="s">
        <v>105616</v>
      </c>
      <c r="F1252" s="21" t="s">
        <v>102065</v>
      </c>
      <c r="G1252" s="22">
        <v>2</v>
      </c>
      <c r="H1252" s="22">
        <v>18</v>
      </c>
      <c r="I1252" s="22">
        <v>36</v>
      </c>
      <c r="J1252" s="21" t="s">
        <v>105617</v>
      </c>
    </row>
    <row r="1253" spans="1:10" ht="32" customHeight="1">
      <c r="A1253" s="19" t="s">
        <v>105618</v>
      </c>
      <c r="B1253" s="24">
        <v>17</v>
      </c>
      <c r="C1253" s="22">
        <v>15</v>
      </c>
      <c r="D1253" s="21" t="s">
        <v>105619</v>
      </c>
      <c r="E1253" s="21" t="s">
        <v>105620</v>
      </c>
      <c r="F1253" s="21" t="s">
        <v>101554</v>
      </c>
      <c r="G1253" s="22">
        <v>10</v>
      </c>
      <c r="H1253" s="22">
        <v>0</v>
      </c>
      <c r="I1253" s="22">
        <v>0</v>
      </c>
      <c r="J1253" s="21" t="s">
        <v>105621</v>
      </c>
    </row>
    <row r="1254" spans="1:10" ht="32" customHeight="1">
      <c r="A1254" s="19" t="s">
        <v>105622</v>
      </c>
      <c r="B1254" s="24">
        <v>39</v>
      </c>
      <c r="C1254" s="22">
        <v>15</v>
      </c>
      <c r="D1254" s="21" t="s">
        <v>105623</v>
      </c>
      <c r="E1254" s="21" t="s">
        <v>105624</v>
      </c>
      <c r="F1254" s="21" t="s">
        <v>101554</v>
      </c>
      <c r="G1254" s="22">
        <v>10</v>
      </c>
      <c r="H1254" s="22">
        <v>0</v>
      </c>
      <c r="I1254" s="22">
        <v>0</v>
      </c>
      <c r="J1254" s="21" t="s">
        <v>105625</v>
      </c>
    </row>
    <row r="1255" spans="1:10" ht="44" customHeight="1">
      <c r="A1255" s="19" t="s">
        <v>105626</v>
      </c>
      <c r="B1255" s="24">
        <v>43</v>
      </c>
      <c r="C1255" s="22">
        <v>29</v>
      </c>
      <c r="D1255" s="21" t="s">
        <v>103076</v>
      </c>
      <c r="E1255" s="21" t="s">
        <v>103077</v>
      </c>
      <c r="F1255" s="21" t="s">
        <v>105284</v>
      </c>
      <c r="G1255" s="22">
        <v>1</v>
      </c>
      <c r="H1255" s="22">
        <v>24</v>
      </c>
      <c r="I1255" s="22">
        <v>35</v>
      </c>
      <c r="J1255" s="21" t="s">
        <v>105627</v>
      </c>
    </row>
    <row r="1256" spans="1:10" ht="32" customHeight="1">
      <c r="A1256" s="19" t="s">
        <v>105628</v>
      </c>
      <c r="B1256" s="24">
        <v>21</v>
      </c>
      <c r="C1256" s="22">
        <v>15</v>
      </c>
      <c r="D1256" s="21" t="s">
        <v>105629</v>
      </c>
      <c r="E1256" s="21" t="s">
        <v>105630</v>
      </c>
      <c r="F1256" s="21" t="s">
        <v>101528</v>
      </c>
      <c r="G1256" s="22">
        <v>10</v>
      </c>
      <c r="H1256" s="22">
        <v>0</v>
      </c>
      <c r="I1256" s="22">
        <v>0</v>
      </c>
      <c r="J1256" s="21" t="s">
        <v>105631</v>
      </c>
    </row>
    <row r="1257" spans="1:10" ht="32" customHeight="1">
      <c r="A1257" s="19" t="s">
        <v>105632</v>
      </c>
      <c r="B1257" s="24">
        <v>24</v>
      </c>
      <c r="C1257" s="22">
        <v>15</v>
      </c>
      <c r="D1257" s="21" t="s">
        <v>105633</v>
      </c>
      <c r="E1257" s="21" t="s">
        <v>105634</v>
      </c>
      <c r="F1257" s="21" t="s">
        <v>14739</v>
      </c>
      <c r="G1257" s="22">
        <v>10</v>
      </c>
      <c r="H1257" s="22">
        <v>0</v>
      </c>
      <c r="I1257" s="22">
        <v>0</v>
      </c>
      <c r="J1257" s="21" t="s">
        <v>105635</v>
      </c>
    </row>
    <row r="1258" spans="1:10" ht="32" customHeight="1">
      <c r="A1258" s="19" t="s">
        <v>105636</v>
      </c>
      <c r="B1258" s="24">
        <v>43</v>
      </c>
      <c r="C1258" s="22">
        <v>16</v>
      </c>
      <c r="D1258" s="21" t="s">
        <v>105637</v>
      </c>
      <c r="E1258" s="21" t="s">
        <v>105638</v>
      </c>
      <c r="F1258" s="21" t="s">
        <v>102171</v>
      </c>
      <c r="G1258" s="22">
        <v>1</v>
      </c>
      <c r="H1258" s="22">
        <v>11</v>
      </c>
      <c r="I1258" s="22">
        <v>21</v>
      </c>
      <c r="J1258" s="21" t="s">
        <v>105639</v>
      </c>
    </row>
    <row r="1259" spans="1:10" ht="44" customHeight="1">
      <c r="A1259" s="19" t="s">
        <v>105640</v>
      </c>
      <c r="B1259" s="24">
        <v>25</v>
      </c>
      <c r="C1259" s="22">
        <v>15</v>
      </c>
      <c r="D1259" s="21" t="s">
        <v>105641</v>
      </c>
      <c r="E1259" s="21" t="s">
        <v>105642</v>
      </c>
      <c r="F1259" s="21" t="s">
        <v>101554</v>
      </c>
      <c r="G1259" s="22">
        <v>10</v>
      </c>
      <c r="H1259" s="22">
        <v>0</v>
      </c>
      <c r="I1259" s="22">
        <v>0</v>
      </c>
      <c r="J1259" s="21" t="s">
        <v>105643</v>
      </c>
    </row>
    <row r="1260" spans="1:10" ht="44" customHeight="1">
      <c r="A1260" s="19" t="s">
        <v>105644</v>
      </c>
      <c r="B1260" s="24">
        <v>20</v>
      </c>
      <c r="C1260" s="22">
        <v>15</v>
      </c>
      <c r="D1260" s="21" t="s">
        <v>102618</v>
      </c>
      <c r="E1260" s="21" t="s">
        <v>102619</v>
      </c>
      <c r="F1260" s="21" t="s">
        <v>101568</v>
      </c>
      <c r="G1260" s="22">
        <v>1</v>
      </c>
      <c r="H1260" s="22">
        <v>10</v>
      </c>
      <c r="I1260" s="22">
        <v>15</v>
      </c>
      <c r="J1260" s="21" t="s">
        <v>105645</v>
      </c>
    </row>
    <row r="1261" spans="1:10" ht="44" customHeight="1">
      <c r="A1261" s="19" t="s">
        <v>105646</v>
      </c>
      <c r="B1261" s="24">
        <v>24</v>
      </c>
      <c r="C1261" s="22">
        <v>31</v>
      </c>
      <c r="D1261" s="21" t="s">
        <v>105647</v>
      </c>
      <c r="E1261" s="21" t="s">
        <v>105648</v>
      </c>
      <c r="F1261" s="21" t="s">
        <v>105649</v>
      </c>
      <c r="G1261" s="22">
        <v>10</v>
      </c>
      <c r="H1261" s="22">
        <v>15</v>
      </c>
      <c r="I1261" s="22">
        <v>16</v>
      </c>
      <c r="J1261" s="21" t="s">
        <v>105650</v>
      </c>
    </row>
    <row r="1262" spans="1:10" ht="32" customHeight="1">
      <c r="A1262" s="19" t="s">
        <v>105651</v>
      </c>
      <c r="B1262" s="24">
        <v>33</v>
      </c>
      <c r="C1262" s="22">
        <v>16</v>
      </c>
      <c r="D1262" s="21" t="s">
        <v>105652</v>
      </c>
      <c r="E1262" s="21" t="s">
        <v>105653</v>
      </c>
      <c r="F1262" s="21" t="s">
        <v>102171</v>
      </c>
      <c r="G1262" s="22">
        <v>1</v>
      </c>
      <c r="H1262" s="22">
        <v>11</v>
      </c>
      <c r="I1262" s="22">
        <v>25</v>
      </c>
      <c r="J1262" s="21" t="s">
        <v>105654</v>
      </c>
    </row>
    <row r="1263" spans="1:10" ht="20" customHeight="1">
      <c r="A1263" s="27">
        <v>-999</v>
      </c>
      <c r="B1263" s="24">
        <v>-999</v>
      </c>
      <c r="C1263" s="22">
        <v>-999</v>
      </c>
      <c r="D1263" s="22">
        <v>-999</v>
      </c>
      <c r="E1263" s="22">
        <v>-999</v>
      </c>
      <c r="F1263" s="22">
        <v>-999</v>
      </c>
      <c r="G1263" s="22">
        <v>-999</v>
      </c>
      <c r="H1263" s="22">
        <v>-999</v>
      </c>
      <c r="I1263" s="22">
        <v>-999</v>
      </c>
      <c r="J1263" s="22">
        <v>-999</v>
      </c>
    </row>
    <row r="1264" spans="1:10" ht="32" customHeight="1">
      <c r="A1264" s="19" t="s">
        <v>105655</v>
      </c>
      <c r="B1264" s="24">
        <v>26</v>
      </c>
      <c r="C1264" s="22">
        <v>15</v>
      </c>
      <c r="D1264" s="21" t="s">
        <v>105656</v>
      </c>
      <c r="E1264" s="21" t="s">
        <v>105657</v>
      </c>
      <c r="F1264" s="21" t="s">
        <v>14739</v>
      </c>
      <c r="G1264" s="22">
        <v>10</v>
      </c>
      <c r="H1264" s="22">
        <v>0</v>
      </c>
      <c r="I1264" s="22">
        <v>0</v>
      </c>
      <c r="J1264" s="21" t="s">
        <v>105658</v>
      </c>
    </row>
    <row r="1265" spans="1:10" ht="32" customHeight="1">
      <c r="A1265" s="19" t="s">
        <v>105659</v>
      </c>
      <c r="B1265" s="24">
        <v>17</v>
      </c>
      <c r="C1265" s="22">
        <v>15</v>
      </c>
      <c r="D1265" s="21" t="s">
        <v>105660</v>
      </c>
      <c r="E1265" s="21" t="s">
        <v>105661</v>
      </c>
      <c r="F1265" s="21" t="s">
        <v>101528</v>
      </c>
      <c r="G1265" s="22">
        <v>10</v>
      </c>
      <c r="H1265" s="22">
        <v>0</v>
      </c>
      <c r="I1265" s="22">
        <v>0</v>
      </c>
      <c r="J1265" s="21" t="s">
        <v>105662</v>
      </c>
    </row>
    <row r="1266" spans="1:10" ht="32" customHeight="1">
      <c r="A1266" s="19" t="s">
        <v>105663</v>
      </c>
      <c r="B1266" s="24">
        <v>13</v>
      </c>
      <c r="C1266" s="22">
        <v>15</v>
      </c>
      <c r="D1266" s="21" t="s">
        <v>105664</v>
      </c>
      <c r="E1266" s="21" t="s">
        <v>105665</v>
      </c>
      <c r="F1266" s="21" t="s">
        <v>14739</v>
      </c>
      <c r="G1266" s="22">
        <v>10</v>
      </c>
      <c r="H1266" s="22">
        <v>0</v>
      </c>
      <c r="I1266" s="22">
        <v>0</v>
      </c>
      <c r="J1266" s="21" t="s">
        <v>105666</v>
      </c>
    </row>
    <row r="1267" spans="1:10" ht="32" customHeight="1">
      <c r="A1267" s="19" t="s">
        <v>105667</v>
      </c>
      <c r="B1267" s="24">
        <v>21</v>
      </c>
      <c r="C1267" s="22">
        <v>15</v>
      </c>
      <c r="D1267" s="21" t="s">
        <v>105668</v>
      </c>
      <c r="E1267" s="21" t="s">
        <v>105669</v>
      </c>
      <c r="F1267" s="21" t="s">
        <v>101522</v>
      </c>
      <c r="G1267" s="22">
        <v>10</v>
      </c>
      <c r="H1267" s="22">
        <v>0</v>
      </c>
      <c r="I1267" s="22">
        <v>0</v>
      </c>
      <c r="J1267" s="21" t="s">
        <v>105670</v>
      </c>
    </row>
    <row r="1268" spans="1:10" ht="32" customHeight="1">
      <c r="A1268" s="19" t="s">
        <v>105671</v>
      </c>
      <c r="B1268" s="24">
        <v>21</v>
      </c>
      <c r="C1268" s="22">
        <v>15</v>
      </c>
      <c r="D1268" s="21" t="s">
        <v>105672</v>
      </c>
      <c r="E1268" s="21" t="s">
        <v>105673</v>
      </c>
      <c r="F1268" s="21" t="s">
        <v>101522</v>
      </c>
      <c r="G1268" s="22">
        <v>10</v>
      </c>
      <c r="H1268" s="22">
        <v>0</v>
      </c>
      <c r="I1268" s="22">
        <v>0</v>
      </c>
      <c r="J1268" s="21" t="s">
        <v>105674</v>
      </c>
    </row>
    <row r="1269" spans="1:10" ht="44" customHeight="1">
      <c r="A1269" s="19" t="s">
        <v>105675</v>
      </c>
      <c r="B1269" s="24">
        <v>21</v>
      </c>
      <c r="C1269" s="22">
        <v>15</v>
      </c>
      <c r="D1269" s="21" t="s">
        <v>105676</v>
      </c>
      <c r="E1269" s="21" t="s">
        <v>105677</v>
      </c>
      <c r="F1269" s="21" t="s">
        <v>14739</v>
      </c>
      <c r="G1269" s="22">
        <v>10</v>
      </c>
      <c r="H1269" s="22">
        <v>0</v>
      </c>
      <c r="I1269" s="22">
        <v>0</v>
      </c>
      <c r="J1269" s="21" t="s">
        <v>105678</v>
      </c>
    </row>
    <row r="1270" spans="1:10" ht="44" customHeight="1">
      <c r="A1270" s="19" t="s">
        <v>105679</v>
      </c>
      <c r="B1270" s="24">
        <v>23</v>
      </c>
      <c r="C1270" s="22">
        <v>15</v>
      </c>
      <c r="D1270" s="21" t="s">
        <v>105680</v>
      </c>
      <c r="E1270" s="21" t="s">
        <v>105681</v>
      </c>
      <c r="F1270" s="21" t="s">
        <v>14739</v>
      </c>
      <c r="G1270" s="22">
        <v>1</v>
      </c>
      <c r="H1270" s="22">
        <v>6</v>
      </c>
      <c r="I1270" s="22">
        <v>13</v>
      </c>
      <c r="J1270" s="21" t="s">
        <v>105682</v>
      </c>
    </row>
    <row r="1271" spans="1:10" ht="44" customHeight="1">
      <c r="A1271" s="19" t="s">
        <v>105683</v>
      </c>
      <c r="B1271" s="24">
        <v>20</v>
      </c>
      <c r="C1271" s="22">
        <v>15</v>
      </c>
      <c r="D1271" s="21" t="s">
        <v>102910</v>
      </c>
      <c r="E1271" s="21" t="s">
        <v>102911</v>
      </c>
      <c r="F1271" s="21" t="s">
        <v>14739</v>
      </c>
      <c r="G1271" s="22">
        <v>10</v>
      </c>
      <c r="H1271" s="22">
        <v>0</v>
      </c>
      <c r="I1271" s="22">
        <v>0</v>
      </c>
      <c r="J1271" s="21" t="s">
        <v>105684</v>
      </c>
    </row>
    <row r="1272" spans="1:10" ht="44" customHeight="1">
      <c r="A1272" s="19" t="s">
        <v>105685</v>
      </c>
      <c r="B1272" s="24">
        <v>33</v>
      </c>
      <c r="C1272" s="22">
        <v>60</v>
      </c>
      <c r="D1272" s="21" t="s">
        <v>104395</v>
      </c>
      <c r="E1272" s="21" t="s">
        <v>104396</v>
      </c>
      <c r="F1272" s="21" t="s">
        <v>105686</v>
      </c>
      <c r="G1272" s="22">
        <v>2</v>
      </c>
      <c r="H1272" s="22">
        <v>54</v>
      </c>
      <c r="I1272" s="22">
        <v>76</v>
      </c>
      <c r="J1272" s="21" t="s">
        <v>105687</v>
      </c>
    </row>
    <row r="1273" spans="1:10" ht="44" customHeight="1">
      <c r="A1273" s="19" t="s">
        <v>105688</v>
      </c>
      <c r="B1273" s="24">
        <v>38</v>
      </c>
      <c r="C1273" s="22">
        <v>15</v>
      </c>
      <c r="D1273" s="21" t="s">
        <v>105689</v>
      </c>
      <c r="E1273" s="21" t="s">
        <v>105690</v>
      </c>
      <c r="F1273" s="21" t="s">
        <v>101554</v>
      </c>
      <c r="G1273" s="22">
        <v>10</v>
      </c>
      <c r="H1273" s="22">
        <v>0</v>
      </c>
      <c r="I1273" s="22">
        <v>0</v>
      </c>
      <c r="J1273" s="21" t="s">
        <v>105691</v>
      </c>
    </row>
    <row r="1274" spans="1:10" ht="44" customHeight="1">
      <c r="A1274" s="19" t="s">
        <v>105692</v>
      </c>
      <c r="B1274" s="24">
        <v>13</v>
      </c>
      <c r="C1274" s="22">
        <v>15</v>
      </c>
      <c r="D1274" s="21" t="s">
        <v>105693</v>
      </c>
      <c r="E1274" s="21" t="s">
        <v>105694</v>
      </c>
      <c r="F1274" s="21" t="s">
        <v>101528</v>
      </c>
      <c r="G1274" s="22">
        <v>10</v>
      </c>
      <c r="H1274" s="22">
        <v>0</v>
      </c>
      <c r="I1274" s="22">
        <v>0</v>
      </c>
      <c r="J1274" s="21" t="s">
        <v>105695</v>
      </c>
    </row>
    <row r="1275" spans="1:10" ht="44" customHeight="1">
      <c r="A1275" s="19" t="s">
        <v>105696</v>
      </c>
      <c r="B1275" s="24">
        <v>34</v>
      </c>
      <c r="C1275" s="22">
        <v>37</v>
      </c>
      <c r="D1275" s="21" t="s">
        <v>105697</v>
      </c>
      <c r="E1275" s="21" t="s">
        <v>105698</v>
      </c>
      <c r="F1275" s="21" t="s">
        <v>14812</v>
      </c>
      <c r="G1275" s="22">
        <v>11</v>
      </c>
      <c r="H1275" s="22">
        <v>11</v>
      </c>
      <c r="I1275" s="22">
        <v>26</v>
      </c>
      <c r="J1275" s="21" t="s">
        <v>105699</v>
      </c>
    </row>
    <row r="1276" spans="1:10" ht="44" customHeight="1">
      <c r="A1276" s="19" t="s">
        <v>105700</v>
      </c>
      <c r="B1276" s="24">
        <v>34</v>
      </c>
      <c r="C1276" s="22">
        <v>37</v>
      </c>
      <c r="D1276" s="21" t="s">
        <v>105697</v>
      </c>
      <c r="E1276" s="21" t="s">
        <v>105698</v>
      </c>
      <c r="F1276" s="21" t="s">
        <v>14812</v>
      </c>
      <c r="G1276" s="22">
        <v>11</v>
      </c>
      <c r="H1276" s="22">
        <v>11</v>
      </c>
      <c r="I1276" s="22">
        <v>26</v>
      </c>
      <c r="J1276" s="21" t="s">
        <v>105699</v>
      </c>
    </row>
    <row r="1277" spans="1:10" ht="44" customHeight="1">
      <c r="A1277" s="19" t="s">
        <v>105701</v>
      </c>
      <c r="B1277" s="24">
        <v>23</v>
      </c>
      <c r="C1277" s="22">
        <v>26</v>
      </c>
      <c r="D1277" s="21" t="s">
        <v>105697</v>
      </c>
      <c r="E1277" s="21" t="s">
        <v>105698</v>
      </c>
      <c r="F1277" s="21" t="s">
        <v>101543</v>
      </c>
      <c r="G1277" s="22">
        <v>11</v>
      </c>
      <c r="H1277" s="22">
        <v>11</v>
      </c>
      <c r="I1277" s="22">
        <v>26</v>
      </c>
      <c r="J1277" s="21" t="s">
        <v>105702</v>
      </c>
    </row>
    <row r="1278" spans="1:10" ht="44" customHeight="1">
      <c r="A1278" s="19" t="s">
        <v>105703</v>
      </c>
      <c r="B1278" s="24">
        <v>23</v>
      </c>
      <c r="C1278" s="22">
        <v>26</v>
      </c>
      <c r="D1278" s="21" t="s">
        <v>105697</v>
      </c>
      <c r="E1278" s="21" t="s">
        <v>105698</v>
      </c>
      <c r="F1278" s="21" t="s">
        <v>101543</v>
      </c>
      <c r="G1278" s="22">
        <v>11</v>
      </c>
      <c r="H1278" s="22">
        <v>11</v>
      </c>
      <c r="I1278" s="22">
        <v>26</v>
      </c>
      <c r="J1278" s="21" t="s">
        <v>105702</v>
      </c>
    </row>
    <row r="1279" spans="1:10" ht="44" customHeight="1">
      <c r="A1279" s="19" t="s">
        <v>105704</v>
      </c>
      <c r="B1279" s="24">
        <v>24</v>
      </c>
      <c r="C1279" s="22">
        <v>15</v>
      </c>
      <c r="D1279" s="21" t="s">
        <v>105705</v>
      </c>
      <c r="E1279" s="21" t="s">
        <v>105706</v>
      </c>
      <c r="F1279" s="21" t="s">
        <v>101554</v>
      </c>
      <c r="G1279" s="22">
        <v>10</v>
      </c>
      <c r="H1279" s="22">
        <v>0</v>
      </c>
      <c r="I1279" s="22">
        <v>0</v>
      </c>
      <c r="J1279" s="21" t="s">
        <v>105707</v>
      </c>
    </row>
    <row r="1280" spans="1:10" ht="44" customHeight="1">
      <c r="A1280" s="19" t="s">
        <v>105708</v>
      </c>
      <c r="B1280" s="24">
        <v>12</v>
      </c>
      <c r="C1280" s="22">
        <v>15</v>
      </c>
      <c r="D1280" s="21" t="s">
        <v>102461</v>
      </c>
      <c r="E1280" s="21" t="s">
        <v>102462</v>
      </c>
      <c r="F1280" s="21" t="s">
        <v>101563</v>
      </c>
      <c r="G1280" s="22">
        <v>10</v>
      </c>
      <c r="H1280" s="22">
        <v>0</v>
      </c>
      <c r="I1280" s="22">
        <v>0</v>
      </c>
      <c r="J1280" s="21" t="s">
        <v>105709</v>
      </c>
    </row>
    <row r="1281" spans="1:10" ht="32" customHeight="1">
      <c r="A1281" s="19" t="s">
        <v>105710</v>
      </c>
      <c r="B1281" s="24">
        <v>13</v>
      </c>
      <c r="C1281" s="22">
        <v>15</v>
      </c>
      <c r="D1281" s="21" t="s">
        <v>105711</v>
      </c>
      <c r="E1281" s="21" t="s">
        <v>105712</v>
      </c>
      <c r="F1281" s="21" t="s">
        <v>101727</v>
      </c>
      <c r="G1281" s="22">
        <v>10</v>
      </c>
      <c r="H1281" s="22">
        <v>0</v>
      </c>
      <c r="I1281" s="22">
        <v>0</v>
      </c>
      <c r="J1281" s="21" t="s">
        <v>105713</v>
      </c>
    </row>
    <row r="1282" spans="1:10" ht="32" customHeight="1">
      <c r="A1282" s="19" t="s">
        <v>105714</v>
      </c>
      <c r="B1282" s="24">
        <v>39</v>
      </c>
      <c r="C1282" s="22">
        <v>15</v>
      </c>
      <c r="D1282" s="21" t="s">
        <v>105715</v>
      </c>
      <c r="E1282" s="21" t="s">
        <v>105716</v>
      </c>
      <c r="F1282" s="21" t="s">
        <v>14739</v>
      </c>
      <c r="G1282" s="22">
        <v>10</v>
      </c>
      <c r="H1282" s="22">
        <v>0</v>
      </c>
      <c r="I1282" s="22">
        <v>0</v>
      </c>
      <c r="J1282" s="21" t="s">
        <v>105717</v>
      </c>
    </row>
    <row r="1283" spans="1:10" ht="32" customHeight="1">
      <c r="A1283" s="19" t="s">
        <v>105718</v>
      </c>
      <c r="B1283" s="24">
        <v>15</v>
      </c>
      <c r="C1283" s="22">
        <v>24</v>
      </c>
      <c r="D1283" s="21" t="s">
        <v>105719</v>
      </c>
      <c r="E1283" s="21" t="s">
        <v>105720</v>
      </c>
      <c r="F1283" s="21" t="s">
        <v>103671</v>
      </c>
      <c r="G1283" s="22">
        <v>10</v>
      </c>
      <c r="H1283" s="22">
        <v>10</v>
      </c>
      <c r="I1283" s="22">
        <v>19</v>
      </c>
      <c r="J1283" s="21" t="s">
        <v>105721</v>
      </c>
    </row>
    <row r="1284" spans="1:10" ht="44" customHeight="1">
      <c r="A1284" s="19" t="s">
        <v>105722</v>
      </c>
      <c r="B1284" s="24">
        <v>52</v>
      </c>
      <c r="C1284" s="22">
        <v>19</v>
      </c>
      <c r="D1284" s="21" t="s">
        <v>105723</v>
      </c>
      <c r="E1284" s="21" t="s">
        <v>105724</v>
      </c>
      <c r="F1284" s="21" t="s">
        <v>101548</v>
      </c>
      <c r="G1284" s="22">
        <v>9</v>
      </c>
      <c r="H1284" s="22">
        <v>6</v>
      </c>
      <c r="I1284" s="22">
        <v>13</v>
      </c>
      <c r="J1284" s="21" t="s">
        <v>105725</v>
      </c>
    </row>
    <row r="1285" spans="1:10" ht="44" customHeight="1">
      <c r="A1285" s="19" t="s">
        <v>105726</v>
      </c>
      <c r="B1285" s="24">
        <v>27</v>
      </c>
      <c r="C1285" s="22">
        <v>24</v>
      </c>
      <c r="D1285" s="21" t="s">
        <v>105727</v>
      </c>
      <c r="E1285" s="21" t="s">
        <v>105728</v>
      </c>
      <c r="F1285" s="21" t="s">
        <v>101676</v>
      </c>
      <c r="G1285" s="22">
        <v>1</v>
      </c>
      <c r="H1285" s="22">
        <v>19</v>
      </c>
      <c r="I1285" s="22">
        <v>29</v>
      </c>
      <c r="J1285" s="21" t="s">
        <v>105729</v>
      </c>
    </row>
    <row r="1286" spans="1:10" ht="44" customHeight="1">
      <c r="A1286" s="19" t="s">
        <v>105730</v>
      </c>
      <c r="B1286" s="24">
        <v>35</v>
      </c>
      <c r="C1286" s="22">
        <v>15</v>
      </c>
      <c r="D1286" s="21" t="s">
        <v>105731</v>
      </c>
      <c r="E1286" s="21" t="s">
        <v>105732</v>
      </c>
      <c r="F1286" s="21" t="s">
        <v>101554</v>
      </c>
      <c r="G1286" s="22">
        <v>10</v>
      </c>
      <c r="H1286" s="22">
        <v>0</v>
      </c>
      <c r="I1286" s="22">
        <v>0</v>
      </c>
      <c r="J1286" s="21" t="s">
        <v>105733</v>
      </c>
    </row>
    <row r="1287" spans="1:10" ht="44" customHeight="1">
      <c r="A1287" s="19" t="s">
        <v>105734</v>
      </c>
      <c r="B1287" s="24">
        <v>26</v>
      </c>
      <c r="C1287" s="22">
        <v>18</v>
      </c>
      <c r="D1287" s="21" t="s">
        <v>105104</v>
      </c>
      <c r="E1287" s="21" t="s">
        <v>105105</v>
      </c>
      <c r="F1287" s="22">
        <v>1</v>
      </c>
      <c r="G1287" s="22">
        <v>1</v>
      </c>
      <c r="H1287" s="22">
        <v>13</v>
      </c>
      <c r="I1287" s="22">
        <v>32</v>
      </c>
      <c r="J1287" s="21" t="s">
        <v>105735</v>
      </c>
    </row>
    <row r="1288" spans="1:10" ht="44" customHeight="1">
      <c r="A1288" s="19" t="s">
        <v>105736</v>
      </c>
      <c r="B1288" s="24">
        <v>13</v>
      </c>
      <c r="C1288" s="22">
        <v>15</v>
      </c>
      <c r="D1288" s="21" t="s">
        <v>105737</v>
      </c>
      <c r="E1288" s="21" t="s">
        <v>105738</v>
      </c>
      <c r="F1288" s="21" t="s">
        <v>101563</v>
      </c>
      <c r="G1288" s="22">
        <v>10</v>
      </c>
      <c r="H1288" s="22">
        <v>0</v>
      </c>
      <c r="I1288" s="22">
        <v>0</v>
      </c>
      <c r="J1288" s="21" t="s">
        <v>105739</v>
      </c>
    </row>
    <row r="1289" spans="1:10" ht="44" customHeight="1">
      <c r="A1289" s="19" t="s">
        <v>105740</v>
      </c>
      <c r="B1289" s="24">
        <v>25</v>
      </c>
      <c r="C1289" s="22">
        <v>39</v>
      </c>
      <c r="D1289" s="21" t="s">
        <v>105741</v>
      </c>
      <c r="E1289" s="21" t="s">
        <v>105742</v>
      </c>
      <c r="F1289" s="21" t="s">
        <v>14739</v>
      </c>
      <c r="G1289" s="22">
        <v>15</v>
      </c>
      <c r="H1289" s="22">
        <v>11</v>
      </c>
      <c r="I1289" s="22">
        <v>24</v>
      </c>
      <c r="J1289" s="21" t="s">
        <v>105743</v>
      </c>
    </row>
    <row r="1290" spans="1:10" ht="32" customHeight="1">
      <c r="A1290" s="19" t="s">
        <v>105744</v>
      </c>
      <c r="B1290" s="24">
        <v>28</v>
      </c>
      <c r="C1290" s="22">
        <v>15</v>
      </c>
      <c r="D1290" s="21" t="s">
        <v>105745</v>
      </c>
      <c r="E1290" s="21" t="s">
        <v>105746</v>
      </c>
      <c r="F1290" s="21" t="s">
        <v>101563</v>
      </c>
      <c r="G1290" s="22">
        <v>10</v>
      </c>
      <c r="H1290" s="22">
        <v>0</v>
      </c>
      <c r="I1290" s="22">
        <v>0</v>
      </c>
      <c r="J1290" s="21" t="s">
        <v>105747</v>
      </c>
    </row>
    <row r="1291" spans="1:10" ht="32" customHeight="1">
      <c r="A1291" s="19" t="s">
        <v>105748</v>
      </c>
      <c r="B1291" s="24">
        <v>31</v>
      </c>
      <c r="C1291" s="22">
        <v>21</v>
      </c>
      <c r="D1291" s="21" t="s">
        <v>105749</v>
      </c>
      <c r="E1291" s="21" t="s">
        <v>105750</v>
      </c>
      <c r="F1291" s="21" t="s">
        <v>14743</v>
      </c>
      <c r="G1291" s="22">
        <v>3</v>
      </c>
      <c r="H1291" s="22">
        <v>14</v>
      </c>
      <c r="I1291" s="22">
        <v>23</v>
      </c>
      <c r="J1291" s="21" t="s">
        <v>105751</v>
      </c>
    </row>
    <row r="1292" spans="1:10" ht="32" customHeight="1">
      <c r="A1292" s="19" t="s">
        <v>105752</v>
      </c>
      <c r="B1292" s="24">
        <v>19</v>
      </c>
      <c r="C1292" s="22">
        <v>15</v>
      </c>
      <c r="D1292" s="21" t="s">
        <v>105753</v>
      </c>
      <c r="E1292" s="21" t="s">
        <v>105754</v>
      </c>
      <c r="F1292" s="22">
        <v>1</v>
      </c>
      <c r="G1292" s="22">
        <v>1</v>
      </c>
      <c r="H1292" s="22">
        <v>10</v>
      </c>
      <c r="I1292" s="22">
        <v>26</v>
      </c>
      <c r="J1292" s="21" t="s">
        <v>105755</v>
      </c>
    </row>
    <row r="1293" spans="1:10" ht="32" customHeight="1">
      <c r="A1293" s="19" t="s">
        <v>105756</v>
      </c>
      <c r="B1293" s="24">
        <v>23</v>
      </c>
      <c r="C1293" s="22">
        <v>15</v>
      </c>
      <c r="D1293" s="21" t="s">
        <v>105757</v>
      </c>
      <c r="E1293" s="21" t="s">
        <v>105758</v>
      </c>
      <c r="F1293" s="21" t="s">
        <v>101528</v>
      </c>
      <c r="G1293" s="22">
        <v>10</v>
      </c>
      <c r="H1293" s="22">
        <v>0</v>
      </c>
      <c r="I1293" s="22">
        <v>0</v>
      </c>
      <c r="J1293" s="21" t="s">
        <v>105759</v>
      </c>
    </row>
    <row r="1294" spans="1:10" ht="32" customHeight="1">
      <c r="A1294" s="19" t="s">
        <v>105760</v>
      </c>
      <c r="B1294" s="24">
        <v>52</v>
      </c>
      <c r="C1294" s="22">
        <v>19</v>
      </c>
      <c r="D1294" s="21" t="s">
        <v>105723</v>
      </c>
      <c r="E1294" s="21" t="s">
        <v>105724</v>
      </c>
      <c r="F1294" s="21" t="s">
        <v>101548</v>
      </c>
      <c r="G1294" s="22">
        <v>9</v>
      </c>
      <c r="H1294" s="22">
        <v>6</v>
      </c>
      <c r="I1294" s="22">
        <v>13</v>
      </c>
      <c r="J1294" s="21" t="s">
        <v>105725</v>
      </c>
    </row>
    <row r="1295" spans="1:10" ht="32" customHeight="1">
      <c r="A1295" s="19" t="s">
        <v>105761</v>
      </c>
      <c r="B1295" s="24">
        <v>21</v>
      </c>
      <c r="C1295" s="22">
        <v>15</v>
      </c>
      <c r="D1295" s="21" t="s">
        <v>105762</v>
      </c>
      <c r="E1295" s="21" t="s">
        <v>105763</v>
      </c>
      <c r="F1295" s="21" t="s">
        <v>101694</v>
      </c>
      <c r="G1295" s="22">
        <v>2</v>
      </c>
      <c r="H1295" s="22">
        <v>9</v>
      </c>
      <c r="I1295" s="22">
        <v>13</v>
      </c>
      <c r="J1295" s="21" t="s">
        <v>105764</v>
      </c>
    </row>
    <row r="1296" spans="1:10" ht="32" customHeight="1">
      <c r="A1296" s="19" t="s">
        <v>105765</v>
      </c>
      <c r="B1296" s="24">
        <v>26</v>
      </c>
      <c r="C1296" s="22">
        <v>23</v>
      </c>
      <c r="D1296" s="21" t="s">
        <v>105766</v>
      </c>
      <c r="E1296" s="21" t="s">
        <v>105767</v>
      </c>
      <c r="F1296" s="21" t="s">
        <v>102157</v>
      </c>
      <c r="G1296" s="22">
        <v>7</v>
      </c>
      <c r="H1296" s="22">
        <v>12</v>
      </c>
      <c r="I1296" s="22">
        <v>19</v>
      </c>
      <c r="J1296" s="21" t="s">
        <v>105768</v>
      </c>
    </row>
    <row r="1297" spans="1:10" ht="32" customHeight="1">
      <c r="A1297" s="19" t="s">
        <v>105769</v>
      </c>
      <c r="B1297" s="24">
        <v>33</v>
      </c>
      <c r="C1297" s="22">
        <v>16</v>
      </c>
      <c r="D1297" s="21" t="s">
        <v>105652</v>
      </c>
      <c r="E1297" s="21" t="s">
        <v>105653</v>
      </c>
      <c r="F1297" s="21" t="s">
        <v>102171</v>
      </c>
      <c r="G1297" s="22">
        <v>1</v>
      </c>
      <c r="H1297" s="22">
        <v>11</v>
      </c>
      <c r="I1297" s="22">
        <v>25</v>
      </c>
      <c r="J1297" s="21" t="s">
        <v>105654</v>
      </c>
    </row>
    <row r="1298" spans="1:10" ht="20" customHeight="1">
      <c r="A1298" s="27">
        <v>-999</v>
      </c>
      <c r="B1298" s="24">
        <v>-999</v>
      </c>
      <c r="C1298" s="22">
        <v>-999</v>
      </c>
      <c r="D1298" s="22">
        <v>-999</v>
      </c>
      <c r="E1298" s="22">
        <v>-999</v>
      </c>
      <c r="F1298" s="22">
        <v>-999</v>
      </c>
      <c r="G1298" s="22">
        <v>-999</v>
      </c>
      <c r="H1298" s="22">
        <v>-999</v>
      </c>
      <c r="I1298" s="22">
        <v>-999</v>
      </c>
      <c r="J1298" s="22">
        <v>-999</v>
      </c>
    </row>
    <row r="1299" spans="1:10" ht="32" customHeight="1">
      <c r="A1299" s="19" t="s">
        <v>105770</v>
      </c>
      <c r="B1299" s="24">
        <v>13</v>
      </c>
      <c r="C1299" s="22">
        <v>15</v>
      </c>
      <c r="D1299" s="21" t="s">
        <v>105771</v>
      </c>
      <c r="E1299" s="21" t="s">
        <v>105772</v>
      </c>
      <c r="F1299" s="21" t="s">
        <v>101727</v>
      </c>
      <c r="G1299" s="22">
        <v>10</v>
      </c>
      <c r="H1299" s="22">
        <v>0</v>
      </c>
      <c r="I1299" s="22">
        <v>0</v>
      </c>
      <c r="J1299" s="21" t="s">
        <v>105773</v>
      </c>
    </row>
    <row r="1300" spans="1:10" ht="44" customHeight="1">
      <c r="A1300" s="19" t="s">
        <v>105774</v>
      </c>
      <c r="B1300" s="24">
        <v>32</v>
      </c>
      <c r="C1300" s="22">
        <v>15</v>
      </c>
      <c r="D1300" s="21" t="s">
        <v>105775</v>
      </c>
      <c r="E1300" s="21" t="s">
        <v>105776</v>
      </c>
      <c r="F1300" s="21" t="s">
        <v>101554</v>
      </c>
      <c r="G1300" s="22">
        <v>10</v>
      </c>
      <c r="H1300" s="22">
        <v>0</v>
      </c>
      <c r="I1300" s="22">
        <v>0</v>
      </c>
      <c r="J1300" s="21" t="s">
        <v>105777</v>
      </c>
    </row>
    <row r="1301" spans="1:10" ht="20" customHeight="1">
      <c r="A1301" s="27">
        <v>-999</v>
      </c>
      <c r="B1301" s="24">
        <v>-999</v>
      </c>
      <c r="C1301" s="22">
        <v>-999</v>
      </c>
      <c r="D1301" s="22">
        <v>-999</v>
      </c>
      <c r="E1301" s="22">
        <v>-999</v>
      </c>
      <c r="F1301" s="22">
        <v>-999</v>
      </c>
      <c r="G1301" s="22">
        <v>-999</v>
      </c>
      <c r="H1301" s="22">
        <v>-999</v>
      </c>
      <c r="I1301" s="22">
        <v>-999</v>
      </c>
      <c r="J1301" s="22">
        <v>-999</v>
      </c>
    </row>
    <row r="1302" spans="1:10" ht="44" customHeight="1">
      <c r="A1302" s="19" t="s">
        <v>105778</v>
      </c>
      <c r="B1302" s="24">
        <v>21</v>
      </c>
      <c r="C1302" s="22">
        <v>17</v>
      </c>
      <c r="D1302" s="21" t="s">
        <v>105779</v>
      </c>
      <c r="E1302" s="21" t="s">
        <v>105780</v>
      </c>
      <c r="F1302" s="21" t="s">
        <v>101710</v>
      </c>
      <c r="G1302" s="22">
        <v>1</v>
      </c>
      <c r="H1302" s="22">
        <v>12</v>
      </c>
      <c r="I1302" s="22">
        <v>19</v>
      </c>
      <c r="J1302" s="21" t="s">
        <v>105781</v>
      </c>
    </row>
    <row r="1303" spans="1:10" ht="32" customHeight="1">
      <c r="A1303" s="19" t="s">
        <v>105782</v>
      </c>
      <c r="B1303" s="24">
        <v>29</v>
      </c>
      <c r="C1303" s="22">
        <v>94</v>
      </c>
      <c r="D1303" s="21" t="s">
        <v>105783</v>
      </c>
      <c r="E1303" s="21" t="s">
        <v>105784</v>
      </c>
      <c r="F1303" s="21" t="s">
        <v>105785</v>
      </c>
      <c r="G1303" s="22">
        <v>1</v>
      </c>
      <c r="H1303" s="22">
        <v>7</v>
      </c>
      <c r="I1303" s="22">
        <v>11</v>
      </c>
      <c r="J1303" s="21" t="s">
        <v>105786</v>
      </c>
    </row>
    <row r="1304" spans="1:10" ht="32" customHeight="1">
      <c r="A1304" s="19" t="s">
        <v>105787</v>
      </c>
      <c r="B1304" s="24">
        <v>27</v>
      </c>
      <c r="C1304" s="22">
        <v>30</v>
      </c>
      <c r="D1304" s="21" t="s">
        <v>105788</v>
      </c>
      <c r="E1304" s="21" t="s">
        <v>105789</v>
      </c>
      <c r="F1304" s="21" t="s">
        <v>101910</v>
      </c>
      <c r="G1304" s="22">
        <v>6</v>
      </c>
      <c r="H1304" s="22">
        <v>20</v>
      </c>
      <c r="I1304" s="22">
        <v>27</v>
      </c>
      <c r="J1304" s="21" t="s">
        <v>105790</v>
      </c>
    </row>
    <row r="1305" spans="1:10" ht="32" customHeight="1">
      <c r="A1305" s="19" t="s">
        <v>105791</v>
      </c>
      <c r="B1305" s="24">
        <v>18</v>
      </c>
      <c r="C1305" s="22">
        <v>15</v>
      </c>
      <c r="D1305" s="21" t="s">
        <v>105792</v>
      </c>
      <c r="E1305" s="21" t="s">
        <v>105793</v>
      </c>
      <c r="F1305" s="21" t="s">
        <v>101528</v>
      </c>
      <c r="G1305" s="22">
        <v>10</v>
      </c>
      <c r="H1305" s="22">
        <v>0</v>
      </c>
      <c r="I1305" s="22">
        <v>0</v>
      </c>
      <c r="J1305" s="21" t="s">
        <v>105794</v>
      </c>
    </row>
    <row r="1306" spans="1:10" ht="32" customHeight="1">
      <c r="A1306" s="19" t="s">
        <v>105795</v>
      </c>
      <c r="B1306" s="24">
        <v>24</v>
      </c>
      <c r="C1306" s="22">
        <v>34</v>
      </c>
      <c r="D1306" s="21" t="s">
        <v>105796</v>
      </c>
      <c r="E1306" s="21" t="s">
        <v>105797</v>
      </c>
      <c r="F1306" s="21" t="s">
        <v>105798</v>
      </c>
      <c r="G1306" s="22">
        <v>10</v>
      </c>
      <c r="H1306" s="22">
        <v>20</v>
      </c>
      <c r="I1306" s="22">
        <v>30</v>
      </c>
      <c r="J1306" s="21" t="s">
        <v>105799</v>
      </c>
    </row>
    <row r="1307" spans="1:10" ht="44" customHeight="1">
      <c r="A1307" s="19" t="s">
        <v>105800</v>
      </c>
      <c r="B1307" s="24">
        <v>24</v>
      </c>
      <c r="C1307" s="22">
        <v>15</v>
      </c>
      <c r="D1307" s="21" t="s">
        <v>105801</v>
      </c>
      <c r="E1307" s="21" t="s">
        <v>105802</v>
      </c>
      <c r="F1307" s="21" t="s">
        <v>14739</v>
      </c>
      <c r="G1307" s="22">
        <v>10</v>
      </c>
      <c r="H1307" s="22">
        <v>0</v>
      </c>
      <c r="I1307" s="22">
        <v>0</v>
      </c>
      <c r="J1307" s="21" t="s">
        <v>105803</v>
      </c>
    </row>
    <row r="1308" spans="1:10" ht="44" customHeight="1">
      <c r="A1308" s="19" t="s">
        <v>105804</v>
      </c>
      <c r="B1308" s="24">
        <v>24</v>
      </c>
      <c r="C1308" s="22">
        <v>15</v>
      </c>
      <c r="D1308" s="21" t="s">
        <v>105801</v>
      </c>
      <c r="E1308" s="21" t="s">
        <v>105802</v>
      </c>
      <c r="F1308" s="21" t="s">
        <v>14739</v>
      </c>
      <c r="G1308" s="22">
        <v>10</v>
      </c>
      <c r="H1308" s="22">
        <v>0</v>
      </c>
      <c r="I1308" s="22">
        <v>0</v>
      </c>
      <c r="J1308" s="21" t="s">
        <v>105803</v>
      </c>
    </row>
    <row r="1309" spans="1:10" ht="44" customHeight="1">
      <c r="A1309" s="19" t="s">
        <v>105805</v>
      </c>
      <c r="B1309" s="24">
        <v>25</v>
      </c>
      <c r="C1309" s="22">
        <v>15</v>
      </c>
      <c r="D1309" s="21" t="s">
        <v>103777</v>
      </c>
      <c r="E1309" s="21" t="s">
        <v>103778</v>
      </c>
      <c r="F1309" s="21" t="s">
        <v>14739</v>
      </c>
      <c r="G1309" s="22">
        <v>10</v>
      </c>
      <c r="H1309" s="22">
        <v>0</v>
      </c>
      <c r="I1309" s="22">
        <v>0</v>
      </c>
      <c r="J1309" s="21" t="s">
        <v>105806</v>
      </c>
    </row>
    <row r="1310" spans="1:10" ht="44" customHeight="1">
      <c r="A1310" s="19" t="s">
        <v>105807</v>
      </c>
      <c r="B1310" s="24">
        <v>20</v>
      </c>
      <c r="C1310" s="22">
        <v>15</v>
      </c>
      <c r="D1310" s="21" t="s">
        <v>105808</v>
      </c>
      <c r="E1310" s="21" t="s">
        <v>105809</v>
      </c>
      <c r="F1310" s="21" t="s">
        <v>101694</v>
      </c>
      <c r="G1310" s="22">
        <v>10</v>
      </c>
      <c r="H1310" s="22">
        <v>0</v>
      </c>
      <c r="I1310" s="22">
        <v>0</v>
      </c>
      <c r="J1310" s="21" t="s">
        <v>105810</v>
      </c>
    </row>
    <row r="1311" spans="1:10" ht="44" customHeight="1">
      <c r="A1311" s="19" t="s">
        <v>105811</v>
      </c>
      <c r="B1311" s="24">
        <v>30</v>
      </c>
      <c r="C1311" s="22">
        <v>15</v>
      </c>
      <c r="D1311" s="21" t="s">
        <v>105812</v>
      </c>
      <c r="E1311" s="21" t="s">
        <v>105813</v>
      </c>
      <c r="F1311" s="21" t="s">
        <v>101694</v>
      </c>
      <c r="G1311" s="22">
        <v>10</v>
      </c>
      <c r="H1311" s="22">
        <v>0</v>
      </c>
      <c r="I1311" s="22">
        <v>0</v>
      </c>
      <c r="J1311" s="21" t="s">
        <v>105814</v>
      </c>
    </row>
    <row r="1312" spans="1:10" ht="44" customHeight="1">
      <c r="A1312" s="19" t="s">
        <v>105815</v>
      </c>
      <c r="B1312" s="24">
        <v>23</v>
      </c>
      <c r="C1312" s="22">
        <v>15</v>
      </c>
      <c r="D1312" s="21" t="s">
        <v>105816</v>
      </c>
      <c r="E1312" s="21" t="s">
        <v>105817</v>
      </c>
      <c r="F1312" s="21" t="s">
        <v>101528</v>
      </c>
      <c r="G1312" s="22">
        <v>10</v>
      </c>
      <c r="H1312" s="22">
        <v>0</v>
      </c>
      <c r="I1312" s="22">
        <v>0</v>
      </c>
      <c r="J1312" s="21" t="s">
        <v>105818</v>
      </c>
    </row>
    <row r="1313" spans="1:10" ht="32" customHeight="1">
      <c r="A1313" s="19" t="s">
        <v>105819</v>
      </c>
      <c r="B1313" s="24">
        <v>13</v>
      </c>
      <c r="C1313" s="22">
        <v>15</v>
      </c>
      <c r="D1313" s="21" t="s">
        <v>105820</v>
      </c>
      <c r="E1313" s="21" t="s">
        <v>105821</v>
      </c>
      <c r="F1313" s="21" t="s">
        <v>14739</v>
      </c>
      <c r="G1313" s="22">
        <v>10</v>
      </c>
      <c r="H1313" s="22">
        <v>0</v>
      </c>
      <c r="I1313" s="22">
        <v>0</v>
      </c>
      <c r="J1313" s="21" t="s">
        <v>105822</v>
      </c>
    </row>
    <row r="1314" spans="1:10" ht="32" customHeight="1">
      <c r="A1314" s="19" t="s">
        <v>105823</v>
      </c>
      <c r="B1314" s="24">
        <v>24</v>
      </c>
      <c r="C1314" s="22">
        <v>38</v>
      </c>
      <c r="D1314" s="21" t="s">
        <v>101717</v>
      </c>
      <c r="E1314" s="21" t="s">
        <v>101718</v>
      </c>
      <c r="F1314" s="21" t="s">
        <v>105824</v>
      </c>
      <c r="G1314" s="22">
        <v>15</v>
      </c>
      <c r="H1314" s="22">
        <v>19</v>
      </c>
      <c r="I1314" s="22">
        <v>26</v>
      </c>
      <c r="J1314" s="21" t="s">
        <v>105825</v>
      </c>
    </row>
    <row r="1315" spans="1:10" ht="20" customHeight="1">
      <c r="A1315" s="27">
        <v>-999</v>
      </c>
      <c r="B1315" s="24">
        <v>-999</v>
      </c>
      <c r="C1315" s="22">
        <v>-999</v>
      </c>
      <c r="D1315" s="22">
        <v>-999</v>
      </c>
      <c r="E1315" s="22">
        <v>-999</v>
      </c>
      <c r="F1315" s="22">
        <v>-999</v>
      </c>
      <c r="G1315" s="22">
        <v>-999</v>
      </c>
      <c r="H1315" s="22">
        <v>-999</v>
      </c>
      <c r="I1315" s="22">
        <v>-999</v>
      </c>
      <c r="J1315" s="22">
        <v>-999</v>
      </c>
    </row>
    <row r="1316" spans="1:10" ht="44" customHeight="1">
      <c r="A1316" s="19" t="s">
        <v>105826</v>
      </c>
      <c r="B1316" s="24">
        <v>45</v>
      </c>
      <c r="C1316" s="22">
        <v>33</v>
      </c>
      <c r="D1316" s="21" t="s">
        <v>104269</v>
      </c>
      <c r="E1316" s="21" t="s">
        <v>104270</v>
      </c>
      <c r="F1316" s="21" t="s">
        <v>102114</v>
      </c>
      <c r="G1316" s="22">
        <v>1</v>
      </c>
      <c r="H1316" s="22">
        <v>5</v>
      </c>
      <c r="I1316" s="22">
        <v>15</v>
      </c>
      <c r="J1316" s="21" t="s">
        <v>105827</v>
      </c>
    </row>
    <row r="1317" spans="1:10" ht="32" customHeight="1">
      <c r="A1317" s="19" t="s">
        <v>105828</v>
      </c>
      <c r="B1317" s="24">
        <v>20</v>
      </c>
      <c r="C1317" s="22">
        <v>15</v>
      </c>
      <c r="D1317" s="21" t="s">
        <v>105829</v>
      </c>
      <c r="E1317" s="21" t="s">
        <v>105830</v>
      </c>
      <c r="F1317" s="21" t="s">
        <v>14739</v>
      </c>
      <c r="G1317" s="22">
        <v>10</v>
      </c>
      <c r="H1317" s="22">
        <v>0</v>
      </c>
      <c r="I1317" s="22">
        <v>0</v>
      </c>
      <c r="J1317" s="21" t="s">
        <v>105831</v>
      </c>
    </row>
    <row r="1318" spans="1:10" ht="32" customHeight="1">
      <c r="A1318" s="19" t="s">
        <v>105832</v>
      </c>
      <c r="B1318" s="24">
        <v>32</v>
      </c>
      <c r="C1318" s="22">
        <v>15</v>
      </c>
      <c r="D1318" s="21" t="s">
        <v>103836</v>
      </c>
      <c r="E1318" s="21" t="s">
        <v>103837</v>
      </c>
      <c r="F1318" s="21" t="s">
        <v>101554</v>
      </c>
      <c r="G1318" s="22">
        <v>10</v>
      </c>
      <c r="H1318" s="22">
        <v>0</v>
      </c>
      <c r="I1318" s="22">
        <v>0</v>
      </c>
      <c r="J1318" s="21" t="s">
        <v>103838</v>
      </c>
    </row>
    <row r="1319" spans="1:10" ht="32" customHeight="1">
      <c r="A1319" s="19" t="s">
        <v>105833</v>
      </c>
      <c r="B1319" s="24">
        <v>23</v>
      </c>
      <c r="C1319" s="22">
        <v>15</v>
      </c>
      <c r="D1319" s="21" t="s">
        <v>105834</v>
      </c>
      <c r="E1319" s="21" t="s">
        <v>105835</v>
      </c>
      <c r="F1319" s="21" t="s">
        <v>101554</v>
      </c>
      <c r="G1319" s="22">
        <v>10</v>
      </c>
      <c r="H1319" s="22">
        <v>0</v>
      </c>
      <c r="I1319" s="22">
        <v>0</v>
      </c>
      <c r="J1319" s="21" t="s">
        <v>105836</v>
      </c>
    </row>
    <row r="1320" spans="1:10" ht="32" customHeight="1">
      <c r="A1320" s="19" t="s">
        <v>105837</v>
      </c>
      <c r="B1320" s="24">
        <v>28</v>
      </c>
      <c r="C1320" s="22">
        <v>15</v>
      </c>
      <c r="D1320" s="21" t="s">
        <v>105838</v>
      </c>
      <c r="E1320" s="21" t="s">
        <v>105839</v>
      </c>
      <c r="F1320" s="21" t="s">
        <v>101554</v>
      </c>
      <c r="G1320" s="22">
        <v>10</v>
      </c>
      <c r="H1320" s="22">
        <v>0</v>
      </c>
      <c r="I1320" s="22">
        <v>0</v>
      </c>
      <c r="J1320" s="21" t="s">
        <v>105840</v>
      </c>
    </row>
    <row r="1321" spans="1:10" ht="32" customHeight="1">
      <c r="A1321" s="19" t="s">
        <v>105841</v>
      </c>
      <c r="B1321" s="24">
        <v>23</v>
      </c>
      <c r="C1321" s="22">
        <v>15</v>
      </c>
      <c r="D1321" s="21" t="s">
        <v>105842</v>
      </c>
      <c r="E1321" s="21" t="s">
        <v>105843</v>
      </c>
      <c r="F1321" s="21" t="s">
        <v>101528</v>
      </c>
      <c r="G1321" s="22">
        <v>10</v>
      </c>
      <c r="H1321" s="22">
        <v>0</v>
      </c>
      <c r="I1321" s="22">
        <v>0</v>
      </c>
      <c r="J1321" s="21" t="s">
        <v>105844</v>
      </c>
    </row>
    <row r="1322" spans="1:10" ht="32" customHeight="1">
      <c r="A1322" s="19" t="s">
        <v>105845</v>
      </c>
      <c r="B1322" s="24">
        <v>33</v>
      </c>
      <c r="C1322" s="22">
        <v>15</v>
      </c>
      <c r="D1322" s="21" t="s">
        <v>105846</v>
      </c>
      <c r="E1322" s="21" t="s">
        <v>105847</v>
      </c>
      <c r="F1322" s="21" t="s">
        <v>101628</v>
      </c>
      <c r="G1322" s="22">
        <v>1</v>
      </c>
      <c r="H1322" s="22">
        <v>9</v>
      </c>
      <c r="I1322" s="22">
        <v>24</v>
      </c>
      <c r="J1322" s="21" t="s">
        <v>105848</v>
      </c>
    </row>
    <row r="1323" spans="1:10" ht="32" customHeight="1">
      <c r="A1323" s="19" t="s">
        <v>105849</v>
      </c>
      <c r="B1323" s="24">
        <v>22</v>
      </c>
      <c r="C1323" s="22">
        <v>26</v>
      </c>
      <c r="D1323" s="21" t="s">
        <v>105850</v>
      </c>
      <c r="E1323" s="21" t="s">
        <v>105851</v>
      </c>
      <c r="F1323" s="21" t="s">
        <v>102510</v>
      </c>
      <c r="G1323" s="22">
        <v>4</v>
      </c>
      <c r="H1323" s="22">
        <v>18</v>
      </c>
      <c r="I1323" s="22">
        <v>25</v>
      </c>
      <c r="J1323" s="21" t="s">
        <v>105852</v>
      </c>
    </row>
    <row r="1324" spans="1:10" ht="32" customHeight="1">
      <c r="A1324" s="19" t="s">
        <v>105853</v>
      </c>
      <c r="B1324" s="24">
        <v>57</v>
      </c>
      <c r="C1324" s="22">
        <v>39</v>
      </c>
      <c r="D1324" s="21" t="s">
        <v>105854</v>
      </c>
      <c r="E1324" s="21" t="s">
        <v>105855</v>
      </c>
      <c r="F1324" s="21" t="s">
        <v>105856</v>
      </c>
      <c r="G1324" s="22">
        <v>2</v>
      </c>
      <c r="H1324" s="22">
        <v>33</v>
      </c>
      <c r="I1324" s="22">
        <v>66</v>
      </c>
      <c r="J1324" s="21" t="s">
        <v>105857</v>
      </c>
    </row>
    <row r="1325" spans="1:10" ht="32" customHeight="1">
      <c r="A1325" s="19" t="s">
        <v>105858</v>
      </c>
      <c r="B1325" s="24">
        <v>17</v>
      </c>
      <c r="C1325" s="22">
        <v>15</v>
      </c>
      <c r="D1325" s="21" t="s">
        <v>105859</v>
      </c>
      <c r="E1325" s="21" t="s">
        <v>105860</v>
      </c>
      <c r="F1325" s="21" t="s">
        <v>14739</v>
      </c>
      <c r="G1325" s="22">
        <v>10</v>
      </c>
      <c r="H1325" s="22">
        <v>0</v>
      </c>
      <c r="I1325" s="22">
        <v>0</v>
      </c>
      <c r="J1325" s="21" t="s">
        <v>105861</v>
      </c>
    </row>
    <row r="1326" spans="1:10" ht="32" customHeight="1">
      <c r="A1326" s="19" t="s">
        <v>105862</v>
      </c>
      <c r="B1326" s="24">
        <v>17</v>
      </c>
      <c r="C1326" s="22">
        <v>28</v>
      </c>
      <c r="D1326" s="21" t="s">
        <v>105863</v>
      </c>
      <c r="E1326" s="21" t="s">
        <v>105864</v>
      </c>
      <c r="F1326" s="21" t="s">
        <v>104397</v>
      </c>
      <c r="G1326" s="22">
        <v>13</v>
      </c>
      <c r="H1326" s="22">
        <v>11</v>
      </c>
      <c r="I1326" s="22">
        <v>20</v>
      </c>
      <c r="J1326" s="21" t="s">
        <v>105865</v>
      </c>
    </row>
    <row r="1327" spans="1:10" ht="32" customHeight="1">
      <c r="A1327" s="19" t="s">
        <v>105866</v>
      </c>
      <c r="B1327" s="24">
        <v>18</v>
      </c>
      <c r="C1327" s="22">
        <v>22</v>
      </c>
      <c r="D1327" s="21" t="s">
        <v>102944</v>
      </c>
      <c r="E1327" s="21" t="s">
        <v>102945</v>
      </c>
      <c r="F1327" s="21" t="s">
        <v>102559</v>
      </c>
      <c r="G1327" s="22">
        <v>5</v>
      </c>
      <c r="H1327" s="22">
        <v>13</v>
      </c>
      <c r="I1327" s="22">
        <v>20</v>
      </c>
      <c r="J1327" s="21" t="s">
        <v>105867</v>
      </c>
    </row>
    <row r="1328" spans="1:10" ht="32" customHeight="1">
      <c r="A1328" s="19" t="s">
        <v>105868</v>
      </c>
      <c r="B1328" s="24">
        <v>24</v>
      </c>
      <c r="C1328" s="22">
        <v>15</v>
      </c>
      <c r="D1328" s="21" t="s">
        <v>105869</v>
      </c>
      <c r="E1328" s="21" t="s">
        <v>105870</v>
      </c>
      <c r="F1328" s="21" t="s">
        <v>101528</v>
      </c>
      <c r="G1328" s="22">
        <v>10</v>
      </c>
      <c r="H1328" s="22">
        <v>0</v>
      </c>
      <c r="I1328" s="22">
        <v>0</v>
      </c>
      <c r="J1328" s="21" t="s">
        <v>105871</v>
      </c>
    </row>
    <row r="1329" spans="1:10" ht="32" customHeight="1">
      <c r="A1329" s="19" t="s">
        <v>105872</v>
      </c>
      <c r="B1329" s="24">
        <v>21</v>
      </c>
      <c r="C1329" s="22">
        <v>15</v>
      </c>
      <c r="D1329" s="21" t="s">
        <v>102596</v>
      </c>
      <c r="E1329" s="21" t="s">
        <v>102597</v>
      </c>
      <c r="F1329" s="21" t="s">
        <v>101694</v>
      </c>
      <c r="G1329" s="22">
        <v>10</v>
      </c>
      <c r="H1329" s="22">
        <v>0</v>
      </c>
      <c r="I1329" s="22">
        <v>0</v>
      </c>
      <c r="J1329" s="21" t="s">
        <v>105873</v>
      </c>
    </row>
    <row r="1330" spans="1:10" ht="32" customHeight="1">
      <c r="A1330" s="19" t="s">
        <v>105874</v>
      </c>
      <c r="B1330" s="24">
        <v>13</v>
      </c>
      <c r="C1330" s="22">
        <v>15</v>
      </c>
      <c r="D1330" s="21" t="s">
        <v>105875</v>
      </c>
      <c r="E1330" s="21" t="s">
        <v>105876</v>
      </c>
      <c r="F1330" s="21" t="s">
        <v>101522</v>
      </c>
      <c r="G1330" s="22">
        <v>10</v>
      </c>
      <c r="H1330" s="22">
        <v>0</v>
      </c>
      <c r="I1330" s="22">
        <v>0</v>
      </c>
      <c r="J1330" s="21" t="s">
        <v>105877</v>
      </c>
    </row>
    <row r="1331" spans="1:10" ht="32" customHeight="1">
      <c r="A1331" s="19" t="s">
        <v>105878</v>
      </c>
      <c r="B1331" s="24">
        <v>26</v>
      </c>
      <c r="C1331" s="22">
        <v>19</v>
      </c>
      <c r="D1331" s="21" t="s">
        <v>105879</v>
      </c>
      <c r="E1331" s="21" t="s">
        <v>105880</v>
      </c>
      <c r="F1331" s="21" t="s">
        <v>105439</v>
      </c>
      <c r="G1331" s="22">
        <v>1</v>
      </c>
      <c r="H1331" s="22">
        <v>14</v>
      </c>
      <c r="I1331" s="22">
        <v>33</v>
      </c>
      <c r="J1331" s="21" t="s">
        <v>105881</v>
      </c>
    </row>
    <row r="1332" spans="1:10" ht="32" customHeight="1">
      <c r="A1332" s="19" t="s">
        <v>105882</v>
      </c>
      <c r="B1332" s="24">
        <v>17</v>
      </c>
      <c r="C1332" s="22">
        <v>26</v>
      </c>
      <c r="D1332" s="21" t="s">
        <v>105883</v>
      </c>
      <c r="E1332" s="21" t="s">
        <v>105884</v>
      </c>
      <c r="F1332" s="21" t="s">
        <v>102035</v>
      </c>
      <c r="G1332" s="22">
        <v>11</v>
      </c>
      <c r="H1332" s="22">
        <v>11</v>
      </c>
      <c r="I1332" s="22">
        <v>20</v>
      </c>
      <c r="J1332" s="21" t="s">
        <v>105885</v>
      </c>
    </row>
    <row r="1333" spans="1:10" ht="44" customHeight="1">
      <c r="A1333" s="19" t="s">
        <v>105886</v>
      </c>
      <c r="B1333" s="24">
        <v>37</v>
      </c>
      <c r="C1333" s="22">
        <v>15</v>
      </c>
      <c r="D1333" s="21" t="s">
        <v>104682</v>
      </c>
      <c r="E1333" s="21" t="s">
        <v>104683</v>
      </c>
      <c r="F1333" s="21" t="s">
        <v>101554</v>
      </c>
      <c r="G1333" s="22">
        <v>10</v>
      </c>
      <c r="H1333" s="22">
        <v>0</v>
      </c>
      <c r="I1333" s="22">
        <v>0</v>
      </c>
      <c r="J1333" s="21" t="s">
        <v>105887</v>
      </c>
    </row>
    <row r="1334" spans="1:10" ht="44" customHeight="1">
      <c r="A1334" s="19" t="s">
        <v>105888</v>
      </c>
      <c r="B1334" s="24">
        <v>34</v>
      </c>
      <c r="C1334" s="22">
        <v>15</v>
      </c>
      <c r="D1334" s="21" t="s">
        <v>105889</v>
      </c>
      <c r="E1334" s="21" t="s">
        <v>105890</v>
      </c>
      <c r="F1334" s="21" t="s">
        <v>101554</v>
      </c>
      <c r="G1334" s="22">
        <v>10</v>
      </c>
      <c r="H1334" s="22">
        <v>0</v>
      </c>
      <c r="I1334" s="22">
        <v>0</v>
      </c>
      <c r="J1334" s="21" t="s">
        <v>105891</v>
      </c>
    </row>
    <row r="1335" spans="1:10" ht="32" customHeight="1">
      <c r="A1335" s="19" t="s">
        <v>105892</v>
      </c>
      <c r="B1335" s="24">
        <v>26</v>
      </c>
      <c r="C1335" s="22">
        <v>23</v>
      </c>
      <c r="D1335" s="21" t="s">
        <v>102730</v>
      </c>
      <c r="E1335" s="21" t="s">
        <v>102731</v>
      </c>
      <c r="F1335" s="21" t="s">
        <v>102001</v>
      </c>
      <c r="G1335" s="22">
        <v>7</v>
      </c>
      <c r="H1335" s="22">
        <v>12</v>
      </c>
      <c r="I1335" s="22">
        <v>24</v>
      </c>
      <c r="J1335" s="21" t="s">
        <v>105893</v>
      </c>
    </row>
    <row r="1336" spans="1:10" ht="32" customHeight="1">
      <c r="A1336" s="19" t="s">
        <v>105894</v>
      </c>
      <c r="B1336" s="24">
        <v>22</v>
      </c>
      <c r="C1336" s="22">
        <v>15</v>
      </c>
      <c r="D1336" s="21" t="s">
        <v>105895</v>
      </c>
      <c r="E1336" s="21" t="s">
        <v>105896</v>
      </c>
      <c r="F1336" s="21" t="s">
        <v>101568</v>
      </c>
      <c r="G1336" s="22">
        <v>2</v>
      </c>
      <c r="H1336" s="22">
        <v>9</v>
      </c>
      <c r="I1336" s="22">
        <v>19</v>
      </c>
      <c r="J1336" s="21" t="s">
        <v>105897</v>
      </c>
    </row>
    <row r="1337" spans="1:10" ht="32" customHeight="1">
      <c r="A1337" s="19" t="s">
        <v>105898</v>
      </c>
      <c r="B1337" s="24">
        <v>25</v>
      </c>
      <c r="C1337" s="22">
        <v>15</v>
      </c>
      <c r="D1337" s="21" t="s">
        <v>105899</v>
      </c>
      <c r="E1337" s="21" t="s">
        <v>105900</v>
      </c>
      <c r="F1337" s="21" t="s">
        <v>14739</v>
      </c>
      <c r="G1337" s="22">
        <v>10</v>
      </c>
      <c r="H1337" s="22">
        <v>0</v>
      </c>
      <c r="I1337" s="22">
        <v>0</v>
      </c>
      <c r="J1337" s="21" t="s">
        <v>105901</v>
      </c>
    </row>
    <row r="1338" spans="1:10" ht="32" customHeight="1">
      <c r="A1338" s="19" t="s">
        <v>105902</v>
      </c>
      <c r="B1338" s="24">
        <v>13</v>
      </c>
      <c r="C1338" s="22">
        <v>21</v>
      </c>
      <c r="D1338" s="21" t="s">
        <v>105903</v>
      </c>
      <c r="E1338" s="21" t="s">
        <v>105904</v>
      </c>
      <c r="F1338" s="21" t="s">
        <v>14743</v>
      </c>
      <c r="G1338" s="22">
        <v>9</v>
      </c>
      <c r="H1338" s="22">
        <v>8</v>
      </c>
      <c r="I1338" s="22">
        <v>21</v>
      </c>
      <c r="J1338" s="21" t="s">
        <v>105905</v>
      </c>
    </row>
    <row r="1339" spans="1:10" ht="32" customHeight="1">
      <c r="A1339" s="19" t="s">
        <v>105906</v>
      </c>
      <c r="B1339" s="24">
        <v>28</v>
      </c>
      <c r="C1339" s="22">
        <v>17</v>
      </c>
      <c r="D1339" s="21" t="s">
        <v>105907</v>
      </c>
      <c r="E1339" s="21" t="s">
        <v>105908</v>
      </c>
      <c r="F1339" s="21" t="s">
        <v>14743</v>
      </c>
      <c r="G1339" s="22">
        <v>1</v>
      </c>
      <c r="H1339" s="22">
        <v>12</v>
      </c>
      <c r="I1339" s="22">
        <v>17</v>
      </c>
      <c r="J1339" s="21" t="s">
        <v>105909</v>
      </c>
    </row>
    <row r="1340" spans="1:10" ht="32" customHeight="1">
      <c r="A1340" s="19" t="s">
        <v>105910</v>
      </c>
      <c r="B1340" s="24">
        <v>23</v>
      </c>
      <c r="C1340" s="22">
        <v>15</v>
      </c>
      <c r="D1340" s="21" t="s">
        <v>105911</v>
      </c>
      <c r="E1340" s="21" t="s">
        <v>105912</v>
      </c>
      <c r="F1340" s="21" t="s">
        <v>101563</v>
      </c>
      <c r="G1340" s="22">
        <v>10</v>
      </c>
      <c r="H1340" s="22">
        <v>0</v>
      </c>
      <c r="I1340" s="22">
        <v>0</v>
      </c>
      <c r="J1340" s="21" t="s">
        <v>105913</v>
      </c>
    </row>
    <row r="1341" spans="1:10" ht="32" customHeight="1">
      <c r="A1341" s="19" t="s">
        <v>105914</v>
      </c>
      <c r="B1341" s="24">
        <v>45</v>
      </c>
      <c r="C1341" s="22">
        <v>19</v>
      </c>
      <c r="D1341" s="21" t="s">
        <v>105915</v>
      </c>
      <c r="E1341" s="21" t="s">
        <v>105916</v>
      </c>
      <c r="F1341" s="21" t="s">
        <v>102114</v>
      </c>
      <c r="G1341" s="22">
        <v>3</v>
      </c>
      <c r="H1341" s="22">
        <v>12</v>
      </c>
      <c r="I1341" s="22">
        <v>22</v>
      </c>
      <c r="J1341" s="21" t="s">
        <v>105917</v>
      </c>
    </row>
    <row r="1342" spans="1:10" ht="32" customHeight="1">
      <c r="A1342" s="19" t="s">
        <v>105918</v>
      </c>
      <c r="B1342" s="24">
        <v>17</v>
      </c>
      <c r="C1342" s="22">
        <v>20</v>
      </c>
      <c r="D1342" s="21" t="s">
        <v>105919</v>
      </c>
      <c r="E1342" s="21" t="s">
        <v>105920</v>
      </c>
      <c r="F1342" s="21" t="s">
        <v>101623</v>
      </c>
      <c r="G1342" s="22">
        <v>4</v>
      </c>
      <c r="H1342" s="22">
        <v>12</v>
      </c>
      <c r="I1342" s="22">
        <v>25</v>
      </c>
      <c r="J1342" s="21" t="s">
        <v>105921</v>
      </c>
    </row>
    <row r="1343" spans="1:10" ht="20" customHeight="1">
      <c r="A1343" s="27">
        <v>-999</v>
      </c>
      <c r="B1343" s="24">
        <v>-999</v>
      </c>
      <c r="C1343" s="22">
        <v>-999</v>
      </c>
      <c r="D1343" s="22">
        <v>-999</v>
      </c>
      <c r="E1343" s="22">
        <v>-999</v>
      </c>
      <c r="F1343" s="22">
        <v>-999</v>
      </c>
      <c r="G1343" s="22">
        <v>-999</v>
      </c>
      <c r="H1343" s="22">
        <v>-999</v>
      </c>
      <c r="I1343" s="22">
        <v>-999</v>
      </c>
      <c r="J1343" s="22">
        <v>-999</v>
      </c>
    </row>
    <row r="1344" spans="1:10" ht="32" customHeight="1">
      <c r="A1344" s="19" t="s">
        <v>105922</v>
      </c>
      <c r="B1344" s="24">
        <v>62</v>
      </c>
      <c r="C1344" s="22">
        <v>15</v>
      </c>
      <c r="D1344" s="21" t="s">
        <v>105923</v>
      </c>
      <c r="E1344" s="21" t="s">
        <v>105924</v>
      </c>
      <c r="F1344" s="21" t="s">
        <v>14739</v>
      </c>
      <c r="G1344" s="22">
        <v>10</v>
      </c>
      <c r="H1344" s="22">
        <v>0</v>
      </c>
      <c r="I1344" s="22">
        <v>0</v>
      </c>
      <c r="J1344" s="21" t="s">
        <v>105925</v>
      </c>
    </row>
    <row r="1345" spans="1:10" ht="44" customHeight="1">
      <c r="A1345" s="19" t="s">
        <v>105926</v>
      </c>
      <c r="B1345" s="24">
        <v>60</v>
      </c>
      <c r="C1345" s="22">
        <v>22</v>
      </c>
      <c r="D1345" s="21" t="s">
        <v>105927</v>
      </c>
      <c r="E1345" s="21" t="s">
        <v>105928</v>
      </c>
      <c r="F1345" s="21" t="s">
        <v>101538</v>
      </c>
      <c r="G1345" s="22">
        <v>9</v>
      </c>
      <c r="H1345" s="22">
        <v>9</v>
      </c>
      <c r="I1345" s="22">
        <v>20</v>
      </c>
      <c r="J1345" s="21" t="s">
        <v>105929</v>
      </c>
    </row>
    <row r="1346" spans="1:10" ht="32" customHeight="1">
      <c r="A1346" s="19" t="s">
        <v>105930</v>
      </c>
      <c r="B1346" s="24">
        <v>42</v>
      </c>
      <c r="C1346" s="22">
        <v>29</v>
      </c>
      <c r="D1346" s="21" t="s">
        <v>105931</v>
      </c>
      <c r="E1346" s="21" t="s">
        <v>105932</v>
      </c>
      <c r="F1346" s="22">
        <v>875</v>
      </c>
      <c r="G1346" s="22">
        <v>1</v>
      </c>
      <c r="H1346" s="22">
        <v>24</v>
      </c>
      <c r="I1346" s="22">
        <v>43</v>
      </c>
      <c r="J1346" s="21" t="s">
        <v>105933</v>
      </c>
    </row>
    <row r="1347" spans="1:10" ht="32" customHeight="1">
      <c r="A1347" s="19" t="s">
        <v>105934</v>
      </c>
      <c r="B1347" s="24">
        <v>30</v>
      </c>
      <c r="C1347" s="22">
        <v>15</v>
      </c>
      <c r="D1347" s="21" t="s">
        <v>102875</v>
      </c>
      <c r="E1347" s="21" t="s">
        <v>102876</v>
      </c>
      <c r="F1347" s="21" t="s">
        <v>101528</v>
      </c>
      <c r="G1347" s="22">
        <v>10</v>
      </c>
      <c r="H1347" s="22">
        <v>0</v>
      </c>
      <c r="I1347" s="22">
        <v>0</v>
      </c>
      <c r="J1347" s="21" t="s">
        <v>105935</v>
      </c>
    </row>
    <row r="1348" spans="1:10" ht="44" customHeight="1">
      <c r="A1348" s="19" t="s">
        <v>105936</v>
      </c>
      <c r="B1348" s="24">
        <v>19</v>
      </c>
      <c r="C1348" s="22">
        <v>28</v>
      </c>
      <c r="D1348" s="21" t="s">
        <v>105937</v>
      </c>
      <c r="E1348" s="21" t="s">
        <v>105938</v>
      </c>
      <c r="F1348" s="21" t="s">
        <v>102372</v>
      </c>
      <c r="G1348" s="22">
        <v>12</v>
      </c>
      <c r="H1348" s="22">
        <v>9</v>
      </c>
      <c r="I1348" s="22">
        <v>14</v>
      </c>
      <c r="J1348" s="21" t="s">
        <v>105939</v>
      </c>
    </row>
    <row r="1349" spans="1:10" ht="32" customHeight="1">
      <c r="A1349" s="19" t="s">
        <v>105940</v>
      </c>
      <c r="B1349" s="24">
        <v>32</v>
      </c>
      <c r="C1349" s="22">
        <v>47</v>
      </c>
      <c r="D1349" s="21" t="s">
        <v>105941</v>
      </c>
      <c r="E1349" s="21" t="s">
        <v>105942</v>
      </c>
      <c r="F1349" s="21" t="s">
        <v>102510</v>
      </c>
      <c r="G1349" s="22">
        <v>15</v>
      </c>
      <c r="H1349" s="22">
        <v>28</v>
      </c>
      <c r="I1349" s="22">
        <v>45</v>
      </c>
      <c r="J1349" s="21" t="s">
        <v>105943</v>
      </c>
    </row>
    <row r="1350" spans="1:10" ht="32" customHeight="1">
      <c r="A1350" s="19" t="s">
        <v>105944</v>
      </c>
      <c r="B1350" s="24">
        <v>32</v>
      </c>
      <c r="C1350" s="22">
        <v>47</v>
      </c>
      <c r="D1350" s="21" t="s">
        <v>105941</v>
      </c>
      <c r="E1350" s="21" t="s">
        <v>105942</v>
      </c>
      <c r="F1350" s="21" t="s">
        <v>102510</v>
      </c>
      <c r="G1350" s="22">
        <v>15</v>
      </c>
      <c r="H1350" s="22">
        <v>28</v>
      </c>
      <c r="I1350" s="22">
        <v>45</v>
      </c>
      <c r="J1350" s="21" t="s">
        <v>105943</v>
      </c>
    </row>
    <row r="1351" spans="1:10" ht="32" customHeight="1">
      <c r="A1351" s="19" t="s">
        <v>105945</v>
      </c>
      <c r="B1351" s="24">
        <v>31</v>
      </c>
      <c r="C1351" s="22">
        <v>19</v>
      </c>
      <c r="D1351" s="21" t="s">
        <v>105946</v>
      </c>
      <c r="E1351" s="21" t="s">
        <v>105947</v>
      </c>
      <c r="F1351" s="21" t="s">
        <v>101787</v>
      </c>
      <c r="G1351" s="22">
        <v>1</v>
      </c>
      <c r="H1351" s="22">
        <v>14</v>
      </c>
      <c r="I1351" s="22">
        <v>25</v>
      </c>
      <c r="J1351" s="21" t="s">
        <v>105948</v>
      </c>
    </row>
    <row r="1352" spans="1:10" ht="32" customHeight="1">
      <c r="A1352" s="19" t="s">
        <v>105949</v>
      </c>
      <c r="B1352" s="24">
        <v>31</v>
      </c>
      <c r="C1352" s="22">
        <v>19</v>
      </c>
      <c r="D1352" s="21" t="s">
        <v>105946</v>
      </c>
      <c r="E1352" s="21" t="s">
        <v>105947</v>
      </c>
      <c r="F1352" s="21" t="s">
        <v>101787</v>
      </c>
      <c r="G1352" s="22">
        <v>1</v>
      </c>
      <c r="H1352" s="22">
        <v>14</v>
      </c>
      <c r="I1352" s="22">
        <v>25</v>
      </c>
      <c r="J1352" s="21" t="s">
        <v>105948</v>
      </c>
    </row>
    <row r="1353" spans="1:10" ht="32" customHeight="1">
      <c r="A1353" s="19" t="s">
        <v>105950</v>
      </c>
      <c r="B1353" s="24">
        <v>31</v>
      </c>
      <c r="C1353" s="22">
        <v>19</v>
      </c>
      <c r="D1353" s="21" t="s">
        <v>105946</v>
      </c>
      <c r="E1353" s="21" t="s">
        <v>105947</v>
      </c>
      <c r="F1353" s="21" t="s">
        <v>101787</v>
      </c>
      <c r="G1353" s="22">
        <v>1</v>
      </c>
      <c r="H1353" s="22">
        <v>14</v>
      </c>
      <c r="I1353" s="22">
        <v>25</v>
      </c>
      <c r="J1353" s="21" t="s">
        <v>105948</v>
      </c>
    </row>
    <row r="1354" spans="1:10" ht="32" customHeight="1">
      <c r="A1354" s="19" t="s">
        <v>105951</v>
      </c>
      <c r="B1354" s="24">
        <v>42</v>
      </c>
      <c r="C1354" s="22">
        <v>15</v>
      </c>
      <c r="D1354" s="21" t="s">
        <v>103369</v>
      </c>
      <c r="E1354" s="21" t="s">
        <v>103370</v>
      </c>
      <c r="F1354" s="21" t="s">
        <v>101563</v>
      </c>
      <c r="G1354" s="22">
        <v>10</v>
      </c>
      <c r="H1354" s="22">
        <v>0</v>
      </c>
      <c r="I1354" s="22">
        <v>0</v>
      </c>
      <c r="J1354" s="21" t="s">
        <v>105952</v>
      </c>
    </row>
    <row r="1355" spans="1:10" ht="32" customHeight="1">
      <c r="A1355" s="19" t="s">
        <v>105953</v>
      </c>
      <c r="B1355" s="24">
        <v>42</v>
      </c>
      <c r="C1355" s="22">
        <v>15</v>
      </c>
      <c r="D1355" s="21" t="s">
        <v>103369</v>
      </c>
      <c r="E1355" s="21" t="s">
        <v>103370</v>
      </c>
      <c r="F1355" s="21" t="s">
        <v>101563</v>
      </c>
      <c r="G1355" s="22">
        <v>10</v>
      </c>
      <c r="H1355" s="22">
        <v>0</v>
      </c>
      <c r="I1355" s="22">
        <v>0</v>
      </c>
      <c r="J1355" s="21" t="s">
        <v>105952</v>
      </c>
    </row>
    <row r="1356" spans="1:10" ht="32" customHeight="1">
      <c r="A1356" s="19" t="s">
        <v>105954</v>
      </c>
      <c r="B1356" s="24">
        <v>25</v>
      </c>
      <c r="C1356" s="22">
        <v>20</v>
      </c>
      <c r="D1356" s="21" t="s">
        <v>105955</v>
      </c>
      <c r="E1356" s="21" t="s">
        <v>105956</v>
      </c>
      <c r="F1356" s="21" t="s">
        <v>101623</v>
      </c>
      <c r="G1356" s="22">
        <v>3</v>
      </c>
      <c r="H1356" s="22">
        <v>13</v>
      </c>
      <c r="I1356" s="22">
        <v>21</v>
      </c>
      <c r="J1356" s="21" t="s">
        <v>105957</v>
      </c>
    </row>
    <row r="1357" spans="1:10" ht="32" customHeight="1">
      <c r="A1357" s="19" t="s">
        <v>105958</v>
      </c>
      <c r="B1357" s="24">
        <v>20</v>
      </c>
      <c r="C1357" s="22">
        <v>15</v>
      </c>
      <c r="D1357" s="21" t="s">
        <v>105959</v>
      </c>
      <c r="E1357" s="21" t="s">
        <v>105960</v>
      </c>
      <c r="F1357" s="21" t="s">
        <v>101568</v>
      </c>
      <c r="G1357" s="22">
        <v>1</v>
      </c>
      <c r="H1357" s="22">
        <v>9</v>
      </c>
      <c r="I1357" s="22">
        <v>17</v>
      </c>
      <c r="J1357" s="21" t="s">
        <v>105961</v>
      </c>
    </row>
    <row r="1358" spans="1:10" ht="32" customHeight="1">
      <c r="A1358" s="19" t="s">
        <v>105962</v>
      </c>
      <c r="B1358" s="24">
        <v>35</v>
      </c>
      <c r="C1358" s="22">
        <v>15</v>
      </c>
      <c r="D1358" s="21" t="s">
        <v>105963</v>
      </c>
      <c r="E1358" s="21" t="s">
        <v>105964</v>
      </c>
      <c r="F1358" s="21" t="s">
        <v>101554</v>
      </c>
      <c r="G1358" s="22">
        <v>10</v>
      </c>
      <c r="H1358" s="22">
        <v>0</v>
      </c>
      <c r="I1358" s="22">
        <v>0</v>
      </c>
      <c r="J1358" s="21" t="s">
        <v>105965</v>
      </c>
    </row>
    <row r="1359" spans="1:10" ht="44" customHeight="1">
      <c r="A1359" s="19" t="s">
        <v>105966</v>
      </c>
      <c r="B1359" s="24">
        <v>17</v>
      </c>
      <c r="C1359" s="22">
        <v>15</v>
      </c>
      <c r="D1359" s="21" t="s">
        <v>105967</v>
      </c>
      <c r="E1359" s="21" t="s">
        <v>105968</v>
      </c>
      <c r="F1359" s="21" t="s">
        <v>101528</v>
      </c>
      <c r="G1359" s="22">
        <v>10</v>
      </c>
      <c r="H1359" s="22">
        <v>0</v>
      </c>
      <c r="I1359" s="22">
        <v>0</v>
      </c>
      <c r="J1359" s="21" t="s">
        <v>105969</v>
      </c>
    </row>
    <row r="1360" spans="1:10" ht="44" customHeight="1">
      <c r="A1360" s="19" t="s">
        <v>105970</v>
      </c>
      <c r="B1360" s="24">
        <v>17</v>
      </c>
      <c r="C1360" s="22">
        <v>15</v>
      </c>
      <c r="D1360" s="21" t="s">
        <v>105967</v>
      </c>
      <c r="E1360" s="21" t="s">
        <v>105968</v>
      </c>
      <c r="F1360" s="21" t="s">
        <v>101528</v>
      </c>
      <c r="G1360" s="22">
        <v>10</v>
      </c>
      <c r="H1360" s="22">
        <v>0</v>
      </c>
      <c r="I1360" s="22">
        <v>0</v>
      </c>
      <c r="J1360" s="21" t="s">
        <v>105969</v>
      </c>
    </row>
    <row r="1361" spans="1:10" ht="32" customHeight="1">
      <c r="A1361" s="19" t="s">
        <v>105971</v>
      </c>
      <c r="B1361" s="24">
        <v>27</v>
      </c>
      <c r="C1361" s="22">
        <v>29</v>
      </c>
      <c r="D1361" s="21" t="s">
        <v>105972</v>
      </c>
      <c r="E1361" s="21" t="s">
        <v>105973</v>
      </c>
      <c r="F1361" s="21" t="s">
        <v>105284</v>
      </c>
      <c r="G1361" s="22">
        <v>2</v>
      </c>
      <c r="H1361" s="22">
        <v>23</v>
      </c>
      <c r="I1361" s="22">
        <v>37</v>
      </c>
      <c r="J1361" s="21" t="s">
        <v>105974</v>
      </c>
    </row>
    <row r="1362" spans="1:10" ht="32" customHeight="1">
      <c r="A1362" s="19" t="s">
        <v>105975</v>
      </c>
      <c r="B1362" s="24">
        <v>13</v>
      </c>
      <c r="C1362" s="22">
        <v>15</v>
      </c>
      <c r="D1362" s="21" t="s">
        <v>105976</v>
      </c>
      <c r="E1362" s="21" t="s">
        <v>105977</v>
      </c>
      <c r="F1362" s="21" t="s">
        <v>101554</v>
      </c>
      <c r="G1362" s="22">
        <v>10</v>
      </c>
      <c r="H1362" s="22">
        <v>0</v>
      </c>
      <c r="I1362" s="22">
        <v>0</v>
      </c>
      <c r="J1362" s="21" t="s">
        <v>105978</v>
      </c>
    </row>
    <row r="1363" spans="1:10" ht="32" customHeight="1">
      <c r="A1363" s="19" t="s">
        <v>105979</v>
      </c>
      <c r="B1363" s="24">
        <v>28</v>
      </c>
      <c r="C1363" s="22">
        <v>17</v>
      </c>
      <c r="D1363" s="21" t="s">
        <v>105980</v>
      </c>
      <c r="E1363" s="21" t="s">
        <v>105981</v>
      </c>
      <c r="F1363" s="21" t="s">
        <v>101665</v>
      </c>
      <c r="G1363" s="22">
        <v>1</v>
      </c>
      <c r="H1363" s="22">
        <v>12</v>
      </c>
      <c r="I1363" s="22">
        <v>23</v>
      </c>
      <c r="J1363" s="21" t="s">
        <v>105982</v>
      </c>
    </row>
    <row r="1364" spans="1:10" ht="32" customHeight="1">
      <c r="A1364" s="19" t="s">
        <v>105983</v>
      </c>
      <c r="B1364" s="24">
        <v>20</v>
      </c>
      <c r="C1364" s="22">
        <v>29</v>
      </c>
      <c r="D1364" s="21" t="s">
        <v>105984</v>
      </c>
      <c r="E1364" s="21" t="s">
        <v>105985</v>
      </c>
      <c r="F1364" s="21" t="s">
        <v>103652</v>
      </c>
      <c r="G1364" s="22">
        <v>5</v>
      </c>
      <c r="H1364" s="22">
        <v>20</v>
      </c>
      <c r="I1364" s="22">
        <v>29</v>
      </c>
      <c r="J1364" s="21" t="s">
        <v>105986</v>
      </c>
    </row>
    <row r="1365" spans="1:10" ht="32" customHeight="1">
      <c r="A1365" s="19" t="s">
        <v>105987</v>
      </c>
      <c r="B1365" s="24">
        <v>20</v>
      </c>
      <c r="C1365" s="22">
        <v>15</v>
      </c>
      <c r="D1365" s="21" t="s">
        <v>104360</v>
      </c>
      <c r="E1365" s="21" t="s">
        <v>104361</v>
      </c>
      <c r="F1365" s="21" t="s">
        <v>101694</v>
      </c>
      <c r="G1365" s="22">
        <v>10</v>
      </c>
      <c r="H1365" s="22">
        <v>0</v>
      </c>
      <c r="I1365" s="22">
        <v>0</v>
      </c>
      <c r="J1365" s="21" t="s">
        <v>105988</v>
      </c>
    </row>
    <row r="1366" spans="1:10" ht="44" customHeight="1">
      <c r="A1366" s="19" t="s">
        <v>105989</v>
      </c>
      <c r="B1366" s="24">
        <v>16</v>
      </c>
      <c r="C1366" s="22">
        <v>36</v>
      </c>
      <c r="D1366" s="21" t="s">
        <v>105990</v>
      </c>
      <c r="E1366" s="21" t="s">
        <v>105991</v>
      </c>
      <c r="F1366" s="21" t="s">
        <v>102015</v>
      </c>
      <c r="G1366" s="22">
        <v>1</v>
      </c>
      <c r="H1366" s="22">
        <v>31</v>
      </c>
      <c r="I1366" s="22">
        <v>41</v>
      </c>
      <c r="J1366" s="21" t="s">
        <v>105992</v>
      </c>
    </row>
    <row r="1367" spans="1:10" ht="44" customHeight="1">
      <c r="A1367" s="19" t="s">
        <v>105993</v>
      </c>
      <c r="B1367" s="24">
        <v>17</v>
      </c>
      <c r="C1367" s="22">
        <v>15</v>
      </c>
      <c r="D1367" s="21" t="s">
        <v>105990</v>
      </c>
      <c r="E1367" s="21" t="s">
        <v>105991</v>
      </c>
      <c r="F1367" s="21" t="s">
        <v>101554</v>
      </c>
      <c r="G1367" s="22">
        <v>10</v>
      </c>
      <c r="H1367" s="22">
        <v>0</v>
      </c>
      <c r="I1367" s="22">
        <v>0</v>
      </c>
      <c r="J1367" s="21" t="s">
        <v>105994</v>
      </c>
    </row>
    <row r="1368" spans="1:10" ht="44" customHeight="1">
      <c r="A1368" s="19" t="s">
        <v>105995</v>
      </c>
      <c r="B1368" s="24">
        <v>17</v>
      </c>
      <c r="C1368" s="22">
        <v>15</v>
      </c>
      <c r="D1368" s="21" t="s">
        <v>105990</v>
      </c>
      <c r="E1368" s="21" t="s">
        <v>105991</v>
      </c>
      <c r="F1368" s="21" t="s">
        <v>101554</v>
      </c>
      <c r="G1368" s="22">
        <v>10</v>
      </c>
      <c r="H1368" s="22">
        <v>0</v>
      </c>
      <c r="I1368" s="22">
        <v>0</v>
      </c>
      <c r="J1368" s="21" t="s">
        <v>105994</v>
      </c>
    </row>
    <row r="1369" spans="1:10" ht="44" customHeight="1">
      <c r="A1369" s="19" t="s">
        <v>105996</v>
      </c>
      <c r="B1369" s="24">
        <v>31</v>
      </c>
      <c r="C1369" s="22">
        <v>15</v>
      </c>
      <c r="D1369" s="21" t="s">
        <v>105997</v>
      </c>
      <c r="E1369" s="21" t="s">
        <v>105998</v>
      </c>
      <c r="F1369" s="21" t="s">
        <v>101554</v>
      </c>
      <c r="G1369" s="22">
        <v>10</v>
      </c>
      <c r="H1369" s="22">
        <v>0</v>
      </c>
      <c r="I1369" s="22">
        <v>0</v>
      </c>
      <c r="J1369" s="21" t="s">
        <v>105999</v>
      </c>
    </row>
    <row r="1370" spans="1:10" ht="32" customHeight="1">
      <c r="A1370" s="19" t="s">
        <v>106000</v>
      </c>
      <c r="B1370" s="24">
        <v>22</v>
      </c>
      <c r="C1370" s="22">
        <v>17</v>
      </c>
      <c r="D1370" s="21" t="s">
        <v>106001</v>
      </c>
      <c r="E1370" s="21" t="s">
        <v>106002</v>
      </c>
      <c r="F1370" s="21" t="s">
        <v>14743</v>
      </c>
      <c r="G1370" s="22">
        <v>2</v>
      </c>
      <c r="H1370" s="22">
        <v>8</v>
      </c>
      <c r="I1370" s="22">
        <v>17</v>
      </c>
      <c r="J1370" s="21" t="s">
        <v>106003</v>
      </c>
    </row>
    <row r="1371" spans="1:10" ht="20" customHeight="1">
      <c r="A1371" s="27">
        <v>-999</v>
      </c>
      <c r="B1371" s="24">
        <v>-999</v>
      </c>
      <c r="C1371" s="22">
        <v>-999</v>
      </c>
      <c r="D1371" s="22">
        <v>-999</v>
      </c>
      <c r="E1371" s="22">
        <v>-999</v>
      </c>
      <c r="F1371" s="22">
        <v>-999</v>
      </c>
      <c r="G1371" s="22">
        <v>-999</v>
      </c>
      <c r="H1371" s="22">
        <v>-999</v>
      </c>
      <c r="I1371" s="22">
        <v>-999</v>
      </c>
      <c r="J1371" s="22">
        <v>-999</v>
      </c>
    </row>
    <row r="1372" spans="1:10" ht="32" customHeight="1">
      <c r="A1372" s="19" t="s">
        <v>106004</v>
      </c>
      <c r="B1372" s="24">
        <v>38</v>
      </c>
      <c r="C1372" s="22">
        <v>21</v>
      </c>
      <c r="D1372" s="21" t="s">
        <v>102880</v>
      </c>
      <c r="E1372" s="21" t="s">
        <v>102881</v>
      </c>
      <c r="F1372" s="21" t="s">
        <v>14743</v>
      </c>
      <c r="G1372" s="22">
        <v>7</v>
      </c>
      <c r="H1372" s="22">
        <v>10</v>
      </c>
      <c r="I1372" s="22">
        <v>18</v>
      </c>
      <c r="J1372" s="21" t="s">
        <v>106005</v>
      </c>
    </row>
    <row r="1373" spans="1:10" ht="32" customHeight="1">
      <c r="A1373" s="19" t="s">
        <v>106006</v>
      </c>
      <c r="B1373" s="24">
        <v>41</v>
      </c>
      <c r="C1373" s="22">
        <v>15</v>
      </c>
      <c r="D1373" s="21" t="s">
        <v>104663</v>
      </c>
      <c r="E1373" s="21" t="s">
        <v>104664</v>
      </c>
      <c r="F1373" s="21" t="s">
        <v>101554</v>
      </c>
      <c r="G1373" s="22">
        <v>10</v>
      </c>
      <c r="H1373" s="22">
        <v>0</v>
      </c>
      <c r="I1373" s="22">
        <v>0</v>
      </c>
      <c r="J1373" s="21" t="s">
        <v>104665</v>
      </c>
    </row>
    <row r="1374" spans="1:10" ht="32" customHeight="1">
      <c r="A1374" s="19" t="s">
        <v>106007</v>
      </c>
      <c r="B1374" s="24">
        <v>29</v>
      </c>
      <c r="C1374" s="22">
        <v>15</v>
      </c>
      <c r="D1374" s="21" t="s">
        <v>106008</v>
      </c>
      <c r="E1374" s="21" t="s">
        <v>106009</v>
      </c>
      <c r="F1374" s="22">
        <v>1</v>
      </c>
      <c r="G1374" s="22">
        <v>1</v>
      </c>
      <c r="H1374" s="22">
        <v>10</v>
      </c>
      <c r="I1374" s="22">
        <v>26</v>
      </c>
      <c r="J1374" s="21" t="s">
        <v>106010</v>
      </c>
    </row>
    <row r="1375" spans="1:10" ht="32" customHeight="1">
      <c r="A1375" s="19" t="s">
        <v>106011</v>
      </c>
      <c r="B1375" s="24">
        <v>16</v>
      </c>
      <c r="C1375" s="22">
        <v>23</v>
      </c>
      <c r="D1375" s="21" t="s">
        <v>101743</v>
      </c>
      <c r="E1375" s="21" t="s">
        <v>101744</v>
      </c>
      <c r="F1375" s="21" t="s">
        <v>101710</v>
      </c>
      <c r="G1375" s="22">
        <v>1</v>
      </c>
      <c r="H1375" s="22">
        <v>18</v>
      </c>
      <c r="I1375" s="22">
        <v>30</v>
      </c>
      <c r="J1375" s="21" t="s">
        <v>106012</v>
      </c>
    </row>
    <row r="1376" spans="1:10" ht="32" customHeight="1">
      <c r="A1376" s="19" t="s">
        <v>106013</v>
      </c>
      <c r="B1376" s="24">
        <v>16</v>
      </c>
      <c r="C1376" s="22">
        <v>29</v>
      </c>
      <c r="D1376" s="21" t="s">
        <v>103256</v>
      </c>
      <c r="E1376" s="21" t="s">
        <v>103257</v>
      </c>
      <c r="F1376" s="21" t="s">
        <v>14743</v>
      </c>
      <c r="G1376" s="22">
        <v>1</v>
      </c>
      <c r="H1376" s="22">
        <v>24</v>
      </c>
      <c r="I1376" s="22">
        <v>35</v>
      </c>
      <c r="J1376" s="21" t="s">
        <v>106014</v>
      </c>
    </row>
    <row r="1377" spans="1:10" ht="32" customHeight="1">
      <c r="A1377" s="19" t="s">
        <v>106015</v>
      </c>
      <c r="B1377" s="24">
        <v>23</v>
      </c>
      <c r="C1377" s="22">
        <v>15</v>
      </c>
      <c r="D1377" s="21" t="s">
        <v>106016</v>
      </c>
      <c r="E1377" s="21" t="s">
        <v>106017</v>
      </c>
      <c r="F1377" s="21" t="s">
        <v>101554</v>
      </c>
      <c r="G1377" s="22">
        <v>10</v>
      </c>
      <c r="H1377" s="22">
        <v>0</v>
      </c>
      <c r="I1377" s="22">
        <v>0</v>
      </c>
      <c r="J1377" s="21" t="s">
        <v>106018</v>
      </c>
    </row>
    <row r="1378" spans="1:10" ht="32" customHeight="1">
      <c r="A1378" s="19" t="s">
        <v>106019</v>
      </c>
      <c r="B1378" s="24">
        <v>47</v>
      </c>
      <c r="C1378" s="22">
        <v>53</v>
      </c>
      <c r="D1378" s="21" t="s">
        <v>106020</v>
      </c>
      <c r="E1378" s="21" t="s">
        <v>106021</v>
      </c>
      <c r="F1378" s="21" t="s">
        <v>101710</v>
      </c>
      <c r="G1378" s="22">
        <v>6</v>
      </c>
      <c r="H1378" s="22">
        <v>43</v>
      </c>
      <c r="I1378" s="22">
        <v>92</v>
      </c>
      <c r="J1378" s="21" t="s">
        <v>106022</v>
      </c>
    </row>
    <row r="1379" spans="1:10" ht="32" customHeight="1">
      <c r="A1379" s="19" t="s">
        <v>106023</v>
      </c>
      <c r="B1379" s="24">
        <v>41</v>
      </c>
      <c r="C1379" s="22">
        <v>15</v>
      </c>
      <c r="D1379" s="21" t="s">
        <v>103745</v>
      </c>
      <c r="E1379" s="21" t="s">
        <v>103746</v>
      </c>
      <c r="F1379" s="21" t="s">
        <v>14739</v>
      </c>
      <c r="G1379" s="22">
        <v>10</v>
      </c>
      <c r="H1379" s="22">
        <v>0</v>
      </c>
      <c r="I1379" s="22">
        <v>0</v>
      </c>
      <c r="J1379" s="21" t="s">
        <v>106024</v>
      </c>
    </row>
    <row r="1380" spans="1:10" ht="32" customHeight="1">
      <c r="A1380" s="19" t="s">
        <v>106025</v>
      </c>
      <c r="B1380" s="24">
        <v>20</v>
      </c>
      <c r="C1380" s="22">
        <v>15</v>
      </c>
      <c r="D1380" s="21" t="s">
        <v>106026</v>
      </c>
      <c r="E1380" s="21" t="s">
        <v>106027</v>
      </c>
      <c r="F1380" s="21" t="s">
        <v>101694</v>
      </c>
      <c r="G1380" s="22">
        <v>10</v>
      </c>
      <c r="H1380" s="22">
        <v>0</v>
      </c>
      <c r="I1380" s="22">
        <v>0</v>
      </c>
      <c r="J1380" s="21" t="s">
        <v>106028</v>
      </c>
    </row>
    <row r="1381" spans="1:10" ht="32" customHeight="1">
      <c r="A1381" s="19" t="s">
        <v>106029</v>
      </c>
      <c r="B1381" s="24">
        <v>18</v>
      </c>
      <c r="C1381" s="22">
        <v>24</v>
      </c>
      <c r="D1381" s="21" t="s">
        <v>106030</v>
      </c>
      <c r="E1381" s="21" t="s">
        <v>106031</v>
      </c>
      <c r="F1381" s="21" t="s">
        <v>102449</v>
      </c>
      <c r="G1381" s="22">
        <v>8</v>
      </c>
      <c r="H1381" s="22">
        <v>12</v>
      </c>
      <c r="I1381" s="22">
        <v>24</v>
      </c>
      <c r="J1381" s="21" t="s">
        <v>106032</v>
      </c>
    </row>
    <row r="1382" spans="1:10" ht="32" customHeight="1">
      <c r="A1382" s="19" t="s">
        <v>106033</v>
      </c>
      <c r="B1382" s="24">
        <v>20</v>
      </c>
      <c r="C1382" s="22">
        <v>15</v>
      </c>
      <c r="D1382" s="21" t="s">
        <v>106034</v>
      </c>
      <c r="E1382" s="21" t="s">
        <v>106035</v>
      </c>
      <c r="F1382" s="21" t="s">
        <v>101694</v>
      </c>
      <c r="G1382" s="22">
        <v>10</v>
      </c>
      <c r="H1382" s="22">
        <v>0</v>
      </c>
      <c r="I1382" s="22">
        <v>0</v>
      </c>
      <c r="J1382" s="21" t="s">
        <v>106036</v>
      </c>
    </row>
    <row r="1383" spans="1:10" ht="32" customHeight="1">
      <c r="A1383" s="19" t="s">
        <v>106037</v>
      </c>
      <c r="B1383" s="24">
        <v>18</v>
      </c>
      <c r="C1383" s="22">
        <v>24</v>
      </c>
      <c r="D1383" s="21" t="s">
        <v>106030</v>
      </c>
      <c r="E1383" s="21" t="s">
        <v>106031</v>
      </c>
      <c r="F1383" s="21" t="s">
        <v>102449</v>
      </c>
      <c r="G1383" s="22">
        <v>8</v>
      </c>
      <c r="H1383" s="22">
        <v>12</v>
      </c>
      <c r="I1383" s="22">
        <v>24</v>
      </c>
      <c r="J1383" s="21" t="s">
        <v>106032</v>
      </c>
    </row>
    <row r="1384" spans="1:10" ht="32" customHeight="1">
      <c r="A1384" s="19" t="s">
        <v>106038</v>
      </c>
      <c r="B1384" s="24">
        <v>22</v>
      </c>
      <c r="C1384" s="22">
        <v>15</v>
      </c>
      <c r="D1384" s="21" t="s">
        <v>101953</v>
      </c>
      <c r="E1384" s="21" t="s">
        <v>101954</v>
      </c>
      <c r="F1384" s="21" t="s">
        <v>101554</v>
      </c>
      <c r="G1384" s="22">
        <v>10</v>
      </c>
      <c r="H1384" s="22">
        <v>0</v>
      </c>
      <c r="I1384" s="22">
        <v>0</v>
      </c>
      <c r="J1384" s="21" t="s">
        <v>106039</v>
      </c>
    </row>
    <row r="1385" spans="1:10" ht="32" customHeight="1">
      <c r="A1385" s="19" t="s">
        <v>106040</v>
      </c>
      <c r="B1385" s="24">
        <v>22</v>
      </c>
      <c r="C1385" s="22">
        <v>15</v>
      </c>
      <c r="D1385" s="21" t="s">
        <v>101953</v>
      </c>
      <c r="E1385" s="21" t="s">
        <v>101954</v>
      </c>
      <c r="F1385" s="21" t="s">
        <v>101554</v>
      </c>
      <c r="G1385" s="22">
        <v>10</v>
      </c>
      <c r="H1385" s="22">
        <v>0</v>
      </c>
      <c r="I1385" s="22">
        <v>0</v>
      </c>
      <c r="J1385" s="21" t="s">
        <v>106039</v>
      </c>
    </row>
    <row r="1386" spans="1:10" ht="32" customHeight="1">
      <c r="A1386" s="19" t="s">
        <v>106041</v>
      </c>
      <c r="B1386" s="24">
        <v>24</v>
      </c>
      <c r="C1386" s="22">
        <v>15</v>
      </c>
      <c r="D1386" s="21" t="s">
        <v>106042</v>
      </c>
      <c r="E1386" s="21" t="s">
        <v>106043</v>
      </c>
      <c r="F1386" s="21" t="s">
        <v>101554</v>
      </c>
      <c r="G1386" s="22">
        <v>10</v>
      </c>
      <c r="H1386" s="22">
        <v>0</v>
      </c>
      <c r="I1386" s="22">
        <v>0</v>
      </c>
      <c r="J1386" s="21" t="s">
        <v>106044</v>
      </c>
    </row>
    <row r="1387" spans="1:10" ht="32" customHeight="1">
      <c r="A1387" s="19" t="s">
        <v>106045</v>
      </c>
      <c r="B1387" s="24">
        <v>24</v>
      </c>
      <c r="C1387" s="22">
        <v>15</v>
      </c>
      <c r="D1387" s="21" t="s">
        <v>106042</v>
      </c>
      <c r="E1387" s="21" t="s">
        <v>106043</v>
      </c>
      <c r="F1387" s="21" t="s">
        <v>101554</v>
      </c>
      <c r="G1387" s="22">
        <v>10</v>
      </c>
      <c r="H1387" s="22">
        <v>0</v>
      </c>
      <c r="I1387" s="22">
        <v>0</v>
      </c>
      <c r="J1387" s="21" t="s">
        <v>106044</v>
      </c>
    </row>
    <row r="1388" spans="1:10" ht="32" customHeight="1">
      <c r="A1388" s="19" t="s">
        <v>106046</v>
      </c>
      <c r="B1388" s="24">
        <v>24</v>
      </c>
      <c r="C1388" s="22">
        <v>15</v>
      </c>
      <c r="D1388" s="21" t="s">
        <v>106042</v>
      </c>
      <c r="E1388" s="21" t="s">
        <v>106043</v>
      </c>
      <c r="F1388" s="21" t="s">
        <v>101554</v>
      </c>
      <c r="G1388" s="22">
        <v>10</v>
      </c>
      <c r="H1388" s="22">
        <v>0</v>
      </c>
      <c r="I1388" s="22">
        <v>0</v>
      </c>
      <c r="J1388" s="21" t="s">
        <v>106044</v>
      </c>
    </row>
    <row r="1389" spans="1:10" ht="32" customHeight="1">
      <c r="A1389" s="19" t="s">
        <v>106047</v>
      </c>
      <c r="B1389" s="24">
        <v>24</v>
      </c>
      <c r="C1389" s="22">
        <v>17</v>
      </c>
      <c r="D1389" s="21" t="s">
        <v>102344</v>
      </c>
      <c r="E1389" s="21" t="s">
        <v>102345</v>
      </c>
      <c r="F1389" s="21" t="s">
        <v>14743</v>
      </c>
      <c r="G1389" s="22">
        <v>1</v>
      </c>
      <c r="H1389" s="22">
        <v>12</v>
      </c>
      <c r="I1389" s="22">
        <v>15</v>
      </c>
      <c r="J1389" s="21" t="s">
        <v>106048</v>
      </c>
    </row>
    <row r="1390" spans="1:10" ht="32" customHeight="1">
      <c r="A1390" s="19" t="s">
        <v>106049</v>
      </c>
      <c r="B1390" s="24">
        <v>20</v>
      </c>
      <c r="C1390" s="22">
        <v>33</v>
      </c>
      <c r="D1390" s="21" t="s">
        <v>101772</v>
      </c>
      <c r="E1390" s="21" t="s">
        <v>101773</v>
      </c>
      <c r="F1390" s="21" t="s">
        <v>102510</v>
      </c>
      <c r="G1390" s="22">
        <v>13</v>
      </c>
      <c r="H1390" s="22">
        <v>16</v>
      </c>
      <c r="I1390" s="22">
        <v>25</v>
      </c>
      <c r="J1390" s="21" t="s">
        <v>106050</v>
      </c>
    </row>
    <row r="1391" spans="1:10" ht="20" customHeight="1">
      <c r="A1391" s="27">
        <v>-999</v>
      </c>
      <c r="B1391" s="24">
        <v>-999</v>
      </c>
      <c r="C1391" s="22">
        <v>-999</v>
      </c>
      <c r="D1391" s="22">
        <v>-999</v>
      </c>
      <c r="E1391" s="22">
        <v>-999</v>
      </c>
      <c r="F1391" s="22">
        <v>-999</v>
      </c>
      <c r="G1391" s="22">
        <v>-999</v>
      </c>
      <c r="H1391" s="22">
        <v>-999</v>
      </c>
      <c r="I1391" s="22">
        <v>-999</v>
      </c>
      <c r="J1391" s="22">
        <v>-999</v>
      </c>
    </row>
    <row r="1392" spans="1:10" ht="44" customHeight="1">
      <c r="A1392" s="19" t="s">
        <v>106051</v>
      </c>
      <c r="B1392" s="24">
        <v>13</v>
      </c>
      <c r="C1392" s="22">
        <v>15</v>
      </c>
      <c r="D1392" s="21" t="s">
        <v>106052</v>
      </c>
      <c r="E1392" s="21" t="s">
        <v>106053</v>
      </c>
      <c r="F1392" s="21" t="s">
        <v>101528</v>
      </c>
      <c r="G1392" s="22">
        <v>10</v>
      </c>
      <c r="H1392" s="22">
        <v>0</v>
      </c>
      <c r="I1392" s="22">
        <v>0</v>
      </c>
      <c r="J1392" s="21" t="s">
        <v>106054</v>
      </c>
    </row>
    <row r="1393" spans="1:10" ht="44" customHeight="1">
      <c r="A1393" s="19" t="s">
        <v>106055</v>
      </c>
      <c r="B1393" s="24">
        <v>27</v>
      </c>
      <c r="C1393" s="22">
        <v>35</v>
      </c>
      <c r="D1393" s="21" t="s">
        <v>101772</v>
      </c>
      <c r="E1393" s="21" t="s">
        <v>101773</v>
      </c>
      <c r="F1393" s="21" t="s">
        <v>101694</v>
      </c>
      <c r="G1393" s="22">
        <v>11</v>
      </c>
      <c r="H1393" s="22">
        <v>20</v>
      </c>
      <c r="I1393" s="22">
        <v>28</v>
      </c>
      <c r="J1393" s="21" t="s">
        <v>106056</v>
      </c>
    </row>
    <row r="1394" spans="1:10" ht="44" customHeight="1">
      <c r="A1394" s="19" t="s">
        <v>106057</v>
      </c>
      <c r="B1394" s="24">
        <v>24</v>
      </c>
      <c r="C1394" s="22">
        <v>20</v>
      </c>
      <c r="D1394" s="21" t="s">
        <v>106058</v>
      </c>
      <c r="E1394" s="21" t="s">
        <v>106059</v>
      </c>
      <c r="F1394" s="21" t="s">
        <v>101950</v>
      </c>
      <c r="G1394" s="22">
        <v>1</v>
      </c>
      <c r="H1394" s="22">
        <v>15</v>
      </c>
      <c r="I1394" s="22">
        <v>28</v>
      </c>
      <c r="J1394" s="21" t="s">
        <v>106060</v>
      </c>
    </row>
    <row r="1395" spans="1:10" ht="44" customHeight="1">
      <c r="A1395" s="19" t="s">
        <v>106061</v>
      </c>
      <c r="B1395" s="24">
        <v>24</v>
      </c>
      <c r="C1395" s="22">
        <v>20</v>
      </c>
      <c r="D1395" s="21" t="s">
        <v>106058</v>
      </c>
      <c r="E1395" s="21" t="s">
        <v>106059</v>
      </c>
      <c r="F1395" s="21" t="s">
        <v>101950</v>
      </c>
      <c r="G1395" s="22">
        <v>1</v>
      </c>
      <c r="H1395" s="22">
        <v>15</v>
      </c>
      <c r="I1395" s="22">
        <v>28</v>
      </c>
      <c r="J1395" s="21" t="s">
        <v>106060</v>
      </c>
    </row>
    <row r="1396" spans="1:10" ht="44" customHeight="1">
      <c r="A1396" s="19" t="s">
        <v>106062</v>
      </c>
      <c r="B1396" s="24">
        <v>39</v>
      </c>
      <c r="C1396" s="22">
        <v>15</v>
      </c>
      <c r="D1396" s="21" t="s">
        <v>106063</v>
      </c>
      <c r="E1396" s="21" t="s">
        <v>106064</v>
      </c>
      <c r="F1396" s="21" t="s">
        <v>101694</v>
      </c>
      <c r="G1396" s="22">
        <v>10</v>
      </c>
      <c r="H1396" s="22">
        <v>0</v>
      </c>
      <c r="I1396" s="22">
        <v>0</v>
      </c>
      <c r="J1396" s="21" t="s">
        <v>106065</v>
      </c>
    </row>
    <row r="1397" spans="1:10" ht="44" customHeight="1">
      <c r="A1397" s="19" t="s">
        <v>106066</v>
      </c>
      <c r="B1397" s="24">
        <v>39</v>
      </c>
      <c r="C1397" s="22">
        <v>15</v>
      </c>
      <c r="D1397" s="21" t="s">
        <v>106063</v>
      </c>
      <c r="E1397" s="21" t="s">
        <v>106064</v>
      </c>
      <c r="F1397" s="21" t="s">
        <v>101694</v>
      </c>
      <c r="G1397" s="22">
        <v>10</v>
      </c>
      <c r="H1397" s="22">
        <v>0</v>
      </c>
      <c r="I1397" s="22">
        <v>0</v>
      </c>
      <c r="J1397" s="21" t="s">
        <v>106065</v>
      </c>
    </row>
    <row r="1398" spans="1:10" ht="32" customHeight="1">
      <c r="A1398" s="19" t="s">
        <v>106067</v>
      </c>
      <c r="B1398" s="24">
        <v>35</v>
      </c>
      <c r="C1398" s="22">
        <v>15</v>
      </c>
      <c r="D1398" s="21" t="s">
        <v>103154</v>
      </c>
      <c r="E1398" s="21" t="s">
        <v>103155</v>
      </c>
      <c r="F1398" s="21" t="s">
        <v>101568</v>
      </c>
      <c r="G1398" s="22">
        <v>1</v>
      </c>
      <c r="H1398" s="22">
        <v>9</v>
      </c>
      <c r="I1398" s="22">
        <v>18</v>
      </c>
      <c r="J1398" s="21" t="s">
        <v>106068</v>
      </c>
    </row>
    <row r="1399" spans="1:10" ht="32" customHeight="1">
      <c r="A1399" s="19" t="s">
        <v>106069</v>
      </c>
      <c r="B1399" s="24">
        <v>35</v>
      </c>
      <c r="C1399" s="22">
        <v>15</v>
      </c>
      <c r="D1399" s="21" t="s">
        <v>103154</v>
      </c>
      <c r="E1399" s="21" t="s">
        <v>103155</v>
      </c>
      <c r="F1399" s="21" t="s">
        <v>101568</v>
      </c>
      <c r="G1399" s="22">
        <v>1</v>
      </c>
      <c r="H1399" s="22">
        <v>9</v>
      </c>
      <c r="I1399" s="22">
        <v>18</v>
      </c>
      <c r="J1399" s="21" t="s">
        <v>106068</v>
      </c>
    </row>
    <row r="1400" spans="1:10" ht="32" customHeight="1">
      <c r="A1400" s="19" t="s">
        <v>106070</v>
      </c>
      <c r="B1400" s="24">
        <v>21</v>
      </c>
      <c r="C1400" s="22">
        <v>15</v>
      </c>
      <c r="D1400" s="21" t="s">
        <v>106071</v>
      </c>
      <c r="E1400" s="21" t="s">
        <v>106072</v>
      </c>
      <c r="F1400" s="21" t="s">
        <v>101554</v>
      </c>
      <c r="G1400" s="22">
        <v>10</v>
      </c>
      <c r="H1400" s="22">
        <v>0</v>
      </c>
      <c r="I1400" s="22">
        <v>0</v>
      </c>
      <c r="J1400" s="21" t="s">
        <v>106073</v>
      </c>
    </row>
    <row r="1401" spans="1:10" ht="32" customHeight="1">
      <c r="A1401" s="19" t="s">
        <v>106074</v>
      </c>
      <c r="B1401" s="24">
        <v>30</v>
      </c>
      <c r="C1401" s="22">
        <v>15</v>
      </c>
      <c r="D1401" s="21" t="s">
        <v>106075</v>
      </c>
      <c r="E1401" s="21" t="s">
        <v>106076</v>
      </c>
      <c r="F1401" s="21" t="s">
        <v>14739</v>
      </c>
      <c r="G1401" s="22">
        <v>10</v>
      </c>
      <c r="H1401" s="22">
        <v>0</v>
      </c>
      <c r="I1401" s="22">
        <v>0</v>
      </c>
      <c r="J1401" s="21" t="s">
        <v>106077</v>
      </c>
    </row>
    <row r="1402" spans="1:10" ht="32" customHeight="1">
      <c r="A1402" s="19" t="s">
        <v>106078</v>
      </c>
      <c r="B1402" s="24">
        <v>27</v>
      </c>
      <c r="C1402" s="22">
        <v>35</v>
      </c>
      <c r="D1402" s="21" t="s">
        <v>101772</v>
      </c>
      <c r="E1402" s="21" t="s">
        <v>101773</v>
      </c>
      <c r="F1402" s="21" t="s">
        <v>101694</v>
      </c>
      <c r="G1402" s="22">
        <v>11</v>
      </c>
      <c r="H1402" s="22">
        <v>20</v>
      </c>
      <c r="I1402" s="22">
        <v>27</v>
      </c>
      <c r="J1402" s="21" t="s">
        <v>106079</v>
      </c>
    </row>
    <row r="1403" spans="1:10" ht="32" customHeight="1">
      <c r="A1403" s="19" t="s">
        <v>106080</v>
      </c>
      <c r="B1403" s="24">
        <v>20</v>
      </c>
      <c r="C1403" s="22">
        <v>16</v>
      </c>
      <c r="D1403" s="21" t="s">
        <v>106081</v>
      </c>
      <c r="E1403" s="21" t="s">
        <v>106082</v>
      </c>
      <c r="F1403" s="21" t="s">
        <v>101945</v>
      </c>
      <c r="G1403" s="22">
        <v>1</v>
      </c>
      <c r="H1403" s="22">
        <v>11</v>
      </c>
      <c r="I1403" s="22">
        <v>18</v>
      </c>
      <c r="J1403" s="21" t="s">
        <v>106083</v>
      </c>
    </row>
    <row r="1404" spans="1:10" ht="32" customHeight="1">
      <c r="A1404" s="19" t="s">
        <v>106084</v>
      </c>
      <c r="B1404" s="24">
        <v>19</v>
      </c>
      <c r="C1404" s="22">
        <v>15</v>
      </c>
      <c r="D1404" s="21" t="s">
        <v>101692</v>
      </c>
      <c r="E1404" s="21" t="s">
        <v>101693</v>
      </c>
      <c r="F1404" s="21" t="s">
        <v>101554</v>
      </c>
      <c r="G1404" s="22">
        <v>10</v>
      </c>
      <c r="H1404" s="22">
        <v>0</v>
      </c>
      <c r="I1404" s="22">
        <v>0</v>
      </c>
      <c r="J1404" s="21" t="s">
        <v>106085</v>
      </c>
    </row>
    <row r="1405" spans="1:10" ht="32" customHeight="1">
      <c r="A1405" s="19" t="s">
        <v>106086</v>
      </c>
      <c r="B1405" s="24">
        <v>23</v>
      </c>
      <c r="C1405" s="22">
        <v>25</v>
      </c>
      <c r="D1405" s="21" t="s">
        <v>104531</v>
      </c>
      <c r="E1405" s="21" t="s">
        <v>104532</v>
      </c>
      <c r="F1405" s="21" t="s">
        <v>101694</v>
      </c>
      <c r="G1405" s="22">
        <v>6</v>
      </c>
      <c r="H1405" s="22">
        <v>15</v>
      </c>
      <c r="I1405" s="22">
        <v>25</v>
      </c>
      <c r="J1405" s="21" t="s">
        <v>106087</v>
      </c>
    </row>
    <row r="1406" spans="1:10" ht="32" customHeight="1">
      <c r="A1406" s="19" t="s">
        <v>106088</v>
      </c>
      <c r="B1406" s="24">
        <v>19</v>
      </c>
      <c r="C1406" s="22">
        <v>15</v>
      </c>
      <c r="D1406" s="21" t="s">
        <v>106089</v>
      </c>
      <c r="E1406" s="21" t="s">
        <v>106090</v>
      </c>
      <c r="F1406" s="21" t="s">
        <v>101528</v>
      </c>
      <c r="G1406" s="22">
        <v>10</v>
      </c>
      <c r="H1406" s="22">
        <v>0</v>
      </c>
      <c r="I1406" s="22">
        <v>0</v>
      </c>
      <c r="J1406" s="21" t="s">
        <v>106091</v>
      </c>
    </row>
    <row r="1407" spans="1:10" ht="44" customHeight="1">
      <c r="A1407" s="19" t="s">
        <v>106092</v>
      </c>
      <c r="B1407" s="24">
        <v>21</v>
      </c>
      <c r="C1407" s="22">
        <v>27</v>
      </c>
      <c r="D1407" s="21" t="s">
        <v>106093</v>
      </c>
      <c r="E1407" s="21" t="s">
        <v>106094</v>
      </c>
      <c r="F1407" s="21" t="s">
        <v>102428</v>
      </c>
      <c r="G1407" s="22">
        <v>6</v>
      </c>
      <c r="H1407" s="22">
        <v>17</v>
      </c>
      <c r="I1407" s="22">
        <v>29</v>
      </c>
      <c r="J1407" s="21" t="s">
        <v>106095</v>
      </c>
    </row>
    <row r="1408" spans="1:10" ht="20" customHeight="1">
      <c r="A1408" s="27">
        <v>-999</v>
      </c>
      <c r="B1408" s="24">
        <v>-999</v>
      </c>
      <c r="C1408" s="22">
        <v>-999</v>
      </c>
      <c r="D1408" s="22">
        <v>-999</v>
      </c>
      <c r="E1408" s="22">
        <v>-999</v>
      </c>
      <c r="F1408" s="22">
        <v>-999</v>
      </c>
      <c r="G1408" s="22">
        <v>-999</v>
      </c>
      <c r="H1408" s="22">
        <v>-999</v>
      </c>
      <c r="I1408" s="22">
        <v>-999</v>
      </c>
      <c r="J1408" s="22">
        <v>-999</v>
      </c>
    </row>
    <row r="1409" spans="1:10" ht="32" customHeight="1">
      <c r="A1409" s="19" t="s">
        <v>106096</v>
      </c>
      <c r="B1409" s="24">
        <v>23</v>
      </c>
      <c r="C1409" s="22">
        <v>15</v>
      </c>
      <c r="D1409" s="21" t="s">
        <v>105715</v>
      </c>
      <c r="E1409" s="21" t="s">
        <v>105716</v>
      </c>
      <c r="F1409" s="21" t="s">
        <v>101554</v>
      </c>
      <c r="G1409" s="22">
        <v>10</v>
      </c>
      <c r="H1409" s="22">
        <v>0</v>
      </c>
      <c r="I1409" s="22">
        <v>0</v>
      </c>
      <c r="J1409" s="21" t="s">
        <v>106097</v>
      </c>
    </row>
    <row r="1410" spans="1:10" ht="32" customHeight="1">
      <c r="A1410" s="19" t="s">
        <v>106098</v>
      </c>
      <c r="B1410" s="24">
        <v>21</v>
      </c>
      <c r="C1410" s="22">
        <v>15</v>
      </c>
      <c r="D1410" s="21" t="s">
        <v>106099</v>
      </c>
      <c r="E1410" s="21" t="s">
        <v>106100</v>
      </c>
      <c r="F1410" s="21" t="s">
        <v>14739</v>
      </c>
      <c r="G1410" s="22">
        <v>10</v>
      </c>
      <c r="H1410" s="22">
        <v>0</v>
      </c>
      <c r="I1410" s="22">
        <v>0</v>
      </c>
      <c r="J1410" s="21" t="s">
        <v>106101</v>
      </c>
    </row>
    <row r="1411" spans="1:10" ht="32" customHeight="1">
      <c r="A1411" s="19" t="s">
        <v>106102</v>
      </c>
      <c r="B1411" s="24">
        <v>13</v>
      </c>
      <c r="C1411" s="22">
        <v>15</v>
      </c>
      <c r="D1411" s="21" t="s">
        <v>106103</v>
      </c>
      <c r="E1411" s="21" t="s">
        <v>106104</v>
      </c>
      <c r="F1411" s="21" t="s">
        <v>101563</v>
      </c>
      <c r="G1411" s="22">
        <v>10</v>
      </c>
      <c r="H1411" s="22">
        <v>0</v>
      </c>
      <c r="I1411" s="22">
        <v>0</v>
      </c>
      <c r="J1411" s="21" t="s">
        <v>106105</v>
      </c>
    </row>
    <row r="1412" spans="1:10" ht="44" customHeight="1">
      <c r="A1412" s="19" t="s">
        <v>106106</v>
      </c>
      <c r="B1412" s="24">
        <v>19</v>
      </c>
      <c r="C1412" s="22">
        <v>15</v>
      </c>
      <c r="D1412" s="21" t="s">
        <v>102623</v>
      </c>
      <c r="E1412" s="21" t="s">
        <v>102624</v>
      </c>
      <c r="F1412" s="21" t="s">
        <v>101528</v>
      </c>
      <c r="G1412" s="22">
        <v>10</v>
      </c>
      <c r="H1412" s="22">
        <v>0</v>
      </c>
      <c r="I1412" s="22">
        <v>0</v>
      </c>
      <c r="J1412" s="21" t="s">
        <v>106107</v>
      </c>
    </row>
    <row r="1413" spans="1:10" ht="44" customHeight="1">
      <c r="A1413" s="19" t="s">
        <v>106108</v>
      </c>
      <c r="B1413" s="24">
        <v>40</v>
      </c>
      <c r="C1413" s="22">
        <v>15</v>
      </c>
      <c r="D1413" s="21" t="s">
        <v>106109</v>
      </c>
      <c r="E1413" s="21" t="s">
        <v>106110</v>
      </c>
      <c r="F1413" s="21" t="s">
        <v>101554</v>
      </c>
      <c r="G1413" s="22">
        <v>10</v>
      </c>
      <c r="H1413" s="22">
        <v>0</v>
      </c>
      <c r="I1413" s="22">
        <v>0</v>
      </c>
      <c r="J1413" s="21" t="s">
        <v>106111</v>
      </c>
    </row>
    <row r="1414" spans="1:10" ht="44" customHeight="1">
      <c r="A1414" s="19" t="s">
        <v>106112</v>
      </c>
      <c r="B1414" s="24">
        <v>19</v>
      </c>
      <c r="C1414" s="22">
        <v>15</v>
      </c>
      <c r="D1414" s="21" t="s">
        <v>106113</v>
      </c>
      <c r="E1414" s="21" t="s">
        <v>106114</v>
      </c>
      <c r="F1414" s="21" t="s">
        <v>101628</v>
      </c>
      <c r="G1414" s="22">
        <v>1</v>
      </c>
      <c r="H1414" s="22">
        <v>10</v>
      </c>
      <c r="I1414" s="22">
        <v>20</v>
      </c>
      <c r="J1414" s="21" t="s">
        <v>106115</v>
      </c>
    </row>
    <row r="1415" spans="1:10" ht="32" customHeight="1">
      <c r="A1415" s="19" t="s">
        <v>106116</v>
      </c>
      <c r="B1415" s="24">
        <v>15</v>
      </c>
      <c r="C1415" s="22">
        <v>17</v>
      </c>
      <c r="D1415" s="21" t="s">
        <v>106117</v>
      </c>
      <c r="E1415" s="21" t="s">
        <v>106118</v>
      </c>
      <c r="F1415" s="21" t="s">
        <v>14743</v>
      </c>
      <c r="G1415" s="22">
        <v>3</v>
      </c>
      <c r="H1415" s="22">
        <v>10</v>
      </c>
      <c r="I1415" s="22">
        <v>22</v>
      </c>
      <c r="J1415" s="21" t="s">
        <v>106119</v>
      </c>
    </row>
    <row r="1416" spans="1:10" ht="32" customHeight="1">
      <c r="A1416" s="19" t="s">
        <v>106120</v>
      </c>
      <c r="B1416" s="24">
        <v>13</v>
      </c>
      <c r="C1416" s="22">
        <v>15</v>
      </c>
      <c r="D1416" s="21" t="s">
        <v>106121</v>
      </c>
      <c r="E1416" s="21" t="s">
        <v>106122</v>
      </c>
      <c r="F1416" s="21" t="s">
        <v>101528</v>
      </c>
      <c r="G1416" s="22">
        <v>10</v>
      </c>
      <c r="H1416" s="22">
        <v>0</v>
      </c>
      <c r="I1416" s="22">
        <v>0</v>
      </c>
      <c r="J1416" s="21" t="s">
        <v>106123</v>
      </c>
    </row>
    <row r="1417" spans="1:10" ht="32" customHeight="1">
      <c r="A1417" s="19" t="s">
        <v>106124</v>
      </c>
      <c r="B1417" s="24">
        <v>27</v>
      </c>
      <c r="C1417" s="22">
        <v>15</v>
      </c>
      <c r="D1417" s="21" t="s">
        <v>106125</v>
      </c>
      <c r="E1417" s="21" t="s">
        <v>106126</v>
      </c>
      <c r="F1417" s="21" t="s">
        <v>101568</v>
      </c>
      <c r="G1417" s="22">
        <v>1</v>
      </c>
      <c r="H1417" s="22">
        <v>10</v>
      </c>
      <c r="I1417" s="22">
        <v>17</v>
      </c>
      <c r="J1417" s="21" t="s">
        <v>106127</v>
      </c>
    </row>
    <row r="1418" spans="1:10" ht="44" customHeight="1">
      <c r="A1418" s="19" t="s">
        <v>106128</v>
      </c>
      <c r="B1418" s="24">
        <v>26</v>
      </c>
      <c r="C1418" s="22">
        <v>28</v>
      </c>
      <c r="D1418" s="21" t="s">
        <v>106129</v>
      </c>
      <c r="E1418" s="21" t="s">
        <v>106130</v>
      </c>
      <c r="F1418" s="21" t="s">
        <v>102868</v>
      </c>
      <c r="G1418" s="22">
        <v>2</v>
      </c>
      <c r="H1418" s="22">
        <v>22</v>
      </c>
      <c r="I1418" s="22">
        <v>37</v>
      </c>
      <c r="J1418" s="21" t="s">
        <v>106131</v>
      </c>
    </row>
    <row r="1419" spans="1:10" ht="44" customHeight="1">
      <c r="A1419" s="19" t="s">
        <v>106132</v>
      </c>
      <c r="B1419" s="24">
        <v>25</v>
      </c>
      <c r="C1419" s="22">
        <v>22</v>
      </c>
      <c r="D1419" s="21" t="s">
        <v>106133</v>
      </c>
      <c r="E1419" s="21" t="s">
        <v>106134</v>
      </c>
      <c r="F1419" s="21" t="s">
        <v>106135</v>
      </c>
      <c r="G1419" s="22">
        <v>1</v>
      </c>
      <c r="H1419" s="22">
        <v>17</v>
      </c>
      <c r="I1419" s="22">
        <v>32</v>
      </c>
      <c r="J1419" s="21" t="s">
        <v>106136</v>
      </c>
    </row>
    <row r="1420" spans="1:10" ht="44" customHeight="1">
      <c r="A1420" s="19" t="s">
        <v>106137</v>
      </c>
      <c r="B1420" s="24">
        <v>25</v>
      </c>
      <c r="C1420" s="22">
        <v>22</v>
      </c>
      <c r="D1420" s="21" t="s">
        <v>106133</v>
      </c>
      <c r="E1420" s="21" t="s">
        <v>106134</v>
      </c>
      <c r="F1420" s="21" t="s">
        <v>106135</v>
      </c>
      <c r="G1420" s="22">
        <v>1</v>
      </c>
      <c r="H1420" s="22">
        <v>17</v>
      </c>
      <c r="I1420" s="22">
        <v>32</v>
      </c>
      <c r="J1420" s="21" t="s">
        <v>106136</v>
      </c>
    </row>
    <row r="1421" spans="1:10" ht="44" customHeight="1">
      <c r="A1421" s="19" t="s">
        <v>106138</v>
      </c>
      <c r="B1421" s="24">
        <v>31</v>
      </c>
      <c r="C1421" s="22">
        <v>15</v>
      </c>
      <c r="D1421" s="21" t="s">
        <v>106139</v>
      </c>
      <c r="E1421" s="21" t="s">
        <v>106140</v>
      </c>
      <c r="F1421" s="21" t="s">
        <v>101554</v>
      </c>
      <c r="G1421" s="22">
        <v>10</v>
      </c>
      <c r="H1421" s="22">
        <v>0</v>
      </c>
      <c r="I1421" s="22">
        <v>0</v>
      </c>
      <c r="J1421" s="21" t="s">
        <v>106141</v>
      </c>
    </row>
    <row r="1422" spans="1:10" ht="32" customHeight="1">
      <c r="A1422" s="19" t="s">
        <v>106142</v>
      </c>
      <c r="B1422" s="24">
        <v>12</v>
      </c>
      <c r="C1422" s="22">
        <v>15</v>
      </c>
      <c r="D1422" s="21" t="s">
        <v>102255</v>
      </c>
      <c r="E1422" s="21" t="s">
        <v>102256</v>
      </c>
      <c r="F1422" s="21" t="s">
        <v>101694</v>
      </c>
      <c r="G1422" s="22">
        <v>10</v>
      </c>
      <c r="H1422" s="22">
        <v>0</v>
      </c>
      <c r="I1422" s="22">
        <v>0</v>
      </c>
      <c r="J1422" s="21" t="s">
        <v>106143</v>
      </c>
    </row>
    <row r="1423" spans="1:10" ht="44" customHeight="1">
      <c r="A1423" s="19" t="s">
        <v>106144</v>
      </c>
      <c r="B1423" s="24">
        <v>29</v>
      </c>
      <c r="C1423" s="22">
        <v>31</v>
      </c>
      <c r="D1423" s="21" t="s">
        <v>106145</v>
      </c>
      <c r="E1423" s="21" t="s">
        <v>106146</v>
      </c>
      <c r="F1423" s="21" t="s">
        <v>106147</v>
      </c>
      <c r="G1423" s="22">
        <v>2</v>
      </c>
      <c r="H1423" s="22">
        <v>25</v>
      </c>
      <c r="I1423" s="22">
        <v>44</v>
      </c>
      <c r="J1423" s="21" t="s">
        <v>106148</v>
      </c>
    </row>
    <row r="1424" spans="1:10" ht="44" customHeight="1">
      <c r="A1424" s="19" t="s">
        <v>106149</v>
      </c>
      <c r="B1424" s="24">
        <v>40</v>
      </c>
      <c r="C1424" s="22">
        <v>23</v>
      </c>
      <c r="D1424" s="21" t="s">
        <v>102880</v>
      </c>
      <c r="E1424" s="21" t="s">
        <v>102881</v>
      </c>
      <c r="F1424" s="21" t="s">
        <v>102001</v>
      </c>
      <c r="G1424" s="22">
        <v>7</v>
      </c>
      <c r="H1424" s="22">
        <v>12</v>
      </c>
      <c r="I1424" s="22">
        <v>22</v>
      </c>
      <c r="J1424" s="21" t="s">
        <v>102882</v>
      </c>
    </row>
    <row r="1425" spans="1:10" ht="32" customHeight="1">
      <c r="A1425" s="19" t="s">
        <v>106150</v>
      </c>
      <c r="B1425" s="24">
        <v>17</v>
      </c>
      <c r="C1425" s="22">
        <v>15</v>
      </c>
      <c r="D1425" s="21" t="s">
        <v>106151</v>
      </c>
      <c r="E1425" s="21" t="s">
        <v>106152</v>
      </c>
      <c r="F1425" s="21" t="s">
        <v>14739</v>
      </c>
      <c r="G1425" s="22">
        <v>10</v>
      </c>
      <c r="H1425" s="22">
        <v>0</v>
      </c>
      <c r="I1425" s="22">
        <v>0</v>
      </c>
      <c r="J1425" s="21" t="s">
        <v>106153</v>
      </c>
    </row>
    <row r="1426" spans="1:10" ht="32" customHeight="1">
      <c r="A1426" s="19" t="s">
        <v>106154</v>
      </c>
      <c r="B1426" s="24">
        <v>17</v>
      </c>
      <c r="C1426" s="22">
        <v>15</v>
      </c>
      <c r="D1426" s="21" t="s">
        <v>106151</v>
      </c>
      <c r="E1426" s="21" t="s">
        <v>106152</v>
      </c>
      <c r="F1426" s="21" t="s">
        <v>14739</v>
      </c>
      <c r="G1426" s="22">
        <v>10</v>
      </c>
      <c r="H1426" s="22">
        <v>0</v>
      </c>
      <c r="I1426" s="22">
        <v>0</v>
      </c>
      <c r="J1426" s="21" t="s">
        <v>106153</v>
      </c>
    </row>
    <row r="1427" spans="1:10" ht="32" customHeight="1">
      <c r="A1427" s="19" t="s">
        <v>106155</v>
      </c>
      <c r="B1427" s="24">
        <v>13</v>
      </c>
      <c r="C1427" s="22">
        <v>15</v>
      </c>
      <c r="D1427" s="21" t="s">
        <v>106156</v>
      </c>
      <c r="E1427" s="21" t="s">
        <v>106157</v>
      </c>
      <c r="F1427" s="21" t="s">
        <v>101727</v>
      </c>
      <c r="G1427" s="22">
        <v>10</v>
      </c>
      <c r="H1427" s="22">
        <v>0</v>
      </c>
      <c r="I1427" s="22">
        <v>0</v>
      </c>
      <c r="J1427" s="21" t="s">
        <v>106158</v>
      </c>
    </row>
    <row r="1428" spans="1:10" ht="32" customHeight="1">
      <c r="A1428" s="19" t="s">
        <v>106159</v>
      </c>
      <c r="B1428" s="24">
        <v>31</v>
      </c>
      <c r="C1428" s="22">
        <v>15</v>
      </c>
      <c r="D1428" s="21" t="s">
        <v>103330</v>
      </c>
      <c r="E1428" s="21" t="s">
        <v>103331</v>
      </c>
      <c r="F1428" s="21" t="s">
        <v>101554</v>
      </c>
      <c r="G1428" s="22">
        <v>10</v>
      </c>
      <c r="H1428" s="22">
        <v>0</v>
      </c>
      <c r="I1428" s="22">
        <v>0</v>
      </c>
      <c r="J1428" s="21" t="s">
        <v>103332</v>
      </c>
    </row>
    <row r="1429" spans="1:10" ht="44" customHeight="1">
      <c r="A1429" s="19" t="s">
        <v>106160</v>
      </c>
      <c r="B1429" s="24">
        <v>21</v>
      </c>
      <c r="C1429" s="22">
        <v>15</v>
      </c>
      <c r="D1429" s="21" t="s">
        <v>106161</v>
      </c>
      <c r="E1429" s="21" t="s">
        <v>106162</v>
      </c>
      <c r="F1429" s="21" t="s">
        <v>101568</v>
      </c>
      <c r="G1429" s="22">
        <v>2</v>
      </c>
      <c r="H1429" s="22">
        <v>9</v>
      </c>
      <c r="I1429" s="22">
        <v>19</v>
      </c>
      <c r="J1429" s="21" t="s">
        <v>106163</v>
      </c>
    </row>
    <row r="1430" spans="1:10" ht="32" customHeight="1">
      <c r="A1430" s="19" t="s">
        <v>106164</v>
      </c>
      <c r="B1430" s="24">
        <v>26</v>
      </c>
      <c r="C1430" s="22">
        <v>23</v>
      </c>
      <c r="D1430" s="21" t="s">
        <v>102730</v>
      </c>
      <c r="E1430" s="21" t="s">
        <v>102731</v>
      </c>
      <c r="F1430" s="21" t="s">
        <v>102001</v>
      </c>
      <c r="G1430" s="22">
        <v>7</v>
      </c>
      <c r="H1430" s="22">
        <v>12</v>
      </c>
      <c r="I1430" s="22">
        <v>23</v>
      </c>
      <c r="J1430" s="21" t="s">
        <v>103632</v>
      </c>
    </row>
    <row r="1431" spans="1:10" ht="32" customHeight="1">
      <c r="A1431" s="19" t="s">
        <v>106165</v>
      </c>
      <c r="B1431" s="24">
        <v>33</v>
      </c>
      <c r="C1431" s="22">
        <v>35</v>
      </c>
      <c r="D1431" s="21" t="s">
        <v>106166</v>
      </c>
      <c r="E1431" s="21" t="s">
        <v>106167</v>
      </c>
      <c r="F1431" s="21" t="s">
        <v>101752</v>
      </c>
      <c r="G1431" s="22">
        <v>15</v>
      </c>
      <c r="H1431" s="22">
        <v>16</v>
      </c>
      <c r="I1431" s="22">
        <v>29</v>
      </c>
      <c r="J1431" s="21" t="s">
        <v>106168</v>
      </c>
    </row>
    <row r="1432" spans="1:10" ht="32" customHeight="1">
      <c r="A1432" s="19" t="s">
        <v>106169</v>
      </c>
      <c r="B1432" s="24">
        <v>19</v>
      </c>
      <c r="C1432" s="22">
        <v>15</v>
      </c>
      <c r="D1432" s="21" t="s">
        <v>106170</v>
      </c>
      <c r="E1432" s="21" t="s">
        <v>106171</v>
      </c>
      <c r="F1432" s="21" t="s">
        <v>101554</v>
      </c>
      <c r="G1432" s="22">
        <v>10</v>
      </c>
      <c r="H1432" s="22">
        <v>0</v>
      </c>
      <c r="I1432" s="22">
        <v>0</v>
      </c>
      <c r="J1432" s="21" t="s">
        <v>106172</v>
      </c>
    </row>
    <row r="1433" spans="1:10" ht="44" customHeight="1">
      <c r="A1433" s="19" t="s">
        <v>106173</v>
      </c>
      <c r="B1433" s="24">
        <v>48</v>
      </c>
      <c r="C1433" s="22">
        <v>15</v>
      </c>
      <c r="D1433" s="21" t="s">
        <v>106174</v>
      </c>
      <c r="E1433" s="21" t="s">
        <v>106175</v>
      </c>
      <c r="F1433" s="21" t="s">
        <v>101528</v>
      </c>
      <c r="G1433" s="22">
        <v>10</v>
      </c>
      <c r="H1433" s="22">
        <v>0</v>
      </c>
      <c r="I1433" s="22">
        <v>0</v>
      </c>
      <c r="J1433" s="21" t="s">
        <v>106176</v>
      </c>
    </row>
    <row r="1434" spans="1:10" ht="32" customHeight="1">
      <c r="A1434" s="19" t="s">
        <v>106177</v>
      </c>
      <c r="B1434" s="24">
        <v>45</v>
      </c>
      <c r="C1434" s="22">
        <v>19</v>
      </c>
      <c r="D1434" s="21" t="s">
        <v>106178</v>
      </c>
      <c r="E1434" s="21" t="s">
        <v>106179</v>
      </c>
      <c r="F1434" s="21" t="s">
        <v>105439</v>
      </c>
      <c r="G1434" s="22">
        <v>1</v>
      </c>
      <c r="H1434" s="22">
        <v>14</v>
      </c>
      <c r="I1434" s="22">
        <v>30</v>
      </c>
      <c r="J1434" s="21" t="s">
        <v>106180</v>
      </c>
    </row>
    <row r="1435" spans="1:10" ht="44" customHeight="1">
      <c r="A1435" s="19" t="s">
        <v>106181</v>
      </c>
      <c r="B1435" s="24">
        <v>58</v>
      </c>
      <c r="C1435" s="22">
        <v>64</v>
      </c>
      <c r="D1435" s="21" t="s">
        <v>106182</v>
      </c>
      <c r="E1435" s="21" t="s">
        <v>106183</v>
      </c>
      <c r="F1435" s="21" t="s">
        <v>106184</v>
      </c>
      <c r="G1435" s="22">
        <v>6</v>
      </c>
      <c r="H1435" s="22">
        <v>54</v>
      </c>
      <c r="I1435" s="22">
        <v>106</v>
      </c>
      <c r="J1435" s="21" t="s">
        <v>106185</v>
      </c>
    </row>
    <row r="1436" spans="1:10" ht="44" customHeight="1">
      <c r="A1436" s="19" t="s">
        <v>106186</v>
      </c>
      <c r="B1436" s="24">
        <v>68</v>
      </c>
      <c r="C1436" s="22">
        <v>15</v>
      </c>
      <c r="D1436" s="21" t="s">
        <v>104066</v>
      </c>
      <c r="E1436" s="21" t="s">
        <v>104067</v>
      </c>
      <c r="F1436" s="21" t="s">
        <v>101694</v>
      </c>
      <c r="G1436" s="22">
        <v>10</v>
      </c>
      <c r="H1436" s="22">
        <v>0</v>
      </c>
      <c r="I1436" s="22">
        <v>0</v>
      </c>
      <c r="J1436" s="21" t="s">
        <v>106187</v>
      </c>
    </row>
    <row r="1437" spans="1:10" ht="32" customHeight="1">
      <c r="A1437" s="19" t="s">
        <v>106188</v>
      </c>
      <c r="B1437" s="24">
        <v>19</v>
      </c>
      <c r="C1437" s="22">
        <v>33</v>
      </c>
      <c r="D1437" s="21" t="s">
        <v>106189</v>
      </c>
      <c r="E1437" s="21" t="s">
        <v>106190</v>
      </c>
      <c r="F1437" s="21" t="s">
        <v>101548</v>
      </c>
      <c r="G1437" s="22">
        <v>4</v>
      </c>
      <c r="H1437" s="22">
        <v>6</v>
      </c>
      <c r="I1437" s="22">
        <v>17</v>
      </c>
      <c r="J1437" s="21" t="s">
        <v>106191</v>
      </c>
    </row>
    <row r="1438" spans="1:10" ht="32" customHeight="1">
      <c r="A1438" s="19" t="s">
        <v>106192</v>
      </c>
      <c r="B1438" s="24">
        <v>22</v>
      </c>
      <c r="C1438" s="22">
        <v>16</v>
      </c>
      <c r="D1438" s="21" t="s">
        <v>106081</v>
      </c>
      <c r="E1438" s="21" t="s">
        <v>106082</v>
      </c>
      <c r="F1438" s="21" t="s">
        <v>101945</v>
      </c>
      <c r="G1438" s="22">
        <v>1</v>
      </c>
      <c r="H1438" s="22">
        <v>11</v>
      </c>
      <c r="I1438" s="22">
        <v>18</v>
      </c>
      <c r="J1438" s="21" t="s">
        <v>106083</v>
      </c>
    </row>
    <row r="1439" spans="1:10" ht="32" customHeight="1">
      <c r="A1439" s="19" t="s">
        <v>106193</v>
      </c>
      <c r="B1439" s="24">
        <v>22</v>
      </c>
      <c r="C1439" s="22">
        <v>15</v>
      </c>
      <c r="D1439" s="21" t="s">
        <v>106194</v>
      </c>
      <c r="E1439" s="21" t="s">
        <v>106195</v>
      </c>
      <c r="F1439" s="21" t="s">
        <v>14739</v>
      </c>
      <c r="G1439" s="22">
        <v>10</v>
      </c>
      <c r="H1439" s="22">
        <v>0</v>
      </c>
      <c r="I1439" s="22">
        <v>0</v>
      </c>
      <c r="J1439" s="21" t="s">
        <v>106196</v>
      </c>
    </row>
    <row r="1440" spans="1:10" ht="32" customHeight="1">
      <c r="A1440" s="19" t="s">
        <v>106197</v>
      </c>
      <c r="B1440" s="24">
        <v>30</v>
      </c>
      <c r="C1440" s="22">
        <v>15</v>
      </c>
      <c r="D1440" s="21" t="s">
        <v>106198</v>
      </c>
      <c r="E1440" s="21" t="s">
        <v>106199</v>
      </c>
      <c r="F1440" s="21" t="s">
        <v>101528</v>
      </c>
      <c r="G1440" s="22">
        <v>10</v>
      </c>
      <c r="H1440" s="22">
        <v>0</v>
      </c>
      <c r="I1440" s="22">
        <v>0</v>
      </c>
      <c r="J1440" s="21" t="s">
        <v>106200</v>
      </c>
    </row>
    <row r="1441" spans="1:10" ht="32" customHeight="1">
      <c r="A1441" s="19" t="s">
        <v>106201</v>
      </c>
      <c r="B1441" s="24">
        <v>18</v>
      </c>
      <c r="C1441" s="22">
        <v>15</v>
      </c>
      <c r="D1441" s="21" t="s">
        <v>106202</v>
      </c>
      <c r="E1441" s="21" t="s">
        <v>106203</v>
      </c>
      <c r="F1441" s="21" t="s">
        <v>101528</v>
      </c>
      <c r="G1441" s="22">
        <v>10</v>
      </c>
      <c r="H1441" s="22">
        <v>0</v>
      </c>
      <c r="I1441" s="22">
        <v>0</v>
      </c>
      <c r="J1441" s="21" t="s">
        <v>106204</v>
      </c>
    </row>
    <row r="1442" spans="1:10" ht="32" customHeight="1">
      <c r="A1442" s="19" t="s">
        <v>106205</v>
      </c>
      <c r="B1442" s="24">
        <v>27</v>
      </c>
      <c r="C1442" s="22">
        <v>15</v>
      </c>
      <c r="D1442" s="21" t="s">
        <v>106206</v>
      </c>
      <c r="E1442" s="21" t="s">
        <v>106207</v>
      </c>
      <c r="F1442" s="21" t="s">
        <v>101528</v>
      </c>
      <c r="G1442" s="22">
        <v>10</v>
      </c>
      <c r="H1442" s="22">
        <v>0</v>
      </c>
      <c r="I1442" s="22">
        <v>0</v>
      </c>
      <c r="J1442" s="21" t="s">
        <v>106208</v>
      </c>
    </row>
    <row r="1443" spans="1:10" ht="32" customHeight="1">
      <c r="A1443" s="19" t="s">
        <v>106209</v>
      </c>
      <c r="B1443" s="24">
        <v>27</v>
      </c>
      <c r="C1443" s="22">
        <v>15</v>
      </c>
      <c r="D1443" s="21" t="s">
        <v>101795</v>
      </c>
      <c r="E1443" s="21" t="s">
        <v>101796</v>
      </c>
      <c r="F1443" s="21" t="s">
        <v>101528</v>
      </c>
      <c r="G1443" s="22">
        <v>10</v>
      </c>
      <c r="H1443" s="22">
        <v>0</v>
      </c>
      <c r="I1443" s="22">
        <v>0</v>
      </c>
      <c r="J1443" s="21" t="s">
        <v>106210</v>
      </c>
    </row>
    <row r="1444" spans="1:10" ht="44" customHeight="1">
      <c r="A1444" s="19" t="s">
        <v>106211</v>
      </c>
      <c r="B1444" s="24">
        <v>37</v>
      </c>
      <c r="C1444" s="22">
        <v>23</v>
      </c>
      <c r="D1444" s="21" t="s">
        <v>106212</v>
      </c>
      <c r="E1444" s="21" t="s">
        <v>106213</v>
      </c>
      <c r="F1444" s="21" t="s">
        <v>102001</v>
      </c>
      <c r="G1444" s="22">
        <v>7</v>
      </c>
      <c r="H1444" s="22">
        <v>12</v>
      </c>
      <c r="I1444" s="22">
        <v>23</v>
      </c>
      <c r="J1444" s="21" t="s">
        <v>106214</v>
      </c>
    </row>
    <row r="1445" spans="1:10" ht="44" customHeight="1">
      <c r="A1445" s="19" t="s">
        <v>106215</v>
      </c>
      <c r="B1445" s="24">
        <v>19</v>
      </c>
      <c r="C1445" s="22">
        <v>15</v>
      </c>
      <c r="D1445" s="21" t="s">
        <v>106216</v>
      </c>
      <c r="E1445" s="21" t="s">
        <v>106217</v>
      </c>
      <c r="F1445" s="21" t="s">
        <v>101528</v>
      </c>
      <c r="G1445" s="22">
        <v>10</v>
      </c>
      <c r="H1445" s="22">
        <v>0</v>
      </c>
      <c r="I1445" s="22">
        <v>0</v>
      </c>
      <c r="J1445" s="21" t="s">
        <v>106218</v>
      </c>
    </row>
    <row r="1446" spans="1:10" ht="44" customHeight="1">
      <c r="A1446" s="19" t="s">
        <v>106219</v>
      </c>
      <c r="B1446" s="24">
        <v>23</v>
      </c>
      <c r="C1446" s="22">
        <v>15</v>
      </c>
      <c r="D1446" s="21" t="s">
        <v>106220</v>
      </c>
      <c r="E1446" s="21" t="s">
        <v>106221</v>
      </c>
      <c r="F1446" s="21" t="s">
        <v>101694</v>
      </c>
      <c r="G1446" s="22">
        <v>1</v>
      </c>
      <c r="H1446" s="22">
        <v>9</v>
      </c>
      <c r="I1446" s="22">
        <v>14</v>
      </c>
      <c r="J1446" s="21" t="s">
        <v>106222</v>
      </c>
    </row>
    <row r="1447" spans="1:10" ht="32" customHeight="1">
      <c r="A1447" s="19" t="s">
        <v>106223</v>
      </c>
      <c r="B1447" s="24">
        <v>20</v>
      </c>
      <c r="C1447" s="22">
        <v>17</v>
      </c>
      <c r="D1447" s="21" t="s">
        <v>106224</v>
      </c>
      <c r="E1447" s="21" t="s">
        <v>106225</v>
      </c>
      <c r="F1447" s="21" t="s">
        <v>101710</v>
      </c>
      <c r="G1447" s="22">
        <v>1</v>
      </c>
      <c r="H1447" s="22">
        <v>12</v>
      </c>
      <c r="I1447" s="22">
        <v>22</v>
      </c>
      <c r="J1447" s="21" t="s">
        <v>106226</v>
      </c>
    </row>
    <row r="1448" spans="1:10" ht="32" customHeight="1">
      <c r="A1448" s="19" t="s">
        <v>106227</v>
      </c>
      <c r="B1448" s="24">
        <v>20</v>
      </c>
      <c r="C1448" s="22">
        <v>17</v>
      </c>
      <c r="D1448" s="21" t="s">
        <v>106224</v>
      </c>
      <c r="E1448" s="21" t="s">
        <v>106225</v>
      </c>
      <c r="F1448" s="21" t="s">
        <v>101710</v>
      </c>
      <c r="G1448" s="22">
        <v>1</v>
      </c>
      <c r="H1448" s="22">
        <v>12</v>
      </c>
      <c r="I1448" s="22">
        <v>22</v>
      </c>
      <c r="J1448" s="21" t="s">
        <v>106226</v>
      </c>
    </row>
    <row r="1449" spans="1:10" ht="32" customHeight="1">
      <c r="A1449" s="19" t="s">
        <v>106228</v>
      </c>
      <c r="B1449" s="24">
        <v>33</v>
      </c>
      <c r="C1449" s="22">
        <v>15</v>
      </c>
      <c r="D1449" s="21" t="s">
        <v>106229</v>
      </c>
      <c r="E1449" s="21" t="s">
        <v>106230</v>
      </c>
      <c r="F1449" s="21" t="s">
        <v>101568</v>
      </c>
      <c r="G1449" s="22">
        <v>1</v>
      </c>
      <c r="H1449" s="22">
        <v>10</v>
      </c>
      <c r="I1449" s="22">
        <v>17</v>
      </c>
      <c r="J1449" s="21" t="s">
        <v>106231</v>
      </c>
    </row>
    <row r="1450" spans="1:10" ht="32" customHeight="1">
      <c r="A1450" s="19" t="s">
        <v>106232</v>
      </c>
      <c r="B1450" s="24">
        <v>33</v>
      </c>
      <c r="C1450" s="22">
        <v>15</v>
      </c>
      <c r="D1450" s="21" t="s">
        <v>106229</v>
      </c>
      <c r="E1450" s="21" t="s">
        <v>106230</v>
      </c>
      <c r="F1450" s="21" t="s">
        <v>101568</v>
      </c>
      <c r="G1450" s="22">
        <v>1</v>
      </c>
      <c r="H1450" s="22">
        <v>10</v>
      </c>
      <c r="I1450" s="22">
        <v>17</v>
      </c>
      <c r="J1450" s="21" t="s">
        <v>106231</v>
      </c>
    </row>
    <row r="1451" spans="1:10" ht="32" customHeight="1">
      <c r="A1451" s="19" t="s">
        <v>106233</v>
      </c>
      <c r="B1451" s="24">
        <v>33</v>
      </c>
      <c r="C1451" s="22">
        <v>15</v>
      </c>
      <c r="D1451" s="21" t="s">
        <v>106229</v>
      </c>
      <c r="E1451" s="21" t="s">
        <v>106230</v>
      </c>
      <c r="F1451" s="21" t="s">
        <v>101568</v>
      </c>
      <c r="G1451" s="22">
        <v>1</v>
      </c>
      <c r="H1451" s="22">
        <v>10</v>
      </c>
      <c r="I1451" s="22">
        <v>17</v>
      </c>
      <c r="J1451" s="21" t="s">
        <v>106231</v>
      </c>
    </row>
    <row r="1452" spans="1:10" ht="20" customHeight="1">
      <c r="A1452" s="27">
        <v>-999</v>
      </c>
      <c r="B1452" s="24">
        <v>-999</v>
      </c>
      <c r="C1452" s="22">
        <v>-999</v>
      </c>
      <c r="D1452" s="22">
        <v>-999</v>
      </c>
      <c r="E1452" s="22">
        <v>-999</v>
      </c>
      <c r="F1452" s="22">
        <v>-999</v>
      </c>
      <c r="G1452" s="22">
        <v>-999</v>
      </c>
      <c r="H1452" s="22">
        <v>-999</v>
      </c>
      <c r="I1452" s="22">
        <v>-999</v>
      </c>
      <c r="J1452" s="22">
        <v>-999</v>
      </c>
    </row>
    <row r="1453" spans="1:10" ht="32" customHeight="1">
      <c r="A1453" s="19" t="s">
        <v>106234</v>
      </c>
      <c r="B1453" s="24">
        <v>20</v>
      </c>
      <c r="C1453" s="22">
        <v>16</v>
      </c>
      <c r="D1453" s="21" t="s">
        <v>106235</v>
      </c>
      <c r="E1453" s="21" t="s">
        <v>106236</v>
      </c>
      <c r="F1453" s="21" t="s">
        <v>101533</v>
      </c>
      <c r="G1453" s="22">
        <v>1</v>
      </c>
      <c r="H1453" s="22">
        <v>11</v>
      </c>
      <c r="I1453" s="22">
        <v>14</v>
      </c>
      <c r="J1453" s="21" t="s">
        <v>106237</v>
      </c>
    </row>
    <row r="1454" spans="1:10" ht="20" customHeight="1">
      <c r="A1454" s="27">
        <v>-999</v>
      </c>
      <c r="B1454" s="24">
        <v>-999</v>
      </c>
      <c r="C1454" s="22">
        <v>-999</v>
      </c>
      <c r="D1454" s="22">
        <v>-999</v>
      </c>
      <c r="E1454" s="22">
        <v>-999</v>
      </c>
      <c r="F1454" s="22">
        <v>-999</v>
      </c>
      <c r="G1454" s="22">
        <v>-999</v>
      </c>
      <c r="H1454" s="22">
        <v>-999</v>
      </c>
      <c r="I1454" s="22">
        <v>-999</v>
      </c>
      <c r="J1454" s="22">
        <v>-999</v>
      </c>
    </row>
    <row r="1455" spans="1:10" ht="32" customHeight="1">
      <c r="A1455" s="19" t="s">
        <v>106238</v>
      </c>
      <c r="B1455" s="24">
        <v>23</v>
      </c>
      <c r="C1455" s="22">
        <v>25</v>
      </c>
      <c r="D1455" s="21" t="s">
        <v>106239</v>
      </c>
      <c r="E1455" s="21" t="s">
        <v>106240</v>
      </c>
      <c r="F1455" s="21" t="s">
        <v>101694</v>
      </c>
      <c r="G1455" s="22">
        <v>4</v>
      </c>
      <c r="H1455" s="22">
        <v>17</v>
      </c>
      <c r="I1455" s="22">
        <v>22</v>
      </c>
      <c r="J1455" s="21" t="s">
        <v>106241</v>
      </c>
    </row>
    <row r="1456" spans="1:10" ht="32" customHeight="1">
      <c r="A1456" s="19" t="s">
        <v>106242</v>
      </c>
      <c r="B1456" s="24">
        <v>24</v>
      </c>
      <c r="C1456" s="22">
        <v>15</v>
      </c>
      <c r="D1456" s="21" t="s">
        <v>106243</v>
      </c>
      <c r="E1456" s="21" t="s">
        <v>106244</v>
      </c>
      <c r="F1456" s="21" t="s">
        <v>14739</v>
      </c>
      <c r="G1456" s="22">
        <v>10</v>
      </c>
      <c r="H1456" s="22">
        <v>0</v>
      </c>
      <c r="I1456" s="22">
        <v>0</v>
      </c>
      <c r="J1456" s="21" t="s">
        <v>106245</v>
      </c>
    </row>
    <row r="1457" spans="1:10" ht="32" customHeight="1">
      <c r="A1457" s="19" t="s">
        <v>106246</v>
      </c>
      <c r="B1457" s="24">
        <v>13</v>
      </c>
      <c r="C1457" s="22">
        <v>15</v>
      </c>
      <c r="D1457" s="21" t="s">
        <v>106247</v>
      </c>
      <c r="E1457" s="21" t="s">
        <v>106248</v>
      </c>
      <c r="F1457" s="21" t="s">
        <v>101727</v>
      </c>
      <c r="G1457" s="22">
        <v>10</v>
      </c>
      <c r="H1457" s="22">
        <v>0</v>
      </c>
      <c r="I1457" s="22">
        <v>0</v>
      </c>
      <c r="J1457" s="21" t="s">
        <v>106249</v>
      </c>
    </row>
    <row r="1458" spans="1:10" ht="32" customHeight="1">
      <c r="A1458" s="19" t="s">
        <v>106250</v>
      </c>
      <c r="B1458" s="24">
        <v>22</v>
      </c>
      <c r="C1458" s="22">
        <v>15</v>
      </c>
      <c r="D1458" s="21" t="s">
        <v>106251</v>
      </c>
      <c r="E1458" s="21" t="s">
        <v>106252</v>
      </c>
      <c r="F1458" s="21" t="s">
        <v>101568</v>
      </c>
      <c r="G1458" s="22">
        <v>10</v>
      </c>
      <c r="H1458" s="22">
        <v>0</v>
      </c>
      <c r="I1458" s="22">
        <v>0</v>
      </c>
      <c r="J1458" s="21" t="s">
        <v>106253</v>
      </c>
    </row>
    <row r="1459" spans="1:10" ht="32" customHeight="1">
      <c r="A1459" s="19" t="s">
        <v>106254</v>
      </c>
      <c r="B1459" s="24">
        <v>47</v>
      </c>
      <c r="C1459" s="22">
        <v>15</v>
      </c>
      <c r="D1459" s="21" t="s">
        <v>106255</v>
      </c>
      <c r="E1459" s="21" t="s">
        <v>106256</v>
      </c>
      <c r="F1459" s="21" t="s">
        <v>101694</v>
      </c>
      <c r="G1459" s="22">
        <v>1</v>
      </c>
      <c r="H1459" s="22">
        <v>9</v>
      </c>
      <c r="I1459" s="22">
        <v>14</v>
      </c>
      <c r="J1459" s="21" t="s">
        <v>106257</v>
      </c>
    </row>
    <row r="1460" spans="1:10" ht="32" customHeight="1">
      <c r="A1460" s="19" t="s">
        <v>106258</v>
      </c>
      <c r="B1460" s="24">
        <v>41</v>
      </c>
      <c r="C1460" s="22">
        <v>18</v>
      </c>
      <c r="D1460" s="21" t="s">
        <v>106259</v>
      </c>
      <c r="E1460" s="21" t="s">
        <v>106260</v>
      </c>
      <c r="F1460" s="21" t="s">
        <v>102782</v>
      </c>
      <c r="G1460" s="22">
        <v>1</v>
      </c>
      <c r="H1460" s="22">
        <v>13</v>
      </c>
      <c r="I1460" s="22">
        <v>29</v>
      </c>
      <c r="J1460" s="21" t="s">
        <v>106261</v>
      </c>
    </row>
    <row r="1461" spans="1:10" ht="32" customHeight="1">
      <c r="A1461" s="19" t="s">
        <v>106262</v>
      </c>
      <c r="B1461" s="24">
        <v>29</v>
      </c>
      <c r="C1461" s="22">
        <v>25</v>
      </c>
      <c r="D1461" s="21" t="s">
        <v>106263</v>
      </c>
      <c r="E1461" s="21" t="s">
        <v>106264</v>
      </c>
      <c r="F1461" s="21" t="s">
        <v>101554</v>
      </c>
      <c r="G1461" s="22">
        <v>10</v>
      </c>
      <c r="H1461" s="22">
        <v>11</v>
      </c>
      <c r="I1461" s="22">
        <v>16</v>
      </c>
      <c r="J1461" s="21" t="s">
        <v>106265</v>
      </c>
    </row>
    <row r="1462" spans="1:10" ht="32" customHeight="1">
      <c r="A1462" s="19" t="s">
        <v>106266</v>
      </c>
      <c r="B1462" s="24">
        <v>19</v>
      </c>
      <c r="C1462" s="22">
        <v>15</v>
      </c>
      <c r="D1462" s="21" t="s">
        <v>102208</v>
      </c>
      <c r="E1462" s="21" t="s">
        <v>102209</v>
      </c>
      <c r="F1462" s="21" t="s">
        <v>101694</v>
      </c>
      <c r="G1462" s="22">
        <v>10</v>
      </c>
      <c r="H1462" s="22">
        <v>0</v>
      </c>
      <c r="I1462" s="22">
        <v>0</v>
      </c>
      <c r="J1462" s="21" t="s">
        <v>106267</v>
      </c>
    </row>
    <row r="1463" spans="1:10" ht="32" customHeight="1">
      <c r="A1463" s="19" t="s">
        <v>106268</v>
      </c>
      <c r="B1463" s="24">
        <v>44</v>
      </c>
      <c r="C1463" s="22">
        <v>16</v>
      </c>
      <c r="D1463" s="21" t="s">
        <v>106269</v>
      </c>
      <c r="E1463" s="21" t="s">
        <v>106270</v>
      </c>
      <c r="F1463" s="21" t="s">
        <v>102171</v>
      </c>
      <c r="G1463" s="22">
        <v>1</v>
      </c>
      <c r="H1463" s="22">
        <v>11</v>
      </c>
      <c r="I1463" s="22">
        <v>21</v>
      </c>
      <c r="J1463" s="21" t="s">
        <v>106271</v>
      </c>
    </row>
    <row r="1464" spans="1:10" ht="32" customHeight="1">
      <c r="A1464" s="19" t="s">
        <v>106272</v>
      </c>
      <c r="B1464" s="24">
        <v>44</v>
      </c>
      <c r="C1464" s="22">
        <v>16</v>
      </c>
      <c r="D1464" s="21" t="s">
        <v>106269</v>
      </c>
      <c r="E1464" s="21" t="s">
        <v>106270</v>
      </c>
      <c r="F1464" s="21" t="s">
        <v>102171</v>
      </c>
      <c r="G1464" s="22">
        <v>1</v>
      </c>
      <c r="H1464" s="22">
        <v>11</v>
      </c>
      <c r="I1464" s="22">
        <v>21</v>
      </c>
      <c r="J1464" s="21" t="s">
        <v>106271</v>
      </c>
    </row>
    <row r="1465" spans="1:10" ht="32" customHeight="1">
      <c r="A1465" s="19" t="s">
        <v>106273</v>
      </c>
      <c r="B1465" s="24">
        <v>22</v>
      </c>
      <c r="C1465" s="22">
        <v>15</v>
      </c>
      <c r="D1465" s="21" t="s">
        <v>106274</v>
      </c>
      <c r="E1465" s="21" t="s">
        <v>106275</v>
      </c>
      <c r="F1465" s="21" t="s">
        <v>101554</v>
      </c>
      <c r="G1465" s="22">
        <v>10</v>
      </c>
      <c r="H1465" s="22">
        <v>0</v>
      </c>
      <c r="I1465" s="22">
        <v>0</v>
      </c>
      <c r="J1465" s="21" t="s">
        <v>106276</v>
      </c>
    </row>
    <row r="1466" spans="1:10" ht="32" customHeight="1">
      <c r="A1466" s="19" t="s">
        <v>106277</v>
      </c>
      <c r="B1466" s="24">
        <v>28</v>
      </c>
      <c r="C1466" s="22">
        <v>15</v>
      </c>
      <c r="D1466" s="21" t="s">
        <v>106278</v>
      </c>
      <c r="E1466" s="21" t="s">
        <v>106279</v>
      </c>
      <c r="F1466" s="21" t="s">
        <v>101563</v>
      </c>
      <c r="G1466" s="22">
        <v>10</v>
      </c>
      <c r="H1466" s="22">
        <v>0</v>
      </c>
      <c r="I1466" s="22">
        <v>0</v>
      </c>
      <c r="J1466" s="21" t="s">
        <v>106280</v>
      </c>
    </row>
    <row r="1467" spans="1:10" ht="44" customHeight="1">
      <c r="A1467" s="19" t="s">
        <v>106281</v>
      </c>
      <c r="B1467" s="24">
        <v>29</v>
      </c>
      <c r="C1467" s="22">
        <v>15</v>
      </c>
      <c r="D1467" s="21" t="s">
        <v>106282</v>
      </c>
      <c r="E1467" s="21" t="s">
        <v>106283</v>
      </c>
      <c r="F1467" s="21" t="s">
        <v>14739</v>
      </c>
      <c r="G1467" s="22">
        <v>10</v>
      </c>
      <c r="H1467" s="22">
        <v>0</v>
      </c>
      <c r="I1467" s="22">
        <v>0</v>
      </c>
      <c r="J1467" s="21" t="s">
        <v>106284</v>
      </c>
    </row>
    <row r="1468" spans="1:10" ht="32" customHeight="1">
      <c r="A1468" s="19" t="s">
        <v>106285</v>
      </c>
      <c r="B1468" s="24">
        <v>31</v>
      </c>
      <c r="C1468" s="22">
        <v>29</v>
      </c>
      <c r="D1468" s="21" t="s">
        <v>106286</v>
      </c>
      <c r="E1468" s="21" t="s">
        <v>106287</v>
      </c>
      <c r="F1468" s="21" t="s">
        <v>105284</v>
      </c>
      <c r="G1468" s="22">
        <v>1</v>
      </c>
      <c r="H1468" s="22">
        <v>24</v>
      </c>
      <c r="I1468" s="22">
        <v>35</v>
      </c>
      <c r="J1468" s="21" t="s">
        <v>106288</v>
      </c>
    </row>
    <row r="1469" spans="1:10" ht="20" customHeight="1">
      <c r="A1469" s="27">
        <v>-999</v>
      </c>
      <c r="B1469" s="24">
        <v>-999</v>
      </c>
      <c r="C1469" s="22">
        <v>-999</v>
      </c>
      <c r="D1469" s="22">
        <v>-999</v>
      </c>
      <c r="E1469" s="22">
        <v>-999</v>
      </c>
      <c r="F1469" s="22">
        <v>-999</v>
      </c>
      <c r="G1469" s="22">
        <v>-999</v>
      </c>
      <c r="H1469" s="22">
        <v>-999</v>
      </c>
      <c r="I1469" s="22">
        <v>-999</v>
      </c>
      <c r="J1469" s="22">
        <v>-999</v>
      </c>
    </row>
    <row r="1470" spans="1:10" ht="32" customHeight="1">
      <c r="A1470" s="19" t="s">
        <v>106289</v>
      </c>
      <c r="B1470" s="24">
        <v>25</v>
      </c>
      <c r="C1470" s="22">
        <v>15</v>
      </c>
      <c r="D1470" s="21" t="s">
        <v>106290</v>
      </c>
      <c r="E1470" s="21" t="s">
        <v>106291</v>
      </c>
      <c r="F1470" s="21" t="s">
        <v>101554</v>
      </c>
      <c r="G1470" s="22">
        <v>10</v>
      </c>
      <c r="H1470" s="22">
        <v>0</v>
      </c>
      <c r="I1470" s="22">
        <v>0</v>
      </c>
      <c r="J1470" s="21" t="s">
        <v>106292</v>
      </c>
    </row>
    <row r="1471" spans="1:10" ht="32" customHeight="1">
      <c r="A1471" s="19" t="s">
        <v>106293</v>
      </c>
      <c r="B1471" s="24">
        <v>29</v>
      </c>
      <c r="C1471" s="22">
        <v>20</v>
      </c>
      <c r="D1471" s="21" t="s">
        <v>106294</v>
      </c>
      <c r="E1471" s="21" t="s">
        <v>106295</v>
      </c>
      <c r="F1471" s="21" t="s">
        <v>101568</v>
      </c>
      <c r="G1471" s="22">
        <v>4</v>
      </c>
      <c r="H1471" s="22">
        <v>12</v>
      </c>
      <c r="I1471" s="22">
        <v>27</v>
      </c>
      <c r="J1471" s="21" t="s">
        <v>106296</v>
      </c>
    </row>
    <row r="1472" spans="1:10" ht="32" customHeight="1">
      <c r="A1472" s="19" t="s">
        <v>106297</v>
      </c>
      <c r="B1472" s="24">
        <v>28</v>
      </c>
      <c r="C1472" s="22">
        <v>15</v>
      </c>
      <c r="D1472" s="21" t="s">
        <v>102643</v>
      </c>
      <c r="E1472" s="21" t="s">
        <v>102644</v>
      </c>
      <c r="F1472" s="21" t="s">
        <v>101563</v>
      </c>
      <c r="G1472" s="22">
        <v>10</v>
      </c>
      <c r="H1472" s="22">
        <v>0</v>
      </c>
      <c r="I1472" s="22">
        <v>0</v>
      </c>
      <c r="J1472" s="21" t="s">
        <v>102645</v>
      </c>
    </row>
    <row r="1473" spans="1:10" ht="32" customHeight="1">
      <c r="A1473" s="19" t="s">
        <v>106298</v>
      </c>
      <c r="B1473" s="24">
        <v>28</v>
      </c>
      <c r="C1473" s="22">
        <v>15</v>
      </c>
      <c r="D1473" s="21" t="s">
        <v>102643</v>
      </c>
      <c r="E1473" s="21" t="s">
        <v>102644</v>
      </c>
      <c r="F1473" s="21" t="s">
        <v>101563</v>
      </c>
      <c r="G1473" s="22">
        <v>10</v>
      </c>
      <c r="H1473" s="22">
        <v>0</v>
      </c>
      <c r="I1473" s="22">
        <v>0</v>
      </c>
      <c r="J1473" s="21" t="s">
        <v>102645</v>
      </c>
    </row>
    <row r="1474" spans="1:10" ht="32" customHeight="1">
      <c r="A1474" s="19" t="s">
        <v>106299</v>
      </c>
      <c r="B1474" s="24">
        <v>33</v>
      </c>
      <c r="C1474" s="22">
        <v>15</v>
      </c>
      <c r="D1474" s="21" t="s">
        <v>106300</v>
      </c>
      <c r="E1474" s="21" t="s">
        <v>106301</v>
      </c>
      <c r="F1474" s="21" t="s">
        <v>101563</v>
      </c>
      <c r="G1474" s="22">
        <v>10</v>
      </c>
      <c r="H1474" s="22">
        <v>0</v>
      </c>
      <c r="I1474" s="22">
        <v>0</v>
      </c>
      <c r="J1474" s="21" t="s">
        <v>106302</v>
      </c>
    </row>
    <row r="1475" spans="1:10" ht="32" customHeight="1">
      <c r="A1475" s="19" t="s">
        <v>106303</v>
      </c>
      <c r="B1475" s="24">
        <v>33</v>
      </c>
      <c r="C1475" s="22">
        <v>15</v>
      </c>
      <c r="D1475" s="21" t="s">
        <v>106300</v>
      </c>
      <c r="E1475" s="21" t="s">
        <v>106301</v>
      </c>
      <c r="F1475" s="21" t="s">
        <v>101563</v>
      </c>
      <c r="G1475" s="22">
        <v>10</v>
      </c>
      <c r="H1475" s="22">
        <v>0</v>
      </c>
      <c r="I1475" s="22">
        <v>0</v>
      </c>
      <c r="J1475" s="21" t="s">
        <v>106302</v>
      </c>
    </row>
    <row r="1476" spans="1:10" ht="32" customHeight="1">
      <c r="A1476" s="19" t="s">
        <v>106304</v>
      </c>
      <c r="B1476" s="24">
        <v>17</v>
      </c>
      <c r="C1476" s="22">
        <v>15</v>
      </c>
      <c r="D1476" s="21" t="s">
        <v>105328</v>
      </c>
      <c r="E1476" s="21" t="s">
        <v>105329</v>
      </c>
      <c r="F1476" s="21" t="s">
        <v>101528</v>
      </c>
      <c r="G1476" s="22">
        <v>10</v>
      </c>
      <c r="H1476" s="22">
        <v>0</v>
      </c>
      <c r="I1476" s="22">
        <v>0</v>
      </c>
      <c r="J1476" s="21" t="s">
        <v>106305</v>
      </c>
    </row>
    <row r="1477" spans="1:10" ht="32" customHeight="1">
      <c r="A1477" s="19" t="s">
        <v>106306</v>
      </c>
      <c r="B1477" s="24">
        <v>29</v>
      </c>
      <c r="C1477" s="22">
        <v>15</v>
      </c>
      <c r="D1477" s="21" t="s">
        <v>103464</v>
      </c>
      <c r="E1477" s="21" t="s">
        <v>103465</v>
      </c>
      <c r="F1477" s="21" t="s">
        <v>101568</v>
      </c>
      <c r="G1477" s="22">
        <v>1</v>
      </c>
      <c r="H1477" s="22">
        <v>10</v>
      </c>
      <c r="I1477" s="22">
        <v>15</v>
      </c>
      <c r="J1477" s="21" t="s">
        <v>106307</v>
      </c>
    </row>
    <row r="1478" spans="1:10" ht="32" customHeight="1">
      <c r="A1478" s="19" t="s">
        <v>106308</v>
      </c>
      <c r="B1478" s="24">
        <v>29</v>
      </c>
      <c r="C1478" s="22">
        <v>15</v>
      </c>
      <c r="D1478" s="21" t="s">
        <v>103464</v>
      </c>
      <c r="E1478" s="21" t="s">
        <v>103465</v>
      </c>
      <c r="F1478" s="21" t="s">
        <v>101568</v>
      </c>
      <c r="G1478" s="22">
        <v>1</v>
      </c>
      <c r="H1478" s="22">
        <v>10</v>
      </c>
      <c r="I1478" s="22">
        <v>15</v>
      </c>
      <c r="J1478" s="21" t="s">
        <v>106307</v>
      </c>
    </row>
    <row r="1479" spans="1:10" ht="32" customHeight="1">
      <c r="A1479" s="19" t="s">
        <v>106309</v>
      </c>
      <c r="B1479" s="24">
        <v>29</v>
      </c>
      <c r="C1479" s="22">
        <v>15</v>
      </c>
      <c r="D1479" s="21" t="s">
        <v>103464</v>
      </c>
      <c r="E1479" s="21" t="s">
        <v>103465</v>
      </c>
      <c r="F1479" s="21" t="s">
        <v>101568</v>
      </c>
      <c r="G1479" s="22">
        <v>1</v>
      </c>
      <c r="H1479" s="22">
        <v>10</v>
      </c>
      <c r="I1479" s="22">
        <v>15</v>
      </c>
      <c r="J1479" s="21" t="s">
        <v>106307</v>
      </c>
    </row>
    <row r="1480" spans="1:10" ht="32" customHeight="1">
      <c r="A1480" s="19" t="s">
        <v>106310</v>
      </c>
      <c r="B1480" s="24">
        <v>29</v>
      </c>
      <c r="C1480" s="22">
        <v>15</v>
      </c>
      <c r="D1480" s="21" t="s">
        <v>103464</v>
      </c>
      <c r="E1480" s="21" t="s">
        <v>103465</v>
      </c>
      <c r="F1480" s="21" t="s">
        <v>101568</v>
      </c>
      <c r="G1480" s="22">
        <v>1</v>
      </c>
      <c r="H1480" s="22">
        <v>10</v>
      </c>
      <c r="I1480" s="22">
        <v>15</v>
      </c>
      <c r="J1480" s="21" t="s">
        <v>106307</v>
      </c>
    </row>
    <row r="1481" spans="1:10" ht="32" customHeight="1">
      <c r="A1481" s="19" t="s">
        <v>106311</v>
      </c>
      <c r="B1481" s="24">
        <v>29</v>
      </c>
      <c r="C1481" s="22">
        <v>15</v>
      </c>
      <c r="D1481" s="21" t="s">
        <v>103464</v>
      </c>
      <c r="E1481" s="21" t="s">
        <v>103465</v>
      </c>
      <c r="F1481" s="21" t="s">
        <v>101568</v>
      </c>
      <c r="G1481" s="22">
        <v>1</v>
      </c>
      <c r="H1481" s="22">
        <v>10</v>
      </c>
      <c r="I1481" s="22">
        <v>15</v>
      </c>
      <c r="J1481" s="21" t="s">
        <v>106307</v>
      </c>
    </row>
    <row r="1482" spans="1:10" ht="32" customHeight="1">
      <c r="A1482" s="19" t="s">
        <v>106312</v>
      </c>
      <c r="B1482" s="24">
        <v>13</v>
      </c>
      <c r="C1482" s="22">
        <v>15</v>
      </c>
      <c r="D1482" s="21" t="s">
        <v>106313</v>
      </c>
      <c r="E1482" s="21" t="s">
        <v>106314</v>
      </c>
      <c r="F1482" s="21" t="s">
        <v>101554</v>
      </c>
      <c r="G1482" s="22">
        <v>10</v>
      </c>
      <c r="H1482" s="22">
        <v>0</v>
      </c>
      <c r="I1482" s="22">
        <v>0</v>
      </c>
      <c r="J1482" s="21" t="s">
        <v>106315</v>
      </c>
    </row>
    <row r="1483" spans="1:10" ht="32" customHeight="1">
      <c r="A1483" s="19" t="s">
        <v>106316</v>
      </c>
      <c r="B1483" s="24">
        <v>46</v>
      </c>
      <c r="C1483" s="22">
        <v>39</v>
      </c>
      <c r="D1483" s="21" t="s">
        <v>103167</v>
      </c>
      <c r="E1483" s="21" t="s">
        <v>103168</v>
      </c>
      <c r="F1483" s="21" t="s">
        <v>101538</v>
      </c>
      <c r="G1483" s="22">
        <v>5</v>
      </c>
      <c r="H1483" s="22">
        <v>30</v>
      </c>
      <c r="I1483" s="22">
        <v>41</v>
      </c>
      <c r="J1483" s="21" t="s">
        <v>106317</v>
      </c>
    </row>
    <row r="1484" spans="1:10" ht="32" customHeight="1">
      <c r="A1484" s="19" t="s">
        <v>106318</v>
      </c>
      <c r="B1484" s="24">
        <v>46</v>
      </c>
      <c r="C1484" s="22">
        <v>39</v>
      </c>
      <c r="D1484" s="21" t="s">
        <v>103167</v>
      </c>
      <c r="E1484" s="21" t="s">
        <v>103168</v>
      </c>
      <c r="F1484" s="21" t="s">
        <v>101538</v>
      </c>
      <c r="G1484" s="22">
        <v>5</v>
      </c>
      <c r="H1484" s="22">
        <v>30</v>
      </c>
      <c r="I1484" s="22">
        <v>41</v>
      </c>
      <c r="J1484" s="21" t="s">
        <v>106317</v>
      </c>
    </row>
    <row r="1485" spans="1:10" ht="32" customHeight="1">
      <c r="A1485" s="19" t="s">
        <v>106319</v>
      </c>
      <c r="B1485" s="24">
        <v>46</v>
      </c>
      <c r="C1485" s="22">
        <v>39</v>
      </c>
      <c r="D1485" s="21" t="s">
        <v>103167</v>
      </c>
      <c r="E1485" s="21" t="s">
        <v>103168</v>
      </c>
      <c r="F1485" s="21" t="s">
        <v>101538</v>
      </c>
      <c r="G1485" s="22">
        <v>5</v>
      </c>
      <c r="H1485" s="22">
        <v>30</v>
      </c>
      <c r="I1485" s="22">
        <v>41</v>
      </c>
      <c r="J1485" s="21" t="s">
        <v>106317</v>
      </c>
    </row>
    <row r="1486" spans="1:10" ht="32" customHeight="1">
      <c r="A1486" s="19" t="s">
        <v>106320</v>
      </c>
      <c r="B1486" s="24">
        <v>46</v>
      </c>
      <c r="C1486" s="22">
        <v>39</v>
      </c>
      <c r="D1486" s="21" t="s">
        <v>103167</v>
      </c>
      <c r="E1486" s="21" t="s">
        <v>103168</v>
      </c>
      <c r="F1486" s="21" t="s">
        <v>101538</v>
      </c>
      <c r="G1486" s="22">
        <v>5</v>
      </c>
      <c r="H1486" s="22">
        <v>30</v>
      </c>
      <c r="I1486" s="22">
        <v>41</v>
      </c>
      <c r="J1486" s="21" t="s">
        <v>106317</v>
      </c>
    </row>
    <row r="1487" spans="1:10" ht="32" customHeight="1">
      <c r="A1487" s="19" t="s">
        <v>106321</v>
      </c>
      <c r="B1487" s="24">
        <v>18</v>
      </c>
      <c r="C1487" s="22">
        <v>15</v>
      </c>
      <c r="D1487" s="21" t="s">
        <v>106322</v>
      </c>
      <c r="E1487" s="21" t="s">
        <v>106323</v>
      </c>
      <c r="F1487" s="21" t="s">
        <v>101554</v>
      </c>
      <c r="G1487" s="22">
        <v>10</v>
      </c>
      <c r="H1487" s="22">
        <v>0</v>
      </c>
      <c r="I1487" s="22">
        <v>0</v>
      </c>
      <c r="J1487" s="21" t="s">
        <v>106324</v>
      </c>
    </row>
    <row r="1488" spans="1:10" ht="32" customHeight="1">
      <c r="A1488" s="19" t="s">
        <v>106325</v>
      </c>
      <c r="B1488" s="24">
        <v>18</v>
      </c>
      <c r="C1488" s="22">
        <v>15</v>
      </c>
      <c r="D1488" s="21" t="s">
        <v>106326</v>
      </c>
      <c r="E1488" s="21" t="s">
        <v>106327</v>
      </c>
      <c r="F1488" s="21" t="s">
        <v>14739</v>
      </c>
      <c r="G1488" s="22">
        <v>10</v>
      </c>
      <c r="H1488" s="22">
        <v>0</v>
      </c>
      <c r="I1488" s="22">
        <v>0</v>
      </c>
      <c r="J1488" s="21" t="s">
        <v>106328</v>
      </c>
    </row>
    <row r="1489" spans="1:10" ht="32" customHeight="1">
      <c r="A1489" s="19" t="s">
        <v>106329</v>
      </c>
      <c r="B1489" s="24">
        <v>26</v>
      </c>
      <c r="C1489" s="22">
        <v>15</v>
      </c>
      <c r="D1489" s="21" t="s">
        <v>105927</v>
      </c>
      <c r="E1489" s="21" t="s">
        <v>105928</v>
      </c>
      <c r="F1489" s="21" t="s">
        <v>101554</v>
      </c>
      <c r="G1489" s="22">
        <v>10</v>
      </c>
      <c r="H1489" s="22">
        <v>0</v>
      </c>
      <c r="I1489" s="22">
        <v>0</v>
      </c>
      <c r="J1489" s="21" t="s">
        <v>106330</v>
      </c>
    </row>
    <row r="1490" spans="1:10" ht="32" customHeight="1">
      <c r="A1490" s="19" t="s">
        <v>106331</v>
      </c>
      <c r="B1490" s="24">
        <v>26</v>
      </c>
      <c r="C1490" s="22">
        <v>15</v>
      </c>
      <c r="D1490" s="21" t="s">
        <v>105927</v>
      </c>
      <c r="E1490" s="21" t="s">
        <v>105928</v>
      </c>
      <c r="F1490" s="21" t="s">
        <v>101554</v>
      </c>
      <c r="G1490" s="22">
        <v>10</v>
      </c>
      <c r="H1490" s="22">
        <v>0</v>
      </c>
      <c r="I1490" s="22">
        <v>0</v>
      </c>
      <c r="J1490" s="21" t="s">
        <v>106330</v>
      </c>
    </row>
    <row r="1491" spans="1:10" ht="32" customHeight="1">
      <c r="A1491" s="19" t="s">
        <v>106332</v>
      </c>
      <c r="B1491" s="24">
        <v>27</v>
      </c>
      <c r="C1491" s="22">
        <v>15</v>
      </c>
      <c r="D1491" s="21" t="s">
        <v>106333</v>
      </c>
      <c r="E1491" s="21" t="s">
        <v>106334</v>
      </c>
      <c r="F1491" s="21" t="s">
        <v>101554</v>
      </c>
      <c r="G1491" s="22">
        <v>10</v>
      </c>
      <c r="H1491" s="22">
        <v>0</v>
      </c>
      <c r="I1491" s="22">
        <v>0</v>
      </c>
      <c r="J1491" s="21" t="s">
        <v>106335</v>
      </c>
    </row>
    <row r="1492" spans="1:10" ht="32" customHeight="1">
      <c r="A1492" s="19" t="s">
        <v>106336</v>
      </c>
      <c r="B1492" s="24">
        <v>27</v>
      </c>
      <c r="C1492" s="22">
        <v>15</v>
      </c>
      <c r="D1492" s="21" t="s">
        <v>106333</v>
      </c>
      <c r="E1492" s="21" t="s">
        <v>106334</v>
      </c>
      <c r="F1492" s="21" t="s">
        <v>101554</v>
      </c>
      <c r="G1492" s="22">
        <v>10</v>
      </c>
      <c r="H1492" s="22">
        <v>0</v>
      </c>
      <c r="I1492" s="22">
        <v>0</v>
      </c>
      <c r="J1492" s="21" t="s">
        <v>106335</v>
      </c>
    </row>
    <row r="1493" spans="1:10" ht="32" customHeight="1">
      <c r="A1493" s="19" t="s">
        <v>106337</v>
      </c>
      <c r="B1493" s="24">
        <v>27</v>
      </c>
      <c r="C1493" s="22">
        <v>15</v>
      </c>
      <c r="D1493" s="21" t="s">
        <v>106333</v>
      </c>
      <c r="E1493" s="21" t="s">
        <v>106334</v>
      </c>
      <c r="F1493" s="21" t="s">
        <v>101554</v>
      </c>
      <c r="G1493" s="22">
        <v>10</v>
      </c>
      <c r="H1493" s="22">
        <v>0</v>
      </c>
      <c r="I1493" s="22">
        <v>0</v>
      </c>
      <c r="J1493" s="21" t="s">
        <v>106335</v>
      </c>
    </row>
    <row r="1494" spans="1:10" ht="44" customHeight="1">
      <c r="A1494" s="19" t="s">
        <v>106338</v>
      </c>
      <c r="B1494" s="24">
        <v>31</v>
      </c>
      <c r="C1494" s="22">
        <v>28</v>
      </c>
      <c r="D1494" s="21" t="s">
        <v>106339</v>
      </c>
      <c r="E1494" s="21" t="s">
        <v>106340</v>
      </c>
      <c r="F1494" s="21" t="s">
        <v>104397</v>
      </c>
      <c r="G1494" s="22">
        <v>1</v>
      </c>
      <c r="H1494" s="22">
        <v>23</v>
      </c>
      <c r="I1494" s="22">
        <v>32</v>
      </c>
      <c r="J1494" s="21" t="s">
        <v>106341</v>
      </c>
    </row>
    <row r="1495" spans="1:10" ht="44" customHeight="1">
      <c r="A1495" s="19" t="s">
        <v>106342</v>
      </c>
      <c r="B1495" s="24">
        <v>21</v>
      </c>
      <c r="C1495" s="22">
        <v>15</v>
      </c>
      <c r="D1495" s="21" t="s">
        <v>106212</v>
      </c>
      <c r="E1495" s="21" t="s">
        <v>106213</v>
      </c>
      <c r="F1495" s="21" t="s">
        <v>14739</v>
      </c>
      <c r="G1495" s="22">
        <v>10</v>
      </c>
      <c r="H1495" s="22">
        <v>0</v>
      </c>
      <c r="I1495" s="22">
        <v>0</v>
      </c>
      <c r="J1495" s="21" t="s">
        <v>106343</v>
      </c>
    </row>
    <row r="1496" spans="1:10" ht="20" customHeight="1">
      <c r="A1496" s="27">
        <v>-999</v>
      </c>
      <c r="B1496" s="24">
        <v>-999</v>
      </c>
      <c r="C1496" s="22">
        <v>-999</v>
      </c>
      <c r="D1496" s="22">
        <v>-999</v>
      </c>
      <c r="E1496" s="22">
        <v>-999</v>
      </c>
      <c r="F1496" s="22">
        <v>-999</v>
      </c>
      <c r="G1496" s="22">
        <v>-999</v>
      </c>
      <c r="H1496" s="22">
        <v>-999</v>
      </c>
      <c r="I1496" s="22">
        <v>-999</v>
      </c>
      <c r="J1496" s="22">
        <v>-999</v>
      </c>
    </row>
    <row r="1497" spans="1:10" ht="32" customHeight="1">
      <c r="A1497" s="19" t="s">
        <v>106344</v>
      </c>
      <c r="B1497" s="24">
        <v>29</v>
      </c>
      <c r="C1497" s="22">
        <v>15</v>
      </c>
      <c r="D1497" s="21" t="s">
        <v>103129</v>
      </c>
      <c r="E1497" s="21" t="s">
        <v>103130</v>
      </c>
      <c r="F1497" s="21" t="s">
        <v>101568</v>
      </c>
      <c r="G1497" s="22">
        <v>1</v>
      </c>
      <c r="H1497" s="22">
        <v>9</v>
      </c>
      <c r="I1497" s="22">
        <v>18</v>
      </c>
      <c r="J1497" s="21" t="s">
        <v>106345</v>
      </c>
    </row>
    <row r="1498" spans="1:10" ht="20" customHeight="1">
      <c r="A1498" s="27">
        <v>-999</v>
      </c>
      <c r="B1498" s="24">
        <v>-999</v>
      </c>
      <c r="C1498" s="22">
        <v>-999</v>
      </c>
      <c r="D1498" s="22">
        <v>-999</v>
      </c>
      <c r="E1498" s="22">
        <v>-999</v>
      </c>
      <c r="F1498" s="22">
        <v>-999</v>
      </c>
      <c r="G1498" s="22">
        <v>-999</v>
      </c>
      <c r="H1498" s="22">
        <v>-999</v>
      </c>
      <c r="I1498" s="22">
        <v>-999</v>
      </c>
      <c r="J1498" s="22">
        <v>-999</v>
      </c>
    </row>
    <row r="1499" spans="1:10" ht="32" customHeight="1">
      <c r="A1499" s="19" t="s">
        <v>106346</v>
      </c>
      <c r="B1499" s="24">
        <v>30</v>
      </c>
      <c r="C1499" s="22">
        <v>28</v>
      </c>
      <c r="D1499" s="21" t="s">
        <v>106347</v>
      </c>
      <c r="E1499" s="21" t="s">
        <v>106348</v>
      </c>
      <c r="F1499" s="21" t="s">
        <v>102855</v>
      </c>
      <c r="G1499" s="22">
        <v>5</v>
      </c>
      <c r="H1499" s="22">
        <v>19</v>
      </c>
      <c r="I1499" s="22">
        <v>38</v>
      </c>
      <c r="J1499" s="21" t="s">
        <v>106349</v>
      </c>
    </row>
    <row r="1500" spans="1:10" ht="32" customHeight="1">
      <c r="A1500" s="19" t="s">
        <v>106350</v>
      </c>
      <c r="B1500" s="24">
        <v>30</v>
      </c>
      <c r="C1500" s="22">
        <v>28</v>
      </c>
      <c r="D1500" s="21" t="s">
        <v>106347</v>
      </c>
      <c r="E1500" s="21" t="s">
        <v>106348</v>
      </c>
      <c r="F1500" s="21" t="s">
        <v>102855</v>
      </c>
      <c r="G1500" s="22">
        <v>5</v>
      </c>
      <c r="H1500" s="22">
        <v>19</v>
      </c>
      <c r="I1500" s="22">
        <v>38</v>
      </c>
      <c r="J1500" s="21" t="s">
        <v>106349</v>
      </c>
    </row>
    <row r="1501" spans="1:10" ht="32" customHeight="1">
      <c r="A1501" s="19" t="s">
        <v>106351</v>
      </c>
      <c r="B1501" s="24">
        <v>37</v>
      </c>
      <c r="C1501" s="22">
        <v>17</v>
      </c>
      <c r="D1501" s="21" t="s">
        <v>106352</v>
      </c>
      <c r="E1501" s="21" t="s">
        <v>106353</v>
      </c>
      <c r="F1501" s="21" t="s">
        <v>101710</v>
      </c>
      <c r="G1501" s="22">
        <v>1</v>
      </c>
      <c r="H1501" s="22">
        <v>12</v>
      </c>
      <c r="I1501" s="22">
        <v>20</v>
      </c>
      <c r="J1501" s="21" t="s">
        <v>106354</v>
      </c>
    </row>
    <row r="1502" spans="1:10" ht="32" customHeight="1">
      <c r="A1502" s="19" t="s">
        <v>106355</v>
      </c>
      <c r="B1502" s="24">
        <v>37</v>
      </c>
      <c r="C1502" s="22">
        <v>17</v>
      </c>
      <c r="D1502" s="21" t="s">
        <v>106352</v>
      </c>
      <c r="E1502" s="21" t="s">
        <v>106353</v>
      </c>
      <c r="F1502" s="21" t="s">
        <v>101710</v>
      </c>
      <c r="G1502" s="22">
        <v>1</v>
      </c>
      <c r="H1502" s="22">
        <v>12</v>
      </c>
      <c r="I1502" s="22">
        <v>20</v>
      </c>
      <c r="J1502" s="21" t="s">
        <v>106354</v>
      </c>
    </row>
    <row r="1503" spans="1:10" ht="32" customHeight="1">
      <c r="A1503" s="19" t="s">
        <v>106356</v>
      </c>
      <c r="B1503" s="24">
        <v>24</v>
      </c>
      <c r="C1503" s="22">
        <v>30</v>
      </c>
      <c r="D1503" s="21" t="s">
        <v>106357</v>
      </c>
      <c r="E1503" s="21" t="s">
        <v>106358</v>
      </c>
      <c r="F1503" s="21" t="s">
        <v>106359</v>
      </c>
      <c r="G1503" s="22">
        <v>10</v>
      </c>
      <c r="H1503" s="22">
        <v>6</v>
      </c>
      <c r="I1503" s="22">
        <v>17</v>
      </c>
      <c r="J1503" s="21" t="s">
        <v>106360</v>
      </c>
    </row>
    <row r="1504" spans="1:10" ht="32" customHeight="1">
      <c r="A1504" s="19" t="s">
        <v>106361</v>
      </c>
      <c r="B1504" s="24">
        <v>24</v>
      </c>
      <c r="C1504" s="22">
        <v>30</v>
      </c>
      <c r="D1504" s="21" t="s">
        <v>106357</v>
      </c>
      <c r="E1504" s="21" t="s">
        <v>106358</v>
      </c>
      <c r="F1504" s="21" t="s">
        <v>106359</v>
      </c>
      <c r="G1504" s="22">
        <v>10</v>
      </c>
      <c r="H1504" s="22">
        <v>6</v>
      </c>
      <c r="I1504" s="22">
        <v>17</v>
      </c>
      <c r="J1504" s="21" t="s">
        <v>106360</v>
      </c>
    </row>
    <row r="1505" spans="1:10" ht="44" customHeight="1">
      <c r="A1505" s="19" t="s">
        <v>106362</v>
      </c>
      <c r="B1505" s="24">
        <v>63</v>
      </c>
      <c r="C1505" s="22">
        <v>15</v>
      </c>
      <c r="D1505" s="21" t="s">
        <v>106363</v>
      </c>
      <c r="E1505" s="21" t="s">
        <v>106364</v>
      </c>
      <c r="F1505" s="21" t="s">
        <v>101563</v>
      </c>
      <c r="G1505" s="22">
        <v>10</v>
      </c>
      <c r="H1505" s="22">
        <v>0</v>
      </c>
      <c r="I1505" s="22">
        <v>0</v>
      </c>
      <c r="J1505" s="21" t="s">
        <v>106365</v>
      </c>
    </row>
    <row r="1506" spans="1:10" ht="32" customHeight="1">
      <c r="A1506" s="19" t="s">
        <v>106366</v>
      </c>
      <c r="B1506" s="24">
        <v>58</v>
      </c>
      <c r="C1506" s="22">
        <v>15</v>
      </c>
      <c r="D1506" s="21" t="s">
        <v>106367</v>
      </c>
      <c r="E1506" s="21" t="s">
        <v>106368</v>
      </c>
      <c r="F1506" s="21" t="s">
        <v>14739</v>
      </c>
      <c r="G1506" s="22">
        <v>10</v>
      </c>
      <c r="H1506" s="22">
        <v>0</v>
      </c>
      <c r="I1506" s="22">
        <v>0</v>
      </c>
      <c r="J1506" s="21" t="s">
        <v>106369</v>
      </c>
    </row>
    <row r="1507" spans="1:10" ht="32" customHeight="1">
      <c r="A1507" s="19" t="s">
        <v>106370</v>
      </c>
      <c r="B1507" s="24">
        <v>35</v>
      </c>
      <c r="C1507" s="22">
        <v>17</v>
      </c>
      <c r="D1507" s="21" t="s">
        <v>105946</v>
      </c>
      <c r="E1507" s="21" t="s">
        <v>105947</v>
      </c>
      <c r="F1507" s="21" t="s">
        <v>101710</v>
      </c>
      <c r="G1507" s="22">
        <v>1</v>
      </c>
      <c r="H1507" s="22">
        <v>12</v>
      </c>
      <c r="I1507" s="22">
        <v>19</v>
      </c>
      <c r="J1507" s="21" t="s">
        <v>106371</v>
      </c>
    </row>
    <row r="1508" spans="1:10" ht="32" customHeight="1">
      <c r="A1508" s="19" t="s">
        <v>106372</v>
      </c>
      <c r="B1508" s="24">
        <v>14</v>
      </c>
      <c r="C1508" s="22">
        <v>20</v>
      </c>
      <c r="D1508" s="21" t="s">
        <v>106373</v>
      </c>
      <c r="E1508" s="21" t="s">
        <v>106374</v>
      </c>
      <c r="F1508" s="21" t="s">
        <v>101554</v>
      </c>
      <c r="G1508" s="22">
        <v>6</v>
      </c>
      <c r="H1508" s="22">
        <v>10</v>
      </c>
      <c r="I1508" s="22">
        <v>16</v>
      </c>
      <c r="J1508" s="21" t="s">
        <v>106375</v>
      </c>
    </row>
    <row r="1509" spans="1:10" ht="32" customHeight="1">
      <c r="A1509" s="19" t="s">
        <v>106376</v>
      </c>
      <c r="B1509" s="24">
        <v>27</v>
      </c>
      <c r="C1509" s="22">
        <v>15</v>
      </c>
      <c r="D1509" s="21" t="s">
        <v>101698</v>
      </c>
      <c r="E1509" s="21" t="s">
        <v>101699</v>
      </c>
      <c r="F1509" s="21" t="s">
        <v>101528</v>
      </c>
      <c r="G1509" s="22">
        <v>10</v>
      </c>
      <c r="H1509" s="22">
        <v>0</v>
      </c>
      <c r="I1509" s="22">
        <v>0</v>
      </c>
      <c r="J1509" s="21" t="s">
        <v>106377</v>
      </c>
    </row>
    <row r="1510" spans="1:10" ht="32" customHeight="1">
      <c r="A1510" s="19" t="s">
        <v>106378</v>
      </c>
      <c r="B1510" s="24">
        <v>29</v>
      </c>
      <c r="C1510" s="22">
        <v>15</v>
      </c>
      <c r="D1510" s="21" t="s">
        <v>103800</v>
      </c>
      <c r="E1510" s="21" t="s">
        <v>103801</v>
      </c>
      <c r="F1510" s="21" t="s">
        <v>101628</v>
      </c>
      <c r="G1510" s="22">
        <v>1</v>
      </c>
      <c r="H1510" s="22">
        <v>10</v>
      </c>
      <c r="I1510" s="22">
        <v>21</v>
      </c>
      <c r="J1510" s="21" t="s">
        <v>106379</v>
      </c>
    </row>
    <row r="1511" spans="1:10" ht="32" customHeight="1">
      <c r="A1511" s="19" t="s">
        <v>106380</v>
      </c>
      <c r="B1511" s="24">
        <v>38</v>
      </c>
      <c r="C1511" s="22">
        <v>15</v>
      </c>
      <c r="D1511" s="21" t="s">
        <v>104290</v>
      </c>
      <c r="E1511" s="21" t="s">
        <v>104291</v>
      </c>
      <c r="F1511" s="21" t="s">
        <v>14739</v>
      </c>
      <c r="G1511" s="22">
        <v>10</v>
      </c>
      <c r="H1511" s="22">
        <v>0</v>
      </c>
      <c r="I1511" s="22">
        <v>0</v>
      </c>
      <c r="J1511" s="21" t="s">
        <v>106381</v>
      </c>
    </row>
    <row r="1512" spans="1:10" ht="44" customHeight="1">
      <c r="A1512" s="19" t="s">
        <v>106382</v>
      </c>
      <c r="B1512" s="24">
        <v>40</v>
      </c>
      <c r="C1512" s="22">
        <v>32</v>
      </c>
      <c r="D1512" s="21" t="s">
        <v>106383</v>
      </c>
      <c r="E1512" s="21" t="s">
        <v>106384</v>
      </c>
      <c r="F1512" s="21" t="s">
        <v>102001</v>
      </c>
      <c r="G1512" s="22">
        <v>2</v>
      </c>
      <c r="H1512" s="22">
        <v>26</v>
      </c>
      <c r="I1512" s="22">
        <v>38</v>
      </c>
      <c r="J1512" s="21" t="s">
        <v>106385</v>
      </c>
    </row>
    <row r="1513" spans="1:10" ht="32" customHeight="1">
      <c r="A1513" s="19" t="s">
        <v>106386</v>
      </c>
      <c r="B1513" s="24">
        <v>26</v>
      </c>
      <c r="C1513" s="22">
        <v>15</v>
      </c>
      <c r="D1513" s="21" t="s">
        <v>102596</v>
      </c>
      <c r="E1513" s="21" t="s">
        <v>102597</v>
      </c>
      <c r="F1513" s="21" t="s">
        <v>101694</v>
      </c>
      <c r="G1513" s="22">
        <v>10</v>
      </c>
      <c r="H1513" s="22">
        <v>0</v>
      </c>
      <c r="I1513" s="22">
        <v>0</v>
      </c>
      <c r="J1513" s="21" t="s">
        <v>105873</v>
      </c>
    </row>
    <row r="1514" spans="1:10" ht="32" customHeight="1">
      <c r="A1514" s="19" t="s">
        <v>106387</v>
      </c>
      <c r="B1514" s="24">
        <v>71</v>
      </c>
      <c r="C1514" s="22">
        <v>36</v>
      </c>
      <c r="D1514" s="21" t="s">
        <v>106388</v>
      </c>
      <c r="E1514" s="21" t="s">
        <v>106389</v>
      </c>
      <c r="F1514" s="21" t="s">
        <v>106390</v>
      </c>
      <c r="G1514" s="22">
        <v>1</v>
      </c>
      <c r="H1514" s="22">
        <v>31</v>
      </c>
      <c r="I1514" s="22">
        <v>52</v>
      </c>
      <c r="J1514" s="21" t="s">
        <v>106391</v>
      </c>
    </row>
    <row r="1515" spans="1:10" ht="32" customHeight="1">
      <c r="A1515" s="19" t="s">
        <v>106392</v>
      </c>
      <c r="B1515" s="24">
        <v>28</v>
      </c>
      <c r="C1515" s="22">
        <v>35</v>
      </c>
      <c r="D1515" s="21" t="s">
        <v>102904</v>
      </c>
      <c r="E1515" s="21" t="s">
        <v>102905</v>
      </c>
      <c r="F1515" s="21" t="s">
        <v>101694</v>
      </c>
      <c r="G1515" s="22">
        <v>11</v>
      </c>
      <c r="H1515" s="22">
        <v>20</v>
      </c>
      <c r="I1515" s="22">
        <v>28</v>
      </c>
      <c r="J1515" s="21" t="s">
        <v>106393</v>
      </c>
    </row>
    <row r="1516" spans="1:10" ht="32" customHeight="1">
      <c r="A1516" s="19" t="s">
        <v>106394</v>
      </c>
      <c r="B1516" s="24">
        <v>43</v>
      </c>
      <c r="C1516" s="22">
        <v>25</v>
      </c>
      <c r="D1516" s="21" t="s">
        <v>101772</v>
      </c>
      <c r="E1516" s="21" t="s">
        <v>101773</v>
      </c>
      <c r="F1516" s="21" t="s">
        <v>14743</v>
      </c>
      <c r="G1516" s="22">
        <v>9</v>
      </c>
      <c r="H1516" s="22">
        <v>12</v>
      </c>
      <c r="I1516" s="22">
        <v>18</v>
      </c>
      <c r="J1516" s="21" t="s">
        <v>106395</v>
      </c>
    </row>
    <row r="1517" spans="1:10" ht="32" customHeight="1">
      <c r="A1517" s="19" t="s">
        <v>106396</v>
      </c>
      <c r="B1517" s="24">
        <v>43</v>
      </c>
      <c r="C1517" s="22">
        <v>25</v>
      </c>
      <c r="D1517" s="21" t="s">
        <v>101772</v>
      </c>
      <c r="E1517" s="21" t="s">
        <v>101773</v>
      </c>
      <c r="F1517" s="21" t="s">
        <v>14743</v>
      </c>
      <c r="G1517" s="22">
        <v>9</v>
      </c>
      <c r="H1517" s="22">
        <v>12</v>
      </c>
      <c r="I1517" s="22">
        <v>18</v>
      </c>
      <c r="J1517" s="21" t="s">
        <v>106395</v>
      </c>
    </row>
    <row r="1518" spans="1:10" ht="44" customHeight="1">
      <c r="A1518" s="19" t="s">
        <v>106397</v>
      </c>
      <c r="B1518" s="24">
        <v>17</v>
      </c>
      <c r="C1518" s="22">
        <v>20</v>
      </c>
      <c r="D1518" s="21" t="s">
        <v>106398</v>
      </c>
      <c r="E1518" s="21" t="s">
        <v>106399</v>
      </c>
      <c r="F1518" s="21" t="s">
        <v>101623</v>
      </c>
      <c r="G1518" s="22">
        <v>3</v>
      </c>
      <c r="H1518" s="22">
        <v>13</v>
      </c>
      <c r="I1518" s="22">
        <v>20</v>
      </c>
      <c r="J1518" s="21" t="s">
        <v>106400</v>
      </c>
    </row>
    <row r="1519" spans="1:10" ht="44" customHeight="1">
      <c r="A1519" s="19" t="s">
        <v>106401</v>
      </c>
      <c r="B1519" s="24">
        <v>17</v>
      </c>
      <c r="C1519" s="22">
        <v>20</v>
      </c>
      <c r="D1519" s="21" t="s">
        <v>106398</v>
      </c>
      <c r="E1519" s="21" t="s">
        <v>106399</v>
      </c>
      <c r="F1519" s="21" t="s">
        <v>101623</v>
      </c>
      <c r="G1519" s="22">
        <v>3</v>
      </c>
      <c r="H1519" s="22">
        <v>13</v>
      </c>
      <c r="I1519" s="22">
        <v>20</v>
      </c>
      <c r="J1519" s="21" t="s">
        <v>106400</v>
      </c>
    </row>
    <row r="1520" spans="1:10" ht="20" customHeight="1">
      <c r="A1520" s="27">
        <v>-999</v>
      </c>
      <c r="B1520" s="24">
        <v>-999</v>
      </c>
      <c r="C1520" s="22">
        <v>-999</v>
      </c>
      <c r="D1520" s="22">
        <v>-999</v>
      </c>
      <c r="E1520" s="22">
        <v>-999</v>
      </c>
      <c r="F1520" s="22">
        <v>-999</v>
      </c>
      <c r="G1520" s="22">
        <v>-999</v>
      </c>
      <c r="H1520" s="22">
        <v>-999</v>
      </c>
      <c r="I1520" s="22">
        <v>-999</v>
      </c>
      <c r="J1520" s="22">
        <v>-999</v>
      </c>
    </row>
    <row r="1521" spans="1:10" ht="20" customHeight="1">
      <c r="A1521" s="27">
        <v>-999</v>
      </c>
      <c r="B1521" s="24">
        <v>-999</v>
      </c>
      <c r="C1521" s="22">
        <v>-999</v>
      </c>
      <c r="D1521" s="22">
        <v>-999</v>
      </c>
      <c r="E1521" s="22">
        <v>-999</v>
      </c>
      <c r="F1521" s="22">
        <v>-999</v>
      </c>
      <c r="G1521" s="22">
        <v>-999</v>
      </c>
      <c r="H1521" s="22">
        <v>-999</v>
      </c>
      <c r="I1521" s="22">
        <v>-999</v>
      </c>
      <c r="J1521" s="22">
        <v>-999</v>
      </c>
    </row>
    <row r="1522" spans="1:10" ht="44" customHeight="1">
      <c r="A1522" s="19" t="s">
        <v>106402</v>
      </c>
      <c r="B1522" s="24">
        <v>28</v>
      </c>
      <c r="C1522" s="22">
        <v>15</v>
      </c>
      <c r="D1522" s="21" t="s">
        <v>106403</v>
      </c>
      <c r="E1522" s="21" t="s">
        <v>106404</v>
      </c>
      <c r="F1522" s="21" t="s">
        <v>101554</v>
      </c>
      <c r="G1522" s="22">
        <v>10</v>
      </c>
      <c r="H1522" s="22">
        <v>0</v>
      </c>
      <c r="I1522" s="22">
        <v>0</v>
      </c>
      <c r="J1522" s="21" t="s">
        <v>106405</v>
      </c>
    </row>
    <row r="1523" spans="1:10" ht="32" customHeight="1">
      <c r="A1523" s="19" t="s">
        <v>106406</v>
      </c>
      <c r="B1523" s="24">
        <v>20</v>
      </c>
      <c r="C1523" s="22">
        <v>22</v>
      </c>
      <c r="D1523" s="21" t="s">
        <v>106407</v>
      </c>
      <c r="E1523" s="21" t="s">
        <v>106408</v>
      </c>
      <c r="F1523" s="21" t="s">
        <v>101689</v>
      </c>
      <c r="G1523" s="22">
        <v>4</v>
      </c>
      <c r="H1523" s="22">
        <v>14</v>
      </c>
      <c r="I1523" s="22">
        <v>19</v>
      </c>
      <c r="J1523" s="21" t="s">
        <v>106409</v>
      </c>
    </row>
    <row r="1524" spans="1:10" ht="32" customHeight="1">
      <c r="A1524" s="19" t="s">
        <v>106410</v>
      </c>
      <c r="B1524" s="24">
        <v>20</v>
      </c>
      <c r="C1524" s="22">
        <v>22</v>
      </c>
      <c r="D1524" s="21" t="s">
        <v>106407</v>
      </c>
      <c r="E1524" s="21" t="s">
        <v>106408</v>
      </c>
      <c r="F1524" s="21" t="s">
        <v>101689</v>
      </c>
      <c r="G1524" s="22">
        <v>4</v>
      </c>
      <c r="H1524" s="22">
        <v>14</v>
      </c>
      <c r="I1524" s="22">
        <v>19</v>
      </c>
      <c r="J1524" s="21" t="s">
        <v>106409</v>
      </c>
    </row>
    <row r="1525" spans="1:10" ht="32" customHeight="1">
      <c r="A1525" s="19" t="s">
        <v>106411</v>
      </c>
      <c r="B1525" s="24">
        <v>23</v>
      </c>
      <c r="C1525" s="22">
        <v>16</v>
      </c>
      <c r="D1525" s="21" t="s">
        <v>106412</v>
      </c>
      <c r="E1525" s="21" t="s">
        <v>106413</v>
      </c>
      <c r="F1525" s="21" t="s">
        <v>101945</v>
      </c>
      <c r="G1525" s="22">
        <v>1</v>
      </c>
      <c r="H1525" s="22">
        <v>11</v>
      </c>
      <c r="I1525" s="22">
        <v>18</v>
      </c>
      <c r="J1525" s="21" t="s">
        <v>106414</v>
      </c>
    </row>
    <row r="1526" spans="1:10" ht="32" customHeight="1">
      <c r="A1526" s="19" t="s">
        <v>106415</v>
      </c>
      <c r="B1526" s="24">
        <v>16</v>
      </c>
      <c r="C1526" s="22">
        <v>18</v>
      </c>
      <c r="D1526" s="21" t="s">
        <v>106416</v>
      </c>
      <c r="E1526" s="21" t="s">
        <v>106417</v>
      </c>
      <c r="F1526" s="21" t="s">
        <v>102782</v>
      </c>
      <c r="G1526" s="22">
        <v>2</v>
      </c>
      <c r="H1526" s="22">
        <v>12</v>
      </c>
      <c r="I1526" s="22">
        <v>23</v>
      </c>
      <c r="J1526" s="21" t="s">
        <v>106418</v>
      </c>
    </row>
    <row r="1527" spans="1:10" ht="32" customHeight="1">
      <c r="A1527" s="19" t="s">
        <v>106419</v>
      </c>
      <c r="B1527" s="24">
        <v>13</v>
      </c>
      <c r="C1527" s="22">
        <v>41</v>
      </c>
      <c r="D1527" s="21" t="s">
        <v>106420</v>
      </c>
      <c r="E1527" s="21" t="s">
        <v>106421</v>
      </c>
      <c r="F1527" s="21" t="s">
        <v>106422</v>
      </c>
      <c r="G1527" s="22">
        <v>13</v>
      </c>
      <c r="H1527" s="22">
        <v>24</v>
      </c>
      <c r="I1527" s="22">
        <v>35</v>
      </c>
      <c r="J1527" s="21" t="s">
        <v>106423</v>
      </c>
    </row>
    <row r="1528" spans="1:10" ht="32" customHeight="1">
      <c r="A1528" s="19" t="s">
        <v>106424</v>
      </c>
      <c r="B1528" s="24">
        <v>22</v>
      </c>
      <c r="C1528" s="22">
        <v>15</v>
      </c>
      <c r="D1528" s="21" t="s">
        <v>102422</v>
      </c>
      <c r="E1528" s="21" t="s">
        <v>102423</v>
      </c>
      <c r="F1528" s="21" t="s">
        <v>101563</v>
      </c>
      <c r="G1528" s="22">
        <v>10</v>
      </c>
      <c r="H1528" s="22">
        <v>0</v>
      </c>
      <c r="I1528" s="22">
        <v>0</v>
      </c>
      <c r="J1528" s="21" t="s">
        <v>106425</v>
      </c>
    </row>
    <row r="1529" spans="1:10" ht="32" customHeight="1">
      <c r="A1529" s="19" t="s">
        <v>106426</v>
      </c>
      <c r="B1529" s="24">
        <v>22</v>
      </c>
      <c r="C1529" s="22">
        <v>15</v>
      </c>
      <c r="D1529" s="21" t="s">
        <v>102422</v>
      </c>
      <c r="E1529" s="21" t="s">
        <v>102423</v>
      </c>
      <c r="F1529" s="21" t="s">
        <v>101563</v>
      </c>
      <c r="G1529" s="22">
        <v>10</v>
      </c>
      <c r="H1529" s="22">
        <v>0</v>
      </c>
      <c r="I1529" s="22">
        <v>0</v>
      </c>
      <c r="J1529" s="21" t="s">
        <v>106425</v>
      </c>
    </row>
    <row r="1530" spans="1:10" ht="32" customHeight="1">
      <c r="A1530" s="19" t="s">
        <v>106427</v>
      </c>
      <c r="B1530" s="24">
        <v>27</v>
      </c>
      <c r="C1530" s="22">
        <v>25</v>
      </c>
      <c r="D1530" s="21" t="s">
        <v>106428</v>
      </c>
      <c r="E1530" s="21" t="s">
        <v>106429</v>
      </c>
      <c r="F1530" s="21" t="s">
        <v>102433</v>
      </c>
      <c r="G1530" s="22">
        <v>1</v>
      </c>
      <c r="H1530" s="22">
        <v>20</v>
      </c>
      <c r="I1530" s="22">
        <v>36</v>
      </c>
      <c r="J1530" s="21" t="s">
        <v>106430</v>
      </c>
    </row>
    <row r="1531" spans="1:10" ht="44" customHeight="1">
      <c r="A1531" s="19" t="s">
        <v>106431</v>
      </c>
      <c r="B1531" s="24">
        <v>39</v>
      </c>
      <c r="C1531" s="22">
        <v>15</v>
      </c>
      <c r="D1531" s="21" t="s">
        <v>104966</v>
      </c>
      <c r="E1531" s="21" t="s">
        <v>104967</v>
      </c>
      <c r="F1531" s="21" t="s">
        <v>101554</v>
      </c>
      <c r="G1531" s="22">
        <v>10</v>
      </c>
      <c r="H1531" s="22">
        <v>0</v>
      </c>
      <c r="I1531" s="22">
        <v>0</v>
      </c>
      <c r="J1531" s="21" t="s">
        <v>104968</v>
      </c>
    </row>
    <row r="1532" spans="1:10" ht="32" customHeight="1">
      <c r="A1532" s="19" t="s">
        <v>106432</v>
      </c>
      <c r="B1532" s="24">
        <v>40</v>
      </c>
      <c r="C1532" s="22">
        <v>23</v>
      </c>
      <c r="D1532" s="21" t="s">
        <v>101873</v>
      </c>
      <c r="E1532" s="21" t="s">
        <v>101874</v>
      </c>
      <c r="F1532" s="21" t="s">
        <v>102001</v>
      </c>
      <c r="G1532" s="22">
        <v>7</v>
      </c>
      <c r="H1532" s="22">
        <v>12</v>
      </c>
      <c r="I1532" s="22">
        <v>23</v>
      </c>
      <c r="J1532" s="21" t="s">
        <v>106433</v>
      </c>
    </row>
    <row r="1533" spans="1:10" ht="44" customHeight="1">
      <c r="A1533" s="19" t="s">
        <v>106434</v>
      </c>
      <c r="B1533" s="24">
        <v>14</v>
      </c>
      <c r="C1533" s="22">
        <v>23</v>
      </c>
      <c r="D1533" s="21" t="s">
        <v>106435</v>
      </c>
      <c r="E1533" s="21" t="s">
        <v>106436</v>
      </c>
      <c r="F1533" s="21" t="s">
        <v>102248</v>
      </c>
      <c r="G1533" s="22">
        <v>10</v>
      </c>
      <c r="H1533" s="22">
        <v>9</v>
      </c>
      <c r="I1533" s="22">
        <v>11</v>
      </c>
      <c r="J1533" s="21" t="s">
        <v>106437</v>
      </c>
    </row>
    <row r="1534" spans="1:10" ht="44" customHeight="1">
      <c r="A1534" s="19" t="s">
        <v>106438</v>
      </c>
      <c r="B1534" s="24">
        <v>14</v>
      </c>
      <c r="C1534" s="22">
        <v>23</v>
      </c>
      <c r="D1534" s="21" t="s">
        <v>106435</v>
      </c>
      <c r="E1534" s="21" t="s">
        <v>106436</v>
      </c>
      <c r="F1534" s="21" t="s">
        <v>102248</v>
      </c>
      <c r="G1534" s="22">
        <v>10</v>
      </c>
      <c r="H1534" s="22">
        <v>9</v>
      </c>
      <c r="I1534" s="22">
        <v>11</v>
      </c>
      <c r="J1534" s="21" t="s">
        <v>106437</v>
      </c>
    </row>
    <row r="1535" spans="1:10" ht="44" customHeight="1">
      <c r="A1535" s="19" t="s">
        <v>106439</v>
      </c>
      <c r="B1535" s="24">
        <v>26</v>
      </c>
      <c r="C1535" s="22">
        <v>20</v>
      </c>
      <c r="D1535" s="21" t="s">
        <v>106440</v>
      </c>
      <c r="E1535" s="21" t="s">
        <v>106441</v>
      </c>
      <c r="F1535" s="21" t="s">
        <v>101568</v>
      </c>
      <c r="G1535" s="22">
        <v>2</v>
      </c>
      <c r="H1535" s="22">
        <v>14</v>
      </c>
      <c r="I1535" s="22">
        <v>27</v>
      </c>
      <c r="J1535" s="21" t="s">
        <v>106442</v>
      </c>
    </row>
    <row r="1536" spans="1:10" ht="44" customHeight="1">
      <c r="A1536" s="19" t="s">
        <v>106443</v>
      </c>
      <c r="B1536" s="24">
        <v>27</v>
      </c>
      <c r="C1536" s="22">
        <v>25</v>
      </c>
      <c r="D1536" s="21" t="s">
        <v>106428</v>
      </c>
      <c r="E1536" s="21" t="s">
        <v>106429</v>
      </c>
      <c r="F1536" s="21" t="s">
        <v>102433</v>
      </c>
      <c r="G1536" s="22">
        <v>1</v>
      </c>
      <c r="H1536" s="22">
        <v>20</v>
      </c>
      <c r="I1536" s="22">
        <v>34</v>
      </c>
      <c r="J1536" s="21" t="s">
        <v>106444</v>
      </c>
    </row>
    <row r="1537" spans="1:10" ht="44" customHeight="1">
      <c r="A1537" s="19" t="s">
        <v>106445</v>
      </c>
      <c r="B1537" s="24">
        <v>35</v>
      </c>
      <c r="C1537" s="22">
        <v>29</v>
      </c>
      <c r="D1537" s="21" t="s">
        <v>106446</v>
      </c>
      <c r="E1537" s="21" t="s">
        <v>106447</v>
      </c>
      <c r="F1537" s="21" t="s">
        <v>103652</v>
      </c>
      <c r="G1537" s="22">
        <v>7</v>
      </c>
      <c r="H1537" s="22">
        <v>18</v>
      </c>
      <c r="I1537" s="22">
        <v>30</v>
      </c>
      <c r="J1537" s="21" t="s">
        <v>106448</v>
      </c>
    </row>
    <row r="1538" spans="1:10" ht="44" customHeight="1">
      <c r="A1538" s="19" t="s">
        <v>106449</v>
      </c>
      <c r="B1538" s="24">
        <v>27</v>
      </c>
      <c r="C1538" s="22">
        <v>15</v>
      </c>
      <c r="D1538" s="21" t="s">
        <v>106450</v>
      </c>
      <c r="E1538" s="21" t="s">
        <v>106451</v>
      </c>
      <c r="F1538" s="21" t="s">
        <v>101563</v>
      </c>
      <c r="G1538" s="22">
        <v>10</v>
      </c>
      <c r="H1538" s="22">
        <v>0</v>
      </c>
      <c r="I1538" s="22">
        <v>0</v>
      </c>
      <c r="J1538" s="21" t="s">
        <v>106452</v>
      </c>
    </row>
    <row r="1539" spans="1:10" ht="44" customHeight="1">
      <c r="A1539" s="19" t="s">
        <v>106453</v>
      </c>
      <c r="B1539" s="24">
        <v>27</v>
      </c>
      <c r="C1539" s="22">
        <v>25</v>
      </c>
      <c r="D1539" s="21" t="s">
        <v>106454</v>
      </c>
      <c r="E1539" s="21" t="s">
        <v>106455</v>
      </c>
      <c r="F1539" s="21" t="s">
        <v>102433</v>
      </c>
      <c r="G1539" s="22">
        <v>1</v>
      </c>
      <c r="H1539" s="22">
        <v>20</v>
      </c>
      <c r="I1539" s="22">
        <v>34</v>
      </c>
      <c r="J1539" s="21" t="s">
        <v>106456</v>
      </c>
    </row>
    <row r="1540" spans="1:10" ht="44" customHeight="1">
      <c r="A1540" s="19" t="s">
        <v>106457</v>
      </c>
      <c r="B1540" s="24">
        <v>12</v>
      </c>
      <c r="C1540" s="22">
        <v>19</v>
      </c>
      <c r="D1540" s="21" t="s">
        <v>102125</v>
      </c>
      <c r="E1540" s="21" t="s">
        <v>102126</v>
      </c>
      <c r="F1540" s="21" t="s">
        <v>14739</v>
      </c>
      <c r="G1540" s="22">
        <v>8</v>
      </c>
      <c r="H1540" s="22">
        <v>7</v>
      </c>
      <c r="I1540" s="22">
        <v>15</v>
      </c>
      <c r="J1540" s="21" t="s">
        <v>106458</v>
      </c>
    </row>
    <row r="1541" spans="1:10" ht="44" customHeight="1">
      <c r="A1541" s="19" t="s">
        <v>106459</v>
      </c>
      <c r="B1541" s="24">
        <v>12</v>
      </c>
      <c r="C1541" s="22">
        <v>19</v>
      </c>
      <c r="D1541" s="21" t="s">
        <v>102125</v>
      </c>
      <c r="E1541" s="21" t="s">
        <v>102126</v>
      </c>
      <c r="F1541" s="21" t="s">
        <v>14739</v>
      </c>
      <c r="G1541" s="22">
        <v>8</v>
      </c>
      <c r="H1541" s="22">
        <v>7</v>
      </c>
      <c r="I1541" s="22">
        <v>15</v>
      </c>
      <c r="J1541" s="21" t="s">
        <v>106458</v>
      </c>
    </row>
    <row r="1542" spans="1:10" ht="44" customHeight="1">
      <c r="A1542" s="19" t="s">
        <v>106460</v>
      </c>
      <c r="B1542" s="24">
        <v>12</v>
      </c>
      <c r="C1542" s="22">
        <v>19</v>
      </c>
      <c r="D1542" s="21" t="s">
        <v>102125</v>
      </c>
      <c r="E1542" s="21" t="s">
        <v>102126</v>
      </c>
      <c r="F1542" s="21" t="s">
        <v>14739</v>
      </c>
      <c r="G1542" s="22">
        <v>8</v>
      </c>
      <c r="H1542" s="22">
        <v>7</v>
      </c>
      <c r="I1542" s="22">
        <v>15</v>
      </c>
      <c r="J1542" s="21" t="s">
        <v>106458</v>
      </c>
    </row>
    <row r="1543" spans="1:10" ht="44" customHeight="1">
      <c r="A1543" s="19" t="s">
        <v>106461</v>
      </c>
      <c r="B1543" s="24">
        <v>60</v>
      </c>
      <c r="C1543" s="22">
        <v>36</v>
      </c>
      <c r="D1543" s="21" t="s">
        <v>106462</v>
      </c>
      <c r="E1543" s="21" t="s">
        <v>106463</v>
      </c>
      <c r="F1543" s="21" t="s">
        <v>106464</v>
      </c>
      <c r="G1543" s="22">
        <v>1</v>
      </c>
      <c r="H1543" s="22">
        <v>31</v>
      </c>
      <c r="I1543" s="22">
        <v>48</v>
      </c>
      <c r="J1543" s="21" t="s">
        <v>106465</v>
      </c>
    </row>
    <row r="1544" spans="1:10" ht="44" customHeight="1">
      <c r="A1544" s="19" t="s">
        <v>106466</v>
      </c>
      <c r="B1544" s="24">
        <v>60</v>
      </c>
      <c r="C1544" s="22">
        <v>36</v>
      </c>
      <c r="D1544" s="21" t="s">
        <v>106462</v>
      </c>
      <c r="E1544" s="21" t="s">
        <v>106463</v>
      </c>
      <c r="F1544" s="21" t="s">
        <v>106464</v>
      </c>
      <c r="G1544" s="22">
        <v>1</v>
      </c>
      <c r="H1544" s="22">
        <v>31</v>
      </c>
      <c r="I1544" s="22">
        <v>48</v>
      </c>
      <c r="J1544" s="21" t="s">
        <v>106465</v>
      </c>
    </row>
    <row r="1545" spans="1:10" ht="32" customHeight="1">
      <c r="A1545" s="19" t="s">
        <v>106467</v>
      </c>
      <c r="B1545" s="24">
        <v>27</v>
      </c>
      <c r="C1545" s="22">
        <v>35</v>
      </c>
      <c r="D1545" s="21" t="s">
        <v>101772</v>
      </c>
      <c r="E1545" s="21" t="s">
        <v>101773</v>
      </c>
      <c r="F1545" s="21" t="s">
        <v>101694</v>
      </c>
      <c r="G1545" s="22">
        <v>11</v>
      </c>
      <c r="H1545" s="22">
        <v>20</v>
      </c>
      <c r="I1545" s="22">
        <v>29</v>
      </c>
      <c r="J1545" s="21" t="s">
        <v>101774</v>
      </c>
    </row>
    <row r="1546" spans="1:10" ht="32" customHeight="1">
      <c r="A1546" s="19" t="s">
        <v>106468</v>
      </c>
      <c r="B1546" s="24">
        <v>26</v>
      </c>
      <c r="C1546" s="22">
        <v>15</v>
      </c>
      <c r="D1546" s="21" t="s">
        <v>103429</v>
      </c>
      <c r="E1546" s="21" t="s">
        <v>103430</v>
      </c>
      <c r="F1546" s="21" t="s">
        <v>14739</v>
      </c>
      <c r="G1546" s="22">
        <v>10</v>
      </c>
      <c r="H1546" s="22">
        <v>0</v>
      </c>
      <c r="I1546" s="22">
        <v>0</v>
      </c>
      <c r="J1546" s="21" t="s">
        <v>106469</v>
      </c>
    </row>
    <row r="1547" spans="1:10" ht="32" customHeight="1">
      <c r="A1547" s="19" t="s">
        <v>106470</v>
      </c>
      <c r="B1547" s="24">
        <v>23</v>
      </c>
      <c r="C1547" s="22">
        <v>25</v>
      </c>
      <c r="D1547" s="21" t="s">
        <v>106471</v>
      </c>
      <c r="E1547" s="21" t="s">
        <v>106472</v>
      </c>
      <c r="F1547" s="21" t="s">
        <v>101694</v>
      </c>
      <c r="G1547" s="22">
        <v>10</v>
      </c>
      <c r="H1547" s="22">
        <v>11</v>
      </c>
      <c r="I1547" s="22">
        <v>20</v>
      </c>
      <c r="J1547" s="21" t="s">
        <v>106473</v>
      </c>
    </row>
    <row r="1548" spans="1:10" ht="32" customHeight="1">
      <c r="A1548" s="19" t="s">
        <v>106474</v>
      </c>
      <c r="B1548" s="24">
        <v>13</v>
      </c>
      <c r="C1548" s="22">
        <v>15</v>
      </c>
      <c r="D1548" s="21" t="s">
        <v>106475</v>
      </c>
      <c r="E1548" s="21" t="s">
        <v>106476</v>
      </c>
      <c r="F1548" s="21" t="s">
        <v>101528</v>
      </c>
      <c r="G1548" s="22">
        <v>10</v>
      </c>
      <c r="H1548" s="22">
        <v>0</v>
      </c>
      <c r="I1548" s="22">
        <v>0</v>
      </c>
      <c r="J1548" s="21" t="s">
        <v>106477</v>
      </c>
    </row>
    <row r="1549" spans="1:10" ht="32" customHeight="1">
      <c r="A1549" s="19" t="s">
        <v>106478</v>
      </c>
      <c r="B1549" s="24">
        <v>13</v>
      </c>
      <c r="C1549" s="22">
        <v>15</v>
      </c>
      <c r="D1549" s="21" t="s">
        <v>106479</v>
      </c>
      <c r="E1549" s="21" t="s">
        <v>106480</v>
      </c>
      <c r="F1549" s="21" t="s">
        <v>101727</v>
      </c>
      <c r="G1549" s="22">
        <v>10</v>
      </c>
      <c r="H1549" s="22">
        <v>0</v>
      </c>
      <c r="I1549" s="22">
        <v>0</v>
      </c>
      <c r="J1549" s="21" t="s">
        <v>106481</v>
      </c>
    </row>
    <row r="1550" spans="1:10" ht="32" customHeight="1">
      <c r="A1550" s="19" t="s">
        <v>106482</v>
      </c>
      <c r="B1550" s="24">
        <v>19</v>
      </c>
      <c r="C1550" s="22">
        <v>25</v>
      </c>
      <c r="D1550" s="21" t="s">
        <v>106483</v>
      </c>
      <c r="E1550" s="21" t="s">
        <v>106484</v>
      </c>
      <c r="F1550" s="21" t="s">
        <v>103765</v>
      </c>
      <c r="G1550" s="22">
        <v>12</v>
      </c>
      <c r="H1550" s="22">
        <v>9</v>
      </c>
      <c r="I1550" s="22">
        <v>24</v>
      </c>
      <c r="J1550" s="21" t="s">
        <v>106485</v>
      </c>
    </row>
    <row r="1551" spans="1:10" ht="32" customHeight="1">
      <c r="A1551" s="19" t="s">
        <v>106486</v>
      </c>
      <c r="B1551" s="24">
        <v>27</v>
      </c>
      <c r="C1551" s="22">
        <v>30</v>
      </c>
      <c r="D1551" s="21" t="s">
        <v>105788</v>
      </c>
      <c r="E1551" s="21" t="s">
        <v>105789</v>
      </c>
      <c r="F1551" s="21" t="s">
        <v>106487</v>
      </c>
      <c r="G1551" s="22">
        <v>8</v>
      </c>
      <c r="H1551" s="22">
        <v>18</v>
      </c>
      <c r="I1551" s="22">
        <v>24</v>
      </c>
      <c r="J1551" s="21" t="s">
        <v>106488</v>
      </c>
    </row>
    <row r="1552" spans="1:10" ht="32" customHeight="1">
      <c r="A1552" s="19" t="s">
        <v>106489</v>
      </c>
      <c r="B1552" s="24">
        <v>63</v>
      </c>
      <c r="C1552" s="22">
        <v>15</v>
      </c>
      <c r="D1552" s="21" t="s">
        <v>106490</v>
      </c>
      <c r="E1552" s="21" t="s">
        <v>106491</v>
      </c>
      <c r="F1552" s="21" t="s">
        <v>101563</v>
      </c>
      <c r="G1552" s="22">
        <v>10</v>
      </c>
      <c r="H1552" s="22">
        <v>0</v>
      </c>
      <c r="I1552" s="22">
        <v>0</v>
      </c>
      <c r="J1552" s="21" t="s">
        <v>106492</v>
      </c>
    </row>
    <row r="1553" spans="1:10" ht="32" customHeight="1">
      <c r="A1553" s="19" t="s">
        <v>106493</v>
      </c>
      <c r="B1553" s="24">
        <v>13</v>
      </c>
      <c r="C1553" s="22">
        <v>15</v>
      </c>
      <c r="D1553" s="21" t="s">
        <v>106494</v>
      </c>
      <c r="E1553" s="21" t="s">
        <v>106495</v>
      </c>
      <c r="F1553" s="21" t="s">
        <v>101554</v>
      </c>
      <c r="G1553" s="22">
        <v>4</v>
      </c>
      <c r="H1553" s="22">
        <v>6</v>
      </c>
      <c r="I1553" s="22">
        <v>13</v>
      </c>
      <c r="J1553" s="21" t="s">
        <v>106496</v>
      </c>
    </row>
    <row r="1554" spans="1:10" ht="32" customHeight="1">
      <c r="A1554" s="19" t="s">
        <v>106497</v>
      </c>
      <c r="B1554" s="24">
        <v>35</v>
      </c>
      <c r="C1554" s="22">
        <v>29</v>
      </c>
      <c r="D1554" s="21" t="s">
        <v>106498</v>
      </c>
      <c r="E1554" s="21" t="s">
        <v>106499</v>
      </c>
      <c r="F1554" s="21" t="s">
        <v>14743</v>
      </c>
      <c r="G1554" s="22">
        <v>7</v>
      </c>
      <c r="H1554" s="22">
        <v>18</v>
      </c>
      <c r="I1554" s="22">
        <v>30</v>
      </c>
      <c r="J1554" s="21" t="s">
        <v>106500</v>
      </c>
    </row>
    <row r="1555" spans="1:10" ht="32" customHeight="1">
      <c r="A1555" s="19" t="s">
        <v>106501</v>
      </c>
      <c r="B1555" s="24">
        <v>67</v>
      </c>
      <c r="C1555" s="22">
        <v>25</v>
      </c>
      <c r="D1555" s="21" t="s">
        <v>106502</v>
      </c>
      <c r="E1555" s="21" t="s">
        <v>106503</v>
      </c>
      <c r="F1555" s="21" t="s">
        <v>101568</v>
      </c>
      <c r="G1555" s="22">
        <v>1</v>
      </c>
      <c r="H1555" s="22">
        <v>20</v>
      </c>
      <c r="I1555" s="22">
        <v>32</v>
      </c>
      <c r="J1555" s="21" t="s">
        <v>106504</v>
      </c>
    </row>
    <row r="1556" spans="1:10" ht="32" customHeight="1">
      <c r="A1556" s="19" t="s">
        <v>106505</v>
      </c>
      <c r="B1556" s="24">
        <v>23</v>
      </c>
      <c r="C1556" s="22">
        <v>15</v>
      </c>
      <c r="D1556" s="21" t="s">
        <v>106506</v>
      </c>
      <c r="E1556" s="21" t="s">
        <v>106507</v>
      </c>
      <c r="F1556" s="21" t="s">
        <v>101563</v>
      </c>
      <c r="G1556" s="22">
        <v>10</v>
      </c>
      <c r="H1556" s="22">
        <v>0</v>
      </c>
      <c r="I1556" s="22">
        <v>0</v>
      </c>
      <c r="J1556" s="21" t="s">
        <v>106508</v>
      </c>
    </row>
    <row r="1557" spans="1:10" ht="32" customHeight="1">
      <c r="A1557" s="19" t="s">
        <v>106509</v>
      </c>
      <c r="B1557" s="24">
        <v>79</v>
      </c>
      <c r="C1557" s="22">
        <v>17</v>
      </c>
      <c r="D1557" s="21" t="s">
        <v>106510</v>
      </c>
      <c r="E1557" s="21" t="s">
        <v>106511</v>
      </c>
      <c r="F1557" s="21" t="s">
        <v>101710</v>
      </c>
      <c r="G1557" s="22">
        <v>1</v>
      </c>
      <c r="H1557" s="22">
        <v>12</v>
      </c>
      <c r="I1557" s="22">
        <v>22</v>
      </c>
      <c r="J1557" s="21" t="s">
        <v>106512</v>
      </c>
    </row>
    <row r="1558" spans="1:10" ht="20" customHeight="1">
      <c r="A1558" s="27">
        <v>-999</v>
      </c>
      <c r="B1558" s="24">
        <v>-999</v>
      </c>
      <c r="C1558" s="22">
        <v>-999</v>
      </c>
      <c r="D1558" s="22">
        <v>-999</v>
      </c>
      <c r="E1558" s="22">
        <v>-999</v>
      </c>
      <c r="F1558" s="22">
        <v>-999</v>
      </c>
      <c r="G1558" s="22">
        <v>-999</v>
      </c>
      <c r="H1558" s="22">
        <v>-999</v>
      </c>
      <c r="I1558" s="22">
        <v>-999</v>
      </c>
      <c r="J1558" s="22">
        <v>-999</v>
      </c>
    </row>
    <row r="1559" spans="1:10" ht="32" customHeight="1">
      <c r="A1559" s="19" t="s">
        <v>106513</v>
      </c>
      <c r="B1559" s="24">
        <v>30</v>
      </c>
      <c r="C1559" s="22">
        <v>15</v>
      </c>
      <c r="D1559" s="21" t="s">
        <v>106514</v>
      </c>
      <c r="E1559" s="21" t="s">
        <v>106515</v>
      </c>
      <c r="F1559" s="21" t="s">
        <v>101563</v>
      </c>
      <c r="G1559" s="22">
        <v>10</v>
      </c>
      <c r="H1559" s="22">
        <v>0</v>
      </c>
      <c r="I1559" s="22">
        <v>0</v>
      </c>
      <c r="J1559" s="21" t="s">
        <v>106516</v>
      </c>
    </row>
    <row r="1560" spans="1:10" ht="44" customHeight="1">
      <c r="A1560" s="19" t="s">
        <v>106517</v>
      </c>
      <c r="B1560" s="24">
        <v>27</v>
      </c>
      <c r="C1560" s="22">
        <v>15</v>
      </c>
      <c r="D1560" s="21" t="s">
        <v>104819</v>
      </c>
      <c r="E1560" s="21" t="s">
        <v>104820</v>
      </c>
      <c r="F1560" s="21" t="s">
        <v>101563</v>
      </c>
      <c r="G1560" s="22">
        <v>10</v>
      </c>
      <c r="H1560" s="22">
        <v>0</v>
      </c>
      <c r="I1560" s="22">
        <v>0</v>
      </c>
      <c r="J1560" s="21" t="s">
        <v>106518</v>
      </c>
    </row>
    <row r="1561" spans="1:10" ht="44" customHeight="1">
      <c r="A1561" s="19" t="s">
        <v>106519</v>
      </c>
      <c r="B1561" s="24">
        <v>17</v>
      </c>
      <c r="C1561" s="22">
        <v>26</v>
      </c>
      <c r="D1561" s="21" t="s">
        <v>106520</v>
      </c>
      <c r="E1561" s="21" t="s">
        <v>106521</v>
      </c>
      <c r="F1561" s="21" t="s">
        <v>102440</v>
      </c>
      <c r="G1561" s="22">
        <v>9</v>
      </c>
      <c r="H1561" s="22">
        <v>13</v>
      </c>
      <c r="I1561" s="22">
        <v>19</v>
      </c>
      <c r="J1561" s="21" t="s">
        <v>106522</v>
      </c>
    </row>
    <row r="1562" spans="1:10" ht="32" customHeight="1">
      <c r="A1562" s="19" t="s">
        <v>106523</v>
      </c>
      <c r="B1562" s="24">
        <v>20</v>
      </c>
      <c r="C1562" s="22">
        <v>16</v>
      </c>
      <c r="D1562" s="21" t="s">
        <v>106524</v>
      </c>
      <c r="E1562" s="21" t="s">
        <v>106525</v>
      </c>
      <c r="F1562" s="21" t="s">
        <v>102171</v>
      </c>
      <c r="G1562" s="22">
        <v>2</v>
      </c>
      <c r="H1562" s="22">
        <v>10</v>
      </c>
      <c r="I1562" s="22">
        <v>23</v>
      </c>
      <c r="J1562" s="21" t="s">
        <v>106526</v>
      </c>
    </row>
    <row r="1563" spans="1:10" ht="32" customHeight="1">
      <c r="A1563" s="19" t="s">
        <v>106527</v>
      </c>
      <c r="B1563" s="24">
        <v>20</v>
      </c>
      <c r="C1563" s="22">
        <v>16</v>
      </c>
      <c r="D1563" s="21" t="s">
        <v>106524</v>
      </c>
      <c r="E1563" s="21" t="s">
        <v>106525</v>
      </c>
      <c r="F1563" s="21" t="s">
        <v>102171</v>
      </c>
      <c r="G1563" s="22">
        <v>2</v>
      </c>
      <c r="H1563" s="22">
        <v>10</v>
      </c>
      <c r="I1563" s="22">
        <v>23</v>
      </c>
      <c r="J1563" s="21" t="s">
        <v>106526</v>
      </c>
    </row>
    <row r="1564" spans="1:10" ht="32" customHeight="1">
      <c r="A1564" s="19" t="s">
        <v>106528</v>
      </c>
      <c r="B1564" s="24">
        <v>52</v>
      </c>
      <c r="C1564" s="22">
        <v>15</v>
      </c>
      <c r="D1564" s="21" t="s">
        <v>106529</v>
      </c>
      <c r="E1564" s="21" t="s">
        <v>106530</v>
      </c>
      <c r="F1564" s="21" t="s">
        <v>101554</v>
      </c>
      <c r="G1564" s="22">
        <v>10</v>
      </c>
      <c r="H1564" s="22">
        <v>0</v>
      </c>
      <c r="I1564" s="22">
        <v>0</v>
      </c>
      <c r="J1564" s="21" t="s">
        <v>106531</v>
      </c>
    </row>
    <row r="1565" spans="1:10" ht="32" customHeight="1">
      <c r="A1565" s="19" t="s">
        <v>106532</v>
      </c>
      <c r="B1565" s="24">
        <v>35</v>
      </c>
      <c r="C1565" s="22">
        <v>20</v>
      </c>
      <c r="D1565" s="21" t="s">
        <v>106533</v>
      </c>
      <c r="E1565" s="21" t="s">
        <v>106534</v>
      </c>
      <c r="F1565" s="21" t="s">
        <v>101950</v>
      </c>
      <c r="G1565" s="22">
        <v>4</v>
      </c>
      <c r="H1565" s="22">
        <v>12</v>
      </c>
      <c r="I1565" s="22">
        <v>29</v>
      </c>
      <c r="J1565" s="21" t="s">
        <v>106535</v>
      </c>
    </row>
    <row r="1566" spans="1:10" ht="32" customHeight="1">
      <c r="A1566" s="19" t="s">
        <v>106536</v>
      </c>
      <c r="B1566" s="24">
        <v>35</v>
      </c>
      <c r="C1566" s="22">
        <v>20</v>
      </c>
      <c r="D1566" s="21" t="s">
        <v>106533</v>
      </c>
      <c r="E1566" s="21" t="s">
        <v>106534</v>
      </c>
      <c r="F1566" s="21" t="s">
        <v>101950</v>
      </c>
      <c r="G1566" s="22">
        <v>4</v>
      </c>
      <c r="H1566" s="22">
        <v>12</v>
      </c>
      <c r="I1566" s="22">
        <v>29</v>
      </c>
      <c r="J1566" s="21" t="s">
        <v>106535</v>
      </c>
    </row>
    <row r="1567" spans="1:10" ht="32" customHeight="1">
      <c r="A1567" s="19" t="s">
        <v>106537</v>
      </c>
      <c r="B1567" s="24">
        <v>47</v>
      </c>
      <c r="C1567" s="22">
        <v>15</v>
      </c>
      <c r="D1567" s="21" t="s">
        <v>106538</v>
      </c>
      <c r="E1567" s="21" t="s">
        <v>106539</v>
      </c>
      <c r="F1567" s="21" t="s">
        <v>101694</v>
      </c>
      <c r="G1567" s="22">
        <v>1</v>
      </c>
      <c r="H1567" s="22">
        <v>7</v>
      </c>
      <c r="I1567" s="22">
        <v>21</v>
      </c>
      <c r="J1567" s="21" t="s">
        <v>106540</v>
      </c>
    </row>
    <row r="1568" spans="1:10" ht="32" customHeight="1">
      <c r="A1568" s="19" t="s">
        <v>106541</v>
      </c>
      <c r="B1568" s="24">
        <v>40</v>
      </c>
      <c r="C1568" s="22">
        <v>18</v>
      </c>
      <c r="D1568" s="21" t="s">
        <v>106542</v>
      </c>
      <c r="E1568" s="21" t="s">
        <v>106543</v>
      </c>
      <c r="F1568" s="21" t="s">
        <v>101757</v>
      </c>
      <c r="G1568" s="22">
        <v>5</v>
      </c>
      <c r="H1568" s="22">
        <v>9</v>
      </c>
      <c r="I1568" s="22">
        <v>14</v>
      </c>
      <c r="J1568" s="21" t="s">
        <v>106544</v>
      </c>
    </row>
    <row r="1569" spans="1:10" ht="32" customHeight="1">
      <c r="A1569" s="19" t="s">
        <v>106545</v>
      </c>
      <c r="B1569" s="24">
        <v>24</v>
      </c>
      <c r="C1569" s="22">
        <v>31</v>
      </c>
      <c r="D1569" s="21" t="s">
        <v>106546</v>
      </c>
      <c r="E1569" s="21" t="s">
        <v>106547</v>
      </c>
      <c r="F1569" s="21" t="s">
        <v>101757</v>
      </c>
      <c r="G1569" s="22">
        <v>10</v>
      </c>
      <c r="H1569" s="22">
        <v>17</v>
      </c>
      <c r="I1569" s="22">
        <v>20</v>
      </c>
      <c r="J1569" s="21" t="s">
        <v>106548</v>
      </c>
    </row>
    <row r="1570" spans="1:10" ht="32" customHeight="1">
      <c r="A1570" s="19" t="s">
        <v>106549</v>
      </c>
      <c r="B1570" s="24">
        <v>23</v>
      </c>
      <c r="C1570" s="22">
        <v>15</v>
      </c>
      <c r="D1570" s="21" t="s">
        <v>102849</v>
      </c>
      <c r="E1570" s="21" t="s">
        <v>102850</v>
      </c>
      <c r="F1570" s="21" t="s">
        <v>14739</v>
      </c>
      <c r="G1570" s="22">
        <v>10</v>
      </c>
      <c r="H1570" s="22">
        <v>0</v>
      </c>
      <c r="I1570" s="22">
        <v>0</v>
      </c>
      <c r="J1570" s="21" t="s">
        <v>106550</v>
      </c>
    </row>
    <row r="1571" spans="1:10" ht="32" customHeight="1">
      <c r="A1571" s="19" t="s">
        <v>106551</v>
      </c>
      <c r="B1571" s="24">
        <v>22</v>
      </c>
      <c r="C1571" s="22">
        <v>19</v>
      </c>
      <c r="D1571" s="21" t="s">
        <v>106552</v>
      </c>
      <c r="E1571" s="21" t="s">
        <v>106553</v>
      </c>
      <c r="F1571" s="21" t="s">
        <v>102114</v>
      </c>
      <c r="G1571" s="22">
        <v>1</v>
      </c>
      <c r="H1571" s="22">
        <v>14</v>
      </c>
      <c r="I1571" s="22">
        <v>19</v>
      </c>
      <c r="J1571" s="21" t="s">
        <v>106554</v>
      </c>
    </row>
    <row r="1572" spans="1:10" ht="32" customHeight="1">
      <c r="A1572" s="19" t="s">
        <v>106555</v>
      </c>
      <c r="B1572" s="24">
        <v>22</v>
      </c>
      <c r="C1572" s="22">
        <v>24</v>
      </c>
      <c r="D1572" s="21" t="s">
        <v>103697</v>
      </c>
      <c r="E1572" s="21" t="s">
        <v>103698</v>
      </c>
      <c r="F1572" s="21" t="s">
        <v>102449</v>
      </c>
      <c r="G1572" s="22">
        <v>7</v>
      </c>
      <c r="H1572" s="22">
        <v>13</v>
      </c>
      <c r="I1572" s="22">
        <v>20</v>
      </c>
      <c r="J1572" s="21" t="s">
        <v>106556</v>
      </c>
    </row>
    <row r="1573" spans="1:10" ht="32" customHeight="1">
      <c r="A1573" s="19" t="s">
        <v>106557</v>
      </c>
      <c r="B1573" s="24">
        <v>59</v>
      </c>
      <c r="C1573" s="22">
        <v>20</v>
      </c>
      <c r="D1573" s="21" t="s">
        <v>105834</v>
      </c>
      <c r="E1573" s="21" t="s">
        <v>105835</v>
      </c>
      <c r="F1573" s="21" t="s">
        <v>101568</v>
      </c>
      <c r="G1573" s="22">
        <v>1</v>
      </c>
      <c r="H1573" s="22">
        <v>15</v>
      </c>
      <c r="I1573" s="22">
        <v>22</v>
      </c>
      <c r="J1573" s="21" t="s">
        <v>106558</v>
      </c>
    </row>
    <row r="1574" spans="1:10" ht="32" customHeight="1">
      <c r="A1574" s="19" t="s">
        <v>106559</v>
      </c>
      <c r="B1574" s="24">
        <v>23</v>
      </c>
      <c r="C1574" s="22">
        <v>16</v>
      </c>
      <c r="D1574" s="21" t="s">
        <v>106560</v>
      </c>
      <c r="E1574" s="21" t="s">
        <v>106561</v>
      </c>
      <c r="F1574" s="21" t="s">
        <v>101945</v>
      </c>
      <c r="G1574" s="22">
        <v>3</v>
      </c>
      <c r="H1574" s="22">
        <v>9</v>
      </c>
      <c r="I1574" s="22">
        <v>20</v>
      </c>
      <c r="J1574" s="21" t="s">
        <v>106562</v>
      </c>
    </row>
    <row r="1575" spans="1:10" ht="32" customHeight="1">
      <c r="A1575" s="19" t="s">
        <v>106563</v>
      </c>
      <c r="B1575" s="24">
        <v>21</v>
      </c>
      <c r="C1575" s="22">
        <v>15</v>
      </c>
      <c r="D1575" s="21" t="s">
        <v>106564</v>
      </c>
      <c r="E1575" s="21" t="s">
        <v>106565</v>
      </c>
      <c r="F1575" s="21" t="s">
        <v>14739</v>
      </c>
      <c r="G1575" s="22">
        <v>10</v>
      </c>
      <c r="H1575" s="22">
        <v>0</v>
      </c>
      <c r="I1575" s="22">
        <v>0</v>
      </c>
      <c r="J1575" s="21" t="s">
        <v>106566</v>
      </c>
    </row>
    <row r="1576" spans="1:10" ht="32" customHeight="1">
      <c r="A1576" s="19" t="s">
        <v>106567</v>
      </c>
      <c r="B1576" s="24">
        <v>21</v>
      </c>
      <c r="C1576" s="22">
        <v>15</v>
      </c>
      <c r="D1576" s="21" t="s">
        <v>106564</v>
      </c>
      <c r="E1576" s="21" t="s">
        <v>106565</v>
      </c>
      <c r="F1576" s="21" t="s">
        <v>14739</v>
      </c>
      <c r="G1576" s="22">
        <v>10</v>
      </c>
      <c r="H1576" s="22">
        <v>0</v>
      </c>
      <c r="I1576" s="22">
        <v>0</v>
      </c>
      <c r="J1576" s="21" t="s">
        <v>106566</v>
      </c>
    </row>
    <row r="1577" spans="1:10" ht="32" customHeight="1">
      <c r="A1577" s="19" t="s">
        <v>106568</v>
      </c>
      <c r="B1577" s="24">
        <v>14</v>
      </c>
      <c r="C1577" s="22">
        <v>25</v>
      </c>
      <c r="D1577" s="21" t="s">
        <v>106569</v>
      </c>
      <c r="E1577" s="21" t="s">
        <v>106570</v>
      </c>
      <c r="F1577" s="21" t="s">
        <v>103765</v>
      </c>
      <c r="G1577" s="22">
        <v>11</v>
      </c>
      <c r="H1577" s="22">
        <v>10</v>
      </c>
      <c r="I1577" s="22">
        <v>16</v>
      </c>
      <c r="J1577" s="21" t="s">
        <v>106571</v>
      </c>
    </row>
    <row r="1578" spans="1:10" ht="32" customHeight="1">
      <c r="A1578" s="19" t="s">
        <v>106572</v>
      </c>
      <c r="B1578" s="24">
        <v>14</v>
      </c>
      <c r="C1578" s="22">
        <v>25</v>
      </c>
      <c r="D1578" s="21" t="s">
        <v>106569</v>
      </c>
      <c r="E1578" s="21" t="s">
        <v>106570</v>
      </c>
      <c r="F1578" s="21" t="s">
        <v>103765</v>
      </c>
      <c r="G1578" s="22">
        <v>11</v>
      </c>
      <c r="H1578" s="22">
        <v>10</v>
      </c>
      <c r="I1578" s="22">
        <v>16</v>
      </c>
      <c r="J1578" s="21" t="s">
        <v>106571</v>
      </c>
    </row>
    <row r="1579" spans="1:10" ht="32" customHeight="1">
      <c r="A1579" s="19" t="s">
        <v>106573</v>
      </c>
      <c r="B1579" s="24">
        <v>25</v>
      </c>
      <c r="C1579" s="22">
        <v>21</v>
      </c>
      <c r="D1579" s="21" t="s">
        <v>106574</v>
      </c>
      <c r="E1579" s="21" t="s">
        <v>106575</v>
      </c>
      <c r="F1579" s="21" t="s">
        <v>14743</v>
      </c>
      <c r="G1579" s="22">
        <v>4</v>
      </c>
      <c r="H1579" s="22">
        <v>13</v>
      </c>
      <c r="I1579" s="22">
        <v>22</v>
      </c>
      <c r="J1579" s="21" t="s">
        <v>106576</v>
      </c>
    </row>
    <row r="1580" spans="1:10" ht="20" customHeight="1">
      <c r="A1580" s="27">
        <v>-999</v>
      </c>
      <c r="B1580" s="24">
        <v>-999</v>
      </c>
      <c r="C1580" s="22">
        <v>-999</v>
      </c>
      <c r="D1580" s="22">
        <v>-999</v>
      </c>
      <c r="E1580" s="22">
        <v>-999</v>
      </c>
      <c r="F1580" s="22">
        <v>-999</v>
      </c>
      <c r="G1580" s="22">
        <v>-999</v>
      </c>
      <c r="H1580" s="22">
        <v>-999</v>
      </c>
      <c r="I1580" s="22">
        <v>-999</v>
      </c>
      <c r="J1580" s="22">
        <v>-999</v>
      </c>
    </row>
    <row r="1581" spans="1:10" ht="44" customHeight="1">
      <c r="A1581" s="19" t="s">
        <v>106577</v>
      </c>
      <c r="B1581" s="24">
        <v>39</v>
      </c>
      <c r="C1581" s="22">
        <v>15</v>
      </c>
      <c r="D1581" s="21" t="s">
        <v>106578</v>
      </c>
      <c r="E1581" s="21" t="s">
        <v>106579</v>
      </c>
      <c r="F1581" s="21" t="s">
        <v>101628</v>
      </c>
      <c r="G1581" s="22">
        <v>2</v>
      </c>
      <c r="H1581" s="22">
        <v>9</v>
      </c>
      <c r="I1581" s="22">
        <v>22</v>
      </c>
      <c r="J1581" s="21" t="s">
        <v>106580</v>
      </c>
    </row>
    <row r="1582" spans="1:10" ht="44" customHeight="1">
      <c r="A1582" s="19" t="s">
        <v>106581</v>
      </c>
      <c r="B1582" s="24">
        <v>39</v>
      </c>
      <c r="C1582" s="22">
        <v>15</v>
      </c>
      <c r="D1582" s="21" t="s">
        <v>106578</v>
      </c>
      <c r="E1582" s="21" t="s">
        <v>106579</v>
      </c>
      <c r="F1582" s="21" t="s">
        <v>101628</v>
      </c>
      <c r="G1582" s="22">
        <v>2</v>
      </c>
      <c r="H1582" s="22">
        <v>9</v>
      </c>
      <c r="I1582" s="22">
        <v>22</v>
      </c>
      <c r="J1582" s="21" t="s">
        <v>106580</v>
      </c>
    </row>
    <row r="1583" spans="1:10" ht="32" customHeight="1">
      <c r="A1583" s="19" t="s">
        <v>106582</v>
      </c>
      <c r="B1583" s="24">
        <v>20</v>
      </c>
      <c r="C1583" s="22">
        <v>23</v>
      </c>
      <c r="D1583" s="21" t="s">
        <v>106583</v>
      </c>
      <c r="E1583" s="21" t="s">
        <v>106584</v>
      </c>
      <c r="F1583" s="21" t="s">
        <v>102157</v>
      </c>
      <c r="G1583" s="22">
        <v>3</v>
      </c>
      <c r="H1583" s="22">
        <v>16</v>
      </c>
      <c r="I1583" s="22">
        <v>25</v>
      </c>
      <c r="J1583" s="21" t="s">
        <v>106585</v>
      </c>
    </row>
    <row r="1584" spans="1:10" ht="32" customHeight="1">
      <c r="A1584" s="19" t="s">
        <v>106586</v>
      </c>
      <c r="B1584" s="24">
        <v>17</v>
      </c>
      <c r="C1584" s="22">
        <v>15</v>
      </c>
      <c r="D1584" s="21" t="s">
        <v>102230</v>
      </c>
      <c r="E1584" s="21" t="s">
        <v>102231</v>
      </c>
      <c r="F1584" s="21" t="s">
        <v>101554</v>
      </c>
      <c r="G1584" s="22">
        <v>10</v>
      </c>
      <c r="H1584" s="22">
        <v>0</v>
      </c>
      <c r="I1584" s="22">
        <v>0</v>
      </c>
      <c r="J1584" s="21" t="s">
        <v>106587</v>
      </c>
    </row>
    <row r="1585" spans="1:10" ht="44" customHeight="1">
      <c r="A1585" s="19" t="s">
        <v>106588</v>
      </c>
      <c r="B1585" s="24">
        <v>25</v>
      </c>
      <c r="C1585" s="22">
        <v>15</v>
      </c>
      <c r="D1585" s="21" t="s">
        <v>106589</v>
      </c>
      <c r="E1585" s="21" t="s">
        <v>106590</v>
      </c>
      <c r="F1585" s="21" t="s">
        <v>14739</v>
      </c>
      <c r="G1585" s="22">
        <v>10</v>
      </c>
      <c r="H1585" s="22">
        <v>0</v>
      </c>
      <c r="I1585" s="22">
        <v>0</v>
      </c>
      <c r="J1585" s="21" t="s">
        <v>106591</v>
      </c>
    </row>
    <row r="1586" spans="1:10" ht="32" customHeight="1">
      <c r="A1586" s="19" t="s">
        <v>106592</v>
      </c>
      <c r="B1586" s="24">
        <v>19</v>
      </c>
      <c r="C1586" s="22">
        <v>15</v>
      </c>
      <c r="D1586" s="21" t="s">
        <v>102492</v>
      </c>
      <c r="E1586" s="21" t="s">
        <v>102493</v>
      </c>
      <c r="F1586" s="21" t="s">
        <v>101568</v>
      </c>
      <c r="G1586" s="22">
        <v>1</v>
      </c>
      <c r="H1586" s="22">
        <v>10</v>
      </c>
      <c r="I1586" s="22">
        <v>15</v>
      </c>
      <c r="J1586" s="21" t="s">
        <v>106593</v>
      </c>
    </row>
    <row r="1587" spans="1:10" ht="32" customHeight="1">
      <c r="A1587" s="19" t="s">
        <v>106594</v>
      </c>
      <c r="B1587" s="24">
        <v>40</v>
      </c>
      <c r="C1587" s="22">
        <v>22</v>
      </c>
      <c r="D1587" s="21" t="s">
        <v>106595</v>
      </c>
      <c r="E1587" s="21" t="s">
        <v>106596</v>
      </c>
      <c r="F1587" s="21" t="s">
        <v>101689</v>
      </c>
      <c r="G1587" s="22">
        <v>9</v>
      </c>
      <c r="H1587" s="22">
        <v>9</v>
      </c>
      <c r="I1587" s="22">
        <v>18</v>
      </c>
      <c r="J1587" s="21" t="s">
        <v>106597</v>
      </c>
    </row>
    <row r="1588" spans="1:10" ht="32" customHeight="1">
      <c r="A1588" s="19" t="s">
        <v>106598</v>
      </c>
      <c r="B1588" s="24">
        <v>20</v>
      </c>
      <c r="C1588" s="22">
        <v>15</v>
      </c>
      <c r="D1588" s="21" t="s">
        <v>106599</v>
      </c>
      <c r="E1588" s="21" t="s">
        <v>106600</v>
      </c>
      <c r="F1588" s="21" t="s">
        <v>14739</v>
      </c>
      <c r="G1588" s="22">
        <v>10</v>
      </c>
      <c r="H1588" s="22">
        <v>0</v>
      </c>
      <c r="I1588" s="22">
        <v>0</v>
      </c>
      <c r="J1588" s="21" t="s">
        <v>106601</v>
      </c>
    </row>
    <row r="1589" spans="1:10" ht="32" customHeight="1">
      <c r="A1589" s="19" t="s">
        <v>106602</v>
      </c>
      <c r="B1589" s="24">
        <v>19</v>
      </c>
      <c r="C1589" s="22">
        <v>15</v>
      </c>
      <c r="D1589" s="21" t="s">
        <v>106603</v>
      </c>
      <c r="E1589" s="21" t="s">
        <v>106604</v>
      </c>
      <c r="F1589" s="21" t="s">
        <v>101563</v>
      </c>
      <c r="G1589" s="22">
        <v>10</v>
      </c>
      <c r="H1589" s="22">
        <v>0</v>
      </c>
      <c r="I1589" s="22">
        <v>0</v>
      </c>
      <c r="J1589" s="21" t="s">
        <v>106605</v>
      </c>
    </row>
    <row r="1590" spans="1:10" ht="32" customHeight="1">
      <c r="A1590" s="19" t="s">
        <v>106606</v>
      </c>
      <c r="B1590" s="24">
        <v>19</v>
      </c>
      <c r="C1590" s="22">
        <v>15</v>
      </c>
      <c r="D1590" s="21" t="s">
        <v>106603</v>
      </c>
      <c r="E1590" s="21" t="s">
        <v>106604</v>
      </c>
      <c r="F1590" s="21" t="s">
        <v>101563</v>
      </c>
      <c r="G1590" s="22">
        <v>10</v>
      </c>
      <c r="H1590" s="22">
        <v>0</v>
      </c>
      <c r="I1590" s="22">
        <v>0</v>
      </c>
      <c r="J1590" s="21" t="s">
        <v>106605</v>
      </c>
    </row>
    <row r="1591" spans="1:10" ht="32" customHeight="1">
      <c r="A1591" s="19" t="s">
        <v>106607</v>
      </c>
      <c r="B1591" s="24">
        <v>24</v>
      </c>
      <c r="C1591" s="22">
        <v>29</v>
      </c>
      <c r="D1591" s="21" t="s">
        <v>104160</v>
      </c>
      <c r="E1591" s="21" t="s">
        <v>104161</v>
      </c>
      <c r="F1591" s="21" t="s">
        <v>103652</v>
      </c>
      <c r="G1591" s="22">
        <v>7</v>
      </c>
      <c r="H1591" s="22">
        <v>18</v>
      </c>
      <c r="I1591" s="22">
        <v>30</v>
      </c>
      <c r="J1591" s="21" t="s">
        <v>106608</v>
      </c>
    </row>
    <row r="1592" spans="1:10" ht="32" customHeight="1">
      <c r="A1592" s="19" t="s">
        <v>106609</v>
      </c>
      <c r="B1592" s="24">
        <v>12</v>
      </c>
      <c r="C1592" s="22">
        <v>16</v>
      </c>
      <c r="D1592" s="21" t="s">
        <v>106610</v>
      </c>
      <c r="E1592" s="21" t="s">
        <v>106611</v>
      </c>
      <c r="F1592" s="21" t="s">
        <v>101533</v>
      </c>
      <c r="G1592" s="22">
        <v>4</v>
      </c>
      <c r="H1592" s="22">
        <v>8</v>
      </c>
      <c r="I1592" s="22">
        <v>17</v>
      </c>
      <c r="J1592" s="21" t="s">
        <v>106612</v>
      </c>
    </row>
    <row r="1593" spans="1:10" ht="32" customHeight="1">
      <c r="A1593" s="19" t="s">
        <v>106613</v>
      </c>
      <c r="B1593" s="24">
        <v>30</v>
      </c>
      <c r="C1593" s="22">
        <v>15</v>
      </c>
      <c r="D1593" s="21" t="s">
        <v>106614</v>
      </c>
      <c r="E1593" s="21" t="s">
        <v>106615</v>
      </c>
      <c r="F1593" s="21" t="s">
        <v>101694</v>
      </c>
      <c r="G1593" s="22">
        <v>10</v>
      </c>
      <c r="H1593" s="22">
        <v>0</v>
      </c>
      <c r="I1593" s="22">
        <v>0</v>
      </c>
      <c r="J1593" s="21" t="s">
        <v>106616</v>
      </c>
    </row>
    <row r="1594" spans="1:10" ht="20" customHeight="1">
      <c r="A1594" s="27">
        <v>-999</v>
      </c>
      <c r="B1594" s="24">
        <v>-999</v>
      </c>
      <c r="C1594" s="22">
        <v>-999</v>
      </c>
      <c r="D1594" s="22">
        <v>-999</v>
      </c>
      <c r="E1594" s="22">
        <v>-999</v>
      </c>
      <c r="F1594" s="22">
        <v>-999</v>
      </c>
      <c r="G1594" s="22">
        <v>-999</v>
      </c>
      <c r="H1594" s="22">
        <v>-999</v>
      </c>
      <c r="I1594" s="22">
        <v>-999</v>
      </c>
      <c r="J1594" s="22">
        <v>-999</v>
      </c>
    </row>
    <row r="1595" spans="1:10" ht="44" customHeight="1">
      <c r="A1595" s="19" t="s">
        <v>106617</v>
      </c>
      <c r="B1595" s="24">
        <v>28</v>
      </c>
      <c r="C1595" s="22">
        <v>15</v>
      </c>
      <c r="D1595" s="21" t="s">
        <v>106618</v>
      </c>
      <c r="E1595" s="21" t="s">
        <v>106619</v>
      </c>
      <c r="F1595" s="22">
        <v>1</v>
      </c>
      <c r="G1595" s="22">
        <v>1</v>
      </c>
      <c r="H1595" s="22">
        <v>10</v>
      </c>
      <c r="I1595" s="22">
        <v>23</v>
      </c>
      <c r="J1595" s="21" t="s">
        <v>106620</v>
      </c>
    </row>
    <row r="1596" spans="1:10" ht="32" customHeight="1">
      <c r="A1596" s="19" t="s">
        <v>106621</v>
      </c>
      <c r="B1596" s="24">
        <v>13</v>
      </c>
      <c r="C1596" s="22">
        <v>15</v>
      </c>
      <c r="D1596" s="21" t="s">
        <v>106622</v>
      </c>
      <c r="E1596" s="21" t="s">
        <v>106623</v>
      </c>
      <c r="F1596" s="22">
        <v>0</v>
      </c>
      <c r="G1596" s="22">
        <v>10</v>
      </c>
      <c r="H1596" s="22">
        <v>0</v>
      </c>
      <c r="I1596" s="22">
        <v>0</v>
      </c>
      <c r="J1596" s="21" t="s">
        <v>106624</v>
      </c>
    </row>
    <row r="1597" spans="1:10" ht="32" customHeight="1">
      <c r="A1597" s="19" t="s">
        <v>106625</v>
      </c>
      <c r="B1597" s="24">
        <v>23</v>
      </c>
      <c r="C1597" s="22">
        <v>17</v>
      </c>
      <c r="D1597" s="21" t="s">
        <v>106626</v>
      </c>
      <c r="E1597" s="21" t="s">
        <v>106627</v>
      </c>
      <c r="F1597" s="21" t="s">
        <v>101710</v>
      </c>
      <c r="G1597" s="22">
        <v>3</v>
      </c>
      <c r="H1597" s="22">
        <v>10</v>
      </c>
      <c r="I1597" s="22">
        <v>20</v>
      </c>
      <c r="J1597" s="21" t="s">
        <v>106628</v>
      </c>
    </row>
    <row r="1598" spans="1:10" ht="44" customHeight="1">
      <c r="A1598" s="19" t="s">
        <v>106629</v>
      </c>
      <c r="B1598" s="24">
        <v>13</v>
      </c>
      <c r="C1598" s="22">
        <v>15</v>
      </c>
      <c r="D1598" s="21" t="s">
        <v>106630</v>
      </c>
      <c r="E1598" s="21" t="s">
        <v>106631</v>
      </c>
      <c r="F1598" s="21" t="s">
        <v>101563</v>
      </c>
      <c r="G1598" s="22">
        <v>10</v>
      </c>
      <c r="H1598" s="22">
        <v>0</v>
      </c>
      <c r="I1598" s="22">
        <v>0</v>
      </c>
      <c r="J1598" s="21" t="s">
        <v>106632</v>
      </c>
    </row>
    <row r="1599" spans="1:10" ht="44" customHeight="1">
      <c r="A1599" s="19" t="s">
        <v>106633</v>
      </c>
      <c r="B1599" s="24">
        <v>22</v>
      </c>
      <c r="C1599" s="22">
        <v>27</v>
      </c>
      <c r="D1599" s="21" t="s">
        <v>106634</v>
      </c>
      <c r="E1599" s="21" t="s">
        <v>106635</v>
      </c>
      <c r="F1599" s="21" t="s">
        <v>101533</v>
      </c>
      <c r="G1599" s="22">
        <v>5</v>
      </c>
      <c r="H1599" s="22">
        <v>18</v>
      </c>
      <c r="I1599" s="22">
        <v>29</v>
      </c>
      <c r="J1599" s="21" t="s">
        <v>106636</v>
      </c>
    </row>
    <row r="1600" spans="1:10" ht="44" customHeight="1">
      <c r="A1600" s="19" t="s">
        <v>106637</v>
      </c>
      <c r="B1600" s="24">
        <v>20</v>
      </c>
      <c r="C1600" s="22">
        <v>49</v>
      </c>
      <c r="D1600" s="21" t="s">
        <v>106638</v>
      </c>
      <c r="E1600" s="21" t="s">
        <v>106639</v>
      </c>
      <c r="F1600" s="21" t="s">
        <v>106640</v>
      </c>
      <c r="G1600" s="22">
        <v>6</v>
      </c>
      <c r="H1600" s="22">
        <v>9</v>
      </c>
      <c r="I1600" s="22">
        <v>12</v>
      </c>
      <c r="J1600" s="21" t="s">
        <v>106641</v>
      </c>
    </row>
    <row r="1601" spans="1:10" ht="44" customHeight="1">
      <c r="A1601" s="19" t="s">
        <v>106642</v>
      </c>
      <c r="B1601" s="24">
        <v>19</v>
      </c>
      <c r="C1601" s="22">
        <v>15</v>
      </c>
      <c r="D1601" s="21" t="s">
        <v>106643</v>
      </c>
      <c r="E1601" s="21" t="s">
        <v>106644</v>
      </c>
      <c r="F1601" s="21" t="s">
        <v>101528</v>
      </c>
      <c r="G1601" s="22">
        <v>10</v>
      </c>
      <c r="H1601" s="22">
        <v>0</v>
      </c>
      <c r="I1601" s="22">
        <v>0</v>
      </c>
      <c r="J1601" s="21" t="s">
        <v>106645</v>
      </c>
    </row>
    <row r="1602" spans="1:10" ht="32" customHeight="1">
      <c r="A1602" s="19" t="s">
        <v>106646</v>
      </c>
      <c r="B1602" s="24">
        <v>43</v>
      </c>
      <c r="C1602" s="22">
        <v>15</v>
      </c>
      <c r="D1602" s="21" t="s">
        <v>102480</v>
      </c>
      <c r="E1602" s="21" t="s">
        <v>102481</v>
      </c>
      <c r="F1602" s="21" t="s">
        <v>101522</v>
      </c>
      <c r="G1602" s="22">
        <v>10</v>
      </c>
      <c r="H1602" s="22">
        <v>0</v>
      </c>
      <c r="I1602" s="22">
        <v>0</v>
      </c>
      <c r="J1602" s="21" t="s">
        <v>102482</v>
      </c>
    </row>
    <row r="1603" spans="1:10" ht="32" customHeight="1">
      <c r="A1603" s="19" t="s">
        <v>106647</v>
      </c>
      <c r="B1603" s="24">
        <v>13</v>
      </c>
      <c r="C1603" s="22">
        <v>15</v>
      </c>
      <c r="D1603" s="21" t="s">
        <v>106648</v>
      </c>
      <c r="E1603" s="21" t="s">
        <v>106649</v>
      </c>
      <c r="F1603" s="21" t="s">
        <v>101554</v>
      </c>
      <c r="G1603" s="22">
        <v>10</v>
      </c>
      <c r="H1603" s="22">
        <v>0</v>
      </c>
      <c r="I1603" s="22">
        <v>0</v>
      </c>
      <c r="J1603" s="21" t="s">
        <v>106650</v>
      </c>
    </row>
    <row r="1604" spans="1:10" ht="32" customHeight="1">
      <c r="A1604" s="19" t="s">
        <v>106651</v>
      </c>
      <c r="B1604" s="24">
        <v>23</v>
      </c>
      <c r="C1604" s="22">
        <v>15</v>
      </c>
      <c r="D1604" s="21" t="s">
        <v>106652</v>
      </c>
      <c r="E1604" s="21" t="s">
        <v>106653</v>
      </c>
      <c r="F1604" s="21" t="s">
        <v>101568</v>
      </c>
      <c r="G1604" s="22">
        <v>10</v>
      </c>
      <c r="H1604" s="22">
        <v>0</v>
      </c>
      <c r="I1604" s="22">
        <v>0</v>
      </c>
      <c r="J1604" s="21" t="s">
        <v>106654</v>
      </c>
    </row>
    <row r="1605" spans="1:10" ht="32" customHeight="1">
      <c r="A1605" s="19" t="s">
        <v>106655</v>
      </c>
      <c r="B1605" s="24">
        <v>23</v>
      </c>
      <c r="C1605" s="22">
        <v>25</v>
      </c>
      <c r="D1605" s="21" t="s">
        <v>106656</v>
      </c>
      <c r="E1605" s="21" t="s">
        <v>106657</v>
      </c>
      <c r="F1605" s="21" t="s">
        <v>14743</v>
      </c>
      <c r="G1605" s="22">
        <v>3</v>
      </c>
      <c r="H1605" s="22">
        <v>18</v>
      </c>
      <c r="I1605" s="22">
        <v>31</v>
      </c>
      <c r="J1605" s="21" t="s">
        <v>106658</v>
      </c>
    </row>
    <row r="1606" spans="1:10" ht="32" customHeight="1">
      <c r="A1606" s="19" t="s">
        <v>106659</v>
      </c>
      <c r="B1606" s="24">
        <v>22</v>
      </c>
      <c r="C1606" s="22">
        <v>15</v>
      </c>
      <c r="D1606" s="21" t="s">
        <v>106660</v>
      </c>
      <c r="E1606" s="21" t="s">
        <v>106661</v>
      </c>
      <c r="F1606" s="21" t="s">
        <v>101554</v>
      </c>
      <c r="G1606" s="22">
        <v>10</v>
      </c>
      <c r="H1606" s="22">
        <v>0</v>
      </c>
      <c r="I1606" s="22">
        <v>0</v>
      </c>
      <c r="J1606" s="21" t="s">
        <v>106662</v>
      </c>
    </row>
    <row r="1607" spans="1:10" ht="32" customHeight="1">
      <c r="A1607" s="19" t="s">
        <v>106663</v>
      </c>
      <c r="B1607" s="24">
        <v>47</v>
      </c>
      <c r="C1607" s="22">
        <v>24</v>
      </c>
      <c r="D1607" s="21" t="s">
        <v>106664</v>
      </c>
      <c r="E1607" s="21" t="s">
        <v>106665</v>
      </c>
      <c r="F1607" s="21" t="s">
        <v>102449</v>
      </c>
      <c r="G1607" s="22">
        <v>6</v>
      </c>
      <c r="H1607" s="22">
        <v>14</v>
      </c>
      <c r="I1607" s="22">
        <v>26</v>
      </c>
      <c r="J1607" s="21" t="s">
        <v>106666</v>
      </c>
    </row>
    <row r="1608" spans="1:10" ht="32" customHeight="1">
      <c r="A1608" s="19" t="s">
        <v>106667</v>
      </c>
      <c r="B1608" s="24">
        <v>26</v>
      </c>
      <c r="C1608" s="22">
        <v>15</v>
      </c>
      <c r="D1608" s="21" t="s">
        <v>106668</v>
      </c>
      <c r="E1608" s="21" t="s">
        <v>106669</v>
      </c>
      <c r="F1608" s="21" t="s">
        <v>101528</v>
      </c>
      <c r="G1608" s="22">
        <v>10</v>
      </c>
      <c r="H1608" s="22">
        <v>0</v>
      </c>
      <c r="I1608" s="22">
        <v>0</v>
      </c>
      <c r="J1608" s="21" t="s">
        <v>106670</v>
      </c>
    </row>
    <row r="1609" spans="1:10" ht="32" customHeight="1">
      <c r="A1609" s="19" t="s">
        <v>106671</v>
      </c>
      <c r="B1609" s="24">
        <v>28</v>
      </c>
      <c r="C1609" s="22">
        <v>15</v>
      </c>
      <c r="D1609" s="21" t="s">
        <v>106672</v>
      </c>
      <c r="E1609" s="21" t="s">
        <v>106673</v>
      </c>
      <c r="F1609" s="21" t="s">
        <v>101528</v>
      </c>
      <c r="G1609" s="22">
        <v>10</v>
      </c>
      <c r="H1609" s="22">
        <v>0</v>
      </c>
      <c r="I1609" s="22">
        <v>0</v>
      </c>
      <c r="J1609" s="21" t="s">
        <v>106674</v>
      </c>
    </row>
    <row r="1610" spans="1:10" ht="32" customHeight="1">
      <c r="A1610" s="19" t="s">
        <v>106675</v>
      </c>
      <c r="B1610" s="24">
        <v>24</v>
      </c>
      <c r="C1610" s="22">
        <v>46</v>
      </c>
      <c r="D1610" s="21" t="s">
        <v>106676</v>
      </c>
      <c r="E1610" s="21" t="s">
        <v>106677</v>
      </c>
      <c r="F1610" s="21" t="s">
        <v>106678</v>
      </c>
      <c r="G1610" s="22">
        <v>8</v>
      </c>
      <c r="H1610" s="22">
        <v>12</v>
      </c>
      <c r="I1610" s="22">
        <v>21</v>
      </c>
      <c r="J1610" s="21" t="s">
        <v>106679</v>
      </c>
    </row>
    <row r="1611" spans="1:10" ht="44" customHeight="1">
      <c r="A1611" s="19" t="s">
        <v>106680</v>
      </c>
      <c r="B1611" s="24">
        <v>29</v>
      </c>
      <c r="C1611" s="22">
        <v>17</v>
      </c>
      <c r="D1611" s="21" t="s">
        <v>106681</v>
      </c>
      <c r="E1611" s="21" t="s">
        <v>106682</v>
      </c>
      <c r="F1611" s="21" t="s">
        <v>101665</v>
      </c>
      <c r="G1611" s="22">
        <v>1</v>
      </c>
      <c r="H1611" s="22">
        <v>12</v>
      </c>
      <c r="I1611" s="22">
        <v>25</v>
      </c>
      <c r="J1611" s="21" t="s">
        <v>106683</v>
      </c>
    </row>
    <row r="1612" spans="1:10" ht="44" customHeight="1">
      <c r="A1612" s="19" t="s">
        <v>106684</v>
      </c>
      <c r="B1612" s="24">
        <v>13</v>
      </c>
      <c r="C1612" s="22">
        <v>15</v>
      </c>
      <c r="D1612" s="21" t="s">
        <v>106685</v>
      </c>
      <c r="E1612" s="21" t="s">
        <v>106686</v>
      </c>
      <c r="F1612" s="21" t="s">
        <v>14739</v>
      </c>
      <c r="G1612" s="22">
        <v>10</v>
      </c>
      <c r="H1612" s="22">
        <v>0</v>
      </c>
      <c r="I1612" s="22">
        <v>0</v>
      </c>
      <c r="J1612" s="21" t="s">
        <v>106687</v>
      </c>
    </row>
    <row r="1613" spans="1:10" ht="32" customHeight="1">
      <c r="A1613" s="19" t="s">
        <v>106688</v>
      </c>
      <c r="B1613" s="24">
        <v>16</v>
      </c>
      <c r="C1613" s="22">
        <v>18</v>
      </c>
      <c r="D1613" s="21" t="s">
        <v>106689</v>
      </c>
      <c r="E1613" s="21" t="s">
        <v>106690</v>
      </c>
      <c r="F1613" s="21" t="s">
        <v>104782</v>
      </c>
      <c r="G1613" s="22">
        <v>2</v>
      </c>
      <c r="H1613" s="22">
        <v>12</v>
      </c>
      <c r="I1613" s="22">
        <v>28</v>
      </c>
      <c r="J1613" s="21" t="s">
        <v>106691</v>
      </c>
    </row>
    <row r="1614" spans="1:10" ht="32" customHeight="1">
      <c r="A1614" s="19" t="s">
        <v>106692</v>
      </c>
      <c r="B1614" s="24">
        <v>20</v>
      </c>
      <c r="C1614" s="22">
        <v>15</v>
      </c>
      <c r="D1614" s="21" t="s">
        <v>106693</v>
      </c>
      <c r="E1614" s="21" t="s">
        <v>106694</v>
      </c>
      <c r="F1614" s="21" t="s">
        <v>101694</v>
      </c>
      <c r="G1614" s="22">
        <v>10</v>
      </c>
      <c r="H1614" s="22">
        <v>0</v>
      </c>
      <c r="I1614" s="22">
        <v>0</v>
      </c>
      <c r="J1614" s="21" t="s">
        <v>106695</v>
      </c>
    </row>
    <row r="1615" spans="1:10" ht="32" customHeight="1">
      <c r="A1615" s="19" t="s">
        <v>106696</v>
      </c>
      <c r="B1615" s="24">
        <v>21</v>
      </c>
      <c r="C1615" s="22">
        <v>25</v>
      </c>
      <c r="D1615" s="21" t="s">
        <v>106697</v>
      </c>
      <c r="E1615" s="21" t="s">
        <v>106698</v>
      </c>
      <c r="F1615" s="21" t="s">
        <v>101694</v>
      </c>
      <c r="G1615" s="22">
        <v>4</v>
      </c>
      <c r="H1615" s="22">
        <v>17</v>
      </c>
      <c r="I1615" s="22">
        <v>25</v>
      </c>
      <c r="J1615" s="21" t="s">
        <v>106699</v>
      </c>
    </row>
    <row r="1616" spans="1:10" ht="32" customHeight="1">
      <c r="A1616" s="19" t="s">
        <v>106700</v>
      </c>
      <c r="B1616" s="24">
        <v>21</v>
      </c>
      <c r="C1616" s="22">
        <v>25</v>
      </c>
      <c r="D1616" s="21" t="s">
        <v>106697</v>
      </c>
      <c r="E1616" s="21" t="s">
        <v>106698</v>
      </c>
      <c r="F1616" s="21" t="s">
        <v>101694</v>
      </c>
      <c r="G1616" s="22">
        <v>4</v>
      </c>
      <c r="H1616" s="22">
        <v>17</v>
      </c>
      <c r="I1616" s="22">
        <v>25</v>
      </c>
      <c r="J1616" s="21" t="s">
        <v>106699</v>
      </c>
    </row>
    <row r="1617" spans="1:10" ht="32" customHeight="1">
      <c r="A1617" s="19" t="s">
        <v>106701</v>
      </c>
      <c r="B1617" s="24">
        <v>21</v>
      </c>
      <c r="C1617" s="22">
        <v>25</v>
      </c>
      <c r="D1617" s="21" t="s">
        <v>106697</v>
      </c>
      <c r="E1617" s="21" t="s">
        <v>106698</v>
      </c>
      <c r="F1617" s="21" t="s">
        <v>101694</v>
      </c>
      <c r="G1617" s="22">
        <v>4</v>
      </c>
      <c r="H1617" s="22">
        <v>17</v>
      </c>
      <c r="I1617" s="22">
        <v>25</v>
      </c>
      <c r="J1617" s="21" t="s">
        <v>106699</v>
      </c>
    </row>
    <row r="1618" spans="1:10" ht="32" customHeight="1">
      <c r="A1618" s="19" t="s">
        <v>106702</v>
      </c>
      <c r="B1618" s="24">
        <v>21</v>
      </c>
      <c r="C1618" s="22">
        <v>25</v>
      </c>
      <c r="D1618" s="21" t="s">
        <v>106697</v>
      </c>
      <c r="E1618" s="21" t="s">
        <v>106698</v>
      </c>
      <c r="F1618" s="21" t="s">
        <v>101694</v>
      </c>
      <c r="G1618" s="22">
        <v>4</v>
      </c>
      <c r="H1618" s="22">
        <v>17</v>
      </c>
      <c r="I1618" s="22">
        <v>25</v>
      </c>
      <c r="J1618" s="21" t="s">
        <v>106699</v>
      </c>
    </row>
    <row r="1619" spans="1:10" ht="32" customHeight="1">
      <c r="A1619" s="19" t="s">
        <v>106703</v>
      </c>
      <c r="B1619" s="24">
        <v>20</v>
      </c>
      <c r="C1619" s="22">
        <v>15</v>
      </c>
      <c r="D1619" s="21" t="s">
        <v>103507</v>
      </c>
      <c r="E1619" s="21" t="s">
        <v>103508</v>
      </c>
      <c r="F1619" s="21" t="s">
        <v>101554</v>
      </c>
      <c r="G1619" s="22">
        <v>10</v>
      </c>
      <c r="H1619" s="22">
        <v>0</v>
      </c>
      <c r="I1619" s="22">
        <v>0</v>
      </c>
      <c r="J1619" s="21" t="s">
        <v>106704</v>
      </c>
    </row>
    <row r="1620" spans="1:10" ht="32" customHeight="1">
      <c r="A1620" s="19" t="s">
        <v>106705</v>
      </c>
      <c r="B1620" s="24">
        <v>20</v>
      </c>
      <c r="C1620" s="22">
        <v>15</v>
      </c>
      <c r="D1620" s="21" t="s">
        <v>106706</v>
      </c>
      <c r="E1620" s="21" t="s">
        <v>106707</v>
      </c>
      <c r="F1620" s="21" t="s">
        <v>101694</v>
      </c>
      <c r="G1620" s="22">
        <v>10</v>
      </c>
      <c r="H1620" s="22">
        <v>0</v>
      </c>
      <c r="I1620" s="22">
        <v>0</v>
      </c>
      <c r="J1620" s="21" t="s">
        <v>106708</v>
      </c>
    </row>
    <row r="1621" spans="1:10" ht="32" customHeight="1">
      <c r="A1621" s="19" t="s">
        <v>106709</v>
      </c>
      <c r="B1621" s="24">
        <v>34</v>
      </c>
      <c r="C1621" s="22">
        <v>15</v>
      </c>
      <c r="D1621" s="21" t="s">
        <v>103753</v>
      </c>
      <c r="E1621" s="21" t="s">
        <v>103754</v>
      </c>
      <c r="F1621" s="21" t="s">
        <v>101563</v>
      </c>
      <c r="G1621" s="22">
        <v>10</v>
      </c>
      <c r="H1621" s="22">
        <v>0</v>
      </c>
      <c r="I1621" s="22">
        <v>0</v>
      </c>
      <c r="J1621" s="21" t="s">
        <v>106710</v>
      </c>
    </row>
    <row r="1622" spans="1:10" ht="32" customHeight="1">
      <c r="A1622" s="19" t="s">
        <v>106711</v>
      </c>
      <c r="B1622" s="24">
        <v>31</v>
      </c>
      <c r="C1622" s="22">
        <v>15</v>
      </c>
      <c r="D1622" s="21" t="s">
        <v>104542</v>
      </c>
      <c r="E1622" s="21" t="s">
        <v>104543</v>
      </c>
      <c r="F1622" s="22">
        <v>1</v>
      </c>
      <c r="G1622" s="22">
        <v>1</v>
      </c>
      <c r="H1622" s="22">
        <v>10</v>
      </c>
      <c r="I1622" s="22">
        <v>26</v>
      </c>
      <c r="J1622" s="21" t="s">
        <v>106712</v>
      </c>
    </row>
    <row r="1623" spans="1:10" ht="32" customHeight="1">
      <c r="A1623" s="19" t="s">
        <v>106713</v>
      </c>
      <c r="B1623" s="24">
        <v>55</v>
      </c>
      <c r="C1623" s="22">
        <v>32</v>
      </c>
      <c r="D1623" s="21" t="s">
        <v>103995</v>
      </c>
      <c r="E1623" s="21" t="s">
        <v>103996</v>
      </c>
      <c r="F1623" s="21" t="s">
        <v>102001</v>
      </c>
      <c r="G1623" s="22">
        <v>1</v>
      </c>
      <c r="H1623" s="22">
        <v>27</v>
      </c>
      <c r="I1623" s="22">
        <v>36</v>
      </c>
      <c r="J1623" s="21" t="s">
        <v>106714</v>
      </c>
    </row>
    <row r="1624" spans="1:10" ht="32" customHeight="1">
      <c r="A1624" s="19" t="s">
        <v>106715</v>
      </c>
      <c r="B1624" s="24">
        <v>45</v>
      </c>
      <c r="C1624" s="22">
        <v>31</v>
      </c>
      <c r="D1624" s="21" t="s">
        <v>106716</v>
      </c>
      <c r="E1624" s="21" t="s">
        <v>106717</v>
      </c>
      <c r="F1624" s="21" t="s">
        <v>106147</v>
      </c>
      <c r="G1624" s="22">
        <v>1</v>
      </c>
      <c r="H1624" s="22">
        <v>26</v>
      </c>
      <c r="I1624" s="22">
        <v>39</v>
      </c>
      <c r="J1624" s="21" t="s">
        <v>106718</v>
      </c>
    </row>
    <row r="1625" spans="1:10" ht="32" customHeight="1">
      <c r="A1625" s="19" t="s">
        <v>106719</v>
      </c>
      <c r="B1625" s="24">
        <v>23</v>
      </c>
      <c r="C1625" s="22">
        <v>15</v>
      </c>
      <c r="D1625" s="21" t="s">
        <v>106720</v>
      </c>
      <c r="E1625" s="21" t="s">
        <v>106721</v>
      </c>
      <c r="F1625" s="21" t="s">
        <v>101568</v>
      </c>
      <c r="G1625" s="22">
        <v>1</v>
      </c>
      <c r="H1625" s="22">
        <v>10</v>
      </c>
      <c r="I1625" s="22">
        <v>17</v>
      </c>
      <c r="J1625" s="21" t="s">
        <v>106722</v>
      </c>
    </row>
    <row r="1626" spans="1:10" ht="32" customHeight="1">
      <c r="A1626" s="19" t="s">
        <v>106723</v>
      </c>
      <c r="B1626" s="24">
        <v>12</v>
      </c>
      <c r="C1626" s="22">
        <v>15</v>
      </c>
      <c r="D1626" s="21" t="s">
        <v>106724</v>
      </c>
      <c r="E1626" s="21" t="s">
        <v>106725</v>
      </c>
      <c r="F1626" s="21" t="s">
        <v>101528</v>
      </c>
      <c r="G1626" s="22">
        <v>10</v>
      </c>
      <c r="H1626" s="22">
        <v>0</v>
      </c>
      <c r="I1626" s="22">
        <v>0</v>
      </c>
      <c r="J1626" s="21" t="s">
        <v>106726</v>
      </c>
    </row>
    <row r="1627" spans="1:10" ht="32" customHeight="1">
      <c r="A1627" s="19" t="s">
        <v>106727</v>
      </c>
      <c r="B1627" s="24">
        <v>18</v>
      </c>
      <c r="C1627" s="22">
        <v>20</v>
      </c>
      <c r="D1627" s="21" t="s">
        <v>106728</v>
      </c>
      <c r="E1627" s="21" t="s">
        <v>106729</v>
      </c>
      <c r="F1627" s="21" t="s">
        <v>101623</v>
      </c>
      <c r="G1627" s="22">
        <v>7</v>
      </c>
      <c r="H1627" s="22">
        <v>9</v>
      </c>
      <c r="I1627" s="22">
        <v>18</v>
      </c>
      <c r="J1627" s="21" t="s">
        <v>106730</v>
      </c>
    </row>
    <row r="1628" spans="1:10" ht="32" customHeight="1">
      <c r="A1628" s="19" t="s">
        <v>106731</v>
      </c>
      <c r="B1628" s="24">
        <v>18</v>
      </c>
      <c r="C1628" s="22">
        <v>20</v>
      </c>
      <c r="D1628" s="21" t="s">
        <v>106728</v>
      </c>
      <c r="E1628" s="21" t="s">
        <v>106729</v>
      </c>
      <c r="F1628" s="21" t="s">
        <v>101623</v>
      </c>
      <c r="G1628" s="22">
        <v>7</v>
      </c>
      <c r="H1628" s="22">
        <v>9</v>
      </c>
      <c r="I1628" s="22">
        <v>18</v>
      </c>
      <c r="J1628" s="21" t="s">
        <v>106730</v>
      </c>
    </row>
    <row r="1629" spans="1:10" ht="32" customHeight="1">
      <c r="A1629" s="19" t="s">
        <v>106732</v>
      </c>
      <c r="B1629" s="24">
        <v>18</v>
      </c>
      <c r="C1629" s="22">
        <v>20</v>
      </c>
      <c r="D1629" s="21" t="s">
        <v>106728</v>
      </c>
      <c r="E1629" s="21" t="s">
        <v>106729</v>
      </c>
      <c r="F1629" s="21" t="s">
        <v>101623</v>
      </c>
      <c r="G1629" s="22">
        <v>7</v>
      </c>
      <c r="H1629" s="22">
        <v>9</v>
      </c>
      <c r="I1629" s="22">
        <v>18</v>
      </c>
      <c r="J1629" s="21" t="s">
        <v>106730</v>
      </c>
    </row>
    <row r="1630" spans="1:10" ht="32" customHeight="1">
      <c r="A1630" s="19" t="s">
        <v>106733</v>
      </c>
      <c r="B1630" s="24">
        <v>18</v>
      </c>
      <c r="C1630" s="22">
        <v>20</v>
      </c>
      <c r="D1630" s="21" t="s">
        <v>106728</v>
      </c>
      <c r="E1630" s="21" t="s">
        <v>106729</v>
      </c>
      <c r="F1630" s="21" t="s">
        <v>101623</v>
      </c>
      <c r="G1630" s="22">
        <v>7</v>
      </c>
      <c r="H1630" s="22">
        <v>9</v>
      </c>
      <c r="I1630" s="22">
        <v>18</v>
      </c>
      <c r="J1630" s="21" t="s">
        <v>106730</v>
      </c>
    </row>
    <row r="1631" spans="1:10" ht="32" customHeight="1">
      <c r="A1631" s="19" t="s">
        <v>106734</v>
      </c>
      <c r="B1631" s="24">
        <v>18</v>
      </c>
      <c r="C1631" s="22">
        <v>20</v>
      </c>
      <c r="D1631" s="21" t="s">
        <v>106728</v>
      </c>
      <c r="E1631" s="21" t="s">
        <v>106729</v>
      </c>
      <c r="F1631" s="21" t="s">
        <v>101623</v>
      </c>
      <c r="G1631" s="22">
        <v>7</v>
      </c>
      <c r="H1631" s="22">
        <v>9</v>
      </c>
      <c r="I1631" s="22">
        <v>18</v>
      </c>
      <c r="J1631" s="21" t="s">
        <v>106730</v>
      </c>
    </row>
    <row r="1632" spans="1:10" ht="44" customHeight="1">
      <c r="A1632" s="19" t="s">
        <v>106735</v>
      </c>
      <c r="B1632" s="24">
        <v>16</v>
      </c>
      <c r="C1632" s="22">
        <v>23</v>
      </c>
      <c r="D1632" s="21" t="s">
        <v>106212</v>
      </c>
      <c r="E1632" s="21" t="s">
        <v>106213</v>
      </c>
      <c r="F1632" s="21" t="s">
        <v>102001</v>
      </c>
      <c r="G1632" s="22">
        <v>7</v>
      </c>
      <c r="H1632" s="22">
        <v>12</v>
      </c>
      <c r="I1632" s="22">
        <v>22</v>
      </c>
      <c r="J1632" s="21" t="s">
        <v>106736</v>
      </c>
    </row>
    <row r="1633" spans="1:10" ht="32" customHeight="1">
      <c r="A1633" s="19" t="s">
        <v>106737</v>
      </c>
      <c r="B1633" s="24">
        <v>20</v>
      </c>
      <c r="C1633" s="22">
        <v>15</v>
      </c>
      <c r="D1633" s="21" t="s">
        <v>106738</v>
      </c>
      <c r="E1633" s="21" t="s">
        <v>106739</v>
      </c>
      <c r="F1633" s="21" t="s">
        <v>101628</v>
      </c>
      <c r="G1633" s="22">
        <v>1</v>
      </c>
      <c r="H1633" s="22">
        <v>10</v>
      </c>
      <c r="I1633" s="22">
        <v>21</v>
      </c>
      <c r="J1633" s="21" t="s">
        <v>106740</v>
      </c>
    </row>
    <row r="1634" spans="1:10" ht="32" customHeight="1">
      <c r="A1634" s="19" t="s">
        <v>106741</v>
      </c>
      <c r="B1634" s="24">
        <v>42</v>
      </c>
      <c r="C1634" s="22">
        <v>15</v>
      </c>
      <c r="D1634" s="21" t="s">
        <v>101760</v>
      </c>
      <c r="E1634" s="21" t="s">
        <v>101761</v>
      </c>
      <c r="F1634" s="21" t="s">
        <v>14739</v>
      </c>
      <c r="G1634" s="22">
        <v>10</v>
      </c>
      <c r="H1634" s="22">
        <v>0</v>
      </c>
      <c r="I1634" s="22">
        <v>0</v>
      </c>
      <c r="J1634" s="21" t="s">
        <v>106742</v>
      </c>
    </row>
    <row r="1635" spans="1:10" ht="32" customHeight="1">
      <c r="A1635" s="19" t="s">
        <v>106743</v>
      </c>
      <c r="B1635" s="24">
        <v>27</v>
      </c>
      <c r="C1635" s="22">
        <v>23</v>
      </c>
      <c r="D1635" s="21" t="s">
        <v>103464</v>
      </c>
      <c r="E1635" s="21" t="s">
        <v>103465</v>
      </c>
      <c r="F1635" s="21" t="s">
        <v>102912</v>
      </c>
      <c r="G1635" s="22">
        <v>1</v>
      </c>
      <c r="H1635" s="22">
        <v>18</v>
      </c>
      <c r="I1635" s="22">
        <v>34</v>
      </c>
      <c r="J1635" s="21" t="s">
        <v>106744</v>
      </c>
    </row>
    <row r="1636" spans="1:10" ht="32" customHeight="1">
      <c r="A1636" s="19" t="s">
        <v>106745</v>
      </c>
      <c r="B1636" s="24">
        <v>27</v>
      </c>
      <c r="C1636" s="22">
        <v>23</v>
      </c>
      <c r="D1636" s="21" t="s">
        <v>103464</v>
      </c>
      <c r="E1636" s="21" t="s">
        <v>103465</v>
      </c>
      <c r="F1636" s="21" t="s">
        <v>102912</v>
      </c>
      <c r="G1636" s="22">
        <v>1</v>
      </c>
      <c r="H1636" s="22">
        <v>18</v>
      </c>
      <c r="I1636" s="22">
        <v>34</v>
      </c>
      <c r="J1636" s="21" t="s">
        <v>106744</v>
      </c>
    </row>
    <row r="1637" spans="1:10" ht="32" customHeight="1">
      <c r="A1637" s="19" t="s">
        <v>106746</v>
      </c>
      <c r="B1637" s="24">
        <v>51</v>
      </c>
      <c r="C1637" s="22">
        <v>15</v>
      </c>
      <c r="D1637" s="21" t="s">
        <v>106747</v>
      </c>
      <c r="E1637" s="21" t="s">
        <v>106748</v>
      </c>
      <c r="F1637" s="21" t="s">
        <v>101554</v>
      </c>
      <c r="G1637" s="22">
        <v>10</v>
      </c>
      <c r="H1637" s="22">
        <v>0</v>
      </c>
      <c r="I1637" s="22">
        <v>0</v>
      </c>
      <c r="J1637" s="21" t="s">
        <v>106749</v>
      </c>
    </row>
    <row r="1638" spans="1:10" ht="32" customHeight="1">
      <c r="A1638" s="19" t="s">
        <v>106750</v>
      </c>
      <c r="B1638" s="24">
        <v>20</v>
      </c>
      <c r="C1638" s="22">
        <v>22</v>
      </c>
      <c r="D1638" s="21" t="s">
        <v>106751</v>
      </c>
      <c r="E1638" s="21" t="s">
        <v>106752</v>
      </c>
      <c r="F1638" s="21" t="s">
        <v>102559</v>
      </c>
      <c r="G1638" s="22">
        <v>4</v>
      </c>
      <c r="H1638" s="22">
        <v>14</v>
      </c>
      <c r="I1638" s="22">
        <v>19</v>
      </c>
      <c r="J1638" s="21" t="s">
        <v>106753</v>
      </c>
    </row>
    <row r="1639" spans="1:10" ht="32" customHeight="1">
      <c r="A1639" s="19" t="s">
        <v>106754</v>
      </c>
      <c r="B1639" s="24">
        <v>23</v>
      </c>
      <c r="C1639" s="22">
        <v>15</v>
      </c>
      <c r="D1639" s="21" t="s">
        <v>106755</v>
      </c>
      <c r="E1639" s="21" t="s">
        <v>106756</v>
      </c>
      <c r="F1639" s="21" t="s">
        <v>14739</v>
      </c>
      <c r="G1639" s="22">
        <v>10</v>
      </c>
      <c r="H1639" s="22">
        <v>0</v>
      </c>
      <c r="I1639" s="22">
        <v>0</v>
      </c>
      <c r="J1639" s="21" t="s">
        <v>106757</v>
      </c>
    </row>
    <row r="1640" spans="1:10" ht="32" customHeight="1">
      <c r="A1640" s="19" t="s">
        <v>106758</v>
      </c>
      <c r="B1640" s="24">
        <v>22</v>
      </c>
      <c r="C1640" s="22">
        <v>15</v>
      </c>
      <c r="D1640" s="21" t="s">
        <v>106759</v>
      </c>
      <c r="E1640" s="21" t="s">
        <v>106760</v>
      </c>
      <c r="F1640" s="21" t="s">
        <v>101694</v>
      </c>
      <c r="G1640" s="22">
        <v>1</v>
      </c>
      <c r="H1640" s="22">
        <v>9</v>
      </c>
      <c r="I1640" s="22">
        <v>15</v>
      </c>
      <c r="J1640" s="21" t="s">
        <v>106761</v>
      </c>
    </row>
    <row r="1641" spans="1:10" ht="32" customHeight="1">
      <c r="A1641" s="19" t="s">
        <v>106762</v>
      </c>
      <c r="B1641" s="24">
        <v>25</v>
      </c>
      <c r="C1641" s="22">
        <v>18</v>
      </c>
      <c r="D1641" s="21" t="s">
        <v>106763</v>
      </c>
      <c r="E1641" s="21" t="s">
        <v>106764</v>
      </c>
      <c r="F1641" s="21" t="s">
        <v>102144</v>
      </c>
      <c r="G1641" s="22">
        <v>1</v>
      </c>
      <c r="H1641" s="22">
        <v>13</v>
      </c>
      <c r="I1641" s="22">
        <v>21</v>
      </c>
      <c r="J1641" s="21" t="s">
        <v>106765</v>
      </c>
    </row>
    <row r="1642" spans="1:10" ht="32" customHeight="1">
      <c r="A1642" s="19" t="s">
        <v>106766</v>
      </c>
      <c r="B1642" s="24">
        <v>26</v>
      </c>
      <c r="C1642" s="22">
        <v>16</v>
      </c>
      <c r="D1642" s="21" t="s">
        <v>106767</v>
      </c>
      <c r="E1642" s="21" t="s">
        <v>106768</v>
      </c>
      <c r="F1642" s="21" t="s">
        <v>102171</v>
      </c>
      <c r="G1642" s="22">
        <v>1</v>
      </c>
      <c r="H1642" s="22">
        <v>11</v>
      </c>
      <c r="I1642" s="22">
        <v>23</v>
      </c>
      <c r="J1642" s="21" t="s">
        <v>106769</v>
      </c>
    </row>
    <row r="1643" spans="1:10" ht="32" customHeight="1">
      <c r="A1643" s="19" t="s">
        <v>106770</v>
      </c>
      <c r="B1643" s="24">
        <v>24</v>
      </c>
      <c r="C1643" s="22">
        <v>15</v>
      </c>
      <c r="D1643" s="21" t="s">
        <v>101526</v>
      </c>
      <c r="E1643" s="21" t="s">
        <v>101527</v>
      </c>
      <c r="F1643" s="21" t="s">
        <v>101628</v>
      </c>
      <c r="G1643" s="22">
        <v>1</v>
      </c>
      <c r="H1643" s="22">
        <v>10</v>
      </c>
      <c r="I1643" s="22">
        <v>20</v>
      </c>
      <c r="J1643" s="21" t="s">
        <v>106771</v>
      </c>
    </row>
    <row r="1644" spans="1:10" ht="32" customHeight="1">
      <c r="A1644" s="19" t="s">
        <v>106772</v>
      </c>
      <c r="B1644" s="24">
        <v>22</v>
      </c>
      <c r="C1644" s="22">
        <v>15</v>
      </c>
      <c r="D1644" s="21" t="s">
        <v>106773</v>
      </c>
      <c r="E1644" s="21" t="s">
        <v>106774</v>
      </c>
      <c r="F1644" s="21" t="s">
        <v>14739</v>
      </c>
      <c r="G1644" s="22">
        <v>10</v>
      </c>
      <c r="H1644" s="22">
        <v>0</v>
      </c>
      <c r="I1644" s="22">
        <v>0</v>
      </c>
      <c r="J1644" s="21" t="s">
        <v>106775</v>
      </c>
    </row>
    <row r="1645" spans="1:10" ht="32" customHeight="1">
      <c r="A1645" s="19" t="s">
        <v>106776</v>
      </c>
      <c r="B1645" s="24">
        <v>48</v>
      </c>
      <c r="C1645" s="22">
        <v>17</v>
      </c>
      <c r="D1645" s="21" t="s">
        <v>106777</v>
      </c>
      <c r="E1645" s="21" t="s">
        <v>106778</v>
      </c>
      <c r="F1645" s="21" t="s">
        <v>101710</v>
      </c>
      <c r="G1645" s="22">
        <v>1</v>
      </c>
      <c r="H1645" s="22">
        <v>12</v>
      </c>
      <c r="I1645" s="22">
        <v>19</v>
      </c>
      <c r="J1645" s="21" t="s">
        <v>106779</v>
      </c>
    </row>
    <row r="1646" spans="1:10" ht="32" customHeight="1">
      <c r="A1646" s="19" t="s">
        <v>106780</v>
      </c>
      <c r="B1646" s="24">
        <v>48</v>
      </c>
      <c r="C1646" s="22">
        <v>17</v>
      </c>
      <c r="D1646" s="21" t="s">
        <v>106777</v>
      </c>
      <c r="E1646" s="21" t="s">
        <v>106778</v>
      </c>
      <c r="F1646" s="21" t="s">
        <v>101710</v>
      </c>
      <c r="G1646" s="22">
        <v>1</v>
      </c>
      <c r="H1646" s="22">
        <v>12</v>
      </c>
      <c r="I1646" s="22">
        <v>19</v>
      </c>
      <c r="J1646" s="21" t="s">
        <v>106779</v>
      </c>
    </row>
    <row r="1647" spans="1:10" ht="32" customHeight="1">
      <c r="A1647" s="19" t="s">
        <v>106781</v>
      </c>
      <c r="B1647" s="24">
        <v>19</v>
      </c>
      <c r="C1647" s="22">
        <v>15</v>
      </c>
      <c r="D1647" s="21" t="s">
        <v>106782</v>
      </c>
      <c r="E1647" s="21" t="s">
        <v>106783</v>
      </c>
      <c r="F1647" s="21" t="s">
        <v>101554</v>
      </c>
      <c r="G1647" s="22">
        <v>10</v>
      </c>
      <c r="H1647" s="22">
        <v>0</v>
      </c>
      <c r="I1647" s="22">
        <v>0</v>
      </c>
      <c r="J1647" s="21" t="s">
        <v>106784</v>
      </c>
    </row>
    <row r="1648" spans="1:10" ht="44" customHeight="1">
      <c r="A1648" s="19" t="s">
        <v>106785</v>
      </c>
      <c r="B1648" s="24">
        <v>26</v>
      </c>
      <c r="C1648" s="22">
        <v>20</v>
      </c>
      <c r="D1648" s="21" t="s">
        <v>106786</v>
      </c>
      <c r="E1648" s="21" t="s">
        <v>106787</v>
      </c>
      <c r="F1648" s="21" t="s">
        <v>101950</v>
      </c>
      <c r="G1648" s="22">
        <v>4</v>
      </c>
      <c r="H1648" s="22">
        <v>12</v>
      </c>
      <c r="I1648" s="22">
        <v>24</v>
      </c>
      <c r="J1648" s="21" t="s">
        <v>106788</v>
      </c>
    </row>
    <row r="1649" spans="1:10" ht="32" customHeight="1">
      <c r="A1649" s="19" t="s">
        <v>106789</v>
      </c>
      <c r="B1649" s="24">
        <v>19</v>
      </c>
      <c r="C1649" s="22">
        <v>15</v>
      </c>
      <c r="D1649" s="21" t="s">
        <v>101683</v>
      </c>
      <c r="E1649" s="21" t="s">
        <v>101684</v>
      </c>
      <c r="F1649" s="21" t="s">
        <v>101554</v>
      </c>
      <c r="G1649" s="22">
        <v>10</v>
      </c>
      <c r="H1649" s="22">
        <v>0</v>
      </c>
      <c r="I1649" s="22">
        <v>0</v>
      </c>
      <c r="J1649" s="21" t="s">
        <v>101685</v>
      </c>
    </row>
    <row r="1650" spans="1:10" ht="32" customHeight="1">
      <c r="A1650" s="19" t="s">
        <v>106790</v>
      </c>
      <c r="B1650" s="24">
        <v>26</v>
      </c>
      <c r="C1650" s="22">
        <v>30</v>
      </c>
      <c r="D1650" s="21" t="s">
        <v>106791</v>
      </c>
      <c r="E1650" s="21" t="s">
        <v>106792</v>
      </c>
      <c r="F1650" s="21" t="s">
        <v>105193</v>
      </c>
      <c r="G1650" s="22">
        <v>5</v>
      </c>
      <c r="H1650" s="22">
        <v>21</v>
      </c>
      <c r="I1650" s="22">
        <v>40</v>
      </c>
      <c r="J1650" s="21" t="s">
        <v>106793</v>
      </c>
    </row>
    <row r="1651" spans="1:10" ht="32" customHeight="1">
      <c r="A1651" s="19" t="s">
        <v>106794</v>
      </c>
      <c r="B1651" s="24">
        <v>26</v>
      </c>
      <c r="C1651" s="22">
        <v>30</v>
      </c>
      <c r="D1651" s="21" t="s">
        <v>106791</v>
      </c>
      <c r="E1651" s="21" t="s">
        <v>106792</v>
      </c>
      <c r="F1651" s="21" t="s">
        <v>105193</v>
      </c>
      <c r="G1651" s="22">
        <v>5</v>
      </c>
      <c r="H1651" s="22">
        <v>21</v>
      </c>
      <c r="I1651" s="22">
        <v>40</v>
      </c>
      <c r="J1651" s="21" t="s">
        <v>106793</v>
      </c>
    </row>
    <row r="1652" spans="1:10" ht="32" customHeight="1">
      <c r="A1652" s="19" t="s">
        <v>106795</v>
      </c>
      <c r="B1652" s="24">
        <v>26</v>
      </c>
      <c r="C1652" s="22">
        <v>30</v>
      </c>
      <c r="D1652" s="21" t="s">
        <v>106791</v>
      </c>
      <c r="E1652" s="21" t="s">
        <v>106792</v>
      </c>
      <c r="F1652" s="21" t="s">
        <v>105193</v>
      </c>
      <c r="G1652" s="22">
        <v>5</v>
      </c>
      <c r="H1652" s="22">
        <v>21</v>
      </c>
      <c r="I1652" s="22">
        <v>40</v>
      </c>
      <c r="J1652" s="21" t="s">
        <v>106793</v>
      </c>
    </row>
    <row r="1653" spans="1:10" ht="32" customHeight="1">
      <c r="A1653" s="19" t="s">
        <v>106796</v>
      </c>
      <c r="B1653" s="24">
        <v>23</v>
      </c>
      <c r="C1653" s="22">
        <v>29</v>
      </c>
      <c r="D1653" s="21" t="s">
        <v>106797</v>
      </c>
      <c r="E1653" s="21" t="s">
        <v>106798</v>
      </c>
      <c r="F1653" s="21" t="s">
        <v>101710</v>
      </c>
      <c r="G1653" s="22">
        <v>6</v>
      </c>
      <c r="H1653" s="22">
        <v>19</v>
      </c>
      <c r="I1653" s="22">
        <v>41</v>
      </c>
      <c r="J1653" s="21" t="s">
        <v>106799</v>
      </c>
    </row>
    <row r="1654" spans="1:10" ht="32" customHeight="1">
      <c r="A1654" s="19" t="s">
        <v>106800</v>
      </c>
      <c r="B1654" s="24">
        <v>47</v>
      </c>
      <c r="C1654" s="22">
        <v>15</v>
      </c>
      <c r="D1654" s="21" t="s">
        <v>106801</v>
      </c>
      <c r="E1654" s="21" t="s">
        <v>106802</v>
      </c>
      <c r="F1654" s="21" t="s">
        <v>101554</v>
      </c>
      <c r="G1654" s="22">
        <v>10</v>
      </c>
      <c r="H1654" s="22">
        <v>0</v>
      </c>
      <c r="I1654" s="22">
        <v>0</v>
      </c>
      <c r="J1654" s="21" t="s">
        <v>106803</v>
      </c>
    </row>
    <row r="1655" spans="1:10" ht="32" customHeight="1">
      <c r="A1655" s="19" t="s">
        <v>106804</v>
      </c>
      <c r="B1655" s="24">
        <v>13</v>
      </c>
      <c r="C1655" s="22">
        <v>15</v>
      </c>
      <c r="D1655" s="21" t="s">
        <v>106805</v>
      </c>
      <c r="E1655" s="21" t="s">
        <v>106806</v>
      </c>
      <c r="F1655" s="21" t="s">
        <v>101528</v>
      </c>
      <c r="G1655" s="22">
        <v>10</v>
      </c>
      <c r="H1655" s="22">
        <v>0</v>
      </c>
      <c r="I1655" s="22">
        <v>0</v>
      </c>
      <c r="J1655" s="21" t="s">
        <v>106807</v>
      </c>
    </row>
    <row r="1656" spans="1:10" ht="32" customHeight="1">
      <c r="A1656" s="19" t="s">
        <v>106808</v>
      </c>
      <c r="B1656" s="24">
        <v>12</v>
      </c>
      <c r="C1656" s="22">
        <v>15</v>
      </c>
      <c r="D1656" s="21" t="s">
        <v>106809</v>
      </c>
      <c r="E1656" s="21" t="s">
        <v>106810</v>
      </c>
      <c r="F1656" s="21" t="s">
        <v>101694</v>
      </c>
      <c r="G1656" s="22">
        <v>3</v>
      </c>
      <c r="H1656" s="22">
        <v>8</v>
      </c>
      <c r="I1656" s="22">
        <v>17</v>
      </c>
      <c r="J1656" s="21" t="s">
        <v>106811</v>
      </c>
    </row>
    <row r="1657" spans="1:10" ht="32" customHeight="1">
      <c r="A1657" s="19" t="s">
        <v>106812</v>
      </c>
      <c r="B1657" s="24">
        <v>12</v>
      </c>
      <c r="C1657" s="22">
        <v>15</v>
      </c>
      <c r="D1657" s="21" t="s">
        <v>106809</v>
      </c>
      <c r="E1657" s="21" t="s">
        <v>106810</v>
      </c>
      <c r="F1657" s="21" t="s">
        <v>101694</v>
      </c>
      <c r="G1657" s="22">
        <v>3</v>
      </c>
      <c r="H1657" s="22">
        <v>8</v>
      </c>
      <c r="I1657" s="22">
        <v>17</v>
      </c>
      <c r="J1657" s="21" t="s">
        <v>106811</v>
      </c>
    </row>
    <row r="1658" spans="1:10" ht="32" customHeight="1">
      <c r="A1658" s="19" t="s">
        <v>106813</v>
      </c>
      <c r="B1658" s="24">
        <v>34</v>
      </c>
      <c r="C1658" s="22">
        <v>15</v>
      </c>
      <c r="D1658" s="21" t="s">
        <v>106814</v>
      </c>
      <c r="E1658" s="21" t="s">
        <v>106815</v>
      </c>
      <c r="F1658" s="21" t="s">
        <v>101554</v>
      </c>
      <c r="G1658" s="22">
        <v>10</v>
      </c>
      <c r="H1658" s="22">
        <v>0</v>
      </c>
      <c r="I1658" s="22">
        <v>0</v>
      </c>
      <c r="J1658" s="21" t="s">
        <v>106816</v>
      </c>
    </row>
    <row r="1659" spans="1:10" ht="32" customHeight="1">
      <c r="A1659" s="19" t="s">
        <v>106817</v>
      </c>
      <c r="B1659" s="24">
        <v>21</v>
      </c>
      <c r="C1659" s="22">
        <v>30</v>
      </c>
      <c r="D1659" s="21" t="s">
        <v>106818</v>
      </c>
      <c r="E1659" s="21" t="s">
        <v>106819</v>
      </c>
      <c r="F1659" s="21" t="s">
        <v>101910</v>
      </c>
      <c r="G1659" s="22">
        <v>10</v>
      </c>
      <c r="H1659" s="22">
        <v>16</v>
      </c>
      <c r="I1659" s="22">
        <v>26</v>
      </c>
      <c r="J1659" s="21" t="s">
        <v>106820</v>
      </c>
    </row>
    <row r="1660" spans="1:10" ht="32" customHeight="1">
      <c r="A1660" s="19" t="s">
        <v>106821</v>
      </c>
      <c r="B1660" s="24">
        <v>21</v>
      </c>
      <c r="C1660" s="22">
        <v>30</v>
      </c>
      <c r="D1660" s="21" t="s">
        <v>106818</v>
      </c>
      <c r="E1660" s="21" t="s">
        <v>106819</v>
      </c>
      <c r="F1660" s="21" t="s">
        <v>101910</v>
      </c>
      <c r="G1660" s="22">
        <v>10</v>
      </c>
      <c r="H1660" s="22">
        <v>16</v>
      </c>
      <c r="I1660" s="22">
        <v>26</v>
      </c>
      <c r="J1660" s="21" t="s">
        <v>106820</v>
      </c>
    </row>
    <row r="1661" spans="1:10" ht="32" customHeight="1">
      <c r="A1661" s="19" t="s">
        <v>106822</v>
      </c>
      <c r="B1661" s="24">
        <v>24</v>
      </c>
      <c r="C1661" s="22">
        <v>18</v>
      </c>
      <c r="D1661" s="21" t="s">
        <v>105560</v>
      </c>
      <c r="E1661" s="21" t="s">
        <v>105561</v>
      </c>
      <c r="F1661" s="21" t="s">
        <v>102727</v>
      </c>
      <c r="G1661" s="22">
        <v>6</v>
      </c>
      <c r="H1661" s="22">
        <v>8</v>
      </c>
      <c r="I1661" s="22">
        <v>17</v>
      </c>
      <c r="J1661" s="21" t="s">
        <v>106823</v>
      </c>
    </row>
    <row r="1662" spans="1:10" ht="32" customHeight="1">
      <c r="A1662" s="19" t="s">
        <v>106824</v>
      </c>
      <c r="B1662" s="24">
        <v>45</v>
      </c>
      <c r="C1662" s="22">
        <v>23</v>
      </c>
      <c r="D1662" s="21" t="s">
        <v>102880</v>
      </c>
      <c r="E1662" s="21" t="s">
        <v>102881</v>
      </c>
      <c r="F1662" s="21" t="s">
        <v>102001</v>
      </c>
      <c r="G1662" s="22">
        <v>7</v>
      </c>
      <c r="H1662" s="22">
        <v>12</v>
      </c>
      <c r="I1662" s="22">
        <v>25</v>
      </c>
      <c r="J1662" s="21" t="s">
        <v>106825</v>
      </c>
    </row>
    <row r="1663" spans="1:10" ht="32" customHeight="1">
      <c r="A1663" s="19" t="s">
        <v>106826</v>
      </c>
      <c r="B1663" s="24">
        <v>27</v>
      </c>
      <c r="C1663" s="22">
        <v>29</v>
      </c>
      <c r="D1663" s="21" t="s">
        <v>106827</v>
      </c>
      <c r="E1663" s="21" t="s">
        <v>106828</v>
      </c>
      <c r="F1663" s="22">
        <v>625</v>
      </c>
      <c r="G1663" s="22">
        <v>6</v>
      </c>
      <c r="H1663" s="22">
        <v>13</v>
      </c>
      <c r="I1663" s="22">
        <v>18</v>
      </c>
      <c r="J1663" s="21" t="s">
        <v>106829</v>
      </c>
    </row>
    <row r="1664" spans="1:10" ht="32" customHeight="1">
      <c r="A1664" s="19" t="s">
        <v>106830</v>
      </c>
      <c r="B1664" s="24">
        <v>19</v>
      </c>
      <c r="C1664" s="22">
        <v>15</v>
      </c>
      <c r="D1664" s="21" t="s">
        <v>106282</v>
      </c>
      <c r="E1664" s="21" t="s">
        <v>106283</v>
      </c>
      <c r="F1664" s="21" t="s">
        <v>101694</v>
      </c>
      <c r="G1664" s="22">
        <v>10</v>
      </c>
      <c r="H1664" s="22">
        <v>0</v>
      </c>
      <c r="I1664" s="22">
        <v>0</v>
      </c>
      <c r="J1664" s="21" t="s">
        <v>106831</v>
      </c>
    </row>
    <row r="1665" spans="1:10" ht="32" customHeight="1">
      <c r="A1665" s="19" t="s">
        <v>106832</v>
      </c>
      <c r="B1665" s="24">
        <v>27</v>
      </c>
      <c r="C1665" s="22">
        <v>29</v>
      </c>
      <c r="D1665" s="21" t="s">
        <v>105984</v>
      </c>
      <c r="E1665" s="21" t="s">
        <v>105985</v>
      </c>
      <c r="F1665" s="21" t="s">
        <v>103652</v>
      </c>
      <c r="G1665" s="22">
        <v>3</v>
      </c>
      <c r="H1665" s="22">
        <v>22</v>
      </c>
      <c r="I1665" s="22">
        <v>30</v>
      </c>
      <c r="J1665" s="21" t="s">
        <v>106833</v>
      </c>
    </row>
    <row r="1666" spans="1:10" ht="32" customHeight="1">
      <c r="A1666" s="19" t="s">
        <v>106834</v>
      </c>
      <c r="B1666" s="24">
        <v>15</v>
      </c>
      <c r="C1666" s="22">
        <v>21</v>
      </c>
      <c r="D1666" s="21" t="s">
        <v>106835</v>
      </c>
      <c r="E1666" s="21" t="s">
        <v>106836</v>
      </c>
      <c r="F1666" s="21" t="s">
        <v>14775</v>
      </c>
      <c r="G1666" s="22">
        <v>6</v>
      </c>
      <c r="H1666" s="22">
        <v>11</v>
      </c>
      <c r="I1666" s="22">
        <v>24</v>
      </c>
      <c r="J1666" s="21" t="s">
        <v>106837</v>
      </c>
    </row>
    <row r="1667" spans="1:10" ht="44" customHeight="1">
      <c r="A1667" s="19" t="s">
        <v>106838</v>
      </c>
      <c r="B1667" s="24">
        <v>25</v>
      </c>
      <c r="C1667" s="22">
        <v>19</v>
      </c>
      <c r="D1667" s="21" t="s">
        <v>106839</v>
      </c>
      <c r="E1667" s="21" t="s">
        <v>106840</v>
      </c>
      <c r="F1667" s="21" t="s">
        <v>102510</v>
      </c>
      <c r="G1667" s="22">
        <v>4</v>
      </c>
      <c r="H1667" s="22">
        <v>11</v>
      </c>
      <c r="I1667" s="22">
        <v>17</v>
      </c>
      <c r="J1667" s="21" t="s">
        <v>106841</v>
      </c>
    </row>
    <row r="1668" spans="1:10" ht="44" customHeight="1">
      <c r="A1668" s="19" t="s">
        <v>106842</v>
      </c>
      <c r="B1668" s="24">
        <v>27</v>
      </c>
      <c r="C1668" s="22">
        <v>25</v>
      </c>
      <c r="D1668" s="21" t="s">
        <v>106843</v>
      </c>
      <c r="E1668" s="21" t="s">
        <v>106844</v>
      </c>
      <c r="F1668" s="21" t="s">
        <v>101628</v>
      </c>
      <c r="G1668" s="22">
        <v>1</v>
      </c>
      <c r="H1668" s="22">
        <v>20</v>
      </c>
      <c r="I1668" s="22">
        <v>35</v>
      </c>
      <c r="J1668" s="21" t="s">
        <v>106845</v>
      </c>
    </row>
    <row r="1669" spans="1:10" ht="44" customHeight="1">
      <c r="A1669" s="19" t="s">
        <v>106846</v>
      </c>
      <c r="B1669" s="24">
        <v>27</v>
      </c>
      <c r="C1669" s="22">
        <v>25</v>
      </c>
      <c r="D1669" s="21" t="s">
        <v>106843</v>
      </c>
      <c r="E1669" s="21" t="s">
        <v>106844</v>
      </c>
      <c r="F1669" s="21" t="s">
        <v>101628</v>
      </c>
      <c r="G1669" s="22">
        <v>1</v>
      </c>
      <c r="H1669" s="22">
        <v>20</v>
      </c>
      <c r="I1669" s="22">
        <v>35</v>
      </c>
      <c r="J1669" s="21" t="s">
        <v>106845</v>
      </c>
    </row>
    <row r="1670" spans="1:10" ht="32" customHeight="1">
      <c r="A1670" s="19" t="s">
        <v>106847</v>
      </c>
      <c r="B1670" s="24">
        <v>20</v>
      </c>
      <c r="C1670" s="22">
        <v>15</v>
      </c>
      <c r="D1670" s="21" t="s">
        <v>106848</v>
      </c>
      <c r="E1670" s="21" t="s">
        <v>106849</v>
      </c>
      <c r="F1670" s="21" t="s">
        <v>14739</v>
      </c>
      <c r="G1670" s="22">
        <v>10</v>
      </c>
      <c r="H1670" s="22">
        <v>0</v>
      </c>
      <c r="I1670" s="22">
        <v>0</v>
      </c>
      <c r="J1670" s="21" t="s">
        <v>106850</v>
      </c>
    </row>
    <row r="1671" spans="1:10" ht="32" customHeight="1">
      <c r="A1671" s="19" t="s">
        <v>106851</v>
      </c>
      <c r="B1671" s="24">
        <v>28</v>
      </c>
      <c r="C1671" s="22">
        <v>15</v>
      </c>
      <c r="D1671" s="21" t="s">
        <v>106852</v>
      </c>
      <c r="E1671" s="21" t="s">
        <v>106853</v>
      </c>
      <c r="F1671" s="21" t="s">
        <v>14739</v>
      </c>
      <c r="G1671" s="22">
        <v>10</v>
      </c>
      <c r="H1671" s="22">
        <v>0</v>
      </c>
      <c r="I1671" s="22">
        <v>0</v>
      </c>
      <c r="J1671" s="21" t="s">
        <v>106854</v>
      </c>
    </row>
    <row r="1672" spans="1:10" ht="32" customHeight="1">
      <c r="A1672" s="19" t="s">
        <v>106855</v>
      </c>
      <c r="B1672" s="24">
        <v>35</v>
      </c>
      <c r="C1672" s="22">
        <v>21</v>
      </c>
      <c r="D1672" s="21" t="s">
        <v>106856</v>
      </c>
      <c r="E1672" s="21" t="s">
        <v>106857</v>
      </c>
      <c r="F1672" s="21" t="s">
        <v>14743</v>
      </c>
      <c r="G1672" s="22">
        <v>7</v>
      </c>
      <c r="H1672" s="22">
        <v>10</v>
      </c>
      <c r="I1672" s="22">
        <v>18</v>
      </c>
      <c r="J1672" s="21" t="s">
        <v>106858</v>
      </c>
    </row>
    <row r="1673" spans="1:10" ht="32" customHeight="1">
      <c r="A1673" s="19" t="s">
        <v>106859</v>
      </c>
      <c r="B1673" s="24">
        <v>51</v>
      </c>
      <c r="C1673" s="22">
        <v>33</v>
      </c>
      <c r="D1673" s="21" t="s">
        <v>104003</v>
      </c>
      <c r="E1673" s="21" t="s">
        <v>104004</v>
      </c>
      <c r="F1673" s="21" t="s">
        <v>102114</v>
      </c>
      <c r="G1673" s="22">
        <v>1</v>
      </c>
      <c r="H1673" s="22">
        <v>28</v>
      </c>
      <c r="I1673" s="22">
        <v>39</v>
      </c>
      <c r="J1673" s="21" t="s">
        <v>106860</v>
      </c>
    </row>
    <row r="1674" spans="1:10" ht="32" customHeight="1">
      <c r="A1674" s="19" t="s">
        <v>106861</v>
      </c>
      <c r="B1674" s="24">
        <v>68</v>
      </c>
      <c r="C1674" s="22">
        <v>20</v>
      </c>
      <c r="D1674" s="21" t="s">
        <v>102375</v>
      </c>
      <c r="E1674" s="21" t="s">
        <v>102376</v>
      </c>
      <c r="F1674" s="21" t="s">
        <v>101950</v>
      </c>
      <c r="G1674" s="22">
        <v>1</v>
      </c>
      <c r="H1674" s="22">
        <v>15</v>
      </c>
      <c r="I1674" s="22">
        <v>27</v>
      </c>
      <c r="J1674" s="21" t="s">
        <v>106862</v>
      </c>
    </row>
    <row r="1675" spans="1:10" ht="32" customHeight="1">
      <c r="A1675" s="19" t="s">
        <v>106863</v>
      </c>
      <c r="B1675" s="24">
        <v>13</v>
      </c>
      <c r="C1675" s="22">
        <v>16</v>
      </c>
      <c r="D1675" s="21" t="s">
        <v>106864</v>
      </c>
      <c r="E1675" s="21" t="s">
        <v>106865</v>
      </c>
      <c r="F1675" s="21" t="s">
        <v>102257</v>
      </c>
      <c r="G1675" s="22">
        <v>3</v>
      </c>
      <c r="H1675" s="22">
        <v>9</v>
      </c>
      <c r="I1675" s="22">
        <v>14</v>
      </c>
      <c r="J1675" s="21" t="s">
        <v>106866</v>
      </c>
    </row>
    <row r="1676" spans="1:10" ht="32" customHeight="1">
      <c r="A1676" s="19" t="s">
        <v>106867</v>
      </c>
      <c r="B1676" s="24">
        <v>38</v>
      </c>
      <c r="C1676" s="22">
        <v>15</v>
      </c>
      <c r="D1676" s="21" t="s">
        <v>102841</v>
      </c>
      <c r="E1676" s="21" t="s">
        <v>102842</v>
      </c>
      <c r="F1676" s="21" t="s">
        <v>101694</v>
      </c>
      <c r="G1676" s="22">
        <v>10</v>
      </c>
      <c r="H1676" s="22">
        <v>0</v>
      </c>
      <c r="I1676" s="22">
        <v>0</v>
      </c>
      <c r="J1676" s="21" t="s">
        <v>106868</v>
      </c>
    </row>
    <row r="1677" spans="1:10" ht="32" customHeight="1">
      <c r="A1677" s="19" t="s">
        <v>106869</v>
      </c>
      <c r="B1677" s="24">
        <v>18</v>
      </c>
      <c r="C1677" s="22">
        <v>27</v>
      </c>
      <c r="D1677" s="21" t="s">
        <v>106870</v>
      </c>
      <c r="E1677" s="21" t="s">
        <v>106871</v>
      </c>
      <c r="F1677" s="21" t="s">
        <v>101533</v>
      </c>
      <c r="G1677" s="22">
        <v>10</v>
      </c>
      <c r="H1677" s="22">
        <v>13</v>
      </c>
      <c r="I1677" s="22">
        <v>29</v>
      </c>
      <c r="J1677" s="21" t="s">
        <v>106872</v>
      </c>
    </row>
    <row r="1678" spans="1:10" ht="32" customHeight="1">
      <c r="A1678" s="19" t="s">
        <v>106873</v>
      </c>
      <c r="B1678" s="24">
        <v>13</v>
      </c>
      <c r="C1678" s="22">
        <v>15</v>
      </c>
      <c r="D1678" s="21" t="s">
        <v>104395</v>
      </c>
      <c r="E1678" s="21" t="s">
        <v>104396</v>
      </c>
      <c r="F1678" s="21" t="s">
        <v>101694</v>
      </c>
      <c r="G1678" s="22">
        <v>10</v>
      </c>
      <c r="H1678" s="22">
        <v>0</v>
      </c>
      <c r="I1678" s="22">
        <v>0</v>
      </c>
      <c r="J1678" s="21" t="s">
        <v>106874</v>
      </c>
    </row>
    <row r="1679" spans="1:10" ht="32" customHeight="1">
      <c r="A1679" s="19" t="s">
        <v>106875</v>
      </c>
      <c r="B1679" s="24">
        <v>40</v>
      </c>
      <c r="C1679" s="22">
        <v>23</v>
      </c>
      <c r="D1679" s="21" t="s">
        <v>102880</v>
      </c>
      <c r="E1679" s="21" t="s">
        <v>102881</v>
      </c>
      <c r="F1679" s="21" t="s">
        <v>102157</v>
      </c>
      <c r="G1679" s="22">
        <v>7</v>
      </c>
      <c r="H1679" s="22">
        <v>12</v>
      </c>
      <c r="I1679" s="22">
        <v>19</v>
      </c>
      <c r="J1679" s="21" t="s">
        <v>106876</v>
      </c>
    </row>
    <row r="1680" spans="1:10" ht="32" customHeight="1">
      <c r="A1680" s="19" t="s">
        <v>106877</v>
      </c>
      <c r="B1680" s="24">
        <v>28</v>
      </c>
      <c r="C1680" s="22">
        <v>24</v>
      </c>
      <c r="D1680" s="21" t="s">
        <v>106878</v>
      </c>
      <c r="E1680" s="21" t="s">
        <v>106879</v>
      </c>
      <c r="F1680" s="21" t="s">
        <v>101676</v>
      </c>
      <c r="G1680" s="22">
        <v>3</v>
      </c>
      <c r="H1680" s="22">
        <v>17</v>
      </c>
      <c r="I1680" s="22">
        <v>31</v>
      </c>
      <c r="J1680" s="21" t="s">
        <v>106880</v>
      </c>
    </row>
    <row r="1681" spans="1:10" ht="32" customHeight="1">
      <c r="A1681" s="19" t="s">
        <v>106881</v>
      </c>
      <c r="B1681" s="24">
        <v>17</v>
      </c>
      <c r="C1681" s="22">
        <v>15</v>
      </c>
      <c r="D1681" s="21" t="s">
        <v>105990</v>
      </c>
      <c r="E1681" s="21" t="s">
        <v>105991</v>
      </c>
      <c r="F1681" s="21" t="s">
        <v>14739</v>
      </c>
      <c r="G1681" s="22">
        <v>10</v>
      </c>
      <c r="H1681" s="22">
        <v>0</v>
      </c>
      <c r="I1681" s="22">
        <v>0</v>
      </c>
      <c r="J1681" s="21" t="s">
        <v>106882</v>
      </c>
    </row>
    <row r="1682" spans="1:10" ht="32" customHeight="1">
      <c r="A1682" s="19" t="s">
        <v>106883</v>
      </c>
      <c r="B1682" s="24">
        <v>27</v>
      </c>
      <c r="C1682" s="22">
        <v>42</v>
      </c>
      <c r="D1682" s="21" t="s">
        <v>103511</v>
      </c>
      <c r="E1682" s="21" t="s">
        <v>103512</v>
      </c>
      <c r="F1682" s="21" t="s">
        <v>106884</v>
      </c>
      <c r="G1682" s="22">
        <v>15</v>
      </c>
      <c r="H1682" s="22">
        <v>23</v>
      </c>
      <c r="I1682" s="22">
        <v>41</v>
      </c>
      <c r="J1682" s="21" t="s">
        <v>106885</v>
      </c>
    </row>
    <row r="1683" spans="1:10" ht="32" customHeight="1">
      <c r="A1683" s="19" t="s">
        <v>106886</v>
      </c>
      <c r="B1683" s="24">
        <v>23</v>
      </c>
      <c r="C1683" s="22">
        <v>15</v>
      </c>
      <c r="D1683" s="21" t="s">
        <v>106887</v>
      </c>
      <c r="E1683" s="21" t="s">
        <v>106888</v>
      </c>
      <c r="F1683" s="21" t="s">
        <v>101554</v>
      </c>
      <c r="G1683" s="22">
        <v>10</v>
      </c>
      <c r="H1683" s="22">
        <v>0</v>
      </c>
      <c r="I1683" s="22">
        <v>0</v>
      </c>
      <c r="J1683" s="21" t="s">
        <v>106889</v>
      </c>
    </row>
    <row r="1684" spans="1:10" ht="32" customHeight="1">
      <c r="A1684" s="19" t="s">
        <v>106890</v>
      </c>
      <c r="B1684" s="24">
        <v>23</v>
      </c>
      <c r="C1684" s="22">
        <v>15</v>
      </c>
      <c r="D1684" s="21" t="s">
        <v>106887</v>
      </c>
      <c r="E1684" s="21" t="s">
        <v>106888</v>
      </c>
      <c r="F1684" s="21" t="s">
        <v>101554</v>
      </c>
      <c r="G1684" s="22">
        <v>10</v>
      </c>
      <c r="H1684" s="22">
        <v>0</v>
      </c>
      <c r="I1684" s="22">
        <v>0</v>
      </c>
      <c r="J1684" s="21" t="s">
        <v>106889</v>
      </c>
    </row>
    <row r="1685" spans="1:10" ht="32" customHeight="1">
      <c r="A1685" s="19" t="s">
        <v>106891</v>
      </c>
      <c r="B1685" s="24">
        <v>27</v>
      </c>
      <c r="C1685" s="22">
        <v>15</v>
      </c>
      <c r="D1685" s="21" t="s">
        <v>103511</v>
      </c>
      <c r="E1685" s="21" t="s">
        <v>103512</v>
      </c>
      <c r="F1685" s="21" t="s">
        <v>14739</v>
      </c>
      <c r="G1685" s="22">
        <v>10</v>
      </c>
      <c r="H1685" s="22">
        <v>0</v>
      </c>
      <c r="I1685" s="22">
        <v>0</v>
      </c>
      <c r="J1685" s="21" t="s">
        <v>106892</v>
      </c>
    </row>
    <row r="1686" spans="1:10" ht="32" customHeight="1">
      <c r="A1686" s="19" t="s">
        <v>106893</v>
      </c>
      <c r="B1686" s="24">
        <v>13</v>
      </c>
      <c r="C1686" s="22">
        <v>15</v>
      </c>
      <c r="D1686" s="21" t="s">
        <v>106373</v>
      </c>
      <c r="E1686" s="21" t="s">
        <v>106374</v>
      </c>
      <c r="F1686" s="21" t="s">
        <v>101522</v>
      </c>
      <c r="G1686" s="22">
        <v>10</v>
      </c>
      <c r="H1686" s="22">
        <v>0</v>
      </c>
      <c r="I1686" s="22">
        <v>0</v>
      </c>
      <c r="J1686" s="21" t="s">
        <v>106894</v>
      </c>
    </row>
    <row r="1687" spans="1:10" ht="32" customHeight="1">
      <c r="A1687" s="19" t="s">
        <v>106895</v>
      </c>
      <c r="B1687" s="24">
        <v>24</v>
      </c>
      <c r="C1687" s="22">
        <v>15</v>
      </c>
      <c r="D1687" s="21" t="s">
        <v>106896</v>
      </c>
      <c r="E1687" s="21" t="s">
        <v>106897</v>
      </c>
      <c r="F1687" s="21" t="s">
        <v>14739</v>
      </c>
      <c r="G1687" s="22">
        <v>10</v>
      </c>
      <c r="H1687" s="22">
        <v>0</v>
      </c>
      <c r="I1687" s="22">
        <v>0</v>
      </c>
      <c r="J1687" s="21" t="s">
        <v>106898</v>
      </c>
    </row>
    <row r="1688" spans="1:10" ht="32" customHeight="1">
      <c r="A1688" s="19" t="s">
        <v>106899</v>
      </c>
      <c r="B1688" s="24">
        <v>20</v>
      </c>
      <c r="C1688" s="22">
        <v>15</v>
      </c>
      <c r="D1688" s="21" t="s">
        <v>106900</v>
      </c>
      <c r="E1688" s="21" t="s">
        <v>106901</v>
      </c>
      <c r="F1688" s="21" t="s">
        <v>101727</v>
      </c>
      <c r="G1688" s="22">
        <v>10</v>
      </c>
      <c r="H1688" s="22">
        <v>0</v>
      </c>
      <c r="I1688" s="22">
        <v>0</v>
      </c>
      <c r="J1688" s="21" t="s">
        <v>106902</v>
      </c>
    </row>
    <row r="1689" spans="1:10" ht="32" customHeight="1">
      <c r="A1689" s="19" t="s">
        <v>106903</v>
      </c>
      <c r="B1689" s="24">
        <v>21</v>
      </c>
      <c r="C1689" s="22">
        <v>15</v>
      </c>
      <c r="D1689" s="21" t="s">
        <v>106904</v>
      </c>
      <c r="E1689" s="21" t="s">
        <v>106905</v>
      </c>
      <c r="F1689" s="21" t="s">
        <v>14739</v>
      </c>
      <c r="G1689" s="22">
        <v>10</v>
      </c>
      <c r="H1689" s="22">
        <v>0</v>
      </c>
      <c r="I1689" s="22">
        <v>0</v>
      </c>
      <c r="J1689" s="21" t="s">
        <v>106906</v>
      </c>
    </row>
    <row r="1690" spans="1:10" ht="32" customHeight="1">
      <c r="A1690" s="19" t="s">
        <v>106907</v>
      </c>
      <c r="B1690" s="24">
        <v>21</v>
      </c>
      <c r="C1690" s="22">
        <v>15</v>
      </c>
      <c r="D1690" s="21" t="s">
        <v>106904</v>
      </c>
      <c r="E1690" s="21" t="s">
        <v>106905</v>
      </c>
      <c r="F1690" s="21" t="s">
        <v>14739</v>
      </c>
      <c r="G1690" s="22">
        <v>10</v>
      </c>
      <c r="H1690" s="22">
        <v>0</v>
      </c>
      <c r="I1690" s="22">
        <v>0</v>
      </c>
      <c r="J1690" s="21" t="s">
        <v>106906</v>
      </c>
    </row>
    <row r="1691" spans="1:10" ht="32" customHeight="1">
      <c r="A1691" s="19" t="s">
        <v>106908</v>
      </c>
      <c r="B1691" s="24">
        <v>33</v>
      </c>
      <c r="C1691" s="22">
        <v>45</v>
      </c>
      <c r="D1691" s="21" t="s">
        <v>106909</v>
      </c>
      <c r="E1691" s="21" t="s">
        <v>106910</v>
      </c>
      <c r="F1691" s="22">
        <v>675</v>
      </c>
      <c r="G1691" s="22">
        <v>1</v>
      </c>
      <c r="H1691" s="22">
        <v>7</v>
      </c>
      <c r="I1691" s="22">
        <v>15</v>
      </c>
      <c r="J1691" s="21" t="s">
        <v>106911</v>
      </c>
    </row>
    <row r="1692" spans="1:10" ht="32" customHeight="1">
      <c r="A1692" s="19" t="s">
        <v>106912</v>
      </c>
      <c r="B1692" s="24">
        <v>30</v>
      </c>
      <c r="C1692" s="22">
        <v>15</v>
      </c>
      <c r="D1692" s="21" t="s">
        <v>106913</v>
      </c>
      <c r="E1692" s="21" t="s">
        <v>106914</v>
      </c>
      <c r="F1692" s="21" t="s">
        <v>101554</v>
      </c>
      <c r="G1692" s="22">
        <v>1</v>
      </c>
      <c r="H1692" s="22">
        <v>8</v>
      </c>
      <c r="I1692" s="22">
        <v>13</v>
      </c>
      <c r="J1692" s="21" t="s">
        <v>106915</v>
      </c>
    </row>
    <row r="1693" spans="1:10" ht="32" customHeight="1">
      <c r="A1693" s="19" t="s">
        <v>106916</v>
      </c>
      <c r="B1693" s="24">
        <v>20</v>
      </c>
      <c r="C1693" s="22">
        <v>15</v>
      </c>
      <c r="D1693" s="21" t="s">
        <v>103753</v>
      </c>
      <c r="E1693" s="21" t="s">
        <v>103754</v>
      </c>
      <c r="F1693" s="21" t="s">
        <v>101554</v>
      </c>
      <c r="G1693" s="22">
        <v>10</v>
      </c>
      <c r="H1693" s="22">
        <v>0</v>
      </c>
      <c r="I1693" s="22">
        <v>0</v>
      </c>
      <c r="J1693" s="21" t="s">
        <v>103755</v>
      </c>
    </row>
    <row r="1694" spans="1:10" ht="32" customHeight="1">
      <c r="A1694" s="19" t="s">
        <v>106917</v>
      </c>
      <c r="B1694" s="24">
        <v>22</v>
      </c>
      <c r="C1694" s="22">
        <v>15</v>
      </c>
      <c r="D1694" s="21" t="s">
        <v>106918</v>
      </c>
      <c r="E1694" s="21" t="s">
        <v>106919</v>
      </c>
      <c r="F1694" s="21" t="s">
        <v>101694</v>
      </c>
      <c r="G1694" s="22">
        <v>10</v>
      </c>
      <c r="H1694" s="22">
        <v>0</v>
      </c>
      <c r="I1694" s="22">
        <v>0</v>
      </c>
      <c r="J1694" s="21" t="s">
        <v>106920</v>
      </c>
    </row>
    <row r="1695" spans="1:10" ht="32" customHeight="1">
      <c r="A1695" s="19" t="s">
        <v>106921</v>
      </c>
      <c r="B1695" s="24">
        <v>22</v>
      </c>
      <c r="C1695" s="22">
        <v>15</v>
      </c>
      <c r="D1695" s="21" t="s">
        <v>106922</v>
      </c>
      <c r="E1695" s="21" t="s">
        <v>106923</v>
      </c>
      <c r="F1695" s="21" t="s">
        <v>101694</v>
      </c>
      <c r="G1695" s="22">
        <v>10</v>
      </c>
      <c r="H1695" s="22">
        <v>0</v>
      </c>
      <c r="I1695" s="22">
        <v>0</v>
      </c>
      <c r="J1695" s="21" t="s">
        <v>106924</v>
      </c>
    </row>
    <row r="1696" spans="1:10" ht="32" customHeight="1">
      <c r="A1696" s="19" t="s">
        <v>106925</v>
      </c>
      <c r="B1696" s="24">
        <v>23</v>
      </c>
      <c r="C1696" s="22">
        <v>17</v>
      </c>
      <c r="D1696" s="21" t="s">
        <v>106926</v>
      </c>
      <c r="E1696" s="21" t="s">
        <v>106927</v>
      </c>
      <c r="F1696" s="21" t="s">
        <v>101710</v>
      </c>
      <c r="G1696" s="22">
        <v>1</v>
      </c>
      <c r="H1696" s="22">
        <v>12</v>
      </c>
      <c r="I1696" s="22">
        <v>21</v>
      </c>
      <c r="J1696" s="21" t="s">
        <v>106928</v>
      </c>
    </row>
    <row r="1697" spans="1:10" ht="32" customHeight="1">
      <c r="A1697" s="19" t="s">
        <v>106929</v>
      </c>
      <c r="B1697" s="24">
        <v>29</v>
      </c>
      <c r="C1697" s="22">
        <v>26</v>
      </c>
      <c r="D1697" s="21" t="s">
        <v>106930</v>
      </c>
      <c r="E1697" s="21" t="s">
        <v>106931</v>
      </c>
      <c r="F1697" s="21" t="s">
        <v>102026</v>
      </c>
      <c r="G1697" s="22">
        <v>1</v>
      </c>
      <c r="H1697" s="22">
        <v>21</v>
      </c>
      <c r="I1697" s="22">
        <v>26</v>
      </c>
      <c r="J1697" s="21" t="s">
        <v>106932</v>
      </c>
    </row>
    <row r="1698" spans="1:10" ht="32" customHeight="1">
      <c r="A1698" s="19" t="s">
        <v>106933</v>
      </c>
      <c r="B1698" s="24">
        <v>34</v>
      </c>
      <c r="C1698" s="22">
        <v>15</v>
      </c>
      <c r="D1698" s="21" t="s">
        <v>106934</v>
      </c>
      <c r="E1698" s="21" t="s">
        <v>106935</v>
      </c>
      <c r="F1698" s="21" t="s">
        <v>101528</v>
      </c>
      <c r="G1698" s="22">
        <v>10</v>
      </c>
      <c r="H1698" s="22">
        <v>0</v>
      </c>
      <c r="I1698" s="22">
        <v>0</v>
      </c>
      <c r="J1698" s="21" t="s">
        <v>106936</v>
      </c>
    </row>
    <row r="1699" spans="1:10" ht="20" customHeight="1">
      <c r="A1699" s="27">
        <v>-999</v>
      </c>
      <c r="B1699" s="24">
        <v>-999</v>
      </c>
      <c r="C1699" s="22">
        <v>-999</v>
      </c>
      <c r="D1699" s="22">
        <v>-999</v>
      </c>
      <c r="E1699" s="22">
        <v>-999</v>
      </c>
      <c r="F1699" s="22">
        <v>-999</v>
      </c>
      <c r="G1699" s="22">
        <v>-999</v>
      </c>
      <c r="H1699" s="22">
        <v>-999</v>
      </c>
      <c r="I1699" s="22">
        <v>-999</v>
      </c>
      <c r="J1699" s="22">
        <v>-999</v>
      </c>
    </row>
    <row r="1700" spans="1:10" ht="32" customHeight="1">
      <c r="A1700" s="19" t="s">
        <v>106937</v>
      </c>
      <c r="B1700" s="24">
        <v>20</v>
      </c>
      <c r="C1700" s="22">
        <v>16</v>
      </c>
      <c r="D1700" s="21" t="s">
        <v>106938</v>
      </c>
      <c r="E1700" s="21" t="s">
        <v>106939</v>
      </c>
      <c r="F1700" s="21" t="s">
        <v>101945</v>
      </c>
      <c r="G1700" s="22">
        <v>1</v>
      </c>
      <c r="H1700" s="22">
        <v>11</v>
      </c>
      <c r="I1700" s="22">
        <v>16</v>
      </c>
      <c r="J1700" s="21" t="s">
        <v>106940</v>
      </c>
    </row>
    <row r="1701" spans="1:10" ht="32" customHeight="1">
      <c r="A1701" s="19" t="s">
        <v>106941</v>
      </c>
      <c r="B1701" s="24">
        <v>24</v>
      </c>
      <c r="C1701" s="22">
        <v>15</v>
      </c>
      <c r="D1701" s="21" t="s">
        <v>104846</v>
      </c>
      <c r="E1701" s="21" t="s">
        <v>104847</v>
      </c>
      <c r="F1701" s="21" t="s">
        <v>101528</v>
      </c>
      <c r="G1701" s="22">
        <v>10</v>
      </c>
      <c r="H1701" s="22">
        <v>0</v>
      </c>
      <c r="I1701" s="22">
        <v>0</v>
      </c>
      <c r="J1701" s="21" t="s">
        <v>106942</v>
      </c>
    </row>
    <row r="1702" spans="1:10" ht="32" customHeight="1">
      <c r="A1702" s="19" t="s">
        <v>106943</v>
      </c>
      <c r="B1702" s="24">
        <v>18</v>
      </c>
      <c r="C1702" s="22">
        <v>16</v>
      </c>
      <c r="D1702" s="21" t="s">
        <v>106944</v>
      </c>
      <c r="E1702" s="21" t="s">
        <v>106945</v>
      </c>
      <c r="F1702" s="21" t="s">
        <v>101945</v>
      </c>
      <c r="G1702" s="22">
        <v>1</v>
      </c>
      <c r="H1702" s="22">
        <v>11</v>
      </c>
      <c r="I1702" s="22">
        <v>18</v>
      </c>
      <c r="J1702" s="21" t="s">
        <v>106946</v>
      </c>
    </row>
    <row r="1703" spans="1:10" ht="32" customHeight="1">
      <c r="A1703" s="19" t="s">
        <v>106947</v>
      </c>
      <c r="B1703" s="24">
        <v>20</v>
      </c>
      <c r="C1703" s="22">
        <v>15</v>
      </c>
      <c r="D1703" s="21" t="s">
        <v>106948</v>
      </c>
      <c r="E1703" s="21" t="s">
        <v>106949</v>
      </c>
      <c r="F1703" s="21" t="s">
        <v>101563</v>
      </c>
      <c r="G1703" s="22">
        <v>10</v>
      </c>
      <c r="H1703" s="22">
        <v>0</v>
      </c>
      <c r="I1703" s="22">
        <v>0</v>
      </c>
      <c r="J1703" s="21" t="s">
        <v>106950</v>
      </c>
    </row>
    <row r="1704" spans="1:10" ht="32" customHeight="1">
      <c r="A1704" s="19" t="s">
        <v>106951</v>
      </c>
      <c r="B1704" s="24">
        <v>22</v>
      </c>
      <c r="C1704" s="22">
        <v>15</v>
      </c>
      <c r="D1704" s="21" t="s">
        <v>106952</v>
      </c>
      <c r="E1704" s="21" t="s">
        <v>106953</v>
      </c>
      <c r="F1704" s="21" t="s">
        <v>101563</v>
      </c>
      <c r="G1704" s="22">
        <v>10</v>
      </c>
      <c r="H1704" s="22">
        <v>0</v>
      </c>
      <c r="I1704" s="22">
        <v>0</v>
      </c>
      <c r="J1704" s="21" t="s">
        <v>106954</v>
      </c>
    </row>
    <row r="1705" spans="1:10" ht="32" customHeight="1">
      <c r="A1705" s="19" t="s">
        <v>106955</v>
      </c>
      <c r="B1705" s="24">
        <v>35</v>
      </c>
      <c r="C1705" s="22">
        <v>16</v>
      </c>
      <c r="D1705" s="21" t="s">
        <v>106956</v>
      </c>
      <c r="E1705" s="21" t="s">
        <v>106957</v>
      </c>
      <c r="F1705" s="21" t="s">
        <v>101945</v>
      </c>
      <c r="G1705" s="22">
        <v>1</v>
      </c>
      <c r="H1705" s="22">
        <v>11</v>
      </c>
      <c r="I1705" s="22">
        <v>16</v>
      </c>
      <c r="J1705" s="21" t="s">
        <v>106958</v>
      </c>
    </row>
    <row r="1706" spans="1:10" ht="32" customHeight="1">
      <c r="A1706" s="19" t="s">
        <v>106959</v>
      </c>
      <c r="B1706" s="24">
        <v>38</v>
      </c>
      <c r="C1706" s="22">
        <v>51</v>
      </c>
      <c r="D1706" s="21" t="s">
        <v>106960</v>
      </c>
      <c r="E1706" s="21" t="s">
        <v>106961</v>
      </c>
      <c r="F1706" s="21" t="s">
        <v>105051</v>
      </c>
      <c r="G1706" s="22">
        <v>17</v>
      </c>
      <c r="H1706" s="22">
        <v>30</v>
      </c>
      <c r="I1706" s="22">
        <v>55</v>
      </c>
      <c r="J1706" s="21" t="s">
        <v>106962</v>
      </c>
    </row>
    <row r="1707" spans="1:10" ht="32" customHeight="1">
      <c r="A1707" s="19" t="s">
        <v>106963</v>
      </c>
      <c r="B1707" s="24">
        <v>25</v>
      </c>
      <c r="C1707" s="22">
        <v>15</v>
      </c>
      <c r="D1707" s="21" t="s">
        <v>102709</v>
      </c>
      <c r="E1707" s="21" t="s">
        <v>102710</v>
      </c>
      <c r="F1707" s="21" t="s">
        <v>101528</v>
      </c>
      <c r="G1707" s="22">
        <v>10</v>
      </c>
      <c r="H1707" s="22">
        <v>0</v>
      </c>
      <c r="I1707" s="22">
        <v>0</v>
      </c>
      <c r="J1707" s="21" t="s">
        <v>106964</v>
      </c>
    </row>
    <row r="1708" spans="1:10" ht="32" customHeight="1">
      <c r="A1708" s="19" t="s">
        <v>106965</v>
      </c>
      <c r="B1708" s="24">
        <v>62</v>
      </c>
      <c r="C1708" s="22">
        <v>16</v>
      </c>
      <c r="D1708" s="21" t="s">
        <v>106966</v>
      </c>
      <c r="E1708" s="21" t="s">
        <v>106967</v>
      </c>
      <c r="F1708" s="21" t="s">
        <v>101533</v>
      </c>
      <c r="G1708" s="22">
        <v>3</v>
      </c>
      <c r="H1708" s="22">
        <v>9</v>
      </c>
      <c r="I1708" s="22">
        <v>14</v>
      </c>
      <c r="J1708" s="21" t="s">
        <v>106968</v>
      </c>
    </row>
    <row r="1709" spans="1:10" ht="32" customHeight="1">
      <c r="A1709" s="19" t="s">
        <v>106969</v>
      </c>
      <c r="B1709" s="24">
        <v>21</v>
      </c>
      <c r="C1709" s="22">
        <v>16</v>
      </c>
      <c r="D1709" s="21" t="s">
        <v>102492</v>
      </c>
      <c r="E1709" s="21" t="s">
        <v>102493</v>
      </c>
      <c r="F1709" s="21" t="s">
        <v>101945</v>
      </c>
      <c r="G1709" s="22">
        <v>1</v>
      </c>
      <c r="H1709" s="22">
        <v>11</v>
      </c>
      <c r="I1709" s="22">
        <v>18</v>
      </c>
      <c r="J1709" s="21" t="s">
        <v>106970</v>
      </c>
    </row>
    <row r="1710" spans="1:10" ht="32" customHeight="1">
      <c r="A1710" s="19" t="s">
        <v>106971</v>
      </c>
      <c r="B1710" s="24">
        <v>13</v>
      </c>
      <c r="C1710" s="22">
        <v>15</v>
      </c>
      <c r="D1710" s="21" t="s">
        <v>106972</v>
      </c>
      <c r="E1710" s="21" t="s">
        <v>106973</v>
      </c>
      <c r="F1710" s="21" t="s">
        <v>14739</v>
      </c>
      <c r="G1710" s="22">
        <v>10</v>
      </c>
      <c r="H1710" s="22">
        <v>0</v>
      </c>
      <c r="I1710" s="22">
        <v>0</v>
      </c>
      <c r="J1710" s="21" t="s">
        <v>106974</v>
      </c>
    </row>
    <row r="1711" spans="1:10" ht="32" customHeight="1">
      <c r="A1711" s="19" t="s">
        <v>106975</v>
      </c>
      <c r="B1711" s="24">
        <v>23</v>
      </c>
      <c r="C1711" s="22">
        <v>32</v>
      </c>
      <c r="D1711" s="21" t="s">
        <v>106976</v>
      </c>
      <c r="E1711" s="21" t="s">
        <v>106977</v>
      </c>
      <c r="F1711" s="21" t="s">
        <v>104761</v>
      </c>
      <c r="G1711" s="22">
        <v>13</v>
      </c>
      <c r="H1711" s="22">
        <v>10</v>
      </c>
      <c r="I1711" s="22">
        <v>19</v>
      </c>
      <c r="J1711" s="21" t="s">
        <v>106978</v>
      </c>
    </row>
    <row r="1712" spans="1:10" ht="32" customHeight="1">
      <c r="A1712" s="19" t="s">
        <v>106979</v>
      </c>
      <c r="B1712" s="24">
        <v>29</v>
      </c>
      <c r="C1712" s="22">
        <v>16</v>
      </c>
      <c r="D1712" s="21" t="s">
        <v>106980</v>
      </c>
      <c r="E1712" s="21" t="s">
        <v>106981</v>
      </c>
      <c r="F1712" s="21" t="s">
        <v>101945</v>
      </c>
      <c r="G1712" s="22">
        <v>1</v>
      </c>
      <c r="H1712" s="22">
        <v>11</v>
      </c>
      <c r="I1712" s="22">
        <v>19</v>
      </c>
      <c r="J1712" s="21" t="s">
        <v>106982</v>
      </c>
    </row>
    <row r="1713" spans="1:10" ht="32" customHeight="1">
      <c r="A1713" s="19" t="s">
        <v>106983</v>
      </c>
      <c r="B1713" s="24">
        <v>28</v>
      </c>
      <c r="C1713" s="22">
        <v>15</v>
      </c>
      <c r="D1713" s="21" t="s">
        <v>106984</v>
      </c>
      <c r="E1713" s="21" t="s">
        <v>106985</v>
      </c>
      <c r="F1713" s="21" t="s">
        <v>101694</v>
      </c>
      <c r="G1713" s="22">
        <v>10</v>
      </c>
      <c r="H1713" s="22">
        <v>0</v>
      </c>
      <c r="I1713" s="22">
        <v>0</v>
      </c>
      <c r="J1713" s="21" t="s">
        <v>106986</v>
      </c>
    </row>
    <row r="1714" spans="1:10" ht="32" customHeight="1">
      <c r="A1714" s="19" t="s">
        <v>106987</v>
      </c>
      <c r="B1714" s="24">
        <v>36</v>
      </c>
      <c r="C1714" s="22">
        <v>15</v>
      </c>
      <c r="D1714" s="21" t="s">
        <v>106988</v>
      </c>
      <c r="E1714" s="21" t="s">
        <v>106989</v>
      </c>
      <c r="F1714" s="21" t="s">
        <v>14739</v>
      </c>
      <c r="G1714" s="22">
        <v>10</v>
      </c>
      <c r="H1714" s="22">
        <v>0</v>
      </c>
      <c r="I1714" s="22">
        <v>0</v>
      </c>
      <c r="J1714" s="21" t="s">
        <v>106990</v>
      </c>
    </row>
    <row r="1715" spans="1:10" ht="32" customHeight="1">
      <c r="A1715" s="19" t="s">
        <v>106991</v>
      </c>
      <c r="B1715" s="24">
        <v>20</v>
      </c>
      <c r="C1715" s="22">
        <v>15</v>
      </c>
      <c r="D1715" s="21" t="s">
        <v>106992</v>
      </c>
      <c r="E1715" s="21" t="s">
        <v>106993</v>
      </c>
      <c r="F1715" s="21" t="s">
        <v>101563</v>
      </c>
      <c r="G1715" s="22">
        <v>10</v>
      </c>
      <c r="H1715" s="22">
        <v>0</v>
      </c>
      <c r="I1715" s="22">
        <v>0</v>
      </c>
      <c r="J1715" s="21" t="s">
        <v>106994</v>
      </c>
    </row>
    <row r="1716" spans="1:10" ht="20" customHeight="1">
      <c r="A1716" s="27">
        <v>-999</v>
      </c>
      <c r="B1716" s="24">
        <v>-999</v>
      </c>
      <c r="C1716" s="22">
        <v>-999</v>
      </c>
      <c r="D1716" s="22">
        <v>-999</v>
      </c>
      <c r="E1716" s="22">
        <v>-999</v>
      </c>
      <c r="F1716" s="22">
        <v>-999</v>
      </c>
      <c r="G1716" s="22">
        <v>-999</v>
      </c>
      <c r="H1716" s="22">
        <v>-999</v>
      </c>
      <c r="I1716" s="22">
        <v>-999</v>
      </c>
      <c r="J1716" s="22">
        <v>-999</v>
      </c>
    </row>
    <row r="1717" spans="1:10" ht="32" customHeight="1">
      <c r="A1717" s="19" t="s">
        <v>106995</v>
      </c>
      <c r="B1717" s="24">
        <v>15</v>
      </c>
      <c r="C1717" s="22">
        <v>17</v>
      </c>
      <c r="D1717" s="21" t="s">
        <v>106996</v>
      </c>
      <c r="E1717" s="21" t="s">
        <v>106997</v>
      </c>
      <c r="F1717" s="21" t="s">
        <v>14743</v>
      </c>
      <c r="G1717" s="22">
        <v>2</v>
      </c>
      <c r="H1717" s="22">
        <v>11</v>
      </c>
      <c r="I1717" s="22">
        <v>19</v>
      </c>
      <c r="J1717" s="21" t="s">
        <v>106998</v>
      </c>
    </row>
    <row r="1718" spans="1:10" ht="32" customHeight="1">
      <c r="A1718" s="19" t="s">
        <v>106999</v>
      </c>
      <c r="B1718" s="24">
        <v>34</v>
      </c>
      <c r="C1718" s="22">
        <v>15</v>
      </c>
      <c r="D1718" s="21" t="s">
        <v>107000</v>
      </c>
      <c r="E1718" s="21" t="s">
        <v>107001</v>
      </c>
      <c r="F1718" s="21" t="s">
        <v>14739</v>
      </c>
      <c r="G1718" s="22">
        <v>10</v>
      </c>
      <c r="H1718" s="22">
        <v>0</v>
      </c>
      <c r="I1718" s="22">
        <v>0</v>
      </c>
      <c r="J1718" s="21" t="s">
        <v>107002</v>
      </c>
    </row>
    <row r="1719" spans="1:10" ht="32" customHeight="1">
      <c r="A1719" s="19" t="s">
        <v>107003</v>
      </c>
      <c r="B1719" s="24">
        <v>37</v>
      </c>
      <c r="C1719" s="22">
        <v>15</v>
      </c>
      <c r="D1719" s="21" t="s">
        <v>107004</v>
      </c>
      <c r="E1719" s="21" t="s">
        <v>107005</v>
      </c>
      <c r="F1719" s="21" t="s">
        <v>101528</v>
      </c>
      <c r="G1719" s="22">
        <v>10</v>
      </c>
      <c r="H1719" s="22">
        <v>0</v>
      </c>
      <c r="I1719" s="22">
        <v>0</v>
      </c>
      <c r="J1719" s="21" t="s">
        <v>107006</v>
      </c>
    </row>
    <row r="1720" spans="1:10" ht="32" customHeight="1">
      <c r="A1720" s="19" t="s">
        <v>107007</v>
      </c>
      <c r="B1720" s="24">
        <v>26</v>
      </c>
      <c r="C1720" s="22">
        <v>17</v>
      </c>
      <c r="D1720" s="21" t="s">
        <v>107008</v>
      </c>
      <c r="E1720" s="21" t="s">
        <v>107009</v>
      </c>
      <c r="F1720" s="21" t="s">
        <v>101665</v>
      </c>
      <c r="G1720" s="22">
        <v>1</v>
      </c>
      <c r="H1720" s="22">
        <v>12</v>
      </c>
      <c r="I1720" s="22">
        <v>26</v>
      </c>
      <c r="J1720" s="21" t="s">
        <v>107010</v>
      </c>
    </row>
    <row r="1721" spans="1:10" ht="32" customHeight="1">
      <c r="A1721" s="19" t="s">
        <v>107011</v>
      </c>
      <c r="B1721" s="24">
        <v>48</v>
      </c>
      <c r="C1721" s="22">
        <v>15</v>
      </c>
      <c r="D1721" s="21" t="s">
        <v>107012</v>
      </c>
      <c r="E1721" s="21" t="s">
        <v>107013</v>
      </c>
      <c r="F1721" s="21" t="s">
        <v>101694</v>
      </c>
      <c r="G1721" s="22">
        <v>10</v>
      </c>
      <c r="H1721" s="22">
        <v>0</v>
      </c>
      <c r="I1721" s="22">
        <v>0</v>
      </c>
      <c r="J1721" s="21" t="s">
        <v>107014</v>
      </c>
    </row>
    <row r="1722" spans="1:10" ht="32" customHeight="1">
      <c r="A1722" s="19" t="s">
        <v>107015</v>
      </c>
      <c r="B1722" s="24">
        <v>40</v>
      </c>
      <c r="C1722" s="22">
        <v>15</v>
      </c>
      <c r="D1722" s="21" t="s">
        <v>107016</v>
      </c>
      <c r="E1722" s="21" t="s">
        <v>107017</v>
      </c>
      <c r="F1722" s="21" t="s">
        <v>14739</v>
      </c>
      <c r="G1722" s="22">
        <v>10</v>
      </c>
      <c r="H1722" s="22">
        <v>0</v>
      </c>
      <c r="I1722" s="22">
        <v>0</v>
      </c>
      <c r="J1722" s="21" t="s">
        <v>107018</v>
      </c>
    </row>
    <row r="1723" spans="1:10" ht="32" customHeight="1">
      <c r="A1723" s="19" t="s">
        <v>107019</v>
      </c>
      <c r="B1723" s="24">
        <v>25</v>
      </c>
      <c r="C1723" s="22">
        <v>15</v>
      </c>
      <c r="D1723" s="21" t="s">
        <v>107020</v>
      </c>
      <c r="E1723" s="21" t="s">
        <v>107021</v>
      </c>
      <c r="F1723" s="21" t="s">
        <v>14739</v>
      </c>
      <c r="G1723" s="22">
        <v>10</v>
      </c>
      <c r="H1723" s="22">
        <v>0</v>
      </c>
      <c r="I1723" s="22">
        <v>0</v>
      </c>
      <c r="J1723" s="21" t="s">
        <v>107022</v>
      </c>
    </row>
    <row r="1724" spans="1:10" ht="32" customHeight="1">
      <c r="A1724" s="19" t="s">
        <v>107023</v>
      </c>
      <c r="B1724" s="24">
        <v>31</v>
      </c>
      <c r="C1724" s="22">
        <v>15</v>
      </c>
      <c r="D1724" s="21" t="s">
        <v>102845</v>
      </c>
      <c r="E1724" s="21" t="s">
        <v>102846</v>
      </c>
      <c r="F1724" s="21" t="s">
        <v>101694</v>
      </c>
      <c r="G1724" s="22">
        <v>1</v>
      </c>
      <c r="H1724" s="22">
        <v>9</v>
      </c>
      <c r="I1724" s="22">
        <v>13</v>
      </c>
      <c r="J1724" s="21" t="s">
        <v>107024</v>
      </c>
    </row>
    <row r="1725" spans="1:10" ht="32" customHeight="1">
      <c r="A1725" s="19" t="s">
        <v>107025</v>
      </c>
      <c r="B1725" s="24">
        <v>18</v>
      </c>
      <c r="C1725" s="22">
        <v>20</v>
      </c>
      <c r="D1725" s="21" t="s">
        <v>107026</v>
      </c>
      <c r="E1725" s="21" t="s">
        <v>107027</v>
      </c>
      <c r="F1725" s="21" t="s">
        <v>101568</v>
      </c>
      <c r="G1725" s="22">
        <v>2</v>
      </c>
      <c r="H1725" s="22">
        <v>14</v>
      </c>
      <c r="I1725" s="22">
        <v>28</v>
      </c>
      <c r="J1725" s="21" t="s">
        <v>107028</v>
      </c>
    </row>
    <row r="1726" spans="1:10" ht="44" customHeight="1">
      <c r="A1726" s="19" t="s">
        <v>107029</v>
      </c>
      <c r="B1726" s="24">
        <v>21</v>
      </c>
      <c r="C1726" s="22">
        <v>15</v>
      </c>
      <c r="D1726" s="21" t="s">
        <v>107030</v>
      </c>
      <c r="E1726" s="21" t="s">
        <v>107031</v>
      </c>
      <c r="F1726" s="21" t="s">
        <v>101628</v>
      </c>
      <c r="G1726" s="22">
        <v>1</v>
      </c>
      <c r="H1726" s="22">
        <v>10</v>
      </c>
      <c r="I1726" s="22">
        <v>19</v>
      </c>
      <c r="J1726" s="21" t="s">
        <v>107032</v>
      </c>
    </row>
    <row r="1727" spans="1:10" ht="32" customHeight="1">
      <c r="A1727" s="19" t="s">
        <v>107033</v>
      </c>
      <c r="B1727" s="24">
        <v>21</v>
      </c>
      <c r="C1727" s="22">
        <v>16</v>
      </c>
      <c r="D1727" s="21" t="s">
        <v>101626</v>
      </c>
      <c r="E1727" s="21" t="s">
        <v>101627</v>
      </c>
      <c r="F1727" s="21" t="s">
        <v>101533</v>
      </c>
      <c r="G1727" s="22">
        <v>1</v>
      </c>
      <c r="H1727" s="22">
        <v>8</v>
      </c>
      <c r="I1727" s="22">
        <v>17</v>
      </c>
      <c r="J1727" s="21" t="s">
        <v>107034</v>
      </c>
    </row>
    <row r="1728" spans="1:10" ht="32" customHeight="1">
      <c r="A1728" s="19" t="s">
        <v>107035</v>
      </c>
      <c r="B1728" s="24">
        <v>29</v>
      </c>
      <c r="C1728" s="22">
        <v>15</v>
      </c>
      <c r="D1728" s="21" t="s">
        <v>107036</v>
      </c>
      <c r="E1728" s="21" t="s">
        <v>107037</v>
      </c>
      <c r="F1728" s="21" t="s">
        <v>14739</v>
      </c>
      <c r="G1728" s="22">
        <v>10</v>
      </c>
      <c r="H1728" s="22">
        <v>0</v>
      </c>
      <c r="I1728" s="22">
        <v>0</v>
      </c>
      <c r="J1728" s="21" t="s">
        <v>107038</v>
      </c>
    </row>
    <row r="1729" spans="1:10" ht="32" customHeight="1">
      <c r="A1729" s="19" t="s">
        <v>107039</v>
      </c>
      <c r="B1729" s="24">
        <v>43</v>
      </c>
      <c r="C1729" s="22">
        <v>17</v>
      </c>
      <c r="D1729" s="21" t="s">
        <v>107040</v>
      </c>
      <c r="E1729" s="21" t="s">
        <v>107041</v>
      </c>
      <c r="F1729" s="21" t="s">
        <v>101710</v>
      </c>
      <c r="G1729" s="22">
        <v>1</v>
      </c>
      <c r="H1729" s="22">
        <v>12</v>
      </c>
      <c r="I1729" s="22">
        <v>22</v>
      </c>
      <c r="J1729" s="21" t="s">
        <v>107042</v>
      </c>
    </row>
    <row r="1730" spans="1:10" ht="32" customHeight="1">
      <c r="A1730" s="19" t="s">
        <v>107043</v>
      </c>
      <c r="B1730" s="24">
        <v>27</v>
      </c>
      <c r="C1730" s="22">
        <v>19</v>
      </c>
      <c r="D1730" s="21" t="s">
        <v>107044</v>
      </c>
      <c r="E1730" s="21" t="s">
        <v>107045</v>
      </c>
      <c r="F1730" s="21" t="s">
        <v>101787</v>
      </c>
      <c r="G1730" s="22">
        <v>1</v>
      </c>
      <c r="H1730" s="22">
        <v>14</v>
      </c>
      <c r="I1730" s="22">
        <v>26</v>
      </c>
      <c r="J1730" s="21" t="s">
        <v>107046</v>
      </c>
    </row>
    <row r="1731" spans="1:10" ht="32" customHeight="1">
      <c r="A1731" s="19" t="s">
        <v>107047</v>
      </c>
      <c r="B1731" s="24">
        <v>30</v>
      </c>
      <c r="C1731" s="22">
        <v>20</v>
      </c>
      <c r="D1731" s="21" t="s">
        <v>107048</v>
      </c>
      <c r="E1731" s="21" t="s">
        <v>107049</v>
      </c>
      <c r="F1731" s="21" t="s">
        <v>102305</v>
      </c>
      <c r="G1731" s="22">
        <v>1</v>
      </c>
      <c r="H1731" s="22">
        <v>15</v>
      </c>
      <c r="I1731" s="22">
        <v>31</v>
      </c>
      <c r="J1731" s="21" t="s">
        <v>107050</v>
      </c>
    </row>
    <row r="1732" spans="1:10" ht="32" customHeight="1">
      <c r="A1732" s="19" t="s">
        <v>107051</v>
      </c>
      <c r="B1732" s="24">
        <v>52</v>
      </c>
      <c r="C1732" s="22">
        <v>18</v>
      </c>
      <c r="D1732" s="21" t="s">
        <v>107052</v>
      </c>
      <c r="E1732" s="21" t="s">
        <v>107053</v>
      </c>
      <c r="F1732" s="21" t="s">
        <v>102144</v>
      </c>
      <c r="G1732" s="22">
        <v>1</v>
      </c>
      <c r="H1732" s="22">
        <v>7</v>
      </c>
      <c r="I1732" s="22">
        <v>19</v>
      </c>
      <c r="J1732" s="21" t="s">
        <v>107054</v>
      </c>
    </row>
    <row r="1733" spans="1:10" ht="32" customHeight="1">
      <c r="A1733" s="19" t="s">
        <v>107055</v>
      </c>
      <c r="B1733" s="24">
        <v>14</v>
      </c>
      <c r="C1733" s="22">
        <v>16</v>
      </c>
      <c r="D1733" s="21" t="s">
        <v>107056</v>
      </c>
      <c r="E1733" s="21" t="s">
        <v>107057</v>
      </c>
      <c r="F1733" s="21" t="s">
        <v>101533</v>
      </c>
      <c r="G1733" s="22">
        <v>2</v>
      </c>
      <c r="H1733" s="22">
        <v>10</v>
      </c>
      <c r="I1733" s="22">
        <v>15</v>
      </c>
      <c r="J1733" s="21" t="s">
        <v>107058</v>
      </c>
    </row>
    <row r="1734" spans="1:10" ht="32" customHeight="1">
      <c r="A1734" s="19" t="s">
        <v>107059</v>
      </c>
      <c r="B1734" s="24">
        <v>29</v>
      </c>
      <c r="C1734" s="22">
        <v>18</v>
      </c>
      <c r="D1734" s="21" t="s">
        <v>107060</v>
      </c>
      <c r="E1734" s="21" t="s">
        <v>107061</v>
      </c>
      <c r="F1734" s="21" t="s">
        <v>102782</v>
      </c>
      <c r="G1734" s="22">
        <v>2</v>
      </c>
      <c r="H1734" s="22">
        <v>12</v>
      </c>
      <c r="I1734" s="22">
        <v>29</v>
      </c>
      <c r="J1734" s="21" t="s">
        <v>107062</v>
      </c>
    </row>
    <row r="1735" spans="1:10" ht="44" customHeight="1">
      <c r="A1735" s="19" t="s">
        <v>107063</v>
      </c>
      <c r="B1735" s="24">
        <v>42</v>
      </c>
      <c r="C1735" s="22">
        <v>15</v>
      </c>
      <c r="D1735" s="21" t="s">
        <v>107064</v>
      </c>
      <c r="E1735" s="21" t="s">
        <v>107065</v>
      </c>
      <c r="F1735" s="21" t="s">
        <v>101563</v>
      </c>
      <c r="G1735" s="22">
        <v>10</v>
      </c>
      <c r="H1735" s="22">
        <v>0</v>
      </c>
      <c r="I1735" s="22">
        <v>0</v>
      </c>
      <c r="J1735" s="21" t="s">
        <v>107066</v>
      </c>
    </row>
    <row r="1736" spans="1:10" ht="32" customHeight="1">
      <c r="A1736" s="19" t="s">
        <v>107067</v>
      </c>
      <c r="B1736" s="24">
        <v>21</v>
      </c>
      <c r="C1736" s="22">
        <v>16</v>
      </c>
      <c r="D1736" s="21" t="s">
        <v>104892</v>
      </c>
      <c r="E1736" s="21" t="s">
        <v>104893</v>
      </c>
      <c r="F1736" s="21" t="s">
        <v>101533</v>
      </c>
      <c r="G1736" s="22">
        <v>1</v>
      </c>
      <c r="H1736" s="22">
        <v>9</v>
      </c>
      <c r="I1736" s="22">
        <v>15</v>
      </c>
      <c r="J1736" s="21" t="s">
        <v>107068</v>
      </c>
    </row>
    <row r="1737" spans="1:10" ht="32" customHeight="1">
      <c r="A1737" s="19" t="s">
        <v>107069</v>
      </c>
      <c r="B1737" s="24">
        <v>35</v>
      </c>
      <c r="C1737" s="22">
        <v>15</v>
      </c>
      <c r="D1737" s="21" t="s">
        <v>107070</v>
      </c>
      <c r="E1737" s="21" t="s">
        <v>107071</v>
      </c>
      <c r="F1737" s="21" t="s">
        <v>101563</v>
      </c>
      <c r="G1737" s="22">
        <v>10</v>
      </c>
      <c r="H1737" s="22">
        <v>0</v>
      </c>
      <c r="I1737" s="22">
        <v>0</v>
      </c>
      <c r="J1737" s="21" t="s">
        <v>107072</v>
      </c>
    </row>
    <row r="1738" spans="1:10" ht="32" customHeight="1">
      <c r="A1738" s="19" t="s">
        <v>107073</v>
      </c>
      <c r="B1738" s="24">
        <v>36</v>
      </c>
      <c r="C1738" s="22">
        <v>18</v>
      </c>
      <c r="D1738" s="21" t="s">
        <v>107074</v>
      </c>
      <c r="E1738" s="21" t="s">
        <v>107075</v>
      </c>
      <c r="F1738" s="21" t="s">
        <v>102782</v>
      </c>
      <c r="G1738" s="22">
        <v>1</v>
      </c>
      <c r="H1738" s="22">
        <v>13</v>
      </c>
      <c r="I1738" s="22">
        <v>23</v>
      </c>
      <c r="J1738" s="21" t="s">
        <v>107076</v>
      </c>
    </row>
    <row r="1739" spans="1:10" ht="32" customHeight="1">
      <c r="A1739" s="19" t="s">
        <v>107077</v>
      </c>
      <c r="B1739" s="24">
        <v>22</v>
      </c>
      <c r="C1739" s="22">
        <v>15</v>
      </c>
      <c r="D1739" s="21" t="s">
        <v>107078</v>
      </c>
      <c r="E1739" s="21" t="s">
        <v>107079</v>
      </c>
      <c r="F1739" s="21" t="s">
        <v>101694</v>
      </c>
      <c r="G1739" s="22">
        <v>1</v>
      </c>
      <c r="H1739" s="22">
        <v>7</v>
      </c>
      <c r="I1739" s="22">
        <v>19</v>
      </c>
      <c r="J1739" s="21" t="s">
        <v>107080</v>
      </c>
    </row>
    <row r="1740" spans="1:10" ht="32" customHeight="1">
      <c r="A1740" s="19" t="s">
        <v>107081</v>
      </c>
      <c r="B1740" s="24">
        <v>22</v>
      </c>
      <c r="C1740" s="22">
        <v>18</v>
      </c>
      <c r="D1740" s="21" t="s">
        <v>107082</v>
      </c>
      <c r="E1740" s="21" t="s">
        <v>107083</v>
      </c>
      <c r="F1740" s="22">
        <v>1</v>
      </c>
      <c r="G1740" s="22">
        <v>1</v>
      </c>
      <c r="H1740" s="22">
        <v>13</v>
      </c>
      <c r="I1740" s="22">
        <v>34</v>
      </c>
      <c r="J1740" s="21" t="s">
        <v>107084</v>
      </c>
    </row>
    <row r="1741" spans="1:10" ht="32" customHeight="1">
      <c r="A1741" s="19" t="s">
        <v>107085</v>
      </c>
      <c r="B1741" s="24">
        <v>22</v>
      </c>
      <c r="C1741" s="22">
        <v>15</v>
      </c>
      <c r="D1741" s="21" t="s">
        <v>107086</v>
      </c>
      <c r="E1741" s="21" t="s">
        <v>107087</v>
      </c>
      <c r="F1741" s="21" t="s">
        <v>101568</v>
      </c>
      <c r="G1741" s="22">
        <v>1</v>
      </c>
      <c r="H1741" s="22">
        <v>10</v>
      </c>
      <c r="I1741" s="22">
        <v>15</v>
      </c>
      <c r="J1741" s="21" t="s">
        <v>107088</v>
      </c>
    </row>
    <row r="1742" spans="1:10" ht="32" customHeight="1">
      <c r="A1742" s="19" t="s">
        <v>107089</v>
      </c>
      <c r="B1742" s="24">
        <v>15</v>
      </c>
      <c r="C1742" s="22">
        <v>17</v>
      </c>
      <c r="D1742" s="21" t="s">
        <v>107090</v>
      </c>
      <c r="E1742" s="21" t="s">
        <v>107091</v>
      </c>
      <c r="F1742" s="21" t="s">
        <v>107092</v>
      </c>
      <c r="G1742" s="22">
        <v>5</v>
      </c>
      <c r="H1742" s="22">
        <v>8</v>
      </c>
      <c r="I1742" s="22">
        <v>13</v>
      </c>
      <c r="J1742" s="21" t="s">
        <v>107093</v>
      </c>
    </row>
    <row r="1743" spans="1:10" ht="32" customHeight="1">
      <c r="A1743" s="19" t="s">
        <v>107094</v>
      </c>
      <c r="B1743" s="24">
        <v>22</v>
      </c>
      <c r="C1743" s="22">
        <v>15</v>
      </c>
      <c r="D1743" s="21" t="s">
        <v>107095</v>
      </c>
      <c r="E1743" s="21" t="s">
        <v>107096</v>
      </c>
      <c r="F1743" s="21" t="s">
        <v>101522</v>
      </c>
      <c r="G1743" s="22">
        <v>10</v>
      </c>
      <c r="H1743" s="22">
        <v>0</v>
      </c>
      <c r="I1743" s="22">
        <v>0</v>
      </c>
      <c r="J1743" s="21" t="s">
        <v>107097</v>
      </c>
    </row>
    <row r="1744" spans="1:10" ht="32" customHeight="1">
      <c r="A1744" s="19" t="s">
        <v>107098</v>
      </c>
      <c r="B1744" s="24">
        <v>24</v>
      </c>
      <c r="C1744" s="22">
        <v>20</v>
      </c>
      <c r="D1744" s="21" t="s">
        <v>107099</v>
      </c>
      <c r="E1744" s="21" t="s">
        <v>107100</v>
      </c>
      <c r="F1744" s="21" t="s">
        <v>101568</v>
      </c>
      <c r="G1744" s="22">
        <v>1</v>
      </c>
      <c r="H1744" s="22">
        <v>15</v>
      </c>
      <c r="I1744" s="22">
        <v>23</v>
      </c>
      <c r="J1744" s="21" t="s">
        <v>107101</v>
      </c>
    </row>
    <row r="1745" spans="1:10" ht="32" customHeight="1">
      <c r="A1745" s="19" t="s">
        <v>107102</v>
      </c>
      <c r="B1745" s="24">
        <v>13</v>
      </c>
      <c r="C1745" s="22">
        <v>15</v>
      </c>
      <c r="D1745" s="21" t="s">
        <v>106689</v>
      </c>
      <c r="E1745" s="21" t="s">
        <v>106690</v>
      </c>
      <c r="F1745" s="21" t="s">
        <v>101528</v>
      </c>
      <c r="G1745" s="22">
        <v>10</v>
      </c>
      <c r="H1745" s="22">
        <v>0</v>
      </c>
      <c r="I1745" s="22">
        <v>0</v>
      </c>
      <c r="J1745" s="21" t="s">
        <v>107103</v>
      </c>
    </row>
    <row r="1746" spans="1:10" ht="32" customHeight="1">
      <c r="A1746" s="19" t="s">
        <v>107104</v>
      </c>
      <c r="B1746" s="24">
        <v>28</v>
      </c>
      <c r="C1746" s="22">
        <v>15</v>
      </c>
      <c r="D1746" s="21" t="s">
        <v>107105</v>
      </c>
      <c r="E1746" s="21" t="s">
        <v>107106</v>
      </c>
      <c r="F1746" s="21" t="s">
        <v>101528</v>
      </c>
      <c r="G1746" s="22">
        <v>10</v>
      </c>
      <c r="H1746" s="22">
        <v>0</v>
      </c>
      <c r="I1746" s="22">
        <v>0</v>
      </c>
      <c r="J1746" s="21" t="s">
        <v>107107</v>
      </c>
    </row>
    <row r="1747" spans="1:10" ht="32" customHeight="1">
      <c r="A1747" s="19" t="s">
        <v>107108</v>
      </c>
      <c r="B1747" s="24">
        <v>21</v>
      </c>
      <c r="C1747" s="22">
        <v>29</v>
      </c>
      <c r="D1747" s="21" t="s">
        <v>107109</v>
      </c>
      <c r="E1747" s="21" t="s">
        <v>107110</v>
      </c>
      <c r="F1747" s="21" t="s">
        <v>107092</v>
      </c>
      <c r="G1747" s="22">
        <v>10</v>
      </c>
      <c r="H1747" s="22">
        <v>9</v>
      </c>
      <c r="I1747" s="22">
        <v>16</v>
      </c>
      <c r="J1747" s="21" t="s">
        <v>107111</v>
      </c>
    </row>
    <row r="1748" spans="1:10" ht="20" customHeight="1">
      <c r="A1748" s="27">
        <v>-999</v>
      </c>
      <c r="B1748" s="24">
        <v>-999</v>
      </c>
      <c r="C1748" s="22">
        <v>-999</v>
      </c>
      <c r="D1748" s="22">
        <v>-999</v>
      </c>
      <c r="E1748" s="22">
        <v>-999</v>
      </c>
      <c r="F1748" s="22">
        <v>-999</v>
      </c>
      <c r="G1748" s="22">
        <v>-999</v>
      </c>
      <c r="H1748" s="22">
        <v>-999</v>
      </c>
      <c r="I1748" s="22">
        <v>-999</v>
      </c>
      <c r="J1748" s="22">
        <v>-999</v>
      </c>
    </row>
    <row r="1749" spans="1:10" ht="20" customHeight="1">
      <c r="A1749" s="27">
        <v>-999</v>
      </c>
      <c r="B1749" s="24">
        <v>-999</v>
      </c>
      <c r="C1749" s="22">
        <v>-999</v>
      </c>
      <c r="D1749" s="22">
        <v>-999</v>
      </c>
      <c r="E1749" s="22">
        <v>-999</v>
      </c>
      <c r="F1749" s="22">
        <v>-999</v>
      </c>
      <c r="G1749" s="22">
        <v>-999</v>
      </c>
      <c r="H1749" s="22">
        <v>-999</v>
      </c>
      <c r="I1749" s="22">
        <v>-999</v>
      </c>
      <c r="J1749" s="22">
        <v>-999</v>
      </c>
    </row>
    <row r="1750" spans="1:10" ht="32" customHeight="1">
      <c r="A1750" s="19" t="s">
        <v>107112</v>
      </c>
      <c r="B1750" s="24">
        <v>26</v>
      </c>
      <c r="C1750" s="22">
        <v>16</v>
      </c>
      <c r="D1750" s="21" t="s">
        <v>107113</v>
      </c>
      <c r="E1750" s="21" t="s">
        <v>107114</v>
      </c>
      <c r="F1750" s="21" t="s">
        <v>102171</v>
      </c>
      <c r="G1750" s="22">
        <v>1</v>
      </c>
      <c r="H1750" s="22">
        <v>11</v>
      </c>
      <c r="I1750" s="22">
        <v>23</v>
      </c>
      <c r="J1750" s="21" t="s">
        <v>107115</v>
      </c>
    </row>
    <row r="1751" spans="1:10" ht="32" customHeight="1">
      <c r="A1751" s="19" t="s">
        <v>107116</v>
      </c>
      <c r="B1751" s="24">
        <v>21</v>
      </c>
      <c r="C1751" s="22">
        <v>15</v>
      </c>
      <c r="D1751" s="21" t="s">
        <v>103924</v>
      </c>
      <c r="E1751" s="21" t="s">
        <v>103925</v>
      </c>
      <c r="F1751" s="21" t="s">
        <v>14739</v>
      </c>
      <c r="G1751" s="22">
        <v>10</v>
      </c>
      <c r="H1751" s="22">
        <v>0</v>
      </c>
      <c r="I1751" s="22">
        <v>0</v>
      </c>
      <c r="J1751" s="21" t="s">
        <v>107117</v>
      </c>
    </row>
    <row r="1752" spans="1:10" ht="32" customHeight="1">
      <c r="A1752" s="19" t="s">
        <v>107118</v>
      </c>
      <c r="B1752" s="24">
        <v>14</v>
      </c>
      <c r="C1752" s="22">
        <v>25</v>
      </c>
      <c r="D1752" s="21" t="s">
        <v>107119</v>
      </c>
      <c r="E1752" s="21" t="s">
        <v>107120</v>
      </c>
      <c r="F1752" s="21" t="s">
        <v>103765</v>
      </c>
      <c r="G1752" s="22">
        <v>12</v>
      </c>
      <c r="H1752" s="22">
        <v>9</v>
      </c>
      <c r="I1752" s="22">
        <v>16</v>
      </c>
      <c r="J1752" s="21" t="s">
        <v>107121</v>
      </c>
    </row>
    <row r="1753" spans="1:10" ht="32" customHeight="1">
      <c r="A1753" s="19" t="s">
        <v>107122</v>
      </c>
      <c r="B1753" s="24">
        <v>51</v>
      </c>
      <c r="C1753" s="22">
        <v>15</v>
      </c>
      <c r="D1753" s="21" t="s">
        <v>107123</v>
      </c>
      <c r="E1753" s="21" t="s">
        <v>107124</v>
      </c>
      <c r="F1753" s="21" t="s">
        <v>101554</v>
      </c>
      <c r="G1753" s="22">
        <v>10</v>
      </c>
      <c r="H1753" s="22">
        <v>0</v>
      </c>
      <c r="I1753" s="22">
        <v>0</v>
      </c>
      <c r="J1753" s="21" t="s">
        <v>107125</v>
      </c>
    </row>
    <row r="1754" spans="1:10" ht="32" customHeight="1">
      <c r="A1754" s="19" t="s">
        <v>107126</v>
      </c>
      <c r="B1754" s="24">
        <v>26</v>
      </c>
      <c r="C1754" s="22">
        <v>15</v>
      </c>
      <c r="D1754" s="21" t="s">
        <v>107127</v>
      </c>
      <c r="E1754" s="21" t="s">
        <v>107128</v>
      </c>
      <c r="F1754" s="21" t="s">
        <v>101694</v>
      </c>
      <c r="G1754" s="22">
        <v>10</v>
      </c>
      <c r="H1754" s="22">
        <v>0</v>
      </c>
      <c r="I1754" s="22">
        <v>0</v>
      </c>
      <c r="J1754" s="21" t="s">
        <v>107129</v>
      </c>
    </row>
    <row r="1755" spans="1:10" ht="20" customHeight="1">
      <c r="A1755" s="27">
        <v>-999</v>
      </c>
      <c r="B1755" s="24">
        <v>-999</v>
      </c>
      <c r="C1755" s="22">
        <v>-999</v>
      </c>
      <c r="D1755" s="22">
        <v>-999</v>
      </c>
      <c r="E1755" s="22">
        <v>-999</v>
      </c>
      <c r="F1755" s="22">
        <v>-999</v>
      </c>
      <c r="G1755" s="22">
        <v>-999</v>
      </c>
      <c r="H1755" s="22">
        <v>-999</v>
      </c>
      <c r="I1755" s="22">
        <v>-999</v>
      </c>
      <c r="J1755" s="22">
        <v>-999</v>
      </c>
    </row>
    <row r="1756" spans="1:10" ht="32" customHeight="1">
      <c r="A1756" s="19" t="s">
        <v>107130</v>
      </c>
      <c r="B1756" s="24">
        <v>23</v>
      </c>
      <c r="C1756" s="22">
        <v>15</v>
      </c>
      <c r="D1756" s="21" t="s">
        <v>107131</v>
      </c>
      <c r="E1756" s="21" t="s">
        <v>107132</v>
      </c>
      <c r="F1756" s="21" t="s">
        <v>101554</v>
      </c>
      <c r="G1756" s="22">
        <v>10</v>
      </c>
      <c r="H1756" s="22">
        <v>0</v>
      </c>
      <c r="I1756" s="22">
        <v>0</v>
      </c>
      <c r="J1756" s="21" t="s">
        <v>107133</v>
      </c>
    </row>
    <row r="1757" spans="1:10" ht="32" customHeight="1">
      <c r="A1757" s="19" t="s">
        <v>107134</v>
      </c>
      <c r="B1757" s="24">
        <v>24</v>
      </c>
      <c r="C1757" s="22">
        <v>18</v>
      </c>
      <c r="D1757" s="21" t="s">
        <v>107135</v>
      </c>
      <c r="E1757" s="21" t="s">
        <v>107136</v>
      </c>
      <c r="F1757" s="21" t="s">
        <v>102144</v>
      </c>
      <c r="G1757" s="22">
        <v>1</v>
      </c>
      <c r="H1757" s="22">
        <v>13</v>
      </c>
      <c r="I1757" s="22">
        <v>19</v>
      </c>
      <c r="J1757" s="21" t="s">
        <v>107137</v>
      </c>
    </row>
    <row r="1758" spans="1:10" ht="32" customHeight="1">
      <c r="A1758" s="19" t="s">
        <v>107138</v>
      </c>
      <c r="B1758" s="24">
        <v>19</v>
      </c>
      <c r="C1758" s="22">
        <v>15</v>
      </c>
      <c r="D1758" s="21" t="s">
        <v>106367</v>
      </c>
      <c r="E1758" s="21" t="s">
        <v>106368</v>
      </c>
      <c r="F1758" s="21" t="s">
        <v>101563</v>
      </c>
      <c r="G1758" s="22">
        <v>10</v>
      </c>
      <c r="H1758" s="22">
        <v>0</v>
      </c>
      <c r="I1758" s="22">
        <v>0</v>
      </c>
      <c r="J1758" s="21" t="s">
        <v>107139</v>
      </c>
    </row>
    <row r="1759" spans="1:10" ht="32" customHeight="1">
      <c r="A1759" s="19" t="s">
        <v>107140</v>
      </c>
      <c r="B1759" s="24">
        <v>32</v>
      </c>
      <c r="C1759" s="22">
        <v>15</v>
      </c>
      <c r="D1759" s="21" t="s">
        <v>103464</v>
      </c>
      <c r="E1759" s="21" t="s">
        <v>103465</v>
      </c>
      <c r="F1759" s="21" t="s">
        <v>101568</v>
      </c>
      <c r="G1759" s="22">
        <v>1</v>
      </c>
      <c r="H1759" s="22">
        <v>10</v>
      </c>
      <c r="I1759" s="22">
        <v>12</v>
      </c>
      <c r="J1759" s="21" t="s">
        <v>107141</v>
      </c>
    </row>
    <row r="1760" spans="1:10" ht="44" customHeight="1">
      <c r="A1760" s="19" t="s">
        <v>107142</v>
      </c>
      <c r="B1760" s="24">
        <v>12</v>
      </c>
      <c r="C1760" s="22">
        <v>15</v>
      </c>
      <c r="D1760" s="21" t="s">
        <v>103386</v>
      </c>
      <c r="E1760" s="21" t="s">
        <v>103387</v>
      </c>
      <c r="F1760" s="21" t="s">
        <v>101554</v>
      </c>
      <c r="G1760" s="22">
        <v>10</v>
      </c>
      <c r="H1760" s="22">
        <v>0</v>
      </c>
      <c r="I1760" s="22">
        <v>0</v>
      </c>
      <c r="J1760" s="21" t="s">
        <v>107143</v>
      </c>
    </row>
    <row r="1761" spans="1:10" ht="44" customHeight="1">
      <c r="A1761" s="19" t="s">
        <v>107144</v>
      </c>
      <c r="B1761" s="24">
        <v>17</v>
      </c>
      <c r="C1761" s="22">
        <v>15</v>
      </c>
      <c r="D1761" s="21" t="s">
        <v>107145</v>
      </c>
      <c r="E1761" s="21" t="s">
        <v>107146</v>
      </c>
      <c r="F1761" s="21" t="s">
        <v>101694</v>
      </c>
      <c r="G1761" s="22">
        <v>10</v>
      </c>
      <c r="H1761" s="22">
        <v>0</v>
      </c>
      <c r="I1761" s="22">
        <v>0</v>
      </c>
      <c r="J1761" s="21" t="s">
        <v>107147</v>
      </c>
    </row>
    <row r="1762" spans="1:10" ht="44" customHeight="1">
      <c r="A1762" s="19" t="s">
        <v>107148</v>
      </c>
      <c r="B1762" s="24">
        <v>13</v>
      </c>
      <c r="C1762" s="22">
        <v>15</v>
      </c>
      <c r="D1762" s="21" t="s">
        <v>107149</v>
      </c>
      <c r="E1762" s="21" t="s">
        <v>107150</v>
      </c>
      <c r="F1762" s="21" t="s">
        <v>101522</v>
      </c>
      <c r="G1762" s="22">
        <v>10</v>
      </c>
      <c r="H1762" s="22">
        <v>0</v>
      </c>
      <c r="I1762" s="22">
        <v>0</v>
      </c>
      <c r="J1762" s="21" t="s">
        <v>107151</v>
      </c>
    </row>
    <row r="1763" spans="1:10" ht="32" customHeight="1">
      <c r="A1763" s="19" t="s">
        <v>107152</v>
      </c>
      <c r="B1763" s="24">
        <v>14</v>
      </c>
      <c r="C1763" s="22">
        <v>24</v>
      </c>
      <c r="D1763" s="21" t="s">
        <v>107153</v>
      </c>
      <c r="E1763" s="21" t="s">
        <v>107154</v>
      </c>
      <c r="F1763" s="21" t="s">
        <v>103671</v>
      </c>
      <c r="G1763" s="22">
        <v>12</v>
      </c>
      <c r="H1763" s="22">
        <v>8</v>
      </c>
      <c r="I1763" s="22">
        <v>17</v>
      </c>
      <c r="J1763" s="21" t="s">
        <v>107155</v>
      </c>
    </row>
    <row r="1764" spans="1:10" ht="32" customHeight="1">
      <c r="A1764" s="19" t="s">
        <v>107156</v>
      </c>
      <c r="B1764" s="24">
        <v>13</v>
      </c>
      <c r="C1764" s="22">
        <v>15</v>
      </c>
      <c r="D1764" s="21" t="s">
        <v>107157</v>
      </c>
      <c r="E1764" s="21" t="s">
        <v>107158</v>
      </c>
      <c r="F1764" s="21" t="s">
        <v>14739</v>
      </c>
      <c r="G1764" s="22">
        <v>2</v>
      </c>
      <c r="H1764" s="22">
        <v>6</v>
      </c>
      <c r="I1764" s="22">
        <v>13</v>
      </c>
      <c r="J1764" s="21" t="s">
        <v>107159</v>
      </c>
    </row>
    <row r="1765" spans="1:10" ht="32" customHeight="1">
      <c r="A1765" s="19" t="s">
        <v>107160</v>
      </c>
      <c r="B1765" s="24">
        <v>73</v>
      </c>
      <c r="C1765" s="22">
        <v>31</v>
      </c>
      <c r="D1765" s="21" t="s">
        <v>107161</v>
      </c>
      <c r="E1765" s="21" t="s">
        <v>107162</v>
      </c>
      <c r="F1765" s="21" t="s">
        <v>102782</v>
      </c>
      <c r="G1765" s="22">
        <v>2</v>
      </c>
      <c r="H1765" s="22">
        <v>25</v>
      </c>
      <c r="I1765" s="22">
        <v>49</v>
      </c>
      <c r="J1765" s="21" t="s">
        <v>107163</v>
      </c>
    </row>
    <row r="1766" spans="1:10" ht="32" customHeight="1">
      <c r="A1766" s="19" t="s">
        <v>107164</v>
      </c>
      <c r="B1766" s="24">
        <v>49</v>
      </c>
      <c r="C1766" s="22">
        <v>24</v>
      </c>
      <c r="D1766" s="21" t="s">
        <v>107165</v>
      </c>
      <c r="E1766" s="21" t="s">
        <v>107166</v>
      </c>
      <c r="F1766" s="21" t="s">
        <v>102405</v>
      </c>
      <c r="G1766" s="22">
        <v>1</v>
      </c>
      <c r="H1766" s="22">
        <v>19</v>
      </c>
      <c r="I1766" s="22">
        <v>26</v>
      </c>
      <c r="J1766" s="21" t="s">
        <v>107167</v>
      </c>
    </row>
    <row r="1767" spans="1:10" ht="44" customHeight="1">
      <c r="A1767" s="19" t="s">
        <v>107168</v>
      </c>
      <c r="B1767" s="24">
        <v>37</v>
      </c>
      <c r="C1767" s="22">
        <v>16</v>
      </c>
      <c r="D1767" s="21" t="s">
        <v>102344</v>
      </c>
      <c r="E1767" s="21" t="s">
        <v>102345</v>
      </c>
      <c r="F1767" s="21" t="s">
        <v>102171</v>
      </c>
      <c r="G1767" s="22">
        <v>1</v>
      </c>
      <c r="H1767" s="22">
        <v>11</v>
      </c>
      <c r="I1767" s="22">
        <v>21</v>
      </c>
      <c r="J1767" s="21" t="s">
        <v>107169</v>
      </c>
    </row>
    <row r="1768" spans="1:10" ht="44" customHeight="1">
      <c r="A1768" s="19" t="s">
        <v>107170</v>
      </c>
      <c r="B1768" s="24">
        <v>37</v>
      </c>
      <c r="C1768" s="22">
        <v>16</v>
      </c>
      <c r="D1768" s="21" t="s">
        <v>102344</v>
      </c>
      <c r="E1768" s="21" t="s">
        <v>102345</v>
      </c>
      <c r="F1768" s="21" t="s">
        <v>102171</v>
      </c>
      <c r="G1768" s="22">
        <v>1</v>
      </c>
      <c r="H1768" s="22">
        <v>11</v>
      </c>
      <c r="I1768" s="22">
        <v>21</v>
      </c>
      <c r="J1768" s="21" t="s">
        <v>107169</v>
      </c>
    </row>
    <row r="1769" spans="1:10" ht="44" customHeight="1">
      <c r="A1769" s="19" t="s">
        <v>107171</v>
      </c>
      <c r="B1769" s="24">
        <v>28</v>
      </c>
      <c r="C1769" s="22">
        <v>15</v>
      </c>
      <c r="D1769" s="21" t="s">
        <v>107172</v>
      </c>
      <c r="E1769" s="21" t="s">
        <v>107173</v>
      </c>
      <c r="F1769" s="21" t="s">
        <v>101528</v>
      </c>
      <c r="G1769" s="22">
        <v>10</v>
      </c>
      <c r="H1769" s="22">
        <v>0</v>
      </c>
      <c r="I1769" s="22">
        <v>0</v>
      </c>
      <c r="J1769" s="21" t="s">
        <v>107174</v>
      </c>
    </row>
    <row r="1770" spans="1:10" ht="44" customHeight="1">
      <c r="A1770" s="19" t="s">
        <v>107175</v>
      </c>
      <c r="B1770" s="24">
        <v>24</v>
      </c>
      <c r="C1770" s="22">
        <v>15</v>
      </c>
      <c r="D1770" s="21" t="s">
        <v>107176</v>
      </c>
      <c r="E1770" s="21" t="s">
        <v>107177</v>
      </c>
      <c r="F1770" s="21" t="s">
        <v>14739</v>
      </c>
      <c r="G1770" s="22">
        <v>10</v>
      </c>
      <c r="H1770" s="22">
        <v>0</v>
      </c>
      <c r="I1770" s="22">
        <v>0</v>
      </c>
      <c r="J1770" s="21" t="s">
        <v>107178</v>
      </c>
    </row>
    <row r="1771" spans="1:10" ht="44" customHeight="1">
      <c r="A1771" s="19" t="s">
        <v>107179</v>
      </c>
      <c r="B1771" s="24">
        <v>17</v>
      </c>
      <c r="C1771" s="22">
        <v>15</v>
      </c>
      <c r="D1771" s="21" t="s">
        <v>107180</v>
      </c>
      <c r="E1771" s="21" t="s">
        <v>107181</v>
      </c>
      <c r="F1771" s="21" t="s">
        <v>101563</v>
      </c>
      <c r="G1771" s="22">
        <v>10</v>
      </c>
      <c r="H1771" s="22">
        <v>0</v>
      </c>
      <c r="I1771" s="22">
        <v>0</v>
      </c>
      <c r="J1771" s="21" t="s">
        <v>107182</v>
      </c>
    </row>
    <row r="1772" spans="1:10" ht="32" customHeight="1">
      <c r="A1772" s="19" t="s">
        <v>107183</v>
      </c>
      <c r="B1772" s="24">
        <v>21</v>
      </c>
      <c r="C1772" s="22">
        <v>15</v>
      </c>
      <c r="D1772" s="21" t="s">
        <v>107184</v>
      </c>
      <c r="E1772" s="21" t="s">
        <v>107185</v>
      </c>
      <c r="F1772" s="21" t="s">
        <v>101522</v>
      </c>
      <c r="G1772" s="22">
        <v>10</v>
      </c>
      <c r="H1772" s="22">
        <v>0</v>
      </c>
      <c r="I1772" s="22">
        <v>0</v>
      </c>
      <c r="J1772" s="21" t="s">
        <v>107186</v>
      </c>
    </row>
    <row r="1773" spans="1:10" ht="32" customHeight="1">
      <c r="A1773" s="19" t="s">
        <v>107187</v>
      </c>
      <c r="B1773" s="24">
        <v>20</v>
      </c>
      <c r="C1773" s="22">
        <v>15</v>
      </c>
      <c r="D1773" s="21" t="s">
        <v>107188</v>
      </c>
      <c r="E1773" s="21" t="s">
        <v>107189</v>
      </c>
      <c r="F1773" s="21" t="s">
        <v>101554</v>
      </c>
      <c r="G1773" s="22">
        <v>10</v>
      </c>
      <c r="H1773" s="22">
        <v>0</v>
      </c>
      <c r="I1773" s="22">
        <v>0</v>
      </c>
      <c r="J1773" s="21" t="s">
        <v>107190</v>
      </c>
    </row>
    <row r="1774" spans="1:10" ht="44" customHeight="1">
      <c r="A1774" s="19" t="s">
        <v>107191</v>
      </c>
      <c r="B1774" s="24">
        <v>30</v>
      </c>
      <c r="C1774" s="22">
        <v>15</v>
      </c>
      <c r="D1774" s="21" t="s">
        <v>107192</v>
      </c>
      <c r="E1774" s="21" t="s">
        <v>107193</v>
      </c>
      <c r="F1774" s="21" t="s">
        <v>101554</v>
      </c>
      <c r="G1774" s="22">
        <v>10</v>
      </c>
      <c r="H1774" s="22">
        <v>0</v>
      </c>
      <c r="I1774" s="22">
        <v>0</v>
      </c>
      <c r="J1774" s="21" t="s">
        <v>107194</v>
      </c>
    </row>
    <row r="1775" spans="1:10" ht="32" customHeight="1">
      <c r="A1775" s="19" t="s">
        <v>107195</v>
      </c>
      <c r="B1775" s="24">
        <v>40</v>
      </c>
      <c r="C1775" s="22">
        <v>15</v>
      </c>
      <c r="D1775" s="21" t="s">
        <v>107196</v>
      </c>
      <c r="E1775" s="21" t="s">
        <v>107197</v>
      </c>
      <c r="F1775" s="21" t="s">
        <v>101563</v>
      </c>
      <c r="G1775" s="22">
        <v>10</v>
      </c>
      <c r="H1775" s="22">
        <v>0</v>
      </c>
      <c r="I1775" s="22">
        <v>0</v>
      </c>
      <c r="J1775" s="21" t="s">
        <v>107198</v>
      </c>
    </row>
    <row r="1776" spans="1:10" ht="32" customHeight="1">
      <c r="A1776" s="19" t="s">
        <v>107199</v>
      </c>
      <c r="B1776" s="24">
        <v>44</v>
      </c>
      <c r="C1776" s="22">
        <v>15</v>
      </c>
      <c r="D1776" s="21" t="s">
        <v>102375</v>
      </c>
      <c r="E1776" s="21" t="s">
        <v>102376</v>
      </c>
      <c r="F1776" s="21" t="s">
        <v>101554</v>
      </c>
      <c r="G1776" s="22">
        <v>10</v>
      </c>
      <c r="H1776" s="22">
        <v>0</v>
      </c>
      <c r="I1776" s="22">
        <v>0</v>
      </c>
      <c r="J1776" s="21" t="s">
        <v>107200</v>
      </c>
    </row>
    <row r="1777" spans="1:10" ht="32" customHeight="1">
      <c r="A1777" s="19" t="s">
        <v>107201</v>
      </c>
      <c r="B1777" s="24">
        <v>44</v>
      </c>
      <c r="C1777" s="22">
        <v>15</v>
      </c>
      <c r="D1777" s="21" t="s">
        <v>102375</v>
      </c>
      <c r="E1777" s="21" t="s">
        <v>102376</v>
      </c>
      <c r="F1777" s="21" t="s">
        <v>101554</v>
      </c>
      <c r="G1777" s="22">
        <v>10</v>
      </c>
      <c r="H1777" s="22">
        <v>0</v>
      </c>
      <c r="I1777" s="22">
        <v>0</v>
      </c>
      <c r="J1777" s="21" t="s">
        <v>107200</v>
      </c>
    </row>
    <row r="1778" spans="1:10" ht="32" customHeight="1">
      <c r="A1778" s="19" t="s">
        <v>107202</v>
      </c>
      <c r="B1778" s="24">
        <v>31</v>
      </c>
      <c r="C1778" s="22">
        <v>35</v>
      </c>
      <c r="D1778" s="21" t="s">
        <v>107203</v>
      </c>
      <c r="E1778" s="21" t="s">
        <v>107204</v>
      </c>
      <c r="F1778" s="21" t="s">
        <v>101694</v>
      </c>
      <c r="G1778" s="22">
        <v>13</v>
      </c>
      <c r="H1778" s="22">
        <v>18</v>
      </c>
      <c r="I1778" s="22">
        <v>29</v>
      </c>
      <c r="J1778" s="21" t="s">
        <v>107205</v>
      </c>
    </row>
    <row r="1779" spans="1:10" ht="32" customHeight="1">
      <c r="A1779" s="19" t="s">
        <v>107206</v>
      </c>
      <c r="B1779" s="24">
        <v>13</v>
      </c>
      <c r="C1779" s="22">
        <v>15</v>
      </c>
      <c r="D1779" s="21" t="s">
        <v>104585</v>
      </c>
      <c r="E1779" s="21" t="s">
        <v>104586</v>
      </c>
      <c r="F1779" s="21" t="s">
        <v>101528</v>
      </c>
      <c r="G1779" s="22">
        <v>10</v>
      </c>
      <c r="H1779" s="22">
        <v>0</v>
      </c>
      <c r="I1779" s="22">
        <v>0</v>
      </c>
      <c r="J1779" s="21" t="s">
        <v>107207</v>
      </c>
    </row>
    <row r="1780" spans="1:10" ht="32" customHeight="1">
      <c r="A1780" s="19" t="s">
        <v>107208</v>
      </c>
      <c r="B1780" s="24">
        <v>24</v>
      </c>
      <c r="C1780" s="22">
        <v>15</v>
      </c>
      <c r="D1780" s="21" t="s">
        <v>107209</v>
      </c>
      <c r="E1780" s="21" t="s">
        <v>107210</v>
      </c>
      <c r="F1780" s="21" t="s">
        <v>101563</v>
      </c>
      <c r="G1780" s="22">
        <v>10</v>
      </c>
      <c r="H1780" s="22">
        <v>0</v>
      </c>
      <c r="I1780" s="22">
        <v>0</v>
      </c>
      <c r="J1780" s="21" t="s">
        <v>107211</v>
      </c>
    </row>
    <row r="1781" spans="1:10" ht="32" customHeight="1">
      <c r="A1781" s="19" t="s">
        <v>107212</v>
      </c>
      <c r="B1781" s="24">
        <v>24</v>
      </c>
      <c r="C1781" s="22">
        <v>15</v>
      </c>
      <c r="D1781" s="21" t="s">
        <v>107209</v>
      </c>
      <c r="E1781" s="21" t="s">
        <v>107210</v>
      </c>
      <c r="F1781" s="21" t="s">
        <v>101563</v>
      </c>
      <c r="G1781" s="22">
        <v>10</v>
      </c>
      <c r="H1781" s="22">
        <v>0</v>
      </c>
      <c r="I1781" s="22">
        <v>0</v>
      </c>
      <c r="J1781" s="21" t="s">
        <v>107211</v>
      </c>
    </row>
    <row r="1782" spans="1:10" ht="44" customHeight="1">
      <c r="A1782" s="19" t="s">
        <v>107213</v>
      </c>
      <c r="B1782" s="24">
        <v>26</v>
      </c>
      <c r="C1782" s="22">
        <v>17</v>
      </c>
      <c r="D1782" s="21" t="s">
        <v>107214</v>
      </c>
      <c r="E1782" s="21" t="s">
        <v>107215</v>
      </c>
      <c r="F1782" s="21" t="s">
        <v>101710</v>
      </c>
      <c r="G1782" s="22">
        <v>1</v>
      </c>
      <c r="H1782" s="22">
        <v>9</v>
      </c>
      <c r="I1782" s="22">
        <v>16</v>
      </c>
      <c r="J1782" s="21" t="s">
        <v>107216</v>
      </c>
    </row>
    <row r="1783" spans="1:10" ht="44" customHeight="1">
      <c r="A1783" s="19" t="s">
        <v>107217</v>
      </c>
      <c r="B1783" s="24">
        <v>21</v>
      </c>
      <c r="C1783" s="22">
        <v>15</v>
      </c>
      <c r="D1783" s="21" t="s">
        <v>102588</v>
      </c>
      <c r="E1783" s="21" t="s">
        <v>102589</v>
      </c>
      <c r="F1783" s="21" t="s">
        <v>101694</v>
      </c>
      <c r="G1783" s="22">
        <v>10</v>
      </c>
      <c r="H1783" s="22">
        <v>0</v>
      </c>
      <c r="I1783" s="22">
        <v>0</v>
      </c>
      <c r="J1783" s="21" t="s">
        <v>107218</v>
      </c>
    </row>
    <row r="1784" spans="1:10" ht="32" customHeight="1">
      <c r="A1784" s="19" t="s">
        <v>107219</v>
      </c>
      <c r="B1784" s="24">
        <v>14</v>
      </c>
      <c r="C1784" s="22">
        <v>16</v>
      </c>
      <c r="D1784" s="21" t="s">
        <v>107220</v>
      </c>
      <c r="E1784" s="21" t="s">
        <v>107221</v>
      </c>
      <c r="F1784" s="21" t="s">
        <v>101533</v>
      </c>
      <c r="G1784" s="22">
        <v>2</v>
      </c>
      <c r="H1784" s="22">
        <v>10</v>
      </c>
      <c r="I1784" s="22">
        <v>16</v>
      </c>
      <c r="J1784" s="21" t="s">
        <v>107222</v>
      </c>
    </row>
    <row r="1785" spans="1:10" ht="32" customHeight="1">
      <c r="A1785" s="19" t="s">
        <v>107223</v>
      </c>
      <c r="B1785" s="24">
        <v>18</v>
      </c>
      <c r="C1785" s="22">
        <v>15</v>
      </c>
      <c r="D1785" s="21" t="s">
        <v>107224</v>
      </c>
      <c r="E1785" s="21" t="s">
        <v>107225</v>
      </c>
      <c r="F1785" s="21" t="s">
        <v>101694</v>
      </c>
      <c r="G1785" s="22">
        <v>2</v>
      </c>
      <c r="H1785" s="22">
        <v>7</v>
      </c>
      <c r="I1785" s="22">
        <v>19</v>
      </c>
      <c r="J1785" s="21" t="s">
        <v>107226</v>
      </c>
    </row>
    <row r="1786" spans="1:10" ht="32" customHeight="1">
      <c r="A1786" s="19" t="s">
        <v>107227</v>
      </c>
      <c r="B1786" s="24">
        <v>22</v>
      </c>
      <c r="C1786" s="22">
        <v>16</v>
      </c>
      <c r="D1786" s="21" t="s">
        <v>107228</v>
      </c>
      <c r="E1786" s="21" t="s">
        <v>107229</v>
      </c>
      <c r="F1786" s="21" t="s">
        <v>101945</v>
      </c>
      <c r="G1786" s="22">
        <v>1</v>
      </c>
      <c r="H1786" s="22">
        <v>11</v>
      </c>
      <c r="I1786" s="22">
        <v>18</v>
      </c>
      <c r="J1786" s="21" t="s">
        <v>107230</v>
      </c>
    </row>
    <row r="1787" spans="1:10" ht="32" customHeight="1">
      <c r="A1787" s="19" t="s">
        <v>107231</v>
      </c>
      <c r="B1787" s="24">
        <v>22</v>
      </c>
      <c r="C1787" s="22">
        <v>15</v>
      </c>
      <c r="D1787" s="21" t="s">
        <v>107232</v>
      </c>
      <c r="E1787" s="21" t="s">
        <v>107233</v>
      </c>
      <c r="F1787" s="21" t="s">
        <v>101563</v>
      </c>
      <c r="G1787" s="22">
        <v>10</v>
      </c>
      <c r="H1787" s="22">
        <v>0</v>
      </c>
      <c r="I1787" s="22">
        <v>0</v>
      </c>
      <c r="J1787" s="21" t="s">
        <v>107234</v>
      </c>
    </row>
    <row r="1788" spans="1:10" ht="32" customHeight="1">
      <c r="A1788" s="19" t="s">
        <v>107235</v>
      </c>
      <c r="B1788" s="24">
        <v>17</v>
      </c>
      <c r="C1788" s="22">
        <v>15</v>
      </c>
      <c r="D1788" s="21" t="s">
        <v>107236</v>
      </c>
      <c r="E1788" s="21" t="s">
        <v>107237</v>
      </c>
      <c r="F1788" s="21" t="s">
        <v>101694</v>
      </c>
      <c r="G1788" s="22">
        <v>10</v>
      </c>
      <c r="H1788" s="22">
        <v>0</v>
      </c>
      <c r="I1788" s="22">
        <v>0</v>
      </c>
      <c r="J1788" s="21" t="s">
        <v>107238</v>
      </c>
    </row>
    <row r="1789" spans="1:10" ht="32" customHeight="1">
      <c r="A1789" s="19" t="s">
        <v>107239</v>
      </c>
      <c r="B1789" s="24">
        <v>16</v>
      </c>
      <c r="C1789" s="22">
        <v>21</v>
      </c>
      <c r="D1789" s="21" t="s">
        <v>107240</v>
      </c>
      <c r="E1789" s="21" t="s">
        <v>107241</v>
      </c>
      <c r="F1789" s="22">
        <v>625</v>
      </c>
      <c r="G1789" s="22">
        <v>7</v>
      </c>
      <c r="H1789" s="22">
        <v>10</v>
      </c>
      <c r="I1789" s="22">
        <v>16</v>
      </c>
      <c r="J1789" s="21" t="s">
        <v>107242</v>
      </c>
    </row>
    <row r="1790" spans="1:10" ht="32" customHeight="1">
      <c r="A1790" s="19" t="s">
        <v>107243</v>
      </c>
      <c r="B1790" s="24">
        <v>19</v>
      </c>
      <c r="C1790" s="22">
        <v>22</v>
      </c>
      <c r="D1790" s="21" t="s">
        <v>107244</v>
      </c>
      <c r="E1790" s="21" t="s">
        <v>107245</v>
      </c>
      <c r="F1790" s="21" t="s">
        <v>101689</v>
      </c>
      <c r="G1790" s="22">
        <v>6</v>
      </c>
      <c r="H1790" s="22">
        <v>12</v>
      </c>
      <c r="I1790" s="22">
        <v>24</v>
      </c>
      <c r="J1790" s="21" t="s">
        <v>107246</v>
      </c>
    </row>
    <row r="1791" spans="1:10" ht="32" customHeight="1">
      <c r="A1791" s="19" t="s">
        <v>107247</v>
      </c>
      <c r="B1791" s="24">
        <v>27</v>
      </c>
      <c r="C1791" s="22">
        <v>15</v>
      </c>
      <c r="D1791" s="21" t="s">
        <v>107248</v>
      </c>
      <c r="E1791" s="21" t="s">
        <v>107249</v>
      </c>
      <c r="F1791" s="21" t="s">
        <v>101528</v>
      </c>
      <c r="G1791" s="22">
        <v>10</v>
      </c>
      <c r="H1791" s="22">
        <v>0</v>
      </c>
      <c r="I1791" s="22">
        <v>0</v>
      </c>
      <c r="J1791" s="21" t="s">
        <v>107250</v>
      </c>
    </row>
    <row r="1792" spans="1:10" ht="32" customHeight="1">
      <c r="A1792" s="19" t="s">
        <v>107251</v>
      </c>
      <c r="B1792" s="24">
        <v>34</v>
      </c>
      <c r="C1792" s="22">
        <v>15</v>
      </c>
      <c r="D1792" s="21" t="s">
        <v>104535</v>
      </c>
      <c r="E1792" s="21" t="s">
        <v>104536</v>
      </c>
      <c r="F1792" s="21" t="s">
        <v>101568</v>
      </c>
      <c r="G1792" s="22">
        <v>1</v>
      </c>
      <c r="H1792" s="22">
        <v>10</v>
      </c>
      <c r="I1792" s="22">
        <v>16</v>
      </c>
      <c r="J1792" s="21" t="s">
        <v>107252</v>
      </c>
    </row>
    <row r="1793" spans="1:10" ht="32" customHeight="1">
      <c r="A1793" s="19" t="s">
        <v>107253</v>
      </c>
      <c r="B1793" s="24">
        <v>53</v>
      </c>
      <c r="C1793" s="22">
        <v>15</v>
      </c>
      <c r="D1793" s="21" t="s">
        <v>107254</v>
      </c>
      <c r="E1793" s="21" t="s">
        <v>107255</v>
      </c>
      <c r="F1793" s="21" t="s">
        <v>101554</v>
      </c>
      <c r="G1793" s="22">
        <v>10</v>
      </c>
      <c r="H1793" s="22">
        <v>0</v>
      </c>
      <c r="I1793" s="22">
        <v>0</v>
      </c>
      <c r="J1793" s="21" t="s">
        <v>107256</v>
      </c>
    </row>
    <row r="1794" spans="1:10" ht="32" customHeight="1">
      <c r="A1794" s="19" t="s">
        <v>107257</v>
      </c>
      <c r="B1794" s="24">
        <v>26</v>
      </c>
      <c r="C1794" s="22">
        <v>28</v>
      </c>
      <c r="D1794" s="21" t="s">
        <v>102370</v>
      </c>
      <c r="E1794" s="21" t="s">
        <v>102371</v>
      </c>
      <c r="F1794" s="21" t="s">
        <v>102855</v>
      </c>
      <c r="G1794" s="22">
        <v>2</v>
      </c>
      <c r="H1794" s="22">
        <v>22</v>
      </c>
      <c r="I1794" s="22">
        <v>38</v>
      </c>
      <c r="J1794" s="21" t="s">
        <v>107258</v>
      </c>
    </row>
    <row r="1795" spans="1:10" ht="32" customHeight="1">
      <c r="A1795" s="19" t="s">
        <v>107259</v>
      </c>
      <c r="B1795" s="24">
        <v>22</v>
      </c>
      <c r="C1795" s="22">
        <v>15</v>
      </c>
      <c r="D1795" s="21" t="s">
        <v>107260</v>
      </c>
      <c r="E1795" s="21" t="s">
        <v>107261</v>
      </c>
      <c r="F1795" s="21" t="s">
        <v>101554</v>
      </c>
      <c r="G1795" s="22">
        <v>10</v>
      </c>
      <c r="H1795" s="22">
        <v>0</v>
      </c>
      <c r="I1795" s="22">
        <v>0</v>
      </c>
      <c r="J1795" s="21" t="s">
        <v>107262</v>
      </c>
    </row>
    <row r="1796" spans="1:10" ht="32" customHeight="1">
      <c r="A1796" s="19" t="s">
        <v>107263</v>
      </c>
      <c r="B1796" s="24">
        <v>23</v>
      </c>
      <c r="C1796" s="22">
        <v>20</v>
      </c>
      <c r="D1796" s="21" t="s">
        <v>107264</v>
      </c>
      <c r="E1796" s="21" t="s">
        <v>107265</v>
      </c>
      <c r="F1796" s="21" t="s">
        <v>101568</v>
      </c>
      <c r="G1796" s="22">
        <v>4</v>
      </c>
      <c r="H1796" s="22">
        <v>12</v>
      </c>
      <c r="I1796" s="22">
        <v>24</v>
      </c>
      <c r="J1796" s="21" t="s">
        <v>107266</v>
      </c>
    </row>
    <row r="1797" spans="1:10" ht="32" customHeight="1">
      <c r="A1797" s="19" t="s">
        <v>107267</v>
      </c>
      <c r="B1797" s="24">
        <v>32</v>
      </c>
      <c r="C1797" s="22">
        <v>15</v>
      </c>
      <c r="D1797" s="21" t="s">
        <v>107268</v>
      </c>
      <c r="E1797" s="21" t="s">
        <v>107269</v>
      </c>
      <c r="F1797" s="21" t="s">
        <v>101528</v>
      </c>
      <c r="G1797" s="22">
        <v>10</v>
      </c>
      <c r="H1797" s="22">
        <v>0</v>
      </c>
      <c r="I1797" s="22">
        <v>0</v>
      </c>
      <c r="J1797" s="21" t="s">
        <v>107270</v>
      </c>
    </row>
    <row r="1798" spans="1:10" ht="32" customHeight="1">
      <c r="A1798" s="19" t="s">
        <v>107271</v>
      </c>
      <c r="B1798" s="24">
        <v>35</v>
      </c>
      <c r="C1798" s="22">
        <v>25</v>
      </c>
      <c r="D1798" s="21" t="s">
        <v>107272</v>
      </c>
      <c r="E1798" s="21" t="s">
        <v>107273</v>
      </c>
      <c r="F1798" s="21" t="s">
        <v>103765</v>
      </c>
      <c r="G1798" s="22">
        <v>6</v>
      </c>
      <c r="H1798" s="22">
        <v>15</v>
      </c>
      <c r="I1798" s="22">
        <v>21</v>
      </c>
      <c r="J1798" s="21" t="s">
        <v>107274</v>
      </c>
    </row>
    <row r="1799" spans="1:10" ht="32" customHeight="1">
      <c r="A1799" s="19" t="s">
        <v>107275</v>
      </c>
      <c r="B1799" s="24">
        <v>36</v>
      </c>
      <c r="C1799" s="22">
        <v>15</v>
      </c>
      <c r="D1799" s="21" t="s">
        <v>107276</v>
      </c>
      <c r="E1799" s="21" t="s">
        <v>107277</v>
      </c>
      <c r="F1799" s="21" t="s">
        <v>14739</v>
      </c>
      <c r="G1799" s="22">
        <v>10</v>
      </c>
      <c r="H1799" s="22">
        <v>0</v>
      </c>
      <c r="I1799" s="22">
        <v>0</v>
      </c>
      <c r="J1799" s="21" t="s">
        <v>107278</v>
      </c>
    </row>
    <row r="1800" spans="1:10" ht="32" customHeight="1">
      <c r="A1800" s="19" t="s">
        <v>107279</v>
      </c>
      <c r="B1800" s="24">
        <v>17</v>
      </c>
      <c r="C1800" s="22">
        <v>15</v>
      </c>
      <c r="D1800" s="21" t="s">
        <v>107280</v>
      </c>
      <c r="E1800" s="21" t="s">
        <v>107281</v>
      </c>
      <c r="F1800" s="21" t="s">
        <v>101694</v>
      </c>
      <c r="G1800" s="22">
        <v>1</v>
      </c>
      <c r="H1800" s="22">
        <v>9</v>
      </c>
      <c r="I1800" s="22">
        <v>14</v>
      </c>
      <c r="J1800" s="21" t="s">
        <v>107282</v>
      </c>
    </row>
    <row r="1801" spans="1:10" ht="32" customHeight="1">
      <c r="A1801" s="19" t="s">
        <v>107283</v>
      </c>
      <c r="B1801" s="24">
        <v>20</v>
      </c>
      <c r="C1801" s="22">
        <v>15</v>
      </c>
      <c r="D1801" s="21" t="s">
        <v>107284</v>
      </c>
      <c r="E1801" s="21" t="s">
        <v>107285</v>
      </c>
      <c r="F1801" s="21" t="s">
        <v>101694</v>
      </c>
      <c r="G1801" s="22">
        <v>10</v>
      </c>
      <c r="H1801" s="22">
        <v>0</v>
      </c>
      <c r="I1801" s="22">
        <v>0</v>
      </c>
      <c r="J1801" s="21" t="s">
        <v>107286</v>
      </c>
    </row>
    <row r="1802" spans="1:10" ht="32" customHeight="1">
      <c r="A1802" s="19" t="s">
        <v>107287</v>
      </c>
      <c r="B1802" s="24">
        <v>27</v>
      </c>
      <c r="C1802" s="22">
        <v>18</v>
      </c>
      <c r="D1802" s="21" t="s">
        <v>107288</v>
      </c>
      <c r="E1802" s="21" t="s">
        <v>107289</v>
      </c>
      <c r="F1802" s="21" t="s">
        <v>102144</v>
      </c>
      <c r="G1802" s="22">
        <v>2</v>
      </c>
      <c r="H1802" s="22">
        <v>12</v>
      </c>
      <c r="I1802" s="22">
        <v>21</v>
      </c>
      <c r="J1802" s="21" t="s">
        <v>107290</v>
      </c>
    </row>
    <row r="1803" spans="1:10" ht="32" customHeight="1">
      <c r="A1803" s="19" t="s">
        <v>107291</v>
      </c>
      <c r="B1803" s="24">
        <v>12</v>
      </c>
      <c r="C1803" s="22">
        <v>15</v>
      </c>
      <c r="D1803" s="21" t="s">
        <v>107292</v>
      </c>
      <c r="E1803" s="21" t="s">
        <v>107293</v>
      </c>
      <c r="F1803" s="21" t="s">
        <v>101528</v>
      </c>
      <c r="G1803" s="22">
        <v>10</v>
      </c>
      <c r="H1803" s="22">
        <v>0</v>
      </c>
      <c r="I1803" s="22">
        <v>0</v>
      </c>
      <c r="J1803" s="21" t="s">
        <v>107294</v>
      </c>
    </row>
    <row r="1804" spans="1:10" ht="32" customHeight="1">
      <c r="A1804" s="19" t="s">
        <v>107295</v>
      </c>
      <c r="B1804" s="24">
        <v>29</v>
      </c>
      <c r="C1804" s="22">
        <v>16</v>
      </c>
      <c r="D1804" s="21" t="s">
        <v>105946</v>
      </c>
      <c r="E1804" s="21" t="s">
        <v>105947</v>
      </c>
      <c r="F1804" s="21" t="s">
        <v>102171</v>
      </c>
      <c r="G1804" s="22">
        <v>1</v>
      </c>
      <c r="H1804" s="22">
        <v>11</v>
      </c>
      <c r="I1804" s="22">
        <v>23</v>
      </c>
      <c r="J1804" s="21" t="s">
        <v>107296</v>
      </c>
    </row>
    <row r="1805" spans="1:10" ht="32" customHeight="1">
      <c r="A1805" s="19" t="s">
        <v>107297</v>
      </c>
      <c r="B1805" s="24">
        <v>36</v>
      </c>
      <c r="C1805" s="22">
        <v>23</v>
      </c>
      <c r="D1805" s="21" t="s">
        <v>107298</v>
      </c>
      <c r="E1805" s="21" t="s">
        <v>107299</v>
      </c>
      <c r="F1805" s="21" t="s">
        <v>101710</v>
      </c>
      <c r="G1805" s="22">
        <v>1</v>
      </c>
      <c r="H1805" s="22">
        <v>18</v>
      </c>
      <c r="I1805" s="22">
        <v>30</v>
      </c>
      <c r="J1805" s="21" t="s">
        <v>107300</v>
      </c>
    </row>
    <row r="1806" spans="1:10" ht="32" customHeight="1">
      <c r="A1806" s="19" t="s">
        <v>107301</v>
      </c>
      <c r="B1806" s="24">
        <v>20</v>
      </c>
      <c r="C1806" s="22">
        <v>15</v>
      </c>
      <c r="D1806" s="21" t="s">
        <v>104751</v>
      </c>
      <c r="E1806" s="21" t="s">
        <v>104752</v>
      </c>
      <c r="F1806" s="21" t="s">
        <v>101554</v>
      </c>
      <c r="G1806" s="22">
        <v>10</v>
      </c>
      <c r="H1806" s="22">
        <v>0</v>
      </c>
      <c r="I1806" s="22">
        <v>0</v>
      </c>
      <c r="J1806" s="21" t="s">
        <v>107302</v>
      </c>
    </row>
    <row r="1807" spans="1:10" ht="32" customHeight="1">
      <c r="A1807" s="19" t="s">
        <v>107303</v>
      </c>
      <c r="B1807" s="24">
        <v>25</v>
      </c>
      <c r="C1807" s="22">
        <v>15</v>
      </c>
      <c r="D1807" s="21" t="s">
        <v>107304</v>
      </c>
      <c r="E1807" s="21" t="s">
        <v>107305</v>
      </c>
      <c r="F1807" s="21" t="s">
        <v>101568</v>
      </c>
      <c r="G1807" s="22">
        <v>3</v>
      </c>
      <c r="H1807" s="22">
        <v>8</v>
      </c>
      <c r="I1807" s="22">
        <v>17</v>
      </c>
      <c r="J1807" s="21" t="s">
        <v>107306</v>
      </c>
    </row>
    <row r="1808" spans="1:10" ht="32" customHeight="1">
      <c r="A1808" s="19" t="s">
        <v>107307</v>
      </c>
      <c r="B1808" s="24">
        <v>29</v>
      </c>
      <c r="C1808" s="22">
        <v>15</v>
      </c>
      <c r="D1808" s="21" t="s">
        <v>105834</v>
      </c>
      <c r="E1808" s="21" t="s">
        <v>105835</v>
      </c>
      <c r="F1808" s="21" t="s">
        <v>14739</v>
      </c>
      <c r="G1808" s="22">
        <v>10</v>
      </c>
      <c r="H1808" s="22">
        <v>0</v>
      </c>
      <c r="I1808" s="22">
        <v>0</v>
      </c>
      <c r="J1808" s="21" t="s">
        <v>107308</v>
      </c>
    </row>
    <row r="1809" spans="1:10" ht="32" customHeight="1">
      <c r="A1809" s="19" t="s">
        <v>107309</v>
      </c>
      <c r="B1809" s="24">
        <v>49</v>
      </c>
      <c r="C1809" s="22">
        <v>15</v>
      </c>
      <c r="D1809" s="21" t="s">
        <v>107310</v>
      </c>
      <c r="E1809" s="21" t="s">
        <v>107311</v>
      </c>
      <c r="F1809" s="21" t="s">
        <v>101554</v>
      </c>
      <c r="G1809" s="22">
        <v>10</v>
      </c>
      <c r="H1809" s="22">
        <v>0</v>
      </c>
      <c r="I1809" s="22">
        <v>0</v>
      </c>
      <c r="J1809" s="21" t="s">
        <v>107312</v>
      </c>
    </row>
    <row r="1810" spans="1:10" ht="32" customHeight="1">
      <c r="A1810" s="19" t="s">
        <v>107313</v>
      </c>
      <c r="B1810" s="24">
        <v>29</v>
      </c>
      <c r="C1810" s="22">
        <v>19</v>
      </c>
      <c r="D1810" s="21" t="s">
        <v>107095</v>
      </c>
      <c r="E1810" s="21" t="s">
        <v>107096</v>
      </c>
      <c r="F1810" s="21" t="s">
        <v>102114</v>
      </c>
      <c r="G1810" s="22">
        <v>1</v>
      </c>
      <c r="H1810" s="22">
        <v>14</v>
      </c>
      <c r="I1810" s="22">
        <v>24</v>
      </c>
      <c r="J1810" s="21" t="s">
        <v>107314</v>
      </c>
    </row>
    <row r="1811" spans="1:10" ht="32" customHeight="1">
      <c r="A1811" s="19" t="s">
        <v>107315</v>
      </c>
      <c r="B1811" s="24">
        <v>19</v>
      </c>
      <c r="C1811" s="22">
        <v>15</v>
      </c>
      <c r="D1811" s="21" t="s">
        <v>101943</v>
      </c>
      <c r="E1811" s="21" t="s">
        <v>101944</v>
      </c>
      <c r="F1811" s="21" t="s">
        <v>101568</v>
      </c>
      <c r="G1811" s="22">
        <v>1</v>
      </c>
      <c r="H1811" s="22">
        <v>9</v>
      </c>
      <c r="I1811" s="22">
        <v>17</v>
      </c>
      <c r="J1811" s="21" t="s">
        <v>107316</v>
      </c>
    </row>
    <row r="1812" spans="1:10" ht="32" customHeight="1">
      <c r="A1812" s="19" t="s">
        <v>107317</v>
      </c>
      <c r="B1812" s="24">
        <v>12</v>
      </c>
      <c r="C1812" s="22">
        <v>15</v>
      </c>
      <c r="D1812" s="21" t="s">
        <v>107318</v>
      </c>
      <c r="E1812" s="21" t="s">
        <v>107319</v>
      </c>
      <c r="F1812" s="21" t="s">
        <v>14739</v>
      </c>
      <c r="G1812" s="22">
        <v>10</v>
      </c>
      <c r="H1812" s="22">
        <v>0</v>
      </c>
      <c r="I1812" s="22">
        <v>0</v>
      </c>
      <c r="J1812" s="21" t="s">
        <v>107320</v>
      </c>
    </row>
    <row r="1813" spans="1:10" ht="32" customHeight="1">
      <c r="A1813" s="19" t="s">
        <v>107321</v>
      </c>
      <c r="B1813" s="24">
        <v>33</v>
      </c>
      <c r="C1813" s="22">
        <v>15</v>
      </c>
      <c r="D1813" s="21" t="s">
        <v>107322</v>
      </c>
      <c r="E1813" s="21" t="s">
        <v>107323</v>
      </c>
      <c r="F1813" s="21" t="s">
        <v>14739</v>
      </c>
      <c r="G1813" s="22">
        <v>10</v>
      </c>
      <c r="H1813" s="22">
        <v>0</v>
      </c>
      <c r="I1813" s="22">
        <v>0</v>
      </c>
      <c r="J1813" s="21" t="s">
        <v>107324</v>
      </c>
    </row>
    <row r="1814" spans="1:10" ht="32" customHeight="1">
      <c r="A1814" s="19" t="s">
        <v>107325</v>
      </c>
      <c r="B1814" s="24">
        <v>23</v>
      </c>
      <c r="C1814" s="22">
        <v>15</v>
      </c>
      <c r="D1814" s="21" t="s">
        <v>103603</v>
      </c>
      <c r="E1814" s="21" t="s">
        <v>103604</v>
      </c>
      <c r="F1814" s="21" t="s">
        <v>101554</v>
      </c>
      <c r="G1814" s="22">
        <v>10</v>
      </c>
      <c r="H1814" s="22">
        <v>0</v>
      </c>
      <c r="I1814" s="22">
        <v>0</v>
      </c>
      <c r="J1814" s="21" t="s">
        <v>107326</v>
      </c>
    </row>
    <row r="1815" spans="1:10" ht="32" customHeight="1">
      <c r="A1815" s="19" t="s">
        <v>107327</v>
      </c>
      <c r="B1815" s="24">
        <v>30</v>
      </c>
      <c r="C1815" s="22">
        <v>15</v>
      </c>
      <c r="D1815" s="21" t="s">
        <v>107328</v>
      </c>
      <c r="E1815" s="21" t="s">
        <v>107329</v>
      </c>
      <c r="F1815" s="21" t="s">
        <v>101694</v>
      </c>
      <c r="G1815" s="22">
        <v>10</v>
      </c>
      <c r="H1815" s="22">
        <v>0</v>
      </c>
      <c r="I1815" s="22">
        <v>0</v>
      </c>
      <c r="J1815" s="21" t="s">
        <v>107330</v>
      </c>
    </row>
    <row r="1816" spans="1:10" ht="44" customHeight="1">
      <c r="A1816" s="19" t="s">
        <v>107331</v>
      </c>
      <c r="B1816" s="24">
        <v>17</v>
      </c>
      <c r="C1816" s="22">
        <v>15</v>
      </c>
      <c r="D1816" s="21" t="s">
        <v>103585</v>
      </c>
      <c r="E1816" s="21" t="s">
        <v>103586</v>
      </c>
      <c r="F1816" s="21" t="s">
        <v>14739</v>
      </c>
      <c r="G1816" s="22">
        <v>10</v>
      </c>
      <c r="H1816" s="22">
        <v>0</v>
      </c>
      <c r="I1816" s="22">
        <v>0</v>
      </c>
      <c r="J1816" s="21" t="s">
        <v>107332</v>
      </c>
    </row>
    <row r="1817" spans="1:10" ht="32" customHeight="1">
      <c r="A1817" s="19" t="s">
        <v>107333</v>
      </c>
      <c r="B1817" s="24">
        <v>27</v>
      </c>
      <c r="C1817" s="22">
        <v>15</v>
      </c>
      <c r="D1817" s="21" t="s">
        <v>105997</v>
      </c>
      <c r="E1817" s="21" t="s">
        <v>105998</v>
      </c>
      <c r="F1817" s="21" t="s">
        <v>101694</v>
      </c>
      <c r="G1817" s="22">
        <v>10</v>
      </c>
      <c r="H1817" s="22">
        <v>0</v>
      </c>
      <c r="I1817" s="22">
        <v>0</v>
      </c>
      <c r="J1817" s="21" t="s">
        <v>107334</v>
      </c>
    </row>
    <row r="1818" spans="1:10" ht="44" customHeight="1">
      <c r="A1818" s="19" t="s">
        <v>107335</v>
      </c>
      <c r="B1818" s="24">
        <v>24</v>
      </c>
      <c r="C1818" s="22">
        <v>19</v>
      </c>
      <c r="D1818" s="21" t="s">
        <v>107336</v>
      </c>
      <c r="E1818" s="21" t="s">
        <v>107337</v>
      </c>
      <c r="F1818" s="21" t="s">
        <v>101787</v>
      </c>
      <c r="G1818" s="22">
        <v>1</v>
      </c>
      <c r="H1818" s="22">
        <v>14</v>
      </c>
      <c r="I1818" s="22">
        <v>29</v>
      </c>
      <c r="J1818" s="21" t="s">
        <v>107338</v>
      </c>
    </row>
    <row r="1819" spans="1:10" ht="44" customHeight="1">
      <c r="A1819" s="19" t="s">
        <v>107339</v>
      </c>
      <c r="B1819" s="24">
        <v>22</v>
      </c>
      <c r="C1819" s="22">
        <v>15</v>
      </c>
      <c r="D1819" s="21" t="s">
        <v>107340</v>
      </c>
      <c r="E1819" s="21" t="s">
        <v>107341</v>
      </c>
      <c r="F1819" s="21" t="s">
        <v>101563</v>
      </c>
      <c r="G1819" s="22">
        <v>10</v>
      </c>
      <c r="H1819" s="22">
        <v>0</v>
      </c>
      <c r="I1819" s="22">
        <v>0</v>
      </c>
      <c r="J1819" s="21" t="s">
        <v>107342</v>
      </c>
    </row>
    <row r="1820" spans="1:10" ht="32" customHeight="1">
      <c r="A1820" s="19" t="s">
        <v>107343</v>
      </c>
      <c r="B1820" s="24">
        <v>26</v>
      </c>
      <c r="C1820" s="22">
        <v>21</v>
      </c>
      <c r="D1820" s="21" t="s">
        <v>107344</v>
      </c>
      <c r="E1820" s="21" t="s">
        <v>107345</v>
      </c>
      <c r="F1820" s="21" t="s">
        <v>14743</v>
      </c>
      <c r="G1820" s="22">
        <v>1</v>
      </c>
      <c r="H1820" s="22">
        <v>9</v>
      </c>
      <c r="I1820" s="22">
        <v>13</v>
      </c>
      <c r="J1820" s="21" t="s">
        <v>107346</v>
      </c>
    </row>
    <row r="1821" spans="1:10" ht="32" customHeight="1">
      <c r="A1821" s="19" t="s">
        <v>107347</v>
      </c>
      <c r="B1821" s="24">
        <v>49</v>
      </c>
      <c r="C1821" s="22">
        <v>15</v>
      </c>
      <c r="D1821" s="21" t="s">
        <v>107348</v>
      </c>
      <c r="E1821" s="21" t="s">
        <v>107349</v>
      </c>
      <c r="F1821" s="21" t="s">
        <v>101554</v>
      </c>
      <c r="G1821" s="22">
        <v>10</v>
      </c>
      <c r="H1821" s="22">
        <v>0</v>
      </c>
      <c r="I1821" s="22">
        <v>0</v>
      </c>
      <c r="J1821" s="21" t="s">
        <v>107350</v>
      </c>
    </row>
    <row r="1822" spans="1:10" ht="32" customHeight="1">
      <c r="A1822" s="19" t="s">
        <v>107351</v>
      </c>
      <c r="B1822" s="24">
        <v>27</v>
      </c>
      <c r="C1822" s="22">
        <v>15</v>
      </c>
      <c r="D1822" s="21" t="s">
        <v>107352</v>
      </c>
      <c r="E1822" s="21" t="s">
        <v>107353</v>
      </c>
      <c r="F1822" s="21" t="s">
        <v>101554</v>
      </c>
      <c r="G1822" s="22">
        <v>10</v>
      </c>
      <c r="H1822" s="22">
        <v>0</v>
      </c>
      <c r="I1822" s="22">
        <v>0</v>
      </c>
      <c r="J1822" s="21" t="s">
        <v>107354</v>
      </c>
    </row>
    <row r="1823" spans="1:10" ht="32" customHeight="1">
      <c r="A1823" s="19" t="s">
        <v>107355</v>
      </c>
      <c r="B1823" s="24">
        <v>14</v>
      </c>
      <c r="C1823" s="22">
        <v>24</v>
      </c>
      <c r="D1823" s="21" t="s">
        <v>107356</v>
      </c>
      <c r="E1823" s="21" t="s">
        <v>107357</v>
      </c>
      <c r="F1823" s="21" t="s">
        <v>101817</v>
      </c>
      <c r="G1823" s="22">
        <v>10</v>
      </c>
      <c r="H1823" s="22">
        <v>10</v>
      </c>
      <c r="I1823" s="22">
        <v>23</v>
      </c>
      <c r="J1823" s="21" t="s">
        <v>107358</v>
      </c>
    </row>
    <row r="1824" spans="1:10" ht="32" customHeight="1">
      <c r="A1824" s="19" t="s">
        <v>107359</v>
      </c>
      <c r="B1824" s="24">
        <v>38</v>
      </c>
      <c r="C1824" s="22">
        <v>15</v>
      </c>
      <c r="D1824" s="21" t="s">
        <v>107360</v>
      </c>
      <c r="E1824" s="21" t="s">
        <v>107361</v>
      </c>
      <c r="F1824" s="21" t="s">
        <v>101528</v>
      </c>
      <c r="G1824" s="22">
        <v>10</v>
      </c>
      <c r="H1824" s="22">
        <v>0</v>
      </c>
      <c r="I1824" s="22">
        <v>0</v>
      </c>
      <c r="J1824" s="21" t="s">
        <v>107362</v>
      </c>
    </row>
    <row r="1825" spans="1:10" ht="32" customHeight="1">
      <c r="A1825" s="19" t="s">
        <v>107363</v>
      </c>
      <c r="B1825" s="24">
        <v>22</v>
      </c>
      <c r="C1825" s="22">
        <v>15</v>
      </c>
      <c r="D1825" s="21" t="s">
        <v>107364</v>
      </c>
      <c r="E1825" s="21" t="s">
        <v>107365</v>
      </c>
      <c r="F1825" s="21" t="s">
        <v>101568</v>
      </c>
      <c r="G1825" s="22">
        <v>1</v>
      </c>
      <c r="H1825" s="22">
        <v>10</v>
      </c>
      <c r="I1825" s="22">
        <v>15</v>
      </c>
      <c r="J1825" s="21" t="s">
        <v>107366</v>
      </c>
    </row>
    <row r="1826" spans="1:10" ht="32" customHeight="1">
      <c r="A1826" s="19" t="s">
        <v>107367</v>
      </c>
      <c r="B1826" s="24">
        <v>12</v>
      </c>
      <c r="C1826" s="22">
        <v>15</v>
      </c>
      <c r="D1826" s="21" t="s">
        <v>101588</v>
      </c>
      <c r="E1826" s="21" t="s">
        <v>101589</v>
      </c>
      <c r="F1826" s="21" t="s">
        <v>101554</v>
      </c>
      <c r="G1826" s="22">
        <v>10</v>
      </c>
      <c r="H1826" s="22">
        <v>0</v>
      </c>
      <c r="I1826" s="22">
        <v>0</v>
      </c>
      <c r="J1826" s="21" t="s">
        <v>107368</v>
      </c>
    </row>
    <row r="1827" spans="1:10" ht="32" customHeight="1">
      <c r="A1827" s="19" t="s">
        <v>107369</v>
      </c>
      <c r="B1827" s="24">
        <v>38</v>
      </c>
      <c r="C1827" s="22">
        <v>15</v>
      </c>
      <c r="D1827" s="21" t="s">
        <v>106412</v>
      </c>
      <c r="E1827" s="21" t="s">
        <v>106413</v>
      </c>
      <c r="F1827" s="21" t="s">
        <v>101528</v>
      </c>
      <c r="G1827" s="22">
        <v>10</v>
      </c>
      <c r="H1827" s="22">
        <v>0</v>
      </c>
      <c r="I1827" s="22">
        <v>0</v>
      </c>
      <c r="J1827" s="21" t="s">
        <v>107370</v>
      </c>
    </row>
    <row r="1828" spans="1:10" ht="32" customHeight="1">
      <c r="A1828" s="19" t="s">
        <v>107371</v>
      </c>
      <c r="B1828" s="24">
        <v>27</v>
      </c>
      <c r="C1828" s="22">
        <v>35</v>
      </c>
      <c r="D1828" s="21" t="s">
        <v>107372</v>
      </c>
      <c r="E1828" s="21" t="s">
        <v>107373</v>
      </c>
      <c r="F1828" s="21" t="s">
        <v>101694</v>
      </c>
      <c r="G1828" s="22">
        <v>8</v>
      </c>
      <c r="H1828" s="22">
        <v>23</v>
      </c>
      <c r="I1828" s="22">
        <v>30</v>
      </c>
      <c r="J1828" s="21" t="s">
        <v>107374</v>
      </c>
    </row>
    <row r="1829" spans="1:10" ht="32" customHeight="1">
      <c r="A1829" s="19" t="s">
        <v>107375</v>
      </c>
      <c r="B1829" s="24">
        <v>27</v>
      </c>
      <c r="C1829" s="22">
        <v>16</v>
      </c>
      <c r="D1829" s="21" t="s">
        <v>107376</v>
      </c>
      <c r="E1829" s="21" t="s">
        <v>107377</v>
      </c>
      <c r="F1829" s="22">
        <v>1</v>
      </c>
      <c r="G1829" s="22">
        <v>1</v>
      </c>
      <c r="H1829" s="22">
        <v>11</v>
      </c>
      <c r="I1829" s="22">
        <v>31</v>
      </c>
      <c r="J1829" s="21" t="s">
        <v>107378</v>
      </c>
    </row>
    <row r="1830" spans="1:10" ht="32" customHeight="1">
      <c r="A1830" s="19" t="s">
        <v>107379</v>
      </c>
      <c r="B1830" s="24">
        <v>21</v>
      </c>
      <c r="C1830" s="22">
        <v>15</v>
      </c>
      <c r="D1830" s="21" t="s">
        <v>107380</v>
      </c>
      <c r="E1830" s="21" t="s">
        <v>107381</v>
      </c>
      <c r="F1830" s="21" t="s">
        <v>101528</v>
      </c>
      <c r="G1830" s="22">
        <v>10</v>
      </c>
      <c r="H1830" s="22">
        <v>0</v>
      </c>
      <c r="I1830" s="22">
        <v>0</v>
      </c>
      <c r="J1830" s="21" t="s">
        <v>107382</v>
      </c>
    </row>
    <row r="1831" spans="1:10" ht="32" customHeight="1">
      <c r="A1831" s="19" t="s">
        <v>107383</v>
      </c>
      <c r="B1831" s="24">
        <v>26</v>
      </c>
      <c r="C1831" s="22">
        <v>17</v>
      </c>
      <c r="D1831" s="21" t="s">
        <v>107384</v>
      </c>
      <c r="E1831" s="21" t="s">
        <v>107385</v>
      </c>
      <c r="F1831" s="21" t="s">
        <v>14743</v>
      </c>
      <c r="G1831" s="22">
        <v>1</v>
      </c>
      <c r="H1831" s="22">
        <v>12</v>
      </c>
      <c r="I1831" s="22">
        <v>18</v>
      </c>
      <c r="J1831" s="21" t="s">
        <v>107386</v>
      </c>
    </row>
    <row r="1832" spans="1:10" ht="32" customHeight="1">
      <c r="A1832" s="19" t="s">
        <v>107387</v>
      </c>
      <c r="B1832" s="24">
        <v>29</v>
      </c>
      <c r="C1832" s="22">
        <v>15</v>
      </c>
      <c r="D1832" s="21" t="s">
        <v>107388</v>
      </c>
      <c r="E1832" s="21" t="s">
        <v>107389</v>
      </c>
      <c r="F1832" s="21" t="s">
        <v>14739</v>
      </c>
      <c r="G1832" s="22">
        <v>10</v>
      </c>
      <c r="H1832" s="22">
        <v>0</v>
      </c>
      <c r="I1832" s="22">
        <v>0</v>
      </c>
      <c r="J1832" s="21" t="s">
        <v>107390</v>
      </c>
    </row>
    <row r="1833" spans="1:10" ht="32" customHeight="1">
      <c r="A1833" s="19" t="s">
        <v>107391</v>
      </c>
      <c r="B1833" s="24">
        <v>51</v>
      </c>
      <c r="C1833" s="22">
        <v>33</v>
      </c>
      <c r="D1833" s="21" t="s">
        <v>101772</v>
      </c>
      <c r="E1833" s="21" t="s">
        <v>101773</v>
      </c>
      <c r="F1833" s="21" t="s">
        <v>14743</v>
      </c>
      <c r="G1833" s="22">
        <v>9</v>
      </c>
      <c r="H1833" s="22">
        <v>20</v>
      </c>
      <c r="I1833" s="22">
        <v>27</v>
      </c>
      <c r="J1833" s="21" t="s">
        <v>102110</v>
      </c>
    </row>
    <row r="1834" spans="1:10" ht="32" customHeight="1">
      <c r="A1834" s="19" t="s">
        <v>107392</v>
      </c>
      <c r="B1834" s="24">
        <v>36</v>
      </c>
      <c r="C1834" s="22">
        <v>15</v>
      </c>
      <c r="D1834" s="21" t="s">
        <v>107393</v>
      </c>
      <c r="E1834" s="21" t="s">
        <v>107394</v>
      </c>
      <c r="F1834" s="21" t="s">
        <v>14739</v>
      </c>
      <c r="G1834" s="22">
        <v>10</v>
      </c>
      <c r="H1834" s="22">
        <v>0</v>
      </c>
      <c r="I1834" s="22">
        <v>0</v>
      </c>
      <c r="J1834" s="21" t="s">
        <v>107395</v>
      </c>
    </row>
    <row r="1835" spans="1:10" ht="32" customHeight="1">
      <c r="A1835" s="19" t="s">
        <v>107396</v>
      </c>
      <c r="B1835" s="24">
        <v>19</v>
      </c>
      <c r="C1835" s="22">
        <v>16</v>
      </c>
      <c r="D1835" s="21" t="s">
        <v>106930</v>
      </c>
      <c r="E1835" s="21" t="s">
        <v>106931</v>
      </c>
      <c r="F1835" s="21" t="s">
        <v>101945</v>
      </c>
      <c r="G1835" s="22">
        <v>1</v>
      </c>
      <c r="H1835" s="22">
        <v>11</v>
      </c>
      <c r="I1835" s="22">
        <v>15</v>
      </c>
      <c r="J1835" s="21" t="s">
        <v>107397</v>
      </c>
    </row>
    <row r="1836" spans="1:10" ht="32" customHeight="1">
      <c r="A1836" s="19" t="s">
        <v>107398</v>
      </c>
      <c r="B1836" s="24">
        <v>30</v>
      </c>
      <c r="C1836" s="22">
        <v>15</v>
      </c>
      <c r="D1836" s="21" t="s">
        <v>107399</v>
      </c>
      <c r="E1836" s="21" t="s">
        <v>107400</v>
      </c>
      <c r="F1836" s="21" t="s">
        <v>101554</v>
      </c>
      <c r="G1836" s="22">
        <v>10</v>
      </c>
      <c r="H1836" s="22">
        <v>0</v>
      </c>
      <c r="I1836" s="22">
        <v>0</v>
      </c>
      <c r="J1836" s="21" t="s">
        <v>107401</v>
      </c>
    </row>
    <row r="1837" spans="1:10" ht="32" customHeight="1">
      <c r="A1837" s="19" t="s">
        <v>107402</v>
      </c>
      <c r="B1837" s="24">
        <v>12</v>
      </c>
      <c r="C1837" s="22">
        <v>15</v>
      </c>
      <c r="D1837" s="21" t="s">
        <v>102981</v>
      </c>
      <c r="E1837" s="21" t="s">
        <v>102982</v>
      </c>
      <c r="F1837" s="21" t="s">
        <v>101694</v>
      </c>
      <c r="G1837" s="22">
        <v>3</v>
      </c>
      <c r="H1837" s="22">
        <v>8</v>
      </c>
      <c r="I1837" s="22">
        <v>17</v>
      </c>
      <c r="J1837" s="21" t="s">
        <v>107403</v>
      </c>
    </row>
    <row r="1838" spans="1:10" ht="20" customHeight="1">
      <c r="A1838" s="27">
        <v>-999</v>
      </c>
      <c r="B1838" s="24">
        <v>-999</v>
      </c>
      <c r="C1838" s="22">
        <v>-999</v>
      </c>
      <c r="D1838" s="22">
        <v>-999</v>
      </c>
      <c r="E1838" s="22">
        <v>-999</v>
      </c>
      <c r="F1838" s="22">
        <v>-999</v>
      </c>
      <c r="G1838" s="22">
        <v>-999</v>
      </c>
      <c r="H1838" s="22">
        <v>-999</v>
      </c>
      <c r="I1838" s="22">
        <v>-999</v>
      </c>
      <c r="J1838" s="22">
        <v>-999</v>
      </c>
    </row>
    <row r="1839" spans="1:10" ht="32" customHeight="1">
      <c r="A1839" s="19" t="s">
        <v>107404</v>
      </c>
      <c r="B1839" s="24">
        <v>19</v>
      </c>
      <c r="C1839" s="22">
        <v>26</v>
      </c>
      <c r="D1839" s="21" t="s">
        <v>107405</v>
      </c>
      <c r="E1839" s="21" t="s">
        <v>107406</v>
      </c>
      <c r="F1839" s="21" t="s">
        <v>101543</v>
      </c>
      <c r="G1839" s="22">
        <v>10</v>
      </c>
      <c r="H1839" s="22">
        <v>12</v>
      </c>
      <c r="I1839" s="22">
        <v>26</v>
      </c>
      <c r="J1839" s="21" t="s">
        <v>107407</v>
      </c>
    </row>
    <row r="1840" spans="1:10" ht="44" customHeight="1">
      <c r="A1840" s="19" t="s">
        <v>107408</v>
      </c>
      <c r="B1840" s="24">
        <v>15</v>
      </c>
      <c r="C1840" s="22">
        <v>35</v>
      </c>
      <c r="D1840" s="21" t="s">
        <v>107409</v>
      </c>
      <c r="E1840" s="21" t="s">
        <v>107410</v>
      </c>
      <c r="F1840" s="21" t="s">
        <v>101710</v>
      </c>
      <c r="G1840" s="22">
        <v>1</v>
      </c>
      <c r="H1840" s="22">
        <v>30</v>
      </c>
      <c r="I1840" s="22">
        <v>50</v>
      </c>
      <c r="J1840" s="21" t="s">
        <v>107411</v>
      </c>
    </row>
    <row r="1841" spans="1:10" ht="32" customHeight="1">
      <c r="A1841" s="19" t="s">
        <v>107412</v>
      </c>
      <c r="B1841" s="24">
        <v>18</v>
      </c>
      <c r="C1841" s="22">
        <v>24</v>
      </c>
      <c r="D1841" s="21" t="s">
        <v>102208</v>
      </c>
      <c r="E1841" s="21" t="s">
        <v>102209</v>
      </c>
      <c r="F1841" s="21" t="s">
        <v>102405</v>
      </c>
      <c r="G1841" s="22">
        <v>1</v>
      </c>
      <c r="H1841" s="22">
        <v>19</v>
      </c>
      <c r="I1841" s="22">
        <v>24</v>
      </c>
      <c r="J1841" s="21" t="s">
        <v>107413</v>
      </c>
    </row>
    <row r="1842" spans="1:10" ht="20" customHeight="1">
      <c r="A1842" s="27">
        <v>-999</v>
      </c>
      <c r="B1842" s="24">
        <v>-999</v>
      </c>
      <c r="C1842" s="22">
        <v>-999</v>
      </c>
      <c r="D1842" s="22">
        <v>-999</v>
      </c>
      <c r="E1842" s="22">
        <v>-999</v>
      </c>
      <c r="F1842" s="22">
        <v>-999</v>
      </c>
      <c r="G1842" s="22">
        <v>-999</v>
      </c>
      <c r="H1842" s="22">
        <v>-999</v>
      </c>
      <c r="I1842" s="22">
        <v>-999</v>
      </c>
      <c r="J1842" s="22">
        <v>-999</v>
      </c>
    </row>
    <row r="1843" spans="1:10" ht="20" customHeight="1">
      <c r="A1843" s="27">
        <v>-999</v>
      </c>
      <c r="B1843" s="24">
        <v>-999</v>
      </c>
      <c r="C1843" s="22">
        <v>-999</v>
      </c>
      <c r="D1843" s="22">
        <v>-999</v>
      </c>
      <c r="E1843" s="22">
        <v>-999</v>
      </c>
      <c r="F1843" s="22">
        <v>-999</v>
      </c>
      <c r="G1843" s="22">
        <v>-999</v>
      </c>
      <c r="H1843" s="22">
        <v>-999</v>
      </c>
      <c r="I1843" s="22">
        <v>-999</v>
      </c>
      <c r="J1843" s="22">
        <v>-999</v>
      </c>
    </row>
    <row r="1844" spans="1:10" ht="20" customHeight="1">
      <c r="A1844" s="27">
        <v>-999</v>
      </c>
      <c r="B1844" s="24">
        <v>-999</v>
      </c>
      <c r="C1844" s="22">
        <v>-999</v>
      </c>
      <c r="D1844" s="22">
        <v>-999</v>
      </c>
      <c r="E1844" s="22">
        <v>-999</v>
      </c>
      <c r="F1844" s="22">
        <v>-999</v>
      </c>
      <c r="G1844" s="22">
        <v>-999</v>
      </c>
      <c r="H1844" s="22">
        <v>-999</v>
      </c>
      <c r="I1844" s="22">
        <v>-999</v>
      </c>
      <c r="J1844" s="22">
        <v>-999</v>
      </c>
    </row>
    <row r="1845" spans="1:10" ht="44" customHeight="1">
      <c r="A1845" s="19" t="s">
        <v>107414</v>
      </c>
      <c r="B1845" s="24">
        <v>12</v>
      </c>
      <c r="C1845" s="22">
        <v>15</v>
      </c>
      <c r="D1845" s="21" t="s">
        <v>103088</v>
      </c>
      <c r="E1845" s="21" t="s">
        <v>103089</v>
      </c>
      <c r="F1845" s="21" t="s">
        <v>101554</v>
      </c>
      <c r="G1845" s="22">
        <v>10</v>
      </c>
      <c r="H1845" s="22">
        <v>0</v>
      </c>
      <c r="I1845" s="22">
        <v>0</v>
      </c>
      <c r="J1845" s="21" t="s">
        <v>107415</v>
      </c>
    </row>
    <row r="1846" spans="1:10" ht="32" customHeight="1">
      <c r="A1846" s="19" t="s">
        <v>107416</v>
      </c>
      <c r="B1846" s="24">
        <v>21</v>
      </c>
      <c r="C1846" s="22">
        <v>15</v>
      </c>
      <c r="D1846" s="21" t="s">
        <v>107417</v>
      </c>
      <c r="E1846" s="21" t="s">
        <v>107418</v>
      </c>
      <c r="F1846" s="21" t="s">
        <v>14739</v>
      </c>
      <c r="G1846" s="22">
        <v>10</v>
      </c>
      <c r="H1846" s="22">
        <v>0</v>
      </c>
      <c r="I1846" s="22">
        <v>0</v>
      </c>
      <c r="J1846" s="21" t="s">
        <v>107419</v>
      </c>
    </row>
    <row r="1847" spans="1:10" ht="20" customHeight="1">
      <c r="A1847" s="27">
        <v>-999</v>
      </c>
      <c r="B1847" s="24">
        <v>-999</v>
      </c>
      <c r="C1847" s="22">
        <v>-999</v>
      </c>
      <c r="D1847" s="22">
        <v>-999</v>
      </c>
      <c r="E1847" s="22">
        <v>-999</v>
      </c>
      <c r="F1847" s="22">
        <v>-999</v>
      </c>
      <c r="G1847" s="22">
        <v>-999</v>
      </c>
      <c r="H1847" s="22">
        <v>-999</v>
      </c>
      <c r="I1847" s="22">
        <v>-999</v>
      </c>
      <c r="J1847" s="22">
        <v>-999</v>
      </c>
    </row>
    <row r="1848" spans="1:10" ht="20" customHeight="1">
      <c r="A1848" s="27">
        <v>-999</v>
      </c>
      <c r="B1848" s="24">
        <v>-999</v>
      </c>
      <c r="C1848" s="22">
        <v>-999</v>
      </c>
      <c r="D1848" s="22">
        <v>-999</v>
      </c>
      <c r="E1848" s="22">
        <v>-999</v>
      </c>
      <c r="F1848" s="22">
        <v>-999</v>
      </c>
      <c r="G1848" s="22">
        <v>-999</v>
      </c>
      <c r="H1848" s="22">
        <v>-999</v>
      </c>
      <c r="I1848" s="22">
        <v>-999</v>
      </c>
      <c r="J1848" s="22">
        <v>-999</v>
      </c>
    </row>
    <row r="1849" spans="1:10" ht="20" customHeight="1">
      <c r="A1849" s="27">
        <v>-999</v>
      </c>
      <c r="B1849" s="24">
        <v>-999</v>
      </c>
      <c r="C1849" s="22">
        <v>-999</v>
      </c>
      <c r="D1849" s="22">
        <v>-999</v>
      </c>
      <c r="E1849" s="22">
        <v>-999</v>
      </c>
      <c r="F1849" s="22">
        <v>-999</v>
      </c>
      <c r="G1849" s="22">
        <v>-999</v>
      </c>
      <c r="H1849" s="22">
        <v>-999</v>
      </c>
      <c r="I1849" s="22">
        <v>-999</v>
      </c>
      <c r="J1849" s="22">
        <v>-999</v>
      </c>
    </row>
    <row r="1850" spans="1:10" ht="32" customHeight="1">
      <c r="A1850" s="19" t="s">
        <v>107420</v>
      </c>
      <c r="B1850" s="24">
        <v>25</v>
      </c>
      <c r="C1850" s="22">
        <v>17</v>
      </c>
      <c r="D1850" s="21" t="s">
        <v>107421</v>
      </c>
      <c r="E1850" s="21" t="s">
        <v>107422</v>
      </c>
      <c r="F1850" s="21" t="s">
        <v>101710</v>
      </c>
      <c r="G1850" s="22">
        <v>2</v>
      </c>
      <c r="H1850" s="22">
        <v>11</v>
      </c>
      <c r="I1850" s="22">
        <v>23</v>
      </c>
      <c r="J1850" s="21" t="s">
        <v>107423</v>
      </c>
    </row>
    <row r="1851" spans="1:10" ht="44" customHeight="1">
      <c r="A1851" s="19" t="s">
        <v>107424</v>
      </c>
      <c r="B1851" s="24">
        <v>25</v>
      </c>
      <c r="C1851" s="22">
        <v>17</v>
      </c>
      <c r="D1851" s="21" t="s">
        <v>107421</v>
      </c>
      <c r="E1851" s="21" t="s">
        <v>107422</v>
      </c>
      <c r="F1851" s="21" t="s">
        <v>101710</v>
      </c>
      <c r="G1851" s="22">
        <v>2</v>
      </c>
      <c r="H1851" s="22">
        <v>11</v>
      </c>
      <c r="I1851" s="22">
        <v>23</v>
      </c>
      <c r="J1851" s="21" t="s">
        <v>107423</v>
      </c>
    </row>
    <row r="1852" spans="1:10" ht="32" customHeight="1">
      <c r="A1852" s="19" t="s">
        <v>107425</v>
      </c>
      <c r="B1852" s="24">
        <v>21</v>
      </c>
      <c r="C1852" s="22">
        <v>15</v>
      </c>
      <c r="D1852" s="21" t="s">
        <v>101780</v>
      </c>
      <c r="E1852" s="21" t="s">
        <v>101781</v>
      </c>
      <c r="F1852" s="21" t="s">
        <v>101554</v>
      </c>
      <c r="G1852" s="22">
        <v>10</v>
      </c>
      <c r="H1852" s="22">
        <v>0</v>
      </c>
      <c r="I1852" s="22">
        <v>0</v>
      </c>
      <c r="J1852" s="21" t="s">
        <v>102194</v>
      </c>
    </row>
    <row r="1853" spans="1:10" ht="32" customHeight="1">
      <c r="A1853" s="19" t="s">
        <v>107426</v>
      </c>
      <c r="B1853" s="24">
        <v>19</v>
      </c>
      <c r="C1853" s="22">
        <v>15</v>
      </c>
      <c r="D1853" s="21" t="s">
        <v>107427</v>
      </c>
      <c r="E1853" s="21" t="s">
        <v>107428</v>
      </c>
      <c r="F1853" s="21" t="s">
        <v>101694</v>
      </c>
      <c r="G1853" s="22">
        <v>10</v>
      </c>
      <c r="H1853" s="22">
        <v>0</v>
      </c>
      <c r="I1853" s="22">
        <v>0</v>
      </c>
      <c r="J1853" s="21" t="s">
        <v>107429</v>
      </c>
    </row>
    <row r="1854" spans="1:10" ht="20" customHeight="1">
      <c r="A1854" s="27">
        <v>-999</v>
      </c>
      <c r="B1854" s="24">
        <v>-999</v>
      </c>
      <c r="C1854" s="22">
        <v>-999</v>
      </c>
      <c r="D1854" s="22">
        <v>-999</v>
      </c>
      <c r="E1854" s="22">
        <v>-999</v>
      </c>
      <c r="F1854" s="22">
        <v>-999</v>
      </c>
      <c r="G1854" s="22">
        <v>-999</v>
      </c>
      <c r="H1854" s="22">
        <v>-999</v>
      </c>
      <c r="I1854" s="22">
        <v>-999</v>
      </c>
      <c r="J1854" s="22">
        <v>-999</v>
      </c>
    </row>
    <row r="1855" spans="1:10" ht="32" customHeight="1">
      <c r="A1855" s="19" t="s">
        <v>107430</v>
      </c>
      <c r="B1855" s="24">
        <v>43</v>
      </c>
      <c r="C1855" s="22">
        <v>21</v>
      </c>
      <c r="D1855" s="21" t="s">
        <v>106856</v>
      </c>
      <c r="E1855" s="21" t="s">
        <v>106857</v>
      </c>
      <c r="F1855" s="21" t="s">
        <v>14812</v>
      </c>
      <c r="G1855" s="22">
        <v>8</v>
      </c>
      <c r="H1855" s="22">
        <v>9</v>
      </c>
      <c r="I1855" s="22">
        <v>17</v>
      </c>
      <c r="J1855" s="21" t="s">
        <v>107431</v>
      </c>
    </row>
    <row r="1856" spans="1:10" ht="20" customHeight="1">
      <c r="A1856" s="27">
        <v>-999</v>
      </c>
      <c r="B1856" s="24">
        <v>-999</v>
      </c>
      <c r="C1856" s="22">
        <v>-999</v>
      </c>
      <c r="D1856" s="22">
        <v>-999</v>
      </c>
      <c r="E1856" s="22">
        <v>-999</v>
      </c>
      <c r="F1856" s="22">
        <v>-999</v>
      </c>
      <c r="G1856" s="22">
        <v>-999</v>
      </c>
      <c r="H1856" s="22">
        <v>-999</v>
      </c>
      <c r="I1856" s="22">
        <v>-999</v>
      </c>
      <c r="J1856" s="22">
        <v>-999</v>
      </c>
    </row>
    <row r="1857" spans="1:10" ht="32" customHeight="1">
      <c r="A1857" s="19" t="s">
        <v>107432</v>
      </c>
      <c r="B1857" s="24">
        <v>13</v>
      </c>
      <c r="C1857" s="22">
        <v>15</v>
      </c>
      <c r="D1857" s="21" t="s">
        <v>107433</v>
      </c>
      <c r="E1857" s="21" t="s">
        <v>107434</v>
      </c>
      <c r="F1857" s="21" t="s">
        <v>101563</v>
      </c>
      <c r="G1857" s="22">
        <v>10</v>
      </c>
      <c r="H1857" s="22">
        <v>0</v>
      </c>
      <c r="I1857" s="22">
        <v>0</v>
      </c>
      <c r="J1857" s="21" t="s">
        <v>107435</v>
      </c>
    </row>
    <row r="1858" spans="1:10" ht="32" customHeight="1">
      <c r="A1858" s="19" t="s">
        <v>107436</v>
      </c>
      <c r="B1858" s="24">
        <v>43</v>
      </c>
      <c r="C1858" s="22">
        <v>15</v>
      </c>
      <c r="D1858" s="21" t="s">
        <v>107437</v>
      </c>
      <c r="E1858" s="21" t="s">
        <v>107438</v>
      </c>
      <c r="F1858" s="21" t="s">
        <v>101554</v>
      </c>
      <c r="G1858" s="22">
        <v>1</v>
      </c>
      <c r="H1858" s="22">
        <v>7</v>
      </c>
      <c r="I1858" s="22">
        <v>15</v>
      </c>
      <c r="J1858" s="21" t="s">
        <v>107439</v>
      </c>
    </row>
    <row r="1859" spans="1:10" ht="32" customHeight="1">
      <c r="A1859" s="19" t="s">
        <v>107440</v>
      </c>
      <c r="B1859" s="24">
        <v>21</v>
      </c>
      <c r="C1859" s="22">
        <v>23</v>
      </c>
      <c r="D1859" s="21" t="s">
        <v>107441</v>
      </c>
      <c r="E1859" s="21" t="s">
        <v>107442</v>
      </c>
      <c r="F1859" s="21" t="s">
        <v>101710</v>
      </c>
      <c r="G1859" s="22">
        <v>2</v>
      </c>
      <c r="H1859" s="22">
        <v>17</v>
      </c>
      <c r="I1859" s="22">
        <v>31</v>
      </c>
      <c r="J1859" s="21" t="s">
        <v>107443</v>
      </c>
    </row>
    <row r="1860" spans="1:10" ht="32" customHeight="1">
      <c r="A1860" s="19" t="s">
        <v>107444</v>
      </c>
      <c r="B1860" s="24">
        <v>24</v>
      </c>
      <c r="C1860" s="22">
        <v>15</v>
      </c>
      <c r="D1860" s="21" t="s">
        <v>104416</v>
      </c>
      <c r="E1860" s="21" t="s">
        <v>104417</v>
      </c>
      <c r="F1860" s="21" t="s">
        <v>101554</v>
      </c>
      <c r="G1860" s="22">
        <v>10</v>
      </c>
      <c r="H1860" s="22">
        <v>0</v>
      </c>
      <c r="I1860" s="22">
        <v>0</v>
      </c>
      <c r="J1860" s="21" t="s">
        <v>107445</v>
      </c>
    </row>
    <row r="1861" spans="1:10" ht="32" customHeight="1">
      <c r="A1861" s="19" t="s">
        <v>107446</v>
      </c>
      <c r="B1861" s="24">
        <v>39</v>
      </c>
      <c r="C1861" s="22">
        <v>27</v>
      </c>
      <c r="D1861" s="21" t="s">
        <v>101917</v>
      </c>
      <c r="E1861" s="21" t="s">
        <v>101918</v>
      </c>
      <c r="F1861" s="21" t="s">
        <v>101945</v>
      </c>
      <c r="G1861" s="22">
        <v>1</v>
      </c>
      <c r="H1861" s="22">
        <v>22</v>
      </c>
      <c r="I1861" s="22">
        <v>35</v>
      </c>
      <c r="J1861" s="21" t="s">
        <v>107447</v>
      </c>
    </row>
    <row r="1862" spans="1:10" ht="32" customHeight="1">
      <c r="A1862" s="19" t="s">
        <v>107448</v>
      </c>
      <c r="B1862" s="24">
        <v>27</v>
      </c>
      <c r="C1862" s="22">
        <v>15</v>
      </c>
      <c r="D1862" s="21" t="s">
        <v>107449</v>
      </c>
      <c r="E1862" s="21" t="s">
        <v>107450</v>
      </c>
      <c r="F1862" s="21" t="s">
        <v>14739</v>
      </c>
      <c r="G1862" s="22">
        <v>10</v>
      </c>
      <c r="H1862" s="22">
        <v>0</v>
      </c>
      <c r="I1862" s="22">
        <v>0</v>
      </c>
      <c r="J1862" s="21" t="s">
        <v>107451</v>
      </c>
    </row>
    <row r="1863" spans="1:10" ht="32" customHeight="1">
      <c r="A1863" s="19" t="s">
        <v>107452</v>
      </c>
      <c r="B1863" s="24">
        <v>75</v>
      </c>
      <c r="C1863" s="22">
        <v>15</v>
      </c>
      <c r="D1863" s="21" t="s">
        <v>102596</v>
      </c>
      <c r="E1863" s="21" t="s">
        <v>102597</v>
      </c>
      <c r="F1863" s="21" t="s">
        <v>14739</v>
      </c>
      <c r="G1863" s="22">
        <v>10</v>
      </c>
      <c r="H1863" s="22">
        <v>0</v>
      </c>
      <c r="I1863" s="22">
        <v>0</v>
      </c>
      <c r="J1863" s="21" t="s">
        <v>107453</v>
      </c>
    </row>
    <row r="1864" spans="1:10" ht="32" customHeight="1">
      <c r="A1864" s="19" t="s">
        <v>107454</v>
      </c>
      <c r="B1864" s="24">
        <v>75</v>
      </c>
      <c r="C1864" s="22">
        <v>15</v>
      </c>
      <c r="D1864" s="21" t="s">
        <v>102596</v>
      </c>
      <c r="E1864" s="21" t="s">
        <v>102597</v>
      </c>
      <c r="F1864" s="21" t="s">
        <v>14739</v>
      </c>
      <c r="G1864" s="22">
        <v>10</v>
      </c>
      <c r="H1864" s="22">
        <v>0</v>
      </c>
      <c r="I1864" s="22">
        <v>0</v>
      </c>
      <c r="J1864" s="21" t="s">
        <v>107453</v>
      </c>
    </row>
    <row r="1865" spans="1:10" ht="32" customHeight="1">
      <c r="A1865" s="19" t="s">
        <v>107455</v>
      </c>
      <c r="B1865" s="24">
        <v>26</v>
      </c>
      <c r="C1865" s="22">
        <v>15</v>
      </c>
      <c r="D1865" s="21" t="s">
        <v>107456</v>
      </c>
      <c r="E1865" s="21" t="s">
        <v>107457</v>
      </c>
      <c r="F1865" s="21" t="s">
        <v>101554</v>
      </c>
      <c r="G1865" s="22">
        <v>10</v>
      </c>
      <c r="H1865" s="22">
        <v>0</v>
      </c>
      <c r="I1865" s="22">
        <v>0</v>
      </c>
      <c r="J1865" s="21" t="s">
        <v>107458</v>
      </c>
    </row>
    <row r="1866" spans="1:10" ht="32" customHeight="1">
      <c r="A1866" s="19" t="s">
        <v>107459</v>
      </c>
      <c r="B1866" s="24">
        <v>13</v>
      </c>
      <c r="C1866" s="22">
        <v>15</v>
      </c>
      <c r="D1866" s="21" t="s">
        <v>104480</v>
      </c>
      <c r="E1866" s="21" t="s">
        <v>104481</v>
      </c>
      <c r="F1866" s="21" t="s">
        <v>101554</v>
      </c>
      <c r="G1866" s="22">
        <v>10</v>
      </c>
      <c r="H1866" s="22">
        <v>0</v>
      </c>
      <c r="I1866" s="22">
        <v>0</v>
      </c>
      <c r="J1866" s="21" t="s">
        <v>107460</v>
      </c>
    </row>
    <row r="1867" spans="1:10" ht="32" customHeight="1">
      <c r="A1867" s="19" t="s">
        <v>107461</v>
      </c>
      <c r="B1867" s="24">
        <v>15</v>
      </c>
      <c r="C1867" s="22">
        <v>24</v>
      </c>
      <c r="D1867" s="21" t="s">
        <v>107462</v>
      </c>
      <c r="E1867" s="21" t="s">
        <v>107463</v>
      </c>
      <c r="F1867" s="21" t="s">
        <v>103671</v>
      </c>
      <c r="G1867" s="22">
        <v>9</v>
      </c>
      <c r="H1867" s="22">
        <v>11</v>
      </c>
      <c r="I1867" s="22">
        <v>20</v>
      </c>
      <c r="J1867" s="21" t="s">
        <v>107464</v>
      </c>
    </row>
    <row r="1868" spans="1:10" ht="32" customHeight="1">
      <c r="A1868" s="19" t="s">
        <v>107465</v>
      </c>
      <c r="B1868" s="24">
        <v>33</v>
      </c>
      <c r="C1868" s="22">
        <v>30</v>
      </c>
      <c r="D1868" s="21" t="s">
        <v>107466</v>
      </c>
      <c r="E1868" s="21" t="s">
        <v>107467</v>
      </c>
      <c r="F1868" s="21" t="s">
        <v>105193</v>
      </c>
      <c r="G1868" s="22">
        <v>4</v>
      </c>
      <c r="H1868" s="22">
        <v>22</v>
      </c>
      <c r="I1868" s="22">
        <v>42</v>
      </c>
      <c r="J1868" s="21" t="s">
        <v>107468</v>
      </c>
    </row>
    <row r="1869" spans="1:10" ht="32" customHeight="1">
      <c r="A1869" s="19" t="s">
        <v>107469</v>
      </c>
      <c r="B1869" s="24">
        <v>22</v>
      </c>
      <c r="C1869" s="22">
        <v>15</v>
      </c>
      <c r="D1869" s="21" t="s">
        <v>102748</v>
      </c>
      <c r="E1869" s="21" t="s">
        <v>102749</v>
      </c>
      <c r="F1869" s="21" t="s">
        <v>14739</v>
      </c>
      <c r="G1869" s="22">
        <v>10</v>
      </c>
      <c r="H1869" s="22">
        <v>0</v>
      </c>
      <c r="I1869" s="22">
        <v>0</v>
      </c>
      <c r="J1869" s="21" t="s">
        <v>107470</v>
      </c>
    </row>
    <row r="1870" spans="1:10" ht="32" customHeight="1">
      <c r="A1870" s="19" t="s">
        <v>107471</v>
      </c>
      <c r="B1870" s="24">
        <v>22</v>
      </c>
      <c r="C1870" s="22">
        <v>15</v>
      </c>
      <c r="D1870" s="21" t="s">
        <v>102748</v>
      </c>
      <c r="E1870" s="21" t="s">
        <v>102749</v>
      </c>
      <c r="F1870" s="21" t="s">
        <v>14739</v>
      </c>
      <c r="G1870" s="22">
        <v>10</v>
      </c>
      <c r="H1870" s="22">
        <v>0</v>
      </c>
      <c r="I1870" s="22">
        <v>0</v>
      </c>
      <c r="J1870" s="21" t="s">
        <v>107470</v>
      </c>
    </row>
    <row r="1871" spans="1:10" ht="32" customHeight="1">
      <c r="A1871" s="19" t="s">
        <v>107472</v>
      </c>
      <c r="B1871" s="24">
        <v>40</v>
      </c>
      <c r="C1871" s="22">
        <v>23</v>
      </c>
      <c r="D1871" s="21" t="s">
        <v>102880</v>
      </c>
      <c r="E1871" s="21" t="s">
        <v>102881</v>
      </c>
      <c r="F1871" s="21" t="s">
        <v>102001</v>
      </c>
      <c r="G1871" s="22">
        <v>7</v>
      </c>
      <c r="H1871" s="22">
        <v>12</v>
      </c>
      <c r="I1871" s="22">
        <v>23</v>
      </c>
      <c r="J1871" s="21" t="s">
        <v>105499</v>
      </c>
    </row>
    <row r="1872" spans="1:10" ht="32" customHeight="1">
      <c r="A1872" s="19" t="s">
        <v>107473</v>
      </c>
      <c r="B1872" s="24">
        <v>37</v>
      </c>
      <c r="C1872" s="22">
        <v>23</v>
      </c>
      <c r="D1872" s="21" t="s">
        <v>107474</v>
      </c>
      <c r="E1872" s="21" t="s">
        <v>107475</v>
      </c>
      <c r="F1872" s="21" t="s">
        <v>102001</v>
      </c>
      <c r="G1872" s="22">
        <v>7</v>
      </c>
      <c r="H1872" s="22">
        <v>12</v>
      </c>
      <c r="I1872" s="22">
        <v>24</v>
      </c>
      <c r="J1872" s="21" t="s">
        <v>107476</v>
      </c>
    </row>
    <row r="1873" spans="1:10" ht="44" customHeight="1">
      <c r="A1873" s="19" t="s">
        <v>107477</v>
      </c>
      <c r="B1873" s="24">
        <v>27</v>
      </c>
      <c r="C1873" s="22">
        <v>15</v>
      </c>
      <c r="D1873" s="21" t="s">
        <v>105154</v>
      </c>
      <c r="E1873" s="21" t="s">
        <v>105155</v>
      </c>
      <c r="F1873" s="21" t="s">
        <v>101694</v>
      </c>
      <c r="G1873" s="22">
        <v>4</v>
      </c>
      <c r="H1873" s="22">
        <v>7</v>
      </c>
      <c r="I1873" s="22">
        <v>11</v>
      </c>
      <c r="J1873" s="21" t="s">
        <v>107478</v>
      </c>
    </row>
    <row r="1874" spans="1:10" ht="44" customHeight="1">
      <c r="A1874" s="19" t="s">
        <v>107479</v>
      </c>
      <c r="B1874" s="24">
        <v>41</v>
      </c>
      <c r="C1874" s="22">
        <v>15</v>
      </c>
      <c r="D1874" s="21" t="s">
        <v>103471</v>
      </c>
      <c r="E1874" s="21" t="s">
        <v>103472</v>
      </c>
      <c r="F1874" s="21" t="s">
        <v>14739</v>
      </c>
      <c r="G1874" s="22">
        <v>10</v>
      </c>
      <c r="H1874" s="22">
        <v>0</v>
      </c>
      <c r="I1874" s="22">
        <v>0</v>
      </c>
      <c r="J1874" s="21" t="s">
        <v>107480</v>
      </c>
    </row>
    <row r="1875" spans="1:10" ht="44" customHeight="1">
      <c r="A1875" s="19" t="s">
        <v>107481</v>
      </c>
      <c r="B1875" s="24">
        <v>13</v>
      </c>
      <c r="C1875" s="22">
        <v>15</v>
      </c>
      <c r="D1875" s="21" t="s">
        <v>107482</v>
      </c>
      <c r="E1875" s="21" t="s">
        <v>107483</v>
      </c>
      <c r="F1875" s="21" t="s">
        <v>14739</v>
      </c>
      <c r="G1875" s="22">
        <v>10</v>
      </c>
      <c r="H1875" s="22">
        <v>0</v>
      </c>
      <c r="I1875" s="22">
        <v>0</v>
      </c>
      <c r="J1875" s="21" t="s">
        <v>107484</v>
      </c>
    </row>
    <row r="1876" spans="1:10" ht="32" customHeight="1">
      <c r="A1876" s="19" t="s">
        <v>107485</v>
      </c>
      <c r="B1876" s="24">
        <v>16</v>
      </c>
      <c r="C1876" s="22">
        <v>29</v>
      </c>
      <c r="D1876" s="21" t="s">
        <v>107486</v>
      </c>
      <c r="E1876" s="21" t="s">
        <v>107487</v>
      </c>
      <c r="F1876" s="21" t="s">
        <v>107092</v>
      </c>
      <c r="G1876" s="22">
        <v>13</v>
      </c>
      <c r="H1876" s="22">
        <v>12</v>
      </c>
      <c r="I1876" s="22">
        <v>27</v>
      </c>
      <c r="J1876" s="21" t="s">
        <v>107488</v>
      </c>
    </row>
    <row r="1877" spans="1:10" ht="32" customHeight="1">
      <c r="A1877" s="19" t="s">
        <v>107489</v>
      </c>
      <c r="B1877" s="24">
        <v>24</v>
      </c>
      <c r="C1877" s="22">
        <v>15</v>
      </c>
      <c r="D1877" s="21" t="s">
        <v>107490</v>
      </c>
      <c r="E1877" s="21" t="s">
        <v>107491</v>
      </c>
      <c r="F1877" s="21" t="s">
        <v>14739</v>
      </c>
      <c r="G1877" s="22">
        <v>10</v>
      </c>
      <c r="H1877" s="22">
        <v>0</v>
      </c>
      <c r="I1877" s="22">
        <v>0</v>
      </c>
      <c r="J1877" s="21" t="s">
        <v>107492</v>
      </c>
    </row>
    <row r="1878" spans="1:10" ht="32" customHeight="1">
      <c r="A1878" s="19" t="s">
        <v>107493</v>
      </c>
      <c r="B1878" s="24">
        <v>13</v>
      </c>
      <c r="C1878" s="22">
        <v>15</v>
      </c>
      <c r="D1878" s="21" t="s">
        <v>107494</v>
      </c>
      <c r="E1878" s="21" t="s">
        <v>107495</v>
      </c>
      <c r="F1878" s="21" t="s">
        <v>101522</v>
      </c>
      <c r="G1878" s="22">
        <v>10</v>
      </c>
      <c r="H1878" s="22">
        <v>0</v>
      </c>
      <c r="I1878" s="22">
        <v>0</v>
      </c>
      <c r="J1878" s="21" t="s">
        <v>107496</v>
      </c>
    </row>
    <row r="1879" spans="1:10" ht="32" customHeight="1">
      <c r="A1879" s="19" t="s">
        <v>107497</v>
      </c>
      <c r="B1879" s="24">
        <v>28</v>
      </c>
      <c r="C1879" s="22">
        <v>22</v>
      </c>
      <c r="D1879" s="21" t="s">
        <v>103962</v>
      </c>
      <c r="E1879" s="21" t="s">
        <v>103963</v>
      </c>
      <c r="F1879" s="21" t="s">
        <v>102559</v>
      </c>
      <c r="G1879" s="22">
        <v>5</v>
      </c>
      <c r="H1879" s="22">
        <v>13</v>
      </c>
      <c r="I1879" s="22">
        <v>21</v>
      </c>
      <c r="J1879" s="21" t="s">
        <v>107498</v>
      </c>
    </row>
    <row r="1880" spans="1:10" ht="32" customHeight="1">
      <c r="A1880" s="19" t="s">
        <v>107499</v>
      </c>
      <c r="B1880" s="24">
        <v>61</v>
      </c>
      <c r="C1880" s="22">
        <v>36</v>
      </c>
      <c r="D1880" s="21" t="s">
        <v>107500</v>
      </c>
      <c r="E1880" s="21" t="s">
        <v>107501</v>
      </c>
      <c r="F1880" s="21" t="s">
        <v>102062</v>
      </c>
      <c r="G1880" s="22">
        <v>7</v>
      </c>
      <c r="H1880" s="22">
        <v>25</v>
      </c>
      <c r="I1880" s="22">
        <v>32</v>
      </c>
      <c r="J1880" s="21" t="s">
        <v>107502</v>
      </c>
    </row>
    <row r="1881" spans="1:10" ht="32" customHeight="1">
      <c r="A1881" s="19" t="s">
        <v>107503</v>
      </c>
      <c r="B1881" s="24">
        <v>21</v>
      </c>
      <c r="C1881" s="22">
        <v>15</v>
      </c>
      <c r="D1881" s="21" t="s">
        <v>107504</v>
      </c>
      <c r="E1881" s="21" t="s">
        <v>107505</v>
      </c>
      <c r="F1881" s="21" t="s">
        <v>101528</v>
      </c>
      <c r="G1881" s="22">
        <v>10</v>
      </c>
      <c r="H1881" s="22">
        <v>0</v>
      </c>
      <c r="I1881" s="22">
        <v>0</v>
      </c>
      <c r="J1881" s="21" t="s">
        <v>107506</v>
      </c>
    </row>
    <row r="1882" spans="1:10" ht="32" customHeight="1">
      <c r="A1882" s="19" t="s">
        <v>107507</v>
      </c>
      <c r="B1882" s="24">
        <v>41</v>
      </c>
      <c r="C1882" s="22">
        <v>16</v>
      </c>
      <c r="D1882" s="21" t="s">
        <v>107508</v>
      </c>
      <c r="E1882" s="21" t="s">
        <v>107509</v>
      </c>
      <c r="F1882" s="21" t="s">
        <v>101533</v>
      </c>
      <c r="G1882" s="22">
        <v>2</v>
      </c>
      <c r="H1882" s="22">
        <v>10</v>
      </c>
      <c r="I1882" s="22">
        <v>16</v>
      </c>
      <c r="J1882" s="21" t="s">
        <v>107510</v>
      </c>
    </row>
    <row r="1883" spans="1:10" ht="32" customHeight="1">
      <c r="A1883" s="19" t="s">
        <v>107511</v>
      </c>
      <c r="B1883" s="24">
        <v>51</v>
      </c>
      <c r="C1883" s="22">
        <v>96</v>
      </c>
      <c r="D1883" s="21" t="s">
        <v>103293</v>
      </c>
      <c r="E1883" s="21" t="s">
        <v>103294</v>
      </c>
      <c r="F1883" s="21" t="s">
        <v>102727</v>
      </c>
      <c r="G1883" s="22">
        <v>8</v>
      </c>
      <c r="H1883" s="22">
        <v>21</v>
      </c>
      <c r="I1883" s="22">
        <v>32</v>
      </c>
      <c r="J1883" s="21" t="s">
        <v>107512</v>
      </c>
    </row>
    <row r="1884" spans="1:10" ht="32" customHeight="1">
      <c r="A1884" s="19" t="s">
        <v>107513</v>
      </c>
      <c r="B1884" s="24">
        <v>71</v>
      </c>
      <c r="C1884" s="22">
        <v>28</v>
      </c>
      <c r="D1884" s="21" t="s">
        <v>107514</v>
      </c>
      <c r="E1884" s="21" t="s">
        <v>107515</v>
      </c>
      <c r="F1884" s="21" t="s">
        <v>102868</v>
      </c>
      <c r="G1884" s="22">
        <v>4</v>
      </c>
      <c r="H1884" s="22">
        <v>20</v>
      </c>
      <c r="I1884" s="22">
        <v>27</v>
      </c>
      <c r="J1884" s="21" t="s">
        <v>107516</v>
      </c>
    </row>
    <row r="1885" spans="1:10" ht="32" customHeight="1">
      <c r="A1885" s="19" t="s">
        <v>107517</v>
      </c>
      <c r="B1885" s="24">
        <v>25</v>
      </c>
      <c r="C1885" s="22">
        <v>15</v>
      </c>
      <c r="D1885" s="21" t="s">
        <v>107518</v>
      </c>
      <c r="E1885" s="21" t="s">
        <v>107519</v>
      </c>
      <c r="F1885" s="21" t="s">
        <v>101554</v>
      </c>
      <c r="G1885" s="22">
        <v>10</v>
      </c>
      <c r="H1885" s="22">
        <v>0</v>
      </c>
      <c r="I1885" s="22">
        <v>0</v>
      </c>
      <c r="J1885" s="21" t="s">
        <v>107520</v>
      </c>
    </row>
    <row r="1886" spans="1:10" ht="32" customHeight="1">
      <c r="A1886" s="19" t="s">
        <v>107521</v>
      </c>
      <c r="B1886" s="24">
        <v>21</v>
      </c>
      <c r="C1886" s="22">
        <v>15</v>
      </c>
      <c r="D1886" s="21" t="s">
        <v>107522</v>
      </c>
      <c r="E1886" s="21" t="s">
        <v>107523</v>
      </c>
      <c r="F1886" s="21" t="s">
        <v>101554</v>
      </c>
      <c r="G1886" s="22">
        <v>10</v>
      </c>
      <c r="H1886" s="22">
        <v>0</v>
      </c>
      <c r="I1886" s="22">
        <v>0</v>
      </c>
      <c r="J1886" s="21" t="s">
        <v>107524</v>
      </c>
    </row>
    <row r="1887" spans="1:10" ht="32" customHeight="1">
      <c r="A1887" s="19" t="s">
        <v>107525</v>
      </c>
      <c r="B1887" s="24">
        <v>20</v>
      </c>
      <c r="C1887" s="22">
        <v>15</v>
      </c>
      <c r="D1887" s="21" t="s">
        <v>102029</v>
      </c>
      <c r="E1887" s="21" t="s">
        <v>102030</v>
      </c>
      <c r="F1887" s="21" t="s">
        <v>101694</v>
      </c>
      <c r="G1887" s="22">
        <v>10</v>
      </c>
      <c r="H1887" s="22">
        <v>0</v>
      </c>
      <c r="I1887" s="22">
        <v>0</v>
      </c>
      <c r="J1887" s="21" t="s">
        <v>107526</v>
      </c>
    </row>
    <row r="1888" spans="1:10" ht="44" customHeight="1">
      <c r="A1888" s="19" t="s">
        <v>107527</v>
      </c>
      <c r="B1888" s="24">
        <v>30</v>
      </c>
      <c r="C1888" s="22">
        <v>15</v>
      </c>
      <c r="D1888" s="21" t="s">
        <v>107528</v>
      </c>
      <c r="E1888" s="21" t="s">
        <v>107529</v>
      </c>
      <c r="F1888" s="21" t="s">
        <v>14739</v>
      </c>
      <c r="G1888" s="22">
        <v>10</v>
      </c>
      <c r="H1888" s="22">
        <v>0</v>
      </c>
      <c r="I1888" s="22">
        <v>0</v>
      </c>
      <c r="J1888" s="21" t="s">
        <v>107530</v>
      </c>
    </row>
    <row r="1889" spans="1:10" ht="32" customHeight="1">
      <c r="A1889" s="19" t="s">
        <v>107531</v>
      </c>
      <c r="B1889" s="24">
        <v>16</v>
      </c>
      <c r="C1889" s="22">
        <v>18</v>
      </c>
      <c r="D1889" s="21" t="s">
        <v>105523</v>
      </c>
      <c r="E1889" s="21" t="s">
        <v>105524</v>
      </c>
      <c r="F1889" s="21" t="s">
        <v>102144</v>
      </c>
      <c r="G1889" s="22">
        <v>3</v>
      </c>
      <c r="H1889" s="22">
        <v>11</v>
      </c>
      <c r="I1889" s="22">
        <v>22</v>
      </c>
      <c r="J1889" s="21" t="s">
        <v>107532</v>
      </c>
    </row>
    <row r="1890" spans="1:10" ht="20" customHeight="1">
      <c r="A1890" s="27">
        <v>-999</v>
      </c>
      <c r="B1890" s="24">
        <v>-999</v>
      </c>
      <c r="C1890" s="22">
        <v>-999</v>
      </c>
      <c r="D1890" s="22">
        <v>-999</v>
      </c>
      <c r="E1890" s="22">
        <v>-999</v>
      </c>
      <c r="F1890" s="22">
        <v>-999</v>
      </c>
      <c r="G1890" s="22">
        <v>-999</v>
      </c>
      <c r="H1890" s="22">
        <v>-999</v>
      </c>
      <c r="I1890" s="22">
        <v>-999</v>
      </c>
      <c r="J1890" s="22">
        <v>-999</v>
      </c>
    </row>
    <row r="1891" spans="1:10" ht="32" customHeight="1">
      <c r="A1891" s="19" t="s">
        <v>107533</v>
      </c>
      <c r="B1891" s="24">
        <v>21</v>
      </c>
      <c r="C1891" s="22">
        <v>15</v>
      </c>
      <c r="D1891" s="21" t="s">
        <v>101613</v>
      </c>
      <c r="E1891" s="21" t="s">
        <v>101614</v>
      </c>
      <c r="F1891" s="21" t="s">
        <v>101528</v>
      </c>
      <c r="G1891" s="22">
        <v>10</v>
      </c>
      <c r="H1891" s="22">
        <v>0</v>
      </c>
      <c r="I1891" s="22">
        <v>0</v>
      </c>
      <c r="J1891" s="21" t="s">
        <v>107534</v>
      </c>
    </row>
    <row r="1892" spans="1:10" ht="32" customHeight="1">
      <c r="A1892" s="19" t="s">
        <v>107535</v>
      </c>
      <c r="B1892" s="24">
        <v>23</v>
      </c>
      <c r="C1892" s="22">
        <v>15</v>
      </c>
      <c r="D1892" s="21" t="s">
        <v>107536</v>
      </c>
      <c r="E1892" s="21" t="s">
        <v>107537</v>
      </c>
      <c r="F1892" s="21" t="s">
        <v>101554</v>
      </c>
      <c r="G1892" s="22">
        <v>10</v>
      </c>
      <c r="H1892" s="22">
        <v>0</v>
      </c>
      <c r="I1892" s="22">
        <v>0</v>
      </c>
      <c r="J1892" s="21" t="s">
        <v>107538</v>
      </c>
    </row>
    <row r="1893" spans="1:10" ht="20" customHeight="1">
      <c r="A1893" s="27">
        <v>-999</v>
      </c>
      <c r="B1893" s="24">
        <v>-999</v>
      </c>
      <c r="C1893" s="22">
        <v>-999</v>
      </c>
      <c r="D1893" s="22">
        <v>-999</v>
      </c>
      <c r="E1893" s="22">
        <v>-999</v>
      </c>
      <c r="F1893" s="22">
        <v>-999</v>
      </c>
      <c r="G1893" s="22">
        <v>-999</v>
      </c>
      <c r="H1893" s="22">
        <v>-999</v>
      </c>
      <c r="I1893" s="22">
        <v>-999</v>
      </c>
      <c r="J1893" s="22">
        <v>-999</v>
      </c>
    </row>
    <row r="1894" spans="1:10" ht="32" customHeight="1">
      <c r="A1894" s="19" t="s">
        <v>107539</v>
      </c>
      <c r="B1894" s="24">
        <v>30</v>
      </c>
      <c r="C1894" s="22">
        <v>15</v>
      </c>
      <c r="D1894" s="21" t="s">
        <v>107540</v>
      </c>
      <c r="E1894" s="21" t="s">
        <v>107541</v>
      </c>
      <c r="F1894" s="21" t="s">
        <v>101568</v>
      </c>
      <c r="G1894" s="22">
        <v>1</v>
      </c>
      <c r="H1894" s="22">
        <v>9</v>
      </c>
      <c r="I1894" s="22">
        <v>18</v>
      </c>
      <c r="J1894" s="21" t="s">
        <v>107542</v>
      </c>
    </row>
    <row r="1895" spans="1:10" ht="32" customHeight="1">
      <c r="A1895" s="19" t="s">
        <v>107543</v>
      </c>
      <c r="B1895" s="24">
        <v>37</v>
      </c>
      <c r="C1895" s="22">
        <v>24</v>
      </c>
      <c r="D1895" s="21" t="s">
        <v>107544</v>
      </c>
      <c r="E1895" s="21" t="s">
        <v>107545</v>
      </c>
      <c r="F1895" s="21" t="s">
        <v>102405</v>
      </c>
      <c r="G1895" s="22">
        <v>9</v>
      </c>
      <c r="H1895" s="22">
        <v>11</v>
      </c>
      <c r="I1895" s="22">
        <v>16</v>
      </c>
      <c r="J1895" s="21" t="s">
        <v>107546</v>
      </c>
    </row>
    <row r="1896" spans="1:10" ht="32" customHeight="1">
      <c r="A1896" s="19" t="s">
        <v>107547</v>
      </c>
      <c r="B1896" s="24">
        <v>26</v>
      </c>
      <c r="C1896" s="22">
        <v>15</v>
      </c>
      <c r="D1896" s="21" t="s">
        <v>103369</v>
      </c>
      <c r="E1896" s="21" t="s">
        <v>103370</v>
      </c>
      <c r="F1896" s="21" t="s">
        <v>101568</v>
      </c>
      <c r="G1896" s="22">
        <v>1</v>
      </c>
      <c r="H1896" s="22">
        <v>10</v>
      </c>
      <c r="I1896" s="22">
        <v>14</v>
      </c>
      <c r="J1896" s="21" t="s">
        <v>107548</v>
      </c>
    </row>
    <row r="1897" spans="1:10" ht="20" customHeight="1">
      <c r="A1897" s="27">
        <v>-999</v>
      </c>
      <c r="B1897" s="24">
        <v>-999</v>
      </c>
      <c r="C1897" s="22">
        <v>-999</v>
      </c>
      <c r="D1897" s="22">
        <v>-999</v>
      </c>
      <c r="E1897" s="22">
        <v>-999</v>
      </c>
      <c r="F1897" s="22">
        <v>-999</v>
      </c>
      <c r="G1897" s="22">
        <v>-999</v>
      </c>
      <c r="H1897" s="22">
        <v>-999</v>
      </c>
      <c r="I1897" s="22">
        <v>-999</v>
      </c>
      <c r="J1897" s="22">
        <v>-999</v>
      </c>
    </row>
    <row r="1898" spans="1:10" ht="32" customHeight="1">
      <c r="A1898" s="19" t="s">
        <v>107549</v>
      </c>
      <c r="B1898" s="24">
        <v>13</v>
      </c>
      <c r="C1898" s="22">
        <v>15</v>
      </c>
      <c r="D1898" s="21" t="s">
        <v>107550</v>
      </c>
      <c r="E1898" s="21" t="s">
        <v>107551</v>
      </c>
      <c r="F1898" s="21" t="s">
        <v>101563</v>
      </c>
      <c r="G1898" s="22">
        <v>10</v>
      </c>
      <c r="H1898" s="22">
        <v>0</v>
      </c>
      <c r="I1898" s="22">
        <v>0</v>
      </c>
      <c r="J1898" s="21" t="s">
        <v>107552</v>
      </c>
    </row>
    <row r="1899" spans="1:10" ht="32" customHeight="1">
      <c r="A1899" s="19" t="s">
        <v>107553</v>
      </c>
      <c r="B1899" s="24">
        <v>13</v>
      </c>
      <c r="C1899" s="22">
        <v>15</v>
      </c>
      <c r="D1899" s="21" t="s">
        <v>107550</v>
      </c>
      <c r="E1899" s="21" t="s">
        <v>107551</v>
      </c>
      <c r="F1899" s="21" t="s">
        <v>101563</v>
      </c>
      <c r="G1899" s="22">
        <v>10</v>
      </c>
      <c r="H1899" s="22">
        <v>0</v>
      </c>
      <c r="I1899" s="22">
        <v>0</v>
      </c>
      <c r="J1899" s="21" t="s">
        <v>107552</v>
      </c>
    </row>
    <row r="1900" spans="1:10" ht="32" customHeight="1">
      <c r="A1900" s="19" t="s">
        <v>107554</v>
      </c>
      <c r="B1900" s="24">
        <v>15</v>
      </c>
      <c r="C1900" s="22">
        <v>19</v>
      </c>
      <c r="D1900" s="21" t="s">
        <v>107555</v>
      </c>
      <c r="E1900" s="21" t="s">
        <v>107556</v>
      </c>
      <c r="F1900" s="21" t="s">
        <v>102510</v>
      </c>
      <c r="G1900" s="22">
        <v>5</v>
      </c>
      <c r="H1900" s="22">
        <v>10</v>
      </c>
      <c r="I1900" s="22">
        <v>19</v>
      </c>
      <c r="J1900" s="21" t="s">
        <v>107557</v>
      </c>
    </row>
    <row r="1901" spans="1:10" ht="20" customHeight="1">
      <c r="A1901" s="27">
        <v>-999</v>
      </c>
      <c r="B1901" s="24">
        <v>-999</v>
      </c>
      <c r="C1901" s="22">
        <v>-999</v>
      </c>
      <c r="D1901" s="22">
        <v>-999</v>
      </c>
      <c r="E1901" s="22">
        <v>-999</v>
      </c>
      <c r="F1901" s="22">
        <v>-999</v>
      </c>
      <c r="G1901" s="22">
        <v>-999</v>
      </c>
      <c r="H1901" s="22">
        <v>-999</v>
      </c>
      <c r="I1901" s="22">
        <v>-999</v>
      </c>
      <c r="J1901" s="22">
        <v>-999</v>
      </c>
    </row>
    <row r="1902" spans="1:10" ht="32" customHeight="1">
      <c r="A1902" s="19" t="s">
        <v>107558</v>
      </c>
      <c r="B1902" s="24">
        <v>47</v>
      </c>
      <c r="C1902" s="22">
        <v>40</v>
      </c>
      <c r="D1902" s="21" t="s">
        <v>107559</v>
      </c>
      <c r="E1902" s="21" t="s">
        <v>107560</v>
      </c>
      <c r="F1902" s="21" t="s">
        <v>103362</v>
      </c>
      <c r="G1902" s="22">
        <v>10</v>
      </c>
      <c r="H1902" s="22">
        <v>13</v>
      </c>
      <c r="I1902" s="22">
        <v>21</v>
      </c>
      <c r="J1902" s="21" t="s">
        <v>107561</v>
      </c>
    </row>
    <row r="1903" spans="1:10" ht="32" customHeight="1">
      <c r="A1903" s="19" t="s">
        <v>107562</v>
      </c>
      <c r="B1903" s="24">
        <v>14</v>
      </c>
      <c r="C1903" s="22">
        <v>16</v>
      </c>
      <c r="D1903" s="21" t="s">
        <v>101552</v>
      </c>
      <c r="E1903" s="21" t="s">
        <v>101553</v>
      </c>
      <c r="F1903" s="21" t="s">
        <v>101945</v>
      </c>
      <c r="G1903" s="22">
        <v>2</v>
      </c>
      <c r="H1903" s="22">
        <v>10</v>
      </c>
      <c r="I1903" s="22">
        <v>17</v>
      </c>
      <c r="J1903" s="21" t="s">
        <v>107563</v>
      </c>
    </row>
    <row r="1904" spans="1:10" ht="32" customHeight="1">
      <c r="A1904" s="19" t="s">
        <v>107564</v>
      </c>
      <c r="B1904" s="24">
        <v>21</v>
      </c>
      <c r="C1904" s="22">
        <v>23</v>
      </c>
      <c r="D1904" s="21" t="s">
        <v>107565</v>
      </c>
      <c r="E1904" s="21" t="s">
        <v>107566</v>
      </c>
      <c r="F1904" s="21" t="s">
        <v>102001</v>
      </c>
      <c r="G1904" s="22">
        <v>4</v>
      </c>
      <c r="H1904" s="22">
        <v>15</v>
      </c>
      <c r="I1904" s="22">
        <v>28</v>
      </c>
      <c r="J1904" s="21" t="s">
        <v>107567</v>
      </c>
    </row>
    <row r="1905" spans="1:10" ht="32" customHeight="1">
      <c r="A1905" s="19" t="s">
        <v>107568</v>
      </c>
      <c r="B1905" s="24">
        <v>13</v>
      </c>
      <c r="C1905" s="22">
        <v>15</v>
      </c>
      <c r="D1905" s="21" t="s">
        <v>102997</v>
      </c>
      <c r="E1905" s="21" t="s">
        <v>102998</v>
      </c>
      <c r="F1905" s="21" t="s">
        <v>101528</v>
      </c>
      <c r="G1905" s="22">
        <v>10</v>
      </c>
      <c r="H1905" s="22">
        <v>0</v>
      </c>
      <c r="I1905" s="22">
        <v>0</v>
      </c>
      <c r="J1905" s="21" t="s">
        <v>107569</v>
      </c>
    </row>
    <row r="1906" spans="1:10" ht="32" customHeight="1">
      <c r="A1906" s="19" t="s">
        <v>107570</v>
      </c>
      <c r="B1906" s="24">
        <v>25</v>
      </c>
      <c r="C1906" s="22">
        <v>27</v>
      </c>
      <c r="D1906" s="21" t="s">
        <v>102214</v>
      </c>
      <c r="E1906" s="21" t="s">
        <v>102215</v>
      </c>
      <c r="F1906" s="21" t="s">
        <v>102769</v>
      </c>
      <c r="G1906" s="22">
        <v>2</v>
      </c>
      <c r="H1906" s="22">
        <v>21</v>
      </c>
      <c r="I1906" s="22">
        <v>34</v>
      </c>
      <c r="J1906" s="21" t="s">
        <v>107571</v>
      </c>
    </row>
    <row r="1907" spans="1:10" ht="32" customHeight="1">
      <c r="A1907" s="19" t="s">
        <v>107572</v>
      </c>
      <c r="B1907" s="24">
        <v>25</v>
      </c>
      <c r="C1907" s="22">
        <v>27</v>
      </c>
      <c r="D1907" s="21" t="s">
        <v>102214</v>
      </c>
      <c r="E1907" s="21" t="s">
        <v>102215</v>
      </c>
      <c r="F1907" s="21" t="s">
        <v>102769</v>
      </c>
      <c r="G1907" s="22">
        <v>2</v>
      </c>
      <c r="H1907" s="22">
        <v>21</v>
      </c>
      <c r="I1907" s="22">
        <v>34</v>
      </c>
      <c r="J1907" s="21" t="s">
        <v>107571</v>
      </c>
    </row>
    <row r="1908" spans="1:10" ht="32" customHeight="1">
      <c r="A1908" s="19" t="s">
        <v>107573</v>
      </c>
      <c r="B1908" s="24">
        <v>23</v>
      </c>
      <c r="C1908" s="22">
        <v>15</v>
      </c>
      <c r="D1908" s="21" t="s">
        <v>107574</v>
      </c>
      <c r="E1908" s="21" t="s">
        <v>107575</v>
      </c>
      <c r="F1908" s="21" t="s">
        <v>101522</v>
      </c>
      <c r="G1908" s="22">
        <v>10</v>
      </c>
      <c r="H1908" s="22">
        <v>0</v>
      </c>
      <c r="I1908" s="22">
        <v>0</v>
      </c>
      <c r="J1908" s="21" t="s">
        <v>107576</v>
      </c>
    </row>
    <row r="1909" spans="1:10" ht="44" customHeight="1">
      <c r="A1909" s="19" t="s">
        <v>107577</v>
      </c>
      <c r="B1909" s="24">
        <v>88</v>
      </c>
      <c r="C1909" s="22">
        <v>27</v>
      </c>
      <c r="D1909" s="21" t="s">
        <v>107578</v>
      </c>
      <c r="E1909" s="21" t="s">
        <v>107579</v>
      </c>
      <c r="F1909" s="21" t="s">
        <v>102428</v>
      </c>
      <c r="G1909" s="22">
        <v>12</v>
      </c>
      <c r="H1909" s="22">
        <v>11</v>
      </c>
      <c r="I1909" s="22">
        <v>17</v>
      </c>
      <c r="J1909" s="21" t="s">
        <v>107580</v>
      </c>
    </row>
    <row r="1910" spans="1:10" ht="44" customHeight="1">
      <c r="A1910" s="19" t="s">
        <v>107581</v>
      </c>
      <c r="B1910" s="24">
        <v>22</v>
      </c>
      <c r="C1910" s="22">
        <v>15</v>
      </c>
      <c r="D1910" s="21" t="s">
        <v>103356</v>
      </c>
      <c r="E1910" s="21" t="s">
        <v>103357</v>
      </c>
      <c r="F1910" s="21" t="s">
        <v>101528</v>
      </c>
      <c r="G1910" s="22">
        <v>10</v>
      </c>
      <c r="H1910" s="22">
        <v>0</v>
      </c>
      <c r="I1910" s="22">
        <v>0</v>
      </c>
      <c r="J1910" s="21" t="s">
        <v>107582</v>
      </c>
    </row>
    <row r="1911" spans="1:10" ht="44" customHeight="1">
      <c r="A1911" s="19" t="s">
        <v>107583</v>
      </c>
      <c r="B1911" s="24">
        <v>57</v>
      </c>
      <c r="C1911" s="22">
        <v>20</v>
      </c>
      <c r="D1911" s="21" t="s">
        <v>107584</v>
      </c>
      <c r="E1911" s="21" t="s">
        <v>107585</v>
      </c>
      <c r="F1911" s="21" t="s">
        <v>101554</v>
      </c>
      <c r="G1911" s="22">
        <v>7</v>
      </c>
      <c r="H1911" s="22">
        <v>9</v>
      </c>
      <c r="I1911" s="22">
        <v>11</v>
      </c>
      <c r="J1911" s="21" t="s">
        <v>107586</v>
      </c>
    </row>
    <row r="1912" spans="1:10" ht="32" customHeight="1">
      <c r="A1912" s="19" t="s">
        <v>107587</v>
      </c>
      <c r="B1912" s="24">
        <v>29</v>
      </c>
      <c r="C1912" s="22">
        <v>15</v>
      </c>
      <c r="D1912" s="21" t="s">
        <v>107588</v>
      </c>
      <c r="E1912" s="21" t="s">
        <v>107589</v>
      </c>
      <c r="F1912" s="21" t="s">
        <v>101563</v>
      </c>
      <c r="G1912" s="22">
        <v>10</v>
      </c>
      <c r="H1912" s="22">
        <v>0</v>
      </c>
      <c r="I1912" s="22">
        <v>0</v>
      </c>
      <c r="J1912" s="21" t="s">
        <v>107590</v>
      </c>
    </row>
    <row r="1913" spans="1:10" ht="32" customHeight="1">
      <c r="A1913" s="19" t="s">
        <v>107591</v>
      </c>
      <c r="B1913" s="24">
        <v>18</v>
      </c>
      <c r="C1913" s="22">
        <v>15</v>
      </c>
      <c r="D1913" s="21" t="s">
        <v>107592</v>
      </c>
      <c r="E1913" s="21" t="s">
        <v>107593</v>
      </c>
      <c r="F1913" s="21" t="s">
        <v>101554</v>
      </c>
      <c r="G1913" s="22">
        <v>10</v>
      </c>
      <c r="H1913" s="22">
        <v>0</v>
      </c>
      <c r="I1913" s="22">
        <v>0</v>
      </c>
      <c r="J1913" s="21" t="s">
        <v>107594</v>
      </c>
    </row>
    <row r="1914" spans="1:10" ht="32" customHeight="1">
      <c r="A1914" s="19" t="s">
        <v>107595</v>
      </c>
      <c r="B1914" s="24">
        <v>49</v>
      </c>
      <c r="C1914" s="22">
        <v>33</v>
      </c>
      <c r="D1914" s="21" t="s">
        <v>107596</v>
      </c>
      <c r="E1914" s="21" t="s">
        <v>107597</v>
      </c>
      <c r="F1914" s="21" t="s">
        <v>102114</v>
      </c>
      <c r="G1914" s="22">
        <v>1</v>
      </c>
      <c r="H1914" s="22">
        <v>28</v>
      </c>
      <c r="I1914" s="22">
        <v>39</v>
      </c>
      <c r="J1914" s="21" t="s">
        <v>107598</v>
      </c>
    </row>
    <row r="1915" spans="1:10" ht="32" customHeight="1">
      <c r="A1915" s="19" t="s">
        <v>107599</v>
      </c>
      <c r="B1915" s="24">
        <v>46</v>
      </c>
      <c r="C1915" s="22">
        <v>54</v>
      </c>
      <c r="D1915" s="21" t="s">
        <v>102730</v>
      </c>
      <c r="E1915" s="21" t="s">
        <v>102731</v>
      </c>
      <c r="F1915" s="21" t="s">
        <v>107600</v>
      </c>
      <c r="G1915" s="22">
        <v>8</v>
      </c>
      <c r="H1915" s="22">
        <v>42</v>
      </c>
      <c r="I1915" s="22">
        <v>64</v>
      </c>
      <c r="J1915" s="21" t="s">
        <v>107601</v>
      </c>
    </row>
    <row r="1916" spans="1:10" ht="32" customHeight="1">
      <c r="A1916" s="19" t="s">
        <v>107602</v>
      </c>
      <c r="B1916" s="24">
        <v>45</v>
      </c>
      <c r="C1916" s="22">
        <v>21</v>
      </c>
      <c r="D1916" s="21" t="s">
        <v>107603</v>
      </c>
      <c r="E1916" s="21" t="s">
        <v>107604</v>
      </c>
      <c r="F1916" s="21" t="s">
        <v>14775</v>
      </c>
      <c r="G1916" s="22">
        <v>1</v>
      </c>
      <c r="H1916" s="22">
        <v>9</v>
      </c>
      <c r="I1916" s="22">
        <v>18</v>
      </c>
      <c r="J1916" s="21" t="s">
        <v>107605</v>
      </c>
    </row>
    <row r="1917" spans="1:10" ht="32" customHeight="1">
      <c r="A1917" s="19" t="s">
        <v>107606</v>
      </c>
      <c r="B1917" s="24">
        <v>17</v>
      </c>
      <c r="C1917" s="22">
        <v>15</v>
      </c>
      <c r="D1917" s="21" t="s">
        <v>102557</v>
      </c>
      <c r="E1917" s="21" t="s">
        <v>102558</v>
      </c>
      <c r="F1917" s="21" t="s">
        <v>101528</v>
      </c>
      <c r="G1917" s="22">
        <v>10</v>
      </c>
      <c r="H1917" s="22">
        <v>0</v>
      </c>
      <c r="I1917" s="22">
        <v>0</v>
      </c>
      <c r="J1917" s="21" t="s">
        <v>107607</v>
      </c>
    </row>
    <row r="1918" spans="1:10" ht="32" customHeight="1">
      <c r="A1918" s="19" t="s">
        <v>107608</v>
      </c>
      <c r="B1918" s="24">
        <v>17</v>
      </c>
      <c r="C1918" s="22">
        <v>15</v>
      </c>
      <c r="D1918" s="21" t="s">
        <v>102557</v>
      </c>
      <c r="E1918" s="21" t="s">
        <v>102558</v>
      </c>
      <c r="F1918" s="21" t="s">
        <v>101528</v>
      </c>
      <c r="G1918" s="22">
        <v>10</v>
      </c>
      <c r="H1918" s="22">
        <v>0</v>
      </c>
      <c r="I1918" s="22">
        <v>0</v>
      </c>
      <c r="J1918" s="21" t="s">
        <v>107607</v>
      </c>
    </row>
    <row r="1919" spans="1:10" ht="32" customHeight="1">
      <c r="A1919" s="19" t="s">
        <v>107609</v>
      </c>
      <c r="B1919" s="24">
        <v>36</v>
      </c>
      <c r="C1919" s="22">
        <v>30</v>
      </c>
      <c r="D1919" s="21" t="s">
        <v>101768</v>
      </c>
      <c r="E1919" s="21" t="s">
        <v>101769</v>
      </c>
      <c r="F1919" s="21" t="s">
        <v>105193</v>
      </c>
      <c r="G1919" s="22">
        <v>5</v>
      </c>
      <c r="H1919" s="22">
        <v>21</v>
      </c>
      <c r="I1919" s="22">
        <v>34</v>
      </c>
      <c r="J1919" s="21" t="s">
        <v>107610</v>
      </c>
    </row>
    <row r="1920" spans="1:10" ht="32" customHeight="1">
      <c r="A1920" s="19" t="s">
        <v>107611</v>
      </c>
      <c r="B1920" s="24">
        <v>43</v>
      </c>
      <c r="C1920" s="22">
        <v>15</v>
      </c>
      <c r="D1920" s="21" t="s">
        <v>107612</v>
      </c>
      <c r="E1920" s="21" t="s">
        <v>107613</v>
      </c>
      <c r="F1920" s="21" t="s">
        <v>101694</v>
      </c>
      <c r="G1920" s="22">
        <v>10</v>
      </c>
      <c r="H1920" s="22">
        <v>0</v>
      </c>
      <c r="I1920" s="22">
        <v>0</v>
      </c>
      <c r="J1920" s="21" t="s">
        <v>107614</v>
      </c>
    </row>
    <row r="1921" spans="1:10" ht="20" customHeight="1">
      <c r="A1921" s="27">
        <v>-999</v>
      </c>
      <c r="B1921" s="24">
        <v>-999</v>
      </c>
      <c r="C1921" s="22">
        <v>-999</v>
      </c>
      <c r="D1921" s="22">
        <v>-999</v>
      </c>
      <c r="E1921" s="22">
        <v>-999</v>
      </c>
      <c r="F1921" s="22">
        <v>-999</v>
      </c>
      <c r="G1921" s="22">
        <v>-999</v>
      </c>
      <c r="H1921" s="22">
        <v>-999</v>
      </c>
      <c r="I1921" s="22">
        <v>-999</v>
      </c>
      <c r="J1921" s="22">
        <v>-999</v>
      </c>
    </row>
    <row r="1922" spans="1:10" ht="32" customHeight="1">
      <c r="A1922" s="19" t="s">
        <v>107615</v>
      </c>
      <c r="B1922" s="24">
        <v>38</v>
      </c>
      <c r="C1922" s="22">
        <v>15</v>
      </c>
      <c r="D1922" s="21" t="s">
        <v>107616</v>
      </c>
      <c r="E1922" s="21" t="s">
        <v>107617</v>
      </c>
      <c r="F1922" s="21" t="s">
        <v>101568</v>
      </c>
      <c r="G1922" s="22">
        <v>1</v>
      </c>
      <c r="H1922" s="22">
        <v>9</v>
      </c>
      <c r="I1922" s="22">
        <v>18</v>
      </c>
      <c r="J1922" s="21" t="s">
        <v>107618</v>
      </c>
    </row>
    <row r="1923" spans="1:10" ht="32" customHeight="1">
      <c r="A1923" s="19" t="s">
        <v>107619</v>
      </c>
      <c r="B1923" s="24">
        <v>18</v>
      </c>
      <c r="C1923" s="22">
        <v>15</v>
      </c>
      <c r="D1923" s="21" t="s">
        <v>102730</v>
      </c>
      <c r="E1923" s="21" t="s">
        <v>102731</v>
      </c>
      <c r="F1923" s="21" t="s">
        <v>101694</v>
      </c>
      <c r="G1923" s="22">
        <v>10</v>
      </c>
      <c r="H1923" s="22">
        <v>0</v>
      </c>
      <c r="I1923" s="22">
        <v>0</v>
      </c>
      <c r="J1923" s="21" t="s">
        <v>107620</v>
      </c>
    </row>
    <row r="1924" spans="1:10" ht="32" customHeight="1">
      <c r="A1924" s="19" t="s">
        <v>107621</v>
      </c>
      <c r="B1924" s="24">
        <v>27</v>
      </c>
      <c r="C1924" s="22">
        <v>17</v>
      </c>
      <c r="D1924" s="21" t="s">
        <v>107052</v>
      </c>
      <c r="E1924" s="21" t="s">
        <v>107053</v>
      </c>
      <c r="F1924" s="21" t="s">
        <v>101710</v>
      </c>
      <c r="G1924" s="22">
        <v>1</v>
      </c>
      <c r="H1924" s="22">
        <v>12</v>
      </c>
      <c r="I1924" s="22">
        <v>20</v>
      </c>
      <c r="J1924" s="21" t="s">
        <v>107622</v>
      </c>
    </row>
    <row r="1925" spans="1:10" ht="32" customHeight="1">
      <c r="A1925" s="19" t="s">
        <v>107623</v>
      </c>
      <c r="B1925" s="24">
        <v>19</v>
      </c>
      <c r="C1925" s="22">
        <v>21</v>
      </c>
      <c r="D1925" s="21" t="s">
        <v>107624</v>
      </c>
      <c r="E1925" s="21" t="s">
        <v>107625</v>
      </c>
      <c r="F1925" s="21" t="s">
        <v>14812</v>
      </c>
      <c r="G1925" s="22">
        <v>6</v>
      </c>
      <c r="H1925" s="22">
        <v>11</v>
      </c>
      <c r="I1925" s="22">
        <v>17</v>
      </c>
      <c r="J1925" s="21" t="s">
        <v>107626</v>
      </c>
    </row>
    <row r="1926" spans="1:10" ht="32" customHeight="1">
      <c r="A1926" s="19" t="s">
        <v>107627</v>
      </c>
      <c r="B1926" s="24">
        <v>19</v>
      </c>
      <c r="C1926" s="22">
        <v>16</v>
      </c>
      <c r="D1926" s="21" t="s">
        <v>107628</v>
      </c>
      <c r="E1926" s="21" t="s">
        <v>107629</v>
      </c>
      <c r="F1926" s="21" t="s">
        <v>101945</v>
      </c>
      <c r="G1926" s="22">
        <v>1</v>
      </c>
      <c r="H1926" s="22">
        <v>11</v>
      </c>
      <c r="I1926" s="22">
        <v>19</v>
      </c>
      <c r="J1926" s="21" t="s">
        <v>107630</v>
      </c>
    </row>
    <row r="1927" spans="1:10" ht="32" customHeight="1">
      <c r="A1927" s="19" t="s">
        <v>107631</v>
      </c>
      <c r="B1927" s="24">
        <v>21</v>
      </c>
      <c r="C1927" s="22">
        <v>16</v>
      </c>
      <c r="D1927" s="21" t="s">
        <v>107632</v>
      </c>
      <c r="E1927" s="21" t="s">
        <v>107633</v>
      </c>
      <c r="F1927" s="21" t="s">
        <v>102257</v>
      </c>
      <c r="G1927" s="22">
        <v>4</v>
      </c>
      <c r="H1927" s="22">
        <v>8</v>
      </c>
      <c r="I1927" s="22">
        <v>14</v>
      </c>
      <c r="J1927" s="21" t="s">
        <v>107634</v>
      </c>
    </row>
    <row r="1928" spans="1:10" ht="32" customHeight="1">
      <c r="A1928" s="19" t="s">
        <v>107635</v>
      </c>
      <c r="B1928" s="24">
        <v>25</v>
      </c>
      <c r="C1928" s="22">
        <v>15</v>
      </c>
      <c r="D1928" s="21" t="s">
        <v>107636</v>
      </c>
      <c r="E1928" s="21" t="s">
        <v>107637</v>
      </c>
      <c r="F1928" s="21" t="s">
        <v>14739</v>
      </c>
      <c r="G1928" s="22">
        <v>10</v>
      </c>
      <c r="H1928" s="22">
        <v>0</v>
      </c>
      <c r="I1928" s="22">
        <v>0</v>
      </c>
      <c r="J1928" s="21" t="s">
        <v>107638</v>
      </c>
    </row>
    <row r="1929" spans="1:10" ht="20" customHeight="1">
      <c r="A1929" s="27">
        <v>-999</v>
      </c>
      <c r="B1929" s="24">
        <v>-999</v>
      </c>
      <c r="C1929" s="22">
        <v>-999</v>
      </c>
      <c r="D1929" s="22">
        <v>-999</v>
      </c>
      <c r="E1929" s="22">
        <v>-999</v>
      </c>
      <c r="F1929" s="22">
        <v>-999</v>
      </c>
      <c r="G1929" s="22">
        <v>-999</v>
      </c>
      <c r="H1929" s="22">
        <v>-999</v>
      </c>
      <c r="I1929" s="22">
        <v>-999</v>
      </c>
      <c r="J1929" s="22">
        <v>-999</v>
      </c>
    </row>
    <row r="1930" spans="1:10" ht="20" customHeight="1">
      <c r="A1930" s="27">
        <v>-999</v>
      </c>
      <c r="B1930" s="24">
        <v>-999</v>
      </c>
      <c r="C1930" s="22">
        <v>-999</v>
      </c>
      <c r="D1930" s="22">
        <v>-999</v>
      </c>
      <c r="E1930" s="22">
        <v>-999</v>
      </c>
      <c r="F1930" s="22">
        <v>-999</v>
      </c>
      <c r="G1930" s="22">
        <v>-999</v>
      </c>
      <c r="H1930" s="22">
        <v>-999</v>
      </c>
      <c r="I1930" s="22">
        <v>-999</v>
      </c>
      <c r="J1930" s="22">
        <v>-999</v>
      </c>
    </row>
    <row r="1931" spans="1:10" ht="20" customHeight="1">
      <c r="A1931" s="27">
        <v>-999</v>
      </c>
      <c r="B1931" s="24">
        <v>-999</v>
      </c>
      <c r="C1931" s="22">
        <v>-999</v>
      </c>
      <c r="D1931" s="22">
        <v>-999</v>
      </c>
      <c r="E1931" s="22">
        <v>-999</v>
      </c>
      <c r="F1931" s="22">
        <v>-999</v>
      </c>
      <c r="G1931" s="22">
        <v>-999</v>
      </c>
      <c r="H1931" s="22">
        <v>-999</v>
      </c>
      <c r="I1931" s="22">
        <v>-999</v>
      </c>
      <c r="J1931" s="22">
        <v>-999</v>
      </c>
    </row>
    <row r="1932" spans="1:10" ht="32" customHeight="1">
      <c r="A1932" s="19" t="s">
        <v>107639</v>
      </c>
      <c r="B1932" s="24">
        <v>15</v>
      </c>
      <c r="C1932" s="22">
        <v>20</v>
      </c>
      <c r="D1932" s="21" t="s">
        <v>107640</v>
      </c>
      <c r="E1932" s="21" t="s">
        <v>107641</v>
      </c>
      <c r="F1932" s="21" t="s">
        <v>101543</v>
      </c>
      <c r="G1932" s="22">
        <v>5</v>
      </c>
      <c r="H1932" s="22">
        <v>11</v>
      </c>
      <c r="I1932" s="22">
        <v>17</v>
      </c>
      <c r="J1932" s="21" t="s">
        <v>107642</v>
      </c>
    </row>
    <row r="1933" spans="1:10" ht="32" customHeight="1">
      <c r="A1933" s="19" t="s">
        <v>107643</v>
      </c>
      <c r="B1933" s="24">
        <v>15</v>
      </c>
      <c r="C1933" s="22">
        <v>20</v>
      </c>
      <c r="D1933" s="21" t="s">
        <v>107640</v>
      </c>
      <c r="E1933" s="21" t="s">
        <v>107641</v>
      </c>
      <c r="F1933" s="21" t="s">
        <v>101543</v>
      </c>
      <c r="G1933" s="22">
        <v>5</v>
      </c>
      <c r="H1933" s="22">
        <v>11</v>
      </c>
      <c r="I1933" s="22">
        <v>17</v>
      </c>
      <c r="J1933" s="21" t="s">
        <v>107642</v>
      </c>
    </row>
    <row r="1934" spans="1:10" ht="32" customHeight="1">
      <c r="A1934" s="19" t="s">
        <v>107644</v>
      </c>
      <c r="B1934" s="24">
        <v>20</v>
      </c>
      <c r="C1934" s="22">
        <v>18</v>
      </c>
      <c r="D1934" s="21" t="s">
        <v>107645</v>
      </c>
      <c r="E1934" s="21" t="s">
        <v>107646</v>
      </c>
      <c r="F1934" s="21" t="s">
        <v>102144</v>
      </c>
      <c r="G1934" s="22">
        <v>1</v>
      </c>
      <c r="H1934" s="22">
        <v>13</v>
      </c>
      <c r="I1934" s="22">
        <v>21</v>
      </c>
      <c r="J1934" s="21" t="s">
        <v>107647</v>
      </c>
    </row>
    <row r="1935" spans="1:10" ht="32" customHeight="1">
      <c r="A1935" s="19" t="s">
        <v>107648</v>
      </c>
      <c r="B1935" s="24">
        <v>23</v>
      </c>
      <c r="C1935" s="22">
        <v>15</v>
      </c>
      <c r="D1935" s="21" t="s">
        <v>107649</v>
      </c>
      <c r="E1935" s="21" t="s">
        <v>107650</v>
      </c>
      <c r="F1935" s="22">
        <v>0</v>
      </c>
      <c r="G1935" s="22">
        <v>10</v>
      </c>
      <c r="H1935" s="22">
        <v>0</v>
      </c>
      <c r="I1935" s="22">
        <v>0</v>
      </c>
      <c r="J1935" s="21" t="s">
        <v>107651</v>
      </c>
    </row>
    <row r="1936" spans="1:10" ht="32" customHeight="1">
      <c r="A1936" s="19" t="s">
        <v>107652</v>
      </c>
      <c r="B1936" s="24">
        <v>25</v>
      </c>
      <c r="C1936" s="22">
        <v>15</v>
      </c>
      <c r="D1936" s="21" t="s">
        <v>107653</v>
      </c>
      <c r="E1936" s="21" t="s">
        <v>107654</v>
      </c>
      <c r="F1936" s="21" t="s">
        <v>101528</v>
      </c>
      <c r="G1936" s="22">
        <v>10</v>
      </c>
      <c r="H1936" s="22">
        <v>0</v>
      </c>
      <c r="I1936" s="22">
        <v>0</v>
      </c>
      <c r="J1936" s="21" t="s">
        <v>107655</v>
      </c>
    </row>
    <row r="1937" spans="1:10" ht="32" customHeight="1">
      <c r="A1937" s="19" t="s">
        <v>107656</v>
      </c>
      <c r="B1937" s="24">
        <v>52</v>
      </c>
      <c r="C1937" s="22">
        <v>32</v>
      </c>
      <c r="D1937" s="21" t="s">
        <v>107657</v>
      </c>
      <c r="E1937" s="21" t="s">
        <v>107658</v>
      </c>
      <c r="F1937" s="21" t="s">
        <v>102001</v>
      </c>
      <c r="G1937" s="22">
        <v>11</v>
      </c>
      <c r="H1937" s="22">
        <v>17</v>
      </c>
      <c r="I1937" s="22">
        <v>34</v>
      </c>
      <c r="J1937" s="21" t="s">
        <v>107659</v>
      </c>
    </row>
    <row r="1938" spans="1:10" ht="32" customHeight="1">
      <c r="A1938" s="19" t="s">
        <v>107660</v>
      </c>
      <c r="B1938" s="24">
        <v>21</v>
      </c>
      <c r="C1938" s="22">
        <v>15</v>
      </c>
      <c r="D1938" s="21" t="s">
        <v>107661</v>
      </c>
      <c r="E1938" s="21" t="s">
        <v>107662</v>
      </c>
      <c r="F1938" s="21" t="s">
        <v>101528</v>
      </c>
      <c r="G1938" s="22">
        <v>10</v>
      </c>
      <c r="H1938" s="22">
        <v>0</v>
      </c>
      <c r="I1938" s="22">
        <v>0</v>
      </c>
      <c r="J1938" s="21" t="s">
        <v>107663</v>
      </c>
    </row>
    <row r="1939" spans="1:10" ht="32" customHeight="1">
      <c r="A1939" s="19" t="s">
        <v>107664</v>
      </c>
      <c r="B1939" s="24">
        <v>27</v>
      </c>
      <c r="C1939" s="22">
        <v>30</v>
      </c>
      <c r="D1939" s="21" t="s">
        <v>105788</v>
      </c>
      <c r="E1939" s="21" t="s">
        <v>105789</v>
      </c>
      <c r="F1939" s="21" t="s">
        <v>105193</v>
      </c>
      <c r="G1939" s="22">
        <v>3</v>
      </c>
      <c r="H1939" s="22">
        <v>23</v>
      </c>
      <c r="I1939" s="22">
        <v>35</v>
      </c>
      <c r="J1939" s="21" t="s">
        <v>107665</v>
      </c>
    </row>
    <row r="1940" spans="1:10" ht="32" customHeight="1">
      <c r="A1940" s="19" t="s">
        <v>107666</v>
      </c>
      <c r="B1940" s="24">
        <v>25</v>
      </c>
      <c r="C1940" s="22">
        <v>19</v>
      </c>
      <c r="D1940" s="21" t="s">
        <v>107667</v>
      </c>
      <c r="E1940" s="21" t="s">
        <v>107668</v>
      </c>
      <c r="F1940" s="21" t="s">
        <v>101548</v>
      </c>
      <c r="G1940" s="22">
        <v>6</v>
      </c>
      <c r="H1940" s="22">
        <v>9</v>
      </c>
      <c r="I1940" s="22">
        <v>15</v>
      </c>
      <c r="J1940" s="21" t="s">
        <v>107669</v>
      </c>
    </row>
    <row r="1941" spans="1:10" ht="20" customHeight="1">
      <c r="A1941" s="27">
        <v>-999</v>
      </c>
      <c r="B1941" s="24">
        <v>-999</v>
      </c>
      <c r="C1941" s="22">
        <v>-999</v>
      </c>
      <c r="D1941" s="22">
        <v>-999</v>
      </c>
      <c r="E1941" s="22">
        <v>-999</v>
      </c>
      <c r="F1941" s="22">
        <v>-999</v>
      </c>
      <c r="G1941" s="22">
        <v>-999</v>
      </c>
      <c r="H1941" s="22">
        <v>-999</v>
      </c>
      <c r="I1941" s="22">
        <v>-999</v>
      </c>
      <c r="J1941" s="22">
        <v>-999</v>
      </c>
    </row>
    <row r="1942" spans="1:10" ht="32" customHeight="1">
      <c r="A1942" s="19" t="s">
        <v>107670</v>
      </c>
      <c r="B1942" s="24">
        <v>22</v>
      </c>
      <c r="C1942" s="22">
        <v>15</v>
      </c>
      <c r="D1942" s="21" t="s">
        <v>107095</v>
      </c>
      <c r="E1942" s="21" t="s">
        <v>107096</v>
      </c>
      <c r="F1942" s="21" t="s">
        <v>101554</v>
      </c>
      <c r="G1942" s="22">
        <v>10</v>
      </c>
      <c r="H1942" s="22">
        <v>0</v>
      </c>
      <c r="I1942" s="22">
        <v>0</v>
      </c>
      <c r="J1942" s="21" t="s">
        <v>107671</v>
      </c>
    </row>
    <row r="1943" spans="1:10" ht="32" customHeight="1">
      <c r="A1943" s="19" t="s">
        <v>107672</v>
      </c>
      <c r="B1943" s="24">
        <v>21</v>
      </c>
      <c r="C1943" s="22">
        <v>15</v>
      </c>
      <c r="D1943" s="21" t="s">
        <v>107673</v>
      </c>
      <c r="E1943" s="21" t="s">
        <v>107674</v>
      </c>
      <c r="F1943" s="21" t="s">
        <v>14739</v>
      </c>
      <c r="G1943" s="22">
        <v>10</v>
      </c>
      <c r="H1943" s="22">
        <v>0</v>
      </c>
      <c r="I1943" s="22">
        <v>0</v>
      </c>
      <c r="J1943" s="21" t="s">
        <v>107675</v>
      </c>
    </row>
    <row r="1944" spans="1:10" ht="32" customHeight="1">
      <c r="A1944" s="19" t="s">
        <v>107676</v>
      </c>
      <c r="B1944" s="24">
        <v>27</v>
      </c>
      <c r="C1944" s="22">
        <v>15</v>
      </c>
      <c r="D1944" s="21" t="s">
        <v>107677</v>
      </c>
      <c r="E1944" s="21" t="s">
        <v>107678</v>
      </c>
      <c r="F1944" s="21" t="s">
        <v>101528</v>
      </c>
      <c r="G1944" s="22">
        <v>10</v>
      </c>
      <c r="H1944" s="22">
        <v>0</v>
      </c>
      <c r="I1944" s="22">
        <v>0</v>
      </c>
      <c r="J1944" s="21" t="s">
        <v>107679</v>
      </c>
    </row>
    <row r="1945" spans="1:10" ht="32" customHeight="1">
      <c r="A1945" s="19" t="s">
        <v>107680</v>
      </c>
      <c r="B1945" s="24">
        <v>30</v>
      </c>
      <c r="C1945" s="22">
        <v>17</v>
      </c>
      <c r="D1945" s="21" t="s">
        <v>104659</v>
      </c>
      <c r="E1945" s="21" t="s">
        <v>104660</v>
      </c>
      <c r="F1945" s="21" t="s">
        <v>101710</v>
      </c>
      <c r="G1945" s="22">
        <v>1</v>
      </c>
      <c r="H1945" s="22">
        <v>12</v>
      </c>
      <c r="I1945" s="22">
        <v>23</v>
      </c>
      <c r="J1945" s="21" t="s">
        <v>107681</v>
      </c>
    </row>
    <row r="1946" spans="1:10" ht="32" customHeight="1">
      <c r="A1946" s="19" t="s">
        <v>107682</v>
      </c>
      <c r="B1946" s="24">
        <v>17</v>
      </c>
      <c r="C1946" s="22">
        <v>19</v>
      </c>
      <c r="D1946" s="21" t="s">
        <v>103865</v>
      </c>
      <c r="E1946" s="21" t="s">
        <v>103866</v>
      </c>
      <c r="F1946" s="21" t="s">
        <v>101548</v>
      </c>
      <c r="G1946" s="22">
        <v>6</v>
      </c>
      <c r="H1946" s="22">
        <v>9</v>
      </c>
      <c r="I1946" s="22">
        <v>16</v>
      </c>
      <c r="J1946" s="21" t="s">
        <v>107683</v>
      </c>
    </row>
    <row r="1947" spans="1:10" ht="32" customHeight="1">
      <c r="A1947" s="19" t="s">
        <v>107684</v>
      </c>
      <c r="B1947" s="24">
        <v>12</v>
      </c>
      <c r="C1947" s="22">
        <v>15</v>
      </c>
      <c r="D1947" s="21" t="s">
        <v>107685</v>
      </c>
      <c r="E1947" s="21" t="s">
        <v>107686</v>
      </c>
      <c r="F1947" s="21" t="s">
        <v>101528</v>
      </c>
      <c r="G1947" s="22">
        <v>10</v>
      </c>
      <c r="H1947" s="22">
        <v>0</v>
      </c>
      <c r="I1947" s="22">
        <v>0</v>
      </c>
      <c r="J1947" s="21" t="s">
        <v>107687</v>
      </c>
    </row>
    <row r="1948" spans="1:10" ht="32" customHeight="1">
      <c r="A1948" s="19" t="s">
        <v>107688</v>
      </c>
      <c r="B1948" s="24">
        <v>37</v>
      </c>
      <c r="C1948" s="22">
        <v>31</v>
      </c>
      <c r="D1948" s="21" t="s">
        <v>107689</v>
      </c>
      <c r="E1948" s="21" t="s">
        <v>107690</v>
      </c>
      <c r="F1948" s="21" t="s">
        <v>102356</v>
      </c>
      <c r="G1948" s="22">
        <v>11</v>
      </c>
      <c r="H1948" s="22">
        <v>16</v>
      </c>
      <c r="I1948" s="22">
        <v>33</v>
      </c>
      <c r="J1948" s="21" t="s">
        <v>107691</v>
      </c>
    </row>
    <row r="1949" spans="1:10" ht="44" customHeight="1">
      <c r="A1949" s="19" t="s">
        <v>107692</v>
      </c>
      <c r="B1949" s="24">
        <v>30</v>
      </c>
      <c r="C1949" s="22">
        <v>15</v>
      </c>
      <c r="D1949" s="21" t="s">
        <v>107693</v>
      </c>
      <c r="E1949" s="21" t="s">
        <v>107694</v>
      </c>
      <c r="F1949" s="21" t="s">
        <v>101528</v>
      </c>
      <c r="G1949" s="22">
        <v>10</v>
      </c>
      <c r="H1949" s="22">
        <v>0</v>
      </c>
      <c r="I1949" s="22">
        <v>0</v>
      </c>
      <c r="J1949" s="21" t="s">
        <v>107695</v>
      </c>
    </row>
    <row r="1950" spans="1:10" ht="44" customHeight="1">
      <c r="A1950" s="19" t="s">
        <v>107696</v>
      </c>
      <c r="B1950" s="24">
        <v>20</v>
      </c>
      <c r="C1950" s="22">
        <v>26</v>
      </c>
      <c r="D1950" s="21" t="s">
        <v>107697</v>
      </c>
      <c r="E1950" s="21" t="s">
        <v>107698</v>
      </c>
      <c r="F1950" s="21" t="s">
        <v>101543</v>
      </c>
      <c r="G1950" s="22">
        <v>6</v>
      </c>
      <c r="H1950" s="22">
        <v>16</v>
      </c>
      <c r="I1950" s="22">
        <v>23</v>
      </c>
      <c r="J1950" s="21" t="s">
        <v>107699</v>
      </c>
    </row>
    <row r="1951" spans="1:10" ht="44" customHeight="1">
      <c r="A1951" s="19" t="s">
        <v>107700</v>
      </c>
      <c r="B1951" s="24">
        <v>28</v>
      </c>
      <c r="C1951" s="22">
        <v>16</v>
      </c>
      <c r="D1951" s="21" t="s">
        <v>106462</v>
      </c>
      <c r="E1951" s="21" t="s">
        <v>106463</v>
      </c>
      <c r="F1951" s="21" t="s">
        <v>101945</v>
      </c>
      <c r="G1951" s="22">
        <v>1</v>
      </c>
      <c r="H1951" s="22">
        <v>11</v>
      </c>
      <c r="I1951" s="22">
        <v>18</v>
      </c>
      <c r="J1951" s="21" t="s">
        <v>107701</v>
      </c>
    </row>
    <row r="1952" spans="1:10" ht="32" customHeight="1">
      <c r="A1952" s="19" t="s">
        <v>107702</v>
      </c>
      <c r="B1952" s="24">
        <v>24</v>
      </c>
      <c r="C1952" s="22">
        <v>15</v>
      </c>
      <c r="D1952" s="21" t="s">
        <v>107703</v>
      </c>
      <c r="E1952" s="21" t="s">
        <v>107704</v>
      </c>
      <c r="F1952" s="21" t="s">
        <v>101568</v>
      </c>
      <c r="G1952" s="22">
        <v>10</v>
      </c>
      <c r="H1952" s="22">
        <v>0</v>
      </c>
      <c r="I1952" s="22">
        <v>0</v>
      </c>
      <c r="J1952" s="21" t="s">
        <v>107705</v>
      </c>
    </row>
    <row r="1953" spans="1:10" ht="32" customHeight="1">
      <c r="A1953" s="19" t="s">
        <v>107706</v>
      </c>
      <c r="B1953" s="24">
        <v>24</v>
      </c>
      <c r="C1953" s="22">
        <v>15</v>
      </c>
      <c r="D1953" s="21" t="s">
        <v>107703</v>
      </c>
      <c r="E1953" s="21" t="s">
        <v>107704</v>
      </c>
      <c r="F1953" s="21" t="s">
        <v>101568</v>
      </c>
      <c r="G1953" s="22">
        <v>10</v>
      </c>
      <c r="H1953" s="22">
        <v>0</v>
      </c>
      <c r="I1953" s="22">
        <v>0</v>
      </c>
      <c r="J1953" s="21" t="s">
        <v>107705</v>
      </c>
    </row>
    <row r="1954" spans="1:10" ht="32" customHeight="1">
      <c r="A1954" s="19" t="s">
        <v>107707</v>
      </c>
      <c r="B1954" s="24">
        <v>34</v>
      </c>
      <c r="C1954" s="22">
        <v>41</v>
      </c>
      <c r="D1954" s="21" t="s">
        <v>107708</v>
      </c>
      <c r="E1954" s="21" t="s">
        <v>107709</v>
      </c>
      <c r="F1954" s="21" t="s">
        <v>107710</v>
      </c>
      <c r="G1954" s="22">
        <v>9</v>
      </c>
      <c r="H1954" s="22">
        <v>28</v>
      </c>
      <c r="I1954" s="22">
        <v>54</v>
      </c>
      <c r="J1954" s="21" t="s">
        <v>107711</v>
      </c>
    </row>
    <row r="1955" spans="1:10" ht="32" customHeight="1">
      <c r="A1955" s="19" t="s">
        <v>107712</v>
      </c>
      <c r="B1955" s="24">
        <v>21</v>
      </c>
      <c r="C1955" s="22">
        <v>15</v>
      </c>
      <c r="D1955" s="21" t="s">
        <v>107713</v>
      </c>
      <c r="E1955" s="21" t="s">
        <v>107714</v>
      </c>
      <c r="F1955" s="21" t="s">
        <v>101563</v>
      </c>
      <c r="G1955" s="22">
        <v>10</v>
      </c>
      <c r="H1955" s="22">
        <v>0</v>
      </c>
      <c r="I1955" s="22">
        <v>0</v>
      </c>
      <c r="J1955" s="21" t="s">
        <v>107715</v>
      </c>
    </row>
    <row r="1956" spans="1:10" ht="32" customHeight="1">
      <c r="A1956" s="19" t="s">
        <v>107716</v>
      </c>
      <c r="B1956" s="24">
        <v>39</v>
      </c>
      <c r="C1956" s="22">
        <v>34</v>
      </c>
      <c r="D1956" s="21" t="s">
        <v>107717</v>
      </c>
      <c r="E1956" s="21" t="s">
        <v>107718</v>
      </c>
      <c r="F1956" s="21" t="s">
        <v>107719</v>
      </c>
      <c r="G1956" s="22">
        <v>8</v>
      </c>
      <c r="H1956" s="22">
        <v>22</v>
      </c>
      <c r="I1956" s="22">
        <v>38</v>
      </c>
      <c r="J1956" s="21" t="s">
        <v>107720</v>
      </c>
    </row>
    <row r="1957" spans="1:10" ht="32" customHeight="1">
      <c r="A1957" s="19" t="s">
        <v>107721</v>
      </c>
      <c r="B1957" s="24">
        <v>45</v>
      </c>
      <c r="C1957" s="22">
        <v>15</v>
      </c>
      <c r="D1957" s="21" t="s">
        <v>107722</v>
      </c>
      <c r="E1957" s="21" t="s">
        <v>107723</v>
      </c>
      <c r="F1957" s="21" t="s">
        <v>14739</v>
      </c>
      <c r="G1957" s="22">
        <v>10</v>
      </c>
      <c r="H1957" s="22">
        <v>0</v>
      </c>
      <c r="I1957" s="22">
        <v>0</v>
      </c>
      <c r="J1957" s="21" t="s">
        <v>107724</v>
      </c>
    </row>
    <row r="1958" spans="1:10" ht="32" customHeight="1">
      <c r="A1958" s="19" t="s">
        <v>107725</v>
      </c>
      <c r="B1958" s="24">
        <v>25</v>
      </c>
      <c r="C1958" s="22">
        <v>20</v>
      </c>
      <c r="D1958" s="21" t="s">
        <v>107726</v>
      </c>
      <c r="E1958" s="21" t="s">
        <v>107727</v>
      </c>
      <c r="F1958" s="21" t="s">
        <v>101543</v>
      </c>
      <c r="G1958" s="22">
        <v>5</v>
      </c>
      <c r="H1958" s="22">
        <v>11</v>
      </c>
      <c r="I1958" s="22">
        <v>19</v>
      </c>
      <c r="J1958" s="21" t="s">
        <v>107728</v>
      </c>
    </row>
    <row r="1959" spans="1:10" ht="32" customHeight="1">
      <c r="A1959" s="19" t="s">
        <v>107729</v>
      </c>
      <c r="B1959" s="24">
        <v>13</v>
      </c>
      <c r="C1959" s="22">
        <v>15</v>
      </c>
      <c r="D1959" s="21" t="s">
        <v>107730</v>
      </c>
      <c r="E1959" s="21" t="s">
        <v>107731</v>
      </c>
      <c r="F1959" s="21" t="s">
        <v>101563</v>
      </c>
      <c r="G1959" s="22">
        <v>10</v>
      </c>
      <c r="H1959" s="22">
        <v>0</v>
      </c>
      <c r="I1959" s="22">
        <v>0</v>
      </c>
      <c r="J1959" s="21" t="s">
        <v>107732</v>
      </c>
    </row>
    <row r="1960" spans="1:10" ht="32" customHeight="1">
      <c r="A1960" s="19" t="s">
        <v>107733</v>
      </c>
      <c r="B1960" s="24">
        <v>36</v>
      </c>
      <c r="C1960" s="22">
        <v>20</v>
      </c>
      <c r="D1960" s="21" t="s">
        <v>107734</v>
      </c>
      <c r="E1960" s="21" t="s">
        <v>107735</v>
      </c>
      <c r="F1960" s="21" t="s">
        <v>101950</v>
      </c>
      <c r="G1960" s="22">
        <v>2</v>
      </c>
      <c r="H1960" s="22">
        <v>14</v>
      </c>
      <c r="I1960" s="22">
        <v>30</v>
      </c>
      <c r="J1960" s="21" t="s">
        <v>107736</v>
      </c>
    </row>
    <row r="1961" spans="1:10" ht="32" customHeight="1">
      <c r="A1961" s="19" t="s">
        <v>107737</v>
      </c>
      <c r="B1961" s="24">
        <v>36</v>
      </c>
      <c r="C1961" s="22">
        <v>20</v>
      </c>
      <c r="D1961" s="21" t="s">
        <v>107734</v>
      </c>
      <c r="E1961" s="21" t="s">
        <v>107735</v>
      </c>
      <c r="F1961" s="21" t="s">
        <v>101950</v>
      </c>
      <c r="G1961" s="22">
        <v>2</v>
      </c>
      <c r="H1961" s="22">
        <v>14</v>
      </c>
      <c r="I1961" s="22">
        <v>30</v>
      </c>
      <c r="J1961" s="21" t="s">
        <v>107736</v>
      </c>
    </row>
    <row r="1962" spans="1:10" ht="44" customHeight="1">
      <c r="A1962" s="19" t="s">
        <v>107738</v>
      </c>
      <c r="B1962" s="24">
        <v>22</v>
      </c>
      <c r="C1962" s="22">
        <v>15</v>
      </c>
      <c r="D1962" s="21" t="s">
        <v>101857</v>
      </c>
      <c r="E1962" s="21" t="s">
        <v>101858</v>
      </c>
      <c r="F1962" s="21" t="s">
        <v>101528</v>
      </c>
      <c r="G1962" s="22">
        <v>10</v>
      </c>
      <c r="H1962" s="22">
        <v>0</v>
      </c>
      <c r="I1962" s="22">
        <v>0</v>
      </c>
      <c r="J1962" s="21" t="s">
        <v>107739</v>
      </c>
    </row>
    <row r="1963" spans="1:10" ht="44" customHeight="1">
      <c r="A1963" s="19" t="s">
        <v>107740</v>
      </c>
      <c r="B1963" s="24">
        <v>21</v>
      </c>
      <c r="C1963" s="22">
        <v>15</v>
      </c>
      <c r="D1963" s="21" t="s">
        <v>104629</v>
      </c>
      <c r="E1963" s="21" t="s">
        <v>104630</v>
      </c>
      <c r="F1963" s="21" t="s">
        <v>101568</v>
      </c>
      <c r="G1963" s="22">
        <v>1</v>
      </c>
      <c r="H1963" s="22">
        <v>10</v>
      </c>
      <c r="I1963" s="22">
        <v>15</v>
      </c>
      <c r="J1963" s="21" t="s">
        <v>107741</v>
      </c>
    </row>
    <row r="1964" spans="1:10" ht="32" customHeight="1">
      <c r="A1964" s="19" t="s">
        <v>107742</v>
      </c>
      <c r="B1964" s="24">
        <v>23</v>
      </c>
      <c r="C1964" s="22">
        <v>15</v>
      </c>
      <c r="D1964" s="21" t="s">
        <v>107743</v>
      </c>
      <c r="E1964" s="21" t="s">
        <v>107744</v>
      </c>
      <c r="F1964" s="21" t="s">
        <v>101563</v>
      </c>
      <c r="G1964" s="22">
        <v>10</v>
      </c>
      <c r="H1964" s="22">
        <v>0</v>
      </c>
      <c r="I1964" s="22">
        <v>0</v>
      </c>
      <c r="J1964" s="21" t="s">
        <v>107745</v>
      </c>
    </row>
    <row r="1965" spans="1:10" ht="32" customHeight="1">
      <c r="A1965" s="19" t="s">
        <v>107746</v>
      </c>
      <c r="B1965" s="24">
        <v>14</v>
      </c>
      <c r="C1965" s="22">
        <v>55</v>
      </c>
      <c r="D1965" s="21" t="s">
        <v>107747</v>
      </c>
      <c r="E1965" s="21" t="s">
        <v>107748</v>
      </c>
      <c r="F1965" s="21" t="s">
        <v>103600</v>
      </c>
      <c r="G1965" s="22">
        <v>6</v>
      </c>
      <c r="H1965" s="22">
        <v>9</v>
      </c>
      <c r="I1965" s="22">
        <v>13</v>
      </c>
      <c r="J1965" s="21" t="s">
        <v>107749</v>
      </c>
    </row>
    <row r="1966" spans="1:10" ht="32" customHeight="1">
      <c r="A1966" s="19" t="s">
        <v>107750</v>
      </c>
      <c r="B1966" s="24">
        <v>27</v>
      </c>
      <c r="C1966" s="22">
        <v>15</v>
      </c>
      <c r="D1966" s="21" t="s">
        <v>107751</v>
      </c>
      <c r="E1966" s="21" t="s">
        <v>107752</v>
      </c>
      <c r="F1966" s="21" t="s">
        <v>101628</v>
      </c>
      <c r="G1966" s="22">
        <v>1</v>
      </c>
      <c r="H1966" s="22">
        <v>10</v>
      </c>
      <c r="I1966" s="22">
        <v>21</v>
      </c>
      <c r="J1966" s="21" t="s">
        <v>107753</v>
      </c>
    </row>
    <row r="1967" spans="1:10" ht="32" customHeight="1">
      <c r="A1967" s="19" t="s">
        <v>107754</v>
      </c>
      <c r="B1967" s="24">
        <v>13</v>
      </c>
      <c r="C1967" s="22">
        <v>15</v>
      </c>
      <c r="D1967" s="21" t="s">
        <v>107755</v>
      </c>
      <c r="E1967" s="21" t="s">
        <v>107756</v>
      </c>
      <c r="F1967" s="21" t="s">
        <v>14739</v>
      </c>
      <c r="G1967" s="22">
        <v>10</v>
      </c>
      <c r="H1967" s="22">
        <v>0</v>
      </c>
      <c r="I1967" s="22">
        <v>0</v>
      </c>
      <c r="J1967" s="21" t="s">
        <v>107757</v>
      </c>
    </row>
    <row r="1968" spans="1:10" ht="32" customHeight="1">
      <c r="A1968" s="19" t="s">
        <v>107758</v>
      </c>
      <c r="B1968" s="24">
        <v>22</v>
      </c>
      <c r="C1968" s="22">
        <v>15</v>
      </c>
      <c r="D1968" s="21" t="s">
        <v>107759</v>
      </c>
      <c r="E1968" s="21" t="s">
        <v>107760</v>
      </c>
      <c r="F1968" s="21" t="s">
        <v>14739</v>
      </c>
      <c r="G1968" s="22">
        <v>10</v>
      </c>
      <c r="H1968" s="22">
        <v>0</v>
      </c>
      <c r="I1968" s="22">
        <v>0</v>
      </c>
      <c r="J1968" s="21" t="s">
        <v>107761</v>
      </c>
    </row>
    <row r="1969" spans="1:10" ht="32" customHeight="1">
      <c r="A1969" s="19" t="s">
        <v>107762</v>
      </c>
      <c r="B1969" s="24">
        <v>20</v>
      </c>
      <c r="C1969" s="22">
        <v>24</v>
      </c>
      <c r="D1969" s="21" t="s">
        <v>107763</v>
      </c>
      <c r="E1969" s="21" t="s">
        <v>107764</v>
      </c>
      <c r="F1969" s="21" t="s">
        <v>102405</v>
      </c>
      <c r="G1969" s="22">
        <v>4</v>
      </c>
      <c r="H1969" s="22">
        <v>16</v>
      </c>
      <c r="I1969" s="22">
        <v>26</v>
      </c>
      <c r="J1969" s="21" t="s">
        <v>107765</v>
      </c>
    </row>
    <row r="1970" spans="1:10" ht="32" customHeight="1">
      <c r="A1970" s="19" t="s">
        <v>107766</v>
      </c>
      <c r="B1970" s="24">
        <v>36</v>
      </c>
      <c r="C1970" s="22">
        <v>15</v>
      </c>
      <c r="D1970" s="21" t="s">
        <v>107767</v>
      </c>
      <c r="E1970" s="21" t="s">
        <v>107768</v>
      </c>
      <c r="F1970" s="21" t="s">
        <v>101554</v>
      </c>
      <c r="G1970" s="22">
        <v>10</v>
      </c>
      <c r="H1970" s="22">
        <v>0</v>
      </c>
      <c r="I1970" s="22">
        <v>0</v>
      </c>
      <c r="J1970" s="21" t="s">
        <v>107769</v>
      </c>
    </row>
    <row r="1971" spans="1:10" ht="44" customHeight="1">
      <c r="A1971" s="19" t="s">
        <v>107770</v>
      </c>
      <c r="B1971" s="24">
        <v>23</v>
      </c>
      <c r="C1971" s="22">
        <v>15</v>
      </c>
      <c r="D1971" s="21" t="s">
        <v>107771</v>
      </c>
      <c r="E1971" s="21" t="s">
        <v>107772</v>
      </c>
      <c r="F1971" s="21" t="s">
        <v>14739</v>
      </c>
      <c r="G1971" s="22">
        <v>10</v>
      </c>
      <c r="H1971" s="22">
        <v>0</v>
      </c>
      <c r="I1971" s="22">
        <v>0</v>
      </c>
      <c r="J1971" s="21" t="s">
        <v>107773</v>
      </c>
    </row>
    <row r="1972" spans="1:10" ht="32" customHeight="1">
      <c r="A1972" s="19" t="s">
        <v>107774</v>
      </c>
      <c r="B1972" s="24">
        <v>52</v>
      </c>
      <c r="C1972" s="22">
        <v>15</v>
      </c>
      <c r="D1972" s="21" t="s">
        <v>107775</v>
      </c>
      <c r="E1972" s="21" t="s">
        <v>107776</v>
      </c>
      <c r="F1972" s="21" t="s">
        <v>14739</v>
      </c>
      <c r="G1972" s="22">
        <v>10</v>
      </c>
      <c r="H1972" s="22">
        <v>0</v>
      </c>
      <c r="I1972" s="22">
        <v>0</v>
      </c>
      <c r="J1972" s="21" t="s">
        <v>107777</v>
      </c>
    </row>
    <row r="1973" spans="1:10" ht="32" customHeight="1">
      <c r="A1973" s="19" t="s">
        <v>107778</v>
      </c>
      <c r="B1973" s="24">
        <v>27</v>
      </c>
      <c r="C1973" s="22">
        <v>15</v>
      </c>
      <c r="D1973" s="21" t="s">
        <v>107779</v>
      </c>
      <c r="E1973" s="21" t="s">
        <v>107780</v>
      </c>
      <c r="F1973" s="21" t="s">
        <v>101528</v>
      </c>
      <c r="G1973" s="22">
        <v>10</v>
      </c>
      <c r="H1973" s="22">
        <v>0</v>
      </c>
      <c r="I1973" s="22">
        <v>0</v>
      </c>
      <c r="J1973" s="21" t="s">
        <v>107781</v>
      </c>
    </row>
    <row r="1974" spans="1:10" ht="32" customHeight="1">
      <c r="A1974" s="19" t="s">
        <v>107782</v>
      </c>
      <c r="B1974" s="24">
        <v>14</v>
      </c>
      <c r="C1974" s="22">
        <v>23</v>
      </c>
      <c r="D1974" s="21" t="s">
        <v>107783</v>
      </c>
      <c r="E1974" s="21" t="s">
        <v>107784</v>
      </c>
      <c r="F1974" s="21" t="s">
        <v>104761</v>
      </c>
      <c r="G1974" s="22">
        <v>9</v>
      </c>
      <c r="H1974" s="22">
        <v>10</v>
      </c>
      <c r="I1974" s="22">
        <v>16</v>
      </c>
      <c r="J1974" s="21" t="s">
        <v>107785</v>
      </c>
    </row>
    <row r="1975" spans="1:10" ht="32" customHeight="1">
      <c r="A1975" s="19" t="s">
        <v>107786</v>
      </c>
      <c r="B1975" s="24">
        <v>17</v>
      </c>
      <c r="C1975" s="22">
        <v>15</v>
      </c>
      <c r="D1975" s="21" t="s">
        <v>107787</v>
      </c>
      <c r="E1975" s="21" t="s">
        <v>107788</v>
      </c>
      <c r="F1975" s="21" t="s">
        <v>14739</v>
      </c>
      <c r="G1975" s="22">
        <v>10</v>
      </c>
      <c r="H1975" s="22">
        <v>0</v>
      </c>
      <c r="I1975" s="22">
        <v>0</v>
      </c>
      <c r="J1975" s="21" t="s">
        <v>107789</v>
      </c>
    </row>
    <row r="1976" spans="1:10" ht="20" customHeight="1">
      <c r="A1976" s="27">
        <v>-999</v>
      </c>
      <c r="B1976" s="24">
        <v>-999</v>
      </c>
      <c r="C1976" s="22">
        <v>-999</v>
      </c>
      <c r="D1976" s="22">
        <v>-999</v>
      </c>
      <c r="E1976" s="22">
        <v>-999</v>
      </c>
      <c r="F1976" s="22">
        <v>-999</v>
      </c>
      <c r="G1976" s="22">
        <v>-999</v>
      </c>
      <c r="H1976" s="22">
        <v>-999</v>
      </c>
      <c r="I1976" s="22">
        <v>-999</v>
      </c>
      <c r="J1976" s="22">
        <v>-999</v>
      </c>
    </row>
    <row r="1977" spans="1:10" ht="32" customHeight="1">
      <c r="A1977" s="19" t="s">
        <v>107790</v>
      </c>
      <c r="B1977" s="24">
        <v>32</v>
      </c>
      <c r="C1977" s="22">
        <v>15</v>
      </c>
      <c r="D1977" s="21" t="s">
        <v>105168</v>
      </c>
      <c r="E1977" s="21" t="s">
        <v>105169</v>
      </c>
      <c r="F1977" s="21" t="s">
        <v>14739</v>
      </c>
      <c r="G1977" s="22">
        <v>10</v>
      </c>
      <c r="H1977" s="22">
        <v>0</v>
      </c>
      <c r="I1977" s="22">
        <v>0</v>
      </c>
      <c r="J1977" s="21" t="s">
        <v>107791</v>
      </c>
    </row>
    <row r="1978" spans="1:10" ht="32" customHeight="1">
      <c r="A1978" s="19" t="s">
        <v>107792</v>
      </c>
      <c r="B1978" s="24">
        <v>32</v>
      </c>
      <c r="C1978" s="22">
        <v>15</v>
      </c>
      <c r="D1978" s="21" t="s">
        <v>105168</v>
      </c>
      <c r="E1978" s="21" t="s">
        <v>105169</v>
      </c>
      <c r="F1978" s="21" t="s">
        <v>14739</v>
      </c>
      <c r="G1978" s="22">
        <v>10</v>
      </c>
      <c r="H1978" s="22">
        <v>0</v>
      </c>
      <c r="I1978" s="22">
        <v>0</v>
      </c>
      <c r="J1978" s="21" t="s">
        <v>107791</v>
      </c>
    </row>
    <row r="1979" spans="1:10" ht="32" customHeight="1">
      <c r="A1979" s="19" t="s">
        <v>107793</v>
      </c>
      <c r="B1979" s="24">
        <v>32</v>
      </c>
      <c r="C1979" s="22">
        <v>15</v>
      </c>
      <c r="D1979" s="21" t="s">
        <v>105168</v>
      </c>
      <c r="E1979" s="21" t="s">
        <v>105169</v>
      </c>
      <c r="F1979" s="21" t="s">
        <v>14739</v>
      </c>
      <c r="G1979" s="22">
        <v>10</v>
      </c>
      <c r="H1979" s="22">
        <v>0</v>
      </c>
      <c r="I1979" s="22">
        <v>0</v>
      </c>
      <c r="J1979" s="21" t="s">
        <v>107791</v>
      </c>
    </row>
    <row r="1980" spans="1:10" ht="32" customHeight="1">
      <c r="A1980" s="19" t="s">
        <v>107794</v>
      </c>
      <c r="B1980" s="24">
        <v>12</v>
      </c>
      <c r="C1980" s="22">
        <v>20</v>
      </c>
      <c r="D1980" s="21" t="s">
        <v>107109</v>
      </c>
      <c r="E1980" s="21" t="s">
        <v>107110</v>
      </c>
      <c r="F1980" s="21" t="s">
        <v>101554</v>
      </c>
      <c r="G1980" s="22">
        <v>9</v>
      </c>
      <c r="H1980" s="22">
        <v>7</v>
      </c>
      <c r="I1980" s="22">
        <v>19</v>
      </c>
      <c r="J1980" s="21" t="s">
        <v>107795</v>
      </c>
    </row>
    <row r="1981" spans="1:10" ht="20" customHeight="1">
      <c r="A1981" s="27">
        <v>-999</v>
      </c>
      <c r="B1981" s="24">
        <v>-999</v>
      </c>
      <c r="C1981" s="22">
        <v>-999</v>
      </c>
      <c r="D1981" s="22">
        <v>-999</v>
      </c>
      <c r="E1981" s="22">
        <v>-999</v>
      </c>
      <c r="F1981" s="22">
        <v>-999</v>
      </c>
      <c r="G1981" s="22">
        <v>-999</v>
      </c>
      <c r="H1981" s="22">
        <v>-999</v>
      </c>
      <c r="I1981" s="22">
        <v>-999</v>
      </c>
      <c r="J1981" s="22">
        <v>-999</v>
      </c>
    </row>
    <row r="1982" spans="1:10" ht="32" customHeight="1">
      <c r="A1982" s="19" t="s">
        <v>107796</v>
      </c>
      <c r="B1982" s="24">
        <v>23</v>
      </c>
      <c r="C1982" s="22">
        <v>15</v>
      </c>
      <c r="D1982" s="21" t="s">
        <v>107797</v>
      </c>
      <c r="E1982" s="21" t="s">
        <v>107798</v>
      </c>
      <c r="F1982" s="21" t="s">
        <v>101554</v>
      </c>
      <c r="G1982" s="22">
        <v>10</v>
      </c>
      <c r="H1982" s="22">
        <v>0</v>
      </c>
      <c r="I1982" s="22">
        <v>0</v>
      </c>
      <c r="J1982" s="21" t="s">
        <v>107799</v>
      </c>
    </row>
    <row r="1983" spans="1:10" ht="32" customHeight="1">
      <c r="A1983" s="19" t="s">
        <v>107800</v>
      </c>
      <c r="B1983" s="24">
        <v>22</v>
      </c>
      <c r="C1983" s="22">
        <v>15</v>
      </c>
      <c r="D1983" s="21" t="s">
        <v>107801</v>
      </c>
      <c r="E1983" s="21" t="s">
        <v>107802</v>
      </c>
      <c r="F1983" s="21" t="s">
        <v>14739</v>
      </c>
      <c r="G1983" s="22">
        <v>10</v>
      </c>
      <c r="H1983" s="22">
        <v>0</v>
      </c>
      <c r="I1983" s="22">
        <v>0</v>
      </c>
      <c r="J1983" s="21" t="s">
        <v>107803</v>
      </c>
    </row>
    <row r="1984" spans="1:10" ht="32" customHeight="1">
      <c r="A1984" s="19" t="s">
        <v>107804</v>
      </c>
      <c r="B1984" s="24">
        <v>13</v>
      </c>
      <c r="C1984" s="22">
        <v>15</v>
      </c>
      <c r="D1984" s="21" t="s">
        <v>107805</v>
      </c>
      <c r="E1984" s="21" t="s">
        <v>107806</v>
      </c>
      <c r="F1984" s="21" t="s">
        <v>101554</v>
      </c>
      <c r="G1984" s="22">
        <v>10</v>
      </c>
      <c r="H1984" s="22">
        <v>0</v>
      </c>
      <c r="I1984" s="22">
        <v>0</v>
      </c>
      <c r="J1984" s="21" t="s">
        <v>107807</v>
      </c>
    </row>
    <row r="1985" spans="1:10" ht="32" customHeight="1">
      <c r="A1985" s="19" t="s">
        <v>107808</v>
      </c>
      <c r="B1985" s="24">
        <v>22</v>
      </c>
      <c r="C1985" s="22">
        <v>15</v>
      </c>
      <c r="D1985" s="21" t="s">
        <v>107809</v>
      </c>
      <c r="E1985" s="21" t="s">
        <v>107810</v>
      </c>
      <c r="F1985" s="21" t="s">
        <v>101522</v>
      </c>
      <c r="G1985" s="22">
        <v>10</v>
      </c>
      <c r="H1985" s="22">
        <v>0</v>
      </c>
      <c r="I1985" s="22">
        <v>0</v>
      </c>
      <c r="J1985" s="21" t="s">
        <v>107811</v>
      </c>
    </row>
    <row r="1986" spans="1:10" ht="32" customHeight="1">
      <c r="A1986" s="19" t="s">
        <v>107812</v>
      </c>
      <c r="B1986" s="24">
        <v>26</v>
      </c>
      <c r="C1986" s="22">
        <v>15</v>
      </c>
      <c r="D1986" s="21" t="s">
        <v>104709</v>
      </c>
      <c r="E1986" s="21" t="s">
        <v>104710</v>
      </c>
      <c r="F1986" s="21" t="s">
        <v>101563</v>
      </c>
      <c r="G1986" s="22">
        <v>10</v>
      </c>
      <c r="H1986" s="22">
        <v>0</v>
      </c>
      <c r="I1986" s="22">
        <v>0</v>
      </c>
      <c r="J1986" s="21" t="s">
        <v>104711</v>
      </c>
    </row>
    <row r="1987" spans="1:10" ht="32" customHeight="1">
      <c r="A1987" s="19" t="s">
        <v>107813</v>
      </c>
      <c r="B1987" s="24">
        <v>12</v>
      </c>
      <c r="C1987" s="22">
        <v>15</v>
      </c>
      <c r="D1987" s="21" t="s">
        <v>107814</v>
      </c>
      <c r="E1987" s="21" t="s">
        <v>107815</v>
      </c>
      <c r="F1987" s="21" t="s">
        <v>101528</v>
      </c>
      <c r="G1987" s="22">
        <v>10</v>
      </c>
      <c r="H1987" s="22">
        <v>0</v>
      </c>
      <c r="I1987" s="22">
        <v>0</v>
      </c>
      <c r="J1987" s="21" t="s">
        <v>107816</v>
      </c>
    </row>
    <row r="1988" spans="1:10" ht="32" customHeight="1">
      <c r="A1988" s="19" t="s">
        <v>107817</v>
      </c>
      <c r="B1988" s="24">
        <v>17</v>
      </c>
      <c r="C1988" s="22">
        <v>15</v>
      </c>
      <c r="D1988" s="21" t="s">
        <v>107818</v>
      </c>
      <c r="E1988" s="21" t="s">
        <v>107819</v>
      </c>
      <c r="F1988" s="21" t="s">
        <v>101554</v>
      </c>
      <c r="G1988" s="22">
        <v>10</v>
      </c>
      <c r="H1988" s="22">
        <v>0</v>
      </c>
      <c r="I1988" s="22">
        <v>0</v>
      </c>
      <c r="J1988" s="21" t="s">
        <v>107820</v>
      </c>
    </row>
    <row r="1989" spans="1:10" ht="32" customHeight="1">
      <c r="A1989" s="19" t="s">
        <v>107821</v>
      </c>
      <c r="B1989" s="24">
        <v>17</v>
      </c>
      <c r="C1989" s="22">
        <v>15</v>
      </c>
      <c r="D1989" s="21" t="s">
        <v>107818</v>
      </c>
      <c r="E1989" s="21" t="s">
        <v>107819</v>
      </c>
      <c r="F1989" s="21" t="s">
        <v>101554</v>
      </c>
      <c r="G1989" s="22">
        <v>10</v>
      </c>
      <c r="H1989" s="22">
        <v>0</v>
      </c>
      <c r="I1989" s="22">
        <v>0</v>
      </c>
      <c r="J1989" s="21" t="s">
        <v>107820</v>
      </c>
    </row>
    <row r="1990" spans="1:10" ht="44" customHeight="1">
      <c r="A1990" s="19" t="s">
        <v>107822</v>
      </c>
      <c r="B1990" s="24">
        <v>32</v>
      </c>
      <c r="C1990" s="22">
        <v>15</v>
      </c>
      <c r="D1990" s="21" t="s">
        <v>102022</v>
      </c>
      <c r="E1990" s="21" t="s">
        <v>102023</v>
      </c>
      <c r="F1990" s="21" t="s">
        <v>101554</v>
      </c>
      <c r="G1990" s="22">
        <v>10</v>
      </c>
      <c r="H1990" s="22">
        <v>0</v>
      </c>
      <c r="I1990" s="22">
        <v>0</v>
      </c>
      <c r="J1990" s="21" t="s">
        <v>107823</v>
      </c>
    </row>
    <row r="1991" spans="1:10" ht="32" customHeight="1">
      <c r="A1991" s="19" t="s">
        <v>107824</v>
      </c>
      <c r="B1991" s="24">
        <v>25</v>
      </c>
      <c r="C1991" s="22">
        <v>18</v>
      </c>
      <c r="D1991" s="21" t="s">
        <v>107825</v>
      </c>
      <c r="E1991" s="21" t="s">
        <v>107826</v>
      </c>
      <c r="F1991" s="21" t="s">
        <v>102144</v>
      </c>
      <c r="G1991" s="22">
        <v>2</v>
      </c>
      <c r="H1991" s="22">
        <v>12</v>
      </c>
      <c r="I1991" s="22">
        <v>22</v>
      </c>
      <c r="J1991" s="21" t="s">
        <v>107827</v>
      </c>
    </row>
    <row r="1992" spans="1:10" ht="32" customHeight="1">
      <c r="A1992" s="19" t="s">
        <v>107828</v>
      </c>
      <c r="B1992" s="24">
        <v>21</v>
      </c>
      <c r="C1992" s="22">
        <v>32</v>
      </c>
      <c r="D1992" s="21" t="s">
        <v>107829</v>
      </c>
      <c r="E1992" s="21" t="s">
        <v>107830</v>
      </c>
      <c r="F1992" s="21" t="s">
        <v>107831</v>
      </c>
      <c r="G1992" s="22">
        <v>12</v>
      </c>
      <c r="H1992" s="22">
        <v>10</v>
      </c>
      <c r="I1992" s="22">
        <v>22</v>
      </c>
      <c r="J1992" s="21" t="s">
        <v>107832</v>
      </c>
    </row>
    <row r="1993" spans="1:10" ht="32" customHeight="1">
      <c r="A1993" s="19" t="s">
        <v>107833</v>
      </c>
      <c r="B1993" s="24">
        <v>12</v>
      </c>
      <c r="C1993" s="22">
        <v>15</v>
      </c>
      <c r="D1993" s="21" t="s">
        <v>107834</v>
      </c>
      <c r="E1993" s="21" t="s">
        <v>107835</v>
      </c>
      <c r="F1993" s="21" t="s">
        <v>101563</v>
      </c>
      <c r="G1993" s="22">
        <v>10</v>
      </c>
      <c r="H1993" s="22">
        <v>0</v>
      </c>
      <c r="I1993" s="22">
        <v>0</v>
      </c>
      <c r="J1993" s="21" t="s">
        <v>107836</v>
      </c>
    </row>
    <row r="1994" spans="1:10" ht="32" customHeight="1">
      <c r="A1994" s="19" t="s">
        <v>107837</v>
      </c>
      <c r="B1994" s="24">
        <v>23</v>
      </c>
      <c r="C1994" s="22">
        <v>15</v>
      </c>
      <c r="D1994" s="21" t="s">
        <v>101635</v>
      </c>
      <c r="E1994" s="21" t="s">
        <v>101636</v>
      </c>
      <c r="F1994" s="21" t="s">
        <v>14739</v>
      </c>
      <c r="G1994" s="22">
        <v>10</v>
      </c>
      <c r="H1994" s="22">
        <v>0</v>
      </c>
      <c r="I1994" s="22">
        <v>0</v>
      </c>
      <c r="J1994" s="21" t="s">
        <v>101637</v>
      </c>
    </row>
    <row r="1995" spans="1:10" ht="44" customHeight="1">
      <c r="A1995" s="19" t="s">
        <v>107838</v>
      </c>
      <c r="B1995" s="24">
        <v>28</v>
      </c>
      <c r="C1995" s="22">
        <v>21</v>
      </c>
      <c r="D1995" s="21" t="s">
        <v>107839</v>
      </c>
      <c r="E1995" s="21" t="s">
        <v>107840</v>
      </c>
      <c r="F1995" s="22">
        <v>875</v>
      </c>
      <c r="G1995" s="22">
        <v>1</v>
      </c>
      <c r="H1995" s="22">
        <v>16</v>
      </c>
      <c r="I1995" s="22">
        <v>31</v>
      </c>
      <c r="J1995" s="21" t="s">
        <v>107841</v>
      </c>
    </row>
    <row r="1996" spans="1:10" ht="20" customHeight="1">
      <c r="A1996" s="27">
        <v>-999</v>
      </c>
      <c r="B1996" s="24">
        <v>-999</v>
      </c>
      <c r="C1996" s="22">
        <v>-999</v>
      </c>
      <c r="D1996" s="22">
        <v>-999</v>
      </c>
      <c r="E1996" s="22">
        <v>-999</v>
      </c>
      <c r="F1996" s="22">
        <v>-999</v>
      </c>
      <c r="G1996" s="22">
        <v>-999</v>
      </c>
      <c r="H1996" s="22">
        <v>-999</v>
      </c>
      <c r="I1996" s="22">
        <v>-999</v>
      </c>
      <c r="J1996" s="22">
        <v>-999</v>
      </c>
    </row>
    <row r="1997" spans="1:10" ht="32" customHeight="1">
      <c r="A1997" s="19" t="s">
        <v>107842</v>
      </c>
      <c r="B1997" s="24">
        <v>29</v>
      </c>
      <c r="C1997" s="22">
        <v>15</v>
      </c>
      <c r="D1997" s="21" t="s">
        <v>107843</v>
      </c>
      <c r="E1997" s="21" t="s">
        <v>107844</v>
      </c>
      <c r="F1997" s="21" t="s">
        <v>101554</v>
      </c>
      <c r="G1997" s="22">
        <v>10</v>
      </c>
      <c r="H1997" s="22">
        <v>0</v>
      </c>
      <c r="I1997" s="22">
        <v>0</v>
      </c>
      <c r="J1997" s="21" t="s">
        <v>107845</v>
      </c>
    </row>
    <row r="1998" spans="1:10" ht="32" customHeight="1">
      <c r="A1998" s="19" t="s">
        <v>107846</v>
      </c>
      <c r="B1998" s="24">
        <v>19</v>
      </c>
      <c r="C1998" s="22">
        <v>15</v>
      </c>
      <c r="D1998" s="21" t="s">
        <v>107847</v>
      </c>
      <c r="E1998" s="21" t="s">
        <v>107848</v>
      </c>
      <c r="F1998" s="21" t="s">
        <v>101563</v>
      </c>
      <c r="G1998" s="22">
        <v>10</v>
      </c>
      <c r="H1998" s="22">
        <v>0</v>
      </c>
      <c r="I1998" s="22">
        <v>0</v>
      </c>
      <c r="J1998" s="21" t="s">
        <v>107849</v>
      </c>
    </row>
    <row r="1999" spans="1:10" ht="32" customHeight="1">
      <c r="A1999" s="19" t="s">
        <v>107850</v>
      </c>
      <c r="B1999" s="24">
        <v>24</v>
      </c>
      <c r="C1999" s="22">
        <v>26</v>
      </c>
      <c r="D1999" s="21" t="s">
        <v>107851</v>
      </c>
      <c r="E1999" s="21" t="s">
        <v>107852</v>
      </c>
      <c r="F1999" s="21" t="s">
        <v>103178</v>
      </c>
      <c r="G1999" s="22">
        <v>2</v>
      </c>
      <c r="H1999" s="22">
        <v>20</v>
      </c>
      <c r="I1999" s="22">
        <v>31</v>
      </c>
      <c r="J1999" s="21" t="s">
        <v>107853</v>
      </c>
    </row>
    <row r="2000" spans="1:10" ht="32" customHeight="1">
      <c r="A2000" s="19" t="s">
        <v>107854</v>
      </c>
      <c r="B2000" s="24">
        <v>23</v>
      </c>
      <c r="C2000" s="22">
        <v>21</v>
      </c>
      <c r="D2000" s="21" t="s">
        <v>107855</v>
      </c>
      <c r="E2000" s="21" t="s">
        <v>107856</v>
      </c>
      <c r="F2000" s="21" t="s">
        <v>14775</v>
      </c>
      <c r="G2000" s="22">
        <v>1</v>
      </c>
      <c r="H2000" s="22">
        <v>16</v>
      </c>
      <c r="I2000" s="22">
        <v>26</v>
      </c>
      <c r="J2000" s="21" t="s">
        <v>107857</v>
      </c>
    </row>
    <row r="2001" spans="1:10" ht="32" customHeight="1">
      <c r="A2001" s="19" t="s">
        <v>107858</v>
      </c>
      <c r="B2001" s="24">
        <v>18</v>
      </c>
      <c r="C2001" s="22">
        <v>15</v>
      </c>
      <c r="D2001" s="21" t="s">
        <v>103072</v>
      </c>
      <c r="E2001" s="21" t="s">
        <v>103073</v>
      </c>
      <c r="F2001" s="21" t="s">
        <v>101568</v>
      </c>
      <c r="G2001" s="22">
        <v>1</v>
      </c>
      <c r="H2001" s="22">
        <v>9</v>
      </c>
      <c r="I2001" s="22">
        <v>19</v>
      </c>
      <c r="J2001" s="21" t="s">
        <v>107859</v>
      </c>
    </row>
    <row r="2002" spans="1:10" ht="32" customHeight="1">
      <c r="A2002" s="19" t="s">
        <v>107860</v>
      </c>
      <c r="B2002" s="24">
        <v>49</v>
      </c>
      <c r="C2002" s="22">
        <v>15</v>
      </c>
      <c r="D2002" s="21" t="s">
        <v>107861</v>
      </c>
      <c r="E2002" s="21" t="s">
        <v>107862</v>
      </c>
      <c r="F2002" s="21" t="s">
        <v>101554</v>
      </c>
      <c r="G2002" s="22">
        <v>10</v>
      </c>
      <c r="H2002" s="22">
        <v>0</v>
      </c>
      <c r="I2002" s="22">
        <v>0</v>
      </c>
      <c r="J2002" s="21" t="s">
        <v>107863</v>
      </c>
    </row>
    <row r="2003" spans="1:10" ht="32" customHeight="1">
      <c r="A2003" s="19" t="s">
        <v>107864</v>
      </c>
      <c r="B2003" s="24">
        <v>38</v>
      </c>
      <c r="C2003" s="22">
        <v>15</v>
      </c>
      <c r="D2003" s="21" t="s">
        <v>107865</v>
      </c>
      <c r="E2003" s="21" t="s">
        <v>107866</v>
      </c>
      <c r="F2003" s="21" t="s">
        <v>101528</v>
      </c>
      <c r="G2003" s="22">
        <v>10</v>
      </c>
      <c r="H2003" s="22">
        <v>0</v>
      </c>
      <c r="I2003" s="22">
        <v>0</v>
      </c>
      <c r="J2003" s="21" t="s">
        <v>107867</v>
      </c>
    </row>
    <row r="2004" spans="1:10" ht="32" customHeight="1">
      <c r="A2004" s="19" t="s">
        <v>107868</v>
      </c>
      <c r="B2004" s="24">
        <v>13</v>
      </c>
      <c r="C2004" s="22">
        <v>15</v>
      </c>
      <c r="D2004" s="21" t="s">
        <v>107869</v>
      </c>
      <c r="E2004" s="21" t="s">
        <v>107870</v>
      </c>
      <c r="F2004" s="21" t="s">
        <v>101694</v>
      </c>
      <c r="G2004" s="22">
        <v>2</v>
      </c>
      <c r="H2004" s="22">
        <v>8</v>
      </c>
      <c r="I2004" s="22">
        <v>17</v>
      </c>
      <c r="J2004" s="21" t="s">
        <v>107871</v>
      </c>
    </row>
    <row r="2005" spans="1:10" ht="32" customHeight="1">
      <c r="A2005" s="19" t="s">
        <v>107872</v>
      </c>
      <c r="B2005" s="24">
        <v>18</v>
      </c>
      <c r="C2005" s="22">
        <v>15</v>
      </c>
      <c r="D2005" s="21" t="s">
        <v>107873</v>
      </c>
      <c r="E2005" s="21" t="s">
        <v>107874</v>
      </c>
      <c r="F2005" s="21" t="s">
        <v>101554</v>
      </c>
      <c r="G2005" s="22">
        <v>10</v>
      </c>
      <c r="H2005" s="22">
        <v>0</v>
      </c>
      <c r="I2005" s="22">
        <v>0</v>
      </c>
      <c r="J2005" s="21" t="s">
        <v>107875</v>
      </c>
    </row>
    <row r="2006" spans="1:10" ht="32" customHeight="1">
      <c r="A2006" s="19" t="s">
        <v>107876</v>
      </c>
      <c r="B2006" s="24">
        <v>24</v>
      </c>
      <c r="C2006" s="22">
        <v>15</v>
      </c>
      <c r="D2006" s="21" t="s">
        <v>102029</v>
      </c>
      <c r="E2006" s="21" t="s">
        <v>102030</v>
      </c>
      <c r="F2006" s="21" t="s">
        <v>101694</v>
      </c>
      <c r="G2006" s="22">
        <v>10</v>
      </c>
      <c r="H2006" s="22">
        <v>0</v>
      </c>
      <c r="I2006" s="22">
        <v>0</v>
      </c>
      <c r="J2006" s="21" t="s">
        <v>107526</v>
      </c>
    </row>
    <row r="2007" spans="1:10" ht="44" customHeight="1">
      <c r="A2007" s="19" t="s">
        <v>107877</v>
      </c>
      <c r="B2007" s="24">
        <v>22</v>
      </c>
      <c r="C2007" s="22">
        <v>15</v>
      </c>
      <c r="D2007" s="21" t="s">
        <v>107878</v>
      </c>
      <c r="E2007" s="21" t="s">
        <v>107879</v>
      </c>
      <c r="F2007" s="21" t="s">
        <v>14739</v>
      </c>
      <c r="G2007" s="22">
        <v>10</v>
      </c>
      <c r="H2007" s="22">
        <v>0</v>
      </c>
      <c r="I2007" s="22">
        <v>0</v>
      </c>
      <c r="J2007" s="21" t="s">
        <v>107880</v>
      </c>
    </row>
    <row r="2008" spans="1:10" ht="44" customHeight="1">
      <c r="A2008" s="19" t="s">
        <v>107881</v>
      </c>
      <c r="B2008" s="24">
        <v>51</v>
      </c>
      <c r="C2008" s="22">
        <v>33</v>
      </c>
      <c r="D2008" s="21" t="s">
        <v>101772</v>
      </c>
      <c r="E2008" s="21" t="s">
        <v>101773</v>
      </c>
      <c r="F2008" s="21" t="s">
        <v>14743</v>
      </c>
      <c r="G2008" s="22">
        <v>9</v>
      </c>
      <c r="H2008" s="22">
        <v>20</v>
      </c>
      <c r="I2008" s="22">
        <v>28</v>
      </c>
      <c r="J2008" s="21" t="s">
        <v>104639</v>
      </c>
    </row>
    <row r="2009" spans="1:10" ht="44" customHeight="1">
      <c r="A2009" s="19" t="s">
        <v>107882</v>
      </c>
      <c r="B2009" s="24">
        <v>17</v>
      </c>
      <c r="C2009" s="22">
        <v>15</v>
      </c>
      <c r="D2009" s="21" t="s">
        <v>107883</v>
      </c>
      <c r="E2009" s="21" t="s">
        <v>107884</v>
      </c>
      <c r="F2009" s="21" t="s">
        <v>101694</v>
      </c>
      <c r="G2009" s="22">
        <v>1</v>
      </c>
      <c r="H2009" s="22">
        <v>9</v>
      </c>
      <c r="I2009" s="22">
        <v>15</v>
      </c>
      <c r="J2009" s="21" t="s">
        <v>107885</v>
      </c>
    </row>
    <row r="2010" spans="1:10" ht="32" customHeight="1">
      <c r="A2010" s="19" t="s">
        <v>107886</v>
      </c>
      <c r="B2010" s="24">
        <v>67</v>
      </c>
      <c r="C2010" s="22">
        <v>74</v>
      </c>
      <c r="D2010" s="21" t="s">
        <v>107887</v>
      </c>
      <c r="E2010" s="21" t="s">
        <v>107888</v>
      </c>
      <c r="F2010" s="21" t="s">
        <v>107889</v>
      </c>
      <c r="G2010" s="22">
        <v>8</v>
      </c>
      <c r="H2010" s="22">
        <v>11</v>
      </c>
      <c r="I2010" s="22">
        <v>15</v>
      </c>
      <c r="J2010" s="21" t="s">
        <v>107890</v>
      </c>
    </row>
    <row r="2011" spans="1:10" ht="32" customHeight="1">
      <c r="A2011" s="19" t="s">
        <v>107891</v>
      </c>
      <c r="B2011" s="24">
        <v>21</v>
      </c>
      <c r="C2011" s="22">
        <v>15</v>
      </c>
      <c r="D2011" s="21" t="s">
        <v>107767</v>
      </c>
      <c r="E2011" s="21" t="s">
        <v>107768</v>
      </c>
      <c r="F2011" s="21" t="s">
        <v>14739</v>
      </c>
      <c r="G2011" s="22">
        <v>10</v>
      </c>
      <c r="H2011" s="22">
        <v>0</v>
      </c>
      <c r="I2011" s="22">
        <v>0</v>
      </c>
      <c r="J2011" s="21" t="s">
        <v>107892</v>
      </c>
    </row>
    <row r="2012" spans="1:10" ht="32" customHeight="1">
      <c r="A2012" s="19" t="s">
        <v>107893</v>
      </c>
      <c r="B2012" s="24">
        <v>21</v>
      </c>
      <c r="C2012" s="22">
        <v>15</v>
      </c>
      <c r="D2012" s="21" t="s">
        <v>102262</v>
      </c>
      <c r="E2012" s="21" t="s">
        <v>102263</v>
      </c>
      <c r="F2012" s="21" t="s">
        <v>101554</v>
      </c>
      <c r="G2012" s="22">
        <v>10</v>
      </c>
      <c r="H2012" s="22">
        <v>0</v>
      </c>
      <c r="I2012" s="22">
        <v>0</v>
      </c>
      <c r="J2012" s="21" t="s">
        <v>102264</v>
      </c>
    </row>
    <row r="2013" spans="1:10" ht="32" customHeight="1">
      <c r="A2013" s="19" t="s">
        <v>107894</v>
      </c>
      <c r="B2013" s="24">
        <v>51</v>
      </c>
      <c r="C2013" s="22">
        <v>33</v>
      </c>
      <c r="D2013" s="21" t="s">
        <v>106773</v>
      </c>
      <c r="E2013" s="21" t="s">
        <v>106774</v>
      </c>
      <c r="F2013" s="21" t="s">
        <v>14743</v>
      </c>
      <c r="G2013" s="22">
        <v>9</v>
      </c>
      <c r="H2013" s="22">
        <v>20</v>
      </c>
      <c r="I2013" s="22">
        <v>28</v>
      </c>
      <c r="J2013" s="21" t="s">
        <v>107895</v>
      </c>
    </row>
    <row r="2014" spans="1:10" ht="32" customHeight="1">
      <c r="A2014" s="19" t="s">
        <v>107896</v>
      </c>
      <c r="B2014" s="24">
        <v>25</v>
      </c>
      <c r="C2014" s="22">
        <v>27</v>
      </c>
      <c r="D2014" s="21" t="s">
        <v>107897</v>
      </c>
      <c r="E2014" s="21" t="s">
        <v>107898</v>
      </c>
      <c r="F2014" s="21" t="s">
        <v>102257</v>
      </c>
      <c r="G2014" s="22">
        <v>8</v>
      </c>
      <c r="H2014" s="22">
        <v>9</v>
      </c>
      <c r="I2014" s="22">
        <v>14</v>
      </c>
      <c r="J2014" s="21" t="s">
        <v>107899</v>
      </c>
    </row>
    <row r="2015" spans="1:10" ht="32" customHeight="1">
      <c r="A2015" s="19" t="s">
        <v>107900</v>
      </c>
      <c r="B2015" s="24">
        <v>13</v>
      </c>
      <c r="C2015" s="22">
        <v>15</v>
      </c>
      <c r="D2015" s="21" t="s">
        <v>104850</v>
      </c>
      <c r="E2015" s="21" t="s">
        <v>104851</v>
      </c>
      <c r="F2015" s="21" t="s">
        <v>101522</v>
      </c>
      <c r="G2015" s="22">
        <v>10</v>
      </c>
      <c r="H2015" s="22">
        <v>0</v>
      </c>
      <c r="I2015" s="22">
        <v>0</v>
      </c>
      <c r="J2015" s="21" t="s">
        <v>107901</v>
      </c>
    </row>
    <row r="2016" spans="1:10" ht="32" customHeight="1">
      <c r="A2016" s="19" t="s">
        <v>107902</v>
      </c>
      <c r="B2016" s="24">
        <v>20</v>
      </c>
      <c r="C2016" s="22">
        <v>15</v>
      </c>
      <c r="D2016" s="21" t="s">
        <v>107903</v>
      </c>
      <c r="E2016" s="21" t="s">
        <v>107904</v>
      </c>
      <c r="F2016" s="21" t="s">
        <v>101554</v>
      </c>
      <c r="G2016" s="22">
        <v>10</v>
      </c>
      <c r="H2016" s="22">
        <v>0</v>
      </c>
      <c r="I2016" s="22">
        <v>0</v>
      </c>
      <c r="J2016" s="21" t="s">
        <v>107905</v>
      </c>
    </row>
    <row r="2017" spans="1:10" ht="32" customHeight="1">
      <c r="A2017" s="19" t="s">
        <v>107906</v>
      </c>
      <c r="B2017" s="24">
        <v>16</v>
      </c>
      <c r="C2017" s="22">
        <v>23</v>
      </c>
      <c r="D2017" s="21" t="s">
        <v>102730</v>
      </c>
      <c r="E2017" s="21" t="s">
        <v>102731</v>
      </c>
      <c r="F2017" s="21" t="s">
        <v>102157</v>
      </c>
      <c r="G2017" s="22">
        <v>7</v>
      </c>
      <c r="H2017" s="22">
        <v>12</v>
      </c>
      <c r="I2017" s="22">
        <v>22</v>
      </c>
      <c r="J2017" s="21" t="s">
        <v>107907</v>
      </c>
    </row>
    <row r="2018" spans="1:10" ht="32" customHeight="1">
      <c r="A2018" s="19" t="s">
        <v>107908</v>
      </c>
      <c r="B2018" s="24">
        <v>16</v>
      </c>
      <c r="C2018" s="22">
        <v>23</v>
      </c>
      <c r="D2018" s="21" t="s">
        <v>107909</v>
      </c>
      <c r="E2018" s="21" t="s">
        <v>107910</v>
      </c>
      <c r="F2018" s="21" t="s">
        <v>102157</v>
      </c>
      <c r="G2018" s="22">
        <v>7</v>
      </c>
      <c r="H2018" s="22">
        <v>12</v>
      </c>
      <c r="I2018" s="22">
        <v>19</v>
      </c>
      <c r="J2018" s="21" t="s">
        <v>107911</v>
      </c>
    </row>
    <row r="2019" spans="1:10" ht="32" customHeight="1">
      <c r="A2019" s="19" t="s">
        <v>107912</v>
      </c>
      <c r="B2019" s="24">
        <v>12</v>
      </c>
      <c r="C2019" s="22">
        <v>15</v>
      </c>
      <c r="D2019" s="21" t="s">
        <v>107913</v>
      </c>
      <c r="E2019" s="21" t="s">
        <v>107914</v>
      </c>
      <c r="F2019" s="21" t="s">
        <v>101563</v>
      </c>
      <c r="G2019" s="22">
        <v>10</v>
      </c>
      <c r="H2019" s="22">
        <v>0</v>
      </c>
      <c r="I2019" s="22">
        <v>0</v>
      </c>
      <c r="J2019" s="21" t="s">
        <v>107915</v>
      </c>
    </row>
    <row r="2020" spans="1:10" ht="32" customHeight="1">
      <c r="A2020" s="19" t="s">
        <v>107916</v>
      </c>
      <c r="B2020" s="24">
        <v>24</v>
      </c>
      <c r="C2020" s="22">
        <v>15</v>
      </c>
      <c r="D2020" s="21" t="s">
        <v>107917</v>
      </c>
      <c r="E2020" s="21" t="s">
        <v>107918</v>
      </c>
      <c r="F2020" s="21" t="s">
        <v>101568</v>
      </c>
      <c r="G2020" s="22">
        <v>1</v>
      </c>
      <c r="H2020" s="22">
        <v>9</v>
      </c>
      <c r="I2020" s="22">
        <v>20</v>
      </c>
      <c r="J2020" s="21" t="s">
        <v>107919</v>
      </c>
    </row>
    <row r="2021" spans="1:10" ht="32" customHeight="1">
      <c r="A2021" s="19" t="s">
        <v>107920</v>
      </c>
      <c r="B2021" s="24">
        <v>23</v>
      </c>
      <c r="C2021" s="22">
        <v>15</v>
      </c>
      <c r="D2021" s="21" t="s">
        <v>104160</v>
      </c>
      <c r="E2021" s="21" t="s">
        <v>104161</v>
      </c>
      <c r="F2021" s="21" t="s">
        <v>14739</v>
      </c>
      <c r="G2021" s="22">
        <v>10</v>
      </c>
      <c r="H2021" s="22">
        <v>0</v>
      </c>
      <c r="I2021" s="22">
        <v>0</v>
      </c>
      <c r="J2021" s="21" t="s">
        <v>107921</v>
      </c>
    </row>
    <row r="2022" spans="1:10" ht="32" customHeight="1">
      <c r="A2022" s="19" t="s">
        <v>107922</v>
      </c>
      <c r="B2022" s="24">
        <v>37</v>
      </c>
      <c r="C2022" s="22">
        <v>15</v>
      </c>
      <c r="D2022" s="21" t="s">
        <v>107923</v>
      </c>
      <c r="E2022" s="21" t="s">
        <v>107924</v>
      </c>
      <c r="F2022" s="21" t="s">
        <v>101694</v>
      </c>
      <c r="G2022" s="22">
        <v>10</v>
      </c>
      <c r="H2022" s="22">
        <v>0</v>
      </c>
      <c r="I2022" s="22">
        <v>0</v>
      </c>
      <c r="J2022" s="21" t="s">
        <v>107925</v>
      </c>
    </row>
    <row r="2023" spans="1:10" ht="32" customHeight="1">
      <c r="A2023" s="19" t="s">
        <v>107926</v>
      </c>
      <c r="B2023" s="24">
        <v>37</v>
      </c>
      <c r="C2023" s="22">
        <v>15</v>
      </c>
      <c r="D2023" s="21" t="s">
        <v>107923</v>
      </c>
      <c r="E2023" s="21" t="s">
        <v>107924</v>
      </c>
      <c r="F2023" s="21" t="s">
        <v>101694</v>
      </c>
      <c r="G2023" s="22">
        <v>10</v>
      </c>
      <c r="H2023" s="22">
        <v>0</v>
      </c>
      <c r="I2023" s="22">
        <v>0</v>
      </c>
      <c r="J2023" s="21" t="s">
        <v>107925</v>
      </c>
    </row>
    <row r="2024" spans="1:10" ht="32" customHeight="1">
      <c r="A2024" s="19" t="s">
        <v>107927</v>
      </c>
      <c r="B2024" s="24">
        <v>17</v>
      </c>
      <c r="C2024" s="22">
        <v>15</v>
      </c>
      <c r="D2024" s="21" t="s">
        <v>107928</v>
      </c>
      <c r="E2024" s="21" t="s">
        <v>107929</v>
      </c>
      <c r="F2024" s="21" t="s">
        <v>101528</v>
      </c>
      <c r="G2024" s="22">
        <v>10</v>
      </c>
      <c r="H2024" s="22">
        <v>0</v>
      </c>
      <c r="I2024" s="22">
        <v>0</v>
      </c>
      <c r="J2024" s="21" t="s">
        <v>107930</v>
      </c>
    </row>
    <row r="2025" spans="1:10" ht="32" customHeight="1">
      <c r="A2025" s="19" t="s">
        <v>107931</v>
      </c>
      <c r="B2025" s="24">
        <v>41</v>
      </c>
      <c r="C2025" s="22">
        <v>47</v>
      </c>
      <c r="D2025" s="21" t="s">
        <v>107932</v>
      </c>
      <c r="E2025" s="21" t="s">
        <v>107933</v>
      </c>
      <c r="F2025" s="21" t="s">
        <v>107934</v>
      </c>
      <c r="G2025" s="22">
        <v>6</v>
      </c>
      <c r="H2025" s="22">
        <v>29</v>
      </c>
      <c r="I2025" s="22">
        <v>48</v>
      </c>
      <c r="J2025" s="21" t="s">
        <v>107935</v>
      </c>
    </row>
    <row r="2026" spans="1:10" ht="32" customHeight="1">
      <c r="A2026" s="19" t="s">
        <v>107936</v>
      </c>
      <c r="B2026" s="24">
        <v>41</v>
      </c>
      <c r="C2026" s="22">
        <v>47</v>
      </c>
      <c r="D2026" s="21" t="s">
        <v>107932</v>
      </c>
      <c r="E2026" s="21" t="s">
        <v>107933</v>
      </c>
      <c r="F2026" s="21" t="s">
        <v>107934</v>
      </c>
      <c r="G2026" s="22">
        <v>6</v>
      </c>
      <c r="H2026" s="22">
        <v>29</v>
      </c>
      <c r="I2026" s="22">
        <v>48</v>
      </c>
      <c r="J2026" s="21" t="s">
        <v>107935</v>
      </c>
    </row>
    <row r="2027" spans="1:10" ht="32" customHeight="1">
      <c r="A2027" s="19" t="s">
        <v>107937</v>
      </c>
      <c r="B2027" s="24">
        <v>41</v>
      </c>
      <c r="C2027" s="22">
        <v>15</v>
      </c>
      <c r="D2027" s="21" t="s">
        <v>103607</v>
      </c>
      <c r="E2027" s="21" t="s">
        <v>103608</v>
      </c>
      <c r="F2027" s="21" t="s">
        <v>101554</v>
      </c>
      <c r="G2027" s="22">
        <v>10</v>
      </c>
      <c r="H2027" s="22">
        <v>0</v>
      </c>
      <c r="I2027" s="22">
        <v>0</v>
      </c>
      <c r="J2027" s="21" t="s">
        <v>103609</v>
      </c>
    </row>
    <row r="2028" spans="1:10" ht="32" customHeight="1">
      <c r="A2028" s="19" t="s">
        <v>107938</v>
      </c>
      <c r="B2028" s="24">
        <v>27</v>
      </c>
      <c r="C2028" s="22">
        <v>15</v>
      </c>
      <c r="D2028" s="21" t="s">
        <v>107939</v>
      </c>
      <c r="E2028" s="21" t="s">
        <v>107940</v>
      </c>
      <c r="F2028" s="21" t="s">
        <v>14739</v>
      </c>
      <c r="G2028" s="22">
        <v>10</v>
      </c>
      <c r="H2028" s="22">
        <v>0</v>
      </c>
      <c r="I2028" s="22">
        <v>0</v>
      </c>
      <c r="J2028" s="21" t="s">
        <v>107941</v>
      </c>
    </row>
    <row r="2029" spans="1:10" ht="32" customHeight="1">
      <c r="A2029" s="19" t="s">
        <v>107942</v>
      </c>
      <c r="B2029" s="24">
        <v>43</v>
      </c>
      <c r="C2029" s="22">
        <v>15</v>
      </c>
      <c r="D2029" s="21" t="s">
        <v>107943</v>
      </c>
      <c r="E2029" s="21" t="s">
        <v>107944</v>
      </c>
      <c r="F2029" s="21" t="s">
        <v>101554</v>
      </c>
      <c r="G2029" s="22">
        <v>10</v>
      </c>
      <c r="H2029" s="22">
        <v>0</v>
      </c>
      <c r="I2029" s="22">
        <v>0</v>
      </c>
      <c r="J2029" s="21" t="s">
        <v>107945</v>
      </c>
    </row>
    <row r="2030" spans="1:10" ht="32" customHeight="1">
      <c r="A2030" s="19" t="s">
        <v>107946</v>
      </c>
      <c r="B2030" s="24">
        <v>23</v>
      </c>
      <c r="C2030" s="22">
        <v>16</v>
      </c>
      <c r="D2030" s="21" t="s">
        <v>107947</v>
      </c>
      <c r="E2030" s="21" t="s">
        <v>107948</v>
      </c>
      <c r="F2030" s="21" t="s">
        <v>101945</v>
      </c>
      <c r="G2030" s="22">
        <v>1</v>
      </c>
      <c r="H2030" s="22">
        <v>9</v>
      </c>
      <c r="I2030" s="22">
        <v>18</v>
      </c>
      <c r="J2030" s="21" t="s">
        <v>107949</v>
      </c>
    </row>
    <row r="2031" spans="1:10" ht="32" customHeight="1">
      <c r="A2031" s="19" t="s">
        <v>107950</v>
      </c>
      <c r="B2031" s="24">
        <v>21</v>
      </c>
      <c r="C2031" s="22">
        <v>15</v>
      </c>
      <c r="D2031" s="21" t="s">
        <v>107951</v>
      </c>
      <c r="E2031" s="21" t="s">
        <v>107952</v>
      </c>
      <c r="F2031" s="21" t="s">
        <v>101528</v>
      </c>
      <c r="G2031" s="22">
        <v>10</v>
      </c>
      <c r="H2031" s="22">
        <v>0</v>
      </c>
      <c r="I2031" s="22">
        <v>0</v>
      </c>
      <c r="J2031" s="21" t="s">
        <v>107953</v>
      </c>
    </row>
    <row r="2032" spans="1:10" ht="32" customHeight="1">
      <c r="A2032" s="19" t="s">
        <v>107954</v>
      </c>
      <c r="B2032" s="24">
        <v>25</v>
      </c>
      <c r="C2032" s="22">
        <v>15</v>
      </c>
      <c r="D2032" s="21" t="s">
        <v>107955</v>
      </c>
      <c r="E2032" s="21" t="s">
        <v>107956</v>
      </c>
      <c r="F2032" s="21" t="s">
        <v>14739</v>
      </c>
      <c r="G2032" s="22">
        <v>10</v>
      </c>
      <c r="H2032" s="22">
        <v>0</v>
      </c>
      <c r="I2032" s="22">
        <v>0</v>
      </c>
      <c r="J2032" s="21" t="s">
        <v>107957</v>
      </c>
    </row>
    <row r="2033" spans="1:10" ht="32" customHeight="1">
      <c r="A2033" s="19" t="s">
        <v>107958</v>
      </c>
      <c r="B2033" s="24">
        <v>26</v>
      </c>
      <c r="C2033" s="22">
        <v>21</v>
      </c>
      <c r="D2033" s="21" t="s">
        <v>107959</v>
      </c>
      <c r="E2033" s="21" t="s">
        <v>107960</v>
      </c>
      <c r="F2033" s="21" t="s">
        <v>14812</v>
      </c>
      <c r="G2033" s="22">
        <v>10</v>
      </c>
      <c r="H2033" s="22">
        <v>7</v>
      </c>
      <c r="I2033" s="22">
        <v>15</v>
      </c>
      <c r="J2033" s="21" t="s">
        <v>107961</v>
      </c>
    </row>
    <row r="2034" spans="1:10" ht="32" customHeight="1">
      <c r="A2034" s="19" t="s">
        <v>107962</v>
      </c>
      <c r="B2034" s="24">
        <v>26</v>
      </c>
      <c r="C2034" s="22">
        <v>23</v>
      </c>
      <c r="D2034" s="21" t="s">
        <v>102730</v>
      </c>
      <c r="E2034" s="21" t="s">
        <v>102731</v>
      </c>
      <c r="F2034" s="21" t="s">
        <v>102001</v>
      </c>
      <c r="G2034" s="22">
        <v>4</v>
      </c>
      <c r="H2034" s="22">
        <v>15</v>
      </c>
      <c r="I2034" s="22">
        <v>22</v>
      </c>
      <c r="J2034" s="21" t="s">
        <v>107963</v>
      </c>
    </row>
    <row r="2035" spans="1:10" ht="32" customHeight="1">
      <c r="A2035" s="19" t="s">
        <v>107964</v>
      </c>
      <c r="B2035" s="24">
        <v>28</v>
      </c>
      <c r="C2035" s="22">
        <v>15</v>
      </c>
      <c r="D2035" s="21" t="s">
        <v>107965</v>
      </c>
      <c r="E2035" s="21" t="s">
        <v>107966</v>
      </c>
      <c r="F2035" s="21" t="s">
        <v>101694</v>
      </c>
      <c r="G2035" s="22">
        <v>10</v>
      </c>
      <c r="H2035" s="22">
        <v>0</v>
      </c>
      <c r="I2035" s="22">
        <v>0</v>
      </c>
      <c r="J2035" s="21" t="s">
        <v>107967</v>
      </c>
    </row>
    <row r="2036" spans="1:10" ht="44" customHeight="1">
      <c r="A2036" s="19" t="s">
        <v>107968</v>
      </c>
      <c r="B2036" s="24">
        <v>27</v>
      </c>
      <c r="C2036" s="22">
        <v>50</v>
      </c>
      <c r="D2036" s="21" t="s">
        <v>107969</v>
      </c>
      <c r="E2036" s="21" t="s">
        <v>107970</v>
      </c>
      <c r="F2036" s="21" t="s">
        <v>105174</v>
      </c>
      <c r="G2036" s="22">
        <v>4</v>
      </c>
      <c r="H2036" s="22">
        <v>42</v>
      </c>
      <c r="I2036" s="22">
        <v>78</v>
      </c>
      <c r="J2036" s="21" t="s">
        <v>106658</v>
      </c>
    </row>
    <row r="2037" spans="1:10" ht="32" customHeight="1">
      <c r="A2037" s="19" t="s">
        <v>107971</v>
      </c>
      <c r="B2037" s="24">
        <v>18</v>
      </c>
      <c r="C2037" s="22">
        <v>15</v>
      </c>
      <c r="D2037" s="21" t="s">
        <v>102125</v>
      </c>
      <c r="E2037" s="21" t="s">
        <v>102126</v>
      </c>
      <c r="F2037" s="21" t="s">
        <v>101554</v>
      </c>
      <c r="G2037" s="22">
        <v>10</v>
      </c>
      <c r="H2037" s="22">
        <v>0</v>
      </c>
      <c r="I2037" s="22">
        <v>0</v>
      </c>
      <c r="J2037" s="21" t="s">
        <v>107972</v>
      </c>
    </row>
    <row r="2038" spans="1:10" ht="44" customHeight="1">
      <c r="A2038" s="19" t="s">
        <v>107973</v>
      </c>
      <c r="B2038" s="24">
        <v>24</v>
      </c>
      <c r="C2038" s="22">
        <v>15</v>
      </c>
      <c r="D2038" s="21" t="s">
        <v>107086</v>
      </c>
      <c r="E2038" s="21" t="s">
        <v>107087</v>
      </c>
      <c r="F2038" s="21" t="s">
        <v>101694</v>
      </c>
      <c r="G2038" s="22">
        <v>10</v>
      </c>
      <c r="H2038" s="22">
        <v>0</v>
      </c>
      <c r="I2038" s="22">
        <v>0</v>
      </c>
      <c r="J2038" s="21" t="s">
        <v>107974</v>
      </c>
    </row>
    <row r="2039" spans="1:10" ht="32" customHeight="1">
      <c r="A2039" s="19" t="s">
        <v>107975</v>
      </c>
      <c r="B2039" s="24">
        <v>19</v>
      </c>
      <c r="C2039" s="22">
        <v>31</v>
      </c>
      <c r="D2039" s="21" t="s">
        <v>104294</v>
      </c>
      <c r="E2039" s="21" t="s">
        <v>104295</v>
      </c>
      <c r="F2039" s="21" t="s">
        <v>101986</v>
      </c>
      <c r="G2039" s="22">
        <v>12</v>
      </c>
      <c r="H2039" s="22">
        <v>15</v>
      </c>
      <c r="I2039" s="22">
        <v>30</v>
      </c>
      <c r="J2039" s="21" t="s">
        <v>107976</v>
      </c>
    </row>
    <row r="2040" spans="1:10" ht="32" customHeight="1">
      <c r="A2040" s="19" t="s">
        <v>107977</v>
      </c>
      <c r="B2040" s="24">
        <v>27</v>
      </c>
      <c r="C2040" s="22">
        <v>16</v>
      </c>
      <c r="D2040" s="21" t="s">
        <v>107978</v>
      </c>
      <c r="E2040" s="21" t="s">
        <v>107979</v>
      </c>
      <c r="F2040" s="21" t="s">
        <v>102257</v>
      </c>
      <c r="G2040" s="22">
        <v>2</v>
      </c>
      <c r="H2040" s="22">
        <v>7</v>
      </c>
      <c r="I2040" s="22">
        <v>15</v>
      </c>
      <c r="J2040" s="21" t="s">
        <v>107980</v>
      </c>
    </row>
    <row r="2041" spans="1:10" ht="32" customHeight="1">
      <c r="A2041" s="19" t="s">
        <v>107981</v>
      </c>
      <c r="B2041" s="24">
        <v>19</v>
      </c>
      <c r="C2041" s="22">
        <v>25</v>
      </c>
      <c r="D2041" s="21" t="s">
        <v>107982</v>
      </c>
      <c r="E2041" s="21" t="s">
        <v>107983</v>
      </c>
      <c r="F2041" s="21" t="s">
        <v>101568</v>
      </c>
      <c r="G2041" s="22">
        <v>1</v>
      </c>
      <c r="H2041" s="22">
        <v>20</v>
      </c>
      <c r="I2041" s="22">
        <v>30</v>
      </c>
      <c r="J2041" s="21" t="s">
        <v>107984</v>
      </c>
    </row>
    <row r="2042" spans="1:10" ht="32" customHeight="1">
      <c r="A2042" s="19" t="s">
        <v>107985</v>
      </c>
      <c r="B2042" s="24">
        <v>21</v>
      </c>
      <c r="C2042" s="22">
        <v>23</v>
      </c>
      <c r="D2042" s="21" t="s">
        <v>107986</v>
      </c>
      <c r="E2042" s="21" t="s">
        <v>107987</v>
      </c>
      <c r="F2042" s="21" t="s">
        <v>102001</v>
      </c>
      <c r="G2042" s="22">
        <v>2</v>
      </c>
      <c r="H2042" s="22">
        <v>17</v>
      </c>
      <c r="I2042" s="22">
        <v>27</v>
      </c>
      <c r="J2042" s="21" t="s">
        <v>107988</v>
      </c>
    </row>
    <row r="2043" spans="1:10" ht="32" customHeight="1">
      <c r="A2043" s="19" t="s">
        <v>107989</v>
      </c>
      <c r="B2043" s="24">
        <v>24</v>
      </c>
      <c r="C2043" s="22">
        <v>15</v>
      </c>
      <c r="D2043" s="21" t="s">
        <v>107990</v>
      </c>
      <c r="E2043" s="21" t="s">
        <v>107991</v>
      </c>
      <c r="F2043" s="21" t="s">
        <v>14739</v>
      </c>
      <c r="G2043" s="22">
        <v>10</v>
      </c>
      <c r="H2043" s="22">
        <v>0</v>
      </c>
      <c r="I2043" s="22">
        <v>0</v>
      </c>
      <c r="J2043" s="21" t="s">
        <v>107992</v>
      </c>
    </row>
    <row r="2044" spans="1:10" ht="44" customHeight="1">
      <c r="A2044" s="19" t="s">
        <v>107993</v>
      </c>
      <c r="B2044" s="24">
        <v>53</v>
      </c>
      <c r="C2044" s="22">
        <v>15</v>
      </c>
      <c r="D2044" s="21" t="s">
        <v>107994</v>
      </c>
      <c r="E2044" s="21" t="s">
        <v>107995</v>
      </c>
      <c r="F2044" s="22">
        <v>1</v>
      </c>
      <c r="G2044" s="22">
        <v>1</v>
      </c>
      <c r="H2044" s="22">
        <v>10</v>
      </c>
      <c r="I2044" s="22">
        <v>24</v>
      </c>
      <c r="J2044" s="21" t="s">
        <v>107996</v>
      </c>
    </row>
    <row r="2045" spans="1:10" ht="44" customHeight="1">
      <c r="A2045" s="19" t="s">
        <v>107997</v>
      </c>
      <c r="B2045" s="24">
        <v>32</v>
      </c>
      <c r="C2045" s="22">
        <v>19</v>
      </c>
      <c r="D2045" s="21" t="s">
        <v>107998</v>
      </c>
      <c r="E2045" s="21" t="s">
        <v>107999</v>
      </c>
      <c r="F2045" s="21" t="s">
        <v>102510</v>
      </c>
      <c r="G2045" s="22">
        <v>2</v>
      </c>
      <c r="H2045" s="22">
        <v>13</v>
      </c>
      <c r="I2045" s="22">
        <v>18</v>
      </c>
      <c r="J2045" s="21" t="s">
        <v>108000</v>
      </c>
    </row>
    <row r="2046" spans="1:10" ht="44" customHeight="1">
      <c r="A2046" s="19" t="s">
        <v>108001</v>
      </c>
      <c r="B2046" s="24">
        <v>31</v>
      </c>
      <c r="C2046" s="22">
        <v>29</v>
      </c>
      <c r="D2046" s="21" t="s">
        <v>108002</v>
      </c>
      <c r="E2046" s="21" t="s">
        <v>108003</v>
      </c>
      <c r="F2046" s="21" t="s">
        <v>14743</v>
      </c>
      <c r="G2046" s="22">
        <v>4</v>
      </c>
      <c r="H2046" s="22">
        <v>21</v>
      </c>
      <c r="I2046" s="22">
        <v>33</v>
      </c>
      <c r="J2046" s="21" t="s">
        <v>108004</v>
      </c>
    </row>
    <row r="2047" spans="1:10" ht="20" customHeight="1">
      <c r="A2047" s="27">
        <v>-999</v>
      </c>
      <c r="B2047" s="24">
        <v>-999</v>
      </c>
      <c r="C2047" s="22">
        <v>-999</v>
      </c>
      <c r="D2047" s="22">
        <v>-999</v>
      </c>
      <c r="E2047" s="22">
        <v>-999</v>
      </c>
      <c r="F2047" s="22">
        <v>-999</v>
      </c>
      <c r="G2047" s="22">
        <v>-999</v>
      </c>
      <c r="H2047" s="22">
        <v>-999</v>
      </c>
      <c r="I2047" s="22">
        <v>-999</v>
      </c>
      <c r="J2047" s="22">
        <v>-999</v>
      </c>
    </row>
    <row r="2048" spans="1:10" ht="44" customHeight="1">
      <c r="A2048" s="19" t="s">
        <v>108005</v>
      </c>
      <c r="B2048" s="24">
        <v>21</v>
      </c>
      <c r="C2048" s="22">
        <v>15</v>
      </c>
      <c r="D2048" s="21" t="s">
        <v>108006</v>
      </c>
      <c r="E2048" s="21" t="s">
        <v>108007</v>
      </c>
      <c r="F2048" s="21" t="s">
        <v>101528</v>
      </c>
      <c r="G2048" s="22">
        <v>10</v>
      </c>
      <c r="H2048" s="22">
        <v>0</v>
      </c>
      <c r="I2048" s="22">
        <v>0</v>
      </c>
      <c r="J2048" s="21" t="s">
        <v>108008</v>
      </c>
    </row>
    <row r="2049" spans="1:10" ht="44" customHeight="1">
      <c r="A2049" s="19" t="s">
        <v>108009</v>
      </c>
      <c r="B2049" s="24">
        <v>13</v>
      </c>
      <c r="C2049" s="22">
        <v>33</v>
      </c>
      <c r="D2049" s="21" t="s">
        <v>101873</v>
      </c>
      <c r="E2049" s="21" t="s">
        <v>101874</v>
      </c>
      <c r="F2049" s="21" t="s">
        <v>102114</v>
      </c>
      <c r="G2049" s="22">
        <v>1</v>
      </c>
      <c r="H2049" s="22">
        <v>28</v>
      </c>
      <c r="I2049" s="22">
        <v>40</v>
      </c>
      <c r="J2049" s="21" t="s">
        <v>108010</v>
      </c>
    </row>
    <row r="2050" spans="1:10" ht="32" customHeight="1">
      <c r="A2050" s="19" t="s">
        <v>108011</v>
      </c>
      <c r="B2050" s="24">
        <v>18</v>
      </c>
      <c r="C2050" s="22">
        <v>15</v>
      </c>
      <c r="D2050" s="21" t="s">
        <v>108012</v>
      </c>
      <c r="E2050" s="21" t="s">
        <v>108013</v>
      </c>
      <c r="F2050" s="21" t="s">
        <v>14739</v>
      </c>
      <c r="G2050" s="22">
        <v>10</v>
      </c>
      <c r="H2050" s="22">
        <v>0</v>
      </c>
      <c r="I2050" s="22">
        <v>0</v>
      </c>
      <c r="J2050" s="21" t="s">
        <v>108014</v>
      </c>
    </row>
    <row r="2051" spans="1:10" ht="20" customHeight="1">
      <c r="A2051" s="27">
        <v>-999</v>
      </c>
      <c r="B2051" s="24">
        <v>-999</v>
      </c>
      <c r="C2051" s="22">
        <v>-999</v>
      </c>
      <c r="D2051" s="22">
        <v>-999</v>
      </c>
      <c r="E2051" s="22">
        <v>-999</v>
      </c>
      <c r="F2051" s="22">
        <v>-999</v>
      </c>
      <c r="G2051" s="22">
        <v>-999</v>
      </c>
      <c r="H2051" s="22">
        <v>-999</v>
      </c>
      <c r="I2051" s="22">
        <v>-999</v>
      </c>
      <c r="J2051" s="22">
        <v>-999</v>
      </c>
    </row>
    <row r="2052" spans="1:10" ht="44" customHeight="1">
      <c r="A2052" s="19" t="s">
        <v>108015</v>
      </c>
      <c r="B2052" s="24">
        <v>25</v>
      </c>
      <c r="C2052" s="22">
        <v>15</v>
      </c>
      <c r="D2052" s="21" t="s">
        <v>103464</v>
      </c>
      <c r="E2052" s="21" t="s">
        <v>103465</v>
      </c>
      <c r="F2052" s="21" t="s">
        <v>14739</v>
      </c>
      <c r="G2052" s="22">
        <v>10</v>
      </c>
      <c r="H2052" s="22">
        <v>0</v>
      </c>
      <c r="I2052" s="22">
        <v>0</v>
      </c>
      <c r="J2052" s="21" t="s">
        <v>108016</v>
      </c>
    </row>
    <row r="2053" spans="1:10" ht="44" customHeight="1">
      <c r="A2053" s="19" t="s">
        <v>108017</v>
      </c>
      <c r="B2053" s="24">
        <v>25</v>
      </c>
      <c r="C2053" s="22">
        <v>15</v>
      </c>
      <c r="D2053" s="21" t="s">
        <v>108018</v>
      </c>
      <c r="E2053" s="21" t="s">
        <v>108019</v>
      </c>
      <c r="F2053" s="21" t="s">
        <v>101554</v>
      </c>
      <c r="G2053" s="22">
        <v>10</v>
      </c>
      <c r="H2053" s="22">
        <v>0</v>
      </c>
      <c r="I2053" s="22">
        <v>0</v>
      </c>
      <c r="J2053" s="21" t="s">
        <v>108020</v>
      </c>
    </row>
    <row r="2054" spans="1:10" ht="44" customHeight="1">
      <c r="A2054" s="19" t="s">
        <v>108021</v>
      </c>
      <c r="B2054" s="24">
        <v>25</v>
      </c>
      <c r="C2054" s="22">
        <v>15</v>
      </c>
      <c r="D2054" s="21" t="s">
        <v>108018</v>
      </c>
      <c r="E2054" s="21" t="s">
        <v>108019</v>
      </c>
      <c r="F2054" s="21" t="s">
        <v>101554</v>
      </c>
      <c r="G2054" s="22">
        <v>10</v>
      </c>
      <c r="H2054" s="22">
        <v>0</v>
      </c>
      <c r="I2054" s="22">
        <v>0</v>
      </c>
      <c r="J2054" s="21" t="s">
        <v>108020</v>
      </c>
    </row>
    <row r="2055" spans="1:10" ht="44" customHeight="1">
      <c r="A2055" s="19" t="s">
        <v>108022</v>
      </c>
      <c r="B2055" s="24">
        <v>13</v>
      </c>
      <c r="C2055" s="22">
        <v>15</v>
      </c>
      <c r="D2055" s="21" t="s">
        <v>104900</v>
      </c>
      <c r="E2055" s="21" t="s">
        <v>104901</v>
      </c>
      <c r="F2055" s="21" t="s">
        <v>101563</v>
      </c>
      <c r="G2055" s="22">
        <v>10</v>
      </c>
      <c r="H2055" s="22">
        <v>0</v>
      </c>
      <c r="I2055" s="22">
        <v>0</v>
      </c>
      <c r="J2055" s="21" t="s">
        <v>104902</v>
      </c>
    </row>
    <row r="2056" spans="1:10" ht="44" customHeight="1">
      <c r="A2056" s="19" t="s">
        <v>108023</v>
      </c>
      <c r="B2056" s="24">
        <v>13</v>
      </c>
      <c r="C2056" s="22">
        <v>15</v>
      </c>
      <c r="D2056" s="21" t="s">
        <v>104900</v>
      </c>
      <c r="E2056" s="21" t="s">
        <v>104901</v>
      </c>
      <c r="F2056" s="21" t="s">
        <v>101563</v>
      </c>
      <c r="G2056" s="22">
        <v>10</v>
      </c>
      <c r="H2056" s="22">
        <v>0</v>
      </c>
      <c r="I2056" s="22">
        <v>0</v>
      </c>
      <c r="J2056" s="21" t="s">
        <v>104902</v>
      </c>
    </row>
    <row r="2057" spans="1:10" ht="44" customHeight="1">
      <c r="A2057" s="19" t="s">
        <v>108024</v>
      </c>
      <c r="B2057" s="24">
        <v>13</v>
      </c>
      <c r="C2057" s="22">
        <v>15</v>
      </c>
      <c r="D2057" s="21" t="s">
        <v>104900</v>
      </c>
      <c r="E2057" s="21" t="s">
        <v>104901</v>
      </c>
      <c r="F2057" s="21" t="s">
        <v>101563</v>
      </c>
      <c r="G2057" s="22">
        <v>10</v>
      </c>
      <c r="H2057" s="22">
        <v>0</v>
      </c>
      <c r="I2057" s="22">
        <v>0</v>
      </c>
      <c r="J2057" s="21" t="s">
        <v>104902</v>
      </c>
    </row>
    <row r="2058" spans="1:10" ht="44" customHeight="1">
      <c r="A2058" s="19" t="s">
        <v>108025</v>
      </c>
      <c r="B2058" s="24">
        <v>13</v>
      </c>
      <c r="C2058" s="22">
        <v>15</v>
      </c>
      <c r="D2058" s="21" t="s">
        <v>104900</v>
      </c>
      <c r="E2058" s="21" t="s">
        <v>104901</v>
      </c>
      <c r="F2058" s="21" t="s">
        <v>101563</v>
      </c>
      <c r="G2058" s="22">
        <v>10</v>
      </c>
      <c r="H2058" s="22">
        <v>0</v>
      </c>
      <c r="I2058" s="22">
        <v>0</v>
      </c>
      <c r="J2058" s="21" t="s">
        <v>104902</v>
      </c>
    </row>
    <row r="2059" spans="1:10" ht="44" customHeight="1">
      <c r="A2059" s="19" t="s">
        <v>108026</v>
      </c>
      <c r="B2059" s="24">
        <v>14</v>
      </c>
      <c r="C2059" s="22">
        <v>21</v>
      </c>
      <c r="D2059" s="21" t="s">
        <v>103412</v>
      </c>
      <c r="E2059" s="21" t="s">
        <v>103413</v>
      </c>
      <c r="F2059" s="21" t="s">
        <v>14775</v>
      </c>
      <c r="G2059" s="22">
        <v>1</v>
      </c>
      <c r="H2059" s="22">
        <v>16</v>
      </c>
      <c r="I2059" s="22">
        <v>26</v>
      </c>
      <c r="J2059" s="21" t="s">
        <v>108027</v>
      </c>
    </row>
    <row r="2060" spans="1:10" ht="44" customHeight="1">
      <c r="A2060" s="19" t="s">
        <v>108028</v>
      </c>
      <c r="B2060" s="24">
        <v>13</v>
      </c>
      <c r="C2060" s="22">
        <v>15</v>
      </c>
      <c r="D2060" s="21" t="s">
        <v>104900</v>
      </c>
      <c r="E2060" s="21" t="s">
        <v>104901</v>
      </c>
      <c r="F2060" s="21" t="s">
        <v>101563</v>
      </c>
      <c r="G2060" s="22">
        <v>10</v>
      </c>
      <c r="H2060" s="22">
        <v>0</v>
      </c>
      <c r="I2060" s="22">
        <v>0</v>
      </c>
      <c r="J2060" s="21" t="s">
        <v>104902</v>
      </c>
    </row>
    <row r="2061" spans="1:10" ht="44" customHeight="1">
      <c r="A2061" s="19" t="s">
        <v>108029</v>
      </c>
      <c r="B2061" s="24">
        <v>14</v>
      </c>
      <c r="C2061" s="22">
        <v>21</v>
      </c>
      <c r="D2061" s="21" t="s">
        <v>103412</v>
      </c>
      <c r="E2061" s="21" t="s">
        <v>103413</v>
      </c>
      <c r="F2061" s="21" t="s">
        <v>14775</v>
      </c>
      <c r="G2061" s="22">
        <v>1</v>
      </c>
      <c r="H2061" s="22">
        <v>16</v>
      </c>
      <c r="I2061" s="22">
        <v>26</v>
      </c>
      <c r="J2061" s="21" t="s">
        <v>108027</v>
      </c>
    </row>
    <row r="2062" spans="1:10" ht="44" customHeight="1">
      <c r="A2062" s="19" t="s">
        <v>108030</v>
      </c>
      <c r="B2062" s="24">
        <v>14</v>
      </c>
      <c r="C2062" s="22">
        <v>21</v>
      </c>
      <c r="D2062" s="21" t="s">
        <v>103412</v>
      </c>
      <c r="E2062" s="21" t="s">
        <v>103413</v>
      </c>
      <c r="F2062" s="21" t="s">
        <v>14775</v>
      </c>
      <c r="G2062" s="22">
        <v>1</v>
      </c>
      <c r="H2062" s="22">
        <v>16</v>
      </c>
      <c r="I2062" s="22">
        <v>26</v>
      </c>
      <c r="J2062" s="21" t="s">
        <v>108027</v>
      </c>
    </row>
    <row r="2063" spans="1:10" ht="44" customHeight="1">
      <c r="A2063" s="19" t="s">
        <v>108031</v>
      </c>
      <c r="B2063" s="24">
        <v>13</v>
      </c>
      <c r="C2063" s="22">
        <v>15</v>
      </c>
      <c r="D2063" s="21" t="s">
        <v>104900</v>
      </c>
      <c r="E2063" s="21" t="s">
        <v>104901</v>
      </c>
      <c r="F2063" s="21" t="s">
        <v>101563</v>
      </c>
      <c r="G2063" s="22">
        <v>10</v>
      </c>
      <c r="H2063" s="22">
        <v>0</v>
      </c>
      <c r="I2063" s="22">
        <v>0</v>
      </c>
      <c r="J2063" s="21" t="s">
        <v>104902</v>
      </c>
    </row>
    <row r="2064" spans="1:10" ht="20" customHeight="1">
      <c r="A2064" s="27">
        <v>-999</v>
      </c>
      <c r="B2064" s="24">
        <v>-999</v>
      </c>
      <c r="C2064" s="22">
        <v>-999</v>
      </c>
      <c r="D2064" s="22">
        <v>-999</v>
      </c>
      <c r="E2064" s="22">
        <v>-999</v>
      </c>
      <c r="F2064" s="22">
        <v>-999</v>
      </c>
      <c r="G2064" s="22">
        <v>-999</v>
      </c>
      <c r="H2064" s="22">
        <v>-999</v>
      </c>
      <c r="I2064" s="22">
        <v>-999</v>
      </c>
      <c r="J2064" s="22">
        <v>-999</v>
      </c>
    </row>
    <row r="2065" spans="1:10" ht="20" customHeight="1">
      <c r="A2065" s="27">
        <v>-999</v>
      </c>
      <c r="B2065" s="24">
        <v>-999</v>
      </c>
      <c r="C2065" s="22">
        <v>-999</v>
      </c>
      <c r="D2065" s="22">
        <v>-999</v>
      </c>
      <c r="E2065" s="22">
        <v>-999</v>
      </c>
      <c r="F2065" s="22">
        <v>-999</v>
      </c>
      <c r="G2065" s="22">
        <v>-999</v>
      </c>
      <c r="H2065" s="22">
        <v>-999</v>
      </c>
      <c r="I2065" s="22">
        <v>-999</v>
      </c>
      <c r="J2065" s="22">
        <v>-999</v>
      </c>
    </row>
    <row r="2066" spans="1:10" ht="20" customHeight="1">
      <c r="A2066" s="27">
        <v>-999</v>
      </c>
      <c r="B2066" s="24">
        <v>-999</v>
      </c>
      <c r="C2066" s="22">
        <v>-999</v>
      </c>
      <c r="D2066" s="22">
        <v>-999</v>
      </c>
      <c r="E2066" s="22">
        <v>-999</v>
      </c>
      <c r="F2066" s="22">
        <v>-999</v>
      </c>
      <c r="G2066" s="22">
        <v>-999</v>
      </c>
      <c r="H2066" s="22">
        <v>-999</v>
      </c>
      <c r="I2066" s="22">
        <v>-999</v>
      </c>
      <c r="J2066" s="22">
        <v>-999</v>
      </c>
    </row>
    <row r="2067" spans="1:10" ht="20" customHeight="1">
      <c r="A2067" s="27">
        <v>-999</v>
      </c>
      <c r="B2067" s="24">
        <v>-999</v>
      </c>
      <c r="C2067" s="22">
        <v>-999</v>
      </c>
      <c r="D2067" s="22">
        <v>-999</v>
      </c>
      <c r="E2067" s="22">
        <v>-999</v>
      </c>
      <c r="F2067" s="22">
        <v>-999</v>
      </c>
      <c r="G2067" s="22">
        <v>-999</v>
      </c>
      <c r="H2067" s="22">
        <v>-999</v>
      </c>
      <c r="I2067" s="22">
        <v>-999</v>
      </c>
      <c r="J2067" s="22">
        <v>-999</v>
      </c>
    </row>
    <row r="2068" spans="1:10" ht="32" customHeight="1">
      <c r="A2068" s="19" t="s">
        <v>108032</v>
      </c>
      <c r="B2068" s="24">
        <v>28</v>
      </c>
      <c r="C2068" s="22">
        <v>15</v>
      </c>
      <c r="D2068" s="21" t="s">
        <v>108033</v>
      </c>
      <c r="E2068" s="21" t="s">
        <v>108034</v>
      </c>
      <c r="F2068" s="21" t="s">
        <v>101568</v>
      </c>
      <c r="G2068" s="22">
        <v>1</v>
      </c>
      <c r="H2068" s="22">
        <v>9</v>
      </c>
      <c r="I2068" s="22">
        <v>18</v>
      </c>
      <c r="J2068" s="21" t="s">
        <v>108035</v>
      </c>
    </row>
    <row r="2069" spans="1:10" ht="32" customHeight="1">
      <c r="A2069" s="19" t="s">
        <v>108036</v>
      </c>
      <c r="B2069" s="24">
        <v>28</v>
      </c>
      <c r="C2069" s="22">
        <v>15</v>
      </c>
      <c r="D2069" s="21" t="s">
        <v>108033</v>
      </c>
      <c r="E2069" s="21" t="s">
        <v>108034</v>
      </c>
      <c r="F2069" s="21" t="s">
        <v>101568</v>
      </c>
      <c r="G2069" s="22">
        <v>1</v>
      </c>
      <c r="H2069" s="22">
        <v>9</v>
      </c>
      <c r="I2069" s="22">
        <v>18</v>
      </c>
      <c r="J2069" s="21" t="s">
        <v>108035</v>
      </c>
    </row>
    <row r="2070" spans="1:10" ht="32" customHeight="1">
      <c r="A2070" s="19" t="s">
        <v>108037</v>
      </c>
      <c r="B2070" s="24">
        <v>26</v>
      </c>
      <c r="C2070" s="22">
        <v>20</v>
      </c>
      <c r="D2070" s="21" t="s">
        <v>108038</v>
      </c>
      <c r="E2070" s="21" t="s">
        <v>108039</v>
      </c>
      <c r="F2070" s="21" t="s">
        <v>101568</v>
      </c>
      <c r="G2070" s="22">
        <v>1</v>
      </c>
      <c r="H2070" s="22">
        <v>15</v>
      </c>
      <c r="I2070" s="22">
        <v>25</v>
      </c>
      <c r="J2070" s="21" t="s">
        <v>108040</v>
      </c>
    </row>
    <row r="2071" spans="1:10" ht="32" customHeight="1">
      <c r="A2071" s="19" t="s">
        <v>108041</v>
      </c>
      <c r="B2071" s="24">
        <v>18</v>
      </c>
      <c r="C2071" s="22">
        <v>15</v>
      </c>
      <c r="D2071" s="21" t="s">
        <v>108042</v>
      </c>
      <c r="E2071" s="21" t="s">
        <v>108043</v>
      </c>
      <c r="F2071" s="21" t="s">
        <v>101554</v>
      </c>
      <c r="G2071" s="22">
        <v>10</v>
      </c>
      <c r="H2071" s="22">
        <v>0</v>
      </c>
      <c r="I2071" s="22">
        <v>0</v>
      </c>
      <c r="J2071" s="21" t="s">
        <v>108044</v>
      </c>
    </row>
    <row r="2072" spans="1:10" ht="32" customHeight="1">
      <c r="A2072" s="19" t="s">
        <v>108045</v>
      </c>
      <c r="B2072" s="24">
        <v>27</v>
      </c>
      <c r="C2072" s="22">
        <v>21</v>
      </c>
      <c r="D2072" s="21" t="s">
        <v>108046</v>
      </c>
      <c r="E2072" s="21" t="s">
        <v>108047</v>
      </c>
      <c r="F2072" s="22">
        <v>625</v>
      </c>
      <c r="G2072" s="22">
        <v>5</v>
      </c>
      <c r="H2072" s="22">
        <v>9</v>
      </c>
      <c r="I2072" s="22">
        <v>10</v>
      </c>
      <c r="J2072" s="21" t="s">
        <v>108048</v>
      </c>
    </row>
    <row r="2073" spans="1:10" ht="32" customHeight="1">
      <c r="A2073" s="19" t="s">
        <v>108049</v>
      </c>
      <c r="B2073" s="24">
        <v>27</v>
      </c>
      <c r="C2073" s="22">
        <v>21</v>
      </c>
      <c r="D2073" s="21" t="s">
        <v>108046</v>
      </c>
      <c r="E2073" s="21" t="s">
        <v>108047</v>
      </c>
      <c r="F2073" s="22">
        <v>625</v>
      </c>
      <c r="G2073" s="22">
        <v>5</v>
      </c>
      <c r="H2073" s="22">
        <v>9</v>
      </c>
      <c r="I2073" s="22">
        <v>10</v>
      </c>
      <c r="J2073" s="21" t="s">
        <v>108048</v>
      </c>
    </row>
    <row r="2074" spans="1:10" ht="32" customHeight="1">
      <c r="A2074" s="19" t="s">
        <v>108050</v>
      </c>
      <c r="B2074" s="24">
        <v>25</v>
      </c>
      <c r="C2074" s="22">
        <v>15</v>
      </c>
      <c r="D2074" s="21" t="s">
        <v>105915</v>
      </c>
      <c r="E2074" s="21" t="s">
        <v>105916</v>
      </c>
      <c r="F2074" s="21" t="s">
        <v>101522</v>
      </c>
      <c r="G2074" s="22">
        <v>10</v>
      </c>
      <c r="H2074" s="22">
        <v>0</v>
      </c>
      <c r="I2074" s="22">
        <v>0</v>
      </c>
      <c r="J2074" s="21" t="s">
        <v>108051</v>
      </c>
    </row>
    <row r="2075" spans="1:10" ht="32" customHeight="1">
      <c r="A2075" s="19" t="s">
        <v>108052</v>
      </c>
      <c r="B2075" s="24">
        <v>25</v>
      </c>
      <c r="C2075" s="22">
        <v>15</v>
      </c>
      <c r="D2075" s="21" t="s">
        <v>105915</v>
      </c>
      <c r="E2075" s="21" t="s">
        <v>105916</v>
      </c>
      <c r="F2075" s="21" t="s">
        <v>101522</v>
      </c>
      <c r="G2075" s="22">
        <v>10</v>
      </c>
      <c r="H2075" s="22">
        <v>0</v>
      </c>
      <c r="I2075" s="22">
        <v>0</v>
      </c>
      <c r="J2075" s="21" t="s">
        <v>108051</v>
      </c>
    </row>
    <row r="2076" spans="1:10" ht="32" customHeight="1">
      <c r="A2076" s="19" t="s">
        <v>108053</v>
      </c>
      <c r="B2076" s="24">
        <v>43</v>
      </c>
      <c r="C2076" s="22">
        <v>15</v>
      </c>
      <c r="D2076" s="21" t="s">
        <v>108054</v>
      </c>
      <c r="E2076" s="21" t="s">
        <v>108055</v>
      </c>
      <c r="F2076" s="21" t="s">
        <v>14739</v>
      </c>
      <c r="G2076" s="22">
        <v>10</v>
      </c>
      <c r="H2076" s="22">
        <v>0</v>
      </c>
      <c r="I2076" s="22">
        <v>0</v>
      </c>
      <c r="J2076" s="21" t="s">
        <v>108056</v>
      </c>
    </row>
    <row r="2077" spans="1:10" ht="32" customHeight="1">
      <c r="A2077" s="19" t="s">
        <v>108057</v>
      </c>
      <c r="B2077" s="24">
        <v>43</v>
      </c>
      <c r="C2077" s="22">
        <v>15</v>
      </c>
      <c r="D2077" s="21" t="s">
        <v>108054</v>
      </c>
      <c r="E2077" s="21" t="s">
        <v>108055</v>
      </c>
      <c r="F2077" s="21" t="s">
        <v>14739</v>
      </c>
      <c r="G2077" s="22">
        <v>10</v>
      </c>
      <c r="H2077" s="22">
        <v>0</v>
      </c>
      <c r="I2077" s="22">
        <v>0</v>
      </c>
      <c r="J2077" s="21" t="s">
        <v>108056</v>
      </c>
    </row>
    <row r="2078" spans="1:10" ht="44" customHeight="1">
      <c r="A2078" s="19" t="s">
        <v>108058</v>
      </c>
      <c r="B2078" s="24">
        <v>13</v>
      </c>
      <c r="C2078" s="22">
        <v>15</v>
      </c>
      <c r="D2078" s="21" t="s">
        <v>108059</v>
      </c>
      <c r="E2078" s="21" t="s">
        <v>108060</v>
      </c>
      <c r="F2078" s="21" t="s">
        <v>101694</v>
      </c>
      <c r="G2078" s="22">
        <v>2</v>
      </c>
      <c r="H2078" s="22">
        <v>9</v>
      </c>
      <c r="I2078" s="22">
        <v>12</v>
      </c>
      <c r="J2078" s="21" t="s">
        <v>108061</v>
      </c>
    </row>
    <row r="2079" spans="1:10" ht="32" customHeight="1">
      <c r="A2079" s="19" t="s">
        <v>108062</v>
      </c>
      <c r="B2079" s="24">
        <v>17</v>
      </c>
      <c r="C2079" s="22">
        <v>19</v>
      </c>
      <c r="D2079" s="21" t="s">
        <v>108063</v>
      </c>
      <c r="E2079" s="21" t="s">
        <v>108064</v>
      </c>
      <c r="F2079" s="21" t="s">
        <v>101548</v>
      </c>
      <c r="G2079" s="22">
        <v>3</v>
      </c>
      <c r="H2079" s="22">
        <v>12</v>
      </c>
      <c r="I2079" s="22">
        <v>17</v>
      </c>
      <c r="J2079" s="21" t="s">
        <v>108065</v>
      </c>
    </row>
    <row r="2080" spans="1:10" ht="32" customHeight="1">
      <c r="A2080" s="19" t="s">
        <v>108066</v>
      </c>
      <c r="B2080" s="24">
        <v>31</v>
      </c>
      <c r="C2080" s="22">
        <v>15</v>
      </c>
      <c r="D2080" s="21" t="s">
        <v>103437</v>
      </c>
      <c r="E2080" s="21" t="s">
        <v>103438</v>
      </c>
      <c r="F2080" s="21" t="s">
        <v>101554</v>
      </c>
      <c r="G2080" s="22">
        <v>10</v>
      </c>
      <c r="H2080" s="22">
        <v>0</v>
      </c>
      <c r="I2080" s="22">
        <v>0</v>
      </c>
      <c r="J2080" s="21" t="s">
        <v>108067</v>
      </c>
    </row>
    <row r="2081" spans="1:10" ht="32" customHeight="1">
      <c r="A2081" s="19" t="s">
        <v>108068</v>
      </c>
      <c r="B2081" s="24">
        <v>13</v>
      </c>
      <c r="C2081" s="22">
        <v>22</v>
      </c>
      <c r="D2081" s="21" t="s">
        <v>107486</v>
      </c>
      <c r="E2081" s="21" t="s">
        <v>107487</v>
      </c>
      <c r="F2081" s="21" t="s">
        <v>104448</v>
      </c>
      <c r="G2081" s="22">
        <v>9</v>
      </c>
      <c r="H2081" s="22">
        <v>9</v>
      </c>
      <c r="I2081" s="22">
        <v>21</v>
      </c>
      <c r="J2081" s="21" t="s">
        <v>108069</v>
      </c>
    </row>
    <row r="2082" spans="1:10" ht="32" customHeight="1">
      <c r="A2082" s="19" t="s">
        <v>108070</v>
      </c>
      <c r="B2082" s="24">
        <v>13</v>
      </c>
      <c r="C2082" s="22">
        <v>15</v>
      </c>
      <c r="D2082" s="21" t="s">
        <v>108071</v>
      </c>
      <c r="E2082" s="21" t="s">
        <v>108072</v>
      </c>
      <c r="F2082" s="21" t="s">
        <v>101528</v>
      </c>
      <c r="G2082" s="22">
        <v>10</v>
      </c>
      <c r="H2082" s="22">
        <v>0</v>
      </c>
      <c r="I2082" s="22">
        <v>0</v>
      </c>
      <c r="J2082" s="21" t="s">
        <v>108073</v>
      </c>
    </row>
    <row r="2083" spans="1:10" ht="32" customHeight="1">
      <c r="A2083" s="19" t="s">
        <v>108074</v>
      </c>
      <c r="B2083" s="24">
        <v>40</v>
      </c>
      <c r="C2083" s="22">
        <v>15</v>
      </c>
      <c r="D2083" s="21" t="s">
        <v>108075</v>
      </c>
      <c r="E2083" s="21" t="s">
        <v>108076</v>
      </c>
      <c r="F2083" s="21" t="s">
        <v>101568</v>
      </c>
      <c r="G2083" s="22">
        <v>1</v>
      </c>
      <c r="H2083" s="22">
        <v>9</v>
      </c>
      <c r="I2083" s="22">
        <v>19</v>
      </c>
      <c r="J2083" s="21" t="s">
        <v>108077</v>
      </c>
    </row>
    <row r="2084" spans="1:10" ht="32" customHeight="1">
      <c r="A2084" s="19" t="s">
        <v>108078</v>
      </c>
      <c r="B2084" s="24">
        <v>17</v>
      </c>
      <c r="C2084" s="22">
        <v>15</v>
      </c>
      <c r="D2084" s="21" t="s">
        <v>103318</v>
      </c>
      <c r="E2084" s="21" t="s">
        <v>103319</v>
      </c>
      <c r="F2084" s="21" t="s">
        <v>101554</v>
      </c>
      <c r="G2084" s="22">
        <v>10</v>
      </c>
      <c r="H2084" s="22">
        <v>0</v>
      </c>
      <c r="I2084" s="22">
        <v>0</v>
      </c>
      <c r="J2084" s="21" t="s">
        <v>108079</v>
      </c>
    </row>
    <row r="2085" spans="1:10" ht="32" customHeight="1">
      <c r="A2085" s="19" t="s">
        <v>108080</v>
      </c>
      <c r="B2085" s="24">
        <v>24</v>
      </c>
      <c r="C2085" s="22">
        <v>20</v>
      </c>
      <c r="D2085" s="21" t="s">
        <v>108081</v>
      </c>
      <c r="E2085" s="21" t="s">
        <v>108082</v>
      </c>
      <c r="F2085" s="21" t="s">
        <v>101568</v>
      </c>
      <c r="G2085" s="22">
        <v>1</v>
      </c>
      <c r="H2085" s="22">
        <v>15</v>
      </c>
      <c r="I2085" s="22">
        <v>26</v>
      </c>
      <c r="J2085" s="21" t="s">
        <v>108083</v>
      </c>
    </row>
    <row r="2086" spans="1:10" ht="32" customHeight="1">
      <c r="A2086" s="19" t="s">
        <v>108084</v>
      </c>
      <c r="B2086" s="24">
        <v>20</v>
      </c>
      <c r="C2086" s="22">
        <v>15</v>
      </c>
      <c r="D2086" s="21" t="s">
        <v>101803</v>
      </c>
      <c r="E2086" s="21" t="s">
        <v>101804</v>
      </c>
      <c r="F2086" s="21" t="s">
        <v>101554</v>
      </c>
      <c r="G2086" s="22">
        <v>10</v>
      </c>
      <c r="H2086" s="22">
        <v>0</v>
      </c>
      <c r="I2086" s="22">
        <v>0</v>
      </c>
      <c r="J2086" s="21" t="s">
        <v>101805</v>
      </c>
    </row>
    <row r="2087" spans="1:10" ht="32" customHeight="1">
      <c r="A2087" s="19" t="s">
        <v>108085</v>
      </c>
      <c r="B2087" s="24">
        <v>33</v>
      </c>
      <c r="C2087" s="22">
        <v>15</v>
      </c>
      <c r="D2087" s="21" t="s">
        <v>108086</v>
      </c>
      <c r="E2087" s="21" t="s">
        <v>108087</v>
      </c>
      <c r="F2087" s="21" t="s">
        <v>101554</v>
      </c>
      <c r="G2087" s="22">
        <v>10</v>
      </c>
      <c r="H2087" s="22">
        <v>0</v>
      </c>
      <c r="I2087" s="22">
        <v>0</v>
      </c>
      <c r="J2087" s="21" t="s">
        <v>108088</v>
      </c>
    </row>
    <row r="2088" spans="1:10" ht="44" customHeight="1">
      <c r="A2088" s="19" t="s">
        <v>108089</v>
      </c>
      <c r="B2088" s="24">
        <v>24</v>
      </c>
      <c r="C2088" s="22">
        <v>15</v>
      </c>
      <c r="D2088" s="21" t="s">
        <v>103425</v>
      </c>
      <c r="E2088" s="21" t="s">
        <v>103426</v>
      </c>
      <c r="F2088" s="21" t="s">
        <v>14739</v>
      </c>
      <c r="G2088" s="22">
        <v>10</v>
      </c>
      <c r="H2088" s="22">
        <v>0</v>
      </c>
      <c r="I2088" s="22">
        <v>0</v>
      </c>
      <c r="J2088" s="21" t="s">
        <v>108090</v>
      </c>
    </row>
    <row r="2089" spans="1:10" ht="20" customHeight="1">
      <c r="A2089" s="27">
        <v>-999</v>
      </c>
      <c r="B2089" s="24">
        <v>-999</v>
      </c>
      <c r="C2089" s="22">
        <v>-999</v>
      </c>
      <c r="D2089" s="22">
        <v>-999</v>
      </c>
      <c r="E2089" s="22">
        <v>-999</v>
      </c>
      <c r="F2089" s="22">
        <v>-999</v>
      </c>
      <c r="G2089" s="22">
        <v>-999</v>
      </c>
      <c r="H2089" s="22">
        <v>-999</v>
      </c>
      <c r="I2089" s="22">
        <v>-999</v>
      </c>
      <c r="J2089" s="22">
        <v>-999</v>
      </c>
    </row>
    <row r="2090" spans="1:10" ht="44" customHeight="1">
      <c r="A2090" s="19" t="s">
        <v>108091</v>
      </c>
      <c r="B2090" s="24">
        <v>21</v>
      </c>
      <c r="C2090" s="22">
        <v>17</v>
      </c>
      <c r="D2090" s="21" t="s">
        <v>108092</v>
      </c>
      <c r="E2090" s="21" t="s">
        <v>108093</v>
      </c>
      <c r="F2090" s="21" t="s">
        <v>14743</v>
      </c>
      <c r="G2090" s="22">
        <v>7</v>
      </c>
      <c r="H2090" s="22">
        <v>6</v>
      </c>
      <c r="I2090" s="22">
        <v>13</v>
      </c>
      <c r="J2090" s="21" t="s">
        <v>108094</v>
      </c>
    </row>
    <row r="2091" spans="1:10" ht="32" customHeight="1">
      <c r="A2091" s="19" t="s">
        <v>108095</v>
      </c>
      <c r="B2091" s="24">
        <v>17</v>
      </c>
      <c r="C2091" s="22">
        <v>15</v>
      </c>
      <c r="D2091" s="21" t="s">
        <v>108096</v>
      </c>
      <c r="E2091" s="21" t="s">
        <v>108097</v>
      </c>
      <c r="F2091" s="21" t="s">
        <v>101554</v>
      </c>
      <c r="G2091" s="22">
        <v>10</v>
      </c>
      <c r="H2091" s="22">
        <v>0</v>
      </c>
      <c r="I2091" s="22">
        <v>0</v>
      </c>
      <c r="J2091" s="21" t="s">
        <v>108098</v>
      </c>
    </row>
    <row r="2092" spans="1:10" ht="32" customHeight="1">
      <c r="A2092" s="19" t="s">
        <v>108099</v>
      </c>
      <c r="B2092" s="24">
        <v>28</v>
      </c>
      <c r="C2092" s="22">
        <v>20</v>
      </c>
      <c r="D2092" s="21" t="s">
        <v>108100</v>
      </c>
      <c r="E2092" s="21" t="s">
        <v>108101</v>
      </c>
      <c r="F2092" s="21" t="s">
        <v>101554</v>
      </c>
      <c r="G2092" s="22">
        <v>7</v>
      </c>
      <c r="H2092" s="22">
        <v>9</v>
      </c>
      <c r="I2092" s="22">
        <v>22</v>
      </c>
      <c r="J2092" s="21" t="s">
        <v>108102</v>
      </c>
    </row>
    <row r="2093" spans="1:10" ht="32" customHeight="1">
      <c r="A2093" s="19" t="s">
        <v>108103</v>
      </c>
      <c r="B2093" s="24">
        <v>19</v>
      </c>
      <c r="C2093" s="22">
        <v>15</v>
      </c>
      <c r="D2093" s="21" t="s">
        <v>108104</v>
      </c>
      <c r="E2093" s="21" t="s">
        <v>108105</v>
      </c>
      <c r="F2093" s="21" t="s">
        <v>101528</v>
      </c>
      <c r="G2093" s="22">
        <v>10</v>
      </c>
      <c r="H2093" s="22">
        <v>0</v>
      </c>
      <c r="I2093" s="22">
        <v>0</v>
      </c>
      <c r="J2093" s="21" t="s">
        <v>108106</v>
      </c>
    </row>
    <row r="2094" spans="1:10" ht="44" customHeight="1">
      <c r="A2094" s="19" t="s">
        <v>108107</v>
      </c>
      <c r="B2094" s="24">
        <v>45</v>
      </c>
      <c r="C2094" s="22">
        <v>23</v>
      </c>
      <c r="D2094" s="21" t="s">
        <v>102880</v>
      </c>
      <c r="E2094" s="21" t="s">
        <v>102881</v>
      </c>
      <c r="F2094" s="21" t="s">
        <v>102001</v>
      </c>
      <c r="G2094" s="22">
        <v>7</v>
      </c>
      <c r="H2094" s="22">
        <v>12</v>
      </c>
      <c r="I2094" s="22">
        <v>23</v>
      </c>
      <c r="J2094" s="21" t="s">
        <v>105499</v>
      </c>
    </row>
    <row r="2095" spans="1:10" ht="32" customHeight="1">
      <c r="A2095" s="19" t="s">
        <v>108108</v>
      </c>
      <c r="B2095" s="24">
        <v>27</v>
      </c>
      <c r="C2095" s="22">
        <v>15</v>
      </c>
      <c r="D2095" s="21" t="s">
        <v>108109</v>
      </c>
      <c r="E2095" s="21" t="s">
        <v>108110</v>
      </c>
      <c r="F2095" s="21" t="s">
        <v>101694</v>
      </c>
      <c r="G2095" s="22">
        <v>2</v>
      </c>
      <c r="H2095" s="22">
        <v>9</v>
      </c>
      <c r="I2095" s="22">
        <v>13</v>
      </c>
      <c r="J2095" s="21" t="s">
        <v>108111</v>
      </c>
    </row>
    <row r="2096" spans="1:10" ht="32" customHeight="1">
      <c r="A2096" s="19" t="s">
        <v>108112</v>
      </c>
      <c r="B2096" s="24">
        <v>18</v>
      </c>
      <c r="C2096" s="22">
        <v>15</v>
      </c>
      <c r="D2096" s="21" t="s">
        <v>103390</v>
      </c>
      <c r="E2096" s="21" t="s">
        <v>103391</v>
      </c>
      <c r="F2096" s="21" t="s">
        <v>14739</v>
      </c>
      <c r="G2096" s="22">
        <v>10</v>
      </c>
      <c r="H2096" s="22">
        <v>0</v>
      </c>
      <c r="I2096" s="22">
        <v>0</v>
      </c>
      <c r="J2096" s="21" t="s">
        <v>108113</v>
      </c>
    </row>
    <row r="2097" spans="1:10" ht="44" customHeight="1">
      <c r="A2097" s="19" t="s">
        <v>108114</v>
      </c>
      <c r="B2097" s="24">
        <v>21</v>
      </c>
      <c r="C2097" s="22">
        <v>15</v>
      </c>
      <c r="D2097" s="21" t="s">
        <v>108115</v>
      </c>
      <c r="E2097" s="21" t="s">
        <v>108116</v>
      </c>
      <c r="F2097" s="21" t="s">
        <v>101528</v>
      </c>
      <c r="G2097" s="22">
        <v>10</v>
      </c>
      <c r="H2097" s="22">
        <v>0</v>
      </c>
      <c r="I2097" s="22">
        <v>0</v>
      </c>
      <c r="J2097" s="21" t="s">
        <v>108117</v>
      </c>
    </row>
    <row r="2098" spans="1:10" ht="32" customHeight="1">
      <c r="A2098" s="19" t="s">
        <v>108118</v>
      </c>
      <c r="B2098" s="24">
        <v>46</v>
      </c>
      <c r="C2098" s="22">
        <v>18</v>
      </c>
      <c r="D2098" s="21" t="s">
        <v>108119</v>
      </c>
      <c r="E2098" s="21" t="s">
        <v>108120</v>
      </c>
      <c r="F2098" s="21" t="s">
        <v>101757</v>
      </c>
      <c r="G2098" s="22">
        <v>5</v>
      </c>
      <c r="H2098" s="22">
        <v>6</v>
      </c>
      <c r="I2098" s="22">
        <v>13</v>
      </c>
      <c r="J2098" s="21" t="s">
        <v>108121</v>
      </c>
    </row>
    <row r="2099" spans="1:10" ht="32" customHeight="1">
      <c r="A2099" s="19" t="s">
        <v>108122</v>
      </c>
      <c r="B2099" s="24">
        <v>30</v>
      </c>
      <c r="C2099" s="22">
        <v>15</v>
      </c>
      <c r="D2099" s="21" t="s">
        <v>108123</v>
      </c>
      <c r="E2099" s="21" t="s">
        <v>108124</v>
      </c>
      <c r="F2099" s="21" t="s">
        <v>101568</v>
      </c>
      <c r="G2099" s="22">
        <v>1</v>
      </c>
      <c r="H2099" s="22">
        <v>8</v>
      </c>
      <c r="I2099" s="22">
        <v>22</v>
      </c>
      <c r="J2099" s="21" t="s">
        <v>108125</v>
      </c>
    </row>
    <row r="2100" spans="1:10" ht="32" customHeight="1">
      <c r="A2100" s="19" t="s">
        <v>108126</v>
      </c>
      <c r="B2100" s="24">
        <v>14</v>
      </c>
      <c r="C2100" s="22">
        <v>16</v>
      </c>
      <c r="D2100" s="21" t="s">
        <v>108127</v>
      </c>
      <c r="E2100" s="21" t="s">
        <v>108128</v>
      </c>
      <c r="F2100" s="21" t="s">
        <v>101945</v>
      </c>
      <c r="G2100" s="22">
        <v>2</v>
      </c>
      <c r="H2100" s="22">
        <v>10</v>
      </c>
      <c r="I2100" s="22">
        <v>22</v>
      </c>
      <c r="J2100" s="21" t="s">
        <v>108129</v>
      </c>
    </row>
    <row r="2101" spans="1:10" ht="44" customHeight="1">
      <c r="A2101" s="19" t="s">
        <v>108130</v>
      </c>
      <c r="B2101" s="24">
        <v>28</v>
      </c>
      <c r="C2101" s="22">
        <v>16</v>
      </c>
      <c r="D2101" s="21" t="s">
        <v>102056</v>
      </c>
      <c r="E2101" s="21" t="s">
        <v>102057</v>
      </c>
      <c r="F2101" s="21" t="s">
        <v>101945</v>
      </c>
      <c r="G2101" s="22">
        <v>1</v>
      </c>
      <c r="H2101" s="22">
        <v>11</v>
      </c>
      <c r="I2101" s="22">
        <v>18</v>
      </c>
      <c r="J2101" s="21" t="s">
        <v>108131</v>
      </c>
    </row>
    <row r="2102" spans="1:10" ht="44" customHeight="1">
      <c r="A2102" s="19" t="s">
        <v>108132</v>
      </c>
      <c r="B2102" s="24">
        <v>27</v>
      </c>
      <c r="C2102" s="22">
        <v>25</v>
      </c>
      <c r="D2102" s="21" t="s">
        <v>108133</v>
      </c>
      <c r="E2102" s="21" t="s">
        <v>108134</v>
      </c>
      <c r="F2102" s="21" t="s">
        <v>102433</v>
      </c>
      <c r="G2102" s="22">
        <v>1</v>
      </c>
      <c r="H2102" s="22">
        <v>20</v>
      </c>
      <c r="I2102" s="22">
        <v>35</v>
      </c>
      <c r="J2102" s="21" t="s">
        <v>108135</v>
      </c>
    </row>
    <row r="2103" spans="1:10" ht="44" customHeight="1">
      <c r="A2103" s="19" t="s">
        <v>108136</v>
      </c>
      <c r="B2103" s="24">
        <v>43</v>
      </c>
      <c r="C2103" s="22">
        <v>29</v>
      </c>
      <c r="D2103" s="21" t="s">
        <v>108137</v>
      </c>
      <c r="E2103" s="21" t="s">
        <v>108138</v>
      </c>
      <c r="F2103" s="21" t="s">
        <v>103652</v>
      </c>
      <c r="G2103" s="22">
        <v>10</v>
      </c>
      <c r="H2103" s="22">
        <v>15</v>
      </c>
      <c r="I2103" s="22">
        <v>22</v>
      </c>
      <c r="J2103" s="21" t="s">
        <v>108139</v>
      </c>
    </row>
    <row r="2104" spans="1:10" ht="44" customHeight="1">
      <c r="A2104" s="19" t="s">
        <v>108140</v>
      </c>
      <c r="B2104" s="24">
        <v>13</v>
      </c>
      <c r="C2104" s="22">
        <v>15</v>
      </c>
      <c r="D2104" s="21" t="s">
        <v>108141</v>
      </c>
      <c r="E2104" s="21" t="s">
        <v>108142</v>
      </c>
      <c r="F2104" s="21" t="s">
        <v>101694</v>
      </c>
      <c r="G2104" s="22">
        <v>2</v>
      </c>
      <c r="H2104" s="22">
        <v>9</v>
      </c>
      <c r="I2104" s="22">
        <v>14</v>
      </c>
      <c r="J2104" s="21" t="s">
        <v>108143</v>
      </c>
    </row>
    <row r="2105" spans="1:10" ht="44" customHeight="1">
      <c r="A2105" s="19" t="s">
        <v>108144</v>
      </c>
      <c r="B2105" s="24">
        <v>13</v>
      </c>
      <c r="C2105" s="22">
        <v>15</v>
      </c>
      <c r="D2105" s="21" t="s">
        <v>108141</v>
      </c>
      <c r="E2105" s="21" t="s">
        <v>108142</v>
      </c>
      <c r="F2105" s="21" t="s">
        <v>101694</v>
      </c>
      <c r="G2105" s="22">
        <v>2</v>
      </c>
      <c r="H2105" s="22">
        <v>9</v>
      </c>
      <c r="I2105" s="22">
        <v>14</v>
      </c>
      <c r="J2105" s="21" t="s">
        <v>108143</v>
      </c>
    </row>
    <row r="2106" spans="1:10" ht="44" customHeight="1">
      <c r="A2106" s="19" t="s">
        <v>108145</v>
      </c>
      <c r="B2106" s="24">
        <v>23</v>
      </c>
      <c r="C2106" s="22">
        <v>15</v>
      </c>
      <c r="D2106" s="21" t="s">
        <v>108146</v>
      </c>
      <c r="E2106" s="21" t="s">
        <v>108147</v>
      </c>
      <c r="F2106" s="21" t="s">
        <v>101568</v>
      </c>
      <c r="G2106" s="22">
        <v>1</v>
      </c>
      <c r="H2106" s="22">
        <v>9</v>
      </c>
      <c r="I2106" s="22">
        <v>20</v>
      </c>
      <c r="J2106" s="21" t="s">
        <v>108148</v>
      </c>
    </row>
    <row r="2107" spans="1:10" ht="44" customHeight="1">
      <c r="A2107" s="19" t="s">
        <v>108149</v>
      </c>
      <c r="B2107" s="24">
        <v>27</v>
      </c>
      <c r="C2107" s="22">
        <v>15</v>
      </c>
      <c r="D2107" s="21" t="s">
        <v>103660</v>
      </c>
      <c r="E2107" s="21" t="s">
        <v>103661</v>
      </c>
      <c r="F2107" s="21" t="s">
        <v>101563</v>
      </c>
      <c r="G2107" s="22">
        <v>10</v>
      </c>
      <c r="H2107" s="22">
        <v>0</v>
      </c>
      <c r="I2107" s="22">
        <v>0</v>
      </c>
      <c r="J2107" s="21" t="s">
        <v>108150</v>
      </c>
    </row>
    <row r="2108" spans="1:10" ht="44" customHeight="1">
      <c r="A2108" s="19" t="s">
        <v>108151</v>
      </c>
      <c r="B2108" s="24">
        <v>17</v>
      </c>
      <c r="C2108" s="22">
        <v>15</v>
      </c>
      <c r="D2108" s="21" t="s">
        <v>108152</v>
      </c>
      <c r="E2108" s="21" t="s">
        <v>108153</v>
      </c>
      <c r="F2108" s="21" t="s">
        <v>101563</v>
      </c>
      <c r="G2108" s="22">
        <v>10</v>
      </c>
      <c r="H2108" s="22">
        <v>0</v>
      </c>
      <c r="I2108" s="22">
        <v>0</v>
      </c>
      <c r="J2108" s="21" t="s">
        <v>108154</v>
      </c>
    </row>
    <row r="2109" spans="1:10" ht="44" customHeight="1">
      <c r="A2109" s="19" t="s">
        <v>108155</v>
      </c>
      <c r="B2109" s="24">
        <v>24</v>
      </c>
      <c r="C2109" s="22">
        <v>15</v>
      </c>
      <c r="D2109" s="21" t="s">
        <v>105816</v>
      </c>
      <c r="E2109" s="21" t="s">
        <v>105817</v>
      </c>
      <c r="F2109" s="21" t="s">
        <v>14739</v>
      </c>
      <c r="G2109" s="22">
        <v>10</v>
      </c>
      <c r="H2109" s="22">
        <v>0</v>
      </c>
      <c r="I2109" s="22">
        <v>0</v>
      </c>
      <c r="J2109" s="21" t="s">
        <v>108156</v>
      </c>
    </row>
    <row r="2110" spans="1:10" ht="44" customHeight="1">
      <c r="A2110" s="19" t="s">
        <v>108157</v>
      </c>
      <c r="B2110" s="24">
        <v>13</v>
      </c>
      <c r="C2110" s="22">
        <v>16</v>
      </c>
      <c r="D2110" s="21" t="s">
        <v>108158</v>
      </c>
      <c r="E2110" s="21" t="s">
        <v>108159</v>
      </c>
      <c r="F2110" s="21" t="s">
        <v>101533</v>
      </c>
      <c r="G2110" s="22">
        <v>3</v>
      </c>
      <c r="H2110" s="22">
        <v>9</v>
      </c>
      <c r="I2110" s="22">
        <v>21</v>
      </c>
      <c r="J2110" s="21" t="s">
        <v>108160</v>
      </c>
    </row>
    <row r="2111" spans="1:10" ht="44" customHeight="1">
      <c r="A2111" s="19" t="s">
        <v>108161</v>
      </c>
      <c r="B2111" s="24">
        <v>23</v>
      </c>
      <c r="C2111" s="22">
        <v>25</v>
      </c>
      <c r="D2111" s="21" t="s">
        <v>105523</v>
      </c>
      <c r="E2111" s="21" t="s">
        <v>105524</v>
      </c>
      <c r="F2111" s="21" t="s">
        <v>101694</v>
      </c>
      <c r="G2111" s="22">
        <v>3</v>
      </c>
      <c r="H2111" s="22">
        <v>18</v>
      </c>
      <c r="I2111" s="22">
        <v>27</v>
      </c>
      <c r="J2111" s="21" t="s">
        <v>108162</v>
      </c>
    </row>
    <row r="2112" spans="1:10" ht="44" customHeight="1">
      <c r="A2112" s="19" t="s">
        <v>108163</v>
      </c>
      <c r="B2112" s="24">
        <v>25</v>
      </c>
      <c r="C2112" s="22">
        <v>15</v>
      </c>
      <c r="D2112" s="21" t="s">
        <v>108164</v>
      </c>
      <c r="E2112" s="21" t="s">
        <v>108165</v>
      </c>
      <c r="F2112" s="21" t="s">
        <v>101522</v>
      </c>
      <c r="G2112" s="22">
        <v>10</v>
      </c>
      <c r="H2112" s="22">
        <v>0</v>
      </c>
      <c r="I2112" s="22">
        <v>0</v>
      </c>
      <c r="J2112" s="21" t="s">
        <v>108166</v>
      </c>
    </row>
    <row r="2113" spans="1:10" ht="44" customHeight="1">
      <c r="A2113" s="19" t="s">
        <v>108167</v>
      </c>
      <c r="B2113" s="24">
        <v>35</v>
      </c>
      <c r="C2113" s="22">
        <v>22</v>
      </c>
      <c r="D2113" s="21" t="s">
        <v>108168</v>
      </c>
      <c r="E2113" s="21" t="s">
        <v>108169</v>
      </c>
      <c r="F2113" s="21" t="s">
        <v>106135</v>
      </c>
      <c r="G2113" s="22">
        <v>1</v>
      </c>
      <c r="H2113" s="22">
        <v>17</v>
      </c>
      <c r="I2113" s="22">
        <v>32</v>
      </c>
      <c r="J2113" s="21" t="s">
        <v>108170</v>
      </c>
    </row>
    <row r="2114" spans="1:10" ht="44" customHeight="1">
      <c r="A2114" s="19" t="s">
        <v>108171</v>
      </c>
      <c r="B2114" s="24">
        <v>30</v>
      </c>
      <c r="C2114" s="22">
        <v>15</v>
      </c>
      <c r="D2114" s="21" t="s">
        <v>108172</v>
      </c>
      <c r="E2114" s="21" t="s">
        <v>108173</v>
      </c>
      <c r="F2114" s="21" t="s">
        <v>14739</v>
      </c>
      <c r="G2114" s="22">
        <v>10</v>
      </c>
      <c r="H2114" s="22">
        <v>0</v>
      </c>
      <c r="I2114" s="22">
        <v>0</v>
      </c>
      <c r="J2114" s="21" t="s">
        <v>108174</v>
      </c>
    </row>
    <row r="2115" spans="1:10" ht="44" customHeight="1">
      <c r="A2115" s="19" t="s">
        <v>108175</v>
      </c>
      <c r="B2115" s="24">
        <v>21</v>
      </c>
      <c r="C2115" s="22">
        <v>15</v>
      </c>
      <c r="D2115" s="21" t="s">
        <v>103544</v>
      </c>
      <c r="E2115" s="21" t="s">
        <v>103545</v>
      </c>
      <c r="F2115" s="21" t="s">
        <v>101528</v>
      </c>
      <c r="G2115" s="22">
        <v>10</v>
      </c>
      <c r="H2115" s="22">
        <v>0</v>
      </c>
      <c r="I2115" s="22">
        <v>0</v>
      </c>
      <c r="J2115" s="21" t="s">
        <v>108176</v>
      </c>
    </row>
    <row r="2116" spans="1:10" ht="32" customHeight="1">
      <c r="A2116" s="19" t="s">
        <v>108177</v>
      </c>
      <c r="B2116" s="24">
        <v>25</v>
      </c>
      <c r="C2116" s="22">
        <v>16</v>
      </c>
      <c r="D2116" s="21" t="s">
        <v>108178</v>
      </c>
      <c r="E2116" s="21" t="s">
        <v>108179</v>
      </c>
      <c r="F2116" s="21" t="s">
        <v>101533</v>
      </c>
      <c r="G2116" s="22">
        <v>2</v>
      </c>
      <c r="H2116" s="22">
        <v>10</v>
      </c>
      <c r="I2116" s="22">
        <v>17</v>
      </c>
      <c r="J2116" s="21" t="s">
        <v>108180</v>
      </c>
    </row>
    <row r="2117" spans="1:10" ht="32" customHeight="1">
      <c r="A2117" s="19" t="s">
        <v>108181</v>
      </c>
      <c r="B2117" s="24">
        <v>19</v>
      </c>
      <c r="C2117" s="22">
        <v>15</v>
      </c>
      <c r="D2117" s="21" t="s">
        <v>108182</v>
      </c>
      <c r="E2117" s="21" t="s">
        <v>108183</v>
      </c>
      <c r="F2117" s="21" t="s">
        <v>101528</v>
      </c>
      <c r="G2117" s="22">
        <v>10</v>
      </c>
      <c r="H2117" s="22">
        <v>0</v>
      </c>
      <c r="I2117" s="22">
        <v>0</v>
      </c>
      <c r="J2117" s="21" t="s">
        <v>108184</v>
      </c>
    </row>
    <row r="2118" spans="1:10" ht="32" customHeight="1">
      <c r="A2118" s="19" t="s">
        <v>108185</v>
      </c>
      <c r="B2118" s="24">
        <v>25</v>
      </c>
      <c r="C2118" s="22">
        <v>15</v>
      </c>
      <c r="D2118" s="21" t="s">
        <v>108186</v>
      </c>
      <c r="E2118" s="21" t="s">
        <v>108187</v>
      </c>
      <c r="F2118" s="21" t="s">
        <v>14739</v>
      </c>
      <c r="G2118" s="22">
        <v>10</v>
      </c>
      <c r="H2118" s="22">
        <v>0</v>
      </c>
      <c r="I2118" s="22">
        <v>0</v>
      </c>
      <c r="J2118" s="21" t="s">
        <v>108188</v>
      </c>
    </row>
    <row r="2119" spans="1:10" ht="44" customHeight="1">
      <c r="A2119" s="19" t="s">
        <v>108189</v>
      </c>
      <c r="B2119" s="24">
        <v>62</v>
      </c>
      <c r="C2119" s="22">
        <v>15</v>
      </c>
      <c r="D2119" s="21" t="s">
        <v>108190</v>
      </c>
      <c r="E2119" s="21" t="s">
        <v>108191</v>
      </c>
      <c r="F2119" s="21" t="s">
        <v>101694</v>
      </c>
      <c r="G2119" s="22">
        <v>1</v>
      </c>
      <c r="H2119" s="22">
        <v>9</v>
      </c>
      <c r="I2119" s="22">
        <v>14</v>
      </c>
      <c r="J2119" s="21" t="s">
        <v>108192</v>
      </c>
    </row>
    <row r="2120" spans="1:10" ht="44" customHeight="1">
      <c r="A2120" s="19" t="s">
        <v>108193</v>
      </c>
      <c r="B2120" s="24">
        <v>21</v>
      </c>
      <c r="C2120" s="22">
        <v>15</v>
      </c>
      <c r="D2120" s="21" t="s">
        <v>102480</v>
      </c>
      <c r="E2120" s="21" t="s">
        <v>102481</v>
      </c>
      <c r="F2120" s="21" t="s">
        <v>101528</v>
      </c>
      <c r="G2120" s="22">
        <v>10</v>
      </c>
      <c r="H2120" s="22">
        <v>0</v>
      </c>
      <c r="I2120" s="22">
        <v>0</v>
      </c>
      <c r="J2120" s="21" t="s">
        <v>108194</v>
      </c>
    </row>
    <row r="2121" spans="1:10" ht="44" customHeight="1">
      <c r="A2121" s="19" t="s">
        <v>108195</v>
      </c>
      <c r="B2121" s="24">
        <v>45</v>
      </c>
      <c r="C2121" s="22">
        <v>23</v>
      </c>
      <c r="D2121" s="21" t="s">
        <v>108196</v>
      </c>
      <c r="E2121" s="21" t="s">
        <v>108197</v>
      </c>
      <c r="F2121" s="21" t="s">
        <v>101710</v>
      </c>
      <c r="G2121" s="22">
        <v>1</v>
      </c>
      <c r="H2121" s="22">
        <v>18</v>
      </c>
      <c r="I2121" s="22">
        <v>26</v>
      </c>
      <c r="J2121" s="21" t="s">
        <v>108198</v>
      </c>
    </row>
    <row r="2122" spans="1:10" ht="32" customHeight="1">
      <c r="A2122" s="19" t="s">
        <v>108199</v>
      </c>
      <c r="B2122" s="24">
        <v>13</v>
      </c>
      <c r="C2122" s="22">
        <v>23</v>
      </c>
      <c r="D2122" s="21" t="s">
        <v>108200</v>
      </c>
      <c r="E2122" s="21" t="s">
        <v>108201</v>
      </c>
      <c r="F2122" s="21" t="s">
        <v>102912</v>
      </c>
      <c r="G2122" s="22">
        <v>1</v>
      </c>
      <c r="H2122" s="22">
        <v>18</v>
      </c>
      <c r="I2122" s="22">
        <v>35</v>
      </c>
      <c r="J2122" s="21" t="s">
        <v>108202</v>
      </c>
    </row>
    <row r="2123" spans="1:10" ht="32" customHeight="1">
      <c r="A2123" s="19" t="s">
        <v>108203</v>
      </c>
      <c r="B2123" s="24">
        <v>24</v>
      </c>
      <c r="C2123" s="22">
        <v>18</v>
      </c>
      <c r="D2123" s="21" t="s">
        <v>108204</v>
      </c>
      <c r="E2123" s="21" t="s">
        <v>108205</v>
      </c>
      <c r="F2123" s="21" t="s">
        <v>104782</v>
      </c>
      <c r="G2123" s="22">
        <v>1</v>
      </c>
      <c r="H2123" s="22">
        <v>13</v>
      </c>
      <c r="I2123" s="22">
        <v>28</v>
      </c>
      <c r="J2123" s="21" t="s">
        <v>108206</v>
      </c>
    </row>
    <row r="2124" spans="1:10" ht="32" customHeight="1">
      <c r="A2124" s="19" t="s">
        <v>108207</v>
      </c>
      <c r="B2124" s="24">
        <v>24</v>
      </c>
      <c r="C2124" s="22">
        <v>15</v>
      </c>
      <c r="D2124" s="21" t="s">
        <v>108208</v>
      </c>
      <c r="E2124" s="21" t="s">
        <v>108209</v>
      </c>
      <c r="F2124" s="21" t="s">
        <v>101528</v>
      </c>
      <c r="G2124" s="22">
        <v>10</v>
      </c>
      <c r="H2124" s="22">
        <v>0</v>
      </c>
      <c r="I2124" s="22">
        <v>0</v>
      </c>
      <c r="J2124" s="21" t="s">
        <v>108210</v>
      </c>
    </row>
    <row r="2125" spans="1:10" ht="32" customHeight="1">
      <c r="A2125" s="19" t="s">
        <v>108211</v>
      </c>
      <c r="B2125" s="24">
        <v>61</v>
      </c>
      <c r="C2125" s="22">
        <v>49</v>
      </c>
      <c r="D2125" s="21" t="s">
        <v>104958</v>
      </c>
      <c r="E2125" s="21" t="s">
        <v>104959</v>
      </c>
      <c r="F2125" s="21" t="s">
        <v>102769</v>
      </c>
      <c r="G2125" s="22">
        <v>3</v>
      </c>
      <c r="H2125" s="22">
        <v>10</v>
      </c>
      <c r="I2125" s="22">
        <v>16</v>
      </c>
      <c r="J2125" s="21" t="s">
        <v>108212</v>
      </c>
    </row>
    <row r="2126" spans="1:10" ht="44" customHeight="1">
      <c r="A2126" s="19" t="s">
        <v>108213</v>
      </c>
      <c r="B2126" s="24">
        <v>24</v>
      </c>
      <c r="C2126" s="22">
        <v>15</v>
      </c>
      <c r="D2126" s="21" t="s">
        <v>102701</v>
      </c>
      <c r="E2126" s="21" t="s">
        <v>102702</v>
      </c>
      <c r="F2126" s="21" t="s">
        <v>101563</v>
      </c>
      <c r="G2126" s="22">
        <v>10</v>
      </c>
      <c r="H2126" s="22">
        <v>0</v>
      </c>
      <c r="I2126" s="22">
        <v>0</v>
      </c>
      <c r="J2126" s="21" t="s">
        <v>108214</v>
      </c>
    </row>
    <row r="2127" spans="1:10" ht="32" customHeight="1">
      <c r="A2127" s="19" t="s">
        <v>108215</v>
      </c>
      <c r="B2127" s="24">
        <v>27</v>
      </c>
      <c r="C2127" s="22">
        <v>15</v>
      </c>
      <c r="D2127" s="21" t="s">
        <v>108216</v>
      </c>
      <c r="E2127" s="21" t="s">
        <v>108217</v>
      </c>
      <c r="F2127" s="21" t="s">
        <v>14739</v>
      </c>
      <c r="G2127" s="22">
        <v>10</v>
      </c>
      <c r="H2127" s="22">
        <v>0</v>
      </c>
      <c r="I2127" s="22">
        <v>0</v>
      </c>
      <c r="J2127" s="21" t="s">
        <v>108218</v>
      </c>
    </row>
    <row r="2128" spans="1:10" ht="32" customHeight="1">
      <c r="A2128" s="19" t="s">
        <v>108219</v>
      </c>
      <c r="B2128" s="24">
        <v>27</v>
      </c>
      <c r="C2128" s="22">
        <v>15</v>
      </c>
      <c r="D2128" s="21" t="s">
        <v>108216</v>
      </c>
      <c r="E2128" s="21" t="s">
        <v>108217</v>
      </c>
      <c r="F2128" s="21" t="s">
        <v>14739</v>
      </c>
      <c r="G2128" s="22">
        <v>10</v>
      </c>
      <c r="H2128" s="22">
        <v>0</v>
      </c>
      <c r="I2128" s="22">
        <v>0</v>
      </c>
      <c r="J2128" s="21" t="s">
        <v>108218</v>
      </c>
    </row>
    <row r="2129" spans="1:10" ht="32" customHeight="1">
      <c r="A2129" s="19" t="s">
        <v>108220</v>
      </c>
      <c r="B2129" s="24">
        <v>40</v>
      </c>
      <c r="C2129" s="22">
        <v>23</v>
      </c>
      <c r="D2129" s="21" t="s">
        <v>108221</v>
      </c>
      <c r="E2129" s="21" t="s">
        <v>108222</v>
      </c>
      <c r="F2129" s="21" t="s">
        <v>101710</v>
      </c>
      <c r="G2129" s="22">
        <v>1</v>
      </c>
      <c r="H2129" s="22">
        <v>18</v>
      </c>
      <c r="I2129" s="22">
        <v>29</v>
      </c>
      <c r="J2129" s="21" t="s">
        <v>108223</v>
      </c>
    </row>
    <row r="2130" spans="1:10" ht="32" customHeight="1">
      <c r="A2130" s="19" t="s">
        <v>108224</v>
      </c>
      <c r="B2130" s="24">
        <v>43</v>
      </c>
      <c r="C2130" s="22">
        <v>15</v>
      </c>
      <c r="D2130" s="21" t="s">
        <v>104356</v>
      </c>
      <c r="E2130" s="21" t="s">
        <v>104357</v>
      </c>
      <c r="F2130" s="21" t="s">
        <v>14739</v>
      </c>
      <c r="G2130" s="22">
        <v>10</v>
      </c>
      <c r="H2130" s="22">
        <v>0</v>
      </c>
      <c r="I2130" s="22">
        <v>0</v>
      </c>
      <c r="J2130" s="21" t="s">
        <v>108225</v>
      </c>
    </row>
    <row r="2131" spans="1:10" ht="32" customHeight="1">
      <c r="A2131" s="19" t="s">
        <v>108226</v>
      </c>
      <c r="B2131" s="24">
        <v>33</v>
      </c>
      <c r="C2131" s="22">
        <v>20</v>
      </c>
      <c r="D2131" s="21" t="s">
        <v>108227</v>
      </c>
      <c r="E2131" s="21" t="s">
        <v>108228</v>
      </c>
      <c r="F2131" s="21" t="s">
        <v>101543</v>
      </c>
      <c r="G2131" s="22">
        <v>6</v>
      </c>
      <c r="H2131" s="22">
        <v>10</v>
      </c>
      <c r="I2131" s="22">
        <v>18</v>
      </c>
      <c r="J2131" s="21" t="s">
        <v>108229</v>
      </c>
    </row>
    <row r="2132" spans="1:10" ht="32" customHeight="1">
      <c r="A2132" s="19" t="s">
        <v>108230</v>
      </c>
      <c r="B2132" s="24">
        <v>25</v>
      </c>
      <c r="C2132" s="22">
        <v>15</v>
      </c>
      <c r="D2132" s="21" t="s">
        <v>108231</v>
      </c>
      <c r="E2132" s="21" t="s">
        <v>108232</v>
      </c>
      <c r="F2132" s="21" t="s">
        <v>101522</v>
      </c>
      <c r="G2132" s="22">
        <v>10</v>
      </c>
      <c r="H2132" s="22">
        <v>0</v>
      </c>
      <c r="I2132" s="22">
        <v>0</v>
      </c>
      <c r="J2132" s="21" t="s">
        <v>108233</v>
      </c>
    </row>
    <row r="2133" spans="1:10" ht="32" customHeight="1">
      <c r="A2133" s="19" t="s">
        <v>108234</v>
      </c>
      <c r="B2133" s="24">
        <v>38</v>
      </c>
      <c r="C2133" s="22">
        <v>15</v>
      </c>
      <c r="D2133" s="21" t="s">
        <v>108235</v>
      </c>
      <c r="E2133" s="21" t="s">
        <v>108236</v>
      </c>
      <c r="F2133" s="21" t="s">
        <v>101554</v>
      </c>
      <c r="G2133" s="22">
        <v>10</v>
      </c>
      <c r="H2133" s="22">
        <v>0</v>
      </c>
      <c r="I2133" s="22">
        <v>0</v>
      </c>
      <c r="J2133" s="21" t="s">
        <v>108237</v>
      </c>
    </row>
    <row r="2134" spans="1:10" ht="44" customHeight="1">
      <c r="A2134" s="19" t="s">
        <v>108238</v>
      </c>
      <c r="B2134" s="24">
        <v>13</v>
      </c>
      <c r="C2134" s="22">
        <v>15</v>
      </c>
      <c r="D2134" s="21" t="s">
        <v>108239</v>
      </c>
      <c r="E2134" s="21" t="s">
        <v>108240</v>
      </c>
      <c r="F2134" s="21" t="s">
        <v>101694</v>
      </c>
      <c r="G2134" s="22">
        <v>2</v>
      </c>
      <c r="H2134" s="22">
        <v>9</v>
      </c>
      <c r="I2134" s="22">
        <v>14</v>
      </c>
      <c r="J2134" s="21" t="s">
        <v>108241</v>
      </c>
    </row>
    <row r="2135" spans="1:10" ht="32" customHeight="1">
      <c r="A2135" s="19" t="s">
        <v>108242</v>
      </c>
      <c r="B2135" s="24">
        <v>34</v>
      </c>
      <c r="C2135" s="22">
        <v>26</v>
      </c>
      <c r="D2135" s="21" t="s">
        <v>104727</v>
      </c>
      <c r="E2135" s="21" t="s">
        <v>104728</v>
      </c>
      <c r="F2135" s="21" t="s">
        <v>102026</v>
      </c>
      <c r="G2135" s="22">
        <v>1</v>
      </c>
      <c r="H2135" s="22">
        <v>21</v>
      </c>
      <c r="I2135" s="22">
        <v>33</v>
      </c>
      <c r="J2135" s="21" t="s">
        <v>108243</v>
      </c>
    </row>
    <row r="2136" spans="1:10" ht="32" customHeight="1">
      <c r="A2136" s="19" t="s">
        <v>108244</v>
      </c>
      <c r="B2136" s="24">
        <v>34</v>
      </c>
      <c r="C2136" s="22">
        <v>26</v>
      </c>
      <c r="D2136" s="21" t="s">
        <v>108245</v>
      </c>
      <c r="E2136" s="21" t="s">
        <v>108246</v>
      </c>
      <c r="F2136" s="21" t="s">
        <v>102026</v>
      </c>
      <c r="G2136" s="22">
        <v>5</v>
      </c>
      <c r="H2136" s="22">
        <v>17</v>
      </c>
      <c r="I2136" s="22">
        <v>29</v>
      </c>
      <c r="J2136" s="21" t="s">
        <v>108247</v>
      </c>
    </row>
    <row r="2137" spans="1:10" ht="32" customHeight="1">
      <c r="A2137" s="19" t="s">
        <v>108248</v>
      </c>
      <c r="B2137" s="24">
        <v>20</v>
      </c>
      <c r="C2137" s="22">
        <v>16</v>
      </c>
      <c r="D2137" s="21" t="s">
        <v>108249</v>
      </c>
      <c r="E2137" s="21" t="s">
        <v>108250</v>
      </c>
      <c r="F2137" s="21" t="s">
        <v>101533</v>
      </c>
      <c r="G2137" s="22">
        <v>3</v>
      </c>
      <c r="H2137" s="22">
        <v>9</v>
      </c>
      <c r="I2137" s="22">
        <v>14</v>
      </c>
      <c r="J2137" s="21" t="s">
        <v>108251</v>
      </c>
    </row>
    <row r="2138" spans="1:10" ht="32" customHeight="1">
      <c r="A2138" s="19" t="s">
        <v>108252</v>
      </c>
      <c r="B2138" s="24">
        <v>27</v>
      </c>
      <c r="C2138" s="22">
        <v>15</v>
      </c>
      <c r="D2138" s="21" t="s">
        <v>108253</v>
      </c>
      <c r="E2138" s="21" t="s">
        <v>108254</v>
      </c>
      <c r="F2138" s="21" t="s">
        <v>101554</v>
      </c>
      <c r="G2138" s="22">
        <v>10</v>
      </c>
      <c r="H2138" s="22">
        <v>0</v>
      </c>
      <c r="I2138" s="22">
        <v>0</v>
      </c>
      <c r="J2138" s="21" t="s">
        <v>108255</v>
      </c>
    </row>
    <row r="2139" spans="1:10" ht="32" customHeight="1">
      <c r="A2139" s="19" t="s">
        <v>108256</v>
      </c>
      <c r="B2139" s="24">
        <v>23</v>
      </c>
      <c r="C2139" s="22">
        <v>20</v>
      </c>
      <c r="D2139" s="21" t="s">
        <v>104937</v>
      </c>
      <c r="E2139" s="21" t="s">
        <v>104938</v>
      </c>
      <c r="F2139" s="21" t="s">
        <v>101950</v>
      </c>
      <c r="G2139" s="22">
        <v>1</v>
      </c>
      <c r="H2139" s="22">
        <v>15</v>
      </c>
      <c r="I2139" s="22">
        <v>29</v>
      </c>
      <c r="J2139" s="21" t="s">
        <v>108257</v>
      </c>
    </row>
    <row r="2140" spans="1:10" ht="32" customHeight="1">
      <c r="A2140" s="19" t="s">
        <v>108258</v>
      </c>
      <c r="B2140" s="24">
        <v>48</v>
      </c>
      <c r="C2140" s="22">
        <v>15</v>
      </c>
      <c r="D2140" s="21" t="s">
        <v>108259</v>
      </c>
      <c r="E2140" s="21" t="s">
        <v>108260</v>
      </c>
      <c r="F2140" s="21" t="s">
        <v>101694</v>
      </c>
      <c r="G2140" s="22">
        <v>1</v>
      </c>
      <c r="H2140" s="22">
        <v>7</v>
      </c>
      <c r="I2140" s="22">
        <v>20</v>
      </c>
      <c r="J2140" s="21" t="s">
        <v>108261</v>
      </c>
    </row>
    <row r="2141" spans="1:10" ht="32" customHeight="1">
      <c r="A2141" s="19" t="s">
        <v>108262</v>
      </c>
      <c r="B2141" s="24">
        <v>19</v>
      </c>
      <c r="C2141" s="22">
        <v>15</v>
      </c>
      <c r="D2141" s="21" t="s">
        <v>108263</v>
      </c>
      <c r="E2141" s="21" t="s">
        <v>108264</v>
      </c>
      <c r="F2141" s="21" t="s">
        <v>101528</v>
      </c>
      <c r="G2141" s="22">
        <v>10</v>
      </c>
      <c r="H2141" s="22">
        <v>0</v>
      </c>
      <c r="I2141" s="22">
        <v>0</v>
      </c>
      <c r="J2141" s="21" t="s">
        <v>108265</v>
      </c>
    </row>
    <row r="2142" spans="1:10" ht="20" customHeight="1">
      <c r="A2142" s="27">
        <v>-999</v>
      </c>
      <c r="B2142" s="24">
        <v>-999</v>
      </c>
      <c r="C2142" s="22">
        <v>-999</v>
      </c>
      <c r="D2142" s="22">
        <v>-999</v>
      </c>
      <c r="E2142" s="22">
        <v>-999</v>
      </c>
      <c r="F2142" s="22">
        <v>-999</v>
      </c>
      <c r="G2142" s="22">
        <v>-999</v>
      </c>
      <c r="H2142" s="22">
        <v>-999</v>
      </c>
      <c r="I2142" s="22">
        <v>-999</v>
      </c>
      <c r="J2142" s="22">
        <v>-999</v>
      </c>
    </row>
    <row r="2143" spans="1:10" ht="32" customHeight="1">
      <c r="A2143" s="19" t="s">
        <v>108266</v>
      </c>
      <c r="B2143" s="24">
        <v>32</v>
      </c>
      <c r="C2143" s="22">
        <v>17</v>
      </c>
      <c r="D2143" s="21" t="s">
        <v>108267</v>
      </c>
      <c r="E2143" s="21" t="s">
        <v>108268</v>
      </c>
      <c r="F2143" s="21" t="s">
        <v>101543</v>
      </c>
      <c r="G2143" s="22">
        <v>3</v>
      </c>
      <c r="H2143" s="22">
        <v>10</v>
      </c>
      <c r="I2143" s="22">
        <v>15</v>
      </c>
      <c r="J2143" s="21" t="s">
        <v>108269</v>
      </c>
    </row>
    <row r="2144" spans="1:10" ht="20" customHeight="1">
      <c r="A2144" s="27">
        <v>-999</v>
      </c>
      <c r="B2144" s="24">
        <v>-999</v>
      </c>
      <c r="C2144" s="22">
        <v>-999</v>
      </c>
      <c r="D2144" s="22">
        <v>-999</v>
      </c>
      <c r="E2144" s="22">
        <v>-999</v>
      </c>
      <c r="F2144" s="22">
        <v>-999</v>
      </c>
      <c r="G2144" s="22">
        <v>-999</v>
      </c>
      <c r="H2144" s="22">
        <v>-999</v>
      </c>
      <c r="I2144" s="22">
        <v>-999</v>
      </c>
      <c r="J2144" s="22">
        <v>-999</v>
      </c>
    </row>
    <row r="2145" spans="1:10" ht="32" customHeight="1">
      <c r="A2145" s="19" t="s">
        <v>108270</v>
      </c>
      <c r="B2145" s="24">
        <v>38</v>
      </c>
      <c r="C2145" s="22">
        <v>15</v>
      </c>
      <c r="D2145" s="21" t="s">
        <v>108271</v>
      </c>
      <c r="E2145" s="21" t="s">
        <v>108272</v>
      </c>
      <c r="F2145" s="21" t="s">
        <v>101554</v>
      </c>
      <c r="G2145" s="22">
        <v>10</v>
      </c>
      <c r="H2145" s="22">
        <v>0</v>
      </c>
      <c r="I2145" s="22">
        <v>0</v>
      </c>
      <c r="J2145" s="21" t="s">
        <v>108273</v>
      </c>
    </row>
    <row r="2146" spans="1:10" ht="32" customHeight="1">
      <c r="A2146" s="19" t="s">
        <v>108274</v>
      </c>
      <c r="B2146" s="24">
        <v>38</v>
      </c>
      <c r="C2146" s="22">
        <v>15</v>
      </c>
      <c r="D2146" s="21" t="s">
        <v>108271</v>
      </c>
      <c r="E2146" s="21" t="s">
        <v>108272</v>
      </c>
      <c r="F2146" s="21" t="s">
        <v>101554</v>
      </c>
      <c r="G2146" s="22">
        <v>10</v>
      </c>
      <c r="H2146" s="22">
        <v>0</v>
      </c>
      <c r="I2146" s="22">
        <v>0</v>
      </c>
      <c r="J2146" s="21" t="s">
        <v>108273</v>
      </c>
    </row>
    <row r="2147" spans="1:10" ht="32" customHeight="1">
      <c r="A2147" s="19" t="s">
        <v>108275</v>
      </c>
      <c r="B2147" s="24">
        <v>13</v>
      </c>
      <c r="C2147" s="22">
        <v>15</v>
      </c>
      <c r="D2147" s="21" t="s">
        <v>101957</v>
      </c>
      <c r="E2147" s="21" t="s">
        <v>101958</v>
      </c>
      <c r="F2147" s="21" t="s">
        <v>14739</v>
      </c>
      <c r="G2147" s="22">
        <v>10</v>
      </c>
      <c r="H2147" s="22">
        <v>0</v>
      </c>
      <c r="I2147" s="22">
        <v>0</v>
      </c>
      <c r="J2147" s="21" t="s">
        <v>108276</v>
      </c>
    </row>
    <row r="2148" spans="1:10" ht="44" customHeight="1">
      <c r="A2148" s="19" t="s">
        <v>108277</v>
      </c>
      <c r="B2148" s="24">
        <v>20</v>
      </c>
      <c r="C2148" s="22">
        <v>15</v>
      </c>
      <c r="D2148" s="21" t="s">
        <v>108278</v>
      </c>
      <c r="E2148" s="21" t="s">
        <v>108279</v>
      </c>
      <c r="F2148" s="21" t="s">
        <v>101694</v>
      </c>
      <c r="G2148" s="22">
        <v>10</v>
      </c>
      <c r="H2148" s="22">
        <v>0</v>
      </c>
      <c r="I2148" s="22">
        <v>0</v>
      </c>
      <c r="J2148" s="21" t="s">
        <v>108280</v>
      </c>
    </row>
    <row r="2149" spans="1:10" ht="44" customHeight="1">
      <c r="A2149" s="19" t="s">
        <v>108281</v>
      </c>
      <c r="B2149" s="24">
        <v>28</v>
      </c>
      <c r="C2149" s="22">
        <v>15</v>
      </c>
      <c r="D2149" s="21" t="s">
        <v>102668</v>
      </c>
      <c r="E2149" s="21" t="s">
        <v>102669</v>
      </c>
      <c r="F2149" s="21" t="s">
        <v>101528</v>
      </c>
      <c r="G2149" s="22">
        <v>10</v>
      </c>
      <c r="H2149" s="22">
        <v>0</v>
      </c>
      <c r="I2149" s="22">
        <v>0</v>
      </c>
      <c r="J2149" s="21" t="s">
        <v>108282</v>
      </c>
    </row>
    <row r="2150" spans="1:10" ht="32" customHeight="1">
      <c r="A2150" s="19" t="s">
        <v>108283</v>
      </c>
      <c r="B2150" s="24">
        <v>29</v>
      </c>
      <c r="C2150" s="22">
        <v>15</v>
      </c>
      <c r="D2150" s="21" t="s">
        <v>108284</v>
      </c>
      <c r="E2150" s="21" t="s">
        <v>108285</v>
      </c>
      <c r="F2150" s="21" t="s">
        <v>101528</v>
      </c>
      <c r="G2150" s="22">
        <v>10</v>
      </c>
      <c r="H2150" s="22">
        <v>0</v>
      </c>
      <c r="I2150" s="22">
        <v>0</v>
      </c>
      <c r="J2150" s="21" t="s">
        <v>108286</v>
      </c>
    </row>
    <row r="2151" spans="1:10" ht="32" customHeight="1">
      <c r="A2151" s="19" t="s">
        <v>108287</v>
      </c>
      <c r="B2151" s="24">
        <v>66</v>
      </c>
      <c r="C2151" s="22">
        <v>15</v>
      </c>
      <c r="D2151" s="21" t="s">
        <v>108288</v>
      </c>
      <c r="E2151" s="21" t="s">
        <v>108289</v>
      </c>
      <c r="F2151" s="21" t="s">
        <v>101628</v>
      </c>
      <c r="G2151" s="22">
        <v>1</v>
      </c>
      <c r="H2151" s="22">
        <v>9</v>
      </c>
      <c r="I2151" s="22">
        <v>22</v>
      </c>
      <c r="J2151" s="21" t="s">
        <v>108290</v>
      </c>
    </row>
    <row r="2152" spans="1:10" ht="32" customHeight="1">
      <c r="A2152" s="19" t="s">
        <v>108291</v>
      </c>
      <c r="B2152" s="24">
        <v>32</v>
      </c>
      <c r="C2152" s="22">
        <v>15</v>
      </c>
      <c r="D2152" s="21" t="s">
        <v>108292</v>
      </c>
      <c r="E2152" s="21" t="s">
        <v>108293</v>
      </c>
      <c r="F2152" s="21" t="s">
        <v>101694</v>
      </c>
      <c r="G2152" s="22">
        <v>10</v>
      </c>
      <c r="H2152" s="22">
        <v>0</v>
      </c>
      <c r="I2152" s="22">
        <v>0</v>
      </c>
      <c r="J2152" s="21" t="s">
        <v>108294</v>
      </c>
    </row>
    <row r="2153" spans="1:10" ht="32" customHeight="1">
      <c r="A2153" s="19" t="s">
        <v>108295</v>
      </c>
      <c r="B2153" s="24">
        <v>28</v>
      </c>
      <c r="C2153" s="22">
        <v>22</v>
      </c>
      <c r="D2153" s="21" t="s">
        <v>108296</v>
      </c>
      <c r="E2153" s="21" t="s">
        <v>108297</v>
      </c>
      <c r="F2153" s="21" t="s">
        <v>101689</v>
      </c>
      <c r="G2153" s="22">
        <v>4</v>
      </c>
      <c r="H2153" s="22">
        <v>14</v>
      </c>
      <c r="I2153" s="22">
        <v>19</v>
      </c>
      <c r="J2153" s="21" t="s">
        <v>108298</v>
      </c>
    </row>
    <row r="2154" spans="1:10" ht="32" customHeight="1">
      <c r="A2154" s="19" t="s">
        <v>108299</v>
      </c>
      <c r="B2154" s="24">
        <v>31</v>
      </c>
      <c r="C2154" s="22">
        <v>15</v>
      </c>
      <c r="D2154" s="21" t="s">
        <v>108300</v>
      </c>
      <c r="E2154" s="21" t="s">
        <v>108301</v>
      </c>
      <c r="F2154" s="21" t="s">
        <v>101554</v>
      </c>
      <c r="G2154" s="22">
        <v>10</v>
      </c>
      <c r="H2154" s="22">
        <v>0</v>
      </c>
      <c r="I2154" s="22">
        <v>0</v>
      </c>
      <c r="J2154" s="21" t="s">
        <v>108302</v>
      </c>
    </row>
    <row r="2155" spans="1:10" ht="32" customHeight="1">
      <c r="A2155" s="19" t="s">
        <v>108303</v>
      </c>
      <c r="B2155" s="24">
        <v>31</v>
      </c>
      <c r="C2155" s="22">
        <v>15</v>
      </c>
      <c r="D2155" s="21" t="s">
        <v>108300</v>
      </c>
      <c r="E2155" s="21" t="s">
        <v>108301</v>
      </c>
      <c r="F2155" s="21" t="s">
        <v>101554</v>
      </c>
      <c r="G2155" s="22">
        <v>10</v>
      </c>
      <c r="H2155" s="22">
        <v>0</v>
      </c>
      <c r="I2155" s="22">
        <v>0</v>
      </c>
      <c r="J2155" s="21" t="s">
        <v>108302</v>
      </c>
    </row>
    <row r="2156" spans="1:10" ht="32" customHeight="1">
      <c r="A2156" s="19" t="s">
        <v>108304</v>
      </c>
      <c r="B2156" s="24">
        <v>21</v>
      </c>
      <c r="C2156" s="22">
        <v>15</v>
      </c>
      <c r="D2156" s="21" t="s">
        <v>108305</v>
      </c>
      <c r="E2156" s="21" t="s">
        <v>108306</v>
      </c>
      <c r="F2156" s="21" t="s">
        <v>14739</v>
      </c>
      <c r="G2156" s="22">
        <v>10</v>
      </c>
      <c r="H2156" s="22">
        <v>0</v>
      </c>
      <c r="I2156" s="22">
        <v>0</v>
      </c>
      <c r="J2156" s="21" t="s">
        <v>108307</v>
      </c>
    </row>
    <row r="2157" spans="1:10" ht="32" customHeight="1">
      <c r="A2157" s="19" t="s">
        <v>108308</v>
      </c>
      <c r="B2157" s="24">
        <v>21</v>
      </c>
      <c r="C2157" s="22">
        <v>15</v>
      </c>
      <c r="D2157" s="21" t="s">
        <v>108305</v>
      </c>
      <c r="E2157" s="21" t="s">
        <v>108306</v>
      </c>
      <c r="F2157" s="21" t="s">
        <v>14739</v>
      </c>
      <c r="G2157" s="22">
        <v>10</v>
      </c>
      <c r="H2157" s="22">
        <v>0</v>
      </c>
      <c r="I2157" s="22">
        <v>0</v>
      </c>
      <c r="J2157" s="21" t="s">
        <v>108307</v>
      </c>
    </row>
    <row r="2158" spans="1:10" ht="32" customHeight="1">
      <c r="A2158" s="19" t="s">
        <v>108309</v>
      </c>
      <c r="B2158" s="24">
        <v>16</v>
      </c>
      <c r="C2158" s="22">
        <v>18</v>
      </c>
      <c r="D2158" s="21" t="s">
        <v>108310</v>
      </c>
      <c r="E2158" s="21" t="s">
        <v>108311</v>
      </c>
      <c r="F2158" s="21" t="s">
        <v>101757</v>
      </c>
      <c r="G2158" s="22">
        <v>4</v>
      </c>
      <c r="H2158" s="22">
        <v>10</v>
      </c>
      <c r="I2158" s="22">
        <v>18</v>
      </c>
      <c r="J2158" s="21" t="s">
        <v>108312</v>
      </c>
    </row>
    <row r="2159" spans="1:10" ht="32" customHeight="1">
      <c r="A2159" s="19" t="s">
        <v>108313</v>
      </c>
      <c r="B2159" s="24">
        <v>17</v>
      </c>
      <c r="C2159" s="22">
        <v>15</v>
      </c>
      <c r="D2159" s="21" t="s">
        <v>108314</v>
      </c>
      <c r="E2159" s="21" t="s">
        <v>108315</v>
      </c>
      <c r="F2159" s="21" t="s">
        <v>101563</v>
      </c>
      <c r="G2159" s="22">
        <v>10</v>
      </c>
      <c r="H2159" s="22">
        <v>0</v>
      </c>
      <c r="I2159" s="22">
        <v>0</v>
      </c>
      <c r="J2159" s="21" t="s">
        <v>108316</v>
      </c>
    </row>
    <row r="2160" spans="1:10" ht="32" customHeight="1">
      <c r="A2160" s="19" t="s">
        <v>108317</v>
      </c>
      <c r="B2160" s="24">
        <v>17</v>
      </c>
      <c r="C2160" s="22">
        <v>15</v>
      </c>
      <c r="D2160" s="21" t="s">
        <v>108314</v>
      </c>
      <c r="E2160" s="21" t="s">
        <v>108315</v>
      </c>
      <c r="F2160" s="21" t="s">
        <v>101563</v>
      </c>
      <c r="G2160" s="22">
        <v>10</v>
      </c>
      <c r="H2160" s="22">
        <v>0</v>
      </c>
      <c r="I2160" s="22">
        <v>0</v>
      </c>
      <c r="J2160" s="21" t="s">
        <v>108316</v>
      </c>
    </row>
    <row r="2161" spans="1:10" ht="32" customHeight="1">
      <c r="A2161" s="19" t="s">
        <v>108318</v>
      </c>
      <c r="B2161" s="24">
        <v>24</v>
      </c>
      <c r="C2161" s="22">
        <v>26</v>
      </c>
      <c r="D2161" s="21" t="s">
        <v>104527</v>
      </c>
      <c r="E2161" s="21" t="s">
        <v>104528</v>
      </c>
      <c r="F2161" s="21" t="s">
        <v>102026</v>
      </c>
      <c r="G2161" s="22">
        <v>2</v>
      </c>
      <c r="H2161" s="22">
        <v>20</v>
      </c>
      <c r="I2161" s="22">
        <v>33</v>
      </c>
      <c r="J2161" s="21" t="s">
        <v>108319</v>
      </c>
    </row>
    <row r="2162" spans="1:10" ht="44" customHeight="1">
      <c r="A2162" s="19" t="s">
        <v>108320</v>
      </c>
      <c r="B2162" s="24">
        <v>35</v>
      </c>
      <c r="C2162" s="22">
        <v>19</v>
      </c>
      <c r="D2162" s="21" t="s">
        <v>108321</v>
      </c>
      <c r="E2162" s="21" t="s">
        <v>108322</v>
      </c>
      <c r="F2162" s="21" t="s">
        <v>102114</v>
      </c>
      <c r="G2162" s="22">
        <v>1</v>
      </c>
      <c r="H2162" s="22">
        <v>14</v>
      </c>
      <c r="I2162" s="22">
        <v>22</v>
      </c>
      <c r="J2162" s="21" t="s">
        <v>108323</v>
      </c>
    </row>
    <row r="2163" spans="1:10" ht="32" customHeight="1">
      <c r="A2163" s="19" t="s">
        <v>108324</v>
      </c>
      <c r="B2163" s="24">
        <v>29</v>
      </c>
      <c r="C2163" s="22">
        <v>17</v>
      </c>
      <c r="D2163" s="21" t="s">
        <v>108325</v>
      </c>
      <c r="E2163" s="21" t="s">
        <v>108326</v>
      </c>
      <c r="F2163" s="21" t="s">
        <v>14743</v>
      </c>
      <c r="G2163" s="22">
        <v>1</v>
      </c>
      <c r="H2163" s="22">
        <v>7</v>
      </c>
      <c r="I2163" s="22">
        <v>19</v>
      </c>
      <c r="J2163" s="21" t="s">
        <v>108327</v>
      </c>
    </row>
    <row r="2164" spans="1:10" ht="32" customHeight="1">
      <c r="A2164" s="19" t="s">
        <v>108328</v>
      </c>
      <c r="B2164" s="24">
        <v>24</v>
      </c>
      <c r="C2164" s="22">
        <v>15</v>
      </c>
      <c r="D2164" s="21" t="s">
        <v>102663</v>
      </c>
      <c r="E2164" s="21" t="s">
        <v>102664</v>
      </c>
      <c r="F2164" s="21" t="s">
        <v>101528</v>
      </c>
      <c r="G2164" s="22">
        <v>10</v>
      </c>
      <c r="H2164" s="22">
        <v>0</v>
      </c>
      <c r="I2164" s="22">
        <v>0</v>
      </c>
      <c r="J2164" s="21" t="s">
        <v>108329</v>
      </c>
    </row>
    <row r="2165" spans="1:10" ht="44" customHeight="1">
      <c r="A2165" s="19" t="s">
        <v>108330</v>
      </c>
      <c r="B2165" s="24">
        <v>18</v>
      </c>
      <c r="C2165" s="22">
        <v>15</v>
      </c>
      <c r="D2165" s="21" t="s">
        <v>108331</v>
      </c>
      <c r="E2165" s="21" t="s">
        <v>108332</v>
      </c>
      <c r="F2165" s="21" t="s">
        <v>14739</v>
      </c>
      <c r="G2165" s="22">
        <v>10</v>
      </c>
      <c r="H2165" s="22">
        <v>0</v>
      </c>
      <c r="I2165" s="22">
        <v>0</v>
      </c>
      <c r="J2165" s="21" t="s">
        <v>108333</v>
      </c>
    </row>
    <row r="2166" spans="1:10" ht="44" customHeight="1">
      <c r="A2166" s="19" t="s">
        <v>108334</v>
      </c>
      <c r="B2166" s="24">
        <v>27</v>
      </c>
      <c r="C2166" s="22">
        <v>16</v>
      </c>
      <c r="D2166" s="21" t="s">
        <v>108335</v>
      </c>
      <c r="E2166" s="21" t="s">
        <v>108336</v>
      </c>
      <c r="F2166" s="21" t="s">
        <v>102171</v>
      </c>
      <c r="G2166" s="22">
        <v>1</v>
      </c>
      <c r="H2166" s="22">
        <v>11</v>
      </c>
      <c r="I2166" s="22">
        <v>23</v>
      </c>
      <c r="J2166" s="21" t="s">
        <v>108337</v>
      </c>
    </row>
    <row r="2167" spans="1:10" ht="44" customHeight="1">
      <c r="A2167" s="19" t="s">
        <v>108338</v>
      </c>
      <c r="B2167" s="24">
        <v>21</v>
      </c>
      <c r="C2167" s="22">
        <v>15</v>
      </c>
      <c r="D2167" s="21" t="s">
        <v>108339</v>
      </c>
      <c r="E2167" s="21" t="s">
        <v>108340</v>
      </c>
      <c r="F2167" s="21" t="s">
        <v>101528</v>
      </c>
      <c r="G2167" s="22">
        <v>10</v>
      </c>
      <c r="H2167" s="22">
        <v>0</v>
      </c>
      <c r="I2167" s="22">
        <v>0</v>
      </c>
      <c r="J2167" s="21" t="s">
        <v>108341</v>
      </c>
    </row>
    <row r="2168" spans="1:10" ht="44" customHeight="1">
      <c r="A2168" s="19" t="s">
        <v>108342</v>
      </c>
      <c r="B2168" s="24">
        <v>20</v>
      </c>
      <c r="C2168" s="22">
        <v>15</v>
      </c>
      <c r="D2168" s="21" t="s">
        <v>108343</v>
      </c>
      <c r="E2168" s="21" t="s">
        <v>108344</v>
      </c>
      <c r="F2168" s="21" t="s">
        <v>101694</v>
      </c>
      <c r="G2168" s="22">
        <v>10</v>
      </c>
      <c r="H2168" s="22">
        <v>0</v>
      </c>
      <c r="I2168" s="22">
        <v>0</v>
      </c>
      <c r="J2168" s="21" t="s">
        <v>108345</v>
      </c>
    </row>
    <row r="2169" spans="1:10" ht="32" customHeight="1">
      <c r="A2169" s="19" t="s">
        <v>108346</v>
      </c>
      <c r="B2169" s="24">
        <v>21</v>
      </c>
      <c r="C2169" s="22">
        <v>18</v>
      </c>
      <c r="D2169" s="21" t="s">
        <v>108347</v>
      </c>
      <c r="E2169" s="21" t="s">
        <v>108348</v>
      </c>
      <c r="F2169" s="21" t="s">
        <v>102144</v>
      </c>
      <c r="G2169" s="22">
        <v>1</v>
      </c>
      <c r="H2169" s="22">
        <v>13</v>
      </c>
      <c r="I2169" s="22">
        <v>20</v>
      </c>
      <c r="J2169" s="21" t="s">
        <v>108349</v>
      </c>
    </row>
    <row r="2170" spans="1:10" ht="44" customHeight="1">
      <c r="A2170" s="19" t="s">
        <v>108350</v>
      </c>
      <c r="B2170" s="24">
        <v>33</v>
      </c>
      <c r="C2170" s="22">
        <v>22</v>
      </c>
      <c r="D2170" s="21" t="s">
        <v>108351</v>
      </c>
      <c r="E2170" s="21" t="s">
        <v>108352</v>
      </c>
      <c r="F2170" s="21" t="s">
        <v>101538</v>
      </c>
      <c r="G2170" s="22">
        <v>3</v>
      </c>
      <c r="H2170" s="22">
        <v>15</v>
      </c>
      <c r="I2170" s="22">
        <v>22</v>
      </c>
      <c r="J2170" s="21" t="s">
        <v>108353</v>
      </c>
    </row>
    <row r="2171" spans="1:10" ht="32" customHeight="1">
      <c r="A2171" s="19" t="s">
        <v>108354</v>
      </c>
      <c r="B2171" s="24">
        <v>23</v>
      </c>
      <c r="C2171" s="22">
        <v>25</v>
      </c>
      <c r="D2171" s="21" t="s">
        <v>108355</v>
      </c>
      <c r="E2171" s="21" t="s">
        <v>108356</v>
      </c>
      <c r="F2171" s="21" t="s">
        <v>14743</v>
      </c>
      <c r="G2171" s="22">
        <v>2</v>
      </c>
      <c r="H2171" s="22">
        <v>19</v>
      </c>
      <c r="I2171" s="22">
        <v>29</v>
      </c>
      <c r="J2171" s="21" t="s">
        <v>108357</v>
      </c>
    </row>
    <row r="2172" spans="1:10" ht="32" customHeight="1">
      <c r="A2172" s="19" t="s">
        <v>108358</v>
      </c>
      <c r="B2172" s="24">
        <v>22</v>
      </c>
      <c r="C2172" s="22">
        <v>15</v>
      </c>
      <c r="D2172" s="21" t="s">
        <v>101772</v>
      </c>
      <c r="E2172" s="21" t="s">
        <v>101773</v>
      </c>
      <c r="F2172" s="21" t="s">
        <v>101694</v>
      </c>
      <c r="G2172" s="22">
        <v>10</v>
      </c>
      <c r="H2172" s="22">
        <v>0</v>
      </c>
      <c r="I2172" s="22">
        <v>0</v>
      </c>
      <c r="J2172" s="21" t="s">
        <v>108359</v>
      </c>
    </row>
    <row r="2173" spans="1:10" ht="32" customHeight="1">
      <c r="A2173" s="19" t="s">
        <v>108360</v>
      </c>
      <c r="B2173" s="24">
        <v>18</v>
      </c>
      <c r="C2173" s="22">
        <v>26</v>
      </c>
      <c r="D2173" s="21" t="s">
        <v>108361</v>
      </c>
      <c r="E2173" s="21" t="s">
        <v>108362</v>
      </c>
      <c r="F2173" s="21" t="s">
        <v>101543</v>
      </c>
      <c r="G2173" s="22">
        <v>8</v>
      </c>
      <c r="H2173" s="22">
        <v>14</v>
      </c>
      <c r="I2173" s="22">
        <v>19</v>
      </c>
      <c r="J2173" s="21" t="s">
        <v>108363</v>
      </c>
    </row>
    <row r="2174" spans="1:10" ht="44" customHeight="1">
      <c r="A2174" s="19" t="s">
        <v>108364</v>
      </c>
      <c r="B2174" s="24">
        <v>17</v>
      </c>
      <c r="C2174" s="22">
        <v>15</v>
      </c>
      <c r="D2174" s="21" t="s">
        <v>105990</v>
      </c>
      <c r="E2174" s="21" t="s">
        <v>105991</v>
      </c>
      <c r="F2174" s="21" t="s">
        <v>101554</v>
      </c>
      <c r="G2174" s="22">
        <v>10</v>
      </c>
      <c r="H2174" s="22">
        <v>0</v>
      </c>
      <c r="I2174" s="22">
        <v>0</v>
      </c>
      <c r="J2174" s="21" t="s">
        <v>105994</v>
      </c>
    </row>
    <row r="2175" spans="1:10" ht="20" customHeight="1">
      <c r="A2175" s="27">
        <v>-999</v>
      </c>
      <c r="B2175" s="24">
        <v>-999</v>
      </c>
      <c r="C2175" s="22">
        <v>-999</v>
      </c>
      <c r="D2175" s="22">
        <v>-999</v>
      </c>
      <c r="E2175" s="22">
        <v>-999</v>
      </c>
      <c r="F2175" s="22">
        <v>-999</v>
      </c>
      <c r="G2175" s="22">
        <v>-999</v>
      </c>
      <c r="H2175" s="22">
        <v>-999</v>
      </c>
      <c r="I2175" s="22">
        <v>-999</v>
      </c>
      <c r="J2175" s="22">
        <v>-999</v>
      </c>
    </row>
    <row r="2176" spans="1:10" ht="32" customHeight="1">
      <c r="A2176" s="19" t="s">
        <v>108365</v>
      </c>
      <c r="B2176" s="24">
        <v>18</v>
      </c>
      <c r="C2176" s="22">
        <v>20</v>
      </c>
      <c r="D2176" s="21" t="s">
        <v>108366</v>
      </c>
      <c r="E2176" s="21" t="s">
        <v>108367</v>
      </c>
      <c r="F2176" s="21" t="s">
        <v>101543</v>
      </c>
      <c r="G2176" s="22">
        <v>3</v>
      </c>
      <c r="H2176" s="22">
        <v>13</v>
      </c>
      <c r="I2176" s="22">
        <v>20</v>
      </c>
      <c r="J2176" s="21" t="s">
        <v>108368</v>
      </c>
    </row>
    <row r="2177" spans="1:10" ht="20" customHeight="1">
      <c r="A2177" s="19" t="s">
        <v>108369</v>
      </c>
      <c r="B2177" s="24">
        <v>13</v>
      </c>
      <c r="C2177" s="22">
        <v>15</v>
      </c>
      <c r="D2177" s="21" t="s">
        <v>108370</v>
      </c>
      <c r="E2177" s="21" t="s">
        <v>108371</v>
      </c>
      <c r="F2177" s="21" t="s">
        <v>101568</v>
      </c>
      <c r="G2177" s="22">
        <v>2</v>
      </c>
      <c r="H2177" s="22">
        <v>9</v>
      </c>
      <c r="I2177" s="22">
        <v>18</v>
      </c>
      <c r="J2177" s="21" t="s">
        <v>108372</v>
      </c>
    </row>
    <row r="2178" spans="1:10" ht="20" customHeight="1">
      <c r="A2178" s="19" t="s">
        <v>108373</v>
      </c>
      <c r="B2178" s="24">
        <v>20</v>
      </c>
      <c r="C2178" s="22">
        <v>25</v>
      </c>
      <c r="D2178" s="21" t="s">
        <v>108374</v>
      </c>
      <c r="E2178" s="21" t="s">
        <v>108375</v>
      </c>
      <c r="F2178" s="21" t="s">
        <v>103765</v>
      </c>
      <c r="G2178" s="22">
        <v>5</v>
      </c>
      <c r="H2178" s="22">
        <v>16</v>
      </c>
      <c r="I2178" s="22">
        <v>25</v>
      </c>
      <c r="J2178" s="21" t="s">
        <v>108376</v>
      </c>
    </row>
    <row r="2179" spans="1:10" ht="20" customHeight="1">
      <c r="A2179" s="19" t="s">
        <v>108377</v>
      </c>
      <c r="B2179" s="24">
        <v>47</v>
      </c>
      <c r="C2179" s="22">
        <v>32</v>
      </c>
      <c r="D2179" s="21" t="s">
        <v>108378</v>
      </c>
      <c r="E2179" s="21" t="s">
        <v>108379</v>
      </c>
      <c r="F2179" s="21" t="s">
        <v>108380</v>
      </c>
      <c r="G2179" s="22">
        <v>3</v>
      </c>
      <c r="H2179" s="22">
        <v>25</v>
      </c>
      <c r="I2179" s="22">
        <v>46</v>
      </c>
      <c r="J2179" s="21" t="s">
        <v>108381</v>
      </c>
    </row>
    <row r="2180" spans="1:10" ht="20" customHeight="1">
      <c r="A2180" s="19" t="s">
        <v>108382</v>
      </c>
      <c r="B2180" s="24">
        <v>47</v>
      </c>
      <c r="C2180" s="22">
        <v>32</v>
      </c>
      <c r="D2180" s="21" t="s">
        <v>108378</v>
      </c>
      <c r="E2180" s="21" t="s">
        <v>108379</v>
      </c>
      <c r="F2180" s="21" t="s">
        <v>108380</v>
      </c>
      <c r="G2180" s="22">
        <v>3</v>
      </c>
      <c r="H2180" s="22">
        <v>25</v>
      </c>
      <c r="I2180" s="22">
        <v>46</v>
      </c>
      <c r="J2180" s="21" t="s">
        <v>108381</v>
      </c>
    </row>
    <row r="2181" spans="1:10" ht="20" customHeight="1">
      <c r="A2181" s="19" t="s">
        <v>108383</v>
      </c>
      <c r="B2181" s="24">
        <v>13</v>
      </c>
      <c r="C2181" s="22">
        <v>15</v>
      </c>
      <c r="D2181" s="21" t="s">
        <v>108384</v>
      </c>
      <c r="E2181" s="21" t="s">
        <v>108385</v>
      </c>
      <c r="F2181" s="21" t="s">
        <v>101694</v>
      </c>
      <c r="G2181" s="22">
        <v>10</v>
      </c>
      <c r="H2181" s="22">
        <v>0</v>
      </c>
      <c r="I2181" s="22">
        <v>0</v>
      </c>
      <c r="J2181" s="21" t="s">
        <v>108386</v>
      </c>
    </row>
    <row r="2182" spans="1:10" ht="20" customHeight="1">
      <c r="A2182" s="19" t="s">
        <v>108387</v>
      </c>
      <c r="B2182" s="24">
        <v>13</v>
      </c>
      <c r="C2182" s="22">
        <v>15</v>
      </c>
      <c r="D2182" s="21" t="s">
        <v>108384</v>
      </c>
      <c r="E2182" s="21" t="s">
        <v>108385</v>
      </c>
      <c r="F2182" s="21" t="s">
        <v>101694</v>
      </c>
      <c r="G2182" s="22">
        <v>10</v>
      </c>
      <c r="H2182" s="22">
        <v>0</v>
      </c>
      <c r="I2182" s="22">
        <v>0</v>
      </c>
      <c r="J2182" s="21" t="s">
        <v>108386</v>
      </c>
    </row>
    <row r="2183" spans="1:10" ht="20" customHeight="1">
      <c r="A2183" s="19" t="s">
        <v>108388</v>
      </c>
      <c r="B2183" s="24">
        <v>28</v>
      </c>
      <c r="C2183" s="22">
        <v>35</v>
      </c>
      <c r="D2183" s="21" t="s">
        <v>101772</v>
      </c>
      <c r="E2183" s="21" t="s">
        <v>101773</v>
      </c>
      <c r="F2183" s="21" t="s">
        <v>101623</v>
      </c>
      <c r="G2183" s="22">
        <v>11</v>
      </c>
      <c r="H2183" s="22">
        <v>20</v>
      </c>
      <c r="I2183" s="22">
        <v>31</v>
      </c>
      <c r="J2183" s="21" t="s">
        <v>108389</v>
      </c>
    </row>
    <row r="2184" spans="1:10" ht="20" customHeight="1">
      <c r="A2184" s="19" t="s">
        <v>108390</v>
      </c>
      <c r="B2184" s="24">
        <v>15</v>
      </c>
      <c r="C2184" s="22">
        <v>17</v>
      </c>
      <c r="D2184" s="21" t="s">
        <v>108391</v>
      </c>
      <c r="E2184" s="21" t="s">
        <v>108392</v>
      </c>
      <c r="F2184" s="21" t="s">
        <v>101710</v>
      </c>
      <c r="G2184" s="22">
        <v>3</v>
      </c>
      <c r="H2184" s="22">
        <v>10</v>
      </c>
      <c r="I2184" s="22">
        <v>24</v>
      </c>
      <c r="J2184" s="21" t="s">
        <v>108393</v>
      </c>
    </row>
    <row r="2185" spans="1:10" ht="20" customHeight="1">
      <c r="A2185" s="19" t="s">
        <v>108394</v>
      </c>
      <c r="B2185" s="24">
        <v>22</v>
      </c>
      <c r="C2185" s="22">
        <v>15</v>
      </c>
      <c r="D2185" s="21" t="s">
        <v>108395</v>
      </c>
      <c r="E2185" s="21" t="s">
        <v>108396</v>
      </c>
      <c r="F2185" s="21" t="s">
        <v>14739</v>
      </c>
      <c r="G2185" s="22">
        <v>10</v>
      </c>
      <c r="H2185" s="22">
        <v>0</v>
      </c>
      <c r="I2185" s="22">
        <v>0</v>
      </c>
      <c r="J2185" s="21" t="s">
        <v>108397</v>
      </c>
    </row>
    <row r="2186" spans="1:10" ht="20" customHeight="1">
      <c r="A2186" s="27">
        <v>-999</v>
      </c>
      <c r="B2186" s="24">
        <v>-999</v>
      </c>
      <c r="C2186" s="22">
        <v>-999</v>
      </c>
      <c r="D2186" s="22">
        <v>-999</v>
      </c>
      <c r="E2186" s="22">
        <v>-999</v>
      </c>
      <c r="F2186" s="22">
        <v>-999</v>
      </c>
      <c r="G2186" s="22">
        <v>-999</v>
      </c>
      <c r="H2186" s="22">
        <v>-999</v>
      </c>
      <c r="I2186" s="22">
        <v>-999</v>
      </c>
      <c r="J2186" s="22">
        <v>-999</v>
      </c>
    </row>
    <row r="2187" spans="1:10" ht="20" customHeight="1">
      <c r="A2187" s="19" t="s">
        <v>108398</v>
      </c>
      <c r="B2187" s="24">
        <v>30</v>
      </c>
      <c r="C2187" s="22">
        <v>15</v>
      </c>
      <c r="D2187" s="21" t="s">
        <v>108399</v>
      </c>
      <c r="E2187" s="21" t="s">
        <v>108400</v>
      </c>
      <c r="F2187" s="21" t="s">
        <v>101554</v>
      </c>
      <c r="G2187" s="22">
        <v>10</v>
      </c>
      <c r="H2187" s="22">
        <v>0</v>
      </c>
      <c r="I2187" s="22">
        <v>0</v>
      </c>
      <c r="J2187" s="21" t="s">
        <v>108401</v>
      </c>
    </row>
    <row r="2188" spans="1:10" ht="20" customHeight="1">
      <c r="A2188" s="19" t="s">
        <v>108402</v>
      </c>
      <c r="B2188" s="24">
        <v>59</v>
      </c>
      <c r="C2188" s="22">
        <v>66</v>
      </c>
      <c r="D2188" s="21" t="s">
        <v>106972</v>
      </c>
      <c r="E2188" s="21" t="s">
        <v>106973</v>
      </c>
      <c r="F2188" s="21" t="s">
        <v>108403</v>
      </c>
      <c r="G2188" s="22">
        <v>9</v>
      </c>
      <c r="H2188" s="22">
        <v>53</v>
      </c>
      <c r="I2188" s="22">
        <v>102</v>
      </c>
      <c r="J2188" s="21" t="s">
        <v>108404</v>
      </c>
    </row>
    <row r="2189" spans="1:10" ht="20" customHeight="1">
      <c r="A2189" s="19" t="s">
        <v>108405</v>
      </c>
      <c r="B2189" s="24">
        <v>34</v>
      </c>
      <c r="C2189" s="22">
        <v>42</v>
      </c>
      <c r="D2189" s="21" t="s">
        <v>108012</v>
      </c>
      <c r="E2189" s="21" t="s">
        <v>108013</v>
      </c>
      <c r="F2189" s="21" t="s">
        <v>108406</v>
      </c>
      <c r="G2189" s="22">
        <v>9</v>
      </c>
      <c r="H2189" s="22">
        <v>8</v>
      </c>
      <c r="I2189" s="22">
        <v>17</v>
      </c>
      <c r="J2189" s="21" t="s">
        <v>108407</v>
      </c>
    </row>
    <row r="2190" spans="1:10" ht="20" customHeight="1">
      <c r="A2190" s="19" t="s">
        <v>108408</v>
      </c>
      <c r="B2190" s="24">
        <v>20</v>
      </c>
      <c r="C2190" s="22">
        <v>15</v>
      </c>
      <c r="D2190" s="21" t="s">
        <v>108409</v>
      </c>
      <c r="E2190" s="21" t="s">
        <v>108410</v>
      </c>
      <c r="F2190" s="21" t="s">
        <v>101528</v>
      </c>
      <c r="G2190" s="22">
        <v>10</v>
      </c>
      <c r="H2190" s="22">
        <v>0</v>
      </c>
      <c r="I2190" s="22">
        <v>0</v>
      </c>
      <c r="J2190" s="21" t="s">
        <v>108411</v>
      </c>
    </row>
    <row r="2191" spans="1:10" ht="20" customHeight="1">
      <c r="A2191" s="19" t="s">
        <v>108412</v>
      </c>
      <c r="B2191" s="24">
        <v>40</v>
      </c>
      <c r="C2191" s="22">
        <v>23</v>
      </c>
      <c r="D2191" s="21" t="s">
        <v>108413</v>
      </c>
      <c r="E2191" s="21" t="s">
        <v>108414</v>
      </c>
      <c r="F2191" s="21" t="s">
        <v>102157</v>
      </c>
      <c r="G2191" s="22">
        <v>8</v>
      </c>
      <c r="H2191" s="22">
        <v>11</v>
      </c>
      <c r="I2191" s="22">
        <v>17</v>
      </c>
      <c r="J2191" s="21" t="s">
        <v>108415</v>
      </c>
    </row>
    <row r="2192" spans="1:10" ht="20" customHeight="1">
      <c r="A2192" s="19" t="s">
        <v>108416</v>
      </c>
      <c r="B2192" s="24">
        <v>12</v>
      </c>
      <c r="C2192" s="22">
        <v>23</v>
      </c>
      <c r="D2192" s="21" t="s">
        <v>108417</v>
      </c>
      <c r="E2192" s="21" t="s">
        <v>108418</v>
      </c>
      <c r="F2192" s="21" t="s">
        <v>102248</v>
      </c>
      <c r="G2192" s="22">
        <v>11</v>
      </c>
      <c r="H2192" s="22">
        <v>8</v>
      </c>
      <c r="I2192" s="22">
        <v>18</v>
      </c>
      <c r="J2192" s="21" t="s">
        <v>108419</v>
      </c>
    </row>
    <row r="2193" spans="1:10" ht="20" customHeight="1">
      <c r="A2193" s="19" t="s">
        <v>108420</v>
      </c>
      <c r="B2193" s="24">
        <v>39</v>
      </c>
      <c r="C2193" s="22">
        <v>15</v>
      </c>
      <c r="D2193" s="21" t="s">
        <v>108421</v>
      </c>
      <c r="E2193" s="21" t="s">
        <v>108422</v>
      </c>
      <c r="F2193" s="21" t="s">
        <v>101694</v>
      </c>
      <c r="G2193" s="22">
        <v>10</v>
      </c>
      <c r="H2193" s="22">
        <v>0</v>
      </c>
      <c r="I2193" s="22">
        <v>0</v>
      </c>
      <c r="J2193" s="21" t="s">
        <v>108423</v>
      </c>
    </row>
    <row r="2194" spans="1:10" ht="20" customHeight="1">
      <c r="A2194" s="19" t="s">
        <v>108424</v>
      </c>
      <c r="B2194" s="24">
        <v>32</v>
      </c>
      <c r="C2194" s="22">
        <v>16</v>
      </c>
      <c r="D2194" s="21" t="s">
        <v>102151</v>
      </c>
      <c r="E2194" s="21" t="s">
        <v>102152</v>
      </c>
      <c r="F2194" s="21" t="s">
        <v>101945</v>
      </c>
      <c r="G2194" s="22">
        <v>1</v>
      </c>
      <c r="H2194" s="22">
        <v>11</v>
      </c>
      <c r="I2194" s="22">
        <v>18</v>
      </c>
      <c r="J2194" s="21" t="s">
        <v>108425</v>
      </c>
    </row>
    <row r="2195" spans="1:10" ht="20" customHeight="1">
      <c r="A2195" s="19" t="s">
        <v>108426</v>
      </c>
      <c r="B2195" s="24">
        <v>19</v>
      </c>
      <c r="C2195" s="22">
        <v>15</v>
      </c>
      <c r="D2195" s="21" t="s">
        <v>108427</v>
      </c>
      <c r="E2195" s="21" t="s">
        <v>108428</v>
      </c>
      <c r="F2195" s="21" t="s">
        <v>14739</v>
      </c>
      <c r="G2195" s="22">
        <v>10</v>
      </c>
      <c r="H2195" s="22">
        <v>0</v>
      </c>
      <c r="I2195" s="22">
        <v>0</v>
      </c>
      <c r="J2195" s="21" t="s">
        <v>108429</v>
      </c>
    </row>
    <row r="2196" spans="1:10" ht="20" customHeight="1">
      <c r="A2196" s="19" t="s">
        <v>108430</v>
      </c>
      <c r="B2196" s="24">
        <v>22</v>
      </c>
      <c r="C2196" s="22">
        <v>15</v>
      </c>
      <c r="D2196" s="21" t="s">
        <v>108431</v>
      </c>
      <c r="E2196" s="21" t="s">
        <v>108432</v>
      </c>
      <c r="F2196" s="21" t="s">
        <v>101563</v>
      </c>
      <c r="G2196" s="22">
        <v>10</v>
      </c>
      <c r="H2196" s="22">
        <v>0</v>
      </c>
      <c r="I2196" s="22">
        <v>0</v>
      </c>
      <c r="J2196" s="21" t="s">
        <v>108433</v>
      </c>
    </row>
    <row r="2197" spans="1:10" ht="20" customHeight="1">
      <c r="A2197" s="19" t="s">
        <v>108434</v>
      </c>
      <c r="B2197" s="24">
        <v>20</v>
      </c>
      <c r="C2197" s="22">
        <v>15</v>
      </c>
      <c r="D2197" s="21" t="s">
        <v>106966</v>
      </c>
      <c r="E2197" s="21" t="s">
        <v>106967</v>
      </c>
      <c r="F2197" s="21" t="s">
        <v>14739</v>
      </c>
      <c r="G2197" s="22">
        <v>10</v>
      </c>
      <c r="H2197" s="22">
        <v>0</v>
      </c>
      <c r="I2197" s="22">
        <v>0</v>
      </c>
      <c r="J2197" s="21" t="s">
        <v>108435</v>
      </c>
    </row>
    <row r="2198" spans="1:10" ht="20" customHeight="1">
      <c r="A2198" s="19" t="s">
        <v>108436</v>
      </c>
      <c r="B2198" s="24">
        <v>29</v>
      </c>
      <c r="C2198" s="22">
        <v>15</v>
      </c>
      <c r="D2198" s="21" t="s">
        <v>108437</v>
      </c>
      <c r="E2198" s="21" t="s">
        <v>108438</v>
      </c>
      <c r="F2198" s="21" t="s">
        <v>14739</v>
      </c>
      <c r="G2198" s="22">
        <v>10</v>
      </c>
      <c r="H2198" s="22">
        <v>0</v>
      </c>
      <c r="I2198" s="22">
        <v>0</v>
      </c>
      <c r="J2198" s="21" t="s">
        <v>108439</v>
      </c>
    </row>
    <row r="2199" spans="1:10" ht="20" customHeight="1">
      <c r="A2199" s="19" t="s">
        <v>108440</v>
      </c>
      <c r="B2199" s="24">
        <v>34</v>
      </c>
      <c r="C2199" s="22">
        <v>15</v>
      </c>
      <c r="D2199" s="21" t="s">
        <v>108441</v>
      </c>
      <c r="E2199" s="21" t="s">
        <v>108442</v>
      </c>
      <c r="F2199" s="21" t="s">
        <v>14739</v>
      </c>
      <c r="G2199" s="22">
        <v>10</v>
      </c>
      <c r="H2199" s="22">
        <v>0</v>
      </c>
      <c r="I2199" s="22">
        <v>0</v>
      </c>
      <c r="J2199" s="21" t="s">
        <v>108443</v>
      </c>
    </row>
    <row r="2200" spans="1:10" ht="20" customHeight="1">
      <c r="A2200" s="19" t="s">
        <v>108444</v>
      </c>
      <c r="B2200" s="24">
        <v>23</v>
      </c>
      <c r="C2200" s="22">
        <v>15</v>
      </c>
      <c r="D2200" s="21" t="s">
        <v>108445</v>
      </c>
      <c r="E2200" s="21" t="s">
        <v>108446</v>
      </c>
      <c r="F2200" s="21" t="s">
        <v>101554</v>
      </c>
      <c r="G2200" s="22">
        <v>10</v>
      </c>
      <c r="H2200" s="22">
        <v>0</v>
      </c>
      <c r="I2200" s="22">
        <v>0</v>
      </c>
      <c r="J2200" s="21" t="s">
        <v>108447</v>
      </c>
    </row>
    <row r="2201" spans="1:10" ht="20" customHeight="1">
      <c r="A2201" s="19" t="s">
        <v>108448</v>
      </c>
      <c r="B2201" s="24">
        <v>13</v>
      </c>
      <c r="C2201" s="22">
        <v>32</v>
      </c>
      <c r="D2201" s="21" t="s">
        <v>108449</v>
      </c>
      <c r="E2201" s="21" t="s">
        <v>108450</v>
      </c>
      <c r="F2201" s="21" t="s">
        <v>108451</v>
      </c>
      <c r="G2201" s="22">
        <v>9</v>
      </c>
      <c r="H2201" s="22">
        <v>8</v>
      </c>
      <c r="I2201" s="22">
        <v>17</v>
      </c>
      <c r="J2201" s="21" t="s">
        <v>108452</v>
      </c>
    </row>
    <row r="2202" spans="1:10" ht="32" customHeight="1">
      <c r="A2202" s="19" t="s">
        <v>108453</v>
      </c>
      <c r="B2202" s="24">
        <v>28</v>
      </c>
      <c r="C2202" s="22">
        <v>21</v>
      </c>
      <c r="D2202" s="21" t="s">
        <v>108454</v>
      </c>
      <c r="E2202" s="21" t="s">
        <v>108455</v>
      </c>
      <c r="F2202" s="21" t="s">
        <v>14812</v>
      </c>
      <c r="G2202" s="22">
        <v>3</v>
      </c>
      <c r="H2202" s="22">
        <v>14</v>
      </c>
      <c r="I2202" s="22">
        <v>18</v>
      </c>
      <c r="J2202" s="21" t="s">
        <v>108456</v>
      </c>
    </row>
    <row r="2203" spans="1:10" ht="32" customHeight="1">
      <c r="A2203" s="19" t="s">
        <v>108457</v>
      </c>
      <c r="B2203" s="24">
        <v>22</v>
      </c>
      <c r="C2203" s="22">
        <v>15</v>
      </c>
      <c r="D2203" s="21" t="s">
        <v>102076</v>
      </c>
      <c r="E2203" s="21" t="s">
        <v>102077</v>
      </c>
      <c r="F2203" s="21" t="s">
        <v>101563</v>
      </c>
      <c r="G2203" s="22">
        <v>10</v>
      </c>
      <c r="H2203" s="22">
        <v>0</v>
      </c>
      <c r="I2203" s="22">
        <v>0</v>
      </c>
      <c r="J2203" s="21" t="s">
        <v>108458</v>
      </c>
    </row>
    <row r="2204" spans="1:10" ht="32" customHeight="1">
      <c r="A2204" s="19" t="s">
        <v>108459</v>
      </c>
      <c r="B2204" s="24">
        <v>14</v>
      </c>
      <c r="C2204" s="22">
        <v>20</v>
      </c>
      <c r="D2204" s="21" t="s">
        <v>108460</v>
      </c>
      <c r="E2204" s="21" t="s">
        <v>108461</v>
      </c>
      <c r="F2204" s="21" t="s">
        <v>101554</v>
      </c>
      <c r="G2204" s="22">
        <v>7</v>
      </c>
      <c r="H2204" s="22">
        <v>9</v>
      </c>
      <c r="I2204" s="22">
        <v>18</v>
      </c>
      <c r="J2204" s="21" t="s">
        <v>108462</v>
      </c>
    </row>
    <row r="2205" spans="1:10" ht="32" customHeight="1">
      <c r="A2205" s="19" t="s">
        <v>108463</v>
      </c>
      <c r="B2205" s="24">
        <v>30</v>
      </c>
      <c r="C2205" s="22">
        <v>16</v>
      </c>
      <c r="D2205" s="21" t="s">
        <v>108464</v>
      </c>
      <c r="E2205" s="21" t="s">
        <v>108465</v>
      </c>
      <c r="F2205" s="21" t="s">
        <v>101945</v>
      </c>
      <c r="G2205" s="22">
        <v>1</v>
      </c>
      <c r="H2205" s="22">
        <v>11</v>
      </c>
      <c r="I2205" s="22">
        <v>18</v>
      </c>
      <c r="J2205" s="21" t="s">
        <v>108466</v>
      </c>
    </row>
    <row r="2206" spans="1:10" ht="32" customHeight="1">
      <c r="A2206" s="19" t="s">
        <v>108467</v>
      </c>
      <c r="B2206" s="24">
        <v>17</v>
      </c>
      <c r="C2206" s="22">
        <v>15</v>
      </c>
      <c r="D2206" s="21" t="s">
        <v>108468</v>
      </c>
      <c r="E2206" s="21" t="s">
        <v>108469</v>
      </c>
      <c r="F2206" s="21" t="s">
        <v>101528</v>
      </c>
      <c r="G2206" s="22">
        <v>10</v>
      </c>
      <c r="H2206" s="22">
        <v>0</v>
      </c>
      <c r="I2206" s="22">
        <v>0</v>
      </c>
      <c r="J2206" s="21" t="s">
        <v>108470</v>
      </c>
    </row>
    <row r="2207" spans="1:10" ht="32" customHeight="1">
      <c r="A2207" s="19" t="s">
        <v>108471</v>
      </c>
      <c r="B2207" s="24">
        <v>17</v>
      </c>
      <c r="C2207" s="22">
        <v>15</v>
      </c>
      <c r="D2207" s="21" t="s">
        <v>108468</v>
      </c>
      <c r="E2207" s="21" t="s">
        <v>108469</v>
      </c>
      <c r="F2207" s="21" t="s">
        <v>101528</v>
      </c>
      <c r="G2207" s="22">
        <v>10</v>
      </c>
      <c r="H2207" s="22">
        <v>0</v>
      </c>
      <c r="I2207" s="22">
        <v>0</v>
      </c>
      <c r="J2207" s="21" t="s">
        <v>108470</v>
      </c>
    </row>
    <row r="2208" spans="1:10" ht="32" customHeight="1">
      <c r="A2208" s="19" t="s">
        <v>108472</v>
      </c>
      <c r="B2208" s="24">
        <v>13</v>
      </c>
      <c r="C2208" s="22">
        <v>15</v>
      </c>
      <c r="D2208" s="21" t="s">
        <v>108473</v>
      </c>
      <c r="E2208" s="21" t="s">
        <v>108474</v>
      </c>
      <c r="F2208" s="21" t="s">
        <v>101554</v>
      </c>
      <c r="G2208" s="22">
        <v>10</v>
      </c>
      <c r="H2208" s="22">
        <v>0</v>
      </c>
      <c r="I2208" s="22">
        <v>0</v>
      </c>
      <c r="J2208" s="21" t="s">
        <v>108475</v>
      </c>
    </row>
    <row r="2209" spans="1:10" ht="32" customHeight="1">
      <c r="A2209" s="19" t="s">
        <v>108476</v>
      </c>
      <c r="B2209" s="24">
        <v>22</v>
      </c>
      <c r="C2209" s="22">
        <v>16</v>
      </c>
      <c r="D2209" s="21" t="s">
        <v>108477</v>
      </c>
      <c r="E2209" s="21" t="s">
        <v>108478</v>
      </c>
      <c r="F2209" s="22">
        <v>1</v>
      </c>
      <c r="G2209" s="22">
        <v>1</v>
      </c>
      <c r="H2209" s="22">
        <v>11</v>
      </c>
      <c r="I2209" s="22">
        <v>29</v>
      </c>
      <c r="J2209" s="21" t="s">
        <v>108479</v>
      </c>
    </row>
    <row r="2210" spans="1:10" ht="32" customHeight="1">
      <c r="A2210" s="19" t="s">
        <v>108480</v>
      </c>
      <c r="B2210" s="24">
        <v>31</v>
      </c>
      <c r="C2210" s="22">
        <v>24</v>
      </c>
      <c r="D2210" s="21" t="s">
        <v>108481</v>
      </c>
      <c r="E2210" s="21" t="s">
        <v>108482</v>
      </c>
      <c r="F2210" s="21" t="s">
        <v>101817</v>
      </c>
      <c r="G2210" s="22">
        <v>1</v>
      </c>
      <c r="H2210" s="22">
        <v>6</v>
      </c>
      <c r="I2210" s="22">
        <v>18</v>
      </c>
      <c r="J2210" s="21" t="s">
        <v>108483</v>
      </c>
    </row>
    <row r="2211" spans="1:10" ht="20" customHeight="1">
      <c r="A2211" s="27">
        <v>-999</v>
      </c>
      <c r="B2211" s="24">
        <v>-999</v>
      </c>
      <c r="C2211" s="22">
        <v>-999</v>
      </c>
      <c r="D2211" s="22">
        <v>-999</v>
      </c>
      <c r="E2211" s="22">
        <v>-999</v>
      </c>
      <c r="F2211" s="22">
        <v>-999</v>
      </c>
      <c r="G2211" s="22">
        <v>-999</v>
      </c>
      <c r="H2211" s="22">
        <v>-999</v>
      </c>
      <c r="I2211" s="22">
        <v>-999</v>
      </c>
      <c r="J2211" s="22">
        <v>-999</v>
      </c>
    </row>
    <row r="2212" spans="1:10" ht="20" customHeight="1">
      <c r="A2212" s="27">
        <v>-999</v>
      </c>
      <c r="B2212" s="24">
        <v>-999</v>
      </c>
      <c r="C2212" s="22">
        <v>-999</v>
      </c>
      <c r="D2212" s="22">
        <v>-999</v>
      </c>
      <c r="E2212" s="22">
        <v>-999</v>
      </c>
      <c r="F2212" s="22">
        <v>-999</v>
      </c>
      <c r="G2212" s="22">
        <v>-999</v>
      </c>
      <c r="H2212" s="22">
        <v>-999</v>
      </c>
      <c r="I2212" s="22">
        <v>-999</v>
      </c>
      <c r="J2212" s="22">
        <v>-999</v>
      </c>
    </row>
    <row r="2213" spans="1:10" ht="20" customHeight="1">
      <c r="A2213" s="19" t="s">
        <v>108484</v>
      </c>
      <c r="B2213" s="24">
        <v>21</v>
      </c>
      <c r="C2213" s="22">
        <v>15</v>
      </c>
      <c r="D2213" s="21" t="s">
        <v>103660</v>
      </c>
      <c r="E2213" s="21" t="s">
        <v>103661</v>
      </c>
      <c r="F2213" s="21" t="s">
        <v>101554</v>
      </c>
      <c r="G2213" s="22">
        <v>10</v>
      </c>
      <c r="H2213" s="22">
        <v>0</v>
      </c>
      <c r="I2213" s="22">
        <v>0</v>
      </c>
      <c r="J2213" s="21" t="s">
        <v>108485</v>
      </c>
    </row>
    <row r="2214" spans="1:10" ht="20" customHeight="1">
      <c r="A2214" s="19" t="s">
        <v>108486</v>
      </c>
      <c r="B2214" s="24">
        <v>26</v>
      </c>
      <c r="C2214" s="22">
        <v>15</v>
      </c>
      <c r="D2214" s="21" t="s">
        <v>108487</v>
      </c>
      <c r="E2214" s="21" t="s">
        <v>108488</v>
      </c>
      <c r="F2214" s="21" t="s">
        <v>101563</v>
      </c>
      <c r="G2214" s="22">
        <v>10</v>
      </c>
      <c r="H2214" s="22">
        <v>0</v>
      </c>
      <c r="I2214" s="22">
        <v>0</v>
      </c>
      <c r="J2214" s="21" t="s">
        <v>108489</v>
      </c>
    </row>
    <row r="2215" spans="1:10" ht="20" customHeight="1">
      <c r="A2215" s="19" t="s">
        <v>108490</v>
      </c>
      <c r="B2215" s="24">
        <v>26</v>
      </c>
      <c r="C2215" s="22">
        <v>15</v>
      </c>
      <c r="D2215" s="21" t="s">
        <v>108487</v>
      </c>
      <c r="E2215" s="21" t="s">
        <v>108488</v>
      </c>
      <c r="F2215" s="21" t="s">
        <v>101563</v>
      </c>
      <c r="G2215" s="22">
        <v>10</v>
      </c>
      <c r="H2215" s="22">
        <v>0</v>
      </c>
      <c r="I2215" s="22">
        <v>0</v>
      </c>
      <c r="J2215" s="21" t="s">
        <v>108489</v>
      </c>
    </row>
    <row r="2216" spans="1:10" ht="20" customHeight="1">
      <c r="A2216" s="19" t="s">
        <v>108491</v>
      </c>
      <c r="B2216" s="24">
        <v>26</v>
      </c>
      <c r="C2216" s="22">
        <v>15</v>
      </c>
      <c r="D2216" s="21" t="s">
        <v>108487</v>
      </c>
      <c r="E2216" s="21" t="s">
        <v>108488</v>
      </c>
      <c r="F2216" s="21" t="s">
        <v>101563</v>
      </c>
      <c r="G2216" s="22">
        <v>10</v>
      </c>
      <c r="H2216" s="22">
        <v>0</v>
      </c>
      <c r="I2216" s="22">
        <v>0</v>
      </c>
      <c r="J2216" s="21" t="s">
        <v>108489</v>
      </c>
    </row>
    <row r="2217" spans="1:10" ht="32" customHeight="1">
      <c r="A2217" s="19" t="s">
        <v>108492</v>
      </c>
      <c r="B2217" s="24">
        <v>23</v>
      </c>
      <c r="C2217" s="22">
        <v>15</v>
      </c>
      <c r="D2217" s="21" t="s">
        <v>106569</v>
      </c>
      <c r="E2217" s="21" t="s">
        <v>106570</v>
      </c>
      <c r="F2217" s="21" t="s">
        <v>14739</v>
      </c>
      <c r="G2217" s="22">
        <v>10</v>
      </c>
      <c r="H2217" s="22">
        <v>0</v>
      </c>
      <c r="I2217" s="22">
        <v>0</v>
      </c>
      <c r="J2217" s="21" t="s">
        <v>108493</v>
      </c>
    </row>
    <row r="2218" spans="1:10" ht="32" customHeight="1">
      <c r="A2218" s="19" t="s">
        <v>108494</v>
      </c>
      <c r="B2218" s="24">
        <v>19</v>
      </c>
      <c r="C2218" s="22">
        <v>21</v>
      </c>
      <c r="D2218" s="21" t="s">
        <v>108495</v>
      </c>
      <c r="E2218" s="21" t="s">
        <v>108496</v>
      </c>
      <c r="F2218" s="21" t="s">
        <v>14812</v>
      </c>
      <c r="G2218" s="22">
        <v>5</v>
      </c>
      <c r="H2218" s="22">
        <v>12</v>
      </c>
      <c r="I2218" s="22">
        <v>25</v>
      </c>
      <c r="J2218" s="21" t="s">
        <v>108497</v>
      </c>
    </row>
    <row r="2219" spans="1:10" ht="32" customHeight="1">
      <c r="A2219" s="19" t="s">
        <v>108498</v>
      </c>
      <c r="B2219" s="24">
        <v>46</v>
      </c>
      <c r="C2219" s="22">
        <v>18</v>
      </c>
      <c r="D2219" s="21" t="s">
        <v>108499</v>
      </c>
      <c r="E2219" s="21" t="s">
        <v>108500</v>
      </c>
      <c r="F2219" s="21" t="s">
        <v>102144</v>
      </c>
      <c r="G2219" s="22">
        <v>1</v>
      </c>
      <c r="H2219" s="22">
        <v>13</v>
      </c>
      <c r="I2219" s="22">
        <v>18</v>
      </c>
      <c r="J2219" s="21" t="s">
        <v>108501</v>
      </c>
    </row>
    <row r="2220" spans="1:10" ht="32" customHeight="1">
      <c r="A2220" s="19" t="s">
        <v>108502</v>
      </c>
      <c r="B2220" s="24">
        <v>19</v>
      </c>
      <c r="C2220" s="22">
        <v>15</v>
      </c>
      <c r="D2220" s="21" t="s">
        <v>108503</v>
      </c>
      <c r="E2220" s="21" t="s">
        <v>108504</v>
      </c>
      <c r="F2220" s="21" t="s">
        <v>14739</v>
      </c>
      <c r="G2220" s="22">
        <v>10</v>
      </c>
      <c r="H2220" s="22">
        <v>0</v>
      </c>
      <c r="I2220" s="22">
        <v>0</v>
      </c>
      <c r="J2220" s="21" t="s">
        <v>108505</v>
      </c>
    </row>
    <row r="2221" spans="1:10" ht="32" customHeight="1">
      <c r="A2221" s="19" t="s">
        <v>108506</v>
      </c>
      <c r="B2221" s="24">
        <v>36</v>
      </c>
      <c r="C2221" s="22">
        <v>24</v>
      </c>
      <c r="D2221" s="21" t="s">
        <v>101772</v>
      </c>
      <c r="E2221" s="21" t="s">
        <v>101773</v>
      </c>
      <c r="F2221" s="21" t="s">
        <v>102405</v>
      </c>
      <c r="G2221" s="22">
        <v>9</v>
      </c>
      <c r="H2221" s="22">
        <v>11</v>
      </c>
      <c r="I2221" s="22">
        <v>16</v>
      </c>
      <c r="J2221" s="21" t="s">
        <v>108507</v>
      </c>
    </row>
    <row r="2222" spans="1:10" ht="20" customHeight="1">
      <c r="A2222" s="19" t="s">
        <v>108508</v>
      </c>
      <c r="B2222" s="24">
        <v>12</v>
      </c>
      <c r="C2222" s="22">
        <v>15</v>
      </c>
      <c r="D2222" s="21" t="s">
        <v>108509</v>
      </c>
      <c r="E2222" s="21" t="s">
        <v>108510</v>
      </c>
      <c r="F2222" s="21" t="s">
        <v>101727</v>
      </c>
      <c r="G2222" s="22">
        <v>10</v>
      </c>
      <c r="H2222" s="22">
        <v>0</v>
      </c>
      <c r="I2222" s="22">
        <v>0</v>
      </c>
      <c r="J2222" s="21" t="s">
        <v>108511</v>
      </c>
    </row>
    <row r="2223" spans="1:10" ht="20" customHeight="1">
      <c r="A2223" s="19" t="s">
        <v>108512</v>
      </c>
      <c r="B2223" s="24">
        <v>26</v>
      </c>
      <c r="C2223" s="22">
        <v>15</v>
      </c>
      <c r="D2223" s="21" t="s">
        <v>108513</v>
      </c>
      <c r="E2223" s="21" t="s">
        <v>108514</v>
      </c>
      <c r="F2223" s="21" t="s">
        <v>101694</v>
      </c>
      <c r="G2223" s="22">
        <v>10</v>
      </c>
      <c r="H2223" s="22">
        <v>0</v>
      </c>
      <c r="I2223" s="22">
        <v>0</v>
      </c>
      <c r="J2223" s="21" t="s">
        <v>108515</v>
      </c>
    </row>
    <row r="2224" spans="1:10" ht="20" customHeight="1">
      <c r="A2224" s="19" t="s">
        <v>108516</v>
      </c>
      <c r="B2224" s="24">
        <v>27</v>
      </c>
      <c r="C2224" s="22">
        <v>15</v>
      </c>
      <c r="D2224" s="21" t="s">
        <v>108517</v>
      </c>
      <c r="E2224" s="21" t="s">
        <v>108518</v>
      </c>
      <c r="F2224" s="21" t="s">
        <v>101554</v>
      </c>
      <c r="G2224" s="22">
        <v>10</v>
      </c>
      <c r="H2224" s="22">
        <v>0</v>
      </c>
      <c r="I2224" s="22">
        <v>0</v>
      </c>
      <c r="J2224" s="21" t="s">
        <v>108519</v>
      </c>
    </row>
    <row r="2225" spans="1:10" ht="32" customHeight="1">
      <c r="A2225" s="19" t="s">
        <v>108520</v>
      </c>
      <c r="B2225" s="24">
        <v>56</v>
      </c>
      <c r="C2225" s="22">
        <v>15</v>
      </c>
      <c r="D2225" s="21" t="s">
        <v>108521</v>
      </c>
      <c r="E2225" s="21" t="s">
        <v>108522</v>
      </c>
      <c r="F2225" s="21" t="s">
        <v>101528</v>
      </c>
      <c r="G2225" s="22">
        <v>10</v>
      </c>
      <c r="H2225" s="22">
        <v>0</v>
      </c>
      <c r="I2225" s="22">
        <v>0</v>
      </c>
      <c r="J2225" s="21" t="s">
        <v>108523</v>
      </c>
    </row>
    <row r="2226" spans="1:10" ht="32" customHeight="1">
      <c r="A2226" s="19" t="s">
        <v>108524</v>
      </c>
      <c r="B2226" s="24">
        <v>30</v>
      </c>
      <c r="C2226" s="22">
        <v>15</v>
      </c>
      <c r="D2226" s="21" t="s">
        <v>108525</v>
      </c>
      <c r="E2226" s="21" t="s">
        <v>108526</v>
      </c>
      <c r="F2226" s="21" t="s">
        <v>14739</v>
      </c>
      <c r="G2226" s="22">
        <v>10</v>
      </c>
      <c r="H2226" s="22">
        <v>0</v>
      </c>
      <c r="I2226" s="22">
        <v>0</v>
      </c>
      <c r="J2226" s="21" t="s">
        <v>108527</v>
      </c>
    </row>
    <row r="2227" spans="1:10" ht="32" customHeight="1">
      <c r="A2227" s="19" t="s">
        <v>108528</v>
      </c>
      <c r="B2227" s="24">
        <v>30</v>
      </c>
      <c r="C2227" s="22">
        <v>15</v>
      </c>
      <c r="D2227" s="21" t="s">
        <v>108525</v>
      </c>
      <c r="E2227" s="21" t="s">
        <v>108526</v>
      </c>
      <c r="F2227" s="21" t="s">
        <v>14739</v>
      </c>
      <c r="G2227" s="22">
        <v>10</v>
      </c>
      <c r="H2227" s="22">
        <v>0</v>
      </c>
      <c r="I2227" s="22">
        <v>0</v>
      </c>
      <c r="J2227" s="21" t="s">
        <v>108527</v>
      </c>
    </row>
    <row r="2228" spans="1:10" ht="32" customHeight="1">
      <c r="A2228" s="19" t="s">
        <v>108529</v>
      </c>
      <c r="B2228" s="24">
        <v>26</v>
      </c>
      <c r="C2228" s="22">
        <v>15</v>
      </c>
      <c r="D2228" s="21" t="s">
        <v>102992</v>
      </c>
      <c r="E2228" s="21" t="s">
        <v>102993</v>
      </c>
      <c r="F2228" s="21" t="s">
        <v>14739</v>
      </c>
      <c r="G2228" s="22">
        <v>10</v>
      </c>
      <c r="H2228" s="22">
        <v>0</v>
      </c>
      <c r="I2228" s="22">
        <v>0</v>
      </c>
      <c r="J2228" s="21" t="s">
        <v>102994</v>
      </c>
    </row>
    <row r="2229" spans="1:10" ht="32" customHeight="1">
      <c r="A2229" s="19" t="s">
        <v>108530</v>
      </c>
      <c r="B2229" s="24">
        <v>26</v>
      </c>
      <c r="C2229" s="22">
        <v>15</v>
      </c>
      <c r="D2229" s="21" t="s">
        <v>102992</v>
      </c>
      <c r="E2229" s="21" t="s">
        <v>102993</v>
      </c>
      <c r="F2229" s="21" t="s">
        <v>14739</v>
      </c>
      <c r="G2229" s="22">
        <v>10</v>
      </c>
      <c r="H2229" s="22">
        <v>0</v>
      </c>
      <c r="I2229" s="22">
        <v>0</v>
      </c>
      <c r="J2229" s="21" t="s">
        <v>102994</v>
      </c>
    </row>
    <row r="2230" spans="1:10" ht="32" customHeight="1">
      <c r="A2230" s="19" t="s">
        <v>108531</v>
      </c>
      <c r="B2230" s="24">
        <v>26</v>
      </c>
      <c r="C2230" s="22">
        <v>15</v>
      </c>
      <c r="D2230" s="21" t="s">
        <v>102992</v>
      </c>
      <c r="E2230" s="21" t="s">
        <v>102993</v>
      </c>
      <c r="F2230" s="21" t="s">
        <v>14739</v>
      </c>
      <c r="G2230" s="22">
        <v>10</v>
      </c>
      <c r="H2230" s="22">
        <v>0</v>
      </c>
      <c r="I2230" s="22">
        <v>0</v>
      </c>
      <c r="J2230" s="21" t="s">
        <v>102994</v>
      </c>
    </row>
    <row r="2231" spans="1:10" ht="32" customHeight="1">
      <c r="A2231" s="19" t="s">
        <v>108532</v>
      </c>
      <c r="B2231" s="24">
        <v>23</v>
      </c>
      <c r="C2231" s="22">
        <v>15</v>
      </c>
      <c r="D2231" s="21" t="s">
        <v>108533</v>
      </c>
      <c r="E2231" s="21" t="s">
        <v>108534</v>
      </c>
      <c r="F2231" s="21" t="s">
        <v>101528</v>
      </c>
      <c r="G2231" s="22">
        <v>10</v>
      </c>
      <c r="H2231" s="22">
        <v>0</v>
      </c>
      <c r="I2231" s="22">
        <v>0</v>
      </c>
      <c r="J2231" s="21" t="s">
        <v>108535</v>
      </c>
    </row>
    <row r="2232" spans="1:10" ht="32" customHeight="1">
      <c r="A2232" s="19" t="s">
        <v>108536</v>
      </c>
      <c r="B2232" s="24">
        <v>23</v>
      </c>
      <c r="C2232" s="22">
        <v>15</v>
      </c>
      <c r="D2232" s="21" t="s">
        <v>108533</v>
      </c>
      <c r="E2232" s="21" t="s">
        <v>108534</v>
      </c>
      <c r="F2232" s="21" t="s">
        <v>101528</v>
      </c>
      <c r="G2232" s="22">
        <v>10</v>
      </c>
      <c r="H2232" s="22">
        <v>0</v>
      </c>
      <c r="I2232" s="22">
        <v>0</v>
      </c>
      <c r="J2232" s="21" t="s">
        <v>108535</v>
      </c>
    </row>
    <row r="2233" spans="1:10" ht="32" customHeight="1">
      <c r="A2233" s="19" t="s">
        <v>108537</v>
      </c>
      <c r="B2233" s="24">
        <v>23</v>
      </c>
      <c r="C2233" s="22">
        <v>15</v>
      </c>
      <c r="D2233" s="21" t="s">
        <v>108533</v>
      </c>
      <c r="E2233" s="21" t="s">
        <v>108534</v>
      </c>
      <c r="F2233" s="21" t="s">
        <v>101528</v>
      </c>
      <c r="G2233" s="22">
        <v>10</v>
      </c>
      <c r="H2233" s="22">
        <v>0</v>
      </c>
      <c r="I2233" s="22">
        <v>0</v>
      </c>
      <c r="J2233" s="21" t="s">
        <v>108535</v>
      </c>
    </row>
    <row r="2234" spans="1:10" ht="32" customHeight="1">
      <c r="A2234" s="19" t="s">
        <v>108538</v>
      </c>
      <c r="B2234" s="24">
        <v>23</v>
      </c>
      <c r="C2234" s="22">
        <v>15</v>
      </c>
      <c r="D2234" s="21" t="s">
        <v>108533</v>
      </c>
      <c r="E2234" s="21" t="s">
        <v>108534</v>
      </c>
      <c r="F2234" s="21" t="s">
        <v>101528</v>
      </c>
      <c r="G2234" s="22">
        <v>10</v>
      </c>
      <c r="H2234" s="22">
        <v>0</v>
      </c>
      <c r="I2234" s="22">
        <v>0</v>
      </c>
      <c r="J2234" s="21" t="s">
        <v>108535</v>
      </c>
    </row>
    <row r="2235" spans="1:10" ht="20" customHeight="1">
      <c r="A2235" s="27">
        <v>-999</v>
      </c>
      <c r="B2235" s="24">
        <v>-999</v>
      </c>
      <c r="C2235" s="22">
        <v>-999</v>
      </c>
      <c r="D2235" s="22">
        <v>-999</v>
      </c>
      <c r="E2235" s="22">
        <v>-999</v>
      </c>
      <c r="F2235" s="22">
        <v>-999</v>
      </c>
      <c r="G2235" s="22">
        <v>-999</v>
      </c>
      <c r="H2235" s="22">
        <v>-999</v>
      </c>
      <c r="I2235" s="22">
        <v>-999</v>
      </c>
      <c r="J2235" s="22">
        <v>-999</v>
      </c>
    </row>
    <row r="2236" spans="1:10" ht="20" customHeight="1">
      <c r="A2236" s="27">
        <v>-999</v>
      </c>
      <c r="B2236" s="24">
        <v>-999</v>
      </c>
      <c r="C2236" s="22">
        <v>-999</v>
      </c>
      <c r="D2236" s="22">
        <v>-999</v>
      </c>
      <c r="E2236" s="22">
        <v>-999</v>
      </c>
      <c r="F2236" s="22">
        <v>-999</v>
      </c>
      <c r="G2236" s="22">
        <v>-999</v>
      </c>
      <c r="H2236" s="22">
        <v>-999</v>
      </c>
      <c r="I2236" s="22">
        <v>-999</v>
      </c>
      <c r="J2236" s="22">
        <v>-999</v>
      </c>
    </row>
    <row r="2237" spans="1:10" ht="20" customHeight="1">
      <c r="A2237" s="27">
        <v>-999</v>
      </c>
      <c r="B2237" s="24">
        <v>-999</v>
      </c>
      <c r="C2237" s="22">
        <v>-999</v>
      </c>
      <c r="D2237" s="22">
        <v>-999</v>
      </c>
      <c r="E2237" s="22">
        <v>-999</v>
      </c>
      <c r="F2237" s="22">
        <v>-999</v>
      </c>
      <c r="G2237" s="22">
        <v>-999</v>
      </c>
      <c r="H2237" s="22">
        <v>-999</v>
      </c>
      <c r="I2237" s="22">
        <v>-999</v>
      </c>
      <c r="J2237" s="22">
        <v>-999</v>
      </c>
    </row>
    <row r="2238" spans="1:10" ht="20" customHeight="1">
      <c r="A2238" s="19" t="s">
        <v>108539</v>
      </c>
      <c r="B2238" s="24">
        <v>28</v>
      </c>
      <c r="C2238" s="22">
        <v>15</v>
      </c>
      <c r="D2238" s="21" t="s">
        <v>108540</v>
      </c>
      <c r="E2238" s="21" t="s">
        <v>108541</v>
      </c>
      <c r="F2238" s="21" t="s">
        <v>14739</v>
      </c>
      <c r="G2238" s="22">
        <v>10</v>
      </c>
      <c r="H2238" s="22">
        <v>0</v>
      </c>
      <c r="I2238" s="22">
        <v>0</v>
      </c>
      <c r="J2238" s="21" t="s">
        <v>108542</v>
      </c>
    </row>
    <row r="2239" spans="1:10" ht="20" customHeight="1">
      <c r="A2239" s="19" t="s">
        <v>108543</v>
      </c>
      <c r="B2239" s="24">
        <v>52</v>
      </c>
      <c r="C2239" s="22">
        <v>15</v>
      </c>
      <c r="D2239" s="21" t="s">
        <v>108544</v>
      </c>
      <c r="E2239" s="21" t="s">
        <v>108545</v>
      </c>
      <c r="F2239" s="21" t="s">
        <v>101528</v>
      </c>
      <c r="G2239" s="22">
        <v>10</v>
      </c>
      <c r="H2239" s="22">
        <v>0</v>
      </c>
      <c r="I2239" s="22">
        <v>0</v>
      </c>
      <c r="J2239" s="21" t="s">
        <v>108546</v>
      </c>
    </row>
    <row r="2240" spans="1:10" ht="32" customHeight="1">
      <c r="A2240" s="19" t="s">
        <v>108547</v>
      </c>
      <c r="B2240" s="24">
        <v>20</v>
      </c>
      <c r="C2240" s="22">
        <v>15</v>
      </c>
      <c r="D2240" s="21" t="s">
        <v>108548</v>
      </c>
      <c r="E2240" s="21" t="s">
        <v>108549</v>
      </c>
      <c r="F2240" s="21" t="s">
        <v>101554</v>
      </c>
      <c r="G2240" s="22">
        <v>10</v>
      </c>
      <c r="H2240" s="22">
        <v>0</v>
      </c>
      <c r="I2240" s="22">
        <v>0</v>
      </c>
      <c r="J2240" s="21" t="s">
        <v>108550</v>
      </c>
    </row>
    <row r="2241" spans="1:10" ht="32" customHeight="1">
      <c r="A2241" s="19" t="s">
        <v>108551</v>
      </c>
      <c r="B2241" s="24">
        <v>13</v>
      </c>
      <c r="C2241" s="22">
        <v>15</v>
      </c>
      <c r="D2241" s="21" t="s">
        <v>102780</v>
      </c>
      <c r="E2241" s="21" t="s">
        <v>102781</v>
      </c>
      <c r="F2241" s="21" t="s">
        <v>14739</v>
      </c>
      <c r="G2241" s="22">
        <v>10</v>
      </c>
      <c r="H2241" s="22">
        <v>0</v>
      </c>
      <c r="I2241" s="22">
        <v>0</v>
      </c>
      <c r="J2241" s="21" t="s">
        <v>108552</v>
      </c>
    </row>
    <row r="2242" spans="1:10" ht="32" customHeight="1">
      <c r="A2242" s="19" t="s">
        <v>108553</v>
      </c>
      <c r="B2242" s="24">
        <v>26</v>
      </c>
      <c r="C2242" s="22">
        <v>23</v>
      </c>
      <c r="D2242" s="21" t="s">
        <v>103109</v>
      </c>
      <c r="E2242" s="21" t="s">
        <v>103110</v>
      </c>
      <c r="F2242" s="21" t="s">
        <v>102001</v>
      </c>
      <c r="G2242" s="22">
        <v>1</v>
      </c>
      <c r="H2242" s="22">
        <v>18</v>
      </c>
      <c r="I2242" s="22">
        <v>25</v>
      </c>
      <c r="J2242" s="21" t="s">
        <v>108554</v>
      </c>
    </row>
    <row r="2243" spans="1:10" ht="32" customHeight="1">
      <c r="A2243" s="19" t="s">
        <v>108555</v>
      </c>
      <c r="B2243" s="24">
        <v>19</v>
      </c>
      <c r="C2243" s="22">
        <v>15</v>
      </c>
      <c r="D2243" s="21" t="s">
        <v>108556</v>
      </c>
      <c r="E2243" s="21" t="s">
        <v>108557</v>
      </c>
      <c r="F2243" s="21" t="s">
        <v>101568</v>
      </c>
      <c r="G2243" s="22">
        <v>1</v>
      </c>
      <c r="H2243" s="22">
        <v>10</v>
      </c>
      <c r="I2243" s="22">
        <v>17</v>
      </c>
      <c r="J2243" s="21" t="s">
        <v>108558</v>
      </c>
    </row>
    <row r="2244" spans="1:10" ht="32" customHeight="1">
      <c r="A2244" s="19" t="s">
        <v>108559</v>
      </c>
      <c r="B2244" s="24">
        <v>27</v>
      </c>
      <c r="C2244" s="22">
        <v>15</v>
      </c>
      <c r="D2244" s="21" t="s">
        <v>108560</v>
      </c>
      <c r="E2244" s="21" t="s">
        <v>108561</v>
      </c>
      <c r="F2244" s="21" t="s">
        <v>101568</v>
      </c>
      <c r="G2244" s="22">
        <v>1</v>
      </c>
      <c r="H2244" s="22">
        <v>10</v>
      </c>
      <c r="I2244" s="22">
        <v>14</v>
      </c>
      <c r="J2244" s="21" t="s">
        <v>108562</v>
      </c>
    </row>
    <row r="2245" spans="1:10" ht="32" customHeight="1">
      <c r="A2245" s="19" t="s">
        <v>108563</v>
      </c>
      <c r="B2245" s="24">
        <v>33</v>
      </c>
      <c r="C2245" s="22">
        <v>15</v>
      </c>
      <c r="D2245" s="21" t="s">
        <v>108564</v>
      </c>
      <c r="E2245" s="21" t="s">
        <v>108565</v>
      </c>
      <c r="F2245" s="21" t="s">
        <v>101694</v>
      </c>
      <c r="G2245" s="22">
        <v>10</v>
      </c>
      <c r="H2245" s="22">
        <v>0</v>
      </c>
      <c r="I2245" s="22">
        <v>0</v>
      </c>
      <c r="J2245" s="21" t="s">
        <v>108566</v>
      </c>
    </row>
    <row r="2246" spans="1:10" ht="32" customHeight="1">
      <c r="A2246" s="19" t="s">
        <v>108567</v>
      </c>
      <c r="B2246" s="24">
        <v>53</v>
      </c>
      <c r="C2246" s="22">
        <v>23</v>
      </c>
      <c r="D2246" s="21" t="s">
        <v>108568</v>
      </c>
      <c r="E2246" s="21" t="s">
        <v>108569</v>
      </c>
      <c r="F2246" s="21" t="s">
        <v>102157</v>
      </c>
      <c r="G2246" s="22">
        <v>11</v>
      </c>
      <c r="H2246" s="22">
        <v>8</v>
      </c>
      <c r="I2246" s="22">
        <v>17</v>
      </c>
      <c r="J2246" s="21" t="s">
        <v>108570</v>
      </c>
    </row>
    <row r="2247" spans="1:10" ht="32" customHeight="1">
      <c r="A2247" s="19" t="s">
        <v>108571</v>
      </c>
      <c r="B2247" s="24">
        <v>25</v>
      </c>
      <c r="C2247" s="22">
        <v>15</v>
      </c>
      <c r="D2247" s="21" t="s">
        <v>101799</v>
      </c>
      <c r="E2247" s="21" t="s">
        <v>101800</v>
      </c>
      <c r="F2247" s="21" t="s">
        <v>101727</v>
      </c>
      <c r="G2247" s="22">
        <v>10</v>
      </c>
      <c r="H2247" s="22">
        <v>0</v>
      </c>
      <c r="I2247" s="22">
        <v>0</v>
      </c>
      <c r="J2247" s="21" t="s">
        <v>108572</v>
      </c>
    </row>
    <row r="2248" spans="1:10" ht="32" customHeight="1">
      <c r="A2248" s="19" t="s">
        <v>108573</v>
      </c>
      <c r="B2248" s="24">
        <v>26</v>
      </c>
      <c r="C2248" s="22">
        <v>21</v>
      </c>
      <c r="D2248" s="21" t="s">
        <v>108574</v>
      </c>
      <c r="E2248" s="21" t="s">
        <v>108575</v>
      </c>
      <c r="F2248" s="21" t="s">
        <v>14743</v>
      </c>
      <c r="G2248" s="22">
        <v>3</v>
      </c>
      <c r="H2248" s="22">
        <v>14</v>
      </c>
      <c r="I2248" s="22">
        <v>24</v>
      </c>
      <c r="J2248" s="21" t="s">
        <v>108576</v>
      </c>
    </row>
    <row r="2249" spans="1:10" ht="32" customHeight="1">
      <c r="A2249" s="19" t="s">
        <v>108577</v>
      </c>
      <c r="B2249" s="24">
        <v>23</v>
      </c>
      <c r="C2249" s="22">
        <v>31</v>
      </c>
      <c r="D2249" s="21" t="s">
        <v>108578</v>
      </c>
      <c r="E2249" s="21" t="s">
        <v>108579</v>
      </c>
      <c r="F2249" s="21" t="s">
        <v>102356</v>
      </c>
      <c r="G2249" s="22">
        <v>8</v>
      </c>
      <c r="H2249" s="22">
        <v>19</v>
      </c>
      <c r="I2249" s="22">
        <v>34</v>
      </c>
      <c r="J2249" s="21" t="s">
        <v>108580</v>
      </c>
    </row>
    <row r="2250" spans="1:10" ht="32" customHeight="1">
      <c r="A2250" s="19" t="s">
        <v>108581</v>
      </c>
      <c r="B2250" s="24">
        <v>32</v>
      </c>
      <c r="C2250" s="22">
        <v>15</v>
      </c>
      <c r="D2250" s="21" t="s">
        <v>108582</v>
      </c>
      <c r="E2250" s="21" t="s">
        <v>108583</v>
      </c>
      <c r="F2250" s="21" t="s">
        <v>101554</v>
      </c>
      <c r="G2250" s="22">
        <v>10</v>
      </c>
      <c r="H2250" s="22">
        <v>0</v>
      </c>
      <c r="I2250" s="22">
        <v>0</v>
      </c>
      <c r="J2250" s="21" t="s">
        <v>108584</v>
      </c>
    </row>
    <row r="2251" spans="1:10" ht="32" customHeight="1">
      <c r="A2251" s="19" t="s">
        <v>108585</v>
      </c>
      <c r="B2251" s="24">
        <v>34</v>
      </c>
      <c r="C2251" s="22">
        <v>15</v>
      </c>
      <c r="D2251" s="21" t="s">
        <v>108586</v>
      </c>
      <c r="E2251" s="21" t="s">
        <v>108587</v>
      </c>
      <c r="F2251" s="21" t="s">
        <v>14739</v>
      </c>
      <c r="G2251" s="22">
        <v>10</v>
      </c>
      <c r="H2251" s="22">
        <v>0</v>
      </c>
      <c r="I2251" s="22">
        <v>0</v>
      </c>
      <c r="J2251" s="21" t="s">
        <v>108588</v>
      </c>
    </row>
    <row r="2252" spans="1:10" ht="32" customHeight="1">
      <c r="A2252" s="19" t="s">
        <v>108589</v>
      </c>
      <c r="B2252" s="24">
        <v>17</v>
      </c>
      <c r="C2252" s="22">
        <v>20</v>
      </c>
      <c r="D2252" s="21" t="s">
        <v>104327</v>
      </c>
      <c r="E2252" s="21" t="s">
        <v>104328</v>
      </c>
      <c r="F2252" s="21" t="s">
        <v>101623</v>
      </c>
      <c r="G2252" s="22">
        <v>3</v>
      </c>
      <c r="H2252" s="22">
        <v>13</v>
      </c>
      <c r="I2252" s="22">
        <v>26</v>
      </c>
      <c r="J2252" s="21" t="s">
        <v>108590</v>
      </c>
    </row>
    <row r="2253" spans="1:10" ht="20" customHeight="1">
      <c r="A2253" s="19" t="s">
        <v>108591</v>
      </c>
      <c r="B2253" s="24">
        <v>17</v>
      </c>
      <c r="C2253" s="22">
        <v>15</v>
      </c>
      <c r="D2253" s="21" t="s">
        <v>108592</v>
      </c>
      <c r="E2253" s="21" t="s">
        <v>108593</v>
      </c>
      <c r="F2253" s="21" t="s">
        <v>14739</v>
      </c>
      <c r="G2253" s="22">
        <v>10</v>
      </c>
      <c r="H2253" s="22">
        <v>0</v>
      </c>
      <c r="I2253" s="22">
        <v>0</v>
      </c>
      <c r="J2253" s="21" t="s">
        <v>108594</v>
      </c>
    </row>
    <row r="2254" spans="1:10" ht="20" customHeight="1">
      <c r="A2254" s="19" t="s">
        <v>108595</v>
      </c>
      <c r="B2254" s="24">
        <v>26</v>
      </c>
      <c r="C2254" s="22">
        <v>23</v>
      </c>
      <c r="D2254" s="21" t="s">
        <v>108596</v>
      </c>
      <c r="E2254" s="21" t="s">
        <v>108597</v>
      </c>
      <c r="F2254" s="21" t="s">
        <v>104761</v>
      </c>
      <c r="G2254" s="22">
        <v>10</v>
      </c>
      <c r="H2254" s="22">
        <v>9</v>
      </c>
      <c r="I2254" s="22">
        <v>10</v>
      </c>
      <c r="J2254" s="21" t="s">
        <v>108598</v>
      </c>
    </row>
    <row r="2255" spans="1:10" ht="20" customHeight="1">
      <c r="A2255" s="19" t="s">
        <v>108599</v>
      </c>
      <c r="B2255" s="24">
        <v>17</v>
      </c>
      <c r="C2255" s="22">
        <v>24</v>
      </c>
      <c r="D2255" s="21" t="s">
        <v>102680</v>
      </c>
      <c r="E2255" s="21" t="s">
        <v>102681</v>
      </c>
      <c r="F2255" s="21" t="s">
        <v>103671</v>
      </c>
      <c r="G2255" s="22">
        <v>9</v>
      </c>
      <c r="H2255" s="22">
        <v>11</v>
      </c>
      <c r="I2255" s="22">
        <v>17</v>
      </c>
      <c r="J2255" s="21" t="s">
        <v>108600</v>
      </c>
    </row>
    <row r="2256" spans="1:10" ht="32" customHeight="1">
      <c r="A2256" s="19" t="s">
        <v>108601</v>
      </c>
      <c r="B2256" s="24">
        <v>32</v>
      </c>
      <c r="C2256" s="22">
        <v>15</v>
      </c>
      <c r="D2256" s="21" t="s">
        <v>108602</v>
      </c>
      <c r="E2256" s="21" t="s">
        <v>108603</v>
      </c>
      <c r="F2256" s="21" t="s">
        <v>101554</v>
      </c>
      <c r="G2256" s="22">
        <v>10</v>
      </c>
      <c r="H2256" s="22">
        <v>0</v>
      </c>
      <c r="I2256" s="22">
        <v>0</v>
      </c>
      <c r="J2256" s="21" t="s">
        <v>108604</v>
      </c>
    </row>
    <row r="2257" spans="1:10" ht="32" customHeight="1">
      <c r="A2257" s="19" t="s">
        <v>108605</v>
      </c>
      <c r="B2257" s="24">
        <v>26</v>
      </c>
      <c r="C2257" s="22">
        <v>15</v>
      </c>
      <c r="D2257" s="21" t="s">
        <v>108606</v>
      </c>
      <c r="E2257" s="21" t="s">
        <v>108607</v>
      </c>
      <c r="F2257" s="21" t="s">
        <v>101694</v>
      </c>
      <c r="G2257" s="22">
        <v>10</v>
      </c>
      <c r="H2257" s="22">
        <v>0</v>
      </c>
      <c r="I2257" s="22">
        <v>0</v>
      </c>
      <c r="J2257" s="21" t="s">
        <v>108608</v>
      </c>
    </row>
    <row r="2258" spans="1:10" ht="32" customHeight="1">
      <c r="A2258" s="19" t="s">
        <v>108609</v>
      </c>
      <c r="B2258" s="24">
        <v>29</v>
      </c>
      <c r="C2258" s="22">
        <v>15</v>
      </c>
      <c r="D2258" s="21" t="s">
        <v>108610</v>
      </c>
      <c r="E2258" s="21" t="s">
        <v>108611</v>
      </c>
      <c r="F2258" s="21" t="s">
        <v>101554</v>
      </c>
      <c r="G2258" s="22">
        <v>3</v>
      </c>
      <c r="H2258" s="22">
        <v>5</v>
      </c>
      <c r="I2258" s="22">
        <v>15</v>
      </c>
      <c r="J2258" s="21" t="s">
        <v>108612</v>
      </c>
    </row>
    <row r="2259" spans="1:10" ht="32" customHeight="1">
      <c r="A2259" s="19" t="s">
        <v>108613</v>
      </c>
      <c r="B2259" s="24">
        <v>46</v>
      </c>
      <c r="C2259" s="22">
        <v>15</v>
      </c>
      <c r="D2259" s="21" t="s">
        <v>108614</v>
      </c>
      <c r="E2259" s="21" t="s">
        <v>108615</v>
      </c>
      <c r="F2259" s="22">
        <v>1</v>
      </c>
      <c r="G2259" s="22">
        <v>1</v>
      </c>
      <c r="H2259" s="22">
        <v>10</v>
      </c>
      <c r="I2259" s="22">
        <v>25</v>
      </c>
      <c r="J2259" s="21" t="s">
        <v>108616</v>
      </c>
    </row>
    <row r="2260" spans="1:10" ht="32" customHeight="1">
      <c r="A2260" s="19" t="s">
        <v>108617</v>
      </c>
      <c r="B2260" s="24">
        <v>65</v>
      </c>
      <c r="C2260" s="22">
        <v>37</v>
      </c>
      <c r="D2260" s="21" t="s">
        <v>105676</v>
      </c>
      <c r="E2260" s="21" t="s">
        <v>105677</v>
      </c>
      <c r="F2260" s="21" t="s">
        <v>14743</v>
      </c>
      <c r="G2260" s="22">
        <v>11</v>
      </c>
      <c r="H2260" s="22">
        <v>22</v>
      </c>
      <c r="I2260" s="22">
        <v>38</v>
      </c>
      <c r="J2260" s="21" t="s">
        <v>108618</v>
      </c>
    </row>
    <row r="2261" spans="1:10" ht="32" customHeight="1">
      <c r="A2261" s="19" t="s">
        <v>108619</v>
      </c>
      <c r="B2261" s="24">
        <v>24</v>
      </c>
      <c r="C2261" s="22">
        <v>29</v>
      </c>
      <c r="D2261" s="21" t="s">
        <v>108620</v>
      </c>
      <c r="E2261" s="21" t="s">
        <v>108621</v>
      </c>
      <c r="F2261" s="21" t="s">
        <v>101710</v>
      </c>
      <c r="G2261" s="22">
        <v>1</v>
      </c>
      <c r="H2261" s="22">
        <v>24</v>
      </c>
      <c r="I2261" s="22">
        <v>40</v>
      </c>
      <c r="J2261" s="21" t="s">
        <v>108622</v>
      </c>
    </row>
    <row r="2262" spans="1:10" ht="32" customHeight="1">
      <c r="A2262" s="19" t="s">
        <v>108623</v>
      </c>
      <c r="B2262" s="24">
        <v>39</v>
      </c>
      <c r="C2262" s="22">
        <v>15</v>
      </c>
      <c r="D2262" s="21" t="s">
        <v>105757</v>
      </c>
      <c r="E2262" s="21" t="s">
        <v>105758</v>
      </c>
      <c r="F2262" s="21" t="s">
        <v>101522</v>
      </c>
      <c r="G2262" s="22">
        <v>10</v>
      </c>
      <c r="H2262" s="22">
        <v>0</v>
      </c>
      <c r="I2262" s="22">
        <v>0</v>
      </c>
      <c r="J2262" s="21" t="s">
        <v>108624</v>
      </c>
    </row>
    <row r="2263" spans="1:10" ht="32" customHeight="1">
      <c r="A2263" s="19" t="s">
        <v>108625</v>
      </c>
      <c r="B2263" s="24">
        <v>26</v>
      </c>
      <c r="C2263" s="22">
        <v>15</v>
      </c>
      <c r="D2263" s="21" t="s">
        <v>108626</v>
      </c>
      <c r="E2263" s="21" t="s">
        <v>108627</v>
      </c>
      <c r="F2263" s="21" t="s">
        <v>14739</v>
      </c>
      <c r="G2263" s="22">
        <v>10</v>
      </c>
      <c r="H2263" s="22">
        <v>0</v>
      </c>
      <c r="I2263" s="22">
        <v>0</v>
      </c>
      <c r="J2263" s="21" t="s">
        <v>108628</v>
      </c>
    </row>
    <row r="2264" spans="1:10" ht="32" customHeight="1">
      <c r="A2264" s="19" t="s">
        <v>108629</v>
      </c>
      <c r="B2264" s="24">
        <v>23</v>
      </c>
      <c r="C2264" s="22">
        <v>15</v>
      </c>
      <c r="D2264" s="21" t="s">
        <v>105474</v>
      </c>
      <c r="E2264" s="21" t="s">
        <v>105475</v>
      </c>
      <c r="F2264" s="21" t="s">
        <v>101694</v>
      </c>
      <c r="G2264" s="22">
        <v>1</v>
      </c>
      <c r="H2264" s="22">
        <v>7</v>
      </c>
      <c r="I2264" s="22">
        <v>19</v>
      </c>
      <c r="J2264" s="21" t="s">
        <v>108630</v>
      </c>
    </row>
    <row r="2265" spans="1:10" ht="32" customHeight="1">
      <c r="A2265" s="19" t="s">
        <v>108631</v>
      </c>
      <c r="B2265" s="24">
        <v>21</v>
      </c>
      <c r="C2265" s="22">
        <v>16</v>
      </c>
      <c r="D2265" s="21" t="s">
        <v>108632</v>
      </c>
      <c r="E2265" s="21" t="s">
        <v>108633</v>
      </c>
      <c r="F2265" s="21" t="s">
        <v>102257</v>
      </c>
      <c r="G2265" s="22">
        <v>6</v>
      </c>
      <c r="H2265" s="22">
        <v>6</v>
      </c>
      <c r="I2265" s="22">
        <v>13</v>
      </c>
      <c r="J2265" s="21" t="s">
        <v>108634</v>
      </c>
    </row>
    <row r="2266" spans="1:10" ht="32" customHeight="1">
      <c r="A2266" s="19" t="s">
        <v>108635</v>
      </c>
      <c r="B2266" s="24">
        <v>51</v>
      </c>
      <c r="C2266" s="22">
        <v>15</v>
      </c>
      <c r="D2266" s="21" t="s">
        <v>108636</v>
      </c>
      <c r="E2266" s="21" t="s">
        <v>108637</v>
      </c>
      <c r="F2266" s="21" t="s">
        <v>101528</v>
      </c>
      <c r="G2266" s="22">
        <v>10</v>
      </c>
      <c r="H2266" s="22">
        <v>0</v>
      </c>
      <c r="I2266" s="22">
        <v>0</v>
      </c>
      <c r="J2266" s="21" t="s">
        <v>108638</v>
      </c>
    </row>
    <row r="2267" spans="1:10" ht="32" customHeight="1">
      <c r="A2267" s="19" t="s">
        <v>108639</v>
      </c>
      <c r="B2267" s="24">
        <v>40</v>
      </c>
      <c r="C2267" s="22">
        <v>23</v>
      </c>
      <c r="D2267" s="21" t="s">
        <v>103146</v>
      </c>
      <c r="E2267" s="21" t="s">
        <v>103147</v>
      </c>
      <c r="F2267" s="21" t="s">
        <v>102157</v>
      </c>
      <c r="G2267" s="22">
        <v>7</v>
      </c>
      <c r="H2267" s="22">
        <v>12</v>
      </c>
      <c r="I2267" s="22">
        <v>23</v>
      </c>
      <c r="J2267" s="21" t="s">
        <v>108640</v>
      </c>
    </row>
    <row r="2268" spans="1:10" ht="32" customHeight="1">
      <c r="A2268" s="19" t="s">
        <v>108641</v>
      </c>
      <c r="B2268" s="24">
        <v>23</v>
      </c>
      <c r="C2268" s="22">
        <v>18</v>
      </c>
      <c r="D2268" s="21" t="s">
        <v>108642</v>
      </c>
      <c r="E2268" s="21" t="s">
        <v>108643</v>
      </c>
      <c r="F2268" s="21" t="s">
        <v>101757</v>
      </c>
      <c r="G2268" s="22">
        <v>1</v>
      </c>
      <c r="H2268" s="22">
        <v>7</v>
      </c>
      <c r="I2268" s="22">
        <v>16</v>
      </c>
      <c r="J2268" s="21" t="s">
        <v>108644</v>
      </c>
    </row>
    <row r="2269" spans="1:10" ht="32" customHeight="1">
      <c r="A2269" s="19" t="s">
        <v>108645</v>
      </c>
      <c r="B2269" s="24">
        <v>21</v>
      </c>
      <c r="C2269" s="22">
        <v>15</v>
      </c>
      <c r="D2269" s="21" t="s">
        <v>103334</v>
      </c>
      <c r="E2269" s="21" t="s">
        <v>103335</v>
      </c>
      <c r="F2269" s="21" t="s">
        <v>101528</v>
      </c>
      <c r="G2269" s="22">
        <v>10</v>
      </c>
      <c r="H2269" s="22">
        <v>0</v>
      </c>
      <c r="I2269" s="22">
        <v>0</v>
      </c>
      <c r="J2269" s="21" t="s">
        <v>108646</v>
      </c>
    </row>
    <row r="2270" spans="1:10" ht="32" customHeight="1">
      <c r="A2270" s="19" t="s">
        <v>108647</v>
      </c>
      <c r="B2270" s="24">
        <v>32</v>
      </c>
      <c r="C2270" s="22">
        <v>23</v>
      </c>
      <c r="D2270" s="21" t="s">
        <v>108648</v>
      </c>
      <c r="E2270" s="21" t="s">
        <v>108649</v>
      </c>
      <c r="F2270" s="21" t="s">
        <v>102157</v>
      </c>
      <c r="G2270" s="22">
        <v>1</v>
      </c>
      <c r="H2270" s="22">
        <v>7</v>
      </c>
      <c r="I2270" s="22">
        <v>15</v>
      </c>
      <c r="J2270" s="21" t="s">
        <v>108650</v>
      </c>
    </row>
    <row r="2271" spans="1:10" ht="32" customHeight="1">
      <c r="A2271" s="19" t="s">
        <v>108651</v>
      </c>
      <c r="B2271" s="24">
        <v>19</v>
      </c>
      <c r="C2271" s="22">
        <v>22</v>
      </c>
      <c r="D2271" s="21" t="s">
        <v>108652</v>
      </c>
      <c r="E2271" s="21" t="s">
        <v>108653</v>
      </c>
      <c r="F2271" s="21" t="s">
        <v>101538</v>
      </c>
      <c r="G2271" s="22">
        <v>3</v>
      </c>
      <c r="H2271" s="22">
        <v>15</v>
      </c>
      <c r="I2271" s="22">
        <v>26</v>
      </c>
      <c r="J2271" s="21" t="s">
        <v>108654</v>
      </c>
    </row>
    <row r="2272" spans="1:10" ht="32" customHeight="1">
      <c r="A2272" s="19" t="s">
        <v>108655</v>
      </c>
      <c r="B2272" s="24">
        <v>38</v>
      </c>
      <c r="C2272" s="22">
        <v>27</v>
      </c>
      <c r="D2272" s="21" t="s">
        <v>108656</v>
      </c>
      <c r="E2272" s="21" t="s">
        <v>108657</v>
      </c>
      <c r="F2272" s="21" t="s">
        <v>101533</v>
      </c>
      <c r="G2272" s="22">
        <v>3</v>
      </c>
      <c r="H2272" s="22">
        <v>20</v>
      </c>
      <c r="I2272" s="22">
        <v>25</v>
      </c>
      <c r="J2272" s="21" t="s">
        <v>108658</v>
      </c>
    </row>
    <row r="2273" spans="1:10" ht="32" customHeight="1">
      <c r="A2273" s="19" t="s">
        <v>108659</v>
      </c>
      <c r="B2273" s="24">
        <v>21</v>
      </c>
      <c r="C2273" s="22">
        <v>15</v>
      </c>
      <c r="D2273" s="21" t="s">
        <v>108660</v>
      </c>
      <c r="E2273" s="21" t="s">
        <v>108661</v>
      </c>
      <c r="F2273" s="21" t="s">
        <v>101522</v>
      </c>
      <c r="G2273" s="22">
        <v>10</v>
      </c>
      <c r="H2273" s="22">
        <v>0</v>
      </c>
      <c r="I2273" s="22">
        <v>0</v>
      </c>
      <c r="J2273" s="21" t="s">
        <v>108662</v>
      </c>
    </row>
    <row r="2274" spans="1:10" ht="32" customHeight="1">
      <c r="A2274" s="19" t="s">
        <v>108663</v>
      </c>
      <c r="B2274" s="24">
        <v>28</v>
      </c>
      <c r="C2274" s="22">
        <v>15</v>
      </c>
      <c r="D2274" s="21" t="s">
        <v>108664</v>
      </c>
      <c r="E2274" s="21" t="s">
        <v>108665</v>
      </c>
      <c r="F2274" s="21" t="s">
        <v>14739</v>
      </c>
      <c r="G2274" s="22">
        <v>10</v>
      </c>
      <c r="H2274" s="22">
        <v>0</v>
      </c>
      <c r="I2274" s="22">
        <v>0</v>
      </c>
      <c r="J2274" s="21" t="s">
        <v>108666</v>
      </c>
    </row>
    <row r="2275" spans="1:10" ht="32" customHeight="1">
      <c r="A2275" s="19" t="s">
        <v>108667</v>
      </c>
      <c r="B2275" s="24">
        <v>22</v>
      </c>
      <c r="C2275" s="22">
        <v>19</v>
      </c>
      <c r="D2275" s="21" t="s">
        <v>108668</v>
      </c>
      <c r="E2275" s="21" t="s">
        <v>108669</v>
      </c>
      <c r="F2275" s="22">
        <v>1</v>
      </c>
      <c r="G2275" s="22">
        <v>1</v>
      </c>
      <c r="H2275" s="22">
        <v>14</v>
      </c>
      <c r="I2275" s="22">
        <v>33</v>
      </c>
      <c r="J2275" s="21" t="s">
        <v>108670</v>
      </c>
    </row>
    <row r="2276" spans="1:10" ht="32" customHeight="1">
      <c r="A2276" s="19" t="s">
        <v>108671</v>
      </c>
      <c r="B2276" s="24">
        <v>27</v>
      </c>
      <c r="C2276" s="22">
        <v>15</v>
      </c>
      <c r="D2276" s="21" t="s">
        <v>108672</v>
      </c>
      <c r="E2276" s="21" t="s">
        <v>108673</v>
      </c>
      <c r="F2276" s="21" t="s">
        <v>101694</v>
      </c>
      <c r="G2276" s="22">
        <v>10</v>
      </c>
      <c r="H2276" s="22">
        <v>0</v>
      </c>
      <c r="I2276" s="22">
        <v>0</v>
      </c>
      <c r="J2276" s="21" t="s">
        <v>108674</v>
      </c>
    </row>
    <row r="2277" spans="1:10" ht="32" customHeight="1">
      <c r="A2277" s="19" t="s">
        <v>108675</v>
      </c>
      <c r="B2277" s="24">
        <v>24</v>
      </c>
      <c r="C2277" s="22">
        <v>15</v>
      </c>
      <c r="D2277" s="21" t="s">
        <v>102576</v>
      </c>
      <c r="E2277" s="21" t="s">
        <v>102577</v>
      </c>
      <c r="F2277" s="21" t="s">
        <v>101522</v>
      </c>
      <c r="G2277" s="22">
        <v>10</v>
      </c>
      <c r="H2277" s="22">
        <v>0</v>
      </c>
      <c r="I2277" s="22">
        <v>0</v>
      </c>
      <c r="J2277" s="21" t="s">
        <v>108676</v>
      </c>
    </row>
    <row r="2278" spans="1:10" ht="32" customHeight="1">
      <c r="A2278" s="19" t="s">
        <v>108677</v>
      </c>
      <c r="B2278" s="24">
        <v>18</v>
      </c>
      <c r="C2278" s="22">
        <v>26</v>
      </c>
      <c r="D2278" s="21" t="s">
        <v>105134</v>
      </c>
      <c r="E2278" s="21" t="s">
        <v>105135</v>
      </c>
      <c r="F2278" s="21" t="s">
        <v>102440</v>
      </c>
      <c r="G2278" s="22">
        <v>9</v>
      </c>
      <c r="H2278" s="22">
        <v>13</v>
      </c>
      <c r="I2278" s="22">
        <v>20</v>
      </c>
      <c r="J2278" s="21" t="s">
        <v>108678</v>
      </c>
    </row>
    <row r="2279" spans="1:10" ht="32" customHeight="1">
      <c r="A2279" s="19" t="s">
        <v>108679</v>
      </c>
      <c r="B2279" s="24">
        <v>22</v>
      </c>
      <c r="C2279" s="22">
        <v>24</v>
      </c>
      <c r="D2279" s="21" t="s">
        <v>108680</v>
      </c>
      <c r="E2279" s="21" t="s">
        <v>108681</v>
      </c>
      <c r="F2279" s="21" t="s">
        <v>102405</v>
      </c>
      <c r="G2279" s="22">
        <v>2</v>
      </c>
      <c r="H2279" s="22">
        <v>18</v>
      </c>
      <c r="I2279" s="22">
        <v>31</v>
      </c>
      <c r="J2279" s="21" t="s">
        <v>108682</v>
      </c>
    </row>
    <row r="2280" spans="1:10" ht="32" customHeight="1">
      <c r="A2280" s="19" t="s">
        <v>108683</v>
      </c>
      <c r="B2280" s="24">
        <v>25</v>
      </c>
      <c r="C2280" s="22">
        <v>17</v>
      </c>
      <c r="D2280" s="21" t="s">
        <v>108684</v>
      </c>
      <c r="E2280" s="21" t="s">
        <v>108685</v>
      </c>
      <c r="F2280" s="21" t="s">
        <v>101710</v>
      </c>
      <c r="G2280" s="22">
        <v>2</v>
      </c>
      <c r="H2280" s="22">
        <v>11</v>
      </c>
      <c r="I2280" s="22">
        <v>25</v>
      </c>
      <c r="J2280" s="21" t="s">
        <v>108686</v>
      </c>
    </row>
    <row r="2281" spans="1:10" ht="32" customHeight="1">
      <c r="A2281" s="19" t="s">
        <v>108687</v>
      </c>
      <c r="B2281" s="24">
        <v>40</v>
      </c>
      <c r="C2281" s="22">
        <v>23</v>
      </c>
      <c r="D2281" s="21" t="s">
        <v>102880</v>
      </c>
      <c r="E2281" s="21" t="s">
        <v>102881</v>
      </c>
      <c r="F2281" s="21" t="s">
        <v>102001</v>
      </c>
      <c r="G2281" s="22">
        <v>7</v>
      </c>
      <c r="H2281" s="22">
        <v>12</v>
      </c>
      <c r="I2281" s="22">
        <v>22</v>
      </c>
      <c r="J2281" s="21" t="s">
        <v>102882</v>
      </c>
    </row>
    <row r="2282" spans="1:10" ht="32" customHeight="1">
      <c r="A2282" s="19" t="s">
        <v>108688</v>
      </c>
      <c r="B2282" s="24">
        <v>60</v>
      </c>
      <c r="C2282" s="22">
        <v>25</v>
      </c>
      <c r="D2282" s="21" t="s">
        <v>104182</v>
      </c>
      <c r="E2282" s="21" t="s">
        <v>104183</v>
      </c>
      <c r="F2282" s="21" t="s">
        <v>101996</v>
      </c>
      <c r="G2282" s="22">
        <v>12</v>
      </c>
      <c r="H2282" s="22">
        <v>9</v>
      </c>
      <c r="I2282" s="22">
        <v>13</v>
      </c>
      <c r="J2282" s="21" t="s">
        <v>108689</v>
      </c>
    </row>
    <row r="2283" spans="1:10" ht="32" customHeight="1">
      <c r="A2283" s="19" t="s">
        <v>108690</v>
      </c>
      <c r="B2283" s="24">
        <v>30</v>
      </c>
      <c r="C2283" s="22">
        <v>15</v>
      </c>
      <c r="D2283" s="21" t="s">
        <v>105668</v>
      </c>
      <c r="E2283" s="21" t="s">
        <v>105669</v>
      </c>
      <c r="F2283" s="21" t="s">
        <v>101528</v>
      </c>
      <c r="G2283" s="22">
        <v>10</v>
      </c>
      <c r="H2283" s="22">
        <v>0</v>
      </c>
      <c r="I2283" s="22">
        <v>0</v>
      </c>
      <c r="J2283" s="21" t="s">
        <v>108691</v>
      </c>
    </row>
    <row r="2284" spans="1:10" ht="32" customHeight="1">
      <c r="A2284" s="19" t="s">
        <v>108692</v>
      </c>
      <c r="B2284" s="24">
        <v>23</v>
      </c>
      <c r="C2284" s="22">
        <v>15</v>
      </c>
      <c r="D2284" s="21" t="s">
        <v>108693</v>
      </c>
      <c r="E2284" s="21" t="s">
        <v>108694</v>
      </c>
      <c r="F2284" s="21" t="s">
        <v>101522</v>
      </c>
      <c r="G2284" s="22">
        <v>10</v>
      </c>
      <c r="H2284" s="22">
        <v>0</v>
      </c>
      <c r="I2284" s="22">
        <v>0</v>
      </c>
      <c r="J2284" s="21" t="s">
        <v>108695</v>
      </c>
    </row>
    <row r="2285" spans="1:10" ht="32" customHeight="1">
      <c r="A2285" s="19" t="s">
        <v>108696</v>
      </c>
      <c r="B2285" s="24">
        <v>15</v>
      </c>
      <c r="C2285" s="22">
        <v>20</v>
      </c>
      <c r="D2285" s="21" t="s">
        <v>108697</v>
      </c>
      <c r="E2285" s="21" t="s">
        <v>108698</v>
      </c>
      <c r="F2285" s="21" t="s">
        <v>101554</v>
      </c>
      <c r="G2285" s="22">
        <v>6</v>
      </c>
      <c r="H2285" s="22">
        <v>10</v>
      </c>
      <c r="I2285" s="22">
        <v>18</v>
      </c>
      <c r="J2285" s="21" t="s">
        <v>108699</v>
      </c>
    </row>
    <row r="2286" spans="1:10" ht="32" customHeight="1">
      <c r="A2286" s="19" t="s">
        <v>108700</v>
      </c>
      <c r="B2286" s="24">
        <v>18</v>
      </c>
      <c r="C2286" s="22">
        <v>15</v>
      </c>
      <c r="D2286" s="21" t="s">
        <v>108701</v>
      </c>
      <c r="E2286" s="21" t="s">
        <v>108702</v>
      </c>
      <c r="F2286" s="21" t="s">
        <v>101568</v>
      </c>
      <c r="G2286" s="22">
        <v>1</v>
      </c>
      <c r="H2286" s="22">
        <v>9</v>
      </c>
      <c r="I2286" s="22">
        <v>20</v>
      </c>
      <c r="J2286" s="21" t="s">
        <v>108703</v>
      </c>
    </row>
    <row r="2287" spans="1:10" ht="32" customHeight="1">
      <c r="A2287" s="19" t="s">
        <v>108704</v>
      </c>
      <c r="B2287" s="24">
        <v>21</v>
      </c>
      <c r="C2287" s="22">
        <v>18</v>
      </c>
      <c r="D2287" s="21" t="s">
        <v>108705</v>
      </c>
      <c r="E2287" s="21" t="s">
        <v>108706</v>
      </c>
      <c r="F2287" s="21" t="s">
        <v>102782</v>
      </c>
      <c r="G2287" s="22">
        <v>1</v>
      </c>
      <c r="H2287" s="22">
        <v>13</v>
      </c>
      <c r="I2287" s="22">
        <v>25</v>
      </c>
      <c r="J2287" s="21" t="s">
        <v>108707</v>
      </c>
    </row>
    <row r="2288" spans="1:10" ht="32" customHeight="1">
      <c r="A2288" s="19" t="s">
        <v>108708</v>
      </c>
      <c r="B2288" s="24">
        <v>23</v>
      </c>
      <c r="C2288" s="22">
        <v>15</v>
      </c>
      <c r="D2288" s="21" t="s">
        <v>108709</v>
      </c>
      <c r="E2288" s="21" t="s">
        <v>108710</v>
      </c>
      <c r="F2288" s="21" t="s">
        <v>14739</v>
      </c>
      <c r="G2288" s="22">
        <v>10</v>
      </c>
      <c r="H2288" s="22">
        <v>0</v>
      </c>
      <c r="I2288" s="22">
        <v>0</v>
      </c>
      <c r="J2288" s="21" t="s">
        <v>108711</v>
      </c>
    </row>
    <row r="2289" spans="1:10" ht="32" customHeight="1">
      <c r="A2289" s="19" t="s">
        <v>108712</v>
      </c>
      <c r="B2289" s="24">
        <v>30</v>
      </c>
      <c r="C2289" s="22">
        <v>19</v>
      </c>
      <c r="D2289" s="21" t="s">
        <v>108713</v>
      </c>
      <c r="E2289" s="21" t="s">
        <v>108714</v>
      </c>
      <c r="F2289" s="21" t="s">
        <v>101548</v>
      </c>
      <c r="G2289" s="22">
        <v>4</v>
      </c>
      <c r="H2289" s="22">
        <v>11</v>
      </c>
      <c r="I2289" s="22">
        <v>16</v>
      </c>
      <c r="J2289" s="21" t="s">
        <v>108715</v>
      </c>
    </row>
    <row r="2290" spans="1:10" ht="32" customHeight="1">
      <c r="A2290" s="19" t="s">
        <v>108716</v>
      </c>
      <c r="B2290" s="24">
        <v>27</v>
      </c>
      <c r="C2290" s="22">
        <v>15</v>
      </c>
      <c r="D2290" s="21" t="s">
        <v>108717</v>
      </c>
      <c r="E2290" s="21" t="s">
        <v>108718</v>
      </c>
      <c r="F2290" s="21" t="s">
        <v>101694</v>
      </c>
      <c r="G2290" s="22">
        <v>10</v>
      </c>
      <c r="H2290" s="22">
        <v>0</v>
      </c>
      <c r="I2290" s="22">
        <v>0</v>
      </c>
      <c r="J2290" s="21" t="s">
        <v>108719</v>
      </c>
    </row>
    <row r="2291" spans="1:10" ht="32" customHeight="1">
      <c r="A2291" s="19" t="s">
        <v>108720</v>
      </c>
      <c r="B2291" s="24">
        <v>23</v>
      </c>
      <c r="C2291" s="22">
        <v>25</v>
      </c>
      <c r="D2291" s="21" t="s">
        <v>108721</v>
      </c>
      <c r="E2291" s="21" t="s">
        <v>108722</v>
      </c>
      <c r="F2291" s="21" t="s">
        <v>101694</v>
      </c>
      <c r="G2291" s="22">
        <v>3</v>
      </c>
      <c r="H2291" s="22">
        <v>18</v>
      </c>
      <c r="I2291" s="22">
        <v>26</v>
      </c>
      <c r="J2291" s="21" t="s">
        <v>108723</v>
      </c>
    </row>
    <row r="2292" spans="1:10" ht="32" customHeight="1">
      <c r="A2292" s="19" t="s">
        <v>108724</v>
      </c>
      <c r="B2292" s="24">
        <v>12</v>
      </c>
      <c r="C2292" s="22">
        <v>15</v>
      </c>
      <c r="D2292" s="21" t="s">
        <v>108725</v>
      </c>
      <c r="E2292" s="21" t="s">
        <v>108726</v>
      </c>
      <c r="F2292" s="21" t="s">
        <v>101528</v>
      </c>
      <c r="G2292" s="22">
        <v>10</v>
      </c>
      <c r="H2292" s="22">
        <v>0</v>
      </c>
      <c r="I2292" s="22">
        <v>0</v>
      </c>
      <c r="J2292" s="21" t="s">
        <v>108727</v>
      </c>
    </row>
    <row r="2293" spans="1:10" ht="32" customHeight="1">
      <c r="A2293" s="19" t="s">
        <v>108728</v>
      </c>
      <c r="B2293" s="24">
        <v>32</v>
      </c>
      <c r="C2293" s="22">
        <v>15</v>
      </c>
      <c r="D2293" s="21" t="s">
        <v>108729</v>
      </c>
      <c r="E2293" s="21" t="s">
        <v>108730</v>
      </c>
      <c r="F2293" s="21" t="s">
        <v>101694</v>
      </c>
      <c r="G2293" s="22">
        <v>10</v>
      </c>
      <c r="H2293" s="22">
        <v>0</v>
      </c>
      <c r="I2293" s="22">
        <v>0</v>
      </c>
      <c r="J2293" s="21" t="s">
        <v>108731</v>
      </c>
    </row>
    <row r="2294" spans="1:10" ht="32" customHeight="1">
      <c r="A2294" s="19" t="s">
        <v>108732</v>
      </c>
      <c r="B2294" s="24">
        <v>47</v>
      </c>
      <c r="C2294" s="22">
        <v>22</v>
      </c>
      <c r="D2294" s="21" t="s">
        <v>108733</v>
      </c>
      <c r="E2294" s="21" t="s">
        <v>108734</v>
      </c>
      <c r="F2294" s="21" t="s">
        <v>102559</v>
      </c>
      <c r="G2294" s="22">
        <v>6</v>
      </c>
      <c r="H2294" s="22">
        <v>12</v>
      </c>
      <c r="I2294" s="22">
        <v>19</v>
      </c>
      <c r="J2294" s="21" t="s">
        <v>108735</v>
      </c>
    </row>
    <row r="2295" spans="1:10" ht="32" customHeight="1">
      <c r="A2295" s="19" t="s">
        <v>108736</v>
      </c>
      <c r="B2295" s="24">
        <v>32</v>
      </c>
      <c r="C2295" s="22">
        <v>16</v>
      </c>
      <c r="D2295" s="21" t="s">
        <v>103521</v>
      </c>
      <c r="E2295" s="21" t="s">
        <v>103522</v>
      </c>
      <c r="F2295" s="21" t="s">
        <v>102171</v>
      </c>
      <c r="G2295" s="22">
        <v>1</v>
      </c>
      <c r="H2295" s="22">
        <v>11</v>
      </c>
      <c r="I2295" s="22">
        <v>24</v>
      </c>
      <c r="J2295" s="21" t="s">
        <v>108737</v>
      </c>
    </row>
    <row r="2296" spans="1:10" ht="32" customHeight="1">
      <c r="A2296" s="19" t="s">
        <v>108738</v>
      </c>
      <c r="B2296" s="24">
        <v>27</v>
      </c>
      <c r="C2296" s="22">
        <v>18</v>
      </c>
      <c r="D2296" s="21" t="s">
        <v>108739</v>
      </c>
      <c r="E2296" s="21" t="s">
        <v>108740</v>
      </c>
      <c r="F2296" s="21" t="s">
        <v>102144</v>
      </c>
      <c r="G2296" s="22">
        <v>1</v>
      </c>
      <c r="H2296" s="22">
        <v>13</v>
      </c>
      <c r="I2296" s="22">
        <v>16</v>
      </c>
      <c r="J2296" s="21" t="s">
        <v>108741</v>
      </c>
    </row>
    <row r="2297" spans="1:10" ht="32" customHeight="1">
      <c r="A2297" s="19" t="s">
        <v>108742</v>
      </c>
      <c r="B2297" s="24">
        <v>15</v>
      </c>
      <c r="C2297" s="22">
        <v>17</v>
      </c>
      <c r="D2297" s="21" t="s">
        <v>108743</v>
      </c>
      <c r="E2297" s="21" t="s">
        <v>108744</v>
      </c>
      <c r="F2297" s="21" t="s">
        <v>14743</v>
      </c>
      <c r="G2297" s="22">
        <v>2</v>
      </c>
      <c r="H2297" s="22">
        <v>11</v>
      </c>
      <c r="I2297" s="22">
        <v>19</v>
      </c>
      <c r="J2297" s="21" t="s">
        <v>108745</v>
      </c>
    </row>
    <row r="2298" spans="1:10" ht="32" customHeight="1">
      <c r="A2298" s="19" t="s">
        <v>108746</v>
      </c>
      <c r="B2298" s="24">
        <v>16</v>
      </c>
      <c r="C2298" s="22">
        <v>18</v>
      </c>
      <c r="D2298" s="21" t="s">
        <v>108747</v>
      </c>
      <c r="E2298" s="21" t="s">
        <v>108748</v>
      </c>
      <c r="F2298" s="21" t="s">
        <v>102727</v>
      </c>
      <c r="G2298" s="22">
        <v>2</v>
      </c>
      <c r="H2298" s="22">
        <v>12</v>
      </c>
      <c r="I2298" s="22">
        <v>17</v>
      </c>
      <c r="J2298" s="21" t="s">
        <v>108749</v>
      </c>
    </row>
    <row r="2299" spans="1:10" ht="32" customHeight="1">
      <c r="A2299" s="19" t="s">
        <v>108750</v>
      </c>
      <c r="B2299" s="24">
        <v>30</v>
      </c>
      <c r="C2299" s="22">
        <v>15</v>
      </c>
      <c r="D2299" s="21" t="s">
        <v>108751</v>
      </c>
      <c r="E2299" s="21" t="s">
        <v>108752</v>
      </c>
      <c r="F2299" s="21" t="s">
        <v>14739</v>
      </c>
      <c r="G2299" s="22">
        <v>10</v>
      </c>
      <c r="H2299" s="22">
        <v>0</v>
      </c>
      <c r="I2299" s="22">
        <v>0</v>
      </c>
      <c r="J2299" s="21" t="s">
        <v>108753</v>
      </c>
    </row>
    <row r="2300" spans="1:10" ht="32" customHeight="1">
      <c r="A2300" s="19" t="s">
        <v>108754</v>
      </c>
      <c r="B2300" s="24">
        <v>30</v>
      </c>
      <c r="C2300" s="22">
        <v>15</v>
      </c>
      <c r="D2300" s="21" t="s">
        <v>108751</v>
      </c>
      <c r="E2300" s="21" t="s">
        <v>108752</v>
      </c>
      <c r="F2300" s="21" t="s">
        <v>14739</v>
      </c>
      <c r="G2300" s="22">
        <v>10</v>
      </c>
      <c r="H2300" s="22">
        <v>0</v>
      </c>
      <c r="I2300" s="22">
        <v>0</v>
      </c>
      <c r="J2300" s="21" t="s">
        <v>108753</v>
      </c>
    </row>
    <row r="2301" spans="1:10" ht="20" customHeight="1">
      <c r="A2301" s="27">
        <v>-999</v>
      </c>
      <c r="B2301" s="24">
        <v>-999</v>
      </c>
      <c r="C2301" s="22">
        <v>-999</v>
      </c>
      <c r="D2301" s="22">
        <v>-999</v>
      </c>
      <c r="E2301" s="22">
        <v>-999</v>
      </c>
      <c r="F2301" s="22">
        <v>-999</v>
      </c>
      <c r="G2301" s="22">
        <v>-999</v>
      </c>
      <c r="H2301" s="22">
        <v>-999</v>
      </c>
      <c r="I2301" s="22">
        <v>-999</v>
      </c>
      <c r="J2301" s="22">
        <v>-999</v>
      </c>
    </row>
    <row r="2302" spans="1:10" ht="32" customHeight="1">
      <c r="A2302" s="19" t="s">
        <v>108755</v>
      </c>
      <c r="B2302" s="24">
        <v>28</v>
      </c>
      <c r="C2302" s="22">
        <v>35</v>
      </c>
      <c r="D2302" s="21" t="s">
        <v>108756</v>
      </c>
      <c r="E2302" s="21" t="s">
        <v>108757</v>
      </c>
      <c r="F2302" s="21" t="s">
        <v>108758</v>
      </c>
      <c r="G2302" s="22">
        <v>11</v>
      </c>
      <c r="H2302" s="22">
        <v>12</v>
      </c>
      <c r="I2302" s="22">
        <v>17</v>
      </c>
      <c r="J2302" s="21" t="s">
        <v>108759</v>
      </c>
    </row>
    <row r="2303" spans="1:10" ht="32" customHeight="1">
      <c r="A2303" s="19" t="s">
        <v>108760</v>
      </c>
      <c r="B2303" s="24">
        <v>82</v>
      </c>
      <c r="C2303" s="22">
        <v>15</v>
      </c>
      <c r="D2303" s="21" t="s">
        <v>103167</v>
      </c>
      <c r="E2303" s="21" t="s">
        <v>103168</v>
      </c>
      <c r="F2303" s="21" t="s">
        <v>14739</v>
      </c>
      <c r="G2303" s="22">
        <v>10</v>
      </c>
      <c r="H2303" s="22">
        <v>0</v>
      </c>
      <c r="I2303" s="22">
        <v>0</v>
      </c>
      <c r="J2303" s="21" t="s">
        <v>108761</v>
      </c>
    </row>
    <row r="2304" spans="1:10" ht="32" customHeight="1">
      <c r="A2304" s="19" t="s">
        <v>108762</v>
      </c>
      <c r="B2304" s="24">
        <v>17</v>
      </c>
      <c r="C2304" s="22">
        <v>15</v>
      </c>
      <c r="D2304" s="21" t="s">
        <v>108763</v>
      </c>
      <c r="E2304" s="21" t="s">
        <v>108764</v>
      </c>
      <c r="F2304" s="21" t="s">
        <v>101554</v>
      </c>
      <c r="G2304" s="22">
        <v>10</v>
      </c>
      <c r="H2304" s="22">
        <v>0</v>
      </c>
      <c r="I2304" s="22">
        <v>0</v>
      </c>
      <c r="J2304" s="21" t="s">
        <v>108765</v>
      </c>
    </row>
    <row r="2305" spans="1:10" ht="20" customHeight="1">
      <c r="A2305" s="27">
        <v>-999</v>
      </c>
      <c r="B2305" s="24">
        <v>-999</v>
      </c>
      <c r="C2305" s="22">
        <v>-999</v>
      </c>
      <c r="D2305" s="22">
        <v>-999</v>
      </c>
      <c r="E2305" s="22">
        <v>-999</v>
      </c>
      <c r="F2305" s="22">
        <v>-999</v>
      </c>
      <c r="G2305" s="22">
        <v>-999</v>
      </c>
      <c r="H2305" s="22">
        <v>-999</v>
      </c>
      <c r="I2305" s="22">
        <v>-999</v>
      </c>
      <c r="J2305" s="22">
        <v>-999</v>
      </c>
    </row>
    <row r="2306" spans="1:10" ht="32" customHeight="1">
      <c r="A2306" s="19" t="s">
        <v>108766</v>
      </c>
      <c r="B2306" s="24">
        <v>34</v>
      </c>
      <c r="C2306" s="22">
        <v>15</v>
      </c>
      <c r="D2306" s="21" t="s">
        <v>108767</v>
      </c>
      <c r="E2306" s="21" t="s">
        <v>108768</v>
      </c>
      <c r="F2306" s="21" t="s">
        <v>101528</v>
      </c>
      <c r="G2306" s="22">
        <v>10</v>
      </c>
      <c r="H2306" s="22">
        <v>0</v>
      </c>
      <c r="I2306" s="22">
        <v>0</v>
      </c>
      <c r="J2306" s="21" t="s">
        <v>108769</v>
      </c>
    </row>
    <row r="2307" spans="1:10" ht="32" customHeight="1">
      <c r="A2307" s="19" t="s">
        <v>108770</v>
      </c>
      <c r="B2307" s="24">
        <v>12</v>
      </c>
      <c r="C2307" s="22">
        <v>19</v>
      </c>
      <c r="D2307" s="21" t="s">
        <v>108771</v>
      </c>
      <c r="E2307" s="21" t="s">
        <v>108772</v>
      </c>
      <c r="F2307" s="21" t="s">
        <v>101787</v>
      </c>
      <c r="G2307" s="22">
        <v>1</v>
      </c>
      <c r="H2307" s="22">
        <v>14</v>
      </c>
      <c r="I2307" s="22">
        <v>26</v>
      </c>
      <c r="J2307" s="21" t="s">
        <v>108773</v>
      </c>
    </row>
    <row r="2308" spans="1:10" ht="32" customHeight="1">
      <c r="A2308" s="19" t="s">
        <v>108774</v>
      </c>
      <c r="B2308" s="24">
        <v>30</v>
      </c>
      <c r="C2308" s="22">
        <v>27</v>
      </c>
      <c r="D2308" s="21" t="s">
        <v>108775</v>
      </c>
      <c r="E2308" s="21" t="s">
        <v>108776</v>
      </c>
      <c r="F2308" s="21" t="s">
        <v>103890</v>
      </c>
      <c r="G2308" s="22">
        <v>1</v>
      </c>
      <c r="H2308" s="22">
        <v>22</v>
      </c>
      <c r="I2308" s="22">
        <v>42</v>
      </c>
      <c r="J2308" s="21" t="s">
        <v>108777</v>
      </c>
    </row>
    <row r="2309" spans="1:10" ht="32" customHeight="1">
      <c r="A2309" s="19" t="s">
        <v>108778</v>
      </c>
      <c r="B2309" s="24">
        <v>12</v>
      </c>
      <c r="C2309" s="22">
        <v>15</v>
      </c>
      <c r="D2309" s="21" t="s">
        <v>103088</v>
      </c>
      <c r="E2309" s="21" t="s">
        <v>103089</v>
      </c>
      <c r="F2309" s="21" t="s">
        <v>101563</v>
      </c>
      <c r="G2309" s="22">
        <v>10</v>
      </c>
      <c r="H2309" s="22">
        <v>0</v>
      </c>
      <c r="I2309" s="22">
        <v>0</v>
      </c>
      <c r="J2309" s="21" t="s">
        <v>108779</v>
      </c>
    </row>
    <row r="2310" spans="1:10" ht="32" customHeight="1">
      <c r="A2310" s="19" t="s">
        <v>108780</v>
      </c>
      <c r="B2310" s="24">
        <v>21</v>
      </c>
      <c r="C2310" s="22">
        <v>19</v>
      </c>
      <c r="D2310" s="21" t="s">
        <v>108781</v>
      </c>
      <c r="E2310" s="21" t="s">
        <v>108782</v>
      </c>
      <c r="F2310" s="21" t="s">
        <v>101548</v>
      </c>
      <c r="G2310" s="22">
        <v>6</v>
      </c>
      <c r="H2310" s="22">
        <v>9</v>
      </c>
      <c r="I2310" s="22">
        <v>14</v>
      </c>
      <c r="J2310" s="21" t="s">
        <v>108783</v>
      </c>
    </row>
    <row r="2311" spans="1:10" ht="20" customHeight="1">
      <c r="A2311" s="27">
        <v>-999</v>
      </c>
      <c r="B2311" s="24">
        <v>-999</v>
      </c>
      <c r="C2311" s="22">
        <v>-999</v>
      </c>
      <c r="D2311" s="22">
        <v>-999</v>
      </c>
      <c r="E2311" s="22">
        <v>-999</v>
      </c>
      <c r="F2311" s="22">
        <v>-999</v>
      </c>
      <c r="G2311" s="22">
        <v>-999</v>
      </c>
      <c r="H2311" s="22">
        <v>-999</v>
      </c>
      <c r="I2311" s="22">
        <v>-999</v>
      </c>
      <c r="J2311" s="22">
        <v>-999</v>
      </c>
    </row>
    <row r="2312" spans="1:10" ht="32" customHeight="1">
      <c r="A2312" s="19" t="s">
        <v>108784</v>
      </c>
      <c r="B2312" s="24">
        <v>18</v>
      </c>
      <c r="C2312" s="22">
        <v>15</v>
      </c>
      <c r="D2312" s="21" t="s">
        <v>104558</v>
      </c>
      <c r="E2312" s="21" t="s">
        <v>104559</v>
      </c>
      <c r="F2312" s="21" t="s">
        <v>101568</v>
      </c>
      <c r="G2312" s="22">
        <v>1</v>
      </c>
      <c r="H2312" s="22">
        <v>10</v>
      </c>
      <c r="I2312" s="22">
        <v>14</v>
      </c>
      <c r="J2312" s="21" t="s">
        <v>108785</v>
      </c>
    </row>
    <row r="2313" spans="1:10" ht="20" customHeight="1">
      <c r="A2313" s="27">
        <v>-999</v>
      </c>
      <c r="B2313" s="24">
        <v>-999</v>
      </c>
      <c r="C2313" s="22">
        <v>-999</v>
      </c>
      <c r="D2313" s="22">
        <v>-999</v>
      </c>
      <c r="E2313" s="22">
        <v>-999</v>
      </c>
      <c r="F2313" s="22">
        <v>-999</v>
      </c>
      <c r="G2313" s="22">
        <v>-999</v>
      </c>
      <c r="H2313" s="22">
        <v>-999</v>
      </c>
      <c r="I2313" s="22">
        <v>-999</v>
      </c>
      <c r="J2313" s="22">
        <v>-999</v>
      </c>
    </row>
    <row r="2314" spans="1:10" ht="20" customHeight="1">
      <c r="A2314" s="27">
        <v>-999</v>
      </c>
      <c r="B2314" s="24">
        <v>-999</v>
      </c>
      <c r="C2314" s="22">
        <v>-999</v>
      </c>
      <c r="D2314" s="22">
        <v>-999</v>
      </c>
      <c r="E2314" s="22">
        <v>-999</v>
      </c>
      <c r="F2314" s="22">
        <v>-999</v>
      </c>
      <c r="G2314" s="22">
        <v>-999</v>
      </c>
      <c r="H2314" s="22">
        <v>-999</v>
      </c>
      <c r="I2314" s="22">
        <v>-999</v>
      </c>
      <c r="J2314" s="22">
        <v>-999</v>
      </c>
    </row>
    <row r="2315" spans="1:10" ht="32" customHeight="1">
      <c r="A2315" s="19" t="s">
        <v>108786</v>
      </c>
      <c r="B2315" s="24">
        <v>24</v>
      </c>
      <c r="C2315" s="22">
        <v>15</v>
      </c>
      <c r="D2315" s="21" t="s">
        <v>108787</v>
      </c>
      <c r="E2315" s="21" t="s">
        <v>108788</v>
      </c>
      <c r="F2315" s="21" t="s">
        <v>101694</v>
      </c>
      <c r="G2315" s="22">
        <v>10</v>
      </c>
      <c r="H2315" s="22">
        <v>0</v>
      </c>
      <c r="I2315" s="22">
        <v>0</v>
      </c>
      <c r="J2315" s="21" t="s">
        <v>108789</v>
      </c>
    </row>
    <row r="2316" spans="1:10" ht="32" customHeight="1">
      <c r="A2316" s="19" t="s">
        <v>108790</v>
      </c>
      <c r="B2316" s="24">
        <v>24</v>
      </c>
      <c r="C2316" s="22">
        <v>15</v>
      </c>
      <c r="D2316" s="21" t="s">
        <v>108787</v>
      </c>
      <c r="E2316" s="21" t="s">
        <v>108788</v>
      </c>
      <c r="F2316" s="21" t="s">
        <v>101694</v>
      </c>
      <c r="G2316" s="22">
        <v>10</v>
      </c>
      <c r="H2316" s="22">
        <v>0</v>
      </c>
      <c r="I2316" s="22">
        <v>0</v>
      </c>
      <c r="J2316" s="21" t="s">
        <v>108789</v>
      </c>
    </row>
    <row r="2317" spans="1:10" ht="32" customHeight="1">
      <c r="A2317" s="19" t="s">
        <v>108791</v>
      </c>
      <c r="B2317" s="24">
        <v>20</v>
      </c>
      <c r="C2317" s="22">
        <v>22</v>
      </c>
      <c r="D2317" s="21" t="s">
        <v>108792</v>
      </c>
      <c r="E2317" s="21" t="s">
        <v>108793</v>
      </c>
      <c r="F2317" s="21" t="s">
        <v>101538</v>
      </c>
      <c r="G2317" s="22">
        <v>2</v>
      </c>
      <c r="H2317" s="22">
        <v>16</v>
      </c>
      <c r="I2317" s="22">
        <v>26</v>
      </c>
      <c r="J2317" s="21" t="s">
        <v>108794</v>
      </c>
    </row>
    <row r="2318" spans="1:10" ht="32" customHeight="1">
      <c r="A2318" s="19" t="s">
        <v>108795</v>
      </c>
      <c r="B2318" s="24">
        <v>20</v>
      </c>
      <c r="C2318" s="22">
        <v>22</v>
      </c>
      <c r="D2318" s="21" t="s">
        <v>108792</v>
      </c>
      <c r="E2318" s="21" t="s">
        <v>108793</v>
      </c>
      <c r="F2318" s="21" t="s">
        <v>101538</v>
      </c>
      <c r="G2318" s="22">
        <v>2</v>
      </c>
      <c r="H2318" s="22">
        <v>16</v>
      </c>
      <c r="I2318" s="22">
        <v>26</v>
      </c>
      <c r="J2318" s="21" t="s">
        <v>108794</v>
      </c>
    </row>
    <row r="2319" spans="1:10" ht="32" customHeight="1">
      <c r="A2319" s="19" t="s">
        <v>108796</v>
      </c>
      <c r="B2319" s="24">
        <v>18</v>
      </c>
      <c r="C2319" s="22">
        <v>15</v>
      </c>
      <c r="D2319" s="21" t="s">
        <v>108797</v>
      </c>
      <c r="E2319" s="21" t="s">
        <v>108798</v>
      </c>
      <c r="F2319" s="21" t="s">
        <v>101694</v>
      </c>
      <c r="G2319" s="22">
        <v>4</v>
      </c>
      <c r="H2319" s="22">
        <v>7</v>
      </c>
      <c r="I2319" s="22">
        <v>15</v>
      </c>
      <c r="J2319" s="21" t="s">
        <v>108799</v>
      </c>
    </row>
    <row r="2320" spans="1:10" ht="32" customHeight="1">
      <c r="A2320" s="19" t="s">
        <v>108800</v>
      </c>
      <c r="B2320" s="24">
        <v>18</v>
      </c>
      <c r="C2320" s="22">
        <v>15</v>
      </c>
      <c r="D2320" s="21" t="s">
        <v>108797</v>
      </c>
      <c r="E2320" s="21" t="s">
        <v>108798</v>
      </c>
      <c r="F2320" s="21" t="s">
        <v>101694</v>
      </c>
      <c r="G2320" s="22">
        <v>4</v>
      </c>
      <c r="H2320" s="22">
        <v>7</v>
      </c>
      <c r="I2320" s="22">
        <v>15</v>
      </c>
      <c r="J2320" s="21" t="s">
        <v>108799</v>
      </c>
    </row>
    <row r="2321" spans="1:10" ht="32" customHeight="1">
      <c r="A2321" s="19" t="s">
        <v>108801</v>
      </c>
      <c r="B2321" s="24">
        <v>31</v>
      </c>
      <c r="C2321" s="22">
        <v>15</v>
      </c>
      <c r="D2321" s="21" t="s">
        <v>108802</v>
      </c>
      <c r="E2321" s="21" t="s">
        <v>108803</v>
      </c>
      <c r="F2321" s="21" t="s">
        <v>14739</v>
      </c>
      <c r="G2321" s="22">
        <v>10</v>
      </c>
      <c r="H2321" s="22">
        <v>0</v>
      </c>
      <c r="I2321" s="22">
        <v>0</v>
      </c>
      <c r="J2321" s="21" t="s">
        <v>108804</v>
      </c>
    </row>
    <row r="2322" spans="1:10" ht="32" customHeight="1">
      <c r="A2322" s="19" t="s">
        <v>108805</v>
      </c>
      <c r="B2322" s="24">
        <v>22</v>
      </c>
      <c r="C2322" s="22">
        <v>15</v>
      </c>
      <c r="D2322" s="21" t="s">
        <v>108806</v>
      </c>
      <c r="E2322" s="21" t="s">
        <v>108807</v>
      </c>
      <c r="F2322" s="21" t="s">
        <v>14739</v>
      </c>
      <c r="G2322" s="22">
        <v>10</v>
      </c>
      <c r="H2322" s="22">
        <v>0</v>
      </c>
      <c r="I2322" s="22">
        <v>0</v>
      </c>
      <c r="J2322" s="21" t="s">
        <v>108808</v>
      </c>
    </row>
    <row r="2323" spans="1:10" ht="32" customHeight="1">
      <c r="A2323" s="19" t="s">
        <v>108809</v>
      </c>
      <c r="B2323" s="24">
        <v>15</v>
      </c>
      <c r="C2323" s="22">
        <v>17</v>
      </c>
      <c r="D2323" s="21" t="s">
        <v>108810</v>
      </c>
      <c r="E2323" s="21" t="s">
        <v>108811</v>
      </c>
      <c r="F2323" s="21" t="s">
        <v>101710</v>
      </c>
      <c r="G2323" s="22">
        <v>2</v>
      </c>
      <c r="H2323" s="22">
        <v>11</v>
      </c>
      <c r="I2323" s="22">
        <v>24</v>
      </c>
      <c r="J2323" s="21" t="s">
        <v>108812</v>
      </c>
    </row>
    <row r="2324" spans="1:10" ht="32" customHeight="1">
      <c r="A2324" s="19" t="s">
        <v>108813</v>
      </c>
      <c r="B2324" s="24">
        <v>26</v>
      </c>
      <c r="C2324" s="22">
        <v>19</v>
      </c>
      <c r="D2324" s="21" t="s">
        <v>105915</v>
      </c>
      <c r="E2324" s="21" t="s">
        <v>105916</v>
      </c>
      <c r="F2324" s="21" t="s">
        <v>102114</v>
      </c>
      <c r="G2324" s="22">
        <v>3</v>
      </c>
      <c r="H2324" s="22">
        <v>12</v>
      </c>
      <c r="I2324" s="22">
        <v>23</v>
      </c>
      <c r="J2324" s="21" t="s">
        <v>108814</v>
      </c>
    </row>
    <row r="2325" spans="1:10" ht="32" customHeight="1">
      <c r="A2325" s="19" t="s">
        <v>108815</v>
      </c>
      <c r="B2325" s="24">
        <v>32</v>
      </c>
      <c r="C2325" s="22">
        <v>17</v>
      </c>
      <c r="D2325" s="21" t="s">
        <v>108816</v>
      </c>
      <c r="E2325" s="21" t="s">
        <v>108817</v>
      </c>
      <c r="F2325" s="21" t="s">
        <v>14743</v>
      </c>
      <c r="G2325" s="22">
        <v>4</v>
      </c>
      <c r="H2325" s="22">
        <v>9</v>
      </c>
      <c r="I2325" s="22">
        <v>17</v>
      </c>
      <c r="J2325" s="21" t="s">
        <v>108818</v>
      </c>
    </row>
    <row r="2326" spans="1:10" ht="32" customHeight="1">
      <c r="A2326" s="19" t="s">
        <v>108819</v>
      </c>
      <c r="B2326" s="24">
        <v>27</v>
      </c>
      <c r="C2326" s="22">
        <v>15</v>
      </c>
      <c r="D2326" s="21" t="s">
        <v>108820</v>
      </c>
      <c r="E2326" s="21" t="s">
        <v>108821</v>
      </c>
      <c r="F2326" s="21" t="s">
        <v>101568</v>
      </c>
      <c r="G2326" s="22">
        <v>2</v>
      </c>
      <c r="H2326" s="22">
        <v>9</v>
      </c>
      <c r="I2326" s="22">
        <v>16</v>
      </c>
      <c r="J2326" s="21" t="s">
        <v>108822</v>
      </c>
    </row>
    <row r="2327" spans="1:10" ht="32" customHeight="1">
      <c r="A2327" s="19" t="s">
        <v>108823</v>
      </c>
      <c r="B2327" s="24">
        <v>13</v>
      </c>
      <c r="C2327" s="22">
        <v>15</v>
      </c>
      <c r="D2327" s="21" t="s">
        <v>108824</v>
      </c>
      <c r="E2327" s="21" t="s">
        <v>108825</v>
      </c>
      <c r="F2327" s="21" t="s">
        <v>101563</v>
      </c>
      <c r="G2327" s="22">
        <v>10</v>
      </c>
      <c r="H2327" s="22">
        <v>0</v>
      </c>
      <c r="I2327" s="22">
        <v>0</v>
      </c>
      <c r="J2327" s="21" t="s">
        <v>108826</v>
      </c>
    </row>
    <row r="2328" spans="1:10" ht="32" customHeight="1">
      <c r="A2328" s="19" t="s">
        <v>108827</v>
      </c>
      <c r="B2328" s="24">
        <v>21</v>
      </c>
      <c r="C2328" s="22">
        <v>15</v>
      </c>
      <c r="D2328" s="21" t="s">
        <v>102553</v>
      </c>
      <c r="E2328" s="21" t="s">
        <v>102554</v>
      </c>
      <c r="F2328" s="21" t="s">
        <v>14739</v>
      </c>
      <c r="G2328" s="22">
        <v>10</v>
      </c>
      <c r="H2328" s="22">
        <v>0</v>
      </c>
      <c r="I2328" s="22">
        <v>0</v>
      </c>
      <c r="J2328" s="21" t="s">
        <v>108828</v>
      </c>
    </row>
    <row r="2329" spans="1:10" ht="32" customHeight="1">
      <c r="A2329" s="19" t="s">
        <v>108829</v>
      </c>
      <c r="B2329" s="24">
        <v>20</v>
      </c>
      <c r="C2329" s="22">
        <v>15</v>
      </c>
      <c r="D2329" s="21" t="s">
        <v>108830</v>
      </c>
      <c r="E2329" s="21" t="s">
        <v>108831</v>
      </c>
      <c r="F2329" s="21" t="s">
        <v>14739</v>
      </c>
      <c r="G2329" s="22">
        <v>10</v>
      </c>
      <c r="H2329" s="22">
        <v>0</v>
      </c>
      <c r="I2329" s="22">
        <v>0</v>
      </c>
      <c r="J2329" s="21" t="s">
        <v>108832</v>
      </c>
    </row>
    <row r="2330" spans="1:10" ht="32" customHeight="1">
      <c r="A2330" s="19" t="s">
        <v>108833</v>
      </c>
      <c r="B2330" s="24">
        <v>31</v>
      </c>
      <c r="C2330" s="22">
        <v>15</v>
      </c>
      <c r="D2330" s="21" t="s">
        <v>108834</v>
      </c>
      <c r="E2330" s="21" t="s">
        <v>108835</v>
      </c>
      <c r="F2330" s="21" t="s">
        <v>101563</v>
      </c>
      <c r="G2330" s="22">
        <v>10</v>
      </c>
      <c r="H2330" s="22">
        <v>0</v>
      </c>
      <c r="I2330" s="22">
        <v>0</v>
      </c>
      <c r="J2330" s="21" t="s">
        <v>108836</v>
      </c>
    </row>
    <row r="2331" spans="1:10" ht="32" customHeight="1">
      <c r="A2331" s="19" t="s">
        <v>108837</v>
      </c>
      <c r="B2331" s="24">
        <v>31</v>
      </c>
      <c r="C2331" s="22">
        <v>15</v>
      </c>
      <c r="D2331" s="21" t="s">
        <v>108834</v>
      </c>
      <c r="E2331" s="21" t="s">
        <v>108835</v>
      </c>
      <c r="F2331" s="21" t="s">
        <v>101563</v>
      </c>
      <c r="G2331" s="22">
        <v>10</v>
      </c>
      <c r="H2331" s="22">
        <v>0</v>
      </c>
      <c r="I2331" s="22">
        <v>0</v>
      </c>
      <c r="J2331" s="21" t="s">
        <v>108836</v>
      </c>
    </row>
    <row r="2332" spans="1:10" ht="32" customHeight="1">
      <c r="A2332" s="19" t="s">
        <v>108838</v>
      </c>
      <c r="B2332" s="24">
        <v>33</v>
      </c>
      <c r="C2332" s="22">
        <v>27</v>
      </c>
      <c r="D2332" s="21" t="s">
        <v>108839</v>
      </c>
      <c r="E2332" s="21" t="s">
        <v>108840</v>
      </c>
      <c r="F2332" s="21" t="s">
        <v>102171</v>
      </c>
      <c r="G2332" s="22">
        <v>2</v>
      </c>
      <c r="H2332" s="22">
        <v>21</v>
      </c>
      <c r="I2332" s="22">
        <v>46</v>
      </c>
      <c r="J2332" s="21" t="s">
        <v>108841</v>
      </c>
    </row>
    <row r="2333" spans="1:10" ht="32" customHeight="1">
      <c r="A2333" s="19" t="s">
        <v>108842</v>
      </c>
      <c r="B2333" s="24">
        <v>33</v>
      </c>
      <c r="C2333" s="22">
        <v>27</v>
      </c>
      <c r="D2333" s="21" t="s">
        <v>108839</v>
      </c>
      <c r="E2333" s="21" t="s">
        <v>108840</v>
      </c>
      <c r="F2333" s="21" t="s">
        <v>102171</v>
      </c>
      <c r="G2333" s="22">
        <v>2</v>
      </c>
      <c r="H2333" s="22">
        <v>21</v>
      </c>
      <c r="I2333" s="22">
        <v>46</v>
      </c>
      <c r="J2333" s="21" t="s">
        <v>108841</v>
      </c>
    </row>
    <row r="2334" spans="1:10" ht="32" customHeight="1">
      <c r="A2334" s="19" t="s">
        <v>108843</v>
      </c>
      <c r="B2334" s="24">
        <v>26</v>
      </c>
      <c r="C2334" s="22">
        <v>15</v>
      </c>
      <c r="D2334" s="21" t="s">
        <v>108844</v>
      </c>
      <c r="E2334" s="21" t="s">
        <v>108845</v>
      </c>
      <c r="F2334" s="21" t="s">
        <v>101554</v>
      </c>
      <c r="G2334" s="22">
        <v>10</v>
      </c>
      <c r="H2334" s="22">
        <v>0</v>
      </c>
      <c r="I2334" s="22">
        <v>0</v>
      </c>
      <c r="J2334" s="21" t="s">
        <v>108846</v>
      </c>
    </row>
    <row r="2335" spans="1:10" ht="32" customHeight="1">
      <c r="A2335" s="19" t="s">
        <v>108847</v>
      </c>
      <c r="B2335" s="24">
        <v>31</v>
      </c>
      <c r="C2335" s="22">
        <v>21</v>
      </c>
      <c r="D2335" s="21" t="s">
        <v>108848</v>
      </c>
      <c r="E2335" s="21" t="s">
        <v>108849</v>
      </c>
      <c r="F2335" s="21" t="s">
        <v>14743</v>
      </c>
      <c r="G2335" s="22">
        <v>1</v>
      </c>
      <c r="H2335" s="22">
        <v>16</v>
      </c>
      <c r="I2335" s="22">
        <v>21</v>
      </c>
      <c r="J2335" s="21" t="s">
        <v>108850</v>
      </c>
    </row>
    <row r="2336" spans="1:10" ht="32" customHeight="1">
      <c r="A2336" s="19" t="s">
        <v>108851</v>
      </c>
      <c r="B2336" s="24">
        <v>14</v>
      </c>
      <c r="C2336" s="22">
        <v>21</v>
      </c>
      <c r="D2336" s="21" t="s">
        <v>108852</v>
      </c>
      <c r="E2336" s="21" t="s">
        <v>108853</v>
      </c>
      <c r="F2336" s="21" t="s">
        <v>14743</v>
      </c>
      <c r="G2336" s="22">
        <v>7</v>
      </c>
      <c r="H2336" s="22">
        <v>10</v>
      </c>
      <c r="I2336" s="22">
        <v>19</v>
      </c>
      <c r="J2336" s="21" t="s">
        <v>108854</v>
      </c>
    </row>
    <row r="2337" spans="1:10" ht="32" customHeight="1">
      <c r="A2337" s="19" t="s">
        <v>108855</v>
      </c>
      <c r="B2337" s="24">
        <v>14</v>
      </c>
      <c r="C2337" s="22">
        <v>21</v>
      </c>
      <c r="D2337" s="21" t="s">
        <v>108852</v>
      </c>
      <c r="E2337" s="21" t="s">
        <v>108853</v>
      </c>
      <c r="F2337" s="21" t="s">
        <v>14743</v>
      </c>
      <c r="G2337" s="22">
        <v>7</v>
      </c>
      <c r="H2337" s="22">
        <v>10</v>
      </c>
      <c r="I2337" s="22">
        <v>19</v>
      </c>
      <c r="J2337" s="21" t="s">
        <v>108854</v>
      </c>
    </row>
    <row r="2338" spans="1:10" ht="32" customHeight="1">
      <c r="A2338" s="19" t="s">
        <v>108856</v>
      </c>
      <c r="B2338" s="24">
        <v>55</v>
      </c>
      <c r="C2338" s="22">
        <v>15</v>
      </c>
      <c r="D2338" s="21" t="s">
        <v>104204</v>
      </c>
      <c r="E2338" s="21" t="s">
        <v>104205</v>
      </c>
      <c r="F2338" s="21" t="s">
        <v>101694</v>
      </c>
      <c r="G2338" s="22">
        <v>10</v>
      </c>
      <c r="H2338" s="22">
        <v>0</v>
      </c>
      <c r="I2338" s="22">
        <v>0</v>
      </c>
      <c r="J2338" s="21" t="s">
        <v>108857</v>
      </c>
    </row>
    <row r="2339" spans="1:10" ht="32" customHeight="1">
      <c r="A2339" s="19" t="s">
        <v>108858</v>
      </c>
      <c r="B2339" s="24">
        <v>30</v>
      </c>
      <c r="C2339" s="22">
        <v>32</v>
      </c>
      <c r="D2339" s="21" t="s">
        <v>108859</v>
      </c>
      <c r="E2339" s="21" t="s">
        <v>108860</v>
      </c>
      <c r="F2339" s="21" t="s">
        <v>108861</v>
      </c>
      <c r="G2339" s="22">
        <v>4</v>
      </c>
      <c r="H2339" s="22">
        <v>24</v>
      </c>
      <c r="I2339" s="22">
        <v>42</v>
      </c>
      <c r="J2339" s="21" t="s">
        <v>108862</v>
      </c>
    </row>
    <row r="2340" spans="1:10" ht="20" customHeight="1">
      <c r="A2340" s="27">
        <v>-999</v>
      </c>
      <c r="B2340" s="24">
        <v>-999</v>
      </c>
      <c r="C2340" s="22">
        <v>-999</v>
      </c>
      <c r="D2340" s="22">
        <v>-999</v>
      </c>
      <c r="E2340" s="22">
        <v>-999</v>
      </c>
      <c r="F2340" s="22">
        <v>-999</v>
      </c>
      <c r="G2340" s="22">
        <v>-999</v>
      </c>
      <c r="H2340" s="22">
        <v>-999</v>
      </c>
      <c r="I2340" s="22">
        <v>-999</v>
      </c>
      <c r="J2340" s="22">
        <v>-999</v>
      </c>
    </row>
    <row r="2341" spans="1:10" ht="20" customHeight="1">
      <c r="A2341" s="19" t="s">
        <v>108863</v>
      </c>
      <c r="B2341" s="24">
        <v>31</v>
      </c>
      <c r="C2341" s="22">
        <v>15</v>
      </c>
      <c r="D2341" s="21" t="s">
        <v>108864</v>
      </c>
      <c r="E2341" s="21" t="s">
        <v>108865</v>
      </c>
      <c r="F2341" s="21" t="s">
        <v>101528</v>
      </c>
      <c r="G2341" s="22">
        <v>10</v>
      </c>
      <c r="H2341" s="22">
        <v>0</v>
      </c>
      <c r="I2341" s="22">
        <v>0</v>
      </c>
      <c r="J2341" s="21" t="s">
        <v>108866</v>
      </c>
    </row>
    <row r="2342" spans="1:10" ht="20" customHeight="1">
      <c r="A2342" s="19" t="s">
        <v>108867</v>
      </c>
      <c r="B2342" s="24">
        <v>35</v>
      </c>
      <c r="C2342" s="22">
        <v>21</v>
      </c>
      <c r="D2342" s="21" t="s">
        <v>108868</v>
      </c>
      <c r="E2342" s="21" t="s">
        <v>108869</v>
      </c>
      <c r="F2342" s="21" t="s">
        <v>14775</v>
      </c>
      <c r="G2342" s="22">
        <v>1</v>
      </c>
      <c r="H2342" s="22">
        <v>16</v>
      </c>
      <c r="I2342" s="22">
        <v>25</v>
      </c>
      <c r="J2342" s="21" t="s">
        <v>108870</v>
      </c>
    </row>
    <row r="2343" spans="1:10" ht="20" customHeight="1">
      <c r="A2343" s="19" t="s">
        <v>108871</v>
      </c>
      <c r="B2343" s="24">
        <v>13</v>
      </c>
      <c r="C2343" s="22">
        <v>15</v>
      </c>
      <c r="D2343" s="21" t="s">
        <v>108872</v>
      </c>
      <c r="E2343" s="21" t="s">
        <v>108873</v>
      </c>
      <c r="F2343" s="21" t="s">
        <v>101528</v>
      </c>
      <c r="G2343" s="22">
        <v>10</v>
      </c>
      <c r="H2343" s="22">
        <v>0</v>
      </c>
      <c r="I2343" s="22">
        <v>0</v>
      </c>
      <c r="J2343" s="21" t="s">
        <v>108874</v>
      </c>
    </row>
    <row r="2344" spans="1:10" ht="32" customHeight="1">
      <c r="A2344" s="19" t="s">
        <v>108875</v>
      </c>
      <c r="B2344" s="24">
        <v>46</v>
      </c>
      <c r="C2344" s="22">
        <v>22</v>
      </c>
      <c r="D2344" s="21" t="s">
        <v>108876</v>
      </c>
      <c r="E2344" s="21" t="s">
        <v>108877</v>
      </c>
      <c r="F2344" s="21" t="s">
        <v>101885</v>
      </c>
      <c r="G2344" s="22">
        <v>1</v>
      </c>
      <c r="H2344" s="22">
        <v>17</v>
      </c>
      <c r="I2344" s="22">
        <v>26</v>
      </c>
      <c r="J2344" s="21" t="s">
        <v>108878</v>
      </c>
    </row>
    <row r="2345" spans="1:10" ht="32" customHeight="1">
      <c r="A2345" s="19" t="s">
        <v>108879</v>
      </c>
      <c r="B2345" s="24">
        <v>12</v>
      </c>
      <c r="C2345" s="22">
        <v>15</v>
      </c>
      <c r="D2345" s="21" t="s">
        <v>108880</v>
      </c>
      <c r="E2345" s="21" t="s">
        <v>108881</v>
      </c>
      <c r="F2345" s="21" t="s">
        <v>101522</v>
      </c>
      <c r="G2345" s="22">
        <v>10</v>
      </c>
      <c r="H2345" s="22">
        <v>0</v>
      </c>
      <c r="I2345" s="22">
        <v>0</v>
      </c>
      <c r="J2345" s="21" t="s">
        <v>108882</v>
      </c>
    </row>
    <row r="2346" spans="1:10" ht="32" customHeight="1">
      <c r="A2346" s="19" t="s">
        <v>108883</v>
      </c>
      <c r="B2346" s="24">
        <v>27</v>
      </c>
      <c r="C2346" s="22">
        <v>22</v>
      </c>
      <c r="D2346" s="21" t="s">
        <v>108884</v>
      </c>
      <c r="E2346" s="21" t="s">
        <v>108885</v>
      </c>
      <c r="F2346" s="21" t="s">
        <v>101885</v>
      </c>
      <c r="G2346" s="22">
        <v>1</v>
      </c>
      <c r="H2346" s="22">
        <v>17</v>
      </c>
      <c r="I2346" s="22">
        <v>27</v>
      </c>
      <c r="J2346" s="21" t="s">
        <v>108886</v>
      </c>
    </row>
    <row r="2347" spans="1:10" ht="32" customHeight="1">
      <c r="A2347" s="19" t="s">
        <v>108887</v>
      </c>
      <c r="B2347" s="24">
        <v>26</v>
      </c>
      <c r="C2347" s="22">
        <v>15</v>
      </c>
      <c r="D2347" s="21" t="s">
        <v>108582</v>
      </c>
      <c r="E2347" s="21" t="s">
        <v>108583</v>
      </c>
      <c r="F2347" s="21" t="s">
        <v>101528</v>
      </c>
      <c r="G2347" s="22">
        <v>10</v>
      </c>
      <c r="H2347" s="22">
        <v>0</v>
      </c>
      <c r="I2347" s="22">
        <v>0</v>
      </c>
      <c r="J2347" s="21" t="s">
        <v>108888</v>
      </c>
    </row>
    <row r="2348" spans="1:10" ht="32" customHeight="1">
      <c r="A2348" s="19" t="s">
        <v>108889</v>
      </c>
      <c r="B2348" s="24">
        <v>43</v>
      </c>
      <c r="C2348" s="22">
        <v>25</v>
      </c>
      <c r="D2348" s="21" t="s">
        <v>108890</v>
      </c>
      <c r="E2348" s="21" t="s">
        <v>108891</v>
      </c>
      <c r="F2348" s="21" t="s">
        <v>103765</v>
      </c>
      <c r="G2348" s="22">
        <v>10</v>
      </c>
      <c r="H2348" s="22">
        <v>11</v>
      </c>
      <c r="I2348" s="22">
        <v>23</v>
      </c>
      <c r="J2348" s="21" t="s">
        <v>108892</v>
      </c>
    </row>
    <row r="2349" spans="1:10" ht="32" customHeight="1">
      <c r="A2349" s="19" t="s">
        <v>108893</v>
      </c>
      <c r="B2349" s="24">
        <v>43</v>
      </c>
      <c r="C2349" s="22">
        <v>25</v>
      </c>
      <c r="D2349" s="21" t="s">
        <v>108890</v>
      </c>
      <c r="E2349" s="21" t="s">
        <v>108891</v>
      </c>
      <c r="F2349" s="21" t="s">
        <v>103765</v>
      </c>
      <c r="G2349" s="22">
        <v>10</v>
      </c>
      <c r="H2349" s="22">
        <v>11</v>
      </c>
      <c r="I2349" s="22">
        <v>23</v>
      </c>
      <c r="J2349" s="21" t="s">
        <v>108892</v>
      </c>
    </row>
    <row r="2350" spans="1:10" ht="32" customHeight="1">
      <c r="A2350" s="19" t="s">
        <v>108894</v>
      </c>
      <c r="B2350" s="24">
        <v>34</v>
      </c>
      <c r="C2350" s="22">
        <v>38</v>
      </c>
      <c r="D2350" s="21" t="s">
        <v>108895</v>
      </c>
      <c r="E2350" s="21" t="s">
        <v>108896</v>
      </c>
      <c r="F2350" s="21" t="s">
        <v>101543</v>
      </c>
      <c r="G2350" s="22">
        <v>14</v>
      </c>
      <c r="H2350" s="22">
        <v>20</v>
      </c>
      <c r="I2350" s="22">
        <v>35</v>
      </c>
      <c r="J2350" s="21" t="s">
        <v>108897</v>
      </c>
    </row>
    <row r="2351" spans="1:10" ht="32" customHeight="1">
      <c r="A2351" s="19" t="s">
        <v>108898</v>
      </c>
      <c r="B2351" s="24">
        <v>49</v>
      </c>
      <c r="C2351" s="22">
        <v>15</v>
      </c>
      <c r="D2351" s="21" t="s">
        <v>108899</v>
      </c>
      <c r="E2351" s="21" t="s">
        <v>108900</v>
      </c>
      <c r="F2351" s="21" t="s">
        <v>101568</v>
      </c>
      <c r="G2351" s="22">
        <v>1</v>
      </c>
      <c r="H2351" s="22">
        <v>10</v>
      </c>
      <c r="I2351" s="22">
        <v>16</v>
      </c>
      <c r="J2351" s="21" t="s">
        <v>108901</v>
      </c>
    </row>
    <row r="2352" spans="1:10" ht="32" customHeight="1">
      <c r="A2352" s="19" t="s">
        <v>108902</v>
      </c>
      <c r="B2352" s="24">
        <v>49</v>
      </c>
      <c r="C2352" s="22">
        <v>15</v>
      </c>
      <c r="D2352" s="21" t="s">
        <v>108899</v>
      </c>
      <c r="E2352" s="21" t="s">
        <v>108900</v>
      </c>
      <c r="F2352" s="21" t="s">
        <v>101568</v>
      </c>
      <c r="G2352" s="22">
        <v>1</v>
      </c>
      <c r="H2352" s="22">
        <v>10</v>
      </c>
      <c r="I2352" s="22">
        <v>16</v>
      </c>
      <c r="J2352" s="21" t="s">
        <v>108901</v>
      </c>
    </row>
    <row r="2353" spans="1:10" ht="32" customHeight="1">
      <c r="A2353" s="19" t="s">
        <v>108903</v>
      </c>
      <c r="B2353" s="24">
        <v>34</v>
      </c>
      <c r="C2353" s="22">
        <v>15</v>
      </c>
      <c r="D2353" s="21" t="s">
        <v>108904</v>
      </c>
      <c r="E2353" s="21" t="s">
        <v>108905</v>
      </c>
      <c r="F2353" s="21" t="s">
        <v>101694</v>
      </c>
      <c r="G2353" s="22">
        <v>10</v>
      </c>
      <c r="H2353" s="22">
        <v>0</v>
      </c>
      <c r="I2353" s="22">
        <v>0</v>
      </c>
      <c r="J2353" s="21" t="s">
        <v>108906</v>
      </c>
    </row>
    <row r="2354" spans="1:10" ht="32" customHeight="1">
      <c r="A2354" s="19" t="s">
        <v>108907</v>
      </c>
      <c r="B2354" s="24">
        <v>39</v>
      </c>
      <c r="C2354" s="22">
        <v>15</v>
      </c>
      <c r="D2354" s="21" t="s">
        <v>108908</v>
      </c>
      <c r="E2354" s="21" t="s">
        <v>108909</v>
      </c>
      <c r="F2354" s="21" t="s">
        <v>101554</v>
      </c>
      <c r="G2354" s="22">
        <v>10</v>
      </c>
      <c r="H2354" s="22">
        <v>0</v>
      </c>
      <c r="I2354" s="22">
        <v>0</v>
      </c>
      <c r="J2354" s="21" t="s">
        <v>108910</v>
      </c>
    </row>
    <row r="2355" spans="1:10" ht="32" customHeight="1">
      <c r="A2355" s="19" t="s">
        <v>108911</v>
      </c>
      <c r="B2355" s="24">
        <v>17</v>
      </c>
      <c r="C2355" s="22">
        <v>49</v>
      </c>
      <c r="D2355" s="21" t="s">
        <v>108912</v>
      </c>
      <c r="E2355" s="21" t="s">
        <v>108913</v>
      </c>
      <c r="F2355" s="21" t="s">
        <v>101850</v>
      </c>
      <c r="G2355" s="22">
        <v>11</v>
      </c>
      <c r="H2355" s="22">
        <v>13</v>
      </c>
      <c r="I2355" s="22">
        <v>18</v>
      </c>
      <c r="J2355" s="21" t="s">
        <v>108914</v>
      </c>
    </row>
    <row r="2356" spans="1:10" ht="32" customHeight="1">
      <c r="A2356" s="19" t="s">
        <v>108915</v>
      </c>
      <c r="B2356" s="24">
        <v>18</v>
      </c>
      <c r="C2356" s="22">
        <v>15</v>
      </c>
      <c r="D2356" s="21" t="s">
        <v>108916</v>
      </c>
      <c r="E2356" s="21" t="s">
        <v>108917</v>
      </c>
      <c r="F2356" s="21" t="s">
        <v>101694</v>
      </c>
      <c r="G2356" s="22">
        <v>10</v>
      </c>
      <c r="H2356" s="22">
        <v>0</v>
      </c>
      <c r="I2356" s="22">
        <v>0</v>
      </c>
      <c r="J2356" s="21" t="s">
        <v>108918</v>
      </c>
    </row>
    <row r="2357" spans="1:10" ht="20" customHeight="1">
      <c r="A2357" s="27">
        <v>-999</v>
      </c>
      <c r="B2357" s="24">
        <v>-999</v>
      </c>
      <c r="C2357" s="22">
        <v>-999</v>
      </c>
      <c r="D2357" s="22">
        <v>-999</v>
      </c>
      <c r="E2357" s="22">
        <v>-999</v>
      </c>
      <c r="F2357" s="22">
        <v>-999</v>
      </c>
      <c r="G2357" s="22">
        <v>-999</v>
      </c>
      <c r="H2357" s="22">
        <v>-999</v>
      </c>
      <c r="I2357" s="22">
        <v>-999</v>
      </c>
      <c r="J2357" s="22">
        <v>-999</v>
      </c>
    </row>
    <row r="2358" spans="1:10" ht="32" customHeight="1">
      <c r="A2358" s="19" t="s">
        <v>108919</v>
      </c>
      <c r="B2358" s="24">
        <v>31</v>
      </c>
      <c r="C2358" s="22">
        <v>33</v>
      </c>
      <c r="D2358" s="21" t="s">
        <v>108920</v>
      </c>
      <c r="E2358" s="21" t="s">
        <v>108921</v>
      </c>
      <c r="F2358" s="21" t="s">
        <v>14743</v>
      </c>
      <c r="G2358" s="22">
        <v>6</v>
      </c>
      <c r="H2358" s="22">
        <v>23</v>
      </c>
      <c r="I2358" s="22">
        <v>39</v>
      </c>
      <c r="J2358" s="21" t="s">
        <v>108922</v>
      </c>
    </row>
    <row r="2359" spans="1:10" ht="32" customHeight="1">
      <c r="A2359" s="19" t="s">
        <v>108923</v>
      </c>
      <c r="B2359" s="24">
        <v>28</v>
      </c>
      <c r="C2359" s="22">
        <v>18</v>
      </c>
      <c r="D2359" s="21" t="s">
        <v>108924</v>
      </c>
      <c r="E2359" s="21" t="s">
        <v>108925</v>
      </c>
      <c r="F2359" s="21" t="s">
        <v>102144</v>
      </c>
      <c r="G2359" s="22">
        <v>1</v>
      </c>
      <c r="H2359" s="22">
        <v>13</v>
      </c>
      <c r="I2359" s="22">
        <v>18</v>
      </c>
      <c r="J2359" s="21" t="s">
        <v>108926</v>
      </c>
    </row>
    <row r="2360" spans="1:10" ht="32" customHeight="1">
      <c r="A2360" s="19" t="s">
        <v>108927</v>
      </c>
      <c r="B2360" s="24">
        <v>24</v>
      </c>
      <c r="C2360" s="22">
        <v>15</v>
      </c>
      <c r="D2360" s="21" t="s">
        <v>108928</v>
      </c>
      <c r="E2360" s="21" t="s">
        <v>108929</v>
      </c>
      <c r="F2360" s="21" t="s">
        <v>14739</v>
      </c>
      <c r="G2360" s="22">
        <v>10</v>
      </c>
      <c r="H2360" s="22">
        <v>0</v>
      </c>
      <c r="I2360" s="22">
        <v>0</v>
      </c>
      <c r="J2360" s="21" t="s">
        <v>108930</v>
      </c>
    </row>
    <row r="2361" spans="1:10" ht="32" customHeight="1">
      <c r="A2361" s="19" t="s">
        <v>108931</v>
      </c>
      <c r="B2361" s="24">
        <v>12</v>
      </c>
      <c r="C2361" s="22">
        <v>15</v>
      </c>
      <c r="D2361" s="21" t="s">
        <v>108932</v>
      </c>
      <c r="E2361" s="21" t="s">
        <v>108933</v>
      </c>
      <c r="F2361" s="21" t="s">
        <v>101563</v>
      </c>
      <c r="G2361" s="22">
        <v>10</v>
      </c>
      <c r="H2361" s="22">
        <v>0</v>
      </c>
      <c r="I2361" s="22">
        <v>0</v>
      </c>
      <c r="J2361" s="21" t="s">
        <v>108934</v>
      </c>
    </row>
    <row r="2362" spans="1:10" ht="32" customHeight="1">
      <c r="A2362" s="19" t="s">
        <v>108935</v>
      </c>
      <c r="B2362" s="24">
        <v>26</v>
      </c>
      <c r="C2362" s="22">
        <v>15</v>
      </c>
      <c r="D2362" s="21" t="s">
        <v>108018</v>
      </c>
      <c r="E2362" s="21" t="s">
        <v>108019</v>
      </c>
      <c r="F2362" s="21" t="s">
        <v>101554</v>
      </c>
      <c r="G2362" s="22">
        <v>10</v>
      </c>
      <c r="H2362" s="22">
        <v>0</v>
      </c>
      <c r="I2362" s="22">
        <v>0</v>
      </c>
      <c r="J2362" s="21" t="s">
        <v>108020</v>
      </c>
    </row>
    <row r="2363" spans="1:10" ht="32" customHeight="1">
      <c r="A2363" s="19" t="s">
        <v>108936</v>
      </c>
      <c r="B2363" s="24">
        <v>28</v>
      </c>
      <c r="C2363" s="22">
        <v>39</v>
      </c>
      <c r="D2363" s="21" t="s">
        <v>103154</v>
      </c>
      <c r="E2363" s="21" t="s">
        <v>103155</v>
      </c>
      <c r="F2363" s="21" t="s">
        <v>103646</v>
      </c>
      <c r="G2363" s="22">
        <v>11</v>
      </c>
      <c r="H2363" s="22">
        <v>24</v>
      </c>
      <c r="I2363" s="22">
        <v>45</v>
      </c>
      <c r="J2363" s="21" t="s">
        <v>108937</v>
      </c>
    </row>
    <row r="2364" spans="1:10" ht="32" customHeight="1">
      <c r="A2364" s="19" t="s">
        <v>108938</v>
      </c>
      <c r="B2364" s="24">
        <v>28</v>
      </c>
      <c r="C2364" s="22">
        <v>39</v>
      </c>
      <c r="D2364" s="21" t="s">
        <v>103154</v>
      </c>
      <c r="E2364" s="21" t="s">
        <v>103155</v>
      </c>
      <c r="F2364" s="21" t="s">
        <v>103646</v>
      </c>
      <c r="G2364" s="22">
        <v>11</v>
      </c>
      <c r="H2364" s="22">
        <v>24</v>
      </c>
      <c r="I2364" s="22">
        <v>45</v>
      </c>
      <c r="J2364" s="21" t="s">
        <v>108937</v>
      </c>
    </row>
    <row r="2365" spans="1:10" ht="32" customHeight="1">
      <c r="A2365" s="19" t="s">
        <v>108939</v>
      </c>
      <c r="B2365" s="24">
        <v>59</v>
      </c>
      <c r="C2365" s="22">
        <v>23</v>
      </c>
      <c r="D2365" s="21" t="s">
        <v>108940</v>
      </c>
      <c r="E2365" s="21" t="s">
        <v>108941</v>
      </c>
      <c r="F2365" s="21" t="s">
        <v>101543</v>
      </c>
      <c r="G2365" s="22">
        <v>7</v>
      </c>
      <c r="H2365" s="22">
        <v>12</v>
      </c>
      <c r="I2365" s="22">
        <v>20</v>
      </c>
      <c r="J2365" s="21" t="s">
        <v>108942</v>
      </c>
    </row>
    <row r="2366" spans="1:10" ht="32" customHeight="1">
      <c r="A2366" s="19" t="s">
        <v>108943</v>
      </c>
      <c r="B2366" s="24">
        <v>22</v>
      </c>
      <c r="C2366" s="22">
        <v>15</v>
      </c>
      <c r="D2366" s="21" t="s">
        <v>108944</v>
      </c>
      <c r="E2366" s="21" t="s">
        <v>108945</v>
      </c>
      <c r="F2366" s="21" t="s">
        <v>101554</v>
      </c>
      <c r="G2366" s="22">
        <v>1</v>
      </c>
      <c r="H2366" s="22">
        <v>7</v>
      </c>
      <c r="I2366" s="22">
        <v>15</v>
      </c>
      <c r="J2366" s="21" t="s">
        <v>108946</v>
      </c>
    </row>
    <row r="2367" spans="1:10" ht="32" customHeight="1">
      <c r="A2367" s="19" t="s">
        <v>108947</v>
      </c>
      <c r="B2367" s="24">
        <v>28</v>
      </c>
      <c r="C2367" s="22">
        <v>15</v>
      </c>
      <c r="D2367" s="21" t="s">
        <v>108948</v>
      </c>
      <c r="E2367" s="21" t="s">
        <v>108949</v>
      </c>
      <c r="F2367" s="21" t="s">
        <v>101563</v>
      </c>
      <c r="G2367" s="22">
        <v>10</v>
      </c>
      <c r="H2367" s="22">
        <v>0</v>
      </c>
      <c r="I2367" s="22">
        <v>0</v>
      </c>
      <c r="J2367" s="21" t="s">
        <v>108950</v>
      </c>
    </row>
    <row r="2368" spans="1:10" ht="32" customHeight="1">
      <c r="A2368" s="19" t="s">
        <v>108951</v>
      </c>
      <c r="B2368" s="24">
        <v>28</v>
      </c>
      <c r="C2368" s="22">
        <v>15</v>
      </c>
      <c r="D2368" s="21" t="s">
        <v>108948</v>
      </c>
      <c r="E2368" s="21" t="s">
        <v>108949</v>
      </c>
      <c r="F2368" s="21" t="s">
        <v>101563</v>
      </c>
      <c r="G2368" s="22">
        <v>10</v>
      </c>
      <c r="H2368" s="22">
        <v>0</v>
      </c>
      <c r="I2368" s="22">
        <v>0</v>
      </c>
      <c r="J2368" s="21" t="s">
        <v>108950</v>
      </c>
    </row>
    <row r="2369" spans="1:10" ht="32" customHeight="1">
      <c r="A2369" s="19" t="s">
        <v>108952</v>
      </c>
      <c r="B2369" s="24">
        <v>34</v>
      </c>
      <c r="C2369" s="22">
        <v>23</v>
      </c>
      <c r="D2369" s="21" t="s">
        <v>108953</v>
      </c>
      <c r="E2369" s="21" t="s">
        <v>108954</v>
      </c>
      <c r="F2369" s="21" t="s">
        <v>102912</v>
      </c>
      <c r="G2369" s="22">
        <v>1</v>
      </c>
      <c r="H2369" s="22">
        <v>18</v>
      </c>
      <c r="I2369" s="22">
        <v>35</v>
      </c>
      <c r="J2369" s="21" t="s">
        <v>108955</v>
      </c>
    </row>
    <row r="2370" spans="1:10" ht="32" customHeight="1">
      <c r="A2370" s="19" t="s">
        <v>108956</v>
      </c>
      <c r="B2370" s="24">
        <v>27</v>
      </c>
      <c r="C2370" s="22">
        <v>15</v>
      </c>
      <c r="D2370" s="21" t="s">
        <v>102151</v>
      </c>
      <c r="E2370" s="21" t="s">
        <v>102152</v>
      </c>
      <c r="F2370" s="21" t="s">
        <v>101694</v>
      </c>
      <c r="G2370" s="22">
        <v>10</v>
      </c>
      <c r="H2370" s="22">
        <v>0</v>
      </c>
      <c r="I2370" s="22">
        <v>0</v>
      </c>
      <c r="J2370" s="21" t="s">
        <v>108957</v>
      </c>
    </row>
    <row r="2371" spans="1:10" ht="32" customHeight="1">
      <c r="A2371" s="19" t="s">
        <v>108958</v>
      </c>
      <c r="B2371" s="24">
        <v>27</v>
      </c>
      <c r="C2371" s="22">
        <v>15</v>
      </c>
      <c r="D2371" s="21" t="s">
        <v>102151</v>
      </c>
      <c r="E2371" s="21" t="s">
        <v>102152</v>
      </c>
      <c r="F2371" s="21" t="s">
        <v>101694</v>
      </c>
      <c r="G2371" s="22">
        <v>10</v>
      </c>
      <c r="H2371" s="22">
        <v>0</v>
      </c>
      <c r="I2371" s="22">
        <v>0</v>
      </c>
      <c r="J2371" s="21" t="s">
        <v>108957</v>
      </c>
    </row>
    <row r="2372" spans="1:10" ht="32" customHeight="1">
      <c r="A2372" s="19" t="s">
        <v>108959</v>
      </c>
      <c r="B2372" s="24">
        <v>24</v>
      </c>
      <c r="C2372" s="22">
        <v>15</v>
      </c>
      <c r="D2372" s="21" t="s">
        <v>108960</v>
      </c>
      <c r="E2372" s="21" t="s">
        <v>108961</v>
      </c>
      <c r="F2372" s="21" t="s">
        <v>14739</v>
      </c>
      <c r="G2372" s="22">
        <v>10</v>
      </c>
      <c r="H2372" s="22">
        <v>0</v>
      </c>
      <c r="I2372" s="22">
        <v>0</v>
      </c>
      <c r="J2372" s="21" t="s">
        <v>108962</v>
      </c>
    </row>
    <row r="2373" spans="1:10" ht="32" customHeight="1">
      <c r="A2373" s="19" t="s">
        <v>108963</v>
      </c>
      <c r="B2373" s="24">
        <v>31</v>
      </c>
      <c r="C2373" s="22">
        <v>16</v>
      </c>
      <c r="D2373" s="21" t="s">
        <v>108964</v>
      </c>
      <c r="E2373" s="21" t="s">
        <v>108965</v>
      </c>
      <c r="F2373" s="21" t="s">
        <v>101533</v>
      </c>
      <c r="G2373" s="22">
        <v>2</v>
      </c>
      <c r="H2373" s="22">
        <v>10</v>
      </c>
      <c r="I2373" s="22">
        <v>17</v>
      </c>
      <c r="J2373" s="21" t="s">
        <v>108966</v>
      </c>
    </row>
    <row r="2374" spans="1:10" ht="32" customHeight="1">
      <c r="A2374" s="19" t="s">
        <v>108967</v>
      </c>
      <c r="B2374" s="24">
        <v>14</v>
      </c>
      <c r="C2374" s="22">
        <v>18</v>
      </c>
      <c r="D2374" s="21" t="s">
        <v>108968</v>
      </c>
      <c r="E2374" s="21" t="s">
        <v>108969</v>
      </c>
      <c r="F2374" s="21" t="s">
        <v>101757</v>
      </c>
      <c r="G2374" s="22">
        <v>6</v>
      </c>
      <c r="H2374" s="22">
        <v>8</v>
      </c>
      <c r="I2374" s="22">
        <v>18</v>
      </c>
      <c r="J2374" s="21" t="s">
        <v>108970</v>
      </c>
    </row>
    <row r="2375" spans="1:10" ht="32" customHeight="1">
      <c r="A2375" s="19" t="s">
        <v>108971</v>
      </c>
      <c r="B2375" s="24">
        <v>43</v>
      </c>
      <c r="C2375" s="22">
        <v>15</v>
      </c>
      <c r="D2375" s="21" t="s">
        <v>108972</v>
      </c>
      <c r="E2375" s="21" t="s">
        <v>108973</v>
      </c>
      <c r="F2375" s="21" t="s">
        <v>14739</v>
      </c>
      <c r="G2375" s="22">
        <v>10</v>
      </c>
      <c r="H2375" s="22">
        <v>0</v>
      </c>
      <c r="I2375" s="22">
        <v>0</v>
      </c>
      <c r="J2375" s="21" t="s">
        <v>108974</v>
      </c>
    </row>
    <row r="2376" spans="1:10" ht="32" customHeight="1">
      <c r="A2376" s="19" t="s">
        <v>108975</v>
      </c>
      <c r="B2376" s="24">
        <v>27</v>
      </c>
      <c r="C2376" s="22">
        <v>21</v>
      </c>
      <c r="D2376" s="21" t="s">
        <v>102042</v>
      </c>
      <c r="E2376" s="21" t="s">
        <v>102043</v>
      </c>
      <c r="F2376" s="21" t="s">
        <v>14743</v>
      </c>
      <c r="G2376" s="22">
        <v>4</v>
      </c>
      <c r="H2376" s="22">
        <v>13</v>
      </c>
      <c r="I2376" s="22">
        <v>16</v>
      </c>
      <c r="J2376" s="21" t="s">
        <v>108976</v>
      </c>
    </row>
    <row r="2377" spans="1:10" ht="32" customHeight="1">
      <c r="A2377" s="19" t="s">
        <v>108977</v>
      </c>
      <c r="B2377" s="24">
        <v>28</v>
      </c>
      <c r="C2377" s="22">
        <v>19</v>
      </c>
      <c r="D2377" s="21" t="s">
        <v>108978</v>
      </c>
      <c r="E2377" s="21" t="s">
        <v>108979</v>
      </c>
      <c r="F2377" s="21" t="s">
        <v>102114</v>
      </c>
      <c r="G2377" s="22">
        <v>1</v>
      </c>
      <c r="H2377" s="22">
        <v>14</v>
      </c>
      <c r="I2377" s="22">
        <v>22</v>
      </c>
      <c r="J2377" s="21" t="s">
        <v>108980</v>
      </c>
    </row>
    <row r="2378" spans="1:10" ht="32" customHeight="1">
      <c r="A2378" s="19" t="s">
        <v>108981</v>
      </c>
      <c r="B2378" s="24">
        <v>17</v>
      </c>
      <c r="C2378" s="22">
        <v>15</v>
      </c>
      <c r="D2378" s="21" t="s">
        <v>108982</v>
      </c>
      <c r="E2378" s="21" t="s">
        <v>108983</v>
      </c>
      <c r="F2378" s="21" t="s">
        <v>101694</v>
      </c>
      <c r="G2378" s="22">
        <v>10</v>
      </c>
      <c r="H2378" s="22">
        <v>0</v>
      </c>
      <c r="I2378" s="22">
        <v>0</v>
      </c>
      <c r="J2378" s="21" t="s">
        <v>108984</v>
      </c>
    </row>
    <row r="2379" spans="1:10" ht="32" customHeight="1">
      <c r="A2379" s="19" t="s">
        <v>108985</v>
      </c>
      <c r="B2379" s="24">
        <v>46</v>
      </c>
      <c r="C2379" s="22">
        <v>25</v>
      </c>
      <c r="D2379" s="21" t="s">
        <v>108986</v>
      </c>
      <c r="E2379" s="21" t="s">
        <v>108987</v>
      </c>
      <c r="F2379" s="21" t="s">
        <v>101568</v>
      </c>
      <c r="G2379" s="22">
        <v>1</v>
      </c>
      <c r="H2379" s="22">
        <v>20</v>
      </c>
      <c r="I2379" s="22">
        <v>33</v>
      </c>
      <c r="J2379" s="21" t="s">
        <v>108988</v>
      </c>
    </row>
    <row r="2380" spans="1:10" ht="32" customHeight="1">
      <c r="A2380" s="19" t="s">
        <v>108989</v>
      </c>
      <c r="B2380" s="24">
        <v>22</v>
      </c>
      <c r="C2380" s="22">
        <v>15</v>
      </c>
      <c r="D2380" s="21" t="s">
        <v>108990</v>
      </c>
      <c r="E2380" s="21" t="s">
        <v>108991</v>
      </c>
      <c r="F2380" s="21" t="s">
        <v>101554</v>
      </c>
      <c r="G2380" s="22">
        <v>10</v>
      </c>
      <c r="H2380" s="22">
        <v>0</v>
      </c>
      <c r="I2380" s="22">
        <v>0</v>
      </c>
      <c r="J2380" s="21" t="s">
        <v>108992</v>
      </c>
    </row>
    <row r="2381" spans="1:10" ht="32" customHeight="1">
      <c r="A2381" s="19" t="s">
        <v>108993</v>
      </c>
      <c r="B2381" s="24">
        <v>30</v>
      </c>
      <c r="C2381" s="22">
        <v>16</v>
      </c>
      <c r="D2381" s="21" t="s">
        <v>108994</v>
      </c>
      <c r="E2381" s="21" t="s">
        <v>108995</v>
      </c>
      <c r="F2381" s="21" t="s">
        <v>101945</v>
      </c>
      <c r="G2381" s="22">
        <v>1</v>
      </c>
      <c r="H2381" s="22">
        <v>11</v>
      </c>
      <c r="I2381" s="22">
        <v>17</v>
      </c>
      <c r="J2381" s="21" t="s">
        <v>108996</v>
      </c>
    </row>
    <row r="2382" spans="1:10" ht="32" customHeight="1">
      <c r="A2382" s="19" t="s">
        <v>108997</v>
      </c>
      <c r="B2382" s="24">
        <v>20</v>
      </c>
      <c r="C2382" s="22">
        <v>15</v>
      </c>
      <c r="D2382" s="21" t="s">
        <v>108998</v>
      </c>
      <c r="E2382" s="21" t="s">
        <v>108999</v>
      </c>
      <c r="F2382" s="21" t="s">
        <v>101694</v>
      </c>
      <c r="G2382" s="22">
        <v>10</v>
      </c>
      <c r="H2382" s="22">
        <v>0</v>
      </c>
      <c r="I2382" s="22">
        <v>0</v>
      </c>
      <c r="J2382" s="21" t="s">
        <v>109000</v>
      </c>
    </row>
    <row r="2383" spans="1:10" ht="32" customHeight="1">
      <c r="A2383" s="19" t="s">
        <v>109001</v>
      </c>
      <c r="B2383" s="24">
        <v>13</v>
      </c>
      <c r="C2383" s="22">
        <v>15</v>
      </c>
      <c r="D2383" s="21" t="s">
        <v>109002</v>
      </c>
      <c r="E2383" s="21" t="s">
        <v>109003</v>
      </c>
      <c r="F2383" s="21" t="s">
        <v>101522</v>
      </c>
      <c r="G2383" s="22">
        <v>10</v>
      </c>
      <c r="H2383" s="22">
        <v>0</v>
      </c>
      <c r="I2383" s="22">
        <v>0</v>
      </c>
      <c r="J2383" s="21" t="s">
        <v>109004</v>
      </c>
    </row>
    <row r="2384" spans="1:10" ht="32" customHeight="1">
      <c r="A2384" s="19" t="s">
        <v>109005</v>
      </c>
      <c r="B2384" s="24">
        <v>25</v>
      </c>
      <c r="C2384" s="22">
        <v>15</v>
      </c>
      <c r="D2384" s="21" t="s">
        <v>109006</v>
      </c>
      <c r="E2384" s="21" t="s">
        <v>109007</v>
      </c>
      <c r="F2384" s="21" t="s">
        <v>101554</v>
      </c>
      <c r="G2384" s="22">
        <v>10</v>
      </c>
      <c r="H2384" s="22">
        <v>0</v>
      </c>
      <c r="I2384" s="22">
        <v>0</v>
      </c>
      <c r="J2384" s="21" t="s">
        <v>109008</v>
      </c>
    </row>
    <row r="2385" spans="1:10" ht="32" customHeight="1">
      <c r="A2385" s="19" t="s">
        <v>109009</v>
      </c>
      <c r="B2385" s="24">
        <v>24</v>
      </c>
      <c r="C2385" s="22">
        <v>34</v>
      </c>
      <c r="D2385" s="21" t="s">
        <v>109010</v>
      </c>
      <c r="E2385" s="21" t="s">
        <v>109011</v>
      </c>
      <c r="F2385" s="21" t="s">
        <v>104148</v>
      </c>
      <c r="G2385" s="22">
        <v>10</v>
      </c>
      <c r="H2385" s="22">
        <v>20</v>
      </c>
      <c r="I2385" s="22">
        <v>30</v>
      </c>
      <c r="J2385" s="21" t="s">
        <v>109012</v>
      </c>
    </row>
    <row r="2386" spans="1:10" ht="32" customHeight="1">
      <c r="A2386" s="19" t="s">
        <v>109013</v>
      </c>
      <c r="B2386" s="24">
        <v>22</v>
      </c>
      <c r="C2386" s="22">
        <v>16</v>
      </c>
      <c r="D2386" s="21" t="s">
        <v>108602</v>
      </c>
      <c r="E2386" s="21" t="s">
        <v>108603</v>
      </c>
      <c r="F2386" s="21" t="s">
        <v>101945</v>
      </c>
      <c r="G2386" s="22">
        <v>1</v>
      </c>
      <c r="H2386" s="22">
        <v>11</v>
      </c>
      <c r="I2386" s="22">
        <v>15</v>
      </c>
      <c r="J2386" s="21" t="s">
        <v>109014</v>
      </c>
    </row>
    <row r="2387" spans="1:10" ht="32" customHeight="1">
      <c r="A2387" s="19" t="s">
        <v>109015</v>
      </c>
      <c r="B2387" s="24">
        <v>29</v>
      </c>
      <c r="C2387" s="22">
        <v>15</v>
      </c>
      <c r="D2387" s="21" t="s">
        <v>107380</v>
      </c>
      <c r="E2387" s="21" t="s">
        <v>107381</v>
      </c>
      <c r="F2387" s="21" t="s">
        <v>101568</v>
      </c>
      <c r="G2387" s="22">
        <v>1</v>
      </c>
      <c r="H2387" s="22">
        <v>9</v>
      </c>
      <c r="I2387" s="22">
        <v>20</v>
      </c>
      <c r="J2387" s="21" t="s">
        <v>109016</v>
      </c>
    </row>
    <row r="2388" spans="1:10" ht="32" customHeight="1">
      <c r="A2388" s="19" t="s">
        <v>109017</v>
      </c>
      <c r="B2388" s="24">
        <v>27</v>
      </c>
      <c r="C2388" s="22">
        <v>34</v>
      </c>
      <c r="D2388" s="21" t="s">
        <v>109018</v>
      </c>
      <c r="E2388" s="21" t="s">
        <v>109019</v>
      </c>
      <c r="F2388" s="21" t="s">
        <v>105434</v>
      </c>
      <c r="G2388" s="22">
        <v>7</v>
      </c>
      <c r="H2388" s="22">
        <v>23</v>
      </c>
      <c r="I2388" s="22">
        <v>31</v>
      </c>
      <c r="J2388" s="21" t="s">
        <v>109020</v>
      </c>
    </row>
    <row r="2389" spans="1:10" ht="32" customHeight="1">
      <c r="A2389" s="19" t="s">
        <v>109021</v>
      </c>
      <c r="B2389" s="24">
        <v>39</v>
      </c>
      <c r="C2389" s="22">
        <v>17</v>
      </c>
      <c r="D2389" s="21" t="s">
        <v>109022</v>
      </c>
      <c r="E2389" s="21" t="s">
        <v>109023</v>
      </c>
      <c r="F2389" s="21" t="s">
        <v>101710</v>
      </c>
      <c r="G2389" s="22">
        <v>1</v>
      </c>
      <c r="H2389" s="22">
        <v>9</v>
      </c>
      <c r="I2389" s="22">
        <v>19</v>
      </c>
      <c r="J2389" s="21" t="s">
        <v>109024</v>
      </c>
    </row>
    <row r="2390" spans="1:10" ht="20" customHeight="1">
      <c r="A2390" s="19" t="s">
        <v>109025</v>
      </c>
      <c r="B2390" s="24">
        <v>20</v>
      </c>
      <c r="C2390" s="22">
        <v>15</v>
      </c>
      <c r="D2390" s="21" t="s">
        <v>109026</v>
      </c>
      <c r="E2390" s="21" t="s">
        <v>109027</v>
      </c>
      <c r="F2390" s="21" t="s">
        <v>14739</v>
      </c>
      <c r="G2390" s="22">
        <v>10</v>
      </c>
      <c r="H2390" s="22">
        <v>0</v>
      </c>
      <c r="I2390" s="22">
        <v>0</v>
      </c>
      <c r="J2390" s="21" t="s">
        <v>109028</v>
      </c>
    </row>
    <row r="2391" spans="1:10" ht="32" customHeight="1">
      <c r="A2391" s="19" t="s">
        <v>109029</v>
      </c>
      <c r="B2391" s="24">
        <v>19</v>
      </c>
      <c r="C2391" s="22">
        <v>15</v>
      </c>
      <c r="D2391" s="21" t="s">
        <v>109030</v>
      </c>
      <c r="E2391" s="21" t="s">
        <v>109031</v>
      </c>
      <c r="F2391" s="21" t="s">
        <v>14739</v>
      </c>
      <c r="G2391" s="22">
        <v>10</v>
      </c>
      <c r="H2391" s="22">
        <v>0</v>
      </c>
      <c r="I2391" s="22">
        <v>0</v>
      </c>
      <c r="J2391" s="21" t="s">
        <v>109032</v>
      </c>
    </row>
    <row r="2392" spans="1:10" ht="20" customHeight="1">
      <c r="A2392" s="19" t="s">
        <v>109033</v>
      </c>
      <c r="B2392" s="24">
        <v>15</v>
      </c>
      <c r="C2392" s="22">
        <v>23</v>
      </c>
      <c r="D2392" s="21" t="s">
        <v>109034</v>
      </c>
      <c r="E2392" s="21" t="s">
        <v>109035</v>
      </c>
      <c r="F2392" s="21" t="s">
        <v>102157</v>
      </c>
      <c r="G2392" s="22">
        <v>9</v>
      </c>
      <c r="H2392" s="22">
        <v>10</v>
      </c>
      <c r="I2392" s="22">
        <v>19</v>
      </c>
      <c r="J2392" s="21" t="s">
        <v>109036</v>
      </c>
    </row>
    <row r="2393" spans="1:10" ht="32" customHeight="1">
      <c r="A2393" s="19" t="s">
        <v>109037</v>
      </c>
      <c r="B2393" s="24">
        <v>17</v>
      </c>
      <c r="C2393" s="22">
        <v>15</v>
      </c>
      <c r="D2393" s="21" t="s">
        <v>107645</v>
      </c>
      <c r="E2393" s="21" t="s">
        <v>107646</v>
      </c>
      <c r="F2393" s="21" t="s">
        <v>101694</v>
      </c>
      <c r="G2393" s="22">
        <v>10</v>
      </c>
      <c r="H2393" s="22">
        <v>0</v>
      </c>
      <c r="I2393" s="22">
        <v>0</v>
      </c>
      <c r="J2393" s="21" t="s">
        <v>109038</v>
      </c>
    </row>
    <row r="2394" spans="1:10" ht="32" customHeight="1">
      <c r="A2394" s="19" t="s">
        <v>109039</v>
      </c>
      <c r="B2394" s="24">
        <v>33</v>
      </c>
      <c r="C2394" s="22">
        <v>15</v>
      </c>
      <c r="D2394" s="21" t="s">
        <v>109040</v>
      </c>
      <c r="E2394" s="21" t="s">
        <v>109041</v>
      </c>
      <c r="F2394" s="21" t="s">
        <v>101554</v>
      </c>
      <c r="G2394" s="22">
        <v>10</v>
      </c>
      <c r="H2394" s="22">
        <v>0</v>
      </c>
      <c r="I2394" s="22">
        <v>0</v>
      </c>
      <c r="J2394" s="21" t="s">
        <v>109042</v>
      </c>
    </row>
    <row r="2395" spans="1:10" ht="32" customHeight="1">
      <c r="A2395" s="19" t="s">
        <v>109043</v>
      </c>
      <c r="B2395" s="24">
        <v>15</v>
      </c>
      <c r="C2395" s="22">
        <v>26</v>
      </c>
      <c r="D2395" s="21" t="s">
        <v>109044</v>
      </c>
      <c r="E2395" s="21" t="s">
        <v>109045</v>
      </c>
      <c r="F2395" s="21" t="s">
        <v>102440</v>
      </c>
      <c r="G2395" s="22">
        <v>11</v>
      </c>
      <c r="H2395" s="22">
        <v>11</v>
      </c>
      <c r="I2395" s="22">
        <v>16</v>
      </c>
      <c r="J2395" s="21" t="s">
        <v>109046</v>
      </c>
    </row>
    <row r="2396" spans="1:10" ht="32" customHeight="1">
      <c r="A2396" s="19" t="s">
        <v>109047</v>
      </c>
      <c r="B2396" s="24">
        <v>13</v>
      </c>
      <c r="C2396" s="22">
        <v>15</v>
      </c>
      <c r="D2396" s="21" t="s">
        <v>109048</v>
      </c>
      <c r="E2396" s="21" t="s">
        <v>109049</v>
      </c>
      <c r="F2396" s="21" t="s">
        <v>101568</v>
      </c>
      <c r="G2396" s="22">
        <v>2</v>
      </c>
      <c r="H2396" s="22">
        <v>9</v>
      </c>
      <c r="I2396" s="22">
        <v>20</v>
      </c>
      <c r="J2396" s="21" t="s">
        <v>109050</v>
      </c>
    </row>
    <row r="2397" spans="1:10" ht="32" customHeight="1">
      <c r="A2397" s="19" t="s">
        <v>109051</v>
      </c>
      <c r="B2397" s="24">
        <v>35</v>
      </c>
      <c r="C2397" s="22">
        <v>17</v>
      </c>
      <c r="D2397" s="21" t="s">
        <v>109052</v>
      </c>
      <c r="E2397" s="21" t="s">
        <v>109053</v>
      </c>
      <c r="F2397" s="21" t="s">
        <v>101710</v>
      </c>
      <c r="G2397" s="22">
        <v>2</v>
      </c>
      <c r="H2397" s="22">
        <v>11</v>
      </c>
      <c r="I2397" s="22">
        <v>24</v>
      </c>
      <c r="J2397" s="21" t="s">
        <v>109054</v>
      </c>
    </row>
    <row r="2398" spans="1:10" ht="32" customHeight="1">
      <c r="A2398" s="19" t="s">
        <v>109055</v>
      </c>
      <c r="B2398" s="24">
        <v>35</v>
      </c>
      <c r="C2398" s="22">
        <v>17</v>
      </c>
      <c r="D2398" s="21" t="s">
        <v>109052</v>
      </c>
      <c r="E2398" s="21" t="s">
        <v>109053</v>
      </c>
      <c r="F2398" s="21" t="s">
        <v>101710</v>
      </c>
      <c r="G2398" s="22">
        <v>2</v>
      </c>
      <c r="H2398" s="22">
        <v>11</v>
      </c>
      <c r="I2398" s="22">
        <v>24</v>
      </c>
      <c r="J2398" s="21" t="s">
        <v>109054</v>
      </c>
    </row>
    <row r="2399" spans="1:10" ht="32" customHeight="1">
      <c r="A2399" s="19" t="s">
        <v>109056</v>
      </c>
      <c r="B2399" s="24">
        <v>21</v>
      </c>
      <c r="C2399" s="22">
        <v>30</v>
      </c>
      <c r="D2399" s="21" t="s">
        <v>109057</v>
      </c>
      <c r="E2399" s="21" t="s">
        <v>109058</v>
      </c>
      <c r="F2399" s="21" t="s">
        <v>101568</v>
      </c>
      <c r="G2399" s="22">
        <v>9</v>
      </c>
      <c r="H2399" s="22">
        <v>17</v>
      </c>
      <c r="I2399" s="22">
        <v>37</v>
      </c>
      <c r="J2399" s="21" t="s">
        <v>109059</v>
      </c>
    </row>
    <row r="2400" spans="1:10" ht="32" customHeight="1">
      <c r="A2400" s="19" t="s">
        <v>109060</v>
      </c>
      <c r="B2400" s="24">
        <v>22</v>
      </c>
      <c r="C2400" s="22">
        <v>17</v>
      </c>
      <c r="D2400" s="21" t="s">
        <v>109061</v>
      </c>
      <c r="E2400" s="21" t="s">
        <v>109062</v>
      </c>
      <c r="F2400" s="21" t="s">
        <v>101710</v>
      </c>
      <c r="G2400" s="22">
        <v>1</v>
      </c>
      <c r="H2400" s="22">
        <v>9</v>
      </c>
      <c r="I2400" s="22">
        <v>19</v>
      </c>
      <c r="J2400" s="21" t="s">
        <v>109063</v>
      </c>
    </row>
    <row r="2401" spans="1:10" ht="32" customHeight="1">
      <c r="A2401" s="19" t="s">
        <v>109064</v>
      </c>
      <c r="B2401" s="24">
        <v>26</v>
      </c>
      <c r="C2401" s="22">
        <v>33</v>
      </c>
      <c r="D2401" s="21" t="s">
        <v>109065</v>
      </c>
      <c r="E2401" s="21" t="s">
        <v>109066</v>
      </c>
      <c r="F2401" s="21" t="s">
        <v>103690</v>
      </c>
      <c r="G2401" s="22">
        <v>9</v>
      </c>
      <c r="H2401" s="22">
        <v>12</v>
      </c>
      <c r="I2401" s="22">
        <v>24</v>
      </c>
      <c r="J2401" s="21" t="s">
        <v>109067</v>
      </c>
    </row>
    <row r="2402" spans="1:10" ht="32" customHeight="1">
      <c r="A2402" s="19" t="s">
        <v>109068</v>
      </c>
      <c r="B2402" s="24">
        <v>30</v>
      </c>
      <c r="C2402" s="22">
        <v>17</v>
      </c>
      <c r="D2402" s="21" t="s">
        <v>109069</v>
      </c>
      <c r="E2402" s="21" t="s">
        <v>109070</v>
      </c>
      <c r="F2402" s="21" t="s">
        <v>101710</v>
      </c>
      <c r="G2402" s="22">
        <v>1</v>
      </c>
      <c r="H2402" s="22">
        <v>12</v>
      </c>
      <c r="I2402" s="22">
        <v>24</v>
      </c>
      <c r="J2402" s="21" t="s">
        <v>109071</v>
      </c>
    </row>
    <row r="2403" spans="1:10" ht="32" customHeight="1">
      <c r="A2403" s="19" t="s">
        <v>109072</v>
      </c>
      <c r="B2403" s="24">
        <v>30</v>
      </c>
      <c r="C2403" s="22">
        <v>17</v>
      </c>
      <c r="D2403" s="21" t="s">
        <v>109069</v>
      </c>
      <c r="E2403" s="21" t="s">
        <v>109070</v>
      </c>
      <c r="F2403" s="21" t="s">
        <v>101710</v>
      </c>
      <c r="G2403" s="22">
        <v>1</v>
      </c>
      <c r="H2403" s="22">
        <v>12</v>
      </c>
      <c r="I2403" s="22">
        <v>24</v>
      </c>
      <c r="J2403" s="21" t="s">
        <v>109071</v>
      </c>
    </row>
    <row r="2404" spans="1:10" ht="32" customHeight="1">
      <c r="A2404" s="19" t="s">
        <v>109073</v>
      </c>
      <c r="B2404" s="24">
        <v>43</v>
      </c>
      <c r="C2404" s="22">
        <v>18</v>
      </c>
      <c r="D2404" s="21" t="s">
        <v>109074</v>
      </c>
      <c r="E2404" s="21" t="s">
        <v>109075</v>
      </c>
      <c r="F2404" s="21" t="s">
        <v>102144</v>
      </c>
      <c r="G2404" s="22">
        <v>1</v>
      </c>
      <c r="H2404" s="22">
        <v>13</v>
      </c>
      <c r="I2404" s="22">
        <v>21</v>
      </c>
      <c r="J2404" s="21" t="s">
        <v>109076</v>
      </c>
    </row>
    <row r="2405" spans="1:10" ht="32" customHeight="1">
      <c r="A2405" s="19" t="s">
        <v>109077</v>
      </c>
      <c r="B2405" s="24">
        <v>19</v>
      </c>
      <c r="C2405" s="22">
        <v>15</v>
      </c>
      <c r="D2405" s="21" t="s">
        <v>109078</v>
      </c>
      <c r="E2405" s="21" t="s">
        <v>109079</v>
      </c>
      <c r="F2405" s="21" t="s">
        <v>101563</v>
      </c>
      <c r="G2405" s="22">
        <v>10</v>
      </c>
      <c r="H2405" s="22">
        <v>0</v>
      </c>
      <c r="I2405" s="22">
        <v>0</v>
      </c>
      <c r="J2405" s="21" t="s">
        <v>109080</v>
      </c>
    </row>
    <row r="2406" spans="1:10" ht="20" customHeight="1">
      <c r="A2406" s="19" t="s">
        <v>109081</v>
      </c>
      <c r="B2406" s="24">
        <v>43</v>
      </c>
      <c r="C2406" s="22">
        <v>25</v>
      </c>
      <c r="D2406" s="21" t="s">
        <v>101772</v>
      </c>
      <c r="E2406" s="21" t="s">
        <v>101773</v>
      </c>
      <c r="F2406" s="21" t="s">
        <v>14743</v>
      </c>
      <c r="G2406" s="22">
        <v>9</v>
      </c>
      <c r="H2406" s="22">
        <v>12</v>
      </c>
      <c r="I2406" s="22">
        <v>19</v>
      </c>
      <c r="J2406" s="21" t="s">
        <v>102100</v>
      </c>
    </row>
    <row r="2407" spans="1:10" ht="32" customHeight="1">
      <c r="A2407" s="19" t="s">
        <v>109082</v>
      </c>
      <c r="B2407" s="24">
        <v>23</v>
      </c>
      <c r="C2407" s="22">
        <v>15</v>
      </c>
      <c r="D2407" s="21" t="s">
        <v>109083</v>
      </c>
      <c r="E2407" s="21" t="s">
        <v>109084</v>
      </c>
      <c r="F2407" s="21" t="s">
        <v>14739</v>
      </c>
      <c r="G2407" s="22">
        <v>10</v>
      </c>
      <c r="H2407" s="22">
        <v>0</v>
      </c>
      <c r="I2407" s="22">
        <v>0</v>
      </c>
      <c r="J2407" s="21" t="s">
        <v>109085</v>
      </c>
    </row>
    <row r="2408" spans="1:10" ht="32" customHeight="1">
      <c r="A2408" s="19" t="s">
        <v>109086</v>
      </c>
      <c r="B2408" s="24">
        <v>26</v>
      </c>
      <c r="C2408" s="22">
        <v>24</v>
      </c>
      <c r="D2408" s="21" t="s">
        <v>109087</v>
      </c>
      <c r="E2408" s="21" t="s">
        <v>109088</v>
      </c>
      <c r="F2408" s="21" t="s">
        <v>102065</v>
      </c>
      <c r="G2408" s="22">
        <v>1</v>
      </c>
      <c r="H2408" s="22">
        <v>9</v>
      </c>
      <c r="I2408" s="22">
        <v>20</v>
      </c>
      <c r="J2408" s="21" t="s">
        <v>109089</v>
      </c>
    </row>
    <row r="2409" spans="1:10" ht="32" customHeight="1">
      <c r="A2409" s="19" t="s">
        <v>109090</v>
      </c>
      <c r="B2409" s="24">
        <v>26</v>
      </c>
      <c r="C2409" s="22">
        <v>17</v>
      </c>
      <c r="D2409" s="21" t="s">
        <v>109091</v>
      </c>
      <c r="E2409" s="21" t="s">
        <v>109092</v>
      </c>
      <c r="F2409" s="21" t="s">
        <v>101710</v>
      </c>
      <c r="G2409" s="22">
        <v>1</v>
      </c>
      <c r="H2409" s="22">
        <v>12</v>
      </c>
      <c r="I2409" s="22">
        <v>24</v>
      </c>
      <c r="J2409" s="21" t="s">
        <v>109093</v>
      </c>
    </row>
    <row r="2410" spans="1:10" ht="32" customHeight="1">
      <c r="A2410" s="19" t="s">
        <v>109094</v>
      </c>
      <c r="B2410" s="24">
        <v>54</v>
      </c>
      <c r="C2410" s="22">
        <v>15</v>
      </c>
      <c r="D2410" s="21" t="s">
        <v>106357</v>
      </c>
      <c r="E2410" s="21" t="s">
        <v>106358</v>
      </c>
      <c r="F2410" s="21" t="s">
        <v>101563</v>
      </c>
      <c r="G2410" s="22">
        <v>10</v>
      </c>
      <c r="H2410" s="22">
        <v>0</v>
      </c>
      <c r="I2410" s="22">
        <v>0</v>
      </c>
      <c r="J2410" s="21" t="s">
        <v>109095</v>
      </c>
    </row>
    <row r="2411" spans="1:10" ht="32" customHeight="1">
      <c r="A2411" s="19" t="s">
        <v>109096</v>
      </c>
      <c r="B2411" s="24">
        <v>17</v>
      </c>
      <c r="C2411" s="22">
        <v>15</v>
      </c>
      <c r="D2411" s="21" t="s">
        <v>109097</v>
      </c>
      <c r="E2411" s="21" t="s">
        <v>109098</v>
      </c>
      <c r="F2411" s="21" t="s">
        <v>101528</v>
      </c>
      <c r="G2411" s="22">
        <v>10</v>
      </c>
      <c r="H2411" s="22">
        <v>0</v>
      </c>
      <c r="I2411" s="22">
        <v>0</v>
      </c>
      <c r="J2411" s="21" t="s">
        <v>109099</v>
      </c>
    </row>
    <row r="2412" spans="1:10" ht="32" customHeight="1">
      <c r="A2412" s="19" t="s">
        <v>109100</v>
      </c>
      <c r="B2412" s="24">
        <v>14</v>
      </c>
      <c r="C2412" s="22">
        <v>16</v>
      </c>
      <c r="D2412" s="21" t="s">
        <v>109101</v>
      </c>
      <c r="E2412" s="21" t="s">
        <v>109102</v>
      </c>
      <c r="F2412" s="21" t="s">
        <v>101533</v>
      </c>
      <c r="G2412" s="22">
        <v>4</v>
      </c>
      <c r="H2412" s="22">
        <v>8</v>
      </c>
      <c r="I2412" s="22">
        <v>18</v>
      </c>
      <c r="J2412" s="21" t="s">
        <v>109103</v>
      </c>
    </row>
    <row r="2413" spans="1:10" ht="32" customHeight="1">
      <c r="A2413" s="19" t="s">
        <v>109104</v>
      </c>
      <c r="B2413" s="24">
        <v>20</v>
      </c>
      <c r="C2413" s="22">
        <v>15</v>
      </c>
      <c r="D2413" s="21" t="s">
        <v>109105</v>
      </c>
      <c r="E2413" s="21" t="s">
        <v>109106</v>
      </c>
      <c r="F2413" s="21" t="s">
        <v>101554</v>
      </c>
      <c r="G2413" s="22">
        <v>10</v>
      </c>
      <c r="H2413" s="22">
        <v>0</v>
      </c>
      <c r="I2413" s="22">
        <v>0</v>
      </c>
      <c r="J2413" s="21" t="s">
        <v>109107</v>
      </c>
    </row>
    <row r="2414" spans="1:10" ht="32" customHeight="1">
      <c r="A2414" s="19" t="s">
        <v>109108</v>
      </c>
      <c r="B2414" s="24">
        <v>43</v>
      </c>
      <c r="C2414" s="22">
        <v>20</v>
      </c>
      <c r="D2414" s="21" t="s">
        <v>109109</v>
      </c>
      <c r="E2414" s="21" t="s">
        <v>109110</v>
      </c>
      <c r="F2414" s="21" t="s">
        <v>101568</v>
      </c>
      <c r="G2414" s="22">
        <v>1</v>
      </c>
      <c r="H2414" s="22">
        <v>15</v>
      </c>
      <c r="I2414" s="22">
        <v>27</v>
      </c>
      <c r="J2414" s="21" t="s">
        <v>109111</v>
      </c>
    </row>
    <row r="2415" spans="1:10" ht="32" customHeight="1">
      <c r="A2415" s="19" t="s">
        <v>109112</v>
      </c>
      <c r="B2415" s="24">
        <v>19</v>
      </c>
      <c r="C2415" s="22">
        <v>27</v>
      </c>
      <c r="D2415" s="21" t="s">
        <v>101772</v>
      </c>
      <c r="E2415" s="21" t="s">
        <v>101773</v>
      </c>
      <c r="F2415" s="21" t="s">
        <v>102428</v>
      </c>
      <c r="G2415" s="22">
        <v>11</v>
      </c>
      <c r="H2415" s="22">
        <v>12</v>
      </c>
      <c r="I2415" s="22">
        <v>18</v>
      </c>
      <c r="J2415" s="21" t="s">
        <v>109113</v>
      </c>
    </row>
    <row r="2416" spans="1:10" ht="32" customHeight="1">
      <c r="A2416" s="19" t="s">
        <v>109114</v>
      </c>
      <c r="B2416" s="24">
        <v>35</v>
      </c>
      <c r="C2416" s="22">
        <v>15</v>
      </c>
      <c r="D2416" s="21" t="s">
        <v>103953</v>
      </c>
      <c r="E2416" s="21" t="s">
        <v>103954</v>
      </c>
      <c r="F2416" s="21" t="s">
        <v>101568</v>
      </c>
      <c r="G2416" s="22">
        <v>1</v>
      </c>
      <c r="H2416" s="22">
        <v>9</v>
      </c>
      <c r="I2416" s="22">
        <v>17</v>
      </c>
      <c r="J2416" s="21" t="s">
        <v>109115</v>
      </c>
    </row>
    <row r="2417" spans="1:10" ht="32" customHeight="1">
      <c r="A2417" s="19" t="s">
        <v>109116</v>
      </c>
      <c r="B2417" s="24">
        <v>12</v>
      </c>
      <c r="C2417" s="22">
        <v>15</v>
      </c>
      <c r="D2417" s="21" t="s">
        <v>109117</v>
      </c>
      <c r="E2417" s="21" t="s">
        <v>109118</v>
      </c>
      <c r="F2417" s="21" t="s">
        <v>101528</v>
      </c>
      <c r="G2417" s="22">
        <v>10</v>
      </c>
      <c r="H2417" s="22">
        <v>0</v>
      </c>
      <c r="I2417" s="22">
        <v>0</v>
      </c>
      <c r="J2417" s="21" t="s">
        <v>109119</v>
      </c>
    </row>
    <row r="2418" spans="1:10" ht="32" customHeight="1">
      <c r="A2418" s="19" t="s">
        <v>109120</v>
      </c>
      <c r="B2418" s="24">
        <v>29</v>
      </c>
      <c r="C2418" s="22">
        <v>20</v>
      </c>
      <c r="D2418" s="21" t="s">
        <v>109121</v>
      </c>
      <c r="E2418" s="21" t="s">
        <v>109122</v>
      </c>
      <c r="F2418" s="21" t="s">
        <v>101543</v>
      </c>
      <c r="G2418" s="22">
        <v>2</v>
      </c>
      <c r="H2418" s="22">
        <v>7</v>
      </c>
      <c r="I2418" s="22">
        <v>15</v>
      </c>
      <c r="J2418" s="21" t="s">
        <v>109123</v>
      </c>
    </row>
    <row r="2419" spans="1:10" ht="32" customHeight="1">
      <c r="A2419" s="19" t="s">
        <v>109124</v>
      </c>
      <c r="B2419" s="24">
        <v>53</v>
      </c>
      <c r="C2419" s="22">
        <v>44</v>
      </c>
      <c r="D2419" s="21" t="s">
        <v>106773</v>
      </c>
      <c r="E2419" s="21" t="s">
        <v>106774</v>
      </c>
      <c r="F2419" s="21" t="s">
        <v>102144</v>
      </c>
      <c r="G2419" s="22">
        <v>10</v>
      </c>
      <c r="H2419" s="22">
        <v>30</v>
      </c>
      <c r="I2419" s="22">
        <v>57</v>
      </c>
      <c r="J2419" s="21" t="s">
        <v>109125</v>
      </c>
    </row>
    <row r="2420" spans="1:10" ht="32" customHeight="1">
      <c r="A2420" s="19" t="s">
        <v>109126</v>
      </c>
      <c r="B2420" s="24">
        <v>28</v>
      </c>
      <c r="C2420" s="22">
        <v>16</v>
      </c>
      <c r="D2420" s="21" t="s">
        <v>109127</v>
      </c>
      <c r="E2420" s="21" t="s">
        <v>109128</v>
      </c>
      <c r="F2420" s="21" t="s">
        <v>101945</v>
      </c>
      <c r="G2420" s="22">
        <v>1</v>
      </c>
      <c r="H2420" s="22">
        <v>11</v>
      </c>
      <c r="I2420" s="22">
        <v>20</v>
      </c>
      <c r="J2420" s="21" t="s">
        <v>109129</v>
      </c>
    </row>
    <row r="2421" spans="1:10" ht="32" customHeight="1">
      <c r="A2421" s="19" t="s">
        <v>109130</v>
      </c>
      <c r="B2421" s="24">
        <v>13</v>
      </c>
      <c r="C2421" s="22">
        <v>15</v>
      </c>
      <c r="D2421" s="21" t="s">
        <v>109131</v>
      </c>
      <c r="E2421" s="21" t="s">
        <v>109132</v>
      </c>
      <c r="F2421" s="22">
        <v>0</v>
      </c>
      <c r="G2421" s="22">
        <v>10</v>
      </c>
      <c r="H2421" s="22">
        <v>0</v>
      </c>
      <c r="I2421" s="22">
        <v>0</v>
      </c>
      <c r="J2421" s="21" t="s">
        <v>109133</v>
      </c>
    </row>
    <row r="2422" spans="1:10" ht="32" customHeight="1">
      <c r="A2422" s="19" t="s">
        <v>109134</v>
      </c>
      <c r="B2422" s="24">
        <v>13</v>
      </c>
      <c r="C2422" s="22">
        <v>15</v>
      </c>
      <c r="D2422" s="21" t="s">
        <v>109135</v>
      </c>
      <c r="E2422" s="21" t="s">
        <v>109136</v>
      </c>
      <c r="F2422" s="21" t="s">
        <v>101528</v>
      </c>
      <c r="G2422" s="22">
        <v>10</v>
      </c>
      <c r="H2422" s="22">
        <v>0</v>
      </c>
      <c r="I2422" s="22">
        <v>0</v>
      </c>
      <c r="J2422" s="21" t="s">
        <v>109137</v>
      </c>
    </row>
    <row r="2423" spans="1:10" ht="32" customHeight="1">
      <c r="A2423" s="19" t="s">
        <v>109138</v>
      </c>
      <c r="B2423" s="24">
        <v>49</v>
      </c>
      <c r="C2423" s="22">
        <v>18</v>
      </c>
      <c r="D2423" s="21" t="s">
        <v>109139</v>
      </c>
      <c r="E2423" s="21" t="s">
        <v>109140</v>
      </c>
      <c r="F2423" s="21" t="s">
        <v>102144</v>
      </c>
      <c r="G2423" s="22">
        <v>1</v>
      </c>
      <c r="H2423" s="22">
        <v>13</v>
      </c>
      <c r="I2423" s="22">
        <v>20</v>
      </c>
      <c r="J2423" s="21" t="s">
        <v>109141</v>
      </c>
    </row>
    <row r="2424" spans="1:10" ht="32" customHeight="1">
      <c r="A2424" s="19" t="s">
        <v>109142</v>
      </c>
      <c r="B2424" s="24">
        <v>31</v>
      </c>
      <c r="C2424" s="22">
        <v>40</v>
      </c>
      <c r="D2424" s="21" t="s">
        <v>109143</v>
      </c>
      <c r="E2424" s="21" t="s">
        <v>109144</v>
      </c>
      <c r="F2424" s="21" t="s">
        <v>103362</v>
      </c>
      <c r="G2424" s="22">
        <v>9</v>
      </c>
      <c r="H2424" s="22">
        <v>27</v>
      </c>
      <c r="I2424" s="22">
        <v>40</v>
      </c>
      <c r="J2424" s="21" t="s">
        <v>109145</v>
      </c>
    </row>
    <row r="2425" spans="1:10" ht="32" customHeight="1">
      <c r="A2425" s="19" t="s">
        <v>109146</v>
      </c>
      <c r="B2425" s="24">
        <v>21</v>
      </c>
      <c r="C2425" s="22">
        <v>15</v>
      </c>
      <c r="D2425" s="21" t="s">
        <v>109147</v>
      </c>
      <c r="E2425" s="21" t="s">
        <v>109148</v>
      </c>
      <c r="F2425" s="21" t="s">
        <v>14739</v>
      </c>
      <c r="G2425" s="22">
        <v>10</v>
      </c>
      <c r="H2425" s="22">
        <v>0</v>
      </c>
      <c r="I2425" s="22">
        <v>0</v>
      </c>
      <c r="J2425" s="21" t="s">
        <v>109149</v>
      </c>
    </row>
    <row r="2426" spans="1:10" ht="32" customHeight="1">
      <c r="A2426" s="19" t="s">
        <v>109150</v>
      </c>
      <c r="B2426" s="24">
        <v>28</v>
      </c>
      <c r="C2426" s="22">
        <v>15</v>
      </c>
      <c r="D2426" s="21" t="s">
        <v>109151</v>
      </c>
      <c r="E2426" s="21" t="s">
        <v>109152</v>
      </c>
      <c r="F2426" s="21" t="s">
        <v>101568</v>
      </c>
      <c r="G2426" s="22">
        <v>2</v>
      </c>
      <c r="H2426" s="22">
        <v>9</v>
      </c>
      <c r="I2426" s="22">
        <v>17</v>
      </c>
      <c r="J2426" s="21" t="s">
        <v>109153</v>
      </c>
    </row>
    <row r="2427" spans="1:10" ht="32" customHeight="1">
      <c r="A2427" s="19" t="s">
        <v>109154</v>
      </c>
      <c r="B2427" s="24">
        <v>25</v>
      </c>
      <c r="C2427" s="22">
        <v>15</v>
      </c>
      <c r="D2427" s="21" t="s">
        <v>105398</v>
      </c>
      <c r="E2427" s="21" t="s">
        <v>105399</v>
      </c>
      <c r="F2427" s="21" t="s">
        <v>14739</v>
      </c>
      <c r="G2427" s="22">
        <v>10</v>
      </c>
      <c r="H2427" s="22">
        <v>0</v>
      </c>
      <c r="I2427" s="22">
        <v>0</v>
      </c>
      <c r="J2427" s="21" t="s">
        <v>109155</v>
      </c>
    </row>
    <row r="2428" spans="1:10" ht="20" customHeight="1">
      <c r="A2428" s="19" t="s">
        <v>109156</v>
      </c>
      <c r="B2428" s="24">
        <v>32</v>
      </c>
      <c r="C2428" s="22">
        <v>22</v>
      </c>
      <c r="D2428" s="21" t="s">
        <v>109157</v>
      </c>
      <c r="E2428" s="21" t="s">
        <v>109158</v>
      </c>
      <c r="F2428" s="21" t="s">
        <v>101885</v>
      </c>
      <c r="G2428" s="22">
        <v>1</v>
      </c>
      <c r="H2428" s="22">
        <v>17</v>
      </c>
      <c r="I2428" s="22">
        <v>29</v>
      </c>
      <c r="J2428" s="21" t="s">
        <v>109159</v>
      </c>
    </row>
    <row r="2429" spans="1:10" ht="20" customHeight="1">
      <c r="A2429" s="19" t="s">
        <v>109160</v>
      </c>
      <c r="B2429" s="24">
        <v>30</v>
      </c>
      <c r="C2429" s="22">
        <v>36</v>
      </c>
      <c r="D2429" s="21" t="s">
        <v>109161</v>
      </c>
      <c r="E2429" s="21" t="s">
        <v>109162</v>
      </c>
      <c r="F2429" s="21" t="s">
        <v>106390</v>
      </c>
      <c r="G2429" s="22">
        <v>1</v>
      </c>
      <c r="H2429" s="22">
        <v>31</v>
      </c>
      <c r="I2429" s="22">
        <v>58</v>
      </c>
      <c r="J2429" s="21" t="s">
        <v>109163</v>
      </c>
    </row>
    <row r="2430" spans="1:10" ht="20" customHeight="1">
      <c r="A2430" s="19" t="s">
        <v>109164</v>
      </c>
      <c r="B2430" s="24">
        <v>15</v>
      </c>
      <c r="C2430" s="22">
        <v>22</v>
      </c>
      <c r="D2430" s="21" t="s">
        <v>109165</v>
      </c>
      <c r="E2430" s="21" t="s">
        <v>109166</v>
      </c>
      <c r="F2430" s="21" t="s">
        <v>102559</v>
      </c>
      <c r="G2430" s="22">
        <v>7</v>
      </c>
      <c r="H2430" s="22">
        <v>11</v>
      </c>
      <c r="I2430" s="22">
        <v>20</v>
      </c>
      <c r="J2430" s="21" t="s">
        <v>109167</v>
      </c>
    </row>
    <row r="2431" spans="1:10" ht="20" customHeight="1">
      <c r="A2431" s="19" t="s">
        <v>109168</v>
      </c>
      <c r="B2431" s="24">
        <v>22</v>
      </c>
      <c r="C2431" s="22">
        <v>15</v>
      </c>
      <c r="D2431" s="21" t="s">
        <v>102688</v>
      </c>
      <c r="E2431" s="21" t="s">
        <v>102689</v>
      </c>
      <c r="F2431" s="21" t="s">
        <v>101554</v>
      </c>
      <c r="G2431" s="22">
        <v>10</v>
      </c>
      <c r="H2431" s="22">
        <v>0</v>
      </c>
      <c r="I2431" s="22">
        <v>0</v>
      </c>
      <c r="J2431" s="21" t="s">
        <v>109169</v>
      </c>
    </row>
    <row r="2432" spans="1:10" ht="20" customHeight="1">
      <c r="A2432" s="19" t="s">
        <v>109170</v>
      </c>
      <c r="B2432" s="24">
        <v>18</v>
      </c>
      <c r="C2432" s="22">
        <v>20</v>
      </c>
      <c r="D2432" s="21" t="s">
        <v>109171</v>
      </c>
      <c r="E2432" s="21" t="s">
        <v>109172</v>
      </c>
      <c r="F2432" s="21" t="s">
        <v>101623</v>
      </c>
      <c r="G2432" s="22">
        <v>4</v>
      </c>
      <c r="H2432" s="22">
        <v>12</v>
      </c>
      <c r="I2432" s="22">
        <v>22</v>
      </c>
      <c r="J2432" s="21" t="s">
        <v>109173</v>
      </c>
    </row>
    <row r="2433" spans="1:10" ht="20" customHeight="1">
      <c r="A2433" s="19" t="s">
        <v>109174</v>
      </c>
      <c r="B2433" s="24">
        <v>26</v>
      </c>
      <c r="C2433" s="22">
        <v>15</v>
      </c>
      <c r="D2433" s="21" t="s">
        <v>109175</v>
      </c>
      <c r="E2433" s="21" t="s">
        <v>109176</v>
      </c>
      <c r="F2433" s="21" t="s">
        <v>101528</v>
      </c>
      <c r="G2433" s="22">
        <v>10</v>
      </c>
      <c r="H2433" s="22">
        <v>0</v>
      </c>
      <c r="I2433" s="22">
        <v>0</v>
      </c>
      <c r="J2433" s="21" t="s">
        <v>109177</v>
      </c>
    </row>
    <row r="2434" spans="1:10" ht="20" customHeight="1">
      <c r="A2434" s="19" t="s">
        <v>109178</v>
      </c>
      <c r="B2434" s="24">
        <v>13</v>
      </c>
      <c r="C2434" s="22">
        <v>18</v>
      </c>
      <c r="D2434" s="21" t="s">
        <v>109179</v>
      </c>
      <c r="E2434" s="21" t="s">
        <v>109180</v>
      </c>
      <c r="F2434" s="21" t="s">
        <v>101757</v>
      </c>
      <c r="G2434" s="22">
        <v>5</v>
      </c>
      <c r="H2434" s="22">
        <v>9</v>
      </c>
      <c r="I2434" s="22">
        <v>17</v>
      </c>
      <c r="J2434" s="21" t="s">
        <v>109181</v>
      </c>
    </row>
    <row r="2435" spans="1:10" ht="20" customHeight="1">
      <c r="A2435" s="19" t="s">
        <v>109182</v>
      </c>
      <c r="B2435" s="24">
        <v>36</v>
      </c>
      <c r="C2435" s="22">
        <v>28</v>
      </c>
      <c r="D2435" s="21" t="s">
        <v>109183</v>
      </c>
      <c r="E2435" s="21" t="s">
        <v>109184</v>
      </c>
      <c r="F2435" s="21" t="s">
        <v>107889</v>
      </c>
      <c r="G2435" s="22">
        <v>13</v>
      </c>
      <c r="H2435" s="22">
        <v>11</v>
      </c>
      <c r="I2435" s="22">
        <v>20</v>
      </c>
      <c r="J2435" s="21" t="s">
        <v>109185</v>
      </c>
    </row>
    <row r="2436" spans="1:10" ht="20" customHeight="1">
      <c r="A2436" s="19" t="s">
        <v>109186</v>
      </c>
      <c r="B2436" s="24">
        <v>13</v>
      </c>
      <c r="C2436" s="22">
        <v>15</v>
      </c>
      <c r="D2436" s="21" t="s">
        <v>109187</v>
      </c>
      <c r="E2436" s="21" t="s">
        <v>109188</v>
      </c>
      <c r="F2436" s="21" t="s">
        <v>14739</v>
      </c>
      <c r="G2436" s="22">
        <v>10</v>
      </c>
      <c r="H2436" s="22">
        <v>0</v>
      </c>
      <c r="I2436" s="22">
        <v>0</v>
      </c>
      <c r="J2436" s="21" t="s">
        <v>109189</v>
      </c>
    </row>
    <row r="2437" spans="1:10" ht="32" customHeight="1">
      <c r="A2437" s="19" t="s">
        <v>109190</v>
      </c>
      <c r="B2437" s="24">
        <v>21</v>
      </c>
      <c r="C2437" s="22">
        <v>15</v>
      </c>
      <c r="D2437" s="21" t="s">
        <v>109191</v>
      </c>
      <c r="E2437" s="21" t="s">
        <v>109192</v>
      </c>
      <c r="F2437" s="21" t="s">
        <v>14739</v>
      </c>
      <c r="G2437" s="22">
        <v>10</v>
      </c>
      <c r="H2437" s="22">
        <v>0</v>
      </c>
      <c r="I2437" s="22">
        <v>0</v>
      </c>
      <c r="J2437" s="21" t="s">
        <v>109193</v>
      </c>
    </row>
    <row r="2438" spans="1:10" ht="32" customHeight="1">
      <c r="A2438" s="19" t="s">
        <v>109194</v>
      </c>
      <c r="B2438" s="24">
        <v>21</v>
      </c>
      <c r="C2438" s="22">
        <v>15</v>
      </c>
      <c r="D2438" s="21" t="s">
        <v>102977</v>
      </c>
      <c r="E2438" s="21" t="s">
        <v>102978</v>
      </c>
      <c r="F2438" s="21" t="s">
        <v>101568</v>
      </c>
      <c r="G2438" s="22">
        <v>1</v>
      </c>
      <c r="H2438" s="22">
        <v>10</v>
      </c>
      <c r="I2438" s="22">
        <v>19</v>
      </c>
      <c r="J2438" s="21" t="s">
        <v>109195</v>
      </c>
    </row>
    <row r="2439" spans="1:10" ht="32" customHeight="1">
      <c r="A2439" s="19" t="s">
        <v>109196</v>
      </c>
      <c r="B2439" s="24">
        <v>20</v>
      </c>
      <c r="C2439" s="22">
        <v>15</v>
      </c>
      <c r="D2439" s="21" t="s">
        <v>109197</v>
      </c>
      <c r="E2439" s="21" t="s">
        <v>109198</v>
      </c>
      <c r="F2439" s="21" t="s">
        <v>101563</v>
      </c>
      <c r="G2439" s="22">
        <v>10</v>
      </c>
      <c r="H2439" s="22">
        <v>0</v>
      </c>
      <c r="I2439" s="22">
        <v>0</v>
      </c>
      <c r="J2439" s="21" t="s">
        <v>109199</v>
      </c>
    </row>
    <row r="2440" spans="1:10" ht="32" customHeight="1">
      <c r="A2440" s="19" t="s">
        <v>109200</v>
      </c>
      <c r="B2440" s="24">
        <v>19</v>
      </c>
      <c r="C2440" s="22">
        <v>15</v>
      </c>
      <c r="D2440" s="21" t="s">
        <v>105164</v>
      </c>
      <c r="E2440" s="21" t="s">
        <v>105165</v>
      </c>
      <c r="F2440" s="21" t="s">
        <v>14739</v>
      </c>
      <c r="G2440" s="22">
        <v>10</v>
      </c>
      <c r="H2440" s="22">
        <v>0</v>
      </c>
      <c r="I2440" s="22">
        <v>0</v>
      </c>
      <c r="J2440" s="21" t="s">
        <v>109201</v>
      </c>
    </row>
    <row r="2441" spans="1:10" ht="32" customHeight="1">
      <c r="A2441" s="19" t="s">
        <v>109202</v>
      </c>
      <c r="B2441" s="24">
        <v>26</v>
      </c>
      <c r="C2441" s="22">
        <v>15</v>
      </c>
      <c r="D2441" s="21" t="s">
        <v>109203</v>
      </c>
      <c r="E2441" s="21" t="s">
        <v>109204</v>
      </c>
      <c r="F2441" s="21" t="s">
        <v>101554</v>
      </c>
      <c r="G2441" s="22">
        <v>10</v>
      </c>
      <c r="H2441" s="22">
        <v>0</v>
      </c>
      <c r="I2441" s="22">
        <v>0</v>
      </c>
      <c r="J2441" s="21" t="s">
        <v>109205</v>
      </c>
    </row>
    <row r="2442" spans="1:10" ht="32" customHeight="1">
      <c r="A2442" s="19" t="s">
        <v>109206</v>
      </c>
      <c r="B2442" s="24">
        <v>34</v>
      </c>
      <c r="C2442" s="22">
        <v>15</v>
      </c>
      <c r="D2442" s="21" t="s">
        <v>109207</v>
      </c>
      <c r="E2442" s="21" t="s">
        <v>109208</v>
      </c>
      <c r="F2442" s="21" t="s">
        <v>14739</v>
      </c>
      <c r="G2442" s="22">
        <v>10</v>
      </c>
      <c r="H2442" s="22">
        <v>0</v>
      </c>
      <c r="I2442" s="22">
        <v>0</v>
      </c>
      <c r="J2442" s="21" t="s">
        <v>109209</v>
      </c>
    </row>
    <row r="2443" spans="1:10" ht="32" customHeight="1">
      <c r="A2443" s="19" t="s">
        <v>109210</v>
      </c>
      <c r="B2443" s="24">
        <v>41</v>
      </c>
      <c r="C2443" s="22">
        <v>15</v>
      </c>
      <c r="D2443" s="21" t="s">
        <v>108806</v>
      </c>
      <c r="E2443" s="21" t="s">
        <v>108807</v>
      </c>
      <c r="F2443" s="21" t="s">
        <v>101628</v>
      </c>
      <c r="G2443" s="22">
        <v>1</v>
      </c>
      <c r="H2443" s="22">
        <v>10</v>
      </c>
      <c r="I2443" s="22">
        <v>22</v>
      </c>
      <c r="J2443" s="21" t="s">
        <v>109211</v>
      </c>
    </row>
    <row r="2444" spans="1:10" ht="32" customHeight="1">
      <c r="A2444" s="19" t="s">
        <v>109212</v>
      </c>
      <c r="B2444" s="24">
        <v>21</v>
      </c>
      <c r="C2444" s="22">
        <v>28</v>
      </c>
      <c r="D2444" s="21" t="s">
        <v>109213</v>
      </c>
      <c r="E2444" s="21" t="s">
        <v>109214</v>
      </c>
      <c r="F2444" s="21" t="s">
        <v>102372</v>
      </c>
      <c r="G2444" s="22">
        <v>7</v>
      </c>
      <c r="H2444" s="22">
        <v>17</v>
      </c>
      <c r="I2444" s="22">
        <v>28</v>
      </c>
      <c r="J2444" s="21" t="s">
        <v>109215</v>
      </c>
    </row>
    <row r="2445" spans="1:10" ht="32" customHeight="1">
      <c r="A2445" s="19" t="s">
        <v>109216</v>
      </c>
      <c r="B2445" s="24">
        <v>17</v>
      </c>
      <c r="C2445" s="22">
        <v>15</v>
      </c>
      <c r="D2445" s="21" t="s">
        <v>109217</v>
      </c>
      <c r="E2445" s="21" t="s">
        <v>109218</v>
      </c>
      <c r="F2445" s="21" t="s">
        <v>101563</v>
      </c>
      <c r="G2445" s="22">
        <v>10</v>
      </c>
      <c r="H2445" s="22">
        <v>0</v>
      </c>
      <c r="I2445" s="22">
        <v>0</v>
      </c>
      <c r="J2445" s="21" t="s">
        <v>109219</v>
      </c>
    </row>
    <row r="2446" spans="1:10" ht="32" customHeight="1">
      <c r="A2446" s="19" t="s">
        <v>109220</v>
      </c>
      <c r="B2446" s="24">
        <v>17</v>
      </c>
      <c r="C2446" s="22">
        <v>15</v>
      </c>
      <c r="D2446" s="21" t="s">
        <v>109221</v>
      </c>
      <c r="E2446" s="21" t="s">
        <v>109222</v>
      </c>
      <c r="F2446" s="21" t="s">
        <v>101554</v>
      </c>
      <c r="G2446" s="22">
        <v>10</v>
      </c>
      <c r="H2446" s="22">
        <v>0</v>
      </c>
      <c r="I2446" s="22">
        <v>0</v>
      </c>
      <c r="J2446" s="21" t="s">
        <v>109223</v>
      </c>
    </row>
    <row r="2447" spans="1:10" ht="32" customHeight="1">
      <c r="A2447" s="19" t="s">
        <v>109224</v>
      </c>
      <c r="B2447" s="24">
        <v>24</v>
      </c>
      <c r="C2447" s="22">
        <v>15</v>
      </c>
      <c r="D2447" s="21" t="s">
        <v>109225</v>
      </c>
      <c r="E2447" s="21" t="s">
        <v>109226</v>
      </c>
      <c r="F2447" s="21" t="s">
        <v>101563</v>
      </c>
      <c r="G2447" s="22">
        <v>10</v>
      </c>
      <c r="H2447" s="22">
        <v>0</v>
      </c>
      <c r="I2447" s="22">
        <v>0</v>
      </c>
      <c r="J2447" s="21" t="s">
        <v>109227</v>
      </c>
    </row>
    <row r="2448" spans="1:10" ht="32" customHeight="1">
      <c r="A2448" s="19" t="s">
        <v>109228</v>
      </c>
      <c r="B2448" s="24">
        <v>30</v>
      </c>
      <c r="C2448" s="22">
        <v>15</v>
      </c>
      <c r="D2448" s="21" t="s">
        <v>109229</v>
      </c>
      <c r="E2448" s="21" t="s">
        <v>109230</v>
      </c>
      <c r="F2448" s="21" t="s">
        <v>101568</v>
      </c>
      <c r="G2448" s="22">
        <v>2</v>
      </c>
      <c r="H2448" s="22">
        <v>9</v>
      </c>
      <c r="I2448" s="22">
        <v>15</v>
      </c>
      <c r="J2448" s="21" t="s">
        <v>109231</v>
      </c>
    </row>
    <row r="2449" spans="1:10" ht="32" customHeight="1">
      <c r="A2449" s="19" t="s">
        <v>109232</v>
      </c>
      <c r="B2449" s="24">
        <v>19</v>
      </c>
      <c r="C2449" s="22">
        <v>15</v>
      </c>
      <c r="D2449" s="21" t="s">
        <v>109233</v>
      </c>
      <c r="E2449" s="21" t="s">
        <v>109234</v>
      </c>
      <c r="F2449" s="21" t="s">
        <v>101528</v>
      </c>
      <c r="G2449" s="22">
        <v>10</v>
      </c>
      <c r="H2449" s="22">
        <v>0</v>
      </c>
      <c r="I2449" s="22">
        <v>0</v>
      </c>
      <c r="J2449" s="21" t="s">
        <v>109235</v>
      </c>
    </row>
    <row r="2450" spans="1:10" ht="32" customHeight="1">
      <c r="A2450" s="19" t="s">
        <v>109236</v>
      </c>
      <c r="B2450" s="24">
        <v>16</v>
      </c>
      <c r="C2450" s="22">
        <v>18</v>
      </c>
      <c r="D2450" s="21" t="s">
        <v>109237</v>
      </c>
      <c r="E2450" s="21" t="s">
        <v>109238</v>
      </c>
      <c r="F2450" s="21" t="s">
        <v>102144</v>
      </c>
      <c r="G2450" s="22">
        <v>5</v>
      </c>
      <c r="H2450" s="22">
        <v>9</v>
      </c>
      <c r="I2450" s="22">
        <v>25</v>
      </c>
      <c r="J2450" s="21" t="s">
        <v>109239</v>
      </c>
    </row>
    <row r="2451" spans="1:10" ht="20" customHeight="1">
      <c r="A2451" s="19" t="s">
        <v>109240</v>
      </c>
      <c r="B2451" s="24">
        <v>21</v>
      </c>
      <c r="C2451" s="22">
        <v>15</v>
      </c>
      <c r="D2451" s="21" t="s">
        <v>108288</v>
      </c>
      <c r="E2451" s="21" t="s">
        <v>108289</v>
      </c>
      <c r="F2451" s="21" t="s">
        <v>14739</v>
      </c>
      <c r="G2451" s="22">
        <v>10</v>
      </c>
      <c r="H2451" s="22">
        <v>0</v>
      </c>
      <c r="I2451" s="22">
        <v>0</v>
      </c>
      <c r="J2451" s="21" t="s">
        <v>109241</v>
      </c>
    </row>
    <row r="2452" spans="1:10" ht="20" customHeight="1">
      <c r="A2452" s="19" t="s">
        <v>109242</v>
      </c>
      <c r="B2452" s="24">
        <v>21</v>
      </c>
      <c r="C2452" s="22">
        <v>15</v>
      </c>
      <c r="D2452" s="21" t="s">
        <v>108288</v>
      </c>
      <c r="E2452" s="21" t="s">
        <v>108289</v>
      </c>
      <c r="F2452" s="21" t="s">
        <v>14739</v>
      </c>
      <c r="G2452" s="22">
        <v>10</v>
      </c>
      <c r="H2452" s="22">
        <v>0</v>
      </c>
      <c r="I2452" s="22">
        <v>0</v>
      </c>
      <c r="J2452" s="21" t="s">
        <v>109241</v>
      </c>
    </row>
    <row r="2453" spans="1:10" ht="20" customHeight="1">
      <c r="A2453" s="19" t="s">
        <v>109243</v>
      </c>
      <c r="B2453" s="24">
        <v>21</v>
      </c>
      <c r="C2453" s="22">
        <v>15</v>
      </c>
      <c r="D2453" s="21" t="s">
        <v>108288</v>
      </c>
      <c r="E2453" s="21" t="s">
        <v>108289</v>
      </c>
      <c r="F2453" s="21" t="s">
        <v>14739</v>
      </c>
      <c r="G2453" s="22">
        <v>10</v>
      </c>
      <c r="H2453" s="22">
        <v>0</v>
      </c>
      <c r="I2453" s="22">
        <v>0</v>
      </c>
      <c r="J2453" s="21" t="s">
        <v>109241</v>
      </c>
    </row>
    <row r="2454" spans="1:10" ht="20" customHeight="1">
      <c r="A2454" s="19" t="s">
        <v>109244</v>
      </c>
      <c r="B2454" s="24">
        <v>27</v>
      </c>
      <c r="C2454" s="22">
        <v>25</v>
      </c>
      <c r="D2454" s="21" t="s">
        <v>106428</v>
      </c>
      <c r="E2454" s="21" t="s">
        <v>106429</v>
      </c>
      <c r="F2454" s="21" t="s">
        <v>102433</v>
      </c>
      <c r="G2454" s="22">
        <v>1</v>
      </c>
      <c r="H2454" s="22">
        <v>20</v>
      </c>
      <c r="I2454" s="22">
        <v>34</v>
      </c>
      <c r="J2454" s="21" t="s">
        <v>106444</v>
      </c>
    </row>
    <row r="2455" spans="1:10" ht="32" customHeight="1">
      <c r="A2455" s="19" t="s">
        <v>109245</v>
      </c>
      <c r="B2455" s="24">
        <v>63</v>
      </c>
      <c r="C2455" s="22">
        <v>33</v>
      </c>
      <c r="D2455" s="21" t="s">
        <v>101772</v>
      </c>
      <c r="E2455" s="21" t="s">
        <v>101773</v>
      </c>
      <c r="F2455" s="21" t="s">
        <v>14743</v>
      </c>
      <c r="G2455" s="22">
        <v>9</v>
      </c>
      <c r="H2455" s="22">
        <v>20</v>
      </c>
      <c r="I2455" s="22">
        <v>28</v>
      </c>
      <c r="J2455" s="21" t="s">
        <v>104639</v>
      </c>
    </row>
    <row r="2456" spans="1:10" ht="32" customHeight="1">
      <c r="A2456" s="19" t="s">
        <v>109246</v>
      </c>
      <c r="B2456" s="24">
        <v>35</v>
      </c>
      <c r="C2456" s="22">
        <v>15</v>
      </c>
      <c r="D2456" s="21" t="s">
        <v>108660</v>
      </c>
      <c r="E2456" s="21" t="s">
        <v>108661</v>
      </c>
      <c r="F2456" s="21" t="s">
        <v>101554</v>
      </c>
      <c r="G2456" s="22">
        <v>10</v>
      </c>
      <c r="H2456" s="22">
        <v>0</v>
      </c>
      <c r="I2456" s="22">
        <v>0</v>
      </c>
      <c r="J2456" s="21" t="s">
        <v>109247</v>
      </c>
    </row>
    <row r="2457" spans="1:10" ht="32" customHeight="1">
      <c r="A2457" s="19" t="s">
        <v>109248</v>
      </c>
      <c r="B2457" s="24">
        <v>16</v>
      </c>
      <c r="C2457" s="22">
        <v>22</v>
      </c>
      <c r="D2457" s="21" t="s">
        <v>109249</v>
      </c>
      <c r="E2457" s="21" t="s">
        <v>109250</v>
      </c>
      <c r="F2457" s="21" t="s">
        <v>102559</v>
      </c>
      <c r="G2457" s="22">
        <v>2</v>
      </c>
      <c r="H2457" s="22">
        <v>16</v>
      </c>
      <c r="I2457" s="22">
        <v>22</v>
      </c>
      <c r="J2457" s="21" t="s">
        <v>109251</v>
      </c>
    </row>
    <row r="2458" spans="1:10" ht="32" customHeight="1">
      <c r="A2458" s="19" t="s">
        <v>109252</v>
      </c>
      <c r="B2458" s="24">
        <v>16</v>
      </c>
      <c r="C2458" s="22">
        <v>23</v>
      </c>
      <c r="D2458" s="21" t="s">
        <v>102880</v>
      </c>
      <c r="E2458" s="21" t="s">
        <v>102881</v>
      </c>
      <c r="F2458" s="21" t="s">
        <v>102157</v>
      </c>
      <c r="G2458" s="22">
        <v>7</v>
      </c>
      <c r="H2458" s="22">
        <v>12</v>
      </c>
      <c r="I2458" s="22">
        <v>19</v>
      </c>
      <c r="J2458" s="21" t="s">
        <v>106876</v>
      </c>
    </row>
    <row r="2459" spans="1:10" ht="32" customHeight="1">
      <c r="A2459" s="19" t="s">
        <v>109253</v>
      </c>
      <c r="B2459" s="24">
        <v>18</v>
      </c>
      <c r="C2459" s="22">
        <v>22</v>
      </c>
      <c r="D2459" s="21" t="s">
        <v>109254</v>
      </c>
      <c r="E2459" s="21" t="s">
        <v>109255</v>
      </c>
      <c r="F2459" s="21" t="s">
        <v>102559</v>
      </c>
      <c r="G2459" s="22">
        <v>4</v>
      </c>
      <c r="H2459" s="22">
        <v>14</v>
      </c>
      <c r="I2459" s="22">
        <v>26</v>
      </c>
      <c r="J2459" s="21" t="s">
        <v>109256</v>
      </c>
    </row>
    <row r="2460" spans="1:10" ht="32" customHeight="1">
      <c r="A2460" s="19" t="s">
        <v>109257</v>
      </c>
      <c r="B2460" s="24">
        <v>16</v>
      </c>
      <c r="C2460" s="22">
        <v>25</v>
      </c>
      <c r="D2460" s="21" t="s">
        <v>109258</v>
      </c>
      <c r="E2460" s="21" t="s">
        <v>109259</v>
      </c>
      <c r="F2460" s="21" t="s">
        <v>103765</v>
      </c>
      <c r="G2460" s="22">
        <v>10</v>
      </c>
      <c r="H2460" s="22">
        <v>11</v>
      </c>
      <c r="I2460" s="22">
        <v>22</v>
      </c>
      <c r="J2460" s="21" t="s">
        <v>109260</v>
      </c>
    </row>
    <row r="2461" spans="1:10" ht="32" customHeight="1">
      <c r="A2461" s="19" t="s">
        <v>109261</v>
      </c>
      <c r="B2461" s="24">
        <v>17</v>
      </c>
      <c r="C2461" s="22">
        <v>19</v>
      </c>
      <c r="D2461" s="21" t="s">
        <v>109262</v>
      </c>
      <c r="E2461" s="21" t="s">
        <v>109263</v>
      </c>
      <c r="F2461" s="21" t="s">
        <v>102440</v>
      </c>
      <c r="G2461" s="22">
        <v>5</v>
      </c>
      <c r="H2461" s="22">
        <v>10</v>
      </c>
      <c r="I2461" s="22">
        <v>17</v>
      </c>
      <c r="J2461" s="21" t="s">
        <v>109264</v>
      </c>
    </row>
    <row r="2462" spans="1:10" ht="32" customHeight="1">
      <c r="A2462" s="19" t="s">
        <v>109265</v>
      </c>
      <c r="B2462" s="24">
        <v>19</v>
      </c>
      <c r="C2462" s="22">
        <v>15</v>
      </c>
      <c r="D2462" s="21" t="s">
        <v>102056</v>
      </c>
      <c r="E2462" s="21" t="s">
        <v>102057</v>
      </c>
      <c r="F2462" s="21" t="s">
        <v>101694</v>
      </c>
      <c r="G2462" s="22">
        <v>10</v>
      </c>
      <c r="H2462" s="22">
        <v>0</v>
      </c>
      <c r="I2462" s="22">
        <v>0</v>
      </c>
      <c r="J2462" s="21" t="s">
        <v>109266</v>
      </c>
    </row>
    <row r="2463" spans="1:10" ht="32" customHeight="1">
      <c r="A2463" s="19" t="s">
        <v>109267</v>
      </c>
      <c r="B2463" s="24">
        <v>20</v>
      </c>
      <c r="C2463" s="22">
        <v>16</v>
      </c>
      <c r="D2463" s="21" t="s">
        <v>109268</v>
      </c>
      <c r="E2463" s="21" t="s">
        <v>109269</v>
      </c>
      <c r="F2463" s="21" t="s">
        <v>102171</v>
      </c>
      <c r="G2463" s="22">
        <v>1</v>
      </c>
      <c r="H2463" s="22">
        <v>11</v>
      </c>
      <c r="I2463" s="22">
        <v>25</v>
      </c>
      <c r="J2463" s="21" t="s">
        <v>109270</v>
      </c>
    </row>
    <row r="2464" spans="1:10" ht="32" customHeight="1">
      <c r="A2464" s="19" t="s">
        <v>109271</v>
      </c>
      <c r="B2464" s="24">
        <v>31</v>
      </c>
      <c r="C2464" s="22">
        <v>15</v>
      </c>
      <c r="D2464" s="21" t="s">
        <v>109272</v>
      </c>
      <c r="E2464" s="21" t="s">
        <v>109273</v>
      </c>
      <c r="F2464" s="21" t="s">
        <v>101628</v>
      </c>
      <c r="G2464" s="22">
        <v>1</v>
      </c>
      <c r="H2464" s="22">
        <v>10</v>
      </c>
      <c r="I2464" s="22">
        <v>18</v>
      </c>
      <c r="J2464" s="21" t="s">
        <v>109274</v>
      </c>
    </row>
    <row r="2465" spans="1:10" ht="32" customHeight="1">
      <c r="A2465" s="19" t="s">
        <v>109275</v>
      </c>
      <c r="B2465" s="24">
        <v>31</v>
      </c>
      <c r="C2465" s="22">
        <v>15</v>
      </c>
      <c r="D2465" s="21" t="s">
        <v>109272</v>
      </c>
      <c r="E2465" s="21" t="s">
        <v>109273</v>
      </c>
      <c r="F2465" s="21" t="s">
        <v>101628</v>
      </c>
      <c r="G2465" s="22">
        <v>1</v>
      </c>
      <c r="H2465" s="22">
        <v>10</v>
      </c>
      <c r="I2465" s="22">
        <v>18</v>
      </c>
      <c r="J2465" s="21" t="s">
        <v>109274</v>
      </c>
    </row>
    <row r="2466" spans="1:10" ht="32" customHeight="1">
      <c r="A2466" s="19" t="s">
        <v>109276</v>
      </c>
      <c r="B2466" s="24">
        <v>37</v>
      </c>
      <c r="C2466" s="22">
        <v>15</v>
      </c>
      <c r="D2466" s="21" t="s">
        <v>109277</v>
      </c>
      <c r="E2466" s="21" t="s">
        <v>109278</v>
      </c>
      <c r="F2466" s="21" t="s">
        <v>101568</v>
      </c>
      <c r="G2466" s="22">
        <v>1</v>
      </c>
      <c r="H2466" s="22">
        <v>9</v>
      </c>
      <c r="I2466" s="22">
        <v>17</v>
      </c>
      <c r="J2466" s="21" t="s">
        <v>109279</v>
      </c>
    </row>
    <row r="2467" spans="1:10" ht="32" customHeight="1">
      <c r="A2467" s="19" t="s">
        <v>109280</v>
      </c>
      <c r="B2467" s="24">
        <v>16</v>
      </c>
      <c r="C2467" s="22">
        <v>18</v>
      </c>
      <c r="D2467" s="21" t="s">
        <v>109281</v>
      </c>
      <c r="E2467" s="21" t="s">
        <v>109282</v>
      </c>
      <c r="F2467" s="21" t="s">
        <v>102782</v>
      </c>
      <c r="G2467" s="22">
        <v>2</v>
      </c>
      <c r="H2467" s="22">
        <v>12</v>
      </c>
      <c r="I2467" s="22">
        <v>27</v>
      </c>
      <c r="J2467" s="21" t="s">
        <v>109283</v>
      </c>
    </row>
    <row r="2468" spans="1:10" ht="32" customHeight="1">
      <c r="A2468" s="19" t="s">
        <v>109284</v>
      </c>
      <c r="B2468" s="24">
        <v>43</v>
      </c>
      <c r="C2468" s="22">
        <v>15</v>
      </c>
      <c r="D2468" s="21" t="s">
        <v>109285</v>
      </c>
      <c r="E2468" s="21" t="s">
        <v>109286</v>
      </c>
      <c r="F2468" s="21" t="s">
        <v>101694</v>
      </c>
      <c r="G2468" s="22">
        <v>10</v>
      </c>
      <c r="H2468" s="22">
        <v>0</v>
      </c>
      <c r="I2468" s="22">
        <v>0</v>
      </c>
      <c r="J2468" s="21" t="s">
        <v>109287</v>
      </c>
    </row>
    <row r="2469" spans="1:10" ht="32" customHeight="1">
      <c r="A2469" s="19" t="s">
        <v>109288</v>
      </c>
      <c r="B2469" s="24">
        <v>43</v>
      </c>
      <c r="C2469" s="22">
        <v>15</v>
      </c>
      <c r="D2469" s="21" t="s">
        <v>109285</v>
      </c>
      <c r="E2469" s="21" t="s">
        <v>109286</v>
      </c>
      <c r="F2469" s="21" t="s">
        <v>101694</v>
      </c>
      <c r="G2469" s="22">
        <v>10</v>
      </c>
      <c r="H2469" s="22">
        <v>0</v>
      </c>
      <c r="I2469" s="22">
        <v>0</v>
      </c>
      <c r="J2469" s="21" t="s">
        <v>109287</v>
      </c>
    </row>
    <row r="2470" spans="1:10" ht="32" customHeight="1">
      <c r="A2470" s="19" t="s">
        <v>109289</v>
      </c>
      <c r="B2470" s="24">
        <v>25</v>
      </c>
      <c r="C2470" s="22">
        <v>19</v>
      </c>
      <c r="D2470" s="21" t="s">
        <v>109290</v>
      </c>
      <c r="E2470" s="21" t="s">
        <v>109291</v>
      </c>
      <c r="F2470" s="21" t="s">
        <v>102114</v>
      </c>
      <c r="G2470" s="22">
        <v>3</v>
      </c>
      <c r="H2470" s="22">
        <v>12</v>
      </c>
      <c r="I2470" s="22">
        <v>21</v>
      </c>
      <c r="J2470" s="21" t="s">
        <v>109292</v>
      </c>
    </row>
    <row r="2471" spans="1:10" ht="32" customHeight="1">
      <c r="A2471" s="19" t="s">
        <v>109293</v>
      </c>
      <c r="B2471" s="24">
        <v>13</v>
      </c>
      <c r="C2471" s="22">
        <v>15</v>
      </c>
      <c r="D2471" s="21" t="s">
        <v>109294</v>
      </c>
      <c r="E2471" s="21" t="s">
        <v>109295</v>
      </c>
      <c r="F2471" s="21" t="s">
        <v>101563</v>
      </c>
      <c r="G2471" s="22">
        <v>10</v>
      </c>
      <c r="H2471" s="22">
        <v>0</v>
      </c>
      <c r="I2471" s="22">
        <v>0</v>
      </c>
      <c r="J2471" s="21" t="s">
        <v>109296</v>
      </c>
    </row>
    <row r="2472" spans="1:10" ht="32" customHeight="1">
      <c r="A2472" s="19" t="s">
        <v>109297</v>
      </c>
      <c r="B2472" s="24">
        <v>43</v>
      </c>
      <c r="C2472" s="22">
        <v>22</v>
      </c>
      <c r="D2472" s="21" t="s">
        <v>106918</v>
      </c>
      <c r="E2472" s="21" t="s">
        <v>106919</v>
      </c>
      <c r="F2472" s="21" t="s">
        <v>106135</v>
      </c>
      <c r="G2472" s="22">
        <v>1</v>
      </c>
      <c r="H2472" s="22">
        <v>17</v>
      </c>
      <c r="I2472" s="22">
        <v>34</v>
      </c>
      <c r="J2472" s="21" t="s">
        <v>109298</v>
      </c>
    </row>
    <row r="2473" spans="1:10" ht="32" customHeight="1">
      <c r="A2473" s="19" t="s">
        <v>109299</v>
      </c>
      <c r="B2473" s="24">
        <v>17</v>
      </c>
      <c r="C2473" s="22">
        <v>15</v>
      </c>
      <c r="D2473" s="21" t="s">
        <v>109300</v>
      </c>
      <c r="E2473" s="21" t="s">
        <v>109301</v>
      </c>
      <c r="F2473" s="21" t="s">
        <v>101694</v>
      </c>
      <c r="G2473" s="22">
        <v>4</v>
      </c>
      <c r="H2473" s="22">
        <v>6</v>
      </c>
      <c r="I2473" s="22">
        <v>18</v>
      </c>
      <c r="J2473" s="21" t="s">
        <v>109302</v>
      </c>
    </row>
    <row r="2474" spans="1:10" ht="32" customHeight="1">
      <c r="A2474" s="19" t="s">
        <v>109303</v>
      </c>
      <c r="B2474" s="24">
        <v>28</v>
      </c>
      <c r="C2474" s="22">
        <v>15</v>
      </c>
      <c r="D2474" s="21" t="s">
        <v>109304</v>
      </c>
      <c r="E2474" s="21" t="s">
        <v>109305</v>
      </c>
      <c r="F2474" s="21" t="s">
        <v>101528</v>
      </c>
      <c r="G2474" s="22">
        <v>10</v>
      </c>
      <c r="H2474" s="22">
        <v>0</v>
      </c>
      <c r="I2474" s="22">
        <v>0</v>
      </c>
      <c r="J2474" s="21" t="s">
        <v>109306</v>
      </c>
    </row>
    <row r="2475" spans="1:10" ht="32" customHeight="1">
      <c r="A2475" s="19" t="s">
        <v>109307</v>
      </c>
      <c r="B2475" s="24">
        <v>24</v>
      </c>
      <c r="C2475" s="22">
        <v>19</v>
      </c>
      <c r="D2475" s="21" t="s">
        <v>109308</v>
      </c>
      <c r="E2475" s="21" t="s">
        <v>109309</v>
      </c>
      <c r="F2475" s="21" t="s">
        <v>102114</v>
      </c>
      <c r="G2475" s="22">
        <v>2</v>
      </c>
      <c r="H2475" s="22">
        <v>13</v>
      </c>
      <c r="I2475" s="22">
        <v>22</v>
      </c>
      <c r="J2475" s="21" t="s">
        <v>109310</v>
      </c>
    </row>
    <row r="2476" spans="1:10" ht="32" customHeight="1">
      <c r="A2476" s="19" t="s">
        <v>109311</v>
      </c>
      <c r="B2476" s="24">
        <v>31</v>
      </c>
      <c r="C2476" s="22">
        <v>15</v>
      </c>
      <c r="D2476" s="21" t="s">
        <v>109312</v>
      </c>
      <c r="E2476" s="21" t="s">
        <v>109313</v>
      </c>
      <c r="F2476" s="21" t="s">
        <v>14739</v>
      </c>
      <c r="G2476" s="22">
        <v>10</v>
      </c>
      <c r="H2476" s="22">
        <v>0</v>
      </c>
      <c r="I2476" s="22">
        <v>0</v>
      </c>
      <c r="J2476" s="21" t="s">
        <v>109314</v>
      </c>
    </row>
    <row r="2477" spans="1:10" ht="32" customHeight="1">
      <c r="A2477" s="19" t="s">
        <v>109315</v>
      </c>
      <c r="B2477" s="24">
        <v>27</v>
      </c>
      <c r="C2477" s="22">
        <v>15</v>
      </c>
      <c r="D2477" s="21" t="s">
        <v>109316</v>
      </c>
      <c r="E2477" s="21" t="s">
        <v>109317</v>
      </c>
      <c r="F2477" s="21" t="s">
        <v>101694</v>
      </c>
      <c r="G2477" s="22">
        <v>2</v>
      </c>
      <c r="H2477" s="22">
        <v>9</v>
      </c>
      <c r="I2477" s="22">
        <v>15</v>
      </c>
      <c r="J2477" s="21" t="s">
        <v>109318</v>
      </c>
    </row>
    <row r="2478" spans="1:10" ht="32" customHeight="1">
      <c r="A2478" s="19" t="s">
        <v>109319</v>
      </c>
      <c r="B2478" s="24">
        <v>25</v>
      </c>
      <c r="C2478" s="22">
        <v>16</v>
      </c>
      <c r="D2478" s="21" t="s">
        <v>109320</v>
      </c>
      <c r="E2478" s="21" t="s">
        <v>109321</v>
      </c>
      <c r="F2478" s="21" t="s">
        <v>101945</v>
      </c>
      <c r="G2478" s="22">
        <v>1</v>
      </c>
      <c r="H2478" s="22">
        <v>11</v>
      </c>
      <c r="I2478" s="22">
        <v>18</v>
      </c>
      <c r="J2478" s="21" t="s">
        <v>109322</v>
      </c>
    </row>
    <row r="2479" spans="1:10" ht="32" customHeight="1">
      <c r="A2479" s="19" t="s">
        <v>109323</v>
      </c>
      <c r="B2479" s="24">
        <v>24</v>
      </c>
      <c r="C2479" s="22">
        <v>33</v>
      </c>
      <c r="D2479" s="21" t="s">
        <v>109324</v>
      </c>
      <c r="E2479" s="21" t="s">
        <v>109325</v>
      </c>
      <c r="F2479" s="21" t="s">
        <v>109326</v>
      </c>
      <c r="G2479" s="22">
        <v>11</v>
      </c>
      <c r="H2479" s="22">
        <v>18</v>
      </c>
      <c r="I2479" s="22">
        <v>27</v>
      </c>
      <c r="J2479" s="21" t="s">
        <v>109327</v>
      </c>
    </row>
    <row r="2480" spans="1:10" ht="32" customHeight="1">
      <c r="A2480" s="19" t="s">
        <v>109328</v>
      </c>
      <c r="B2480" s="24">
        <v>18</v>
      </c>
      <c r="C2480" s="22">
        <v>15</v>
      </c>
      <c r="D2480" s="21" t="s">
        <v>109329</v>
      </c>
      <c r="E2480" s="21" t="s">
        <v>109330</v>
      </c>
      <c r="F2480" s="21" t="s">
        <v>101528</v>
      </c>
      <c r="G2480" s="22">
        <v>10</v>
      </c>
      <c r="H2480" s="22">
        <v>0</v>
      </c>
      <c r="I2480" s="22">
        <v>0</v>
      </c>
      <c r="J2480" s="21" t="s">
        <v>109331</v>
      </c>
    </row>
    <row r="2481" spans="1:10" ht="32" customHeight="1">
      <c r="A2481" s="19" t="s">
        <v>109332</v>
      </c>
      <c r="B2481" s="24">
        <v>32</v>
      </c>
      <c r="C2481" s="22">
        <v>29</v>
      </c>
      <c r="D2481" s="21" t="s">
        <v>109333</v>
      </c>
      <c r="E2481" s="21" t="s">
        <v>109334</v>
      </c>
      <c r="F2481" s="21" t="s">
        <v>101710</v>
      </c>
      <c r="G2481" s="22">
        <v>1</v>
      </c>
      <c r="H2481" s="22">
        <v>24</v>
      </c>
      <c r="I2481" s="22">
        <v>44</v>
      </c>
      <c r="J2481" s="21" t="s">
        <v>109335</v>
      </c>
    </row>
    <row r="2482" spans="1:10" ht="32" customHeight="1">
      <c r="A2482" s="19" t="s">
        <v>109336</v>
      </c>
      <c r="B2482" s="24">
        <v>12</v>
      </c>
      <c r="C2482" s="22">
        <v>25</v>
      </c>
      <c r="D2482" s="21" t="s">
        <v>107082</v>
      </c>
      <c r="E2482" s="21" t="s">
        <v>107083</v>
      </c>
      <c r="F2482" s="21" t="s">
        <v>101628</v>
      </c>
      <c r="G2482" s="22">
        <v>1</v>
      </c>
      <c r="H2482" s="22">
        <v>20</v>
      </c>
      <c r="I2482" s="22">
        <v>38</v>
      </c>
      <c r="J2482" s="21" t="s">
        <v>109337</v>
      </c>
    </row>
    <row r="2483" spans="1:10" ht="32" customHeight="1">
      <c r="A2483" s="19" t="s">
        <v>109338</v>
      </c>
      <c r="B2483" s="24">
        <v>25</v>
      </c>
      <c r="C2483" s="22">
        <v>15</v>
      </c>
      <c r="D2483" s="21" t="s">
        <v>109339</v>
      </c>
      <c r="E2483" s="21" t="s">
        <v>109340</v>
      </c>
      <c r="F2483" s="21" t="s">
        <v>101528</v>
      </c>
      <c r="G2483" s="22">
        <v>10</v>
      </c>
      <c r="H2483" s="22">
        <v>0</v>
      </c>
      <c r="I2483" s="22">
        <v>0</v>
      </c>
      <c r="J2483" s="21" t="s">
        <v>109341</v>
      </c>
    </row>
    <row r="2484" spans="1:10" ht="32" customHeight="1">
      <c r="A2484" s="19" t="s">
        <v>109342</v>
      </c>
      <c r="B2484" s="24">
        <v>43</v>
      </c>
      <c r="C2484" s="22">
        <v>15</v>
      </c>
      <c r="D2484" s="21" t="s">
        <v>109343</v>
      </c>
      <c r="E2484" s="21" t="s">
        <v>109344</v>
      </c>
      <c r="F2484" s="21" t="s">
        <v>14739</v>
      </c>
      <c r="G2484" s="22">
        <v>10</v>
      </c>
      <c r="H2484" s="22">
        <v>0</v>
      </c>
      <c r="I2484" s="22">
        <v>0</v>
      </c>
      <c r="J2484" s="21" t="s">
        <v>109345</v>
      </c>
    </row>
    <row r="2485" spans="1:10" ht="32" customHeight="1">
      <c r="A2485" s="19" t="s">
        <v>109346</v>
      </c>
      <c r="B2485" s="24">
        <v>45</v>
      </c>
      <c r="C2485" s="22">
        <v>23</v>
      </c>
      <c r="D2485" s="21" t="s">
        <v>102880</v>
      </c>
      <c r="E2485" s="21" t="s">
        <v>102881</v>
      </c>
      <c r="F2485" s="21" t="s">
        <v>102001</v>
      </c>
      <c r="G2485" s="22">
        <v>7</v>
      </c>
      <c r="H2485" s="22">
        <v>12</v>
      </c>
      <c r="I2485" s="22">
        <v>22</v>
      </c>
      <c r="J2485" s="21" t="s">
        <v>102882</v>
      </c>
    </row>
    <row r="2486" spans="1:10" ht="32" customHeight="1">
      <c r="A2486" s="19" t="s">
        <v>109347</v>
      </c>
      <c r="B2486" s="24">
        <v>19</v>
      </c>
      <c r="C2486" s="22">
        <v>15</v>
      </c>
      <c r="D2486" s="21" t="s">
        <v>109348</v>
      </c>
      <c r="E2486" s="21" t="s">
        <v>109349</v>
      </c>
      <c r="F2486" s="21" t="s">
        <v>101554</v>
      </c>
      <c r="G2486" s="22">
        <v>10</v>
      </c>
      <c r="H2486" s="22">
        <v>0</v>
      </c>
      <c r="I2486" s="22">
        <v>0</v>
      </c>
      <c r="J2486" s="21" t="s">
        <v>109350</v>
      </c>
    </row>
    <row r="2487" spans="1:10" ht="32" customHeight="1">
      <c r="A2487" s="19" t="s">
        <v>109351</v>
      </c>
      <c r="B2487" s="24">
        <v>28</v>
      </c>
      <c r="C2487" s="22">
        <v>15</v>
      </c>
      <c r="D2487" s="21" t="s">
        <v>101939</v>
      </c>
      <c r="E2487" s="21" t="s">
        <v>101940</v>
      </c>
      <c r="F2487" s="21" t="s">
        <v>101522</v>
      </c>
      <c r="G2487" s="22">
        <v>10</v>
      </c>
      <c r="H2487" s="22">
        <v>0</v>
      </c>
      <c r="I2487" s="22">
        <v>0</v>
      </c>
      <c r="J2487" s="21" t="s">
        <v>109352</v>
      </c>
    </row>
    <row r="2488" spans="1:10" ht="32" customHeight="1">
      <c r="A2488" s="19" t="s">
        <v>109353</v>
      </c>
      <c r="B2488" s="24">
        <v>18</v>
      </c>
      <c r="C2488" s="22">
        <v>15</v>
      </c>
      <c r="D2488" s="21" t="s">
        <v>109354</v>
      </c>
      <c r="E2488" s="21" t="s">
        <v>109355</v>
      </c>
      <c r="F2488" s="21" t="s">
        <v>101554</v>
      </c>
      <c r="G2488" s="22">
        <v>10</v>
      </c>
      <c r="H2488" s="22">
        <v>0</v>
      </c>
      <c r="I2488" s="22">
        <v>0</v>
      </c>
      <c r="J2488" s="21" t="s">
        <v>109356</v>
      </c>
    </row>
    <row r="2489" spans="1:10" ht="32" customHeight="1">
      <c r="A2489" s="19" t="s">
        <v>109357</v>
      </c>
      <c r="B2489" s="24">
        <v>17</v>
      </c>
      <c r="C2489" s="22">
        <v>15</v>
      </c>
      <c r="D2489" s="21" t="s">
        <v>109217</v>
      </c>
      <c r="E2489" s="21" t="s">
        <v>109218</v>
      </c>
      <c r="F2489" s="21" t="s">
        <v>101528</v>
      </c>
      <c r="G2489" s="22">
        <v>10</v>
      </c>
      <c r="H2489" s="22">
        <v>0</v>
      </c>
      <c r="I2489" s="22">
        <v>0</v>
      </c>
      <c r="J2489" s="21" t="s">
        <v>109358</v>
      </c>
    </row>
    <row r="2490" spans="1:10" ht="32" customHeight="1">
      <c r="A2490" s="19" t="s">
        <v>109359</v>
      </c>
      <c r="B2490" s="24">
        <v>17</v>
      </c>
      <c r="C2490" s="22">
        <v>15</v>
      </c>
      <c r="D2490" s="21" t="s">
        <v>109217</v>
      </c>
      <c r="E2490" s="21" t="s">
        <v>109218</v>
      </c>
      <c r="F2490" s="21" t="s">
        <v>101528</v>
      </c>
      <c r="G2490" s="22">
        <v>10</v>
      </c>
      <c r="H2490" s="22">
        <v>0</v>
      </c>
      <c r="I2490" s="22">
        <v>0</v>
      </c>
      <c r="J2490" s="21" t="s">
        <v>109358</v>
      </c>
    </row>
    <row r="2491" spans="1:10" ht="32" customHeight="1">
      <c r="A2491" s="19" t="s">
        <v>109360</v>
      </c>
      <c r="B2491" s="24">
        <v>18</v>
      </c>
      <c r="C2491" s="22">
        <v>15</v>
      </c>
      <c r="D2491" s="21" t="s">
        <v>109361</v>
      </c>
      <c r="E2491" s="21" t="s">
        <v>109362</v>
      </c>
      <c r="F2491" s="21" t="s">
        <v>101522</v>
      </c>
      <c r="G2491" s="22">
        <v>10</v>
      </c>
      <c r="H2491" s="22">
        <v>0</v>
      </c>
      <c r="I2491" s="22">
        <v>0</v>
      </c>
      <c r="J2491" s="21" t="s">
        <v>109363</v>
      </c>
    </row>
    <row r="2492" spans="1:10" ht="32" customHeight="1">
      <c r="A2492" s="19" t="s">
        <v>109364</v>
      </c>
      <c r="B2492" s="24">
        <v>18</v>
      </c>
      <c r="C2492" s="22">
        <v>24</v>
      </c>
      <c r="D2492" s="21" t="s">
        <v>109365</v>
      </c>
      <c r="E2492" s="21" t="s">
        <v>109366</v>
      </c>
      <c r="F2492" s="21" t="s">
        <v>101817</v>
      </c>
      <c r="G2492" s="22">
        <v>6</v>
      </c>
      <c r="H2492" s="22">
        <v>14</v>
      </c>
      <c r="I2492" s="22">
        <v>24</v>
      </c>
      <c r="J2492" s="21" t="s">
        <v>109367</v>
      </c>
    </row>
    <row r="2493" spans="1:10" ht="32" customHeight="1">
      <c r="A2493" s="19" t="s">
        <v>109368</v>
      </c>
      <c r="B2493" s="24">
        <v>13</v>
      </c>
      <c r="C2493" s="22">
        <v>15</v>
      </c>
      <c r="D2493" s="21" t="s">
        <v>109369</v>
      </c>
      <c r="E2493" s="21" t="s">
        <v>109370</v>
      </c>
      <c r="F2493" s="21" t="s">
        <v>101528</v>
      </c>
      <c r="G2493" s="22">
        <v>10</v>
      </c>
      <c r="H2493" s="22">
        <v>0</v>
      </c>
      <c r="I2493" s="22">
        <v>0</v>
      </c>
      <c r="J2493" s="21" t="s">
        <v>109371</v>
      </c>
    </row>
    <row r="2494" spans="1:10" ht="32" customHeight="1">
      <c r="A2494" s="19" t="s">
        <v>109372</v>
      </c>
      <c r="B2494" s="24">
        <v>45</v>
      </c>
      <c r="C2494" s="22">
        <v>15</v>
      </c>
      <c r="D2494" s="21" t="s">
        <v>104912</v>
      </c>
      <c r="E2494" s="21" t="s">
        <v>104913</v>
      </c>
      <c r="F2494" s="21" t="s">
        <v>101554</v>
      </c>
      <c r="G2494" s="22">
        <v>10</v>
      </c>
      <c r="H2494" s="22">
        <v>0</v>
      </c>
      <c r="I2494" s="22">
        <v>0</v>
      </c>
      <c r="J2494" s="21" t="s">
        <v>109373</v>
      </c>
    </row>
    <row r="2495" spans="1:10" ht="32" customHeight="1">
      <c r="A2495" s="19" t="s">
        <v>109374</v>
      </c>
      <c r="B2495" s="24">
        <v>46</v>
      </c>
      <c r="C2495" s="22">
        <v>15</v>
      </c>
      <c r="D2495" s="21" t="s">
        <v>109375</v>
      </c>
      <c r="E2495" s="21" t="s">
        <v>109376</v>
      </c>
      <c r="F2495" s="21" t="s">
        <v>101528</v>
      </c>
      <c r="G2495" s="22">
        <v>10</v>
      </c>
      <c r="H2495" s="22">
        <v>0</v>
      </c>
      <c r="I2495" s="22">
        <v>0</v>
      </c>
      <c r="J2495" s="21" t="s">
        <v>109377</v>
      </c>
    </row>
    <row r="2496" spans="1:10" ht="32" customHeight="1">
      <c r="A2496" s="19" t="s">
        <v>109378</v>
      </c>
      <c r="B2496" s="24">
        <v>29</v>
      </c>
      <c r="C2496" s="22">
        <v>31</v>
      </c>
      <c r="D2496" s="21" t="s">
        <v>109379</v>
      </c>
      <c r="E2496" s="21" t="s">
        <v>109380</v>
      </c>
      <c r="F2496" s="21" t="s">
        <v>102727</v>
      </c>
      <c r="G2496" s="22">
        <v>9</v>
      </c>
      <c r="H2496" s="22">
        <v>18</v>
      </c>
      <c r="I2496" s="22">
        <v>38</v>
      </c>
      <c r="J2496" s="21" t="s">
        <v>109381</v>
      </c>
    </row>
    <row r="2497" spans="1:10" ht="32" customHeight="1">
      <c r="A2497" s="19" t="s">
        <v>109382</v>
      </c>
      <c r="B2497" s="24">
        <v>35</v>
      </c>
      <c r="C2497" s="22">
        <v>15</v>
      </c>
      <c r="D2497" s="21" t="s">
        <v>109383</v>
      </c>
      <c r="E2497" s="21" t="s">
        <v>109384</v>
      </c>
      <c r="F2497" s="21" t="s">
        <v>101563</v>
      </c>
      <c r="G2497" s="22">
        <v>10</v>
      </c>
      <c r="H2497" s="22">
        <v>0</v>
      </c>
      <c r="I2497" s="22">
        <v>0</v>
      </c>
      <c r="J2497" s="21" t="s">
        <v>109385</v>
      </c>
    </row>
    <row r="2498" spans="1:10" ht="32" customHeight="1">
      <c r="A2498" s="19" t="s">
        <v>109386</v>
      </c>
      <c r="B2498" s="24">
        <v>29</v>
      </c>
      <c r="C2498" s="22">
        <v>15</v>
      </c>
      <c r="D2498" s="21" t="s">
        <v>108339</v>
      </c>
      <c r="E2498" s="21" t="s">
        <v>108340</v>
      </c>
      <c r="F2498" s="21" t="s">
        <v>101628</v>
      </c>
      <c r="G2498" s="22">
        <v>2</v>
      </c>
      <c r="H2498" s="22">
        <v>9</v>
      </c>
      <c r="I2498" s="22">
        <v>25</v>
      </c>
      <c r="J2498" s="21" t="s">
        <v>109387</v>
      </c>
    </row>
    <row r="2499" spans="1:10" ht="32" customHeight="1">
      <c r="A2499" s="19" t="s">
        <v>109388</v>
      </c>
      <c r="B2499" s="24">
        <v>31</v>
      </c>
      <c r="C2499" s="22">
        <v>17</v>
      </c>
      <c r="D2499" s="21" t="s">
        <v>109389</v>
      </c>
      <c r="E2499" s="21" t="s">
        <v>109390</v>
      </c>
      <c r="F2499" s="21" t="s">
        <v>14743</v>
      </c>
      <c r="G2499" s="22">
        <v>2</v>
      </c>
      <c r="H2499" s="22">
        <v>11</v>
      </c>
      <c r="I2499" s="22">
        <v>20</v>
      </c>
      <c r="J2499" s="21" t="s">
        <v>109391</v>
      </c>
    </row>
    <row r="2500" spans="1:10" ht="32" customHeight="1">
      <c r="A2500" s="19" t="s">
        <v>109392</v>
      </c>
      <c r="B2500" s="24">
        <v>26</v>
      </c>
      <c r="C2500" s="22">
        <v>15</v>
      </c>
      <c r="D2500" s="21" t="s">
        <v>109393</v>
      </c>
      <c r="E2500" s="21" t="s">
        <v>109394</v>
      </c>
      <c r="F2500" s="21" t="s">
        <v>101568</v>
      </c>
      <c r="G2500" s="22">
        <v>1</v>
      </c>
      <c r="H2500" s="22">
        <v>9</v>
      </c>
      <c r="I2500" s="22">
        <v>17</v>
      </c>
      <c r="J2500" s="21" t="s">
        <v>109395</v>
      </c>
    </row>
    <row r="2501" spans="1:10" ht="32" customHeight="1">
      <c r="A2501" s="19" t="s">
        <v>109396</v>
      </c>
      <c r="B2501" s="24">
        <v>27</v>
      </c>
      <c r="C2501" s="22">
        <v>25</v>
      </c>
      <c r="D2501" s="21" t="s">
        <v>106428</v>
      </c>
      <c r="E2501" s="21" t="s">
        <v>106429</v>
      </c>
      <c r="F2501" s="21" t="s">
        <v>102433</v>
      </c>
      <c r="G2501" s="22">
        <v>1</v>
      </c>
      <c r="H2501" s="22">
        <v>20</v>
      </c>
      <c r="I2501" s="22">
        <v>36</v>
      </c>
      <c r="J2501" s="21" t="s">
        <v>106430</v>
      </c>
    </row>
    <row r="2502" spans="1:10" ht="32" customHeight="1">
      <c r="A2502" s="19" t="s">
        <v>109397</v>
      </c>
      <c r="B2502" s="24">
        <v>12</v>
      </c>
      <c r="C2502" s="22">
        <v>15</v>
      </c>
      <c r="D2502" s="21" t="s">
        <v>109398</v>
      </c>
      <c r="E2502" s="21" t="s">
        <v>109399</v>
      </c>
      <c r="F2502" s="21" t="s">
        <v>101528</v>
      </c>
      <c r="G2502" s="22">
        <v>10</v>
      </c>
      <c r="H2502" s="22">
        <v>0</v>
      </c>
      <c r="I2502" s="22">
        <v>0</v>
      </c>
      <c r="J2502" s="21" t="s">
        <v>109400</v>
      </c>
    </row>
    <row r="2503" spans="1:10" ht="32" customHeight="1">
      <c r="A2503" s="19" t="s">
        <v>109401</v>
      </c>
      <c r="B2503" s="24">
        <v>40</v>
      </c>
      <c r="C2503" s="22">
        <v>23</v>
      </c>
      <c r="D2503" s="21" t="s">
        <v>109402</v>
      </c>
      <c r="E2503" s="21" t="s">
        <v>109403</v>
      </c>
      <c r="F2503" s="21" t="s">
        <v>101543</v>
      </c>
      <c r="G2503" s="22">
        <v>7</v>
      </c>
      <c r="H2503" s="22">
        <v>12</v>
      </c>
      <c r="I2503" s="22">
        <v>19</v>
      </c>
      <c r="J2503" s="21" t="s">
        <v>109404</v>
      </c>
    </row>
    <row r="2504" spans="1:10" ht="32" customHeight="1">
      <c r="A2504" s="19" t="s">
        <v>109405</v>
      </c>
      <c r="B2504" s="24">
        <v>16</v>
      </c>
      <c r="C2504" s="22">
        <v>23</v>
      </c>
      <c r="D2504" s="21" t="s">
        <v>102880</v>
      </c>
      <c r="E2504" s="21" t="s">
        <v>102881</v>
      </c>
      <c r="F2504" s="21" t="s">
        <v>102001</v>
      </c>
      <c r="G2504" s="22">
        <v>7</v>
      </c>
      <c r="H2504" s="22">
        <v>12</v>
      </c>
      <c r="I2504" s="22">
        <v>24</v>
      </c>
      <c r="J2504" s="21" t="s">
        <v>109406</v>
      </c>
    </row>
    <row r="2505" spans="1:10" ht="32" customHeight="1">
      <c r="A2505" s="19" t="s">
        <v>109407</v>
      </c>
      <c r="B2505" s="24">
        <v>18</v>
      </c>
      <c r="C2505" s="22">
        <v>15</v>
      </c>
      <c r="D2505" s="21" t="s">
        <v>109408</v>
      </c>
      <c r="E2505" s="21" t="s">
        <v>109409</v>
      </c>
      <c r="F2505" s="21" t="s">
        <v>101528</v>
      </c>
      <c r="G2505" s="22">
        <v>10</v>
      </c>
      <c r="H2505" s="22">
        <v>0</v>
      </c>
      <c r="I2505" s="22">
        <v>0</v>
      </c>
      <c r="J2505" s="21" t="s">
        <v>109410</v>
      </c>
    </row>
    <row r="2506" spans="1:10" ht="32" customHeight="1">
      <c r="A2506" s="19" t="s">
        <v>109411</v>
      </c>
      <c r="B2506" s="24">
        <v>33</v>
      </c>
      <c r="C2506" s="22">
        <v>18</v>
      </c>
      <c r="D2506" s="21" t="s">
        <v>107209</v>
      </c>
      <c r="E2506" s="21" t="s">
        <v>107210</v>
      </c>
      <c r="F2506" s="21" t="s">
        <v>102782</v>
      </c>
      <c r="G2506" s="22">
        <v>3</v>
      </c>
      <c r="H2506" s="22">
        <v>11</v>
      </c>
      <c r="I2506" s="22">
        <v>22</v>
      </c>
      <c r="J2506" s="21" t="s">
        <v>109412</v>
      </c>
    </row>
    <row r="2507" spans="1:10" ht="32" customHeight="1">
      <c r="A2507" s="19" t="s">
        <v>109413</v>
      </c>
      <c r="B2507" s="24">
        <v>30</v>
      </c>
      <c r="C2507" s="22">
        <v>15</v>
      </c>
      <c r="D2507" s="21" t="s">
        <v>109414</v>
      </c>
      <c r="E2507" s="21" t="s">
        <v>109415</v>
      </c>
      <c r="F2507" s="21" t="s">
        <v>14739</v>
      </c>
      <c r="G2507" s="22">
        <v>10</v>
      </c>
      <c r="H2507" s="22">
        <v>0</v>
      </c>
      <c r="I2507" s="22">
        <v>0</v>
      </c>
      <c r="J2507" s="21" t="s">
        <v>109416</v>
      </c>
    </row>
    <row r="2508" spans="1:10" ht="32" customHeight="1">
      <c r="A2508" s="19" t="s">
        <v>109417</v>
      </c>
      <c r="B2508" s="24">
        <v>18</v>
      </c>
      <c r="C2508" s="22">
        <v>15</v>
      </c>
      <c r="D2508" s="21" t="s">
        <v>109418</v>
      </c>
      <c r="E2508" s="21" t="s">
        <v>109419</v>
      </c>
      <c r="F2508" s="21" t="s">
        <v>14739</v>
      </c>
      <c r="G2508" s="22">
        <v>10</v>
      </c>
      <c r="H2508" s="22">
        <v>0</v>
      </c>
      <c r="I2508" s="22">
        <v>0</v>
      </c>
      <c r="J2508" s="21" t="s">
        <v>109420</v>
      </c>
    </row>
    <row r="2509" spans="1:10" ht="32" customHeight="1">
      <c r="A2509" s="19" t="s">
        <v>109421</v>
      </c>
      <c r="B2509" s="24">
        <v>25</v>
      </c>
      <c r="C2509" s="22">
        <v>20</v>
      </c>
      <c r="D2509" s="21" t="s">
        <v>109422</v>
      </c>
      <c r="E2509" s="21" t="s">
        <v>109423</v>
      </c>
      <c r="F2509" s="21" t="s">
        <v>101543</v>
      </c>
      <c r="G2509" s="22">
        <v>2</v>
      </c>
      <c r="H2509" s="22">
        <v>7</v>
      </c>
      <c r="I2509" s="22">
        <v>15</v>
      </c>
      <c r="J2509" s="21" t="s">
        <v>109424</v>
      </c>
    </row>
    <row r="2510" spans="1:10" ht="32" customHeight="1">
      <c r="A2510" s="19" t="s">
        <v>109425</v>
      </c>
      <c r="B2510" s="24">
        <v>30</v>
      </c>
      <c r="C2510" s="22">
        <v>38</v>
      </c>
      <c r="D2510" s="21" t="s">
        <v>107214</v>
      </c>
      <c r="E2510" s="21" t="s">
        <v>107215</v>
      </c>
      <c r="F2510" s="21" t="s">
        <v>104469</v>
      </c>
      <c r="G2510" s="22">
        <v>10</v>
      </c>
      <c r="H2510" s="22">
        <v>24</v>
      </c>
      <c r="I2510" s="22">
        <v>41</v>
      </c>
      <c r="J2510" s="21" t="s">
        <v>109426</v>
      </c>
    </row>
    <row r="2511" spans="1:10" ht="32" customHeight="1">
      <c r="A2511" s="19" t="s">
        <v>109427</v>
      </c>
      <c r="B2511" s="24">
        <v>21</v>
      </c>
      <c r="C2511" s="22">
        <v>15</v>
      </c>
      <c r="D2511" s="21" t="s">
        <v>109428</v>
      </c>
      <c r="E2511" s="21" t="s">
        <v>109429</v>
      </c>
      <c r="F2511" s="21" t="s">
        <v>101694</v>
      </c>
      <c r="G2511" s="22">
        <v>1</v>
      </c>
      <c r="H2511" s="22">
        <v>9</v>
      </c>
      <c r="I2511" s="22">
        <v>12</v>
      </c>
      <c r="J2511" s="21" t="s">
        <v>109430</v>
      </c>
    </row>
    <row r="2512" spans="1:10" ht="32" customHeight="1">
      <c r="A2512" s="19" t="s">
        <v>109431</v>
      </c>
      <c r="B2512" s="24">
        <v>24</v>
      </c>
      <c r="C2512" s="22">
        <v>33</v>
      </c>
      <c r="D2512" s="21" t="s">
        <v>109432</v>
      </c>
      <c r="E2512" s="21" t="s">
        <v>109433</v>
      </c>
      <c r="F2512" s="21" t="s">
        <v>102440</v>
      </c>
      <c r="G2512" s="22">
        <v>10</v>
      </c>
      <c r="H2512" s="22">
        <v>9</v>
      </c>
      <c r="I2512" s="22">
        <v>16</v>
      </c>
      <c r="J2512" s="21" t="s">
        <v>109434</v>
      </c>
    </row>
    <row r="2513" spans="1:10" ht="32" customHeight="1">
      <c r="A2513" s="19" t="s">
        <v>109435</v>
      </c>
      <c r="B2513" s="24">
        <v>40</v>
      </c>
      <c r="C2513" s="22">
        <v>15</v>
      </c>
      <c r="D2513" s="21" t="s">
        <v>109436</v>
      </c>
      <c r="E2513" s="21" t="s">
        <v>109437</v>
      </c>
      <c r="F2513" s="21" t="s">
        <v>101694</v>
      </c>
      <c r="G2513" s="22">
        <v>1</v>
      </c>
      <c r="H2513" s="22">
        <v>8</v>
      </c>
      <c r="I2513" s="22">
        <v>13</v>
      </c>
      <c r="J2513" s="21" t="s">
        <v>109438</v>
      </c>
    </row>
    <row r="2514" spans="1:10" ht="32" customHeight="1">
      <c r="A2514" s="19" t="s">
        <v>109439</v>
      </c>
      <c r="B2514" s="24">
        <v>40</v>
      </c>
      <c r="C2514" s="22">
        <v>15</v>
      </c>
      <c r="D2514" s="21" t="s">
        <v>109436</v>
      </c>
      <c r="E2514" s="21" t="s">
        <v>109437</v>
      </c>
      <c r="F2514" s="21" t="s">
        <v>101694</v>
      </c>
      <c r="G2514" s="22">
        <v>1</v>
      </c>
      <c r="H2514" s="22">
        <v>8</v>
      </c>
      <c r="I2514" s="22">
        <v>13</v>
      </c>
      <c r="J2514" s="21" t="s">
        <v>109438</v>
      </c>
    </row>
    <row r="2515" spans="1:10" ht="32" customHeight="1">
      <c r="A2515" s="19" t="s">
        <v>109440</v>
      </c>
      <c r="B2515" s="24">
        <v>40</v>
      </c>
      <c r="C2515" s="22">
        <v>15</v>
      </c>
      <c r="D2515" s="21" t="s">
        <v>109436</v>
      </c>
      <c r="E2515" s="21" t="s">
        <v>109437</v>
      </c>
      <c r="F2515" s="21" t="s">
        <v>101694</v>
      </c>
      <c r="G2515" s="22">
        <v>1</v>
      </c>
      <c r="H2515" s="22">
        <v>8</v>
      </c>
      <c r="I2515" s="22">
        <v>13</v>
      </c>
      <c r="J2515" s="21" t="s">
        <v>109438</v>
      </c>
    </row>
    <row r="2516" spans="1:10" ht="32" customHeight="1">
      <c r="A2516" s="19" t="s">
        <v>109441</v>
      </c>
      <c r="B2516" s="24">
        <v>17</v>
      </c>
      <c r="C2516" s="22">
        <v>29</v>
      </c>
      <c r="D2516" s="21" t="s">
        <v>108123</v>
      </c>
      <c r="E2516" s="21" t="s">
        <v>108124</v>
      </c>
      <c r="F2516" s="21" t="s">
        <v>103652</v>
      </c>
      <c r="G2516" s="22">
        <v>12</v>
      </c>
      <c r="H2516" s="22">
        <v>13</v>
      </c>
      <c r="I2516" s="22">
        <v>25</v>
      </c>
      <c r="J2516" s="21" t="s">
        <v>109442</v>
      </c>
    </row>
    <row r="2517" spans="1:10" ht="32" customHeight="1">
      <c r="A2517" s="19" t="s">
        <v>109443</v>
      </c>
      <c r="B2517" s="24">
        <v>13</v>
      </c>
      <c r="C2517" s="22">
        <v>15</v>
      </c>
      <c r="D2517" s="21" t="s">
        <v>108059</v>
      </c>
      <c r="E2517" s="21" t="s">
        <v>108060</v>
      </c>
      <c r="F2517" s="21" t="s">
        <v>101563</v>
      </c>
      <c r="G2517" s="22">
        <v>10</v>
      </c>
      <c r="H2517" s="22">
        <v>0</v>
      </c>
      <c r="I2517" s="22">
        <v>0</v>
      </c>
      <c r="J2517" s="21" t="s">
        <v>109444</v>
      </c>
    </row>
    <row r="2518" spans="1:10" ht="32" customHeight="1">
      <c r="A2518" s="19" t="s">
        <v>109445</v>
      </c>
      <c r="B2518" s="24">
        <v>25</v>
      </c>
      <c r="C2518" s="22">
        <v>30</v>
      </c>
      <c r="D2518" s="21" t="s">
        <v>109446</v>
      </c>
      <c r="E2518" s="21" t="s">
        <v>109447</v>
      </c>
      <c r="F2518" s="21" t="s">
        <v>103600</v>
      </c>
      <c r="G2518" s="22">
        <v>5</v>
      </c>
      <c r="H2518" s="22">
        <v>21</v>
      </c>
      <c r="I2518" s="22">
        <v>34</v>
      </c>
      <c r="J2518" s="21" t="s">
        <v>109448</v>
      </c>
    </row>
    <row r="2519" spans="1:10" ht="32" customHeight="1">
      <c r="A2519" s="19" t="s">
        <v>109449</v>
      </c>
      <c r="B2519" s="24">
        <v>24</v>
      </c>
      <c r="C2519" s="22">
        <v>15</v>
      </c>
      <c r="D2519" s="21" t="s">
        <v>106498</v>
      </c>
      <c r="E2519" s="21" t="s">
        <v>106499</v>
      </c>
      <c r="F2519" s="21" t="s">
        <v>101568</v>
      </c>
      <c r="G2519" s="22">
        <v>1</v>
      </c>
      <c r="H2519" s="22">
        <v>10</v>
      </c>
      <c r="I2519" s="22">
        <v>15</v>
      </c>
      <c r="J2519" s="21" t="s">
        <v>109450</v>
      </c>
    </row>
    <row r="2520" spans="1:10" ht="32" customHeight="1">
      <c r="A2520" s="19" t="s">
        <v>109451</v>
      </c>
      <c r="B2520" s="24">
        <v>19</v>
      </c>
      <c r="C2520" s="22">
        <v>15</v>
      </c>
      <c r="D2520" s="21" t="s">
        <v>109452</v>
      </c>
      <c r="E2520" s="21" t="s">
        <v>109453</v>
      </c>
      <c r="F2520" s="21" t="s">
        <v>101563</v>
      </c>
      <c r="G2520" s="22">
        <v>10</v>
      </c>
      <c r="H2520" s="22">
        <v>0</v>
      </c>
      <c r="I2520" s="22">
        <v>0</v>
      </c>
      <c r="J2520" s="21" t="s">
        <v>109454</v>
      </c>
    </row>
    <row r="2521" spans="1:10" ht="32" customHeight="1">
      <c r="A2521" s="19" t="s">
        <v>109455</v>
      </c>
      <c r="B2521" s="24">
        <v>53</v>
      </c>
      <c r="C2521" s="22">
        <v>17</v>
      </c>
      <c r="D2521" s="21" t="s">
        <v>109456</v>
      </c>
      <c r="E2521" s="21" t="s">
        <v>109457</v>
      </c>
      <c r="F2521" s="21" t="s">
        <v>101665</v>
      </c>
      <c r="G2521" s="22">
        <v>1</v>
      </c>
      <c r="H2521" s="22">
        <v>12</v>
      </c>
      <c r="I2521" s="22">
        <v>26</v>
      </c>
      <c r="J2521" s="21" t="s">
        <v>109458</v>
      </c>
    </row>
    <row r="2522" spans="1:10" ht="32" customHeight="1">
      <c r="A2522" s="19" t="s">
        <v>109459</v>
      </c>
      <c r="B2522" s="24">
        <v>14</v>
      </c>
      <c r="C2522" s="22">
        <v>25</v>
      </c>
      <c r="D2522" s="21" t="s">
        <v>103181</v>
      </c>
      <c r="E2522" s="21" t="s">
        <v>103182</v>
      </c>
      <c r="F2522" s="21" t="s">
        <v>103765</v>
      </c>
      <c r="G2522" s="22">
        <v>11</v>
      </c>
      <c r="H2522" s="22">
        <v>10</v>
      </c>
      <c r="I2522" s="22">
        <v>18</v>
      </c>
      <c r="J2522" s="21" t="s">
        <v>109460</v>
      </c>
    </row>
    <row r="2523" spans="1:10" ht="32" customHeight="1">
      <c r="A2523" s="19" t="s">
        <v>109461</v>
      </c>
      <c r="B2523" s="24">
        <v>28</v>
      </c>
      <c r="C2523" s="22">
        <v>15</v>
      </c>
      <c r="D2523" s="21" t="s">
        <v>104035</v>
      </c>
      <c r="E2523" s="21" t="s">
        <v>104036</v>
      </c>
      <c r="F2523" s="21" t="s">
        <v>14739</v>
      </c>
      <c r="G2523" s="22">
        <v>10</v>
      </c>
      <c r="H2523" s="22">
        <v>0</v>
      </c>
      <c r="I2523" s="22">
        <v>0</v>
      </c>
      <c r="J2523" s="21" t="s">
        <v>109462</v>
      </c>
    </row>
    <row r="2524" spans="1:10" ht="20" customHeight="1">
      <c r="A2524" s="19" t="s">
        <v>109463</v>
      </c>
      <c r="B2524" s="24">
        <v>18</v>
      </c>
      <c r="C2524" s="22">
        <v>15</v>
      </c>
      <c r="D2524" s="21" t="s">
        <v>109464</v>
      </c>
      <c r="E2524" s="21" t="s">
        <v>109465</v>
      </c>
      <c r="F2524" s="21" t="s">
        <v>101694</v>
      </c>
      <c r="G2524" s="22">
        <v>1</v>
      </c>
      <c r="H2524" s="22">
        <v>7</v>
      </c>
      <c r="I2524" s="22">
        <v>15</v>
      </c>
      <c r="J2524" s="21" t="s">
        <v>109466</v>
      </c>
    </row>
    <row r="2525" spans="1:10" ht="20" customHeight="1">
      <c r="A2525" s="19" t="s">
        <v>109467</v>
      </c>
      <c r="B2525" s="24">
        <v>59</v>
      </c>
      <c r="C2525" s="22">
        <v>23</v>
      </c>
      <c r="D2525" s="21" t="s">
        <v>109468</v>
      </c>
      <c r="E2525" s="21" t="s">
        <v>109469</v>
      </c>
      <c r="F2525" s="21" t="s">
        <v>102912</v>
      </c>
      <c r="G2525" s="22">
        <v>1</v>
      </c>
      <c r="H2525" s="22">
        <v>18</v>
      </c>
      <c r="I2525" s="22">
        <v>39</v>
      </c>
      <c r="J2525" s="21" t="s">
        <v>109470</v>
      </c>
    </row>
    <row r="2526" spans="1:10" ht="32" customHeight="1">
      <c r="A2526" s="19" t="s">
        <v>109471</v>
      </c>
      <c r="B2526" s="24">
        <v>52</v>
      </c>
      <c r="C2526" s="22">
        <v>15</v>
      </c>
      <c r="D2526" s="21" t="s">
        <v>109472</v>
      </c>
      <c r="E2526" s="21" t="s">
        <v>109473</v>
      </c>
      <c r="F2526" s="21" t="s">
        <v>101694</v>
      </c>
      <c r="G2526" s="22">
        <v>1</v>
      </c>
      <c r="H2526" s="22">
        <v>7</v>
      </c>
      <c r="I2526" s="22">
        <v>15</v>
      </c>
      <c r="J2526" s="21" t="s">
        <v>109474</v>
      </c>
    </row>
    <row r="2527" spans="1:10" ht="32" customHeight="1">
      <c r="A2527" s="19" t="s">
        <v>109475</v>
      </c>
      <c r="B2527" s="24">
        <v>52</v>
      </c>
      <c r="C2527" s="22">
        <v>15</v>
      </c>
      <c r="D2527" s="21" t="s">
        <v>109472</v>
      </c>
      <c r="E2527" s="21" t="s">
        <v>109473</v>
      </c>
      <c r="F2527" s="21" t="s">
        <v>101694</v>
      </c>
      <c r="G2527" s="22">
        <v>1</v>
      </c>
      <c r="H2527" s="22">
        <v>7</v>
      </c>
      <c r="I2527" s="22">
        <v>15</v>
      </c>
      <c r="J2527" s="21" t="s">
        <v>109474</v>
      </c>
    </row>
    <row r="2528" spans="1:10" ht="32" customHeight="1">
      <c r="A2528" s="19" t="s">
        <v>109476</v>
      </c>
      <c r="B2528" s="24">
        <v>16</v>
      </c>
      <c r="C2528" s="22">
        <v>36</v>
      </c>
      <c r="D2528" s="21" t="s">
        <v>102668</v>
      </c>
      <c r="E2528" s="21" t="s">
        <v>102669</v>
      </c>
      <c r="F2528" s="21" t="s">
        <v>109477</v>
      </c>
      <c r="G2528" s="22">
        <v>9</v>
      </c>
      <c r="H2528" s="22">
        <v>9</v>
      </c>
      <c r="I2528" s="22">
        <v>17</v>
      </c>
      <c r="J2528" s="21" t="s">
        <v>109478</v>
      </c>
    </row>
    <row r="2529" spans="1:10" ht="32" customHeight="1">
      <c r="A2529" s="19" t="s">
        <v>109479</v>
      </c>
      <c r="B2529" s="24">
        <v>16</v>
      </c>
      <c r="C2529" s="22">
        <v>36</v>
      </c>
      <c r="D2529" s="21" t="s">
        <v>102668</v>
      </c>
      <c r="E2529" s="21" t="s">
        <v>102669</v>
      </c>
      <c r="F2529" s="21" t="s">
        <v>109477</v>
      </c>
      <c r="G2529" s="22">
        <v>9</v>
      </c>
      <c r="H2529" s="22">
        <v>9</v>
      </c>
      <c r="I2529" s="22">
        <v>17</v>
      </c>
      <c r="J2529" s="21" t="s">
        <v>109478</v>
      </c>
    </row>
    <row r="2530" spans="1:10" ht="32" customHeight="1">
      <c r="A2530" s="19" t="s">
        <v>109480</v>
      </c>
      <c r="B2530" s="24">
        <v>16</v>
      </c>
      <c r="C2530" s="22">
        <v>36</v>
      </c>
      <c r="D2530" s="21" t="s">
        <v>102668</v>
      </c>
      <c r="E2530" s="21" t="s">
        <v>102669</v>
      </c>
      <c r="F2530" s="21" t="s">
        <v>109477</v>
      </c>
      <c r="G2530" s="22">
        <v>9</v>
      </c>
      <c r="H2530" s="22">
        <v>9</v>
      </c>
      <c r="I2530" s="22">
        <v>17</v>
      </c>
      <c r="J2530" s="21" t="s">
        <v>109478</v>
      </c>
    </row>
    <row r="2531" spans="1:10" ht="32" customHeight="1">
      <c r="A2531" s="19" t="s">
        <v>109481</v>
      </c>
      <c r="B2531" s="24">
        <v>27</v>
      </c>
      <c r="C2531" s="22">
        <v>16</v>
      </c>
      <c r="D2531" s="21" t="s">
        <v>104315</v>
      </c>
      <c r="E2531" s="21" t="s">
        <v>104316</v>
      </c>
      <c r="F2531" s="21" t="s">
        <v>101533</v>
      </c>
      <c r="G2531" s="22">
        <v>1</v>
      </c>
      <c r="H2531" s="22">
        <v>11</v>
      </c>
      <c r="I2531" s="22">
        <v>16</v>
      </c>
      <c r="J2531" s="21" t="s">
        <v>109482</v>
      </c>
    </row>
    <row r="2532" spans="1:10" ht="32" customHeight="1">
      <c r="A2532" s="19" t="s">
        <v>109483</v>
      </c>
      <c r="B2532" s="24">
        <v>20</v>
      </c>
      <c r="C2532" s="22">
        <v>15</v>
      </c>
      <c r="D2532" s="21" t="s">
        <v>109484</v>
      </c>
      <c r="E2532" s="21" t="s">
        <v>109485</v>
      </c>
      <c r="F2532" s="21" t="s">
        <v>101522</v>
      </c>
      <c r="G2532" s="22">
        <v>10</v>
      </c>
      <c r="H2532" s="22">
        <v>0</v>
      </c>
      <c r="I2532" s="22">
        <v>0</v>
      </c>
      <c r="J2532" s="21" t="s">
        <v>109486</v>
      </c>
    </row>
    <row r="2533" spans="1:10" ht="32" customHeight="1">
      <c r="A2533" s="19" t="s">
        <v>109487</v>
      </c>
      <c r="B2533" s="24">
        <v>12</v>
      </c>
      <c r="C2533" s="22">
        <v>22</v>
      </c>
      <c r="D2533" s="21" t="s">
        <v>109488</v>
      </c>
      <c r="E2533" s="21" t="s">
        <v>109489</v>
      </c>
      <c r="F2533" s="21" t="s">
        <v>104448</v>
      </c>
      <c r="G2533" s="22">
        <v>1</v>
      </c>
      <c r="H2533" s="22">
        <v>5</v>
      </c>
      <c r="I2533" s="22">
        <v>15</v>
      </c>
      <c r="J2533" s="21" t="s">
        <v>109490</v>
      </c>
    </row>
    <row r="2534" spans="1:10" ht="32" customHeight="1">
      <c r="A2534" s="19" t="s">
        <v>109491</v>
      </c>
      <c r="B2534" s="24">
        <v>13</v>
      </c>
      <c r="C2534" s="22">
        <v>15</v>
      </c>
      <c r="D2534" s="21" t="s">
        <v>109492</v>
      </c>
      <c r="E2534" s="21" t="s">
        <v>109493</v>
      </c>
      <c r="F2534" s="21" t="s">
        <v>14739</v>
      </c>
      <c r="G2534" s="22">
        <v>10</v>
      </c>
      <c r="H2534" s="22">
        <v>0</v>
      </c>
      <c r="I2534" s="22">
        <v>0</v>
      </c>
      <c r="J2534" s="21" t="s">
        <v>109494</v>
      </c>
    </row>
    <row r="2535" spans="1:10" ht="32" customHeight="1">
      <c r="A2535" s="19" t="s">
        <v>109495</v>
      </c>
      <c r="B2535" s="24">
        <v>31</v>
      </c>
      <c r="C2535" s="22">
        <v>15</v>
      </c>
      <c r="D2535" s="21" t="s">
        <v>109496</v>
      </c>
      <c r="E2535" s="21" t="s">
        <v>109497</v>
      </c>
      <c r="F2535" s="21" t="s">
        <v>101554</v>
      </c>
      <c r="G2535" s="22">
        <v>10</v>
      </c>
      <c r="H2535" s="22">
        <v>0</v>
      </c>
      <c r="I2535" s="22">
        <v>0</v>
      </c>
      <c r="J2535" s="21" t="s">
        <v>109498</v>
      </c>
    </row>
    <row r="2536" spans="1:10" ht="32" customHeight="1">
      <c r="A2536" s="19" t="s">
        <v>109499</v>
      </c>
      <c r="B2536" s="24">
        <v>36</v>
      </c>
      <c r="C2536" s="22">
        <v>15</v>
      </c>
      <c r="D2536" s="21" t="s">
        <v>103985</v>
      </c>
      <c r="E2536" s="21" t="s">
        <v>103986</v>
      </c>
      <c r="F2536" s="21" t="s">
        <v>101694</v>
      </c>
      <c r="G2536" s="22">
        <v>10</v>
      </c>
      <c r="H2536" s="22">
        <v>0</v>
      </c>
      <c r="I2536" s="22">
        <v>0</v>
      </c>
      <c r="J2536" s="21" t="s">
        <v>109500</v>
      </c>
    </row>
    <row r="2537" spans="1:10" ht="32" customHeight="1">
      <c r="A2537" s="19" t="s">
        <v>109501</v>
      </c>
      <c r="B2537" s="24">
        <v>12</v>
      </c>
      <c r="C2537" s="22">
        <v>15</v>
      </c>
      <c r="D2537" s="21" t="s">
        <v>109502</v>
      </c>
      <c r="E2537" s="21" t="s">
        <v>109503</v>
      </c>
      <c r="F2537" s="21" t="s">
        <v>101528</v>
      </c>
      <c r="G2537" s="22">
        <v>10</v>
      </c>
      <c r="H2537" s="22">
        <v>0</v>
      </c>
      <c r="I2537" s="22">
        <v>0</v>
      </c>
      <c r="J2537" s="21" t="s">
        <v>109504</v>
      </c>
    </row>
    <row r="2538" spans="1:10" ht="32" customHeight="1">
      <c r="A2538" s="19" t="s">
        <v>109505</v>
      </c>
      <c r="B2538" s="24">
        <v>23</v>
      </c>
      <c r="C2538" s="22">
        <v>15</v>
      </c>
      <c r="D2538" s="21" t="s">
        <v>109506</v>
      </c>
      <c r="E2538" s="21" t="s">
        <v>109507</v>
      </c>
      <c r="F2538" s="21" t="s">
        <v>14739</v>
      </c>
      <c r="G2538" s="22">
        <v>10</v>
      </c>
      <c r="H2538" s="22">
        <v>0</v>
      </c>
      <c r="I2538" s="22">
        <v>0</v>
      </c>
      <c r="J2538" s="21" t="s">
        <v>109508</v>
      </c>
    </row>
    <row r="2539" spans="1:10" ht="32" customHeight="1">
      <c r="A2539" s="19" t="s">
        <v>109509</v>
      </c>
      <c r="B2539" s="24">
        <v>26</v>
      </c>
      <c r="C2539" s="22">
        <v>15</v>
      </c>
      <c r="D2539" s="21" t="s">
        <v>109510</v>
      </c>
      <c r="E2539" s="21" t="s">
        <v>109511</v>
      </c>
      <c r="F2539" s="21" t="s">
        <v>101528</v>
      </c>
      <c r="G2539" s="22">
        <v>10</v>
      </c>
      <c r="H2539" s="22">
        <v>0</v>
      </c>
      <c r="I2539" s="22">
        <v>0</v>
      </c>
      <c r="J2539" s="21" t="s">
        <v>109512</v>
      </c>
    </row>
    <row r="2540" spans="1:10" ht="32" customHeight="1">
      <c r="A2540" s="19" t="s">
        <v>109513</v>
      </c>
      <c r="B2540" s="24">
        <v>47</v>
      </c>
      <c r="C2540" s="22">
        <v>15</v>
      </c>
      <c r="D2540" s="21" t="s">
        <v>105096</v>
      </c>
      <c r="E2540" s="21" t="s">
        <v>105097</v>
      </c>
      <c r="F2540" s="21" t="s">
        <v>101528</v>
      </c>
      <c r="G2540" s="22">
        <v>10</v>
      </c>
      <c r="H2540" s="22">
        <v>0</v>
      </c>
      <c r="I2540" s="22">
        <v>0</v>
      </c>
      <c r="J2540" s="21" t="s">
        <v>109514</v>
      </c>
    </row>
    <row r="2541" spans="1:10" ht="44" customHeight="1">
      <c r="A2541" s="19" t="s">
        <v>109515</v>
      </c>
      <c r="B2541" s="24">
        <v>37</v>
      </c>
      <c r="C2541" s="22">
        <v>23</v>
      </c>
      <c r="D2541" s="21" t="s">
        <v>102880</v>
      </c>
      <c r="E2541" s="21" t="s">
        <v>102881</v>
      </c>
      <c r="F2541" s="21" t="s">
        <v>102157</v>
      </c>
      <c r="G2541" s="22">
        <v>7</v>
      </c>
      <c r="H2541" s="22">
        <v>12</v>
      </c>
      <c r="I2541" s="22">
        <v>21</v>
      </c>
      <c r="J2541" s="21" t="s">
        <v>109516</v>
      </c>
    </row>
    <row r="2542" spans="1:10" ht="44" customHeight="1">
      <c r="A2542" s="19" t="s">
        <v>109517</v>
      </c>
      <c r="B2542" s="24">
        <v>21</v>
      </c>
      <c r="C2542" s="22">
        <v>15</v>
      </c>
      <c r="D2542" s="21" t="s">
        <v>109518</v>
      </c>
      <c r="E2542" s="21" t="s">
        <v>109519</v>
      </c>
      <c r="F2542" s="21" t="s">
        <v>101554</v>
      </c>
      <c r="G2542" s="22">
        <v>10</v>
      </c>
      <c r="H2542" s="22">
        <v>0</v>
      </c>
      <c r="I2542" s="22">
        <v>0</v>
      </c>
      <c r="J2542" s="21" t="s">
        <v>109520</v>
      </c>
    </row>
    <row r="2543" spans="1:10" ht="32" customHeight="1">
      <c r="A2543" s="19" t="s">
        <v>109521</v>
      </c>
      <c r="B2543" s="24">
        <v>20</v>
      </c>
      <c r="C2543" s="22">
        <v>15</v>
      </c>
      <c r="D2543" s="21" t="s">
        <v>103181</v>
      </c>
      <c r="E2543" s="21" t="s">
        <v>103182</v>
      </c>
      <c r="F2543" s="21" t="s">
        <v>101568</v>
      </c>
      <c r="G2543" s="22">
        <v>1</v>
      </c>
      <c r="H2543" s="22">
        <v>9</v>
      </c>
      <c r="I2543" s="22">
        <v>17</v>
      </c>
      <c r="J2543" s="21" t="s">
        <v>109522</v>
      </c>
    </row>
    <row r="2544" spans="1:10" ht="32" customHeight="1">
      <c r="A2544" s="19" t="s">
        <v>109523</v>
      </c>
      <c r="B2544" s="24">
        <v>19</v>
      </c>
      <c r="C2544" s="22">
        <v>15</v>
      </c>
      <c r="D2544" s="21" t="s">
        <v>109524</v>
      </c>
      <c r="E2544" s="21" t="s">
        <v>109525</v>
      </c>
      <c r="F2544" s="21" t="s">
        <v>101563</v>
      </c>
      <c r="G2544" s="22">
        <v>10</v>
      </c>
      <c r="H2544" s="22">
        <v>0</v>
      </c>
      <c r="I2544" s="22">
        <v>0</v>
      </c>
      <c r="J2544" s="21" t="s">
        <v>109526</v>
      </c>
    </row>
    <row r="2545" spans="1:10" ht="32" customHeight="1">
      <c r="A2545" s="19" t="s">
        <v>109527</v>
      </c>
      <c r="B2545" s="24">
        <v>47</v>
      </c>
      <c r="C2545" s="22">
        <v>15</v>
      </c>
      <c r="D2545" s="21" t="s">
        <v>109528</v>
      </c>
      <c r="E2545" s="21" t="s">
        <v>109529</v>
      </c>
      <c r="F2545" s="21" t="s">
        <v>14739</v>
      </c>
      <c r="G2545" s="22">
        <v>10</v>
      </c>
      <c r="H2545" s="22">
        <v>0</v>
      </c>
      <c r="I2545" s="22">
        <v>0</v>
      </c>
      <c r="J2545" s="21" t="s">
        <v>109530</v>
      </c>
    </row>
    <row r="2546" spans="1:10" ht="32" customHeight="1">
      <c r="A2546" s="19" t="s">
        <v>109531</v>
      </c>
      <c r="B2546" s="24">
        <v>27</v>
      </c>
      <c r="C2546" s="22">
        <v>15</v>
      </c>
      <c r="D2546" s="21" t="s">
        <v>104459</v>
      </c>
      <c r="E2546" s="21" t="s">
        <v>104460</v>
      </c>
      <c r="F2546" s="21" t="s">
        <v>101563</v>
      </c>
      <c r="G2546" s="22">
        <v>10</v>
      </c>
      <c r="H2546" s="22">
        <v>0</v>
      </c>
      <c r="I2546" s="22">
        <v>0</v>
      </c>
      <c r="J2546" s="21" t="s">
        <v>109532</v>
      </c>
    </row>
    <row r="2547" spans="1:10" ht="32" customHeight="1">
      <c r="A2547" s="19" t="s">
        <v>109533</v>
      </c>
      <c r="B2547" s="24">
        <v>13</v>
      </c>
      <c r="C2547" s="22">
        <v>15</v>
      </c>
      <c r="D2547" s="21" t="s">
        <v>108239</v>
      </c>
      <c r="E2547" s="21" t="s">
        <v>108240</v>
      </c>
      <c r="F2547" s="21" t="s">
        <v>101554</v>
      </c>
      <c r="G2547" s="22">
        <v>10</v>
      </c>
      <c r="H2547" s="22">
        <v>0</v>
      </c>
      <c r="I2547" s="22">
        <v>0</v>
      </c>
      <c r="J2547" s="21" t="s">
        <v>109534</v>
      </c>
    </row>
    <row r="2548" spans="1:10" ht="32" customHeight="1">
      <c r="A2548" s="19" t="s">
        <v>109535</v>
      </c>
      <c r="B2548" s="24">
        <v>27</v>
      </c>
      <c r="C2548" s="22">
        <v>15</v>
      </c>
      <c r="D2548" s="21" t="s">
        <v>109536</v>
      </c>
      <c r="E2548" s="21" t="s">
        <v>109537</v>
      </c>
      <c r="F2548" s="21" t="s">
        <v>14739</v>
      </c>
      <c r="G2548" s="22">
        <v>10</v>
      </c>
      <c r="H2548" s="22">
        <v>0</v>
      </c>
      <c r="I2548" s="22">
        <v>0</v>
      </c>
      <c r="J2548" s="21" t="s">
        <v>109538</v>
      </c>
    </row>
    <row r="2549" spans="1:10" ht="32" customHeight="1">
      <c r="A2549" s="19" t="s">
        <v>109539</v>
      </c>
      <c r="B2549" s="24">
        <v>13</v>
      </c>
      <c r="C2549" s="22">
        <v>15</v>
      </c>
      <c r="D2549" s="21" t="s">
        <v>109540</v>
      </c>
      <c r="E2549" s="21" t="s">
        <v>109541</v>
      </c>
      <c r="F2549" s="21" t="s">
        <v>101694</v>
      </c>
      <c r="G2549" s="22">
        <v>2</v>
      </c>
      <c r="H2549" s="22">
        <v>9</v>
      </c>
      <c r="I2549" s="22">
        <v>13</v>
      </c>
      <c r="J2549" s="21" t="s">
        <v>109542</v>
      </c>
    </row>
    <row r="2550" spans="1:10" ht="32" customHeight="1">
      <c r="A2550" s="19" t="s">
        <v>109543</v>
      </c>
      <c r="B2550" s="24">
        <v>23</v>
      </c>
      <c r="C2550" s="22">
        <v>15</v>
      </c>
      <c r="D2550" s="21" t="s">
        <v>102696</v>
      </c>
      <c r="E2550" s="21" t="s">
        <v>102697</v>
      </c>
      <c r="F2550" s="21" t="s">
        <v>101563</v>
      </c>
      <c r="G2550" s="22">
        <v>10</v>
      </c>
      <c r="H2550" s="22">
        <v>0</v>
      </c>
      <c r="I2550" s="22">
        <v>0</v>
      </c>
      <c r="J2550" s="21" t="s">
        <v>109544</v>
      </c>
    </row>
    <row r="2551" spans="1:10" ht="20" customHeight="1">
      <c r="A2551" s="19" t="s">
        <v>109545</v>
      </c>
      <c r="B2551" s="24">
        <v>15</v>
      </c>
      <c r="C2551" s="22">
        <v>39</v>
      </c>
      <c r="D2551" s="21" t="s">
        <v>102680</v>
      </c>
      <c r="E2551" s="21" t="s">
        <v>102681</v>
      </c>
      <c r="F2551" s="21" t="s">
        <v>102559</v>
      </c>
      <c r="G2551" s="22">
        <v>12</v>
      </c>
      <c r="H2551" s="22">
        <v>10</v>
      </c>
      <c r="I2551" s="22">
        <v>21</v>
      </c>
      <c r="J2551" s="21" t="s">
        <v>109546</v>
      </c>
    </row>
    <row r="2552" spans="1:10" ht="32" customHeight="1">
      <c r="A2552" s="19" t="s">
        <v>109547</v>
      </c>
      <c r="B2552" s="24">
        <v>12</v>
      </c>
      <c r="C2552" s="22">
        <v>15</v>
      </c>
      <c r="D2552" s="21" t="s">
        <v>109548</v>
      </c>
      <c r="E2552" s="21" t="s">
        <v>109549</v>
      </c>
      <c r="F2552" s="21" t="s">
        <v>101727</v>
      </c>
      <c r="G2552" s="22">
        <v>10</v>
      </c>
      <c r="H2552" s="22">
        <v>0</v>
      </c>
      <c r="I2552" s="22">
        <v>0</v>
      </c>
      <c r="J2552" s="21" t="s">
        <v>109550</v>
      </c>
    </row>
    <row r="2553" spans="1:10" ht="20" customHeight="1">
      <c r="A2553" s="19" t="s">
        <v>109551</v>
      </c>
      <c r="B2553" s="24">
        <v>19</v>
      </c>
      <c r="C2553" s="22">
        <v>15</v>
      </c>
      <c r="D2553" s="21" t="s">
        <v>103224</v>
      </c>
      <c r="E2553" s="21" t="s">
        <v>103225</v>
      </c>
      <c r="F2553" s="21" t="s">
        <v>101528</v>
      </c>
      <c r="G2553" s="22">
        <v>10</v>
      </c>
      <c r="H2553" s="22">
        <v>0</v>
      </c>
      <c r="I2553" s="22">
        <v>0</v>
      </c>
      <c r="J2553" s="21" t="s">
        <v>109552</v>
      </c>
    </row>
    <row r="2554" spans="1:10" ht="32" customHeight="1">
      <c r="A2554" s="19" t="s">
        <v>109553</v>
      </c>
      <c r="B2554" s="24">
        <v>13</v>
      </c>
      <c r="C2554" s="22">
        <v>15</v>
      </c>
      <c r="D2554" s="21" t="s">
        <v>109554</v>
      </c>
      <c r="E2554" s="21" t="s">
        <v>109555</v>
      </c>
      <c r="F2554" s="21" t="s">
        <v>101554</v>
      </c>
      <c r="G2554" s="22">
        <v>10</v>
      </c>
      <c r="H2554" s="22">
        <v>0</v>
      </c>
      <c r="I2554" s="22">
        <v>0</v>
      </c>
      <c r="J2554" s="21" t="s">
        <v>109556</v>
      </c>
    </row>
    <row r="2555" spans="1:10" ht="32" customHeight="1">
      <c r="A2555" s="19" t="s">
        <v>109557</v>
      </c>
      <c r="B2555" s="24">
        <v>20</v>
      </c>
      <c r="C2555" s="22">
        <v>15</v>
      </c>
      <c r="D2555" s="21" t="s">
        <v>106020</v>
      </c>
      <c r="E2555" s="21" t="s">
        <v>106021</v>
      </c>
      <c r="F2555" s="21" t="s">
        <v>14739</v>
      </c>
      <c r="G2555" s="22">
        <v>10</v>
      </c>
      <c r="H2555" s="22">
        <v>0</v>
      </c>
      <c r="I2555" s="22">
        <v>0</v>
      </c>
      <c r="J2555" s="21" t="s">
        <v>109558</v>
      </c>
    </row>
    <row r="2556" spans="1:10" ht="32" customHeight="1">
      <c r="A2556" s="19" t="s">
        <v>109559</v>
      </c>
      <c r="B2556" s="24">
        <v>33</v>
      </c>
      <c r="C2556" s="22">
        <v>15</v>
      </c>
      <c r="D2556" s="21" t="s">
        <v>109560</v>
      </c>
      <c r="E2556" s="21" t="s">
        <v>109561</v>
      </c>
      <c r="F2556" s="21" t="s">
        <v>101563</v>
      </c>
      <c r="G2556" s="22">
        <v>10</v>
      </c>
      <c r="H2556" s="22">
        <v>0</v>
      </c>
      <c r="I2556" s="22">
        <v>0</v>
      </c>
      <c r="J2556" s="21" t="s">
        <v>109562</v>
      </c>
    </row>
    <row r="2557" spans="1:10" ht="32" customHeight="1">
      <c r="A2557" s="19" t="s">
        <v>109563</v>
      </c>
      <c r="B2557" s="24">
        <v>19</v>
      </c>
      <c r="C2557" s="22">
        <v>15</v>
      </c>
      <c r="D2557" s="21" t="s">
        <v>109564</v>
      </c>
      <c r="E2557" s="21" t="s">
        <v>109565</v>
      </c>
      <c r="F2557" s="21" t="s">
        <v>101628</v>
      </c>
      <c r="G2557" s="22">
        <v>1</v>
      </c>
      <c r="H2557" s="22">
        <v>10</v>
      </c>
      <c r="I2557" s="22">
        <v>21</v>
      </c>
      <c r="J2557" s="21" t="s">
        <v>109566</v>
      </c>
    </row>
    <row r="2558" spans="1:10" ht="32" customHeight="1">
      <c r="A2558" s="19" t="s">
        <v>109567</v>
      </c>
      <c r="B2558" s="24">
        <v>20</v>
      </c>
      <c r="C2558" s="22">
        <v>15</v>
      </c>
      <c r="D2558" s="21" t="s">
        <v>106984</v>
      </c>
      <c r="E2558" s="21" t="s">
        <v>106985</v>
      </c>
      <c r="F2558" s="21" t="s">
        <v>101568</v>
      </c>
      <c r="G2558" s="22">
        <v>1</v>
      </c>
      <c r="H2558" s="22">
        <v>9</v>
      </c>
      <c r="I2558" s="22">
        <v>16</v>
      </c>
      <c r="J2558" s="21" t="s">
        <v>109568</v>
      </c>
    </row>
    <row r="2559" spans="1:10" ht="32" customHeight="1">
      <c r="A2559" s="19" t="s">
        <v>109569</v>
      </c>
      <c r="B2559" s="24">
        <v>25</v>
      </c>
      <c r="C2559" s="22">
        <v>15</v>
      </c>
      <c r="D2559" s="21" t="s">
        <v>102375</v>
      </c>
      <c r="E2559" s="21" t="s">
        <v>102376</v>
      </c>
      <c r="F2559" s="21" t="s">
        <v>101694</v>
      </c>
      <c r="G2559" s="22">
        <v>10</v>
      </c>
      <c r="H2559" s="22">
        <v>0</v>
      </c>
      <c r="I2559" s="22">
        <v>0</v>
      </c>
      <c r="J2559" s="21" t="s">
        <v>109570</v>
      </c>
    </row>
    <row r="2560" spans="1:10" ht="32" customHeight="1">
      <c r="A2560" s="19" t="s">
        <v>109571</v>
      </c>
      <c r="B2560" s="24">
        <v>31</v>
      </c>
      <c r="C2560" s="22">
        <v>15</v>
      </c>
      <c r="D2560" s="21" t="s">
        <v>109572</v>
      </c>
      <c r="E2560" s="21" t="s">
        <v>109573</v>
      </c>
      <c r="F2560" s="21" t="s">
        <v>101528</v>
      </c>
      <c r="G2560" s="22">
        <v>10</v>
      </c>
      <c r="H2560" s="22">
        <v>0</v>
      </c>
      <c r="I2560" s="22">
        <v>0</v>
      </c>
      <c r="J2560" s="21" t="s">
        <v>109574</v>
      </c>
    </row>
    <row r="2561" spans="1:10" ht="32" customHeight="1">
      <c r="A2561" s="19" t="s">
        <v>109575</v>
      </c>
      <c r="B2561" s="24">
        <v>20</v>
      </c>
      <c r="C2561" s="22">
        <v>18</v>
      </c>
      <c r="D2561" s="21" t="s">
        <v>109576</v>
      </c>
      <c r="E2561" s="21" t="s">
        <v>109577</v>
      </c>
      <c r="F2561" s="21" t="s">
        <v>102782</v>
      </c>
      <c r="G2561" s="22">
        <v>1</v>
      </c>
      <c r="H2561" s="22">
        <v>13</v>
      </c>
      <c r="I2561" s="22">
        <v>22</v>
      </c>
      <c r="J2561" s="21" t="s">
        <v>109578</v>
      </c>
    </row>
    <row r="2562" spans="1:10" ht="32" customHeight="1">
      <c r="A2562" s="19" t="s">
        <v>109579</v>
      </c>
      <c r="B2562" s="24">
        <v>21</v>
      </c>
      <c r="C2562" s="22">
        <v>15</v>
      </c>
      <c r="D2562" s="21" t="s">
        <v>109580</v>
      </c>
      <c r="E2562" s="21" t="s">
        <v>109581</v>
      </c>
      <c r="F2562" s="21" t="s">
        <v>101554</v>
      </c>
      <c r="G2562" s="22">
        <v>10</v>
      </c>
      <c r="H2562" s="22">
        <v>0</v>
      </c>
      <c r="I2562" s="22">
        <v>0</v>
      </c>
      <c r="J2562" s="21" t="s">
        <v>109582</v>
      </c>
    </row>
    <row r="2563" spans="1:10" ht="32" customHeight="1">
      <c r="A2563" s="19" t="s">
        <v>109583</v>
      </c>
      <c r="B2563" s="24">
        <v>27</v>
      </c>
      <c r="C2563" s="22">
        <v>15</v>
      </c>
      <c r="D2563" s="21" t="s">
        <v>109584</v>
      </c>
      <c r="E2563" s="21" t="s">
        <v>109585</v>
      </c>
      <c r="F2563" s="21" t="s">
        <v>101628</v>
      </c>
      <c r="G2563" s="22">
        <v>1</v>
      </c>
      <c r="H2563" s="22">
        <v>9</v>
      </c>
      <c r="I2563" s="22">
        <v>24</v>
      </c>
      <c r="J2563" s="21" t="s">
        <v>109586</v>
      </c>
    </row>
    <row r="2564" spans="1:10" ht="20" customHeight="1">
      <c r="A2564" s="19" t="s">
        <v>109587</v>
      </c>
      <c r="B2564" s="24">
        <v>22</v>
      </c>
      <c r="C2564" s="22">
        <v>16</v>
      </c>
      <c r="D2564" s="21" t="s">
        <v>109588</v>
      </c>
      <c r="E2564" s="21" t="s">
        <v>109589</v>
      </c>
      <c r="F2564" s="21" t="s">
        <v>101945</v>
      </c>
      <c r="G2564" s="22">
        <v>3</v>
      </c>
      <c r="H2564" s="22">
        <v>9</v>
      </c>
      <c r="I2564" s="22">
        <v>17</v>
      </c>
      <c r="J2564" s="21" t="s">
        <v>109590</v>
      </c>
    </row>
    <row r="2565" spans="1:10" ht="32" customHeight="1">
      <c r="A2565" s="19" t="s">
        <v>109591</v>
      </c>
      <c r="B2565" s="24">
        <v>23</v>
      </c>
      <c r="C2565" s="22">
        <v>15</v>
      </c>
      <c r="D2565" s="21" t="s">
        <v>109592</v>
      </c>
      <c r="E2565" s="21" t="s">
        <v>109593</v>
      </c>
      <c r="F2565" s="21" t="s">
        <v>101554</v>
      </c>
      <c r="G2565" s="22">
        <v>10</v>
      </c>
      <c r="H2565" s="22">
        <v>0</v>
      </c>
      <c r="I2565" s="22">
        <v>0</v>
      </c>
      <c r="J2565" s="21" t="s">
        <v>109594</v>
      </c>
    </row>
    <row r="2566" spans="1:10" ht="32" customHeight="1">
      <c r="A2566" s="19" t="s">
        <v>109595</v>
      </c>
      <c r="B2566" s="24">
        <v>40</v>
      </c>
      <c r="C2566" s="22">
        <v>23</v>
      </c>
      <c r="D2566" s="21" t="s">
        <v>102880</v>
      </c>
      <c r="E2566" s="21" t="s">
        <v>102881</v>
      </c>
      <c r="F2566" s="21" t="s">
        <v>102001</v>
      </c>
      <c r="G2566" s="22">
        <v>7</v>
      </c>
      <c r="H2566" s="22">
        <v>12</v>
      </c>
      <c r="I2566" s="22">
        <v>24</v>
      </c>
      <c r="J2566" s="21" t="s">
        <v>109406</v>
      </c>
    </row>
    <row r="2567" spans="1:10" ht="32" customHeight="1">
      <c r="A2567" s="19" t="s">
        <v>109596</v>
      </c>
      <c r="B2567" s="24">
        <v>42</v>
      </c>
      <c r="C2567" s="22">
        <v>34</v>
      </c>
      <c r="D2567" s="21" t="s">
        <v>109597</v>
      </c>
      <c r="E2567" s="21" t="s">
        <v>109598</v>
      </c>
      <c r="F2567" s="21" t="s">
        <v>109599</v>
      </c>
      <c r="G2567" s="22">
        <v>11</v>
      </c>
      <c r="H2567" s="22">
        <v>19</v>
      </c>
      <c r="I2567" s="22">
        <v>42</v>
      </c>
      <c r="J2567" s="21" t="s">
        <v>105144</v>
      </c>
    </row>
    <row r="2568" spans="1:10" ht="32" customHeight="1">
      <c r="A2568" s="19" t="s">
        <v>109600</v>
      </c>
      <c r="B2568" s="24">
        <v>42</v>
      </c>
      <c r="C2568" s="22">
        <v>34</v>
      </c>
      <c r="D2568" s="21" t="s">
        <v>109597</v>
      </c>
      <c r="E2568" s="21" t="s">
        <v>109598</v>
      </c>
      <c r="F2568" s="21" t="s">
        <v>109599</v>
      </c>
      <c r="G2568" s="22">
        <v>11</v>
      </c>
      <c r="H2568" s="22">
        <v>19</v>
      </c>
      <c r="I2568" s="22">
        <v>42</v>
      </c>
      <c r="J2568" s="21" t="s">
        <v>105144</v>
      </c>
    </row>
    <row r="2569" spans="1:10" ht="32" customHeight="1">
      <c r="A2569" s="19" t="s">
        <v>109601</v>
      </c>
      <c r="B2569" s="24">
        <v>24</v>
      </c>
      <c r="C2569" s="22">
        <v>16</v>
      </c>
      <c r="D2569" s="21" t="s">
        <v>109602</v>
      </c>
      <c r="E2569" s="21" t="s">
        <v>109603</v>
      </c>
      <c r="F2569" s="21" t="s">
        <v>101533</v>
      </c>
      <c r="G2569" s="22">
        <v>1</v>
      </c>
      <c r="H2569" s="22">
        <v>9</v>
      </c>
      <c r="I2569" s="22">
        <v>14</v>
      </c>
      <c r="J2569" s="21" t="s">
        <v>109604</v>
      </c>
    </row>
    <row r="2570" spans="1:10" ht="32" customHeight="1">
      <c r="A2570" s="19" t="s">
        <v>109605</v>
      </c>
      <c r="B2570" s="24">
        <v>24</v>
      </c>
      <c r="C2570" s="22">
        <v>15</v>
      </c>
      <c r="D2570" s="21" t="s">
        <v>109606</v>
      </c>
      <c r="E2570" s="21" t="s">
        <v>109607</v>
      </c>
      <c r="F2570" s="21" t="s">
        <v>14739</v>
      </c>
      <c r="G2570" s="22">
        <v>10</v>
      </c>
      <c r="H2570" s="22">
        <v>0</v>
      </c>
      <c r="I2570" s="22">
        <v>0</v>
      </c>
      <c r="J2570" s="21" t="s">
        <v>109608</v>
      </c>
    </row>
    <row r="2571" spans="1:10" ht="32" customHeight="1">
      <c r="A2571" s="19" t="s">
        <v>109609</v>
      </c>
      <c r="B2571" s="24">
        <v>16</v>
      </c>
      <c r="C2571" s="22">
        <v>21</v>
      </c>
      <c r="D2571" s="21" t="s">
        <v>109610</v>
      </c>
      <c r="E2571" s="21" t="s">
        <v>109611</v>
      </c>
      <c r="F2571" s="22">
        <v>625</v>
      </c>
      <c r="G2571" s="22">
        <v>6</v>
      </c>
      <c r="H2571" s="22">
        <v>11</v>
      </c>
      <c r="I2571" s="22">
        <v>24</v>
      </c>
      <c r="J2571" s="21" t="s">
        <v>109612</v>
      </c>
    </row>
    <row r="2572" spans="1:10" ht="32" customHeight="1">
      <c r="A2572" s="19" t="s">
        <v>109613</v>
      </c>
      <c r="B2572" s="24">
        <v>32</v>
      </c>
      <c r="C2572" s="22">
        <v>15</v>
      </c>
      <c r="D2572" s="21" t="s">
        <v>109614</v>
      </c>
      <c r="E2572" s="21" t="s">
        <v>109615</v>
      </c>
      <c r="F2572" s="21" t="s">
        <v>101522</v>
      </c>
      <c r="G2572" s="22">
        <v>10</v>
      </c>
      <c r="H2572" s="22">
        <v>0</v>
      </c>
      <c r="I2572" s="22">
        <v>0</v>
      </c>
      <c r="J2572" s="21" t="s">
        <v>109616</v>
      </c>
    </row>
    <row r="2573" spans="1:10" ht="32" customHeight="1">
      <c r="A2573" s="19" t="s">
        <v>109617</v>
      </c>
      <c r="B2573" s="24">
        <v>23</v>
      </c>
      <c r="C2573" s="22">
        <v>15</v>
      </c>
      <c r="D2573" s="21" t="s">
        <v>109618</v>
      </c>
      <c r="E2573" s="21" t="s">
        <v>109619</v>
      </c>
      <c r="F2573" s="21" t="s">
        <v>101522</v>
      </c>
      <c r="G2573" s="22">
        <v>10</v>
      </c>
      <c r="H2573" s="22">
        <v>0</v>
      </c>
      <c r="I2573" s="22">
        <v>0</v>
      </c>
      <c r="J2573" s="21" t="s">
        <v>109620</v>
      </c>
    </row>
    <row r="2574" spans="1:10" ht="32" customHeight="1">
      <c r="A2574" s="19" t="s">
        <v>109621</v>
      </c>
      <c r="B2574" s="24">
        <v>26</v>
      </c>
      <c r="C2574" s="22">
        <v>15</v>
      </c>
      <c r="D2574" s="21" t="s">
        <v>109622</v>
      </c>
      <c r="E2574" s="21" t="s">
        <v>109623</v>
      </c>
      <c r="F2574" s="21" t="s">
        <v>101528</v>
      </c>
      <c r="G2574" s="22">
        <v>10</v>
      </c>
      <c r="H2574" s="22">
        <v>0</v>
      </c>
      <c r="I2574" s="22">
        <v>0</v>
      </c>
      <c r="J2574" s="21" t="s">
        <v>109624</v>
      </c>
    </row>
    <row r="2575" spans="1:10" ht="32" customHeight="1">
      <c r="A2575" s="19" t="s">
        <v>109625</v>
      </c>
      <c r="B2575" s="24">
        <v>21</v>
      </c>
      <c r="C2575" s="22">
        <v>15</v>
      </c>
      <c r="D2575" s="21" t="s">
        <v>107344</v>
      </c>
      <c r="E2575" s="21" t="s">
        <v>107345</v>
      </c>
      <c r="F2575" s="21" t="s">
        <v>101694</v>
      </c>
      <c r="G2575" s="22">
        <v>1</v>
      </c>
      <c r="H2575" s="22">
        <v>10</v>
      </c>
      <c r="I2575" s="22">
        <v>14</v>
      </c>
      <c r="J2575" s="21" t="s">
        <v>109626</v>
      </c>
    </row>
    <row r="2576" spans="1:10" ht="32" customHeight="1">
      <c r="A2576" s="19" t="s">
        <v>109627</v>
      </c>
      <c r="B2576" s="24">
        <v>62</v>
      </c>
      <c r="C2576" s="22">
        <v>44</v>
      </c>
      <c r="D2576" s="21" t="s">
        <v>109628</v>
      </c>
      <c r="E2576" s="21" t="s">
        <v>109629</v>
      </c>
      <c r="F2576" s="21" t="s">
        <v>109630</v>
      </c>
      <c r="G2576" s="22">
        <v>1</v>
      </c>
      <c r="H2576" s="22">
        <v>39</v>
      </c>
      <c r="I2576" s="22">
        <v>72</v>
      </c>
      <c r="J2576" s="21" t="s">
        <v>109631</v>
      </c>
    </row>
    <row r="2577" spans="1:10" ht="32" customHeight="1">
      <c r="A2577" s="19" t="s">
        <v>109632</v>
      </c>
      <c r="B2577" s="24">
        <v>34</v>
      </c>
      <c r="C2577" s="22">
        <v>15</v>
      </c>
      <c r="D2577" s="21" t="s">
        <v>109633</v>
      </c>
      <c r="E2577" s="21" t="s">
        <v>109634</v>
      </c>
      <c r="F2577" s="21" t="s">
        <v>101528</v>
      </c>
      <c r="G2577" s="22">
        <v>10</v>
      </c>
      <c r="H2577" s="22">
        <v>0</v>
      </c>
      <c r="I2577" s="22">
        <v>0</v>
      </c>
      <c r="J2577" s="21" t="s">
        <v>109635</v>
      </c>
    </row>
    <row r="2578" spans="1:10" ht="32" customHeight="1">
      <c r="A2578" s="19" t="s">
        <v>109636</v>
      </c>
      <c r="B2578" s="24">
        <v>17</v>
      </c>
      <c r="C2578" s="22">
        <v>15</v>
      </c>
      <c r="D2578" s="21" t="s">
        <v>109637</v>
      </c>
      <c r="E2578" s="21" t="s">
        <v>109638</v>
      </c>
      <c r="F2578" s="21" t="s">
        <v>101528</v>
      </c>
      <c r="G2578" s="22">
        <v>10</v>
      </c>
      <c r="H2578" s="22">
        <v>0</v>
      </c>
      <c r="I2578" s="22">
        <v>0</v>
      </c>
      <c r="J2578" s="21" t="s">
        <v>109639</v>
      </c>
    </row>
    <row r="2579" spans="1:10" ht="32" customHeight="1">
      <c r="A2579" s="19" t="s">
        <v>109640</v>
      </c>
      <c r="B2579" s="24">
        <v>32</v>
      </c>
      <c r="C2579" s="22">
        <v>16</v>
      </c>
      <c r="D2579" s="21" t="s">
        <v>109641</v>
      </c>
      <c r="E2579" s="21" t="s">
        <v>109642</v>
      </c>
      <c r="F2579" s="21" t="s">
        <v>101533</v>
      </c>
      <c r="G2579" s="22">
        <v>2</v>
      </c>
      <c r="H2579" s="22">
        <v>10</v>
      </c>
      <c r="I2579" s="22">
        <v>19</v>
      </c>
      <c r="J2579" s="21" t="s">
        <v>109643</v>
      </c>
    </row>
    <row r="2580" spans="1:10" ht="32" customHeight="1">
      <c r="A2580" s="19" t="s">
        <v>109644</v>
      </c>
      <c r="B2580" s="24">
        <v>17</v>
      </c>
      <c r="C2580" s="22">
        <v>15</v>
      </c>
      <c r="D2580" s="21" t="s">
        <v>109637</v>
      </c>
      <c r="E2580" s="21" t="s">
        <v>109638</v>
      </c>
      <c r="F2580" s="21" t="s">
        <v>101528</v>
      </c>
      <c r="G2580" s="22">
        <v>10</v>
      </c>
      <c r="H2580" s="22">
        <v>0</v>
      </c>
      <c r="I2580" s="22">
        <v>0</v>
      </c>
      <c r="J2580" s="21" t="s">
        <v>109639</v>
      </c>
    </row>
    <row r="2581" spans="1:10" ht="32" customHeight="1">
      <c r="A2581" s="19" t="s">
        <v>109645</v>
      </c>
      <c r="B2581" s="24">
        <v>32</v>
      </c>
      <c r="C2581" s="22">
        <v>16</v>
      </c>
      <c r="D2581" s="21" t="s">
        <v>109641</v>
      </c>
      <c r="E2581" s="21" t="s">
        <v>109642</v>
      </c>
      <c r="F2581" s="21" t="s">
        <v>101533</v>
      </c>
      <c r="G2581" s="22">
        <v>2</v>
      </c>
      <c r="H2581" s="22">
        <v>10</v>
      </c>
      <c r="I2581" s="22">
        <v>19</v>
      </c>
      <c r="J2581" s="21" t="s">
        <v>109643</v>
      </c>
    </row>
    <row r="2582" spans="1:10" ht="32" customHeight="1">
      <c r="A2582" s="19" t="s">
        <v>109646</v>
      </c>
      <c r="B2582" s="24">
        <v>32</v>
      </c>
      <c r="C2582" s="22">
        <v>16</v>
      </c>
      <c r="D2582" s="21" t="s">
        <v>109641</v>
      </c>
      <c r="E2582" s="21" t="s">
        <v>109642</v>
      </c>
      <c r="F2582" s="21" t="s">
        <v>101533</v>
      </c>
      <c r="G2582" s="22">
        <v>2</v>
      </c>
      <c r="H2582" s="22">
        <v>10</v>
      </c>
      <c r="I2582" s="22">
        <v>19</v>
      </c>
      <c r="J2582" s="21" t="s">
        <v>109643</v>
      </c>
    </row>
    <row r="2583" spans="1:10" ht="20" customHeight="1">
      <c r="A2583" s="27">
        <v>-999</v>
      </c>
      <c r="B2583" s="24">
        <v>-999</v>
      </c>
      <c r="C2583" s="22">
        <v>-999</v>
      </c>
      <c r="D2583" s="22">
        <v>-999</v>
      </c>
      <c r="E2583" s="22">
        <v>-999</v>
      </c>
      <c r="F2583" s="22">
        <v>-999</v>
      </c>
      <c r="G2583" s="22">
        <v>-999</v>
      </c>
      <c r="H2583" s="22">
        <v>-999</v>
      </c>
      <c r="I2583" s="22">
        <v>-999</v>
      </c>
      <c r="J2583" s="22">
        <v>-999</v>
      </c>
    </row>
    <row r="2584" spans="1:10" ht="20" customHeight="1">
      <c r="A2584" s="27">
        <v>-999</v>
      </c>
      <c r="B2584" s="24">
        <v>-999</v>
      </c>
      <c r="C2584" s="22">
        <v>-999</v>
      </c>
      <c r="D2584" s="22">
        <v>-999</v>
      </c>
      <c r="E2584" s="22">
        <v>-999</v>
      </c>
      <c r="F2584" s="22">
        <v>-999</v>
      </c>
      <c r="G2584" s="22">
        <v>-999</v>
      </c>
      <c r="H2584" s="22">
        <v>-999</v>
      </c>
      <c r="I2584" s="22">
        <v>-999</v>
      </c>
      <c r="J2584" s="22">
        <v>-999</v>
      </c>
    </row>
    <row r="2585" spans="1:10" ht="32" customHeight="1">
      <c r="A2585" s="19" t="s">
        <v>109647</v>
      </c>
      <c r="B2585" s="24">
        <v>12</v>
      </c>
      <c r="C2585" s="22">
        <v>15</v>
      </c>
      <c r="D2585" s="21" t="s">
        <v>109648</v>
      </c>
      <c r="E2585" s="21" t="s">
        <v>109649</v>
      </c>
      <c r="F2585" s="21" t="s">
        <v>14739</v>
      </c>
      <c r="G2585" s="22">
        <v>10</v>
      </c>
      <c r="H2585" s="22">
        <v>0</v>
      </c>
      <c r="I2585" s="22">
        <v>0</v>
      </c>
      <c r="J2585" s="21" t="s">
        <v>109650</v>
      </c>
    </row>
    <row r="2586" spans="1:10" ht="32" customHeight="1">
      <c r="A2586" s="19" t="s">
        <v>109651</v>
      </c>
      <c r="B2586" s="24">
        <v>32</v>
      </c>
      <c r="C2586" s="22">
        <v>20</v>
      </c>
      <c r="D2586" s="21" t="s">
        <v>109652</v>
      </c>
      <c r="E2586" s="21" t="s">
        <v>109653</v>
      </c>
      <c r="F2586" s="21" t="s">
        <v>101568</v>
      </c>
      <c r="G2586" s="22">
        <v>2</v>
      </c>
      <c r="H2586" s="22">
        <v>14</v>
      </c>
      <c r="I2586" s="22">
        <v>27</v>
      </c>
      <c r="J2586" s="21" t="s">
        <v>109654</v>
      </c>
    </row>
    <row r="2587" spans="1:10" ht="32" customHeight="1">
      <c r="A2587" s="19" t="s">
        <v>109655</v>
      </c>
      <c r="B2587" s="24">
        <v>16</v>
      </c>
      <c r="C2587" s="22">
        <v>18</v>
      </c>
      <c r="D2587" s="21" t="s">
        <v>109656</v>
      </c>
      <c r="E2587" s="21" t="s">
        <v>109657</v>
      </c>
      <c r="F2587" s="21" t="s">
        <v>102782</v>
      </c>
      <c r="G2587" s="22">
        <v>2</v>
      </c>
      <c r="H2587" s="22">
        <v>12</v>
      </c>
      <c r="I2587" s="22">
        <v>28</v>
      </c>
      <c r="J2587" s="21" t="s">
        <v>109658</v>
      </c>
    </row>
    <row r="2588" spans="1:10" ht="32" customHeight="1">
      <c r="A2588" s="19" t="s">
        <v>109659</v>
      </c>
      <c r="B2588" s="24">
        <v>22</v>
      </c>
      <c r="C2588" s="22">
        <v>15</v>
      </c>
      <c r="D2588" s="21" t="s">
        <v>109660</v>
      </c>
      <c r="E2588" s="21" t="s">
        <v>109661</v>
      </c>
      <c r="F2588" s="21" t="s">
        <v>101563</v>
      </c>
      <c r="G2588" s="22">
        <v>10</v>
      </c>
      <c r="H2588" s="22">
        <v>0</v>
      </c>
      <c r="I2588" s="22">
        <v>0</v>
      </c>
      <c r="J2588" s="21" t="s">
        <v>109662</v>
      </c>
    </row>
    <row r="2589" spans="1:10" ht="32" customHeight="1">
      <c r="A2589" s="19" t="s">
        <v>109663</v>
      </c>
      <c r="B2589" s="24">
        <v>12</v>
      </c>
      <c r="C2589" s="22">
        <v>15</v>
      </c>
      <c r="D2589" s="21" t="s">
        <v>107356</v>
      </c>
      <c r="E2589" s="21" t="s">
        <v>107357</v>
      </c>
      <c r="F2589" s="21" t="s">
        <v>101554</v>
      </c>
      <c r="G2589" s="22">
        <v>10</v>
      </c>
      <c r="H2589" s="22">
        <v>0</v>
      </c>
      <c r="I2589" s="22">
        <v>0</v>
      </c>
      <c r="J2589" s="21" t="s">
        <v>109664</v>
      </c>
    </row>
    <row r="2590" spans="1:10" ht="32" customHeight="1">
      <c r="A2590" s="19" t="s">
        <v>109665</v>
      </c>
      <c r="B2590" s="24">
        <v>14</v>
      </c>
      <c r="C2590" s="22">
        <v>16</v>
      </c>
      <c r="D2590" s="21" t="s">
        <v>109666</v>
      </c>
      <c r="E2590" s="21" t="s">
        <v>109667</v>
      </c>
      <c r="F2590" s="21" t="s">
        <v>102171</v>
      </c>
      <c r="G2590" s="22">
        <v>2</v>
      </c>
      <c r="H2590" s="22">
        <v>10</v>
      </c>
      <c r="I2590" s="22">
        <v>24</v>
      </c>
      <c r="J2590" s="21" t="s">
        <v>109668</v>
      </c>
    </row>
    <row r="2591" spans="1:10" ht="32" customHeight="1">
      <c r="A2591" s="19" t="s">
        <v>109669</v>
      </c>
      <c r="B2591" s="24">
        <v>21</v>
      </c>
      <c r="C2591" s="22">
        <v>16</v>
      </c>
      <c r="D2591" s="21" t="s">
        <v>109670</v>
      </c>
      <c r="E2591" s="21" t="s">
        <v>109671</v>
      </c>
      <c r="F2591" s="21" t="s">
        <v>101945</v>
      </c>
      <c r="G2591" s="22">
        <v>1</v>
      </c>
      <c r="H2591" s="22">
        <v>11</v>
      </c>
      <c r="I2591" s="22">
        <v>16</v>
      </c>
      <c r="J2591" s="21" t="s">
        <v>109672</v>
      </c>
    </row>
    <row r="2592" spans="1:10" ht="32" customHeight="1">
      <c r="A2592" s="19" t="s">
        <v>109673</v>
      </c>
      <c r="B2592" s="24">
        <v>13</v>
      </c>
      <c r="C2592" s="22">
        <v>21</v>
      </c>
      <c r="D2592" s="21" t="s">
        <v>109674</v>
      </c>
      <c r="E2592" s="21" t="s">
        <v>109675</v>
      </c>
      <c r="F2592" s="21" t="s">
        <v>14743</v>
      </c>
      <c r="G2592" s="22">
        <v>4</v>
      </c>
      <c r="H2592" s="22">
        <v>13</v>
      </c>
      <c r="I2592" s="22">
        <v>23</v>
      </c>
      <c r="J2592" s="21" t="s">
        <v>109676</v>
      </c>
    </row>
    <row r="2593" spans="1:10" ht="32" customHeight="1">
      <c r="A2593" s="19" t="s">
        <v>109677</v>
      </c>
      <c r="B2593" s="24">
        <v>17</v>
      </c>
      <c r="C2593" s="22">
        <v>21</v>
      </c>
      <c r="D2593" s="21" t="s">
        <v>109678</v>
      </c>
      <c r="E2593" s="21" t="s">
        <v>109679</v>
      </c>
      <c r="F2593" s="21" t="s">
        <v>14817</v>
      </c>
      <c r="G2593" s="22">
        <v>8</v>
      </c>
      <c r="H2593" s="22">
        <v>9</v>
      </c>
      <c r="I2593" s="22">
        <v>17</v>
      </c>
      <c r="J2593" s="21" t="s">
        <v>109680</v>
      </c>
    </row>
    <row r="2594" spans="1:10" ht="32" customHeight="1">
      <c r="A2594" s="19" t="s">
        <v>109681</v>
      </c>
      <c r="B2594" s="24">
        <v>12</v>
      </c>
      <c r="C2594" s="22">
        <v>15</v>
      </c>
      <c r="D2594" s="21" t="s">
        <v>108725</v>
      </c>
      <c r="E2594" s="21" t="s">
        <v>108726</v>
      </c>
      <c r="F2594" s="21" t="s">
        <v>101563</v>
      </c>
      <c r="G2594" s="22">
        <v>10</v>
      </c>
      <c r="H2594" s="22">
        <v>0</v>
      </c>
      <c r="I2594" s="22">
        <v>0</v>
      </c>
      <c r="J2594" s="21" t="s">
        <v>109682</v>
      </c>
    </row>
    <row r="2595" spans="1:10" ht="32" customHeight="1">
      <c r="A2595" s="19" t="s">
        <v>109683</v>
      </c>
      <c r="B2595" s="24">
        <v>49</v>
      </c>
      <c r="C2595" s="22">
        <v>15</v>
      </c>
      <c r="D2595" s="21" t="s">
        <v>109684</v>
      </c>
      <c r="E2595" s="21" t="s">
        <v>109685</v>
      </c>
      <c r="F2595" s="21" t="s">
        <v>101554</v>
      </c>
      <c r="G2595" s="22">
        <v>1</v>
      </c>
      <c r="H2595" s="22">
        <v>6</v>
      </c>
      <c r="I2595" s="22">
        <v>17</v>
      </c>
      <c r="J2595" s="21" t="s">
        <v>109686</v>
      </c>
    </row>
    <row r="2596" spans="1:10" ht="32" customHeight="1">
      <c r="A2596" s="19" t="s">
        <v>109687</v>
      </c>
      <c r="B2596" s="24">
        <v>12</v>
      </c>
      <c r="C2596" s="22">
        <v>15</v>
      </c>
      <c r="D2596" s="21" t="s">
        <v>104747</v>
      </c>
      <c r="E2596" s="21" t="s">
        <v>104748</v>
      </c>
      <c r="F2596" s="22">
        <v>0</v>
      </c>
      <c r="G2596" s="22">
        <v>10</v>
      </c>
      <c r="H2596" s="22">
        <v>0</v>
      </c>
      <c r="I2596" s="22">
        <v>0</v>
      </c>
      <c r="J2596" s="21" t="s">
        <v>109688</v>
      </c>
    </row>
    <row r="2597" spans="1:10" ht="32" customHeight="1">
      <c r="A2597" s="19" t="s">
        <v>109689</v>
      </c>
      <c r="B2597" s="24">
        <v>22</v>
      </c>
      <c r="C2597" s="22">
        <v>15</v>
      </c>
      <c r="D2597" s="21" t="s">
        <v>109690</v>
      </c>
      <c r="E2597" s="21" t="s">
        <v>109691</v>
      </c>
      <c r="F2597" s="21" t="s">
        <v>101568</v>
      </c>
      <c r="G2597" s="22">
        <v>1</v>
      </c>
      <c r="H2597" s="22">
        <v>9</v>
      </c>
      <c r="I2597" s="22">
        <v>19</v>
      </c>
      <c r="J2597" s="21" t="s">
        <v>109692</v>
      </c>
    </row>
    <row r="2598" spans="1:10" ht="32" customHeight="1">
      <c r="A2598" s="19" t="s">
        <v>109693</v>
      </c>
      <c r="B2598" s="24">
        <v>17</v>
      </c>
      <c r="C2598" s="22">
        <v>15</v>
      </c>
      <c r="D2598" s="21" t="s">
        <v>109300</v>
      </c>
      <c r="E2598" s="21" t="s">
        <v>109301</v>
      </c>
      <c r="F2598" s="21" t="s">
        <v>14739</v>
      </c>
      <c r="G2598" s="22">
        <v>10</v>
      </c>
      <c r="H2598" s="22">
        <v>0</v>
      </c>
      <c r="I2598" s="22">
        <v>0</v>
      </c>
      <c r="J2598" s="21" t="s">
        <v>109694</v>
      </c>
    </row>
    <row r="2599" spans="1:10" ht="32" customHeight="1">
      <c r="A2599" s="19" t="s">
        <v>109695</v>
      </c>
      <c r="B2599" s="24">
        <v>41</v>
      </c>
      <c r="C2599" s="22">
        <v>15</v>
      </c>
      <c r="D2599" s="21" t="s">
        <v>101780</v>
      </c>
      <c r="E2599" s="21" t="s">
        <v>101781</v>
      </c>
      <c r="F2599" s="21" t="s">
        <v>101694</v>
      </c>
      <c r="G2599" s="22">
        <v>10</v>
      </c>
      <c r="H2599" s="22">
        <v>0</v>
      </c>
      <c r="I2599" s="22">
        <v>0</v>
      </c>
      <c r="J2599" s="21" t="s">
        <v>102952</v>
      </c>
    </row>
    <row r="2600" spans="1:10" ht="32" customHeight="1">
      <c r="A2600" s="19" t="s">
        <v>109696</v>
      </c>
      <c r="B2600" s="24">
        <v>20</v>
      </c>
      <c r="C2600" s="22">
        <v>15</v>
      </c>
      <c r="D2600" s="21" t="s">
        <v>104824</v>
      </c>
      <c r="E2600" s="21" t="s">
        <v>104825</v>
      </c>
      <c r="F2600" s="21" t="s">
        <v>14739</v>
      </c>
      <c r="G2600" s="22">
        <v>10</v>
      </c>
      <c r="H2600" s="22">
        <v>0</v>
      </c>
      <c r="I2600" s="22">
        <v>0</v>
      </c>
      <c r="J2600" s="21" t="s">
        <v>109697</v>
      </c>
    </row>
    <row r="2601" spans="1:10" ht="32" customHeight="1">
      <c r="A2601" s="19" t="s">
        <v>109698</v>
      </c>
      <c r="B2601" s="24">
        <v>12</v>
      </c>
      <c r="C2601" s="22">
        <v>15</v>
      </c>
      <c r="D2601" s="21" t="s">
        <v>109699</v>
      </c>
      <c r="E2601" s="21" t="s">
        <v>109700</v>
      </c>
      <c r="F2601" s="21" t="s">
        <v>14739</v>
      </c>
      <c r="G2601" s="22">
        <v>10</v>
      </c>
      <c r="H2601" s="22">
        <v>0</v>
      </c>
      <c r="I2601" s="22">
        <v>0</v>
      </c>
      <c r="J2601" s="21" t="s">
        <v>109701</v>
      </c>
    </row>
    <row r="2602" spans="1:10" ht="20" customHeight="1">
      <c r="A2602" s="27">
        <v>-999</v>
      </c>
      <c r="B2602" s="24">
        <v>-999</v>
      </c>
      <c r="C2602" s="22">
        <v>-999</v>
      </c>
      <c r="D2602" s="22">
        <v>-999</v>
      </c>
      <c r="E2602" s="22">
        <v>-999</v>
      </c>
      <c r="F2602" s="22">
        <v>-999</v>
      </c>
      <c r="G2602" s="22">
        <v>-999</v>
      </c>
      <c r="H2602" s="22">
        <v>-999</v>
      </c>
      <c r="I2602" s="22">
        <v>-999</v>
      </c>
      <c r="J2602" s="22">
        <v>-999</v>
      </c>
    </row>
    <row r="2603" spans="1:10" ht="32" customHeight="1">
      <c r="A2603" s="19" t="s">
        <v>109702</v>
      </c>
      <c r="B2603" s="24">
        <v>22</v>
      </c>
      <c r="C2603" s="22">
        <v>15</v>
      </c>
      <c r="D2603" s="21" t="s">
        <v>109703</v>
      </c>
      <c r="E2603" s="21" t="s">
        <v>109704</v>
      </c>
      <c r="F2603" s="21" t="s">
        <v>101694</v>
      </c>
      <c r="G2603" s="22">
        <v>2</v>
      </c>
      <c r="H2603" s="22">
        <v>9</v>
      </c>
      <c r="I2603" s="22">
        <v>14</v>
      </c>
      <c r="J2603" s="21" t="s">
        <v>109705</v>
      </c>
    </row>
    <row r="2604" spans="1:10" ht="32" customHeight="1">
      <c r="A2604" s="19" t="s">
        <v>109706</v>
      </c>
      <c r="B2604" s="24">
        <v>43</v>
      </c>
      <c r="C2604" s="22">
        <v>15</v>
      </c>
      <c r="D2604" s="21" t="s">
        <v>101557</v>
      </c>
      <c r="E2604" s="21" t="s">
        <v>101558</v>
      </c>
      <c r="F2604" s="21" t="s">
        <v>14739</v>
      </c>
      <c r="G2604" s="22">
        <v>10</v>
      </c>
      <c r="H2604" s="22">
        <v>0</v>
      </c>
      <c r="I2604" s="22">
        <v>0</v>
      </c>
      <c r="J2604" s="21" t="s">
        <v>109707</v>
      </c>
    </row>
    <row r="2605" spans="1:10" ht="32" customHeight="1">
      <c r="A2605" s="19" t="s">
        <v>109708</v>
      </c>
      <c r="B2605" s="24">
        <v>38</v>
      </c>
      <c r="C2605" s="22">
        <v>15</v>
      </c>
      <c r="D2605" s="21" t="s">
        <v>105333</v>
      </c>
      <c r="E2605" s="21" t="s">
        <v>105334</v>
      </c>
      <c r="F2605" s="21" t="s">
        <v>101628</v>
      </c>
      <c r="G2605" s="22">
        <v>1</v>
      </c>
      <c r="H2605" s="22">
        <v>10</v>
      </c>
      <c r="I2605" s="22">
        <v>19</v>
      </c>
      <c r="J2605" s="21" t="s">
        <v>109709</v>
      </c>
    </row>
    <row r="2606" spans="1:10" ht="32" customHeight="1">
      <c r="A2606" s="19" t="s">
        <v>109710</v>
      </c>
      <c r="B2606" s="24">
        <v>14</v>
      </c>
      <c r="C2606" s="22">
        <v>16</v>
      </c>
      <c r="D2606" s="21" t="s">
        <v>108141</v>
      </c>
      <c r="E2606" s="21" t="s">
        <v>108142</v>
      </c>
      <c r="F2606" s="21" t="s">
        <v>101533</v>
      </c>
      <c r="G2606" s="22">
        <v>2</v>
      </c>
      <c r="H2606" s="22">
        <v>10</v>
      </c>
      <c r="I2606" s="22">
        <v>17</v>
      </c>
      <c r="J2606" s="21" t="s">
        <v>109711</v>
      </c>
    </row>
    <row r="2607" spans="1:10" ht="32" customHeight="1">
      <c r="A2607" s="19" t="s">
        <v>109712</v>
      </c>
      <c r="B2607" s="24">
        <v>20</v>
      </c>
      <c r="C2607" s="22">
        <v>16</v>
      </c>
      <c r="D2607" s="21" t="s">
        <v>109713</v>
      </c>
      <c r="E2607" s="21" t="s">
        <v>109714</v>
      </c>
      <c r="F2607" s="21" t="s">
        <v>102171</v>
      </c>
      <c r="G2607" s="22">
        <v>1</v>
      </c>
      <c r="H2607" s="22">
        <v>11</v>
      </c>
      <c r="I2607" s="22">
        <v>23</v>
      </c>
      <c r="J2607" s="21" t="s">
        <v>109715</v>
      </c>
    </row>
    <row r="2608" spans="1:10" ht="20" customHeight="1">
      <c r="A2608" s="27">
        <v>-999</v>
      </c>
      <c r="B2608" s="24">
        <v>-999</v>
      </c>
      <c r="C2608" s="22">
        <v>-999</v>
      </c>
      <c r="D2608" s="22">
        <v>-999</v>
      </c>
      <c r="E2608" s="22">
        <v>-999</v>
      </c>
      <c r="F2608" s="22">
        <v>-999</v>
      </c>
      <c r="G2608" s="22">
        <v>-999</v>
      </c>
      <c r="H2608" s="22">
        <v>-999</v>
      </c>
      <c r="I2608" s="22">
        <v>-999</v>
      </c>
      <c r="J2608" s="22">
        <v>-999</v>
      </c>
    </row>
    <row r="2609" spans="1:10" ht="32" customHeight="1">
      <c r="A2609" s="19" t="s">
        <v>109716</v>
      </c>
      <c r="B2609" s="24">
        <v>26</v>
      </c>
      <c r="C2609" s="22">
        <v>24</v>
      </c>
      <c r="D2609" s="21" t="s">
        <v>109717</v>
      </c>
      <c r="E2609" s="21" t="s">
        <v>109718</v>
      </c>
      <c r="F2609" s="21" t="s">
        <v>101676</v>
      </c>
      <c r="G2609" s="22">
        <v>1</v>
      </c>
      <c r="H2609" s="22">
        <v>19</v>
      </c>
      <c r="I2609" s="22">
        <v>30</v>
      </c>
      <c r="J2609" s="21" t="s">
        <v>109719</v>
      </c>
    </row>
    <row r="2610" spans="1:10" ht="32" customHeight="1">
      <c r="A2610" s="19" t="s">
        <v>109720</v>
      </c>
      <c r="B2610" s="24">
        <v>23</v>
      </c>
      <c r="C2610" s="22">
        <v>15</v>
      </c>
      <c r="D2610" s="21" t="s">
        <v>102614</v>
      </c>
      <c r="E2610" s="21" t="s">
        <v>102615</v>
      </c>
      <c r="F2610" s="21" t="s">
        <v>14739</v>
      </c>
      <c r="G2610" s="22">
        <v>10</v>
      </c>
      <c r="H2610" s="22">
        <v>0</v>
      </c>
      <c r="I2610" s="22">
        <v>0</v>
      </c>
      <c r="J2610" s="21" t="s">
        <v>109721</v>
      </c>
    </row>
    <row r="2611" spans="1:10" ht="32" customHeight="1">
      <c r="A2611" s="19" t="s">
        <v>109722</v>
      </c>
      <c r="B2611" s="24">
        <v>25</v>
      </c>
      <c r="C2611" s="22">
        <v>34</v>
      </c>
      <c r="D2611" s="21" t="s">
        <v>109723</v>
      </c>
      <c r="E2611" s="21" t="s">
        <v>109724</v>
      </c>
      <c r="F2611" s="21" t="s">
        <v>104148</v>
      </c>
      <c r="G2611" s="22">
        <v>11</v>
      </c>
      <c r="H2611" s="22">
        <v>19</v>
      </c>
      <c r="I2611" s="22">
        <v>28</v>
      </c>
      <c r="J2611" s="21" t="s">
        <v>109725</v>
      </c>
    </row>
    <row r="2612" spans="1:10" ht="32" customHeight="1">
      <c r="A2612" s="19" t="s">
        <v>109726</v>
      </c>
      <c r="B2612" s="24">
        <v>27</v>
      </c>
      <c r="C2612" s="22">
        <v>25</v>
      </c>
      <c r="D2612" s="21" t="s">
        <v>106428</v>
      </c>
      <c r="E2612" s="21" t="s">
        <v>106429</v>
      </c>
      <c r="F2612" s="21" t="s">
        <v>102433</v>
      </c>
      <c r="G2612" s="22">
        <v>1</v>
      </c>
      <c r="H2612" s="22">
        <v>20</v>
      </c>
      <c r="I2612" s="22">
        <v>35</v>
      </c>
      <c r="J2612" s="21" t="s">
        <v>109727</v>
      </c>
    </row>
    <row r="2613" spans="1:10" ht="32" customHeight="1">
      <c r="A2613" s="19" t="s">
        <v>109728</v>
      </c>
      <c r="B2613" s="24">
        <v>29</v>
      </c>
      <c r="C2613" s="22">
        <v>15</v>
      </c>
      <c r="D2613" s="21" t="s">
        <v>109729</v>
      </c>
      <c r="E2613" s="21" t="s">
        <v>109730</v>
      </c>
      <c r="F2613" s="21" t="s">
        <v>14739</v>
      </c>
      <c r="G2613" s="22">
        <v>10</v>
      </c>
      <c r="H2613" s="22">
        <v>0</v>
      </c>
      <c r="I2613" s="22">
        <v>0</v>
      </c>
      <c r="J2613" s="21" t="s">
        <v>109731</v>
      </c>
    </row>
    <row r="2614" spans="1:10" ht="32" customHeight="1">
      <c r="A2614" s="19" t="s">
        <v>109732</v>
      </c>
      <c r="B2614" s="24">
        <v>15</v>
      </c>
      <c r="C2614" s="22">
        <v>21</v>
      </c>
      <c r="D2614" s="21" t="s">
        <v>109733</v>
      </c>
      <c r="E2614" s="21" t="s">
        <v>109734</v>
      </c>
      <c r="F2614" s="21" t="s">
        <v>14812</v>
      </c>
      <c r="G2614" s="22">
        <v>6</v>
      </c>
      <c r="H2614" s="22">
        <v>11</v>
      </c>
      <c r="I2614" s="22">
        <v>18</v>
      </c>
      <c r="J2614" s="21" t="s">
        <v>109735</v>
      </c>
    </row>
    <row r="2615" spans="1:10" ht="32" customHeight="1">
      <c r="A2615" s="19" t="s">
        <v>109736</v>
      </c>
      <c r="B2615" s="24">
        <v>19</v>
      </c>
      <c r="C2615" s="22">
        <v>15</v>
      </c>
      <c r="D2615" s="21" t="s">
        <v>109737</v>
      </c>
      <c r="E2615" s="21" t="s">
        <v>109738</v>
      </c>
      <c r="F2615" s="21" t="s">
        <v>101554</v>
      </c>
      <c r="G2615" s="22">
        <v>10</v>
      </c>
      <c r="H2615" s="22">
        <v>0</v>
      </c>
      <c r="I2615" s="22">
        <v>0</v>
      </c>
      <c r="J2615" s="21" t="s">
        <v>109739</v>
      </c>
    </row>
    <row r="2616" spans="1:10" ht="32" customHeight="1">
      <c r="A2616" s="19" t="s">
        <v>109740</v>
      </c>
      <c r="B2616" s="24">
        <v>13</v>
      </c>
      <c r="C2616" s="22">
        <v>15</v>
      </c>
      <c r="D2616" s="21" t="s">
        <v>109741</v>
      </c>
      <c r="E2616" s="21" t="s">
        <v>109742</v>
      </c>
      <c r="F2616" s="21" t="s">
        <v>14739</v>
      </c>
      <c r="G2616" s="22">
        <v>10</v>
      </c>
      <c r="H2616" s="22">
        <v>0</v>
      </c>
      <c r="I2616" s="22">
        <v>0</v>
      </c>
      <c r="J2616" s="21" t="s">
        <v>109743</v>
      </c>
    </row>
    <row r="2617" spans="1:10" ht="32" customHeight="1">
      <c r="A2617" s="19" t="s">
        <v>109744</v>
      </c>
      <c r="B2617" s="24">
        <v>21</v>
      </c>
      <c r="C2617" s="22">
        <v>15</v>
      </c>
      <c r="D2617" s="21" t="s">
        <v>109414</v>
      </c>
      <c r="E2617" s="21" t="s">
        <v>109415</v>
      </c>
      <c r="F2617" s="21" t="s">
        <v>101563</v>
      </c>
      <c r="G2617" s="22">
        <v>10</v>
      </c>
      <c r="H2617" s="22">
        <v>0</v>
      </c>
      <c r="I2617" s="22">
        <v>0</v>
      </c>
      <c r="J2617" s="21" t="s">
        <v>109745</v>
      </c>
    </row>
    <row r="2618" spans="1:10" ht="32" customHeight="1">
      <c r="A2618" s="19" t="s">
        <v>109746</v>
      </c>
      <c r="B2618" s="24">
        <v>23</v>
      </c>
      <c r="C2618" s="22">
        <v>15</v>
      </c>
      <c r="D2618" s="21" t="s">
        <v>105749</v>
      </c>
      <c r="E2618" s="21" t="s">
        <v>105750</v>
      </c>
      <c r="F2618" s="21" t="s">
        <v>101528</v>
      </c>
      <c r="G2618" s="22">
        <v>10</v>
      </c>
      <c r="H2618" s="22">
        <v>0</v>
      </c>
      <c r="I2618" s="22">
        <v>0</v>
      </c>
      <c r="J2618" s="21" t="s">
        <v>109747</v>
      </c>
    </row>
    <row r="2619" spans="1:10" ht="32" customHeight="1">
      <c r="A2619" s="19" t="s">
        <v>109748</v>
      </c>
      <c r="B2619" s="24">
        <v>39</v>
      </c>
      <c r="C2619" s="22">
        <v>15</v>
      </c>
      <c r="D2619" s="21" t="s">
        <v>109749</v>
      </c>
      <c r="E2619" s="21" t="s">
        <v>109750</v>
      </c>
      <c r="F2619" s="21" t="s">
        <v>101528</v>
      </c>
      <c r="G2619" s="22">
        <v>10</v>
      </c>
      <c r="H2619" s="22">
        <v>0</v>
      </c>
      <c r="I2619" s="22">
        <v>0</v>
      </c>
      <c r="J2619" s="21" t="s">
        <v>109751</v>
      </c>
    </row>
    <row r="2620" spans="1:10" ht="32" customHeight="1">
      <c r="A2620" s="19" t="s">
        <v>109752</v>
      </c>
      <c r="B2620" s="24">
        <v>34</v>
      </c>
      <c r="C2620" s="22">
        <v>17</v>
      </c>
      <c r="D2620" s="21" t="s">
        <v>102234</v>
      </c>
      <c r="E2620" s="21" t="s">
        <v>102235</v>
      </c>
      <c r="F2620" s="21" t="s">
        <v>101665</v>
      </c>
      <c r="G2620" s="22">
        <v>1</v>
      </c>
      <c r="H2620" s="22">
        <v>12</v>
      </c>
      <c r="I2620" s="22">
        <v>28</v>
      </c>
      <c r="J2620" s="21" t="s">
        <v>109753</v>
      </c>
    </row>
    <row r="2621" spans="1:10" ht="32" customHeight="1">
      <c r="A2621" s="19" t="s">
        <v>109754</v>
      </c>
      <c r="B2621" s="24">
        <v>23</v>
      </c>
      <c r="C2621" s="22">
        <v>15</v>
      </c>
      <c r="D2621" s="21" t="s">
        <v>107336</v>
      </c>
      <c r="E2621" s="21" t="s">
        <v>107337</v>
      </c>
      <c r="F2621" s="21" t="s">
        <v>101554</v>
      </c>
      <c r="G2621" s="22">
        <v>10</v>
      </c>
      <c r="H2621" s="22">
        <v>0</v>
      </c>
      <c r="I2621" s="22">
        <v>0</v>
      </c>
      <c r="J2621" s="21" t="s">
        <v>109755</v>
      </c>
    </row>
    <row r="2622" spans="1:10" ht="32" customHeight="1">
      <c r="A2622" s="19" t="s">
        <v>109756</v>
      </c>
      <c r="B2622" s="24">
        <v>75</v>
      </c>
      <c r="C2622" s="22">
        <v>15</v>
      </c>
      <c r="D2622" s="21" t="s">
        <v>105006</v>
      </c>
      <c r="E2622" s="21" t="s">
        <v>105007</v>
      </c>
      <c r="F2622" s="21" t="s">
        <v>101528</v>
      </c>
      <c r="G2622" s="22">
        <v>10</v>
      </c>
      <c r="H2622" s="22">
        <v>0</v>
      </c>
      <c r="I2622" s="22">
        <v>0</v>
      </c>
      <c r="J2622" s="21" t="s">
        <v>109757</v>
      </c>
    </row>
    <row r="2623" spans="1:10" ht="32" customHeight="1">
      <c r="A2623" s="19" t="s">
        <v>109758</v>
      </c>
      <c r="B2623" s="24">
        <v>32</v>
      </c>
      <c r="C2623" s="22">
        <v>15</v>
      </c>
      <c r="D2623" s="21" t="s">
        <v>108104</v>
      </c>
      <c r="E2623" s="21" t="s">
        <v>108105</v>
      </c>
      <c r="F2623" s="21" t="s">
        <v>101694</v>
      </c>
      <c r="G2623" s="22">
        <v>10</v>
      </c>
      <c r="H2623" s="22">
        <v>0</v>
      </c>
      <c r="I2623" s="22">
        <v>0</v>
      </c>
      <c r="J2623" s="21" t="s">
        <v>109759</v>
      </c>
    </row>
    <row r="2624" spans="1:10" ht="32" customHeight="1">
      <c r="A2624" s="19" t="s">
        <v>109760</v>
      </c>
      <c r="B2624" s="24">
        <v>19</v>
      </c>
      <c r="C2624" s="22">
        <v>15</v>
      </c>
      <c r="D2624" s="21" t="s">
        <v>109761</v>
      </c>
      <c r="E2624" s="21" t="s">
        <v>109762</v>
      </c>
      <c r="F2624" s="21" t="s">
        <v>101694</v>
      </c>
      <c r="G2624" s="22">
        <v>10</v>
      </c>
      <c r="H2624" s="22">
        <v>0</v>
      </c>
      <c r="I2624" s="22">
        <v>0</v>
      </c>
      <c r="J2624" s="21" t="s">
        <v>109763</v>
      </c>
    </row>
    <row r="2625" spans="1:10" ht="32" customHeight="1">
      <c r="A2625" s="19" t="s">
        <v>109764</v>
      </c>
      <c r="B2625" s="24">
        <v>19</v>
      </c>
      <c r="C2625" s="22">
        <v>15</v>
      </c>
      <c r="D2625" s="21" t="s">
        <v>109761</v>
      </c>
      <c r="E2625" s="21" t="s">
        <v>109762</v>
      </c>
      <c r="F2625" s="21" t="s">
        <v>101694</v>
      </c>
      <c r="G2625" s="22">
        <v>10</v>
      </c>
      <c r="H2625" s="22">
        <v>0</v>
      </c>
      <c r="I2625" s="22">
        <v>0</v>
      </c>
      <c r="J2625" s="21" t="s">
        <v>109763</v>
      </c>
    </row>
    <row r="2626" spans="1:10" ht="20" customHeight="1">
      <c r="A2626" s="27">
        <v>-999</v>
      </c>
      <c r="B2626" s="24">
        <v>-999</v>
      </c>
      <c r="C2626" s="22">
        <v>-999</v>
      </c>
      <c r="D2626" s="22">
        <v>-999</v>
      </c>
      <c r="E2626" s="22">
        <v>-999</v>
      </c>
      <c r="F2626" s="22">
        <v>-999</v>
      </c>
      <c r="G2626" s="22">
        <v>-999</v>
      </c>
      <c r="H2626" s="22">
        <v>-999</v>
      </c>
      <c r="I2626" s="22">
        <v>-999</v>
      </c>
      <c r="J2626" s="22">
        <v>-999</v>
      </c>
    </row>
    <row r="2627" spans="1:10" ht="20" customHeight="1">
      <c r="A2627" s="27">
        <v>-999</v>
      </c>
      <c r="B2627" s="24">
        <v>-999</v>
      </c>
      <c r="C2627" s="22">
        <v>-999</v>
      </c>
      <c r="D2627" s="22">
        <v>-999</v>
      </c>
      <c r="E2627" s="22">
        <v>-999</v>
      </c>
      <c r="F2627" s="22">
        <v>-999</v>
      </c>
      <c r="G2627" s="22">
        <v>-999</v>
      </c>
      <c r="H2627" s="22">
        <v>-999</v>
      </c>
      <c r="I2627" s="22">
        <v>-999</v>
      </c>
      <c r="J2627" s="22">
        <v>-999</v>
      </c>
    </row>
    <row r="2628" spans="1:10" ht="20" customHeight="1">
      <c r="A2628" s="27">
        <v>-999</v>
      </c>
      <c r="B2628" s="24">
        <v>-999</v>
      </c>
      <c r="C2628" s="22">
        <v>-999</v>
      </c>
      <c r="D2628" s="22">
        <v>-999</v>
      </c>
      <c r="E2628" s="22">
        <v>-999</v>
      </c>
      <c r="F2628" s="22">
        <v>-999</v>
      </c>
      <c r="G2628" s="22">
        <v>-999</v>
      </c>
      <c r="H2628" s="22">
        <v>-999</v>
      </c>
      <c r="I2628" s="22">
        <v>-999</v>
      </c>
      <c r="J2628" s="22">
        <v>-999</v>
      </c>
    </row>
    <row r="2629" spans="1:10" ht="32" customHeight="1">
      <c r="A2629" s="19" t="s">
        <v>109765</v>
      </c>
      <c r="B2629" s="24">
        <v>25</v>
      </c>
      <c r="C2629" s="22">
        <v>15</v>
      </c>
      <c r="D2629" s="21" t="s">
        <v>102274</v>
      </c>
      <c r="E2629" s="21" t="s">
        <v>102275</v>
      </c>
      <c r="F2629" s="21" t="s">
        <v>101563</v>
      </c>
      <c r="G2629" s="22">
        <v>10</v>
      </c>
      <c r="H2629" s="22">
        <v>0</v>
      </c>
      <c r="I2629" s="22">
        <v>0</v>
      </c>
      <c r="J2629" s="21" t="s">
        <v>109766</v>
      </c>
    </row>
    <row r="2630" spans="1:10" ht="32" customHeight="1">
      <c r="A2630" s="19" t="s">
        <v>109767</v>
      </c>
      <c r="B2630" s="24">
        <v>17</v>
      </c>
      <c r="C2630" s="22">
        <v>24</v>
      </c>
      <c r="D2630" s="21" t="s">
        <v>101844</v>
      </c>
      <c r="E2630" s="21" t="s">
        <v>101845</v>
      </c>
      <c r="F2630" s="21" t="s">
        <v>101676</v>
      </c>
      <c r="G2630" s="22">
        <v>7</v>
      </c>
      <c r="H2630" s="22">
        <v>13</v>
      </c>
      <c r="I2630" s="22">
        <v>26</v>
      </c>
      <c r="J2630" s="21" t="s">
        <v>109768</v>
      </c>
    </row>
    <row r="2631" spans="1:10" ht="32" customHeight="1">
      <c r="A2631" s="19" t="s">
        <v>109769</v>
      </c>
      <c r="B2631" s="24">
        <v>24</v>
      </c>
      <c r="C2631" s="22">
        <v>15</v>
      </c>
      <c r="D2631" s="21" t="s">
        <v>101799</v>
      </c>
      <c r="E2631" s="21" t="s">
        <v>101800</v>
      </c>
      <c r="F2631" s="21" t="s">
        <v>101528</v>
      </c>
      <c r="G2631" s="22">
        <v>10</v>
      </c>
      <c r="H2631" s="22">
        <v>0</v>
      </c>
      <c r="I2631" s="22">
        <v>0</v>
      </c>
      <c r="J2631" s="21" t="s">
        <v>109770</v>
      </c>
    </row>
    <row r="2632" spans="1:10" ht="32" customHeight="1">
      <c r="A2632" s="19" t="s">
        <v>109771</v>
      </c>
      <c r="B2632" s="24">
        <v>24</v>
      </c>
      <c r="C2632" s="22">
        <v>15</v>
      </c>
      <c r="D2632" s="21" t="s">
        <v>101799</v>
      </c>
      <c r="E2632" s="21" t="s">
        <v>101800</v>
      </c>
      <c r="F2632" s="21" t="s">
        <v>101528</v>
      </c>
      <c r="G2632" s="22">
        <v>10</v>
      </c>
      <c r="H2632" s="22">
        <v>0</v>
      </c>
      <c r="I2632" s="22">
        <v>0</v>
      </c>
      <c r="J2632" s="21" t="s">
        <v>109770</v>
      </c>
    </row>
    <row r="2633" spans="1:10" ht="32" customHeight="1">
      <c r="A2633" s="19" t="s">
        <v>109772</v>
      </c>
      <c r="B2633" s="24">
        <v>13</v>
      </c>
      <c r="C2633" s="22">
        <v>15</v>
      </c>
      <c r="D2633" s="21" t="s">
        <v>109554</v>
      </c>
      <c r="E2633" s="21" t="s">
        <v>109555</v>
      </c>
      <c r="F2633" s="21" t="s">
        <v>101554</v>
      </c>
      <c r="G2633" s="22">
        <v>10</v>
      </c>
      <c r="H2633" s="22">
        <v>0</v>
      </c>
      <c r="I2633" s="22">
        <v>0</v>
      </c>
      <c r="J2633" s="21" t="s">
        <v>109556</v>
      </c>
    </row>
    <row r="2634" spans="1:10" ht="32" customHeight="1">
      <c r="A2634" s="19" t="s">
        <v>109773</v>
      </c>
      <c r="B2634" s="24">
        <v>19</v>
      </c>
      <c r="C2634" s="22">
        <v>15</v>
      </c>
      <c r="D2634" s="21" t="s">
        <v>109774</v>
      </c>
      <c r="E2634" s="21" t="s">
        <v>109775</v>
      </c>
      <c r="F2634" s="21" t="s">
        <v>101727</v>
      </c>
      <c r="G2634" s="22">
        <v>10</v>
      </c>
      <c r="H2634" s="22">
        <v>0</v>
      </c>
      <c r="I2634" s="22">
        <v>0</v>
      </c>
      <c r="J2634" s="21" t="s">
        <v>109776</v>
      </c>
    </row>
    <row r="2635" spans="1:10" ht="32" customHeight="1">
      <c r="A2635" s="19" t="s">
        <v>109777</v>
      </c>
      <c r="B2635" s="24">
        <v>36</v>
      </c>
      <c r="C2635" s="22">
        <v>26</v>
      </c>
      <c r="D2635" s="21" t="s">
        <v>105895</v>
      </c>
      <c r="E2635" s="21" t="s">
        <v>105896</v>
      </c>
      <c r="F2635" s="21" t="s">
        <v>102035</v>
      </c>
      <c r="G2635" s="22">
        <v>12</v>
      </c>
      <c r="H2635" s="22">
        <v>10</v>
      </c>
      <c r="I2635" s="22">
        <v>16</v>
      </c>
      <c r="J2635" s="21" t="s">
        <v>109778</v>
      </c>
    </row>
    <row r="2636" spans="1:10" ht="32" customHeight="1">
      <c r="A2636" s="19" t="s">
        <v>109779</v>
      </c>
      <c r="B2636" s="24">
        <v>23</v>
      </c>
      <c r="C2636" s="22">
        <v>19</v>
      </c>
      <c r="D2636" s="21" t="s">
        <v>109780</v>
      </c>
      <c r="E2636" s="21" t="s">
        <v>109781</v>
      </c>
      <c r="F2636" s="21" t="s">
        <v>102114</v>
      </c>
      <c r="G2636" s="22">
        <v>1</v>
      </c>
      <c r="H2636" s="22">
        <v>14</v>
      </c>
      <c r="I2636" s="22">
        <v>25</v>
      </c>
      <c r="J2636" s="21" t="s">
        <v>109782</v>
      </c>
    </row>
    <row r="2637" spans="1:10" ht="20" customHeight="1">
      <c r="A2637" s="27">
        <v>-999</v>
      </c>
      <c r="B2637" s="24">
        <v>-999</v>
      </c>
      <c r="C2637" s="22">
        <v>-999</v>
      </c>
      <c r="D2637" s="22">
        <v>-999</v>
      </c>
      <c r="E2637" s="22">
        <v>-999</v>
      </c>
      <c r="F2637" s="22">
        <v>-999</v>
      </c>
      <c r="G2637" s="22">
        <v>-999</v>
      </c>
      <c r="H2637" s="22">
        <v>-999</v>
      </c>
      <c r="I2637" s="22">
        <v>-999</v>
      </c>
      <c r="J2637" s="22">
        <v>-999</v>
      </c>
    </row>
    <row r="2638" spans="1:10" ht="32" customHeight="1">
      <c r="A2638" s="19" t="s">
        <v>109783</v>
      </c>
      <c r="B2638" s="24">
        <v>21</v>
      </c>
      <c r="C2638" s="22">
        <v>15</v>
      </c>
      <c r="D2638" s="21" t="s">
        <v>109784</v>
      </c>
      <c r="E2638" s="21" t="s">
        <v>109785</v>
      </c>
      <c r="F2638" s="21" t="s">
        <v>101568</v>
      </c>
      <c r="G2638" s="22">
        <v>1</v>
      </c>
      <c r="H2638" s="22">
        <v>10</v>
      </c>
      <c r="I2638" s="22">
        <v>18</v>
      </c>
      <c r="J2638" s="21" t="s">
        <v>109786</v>
      </c>
    </row>
    <row r="2639" spans="1:10" ht="32" customHeight="1">
      <c r="A2639" s="19" t="s">
        <v>109787</v>
      </c>
      <c r="B2639" s="24">
        <v>30</v>
      </c>
      <c r="C2639" s="22">
        <v>15</v>
      </c>
      <c r="D2639" s="21" t="s">
        <v>109788</v>
      </c>
      <c r="E2639" s="21" t="s">
        <v>109789</v>
      </c>
      <c r="F2639" s="21" t="s">
        <v>101528</v>
      </c>
      <c r="G2639" s="22">
        <v>10</v>
      </c>
      <c r="H2639" s="22">
        <v>0</v>
      </c>
      <c r="I2639" s="22">
        <v>0</v>
      </c>
      <c r="J2639" s="21" t="s">
        <v>109790</v>
      </c>
    </row>
    <row r="2640" spans="1:10" ht="32" customHeight="1">
      <c r="A2640" s="19" t="s">
        <v>109791</v>
      </c>
      <c r="B2640" s="24">
        <v>29</v>
      </c>
      <c r="C2640" s="22">
        <v>20</v>
      </c>
      <c r="D2640" s="21" t="s">
        <v>109792</v>
      </c>
      <c r="E2640" s="21" t="s">
        <v>109793</v>
      </c>
      <c r="F2640" s="21" t="s">
        <v>101950</v>
      </c>
      <c r="G2640" s="22">
        <v>1</v>
      </c>
      <c r="H2640" s="22">
        <v>15</v>
      </c>
      <c r="I2640" s="22">
        <v>29</v>
      </c>
      <c r="J2640" s="21" t="s">
        <v>109794</v>
      </c>
    </row>
    <row r="2641" spans="1:10" ht="32" customHeight="1">
      <c r="A2641" s="19" t="s">
        <v>109795</v>
      </c>
      <c r="B2641" s="24">
        <v>29</v>
      </c>
      <c r="C2641" s="22">
        <v>20</v>
      </c>
      <c r="D2641" s="21" t="s">
        <v>109792</v>
      </c>
      <c r="E2641" s="21" t="s">
        <v>109793</v>
      </c>
      <c r="F2641" s="21" t="s">
        <v>101950</v>
      </c>
      <c r="G2641" s="22">
        <v>1</v>
      </c>
      <c r="H2641" s="22">
        <v>15</v>
      </c>
      <c r="I2641" s="22">
        <v>29</v>
      </c>
      <c r="J2641" s="21" t="s">
        <v>109794</v>
      </c>
    </row>
    <row r="2642" spans="1:10" ht="32" customHeight="1">
      <c r="A2642" s="19" t="s">
        <v>109796</v>
      </c>
      <c r="B2642" s="24">
        <v>22</v>
      </c>
      <c r="C2642" s="22">
        <v>15</v>
      </c>
      <c r="D2642" s="21" t="s">
        <v>109797</v>
      </c>
      <c r="E2642" s="21" t="s">
        <v>109798</v>
      </c>
      <c r="F2642" s="21" t="s">
        <v>101568</v>
      </c>
      <c r="G2642" s="22">
        <v>1</v>
      </c>
      <c r="H2642" s="22">
        <v>10</v>
      </c>
      <c r="I2642" s="22">
        <v>16</v>
      </c>
      <c r="J2642" s="21" t="s">
        <v>109799</v>
      </c>
    </row>
    <row r="2643" spans="1:10" ht="32" customHeight="1">
      <c r="A2643" s="19" t="s">
        <v>109800</v>
      </c>
      <c r="B2643" s="24">
        <v>38</v>
      </c>
      <c r="C2643" s="22">
        <v>20</v>
      </c>
      <c r="D2643" s="21" t="s">
        <v>109801</v>
      </c>
      <c r="E2643" s="21" t="s">
        <v>109802</v>
      </c>
      <c r="F2643" s="21" t="s">
        <v>102305</v>
      </c>
      <c r="G2643" s="22">
        <v>1</v>
      </c>
      <c r="H2643" s="22">
        <v>15</v>
      </c>
      <c r="I2643" s="22">
        <v>38</v>
      </c>
      <c r="J2643" s="21" t="s">
        <v>109803</v>
      </c>
    </row>
    <row r="2644" spans="1:10" ht="32" customHeight="1">
      <c r="A2644" s="19" t="s">
        <v>109804</v>
      </c>
      <c r="B2644" s="24">
        <v>33</v>
      </c>
      <c r="C2644" s="22">
        <v>19</v>
      </c>
      <c r="D2644" s="21" t="s">
        <v>109805</v>
      </c>
      <c r="E2644" s="21" t="s">
        <v>109806</v>
      </c>
      <c r="F2644" s="21" t="s">
        <v>102114</v>
      </c>
      <c r="G2644" s="22">
        <v>2</v>
      </c>
      <c r="H2644" s="22">
        <v>13</v>
      </c>
      <c r="I2644" s="22">
        <v>26</v>
      </c>
      <c r="J2644" s="21" t="s">
        <v>109807</v>
      </c>
    </row>
    <row r="2645" spans="1:10" ht="32" customHeight="1">
      <c r="A2645" s="19" t="s">
        <v>109808</v>
      </c>
      <c r="B2645" s="24">
        <v>28</v>
      </c>
      <c r="C2645" s="22">
        <v>35</v>
      </c>
      <c r="D2645" s="21" t="s">
        <v>101772</v>
      </c>
      <c r="E2645" s="21" t="s">
        <v>101773</v>
      </c>
      <c r="F2645" s="21" t="s">
        <v>101694</v>
      </c>
      <c r="G2645" s="22">
        <v>11</v>
      </c>
      <c r="H2645" s="22">
        <v>20</v>
      </c>
      <c r="I2645" s="22">
        <v>29</v>
      </c>
      <c r="J2645" s="21" t="s">
        <v>101774</v>
      </c>
    </row>
    <row r="2646" spans="1:10" ht="32" customHeight="1">
      <c r="A2646" s="19" t="s">
        <v>109809</v>
      </c>
      <c r="B2646" s="24">
        <v>32</v>
      </c>
      <c r="C2646" s="22">
        <v>15</v>
      </c>
      <c r="D2646" s="21" t="s">
        <v>103150</v>
      </c>
      <c r="E2646" s="21" t="s">
        <v>103151</v>
      </c>
      <c r="F2646" s="21" t="s">
        <v>14739</v>
      </c>
      <c r="G2646" s="22">
        <v>10</v>
      </c>
      <c r="H2646" s="22">
        <v>0</v>
      </c>
      <c r="I2646" s="22">
        <v>0</v>
      </c>
      <c r="J2646" s="21" t="s">
        <v>109810</v>
      </c>
    </row>
    <row r="2647" spans="1:10" ht="32" customHeight="1">
      <c r="A2647" s="19" t="s">
        <v>109811</v>
      </c>
      <c r="B2647" s="24">
        <v>13</v>
      </c>
      <c r="C2647" s="22">
        <v>15</v>
      </c>
      <c r="D2647" s="21" t="s">
        <v>109812</v>
      </c>
      <c r="E2647" s="21" t="s">
        <v>109813</v>
      </c>
      <c r="F2647" s="21" t="s">
        <v>101528</v>
      </c>
      <c r="G2647" s="22">
        <v>10</v>
      </c>
      <c r="H2647" s="22">
        <v>0</v>
      </c>
      <c r="I2647" s="22">
        <v>0</v>
      </c>
      <c r="J2647" s="21" t="s">
        <v>109814</v>
      </c>
    </row>
    <row r="2648" spans="1:10" ht="32" customHeight="1">
      <c r="A2648" s="19" t="s">
        <v>109815</v>
      </c>
      <c r="B2648" s="24">
        <v>16</v>
      </c>
      <c r="C2648" s="22">
        <v>18</v>
      </c>
      <c r="D2648" s="21" t="s">
        <v>109816</v>
      </c>
      <c r="E2648" s="21" t="s">
        <v>109817</v>
      </c>
      <c r="F2648" s="21" t="s">
        <v>102144</v>
      </c>
      <c r="G2648" s="22">
        <v>2</v>
      </c>
      <c r="H2648" s="22">
        <v>12</v>
      </c>
      <c r="I2648" s="22">
        <v>23</v>
      </c>
      <c r="J2648" s="21" t="s">
        <v>109818</v>
      </c>
    </row>
    <row r="2649" spans="1:10" ht="32" customHeight="1">
      <c r="A2649" s="19" t="s">
        <v>109819</v>
      </c>
      <c r="B2649" s="24">
        <v>21</v>
      </c>
      <c r="C2649" s="22">
        <v>15</v>
      </c>
      <c r="D2649" s="21" t="s">
        <v>102466</v>
      </c>
      <c r="E2649" s="21" t="s">
        <v>102467</v>
      </c>
      <c r="F2649" s="21" t="s">
        <v>101563</v>
      </c>
      <c r="G2649" s="22">
        <v>10</v>
      </c>
      <c r="H2649" s="22">
        <v>0</v>
      </c>
      <c r="I2649" s="22">
        <v>0</v>
      </c>
      <c r="J2649" s="21" t="s">
        <v>109820</v>
      </c>
    </row>
    <row r="2650" spans="1:10" ht="32" customHeight="1">
      <c r="A2650" s="19" t="s">
        <v>109821</v>
      </c>
      <c r="B2650" s="24">
        <v>32</v>
      </c>
      <c r="C2650" s="22">
        <v>15</v>
      </c>
      <c r="D2650" s="21" t="s">
        <v>102553</v>
      </c>
      <c r="E2650" s="21" t="s">
        <v>102554</v>
      </c>
      <c r="F2650" s="21" t="s">
        <v>101563</v>
      </c>
      <c r="G2650" s="22">
        <v>10</v>
      </c>
      <c r="H2650" s="22">
        <v>0</v>
      </c>
      <c r="I2650" s="22">
        <v>0</v>
      </c>
      <c r="J2650" s="21" t="s">
        <v>109822</v>
      </c>
    </row>
    <row r="2651" spans="1:10" ht="32" customHeight="1">
      <c r="A2651" s="19" t="s">
        <v>109823</v>
      </c>
      <c r="B2651" s="24">
        <v>28</v>
      </c>
      <c r="C2651" s="22">
        <v>15</v>
      </c>
      <c r="D2651" s="21" t="s">
        <v>102316</v>
      </c>
      <c r="E2651" s="21" t="s">
        <v>102317</v>
      </c>
      <c r="F2651" s="21" t="s">
        <v>101694</v>
      </c>
      <c r="G2651" s="22">
        <v>10</v>
      </c>
      <c r="H2651" s="22">
        <v>0</v>
      </c>
      <c r="I2651" s="22">
        <v>0</v>
      </c>
      <c r="J2651" s="21" t="s">
        <v>109824</v>
      </c>
    </row>
    <row r="2652" spans="1:10" ht="32" customHeight="1">
      <c r="A2652" s="19" t="s">
        <v>109825</v>
      </c>
      <c r="B2652" s="24">
        <v>28</v>
      </c>
      <c r="C2652" s="22">
        <v>15</v>
      </c>
      <c r="D2652" s="21" t="s">
        <v>102316</v>
      </c>
      <c r="E2652" s="21" t="s">
        <v>102317</v>
      </c>
      <c r="F2652" s="21" t="s">
        <v>101694</v>
      </c>
      <c r="G2652" s="22">
        <v>10</v>
      </c>
      <c r="H2652" s="22">
        <v>0</v>
      </c>
      <c r="I2652" s="22">
        <v>0</v>
      </c>
      <c r="J2652" s="21" t="s">
        <v>109824</v>
      </c>
    </row>
    <row r="2653" spans="1:10" ht="32" customHeight="1">
      <c r="A2653" s="19" t="s">
        <v>109826</v>
      </c>
      <c r="B2653" s="24">
        <v>13</v>
      </c>
      <c r="C2653" s="22">
        <v>15</v>
      </c>
      <c r="D2653" s="21" t="s">
        <v>109827</v>
      </c>
      <c r="E2653" s="21" t="s">
        <v>109828</v>
      </c>
      <c r="F2653" s="21" t="s">
        <v>101563</v>
      </c>
      <c r="G2653" s="22">
        <v>10</v>
      </c>
      <c r="H2653" s="22">
        <v>0</v>
      </c>
      <c r="I2653" s="22">
        <v>0</v>
      </c>
      <c r="J2653" s="21" t="s">
        <v>109829</v>
      </c>
    </row>
    <row r="2654" spans="1:10" ht="32" customHeight="1">
      <c r="A2654" s="19" t="s">
        <v>109830</v>
      </c>
      <c r="B2654" s="24">
        <v>13</v>
      </c>
      <c r="C2654" s="22">
        <v>15</v>
      </c>
      <c r="D2654" s="21" t="s">
        <v>109827</v>
      </c>
      <c r="E2654" s="21" t="s">
        <v>109828</v>
      </c>
      <c r="F2654" s="21" t="s">
        <v>101563</v>
      </c>
      <c r="G2654" s="22">
        <v>10</v>
      </c>
      <c r="H2654" s="22">
        <v>0</v>
      </c>
      <c r="I2654" s="22">
        <v>0</v>
      </c>
      <c r="J2654" s="21" t="s">
        <v>109829</v>
      </c>
    </row>
    <row r="2655" spans="1:10" ht="32" customHeight="1">
      <c r="A2655" s="19" t="s">
        <v>109831</v>
      </c>
      <c r="B2655" s="24">
        <v>58</v>
      </c>
      <c r="C2655" s="22">
        <v>48</v>
      </c>
      <c r="D2655" s="21" t="s">
        <v>109832</v>
      </c>
      <c r="E2655" s="21" t="s">
        <v>109833</v>
      </c>
      <c r="F2655" s="21" t="s">
        <v>109834</v>
      </c>
      <c r="G2655" s="22">
        <v>1</v>
      </c>
      <c r="H2655" s="22">
        <v>43</v>
      </c>
      <c r="I2655" s="22">
        <v>82</v>
      </c>
      <c r="J2655" s="21" t="s">
        <v>109835</v>
      </c>
    </row>
    <row r="2656" spans="1:10" ht="20" customHeight="1">
      <c r="A2656" s="27">
        <v>-999</v>
      </c>
      <c r="B2656" s="24">
        <v>-999</v>
      </c>
      <c r="C2656" s="22">
        <v>-999</v>
      </c>
      <c r="D2656" s="22">
        <v>-999</v>
      </c>
      <c r="E2656" s="22">
        <v>-999</v>
      </c>
      <c r="F2656" s="22">
        <v>-999</v>
      </c>
      <c r="G2656" s="22">
        <v>-999</v>
      </c>
      <c r="H2656" s="22">
        <v>-999</v>
      </c>
      <c r="I2656" s="22">
        <v>-999</v>
      </c>
      <c r="J2656" s="22">
        <v>-999</v>
      </c>
    </row>
    <row r="2657" spans="1:10" ht="32" customHeight="1">
      <c r="A2657" s="19" t="s">
        <v>109836</v>
      </c>
      <c r="B2657" s="24">
        <v>73</v>
      </c>
      <c r="C2657" s="22">
        <v>17</v>
      </c>
      <c r="D2657" s="21" t="s">
        <v>109837</v>
      </c>
      <c r="E2657" s="21" t="s">
        <v>109838</v>
      </c>
      <c r="F2657" s="21" t="s">
        <v>101665</v>
      </c>
      <c r="G2657" s="22">
        <v>1</v>
      </c>
      <c r="H2657" s="22">
        <v>12</v>
      </c>
      <c r="I2657" s="22">
        <v>28</v>
      </c>
      <c r="J2657" s="21" t="s">
        <v>109839</v>
      </c>
    </row>
    <row r="2658" spans="1:10" ht="32" customHeight="1">
      <c r="A2658" s="19" t="s">
        <v>109840</v>
      </c>
      <c r="B2658" s="24">
        <v>23</v>
      </c>
      <c r="C2658" s="22">
        <v>15</v>
      </c>
      <c r="D2658" s="21" t="s">
        <v>104780</v>
      </c>
      <c r="E2658" s="21" t="s">
        <v>104781</v>
      </c>
      <c r="F2658" s="21" t="s">
        <v>101568</v>
      </c>
      <c r="G2658" s="22">
        <v>10</v>
      </c>
      <c r="H2658" s="22">
        <v>0</v>
      </c>
      <c r="I2658" s="22">
        <v>0</v>
      </c>
      <c r="J2658" s="21" t="s">
        <v>109841</v>
      </c>
    </row>
    <row r="2659" spans="1:10" ht="32" customHeight="1">
      <c r="A2659" s="19" t="s">
        <v>109842</v>
      </c>
      <c r="B2659" s="24">
        <v>24</v>
      </c>
      <c r="C2659" s="22">
        <v>15</v>
      </c>
      <c r="D2659" s="21" t="s">
        <v>103080</v>
      </c>
      <c r="E2659" s="21" t="s">
        <v>103081</v>
      </c>
      <c r="F2659" s="21" t="s">
        <v>101554</v>
      </c>
      <c r="G2659" s="22">
        <v>10</v>
      </c>
      <c r="H2659" s="22">
        <v>0</v>
      </c>
      <c r="I2659" s="22">
        <v>0</v>
      </c>
      <c r="J2659" s="21" t="s">
        <v>104257</v>
      </c>
    </row>
    <row r="2660" spans="1:10" ht="32" customHeight="1">
      <c r="A2660" s="19" t="s">
        <v>109843</v>
      </c>
      <c r="B2660" s="24">
        <v>19</v>
      </c>
      <c r="C2660" s="22">
        <v>41</v>
      </c>
      <c r="D2660" s="21" t="s">
        <v>105295</v>
      </c>
      <c r="E2660" s="21" t="s">
        <v>105296</v>
      </c>
      <c r="F2660" s="21" t="s">
        <v>107092</v>
      </c>
      <c r="G2660" s="22">
        <v>1</v>
      </c>
      <c r="H2660" s="22">
        <v>5</v>
      </c>
      <c r="I2660" s="22">
        <v>15</v>
      </c>
      <c r="J2660" s="21" t="s">
        <v>109844</v>
      </c>
    </row>
    <row r="2661" spans="1:10" ht="32" customHeight="1">
      <c r="A2661" s="19" t="s">
        <v>109845</v>
      </c>
      <c r="B2661" s="24">
        <v>20</v>
      </c>
      <c r="C2661" s="22">
        <v>15</v>
      </c>
      <c r="D2661" s="21" t="s">
        <v>109846</v>
      </c>
      <c r="E2661" s="21" t="s">
        <v>109847</v>
      </c>
      <c r="F2661" s="21" t="s">
        <v>14739</v>
      </c>
      <c r="G2661" s="22">
        <v>10</v>
      </c>
      <c r="H2661" s="22">
        <v>0</v>
      </c>
      <c r="I2661" s="22">
        <v>0</v>
      </c>
      <c r="J2661" s="21" t="s">
        <v>109848</v>
      </c>
    </row>
    <row r="2662" spans="1:10" ht="32" customHeight="1">
      <c r="A2662" s="19" t="s">
        <v>109849</v>
      </c>
      <c r="B2662" s="24">
        <v>27</v>
      </c>
      <c r="C2662" s="22">
        <v>15</v>
      </c>
      <c r="D2662" s="21" t="s">
        <v>109850</v>
      </c>
      <c r="E2662" s="21" t="s">
        <v>109851</v>
      </c>
      <c r="F2662" s="21" t="s">
        <v>14739</v>
      </c>
      <c r="G2662" s="22">
        <v>10</v>
      </c>
      <c r="H2662" s="22">
        <v>0</v>
      </c>
      <c r="I2662" s="22">
        <v>0</v>
      </c>
      <c r="J2662" s="21" t="s">
        <v>109852</v>
      </c>
    </row>
    <row r="2663" spans="1:10" ht="20" customHeight="1">
      <c r="A2663" s="27">
        <v>-999</v>
      </c>
      <c r="B2663" s="24">
        <v>-999</v>
      </c>
      <c r="C2663" s="22">
        <v>-999</v>
      </c>
      <c r="D2663" s="22">
        <v>-999</v>
      </c>
      <c r="E2663" s="22">
        <v>-999</v>
      </c>
      <c r="F2663" s="22">
        <v>-999</v>
      </c>
      <c r="G2663" s="22">
        <v>-999</v>
      </c>
      <c r="H2663" s="22">
        <v>-999</v>
      </c>
      <c r="I2663" s="22">
        <v>-999</v>
      </c>
      <c r="J2663" s="22">
        <v>-999</v>
      </c>
    </row>
    <row r="2664" spans="1:10" ht="32" customHeight="1">
      <c r="A2664" s="19" t="s">
        <v>109853</v>
      </c>
      <c r="B2664" s="24">
        <v>29</v>
      </c>
      <c r="C2664" s="22">
        <v>15</v>
      </c>
      <c r="D2664" s="21" t="s">
        <v>109854</v>
      </c>
      <c r="E2664" s="21" t="s">
        <v>109855</v>
      </c>
      <c r="F2664" s="21" t="s">
        <v>101568</v>
      </c>
      <c r="G2664" s="22">
        <v>1</v>
      </c>
      <c r="H2664" s="22">
        <v>9</v>
      </c>
      <c r="I2664" s="22">
        <v>18</v>
      </c>
      <c r="J2664" s="21" t="s">
        <v>109856</v>
      </c>
    </row>
    <row r="2665" spans="1:10" ht="20" customHeight="1">
      <c r="A2665" s="19" t="s">
        <v>109857</v>
      </c>
      <c r="B2665" s="24">
        <v>38</v>
      </c>
      <c r="C2665" s="22">
        <v>31</v>
      </c>
      <c r="D2665" s="21" t="s">
        <v>107260</v>
      </c>
      <c r="E2665" s="21" t="s">
        <v>107261</v>
      </c>
      <c r="F2665" s="21" t="s">
        <v>102782</v>
      </c>
      <c r="G2665" s="22">
        <v>1</v>
      </c>
      <c r="H2665" s="22">
        <v>26</v>
      </c>
      <c r="I2665" s="22">
        <v>46</v>
      </c>
      <c r="J2665" s="21" t="s">
        <v>109858</v>
      </c>
    </row>
    <row r="2666" spans="1:10" ht="20" customHeight="1">
      <c r="A2666" s="19" t="s">
        <v>109859</v>
      </c>
      <c r="B2666" s="24">
        <v>13</v>
      </c>
      <c r="C2666" s="22">
        <v>15</v>
      </c>
      <c r="D2666" s="21" t="s">
        <v>109860</v>
      </c>
      <c r="E2666" s="21" t="s">
        <v>109861</v>
      </c>
      <c r="F2666" s="21" t="s">
        <v>101522</v>
      </c>
      <c r="G2666" s="22">
        <v>10</v>
      </c>
      <c r="H2666" s="22">
        <v>0</v>
      </c>
      <c r="I2666" s="22">
        <v>0</v>
      </c>
      <c r="J2666" s="21" t="s">
        <v>109862</v>
      </c>
    </row>
    <row r="2667" spans="1:10" ht="32" customHeight="1">
      <c r="A2667" s="19" t="s">
        <v>109863</v>
      </c>
      <c r="B2667" s="24">
        <v>28</v>
      </c>
      <c r="C2667" s="22">
        <v>15</v>
      </c>
      <c r="D2667" s="21" t="s">
        <v>109864</v>
      </c>
      <c r="E2667" s="21" t="s">
        <v>109865</v>
      </c>
      <c r="F2667" s="21" t="s">
        <v>101563</v>
      </c>
      <c r="G2667" s="22">
        <v>10</v>
      </c>
      <c r="H2667" s="22">
        <v>0</v>
      </c>
      <c r="I2667" s="22">
        <v>0</v>
      </c>
      <c r="J2667" s="21" t="s">
        <v>109866</v>
      </c>
    </row>
    <row r="2668" spans="1:10" ht="32" customHeight="1">
      <c r="A2668" s="19" t="s">
        <v>109867</v>
      </c>
      <c r="B2668" s="24">
        <v>25</v>
      </c>
      <c r="C2668" s="22">
        <v>16</v>
      </c>
      <c r="D2668" s="21" t="s">
        <v>109868</v>
      </c>
      <c r="E2668" s="21" t="s">
        <v>109869</v>
      </c>
      <c r="F2668" s="21" t="s">
        <v>101533</v>
      </c>
      <c r="G2668" s="22">
        <v>1</v>
      </c>
      <c r="H2668" s="22">
        <v>11</v>
      </c>
      <c r="I2668" s="22">
        <v>16</v>
      </c>
      <c r="J2668" s="21" t="s">
        <v>109870</v>
      </c>
    </row>
    <row r="2669" spans="1:10" ht="32" customHeight="1">
      <c r="A2669" s="19" t="s">
        <v>109871</v>
      </c>
      <c r="B2669" s="24">
        <v>30</v>
      </c>
      <c r="C2669" s="22">
        <v>15</v>
      </c>
      <c r="D2669" s="21" t="s">
        <v>103487</v>
      </c>
      <c r="E2669" s="21" t="s">
        <v>103488</v>
      </c>
      <c r="F2669" s="21" t="s">
        <v>101554</v>
      </c>
      <c r="G2669" s="22">
        <v>10</v>
      </c>
      <c r="H2669" s="22">
        <v>0</v>
      </c>
      <c r="I2669" s="22">
        <v>0</v>
      </c>
      <c r="J2669" s="21" t="s">
        <v>109872</v>
      </c>
    </row>
    <row r="2670" spans="1:10" ht="32" customHeight="1">
      <c r="A2670" s="19" t="s">
        <v>109873</v>
      </c>
      <c r="B2670" s="24">
        <v>30</v>
      </c>
      <c r="C2670" s="22">
        <v>15</v>
      </c>
      <c r="D2670" s="21" t="s">
        <v>109874</v>
      </c>
      <c r="E2670" s="21" t="s">
        <v>109875</v>
      </c>
      <c r="F2670" s="21" t="s">
        <v>101563</v>
      </c>
      <c r="G2670" s="22">
        <v>10</v>
      </c>
      <c r="H2670" s="22">
        <v>0</v>
      </c>
      <c r="I2670" s="22">
        <v>0</v>
      </c>
      <c r="J2670" s="21" t="s">
        <v>109876</v>
      </c>
    </row>
    <row r="2671" spans="1:10" ht="32" customHeight="1">
      <c r="A2671" s="19" t="s">
        <v>109877</v>
      </c>
      <c r="B2671" s="24">
        <v>29</v>
      </c>
      <c r="C2671" s="22">
        <v>16</v>
      </c>
      <c r="D2671" s="21" t="s">
        <v>108038</v>
      </c>
      <c r="E2671" s="21" t="s">
        <v>108039</v>
      </c>
      <c r="F2671" s="21" t="s">
        <v>101533</v>
      </c>
      <c r="G2671" s="22">
        <v>1</v>
      </c>
      <c r="H2671" s="22">
        <v>11</v>
      </c>
      <c r="I2671" s="22">
        <v>13</v>
      </c>
      <c r="J2671" s="21" t="s">
        <v>109878</v>
      </c>
    </row>
    <row r="2672" spans="1:10" ht="32" customHeight="1">
      <c r="A2672" s="19" t="s">
        <v>109879</v>
      </c>
      <c r="B2672" s="24">
        <v>19</v>
      </c>
      <c r="C2672" s="22">
        <v>15</v>
      </c>
      <c r="D2672" s="21" t="s">
        <v>102588</v>
      </c>
      <c r="E2672" s="21" t="s">
        <v>102589</v>
      </c>
      <c r="F2672" s="21" t="s">
        <v>14739</v>
      </c>
      <c r="G2672" s="22">
        <v>10</v>
      </c>
      <c r="H2672" s="22">
        <v>0</v>
      </c>
      <c r="I2672" s="22">
        <v>0</v>
      </c>
      <c r="J2672" s="21" t="s">
        <v>109880</v>
      </c>
    </row>
    <row r="2673" spans="1:10" ht="32" customHeight="1">
      <c r="A2673" s="19" t="s">
        <v>109881</v>
      </c>
      <c r="B2673" s="24">
        <v>19</v>
      </c>
      <c r="C2673" s="22">
        <v>51</v>
      </c>
      <c r="D2673" s="21" t="s">
        <v>109882</v>
      </c>
      <c r="E2673" s="21" t="s">
        <v>109883</v>
      </c>
      <c r="F2673" s="21" t="s">
        <v>109884</v>
      </c>
      <c r="G2673" s="22">
        <v>11</v>
      </c>
      <c r="H2673" s="22">
        <v>7</v>
      </c>
      <c r="I2673" s="22">
        <v>15</v>
      </c>
      <c r="J2673" s="21" t="s">
        <v>109885</v>
      </c>
    </row>
    <row r="2674" spans="1:10" ht="32" customHeight="1">
      <c r="A2674" s="19" t="s">
        <v>109886</v>
      </c>
      <c r="B2674" s="24">
        <v>29</v>
      </c>
      <c r="C2674" s="22">
        <v>15</v>
      </c>
      <c r="D2674" s="21" t="s">
        <v>109887</v>
      </c>
      <c r="E2674" s="21" t="s">
        <v>109888</v>
      </c>
      <c r="F2674" s="21" t="s">
        <v>101563</v>
      </c>
      <c r="G2674" s="22">
        <v>10</v>
      </c>
      <c r="H2674" s="22">
        <v>0</v>
      </c>
      <c r="I2674" s="22">
        <v>0</v>
      </c>
      <c r="J2674" s="21" t="s">
        <v>109889</v>
      </c>
    </row>
    <row r="2675" spans="1:10" ht="32" customHeight="1">
      <c r="A2675" s="19" t="s">
        <v>109890</v>
      </c>
      <c r="B2675" s="24">
        <v>40</v>
      </c>
      <c r="C2675" s="22">
        <v>17</v>
      </c>
      <c r="D2675" s="21" t="s">
        <v>101663</v>
      </c>
      <c r="E2675" s="21" t="s">
        <v>101664</v>
      </c>
      <c r="F2675" s="21" t="s">
        <v>101665</v>
      </c>
      <c r="G2675" s="22">
        <v>1</v>
      </c>
      <c r="H2675" s="22">
        <v>12</v>
      </c>
      <c r="I2675" s="22">
        <v>23</v>
      </c>
      <c r="J2675" s="21" t="s">
        <v>101666</v>
      </c>
    </row>
    <row r="2676" spans="1:10" ht="32" customHeight="1">
      <c r="A2676" s="19" t="s">
        <v>109891</v>
      </c>
      <c r="B2676" s="24">
        <v>30</v>
      </c>
      <c r="C2676" s="22">
        <v>15</v>
      </c>
      <c r="D2676" s="21" t="s">
        <v>109892</v>
      </c>
      <c r="E2676" s="21" t="s">
        <v>109893</v>
      </c>
      <c r="F2676" s="21" t="s">
        <v>101554</v>
      </c>
      <c r="G2676" s="22">
        <v>10</v>
      </c>
      <c r="H2676" s="22">
        <v>0</v>
      </c>
      <c r="I2676" s="22">
        <v>0</v>
      </c>
      <c r="J2676" s="21" t="s">
        <v>109894</v>
      </c>
    </row>
    <row r="2677" spans="1:10" ht="32" customHeight="1">
      <c r="A2677" s="19" t="s">
        <v>109895</v>
      </c>
      <c r="B2677" s="24">
        <v>23</v>
      </c>
      <c r="C2677" s="22">
        <v>15</v>
      </c>
      <c r="D2677" s="21" t="s">
        <v>109896</v>
      </c>
      <c r="E2677" s="21" t="s">
        <v>109897</v>
      </c>
      <c r="F2677" s="21" t="s">
        <v>101563</v>
      </c>
      <c r="G2677" s="22">
        <v>10</v>
      </c>
      <c r="H2677" s="22">
        <v>0</v>
      </c>
      <c r="I2677" s="22">
        <v>0</v>
      </c>
      <c r="J2677" s="21" t="s">
        <v>109898</v>
      </c>
    </row>
    <row r="2678" spans="1:10" ht="32" customHeight="1">
      <c r="A2678" s="19" t="s">
        <v>109899</v>
      </c>
      <c r="B2678" s="24">
        <v>40</v>
      </c>
      <c r="C2678" s="22">
        <v>23</v>
      </c>
      <c r="D2678" s="21" t="s">
        <v>103614</v>
      </c>
      <c r="E2678" s="21" t="s">
        <v>103615</v>
      </c>
      <c r="F2678" s="21" t="s">
        <v>102001</v>
      </c>
      <c r="G2678" s="22">
        <v>7</v>
      </c>
      <c r="H2678" s="22">
        <v>12</v>
      </c>
      <c r="I2678" s="22">
        <v>23</v>
      </c>
      <c r="J2678" s="21" t="s">
        <v>103616</v>
      </c>
    </row>
    <row r="2679" spans="1:10" ht="32" customHeight="1">
      <c r="A2679" s="19" t="s">
        <v>109900</v>
      </c>
      <c r="B2679" s="24">
        <v>24</v>
      </c>
      <c r="C2679" s="22">
        <v>15</v>
      </c>
      <c r="D2679" s="21" t="s">
        <v>109901</v>
      </c>
      <c r="E2679" s="21" t="s">
        <v>109902</v>
      </c>
      <c r="F2679" s="21" t="s">
        <v>101554</v>
      </c>
      <c r="G2679" s="22">
        <v>10</v>
      </c>
      <c r="H2679" s="22">
        <v>0</v>
      </c>
      <c r="I2679" s="22">
        <v>0</v>
      </c>
      <c r="J2679" s="21" t="s">
        <v>109903</v>
      </c>
    </row>
    <row r="2680" spans="1:10" ht="32" customHeight="1">
      <c r="A2680" s="19" t="s">
        <v>109904</v>
      </c>
      <c r="B2680" s="24">
        <v>24</v>
      </c>
      <c r="C2680" s="22">
        <v>15</v>
      </c>
      <c r="D2680" s="21" t="s">
        <v>109901</v>
      </c>
      <c r="E2680" s="21" t="s">
        <v>109902</v>
      </c>
      <c r="F2680" s="21" t="s">
        <v>101554</v>
      </c>
      <c r="G2680" s="22">
        <v>10</v>
      </c>
      <c r="H2680" s="22">
        <v>0</v>
      </c>
      <c r="I2680" s="22">
        <v>0</v>
      </c>
      <c r="J2680" s="21" t="s">
        <v>109903</v>
      </c>
    </row>
    <row r="2681" spans="1:10" ht="32" customHeight="1">
      <c r="A2681" s="19" t="s">
        <v>109905</v>
      </c>
      <c r="B2681" s="24">
        <v>20</v>
      </c>
      <c r="C2681" s="22">
        <v>16</v>
      </c>
      <c r="D2681" s="21" t="s">
        <v>109906</v>
      </c>
      <c r="E2681" s="21" t="s">
        <v>109907</v>
      </c>
      <c r="F2681" s="21" t="s">
        <v>101945</v>
      </c>
      <c r="G2681" s="22">
        <v>1</v>
      </c>
      <c r="H2681" s="22">
        <v>11</v>
      </c>
      <c r="I2681" s="22">
        <v>20</v>
      </c>
      <c r="J2681" s="21" t="s">
        <v>109908</v>
      </c>
    </row>
    <row r="2682" spans="1:10" ht="32" customHeight="1">
      <c r="A2682" s="19" t="s">
        <v>109909</v>
      </c>
      <c r="B2682" s="24">
        <v>20</v>
      </c>
      <c r="C2682" s="22">
        <v>16</v>
      </c>
      <c r="D2682" s="21" t="s">
        <v>109906</v>
      </c>
      <c r="E2682" s="21" t="s">
        <v>109907</v>
      </c>
      <c r="F2682" s="21" t="s">
        <v>101945</v>
      </c>
      <c r="G2682" s="22">
        <v>1</v>
      </c>
      <c r="H2682" s="22">
        <v>11</v>
      </c>
      <c r="I2682" s="22">
        <v>20</v>
      </c>
      <c r="J2682" s="21" t="s">
        <v>109908</v>
      </c>
    </row>
    <row r="2683" spans="1:10" ht="32" customHeight="1">
      <c r="A2683" s="19" t="s">
        <v>109910</v>
      </c>
      <c r="B2683" s="24">
        <v>20</v>
      </c>
      <c r="C2683" s="22">
        <v>16</v>
      </c>
      <c r="D2683" s="21" t="s">
        <v>109906</v>
      </c>
      <c r="E2683" s="21" t="s">
        <v>109907</v>
      </c>
      <c r="F2683" s="21" t="s">
        <v>101945</v>
      </c>
      <c r="G2683" s="22">
        <v>1</v>
      </c>
      <c r="H2683" s="22">
        <v>11</v>
      </c>
      <c r="I2683" s="22">
        <v>20</v>
      </c>
      <c r="J2683" s="21" t="s">
        <v>109908</v>
      </c>
    </row>
    <row r="2684" spans="1:10" ht="32" customHeight="1">
      <c r="A2684" s="19" t="s">
        <v>109911</v>
      </c>
      <c r="B2684" s="24">
        <v>27</v>
      </c>
      <c r="C2684" s="22">
        <v>35</v>
      </c>
      <c r="D2684" s="21" t="s">
        <v>102904</v>
      </c>
      <c r="E2684" s="21" t="s">
        <v>102905</v>
      </c>
      <c r="F2684" s="21" t="s">
        <v>101623</v>
      </c>
      <c r="G2684" s="22">
        <v>11</v>
      </c>
      <c r="H2684" s="22">
        <v>20</v>
      </c>
      <c r="I2684" s="22">
        <v>34</v>
      </c>
      <c r="J2684" s="21" t="s">
        <v>109912</v>
      </c>
    </row>
    <row r="2685" spans="1:10" ht="32" customHeight="1">
      <c r="A2685" s="19" t="s">
        <v>109913</v>
      </c>
      <c r="B2685" s="24">
        <v>27</v>
      </c>
      <c r="C2685" s="22">
        <v>35</v>
      </c>
      <c r="D2685" s="21" t="s">
        <v>102904</v>
      </c>
      <c r="E2685" s="21" t="s">
        <v>102905</v>
      </c>
      <c r="F2685" s="21" t="s">
        <v>101623</v>
      </c>
      <c r="G2685" s="22">
        <v>11</v>
      </c>
      <c r="H2685" s="22">
        <v>20</v>
      </c>
      <c r="I2685" s="22">
        <v>34</v>
      </c>
      <c r="J2685" s="21" t="s">
        <v>109912</v>
      </c>
    </row>
    <row r="2686" spans="1:10" ht="32" customHeight="1">
      <c r="A2686" s="19" t="s">
        <v>109914</v>
      </c>
      <c r="B2686" s="24">
        <v>27</v>
      </c>
      <c r="C2686" s="22">
        <v>35</v>
      </c>
      <c r="D2686" s="21" t="s">
        <v>102904</v>
      </c>
      <c r="E2686" s="21" t="s">
        <v>102905</v>
      </c>
      <c r="F2686" s="21" t="s">
        <v>101623</v>
      </c>
      <c r="G2686" s="22">
        <v>11</v>
      </c>
      <c r="H2686" s="22">
        <v>20</v>
      </c>
      <c r="I2686" s="22">
        <v>34</v>
      </c>
      <c r="J2686" s="21" t="s">
        <v>109912</v>
      </c>
    </row>
    <row r="2687" spans="1:10" ht="32" customHeight="1">
      <c r="A2687" s="19" t="s">
        <v>109915</v>
      </c>
      <c r="B2687" s="24">
        <v>13</v>
      </c>
      <c r="C2687" s="22">
        <v>15</v>
      </c>
      <c r="D2687" s="21" t="s">
        <v>109916</v>
      </c>
      <c r="E2687" s="21" t="s">
        <v>109917</v>
      </c>
      <c r="F2687" s="21" t="s">
        <v>101554</v>
      </c>
      <c r="G2687" s="22">
        <v>10</v>
      </c>
      <c r="H2687" s="22">
        <v>0</v>
      </c>
      <c r="I2687" s="22">
        <v>0</v>
      </c>
      <c r="J2687" s="21" t="s">
        <v>109918</v>
      </c>
    </row>
    <row r="2688" spans="1:10" ht="32" customHeight="1">
      <c r="A2688" s="19" t="s">
        <v>109919</v>
      </c>
      <c r="B2688" s="24">
        <v>13</v>
      </c>
      <c r="C2688" s="22">
        <v>15</v>
      </c>
      <c r="D2688" s="21" t="s">
        <v>109916</v>
      </c>
      <c r="E2688" s="21" t="s">
        <v>109917</v>
      </c>
      <c r="F2688" s="21" t="s">
        <v>101554</v>
      </c>
      <c r="G2688" s="22">
        <v>10</v>
      </c>
      <c r="H2688" s="22">
        <v>0</v>
      </c>
      <c r="I2688" s="22">
        <v>0</v>
      </c>
      <c r="J2688" s="21" t="s">
        <v>109918</v>
      </c>
    </row>
    <row r="2689" spans="1:10" ht="32" customHeight="1">
      <c r="A2689" s="19" t="s">
        <v>109920</v>
      </c>
      <c r="B2689" s="24">
        <v>13</v>
      </c>
      <c r="C2689" s="22">
        <v>15</v>
      </c>
      <c r="D2689" s="21" t="s">
        <v>109916</v>
      </c>
      <c r="E2689" s="21" t="s">
        <v>109917</v>
      </c>
      <c r="F2689" s="21" t="s">
        <v>101554</v>
      </c>
      <c r="G2689" s="22">
        <v>10</v>
      </c>
      <c r="H2689" s="22">
        <v>0</v>
      </c>
      <c r="I2689" s="22">
        <v>0</v>
      </c>
      <c r="J2689" s="21" t="s">
        <v>109918</v>
      </c>
    </row>
    <row r="2690" spans="1:10" ht="32" customHeight="1">
      <c r="A2690" s="19" t="s">
        <v>109921</v>
      </c>
      <c r="B2690" s="24">
        <v>13</v>
      </c>
      <c r="C2690" s="22">
        <v>15</v>
      </c>
      <c r="D2690" s="21" t="s">
        <v>109916</v>
      </c>
      <c r="E2690" s="21" t="s">
        <v>109917</v>
      </c>
      <c r="F2690" s="21" t="s">
        <v>101554</v>
      </c>
      <c r="G2690" s="22">
        <v>10</v>
      </c>
      <c r="H2690" s="22">
        <v>0</v>
      </c>
      <c r="I2690" s="22">
        <v>0</v>
      </c>
      <c r="J2690" s="21" t="s">
        <v>109918</v>
      </c>
    </row>
    <row r="2691" spans="1:10" ht="32" customHeight="1">
      <c r="A2691" s="19" t="s">
        <v>109922</v>
      </c>
      <c r="B2691" s="24">
        <v>13</v>
      </c>
      <c r="C2691" s="22">
        <v>15</v>
      </c>
      <c r="D2691" s="21" t="s">
        <v>109923</v>
      </c>
      <c r="E2691" s="21" t="s">
        <v>109924</v>
      </c>
      <c r="F2691" s="21" t="s">
        <v>101563</v>
      </c>
      <c r="G2691" s="22">
        <v>10</v>
      </c>
      <c r="H2691" s="22">
        <v>0</v>
      </c>
      <c r="I2691" s="22">
        <v>0</v>
      </c>
      <c r="J2691" s="21" t="s">
        <v>109925</v>
      </c>
    </row>
    <row r="2692" spans="1:10" ht="32" customHeight="1">
      <c r="A2692" s="19" t="s">
        <v>109926</v>
      </c>
      <c r="B2692" s="24">
        <v>13</v>
      </c>
      <c r="C2692" s="22">
        <v>15</v>
      </c>
      <c r="D2692" s="21" t="s">
        <v>109923</v>
      </c>
      <c r="E2692" s="21" t="s">
        <v>109924</v>
      </c>
      <c r="F2692" s="21" t="s">
        <v>101563</v>
      </c>
      <c r="G2692" s="22">
        <v>10</v>
      </c>
      <c r="H2692" s="22">
        <v>0</v>
      </c>
      <c r="I2692" s="22">
        <v>0</v>
      </c>
      <c r="J2692" s="21" t="s">
        <v>109925</v>
      </c>
    </row>
    <row r="2693" spans="1:10" ht="32" customHeight="1">
      <c r="A2693" s="19" t="s">
        <v>109927</v>
      </c>
      <c r="B2693" s="24">
        <v>40</v>
      </c>
      <c r="C2693" s="22">
        <v>23</v>
      </c>
      <c r="D2693" s="21" t="s">
        <v>102880</v>
      </c>
      <c r="E2693" s="21" t="s">
        <v>102881</v>
      </c>
      <c r="F2693" s="21" t="s">
        <v>102001</v>
      </c>
      <c r="G2693" s="22">
        <v>7</v>
      </c>
      <c r="H2693" s="22">
        <v>12</v>
      </c>
      <c r="I2693" s="22">
        <v>24</v>
      </c>
      <c r="J2693" s="21" t="s">
        <v>109406</v>
      </c>
    </row>
    <row r="2694" spans="1:10" ht="32" customHeight="1">
      <c r="A2694" s="19" t="s">
        <v>109928</v>
      </c>
      <c r="B2694" s="24">
        <v>29</v>
      </c>
      <c r="C2694" s="22">
        <v>25</v>
      </c>
      <c r="D2694" s="21" t="s">
        <v>109929</v>
      </c>
      <c r="E2694" s="21" t="s">
        <v>109930</v>
      </c>
      <c r="F2694" s="21" t="s">
        <v>14743</v>
      </c>
      <c r="G2694" s="22">
        <v>8</v>
      </c>
      <c r="H2694" s="22">
        <v>13</v>
      </c>
      <c r="I2694" s="22">
        <v>26</v>
      </c>
      <c r="J2694" s="21" t="s">
        <v>109931</v>
      </c>
    </row>
    <row r="2695" spans="1:10" ht="32" customHeight="1">
      <c r="A2695" s="19" t="s">
        <v>109932</v>
      </c>
      <c r="B2695" s="24">
        <v>29</v>
      </c>
      <c r="C2695" s="22">
        <v>25</v>
      </c>
      <c r="D2695" s="21" t="s">
        <v>109929</v>
      </c>
      <c r="E2695" s="21" t="s">
        <v>109930</v>
      </c>
      <c r="F2695" s="21" t="s">
        <v>14743</v>
      </c>
      <c r="G2695" s="22">
        <v>8</v>
      </c>
      <c r="H2695" s="22">
        <v>13</v>
      </c>
      <c r="I2695" s="22">
        <v>26</v>
      </c>
      <c r="J2695" s="21" t="s">
        <v>109931</v>
      </c>
    </row>
    <row r="2696" spans="1:10" ht="32" customHeight="1">
      <c r="A2696" s="19" t="s">
        <v>109933</v>
      </c>
      <c r="B2696" s="24">
        <v>29</v>
      </c>
      <c r="C2696" s="22">
        <v>25</v>
      </c>
      <c r="D2696" s="21" t="s">
        <v>109929</v>
      </c>
      <c r="E2696" s="21" t="s">
        <v>109930</v>
      </c>
      <c r="F2696" s="21" t="s">
        <v>14743</v>
      </c>
      <c r="G2696" s="22">
        <v>8</v>
      </c>
      <c r="H2696" s="22">
        <v>13</v>
      </c>
      <c r="I2696" s="22">
        <v>26</v>
      </c>
      <c r="J2696" s="21" t="s">
        <v>109931</v>
      </c>
    </row>
    <row r="2697" spans="1:10" ht="32" customHeight="1">
      <c r="A2697" s="19" t="s">
        <v>109934</v>
      </c>
      <c r="B2697" s="24">
        <v>29</v>
      </c>
      <c r="C2697" s="22">
        <v>25</v>
      </c>
      <c r="D2697" s="21" t="s">
        <v>109929</v>
      </c>
      <c r="E2697" s="21" t="s">
        <v>109930</v>
      </c>
      <c r="F2697" s="21" t="s">
        <v>14743</v>
      </c>
      <c r="G2697" s="22">
        <v>8</v>
      </c>
      <c r="H2697" s="22">
        <v>13</v>
      </c>
      <c r="I2697" s="22">
        <v>26</v>
      </c>
      <c r="J2697" s="21" t="s">
        <v>109931</v>
      </c>
    </row>
    <row r="2698" spans="1:10" ht="32" customHeight="1">
      <c r="A2698" s="19" t="s">
        <v>109935</v>
      </c>
      <c r="B2698" s="24">
        <v>29</v>
      </c>
      <c r="C2698" s="22">
        <v>25</v>
      </c>
      <c r="D2698" s="21" t="s">
        <v>109929</v>
      </c>
      <c r="E2698" s="21" t="s">
        <v>109930</v>
      </c>
      <c r="F2698" s="21" t="s">
        <v>14743</v>
      </c>
      <c r="G2698" s="22">
        <v>8</v>
      </c>
      <c r="H2698" s="22">
        <v>13</v>
      </c>
      <c r="I2698" s="22">
        <v>26</v>
      </c>
      <c r="J2698" s="21" t="s">
        <v>109931</v>
      </c>
    </row>
    <row r="2699" spans="1:10" ht="32" customHeight="1">
      <c r="A2699" s="19" t="s">
        <v>109936</v>
      </c>
      <c r="B2699" s="24">
        <v>23</v>
      </c>
      <c r="C2699" s="22">
        <v>15</v>
      </c>
      <c r="D2699" s="21" t="s">
        <v>104735</v>
      </c>
      <c r="E2699" s="21" t="s">
        <v>104736</v>
      </c>
      <c r="F2699" s="21" t="s">
        <v>101568</v>
      </c>
      <c r="G2699" s="22">
        <v>1</v>
      </c>
      <c r="H2699" s="22">
        <v>9</v>
      </c>
      <c r="I2699" s="22">
        <v>20</v>
      </c>
      <c r="J2699" s="21" t="s">
        <v>109937</v>
      </c>
    </row>
    <row r="2700" spans="1:10" ht="32" customHeight="1">
      <c r="A2700" s="19" t="s">
        <v>109938</v>
      </c>
      <c r="B2700" s="24">
        <v>23</v>
      </c>
      <c r="C2700" s="22">
        <v>15</v>
      </c>
      <c r="D2700" s="21" t="s">
        <v>104735</v>
      </c>
      <c r="E2700" s="21" t="s">
        <v>104736</v>
      </c>
      <c r="F2700" s="21" t="s">
        <v>101568</v>
      </c>
      <c r="G2700" s="22">
        <v>1</v>
      </c>
      <c r="H2700" s="22">
        <v>9</v>
      </c>
      <c r="I2700" s="22">
        <v>20</v>
      </c>
      <c r="J2700" s="21" t="s">
        <v>109937</v>
      </c>
    </row>
    <row r="2701" spans="1:10" ht="20" customHeight="1">
      <c r="A2701" s="19" t="s">
        <v>109939</v>
      </c>
      <c r="B2701" s="24">
        <v>48</v>
      </c>
      <c r="C2701" s="22">
        <v>16</v>
      </c>
      <c r="D2701" s="21" t="s">
        <v>106352</v>
      </c>
      <c r="E2701" s="21" t="s">
        <v>106353</v>
      </c>
      <c r="F2701" s="21" t="s">
        <v>101533</v>
      </c>
      <c r="G2701" s="22">
        <v>1</v>
      </c>
      <c r="H2701" s="22">
        <v>11</v>
      </c>
      <c r="I2701" s="22">
        <v>13</v>
      </c>
      <c r="J2701" s="21" t="s">
        <v>109940</v>
      </c>
    </row>
    <row r="2702" spans="1:10" ht="20" customHeight="1">
      <c r="A2702" s="19" t="s">
        <v>109941</v>
      </c>
      <c r="B2702" s="24">
        <v>29</v>
      </c>
      <c r="C2702" s="22">
        <v>15</v>
      </c>
      <c r="D2702" s="21" t="s">
        <v>109942</v>
      </c>
      <c r="E2702" s="21" t="s">
        <v>109943</v>
      </c>
      <c r="F2702" s="21" t="s">
        <v>14739</v>
      </c>
      <c r="G2702" s="22">
        <v>10</v>
      </c>
      <c r="H2702" s="22">
        <v>0</v>
      </c>
      <c r="I2702" s="22">
        <v>0</v>
      </c>
      <c r="J2702" s="21" t="s">
        <v>109944</v>
      </c>
    </row>
    <row r="2703" spans="1:10" ht="20" customHeight="1">
      <c r="A2703" s="19" t="s">
        <v>109945</v>
      </c>
      <c r="B2703" s="24">
        <v>53</v>
      </c>
      <c r="C2703" s="22">
        <v>15</v>
      </c>
      <c r="D2703" s="21" t="s">
        <v>109946</v>
      </c>
      <c r="E2703" s="21" t="s">
        <v>109947</v>
      </c>
      <c r="F2703" s="21" t="s">
        <v>14739</v>
      </c>
      <c r="G2703" s="22">
        <v>10</v>
      </c>
      <c r="H2703" s="22">
        <v>0</v>
      </c>
      <c r="I2703" s="22">
        <v>0</v>
      </c>
      <c r="J2703" s="21" t="s">
        <v>109948</v>
      </c>
    </row>
    <row r="2704" spans="1:10" ht="20" customHeight="1">
      <c r="A2704" s="19" t="s">
        <v>109949</v>
      </c>
      <c r="B2704" s="24">
        <v>13</v>
      </c>
      <c r="C2704" s="22">
        <v>15</v>
      </c>
      <c r="D2704" s="21" t="s">
        <v>109950</v>
      </c>
      <c r="E2704" s="21" t="s">
        <v>109951</v>
      </c>
      <c r="F2704" s="21" t="s">
        <v>101528</v>
      </c>
      <c r="G2704" s="22">
        <v>10</v>
      </c>
      <c r="H2704" s="22">
        <v>0</v>
      </c>
      <c r="I2704" s="22">
        <v>0</v>
      </c>
      <c r="J2704" s="21" t="s">
        <v>109952</v>
      </c>
    </row>
    <row r="2705" spans="1:10" ht="32" customHeight="1">
      <c r="A2705" s="19" t="s">
        <v>109953</v>
      </c>
      <c r="B2705" s="24">
        <v>13</v>
      </c>
      <c r="C2705" s="22">
        <v>15</v>
      </c>
      <c r="D2705" s="21" t="s">
        <v>109954</v>
      </c>
      <c r="E2705" s="21" t="s">
        <v>109955</v>
      </c>
      <c r="F2705" s="21" t="s">
        <v>14739</v>
      </c>
      <c r="G2705" s="22">
        <v>10</v>
      </c>
      <c r="H2705" s="22">
        <v>0</v>
      </c>
      <c r="I2705" s="22">
        <v>0</v>
      </c>
      <c r="J2705" s="21" t="s">
        <v>109956</v>
      </c>
    </row>
    <row r="2706" spans="1:10" ht="20" customHeight="1">
      <c r="A2706" s="27">
        <v>-999</v>
      </c>
      <c r="B2706" s="24">
        <v>-999</v>
      </c>
      <c r="C2706" s="22">
        <v>-999</v>
      </c>
      <c r="D2706" s="22">
        <v>-999</v>
      </c>
      <c r="E2706" s="22">
        <v>-999</v>
      </c>
      <c r="F2706" s="22">
        <v>-999</v>
      </c>
      <c r="G2706" s="22">
        <v>-999</v>
      </c>
      <c r="H2706" s="22">
        <v>-999</v>
      </c>
      <c r="I2706" s="22">
        <v>-999</v>
      </c>
      <c r="J2706" s="22">
        <v>-999</v>
      </c>
    </row>
    <row r="2707" spans="1:10" ht="32" customHeight="1">
      <c r="A2707" s="19" t="s">
        <v>109957</v>
      </c>
      <c r="B2707" s="24">
        <v>43</v>
      </c>
      <c r="C2707" s="22">
        <v>45</v>
      </c>
      <c r="D2707" s="21" t="s">
        <v>109958</v>
      </c>
      <c r="E2707" s="21" t="s">
        <v>109959</v>
      </c>
      <c r="F2707" s="22">
        <v>725</v>
      </c>
      <c r="G2707" s="22">
        <v>10</v>
      </c>
      <c r="H2707" s="22">
        <v>31</v>
      </c>
      <c r="I2707" s="22">
        <v>48</v>
      </c>
      <c r="J2707" s="21" t="s">
        <v>109960</v>
      </c>
    </row>
    <row r="2708" spans="1:10" ht="20" customHeight="1">
      <c r="A2708" s="19" t="s">
        <v>109961</v>
      </c>
      <c r="B2708" s="24">
        <v>12</v>
      </c>
      <c r="C2708" s="22">
        <v>15</v>
      </c>
      <c r="D2708" s="21" t="s">
        <v>104186</v>
      </c>
      <c r="E2708" s="21" t="s">
        <v>104187</v>
      </c>
      <c r="F2708" s="21" t="s">
        <v>101522</v>
      </c>
      <c r="G2708" s="22">
        <v>10</v>
      </c>
      <c r="H2708" s="22">
        <v>0</v>
      </c>
      <c r="I2708" s="22">
        <v>0</v>
      </c>
      <c r="J2708" s="21" t="s">
        <v>109962</v>
      </c>
    </row>
    <row r="2709" spans="1:10" ht="32" customHeight="1">
      <c r="A2709" s="19" t="s">
        <v>109963</v>
      </c>
      <c r="B2709" s="24">
        <v>34</v>
      </c>
      <c r="C2709" s="22">
        <v>22</v>
      </c>
      <c r="D2709" s="21" t="s">
        <v>109964</v>
      </c>
      <c r="E2709" s="21" t="s">
        <v>109965</v>
      </c>
      <c r="F2709" s="21" t="s">
        <v>106135</v>
      </c>
      <c r="G2709" s="22">
        <v>1</v>
      </c>
      <c r="H2709" s="22">
        <v>17</v>
      </c>
      <c r="I2709" s="22">
        <v>37</v>
      </c>
      <c r="J2709" s="21" t="s">
        <v>109966</v>
      </c>
    </row>
    <row r="2710" spans="1:10" ht="32" customHeight="1">
      <c r="A2710" s="19" t="s">
        <v>109967</v>
      </c>
      <c r="B2710" s="24">
        <v>14</v>
      </c>
      <c r="C2710" s="22">
        <v>23</v>
      </c>
      <c r="D2710" s="21" t="s">
        <v>109968</v>
      </c>
      <c r="E2710" s="21" t="s">
        <v>109969</v>
      </c>
      <c r="F2710" s="21" t="s">
        <v>102248</v>
      </c>
      <c r="G2710" s="22">
        <v>10</v>
      </c>
      <c r="H2710" s="22">
        <v>9</v>
      </c>
      <c r="I2710" s="22">
        <v>18</v>
      </c>
      <c r="J2710" s="21" t="s">
        <v>109970</v>
      </c>
    </row>
    <row r="2711" spans="1:10" ht="32" customHeight="1">
      <c r="A2711" s="19" t="s">
        <v>109971</v>
      </c>
      <c r="B2711" s="24">
        <v>48</v>
      </c>
      <c r="C2711" s="22">
        <v>17</v>
      </c>
      <c r="D2711" s="21" t="s">
        <v>109972</v>
      </c>
      <c r="E2711" s="21" t="s">
        <v>109973</v>
      </c>
      <c r="F2711" s="21" t="s">
        <v>101710</v>
      </c>
      <c r="G2711" s="22">
        <v>1</v>
      </c>
      <c r="H2711" s="22">
        <v>12</v>
      </c>
      <c r="I2711" s="22">
        <v>21</v>
      </c>
      <c r="J2711" s="21" t="s">
        <v>109974</v>
      </c>
    </row>
    <row r="2712" spans="1:10" ht="32" customHeight="1">
      <c r="A2712" s="19" t="s">
        <v>109975</v>
      </c>
      <c r="B2712" s="24">
        <v>13</v>
      </c>
      <c r="C2712" s="22">
        <v>15</v>
      </c>
      <c r="D2712" s="21" t="s">
        <v>102332</v>
      </c>
      <c r="E2712" s="21" t="s">
        <v>102333</v>
      </c>
      <c r="F2712" s="21" t="s">
        <v>101528</v>
      </c>
      <c r="G2712" s="22">
        <v>10</v>
      </c>
      <c r="H2712" s="22">
        <v>0</v>
      </c>
      <c r="I2712" s="22">
        <v>0</v>
      </c>
      <c r="J2712" s="21" t="s">
        <v>109976</v>
      </c>
    </row>
    <row r="2713" spans="1:10" ht="32" customHeight="1">
      <c r="A2713" s="19" t="s">
        <v>109977</v>
      </c>
      <c r="B2713" s="24">
        <v>21</v>
      </c>
      <c r="C2713" s="22">
        <v>15</v>
      </c>
      <c r="D2713" s="21" t="s">
        <v>109978</v>
      </c>
      <c r="E2713" s="21" t="s">
        <v>109979</v>
      </c>
      <c r="F2713" s="21" t="s">
        <v>101563</v>
      </c>
      <c r="G2713" s="22">
        <v>10</v>
      </c>
      <c r="H2713" s="22">
        <v>0</v>
      </c>
      <c r="I2713" s="22">
        <v>0</v>
      </c>
      <c r="J2713" s="21" t="s">
        <v>109980</v>
      </c>
    </row>
    <row r="2714" spans="1:10" ht="32" customHeight="1">
      <c r="A2714" s="19" t="s">
        <v>109981</v>
      </c>
      <c r="B2714" s="24">
        <v>22</v>
      </c>
      <c r="C2714" s="22">
        <v>15</v>
      </c>
      <c r="D2714" s="21" t="s">
        <v>103301</v>
      </c>
      <c r="E2714" s="21" t="s">
        <v>103302</v>
      </c>
      <c r="F2714" s="21" t="s">
        <v>101528</v>
      </c>
      <c r="G2714" s="22">
        <v>10</v>
      </c>
      <c r="H2714" s="22">
        <v>0</v>
      </c>
      <c r="I2714" s="22">
        <v>0</v>
      </c>
      <c r="J2714" s="21" t="s">
        <v>109982</v>
      </c>
    </row>
    <row r="2715" spans="1:10" ht="32" customHeight="1">
      <c r="A2715" s="19" t="s">
        <v>109983</v>
      </c>
      <c r="B2715" s="24">
        <v>22</v>
      </c>
      <c r="C2715" s="22">
        <v>15</v>
      </c>
      <c r="D2715" s="21" t="s">
        <v>103301</v>
      </c>
      <c r="E2715" s="21" t="s">
        <v>103302</v>
      </c>
      <c r="F2715" s="21" t="s">
        <v>101528</v>
      </c>
      <c r="G2715" s="22">
        <v>10</v>
      </c>
      <c r="H2715" s="22">
        <v>0</v>
      </c>
      <c r="I2715" s="22">
        <v>0</v>
      </c>
      <c r="J2715" s="21" t="s">
        <v>109982</v>
      </c>
    </row>
    <row r="2716" spans="1:10" ht="32" customHeight="1">
      <c r="A2716" s="19" t="s">
        <v>109984</v>
      </c>
      <c r="B2716" s="24">
        <v>29</v>
      </c>
      <c r="C2716" s="22">
        <v>15</v>
      </c>
      <c r="D2716" s="21" t="s">
        <v>103205</v>
      </c>
      <c r="E2716" s="21" t="s">
        <v>103206</v>
      </c>
      <c r="F2716" s="21" t="s">
        <v>14739</v>
      </c>
      <c r="G2716" s="22">
        <v>10</v>
      </c>
      <c r="H2716" s="22">
        <v>0</v>
      </c>
      <c r="I2716" s="22">
        <v>0</v>
      </c>
      <c r="J2716" s="21" t="s">
        <v>103207</v>
      </c>
    </row>
    <row r="2717" spans="1:10" ht="32" customHeight="1">
      <c r="A2717" s="19" t="s">
        <v>109985</v>
      </c>
      <c r="B2717" s="24">
        <v>30</v>
      </c>
      <c r="C2717" s="22">
        <v>35</v>
      </c>
      <c r="D2717" s="21" t="s">
        <v>109986</v>
      </c>
      <c r="E2717" s="21" t="s">
        <v>109987</v>
      </c>
      <c r="F2717" s="21" t="s">
        <v>101950</v>
      </c>
      <c r="G2717" s="22">
        <v>1</v>
      </c>
      <c r="H2717" s="22">
        <v>30</v>
      </c>
      <c r="I2717" s="22">
        <v>54</v>
      </c>
      <c r="J2717" s="21" t="s">
        <v>109988</v>
      </c>
    </row>
    <row r="2718" spans="1:10" ht="32" customHeight="1">
      <c r="A2718" s="19" t="s">
        <v>109989</v>
      </c>
      <c r="B2718" s="24">
        <v>13</v>
      </c>
      <c r="C2718" s="22">
        <v>18</v>
      </c>
      <c r="D2718" s="21" t="s">
        <v>107697</v>
      </c>
      <c r="E2718" s="21" t="s">
        <v>107698</v>
      </c>
      <c r="F2718" s="21" t="s">
        <v>102144</v>
      </c>
      <c r="G2718" s="22">
        <v>1</v>
      </c>
      <c r="H2718" s="22">
        <v>13</v>
      </c>
      <c r="I2718" s="22">
        <v>20</v>
      </c>
      <c r="J2718" s="21" t="s">
        <v>109990</v>
      </c>
    </row>
    <row r="2719" spans="1:10" ht="32" customHeight="1">
      <c r="A2719" s="19" t="s">
        <v>109991</v>
      </c>
      <c r="B2719" s="24">
        <v>31</v>
      </c>
      <c r="C2719" s="22">
        <v>15</v>
      </c>
      <c r="D2719" s="21" t="s">
        <v>107486</v>
      </c>
      <c r="E2719" s="21" t="s">
        <v>107487</v>
      </c>
      <c r="F2719" s="21" t="s">
        <v>101563</v>
      </c>
      <c r="G2719" s="22">
        <v>10</v>
      </c>
      <c r="H2719" s="22">
        <v>0</v>
      </c>
      <c r="I2719" s="22">
        <v>0</v>
      </c>
      <c r="J2719" s="21" t="s">
        <v>109992</v>
      </c>
    </row>
    <row r="2720" spans="1:10" ht="32" customHeight="1">
      <c r="A2720" s="19" t="s">
        <v>109993</v>
      </c>
      <c r="B2720" s="24">
        <v>31</v>
      </c>
      <c r="C2720" s="22">
        <v>27</v>
      </c>
      <c r="D2720" s="21" t="s">
        <v>109994</v>
      </c>
      <c r="E2720" s="21" t="s">
        <v>109995</v>
      </c>
      <c r="F2720" s="21" t="s">
        <v>101945</v>
      </c>
      <c r="G2720" s="22">
        <v>1</v>
      </c>
      <c r="H2720" s="22">
        <v>22</v>
      </c>
      <c r="I2720" s="22">
        <v>37</v>
      </c>
      <c r="J2720" s="21" t="s">
        <v>109996</v>
      </c>
    </row>
    <row r="2721" spans="1:10" ht="32" customHeight="1">
      <c r="A2721" s="19" t="s">
        <v>109997</v>
      </c>
      <c r="B2721" s="24">
        <v>31</v>
      </c>
      <c r="C2721" s="22">
        <v>27</v>
      </c>
      <c r="D2721" s="21" t="s">
        <v>109994</v>
      </c>
      <c r="E2721" s="21" t="s">
        <v>109995</v>
      </c>
      <c r="F2721" s="21" t="s">
        <v>101945</v>
      </c>
      <c r="G2721" s="22">
        <v>1</v>
      </c>
      <c r="H2721" s="22">
        <v>22</v>
      </c>
      <c r="I2721" s="22">
        <v>37</v>
      </c>
      <c r="J2721" s="21" t="s">
        <v>109996</v>
      </c>
    </row>
    <row r="2722" spans="1:10" ht="32" customHeight="1">
      <c r="A2722" s="19" t="s">
        <v>109998</v>
      </c>
      <c r="B2722" s="24">
        <v>31</v>
      </c>
      <c r="C2722" s="22">
        <v>27</v>
      </c>
      <c r="D2722" s="21" t="s">
        <v>109994</v>
      </c>
      <c r="E2722" s="21" t="s">
        <v>109995</v>
      </c>
      <c r="F2722" s="21" t="s">
        <v>101945</v>
      </c>
      <c r="G2722" s="22">
        <v>1</v>
      </c>
      <c r="H2722" s="22">
        <v>22</v>
      </c>
      <c r="I2722" s="22">
        <v>37</v>
      </c>
      <c r="J2722" s="21" t="s">
        <v>109996</v>
      </c>
    </row>
    <row r="2723" spans="1:10" ht="32" customHeight="1">
      <c r="A2723" s="19" t="s">
        <v>109999</v>
      </c>
      <c r="B2723" s="24">
        <v>31</v>
      </c>
      <c r="C2723" s="22">
        <v>27</v>
      </c>
      <c r="D2723" s="21" t="s">
        <v>109994</v>
      </c>
      <c r="E2723" s="21" t="s">
        <v>109995</v>
      </c>
      <c r="F2723" s="21" t="s">
        <v>101945</v>
      </c>
      <c r="G2723" s="22">
        <v>1</v>
      </c>
      <c r="H2723" s="22">
        <v>22</v>
      </c>
      <c r="I2723" s="22">
        <v>37</v>
      </c>
      <c r="J2723" s="21" t="s">
        <v>109996</v>
      </c>
    </row>
    <row r="2724" spans="1:10" ht="32" customHeight="1">
      <c r="A2724" s="19" t="s">
        <v>110000</v>
      </c>
      <c r="B2724" s="24">
        <v>34</v>
      </c>
      <c r="C2724" s="22">
        <v>15</v>
      </c>
      <c r="D2724" s="21" t="s">
        <v>110001</v>
      </c>
      <c r="E2724" s="21" t="s">
        <v>110002</v>
      </c>
      <c r="F2724" s="21" t="s">
        <v>101528</v>
      </c>
      <c r="G2724" s="22">
        <v>10</v>
      </c>
      <c r="H2724" s="22">
        <v>0</v>
      </c>
      <c r="I2724" s="22">
        <v>0</v>
      </c>
      <c r="J2724" s="21" t="s">
        <v>110003</v>
      </c>
    </row>
    <row r="2725" spans="1:10" ht="32" customHeight="1">
      <c r="A2725" s="19" t="s">
        <v>110004</v>
      </c>
      <c r="B2725" s="24">
        <v>26</v>
      </c>
      <c r="C2725" s="22">
        <v>15</v>
      </c>
      <c r="D2725" s="21" t="s">
        <v>110005</v>
      </c>
      <c r="E2725" s="21" t="s">
        <v>110006</v>
      </c>
      <c r="F2725" s="21" t="s">
        <v>101563</v>
      </c>
      <c r="G2725" s="22">
        <v>10</v>
      </c>
      <c r="H2725" s="22">
        <v>0</v>
      </c>
      <c r="I2725" s="22">
        <v>0</v>
      </c>
      <c r="J2725" s="21" t="s">
        <v>110007</v>
      </c>
    </row>
    <row r="2726" spans="1:10" ht="32" customHeight="1">
      <c r="A2726" s="19" t="s">
        <v>110008</v>
      </c>
      <c r="B2726" s="24">
        <v>33</v>
      </c>
      <c r="C2726" s="22">
        <v>31</v>
      </c>
      <c r="D2726" s="21" t="s">
        <v>110009</v>
      </c>
      <c r="E2726" s="21" t="s">
        <v>110010</v>
      </c>
      <c r="F2726" s="21" t="s">
        <v>106147</v>
      </c>
      <c r="G2726" s="22">
        <v>6</v>
      </c>
      <c r="H2726" s="22">
        <v>21</v>
      </c>
      <c r="I2726" s="22">
        <v>41</v>
      </c>
      <c r="J2726" s="21" t="s">
        <v>110011</v>
      </c>
    </row>
    <row r="2727" spans="1:10" ht="32" customHeight="1">
      <c r="A2727" s="19" t="s">
        <v>110012</v>
      </c>
      <c r="B2727" s="24">
        <v>30</v>
      </c>
      <c r="C2727" s="22">
        <v>15</v>
      </c>
      <c r="D2727" s="21" t="s">
        <v>110013</v>
      </c>
      <c r="E2727" s="21" t="s">
        <v>110014</v>
      </c>
      <c r="F2727" s="21" t="s">
        <v>101568</v>
      </c>
      <c r="G2727" s="22">
        <v>1</v>
      </c>
      <c r="H2727" s="22">
        <v>10</v>
      </c>
      <c r="I2727" s="22">
        <v>18</v>
      </c>
      <c r="J2727" s="21" t="s">
        <v>110015</v>
      </c>
    </row>
    <row r="2728" spans="1:10" ht="32" customHeight="1">
      <c r="A2728" s="19" t="s">
        <v>110016</v>
      </c>
      <c r="B2728" s="24">
        <v>23</v>
      </c>
      <c r="C2728" s="22">
        <v>15</v>
      </c>
      <c r="D2728" s="21" t="s">
        <v>110017</v>
      </c>
      <c r="E2728" s="21" t="s">
        <v>110018</v>
      </c>
      <c r="F2728" s="21" t="s">
        <v>101528</v>
      </c>
      <c r="G2728" s="22">
        <v>10</v>
      </c>
      <c r="H2728" s="22">
        <v>0</v>
      </c>
      <c r="I2728" s="22">
        <v>0</v>
      </c>
      <c r="J2728" s="21" t="s">
        <v>110019</v>
      </c>
    </row>
    <row r="2729" spans="1:10" ht="32" customHeight="1">
      <c r="A2729" s="19" t="s">
        <v>110020</v>
      </c>
      <c r="B2729" s="24">
        <v>23</v>
      </c>
      <c r="C2729" s="22">
        <v>15</v>
      </c>
      <c r="D2729" s="21" t="s">
        <v>110017</v>
      </c>
      <c r="E2729" s="21" t="s">
        <v>110018</v>
      </c>
      <c r="F2729" s="21" t="s">
        <v>101528</v>
      </c>
      <c r="G2729" s="22">
        <v>10</v>
      </c>
      <c r="H2729" s="22">
        <v>0</v>
      </c>
      <c r="I2729" s="22">
        <v>0</v>
      </c>
      <c r="J2729" s="21" t="s">
        <v>110019</v>
      </c>
    </row>
    <row r="2730" spans="1:10" ht="32" customHeight="1">
      <c r="A2730" s="19" t="s">
        <v>110021</v>
      </c>
      <c r="B2730" s="24">
        <v>25</v>
      </c>
      <c r="C2730" s="22">
        <v>16</v>
      </c>
      <c r="D2730" s="21" t="s">
        <v>110022</v>
      </c>
      <c r="E2730" s="21" t="s">
        <v>110023</v>
      </c>
      <c r="F2730" s="21" t="s">
        <v>101533</v>
      </c>
      <c r="G2730" s="22">
        <v>1</v>
      </c>
      <c r="H2730" s="22">
        <v>9</v>
      </c>
      <c r="I2730" s="22">
        <v>13</v>
      </c>
      <c r="J2730" s="21" t="s">
        <v>110024</v>
      </c>
    </row>
    <row r="2731" spans="1:10" ht="32" customHeight="1">
      <c r="A2731" s="19" t="s">
        <v>110025</v>
      </c>
      <c r="B2731" s="24">
        <v>17</v>
      </c>
      <c r="C2731" s="22">
        <v>15</v>
      </c>
      <c r="D2731" s="21" t="s">
        <v>103105</v>
      </c>
      <c r="E2731" s="21" t="s">
        <v>103106</v>
      </c>
      <c r="F2731" s="21" t="s">
        <v>14739</v>
      </c>
      <c r="G2731" s="22">
        <v>10</v>
      </c>
      <c r="H2731" s="22">
        <v>0</v>
      </c>
      <c r="I2731" s="22">
        <v>0</v>
      </c>
      <c r="J2731" s="21" t="s">
        <v>103734</v>
      </c>
    </row>
    <row r="2732" spans="1:10" ht="32" customHeight="1">
      <c r="A2732" s="19" t="s">
        <v>110026</v>
      </c>
      <c r="B2732" s="24">
        <v>12</v>
      </c>
      <c r="C2732" s="22">
        <v>15</v>
      </c>
      <c r="D2732" s="21" t="s">
        <v>110027</v>
      </c>
      <c r="E2732" s="21" t="s">
        <v>110028</v>
      </c>
      <c r="F2732" s="21" t="s">
        <v>14739</v>
      </c>
      <c r="G2732" s="22">
        <v>10</v>
      </c>
      <c r="H2732" s="22">
        <v>0</v>
      </c>
      <c r="I2732" s="22">
        <v>0</v>
      </c>
      <c r="J2732" s="21" t="s">
        <v>110029</v>
      </c>
    </row>
    <row r="2733" spans="1:10" ht="32" customHeight="1">
      <c r="A2733" s="19" t="s">
        <v>110030</v>
      </c>
      <c r="B2733" s="24">
        <v>38</v>
      </c>
      <c r="C2733" s="22">
        <v>24</v>
      </c>
      <c r="D2733" s="21" t="s">
        <v>110031</v>
      </c>
      <c r="E2733" s="21" t="s">
        <v>110032</v>
      </c>
      <c r="F2733" s="21" t="s">
        <v>101676</v>
      </c>
      <c r="G2733" s="22">
        <v>6</v>
      </c>
      <c r="H2733" s="22">
        <v>14</v>
      </c>
      <c r="I2733" s="22">
        <v>29</v>
      </c>
      <c r="J2733" s="21" t="s">
        <v>110033</v>
      </c>
    </row>
    <row r="2734" spans="1:10" ht="32" customHeight="1">
      <c r="A2734" s="19" t="s">
        <v>110034</v>
      </c>
      <c r="B2734" s="24">
        <v>39</v>
      </c>
      <c r="C2734" s="22">
        <v>15</v>
      </c>
      <c r="D2734" s="21" t="s">
        <v>110035</v>
      </c>
      <c r="E2734" s="21" t="s">
        <v>110036</v>
      </c>
      <c r="F2734" s="21" t="s">
        <v>14739</v>
      </c>
      <c r="G2734" s="22">
        <v>10</v>
      </c>
      <c r="H2734" s="22">
        <v>0</v>
      </c>
      <c r="I2734" s="22">
        <v>0</v>
      </c>
      <c r="J2734" s="21" t="s">
        <v>110037</v>
      </c>
    </row>
    <row r="2735" spans="1:10" ht="32" customHeight="1">
      <c r="A2735" s="19" t="s">
        <v>110038</v>
      </c>
      <c r="B2735" s="24">
        <v>36</v>
      </c>
      <c r="C2735" s="22">
        <v>15</v>
      </c>
      <c r="D2735" s="21" t="s">
        <v>110039</v>
      </c>
      <c r="E2735" s="21" t="s">
        <v>110040</v>
      </c>
      <c r="F2735" s="21" t="s">
        <v>101694</v>
      </c>
      <c r="G2735" s="22">
        <v>10</v>
      </c>
      <c r="H2735" s="22">
        <v>0</v>
      </c>
      <c r="I2735" s="22">
        <v>0</v>
      </c>
      <c r="J2735" s="21" t="s">
        <v>110041</v>
      </c>
    </row>
    <row r="2736" spans="1:10" ht="32" customHeight="1">
      <c r="A2736" s="19" t="s">
        <v>110042</v>
      </c>
      <c r="B2736" s="24">
        <v>33</v>
      </c>
      <c r="C2736" s="22">
        <v>15</v>
      </c>
      <c r="D2736" s="21" t="s">
        <v>110043</v>
      </c>
      <c r="E2736" s="21" t="s">
        <v>110044</v>
      </c>
      <c r="F2736" s="21" t="s">
        <v>101554</v>
      </c>
      <c r="G2736" s="22">
        <v>10</v>
      </c>
      <c r="H2736" s="22">
        <v>0</v>
      </c>
      <c r="I2736" s="22">
        <v>0</v>
      </c>
      <c r="J2736" s="21" t="s">
        <v>110045</v>
      </c>
    </row>
    <row r="2737" spans="1:10" ht="32" customHeight="1">
      <c r="A2737" s="19" t="s">
        <v>110046</v>
      </c>
      <c r="B2737" s="24">
        <v>17</v>
      </c>
      <c r="C2737" s="22">
        <v>15</v>
      </c>
      <c r="D2737" s="21" t="s">
        <v>105041</v>
      </c>
      <c r="E2737" s="21" t="s">
        <v>105042</v>
      </c>
      <c r="F2737" s="21" t="s">
        <v>14739</v>
      </c>
      <c r="G2737" s="22">
        <v>10</v>
      </c>
      <c r="H2737" s="22">
        <v>0</v>
      </c>
      <c r="I2737" s="22">
        <v>0</v>
      </c>
      <c r="J2737" s="21" t="s">
        <v>110047</v>
      </c>
    </row>
    <row r="2738" spans="1:10" ht="32" customHeight="1">
      <c r="A2738" s="19" t="s">
        <v>110048</v>
      </c>
      <c r="B2738" s="24">
        <v>13</v>
      </c>
      <c r="C2738" s="22">
        <v>15</v>
      </c>
      <c r="D2738" s="21" t="s">
        <v>110049</v>
      </c>
      <c r="E2738" s="21" t="s">
        <v>110050</v>
      </c>
      <c r="F2738" s="21" t="s">
        <v>101628</v>
      </c>
      <c r="G2738" s="22">
        <v>2</v>
      </c>
      <c r="H2738" s="22">
        <v>9</v>
      </c>
      <c r="I2738" s="22">
        <v>21</v>
      </c>
      <c r="J2738" s="21" t="s">
        <v>110051</v>
      </c>
    </row>
    <row r="2739" spans="1:10" ht="32" customHeight="1">
      <c r="A2739" s="19" t="s">
        <v>110052</v>
      </c>
      <c r="B2739" s="24">
        <v>36</v>
      </c>
      <c r="C2739" s="22">
        <v>16</v>
      </c>
      <c r="D2739" s="21" t="s">
        <v>110053</v>
      </c>
      <c r="E2739" s="21" t="s">
        <v>110054</v>
      </c>
      <c r="F2739" s="21" t="s">
        <v>101945</v>
      </c>
      <c r="G2739" s="22">
        <v>1</v>
      </c>
      <c r="H2739" s="22">
        <v>11</v>
      </c>
      <c r="I2739" s="22">
        <v>16</v>
      </c>
      <c r="J2739" s="21" t="s">
        <v>110055</v>
      </c>
    </row>
    <row r="2740" spans="1:10" ht="32" customHeight="1">
      <c r="A2740" s="19" t="s">
        <v>110056</v>
      </c>
      <c r="B2740" s="24">
        <v>38</v>
      </c>
      <c r="C2740" s="22">
        <v>45</v>
      </c>
      <c r="D2740" s="21" t="s">
        <v>110057</v>
      </c>
      <c r="E2740" s="21" t="s">
        <v>110058</v>
      </c>
      <c r="F2740" s="21" t="s">
        <v>103765</v>
      </c>
      <c r="G2740" s="22">
        <v>10</v>
      </c>
      <c r="H2740" s="22">
        <v>19</v>
      </c>
      <c r="I2740" s="22">
        <v>27</v>
      </c>
      <c r="J2740" s="21" t="s">
        <v>110059</v>
      </c>
    </row>
    <row r="2741" spans="1:10" ht="32" customHeight="1">
      <c r="A2741" s="19" t="s">
        <v>110060</v>
      </c>
      <c r="B2741" s="24">
        <v>40</v>
      </c>
      <c r="C2741" s="22">
        <v>15</v>
      </c>
      <c r="D2741" s="21" t="s">
        <v>108924</v>
      </c>
      <c r="E2741" s="21" t="s">
        <v>108925</v>
      </c>
      <c r="F2741" s="21" t="s">
        <v>101528</v>
      </c>
      <c r="G2741" s="22">
        <v>10</v>
      </c>
      <c r="H2741" s="22">
        <v>0</v>
      </c>
      <c r="I2741" s="22">
        <v>0</v>
      </c>
      <c r="J2741" s="21" t="s">
        <v>110061</v>
      </c>
    </row>
    <row r="2742" spans="1:10" ht="32" customHeight="1">
      <c r="A2742" s="19" t="s">
        <v>110062</v>
      </c>
      <c r="B2742" s="24">
        <v>21</v>
      </c>
      <c r="C2742" s="22">
        <v>15</v>
      </c>
      <c r="D2742" s="21" t="s">
        <v>105723</v>
      </c>
      <c r="E2742" s="21" t="s">
        <v>105724</v>
      </c>
      <c r="F2742" s="21" t="s">
        <v>101554</v>
      </c>
      <c r="G2742" s="22">
        <v>10</v>
      </c>
      <c r="H2742" s="22">
        <v>0</v>
      </c>
      <c r="I2742" s="22">
        <v>0</v>
      </c>
      <c r="J2742" s="21" t="s">
        <v>110063</v>
      </c>
    </row>
    <row r="2743" spans="1:10" ht="32" customHeight="1">
      <c r="A2743" s="19" t="s">
        <v>110064</v>
      </c>
      <c r="B2743" s="24">
        <v>27</v>
      </c>
      <c r="C2743" s="22">
        <v>23</v>
      </c>
      <c r="D2743" s="21" t="s">
        <v>102880</v>
      </c>
      <c r="E2743" s="21" t="s">
        <v>102881</v>
      </c>
      <c r="F2743" s="21" t="s">
        <v>102001</v>
      </c>
      <c r="G2743" s="22">
        <v>7</v>
      </c>
      <c r="H2743" s="22">
        <v>12</v>
      </c>
      <c r="I2743" s="22">
        <v>23</v>
      </c>
      <c r="J2743" s="21" t="s">
        <v>105499</v>
      </c>
    </row>
    <row r="2744" spans="1:10" ht="32" customHeight="1">
      <c r="A2744" s="19" t="s">
        <v>110065</v>
      </c>
      <c r="B2744" s="24">
        <v>26</v>
      </c>
      <c r="C2744" s="22">
        <v>23</v>
      </c>
      <c r="D2744" s="21" t="s">
        <v>102730</v>
      </c>
      <c r="E2744" s="21" t="s">
        <v>102731</v>
      </c>
      <c r="F2744" s="21" t="s">
        <v>102001</v>
      </c>
      <c r="G2744" s="22">
        <v>7</v>
      </c>
      <c r="H2744" s="22">
        <v>12</v>
      </c>
      <c r="I2744" s="22">
        <v>23</v>
      </c>
      <c r="J2744" s="21" t="s">
        <v>103632</v>
      </c>
    </row>
    <row r="2745" spans="1:10" ht="32" customHeight="1">
      <c r="A2745" s="19" t="s">
        <v>110066</v>
      </c>
      <c r="B2745" s="24">
        <v>13</v>
      </c>
      <c r="C2745" s="22">
        <v>15</v>
      </c>
      <c r="D2745" s="21" t="s">
        <v>101957</v>
      </c>
      <c r="E2745" s="21" t="s">
        <v>101958</v>
      </c>
      <c r="F2745" s="21" t="s">
        <v>101694</v>
      </c>
      <c r="G2745" s="22">
        <v>10</v>
      </c>
      <c r="H2745" s="22">
        <v>0</v>
      </c>
      <c r="I2745" s="22">
        <v>0</v>
      </c>
      <c r="J2745" s="21" t="s">
        <v>110067</v>
      </c>
    </row>
    <row r="2746" spans="1:10" ht="44" customHeight="1">
      <c r="A2746" s="19" t="s">
        <v>110068</v>
      </c>
      <c r="B2746" s="24">
        <v>35</v>
      </c>
      <c r="C2746" s="22">
        <v>31</v>
      </c>
      <c r="D2746" s="21" t="s">
        <v>110069</v>
      </c>
      <c r="E2746" s="21" t="s">
        <v>110070</v>
      </c>
      <c r="F2746" s="21" t="s">
        <v>110071</v>
      </c>
      <c r="G2746" s="22">
        <v>1</v>
      </c>
      <c r="H2746" s="22">
        <v>26</v>
      </c>
      <c r="I2746" s="22">
        <v>47</v>
      </c>
      <c r="J2746" s="21" t="s">
        <v>110072</v>
      </c>
    </row>
    <row r="2747" spans="1:10" ht="32" customHeight="1">
      <c r="A2747" s="19" t="s">
        <v>110073</v>
      </c>
      <c r="B2747" s="24">
        <v>30</v>
      </c>
      <c r="C2747" s="22">
        <v>27</v>
      </c>
      <c r="D2747" s="21" t="s">
        <v>104566</v>
      </c>
      <c r="E2747" s="21" t="s">
        <v>104567</v>
      </c>
      <c r="F2747" s="21" t="s">
        <v>103890</v>
      </c>
      <c r="G2747" s="22">
        <v>1</v>
      </c>
      <c r="H2747" s="22">
        <v>22</v>
      </c>
      <c r="I2747" s="22">
        <v>38</v>
      </c>
      <c r="J2747" s="21" t="s">
        <v>110074</v>
      </c>
    </row>
    <row r="2748" spans="1:10" ht="32" customHeight="1">
      <c r="A2748" s="19" t="s">
        <v>110075</v>
      </c>
      <c r="B2748" s="24">
        <v>21</v>
      </c>
      <c r="C2748" s="22">
        <v>31</v>
      </c>
      <c r="D2748" s="21" t="s">
        <v>110076</v>
      </c>
      <c r="E2748" s="21" t="s">
        <v>110077</v>
      </c>
      <c r="F2748" s="21" t="s">
        <v>102356</v>
      </c>
      <c r="G2748" s="22">
        <v>10</v>
      </c>
      <c r="H2748" s="22">
        <v>17</v>
      </c>
      <c r="I2748" s="22">
        <v>31</v>
      </c>
      <c r="J2748" s="21" t="s">
        <v>110078</v>
      </c>
    </row>
    <row r="2749" spans="1:10" ht="32" customHeight="1">
      <c r="A2749" s="19" t="s">
        <v>110079</v>
      </c>
      <c r="B2749" s="24">
        <v>24</v>
      </c>
      <c r="C2749" s="22">
        <v>15</v>
      </c>
      <c r="D2749" s="21" t="s">
        <v>110080</v>
      </c>
      <c r="E2749" s="21" t="s">
        <v>110081</v>
      </c>
      <c r="F2749" s="21" t="s">
        <v>101563</v>
      </c>
      <c r="G2749" s="22">
        <v>10</v>
      </c>
      <c r="H2749" s="22">
        <v>0</v>
      </c>
      <c r="I2749" s="22">
        <v>0</v>
      </c>
      <c r="J2749" s="21" t="s">
        <v>110082</v>
      </c>
    </row>
    <row r="2750" spans="1:10" ht="32" customHeight="1">
      <c r="A2750" s="19" t="s">
        <v>110083</v>
      </c>
      <c r="B2750" s="24">
        <v>12</v>
      </c>
      <c r="C2750" s="22">
        <v>21</v>
      </c>
      <c r="D2750" s="21" t="s">
        <v>108288</v>
      </c>
      <c r="E2750" s="21" t="s">
        <v>108289</v>
      </c>
      <c r="F2750" s="21" t="s">
        <v>14743</v>
      </c>
      <c r="G2750" s="22">
        <v>1</v>
      </c>
      <c r="H2750" s="22">
        <v>16</v>
      </c>
      <c r="I2750" s="22">
        <v>21</v>
      </c>
      <c r="J2750" s="21" t="s">
        <v>110084</v>
      </c>
    </row>
    <row r="2751" spans="1:10" ht="32" customHeight="1">
      <c r="A2751" s="19" t="s">
        <v>110085</v>
      </c>
      <c r="B2751" s="24">
        <v>21</v>
      </c>
      <c r="C2751" s="22">
        <v>15</v>
      </c>
      <c r="D2751" s="21" t="s">
        <v>110086</v>
      </c>
      <c r="E2751" s="21" t="s">
        <v>110087</v>
      </c>
      <c r="F2751" s="21" t="s">
        <v>14739</v>
      </c>
      <c r="G2751" s="22">
        <v>10</v>
      </c>
      <c r="H2751" s="22">
        <v>0</v>
      </c>
      <c r="I2751" s="22">
        <v>0</v>
      </c>
      <c r="J2751" s="21" t="s">
        <v>110088</v>
      </c>
    </row>
    <row r="2752" spans="1:10" ht="32" customHeight="1">
      <c r="A2752" s="19" t="s">
        <v>110089</v>
      </c>
      <c r="B2752" s="24">
        <v>45</v>
      </c>
      <c r="C2752" s="22">
        <v>23</v>
      </c>
      <c r="D2752" s="21" t="s">
        <v>110090</v>
      </c>
      <c r="E2752" s="21" t="s">
        <v>110091</v>
      </c>
      <c r="F2752" s="21" t="s">
        <v>102157</v>
      </c>
      <c r="G2752" s="22">
        <v>7</v>
      </c>
      <c r="H2752" s="22">
        <v>12</v>
      </c>
      <c r="I2752" s="22">
        <v>23</v>
      </c>
      <c r="J2752" s="21" t="s">
        <v>110092</v>
      </c>
    </row>
    <row r="2753" spans="1:10" ht="32" customHeight="1">
      <c r="A2753" s="19" t="s">
        <v>110093</v>
      </c>
      <c r="B2753" s="24">
        <v>23</v>
      </c>
      <c r="C2753" s="22">
        <v>19</v>
      </c>
      <c r="D2753" s="21" t="s">
        <v>110094</v>
      </c>
      <c r="E2753" s="21" t="s">
        <v>110095</v>
      </c>
      <c r="F2753" s="21" t="s">
        <v>101787</v>
      </c>
      <c r="G2753" s="22">
        <v>1</v>
      </c>
      <c r="H2753" s="22">
        <v>14</v>
      </c>
      <c r="I2753" s="22">
        <v>28</v>
      </c>
      <c r="J2753" s="21" t="s">
        <v>110096</v>
      </c>
    </row>
    <row r="2754" spans="1:10" ht="32" customHeight="1">
      <c r="A2754" s="19" t="s">
        <v>110097</v>
      </c>
      <c r="B2754" s="24">
        <v>23</v>
      </c>
      <c r="C2754" s="22">
        <v>19</v>
      </c>
      <c r="D2754" s="21" t="s">
        <v>110094</v>
      </c>
      <c r="E2754" s="21" t="s">
        <v>110095</v>
      </c>
      <c r="F2754" s="21" t="s">
        <v>101787</v>
      </c>
      <c r="G2754" s="22">
        <v>1</v>
      </c>
      <c r="H2754" s="22">
        <v>14</v>
      </c>
      <c r="I2754" s="22">
        <v>28</v>
      </c>
      <c r="J2754" s="21" t="s">
        <v>110096</v>
      </c>
    </row>
    <row r="2755" spans="1:10" ht="32" customHeight="1">
      <c r="A2755" s="19" t="s">
        <v>110098</v>
      </c>
      <c r="B2755" s="24">
        <v>18</v>
      </c>
      <c r="C2755" s="22">
        <v>15</v>
      </c>
      <c r="D2755" s="21" t="s">
        <v>110099</v>
      </c>
      <c r="E2755" s="21" t="s">
        <v>110100</v>
      </c>
      <c r="F2755" s="21" t="s">
        <v>101554</v>
      </c>
      <c r="G2755" s="22">
        <v>10</v>
      </c>
      <c r="H2755" s="22">
        <v>0</v>
      </c>
      <c r="I2755" s="22">
        <v>0</v>
      </c>
      <c r="J2755" s="21" t="s">
        <v>110101</v>
      </c>
    </row>
    <row r="2756" spans="1:10" ht="32" customHeight="1">
      <c r="A2756" s="19" t="s">
        <v>110102</v>
      </c>
      <c r="B2756" s="24">
        <v>18</v>
      </c>
      <c r="C2756" s="22">
        <v>15</v>
      </c>
      <c r="D2756" s="21" t="s">
        <v>110099</v>
      </c>
      <c r="E2756" s="21" t="s">
        <v>110100</v>
      </c>
      <c r="F2756" s="21" t="s">
        <v>101554</v>
      </c>
      <c r="G2756" s="22">
        <v>10</v>
      </c>
      <c r="H2756" s="22">
        <v>0</v>
      </c>
      <c r="I2756" s="22">
        <v>0</v>
      </c>
      <c r="J2756" s="21" t="s">
        <v>110101</v>
      </c>
    </row>
    <row r="2757" spans="1:10" ht="32" customHeight="1">
      <c r="A2757" s="19" t="s">
        <v>110103</v>
      </c>
      <c r="B2757" s="24">
        <v>20</v>
      </c>
      <c r="C2757" s="22">
        <v>16</v>
      </c>
      <c r="D2757" s="21" t="s">
        <v>110104</v>
      </c>
      <c r="E2757" s="21" t="s">
        <v>110105</v>
      </c>
      <c r="F2757" s="21" t="s">
        <v>101945</v>
      </c>
      <c r="G2757" s="22">
        <v>1</v>
      </c>
      <c r="H2757" s="22">
        <v>11</v>
      </c>
      <c r="I2757" s="22">
        <v>17</v>
      </c>
      <c r="J2757" s="21" t="s">
        <v>110106</v>
      </c>
    </row>
    <row r="2758" spans="1:10" ht="32" customHeight="1">
      <c r="A2758" s="19" t="s">
        <v>110107</v>
      </c>
      <c r="B2758" s="24">
        <v>32</v>
      </c>
      <c r="C2758" s="22">
        <v>26</v>
      </c>
      <c r="D2758" s="21" t="s">
        <v>110108</v>
      </c>
      <c r="E2758" s="21" t="s">
        <v>110109</v>
      </c>
      <c r="F2758" s="21" t="s">
        <v>102510</v>
      </c>
      <c r="G2758" s="22">
        <v>7</v>
      </c>
      <c r="H2758" s="22">
        <v>15</v>
      </c>
      <c r="I2758" s="22">
        <v>23</v>
      </c>
      <c r="J2758" s="21" t="s">
        <v>110110</v>
      </c>
    </row>
    <row r="2759" spans="1:10" ht="32" customHeight="1">
      <c r="A2759" s="19" t="s">
        <v>110111</v>
      </c>
      <c r="B2759" s="24">
        <v>32</v>
      </c>
      <c r="C2759" s="22">
        <v>26</v>
      </c>
      <c r="D2759" s="21" t="s">
        <v>110108</v>
      </c>
      <c r="E2759" s="21" t="s">
        <v>110109</v>
      </c>
      <c r="F2759" s="21" t="s">
        <v>102510</v>
      </c>
      <c r="G2759" s="22">
        <v>7</v>
      </c>
      <c r="H2759" s="22">
        <v>15</v>
      </c>
      <c r="I2759" s="22">
        <v>23</v>
      </c>
      <c r="J2759" s="21" t="s">
        <v>110110</v>
      </c>
    </row>
    <row r="2760" spans="1:10" ht="32" customHeight="1">
      <c r="A2760" s="19" t="s">
        <v>110112</v>
      </c>
      <c r="B2760" s="24">
        <v>13</v>
      </c>
      <c r="C2760" s="22">
        <v>15</v>
      </c>
      <c r="D2760" s="21" t="s">
        <v>110113</v>
      </c>
      <c r="E2760" s="21" t="s">
        <v>110114</v>
      </c>
      <c r="F2760" s="21" t="s">
        <v>101563</v>
      </c>
      <c r="G2760" s="22">
        <v>10</v>
      </c>
      <c r="H2760" s="22">
        <v>0</v>
      </c>
      <c r="I2760" s="22">
        <v>0</v>
      </c>
      <c r="J2760" s="21" t="s">
        <v>110115</v>
      </c>
    </row>
    <row r="2761" spans="1:10" ht="32" customHeight="1">
      <c r="A2761" s="19" t="s">
        <v>110116</v>
      </c>
      <c r="B2761" s="24">
        <v>19</v>
      </c>
      <c r="C2761" s="22">
        <v>15</v>
      </c>
      <c r="D2761" s="21" t="s">
        <v>101526</v>
      </c>
      <c r="E2761" s="21" t="s">
        <v>101527</v>
      </c>
      <c r="F2761" s="21" t="s">
        <v>101568</v>
      </c>
      <c r="G2761" s="22">
        <v>1</v>
      </c>
      <c r="H2761" s="22">
        <v>10</v>
      </c>
      <c r="I2761" s="22">
        <v>14</v>
      </c>
      <c r="J2761" s="21" t="s">
        <v>110117</v>
      </c>
    </row>
    <row r="2762" spans="1:10" ht="32" customHeight="1">
      <c r="A2762" s="19" t="s">
        <v>110118</v>
      </c>
      <c r="B2762" s="24">
        <v>17</v>
      </c>
      <c r="C2762" s="22">
        <v>15</v>
      </c>
      <c r="D2762" s="21" t="s">
        <v>108096</v>
      </c>
      <c r="E2762" s="21" t="s">
        <v>108097</v>
      </c>
      <c r="F2762" s="21" t="s">
        <v>101568</v>
      </c>
      <c r="G2762" s="22">
        <v>1</v>
      </c>
      <c r="H2762" s="22">
        <v>10</v>
      </c>
      <c r="I2762" s="22">
        <v>17</v>
      </c>
      <c r="J2762" s="21" t="s">
        <v>110119</v>
      </c>
    </row>
    <row r="2763" spans="1:10" ht="32" customHeight="1">
      <c r="A2763" s="19" t="s">
        <v>110120</v>
      </c>
      <c r="B2763" s="24">
        <v>30</v>
      </c>
      <c r="C2763" s="22">
        <v>22</v>
      </c>
      <c r="D2763" s="21" t="s">
        <v>110121</v>
      </c>
      <c r="E2763" s="21" t="s">
        <v>110122</v>
      </c>
      <c r="F2763" s="21" t="s">
        <v>102559</v>
      </c>
      <c r="G2763" s="22">
        <v>9</v>
      </c>
      <c r="H2763" s="22">
        <v>9</v>
      </c>
      <c r="I2763" s="22">
        <v>13</v>
      </c>
      <c r="J2763" s="21" t="s">
        <v>110123</v>
      </c>
    </row>
    <row r="2764" spans="1:10" ht="32" customHeight="1">
      <c r="A2764" s="19" t="s">
        <v>110124</v>
      </c>
      <c r="B2764" s="24">
        <v>12</v>
      </c>
      <c r="C2764" s="22">
        <v>15</v>
      </c>
      <c r="D2764" s="21" t="s">
        <v>105191</v>
      </c>
      <c r="E2764" s="21" t="s">
        <v>105192</v>
      </c>
      <c r="F2764" s="21" t="s">
        <v>101563</v>
      </c>
      <c r="G2764" s="22">
        <v>10</v>
      </c>
      <c r="H2764" s="22">
        <v>0</v>
      </c>
      <c r="I2764" s="22">
        <v>0</v>
      </c>
      <c r="J2764" s="21" t="s">
        <v>110125</v>
      </c>
    </row>
    <row r="2765" spans="1:10" ht="32" customHeight="1">
      <c r="A2765" s="19" t="s">
        <v>110126</v>
      </c>
      <c r="B2765" s="24">
        <v>19</v>
      </c>
      <c r="C2765" s="22">
        <v>16</v>
      </c>
      <c r="D2765" s="21" t="s">
        <v>110127</v>
      </c>
      <c r="E2765" s="21" t="s">
        <v>110128</v>
      </c>
      <c r="F2765" s="21" t="s">
        <v>101945</v>
      </c>
      <c r="G2765" s="22">
        <v>2</v>
      </c>
      <c r="H2765" s="22">
        <v>10</v>
      </c>
      <c r="I2765" s="22">
        <v>19</v>
      </c>
      <c r="J2765" s="21" t="s">
        <v>110129</v>
      </c>
    </row>
    <row r="2766" spans="1:10" ht="32" customHeight="1">
      <c r="A2766" s="19" t="s">
        <v>110130</v>
      </c>
      <c r="B2766" s="24">
        <v>21</v>
      </c>
      <c r="C2766" s="22">
        <v>15</v>
      </c>
      <c r="D2766" s="21" t="s">
        <v>110131</v>
      </c>
      <c r="E2766" s="21" t="s">
        <v>110132</v>
      </c>
      <c r="F2766" s="21" t="s">
        <v>101528</v>
      </c>
      <c r="G2766" s="22">
        <v>10</v>
      </c>
      <c r="H2766" s="22">
        <v>0</v>
      </c>
      <c r="I2766" s="22">
        <v>0</v>
      </c>
      <c r="J2766" s="21" t="s">
        <v>110133</v>
      </c>
    </row>
    <row r="2767" spans="1:10" ht="32" customHeight="1">
      <c r="A2767" s="19" t="s">
        <v>110134</v>
      </c>
      <c r="B2767" s="24">
        <v>17</v>
      </c>
      <c r="C2767" s="22">
        <v>15</v>
      </c>
      <c r="D2767" s="21" t="s">
        <v>102222</v>
      </c>
      <c r="E2767" s="21" t="s">
        <v>102223</v>
      </c>
      <c r="F2767" s="21" t="s">
        <v>101528</v>
      </c>
      <c r="G2767" s="22">
        <v>10</v>
      </c>
      <c r="H2767" s="22">
        <v>0</v>
      </c>
      <c r="I2767" s="22">
        <v>0</v>
      </c>
      <c r="J2767" s="21" t="s">
        <v>110135</v>
      </c>
    </row>
    <row r="2768" spans="1:10" ht="32" customHeight="1">
      <c r="A2768" s="19" t="s">
        <v>110136</v>
      </c>
      <c r="B2768" s="24">
        <v>37</v>
      </c>
      <c r="C2768" s="22">
        <v>15</v>
      </c>
      <c r="D2768" s="21" t="s">
        <v>110137</v>
      </c>
      <c r="E2768" s="21" t="s">
        <v>110138</v>
      </c>
      <c r="F2768" s="21" t="s">
        <v>101568</v>
      </c>
      <c r="G2768" s="22">
        <v>1</v>
      </c>
      <c r="H2768" s="22">
        <v>9</v>
      </c>
      <c r="I2768" s="22">
        <v>17</v>
      </c>
      <c r="J2768" s="21" t="s">
        <v>110139</v>
      </c>
    </row>
    <row r="2769" spans="1:10" ht="32" customHeight="1">
      <c r="A2769" s="19" t="s">
        <v>110140</v>
      </c>
      <c r="B2769" s="24">
        <v>13</v>
      </c>
      <c r="C2769" s="22">
        <v>15</v>
      </c>
      <c r="D2769" s="21" t="s">
        <v>110141</v>
      </c>
      <c r="E2769" s="21" t="s">
        <v>110142</v>
      </c>
      <c r="F2769" s="21" t="s">
        <v>101554</v>
      </c>
      <c r="G2769" s="22">
        <v>10</v>
      </c>
      <c r="H2769" s="22">
        <v>0</v>
      </c>
      <c r="I2769" s="22">
        <v>0</v>
      </c>
      <c r="J2769" s="21" t="s">
        <v>110143</v>
      </c>
    </row>
    <row r="2770" spans="1:10" ht="32" customHeight="1">
      <c r="A2770" s="19" t="s">
        <v>110144</v>
      </c>
      <c r="B2770" s="24">
        <v>45</v>
      </c>
      <c r="C2770" s="22">
        <v>15</v>
      </c>
      <c r="D2770" s="21" t="s">
        <v>110145</v>
      </c>
      <c r="E2770" s="21" t="s">
        <v>110146</v>
      </c>
      <c r="F2770" s="21" t="s">
        <v>101522</v>
      </c>
      <c r="G2770" s="22">
        <v>10</v>
      </c>
      <c r="H2770" s="22">
        <v>0</v>
      </c>
      <c r="I2770" s="22">
        <v>0</v>
      </c>
      <c r="J2770" s="21" t="s">
        <v>110147</v>
      </c>
    </row>
    <row r="2771" spans="1:10" ht="32" customHeight="1">
      <c r="A2771" s="19" t="s">
        <v>110148</v>
      </c>
      <c r="B2771" s="24">
        <v>35</v>
      </c>
      <c r="C2771" s="22">
        <v>20</v>
      </c>
      <c r="D2771" s="21" t="s">
        <v>110149</v>
      </c>
      <c r="E2771" s="21" t="s">
        <v>110150</v>
      </c>
      <c r="F2771" s="21" t="s">
        <v>102305</v>
      </c>
      <c r="G2771" s="22">
        <v>1</v>
      </c>
      <c r="H2771" s="22">
        <v>15</v>
      </c>
      <c r="I2771" s="22">
        <v>31</v>
      </c>
      <c r="J2771" s="21" t="s">
        <v>110151</v>
      </c>
    </row>
    <row r="2772" spans="1:10" ht="32" customHeight="1">
      <c r="A2772" s="19" t="s">
        <v>110152</v>
      </c>
      <c r="B2772" s="24">
        <v>25</v>
      </c>
      <c r="C2772" s="22">
        <v>20</v>
      </c>
      <c r="D2772" s="21" t="s">
        <v>110153</v>
      </c>
      <c r="E2772" s="21" t="s">
        <v>110154</v>
      </c>
      <c r="F2772" s="21" t="s">
        <v>101568</v>
      </c>
      <c r="G2772" s="22">
        <v>1</v>
      </c>
      <c r="H2772" s="22">
        <v>15</v>
      </c>
      <c r="I2772" s="22">
        <v>24</v>
      </c>
      <c r="J2772" s="21" t="s">
        <v>110155</v>
      </c>
    </row>
    <row r="2773" spans="1:10" ht="32" customHeight="1">
      <c r="A2773" s="19" t="s">
        <v>110156</v>
      </c>
      <c r="B2773" s="24">
        <v>20</v>
      </c>
      <c r="C2773" s="22">
        <v>18</v>
      </c>
      <c r="D2773" s="21" t="s">
        <v>110157</v>
      </c>
      <c r="E2773" s="21" t="s">
        <v>110158</v>
      </c>
      <c r="F2773" s="21" t="s">
        <v>102782</v>
      </c>
      <c r="G2773" s="22">
        <v>1</v>
      </c>
      <c r="H2773" s="22">
        <v>13</v>
      </c>
      <c r="I2773" s="22">
        <v>23</v>
      </c>
      <c r="J2773" s="21" t="s">
        <v>110159</v>
      </c>
    </row>
    <row r="2774" spans="1:10" ht="32" customHeight="1">
      <c r="A2774" s="19" t="s">
        <v>110160</v>
      </c>
      <c r="B2774" s="24">
        <v>20</v>
      </c>
      <c r="C2774" s="22">
        <v>18</v>
      </c>
      <c r="D2774" s="21" t="s">
        <v>110157</v>
      </c>
      <c r="E2774" s="21" t="s">
        <v>110158</v>
      </c>
      <c r="F2774" s="21" t="s">
        <v>102782</v>
      </c>
      <c r="G2774" s="22">
        <v>1</v>
      </c>
      <c r="H2774" s="22">
        <v>13</v>
      </c>
      <c r="I2774" s="22">
        <v>23</v>
      </c>
      <c r="J2774" s="21" t="s">
        <v>110159</v>
      </c>
    </row>
    <row r="2775" spans="1:10" ht="32" customHeight="1">
      <c r="A2775" s="19" t="s">
        <v>110161</v>
      </c>
      <c r="B2775" s="24">
        <v>19</v>
      </c>
      <c r="C2775" s="22">
        <v>15</v>
      </c>
      <c r="D2775" s="21" t="s">
        <v>105816</v>
      </c>
      <c r="E2775" s="21" t="s">
        <v>105817</v>
      </c>
      <c r="F2775" s="21" t="s">
        <v>101528</v>
      </c>
      <c r="G2775" s="22">
        <v>10</v>
      </c>
      <c r="H2775" s="22">
        <v>0</v>
      </c>
      <c r="I2775" s="22">
        <v>0</v>
      </c>
      <c r="J2775" s="21" t="s">
        <v>105818</v>
      </c>
    </row>
    <row r="2776" spans="1:10" ht="32" customHeight="1">
      <c r="A2776" s="19" t="s">
        <v>110162</v>
      </c>
      <c r="B2776" s="24">
        <v>13</v>
      </c>
      <c r="C2776" s="22">
        <v>36</v>
      </c>
      <c r="D2776" s="21" t="s">
        <v>110163</v>
      </c>
      <c r="E2776" s="21" t="s">
        <v>110164</v>
      </c>
      <c r="F2776" s="21" t="s">
        <v>109477</v>
      </c>
      <c r="G2776" s="22">
        <v>10</v>
      </c>
      <c r="H2776" s="22">
        <v>11</v>
      </c>
      <c r="I2776" s="22">
        <v>23</v>
      </c>
      <c r="J2776" s="21" t="s">
        <v>110165</v>
      </c>
    </row>
    <row r="2777" spans="1:10" ht="32" customHeight="1">
      <c r="A2777" s="19" t="s">
        <v>110166</v>
      </c>
      <c r="B2777" s="24">
        <v>13</v>
      </c>
      <c r="C2777" s="22">
        <v>36</v>
      </c>
      <c r="D2777" s="21" t="s">
        <v>110163</v>
      </c>
      <c r="E2777" s="21" t="s">
        <v>110164</v>
      </c>
      <c r="F2777" s="21" t="s">
        <v>109477</v>
      </c>
      <c r="G2777" s="22">
        <v>10</v>
      </c>
      <c r="H2777" s="22">
        <v>11</v>
      </c>
      <c r="I2777" s="22">
        <v>23</v>
      </c>
      <c r="J2777" s="21" t="s">
        <v>110165</v>
      </c>
    </row>
    <row r="2778" spans="1:10" ht="32" customHeight="1">
      <c r="A2778" s="19" t="s">
        <v>110167</v>
      </c>
      <c r="B2778" s="24">
        <v>29</v>
      </c>
      <c r="C2778" s="22">
        <v>15</v>
      </c>
      <c r="D2778" s="21" t="s">
        <v>110168</v>
      </c>
      <c r="E2778" s="21" t="s">
        <v>110169</v>
      </c>
      <c r="F2778" s="21" t="s">
        <v>101554</v>
      </c>
      <c r="G2778" s="22">
        <v>10</v>
      </c>
      <c r="H2778" s="22">
        <v>0</v>
      </c>
      <c r="I2778" s="22">
        <v>0</v>
      </c>
      <c r="J2778" s="21" t="s">
        <v>110170</v>
      </c>
    </row>
    <row r="2779" spans="1:10" ht="32" customHeight="1">
      <c r="A2779" s="19" t="s">
        <v>110171</v>
      </c>
      <c r="B2779" s="24">
        <v>20</v>
      </c>
      <c r="C2779" s="22">
        <v>15</v>
      </c>
      <c r="D2779" s="21" t="s">
        <v>110172</v>
      </c>
      <c r="E2779" s="21" t="s">
        <v>110173</v>
      </c>
      <c r="F2779" s="21" t="s">
        <v>101563</v>
      </c>
      <c r="G2779" s="22">
        <v>10</v>
      </c>
      <c r="H2779" s="22">
        <v>0</v>
      </c>
      <c r="I2779" s="22">
        <v>0</v>
      </c>
      <c r="J2779" s="21" t="s">
        <v>110174</v>
      </c>
    </row>
    <row r="2780" spans="1:10" ht="20" customHeight="1">
      <c r="A2780" s="27">
        <v>-999</v>
      </c>
      <c r="B2780" s="24">
        <v>-999</v>
      </c>
      <c r="C2780" s="22">
        <v>-999</v>
      </c>
      <c r="D2780" s="22">
        <v>-999</v>
      </c>
      <c r="E2780" s="22">
        <v>-999</v>
      </c>
      <c r="F2780" s="22">
        <v>-999</v>
      </c>
      <c r="G2780" s="22">
        <v>-999</v>
      </c>
      <c r="H2780" s="22">
        <v>-999</v>
      </c>
      <c r="I2780" s="22">
        <v>-999</v>
      </c>
      <c r="J2780" s="22">
        <v>-999</v>
      </c>
    </row>
    <row r="2781" spans="1:10" ht="32" customHeight="1">
      <c r="A2781" s="19" t="s">
        <v>110175</v>
      </c>
      <c r="B2781" s="24">
        <v>22</v>
      </c>
      <c r="C2781" s="22">
        <v>15</v>
      </c>
      <c r="D2781" s="21" t="s">
        <v>104438</v>
      </c>
      <c r="E2781" s="21" t="s">
        <v>104439</v>
      </c>
      <c r="F2781" s="21" t="s">
        <v>101694</v>
      </c>
      <c r="G2781" s="22">
        <v>10</v>
      </c>
      <c r="H2781" s="22">
        <v>0</v>
      </c>
      <c r="I2781" s="22">
        <v>0</v>
      </c>
      <c r="J2781" s="21" t="s">
        <v>110176</v>
      </c>
    </row>
    <row r="2782" spans="1:10" ht="32" customHeight="1">
      <c r="A2782" s="19" t="s">
        <v>110177</v>
      </c>
      <c r="B2782" s="24">
        <v>18</v>
      </c>
      <c r="C2782" s="22">
        <v>15</v>
      </c>
      <c r="D2782" s="21" t="s">
        <v>110178</v>
      </c>
      <c r="E2782" s="21" t="s">
        <v>110179</v>
      </c>
      <c r="F2782" s="21" t="s">
        <v>101563</v>
      </c>
      <c r="G2782" s="22">
        <v>10</v>
      </c>
      <c r="H2782" s="22">
        <v>0</v>
      </c>
      <c r="I2782" s="22">
        <v>0</v>
      </c>
      <c r="J2782" s="21" t="s">
        <v>110180</v>
      </c>
    </row>
    <row r="2783" spans="1:10" ht="32" customHeight="1">
      <c r="A2783" s="19" t="s">
        <v>110181</v>
      </c>
      <c r="B2783" s="24">
        <v>24</v>
      </c>
      <c r="C2783" s="22">
        <v>15</v>
      </c>
      <c r="D2783" s="21" t="s">
        <v>109837</v>
      </c>
      <c r="E2783" s="21" t="s">
        <v>109838</v>
      </c>
      <c r="F2783" s="21" t="s">
        <v>101554</v>
      </c>
      <c r="G2783" s="22">
        <v>10</v>
      </c>
      <c r="H2783" s="22">
        <v>0</v>
      </c>
      <c r="I2783" s="22">
        <v>0</v>
      </c>
      <c r="J2783" s="21" t="s">
        <v>110182</v>
      </c>
    </row>
    <row r="2784" spans="1:10" ht="32" customHeight="1">
      <c r="A2784" s="19" t="s">
        <v>110183</v>
      </c>
      <c r="B2784" s="24">
        <v>34</v>
      </c>
      <c r="C2784" s="22">
        <v>16</v>
      </c>
      <c r="D2784" s="21" t="s">
        <v>110184</v>
      </c>
      <c r="E2784" s="21" t="s">
        <v>110185</v>
      </c>
      <c r="F2784" s="21" t="s">
        <v>102257</v>
      </c>
      <c r="G2784" s="22">
        <v>3</v>
      </c>
      <c r="H2784" s="22">
        <v>6</v>
      </c>
      <c r="I2784" s="22">
        <v>13</v>
      </c>
      <c r="J2784" s="21" t="s">
        <v>110186</v>
      </c>
    </row>
    <row r="2785" spans="1:10" ht="32" customHeight="1">
      <c r="A2785" s="19" t="s">
        <v>110187</v>
      </c>
      <c r="B2785" s="24">
        <v>34</v>
      </c>
      <c r="C2785" s="22">
        <v>16</v>
      </c>
      <c r="D2785" s="21" t="s">
        <v>110184</v>
      </c>
      <c r="E2785" s="21" t="s">
        <v>110185</v>
      </c>
      <c r="F2785" s="21" t="s">
        <v>102257</v>
      </c>
      <c r="G2785" s="22">
        <v>3</v>
      </c>
      <c r="H2785" s="22">
        <v>6</v>
      </c>
      <c r="I2785" s="22">
        <v>13</v>
      </c>
      <c r="J2785" s="21" t="s">
        <v>110186</v>
      </c>
    </row>
    <row r="2786" spans="1:10" ht="20" customHeight="1">
      <c r="A2786" s="27">
        <v>-999</v>
      </c>
      <c r="B2786" s="24">
        <v>-999</v>
      </c>
      <c r="C2786" s="22">
        <v>-999</v>
      </c>
      <c r="D2786" s="22">
        <v>-999</v>
      </c>
      <c r="E2786" s="22">
        <v>-999</v>
      </c>
      <c r="F2786" s="22">
        <v>-999</v>
      </c>
      <c r="G2786" s="22">
        <v>-999</v>
      </c>
      <c r="H2786" s="22">
        <v>-999</v>
      </c>
      <c r="I2786" s="22">
        <v>-999</v>
      </c>
      <c r="J2786" s="22">
        <v>-999</v>
      </c>
    </row>
    <row r="2787" spans="1:10" ht="32" customHeight="1">
      <c r="A2787" s="19" t="s">
        <v>110188</v>
      </c>
      <c r="B2787" s="24">
        <v>29</v>
      </c>
      <c r="C2787" s="22">
        <v>15</v>
      </c>
      <c r="D2787" s="21" t="s">
        <v>110189</v>
      </c>
      <c r="E2787" s="21" t="s">
        <v>110190</v>
      </c>
      <c r="F2787" s="21" t="s">
        <v>101568</v>
      </c>
      <c r="G2787" s="22">
        <v>1</v>
      </c>
      <c r="H2787" s="22">
        <v>10</v>
      </c>
      <c r="I2787" s="22">
        <v>14</v>
      </c>
      <c r="J2787" s="21" t="s">
        <v>110191</v>
      </c>
    </row>
    <row r="2788" spans="1:10" ht="32" customHeight="1">
      <c r="A2788" s="19" t="s">
        <v>110192</v>
      </c>
      <c r="B2788" s="24">
        <v>71</v>
      </c>
      <c r="C2788" s="22">
        <v>38</v>
      </c>
      <c r="D2788" s="21" t="s">
        <v>106462</v>
      </c>
      <c r="E2788" s="21" t="s">
        <v>106463</v>
      </c>
      <c r="F2788" s="21" t="s">
        <v>110193</v>
      </c>
      <c r="G2788" s="22">
        <v>1</v>
      </c>
      <c r="H2788" s="22">
        <v>33</v>
      </c>
      <c r="I2788" s="22">
        <v>65</v>
      </c>
      <c r="J2788" s="21" t="s">
        <v>110194</v>
      </c>
    </row>
    <row r="2789" spans="1:10" ht="32" customHeight="1">
      <c r="A2789" s="19" t="s">
        <v>110195</v>
      </c>
      <c r="B2789" s="24">
        <v>13</v>
      </c>
      <c r="C2789" s="22">
        <v>15</v>
      </c>
      <c r="D2789" s="21" t="s">
        <v>102584</v>
      </c>
      <c r="E2789" s="21" t="s">
        <v>102585</v>
      </c>
      <c r="F2789" s="21" t="s">
        <v>101554</v>
      </c>
      <c r="G2789" s="22">
        <v>10</v>
      </c>
      <c r="H2789" s="22">
        <v>0</v>
      </c>
      <c r="I2789" s="22">
        <v>0</v>
      </c>
      <c r="J2789" s="21" t="s">
        <v>110196</v>
      </c>
    </row>
    <row r="2790" spans="1:10" ht="32" customHeight="1">
      <c r="A2790" s="19" t="s">
        <v>110197</v>
      </c>
      <c r="B2790" s="24">
        <v>13</v>
      </c>
      <c r="C2790" s="22">
        <v>15</v>
      </c>
      <c r="D2790" s="21" t="s">
        <v>102584</v>
      </c>
      <c r="E2790" s="21" t="s">
        <v>102585</v>
      </c>
      <c r="F2790" s="21" t="s">
        <v>101554</v>
      </c>
      <c r="G2790" s="22">
        <v>10</v>
      </c>
      <c r="H2790" s="22">
        <v>0</v>
      </c>
      <c r="I2790" s="22">
        <v>0</v>
      </c>
      <c r="J2790" s="21" t="s">
        <v>110196</v>
      </c>
    </row>
    <row r="2791" spans="1:10" ht="32" customHeight="1">
      <c r="A2791" s="19" t="s">
        <v>110198</v>
      </c>
      <c r="B2791" s="24">
        <v>18</v>
      </c>
      <c r="C2791" s="22">
        <v>15</v>
      </c>
      <c r="D2791" s="21" t="s">
        <v>110199</v>
      </c>
      <c r="E2791" s="21" t="s">
        <v>110200</v>
      </c>
      <c r="F2791" s="21" t="s">
        <v>101568</v>
      </c>
      <c r="G2791" s="22">
        <v>1</v>
      </c>
      <c r="H2791" s="22">
        <v>10</v>
      </c>
      <c r="I2791" s="22">
        <v>17</v>
      </c>
      <c r="J2791" s="21" t="s">
        <v>110201</v>
      </c>
    </row>
    <row r="2792" spans="1:10" ht="32" customHeight="1">
      <c r="A2792" s="19" t="s">
        <v>110202</v>
      </c>
      <c r="B2792" s="24">
        <v>18</v>
      </c>
      <c r="C2792" s="22">
        <v>15</v>
      </c>
      <c r="D2792" s="21" t="s">
        <v>110199</v>
      </c>
      <c r="E2792" s="21" t="s">
        <v>110200</v>
      </c>
      <c r="F2792" s="21" t="s">
        <v>101568</v>
      </c>
      <c r="G2792" s="22">
        <v>1</v>
      </c>
      <c r="H2792" s="22">
        <v>10</v>
      </c>
      <c r="I2792" s="22">
        <v>17</v>
      </c>
      <c r="J2792" s="21" t="s">
        <v>110201</v>
      </c>
    </row>
    <row r="2793" spans="1:10" ht="32" customHeight="1">
      <c r="A2793" s="19" t="s">
        <v>110203</v>
      </c>
      <c r="B2793" s="24">
        <v>43</v>
      </c>
      <c r="C2793" s="22">
        <v>15</v>
      </c>
      <c r="D2793" s="21" t="s">
        <v>110204</v>
      </c>
      <c r="E2793" s="21" t="s">
        <v>110205</v>
      </c>
      <c r="F2793" s="21" t="s">
        <v>14739</v>
      </c>
      <c r="G2793" s="22">
        <v>10</v>
      </c>
      <c r="H2793" s="22">
        <v>0</v>
      </c>
      <c r="I2793" s="22">
        <v>0</v>
      </c>
      <c r="J2793" s="21" t="s">
        <v>110206</v>
      </c>
    </row>
    <row r="2794" spans="1:10" ht="32" customHeight="1">
      <c r="A2794" s="19" t="s">
        <v>110207</v>
      </c>
      <c r="B2794" s="24">
        <v>43</v>
      </c>
      <c r="C2794" s="22">
        <v>15</v>
      </c>
      <c r="D2794" s="21" t="s">
        <v>110204</v>
      </c>
      <c r="E2794" s="21" t="s">
        <v>110205</v>
      </c>
      <c r="F2794" s="21" t="s">
        <v>14739</v>
      </c>
      <c r="G2794" s="22">
        <v>10</v>
      </c>
      <c r="H2794" s="22">
        <v>0</v>
      </c>
      <c r="I2794" s="22">
        <v>0</v>
      </c>
      <c r="J2794" s="21" t="s">
        <v>110206</v>
      </c>
    </row>
    <row r="2795" spans="1:10" ht="32" customHeight="1">
      <c r="A2795" s="19" t="s">
        <v>110208</v>
      </c>
      <c r="B2795" s="24">
        <v>29</v>
      </c>
      <c r="C2795" s="22">
        <v>31</v>
      </c>
      <c r="D2795" s="21" t="s">
        <v>109379</v>
      </c>
      <c r="E2795" s="21" t="s">
        <v>109380</v>
      </c>
      <c r="F2795" s="21" t="s">
        <v>102782</v>
      </c>
      <c r="G2795" s="22">
        <v>2</v>
      </c>
      <c r="H2795" s="22">
        <v>25</v>
      </c>
      <c r="I2795" s="22">
        <v>45</v>
      </c>
      <c r="J2795" s="21" t="s">
        <v>110209</v>
      </c>
    </row>
    <row r="2796" spans="1:10" ht="32" customHeight="1">
      <c r="A2796" s="19" t="s">
        <v>110210</v>
      </c>
      <c r="B2796" s="24">
        <v>29</v>
      </c>
      <c r="C2796" s="22">
        <v>31</v>
      </c>
      <c r="D2796" s="21" t="s">
        <v>109379</v>
      </c>
      <c r="E2796" s="21" t="s">
        <v>109380</v>
      </c>
      <c r="F2796" s="21" t="s">
        <v>102782</v>
      </c>
      <c r="G2796" s="22">
        <v>2</v>
      </c>
      <c r="H2796" s="22">
        <v>25</v>
      </c>
      <c r="I2796" s="22">
        <v>45</v>
      </c>
      <c r="J2796" s="21" t="s">
        <v>110209</v>
      </c>
    </row>
    <row r="2797" spans="1:10" ht="32" customHeight="1">
      <c r="A2797" s="19" t="s">
        <v>110211</v>
      </c>
      <c r="B2797" s="24">
        <v>29</v>
      </c>
      <c r="C2797" s="22">
        <v>31</v>
      </c>
      <c r="D2797" s="21" t="s">
        <v>109379</v>
      </c>
      <c r="E2797" s="21" t="s">
        <v>109380</v>
      </c>
      <c r="F2797" s="21" t="s">
        <v>102782</v>
      </c>
      <c r="G2797" s="22">
        <v>2</v>
      </c>
      <c r="H2797" s="22">
        <v>25</v>
      </c>
      <c r="I2797" s="22">
        <v>45</v>
      </c>
      <c r="J2797" s="21" t="s">
        <v>110209</v>
      </c>
    </row>
    <row r="2798" spans="1:10" ht="32" customHeight="1">
      <c r="A2798" s="19" t="s">
        <v>110212</v>
      </c>
      <c r="B2798" s="24">
        <v>29</v>
      </c>
      <c r="C2798" s="22">
        <v>31</v>
      </c>
      <c r="D2798" s="21" t="s">
        <v>109379</v>
      </c>
      <c r="E2798" s="21" t="s">
        <v>109380</v>
      </c>
      <c r="F2798" s="21" t="s">
        <v>102782</v>
      </c>
      <c r="G2798" s="22">
        <v>2</v>
      </c>
      <c r="H2798" s="22">
        <v>25</v>
      </c>
      <c r="I2798" s="22">
        <v>45</v>
      </c>
      <c r="J2798" s="21" t="s">
        <v>110209</v>
      </c>
    </row>
    <row r="2799" spans="1:10" ht="32" customHeight="1">
      <c r="A2799" s="19" t="s">
        <v>110213</v>
      </c>
      <c r="B2799" s="24">
        <v>20</v>
      </c>
      <c r="C2799" s="22">
        <v>15</v>
      </c>
      <c r="D2799" s="21" t="s">
        <v>110214</v>
      </c>
      <c r="E2799" s="21" t="s">
        <v>110215</v>
      </c>
      <c r="F2799" s="21" t="s">
        <v>101528</v>
      </c>
      <c r="G2799" s="22">
        <v>10</v>
      </c>
      <c r="H2799" s="22">
        <v>0</v>
      </c>
      <c r="I2799" s="22">
        <v>0</v>
      </c>
      <c r="J2799" s="21" t="s">
        <v>110216</v>
      </c>
    </row>
    <row r="2800" spans="1:10" ht="32" customHeight="1">
      <c r="A2800" s="19" t="s">
        <v>110217</v>
      </c>
      <c r="B2800" s="24">
        <v>20</v>
      </c>
      <c r="C2800" s="22">
        <v>15</v>
      </c>
      <c r="D2800" s="21" t="s">
        <v>110214</v>
      </c>
      <c r="E2800" s="21" t="s">
        <v>110215</v>
      </c>
      <c r="F2800" s="21" t="s">
        <v>101528</v>
      </c>
      <c r="G2800" s="22">
        <v>10</v>
      </c>
      <c r="H2800" s="22">
        <v>0</v>
      </c>
      <c r="I2800" s="22">
        <v>0</v>
      </c>
      <c r="J2800" s="21" t="s">
        <v>110216</v>
      </c>
    </row>
    <row r="2801" spans="1:10" ht="32" customHeight="1">
      <c r="A2801" s="19" t="s">
        <v>110218</v>
      </c>
      <c r="B2801" s="24">
        <v>59</v>
      </c>
      <c r="C2801" s="22">
        <v>15</v>
      </c>
      <c r="D2801" s="21" t="s">
        <v>110219</v>
      </c>
      <c r="E2801" s="21" t="s">
        <v>110220</v>
      </c>
      <c r="F2801" s="21" t="s">
        <v>101568</v>
      </c>
      <c r="G2801" s="22">
        <v>1</v>
      </c>
      <c r="H2801" s="22">
        <v>10</v>
      </c>
      <c r="I2801" s="22">
        <v>16</v>
      </c>
      <c r="J2801" s="21" t="s">
        <v>110221</v>
      </c>
    </row>
    <row r="2802" spans="1:10" ht="44" customHeight="1">
      <c r="A2802" s="19" t="s">
        <v>110222</v>
      </c>
      <c r="B2802" s="24">
        <v>28</v>
      </c>
      <c r="C2802" s="22">
        <v>15</v>
      </c>
      <c r="D2802" s="21" t="s">
        <v>110223</v>
      </c>
      <c r="E2802" s="21" t="s">
        <v>110224</v>
      </c>
      <c r="F2802" s="21" t="s">
        <v>101694</v>
      </c>
      <c r="G2802" s="22">
        <v>10</v>
      </c>
      <c r="H2802" s="22">
        <v>0</v>
      </c>
      <c r="I2802" s="22">
        <v>0</v>
      </c>
      <c r="J2802" s="21" t="s">
        <v>110225</v>
      </c>
    </row>
    <row r="2803" spans="1:10" ht="32" customHeight="1">
      <c r="A2803" s="19" t="s">
        <v>110226</v>
      </c>
      <c r="B2803" s="24">
        <v>17</v>
      </c>
      <c r="C2803" s="22">
        <v>15</v>
      </c>
      <c r="D2803" s="21" t="s">
        <v>110227</v>
      </c>
      <c r="E2803" s="21" t="s">
        <v>110228</v>
      </c>
      <c r="F2803" s="21" t="s">
        <v>101554</v>
      </c>
      <c r="G2803" s="22">
        <v>10</v>
      </c>
      <c r="H2803" s="22">
        <v>0</v>
      </c>
      <c r="I2803" s="22">
        <v>0</v>
      </c>
      <c r="J2803" s="21" t="s">
        <v>110229</v>
      </c>
    </row>
    <row r="2804" spans="1:10" ht="32" customHeight="1">
      <c r="A2804" s="19" t="s">
        <v>110230</v>
      </c>
      <c r="B2804" s="24">
        <v>24</v>
      </c>
      <c r="C2804" s="22">
        <v>15</v>
      </c>
      <c r="D2804" s="21" t="s">
        <v>110231</v>
      </c>
      <c r="E2804" s="21" t="s">
        <v>110232</v>
      </c>
      <c r="F2804" s="21" t="s">
        <v>14739</v>
      </c>
      <c r="G2804" s="22">
        <v>10</v>
      </c>
      <c r="H2804" s="22">
        <v>0</v>
      </c>
      <c r="I2804" s="22">
        <v>0</v>
      </c>
      <c r="J2804" s="21" t="s">
        <v>110233</v>
      </c>
    </row>
    <row r="2805" spans="1:10" ht="20" customHeight="1">
      <c r="A2805" s="27">
        <v>-999</v>
      </c>
      <c r="B2805" s="24">
        <v>-999</v>
      </c>
      <c r="C2805" s="22">
        <v>-999</v>
      </c>
      <c r="D2805" s="22">
        <v>-999</v>
      </c>
      <c r="E2805" s="22">
        <v>-999</v>
      </c>
      <c r="F2805" s="22">
        <v>-999</v>
      </c>
      <c r="G2805" s="22">
        <v>-999</v>
      </c>
      <c r="H2805" s="22">
        <v>-999</v>
      </c>
      <c r="I2805" s="22">
        <v>-999</v>
      </c>
      <c r="J2805" s="22">
        <v>-999</v>
      </c>
    </row>
    <row r="2806" spans="1:10" ht="32" customHeight="1">
      <c r="A2806" s="19" t="s">
        <v>110234</v>
      </c>
      <c r="B2806" s="24">
        <v>18</v>
      </c>
      <c r="C2806" s="22">
        <v>15</v>
      </c>
      <c r="D2806" s="21" t="s">
        <v>104996</v>
      </c>
      <c r="E2806" s="21" t="s">
        <v>104997</v>
      </c>
      <c r="F2806" s="21" t="s">
        <v>14739</v>
      </c>
      <c r="G2806" s="22">
        <v>10</v>
      </c>
      <c r="H2806" s="22">
        <v>0</v>
      </c>
      <c r="I2806" s="22">
        <v>0</v>
      </c>
      <c r="J2806" s="21" t="s">
        <v>104998</v>
      </c>
    </row>
    <row r="2807" spans="1:10" ht="32" customHeight="1">
      <c r="A2807" s="19" t="s">
        <v>110235</v>
      </c>
      <c r="B2807" s="24">
        <v>26</v>
      </c>
      <c r="C2807" s="22">
        <v>15</v>
      </c>
      <c r="D2807" s="21" t="s">
        <v>109389</v>
      </c>
      <c r="E2807" s="21" t="s">
        <v>109390</v>
      </c>
      <c r="F2807" s="21" t="s">
        <v>101554</v>
      </c>
      <c r="G2807" s="22">
        <v>10</v>
      </c>
      <c r="H2807" s="22">
        <v>0</v>
      </c>
      <c r="I2807" s="22">
        <v>0</v>
      </c>
      <c r="J2807" s="21" t="s">
        <v>110236</v>
      </c>
    </row>
    <row r="2808" spans="1:10" ht="32" customHeight="1">
      <c r="A2808" s="19" t="s">
        <v>110237</v>
      </c>
      <c r="B2808" s="24">
        <v>44</v>
      </c>
      <c r="C2808" s="22">
        <v>15</v>
      </c>
      <c r="D2808" s="21" t="s">
        <v>110238</v>
      </c>
      <c r="E2808" s="21" t="s">
        <v>110239</v>
      </c>
      <c r="F2808" s="21" t="s">
        <v>101528</v>
      </c>
      <c r="G2808" s="22">
        <v>10</v>
      </c>
      <c r="H2808" s="22">
        <v>0</v>
      </c>
      <c r="I2808" s="22">
        <v>0</v>
      </c>
      <c r="J2808" s="21" t="s">
        <v>110240</v>
      </c>
    </row>
    <row r="2809" spans="1:10" ht="32" customHeight="1">
      <c r="A2809" s="19" t="s">
        <v>110241</v>
      </c>
      <c r="B2809" s="24">
        <v>31</v>
      </c>
      <c r="C2809" s="22">
        <v>15</v>
      </c>
      <c r="D2809" s="21" t="s">
        <v>110242</v>
      </c>
      <c r="E2809" s="21" t="s">
        <v>110243</v>
      </c>
      <c r="F2809" s="21" t="s">
        <v>14739</v>
      </c>
      <c r="G2809" s="22">
        <v>10</v>
      </c>
      <c r="H2809" s="22">
        <v>0</v>
      </c>
      <c r="I2809" s="22">
        <v>0</v>
      </c>
      <c r="J2809" s="21" t="s">
        <v>110244</v>
      </c>
    </row>
    <row r="2810" spans="1:10" ht="32" customHeight="1">
      <c r="A2810" s="19" t="s">
        <v>110245</v>
      </c>
      <c r="B2810" s="24">
        <v>23</v>
      </c>
      <c r="C2810" s="22">
        <v>15</v>
      </c>
      <c r="D2810" s="21" t="s">
        <v>110246</v>
      </c>
      <c r="E2810" s="21" t="s">
        <v>110247</v>
      </c>
      <c r="F2810" s="21" t="s">
        <v>14739</v>
      </c>
      <c r="G2810" s="22">
        <v>10</v>
      </c>
      <c r="H2810" s="22">
        <v>0</v>
      </c>
      <c r="I2810" s="22">
        <v>0</v>
      </c>
      <c r="J2810" s="21" t="s">
        <v>110248</v>
      </c>
    </row>
    <row r="2811" spans="1:10" ht="32" customHeight="1">
      <c r="A2811" s="19" t="s">
        <v>110249</v>
      </c>
      <c r="B2811" s="24">
        <v>15</v>
      </c>
      <c r="C2811" s="22">
        <v>26</v>
      </c>
      <c r="D2811" s="21" t="s">
        <v>110250</v>
      </c>
      <c r="E2811" s="21" t="s">
        <v>110251</v>
      </c>
      <c r="F2811" s="21" t="s">
        <v>102026</v>
      </c>
      <c r="G2811" s="22">
        <v>11</v>
      </c>
      <c r="H2811" s="22">
        <v>11</v>
      </c>
      <c r="I2811" s="22">
        <v>23</v>
      </c>
      <c r="J2811" s="21" t="s">
        <v>110252</v>
      </c>
    </row>
    <row r="2812" spans="1:10" ht="32" customHeight="1">
      <c r="A2812" s="19" t="s">
        <v>110253</v>
      </c>
      <c r="B2812" s="24">
        <v>15</v>
      </c>
      <c r="C2812" s="22">
        <v>26</v>
      </c>
      <c r="D2812" s="21" t="s">
        <v>110250</v>
      </c>
      <c r="E2812" s="21" t="s">
        <v>110251</v>
      </c>
      <c r="F2812" s="21" t="s">
        <v>102026</v>
      </c>
      <c r="G2812" s="22">
        <v>11</v>
      </c>
      <c r="H2812" s="22">
        <v>11</v>
      </c>
      <c r="I2812" s="22">
        <v>23</v>
      </c>
      <c r="J2812" s="21" t="s">
        <v>110252</v>
      </c>
    </row>
    <row r="2813" spans="1:10" ht="32" customHeight="1">
      <c r="A2813" s="19" t="s">
        <v>110254</v>
      </c>
      <c r="B2813" s="24">
        <v>20</v>
      </c>
      <c r="C2813" s="22">
        <v>16</v>
      </c>
      <c r="D2813" s="21" t="s">
        <v>101692</v>
      </c>
      <c r="E2813" s="21" t="s">
        <v>101693</v>
      </c>
      <c r="F2813" s="21" t="s">
        <v>101945</v>
      </c>
      <c r="G2813" s="22">
        <v>1</v>
      </c>
      <c r="H2813" s="22">
        <v>11</v>
      </c>
      <c r="I2813" s="22">
        <v>17</v>
      </c>
      <c r="J2813" s="21" t="s">
        <v>110255</v>
      </c>
    </row>
    <row r="2814" spans="1:10" ht="32" customHeight="1">
      <c r="A2814" s="19" t="s">
        <v>110256</v>
      </c>
      <c r="B2814" s="24">
        <v>23</v>
      </c>
      <c r="C2814" s="22">
        <v>19</v>
      </c>
      <c r="D2814" s="21" t="s">
        <v>101692</v>
      </c>
      <c r="E2814" s="21" t="s">
        <v>101693</v>
      </c>
      <c r="F2814" s="21" t="s">
        <v>101787</v>
      </c>
      <c r="G2814" s="22">
        <v>1</v>
      </c>
      <c r="H2814" s="22">
        <v>14</v>
      </c>
      <c r="I2814" s="22">
        <v>24</v>
      </c>
      <c r="J2814" s="21" t="s">
        <v>110257</v>
      </c>
    </row>
    <row r="2815" spans="1:10" ht="32" customHeight="1">
      <c r="A2815" s="19" t="s">
        <v>110258</v>
      </c>
      <c r="B2815" s="24">
        <v>25</v>
      </c>
      <c r="C2815" s="22">
        <v>15</v>
      </c>
      <c r="D2815" s="21" t="s">
        <v>110259</v>
      </c>
      <c r="E2815" s="21" t="s">
        <v>110260</v>
      </c>
      <c r="F2815" s="21" t="s">
        <v>101528</v>
      </c>
      <c r="G2815" s="22">
        <v>10</v>
      </c>
      <c r="H2815" s="22">
        <v>0</v>
      </c>
      <c r="I2815" s="22">
        <v>0</v>
      </c>
      <c r="J2815" s="21" t="s">
        <v>110261</v>
      </c>
    </row>
    <row r="2816" spans="1:10" ht="32" customHeight="1">
      <c r="A2816" s="19" t="s">
        <v>110262</v>
      </c>
      <c r="B2816" s="24">
        <v>59</v>
      </c>
      <c r="C2816" s="22">
        <v>25</v>
      </c>
      <c r="D2816" s="21" t="s">
        <v>102447</v>
      </c>
      <c r="E2816" s="21" t="s">
        <v>102448</v>
      </c>
      <c r="F2816" s="21" t="s">
        <v>14743</v>
      </c>
      <c r="G2816" s="22">
        <v>6</v>
      </c>
      <c r="H2816" s="22">
        <v>15</v>
      </c>
      <c r="I2816" s="22">
        <v>23</v>
      </c>
      <c r="J2816" s="21" t="s">
        <v>110263</v>
      </c>
    </row>
    <row r="2817" spans="1:10" ht="32" customHeight="1">
      <c r="A2817" s="19" t="s">
        <v>110264</v>
      </c>
      <c r="B2817" s="24">
        <v>36</v>
      </c>
      <c r="C2817" s="22">
        <v>15</v>
      </c>
      <c r="D2817" s="21" t="s">
        <v>109832</v>
      </c>
      <c r="E2817" s="21" t="s">
        <v>109833</v>
      </c>
      <c r="F2817" s="21" t="s">
        <v>101568</v>
      </c>
      <c r="G2817" s="22">
        <v>1</v>
      </c>
      <c r="H2817" s="22">
        <v>9</v>
      </c>
      <c r="I2817" s="22">
        <v>19</v>
      </c>
      <c r="J2817" s="21" t="s">
        <v>110265</v>
      </c>
    </row>
    <row r="2818" spans="1:10" ht="32" customHeight="1">
      <c r="A2818" s="19" t="s">
        <v>110266</v>
      </c>
      <c r="B2818" s="24">
        <v>20</v>
      </c>
      <c r="C2818" s="22">
        <v>15</v>
      </c>
      <c r="D2818" s="21" t="s">
        <v>110267</v>
      </c>
      <c r="E2818" s="21" t="s">
        <v>110268</v>
      </c>
      <c r="F2818" s="21" t="s">
        <v>101568</v>
      </c>
      <c r="G2818" s="22">
        <v>1</v>
      </c>
      <c r="H2818" s="22">
        <v>9</v>
      </c>
      <c r="I2818" s="22">
        <v>21</v>
      </c>
      <c r="J2818" s="21" t="s">
        <v>110269</v>
      </c>
    </row>
    <row r="2819" spans="1:10" ht="32" customHeight="1">
      <c r="A2819" s="19" t="s">
        <v>110270</v>
      </c>
      <c r="B2819" s="24">
        <v>14</v>
      </c>
      <c r="C2819" s="22">
        <v>16</v>
      </c>
      <c r="D2819" s="21" t="s">
        <v>110271</v>
      </c>
      <c r="E2819" s="21" t="s">
        <v>110272</v>
      </c>
      <c r="F2819" s="21" t="s">
        <v>101533</v>
      </c>
      <c r="G2819" s="22">
        <v>2</v>
      </c>
      <c r="H2819" s="22">
        <v>8</v>
      </c>
      <c r="I2819" s="22">
        <v>19</v>
      </c>
      <c r="J2819" s="21" t="s">
        <v>110273</v>
      </c>
    </row>
    <row r="2820" spans="1:10" ht="32" customHeight="1">
      <c r="A2820" s="19" t="s">
        <v>110274</v>
      </c>
      <c r="B2820" s="24">
        <v>22</v>
      </c>
      <c r="C2820" s="22">
        <v>15</v>
      </c>
      <c r="D2820" s="21" t="s">
        <v>110275</v>
      </c>
      <c r="E2820" s="21" t="s">
        <v>110276</v>
      </c>
      <c r="F2820" s="21" t="s">
        <v>14739</v>
      </c>
      <c r="G2820" s="22">
        <v>10</v>
      </c>
      <c r="H2820" s="22">
        <v>0</v>
      </c>
      <c r="I2820" s="22">
        <v>0</v>
      </c>
      <c r="J2820" s="21" t="s">
        <v>110277</v>
      </c>
    </row>
    <row r="2821" spans="1:10" ht="32" customHeight="1">
      <c r="A2821" s="19" t="s">
        <v>110278</v>
      </c>
      <c r="B2821" s="24">
        <v>20</v>
      </c>
      <c r="C2821" s="22">
        <v>15</v>
      </c>
      <c r="D2821" s="21" t="s">
        <v>110279</v>
      </c>
      <c r="E2821" s="21" t="s">
        <v>110280</v>
      </c>
      <c r="F2821" s="21" t="s">
        <v>101554</v>
      </c>
      <c r="G2821" s="22">
        <v>10</v>
      </c>
      <c r="H2821" s="22">
        <v>0</v>
      </c>
      <c r="I2821" s="22">
        <v>0</v>
      </c>
      <c r="J2821" s="21" t="s">
        <v>110281</v>
      </c>
    </row>
    <row r="2822" spans="1:10" ht="32" customHeight="1">
      <c r="A2822" s="19" t="s">
        <v>110282</v>
      </c>
      <c r="B2822" s="24">
        <v>33</v>
      </c>
      <c r="C2822" s="22">
        <v>26</v>
      </c>
      <c r="D2822" s="21" t="s">
        <v>110283</v>
      </c>
      <c r="E2822" s="21" t="s">
        <v>110284</v>
      </c>
      <c r="F2822" s="21" t="s">
        <v>103178</v>
      </c>
      <c r="G2822" s="22">
        <v>1</v>
      </c>
      <c r="H2822" s="22">
        <v>21</v>
      </c>
      <c r="I2822" s="22">
        <v>35</v>
      </c>
      <c r="J2822" s="21" t="s">
        <v>110285</v>
      </c>
    </row>
    <row r="2823" spans="1:10" ht="32" customHeight="1">
      <c r="A2823" s="19" t="s">
        <v>110286</v>
      </c>
      <c r="B2823" s="24">
        <v>19</v>
      </c>
      <c r="C2823" s="22">
        <v>15</v>
      </c>
      <c r="D2823" s="21" t="s">
        <v>110287</v>
      </c>
      <c r="E2823" s="21" t="s">
        <v>110288</v>
      </c>
      <c r="F2823" s="21" t="s">
        <v>101528</v>
      </c>
      <c r="G2823" s="22">
        <v>10</v>
      </c>
      <c r="H2823" s="22">
        <v>0</v>
      </c>
      <c r="I2823" s="22">
        <v>0</v>
      </c>
      <c r="J2823" s="21" t="s">
        <v>110289</v>
      </c>
    </row>
    <row r="2824" spans="1:10" ht="32" customHeight="1">
      <c r="A2824" s="19" t="s">
        <v>110290</v>
      </c>
      <c r="B2824" s="24">
        <v>20</v>
      </c>
      <c r="C2824" s="22">
        <v>17</v>
      </c>
      <c r="D2824" s="21" t="s">
        <v>110291</v>
      </c>
      <c r="E2824" s="21" t="s">
        <v>110292</v>
      </c>
      <c r="F2824" s="21" t="s">
        <v>101710</v>
      </c>
      <c r="G2824" s="22">
        <v>4</v>
      </c>
      <c r="H2824" s="22">
        <v>9</v>
      </c>
      <c r="I2824" s="22">
        <v>21</v>
      </c>
      <c r="J2824" s="21" t="s">
        <v>110293</v>
      </c>
    </row>
    <row r="2825" spans="1:10" ht="20" customHeight="1">
      <c r="A2825" s="27">
        <v>-999</v>
      </c>
      <c r="B2825" s="24">
        <v>-999</v>
      </c>
      <c r="C2825" s="22">
        <v>-999</v>
      </c>
      <c r="D2825" s="22">
        <v>-999</v>
      </c>
      <c r="E2825" s="22">
        <v>-999</v>
      </c>
      <c r="F2825" s="22">
        <v>-999</v>
      </c>
      <c r="G2825" s="22">
        <v>-999</v>
      </c>
      <c r="H2825" s="22">
        <v>-999</v>
      </c>
      <c r="I2825" s="22">
        <v>-999</v>
      </c>
      <c r="J2825" s="22">
        <v>-999</v>
      </c>
    </row>
    <row r="2826" spans="1:10" ht="32" customHeight="1">
      <c r="A2826" s="19" t="s">
        <v>110294</v>
      </c>
      <c r="B2826" s="24">
        <v>23</v>
      </c>
      <c r="C2826" s="22">
        <v>15</v>
      </c>
      <c r="D2826" s="21" t="s">
        <v>110295</v>
      </c>
      <c r="E2826" s="21" t="s">
        <v>110296</v>
      </c>
      <c r="F2826" s="21" t="s">
        <v>101563</v>
      </c>
      <c r="G2826" s="22">
        <v>10</v>
      </c>
      <c r="H2826" s="22">
        <v>0</v>
      </c>
      <c r="I2826" s="22">
        <v>0</v>
      </c>
      <c r="J2826" s="21" t="s">
        <v>110297</v>
      </c>
    </row>
    <row r="2827" spans="1:10" ht="32" customHeight="1">
      <c r="A2827" s="19" t="s">
        <v>110298</v>
      </c>
      <c r="B2827" s="24">
        <v>15</v>
      </c>
      <c r="C2827" s="22">
        <v>27</v>
      </c>
      <c r="D2827" s="21" t="s">
        <v>110299</v>
      </c>
      <c r="E2827" s="21" t="s">
        <v>110300</v>
      </c>
      <c r="F2827" s="21" t="s">
        <v>102428</v>
      </c>
      <c r="G2827" s="22">
        <v>13</v>
      </c>
      <c r="H2827" s="22">
        <v>10</v>
      </c>
      <c r="I2827" s="22">
        <v>21</v>
      </c>
      <c r="J2827" s="21" t="s">
        <v>110301</v>
      </c>
    </row>
    <row r="2828" spans="1:10" ht="32" customHeight="1">
      <c r="A2828" s="19" t="s">
        <v>110302</v>
      </c>
      <c r="B2828" s="24">
        <v>40</v>
      </c>
      <c r="C2828" s="22">
        <v>17</v>
      </c>
      <c r="D2828" s="21" t="s">
        <v>110303</v>
      </c>
      <c r="E2828" s="21" t="s">
        <v>110304</v>
      </c>
      <c r="F2828" s="21" t="s">
        <v>14743</v>
      </c>
      <c r="G2828" s="22">
        <v>1</v>
      </c>
      <c r="H2828" s="22">
        <v>12</v>
      </c>
      <c r="I2828" s="22">
        <v>15</v>
      </c>
      <c r="J2828" s="21" t="s">
        <v>110305</v>
      </c>
    </row>
    <row r="2829" spans="1:10" ht="32" customHeight="1">
      <c r="A2829" s="19" t="s">
        <v>110306</v>
      </c>
      <c r="B2829" s="24">
        <v>30</v>
      </c>
      <c r="C2829" s="22">
        <v>15</v>
      </c>
      <c r="D2829" s="21" t="s">
        <v>110307</v>
      </c>
      <c r="E2829" s="21" t="s">
        <v>110308</v>
      </c>
      <c r="F2829" s="21" t="s">
        <v>101528</v>
      </c>
      <c r="G2829" s="22">
        <v>10</v>
      </c>
      <c r="H2829" s="22">
        <v>0</v>
      </c>
      <c r="I2829" s="22">
        <v>0</v>
      </c>
      <c r="J2829" s="21" t="s">
        <v>110309</v>
      </c>
    </row>
    <row r="2830" spans="1:10" ht="32" customHeight="1">
      <c r="A2830" s="19" t="s">
        <v>110310</v>
      </c>
      <c r="B2830" s="24">
        <v>13</v>
      </c>
      <c r="C2830" s="22">
        <v>17</v>
      </c>
      <c r="D2830" s="21" t="s">
        <v>110311</v>
      </c>
      <c r="E2830" s="21" t="s">
        <v>110312</v>
      </c>
      <c r="F2830" s="21" t="s">
        <v>14743</v>
      </c>
      <c r="G2830" s="22">
        <v>4</v>
      </c>
      <c r="H2830" s="22">
        <v>9</v>
      </c>
      <c r="I2830" s="22">
        <v>17</v>
      </c>
      <c r="J2830" s="21" t="s">
        <v>110313</v>
      </c>
    </row>
    <row r="2831" spans="1:10" ht="32" customHeight="1">
      <c r="A2831" s="19" t="s">
        <v>110314</v>
      </c>
      <c r="B2831" s="24">
        <v>13</v>
      </c>
      <c r="C2831" s="22">
        <v>17</v>
      </c>
      <c r="D2831" s="21" t="s">
        <v>110311</v>
      </c>
      <c r="E2831" s="21" t="s">
        <v>110312</v>
      </c>
      <c r="F2831" s="21" t="s">
        <v>14743</v>
      </c>
      <c r="G2831" s="22">
        <v>4</v>
      </c>
      <c r="H2831" s="22">
        <v>9</v>
      </c>
      <c r="I2831" s="22">
        <v>17</v>
      </c>
      <c r="J2831" s="21" t="s">
        <v>110313</v>
      </c>
    </row>
    <row r="2832" spans="1:10" ht="32" customHeight="1">
      <c r="A2832" s="19" t="s">
        <v>110315</v>
      </c>
      <c r="B2832" s="24">
        <v>18</v>
      </c>
      <c r="C2832" s="22">
        <v>16</v>
      </c>
      <c r="D2832" s="21" t="s">
        <v>110316</v>
      </c>
      <c r="E2832" s="21" t="s">
        <v>110317</v>
      </c>
      <c r="F2832" s="21" t="s">
        <v>101945</v>
      </c>
      <c r="G2832" s="22">
        <v>1</v>
      </c>
      <c r="H2832" s="22">
        <v>11</v>
      </c>
      <c r="I2832" s="22">
        <v>18</v>
      </c>
      <c r="J2832" s="21" t="s">
        <v>110318</v>
      </c>
    </row>
    <row r="2833" spans="1:10" ht="32" customHeight="1">
      <c r="A2833" s="19" t="s">
        <v>110319</v>
      </c>
      <c r="B2833" s="24">
        <v>18</v>
      </c>
      <c r="C2833" s="22">
        <v>16</v>
      </c>
      <c r="D2833" s="21" t="s">
        <v>110316</v>
      </c>
      <c r="E2833" s="21" t="s">
        <v>110317</v>
      </c>
      <c r="F2833" s="21" t="s">
        <v>101945</v>
      </c>
      <c r="G2833" s="22">
        <v>1</v>
      </c>
      <c r="H2833" s="22">
        <v>11</v>
      </c>
      <c r="I2833" s="22">
        <v>18</v>
      </c>
      <c r="J2833" s="21" t="s">
        <v>110318</v>
      </c>
    </row>
    <row r="2834" spans="1:10" ht="32" customHeight="1">
      <c r="A2834" s="19" t="s">
        <v>110320</v>
      </c>
      <c r="B2834" s="24">
        <v>18</v>
      </c>
      <c r="C2834" s="22">
        <v>16</v>
      </c>
      <c r="D2834" s="21" t="s">
        <v>110316</v>
      </c>
      <c r="E2834" s="21" t="s">
        <v>110317</v>
      </c>
      <c r="F2834" s="21" t="s">
        <v>101945</v>
      </c>
      <c r="G2834" s="22">
        <v>1</v>
      </c>
      <c r="H2834" s="22">
        <v>11</v>
      </c>
      <c r="I2834" s="22">
        <v>18</v>
      </c>
      <c r="J2834" s="21" t="s">
        <v>110318</v>
      </c>
    </row>
    <row r="2835" spans="1:10" ht="32" customHeight="1">
      <c r="A2835" s="19" t="s">
        <v>110321</v>
      </c>
      <c r="B2835" s="24">
        <v>21</v>
      </c>
      <c r="C2835" s="22">
        <v>25</v>
      </c>
      <c r="D2835" s="21" t="s">
        <v>103483</v>
      </c>
      <c r="E2835" s="21" t="s">
        <v>103484</v>
      </c>
      <c r="F2835" s="21" t="s">
        <v>103765</v>
      </c>
      <c r="G2835" s="22">
        <v>7</v>
      </c>
      <c r="H2835" s="22">
        <v>14</v>
      </c>
      <c r="I2835" s="22">
        <v>23</v>
      </c>
      <c r="J2835" s="21" t="s">
        <v>110322</v>
      </c>
    </row>
    <row r="2836" spans="1:10" ht="32" customHeight="1">
      <c r="A2836" s="19" t="s">
        <v>110323</v>
      </c>
      <c r="B2836" s="24">
        <v>21</v>
      </c>
      <c r="C2836" s="22">
        <v>15</v>
      </c>
      <c r="D2836" s="21" t="s">
        <v>108018</v>
      </c>
      <c r="E2836" s="21" t="s">
        <v>108019</v>
      </c>
      <c r="F2836" s="21" t="s">
        <v>101528</v>
      </c>
      <c r="G2836" s="22">
        <v>10</v>
      </c>
      <c r="H2836" s="22">
        <v>0</v>
      </c>
      <c r="I2836" s="22">
        <v>0</v>
      </c>
      <c r="J2836" s="21" t="s">
        <v>110324</v>
      </c>
    </row>
    <row r="2837" spans="1:10" ht="32" customHeight="1">
      <c r="A2837" s="19" t="s">
        <v>110325</v>
      </c>
      <c r="B2837" s="24">
        <v>18</v>
      </c>
      <c r="C2837" s="22">
        <v>15</v>
      </c>
      <c r="D2837" s="21" t="s">
        <v>105766</v>
      </c>
      <c r="E2837" s="21" t="s">
        <v>105767</v>
      </c>
      <c r="F2837" s="21" t="s">
        <v>101554</v>
      </c>
      <c r="G2837" s="22">
        <v>10</v>
      </c>
      <c r="H2837" s="22">
        <v>0</v>
      </c>
      <c r="I2837" s="22">
        <v>0</v>
      </c>
      <c r="J2837" s="21" t="s">
        <v>110326</v>
      </c>
    </row>
    <row r="2838" spans="1:10" ht="32" customHeight="1">
      <c r="A2838" s="19" t="s">
        <v>110327</v>
      </c>
      <c r="B2838" s="24">
        <v>50</v>
      </c>
      <c r="C2838" s="22">
        <v>15</v>
      </c>
      <c r="D2838" s="21" t="s">
        <v>103962</v>
      </c>
      <c r="E2838" s="21" t="s">
        <v>103963</v>
      </c>
      <c r="F2838" s="21" t="s">
        <v>101528</v>
      </c>
      <c r="G2838" s="22">
        <v>10</v>
      </c>
      <c r="H2838" s="22">
        <v>0</v>
      </c>
      <c r="I2838" s="22">
        <v>0</v>
      </c>
      <c r="J2838" s="21" t="s">
        <v>110328</v>
      </c>
    </row>
    <row r="2839" spans="1:10" ht="32" customHeight="1">
      <c r="A2839" s="19" t="s">
        <v>110329</v>
      </c>
      <c r="B2839" s="24">
        <v>13</v>
      </c>
      <c r="C2839" s="22">
        <v>15</v>
      </c>
      <c r="D2839" s="21" t="s">
        <v>108239</v>
      </c>
      <c r="E2839" s="21" t="s">
        <v>108240</v>
      </c>
      <c r="F2839" s="21" t="s">
        <v>101554</v>
      </c>
      <c r="G2839" s="22">
        <v>10</v>
      </c>
      <c r="H2839" s="22">
        <v>0</v>
      </c>
      <c r="I2839" s="22">
        <v>0</v>
      </c>
      <c r="J2839" s="21" t="s">
        <v>109534</v>
      </c>
    </row>
    <row r="2840" spans="1:10" ht="32" customHeight="1">
      <c r="A2840" s="19" t="s">
        <v>110330</v>
      </c>
      <c r="B2840" s="24">
        <v>13</v>
      </c>
      <c r="C2840" s="22">
        <v>15</v>
      </c>
      <c r="D2840" s="21" t="s">
        <v>110331</v>
      </c>
      <c r="E2840" s="21" t="s">
        <v>110332</v>
      </c>
      <c r="F2840" s="21" t="s">
        <v>101563</v>
      </c>
      <c r="G2840" s="22">
        <v>10</v>
      </c>
      <c r="H2840" s="22">
        <v>0</v>
      </c>
      <c r="I2840" s="22">
        <v>0</v>
      </c>
      <c r="J2840" s="21" t="s">
        <v>110333</v>
      </c>
    </row>
    <row r="2841" spans="1:10" ht="32" customHeight="1">
      <c r="A2841" s="19" t="s">
        <v>110334</v>
      </c>
      <c r="B2841" s="24">
        <v>31</v>
      </c>
      <c r="C2841" s="22">
        <v>19</v>
      </c>
      <c r="D2841" s="21" t="s">
        <v>104833</v>
      </c>
      <c r="E2841" s="21" t="s">
        <v>104834</v>
      </c>
      <c r="F2841" s="21" t="s">
        <v>105439</v>
      </c>
      <c r="G2841" s="22">
        <v>1</v>
      </c>
      <c r="H2841" s="22">
        <v>14</v>
      </c>
      <c r="I2841" s="22">
        <v>30</v>
      </c>
      <c r="J2841" s="21" t="s">
        <v>110335</v>
      </c>
    </row>
    <row r="2842" spans="1:10" ht="32" customHeight="1">
      <c r="A2842" s="19" t="s">
        <v>110336</v>
      </c>
      <c r="B2842" s="24">
        <v>22</v>
      </c>
      <c r="C2842" s="22">
        <v>15</v>
      </c>
      <c r="D2842" s="21" t="s">
        <v>108672</v>
      </c>
      <c r="E2842" s="21" t="s">
        <v>108673</v>
      </c>
      <c r="F2842" s="21" t="s">
        <v>101554</v>
      </c>
      <c r="G2842" s="22">
        <v>10</v>
      </c>
      <c r="H2842" s="22">
        <v>0</v>
      </c>
      <c r="I2842" s="22">
        <v>0</v>
      </c>
      <c r="J2842" s="21" t="s">
        <v>110337</v>
      </c>
    </row>
    <row r="2843" spans="1:10" ht="32" customHeight="1">
      <c r="A2843" s="19" t="s">
        <v>110338</v>
      </c>
      <c r="B2843" s="24">
        <v>25</v>
      </c>
      <c r="C2843" s="22">
        <v>16</v>
      </c>
      <c r="D2843" s="21" t="s">
        <v>110339</v>
      </c>
      <c r="E2843" s="21" t="s">
        <v>110340</v>
      </c>
      <c r="F2843" s="21" t="s">
        <v>101533</v>
      </c>
      <c r="G2843" s="22">
        <v>2</v>
      </c>
      <c r="H2843" s="22">
        <v>10</v>
      </c>
      <c r="I2843" s="22">
        <v>16</v>
      </c>
      <c r="J2843" s="21" t="s">
        <v>110341</v>
      </c>
    </row>
    <row r="2844" spans="1:10" ht="32" customHeight="1">
      <c r="A2844" s="19" t="s">
        <v>110342</v>
      </c>
      <c r="B2844" s="24">
        <v>19</v>
      </c>
      <c r="C2844" s="22">
        <v>15</v>
      </c>
      <c r="D2844" s="21" t="s">
        <v>110343</v>
      </c>
      <c r="E2844" s="21" t="s">
        <v>110344</v>
      </c>
      <c r="F2844" s="21" t="s">
        <v>14739</v>
      </c>
      <c r="G2844" s="22">
        <v>10</v>
      </c>
      <c r="H2844" s="22">
        <v>0</v>
      </c>
      <c r="I2844" s="22">
        <v>0</v>
      </c>
      <c r="J2844" s="21" t="s">
        <v>110345</v>
      </c>
    </row>
    <row r="2845" spans="1:10" ht="44" customHeight="1">
      <c r="A2845" s="19" t="s">
        <v>110346</v>
      </c>
      <c r="B2845" s="24">
        <v>13</v>
      </c>
      <c r="C2845" s="22">
        <v>24</v>
      </c>
      <c r="D2845" s="21" t="s">
        <v>110347</v>
      </c>
      <c r="E2845" s="21" t="s">
        <v>110348</v>
      </c>
      <c r="F2845" s="21" t="s">
        <v>101817</v>
      </c>
      <c r="G2845" s="22">
        <v>11</v>
      </c>
      <c r="H2845" s="22">
        <v>9</v>
      </c>
      <c r="I2845" s="22">
        <v>19</v>
      </c>
      <c r="J2845" s="21" t="s">
        <v>110349</v>
      </c>
    </row>
    <row r="2846" spans="1:10" ht="32" customHeight="1">
      <c r="A2846" s="19" t="s">
        <v>110350</v>
      </c>
      <c r="B2846" s="24">
        <v>38</v>
      </c>
      <c r="C2846" s="22">
        <v>15</v>
      </c>
      <c r="D2846" s="21" t="s">
        <v>105016</v>
      </c>
      <c r="E2846" s="21" t="s">
        <v>105017</v>
      </c>
      <c r="F2846" s="21" t="s">
        <v>101727</v>
      </c>
      <c r="G2846" s="22">
        <v>10</v>
      </c>
      <c r="H2846" s="22">
        <v>0</v>
      </c>
      <c r="I2846" s="22">
        <v>0</v>
      </c>
      <c r="J2846" s="21" t="s">
        <v>110351</v>
      </c>
    </row>
    <row r="2847" spans="1:10" ht="32" customHeight="1">
      <c r="A2847" s="19" t="s">
        <v>110352</v>
      </c>
      <c r="B2847" s="24">
        <v>51</v>
      </c>
      <c r="C2847" s="22">
        <v>28</v>
      </c>
      <c r="D2847" s="21" t="s">
        <v>110347</v>
      </c>
      <c r="E2847" s="21" t="s">
        <v>110348</v>
      </c>
      <c r="F2847" s="21" t="s">
        <v>102372</v>
      </c>
      <c r="G2847" s="22">
        <v>9</v>
      </c>
      <c r="H2847" s="22">
        <v>15</v>
      </c>
      <c r="I2847" s="22">
        <v>21</v>
      </c>
      <c r="J2847" s="21" t="s">
        <v>110353</v>
      </c>
    </row>
    <row r="2848" spans="1:10" ht="32" customHeight="1">
      <c r="A2848" s="19" t="s">
        <v>110354</v>
      </c>
      <c r="B2848" s="24">
        <v>29</v>
      </c>
      <c r="C2848" s="22">
        <v>19</v>
      </c>
      <c r="D2848" s="21" t="s">
        <v>110355</v>
      </c>
      <c r="E2848" s="21" t="s">
        <v>110356</v>
      </c>
      <c r="F2848" s="21" t="s">
        <v>105439</v>
      </c>
      <c r="G2848" s="22">
        <v>1</v>
      </c>
      <c r="H2848" s="22">
        <v>14</v>
      </c>
      <c r="I2848" s="22">
        <v>30</v>
      </c>
      <c r="J2848" s="21" t="s">
        <v>110357</v>
      </c>
    </row>
    <row r="2849" spans="1:10" ht="32" customHeight="1">
      <c r="A2849" s="19" t="s">
        <v>110358</v>
      </c>
      <c r="B2849" s="24">
        <v>28</v>
      </c>
      <c r="C2849" s="22">
        <v>15</v>
      </c>
      <c r="D2849" s="21" t="s">
        <v>110279</v>
      </c>
      <c r="E2849" s="21" t="s">
        <v>110280</v>
      </c>
      <c r="F2849" s="21" t="s">
        <v>101568</v>
      </c>
      <c r="G2849" s="22">
        <v>1</v>
      </c>
      <c r="H2849" s="22">
        <v>10</v>
      </c>
      <c r="I2849" s="22">
        <v>15</v>
      </c>
      <c r="J2849" s="21" t="s">
        <v>110359</v>
      </c>
    </row>
    <row r="2850" spans="1:10" ht="32" customHeight="1">
      <c r="A2850" s="19" t="s">
        <v>110360</v>
      </c>
      <c r="B2850" s="24">
        <v>37</v>
      </c>
      <c r="C2850" s="22">
        <v>15</v>
      </c>
      <c r="D2850" s="21" t="s">
        <v>110361</v>
      </c>
      <c r="E2850" s="21" t="s">
        <v>110362</v>
      </c>
      <c r="F2850" s="21" t="s">
        <v>101694</v>
      </c>
      <c r="G2850" s="22">
        <v>10</v>
      </c>
      <c r="H2850" s="22">
        <v>0</v>
      </c>
      <c r="I2850" s="22">
        <v>0</v>
      </c>
      <c r="J2850" s="21" t="s">
        <v>110363</v>
      </c>
    </row>
    <row r="2851" spans="1:10" ht="32" customHeight="1">
      <c r="A2851" s="19" t="s">
        <v>110364</v>
      </c>
      <c r="B2851" s="24">
        <v>23</v>
      </c>
      <c r="C2851" s="22">
        <v>16</v>
      </c>
      <c r="D2851" s="21" t="s">
        <v>104795</v>
      </c>
      <c r="E2851" s="21" t="s">
        <v>104796</v>
      </c>
      <c r="F2851" s="21" t="s">
        <v>102171</v>
      </c>
      <c r="G2851" s="22">
        <v>1</v>
      </c>
      <c r="H2851" s="22">
        <v>11</v>
      </c>
      <c r="I2851" s="22">
        <v>21</v>
      </c>
      <c r="J2851" s="21" t="s">
        <v>110365</v>
      </c>
    </row>
    <row r="2852" spans="1:10" ht="32" customHeight="1">
      <c r="A2852" s="19" t="s">
        <v>110366</v>
      </c>
      <c r="B2852" s="24">
        <v>39</v>
      </c>
      <c r="C2852" s="22">
        <v>26</v>
      </c>
      <c r="D2852" s="21" t="s">
        <v>108940</v>
      </c>
      <c r="E2852" s="21" t="s">
        <v>108941</v>
      </c>
      <c r="F2852" s="21" t="s">
        <v>101543</v>
      </c>
      <c r="G2852" s="22">
        <v>9</v>
      </c>
      <c r="H2852" s="22">
        <v>13</v>
      </c>
      <c r="I2852" s="22">
        <v>24</v>
      </c>
      <c r="J2852" s="21" t="s">
        <v>110367</v>
      </c>
    </row>
    <row r="2853" spans="1:10" ht="32" customHeight="1">
      <c r="A2853" s="19" t="s">
        <v>110368</v>
      </c>
      <c r="B2853" s="24">
        <v>39</v>
      </c>
      <c r="C2853" s="22">
        <v>26</v>
      </c>
      <c r="D2853" s="21" t="s">
        <v>108940</v>
      </c>
      <c r="E2853" s="21" t="s">
        <v>108941</v>
      </c>
      <c r="F2853" s="21" t="s">
        <v>101543</v>
      </c>
      <c r="G2853" s="22">
        <v>9</v>
      </c>
      <c r="H2853" s="22">
        <v>13</v>
      </c>
      <c r="I2853" s="22">
        <v>24</v>
      </c>
      <c r="J2853" s="21" t="s">
        <v>110367</v>
      </c>
    </row>
    <row r="2854" spans="1:10" ht="32" customHeight="1">
      <c r="A2854" s="19" t="s">
        <v>110369</v>
      </c>
      <c r="B2854" s="24">
        <v>13</v>
      </c>
      <c r="C2854" s="22">
        <v>15</v>
      </c>
      <c r="D2854" s="21" t="s">
        <v>110370</v>
      </c>
      <c r="E2854" s="21" t="s">
        <v>110371</v>
      </c>
      <c r="F2854" s="21" t="s">
        <v>101528</v>
      </c>
      <c r="G2854" s="22">
        <v>10</v>
      </c>
      <c r="H2854" s="22">
        <v>0</v>
      </c>
      <c r="I2854" s="22">
        <v>0</v>
      </c>
      <c r="J2854" s="21" t="s">
        <v>110372</v>
      </c>
    </row>
    <row r="2855" spans="1:10" ht="32" customHeight="1">
      <c r="A2855" s="19" t="s">
        <v>110373</v>
      </c>
      <c r="B2855" s="24">
        <v>13</v>
      </c>
      <c r="C2855" s="22">
        <v>15</v>
      </c>
      <c r="D2855" s="21" t="s">
        <v>110374</v>
      </c>
      <c r="E2855" s="21" t="s">
        <v>110375</v>
      </c>
      <c r="F2855" s="21" t="s">
        <v>14739</v>
      </c>
      <c r="G2855" s="22">
        <v>10</v>
      </c>
      <c r="H2855" s="22">
        <v>0</v>
      </c>
      <c r="I2855" s="22">
        <v>0</v>
      </c>
      <c r="J2855" s="21" t="s">
        <v>110376</v>
      </c>
    </row>
    <row r="2856" spans="1:10" ht="32" customHeight="1">
      <c r="A2856" s="19" t="s">
        <v>110377</v>
      </c>
      <c r="B2856" s="24">
        <v>62</v>
      </c>
      <c r="C2856" s="22">
        <v>15</v>
      </c>
      <c r="D2856" s="21" t="s">
        <v>102596</v>
      </c>
      <c r="E2856" s="21" t="s">
        <v>102597</v>
      </c>
      <c r="F2856" s="21" t="s">
        <v>101554</v>
      </c>
      <c r="G2856" s="22">
        <v>10</v>
      </c>
      <c r="H2856" s="22">
        <v>0</v>
      </c>
      <c r="I2856" s="22">
        <v>0</v>
      </c>
      <c r="J2856" s="21" t="s">
        <v>110378</v>
      </c>
    </row>
    <row r="2857" spans="1:10" ht="32" customHeight="1">
      <c r="A2857" s="19" t="s">
        <v>110379</v>
      </c>
      <c r="B2857" s="24">
        <v>28</v>
      </c>
      <c r="C2857" s="22">
        <v>15</v>
      </c>
      <c r="D2857" s="21" t="s">
        <v>110380</v>
      </c>
      <c r="E2857" s="21" t="s">
        <v>110381</v>
      </c>
      <c r="F2857" s="21" t="s">
        <v>14739</v>
      </c>
      <c r="G2857" s="22">
        <v>10</v>
      </c>
      <c r="H2857" s="22">
        <v>0</v>
      </c>
      <c r="I2857" s="22">
        <v>0</v>
      </c>
      <c r="J2857" s="21" t="s">
        <v>110382</v>
      </c>
    </row>
    <row r="2858" spans="1:10" ht="32" customHeight="1">
      <c r="A2858" s="19" t="s">
        <v>110383</v>
      </c>
      <c r="B2858" s="24">
        <v>30</v>
      </c>
      <c r="C2858" s="22">
        <v>15</v>
      </c>
      <c r="D2858" s="21" t="s">
        <v>110384</v>
      </c>
      <c r="E2858" s="21" t="s">
        <v>110385</v>
      </c>
      <c r="F2858" s="21" t="s">
        <v>101554</v>
      </c>
      <c r="G2858" s="22">
        <v>10</v>
      </c>
      <c r="H2858" s="22">
        <v>0</v>
      </c>
      <c r="I2858" s="22">
        <v>0</v>
      </c>
      <c r="J2858" s="21" t="s">
        <v>110386</v>
      </c>
    </row>
    <row r="2859" spans="1:10" ht="32" customHeight="1">
      <c r="A2859" s="19" t="s">
        <v>110387</v>
      </c>
      <c r="B2859" s="24">
        <v>17</v>
      </c>
      <c r="C2859" s="22">
        <v>19</v>
      </c>
      <c r="D2859" s="21" t="s">
        <v>110388</v>
      </c>
      <c r="E2859" s="21" t="s">
        <v>110389</v>
      </c>
      <c r="F2859" s="21" t="s">
        <v>102510</v>
      </c>
      <c r="G2859" s="22">
        <v>4</v>
      </c>
      <c r="H2859" s="22">
        <v>11</v>
      </c>
      <c r="I2859" s="22">
        <v>17</v>
      </c>
      <c r="J2859" s="21" t="s">
        <v>110390</v>
      </c>
    </row>
    <row r="2860" spans="1:10" ht="32" customHeight="1">
      <c r="A2860" s="19" t="s">
        <v>110391</v>
      </c>
      <c r="B2860" s="24">
        <v>30</v>
      </c>
      <c r="C2860" s="22">
        <v>15</v>
      </c>
      <c r="D2860" s="21" t="s">
        <v>110392</v>
      </c>
      <c r="E2860" s="21" t="s">
        <v>110393</v>
      </c>
      <c r="F2860" s="21" t="s">
        <v>101528</v>
      </c>
      <c r="G2860" s="22">
        <v>10</v>
      </c>
      <c r="H2860" s="22">
        <v>0</v>
      </c>
      <c r="I2860" s="22">
        <v>0</v>
      </c>
      <c r="J2860" s="21" t="s">
        <v>110394</v>
      </c>
    </row>
    <row r="2861" spans="1:10" ht="32" customHeight="1">
      <c r="A2861" s="19" t="s">
        <v>110395</v>
      </c>
      <c r="B2861" s="24">
        <v>12</v>
      </c>
      <c r="C2861" s="22">
        <v>15</v>
      </c>
      <c r="D2861" s="21" t="s">
        <v>110396</v>
      </c>
      <c r="E2861" s="21" t="s">
        <v>110397</v>
      </c>
      <c r="F2861" s="21" t="s">
        <v>101522</v>
      </c>
      <c r="G2861" s="22">
        <v>10</v>
      </c>
      <c r="H2861" s="22">
        <v>0</v>
      </c>
      <c r="I2861" s="22">
        <v>0</v>
      </c>
      <c r="J2861" s="21" t="s">
        <v>110398</v>
      </c>
    </row>
    <row r="2862" spans="1:10" ht="32" customHeight="1">
      <c r="A2862" s="19" t="s">
        <v>110399</v>
      </c>
      <c r="B2862" s="24">
        <v>43</v>
      </c>
      <c r="C2862" s="22">
        <v>25</v>
      </c>
      <c r="D2862" s="21" t="s">
        <v>101772</v>
      </c>
      <c r="E2862" s="21" t="s">
        <v>101773</v>
      </c>
      <c r="F2862" s="21" t="s">
        <v>14743</v>
      </c>
      <c r="G2862" s="22">
        <v>9</v>
      </c>
      <c r="H2862" s="22">
        <v>12</v>
      </c>
      <c r="I2862" s="22">
        <v>18</v>
      </c>
      <c r="J2862" s="21" t="s">
        <v>106395</v>
      </c>
    </row>
    <row r="2863" spans="1:10" ht="32" customHeight="1">
      <c r="A2863" s="19" t="s">
        <v>110400</v>
      </c>
      <c r="B2863" s="24">
        <v>41</v>
      </c>
      <c r="C2863" s="22">
        <v>15</v>
      </c>
      <c r="D2863" s="21" t="s">
        <v>110401</v>
      </c>
      <c r="E2863" s="21" t="s">
        <v>110402</v>
      </c>
      <c r="F2863" s="21" t="s">
        <v>101528</v>
      </c>
      <c r="G2863" s="22">
        <v>10</v>
      </c>
      <c r="H2863" s="22">
        <v>0</v>
      </c>
      <c r="I2863" s="22">
        <v>0</v>
      </c>
      <c r="J2863" s="21" t="s">
        <v>110403</v>
      </c>
    </row>
    <row r="2864" spans="1:10" ht="20" customHeight="1">
      <c r="A2864" s="19" t="s">
        <v>110404</v>
      </c>
      <c r="B2864" s="24">
        <v>22</v>
      </c>
      <c r="C2864" s="22">
        <v>15</v>
      </c>
      <c r="D2864" s="21" t="s">
        <v>102672</v>
      </c>
      <c r="E2864" s="21" t="s">
        <v>102673</v>
      </c>
      <c r="F2864" s="21" t="s">
        <v>101694</v>
      </c>
      <c r="G2864" s="22">
        <v>1</v>
      </c>
      <c r="H2864" s="22">
        <v>8</v>
      </c>
      <c r="I2864" s="22">
        <v>17</v>
      </c>
      <c r="J2864" s="21" t="s">
        <v>110405</v>
      </c>
    </row>
    <row r="2865" spans="1:10" ht="20" customHeight="1">
      <c r="A2865" s="19" t="s">
        <v>110406</v>
      </c>
      <c r="B2865" s="24">
        <v>22</v>
      </c>
      <c r="C2865" s="22">
        <v>15</v>
      </c>
      <c r="D2865" s="21" t="s">
        <v>102672</v>
      </c>
      <c r="E2865" s="21" t="s">
        <v>102673</v>
      </c>
      <c r="F2865" s="21" t="s">
        <v>101694</v>
      </c>
      <c r="G2865" s="22">
        <v>1</v>
      </c>
      <c r="H2865" s="22">
        <v>8</v>
      </c>
      <c r="I2865" s="22">
        <v>17</v>
      </c>
      <c r="J2865" s="21" t="s">
        <v>110405</v>
      </c>
    </row>
    <row r="2866" spans="1:10" ht="20" customHeight="1">
      <c r="A2866" s="19" t="s">
        <v>110407</v>
      </c>
      <c r="B2866" s="24">
        <v>23</v>
      </c>
      <c r="C2866" s="22">
        <v>20</v>
      </c>
      <c r="D2866" s="21" t="s">
        <v>110408</v>
      </c>
      <c r="E2866" s="21" t="s">
        <v>110409</v>
      </c>
      <c r="F2866" s="21" t="s">
        <v>101623</v>
      </c>
      <c r="G2866" s="22">
        <v>1</v>
      </c>
      <c r="H2866" s="22">
        <v>9</v>
      </c>
      <c r="I2866" s="22">
        <v>13</v>
      </c>
      <c r="J2866" s="21" t="s">
        <v>110410</v>
      </c>
    </row>
    <row r="2867" spans="1:10" ht="20" customHeight="1">
      <c r="A2867" s="19" t="s">
        <v>110411</v>
      </c>
      <c r="B2867" s="24">
        <v>23</v>
      </c>
      <c r="C2867" s="22">
        <v>20</v>
      </c>
      <c r="D2867" s="21" t="s">
        <v>110408</v>
      </c>
      <c r="E2867" s="21" t="s">
        <v>110409</v>
      </c>
      <c r="F2867" s="21" t="s">
        <v>101623</v>
      </c>
      <c r="G2867" s="22">
        <v>1</v>
      </c>
      <c r="H2867" s="22">
        <v>9</v>
      </c>
      <c r="I2867" s="22">
        <v>13</v>
      </c>
      <c r="J2867" s="21" t="s">
        <v>110410</v>
      </c>
    </row>
    <row r="2868" spans="1:10" ht="32" customHeight="1">
      <c r="A2868" s="19" t="s">
        <v>110412</v>
      </c>
      <c r="B2868" s="24">
        <v>22</v>
      </c>
      <c r="C2868" s="22">
        <v>15</v>
      </c>
      <c r="D2868" s="21" t="s">
        <v>110413</v>
      </c>
      <c r="E2868" s="21" t="s">
        <v>110414</v>
      </c>
      <c r="F2868" s="21" t="s">
        <v>101554</v>
      </c>
      <c r="G2868" s="22">
        <v>10</v>
      </c>
      <c r="H2868" s="22">
        <v>0</v>
      </c>
      <c r="I2868" s="22">
        <v>0</v>
      </c>
      <c r="J2868" s="21" t="s">
        <v>110415</v>
      </c>
    </row>
    <row r="2869" spans="1:10" ht="32" customHeight="1">
      <c r="A2869" s="19" t="s">
        <v>110416</v>
      </c>
      <c r="B2869" s="24">
        <v>33</v>
      </c>
      <c r="C2869" s="22">
        <v>21</v>
      </c>
      <c r="D2869" s="21" t="s">
        <v>110417</v>
      </c>
      <c r="E2869" s="21" t="s">
        <v>110418</v>
      </c>
      <c r="F2869" s="21" t="s">
        <v>14743</v>
      </c>
      <c r="G2869" s="22">
        <v>3</v>
      </c>
      <c r="H2869" s="22">
        <v>14</v>
      </c>
      <c r="I2869" s="22">
        <v>22</v>
      </c>
      <c r="J2869" s="21" t="s">
        <v>110419</v>
      </c>
    </row>
    <row r="2870" spans="1:10" ht="32" customHeight="1">
      <c r="A2870" s="19" t="s">
        <v>110420</v>
      </c>
      <c r="B2870" s="24">
        <v>42</v>
      </c>
      <c r="C2870" s="22">
        <v>22</v>
      </c>
      <c r="D2870" s="21" t="s">
        <v>108953</v>
      </c>
      <c r="E2870" s="21" t="s">
        <v>108954</v>
      </c>
      <c r="F2870" s="21" t="s">
        <v>101538</v>
      </c>
      <c r="G2870" s="22">
        <v>10</v>
      </c>
      <c r="H2870" s="22">
        <v>8</v>
      </c>
      <c r="I2870" s="22">
        <v>17</v>
      </c>
      <c r="J2870" s="21" t="s">
        <v>110421</v>
      </c>
    </row>
    <row r="2871" spans="1:10" ht="32" customHeight="1">
      <c r="A2871" s="19" t="s">
        <v>110422</v>
      </c>
      <c r="B2871" s="24">
        <v>31</v>
      </c>
      <c r="C2871" s="22">
        <v>15</v>
      </c>
      <c r="D2871" s="21" t="s">
        <v>110423</v>
      </c>
      <c r="E2871" s="21" t="s">
        <v>110424</v>
      </c>
      <c r="F2871" s="21" t="s">
        <v>101528</v>
      </c>
      <c r="G2871" s="22">
        <v>10</v>
      </c>
      <c r="H2871" s="22">
        <v>0</v>
      </c>
      <c r="I2871" s="22">
        <v>0</v>
      </c>
      <c r="J2871" s="21" t="s">
        <v>110425</v>
      </c>
    </row>
    <row r="2872" spans="1:10" ht="32" customHeight="1">
      <c r="A2872" s="19" t="s">
        <v>110426</v>
      </c>
      <c r="B2872" s="24">
        <v>29</v>
      </c>
      <c r="C2872" s="22">
        <v>15</v>
      </c>
      <c r="D2872" s="21" t="s">
        <v>110427</v>
      </c>
      <c r="E2872" s="21" t="s">
        <v>110428</v>
      </c>
      <c r="F2872" s="21" t="s">
        <v>101528</v>
      </c>
      <c r="G2872" s="22">
        <v>10</v>
      </c>
      <c r="H2872" s="22">
        <v>0</v>
      </c>
      <c r="I2872" s="22">
        <v>0</v>
      </c>
      <c r="J2872" s="21" t="s">
        <v>110429</v>
      </c>
    </row>
    <row r="2873" spans="1:10" ht="32" customHeight="1">
      <c r="A2873" s="19" t="s">
        <v>110430</v>
      </c>
      <c r="B2873" s="24">
        <v>21</v>
      </c>
      <c r="C2873" s="22">
        <v>15</v>
      </c>
      <c r="D2873" s="21" t="s">
        <v>102274</v>
      </c>
      <c r="E2873" s="21" t="s">
        <v>102275</v>
      </c>
      <c r="F2873" s="21" t="s">
        <v>101563</v>
      </c>
      <c r="G2873" s="22">
        <v>10</v>
      </c>
      <c r="H2873" s="22">
        <v>0</v>
      </c>
      <c r="I2873" s="22">
        <v>0</v>
      </c>
      <c r="J2873" s="21" t="s">
        <v>109766</v>
      </c>
    </row>
    <row r="2874" spans="1:10" ht="44" customHeight="1">
      <c r="A2874" s="19" t="s">
        <v>110431</v>
      </c>
      <c r="B2874" s="24">
        <v>36</v>
      </c>
      <c r="C2874" s="22">
        <v>24</v>
      </c>
      <c r="D2874" s="21" t="s">
        <v>109083</v>
      </c>
      <c r="E2874" s="21" t="s">
        <v>109084</v>
      </c>
      <c r="F2874" s="21" t="s">
        <v>102449</v>
      </c>
      <c r="G2874" s="22">
        <v>4</v>
      </c>
      <c r="H2874" s="22">
        <v>16</v>
      </c>
      <c r="I2874" s="22">
        <v>23</v>
      </c>
      <c r="J2874" s="21" t="s">
        <v>110432</v>
      </c>
    </row>
    <row r="2875" spans="1:10" ht="32" customHeight="1">
      <c r="A2875" s="19" t="s">
        <v>110433</v>
      </c>
      <c r="B2875" s="24">
        <v>28</v>
      </c>
      <c r="C2875" s="22">
        <v>15</v>
      </c>
      <c r="D2875" s="21" t="s">
        <v>110434</v>
      </c>
      <c r="E2875" s="21" t="s">
        <v>110435</v>
      </c>
      <c r="F2875" s="21" t="s">
        <v>101563</v>
      </c>
      <c r="G2875" s="22">
        <v>10</v>
      </c>
      <c r="H2875" s="22">
        <v>0</v>
      </c>
      <c r="I2875" s="22">
        <v>0</v>
      </c>
      <c r="J2875" s="21" t="s">
        <v>110436</v>
      </c>
    </row>
    <row r="2876" spans="1:10" ht="32" customHeight="1">
      <c r="A2876" s="19" t="s">
        <v>110437</v>
      </c>
      <c r="B2876" s="24">
        <v>24</v>
      </c>
      <c r="C2876" s="22">
        <v>15</v>
      </c>
      <c r="D2876" s="21" t="s">
        <v>110438</v>
      </c>
      <c r="E2876" s="21" t="s">
        <v>110439</v>
      </c>
      <c r="F2876" s="21" t="s">
        <v>101563</v>
      </c>
      <c r="G2876" s="22">
        <v>10</v>
      </c>
      <c r="H2876" s="22">
        <v>0</v>
      </c>
      <c r="I2876" s="22">
        <v>0</v>
      </c>
      <c r="J2876" s="21" t="s">
        <v>110440</v>
      </c>
    </row>
    <row r="2877" spans="1:10" ht="32" customHeight="1">
      <c r="A2877" s="19" t="s">
        <v>110441</v>
      </c>
      <c r="B2877" s="24">
        <v>32</v>
      </c>
      <c r="C2877" s="22">
        <v>15</v>
      </c>
      <c r="D2877" s="21" t="s">
        <v>108115</v>
      </c>
      <c r="E2877" s="21" t="s">
        <v>108116</v>
      </c>
      <c r="F2877" s="21" t="s">
        <v>101568</v>
      </c>
      <c r="G2877" s="22">
        <v>1</v>
      </c>
      <c r="H2877" s="22">
        <v>9</v>
      </c>
      <c r="I2877" s="22">
        <v>19</v>
      </c>
      <c r="J2877" s="21" t="s">
        <v>110442</v>
      </c>
    </row>
    <row r="2878" spans="1:10" ht="32" customHeight="1">
      <c r="A2878" s="19" t="s">
        <v>110443</v>
      </c>
      <c r="B2878" s="24">
        <v>31</v>
      </c>
      <c r="C2878" s="22">
        <v>24</v>
      </c>
      <c r="D2878" s="21" t="s">
        <v>102106</v>
      </c>
      <c r="E2878" s="21" t="s">
        <v>102107</v>
      </c>
      <c r="F2878" s="21" t="s">
        <v>110444</v>
      </c>
      <c r="G2878" s="22">
        <v>1</v>
      </c>
      <c r="H2878" s="22">
        <v>19</v>
      </c>
      <c r="I2878" s="22">
        <v>37</v>
      </c>
      <c r="J2878" s="21" t="s">
        <v>110445</v>
      </c>
    </row>
    <row r="2879" spans="1:10" ht="32" customHeight="1">
      <c r="A2879" s="19" t="s">
        <v>110446</v>
      </c>
      <c r="B2879" s="24">
        <v>28</v>
      </c>
      <c r="C2879" s="22">
        <v>17</v>
      </c>
      <c r="D2879" s="21" t="s">
        <v>110447</v>
      </c>
      <c r="E2879" s="21" t="s">
        <v>110448</v>
      </c>
      <c r="F2879" s="21" t="s">
        <v>101543</v>
      </c>
      <c r="G2879" s="22">
        <v>2</v>
      </c>
      <c r="H2879" s="22">
        <v>11</v>
      </c>
      <c r="I2879" s="22">
        <v>13</v>
      </c>
      <c r="J2879" s="21" t="s">
        <v>110449</v>
      </c>
    </row>
    <row r="2880" spans="1:10" ht="32" customHeight="1">
      <c r="A2880" s="19" t="s">
        <v>110450</v>
      </c>
      <c r="B2880" s="24">
        <v>28</v>
      </c>
      <c r="C2880" s="22">
        <v>17</v>
      </c>
      <c r="D2880" s="21" t="s">
        <v>110447</v>
      </c>
      <c r="E2880" s="21" t="s">
        <v>110448</v>
      </c>
      <c r="F2880" s="21" t="s">
        <v>101543</v>
      </c>
      <c r="G2880" s="22">
        <v>2</v>
      </c>
      <c r="H2880" s="22">
        <v>11</v>
      </c>
      <c r="I2880" s="22">
        <v>13</v>
      </c>
      <c r="J2880" s="21" t="s">
        <v>110449</v>
      </c>
    </row>
    <row r="2881" spans="1:10" ht="32" customHeight="1">
      <c r="A2881" s="19" t="s">
        <v>110451</v>
      </c>
      <c r="B2881" s="24">
        <v>13</v>
      </c>
      <c r="C2881" s="22">
        <v>15</v>
      </c>
      <c r="D2881" s="21" t="s">
        <v>105160</v>
      </c>
      <c r="E2881" s="21" t="s">
        <v>105161</v>
      </c>
      <c r="F2881" s="21" t="s">
        <v>101694</v>
      </c>
      <c r="G2881" s="22">
        <v>10</v>
      </c>
      <c r="H2881" s="22">
        <v>0</v>
      </c>
      <c r="I2881" s="22">
        <v>0</v>
      </c>
      <c r="J2881" s="21" t="s">
        <v>110452</v>
      </c>
    </row>
    <row r="2882" spans="1:10" ht="32" customHeight="1">
      <c r="A2882" s="19" t="s">
        <v>110453</v>
      </c>
      <c r="B2882" s="24">
        <v>39</v>
      </c>
      <c r="C2882" s="22">
        <v>30</v>
      </c>
      <c r="D2882" s="21" t="s">
        <v>104434</v>
      </c>
      <c r="E2882" s="21" t="s">
        <v>104435</v>
      </c>
      <c r="F2882" s="21" t="s">
        <v>103600</v>
      </c>
      <c r="G2882" s="22">
        <v>1</v>
      </c>
      <c r="H2882" s="22">
        <v>25</v>
      </c>
      <c r="I2882" s="22">
        <v>35</v>
      </c>
      <c r="J2882" s="21" t="s">
        <v>110454</v>
      </c>
    </row>
    <row r="2883" spans="1:10" ht="32" customHeight="1">
      <c r="A2883" s="19" t="s">
        <v>110455</v>
      </c>
      <c r="B2883" s="24">
        <v>39</v>
      </c>
      <c r="C2883" s="22">
        <v>30</v>
      </c>
      <c r="D2883" s="21" t="s">
        <v>104434</v>
      </c>
      <c r="E2883" s="21" t="s">
        <v>104435</v>
      </c>
      <c r="F2883" s="21" t="s">
        <v>103600</v>
      </c>
      <c r="G2883" s="22">
        <v>1</v>
      </c>
      <c r="H2883" s="22">
        <v>25</v>
      </c>
      <c r="I2883" s="22">
        <v>35</v>
      </c>
      <c r="J2883" s="21" t="s">
        <v>110454</v>
      </c>
    </row>
    <row r="2884" spans="1:10" ht="20" customHeight="1">
      <c r="A2884" s="19" t="s">
        <v>110456</v>
      </c>
      <c r="B2884" s="24">
        <v>16</v>
      </c>
      <c r="C2884" s="22">
        <v>18</v>
      </c>
      <c r="D2884" s="21" t="s">
        <v>101561</v>
      </c>
      <c r="E2884" s="21" t="s">
        <v>101562</v>
      </c>
      <c r="F2884" s="21" t="s">
        <v>102727</v>
      </c>
      <c r="G2884" s="22">
        <v>2</v>
      </c>
      <c r="H2884" s="22">
        <v>12</v>
      </c>
      <c r="I2884" s="22">
        <v>15</v>
      </c>
      <c r="J2884" s="21" t="s">
        <v>110457</v>
      </c>
    </row>
    <row r="2885" spans="1:10" ht="20" customHeight="1">
      <c r="A2885" s="19" t="s">
        <v>110458</v>
      </c>
      <c r="B2885" s="24">
        <v>16</v>
      </c>
      <c r="C2885" s="22">
        <v>18</v>
      </c>
      <c r="D2885" s="21" t="s">
        <v>101561</v>
      </c>
      <c r="E2885" s="21" t="s">
        <v>101562</v>
      </c>
      <c r="F2885" s="21" t="s">
        <v>102727</v>
      </c>
      <c r="G2885" s="22">
        <v>2</v>
      </c>
      <c r="H2885" s="22">
        <v>12</v>
      </c>
      <c r="I2885" s="22">
        <v>15</v>
      </c>
      <c r="J2885" s="21" t="s">
        <v>110457</v>
      </c>
    </row>
    <row r="2886" spans="1:10" ht="32" customHeight="1">
      <c r="A2886" s="19" t="s">
        <v>110459</v>
      </c>
      <c r="B2886" s="24">
        <v>31</v>
      </c>
      <c r="C2886" s="22">
        <v>15</v>
      </c>
      <c r="D2886" s="21" t="s">
        <v>110460</v>
      </c>
      <c r="E2886" s="21" t="s">
        <v>110461</v>
      </c>
      <c r="F2886" s="21" t="s">
        <v>101563</v>
      </c>
      <c r="G2886" s="22">
        <v>10</v>
      </c>
      <c r="H2886" s="22">
        <v>0</v>
      </c>
      <c r="I2886" s="22">
        <v>0</v>
      </c>
      <c r="J2886" s="21" t="s">
        <v>110462</v>
      </c>
    </row>
    <row r="2887" spans="1:10" ht="32" customHeight="1">
      <c r="A2887" s="19" t="s">
        <v>110463</v>
      </c>
      <c r="B2887" s="24">
        <v>13</v>
      </c>
      <c r="C2887" s="22">
        <v>20</v>
      </c>
      <c r="D2887" s="21" t="s">
        <v>103314</v>
      </c>
      <c r="E2887" s="21" t="s">
        <v>103315</v>
      </c>
      <c r="F2887" s="21" t="s">
        <v>101543</v>
      </c>
      <c r="G2887" s="22">
        <v>7</v>
      </c>
      <c r="H2887" s="22">
        <v>9</v>
      </c>
      <c r="I2887" s="22">
        <v>10</v>
      </c>
      <c r="J2887" s="21" t="s">
        <v>110464</v>
      </c>
    </row>
    <row r="2888" spans="1:10" ht="32" customHeight="1">
      <c r="A2888" s="19" t="s">
        <v>110465</v>
      </c>
      <c r="B2888" s="24">
        <v>38</v>
      </c>
      <c r="C2888" s="22">
        <v>15</v>
      </c>
      <c r="D2888" s="21" t="s">
        <v>108632</v>
      </c>
      <c r="E2888" s="21" t="s">
        <v>108633</v>
      </c>
      <c r="F2888" s="21" t="s">
        <v>14739</v>
      </c>
      <c r="G2888" s="22">
        <v>10</v>
      </c>
      <c r="H2888" s="22">
        <v>0</v>
      </c>
      <c r="I2888" s="22">
        <v>0</v>
      </c>
      <c r="J2888" s="21" t="s">
        <v>110466</v>
      </c>
    </row>
    <row r="2889" spans="1:10" ht="32" customHeight="1">
      <c r="A2889" s="19" t="s">
        <v>110467</v>
      </c>
      <c r="B2889" s="24">
        <v>38</v>
      </c>
      <c r="C2889" s="22">
        <v>15</v>
      </c>
      <c r="D2889" s="21" t="s">
        <v>108632</v>
      </c>
      <c r="E2889" s="21" t="s">
        <v>108633</v>
      </c>
      <c r="F2889" s="21" t="s">
        <v>14739</v>
      </c>
      <c r="G2889" s="22">
        <v>10</v>
      </c>
      <c r="H2889" s="22">
        <v>0</v>
      </c>
      <c r="I2889" s="22">
        <v>0</v>
      </c>
      <c r="J2889" s="21" t="s">
        <v>110466</v>
      </c>
    </row>
    <row r="2890" spans="1:10" ht="32" customHeight="1">
      <c r="A2890" s="19" t="s">
        <v>110468</v>
      </c>
      <c r="B2890" s="24">
        <v>39</v>
      </c>
      <c r="C2890" s="22">
        <v>21</v>
      </c>
      <c r="D2890" s="21" t="s">
        <v>110469</v>
      </c>
      <c r="E2890" s="21" t="s">
        <v>110470</v>
      </c>
      <c r="F2890" s="21" t="s">
        <v>14743</v>
      </c>
      <c r="G2890" s="22">
        <v>1</v>
      </c>
      <c r="H2890" s="22">
        <v>16</v>
      </c>
      <c r="I2890" s="22">
        <v>21</v>
      </c>
      <c r="J2890" s="21" t="s">
        <v>110471</v>
      </c>
    </row>
    <row r="2891" spans="1:10" ht="32" customHeight="1">
      <c r="A2891" s="19" t="s">
        <v>110472</v>
      </c>
      <c r="B2891" s="24">
        <v>39</v>
      </c>
      <c r="C2891" s="22">
        <v>21</v>
      </c>
      <c r="D2891" s="21" t="s">
        <v>110469</v>
      </c>
      <c r="E2891" s="21" t="s">
        <v>110470</v>
      </c>
      <c r="F2891" s="21" t="s">
        <v>14743</v>
      </c>
      <c r="G2891" s="22">
        <v>1</v>
      </c>
      <c r="H2891" s="22">
        <v>16</v>
      </c>
      <c r="I2891" s="22">
        <v>21</v>
      </c>
      <c r="J2891" s="21" t="s">
        <v>110471</v>
      </c>
    </row>
    <row r="2892" spans="1:10" ht="32" customHeight="1">
      <c r="A2892" s="19" t="s">
        <v>110473</v>
      </c>
      <c r="B2892" s="24">
        <v>21</v>
      </c>
      <c r="C2892" s="22">
        <v>15</v>
      </c>
      <c r="D2892" s="21" t="s">
        <v>105889</v>
      </c>
      <c r="E2892" s="21" t="s">
        <v>105890</v>
      </c>
      <c r="F2892" s="21" t="s">
        <v>101554</v>
      </c>
      <c r="G2892" s="22">
        <v>10</v>
      </c>
      <c r="H2892" s="22">
        <v>0</v>
      </c>
      <c r="I2892" s="22">
        <v>0</v>
      </c>
      <c r="J2892" s="21" t="s">
        <v>105891</v>
      </c>
    </row>
    <row r="2893" spans="1:10" ht="32" customHeight="1">
      <c r="A2893" s="19" t="s">
        <v>110474</v>
      </c>
      <c r="B2893" s="24">
        <v>13</v>
      </c>
      <c r="C2893" s="22">
        <v>15</v>
      </c>
      <c r="D2893" s="21" t="s">
        <v>103093</v>
      </c>
      <c r="E2893" s="21" t="s">
        <v>103094</v>
      </c>
      <c r="F2893" s="21" t="s">
        <v>101554</v>
      </c>
      <c r="G2893" s="22">
        <v>10</v>
      </c>
      <c r="H2893" s="22">
        <v>0</v>
      </c>
      <c r="I2893" s="22">
        <v>0</v>
      </c>
      <c r="J2893" s="21" t="s">
        <v>110475</v>
      </c>
    </row>
    <row r="2894" spans="1:10" ht="32" customHeight="1">
      <c r="A2894" s="19" t="s">
        <v>110476</v>
      </c>
      <c r="B2894" s="24">
        <v>21</v>
      </c>
      <c r="C2894" s="22">
        <v>15</v>
      </c>
      <c r="D2894" s="21" t="s">
        <v>101557</v>
      </c>
      <c r="E2894" s="21" t="s">
        <v>101558</v>
      </c>
      <c r="F2894" s="21" t="s">
        <v>101563</v>
      </c>
      <c r="G2894" s="22">
        <v>10</v>
      </c>
      <c r="H2894" s="22">
        <v>0</v>
      </c>
      <c r="I2894" s="22">
        <v>0</v>
      </c>
      <c r="J2894" s="21" t="s">
        <v>110477</v>
      </c>
    </row>
    <row r="2895" spans="1:10" ht="32" customHeight="1">
      <c r="A2895" s="19" t="s">
        <v>110478</v>
      </c>
      <c r="B2895" s="24">
        <v>30</v>
      </c>
      <c r="C2895" s="22">
        <v>15</v>
      </c>
      <c r="D2895" s="21" t="s">
        <v>102414</v>
      </c>
      <c r="E2895" s="21" t="s">
        <v>102415</v>
      </c>
      <c r="F2895" s="21" t="s">
        <v>101563</v>
      </c>
      <c r="G2895" s="22">
        <v>10</v>
      </c>
      <c r="H2895" s="22">
        <v>0</v>
      </c>
      <c r="I2895" s="22">
        <v>0</v>
      </c>
      <c r="J2895" s="21" t="s">
        <v>110479</v>
      </c>
    </row>
    <row r="2896" spans="1:10" ht="32" customHeight="1">
      <c r="A2896" s="19" t="s">
        <v>110480</v>
      </c>
      <c r="B2896" s="24">
        <v>24</v>
      </c>
      <c r="C2896" s="22">
        <v>15</v>
      </c>
      <c r="D2896" s="21" t="s">
        <v>110481</v>
      </c>
      <c r="E2896" s="21" t="s">
        <v>110482</v>
      </c>
      <c r="F2896" s="21" t="s">
        <v>101694</v>
      </c>
      <c r="G2896" s="22">
        <v>1</v>
      </c>
      <c r="H2896" s="22">
        <v>8</v>
      </c>
      <c r="I2896" s="22">
        <v>17</v>
      </c>
      <c r="J2896" s="21" t="s">
        <v>110483</v>
      </c>
    </row>
    <row r="2897" spans="1:10" ht="32" customHeight="1">
      <c r="A2897" s="19" t="s">
        <v>110484</v>
      </c>
      <c r="B2897" s="24">
        <v>18</v>
      </c>
      <c r="C2897" s="22">
        <v>15</v>
      </c>
      <c r="D2897" s="21" t="s">
        <v>110485</v>
      </c>
      <c r="E2897" s="21" t="s">
        <v>110486</v>
      </c>
      <c r="F2897" s="21" t="s">
        <v>101554</v>
      </c>
      <c r="G2897" s="22">
        <v>10</v>
      </c>
      <c r="H2897" s="22">
        <v>0</v>
      </c>
      <c r="I2897" s="22">
        <v>0</v>
      </c>
      <c r="J2897" s="21" t="s">
        <v>110487</v>
      </c>
    </row>
    <row r="2898" spans="1:10" ht="32" customHeight="1">
      <c r="A2898" s="19" t="s">
        <v>110488</v>
      </c>
      <c r="B2898" s="24">
        <v>24</v>
      </c>
      <c r="C2898" s="22">
        <v>20</v>
      </c>
      <c r="D2898" s="21" t="s">
        <v>110489</v>
      </c>
      <c r="E2898" s="21" t="s">
        <v>110490</v>
      </c>
      <c r="F2898" s="21" t="s">
        <v>101623</v>
      </c>
      <c r="G2898" s="22">
        <v>5</v>
      </c>
      <c r="H2898" s="22">
        <v>11</v>
      </c>
      <c r="I2898" s="22">
        <v>18</v>
      </c>
      <c r="J2898" s="21" t="s">
        <v>110491</v>
      </c>
    </row>
    <row r="2899" spans="1:10" ht="32" customHeight="1">
      <c r="A2899" s="19" t="s">
        <v>110492</v>
      </c>
      <c r="B2899" s="24">
        <v>20</v>
      </c>
      <c r="C2899" s="22">
        <v>26</v>
      </c>
      <c r="D2899" s="21" t="s">
        <v>110493</v>
      </c>
      <c r="E2899" s="21" t="s">
        <v>110494</v>
      </c>
      <c r="F2899" s="21" t="s">
        <v>102510</v>
      </c>
      <c r="G2899" s="22">
        <v>7</v>
      </c>
      <c r="H2899" s="22">
        <v>15</v>
      </c>
      <c r="I2899" s="22">
        <v>25</v>
      </c>
      <c r="J2899" s="21" t="s">
        <v>110495</v>
      </c>
    </row>
    <row r="2900" spans="1:10" ht="32" customHeight="1">
      <c r="A2900" s="19" t="s">
        <v>110496</v>
      </c>
      <c r="B2900" s="24">
        <v>13</v>
      </c>
      <c r="C2900" s="22">
        <v>15</v>
      </c>
      <c r="D2900" s="21" t="s">
        <v>110497</v>
      </c>
      <c r="E2900" s="21" t="s">
        <v>110498</v>
      </c>
      <c r="F2900" s="21" t="s">
        <v>101528</v>
      </c>
      <c r="G2900" s="22">
        <v>10</v>
      </c>
      <c r="H2900" s="22">
        <v>0</v>
      </c>
      <c r="I2900" s="22">
        <v>0</v>
      </c>
      <c r="J2900" s="21" t="s">
        <v>110499</v>
      </c>
    </row>
    <row r="2901" spans="1:10" ht="20" customHeight="1">
      <c r="A2901" s="27">
        <v>-999</v>
      </c>
      <c r="B2901" s="24">
        <v>-999</v>
      </c>
      <c r="C2901" s="22">
        <v>-999</v>
      </c>
      <c r="D2901" s="22">
        <v>-999</v>
      </c>
      <c r="E2901" s="22">
        <v>-999</v>
      </c>
      <c r="F2901" s="22">
        <v>-999</v>
      </c>
      <c r="G2901" s="22">
        <v>-999</v>
      </c>
      <c r="H2901" s="22">
        <v>-999</v>
      </c>
      <c r="I2901" s="22">
        <v>-999</v>
      </c>
      <c r="J2901" s="22">
        <v>-999</v>
      </c>
    </row>
    <row r="2902" spans="1:10" ht="32" customHeight="1">
      <c r="A2902" s="19" t="s">
        <v>110500</v>
      </c>
      <c r="B2902" s="24">
        <v>13</v>
      </c>
      <c r="C2902" s="22">
        <v>15</v>
      </c>
      <c r="D2902" s="21" t="s">
        <v>110501</v>
      </c>
      <c r="E2902" s="21" t="s">
        <v>110502</v>
      </c>
      <c r="F2902" s="21" t="s">
        <v>101727</v>
      </c>
      <c r="G2902" s="22">
        <v>10</v>
      </c>
      <c r="H2902" s="22">
        <v>0</v>
      </c>
      <c r="I2902" s="22">
        <v>0</v>
      </c>
      <c r="J2902" s="21" t="s">
        <v>110503</v>
      </c>
    </row>
    <row r="2903" spans="1:10" ht="32" customHeight="1">
      <c r="A2903" s="19" t="s">
        <v>110504</v>
      </c>
      <c r="B2903" s="24">
        <v>13</v>
      </c>
      <c r="C2903" s="22">
        <v>15</v>
      </c>
      <c r="D2903" s="21" t="s">
        <v>110501</v>
      </c>
      <c r="E2903" s="21" t="s">
        <v>110502</v>
      </c>
      <c r="F2903" s="21" t="s">
        <v>101727</v>
      </c>
      <c r="G2903" s="22">
        <v>10</v>
      </c>
      <c r="H2903" s="22">
        <v>0</v>
      </c>
      <c r="I2903" s="22">
        <v>0</v>
      </c>
      <c r="J2903" s="21" t="s">
        <v>110503</v>
      </c>
    </row>
    <row r="2904" spans="1:10" ht="32" customHeight="1">
      <c r="A2904" s="19" t="s">
        <v>110505</v>
      </c>
      <c r="B2904" s="24">
        <v>17</v>
      </c>
      <c r="C2904" s="22">
        <v>15</v>
      </c>
      <c r="D2904" s="21" t="s">
        <v>110506</v>
      </c>
      <c r="E2904" s="21" t="s">
        <v>110507</v>
      </c>
      <c r="F2904" s="21" t="s">
        <v>14739</v>
      </c>
      <c r="G2904" s="22">
        <v>10</v>
      </c>
      <c r="H2904" s="22">
        <v>0</v>
      </c>
      <c r="I2904" s="22">
        <v>0</v>
      </c>
      <c r="J2904" s="21" t="s">
        <v>110508</v>
      </c>
    </row>
    <row r="2905" spans="1:10" ht="32" customHeight="1">
      <c r="A2905" s="19" t="s">
        <v>110509</v>
      </c>
      <c r="B2905" s="24">
        <v>21</v>
      </c>
      <c r="C2905" s="22">
        <v>27</v>
      </c>
      <c r="D2905" s="21" t="s">
        <v>109850</v>
      </c>
      <c r="E2905" s="21" t="s">
        <v>109851</v>
      </c>
      <c r="F2905" s="21" t="s">
        <v>101533</v>
      </c>
      <c r="G2905" s="22">
        <v>8</v>
      </c>
      <c r="H2905" s="22">
        <v>15</v>
      </c>
      <c r="I2905" s="22">
        <v>22</v>
      </c>
      <c r="J2905" s="21" t="s">
        <v>110510</v>
      </c>
    </row>
    <row r="2906" spans="1:10" ht="32" customHeight="1">
      <c r="A2906" s="19" t="s">
        <v>110511</v>
      </c>
      <c r="B2906" s="24">
        <v>30</v>
      </c>
      <c r="C2906" s="22">
        <v>15</v>
      </c>
      <c r="D2906" s="21" t="s">
        <v>106618</v>
      </c>
      <c r="E2906" s="21" t="s">
        <v>106619</v>
      </c>
      <c r="F2906" s="21" t="s">
        <v>101528</v>
      </c>
      <c r="G2906" s="22">
        <v>10</v>
      </c>
      <c r="H2906" s="22">
        <v>0</v>
      </c>
      <c r="I2906" s="22">
        <v>0</v>
      </c>
      <c r="J2906" s="21" t="s">
        <v>110512</v>
      </c>
    </row>
    <row r="2907" spans="1:10" ht="32" customHeight="1">
      <c r="A2907" s="19" t="s">
        <v>110513</v>
      </c>
      <c r="B2907" s="24">
        <v>25</v>
      </c>
      <c r="C2907" s="22">
        <v>15</v>
      </c>
      <c r="D2907" s="21" t="s">
        <v>110514</v>
      </c>
      <c r="E2907" s="21" t="s">
        <v>110515</v>
      </c>
      <c r="F2907" s="21" t="s">
        <v>14739</v>
      </c>
      <c r="G2907" s="22">
        <v>10</v>
      </c>
      <c r="H2907" s="22">
        <v>0</v>
      </c>
      <c r="I2907" s="22">
        <v>0</v>
      </c>
      <c r="J2907" s="21" t="s">
        <v>110516</v>
      </c>
    </row>
    <row r="2908" spans="1:10" ht="32" customHeight="1">
      <c r="A2908" s="19" t="s">
        <v>110517</v>
      </c>
      <c r="B2908" s="24">
        <v>21</v>
      </c>
      <c r="C2908" s="22">
        <v>15</v>
      </c>
      <c r="D2908" s="21" t="s">
        <v>102068</v>
      </c>
      <c r="E2908" s="21" t="s">
        <v>102069</v>
      </c>
      <c r="F2908" s="21" t="s">
        <v>101528</v>
      </c>
      <c r="G2908" s="22">
        <v>10</v>
      </c>
      <c r="H2908" s="22">
        <v>0</v>
      </c>
      <c r="I2908" s="22">
        <v>0</v>
      </c>
      <c r="J2908" s="21" t="s">
        <v>110518</v>
      </c>
    </row>
    <row r="2909" spans="1:10" ht="32" customHeight="1">
      <c r="A2909" s="19" t="s">
        <v>110519</v>
      </c>
      <c r="B2909" s="24">
        <v>12</v>
      </c>
      <c r="C2909" s="22">
        <v>15</v>
      </c>
      <c r="D2909" s="21" t="s">
        <v>107292</v>
      </c>
      <c r="E2909" s="21" t="s">
        <v>107293</v>
      </c>
      <c r="F2909" s="21" t="s">
        <v>101528</v>
      </c>
      <c r="G2909" s="22">
        <v>10</v>
      </c>
      <c r="H2909" s="22">
        <v>0</v>
      </c>
      <c r="I2909" s="22">
        <v>0</v>
      </c>
      <c r="J2909" s="21" t="s">
        <v>107294</v>
      </c>
    </row>
    <row r="2910" spans="1:10" ht="32" customHeight="1">
      <c r="A2910" s="19" t="s">
        <v>110520</v>
      </c>
      <c r="B2910" s="24">
        <v>41</v>
      </c>
      <c r="C2910" s="22">
        <v>17</v>
      </c>
      <c r="D2910" s="21" t="s">
        <v>104228</v>
      </c>
      <c r="E2910" s="21" t="s">
        <v>104229</v>
      </c>
      <c r="F2910" s="21" t="s">
        <v>101710</v>
      </c>
      <c r="G2910" s="22">
        <v>1</v>
      </c>
      <c r="H2910" s="22">
        <v>12</v>
      </c>
      <c r="I2910" s="22">
        <v>17</v>
      </c>
      <c r="J2910" s="21" t="s">
        <v>110521</v>
      </c>
    </row>
    <row r="2911" spans="1:10" ht="32" customHeight="1">
      <c r="A2911" s="19" t="s">
        <v>110522</v>
      </c>
      <c r="B2911" s="24">
        <v>38</v>
      </c>
      <c r="C2911" s="22">
        <v>15</v>
      </c>
      <c r="D2911" s="21" t="s">
        <v>108632</v>
      </c>
      <c r="E2911" s="21" t="s">
        <v>108633</v>
      </c>
      <c r="F2911" s="21" t="s">
        <v>14739</v>
      </c>
      <c r="G2911" s="22">
        <v>10</v>
      </c>
      <c r="H2911" s="22">
        <v>0</v>
      </c>
      <c r="I2911" s="22">
        <v>0</v>
      </c>
      <c r="J2911" s="21" t="s">
        <v>110466</v>
      </c>
    </row>
    <row r="2912" spans="1:10" ht="44" customHeight="1">
      <c r="A2912" s="19" t="s">
        <v>110523</v>
      </c>
      <c r="B2912" s="24">
        <v>30</v>
      </c>
      <c r="C2912" s="22">
        <v>15</v>
      </c>
      <c r="D2912" s="21" t="s">
        <v>102234</v>
      </c>
      <c r="E2912" s="21" t="s">
        <v>102235</v>
      </c>
      <c r="F2912" s="21" t="s">
        <v>101528</v>
      </c>
      <c r="G2912" s="22">
        <v>10</v>
      </c>
      <c r="H2912" s="22">
        <v>0</v>
      </c>
      <c r="I2912" s="22">
        <v>0</v>
      </c>
      <c r="J2912" s="21" t="s">
        <v>102236</v>
      </c>
    </row>
    <row r="2913" spans="1:10" ht="44" customHeight="1">
      <c r="A2913" s="19" t="s">
        <v>110524</v>
      </c>
      <c r="B2913" s="24">
        <v>30</v>
      </c>
      <c r="C2913" s="22">
        <v>15</v>
      </c>
      <c r="D2913" s="21" t="s">
        <v>102234</v>
      </c>
      <c r="E2913" s="21" t="s">
        <v>102235</v>
      </c>
      <c r="F2913" s="21" t="s">
        <v>101528</v>
      </c>
      <c r="G2913" s="22">
        <v>10</v>
      </c>
      <c r="H2913" s="22">
        <v>0</v>
      </c>
      <c r="I2913" s="22">
        <v>0</v>
      </c>
      <c r="J2913" s="21" t="s">
        <v>102236</v>
      </c>
    </row>
    <row r="2914" spans="1:10" ht="44" customHeight="1">
      <c r="A2914" s="19" t="s">
        <v>110525</v>
      </c>
      <c r="B2914" s="24">
        <v>49</v>
      </c>
      <c r="C2914" s="22">
        <v>25</v>
      </c>
      <c r="D2914" s="21" t="s">
        <v>110526</v>
      </c>
      <c r="E2914" s="21" t="s">
        <v>110527</v>
      </c>
      <c r="F2914" s="21" t="s">
        <v>101568</v>
      </c>
      <c r="G2914" s="22">
        <v>1</v>
      </c>
      <c r="H2914" s="22">
        <v>20</v>
      </c>
      <c r="I2914" s="22">
        <v>37</v>
      </c>
      <c r="J2914" s="21" t="s">
        <v>110528</v>
      </c>
    </row>
    <row r="2915" spans="1:10" ht="32" customHeight="1">
      <c r="A2915" s="19" t="s">
        <v>110529</v>
      </c>
      <c r="B2915" s="24">
        <v>41</v>
      </c>
      <c r="C2915" s="22">
        <v>15</v>
      </c>
      <c r="D2915" s="21" t="s">
        <v>101780</v>
      </c>
      <c r="E2915" s="21" t="s">
        <v>101781</v>
      </c>
      <c r="F2915" s="21" t="s">
        <v>101694</v>
      </c>
      <c r="G2915" s="22">
        <v>10</v>
      </c>
      <c r="H2915" s="22">
        <v>0</v>
      </c>
      <c r="I2915" s="22">
        <v>0</v>
      </c>
      <c r="J2915" s="21" t="s">
        <v>102952</v>
      </c>
    </row>
    <row r="2916" spans="1:10" ht="32" customHeight="1">
      <c r="A2916" s="19" t="s">
        <v>110530</v>
      </c>
      <c r="B2916" s="24">
        <v>14</v>
      </c>
      <c r="C2916" s="22">
        <v>16</v>
      </c>
      <c r="D2916" s="21" t="s">
        <v>110497</v>
      </c>
      <c r="E2916" s="21" t="s">
        <v>110498</v>
      </c>
      <c r="F2916" s="21" t="s">
        <v>101533</v>
      </c>
      <c r="G2916" s="22">
        <v>2</v>
      </c>
      <c r="H2916" s="22">
        <v>10</v>
      </c>
      <c r="I2916" s="22">
        <v>15</v>
      </c>
      <c r="J2916" s="21" t="s">
        <v>110531</v>
      </c>
    </row>
    <row r="2917" spans="1:10" ht="32" customHeight="1">
      <c r="A2917" s="19" t="s">
        <v>110532</v>
      </c>
      <c r="B2917" s="24">
        <v>25</v>
      </c>
      <c r="C2917" s="22">
        <v>15</v>
      </c>
      <c r="D2917" s="21" t="s">
        <v>110533</v>
      </c>
      <c r="E2917" s="21" t="s">
        <v>110534</v>
      </c>
      <c r="F2917" s="21" t="s">
        <v>101568</v>
      </c>
      <c r="G2917" s="22">
        <v>1</v>
      </c>
      <c r="H2917" s="22">
        <v>10</v>
      </c>
      <c r="I2917" s="22">
        <v>16</v>
      </c>
      <c r="J2917" s="21" t="s">
        <v>110535</v>
      </c>
    </row>
    <row r="2918" spans="1:10" ht="32" customHeight="1">
      <c r="A2918" s="19" t="s">
        <v>110536</v>
      </c>
      <c r="B2918" s="24">
        <v>15</v>
      </c>
      <c r="C2918" s="22">
        <v>21</v>
      </c>
      <c r="D2918" s="21" t="s">
        <v>107708</v>
      </c>
      <c r="E2918" s="21" t="s">
        <v>107709</v>
      </c>
      <c r="F2918" s="22">
        <v>625</v>
      </c>
      <c r="G2918" s="22">
        <v>8</v>
      </c>
      <c r="H2918" s="22">
        <v>9</v>
      </c>
      <c r="I2918" s="22">
        <v>20</v>
      </c>
      <c r="J2918" s="21" t="s">
        <v>110537</v>
      </c>
    </row>
    <row r="2919" spans="1:10" ht="32" customHeight="1">
      <c r="A2919" s="19" t="s">
        <v>110538</v>
      </c>
      <c r="B2919" s="24">
        <v>51</v>
      </c>
      <c r="C2919" s="22">
        <v>33</v>
      </c>
      <c r="D2919" s="21" t="s">
        <v>101772</v>
      </c>
      <c r="E2919" s="21" t="s">
        <v>101773</v>
      </c>
      <c r="F2919" s="21" t="s">
        <v>14743</v>
      </c>
      <c r="G2919" s="22">
        <v>9</v>
      </c>
      <c r="H2919" s="22">
        <v>20</v>
      </c>
      <c r="I2919" s="22">
        <v>27</v>
      </c>
      <c r="J2919" s="21" t="s">
        <v>102110</v>
      </c>
    </row>
    <row r="2920" spans="1:10" ht="32" customHeight="1">
      <c r="A2920" s="19" t="s">
        <v>110539</v>
      </c>
      <c r="B2920" s="24">
        <v>21</v>
      </c>
      <c r="C2920" s="22">
        <v>15</v>
      </c>
      <c r="D2920" s="21" t="s">
        <v>104876</v>
      </c>
      <c r="E2920" s="21" t="s">
        <v>104877</v>
      </c>
      <c r="F2920" s="21" t="s">
        <v>101554</v>
      </c>
      <c r="G2920" s="22">
        <v>10</v>
      </c>
      <c r="H2920" s="22">
        <v>0</v>
      </c>
      <c r="I2920" s="22">
        <v>0</v>
      </c>
      <c r="J2920" s="21" t="s">
        <v>110540</v>
      </c>
    </row>
    <row r="2921" spans="1:10" ht="32" customHeight="1">
      <c r="A2921" s="19" t="s">
        <v>110541</v>
      </c>
      <c r="B2921" s="24">
        <v>13</v>
      </c>
      <c r="C2921" s="22">
        <v>15</v>
      </c>
      <c r="D2921" s="21" t="s">
        <v>106145</v>
      </c>
      <c r="E2921" s="21" t="s">
        <v>106146</v>
      </c>
      <c r="F2921" s="21" t="s">
        <v>101568</v>
      </c>
      <c r="G2921" s="22">
        <v>2</v>
      </c>
      <c r="H2921" s="22">
        <v>9</v>
      </c>
      <c r="I2921" s="22">
        <v>17</v>
      </c>
      <c r="J2921" s="21" t="s">
        <v>110542</v>
      </c>
    </row>
    <row r="2922" spans="1:10" ht="32" customHeight="1">
      <c r="A2922" s="19" t="s">
        <v>110543</v>
      </c>
      <c r="B2922" s="24">
        <v>35</v>
      </c>
      <c r="C2922" s="22">
        <v>37</v>
      </c>
      <c r="D2922" s="21" t="s">
        <v>110544</v>
      </c>
      <c r="E2922" s="21" t="s">
        <v>110545</v>
      </c>
      <c r="F2922" s="21" t="s">
        <v>14812</v>
      </c>
      <c r="G2922" s="22">
        <v>2</v>
      </c>
      <c r="H2922" s="22">
        <v>11</v>
      </c>
      <c r="I2922" s="22">
        <v>18</v>
      </c>
      <c r="J2922" s="21" t="s">
        <v>110546</v>
      </c>
    </row>
    <row r="2923" spans="1:10" ht="32" customHeight="1">
      <c r="A2923" s="19" t="s">
        <v>110547</v>
      </c>
      <c r="B2923" s="24">
        <v>46</v>
      </c>
      <c r="C2923" s="22">
        <v>15</v>
      </c>
      <c r="D2923" s="21" t="s">
        <v>110548</v>
      </c>
      <c r="E2923" s="21" t="s">
        <v>110549</v>
      </c>
      <c r="F2923" s="21" t="s">
        <v>101554</v>
      </c>
      <c r="G2923" s="22">
        <v>10</v>
      </c>
      <c r="H2923" s="22">
        <v>0</v>
      </c>
      <c r="I2923" s="22">
        <v>0</v>
      </c>
      <c r="J2923" s="21" t="s">
        <v>110550</v>
      </c>
    </row>
    <row r="2924" spans="1:10" ht="20" customHeight="1">
      <c r="A2924" s="27">
        <v>-999</v>
      </c>
      <c r="B2924" s="24">
        <v>-999</v>
      </c>
      <c r="C2924" s="22">
        <v>-999</v>
      </c>
      <c r="D2924" s="22">
        <v>-999</v>
      </c>
      <c r="E2924" s="22">
        <v>-999</v>
      </c>
      <c r="F2924" s="22">
        <v>-999</v>
      </c>
      <c r="G2924" s="22">
        <v>-999</v>
      </c>
      <c r="H2924" s="22">
        <v>-999</v>
      </c>
      <c r="I2924" s="22">
        <v>-999</v>
      </c>
      <c r="J2924" s="22">
        <v>-999</v>
      </c>
    </row>
    <row r="2925" spans="1:10" ht="32" customHeight="1">
      <c r="A2925" s="19" t="s">
        <v>110551</v>
      </c>
      <c r="B2925" s="24">
        <v>15</v>
      </c>
      <c r="C2925" s="22">
        <v>19</v>
      </c>
      <c r="D2925" s="21" t="s">
        <v>101824</v>
      </c>
      <c r="E2925" s="21" t="s">
        <v>101825</v>
      </c>
      <c r="F2925" s="21" t="s">
        <v>102440</v>
      </c>
      <c r="G2925" s="22">
        <v>7</v>
      </c>
      <c r="H2925" s="22">
        <v>8</v>
      </c>
      <c r="I2925" s="22">
        <v>13</v>
      </c>
      <c r="J2925" s="21" t="s">
        <v>110552</v>
      </c>
    </row>
    <row r="2926" spans="1:10" ht="32" customHeight="1">
      <c r="A2926" s="19" t="s">
        <v>110553</v>
      </c>
      <c r="B2926" s="24">
        <v>36</v>
      </c>
      <c r="C2926" s="22">
        <v>19</v>
      </c>
      <c r="D2926" s="21" t="s">
        <v>105915</v>
      </c>
      <c r="E2926" s="21" t="s">
        <v>105916</v>
      </c>
      <c r="F2926" s="21" t="s">
        <v>102114</v>
      </c>
      <c r="G2926" s="22">
        <v>3</v>
      </c>
      <c r="H2926" s="22">
        <v>12</v>
      </c>
      <c r="I2926" s="22">
        <v>22</v>
      </c>
      <c r="J2926" s="21" t="s">
        <v>105917</v>
      </c>
    </row>
    <row r="2927" spans="1:10" ht="32" customHeight="1">
      <c r="A2927" s="19" t="s">
        <v>110554</v>
      </c>
      <c r="B2927" s="24">
        <v>32</v>
      </c>
      <c r="C2927" s="22">
        <v>20</v>
      </c>
      <c r="D2927" s="21" t="s">
        <v>110555</v>
      </c>
      <c r="E2927" s="21" t="s">
        <v>110556</v>
      </c>
      <c r="F2927" s="21" t="s">
        <v>102305</v>
      </c>
      <c r="G2927" s="22">
        <v>1</v>
      </c>
      <c r="H2927" s="22">
        <v>15</v>
      </c>
      <c r="I2927" s="22">
        <v>32</v>
      </c>
      <c r="J2927" s="21" t="s">
        <v>110557</v>
      </c>
    </row>
    <row r="2928" spans="1:10" ht="32" customHeight="1">
      <c r="A2928" s="19" t="s">
        <v>110558</v>
      </c>
      <c r="B2928" s="24">
        <v>23</v>
      </c>
      <c r="C2928" s="22">
        <v>15</v>
      </c>
      <c r="D2928" s="21" t="s">
        <v>110559</v>
      </c>
      <c r="E2928" s="21" t="s">
        <v>110560</v>
      </c>
      <c r="F2928" s="21" t="s">
        <v>101563</v>
      </c>
      <c r="G2928" s="22">
        <v>10</v>
      </c>
      <c r="H2928" s="22">
        <v>0</v>
      </c>
      <c r="I2928" s="22">
        <v>0</v>
      </c>
      <c r="J2928" s="21" t="s">
        <v>110561</v>
      </c>
    </row>
    <row r="2929" spans="1:10" ht="32" customHeight="1">
      <c r="A2929" s="19" t="s">
        <v>110562</v>
      </c>
      <c r="B2929" s="24">
        <v>22</v>
      </c>
      <c r="C2929" s="22">
        <v>15</v>
      </c>
      <c r="D2929" s="21" t="s">
        <v>110563</v>
      </c>
      <c r="E2929" s="21" t="s">
        <v>110564</v>
      </c>
      <c r="F2929" s="21" t="s">
        <v>101568</v>
      </c>
      <c r="G2929" s="22">
        <v>1</v>
      </c>
      <c r="H2929" s="22">
        <v>9</v>
      </c>
      <c r="I2929" s="22">
        <v>17</v>
      </c>
      <c r="J2929" s="21" t="s">
        <v>110565</v>
      </c>
    </row>
    <row r="2930" spans="1:10" ht="32" customHeight="1">
      <c r="A2930" s="19" t="s">
        <v>110566</v>
      </c>
      <c r="B2930" s="24">
        <v>15</v>
      </c>
      <c r="C2930" s="22">
        <v>26</v>
      </c>
      <c r="D2930" s="21" t="s">
        <v>110567</v>
      </c>
      <c r="E2930" s="21" t="s">
        <v>110568</v>
      </c>
      <c r="F2930" s="21" t="s">
        <v>102026</v>
      </c>
      <c r="G2930" s="22">
        <v>3</v>
      </c>
      <c r="H2930" s="22">
        <v>19</v>
      </c>
      <c r="I2930" s="22">
        <v>33</v>
      </c>
      <c r="J2930" s="21" t="s">
        <v>110569</v>
      </c>
    </row>
    <row r="2931" spans="1:10" ht="32" customHeight="1">
      <c r="A2931" s="19" t="s">
        <v>110570</v>
      </c>
      <c r="B2931" s="24">
        <v>12</v>
      </c>
      <c r="C2931" s="22">
        <v>15</v>
      </c>
      <c r="D2931" s="21" t="s">
        <v>110571</v>
      </c>
      <c r="E2931" s="21" t="s">
        <v>110572</v>
      </c>
      <c r="F2931" s="21" t="s">
        <v>101522</v>
      </c>
      <c r="G2931" s="22">
        <v>10</v>
      </c>
      <c r="H2931" s="22">
        <v>0</v>
      </c>
      <c r="I2931" s="22">
        <v>0</v>
      </c>
      <c r="J2931" s="21" t="s">
        <v>110573</v>
      </c>
    </row>
    <row r="2932" spans="1:10" ht="32" customHeight="1">
      <c r="A2932" s="19" t="s">
        <v>110574</v>
      </c>
      <c r="B2932" s="24">
        <v>32</v>
      </c>
      <c r="C2932" s="22">
        <v>16</v>
      </c>
      <c r="D2932" s="21" t="s">
        <v>101721</v>
      </c>
      <c r="E2932" s="21" t="s">
        <v>101722</v>
      </c>
      <c r="F2932" s="21" t="s">
        <v>101533</v>
      </c>
      <c r="G2932" s="22">
        <v>5</v>
      </c>
      <c r="H2932" s="22">
        <v>7</v>
      </c>
      <c r="I2932" s="22">
        <v>19</v>
      </c>
      <c r="J2932" s="21" t="s">
        <v>110575</v>
      </c>
    </row>
    <row r="2933" spans="1:10" ht="32" customHeight="1">
      <c r="A2933" s="19" t="s">
        <v>110576</v>
      </c>
      <c r="B2933" s="24">
        <v>26</v>
      </c>
      <c r="C2933" s="22">
        <v>16</v>
      </c>
      <c r="D2933" s="21" t="s">
        <v>110577</v>
      </c>
      <c r="E2933" s="21" t="s">
        <v>110578</v>
      </c>
      <c r="F2933" s="21" t="s">
        <v>101945</v>
      </c>
      <c r="G2933" s="22">
        <v>1</v>
      </c>
      <c r="H2933" s="22">
        <v>11</v>
      </c>
      <c r="I2933" s="22">
        <v>19</v>
      </c>
      <c r="J2933" s="21" t="s">
        <v>110579</v>
      </c>
    </row>
    <row r="2934" spans="1:10" ht="44" customHeight="1">
      <c r="A2934" s="19" t="s">
        <v>110580</v>
      </c>
      <c r="B2934" s="24">
        <v>27</v>
      </c>
      <c r="C2934" s="22">
        <v>15</v>
      </c>
      <c r="D2934" s="21" t="s">
        <v>104035</v>
      </c>
      <c r="E2934" s="21" t="s">
        <v>104036</v>
      </c>
      <c r="F2934" s="21" t="s">
        <v>101554</v>
      </c>
      <c r="G2934" s="22">
        <v>10</v>
      </c>
      <c r="H2934" s="22">
        <v>0</v>
      </c>
      <c r="I2934" s="22">
        <v>0</v>
      </c>
      <c r="J2934" s="21" t="s">
        <v>110581</v>
      </c>
    </row>
    <row r="2935" spans="1:10" ht="44" customHeight="1">
      <c r="A2935" s="19" t="s">
        <v>110582</v>
      </c>
      <c r="B2935" s="24">
        <v>13</v>
      </c>
      <c r="C2935" s="22">
        <v>15</v>
      </c>
      <c r="D2935" s="21" t="s">
        <v>110583</v>
      </c>
      <c r="E2935" s="21" t="s">
        <v>110584</v>
      </c>
      <c r="F2935" s="21" t="s">
        <v>101694</v>
      </c>
      <c r="G2935" s="22">
        <v>2</v>
      </c>
      <c r="H2935" s="22">
        <v>8</v>
      </c>
      <c r="I2935" s="22">
        <v>18</v>
      </c>
      <c r="J2935" s="21" t="s">
        <v>110585</v>
      </c>
    </row>
    <row r="2936" spans="1:10" ht="32" customHeight="1">
      <c r="A2936" s="19" t="s">
        <v>110586</v>
      </c>
      <c r="B2936" s="24">
        <v>14</v>
      </c>
      <c r="C2936" s="22">
        <v>16</v>
      </c>
      <c r="D2936" s="21" t="s">
        <v>110587</v>
      </c>
      <c r="E2936" s="21" t="s">
        <v>110588</v>
      </c>
      <c r="F2936" s="21" t="s">
        <v>101945</v>
      </c>
      <c r="G2936" s="22">
        <v>2</v>
      </c>
      <c r="H2936" s="22">
        <v>10</v>
      </c>
      <c r="I2936" s="22">
        <v>20</v>
      </c>
      <c r="J2936" s="21" t="s">
        <v>110589</v>
      </c>
    </row>
    <row r="2937" spans="1:10" ht="32" customHeight="1">
      <c r="A2937" s="19" t="s">
        <v>110590</v>
      </c>
      <c r="B2937" s="24">
        <v>23</v>
      </c>
      <c r="C2937" s="22">
        <v>15</v>
      </c>
      <c r="D2937" s="21" t="s">
        <v>110591</v>
      </c>
      <c r="E2937" s="21" t="s">
        <v>110592</v>
      </c>
      <c r="F2937" s="21" t="s">
        <v>101694</v>
      </c>
      <c r="G2937" s="22">
        <v>10</v>
      </c>
      <c r="H2937" s="22">
        <v>0</v>
      </c>
      <c r="I2937" s="22">
        <v>0</v>
      </c>
      <c r="J2937" s="21" t="s">
        <v>110593</v>
      </c>
    </row>
    <row r="2938" spans="1:10" ht="32" customHeight="1">
      <c r="A2938" s="19" t="s">
        <v>110594</v>
      </c>
      <c r="B2938" s="24">
        <v>23</v>
      </c>
      <c r="C2938" s="22">
        <v>15</v>
      </c>
      <c r="D2938" s="21" t="s">
        <v>110591</v>
      </c>
      <c r="E2938" s="21" t="s">
        <v>110592</v>
      </c>
      <c r="F2938" s="21" t="s">
        <v>101694</v>
      </c>
      <c r="G2938" s="22">
        <v>10</v>
      </c>
      <c r="H2938" s="22">
        <v>0</v>
      </c>
      <c r="I2938" s="22">
        <v>0</v>
      </c>
      <c r="J2938" s="21" t="s">
        <v>110593</v>
      </c>
    </row>
    <row r="2939" spans="1:10" ht="32" customHeight="1">
      <c r="A2939" s="19" t="s">
        <v>110595</v>
      </c>
      <c r="B2939" s="24">
        <v>17</v>
      </c>
      <c r="C2939" s="22">
        <v>15</v>
      </c>
      <c r="D2939" s="21" t="s">
        <v>105328</v>
      </c>
      <c r="E2939" s="21" t="s">
        <v>105329</v>
      </c>
      <c r="F2939" s="22">
        <v>1</v>
      </c>
      <c r="G2939" s="22">
        <v>1</v>
      </c>
      <c r="H2939" s="22">
        <v>10</v>
      </c>
      <c r="I2939" s="22">
        <v>23</v>
      </c>
      <c r="J2939" s="21" t="s">
        <v>110596</v>
      </c>
    </row>
    <row r="2940" spans="1:10" ht="32" customHeight="1">
      <c r="A2940" s="19" t="s">
        <v>110597</v>
      </c>
      <c r="B2940" s="24">
        <v>17</v>
      </c>
      <c r="C2940" s="22">
        <v>15</v>
      </c>
      <c r="D2940" s="21" t="s">
        <v>105328</v>
      </c>
      <c r="E2940" s="21" t="s">
        <v>105329</v>
      </c>
      <c r="F2940" s="22">
        <v>1</v>
      </c>
      <c r="G2940" s="22">
        <v>1</v>
      </c>
      <c r="H2940" s="22">
        <v>10</v>
      </c>
      <c r="I2940" s="22">
        <v>23</v>
      </c>
      <c r="J2940" s="21" t="s">
        <v>110596</v>
      </c>
    </row>
    <row r="2941" spans="1:10" ht="32" customHeight="1">
      <c r="A2941" s="19" t="s">
        <v>110598</v>
      </c>
      <c r="B2941" s="24">
        <v>38</v>
      </c>
      <c r="C2941" s="22">
        <v>15</v>
      </c>
      <c r="D2941" s="21" t="s">
        <v>110599</v>
      </c>
      <c r="E2941" s="21" t="s">
        <v>110600</v>
      </c>
      <c r="F2941" s="21" t="s">
        <v>101568</v>
      </c>
      <c r="G2941" s="22">
        <v>1</v>
      </c>
      <c r="H2941" s="22">
        <v>9</v>
      </c>
      <c r="I2941" s="22">
        <v>17</v>
      </c>
      <c r="J2941" s="21" t="s">
        <v>110601</v>
      </c>
    </row>
    <row r="2942" spans="1:10" ht="32" customHeight="1">
      <c r="A2942" s="19" t="s">
        <v>110602</v>
      </c>
      <c r="B2942" s="24">
        <v>31</v>
      </c>
      <c r="C2942" s="22">
        <v>15</v>
      </c>
      <c r="D2942" s="21" t="s">
        <v>110603</v>
      </c>
      <c r="E2942" s="21" t="s">
        <v>110604</v>
      </c>
      <c r="F2942" s="21" t="s">
        <v>14739</v>
      </c>
      <c r="G2942" s="22">
        <v>10</v>
      </c>
      <c r="H2942" s="22">
        <v>0</v>
      </c>
      <c r="I2942" s="22">
        <v>0</v>
      </c>
      <c r="J2942" s="21" t="s">
        <v>110605</v>
      </c>
    </row>
    <row r="2943" spans="1:10" ht="32" customHeight="1">
      <c r="A2943" s="19" t="s">
        <v>110606</v>
      </c>
      <c r="B2943" s="24">
        <v>23</v>
      </c>
      <c r="C2943" s="22">
        <v>15</v>
      </c>
      <c r="D2943" s="21" t="s">
        <v>110607</v>
      </c>
      <c r="E2943" s="21" t="s">
        <v>110608</v>
      </c>
      <c r="F2943" s="22">
        <v>1</v>
      </c>
      <c r="G2943" s="22">
        <v>1</v>
      </c>
      <c r="H2943" s="22">
        <v>10</v>
      </c>
      <c r="I2943" s="22">
        <v>27</v>
      </c>
      <c r="J2943" s="21" t="s">
        <v>110609</v>
      </c>
    </row>
    <row r="2944" spans="1:10" ht="32" customHeight="1">
      <c r="A2944" s="19" t="s">
        <v>110610</v>
      </c>
      <c r="B2944" s="24">
        <v>19</v>
      </c>
      <c r="C2944" s="22">
        <v>15</v>
      </c>
      <c r="D2944" s="21" t="s">
        <v>109972</v>
      </c>
      <c r="E2944" s="21" t="s">
        <v>109973</v>
      </c>
      <c r="F2944" s="21" t="s">
        <v>101694</v>
      </c>
      <c r="G2944" s="22">
        <v>10</v>
      </c>
      <c r="H2944" s="22">
        <v>0</v>
      </c>
      <c r="I2944" s="22">
        <v>0</v>
      </c>
      <c r="J2944" s="21" t="s">
        <v>110611</v>
      </c>
    </row>
    <row r="2945" spans="1:10" ht="32" customHeight="1">
      <c r="A2945" s="19" t="s">
        <v>110612</v>
      </c>
      <c r="B2945" s="24">
        <v>42</v>
      </c>
      <c r="C2945" s="22">
        <v>16</v>
      </c>
      <c r="D2945" s="21" t="s">
        <v>106926</v>
      </c>
      <c r="E2945" s="21" t="s">
        <v>106927</v>
      </c>
      <c r="F2945" s="21" t="s">
        <v>101945</v>
      </c>
      <c r="G2945" s="22">
        <v>1</v>
      </c>
      <c r="H2945" s="22">
        <v>11</v>
      </c>
      <c r="I2945" s="22">
        <v>18</v>
      </c>
      <c r="J2945" s="21" t="s">
        <v>110613</v>
      </c>
    </row>
    <row r="2946" spans="1:10" ht="32" customHeight="1">
      <c r="A2946" s="19" t="s">
        <v>110614</v>
      </c>
      <c r="B2946" s="24">
        <v>19</v>
      </c>
      <c r="C2946" s="22">
        <v>15</v>
      </c>
      <c r="D2946" s="21" t="s">
        <v>102295</v>
      </c>
      <c r="E2946" s="21" t="s">
        <v>102296</v>
      </c>
      <c r="F2946" s="21" t="s">
        <v>101528</v>
      </c>
      <c r="G2946" s="22">
        <v>10</v>
      </c>
      <c r="H2946" s="22">
        <v>0</v>
      </c>
      <c r="I2946" s="22">
        <v>0</v>
      </c>
      <c r="J2946" s="21" t="s">
        <v>110615</v>
      </c>
    </row>
    <row r="2947" spans="1:10" ht="32" customHeight="1">
      <c r="A2947" s="19" t="s">
        <v>110616</v>
      </c>
      <c r="B2947" s="24">
        <v>25</v>
      </c>
      <c r="C2947" s="22">
        <v>16</v>
      </c>
      <c r="D2947" s="21" t="s">
        <v>110617</v>
      </c>
      <c r="E2947" s="21" t="s">
        <v>110618</v>
      </c>
      <c r="F2947" s="21" t="s">
        <v>101945</v>
      </c>
      <c r="G2947" s="22">
        <v>1</v>
      </c>
      <c r="H2947" s="22">
        <v>11</v>
      </c>
      <c r="I2947" s="22">
        <v>21</v>
      </c>
      <c r="J2947" s="21" t="s">
        <v>110619</v>
      </c>
    </row>
    <row r="2948" spans="1:10" ht="32" customHeight="1">
      <c r="A2948" s="19" t="s">
        <v>110620</v>
      </c>
      <c r="B2948" s="24">
        <v>22</v>
      </c>
      <c r="C2948" s="22">
        <v>15</v>
      </c>
      <c r="D2948" s="21" t="s">
        <v>110621</v>
      </c>
      <c r="E2948" s="21" t="s">
        <v>110622</v>
      </c>
      <c r="F2948" s="21" t="s">
        <v>101554</v>
      </c>
      <c r="G2948" s="22">
        <v>10</v>
      </c>
      <c r="H2948" s="22">
        <v>0</v>
      </c>
      <c r="I2948" s="22">
        <v>0</v>
      </c>
      <c r="J2948" s="21" t="s">
        <v>110623</v>
      </c>
    </row>
    <row r="2949" spans="1:10" ht="32" customHeight="1">
      <c r="A2949" s="19" t="s">
        <v>110624</v>
      </c>
      <c r="B2949" s="24">
        <v>17</v>
      </c>
      <c r="C2949" s="22">
        <v>15</v>
      </c>
      <c r="D2949" s="21" t="s">
        <v>102088</v>
      </c>
      <c r="E2949" s="21" t="s">
        <v>102089</v>
      </c>
      <c r="F2949" s="21" t="s">
        <v>101522</v>
      </c>
      <c r="G2949" s="22">
        <v>10</v>
      </c>
      <c r="H2949" s="22">
        <v>0</v>
      </c>
      <c r="I2949" s="22">
        <v>0</v>
      </c>
      <c r="J2949" s="21" t="s">
        <v>110625</v>
      </c>
    </row>
    <row r="2950" spans="1:10" ht="32" customHeight="1">
      <c r="A2950" s="19" t="s">
        <v>110626</v>
      </c>
      <c r="B2950" s="24">
        <v>16</v>
      </c>
      <c r="C2950" s="22">
        <v>29</v>
      </c>
      <c r="D2950" s="21" t="s">
        <v>110627</v>
      </c>
      <c r="E2950" s="21" t="s">
        <v>110628</v>
      </c>
      <c r="F2950" s="21" t="s">
        <v>107092</v>
      </c>
      <c r="G2950" s="22">
        <v>13</v>
      </c>
      <c r="H2950" s="22">
        <v>12</v>
      </c>
      <c r="I2950" s="22">
        <v>20</v>
      </c>
      <c r="J2950" s="21" t="s">
        <v>110629</v>
      </c>
    </row>
    <row r="2951" spans="1:10" ht="32" customHeight="1">
      <c r="A2951" s="19" t="s">
        <v>110630</v>
      </c>
      <c r="B2951" s="24">
        <v>32</v>
      </c>
      <c r="C2951" s="22">
        <v>24</v>
      </c>
      <c r="D2951" s="21" t="s">
        <v>102977</v>
      </c>
      <c r="E2951" s="21" t="s">
        <v>102978</v>
      </c>
      <c r="F2951" s="21" t="s">
        <v>102065</v>
      </c>
      <c r="G2951" s="22">
        <v>3</v>
      </c>
      <c r="H2951" s="22">
        <v>17</v>
      </c>
      <c r="I2951" s="22">
        <v>34</v>
      </c>
      <c r="J2951" s="21" t="s">
        <v>110631</v>
      </c>
    </row>
    <row r="2952" spans="1:10" ht="32" customHeight="1">
      <c r="A2952" s="19" t="s">
        <v>110632</v>
      </c>
      <c r="B2952" s="24">
        <v>51</v>
      </c>
      <c r="C2952" s="22">
        <v>33</v>
      </c>
      <c r="D2952" s="21" t="s">
        <v>101772</v>
      </c>
      <c r="E2952" s="21" t="s">
        <v>101773</v>
      </c>
      <c r="F2952" s="21" t="s">
        <v>102114</v>
      </c>
      <c r="G2952" s="22">
        <v>1</v>
      </c>
      <c r="H2952" s="22">
        <v>28</v>
      </c>
      <c r="I2952" s="22">
        <v>39</v>
      </c>
      <c r="J2952" s="21" t="s">
        <v>110633</v>
      </c>
    </row>
    <row r="2953" spans="1:10" ht="32" customHeight="1">
      <c r="A2953" s="19" t="s">
        <v>110634</v>
      </c>
      <c r="B2953" s="24">
        <v>46</v>
      </c>
      <c r="C2953" s="22">
        <v>30</v>
      </c>
      <c r="D2953" s="21" t="s">
        <v>104982</v>
      </c>
      <c r="E2953" s="21" t="s">
        <v>104983</v>
      </c>
      <c r="F2953" s="21" t="s">
        <v>101568</v>
      </c>
      <c r="G2953" s="22">
        <v>3</v>
      </c>
      <c r="H2953" s="22">
        <v>23</v>
      </c>
      <c r="I2953" s="22">
        <v>35</v>
      </c>
      <c r="J2953" s="21" t="s">
        <v>110635</v>
      </c>
    </row>
    <row r="2954" spans="1:10" ht="32" customHeight="1">
      <c r="A2954" s="19" t="s">
        <v>110636</v>
      </c>
      <c r="B2954" s="24">
        <v>18</v>
      </c>
      <c r="C2954" s="22">
        <v>20</v>
      </c>
      <c r="D2954" s="21" t="s">
        <v>105275</v>
      </c>
      <c r="E2954" s="21" t="s">
        <v>105276</v>
      </c>
      <c r="F2954" s="21" t="s">
        <v>101543</v>
      </c>
      <c r="G2954" s="22">
        <v>4</v>
      </c>
      <c r="H2954" s="22">
        <v>12</v>
      </c>
      <c r="I2954" s="22">
        <v>22</v>
      </c>
      <c r="J2954" s="21" t="s">
        <v>110637</v>
      </c>
    </row>
    <row r="2955" spans="1:10" ht="32" customHeight="1">
      <c r="A2955" s="19" t="s">
        <v>110638</v>
      </c>
      <c r="B2955" s="24">
        <v>18</v>
      </c>
      <c r="C2955" s="22">
        <v>20</v>
      </c>
      <c r="D2955" s="21" t="s">
        <v>105275</v>
      </c>
      <c r="E2955" s="21" t="s">
        <v>105276</v>
      </c>
      <c r="F2955" s="21" t="s">
        <v>101543</v>
      </c>
      <c r="G2955" s="22">
        <v>4</v>
      </c>
      <c r="H2955" s="22">
        <v>12</v>
      </c>
      <c r="I2955" s="22">
        <v>22</v>
      </c>
      <c r="J2955" s="21" t="s">
        <v>110637</v>
      </c>
    </row>
    <row r="2956" spans="1:10" ht="32" customHeight="1">
      <c r="A2956" s="19" t="s">
        <v>110639</v>
      </c>
      <c r="B2956" s="24">
        <v>26</v>
      </c>
      <c r="C2956" s="22">
        <v>24</v>
      </c>
      <c r="D2956" s="21" t="s">
        <v>102557</v>
      </c>
      <c r="E2956" s="21" t="s">
        <v>102558</v>
      </c>
      <c r="F2956" s="21" t="s">
        <v>102449</v>
      </c>
      <c r="G2956" s="22">
        <v>5</v>
      </c>
      <c r="H2956" s="22">
        <v>15</v>
      </c>
      <c r="I2956" s="22">
        <v>21</v>
      </c>
      <c r="J2956" s="21" t="s">
        <v>110640</v>
      </c>
    </row>
    <row r="2957" spans="1:10" ht="32" customHeight="1">
      <c r="A2957" s="19" t="s">
        <v>110641</v>
      </c>
      <c r="B2957" s="24">
        <v>16</v>
      </c>
      <c r="C2957" s="22">
        <v>23</v>
      </c>
      <c r="D2957" s="21" t="s">
        <v>102600</v>
      </c>
      <c r="E2957" s="21" t="s">
        <v>102601</v>
      </c>
      <c r="F2957" s="21" t="s">
        <v>102001</v>
      </c>
      <c r="G2957" s="22">
        <v>1</v>
      </c>
      <c r="H2957" s="22">
        <v>18</v>
      </c>
      <c r="I2957" s="22">
        <v>25</v>
      </c>
      <c r="J2957" s="21" t="s">
        <v>110642</v>
      </c>
    </row>
    <row r="2958" spans="1:10" ht="32" customHeight="1">
      <c r="A2958" s="19" t="s">
        <v>110643</v>
      </c>
      <c r="B2958" s="24">
        <v>35</v>
      </c>
      <c r="C2958" s="22">
        <v>15</v>
      </c>
      <c r="D2958" s="21" t="s">
        <v>110644</v>
      </c>
      <c r="E2958" s="21" t="s">
        <v>110645</v>
      </c>
      <c r="F2958" s="21" t="s">
        <v>14739</v>
      </c>
      <c r="G2958" s="22">
        <v>10</v>
      </c>
      <c r="H2958" s="22">
        <v>0</v>
      </c>
      <c r="I2958" s="22">
        <v>0</v>
      </c>
      <c r="J2958" s="21" t="s">
        <v>110646</v>
      </c>
    </row>
    <row r="2959" spans="1:10" ht="32" customHeight="1">
      <c r="A2959" s="19" t="s">
        <v>110647</v>
      </c>
      <c r="B2959" s="24">
        <v>25</v>
      </c>
      <c r="C2959" s="22">
        <v>15</v>
      </c>
      <c r="D2959" s="21" t="s">
        <v>110648</v>
      </c>
      <c r="E2959" s="21" t="s">
        <v>110649</v>
      </c>
      <c r="F2959" s="21" t="s">
        <v>101528</v>
      </c>
      <c r="G2959" s="22">
        <v>10</v>
      </c>
      <c r="H2959" s="22">
        <v>0</v>
      </c>
      <c r="I2959" s="22">
        <v>0</v>
      </c>
      <c r="J2959" s="21" t="s">
        <v>110650</v>
      </c>
    </row>
    <row r="2960" spans="1:10" ht="32" customHeight="1">
      <c r="A2960" s="19" t="s">
        <v>110651</v>
      </c>
      <c r="B2960" s="24">
        <v>25</v>
      </c>
      <c r="C2960" s="22">
        <v>15</v>
      </c>
      <c r="D2960" s="21" t="s">
        <v>110648</v>
      </c>
      <c r="E2960" s="21" t="s">
        <v>110649</v>
      </c>
      <c r="F2960" s="21" t="s">
        <v>101528</v>
      </c>
      <c r="G2960" s="22">
        <v>10</v>
      </c>
      <c r="H2960" s="22">
        <v>0</v>
      </c>
      <c r="I2960" s="22">
        <v>0</v>
      </c>
      <c r="J2960" s="21" t="s">
        <v>110650</v>
      </c>
    </row>
    <row r="2961" spans="1:10" ht="32" customHeight="1">
      <c r="A2961" s="19" t="s">
        <v>110652</v>
      </c>
      <c r="B2961" s="24">
        <v>24</v>
      </c>
      <c r="C2961" s="22">
        <v>15</v>
      </c>
      <c r="D2961" s="21" t="s">
        <v>104215</v>
      </c>
      <c r="E2961" s="21" t="s">
        <v>104216</v>
      </c>
      <c r="F2961" s="21" t="s">
        <v>101563</v>
      </c>
      <c r="G2961" s="22">
        <v>10</v>
      </c>
      <c r="H2961" s="22">
        <v>0</v>
      </c>
      <c r="I2961" s="22">
        <v>0</v>
      </c>
      <c r="J2961" s="21" t="s">
        <v>110653</v>
      </c>
    </row>
    <row r="2962" spans="1:10" ht="32" customHeight="1">
      <c r="A2962" s="19" t="s">
        <v>110654</v>
      </c>
      <c r="B2962" s="24">
        <v>45</v>
      </c>
      <c r="C2962" s="22">
        <v>23</v>
      </c>
      <c r="D2962" s="21" t="s">
        <v>102880</v>
      </c>
      <c r="E2962" s="21" t="s">
        <v>102881</v>
      </c>
      <c r="F2962" s="21" t="s">
        <v>102001</v>
      </c>
      <c r="G2962" s="22">
        <v>7</v>
      </c>
      <c r="H2962" s="22">
        <v>12</v>
      </c>
      <c r="I2962" s="22">
        <v>24</v>
      </c>
      <c r="J2962" s="21" t="s">
        <v>109406</v>
      </c>
    </row>
    <row r="2963" spans="1:10" ht="32" customHeight="1">
      <c r="A2963" s="19" t="s">
        <v>110655</v>
      </c>
      <c r="B2963" s="24">
        <v>23</v>
      </c>
      <c r="C2963" s="22">
        <v>18</v>
      </c>
      <c r="D2963" s="21" t="s">
        <v>110656</v>
      </c>
      <c r="E2963" s="21" t="s">
        <v>110657</v>
      </c>
      <c r="F2963" s="21" t="s">
        <v>102144</v>
      </c>
      <c r="G2963" s="22">
        <v>3</v>
      </c>
      <c r="H2963" s="22">
        <v>11</v>
      </c>
      <c r="I2963" s="22">
        <v>19</v>
      </c>
      <c r="J2963" s="21" t="s">
        <v>110658</v>
      </c>
    </row>
    <row r="2964" spans="1:10" ht="32" customHeight="1">
      <c r="A2964" s="19" t="s">
        <v>110659</v>
      </c>
      <c r="B2964" s="24">
        <v>21</v>
      </c>
      <c r="C2964" s="22">
        <v>18</v>
      </c>
      <c r="D2964" s="21" t="s">
        <v>110660</v>
      </c>
      <c r="E2964" s="21" t="s">
        <v>110661</v>
      </c>
      <c r="F2964" s="21" t="s">
        <v>102782</v>
      </c>
      <c r="G2964" s="22">
        <v>1</v>
      </c>
      <c r="H2964" s="22">
        <v>13</v>
      </c>
      <c r="I2964" s="22">
        <v>21</v>
      </c>
      <c r="J2964" s="21" t="s">
        <v>110662</v>
      </c>
    </row>
    <row r="2965" spans="1:10" ht="32" customHeight="1">
      <c r="A2965" s="19" t="s">
        <v>110663</v>
      </c>
      <c r="B2965" s="24">
        <v>29</v>
      </c>
      <c r="C2965" s="22">
        <v>37</v>
      </c>
      <c r="D2965" s="21" t="s">
        <v>103816</v>
      </c>
      <c r="E2965" s="21" t="s">
        <v>103817</v>
      </c>
      <c r="F2965" s="21" t="s">
        <v>14743</v>
      </c>
      <c r="G2965" s="22">
        <v>9</v>
      </c>
      <c r="H2965" s="22">
        <v>24</v>
      </c>
      <c r="I2965" s="22">
        <v>38</v>
      </c>
      <c r="J2965" s="21" t="s">
        <v>110664</v>
      </c>
    </row>
    <row r="2966" spans="1:10" ht="32" customHeight="1">
      <c r="A2966" s="19" t="s">
        <v>110665</v>
      </c>
      <c r="B2966" s="24">
        <v>35</v>
      </c>
      <c r="C2966" s="22">
        <v>15</v>
      </c>
      <c r="D2966" s="21" t="s">
        <v>110666</v>
      </c>
      <c r="E2966" s="21" t="s">
        <v>110667</v>
      </c>
      <c r="F2966" s="21" t="s">
        <v>101563</v>
      </c>
      <c r="G2966" s="22">
        <v>10</v>
      </c>
      <c r="H2966" s="22">
        <v>0</v>
      </c>
      <c r="I2966" s="22">
        <v>0</v>
      </c>
      <c r="J2966" s="21" t="s">
        <v>110668</v>
      </c>
    </row>
    <row r="2967" spans="1:10" ht="44" customHeight="1">
      <c r="A2967" s="19" t="s">
        <v>110669</v>
      </c>
      <c r="B2967" s="24">
        <v>42</v>
      </c>
      <c r="C2967" s="22">
        <v>15</v>
      </c>
      <c r="D2967" s="21" t="s">
        <v>110670</v>
      </c>
      <c r="E2967" s="21" t="s">
        <v>110671</v>
      </c>
      <c r="F2967" s="21" t="s">
        <v>14739</v>
      </c>
      <c r="G2967" s="22">
        <v>10</v>
      </c>
      <c r="H2967" s="22">
        <v>0</v>
      </c>
      <c r="I2967" s="22">
        <v>0</v>
      </c>
      <c r="J2967" s="21" t="s">
        <v>110672</v>
      </c>
    </row>
    <row r="2968" spans="1:10" ht="44" customHeight="1">
      <c r="A2968" s="19" t="s">
        <v>110673</v>
      </c>
      <c r="B2968" s="24">
        <v>42</v>
      </c>
      <c r="C2968" s="22">
        <v>15</v>
      </c>
      <c r="D2968" s="21" t="s">
        <v>110670</v>
      </c>
      <c r="E2968" s="21" t="s">
        <v>110671</v>
      </c>
      <c r="F2968" s="21" t="s">
        <v>14739</v>
      </c>
      <c r="G2968" s="22">
        <v>10</v>
      </c>
      <c r="H2968" s="22">
        <v>0</v>
      </c>
      <c r="I2968" s="22">
        <v>0</v>
      </c>
      <c r="J2968" s="21" t="s">
        <v>110672</v>
      </c>
    </row>
    <row r="2969" spans="1:10" ht="44" customHeight="1">
      <c r="A2969" s="19" t="s">
        <v>110674</v>
      </c>
      <c r="B2969" s="24">
        <v>25</v>
      </c>
      <c r="C2969" s="22">
        <v>15</v>
      </c>
      <c r="D2969" s="21" t="s">
        <v>110675</v>
      </c>
      <c r="E2969" s="21" t="s">
        <v>110676</v>
      </c>
      <c r="F2969" s="21" t="s">
        <v>101563</v>
      </c>
      <c r="G2969" s="22">
        <v>10</v>
      </c>
      <c r="H2969" s="22">
        <v>0</v>
      </c>
      <c r="I2969" s="22">
        <v>0</v>
      </c>
      <c r="J2969" s="21" t="s">
        <v>110677</v>
      </c>
    </row>
    <row r="2970" spans="1:10" ht="44" customHeight="1">
      <c r="A2970" s="19" t="s">
        <v>110678</v>
      </c>
      <c r="B2970" s="24">
        <v>63</v>
      </c>
      <c r="C2970" s="22">
        <v>41</v>
      </c>
      <c r="D2970" s="21" t="s">
        <v>110679</v>
      </c>
      <c r="E2970" s="21" t="s">
        <v>110680</v>
      </c>
      <c r="F2970" s="21" t="s">
        <v>14743</v>
      </c>
      <c r="G2970" s="22">
        <v>1</v>
      </c>
      <c r="H2970" s="22">
        <v>36</v>
      </c>
      <c r="I2970" s="22">
        <v>51</v>
      </c>
      <c r="J2970" s="21" t="s">
        <v>110681</v>
      </c>
    </row>
    <row r="2971" spans="1:10" ht="44" customHeight="1">
      <c r="A2971" s="19" t="s">
        <v>110682</v>
      </c>
      <c r="B2971" s="24">
        <v>29</v>
      </c>
      <c r="C2971" s="22">
        <v>16</v>
      </c>
      <c r="D2971" s="21" t="s">
        <v>102160</v>
      </c>
      <c r="E2971" s="21" t="s">
        <v>102161</v>
      </c>
      <c r="F2971" s="21" t="s">
        <v>101945</v>
      </c>
      <c r="G2971" s="22">
        <v>1</v>
      </c>
      <c r="H2971" s="22">
        <v>11</v>
      </c>
      <c r="I2971" s="22">
        <v>19</v>
      </c>
      <c r="J2971" s="21" t="s">
        <v>110683</v>
      </c>
    </row>
    <row r="2972" spans="1:10" ht="44" customHeight="1">
      <c r="A2972" s="19" t="s">
        <v>110684</v>
      </c>
      <c r="B2972" s="24">
        <v>32</v>
      </c>
      <c r="C2972" s="22">
        <v>15</v>
      </c>
      <c r="D2972" s="21" t="s">
        <v>107105</v>
      </c>
      <c r="E2972" s="21" t="s">
        <v>107106</v>
      </c>
      <c r="F2972" s="21" t="s">
        <v>101554</v>
      </c>
      <c r="G2972" s="22">
        <v>10</v>
      </c>
      <c r="H2972" s="22">
        <v>0</v>
      </c>
      <c r="I2972" s="22">
        <v>0</v>
      </c>
      <c r="J2972" s="21" t="s">
        <v>110685</v>
      </c>
    </row>
    <row r="2973" spans="1:10" ht="44" customHeight="1">
      <c r="A2973" s="19" t="s">
        <v>110686</v>
      </c>
      <c r="B2973" s="24">
        <v>19</v>
      </c>
      <c r="C2973" s="22">
        <v>15</v>
      </c>
      <c r="D2973" s="21" t="s">
        <v>110687</v>
      </c>
      <c r="E2973" s="21" t="s">
        <v>110688</v>
      </c>
      <c r="F2973" s="21" t="s">
        <v>101528</v>
      </c>
      <c r="G2973" s="22">
        <v>10</v>
      </c>
      <c r="H2973" s="22">
        <v>0</v>
      </c>
      <c r="I2973" s="22">
        <v>0</v>
      </c>
      <c r="J2973" s="21" t="s">
        <v>110689</v>
      </c>
    </row>
    <row r="2974" spans="1:10" ht="44" customHeight="1">
      <c r="A2974" s="19" t="s">
        <v>110690</v>
      </c>
      <c r="B2974" s="24">
        <v>19</v>
      </c>
      <c r="C2974" s="22">
        <v>15</v>
      </c>
      <c r="D2974" s="21" t="s">
        <v>110687</v>
      </c>
      <c r="E2974" s="21" t="s">
        <v>110688</v>
      </c>
      <c r="F2974" s="21" t="s">
        <v>101528</v>
      </c>
      <c r="G2974" s="22">
        <v>10</v>
      </c>
      <c r="H2974" s="22">
        <v>0</v>
      </c>
      <c r="I2974" s="22">
        <v>0</v>
      </c>
      <c r="J2974" s="21" t="s">
        <v>110689</v>
      </c>
    </row>
    <row r="2975" spans="1:10" ht="44" customHeight="1">
      <c r="A2975" s="19" t="s">
        <v>110691</v>
      </c>
      <c r="B2975" s="24">
        <v>32</v>
      </c>
      <c r="C2975" s="22">
        <v>28</v>
      </c>
      <c r="D2975" s="21" t="s">
        <v>102056</v>
      </c>
      <c r="E2975" s="21" t="s">
        <v>102057</v>
      </c>
      <c r="F2975" s="21" t="s">
        <v>102855</v>
      </c>
      <c r="G2975" s="22">
        <v>1</v>
      </c>
      <c r="H2975" s="22">
        <v>23</v>
      </c>
      <c r="I2975" s="22">
        <v>42</v>
      </c>
      <c r="J2975" s="21" t="s">
        <v>110692</v>
      </c>
    </row>
    <row r="2976" spans="1:10" ht="32" customHeight="1">
      <c r="A2976" s="19" t="s">
        <v>110693</v>
      </c>
      <c r="B2976" s="24">
        <v>22</v>
      </c>
      <c r="C2976" s="22">
        <v>16</v>
      </c>
      <c r="D2976" s="21" t="s">
        <v>110694</v>
      </c>
      <c r="E2976" s="21" t="s">
        <v>110695</v>
      </c>
      <c r="F2976" s="21" t="s">
        <v>101945</v>
      </c>
      <c r="G2976" s="22">
        <v>1</v>
      </c>
      <c r="H2976" s="22">
        <v>11</v>
      </c>
      <c r="I2976" s="22">
        <v>16</v>
      </c>
      <c r="J2976" s="21" t="s">
        <v>110696</v>
      </c>
    </row>
    <row r="2977" spans="1:10" ht="44" customHeight="1">
      <c r="A2977" s="19" t="s">
        <v>110697</v>
      </c>
      <c r="B2977" s="24">
        <v>53</v>
      </c>
      <c r="C2977" s="22">
        <v>15</v>
      </c>
      <c r="D2977" s="21" t="s">
        <v>110698</v>
      </c>
      <c r="E2977" s="21" t="s">
        <v>110699</v>
      </c>
      <c r="F2977" s="21" t="s">
        <v>101694</v>
      </c>
      <c r="G2977" s="22">
        <v>10</v>
      </c>
      <c r="H2977" s="22">
        <v>0</v>
      </c>
      <c r="I2977" s="22">
        <v>0</v>
      </c>
      <c r="J2977" s="21" t="s">
        <v>110700</v>
      </c>
    </row>
    <row r="2978" spans="1:10" ht="44" customHeight="1">
      <c r="A2978" s="19" t="s">
        <v>110701</v>
      </c>
      <c r="B2978" s="24">
        <v>28</v>
      </c>
      <c r="C2978" s="22">
        <v>15</v>
      </c>
      <c r="D2978" s="21" t="s">
        <v>103479</v>
      </c>
      <c r="E2978" s="21" t="s">
        <v>103480</v>
      </c>
      <c r="F2978" s="21" t="s">
        <v>101694</v>
      </c>
      <c r="G2978" s="22">
        <v>1</v>
      </c>
      <c r="H2978" s="22">
        <v>9</v>
      </c>
      <c r="I2978" s="22">
        <v>14</v>
      </c>
      <c r="J2978" s="21" t="s">
        <v>110702</v>
      </c>
    </row>
    <row r="2979" spans="1:10" ht="44" customHeight="1">
      <c r="A2979" s="19" t="s">
        <v>110703</v>
      </c>
      <c r="B2979" s="24">
        <v>25</v>
      </c>
      <c r="C2979" s="22">
        <v>15</v>
      </c>
      <c r="D2979" s="21" t="s">
        <v>110704</v>
      </c>
      <c r="E2979" s="21" t="s">
        <v>110705</v>
      </c>
      <c r="F2979" s="21" t="s">
        <v>101694</v>
      </c>
      <c r="G2979" s="22">
        <v>10</v>
      </c>
      <c r="H2979" s="22">
        <v>0</v>
      </c>
      <c r="I2979" s="22">
        <v>0</v>
      </c>
      <c r="J2979" s="21" t="s">
        <v>110706</v>
      </c>
    </row>
    <row r="2980" spans="1:10" ht="32" customHeight="1">
      <c r="A2980" s="19" t="s">
        <v>110707</v>
      </c>
      <c r="B2980" s="24">
        <v>22</v>
      </c>
      <c r="C2980" s="22">
        <v>16</v>
      </c>
      <c r="D2980" s="21" t="s">
        <v>108839</v>
      </c>
      <c r="E2980" s="21" t="s">
        <v>108840</v>
      </c>
      <c r="F2980" s="21" t="s">
        <v>101533</v>
      </c>
      <c r="G2980" s="22">
        <v>2</v>
      </c>
      <c r="H2980" s="22">
        <v>10</v>
      </c>
      <c r="I2980" s="22">
        <v>15</v>
      </c>
      <c r="J2980" s="21" t="s">
        <v>110708</v>
      </c>
    </row>
    <row r="2981" spans="1:10" ht="20" customHeight="1">
      <c r="A2981" s="27">
        <v>-999</v>
      </c>
      <c r="B2981" s="24">
        <v>-999</v>
      </c>
      <c r="C2981" s="22">
        <v>-999</v>
      </c>
      <c r="D2981" s="22">
        <v>-999</v>
      </c>
      <c r="E2981" s="22">
        <v>-999</v>
      </c>
      <c r="F2981" s="22">
        <v>-999</v>
      </c>
      <c r="G2981" s="22">
        <v>-999</v>
      </c>
      <c r="H2981" s="22">
        <v>-999</v>
      </c>
      <c r="I2981" s="22">
        <v>-999</v>
      </c>
      <c r="J2981" s="22">
        <v>-999</v>
      </c>
    </row>
    <row r="2982" spans="1:10" ht="32" customHeight="1">
      <c r="A2982" s="19" t="s">
        <v>110709</v>
      </c>
      <c r="B2982" s="24">
        <v>19</v>
      </c>
      <c r="C2982" s="22">
        <v>15</v>
      </c>
      <c r="D2982" s="21" t="s">
        <v>110710</v>
      </c>
      <c r="E2982" s="21" t="s">
        <v>110711</v>
      </c>
      <c r="F2982" s="21" t="s">
        <v>14739</v>
      </c>
      <c r="G2982" s="22">
        <v>10</v>
      </c>
      <c r="H2982" s="22">
        <v>0</v>
      </c>
      <c r="I2982" s="22">
        <v>0</v>
      </c>
      <c r="J2982" s="21" t="s">
        <v>110712</v>
      </c>
    </row>
    <row r="2983" spans="1:10" ht="32" customHeight="1">
      <c r="A2983" s="19" t="s">
        <v>110713</v>
      </c>
      <c r="B2983" s="24">
        <v>27</v>
      </c>
      <c r="C2983" s="22">
        <v>15</v>
      </c>
      <c r="D2983" s="21" t="s">
        <v>102470</v>
      </c>
      <c r="E2983" s="21" t="s">
        <v>102471</v>
      </c>
      <c r="F2983" s="21" t="s">
        <v>101694</v>
      </c>
      <c r="G2983" s="22">
        <v>10</v>
      </c>
      <c r="H2983" s="22">
        <v>0</v>
      </c>
      <c r="I2983" s="22">
        <v>0</v>
      </c>
      <c r="J2983" s="21" t="s">
        <v>110714</v>
      </c>
    </row>
    <row r="2984" spans="1:10" ht="44" customHeight="1">
      <c r="A2984" s="19" t="s">
        <v>110715</v>
      </c>
      <c r="B2984" s="24">
        <v>31</v>
      </c>
      <c r="C2984" s="22">
        <v>24</v>
      </c>
      <c r="D2984" s="21" t="s">
        <v>102106</v>
      </c>
      <c r="E2984" s="21" t="s">
        <v>102107</v>
      </c>
      <c r="F2984" s="21" t="s">
        <v>110444</v>
      </c>
      <c r="G2984" s="22">
        <v>1</v>
      </c>
      <c r="H2984" s="22">
        <v>19</v>
      </c>
      <c r="I2984" s="22">
        <v>37</v>
      </c>
      <c r="J2984" s="21" t="s">
        <v>110445</v>
      </c>
    </row>
    <row r="2985" spans="1:10" ht="44" customHeight="1">
      <c r="A2985" s="19" t="s">
        <v>110716</v>
      </c>
      <c r="B2985" s="24">
        <v>24</v>
      </c>
      <c r="C2985" s="22">
        <v>15</v>
      </c>
      <c r="D2985" s="21" t="s">
        <v>110438</v>
      </c>
      <c r="E2985" s="21" t="s">
        <v>110439</v>
      </c>
      <c r="F2985" s="21" t="s">
        <v>101563</v>
      </c>
      <c r="G2985" s="22">
        <v>10</v>
      </c>
      <c r="H2985" s="22">
        <v>0</v>
      </c>
      <c r="I2985" s="22">
        <v>0</v>
      </c>
      <c r="J2985" s="21" t="s">
        <v>110440</v>
      </c>
    </row>
    <row r="2986" spans="1:10" ht="44" customHeight="1">
      <c r="A2986" s="19" t="s">
        <v>110717</v>
      </c>
      <c r="B2986" s="24">
        <v>28</v>
      </c>
      <c r="C2986" s="22">
        <v>15</v>
      </c>
      <c r="D2986" s="21" t="s">
        <v>110434</v>
      </c>
      <c r="E2986" s="21" t="s">
        <v>110435</v>
      </c>
      <c r="F2986" s="21" t="s">
        <v>101563</v>
      </c>
      <c r="G2986" s="22">
        <v>10</v>
      </c>
      <c r="H2986" s="22">
        <v>0</v>
      </c>
      <c r="I2986" s="22">
        <v>0</v>
      </c>
      <c r="J2986" s="21" t="s">
        <v>110436</v>
      </c>
    </row>
    <row r="2987" spans="1:10" ht="44" customHeight="1">
      <c r="A2987" s="19" t="s">
        <v>110718</v>
      </c>
      <c r="B2987" s="24">
        <v>26</v>
      </c>
      <c r="C2987" s="22">
        <v>15</v>
      </c>
      <c r="D2987" s="21" t="s">
        <v>110719</v>
      </c>
      <c r="E2987" s="21" t="s">
        <v>110720</v>
      </c>
      <c r="F2987" s="21" t="s">
        <v>14739</v>
      </c>
      <c r="G2987" s="22">
        <v>10</v>
      </c>
      <c r="H2987" s="22">
        <v>0</v>
      </c>
      <c r="I2987" s="22">
        <v>0</v>
      </c>
      <c r="J2987" s="21" t="s">
        <v>110721</v>
      </c>
    </row>
    <row r="2988" spans="1:10" ht="32" customHeight="1">
      <c r="A2988" s="19" t="s">
        <v>110722</v>
      </c>
      <c r="B2988" s="24">
        <v>42</v>
      </c>
      <c r="C2988" s="22">
        <v>31</v>
      </c>
      <c r="D2988" s="21" t="s">
        <v>110723</v>
      </c>
      <c r="E2988" s="21" t="s">
        <v>110724</v>
      </c>
      <c r="F2988" s="21" t="s">
        <v>102144</v>
      </c>
      <c r="G2988" s="22">
        <v>8</v>
      </c>
      <c r="H2988" s="22">
        <v>19</v>
      </c>
      <c r="I2988" s="22">
        <v>33</v>
      </c>
      <c r="J2988" s="21" t="s">
        <v>110725</v>
      </c>
    </row>
    <row r="2989" spans="1:10" ht="32" customHeight="1">
      <c r="A2989" s="19" t="s">
        <v>110726</v>
      </c>
      <c r="B2989" s="24">
        <v>42</v>
      </c>
      <c r="C2989" s="22">
        <v>31</v>
      </c>
      <c r="D2989" s="21" t="s">
        <v>110723</v>
      </c>
      <c r="E2989" s="21" t="s">
        <v>110724</v>
      </c>
      <c r="F2989" s="21" t="s">
        <v>102144</v>
      </c>
      <c r="G2989" s="22">
        <v>8</v>
      </c>
      <c r="H2989" s="22">
        <v>19</v>
      </c>
      <c r="I2989" s="22">
        <v>33</v>
      </c>
      <c r="J2989" s="21" t="s">
        <v>110725</v>
      </c>
    </row>
    <row r="2990" spans="1:10" ht="32" customHeight="1">
      <c r="A2990" s="19" t="s">
        <v>110727</v>
      </c>
      <c r="B2990" s="24">
        <v>19</v>
      </c>
      <c r="C2990" s="22">
        <v>33</v>
      </c>
      <c r="D2990" s="21" t="s">
        <v>110728</v>
      </c>
      <c r="E2990" s="21" t="s">
        <v>110729</v>
      </c>
      <c r="F2990" s="21" t="s">
        <v>102440</v>
      </c>
      <c r="G2990" s="22">
        <v>14</v>
      </c>
      <c r="H2990" s="22">
        <v>15</v>
      </c>
      <c r="I2990" s="22">
        <v>25</v>
      </c>
      <c r="J2990" s="21" t="s">
        <v>110730</v>
      </c>
    </row>
    <row r="2991" spans="1:10" ht="32" customHeight="1">
      <c r="A2991" s="19" t="s">
        <v>110731</v>
      </c>
      <c r="B2991" s="24">
        <v>20</v>
      </c>
      <c r="C2991" s="22">
        <v>15</v>
      </c>
      <c r="D2991" s="21" t="s">
        <v>110732</v>
      </c>
      <c r="E2991" s="21" t="s">
        <v>110733</v>
      </c>
      <c r="F2991" s="21" t="s">
        <v>101528</v>
      </c>
      <c r="G2991" s="22">
        <v>10</v>
      </c>
      <c r="H2991" s="22">
        <v>0</v>
      </c>
      <c r="I2991" s="22">
        <v>0</v>
      </c>
      <c r="J2991" s="21" t="s">
        <v>110734</v>
      </c>
    </row>
    <row r="2992" spans="1:10" ht="32" customHeight="1">
      <c r="A2992" s="19" t="s">
        <v>110735</v>
      </c>
      <c r="B2992" s="24">
        <v>33</v>
      </c>
      <c r="C2992" s="22">
        <v>24</v>
      </c>
      <c r="D2992" s="21" t="s">
        <v>110736</v>
      </c>
      <c r="E2992" s="21" t="s">
        <v>110737</v>
      </c>
      <c r="F2992" s="21" t="s">
        <v>101676</v>
      </c>
      <c r="G2992" s="22">
        <v>1</v>
      </c>
      <c r="H2992" s="22">
        <v>19</v>
      </c>
      <c r="I2992" s="22">
        <v>35</v>
      </c>
      <c r="J2992" s="21" t="s">
        <v>110738</v>
      </c>
    </row>
    <row r="2993" spans="1:10" ht="32" customHeight="1">
      <c r="A2993" s="19" t="s">
        <v>110739</v>
      </c>
      <c r="B2993" s="24">
        <v>32</v>
      </c>
      <c r="C2993" s="22">
        <v>15</v>
      </c>
      <c r="D2993" s="21" t="s">
        <v>110740</v>
      </c>
      <c r="E2993" s="21" t="s">
        <v>110741</v>
      </c>
      <c r="F2993" s="21" t="s">
        <v>101694</v>
      </c>
      <c r="G2993" s="22">
        <v>2</v>
      </c>
      <c r="H2993" s="22">
        <v>9</v>
      </c>
      <c r="I2993" s="22">
        <v>10</v>
      </c>
      <c r="J2993" s="21" t="s">
        <v>110742</v>
      </c>
    </row>
    <row r="2994" spans="1:10" ht="32" customHeight="1">
      <c r="A2994" s="19" t="s">
        <v>110743</v>
      </c>
      <c r="B2994" s="24">
        <v>13</v>
      </c>
      <c r="C2994" s="22">
        <v>15</v>
      </c>
      <c r="D2994" s="21" t="s">
        <v>110744</v>
      </c>
      <c r="E2994" s="21" t="s">
        <v>110745</v>
      </c>
      <c r="F2994" s="21" t="s">
        <v>14739</v>
      </c>
      <c r="G2994" s="22">
        <v>10</v>
      </c>
      <c r="H2994" s="22">
        <v>0</v>
      </c>
      <c r="I2994" s="22">
        <v>0</v>
      </c>
      <c r="J2994" s="21" t="s">
        <v>110746</v>
      </c>
    </row>
    <row r="2995" spans="1:10" ht="44" customHeight="1">
      <c r="A2995" s="19" t="s">
        <v>110747</v>
      </c>
      <c r="B2995" s="24">
        <v>47</v>
      </c>
      <c r="C2995" s="22">
        <v>30</v>
      </c>
      <c r="D2995" s="21" t="s">
        <v>105238</v>
      </c>
      <c r="E2995" s="21" t="s">
        <v>105239</v>
      </c>
      <c r="F2995" s="21" t="s">
        <v>101568</v>
      </c>
      <c r="G2995" s="22">
        <v>1</v>
      </c>
      <c r="H2995" s="22">
        <v>25</v>
      </c>
      <c r="I2995" s="22">
        <v>41</v>
      </c>
      <c r="J2995" s="21" t="s">
        <v>110748</v>
      </c>
    </row>
    <row r="2996" spans="1:10" ht="32" customHeight="1">
      <c r="A2996" s="19" t="s">
        <v>110749</v>
      </c>
      <c r="B2996" s="24">
        <v>24</v>
      </c>
      <c r="C2996" s="22">
        <v>26</v>
      </c>
      <c r="D2996" s="21" t="s">
        <v>110750</v>
      </c>
      <c r="E2996" s="21" t="s">
        <v>110751</v>
      </c>
      <c r="F2996" s="21" t="s">
        <v>102026</v>
      </c>
      <c r="G2996" s="22">
        <v>4</v>
      </c>
      <c r="H2996" s="22">
        <v>18</v>
      </c>
      <c r="I2996" s="22">
        <v>35</v>
      </c>
      <c r="J2996" s="21" t="s">
        <v>110752</v>
      </c>
    </row>
    <row r="2997" spans="1:10" ht="32" customHeight="1">
      <c r="A2997" s="19" t="s">
        <v>110753</v>
      </c>
      <c r="B2997" s="24">
        <v>18</v>
      </c>
      <c r="C2997" s="22">
        <v>15</v>
      </c>
      <c r="D2997" s="21" t="s">
        <v>110754</v>
      </c>
      <c r="E2997" s="21" t="s">
        <v>110755</v>
      </c>
      <c r="F2997" s="21" t="s">
        <v>101563</v>
      </c>
      <c r="G2997" s="22">
        <v>10</v>
      </c>
      <c r="H2997" s="22">
        <v>0</v>
      </c>
      <c r="I2997" s="22">
        <v>0</v>
      </c>
      <c r="J2997" s="21" t="s">
        <v>110756</v>
      </c>
    </row>
    <row r="2998" spans="1:10" ht="32" customHeight="1">
      <c r="A2998" s="19" t="s">
        <v>110757</v>
      </c>
      <c r="B2998" s="24">
        <v>20</v>
      </c>
      <c r="C2998" s="22">
        <v>15</v>
      </c>
      <c r="D2998" s="21" t="s">
        <v>110758</v>
      </c>
      <c r="E2998" s="21" t="s">
        <v>110759</v>
      </c>
      <c r="F2998" s="21" t="s">
        <v>101554</v>
      </c>
      <c r="G2998" s="22">
        <v>10</v>
      </c>
      <c r="H2998" s="22">
        <v>0</v>
      </c>
      <c r="I2998" s="22">
        <v>0</v>
      </c>
      <c r="J2998" s="21" t="s">
        <v>110760</v>
      </c>
    </row>
    <row r="2999" spans="1:10" ht="32" customHeight="1">
      <c r="A2999" s="19" t="s">
        <v>110761</v>
      </c>
      <c r="B2999" s="24">
        <v>26</v>
      </c>
      <c r="C2999" s="22">
        <v>18</v>
      </c>
      <c r="D2999" s="21" t="s">
        <v>101828</v>
      </c>
      <c r="E2999" s="21" t="s">
        <v>101829</v>
      </c>
      <c r="F2999" s="21" t="s">
        <v>102144</v>
      </c>
      <c r="G2999" s="22">
        <v>1</v>
      </c>
      <c r="H2999" s="22">
        <v>13</v>
      </c>
      <c r="I2999" s="22">
        <v>14</v>
      </c>
      <c r="J2999" s="21" t="s">
        <v>110762</v>
      </c>
    </row>
    <row r="3000" spans="1:10" ht="32" customHeight="1">
      <c r="A3000" s="19" t="s">
        <v>110763</v>
      </c>
      <c r="B3000" s="24">
        <v>13</v>
      </c>
      <c r="C3000" s="22">
        <v>15</v>
      </c>
      <c r="D3000" s="21" t="s">
        <v>110764</v>
      </c>
      <c r="E3000" s="21" t="s">
        <v>110765</v>
      </c>
      <c r="F3000" s="21" t="s">
        <v>101554</v>
      </c>
      <c r="G3000" s="22">
        <v>10</v>
      </c>
      <c r="H3000" s="22">
        <v>0</v>
      </c>
      <c r="I3000" s="22">
        <v>0</v>
      </c>
      <c r="J3000" s="21" t="s">
        <v>110766</v>
      </c>
    </row>
    <row r="3001" spans="1:10" ht="32" customHeight="1">
      <c r="A3001" s="19" t="s">
        <v>110767</v>
      </c>
      <c r="B3001" s="24">
        <v>22</v>
      </c>
      <c r="C3001" s="22">
        <v>146</v>
      </c>
      <c r="D3001" s="21" t="s">
        <v>110768</v>
      </c>
      <c r="E3001" s="21" t="s">
        <v>110769</v>
      </c>
      <c r="F3001" s="21" t="s">
        <v>110770</v>
      </c>
      <c r="G3001" s="22">
        <v>11</v>
      </c>
      <c r="H3001" s="22">
        <v>6</v>
      </c>
      <c r="I3001" s="22">
        <v>13</v>
      </c>
      <c r="J3001" s="21" t="s">
        <v>110771</v>
      </c>
    </row>
    <row r="3002" spans="1:10" ht="32" customHeight="1">
      <c r="A3002" s="19" t="s">
        <v>110772</v>
      </c>
      <c r="B3002" s="24">
        <v>70</v>
      </c>
      <c r="C3002" s="22">
        <v>29</v>
      </c>
      <c r="D3002" s="21" t="s">
        <v>108092</v>
      </c>
      <c r="E3002" s="21" t="s">
        <v>108093</v>
      </c>
      <c r="F3002" s="21" t="s">
        <v>14743</v>
      </c>
      <c r="G3002" s="22">
        <v>1</v>
      </c>
      <c r="H3002" s="22">
        <v>24</v>
      </c>
      <c r="I3002" s="22">
        <v>30</v>
      </c>
      <c r="J3002" s="21" t="s">
        <v>110773</v>
      </c>
    </row>
    <row r="3003" spans="1:10" ht="32" customHeight="1">
      <c r="A3003" s="19" t="s">
        <v>110774</v>
      </c>
      <c r="B3003" s="24">
        <v>71</v>
      </c>
      <c r="C3003" s="22">
        <v>76</v>
      </c>
      <c r="D3003" s="21" t="s">
        <v>110775</v>
      </c>
      <c r="E3003" s="21" t="s">
        <v>110776</v>
      </c>
      <c r="F3003" s="21" t="s">
        <v>110777</v>
      </c>
      <c r="G3003" s="22">
        <v>14</v>
      </c>
      <c r="H3003" s="22">
        <v>10</v>
      </c>
      <c r="I3003" s="22">
        <v>22</v>
      </c>
      <c r="J3003" s="21" t="s">
        <v>110778</v>
      </c>
    </row>
    <row r="3004" spans="1:10" ht="32" customHeight="1">
      <c r="A3004" s="19" t="s">
        <v>110779</v>
      </c>
      <c r="B3004" s="24">
        <v>31</v>
      </c>
      <c r="C3004" s="22">
        <v>24</v>
      </c>
      <c r="D3004" s="21" t="s">
        <v>110780</v>
      </c>
      <c r="E3004" s="21" t="s">
        <v>110781</v>
      </c>
      <c r="F3004" s="21" t="s">
        <v>101676</v>
      </c>
      <c r="G3004" s="22">
        <v>3</v>
      </c>
      <c r="H3004" s="22">
        <v>17</v>
      </c>
      <c r="I3004" s="22">
        <v>33</v>
      </c>
      <c r="J3004" s="21" t="s">
        <v>110782</v>
      </c>
    </row>
    <row r="3005" spans="1:10" ht="32" customHeight="1">
      <c r="A3005" s="19" t="s">
        <v>110783</v>
      </c>
      <c r="B3005" s="24">
        <v>18</v>
      </c>
      <c r="C3005" s="22">
        <v>27</v>
      </c>
      <c r="D3005" s="21" t="s">
        <v>110784</v>
      </c>
      <c r="E3005" s="21" t="s">
        <v>110785</v>
      </c>
      <c r="F3005" s="21" t="s">
        <v>102428</v>
      </c>
      <c r="G3005" s="22">
        <v>10</v>
      </c>
      <c r="H3005" s="22">
        <v>13</v>
      </c>
      <c r="I3005" s="22">
        <v>25</v>
      </c>
      <c r="J3005" s="21" t="s">
        <v>110786</v>
      </c>
    </row>
    <row r="3006" spans="1:10" ht="20" customHeight="1">
      <c r="A3006" s="27">
        <v>-999</v>
      </c>
      <c r="B3006" s="24">
        <v>-999</v>
      </c>
      <c r="C3006" s="22">
        <v>-999</v>
      </c>
      <c r="D3006" s="22">
        <v>-999</v>
      </c>
      <c r="E3006" s="22">
        <v>-999</v>
      </c>
      <c r="F3006" s="22">
        <v>-999</v>
      </c>
      <c r="G3006" s="22">
        <v>-999</v>
      </c>
      <c r="H3006" s="22">
        <v>-999</v>
      </c>
      <c r="I3006" s="22">
        <v>-999</v>
      </c>
      <c r="J3006" s="22">
        <v>-999</v>
      </c>
    </row>
    <row r="3007" spans="1:10" ht="32" customHeight="1">
      <c r="A3007" s="19" t="s">
        <v>110787</v>
      </c>
      <c r="B3007" s="24">
        <v>13</v>
      </c>
      <c r="C3007" s="22">
        <v>15</v>
      </c>
      <c r="D3007" s="21" t="s">
        <v>110788</v>
      </c>
      <c r="E3007" s="21" t="s">
        <v>110789</v>
      </c>
      <c r="F3007" s="21" t="s">
        <v>14739</v>
      </c>
      <c r="G3007" s="22">
        <v>10</v>
      </c>
      <c r="H3007" s="22">
        <v>0</v>
      </c>
      <c r="I3007" s="22">
        <v>0</v>
      </c>
      <c r="J3007" s="21" t="s">
        <v>110790</v>
      </c>
    </row>
    <row r="3008" spans="1:10" ht="44" customHeight="1">
      <c r="A3008" s="19" t="s">
        <v>110791</v>
      </c>
      <c r="B3008" s="24">
        <v>20</v>
      </c>
      <c r="C3008" s="22">
        <v>15</v>
      </c>
      <c r="D3008" s="21" t="s">
        <v>110792</v>
      </c>
      <c r="E3008" s="21" t="s">
        <v>110793</v>
      </c>
      <c r="F3008" s="21" t="s">
        <v>101727</v>
      </c>
      <c r="G3008" s="22">
        <v>10</v>
      </c>
      <c r="H3008" s="22">
        <v>0</v>
      </c>
      <c r="I3008" s="22">
        <v>0</v>
      </c>
      <c r="J3008" s="21" t="s">
        <v>110794</v>
      </c>
    </row>
    <row r="3009" spans="1:10" ht="20" customHeight="1">
      <c r="A3009" s="27">
        <v>-999</v>
      </c>
      <c r="B3009" s="24">
        <v>-999</v>
      </c>
      <c r="C3009" s="22">
        <v>-999</v>
      </c>
      <c r="D3009" s="22">
        <v>-999</v>
      </c>
      <c r="E3009" s="22">
        <v>-999</v>
      </c>
      <c r="F3009" s="22">
        <v>-999</v>
      </c>
      <c r="G3009" s="22">
        <v>-999</v>
      </c>
      <c r="H3009" s="22">
        <v>-999</v>
      </c>
      <c r="I3009" s="22">
        <v>-999</v>
      </c>
      <c r="J3009" s="22">
        <v>-999</v>
      </c>
    </row>
    <row r="3010" spans="1:10" ht="32" customHeight="1">
      <c r="A3010" s="19" t="s">
        <v>110795</v>
      </c>
      <c r="B3010" s="24">
        <v>15</v>
      </c>
      <c r="C3010" s="22">
        <v>21</v>
      </c>
      <c r="D3010" s="21" t="s">
        <v>108288</v>
      </c>
      <c r="E3010" s="21" t="s">
        <v>108289</v>
      </c>
      <c r="F3010" s="21" t="s">
        <v>14743</v>
      </c>
      <c r="G3010" s="22">
        <v>7</v>
      </c>
      <c r="H3010" s="22">
        <v>10</v>
      </c>
      <c r="I3010" s="22">
        <v>22</v>
      </c>
      <c r="J3010" s="21" t="s">
        <v>110796</v>
      </c>
    </row>
    <row r="3011" spans="1:10" ht="32" customHeight="1">
      <c r="A3011" s="19" t="s">
        <v>110797</v>
      </c>
      <c r="B3011" s="24">
        <v>17</v>
      </c>
      <c r="C3011" s="22">
        <v>20</v>
      </c>
      <c r="D3011" s="21" t="s">
        <v>110798</v>
      </c>
      <c r="E3011" s="21" t="s">
        <v>110799</v>
      </c>
      <c r="F3011" s="21" t="s">
        <v>101543</v>
      </c>
      <c r="G3011" s="22">
        <v>4</v>
      </c>
      <c r="H3011" s="22">
        <v>12</v>
      </c>
      <c r="I3011" s="22">
        <v>23</v>
      </c>
      <c r="J3011" s="21" t="s">
        <v>110800</v>
      </c>
    </row>
    <row r="3012" spans="1:10" ht="44" customHeight="1">
      <c r="A3012" s="19" t="s">
        <v>110801</v>
      </c>
      <c r="B3012" s="24">
        <v>13</v>
      </c>
      <c r="C3012" s="22">
        <v>15</v>
      </c>
      <c r="D3012" s="21" t="s">
        <v>110802</v>
      </c>
      <c r="E3012" s="21" t="s">
        <v>110803</v>
      </c>
      <c r="F3012" s="21" t="s">
        <v>101568</v>
      </c>
      <c r="G3012" s="22">
        <v>2</v>
      </c>
      <c r="H3012" s="22">
        <v>9</v>
      </c>
      <c r="I3012" s="22">
        <v>17</v>
      </c>
      <c r="J3012" s="21" t="s">
        <v>110804</v>
      </c>
    </row>
    <row r="3013" spans="1:10" ht="32" customHeight="1">
      <c r="A3013" s="19" t="s">
        <v>110805</v>
      </c>
      <c r="B3013" s="24">
        <v>26</v>
      </c>
      <c r="C3013" s="22">
        <v>19</v>
      </c>
      <c r="D3013" s="21" t="s">
        <v>110806</v>
      </c>
      <c r="E3013" s="21" t="s">
        <v>110807</v>
      </c>
      <c r="F3013" s="21" t="s">
        <v>101787</v>
      </c>
      <c r="G3013" s="22">
        <v>1</v>
      </c>
      <c r="H3013" s="22">
        <v>14</v>
      </c>
      <c r="I3013" s="22">
        <v>25</v>
      </c>
      <c r="J3013" s="21" t="s">
        <v>110808</v>
      </c>
    </row>
    <row r="3014" spans="1:10" ht="32" customHeight="1">
      <c r="A3014" s="19" t="s">
        <v>110809</v>
      </c>
      <c r="B3014" s="24">
        <v>48</v>
      </c>
      <c r="C3014" s="22">
        <v>23</v>
      </c>
      <c r="D3014" s="21" t="s">
        <v>110810</v>
      </c>
      <c r="E3014" s="21" t="s">
        <v>110811</v>
      </c>
      <c r="F3014" s="21" t="s">
        <v>102157</v>
      </c>
      <c r="G3014" s="22">
        <v>8</v>
      </c>
      <c r="H3014" s="22">
        <v>11</v>
      </c>
      <c r="I3014" s="22">
        <v>22</v>
      </c>
      <c r="J3014" s="21" t="s">
        <v>110812</v>
      </c>
    </row>
    <row r="3015" spans="1:10" ht="32" customHeight="1">
      <c r="A3015" s="19" t="s">
        <v>110813</v>
      </c>
      <c r="B3015" s="24">
        <v>15</v>
      </c>
      <c r="C3015" s="22">
        <v>23</v>
      </c>
      <c r="D3015" s="21" t="s">
        <v>110814</v>
      </c>
      <c r="E3015" s="21" t="s">
        <v>110815</v>
      </c>
      <c r="F3015" s="21" t="s">
        <v>101710</v>
      </c>
      <c r="G3015" s="22">
        <v>1</v>
      </c>
      <c r="H3015" s="22">
        <v>18</v>
      </c>
      <c r="I3015" s="22">
        <v>29</v>
      </c>
      <c r="J3015" s="21" t="s">
        <v>110816</v>
      </c>
    </row>
    <row r="3016" spans="1:10" ht="32" customHeight="1">
      <c r="A3016" s="19" t="s">
        <v>110817</v>
      </c>
      <c r="B3016" s="24">
        <v>22</v>
      </c>
      <c r="C3016" s="22">
        <v>16</v>
      </c>
      <c r="D3016" s="21" t="s">
        <v>110818</v>
      </c>
      <c r="E3016" s="21" t="s">
        <v>110819</v>
      </c>
      <c r="F3016" s="21" t="s">
        <v>101533</v>
      </c>
      <c r="G3016" s="22">
        <v>1</v>
      </c>
      <c r="H3016" s="22">
        <v>11</v>
      </c>
      <c r="I3016" s="22">
        <v>14</v>
      </c>
      <c r="J3016" s="21" t="s">
        <v>110820</v>
      </c>
    </row>
    <row r="3017" spans="1:10" ht="32" customHeight="1">
      <c r="A3017" s="19" t="s">
        <v>110821</v>
      </c>
      <c r="B3017" s="24">
        <v>13</v>
      </c>
      <c r="C3017" s="22">
        <v>15</v>
      </c>
      <c r="D3017" s="21" t="s">
        <v>110822</v>
      </c>
      <c r="E3017" s="21" t="s">
        <v>110823</v>
      </c>
      <c r="F3017" s="21" t="s">
        <v>14739</v>
      </c>
      <c r="G3017" s="22">
        <v>10</v>
      </c>
      <c r="H3017" s="22">
        <v>0</v>
      </c>
      <c r="I3017" s="22">
        <v>0</v>
      </c>
      <c r="J3017" s="21" t="s">
        <v>110824</v>
      </c>
    </row>
    <row r="3018" spans="1:10" ht="32" customHeight="1">
      <c r="A3018" s="19" t="s">
        <v>110825</v>
      </c>
      <c r="B3018" s="24">
        <v>39</v>
      </c>
      <c r="C3018" s="22">
        <v>27</v>
      </c>
      <c r="D3018" s="21" t="s">
        <v>104876</v>
      </c>
      <c r="E3018" s="21" t="s">
        <v>104877</v>
      </c>
      <c r="F3018" s="21" t="s">
        <v>101533</v>
      </c>
      <c r="G3018" s="22">
        <v>1</v>
      </c>
      <c r="H3018" s="22">
        <v>22</v>
      </c>
      <c r="I3018" s="22">
        <v>27</v>
      </c>
      <c r="J3018" s="21" t="s">
        <v>110826</v>
      </c>
    </row>
    <row r="3019" spans="1:10" ht="32" customHeight="1">
      <c r="A3019" s="19" t="s">
        <v>110827</v>
      </c>
      <c r="B3019" s="24">
        <v>13</v>
      </c>
      <c r="C3019" s="22">
        <v>15</v>
      </c>
      <c r="D3019" s="21" t="s">
        <v>110828</v>
      </c>
      <c r="E3019" s="21" t="s">
        <v>110829</v>
      </c>
      <c r="F3019" s="21" t="s">
        <v>101522</v>
      </c>
      <c r="G3019" s="22">
        <v>10</v>
      </c>
      <c r="H3019" s="22">
        <v>0</v>
      </c>
      <c r="I3019" s="22">
        <v>0</v>
      </c>
      <c r="J3019" s="21" t="s">
        <v>110830</v>
      </c>
    </row>
    <row r="3020" spans="1:10" ht="32" customHeight="1">
      <c r="A3020" s="19" t="s">
        <v>110831</v>
      </c>
      <c r="B3020" s="24">
        <v>13</v>
      </c>
      <c r="C3020" s="22">
        <v>15</v>
      </c>
      <c r="D3020" s="21" t="s">
        <v>110832</v>
      </c>
      <c r="E3020" s="21" t="s">
        <v>110833</v>
      </c>
      <c r="F3020" s="21" t="s">
        <v>101528</v>
      </c>
      <c r="G3020" s="22">
        <v>10</v>
      </c>
      <c r="H3020" s="22">
        <v>0</v>
      </c>
      <c r="I3020" s="22">
        <v>0</v>
      </c>
      <c r="J3020" s="21" t="s">
        <v>110834</v>
      </c>
    </row>
    <row r="3021" spans="1:10" ht="32" customHeight="1">
      <c r="A3021" s="19" t="s">
        <v>110835</v>
      </c>
      <c r="B3021" s="24">
        <v>24</v>
      </c>
      <c r="C3021" s="22">
        <v>15</v>
      </c>
      <c r="D3021" s="21" t="s">
        <v>110836</v>
      </c>
      <c r="E3021" s="21" t="s">
        <v>110837</v>
      </c>
      <c r="F3021" s="21" t="s">
        <v>14739</v>
      </c>
      <c r="G3021" s="22">
        <v>10</v>
      </c>
      <c r="H3021" s="22">
        <v>0</v>
      </c>
      <c r="I3021" s="22">
        <v>0</v>
      </c>
      <c r="J3021" s="21" t="s">
        <v>110838</v>
      </c>
    </row>
    <row r="3022" spans="1:10" ht="32" customHeight="1">
      <c r="A3022" s="19" t="s">
        <v>110839</v>
      </c>
      <c r="B3022" s="24">
        <v>29</v>
      </c>
      <c r="C3022" s="22">
        <v>15</v>
      </c>
      <c r="D3022" s="21" t="s">
        <v>106681</v>
      </c>
      <c r="E3022" s="21" t="s">
        <v>106682</v>
      </c>
      <c r="F3022" s="22">
        <v>1</v>
      </c>
      <c r="G3022" s="22">
        <v>1</v>
      </c>
      <c r="H3022" s="22">
        <v>10</v>
      </c>
      <c r="I3022" s="22">
        <v>23</v>
      </c>
      <c r="J3022" s="21" t="s">
        <v>110840</v>
      </c>
    </row>
    <row r="3023" spans="1:10" ht="32" customHeight="1">
      <c r="A3023" s="19" t="s">
        <v>110841</v>
      </c>
      <c r="B3023" s="24">
        <v>29</v>
      </c>
      <c r="C3023" s="22">
        <v>15</v>
      </c>
      <c r="D3023" s="21" t="s">
        <v>106681</v>
      </c>
      <c r="E3023" s="21" t="s">
        <v>106682</v>
      </c>
      <c r="F3023" s="22">
        <v>1</v>
      </c>
      <c r="G3023" s="22">
        <v>1</v>
      </c>
      <c r="H3023" s="22">
        <v>10</v>
      </c>
      <c r="I3023" s="22">
        <v>23</v>
      </c>
      <c r="J3023" s="21" t="s">
        <v>110840</v>
      </c>
    </row>
    <row r="3024" spans="1:10" ht="32" customHeight="1">
      <c r="A3024" s="19" t="s">
        <v>110842</v>
      </c>
      <c r="B3024" s="24">
        <v>41</v>
      </c>
      <c r="C3024" s="22">
        <v>15</v>
      </c>
      <c r="D3024" s="21" t="s">
        <v>110843</v>
      </c>
      <c r="E3024" s="21" t="s">
        <v>110844</v>
      </c>
      <c r="F3024" s="21" t="s">
        <v>101727</v>
      </c>
      <c r="G3024" s="22">
        <v>10</v>
      </c>
      <c r="H3024" s="22">
        <v>0</v>
      </c>
      <c r="I3024" s="22">
        <v>0</v>
      </c>
      <c r="J3024" s="21" t="s">
        <v>110845</v>
      </c>
    </row>
    <row r="3025" spans="1:10" ht="44" customHeight="1">
      <c r="A3025" s="19" t="s">
        <v>110846</v>
      </c>
      <c r="B3025" s="24">
        <v>32</v>
      </c>
      <c r="C3025" s="22">
        <v>28</v>
      </c>
      <c r="D3025" s="21" t="s">
        <v>110847</v>
      </c>
      <c r="E3025" s="21" t="s">
        <v>110848</v>
      </c>
      <c r="F3025" s="21" t="s">
        <v>110849</v>
      </c>
      <c r="G3025" s="22">
        <v>1</v>
      </c>
      <c r="H3025" s="22">
        <v>23</v>
      </c>
      <c r="I3025" s="22">
        <v>38</v>
      </c>
      <c r="J3025" s="21" t="s">
        <v>110850</v>
      </c>
    </row>
    <row r="3026" spans="1:10" ht="20" customHeight="1">
      <c r="A3026" s="27">
        <v>-999</v>
      </c>
      <c r="B3026" s="24">
        <v>-999</v>
      </c>
      <c r="C3026" s="22">
        <v>-999</v>
      </c>
      <c r="D3026" s="22">
        <v>-999</v>
      </c>
      <c r="E3026" s="22">
        <v>-999</v>
      </c>
      <c r="F3026" s="22">
        <v>-999</v>
      </c>
      <c r="G3026" s="22">
        <v>-999</v>
      </c>
      <c r="H3026" s="22">
        <v>-999</v>
      </c>
      <c r="I3026" s="22">
        <v>-999</v>
      </c>
      <c r="J3026" s="22">
        <v>-999</v>
      </c>
    </row>
    <row r="3027" spans="1:10" ht="44" customHeight="1">
      <c r="A3027" s="19" t="s">
        <v>110851</v>
      </c>
      <c r="B3027" s="24">
        <v>22</v>
      </c>
      <c r="C3027" s="22">
        <v>15</v>
      </c>
      <c r="D3027" s="21" t="s">
        <v>105200</v>
      </c>
      <c r="E3027" s="21" t="s">
        <v>105201</v>
      </c>
      <c r="F3027" s="21" t="s">
        <v>101528</v>
      </c>
      <c r="G3027" s="22">
        <v>10</v>
      </c>
      <c r="H3027" s="22">
        <v>0</v>
      </c>
      <c r="I3027" s="22">
        <v>0</v>
      </c>
      <c r="J3027" s="21" t="s">
        <v>110852</v>
      </c>
    </row>
    <row r="3028" spans="1:10" ht="44" customHeight="1">
      <c r="A3028" s="19" t="s">
        <v>110853</v>
      </c>
      <c r="B3028" s="24">
        <v>13</v>
      </c>
      <c r="C3028" s="22">
        <v>15</v>
      </c>
      <c r="D3028" s="21" t="s">
        <v>104945</v>
      </c>
      <c r="E3028" s="21" t="s">
        <v>104946</v>
      </c>
      <c r="F3028" s="21" t="s">
        <v>101528</v>
      </c>
      <c r="G3028" s="22">
        <v>10</v>
      </c>
      <c r="H3028" s="22">
        <v>0</v>
      </c>
      <c r="I3028" s="22">
        <v>0</v>
      </c>
      <c r="J3028" s="21" t="s">
        <v>110854</v>
      </c>
    </row>
    <row r="3029" spans="1:10" ht="44" customHeight="1">
      <c r="A3029" s="19" t="s">
        <v>110855</v>
      </c>
      <c r="B3029" s="24">
        <v>13</v>
      </c>
      <c r="C3029" s="22">
        <v>15</v>
      </c>
      <c r="D3029" s="21" t="s">
        <v>110856</v>
      </c>
      <c r="E3029" s="21" t="s">
        <v>110857</v>
      </c>
      <c r="F3029" s="21" t="s">
        <v>101563</v>
      </c>
      <c r="G3029" s="22">
        <v>10</v>
      </c>
      <c r="H3029" s="22">
        <v>0</v>
      </c>
      <c r="I3029" s="22">
        <v>0</v>
      </c>
      <c r="J3029" s="21" t="s">
        <v>110858</v>
      </c>
    </row>
    <row r="3030" spans="1:10" ht="20" customHeight="1">
      <c r="A3030" s="27">
        <v>-999</v>
      </c>
      <c r="B3030" s="24">
        <v>-999</v>
      </c>
      <c r="C3030" s="22">
        <v>-999</v>
      </c>
      <c r="D3030" s="22">
        <v>-999</v>
      </c>
      <c r="E3030" s="22">
        <v>-999</v>
      </c>
      <c r="F3030" s="22">
        <v>-999</v>
      </c>
      <c r="G3030" s="22">
        <v>-999</v>
      </c>
      <c r="H3030" s="22">
        <v>-999</v>
      </c>
      <c r="I3030" s="22">
        <v>-999</v>
      </c>
      <c r="J3030" s="22">
        <v>-999</v>
      </c>
    </row>
    <row r="3031" spans="1:10" ht="20" customHeight="1">
      <c r="A3031" s="27">
        <v>-999</v>
      </c>
      <c r="B3031" s="24">
        <v>-999</v>
      </c>
      <c r="C3031" s="22">
        <v>-999</v>
      </c>
      <c r="D3031" s="22">
        <v>-999</v>
      </c>
      <c r="E3031" s="22">
        <v>-999</v>
      </c>
      <c r="F3031" s="22">
        <v>-999</v>
      </c>
      <c r="G3031" s="22">
        <v>-999</v>
      </c>
      <c r="H3031" s="22">
        <v>-999</v>
      </c>
      <c r="I3031" s="22">
        <v>-999</v>
      </c>
      <c r="J3031" s="22">
        <v>-999</v>
      </c>
    </row>
    <row r="3032" spans="1:10" ht="44" customHeight="1">
      <c r="A3032" s="19" t="s">
        <v>110859</v>
      </c>
      <c r="B3032" s="24">
        <v>13</v>
      </c>
      <c r="C3032" s="22">
        <v>15</v>
      </c>
      <c r="D3032" s="21" t="s">
        <v>110860</v>
      </c>
      <c r="E3032" s="21" t="s">
        <v>110861</v>
      </c>
      <c r="F3032" s="21" t="s">
        <v>101522</v>
      </c>
      <c r="G3032" s="22">
        <v>10</v>
      </c>
      <c r="H3032" s="22">
        <v>0</v>
      </c>
      <c r="I3032" s="22">
        <v>0</v>
      </c>
      <c r="J3032" s="21" t="s">
        <v>110862</v>
      </c>
    </row>
    <row r="3033" spans="1:10" ht="32" customHeight="1">
      <c r="A3033" s="19" t="s">
        <v>110863</v>
      </c>
      <c r="B3033" s="24">
        <v>23</v>
      </c>
      <c r="C3033" s="22">
        <v>17</v>
      </c>
      <c r="D3033" s="21" t="s">
        <v>110864</v>
      </c>
      <c r="E3033" s="21" t="s">
        <v>110865</v>
      </c>
      <c r="F3033" s="21" t="s">
        <v>14743</v>
      </c>
      <c r="G3033" s="22">
        <v>1</v>
      </c>
      <c r="H3033" s="22">
        <v>12</v>
      </c>
      <c r="I3033" s="22">
        <v>13</v>
      </c>
      <c r="J3033" s="21" t="s">
        <v>110866</v>
      </c>
    </row>
    <row r="3034" spans="1:10" ht="44" customHeight="1">
      <c r="A3034" s="19" t="s">
        <v>110867</v>
      </c>
      <c r="B3034" s="24">
        <v>31</v>
      </c>
      <c r="C3034" s="22">
        <v>26</v>
      </c>
      <c r="D3034" s="21" t="s">
        <v>110868</v>
      </c>
      <c r="E3034" s="21" t="s">
        <v>110869</v>
      </c>
      <c r="F3034" s="21" t="s">
        <v>102510</v>
      </c>
      <c r="G3034" s="22">
        <v>12</v>
      </c>
      <c r="H3034" s="22">
        <v>10</v>
      </c>
      <c r="I3034" s="22">
        <v>14</v>
      </c>
      <c r="J3034" s="21" t="s">
        <v>110870</v>
      </c>
    </row>
    <row r="3035" spans="1:10" ht="44" customHeight="1">
      <c r="A3035" s="19" t="s">
        <v>110871</v>
      </c>
      <c r="B3035" s="24">
        <v>29</v>
      </c>
      <c r="C3035" s="22">
        <v>15</v>
      </c>
      <c r="D3035" s="21" t="s">
        <v>110872</v>
      </c>
      <c r="E3035" s="21" t="s">
        <v>110873</v>
      </c>
      <c r="F3035" s="21" t="s">
        <v>14739</v>
      </c>
      <c r="G3035" s="22">
        <v>10</v>
      </c>
      <c r="H3035" s="22">
        <v>0</v>
      </c>
      <c r="I3035" s="22">
        <v>0</v>
      </c>
      <c r="J3035" s="21" t="s">
        <v>110874</v>
      </c>
    </row>
    <row r="3036" spans="1:10" ht="32" customHeight="1">
      <c r="A3036" s="19" t="s">
        <v>110875</v>
      </c>
      <c r="B3036" s="24">
        <v>21</v>
      </c>
      <c r="C3036" s="22">
        <v>15</v>
      </c>
      <c r="D3036" s="21" t="s">
        <v>110876</v>
      </c>
      <c r="E3036" s="21" t="s">
        <v>110877</v>
      </c>
      <c r="F3036" s="21" t="s">
        <v>101694</v>
      </c>
      <c r="G3036" s="22">
        <v>10</v>
      </c>
      <c r="H3036" s="22">
        <v>0</v>
      </c>
      <c r="I3036" s="22">
        <v>0</v>
      </c>
      <c r="J3036" s="21" t="s">
        <v>110878</v>
      </c>
    </row>
    <row r="3037" spans="1:10" ht="32" customHeight="1">
      <c r="A3037" s="19" t="s">
        <v>110879</v>
      </c>
      <c r="B3037" s="24">
        <v>21</v>
      </c>
      <c r="C3037" s="22">
        <v>23</v>
      </c>
      <c r="D3037" s="21" t="s">
        <v>110880</v>
      </c>
      <c r="E3037" s="21" t="s">
        <v>110881</v>
      </c>
      <c r="F3037" s="21" t="s">
        <v>102001</v>
      </c>
      <c r="G3037" s="22">
        <v>2</v>
      </c>
      <c r="H3037" s="22">
        <v>17</v>
      </c>
      <c r="I3037" s="22">
        <v>33</v>
      </c>
      <c r="J3037" s="21" t="s">
        <v>110882</v>
      </c>
    </row>
    <row r="3038" spans="1:10" ht="32" customHeight="1">
      <c r="A3038" s="19" t="s">
        <v>110883</v>
      </c>
      <c r="B3038" s="24">
        <v>21</v>
      </c>
      <c r="C3038" s="22">
        <v>15</v>
      </c>
      <c r="D3038" s="21" t="s">
        <v>110876</v>
      </c>
      <c r="E3038" s="21" t="s">
        <v>110877</v>
      </c>
      <c r="F3038" s="21" t="s">
        <v>101694</v>
      </c>
      <c r="G3038" s="22">
        <v>10</v>
      </c>
      <c r="H3038" s="22">
        <v>0</v>
      </c>
      <c r="I3038" s="22">
        <v>0</v>
      </c>
      <c r="J3038" s="21" t="s">
        <v>110878</v>
      </c>
    </row>
    <row r="3039" spans="1:10" ht="32" customHeight="1">
      <c r="A3039" s="19" t="s">
        <v>110884</v>
      </c>
      <c r="B3039" s="24">
        <v>29</v>
      </c>
      <c r="C3039" s="22">
        <v>15</v>
      </c>
      <c r="D3039" s="21" t="s">
        <v>103306</v>
      </c>
      <c r="E3039" s="21" t="s">
        <v>103307</v>
      </c>
      <c r="F3039" s="21" t="s">
        <v>101554</v>
      </c>
      <c r="G3039" s="22">
        <v>10</v>
      </c>
      <c r="H3039" s="22">
        <v>0</v>
      </c>
      <c r="I3039" s="22">
        <v>0</v>
      </c>
      <c r="J3039" s="21" t="s">
        <v>103308</v>
      </c>
    </row>
    <row r="3040" spans="1:10" ht="32" customHeight="1">
      <c r="A3040" s="19" t="s">
        <v>110885</v>
      </c>
      <c r="B3040" s="24">
        <v>20</v>
      </c>
      <c r="C3040" s="22">
        <v>15</v>
      </c>
      <c r="D3040" s="21" t="s">
        <v>104780</v>
      </c>
      <c r="E3040" s="21" t="s">
        <v>104781</v>
      </c>
      <c r="F3040" s="21" t="s">
        <v>101694</v>
      </c>
      <c r="G3040" s="22">
        <v>10</v>
      </c>
      <c r="H3040" s="22">
        <v>0</v>
      </c>
      <c r="I3040" s="22">
        <v>0</v>
      </c>
      <c r="J3040" s="21" t="s">
        <v>110886</v>
      </c>
    </row>
    <row r="3041" spans="1:10" ht="32" customHeight="1">
      <c r="A3041" s="19" t="s">
        <v>110887</v>
      </c>
      <c r="B3041" s="24">
        <v>33</v>
      </c>
      <c r="C3041" s="22">
        <v>27</v>
      </c>
      <c r="D3041" s="21" t="s">
        <v>107500</v>
      </c>
      <c r="E3041" s="21" t="s">
        <v>107501</v>
      </c>
      <c r="F3041" s="21" t="s">
        <v>101945</v>
      </c>
      <c r="G3041" s="22">
        <v>1</v>
      </c>
      <c r="H3041" s="22">
        <v>22</v>
      </c>
      <c r="I3041" s="22">
        <v>34</v>
      </c>
      <c r="J3041" s="21" t="s">
        <v>110888</v>
      </c>
    </row>
    <row r="3042" spans="1:10" ht="32" customHeight="1">
      <c r="A3042" s="19" t="s">
        <v>110889</v>
      </c>
      <c r="B3042" s="24">
        <v>34</v>
      </c>
      <c r="C3042" s="22">
        <v>30</v>
      </c>
      <c r="D3042" s="21" t="s">
        <v>110890</v>
      </c>
      <c r="E3042" s="21" t="s">
        <v>110891</v>
      </c>
      <c r="F3042" s="21" t="s">
        <v>106487</v>
      </c>
      <c r="G3042" s="22">
        <v>12</v>
      </c>
      <c r="H3042" s="22">
        <v>14</v>
      </c>
      <c r="I3042" s="22">
        <v>23</v>
      </c>
      <c r="J3042" s="21" t="s">
        <v>110892</v>
      </c>
    </row>
    <row r="3043" spans="1:10" ht="20" customHeight="1">
      <c r="A3043" s="27">
        <v>-999</v>
      </c>
      <c r="B3043" s="24">
        <v>-999</v>
      </c>
      <c r="C3043" s="22">
        <v>-999</v>
      </c>
      <c r="D3043" s="22">
        <v>-999</v>
      </c>
      <c r="E3043" s="22">
        <v>-999</v>
      </c>
      <c r="F3043" s="22">
        <v>-999</v>
      </c>
      <c r="G3043" s="22">
        <v>-999</v>
      </c>
      <c r="H3043" s="22">
        <v>-999</v>
      </c>
      <c r="I3043" s="22">
        <v>-999</v>
      </c>
      <c r="J3043" s="22">
        <v>-999</v>
      </c>
    </row>
    <row r="3044" spans="1:10" ht="20" customHeight="1">
      <c r="A3044" s="27">
        <v>-999</v>
      </c>
      <c r="B3044" s="24">
        <v>-999</v>
      </c>
      <c r="C3044" s="22">
        <v>-999</v>
      </c>
      <c r="D3044" s="22">
        <v>-999</v>
      </c>
      <c r="E3044" s="22">
        <v>-999</v>
      </c>
      <c r="F3044" s="22">
        <v>-999</v>
      </c>
      <c r="G3044" s="22">
        <v>-999</v>
      </c>
      <c r="H3044" s="22">
        <v>-999</v>
      </c>
      <c r="I3044" s="22">
        <v>-999</v>
      </c>
      <c r="J3044" s="22">
        <v>-999</v>
      </c>
    </row>
    <row r="3045" spans="1:10" ht="20" customHeight="1">
      <c r="A3045" s="27">
        <v>-999</v>
      </c>
      <c r="B3045" s="24">
        <v>-999</v>
      </c>
      <c r="C3045" s="22">
        <v>-999</v>
      </c>
      <c r="D3045" s="22">
        <v>-999</v>
      </c>
      <c r="E3045" s="22">
        <v>-999</v>
      </c>
      <c r="F3045" s="22">
        <v>-999</v>
      </c>
      <c r="G3045" s="22">
        <v>-999</v>
      </c>
      <c r="H3045" s="22">
        <v>-999</v>
      </c>
      <c r="I3045" s="22">
        <v>-999</v>
      </c>
      <c r="J3045" s="22">
        <v>-999</v>
      </c>
    </row>
    <row r="3046" spans="1:10" ht="32" customHeight="1">
      <c r="A3046" s="19" t="s">
        <v>110893</v>
      </c>
      <c r="B3046" s="24">
        <v>19</v>
      </c>
      <c r="C3046" s="22">
        <v>15</v>
      </c>
      <c r="D3046" s="21" t="s">
        <v>107697</v>
      </c>
      <c r="E3046" s="21" t="s">
        <v>107698</v>
      </c>
      <c r="F3046" s="21" t="s">
        <v>101628</v>
      </c>
      <c r="G3046" s="22">
        <v>1</v>
      </c>
      <c r="H3046" s="22">
        <v>10</v>
      </c>
      <c r="I3046" s="22">
        <v>17</v>
      </c>
      <c r="J3046" s="21" t="s">
        <v>110894</v>
      </c>
    </row>
    <row r="3047" spans="1:10" ht="32" customHeight="1">
      <c r="A3047" s="19" t="s">
        <v>110895</v>
      </c>
      <c r="B3047" s="24">
        <v>19</v>
      </c>
      <c r="C3047" s="22">
        <v>15</v>
      </c>
      <c r="D3047" s="21" t="s">
        <v>107697</v>
      </c>
      <c r="E3047" s="21" t="s">
        <v>107698</v>
      </c>
      <c r="F3047" s="21" t="s">
        <v>101628</v>
      </c>
      <c r="G3047" s="22">
        <v>1</v>
      </c>
      <c r="H3047" s="22">
        <v>10</v>
      </c>
      <c r="I3047" s="22">
        <v>17</v>
      </c>
      <c r="J3047" s="21" t="s">
        <v>110894</v>
      </c>
    </row>
    <row r="3048" spans="1:10" ht="32" customHeight="1">
      <c r="A3048" s="19" t="s">
        <v>110896</v>
      </c>
      <c r="B3048" s="24">
        <v>19</v>
      </c>
      <c r="C3048" s="22">
        <v>15</v>
      </c>
      <c r="D3048" s="21" t="s">
        <v>107697</v>
      </c>
      <c r="E3048" s="21" t="s">
        <v>107698</v>
      </c>
      <c r="F3048" s="21" t="s">
        <v>101628</v>
      </c>
      <c r="G3048" s="22">
        <v>1</v>
      </c>
      <c r="H3048" s="22">
        <v>10</v>
      </c>
      <c r="I3048" s="22">
        <v>17</v>
      </c>
      <c r="J3048" s="21" t="s">
        <v>110894</v>
      </c>
    </row>
    <row r="3049" spans="1:10" ht="32" customHeight="1">
      <c r="A3049" s="19" t="s">
        <v>110897</v>
      </c>
      <c r="B3049" s="24">
        <v>18</v>
      </c>
      <c r="C3049" s="22">
        <v>16</v>
      </c>
      <c r="D3049" s="21" t="s">
        <v>110898</v>
      </c>
      <c r="E3049" s="21" t="s">
        <v>110899</v>
      </c>
      <c r="F3049" s="21" t="s">
        <v>101533</v>
      </c>
      <c r="G3049" s="22">
        <v>2</v>
      </c>
      <c r="H3049" s="22">
        <v>10</v>
      </c>
      <c r="I3049" s="22">
        <v>17</v>
      </c>
      <c r="J3049" s="21" t="s">
        <v>110900</v>
      </c>
    </row>
    <row r="3050" spans="1:10" ht="32" customHeight="1">
      <c r="A3050" s="19" t="s">
        <v>110901</v>
      </c>
      <c r="B3050" s="24">
        <v>24</v>
      </c>
      <c r="C3050" s="22">
        <v>15</v>
      </c>
      <c r="D3050" s="21" t="s">
        <v>110902</v>
      </c>
      <c r="E3050" s="21" t="s">
        <v>110903</v>
      </c>
      <c r="F3050" s="21" t="s">
        <v>101694</v>
      </c>
      <c r="G3050" s="22">
        <v>10</v>
      </c>
      <c r="H3050" s="22">
        <v>0</v>
      </c>
      <c r="I3050" s="22">
        <v>0</v>
      </c>
      <c r="J3050" s="21" t="s">
        <v>110904</v>
      </c>
    </row>
    <row r="3051" spans="1:10" ht="32" customHeight="1">
      <c r="A3051" s="19" t="s">
        <v>110905</v>
      </c>
      <c r="B3051" s="24">
        <v>21</v>
      </c>
      <c r="C3051" s="22">
        <v>15</v>
      </c>
      <c r="D3051" s="21" t="s">
        <v>104160</v>
      </c>
      <c r="E3051" s="21" t="s">
        <v>104161</v>
      </c>
      <c r="F3051" s="21" t="s">
        <v>101528</v>
      </c>
      <c r="G3051" s="22">
        <v>10</v>
      </c>
      <c r="H3051" s="22">
        <v>0</v>
      </c>
      <c r="I3051" s="22">
        <v>0</v>
      </c>
      <c r="J3051" s="21" t="s">
        <v>110906</v>
      </c>
    </row>
    <row r="3052" spans="1:10" ht="20" customHeight="1">
      <c r="A3052" s="27">
        <v>-999</v>
      </c>
      <c r="B3052" s="24">
        <v>-999</v>
      </c>
      <c r="C3052" s="22">
        <v>-999</v>
      </c>
      <c r="D3052" s="22">
        <v>-999</v>
      </c>
      <c r="E3052" s="22">
        <v>-999</v>
      </c>
      <c r="F3052" s="22">
        <v>-999</v>
      </c>
      <c r="G3052" s="22">
        <v>-999</v>
      </c>
      <c r="H3052" s="22">
        <v>-999</v>
      </c>
      <c r="I3052" s="22">
        <v>-999</v>
      </c>
      <c r="J3052" s="22">
        <v>-999</v>
      </c>
    </row>
    <row r="3053" spans="1:10" ht="32" customHeight="1">
      <c r="A3053" s="19" t="s">
        <v>110907</v>
      </c>
      <c r="B3053" s="24">
        <v>19</v>
      </c>
      <c r="C3053" s="22">
        <v>15</v>
      </c>
      <c r="D3053" s="21" t="s">
        <v>110908</v>
      </c>
      <c r="E3053" s="21" t="s">
        <v>110909</v>
      </c>
      <c r="F3053" s="21" t="s">
        <v>101563</v>
      </c>
      <c r="G3053" s="22">
        <v>10</v>
      </c>
      <c r="H3053" s="22">
        <v>0</v>
      </c>
      <c r="I3053" s="22">
        <v>0</v>
      </c>
      <c r="J3053" s="21" t="s">
        <v>110910</v>
      </c>
    </row>
    <row r="3054" spans="1:10" ht="32" customHeight="1">
      <c r="A3054" s="19" t="s">
        <v>110911</v>
      </c>
      <c r="B3054" s="24">
        <v>19</v>
      </c>
      <c r="C3054" s="22">
        <v>15</v>
      </c>
      <c r="D3054" s="21" t="s">
        <v>110908</v>
      </c>
      <c r="E3054" s="21" t="s">
        <v>110909</v>
      </c>
      <c r="F3054" s="21" t="s">
        <v>101563</v>
      </c>
      <c r="G3054" s="22">
        <v>10</v>
      </c>
      <c r="H3054" s="22">
        <v>0</v>
      </c>
      <c r="I3054" s="22">
        <v>0</v>
      </c>
      <c r="J3054" s="21" t="s">
        <v>110910</v>
      </c>
    </row>
    <row r="3055" spans="1:10" ht="32" customHeight="1">
      <c r="A3055" s="19" t="s">
        <v>110912</v>
      </c>
      <c r="B3055" s="24">
        <v>24</v>
      </c>
      <c r="C3055" s="22">
        <v>26</v>
      </c>
      <c r="D3055" s="21" t="s">
        <v>110913</v>
      </c>
      <c r="E3055" s="21" t="s">
        <v>110914</v>
      </c>
      <c r="F3055" s="21" t="s">
        <v>103178</v>
      </c>
      <c r="G3055" s="22">
        <v>2</v>
      </c>
      <c r="H3055" s="22">
        <v>20</v>
      </c>
      <c r="I3055" s="22">
        <v>35</v>
      </c>
      <c r="J3055" s="21" t="s">
        <v>110915</v>
      </c>
    </row>
    <row r="3056" spans="1:10" ht="32" customHeight="1">
      <c r="A3056" s="19" t="s">
        <v>110916</v>
      </c>
      <c r="B3056" s="24">
        <v>18</v>
      </c>
      <c r="C3056" s="22">
        <v>15</v>
      </c>
      <c r="D3056" s="21" t="s">
        <v>107555</v>
      </c>
      <c r="E3056" s="21" t="s">
        <v>107556</v>
      </c>
      <c r="F3056" s="21" t="s">
        <v>101528</v>
      </c>
      <c r="G3056" s="22">
        <v>10</v>
      </c>
      <c r="H3056" s="22">
        <v>0</v>
      </c>
      <c r="I3056" s="22">
        <v>0</v>
      </c>
      <c r="J3056" s="21" t="s">
        <v>110917</v>
      </c>
    </row>
    <row r="3057" spans="1:10" ht="20" customHeight="1">
      <c r="A3057" s="27">
        <v>-999</v>
      </c>
      <c r="B3057" s="24">
        <v>-999</v>
      </c>
      <c r="C3057" s="22">
        <v>-999</v>
      </c>
      <c r="D3057" s="22">
        <v>-999</v>
      </c>
      <c r="E3057" s="22">
        <v>-999</v>
      </c>
      <c r="F3057" s="22">
        <v>-999</v>
      </c>
      <c r="G3057" s="22">
        <v>-999</v>
      </c>
      <c r="H3057" s="22">
        <v>-999</v>
      </c>
      <c r="I3057" s="22">
        <v>-999</v>
      </c>
      <c r="J3057" s="22">
        <v>-999</v>
      </c>
    </row>
    <row r="3058" spans="1:10" ht="32" customHeight="1">
      <c r="A3058" s="19" t="s">
        <v>110918</v>
      </c>
      <c r="B3058" s="24">
        <v>13</v>
      </c>
      <c r="C3058" s="22">
        <v>15</v>
      </c>
      <c r="D3058" s="21" t="s">
        <v>110919</v>
      </c>
      <c r="E3058" s="21" t="s">
        <v>110920</v>
      </c>
      <c r="F3058" s="21" t="s">
        <v>14739</v>
      </c>
      <c r="G3058" s="22">
        <v>10</v>
      </c>
      <c r="H3058" s="22">
        <v>0</v>
      </c>
      <c r="I3058" s="22">
        <v>0</v>
      </c>
      <c r="J3058" s="21" t="s">
        <v>110921</v>
      </c>
    </row>
    <row r="3059" spans="1:10" ht="44" customHeight="1">
      <c r="A3059" s="19" t="s">
        <v>110922</v>
      </c>
      <c r="B3059" s="24">
        <v>22</v>
      </c>
      <c r="C3059" s="22">
        <v>15</v>
      </c>
      <c r="D3059" s="21" t="s">
        <v>110923</v>
      </c>
      <c r="E3059" s="21" t="s">
        <v>110924</v>
      </c>
      <c r="F3059" s="21" t="s">
        <v>101554</v>
      </c>
      <c r="G3059" s="22">
        <v>10</v>
      </c>
      <c r="H3059" s="22">
        <v>0</v>
      </c>
      <c r="I3059" s="22">
        <v>0</v>
      </c>
      <c r="J3059" s="21" t="s">
        <v>110925</v>
      </c>
    </row>
    <row r="3060" spans="1:10" ht="44" customHeight="1">
      <c r="A3060" s="19" t="s">
        <v>110926</v>
      </c>
      <c r="B3060" s="24">
        <v>13</v>
      </c>
      <c r="C3060" s="22">
        <v>15</v>
      </c>
      <c r="D3060" s="21" t="s">
        <v>104021</v>
      </c>
      <c r="E3060" s="21" t="s">
        <v>104022</v>
      </c>
      <c r="F3060" s="21" t="s">
        <v>101563</v>
      </c>
      <c r="G3060" s="22">
        <v>10</v>
      </c>
      <c r="H3060" s="22">
        <v>0</v>
      </c>
      <c r="I3060" s="22">
        <v>0</v>
      </c>
      <c r="J3060" s="21" t="s">
        <v>104023</v>
      </c>
    </row>
    <row r="3061" spans="1:10" ht="44" customHeight="1">
      <c r="A3061" s="19" t="s">
        <v>110927</v>
      </c>
      <c r="B3061" s="24">
        <v>24</v>
      </c>
      <c r="C3061" s="22">
        <v>15</v>
      </c>
      <c r="D3061" s="21" t="s">
        <v>107943</v>
      </c>
      <c r="E3061" s="21" t="s">
        <v>107944</v>
      </c>
      <c r="F3061" s="21" t="s">
        <v>101528</v>
      </c>
      <c r="G3061" s="22">
        <v>10</v>
      </c>
      <c r="H3061" s="22">
        <v>0</v>
      </c>
      <c r="I3061" s="22">
        <v>0</v>
      </c>
      <c r="J3061" s="21" t="s">
        <v>110928</v>
      </c>
    </row>
    <row r="3062" spans="1:10" ht="44" customHeight="1">
      <c r="A3062" s="19" t="s">
        <v>110929</v>
      </c>
      <c r="B3062" s="24">
        <v>36</v>
      </c>
      <c r="C3062" s="22">
        <v>22</v>
      </c>
      <c r="D3062" s="21" t="s">
        <v>110930</v>
      </c>
      <c r="E3062" s="21" t="s">
        <v>110931</v>
      </c>
      <c r="F3062" s="21" t="s">
        <v>106135</v>
      </c>
      <c r="G3062" s="22">
        <v>1</v>
      </c>
      <c r="H3062" s="22">
        <v>17</v>
      </c>
      <c r="I3062" s="22">
        <v>32</v>
      </c>
      <c r="J3062" s="21" t="s">
        <v>110932</v>
      </c>
    </row>
    <row r="3063" spans="1:10" ht="32" customHeight="1">
      <c r="A3063" s="19" t="s">
        <v>110933</v>
      </c>
      <c r="B3063" s="24">
        <v>13</v>
      </c>
      <c r="C3063" s="22">
        <v>22</v>
      </c>
      <c r="D3063" s="21" t="s">
        <v>110934</v>
      </c>
      <c r="E3063" s="21" t="s">
        <v>110935</v>
      </c>
      <c r="F3063" s="21" t="s">
        <v>104448</v>
      </c>
      <c r="G3063" s="22">
        <v>9</v>
      </c>
      <c r="H3063" s="22">
        <v>9</v>
      </c>
      <c r="I3063" s="22">
        <v>24</v>
      </c>
      <c r="J3063" s="21" t="s">
        <v>110936</v>
      </c>
    </row>
    <row r="3064" spans="1:10" ht="20" customHeight="1">
      <c r="A3064" s="27">
        <v>-999</v>
      </c>
      <c r="B3064" s="24">
        <v>-999</v>
      </c>
      <c r="C3064" s="22">
        <v>-999</v>
      </c>
      <c r="D3064" s="22">
        <v>-999</v>
      </c>
      <c r="E3064" s="22">
        <v>-999</v>
      </c>
      <c r="F3064" s="22">
        <v>-999</v>
      </c>
      <c r="G3064" s="22">
        <v>-999</v>
      </c>
      <c r="H3064" s="22">
        <v>-999</v>
      </c>
      <c r="I3064" s="22">
        <v>-999</v>
      </c>
      <c r="J3064" s="22">
        <v>-999</v>
      </c>
    </row>
    <row r="3065" spans="1:10" ht="44" customHeight="1">
      <c r="A3065" s="19" t="s">
        <v>110937</v>
      </c>
      <c r="B3065" s="24">
        <v>35</v>
      </c>
      <c r="C3065" s="22">
        <v>15</v>
      </c>
      <c r="D3065" s="21" t="s">
        <v>105889</v>
      </c>
      <c r="E3065" s="21" t="s">
        <v>105890</v>
      </c>
      <c r="F3065" s="21" t="s">
        <v>101554</v>
      </c>
      <c r="G3065" s="22">
        <v>10</v>
      </c>
      <c r="H3065" s="22">
        <v>0</v>
      </c>
      <c r="I3065" s="22">
        <v>0</v>
      </c>
      <c r="J3065" s="21" t="s">
        <v>105891</v>
      </c>
    </row>
    <row r="3066" spans="1:10" ht="20" customHeight="1">
      <c r="A3066" s="27">
        <v>-999</v>
      </c>
      <c r="B3066" s="24">
        <v>-999</v>
      </c>
      <c r="C3066" s="22">
        <v>-999</v>
      </c>
      <c r="D3066" s="22">
        <v>-999</v>
      </c>
      <c r="E3066" s="22">
        <v>-999</v>
      </c>
      <c r="F3066" s="22">
        <v>-999</v>
      </c>
      <c r="G3066" s="22">
        <v>-999</v>
      </c>
      <c r="H3066" s="22">
        <v>-999</v>
      </c>
      <c r="I3066" s="22">
        <v>-999</v>
      </c>
      <c r="J3066" s="22">
        <v>-999</v>
      </c>
    </row>
    <row r="3067" spans="1:10" ht="44" customHeight="1">
      <c r="A3067" s="19" t="s">
        <v>110938</v>
      </c>
      <c r="B3067" s="24">
        <v>26</v>
      </c>
      <c r="C3067" s="22">
        <v>21</v>
      </c>
      <c r="D3067" s="21" t="s">
        <v>102208</v>
      </c>
      <c r="E3067" s="21" t="s">
        <v>102209</v>
      </c>
      <c r="F3067" s="22">
        <v>875</v>
      </c>
      <c r="G3067" s="22">
        <v>1</v>
      </c>
      <c r="H3067" s="22">
        <v>16</v>
      </c>
      <c r="I3067" s="22">
        <v>26</v>
      </c>
      <c r="J3067" s="21" t="s">
        <v>110939</v>
      </c>
    </row>
    <row r="3068" spans="1:10" ht="32" customHeight="1">
      <c r="A3068" s="19" t="s">
        <v>110940</v>
      </c>
      <c r="B3068" s="24">
        <v>17</v>
      </c>
      <c r="C3068" s="22">
        <v>15</v>
      </c>
      <c r="D3068" s="21" t="s">
        <v>110941</v>
      </c>
      <c r="E3068" s="21" t="s">
        <v>110942</v>
      </c>
      <c r="F3068" s="21" t="s">
        <v>14739</v>
      </c>
      <c r="G3068" s="22">
        <v>10</v>
      </c>
      <c r="H3068" s="22">
        <v>0</v>
      </c>
      <c r="I3068" s="22">
        <v>0</v>
      </c>
      <c r="J3068" s="21" t="s">
        <v>110943</v>
      </c>
    </row>
    <row r="3069" spans="1:10" ht="32" customHeight="1">
      <c r="A3069" s="19" t="s">
        <v>110944</v>
      </c>
      <c r="B3069" s="24">
        <v>20</v>
      </c>
      <c r="C3069" s="22">
        <v>16</v>
      </c>
      <c r="D3069" s="21" t="s">
        <v>102492</v>
      </c>
      <c r="E3069" s="21" t="s">
        <v>102493</v>
      </c>
      <c r="F3069" s="21" t="s">
        <v>101945</v>
      </c>
      <c r="G3069" s="22">
        <v>1</v>
      </c>
      <c r="H3069" s="22">
        <v>11</v>
      </c>
      <c r="I3069" s="22">
        <v>17</v>
      </c>
      <c r="J3069" s="21" t="s">
        <v>110945</v>
      </c>
    </row>
    <row r="3070" spans="1:10" ht="32" customHeight="1">
      <c r="A3070" s="19" t="s">
        <v>110946</v>
      </c>
      <c r="B3070" s="24">
        <v>14</v>
      </c>
      <c r="C3070" s="22">
        <v>25</v>
      </c>
      <c r="D3070" s="21" t="s">
        <v>109294</v>
      </c>
      <c r="E3070" s="21" t="s">
        <v>109295</v>
      </c>
      <c r="F3070" s="21" t="s">
        <v>101694</v>
      </c>
      <c r="G3070" s="22">
        <v>11</v>
      </c>
      <c r="H3070" s="22">
        <v>10</v>
      </c>
      <c r="I3070" s="22">
        <v>14</v>
      </c>
      <c r="J3070" s="21" t="s">
        <v>110947</v>
      </c>
    </row>
    <row r="3071" spans="1:10" ht="32" customHeight="1">
      <c r="A3071" s="19" t="s">
        <v>110948</v>
      </c>
      <c r="B3071" s="24">
        <v>20</v>
      </c>
      <c r="C3071" s="22">
        <v>23</v>
      </c>
      <c r="D3071" s="21" t="s">
        <v>110949</v>
      </c>
      <c r="E3071" s="21" t="s">
        <v>110950</v>
      </c>
      <c r="F3071" s="21" t="s">
        <v>102248</v>
      </c>
      <c r="G3071" s="22">
        <v>8</v>
      </c>
      <c r="H3071" s="22">
        <v>11</v>
      </c>
      <c r="I3071" s="22">
        <v>18</v>
      </c>
      <c r="J3071" s="21" t="s">
        <v>110951</v>
      </c>
    </row>
    <row r="3072" spans="1:10" ht="32" customHeight="1">
      <c r="A3072" s="19" t="s">
        <v>110952</v>
      </c>
      <c r="B3072" s="24">
        <v>27</v>
      </c>
      <c r="C3072" s="22">
        <v>29</v>
      </c>
      <c r="D3072" s="21" t="s">
        <v>110953</v>
      </c>
      <c r="E3072" s="21" t="s">
        <v>110954</v>
      </c>
      <c r="F3072" s="21" t="s">
        <v>105284</v>
      </c>
      <c r="G3072" s="22">
        <v>2</v>
      </c>
      <c r="H3072" s="22">
        <v>23</v>
      </c>
      <c r="I3072" s="22">
        <v>41</v>
      </c>
      <c r="J3072" s="21" t="s">
        <v>110955</v>
      </c>
    </row>
    <row r="3073" spans="1:10" ht="32" customHeight="1">
      <c r="A3073" s="19" t="s">
        <v>110956</v>
      </c>
      <c r="B3073" s="24">
        <v>27</v>
      </c>
      <c r="C3073" s="22">
        <v>29</v>
      </c>
      <c r="D3073" s="21" t="s">
        <v>110953</v>
      </c>
      <c r="E3073" s="21" t="s">
        <v>110954</v>
      </c>
      <c r="F3073" s="21" t="s">
        <v>105284</v>
      </c>
      <c r="G3073" s="22">
        <v>2</v>
      </c>
      <c r="H3073" s="22">
        <v>23</v>
      </c>
      <c r="I3073" s="22">
        <v>41</v>
      </c>
      <c r="J3073" s="21" t="s">
        <v>110955</v>
      </c>
    </row>
    <row r="3074" spans="1:10" ht="32" customHeight="1">
      <c r="A3074" s="19" t="s">
        <v>110957</v>
      </c>
      <c r="B3074" s="24">
        <v>27</v>
      </c>
      <c r="C3074" s="22">
        <v>20</v>
      </c>
      <c r="D3074" s="21" t="s">
        <v>110958</v>
      </c>
      <c r="E3074" s="21" t="s">
        <v>110959</v>
      </c>
      <c r="F3074" s="21" t="s">
        <v>101554</v>
      </c>
      <c r="G3074" s="22">
        <v>6</v>
      </c>
      <c r="H3074" s="22">
        <v>10</v>
      </c>
      <c r="I3074" s="22">
        <v>16</v>
      </c>
      <c r="J3074" s="21" t="s">
        <v>110960</v>
      </c>
    </row>
    <row r="3075" spans="1:10" ht="44" customHeight="1">
      <c r="A3075" s="19" t="s">
        <v>110961</v>
      </c>
      <c r="B3075" s="24">
        <v>27</v>
      </c>
      <c r="C3075" s="22">
        <v>20</v>
      </c>
      <c r="D3075" s="21" t="s">
        <v>110958</v>
      </c>
      <c r="E3075" s="21" t="s">
        <v>110959</v>
      </c>
      <c r="F3075" s="21" t="s">
        <v>101554</v>
      </c>
      <c r="G3075" s="22">
        <v>6</v>
      </c>
      <c r="H3075" s="22">
        <v>10</v>
      </c>
      <c r="I3075" s="22">
        <v>16</v>
      </c>
      <c r="J3075" s="21" t="s">
        <v>110960</v>
      </c>
    </row>
    <row r="3076" spans="1:10" ht="44" customHeight="1">
      <c r="A3076" s="19" t="s">
        <v>110962</v>
      </c>
      <c r="B3076" s="24">
        <v>27</v>
      </c>
      <c r="C3076" s="22">
        <v>20</v>
      </c>
      <c r="D3076" s="21" t="s">
        <v>110958</v>
      </c>
      <c r="E3076" s="21" t="s">
        <v>110959</v>
      </c>
      <c r="F3076" s="21" t="s">
        <v>101554</v>
      </c>
      <c r="G3076" s="22">
        <v>6</v>
      </c>
      <c r="H3076" s="22">
        <v>10</v>
      </c>
      <c r="I3076" s="22">
        <v>16</v>
      </c>
      <c r="J3076" s="21" t="s">
        <v>110960</v>
      </c>
    </row>
    <row r="3077" spans="1:10" ht="32" customHeight="1">
      <c r="A3077" s="19" t="s">
        <v>110963</v>
      </c>
      <c r="B3077" s="24">
        <v>18</v>
      </c>
      <c r="C3077" s="22">
        <v>15</v>
      </c>
      <c r="D3077" s="21" t="s">
        <v>104558</v>
      </c>
      <c r="E3077" s="21" t="s">
        <v>104559</v>
      </c>
      <c r="F3077" s="21" t="s">
        <v>101554</v>
      </c>
      <c r="G3077" s="22">
        <v>10</v>
      </c>
      <c r="H3077" s="22">
        <v>0</v>
      </c>
      <c r="I3077" s="22">
        <v>0</v>
      </c>
      <c r="J3077" s="21" t="s">
        <v>110964</v>
      </c>
    </row>
    <row r="3078" spans="1:10" ht="32" customHeight="1">
      <c r="A3078" s="19" t="s">
        <v>110965</v>
      </c>
      <c r="B3078" s="24">
        <v>32</v>
      </c>
      <c r="C3078" s="22">
        <v>29</v>
      </c>
      <c r="D3078" s="21" t="s">
        <v>109044</v>
      </c>
      <c r="E3078" s="21" t="s">
        <v>109045</v>
      </c>
      <c r="F3078" s="21" t="s">
        <v>14743</v>
      </c>
      <c r="G3078" s="22">
        <v>7</v>
      </c>
      <c r="H3078" s="22">
        <v>18</v>
      </c>
      <c r="I3078" s="22">
        <v>32</v>
      </c>
      <c r="J3078" s="21" t="s">
        <v>110966</v>
      </c>
    </row>
    <row r="3079" spans="1:10" ht="20" customHeight="1">
      <c r="A3079" s="27">
        <v>-999</v>
      </c>
      <c r="B3079" s="24">
        <v>-999</v>
      </c>
      <c r="C3079" s="22">
        <v>-999</v>
      </c>
      <c r="D3079" s="22">
        <v>-999</v>
      </c>
      <c r="E3079" s="22">
        <v>-999</v>
      </c>
      <c r="F3079" s="22">
        <v>-999</v>
      </c>
      <c r="G3079" s="22">
        <v>-999</v>
      </c>
      <c r="H3079" s="22">
        <v>-999</v>
      </c>
      <c r="I3079" s="22">
        <v>-999</v>
      </c>
      <c r="J3079" s="22">
        <v>-999</v>
      </c>
    </row>
    <row r="3080" spans="1:10" ht="44" customHeight="1">
      <c r="A3080" s="19" t="s">
        <v>110967</v>
      </c>
      <c r="B3080" s="24">
        <v>24</v>
      </c>
      <c r="C3080" s="22">
        <v>15</v>
      </c>
      <c r="D3080" s="21" t="s">
        <v>110968</v>
      </c>
      <c r="E3080" s="21" t="s">
        <v>110969</v>
      </c>
      <c r="F3080" s="21" t="s">
        <v>101727</v>
      </c>
      <c r="G3080" s="22">
        <v>10</v>
      </c>
      <c r="H3080" s="22">
        <v>0</v>
      </c>
      <c r="I3080" s="22">
        <v>0</v>
      </c>
      <c r="J3080" s="21" t="s">
        <v>110970</v>
      </c>
    </row>
    <row r="3081" spans="1:10" ht="32" customHeight="1">
      <c r="A3081" s="19" t="s">
        <v>110971</v>
      </c>
      <c r="B3081" s="24">
        <v>35</v>
      </c>
      <c r="C3081" s="22">
        <v>43</v>
      </c>
      <c r="D3081" s="21" t="s">
        <v>110972</v>
      </c>
      <c r="E3081" s="21" t="s">
        <v>110973</v>
      </c>
      <c r="F3081" s="21" t="s">
        <v>102405</v>
      </c>
      <c r="G3081" s="22">
        <v>8</v>
      </c>
      <c r="H3081" s="22">
        <v>31</v>
      </c>
      <c r="I3081" s="22">
        <v>44</v>
      </c>
      <c r="J3081" s="21" t="s">
        <v>110974</v>
      </c>
    </row>
    <row r="3082" spans="1:10" ht="20" customHeight="1">
      <c r="A3082" s="27">
        <v>-999</v>
      </c>
      <c r="B3082" s="24">
        <v>-999</v>
      </c>
      <c r="C3082" s="22">
        <v>-999</v>
      </c>
      <c r="D3082" s="22">
        <v>-999</v>
      </c>
      <c r="E3082" s="22">
        <v>-999</v>
      </c>
      <c r="F3082" s="22">
        <v>-999</v>
      </c>
      <c r="G3082" s="22">
        <v>-999</v>
      </c>
      <c r="H3082" s="22">
        <v>-999</v>
      </c>
      <c r="I3082" s="22">
        <v>-999</v>
      </c>
      <c r="J3082" s="22">
        <v>-999</v>
      </c>
    </row>
    <row r="3083" spans="1:10" ht="32" customHeight="1">
      <c r="A3083" s="19" t="s">
        <v>110975</v>
      </c>
      <c r="B3083" s="24">
        <v>25</v>
      </c>
      <c r="C3083" s="22">
        <v>21</v>
      </c>
      <c r="D3083" s="21" t="s">
        <v>105591</v>
      </c>
      <c r="E3083" s="21" t="s">
        <v>105592</v>
      </c>
      <c r="F3083" s="22">
        <v>625</v>
      </c>
      <c r="G3083" s="22">
        <v>8</v>
      </c>
      <c r="H3083" s="22">
        <v>9</v>
      </c>
      <c r="I3083" s="22">
        <v>12</v>
      </c>
      <c r="J3083" s="21" t="s">
        <v>110976</v>
      </c>
    </row>
    <row r="3084" spans="1:10" ht="32" customHeight="1">
      <c r="A3084" s="19" t="s">
        <v>110977</v>
      </c>
      <c r="B3084" s="24">
        <v>21</v>
      </c>
      <c r="C3084" s="22">
        <v>27</v>
      </c>
      <c r="D3084" s="21" t="s">
        <v>110744</v>
      </c>
      <c r="E3084" s="21" t="s">
        <v>110745</v>
      </c>
      <c r="F3084" s="21" t="s">
        <v>101850</v>
      </c>
      <c r="G3084" s="22">
        <v>11</v>
      </c>
      <c r="H3084" s="22">
        <v>12</v>
      </c>
      <c r="I3084" s="22">
        <v>21</v>
      </c>
      <c r="J3084" s="21" t="s">
        <v>110978</v>
      </c>
    </row>
    <row r="3085" spans="1:10" ht="32" customHeight="1">
      <c r="A3085" s="19" t="s">
        <v>110979</v>
      </c>
      <c r="B3085" s="24">
        <v>32</v>
      </c>
      <c r="C3085" s="22">
        <v>27</v>
      </c>
      <c r="D3085" s="21" t="s">
        <v>103394</v>
      </c>
      <c r="E3085" s="21" t="s">
        <v>103395</v>
      </c>
      <c r="F3085" s="21" t="s">
        <v>102171</v>
      </c>
      <c r="G3085" s="22">
        <v>1</v>
      </c>
      <c r="H3085" s="22">
        <v>22</v>
      </c>
      <c r="I3085" s="22">
        <v>55</v>
      </c>
      <c r="J3085" s="21" t="s">
        <v>110980</v>
      </c>
    </row>
    <row r="3086" spans="1:10" ht="32" customHeight="1">
      <c r="A3086" s="19" t="s">
        <v>110981</v>
      </c>
      <c r="B3086" s="24">
        <v>12</v>
      </c>
      <c r="C3086" s="22">
        <v>15</v>
      </c>
      <c r="D3086" s="21" t="s">
        <v>110982</v>
      </c>
      <c r="E3086" s="21" t="s">
        <v>110983</v>
      </c>
      <c r="F3086" s="21" t="s">
        <v>101563</v>
      </c>
      <c r="G3086" s="22">
        <v>10</v>
      </c>
      <c r="H3086" s="22">
        <v>0</v>
      </c>
      <c r="I3086" s="22">
        <v>0</v>
      </c>
      <c r="J3086" s="21" t="s">
        <v>110984</v>
      </c>
    </row>
    <row r="3087" spans="1:10" ht="32" customHeight="1">
      <c r="A3087" s="19" t="s">
        <v>110985</v>
      </c>
      <c r="B3087" s="24">
        <v>12</v>
      </c>
      <c r="C3087" s="22">
        <v>15</v>
      </c>
      <c r="D3087" s="21" t="s">
        <v>110986</v>
      </c>
      <c r="E3087" s="21" t="s">
        <v>110987</v>
      </c>
      <c r="F3087" s="21" t="s">
        <v>101554</v>
      </c>
      <c r="G3087" s="22">
        <v>10</v>
      </c>
      <c r="H3087" s="22">
        <v>0</v>
      </c>
      <c r="I3087" s="22">
        <v>0</v>
      </c>
      <c r="J3087" s="21" t="s">
        <v>110988</v>
      </c>
    </row>
    <row r="3088" spans="1:10" ht="32" customHeight="1">
      <c r="A3088" s="19" t="s">
        <v>110989</v>
      </c>
      <c r="B3088" s="24">
        <v>12</v>
      </c>
      <c r="C3088" s="22">
        <v>15</v>
      </c>
      <c r="D3088" s="21" t="s">
        <v>110986</v>
      </c>
      <c r="E3088" s="21" t="s">
        <v>110987</v>
      </c>
      <c r="F3088" s="21" t="s">
        <v>101554</v>
      </c>
      <c r="G3088" s="22">
        <v>10</v>
      </c>
      <c r="H3088" s="22">
        <v>0</v>
      </c>
      <c r="I3088" s="22">
        <v>0</v>
      </c>
      <c r="J3088" s="21" t="s">
        <v>110988</v>
      </c>
    </row>
    <row r="3089" spans="1:10" ht="32" customHeight="1">
      <c r="A3089" s="19" t="s">
        <v>110990</v>
      </c>
      <c r="B3089" s="24">
        <v>15</v>
      </c>
      <c r="C3089" s="22">
        <v>26</v>
      </c>
      <c r="D3089" s="21" t="s">
        <v>101896</v>
      </c>
      <c r="E3089" s="21" t="s">
        <v>101897</v>
      </c>
      <c r="F3089" s="21" t="s">
        <v>101543</v>
      </c>
      <c r="G3089" s="22">
        <v>11</v>
      </c>
      <c r="H3089" s="22">
        <v>11</v>
      </c>
      <c r="I3089" s="22">
        <v>18</v>
      </c>
      <c r="J3089" s="21" t="s">
        <v>110991</v>
      </c>
    </row>
    <row r="3090" spans="1:10" ht="32" customHeight="1">
      <c r="A3090" s="19" t="s">
        <v>110992</v>
      </c>
      <c r="B3090" s="24">
        <v>15</v>
      </c>
      <c r="C3090" s="22">
        <v>26</v>
      </c>
      <c r="D3090" s="21" t="s">
        <v>101896</v>
      </c>
      <c r="E3090" s="21" t="s">
        <v>101897</v>
      </c>
      <c r="F3090" s="21" t="s">
        <v>101543</v>
      </c>
      <c r="G3090" s="22">
        <v>11</v>
      </c>
      <c r="H3090" s="22">
        <v>11</v>
      </c>
      <c r="I3090" s="22">
        <v>18</v>
      </c>
      <c r="J3090" s="21" t="s">
        <v>110991</v>
      </c>
    </row>
    <row r="3091" spans="1:10" ht="32" customHeight="1">
      <c r="A3091" s="19" t="s">
        <v>110993</v>
      </c>
      <c r="B3091" s="24">
        <v>18</v>
      </c>
      <c r="C3091" s="22">
        <v>15</v>
      </c>
      <c r="D3091" s="21" t="s">
        <v>104558</v>
      </c>
      <c r="E3091" s="21" t="s">
        <v>104559</v>
      </c>
      <c r="F3091" s="21" t="s">
        <v>101554</v>
      </c>
      <c r="G3091" s="22">
        <v>10</v>
      </c>
      <c r="H3091" s="22">
        <v>0</v>
      </c>
      <c r="I3091" s="22">
        <v>0</v>
      </c>
      <c r="J3091" s="21" t="s">
        <v>110964</v>
      </c>
    </row>
    <row r="3092" spans="1:10" ht="32" customHeight="1">
      <c r="A3092" s="19" t="s">
        <v>110994</v>
      </c>
      <c r="B3092" s="24">
        <v>18</v>
      </c>
      <c r="C3092" s="22">
        <v>15</v>
      </c>
      <c r="D3092" s="21" t="s">
        <v>104558</v>
      </c>
      <c r="E3092" s="21" t="s">
        <v>104559</v>
      </c>
      <c r="F3092" s="21" t="s">
        <v>101554</v>
      </c>
      <c r="G3092" s="22">
        <v>10</v>
      </c>
      <c r="H3092" s="22">
        <v>0</v>
      </c>
      <c r="I3092" s="22">
        <v>0</v>
      </c>
      <c r="J3092" s="21" t="s">
        <v>110964</v>
      </c>
    </row>
    <row r="3093" spans="1:10" ht="32" customHeight="1">
      <c r="A3093" s="19" t="s">
        <v>110995</v>
      </c>
      <c r="B3093" s="24">
        <v>20</v>
      </c>
      <c r="C3093" s="22">
        <v>23</v>
      </c>
      <c r="D3093" s="21" t="s">
        <v>110996</v>
      </c>
      <c r="E3093" s="21" t="s">
        <v>110997</v>
      </c>
      <c r="F3093" s="21" t="s">
        <v>102248</v>
      </c>
      <c r="G3093" s="22">
        <v>8</v>
      </c>
      <c r="H3093" s="22">
        <v>11</v>
      </c>
      <c r="I3093" s="22">
        <v>18</v>
      </c>
      <c r="J3093" s="21" t="s">
        <v>110998</v>
      </c>
    </row>
    <row r="3094" spans="1:10" ht="32" customHeight="1">
      <c r="A3094" s="19" t="s">
        <v>110999</v>
      </c>
      <c r="B3094" s="24">
        <v>20</v>
      </c>
      <c r="C3094" s="22">
        <v>22</v>
      </c>
      <c r="D3094" s="21" t="s">
        <v>108366</v>
      </c>
      <c r="E3094" s="21" t="s">
        <v>108367</v>
      </c>
      <c r="F3094" s="21" t="s">
        <v>101689</v>
      </c>
      <c r="G3094" s="22">
        <v>3</v>
      </c>
      <c r="H3094" s="22">
        <v>15</v>
      </c>
      <c r="I3094" s="22">
        <v>19</v>
      </c>
      <c r="J3094" s="21" t="s">
        <v>111000</v>
      </c>
    </row>
    <row r="3095" spans="1:10" ht="32" customHeight="1">
      <c r="A3095" s="19" t="s">
        <v>111001</v>
      </c>
      <c r="B3095" s="24">
        <v>25</v>
      </c>
      <c r="C3095" s="22">
        <v>15</v>
      </c>
      <c r="D3095" s="21" t="s">
        <v>109083</v>
      </c>
      <c r="E3095" s="21" t="s">
        <v>109084</v>
      </c>
      <c r="F3095" s="21" t="s">
        <v>101554</v>
      </c>
      <c r="G3095" s="22">
        <v>10</v>
      </c>
      <c r="H3095" s="22">
        <v>0</v>
      </c>
      <c r="I3095" s="22">
        <v>0</v>
      </c>
      <c r="J3095" s="21" t="s">
        <v>111002</v>
      </c>
    </row>
    <row r="3096" spans="1:10" ht="32" customHeight="1">
      <c r="A3096" s="19" t="s">
        <v>111003</v>
      </c>
      <c r="B3096" s="24">
        <v>16</v>
      </c>
      <c r="C3096" s="22">
        <v>21</v>
      </c>
      <c r="D3096" s="21" t="s">
        <v>111004</v>
      </c>
      <c r="E3096" s="21" t="s">
        <v>111005</v>
      </c>
      <c r="F3096" s="22">
        <v>625</v>
      </c>
      <c r="G3096" s="22">
        <v>5</v>
      </c>
      <c r="H3096" s="22">
        <v>12</v>
      </c>
      <c r="I3096" s="22">
        <v>18</v>
      </c>
      <c r="J3096" s="21" t="s">
        <v>111006</v>
      </c>
    </row>
    <row r="3097" spans="1:10" ht="32" customHeight="1">
      <c r="A3097" s="19" t="s">
        <v>111007</v>
      </c>
      <c r="B3097" s="24">
        <v>23</v>
      </c>
      <c r="C3097" s="22">
        <v>17</v>
      </c>
      <c r="D3097" s="21" t="s">
        <v>111008</v>
      </c>
      <c r="E3097" s="21" t="s">
        <v>111009</v>
      </c>
      <c r="F3097" s="21" t="s">
        <v>101543</v>
      </c>
      <c r="G3097" s="22">
        <v>4</v>
      </c>
      <c r="H3097" s="22">
        <v>9</v>
      </c>
      <c r="I3097" s="22">
        <v>14</v>
      </c>
      <c r="J3097" s="21" t="s">
        <v>111010</v>
      </c>
    </row>
    <row r="3098" spans="1:10" ht="20" customHeight="1">
      <c r="A3098" s="27">
        <v>-999</v>
      </c>
      <c r="B3098" s="24">
        <v>-999</v>
      </c>
      <c r="C3098" s="22">
        <v>-999</v>
      </c>
      <c r="D3098" s="22">
        <v>-999</v>
      </c>
      <c r="E3098" s="22">
        <v>-999</v>
      </c>
      <c r="F3098" s="22">
        <v>-999</v>
      </c>
      <c r="G3098" s="22">
        <v>-999</v>
      </c>
      <c r="H3098" s="22">
        <v>-999</v>
      </c>
      <c r="I3098" s="22">
        <v>-999</v>
      </c>
      <c r="J3098" s="22">
        <v>-999</v>
      </c>
    </row>
    <row r="3099" spans="1:10" ht="32" customHeight="1">
      <c r="A3099" s="19" t="s">
        <v>111011</v>
      </c>
      <c r="B3099" s="24">
        <v>22</v>
      </c>
      <c r="C3099" s="22">
        <v>16</v>
      </c>
      <c r="D3099" s="21" t="s">
        <v>111012</v>
      </c>
      <c r="E3099" s="21" t="s">
        <v>111013</v>
      </c>
      <c r="F3099" s="21" t="s">
        <v>101533</v>
      </c>
      <c r="G3099" s="22">
        <v>2</v>
      </c>
      <c r="H3099" s="22">
        <v>10</v>
      </c>
      <c r="I3099" s="22">
        <v>16</v>
      </c>
      <c r="J3099" s="21" t="s">
        <v>111014</v>
      </c>
    </row>
    <row r="3100" spans="1:10" ht="32" customHeight="1">
      <c r="A3100" s="19" t="s">
        <v>111015</v>
      </c>
      <c r="B3100" s="24">
        <v>28</v>
      </c>
      <c r="C3100" s="22">
        <v>16</v>
      </c>
      <c r="D3100" s="21" t="s">
        <v>108540</v>
      </c>
      <c r="E3100" s="21" t="s">
        <v>108541</v>
      </c>
      <c r="F3100" s="21" t="s">
        <v>101945</v>
      </c>
      <c r="G3100" s="22">
        <v>1</v>
      </c>
      <c r="H3100" s="22">
        <v>8</v>
      </c>
      <c r="I3100" s="22">
        <v>21</v>
      </c>
      <c r="J3100" s="21" t="s">
        <v>111016</v>
      </c>
    </row>
    <row r="3101" spans="1:10" ht="32" customHeight="1">
      <c r="A3101" s="19" t="s">
        <v>111017</v>
      </c>
      <c r="B3101" s="24">
        <v>21</v>
      </c>
      <c r="C3101" s="22">
        <v>24</v>
      </c>
      <c r="D3101" s="21" t="s">
        <v>111018</v>
      </c>
      <c r="E3101" s="21" t="s">
        <v>111019</v>
      </c>
      <c r="F3101" s="21" t="s">
        <v>102449</v>
      </c>
      <c r="G3101" s="22">
        <v>5</v>
      </c>
      <c r="H3101" s="22">
        <v>15</v>
      </c>
      <c r="I3101" s="22">
        <v>25</v>
      </c>
      <c r="J3101" s="21" t="s">
        <v>111020</v>
      </c>
    </row>
    <row r="3102" spans="1:10" ht="32" customHeight="1">
      <c r="A3102" s="19" t="s">
        <v>111021</v>
      </c>
      <c r="B3102" s="24">
        <v>24</v>
      </c>
      <c r="C3102" s="22">
        <v>15</v>
      </c>
      <c r="D3102" s="21" t="s">
        <v>111022</v>
      </c>
      <c r="E3102" s="21" t="s">
        <v>111023</v>
      </c>
      <c r="F3102" s="21" t="s">
        <v>101554</v>
      </c>
      <c r="G3102" s="22">
        <v>10</v>
      </c>
      <c r="H3102" s="22">
        <v>0</v>
      </c>
      <c r="I3102" s="22">
        <v>0</v>
      </c>
      <c r="J3102" s="21" t="s">
        <v>111024</v>
      </c>
    </row>
    <row r="3103" spans="1:10" ht="32" customHeight="1">
      <c r="A3103" s="19" t="s">
        <v>111025</v>
      </c>
      <c r="B3103" s="24">
        <v>27</v>
      </c>
      <c r="C3103" s="22">
        <v>15</v>
      </c>
      <c r="D3103" s="21" t="s">
        <v>111026</v>
      </c>
      <c r="E3103" s="21" t="s">
        <v>111027</v>
      </c>
      <c r="F3103" s="21" t="s">
        <v>14739</v>
      </c>
      <c r="G3103" s="22">
        <v>10</v>
      </c>
      <c r="H3103" s="22">
        <v>0</v>
      </c>
      <c r="I3103" s="22">
        <v>0</v>
      </c>
      <c r="J3103" s="21" t="s">
        <v>111028</v>
      </c>
    </row>
    <row r="3104" spans="1:10" ht="32" customHeight="1">
      <c r="A3104" s="19" t="s">
        <v>111029</v>
      </c>
      <c r="B3104" s="24">
        <v>15</v>
      </c>
      <c r="C3104" s="22">
        <v>17</v>
      </c>
      <c r="D3104" s="21" t="s">
        <v>111030</v>
      </c>
      <c r="E3104" s="21" t="s">
        <v>111031</v>
      </c>
      <c r="F3104" s="21" t="s">
        <v>14743</v>
      </c>
      <c r="G3104" s="22">
        <v>2</v>
      </c>
      <c r="H3104" s="22">
        <v>11</v>
      </c>
      <c r="I3104" s="22">
        <v>18</v>
      </c>
      <c r="J3104" s="21" t="s">
        <v>111032</v>
      </c>
    </row>
    <row r="3105" spans="1:10" ht="32" customHeight="1">
      <c r="A3105" s="19" t="s">
        <v>111033</v>
      </c>
      <c r="B3105" s="24">
        <v>29</v>
      </c>
      <c r="C3105" s="22">
        <v>23</v>
      </c>
      <c r="D3105" s="21" t="s">
        <v>105388</v>
      </c>
      <c r="E3105" s="21" t="s">
        <v>105389</v>
      </c>
      <c r="F3105" s="21" t="s">
        <v>101710</v>
      </c>
      <c r="G3105" s="22">
        <v>1</v>
      </c>
      <c r="H3105" s="22">
        <v>18</v>
      </c>
      <c r="I3105" s="22">
        <v>28</v>
      </c>
      <c r="J3105" s="21" t="s">
        <v>111034</v>
      </c>
    </row>
    <row r="3106" spans="1:10" ht="32" customHeight="1">
      <c r="A3106" s="19" t="s">
        <v>111035</v>
      </c>
      <c r="B3106" s="24">
        <v>15</v>
      </c>
      <c r="C3106" s="22">
        <v>17</v>
      </c>
      <c r="D3106" s="21" t="s">
        <v>111036</v>
      </c>
      <c r="E3106" s="21" t="s">
        <v>111037</v>
      </c>
      <c r="F3106" s="21" t="s">
        <v>14743</v>
      </c>
      <c r="G3106" s="22">
        <v>2</v>
      </c>
      <c r="H3106" s="22">
        <v>11</v>
      </c>
      <c r="I3106" s="22">
        <v>17</v>
      </c>
      <c r="J3106" s="21" t="s">
        <v>111038</v>
      </c>
    </row>
    <row r="3107" spans="1:10" ht="32" customHeight="1">
      <c r="A3107" s="19" t="s">
        <v>111039</v>
      </c>
      <c r="B3107" s="24">
        <v>40</v>
      </c>
      <c r="C3107" s="22">
        <v>23</v>
      </c>
      <c r="D3107" s="21" t="s">
        <v>107040</v>
      </c>
      <c r="E3107" s="21" t="s">
        <v>107041</v>
      </c>
      <c r="F3107" s="21" t="s">
        <v>102001</v>
      </c>
      <c r="G3107" s="22">
        <v>7</v>
      </c>
      <c r="H3107" s="22">
        <v>12</v>
      </c>
      <c r="I3107" s="22">
        <v>24</v>
      </c>
      <c r="J3107" s="21" t="s">
        <v>111040</v>
      </c>
    </row>
    <row r="3108" spans="1:10" ht="32" customHeight="1">
      <c r="A3108" s="19" t="s">
        <v>111041</v>
      </c>
      <c r="B3108" s="24">
        <v>15</v>
      </c>
      <c r="C3108" s="22">
        <v>17</v>
      </c>
      <c r="D3108" s="21" t="s">
        <v>111042</v>
      </c>
      <c r="E3108" s="21" t="s">
        <v>111043</v>
      </c>
      <c r="F3108" s="21" t="s">
        <v>14743</v>
      </c>
      <c r="G3108" s="22">
        <v>2</v>
      </c>
      <c r="H3108" s="22">
        <v>11</v>
      </c>
      <c r="I3108" s="22">
        <v>20</v>
      </c>
      <c r="J3108" s="21" t="s">
        <v>111044</v>
      </c>
    </row>
    <row r="3109" spans="1:10" ht="32" customHeight="1">
      <c r="A3109" s="19" t="s">
        <v>111045</v>
      </c>
      <c r="B3109" s="24">
        <v>13</v>
      </c>
      <c r="C3109" s="22">
        <v>15</v>
      </c>
      <c r="D3109" s="21" t="s">
        <v>111046</v>
      </c>
      <c r="E3109" s="21" t="s">
        <v>111047</v>
      </c>
      <c r="F3109" s="21" t="s">
        <v>101563</v>
      </c>
      <c r="G3109" s="22">
        <v>10</v>
      </c>
      <c r="H3109" s="22">
        <v>0</v>
      </c>
      <c r="I3109" s="22">
        <v>0</v>
      </c>
      <c r="J3109" s="21" t="s">
        <v>111048</v>
      </c>
    </row>
    <row r="3110" spans="1:10" ht="32" customHeight="1">
      <c r="A3110" s="19" t="s">
        <v>111049</v>
      </c>
      <c r="B3110" s="24">
        <v>14</v>
      </c>
      <c r="C3110" s="22">
        <v>16</v>
      </c>
      <c r="D3110" s="21" t="s">
        <v>111050</v>
      </c>
      <c r="E3110" s="21" t="s">
        <v>111051</v>
      </c>
      <c r="F3110" s="21" t="s">
        <v>101533</v>
      </c>
      <c r="G3110" s="22">
        <v>3</v>
      </c>
      <c r="H3110" s="22">
        <v>9</v>
      </c>
      <c r="I3110" s="22">
        <v>19</v>
      </c>
      <c r="J3110" s="21" t="s">
        <v>111052</v>
      </c>
    </row>
    <row r="3111" spans="1:10" ht="32" customHeight="1">
      <c r="A3111" s="19" t="s">
        <v>111053</v>
      </c>
      <c r="B3111" s="24">
        <v>34</v>
      </c>
      <c r="C3111" s="22">
        <v>15</v>
      </c>
      <c r="D3111" s="21" t="s">
        <v>109290</v>
      </c>
      <c r="E3111" s="21" t="s">
        <v>109291</v>
      </c>
      <c r="F3111" s="21" t="s">
        <v>14739</v>
      </c>
      <c r="G3111" s="22">
        <v>10</v>
      </c>
      <c r="H3111" s="22">
        <v>0</v>
      </c>
      <c r="I3111" s="22">
        <v>0</v>
      </c>
      <c r="J3111" s="21" t="s">
        <v>111054</v>
      </c>
    </row>
    <row r="3112" spans="1:10" ht="32" customHeight="1">
      <c r="A3112" s="19" t="s">
        <v>111055</v>
      </c>
      <c r="B3112" s="24">
        <v>13</v>
      </c>
      <c r="C3112" s="22">
        <v>15</v>
      </c>
      <c r="D3112" s="21" t="s">
        <v>111056</v>
      </c>
      <c r="E3112" s="21" t="s">
        <v>111057</v>
      </c>
      <c r="F3112" s="21" t="s">
        <v>101563</v>
      </c>
      <c r="G3112" s="22">
        <v>10</v>
      </c>
      <c r="H3112" s="22">
        <v>0</v>
      </c>
      <c r="I3112" s="22">
        <v>0</v>
      </c>
      <c r="J3112" s="21" t="s">
        <v>111058</v>
      </c>
    </row>
    <row r="3113" spans="1:10" ht="32" customHeight="1">
      <c r="A3113" s="19" t="s">
        <v>111059</v>
      </c>
      <c r="B3113" s="24">
        <v>26</v>
      </c>
      <c r="C3113" s="22">
        <v>29</v>
      </c>
      <c r="D3113" s="21" t="s">
        <v>111060</v>
      </c>
      <c r="E3113" s="21" t="s">
        <v>111061</v>
      </c>
      <c r="F3113" s="21" t="s">
        <v>105284</v>
      </c>
      <c r="G3113" s="22">
        <v>5</v>
      </c>
      <c r="H3113" s="22">
        <v>20</v>
      </c>
      <c r="I3113" s="22">
        <v>41</v>
      </c>
      <c r="J3113" s="21" t="s">
        <v>111062</v>
      </c>
    </row>
    <row r="3114" spans="1:10" ht="32" customHeight="1">
      <c r="A3114" s="19" t="s">
        <v>111063</v>
      </c>
      <c r="B3114" s="24">
        <v>39</v>
      </c>
      <c r="C3114" s="22">
        <v>15</v>
      </c>
      <c r="D3114" s="21" t="s">
        <v>111064</v>
      </c>
      <c r="E3114" s="21" t="s">
        <v>111065</v>
      </c>
      <c r="F3114" s="21" t="s">
        <v>101563</v>
      </c>
      <c r="G3114" s="22">
        <v>10</v>
      </c>
      <c r="H3114" s="22">
        <v>0</v>
      </c>
      <c r="I3114" s="22">
        <v>0</v>
      </c>
      <c r="J3114" s="21" t="s">
        <v>111066</v>
      </c>
    </row>
    <row r="3115" spans="1:10" ht="32" customHeight="1">
      <c r="A3115" s="19" t="s">
        <v>111067</v>
      </c>
      <c r="B3115" s="24">
        <v>20</v>
      </c>
      <c r="C3115" s="22">
        <v>15</v>
      </c>
      <c r="D3115" s="21" t="s">
        <v>111068</v>
      </c>
      <c r="E3115" s="21" t="s">
        <v>111069</v>
      </c>
      <c r="F3115" s="21" t="s">
        <v>101554</v>
      </c>
      <c r="G3115" s="22">
        <v>10</v>
      </c>
      <c r="H3115" s="22">
        <v>0</v>
      </c>
      <c r="I3115" s="22">
        <v>0</v>
      </c>
      <c r="J3115" s="21" t="s">
        <v>111070</v>
      </c>
    </row>
    <row r="3116" spans="1:10" ht="32" customHeight="1">
      <c r="A3116" s="19" t="s">
        <v>111071</v>
      </c>
      <c r="B3116" s="24">
        <v>25</v>
      </c>
      <c r="C3116" s="22">
        <v>19</v>
      </c>
      <c r="D3116" s="21" t="s">
        <v>109472</v>
      </c>
      <c r="E3116" s="21" t="s">
        <v>109473</v>
      </c>
      <c r="F3116" s="21" t="s">
        <v>102114</v>
      </c>
      <c r="G3116" s="22">
        <v>1</v>
      </c>
      <c r="H3116" s="22">
        <v>14</v>
      </c>
      <c r="I3116" s="22">
        <v>24</v>
      </c>
      <c r="J3116" s="21" t="s">
        <v>111072</v>
      </c>
    </row>
    <row r="3117" spans="1:10" ht="44" customHeight="1">
      <c r="A3117" s="19" t="s">
        <v>111073</v>
      </c>
      <c r="B3117" s="24">
        <v>32</v>
      </c>
      <c r="C3117" s="22">
        <v>17</v>
      </c>
      <c r="D3117" s="21" t="s">
        <v>111074</v>
      </c>
      <c r="E3117" s="21" t="s">
        <v>111075</v>
      </c>
      <c r="F3117" s="21" t="s">
        <v>14743</v>
      </c>
      <c r="G3117" s="22">
        <v>3</v>
      </c>
      <c r="H3117" s="22">
        <v>10</v>
      </c>
      <c r="I3117" s="22">
        <v>17</v>
      </c>
      <c r="J3117" s="21" t="s">
        <v>111076</v>
      </c>
    </row>
    <row r="3118" spans="1:10" ht="32" customHeight="1">
      <c r="A3118" s="19" t="s">
        <v>111077</v>
      </c>
      <c r="B3118" s="24">
        <v>21</v>
      </c>
      <c r="C3118" s="22">
        <v>15</v>
      </c>
      <c r="D3118" s="21" t="s">
        <v>104451</v>
      </c>
      <c r="E3118" s="21" t="s">
        <v>104452</v>
      </c>
      <c r="F3118" s="21" t="s">
        <v>101554</v>
      </c>
      <c r="G3118" s="22">
        <v>10</v>
      </c>
      <c r="H3118" s="22">
        <v>0</v>
      </c>
      <c r="I3118" s="22">
        <v>0</v>
      </c>
      <c r="J3118" s="21" t="s">
        <v>111078</v>
      </c>
    </row>
    <row r="3119" spans="1:10" ht="44" customHeight="1">
      <c r="A3119" s="19" t="s">
        <v>111079</v>
      </c>
      <c r="B3119" s="24">
        <v>46</v>
      </c>
      <c r="C3119" s="22">
        <v>15</v>
      </c>
      <c r="D3119" s="21" t="s">
        <v>111080</v>
      </c>
      <c r="E3119" s="21" t="s">
        <v>111081</v>
      </c>
      <c r="F3119" s="21" t="s">
        <v>101694</v>
      </c>
      <c r="G3119" s="22">
        <v>10</v>
      </c>
      <c r="H3119" s="22">
        <v>0</v>
      </c>
      <c r="I3119" s="22">
        <v>0</v>
      </c>
      <c r="J3119" s="21" t="s">
        <v>111082</v>
      </c>
    </row>
    <row r="3120" spans="1:10" ht="32" customHeight="1">
      <c r="A3120" s="19" t="s">
        <v>111083</v>
      </c>
      <c r="B3120" s="24">
        <v>27</v>
      </c>
      <c r="C3120" s="22">
        <v>15</v>
      </c>
      <c r="D3120" s="21" t="s">
        <v>111084</v>
      </c>
      <c r="E3120" s="21" t="s">
        <v>111085</v>
      </c>
      <c r="F3120" s="21" t="s">
        <v>101694</v>
      </c>
      <c r="G3120" s="22">
        <v>10</v>
      </c>
      <c r="H3120" s="22">
        <v>0</v>
      </c>
      <c r="I3120" s="22">
        <v>0</v>
      </c>
      <c r="J3120" s="21" t="s">
        <v>111086</v>
      </c>
    </row>
    <row r="3121" spans="1:10" ht="32" customHeight="1">
      <c r="A3121" s="19" t="s">
        <v>111087</v>
      </c>
      <c r="B3121" s="24">
        <v>22</v>
      </c>
      <c r="C3121" s="22">
        <v>15</v>
      </c>
      <c r="D3121" s="21" t="s">
        <v>111088</v>
      </c>
      <c r="E3121" s="21" t="s">
        <v>111089</v>
      </c>
      <c r="F3121" s="21" t="s">
        <v>14739</v>
      </c>
      <c r="G3121" s="22">
        <v>10</v>
      </c>
      <c r="H3121" s="22">
        <v>0</v>
      </c>
      <c r="I3121" s="22">
        <v>0</v>
      </c>
      <c r="J3121" s="21" t="s">
        <v>111090</v>
      </c>
    </row>
    <row r="3122" spans="1:10" ht="32" customHeight="1">
      <c r="A3122" s="19" t="s">
        <v>111091</v>
      </c>
      <c r="B3122" s="24">
        <v>17</v>
      </c>
      <c r="C3122" s="22">
        <v>23</v>
      </c>
      <c r="D3122" s="21" t="s">
        <v>111092</v>
      </c>
      <c r="E3122" s="21" t="s">
        <v>111093</v>
      </c>
      <c r="F3122" s="21" t="s">
        <v>101543</v>
      </c>
      <c r="G3122" s="22">
        <v>6</v>
      </c>
      <c r="H3122" s="22">
        <v>13</v>
      </c>
      <c r="I3122" s="22">
        <v>19</v>
      </c>
      <c r="J3122" s="21" t="s">
        <v>111094</v>
      </c>
    </row>
    <row r="3123" spans="1:10" ht="32" customHeight="1">
      <c r="A3123" s="19" t="s">
        <v>111095</v>
      </c>
      <c r="B3123" s="24">
        <v>21</v>
      </c>
      <c r="C3123" s="22">
        <v>15</v>
      </c>
      <c r="D3123" s="21" t="s">
        <v>111096</v>
      </c>
      <c r="E3123" s="21" t="s">
        <v>111097</v>
      </c>
      <c r="F3123" s="21" t="s">
        <v>101528</v>
      </c>
      <c r="G3123" s="22">
        <v>10</v>
      </c>
      <c r="H3123" s="22">
        <v>0</v>
      </c>
      <c r="I3123" s="22">
        <v>0</v>
      </c>
      <c r="J3123" s="21" t="s">
        <v>111098</v>
      </c>
    </row>
    <row r="3124" spans="1:10" ht="32" customHeight="1">
      <c r="A3124" s="19" t="s">
        <v>111099</v>
      </c>
      <c r="B3124" s="24">
        <v>13</v>
      </c>
      <c r="C3124" s="22">
        <v>15</v>
      </c>
      <c r="D3124" s="21" t="s">
        <v>111100</v>
      </c>
      <c r="E3124" s="21" t="s">
        <v>111101</v>
      </c>
      <c r="F3124" s="21" t="s">
        <v>101563</v>
      </c>
      <c r="G3124" s="22">
        <v>10</v>
      </c>
      <c r="H3124" s="22">
        <v>0</v>
      </c>
      <c r="I3124" s="22">
        <v>0</v>
      </c>
      <c r="J3124" s="21" t="s">
        <v>111102</v>
      </c>
    </row>
    <row r="3125" spans="1:10" ht="32" customHeight="1">
      <c r="A3125" s="19" t="s">
        <v>111103</v>
      </c>
      <c r="B3125" s="24">
        <v>31</v>
      </c>
      <c r="C3125" s="22">
        <v>15</v>
      </c>
      <c r="D3125" s="21" t="s">
        <v>111104</v>
      </c>
      <c r="E3125" s="21" t="s">
        <v>111105</v>
      </c>
      <c r="F3125" s="21" t="s">
        <v>101554</v>
      </c>
      <c r="G3125" s="22">
        <v>10</v>
      </c>
      <c r="H3125" s="22">
        <v>0</v>
      </c>
      <c r="I3125" s="22">
        <v>0</v>
      </c>
      <c r="J3125" s="21" t="s">
        <v>111106</v>
      </c>
    </row>
    <row r="3126" spans="1:10" ht="32" customHeight="1">
      <c r="A3126" s="19" t="s">
        <v>111107</v>
      </c>
      <c r="B3126" s="24">
        <v>20</v>
      </c>
      <c r="C3126" s="22">
        <v>15</v>
      </c>
      <c r="D3126" s="21" t="s">
        <v>106435</v>
      </c>
      <c r="E3126" s="21" t="s">
        <v>106436</v>
      </c>
      <c r="F3126" s="21" t="s">
        <v>101568</v>
      </c>
      <c r="G3126" s="22">
        <v>1</v>
      </c>
      <c r="H3126" s="22">
        <v>10</v>
      </c>
      <c r="I3126" s="22">
        <v>15</v>
      </c>
      <c r="J3126" s="21" t="s">
        <v>111108</v>
      </c>
    </row>
    <row r="3127" spans="1:10" ht="32" customHeight="1">
      <c r="A3127" s="19" t="s">
        <v>111109</v>
      </c>
      <c r="B3127" s="24">
        <v>13</v>
      </c>
      <c r="C3127" s="22">
        <v>15</v>
      </c>
      <c r="D3127" s="21" t="s">
        <v>111110</v>
      </c>
      <c r="E3127" s="21" t="s">
        <v>111111</v>
      </c>
      <c r="F3127" s="21" t="s">
        <v>101727</v>
      </c>
      <c r="G3127" s="22">
        <v>10</v>
      </c>
      <c r="H3127" s="22">
        <v>0</v>
      </c>
      <c r="I3127" s="22">
        <v>0</v>
      </c>
      <c r="J3127" s="21" t="s">
        <v>111112</v>
      </c>
    </row>
    <row r="3128" spans="1:10" ht="32" customHeight="1">
      <c r="A3128" s="19" t="s">
        <v>111113</v>
      </c>
      <c r="B3128" s="24">
        <v>75</v>
      </c>
      <c r="C3128" s="22">
        <v>18</v>
      </c>
      <c r="D3128" s="21" t="s">
        <v>111114</v>
      </c>
      <c r="E3128" s="21" t="s">
        <v>111115</v>
      </c>
      <c r="F3128" s="21" t="s">
        <v>102144</v>
      </c>
      <c r="G3128" s="22">
        <v>1</v>
      </c>
      <c r="H3128" s="22">
        <v>13</v>
      </c>
      <c r="I3128" s="22">
        <v>20</v>
      </c>
      <c r="J3128" s="21" t="s">
        <v>111116</v>
      </c>
    </row>
    <row r="3129" spans="1:10" ht="32" customHeight="1">
      <c r="A3129" s="19" t="s">
        <v>111117</v>
      </c>
      <c r="B3129" s="24">
        <v>20</v>
      </c>
      <c r="C3129" s="22">
        <v>15</v>
      </c>
      <c r="D3129" s="21" t="s">
        <v>103812</v>
      </c>
      <c r="E3129" s="21" t="s">
        <v>103813</v>
      </c>
      <c r="F3129" s="21" t="s">
        <v>101522</v>
      </c>
      <c r="G3129" s="22">
        <v>10</v>
      </c>
      <c r="H3129" s="22">
        <v>0</v>
      </c>
      <c r="I3129" s="22">
        <v>0</v>
      </c>
      <c r="J3129" s="21" t="s">
        <v>111118</v>
      </c>
    </row>
    <row r="3130" spans="1:10" ht="32" customHeight="1">
      <c r="A3130" s="19" t="s">
        <v>111119</v>
      </c>
      <c r="B3130" s="24">
        <v>17</v>
      </c>
      <c r="C3130" s="22">
        <v>15</v>
      </c>
      <c r="D3130" s="21" t="s">
        <v>111120</v>
      </c>
      <c r="E3130" s="21" t="s">
        <v>111121</v>
      </c>
      <c r="F3130" s="21" t="s">
        <v>101554</v>
      </c>
      <c r="G3130" s="22">
        <v>10</v>
      </c>
      <c r="H3130" s="22">
        <v>0</v>
      </c>
      <c r="I3130" s="22">
        <v>0</v>
      </c>
      <c r="J3130" s="21" t="s">
        <v>111122</v>
      </c>
    </row>
    <row r="3131" spans="1:10" ht="32" customHeight="1">
      <c r="A3131" s="19" t="s">
        <v>111123</v>
      </c>
      <c r="B3131" s="24">
        <v>24</v>
      </c>
      <c r="C3131" s="22">
        <v>15</v>
      </c>
      <c r="D3131" s="21" t="s">
        <v>111124</v>
      </c>
      <c r="E3131" s="21" t="s">
        <v>111125</v>
      </c>
      <c r="F3131" s="21" t="s">
        <v>101554</v>
      </c>
      <c r="G3131" s="22">
        <v>10</v>
      </c>
      <c r="H3131" s="22">
        <v>0</v>
      </c>
      <c r="I3131" s="22">
        <v>0</v>
      </c>
      <c r="J3131" s="21" t="s">
        <v>111126</v>
      </c>
    </row>
    <row r="3132" spans="1:10" ht="32" customHeight="1">
      <c r="A3132" s="19" t="s">
        <v>111127</v>
      </c>
      <c r="B3132" s="24">
        <v>25</v>
      </c>
      <c r="C3132" s="22">
        <v>15</v>
      </c>
      <c r="D3132" s="21" t="s">
        <v>111128</v>
      </c>
      <c r="E3132" s="21" t="s">
        <v>111129</v>
      </c>
      <c r="F3132" s="21" t="s">
        <v>101528</v>
      </c>
      <c r="G3132" s="22">
        <v>10</v>
      </c>
      <c r="H3132" s="22">
        <v>0</v>
      </c>
      <c r="I3132" s="22">
        <v>0</v>
      </c>
      <c r="J3132" s="21" t="s">
        <v>111130</v>
      </c>
    </row>
    <row r="3133" spans="1:10" ht="32" customHeight="1">
      <c r="A3133" s="19" t="s">
        <v>111131</v>
      </c>
      <c r="B3133" s="24">
        <v>21</v>
      </c>
      <c r="C3133" s="22">
        <v>15</v>
      </c>
      <c r="D3133" s="21" t="s">
        <v>111132</v>
      </c>
      <c r="E3133" s="21" t="s">
        <v>111133</v>
      </c>
      <c r="F3133" s="21" t="s">
        <v>101528</v>
      </c>
      <c r="G3133" s="22">
        <v>10</v>
      </c>
      <c r="H3133" s="22">
        <v>0</v>
      </c>
      <c r="I3133" s="22">
        <v>0</v>
      </c>
      <c r="J3133" s="21" t="s">
        <v>111134</v>
      </c>
    </row>
    <row r="3134" spans="1:10" ht="32" customHeight="1">
      <c r="A3134" s="19" t="s">
        <v>111135</v>
      </c>
      <c r="B3134" s="24">
        <v>30</v>
      </c>
      <c r="C3134" s="22">
        <v>23</v>
      </c>
      <c r="D3134" s="21" t="s">
        <v>111136</v>
      </c>
      <c r="E3134" s="21" t="s">
        <v>111137</v>
      </c>
      <c r="F3134" s="21" t="s">
        <v>102001</v>
      </c>
      <c r="G3134" s="22">
        <v>1</v>
      </c>
      <c r="H3134" s="22">
        <v>18</v>
      </c>
      <c r="I3134" s="22">
        <v>29</v>
      </c>
      <c r="J3134" s="21" t="s">
        <v>111138</v>
      </c>
    </row>
    <row r="3135" spans="1:10" ht="32" customHeight="1">
      <c r="A3135" s="19" t="s">
        <v>111139</v>
      </c>
      <c r="B3135" s="24">
        <v>21</v>
      </c>
      <c r="C3135" s="22">
        <v>16</v>
      </c>
      <c r="D3135" s="21" t="s">
        <v>102972</v>
      </c>
      <c r="E3135" s="21" t="s">
        <v>102973</v>
      </c>
      <c r="F3135" s="21" t="s">
        <v>101945</v>
      </c>
      <c r="G3135" s="22">
        <v>1</v>
      </c>
      <c r="H3135" s="22">
        <v>11</v>
      </c>
      <c r="I3135" s="22">
        <v>18</v>
      </c>
      <c r="J3135" s="21" t="s">
        <v>111140</v>
      </c>
    </row>
    <row r="3136" spans="1:10" ht="32" customHeight="1">
      <c r="A3136" s="19" t="s">
        <v>111141</v>
      </c>
      <c r="B3136" s="24">
        <v>22</v>
      </c>
      <c r="C3136" s="22">
        <v>15</v>
      </c>
      <c r="D3136" s="21" t="s">
        <v>111142</v>
      </c>
      <c r="E3136" s="21" t="s">
        <v>111143</v>
      </c>
      <c r="F3136" s="21" t="s">
        <v>101563</v>
      </c>
      <c r="G3136" s="22">
        <v>10</v>
      </c>
      <c r="H3136" s="22">
        <v>0</v>
      </c>
      <c r="I3136" s="22">
        <v>0</v>
      </c>
      <c r="J3136" s="21" t="s">
        <v>111144</v>
      </c>
    </row>
    <row r="3137" spans="1:10" ht="32" customHeight="1">
      <c r="A3137" s="19" t="s">
        <v>111145</v>
      </c>
      <c r="B3137" s="24">
        <v>37</v>
      </c>
      <c r="C3137" s="22">
        <v>15</v>
      </c>
      <c r="D3137" s="21" t="s">
        <v>103129</v>
      </c>
      <c r="E3137" s="21" t="s">
        <v>103130</v>
      </c>
      <c r="F3137" s="21" t="s">
        <v>101628</v>
      </c>
      <c r="G3137" s="22">
        <v>1</v>
      </c>
      <c r="H3137" s="22">
        <v>10</v>
      </c>
      <c r="I3137" s="22">
        <v>20</v>
      </c>
      <c r="J3137" s="21" t="s">
        <v>111146</v>
      </c>
    </row>
    <row r="3138" spans="1:10" ht="44" customHeight="1">
      <c r="A3138" s="19" t="s">
        <v>111147</v>
      </c>
      <c r="B3138" s="24">
        <v>26</v>
      </c>
      <c r="C3138" s="22">
        <v>23</v>
      </c>
      <c r="D3138" s="21" t="s">
        <v>102730</v>
      </c>
      <c r="E3138" s="21" t="s">
        <v>102731</v>
      </c>
      <c r="F3138" s="21" t="s">
        <v>102001</v>
      </c>
      <c r="G3138" s="22">
        <v>7</v>
      </c>
      <c r="H3138" s="22">
        <v>12</v>
      </c>
      <c r="I3138" s="22">
        <v>24</v>
      </c>
      <c r="J3138" s="21" t="s">
        <v>105893</v>
      </c>
    </row>
    <row r="3139" spans="1:10" ht="32" customHeight="1">
      <c r="A3139" s="19" t="s">
        <v>111148</v>
      </c>
      <c r="B3139" s="24">
        <v>21</v>
      </c>
      <c r="C3139" s="22">
        <v>15</v>
      </c>
      <c r="D3139" s="21" t="s">
        <v>111149</v>
      </c>
      <c r="E3139" s="21" t="s">
        <v>111150</v>
      </c>
      <c r="F3139" s="21" t="s">
        <v>101528</v>
      </c>
      <c r="G3139" s="22">
        <v>10</v>
      </c>
      <c r="H3139" s="22">
        <v>0</v>
      </c>
      <c r="I3139" s="22">
        <v>0</v>
      </c>
      <c r="J3139" s="21" t="s">
        <v>111151</v>
      </c>
    </row>
    <row r="3140" spans="1:10" ht="32" customHeight="1">
      <c r="A3140" s="19" t="s">
        <v>111152</v>
      </c>
      <c r="B3140" s="24">
        <v>33</v>
      </c>
      <c r="C3140" s="22">
        <v>15</v>
      </c>
      <c r="D3140" s="21" t="s">
        <v>101772</v>
      </c>
      <c r="E3140" s="21" t="s">
        <v>101773</v>
      </c>
      <c r="F3140" s="21" t="s">
        <v>101694</v>
      </c>
      <c r="G3140" s="22">
        <v>10</v>
      </c>
      <c r="H3140" s="22">
        <v>0</v>
      </c>
      <c r="I3140" s="22">
        <v>0</v>
      </c>
      <c r="J3140" s="21" t="s">
        <v>108359</v>
      </c>
    </row>
    <row r="3141" spans="1:10" ht="32" customHeight="1">
      <c r="A3141" s="19" t="s">
        <v>111153</v>
      </c>
      <c r="B3141" s="24">
        <v>20</v>
      </c>
      <c r="C3141" s="22">
        <v>15</v>
      </c>
      <c r="D3141" s="21" t="s">
        <v>111154</v>
      </c>
      <c r="E3141" s="21" t="s">
        <v>111155</v>
      </c>
      <c r="F3141" s="21" t="s">
        <v>101528</v>
      </c>
      <c r="G3141" s="22">
        <v>10</v>
      </c>
      <c r="H3141" s="22">
        <v>0</v>
      </c>
      <c r="I3141" s="22">
        <v>0</v>
      </c>
      <c r="J3141" s="21" t="s">
        <v>111156</v>
      </c>
    </row>
    <row r="3142" spans="1:10" ht="32" customHeight="1">
      <c r="A3142" s="19" t="s">
        <v>111157</v>
      </c>
      <c r="B3142" s="24">
        <v>19</v>
      </c>
      <c r="C3142" s="22">
        <v>15</v>
      </c>
      <c r="D3142" s="21" t="s">
        <v>111158</v>
      </c>
      <c r="E3142" s="21" t="s">
        <v>111159</v>
      </c>
      <c r="F3142" s="21" t="s">
        <v>14739</v>
      </c>
      <c r="G3142" s="22">
        <v>10</v>
      </c>
      <c r="H3142" s="22">
        <v>0</v>
      </c>
      <c r="I3142" s="22">
        <v>0</v>
      </c>
      <c r="J3142" s="21" t="s">
        <v>111160</v>
      </c>
    </row>
    <row r="3143" spans="1:10" ht="32" customHeight="1">
      <c r="A3143" s="19" t="s">
        <v>111161</v>
      </c>
      <c r="B3143" s="24">
        <v>21</v>
      </c>
      <c r="C3143" s="22">
        <v>23</v>
      </c>
      <c r="D3143" s="21" t="s">
        <v>111162</v>
      </c>
      <c r="E3143" s="21" t="s">
        <v>111163</v>
      </c>
      <c r="F3143" s="21" t="s">
        <v>102248</v>
      </c>
      <c r="G3143" s="22">
        <v>3</v>
      </c>
      <c r="H3143" s="22">
        <v>7</v>
      </c>
      <c r="I3143" s="22">
        <v>15</v>
      </c>
      <c r="J3143" s="21" t="s">
        <v>111164</v>
      </c>
    </row>
    <row r="3144" spans="1:10" ht="32" customHeight="1">
      <c r="A3144" s="19" t="s">
        <v>111165</v>
      </c>
      <c r="B3144" s="24">
        <v>19</v>
      </c>
      <c r="C3144" s="22">
        <v>15</v>
      </c>
      <c r="D3144" s="21" t="s">
        <v>102772</v>
      </c>
      <c r="E3144" s="21" t="s">
        <v>102773</v>
      </c>
      <c r="F3144" s="21" t="s">
        <v>101522</v>
      </c>
      <c r="G3144" s="22">
        <v>10</v>
      </c>
      <c r="H3144" s="22">
        <v>0</v>
      </c>
      <c r="I3144" s="22">
        <v>0</v>
      </c>
      <c r="J3144" s="21" t="s">
        <v>111166</v>
      </c>
    </row>
    <row r="3145" spans="1:10" ht="32" customHeight="1">
      <c r="A3145" s="19" t="s">
        <v>111167</v>
      </c>
      <c r="B3145" s="24">
        <v>35</v>
      </c>
      <c r="C3145" s="22">
        <v>15</v>
      </c>
      <c r="D3145" s="21" t="s">
        <v>111168</v>
      </c>
      <c r="E3145" s="21" t="s">
        <v>111169</v>
      </c>
      <c r="F3145" s="21" t="s">
        <v>101563</v>
      </c>
      <c r="G3145" s="22">
        <v>10</v>
      </c>
      <c r="H3145" s="22">
        <v>0</v>
      </c>
      <c r="I3145" s="22">
        <v>0</v>
      </c>
      <c r="J3145" s="21" t="s">
        <v>111170</v>
      </c>
    </row>
    <row r="3146" spans="1:10" ht="20" customHeight="1">
      <c r="A3146" s="27">
        <v>-999</v>
      </c>
      <c r="B3146" s="24">
        <v>-999</v>
      </c>
      <c r="C3146" s="22">
        <v>-999</v>
      </c>
      <c r="D3146" s="22">
        <v>-999</v>
      </c>
      <c r="E3146" s="22">
        <v>-999</v>
      </c>
      <c r="F3146" s="22">
        <v>-999</v>
      </c>
      <c r="G3146" s="22">
        <v>-999</v>
      </c>
      <c r="H3146" s="22">
        <v>-999</v>
      </c>
      <c r="I3146" s="22">
        <v>-999</v>
      </c>
      <c r="J3146" s="22">
        <v>-999</v>
      </c>
    </row>
    <row r="3147" spans="1:10" ht="32" customHeight="1">
      <c r="A3147" s="19" t="s">
        <v>111171</v>
      </c>
      <c r="B3147" s="24">
        <v>39</v>
      </c>
      <c r="C3147" s="22">
        <v>25</v>
      </c>
      <c r="D3147" s="21" t="s">
        <v>111172</v>
      </c>
      <c r="E3147" s="21" t="s">
        <v>111173</v>
      </c>
      <c r="F3147" s="21" t="s">
        <v>101568</v>
      </c>
      <c r="G3147" s="22">
        <v>2</v>
      </c>
      <c r="H3147" s="22">
        <v>19</v>
      </c>
      <c r="I3147" s="22">
        <v>35</v>
      </c>
      <c r="J3147" s="21" t="s">
        <v>111174</v>
      </c>
    </row>
    <row r="3148" spans="1:10" ht="44" customHeight="1">
      <c r="A3148" s="19" t="s">
        <v>111175</v>
      </c>
      <c r="B3148" s="24">
        <v>19</v>
      </c>
      <c r="C3148" s="22">
        <v>15</v>
      </c>
      <c r="D3148" s="21" t="s">
        <v>111176</v>
      </c>
      <c r="E3148" s="21" t="s">
        <v>111177</v>
      </c>
      <c r="F3148" s="21" t="s">
        <v>14739</v>
      </c>
      <c r="G3148" s="22">
        <v>10</v>
      </c>
      <c r="H3148" s="22">
        <v>0</v>
      </c>
      <c r="I3148" s="22">
        <v>0</v>
      </c>
      <c r="J3148" s="21" t="s">
        <v>111178</v>
      </c>
    </row>
    <row r="3149" spans="1:10" ht="44" customHeight="1">
      <c r="A3149" s="19" t="s">
        <v>111179</v>
      </c>
      <c r="B3149" s="24">
        <v>27</v>
      </c>
      <c r="C3149" s="22">
        <v>15</v>
      </c>
      <c r="D3149" s="21" t="s">
        <v>111180</v>
      </c>
      <c r="E3149" s="21" t="s">
        <v>111181</v>
      </c>
      <c r="F3149" s="21" t="s">
        <v>101628</v>
      </c>
      <c r="G3149" s="22">
        <v>1</v>
      </c>
      <c r="H3149" s="22">
        <v>10</v>
      </c>
      <c r="I3149" s="22">
        <v>22</v>
      </c>
      <c r="J3149" s="21" t="s">
        <v>111182</v>
      </c>
    </row>
    <row r="3150" spans="1:10" ht="44" customHeight="1">
      <c r="A3150" s="19" t="s">
        <v>111183</v>
      </c>
      <c r="B3150" s="24">
        <v>21</v>
      </c>
      <c r="C3150" s="22">
        <v>41</v>
      </c>
      <c r="D3150" s="21" t="s">
        <v>111184</v>
      </c>
      <c r="E3150" s="21" t="s">
        <v>111185</v>
      </c>
      <c r="F3150" s="21" t="s">
        <v>111186</v>
      </c>
      <c r="G3150" s="22">
        <v>6</v>
      </c>
      <c r="H3150" s="22">
        <v>12</v>
      </c>
      <c r="I3150" s="22">
        <v>17</v>
      </c>
      <c r="J3150" s="21" t="s">
        <v>111187</v>
      </c>
    </row>
    <row r="3151" spans="1:10" ht="32" customHeight="1">
      <c r="A3151" s="19" t="s">
        <v>111188</v>
      </c>
      <c r="B3151" s="24">
        <v>28</v>
      </c>
      <c r="C3151" s="22">
        <v>25</v>
      </c>
      <c r="D3151" s="21" t="s">
        <v>111189</v>
      </c>
      <c r="E3151" s="21" t="s">
        <v>111190</v>
      </c>
      <c r="F3151" s="21" t="s">
        <v>101694</v>
      </c>
      <c r="G3151" s="22">
        <v>7</v>
      </c>
      <c r="H3151" s="22">
        <v>14</v>
      </c>
      <c r="I3151" s="22">
        <v>28</v>
      </c>
      <c r="J3151" s="21" t="s">
        <v>111191</v>
      </c>
    </row>
    <row r="3152" spans="1:10" ht="32" customHeight="1">
      <c r="A3152" s="19" t="s">
        <v>111192</v>
      </c>
      <c r="B3152" s="24">
        <v>28</v>
      </c>
      <c r="C3152" s="22">
        <v>15</v>
      </c>
      <c r="D3152" s="21" t="s">
        <v>111193</v>
      </c>
      <c r="E3152" s="21" t="s">
        <v>111194</v>
      </c>
      <c r="F3152" s="21" t="s">
        <v>14739</v>
      </c>
      <c r="G3152" s="22">
        <v>10</v>
      </c>
      <c r="H3152" s="22">
        <v>0</v>
      </c>
      <c r="I3152" s="22">
        <v>0</v>
      </c>
      <c r="J3152" s="21" t="s">
        <v>111195</v>
      </c>
    </row>
    <row r="3153" spans="1:10" ht="20" customHeight="1">
      <c r="A3153" s="27">
        <v>-999</v>
      </c>
      <c r="B3153" s="24">
        <v>-999</v>
      </c>
      <c r="C3153" s="22">
        <v>-999</v>
      </c>
      <c r="D3153" s="22">
        <v>-999</v>
      </c>
      <c r="E3153" s="22">
        <v>-999</v>
      </c>
      <c r="F3153" s="22">
        <v>-999</v>
      </c>
      <c r="G3153" s="22">
        <v>-999</v>
      </c>
      <c r="H3153" s="22">
        <v>-999</v>
      </c>
      <c r="I3153" s="22">
        <v>-999</v>
      </c>
      <c r="J3153" s="22">
        <v>-999</v>
      </c>
    </row>
    <row r="3154" spans="1:10" ht="44" customHeight="1">
      <c r="A3154" s="19" t="s">
        <v>111196</v>
      </c>
      <c r="B3154" s="24">
        <v>87</v>
      </c>
      <c r="C3154" s="22">
        <v>31</v>
      </c>
      <c r="D3154" s="21" t="s">
        <v>111197</v>
      </c>
      <c r="E3154" s="21" t="s">
        <v>111198</v>
      </c>
      <c r="F3154" s="21" t="s">
        <v>102356</v>
      </c>
      <c r="G3154" s="22">
        <v>6</v>
      </c>
      <c r="H3154" s="22">
        <v>21</v>
      </c>
      <c r="I3154" s="22">
        <v>35</v>
      </c>
      <c r="J3154" s="21" t="s">
        <v>111199</v>
      </c>
    </row>
    <row r="3155" spans="1:10" ht="44" customHeight="1">
      <c r="A3155" s="19" t="s">
        <v>111200</v>
      </c>
      <c r="B3155" s="24">
        <v>87</v>
      </c>
      <c r="C3155" s="22">
        <v>31</v>
      </c>
      <c r="D3155" s="21" t="s">
        <v>111197</v>
      </c>
      <c r="E3155" s="21" t="s">
        <v>111198</v>
      </c>
      <c r="F3155" s="21" t="s">
        <v>102356</v>
      </c>
      <c r="G3155" s="22">
        <v>6</v>
      </c>
      <c r="H3155" s="22">
        <v>21</v>
      </c>
      <c r="I3155" s="22">
        <v>35</v>
      </c>
      <c r="J3155" s="21" t="s">
        <v>111199</v>
      </c>
    </row>
    <row r="3156" spans="1:10" ht="32" customHeight="1">
      <c r="A3156" s="19" t="s">
        <v>111201</v>
      </c>
      <c r="B3156" s="24">
        <v>34</v>
      </c>
      <c r="C3156" s="22">
        <v>15</v>
      </c>
      <c r="D3156" s="21" t="s">
        <v>103932</v>
      </c>
      <c r="E3156" s="21" t="s">
        <v>103933</v>
      </c>
      <c r="F3156" s="21" t="s">
        <v>101694</v>
      </c>
      <c r="G3156" s="22">
        <v>10</v>
      </c>
      <c r="H3156" s="22">
        <v>0</v>
      </c>
      <c r="I3156" s="22">
        <v>0</v>
      </c>
      <c r="J3156" s="21" t="s">
        <v>111202</v>
      </c>
    </row>
    <row r="3157" spans="1:10" ht="32" customHeight="1">
      <c r="A3157" s="19" t="s">
        <v>111203</v>
      </c>
      <c r="B3157" s="24">
        <v>22</v>
      </c>
      <c r="C3157" s="22">
        <v>15</v>
      </c>
      <c r="D3157" s="21" t="s">
        <v>111204</v>
      </c>
      <c r="E3157" s="21" t="s">
        <v>111205</v>
      </c>
      <c r="F3157" s="21" t="s">
        <v>101694</v>
      </c>
      <c r="G3157" s="22">
        <v>10</v>
      </c>
      <c r="H3157" s="22">
        <v>0</v>
      </c>
      <c r="I3157" s="22">
        <v>0</v>
      </c>
      <c r="J3157" s="21" t="s">
        <v>111206</v>
      </c>
    </row>
    <row r="3158" spans="1:10" ht="32" customHeight="1">
      <c r="A3158" s="19" t="s">
        <v>111207</v>
      </c>
      <c r="B3158" s="24">
        <v>21</v>
      </c>
      <c r="C3158" s="22">
        <v>17</v>
      </c>
      <c r="D3158" s="21" t="s">
        <v>111208</v>
      </c>
      <c r="E3158" s="21" t="s">
        <v>111209</v>
      </c>
      <c r="F3158" s="21" t="s">
        <v>101710</v>
      </c>
      <c r="G3158" s="22">
        <v>1</v>
      </c>
      <c r="H3158" s="22">
        <v>12</v>
      </c>
      <c r="I3158" s="22">
        <v>21</v>
      </c>
      <c r="J3158" s="21" t="s">
        <v>111210</v>
      </c>
    </row>
    <row r="3159" spans="1:10" ht="32" customHeight="1">
      <c r="A3159" s="19" t="s">
        <v>111211</v>
      </c>
      <c r="B3159" s="24">
        <v>23</v>
      </c>
      <c r="C3159" s="22">
        <v>15</v>
      </c>
      <c r="D3159" s="21" t="s">
        <v>105295</v>
      </c>
      <c r="E3159" s="21" t="s">
        <v>105296</v>
      </c>
      <c r="F3159" s="21" t="s">
        <v>101694</v>
      </c>
      <c r="G3159" s="22">
        <v>10</v>
      </c>
      <c r="H3159" s="22">
        <v>0</v>
      </c>
      <c r="I3159" s="22">
        <v>0</v>
      </c>
      <c r="J3159" s="21" t="s">
        <v>111212</v>
      </c>
    </row>
    <row r="3160" spans="1:10" ht="32" customHeight="1">
      <c r="A3160" s="19" t="s">
        <v>111213</v>
      </c>
      <c r="B3160" s="24">
        <v>31</v>
      </c>
      <c r="C3160" s="22">
        <v>15</v>
      </c>
      <c r="D3160" s="21" t="s">
        <v>111214</v>
      </c>
      <c r="E3160" s="21" t="s">
        <v>111215</v>
      </c>
      <c r="F3160" s="21" t="s">
        <v>101554</v>
      </c>
      <c r="G3160" s="22">
        <v>10</v>
      </c>
      <c r="H3160" s="22">
        <v>0</v>
      </c>
      <c r="I3160" s="22">
        <v>0</v>
      </c>
      <c r="J3160" s="21" t="s">
        <v>111216</v>
      </c>
    </row>
    <row r="3161" spans="1:10" ht="32" customHeight="1">
      <c r="A3161" s="19" t="s">
        <v>111217</v>
      </c>
      <c r="B3161" s="24">
        <v>59</v>
      </c>
      <c r="C3161" s="22">
        <v>15</v>
      </c>
      <c r="D3161" s="21" t="s">
        <v>111218</v>
      </c>
      <c r="E3161" s="21" t="s">
        <v>111219</v>
      </c>
      <c r="F3161" s="21" t="s">
        <v>101628</v>
      </c>
      <c r="G3161" s="22">
        <v>1</v>
      </c>
      <c r="H3161" s="22">
        <v>10</v>
      </c>
      <c r="I3161" s="22">
        <v>18</v>
      </c>
      <c r="J3161" s="21" t="s">
        <v>111220</v>
      </c>
    </row>
    <row r="3162" spans="1:10" ht="32" customHeight="1">
      <c r="A3162" s="19" t="s">
        <v>111221</v>
      </c>
      <c r="B3162" s="24">
        <v>22</v>
      </c>
      <c r="C3162" s="22">
        <v>16</v>
      </c>
      <c r="D3162" s="21" t="s">
        <v>106081</v>
      </c>
      <c r="E3162" s="21" t="s">
        <v>106082</v>
      </c>
      <c r="F3162" s="21" t="s">
        <v>101945</v>
      </c>
      <c r="G3162" s="22">
        <v>1</v>
      </c>
      <c r="H3162" s="22">
        <v>11</v>
      </c>
      <c r="I3162" s="22">
        <v>17</v>
      </c>
      <c r="J3162" s="21" t="s">
        <v>111222</v>
      </c>
    </row>
    <row r="3163" spans="1:10" ht="32" customHeight="1">
      <c r="A3163" s="19" t="s">
        <v>111223</v>
      </c>
      <c r="B3163" s="24">
        <v>13</v>
      </c>
      <c r="C3163" s="22">
        <v>15</v>
      </c>
      <c r="D3163" s="21" t="s">
        <v>111224</v>
      </c>
      <c r="E3163" s="21" t="s">
        <v>111225</v>
      </c>
      <c r="F3163" s="21" t="s">
        <v>101528</v>
      </c>
      <c r="G3163" s="22">
        <v>10</v>
      </c>
      <c r="H3163" s="22">
        <v>0</v>
      </c>
      <c r="I3163" s="22">
        <v>0</v>
      </c>
      <c r="J3163" s="21" t="s">
        <v>111226</v>
      </c>
    </row>
    <row r="3164" spans="1:10" ht="32" customHeight="1">
      <c r="A3164" s="19" t="s">
        <v>111227</v>
      </c>
      <c r="B3164" s="24">
        <v>13</v>
      </c>
      <c r="C3164" s="22">
        <v>15</v>
      </c>
      <c r="D3164" s="21" t="s">
        <v>101546</v>
      </c>
      <c r="E3164" s="21" t="s">
        <v>101547</v>
      </c>
      <c r="F3164" s="21" t="s">
        <v>14739</v>
      </c>
      <c r="G3164" s="22">
        <v>10</v>
      </c>
      <c r="H3164" s="22">
        <v>0</v>
      </c>
      <c r="I3164" s="22">
        <v>0</v>
      </c>
      <c r="J3164" s="21" t="s">
        <v>111228</v>
      </c>
    </row>
    <row r="3165" spans="1:10" ht="32" customHeight="1">
      <c r="A3165" s="19" t="s">
        <v>111229</v>
      </c>
      <c r="B3165" s="24">
        <v>27</v>
      </c>
      <c r="C3165" s="22">
        <v>15</v>
      </c>
      <c r="D3165" s="21" t="s">
        <v>111230</v>
      </c>
      <c r="E3165" s="21" t="s">
        <v>111231</v>
      </c>
      <c r="F3165" s="21" t="s">
        <v>14739</v>
      </c>
      <c r="G3165" s="22">
        <v>10</v>
      </c>
      <c r="H3165" s="22">
        <v>0</v>
      </c>
      <c r="I3165" s="22">
        <v>0</v>
      </c>
      <c r="J3165" s="21" t="s">
        <v>111232</v>
      </c>
    </row>
    <row r="3166" spans="1:10" ht="32" customHeight="1">
      <c r="A3166" s="19" t="s">
        <v>111233</v>
      </c>
      <c r="B3166" s="24">
        <v>21</v>
      </c>
      <c r="C3166" s="22">
        <v>15</v>
      </c>
      <c r="D3166" s="21" t="s">
        <v>101621</v>
      </c>
      <c r="E3166" s="21" t="s">
        <v>101622</v>
      </c>
      <c r="F3166" s="21" t="s">
        <v>14739</v>
      </c>
      <c r="G3166" s="22">
        <v>10</v>
      </c>
      <c r="H3166" s="22">
        <v>0</v>
      </c>
      <c r="I3166" s="22">
        <v>0</v>
      </c>
      <c r="J3166" s="21" t="s">
        <v>111234</v>
      </c>
    </row>
    <row r="3167" spans="1:10" ht="32" customHeight="1">
      <c r="A3167" s="19" t="s">
        <v>111235</v>
      </c>
      <c r="B3167" s="24">
        <v>27</v>
      </c>
      <c r="C3167" s="22">
        <v>15</v>
      </c>
      <c r="D3167" s="21" t="s">
        <v>111236</v>
      </c>
      <c r="E3167" s="21" t="s">
        <v>111237</v>
      </c>
      <c r="F3167" s="21" t="s">
        <v>101554</v>
      </c>
      <c r="G3167" s="22">
        <v>10</v>
      </c>
      <c r="H3167" s="22">
        <v>0</v>
      </c>
      <c r="I3167" s="22">
        <v>0</v>
      </c>
      <c r="J3167" s="21" t="s">
        <v>111238</v>
      </c>
    </row>
    <row r="3168" spans="1:10" ht="44" customHeight="1">
      <c r="A3168" s="19" t="s">
        <v>111239</v>
      </c>
      <c r="B3168" s="24">
        <v>21</v>
      </c>
      <c r="C3168" s="22">
        <v>17</v>
      </c>
      <c r="D3168" s="21" t="s">
        <v>111240</v>
      </c>
      <c r="E3168" s="21" t="s">
        <v>111241</v>
      </c>
      <c r="F3168" s="21" t="s">
        <v>101665</v>
      </c>
      <c r="G3168" s="22">
        <v>2</v>
      </c>
      <c r="H3168" s="22">
        <v>11</v>
      </c>
      <c r="I3168" s="22">
        <v>28</v>
      </c>
      <c r="J3168" s="21" t="s">
        <v>111242</v>
      </c>
    </row>
    <row r="3169" spans="1:10" ht="44" customHeight="1">
      <c r="A3169" s="19" t="s">
        <v>111243</v>
      </c>
      <c r="B3169" s="24">
        <v>13</v>
      </c>
      <c r="C3169" s="22">
        <v>15</v>
      </c>
      <c r="D3169" s="21" t="s">
        <v>111244</v>
      </c>
      <c r="E3169" s="21" t="s">
        <v>111245</v>
      </c>
      <c r="F3169" s="21" t="s">
        <v>101528</v>
      </c>
      <c r="G3169" s="22">
        <v>10</v>
      </c>
      <c r="H3169" s="22">
        <v>0</v>
      </c>
      <c r="I3169" s="22">
        <v>0</v>
      </c>
      <c r="J3169" s="21" t="s">
        <v>111246</v>
      </c>
    </row>
    <row r="3170" spans="1:10" ht="20" customHeight="1">
      <c r="A3170" s="27">
        <v>-999</v>
      </c>
      <c r="B3170" s="24">
        <v>-999</v>
      </c>
      <c r="C3170" s="22">
        <v>-999</v>
      </c>
      <c r="D3170" s="22">
        <v>-999</v>
      </c>
      <c r="E3170" s="22">
        <v>-999</v>
      </c>
      <c r="F3170" s="22">
        <v>-999</v>
      </c>
      <c r="G3170" s="22">
        <v>-999</v>
      </c>
      <c r="H3170" s="22">
        <v>-999</v>
      </c>
      <c r="I3170" s="22">
        <v>-999</v>
      </c>
      <c r="J3170" s="22">
        <v>-999</v>
      </c>
    </row>
    <row r="3171" spans="1:10" ht="32" customHeight="1">
      <c r="A3171" s="19" t="s">
        <v>111247</v>
      </c>
      <c r="B3171" s="24">
        <v>21</v>
      </c>
      <c r="C3171" s="22">
        <v>15</v>
      </c>
      <c r="D3171" s="21" t="s">
        <v>111248</v>
      </c>
      <c r="E3171" s="21" t="s">
        <v>111249</v>
      </c>
      <c r="F3171" s="21" t="s">
        <v>101554</v>
      </c>
      <c r="G3171" s="22">
        <v>10</v>
      </c>
      <c r="H3171" s="22">
        <v>0</v>
      </c>
      <c r="I3171" s="22">
        <v>0</v>
      </c>
      <c r="J3171" s="21" t="s">
        <v>111250</v>
      </c>
    </row>
    <row r="3172" spans="1:10" ht="44" customHeight="1">
      <c r="A3172" s="19" t="s">
        <v>111251</v>
      </c>
      <c r="B3172" s="24">
        <v>19</v>
      </c>
      <c r="C3172" s="22">
        <v>17</v>
      </c>
      <c r="D3172" s="21" t="s">
        <v>111252</v>
      </c>
      <c r="E3172" s="21" t="s">
        <v>111253</v>
      </c>
      <c r="F3172" s="21" t="s">
        <v>101665</v>
      </c>
      <c r="G3172" s="22">
        <v>1</v>
      </c>
      <c r="H3172" s="22">
        <v>12</v>
      </c>
      <c r="I3172" s="22">
        <v>27</v>
      </c>
      <c r="J3172" s="21" t="s">
        <v>111254</v>
      </c>
    </row>
    <row r="3173" spans="1:10" ht="32" customHeight="1">
      <c r="A3173" s="19" t="s">
        <v>111255</v>
      </c>
      <c r="B3173" s="24">
        <v>33</v>
      </c>
      <c r="C3173" s="22">
        <v>15</v>
      </c>
      <c r="D3173" s="21" t="s">
        <v>111256</v>
      </c>
      <c r="E3173" s="21" t="s">
        <v>111257</v>
      </c>
      <c r="F3173" s="21" t="s">
        <v>101694</v>
      </c>
      <c r="G3173" s="22">
        <v>1</v>
      </c>
      <c r="H3173" s="22">
        <v>9</v>
      </c>
      <c r="I3173" s="22">
        <v>12</v>
      </c>
      <c r="J3173" s="21" t="s">
        <v>111258</v>
      </c>
    </row>
    <row r="3174" spans="1:10" ht="32" customHeight="1">
      <c r="A3174" s="19" t="s">
        <v>111259</v>
      </c>
      <c r="B3174" s="24">
        <v>48</v>
      </c>
      <c r="C3174" s="22">
        <v>15</v>
      </c>
      <c r="D3174" s="21" t="s">
        <v>102151</v>
      </c>
      <c r="E3174" s="21" t="s">
        <v>102152</v>
      </c>
      <c r="F3174" s="21" t="s">
        <v>101694</v>
      </c>
      <c r="G3174" s="22">
        <v>10</v>
      </c>
      <c r="H3174" s="22">
        <v>0</v>
      </c>
      <c r="I3174" s="22">
        <v>0</v>
      </c>
      <c r="J3174" s="21" t="s">
        <v>108957</v>
      </c>
    </row>
    <row r="3175" spans="1:10" ht="32" customHeight="1">
      <c r="A3175" s="19" t="s">
        <v>111260</v>
      </c>
      <c r="B3175" s="24">
        <v>17</v>
      </c>
      <c r="C3175" s="22">
        <v>15</v>
      </c>
      <c r="D3175" s="21" t="s">
        <v>109087</v>
      </c>
      <c r="E3175" s="21" t="s">
        <v>109088</v>
      </c>
      <c r="F3175" s="21" t="s">
        <v>101554</v>
      </c>
      <c r="G3175" s="22">
        <v>10</v>
      </c>
      <c r="H3175" s="22">
        <v>0</v>
      </c>
      <c r="I3175" s="22">
        <v>0</v>
      </c>
      <c r="J3175" s="21" t="s">
        <v>111261</v>
      </c>
    </row>
    <row r="3176" spans="1:10" ht="32" customHeight="1">
      <c r="A3176" s="19" t="s">
        <v>111262</v>
      </c>
      <c r="B3176" s="24">
        <v>38</v>
      </c>
      <c r="C3176" s="22">
        <v>15</v>
      </c>
      <c r="D3176" s="21" t="s">
        <v>111263</v>
      </c>
      <c r="E3176" s="21" t="s">
        <v>111264</v>
      </c>
      <c r="F3176" s="21" t="s">
        <v>101568</v>
      </c>
      <c r="G3176" s="22">
        <v>1</v>
      </c>
      <c r="H3176" s="22">
        <v>9</v>
      </c>
      <c r="I3176" s="22">
        <v>18</v>
      </c>
      <c r="J3176" s="21" t="s">
        <v>111265</v>
      </c>
    </row>
    <row r="3177" spans="1:10" ht="32" customHeight="1">
      <c r="A3177" s="19" t="s">
        <v>111266</v>
      </c>
      <c r="B3177" s="24">
        <v>22</v>
      </c>
      <c r="C3177" s="22">
        <v>15</v>
      </c>
      <c r="D3177" s="21" t="s">
        <v>111267</v>
      </c>
      <c r="E3177" s="21" t="s">
        <v>111268</v>
      </c>
      <c r="F3177" s="21" t="s">
        <v>14739</v>
      </c>
      <c r="G3177" s="22">
        <v>10</v>
      </c>
      <c r="H3177" s="22">
        <v>0</v>
      </c>
      <c r="I3177" s="22">
        <v>0</v>
      </c>
      <c r="J3177" s="21" t="s">
        <v>111269</v>
      </c>
    </row>
    <row r="3178" spans="1:10" ht="44" customHeight="1">
      <c r="A3178" s="19" t="s">
        <v>111270</v>
      </c>
      <c r="B3178" s="24">
        <v>23</v>
      </c>
      <c r="C3178" s="22">
        <v>20</v>
      </c>
      <c r="D3178" s="21" t="s">
        <v>111271</v>
      </c>
      <c r="E3178" s="21" t="s">
        <v>111272</v>
      </c>
      <c r="F3178" s="21" t="s">
        <v>101568</v>
      </c>
      <c r="G3178" s="22">
        <v>1</v>
      </c>
      <c r="H3178" s="22">
        <v>15</v>
      </c>
      <c r="I3178" s="22">
        <v>25</v>
      </c>
      <c r="J3178" s="21" t="s">
        <v>111273</v>
      </c>
    </row>
    <row r="3179" spans="1:10" ht="44" customHeight="1">
      <c r="A3179" s="19" t="s">
        <v>111274</v>
      </c>
      <c r="B3179" s="24">
        <v>26</v>
      </c>
      <c r="C3179" s="22">
        <v>23</v>
      </c>
      <c r="D3179" s="21" t="s">
        <v>111275</v>
      </c>
      <c r="E3179" s="21" t="s">
        <v>111276</v>
      </c>
      <c r="F3179" s="21" t="s">
        <v>102001</v>
      </c>
      <c r="G3179" s="22">
        <v>7</v>
      </c>
      <c r="H3179" s="22">
        <v>12</v>
      </c>
      <c r="I3179" s="22">
        <v>24</v>
      </c>
      <c r="J3179" s="21" t="s">
        <v>111277</v>
      </c>
    </row>
    <row r="3180" spans="1:10" ht="44" customHeight="1">
      <c r="A3180" s="19" t="s">
        <v>111278</v>
      </c>
      <c r="B3180" s="24">
        <v>17</v>
      </c>
      <c r="C3180" s="22">
        <v>15</v>
      </c>
      <c r="D3180" s="21" t="s">
        <v>111279</v>
      </c>
      <c r="E3180" s="21" t="s">
        <v>111280</v>
      </c>
      <c r="F3180" s="21" t="s">
        <v>101554</v>
      </c>
      <c r="G3180" s="22">
        <v>10</v>
      </c>
      <c r="H3180" s="22">
        <v>0</v>
      </c>
      <c r="I3180" s="22">
        <v>0</v>
      </c>
      <c r="J3180" s="21" t="s">
        <v>111281</v>
      </c>
    </row>
    <row r="3181" spans="1:10" ht="20" customHeight="1">
      <c r="A3181" s="27">
        <v>-999</v>
      </c>
      <c r="B3181" s="24">
        <v>-999</v>
      </c>
      <c r="C3181" s="22">
        <v>-999</v>
      </c>
      <c r="D3181" s="22">
        <v>-999</v>
      </c>
      <c r="E3181" s="22">
        <v>-999</v>
      </c>
      <c r="F3181" s="22">
        <v>-999</v>
      </c>
      <c r="G3181" s="22">
        <v>-999</v>
      </c>
      <c r="H3181" s="22">
        <v>-999</v>
      </c>
      <c r="I3181" s="22">
        <v>-999</v>
      </c>
      <c r="J3181" s="22">
        <v>-999</v>
      </c>
    </row>
    <row r="3182" spans="1:10" ht="32" customHeight="1">
      <c r="A3182" s="19" t="s">
        <v>111282</v>
      </c>
      <c r="B3182" s="24">
        <v>38</v>
      </c>
      <c r="C3182" s="22">
        <v>19</v>
      </c>
      <c r="D3182" s="21" t="s">
        <v>111283</v>
      </c>
      <c r="E3182" s="21" t="s">
        <v>111284</v>
      </c>
      <c r="F3182" s="21" t="s">
        <v>102510</v>
      </c>
      <c r="G3182" s="22">
        <v>4</v>
      </c>
      <c r="H3182" s="22">
        <v>11</v>
      </c>
      <c r="I3182" s="22">
        <v>21</v>
      </c>
      <c r="J3182" s="21" t="s">
        <v>111285</v>
      </c>
    </row>
    <row r="3183" spans="1:10" ht="32" customHeight="1">
      <c r="A3183" s="19" t="s">
        <v>111286</v>
      </c>
      <c r="B3183" s="24">
        <v>25</v>
      </c>
      <c r="C3183" s="22">
        <v>19</v>
      </c>
      <c r="D3183" s="21" t="s">
        <v>105116</v>
      </c>
      <c r="E3183" s="21" t="s">
        <v>105117</v>
      </c>
      <c r="F3183" s="21" t="s">
        <v>101787</v>
      </c>
      <c r="G3183" s="22">
        <v>1</v>
      </c>
      <c r="H3183" s="22">
        <v>14</v>
      </c>
      <c r="I3183" s="22">
        <v>25</v>
      </c>
      <c r="J3183" s="21" t="s">
        <v>111287</v>
      </c>
    </row>
    <row r="3184" spans="1:10" ht="32" customHeight="1">
      <c r="A3184" s="19" t="s">
        <v>111288</v>
      </c>
      <c r="B3184" s="24">
        <v>25</v>
      </c>
      <c r="C3184" s="22">
        <v>19</v>
      </c>
      <c r="D3184" s="21" t="s">
        <v>105116</v>
      </c>
      <c r="E3184" s="21" t="s">
        <v>105117</v>
      </c>
      <c r="F3184" s="21" t="s">
        <v>101787</v>
      </c>
      <c r="G3184" s="22">
        <v>1</v>
      </c>
      <c r="H3184" s="22">
        <v>14</v>
      </c>
      <c r="I3184" s="22">
        <v>25</v>
      </c>
      <c r="J3184" s="21" t="s">
        <v>111287</v>
      </c>
    </row>
    <row r="3185" spans="1:10" ht="32" customHeight="1">
      <c r="A3185" s="19" t="s">
        <v>111289</v>
      </c>
      <c r="B3185" s="24">
        <v>26</v>
      </c>
      <c r="C3185" s="22">
        <v>15</v>
      </c>
      <c r="D3185" s="21" t="s">
        <v>111290</v>
      </c>
      <c r="E3185" s="21" t="s">
        <v>111291</v>
      </c>
      <c r="F3185" s="21" t="s">
        <v>101563</v>
      </c>
      <c r="G3185" s="22">
        <v>10</v>
      </c>
      <c r="H3185" s="22">
        <v>0</v>
      </c>
      <c r="I3185" s="22">
        <v>0</v>
      </c>
      <c r="J3185" s="21" t="s">
        <v>111292</v>
      </c>
    </row>
    <row r="3186" spans="1:10" ht="32" customHeight="1">
      <c r="A3186" s="19" t="s">
        <v>111293</v>
      </c>
      <c r="B3186" s="24">
        <v>26</v>
      </c>
      <c r="C3186" s="22">
        <v>40</v>
      </c>
      <c r="D3186" s="21" t="s">
        <v>106462</v>
      </c>
      <c r="E3186" s="21" t="s">
        <v>106463</v>
      </c>
      <c r="F3186" s="21" t="s">
        <v>111294</v>
      </c>
      <c r="G3186" s="22">
        <v>1</v>
      </c>
      <c r="H3186" s="22">
        <v>35</v>
      </c>
      <c r="I3186" s="22">
        <v>62</v>
      </c>
      <c r="J3186" s="21" t="s">
        <v>111295</v>
      </c>
    </row>
    <row r="3187" spans="1:10" ht="32" customHeight="1">
      <c r="A3187" s="19" t="s">
        <v>111296</v>
      </c>
      <c r="B3187" s="24">
        <v>55</v>
      </c>
      <c r="C3187" s="22">
        <v>16</v>
      </c>
      <c r="D3187" s="21" t="s">
        <v>106182</v>
      </c>
      <c r="E3187" s="21" t="s">
        <v>106183</v>
      </c>
      <c r="F3187" s="21" t="s">
        <v>101945</v>
      </c>
      <c r="G3187" s="22">
        <v>1</v>
      </c>
      <c r="H3187" s="22">
        <v>11</v>
      </c>
      <c r="I3187" s="22">
        <v>17</v>
      </c>
      <c r="J3187" s="21" t="s">
        <v>111297</v>
      </c>
    </row>
    <row r="3188" spans="1:10" ht="32" customHeight="1">
      <c r="A3188" s="19" t="s">
        <v>111298</v>
      </c>
      <c r="B3188" s="24">
        <v>26</v>
      </c>
      <c r="C3188" s="22">
        <v>15</v>
      </c>
      <c r="D3188" s="21" t="s">
        <v>111299</v>
      </c>
      <c r="E3188" s="21" t="s">
        <v>111300</v>
      </c>
      <c r="F3188" s="21" t="s">
        <v>101554</v>
      </c>
      <c r="G3188" s="22">
        <v>10</v>
      </c>
      <c r="H3188" s="22">
        <v>0</v>
      </c>
      <c r="I3188" s="22">
        <v>0</v>
      </c>
      <c r="J3188" s="21" t="s">
        <v>111301</v>
      </c>
    </row>
    <row r="3189" spans="1:10" ht="20" customHeight="1">
      <c r="A3189" s="27">
        <v>-999</v>
      </c>
      <c r="B3189" s="24">
        <v>-999</v>
      </c>
      <c r="C3189" s="22">
        <v>-999</v>
      </c>
      <c r="D3189" s="22">
        <v>-999</v>
      </c>
      <c r="E3189" s="22">
        <v>-999</v>
      </c>
      <c r="F3189" s="22">
        <v>-999</v>
      </c>
      <c r="G3189" s="22">
        <v>-999</v>
      </c>
      <c r="H3189" s="22">
        <v>-999</v>
      </c>
      <c r="I3189" s="22">
        <v>-999</v>
      </c>
      <c r="J3189" s="22">
        <v>-999</v>
      </c>
    </row>
    <row r="3190" spans="1:10" ht="32" customHeight="1">
      <c r="A3190" s="19" t="s">
        <v>111302</v>
      </c>
      <c r="B3190" s="24">
        <v>13</v>
      </c>
      <c r="C3190" s="22">
        <v>15</v>
      </c>
      <c r="D3190" s="21" t="s">
        <v>111303</v>
      </c>
      <c r="E3190" s="21" t="s">
        <v>111304</v>
      </c>
      <c r="F3190" s="21" t="s">
        <v>14739</v>
      </c>
      <c r="G3190" s="22">
        <v>10</v>
      </c>
      <c r="H3190" s="22">
        <v>0</v>
      </c>
      <c r="I3190" s="22">
        <v>0</v>
      </c>
      <c r="J3190" s="21" t="s">
        <v>111305</v>
      </c>
    </row>
    <row r="3191" spans="1:10" ht="32" customHeight="1">
      <c r="A3191" s="19" t="s">
        <v>111306</v>
      </c>
      <c r="B3191" s="24">
        <v>38</v>
      </c>
      <c r="C3191" s="22">
        <v>16</v>
      </c>
      <c r="D3191" s="21" t="s">
        <v>108123</v>
      </c>
      <c r="E3191" s="21" t="s">
        <v>108124</v>
      </c>
      <c r="F3191" s="21" t="s">
        <v>101945</v>
      </c>
      <c r="G3191" s="22">
        <v>1</v>
      </c>
      <c r="H3191" s="22">
        <v>11</v>
      </c>
      <c r="I3191" s="22">
        <v>20</v>
      </c>
      <c r="J3191" s="21" t="s">
        <v>111307</v>
      </c>
    </row>
    <row r="3192" spans="1:10" ht="32" customHeight="1">
      <c r="A3192" s="19" t="s">
        <v>111308</v>
      </c>
      <c r="B3192" s="24">
        <v>15</v>
      </c>
      <c r="C3192" s="22">
        <v>17</v>
      </c>
      <c r="D3192" s="21" t="s">
        <v>111309</v>
      </c>
      <c r="E3192" s="21" t="s">
        <v>111310</v>
      </c>
      <c r="F3192" s="21" t="s">
        <v>101543</v>
      </c>
      <c r="G3192" s="22">
        <v>3</v>
      </c>
      <c r="H3192" s="22">
        <v>10</v>
      </c>
      <c r="I3192" s="22">
        <v>19</v>
      </c>
      <c r="J3192" s="21" t="s">
        <v>111311</v>
      </c>
    </row>
    <row r="3193" spans="1:10" ht="32" customHeight="1">
      <c r="A3193" s="19" t="s">
        <v>111312</v>
      </c>
      <c r="B3193" s="24">
        <v>47</v>
      </c>
      <c r="C3193" s="22">
        <v>15</v>
      </c>
      <c r="D3193" s="21" t="s">
        <v>111313</v>
      </c>
      <c r="E3193" s="21" t="s">
        <v>111314</v>
      </c>
      <c r="F3193" s="21" t="s">
        <v>101554</v>
      </c>
      <c r="G3193" s="22">
        <v>10</v>
      </c>
      <c r="H3193" s="22">
        <v>0</v>
      </c>
      <c r="I3193" s="22">
        <v>0</v>
      </c>
      <c r="J3193" s="21" t="s">
        <v>111315</v>
      </c>
    </row>
    <row r="3194" spans="1:10" ht="32" customHeight="1">
      <c r="A3194" s="19" t="s">
        <v>111316</v>
      </c>
      <c r="B3194" s="24">
        <v>18</v>
      </c>
      <c r="C3194" s="22">
        <v>15</v>
      </c>
      <c r="D3194" s="21" t="s">
        <v>104120</v>
      </c>
      <c r="E3194" s="21" t="s">
        <v>104121</v>
      </c>
      <c r="F3194" s="21" t="s">
        <v>101554</v>
      </c>
      <c r="G3194" s="22">
        <v>10</v>
      </c>
      <c r="H3194" s="22">
        <v>0</v>
      </c>
      <c r="I3194" s="22">
        <v>0</v>
      </c>
      <c r="J3194" s="21" t="s">
        <v>105014</v>
      </c>
    </row>
    <row r="3195" spans="1:10" ht="32" customHeight="1">
      <c r="A3195" s="19" t="s">
        <v>111317</v>
      </c>
      <c r="B3195" s="24">
        <v>17</v>
      </c>
      <c r="C3195" s="22">
        <v>15</v>
      </c>
      <c r="D3195" s="21" t="s">
        <v>111318</v>
      </c>
      <c r="E3195" s="21" t="s">
        <v>111319</v>
      </c>
      <c r="F3195" s="21" t="s">
        <v>101554</v>
      </c>
      <c r="G3195" s="22">
        <v>10</v>
      </c>
      <c r="H3195" s="22">
        <v>0</v>
      </c>
      <c r="I3195" s="22">
        <v>0</v>
      </c>
      <c r="J3195" s="21" t="s">
        <v>111320</v>
      </c>
    </row>
    <row r="3196" spans="1:10" ht="32" customHeight="1">
      <c r="A3196" s="19" t="s">
        <v>111321</v>
      </c>
      <c r="B3196" s="24">
        <v>53</v>
      </c>
      <c r="C3196" s="22">
        <v>30</v>
      </c>
      <c r="D3196" s="21" t="s">
        <v>111322</v>
      </c>
      <c r="E3196" s="21" t="s">
        <v>111323</v>
      </c>
      <c r="F3196" s="21" t="s">
        <v>101568</v>
      </c>
      <c r="G3196" s="22">
        <v>1</v>
      </c>
      <c r="H3196" s="22">
        <v>25</v>
      </c>
      <c r="I3196" s="22">
        <v>40</v>
      </c>
      <c r="J3196" s="21" t="s">
        <v>111324</v>
      </c>
    </row>
    <row r="3197" spans="1:10" ht="44" customHeight="1">
      <c r="A3197" s="19" t="s">
        <v>111325</v>
      </c>
      <c r="B3197" s="24">
        <v>28</v>
      </c>
      <c r="C3197" s="22">
        <v>34</v>
      </c>
      <c r="D3197" s="21" t="s">
        <v>111326</v>
      </c>
      <c r="E3197" s="21" t="s">
        <v>111327</v>
      </c>
      <c r="F3197" s="21" t="s">
        <v>111328</v>
      </c>
      <c r="G3197" s="22">
        <v>10</v>
      </c>
      <c r="H3197" s="22">
        <v>11</v>
      </c>
      <c r="I3197" s="22">
        <v>24</v>
      </c>
      <c r="J3197" s="21" t="s">
        <v>111329</v>
      </c>
    </row>
    <row r="3198" spans="1:10" ht="44" customHeight="1">
      <c r="A3198" s="19" t="s">
        <v>111330</v>
      </c>
      <c r="B3198" s="24">
        <v>13</v>
      </c>
      <c r="C3198" s="22">
        <v>15</v>
      </c>
      <c r="D3198" s="21" t="s">
        <v>111331</v>
      </c>
      <c r="E3198" s="21" t="s">
        <v>111332</v>
      </c>
      <c r="F3198" s="21" t="s">
        <v>101694</v>
      </c>
      <c r="G3198" s="22">
        <v>2</v>
      </c>
      <c r="H3198" s="22">
        <v>8</v>
      </c>
      <c r="I3198" s="22">
        <v>17</v>
      </c>
      <c r="J3198" s="21" t="s">
        <v>111333</v>
      </c>
    </row>
    <row r="3199" spans="1:10" ht="44" customHeight="1">
      <c r="A3199" s="19" t="s">
        <v>111334</v>
      </c>
      <c r="B3199" s="24">
        <v>34</v>
      </c>
      <c r="C3199" s="22">
        <v>21</v>
      </c>
      <c r="D3199" s="21" t="s">
        <v>106450</v>
      </c>
      <c r="E3199" s="21" t="s">
        <v>106451</v>
      </c>
      <c r="F3199" s="21" t="s">
        <v>14743</v>
      </c>
      <c r="G3199" s="22">
        <v>1</v>
      </c>
      <c r="H3199" s="22">
        <v>16</v>
      </c>
      <c r="I3199" s="22">
        <v>23</v>
      </c>
      <c r="J3199" s="21" t="s">
        <v>111335</v>
      </c>
    </row>
    <row r="3200" spans="1:10" ht="44" customHeight="1">
      <c r="A3200" s="19" t="s">
        <v>111336</v>
      </c>
      <c r="B3200" s="24">
        <v>19</v>
      </c>
      <c r="C3200" s="22">
        <v>15</v>
      </c>
      <c r="D3200" s="21" t="s">
        <v>111337</v>
      </c>
      <c r="E3200" s="21" t="s">
        <v>111338</v>
      </c>
      <c r="F3200" s="21" t="s">
        <v>101727</v>
      </c>
      <c r="G3200" s="22">
        <v>10</v>
      </c>
      <c r="H3200" s="22">
        <v>0</v>
      </c>
      <c r="I3200" s="22">
        <v>0</v>
      </c>
      <c r="J3200" s="21" t="s">
        <v>111339</v>
      </c>
    </row>
    <row r="3201" spans="1:10" ht="20" customHeight="1">
      <c r="A3201" s="27">
        <v>-999</v>
      </c>
      <c r="B3201" s="24">
        <v>-999</v>
      </c>
      <c r="C3201" s="22">
        <v>-999</v>
      </c>
      <c r="D3201" s="22">
        <v>-999</v>
      </c>
      <c r="E3201" s="22">
        <v>-999</v>
      </c>
      <c r="F3201" s="22">
        <v>-999</v>
      </c>
      <c r="G3201" s="22">
        <v>-999</v>
      </c>
      <c r="H3201" s="22">
        <v>-999</v>
      </c>
      <c r="I3201" s="22">
        <v>-999</v>
      </c>
      <c r="J3201" s="22">
        <v>-999</v>
      </c>
    </row>
    <row r="3202" spans="1:10" ht="44" customHeight="1">
      <c r="A3202" s="19" t="s">
        <v>111340</v>
      </c>
      <c r="B3202" s="24">
        <v>33</v>
      </c>
      <c r="C3202" s="22">
        <v>15</v>
      </c>
      <c r="D3202" s="21" t="s">
        <v>111341</v>
      </c>
      <c r="E3202" s="21" t="s">
        <v>111342</v>
      </c>
      <c r="F3202" s="21" t="s">
        <v>14739</v>
      </c>
      <c r="G3202" s="22">
        <v>10</v>
      </c>
      <c r="H3202" s="22">
        <v>0</v>
      </c>
      <c r="I3202" s="22">
        <v>0</v>
      </c>
      <c r="J3202" s="21" t="s">
        <v>111343</v>
      </c>
    </row>
    <row r="3203" spans="1:10" ht="44" customHeight="1">
      <c r="A3203" s="19" t="s">
        <v>111344</v>
      </c>
      <c r="B3203" s="24">
        <v>13</v>
      </c>
      <c r="C3203" s="22">
        <v>20</v>
      </c>
      <c r="D3203" s="21" t="s">
        <v>111345</v>
      </c>
      <c r="E3203" s="21" t="s">
        <v>111346</v>
      </c>
      <c r="F3203" s="21" t="s">
        <v>101568</v>
      </c>
      <c r="G3203" s="22">
        <v>1</v>
      </c>
      <c r="H3203" s="22">
        <v>15</v>
      </c>
      <c r="I3203" s="22">
        <v>24</v>
      </c>
      <c r="J3203" s="21" t="s">
        <v>111347</v>
      </c>
    </row>
    <row r="3204" spans="1:10" ht="44" customHeight="1">
      <c r="A3204" s="19" t="s">
        <v>111348</v>
      </c>
      <c r="B3204" s="24">
        <v>22</v>
      </c>
      <c r="C3204" s="22">
        <v>15</v>
      </c>
      <c r="D3204" s="21" t="s">
        <v>111349</v>
      </c>
      <c r="E3204" s="21" t="s">
        <v>111350</v>
      </c>
      <c r="F3204" s="21" t="s">
        <v>14739</v>
      </c>
      <c r="G3204" s="22">
        <v>10</v>
      </c>
      <c r="H3204" s="22">
        <v>0</v>
      </c>
      <c r="I3204" s="22">
        <v>0</v>
      </c>
      <c r="J3204" s="21" t="s">
        <v>111351</v>
      </c>
    </row>
    <row r="3205" spans="1:10" ht="44" customHeight="1">
      <c r="A3205" s="19" t="s">
        <v>111352</v>
      </c>
      <c r="B3205" s="24">
        <v>13</v>
      </c>
      <c r="C3205" s="22">
        <v>15</v>
      </c>
      <c r="D3205" s="21" t="s">
        <v>104017</v>
      </c>
      <c r="E3205" s="21" t="s">
        <v>104018</v>
      </c>
      <c r="F3205" s="21" t="s">
        <v>14739</v>
      </c>
      <c r="G3205" s="22">
        <v>10</v>
      </c>
      <c r="H3205" s="22">
        <v>0</v>
      </c>
      <c r="I3205" s="22">
        <v>0</v>
      </c>
      <c r="J3205" s="21" t="s">
        <v>111353</v>
      </c>
    </row>
    <row r="3206" spans="1:10" ht="32" customHeight="1">
      <c r="A3206" s="19" t="s">
        <v>111354</v>
      </c>
      <c r="B3206" s="24">
        <v>26</v>
      </c>
      <c r="C3206" s="22">
        <v>15</v>
      </c>
      <c r="D3206" s="21" t="s">
        <v>109628</v>
      </c>
      <c r="E3206" s="21" t="s">
        <v>109629</v>
      </c>
      <c r="F3206" s="21" t="s">
        <v>14739</v>
      </c>
      <c r="G3206" s="22">
        <v>10</v>
      </c>
      <c r="H3206" s="22">
        <v>0</v>
      </c>
      <c r="I3206" s="22">
        <v>0</v>
      </c>
      <c r="J3206" s="21" t="s">
        <v>111355</v>
      </c>
    </row>
    <row r="3207" spans="1:10" ht="20" customHeight="1">
      <c r="A3207" s="27">
        <v>-999</v>
      </c>
      <c r="B3207" s="24">
        <v>-999</v>
      </c>
      <c r="C3207" s="22">
        <v>-999</v>
      </c>
      <c r="D3207" s="22">
        <v>-999</v>
      </c>
      <c r="E3207" s="22">
        <v>-999</v>
      </c>
      <c r="F3207" s="22">
        <v>-999</v>
      </c>
      <c r="G3207" s="22">
        <v>-999</v>
      </c>
      <c r="H3207" s="22">
        <v>-999</v>
      </c>
      <c r="I3207" s="22">
        <v>-999</v>
      </c>
      <c r="J3207" s="22">
        <v>-999</v>
      </c>
    </row>
    <row r="3208" spans="1:10" ht="32" customHeight="1">
      <c r="A3208" s="19" t="s">
        <v>111356</v>
      </c>
      <c r="B3208" s="24">
        <v>20</v>
      </c>
      <c r="C3208" s="22">
        <v>17</v>
      </c>
      <c r="D3208" s="21" t="s">
        <v>111357</v>
      </c>
      <c r="E3208" s="21" t="s">
        <v>111358</v>
      </c>
      <c r="F3208" s="21" t="s">
        <v>101710</v>
      </c>
      <c r="G3208" s="22">
        <v>1</v>
      </c>
      <c r="H3208" s="22">
        <v>12</v>
      </c>
      <c r="I3208" s="22">
        <v>22</v>
      </c>
      <c r="J3208" s="21" t="s">
        <v>111359</v>
      </c>
    </row>
    <row r="3209" spans="1:10" ht="32" customHeight="1">
      <c r="A3209" s="19" t="s">
        <v>111360</v>
      </c>
      <c r="B3209" s="24">
        <v>27</v>
      </c>
      <c r="C3209" s="22">
        <v>16</v>
      </c>
      <c r="D3209" s="21" t="s">
        <v>111361</v>
      </c>
      <c r="E3209" s="21" t="s">
        <v>111362</v>
      </c>
      <c r="F3209" s="21" t="s">
        <v>101945</v>
      </c>
      <c r="G3209" s="22">
        <v>1</v>
      </c>
      <c r="H3209" s="22">
        <v>11</v>
      </c>
      <c r="I3209" s="22">
        <v>19</v>
      </c>
      <c r="J3209" s="21" t="s">
        <v>111363</v>
      </c>
    </row>
    <row r="3210" spans="1:10" ht="32" customHeight="1">
      <c r="A3210" s="19" t="s">
        <v>111364</v>
      </c>
      <c r="B3210" s="24">
        <v>13</v>
      </c>
      <c r="C3210" s="22">
        <v>15</v>
      </c>
      <c r="D3210" s="21" t="s">
        <v>106827</v>
      </c>
      <c r="E3210" s="21" t="s">
        <v>106828</v>
      </c>
      <c r="F3210" s="21" t="s">
        <v>101528</v>
      </c>
      <c r="G3210" s="22">
        <v>10</v>
      </c>
      <c r="H3210" s="22">
        <v>0</v>
      </c>
      <c r="I3210" s="22">
        <v>0</v>
      </c>
      <c r="J3210" s="21" t="s">
        <v>111365</v>
      </c>
    </row>
    <row r="3211" spans="1:10" ht="32" customHeight="1">
      <c r="A3211" s="19" t="s">
        <v>111366</v>
      </c>
      <c r="B3211" s="24">
        <v>22</v>
      </c>
      <c r="C3211" s="22">
        <v>30</v>
      </c>
      <c r="D3211" s="21" t="s">
        <v>111367</v>
      </c>
      <c r="E3211" s="21" t="s">
        <v>111368</v>
      </c>
      <c r="F3211" s="21" t="s">
        <v>106487</v>
      </c>
      <c r="G3211" s="22">
        <v>9</v>
      </c>
      <c r="H3211" s="22">
        <v>8</v>
      </c>
      <c r="I3211" s="22">
        <v>17</v>
      </c>
      <c r="J3211" s="21" t="s">
        <v>111369</v>
      </c>
    </row>
    <row r="3212" spans="1:10" ht="32" customHeight="1">
      <c r="A3212" s="19" t="s">
        <v>111370</v>
      </c>
      <c r="B3212" s="24">
        <v>48</v>
      </c>
      <c r="C3212" s="22">
        <v>15</v>
      </c>
      <c r="D3212" s="21" t="s">
        <v>111371</v>
      </c>
      <c r="E3212" s="21" t="s">
        <v>111372</v>
      </c>
      <c r="F3212" s="21" t="s">
        <v>101694</v>
      </c>
      <c r="G3212" s="22">
        <v>1</v>
      </c>
      <c r="H3212" s="22">
        <v>9</v>
      </c>
      <c r="I3212" s="22">
        <v>14</v>
      </c>
      <c r="J3212" s="21" t="s">
        <v>111373</v>
      </c>
    </row>
    <row r="3213" spans="1:10" ht="32" customHeight="1">
      <c r="A3213" s="19" t="s">
        <v>111374</v>
      </c>
      <c r="B3213" s="24">
        <v>20</v>
      </c>
      <c r="C3213" s="22">
        <v>15</v>
      </c>
      <c r="D3213" s="21" t="s">
        <v>111375</v>
      </c>
      <c r="E3213" s="21" t="s">
        <v>111376</v>
      </c>
      <c r="F3213" s="21" t="s">
        <v>101563</v>
      </c>
      <c r="G3213" s="22">
        <v>10</v>
      </c>
      <c r="H3213" s="22">
        <v>0</v>
      </c>
      <c r="I3213" s="22">
        <v>0</v>
      </c>
      <c r="J3213" s="21" t="s">
        <v>111377</v>
      </c>
    </row>
    <row r="3214" spans="1:10" ht="44" customHeight="1">
      <c r="A3214" s="19" t="s">
        <v>111378</v>
      </c>
      <c r="B3214" s="24">
        <v>28</v>
      </c>
      <c r="C3214" s="22">
        <v>17</v>
      </c>
      <c r="D3214" s="21" t="s">
        <v>111379</v>
      </c>
      <c r="E3214" s="21" t="s">
        <v>111380</v>
      </c>
      <c r="F3214" s="21" t="s">
        <v>14743</v>
      </c>
      <c r="G3214" s="22">
        <v>1</v>
      </c>
      <c r="H3214" s="22">
        <v>12</v>
      </c>
      <c r="I3214" s="22">
        <v>16</v>
      </c>
      <c r="J3214" s="21" t="s">
        <v>111381</v>
      </c>
    </row>
    <row r="3215" spans="1:10" ht="44" customHeight="1">
      <c r="A3215" s="19" t="s">
        <v>111382</v>
      </c>
      <c r="B3215" s="24">
        <v>28</v>
      </c>
      <c r="C3215" s="22">
        <v>17</v>
      </c>
      <c r="D3215" s="21" t="s">
        <v>111379</v>
      </c>
      <c r="E3215" s="21" t="s">
        <v>111380</v>
      </c>
      <c r="F3215" s="21" t="s">
        <v>14743</v>
      </c>
      <c r="G3215" s="22">
        <v>1</v>
      </c>
      <c r="H3215" s="22">
        <v>12</v>
      </c>
      <c r="I3215" s="22">
        <v>16</v>
      </c>
      <c r="J3215" s="21" t="s">
        <v>111381</v>
      </c>
    </row>
    <row r="3216" spans="1:10" ht="44" customHeight="1">
      <c r="A3216" s="19" t="s">
        <v>111383</v>
      </c>
      <c r="B3216" s="24">
        <v>32</v>
      </c>
      <c r="C3216" s="22">
        <v>16</v>
      </c>
      <c r="D3216" s="21" t="s">
        <v>111384</v>
      </c>
      <c r="E3216" s="21" t="s">
        <v>111385</v>
      </c>
      <c r="F3216" s="21" t="s">
        <v>101945</v>
      </c>
      <c r="G3216" s="22">
        <v>1</v>
      </c>
      <c r="H3216" s="22">
        <v>11</v>
      </c>
      <c r="I3216" s="22">
        <v>18</v>
      </c>
      <c r="J3216" s="21" t="s">
        <v>111386</v>
      </c>
    </row>
    <row r="3217" spans="1:10" ht="44" customHeight="1">
      <c r="A3217" s="19" t="s">
        <v>111387</v>
      </c>
      <c r="B3217" s="24">
        <v>32</v>
      </c>
      <c r="C3217" s="22">
        <v>16</v>
      </c>
      <c r="D3217" s="21" t="s">
        <v>111384</v>
      </c>
      <c r="E3217" s="21" t="s">
        <v>111385</v>
      </c>
      <c r="F3217" s="21" t="s">
        <v>101945</v>
      </c>
      <c r="G3217" s="22">
        <v>1</v>
      </c>
      <c r="H3217" s="22">
        <v>11</v>
      </c>
      <c r="I3217" s="22">
        <v>18</v>
      </c>
      <c r="J3217" s="21" t="s">
        <v>111386</v>
      </c>
    </row>
    <row r="3218" spans="1:10" ht="44" customHeight="1">
      <c r="A3218" s="19" t="s">
        <v>111388</v>
      </c>
      <c r="B3218" s="24">
        <v>22</v>
      </c>
      <c r="C3218" s="22">
        <v>15</v>
      </c>
      <c r="D3218" s="21" t="s">
        <v>108602</v>
      </c>
      <c r="E3218" s="21" t="s">
        <v>108603</v>
      </c>
      <c r="F3218" s="21" t="s">
        <v>101694</v>
      </c>
      <c r="G3218" s="22">
        <v>10</v>
      </c>
      <c r="H3218" s="22">
        <v>0</v>
      </c>
      <c r="I3218" s="22">
        <v>0</v>
      </c>
      <c r="J3218" s="21" t="s">
        <v>111389</v>
      </c>
    </row>
    <row r="3219" spans="1:10" ht="32" customHeight="1">
      <c r="A3219" s="19" t="s">
        <v>111390</v>
      </c>
      <c r="B3219" s="24">
        <v>38</v>
      </c>
      <c r="C3219" s="22">
        <v>40</v>
      </c>
      <c r="D3219" s="21" t="s">
        <v>111391</v>
      </c>
      <c r="E3219" s="21" t="s">
        <v>111392</v>
      </c>
      <c r="F3219" s="21" t="s">
        <v>111294</v>
      </c>
      <c r="G3219" s="22">
        <v>2</v>
      </c>
      <c r="H3219" s="22">
        <v>34</v>
      </c>
      <c r="I3219" s="22">
        <v>72</v>
      </c>
      <c r="J3219" s="21" t="s">
        <v>111393</v>
      </c>
    </row>
    <row r="3220" spans="1:10" ht="20" customHeight="1">
      <c r="A3220" s="27">
        <v>-999</v>
      </c>
      <c r="B3220" s="24">
        <v>-999</v>
      </c>
      <c r="C3220" s="22">
        <v>-999</v>
      </c>
      <c r="D3220" s="22">
        <v>-999</v>
      </c>
      <c r="E3220" s="22">
        <v>-999</v>
      </c>
      <c r="F3220" s="22">
        <v>-999</v>
      </c>
      <c r="G3220" s="22">
        <v>-999</v>
      </c>
      <c r="H3220" s="22">
        <v>-999</v>
      </c>
      <c r="I3220" s="22">
        <v>-999</v>
      </c>
      <c r="J3220" s="22">
        <v>-999</v>
      </c>
    </row>
    <row r="3221" spans="1:10" ht="32" customHeight="1">
      <c r="A3221" s="19" t="s">
        <v>111394</v>
      </c>
      <c r="B3221" s="24">
        <v>26</v>
      </c>
      <c r="C3221" s="22">
        <v>39</v>
      </c>
      <c r="D3221" s="21" t="s">
        <v>111395</v>
      </c>
      <c r="E3221" s="21" t="s">
        <v>111396</v>
      </c>
      <c r="F3221" s="21" t="s">
        <v>111397</v>
      </c>
      <c r="G3221" s="22">
        <v>14</v>
      </c>
      <c r="H3221" s="22">
        <v>10</v>
      </c>
      <c r="I3221" s="22">
        <v>22</v>
      </c>
      <c r="J3221" s="21" t="s">
        <v>111398</v>
      </c>
    </row>
    <row r="3222" spans="1:10" ht="32" customHeight="1">
      <c r="A3222" s="19" t="s">
        <v>111399</v>
      </c>
      <c r="B3222" s="24">
        <v>18</v>
      </c>
      <c r="C3222" s="22">
        <v>16</v>
      </c>
      <c r="D3222" s="21" t="s">
        <v>111400</v>
      </c>
      <c r="E3222" s="21" t="s">
        <v>111401</v>
      </c>
      <c r="F3222" s="21" t="s">
        <v>101533</v>
      </c>
      <c r="G3222" s="22">
        <v>2</v>
      </c>
      <c r="H3222" s="22">
        <v>10</v>
      </c>
      <c r="I3222" s="22">
        <v>18</v>
      </c>
      <c r="J3222" s="21" t="s">
        <v>111402</v>
      </c>
    </row>
    <row r="3223" spans="1:10" ht="32" customHeight="1">
      <c r="A3223" s="19" t="s">
        <v>111403</v>
      </c>
      <c r="B3223" s="24">
        <v>19</v>
      </c>
      <c r="C3223" s="22">
        <v>15</v>
      </c>
      <c r="D3223" s="21" t="s">
        <v>111404</v>
      </c>
      <c r="E3223" s="21" t="s">
        <v>111405</v>
      </c>
      <c r="F3223" s="21" t="s">
        <v>101528</v>
      </c>
      <c r="G3223" s="22">
        <v>10</v>
      </c>
      <c r="H3223" s="22">
        <v>0</v>
      </c>
      <c r="I3223" s="22">
        <v>0</v>
      </c>
      <c r="J3223" s="21" t="s">
        <v>111406</v>
      </c>
    </row>
    <row r="3224" spans="1:10" ht="32" customHeight="1">
      <c r="A3224" s="19" t="s">
        <v>111407</v>
      </c>
      <c r="B3224" s="24">
        <v>45</v>
      </c>
      <c r="C3224" s="22">
        <v>16</v>
      </c>
      <c r="D3224" s="21" t="s">
        <v>111408</v>
      </c>
      <c r="E3224" s="21" t="s">
        <v>111409</v>
      </c>
      <c r="F3224" s="21" t="s">
        <v>101945</v>
      </c>
      <c r="G3224" s="22">
        <v>3</v>
      </c>
      <c r="H3224" s="22">
        <v>9</v>
      </c>
      <c r="I3224" s="22">
        <v>19</v>
      </c>
      <c r="J3224" s="21" t="s">
        <v>111410</v>
      </c>
    </row>
    <row r="3225" spans="1:10" ht="32" customHeight="1">
      <c r="A3225" s="19" t="s">
        <v>111411</v>
      </c>
      <c r="B3225" s="24">
        <v>27</v>
      </c>
      <c r="C3225" s="22">
        <v>15</v>
      </c>
      <c r="D3225" s="21" t="s">
        <v>103285</v>
      </c>
      <c r="E3225" s="21" t="s">
        <v>103286</v>
      </c>
      <c r="F3225" s="21" t="s">
        <v>101563</v>
      </c>
      <c r="G3225" s="22">
        <v>10</v>
      </c>
      <c r="H3225" s="22">
        <v>0</v>
      </c>
      <c r="I3225" s="22">
        <v>0</v>
      </c>
      <c r="J3225" s="21" t="s">
        <v>111412</v>
      </c>
    </row>
    <row r="3226" spans="1:10" ht="32" customHeight="1">
      <c r="A3226" s="19" t="s">
        <v>111413</v>
      </c>
      <c r="B3226" s="24">
        <v>27</v>
      </c>
      <c r="C3226" s="22">
        <v>25</v>
      </c>
      <c r="D3226" s="21" t="s">
        <v>103936</v>
      </c>
      <c r="E3226" s="21" t="s">
        <v>103937</v>
      </c>
      <c r="F3226" s="21" t="s">
        <v>102433</v>
      </c>
      <c r="G3226" s="22">
        <v>1</v>
      </c>
      <c r="H3226" s="22">
        <v>20</v>
      </c>
      <c r="I3226" s="22">
        <v>33</v>
      </c>
      <c r="J3226" s="21" t="s">
        <v>111414</v>
      </c>
    </row>
    <row r="3227" spans="1:10" ht="44" customHeight="1">
      <c r="A3227" s="19" t="s">
        <v>111415</v>
      </c>
      <c r="B3227" s="24">
        <v>49</v>
      </c>
      <c r="C3227" s="22">
        <v>21</v>
      </c>
      <c r="D3227" s="21" t="s">
        <v>111416</v>
      </c>
      <c r="E3227" s="21" t="s">
        <v>111417</v>
      </c>
      <c r="F3227" s="21" t="s">
        <v>14812</v>
      </c>
      <c r="G3227" s="22">
        <v>1</v>
      </c>
      <c r="H3227" s="22">
        <v>16</v>
      </c>
      <c r="I3227" s="22">
        <v>21</v>
      </c>
      <c r="J3227" s="21" t="s">
        <v>111418</v>
      </c>
    </row>
    <row r="3228" spans="1:10" ht="44" customHeight="1">
      <c r="A3228" s="19" t="s">
        <v>111419</v>
      </c>
      <c r="B3228" s="24">
        <v>39</v>
      </c>
      <c r="C3228" s="22">
        <v>15</v>
      </c>
      <c r="D3228" s="21" t="s">
        <v>111420</v>
      </c>
      <c r="E3228" s="21" t="s">
        <v>111421</v>
      </c>
      <c r="F3228" s="21" t="s">
        <v>101554</v>
      </c>
      <c r="G3228" s="22">
        <v>10</v>
      </c>
      <c r="H3228" s="22">
        <v>0</v>
      </c>
      <c r="I3228" s="22">
        <v>0</v>
      </c>
      <c r="J3228" s="21" t="s">
        <v>111422</v>
      </c>
    </row>
    <row r="3229" spans="1:10" ht="32" customHeight="1">
      <c r="A3229" s="19" t="s">
        <v>111423</v>
      </c>
      <c r="B3229" s="24">
        <v>29</v>
      </c>
      <c r="C3229" s="22">
        <v>23</v>
      </c>
      <c r="D3229" s="21" t="s">
        <v>111424</v>
      </c>
      <c r="E3229" s="21" t="s">
        <v>111425</v>
      </c>
      <c r="F3229" s="21" t="s">
        <v>102001</v>
      </c>
      <c r="G3229" s="22">
        <v>1</v>
      </c>
      <c r="H3229" s="22">
        <v>18</v>
      </c>
      <c r="I3229" s="22">
        <v>29</v>
      </c>
      <c r="J3229" s="21" t="s">
        <v>111426</v>
      </c>
    </row>
    <row r="3230" spans="1:10" ht="32" customHeight="1">
      <c r="A3230" s="19" t="s">
        <v>111427</v>
      </c>
      <c r="B3230" s="24">
        <v>46</v>
      </c>
      <c r="C3230" s="22">
        <v>23</v>
      </c>
      <c r="D3230" s="21" t="s">
        <v>111428</v>
      </c>
      <c r="E3230" s="21" t="s">
        <v>111429</v>
      </c>
      <c r="F3230" s="21" t="s">
        <v>101710</v>
      </c>
      <c r="G3230" s="22">
        <v>1</v>
      </c>
      <c r="H3230" s="22">
        <v>18</v>
      </c>
      <c r="I3230" s="22">
        <v>34</v>
      </c>
      <c r="J3230" s="21" t="s">
        <v>111430</v>
      </c>
    </row>
    <row r="3231" spans="1:10" ht="32" customHeight="1">
      <c r="A3231" s="19" t="s">
        <v>111431</v>
      </c>
      <c r="B3231" s="24">
        <v>42</v>
      </c>
      <c r="C3231" s="22">
        <v>15</v>
      </c>
      <c r="D3231" s="21" t="s">
        <v>111432</v>
      </c>
      <c r="E3231" s="21" t="s">
        <v>111433</v>
      </c>
      <c r="F3231" s="21" t="s">
        <v>101628</v>
      </c>
      <c r="G3231" s="22">
        <v>1</v>
      </c>
      <c r="H3231" s="22">
        <v>10</v>
      </c>
      <c r="I3231" s="22">
        <v>21</v>
      </c>
      <c r="J3231" s="21" t="s">
        <v>111434</v>
      </c>
    </row>
    <row r="3232" spans="1:10" ht="32" customHeight="1">
      <c r="A3232" s="19" t="s">
        <v>111435</v>
      </c>
      <c r="B3232" s="24">
        <v>45</v>
      </c>
      <c r="C3232" s="22">
        <v>15</v>
      </c>
      <c r="D3232" s="21" t="s">
        <v>111436</v>
      </c>
      <c r="E3232" s="21" t="s">
        <v>111437</v>
      </c>
      <c r="F3232" s="21" t="s">
        <v>101528</v>
      </c>
      <c r="G3232" s="22">
        <v>10</v>
      </c>
      <c r="H3232" s="22">
        <v>0</v>
      </c>
      <c r="I3232" s="22">
        <v>0</v>
      </c>
      <c r="J3232" s="21" t="s">
        <v>111438</v>
      </c>
    </row>
    <row r="3233" spans="1:10" ht="32" customHeight="1">
      <c r="A3233" s="19" t="s">
        <v>111439</v>
      </c>
      <c r="B3233" s="24">
        <v>21</v>
      </c>
      <c r="C3233" s="22">
        <v>24</v>
      </c>
      <c r="D3233" s="21" t="s">
        <v>104723</v>
      </c>
      <c r="E3233" s="21" t="s">
        <v>104724</v>
      </c>
      <c r="F3233" s="21" t="s">
        <v>102449</v>
      </c>
      <c r="G3233" s="22">
        <v>4</v>
      </c>
      <c r="H3233" s="22">
        <v>16</v>
      </c>
      <c r="I3233" s="22">
        <v>28</v>
      </c>
      <c r="J3233" s="21" t="s">
        <v>111440</v>
      </c>
    </row>
    <row r="3234" spans="1:10" ht="32" customHeight="1">
      <c r="A3234" s="19" t="s">
        <v>111441</v>
      </c>
      <c r="B3234" s="24">
        <v>19</v>
      </c>
      <c r="C3234" s="22">
        <v>32</v>
      </c>
      <c r="D3234" s="21" t="s">
        <v>109175</v>
      </c>
      <c r="E3234" s="21" t="s">
        <v>109176</v>
      </c>
      <c r="F3234" s="21" t="s">
        <v>103677</v>
      </c>
      <c r="G3234" s="22">
        <v>13</v>
      </c>
      <c r="H3234" s="22">
        <v>15</v>
      </c>
      <c r="I3234" s="22">
        <v>29</v>
      </c>
      <c r="J3234" s="21" t="s">
        <v>111442</v>
      </c>
    </row>
    <row r="3235" spans="1:10" ht="32" customHeight="1">
      <c r="A3235" s="19" t="s">
        <v>111443</v>
      </c>
      <c r="B3235" s="24">
        <v>22</v>
      </c>
      <c r="C3235" s="22">
        <v>15</v>
      </c>
      <c r="D3235" s="21" t="s">
        <v>103634</v>
      </c>
      <c r="E3235" s="21" t="s">
        <v>103635</v>
      </c>
      <c r="F3235" s="21" t="s">
        <v>101563</v>
      </c>
      <c r="G3235" s="22">
        <v>10</v>
      </c>
      <c r="H3235" s="22">
        <v>0</v>
      </c>
      <c r="I3235" s="22">
        <v>0</v>
      </c>
      <c r="J3235" s="21" t="s">
        <v>111444</v>
      </c>
    </row>
    <row r="3236" spans="1:10" ht="32" customHeight="1">
      <c r="A3236" s="19" t="s">
        <v>111445</v>
      </c>
      <c r="B3236" s="24">
        <v>40</v>
      </c>
      <c r="C3236" s="22">
        <v>15</v>
      </c>
      <c r="D3236" s="21" t="s">
        <v>101780</v>
      </c>
      <c r="E3236" s="21" t="s">
        <v>101781</v>
      </c>
      <c r="F3236" s="21" t="s">
        <v>101694</v>
      </c>
      <c r="G3236" s="22">
        <v>10</v>
      </c>
      <c r="H3236" s="22">
        <v>0</v>
      </c>
      <c r="I3236" s="22">
        <v>0</v>
      </c>
      <c r="J3236" s="21" t="s">
        <v>102952</v>
      </c>
    </row>
    <row r="3237" spans="1:10" ht="32" customHeight="1">
      <c r="A3237" s="19" t="s">
        <v>111446</v>
      </c>
      <c r="B3237" s="24">
        <v>47</v>
      </c>
      <c r="C3237" s="22">
        <v>15</v>
      </c>
      <c r="D3237" s="21" t="s">
        <v>111447</v>
      </c>
      <c r="E3237" s="21" t="s">
        <v>111448</v>
      </c>
      <c r="F3237" s="21" t="s">
        <v>14739</v>
      </c>
      <c r="G3237" s="22">
        <v>10</v>
      </c>
      <c r="H3237" s="22">
        <v>0</v>
      </c>
      <c r="I3237" s="22">
        <v>0</v>
      </c>
      <c r="J3237" s="21" t="s">
        <v>111449</v>
      </c>
    </row>
    <row r="3238" spans="1:10" ht="20" customHeight="1">
      <c r="A3238" s="27">
        <v>-999</v>
      </c>
      <c r="B3238" s="24">
        <v>-999</v>
      </c>
      <c r="C3238" s="22">
        <v>-999</v>
      </c>
      <c r="D3238" s="22">
        <v>-999</v>
      </c>
      <c r="E3238" s="22">
        <v>-999</v>
      </c>
      <c r="F3238" s="22">
        <v>-999</v>
      </c>
      <c r="G3238" s="22">
        <v>-999</v>
      </c>
      <c r="H3238" s="22">
        <v>-999</v>
      </c>
      <c r="I3238" s="22">
        <v>-999</v>
      </c>
      <c r="J3238" s="22">
        <v>-999</v>
      </c>
    </row>
    <row r="3239" spans="1:10" ht="32" customHeight="1">
      <c r="A3239" s="19" t="s">
        <v>111450</v>
      </c>
      <c r="B3239" s="24">
        <v>20</v>
      </c>
      <c r="C3239" s="22">
        <v>18</v>
      </c>
      <c r="D3239" s="21" t="s">
        <v>111451</v>
      </c>
      <c r="E3239" s="21" t="s">
        <v>111452</v>
      </c>
      <c r="F3239" s="21" t="s">
        <v>101757</v>
      </c>
      <c r="G3239" s="22">
        <v>6</v>
      </c>
      <c r="H3239" s="22">
        <v>8</v>
      </c>
      <c r="I3239" s="22">
        <v>17</v>
      </c>
      <c r="J3239" s="21" t="s">
        <v>111453</v>
      </c>
    </row>
    <row r="3240" spans="1:10" ht="44" customHeight="1">
      <c r="A3240" s="19" t="s">
        <v>111454</v>
      </c>
      <c r="B3240" s="24">
        <v>13</v>
      </c>
      <c r="C3240" s="22">
        <v>15</v>
      </c>
      <c r="D3240" s="21" t="s">
        <v>111455</v>
      </c>
      <c r="E3240" s="21" t="s">
        <v>111456</v>
      </c>
      <c r="F3240" s="21" t="s">
        <v>101568</v>
      </c>
      <c r="G3240" s="22">
        <v>2</v>
      </c>
      <c r="H3240" s="22">
        <v>9</v>
      </c>
      <c r="I3240" s="22">
        <v>20</v>
      </c>
      <c r="J3240" s="21" t="s">
        <v>111457</v>
      </c>
    </row>
    <row r="3241" spans="1:10" ht="20" customHeight="1">
      <c r="A3241" s="27">
        <v>-999</v>
      </c>
      <c r="B3241" s="24">
        <v>-999</v>
      </c>
      <c r="C3241" s="22">
        <v>-999</v>
      </c>
      <c r="D3241" s="22">
        <v>-999</v>
      </c>
      <c r="E3241" s="22">
        <v>-999</v>
      </c>
      <c r="F3241" s="22">
        <v>-999</v>
      </c>
      <c r="G3241" s="22">
        <v>-999</v>
      </c>
      <c r="H3241" s="22">
        <v>-999</v>
      </c>
      <c r="I3241" s="22">
        <v>-999</v>
      </c>
      <c r="J3241" s="22">
        <v>-999</v>
      </c>
    </row>
    <row r="3242" spans="1:10" ht="44" customHeight="1">
      <c r="A3242" s="19" t="s">
        <v>111458</v>
      </c>
      <c r="B3242" s="24">
        <v>13</v>
      </c>
      <c r="C3242" s="22">
        <v>15</v>
      </c>
      <c r="D3242" s="21" t="s">
        <v>111459</v>
      </c>
      <c r="E3242" s="21" t="s">
        <v>111460</v>
      </c>
      <c r="F3242" s="21" t="s">
        <v>101528</v>
      </c>
      <c r="G3242" s="22">
        <v>10</v>
      </c>
      <c r="H3242" s="22">
        <v>0</v>
      </c>
      <c r="I3242" s="22">
        <v>0</v>
      </c>
      <c r="J3242" s="21" t="s">
        <v>111461</v>
      </c>
    </row>
    <row r="3243" spans="1:10" ht="32" customHeight="1">
      <c r="A3243" s="19" t="s">
        <v>111462</v>
      </c>
      <c r="B3243" s="24">
        <v>41</v>
      </c>
      <c r="C3243" s="22">
        <v>15</v>
      </c>
      <c r="D3243" s="21" t="s">
        <v>111463</v>
      </c>
      <c r="E3243" s="21" t="s">
        <v>111464</v>
      </c>
      <c r="F3243" s="21" t="s">
        <v>14739</v>
      </c>
      <c r="G3243" s="22">
        <v>10</v>
      </c>
      <c r="H3243" s="22">
        <v>0</v>
      </c>
      <c r="I3243" s="22">
        <v>0</v>
      </c>
      <c r="J3243" s="21" t="s">
        <v>111465</v>
      </c>
    </row>
    <row r="3244" spans="1:10" ht="32" customHeight="1">
      <c r="A3244" s="19" t="s">
        <v>111466</v>
      </c>
      <c r="B3244" s="24">
        <v>37</v>
      </c>
      <c r="C3244" s="22">
        <v>15</v>
      </c>
      <c r="D3244" s="21" t="s">
        <v>111467</v>
      </c>
      <c r="E3244" s="21" t="s">
        <v>111468</v>
      </c>
      <c r="F3244" s="21" t="s">
        <v>14739</v>
      </c>
      <c r="G3244" s="22">
        <v>10</v>
      </c>
      <c r="H3244" s="22">
        <v>0</v>
      </c>
      <c r="I3244" s="22">
        <v>0</v>
      </c>
      <c r="J3244" s="21" t="s">
        <v>111469</v>
      </c>
    </row>
    <row r="3245" spans="1:10" ht="32" customHeight="1">
      <c r="A3245" s="19" t="s">
        <v>111470</v>
      </c>
      <c r="B3245" s="24">
        <v>13</v>
      </c>
      <c r="C3245" s="22">
        <v>15</v>
      </c>
      <c r="D3245" s="21" t="s">
        <v>104480</v>
      </c>
      <c r="E3245" s="21" t="s">
        <v>104481</v>
      </c>
      <c r="F3245" s="21" t="s">
        <v>101554</v>
      </c>
      <c r="G3245" s="22">
        <v>10</v>
      </c>
      <c r="H3245" s="22">
        <v>0</v>
      </c>
      <c r="I3245" s="22">
        <v>0</v>
      </c>
      <c r="J3245" s="21" t="s">
        <v>107460</v>
      </c>
    </row>
    <row r="3246" spans="1:10" ht="32" customHeight="1">
      <c r="A3246" s="19" t="s">
        <v>111471</v>
      </c>
      <c r="B3246" s="24">
        <v>25</v>
      </c>
      <c r="C3246" s="22">
        <v>19</v>
      </c>
      <c r="D3246" s="21" t="s">
        <v>111472</v>
      </c>
      <c r="E3246" s="21" t="s">
        <v>111473</v>
      </c>
      <c r="F3246" s="21" t="s">
        <v>102440</v>
      </c>
      <c r="G3246" s="22">
        <v>6</v>
      </c>
      <c r="H3246" s="22">
        <v>9</v>
      </c>
      <c r="I3246" s="22">
        <v>13</v>
      </c>
      <c r="J3246" s="21" t="s">
        <v>111474</v>
      </c>
    </row>
    <row r="3247" spans="1:10" ht="20" customHeight="1">
      <c r="A3247" s="27">
        <v>-999</v>
      </c>
      <c r="B3247" s="24">
        <v>-999</v>
      </c>
      <c r="C3247" s="22">
        <v>-999</v>
      </c>
      <c r="D3247" s="22">
        <v>-999</v>
      </c>
      <c r="E3247" s="22">
        <v>-999</v>
      </c>
      <c r="F3247" s="22">
        <v>-999</v>
      </c>
      <c r="G3247" s="22">
        <v>-999</v>
      </c>
      <c r="H3247" s="22">
        <v>-999</v>
      </c>
      <c r="I3247" s="22">
        <v>-999</v>
      </c>
      <c r="J3247" s="22">
        <v>-999</v>
      </c>
    </row>
    <row r="3248" spans="1:10" ht="32" customHeight="1">
      <c r="A3248" s="19" t="s">
        <v>111475</v>
      </c>
      <c r="B3248" s="24">
        <v>30</v>
      </c>
      <c r="C3248" s="22">
        <v>61</v>
      </c>
      <c r="D3248" s="21" t="s">
        <v>111476</v>
      </c>
      <c r="E3248" s="21" t="s">
        <v>111477</v>
      </c>
      <c r="F3248" s="21" t="s">
        <v>111478</v>
      </c>
      <c r="G3248" s="22">
        <v>8</v>
      </c>
      <c r="H3248" s="22">
        <v>49</v>
      </c>
      <c r="I3248" s="22">
        <v>78</v>
      </c>
      <c r="J3248" s="21" t="s">
        <v>111479</v>
      </c>
    </row>
    <row r="3249" spans="1:10" ht="32" customHeight="1">
      <c r="A3249" s="19" t="s">
        <v>111480</v>
      </c>
      <c r="B3249" s="24">
        <v>13</v>
      </c>
      <c r="C3249" s="22">
        <v>15</v>
      </c>
      <c r="D3249" s="21" t="s">
        <v>111481</v>
      </c>
      <c r="E3249" s="21" t="s">
        <v>111482</v>
      </c>
      <c r="F3249" s="21" t="s">
        <v>14739</v>
      </c>
      <c r="G3249" s="22">
        <v>10</v>
      </c>
      <c r="H3249" s="22">
        <v>0</v>
      </c>
      <c r="I3249" s="22">
        <v>0</v>
      </c>
      <c r="J3249" s="21" t="s">
        <v>111483</v>
      </c>
    </row>
    <row r="3250" spans="1:10" ht="32" customHeight="1">
      <c r="A3250" s="19" t="s">
        <v>111484</v>
      </c>
      <c r="B3250" s="24">
        <v>19</v>
      </c>
      <c r="C3250" s="22">
        <v>15</v>
      </c>
      <c r="D3250" s="21" t="s">
        <v>111485</v>
      </c>
      <c r="E3250" s="21" t="s">
        <v>111486</v>
      </c>
      <c r="F3250" s="21" t="s">
        <v>101694</v>
      </c>
      <c r="G3250" s="22">
        <v>10</v>
      </c>
      <c r="H3250" s="22">
        <v>0</v>
      </c>
      <c r="I3250" s="22">
        <v>0</v>
      </c>
      <c r="J3250" s="21" t="s">
        <v>111487</v>
      </c>
    </row>
    <row r="3251" spans="1:10" ht="44" customHeight="1">
      <c r="A3251" s="19" t="s">
        <v>111488</v>
      </c>
      <c r="B3251" s="24">
        <v>19</v>
      </c>
      <c r="C3251" s="22">
        <v>15</v>
      </c>
      <c r="D3251" s="21" t="s">
        <v>111489</v>
      </c>
      <c r="E3251" s="21" t="s">
        <v>111490</v>
      </c>
      <c r="F3251" s="21" t="s">
        <v>14739</v>
      </c>
      <c r="G3251" s="22">
        <v>10</v>
      </c>
      <c r="H3251" s="22">
        <v>0</v>
      </c>
      <c r="I3251" s="22">
        <v>0</v>
      </c>
      <c r="J3251" s="21" t="s">
        <v>111491</v>
      </c>
    </row>
    <row r="3252" spans="1:10" ht="44" customHeight="1">
      <c r="A3252" s="19" t="s">
        <v>111492</v>
      </c>
      <c r="B3252" s="24">
        <v>21</v>
      </c>
      <c r="C3252" s="22">
        <v>25</v>
      </c>
      <c r="D3252" s="21" t="s">
        <v>108437</v>
      </c>
      <c r="E3252" s="21" t="s">
        <v>108438</v>
      </c>
      <c r="F3252" s="21" t="s">
        <v>103765</v>
      </c>
      <c r="G3252" s="22">
        <v>7</v>
      </c>
      <c r="H3252" s="22">
        <v>14</v>
      </c>
      <c r="I3252" s="22">
        <v>24</v>
      </c>
      <c r="J3252" s="21" t="s">
        <v>111493</v>
      </c>
    </row>
    <row r="3253" spans="1:10" ht="32" customHeight="1">
      <c r="A3253" s="19" t="s">
        <v>111494</v>
      </c>
      <c r="B3253" s="24">
        <v>22</v>
      </c>
      <c r="C3253" s="22">
        <v>24</v>
      </c>
      <c r="D3253" s="21" t="s">
        <v>111495</v>
      </c>
      <c r="E3253" s="21" t="s">
        <v>111496</v>
      </c>
      <c r="F3253" s="21" t="s">
        <v>102449</v>
      </c>
      <c r="G3253" s="22">
        <v>4</v>
      </c>
      <c r="H3253" s="22">
        <v>16</v>
      </c>
      <c r="I3253" s="22">
        <v>22</v>
      </c>
      <c r="J3253" s="21" t="s">
        <v>111497</v>
      </c>
    </row>
    <row r="3254" spans="1:10" ht="32" customHeight="1">
      <c r="A3254" s="19" t="s">
        <v>111498</v>
      </c>
      <c r="B3254" s="24">
        <v>12</v>
      </c>
      <c r="C3254" s="22">
        <v>15</v>
      </c>
      <c r="D3254" s="21" t="s">
        <v>111499</v>
      </c>
      <c r="E3254" s="21" t="s">
        <v>111500</v>
      </c>
      <c r="F3254" s="21" t="s">
        <v>101554</v>
      </c>
      <c r="G3254" s="22">
        <v>10</v>
      </c>
      <c r="H3254" s="22">
        <v>0</v>
      </c>
      <c r="I3254" s="22">
        <v>0</v>
      </c>
      <c r="J3254" s="21" t="s">
        <v>111501</v>
      </c>
    </row>
    <row r="3255" spans="1:10" ht="32" customHeight="1">
      <c r="A3255" s="19" t="s">
        <v>111502</v>
      </c>
      <c r="B3255" s="24">
        <v>33</v>
      </c>
      <c r="C3255" s="22">
        <v>15</v>
      </c>
      <c r="D3255" s="21" t="s">
        <v>101896</v>
      </c>
      <c r="E3255" s="21" t="s">
        <v>101897</v>
      </c>
      <c r="F3255" s="21" t="s">
        <v>101694</v>
      </c>
      <c r="G3255" s="22">
        <v>10</v>
      </c>
      <c r="H3255" s="22">
        <v>0</v>
      </c>
      <c r="I3255" s="22">
        <v>0</v>
      </c>
      <c r="J3255" s="21" t="s">
        <v>111503</v>
      </c>
    </row>
    <row r="3256" spans="1:10" ht="32" customHeight="1">
      <c r="A3256" s="19" t="s">
        <v>111504</v>
      </c>
      <c r="B3256" s="24">
        <v>19</v>
      </c>
      <c r="C3256" s="22">
        <v>15</v>
      </c>
      <c r="D3256" s="21" t="s">
        <v>111505</v>
      </c>
      <c r="E3256" s="21" t="s">
        <v>111506</v>
      </c>
      <c r="F3256" s="21" t="s">
        <v>101628</v>
      </c>
      <c r="G3256" s="22">
        <v>1</v>
      </c>
      <c r="H3256" s="22">
        <v>10</v>
      </c>
      <c r="I3256" s="22">
        <v>23</v>
      </c>
      <c r="J3256" s="21" t="s">
        <v>111507</v>
      </c>
    </row>
    <row r="3257" spans="1:10" ht="32" customHeight="1">
      <c r="A3257" s="19" t="s">
        <v>111508</v>
      </c>
      <c r="B3257" s="24">
        <v>19</v>
      </c>
      <c r="C3257" s="22">
        <v>15</v>
      </c>
      <c r="D3257" s="21" t="s">
        <v>102234</v>
      </c>
      <c r="E3257" s="21" t="s">
        <v>102235</v>
      </c>
      <c r="F3257" s="21" t="s">
        <v>101568</v>
      </c>
      <c r="G3257" s="22">
        <v>10</v>
      </c>
      <c r="H3257" s="22">
        <v>0</v>
      </c>
      <c r="I3257" s="22">
        <v>0</v>
      </c>
      <c r="J3257" s="21" t="s">
        <v>111509</v>
      </c>
    </row>
    <row r="3258" spans="1:10" ht="32" customHeight="1">
      <c r="A3258" s="19" t="s">
        <v>111510</v>
      </c>
      <c r="B3258" s="24">
        <v>18</v>
      </c>
      <c r="C3258" s="22">
        <v>15</v>
      </c>
      <c r="D3258" s="21" t="s">
        <v>111511</v>
      </c>
      <c r="E3258" s="21" t="s">
        <v>111512</v>
      </c>
      <c r="F3258" s="21" t="s">
        <v>101554</v>
      </c>
      <c r="G3258" s="22">
        <v>10</v>
      </c>
      <c r="H3258" s="22">
        <v>0</v>
      </c>
      <c r="I3258" s="22">
        <v>0</v>
      </c>
      <c r="J3258" s="21" t="s">
        <v>111513</v>
      </c>
    </row>
    <row r="3259" spans="1:10" ht="32" customHeight="1">
      <c r="A3259" s="19" t="s">
        <v>111514</v>
      </c>
      <c r="B3259" s="24">
        <v>21</v>
      </c>
      <c r="C3259" s="22">
        <v>16</v>
      </c>
      <c r="D3259" s="21" t="s">
        <v>111428</v>
      </c>
      <c r="E3259" s="21" t="s">
        <v>111429</v>
      </c>
      <c r="F3259" s="21" t="s">
        <v>101945</v>
      </c>
      <c r="G3259" s="22">
        <v>1</v>
      </c>
      <c r="H3259" s="22">
        <v>11</v>
      </c>
      <c r="I3259" s="22">
        <v>20</v>
      </c>
      <c r="J3259" s="21" t="s">
        <v>111515</v>
      </c>
    </row>
    <row r="3260" spans="1:10" ht="32" customHeight="1">
      <c r="A3260" s="19" t="s">
        <v>111516</v>
      </c>
      <c r="B3260" s="24">
        <v>13</v>
      </c>
      <c r="C3260" s="22">
        <v>15</v>
      </c>
      <c r="D3260" s="21" t="s">
        <v>104021</v>
      </c>
      <c r="E3260" s="21" t="s">
        <v>104022</v>
      </c>
      <c r="F3260" s="21" t="s">
        <v>101563</v>
      </c>
      <c r="G3260" s="22">
        <v>10</v>
      </c>
      <c r="H3260" s="22">
        <v>0</v>
      </c>
      <c r="I3260" s="22">
        <v>0</v>
      </c>
      <c r="J3260" s="21" t="s">
        <v>104023</v>
      </c>
    </row>
    <row r="3261" spans="1:10" ht="32" customHeight="1">
      <c r="A3261" s="19" t="s">
        <v>111517</v>
      </c>
      <c r="B3261" s="24">
        <v>18</v>
      </c>
      <c r="C3261" s="22">
        <v>15</v>
      </c>
      <c r="D3261" s="21" t="s">
        <v>111518</v>
      </c>
      <c r="E3261" s="21" t="s">
        <v>111519</v>
      </c>
      <c r="F3261" s="21" t="s">
        <v>14739</v>
      </c>
      <c r="G3261" s="22">
        <v>10</v>
      </c>
      <c r="H3261" s="22">
        <v>0</v>
      </c>
      <c r="I3261" s="22">
        <v>0</v>
      </c>
      <c r="J3261" s="21" t="s">
        <v>111520</v>
      </c>
    </row>
    <row r="3262" spans="1:10" ht="32" customHeight="1">
      <c r="A3262" s="19" t="s">
        <v>111521</v>
      </c>
      <c r="B3262" s="24">
        <v>34</v>
      </c>
      <c r="C3262" s="22">
        <v>21</v>
      </c>
      <c r="D3262" s="21" t="s">
        <v>111489</v>
      </c>
      <c r="E3262" s="21" t="s">
        <v>111490</v>
      </c>
      <c r="F3262" s="21" t="s">
        <v>14775</v>
      </c>
      <c r="G3262" s="22">
        <v>1</v>
      </c>
      <c r="H3262" s="22">
        <v>16</v>
      </c>
      <c r="I3262" s="22">
        <v>29</v>
      </c>
      <c r="J3262" s="21" t="s">
        <v>111522</v>
      </c>
    </row>
    <row r="3263" spans="1:10" ht="32" customHeight="1">
      <c r="A3263" s="19" t="s">
        <v>111523</v>
      </c>
      <c r="B3263" s="24">
        <v>31</v>
      </c>
      <c r="C3263" s="22">
        <v>17</v>
      </c>
      <c r="D3263" s="21" t="s">
        <v>111524</v>
      </c>
      <c r="E3263" s="21" t="s">
        <v>111525</v>
      </c>
      <c r="F3263" s="21" t="s">
        <v>14743</v>
      </c>
      <c r="G3263" s="22">
        <v>3</v>
      </c>
      <c r="H3263" s="22">
        <v>10</v>
      </c>
      <c r="I3263" s="22">
        <v>15</v>
      </c>
      <c r="J3263" s="21" t="s">
        <v>111526</v>
      </c>
    </row>
    <row r="3264" spans="1:10" ht="32" customHeight="1">
      <c r="A3264" s="19" t="s">
        <v>111527</v>
      </c>
      <c r="B3264" s="24">
        <v>22</v>
      </c>
      <c r="C3264" s="22">
        <v>15</v>
      </c>
      <c r="D3264" s="21" t="s">
        <v>111528</v>
      </c>
      <c r="E3264" s="21" t="s">
        <v>111529</v>
      </c>
      <c r="F3264" s="21" t="s">
        <v>101528</v>
      </c>
      <c r="G3264" s="22">
        <v>10</v>
      </c>
      <c r="H3264" s="22">
        <v>0</v>
      </c>
      <c r="I3264" s="22">
        <v>0</v>
      </c>
      <c r="J3264" s="21" t="s">
        <v>111530</v>
      </c>
    </row>
    <row r="3265" spans="1:10" ht="32" customHeight="1">
      <c r="A3265" s="19" t="s">
        <v>111531</v>
      </c>
      <c r="B3265" s="24">
        <v>43</v>
      </c>
      <c r="C3265" s="22">
        <v>24</v>
      </c>
      <c r="D3265" s="21" t="s">
        <v>110184</v>
      </c>
      <c r="E3265" s="21" t="s">
        <v>110185</v>
      </c>
      <c r="F3265" s="21" t="s">
        <v>102065</v>
      </c>
      <c r="G3265" s="22">
        <v>1</v>
      </c>
      <c r="H3265" s="22">
        <v>19</v>
      </c>
      <c r="I3265" s="22">
        <v>34</v>
      </c>
      <c r="J3265" s="21" t="s">
        <v>111532</v>
      </c>
    </row>
    <row r="3266" spans="1:10" ht="32" customHeight="1">
      <c r="A3266" s="19" t="s">
        <v>111533</v>
      </c>
      <c r="B3266" s="24">
        <v>21</v>
      </c>
      <c r="C3266" s="22">
        <v>17</v>
      </c>
      <c r="D3266" s="21" t="s">
        <v>111534</v>
      </c>
      <c r="E3266" s="21" t="s">
        <v>111535</v>
      </c>
      <c r="F3266" s="21" t="s">
        <v>14743</v>
      </c>
      <c r="G3266" s="22">
        <v>1</v>
      </c>
      <c r="H3266" s="22">
        <v>12</v>
      </c>
      <c r="I3266" s="22">
        <v>19</v>
      </c>
      <c r="J3266" s="21" t="s">
        <v>111536</v>
      </c>
    </row>
    <row r="3267" spans="1:10" ht="32" customHeight="1">
      <c r="A3267" s="19" t="s">
        <v>111537</v>
      </c>
      <c r="B3267" s="24">
        <v>22</v>
      </c>
      <c r="C3267" s="22">
        <v>15</v>
      </c>
      <c r="D3267" s="21" t="s">
        <v>111538</v>
      </c>
      <c r="E3267" s="21" t="s">
        <v>111539</v>
      </c>
      <c r="F3267" s="21" t="s">
        <v>101528</v>
      </c>
      <c r="G3267" s="22">
        <v>10</v>
      </c>
      <c r="H3267" s="22">
        <v>0</v>
      </c>
      <c r="I3267" s="22">
        <v>0</v>
      </c>
      <c r="J3267" s="21" t="s">
        <v>111540</v>
      </c>
    </row>
    <row r="3268" spans="1:10" ht="32" customHeight="1">
      <c r="A3268" s="19" t="s">
        <v>111541</v>
      </c>
      <c r="B3268" s="24">
        <v>24</v>
      </c>
      <c r="C3268" s="22">
        <v>26</v>
      </c>
      <c r="D3268" s="21" t="s">
        <v>111542</v>
      </c>
      <c r="E3268" s="21" t="s">
        <v>111543</v>
      </c>
      <c r="F3268" s="21" t="s">
        <v>102510</v>
      </c>
      <c r="G3268" s="22">
        <v>2</v>
      </c>
      <c r="H3268" s="22">
        <v>20</v>
      </c>
      <c r="I3268" s="22">
        <v>25</v>
      </c>
      <c r="J3268" s="21" t="s">
        <v>111544</v>
      </c>
    </row>
    <row r="3269" spans="1:10" ht="32" customHeight="1">
      <c r="A3269" s="19" t="s">
        <v>111545</v>
      </c>
      <c r="B3269" s="24">
        <v>27</v>
      </c>
      <c r="C3269" s="22">
        <v>15</v>
      </c>
      <c r="D3269" s="21" t="s">
        <v>109484</v>
      </c>
      <c r="E3269" s="21" t="s">
        <v>109485</v>
      </c>
      <c r="F3269" s="21" t="s">
        <v>101528</v>
      </c>
      <c r="G3269" s="22">
        <v>10</v>
      </c>
      <c r="H3269" s="22">
        <v>0</v>
      </c>
      <c r="I3269" s="22">
        <v>0</v>
      </c>
      <c r="J3269" s="21" t="s">
        <v>111546</v>
      </c>
    </row>
    <row r="3270" spans="1:10" ht="32" customHeight="1">
      <c r="A3270" s="19" t="s">
        <v>111547</v>
      </c>
      <c r="B3270" s="24">
        <v>25</v>
      </c>
      <c r="C3270" s="22">
        <v>15</v>
      </c>
      <c r="D3270" s="21" t="s">
        <v>111548</v>
      </c>
      <c r="E3270" s="21" t="s">
        <v>111549</v>
      </c>
      <c r="F3270" s="21" t="s">
        <v>101563</v>
      </c>
      <c r="G3270" s="22">
        <v>10</v>
      </c>
      <c r="H3270" s="22">
        <v>0</v>
      </c>
      <c r="I3270" s="22">
        <v>0</v>
      </c>
      <c r="J3270" s="21" t="s">
        <v>111550</v>
      </c>
    </row>
    <row r="3271" spans="1:10" ht="32" customHeight="1">
      <c r="A3271" s="19" t="s">
        <v>111551</v>
      </c>
      <c r="B3271" s="24">
        <v>54</v>
      </c>
      <c r="C3271" s="22">
        <v>26</v>
      </c>
      <c r="D3271" s="21" t="s">
        <v>111552</v>
      </c>
      <c r="E3271" s="21" t="s">
        <v>111553</v>
      </c>
      <c r="F3271" s="21" t="s">
        <v>102510</v>
      </c>
      <c r="G3271" s="22">
        <v>1</v>
      </c>
      <c r="H3271" s="22">
        <v>9</v>
      </c>
      <c r="I3271" s="22">
        <v>14</v>
      </c>
      <c r="J3271" s="21" t="s">
        <v>111554</v>
      </c>
    </row>
    <row r="3272" spans="1:10" ht="32" customHeight="1">
      <c r="A3272" s="19" t="s">
        <v>111555</v>
      </c>
      <c r="B3272" s="24">
        <v>24</v>
      </c>
      <c r="C3272" s="22">
        <v>15</v>
      </c>
      <c r="D3272" s="21" t="s">
        <v>102845</v>
      </c>
      <c r="E3272" s="21" t="s">
        <v>102846</v>
      </c>
      <c r="F3272" s="21" t="s">
        <v>101563</v>
      </c>
      <c r="G3272" s="22">
        <v>10</v>
      </c>
      <c r="H3272" s="22">
        <v>0</v>
      </c>
      <c r="I3272" s="22">
        <v>0</v>
      </c>
      <c r="J3272" s="21" t="s">
        <v>111556</v>
      </c>
    </row>
    <row r="3273" spans="1:10" ht="32" customHeight="1">
      <c r="A3273" s="19" t="s">
        <v>111557</v>
      </c>
      <c r="B3273" s="24">
        <v>21</v>
      </c>
      <c r="C3273" s="22">
        <v>16</v>
      </c>
      <c r="D3273" s="21" t="s">
        <v>106198</v>
      </c>
      <c r="E3273" s="21" t="s">
        <v>106199</v>
      </c>
      <c r="F3273" s="21" t="s">
        <v>102257</v>
      </c>
      <c r="G3273" s="22">
        <v>4</v>
      </c>
      <c r="H3273" s="22">
        <v>8</v>
      </c>
      <c r="I3273" s="22">
        <v>13</v>
      </c>
      <c r="J3273" s="21" t="s">
        <v>111558</v>
      </c>
    </row>
    <row r="3274" spans="1:10" ht="32" customHeight="1">
      <c r="A3274" s="19" t="s">
        <v>111559</v>
      </c>
      <c r="B3274" s="24">
        <v>23</v>
      </c>
      <c r="C3274" s="22">
        <v>15</v>
      </c>
      <c r="D3274" s="21" t="s">
        <v>102348</v>
      </c>
      <c r="E3274" s="21" t="s">
        <v>102349</v>
      </c>
      <c r="F3274" s="21" t="s">
        <v>14739</v>
      </c>
      <c r="G3274" s="22">
        <v>10</v>
      </c>
      <c r="H3274" s="22">
        <v>0</v>
      </c>
      <c r="I3274" s="22">
        <v>0</v>
      </c>
      <c r="J3274" s="21" t="s">
        <v>102350</v>
      </c>
    </row>
    <row r="3275" spans="1:10" ht="32" customHeight="1">
      <c r="A3275" s="19" t="s">
        <v>111560</v>
      </c>
      <c r="B3275" s="24">
        <v>12</v>
      </c>
      <c r="C3275" s="22">
        <v>15</v>
      </c>
      <c r="D3275" s="21" t="s">
        <v>111561</v>
      </c>
      <c r="E3275" s="21" t="s">
        <v>111562</v>
      </c>
      <c r="F3275" s="21" t="s">
        <v>101528</v>
      </c>
      <c r="G3275" s="22">
        <v>10</v>
      </c>
      <c r="H3275" s="22">
        <v>0</v>
      </c>
      <c r="I3275" s="22">
        <v>0</v>
      </c>
      <c r="J3275" s="21" t="s">
        <v>111563</v>
      </c>
    </row>
    <row r="3276" spans="1:10" ht="32" customHeight="1">
      <c r="A3276" s="19" t="s">
        <v>111564</v>
      </c>
      <c r="B3276" s="24">
        <v>23</v>
      </c>
      <c r="C3276" s="22">
        <v>15</v>
      </c>
      <c r="D3276" s="21" t="s">
        <v>111565</v>
      </c>
      <c r="E3276" s="21" t="s">
        <v>111566</v>
      </c>
      <c r="F3276" s="21" t="s">
        <v>101727</v>
      </c>
      <c r="G3276" s="22">
        <v>10</v>
      </c>
      <c r="H3276" s="22">
        <v>0</v>
      </c>
      <c r="I3276" s="22">
        <v>0</v>
      </c>
      <c r="J3276" s="21" t="s">
        <v>111567</v>
      </c>
    </row>
    <row r="3277" spans="1:10" ht="32" customHeight="1">
      <c r="A3277" s="19" t="s">
        <v>111568</v>
      </c>
      <c r="B3277" s="24">
        <v>28</v>
      </c>
      <c r="C3277" s="22">
        <v>16</v>
      </c>
      <c r="D3277" s="21" t="s">
        <v>111569</v>
      </c>
      <c r="E3277" s="21" t="s">
        <v>111570</v>
      </c>
      <c r="F3277" s="21" t="s">
        <v>101945</v>
      </c>
      <c r="G3277" s="22">
        <v>1</v>
      </c>
      <c r="H3277" s="22">
        <v>9</v>
      </c>
      <c r="I3277" s="22">
        <v>18</v>
      </c>
      <c r="J3277" s="21" t="s">
        <v>111571</v>
      </c>
    </row>
    <row r="3278" spans="1:10" ht="32" customHeight="1">
      <c r="A3278" s="19" t="s">
        <v>111572</v>
      </c>
      <c r="B3278" s="24">
        <v>46</v>
      </c>
      <c r="C3278" s="22">
        <v>24</v>
      </c>
      <c r="D3278" s="21" t="s">
        <v>111573</v>
      </c>
      <c r="E3278" s="21" t="s">
        <v>111574</v>
      </c>
      <c r="F3278" s="21" t="s">
        <v>102449</v>
      </c>
      <c r="G3278" s="22">
        <v>9</v>
      </c>
      <c r="H3278" s="22">
        <v>11</v>
      </c>
      <c r="I3278" s="22">
        <v>20</v>
      </c>
      <c r="J3278" s="21" t="s">
        <v>111575</v>
      </c>
    </row>
    <row r="3279" spans="1:10" ht="32" customHeight="1">
      <c r="A3279" s="19" t="s">
        <v>111576</v>
      </c>
      <c r="B3279" s="24">
        <v>15</v>
      </c>
      <c r="C3279" s="22">
        <v>22</v>
      </c>
      <c r="D3279" s="21" t="s">
        <v>111577</v>
      </c>
      <c r="E3279" s="21" t="s">
        <v>111578</v>
      </c>
      <c r="F3279" s="21" t="s">
        <v>102797</v>
      </c>
      <c r="G3279" s="22">
        <v>7</v>
      </c>
      <c r="H3279" s="22">
        <v>11</v>
      </c>
      <c r="I3279" s="22">
        <v>17</v>
      </c>
      <c r="J3279" s="21" t="s">
        <v>111579</v>
      </c>
    </row>
    <row r="3280" spans="1:10" ht="32" customHeight="1">
      <c r="A3280" s="19" t="s">
        <v>111580</v>
      </c>
      <c r="B3280" s="24">
        <v>25</v>
      </c>
      <c r="C3280" s="22">
        <v>15</v>
      </c>
      <c r="D3280" s="21" t="s">
        <v>111581</v>
      </c>
      <c r="E3280" s="21" t="s">
        <v>111582</v>
      </c>
      <c r="F3280" s="21" t="s">
        <v>101694</v>
      </c>
      <c r="G3280" s="22">
        <v>1</v>
      </c>
      <c r="H3280" s="22">
        <v>9</v>
      </c>
      <c r="I3280" s="22">
        <v>12</v>
      </c>
      <c r="J3280" s="21" t="s">
        <v>111583</v>
      </c>
    </row>
    <row r="3281" spans="1:10" ht="32" customHeight="1">
      <c r="A3281" s="19" t="s">
        <v>111584</v>
      </c>
      <c r="B3281" s="24">
        <v>22</v>
      </c>
      <c r="C3281" s="22">
        <v>27</v>
      </c>
      <c r="D3281" s="21" t="s">
        <v>111337</v>
      </c>
      <c r="E3281" s="21" t="s">
        <v>111338</v>
      </c>
      <c r="F3281" s="21" t="s">
        <v>101850</v>
      </c>
      <c r="G3281" s="22">
        <v>9</v>
      </c>
      <c r="H3281" s="22">
        <v>14</v>
      </c>
      <c r="I3281" s="22">
        <v>19</v>
      </c>
      <c r="J3281" s="21" t="s">
        <v>111585</v>
      </c>
    </row>
    <row r="3282" spans="1:10" ht="32" customHeight="1">
      <c r="A3282" s="19" t="s">
        <v>111586</v>
      </c>
      <c r="B3282" s="24">
        <v>13</v>
      </c>
      <c r="C3282" s="22">
        <v>15</v>
      </c>
      <c r="D3282" s="21" t="s">
        <v>111587</v>
      </c>
      <c r="E3282" s="21" t="s">
        <v>111588</v>
      </c>
      <c r="F3282" s="21" t="s">
        <v>101568</v>
      </c>
      <c r="G3282" s="22">
        <v>2</v>
      </c>
      <c r="H3282" s="22">
        <v>9</v>
      </c>
      <c r="I3282" s="22">
        <v>18</v>
      </c>
      <c r="J3282" s="21" t="s">
        <v>111589</v>
      </c>
    </row>
    <row r="3283" spans="1:10" ht="32" customHeight="1">
      <c r="A3283" s="19" t="s">
        <v>111590</v>
      </c>
      <c r="B3283" s="24">
        <v>26</v>
      </c>
      <c r="C3283" s="22">
        <v>15</v>
      </c>
      <c r="D3283" s="21" t="s">
        <v>111591</v>
      </c>
      <c r="E3283" s="21" t="s">
        <v>111592</v>
      </c>
      <c r="F3283" s="21" t="s">
        <v>101554</v>
      </c>
      <c r="G3283" s="22">
        <v>10</v>
      </c>
      <c r="H3283" s="22">
        <v>0</v>
      </c>
      <c r="I3283" s="22">
        <v>0</v>
      </c>
      <c r="J3283" s="21" t="s">
        <v>111593</v>
      </c>
    </row>
    <row r="3284" spans="1:10" ht="32" customHeight="1">
      <c r="A3284" s="19" t="s">
        <v>111594</v>
      </c>
      <c r="B3284" s="24">
        <v>19</v>
      </c>
      <c r="C3284" s="22">
        <v>15</v>
      </c>
      <c r="D3284" s="21" t="s">
        <v>104088</v>
      </c>
      <c r="E3284" s="21" t="s">
        <v>104089</v>
      </c>
      <c r="F3284" s="21" t="s">
        <v>14739</v>
      </c>
      <c r="G3284" s="22">
        <v>10</v>
      </c>
      <c r="H3284" s="22">
        <v>0</v>
      </c>
      <c r="I3284" s="22">
        <v>0</v>
      </c>
      <c r="J3284" s="21" t="s">
        <v>111595</v>
      </c>
    </row>
    <row r="3285" spans="1:10" ht="32" customHeight="1">
      <c r="A3285" s="19" t="s">
        <v>111596</v>
      </c>
      <c r="B3285" s="24">
        <v>63</v>
      </c>
      <c r="C3285" s="22">
        <v>33</v>
      </c>
      <c r="D3285" s="21" t="s">
        <v>105006</v>
      </c>
      <c r="E3285" s="21" t="s">
        <v>105007</v>
      </c>
      <c r="F3285" s="21" t="s">
        <v>109326</v>
      </c>
      <c r="G3285" s="22">
        <v>12</v>
      </c>
      <c r="H3285" s="22">
        <v>17</v>
      </c>
      <c r="I3285" s="22">
        <v>26</v>
      </c>
      <c r="J3285" s="21" t="s">
        <v>111597</v>
      </c>
    </row>
    <row r="3286" spans="1:10" ht="32" customHeight="1">
      <c r="A3286" s="19" t="s">
        <v>111598</v>
      </c>
      <c r="B3286" s="24">
        <v>20</v>
      </c>
      <c r="C3286" s="22">
        <v>15</v>
      </c>
      <c r="D3286" s="21" t="s">
        <v>109832</v>
      </c>
      <c r="E3286" s="21" t="s">
        <v>109833</v>
      </c>
      <c r="F3286" s="21" t="s">
        <v>14739</v>
      </c>
      <c r="G3286" s="22">
        <v>10</v>
      </c>
      <c r="H3286" s="22">
        <v>0</v>
      </c>
      <c r="I3286" s="22">
        <v>0</v>
      </c>
      <c r="J3286" s="21" t="s">
        <v>111599</v>
      </c>
    </row>
    <row r="3287" spans="1:10" ht="32" customHeight="1">
      <c r="A3287" s="19" t="s">
        <v>111600</v>
      </c>
      <c r="B3287" s="24">
        <v>13</v>
      </c>
      <c r="C3287" s="22">
        <v>21</v>
      </c>
      <c r="D3287" s="21" t="s">
        <v>104690</v>
      </c>
      <c r="E3287" s="21" t="s">
        <v>104691</v>
      </c>
      <c r="F3287" s="22">
        <v>625</v>
      </c>
      <c r="G3287" s="22">
        <v>8</v>
      </c>
      <c r="H3287" s="22">
        <v>9</v>
      </c>
      <c r="I3287" s="22">
        <v>13</v>
      </c>
      <c r="J3287" s="21" t="s">
        <v>111601</v>
      </c>
    </row>
    <row r="3288" spans="1:10" ht="32" customHeight="1">
      <c r="A3288" s="19" t="s">
        <v>111602</v>
      </c>
      <c r="B3288" s="24">
        <v>24</v>
      </c>
      <c r="C3288" s="22">
        <v>15</v>
      </c>
      <c r="D3288" s="21" t="s">
        <v>104759</v>
      </c>
      <c r="E3288" s="21" t="s">
        <v>104760</v>
      </c>
      <c r="F3288" s="21" t="s">
        <v>101554</v>
      </c>
      <c r="G3288" s="22">
        <v>10</v>
      </c>
      <c r="H3288" s="22">
        <v>0</v>
      </c>
      <c r="I3288" s="22">
        <v>0</v>
      </c>
      <c r="J3288" s="21" t="s">
        <v>111603</v>
      </c>
    </row>
    <row r="3289" spans="1:10" ht="32" customHeight="1">
      <c r="A3289" s="19" t="s">
        <v>111604</v>
      </c>
      <c r="B3289" s="24">
        <v>22</v>
      </c>
      <c r="C3289" s="22">
        <v>16</v>
      </c>
      <c r="D3289" s="21" t="s">
        <v>111605</v>
      </c>
      <c r="E3289" s="21" t="s">
        <v>111606</v>
      </c>
      <c r="F3289" s="21" t="s">
        <v>101533</v>
      </c>
      <c r="G3289" s="22">
        <v>2</v>
      </c>
      <c r="H3289" s="22">
        <v>10</v>
      </c>
      <c r="I3289" s="22">
        <v>18</v>
      </c>
      <c r="J3289" s="21" t="s">
        <v>111607</v>
      </c>
    </row>
    <row r="3290" spans="1:10" ht="32" customHeight="1">
      <c r="A3290" s="19" t="s">
        <v>111608</v>
      </c>
      <c r="B3290" s="24">
        <v>12</v>
      </c>
      <c r="C3290" s="22">
        <v>15</v>
      </c>
      <c r="D3290" s="21" t="s">
        <v>104926</v>
      </c>
      <c r="E3290" s="21" t="s">
        <v>104927</v>
      </c>
      <c r="F3290" s="21" t="s">
        <v>101563</v>
      </c>
      <c r="G3290" s="22">
        <v>10</v>
      </c>
      <c r="H3290" s="22">
        <v>0</v>
      </c>
      <c r="I3290" s="22">
        <v>0</v>
      </c>
      <c r="J3290" s="21" t="s">
        <v>111609</v>
      </c>
    </row>
    <row r="3291" spans="1:10" ht="44" customHeight="1">
      <c r="A3291" s="19" t="s">
        <v>111610</v>
      </c>
      <c r="B3291" s="24">
        <v>44</v>
      </c>
      <c r="C3291" s="22">
        <v>15</v>
      </c>
      <c r="D3291" s="21" t="s">
        <v>111611</v>
      </c>
      <c r="E3291" s="21" t="s">
        <v>111612</v>
      </c>
      <c r="F3291" s="21" t="s">
        <v>14739</v>
      </c>
      <c r="G3291" s="22">
        <v>10</v>
      </c>
      <c r="H3291" s="22">
        <v>0</v>
      </c>
      <c r="I3291" s="22">
        <v>0</v>
      </c>
      <c r="J3291" s="21" t="s">
        <v>111613</v>
      </c>
    </row>
    <row r="3292" spans="1:10" ht="44" customHeight="1">
      <c r="A3292" s="19" t="s">
        <v>111614</v>
      </c>
      <c r="B3292" s="24">
        <v>28</v>
      </c>
      <c r="C3292" s="22">
        <v>15</v>
      </c>
      <c r="D3292" s="21" t="s">
        <v>111615</v>
      </c>
      <c r="E3292" s="21" t="s">
        <v>111616</v>
      </c>
      <c r="F3292" s="21" t="s">
        <v>14739</v>
      </c>
      <c r="G3292" s="22">
        <v>10</v>
      </c>
      <c r="H3292" s="22">
        <v>0</v>
      </c>
      <c r="I3292" s="22">
        <v>0</v>
      </c>
      <c r="J3292" s="21" t="s">
        <v>111617</v>
      </c>
    </row>
    <row r="3293" spans="1:10" ht="44" customHeight="1">
      <c r="A3293" s="19" t="s">
        <v>111618</v>
      </c>
      <c r="B3293" s="24">
        <v>27</v>
      </c>
      <c r="C3293" s="22">
        <v>25</v>
      </c>
      <c r="D3293" s="21" t="s">
        <v>102968</v>
      </c>
      <c r="E3293" s="21" t="s">
        <v>102969</v>
      </c>
      <c r="F3293" s="21" t="s">
        <v>101568</v>
      </c>
      <c r="G3293" s="22">
        <v>1</v>
      </c>
      <c r="H3293" s="22">
        <v>20</v>
      </c>
      <c r="I3293" s="22">
        <v>31</v>
      </c>
      <c r="J3293" s="21" t="s">
        <v>111619</v>
      </c>
    </row>
    <row r="3294" spans="1:10" ht="44" customHeight="1">
      <c r="A3294" s="19" t="s">
        <v>111620</v>
      </c>
      <c r="B3294" s="24">
        <v>75</v>
      </c>
      <c r="C3294" s="22">
        <v>21</v>
      </c>
      <c r="D3294" s="21" t="s">
        <v>104007</v>
      </c>
      <c r="E3294" s="21" t="s">
        <v>104008</v>
      </c>
      <c r="F3294" s="21" t="s">
        <v>14775</v>
      </c>
      <c r="G3294" s="22">
        <v>1</v>
      </c>
      <c r="H3294" s="22">
        <v>16</v>
      </c>
      <c r="I3294" s="22">
        <v>28</v>
      </c>
      <c r="J3294" s="21" t="s">
        <v>111621</v>
      </c>
    </row>
    <row r="3295" spans="1:10" ht="32" customHeight="1">
      <c r="A3295" s="19" t="s">
        <v>111622</v>
      </c>
      <c r="B3295" s="24">
        <v>40</v>
      </c>
      <c r="C3295" s="22">
        <v>23</v>
      </c>
      <c r="D3295" s="21" t="s">
        <v>102880</v>
      </c>
      <c r="E3295" s="21" t="s">
        <v>102881</v>
      </c>
      <c r="F3295" s="21" t="s">
        <v>102001</v>
      </c>
      <c r="G3295" s="22">
        <v>7</v>
      </c>
      <c r="H3295" s="22">
        <v>12</v>
      </c>
      <c r="I3295" s="22">
        <v>23</v>
      </c>
      <c r="J3295" s="21" t="s">
        <v>105499</v>
      </c>
    </row>
    <row r="3296" spans="1:10" ht="32" customHeight="1">
      <c r="A3296" s="19" t="s">
        <v>111623</v>
      </c>
      <c r="B3296" s="24">
        <v>31</v>
      </c>
      <c r="C3296" s="22">
        <v>15</v>
      </c>
      <c r="D3296" s="21" t="s">
        <v>111624</v>
      </c>
      <c r="E3296" s="21" t="s">
        <v>111625</v>
      </c>
      <c r="F3296" s="21" t="s">
        <v>101694</v>
      </c>
      <c r="G3296" s="22">
        <v>10</v>
      </c>
      <c r="H3296" s="22">
        <v>0</v>
      </c>
      <c r="I3296" s="22">
        <v>0</v>
      </c>
      <c r="J3296" s="21" t="s">
        <v>111626</v>
      </c>
    </row>
    <row r="3297" spans="1:10" ht="44" customHeight="1">
      <c r="A3297" s="19" t="s">
        <v>111627</v>
      </c>
      <c r="B3297" s="24">
        <v>25</v>
      </c>
      <c r="C3297" s="22">
        <v>15</v>
      </c>
      <c r="D3297" s="21" t="s">
        <v>108739</v>
      </c>
      <c r="E3297" s="21" t="s">
        <v>108740</v>
      </c>
      <c r="F3297" s="21" t="s">
        <v>14739</v>
      </c>
      <c r="G3297" s="22">
        <v>10</v>
      </c>
      <c r="H3297" s="22">
        <v>0</v>
      </c>
      <c r="I3297" s="22">
        <v>0</v>
      </c>
      <c r="J3297" s="21" t="s">
        <v>111628</v>
      </c>
    </row>
    <row r="3298" spans="1:10" ht="32" customHeight="1">
      <c r="A3298" s="19" t="s">
        <v>111629</v>
      </c>
      <c r="B3298" s="24">
        <v>21</v>
      </c>
      <c r="C3298" s="22">
        <v>15</v>
      </c>
      <c r="D3298" s="21" t="s">
        <v>111630</v>
      </c>
      <c r="E3298" s="21" t="s">
        <v>111631</v>
      </c>
      <c r="F3298" s="21" t="s">
        <v>14739</v>
      </c>
      <c r="G3298" s="22">
        <v>10</v>
      </c>
      <c r="H3298" s="22">
        <v>0</v>
      </c>
      <c r="I3298" s="22">
        <v>0</v>
      </c>
      <c r="J3298" s="21" t="s">
        <v>111632</v>
      </c>
    </row>
    <row r="3299" spans="1:10" ht="32" customHeight="1">
      <c r="A3299" s="19" t="s">
        <v>111633</v>
      </c>
      <c r="B3299" s="24">
        <v>22</v>
      </c>
      <c r="C3299" s="22">
        <v>15</v>
      </c>
      <c r="D3299" s="21" t="s">
        <v>109389</v>
      </c>
      <c r="E3299" s="21" t="s">
        <v>109390</v>
      </c>
      <c r="F3299" s="21" t="s">
        <v>101563</v>
      </c>
      <c r="G3299" s="22">
        <v>10</v>
      </c>
      <c r="H3299" s="22">
        <v>0</v>
      </c>
      <c r="I3299" s="22">
        <v>0</v>
      </c>
      <c r="J3299" s="21" t="s">
        <v>111634</v>
      </c>
    </row>
    <row r="3300" spans="1:10" ht="32" customHeight="1">
      <c r="A3300" s="19" t="s">
        <v>111635</v>
      </c>
      <c r="B3300" s="24">
        <v>33</v>
      </c>
      <c r="C3300" s="22">
        <v>27</v>
      </c>
      <c r="D3300" s="21" t="s">
        <v>101743</v>
      </c>
      <c r="E3300" s="21" t="s">
        <v>101744</v>
      </c>
      <c r="F3300" s="21" t="s">
        <v>102769</v>
      </c>
      <c r="G3300" s="22">
        <v>9</v>
      </c>
      <c r="H3300" s="22">
        <v>14</v>
      </c>
      <c r="I3300" s="22">
        <v>20</v>
      </c>
      <c r="J3300" s="21" t="s">
        <v>111636</v>
      </c>
    </row>
    <row r="3301" spans="1:10" ht="32" customHeight="1">
      <c r="A3301" s="19" t="s">
        <v>111637</v>
      </c>
      <c r="B3301" s="24">
        <v>23</v>
      </c>
      <c r="C3301" s="22">
        <v>15</v>
      </c>
      <c r="D3301" s="21" t="s">
        <v>103394</v>
      </c>
      <c r="E3301" s="21" t="s">
        <v>103395</v>
      </c>
      <c r="F3301" s="21" t="s">
        <v>101628</v>
      </c>
      <c r="G3301" s="22">
        <v>1</v>
      </c>
      <c r="H3301" s="22">
        <v>10</v>
      </c>
      <c r="I3301" s="22">
        <v>20</v>
      </c>
      <c r="J3301" s="21" t="s">
        <v>111638</v>
      </c>
    </row>
    <row r="3302" spans="1:10" ht="32" customHeight="1">
      <c r="A3302" s="19" t="s">
        <v>111639</v>
      </c>
      <c r="B3302" s="24">
        <v>20</v>
      </c>
      <c r="C3302" s="22">
        <v>22</v>
      </c>
      <c r="D3302" s="21" t="s">
        <v>111640</v>
      </c>
      <c r="E3302" s="21" t="s">
        <v>111641</v>
      </c>
      <c r="F3302" s="21" t="s">
        <v>102559</v>
      </c>
      <c r="G3302" s="22">
        <v>2</v>
      </c>
      <c r="H3302" s="22">
        <v>7</v>
      </c>
      <c r="I3302" s="22">
        <v>16</v>
      </c>
      <c r="J3302" s="21" t="s">
        <v>111642</v>
      </c>
    </row>
    <row r="3303" spans="1:10" ht="32" customHeight="1">
      <c r="A3303" s="19" t="s">
        <v>111643</v>
      </c>
      <c r="B3303" s="24">
        <v>13</v>
      </c>
      <c r="C3303" s="22">
        <v>15</v>
      </c>
      <c r="D3303" s="21" t="s">
        <v>111644</v>
      </c>
      <c r="E3303" s="21" t="s">
        <v>111645</v>
      </c>
      <c r="F3303" s="21" t="s">
        <v>14739</v>
      </c>
      <c r="G3303" s="22">
        <v>10</v>
      </c>
      <c r="H3303" s="22">
        <v>0</v>
      </c>
      <c r="I3303" s="22">
        <v>0</v>
      </c>
      <c r="J3303" s="21" t="s">
        <v>111646</v>
      </c>
    </row>
    <row r="3304" spans="1:10" ht="32" customHeight="1">
      <c r="A3304" s="19" t="s">
        <v>111647</v>
      </c>
      <c r="B3304" s="24">
        <v>37</v>
      </c>
      <c r="C3304" s="22">
        <v>16</v>
      </c>
      <c r="D3304" s="21" t="s">
        <v>111648</v>
      </c>
      <c r="E3304" s="21" t="s">
        <v>111649</v>
      </c>
      <c r="F3304" s="21" t="s">
        <v>102257</v>
      </c>
      <c r="G3304" s="22">
        <v>1</v>
      </c>
      <c r="H3304" s="22">
        <v>5</v>
      </c>
      <c r="I3304" s="22">
        <v>15</v>
      </c>
      <c r="J3304" s="21" t="s">
        <v>111650</v>
      </c>
    </row>
    <row r="3305" spans="1:10" ht="32" customHeight="1">
      <c r="A3305" s="19" t="s">
        <v>111651</v>
      </c>
      <c r="B3305" s="24">
        <v>37</v>
      </c>
      <c r="C3305" s="22">
        <v>16</v>
      </c>
      <c r="D3305" s="21" t="s">
        <v>111648</v>
      </c>
      <c r="E3305" s="21" t="s">
        <v>111649</v>
      </c>
      <c r="F3305" s="21" t="s">
        <v>102257</v>
      </c>
      <c r="G3305" s="22">
        <v>1</v>
      </c>
      <c r="H3305" s="22">
        <v>5</v>
      </c>
      <c r="I3305" s="22">
        <v>15</v>
      </c>
      <c r="J3305" s="21" t="s">
        <v>111650</v>
      </c>
    </row>
    <row r="3306" spans="1:10" ht="32" customHeight="1">
      <c r="A3306" s="19" t="s">
        <v>111652</v>
      </c>
      <c r="B3306" s="24">
        <v>37</v>
      </c>
      <c r="C3306" s="22">
        <v>16</v>
      </c>
      <c r="D3306" s="21" t="s">
        <v>111648</v>
      </c>
      <c r="E3306" s="21" t="s">
        <v>111649</v>
      </c>
      <c r="F3306" s="21" t="s">
        <v>102257</v>
      </c>
      <c r="G3306" s="22">
        <v>1</v>
      </c>
      <c r="H3306" s="22">
        <v>5</v>
      </c>
      <c r="I3306" s="22">
        <v>15</v>
      </c>
      <c r="J3306" s="21" t="s">
        <v>111650</v>
      </c>
    </row>
    <row r="3307" spans="1:10" ht="32" customHeight="1">
      <c r="A3307" s="19" t="s">
        <v>111653</v>
      </c>
      <c r="B3307" s="24">
        <v>43</v>
      </c>
      <c r="C3307" s="22">
        <v>15</v>
      </c>
      <c r="D3307" s="21" t="s">
        <v>111654</v>
      </c>
      <c r="E3307" s="21" t="s">
        <v>111655</v>
      </c>
      <c r="F3307" s="21" t="s">
        <v>101528</v>
      </c>
      <c r="G3307" s="22">
        <v>10</v>
      </c>
      <c r="H3307" s="22">
        <v>0</v>
      </c>
      <c r="I3307" s="22">
        <v>0</v>
      </c>
      <c r="J3307" s="21" t="s">
        <v>111656</v>
      </c>
    </row>
    <row r="3308" spans="1:10" ht="32" customHeight="1">
      <c r="A3308" s="19" t="s">
        <v>111657</v>
      </c>
      <c r="B3308" s="24">
        <v>43</v>
      </c>
      <c r="C3308" s="22">
        <v>15</v>
      </c>
      <c r="D3308" s="21" t="s">
        <v>111654</v>
      </c>
      <c r="E3308" s="21" t="s">
        <v>111655</v>
      </c>
      <c r="F3308" s="21" t="s">
        <v>101528</v>
      </c>
      <c r="G3308" s="22">
        <v>10</v>
      </c>
      <c r="H3308" s="22">
        <v>0</v>
      </c>
      <c r="I3308" s="22">
        <v>0</v>
      </c>
      <c r="J3308" s="21" t="s">
        <v>111656</v>
      </c>
    </row>
    <row r="3309" spans="1:10" ht="32" customHeight="1">
      <c r="A3309" s="19" t="s">
        <v>111658</v>
      </c>
      <c r="B3309" s="24">
        <v>26</v>
      </c>
      <c r="C3309" s="22">
        <v>15</v>
      </c>
      <c r="D3309" s="21" t="s">
        <v>111659</v>
      </c>
      <c r="E3309" s="21" t="s">
        <v>111660</v>
      </c>
      <c r="F3309" s="21" t="s">
        <v>101528</v>
      </c>
      <c r="G3309" s="22">
        <v>10</v>
      </c>
      <c r="H3309" s="22">
        <v>0</v>
      </c>
      <c r="I3309" s="22">
        <v>0</v>
      </c>
      <c r="J3309" s="21" t="s">
        <v>111661</v>
      </c>
    </row>
    <row r="3310" spans="1:10" ht="32" customHeight="1">
      <c r="A3310" s="19" t="s">
        <v>111662</v>
      </c>
      <c r="B3310" s="24">
        <v>26</v>
      </c>
      <c r="C3310" s="22">
        <v>15</v>
      </c>
      <c r="D3310" s="21" t="s">
        <v>111659</v>
      </c>
      <c r="E3310" s="21" t="s">
        <v>111660</v>
      </c>
      <c r="F3310" s="21" t="s">
        <v>101528</v>
      </c>
      <c r="G3310" s="22">
        <v>10</v>
      </c>
      <c r="H3310" s="22">
        <v>0</v>
      </c>
      <c r="I3310" s="22">
        <v>0</v>
      </c>
      <c r="J3310" s="21" t="s">
        <v>111661</v>
      </c>
    </row>
    <row r="3311" spans="1:10" ht="32" customHeight="1">
      <c r="A3311" s="19" t="s">
        <v>111663</v>
      </c>
      <c r="B3311" s="24">
        <v>26</v>
      </c>
      <c r="C3311" s="22">
        <v>15</v>
      </c>
      <c r="D3311" s="21" t="s">
        <v>111659</v>
      </c>
      <c r="E3311" s="21" t="s">
        <v>111660</v>
      </c>
      <c r="F3311" s="21" t="s">
        <v>101528</v>
      </c>
      <c r="G3311" s="22">
        <v>10</v>
      </c>
      <c r="H3311" s="22">
        <v>0</v>
      </c>
      <c r="I3311" s="22">
        <v>0</v>
      </c>
      <c r="J3311" s="21" t="s">
        <v>111661</v>
      </c>
    </row>
    <row r="3312" spans="1:10" ht="32" customHeight="1">
      <c r="A3312" s="19" t="s">
        <v>111664</v>
      </c>
      <c r="B3312" s="24">
        <v>28</v>
      </c>
      <c r="C3312" s="22">
        <v>15</v>
      </c>
      <c r="D3312" s="21" t="s">
        <v>102635</v>
      </c>
      <c r="E3312" s="21" t="s">
        <v>102636</v>
      </c>
      <c r="F3312" s="21" t="s">
        <v>14739</v>
      </c>
      <c r="G3312" s="22">
        <v>10</v>
      </c>
      <c r="H3312" s="22">
        <v>0</v>
      </c>
      <c r="I3312" s="22">
        <v>0</v>
      </c>
      <c r="J3312" s="21" t="s">
        <v>111665</v>
      </c>
    </row>
    <row r="3313" spans="1:10" ht="32" customHeight="1">
      <c r="A3313" s="19" t="s">
        <v>111666</v>
      </c>
      <c r="B3313" s="24">
        <v>13</v>
      </c>
      <c r="C3313" s="22">
        <v>15</v>
      </c>
      <c r="D3313" s="21" t="s">
        <v>111667</v>
      </c>
      <c r="E3313" s="21" t="s">
        <v>111668</v>
      </c>
      <c r="F3313" s="21" t="s">
        <v>101563</v>
      </c>
      <c r="G3313" s="22">
        <v>10</v>
      </c>
      <c r="H3313" s="22">
        <v>0</v>
      </c>
      <c r="I3313" s="22">
        <v>0</v>
      </c>
      <c r="J3313" s="21" t="s">
        <v>111669</v>
      </c>
    </row>
    <row r="3314" spans="1:10" ht="32" customHeight="1">
      <c r="A3314" s="19" t="s">
        <v>111670</v>
      </c>
      <c r="B3314" s="24">
        <v>14</v>
      </c>
      <c r="C3314" s="22">
        <v>39</v>
      </c>
      <c r="D3314" s="21" t="s">
        <v>111671</v>
      </c>
      <c r="E3314" s="21" t="s">
        <v>111672</v>
      </c>
      <c r="F3314" s="21" t="s">
        <v>104839</v>
      </c>
      <c r="G3314" s="22">
        <v>13</v>
      </c>
      <c r="H3314" s="22">
        <v>10</v>
      </c>
      <c r="I3314" s="22">
        <v>20</v>
      </c>
      <c r="J3314" s="21" t="s">
        <v>111673</v>
      </c>
    </row>
    <row r="3315" spans="1:10" ht="32" customHeight="1">
      <c r="A3315" s="19" t="s">
        <v>111674</v>
      </c>
      <c r="B3315" s="24">
        <v>37</v>
      </c>
      <c r="C3315" s="22">
        <v>41</v>
      </c>
      <c r="D3315" s="21" t="s">
        <v>111675</v>
      </c>
      <c r="E3315" s="21" t="s">
        <v>111676</v>
      </c>
      <c r="F3315" s="21" t="s">
        <v>102157</v>
      </c>
      <c r="G3315" s="22">
        <v>7</v>
      </c>
      <c r="H3315" s="22">
        <v>30</v>
      </c>
      <c r="I3315" s="22">
        <v>55</v>
      </c>
      <c r="J3315" s="21" t="s">
        <v>111677</v>
      </c>
    </row>
    <row r="3316" spans="1:10" ht="32" customHeight="1">
      <c r="A3316" s="19" t="s">
        <v>111678</v>
      </c>
      <c r="B3316" s="24">
        <v>22</v>
      </c>
      <c r="C3316" s="22">
        <v>24</v>
      </c>
      <c r="D3316" s="21" t="s">
        <v>103314</v>
      </c>
      <c r="E3316" s="21" t="s">
        <v>103315</v>
      </c>
      <c r="F3316" s="21" t="s">
        <v>102449</v>
      </c>
      <c r="G3316" s="22">
        <v>7</v>
      </c>
      <c r="H3316" s="22">
        <v>13</v>
      </c>
      <c r="I3316" s="22">
        <v>25</v>
      </c>
      <c r="J3316" s="21" t="s">
        <v>111679</v>
      </c>
    </row>
    <row r="3317" spans="1:10" ht="32" customHeight="1">
      <c r="A3317" s="19" t="s">
        <v>111680</v>
      </c>
      <c r="B3317" s="24">
        <v>37</v>
      </c>
      <c r="C3317" s="22">
        <v>21</v>
      </c>
      <c r="D3317" s="21" t="s">
        <v>106243</v>
      </c>
      <c r="E3317" s="21" t="s">
        <v>106244</v>
      </c>
      <c r="F3317" s="21" t="s">
        <v>14743</v>
      </c>
      <c r="G3317" s="22">
        <v>10</v>
      </c>
      <c r="H3317" s="22">
        <v>7</v>
      </c>
      <c r="I3317" s="22">
        <v>15</v>
      </c>
      <c r="J3317" s="21" t="s">
        <v>111681</v>
      </c>
    </row>
    <row r="3318" spans="1:10" ht="44" customHeight="1">
      <c r="A3318" s="19" t="s">
        <v>111682</v>
      </c>
      <c r="B3318" s="24">
        <v>18</v>
      </c>
      <c r="C3318" s="22">
        <v>15</v>
      </c>
      <c r="D3318" s="21" t="s">
        <v>102125</v>
      </c>
      <c r="E3318" s="21" t="s">
        <v>102126</v>
      </c>
      <c r="F3318" s="21" t="s">
        <v>101528</v>
      </c>
      <c r="G3318" s="22">
        <v>10</v>
      </c>
      <c r="H3318" s="22">
        <v>0</v>
      </c>
      <c r="I3318" s="22">
        <v>0</v>
      </c>
      <c r="J3318" s="21" t="s">
        <v>111683</v>
      </c>
    </row>
    <row r="3319" spans="1:10" ht="44" customHeight="1">
      <c r="A3319" s="19" t="s">
        <v>111684</v>
      </c>
      <c r="B3319" s="24">
        <v>19</v>
      </c>
      <c r="C3319" s="22">
        <v>26</v>
      </c>
      <c r="D3319" s="21" t="s">
        <v>108092</v>
      </c>
      <c r="E3319" s="21" t="s">
        <v>108093</v>
      </c>
      <c r="F3319" s="21" t="s">
        <v>102026</v>
      </c>
      <c r="G3319" s="22">
        <v>7</v>
      </c>
      <c r="H3319" s="22">
        <v>15</v>
      </c>
      <c r="I3319" s="22">
        <v>22</v>
      </c>
      <c r="J3319" s="21" t="s">
        <v>111685</v>
      </c>
    </row>
    <row r="3320" spans="1:10" ht="44" customHeight="1">
      <c r="A3320" s="19" t="s">
        <v>111686</v>
      </c>
      <c r="B3320" s="24">
        <v>23</v>
      </c>
      <c r="C3320" s="22">
        <v>15</v>
      </c>
      <c r="D3320" s="21" t="s">
        <v>107123</v>
      </c>
      <c r="E3320" s="21" t="s">
        <v>107124</v>
      </c>
      <c r="F3320" s="21" t="s">
        <v>101554</v>
      </c>
      <c r="G3320" s="22">
        <v>10</v>
      </c>
      <c r="H3320" s="22">
        <v>0</v>
      </c>
      <c r="I3320" s="22">
        <v>0</v>
      </c>
      <c r="J3320" s="21" t="s">
        <v>107125</v>
      </c>
    </row>
    <row r="3321" spans="1:10" ht="44" customHeight="1">
      <c r="A3321" s="19" t="s">
        <v>111687</v>
      </c>
      <c r="B3321" s="24">
        <v>19</v>
      </c>
      <c r="C3321" s="22">
        <v>15</v>
      </c>
      <c r="D3321" s="21" t="s">
        <v>111688</v>
      </c>
      <c r="E3321" s="21" t="s">
        <v>111689</v>
      </c>
      <c r="F3321" s="21" t="s">
        <v>14739</v>
      </c>
      <c r="G3321" s="22">
        <v>10</v>
      </c>
      <c r="H3321" s="22">
        <v>0</v>
      </c>
      <c r="I3321" s="22">
        <v>0</v>
      </c>
      <c r="J3321" s="21" t="s">
        <v>111690</v>
      </c>
    </row>
    <row r="3322" spans="1:10" ht="44" customHeight="1">
      <c r="A3322" s="19" t="s">
        <v>111691</v>
      </c>
      <c r="B3322" s="24">
        <v>26</v>
      </c>
      <c r="C3322" s="22">
        <v>16</v>
      </c>
      <c r="D3322" s="21" t="s">
        <v>111692</v>
      </c>
      <c r="E3322" s="21" t="s">
        <v>111693</v>
      </c>
      <c r="F3322" s="21" t="s">
        <v>101945</v>
      </c>
      <c r="G3322" s="22">
        <v>1</v>
      </c>
      <c r="H3322" s="22">
        <v>11</v>
      </c>
      <c r="I3322" s="22">
        <v>17</v>
      </c>
      <c r="J3322" s="21" t="s">
        <v>111694</v>
      </c>
    </row>
    <row r="3323" spans="1:10" ht="20" customHeight="1">
      <c r="A3323" s="27">
        <v>-999</v>
      </c>
      <c r="B3323" s="24">
        <v>-999</v>
      </c>
      <c r="C3323" s="22">
        <v>-999</v>
      </c>
      <c r="D3323" s="22">
        <v>-999</v>
      </c>
      <c r="E3323" s="22">
        <v>-999</v>
      </c>
      <c r="F3323" s="22">
        <v>-999</v>
      </c>
      <c r="G3323" s="22">
        <v>-999</v>
      </c>
      <c r="H3323" s="22">
        <v>-999</v>
      </c>
      <c r="I3323" s="22">
        <v>-999</v>
      </c>
      <c r="J3323" s="22">
        <v>-999</v>
      </c>
    </row>
    <row r="3324" spans="1:10" ht="32" customHeight="1">
      <c r="A3324" s="19" t="s">
        <v>111695</v>
      </c>
      <c r="B3324" s="24">
        <v>48</v>
      </c>
      <c r="C3324" s="22">
        <v>15</v>
      </c>
      <c r="D3324" s="21" t="s">
        <v>111696</v>
      </c>
      <c r="E3324" s="21" t="s">
        <v>111697</v>
      </c>
      <c r="F3324" s="21" t="s">
        <v>101568</v>
      </c>
      <c r="G3324" s="22">
        <v>1</v>
      </c>
      <c r="H3324" s="22">
        <v>9</v>
      </c>
      <c r="I3324" s="22">
        <v>20</v>
      </c>
      <c r="J3324" s="21" t="s">
        <v>111698</v>
      </c>
    </row>
    <row r="3325" spans="1:10" ht="32" customHeight="1">
      <c r="A3325" s="19" t="s">
        <v>111699</v>
      </c>
      <c r="B3325" s="24">
        <v>19</v>
      </c>
      <c r="C3325" s="22">
        <v>15</v>
      </c>
      <c r="D3325" s="21" t="s">
        <v>101844</v>
      </c>
      <c r="E3325" s="21" t="s">
        <v>101845</v>
      </c>
      <c r="F3325" s="21" t="s">
        <v>101528</v>
      </c>
      <c r="G3325" s="22">
        <v>10</v>
      </c>
      <c r="H3325" s="22">
        <v>0</v>
      </c>
      <c r="I3325" s="22">
        <v>0</v>
      </c>
      <c r="J3325" s="21" t="s">
        <v>111700</v>
      </c>
    </row>
    <row r="3326" spans="1:10" ht="32" customHeight="1">
      <c r="A3326" s="19" t="s">
        <v>111701</v>
      </c>
      <c r="B3326" s="24">
        <v>38</v>
      </c>
      <c r="C3326" s="22">
        <v>22</v>
      </c>
      <c r="D3326" s="21" t="s">
        <v>111702</v>
      </c>
      <c r="E3326" s="21" t="s">
        <v>111703</v>
      </c>
      <c r="F3326" s="21" t="s">
        <v>111704</v>
      </c>
      <c r="G3326" s="22">
        <v>1</v>
      </c>
      <c r="H3326" s="22">
        <v>17</v>
      </c>
      <c r="I3326" s="22">
        <v>42</v>
      </c>
      <c r="J3326" s="21" t="s">
        <v>111705</v>
      </c>
    </row>
    <row r="3327" spans="1:10" ht="32" customHeight="1">
      <c r="A3327" s="19" t="s">
        <v>111706</v>
      </c>
      <c r="B3327" s="24">
        <v>34</v>
      </c>
      <c r="C3327" s="22">
        <v>29</v>
      </c>
      <c r="D3327" s="21" t="s">
        <v>111707</v>
      </c>
      <c r="E3327" s="21" t="s">
        <v>111708</v>
      </c>
      <c r="F3327" s="21" t="s">
        <v>14743</v>
      </c>
      <c r="G3327" s="22">
        <v>11</v>
      </c>
      <c r="H3327" s="22">
        <v>14</v>
      </c>
      <c r="I3327" s="22">
        <v>26</v>
      </c>
      <c r="J3327" s="21" t="s">
        <v>111709</v>
      </c>
    </row>
    <row r="3328" spans="1:10" ht="32" customHeight="1">
      <c r="A3328" s="19" t="s">
        <v>111710</v>
      </c>
      <c r="B3328" s="24">
        <v>34</v>
      </c>
      <c r="C3328" s="22">
        <v>29</v>
      </c>
      <c r="D3328" s="21" t="s">
        <v>111707</v>
      </c>
      <c r="E3328" s="21" t="s">
        <v>111708</v>
      </c>
      <c r="F3328" s="21" t="s">
        <v>14743</v>
      </c>
      <c r="G3328" s="22">
        <v>11</v>
      </c>
      <c r="H3328" s="22">
        <v>14</v>
      </c>
      <c r="I3328" s="22">
        <v>26</v>
      </c>
      <c r="J3328" s="21" t="s">
        <v>111709</v>
      </c>
    </row>
    <row r="3329" spans="1:10" ht="20" customHeight="1">
      <c r="A3329" s="27">
        <v>-999</v>
      </c>
      <c r="B3329" s="24">
        <v>-999</v>
      </c>
      <c r="C3329" s="22">
        <v>-999</v>
      </c>
      <c r="D3329" s="22">
        <v>-999</v>
      </c>
      <c r="E3329" s="22">
        <v>-999</v>
      </c>
      <c r="F3329" s="22">
        <v>-999</v>
      </c>
      <c r="G3329" s="22">
        <v>-999</v>
      </c>
      <c r="H3329" s="22">
        <v>-999</v>
      </c>
      <c r="I3329" s="22">
        <v>-999</v>
      </c>
      <c r="J3329" s="22">
        <v>-999</v>
      </c>
    </row>
    <row r="3330" spans="1:10" ht="32" customHeight="1">
      <c r="A3330" s="19" t="s">
        <v>111711</v>
      </c>
      <c r="B3330" s="24">
        <v>13</v>
      </c>
      <c r="C3330" s="22">
        <v>19</v>
      </c>
      <c r="D3330" s="21" t="s">
        <v>111056</v>
      </c>
      <c r="E3330" s="21" t="s">
        <v>111057</v>
      </c>
      <c r="F3330" s="21" t="s">
        <v>14739</v>
      </c>
      <c r="G3330" s="22">
        <v>7</v>
      </c>
      <c r="H3330" s="22">
        <v>8</v>
      </c>
      <c r="I3330" s="22">
        <v>13</v>
      </c>
      <c r="J3330" s="21" t="s">
        <v>111712</v>
      </c>
    </row>
    <row r="3331" spans="1:10" ht="32" customHeight="1">
      <c r="A3331" s="19" t="s">
        <v>111713</v>
      </c>
      <c r="B3331" s="24">
        <v>27</v>
      </c>
      <c r="C3331" s="22">
        <v>15</v>
      </c>
      <c r="D3331" s="21" t="s">
        <v>111714</v>
      </c>
      <c r="E3331" s="21" t="s">
        <v>111715</v>
      </c>
      <c r="F3331" s="21" t="s">
        <v>101522</v>
      </c>
      <c r="G3331" s="22">
        <v>10</v>
      </c>
      <c r="H3331" s="22">
        <v>0</v>
      </c>
      <c r="I3331" s="22">
        <v>0</v>
      </c>
      <c r="J3331" s="21" t="s">
        <v>111716</v>
      </c>
    </row>
    <row r="3332" spans="1:10" ht="32" customHeight="1">
      <c r="A3332" s="19" t="s">
        <v>111717</v>
      </c>
      <c r="B3332" s="24">
        <v>23</v>
      </c>
      <c r="C3332" s="22">
        <v>16</v>
      </c>
      <c r="D3332" s="21" t="s">
        <v>111718</v>
      </c>
      <c r="E3332" s="21" t="s">
        <v>111719</v>
      </c>
      <c r="F3332" s="21" t="s">
        <v>101533</v>
      </c>
      <c r="G3332" s="22">
        <v>3</v>
      </c>
      <c r="H3332" s="22">
        <v>9</v>
      </c>
      <c r="I3332" s="22">
        <v>21</v>
      </c>
      <c r="J3332" s="21" t="s">
        <v>111720</v>
      </c>
    </row>
    <row r="3333" spans="1:10" ht="32" customHeight="1">
      <c r="A3333" s="19" t="s">
        <v>111721</v>
      </c>
      <c r="B3333" s="24">
        <v>38</v>
      </c>
      <c r="C3333" s="22">
        <v>21</v>
      </c>
      <c r="D3333" s="21" t="s">
        <v>111722</v>
      </c>
      <c r="E3333" s="21" t="s">
        <v>111723</v>
      </c>
      <c r="F3333" s="21" t="s">
        <v>14743</v>
      </c>
      <c r="G3333" s="22">
        <v>7</v>
      </c>
      <c r="H3333" s="22">
        <v>10</v>
      </c>
      <c r="I3333" s="22">
        <v>16</v>
      </c>
      <c r="J3333" s="21" t="s">
        <v>111724</v>
      </c>
    </row>
    <row r="3334" spans="1:10" ht="20" customHeight="1">
      <c r="A3334" s="27">
        <v>-999</v>
      </c>
      <c r="B3334" s="24">
        <v>-999</v>
      </c>
      <c r="C3334" s="22">
        <v>-999</v>
      </c>
      <c r="D3334" s="22">
        <v>-999</v>
      </c>
      <c r="E3334" s="22">
        <v>-999</v>
      </c>
      <c r="F3334" s="22">
        <v>-999</v>
      </c>
      <c r="G3334" s="22">
        <v>-999</v>
      </c>
      <c r="H3334" s="22">
        <v>-999</v>
      </c>
      <c r="I3334" s="22">
        <v>-999</v>
      </c>
      <c r="J3334" s="22">
        <v>-999</v>
      </c>
    </row>
    <row r="3335" spans="1:10" ht="32" customHeight="1">
      <c r="A3335" s="19" t="s">
        <v>111725</v>
      </c>
      <c r="B3335" s="24">
        <v>52</v>
      </c>
      <c r="C3335" s="22">
        <v>16</v>
      </c>
      <c r="D3335" s="21" t="s">
        <v>103665</v>
      </c>
      <c r="E3335" s="21" t="s">
        <v>103666</v>
      </c>
      <c r="F3335" s="21" t="s">
        <v>101533</v>
      </c>
      <c r="G3335" s="22">
        <v>2</v>
      </c>
      <c r="H3335" s="22">
        <v>10</v>
      </c>
      <c r="I3335" s="22">
        <v>17</v>
      </c>
      <c r="J3335" s="21" t="s">
        <v>111726</v>
      </c>
    </row>
    <row r="3336" spans="1:10" ht="32" customHeight="1">
      <c r="A3336" s="19" t="s">
        <v>111727</v>
      </c>
      <c r="B3336" s="24">
        <v>42</v>
      </c>
      <c r="C3336" s="22">
        <v>19</v>
      </c>
      <c r="D3336" s="21" t="s">
        <v>111728</v>
      </c>
      <c r="E3336" s="21" t="s">
        <v>111729</v>
      </c>
      <c r="F3336" s="21" t="s">
        <v>101787</v>
      </c>
      <c r="G3336" s="22">
        <v>4</v>
      </c>
      <c r="H3336" s="22">
        <v>11</v>
      </c>
      <c r="I3336" s="22">
        <v>28</v>
      </c>
      <c r="J3336" s="21" t="s">
        <v>111730</v>
      </c>
    </row>
    <row r="3337" spans="1:10" ht="32" customHeight="1">
      <c r="A3337" s="19" t="s">
        <v>111731</v>
      </c>
      <c r="B3337" s="24">
        <v>27</v>
      </c>
      <c r="C3337" s="22">
        <v>15</v>
      </c>
      <c r="D3337" s="21" t="s">
        <v>111732</v>
      </c>
      <c r="E3337" s="21" t="s">
        <v>111733</v>
      </c>
      <c r="F3337" s="21" t="s">
        <v>101554</v>
      </c>
      <c r="G3337" s="22">
        <v>10</v>
      </c>
      <c r="H3337" s="22">
        <v>0</v>
      </c>
      <c r="I3337" s="22">
        <v>0</v>
      </c>
      <c r="J3337" s="21" t="s">
        <v>111734</v>
      </c>
    </row>
    <row r="3338" spans="1:10" ht="32" customHeight="1">
      <c r="A3338" s="19" t="s">
        <v>111735</v>
      </c>
      <c r="B3338" s="24">
        <v>21</v>
      </c>
      <c r="C3338" s="22">
        <v>15</v>
      </c>
      <c r="D3338" s="21" t="s">
        <v>103454</v>
      </c>
      <c r="E3338" s="21" t="s">
        <v>103455</v>
      </c>
      <c r="F3338" s="21" t="s">
        <v>101528</v>
      </c>
      <c r="G3338" s="22">
        <v>10</v>
      </c>
      <c r="H3338" s="22">
        <v>0</v>
      </c>
      <c r="I3338" s="22">
        <v>0</v>
      </c>
      <c r="J3338" s="21" t="s">
        <v>111736</v>
      </c>
    </row>
    <row r="3339" spans="1:10" ht="32" customHeight="1">
      <c r="A3339" s="19" t="s">
        <v>111737</v>
      </c>
      <c r="B3339" s="24">
        <v>26</v>
      </c>
      <c r="C3339" s="22">
        <v>15</v>
      </c>
      <c r="D3339" s="21" t="s">
        <v>105749</v>
      </c>
      <c r="E3339" s="21" t="s">
        <v>105750</v>
      </c>
      <c r="F3339" s="21" t="s">
        <v>101563</v>
      </c>
      <c r="G3339" s="22">
        <v>10</v>
      </c>
      <c r="H3339" s="22">
        <v>0</v>
      </c>
      <c r="I3339" s="22">
        <v>0</v>
      </c>
      <c r="J3339" s="21" t="s">
        <v>111738</v>
      </c>
    </row>
    <row r="3340" spans="1:10" ht="32" customHeight="1">
      <c r="A3340" s="19" t="s">
        <v>111739</v>
      </c>
      <c r="B3340" s="24">
        <v>27</v>
      </c>
      <c r="C3340" s="22">
        <v>15</v>
      </c>
      <c r="D3340" s="21" t="s">
        <v>111740</v>
      </c>
      <c r="E3340" s="21" t="s">
        <v>111741</v>
      </c>
      <c r="F3340" s="21" t="s">
        <v>101563</v>
      </c>
      <c r="G3340" s="22">
        <v>10</v>
      </c>
      <c r="H3340" s="22">
        <v>0</v>
      </c>
      <c r="I3340" s="22">
        <v>0</v>
      </c>
      <c r="J3340" s="21" t="s">
        <v>111742</v>
      </c>
    </row>
    <row r="3341" spans="1:10" ht="32" customHeight="1">
      <c r="A3341" s="19" t="s">
        <v>111743</v>
      </c>
      <c r="B3341" s="24">
        <v>13</v>
      </c>
      <c r="C3341" s="22">
        <v>15</v>
      </c>
      <c r="D3341" s="21" t="s">
        <v>111744</v>
      </c>
      <c r="E3341" s="21" t="s">
        <v>111745</v>
      </c>
      <c r="F3341" s="21" t="s">
        <v>101727</v>
      </c>
      <c r="G3341" s="22">
        <v>10</v>
      </c>
      <c r="H3341" s="22">
        <v>0</v>
      </c>
      <c r="I3341" s="22">
        <v>0</v>
      </c>
      <c r="J3341" s="21" t="s">
        <v>111746</v>
      </c>
    </row>
    <row r="3342" spans="1:10" ht="32" customHeight="1">
      <c r="A3342" s="19" t="s">
        <v>111747</v>
      </c>
      <c r="B3342" s="24">
        <v>30</v>
      </c>
      <c r="C3342" s="22">
        <v>15</v>
      </c>
      <c r="D3342" s="21" t="s">
        <v>111748</v>
      </c>
      <c r="E3342" s="21" t="s">
        <v>111749</v>
      </c>
      <c r="F3342" s="21" t="s">
        <v>101554</v>
      </c>
      <c r="G3342" s="22">
        <v>10</v>
      </c>
      <c r="H3342" s="22">
        <v>0</v>
      </c>
      <c r="I3342" s="22">
        <v>0</v>
      </c>
      <c r="J3342" s="21" t="s">
        <v>111750</v>
      </c>
    </row>
    <row r="3343" spans="1:10" ht="44" customHeight="1">
      <c r="A3343" s="19" t="s">
        <v>111751</v>
      </c>
      <c r="B3343" s="24">
        <v>28</v>
      </c>
      <c r="C3343" s="22">
        <v>15</v>
      </c>
      <c r="D3343" s="21" t="s">
        <v>111752</v>
      </c>
      <c r="E3343" s="21" t="s">
        <v>111753</v>
      </c>
      <c r="F3343" s="21" t="s">
        <v>101522</v>
      </c>
      <c r="G3343" s="22">
        <v>10</v>
      </c>
      <c r="H3343" s="22">
        <v>0</v>
      </c>
      <c r="I3343" s="22">
        <v>0</v>
      </c>
      <c r="J3343" s="21" t="s">
        <v>111754</v>
      </c>
    </row>
    <row r="3344" spans="1:10" ht="44" customHeight="1">
      <c r="A3344" s="19" t="s">
        <v>111755</v>
      </c>
      <c r="B3344" s="24">
        <v>23</v>
      </c>
      <c r="C3344" s="22">
        <v>15</v>
      </c>
      <c r="D3344" s="21" t="s">
        <v>111756</v>
      </c>
      <c r="E3344" s="21" t="s">
        <v>111757</v>
      </c>
      <c r="F3344" s="21" t="s">
        <v>101563</v>
      </c>
      <c r="G3344" s="22">
        <v>10</v>
      </c>
      <c r="H3344" s="22">
        <v>0</v>
      </c>
      <c r="I3344" s="22">
        <v>0</v>
      </c>
      <c r="J3344" s="21" t="s">
        <v>111758</v>
      </c>
    </row>
    <row r="3345" spans="1:10" ht="44" customHeight="1">
      <c r="A3345" s="19" t="s">
        <v>111759</v>
      </c>
      <c r="B3345" s="24">
        <v>27</v>
      </c>
      <c r="C3345" s="22">
        <v>15</v>
      </c>
      <c r="D3345" s="21" t="s">
        <v>111760</v>
      </c>
      <c r="E3345" s="21" t="s">
        <v>111761</v>
      </c>
      <c r="F3345" s="21" t="s">
        <v>101554</v>
      </c>
      <c r="G3345" s="22">
        <v>10</v>
      </c>
      <c r="H3345" s="22">
        <v>0</v>
      </c>
      <c r="I3345" s="22">
        <v>0</v>
      </c>
      <c r="J3345" s="21" t="s">
        <v>111762</v>
      </c>
    </row>
    <row r="3346" spans="1:10" ht="44" customHeight="1">
      <c r="A3346" s="19" t="s">
        <v>111763</v>
      </c>
      <c r="B3346" s="24">
        <v>20</v>
      </c>
      <c r="C3346" s="22">
        <v>23</v>
      </c>
      <c r="D3346" s="21" t="s">
        <v>111764</v>
      </c>
      <c r="E3346" s="21" t="s">
        <v>111765</v>
      </c>
      <c r="F3346" s="21" t="s">
        <v>102001</v>
      </c>
      <c r="G3346" s="22">
        <v>3</v>
      </c>
      <c r="H3346" s="22">
        <v>16</v>
      </c>
      <c r="I3346" s="22">
        <v>32</v>
      </c>
      <c r="J3346" s="21" t="s">
        <v>111766</v>
      </c>
    </row>
    <row r="3347" spans="1:10" ht="32" customHeight="1">
      <c r="A3347" s="19" t="s">
        <v>111767</v>
      </c>
      <c r="B3347" s="24">
        <v>12</v>
      </c>
      <c r="C3347" s="22">
        <v>15</v>
      </c>
      <c r="D3347" s="21" t="s">
        <v>111768</v>
      </c>
      <c r="E3347" s="21" t="s">
        <v>111769</v>
      </c>
      <c r="F3347" s="21" t="s">
        <v>101528</v>
      </c>
      <c r="G3347" s="22">
        <v>10</v>
      </c>
      <c r="H3347" s="22">
        <v>0</v>
      </c>
      <c r="I3347" s="22">
        <v>0</v>
      </c>
      <c r="J3347" s="21" t="s">
        <v>111770</v>
      </c>
    </row>
    <row r="3348" spans="1:10" ht="32" customHeight="1">
      <c r="A3348" s="19" t="s">
        <v>111771</v>
      </c>
      <c r="B3348" s="24">
        <v>13</v>
      </c>
      <c r="C3348" s="22">
        <v>15</v>
      </c>
      <c r="D3348" s="21" t="s">
        <v>111772</v>
      </c>
      <c r="E3348" s="21" t="s">
        <v>111773</v>
      </c>
      <c r="F3348" s="21" t="s">
        <v>101528</v>
      </c>
      <c r="G3348" s="22">
        <v>10</v>
      </c>
      <c r="H3348" s="22">
        <v>0</v>
      </c>
      <c r="I3348" s="22">
        <v>0</v>
      </c>
      <c r="J3348" s="21" t="s">
        <v>111774</v>
      </c>
    </row>
    <row r="3349" spans="1:10" ht="32" customHeight="1">
      <c r="A3349" s="19" t="s">
        <v>111775</v>
      </c>
      <c r="B3349" s="24">
        <v>13</v>
      </c>
      <c r="C3349" s="22">
        <v>15</v>
      </c>
      <c r="D3349" s="21" t="s">
        <v>111772</v>
      </c>
      <c r="E3349" s="21" t="s">
        <v>111773</v>
      </c>
      <c r="F3349" s="21" t="s">
        <v>101528</v>
      </c>
      <c r="G3349" s="22">
        <v>10</v>
      </c>
      <c r="H3349" s="22">
        <v>0</v>
      </c>
      <c r="I3349" s="22">
        <v>0</v>
      </c>
      <c r="J3349" s="21" t="s">
        <v>111774</v>
      </c>
    </row>
    <row r="3350" spans="1:10" ht="20" customHeight="1">
      <c r="A3350" s="27">
        <v>-999</v>
      </c>
      <c r="B3350" s="24">
        <v>-999</v>
      </c>
      <c r="C3350" s="22">
        <v>-999</v>
      </c>
      <c r="D3350" s="22">
        <v>-999</v>
      </c>
      <c r="E3350" s="22">
        <v>-999</v>
      </c>
      <c r="F3350" s="22">
        <v>-999</v>
      </c>
      <c r="G3350" s="22">
        <v>-999</v>
      </c>
      <c r="H3350" s="22">
        <v>-999</v>
      </c>
      <c r="I3350" s="22">
        <v>-999</v>
      </c>
      <c r="J3350" s="22">
        <v>-999</v>
      </c>
    </row>
    <row r="3351" spans="1:10" ht="20" customHeight="1">
      <c r="A3351" s="27">
        <v>-999</v>
      </c>
      <c r="B3351" s="24">
        <v>-999</v>
      </c>
      <c r="C3351" s="22">
        <v>-999</v>
      </c>
      <c r="D3351" s="22">
        <v>-999</v>
      </c>
      <c r="E3351" s="22">
        <v>-999</v>
      </c>
      <c r="F3351" s="22">
        <v>-999</v>
      </c>
      <c r="G3351" s="22">
        <v>-999</v>
      </c>
      <c r="H3351" s="22">
        <v>-999</v>
      </c>
      <c r="I3351" s="22">
        <v>-999</v>
      </c>
      <c r="J3351" s="22">
        <v>-999</v>
      </c>
    </row>
    <row r="3352" spans="1:10" ht="32" customHeight="1">
      <c r="A3352" s="19" t="s">
        <v>111776</v>
      </c>
      <c r="B3352" s="24">
        <v>20</v>
      </c>
      <c r="C3352" s="22">
        <v>15</v>
      </c>
      <c r="D3352" s="21" t="s">
        <v>111777</v>
      </c>
      <c r="E3352" s="21" t="s">
        <v>111778</v>
      </c>
      <c r="F3352" s="21" t="s">
        <v>101563</v>
      </c>
      <c r="G3352" s="22">
        <v>10</v>
      </c>
      <c r="H3352" s="22">
        <v>0</v>
      </c>
      <c r="I3352" s="22">
        <v>0</v>
      </c>
      <c r="J3352" s="21" t="s">
        <v>111779</v>
      </c>
    </row>
    <row r="3353" spans="1:10" ht="32" customHeight="1">
      <c r="A3353" s="19" t="s">
        <v>111780</v>
      </c>
      <c r="B3353" s="24">
        <v>37</v>
      </c>
      <c r="C3353" s="22">
        <v>21</v>
      </c>
      <c r="D3353" s="21" t="s">
        <v>111781</v>
      </c>
      <c r="E3353" s="21" t="s">
        <v>111782</v>
      </c>
      <c r="F3353" s="21" t="s">
        <v>14775</v>
      </c>
      <c r="G3353" s="22">
        <v>1</v>
      </c>
      <c r="H3353" s="22">
        <v>16</v>
      </c>
      <c r="I3353" s="22">
        <v>29</v>
      </c>
      <c r="J3353" s="21" t="s">
        <v>111783</v>
      </c>
    </row>
    <row r="3354" spans="1:10" ht="32" customHeight="1">
      <c r="A3354" s="19" t="s">
        <v>111784</v>
      </c>
      <c r="B3354" s="24">
        <v>51</v>
      </c>
      <c r="C3354" s="22">
        <v>33</v>
      </c>
      <c r="D3354" s="21" t="s">
        <v>101772</v>
      </c>
      <c r="E3354" s="21" t="s">
        <v>101773</v>
      </c>
      <c r="F3354" s="21" t="s">
        <v>14743</v>
      </c>
      <c r="G3354" s="22">
        <v>9</v>
      </c>
      <c r="H3354" s="22">
        <v>20</v>
      </c>
      <c r="I3354" s="22">
        <v>28</v>
      </c>
      <c r="J3354" s="21" t="s">
        <v>104639</v>
      </c>
    </row>
    <row r="3355" spans="1:10" ht="32" customHeight="1">
      <c r="A3355" s="19" t="s">
        <v>111785</v>
      </c>
      <c r="B3355" s="24">
        <v>21</v>
      </c>
      <c r="C3355" s="22">
        <v>15</v>
      </c>
      <c r="D3355" s="21" t="s">
        <v>102457</v>
      </c>
      <c r="E3355" s="21" t="s">
        <v>102458</v>
      </c>
      <c r="F3355" s="21" t="s">
        <v>101554</v>
      </c>
      <c r="G3355" s="22">
        <v>10</v>
      </c>
      <c r="H3355" s="22">
        <v>0</v>
      </c>
      <c r="I3355" s="22">
        <v>0</v>
      </c>
      <c r="J3355" s="21" t="s">
        <v>111786</v>
      </c>
    </row>
    <row r="3356" spans="1:10" ht="32" customHeight="1">
      <c r="A3356" s="19" t="s">
        <v>111787</v>
      </c>
      <c r="B3356" s="24">
        <v>19</v>
      </c>
      <c r="C3356" s="22">
        <v>26</v>
      </c>
      <c r="D3356" s="21" t="s">
        <v>109560</v>
      </c>
      <c r="E3356" s="21" t="s">
        <v>109561</v>
      </c>
      <c r="F3356" s="21" t="s">
        <v>102665</v>
      </c>
      <c r="G3356" s="22">
        <v>9</v>
      </c>
      <c r="H3356" s="22">
        <v>13</v>
      </c>
      <c r="I3356" s="22">
        <v>21</v>
      </c>
      <c r="J3356" s="21" t="s">
        <v>111788</v>
      </c>
    </row>
    <row r="3357" spans="1:10" ht="32" customHeight="1">
      <c r="A3357" s="19" t="s">
        <v>111789</v>
      </c>
      <c r="B3357" s="24">
        <v>21</v>
      </c>
      <c r="C3357" s="22">
        <v>15</v>
      </c>
      <c r="D3357" s="21" t="s">
        <v>104400</v>
      </c>
      <c r="E3357" s="21" t="s">
        <v>104401</v>
      </c>
      <c r="F3357" s="22">
        <v>1</v>
      </c>
      <c r="G3357" s="22">
        <v>1</v>
      </c>
      <c r="H3357" s="22">
        <v>10</v>
      </c>
      <c r="I3357" s="22">
        <v>26</v>
      </c>
      <c r="J3357" s="21" t="s">
        <v>111790</v>
      </c>
    </row>
    <row r="3358" spans="1:10" ht="32" customHeight="1">
      <c r="A3358" s="19" t="s">
        <v>111791</v>
      </c>
      <c r="B3358" s="24">
        <v>48</v>
      </c>
      <c r="C3358" s="22">
        <v>15</v>
      </c>
      <c r="D3358" s="21" t="s">
        <v>111792</v>
      </c>
      <c r="E3358" s="21" t="s">
        <v>111793</v>
      </c>
      <c r="F3358" s="21" t="s">
        <v>101694</v>
      </c>
      <c r="G3358" s="22">
        <v>1</v>
      </c>
      <c r="H3358" s="22">
        <v>9</v>
      </c>
      <c r="I3358" s="22">
        <v>16</v>
      </c>
      <c r="J3358" s="21" t="s">
        <v>111794</v>
      </c>
    </row>
    <row r="3359" spans="1:10" ht="20" customHeight="1">
      <c r="A3359" s="27">
        <v>-999</v>
      </c>
      <c r="B3359" s="24">
        <v>-999</v>
      </c>
      <c r="C3359" s="22">
        <v>-999</v>
      </c>
      <c r="D3359" s="22">
        <v>-999</v>
      </c>
      <c r="E3359" s="22">
        <v>-999</v>
      </c>
      <c r="F3359" s="22">
        <v>-999</v>
      </c>
      <c r="G3359" s="22">
        <v>-999</v>
      </c>
      <c r="H3359" s="22">
        <v>-999</v>
      </c>
      <c r="I3359" s="22">
        <v>-999</v>
      </c>
      <c r="J3359" s="22">
        <v>-999</v>
      </c>
    </row>
    <row r="3360" spans="1:10" ht="32" customHeight="1">
      <c r="A3360" s="19" t="s">
        <v>111795</v>
      </c>
      <c r="B3360" s="24">
        <v>13</v>
      </c>
      <c r="C3360" s="22">
        <v>15</v>
      </c>
      <c r="D3360" s="21" t="s">
        <v>111796</v>
      </c>
      <c r="E3360" s="21" t="s">
        <v>111797</v>
      </c>
      <c r="F3360" s="21" t="s">
        <v>101528</v>
      </c>
      <c r="G3360" s="22">
        <v>10</v>
      </c>
      <c r="H3360" s="22">
        <v>0</v>
      </c>
      <c r="I3360" s="22">
        <v>0</v>
      </c>
      <c r="J3360" s="21" t="s">
        <v>111798</v>
      </c>
    </row>
    <row r="3361" spans="1:10" ht="32" customHeight="1">
      <c r="A3361" s="19" t="s">
        <v>111799</v>
      </c>
      <c r="B3361" s="24">
        <v>23</v>
      </c>
      <c r="C3361" s="22">
        <v>15</v>
      </c>
      <c r="D3361" s="21" t="s">
        <v>111800</v>
      </c>
      <c r="E3361" s="21" t="s">
        <v>111801</v>
      </c>
      <c r="F3361" s="21" t="s">
        <v>101554</v>
      </c>
      <c r="G3361" s="22">
        <v>10</v>
      </c>
      <c r="H3361" s="22">
        <v>0</v>
      </c>
      <c r="I3361" s="22">
        <v>0</v>
      </c>
      <c r="J3361" s="21" t="s">
        <v>111802</v>
      </c>
    </row>
    <row r="3362" spans="1:10" ht="44" customHeight="1">
      <c r="A3362" s="19" t="s">
        <v>111803</v>
      </c>
      <c r="B3362" s="24">
        <v>22</v>
      </c>
      <c r="C3362" s="22">
        <v>19</v>
      </c>
      <c r="D3362" s="21" t="s">
        <v>111804</v>
      </c>
      <c r="E3362" s="21" t="s">
        <v>111805</v>
      </c>
      <c r="F3362" s="21" t="s">
        <v>102510</v>
      </c>
      <c r="G3362" s="22">
        <v>5</v>
      </c>
      <c r="H3362" s="22">
        <v>10</v>
      </c>
      <c r="I3362" s="22">
        <v>16</v>
      </c>
      <c r="J3362" s="21" t="s">
        <v>111806</v>
      </c>
    </row>
    <row r="3363" spans="1:10" ht="32" customHeight="1">
      <c r="A3363" s="19" t="s">
        <v>111807</v>
      </c>
      <c r="B3363" s="24">
        <v>45</v>
      </c>
      <c r="C3363" s="22">
        <v>15</v>
      </c>
      <c r="D3363" s="21" t="s">
        <v>106435</v>
      </c>
      <c r="E3363" s="21" t="s">
        <v>106436</v>
      </c>
      <c r="F3363" s="21" t="s">
        <v>101528</v>
      </c>
      <c r="G3363" s="22">
        <v>10</v>
      </c>
      <c r="H3363" s="22">
        <v>0</v>
      </c>
      <c r="I3363" s="22">
        <v>0</v>
      </c>
      <c r="J3363" s="21" t="s">
        <v>111808</v>
      </c>
    </row>
    <row r="3364" spans="1:10" ht="32" customHeight="1">
      <c r="A3364" s="19" t="s">
        <v>111809</v>
      </c>
      <c r="B3364" s="24">
        <v>45</v>
      </c>
      <c r="C3364" s="22">
        <v>15</v>
      </c>
      <c r="D3364" s="21" t="s">
        <v>106435</v>
      </c>
      <c r="E3364" s="21" t="s">
        <v>106436</v>
      </c>
      <c r="F3364" s="21" t="s">
        <v>101528</v>
      </c>
      <c r="G3364" s="22">
        <v>10</v>
      </c>
      <c r="H3364" s="22">
        <v>0</v>
      </c>
      <c r="I3364" s="22">
        <v>0</v>
      </c>
      <c r="J3364" s="21" t="s">
        <v>111808</v>
      </c>
    </row>
    <row r="3365" spans="1:10" ht="32" customHeight="1">
      <c r="A3365" s="19" t="s">
        <v>111810</v>
      </c>
      <c r="B3365" s="24">
        <v>22</v>
      </c>
      <c r="C3365" s="22">
        <v>17</v>
      </c>
      <c r="D3365" s="21" t="s">
        <v>109592</v>
      </c>
      <c r="E3365" s="21" t="s">
        <v>109593</v>
      </c>
      <c r="F3365" s="21" t="s">
        <v>14743</v>
      </c>
      <c r="G3365" s="22">
        <v>6</v>
      </c>
      <c r="H3365" s="22">
        <v>7</v>
      </c>
      <c r="I3365" s="22">
        <v>15</v>
      </c>
      <c r="J3365" s="21" t="s">
        <v>111811</v>
      </c>
    </row>
    <row r="3366" spans="1:10" ht="44" customHeight="1">
      <c r="A3366" s="19" t="s">
        <v>111812</v>
      </c>
      <c r="B3366" s="24">
        <v>44</v>
      </c>
      <c r="C3366" s="22">
        <v>15</v>
      </c>
      <c r="D3366" s="21" t="s">
        <v>111813</v>
      </c>
      <c r="E3366" s="21" t="s">
        <v>111814</v>
      </c>
      <c r="F3366" s="21" t="s">
        <v>101563</v>
      </c>
      <c r="G3366" s="22">
        <v>10</v>
      </c>
      <c r="H3366" s="22">
        <v>0</v>
      </c>
      <c r="I3366" s="22">
        <v>0</v>
      </c>
      <c r="J3366" s="21" t="s">
        <v>111815</v>
      </c>
    </row>
    <row r="3367" spans="1:10" ht="44" customHeight="1">
      <c r="A3367" s="19" t="s">
        <v>111816</v>
      </c>
      <c r="B3367" s="24">
        <v>30</v>
      </c>
      <c r="C3367" s="22">
        <v>16</v>
      </c>
      <c r="D3367" s="21" t="s">
        <v>108018</v>
      </c>
      <c r="E3367" s="21" t="s">
        <v>108019</v>
      </c>
      <c r="F3367" s="21" t="s">
        <v>101945</v>
      </c>
      <c r="G3367" s="22">
        <v>1</v>
      </c>
      <c r="H3367" s="22">
        <v>11</v>
      </c>
      <c r="I3367" s="22">
        <v>20</v>
      </c>
      <c r="J3367" s="21" t="s">
        <v>111817</v>
      </c>
    </row>
    <row r="3368" spans="1:10" ht="32" customHeight="1">
      <c r="A3368" s="19" t="s">
        <v>111818</v>
      </c>
      <c r="B3368" s="24">
        <v>36</v>
      </c>
      <c r="C3368" s="22">
        <v>15</v>
      </c>
      <c r="D3368" s="21" t="s">
        <v>111819</v>
      </c>
      <c r="E3368" s="21" t="s">
        <v>111820</v>
      </c>
      <c r="F3368" s="21" t="s">
        <v>101694</v>
      </c>
      <c r="G3368" s="22">
        <v>4</v>
      </c>
      <c r="H3368" s="22">
        <v>7</v>
      </c>
      <c r="I3368" s="22">
        <v>15</v>
      </c>
      <c r="J3368" s="21" t="s">
        <v>111821</v>
      </c>
    </row>
    <row r="3369" spans="1:10" ht="32" customHeight="1">
      <c r="A3369" s="19" t="s">
        <v>111822</v>
      </c>
      <c r="B3369" s="24">
        <v>36</v>
      </c>
      <c r="C3369" s="22">
        <v>15</v>
      </c>
      <c r="D3369" s="21" t="s">
        <v>111819</v>
      </c>
      <c r="E3369" s="21" t="s">
        <v>111820</v>
      </c>
      <c r="F3369" s="21" t="s">
        <v>101694</v>
      </c>
      <c r="G3369" s="22">
        <v>4</v>
      </c>
      <c r="H3369" s="22">
        <v>7</v>
      </c>
      <c r="I3369" s="22">
        <v>15</v>
      </c>
      <c r="J3369" s="21" t="s">
        <v>111821</v>
      </c>
    </row>
    <row r="3370" spans="1:10" ht="32" customHeight="1">
      <c r="A3370" s="19" t="s">
        <v>111823</v>
      </c>
      <c r="B3370" s="24">
        <v>26</v>
      </c>
      <c r="C3370" s="22">
        <v>15</v>
      </c>
      <c r="D3370" s="21" t="s">
        <v>111824</v>
      </c>
      <c r="E3370" s="21" t="s">
        <v>111825</v>
      </c>
      <c r="F3370" s="21" t="s">
        <v>101554</v>
      </c>
      <c r="G3370" s="22">
        <v>10</v>
      </c>
      <c r="H3370" s="22">
        <v>0</v>
      </c>
      <c r="I3370" s="22">
        <v>0</v>
      </c>
      <c r="J3370" s="21" t="s">
        <v>111826</v>
      </c>
    </row>
    <row r="3371" spans="1:10" ht="32" customHeight="1">
      <c r="A3371" s="19" t="s">
        <v>111827</v>
      </c>
      <c r="B3371" s="24">
        <v>24</v>
      </c>
      <c r="C3371" s="22">
        <v>15</v>
      </c>
      <c r="D3371" s="21" t="s">
        <v>111828</v>
      </c>
      <c r="E3371" s="21" t="s">
        <v>111829</v>
      </c>
      <c r="F3371" s="21" t="s">
        <v>101694</v>
      </c>
      <c r="G3371" s="22">
        <v>10</v>
      </c>
      <c r="H3371" s="22">
        <v>0</v>
      </c>
      <c r="I3371" s="22">
        <v>0</v>
      </c>
      <c r="J3371" s="21" t="s">
        <v>111830</v>
      </c>
    </row>
    <row r="3372" spans="1:10" ht="32" customHeight="1">
      <c r="A3372" s="19" t="s">
        <v>111831</v>
      </c>
      <c r="B3372" s="24">
        <v>57</v>
      </c>
      <c r="C3372" s="22">
        <v>15</v>
      </c>
      <c r="D3372" s="21" t="s">
        <v>111832</v>
      </c>
      <c r="E3372" s="21" t="s">
        <v>111833</v>
      </c>
      <c r="F3372" s="21" t="s">
        <v>101528</v>
      </c>
      <c r="G3372" s="22">
        <v>10</v>
      </c>
      <c r="H3372" s="22">
        <v>0</v>
      </c>
      <c r="I3372" s="22">
        <v>0</v>
      </c>
      <c r="J3372" s="21" t="s">
        <v>111834</v>
      </c>
    </row>
    <row r="3373" spans="1:10" ht="32" customHeight="1">
      <c r="A3373" s="19" t="s">
        <v>111835</v>
      </c>
      <c r="B3373" s="24">
        <v>56</v>
      </c>
      <c r="C3373" s="22">
        <v>19</v>
      </c>
      <c r="D3373" s="21" t="s">
        <v>111836</v>
      </c>
      <c r="E3373" s="21" t="s">
        <v>111837</v>
      </c>
      <c r="F3373" s="21" t="s">
        <v>102114</v>
      </c>
      <c r="G3373" s="22">
        <v>2</v>
      </c>
      <c r="H3373" s="22">
        <v>13</v>
      </c>
      <c r="I3373" s="22">
        <v>22</v>
      </c>
      <c r="J3373" s="21" t="s">
        <v>111838</v>
      </c>
    </row>
    <row r="3374" spans="1:10" ht="32" customHeight="1">
      <c r="A3374" s="19" t="s">
        <v>111839</v>
      </c>
      <c r="B3374" s="24">
        <v>23</v>
      </c>
      <c r="C3374" s="22">
        <v>15</v>
      </c>
      <c r="D3374" s="21" t="s">
        <v>108924</v>
      </c>
      <c r="E3374" s="21" t="s">
        <v>108925</v>
      </c>
      <c r="F3374" s="21" t="s">
        <v>14739</v>
      </c>
      <c r="G3374" s="22">
        <v>10</v>
      </c>
      <c r="H3374" s="22">
        <v>0</v>
      </c>
      <c r="I3374" s="22">
        <v>0</v>
      </c>
      <c r="J3374" s="21" t="s">
        <v>111840</v>
      </c>
    </row>
    <row r="3375" spans="1:10" ht="32" customHeight="1">
      <c r="A3375" s="19" t="s">
        <v>111841</v>
      </c>
      <c r="B3375" s="24">
        <v>35</v>
      </c>
      <c r="C3375" s="22">
        <v>15</v>
      </c>
      <c r="D3375" s="21" t="s">
        <v>109737</v>
      </c>
      <c r="E3375" s="21" t="s">
        <v>109738</v>
      </c>
      <c r="F3375" s="21" t="s">
        <v>101628</v>
      </c>
      <c r="G3375" s="22">
        <v>1</v>
      </c>
      <c r="H3375" s="22">
        <v>10</v>
      </c>
      <c r="I3375" s="22">
        <v>21</v>
      </c>
      <c r="J3375" s="21" t="s">
        <v>111842</v>
      </c>
    </row>
    <row r="3376" spans="1:10" ht="32" customHeight="1">
      <c r="A3376" s="19" t="s">
        <v>111843</v>
      </c>
      <c r="B3376" s="24">
        <v>21</v>
      </c>
      <c r="C3376" s="22">
        <v>15</v>
      </c>
      <c r="D3376" s="21" t="s">
        <v>111844</v>
      </c>
      <c r="E3376" s="21" t="s">
        <v>111845</v>
      </c>
      <c r="F3376" s="21" t="s">
        <v>101554</v>
      </c>
      <c r="G3376" s="22">
        <v>10</v>
      </c>
      <c r="H3376" s="22">
        <v>0</v>
      </c>
      <c r="I3376" s="22">
        <v>0</v>
      </c>
      <c r="J3376" s="21" t="s">
        <v>111846</v>
      </c>
    </row>
    <row r="3377" spans="1:10" ht="32" customHeight="1">
      <c r="A3377" s="19" t="s">
        <v>111847</v>
      </c>
      <c r="B3377" s="24">
        <v>35</v>
      </c>
      <c r="C3377" s="22">
        <v>22</v>
      </c>
      <c r="D3377" s="21" t="s">
        <v>111848</v>
      </c>
      <c r="E3377" s="21" t="s">
        <v>111849</v>
      </c>
      <c r="F3377" s="21" t="s">
        <v>102559</v>
      </c>
      <c r="G3377" s="22">
        <v>11</v>
      </c>
      <c r="H3377" s="22">
        <v>7</v>
      </c>
      <c r="I3377" s="22">
        <v>19</v>
      </c>
      <c r="J3377" s="21" t="s">
        <v>111850</v>
      </c>
    </row>
    <row r="3378" spans="1:10" ht="32" customHeight="1">
      <c r="A3378" s="19" t="s">
        <v>111851</v>
      </c>
      <c r="B3378" s="24">
        <v>13</v>
      </c>
      <c r="C3378" s="22">
        <v>15</v>
      </c>
      <c r="D3378" s="21" t="s">
        <v>111852</v>
      </c>
      <c r="E3378" s="21" t="s">
        <v>111853</v>
      </c>
      <c r="F3378" s="21" t="s">
        <v>14739</v>
      </c>
      <c r="G3378" s="22">
        <v>10</v>
      </c>
      <c r="H3378" s="22">
        <v>0</v>
      </c>
      <c r="I3378" s="22">
        <v>0</v>
      </c>
      <c r="J3378" s="21" t="s">
        <v>111854</v>
      </c>
    </row>
    <row r="3379" spans="1:10" ht="32" customHeight="1">
      <c r="A3379" s="19" t="s">
        <v>111855</v>
      </c>
      <c r="B3379" s="24">
        <v>13</v>
      </c>
      <c r="C3379" s="22">
        <v>15</v>
      </c>
      <c r="D3379" s="21" t="s">
        <v>111852</v>
      </c>
      <c r="E3379" s="21" t="s">
        <v>111853</v>
      </c>
      <c r="F3379" s="21" t="s">
        <v>14739</v>
      </c>
      <c r="G3379" s="22">
        <v>10</v>
      </c>
      <c r="H3379" s="22">
        <v>0</v>
      </c>
      <c r="I3379" s="22">
        <v>0</v>
      </c>
      <c r="J3379" s="21" t="s">
        <v>111854</v>
      </c>
    </row>
    <row r="3380" spans="1:10" ht="32" customHeight="1">
      <c r="A3380" s="19" t="s">
        <v>111856</v>
      </c>
      <c r="B3380" s="24">
        <v>18</v>
      </c>
      <c r="C3380" s="22">
        <v>26</v>
      </c>
      <c r="D3380" s="21" t="s">
        <v>103023</v>
      </c>
      <c r="E3380" s="21" t="s">
        <v>103024</v>
      </c>
      <c r="F3380" s="21" t="s">
        <v>101543</v>
      </c>
      <c r="G3380" s="22">
        <v>4</v>
      </c>
      <c r="H3380" s="22">
        <v>18</v>
      </c>
      <c r="I3380" s="22">
        <v>25</v>
      </c>
      <c r="J3380" s="21" t="s">
        <v>111857</v>
      </c>
    </row>
    <row r="3381" spans="1:10" ht="32" customHeight="1">
      <c r="A3381" s="19" t="s">
        <v>111858</v>
      </c>
      <c r="B3381" s="24">
        <v>13</v>
      </c>
      <c r="C3381" s="22">
        <v>15</v>
      </c>
      <c r="D3381" s="21" t="s">
        <v>103850</v>
      </c>
      <c r="E3381" s="21" t="s">
        <v>103851</v>
      </c>
      <c r="F3381" s="21" t="s">
        <v>14739</v>
      </c>
      <c r="G3381" s="22">
        <v>10</v>
      </c>
      <c r="H3381" s="22">
        <v>0</v>
      </c>
      <c r="I3381" s="22">
        <v>0</v>
      </c>
      <c r="J3381" s="21" t="s">
        <v>111859</v>
      </c>
    </row>
    <row r="3382" spans="1:10" ht="32" customHeight="1">
      <c r="A3382" s="19" t="s">
        <v>111860</v>
      </c>
      <c r="B3382" s="24">
        <v>13</v>
      </c>
      <c r="C3382" s="22">
        <v>15</v>
      </c>
      <c r="D3382" s="21" t="s">
        <v>103850</v>
      </c>
      <c r="E3382" s="21" t="s">
        <v>103851</v>
      </c>
      <c r="F3382" s="21" t="s">
        <v>14739</v>
      </c>
      <c r="G3382" s="22">
        <v>10</v>
      </c>
      <c r="H3382" s="22">
        <v>0</v>
      </c>
      <c r="I3382" s="22">
        <v>0</v>
      </c>
      <c r="J3382" s="21" t="s">
        <v>111859</v>
      </c>
    </row>
    <row r="3383" spans="1:10" ht="32" customHeight="1">
      <c r="A3383" s="19" t="s">
        <v>111861</v>
      </c>
      <c r="B3383" s="24">
        <v>13</v>
      </c>
      <c r="C3383" s="22">
        <v>15</v>
      </c>
      <c r="D3383" s="21" t="s">
        <v>111862</v>
      </c>
      <c r="E3383" s="21" t="s">
        <v>111863</v>
      </c>
      <c r="F3383" s="21" t="s">
        <v>101554</v>
      </c>
      <c r="G3383" s="22">
        <v>10</v>
      </c>
      <c r="H3383" s="22">
        <v>0</v>
      </c>
      <c r="I3383" s="22">
        <v>0</v>
      </c>
      <c r="J3383" s="21" t="s">
        <v>111864</v>
      </c>
    </row>
    <row r="3384" spans="1:10" ht="32" customHeight="1">
      <c r="A3384" s="19" t="s">
        <v>111865</v>
      </c>
      <c r="B3384" s="24">
        <v>27</v>
      </c>
      <c r="C3384" s="22">
        <v>25</v>
      </c>
      <c r="D3384" s="21" t="s">
        <v>106428</v>
      </c>
      <c r="E3384" s="21" t="s">
        <v>106429</v>
      </c>
      <c r="F3384" s="21" t="s">
        <v>102433</v>
      </c>
      <c r="G3384" s="22">
        <v>1</v>
      </c>
      <c r="H3384" s="22">
        <v>20</v>
      </c>
      <c r="I3384" s="22">
        <v>36</v>
      </c>
      <c r="J3384" s="21" t="s">
        <v>106430</v>
      </c>
    </row>
    <row r="3385" spans="1:10" ht="20" customHeight="1">
      <c r="A3385" s="27">
        <v>-999</v>
      </c>
      <c r="B3385" s="24">
        <v>-999</v>
      </c>
      <c r="C3385" s="22">
        <v>-999</v>
      </c>
      <c r="D3385" s="22">
        <v>-999</v>
      </c>
      <c r="E3385" s="22">
        <v>-999</v>
      </c>
      <c r="F3385" s="22">
        <v>-999</v>
      </c>
      <c r="G3385" s="22">
        <v>-999</v>
      </c>
      <c r="H3385" s="22">
        <v>-999</v>
      </c>
      <c r="I3385" s="22">
        <v>-999</v>
      </c>
      <c r="J3385" s="22">
        <v>-999</v>
      </c>
    </row>
    <row r="3386" spans="1:10" ht="44" customHeight="1">
      <c r="A3386" s="19" t="s">
        <v>111866</v>
      </c>
      <c r="B3386" s="24">
        <v>31</v>
      </c>
      <c r="C3386" s="22">
        <v>15</v>
      </c>
      <c r="D3386" s="21" t="s">
        <v>111867</v>
      </c>
      <c r="E3386" s="21" t="s">
        <v>111868</v>
      </c>
      <c r="F3386" s="21" t="s">
        <v>14739</v>
      </c>
      <c r="G3386" s="22">
        <v>10</v>
      </c>
      <c r="H3386" s="22">
        <v>0</v>
      </c>
      <c r="I3386" s="22">
        <v>0</v>
      </c>
      <c r="J3386" s="21" t="s">
        <v>111869</v>
      </c>
    </row>
    <row r="3387" spans="1:10" ht="32" customHeight="1">
      <c r="A3387" s="19" t="s">
        <v>111870</v>
      </c>
      <c r="B3387" s="24">
        <v>20</v>
      </c>
      <c r="C3387" s="22">
        <v>17</v>
      </c>
      <c r="D3387" s="21" t="s">
        <v>111871</v>
      </c>
      <c r="E3387" s="21" t="s">
        <v>111872</v>
      </c>
      <c r="F3387" s="21" t="s">
        <v>101710</v>
      </c>
      <c r="G3387" s="22">
        <v>1</v>
      </c>
      <c r="H3387" s="22">
        <v>12</v>
      </c>
      <c r="I3387" s="22">
        <v>23</v>
      </c>
      <c r="J3387" s="21" t="s">
        <v>111873</v>
      </c>
    </row>
    <row r="3388" spans="1:10" ht="32" customHeight="1">
      <c r="A3388" s="19" t="s">
        <v>111874</v>
      </c>
      <c r="B3388" s="24">
        <v>13</v>
      </c>
      <c r="C3388" s="22">
        <v>15</v>
      </c>
      <c r="D3388" s="21" t="s">
        <v>111875</v>
      </c>
      <c r="E3388" s="21" t="s">
        <v>111876</v>
      </c>
      <c r="F3388" s="21" t="s">
        <v>101727</v>
      </c>
      <c r="G3388" s="22">
        <v>10</v>
      </c>
      <c r="H3388" s="22">
        <v>0</v>
      </c>
      <c r="I3388" s="22">
        <v>0</v>
      </c>
      <c r="J3388" s="21" t="s">
        <v>111877</v>
      </c>
    </row>
    <row r="3389" spans="1:10" ht="32" customHeight="1">
      <c r="A3389" s="19" t="s">
        <v>111878</v>
      </c>
      <c r="B3389" s="24">
        <v>18</v>
      </c>
      <c r="C3389" s="22">
        <v>16</v>
      </c>
      <c r="D3389" s="21" t="s">
        <v>111879</v>
      </c>
      <c r="E3389" s="21" t="s">
        <v>111880</v>
      </c>
      <c r="F3389" s="21" t="s">
        <v>102171</v>
      </c>
      <c r="G3389" s="22">
        <v>2</v>
      </c>
      <c r="H3389" s="22">
        <v>10</v>
      </c>
      <c r="I3389" s="22">
        <v>23</v>
      </c>
      <c r="J3389" s="21" t="s">
        <v>111881</v>
      </c>
    </row>
    <row r="3390" spans="1:10" ht="32" customHeight="1">
      <c r="A3390" s="19" t="s">
        <v>111882</v>
      </c>
      <c r="B3390" s="24">
        <v>20</v>
      </c>
      <c r="C3390" s="22">
        <v>15</v>
      </c>
      <c r="D3390" s="21" t="s">
        <v>103800</v>
      </c>
      <c r="E3390" s="21" t="s">
        <v>103801</v>
      </c>
      <c r="F3390" s="21" t="s">
        <v>101563</v>
      </c>
      <c r="G3390" s="22">
        <v>10</v>
      </c>
      <c r="H3390" s="22">
        <v>0</v>
      </c>
      <c r="I3390" s="22">
        <v>0</v>
      </c>
      <c r="J3390" s="21" t="s">
        <v>111883</v>
      </c>
    </row>
    <row r="3391" spans="1:10" ht="32" customHeight="1">
      <c r="A3391" s="19" t="s">
        <v>111884</v>
      </c>
      <c r="B3391" s="24">
        <v>24</v>
      </c>
      <c r="C3391" s="22">
        <v>15</v>
      </c>
      <c r="D3391" s="21" t="s">
        <v>111885</v>
      </c>
      <c r="E3391" s="21" t="s">
        <v>111886</v>
      </c>
      <c r="F3391" s="21" t="s">
        <v>14739</v>
      </c>
      <c r="G3391" s="22">
        <v>10</v>
      </c>
      <c r="H3391" s="22">
        <v>0</v>
      </c>
      <c r="I3391" s="22">
        <v>0</v>
      </c>
      <c r="J3391" s="21" t="s">
        <v>111887</v>
      </c>
    </row>
    <row r="3392" spans="1:10" ht="32" customHeight="1">
      <c r="A3392" s="19" t="s">
        <v>111888</v>
      </c>
      <c r="B3392" s="24">
        <v>21</v>
      </c>
      <c r="C3392" s="22">
        <v>15</v>
      </c>
      <c r="D3392" s="21" t="s">
        <v>111889</v>
      </c>
      <c r="E3392" s="21" t="s">
        <v>111890</v>
      </c>
      <c r="F3392" s="21" t="s">
        <v>101522</v>
      </c>
      <c r="G3392" s="22">
        <v>10</v>
      </c>
      <c r="H3392" s="22">
        <v>0</v>
      </c>
      <c r="I3392" s="22">
        <v>0</v>
      </c>
      <c r="J3392" s="21" t="s">
        <v>111891</v>
      </c>
    </row>
    <row r="3393" spans="1:10" ht="32" customHeight="1">
      <c r="A3393" s="19" t="s">
        <v>111892</v>
      </c>
      <c r="B3393" s="24">
        <v>21</v>
      </c>
      <c r="C3393" s="22">
        <v>17</v>
      </c>
      <c r="D3393" s="21" t="s">
        <v>111893</v>
      </c>
      <c r="E3393" s="21" t="s">
        <v>111894</v>
      </c>
      <c r="F3393" s="21" t="s">
        <v>14743</v>
      </c>
      <c r="G3393" s="22">
        <v>1</v>
      </c>
      <c r="H3393" s="22">
        <v>12</v>
      </c>
      <c r="I3393" s="22">
        <v>16</v>
      </c>
      <c r="J3393" s="21" t="s">
        <v>111895</v>
      </c>
    </row>
    <row r="3394" spans="1:10" ht="32" customHeight="1">
      <c r="A3394" s="19" t="s">
        <v>111896</v>
      </c>
      <c r="B3394" s="24">
        <v>27</v>
      </c>
      <c r="C3394" s="22">
        <v>15</v>
      </c>
      <c r="D3394" s="21" t="s">
        <v>102896</v>
      </c>
      <c r="E3394" s="21" t="s">
        <v>102897</v>
      </c>
      <c r="F3394" s="21" t="s">
        <v>14739</v>
      </c>
      <c r="G3394" s="22">
        <v>10</v>
      </c>
      <c r="H3394" s="22">
        <v>0</v>
      </c>
      <c r="I3394" s="22">
        <v>0</v>
      </c>
      <c r="J3394" s="21" t="s">
        <v>111897</v>
      </c>
    </row>
    <row r="3395" spans="1:10" ht="32" customHeight="1">
      <c r="A3395" s="19" t="s">
        <v>111898</v>
      </c>
      <c r="B3395" s="24">
        <v>33</v>
      </c>
      <c r="C3395" s="22">
        <v>15</v>
      </c>
      <c r="D3395" s="21" t="s">
        <v>102896</v>
      </c>
      <c r="E3395" s="21" t="s">
        <v>102897</v>
      </c>
      <c r="F3395" s="21" t="s">
        <v>14739</v>
      </c>
      <c r="G3395" s="22">
        <v>10</v>
      </c>
      <c r="H3395" s="22">
        <v>0</v>
      </c>
      <c r="I3395" s="22">
        <v>0</v>
      </c>
      <c r="J3395" s="21" t="s">
        <v>111897</v>
      </c>
    </row>
    <row r="3396" spans="1:10" ht="32" customHeight="1">
      <c r="A3396" s="19" t="s">
        <v>111899</v>
      </c>
      <c r="B3396" s="24">
        <v>15</v>
      </c>
      <c r="C3396" s="22">
        <v>26</v>
      </c>
      <c r="D3396" s="21" t="s">
        <v>101931</v>
      </c>
      <c r="E3396" s="21" t="s">
        <v>101932</v>
      </c>
      <c r="F3396" s="21" t="s">
        <v>102035</v>
      </c>
      <c r="G3396" s="22">
        <v>11</v>
      </c>
      <c r="H3396" s="22">
        <v>11</v>
      </c>
      <c r="I3396" s="22">
        <v>22</v>
      </c>
      <c r="J3396" s="21" t="s">
        <v>111900</v>
      </c>
    </row>
    <row r="3397" spans="1:10" ht="44" customHeight="1">
      <c r="A3397" s="19" t="s">
        <v>111901</v>
      </c>
      <c r="B3397" s="24">
        <v>31</v>
      </c>
      <c r="C3397" s="22">
        <v>15</v>
      </c>
      <c r="D3397" s="21" t="s">
        <v>111902</v>
      </c>
      <c r="E3397" s="21" t="s">
        <v>111903</v>
      </c>
      <c r="F3397" s="21" t="s">
        <v>101554</v>
      </c>
      <c r="G3397" s="22">
        <v>10</v>
      </c>
      <c r="H3397" s="22">
        <v>0</v>
      </c>
      <c r="I3397" s="22">
        <v>0</v>
      </c>
      <c r="J3397" s="21" t="s">
        <v>111904</v>
      </c>
    </row>
    <row r="3398" spans="1:10" ht="44" customHeight="1">
      <c r="A3398" s="19" t="s">
        <v>111905</v>
      </c>
      <c r="B3398" s="24">
        <v>24</v>
      </c>
      <c r="C3398" s="22">
        <v>17</v>
      </c>
      <c r="D3398" s="21" t="s">
        <v>111906</v>
      </c>
      <c r="E3398" s="21" t="s">
        <v>111907</v>
      </c>
      <c r="F3398" s="21" t="s">
        <v>14743</v>
      </c>
      <c r="G3398" s="22">
        <v>2</v>
      </c>
      <c r="H3398" s="22">
        <v>11</v>
      </c>
      <c r="I3398" s="22">
        <v>20</v>
      </c>
      <c r="J3398" s="21" t="s">
        <v>111908</v>
      </c>
    </row>
    <row r="3399" spans="1:10" ht="32" customHeight="1">
      <c r="A3399" s="19" t="s">
        <v>111909</v>
      </c>
      <c r="B3399" s="24">
        <v>23</v>
      </c>
      <c r="C3399" s="22">
        <v>15</v>
      </c>
      <c r="D3399" s="21" t="s">
        <v>111910</v>
      </c>
      <c r="E3399" s="21" t="s">
        <v>111911</v>
      </c>
      <c r="F3399" s="21" t="s">
        <v>101522</v>
      </c>
      <c r="G3399" s="22">
        <v>10</v>
      </c>
      <c r="H3399" s="22">
        <v>0</v>
      </c>
      <c r="I3399" s="22">
        <v>0</v>
      </c>
      <c r="J3399" s="21" t="s">
        <v>111912</v>
      </c>
    </row>
    <row r="3400" spans="1:10" ht="32" customHeight="1">
      <c r="A3400" s="19" t="s">
        <v>111913</v>
      </c>
      <c r="B3400" s="24">
        <v>35</v>
      </c>
      <c r="C3400" s="22">
        <v>43</v>
      </c>
      <c r="D3400" s="21" t="s">
        <v>111914</v>
      </c>
      <c r="E3400" s="21" t="s">
        <v>111915</v>
      </c>
      <c r="F3400" s="21" t="s">
        <v>101817</v>
      </c>
      <c r="G3400" s="22">
        <v>10</v>
      </c>
      <c r="H3400" s="22">
        <v>10</v>
      </c>
      <c r="I3400" s="22">
        <v>20</v>
      </c>
      <c r="J3400" s="21" t="s">
        <v>111916</v>
      </c>
    </row>
    <row r="3401" spans="1:10" ht="44" customHeight="1">
      <c r="A3401" s="19" t="s">
        <v>111917</v>
      </c>
      <c r="B3401" s="24">
        <v>71</v>
      </c>
      <c r="C3401" s="22">
        <v>16</v>
      </c>
      <c r="D3401" s="21" t="s">
        <v>109348</v>
      </c>
      <c r="E3401" s="21" t="s">
        <v>109349</v>
      </c>
      <c r="F3401" s="21" t="s">
        <v>101945</v>
      </c>
      <c r="G3401" s="22">
        <v>1</v>
      </c>
      <c r="H3401" s="22">
        <v>11</v>
      </c>
      <c r="I3401" s="22">
        <v>20</v>
      </c>
      <c r="J3401" s="21" t="s">
        <v>111918</v>
      </c>
    </row>
    <row r="3402" spans="1:10" ht="44" customHeight="1">
      <c r="A3402" s="19" t="s">
        <v>111919</v>
      </c>
      <c r="B3402" s="24">
        <v>71</v>
      </c>
      <c r="C3402" s="22">
        <v>16</v>
      </c>
      <c r="D3402" s="21" t="s">
        <v>109348</v>
      </c>
      <c r="E3402" s="21" t="s">
        <v>109349</v>
      </c>
      <c r="F3402" s="21" t="s">
        <v>101945</v>
      </c>
      <c r="G3402" s="22">
        <v>1</v>
      </c>
      <c r="H3402" s="22">
        <v>11</v>
      </c>
      <c r="I3402" s="22">
        <v>20</v>
      </c>
      <c r="J3402" s="21" t="s">
        <v>111918</v>
      </c>
    </row>
    <row r="3403" spans="1:10" ht="44" customHeight="1">
      <c r="A3403" s="19" t="s">
        <v>111920</v>
      </c>
      <c r="B3403" s="24">
        <v>13</v>
      </c>
      <c r="C3403" s="22">
        <v>15</v>
      </c>
      <c r="D3403" s="21" t="s">
        <v>111921</v>
      </c>
      <c r="E3403" s="21" t="s">
        <v>111922</v>
      </c>
      <c r="F3403" s="21" t="s">
        <v>101694</v>
      </c>
      <c r="G3403" s="22">
        <v>5</v>
      </c>
      <c r="H3403" s="22">
        <v>6</v>
      </c>
      <c r="I3403" s="22">
        <v>17</v>
      </c>
      <c r="J3403" s="21" t="s">
        <v>111923</v>
      </c>
    </row>
    <row r="3404" spans="1:10" ht="32" customHeight="1">
      <c r="A3404" s="19" t="s">
        <v>111924</v>
      </c>
      <c r="B3404" s="24">
        <v>31</v>
      </c>
      <c r="C3404" s="22">
        <v>15</v>
      </c>
      <c r="D3404" s="21" t="s">
        <v>111925</v>
      </c>
      <c r="E3404" s="21" t="s">
        <v>111926</v>
      </c>
      <c r="F3404" s="21" t="s">
        <v>14739</v>
      </c>
      <c r="G3404" s="22">
        <v>10</v>
      </c>
      <c r="H3404" s="22">
        <v>0</v>
      </c>
      <c r="I3404" s="22">
        <v>0</v>
      </c>
      <c r="J3404" s="21" t="s">
        <v>111927</v>
      </c>
    </row>
    <row r="3405" spans="1:10" ht="32" customHeight="1">
      <c r="A3405" s="19" t="s">
        <v>111928</v>
      </c>
      <c r="B3405" s="24">
        <v>34</v>
      </c>
      <c r="C3405" s="22">
        <v>15</v>
      </c>
      <c r="D3405" s="21" t="s">
        <v>110287</v>
      </c>
      <c r="E3405" s="21" t="s">
        <v>110288</v>
      </c>
      <c r="F3405" s="21" t="s">
        <v>101694</v>
      </c>
      <c r="G3405" s="22">
        <v>10</v>
      </c>
      <c r="H3405" s="22">
        <v>0</v>
      </c>
      <c r="I3405" s="22">
        <v>0</v>
      </c>
      <c r="J3405" s="21" t="s">
        <v>111929</v>
      </c>
    </row>
    <row r="3406" spans="1:10" ht="32" customHeight="1">
      <c r="A3406" s="19" t="s">
        <v>111930</v>
      </c>
      <c r="B3406" s="24">
        <v>34</v>
      </c>
      <c r="C3406" s="22">
        <v>15</v>
      </c>
      <c r="D3406" s="21" t="s">
        <v>110287</v>
      </c>
      <c r="E3406" s="21" t="s">
        <v>110288</v>
      </c>
      <c r="F3406" s="21" t="s">
        <v>101694</v>
      </c>
      <c r="G3406" s="22">
        <v>10</v>
      </c>
      <c r="H3406" s="22">
        <v>0</v>
      </c>
      <c r="I3406" s="22">
        <v>0</v>
      </c>
      <c r="J3406" s="21" t="s">
        <v>111929</v>
      </c>
    </row>
    <row r="3407" spans="1:10" ht="32" customHeight="1">
      <c r="A3407" s="19" t="s">
        <v>111931</v>
      </c>
      <c r="B3407" s="24">
        <v>34</v>
      </c>
      <c r="C3407" s="22">
        <v>15</v>
      </c>
      <c r="D3407" s="21" t="s">
        <v>110287</v>
      </c>
      <c r="E3407" s="21" t="s">
        <v>110288</v>
      </c>
      <c r="F3407" s="21" t="s">
        <v>101694</v>
      </c>
      <c r="G3407" s="22">
        <v>10</v>
      </c>
      <c r="H3407" s="22">
        <v>0</v>
      </c>
      <c r="I3407" s="22">
        <v>0</v>
      </c>
      <c r="J3407" s="21" t="s">
        <v>111929</v>
      </c>
    </row>
    <row r="3408" spans="1:10" ht="32" customHeight="1">
      <c r="A3408" s="19" t="s">
        <v>111932</v>
      </c>
      <c r="B3408" s="24">
        <v>30</v>
      </c>
      <c r="C3408" s="22">
        <v>15</v>
      </c>
      <c r="D3408" s="21" t="s">
        <v>111714</v>
      </c>
      <c r="E3408" s="21" t="s">
        <v>111715</v>
      </c>
      <c r="F3408" s="21" t="s">
        <v>101554</v>
      </c>
      <c r="G3408" s="22">
        <v>10</v>
      </c>
      <c r="H3408" s="22">
        <v>0</v>
      </c>
      <c r="I3408" s="22">
        <v>0</v>
      </c>
      <c r="J3408" s="21" t="s">
        <v>111933</v>
      </c>
    </row>
    <row r="3409" spans="1:10" ht="32" customHeight="1">
      <c r="A3409" s="19" t="s">
        <v>111934</v>
      </c>
      <c r="B3409" s="24">
        <v>30</v>
      </c>
      <c r="C3409" s="22">
        <v>15</v>
      </c>
      <c r="D3409" s="21" t="s">
        <v>111714</v>
      </c>
      <c r="E3409" s="21" t="s">
        <v>111715</v>
      </c>
      <c r="F3409" s="21" t="s">
        <v>101554</v>
      </c>
      <c r="G3409" s="22">
        <v>10</v>
      </c>
      <c r="H3409" s="22">
        <v>0</v>
      </c>
      <c r="I3409" s="22">
        <v>0</v>
      </c>
      <c r="J3409" s="21" t="s">
        <v>111933</v>
      </c>
    </row>
    <row r="3410" spans="1:10" ht="32" customHeight="1">
      <c r="A3410" s="19" t="s">
        <v>111935</v>
      </c>
      <c r="B3410" s="24">
        <v>20</v>
      </c>
      <c r="C3410" s="22">
        <v>15</v>
      </c>
      <c r="D3410" s="21" t="s">
        <v>111936</v>
      </c>
      <c r="E3410" s="21" t="s">
        <v>111937</v>
      </c>
      <c r="F3410" s="21" t="s">
        <v>101568</v>
      </c>
      <c r="G3410" s="22">
        <v>2</v>
      </c>
      <c r="H3410" s="22">
        <v>9</v>
      </c>
      <c r="I3410" s="22">
        <v>19</v>
      </c>
      <c r="J3410" s="21" t="s">
        <v>111938</v>
      </c>
    </row>
    <row r="3411" spans="1:10" ht="32" customHeight="1">
      <c r="A3411" s="19" t="s">
        <v>111939</v>
      </c>
      <c r="B3411" s="24">
        <v>13</v>
      </c>
      <c r="C3411" s="22">
        <v>15</v>
      </c>
      <c r="D3411" s="21" t="s">
        <v>111940</v>
      </c>
      <c r="E3411" s="21" t="s">
        <v>111941</v>
      </c>
      <c r="F3411" s="21" t="s">
        <v>101563</v>
      </c>
      <c r="G3411" s="22">
        <v>10</v>
      </c>
      <c r="H3411" s="22">
        <v>0</v>
      </c>
      <c r="I3411" s="22">
        <v>0</v>
      </c>
      <c r="J3411" s="21" t="s">
        <v>111942</v>
      </c>
    </row>
    <row r="3412" spans="1:10" ht="32" customHeight="1">
      <c r="A3412" s="19" t="s">
        <v>111943</v>
      </c>
      <c r="B3412" s="24">
        <v>33</v>
      </c>
      <c r="C3412" s="22">
        <v>15</v>
      </c>
      <c r="D3412" s="21" t="s">
        <v>111944</v>
      </c>
      <c r="E3412" s="21" t="s">
        <v>111945</v>
      </c>
      <c r="F3412" s="21" t="s">
        <v>101528</v>
      </c>
      <c r="G3412" s="22">
        <v>10</v>
      </c>
      <c r="H3412" s="22">
        <v>0</v>
      </c>
      <c r="I3412" s="22">
        <v>0</v>
      </c>
      <c r="J3412" s="21" t="s">
        <v>111946</v>
      </c>
    </row>
    <row r="3413" spans="1:10" ht="32" customHeight="1">
      <c r="A3413" s="19" t="s">
        <v>111947</v>
      </c>
      <c r="B3413" s="24">
        <v>13</v>
      </c>
      <c r="C3413" s="22">
        <v>15</v>
      </c>
      <c r="D3413" s="21" t="s">
        <v>111948</v>
      </c>
      <c r="E3413" s="21" t="s">
        <v>111949</v>
      </c>
      <c r="F3413" s="21" t="s">
        <v>101528</v>
      </c>
      <c r="G3413" s="22">
        <v>10</v>
      </c>
      <c r="H3413" s="22">
        <v>0</v>
      </c>
      <c r="I3413" s="22">
        <v>0</v>
      </c>
      <c r="J3413" s="21" t="s">
        <v>111950</v>
      </c>
    </row>
    <row r="3414" spans="1:10" ht="32" customHeight="1">
      <c r="A3414" s="19" t="s">
        <v>111951</v>
      </c>
      <c r="B3414" s="24">
        <v>30</v>
      </c>
      <c r="C3414" s="22">
        <v>15</v>
      </c>
      <c r="D3414" s="21" t="s">
        <v>101635</v>
      </c>
      <c r="E3414" s="21" t="s">
        <v>101636</v>
      </c>
      <c r="F3414" s="21" t="s">
        <v>101694</v>
      </c>
      <c r="G3414" s="22">
        <v>3</v>
      </c>
      <c r="H3414" s="22">
        <v>7</v>
      </c>
      <c r="I3414" s="22">
        <v>15</v>
      </c>
      <c r="J3414" s="21" t="s">
        <v>111952</v>
      </c>
    </row>
    <row r="3415" spans="1:10" ht="32" customHeight="1">
      <c r="A3415" s="19" t="s">
        <v>111953</v>
      </c>
      <c r="B3415" s="24">
        <v>32</v>
      </c>
      <c r="C3415" s="22">
        <v>15</v>
      </c>
      <c r="D3415" s="21" t="s">
        <v>105295</v>
      </c>
      <c r="E3415" s="21" t="s">
        <v>105296</v>
      </c>
      <c r="F3415" s="21" t="s">
        <v>101694</v>
      </c>
      <c r="G3415" s="22">
        <v>1</v>
      </c>
      <c r="H3415" s="22">
        <v>7</v>
      </c>
      <c r="I3415" s="22">
        <v>19</v>
      </c>
      <c r="J3415" s="21" t="s">
        <v>111954</v>
      </c>
    </row>
    <row r="3416" spans="1:10" ht="32" customHeight="1">
      <c r="A3416" s="19" t="s">
        <v>111955</v>
      </c>
      <c r="B3416" s="24">
        <v>13</v>
      </c>
      <c r="C3416" s="22">
        <v>15</v>
      </c>
      <c r="D3416" s="21" t="s">
        <v>111956</v>
      </c>
      <c r="E3416" s="21" t="s">
        <v>111957</v>
      </c>
      <c r="F3416" s="21" t="s">
        <v>101528</v>
      </c>
      <c r="G3416" s="22">
        <v>10</v>
      </c>
      <c r="H3416" s="22">
        <v>0</v>
      </c>
      <c r="I3416" s="22">
        <v>0</v>
      </c>
      <c r="J3416" s="21" t="s">
        <v>111958</v>
      </c>
    </row>
    <row r="3417" spans="1:10" ht="32" customHeight="1">
      <c r="A3417" s="19" t="s">
        <v>111959</v>
      </c>
      <c r="B3417" s="24">
        <v>13</v>
      </c>
      <c r="C3417" s="22">
        <v>15</v>
      </c>
      <c r="D3417" s="21" t="s">
        <v>111956</v>
      </c>
      <c r="E3417" s="21" t="s">
        <v>111957</v>
      </c>
      <c r="F3417" s="21" t="s">
        <v>101528</v>
      </c>
      <c r="G3417" s="22">
        <v>10</v>
      </c>
      <c r="H3417" s="22">
        <v>0</v>
      </c>
      <c r="I3417" s="22">
        <v>0</v>
      </c>
      <c r="J3417" s="21" t="s">
        <v>111958</v>
      </c>
    </row>
    <row r="3418" spans="1:10" ht="32" customHeight="1">
      <c r="A3418" s="19" t="s">
        <v>111960</v>
      </c>
      <c r="B3418" s="24">
        <v>22</v>
      </c>
      <c r="C3418" s="22">
        <v>15</v>
      </c>
      <c r="D3418" s="21" t="s">
        <v>111961</v>
      </c>
      <c r="E3418" s="21" t="s">
        <v>111962</v>
      </c>
      <c r="F3418" s="21" t="s">
        <v>101528</v>
      </c>
      <c r="G3418" s="22">
        <v>10</v>
      </c>
      <c r="H3418" s="22">
        <v>0</v>
      </c>
      <c r="I3418" s="22">
        <v>0</v>
      </c>
      <c r="J3418" s="21" t="s">
        <v>111963</v>
      </c>
    </row>
    <row r="3419" spans="1:10" ht="32" customHeight="1">
      <c r="A3419" s="19" t="s">
        <v>111964</v>
      </c>
      <c r="B3419" s="24">
        <v>48</v>
      </c>
      <c r="C3419" s="22">
        <v>61</v>
      </c>
      <c r="D3419" s="21" t="s">
        <v>111965</v>
      </c>
      <c r="E3419" s="21" t="s">
        <v>111966</v>
      </c>
      <c r="F3419" s="21" t="s">
        <v>111967</v>
      </c>
      <c r="G3419" s="22">
        <v>14</v>
      </c>
      <c r="H3419" s="22">
        <v>43</v>
      </c>
      <c r="I3419" s="22">
        <v>54</v>
      </c>
      <c r="J3419" s="21" t="s">
        <v>111968</v>
      </c>
    </row>
    <row r="3420" spans="1:10" ht="32" customHeight="1">
      <c r="A3420" s="19" t="s">
        <v>111969</v>
      </c>
      <c r="B3420" s="24">
        <v>20</v>
      </c>
      <c r="C3420" s="22">
        <v>15</v>
      </c>
      <c r="D3420" s="21" t="s">
        <v>111970</v>
      </c>
      <c r="E3420" s="21" t="s">
        <v>111971</v>
      </c>
      <c r="F3420" s="21" t="s">
        <v>14739</v>
      </c>
      <c r="G3420" s="22">
        <v>10</v>
      </c>
      <c r="H3420" s="22">
        <v>0</v>
      </c>
      <c r="I3420" s="22">
        <v>0</v>
      </c>
      <c r="J3420" s="21" t="s">
        <v>111972</v>
      </c>
    </row>
    <row r="3421" spans="1:10" ht="32" customHeight="1">
      <c r="A3421" s="19" t="s">
        <v>111973</v>
      </c>
      <c r="B3421" s="24">
        <v>22</v>
      </c>
      <c r="C3421" s="22">
        <v>15</v>
      </c>
      <c r="D3421" s="21" t="s">
        <v>111974</v>
      </c>
      <c r="E3421" s="21" t="s">
        <v>111975</v>
      </c>
      <c r="F3421" s="21" t="s">
        <v>101554</v>
      </c>
      <c r="G3421" s="22">
        <v>10</v>
      </c>
      <c r="H3421" s="22">
        <v>0</v>
      </c>
      <c r="I3421" s="22">
        <v>0</v>
      </c>
      <c r="J3421" s="21" t="s">
        <v>111976</v>
      </c>
    </row>
    <row r="3422" spans="1:10" ht="32" customHeight="1">
      <c r="A3422" s="19" t="s">
        <v>111977</v>
      </c>
      <c r="B3422" s="24">
        <v>22</v>
      </c>
      <c r="C3422" s="22">
        <v>15</v>
      </c>
      <c r="D3422" s="21" t="s">
        <v>111978</v>
      </c>
      <c r="E3422" s="21" t="s">
        <v>111979</v>
      </c>
      <c r="F3422" s="21" t="s">
        <v>101528</v>
      </c>
      <c r="G3422" s="22">
        <v>10</v>
      </c>
      <c r="H3422" s="22">
        <v>0</v>
      </c>
      <c r="I3422" s="22">
        <v>0</v>
      </c>
      <c r="J3422" s="21" t="s">
        <v>111980</v>
      </c>
    </row>
    <row r="3423" spans="1:10" ht="32" customHeight="1">
      <c r="A3423" s="19" t="s">
        <v>111981</v>
      </c>
      <c r="B3423" s="24">
        <v>22</v>
      </c>
      <c r="C3423" s="22">
        <v>15</v>
      </c>
      <c r="D3423" s="21" t="s">
        <v>111136</v>
      </c>
      <c r="E3423" s="21" t="s">
        <v>111137</v>
      </c>
      <c r="F3423" s="21" t="s">
        <v>101554</v>
      </c>
      <c r="G3423" s="22">
        <v>10</v>
      </c>
      <c r="H3423" s="22">
        <v>0</v>
      </c>
      <c r="I3423" s="22">
        <v>0</v>
      </c>
      <c r="J3423" s="21" t="s">
        <v>111982</v>
      </c>
    </row>
    <row r="3424" spans="1:10" ht="32" customHeight="1">
      <c r="A3424" s="19" t="s">
        <v>111983</v>
      </c>
      <c r="B3424" s="24">
        <v>28</v>
      </c>
      <c r="C3424" s="22">
        <v>16</v>
      </c>
      <c r="D3424" s="21" t="s">
        <v>111984</v>
      </c>
      <c r="E3424" s="21" t="s">
        <v>111985</v>
      </c>
      <c r="F3424" s="21" t="s">
        <v>101533</v>
      </c>
      <c r="G3424" s="22">
        <v>1</v>
      </c>
      <c r="H3424" s="22">
        <v>7</v>
      </c>
      <c r="I3424" s="22">
        <v>15</v>
      </c>
      <c r="J3424" s="21" t="s">
        <v>111986</v>
      </c>
    </row>
    <row r="3425" spans="1:10" ht="32" customHeight="1">
      <c r="A3425" s="19" t="s">
        <v>111987</v>
      </c>
      <c r="B3425" s="24">
        <v>33</v>
      </c>
      <c r="C3425" s="22">
        <v>15</v>
      </c>
      <c r="D3425" s="21" t="s">
        <v>111416</v>
      </c>
      <c r="E3425" s="21" t="s">
        <v>111417</v>
      </c>
      <c r="F3425" s="21" t="s">
        <v>14739</v>
      </c>
      <c r="G3425" s="22">
        <v>10</v>
      </c>
      <c r="H3425" s="22">
        <v>0</v>
      </c>
      <c r="I3425" s="22">
        <v>0</v>
      </c>
      <c r="J3425" s="21" t="s">
        <v>111988</v>
      </c>
    </row>
    <row r="3426" spans="1:10" ht="32" customHeight="1">
      <c r="A3426" s="19" t="s">
        <v>111989</v>
      </c>
      <c r="B3426" s="24">
        <v>24</v>
      </c>
      <c r="C3426" s="22">
        <v>15</v>
      </c>
      <c r="D3426" s="21" t="s">
        <v>111990</v>
      </c>
      <c r="E3426" s="21" t="s">
        <v>111991</v>
      </c>
      <c r="F3426" s="21" t="s">
        <v>14739</v>
      </c>
      <c r="G3426" s="22">
        <v>10</v>
      </c>
      <c r="H3426" s="22">
        <v>0</v>
      </c>
      <c r="I3426" s="22">
        <v>0</v>
      </c>
      <c r="J3426" s="21" t="s">
        <v>111992</v>
      </c>
    </row>
    <row r="3427" spans="1:10" ht="32" customHeight="1">
      <c r="A3427" s="19" t="s">
        <v>111993</v>
      </c>
      <c r="B3427" s="24">
        <v>29</v>
      </c>
      <c r="C3427" s="22">
        <v>15</v>
      </c>
      <c r="D3427" s="21" t="s">
        <v>105715</v>
      </c>
      <c r="E3427" s="21" t="s">
        <v>105716</v>
      </c>
      <c r="F3427" s="21" t="s">
        <v>101528</v>
      </c>
      <c r="G3427" s="22">
        <v>10</v>
      </c>
      <c r="H3427" s="22">
        <v>0</v>
      </c>
      <c r="I3427" s="22">
        <v>0</v>
      </c>
      <c r="J3427" s="21" t="s">
        <v>111994</v>
      </c>
    </row>
    <row r="3428" spans="1:10" ht="32" customHeight="1">
      <c r="A3428" s="19" t="s">
        <v>111995</v>
      </c>
      <c r="B3428" s="24">
        <v>49</v>
      </c>
      <c r="C3428" s="22">
        <v>17</v>
      </c>
      <c r="D3428" s="21" t="s">
        <v>111996</v>
      </c>
      <c r="E3428" s="21" t="s">
        <v>111997</v>
      </c>
      <c r="F3428" s="21" t="s">
        <v>101710</v>
      </c>
      <c r="G3428" s="22">
        <v>1</v>
      </c>
      <c r="H3428" s="22">
        <v>12</v>
      </c>
      <c r="I3428" s="22">
        <v>22</v>
      </c>
      <c r="J3428" s="21" t="s">
        <v>111998</v>
      </c>
    </row>
    <row r="3429" spans="1:10" ht="32" customHeight="1">
      <c r="A3429" s="19" t="s">
        <v>111999</v>
      </c>
      <c r="B3429" s="24">
        <v>21</v>
      </c>
      <c r="C3429" s="22">
        <v>15</v>
      </c>
      <c r="D3429" s="21" t="s">
        <v>112000</v>
      </c>
      <c r="E3429" s="21" t="s">
        <v>112001</v>
      </c>
      <c r="F3429" s="21" t="s">
        <v>14739</v>
      </c>
      <c r="G3429" s="22">
        <v>10</v>
      </c>
      <c r="H3429" s="22">
        <v>0</v>
      </c>
      <c r="I3429" s="22">
        <v>0</v>
      </c>
      <c r="J3429" s="21" t="s">
        <v>112002</v>
      </c>
    </row>
    <row r="3430" spans="1:10" ht="32" customHeight="1">
      <c r="A3430" s="19" t="s">
        <v>112003</v>
      </c>
      <c r="B3430" s="24">
        <v>17</v>
      </c>
      <c r="C3430" s="22">
        <v>15</v>
      </c>
      <c r="D3430" s="21" t="s">
        <v>112004</v>
      </c>
      <c r="E3430" s="21" t="s">
        <v>112005</v>
      </c>
      <c r="F3430" s="21" t="s">
        <v>101554</v>
      </c>
      <c r="G3430" s="22">
        <v>10</v>
      </c>
      <c r="H3430" s="22">
        <v>0</v>
      </c>
      <c r="I3430" s="22">
        <v>0</v>
      </c>
      <c r="J3430" s="21" t="s">
        <v>112006</v>
      </c>
    </row>
    <row r="3431" spans="1:10" ht="32" customHeight="1">
      <c r="A3431" s="19" t="s">
        <v>112007</v>
      </c>
      <c r="B3431" s="24">
        <v>45</v>
      </c>
      <c r="C3431" s="22">
        <v>23</v>
      </c>
      <c r="D3431" s="21" t="s">
        <v>102880</v>
      </c>
      <c r="E3431" s="21" t="s">
        <v>102881</v>
      </c>
      <c r="F3431" s="21" t="s">
        <v>102001</v>
      </c>
      <c r="G3431" s="22">
        <v>7</v>
      </c>
      <c r="H3431" s="22">
        <v>12</v>
      </c>
      <c r="I3431" s="22">
        <v>23</v>
      </c>
      <c r="J3431" s="21" t="s">
        <v>105499</v>
      </c>
    </row>
    <row r="3432" spans="1:10" ht="32" customHeight="1">
      <c r="A3432" s="19" t="s">
        <v>112008</v>
      </c>
      <c r="B3432" s="24">
        <v>45</v>
      </c>
      <c r="C3432" s="22">
        <v>23</v>
      </c>
      <c r="D3432" s="21" t="s">
        <v>102880</v>
      </c>
      <c r="E3432" s="21" t="s">
        <v>102881</v>
      </c>
      <c r="F3432" s="21" t="s">
        <v>102001</v>
      </c>
      <c r="G3432" s="22">
        <v>7</v>
      </c>
      <c r="H3432" s="22">
        <v>12</v>
      </c>
      <c r="I3432" s="22">
        <v>23</v>
      </c>
      <c r="J3432" s="21" t="s">
        <v>105499</v>
      </c>
    </row>
    <row r="3433" spans="1:10" ht="32" customHeight="1">
      <c r="A3433" s="19" t="s">
        <v>112009</v>
      </c>
      <c r="B3433" s="24">
        <v>21</v>
      </c>
      <c r="C3433" s="22">
        <v>15</v>
      </c>
      <c r="D3433" s="21" t="s">
        <v>108427</v>
      </c>
      <c r="E3433" s="21" t="s">
        <v>108428</v>
      </c>
      <c r="F3433" s="21" t="s">
        <v>101554</v>
      </c>
      <c r="G3433" s="22">
        <v>10</v>
      </c>
      <c r="H3433" s="22">
        <v>0</v>
      </c>
      <c r="I3433" s="22">
        <v>0</v>
      </c>
      <c r="J3433" s="21" t="s">
        <v>112010</v>
      </c>
    </row>
    <row r="3434" spans="1:10" ht="32" customHeight="1">
      <c r="A3434" s="19" t="s">
        <v>112011</v>
      </c>
      <c r="B3434" s="24">
        <v>24</v>
      </c>
      <c r="C3434" s="22">
        <v>15</v>
      </c>
      <c r="D3434" s="21" t="s">
        <v>112012</v>
      </c>
      <c r="E3434" s="21" t="s">
        <v>112013</v>
      </c>
      <c r="F3434" s="21" t="s">
        <v>101528</v>
      </c>
      <c r="G3434" s="22">
        <v>10</v>
      </c>
      <c r="H3434" s="22">
        <v>0</v>
      </c>
      <c r="I3434" s="22">
        <v>0</v>
      </c>
      <c r="J3434" s="21" t="s">
        <v>112014</v>
      </c>
    </row>
    <row r="3435" spans="1:10" ht="32" customHeight="1">
      <c r="A3435" s="19" t="s">
        <v>112015</v>
      </c>
      <c r="B3435" s="24">
        <v>38</v>
      </c>
      <c r="C3435" s="22">
        <v>31</v>
      </c>
      <c r="D3435" s="21" t="s">
        <v>112016</v>
      </c>
      <c r="E3435" s="21" t="s">
        <v>112017</v>
      </c>
      <c r="F3435" s="21" t="s">
        <v>102727</v>
      </c>
      <c r="G3435" s="22">
        <v>3</v>
      </c>
      <c r="H3435" s="22">
        <v>24</v>
      </c>
      <c r="I3435" s="22">
        <v>34</v>
      </c>
      <c r="J3435" s="21" t="s">
        <v>112018</v>
      </c>
    </row>
    <row r="3436" spans="1:10" ht="32" customHeight="1">
      <c r="A3436" s="19" t="s">
        <v>112019</v>
      </c>
      <c r="B3436" s="24">
        <v>22</v>
      </c>
      <c r="C3436" s="22">
        <v>16</v>
      </c>
      <c r="D3436" s="21" t="s">
        <v>112020</v>
      </c>
      <c r="E3436" s="21" t="s">
        <v>112021</v>
      </c>
      <c r="F3436" s="21" t="s">
        <v>101533</v>
      </c>
      <c r="G3436" s="22">
        <v>1</v>
      </c>
      <c r="H3436" s="22">
        <v>7</v>
      </c>
      <c r="I3436" s="22">
        <v>15</v>
      </c>
      <c r="J3436" s="21" t="s">
        <v>112022</v>
      </c>
    </row>
    <row r="3437" spans="1:10" ht="20" customHeight="1">
      <c r="A3437" s="27">
        <v>-999</v>
      </c>
      <c r="B3437" s="24">
        <v>-999</v>
      </c>
      <c r="C3437" s="22">
        <v>-999</v>
      </c>
      <c r="D3437" s="22">
        <v>-999</v>
      </c>
      <c r="E3437" s="22">
        <v>-999</v>
      </c>
      <c r="F3437" s="22">
        <v>-999</v>
      </c>
      <c r="G3437" s="22">
        <v>-999</v>
      </c>
      <c r="H3437" s="22">
        <v>-999</v>
      </c>
      <c r="I3437" s="22">
        <v>-999</v>
      </c>
      <c r="J3437" s="22">
        <v>-999</v>
      </c>
    </row>
    <row r="3438" spans="1:10" ht="20" customHeight="1">
      <c r="A3438" s="27">
        <v>-999</v>
      </c>
      <c r="B3438" s="24">
        <v>-999</v>
      </c>
      <c r="C3438" s="22">
        <v>-999</v>
      </c>
      <c r="D3438" s="22">
        <v>-999</v>
      </c>
      <c r="E3438" s="22">
        <v>-999</v>
      </c>
      <c r="F3438" s="22">
        <v>-999</v>
      </c>
      <c r="G3438" s="22">
        <v>-999</v>
      </c>
      <c r="H3438" s="22">
        <v>-999</v>
      </c>
      <c r="I3438" s="22">
        <v>-999</v>
      </c>
      <c r="J3438" s="22">
        <v>-999</v>
      </c>
    </row>
    <row r="3439" spans="1:10" ht="32" customHeight="1">
      <c r="A3439" s="19" t="s">
        <v>112023</v>
      </c>
      <c r="B3439" s="24">
        <v>23</v>
      </c>
      <c r="C3439" s="22">
        <v>15</v>
      </c>
      <c r="D3439" s="21" t="s">
        <v>101896</v>
      </c>
      <c r="E3439" s="21" t="s">
        <v>101897</v>
      </c>
      <c r="F3439" s="21" t="s">
        <v>101568</v>
      </c>
      <c r="G3439" s="22">
        <v>1</v>
      </c>
      <c r="H3439" s="22">
        <v>9</v>
      </c>
      <c r="I3439" s="22">
        <v>19</v>
      </c>
      <c r="J3439" s="21" t="s">
        <v>112024</v>
      </c>
    </row>
    <row r="3440" spans="1:10" ht="32" customHeight="1">
      <c r="A3440" s="19" t="s">
        <v>112025</v>
      </c>
      <c r="B3440" s="24">
        <v>45</v>
      </c>
      <c r="C3440" s="22">
        <v>23</v>
      </c>
      <c r="D3440" s="21" t="s">
        <v>101873</v>
      </c>
      <c r="E3440" s="21" t="s">
        <v>101874</v>
      </c>
      <c r="F3440" s="21" t="s">
        <v>102001</v>
      </c>
      <c r="G3440" s="22">
        <v>7</v>
      </c>
      <c r="H3440" s="22">
        <v>12</v>
      </c>
      <c r="I3440" s="22">
        <v>22</v>
      </c>
      <c r="J3440" s="21" t="s">
        <v>112026</v>
      </c>
    </row>
    <row r="3441" spans="1:10" ht="32" customHeight="1">
      <c r="A3441" s="19" t="s">
        <v>112027</v>
      </c>
      <c r="B3441" s="24">
        <v>18</v>
      </c>
      <c r="C3441" s="22">
        <v>15</v>
      </c>
      <c r="D3441" s="21" t="s">
        <v>110199</v>
      </c>
      <c r="E3441" s="21" t="s">
        <v>110200</v>
      </c>
      <c r="F3441" s="21" t="s">
        <v>101568</v>
      </c>
      <c r="G3441" s="22">
        <v>1</v>
      </c>
      <c r="H3441" s="22">
        <v>8</v>
      </c>
      <c r="I3441" s="22">
        <v>21</v>
      </c>
      <c r="J3441" s="21" t="s">
        <v>112028</v>
      </c>
    </row>
    <row r="3442" spans="1:10" ht="32" customHeight="1">
      <c r="A3442" s="19" t="s">
        <v>112029</v>
      </c>
      <c r="B3442" s="24">
        <v>21</v>
      </c>
      <c r="C3442" s="22">
        <v>15</v>
      </c>
      <c r="D3442" s="21" t="s">
        <v>112030</v>
      </c>
      <c r="E3442" s="21" t="s">
        <v>112031</v>
      </c>
      <c r="F3442" s="21" t="s">
        <v>101528</v>
      </c>
      <c r="G3442" s="22">
        <v>10</v>
      </c>
      <c r="H3442" s="22">
        <v>0</v>
      </c>
      <c r="I3442" s="22">
        <v>0</v>
      </c>
      <c r="J3442" s="21" t="s">
        <v>112032</v>
      </c>
    </row>
    <row r="3443" spans="1:10" ht="32" customHeight="1">
      <c r="A3443" s="19" t="s">
        <v>112033</v>
      </c>
      <c r="B3443" s="24">
        <v>28</v>
      </c>
      <c r="C3443" s="22">
        <v>15</v>
      </c>
      <c r="D3443" s="21" t="s">
        <v>105420</v>
      </c>
      <c r="E3443" s="21" t="s">
        <v>105421</v>
      </c>
      <c r="F3443" s="21" t="s">
        <v>101568</v>
      </c>
      <c r="G3443" s="22">
        <v>1</v>
      </c>
      <c r="H3443" s="22">
        <v>10</v>
      </c>
      <c r="I3443" s="22">
        <v>16</v>
      </c>
      <c r="J3443" s="21" t="s">
        <v>112034</v>
      </c>
    </row>
    <row r="3444" spans="1:10" ht="32" customHeight="1">
      <c r="A3444" s="19" t="s">
        <v>112035</v>
      </c>
      <c r="B3444" s="24">
        <v>28</v>
      </c>
      <c r="C3444" s="22">
        <v>15</v>
      </c>
      <c r="D3444" s="21" t="s">
        <v>105420</v>
      </c>
      <c r="E3444" s="21" t="s">
        <v>105421</v>
      </c>
      <c r="F3444" s="21" t="s">
        <v>101568</v>
      </c>
      <c r="G3444" s="22">
        <v>1</v>
      </c>
      <c r="H3444" s="22">
        <v>10</v>
      </c>
      <c r="I3444" s="22">
        <v>16</v>
      </c>
      <c r="J3444" s="21" t="s">
        <v>112034</v>
      </c>
    </row>
    <row r="3445" spans="1:10" ht="32" customHeight="1">
      <c r="A3445" s="19" t="s">
        <v>112036</v>
      </c>
      <c r="B3445" s="24">
        <v>28</v>
      </c>
      <c r="C3445" s="22">
        <v>15</v>
      </c>
      <c r="D3445" s="21" t="s">
        <v>105420</v>
      </c>
      <c r="E3445" s="21" t="s">
        <v>105421</v>
      </c>
      <c r="F3445" s="21" t="s">
        <v>101568</v>
      </c>
      <c r="G3445" s="22">
        <v>1</v>
      </c>
      <c r="H3445" s="22">
        <v>10</v>
      </c>
      <c r="I3445" s="22">
        <v>16</v>
      </c>
      <c r="J3445" s="21" t="s">
        <v>112034</v>
      </c>
    </row>
    <row r="3446" spans="1:10" ht="32" customHeight="1">
      <c r="A3446" s="19" t="s">
        <v>112037</v>
      </c>
      <c r="B3446" s="24">
        <v>12</v>
      </c>
      <c r="C3446" s="22">
        <v>15</v>
      </c>
      <c r="D3446" s="21" t="s">
        <v>101588</v>
      </c>
      <c r="E3446" s="21" t="s">
        <v>101589</v>
      </c>
      <c r="F3446" s="21" t="s">
        <v>101563</v>
      </c>
      <c r="G3446" s="22">
        <v>10</v>
      </c>
      <c r="H3446" s="22">
        <v>0</v>
      </c>
      <c r="I3446" s="22">
        <v>0</v>
      </c>
      <c r="J3446" s="21" t="s">
        <v>112038</v>
      </c>
    </row>
    <row r="3447" spans="1:10" ht="32" customHeight="1">
      <c r="A3447" s="19" t="s">
        <v>112039</v>
      </c>
      <c r="B3447" s="24">
        <v>20</v>
      </c>
      <c r="C3447" s="22">
        <v>15</v>
      </c>
      <c r="D3447" s="21" t="s">
        <v>111472</v>
      </c>
      <c r="E3447" s="21" t="s">
        <v>111473</v>
      </c>
      <c r="F3447" s="21" t="s">
        <v>101554</v>
      </c>
      <c r="G3447" s="22">
        <v>10</v>
      </c>
      <c r="H3447" s="22">
        <v>0</v>
      </c>
      <c r="I3447" s="22">
        <v>0</v>
      </c>
      <c r="J3447" s="21" t="s">
        <v>112040</v>
      </c>
    </row>
    <row r="3448" spans="1:10" ht="32" customHeight="1">
      <c r="A3448" s="19" t="s">
        <v>112041</v>
      </c>
      <c r="B3448" s="24">
        <v>20</v>
      </c>
      <c r="C3448" s="22">
        <v>15</v>
      </c>
      <c r="D3448" s="21" t="s">
        <v>111472</v>
      </c>
      <c r="E3448" s="21" t="s">
        <v>111473</v>
      </c>
      <c r="F3448" s="21" t="s">
        <v>101554</v>
      </c>
      <c r="G3448" s="22">
        <v>10</v>
      </c>
      <c r="H3448" s="22">
        <v>0</v>
      </c>
      <c r="I3448" s="22">
        <v>0</v>
      </c>
      <c r="J3448" s="21" t="s">
        <v>112040</v>
      </c>
    </row>
    <row r="3449" spans="1:10" ht="32" customHeight="1">
      <c r="A3449" s="19" t="s">
        <v>112042</v>
      </c>
      <c r="B3449" s="24">
        <v>27</v>
      </c>
      <c r="C3449" s="22">
        <v>15</v>
      </c>
      <c r="D3449" s="21" t="s">
        <v>112043</v>
      </c>
      <c r="E3449" s="21" t="s">
        <v>112044</v>
      </c>
      <c r="F3449" s="21" t="s">
        <v>101554</v>
      </c>
      <c r="G3449" s="22">
        <v>10</v>
      </c>
      <c r="H3449" s="22">
        <v>0</v>
      </c>
      <c r="I3449" s="22">
        <v>0</v>
      </c>
      <c r="J3449" s="21" t="s">
        <v>112045</v>
      </c>
    </row>
    <row r="3450" spans="1:10" ht="32" customHeight="1">
      <c r="A3450" s="19" t="s">
        <v>112046</v>
      </c>
      <c r="B3450" s="24">
        <v>27</v>
      </c>
      <c r="C3450" s="22">
        <v>15</v>
      </c>
      <c r="D3450" s="21" t="s">
        <v>112043</v>
      </c>
      <c r="E3450" s="21" t="s">
        <v>112044</v>
      </c>
      <c r="F3450" s="21" t="s">
        <v>101554</v>
      </c>
      <c r="G3450" s="22">
        <v>10</v>
      </c>
      <c r="H3450" s="22">
        <v>0</v>
      </c>
      <c r="I3450" s="22">
        <v>0</v>
      </c>
      <c r="J3450" s="21" t="s">
        <v>112045</v>
      </c>
    </row>
    <row r="3451" spans="1:10" ht="32" customHeight="1">
      <c r="A3451" s="19" t="s">
        <v>112047</v>
      </c>
      <c r="B3451" s="24">
        <v>37</v>
      </c>
      <c r="C3451" s="22">
        <v>15</v>
      </c>
      <c r="D3451" s="21" t="s">
        <v>101961</v>
      </c>
      <c r="E3451" s="21" t="s">
        <v>101962</v>
      </c>
      <c r="F3451" s="21" t="s">
        <v>14739</v>
      </c>
      <c r="G3451" s="22">
        <v>10</v>
      </c>
      <c r="H3451" s="22">
        <v>0</v>
      </c>
      <c r="I3451" s="22">
        <v>0</v>
      </c>
      <c r="J3451" s="21" t="s">
        <v>112048</v>
      </c>
    </row>
    <row r="3452" spans="1:10" ht="32" customHeight="1">
      <c r="A3452" s="19" t="s">
        <v>112049</v>
      </c>
      <c r="B3452" s="24">
        <v>15</v>
      </c>
      <c r="C3452" s="22">
        <v>25</v>
      </c>
      <c r="D3452" s="21" t="s">
        <v>112050</v>
      </c>
      <c r="E3452" s="21" t="s">
        <v>112051</v>
      </c>
      <c r="F3452" s="21" t="s">
        <v>101694</v>
      </c>
      <c r="G3452" s="22">
        <v>10</v>
      </c>
      <c r="H3452" s="22">
        <v>11</v>
      </c>
      <c r="I3452" s="22">
        <v>20</v>
      </c>
      <c r="J3452" s="21" t="s">
        <v>112052</v>
      </c>
    </row>
    <row r="3453" spans="1:10" ht="32" customHeight="1">
      <c r="A3453" s="19" t="s">
        <v>112053</v>
      </c>
      <c r="B3453" s="24">
        <v>34</v>
      </c>
      <c r="C3453" s="22">
        <v>17</v>
      </c>
      <c r="D3453" s="21" t="s">
        <v>112054</v>
      </c>
      <c r="E3453" s="21" t="s">
        <v>112055</v>
      </c>
      <c r="F3453" s="21" t="s">
        <v>14743</v>
      </c>
      <c r="G3453" s="22">
        <v>1</v>
      </c>
      <c r="H3453" s="22">
        <v>12</v>
      </c>
      <c r="I3453" s="22">
        <v>15</v>
      </c>
      <c r="J3453" s="21" t="s">
        <v>112056</v>
      </c>
    </row>
    <row r="3454" spans="1:10" ht="44" customHeight="1">
      <c r="A3454" s="19" t="s">
        <v>112057</v>
      </c>
      <c r="B3454" s="24">
        <v>29</v>
      </c>
      <c r="C3454" s="22">
        <v>33</v>
      </c>
      <c r="D3454" s="21" t="s">
        <v>105859</v>
      </c>
      <c r="E3454" s="21" t="s">
        <v>105860</v>
      </c>
      <c r="F3454" s="21" t="s">
        <v>102510</v>
      </c>
      <c r="G3454" s="22">
        <v>6</v>
      </c>
      <c r="H3454" s="22">
        <v>11</v>
      </c>
      <c r="I3454" s="22">
        <v>18</v>
      </c>
      <c r="J3454" s="21" t="s">
        <v>112058</v>
      </c>
    </row>
    <row r="3455" spans="1:10" ht="44" customHeight="1">
      <c r="A3455" s="19" t="s">
        <v>112059</v>
      </c>
      <c r="B3455" s="24">
        <v>31</v>
      </c>
      <c r="C3455" s="22">
        <v>15</v>
      </c>
      <c r="D3455" s="21" t="s">
        <v>112060</v>
      </c>
      <c r="E3455" s="21" t="s">
        <v>112061</v>
      </c>
      <c r="F3455" s="21" t="s">
        <v>101563</v>
      </c>
      <c r="G3455" s="22">
        <v>10</v>
      </c>
      <c r="H3455" s="22">
        <v>0</v>
      </c>
      <c r="I3455" s="22">
        <v>0</v>
      </c>
      <c r="J3455" s="21" t="s">
        <v>112062</v>
      </c>
    </row>
    <row r="3456" spans="1:10" ht="20" customHeight="1">
      <c r="A3456" s="27">
        <v>-999</v>
      </c>
      <c r="B3456" s="24">
        <v>-999</v>
      </c>
      <c r="C3456" s="22">
        <v>-999</v>
      </c>
      <c r="D3456" s="22">
        <v>-999</v>
      </c>
      <c r="E3456" s="22">
        <v>-999</v>
      </c>
      <c r="F3456" s="22">
        <v>-999</v>
      </c>
      <c r="G3456" s="22">
        <v>-999</v>
      </c>
      <c r="H3456" s="22">
        <v>-999</v>
      </c>
      <c r="I3456" s="22">
        <v>-999</v>
      </c>
      <c r="J3456" s="22">
        <v>-999</v>
      </c>
    </row>
    <row r="3457" spans="1:10" ht="32" customHeight="1">
      <c r="A3457" s="19" t="s">
        <v>112063</v>
      </c>
      <c r="B3457" s="24">
        <v>39</v>
      </c>
      <c r="C3457" s="22">
        <v>15</v>
      </c>
      <c r="D3457" s="21" t="s">
        <v>109618</v>
      </c>
      <c r="E3457" s="21" t="s">
        <v>109619</v>
      </c>
      <c r="F3457" s="21" t="s">
        <v>101528</v>
      </c>
      <c r="G3457" s="22">
        <v>10</v>
      </c>
      <c r="H3457" s="22">
        <v>0</v>
      </c>
      <c r="I3457" s="22">
        <v>0</v>
      </c>
      <c r="J3457" s="21" t="s">
        <v>112064</v>
      </c>
    </row>
    <row r="3458" spans="1:10" ht="32" customHeight="1">
      <c r="A3458" s="19" t="s">
        <v>112065</v>
      </c>
      <c r="B3458" s="24">
        <v>12</v>
      </c>
      <c r="C3458" s="22">
        <v>15</v>
      </c>
      <c r="D3458" s="21" t="s">
        <v>112066</v>
      </c>
      <c r="E3458" s="21" t="s">
        <v>112067</v>
      </c>
      <c r="F3458" s="21" t="s">
        <v>101563</v>
      </c>
      <c r="G3458" s="22">
        <v>10</v>
      </c>
      <c r="H3458" s="22">
        <v>0</v>
      </c>
      <c r="I3458" s="22">
        <v>0</v>
      </c>
      <c r="J3458" s="21" t="s">
        <v>112068</v>
      </c>
    </row>
    <row r="3459" spans="1:10" ht="32" customHeight="1">
      <c r="A3459" s="19" t="s">
        <v>112069</v>
      </c>
      <c r="B3459" s="24">
        <v>21</v>
      </c>
      <c r="C3459" s="22">
        <v>15</v>
      </c>
      <c r="D3459" s="21" t="s">
        <v>112070</v>
      </c>
      <c r="E3459" s="21" t="s">
        <v>112071</v>
      </c>
      <c r="F3459" s="21" t="s">
        <v>14739</v>
      </c>
      <c r="G3459" s="22">
        <v>10</v>
      </c>
      <c r="H3459" s="22">
        <v>0</v>
      </c>
      <c r="I3459" s="22">
        <v>0</v>
      </c>
      <c r="J3459" s="21" t="s">
        <v>112072</v>
      </c>
    </row>
    <row r="3460" spans="1:10" ht="32" customHeight="1">
      <c r="A3460" s="19" t="s">
        <v>112073</v>
      </c>
      <c r="B3460" s="24">
        <v>27</v>
      </c>
      <c r="C3460" s="22">
        <v>16</v>
      </c>
      <c r="D3460" s="21" t="s">
        <v>112074</v>
      </c>
      <c r="E3460" s="21" t="s">
        <v>112075</v>
      </c>
      <c r="F3460" s="21" t="s">
        <v>101533</v>
      </c>
      <c r="G3460" s="22">
        <v>1</v>
      </c>
      <c r="H3460" s="22">
        <v>11</v>
      </c>
      <c r="I3460" s="22">
        <v>15</v>
      </c>
      <c r="J3460" s="21" t="s">
        <v>112076</v>
      </c>
    </row>
    <row r="3461" spans="1:10" ht="32" customHeight="1">
      <c r="A3461" s="19" t="s">
        <v>112077</v>
      </c>
      <c r="B3461" s="24">
        <v>21</v>
      </c>
      <c r="C3461" s="22">
        <v>15</v>
      </c>
      <c r="D3461" s="21" t="s">
        <v>112078</v>
      </c>
      <c r="E3461" s="21" t="s">
        <v>112079</v>
      </c>
      <c r="F3461" s="21" t="s">
        <v>101694</v>
      </c>
      <c r="G3461" s="22">
        <v>10</v>
      </c>
      <c r="H3461" s="22">
        <v>0</v>
      </c>
      <c r="I3461" s="22">
        <v>0</v>
      </c>
      <c r="J3461" s="21" t="s">
        <v>112080</v>
      </c>
    </row>
    <row r="3462" spans="1:10" ht="44" customHeight="1">
      <c r="A3462" s="19" t="s">
        <v>112081</v>
      </c>
      <c r="B3462" s="24">
        <v>38</v>
      </c>
      <c r="C3462" s="22">
        <v>15</v>
      </c>
      <c r="D3462" s="21" t="s">
        <v>107522</v>
      </c>
      <c r="E3462" s="21" t="s">
        <v>107523</v>
      </c>
      <c r="F3462" s="21" t="s">
        <v>101694</v>
      </c>
      <c r="G3462" s="22">
        <v>10</v>
      </c>
      <c r="H3462" s="22">
        <v>0</v>
      </c>
      <c r="I3462" s="22">
        <v>0</v>
      </c>
      <c r="J3462" s="21" t="s">
        <v>112082</v>
      </c>
    </row>
    <row r="3463" spans="1:10" ht="32" customHeight="1">
      <c r="A3463" s="19" t="s">
        <v>112083</v>
      </c>
      <c r="B3463" s="24">
        <v>23</v>
      </c>
      <c r="C3463" s="22">
        <v>15</v>
      </c>
      <c r="D3463" s="21" t="s">
        <v>111824</v>
      </c>
      <c r="E3463" s="21" t="s">
        <v>111825</v>
      </c>
      <c r="F3463" s="21" t="s">
        <v>101554</v>
      </c>
      <c r="G3463" s="22">
        <v>10</v>
      </c>
      <c r="H3463" s="22">
        <v>0</v>
      </c>
      <c r="I3463" s="22">
        <v>0</v>
      </c>
      <c r="J3463" s="21" t="s">
        <v>111826</v>
      </c>
    </row>
    <row r="3464" spans="1:10" ht="32" customHeight="1">
      <c r="A3464" s="19" t="s">
        <v>112084</v>
      </c>
      <c r="B3464" s="24">
        <v>14</v>
      </c>
      <c r="C3464" s="22">
        <v>16</v>
      </c>
      <c r="D3464" s="21" t="s">
        <v>104954</v>
      </c>
      <c r="E3464" s="21" t="s">
        <v>104955</v>
      </c>
      <c r="F3464" s="21" t="s">
        <v>101945</v>
      </c>
      <c r="G3464" s="22">
        <v>3</v>
      </c>
      <c r="H3464" s="22">
        <v>9</v>
      </c>
      <c r="I3464" s="22">
        <v>25</v>
      </c>
      <c r="J3464" s="21" t="s">
        <v>112085</v>
      </c>
    </row>
    <row r="3465" spans="1:10" ht="32" customHeight="1">
      <c r="A3465" s="19" t="s">
        <v>112086</v>
      </c>
      <c r="B3465" s="24">
        <v>27</v>
      </c>
      <c r="C3465" s="22">
        <v>15</v>
      </c>
      <c r="D3465" s="21" t="s">
        <v>112087</v>
      </c>
      <c r="E3465" s="21" t="s">
        <v>112088</v>
      </c>
      <c r="F3465" s="21" t="s">
        <v>14739</v>
      </c>
      <c r="G3465" s="22">
        <v>10</v>
      </c>
      <c r="H3465" s="22">
        <v>0</v>
      </c>
      <c r="I3465" s="22">
        <v>0</v>
      </c>
      <c r="J3465" s="21" t="s">
        <v>112089</v>
      </c>
    </row>
    <row r="3466" spans="1:10" ht="44" customHeight="1">
      <c r="A3466" s="19" t="s">
        <v>112090</v>
      </c>
      <c r="B3466" s="24">
        <v>24</v>
      </c>
      <c r="C3466" s="22">
        <v>17</v>
      </c>
      <c r="D3466" s="21" t="s">
        <v>112091</v>
      </c>
      <c r="E3466" s="21" t="s">
        <v>112092</v>
      </c>
      <c r="F3466" s="22">
        <v>1</v>
      </c>
      <c r="G3466" s="22">
        <v>1</v>
      </c>
      <c r="H3466" s="22">
        <v>12</v>
      </c>
      <c r="I3466" s="22">
        <v>35</v>
      </c>
      <c r="J3466" s="21" t="s">
        <v>112093</v>
      </c>
    </row>
    <row r="3467" spans="1:10" ht="32" customHeight="1">
      <c r="A3467" s="19" t="s">
        <v>112094</v>
      </c>
      <c r="B3467" s="24">
        <v>21</v>
      </c>
      <c r="C3467" s="22">
        <v>17</v>
      </c>
      <c r="D3467" s="21" t="s">
        <v>108960</v>
      </c>
      <c r="E3467" s="21" t="s">
        <v>108961</v>
      </c>
      <c r="F3467" s="21" t="s">
        <v>101665</v>
      </c>
      <c r="G3467" s="22">
        <v>1</v>
      </c>
      <c r="H3467" s="22">
        <v>12</v>
      </c>
      <c r="I3467" s="22">
        <v>26</v>
      </c>
      <c r="J3467" s="21" t="s">
        <v>112095</v>
      </c>
    </row>
    <row r="3468" spans="1:10" ht="32" customHeight="1">
      <c r="A3468" s="19" t="s">
        <v>112096</v>
      </c>
      <c r="B3468" s="24">
        <v>21</v>
      </c>
      <c r="C3468" s="22">
        <v>15</v>
      </c>
      <c r="D3468" s="21" t="s">
        <v>112097</v>
      </c>
      <c r="E3468" s="21" t="s">
        <v>112098</v>
      </c>
      <c r="F3468" s="21" t="s">
        <v>101727</v>
      </c>
      <c r="G3468" s="22">
        <v>10</v>
      </c>
      <c r="H3468" s="22">
        <v>0</v>
      </c>
      <c r="I3468" s="22">
        <v>0</v>
      </c>
      <c r="J3468" s="21" t="s">
        <v>112099</v>
      </c>
    </row>
    <row r="3469" spans="1:10" ht="32" customHeight="1">
      <c r="A3469" s="19" t="s">
        <v>112100</v>
      </c>
      <c r="B3469" s="24">
        <v>18</v>
      </c>
      <c r="C3469" s="22">
        <v>15</v>
      </c>
      <c r="D3469" s="21" t="s">
        <v>112101</v>
      </c>
      <c r="E3469" s="21" t="s">
        <v>112102</v>
      </c>
      <c r="F3469" s="21" t="s">
        <v>101568</v>
      </c>
      <c r="G3469" s="22">
        <v>1</v>
      </c>
      <c r="H3469" s="22">
        <v>9</v>
      </c>
      <c r="I3469" s="22">
        <v>18</v>
      </c>
      <c r="J3469" s="21" t="s">
        <v>112103</v>
      </c>
    </row>
    <row r="3470" spans="1:10" ht="32" customHeight="1">
      <c r="A3470" s="19" t="s">
        <v>112104</v>
      </c>
      <c r="B3470" s="24">
        <v>20</v>
      </c>
      <c r="C3470" s="22">
        <v>15</v>
      </c>
      <c r="D3470" s="21" t="s">
        <v>111707</v>
      </c>
      <c r="E3470" s="21" t="s">
        <v>111708</v>
      </c>
      <c r="F3470" s="21" t="s">
        <v>101563</v>
      </c>
      <c r="G3470" s="22">
        <v>10</v>
      </c>
      <c r="H3470" s="22">
        <v>0</v>
      </c>
      <c r="I3470" s="22">
        <v>0</v>
      </c>
      <c r="J3470" s="21" t="s">
        <v>112105</v>
      </c>
    </row>
    <row r="3471" spans="1:10" ht="32" customHeight="1">
      <c r="A3471" s="19" t="s">
        <v>112106</v>
      </c>
      <c r="B3471" s="24">
        <v>31</v>
      </c>
      <c r="C3471" s="22">
        <v>33</v>
      </c>
      <c r="D3471" s="21" t="s">
        <v>112107</v>
      </c>
      <c r="E3471" s="21" t="s">
        <v>112108</v>
      </c>
      <c r="F3471" s="21" t="s">
        <v>103690</v>
      </c>
      <c r="G3471" s="22">
        <v>7</v>
      </c>
      <c r="H3471" s="22">
        <v>11</v>
      </c>
      <c r="I3471" s="22">
        <v>20</v>
      </c>
      <c r="J3471" s="21" t="s">
        <v>112109</v>
      </c>
    </row>
    <row r="3472" spans="1:10" ht="32" customHeight="1">
      <c r="A3472" s="19" t="s">
        <v>112110</v>
      </c>
      <c r="B3472" s="24">
        <v>34</v>
      </c>
      <c r="C3472" s="22">
        <v>19</v>
      </c>
      <c r="D3472" s="21" t="s">
        <v>101635</v>
      </c>
      <c r="E3472" s="21" t="s">
        <v>101636</v>
      </c>
      <c r="F3472" s="21" t="s">
        <v>102114</v>
      </c>
      <c r="G3472" s="22">
        <v>1</v>
      </c>
      <c r="H3472" s="22">
        <v>14</v>
      </c>
      <c r="I3472" s="22">
        <v>22</v>
      </c>
      <c r="J3472" s="21" t="s">
        <v>112111</v>
      </c>
    </row>
    <row r="3473" spans="1:10" ht="32" customHeight="1">
      <c r="A3473" s="19" t="s">
        <v>112112</v>
      </c>
      <c r="B3473" s="24">
        <v>19</v>
      </c>
      <c r="C3473" s="22">
        <v>16</v>
      </c>
      <c r="D3473" s="21" t="s">
        <v>112113</v>
      </c>
      <c r="E3473" s="21" t="s">
        <v>112114</v>
      </c>
      <c r="F3473" s="21" t="s">
        <v>101945</v>
      </c>
      <c r="G3473" s="22">
        <v>2</v>
      </c>
      <c r="H3473" s="22">
        <v>10</v>
      </c>
      <c r="I3473" s="22">
        <v>23</v>
      </c>
      <c r="J3473" s="21" t="s">
        <v>112115</v>
      </c>
    </row>
    <row r="3474" spans="1:10" ht="32" customHeight="1">
      <c r="A3474" s="19" t="s">
        <v>112116</v>
      </c>
      <c r="B3474" s="24">
        <v>29</v>
      </c>
      <c r="C3474" s="22">
        <v>15</v>
      </c>
      <c r="D3474" s="21" t="s">
        <v>112117</v>
      </c>
      <c r="E3474" s="21" t="s">
        <v>112118</v>
      </c>
      <c r="F3474" s="21" t="s">
        <v>101554</v>
      </c>
      <c r="G3474" s="22">
        <v>10</v>
      </c>
      <c r="H3474" s="22">
        <v>0</v>
      </c>
      <c r="I3474" s="22">
        <v>0</v>
      </c>
      <c r="J3474" s="21" t="s">
        <v>112119</v>
      </c>
    </row>
    <row r="3475" spans="1:10" ht="32" customHeight="1">
      <c r="A3475" s="19" t="s">
        <v>112120</v>
      </c>
      <c r="B3475" s="24">
        <v>13</v>
      </c>
      <c r="C3475" s="22">
        <v>25</v>
      </c>
      <c r="D3475" s="21" t="s">
        <v>102360</v>
      </c>
      <c r="E3475" s="21" t="s">
        <v>102361</v>
      </c>
      <c r="F3475" s="21" t="s">
        <v>103765</v>
      </c>
      <c r="G3475" s="22">
        <v>13</v>
      </c>
      <c r="H3475" s="22">
        <v>8</v>
      </c>
      <c r="I3475" s="22">
        <v>21</v>
      </c>
      <c r="J3475" s="21" t="s">
        <v>112121</v>
      </c>
    </row>
    <row r="3476" spans="1:10" ht="32" customHeight="1">
      <c r="A3476" s="19" t="s">
        <v>112122</v>
      </c>
      <c r="B3476" s="24">
        <v>22</v>
      </c>
      <c r="C3476" s="22">
        <v>15</v>
      </c>
      <c r="D3476" s="21" t="s">
        <v>112123</v>
      </c>
      <c r="E3476" s="21" t="s">
        <v>112124</v>
      </c>
      <c r="F3476" s="21" t="s">
        <v>101554</v>
      </c>
      <c r="G3476" s="22">
        <v>10</v>
      </c>
      <c r="H3476" s="22">
        <v>0</v>
      </c>
      <c r="I3476" s="22">
        <v>0</v>
      </c>
      <c r="J3476" s="21" t="s">
        <v>112125</v>
      </c>
    </row>
    <row r="3477" spans="1:10" ht="32" customHeight="1">
      <c r="A3477" s="19" t="s">
        <v>112126</v>
      </c>
      <c r="B3477" s="24">
        <v>43</v>
      </c>
      <c r="C3477" s="22">
        <v>15</v>
      </c>
      <c r="D3477" s="21" t="s">
        <v>112127</v>
      </c>
      <c r="E3477" s="21" t="s">
        <v>112128</v>
      </c>
      <c r="F3477" s="21" t="s">
        <v>101554</v>
      </c>
      <c r="G3477" s="22">
        <v>1</v>
      </c>
      <c r="H3477" s="22">
        <v>7</v>
      </c>
      <c r="I3477" s="22">
        <v>15</v>
      </c>
      <c r="J3477" s="21" t="s">
        <v>112129</v>
      </c>
    </row>
    <row r="3478" spans="1:10" ht="32" customHeight="1">
      <c r="A3478" s="19" t="s">
        <v>112130</v>
      </c>
      <c r="B3478" s="24">
        <v>20</v>
      </c>
      <c r="C3478" s="22">
        <v>15</v>
      </c>
      <c r="D3478" s="21" t="s">
        <v>112131</v>
      </c>
      <c r="E3478" s="21" t="s">
        <v>112132</v>
      </c>
      <c r="F3478" s="21" t="s">
        <v>101554</v>
      </c>
      <c r="G3478" s="22">
        <v>10</v>
      </c>
      <c r="H3478" s="22">
        <v>0</v>
      </c>
      <c r="I3478" s="22">
        <v>0</v>
      </c>
      <c r="J3478" s="21" t="s">
        <v>112133</v>
      </c>
    </row>
    <row r="3479" spans="1:10" ht="32" customHeight="1">
      <c r="A3479" s="19" t="s">
        <v>112134</v>
      </c>
      <c r="B3479" s="24">
        <v>21</v>
      </c>
      <c r="C3479" s="22">
        <v>15</v>
      </c>
      <c r="D3479" s="21" t="s">
        <v>109065</v>
      </c>
      <c r="E3479" s="21" t="s">
        <v>109066</v>
      </c>
      <c r="F3479" s="21" t="s">
        <v>101694</v>
      </c>
      <c r="G3479" s="22">
        <v>10</v>
      </c>
      <c r="H3479" s="22">
        <v>0</v>
      </c>
      <c r="I3479" s="22">
        <v>0</v>
      </c>
      <c r="J3479" s="21" t="s">
        <v>112135</v>
      </c>
    </row>
    <row r="3480" spans="1:10" ht="32" customHeight="1">
      <c r="A3480" s="19" t="s">
        <v>112136</v>
      </c>
      <c r="B3480" s="24">
        <v>27</v>
      </c>
      <c r="C3480" s="22">
        <v>15</v>
      </c>
      <c r="D3480" s="21" t="s">
        <v>112137</v>
      </c>
      <c r="E3480" s="21" t="s">
        <v>112138</v>
      </c>
      <c r="F3480" s="21" t="s">
        <v>101568</v>
      </c>
      <c r="G3480" s="22">
        <v>1</v>
      </c>
      <c r="H3480" s="22">
        <v>9</v>
      </c>
      <c r="I3480" s="22">
        <v>19</v>
      </c>
      <c r="J3480" s="21" t="s">
        <v>112139</v>
      </c>
    </row>
    <row r="3481" spans="1:10" ht="32" customHeight="1">
      <c r="A3481" s="19" t="s">
        <v>112140</v>
      </c>
      <c r="B3481" s="24">
        <v>38</v>
      </c>
      <c r="C3481" s="22">
        <v>15</v>
      </c>
      <c r="D3481" s="21" t="s">
        <v>112141</v>
      </c>
      <c r="E3481" s="21" t="s">
        <v>112142</v>
      </c>
      <c r="F3481" s="21" t="s">
        <v>101563</v>
      </c>
      <c r="G3481" s="22">
        <v>10</v>
      </c>
      <c r="H3481" s="22">
        <v>0</v>
      </c>
      <c r="I3481" s="22">
        <v>0</v>
      </c>
      <c r="J3481" s="21" t="s">
        <v>112143</v>
      </c>
    </row>
    <row r="3482" spans="1:10" ht="32" customHeight="1">
      <c r="A3482" s="19" t="s">
        <v>112144</v>
      </c>
      <c r="B3482" s="24">
        <v>32</v>
      </c>
      <c r="C3482" s="22">
        <v>15</v>
      </c>
      <c r="D3482" s="21" t="s">
        <v>112030</v>
      </c>
      <c r="E3482" s="21" t="s">
        <v>112031</v>
      </c>
      <c r="F3482" s="21" t="s">
        <v>101694</v>
      </c>
      <c r="G3482" s="22">
        <v>10</v>
      </c>
      <c r="H3482" s="22">
        <v>0</v>
      </c>
      <c r="I3482" s="22">
        <v>0</v>
      </c>
      <c r="J3482" s="21" t="s">
        <v>112145</v>
      </c>
    </row>
    <row r="3483" spans="1:10" ht="32" customHeight="1">
      <c r="A3483" s="19" t="s">
        <v>112146</v>
      </c>
      <c r="B3483" s="24">
        <v>18</v>
      </c>
      <c r="C3483" s="22">
        <v>20</v>
      </c>
      <c r="D3483" s="21" t="s">
        <v>107220</v>
      </c>
      <c r="E3483" s="21" t="s">
        <v>107221</v>
      </c>
      <c r="F3483" s="21" t="s">
        <v>101568</v>
      </c>
      <c r="G3483" s="22">
        <v>2</v>
      </c>
      <c r="H3483" s="22">
        <v>14</v>
      </c>
      <c r="I3483" s="22">
        <v>27</v>
      </c>
      <c r="J3483" s="21" t="s">
        <v>112147</v>
      </c>
    </row>
    <row r="3484" spans="1:10" ht="32" customHeight="1">
      <c r="A3484" s="19" t="s">
        <v>112148</v>
      </c>
      <c r="B3484" s="24">
        <v>22</v>
      </c>
      <c r="C3484" s="22">
        <v>17</v>
      </c>
      <c r="D3484" s="21" t="s">
        <v>112149</v>
      </c>
      <c r="E3484" s="21" t="s">
        <v>112150</v>
      </c>
      <c r="F3484" s="21" t="s">
        <v>14743</v>
      </c>
      <c r="G3484" s="22">
        <v>2</v>
      </c>
      <c r="H3484" s="22">
        <v>11</v>
      </c>
      <c r="I3484" s="22">
        <v>18</v>
      </c>
      <c r="J3484" s="21" t="s">
        <v>112151</v>
      </c>
    </row>
    <row r="3485" spans="1:10" ht="32" customHeight="1">
      <c r="A3485" s="19" t="s">
        <v>112152</v>
      </c>
      <c r="B3485" s="24">
        <v>38</v>
      </c>
      <c r="C3485" s="22">
        <v>15</v>
      </c>
      <c r="D3485" s="21" t="s">
        <v>104035</v>
      </c>
      <c r="E3485" s="21" t="s">
        <v>104036</v>
      </c>
      <c r="F3485" s="21" t="s">
        <v>101563</v>
      </c>
      <c r="G3485" s="22">
        <v>10</v>
      </c>
      <c r="H3485" s="22">
        <v>0</v>
      </c>
      <c r="I3485" s="22">
        <v>0</v>
      </c>
      <c r="J3485" s="21" t="s">
        <v>104037</v>
      </c>
    </row>
    <row r="3486" spans="1:10" ht="32" customHeight="1">
      <c r="A3486" s="19" t="s">
        <v>112153</v>
      </c>
      <c r="B3486" s="24">
        <v>27</v>
      </c>
      <c r="C3486" s="22">
        <v>15</v>
      </c>
      <c r="D3486" s="21" t="s">
        <v>107388</v>
      </c>
      <c r="E3486" s="21" t="s">
        <v>107389</v>
      </c>
      <c r="F3486" s="21" t="s">
        <v>14739</v>
      </c>
      <c r="G3486" s="22">
        <v>10</v>
      </c>
      <c r="H3486" s="22">
        <v>0</v>
      </c>
      <c r="I3486" s="22">
        <v>0</v>
      </c>
      <c r="J3486" s="21" t="s">
        <v>107390</v>
      </c>
    </row>
    <row r="3487" spans="1:10" ht="20" customHeight="1">
      <c r="A3487" s="27">
        <v>-999</v>
      </c>
      <c r="B3487" s="24">
        <v>-999</v>
      </c>
      <c r="C3487" s="22">
        <v>-999</v>
      </c>
      <c r="D3487" s="22">
        <v>-999</v>
      </c>
      <c r="E3487" s="22">
        <v>-999</v>
      </c>
      <c r="F3487" s="22">
        <v>-999</v>
      </c>
      <c r="G3487" s="22">
        <v>-999</v>
      </c>
      <c r="H3487" s="22">
        <v>-999</v>
      </c>
      <c r="I3487" s="22">
        <v>-999</v>
      </c>
      <c r="J3487" s="22">
        <v>-999</v>
      </c>
    </row>
    <row r="3488" spans="1:10" ht="32" customHeight="1">
      <c r="A3488" s="19" t="s">
        <v>112154</v>
      </c>
      <c r="B3488" s="24">
        <v>30</v>
      </c>
      <c r="C3488" s="22">
        <v>19</v>
      </c>
      <c r="D3488" s="21" t="s">
        <v>112155</v>
      </c>
      <c r="E3488" s="21" t="s">
        <v>112156</v>
      </c>
      <c r="F3488" s="21" t="s">
        <v>102510</v>
      </c>
      <c r="G3488" s="22">
        <v>6</v>
      </c>
      <c r="H3488" s="22">
        <v>9</v>
      </c>
      <c r="I3488" s="22">
        <v>16</v>
      </c>
      <c r="J3488" s="21" t="s">
        <v>112157</v>
      </c>
    </row>
    <row r="3489" spans="1:10" ht="20" customHeight="1">
      <c r="A3489" s="27">
        <v>-999</v>
      </c>
      <c r="B3489" s="24">
        <v>-999</v>
      </c>
      <c r="C3489" s="22">
        <v>-999</v>
      </c>
      <c r="D3489" s="22">
        <v>-999</v>
      </c>
      <c r="E3489" s="22">
        <v>-999</v>
      </c>
      <c r="F3489" s="22">
        <v>-999</v>
      </c>
      <c r="G3489" s="22">
        <v>-999</v>
      </c>
      <c r="H3489" s="22">
        <v>-999</v>
      </c>
      <c r="I3489" s="22">
        <v>-999</v>
      </c>
      <c r="J3489" s="22">
        <v>-999</v>
      </c>
    </row>
    <row r="3490" spans="1:10" ht="20" customHeight="1">
      <c r="A3490" s="27">
        <v>-999</v>
      </c>
      <c r="B3490" s="24">
        <v>-999</v>
      </c>
      <c r="C3490" s="22">
        <v>-999</v>
      </c>
      <c r="D3490" s="22">
        <v>-999</v>
      </c>
      <c r="E3490" s="22">
        <v>-999</v>
      </c>
      <c r="F3490" s="22">
        <v>-999</v>
      </c>
      <c r="G3490" s="22">
        <v>-999</v>
      </c>
      <c r="H3490" s="22">
        <v>-999</v>
      </c>
      <c r="I3490" s="22">
        <v>-999</v>
      </c>
      <c r="J3490" s="22">
        <v>-999</v>
      </c>
    </row>
    <row r="3491" spans="1:10" ht="32" customHeight="1">
      <c r="A3491" s="19" t="s">
        <v>112158</v>
      </c>
      <c r="B3491" s="24">
        <v>61</v>
      </c>
      <c r="C3491" s="22">
        <v>51</v>
      </c>
      <c r="D3491" s="21" t="s">
        <v>111910</v>
      </c>
      <c r="E3491" s="21" t="s">
        <v>111911</v>
      </c>
      <c r="F3491" s="21" t="s">
        <v>102855</v>
      </c>
      <c r="G3491" s="22">
        <v>4</v>
      </c>
      <c r="H3491" s="22">
        <v>43</v>
      </c>
      <c r="I3491" s="22">
        <v>78</v>
      </c>
      <c r="J3491" s="21" t="s">
        <v>112159</v>
      </c>
    </row>
    <row r="3492" spans="1:10" ht="32" customHeight="1">
      <c r="A3492" s="19" t="s">
        <v>112160</v>
      </c>
      <c r="B3492" s="24">
        <v>61</v>
      </c>
      <c r="C3492" s="22">
        <v>51</v>
      </c>
      <c r="D3492" s="21" t="s">
        <v>111910</v>
      </c>
      <c r="E3492" s="21" t="s">
        <v>111911</v>
      </c>
      <c r="F3492" s="21" t="s">
        <v>102855</v>
      </c>
      <c r="G3492" s="22">
        <v>4</v>
      </c>
      <c r="H3492" s="22">
        <v>43</v>
      </c>
      <c r="I3492" s="22">
        <v>78</v>
      </c>
      <c r="J3492" s="21" t="s">
        <v>112159</v>
      </c>
    </row>
    <row r="3493" spans="1:10" ht="32" customHeight="1">
      <c r="A3493" s="19" t="s">
        <v>112161</v>
      </c>
      <c r="B3493" s="24">
        <v>13</v>
      </c>
      <c r="C3493" s="22">
        <v>15</v>
      </c>
      <c r="D3493" s="21" t="s">
        <v>112162</v>
      </c>
      <c r="E3493" s="21" t="s">
        <v>112163</v>
      </c>
      <c r="F3493" s="21" t="s">
        <v>101528</v>
      </c>
      <c r="G3493" s="22">
        <v>10</v>
      </c>
      <c r="H3493" s="22">
        <v>0</v>
      </c>
      <c r="I3493" s="22">
        <v>0</v>
      </c>
      <c r="J3493" s="21" t="s">
        <v>112164</v>
      </c>
    </row>
    <row r="3494" spans="1:10" ht="32" customHeight="1">
      <c r="A3494" s="19" t="s">
        <v>112165</v>
      </c>
      <c r="B3494" s="24">
        <v>12</v>
      </c>
      <c r="C3494" s="22">
        <v>21</v>
      </c>
      <c r="D3494" s="21" t="s">
        <v>112166</v>
      </c>
      <c r="E3494" s="21" t="s">
        <v>112167</v>
      </c>
      <c r="F3494" s="21" t="s">
        <v>14775</v>
      </c>
      <c r="G3494" s="22">
        <v>1</v>
      </c>
      <c r="H3494" s="22">
        <v>16</v>
      </c>
      <c r="I3494" s="22">
        <v>27</v>
      </c>
      <c r="J3494" s="21" t="s">
        <v>112168</v>
      </c>
    </row>
    <row r="3495" spans="1:10" ht="32" customHeight="1">
      <c r="A3495" s="19" t="s">
        <v>112169</v>
      </c>
      <c r="B3495" s="24">
        <v>13</v>
      </c>
      <c r="C3495" s="22">
        <v>15</v>
      </c>
      <c r="D3495" s="21" t="s">
        <v>104900</v>
      </c>
      <c r="E3495" s="21" t="s">
        <v>104901</v>
      </c>
      <c r="F3495" s="21" t="s">
        <v>101528</v>
      </c>
      <c r="G3495" s="22">
        <v>10</v>
      </c>
      <c r="H3495" s="22">
        <v>0</v>
      </c>
      <c r="I3495" s="22">
        <v>0</v>
      </c>
      <c r="J3495" s="21" t="s">
        <v>112170</v>
      </c>
    </row>
    <row r="3496" spans="1:10" ht="32" customHeight="1">
      <c r="A3496" s="19" t="s">
        <v>112171</v>
      </c>
      <c r="B3496" s="24">
        <v>25</v>
      </c>
      <c r="C3496" s="22">
        <v>15</v>
      </c>
      <c r="D3496" s="21" t="s">
        <v>106918</v>
      </c>
      <c r="E3496" s="21" t="s">
        <v>106919</v>
      </c>
      <c r="F3496" s="21" t="s">
        <v>14739</v>
      </c>
      <c r="G3496" s="22">
        <v>10</v>
      </c>
      <c r="H3496" s="22">
        <v>0</v>
      </c>
      <c r="I3496" s="22">
        <v>0</v>
      </c>
      <c r="J3496" s="21" t="s">
        <v>112172</v>
      </c>
    </row>
    <row r="3497" spans="1:10" ht="32" customHeight="1">
      <c r="A3497" s="19" t="s">
        <v>112173</v>
      </c>
      <c r="B3497" s="24">
        <v>29</v>
      </c>
      <c r="C3497" s="22">
        <v>23</v>
      </c>
      <c r="D3497" s="21" t="s">
        <v>105757</v>
      </c>
      <c r="E3497" s="21" t="s">
        <v>105758</v>
      </c>
      <c r="F3497" s="21" t="s">
        <v>102001</v>
      </c>
      <c r="G3497" s="22">
        <v>9</v>
      </c>
      <c r="H3497" s="22">
        <v>10</v>
      </c>
      <c r="I3497" s="22">
        <v>20</v>
      </c>
      <c r="J3497" s="21" t="s">
        <v>112174</v>
      </c>
    </row>
    <row r="3498" spans="1:10" ht="32" customHeight="1">
      <c r="A3498" s="19" t="s">
        <v>112175</v>
      </c>
      <c r="B3498" s="24">
        <v>20</v>
      </c>
      <c r="C3498" s="22">
        <v>16</v>
      </c>
      <c r="D3498" s="21" t="s">
        <v>109606</v>
      </c>
      <c r="E3498" s="21" t="s">
        <v>109607</v>
      </c>
      <c r="F3498" s="22">
        <v>1</v>
      </c>
      <c r="G3498" s="22">
        <v>1</v>
      </c>
      <c r="H3498" s="22">
        <v>11</v>
      </c>
      <c r="I3498" s="22">
        <v>27</v>
      </c>
      <c r="J3498" s="21" t="s">
        <v>112176</v>
      </c>
    </row>
    <row r="3499" spans="1:10" ht="32" customHeight="1">
      <c r="A3499" s="19" t="s">
        <v>112177</v>
      </c>
      <c r="B3499" s="24">
        <v>47</v>
      </c>
      <c r="C3499" s="22">
        <v>32</v>
      </c>
      <c r="D3499" s="21" t="s">
        <v>112178</v>
      </c>
      <c r="E3499" s="21" t="s">
        <v>112179</v>
      </c>
      <c r="F3499" s="21" t="s">
        <v>101543</v>
      </c>
      <c r="G3499" s="22">
        <v>13</v>
      </c>
      <c r="H3499" s="22">
        <v>15</v>
      </c>
      <c r="I3499" s="22">
        <v>22</v>
      </c>
      <c r="J3499" s="21" t="s">
        <v>112180</v>
      </c>
    </row>
    <row r="3500" spans="1:10" ht="32" customHeight="1">
      <c r="A3500" s="19" t="s">
        <v>112181</v>
      </c>
      <c r="B3500" s="24">
        <v>12</v>
      </c>
      <c r="C3500" s="22">
        <v>15</v>
      </c>
      <c r="D3500" s="21" t="s">
        <v>112182</v>
      </c>
      <c r="E3500" s="21" t="s">
        <v>112183</v>
      </c>
      <c r="F3500" s="21" t="s">
        <v>101563</v>
      </c>
      <c r="G3500" s="22">
        <v>10</v>
      </c>
      <c r="H3500" s="22">
        <v>0</v>
      </c>
      <c r="I3500" s="22">
        <v>0</v>
      </c>
      <c r="J3500" s="21" t="s">
        <v>112184</v>
      </c>
    </row>
    <row r="3501" spans="1:10" ht="44" customHeight="1">
      <c r="A3501" s="19" t="s">
        <v>112185</v>
      </c>
      <c r="B3501" s="24">
        <v>13</v>
      </c>
      <c r="C3501" s="22">
        <v>15</v>
      </c>
      <c r="D3501" s="21" t="s">
        <v>112186</v>
      </c>
      <c r="E3501" s="21" t="s">
        <v>112187</v>
      </c>
      <c r="F3501" s="21" t="s">
        <v>14739</v>
      </c>
      <c r="G3501" s="22">
        <v>10</v>
      </c>
      <c r="H3501" s="22">
        <v>0</v>
      </c>
      <c r="I3501" s="22">
        <v>0</v>
      </c>
      <c r="J3501" s="21" t="s">
        <v>112188</v>
      </c>
    </row>
    <row r="3502" spans="1:10" ht="44" customHeight="1">
      <c r="A3502" s="19" t="s">
        <v>112189</v>
      </c>
      <c r="B3502" s="24">
        <v>17</v>
      </c>
      <c r="C3502" s="22">
        <v>21</v>
      </c>
      <c r="D3502" s="21" t="s">
        <v>112190</v>
      </c>
      <c r="E3502" s="21" t="s">
        <v>112191</v>
      </c>
      <c r="F3502" s="21" t="s">
        <v>14817</v>
      </c>
      <c r="G3502" s="22">
        <v>5</v>
      </c>
      <c r="H3502" s="22">
        <v>12</v>
      </c>
      <c r="I3502" s="22">
        <v>19</v>
      </c>
      <c r="J3502" s="21" t="s">
        <v>112192</v>
      </c>
    </row>
    <row r="3503" spans="1:10" ht="44" customHeight="1">
      <c r="A3503" s="19" t="s">
        <v>112193</v>
      </c>
      <c r="B3503" s="24">
        <v>24</v>
      </c>
      <c r="C3503" s="22">
        <v>15</v>
      </c>
      <c r="D3503" s="21" t="s">
        <v>108119</v>
      </c>
      <c r="E3503" s="21" t="s">
        <v>108120</v>
      </c>
      <c r="F3503" s="21" t="s">
        <v>101554</v>
      </c>
      <c r="G3503" s="22">
        <v>10</v>
      </c>
      <c r="H3503" s="22">
        <v>0</v>
      </c>
      <c r="I3503" s="22">
        <v>0</v>
      </c>
      <c r="J3503" s="21" t="s">
        <v>112194</v>
      </c>
    </row>
    <row r="3504" spans="1:10" ht="44" customHeight="1">
      <c r="A3504" s="19" t="s">
        <v>112195</v>
      </c>
      <c r="B3504" s="24">
        <v>13</v>
      </c>
      <c r="C3504" s="22">
        <v>15</v>
      </c>
      <c r="D3504" s="21" t="s">
        <v>112196</v>
      </c>
      <c r="E3504" s="21" t="s">
        <v>112197</v>
      </c>
      <c r="F3504" s="21" t="s">
        <v>101554</v>
      </c>
      <c r="G3504" s="22">
        <v>10</v>
      </c>
      <c r="H3504" s="22">
        <v>0</v>
      </c>
      <c r="I3504" s="22">
        <v>0</v>
      </c>
      <c r="J3504" s="21" t="s">
        <v>112198</v>
      </c>
    </row>
    <row r="3505" spans="1:10" ht="32" customHeight="1">
      <c r="A3505" s="19" t="s">
        <v>112199</v>
      </c>
      <c r="B3505" s="24">
        <v>27</v>
      </c>
      <c r="C3505" s="22">
        <v>19</v>
      </c>
      <c r="D3505" s="21" t="s">
        <v>111489</v>
      </c>
      <c r="E3505" s="21" t="s">
        <v>111490</v>
      </c>
      <c r="F3505" s="21" t="s">
        <v>102114</v>
      </c>
      <c r="G3505" s="22">
        <v>1</v>
      </c>
      <c r="H3505" s="22">
        <v>14</v>
      </c>
      <c r="I3505" s="22">
        <v>23</v>
      </c>
      <c r="J3505" s="21" t="s">
        <v>112200</v>
      </c>
    </row>
    <row r="3506" spans="1:10" ht="32" customHeight="1">
      <c r="A3506" s="19" t="s">
        <v>112201</v>
      </c>
      <c r="B3506" s="24">
        <v>15</v>
      </c>
      <c r="C3506" s="22">
        <v>19</v>
      </c>
      <c r="D3506" s="21" t="s">
        <v>112202</v>
      </c>
      <c r="E3506" s="21" t="s">
        <v>112203</v>
      </c>
      <c r="F3506" s="21" t="s">
        <v>101548</v>
      </c>
      <c r="G3506" s="22">
        <v>5</v>
      </c>
      <c r="H3506" s="22">
        <v>10</v>
      </c>
      <c r="I3506" s="22">
        <v>15</v>
      </c>
      <c r="J3506" s="21" t="s">
        <v>112204</v>
      </c>
    </row>
    <row r="3507" spans="1:10" ht="32" customHeight="1">
      <c r="A3507" s="19" t="s">
        <v>112205</v>
      </c>
      <c r="B3507" s="24">
        <v>18</v>
      </c>
      <c r="C3507" s="22">
        <v>15</v>
      </c>
      <c r="D3507" s="21" t="s">
        <v>102125</v>
      </c>
      <c r="E3507" s="21" t="s">
        <v>102126</v>
      </c>
      <c r="F3507" s="21" t="s">
        <v>101528</v>
      </c>
      <c r="G3507" s="22">
        <v>10</v>
      </c>
      <c r="H3507" s="22">
        <v>0</v>
      </c>
      <c r="I3507" s="22">
        <v>0</v>
      </c>
      <c r="J3507" s="21" t="s">
        <v>111683</v>
      </c>
    </row>
    <row r="3508" spans="1:10" ht="32" customHeight="1">
      <c r="A3508" s="19" t="s">
        <v>112206</v>
      </c>
      <c r="B3508" s="24">
        <v>17</v>
      </c>
      <c r="C3508" s="22">
        <v>15</v>
      </c>
      <c r="D3508" s="21" t="s">
        <v>102776</v>
      </c>
      <c r="E3508" s="21" t="s">
        <v>102777</v>
      </c>
      <c r="F3508" s="21" t="s">
        <v>101563</v>
      </c>
      <c r="G3508" s="22">
        <v>10</v>
      </c>
      <c r="H3508" s="22">
        <v>0</v>
      </c>
      <c r="I3508" s="22">
        <v>0</v>
      </c>
      <c r="J3508" s="21" t="s">
        <v>112207</v>
      </c>
    </row>
    <row r="3509" spans="1:10" ht="32" customHeight="1">
      <c r="A3509" s="19" t="s">
        <v>112208</v>
      </c>
      <c r="B3509" s="24">
        <v>20</v>
      </c>
      <c r="C3509" s="22">
        <v>15</v>
      </c>
      <c r="D3509" s="21" t="s">
        <v>109510</v>
      </c>
      <c r="E3509" s="21" t="s">
        <v>109511</v>
      </c>
      <c r="F3509" s="21" t="s">
        <v>101563</v>
      </c>
      <c r="G3509" s="22">
        <v>10</v>
      </c>
      <c r="H3509" s="22">
        <v>0</v>
      </c>
      <c r="I3509" s="22">
        <v>0</v>
      </c>
      <c r="J3509" s="21" t="s">
        <v>112209</v>
      </c>
    </row>
    <row r="3510" spans="1:10" ht="32" customHeight="1">
      <c r="A3510" s="19" t="s">
        <v>112210</v>
      </c>
      <c r="B3510" s="24">
        <v>14</v>
      </c>
      <c r="C3510" s="22">
        <v>20</v>
      </c>
      <c r="D3510" s="21" t="s">
        <v>112211</v>
      </c>
      <c r="E3510" s="21" t="s">
        <v>112212</v>
      </c>
      <c r="F3510" s="21" t="s">
        <v>101554</v>
      </c>
      <c r="G3510" s="22">
        <v>7</v>
      </c>
      <c r="H3510" s="22">
        <v>9</v>
      </c>
      <c r="I3510" s="22">
        <v>23</v>
      </c>
      <c r="J3510" s="21" t="s">
        <v>112213</v>
      </c>
    </row>
    <row r="3511" spans="1:10" ht="32" customHeight="1">
      <c r="A3511" s="19" t="s">
        <v>112214</v>
      </c>
      <c r="B3511" s="24">
        <v>14</v>
      </c>
      <c r="C3511" s="22">
        <v>18</v>
      </c>
      <c r="D3511" s="21" t="s">
        <v>112215</v>
      </c>
      <c r="E3511" s="21" t="s">
        <v>112216</v>
      </c>
      <c r="F3511" s="21" t="s">
        <v>101757</v>
      </c>
      <c r="G3511" s="22">
        <v>5</v>
      </c>
      <c r="H3511" s="22">
        <v>9</v>
      </c>
      <c r="I3511" s="22">
        <v>15</v>
      </c>
      <c r="J3511" s="21" t="s">
        <v>112217</v>
      </c>
    </row>
    <row r="3512" spans="1:10" ht="32" customHeight="1">
      <c r="A3512" s="19" t="s">
        <v>112218</v>
      </c>
      <c r="B3512" s="24">
        <v>22</v>
      </c>
      <c r="C3512" s="22">
        <v>15</v>
      </c>
      <c r="D3512" s="21" t="s">
        <v>107020</v>
      </c>
      <c r="E3512" s="21" t="s">
        <v>107021</v>
      </c>
      <c r="F3512" s="21" t="s">
        <v>101563</v>
      </c>
      <c r="G3512" s="22">
        <v>10</v>
      </c>
      <c r="H3512" s="22">
        <v>0</v>
      </c>
      <c r="I3512" s="22">
        <v>0</v>
      </c>
      <c r="J3512" s="21" t="s">
        <v>112219</v>
      </c>
    </row>
    <row r="3513" spans="1:10" ht="32" customHeight="1">
      <c r="A3513" s="19" t="s">
        <v>112220</v>
      </c>
      <c r="B3513" s="24">
        <v>30</v>
      </c>
      <c r="C3513" s="22">
        <v>15</v>
      </c>
      <c r="D3513" s="21" t="s">
        <v>110423</v>
      </c>
      <c r="E3513" s="21" t="s">
        <v>110424</v>
      </c>
      <c r="F3513" s="21" t="s">
        <v>101554</v>
      </c>
      <c r="G3513" s="22">
        <v>10</v>
      </c>
      <c r="H3513" s="22">
        <v>0</v>
      </c>
      <c r="I3513" s="22">
        <v>0</v>
      </c>
      <c r="J3513" s="21" t="s">
        <v>112221</v>
      </c>
    </row>
    <row r="3514" spans="1:10" ht="44" customHeight="1">
      <c r="A3514" s="19" t="s">
        <v>112222</v>
      </c>
      <c r="B3514" s="24">
        <v>12</v>
      </c>
      <c r="C3514" s="22">
        <v>15</v>
      </c>
      <c r="D3514" s="21" t="s">
        <v>112223</v>
      </c>
      <c r="E3514" s="21" t="s">
        <v>112224</v>
      </c>
      <c r="F3514" s="21" t="s">
        <v>101694</v>
      </c>
      <c r="G3514" s="22">
        <v>10</v>
      </c>
      <c r="H3514" s="22">
        <v>0</v>
      </c>
      <c r="I3514" s="22">
        <v>0</v>
      </c>
      <c r="J3514" s="21" t="s">
        <v>112225</v>
      </c>
    </row>
    <row r="3515" spans="1:10" ht="44" customHeight="1">
      <c r="A3515" s="19" t="s">
        <v>112226</v>
      </c>
      <c r="B3515" s="24">
        <v>17</v>
      </c>
      <c r="C3515" s="22">
        <v>19</v>
      </c>
      <c r="D3515" s="21" t="s">
        <v>109916</v>
      </c>
      <c r="E3515" s="21" t="s">
        <v>109917</v>
      </c>
      <c r="F3515" s="21" t="s">
        <v>102440</v>
      </c>
      <c r="G3515" s="22">
        <v>5</v>
      </c>
      <c r="H3515" s="22">
        <v>10</v>
      </c>
      <c r="I3515" s="22">
        <v>14</v>
      </c>
      <c r="J3515" s="21" t="s">
        <v>112227</v>
      </c>
    </row>
    <row r="3516" spans="1:10" ht="32" customHeight="1">
      <c r="A3516" s="19" t="s">
        <v>112228</v>
      </c>
      <c r="B3516" s="24">
        <v>25</v>
      </c>
      <c r="C3516" s="22">
        <v>16</v>
      </c>
      <c r="D3516" s="21" t="s">
        <v>112229</v>
      </c>
      <c r="E3516" s="21" t="s">
        <v>112230</v>
      </c>
      <c r="F3516" s="21" t="s">
        <v>102257</v>
      </c>
      <c r="G3516" s="22">
        <v>5</v>
      </c>
      <c r="H3516" s="22">
        <v>7</v>
      </c>
      <c r="I3516" s="22">
        <v>15</v>
      </c>
      <c r="J3516" s="21" t="s">
        <v>112231</v>
      </c>
    </row>
    <row r="3517" spans="1:10" ht="32" customHeight="1">
      <c r="A3517" s="19" t="s">
        <v>112232</v>
      </c>
      <c r="B3517" s="24">
        <v>32</v>
      </c>
      <c r="C3517" s="22">
        <v>15</v>
      </c>
      <c r="D3517" s="21" t="s">
        <v>112233</v>
      </c>
      <c r="E3517" s="21" t="s">
        <v>112234</v>
      </c>
      <c r="F3517" s="21" t="s">
        <v>101563</v>
      </c>
      <c r="G3517" s="22">
        <v>10</v>
      </c>
      <c r="H3517" s="22">
        <v>0</v>
      </c>
      <c r="I3517" s="22">
        <v>0</v>
      </c>
      <c r="J3517" s="21" t="s">
        <v>112235</v>
      </c>
    </row>
    <row r="3518" spans="1:10" ht="32" customHeight="1">
      <c r="A3518" s="19" t="s">
        <v>112236</v>
      </c>
      <c r="B3518" s="24">
        <v>22</v>
      </c>
      <c r="C3518" s="22">
        <v>15</v>
      </c>
      <c r="D3518" s="21" t="s">
        <v>112237</v>
      </c>
      <c r="E3518" s="21" t="s">
        <v>112238</v>
      </c>
      <c r="F3518" s="21" t="s">
        <v>101528</v>
      </c>
      <c r="G3518" s="22">
        <v>10</v>
      </c>
      <c r="H3518" s="22">
        <v>0</v>
      </c>
      <c r="I3518" s="22">
        <v>0</v>
      </c>
      <c r="J3518" s="21" t="s">
        <v>112239</v>
      </c>
    </row>
    <row r="3519" spans="1:10" ht="32" customHeight="1">
      <c r="A3519" s="19" t="s">
        <v>112240</v>
      </c>
      <c r="B3519" s="24">
        <v>12</v>
      </c>
      <c r="C3519" s="22">
        <v>29</v>
      </c>
      <c r="D3519" s="21" t="s">
        <v>112241</v>
      </c>
      <c r="E3519" s="21" t="s">
        <v>112242</v>
      </c>
      <c r="F3519" s="22">
        <v>625</v>
      </c>
      <c r="G3519" s="22">
        <v>4</v>
      </c>
      <c r="H3519" s="22">
        <v>6</v>
      </c>
      <c r="I3519" s="22">
        <v>13</v>
      </c>
      <c r="J3519" s="21" t="s">
        <v>112243</v>
      </c>
    </row>
    <row r="3520" spans="1:10" ht="32" customHeight="1">
      <c r="A3520" s="19" t="s">
        <v>112244</v>
      </c>
      <c r="B3520" s="24">
        <v>19</v>
      </c>
      <c r="C3520" s="22">
        <v>15</v>
      </c>
      <c r="D3520" s="21" t="s">
        <v>112245</v>
      </c>
      <c r="E3520" s="21" t="s">
        <v>112246</v>
      </c>
      <c r="F3520" s="21" t="s">
        <v>14739</v>
      </c>
      <c r="G3520" s="22">
        <v>10</v>
      </c>
      <c r="H3520" s="22">
        <v>0</v>
      </c>
      <c r="I3520" s="22">
        <v>0</v>
      </c>
      <c r="J3520" s="21" t="s">
        <v>112247</v>
      </c>
    </row>
    <row r="3521" spans="1:10" ht="32" customHeight="1">
      <c r="A3521" s="19" t="s">
        <v>112248</v>
      </c>
      <c r="B3521" s="24">
        <v>13</v>
      </c>
      <c r="C3521" s="22">
        <v>15</v>
      </c>
      <c r="D3521" s="21" t="s">
        <v>112249</v>
      </c>
      <c r="E3521" s="21" t="s">
        <v>112250</v>
      </c>
      <c r="F3521" s="21" t="s">
        <v>101522</v>
      </c>
      <c r="G3521" s="22">
        <v>10</v>
      </c>
      <c r="H3521" s="22">
        <v>0</v>
      </c>
      <c r="I3521" s="22">
        <v>0</v>
      </c>
      <c r="J3521" s="21" t="s">
        <v>112251</v>
      </c>
    </row>
    <row r="3522" spans="1:10" ht="32" customHeight="1">
      <c r="A3522" s="19" t="s">
        <v>112252</v>
      </c>
      <c r="B3522" s="24">
        <v>44</v>
      </c>
      <c r="C3522" s="22">
        <v>15</v>
      </c>
      <c r="D3522" s="21" t="s">
        <v>106618</v>
      </c>
      <c r="E3522" s="21" t="s">
        <v>106619</v>
      </c>
      <c r="F3522" s="21" t="s">
        <v>101554</v>
      </c>
      <c r="G3522" s="22">
        <v>10</v>
      </c>
      <c r="H3522" s="22">
        <v>0</v>
      </c>
      <c r="I3522" s="22">
        <v>0</v>
      </c>
      <c r="J3522" s="21" t="s">
        <v>112253</v>
      </c>
    </row>
    <row r="3523" spans="1:10" ht="32" customHeight="1">
      <c r="A3523" s="19" t="s">
        <v>112254</v>
      </c>
      <c r="B3523" s="24">
        <v>44</v>
      </c>
      <c r="C3523" s="22">
        <v>15</v>
      </c>
      <c r="D3523" s="21" t="s">
        <v>106618</v>
      </c>
      <c r="E3523" s="21" t="s">
        <v>106619</v>
      </c>
      <c r="F3523" s="21" t="s">
        <v>101554</v>
      </c>
      <c r="G3523" s="22">
        <v>10</v>
      </c>
      <c r="H3523" s="22">
        <v>0</v>
      </c>
      <c r="I3523" s="22">
        <v>0</v>
      </c>
      <c r="J3523" s="21" t="s">
        <v>112253</v>
      </c>
    </row>
    <row r="3524" spans="1:10" ht="32" customHeight="1">
      <c r="A3524" s="19" t="s">
        <v>112255</v>
      </c>
      <c r="B3524" s="24">
        <v>44</v>
      </c>
      <c r="C3524" s="22">
        <v>15</v>
      </c>
      <c r="D3524" s="21" t="s">
        <v>106618</v>
      </c>
      <c r="E3524" s="21" t="s">
        <v>106619</v>
      </c>
      <c r="F3524" s="21" t="s">
        <v>101554</v>
      </c>
      <c r="G3524" s="22">
        <v>10</v>
      </c>
      <c r="H3524" s="22">
        <v>0</v>
      </c>
      <c r="I3524" s="22">
        <v>0</v>
      </c>
      <c r="J3524" s="21" t="s">
        <v>112253</v>
      </c>
    </row>
    <row r="3525" spans="1:10" ht="32" customHeight="1">
      <c r="A3525" s="19" t="s">
        <v>112256</v>
      </c>
      <c r="B3525" s="24">
        <v>27</v>
      </c>
      <c r="C3525" s="22">
        <v>15</v>
      </c>
      <c r="D3525" s="21" t="s">
        <v>112257</v>
      </c>
      <c r="E3525" s="21" t="s">
        <v>112258</v>
      </c>
      <c r="F3525" s="21" t="s">
        <v>14739</v>
      </c>
      <c r="G3525" s="22">
        <v>10</v>
      </c>
      <c r="H3525" s="22">
        <v>0</v>
      </c>
      <c r="I3525" s="22">
        <v>0</v>
      </c>
      <c r="J3525" s="21" t="s">
        <v>112259</v>
      </c>
    </row>
    <row r="3526" spans="1:10" ht="32" customHeight="1">
      <c r="A3526" s="19" t="s">
        <v>112260</v>
      </c>
      <c r="B3526" s="24">
        <v>21</v>
      </c>
      <c r="C3526" s="22">
        <v>15</v>
      </c>
      <c r="D3526" s="21" t="s">
        <v>104172</v>
      </c>
      <c r="E3526" s="21" t="s">
        <v>104173</v>
      </c>
      <c r="F3526" s="21" t="s">
        <v>101694</v>
      </c>
      <c r="G3526" s="22">
        <v>10</v>
      </c>
      <c r="H3526" s="22">
        <v>0</v>
      </c>
      <c r="I3526" s="22">
        <v>0</v>
      </c>
      <c r="J3526" s="21" t="s">
        <v>112261</v>
      </c>
    </row>
    <row r="3527" spans="1:10" ht="32" customHeight="1">
      <c r="A3527" s="19" t="s">
        <v>112262</v>
      </c>
      <c r="B3527" s="24">
        <v>40</v>
      </c>
      <c r="C3527" s="22">
        <v>23</v>
      </c>
      <c r="D3527" s="21" t="s">
        <v>106020</v>
      </c>
      <c r="E3527" s="21" t="s">
        <v>106021</v>
      </c>
      <c r="F3527" s="21" t="s">
        <v>102157</v>
      </c>
      <c r="G3527" s="22">
        <v>7</v>
      </c>
      <c r="H3527" s="22">
        <v>12</v>
      </c>
      <c r="I3527" s="22">
        <v>20</v>
      </c>
      <c r="J3527" s="21" t="s">
        <v>112263</v>
      </c>
    </row>
    <row r="3528" spans="1:10" ht="32" customHeight="1">
      <c r="A3528" s="19" t="s">
        <v>112264</v>
      </c>
      <c r="B3528" s="24">
        <v>19</v>
      </c>
      <c r="C3528" s="22">
        <v>15</v>
      </c>
      <c r="D3528" s="21" t="s">
        <v>112265</v>
      </c>
      <c r="E3528" s="21" t="s">
        <v>112266</v>
      </c>
      <c r="F3528" s="21" t="s">
        <v>14739</v>
      </c>
      <c r="G3528" s="22">
        <v>10</v>
      </c>
      <c r="H3528" s="22">
        <v>0</v>
      </c>
      <c r="I3528" s="22">
        <v>0</v>
      </c>
      <c r="J3528" s="21" t="s">
        <v>112267</v>
      </c>
    </row>
    <row r="3529" spans="1:10" ht="44" customHeight="1">
      <c r="A3529" s="19" t="s">
        <v>112268</v>
      </c>
      <c r="B3529" s="24">
        <v>27</v>
      </c>
      <c r="C3529" s="22">
        <v>15</v>
      </c>
      <c r="D3529" s="21" t="s">
        <v>110555</v>
      </c>
      <c r="E3529" s="21" t="s">
        <v>110556</v>
      </c>
      <c r="F3529" s="21" t="s">
        <v>101554</v>
      </c>
      <c r="G3529" s="22">
        <v>10</v>
      </c>
      <c r="H3529" s="22">
        <v>0</v>
      </c>
      <c r="I3529" s="22">
        <v>0</v>
      </c>
      <c r="J3529" s="21" t="s">
        <v>112269</v>
      </c>
    </row>
    <row r="3530" spans="1:10" ht="44" customHeight="1">
      <c r="A3530" s="19" t="s">
        <v>112270</v>
      </c>
      <c r="B3530" s="24">
        <v>19</v>
      </c>
      <c r="C3530" s="22">
        <v>16</v>
      </c>
      <c r="D3530" s="21" t="s">
        <v>112271</v>
      </c>
      <c r="E3530" s="21" t="s">
        <v>112272</v>
      </c>
      <c r="F3530" s="21" t="s">
        <v>101945</v>
      </c>
      <c r="G3530" s="22">
        <v>3</v>
      </c>
      <c r="H3530" s="22">
        <v>9</v>
      </c>
      <c r="I3530" s="22">
        <v>23</v>
      </c>
      <c r="J3530" s="21" t="s">
        <v>112273</v>
      </c>
    </row>
    <row r="3531" spans="1:10" ht="32" customHeight="1">
      <c r="A3531" s="19" t="s">
        <v>112274</v>
      </c>
      <c r="B3531" s="24">
        <v>22</v>
      </c>
      <c r="C3531" s="22">
        <v>20</v>
      </c>
      <c r="D3531" s="21" t="s">
        <v>108152</v>
      </c>
      <c r="E3531" s="21" t="s">
        <v>108153</v>
      </c>
      <c r="F3531" s="21" t="s">
        <v>101543</v>
      </c>
      <c r="G3531" s="22">
        <v>1</v>
      </c>
      <c r="H3531" s="22">
        <v>8</v>
      </c>
      <c r="I3531" s="22">
        <v>13</v>
      </c>
      <c r="J3531" s="21" t="s">
        <v>112275</v>
      </c>
    </row>
    <row r="3532" spans="1:10" ht="32" customHeight="1">
      <c r="A3532" s="19" t="s">
        <v>112276</v>
      </c>
      <c r="B3532" s="24">
        <v>26</v>
      </c>
      <c r="C3532" s="22">
        <v>18</v>
      </c>
      <c r="D3532" s="21" t="s">
        <v>112060</v>
      </c>
      <c r="E3532" s="21" t="s">
        <v>112061</v>
      </c>
      <c r="F3532" s="21" t="s">
        <v>102144</v>
      </c>
      <c r="G3532" s="22">
        <v>1</v>
      </c>
      <c r="H3532" s="22">
        <v>13</v>
      </c>
      <c r="I3532" s="22">
        <v>21</v>
      </c>
      <c r="J3532" s="21" t="s">
        <v>112277</v>
      </c>
    </row>
    <row r="3533" spans="1:10" ht="32" customHeight="1">
      <c r="A3533" s="19" t="s">
        <v>112278</v>
      </c>
      <c r="B3533" s="24">
        <v>27</v>
      </c>
      <c r="C3533" s="22">
        <v>15</v>
      </c>
      <c r="D3533" s="21" t="s">
        <v>109618</v>
      </c>
      <c r="E3533" s="21" t="s">
        <v>109619</v>
      </c>
      <c r="F3533" s="21" t="s">
        <v>101563</v>
      </c>
      <c r="G3533" s="22">
        <v>10</v>
      </c>
      <c r="H3533" s="22">
        <v>0</v>
      </c>
      <c r="I3533" s="22">
        <v>0</v>
      </c>
      <c r="J3533" s="21" t="s">
        <v>112279</v>
      </c>
    </row>
    <row r="3534" spans="1:10" ht="32" customHeight="1">
      <c r="A3534" s="19" t="s">
        <v>112280</v>
      </c>
      <c r="B3534" s="24">
        <v>24</v>
      </c>
      <c r="C3534" s="22">
        <v>15</v>
      </c>
      <c r="D3534" s="21" t="s">
        <v>102308</v>
      </c>
      <c r="E3534" s="21" t="s">
        <v>102309</v>
      </c>
      <c r="F3534" s="21" t="s">
        <v>101528</v>
      </c>
      <c r="G3534" s="22">
        <v>10</v>
      </c>
      <c r="H3534" s="22">
        <v>0</v>
      </c>
      <c r="I3534" s="22">
        <v>0</v>
      </c>
      <c r="J3534" s="21" t="s">
        <v>102310</v>
      </c>
    </row>
    <row r="3535" spans="1:10" ht="32" customHeight="1">
      <c r="A3535" s="19" t="s">
        <v>112281</v>
      </c>
      <c r="B3535" s="24">
        <v>25</v>
      </c>
      <c r="C3535" s="22">
        <v>15</v>
      </c>
      <c r="D3535" s="21" t="s">
        <v>102705</v>
      </c>
      <c r="E3535" s="21" t="s">
        <v>102706</v>
      </c>
      <c r="F3535" s="21" t="s">
        <v>101528</v>
      </c>
      <c r="G3535" s="22">
        <v>10</v>
      </c>
      <c r="H3535" s="22">
        <v>0</v>
      </c>
      <c r="I3535" s="22">
        <v>0</v>
      </c>
      <c r="J3535" s="21" t="s">
        <v>112282</v>
      </c>
    </row>
    <row r="3536" spans="1:10" ht="32" customHeight="1">
      <c r="A3536" s="19" t="s">
        <v>112283</v>
      </c>
      <c r="B3536" s="24">
        <v>23</v>
      </c>
      <c r="C3536" s="22">
        <v>15</v>
      </c>
      <c r="D3536" s="21" t="s">
        <v>112284</v>
      </c>
      <c r="E3536" s="21" t="s">
        <v>112285</v>
      </c>
      <c r="F3536" s="22">
        <v>1</v>
      </c>
      <c r="G3536" s="22">
        <v>1</v>
      </c>
      <c r="H3536" s="22">
        <v>10</v>
      </c>
      <c r="I3536" s="22">
        <v>26</v>
      </c>
      <c r="J3536" s="21" t="s">
        <v>112286</v>
      </c>
    </row>
    <row r="3537" spans="1:10" ht="32" customHeight="1">
      <c r="A3537" s="19" t="s">
        <v>112287</v>
      </c>
      <c r="B3537" s="24">
        <v>43</v>
      </c>
      <c r="C3537" s="22">
        <v>22</v>
      </c>
      <c r="D3537" s="21" t="s">
        <v>103521</v>
      </c>
      <c r="E3537" s="21" t="s">
        <v>103522</v>
      </c>
      <c r="F3537" s="21" t="s">
        <v>101538</v>
      </c>
      <c r="G3537" s="22">
        <v>1</v>
      </c>
      <c r="H3537" s="22">
        <v>17</v>
      </c>
      <c r="I3537" s="22">
        <v>24</v>
      </c>
      <c r="J3537" s="21" t="s">
        <v>112288</v>
      </c>
    </row>
    <row r="3538" spans="1:10" ht="32" customHeight="1">
      <c r="A3538" s="19" t="s">
        <v>112289</v>
      </c>
      <c r="B3538" s="24">
        <v>25</v>
      </c>
      <c r="C3538" s="22">
        <v>15</v>
      </c>
      <c r="D3538" s="21" t="s">
        <v>102944</v>
      </c>
      <c r="E3538" s="21" t="s">
        <v>102945</v>
      </c>
      <c r="F3538" s="21" t="s">
        <v>101554</v>
      </c>
      <c r="G3538" s="22">
        <v>10</v>
      </c>
      <c r="H3538" s="22">
        <v>0</v>
      </c>
      <c r="I3538" s="22">
        <v>0</v>
      </c>
      <c r="J3538" s="21" t="s">
        <v>112290</v>
      </c>
    </row>
    <row r="3539" spans="1:10" ht="32" customHeight="1">
      <c r="A3539" s="19" t="s">
        <v>112291</v>
      </c>
      <c r="B3539" s="24">
        <v>29</v>
      </c>
      <c r="C3539" s="22">
        <v>18</v>
      </c>
      <c r="D3539" s="21" t="s">
        <v>112292</v>
      </c>
      <c r="E3539" s="21" t="s">
        <v>112293</v>
      </c>
      <c r="F3539" s="21" t="s">
        <v>102727</v>
      </c>
      <c r="G3539" s="22">
        <v>5</v>
      </c>
      <c r="H3539" s="22">
        <v>9</v>
      </c>
      <c r="I3539" s="22">
        <v>16</v>
      </c>
      <c r="J3539" s="21" t="s">
        <v>112294</v>
      </c>
    </row>
    <row r="3540" spans="1:10" ht="32" customHeight="1">
      <c r="A3540" s="19" t="s">
        <v>112295</v>
      </c>
      <c r="B3540" s="24">
        <v>29</v>
      </c>
      <c r="C3540" s="22">
        <v>18</v>
      </c>
      <c r="D3540" s="21" t="s">
        <v>112292</v>
      </c>
      <c r="E3540" s="21" t="s">
        <v>112293</v>
      </c>
      <c r="F3540" s="21" t="s">
        <v>102727</v>
      </c>
      <c r="G3540" s="22">
        <v>5</v>
      </c>
      <c r="H3540" s="22">
        <v>9</v>
      </c>
      <c r="I3540" s="22">
        <v>16</v>
      </c>
      <c r="J3540" s="21" t="s">
        <v>112294</v>
      </c>
    </row>
    <row r="3541" spans="1:10" ht="32" customHeight="1">
      <c r="A3541" s="19" t="s">
        <v>112296</v>
      </c>
      <c r="B3541" s="24">
        <v>43</v>
      </c>
      <c r="C3541" s="22">
        <v>28</v>
      </c>
      <c r="D3541" s="21" t="s">
        <v>112297</v>
      </c>
      <c r="E3541" s="21" t="s">
        <v>112298</v>
      </c>
      <c r="F3541" s="21" t="s">
        <v>102868</v>
      </c>
      <c r="G3541" s="22">
        <v>1</v>
      </c>
      <c r="H3541" s="22">
        <v>23</v>
      </c>
      <c r="I3541" s="22">
        <v>32</v>
      </c>
      <c r="J3541" s="21" t="s">
        <v>112299</v>
      </c>
    </row>
    <row r="3542" spans="1:10" ht="32" customHeight="1">
      <c r="A3542" s="19" t="s">
        <v>112300</v>
      </c>
      <c r="B3542" s="24">
        <v>19</v>
      </c>
      <c r="C3542" s="22">
        <v>39</v>
      </c>
      <c r="D3542" s="21" t="s">
        <v>112301</v>
      </c>
      <c r="E3542" s="21" t="s">
        <v>112302</v>
      </c>
      <c r="F3542" s="21" t="s">
        <v>104448</v>
      </c>
      <c r="G3542" s="22">
        <v>13</v>
      </c>
      <c r="H3542" s="22">
        <v>13</v>
      </c>
      <c r="I3542" s="22">
        <v>20</v>
      </c>
      <c r="J3542" s="21" t="s">
        <v>112303</v>
      </c>
    </row>
    <row r="3543" spans="1:10" ht="32" customHeight="1">
      <c r="A3543" s="19" t="s">
        <v>112304</v>
      </c>
      <c r="B3543" s="24">
        <v>43</v>
      </c>
      <c r="C3543" s="22">
        <v>28</v>
      </c>
      <c r="D3543" s="21" t="s">
        <v>112297</v>
      </c>
      <c r="E3543" s="21" t="s">
        <v>112298</v>
      </c>
      <c r="F3543" s="21" t="s">
        <v>102868</v>
      </c>
      <c r="G3543" s="22">
        <v>1</v>
      </c>
      <c r="H3543" s="22">
        <v>23</v>
      </c>
      <c r="I3543" s="22">
        <v>32</v>
      </c>
      <c r="J3543" s="21" t="s">
        <v>112299</v>
      </c>
    </row>
    <row r="3544" spans="1:10" ht="32" customHeight="1">
      <c r="A3544" s="19" t="s">
        <v>112305</v>
      </c>
      <c r="B3544" s="24">
        <v>30</v>
      </c>
      <c r="C3544" s="22">
        <v>15</v>
      </c>
      <c r="D3544" s="21" t="s">
        <v>108146</v>
      </c>
      <c r="E3544" s="21" t="s">
        <v>108147</v>
      </c>
      <c r="F3544" s="21" t="s">
        <v>14739</v>
      </c>
      <c r="G3544" s="22">
        <v>10</v>
      </c>
      <c r="H3544" s="22">
        <v>0</v>
      </c>
      <c r="I3544" s="22">
        <v>0</v>
      </c>
      <c r="J3544" s="21" t="s">
        <v>112306</v>
      </c>
    </row>
    <row r="3545" spans="1:10" ht="32" customHeight="1">
      <c r="A3545" s="19" t="s">
        <v>112307</v>
      </c>
      <c r="B3545" s="24">
        <v>21</v>
      </c>
      <c r="C3545" s="22">
        <v>15</v>
      </c>
      <c r="D3545" s="21" t="s">
        <v>112308</v>
      </c>
      <c r="E3545" s="21" t="s">
        <v>112309</v>
      </c>
      <c r="F3545" s="21" t="s">
        <v>101727</v>
      </c>
      <c r="G3545" s="22">
        <v>10</v>
      </c>
      <c r="H3545" s="22">
        <v>0</v>
      </c>
      <c r="I3545" s="22">
        <v>0</v>
      </c>
      <c r="J3545" s="21" t="s">
        <v>112310</v>
      </c>
    </row>
    <row r="3546" spans="1:10" ht="32" customHeight="1">
      <c r="A3546" s="19" t="s">
        <v>112311</v>
      </c>
      <c r="B3546" s="24">
        <v>34</v>
      </c>
      <c r="C3546" s="22">
        <v>18</v>
      </c>
      <c r="D3546" s="21" t="s">
        <v>108168</v>
      </c>
      <c r="E3546" s="21" t="s">
        <v>108169</v>
      </c>
      <c r="F3546" s="21" t="s">
        <v>102727</v>
      </c>
      <c r="G3546" s="22">
        <v>7</v>
      </c>
      <c r="H3546" s="22">
        <v>7</v>
      </c>
      <c r="I3546" s="22">
        <v>15</v>
      </c>
      <c r="J3546" s="21" t="s">
        <v>112312</v>
      </c>
    </row>
    <row r="3547" spans="1:10" ht="32" customHeight="1">
      <c r="A3547" s="19" t="s">
        <v>112313</v>
      </c>
      <c r="B3547" s="24">
        <v>40</v>
      </c>
      <c r="C3547" s="22">
        <v>23</v>
      </c>
      <c r="D3547" s="21" t="s">
        <v>102880</v>
      </c>
      <c r="E3547" s="21" t="s">
        <v>102881</v>
      </c>
      <c r="F3547" s="21" t="s">
        <v>102001</v>
      </c>
      <c r="G3547" s="22">
        <v>7</v>
      </c>
      <c r="H3547" s="22">
        <v>12</v>
      </c>
      <c r="I3547" s="22">
        <v>24</v>
      </c>
      <c r="J3547" s="21" t="s">
        <v>109406</v>
      </c>
    </row>
    <row r="3548" spans="1:10" ht="32" customHeight="1">
      <c r="A3548" s="19" t="s">
        <v>112314</v>
      </c>
      <c r="B3548" s="24">
        <v>17</v>
      </c>
      <c r="C3548" s="22">
        <v>20</v>
      </c>
      <c r="D3548" s="21" t="s">
        <v>112315</v>
      </c>
      <c r="E3548" s="21" t="s">
        <v>112316</v>
      </c>
      <c r="F3548" s="21" t="s">
        <v>101554</v>
      </c>
      <c r="G3548" s="22">
        <v>8</v>
      </c>
      <c r="H3548" s="22">
        <v>8</v>
      </c>
      <c r="I3548" s="22">
        <v>17</v>
      </c>
      <c r="J3548" s="21" t="s">
        <v>112317</v>
      </c>
    </row>
    <row r="3549" spans="1:10" ht="32" customHeight="1">
      <c r="A3549" s="19" t="s">
        <v>112318</v>
      </c>
      <c r="B3549" s="24">
        <v>25</v>
      </c>
      <c r="C3549" s="22">
        <v>15</v>
      </c>
      <c r="D3549" s="21" t="s">
        <v>112319</v>
      </c>
      <c r="E3549" s="21" t="s">
        <v>112320</v>
      </c>
      <c r="F3549" s="21" t="s">
        <v>101554</v>
      </c>
      <c r="G3549" s="22">
        <v>10</v>
      </c>
      <c r="H3549" s="22">
        <v>0</v>
      </c>
      <c r="I3549" s="22">
        <v>0</v>
      </c>
      <c r="J3549" s="21" t="s">
        <v>112321</v>
      </c>
    </row>
    <row r="3550" spans="1:10" ht="32" customHeight="1">
      <c r="A3550" s="19" t="s">
        <v>112322</v>
      </c>
      <c r="B3550" s="24">
        <v>12</v>
      </c>
      <c r="C3550" s="22">
        <v>15</v>
      </c>
      <c r="D3550" s="21" t="s">
        <v>112323</v>
      </c>
      <c r="E3550" s="21" t="s">
        <v>112324</v>
      </c>
      <c r="F3550" s="21" t="s">
        <v>101522</v>
      </c>
      <c r="G3550" s="22">
        <v>10</v>
      </c>
      <c r="H3550" s="22">
        <v>0</v>
      </c>
      <c r="I3550" s="22">
        <v>0</v>
      </c>
      <c r="J3550" s="21" t="s">
        <v>112325</v>
      </c>
    </row>
    <row r="3551" spans="1:10" ht="32" customHeight="1">
      <c r="A3551" s="19" t="s">
        <v>112326</v>
      </c>
      <c r="B3551" s="24">
        <v>25</v>
      </c>
      <c r="C3551" s="22">
        <v>15</v>
      </c>
      <c r="D3551" s="21" t="s">
        <v>109518</v>
      </c>
      <c r="E3551" s="21" t="s">
        <v>109519</v>
      </c>
      <c r="F3551" s="21" t="s">
        <v>101694</v>
      </c>
      <c r="G3551" s="22">
        <v>10</v>
      </c>
      <c r="H3551" s="22">
        <v>0</v>
      </c>
      <c r="I3551" s="22">
        <v>0</v>
      </c>
      <c r="J3551" s="21" t="s">
        <v>112327</v>
      </c>
    </row>
    <row r="3552" spans="1:10" ht="32" customHeight="1">
      <c r="A3552" s="19" t="s">
        <v>112328</v>
      </c>
      <c r="B3552" s="24">
        <v>31</v>
      </c>
      <c r="C3552" s="22">
        <v>22</v>
      </c>
      <c r="D3552" s="21" t="s">
        <v>112329</v>
      </c>
      <c r="E3552" s="21" t="s">
        <v>112330</v>
      </c>
      <c r="F3552" s="21" t="s">
        <v>101689</v>
      </c>
      <c r="G3552" s="22">
        <v>2</v>
      </c>
      <c r="H3552" s="22">
        <v>8</v>
      </c>
      <c r="I3552" s="22">
        <v>13</v>
      </c>
      <c r="J3552" s="21" t="s">
        <v>112331</v>
      </c>
    </row>
    <row r="3553" spans="1:10" ht="32" customHeight="1">
      <c r="A3553" s="19" t="s">
        <v>112332</v>
      </c>
      <c r="B3553" s="24">
        <v>21</v>
      </c>
      <c r="C3553" s="22">
        <v>15</v>
      </c>
      <c r="D3553" s="21" t="s">
        <v>112333</v>
      </c>
      <c r="E3553" s="21" t="s">
        <v>112334</v>
      </c>
      <c r="F3553" s="21" t="s">
        <v>101694</v>
      </c>
      <c r="G3553" s="22">
        <v>10</v>
      </c>
      <c r="H3553" s="22">
        <v>0</v>
      </c>
      <c r="I3553" s="22">
        <v>0</v>
      </c>
      <c r="J3553" s="21" t="s">
        <v>112335</v>
      </c>
    </row>
    <row r="3554" spans="1:10" ht="32" customHeight="1">
      <c r="A3554" s="19" t="s">
        <v>112336</v>
      </c>
      <c r="B3554" s="24">
        <v>52</v>
      </c>
      <c r="C3554" s="22">
        <v>15</v>
      </c>
      <c r="D3554" s="21" t="s">
        <v>110434</v>
      </c>
      <c r="E3554" s="21" t="s">
        <v>110435</v>
      </c>
      <c r="F3554" s="21" t="s">
        <v>101522</v>
      </c>
      <c r="G3554" s="22">
        <v>10</v>
      </c>
      <c r="H3554" s="22">
        <v>0</v>
      </c>
      <c r="I3554" s="22">
        <v>0</v>
      </c>
      <c r="J3554" s="21" t="s">
        <v>112337</v>
      </c>
    </row>
    <row r="3555" spans="1:10" ht="32" customHeight="1">
      <c r="A3555" s="19" t="s">
        <v>112338</v>
      </c>
      <c r="B3555" s="24">
        <v>13</v>
      </c>
      <c r="C3555" s="22">
        <v>15</v>
      </c>
      <c r="D3555" s="21" t="s">
        <v>112339</v>
      </c>
      <c r="E3555" s="21" t="s">
        <v>112340</v>
      </c>
      <c r="F3555" s="21" t="s">
        <v>101727</v>
      </c>
      <c r="G3555" s="22">
        <v>10</v>
      </c>
      <c r="H3555" s="22">
        <v>0</v>
      </c>
      <c r="I3555" s="22">
        <v>0</v>
      </c>
      <c r="J3555" s="21" t="s">
        <v>112341</v>
      </c>
    </row>
    <row r="3556" spans="1:10" ht="20" customHeight="1">
      <c r="A3556" s="27">
        <v>-999</v>
      </c>
      <c r="B3556" s="24">
        <v>-999</v>
      </c>
      <c r="C3556" s="22">
        <v>-999</v>
      </c>
      <c r="D3556" s="22">
        <v>-999</v>
      </c>
      <c r="E3556" s="22">
        <v>-999</v>
      </c>
      <c r="F3556" s="22">
        <v>-999</v>
      </c>
      <c r="G3556" s="22">
        <v>-999</v>
      </c>
      <c r="H3556" s="22">
        <v>-999</v>
      </c>
      <c r="I3556" s="22">
        <v>-999</v>
      </c>
      <c r="J3556" s="22">
        <v>-999</v>
      </c>
    </row>
    <row r="3557" spans="1:10" ht="32" customHeight="1">
      <c r="A3557" s="19" t="s">
        <v>112342</v>
      </c>
      <c r="B3557" s="24">
        <v>33</v>
      </c>
      <c r="C3557" s="22">
        <v>29</v>
      </c>
      <c r="D3557" s="21" t="s">
        <v>112343</v>
      </c>
      <c r="E3557" s="21" t="s">
        <v>112344</v>
      </c>
      <c r="F3557" s="21" t="s">
        <v>103652</v>
      </c>
      <c r="G3557" s="22">
        <v>12</v>
      </c>
      <c r="H3557" s="22">
        <v>13</v>
      </c>
      <c r="I3557" s="22">
        <v>17</v>
      </c>
      <c r="J3557" s="21" t="s">
        <v>112345</v>
      </c>
    </row>
    <row r="3558" spans="1:10" ht="32" customHeight="1">
      <c r="A3558" s="19" t="s">
        <v>112346</v>
      </c>
      <c r="B3558" s="24">
        <v>67</v>
      </c>
      <c r="C3558" s="22">
        <v>29</v>
      </c>
      <c r="D3558" s="21" t="s">
        <v>108876</v>
      </c>
      <c r="E3558" s="21" t="s">
        <v>108877</v>
      </c>
      <c r="F3558" s="22">
        <v>875</v>
      </c>
      <c r="G3558" s="22">
        <v>5</v>
      </c>
      <c r="H3558" s="22">
        <v>20</v>
      </c>
      <c r="I3558" s="22">
        <v>45</v>
      </c>
      <c r="J3558" s="21" t="s">
        <v>112347</v>
      </c>
    </row>
    <row r="3559" spans="1:10" ht="32" customHeight="1">
      <c r="A3559" s="19" t="s">
        <v>112348</v>
      </c>
      <c r="B3559" s="24">
        <v>12</v>
      </c>
      <c r="C3559" s="22">
        <v>15</v>
      </c>
      <c r="D3559" s="21" t="s">
        <v>112349</v>
      </c>
      <c r="E3559" s="21" t="s">
        <v>112350</v>
      </c>
      <c r="F3559" s="21" t="s">
        <v>101563</v>
      </c>
      <c r="G3559" s="22">
        <v>10</v>
      </c>
      <c r="H3559" s="22">
        <v>0</v>
      </c>
      <c r="I3559" s="22">
        <v>0</v>
      </c>
      <c r="J3559" s="21" t="s">
        <v>112351</v>
      </c>
    </row>
    <row r="3560" spans="1:10" ht="32" customHeight="1">
      <c r="A3560" s="19" t="s">
        <v>112352</v>
      </c>
      <c r="B3560" s="24">
        <v>15</v>
      </c>
      <c r="C3560" s="22">
        <v>18</v>
      </c>
      <c r="D3560" s="21" t="s">
        <v>101883</v>
      </c>
      <c r="E3560" s="21" t="s">
        <v>101884</v>
      </c>
      <c r="F3560" s="21" t="s">
        <v>101757</v>
      </c>
      <c r="G3560" s="22">
        <v>5</v>
      </c>
      <c r="H3560" s="22">
        <v>9</v>
      </c>
      <c r="I3560" s="22">
        <v>14</v>
      </c>
      <c r="J3560" s="21" t="s">
        <v>112353</v>
      </c>
    </row>
    <row r="3561" spans="1:10" ht="32" customHeight="1">
      <c r="A3561" s="19" t="s">
        <v>112354</v>
      </c>
      <c r="B3561" s="24">
        <v>12</v>
      </c>
      <c r="C3561" s="22">
        <v>15</v>
      </c>
      <c r="D3561" s="21" t="s">
        <v>112355</v>
      </c>
      <c r="E3561" s="21" t="s">
        <v>112356</v>
      </c>
      <c r="F3561" s="21" t="s">
        <v>101522</v>
      </c>
      <c r="G3561" s="22">
        <v>10</v>
      </c>
      <c r="H3561" s="22">
        <v>0</v>
      </c>
      <c r="I3561" s="22">
        <v>0</v>
      </c>
      <c r="J3561" s="21" t="s">
        <v>112357</v>
      </c>
    </row>
    <row r="3562" spans="1:10" ht="32" customHeight="1">
      <c r="A3562" s="19" t="s">
        <v>112358</v>
      </c>
      <c r="B3562" s="24">
        <v>18</v>
      </c>
      <c r="C3562" s="22">
        <v>23</v>
      </c>
      <c r="D3562" s="21" t="s">
        <v>112359</v>
      </c>
      <c r="E3562" s="21" t="s">
        <v>112360</v>
      </c>
      <c r="F3562" s="21" t="s">
        <v>102157</v>
      </c>
      <c r="G3562" s="22">
        <v>5</v>
      </c>
      <c r="H3562" s="22">
        <v>14</v>
      </c>
      <c r="I3562" s="22">
        <v>27</v>
      </c>
      <c r="J3562" s="21" t="s">
        <v>112361</v>
      </c>
    </row>
    <row r="3563" spans="1:10" ht="32" customHeight="1">
      <c r="A3563" s="19" t="s">
        <v>112362</v>
      </c>
      <c r="B3563" s="24">
        <v>30</v>
      </c>
      <c r="C3563" s="22">
        <v>19</v>
      </c>
      <c r="D3563" s="21" t="s">
        <v>112363</v>
      </c>
      <c r="E3563" s="21" t="s">
        <v>112364</v>
      </c>
      <c r="F3563" s="21" t="s">
        <v>101548</v>
      </c>
      <c r="G3563" s="22">
        <v>3</v>
      </c>
      <c r="H3563" s="22">
        <v>6</v>
      </c>
      <c r="I3563" s="22">
        <v>13</v>
      </c>
      <c r="J3563" s="21" t="s">
        <v>112365</v>
      </c>
    </row>
    <row r="3564" spans="1:10" ht="32" customHeight="1">
      <c r="A3564" s="19" t="s">
        <v>112366</v>
      </c>
      <c r="B3564" s="24">
        <v>29</v>
      </c>
      <c r="C3564" s="22">
        <v>15</v>
      </c>
      <c r="D3564" s="21" t="s">
        <v>107504</v>
      </c>
      <c r="E3564" s="21" t="s">
        <v>107505</v>
      </c>
      <c r="F3564" s="21" t="s">
        <v>101528</v>
      </c>
      <c r="G3564" s="22">
        <v>10</v>
      </c>
      <c r="H3564" s="22">
        <v>0</v>
      </c>
      <c r="I3564" s="22">
        <v>0</v>
      </c>
      <c r="J3564" s="21" t="s">
        <v>107506</v>
      </c>
    </row>
    <row r="3565" spans="1:10" ht="44" customHeight="1">
      <c r="A3565" s="19" t="s">
        <v>112367</v>
      </c>
      <c r="B3565" s="24">
        <v>45</v>
      </c>
      <c r="C3565" s="22">
        <v>20</v>
      </c>
      <c r="D3565" s="21" t="s">
        <v>112368</v>
      </c>
      <c r="E3565" s="21" t="s">
        <v>112369</v>
      </c>
      <c r="F3565" s="21" t="s">
        <v>101568</v>
      </c>
      <c r="G3565" s="22">
        <v>1</v>
      </c>
      <c r="H3565" s="22">
        <v>15</v>
      </c>
      <c r="I3565" s="22">
        <v>23</v>
      </c>
      <c r="J3565" s="21" t="s">
        <v>112370</v>
      </c>
    </row>
    <row r="3566" spans="1:10" ht="44" customHeight="1">
      <c r="A3566" s="19" t="s">
        <v>112371</v>
      </c>
      <c r="B3566" s="24">
        <v>41</v>
      </c>
      <c r="C3566" s="22">
        <v>35</v>
      </c>
      <c r="D3566" s="21" t="s">
        <v>112372</v>
      </c>
      <c r="E3566" s="21" t="s">
        <v>112373</v>
      </c>
      <c r="F3566" s="21" t="s">
        <v>101694</v>
      </c>
      <c r="G3566" s="22">
        <v>10</v>
      </c>
      <c r="H3566" s="22">
        <v>21</v>
      </c>
      <c r="I3566" s="22">
        <v>30</v>
      </c>
      <c r="J3566" s="21" t="s">
        <v>112374</v>
      </c>
    </row>
    <row r="3567" spans="1:10" ht="44" customHeight="1">
      <c r="A3567" s="19" t="s">
        <v>112375</v>
      </c>
      <c r="B3567" s="24">
        <v>28</v>
      </c>
      <c r="C3567" s="22">
        <v>15</v>
      </c>
      <c r="D3567" s="21" t="s">
        <v>112376</v>
      </c>
      <c r="E3567" s="21" t="s">
        <v>112377</v>
      </c>
      <c r="F3567" s="21" t="s">
        <v>101694</v>
      </c>
      <c r="G3567" s="22">
        <v>10</v>
      </c>
      <c r="H3567" s="22">
        <v>0</v>
      </c>
      <c r="I3567" s="22">
        <v>0</v>
      </c>
      <c r="J3567" s="21" t="s">
        <v>112378</v>
      </c>
    </row>
    <row r="3568" spans="1:10" ht="44" customHeight="1">
      <c r="A3568" s="19" t="s">
        <v>112379</v>
      </c>
      <c r="B3568" s="24">
        <v>26</v>
      </c>
      <c r="C3568" s="22">
        <v>23</v>
      </c>
      <c r="D3568" s="21" t="s">
        <v>112380</v>
      </c>
      <c r="E3568" s="21" t="s">
        <v>112381</v>
      </c>
      <c r="F3568" s="21" t="s">
        <v>102001</v>
      </c>
      <c r="G3568" s="22">
        <v>7</v>
      </c>
      <c r="H3568" s="22">
        <v>12</v>
      </c>
      <c r="I3568" s="22">
        <v>23</v>
      </c>
      <c r="J3568" s="21" t="s">
        <v>112382</v>
      </c>
    </row>
    <row r="3569" spans="1:10" ht="44" customHeight="1">
      <c r="A3569" s="19" t="s">
        <v>112383</v>
      </c>
      <c r="B3569" s="24">
        <v>26</v>
      </c>
      <c r="C3569" s="22">
        <v>23</v>
      </c>
      <c r="D3569" s="21" t="s">
        <v>112380</v>
      </c>
      <c r="E3569" s="21" t="s">
        <v>112381</v>
      </c>
      <c r="F3569" s="21" t="s">
        <v>102001</v>
      </c>
      <c r="G3569" s="22">
        <v>7</v>
      </c>
      <c r="H3569" s="22">
        <v>12</v>
      </c>
      <c r="I3569" s="22">
        <v>23</v>
      </c>
      <c r="J3569" s="21" t="s">
        <v>112382</v>
      </c>
    </row>
    <row r="3570" spans="1:10" ht="44" customHeight="1">
      <c r="A3570" s="19" t="s">
        <v>112384</v>
      </c>
      <c r="B3570" s="24">
        <v>20</v>
      </c>
      <c r="C3570" s="22">
        <v>16</v>
      </c>
      <c r="D3570" s="21" t="s">
        <v>102492</v>
      </c>
      <c r="E3570" s="21" t="s">
        <v>102493</v>
      </c>
      <c r="F3570" s="21" t="s">
        <v>101945</v>
      </c>
      <c r="G3570" s="22">
        <v>1</v>
      </c>
      <c r="H3570" s="22">
        <v>11</v>
      </c>
      <c r="I3570" s="22">
        <v>18</v>
      </c>
      <c r="J3570" s="21" t="s">
        <v>106970</v>
      </c>
    </row>
    <row r="3571" spans="1:10" ht="44" customHeight="1">
      <c r="A3571" s="19" t="s">
        <v>112385</v>
      </c>
      <c r="B3571" s="24">
        <v>20</v>
      </c>
      <c r="C3571" s="22">
        <v>16</v>
      </c>
      <c r="D3571" s="21" t="s">
        <v>102492</v>
      </c>
      <c r="E3571" s="21" t="s">
        <v>102493</v>
      </c>
      <c r="F3571" s="21" t="s">
        <v>101945</v>
      </c>
      <c r="G3571" s="22">
        <v>1</v>
      </c>
      <c r="H3571" s="22">
        <v>11</v>
      </c>
      <c r="I3571" s="22">
        <v>18</v>
      </c>
      <c r="J3571" s="21" t="s">
        <v>106970</v>
      </c>
    </row>
    <row r="3572" spans="1:10" ht="44" customHeight="1">
      <c r="A3572" s="19" t="s">
        <v>112386</v>
      </c>
      <c r="B3572" s="24">
        <v>19</v>
      </c>
      <c r="C3572" s="22">
        <v>15</v>
      </c>
      <c r="D3572" s="21" t="s">
        <v>112387</v>
      </c>
      <c r="E3572" s="21" t="s">
        <v>112388</v>
      </c>
      <c r="F3572" s="21" t="s">
        <v>101694</v>
      </c>
      <c r="G3572" s="22">
        <v>4</v>
      </c>
      <c r="H3572" s="22">
        <v>7</v>
      </c>
      <c r="I3572" s="22">
        <v>15</v>
      </c>
      <c r="J3572" s="21" t="s">
        <v>112389</v>
      </c>
    </row>
    <row r="3573" spans="1:10" ht="44" customHeight="1">
      <c r="A3573" s="19" t="s">
        <v>112390</v>
      </c>
      <c r="B3573" s="24">
        <v>19</v>
      </c>
      <c r="C3573" s="22">
        <v>15</v>
      </c>
      <c r="D3573" s="21" t="s">
        <v>112387</v>
      </c>
      <c r="E3573" s="21" t="s">
        <v>112388</v>
      </c>
      <c r="F3573" s="21" t="s">
        <v>101694</v>
      </c>
      <c r="G3573" s="22">
        <v>4</v>
      </c>
      <c r="H3573" s="22">
        <v>7</v>
      </c>
      <c r="I3573" s="22">
        <v>15</v>
      </c>
      <c r="J3573" s="21" t="s">
        <v>112389</v>
      </c>
    </row>
    <row r="3574" spans="1:10" ht="44" customHeight="1">
      <c r="A3574" s="19" t="s">
        <v>112391</v>
      </c>
      <c r="B3574" s="24">
        <v>19</v>
      </c>
      <c r="C3574" s="22">
        <v>15</v>
      </c>
      <c r="D3574" s="21" t="s">
        <v>112387</v>
      </c>
      <c r="E3574" s="21" t="s">
        <v>112388</v>
      </c>
      <c r="F3574" s="21" t="s">
        <v>101694</v>
      </c>
      <c r="G3574" s="22">
        <v>4</v>
      </c>
      <c r="H3574" s="22">
        <v>7</v>
      </c>
      <c r="I3574" s="22">
        <v>15</v>
      </c>
      <c r="J3574" s="21" t="s">
        <v>112389</v>
      </c>
    </row>
    <row r="3575" spans="1:10" ht="32" customHeight="1">
      <c r="A3575" s="19" t="s">
        <v>112392</v>
      </c>
      <c r="B3575" s="24">
        <v>13</v>
      </c>
      <c r="C3575" s="22">
        <v>15</v>
      </c>
      <c r="D3575" s="21" t="s">
        <v>112393</v>
      </c>
      <c r="E3575" s="21" t="s">
        <v>112394</v>
      </c>
      <c r="F3575" s="21" t="s">
        <v>101528</v>
      </c>
      <c r="G3575" s="22">
        <v>10</v>
      </c>
      <c r="H3575" s="22">
        <v>0</v>
      </c>
      <c r="I3575" s="22">
        <v>0</v>
      </c>
      <c r="J3575" s="21" t="s">
        <v>112395</v>
      </c>
    </row>
    <row r="3576" spans="1:10" ht="32" customHeight="1">
      <c r="A3576" s="19" t="s">
        <v>112396</v>
      </c>
      <c r="B3576" s="24">
        <v>13</v>
      </c>
      <c r="C3576" s="22">
        <v>15</v>
      </c>
      <c r="D3576" s="21" t="s">
        <v>112393</v>
      </c>
      <c r="E3576" s="21" t="s">
        <v>112394</v>
      </c>
      <c r="F3576" s="21" t="s">
        <v>101528</v>
      </c>
      <c r="G3576" s="22">
        <v>10</v>
      </c>
      <c r="H3576" s="22">
        <v>0</v>
      </c>
      <c r="I3576" s="22">
        <v>0</v>
      </c>
      <c r="J3576" s="21" t="s">
        <v>112395</v>
      </c>
    </row>
    <row r="3577" spans="1:10" ht="32" customHeight="1">
      <c r="A3577" s="19" t="s">
        <v>112397</v>
      </c>
      <c r="B3577" s="24">
        <v>16</v>
      </c>
      <c r="C3577" s="22">
        <v>39</v>
      </c>
      <c r="D3577" s="21" t="s">
        <v>112398</v>
      </c>
      <c r="E3577" s="21" t="s">
        <v>112399</v>
      </c>
      <c r="F3577" s="21" t="s">
        <v>101689</v>
      </c>
      <c r="G3577" s="22">
        <v>6</v>
      </c>
      <c r="H3577" s="22">
        <v>14</v>
      </c>
      <c r="I3577" s="22">
        <v>21</v>
      </c>
      <c r="J3577" s="21" t="s">
        <v>112400</v>
      </c>
    </row>
    <row r="3578" spans="1:10" ht="32" customHeight="1">
      <c r="A3578" s="19" t="s">
        <v>112401</v>
      </c>
      <c r="B3578" s="24">
        <v>16</v>
      </c>
      <c r="C3578" s="22">
        <v>39</v>
      </c>
      <c r="D3578" s="21" t="s">
        <v>112398</v>
      </c>
      <c r="E3578" s="21" t="s">
        <v>112399</v>
      </c>
      <c r="F3578" s="21" t="s">
        <v>101689</v>
      </c>
      <c r="G3578" s="22">
        <v>6</v>
      </c>
      <c r="H3578" s="22">
        <v>14</v>
      </c>
      <c r="I3578" s="22">
        <v>21</v>
      </c>
      <c r="J3578" s="21" t="s">
        <v>112400</v>
      </c>
    </row>
    <row r="3579" spans="1:10" ht="32" customHeight="1">
      <c r="A3579" s="19" t="s">
        <v>112402</v>
      </c>
      <c r="B3579" s="24">
        <v>13</v>
      </c>
      <c r="C3579" s="22">
        <v>15</v>
      </c>
      <c r="D3579" s="21" t="s">
        <v>108366</v>
      </c>
      <c r="E3579" s="21" t="s">
        <v>108367</v>
      </c>
      <c r="F3579" s="21" t="s">
        <v>14739</v>
      </c>
      <c r="G3579" s="22">
        <v>10</v>
      </c>
      <c r="H3579" s="22">
        <v>0</v>
      </c>
      <c r="I3579" s="22">
        <v>0</v>
      </c>
      <c r="J3579" s="21" t="s">
        <v>112403</v>
      </c>
    </row>
    <row r="3580" spans="1:10" ht="32" customHeight="1">
      <c r="A3580" s="19" t="s">
        <v>112404</v>
      </c>
      <c r="B3580" s="24">
        <v>27</v>
      </c>
      <c r="C3580" s="22">
        <v>30</v>
      </c>
      <c r="D3580" s="21" t="s">
        <v>105086</v>
      </c>
      <c r="E3580" s="21" t="s">
        <v>105087</v>
      </c>
      <c r="F3580" s="21" t="s">
        <v>103600</v>
      </c>
      <c r="G3580" s="22">
        <v>6</v>
      </c>
      <c r="H3580" s="22">
        <v>20</v>
      </c>
      <c r="I3580" s="22">
        <v>36</v>
      </c>
      <c r="J3580" s="21" t="s">
        <v>112405</v>
      </c>
    </row>
    <row r="3581" spans="1:10" ht="32" customHeight="1">
      <c r="A3581" s="19" t="s">
        <v>112406</v>
      </c>
      <c r="B3581" s="24">
        <v>24</v>
      </c>
      <c r="C3581" s="22">
        <v>21</v>
      </c>
      <c r="D3581" s="21" t="s">
        <v>102730</v>
      </c>
      <c r="E3581" s="21" t="s">
        <v>102731</v>
      </c>
      <c r="F3581" s="21" t="s">
        <v>14743</v>
      </c>
      <c r="G3581" s="22">
        <v>7</v>
      </c>
      <c r="H3581" s="22">
        <v>10</v>
      </c>
      <c r="I3581" s="22">
        <v>19</v>
      </c>
      <c r="J3581" s="21" t="s">
        <v>112407</v>
      </c>
    </row>
    <row r="3582" spans="1:10" ht="32" customHeight="1">
      <c r="A3582" s="19" t="s">
        <v>112408</v>
      </c>
      <c r="B3582" s="24">
        <v>21</v>
      </c>
      <c r="C3582" s="22">
        <v>15</v>
      </c>
      <c r="D3582" s="21" t="s">
        <v>102387</v>
      </c>
      <c r="E3582" s="21" t="s">
        <v>102388</v>
      </c>
      <c r="F3582" s="21" t="s">
        <v>101694</v>
      </c>
      <c r="G3582" s="22">
        <v>10</v>
      </c>
      <c r="H3582" s="22">
        <v>0</v>
      </c>
      <c r="I3582" s="22">
        <v>0</v>
      </c>
      <c r="J3582" s="21" t="s">
        <v>112409</v>
      </c>
    </row>
    <row r="3583" spans="1:10" ht="32" customHeight="1">
      <c r="A3583" s="19" t="s">
        <v>112410</v>
      </c>
      <c r="B3583" s="24">
        <v>40</v>
      </c>
      <c r="C3583" s="22">
        <v>23</v>
      </c>
      <c r="D3583" s="21" t="s">
        <v>101873</v>
      </c>
      <c r="E3583" s="21" t="s">
        <v>101874</v>
      </c>
      <c r="F3583" s="21" t="s">
        <v>102157</v>
      </c>
      <c r="G3583" s="22">
        <v>7</v>
      </c>
      <c r="H3583" s="22">
        <v>12</v>
      </c>
      <c r="I3583" s="22">
        <v>20</v>
      </c>
      <c r="J3583" s="21" t="s">
        <v>112411</v>
      </c>
    </row>
    <row r="3584" spans="1:10" ht="32" customHeight="1">
      <c r="A3584" s="19" t="s">
        <v>112412</v>
      </c>
      <c r="B3584" s="24">
        <v>24</v>
      </c>
      <c r="C3584" s="22">
        <v>15</v>
      </c>
      <c r="D3584" s="21" t="s">
        <v>112413</v>
      </c>
      <c r="E3584" s="21" t="s">
        <v>112414</v>
      </c>
      <c r="F3584" s="21" t="s">
        <v>101528</v>
      </c>
      <c r="G3584" s="22">
        <v>10</v>
      </c>
      <c r="H3584" s="22">
        <v>0</v>
      </c>
      <c r="I3584" s="22">
        <v>0</v>
      </c>
      <c r="J3584" s="21" t="s">
        <v>112415</v>
      </c>
    </row>
    <row r="3585" spans="1:10" ht="32" customHeight="1">
      <c r="A3585" s="19" t="s">
        <v>112416</v>
      </c>
      <c r="B3585" s="24">
        <v>27</v>
      </c>
      <c r="C3585" s="22">
        <v>23</v>
      </c>
      <c r="D3585" s="21" t="s">
        <v>112417</v>
      </c>
      <c r="E3585" s="21" t="s">
        <v>112418</v>
      </c>
      <c r="F3585" s="21" t="s">
        <v>102157</v>
      </c>
      <c r="G3585" s="22">
        <v>8</v>
      </c>
      <c r="H3585" s="22">
        <v>11</v>
      </c>
      <c r="I3585" s="22">
        <v>16</v>
      </c>
      <c r="J3585" s="21" t="s">
        <v>112419</v>
      </c>
    </row>
    <row r="3586" spans="1:10" ht="32" customHeight="1">
      <c r="A3586" s="19" t="s">
        <v>112420</v>
      </c>
      <c r="B3586" s="24">
        <v>15</v>
      </c>
      <c r="C3586" s="22">
        <v>17</v>
      </c>
      <c r="D3586" s="21" t="s">
        <v>104531</v>
      </c>
      <c r="E3586" s="21" t="s">
        <v>104532</v>
      </c>
      <c r="F3586" s="21" t="s">
        <v>14743</v>
      </c>
      <c r="G3586" s="22">
        <v>2</v>
      </c>
      <c r="H3586" s="22">
        <v>11</v>
      </c>
      <c r="I3586" s="22">
        <v>16</v>
      </c>
      <c r="J3586" s="21" t="s">
        <v>112421</v>
      </c>
    </row>
    <row r="3587" spans="1:10" ht="32" customHeight="1">
      <c r="A3587" s="19" t="s">
        <v>112422</v>
      </c>
      <c r="B3587" s="24">
        <v>44</v>
      </c>
      <c r="C3587" s="22">
        <v>38</v>
      </c>
      <c r="D3587" s="21" t="s">
        <v>112423</v>
      </c>
      <c r="E3587" s="21" t="s">
        <v>112424</v>
      </c>
      <c r="F3587" s="21" t="s">
        <v>101533</v>
      </c>
      <c r="G3587" s="22">
        <v>3</v>
      </c>
      <c r="H3587" s="22">
        <v>31</v>
      </c>
      <c r="I3587" s="22">
        <v>44</v>
      </c>
      <c r="J3587" s="21" t="s">
        <v>112425</v>
      </c>
    </row>
    <row r="3588" spans="1:10" ht="32" customHeight="1">
      <c r="A3588" s="19" t="s">
        <v>112426</v>
      </c>
      <c r="B3588" s="24">
        <v>31</v>
      </c>
      <c r="C3588" s="22">
        <v>15</v>
      </c>
      <c r="D3588" s="21" t="s">
        <v>103561</v>
      </c>
      <c r="E3588" s="21" t="s">
        <v>103562</v>
      </c>
      <c r="F3588" s="21" t="s">
        <v>101528</v>
      </c>
      <c r="G3588" s="22">
        <v>10</v>
      </c>
      <c r="H3588" s="22">
        <v>0</v>
      </c>
      <c r="I3588" s="22">
        <v>0</v>
      </c>
      <c r="J3588" s="21" t="s">
        <v>112427</v>
      </c>
    </row>
    <row r="3589" spans="1:10" ht="44" customHeight="1">
      <c r="A3589" s="19" t="s">
        <v>112428</v>
      </c>
      <c r="B3589" s="24">
        <v>17</v>
      </c>
      <c r="C3589" s="22">
        <v>19</v>
      </c>
      <c r="D3589" s="21" t="s">
        <v>112429</v>
      </c>
      <c r="E3589" s="21" t="s">
        <v>112430</v>
      </c>
      <c r="F3589" s="21" t="s">
        <v>102510</v>
      </c>
      <c r="G3589" s="22">
        <v>4</v>
      </c>
      <c r="H3589" s="22">
        <v>11</v>
      </c>
      <c r="I3589" s="22">
        <v>21</v>
      </c>
      <c r="J3589" s="21" t="s">
        <v>112431</v>
      </c>
    </row>
    <row r="3590" spans="1:10" ht="44" customHeight="1">
      <c r="A3590" s="19" t="s">
        <v>112432</v>
      </c>
      <c r="B3590" s="24">
        <v>39</v>
      </c>
      <c r="C3590" s="22">
        <v>20</v>
      </c>
      <c r="D3590" s="21" t="s">
        <v>104172</v>
      </c>
      <c r="E3590" s="21" t="s">
        <v>104173</v>
      </c>
      <c r="F3590" s="21" t="s">
        <v>101950</v>
      </c>
      <c r="G3590" s="22">
        <v>1</v>
      </c>
      <c r="H3590" s="22">
        <v>15</v>
      </c>
      <c r="I3590" s="22">
        <v>26</v>
      </c>
      <c r="J3590" s="21" t="s">
        <v>112433</v>
      </c>
    </row>
    <row r="3591" spans="1:10" ht="32" customHeight="1">
      <c r="A3591" s="19" t="s">
        <v>112434</v>
      </c>
      <c r="B3591" s="24">
        <v>54</v>
      </c>
      <c r="C3591" s="22">
        <v>17</v>
      </c>
      <c r="D3591" s="21" t="s">
        <v>104690</v>
      </c>
      <c r="E3591" s="21" t="s">
        <v>104691</v>
      </c>
      <c r="F3591" s="21" t="s">
        <v>101665</v>
      </c>
      <c r="G3591" s="22">
        <v>1</v>
      </c>
      <c r="H3591" s="22">
        <v>12</v>
      </c>
      <c r="I3591" s="22">
        <v>22</v>
      </c>
      <c r="J3591" s="21" t="s">
        <v>112435</v>
      </c>
    </row>
    <row r="3592" spans="1:10" ht="32" customHeight="1">
      <c r="A3592" s="19" t="s">
        <v>112436</v>
      </c>
      <c r="B3592" s="24">
        <v>36</v>
      </c>
      <c r="C3592" s="22">
        <v>15</v>
      </c>
      <c r="D3592" s="21" t="s">
        <v>112437</v>
      </c>
      <c r="E3592" s="21" t="s">
        <v>112438</v>
      </c>
      <c r="F3592" s="21" t="s">
        <v>14739</v>
      </c>
      <c r="G3592" s="22">
        <v>10</v>
      </c>
      <c r="H3592" s="22">
        <v>0</v>
      </c>
      <c r="I3592" s="22">
        <v>0</v>
      </c>
      <c r="J3592" s="21" t="s">
        <v>112439</v>
      </c>
    </row>
    <row r="3593" spans="1:10" ht="32" customHeight="1">
      <c r="A3593" s="19" t="s">
        <v>112440</v>
      </c>
      <c r="B3593" s="24">
        <v>31</v>
      </c>
      <c r="C3593" s="22">
        <v>16</v>
      </c>
      <c r="D3593" s="21" t="s">
        <v>112441</v>
      </c>
      <c r="E3593" s="21" t="s">
        <v>112442</v>
      </c>
      <c r="F3593" s="21" t="s">
        <v>102257</v>
      </c>
      <c r="G3593" s="22">
        <v>4</v>
      </c>
      <c r="H3593" s="22">
        <v>8</v>
      </c>
      <c r="I3593" s="22">
        <v>14</v>
      </c>
      <c r="J3593" s="21" t="s">
        <v>112443</v>
      </c>
    </row>
    <row r="3594" spans="1:10" ht="32" customHeight="1">
      <c r="A3594" s="19" t="s">
        <v>112444</v>
      </c>
      <c r="B3594" s="24">
        <v>31</v>
      </c>
      <c r="C3594" s="22">
        <v>16</v>
      </c>
      <c r="D3594" s="21" t="s">
        <v>112441</v>
      </c>
      <c r="E3594" s="21" t="s">
        <v>112442</v>
      </c>
      <c r="F3594" s="21" t="s">
        <v>102257</v>
      </c>
      <c r="G3594" s="22">
        <v>4</v>
      </c>
      <c r="H3594" s="22">
        <v>8</v>
      </c>
      <c r="I3594" s="22">
        <v>14</v>
      </c>
      <c r="J3594" s="21" t="s">
        <v>112443</v>
      </c>
    </row>
    <row r="3595" spans="1:10" ht="32" customHeight="1">
      <c r="A3595" s="19" t="s">
        <v>112445</v>
      </c>
      <c r="B3595" s="24">
        <v>18</v>
      </c>
      <c r="C3595" s="22">
        <v>15</v>
      </c>
      <c r="D3595" s="21" t="s">
        <v>110485</v>
      </c>
      <c r="E3595" s="21" t="s">
        <v>110486</v>
      </c>
      <c r="F3595" s="21" t="s">
        <v>101694</v>
      </c>
      <c r="G3595" s="22">
        <v>10</v>
      </c>
      <c r="H3595" s="22">
        <v>0</v>
      </c>
      <c r="I3595" s="22">
        <v>0</v>
      </c>
      <c r="J3595" s="21" t="s">
        <v>112446</v>
      </c>
    </row>
    <row r="3596" spans="1:10" ht="32" customHeight="1">
      <c r="A3596" s="19" t="s">
        <v>112447</v>
      </c>
      <c r="B3596" s="24">
        <v>15</v>
      </c>
      <c r="C3596" s="22">
        <v>26</v>
      </c>
      <c r="D3596" s="21" t="s">
        <v>108196</v>
      </c>
      <c r="E3596" s="21" t="s">
        <v>108197</v>
      </c>
      <c r="F3596" s="21" t="s">
        <v>101543</v>
      </c>
      <c r="G3596" s="22">
        <v>11</v>
      </c>
      <c r="H3596" s="22">
        <v>11</v>
      </c>
      <c r="I3596" s="22">
        <v>13</v>
      </c>
      <c r="J3596" s="21" t="s">
        <v>112448</v>
      </c>
    </row>
    <row r="3597" spans="1:10" ht="32" customHeight="1">
      <c r="A3597" s="19" t="s">
        <v>112449</v>
      </c>
      <c r="B3597" s="24">
        <v>26</v>
      </c>
      <c r="C3597" s="22">
        <v>22</v>
      </c>
      <c r="D3597" s="21" t="s">
        <v>112450</v>
      </c>
      <c r="E3597" s="21" t="s">
        <v>112451</v>
      </c>
      <c r="F3597" s="21" t="s">
        <v>102559</v>
      </c>
      <c r="G3597" s="22">
        <v>5</v>
      </c>
      <c r="H3597" s="22">
        <v>13</v>
      </c>
      <c r="I3597" s="22">
        <v>22</v>
      </c>
      <c r="J3597" s="21" t="s">
        <v>112452</v>
      </c>
    </row>
    <row r="3598" spans="1:10" ht="32" customHeight="1">
      <c r="A3598" s="19" t="s">
        <v>112453</v>
      </c>
      <c r="B3598" s="24">
        <v>26</v>
      </c>
      <c r="C3598" s="22">
        <v>22</v>
      </c>
      <c r="D3598" s="21" t="s">
        <v>112450</v>
      </c>
      <c r="E3598" s="21" t="s">
        <v>112451</v>
      </c>
      <c r="F3598" s="21" t="s">
        <v>102559</v>
      </c>
      <c r="G3598" s="22">
        <v>5</v>
      </c>
      <c r="H3598" s="22">
        <v>13</v>
      </c>
      <c r="I3598" s="22">
        <v>22</v>
      </c>
      <c r="J3598" s="21" t="s">
        <v>112452</v>
      </c>
    </row>
    <row r="3599" spans="1:10" ht="32" customHeight="1">
      <c r="A3599" s="19" t="s">
        <v>112454</v>
      </c>
      <c r="B3599" s="24">
        <v>19</v>
      </c>
      <c r="C3599" s="22">
        <v>15</v>
      </c>
      <c r="D3599" s="21" t="s">
        <v>112387</v>
      </c>
      <c r="E3599" s="21" t="s">
        <v>112388</v>
      </c>
      <c r="F3599" s="21" t="s">
        <v>14739</v>
      </c>
      <c r="G3599" s="22">
        <v>10</v>
      </c>
      <c r="H3599" s="22">
        <v>0</v>
      </c>
      <c r="I3599" s="22">
        <v>0</v>
      </c>
      <c r="J3599" s="21" t="s">
        <v>112455</v>
      </c>
    </row>
    <row r="3600" spans="1:10" ht="32" customHeight="1">
      <c r="A3600" s="19" t="s">
        <v>112456</v>
      </c>
      <c r="B3600" s="24">
        <v>27</v>
      </c>
      <c r="C3600" s="22">
        <v>20</v>
      </c>
      <c r="D3600" s="21" t="s">
        <v>112457</v>
      </c>
      <c r="E3600" s="21" t="s">
        <v>112458</v>
      </c>
      <c r="F3600" s="21" t="s">
        <v>101950</v>
      </c>
      <c r="G3600" s="22">
        <v>1</v>
      </c>
      <c r="H3600" s="22">
        <v>15</v>
      </c>
      <c r="I3600" s="22">
        <v>31</v>
      </c>
      <c r="J3600" s="21" t="s">
        <v>112459</v>
      </c>
    </row>
    <row r="3601" spans="1:10" ht="32" customHeight="1">
      <c r="A3601" s="19" t="s">
        <v>112460</v>
      </c>
      <c r="B3601" s="24">
        <v>32</v>
      </c>
      <c r="C3601" s="22">
        <v>15</v>
      </c>
      <c r="D3601" s="21" t="s">
        <v>108109</v>
      </c>
      <c r="E3601" s="21" t="s">
        <v>108110</v>
      </c>
      <c r="F3601" s="21" t="s">
        <v>101528</v>
      </c>
      <c r="G3601" s="22">
        <v>10</v>
      </c>
      <c r="H3601" s="22">
        <v>0</v>
      </c>
      <c r="I3601" s="22">
        <v>0</v>
      </c>
      <c r="J3601" s="21" t="s">
        <v>112461</v>
      </c>
    </row>
    <row r="3602" spans="1:10" ht="32" customHeight="1">
      <c r="A3602" s="19" t="s">
        <v>112462</v>
      </c>
      <c r="B3602" s="24">
        <v>25</v>
      </c>
      <c r="C3602" s="22">
        <v>32</v>
      </c>
      <c r="D3602" s="21" t="s">
        <v>112463</v>
      </c>
      <c r="E3602" s="21" t="s">
        <v>112464</v>
      </c>
      <c r="F3602" s="21" t="s">
        <v>112465</v>
      </c>
      <c r="G3602" s="22">
        <v>9</v>
      </c>
      <c r="H3602" s="22">
        <v>8</v>
      </c>
      <c r="I3602" s="22">
        <v>14</v>
      </c>
      <c r="J3602" s="21" t="s">
        <v>112466</v>
      </c>
    </row>
    <row r="3603" spans="1:10" ht="32" customHeight="1">
      <c r="A3603" s="19" t="s">
        <v>112467</v>
      </c>
      <c r="B3603" s="24">
        <v>20</v>
      </c>
      <c r="C3603" s="22">
        <v>35</v>
      </c>
      <c r="D3603" s="21" t="s">
        <v>112468</v>
      </c>
      <c r="E3603" s="21" t="s">
        <v>112469</v>
      </c>
      <c r="F3603" s="21" t="s">
        <v>101710</v>
      </c>
      <c r="G3603" s="22">
        <v>2</v>
      </c>
      <c r="H3603" s="22">
        <v>29</v>
      </c>
      <c r="I3603" s="22">
        <v>53</v>
      </c>
      <c r="J3603" s="21" t="s">
        <v>112470</v>
      </c>
    </row>
    <row r="3604" spans="1:10" ht="32" customHeight="1">
      <c r="A3604" s="19" t="s">
        <v>112471</v>
      </c>
      <c r="B3604" s="24">
        <v>20</v>
      </c>
      <c r="C3604" s="22">
        <v>35</v>
      </c>
      <c r="D3604" s="21" t="s">
        <v>112468</v>
      </c>
      <c r="E3604" s="21" t="s">
        <v>112469</v>
      </c>
      <c r="F3604" s="21" t="s">
        <v>101710</v>
      </c>
      <c r="G3604" s="22">
        <v>2</v>
      </c>
      <c r="H3604" s="22">
        <v>29</v>
      </c>
      <c r="I3604" s="22">
        <v>53</v>
      </c>
      <c r="J3604" s="21" t="s">
        <v>112470</v>
      </c>
    </row>
    <row r="3605" spans="1:10" ht="32" customHeight="1">
      <c r="A3605" s="19" t="s">
        <v>112472</v>
      </c>
      <c r="B3605" s="24">
        <v>13</v>
      </c>
      <c r="C3605" s="22">
        <v>41</v>
      </c>
      <c r="D3605" s="21" t="s">
        <v>112473</v>
      </c>
      <c r="E3605" s="21" t="s">
        <v>112474</v>
      </c>
      <c r="F3605" s="21" t="s">
        <v>112475</v>
      </c>
      <c r="G3605" s="22">
        <v>10</v>
      </c>
      <c r="H3605" s="22">
        <v>10</v>
      </c>
      <c r="I3605" s="22">
        <v>14</v>
      </c>
      <c r="J3605" s="21" t="s">
        <v>112476</v>
      </c>
    </row>
    <row r="3606" spans="1:10" ht="32" customHeight="1">
      <c r="A3606" s="19" t="s">
        <v>112477</v>
      </c>
      <c r="B3606" s="24">
        <v>66</v>
      </c>
      <c r="C3606" s="22">
        <v>62</v>
      </c>
      <c r="D3606" s="21" t="s">
        <v>102631</v>
      </c>
      <c r="E3606" s="21" t="s">
        <v>102632</v>
      </c>
      <c r="F3606" s="21" t="s">
        <v>112478</v>
      </c>
      <c r="G3606" s="22">
        <v>9</v>
      </c>
      <c r="H3606" s="22">
        <v>11</v>
      </c>
      <c r="I3606" s="22">
        <v>17</v>
      </c>
      <c r="J3606" s="21" t="s">
        <v>112479</v>
      </c>
    </row>
    <row r="3607" spans="1:10" ht="32" customHeight="1">
      <c r="A3607" s="19" t="s">
        <v>112480</v>
      </c>
      <c r="B3607" s="24">
        <v>27</v>
      </c>
      <c r="C3607" s="22">
        <v>15</v>
      </c>
      <c r="D3607" s="21" t="s">
        <v>109109</v>
      </c>
      <c r="E3607" s="21" t="s">
        <v>109110</v>
      </c>
      <c r="F3607" s="21" t="s">
        <v>14739</v>
      </c>
      <c r="G3607" s="22">
        <v>10</v>
      </c>
      <c r="H3607" s="22">
        <v>0</v>
      </c>
      <c r="I3607" s="22">
        <v>0</v>
      </c>
      <c r="J3607" s="21" t="s">
        <v>112481</v>
      </c>
    </row>
    <row r="3608" spans="1:10" ht="32" customHeight="1">
      <c r="A3608" s="19" t="s">
        <v>112482</v>
      </c>
      <c r="B3608" s="24">
        <v>24</v>
      </c>
      <c r="C3608" s="22">
        <v>15</v>
      </c>
      <c r="D3608" s="21" t="s">
        <v>104003</v>
      </c>
      <c r="E3608" s="21" t="s">
        <v>104004</v>
      </c>
      <c r="F3608" s="21" t="s">
        <v>101554</v>
      </c>
      <c r="G3608" s="22">
        <v>10</v>
      </c>
      <c r="H3608" s="22">
        <v>0</v>
      </c>
      <c r="I3608" s="22">
        <v>0</v>
      </c>
      <c r="J3608" s="21" t="s">
        <v>104005</v>
      </c>
    </row>
    <row r="3609" spans="1:10" ht="32" customHeight="1">
      <c r="A3609" s="19" t="s">
        <v>112483</v>
      </c>
      <c r="B3609" s="24">
        <v>26</v>
      </c>
      <c r="C3609" s="22">
        <v>15</v>
      </c>
      <c r="D3609" s="21" t="s">
        <v>112484</v>
      </c>
      <c r="E3609" s="21" t="s">
        <v>112485</v>
      </c>
      <c r="F3609" s="21" t="s">
        <v>101522</v>
      </c>
      <c r="G3609" s="22">
        <v>10</v>
      </c>
      <c r="H3609" s="22">
        <v>0</v>
      </c>
      <c r="I3609" s="22">
        <v>0</v>
      </c>
      <c r="J3609" s="21" t="s">
        <v>112486</v>
      </c>
    </row>
    <row r="3610" spans="1:10" ht="32" customHeight="1">
      <c r="A3610" s="19" t="s">
        <v>112487</v>
      </c>
      <c r="B3610" s="24">
        <v>31</v>
      </c>
      <c r="C3610" s="22">
        <v>25</v>
      </c>
      <c r="D3610" s="21" t="s">
        <v>112488</v>
      </c>
      <c r="E3610" s="21" t="s">
        <v>112489</v>
      </c>
      <c r="F3610" s="21" t="s">
        <v>101568</v>
      </c>
      <c r="G3610" s="22">
        <v>1</v>
      </c>
      <c r="H3610" s="22">
        <v>20</v>
      </c>
      <c r="I3610" s="22">
        <v>35</v>
      </c>
      <c r="J3610" s="21" t="s">
        <v>112490</v>
      </c>
    </row>
    <row r="3611" spans="1:10" ht="32" customHeight="1">
      <c r="A3611" s="19" t="s">
        <v>112491</v>
      </c>
      <c r="B3611" s="24">
        <v>22</v>
      </c>
      <c r="C3611" s="22">
        <v>15</v>
      </c>
      <c r="D3611" s="21" t="s">
        <v>112492</v>
      </c>
      <c r="E3611" s="21" t="s">
        <v>112493</v>
      </c>
      <c r="F3611" s="21" t="s">
        <v>101554</v>
      </c>
      <c r="G3611" s="22">
        <v>10</v>
      </c>
      <c r="H3611" s="22">
        <v>0</v>
      </c>
      <c r="I3611" s="22">
        <v>0</v>
      </c>
      <c r="J3611" s="21" t="s">
        <v>112494</v>
      </c>
    </row>
    <row r="3612" spans="1:10" ht="32" customHeight="1">
      <c r="A3612" s="19" t="s">
        <v>112495</v>
      </c>
      <c r="B3612" s="24">
        <v>22</v>
      </c>
      <c r="C3612" s="22">
        <v>15</v>
      </c>
      <c r="D3612" s="21" t="s">
        <v>112492</v>
      </c>
      <c r="E3612" s="21" t="s">
        <v>112493</v>
      </c>
      <c r="F3612" s="21" t="s">
        <v>101554</v>
      </c>
      <c r="G3612" s="22">
        <v>10</v>
      </c>
      <c r="H3612" s="22">
        <v>0</v>
      </c>
      <c r="I3612" s="22">
        <v>0</v>
      </c>
      <c r="J3612" s="21" t="s">
        <v>112494</v>
      </c>
    </row>
    <row r="3613" spans="1:10" ht="32" customHeight="1">
      <c r="A3613" s="19" t="s">
        <v>112496</v>
      </c>
      <c r="B3613" s="24">
        <v>29</v>
      </c>
      <c r="C3613" s="22">
        <v>15</v>
      </c>
      <c r="D3613" s="21" t="s">
        <v>112497</v>
      </c>
      <c r="E3613" s="21" t="s">
        <v>112498</v>
      </c>
      <c r="F3613" s="21" t="s">
        <v>14739</v>
      </c>
      <c r="G3613" s="22">
        <v>10</v>
      </c>
      <c r="H3613" s="22">
        <v>0</v>
      </c>
      <c r="I3613" s="22">
        <v>0</v>
      </c>
      <c r="J3613" s="21" t="s">
        <v>112499</v>
      </c>
    </row>
    <row r="3614" spans="1:10" ht="32" customHeight="1">
      <c r="A3614" s="19" t="s">
        <v>112500</v>
      </c>
      <c r="B3614" s="24">
        <v>13</v>
      </c>
      <c r="C3614" s="22">
        <v>15</v>
      </c>
      <c r="D3614" s="21" t="s">
        <v>112501</v>
      </c>
      <c r="E3614" s="21" t="s">
        <v>112502</v>
      </c>
      <c r="F3614" s="21" t="s">
        <v>101563</v>
      </c>
      <c r="G3614" s="22">
        <v>10</v>
      </c>
      <c r="H3614" s="22">
        <v>0</v>
      </c>
      <c r="I3614" s="22">
        <v>0</v>
      </c>
      <c r="J3614" s="21" t="s">
        <v>112503</v>
      </c>
    </row>
    <row r="3615" spans="1:10" ht="32" customHeight="1">
      <c r="A3615" s="19" t="s">
        <v>112504</v>
      </c>
      <c r="B3615" s="24">
        <v>33</v>
      </c>
      <c r="C3615" s="22">
        <v>15</v>
      </c>
      <c r="D3615" s="21" t="s">
        <v>104958</v>
      </c>
      <c r="E3615" s="21" t="s">
        <v>104959</v>
      </c>
      <c r="F3615" s="21" t="s">
        <v>101694</v>
      </c>
      <c r="G3615" s="22">
        <v>10</v>
      </c>
      <c r="H3615" s="22">
        <v>0</v>
      </c>
      <c r="I3615" s="22">
        <v>0</v>
      </c>
      <c r="J3615" s="21" t="s">
        <v>112505</v>
      </c>
    </row>
    <row r="3616" spans="1:10" ht="32" customHeight="1">
      <c r="A3616" s="19" t="s">
        <v>112506</v>
      </c>
      <c r="B3616" s="24">
        <v>24</v>
      </c>
      <c r="C3616" s="22">
        <v>18</v>
      </c>
      <c r="D3616" s="21" t="s">
        <v>107693</v>
      </c>
      <c r="E3616" s="21" t="s">
        <v>107694</v>
      </c>
      <c r="F3616" s="21" t="s">
        <v>104782</v>
      </c>
      <c r="G3616" s="22">
        <v>1</v>
      </c>
      <c r="H3616" s="22">
        <v>13</v>
      </c>
      <c r="I3616" s="22">
        <v>27</v>
      </c>
      <c r="J3616" s="21" t="s">
        <v>112507</v>
      </c>
    </row>
    <row r="3617" spans="1:10" ht="44" customHeight="1">
      <c r="A3617" s="19" t="s">
        <v>112508</v>
      </c>
      <c r="B3617" s="24">
        <v>27</v>
      </c>
      <c r="C3617" s="22">
        <v>15</v>
      </c>
      <c r="D3617" s="21" t="s">
        <v>107693</v>
      </c>
      <c r="E3617" s="21" t="s">
        <v>107694</v>
      </c>
      <c r="F3617" s="21" t="s">
        <v>101554</v>
      </c>
      <c r="G3617" s="22">
        <v>10</v>
      </c>
      <c r="H3617" s="22">
        <v>0</v>
      </c>
      <c r="I3617" s="22">
        <v>0</v>
      </c>
      <c r="J3617" s="21" t="s">
        <v>112509</v>
      </c>
    </row>
    <row r="3618" spans="1:10" ht="44" customHeight="1">
      <c r="A3618" s="19" t="s">
        <v>112510</v>
      </c>
      <c r="B3618" s="24">
        <v>19</v>
      </c>
      <c r="C3618" s="22">
        <v>15</v>
      </c>
      <c r="D3618" s="21" t="s">
        <v>112511</v>
      </c>
      <c r="E3618" s="21" t="s">
        <v>112512</v>
      </c>
      <c r="F3618" s="21" t="s">
        <v>101522</v>
      </c>
      <c r="G3618" s="22">
        <v>10</v>
      </c>
      <c r="H3618" s="22">
        <v>0</v>
      </c>
      <c r="I3618" s="22">
        <v>0</v>
      </c>
      <c r="J3618" s="21" t="s">
        <v>112513</v>
      </c>
    </row>
    <row r="3619" spans="1:10" ht="44" customHeight="1">
      <c r="A3619" s="19" t="s">
        <v>112514</v>
      </c>
      <c r="B3619" s="24">
        <v>20</v>
      </c>
      <c r="C3619" s="22">
        <v>22</v>
      </c>
      <c r="D3619" s="21" t="s">
        <v>112515</v>
      </c>
      <c r="E3619" s="21" t="s">
        <v>112516</v>
      </c>
      <c r="F3619" s="21" t="s">
        <v>102559</v>
      </c>
      <c r="G3619" s="22">
        <v>8</v>
      </c>
      <c r="H3619" s="22">
        <v>10</v>
      </c>
      <c r="I3619" s="22">
        <v>16</v>
      </c>
      <c r="J3619" s="21" t="s">
        <v>112517</v>
      </c>
    </row>
    <row r="3620" spans="1:10" ht="32" customHeight="1">
      <c r="A3620" s="19" t="s">
        <v>112518</v>
      </c>
      <c r="B3620" s="24">
        <v>17</v>
      </c>
      <c r="C3620" s="22">
        <v>15</v>
      </c>
      <c r="D3620" s="21" t="s">
        <v>112519</v>
      </c>
      <c r="E3620" s="21" t="s">
        <v>112520</v>
      </c>
      <c r="F3620" s="21" t="s">
        <v>101568</v>
      </c>
      <c r="G3620" s="22">
        <v>1</v>
      </c>
      <c r="H3620" s="22">
        <v>9</v>
      </c>
      <c r="I3620" s="22">
        <v>16</v>
      </c>
      <c r="J3620" s="21" t="s">
        <v>112521</v>
      </c>
    </row>
    <row r="3621" spans="1:10" ht="44" customHeight="1">
      <c r="A3621" s="19" t="s">
        <v>112522</v>
      </c>
      <c r="B3621" s="24">
        <v>17</v>
      </c>
      <c r="C3621" s="22">
        <v>15</v>
      </c>
      <c r="D3621" s="21" t="s">
        <v>112519</v>
      </c>
      <c r="E3621" s="21" t="s">
        <v>112520</v>
      </c>
      <c r="F3621" s="21" t="s">
        <v>101568</v>
      </c>
      <c r="G3621" s="22">
        <v>1</v>
      </c>
      <c r="H3621" s="22">
        <v>9</v>
      </c>
      <c r="I3621" s="22">
        <v>16</v>
      </c>
      <c r="J3621" s="21" t="s">
        <v>112521</v>
      </c>
    </row>
    <row r="3622" spans="1:10" ht="32" customHeight="1">
      <c r="A3622" s="19" t="s">
        <v>112523</v>
      </c>
      <c r="B3622" s="24">
        <v>17</v>
      </c>
      <c r="C3622" s="22">
        <v>15</v>
      </c>
      <c r="D3622" s="21" t="s">
        <v>112519</v>
      </c>
      <c r="E3622" s="21" t="s">
        <v>112520</v>
      </c>
      <c r="F3622" s="21" t="s">
        <v>101568</v>
      </c>
      <c r="G3622" s="22">
        <v>1</v>
      </c>
      <c r="H3622" s="22">
        <v>9</v>
      </c>
      <c r="I3622" s="22">
        <v>16</v>
      </c>
      <c r="J3622" s="21" t="s">
        <v>112521</v>
      </c>
    </row>
    <row r="3623" spans="1:10" ht="20" customHeight="1">
      <c r="A3623" s="27">
        <v>-999</v>
      </c>
      <c r="B3623" s="24">
        <v>-999</v>
      </c>
      <c r="C3623" s="22">
        <v>-999</v>
      </c>
      <c r="D3623" s="22">
        <v>-999</v>
      </c>
      <c r="E3623" s="22">
        <v>-999</v>
      </c>
      <c r="F3623" s="22">
        <v>-999</v>
      </c>
      <c r="G3623" s="22">
        <v>-999</v>
      </c>
      <c r="H3623" s="22">
        <v>-999</v>
      </c>
      <c r="I3623" s="22">
        <v>-999</v>
      </c>
      <c r="J3623" s="22">
        <v>-999</v>
      </c>
    </row>
    <row r="3624" spans="1:10" ht="20" customHeight="1">
      <c r="A3624" s="27">
        <v>-999</v>
      </c>
      <c r="B3624" s="24">
        <v>-999</v>
      </c>
      <c r="C3624" s="22">
        <v>-999</v>
      </c>
      <c r="D3624" s="22">
        <v>-999</v>
      </c>
      <c r="E3624" s="22">
        <v>-999</v>
      </c>
      <c r="F3624" s="22">
        <v>-999</v>
      </c>
      <c r="G3624" s="22">
        <v>-999</v>
      </c>
      <c r="H3624" s="22">
        <v>-999</v>
      </c>
      <c r="I3624" s="22">
        <v>-999</v>
      </c>
      <c r="J3624" s="22">
        <v>-999</v>
      </c>
    </row>
    <row r="3625" spans="1:10" ht="20" customHeight="1">
      <c r="A3625" s="27">
        <v>-999</v>
      </c>
      <c r="B3625" s="24">
        <v>-999</v>
      </c>
      <c r="C3625" s="22">
        <v>-999</v>
      </c>
      <c r="D3625" s="22">
        <v>-999</v>
      </c>
      <c r="E3625" s="22">
        <v>-999</v>
      </c>
      <c r="F3625" s="22">
        <v>-999</v>
      </c>
      <c r="G3625" s="22">
        <v>-999</v>
      </c>
      <c r="H3625" s="22">
        <v>-999</v>
      </c>
      <c r="I3625" s="22">
        <v>-999</v>
      </c>
      <c r="J3625" s="22">
        <v>-999</v>
      </c>
    </row>
    <row r="3626" spans="1:10" ht="20" customHeight="1">
      <c r="A3626" s="27">
        <v>-999</v>
      </c>
      <c r="B3626" s="24">
        <v>-999</v>
      </c>
      <c r="C3626" s="22">
        <v>-999</v>
      </c>
      <c r="D3626" s="22">
        <v>-999</v>
      </c>
      <c r="E3626" s="22">
        <v>-999</v>
      </c>
      <c r="F3626" s="22">
        <v>-999</v>
      </c>
      <c r="G3626" s="22">
        <v>-999</v>
      </c>
      <c r="H3626" s="22">
        <v>-999</v>
      </c>
      <c r="I3626" s="22">
        <v>-999</v>
      </c>
      <c r="J3626" s="22">
        <v>-999</v>
      </c>
    </row>
    <row r="3627" spans="1:10" ht="20" customHeight="1">
      <c r="A3627" s="27">
        <v>-999</v>
      </c>
      <c r="B3627" s="24">
        <v>-999</v>
      </c>
      <c r="C3627" s="22">
        <v>-999</v>
      </c>
      <c r="D3627" s="22">
        <v>-999</v>
      </c>
      <c r="E3627" s="22">
        <v>-999</v>
      </c>
      <c r="F3627" s="22">
        <v>-999</v>
      </c>
      <c r="G3627" s="22">
        <v>-999</v>
      </c>
      <c r="H3627" s="22">
        <v>-999</v>
      </c>
      <c r="I3627" s="22">
        <v>-999</v>
      </c>
      <c r="J3627" s="22">
        <v>-999</v>
      </c>
    </row>
    <row r="3628" spans="1:10" ht="20" customHeight="1">
      <c r="A3628" s="27">
        <v>-999</v>
      </c>
      <c r="B3628" s="24">
        <v>-999</v>
      </c>
      <c r="C3628" s="22">
        <v>-999</v>
      </c>
      <c r="D3628" s="22">
        <v>-999</v>
      </c>
      <c r="E3628" s="22">
        <v>-999</v>
      </c>
      <c r="F3628" s="22">
        <v>-999</v>
      </c>
      <c r="G3628" s="22">
        <v>-999</v>
      </c>
      <c r="H3628" s="22">
        <v>-999</v>
      </c>
      <c r="I3628" s="22">
        <v>-999</v>
      </c>
      <c r="J3628" s="22">
        <v>-999</v>
      </c>
    </row>
    <row r="3629" spans="1:10" ht="32" customHeight="1">
      <c r="A3629" s="19" t="s">
        <v>112524</v>
      </c>
      <c r="B3629" s="24">
        <v>49</v>
      </c>
      <c r="C3629" s="22">
        <v>15</v>
      </c>
      <c r="D3629" s="21" t="s">
        <v>102910</v>
      </c>
      <c r="E3629" s="21" t="s">
        <v>102911</v>
      </c>
      <c r="F3629" s="21" t="s">
        <v>101554</v>
      </c>
      <c r="G3629" s="22">
        <v>10</v>
      </c>
      <c r="H3629" s="22">
        <v>0</v>
      </c>
      <c r="I3629" s="22">
        <v>0</v>
      </c>
      <c r="J3629" s="21" t="s">
        <v>112525</v>
      </c>
    </row>
    <row r="3630" spans="1:10" ht="32" customHeight="1">
      <c r="A3630" s="19" t="s">
        <v>112526</v>
      </c>
      <c r="B3630" s="24">
        <v>27</v>
      </c>
      <c r="C3630" s="22">
        <v>18</v>
      </c>
      <c r="D3630" s="21" t="s">
        <v>112527</v>
      </c>
      <c r="E3630" s="21" t="s">
        <v>112528</v>
      </c>
      <c r="F3630" s="21" t="s">
        <v>102727</v>
      </c>
      <c r="G3630" s="22">
        <v>5</v>
      </c>
      <c r="H3630" s="22">
        <v>9</v>
      </c>
      <c r="I3630" s="22">
        <v>19</v>
      </c>
      <c r="J3630" s="21" t="s">
        <v>112529</v>
      </c>
    </row>
    <row r="3631" spans="1:10" ht="32" customHeight="1">
      <c r="A3631" s="19" t="s">
        <v>112530</v>
      </c>
      <c r="B3631" s="24">
        <v>27</v>
      </c>
      <c r="C3631" s="22">
        <v>18</v>
      </c>
      <c r="D3631" s="21" t="s">
        <v>112527</v>
      </c>
      <c r="E3631" s="21" t="s">
        <v>112528</v>
      </c>
      <c r="F3631" s="21" t="s">
        <v>102727</v>
      </c>
      <c r="G3631" s="22">
        <v>5</v>
      </c>
      <c r="H3631" s="22">
        <v>9</v>
      </c>
      <c r="I3631" s="22">
        <v>19</v>
      </c>
      <c r="J3631" s="21" t="s">
        <v>112529</v>
      </c>
    </row>
    <row r="3632" spans="1:10" ht="32" customHeight="1">
      <c r="A3632" s="19" t="s">
        <v>112531</v>
      </c>
      <c r="B3632" s="24">
        <v>34</v>
      </c>
      <c r="C3632" s="22">
        <v>15</v>
      </c>
      <c r="D3632" s="21" t="s">
        <v>107388</v>
      </c>
      <c r="E3632" s="21" t="s">
        <v>107389</v>
      </c>
      <c r="F3632" s="21" t="s">
        <v>101694</v>
      </c>
      <c r="G3632" s="22">
        <v>10</v>
      </c>
      <c r="H3632" s="22">
        <v>0</v>
      </c>
      <c r="I3632" s="22">
        <v>0</v>
      </c>
      <c r="J3632" s="21" t="s">
        <v>112532</v>
      </c>
    </row>
    <row r="3633" spans="1:10" ht="32" customHeight="1">
      <c r="A3633" s="19" t="s">
        <v>112533</v>
      </c>
      <c r="B3633" s="24">
        <v>34</v>
      </c>
      <c r="C3633" s="22">
        <v>15</v>
      </c>
      <c r="D3633" s="21" t="s">
        <v>107388</v>
      </c>
      <c r="E3633" s="21" t="s">
        <v>107389</v>
      </c>
      <c r="F3633" s="21" t="s">
        <v>101694</v>
      </c>
      <c r="G3633" s="22">
        <v>10</v>
      </c>
      <c r="H3633" s="22">
        <v>0</v>
      </c>
      <c r="I3633" s="22">
        <v>0</v>
      </c>
      <c r="J3633" s="21" t="s">
        <v>112532</v>
      </c>
    </row>
    <row r="3634" spans="1:10" ht="32" customHeight="1">
      <c r="A3634" s="19" t="s">
        <v>112534</v>
      </c>
      <c r="B3634" s="24">
        <v>37</v>
      </c>
      <c r="C3634" s="22">
        <v>17</v>
      </c>
      <c r="D3634" s="21" t="s">
        <v>110189</v>
      </c>
      <c r="E3634" s="21" t="s">
        <v>110190</v>
      </c>
      <c r="F3634" s="21" t="s">
        <v>101710</v>
      </c>
      <c r="G3634" s="22">
        <v>1</v>
      </c>
      <c r="H3634" s="22">
        <v>12</v>
      </c>
      <c r="I3634" s="22">
        <v>19</v>
      </c>
      <c r="J3634" s="21" t="s">
        <v>112535</v>
      </c>
    </row>
    <row r="3635" spans="1:10" ht="32" customHeight="1">
      <c r="A3635" s="19" t="s">
        <v>112536</v>
      </c>
      <c r="B3635" s="24">
        <v>17</v>
      </c>
      <c r="C3635" s="22">
        <v>20</v>
      </c>
      <c r="D3635" s="21" t="s">
        <v>106398</v>
      </c>
      <c r="E3635" s="21" t="s">
        <v>106399</v>
      </c>
      <c r="F3635" s="21" t="s">
        <v>108758</v>
      </c>
      <c r="G3635" s="22">
        <v>7</v>
      </c>
      <c r="H3635" s="22">
        <v>9</v>
      </c>
      <c r="I3635" s="22">
        <v>14</v>
      </c>
      <c r="J3635" s="21" t="s">
        <v>112537</v>
      </c>
    </row>
    <row r="3636" spans="1:10" ht="32" customHeight="1">
      <c r="A3636" s="19" t="s">
        <v>112538</v>
      </c>
      <c r="B3636" s="24">
        <v>17</v>
      </c>
      <c r="C3636" s="22">
        <v>20</v>
      </c>
      <c r="D3636" s="21" t="s">
        <v>106398</v>
      </c>
      <c r="E3636" s="21" t="s">
        <v>106399</v>
      </c>
      <c r="F3636" s="21" t="s">
        <v>108758</v>
      </c>
      <c r="G3636" s="22">
        <v>7</v>
      </c>
      <c r="H3636" s="22">
        <v>9</v>
      </c>
      <c r="I3636" s="22">
        <v>14</v>
      </c>
      <c r="J3636" s="21" t="s">
        <v>112537</v>
      </c>
    </row>
    <row r="3637" spans="1:10" ht="32" customHeight="1">
      <c r="A3637" s="19" t="s">
        <v>112539</v>
      </c>
      <c r="B3637" s="24">
        <v>27</v>
      </c>
      <c r="C3637" s="22">
        <v>33</v>
      </c>
      <c r="D3637" s="21" t="s">
        <v>102655</v>
      </c>
      <c r="E3637" s="21" t="s">
        <v>102656</v>
      </c>
      <c r="F3637" s="21" t="s">
        <v>102440</v>
      </c>
      <c r="G3637" s="22">
        <v>13</v>
      </c>
      <c r="H3637" s="22">
        <v>16</v>
      </c>
      <c r="I3637" s="22">
        <v>23</v>
      </c>
      <c r="J3637" s="21" t="s">
        <v>112540</v>
      </c>
    </row>
    <row r="3638" spans="1:10" ht="32" customHeight="1">
      <c r="A3638" s="19" t="s">
        <v>112541</v>
      </c>
      <c r="B3638" s="24">
        <v>27</v>
      </c>
      <c r="C3638" s="22">
        <v>33</v>
      </c>
      <c r="D3638" s="21" t="s">
        <v>102655</v>
      </c>
      <c r="E3638" s="21" t="s">
        <v>102656</v>
      </c>
      <c r="F3638" s="21" t="s">
        <v>102440</v>
      </c>
      <c r="G3638" s="22">
        <v>13</v>
      </c>
      <c r="H3638" s="22">
        <v>16</v>
      </c>
      <c r="I3638" s="22">
        <v>23</v>
      </c>
      <c r="J3638" s="21" t="s">
        <v>112540</v>
      </c>
    </row>
    <row r="3639" spans="1:10" ht="32" customHeight="1">
      <c r="A3639" s="19" t="s">
        <v>112542</v>
      </c>
      <c r="B3639" s="24">
        <v>17</v>
      </c>
      <c r="C3639" s="22">
        <v>15</v>
      </c>
      <c r="D3639" s="21" t="s">
        <v>112543</v>
      </c>
      <c r="E3639" s="21" t="s">
        <v>112544</v>
      </c>
      <c r="F3639" s="21" t="s">
        <v>101694</v>
      </c>
      <c r="G3639" s="22">
        <v>1</v>
      </c>
      <c r="H3639" s="22">
        <v>10</v>
      </c>
      <c r="I3639" s="22">
        <v>12</v>
      </c>
      <c r="J3639" s="21" t="s">
        <v>112545</v>
      </c>
    </row>
    <row r="3640" spans="1:10" ht="44" customHeight="1">
      <c r="A3640" s="19" t="s">
        <v>112546</v>
      </c>
      <c r="B3640" s="24">
        <v>31</v>
      </c>
      <c r="C3640" s="22">
        <v>17</v>
      </c>
      <c r="D3640" s="21" t="s">
        <v>103932</v>
      </c>
      <c r="E3640" s="21" t="s">
        <v>103933</v>
      </c>
      <c r="F3640" s="21" t="s">
        <v>101665</v>
      </c>
      <c r="G3640" s="22">
        <v>1</v>
      </c>
      <c r="H3640" s="22">
        <v>12</v>
      </c>
      <c r="I3640" s="22">
        <v>25</v>
      </c>
      <c r="J3640" s="21" t="s">
        <v>112547</v>
      </c>
    </row>
    <row r="3641" spans="1:10" ht="32" customHeight="1">
      <c r="A3641" s="19" t="s">
        <v>112548</v>
      </c>
      <c r="B3641" s="24">
        <v>36</v>
      </c>
      <c r="C3641" s="22">
        <v>38</v>
      </c>
      <c r="D3641" s="21" t="s">
        <v>112549</v>
      </c>
      <c r="E3641" s="21" t="s">
        <v>112550</v>
      </c>
      <c r="F3641" s="21" t="s">
        <v>102171</v>
      </c>
      <c r="G3641" s="22">
        <v>3</v>
      </c>
      <c r="H3641" s="22">
        <v>31</v>
      </c>
      <c r="I3641" s="22">
        <v>72</v>
      </c>
      <c r="J3641" s="21" t="s">
        <v>112551</v>
      </c>
    </row>
    <row r="3642" spans="1:10" ht="32" customHeight="1">
      <c r="A3642" s="19" t="s">
        <v>112552</v>
      </c>
      <c r="B3642" s="24">
        <v>24</v>
      </c>
      <c r="C3642" s="22">
        <v>20</v>
      </c>
      <c r="D3642" s="21" t="s">
        <v>112553</v>
      </c>
      <c r="E3642" s="21" t="s">
        <v>112554</v>
      </c>
      <c r="F3642" s="21" t="s">
        <v>101623</v>
      </c>
      <c r="G3642" s="22">
        <v>3</v>
      </c>
      <c r="H3642" s="22">
        <v>13</v>
      </c>
      <c r="I3642" s="22">
        <v>17</v>
      </c>
      <c r="J3642" s="21" t="s">
        <v>112555</v>
      </c>
    </row>
    <row r="3643" spans="1:10" ht="32" customHeight="1">
      <c r="A3643" s="19" t="s">
        <v>112556</v>
      </c>
      <c r="B3643" s="24">
        <v>13</v>
      </c>
      <c r="C3643" s="22">
        <v>15</v>
      </c>
      <c r="D3643" s="21" t="s">
        <v>101552</v>
      </c>
      <c r="E3643" s="21" t="s">
        <v>101553</v>
      </c>
      <c r="F3643" s="21" t="s">
        <v>101554</v>
      </c>
      <c r="G3643" s="22">
        <v>10</v>
      </c>
      <c r="H3643" s="22">
        <v>0</v>
      </c>
      <c r="I3643" s="22">
        <v>0</v>
      </c>
      <c r="J3643" s="21" t="s">
        <v>101555</v>
      </c>
    </row>
    <row r="3644" spans="1:10" ht="32" customHeight="1">
      <c r="A3644" s="19" t="s">
        <v>112557</v>
      </c>
      <c r="B3644" s="24">
        <v>45</v>
      </c>
      <c r="C3644" s="22">
        <v>27</v>
      </c>
      <c r="D3644" s="21" t="s">
        <v>112558</v>
      </c>
      <c r="E3644" s="21" t="s">
        <v>112559</v>
      </c>
      <c r="F3644" s="21" t="s">
        <v>102769</v>
      </c>
      <c r="G3644" s="22">
        <v>1</v>
      </c>
      <c r="H3644" s="22">
        <v>22</v>
      </c>
      <c r="I3644" s="22">
        <v>32</v>
      </c>
      <c r="J3644" s="21" t="s">
        <v>112560</v>
      </c>
    </row>
    <row r="3645" spans="1:10" ht="32" customHeight="1">
      <c r="A3645" s="19" t="s">
        <v>112561</v>
      </c>
      <c r="B3645" s="24">
        <v>13</v>
      </c>
      <c r="C3645" s="22">
        <v>15</v>
      </c>
      <c r="D3645" s="21" t="s">
        <v>102174</v>
      </c>
      <c r="E3645" s="21" t="s">
        <v>102175</v>
      </c>
      <c r="F3645" s="21" t="s">
        <v>14739</v>
      </c>
      <c r="G3645" s="22">
        <v>10</v>
      </c>
      <c r="H3645" s="22">
        <v>0</v>
      </c>
      <c r="I3645" s="22">
        <v>0</v>
      </c>
      <c r="J3645" s="21" t="s">
        <v>112562</v>
      </c>
    </row>
    <row r="3646" spans="1:10" ht="20" customHeight="1">
      <c r="A3646" s="27">
        <v>-999</v>
      </c>
      <c r="B3646" s="24">
        <v>-999</v>
      </c>
      <c r="C3646" s="22">
        <v>-999</v>
      </c>
      <c r="D3646" s="22">
        <v>-999</v>
      </c>
      <c r="E3646" s="22">
        <v>-999</v>
      </c>
      <c r="F3646" s="22">
        <v>-999</v>
      </c>
      <c r="G3646" s="22">
        <v>-999</v>
      </c>
      <c r="H3646" s="22">
        <v>-999</v>
      </c>
      <c r="I3646" s="22">
        <v>-999</v>
      </c>
      <c r="J3646" s="22">
        <v>-999</v>
      </c>
    </row>
    <row r="3647" spans="1:10" ht="20" customHeight="1">
      <c r="A3647" s="27">
        <v>-999</v>
      </c>
      <c r="B3647" s="24">
        <v>-999</v>
      </c>
      <c r="C3647" s="22">
        <v>-999</v>
      </c>
      <c r="D3647" s="22">
        <v>-999</v>
      </c>
      <c r="E3647" s="22">
        <v>-999</v>
      </c>
      <c r="F3647" s="22">
        <v>-999</v>
      </c>
      <c r="G3647" s="22">
        <v>-999</v>
      </c>
      <c r="H3647" s="22">
        <v>-999</v>
      </c>
      <c r="I3647" s="22">
        <v>-999</v>
      </c>
      <c r="J3647" s="22">
        <v>-999</v>
      </c>
    </row>
    <row r="3648" spans="1:10" ht="20" customHeight="1">
      <c r="A3648" s="27">
        <v>-999</v>
      </c>
      <c r="B3648" s="24">
        <v>-999</v>
      </c>
      <c r="C3648" s="22">
        <v>-999</v>
      </c>
      <c r="D3648" s="22">
        <v>-999</v>
      </c>
      <c r="E3648" s="22">
        <v>-999</v>
      </c>
      <c r="F3648" s="22">
        <v>-999</v>
      </c>
      <c r="G3648" s="22">
        <v>-999</v>
      </c>
      <c r="H3648" s="22">
        <v>-999</v>
      </c>
      <c r="I3648" s="22">
        <v>-999</v>
      </c>
      <c r="J3648" s="22">
        <v>-999</v>
      </c>
    </row>
    <row r="3649" spans="1:10" ht="32" customHeight="1">
      <c r="A3649" s="19" t="s">
        <v>112563</v>
      </c>
      <c r="B3649" s="24">
        <v>37</v>
      </c>
      <c r="C3649" s="22">
        <v>15</v>
      </c>
      <c r="D3649" s="21" t="s">
        <v>105112</v>
      </c>
      <c r="E3649" s="21" t="s">
        <v>105113</v>
      </c>
      <c r="F3649" s="21" t="s">
        <v>101528</v>
      </c>
      <c r="G3649" s="22">
        <v>10</v>
      </c>
      <c r="H3649" s="22">
        <v>0</v>
      </c>
      <c r="I3649" s="22">
        <v>0</v>
      </c>
      <c r="J3649" s="21" t="s">
        <v>112564</v>
      </c>
    </row>
    <row r="3650" spans="1:10" ht="20" customHeight="1">
      <c r="A3650" s="27">
        <v>-999</v>
      </c>
      <c r="B3650" s="24">
        <v>-999</v>
      </c>
      <c r="C3650" s="22">
        <v>-999</v>
      </c>
      <c r="D3650" s="22">
        <v>-999</v>
      </c>
      <c r="E3650" s="22">
        <v>-999</v>
      </c>
      <c r="F3650" s="22">
        <v>-999</v>
      </c>
      <c r="G3650" s="22">
        <v>-999</v>
      </c>
      <c r="H3650" s="22">
        <v>-999</v>
      </c>
      <c r="I3650" s="22">
        <v>-999</v>
      </c>
      <c r="J3650" s="22">
        <v>-999</v>
      </c>
    </row>
    <row r="3651" spans="1:10" ht="44" customHeight="1">
      <c r="A3651" s="19" t="s">
        <v>112565</v>
      </c>
      <c r="B3651" s="24">
        <v>38</v>
      </c>
      <c r="C3651" s="22">
        <v>20</v>
      </c>
      <c r="D3651" s="21" t="s">
        <v>102748</v>
      </c>
      <c r="E3651" s="21" t="s">
        <v>102749</v>
      </c>
      <c r="F3651" s="21" t="s">
        <v>101568</v>
      </c>
      <c r="G3651" s="22">
        <v>1</v>
      </c>
      <c r="H3651" s="22">
        <v>15</v>
      </c>
      <c r="I3651" s="22">
        <v>19</v>
      </c>
      <c r="J3651" s="21" t="s">
        <v>112566</v>
      </c>
    </row>
    <row r="3652" spans="1:10" ht="44" customHeight="1">
      <c r="A3652" s="19" t="s">
        <v>112567</v>
      </c>
      <c r="B3652" s="24">
        <v>17</v>
      </c>
      <c r="C3652" s="22">
        <v>20</v>
      </c>
      <c r="D3652" s="21" t="s">
        <v>109365</v>
      </c>
      <c r="E3652" s="21" t="s">
        <v>109366</v>
      </c>
      <c r="F3652" s="21" t="s">
        <v>101554</v>
      </c>
      <c r="G3652" s="22">
        <v>4</v>
      </c>
      <c r="H3652" s="22">
        <v>12</v>
      </c>
      <c r="I3652" s="22">
        <v>17</v>
      </c>
      <c r="J3652" s="21" t="s">
        <v>112568</v>
      </c>
    </row>
    <row r="3653" spans="1:10" ht="32" customHeight="1">
      <c r="A3653" s="19" t="s">
        <v>112569</v>
      </c>
      <c r="B3653" s="24">
        <v>20</v>
      </c>
      <c r="C3653" s="22">
        <v>15</v>
      </c>
      <c r="D3653" s="21" t="s">
        <v>112570</v>
      </c>
      <c r="E3653" s="21" t="s">
        <v>112571</v>
      </c>
      <c r="F3653" s="21" t="s">
        <v>14739</v>
      </c>
      <c r="G3653" s="22">
        <v>10</v>
      </c>
      <c r="H3653" s="22">
        <v>0</v>
      </c>
      <c r="I3653" s="22">
        <v>0</v>
      </c>
      <c r="J3653" s="21" t="s">
        <v>112572</v>
      </c>
    </row>
    <row r="3654" spans="1:10" ht="32" customHeight="1">
      <c r="A3654" s="19" t="s">
        <v>112573</v>
      </c>
      <c r="B3654" s="24">
        <v>16</v>
      </c>
      <c r="C3654" s="22">
        <v>22</v>
      </c>
      <c r="D3654" s="21" t="s">
        <v>105788</v>
      </c>
      <c r="E3654" s="21" t="s">
        <v>105789</v>
      </c>
      <c r="F3654" s="21" t="s">
        <v>101538</v>
      </c>
      <c r="G3654" s="22">
        <v>6</v>
      </c>
      <c r="H3654" s="22">
        <v>12</v>
      </c>
      <c r="I3654" s="22">
        <v>30</v>
      </c>
      <c r="J3654" s="21" t="s">
        <v>112574</v>
      </c>
    </row>
    <row r="3655" spans="1:10" ht="32" customHeight="1">
      <c r="A3655" s="19" t="s">
        <v>112575</v>
      </c>
      <c r="B3655" s="24">
        <v>18</v>
      </c>
      <c r="C3655" s="22">
        <v>15</v>
      </c>
      <c r="D3655" s="21" t="s">
        <v>104155</v>
      </c>
      <c r="E3655" s="21" t="s">
        <v>104156</v>
      </c>
      <c r="F3655" s="21" t="s">
        <v>14739</v>
      </c>
      <c r="G3655" s="22">
        <v>10</v>
      </c>
      <c r="H3655" s="22">
        <v>0</v>
      </c>
      <c r="I3655" s="22">
        <v>0</v>
      </c>
      <c r="J3655" s="21" t="s">
        <v>112576</v>
      </c>
    </row>
    <row r="3656" spans="1:10" ht="32" customHeight="1">
      <c r="A3656" s="19" t="s">
        <v>112577</v>
      </c>
      <c r="B3656" s="24">
        <v>13</v>
      </c>
      <c r="C3656" s="22">
        <v>15</v>
      </c>
      <c r="D3656" s="21" t="s">
        <v>112578</v>
      </c>
      <c r="E3656" s="21" t="s">
        <v>112579</v>
      </c>
      <c r="F3656" s="21" t="s">
        <v>101563</v>
      </c>
      <c r="G3656" s="22">
        <v>10</v>
      </c>
      <c r="H3656" s="22">
        <v>0</v>
      </c>
      <c r="I3656" s="22">
        <v>0</v>
      </c>
      <c r="J3656" s="21" t="s">
        <v>112580</v>
      </c>
    </row>
    <row r="3657" spans="1:10" ht="32" customHeight="1">
      <c r="A3657" s="19" t="s">
        <v>112581</v>
      </c>
      <c r="B3657" s="24">
        <v>18</v>
      </c>
      <c r="C3657" s="22">
        <v>24</v>
      </c>
      <c r="D3657" s="21" t="s">
        <v>112582</v>
      </c>
      <c r="E3657" s="21" t="s">
        <v>112583</v>
      </c>
      <c r="F3657" s="21" t="s">
        <v>101676</v>
      </c>
      <c r="G3657" s="22">
        <v>1</v>
      </c>
      <c r="H3657" s="22">
        <v>19</v>
      </c>
      <c r="I3657" s="22">
        <v>31</v>
      </c>
      <c r="J3657" s="21" t="s">
        <v>112584</v>
      </c>
    </row>
    <row r="3658" spans="1:10" ht="32" customHeight="1">
      <c r="A3658" s="19" t="s">
        <v>112585</v>
      </c>
      <c r="B3658" s="24">
        <v>21</v>
      </c>
      <c r="C3658" s="22">
        <v>15</v>
      </c>
      <c r="D3658" s="21" t="s">
        <v>112586</v>
      </c>
      <c r="E3658" s="21" t="s">
        <v>112587</v>
      </c>
      <c r="F3658" s="21" t="s">
        <v>101563</v>
      </c>
      <c r="G3658" s="22">
        <v>10</v>
      </c>
      <c r="H3658" s="22">
        <v>0</v>
      </c>
      <c r="I3658" s="22">
        <v>0</v>
      </c>
      <c r="J3658" s="21" t="s">
        <v>112588</v>
      </c>
    </row>
    <row r="3659" spans="1:10" ht="32" customHeight="1">
      <c r="A3659" s="19" t="s">
        <v>112589</v>
      </c>
      <c r="B3659" s="24">
        <v>24</v>
      </c>
      <c r="C3659" s="22">
        <v>19</v>
      </c>
      <c r="D3659" s="21" t="s">
        <v>112590</v>
      </c>
      <c r="E3659" s="21" t="s">
        <v>112591</v>
      </c>
      <c r="F3659" s="21" t="s">
        <v>102114</v>
      </c>
      <c r="G3659" s="22">
        <v>1</v>
      </c>
      <c r="H3659" s="22">
        <v>14</v>
      </c>
      <c r="I3659" s="22">
        <v>20</v>
      </c>
      <c r="J3659" s="21" t="s">
        <v>112592</v>
      </c>
    </row>
    <row r="3660" spans="1:10" ht="32" customHeight="1">
      <c r="A3660" s="19" t="s">
        <v>112593</v>
      </c>
      <c r="B3660" s="24">
        <v>20</v>
      </c>
      <c r="C3660" s="22">
        <v>29</v>
      </c>
      <c r="D3660" s="21" t="s">
        <v>109030</v>
      </c>
      <c r="E3660" s="21" t="s">
        <v>109031</v>
      </c>
      <c r="F3660" s="21" t="s">
        <v>107092</v>
      </c>
      <c r="G3660" s="22">
        <v>12</v>
      </c>
      <c r="H3660" s="22">
        <v>13</v>
      </c>
      <c r="I3660" s="22">
        <v>18</v>
      </c>
      <c r="J3660" s="21" t="s">
        <v>112594</v>
      </c>
    </row>
    <row r="3661" spans="1:10" ht="20" customHeight="1">
      <c r="A3661" s="27">
        <v>-999</v>
      </c>
      <c r="B3661" s="24">
        <v>-999</v>
      </c>
      <c r="C3661" s="22">
        <v>-999</v>
      </c>
      <c r="D3661" s="22">
        <v>-999</v>
      </c>
      <c r="E3661" s="22">
        <v>-999</v>
      </c>
      <c r="F3661" s="22">
        <v>-999</v>
      </c>
      <c r="G3661" s="22">
        <v>-999</v>
      </c>
      <c r="H3661" s="22">
        <v>-999</v>
      </c>
      <c r="I3661" s="22">
        <v>-999</v>
      </c>
      <c r="J3661" s="22">
        <v>-999</v>
      </c>
    </row>
    <row r="3662" spans="1:10" ht="32" customHeight="1">
      <c r="A3662" s="19" t="s">
        <v>112595</v>
      </c>
      <c r="B3662" s="24">
        <v>18</v>
      </c>
      <c r="C3662" s="22">
        <v>15</v>
      </c>
      <c r="D3662" s="21" t="s">
        <v>103884</v>
      </c>
      <c r="E3662" s="21" t="s">
        <v>103885</v>
      </c>
      <c r="F3662" s="21" t="s">
        <v>101554</v>
      </c>
      <c r="G3662" s="22">
        <v>10</v>
      </c>
      <c r="H3662" s="22">
        <v>0</v>
      </c>
      <c r="I3662" s="22">
        <v>0</v>
      </c>
      <c r="J3662" s="21" t="s">
        <v>103886</v>
      </c>
    </row>
    <row r="3663" spans="1:10" ht="32" customHeight="1">
      <c r="A3663" s="19" t="s">
        <v>112596</v>
      </c>
      <c r="B3663" s="24">
        <v>24</v>
      </c>
      <c r="C3663" s="22">
        <v>18</v>
      </c>
      <c r="D3663" s="21" t="s">
        <v>112597</v>
      </c>
      <c r="E3663" s="21" t="s">
        <v>112598</v>
      </c>
      <c r="F3663" s="21" t="s">
        <v>102727</v>
      </c>
      <c r="G3663" s="22">
        <v>5</v>
      </c>
      <c r="H3663" s="22">
        <v>9</v>
      </c>
      <c r="I3663" s="22">
        <v>13</v>
      </c>
      <c r="J3663" s="21" t="s">
        <v>112599</v>
      </c>
    </row>
    <row r="3664" spans="1:10" ht="32" customHeight="1">
      <c r="A3664" s="19" t="s">
        <v>112600</v>
      </c>
      <c r="B3664" s="24">
        <v>39</v>
      </c>
      <c r="C3664" s="22">
        <v>15</v>
      </c>
      <c r="D3664" s="21" t="s">
        <v>112601</v>
      </c>
      <c r="E3664" s="21" t="s">
        <v>112602</v>
      </c>
      <c r="F3664" s="21" t="s">
        <v>101694</v>
      </c>
      <c r="G3664" s="22">
        <v>10</v>
      </c>
      <c r="H3664" s="22">
        <v>0</v>
      </c>
      <c r="I3664" s="22">
        <v>0</v>
      </c>
      <c r="J3664" s="21" t="s">
        <v>112603</v>
      </c>
    </row>
    <row r="3665" spans="1:10" ht="32" customHeight="1">
      <c r="A3665" s="19" t="s">
        <v>112604</v>
      </c>
      <c r="B3665" s="24">
        <v>19</v>
      </c>
      <c r="C3665" s="22">
        <v>17</v>
      </c>
      <c r="D3665" s="21" t="s">
        <v>104092</v>
      </c>
      <c r="E3665" s="21" t="s">
        <v>104093</v>
      </c>
      <c r="F3665" s="21" t="s">
        <v>14743</v>
      </c>
      <c r="G3665" s="22">
        <v>3</v>
      </c>
      <c r="H3665" s="22">
        <v>10</v>
      </c>
      <c r="I3665" s="22">
        <v>17</v>
      </c>
      <c r="J3665" s="21" t="s">
        <v>112605</v>
      </c>
    </row>
    <row r="3666" spans="1:10" ht="32" customHeight="1">
      <c r="A3666" s="19" t="s">
        <v>112606</v>
      </c>
      <c r="B3666" s="24">
        <v>17</v>
      </c>
      <c r="C3666" s="22">
        <v>21</v>
      </c>
      <c r="D3666" s="21" t="s">
        <v>112607</v>
      </c>
      <c r="E3666" s="21" t="s">
        <v>112608</v>
      </c>
      <c r="F3666" s="22">
        <v>625</v>
      </c>
      <c r="G3666" s="22">
        <v>7</v>
      </c>
      <c r="H3666" s="22">
        <v>10</v>
      </c>
      <c r="I3666" s="22">
        <v>19</v>
      </c>
      <c r="J3666" s="21" t="s">
        <v>112609</v>
      </c>
    </row>
    <row r="3667" spans="1:10" ht="20" customHeight="1">
      <c r="A3667" s="27">
        <v>-999</v>
      </c>
      <c r="B3667" s="24">
        <v>-999</v>
      </c>
      <c r="C3667" s="22">
        <v>-999</v>
      </c>
      <c r="D3667" s="22">
        <v>-999</v>
      </c>
      <c r="E3667" s="22">
        <v>-999</v>
      </c>
      <c r="F3667" s="22">
        <v>-999</v>
      </c>
      <c r="G3667" s="22">
        <v>-999</v>
      </c>
      <c r="H3667" s="22">
        <v>-999</v>
      </c>
      <c r="I3667" s="22">
        <v>-999</v>
      </c>
      <c r="J3667" s="22">
        <v>-999</v>
      </c>
    </row>
    <row r="3668" spans="1:10" ht="20" customHeight="1">
      <c r="A3668" s="27">
        <v>-999</v>
      </c>
      <c r="B3668" s="24">
        <v>-999</v>
      </c>
      <c r="C3668" s="22">
        <v>-999</v>
      </c>
      <c r="D3668" s="22">
        <v>-999</v>
      </c>
      <c r="E3668" s="22">
        <v>-999</v>
      </c>
      <c r="F3668" s="22">
        <v>-999</v>
      </c>
      <c r="G3668" s="22">
        <v>-999</v>
      </c>
      <c r="H3668" s="22">
        <v>-999</v>
      </c>
      <c r="I3668" s="22">
        <v>-999</v>
      </c>
      <c r="J3668" s="22">
        <v>-999</v>
      </c>
    </row>
    <row r="3669" spans="1:10" ht="32" customHeight="1">
      <c r="A3669" s="19" t="s">
        <v>112610</v>
      </c>
      <c r="B3669" s="24">
        <v>20</v>
      </c>
      <c r="C3669" s="22">
        <v>15</v>
      </c>
      <c r="D3669" s="21" t="s">
        <v>103773</v>
      </c>
      <c r="E3669" s="21" t="s">
        <v>103774</v>
      </c>
      <c r="F3669" s="21" t="s">
        <v>101528</v>
      </c>
      <c r="G3669" s="22">
        <v>10</v>
      </c>
      <c r="H3669" s="22">
        <v>0</v>
      </c>
      <c r="I3669" s="22">
        <v>0</v>
      </c>
      <c r="J3669" s="21" t="s">
        <v>112611</v>
      </c>
    </row>
    <row r="3670" spans="1:10" ht="32" customHeight="1">
      <c r="A3670" s="19" t="s">
        <v>112612</v>
      </c>
      <c r="B3670" s="24">
        <v>23</v>
      </c>
      <c r="C3670" s="22">
        <v>15</v>
      </c>
      <c r="D3670" s="21" t="s">
        <v>112613</v>
      </c>
      <c r="E3670" s="21" t="s">
        <v>112614</v>
      </c>
      <c r="F3670" s="21" t="s">
        <v>14739</v>
      </c>
      <c r="G3670" s="22">
        <v>10</v>
      </c>
      <c r="H3670" s="22">
        <v>0</v>
      </c>
      <c r="I3670" s="22">
        <v>0</v>
      </c>
      <c r="J3670" s="21" t="s">
        <v>112615</v>
      </c>
    </row>
    <row r="3671" spans="1:10" ht="32" customHeight="1">
      <c r="A3671" s="19" t="s">
        <v>112616</v>
      </c>
      <c r="B3671" s="24">
        <v>32</v>
      </c>
      <c r="C3671" s="22">
        <v>28</v>
      </c>
      <c r="D3671" s="21" t="s">
        <v>112617</v>
      </c>
      <c r="E3671" s="21" t="s">
        <v>112618</v>
      </c>
      <c r="F3671" s="21" t="s">
        <v>102868</v>
      </c>
      <c r="G3671" s="22">
        <v>4</v>
      </c>
      <c r="H3671" s="22">
        <v>20</v>
      </c>
      <c r="I3671" s="22">
        <v>36</v>
      </c>
      <c r="J3671" s="21" t="s">
        <v>112619</v>
      </c>
    </row>
    <row r="3672" spans="1:10" ht="32" customHeight="1">
      <c r="A3672" s="19" t="s">
        <v>112620</v>
      </c>
      <c r="B3672" s="24">
        <v>23</v>
      </c>
      <c r="C3672" s="22">
        <v>15</v>
      </c>
      <c r="D3672" s="21" t="s">
        <v>112613</v>
      </c>
      <c r="E3672" s="21" t="s">
        <v>112614</v>
      </c>
      <c r="F3672" s="21" t="s">
        <v>14739</v>
      </c>
      <c r="G3672" s="22">
        <v>10</v>
      </c>
      <c r="H3672" s="22">
        <v>0</v>
      </c>
      <c r="I3672" s="22">
        <v>0</v>
      </c>
      <c r="J3672" s="21" t="s">
        <v>112615</v>
      </c>
    </row>
    <row r="3673" spans="1:10" ht="32" customHeight="1">
      <c r="A3673" s="19" t="s">
        <v>112621</v>
      </c>
      <c r="B3673" s="24">
        <v>28</v>
      </c>
      <c r="C3673" s="22">
        <v>15</v>
      </c>
      <c r="D3673" s="21" t="s">
        <v>112622</v>
      </c>
      <c r="E3673" s="21" t="s">
        <v>112623</v>
      </c>
      <c r="F3673" s="21" t="s">
        <v>101694</v>
      </c>
      <c r="G3673" s="22">
        <v>10</v>
      </c>
      <c r="H3673" s="22">
        <v>0</v>
      </c>
      <c r="I3673" s="22">
        <v>0</v>
      </c>
      <c r="J3673" s="21" t="s">
        <v>112624</v>
      </c>
    </row>
    <row r="3674" spans="1:10" ht="32" customHeight="1">
      <c r="A3674" s="19" t="s">
        <v>112625</v>
      </c>
      <c r="B3674" s="24">
        <v>12</v>
      </c>
      <c r="C3674" s="22">
        <v>15</v>
      </c>
      <c r="D3674" s="21" t="s">
        <v>112626</v>
      </c>
      <c r="E3674" s="21" t="s">
        <v>112627</v>
      </c>
      <c r="F3674" s="21" t="s">
        <v>101563</v>
      </c>
      <c r="G3674" s="22">
        <v>10</v>
      </c>
      <c r="H3674" s="22">
        <v>0</v>
      </c>
      <c r="I3674" s="22">
        <v>0</v>
      </c>
      <c r="J3674" s="21" t="s">
        <v>112628</v>
      </c>
    </row>
    <row r="3675" spans="1:10" ht="32" customHeight="1">
      <c r="A3675" s="19" t="s">
        <v>112629</v>
      </c>
      <c r="B3675" s="24">
        <v>17</v>
      </c>
      <c r="C3675" s="22">
        <v>15</v>
      </c>
      <c r="D3675" s="21" t="s">
        <v>111092</v>
      </c>
      <c r="E3675" s="21" t="s">
        <v>111093</v>
      </c>
      <c r="F3675" s="21" t="s">
        <v>101554</v>
      </c>
      <c r="G3675" s="22">
        <v>10</v>
      </c>
      <c r="H3675" s="22">
        <v>0</v>
      </c>
      <c r="I3675" s="22">
        <v>0</v>
      </c>
      <c r="J3675" s="21" t="s">
        <v>112630</v>
      </c>
    </row>
    <row r="3676" spans="1:10" ht="32" customHeight="1">
      <c r="A3676" s="19" t="s">
        <v>112631</v>
      </c>
      <c r="B3676" s="24">
        <v>30</v>
      </c>
      <c r="C3676" s="22">
        <v>15</v>
      </c>
      <c r="D3676" s="21" t="s">
        <v>112632</v>
      </c>
      <c r="E3676" s="21" t="s">
        <v>112633</v>
      </c>
      <c r="F3676" s="21" t="s">
        <v>101528</v>
      </c>
      <c r="G3676" s="22">
        <v>10</v>
      </c>
      <c r="H3676" s="22">
        <v>0</v>
      </c>
      <c r="I3676" s="22">
        <v>0</v>
      </c>
      <c r="J3676" s="21" t="s">
        <v>112634</v>
      </c>
    </row>
    <row r="3677" spans="1:10" ht="32" customHeight="1">
      <c r="A3677" s="19" t="s">
        <v>112635</v>
      </c>
      <c r="B3677" s="24">
        <v>20</v>
      </c>
      <c r="C3677" s="22">
        <v>15</v>
      </c>
      <c r="D3677" s="21" t="s">
        <v>112636</v>
      </c>
      <c r="E3677" s="21" t="s">
        <v>112637</v>
      </c>
      <c r="F3677" s="21" t="s">
        <v>101528</v>
      </c>
      <c r="G3677" s="22">
        <v>10</v>
      </c>
      <c r="H3677" s="22">
        <v>0</v>
      </c>
      <c r="I3677" s="22">
        <v>0</v>
      </c>
      <c r="J3677" s="21" t="s">
        <v>112638</v>
      </c>
    </row>
    <row r="3678" spans="1:10" ht="32" customHeight="1">
      <c r="A3678" s="19" t="s">
        <v>112639</v>
      </c>
      <c r="B3678" s="24">
        <v>20</v>
      </c>
      <c r="C3678" s="22">
        <v>15</v>
      </c>
      <c r="D3678" s="21" t="s">
        <v>112636</v>
      </c>
      <c r="E3678" s="21" t="s">
        <v>112637</v>
      </c>
      <c r="F3678" s="21" t="s">
        <v>101528</v>
      </c>
      <c r="G3678" s="22">
        <v>10</v>
      </c>
      <c r="H3678" s="22">
        <v>0</v>
      </c>
      <c r="I3678" s="22">
        <v>0</v>
      </c>
      <c r="J3678" s="21" t="s">
        <v>112638</v>
      </c>
    </row>
    <row r="3679" spans="1:10" ht="32" customHeight="1">
      <c r="A3679" s="19" t="s">
        <v>112640</v>
      </c>
      <c r="B3679" s="24">
        <v>13</v>
      </c>
      <c r="C3679" s="22">
        <v>20</v>
      </c>
      <c r="D3679" s="21" t="s">
        <v>108249</v>
      </c>
      <c r="E3679" s="21" t="s">
        <v>108250</v>
      </c>
      <c r="F3679" s="21" t="s">
        <v>101623</v>
      </c>
      <c r="G3679" s="22">
        <v>7</v>
      </c>
      <c r="H3679" s="22">
        <v>9</v>
      </c>
      <c r="I3679" s="22">
        <v>20</v>
      </c>
      <c r="J3679" s="21" t="s">
        <v>112641</v>
      </c>
    </row>
    <row r="3680" spans="1:10" ht="32" customHeight="1">
      <c r="A3680" s="19" t="s">
        <v>112642</v>
      </c>
      <c r="B3680" s="24">
        <v>22</v>
      </c>
      <c r="C3680" s="22">
        <v>19</v>
      </c>
      <c r="D3680" s="21" t="s">
        <v>112643</v>
      </c>
      <c r="E3680" s="21" t="s">
        <v>112644</v>
      </c>
      <c r="F3680" s="21" t="s">
        <v>105439</v>
      </c>
      <c r="G3680" s="22">
        <v>1</v>
      </c>
      <c r="H3680" s="22">
        <v>14</v>
      </c>
      <c r="I3680" s="22">
        <v>31</v>
      </c>
      <c r="J3680" s="21" t="s">
        <v>112645</v>
      </c>
    </row>
    <row r="3681" spans="1:10" ht="32" customHeight="1">
      <c r="A3681" s="19" t="s">
        <v>112646</v>
      </c>
      <c r="B3681" s="24">
        <v>22</v>
      </c>
      <c r="C3681" s="22">
        <v>19</v>
      </c>
      <c r="D3681" s="21" t="s">
        <v>112643</v>
      </c>
      <c r="E3681" s="21" t="s">
        <v>112644</v>
      </c>
      <c r="F3681" s="21" t="s">
        <v>105439</v>
      </c>
      <c r="G3681" s="22">
        <v>1</v>
      </c>
      <c r="H3681" s="22">
        <v>14</v>
      </c>
      <c r="I3681" s="22">
        <v>31</v>
      </c>
      <c r="J3681" s="21" t="s">
        <v>112645</v>
      </c>
    </row>
    <row r="3682" spans="1:10" ht="32" customHeight="1">
      <c r="A3682" s="19" t="s">
        <v>112647</v>
      </c>
      <c r="B3682" s="24">
        <v>22</v>
      </c>
      <c r="C3682" s="22">
        <v>19</v>
      </c>
      <c r="D3682" s="21" t="s">
        <v>112643</v>
      </c>
      <c r="E3682" s="21" t="s">
        <v>112644</v>
      </c>
      <c r="F3682" s="21" t="s">
        <v>105439</v>
      </c>
      <c r="G3682" s="22">
        <v>1</v>
      </c>
      <c r="H3682" s="22">
        <v>14</v>
      </c>
      <c r="I3682" s="22">
        <v>31</v>
      </c>
      <c r="J3682" s="21" t="s">
        <v>112645</v>
      </c>
    </row>
    <row r="3683" spans="1:10" ht="32" customHeight="1">
      <c r="A3683" s="19" t="s">
        <v>112648</v>
      </c>
      <c r="B3683" s="24">
        <v>53</v>
      </c>
      <c r="C3683" s="22">
        <v>15</v>
      </c>
      <c r="D3683" s="21" t="s">
        <v>107939</v>
      </c>
      <c r="E3683" s="21" t="s">
        <v>107940</v>
      </c>
      <c r="F3683" s="21" t="s">
        <v>101568</v>
      </c>
      <c r="G3683" s="22">
        <v>10</v>
      </c>
      <c r="H3683" s="22">
        <v>0</v>
      </c>
      <c r="I3683" s="22">
        <v>0</v>
      </c>
      <c r="J3683" s="21" t="s">
        <v>112649</v>
      </c>
    </row>
    <row r="3684" spans="1:10" ht="32" customHeight="1">
      <c r="A3684" s="19" t="s">
        <v>112650</v>
      </c>
      <c r="B3684" s="24">
        <v>53</v>
      </c>
      <c r="C3684" s="22">
        <v>15</v>
      </c>
      <c r="D3684" s="21" t="s">
        <v>107939</v>
      </c>
      <c r="E3684" s="21" t="s">
        <v>107940</v>
      </c>
      <c r="F3684" s="21" t="s">
        <v>101568</v>
      </c>
      <c r="G3684" s="22">
        <v>10</v>
      </c>
      <c r="H3684" s="22">
        <v>0</v>
      </c>
      <c r="I3684" s="22">
        <v>0</v>
      </c>
      <c r="J3684" s="21" t="s">
        <v>112649</v>
      </c>
    </row>
    <row r="3685" spans="1:10" ht="32" customHeight="1">
      <c r="A3685" s="19" t="s">
        <v>112651</v>
      </c>
      <c r="B3685" s="24">
        <v>18</v>
      </c>
      <c r="C3685" s="22">
        <v>16</v>
      </c>
      <c r="D3685" s="21" t="s">
        <v>110157</v>
      </c>
      <c r="E3685" s="21" t="s">
        <v>110158</v>
      </c>
      <c r="F3685" s="22">
        <v>1</v>
      </c>
      <c r="G3685" s="22">
        <v>1</v>
      </c>
      <c r="H3685" s="22">
        <v>11</v>
      </c>
      <c r="I3685" s="22">
        <v>28</v>
      </c>
      <c r="J3685" s="21" t="s">
        <v>112652</v>
      </c>
    </row>
    <row r="3686" spans="1:10" ht="32" customHeight="1">
      <c r="A3686" s="19" t="s">
        <v>112653</v>
      </c>
      <c r="B3686" s="24">
        <v>16</v>
      </c>
      <c r="C3686" s="22">
        <v>28</v>
      </c>
      <c r="D3686" s="21" t="s">
        <v>112654</v>
      </c>
      <c r="E3686" s="21" t="s">
        <v>112655</v>
      </c>
      <c r="F3686" s="21" t="s">
        <v>102855</v>
      </c>
      <c r="G3686" s="22">
        <v>2</v>
      </c>
      <c r="H3686" s="22">
        <v>22</v>
      </c>
      <c r="I3686" s="22">
        <v>44</v>
      </c>
      <c r="J3686" s="21" t="s">
        <v>112656</v>
      </c>
    </row>
    <row r="3687" spans="1:10" ht="32" customHeight="1">
      <c r="A3687" s="19" t="s">
        <v>112657</v>
      </c>
      <c r="B3687" s="24">
        <v>21</v>
      </c>
      <c r="C3687" s="22">
        <v>24</v>
      </c>
      <c r="D3687" s="21" t="s">
        <v>112658</v>
      </c>
      <c r="E3687" s="21" t="s">
        <v>112659</v>
      </c>
      <c r="F3687" s="21" t="s">
        <v>102449</v>
      </c>
      <c r="G3687" s="22">
        <v>3</v>
      </c>
      <c r="H3687" s="22">
        <v>17</v>
      </c>
      <c r="I3687" s="22">
        <v>25</v>
      </c>
      <c r="J3687" s="21" t="s">
        <v>112660</v>
      </c>
    </row>
    <row r="3688" spans="1:10" ht="32" customHeight="1">
      <c r="A3688" s="19" t="s">
        <v>112661</v>
      </c>
      <c r="B3688" s="24">
        <v>36</v>
      </c>
      <c r="C3688" s="22">
        <v>15</v>
      </c>
      <c r="D3688" s="21" t="s">
        <v>102508</v>
      </c>
      <c r="E3688" s="21" t="s">
        <v>102509</v>
      </c>
      <c r="F3688" s="21" t="s">
        <v>101522</v>
      </c>
      <c r="G3688" s="22">
        <v>10</v>
      </c>
      <c r="H3688" s="22">
        <v>0</v>
      </c>
      <c r="I3688" s="22">
        <v>0</v>
      </c>
      <c r="J3688" s="21" t="s">
        <v>112662</v>
      </c>
    </row>
    <row r="3689" spans="1:10" ht="32" customHeight="1">
      <c r="A3689" s="19" t="s">
        <v>112663</v>
      </c>
      <c r="B3689" s="24">
        <v>24</v>
      </c>
      <c r="C3689" s="22">
        <v>22</v>
      </c>
      <c r="D3689" s="21" t="s">
        <v>112664</v>
      </c>
      <c r="E3689" s="21" t="s">
        <v>112665</v>
      </c>
      <c r="F3689" s="21" t="s">
        <v>102559</v>
      </c>
      <c r="G3689" s="22">
        <v>6</v>
      </c>
      <c r="H3689" s="22">
        <v>12</v>
      </c>
      <c r="I3689" s="22">
        <v>20</v>
      </c>
      <c r="J3689" s="21" t="s">
        <v>112666</v>
      </c>
    </row>
    <row r="3690" spans="1:10" ht="32" customHeight="1">
      <c r="A3690" s="19" t="s">
        <v>112667</v>
      </c>
      <c r="B3690" s="24">
        <v>34</v>
      </c>
      <c r="C3690" s="22">
        <v>15</v>
      </c>
      <c r="D3690" s="21" t="s">
        <v>112668</v>
      </c>
      <c r="E3690" s="21" t="s">
        <v>112669</v>
      </c>
      <c r="F3690" s="21" t="s">
        <v>101563</v>
      </c>
      <c r="G3690" s="22">
        <v>10</v>
      </c>
      <c r="H3690" s="22">
        <v>0</v>
      </c>
      <c r="I3690" s="22">
        <v>0</v>
      </c>
      <c r="J3690" s="21" t="s">
        <v>112670</v>
      </c>
    </row>
    <row r="3691" spans="1:10" ht="44" customHeight="1">
      <c r="A3691" s="19" t="s">
        <v>112671</v>
      </c>
      <c r="B3691" s="24">
        <v>15</v>
      </c>
      <c r="C3691" s="22">
        <v>27</v>
      </c>
      <c r="D3691" s="21" t="s">
        <v>108792</v>
      </c>
      <c r="E3691" s="21" t="s">
        <v>108793</v>
      </c>
      <c r="F3691" s="21" t="s">
        <v>101533</v>
      </c>
      <c r="G3691" s="22">
        <v>12</v>
      </c>
      <c r="H3691" s="22">
        <v>11</v>
      </c>
      <c r="I3691" s="22">
        <v>18</v>
      </c>
      <c r="J3691" s="21" t="s">
        <v>112672</v>
      </c>
    </row>
    <row r="3692" spans="1:10" ht="44" customHeight="1">
      <c r="A3692" s="19" t="s">
        <v>112673</v>
      </c>
      <c r="B3692" s="24">
        <v>19</v>
      </c>
      <c r="C3692" s="22">
        <v>15</v>
      </c>
      <c r="D3692" s="21" t="s">
        <v>112674</v>
      </c>
      <c r="E3692" s="21" t="s">
        <v>112675</v>
      </c>
      <c r="F3692" s="21" t="s">
        <v>101568</v>
      </c>
      <c r="G3692" s="22">
        <v>10</v>
      </c>
      <c r="H3692" s="22">
        <v>0</v>
      </c>
      <c r="I3692" s="22">
        <v>0</v>
      </c>
      <c r="J3692" s="21" t="s">
        <v>112676</v>
      </c>
    </row>
    <row r="3693" spans="1:10" ht="32" customHeight="1">
      <c r="A3693" s="19" t="s">
        <v>112677</v>
      </c>
      <c r="B3693" s="24">
        <v>26</v>
      </c>
      <c r="C3693" s="22">
        <v>23</v>
      </c>
      <c r="D3693" s="21" t="s">
        <v>102730</v>
      </c>
      <c r="E3693" s="21" t="s">
        <v>102731</v>
      </c>
      <c r="F3693" s="21" t="s">
        <v>102001</v>
      </c>
      <c r="G3693" s="22">
        <v>7</v>
      </c>
      <c r="H3693" s="22">
        <v>12</v>
      </c>
      <c r="I3693" s="22">
        <v>23</v>
      </c>
      <c r="J3693" s="21" t="s">
        <v>103632</v>
      </c>
    </row>
    <row r="3694" spans="1:10" ht="32" customHeight="1">
      <c r="A3694" s="19" t="s">
        <v>112678</v>
      </c>
      <c r="B3694" s="24">
        <v>21</v>
      </c>
      <c r="C3694" s="22">
        <v>15</v>
      </c>
      <c r="D3694" s="21" t="s">
        <v>103224</v>
      </c>
      <c r="E3694" s="21" t="s">
        <v>103225</v>
      </c>
      <c r="F3694" s="21" t="s">
        <v>101554</v>
      </c>
      <c r="G3694" s="22">
        <v>10</v>
      </c>
      <c r="H3694" s="22">
        <v>0</v>
      </c>
      <c r="I3694" s="22">
        <v>0</v>
      </c>
      <c r="J3694" s="21" t="s">
        <v>103226</v>
      </c>
    </row>
    <row r="3695" spans="1:10" ht="32" customHeight="1">
      <c r="A3695" s="19" t="s">
        <v>112679</v>
      </c>
      <c r="B3695" s="24">
        <v>30</v>
      </c>
      <c r="C3695" s="22">
        <v>15</v>
      </c>
      <c r="D3695" s="21" t="s">
        <v>105172</v>
      </c>
      <c r="E3695" s="21" t="s">
        <v>105173</v>
      </c>
      <c r="F3695" s="21" t="s">
        <v>101554</v>
      </c>
      <c r="G3695" s="22">
        <v>10</v>
      </c>
      <c r="H3695" s="22">
        <v>0</v>
      </c>
      <c r="I3695" s="22">
        <v>0</v>
      </c>
      <c r="J3695" s="21" t="s">
        <v>112680</v>
      </c>
    </row>
    <row r="3696" spans="1:10" ht="32" customHeight="1">
      <c r="A3696" s="19" t="s">
        <v>112681</v>
      </c>
      <c r="B3696" s="24">
        <v>30</v>
      </c>
      <c r="C3696" s="22">
        <v>15</v>
      </c>
      <c r="D3696" s="21" t="s">
        <v>105172</v>
      </c>
      <c r="E3696" s="21" t="s">
        <v>105173</v>
      </c>
      <c r="F3696" s="21" t="s">
        <v>101554</v>
      </c>
      <c r="G3696" s="22">
        <v>10</v>
      </c>
      <c r="H3696" s="22">
        <v>0</v>
      </c>
      <c r="I3696" s="22">
        <v>0</v>
      </c>
      <c r="J3696" s="21" t="s">
        <v>112680</v>
      </c>
    </row>
    <row r="3697" spans="1:10" ht="32" customHeight="1">
      <c r="A3697" s="19" t="s">
        <v>112682</v>
      </c>
      <c r="B3697" s="24">
        <v>26</v>
      </c>
      <c r="C3697" s="22">
        <v>15</v>
      </c>
      <c r="D3697" s="21" t="s">
        <v>112683</v>
      </c>
      <c r="E3697" s="21" t="s">
        <v>112684</v>
      </c>
      <c r="F3697" s="21" t="s">
        <v>101528</v>
      </c>
      <c r="G3697" s="22">
        <v>10</v>
      </c>
      <c r="H3697" s="22">
        <v>0</v>
      </c>
      <c r="I3697" s="22">
        <v>0</v>
      </c>
      <c r="J3697" s="21" t="s">
        <v>112685</v>
      </c>
    </row>
    <row r="3698" spans="1:10" ht="32" customHeight="1">
      <c r="A3698" s="19" t="s">
        <v>112686</v>
      </c>
      <c r="B3698" s="24">
        <v>22</v>
      </c>
      <c r="C3698" s="22">
        <v>15</v>
      </c>
      <c r="D3698" s="21" t="s">
        <v>112687</v>
      </c>
      <c r="E3698" s="21" t="s">
        <v>112688</v>
      </c>
      <c r="F3698" s="21" t="s">
        <v>101528</v>
      </c>
      <c r="G3698" s="22">
        <v>10</v>
      </c>
      <c r="H3698" s="22">
        <v>0</v>
      </c>
      <c r="I3698" s="22">
        <v>0</v>
      </c>
      <c r="J3698" s="21" t="s">
        <v>112689</v>
      </c>
    </row>
    <row r="3699" spans="1:10" ht="32" customHeight="1">
      <c r="A3699" s="19" t="s">
        <v>112690</v>
      </c>
      <c r="B3699" s="24">
        <v>16</v>
      </c>
      <c r="C3699" s="22">
        <v>23</v>
      </c>
      <c r="D3699" s="21" t="s">
        <v>101896</v>
      </c>
      <c r="E3699" s="21" t="s">
        <v>101897</v>
      </c>
      <c r="F3699" s="21" t="s">
        <v>102157</v>
      </c>
      <c r="G3699" s="22">
        <v>7</v>
      </c>
      <c r="H3699" s="22">
        <v>12</v>
      </c>
      <c r="I3699" s="22">
        <v>21</v>
      </c>
      <c r="J3699" s="21" t="s">
        <v>112691</v>
      </c>
    </row>
    <row r="3700" spans="1:10" ht="32" customHeight="1">
      <c r="A3700" s="19" t="s">
        <v>112692</v>
      </c>
      <c r="B3700" s="24">
        <v>17</v>
      </c>
      <c r="C3700" s="22">
        <v>15</v>
      </c>
      <c r="D3700" s="21" t="s">
        <v>112693</v>
      </c>
      <c r="E3700" s="21" t="s">
        <v>112694</v>
      </c>
      <c r="F3700" s="21" t="s">
        <v>14739</v>
      </c>
      <c r="G3700" s="22">
        <v>10</v>
      </c>
      <c r="H3700" s="22">
        <v>0</v>
      </c>
      <c r="I3700" s="22">
        <v>0</v>
      </c>
      <c r="J3700" s="21" t="s">
        <v>112695</v>
      </c>
    </row>
    <row r="3701" spans="1:10" ht="32" customHeight="1">
      <c r="A3701" s="19" t="s">
        <v>112696</v>
      </c>
      <c r="B3701" s="24">
        <v>19</v>
      </c>
      <c r="C3701" s="22">
        <v>15</v>
      </c>
      <c r="D3701" s="21" t="s">
        <v>110694</v>
      </c>
      <c r="E3701" s="21" t="s">
        <v>110695</v>
      </c>
      <c r="F3701" s="21" t="s">
        <v>101528</v>
      </c>
      <c r="G3701" s="22">
        <v>10</v>
      </c>
      <c r="H3701" s="22">
        <v>0</v>
      </c>
      <c r="I3701" s="22">
        <v>0</v>
      </c>
      <c r="J3701" s="21" t="s">
        <v>112697</v>
      </c>
    </row>
    <row r="3702" spans="1:10" ht="32" customHeight="1">
      <c r="A3702" s="19" t="s">
        <v>112698</v>
      </c>
      <c r="B3702" s="24">
        <v>25</v>
      </c>
      <c r="C3702" s="22">
        <v>21</v>
      </c>
      <c r="D3702" s="21" t="s">
        <v>112699</v>
      </c>
      <c r="E3702" s="21" t="s">
        <v>112700</v>
      </c>
      <c r="F3702" s="21" t="s">
        <v>14817</v>
      </c>
      <c r="G3702" s="22">
        <v>8</v>
      </c>
      <c r="H3702" s="22">
        <v>9</v>
      </c>
      <c r="I3702" s="22">
        <v>14</v>
      </c>
      <c r="J3702" s="21" t="s">
        <v>112701</v>
      </c>
    </row>
    <row r="3703" spans="1:10" ht="32" customHeight="1">
      <c r="A3703" s="19" t="s">
        <v>112702</v>
      </c>
      <c r="B3703" s="24">
        <v>31</v>
      </c>
      <c r="C3703" s="22">
        <v>15</v>
      </c>
      <c r="D3703" s="21" t="s">
        <v>112703</v>
      </c>
      <c r="E3703" s="21" t="s">
        <v>112704</v>
      </c>
      <c r="F3703" s="21" t="s">
        <v>101563</v>
      </c>
      <c r="G3703" s="22">
        <v>10</v>
      </c>
      <c r="H3703" s="22">
        <v>0</v>
      </c>
      <c r="I3703" s="22">
        <v>0</v>
      </c>
      <c r="J3703" s="21" t="s">
        <v>112705</v>
      </c>
    </row>
    <row r="3704" spans="1:10" ht="32" customHeight="1">
      <c r="A3704" s="19" t="s">
        <v>112706</v>
      </c>
      <c r="B3704" s="24">
        <v>25</v>
      </c>
      <c r="C3704" s="22">
        <v>15</v>
      </c>
      <c r="D3704" s="21" t="s">
        <v>112707</v>
      </c>
      <c r="E3704" s="21" t="s">
        <v>112708</v>
      </c>
      <c r="F3704" s="21" t="s">
        <v>14739</v>
      </c>
      <c r="G3704" s="22">
        <v>10</v>
      </c>
      <c r="H3704" s="22">
        <v>0</v>
      </c>
      <c r="I3704" s="22">
        <v>0</v>
      </c>
      <c r="J3704" s="21" t="s">
        <v>112709</v>
      </c>
    </row>
    <row r="3705" spans="1:10" ht="32" customHeight="1">
      <c r="A3705" s="19" t="s">
        <v>112710</v>
      </c>
      <c r="B3705" s="24">
        <v>23</v>
      </c>
      <c r="C3705" s="22">
        <v>20</v>
      </c>
      <c r="D3705" s="21" t="s">
        <v>102730</v>
      </c>
      <c r="E3705" s="21" t="s">
        <v>102731</v>
      </c>
      <c r="F3705" s="21" t="s">
        <v>101568</v>
      </c>
      <c r="G3705" s="22">
        <v>7</v>
      </c>
      <c r="H3705" s="22">
        <v>9</v>
      </c>
      <c r="I3705" s="22">
        <v>22</v>
      </c>
      <c r="J3705" s="21" t="s">
        <v>112711</v>
      </c>
    </row>
    <row r="3706" spans="1:10" ht="20" customHeight="1">
      <c r="A3706" s="27">
        <v>-999</v>
      </c>
      <c r="B3706" s="24">
        <v>-999</v>
      </c>
      <c r="C3706" s="22">
        <v>-999</v>
      </c>
      <c r="D3706" s="22">
        <v>-999</v>
      </c>
      <c r="E3706" s="22">
        <v>-999</v>
      </c>
      <c r="F3706" s="22">
        <v>-999</v>
      </c>
      <c r="G3706" s="22">
        <v>-999</v>
      </c>
      <c r="H3706" s="22">
        <v>-999</v>
      </c>
      <c r="I3706" s="22">
        <v>-999</v>
      </c>
      <c r="J3706" s="22">
        <v>-999</v>
      </c>
    </row>
    <row r="3707" spans="1:10" ht="32" customHeight="1">
      <c r="A3707" s="19" t="s">
        <v>112712</v>
      </c>
      <c r="B3707" s="24">
        <v>19</v>
      </c>
      <c r="C3707" s="22">
        <v>15</v>
      </c>
      <c r="D3707" s="21" t="s">
        <v>112713</v>
      </c>
      <c r="E3707" s="21" t="s">
        <v>112714</v>
      </c>
      <c r="F3707" s="21" t="s">
        <v>101528</v>
      </c>
      <c r="G3707" s="22">
        <v>10</v>
      </c>
      <c r="H3707" s="22">
        <v>0</v>
      </c>
      <c r="I3707" s="22">
        <v>0</v>
      </c>
      <c r="J3707" s="21" t="s">
        <v>112715</v>
      </c>
    </row>
    <row r="3708" spans="1:10" ht="32" customHeight="1">
      <c r="A3708" s="19" t="s">
        <v>112716</v>
      </c>
      <c r="B3708" s="24">
        <v>17</v>
      </c>
      <c r="C3708" s="22">
        <v>52</v>
      </c>
      <c r="D3708" s="21" t="s">
        <v>102480</v>
      </c>
      <c r="E3708" s="21" t="s">
        <v>102481</v>
      </c>
      <c r="F3708" s="21" t="s">
        <v>112717</v>
      </c>
      <c r="G3708" s="22">
        <v>5</v>
      </c>
      <c r="H3708" s="22">
        <v>28</v>
      </c>
      <c r="I3708" s="22">
        <v>38</v>
      </c>
      <c r="J3708" s="21" t="s">
        <v>112718</v>
      </c>
    </row>
    <row r="3709" spans="1:10" ht="32" customHeight="1">
      <c r="A3709" s="19" t="s">
        <v>112719</v>
      </c>
      <c r="B3709" s="24">
        <v>21</v>
      </c>
      <c r="C3709" s="22">
        <v>15</v>
      </c>
      <c r="D3709" s="21" t="s">
        <v>104315</v>
      </c>
      <c r="E3709" s="21" t="s">
        <v>104316</v>
      </c>
      <c r="F3709" s="21" t="s">
        <v>101554</v>
      </c>
      <c r="G3709" s="22">
        <v>10</v>
      </c>
      <c r="H3709" s="22">
        <v>0</v>
      </c>
      <c r="I3709" s="22">
        <v>0</v>
      </c>
      <c r="J3709" s="21" t="s">
        <v>112720</v>
      </c>
    </row>
    <row r="3710" spans="1:10" ht="32" customHeight="1">
      <c r="A3710" s="19" t="s">
        <v>112721</v>
      </c>
      <c r="B3710" s="24">
        <v>17</v>
      </c>
      <c r="C3710" s="22">
        <v>20</v>
      </c>
      <c r="D3710" s="21" t="s">
        <v>105719</v>
      </c>
      <c r="E3710" s="21" t="s">
        <v>105720</v>
      </c>
      <c r="F3710" s="21" t="s">
        <v>101543</v>
      </c>
      <c r="G3710" s="22">
        <v>3</v>
      </c>
      <c r="H3710" s="22">
        <v>13</v>
      </c>
      <c r="I3710" s="22">
        <v>21</v>
      </c>
      <c r="J3710" s="21" t="s">
        <v>112722</v>
      </c>
    </row>
    <row r="3711" spans="1:10" ht="32" customHeight="1">
      <c r="A3711" s="19" t="s">
        <v>112723</v>
      </c>
      <c r="B3711" s="24">
        <v>17</v>
      </c>
      <c r="C3711" s="22">
        <v>20</v>
      </c>
      <c r="D3711" s="21" t="s">
        <v>105719</v>
      </c>
      <c r="E3711" s="21" t="s">
        <v>105720</v>
      </c>
      <c r="F3711" s="21" t="s">
        <v>101543</v>
      </c>
      <c r="G3711" s="22">
        <v>3</v>
      </c>
      <c r="H3711" s="22">
        <v>13</v>
      </c>
      <c r="I3711" s="22">
        <v>21</v>
      </c>
      <c r="J3711" s="21" t="s">
        <v>112722</v>
      </c>
    </row>
    <row r="3712" spans="1:10" ht="32" customHeight="1">
      <c r="A3712" s="19" t="s">
        <v>112724</v>
      </c>
      <c r="B3712" s="24">
        <v>51</v>
      </c>
      <c r="C3712" s="22">
        <v>35</v>
      </c>
      <c r="D3712" s="21" t="s">
        <v>112725</v>
      </c>
      <c r="E3712" s="21" t="s">
        <v>112726</v>
      </c>
      <c r="F3712" s="21" t="s">
        <v>101623</v>
      </c>
      <c r="G3712" s="22">
        <v>2</v>
      </c>
      <c r="H3712" s="22">
        <v>14</v>
      </c>
      <c r="I3712" s="22">
        <v>16</v>
      </c>
      <c r="J3712" s="21" t="s">
        <v>112727</v>
      </c>
    </row>
    <row r="3713" spans="1:10" ht="32" customHeight="1">
      <c r="A3713" s="19" t="s">
        <v>112728</v>
      </c>
      <c r="B3713" s="24">
        <v>17</v>
      </c>
      <c r="C3713" s="22">
        <v>15</v>
      </c>
      <c r="D3713" s="21" t="s">
        <v>112729</v>
      </c>
      <c r="E3713" s="21" t="s">
        <v>112730</v>
      </c>
      <c r="F3713" s="21" t="s">
        <v>101528</v>
      </c>
      <c r="G3713" s="22">
        <v>10</v>
      </c>
      <c r="H3713" s="22">
        <v>0</v>
      </c>
      <c r="I3713" s="22">
        <v>0</v>
      </c>
      <c r="J3713" s="21" t="s">
        <v>112731</v>
      </c>
    </row>
    <row r="3714" spans="1:10" ht="32" customHeight="1">
      <c r="A3714" s="19" t="s">
        <v>112732</v>
      </c>
      <c r="B3714" s="24">
        <v>20</v>
      </c>
      <c r="C3714" s="22">
        <v>16</v>
      </c>
      <c r="D3714" s="21" t="s">
        <v>112733</v>
      </c>
      <c r="E3714" s="21" t="s">
        <v>112734</v>
      </c>
      <c r="F3714" s="21" t="s">
        <v>101533</v>
      </c>
      <c r="G3714" s="22">
        <v>5</v>
      </c>
      <c r="H3714" s="22">
        <v>7</v>
      </c>
      <c r="I3714" s="22">
        <v>15</v>
      </c>
      <c r="J3714" s="21" t="s">
        <v>112735</v>
      </c>
    </row>
    <row r="3715" spans="1:10" ht="32" customHeight="1">
      <c r="A3715" s="19" t="s">
        <v>112736</v>
      </c>
      <c r="B3715" s="24">
        <v>32</v>
      </c>
      <c r="C3715" s="22">
        <v>30</v>
      </c>
      <c r="D3715" s="21" t="s">
        <v>102230</v>
      </c>
      <c r="E3715" s="21" t="s">
        <v>102231</v>
      </c>
      <c r="F3715" s="21" t="s">
        <v>101910</v>
      </c>
      <c r="G3715" s="22">
        <v>10</v>
      </c>
      <c r="H3715" s="22">
        <v>16</v>
      </c>
      <c r="I3715" s="22">
        <v>23</v>
      </c>
      <c r="J3715" s="21" t="s">
        <v>112737</v>
      </c>
    </row>
    <row r="3716" spans="1:10" ht="32" customHeight="1">
      <c r="A3716" s="19" t="s">
        <v>112738</v>
      </c>
      <c r="B3716" s="24">
        <v>17</v>
      </c>
      <c r="C3716" s="22">
        <v>15</v>
      </c>
      <c r="D3716" s="21" t="s">
        <v>112739</v>
      </c>
      <c r="E3716" s="21" t="s">
        <v>112740</v>
      </c>
      <c r="F3716" s="21" t="s">
        <v>101554</v>
      </c>
      <c r="G3716" s="22">
        <v>10</v>
      </c>
      <c r="H3716" s="22">
        <v>0</v>
      </c>
      <c r="I3716" s="22">
        <v>0</v>
      </c>
      <c r="J3716" s="21" t="s">
        <v>112741</v>
      </c>
    </row>
    <row r="3717" spans="1:10" ht="20" customHeight="1">
      <c r="A3717" s="27">
        <v>-999</v>
      </c>
      <c r="B3717" s="24">
        <v>-999</v>
      </c>
      <c r="C3717" s="22">
        <v>-999</v>
      </c>
      <c r="D3717" s="22">
        <v>-999</v>
      </c>
      <c r="E3717" s="22">
        <v>-999</v>
      </c>
      <c r="F3717" s="22">
        <v>-999</v>
      </c>
      <c r="G3717" s="22">
        <v>-999</v>
      </c>
      <c r="H3717" s="22">
        <v>-999</v>
      </c>
      <c r="I3717" s="22">
        <v>-999</v>
      </c>
      <c r="J3717" s="22">
        <v>-999</v>
      </c>
    </row>
    <row r="3718" spans="1:10" ht="32" customHeight="1">
      <c r="A3718" s="19" t="s">
        <v>112742</v>
      </c>
      <c r="B3718" s="24">
        <v>34</v>
      </c>
      <c r="C3718" s="22">
        <v>15</v>
      </c>
      <c r="D3718" s="21" t="s">
        <v>112743</v>
      </c>
      <c r="E3718" s="21" t="s">
        <v>112744</v>
      </c>
      <c r="F3718" s="21" t="s">
        <v>101554</v>
      </c>
      <c r="G3718" s="22">
        <v>10</v>
      </c>
      <c r="H3718" s="22">
        <v>0</v>
      </c>
      <c r="I3718" s="22">
        <v>0</v>
      </c>
      <c r="J3718" s="21" t="s">
        <v>112745</v>
      </c>
    </row>
    <row r="3719" spans="1:10" ht="32" customHeight="1">
      <c r="A3719" s="19" t="s">
        <v>112746</v>
      </c>
      <c r="B3719" s="24">
        <v>20</v>
      </c>
      <c r="C3719" s="22">
        <v>15</v>
      </c>
      <c r="D3719" s="21" t="s">
        <v>102106</v>
      </c>
      <c r="E3719" s="21" t="s">
        <v>102107</v>
      </c>
      <c r="F3719" s="21" t="s">
        <v>101568</v>
      </c>
      <c r="G3719" s="22">
        <v>1</v>
      </c>
      <c r="H3719" s="22">
        <v>10</v>
      </c>
      <c r="I3719" s="22">
        <v>16</v>
      </c>
      <c r="J3719" s="21" t="s">
        <v>112747</v>
      </c>
    </row>
    <row r="3720" spans="1:10" ht="32" customHeight="1">
      <c r="A3720" s="19" t="s">
        <v>112748</v>
      </c>
      <c r="B3720" s="24">
        <v>20</v>
      </c>
      <c r="C3720" s="22">
        <v>15</v>
      </c>
      <c r="D3720" s="21" t="s">
        <v>102106</v>
      </c>
      <c r="E3720" s="21" t="s">
        <v>102107</v>
      </c>
      <c r="F3720" s="21" t="s">
        <v>101568</v>
      </c>
      <c r="G3720" s="22">
        <v>1</v>
      </c>
      <c r="H3720" s="22">
        <v>10</v>
      </c>
      <c r="I3720" s="22">
        <v>16</v>
      </c>
      <c r="J3720" s="21" t="s">
        <v>112747</v>
      </c>
    </row>
    <row r="3721" spans="1:10" ht="32" customHeight="1">
      <c r="A3721" s="19" t="s">
        <v>112749</v>
      </c>
      <c r="B3721" s="24">
        <v>51</v>
      </c>
      <c r="C3721" s="22">
        <v>33</v>
      </c>
      <c r="D3721" s="21" t="s">
        <v>101772</v>
      </c>
      <c r="E3721" s="21" t="s">
        <v>101773</v>
      </c>
      <c r="F3721" s="21" t="s">
        <v>14743</v>
      </c>
      <c r="G3721" s="22">
        <v>9</v>
      </c>
      <c r="H3721" s="22">
        <v>20</v>
      </c>
      <c r="I3721" s="22">
        <v>27</v>
      </c>
      <c r="J3721" s="21" t="s">
        <v>102110</v>
      </c>
    </row>
    <row r="3722" spans="1:10" ht="32" customHeight="1">
      <c r="A3722" s="19" t="s">
        <v>112750</v>
      </c>
      <c r="B3722" s="24">
        <v>51</v>
      </c>
      <c r="C3722" s="22">
        <v>33</v>
      </c>
      <c r="D3722" s="21" t="s">
        <v>101772</v>
      </c>
      <c r="E3722" s="21" t="s">
        <v>101773</v>
      </c>
      <c r="F3722" s="21" t="s">
        <v>14743</v>
      </c>
      <c r="G3722" s="22">
        <v>9</v>
      </c>
      <c r="H3722" s="22">
        <v>20</v>
      </c>
      <c r="I3722" s="22">
        <v>27</v>
      </c>
      <c r="J3722" s="21" t="s">
        <v>102110</v>
      </c>
    </row>
    <row r="3723" spans="1:10" ht="32" customHeight="1">
      <c r="A3723" s="19" t="s">
        <v>112751</v>
      </c>
      <c r="B3723" s="24">
        <v>51</v>
      </c>
      <c r="C3723" s="22">
        <v>33</v>
      </c>
      <c r="D3723" s="21" t="s">
        <v>101772</v>
      </c>
      <c r="E3723" s="21" t="s">
        <v>101773</v>
      </c>
      <c r="F3723" s="21" t="s">
        <v>14743</v>
      </c>
      <c r="G3723" s="22">
        <v>9</v>
      </c>
      <c r="H3723" s="22">
        <v>20</v>
      </c>
      <c r="I3723" s="22">
        <v>27</v>
      </c>
      <c r="J3723" s="21" t="s">
        <v>102110</v>
      </c>
    </row>
    <row r="3724" spans="1:10" ht="32" customHeight="1">
      <c r="A3724" s="19" t="s">
        <v>112752</v>
      </c>
      <c r="B3724" s="24">
        <v>20</v>
      </c>
      <c r="C3724" s="22">
        <v>17</v>
      </c>
      <c r="D3724" s="21" t="s">
        <v>112753</v>
      </c>
      <c r="E3724" s="21" t="s">
        <v>112754</v>
      </c>
      <c r="F3724" s="21" t="s">
        <v>14743</v>
      </c>
      <c r="G3724" s="22">
        <v>3</v>
      </c>
      <c r="H3724" s="22">
        <v>10</v>
      </c>
      <c r="I3724" s="22">
        <v>18</v>
      </c>
      <c r="J3724" s="21" t="s">
        <v>112755</v>
      </c>
    </row>
    <row r="3725" spans="1:10" ht="32" customHeight="1">
      <c r="A3725" s="19" t="s">
        <v>112756</v>
      </c>
      <c r="B3725" s="24">
        <v>20</v>
      </c>
      <c r="C3725" s="22">
        <v>17</v>
      </c>
      <c r="D3725" s="21" t="s">
        <v>112753</v>
      </c>
      <c r="E3725" s="21" t="s">
        <v>112754</v>
      </c>
      <c r="F3725" s="21" t="s">
        <v>14743</v>
      </c>
      <c r="G3725" s="22">
        <v>3</v>
      </c>
      <c r="H3725" s="22">
        <v>10</v>
      </c>
      <c r="I3725" s="22">
        <v>18</v>
      </c>
      <c r="J3725" s="21" t="s">
        <v>112755</v>
      </c>
    </row>
    <row r="3726" spans="1:10" ht="32" customHeight="1">
      <c r="A3726" s="19" t="s">
        <v>112757</v>
      </c>
      <c r="B3726" s="24">
        <v>20</v>
      </c>
      <c r="C3726" s="22">
        <v>17</v>
      </c>
      <c r="D3726" s="21" t="s">
        <v>112753</v>
      </c>
      <c r="E3726" s="21" t="s">
        <v>112754</v>
      </c>
      <c r="F3726" s="21" t="s">
        <v>14743</v>
      </c>
      <c r="G3726" s="22">
        <v>3</v>
      </c>
      <c r="H3726" s="22">
        <v>10</v>
      </c>
      <c r="I3726" s="22">
        <v>18</v>
      </c>
      <c r="J3726" s="21" t="s">
        <v>112755</v>
      </c>
    </row>
    <row r="3727" spans="1:10" ht="32" customHeight="1">
      <c r="A3727" s="19" t="s">
        <v>112758</v>
      </c>
      <c r="B3727" s="24">
        <v>32</v>
      </c>
      <c r="C3727" s="22">
        <v>15</v>
      </c>
      <c r="D3727" s="21" t="s">
        <v>112759</v>
      </c>
      <c r="E3727" s="21" t="s">
        <v>112760</v>
      </c>
      <c r="F3727" s="21" t="s">
        <v>101554</v>
      </c>
      <c r="G3727" s="22">
        <v>10</v>
      </c>
      <c r="H3727" s="22">
        <v>0</v>
      </c>
      <c r="I3727" s="22">
        <v>0</v>
      </c>
      <c r="J3727" s="21" t="s">
        <v>112761</v>
      </c>
    </row>
    <row r="3728" spans="1:10" ht="32" customHeight="1">
      <c r="A3728" s="19" t="s">
        <v>112762</v>
      </c>
      <c r="B3728" s="24">
        <v>16</v>
      </c>
      <c r="C3728" s="22">
        <v>19</v>
      </c>
      <c r="D3728" s="21" t="s">
        <v>112763</v>
      </c>
      <c r="E3728" s="21" t="s">
        <v>112764</v>
      </c>
      <c r="F3728" s="21" t="s">
        <v>101548</v>
      </c>
      <c r="G3728" s="22">
        <v>3</v>
      </c>
      <c r="H3728" s="22">
        <v>12</v>
      </c>
      <c r="I3728" s="22">
        <v>16</v>
      </c>
      <c r="J3728" s="21" t="s">
        <v>112765</v>
      </c>
    </row>
    <row r="3729" spans="1:10" ht="32" customHeight="1">
      <c r="A3729" s="19" t="s">
        <v>112766</v>
      </c>
      <c r="B3729" s="24">
        <v>16</v>
      </c>
      <c r="C3729" s="22">
        <v>19</v>
      </c>
      <c r="D3729" s="21" t="s">
        <v>112763</v>
      </c>
      <c r="E3729" s="21" t="s">
        <v>112764</v>
      </c>
      <c r="F3729" s="21" t="s">
        <v>101548</v>
      </c>
      <c r="G3729" s="22">
        <v>3</v>
      </c>
      <c r="H3729" s="22">
        <v>12</v>
      </c>
      <c r="I3729" s="22">
        <v>16</v>
      </c>
      <c r="J3729" s="21" t="s">
        <v>112765</v>
      </c>
    </row>
    <row r="3730" spans="1:10" ht="32" customHeight="1">
      <c r="A3730" s="19" t="s">
        <v>112767</v>
      </c>
      <c r="B3730" s="24">
        <v>28</v>
      </c>
      <c r="C3730" s="22">
        <v>17</v>
      </c>
      <c r="D3730" s="21" t="s">
        <v>112768</v>
      </c>
      <c r="E3730" s="21" t="s">
        <v>112769</v>
      </c>
      <c r="F3730" s="21" t="s">
        <v>101665</v>
      </c>
      <c r="G3730" s="22">
        <v>1</v>
      </c>
      <c r="H3730" s="22">
        <v>12</v>
      </c>
      <c r="I3730" s="22">
        <v>24</v>
      </c>
      <c r="J3730" s="21" t="s">
        <v>112770</v>
      </c>
    </row>
    <row r="3731" spans="1:10" ht="32" customHeight="1">
      <c r="A3731" s="19" t="s">
        <v>112771</v>
      </c>
      <c r="B3731" s="24">
        <v>28</v>
      </c>
      <c r="C3731" s="22">
        <v>17</v>
      </c>
      <c r="D3731" s="21" t="s">
        <v>112768</v>
      </c>
      <c r="E3731" s="21" t="s">
        <v>112769</v>
      </c>
      <c r="F3731" s="21" t="s">
        <v>101665</v>
      </c>
      <c r="G3731" s="22">
        <v>1</v>
      </c>
      <c r="H3731" s="22">
        <v>12</v>
      </c>
      <c r="I3731" s="22">
        <v>24</v>
      </c>
      <c r="J3731" s="21" t="s">
        <v>112770</v>
      </c>
    </row>
    <row r="3732" spans="1:10" ht="32" customHeight="1">
      <c r="A3732" s="19" t="s">
        <v>112772</v>
      </c>
      <c r="B3732" s="24">
        <v>13</v>
      </c>
      <c r="C3732" s="22">
        <v>15</v>
      </c>
      <c r="D3732" s="21" t="s">
        <v>112773</v>
      </c>
      <c r="E3732" s="21" t="s">
        <v>112774</v>
      </c>
      <c r="F3732" s="21" t="s">
        <v>101528</v>
      </c>
      <c r="G3732" s="22">
        <v>10</v>
      </c>
      <c r="H3732" s="22">
        <v>0</v>
      </c>
      <c r="I3732" s="22">
        <v>0</v>
      </c>
      <c r="J3732" s="21" t="s">
        <v>112775</v>
      </c>
    </row>
    <row r="3733" spans="1:10" ht="32" customHeight="1">
      <c r="A3733" s="19" t="s">
        <v>112776</v>
      </c>
      <c r="B3733" s="24">
        <v>47</v>
      </c>
      <c r="C3733" s="22">
        <v>15</v>
      </c>
      <c r="D3733" s="21" t="s">
        <v>105652</v>
      </c>
      <c r="E3733" s="21" t="s">
        <v>105653</v>
      </c>
      <c r="F3733" s="21" t="s">
        <v>101568</v>
      </c>
      <c r="G3733" s="22">
        <v>10</v>
      </c>
      <c r="H3733" s="22">
        <v>0</v>
      </c>
      <c r="I3733" s="22">
        <v>0</v>
      </c>
      <c r="J3733" s="21" t="s">
        <v>112777</v>
      </c>
    </row>
    <row r="3734" spans="1:10" ht="32" customHeight="1">
      <c r="A3734" s="19" t="s">
        <v>112778</v>
      </c>
      <c r="B3734" s="24">
        <v>26</v>
      </c>
      <c r="C3734" s="22">
        <v>15</v>
      </c>
      <c r="D3734" s="21" t="s">
        <v>112779</v>
      </c>
      <c r="E3734" s="21" t="s">
        <v>112780</v>
      </c>
      <c r="F3734" s="21" t="s">
        <v>101694</v>
      </c>
      <c r="G3734" s="22">
        <v>10</v>
      </c>
      <c r="H3734" s="22">
        <v>0</v>
      </c>
      <c r="I3734" s="22">
        <v>0</v>
      </c>
      <c r="J3734" s="21" t="s">
        <v>112781</v>
      </c>
    </row>
    <row r="3735" spans="1:10" ht="32" customHeight="1">
      <c r="A3735" s="19" t="s">
        <v>112782</v>
      </c>
      <c r="B3735" s="24">
        <v>69</v>
      </c>
      <c r="C3735" s="22">
        <v>18</v>
      </c>
      <c r="D3735" s="21" t="s">
        <v>105301</v>
      </c>
      <c r="E3735" s="21" t="s">
        <v>105302</v>
      </c>
      <c r="F3735" s="21" t="s">
        <v>102144</v>
      </c>
      <c r="G3735" s="22">
        <v>3</v>
      </c>
      <c r="H3735" s="22">
        <v>11</v>
      </c>
      <c r="I3735" s="22">
        <v>16</v>
      </c>
      <c r="J3735" s="21" t="s">
        <v>112783</v>
      </c>
    </row>
    <row r="3736" spans="1:10" ht="32" customHeight="1">
      <c r="A3736" s="19" t="s">
        <v>112784</v>
      </c>
      <c r="B3736" s="24">
        <v>18</v>
      </c>
      <c r="C3736" s="22">
        <v>15</v>
      </c>
      <c r="D3736" s="21" t="s">
        <v>112785</v>
      </c>
      <c r="E3736" s="21" t="s">
        <v>112786</v>
      </c>
      <c r="F3736" s="21" t="s">
        <v>101528</v>
      </c>
      <c r="G3736" s="22">
        <v>10</v>
      </c>
      <c r="H3736" s="22">
        <v>0</v>
      </c>
      <c r="I3736" s="22">
        <v>0</v>
      </c>
      <c r="J3736" s="21" t="s">
        <v>112787</v>
      </c>
    </row>
    <row r="3737" spans="1:10" ht="32" customHeight="1">
      <c r="A3737" s="19" t="s">
        <v>112788</v>
      </c>
      <c r="B3737" s="24">
        <v>38</v>
      </c>
      <c r="C3737" s="22">
        <v>29</v>
      </c>
      <c r="D3737" s="21" t="s">
        <v>107417</v>
      </c>
      <c r="E3737" s="21" t="s">
        <v>107418</v>
      </c>
      <c r="F3737" s="21" t="s">
        <v>105284</v>
      </c>
      <c r="G3737" s="22">
        <v>6</v>
      </c>
      <c r="H3737" s="22">
        <v>19</v>
      </c>
      <c r="I3737" s="22">
        <v>36</v>
      </c>
      <c r="J3737" s="21" t="s">
        <v>112789</v>
      </c>
    </row>
    <row r="3738" spans="1:10" ht="32" customHeight="1">
      <c r="A3738" s="19" t="s">
        <v>112790</v>
      </c>
      <c r="B3738" s="24">
        <v>38</v>
      </c>
      <c r="C3738" s="22">
        <v>29</v>
      </c>
      <c r="D3738" s="21" t="s">
        <v>107417</v>
      </c>
      <c r="E3738" s="21" t="s">
        <v>107418</v>
      </c>
      <c r="F3738" s="21" t="s">
        <v>105284</v>
      </c>
      <c r="G3738" s="22">
        <v>6</v>
      </c>
      <c r="H3738" s="22">
        <v>19</v>
      </c>
      <c r="I3738" s="22">
        <v>36</v>
      </c>
      <c r="J3738" s="21" t="s">
        <v>112789</v>
      </c>
    </row>
    <row r="3739" spans="1:10" ht="32" customHeight="1">
      <c r="A3739" s="19" t="s">
        <v>112791</v>
      </c>
      <c r="B3739" s="24">
        <v>37</v>
      </c>
      <c r="C3739" s="22">
        <v>23</v>
      </c>
      <c r="D3739" s="21" t="s">
        <v>112792</v>
      </c>
      <c r="E3739" s="21" t="s">
        <v>112793</v>
      </c>
      <c r="F3739" s="21" t="s">
        <v>102248</v>
      </c>
      <c r="G3739" s="22">
        <v>10</v>
      </c>
      <c r="H3739" s="22">
        <v>9</v>
      </c>
      <c r="I3739" s="22">
        <v>13</v>
      </c>
      <c r="J3739" s="21" t="s">
        <v>112794</v>
      </c>
    </row>
    <row r="3740" spans="1:10" ht="32" customHeight="1">
      <c r="A3740" s="19" t="s">
        <v>112795</v>
      </c>
      <c r="B3740" s="24">
        <v>13</v>
      </c>
      <c r="C3740" s="22">
        <v>25</v>
      </c>
      <c r="D3740" s="21" t="s">
        <v>112796</v>
      </c>
      <c r="E3740" s="21" t="s">
        <v>112797</v>
      </c>
      <c r="F3740" s="21" t="s">
        <v>101554</v>
      </c>
      <c r="G3740" s="22">
        <v>12</v>
      </c>
      <c r="H3740" s="22">
        <v>9</v>
      </c>
      <c r="I3740" s="22">
        <v>19</v>
      </c>
      <c r="J3740" s="21" t="s">
        <v>112798</v>
      </c>
    </row>
    <row r="3741" spans="1:10" ht="32" customHeight="1">
      <c r="A3741" s="19" t="s">
        <v>112799</v>
      </c>
      <c r="B3741" s="24">
        <v>30</v>
      </c>
      <c r="C3741" s="22">
        <v>15</v>
      </c>
      <c r="D3741" s="21" t="s">
        <v>112800</v>
      </c>
      <c r="E3741" s="21" t="s">
        <v>112801</v>
      </c>
      <c r="F3741" s="21" t="s">
        <v>101694</v>
      </c>
      <c r="G3741" s="22">
        <v>10</v>
      </c>
      <c r="H3741" s="22">
        <v>0</v>
      </c>
      <c r="I3741" s="22">
        <v>0</v>
      </c>
      <c r="J3741" s="21" t="s">
        <v>112802</v>
      </c>
    </row>
    <row r="3742" spans="1:10" ht="32" customHeight="1">
      <c r="A3742" s="19" t="s">
        <v>112803</v>
      </c>
      <c r="B3742" s="24">
        <v>23</v>
      </c>
      <c r="C3742" s="22">
        <v>16</v>
      </c>
      <c r="D3742" s="21" t="s">
        <v>112804</v>
      </c>
      <c r="E3742" s="21" t="s">
        <v>112805</v>
      </c>
      <c r="F3742" s="21" t="s">
        <v>101533</v>
      </c>
      <c r="G3742" s="22">
        <v>3</v>
      </c>
      <c r="H3742" s="22">
        <v>9</v>
      </c>
      <c r="I3742" s="22">
        <v>18</v>
      </c>
      <c r="J3742" s="21" t="s">
        <v>112806</v>
      </c>
    </row>
    <row r="3743" spans="1:10" ht="32" customHeight="1">
      <c r="A3743" s="19" t="s">
        <v>112807</v>
      </c>
      <c r="B3743" s="24">
        <v>23</v>
      </c>
      <c r="C3743" s="22">
        <v>16</v>
      </c>
      <c r="D3743" s="21" t="s">
        <v>112804</v>
      </c>
      <c r="E3743" s="21" t="s">
        <v>112805</v>
      </c>
      <c r="F3743" s="21" t="s">
        <v>101533</v>
      </c>
      <c r="G3743" s="22">
        <v>3</v>
      </c>
      <c r="H3743" s="22">
        <v>9</v>
      </c>
      <c r="I3743" s="22">
        <v>18</v>
      </c>
      <c r="J3743" s="21" t="s">
        <v>112806</v>
      </c>
    </row>
    <row r="3744" spans="1:10" ht="32" customHeight="1">
      <c r="A3744" s="19" t="s">
        <v>112808</v>
      </c>
      <c r="B3744" s="24">
        <v>39</v>
      </c>
      <c r="C3744" s="22">
        <v>22</v>
      </c>
      <c r="D3744" s="21" t="s">
        <v>102880</v>
      </c>
      <c r="E3744" s="21" t="s">
        <v>102881</v>
      </c>
      <c r="F3744" s="21" t="s">
        <v>102559</v>
      </c>
      <c r="G3744" s="22">
        <v>8</v>
      </c>
      <c r="H3744" s="22">
        <v>10</v>
      </c>
      <c r="I3744" s="22">
        <v>20</v>
      </c>
      <c r="J3744" s="21" t="s">
        <v>112809</v>
      </c>
    </row>
    <row r="3745" spans="1:10" ht="32" customHeight="1">
      <c r="A3745" s="19" t="s">
        <v>112810</v>
      </c>
      <c r="B3745" s="24">
        <v>34</v>
      </c>
      <c r="C3745" s="22">
        <v>40</v>
      </c>
      <c r="D3745" s="21" t="s">
        <v>112811</v>
      </c>
      <c r="E3745" s="21" t="s">
        <v>112812</v>
      </c>
      <c r="F3745" s="21" t="s">
        <v>102510</v>
      </c>
      <c r="G3745" s="22">
        <v>13</v>
      </c>
      <c r="H3745" s="22">
        <v>23</v>
      </c>
      <c r="I3745" s="22">
        <v>34</v>
      </c>
      <c r="J3745" s="21" t="s">
        <v>112813</v>
      </c>
    </row>
    <row r="3746" spans="1:10" ht="32" customHeight="1">
      <c r="A3746" s="19" t="s">
        <v>112814</v>
      </c>
      <c r="B3746" s="24">
        <v>16</v>
      </c>
      <c r="C3746" s="22">
        <v>25</v>
      </c>
      <c r="D3746" s="21" t="s">
        <v>101965</v>
      </c>
      <c r="E3746" s="21" t="s">
        <v>101966</v>
      </c>
      <c r="F3746" s="21" t="s">
        <v>101694</v>
      </c>
      <c r="G3746" s="22">
        <v>9</v>
      </c>
      <c r="H3746" s="22">
        <v>12</v>
      </c>
      <c r="I3746" s="22">
        <v>23</v>
      </c>
      <c r="J3746" s="21" t="s">
        <v>112815</v>
      </c>
    </row>
    <row r="3747" spans="1:10" ht="32" customHeight="1">
      <c r="A3747" s="19" t="s">
        <v>112816</v>
      </c>
      <c r="B3747" s="24">
        <v>16</v>
      </c>
      <c r="C3747" s="22">
        <v>25</v>
      </c>
      <c r="D3747" s="21" t="s">
        <v>101965</v>
      </c>
      <c r="E3747" s="21" t="s">
        <v>101966</v>
      </c>
      <c r="F3747" s="21" t="s">
        <v>101694</v>
      </c>
      <c r="G3747" s="22">
        <v>9</v>
      </c>
      <c r="H3747" s="22">
        <v>12</v>
      </c>
      <c r="I3747" s="22">
        <v>23</v>
      </c>
      <c r="J3747" s="21" t="s">
        <v>112815</v>
      </c>
    </row>
    <row r="3748" spans="1:10" ht="20" customHeight="1">
      <c r="A3748" s="27">
        <v>-999</v>
      </c>
      <c r="B3748" s="24">
        <v>-999</v>
      </c>
      <c r="C3748" s="22">
        <v>-999</v>
      </c>
      <c r="D3748" s="22">
        <v>-999</v>
      </c>
      <c r="E3748" s="22">
        <v>-999</v>
      </c>
      <c r="F3748" s="22">
        <v>-999</v>
      </c>
      <c r="G3748" s="22">
        <v>-999</v>
      </c>
      <c r="H3748" s="22">
        <v>-999</v>
      </c>
      <c r="I3748" s="22">
        <v>-999</v>
      </c>
      <c r="J3748" s="22">
        <v>-999</v>
      </c>
    </row>
    <row r="3749" spans="1:10" ht="32" customHeight="1">
      <c r="A3749" s="19" t="s">
        <v>112817</v>
      </c>
      <c r="B3749" s="24">
        <v>14</v>
      </c>
      <c r="C3749" s="22">
        <v>19</v>
      </c>
      <c r="D3749" s="21" t="s">
        <v>108802</v>
      </c>
      <c r="E3749" s="21" t="s">
        <v>108803</v>
      </c>
      <c r="F3749" s="21" t="s">
        <v>102114</v>
      </c>
      <c r="G3749" s="22">
        <v>1</v>
      </c>
      <c r="H3749" s="22">
        <v>14</v>
      </c>
      <c r="I3749" s="22">
        <v>23</v>
      </c>
      <c r="J3749" s="21" t="s">
        <v>112818</v>
      </c>
    </row>
    <row r="3750" spans="1:10" ht="32" customHeight="1">
      <c r="A3750" s="19" t="s">
        <v>112819</v>
      </c>
      <c r="B3750" s="24">
        <v>38</v>
      </c>
      <c r="C3750" s="22">
        <v>15</v>
      </c>
      <c r="D3750" s="21" t="s">
        <v>108168</v>
      </c>
      <c r="E3750" s="21" t="s">
        <v>108169</v>
      </c>
      <c r="F3750" s="21" t="s">
        <v>101528</v>
      </c>
      <c r="G3750" s="22">
        <v>10</v>
      </c>
      <c r="H3750" s="22">
        <v>0</v>
      </c>
      <c r="I3750" s="22">
        <v>0</v>
      </c>
      <c r="J3750" s="21" t="s">
        <v>112820</v>
      </c>
    </row>
    <row r="3751" spans="1:10" ht="32" customHeight="1">
      <c r="A3751" s="19" t="s">
        <v>112821</v>
      </c>
      <c r="B3751" s="24">
        <v>13</v>
      </c>
      <c r="C3751" s="22">
        <v>15</v>
      </c>
      <c r="D3751" s="21" t="s">
        <v>102759</v>
      </c>
      <c r="E3751" s="21" t="s">
        <v>102760</v>
      </c>
      <c r="F3751" s="21" t="s">
        <v>101568</v>
      </c>
      <c r="G3751" s="22">
        <v>2</v>
      </c>
      <c r="H3751" s="22">
        <v>9</v>
      </c>
      <c r="I3751" s="22">
        <v>16</v>
      </c>
      <c r="J3751" s="21" t="s">
        <v>112822</v>
      </c>
    </row>
    <row r="3752" spans="1:10" ht="32" customHeight="1">
      <c r="A3752" s="19" t="s">
        <v>112823</v>
      </c>
      <c r="B3752" s="24">
        <v>25</v>
      </c>
      <c r="C3752" s="22">
        <v>15</v>
      </c>
      <c r="D3752" s="21" t="s">
        <v>102755</v>
      </c>
      <c r="E3752" s="21" t="s">
        <v>102756</v>
      </c>
      <c r="F3752" s="21" t="s">
        <v>101528</v>
      </c>
      <c r="G3752" s="22">
        <v>10</v>
      </c>
      <c r="H3752" s="22">
        <v>0</v>
      </c>
      <c r="I3752" s="22">
        <v>0</v>
      </c>
      <c r="J3752" s="21" t="s">
        <v>112824</v>
      </c>
    </row>
    <row r="3753" spans="1:10" ht="20" customHeight="1">
      <c r="A3753" s="27">
        <v>-999</v>
      </c>
      <c r="B3753" s="24">
        <v>-999</v>
      </c>
      <c r="C3753" s="22">
        <v>-999</v>
      </c>
      <c r="D3753" s="22">
        <v>-999</v>
      </c>
      <c r="E3753" s="22">
        <v>-999</v>
      </c>
      <c r="F3753" s="22">
        <v>-999</v>
      </c>
      <c r="G3753" s="22">
        <v>-999</v>
      </c>
      <c r="H3753" s="22">
        <v>-999</v>
      </c>
      <c r="I3753" s="22">
        <v>-999</v>
      </c>
      <c r="J3753" s="22">
        <v>-999</v>
      </c>
    </row>
    <row r="3754" spans="1:10" ht="32" customHeight="1">
      <c r="A3754" s="19" t="s">
        <v>112825</v>
      </c>
      <c r="B3754" s="24">
        <v>34</v>
      </c>
      <c r="C3754" s="22">
        <v>15</v>
      </c>
      <c r="D3754" s="21" t="s">
        <v>112826</v>
      </c>
      <c r="E3754" s="21" t="s">
        <v>112827</v>
      </c>
      <c r="F3754" s="22">
        <v>1</v>
      </c>
      <c r="G3754" s="22">
        <v>1</v>
      </c>
      <c r="H3754" s="22">
        <v>10</v>
      </c>
      <c r="I3754" s="22">
        <v>27</v>
      </c>
      <c r="J3754" s="21" t="s">
        <v>112828</v>
      </c>
    </row>
    <row r="3755" spans="1:10" ht="32" customHeight="1">
      <c r="A3755" s="19" t="s">
        <v>112829</v>
      </c>
      <c r="B3755" s="24">
        <v>29</v>
      </c>
      <c r="C3755" s="22">
        <v>15</v>
      </c>
      <c r="D3755" s="21" t="s">
        <v>112830</v>
      </c>
      <c r="E3755" s="21" t="s">
        <v>112831</v>
      </c>
      <c r="F3755" s="21" t="s">
        <v>101628</v>
      </c>
      <c r="G3755" s="22">
        <v>1</v>
      </c>
      <c r="H3755" s="22">
        <v>10</v>
      </c>
      <c r="I3755" s="22">
        <v>20</v>
      </c>
      <c r="J3755" s="21" t="s">
        <v>112832</v>
      </c>
    </row>
    <row r="3756" spans="1:10" ht="32" customHeight="1">
      <c r="A3756" s="19" t="s">
        <v>112833</v>
      </c>
      <c r="B3756" s="24">
        <v>23</v>
      </c>
      <c r="C3756" s="22">
        <v>15</v>
      </c>
      <c r="D3756" s="21" t="s">
        <v>112834</v>
      </c>
      <c r="E3756" s="21" t="s">
        <v>112835</v>
      </c>
      <c r="F3756" s="21" t="s">
        <v>101563</v>
      </c>
      <c r="G3756" s="22">
        <v>10</v>
      </c>
      <c r="H3756" s="22">
        <v>0</v>
      </c>
      <c r="I3756" s="22">
        <v>0</v>
      </c>
      <c r="J3756" s="21" t="s">
        <v>112836</v>
      </c>
    </row>
    <row r="3757" spans="1:10" ht="32" customHeight="1">
      <c r="A3757" s="19" t="s">
        <v>112837</v>
      </c>
      <c r="B3757" s="24">
        <v>24</v>
      </c>
      <c r="C3757" s="22">
        <v>15</v>
      </c>
      <c r="D3757" s="21" t="s">
        <v>107153</v>
      </c>
      <c r="E3757" s="21" t="s">
        <v>107154</v>
      </c>
      <c r="F3757" s="21" t="s">
        <v>101554</v>
      </c>
      <c r="G3757" s="22">
        <v>10</v>
      </c>
      <c r="H3757" s="22">
        <v>0</v>
      </c>
      <c r="I3757" s="22">
        <v>0</v>
      </c>
      <c r="J3757" s="21" t="s">
        <v>112838</v>
      </c>
    </row>
    <row r="3758" spans="1:10" ht="44" customHeight="1">
      <c r="A3758" s="19" t="s">
        <v>112839</v>
      </c>
      <c r="B3758" s="24">
        <v>28</v>
      </c>
      <c r="C3758" s="22">
        <v>16</v>
      </c>
      <c r="D3758" s="21" t="s">
        <v>102972</v>
      </c>
      <c r="E3758" s="21" t="s">
        <v>102973</v>
      </c>
      <c r="F3758" s="21" t="s">
        <v>102171</v>
      </c>
      <c r="G3758" s="22">
        <v>1</v>
      </c>
      <c r="H3758" s="22">
        <v>11</v>
      </c>
      <c r="I3758" s="22">
        <v>22</v>
      </c>
      <c r="J3758" s="21" t="s">
        <v>112840</v>
      </c>
    </row>
    <row r="3759" spans="1:10" ht="32" customHeight="1">
      <c r="A3759" s="19" t="s">
        <v>112841</v>
      </c>
      <c r="B3759" s="24">
        <v>37</v>
      </c>
      <c r="C3759" s="22">
        <v>15</v>
      </c>
      <c r="D3759" s="21" t="s">
        <v>112842</v>
      </c>
      <c r="E3759" s="21" t="s">
        <v>112843</v>
      </c>
      <c r="F3759" s="21" t="s">
        <v>101522</v>
      </c>
      <c r="G3759" s="22">
        <v>10</v>
      </c>
      <c r="H3759" s="22">
        <v>0</v>
      </c>
      <c r="I3759" s="22">
        <v>0</v>
      </c>
      <c r="J3759" s="21" t="s">
        <v>112844</v>
      </c>
    </row>
    <row r="3760" spans="1:10" ht="32" customHeight="1">
      <c r="A3760" s="19" t="s">
        <v>112845</v>
      </c>
      <c r="B3760" s="24">
        <v>13</v>
      </c>
      <c r="C3760" s="22">
        <v>15</v>
      </c>
      <c r="D3760" s="21" t="s">
        <v>112846</v>
      </c>
      <c r="E3760" s="21" t="s">
        <v>112847</v>
      </c>
      <c r="F3760" s="21" t="s">
        <v>101554</v>
      </c>
      <c r="G3760" s="22">
        <v>10</v>
      </c>
      <c r="H3760" s="22">
        <v>0</v>
      </c>
      <c r="I3760" s="22">
        <v>0</v>
      </c>
      <c r="J3760" s="21" t="s">
        <v>112848</v>
      </c>
    </row>
    <row r="3761" spans="1:10" ht="32" customHeight="1">
      <c r="A3761" s="19" t="s">
        <v>112849</v>
      </c>
      <c r="B3761" s="24">
        <v>26</v>
      </c>
      <c r="C3761" s="22">
        <v>15</v>
      </c>
      <c r="D3761" s="21" t="s">
        <v>106042</v>
      </c>
      <c r="E3761" s="21" t="s">
        <v>106043</v>
      </c>
      <c r="F3761" s="21" t="s">
        <v>14739</v>
      </c>
      <c r="G3761" s="22">
        <v>10</v>
      </c>
      <c r="H3761" s="22">
        <v>0</v>
      </c>
      <c r="I3761" s="22">
        <v>0</v>
      </c>
      <c r="J3761" s="21" t="s">
        <v>112850</v>
      </c>
    </row>
    <row r="3762" spans="1:10" ht="32" customHeight="1">
      <c r="A3762" s="19" t="s">
        <v>112851</v>
      </c>
      <c r="B3762" s="24">
        <v>24</v>
      </c>
      <c r="C3762" s="22">
        <v>15</v>
      </c>
      <c r="D3762" s="21" t="s">
        <v>112852</v>
      </c>
      <c r="E3762" s="21" t="s">
        <v>112853</v>
      </c>
      <c r="F3762" s="21" t="s">
        <v>101528</v>
      </c>
      <c r="G3762" s="22">
        <v>10</v>
      </c>
      <c r="H3762" s="22">
        <v>0</v>
      </c>
      <c r="I3762" s="22">
        <v>0</v>
      </c>
      <c r="J3762" s="21" t="s">
        <v>112854</v>
      </c>
    </row>
    <row r="3763" spans="1:10" ht="32" customHeight="1">
      <c r="A3763" s="19" t="s">
        <v>112855</v>
      </c>
      <c r="B3763" s="24">
        <v>28</v>
      </c>
      <c r="C3763" s="22">
        <v>15</v>
      </c>
      <c r="D3763" s="21" t="s">
        <v>112856</v>
      </c>
      <c r="E3763" s="21" t="s">
        <v>112857</v>
      </c>
      <c r="F3763" s="21" t="s">
        <v>101563</v>
      </c>
      <c r="G3763" s="22">
        <v>10</v>
      </c>
      <c r="H3763" s="22">
        <v>0</v>
      </c>
      <c r="I3763" s="22">
        <v>0</v>
      </c>
      <c r="J3763" s="21" t="s">
        <v>112858</v>
      </c>
    </row>
    <row r="3764" spans="1:10" ht="32" customHeight="1">
      <c r="A3764" s="19" t="s">
        <v>112859</v>
      </c>
      <c r="B3764" s="24">
        <v>29</v>
      </c>
      <c r="C3764" s="22">
        <v>18</v>
      </c>
      <c r="D3764" s="21" t="s">
        <v>109393</v>
      </c>
      <c r="E3764" s="21" t="s">
        <v>109394</v>
      </c>
      <c r="F3764" s="21" t="s">
        <v>102782</v>
      </c>
      <c r="G3764" s="22">
        <v>1</v>
      </c>
      <c r="H3764" s="22">
        <v>13</v>
      </c>
      <c r="I3764" s="22">
        <v>25</v>
      </c>
      <c r="J3764" s="21" t="s">
        <v>112860</v>
      </c>
    </row>
    <row r="3765" spans="1:10" ht="32" customHeight="1">
      <c r="A3765" s="19" t="s">
        <v>112861</v>
      </c>
      <c r="B3765" s="24">
        <v>22</v>
      </c>
      <c r="C3765" s="22">
        <v>20</v>
      </c>
      <c r="D3765" s="21" t="s">
        <v>103201</v>
      </c>
      <c r="E3765" s="21" t="s">
        <v>103202</v>
      </c>
      <c r="F3765" s="21" t="s">
        <v>102305</v>
      </c>
      <c r="G3765" s="22">
        <v>1</v>
      </c>
      <c r="H3765" s="22">
        <v>15</v>
      </c>
      <c r="I3765" s="22">
        <v>35</v>
      </c>
      <c r="J3765" s="21" t="s">
        <v>112862</v>
      </c>
    </row>
    <row r="3766" spans="1:10" ht="32" customHeight="1">
      <c r="A3766" s="19" t="s">
        <v>112863</v>
      </c>
      <c r="B3766" s="24">
        <v>12</v>
      </c>
      <c r="C3766" s="22">
        <v>15</v>
      </c>
      <c r="D3766" s="21" t="s">
        <v>104384</v>
      </c>
      <c r="E3766" s="21" t="s">
        <v>104385</v>
      </c>
      <c r="F3766" s="21" t="s">
        <v>14739</v>
      </c>
      <c r="G3766" s="22">
        <v>10</v>
      </c>
      <c r="H3766" s="22">
        <v>0</v>
      </c>
      <c r="I3766" s="22">
        <v>0</v>
      </c>
      <c r="J3766" s="21" t="s">
        <v>112864</v>
      </c>
    </row>
    <row r="3767" spans="1:10" ht="44" customHeight="1">
      <c r="A3767" s="19" t="s">
        <v>112865</v>
      </c>
      <c r="B3767" s="24">
        <v>47</v>
      </c>
      <c r="C3767" s="22">
        <v>15</v>
      </c>
      <c r="D3767" s="21" t="s">
        <v>106773</v>
      </c>
      <c r="E3767" s="21" t="s">
        <v>106774</v>
      </c>
      <c r="F3767" s="21" t="s">
        <v>101568</v>
      </c>
      <c r="G3767" s="22">
        <v>1</v>
      </c>
      <c r="H3767" s="22">
        <v>10</v>
      </c>
      <c r="I3767" s="22">
        <v>19</v>
      </c>
      <c r="J3767" s="21" t="s">
        <v>112866</v>
      </c>
    </row>
    <row r="3768" spans="1:10" ht="44" customHeight="1">
      <c r="A3768" s="19" t="s">
        <v>112867</v>
      </c>
      <c r="B3768" s="24">
        <v>30</v>
      </c>
      <c r="C3768" s="22">
        <v>21</v>
      </c>
      <c r="D3768" s="21" t="s">
        <v>102308</v>
      </c>
      <c r="E3768" s="21" t="s">
        <v>102309</v>
      </c>
      <c r="F3768" s="21" t="s">
        <v>14775</v>
      </c>
      <c r="G3768" s="22">
        <v>3</v>
      </c>
      <c r="H3768" s="22">
        <v>14</v>
      </c>
      <c r="I3768" s="22">
        <v>30</v>
      </c>
      <c r="J3768" s="21" t="s">
        <v>112868</v>
      </c>
    </row>
    <row r="3769" spans="1:10" ht="44" customHeight="1">
      <c r="A3769" s="19" t="s">
        <v>112869</v>
      </c>
      <c r="B3769" s="24">
        <v>26</v>
      </c>
      <c r="C3769" s="22">
        <v>15</v>
      </c>
      <c r="D3769" s="21" t="s">
        <v>112870</v>
      </c>
      <c r="E3769" s="21" t="s">
        <v>112871</v>
      </c>
      <c r="F3769" s="21" t="s">
        <v>101554</v>
      </c>
      <c r="G3769" s="22">
        <v>10</v>
      </c>
      <c r="H3769" s="22">
        <v>0</v>
      </c>
      <c r="I3769" s="22">
        <v>0</v>
      </c>
      <c r="J3769" s="21" t="s">
        <v>112872</v>
      </c>
    </row>
    <row r="3770" spans="1:10" ht="32" customHeight="1">
      <c r="A3770" s="19" t="s">
        <v>112873</v>
      </c>
      <c r="B3770" s="24">
        <v>13</v>
      </c>
      <c r="C3770" s="22">
        <v>15</v>
      </c>
      <c r="D3770" s="21" t="s">
        <v>112874</v>
      </c>
      <c r="E3770" s="21" t="s">
        <v>112875</v>
      </c>
      <c r="F3770" s="21" t="s">
        <v>101694</v>
      </c>
      <c r="G3770" s="22">
        <v>10</v>
      </c>
      <c r="H3770" s="22">
        <v>0</v>
      </c>
      <c r="I3770" s="22">
        <v>0</v>
      </c>
      <c r="J3770" s="21" t="s">
        <v>112876</v>
      </c>
    </row>
    <row r="3771" spans="1:10" ht="32" customHeight="1">
      <c r="A3771" s="19" t="s">
        <v>112877</v>
      </c>
      <c r="B3771" s="24">
        <v>27</v>
      </c>
      <c r="C3771" s="22">
        <v>35</v>
      </c>
      <c r="D3771" s="21" t="s">
        <v>101772</v>
      </c>
      <c r="E3771" s="21" t="s">
        <v>101773</v>
      </c>
      <c r="F3771" s="21" t="s">
        <v>101694</v>
      </c>
      <c r="G3771" s="22">
        <v>11</v>
      </c>
      <c r="H3771" s="22">
        <v>20</v>
      </c>
      <c r="I3771" s="22">
        <v>29</v>
      </c>
      <c r="J3771" s="21" t="s">
        <v>101774</v>
      </c>
    </row>
    <row r="3772" spans="1:10" ht="32" customHeight="1">
      <c r="A3772" s="19" t="s">
        <v>112878</v>
      </c>
      <c r="B3772" s="24">
        <v>33</v>
      </c>
      <c r="C3772" s="22">
        <v>42</v>
      </c>
      <c r="D3772" s="21" t="s">
        <v>111542</v>
      </c>
      <c r="E3772" s="21" t="s">
        <v>111543</v>
      </c>
      <c r="F3772" s="21" t="s">
        <v>106884</v>
      </c>
      <c r="G3772" s="22">
        <v>10</v>
      </c>
      <c r="H3772" s="22">
        <v>28</v>
      </c>
      <c r="I3772" s="22">
        <v>40</v>
      </c>
      <c r="J3772" s="21" t="s">
        <v>112879</v>
      </c>
    </row>
    <row r="3773" spans="1:10" ht="32" customHeight="1">
      <c r="A3773" s="19" t="s">
        <v>112880</v>
      </c>
      <c r="B3773" s="24">
        <v>38</v>
      </c>
      <c r="C3773" s="22">
        <v>27</v>
      </c>
      <c r="D3773" s="21" t="s">
        <v>105963</v>
      </c>
      <c r="E3773" s="21" t="s">
        <v>105964</v>
      </c>
      <c r="F3773" s="21" t="s">
        <v>102428</v>
      </c>
      <c r="G3773" s="22">
        <v>9</v>
      </c>
      <c r="H3773" s="22">
        <v>14</v>
      </c>
      <c r="I3773" s="22">
        <v>23</v>
      </c>
      <c r="J3773" s="21" t="s">
        <v>112881</v>
      </c>
    </row>
    <row r="3774" spans="1:10" ht="32" customHeight="1">
      <c r="A3774" s="19" t="s">
        <v>112882</v>
      </c>
      <c r="B3774" s="24">
        <v>38</v>
      </c>
      <c r="C3774" s="22">
        <v>27</v>
      </c>
      <c r="D3774" s="21" t="s">
        <v>105963</v>
      </c>
      <c r="E3774" s="21" t="s">
        <v>105964</v>
      </c>
      <c r="F3774" s="21" t="s">
        <v>102428</v>
      </c>
      <c r="G3774" s="22">
        <v>9</v>
      </c>
      <c r="H3774" s="22">
        <v>14</v>
      </c>
      <c r="I3774" s="22">
        <v>23</v>
      </c>
      <c r="J3774" s="21" t="s">
        <v>112881</v>
      </c>
    </row>
    <row r="3775" spans="1:10" ht="32" customHeight="1">
      <c r="A3775" s="19" t="s">
        <v>112883</v>
      </c>
      <c r="B3775" s="24">
        <v>32</v>
      </c>
      <c r="C3775" s="22">
        <v>15</v>
      </c>
      <c r="D3775" s="21" t="s">
        <v>103014</v>
      </c>
      <c r="E3775" s="21" t="s">
        <v>103015</v>
      </c>
      <c r="F3775" s="21" t="s">
        <v>101554</v>
      </c>
      <c r="G3775" s="22">
        <v>10</v>
      </c>
      <c r="H3775" s="22">
        <v>0</v>
      </c>
      <c r="I3775" s="22">
        <v>0</v>
      </c>
      <c r="J3775" s="21" t="s">
        <v>112884</v>
      </c>
    </row>
    <row r="3776" spans="1:10" ht="32" customHeight="1">
      <c r="A3776" s="19" t="s">
        <v>112885</v>
      </c>
      <c r="B3776" s="24">
        <v>17</v>
      </c>
      <c r="C3776" s="22">
        <v>15</v>
      </c>
      <c r="D3776" s="21" t="s">
        <v>102557</v>
      </c>
      <c r="E3776" s="21" t="s">
        <v>102558</v>
      </c>
      <c r="F3776" s="21" t="s">
        <v>14739</v>
      </c>
      <c r="G3776" s="22">
        <v>10</v>
      </c>
      <c r="H3776" s="22">
        <v>0</v>
      </c>
      <c r="I3776" s="22">
        <v>0</v>
      </c>
      <c r="J3776" s="21" t="s">
        <v>112886</v>
      </c>
    </row>
    <row r="3777" spans="1:10" ht="32" customHeight="1">
      <c r="A3777" s="19" t="s">
        <v>112887</v>
      </c>
      <c r="B3777" s="24">
        <v>14</v>
      </c>
      <c r="C3777" s="22">
        <v>16</v>
      </c>
      <c r="D3777" s="21" t="s">
        <v>109958</v>
      </c>
      <c r="E3777" s="21" t="s">
        <v>109959</v>
      </c>
      <c r="F3777" s="21" t="s">
        <v>101945</v>
      </c>
      <c r="G3777" s="22">
        <v>2</v>
      </c>
      <c r="H3777" s="22">
        <v>10</v>
      </c>
      <c r="I3777" s="22">
        <v>20</v>
      </c>
      <c r="J3777" s="21" t="s">
        <v>112888</v>
      </c>
    </row>
    <row r="3778" spans="1:10" ht="32" customHeight="1">
      <c r="A3778" s="19" t="s">
        <v>112889</v>
      </c>
      <c r="B3778" s="24">
        <v>27</v>
      </c>
      <c r="C3778" s="22">
        <v>15</v>
      </c>
      <c r="D3778" s="21" t="s">
        <v>112890</v>
      </c>
      <c r="E3778" s="21" t="s">
        <v>112891</v>
      </c>
      <c r="F3778" s="21" t="s">
        <v>101554</v>
      </c>
      <c r="G3778" s="22">
        <v>10</v>
      </c>
      <c r="H3778" s="22">
        <v>0</v>
      </c>
      <c r="I3778" s="22">
        <v>0</v>
      </c>
      <c r="J3778" s="21" t="s">
        <v>112892</v>
      </c>
    </row>
    <row r="3779" spans="1:10" ht="32" customHeight="1">
      <c r="A3779" s="19" t="s">
        <v>112893</v>
      </c>
      <c r="B3779" s="24">
        <v>12</v>
      </c>
      <c r="C3779" s="22">
        <v>15</v>
      </c>
      <c r="D3779" s="21" t="s">
        <v>112894</v>
      </c>
      <c r="E3779" s="21" t="s">
        <v>112895</v>
      </c>
      <c r="F3779" s="21" t="s">
        <v>101528</v>
      </c>
      <c r="G3779" s="22">
        <v>10</v>
      </c>
      <c r="H3779" s="22">
        <v>0</v>
      </c>
      <c r="I3779" s="22">
        <v>0</v>
      </c>
      <c r="J3779" s="21" t="s">
        <v>112896</v>
      </c>
    </row>
    <row r="3780" spans="1:10" ht="32" customHeight="1">
      <c r="A3780" s="19" t="s">
        <v>112897</v>
      </c>
      <c r="B3780" s="24">
        <v>15</v>
      </c>
      <c r="C3780" s="22">
        <v>18</v>
      </c>
      <c r="D3780" s="21" t="s">
        <v>112898</v>
      </c>
      <c r="E3780" s="21" t="s">
        <v>112899</v>
      </c>
      <c r="F3780" s="21" t="s">
        <v>102727</v>
      </c>
      <c r="G3780" s="22">
        <v>3</v>
      </c>
      <c r="H3780" s="22">
        <v>11</v>
      </c>
      <c r="I3780" s="22">
        <v>19</v>
      </c>
      <c r="J3780" s="21" t="s">
        <v>112900</v>
      </c>
    </row>
    <row r="3781" spans="1:10" ht="32" customHeight="1">
      <c r="A3781" s="19" t="s">
        <v>112901</v>
      </c>
      <c r="B3781" s="24">
        <v>19</v>
      </c>
      <c r="C3781" s="22">
        <v>15</v>
      </c>
      <c r="D3781" s="21" t="s">
        <v>110069</v>
      </c>
      <c r="E3781" s="21" t="s">
        <v>110070</v>
      </c>
      <c r="F3781" s="21" t="s">
        <v>14739</v>
      </c>
      <c r="G3781" s="22">
        <v>10</v>
      </c>
      <c r="H3781" s="22">
        <v>0</v>
      </c>
      <c r="I3781" s="22">
        <v>0</v>
      </c>
      <c r="J3781" s="21" t="s">
        <v>112902</v>
      </c>
    </row>
    <row r="3782" spans="1:10" ht="32" customHeight="1">
      <c r="A3782" s="19" t="s">
        <v>112903</v>
      </c>
      <c r="B3782" s="24">
        <v>21</v>
      </c>
      <c r="C3782" s="22">
        <v>15</v>
      </c>
      <c r="D3782" s="21" t="s">
        <v>112904</v>
      </c>
      <c r="E3782" s="21" t="s">
        <v>112905</v>
      </c>
      <c r="F3782" s="21" t="s">
        <v>101563</v>
      </c>
      <c r="G3782" s="22">
        <v>10</v>
      </c>
      <c r="H3782" s="22">
        <v>0</v>
      </c>
      <c r="I3782" s="22">
        <v>0</v>
      </c>
      <c r="J3782" s="21" t="s">
        <v>112906</v>
      </c>
    </row>
    <row r="3783" spans="1:10" ht="32" customHeight="1">
      <c r="A3783" s="19" t="s">
        <v>112907</v>
      </c>
      <c r="B3783" s="24">
        <v>21</v>
      </c>
      <c r="C3783" s="22">
        <v>15</v>
      </c>
      <c r="D3783" s="21" t="s">
        <v>112908</v>
      </c>
      <c r="E3783" s="21" t="s">
        <v>112909</v>
      </c>
      <c r="F3783" s="21" t="s">
        <v>101563</v>
      </c>
      <c r="G3783" s="22">
        <v>10</v>
      </c>
      <c r="H3783" s="22">
        <v>0</v>
      </c>
      <c r="I3783" s="22">
        <v>0</v>
      </c>
      <c r="J3783" s="21" t="s">
        <v>112910</v>
      </c>
    </row>
    <row r="3784" spans="1:10" ht="32" customHeight="1">
      <c r="A3784" s="19" t="s">
        <v>112911</v>
      </c>
      <c r="B3784" s="24">
        <v>23</v>
      </c>
      <c r="C3784" s="22">
        <v>25</v>
      </c>
      <c r="D3784" s="21" t="s">
        <v>102725</v>
      </c>
      <c r="E3784" s="21" t="s">
        <v>102726</v>
      </c>
      <c r="F3784" s="21" t="s">
        <v>101694</v>
      </c>
      <c r="G3784" s="22">
        <v>5</v>
      </c>
      <c r="H3784" s="22">
        <v>16</v>
      </c>
      <c r="I3784" s="22">
        <v>25</v>
      </c>
      <c r="J3784" s="21" t="s">
        <v>112912</v>
      </c>
    </row>
    <row r="3785" spans="1:10" ht="32" customHeight="1">
      <c r="A3785" s="19" t="s">
        <v>112913</v>
      </c>
      <c r="B3785" s="24">
        <v>23</v>
      </c>
      <c r="C3785" s="22">
        <v>15</v>
      </c>
      <c r="D3785" s="21" t="s">
        <v>112914</v>
      </c>
      <c r="E3785" s="21" t="s">
        <v>112915</v>
      </c>
      <c r="F3785" s="21" t="s">
        <v>101528</v>
      </c>
      <c r="G3785" s="22">
        <v>10</v>
      </c>
      <c r="H3785" s="22">
        <v>0</v>
      </c>
      <c r="I3785" s="22">
        <v>0</v>
      </c>
      <c r="J3785" s="21" t="s">
        <v>112916</v>
      </c>
    </row>
    <row r="3786" spans="1:10" ht="32" customHeight="1">
      <c r="A3786" s="19" t="s">
        <v>112917</v>
      </c>
      <c r="B3786" s="24">
        <v>25</v>
      </c>
      <c r="C3786" s="22">
        <v>17</v>
      </c>
      <c r="D3786" s="21" t="s">
        <v>112918</v>
      </c>
      <c r="E3786" s="21" t="s">
        <v>112919</v>
      </c>
      <c r="F3786" s="21" t="s">
        <v>101710</v>
      </c>
      <c r="G3786" s="22">
        <v>1</v>
      </c>
      <c r="H3786" s="22">
        <v>12</v>
      </c>
      <c r="I3786" s="22">
        <v>21</v>
      </c>
      <c r="J3786" s="21" t="s">
        <v>112920</v>
      </c>
    </row>
    <row r="3787" spans="1:10" ht="32" customHeight="1">
      <c r="A3787" s="19" t="s">
        <v>112921</v>
      </c>
      <c r="B3787" s="24">
        <v>20</v>
      </c>
      <c r="C3787" s="22">
        <v>17</v>
      </c>
      <c r="D3787" s="21" t="s">
        <v>110660</v>
      </c>
      <c r="E3787" s="21" t="s">
        <v>110661</v>
      </c>
      <c r="F3787" s="21" t="s">
        <v>101665</v>
      </c>
      <c r="G3787" s="22">
        <v>1</v>
      </c>
      <c r="H3787" s="22">
        <v>12</v>
      </c>
      <c r="I3787" s="22">
        <v>24</v>
      </c>
      <c r="J3787" s="21" t="s">
        <v>112922</v>
      </c>
    </row>
    <row r="3788" spans="1:10" ht="32" customHeight="1">
      <c r="A3788" s="19" t="s">
        <v>112923</v>
      </c>
      <c r="B3788" s="24">
        <v>12</v>
      </c>
      <c r="C3788" s="22">
        <v>15</v>
      </c>
      <c r="D3788" s="21" t="s">
        <v>112924</v>
      </c>
      <c r="E3788" s="21" t="s">
        <v>112925</v>
      </c>
      <c r="F3788" s="21" t="s">
        <v>14739</v>
      </c>
      <c r="G3788" s="22">
        <v>10</v>
      </c>
      <c r="H3788" s="22">
        <v>0</v>
      </c>
      <c r="I3788" s="22">
        <v>0</v>
      </c>
      <c r="J3788" s="21" t="s">
        <v>112926</v>
      </c>
    </row>
    <row r="3789" spans="1:10" ht="32" customHeight="1">
      <c r="A3789" s="19" t="s">
        <v>112927</v>
      </c>
      <c r="B3789" s="24">
        <v>12</v>
      </c>
      <c r="C3789" s="22">
        <v>15</v>
      </c>
      <c r="D3789" s="21" t="s">
        <v>112924</v>
      </c>
      <c r="E3789" s="21" t="s">
        <v>112925</v>
      </c>
      <c r="F3789" s="21" t="s">
        <v>14739</v>
      </c>
      <c r="G3789" s="22">
        <v>10</v>
      </c>
      <c r="H3789" s="22">
        <v>0</v>
      </c>
      <c r="I3789" s="22">
        <v>0</v>
      </c>
      <c r="J3789" s="21" t="s">
        <v>112926</v>
      </c>
    </row>
    <row r="3790" spans="1:10" ht="32" customHeight="1">
      <c r="A3790" s="19" t="s">
        <v>112928</v>
      </c>
      <c r="B3790" s="24">
        <v>16</v>
      </c>
      <c r="C3790" s="22">
        <v>23</v>
      </c>
      <c r="D3790" s="21" t="s">
        <v>102880</v>
      </c>
      <c r="E3790" s="21" t="s">
        <v>102881</v>
      </c>
      <c r="F3790" s="21" t="s">
        <v>102157</v>
      </c>
      <c r="G3790" s="22">
        <v>7</v>
      </c>
      <c r="H3790" s="22">
        <v>12</v>
      </c>
      <c r="I3790" s="22">
        <v>20</v>
      </c>
      <c r="J3790" s="21" t="s">
        <v>112929</v>
      </c>
    </row>
    <row r="3791" spans="1:10" ht="32" customHeight="1">
      <c r="A3791" s="19" t="s">
        <v>112930</v>
      </c>
      <c r="B3791" s="24">
        <v>17</v>
      </c>
      <c r="C3791" s="22">
        <v>28</v>
      </c>
      <c r="D3791" s="21" t="s">
        <v>112931</v>
      </c>
      <c r="E3791" s="21" t="s">
        <v>112932</v>
      </c>
      <c r="F3791" s="21" t="s">
        <v>102372</v>
      </c>
      <c r="G3791" s="22">
        <v>11</v>
      </c>
      <c r="H3791" s="22">
        <v>13</v>
      </c>
      <c r="I3791" s="22">
        <v>26</v>
      </c>
      <c r="J3791" s="21" t="s">
        <v>112933</v>
      </c>
    </row>
    <row r="3792" spans="1:10" ht="32" customHeight="1">
      <c r="A3792" s="19" t="s">
        <v>112934</v>
      </c>
      <c r="B3792" s="24">
        <v>17</v>
      </c>
      <c r="C3792" s="22">
        <v>28</v>
      </c>
      <c r="D3792" s="21" t="s">
        <v>112931</v>
      </c>
      <c r="E3792" s="21" t="s">
        <v>112932</v>
      </c>
      <c r="F3792" s="21" t="s">
        <v>102372</v>
      </c>
      <c r="G3792" s="22">
        <v>11</v>
      </c>
      <c r="H3792" s="22">
        <v>13</v>
      </c>
      <c r="I3792" s="22">
        <v>26</v>
      </c>
      <c r="J3792" s="21" t="s">
        <v>112933</v>
      </c>
    </row>
    <row r="3793" spans="1:10" ht="32" customHeight="1">
      <c r="A3793" s="19" t="s">
        <v>112935</v>
      </c>
      <c r="B3793" s="24">
        <v>36</v>
      </c>
      <c r="C3793" s="22">
        <v>21</v>
      </c>
      <c r="D3793" s="21" t="s">
        <v>107016</v>
      </c>
      <c r="E3793" s="21" t="s">
        <v>107017</v>
      </c>
      <c r="F3793" s="21" t="s">
        <v>14775</v>
      </c>
      <c r="G3793" s="22">
        <v>1</v>
      </c>
      <c r="H3793" s="22">
        <v>16</v>
      </c>
      <c r="I3793" s="22">
        <v>29</v>
      </c>
      <c r="J3793" s="21" t="s">
        <v>112936</v>
      </c>
    </row>
    <row r="3794" spans="1:10" ht="32" customHeight="1">
      <c r="A3794" s="19" t="s">
        <v>112937</v>
      </c>
      <c r="B3794" s="24">
        <v>12</v>
      </c>
      <c r="C3794" s="22">
        <v>15</v>
      </c>
      <c r="D3794" s="21" t="s">
        <v>112938</v>
      </c>
      <c r="E3794" s="21" t="s">
        <v>112939</v>
      </c>
      <c r="F3794" s="21" t="s">
        <v>101554</v>
      </c>
      <c r="G3794" s="22">
        <v>10</v>
      </c>
      <c r="H3794" s="22">
        <v>0</v>
      </c>
      <c r="I3794" s="22">
        <v>0</v>
      </c>
      <c r="J3794" s="21" t="s">
        <v>112940</v>
      </c>
    </row>
    <row r="3795" spans="1:10" ht="32" customHeight="1">
      <c r="A3795" s="19" t="s">
        <v>112941</v>
      </c>
      <c r="B3795" s="24">
        <v>12</v>
      </c>
      <c r="C3795" s="22">
        <v>15</v>
      </c>
      <c r="D3795" s="21" t="s">
        <v>112938</v>
      </c>
      <c r="E3795" s="21" t="s">
        <v>112939</v>
      </c>
      <c r="F3795" s="21" t="s">
        <v>101554</v>
      </c>
      <c r="G3795" s="22">
        <v>10</v>
      </c>
      <c r="H3795" s="22">
        <v>0</v>
      </c>
      <c r="I3795" s="22">
        <v>0</v>
      </c>
      <c r="J3795" s="21" t="s">
        <v>112940</v>
      </c>
    </row>
    <row r="3796" spans="1:10" ht="32" customHeight="1">
      <c r="A3796" s="19" t="s">
        <v>112942</v>
      </c>
      <c r="B3796" s="24">
        <v>26</v>
      </c>
      <c r="C3796" s="22">
        <v>15</v>
      </c>
      <c r="D3796" s="21" t="s">
        <v>102623</v>
      </c>
      <c r="E3796" s="21" t="s">
        <v>102624</v>
      </c>
      <c r="F3796" s="21" t="s">
        <v>14739</v>
      </c>
      <c r="G3796" s="22">
        <v>10</v>
      </c>
      <c r="H3796" s="22">
        <v>0</v>
      </c>
      <c r="I3796" s="22">
        <v>0</v>
      </c>
      <c r="J3796" s="21" t="s">
        <v>112943</v>
      </c>
    </row>
    <row r="3797" spans="1:10" ht="32" customHeight="1">
      <c r="A3797" s="19" t="s">
        <v>112944</v>
      </c>
      <c r="B3797" s="24">
        <v>26</v>
      </c>
      <c r="C3797" s="22">
        <v>15</v>
      </c>
      <c r="D3797" s="21" t="s">
        <v>102623</v>
      </c>
      <c r="E3797" s="21" t="s">
        <v>102624</v>
      </c>
      <c r="F3797" s="21" t="s">
        <v>14739</v>
      </c>
      <c r="G3797" s="22">
        <v>10</v>
      </c>
      <c r="H3797" s="22">
        <v>0</v>
      </c>
      <c r="I3797" s="22">
        <v>0</v>
      </c>
      <c r="J3797" s="21" t="s">
        <v>112943</v>
      </c>
    </row>
    <row r="3798" spans="1:10" ht="32" customHeight="1">
      <c r="A3798" s="19" t="s">
        <v>112945</v>
      </c>
      <c r="B3798" s="24">
        <v>27</v>
      </c>
      <c r="C3798" s="22">
        <v>15</v>
      </c>
      <c r="D3798" s="21" t="s">
        <v>112946</v>
      </c>
      <c r="E3798" s="21" t="s">
        <v>112947</v>
      </c>
      <c r="F3798" s="21" t="s">
        <v>14739</v>
      </c>
      <c r="G3798" s="22">
        <v>10</v>
      </c>
      <c r="H3798" s="22">
        <v>0</v>
      </c>
      <c r="I3798" s="22">
        <v>0</v>
      </c>
      <c r="J3798" s="21" t="s">
        <v>112948</v>
      </c>
    </row>
    <row r="3799" spans="1:10" ht="32" customHeight="1">
      <c r="A3799" s="19" t="s">
        <v>112949</v>
      </c>
      <c r="B3799" s="24">
        <v>33</v>
      </c>
      <c r="C3799" s="22">
        <v>15</v>
      </c>
      <c r="D3799" s="21" t="s">
        <v>112950</v>
      </c>
      <c r="E3799" s="21" t="s">
        <v>112951</v>
      </c>
      <c r="F3799" s="21" t="s">
        <v>101568</v>
      </c>
      <c r="G3799" s="22">
        <v>2</v>
      </c>
      <c r="H3799" s="22">
        <v>9</v>
      </c>
      <c r="I3799" s="22">
        <v>20</v>
      </c>
      <c r="J3799" s="21" t="s">
        <v>112952</v>
      </c>
    </row>
    <row r="3800" spans="1:10" ht="32" customHeight="1">
      <c r="A3800" s="19" t="s">
        <v>112953</v>
      </c>
      <c r="B3800" s="24">
        <v>42</v>
      </c>
      <c r="C3800" s="22">
        <v>15</v>
      </c>
      <c r="D3800" s="21" t="s">
        <v>112954</v>
      </c>
      <c r="E3800" s="21" t="s">
        <v>112955</v>
      </c>
      <c r="F3800" s="21" t="s">
        <v>101528</v>
      </c>
      <c r="G3800" s="22">
        <v>10</v>
      </c>
      <c r="H3800" s="22">
        <v>0</v>
      </c>
      <c r="I3800" s="22">
        <v>0</v>
      </c>
      <c r="J3800" s="21" t="s">
        <v>112956</v>
      </c>
    </row>
    <row r="3801" spans="1:10" ht="32" customHeight="1">
      <c r="A3801" s="19" t="s">
        <v>112957</v>
      </c>
      <c r="B3801" s="24">
        <v>30</v>
      </c>
      <c r="C3801" s="22">
        <v>18</v>
      </c>
      <c r="D3801" s="21" t="s">
        <v>112958</v>
      </c>
      <c r="E3801" s="21" t="s">
        <v>112959</v>
      </c>
      <c r="F3801" s="21" t="s">
        <v>102782</v>
      </c>
      <c r="G3801" s="22">
        <v>1</v>
      </c>
      <c r="H3801" s="22">
        <v>13</v>
      </c>
      <c r="I3801" s="22">
        <v>24</v>
      </c>
      <c r="J3801" s="21" t="s">
        <v>112960</v>
      </c>
    </row>
    <row r="3802" spans="1:10" ht="32" customHeight="1">
      <c r="A3802" s="19" t="s">
        <v>112961</v>
      </c>
      <c r="B3802" s="24">
        <v>45</v>
      </c>
      <c r="C3802" s="22">
        <v>28</v>
      </c>
      <c r="D3802" s="21" t="s">
        <v>112962</v>
      </c>
      <c r="E3802" s="21" t="s">
        <v>112963</v>
      </c>
      <c r="F3802" s="21" t="s">
        <v>102868</v>
      </c>
      <c r="G3802" s="22">
        <v>1</v>
      </c>
      <c r="H3802" s="22">
        <v>23</v>
      </c>
      <c r="I3802" s="22">
        <v>37</v>
      </c>
      <c r="J3802" s="21" t="s">
        <v>112964</v>
      </c>
    </row>
    <row r="3803" spans="1:10" ht="32" customHeight="1">
      <c r="A3803" s="19" t="s">
        <v>112965</v>
      </c>
      <c r="B3803" s="24">
        <v>33</v>
      </c>
      <c r="C3803" s="22">
        <v>24</v>
      </c>
      <c r="D3803" s="21" t="s">
        <v>112654</v>
      </c>
      <c r="E3803" s="21" t="s">
        <v>112655</v>
      </c>
      <c r="F3803" s="21" t="s">
        <v>102065</v>
      </c>
      <c r="G3803" s="22">
        <v>2</v>
      </c>
      <c r="H3803" s="22">
        <v>18</v>
      </c>
      <c r="I3803" s="22">
        <v>35</v>
      </c>
      <c r="J3803" s="21" t="s">
        <v>112966</v>
      </c>
    </row>
    <row r="3804" spans="1:10" ht="32" customHeight="1">
      <c r="A3804" s="19" t="s">
        <v>112967</v>
      </c>
      <c r="B3804" s="24">
        <v>21</v>
      </c>
      <c r="C3804" s="22">
        <v>15</v>
      </c>
      <c r="D3804" s="21" t="s">
        <v>108672</v>
      </c>
      <c r="E3804" s="21" t="s">
        <v>108673</v>
      </c>
      <c r="F3804" s="21" t="s">
        <v>14739</v>
      </c>
      <c r="G3804" s="22">
        <v>10</v>
      </c>
      <c r="H3804" s="22">
        <v>0</v>
      </c>
      <c r="I3804" s="22">
        <v>0</v>
      </c>
      <c r="J3804" s="21" t="s">
        <v>112968</v>
      </c>
    </row>
    <row r="3805" spans="1:10" ht="32" customHeight="1">
      <c r="A3805" s="19" t="s">
        <v>112969</v>
      </c>
      <c r="B3805" s="24">
        <v>30</v>
      </c>
      <c r="C3805" s="22">
        <v>15</v>
      </c>
      <c r="D3805" s="21" t="s">
        <v>112970</v>
      </c>
      <c r="E3805" s="21" t="s">
        <v>112971</v>
      </c>
      <c r="F3805" s="21" t="s">
        <v>101528</v>
      </c>
      <c r="G3805" s="22">
        <v>10</v>
      </c>
      <c r="H3805" s="22">
        <v>0</v>
      </c>
      <c r="I3805" s="22">
        <v>0</v>
      </c>
      <c r="J3805" s="21" t="s">
        <v>112972</v>
      </c>
    </row>
    <row r="3806" spans="1:10" ht="32" customHeight="1">
      <c r="A3806" s="19" t="s">
        <v>112973</v>
      </c>
      <c r="B3806" s="24">
        <v>22</v>
      </c>
      <c r="C3806" s="22">
        <v>15</v>
      </c>
      <c r="D3806" s="21" t="s">
        <v>112974</v>
      </c>
      <c r="E3806" s="21" t="s">
        <v>112975</v>
      </c>
      <c r="F3806" s="21" t="s">
        <v>101554</v>
      </c>
      <c r="G3806" s="22">
        <v>10</v>
      </c>
      <c r="H3806" s="22">
        <v>0</v>
      </c>
      <c r="I3806" s="22">
        <v>0</v>
      </c>
      <c r="J3806" s="21" t="s">
        <v>112976</v>
      </c>
    </row>
    <row r="3807" spans="1:10" ht="32" customHeight="1">
      <c r="A3807" s="19" t="s">
        <v>112977</v>
      </c>
      <c r="B3807" s="24">
        <v>25</v>
      </c>
      <c r="C3807" s="22">
        <v>15</v>
      </c>
      <c r="D3807" s="21" t="s">
        <v>112978</v>
      </c>
      <c r="E3807" s="21" t="s">
        <v>112979</v>
      </c>
      <c r="F3807" s="21" t="s">
        <v>101694</v>
      </c>
      <c r="G3807" s="22">
        <v>1</v>
      </c>
      <c r="H3807" s="22">
        <v>9</v>
      </c>
      <c r="I3807" s="22">
        <v>13</v>
      </c>
      <c r="J3807" s="21" t="s">
        <v>112980</v>
      </c>
    </row>
    <row r="3808" spans="1:10" ht="32" customHeight="1">
      <c r="A3808" s="19" t="s">
        <v>112981</v>
      </c>
      <c r="B3808" s="24">
        <v>39</v>
      </c>
      <c r="C3808" s="22">
        <v>15</v>
      </c>
      <c r="D3808" s="21" t="s">
        <v>110675</v>
      </c>
      <c r="E3808" s="21" t="s">
        <v>110676</v>
      </c>
      <c r="F3808" s="21" t="s">
        <v>14739</v>
      </c>
      <c r="G3808" s="22">
        <v>10</v>
      </c>
      <c r="H3808" s="22">
        <v>0</v>
      </c>
      <c r="I3808" s="22">
        <v>0</v>
      </c>
      <c r="J3808" s="21" t="s">
        <v>112982</v>
      </c>
    </row>
    <row r="3809" spans="1:10" ht="44" customHeight="1">
      <c r="A3809" s="19" t="s">
        <v>112983</v>
      </c>
      <c r="B3809" s="24">
        <v>22</v>
      </c>
      <c r="C3809" s="22">
        <v>25</v>
      </c>
      <c r="D3809" s="21" t="s">
        <v>112984</v>
      </c>
      <c r="E3809" s="21" t="s">
        <v>112985</v>
      </c>
      <c r="F3809" s="21" t="s">
        <v>101694</v>
      </c>
      <c r="G3809" s="22">
        <v>3</v>
      </c>
      <c r="H3809" s="22">
        <v>11</v>
      </c>
      <c r="I3809" s="22">
        <v>19</v>
      </c>
      <c r="J3809" s="21" t="s">
        <v>112986</v>
      </c>
    </row>
    <row r="3810" spans="1:10" ht="44" customHeight="1">
      <c r="A3810" s="19" t="s">
        <v>112987</v>
      </c>
      <c r="B3810" s="24">
        <v>12</v>
      </c>
      <c r="C3810" s="22">
        <v>15</v>
      </c>
      <c r="D3810" s="21" t="s">
        <v>105788</v>
      </c>
      <c r="E3810" s="21" t="s">
        <v>105789</v>
      </c>
      <c r="F3810" s="21" t="s">
        <v>101522</v>
      </c>
      <c r="G3810" s="22">
        <v>10</v>
      </c>
      <c r="H3810" s="22">
        <v>0</v>
      </c>
      <c r="I3810" s="22">
        <v>0</v>
      </c>
      <c r="J3810" s="21" t="s">
        <v>112988</v>
      </c>
    </row>
    <row r="3811" spans="1:10" ht="44" customHeight="1">
      <c r="A3811" s="19" t="s">
        <v>112989</v>
      </c>
      <c r="B3811" s="24">
        <v>33</v>
      </c>
      <c r="C3811" s="22">
        <v>20</v>
      </c>
      <c r="D3811" s="21" t="s">
        <v>112990</v>
      </c>
      <c r="E3811" s="21" t="s">
        <v>112991</v>
      </c>
      <c r="F3811" s="21" t="s">
        <v>102305</v>
      </c>
      <c r="G3811" s="22">
        <v>1</v>
      </c>
      <c r="H3811" s="22">
        <v>15</v>
      </c>
      <c r="I3811" s="22">
        <v>35</v>
      </c>
      <c r="J3811" s="21" t="s">
        <v>112992</v>
      </c>
    </row>
    <row r="3812" spans="1:10" ht="44" customHeight="1">
      <c r="A3812" s="19" t="s">
        <v>112993</v>
      </c>
      <c r="B3812" s="24">
        <v>19</v>
      </c>
      <c r="C3812" s="22">
        <v>15</v>
      </c>
      <c r="D3812" s="21" t="s">
        <v>103977</v>
      </c>
      <c r="E3812" s="21" t="s">
        <v>103978</v>
      </c>
      <c r="F3812" s="21" t="s">
        <v>101563</v>
      </c>
      <c r="G3812" s="22">
        <v>10</v>
      </c>
      <c r="H3812" s="22">
        <v>0</v>
      </c>
      <c r="I3812" s="22">
        <v>0</v>
      </c>
      <c r="J3812" s="21" t="s">
        <v>112994</v>
      </c>
    </row>
    <row r="3813" spans="1:10" ht="44" customHeight="1">
      <c r="A3813" s="19" t="s">
        <v>112995</v>
      </c>
      <c r="B3813" s="24">
        <v>18</v>
      </c>
      <c r="C3813" s="22">
        <v>15</v>
      </c>
      <c r="D3813" s="21" t="s">
        <v>110485</v>
      </c>
      <c r="E3813" s="21" t="s">
        <v>110486</v>
      </c>
      <c r="F3813" s="21" t="s">
        <v>101694</v>
      </c>
      <c r="G3813" s="22">
        <v>10</v>
      </c>
      <c r="H3813" s="22">
        <v>0</v>
      </c>
      <c r="I3813" s="22">
        <v>0</v>
      </c>
      <c r="J3813" s="21" t="s">
        <v>112446</v>
      </c>
    </row>
    <row r="3814" spans="1:10" ht="44" customHeight="1">
      <c r="A3814" s="19" t="s">
        <v>112996</v>
      </c>
      <c r="B3814" s="24">
        <v>20</v>
      </c>
      <c r="C3814" s="22">
        <v>15</v>
      </c>
      <c r="D3814" s="21" t="s">
        <v>107248</v>
      </c>
      <c r="E3814" s="21" t="s">
        <v>107249</v>
      </c>
      <c r="F3814" s="21" t="s">
        <v>101528</v>
      </c>
      <c r="G3814" s="22">
        <v>10</v>
      </c>
      <c r="H3814" s="22">
        <v>0</v>
      </c>
      <c r="I3814" s="22">
        <v>0</v>
      </c>
      <c r="J3814" s="21" t="s">
        <v>107250</v>
      </c>
    </row>
    <row r="3815" spans="1:10" ht="44" customHeight="1">
      <c r="A3815" s="19" t="s">
        <v>112997</v>
      </c>
      <c r="B3815" s="24">
        <v>20</v>
      </c>
      <c r="C3815" s="22">
        <v>15</v>
      </c>
      <c r="D3815" s="21" t="s">
        <v>107248</v>
      </c>
      <c r="E3815" s="21" t="s">
        <v>107249</v>
      </c>
      <c r="F3815" s="21" t="s">
        <v>101528</v>
      </c>
      <c r="G3815" s="22">
        <v>10</v>
      </c>
      <c r="H3815" s="22">
        <v>0</v>
      </c>
      <c r="I3815" s="22">
        <v>0</v>
      </c>
      <c r="J3815" s="21" t="s">
        <v>107250</v>
      </c>
    </row>
    <row r="3816" spans="1:10" ht="44" customHeight="1">
      <c r="A3816" s="19" t="s">
        <v>112998</v>
      </c>
      <c r="B3816" s="24">
        <v>17</v>
      </c>
      <c r="C3816" s="22">
        <v>15</v>
      </c>
      <c r="D3816" s="21" t="s">
        <v>112999</v>
      </c>
      <c r="E3816" s="21" t="s">
        <v>113000</v>
      </c>
      <c r="F3816" s="21" t="s">
        <v>101568</v>
      </c>
      <c r="G3816" s="22">
        <v>1</v>
      </c>
      <c r="H3816" s="22">
        <v>10</v>
      </c>
      <c r="I3816" s="22">
        <v>13</v>
      </c>
      <c r="J3816" s="21" t="s">
        <v>113001</v>
      </c>
    </row>
    <row r="3817" spans="1:10" ht="32" customHeight="1">
      <c r="A3817" s="19" t="s">
        <v>113002</v>
      </c>
      <c r="B3817" s="24">
        <v>76</v>
      </c>
      <c r="C3817" s="22">
        <v>20</v>
      </c>
      <c r="D3817" s="21" t="s">
        <v>105680</v>
      </c>
      <c r="E3817" s="21" t="s">
        <v>105681</v>
      </c>
      <c r="F3817" s="21" t="s">
        <v>102305</v>
      </c>
      <c r="G3817" s="22">
        <v>1</v>
      </c>
      <c r="H3817" s="22">
        <v>15</v>
      </c>
      <c r="I3817" s="22">
        <v>35</v>
      </c>
      <c r="J3817" s="21" t="s">
        <v>113003</v>
      </c>
    </row>
    <row r="3818" spans="1:10" ht="32" customHeight="1">
      <c r="A3818" s="19" t="s">
        <v>113004</v>
      </c>
      <c r="B3818" s="24">
        <v>29</v>
      </c>
      <c r="C3818" s="22">
        <v>21</v>
      </c>
      <c r="D3818" s="21" t="s">
        <v>104338</v>
      </c>
      <c r="E3818" s="21" t="s">
        <v>104339</v>
      </c>
      <c r="F3818" s="21" t="s">
        <v>14775</v>
      </c>
      <c r="G3818" s="22">
        <v>7</v>
      </c>
      <c r="H3818" s="22">
        <v>10</v>
      </c>
      <c r="I3818" s="22">
        <v>18</v>
      </c>
      <c r="J3818" s="21" t="s">
        <v>113005</v>
      </c>
    </row>
    <row r="3819" spans="1:10" ht="32" customHeight="1">
      <c r="A3819" s="19" t="s">
        <v>113006</v>
      </c>
      <c r="B3819" s="24">
        <v>13</v>
      </c>
      <c r="C3819" s="22">
        <v>40</v>
      </c>
      <c r="D3819" s="21" t="s">
        <v>113007</v>
      </c>
      <c r="E3819" s="21" t="s">
        <v>113008</v>
      </c>
      <c r="F3819" s="21" t="s">
        <v>103362</v>
      </c>
      <c r="G3819" s="22">
        <v>6</v>
      </c>
      <c r="H3819" s="22">
        <v>9</v>
      </c>
      <c r="I3819" s="22">
        <v>13</v>
      </c>
      <c r="J3819" s="21" t="s">
        <v>113009</v>
      </c>
    </row>
    <row r="3820" spans="1:10" ht="32" customHeight="1">
      <c r="A3820" s="19" t="s">
        <v>113010</v>
      </c>
      <c r="B3820" s="24">
        <v>46</v>
      </c>
      <c r="C3820" s="22">
        <v>34</v>
      </c>
      <c r="D3820" s="21" t="s">
        <v>113011</v>
      </c>
      <c r="E3820" s="21" t="s">
        <v>113012</v>
      </c>
      <c r="F3820" s="21" t="s">
        <v>109599</v>
      </c>
      <c r="G3820" s="22">
        <v>1</v>
      </c>
      <c r="H3820" s="22">
        <v>9</v>
      </c>
      <c r="I3820" s="22">
        <v>11</v>
      </c>
      <c r="J3820" s="21" t="s">
        <v>113013</v>
      </c>
    </row>
    <row r="3821" spans="1:10" ht="32" customHeight="1">
      <c r="A3821" s="19" t="s">
        <v>113014</v>
      </c>
      <c r="B3821" s="24">
        <v>30</v>
      </c>
      <c r="C3821" s="22">
        <v>38</v>
      </c>
      <c r="D3821" s="21" t="s">
        <v>111092</v>
      </c>
      <c r="E3821" s="21" t="s">
        <v>111093</v>
      </c>
      <c r="F3821" s="21" t="s">
        <v>104469</v>
      </c>
      <c r="G3821" s="22">
        <v>8</v>
      </c>
      <c r="H3821" s="22">
        <v>12</v>
      </c>
      <c r="I3821" s="22">
        <v>19</v>
      </c>
      <c r="J3821" s="21" t="s">
        <v>113015</v>
      </c>
    </row>
    <row r="3822" spans="1:10" ht="32" customHeight="1">
      <c r="A3822" s="19" t="s">
        <v>113016</v>
      </c>
      <c r="B3822" s="24">
        <v>26</v>
      </c>
      <c r="C3822" s="22">
        <v>15</v>
      </c>
      <c r="D3822" s="21" t="s">
        <v>113017</v>
      </c>
      <c r="E3822" s="21" t="s">
        <v>113018</v>
      </c>
      <c r="F3822" s="21" t="s">
        <v>101563</v>
      </c>
      <c r="G3822" s="22">
        <v>10</v>
      </c>
      <c r="H3822" s="22">
        <v>0</v>
      </c>
      <c r="I3822" s="22">
        <v>0</v>
      </c>
      <c r="J3822" s="21" t="s">
        <v>113019</v>
      </c>
    </row>
    <row r="3823" spans="1:10" ht="32" customHeight="1">
      <c r="A3823" s="19" t="s">
        <v>113020</v>
      </c>
      <c r="B3823" s="24">
        <v>21</v>
      </c>
      <c r="C3823" s="22">
        <v>15</v>
      </c>
      <c r="D3823" s="21" t="s">
        <v>113021</v>
      </c>
      <c r="E3823" s="21" t="s">
        <v>113022</v>
      </c>
      <c r="F3823" s="21" t="s">
        <v>101563</v>
      </c>
      <c r="G3823" s="22">
        <v>10</v>
      </c>
      <c r="H3823" s="22">
        <v>0</v>
      </c>
      <c r="I3823" s="22">
        <v>0</v>
      </c>
      <c r="J3823" s="21" t="s">
        <v>113023</v>
      </c>
    </row>
    <row r="3824" spans="1:10" ht="32" customHeight="1">
      <c r="A3824" s="19" t="s">
        <v>113024</v>
      </c>
      <c r="B3824" s="24">
        <v>22</v>
      </c>
      <c r="C3824" s="22">
        <v>15</v>
      </c>
      <c r="D3824" s="21" t="s">
        <v>113025</v>
      </c>
      <c r="E3824" s="21" t="s">
        <v>113026</v>
      </c>
      <c r="F3824" s="21" t="s">
        <v>14739</v>
      </c>
      <c r="G3824" s="22">
        <v>10</v>
      </c>
      <c r="H3824" s="22">
        <v>0</v>
      </c>
      <c r="I3824" s="22">
        <v>0</v>
      </c>
      <c r="J3824" s="21" t="s">
        <v>113027</v>
      </c>
    </row>
    <row r="3825" spans="1:10" ht="32" customHeight="1">
      <c r="A3825" s="19" t="s">
        <v>113028</v>
      </c>
      <c r="B3825" s="24">
        <v>39</v>
      </c>
      <c r="C3825" s="22">
        <v>24</v>
      </c>
      <c r="D3825" s="21" t="s">
        <v>108464</v>
      </c>
      <c r="E3825" s="21" t="s">
        <v>108465</v>
      </c>
      <c r="F3825" s="21" t="s">
        <v>113029</v>
      </c>
      <c r="G3825" s="22">
        <v>1</v>
      </c>
      <c r="H3825" s="22">
        <v>19</v>
      </c>
      <c r="I3825" s="22">
        <v>38</v>
      </c>
      <c r="J3825" s="21" t="s">
        <v>113030</v>
      </c>
    </row>
    <row r="3826" spans="1:10" ht="20" customHeight="1">
      <c r="A3826" s="27">
        <v>-999</v>
      </c>
      <c r="B3826" s="24">
        <v>-999</v>
      </c>
      <c r="C3826" s="22">
        <v>-999</v>
      </c>
      <c r="D3826" s="22">
        <v>-999</v>
      </c>
      <c r="E3826" s="22">
        <v>-999</v>
      </c>
      <c r="F3826" s="22">
        <v>-999</v>
      </c>
      <c r="G3826" s="22">
        <v>-999</v>
      </c>
      <c r="H3826" s="22">
        <v>-999</v>
      </c>
      <c r="I3826" s="22">
        <v>-999</v>
      </c>
      <c r="J3826" s="22">
        <v>-999</v>
      </c>
    </row>
    <row r="3827" spans="1:10" ht="32" customHeight="1">
      <c r="A3827" s="19" t="s">
        <v>113031</v>
      </c>
      <c r="B3827" s="24">
        <v>22</v>
      </c>
      <c r="C3827" s="22">
        <v>15</v>
      </c>
      <c r="D3827" s="21" t="s">
        <v>113032</v>
      </c>
      <c r="E3827" s="21" t="s">
        <v>113033</v>
      </c>
      <c r="F3827" s="21" t="s">
        <v>101528</v>
      </c>
      <c r="G3827" s="22">
        <v>10</v>
      </c>
      <c r="H3827" s="22">
        <v>0</v>
      </c>
      <c r="I3827" s="22">
        <v>0</v>
      </c>
      <c r="J3827" s="21" t="s">
        <v>113034</v>
      </c>
    </row>
    <row r="3828" spans="1:10" ht="32" customHeight="1">
      <c r="A3828" s="19" t="s">
        <v>113035</v>
      </c>
      <c r="B3828" s="24">
        <v>15</v>
      </c>
      <c r="C3828" s="22">
        <v>21</v>
      </c>
      <c r="D3828" s="21" t="s">
        <v>106322</v>
      </c>
      <c r="E3828" s="21" t="s">
        <v>106323</v>
      </c>
      <c r="F3828" s="22">
        <v>625</v>
      </c>
      <c r="G3828" s="22">
        <v>7</v>
      </c>
      <c r="H3828" s="22">
        <v>10</v>
      </c>
      <c r="I3828" s="22">
        <v>16</v>
      </c>
      <c r="J3828" s="21" t="s">
        <v>113036</v>
      </c>
    </row>
    <row r="3829" spans="1:10" ht="44" customHeight="1">
      <c r="A3829" s="19" t="s">
        <v>113037</v>
      </c>
      <c r="B3829" s="24">
        <v>18</v>
      </c>
      <c r="C3829" s="22">
        <v>15</v>
      </c>
      <c r="D3829" s="21" t="s">
        <v>103142</v>
      </c>
      <c r="E3829" s="21" t="s">
        <v>103143</v>
      </c>
      <c r="F3829" s="21" t="s">
        <v>101528</v>
      </c>
      <c r="G3829" s="22">
        <v>10</v>
      </c>
      <c r="H3829" s="22">
        <v>0</v>
      </c>
      <c r="I3829" s="22">
        <v>0</v>
      </c>
      <c r="J3829" s="21" t="s">
        <v>113038</v>
      </c>
    </row>
    <row r="3830" spans="1:10" ht="44" customHeight="1">
      <c r="A3830" s="19" t="s">
        <v>113039</v>
      </c>
      <c r="B3830" s="24">
        <v>22</v>
      </c>
      <c r="C3830" s="22">
        <v>15</v>
      </c>
      <c r="D3830" s="21" t="s">
        <v>113040</v>
      </c>
      <c r="E3830" s="21" t="s">
        <v>113041</v>
      </c>
      <c r="F3830" s="21" t="s">
        <v>101568</v>
      </c>
      <c r="G3830" s="22">
        <v>1</v>
      </c>
      <c r="H3830" s="22">
        <v>10</v>
      </c>
      <c r="I3830" s="22">
        <v>14</v>
      </c>
      <c r="J3830" s="21" t="s">
        <v>113042</v>
      </c>
    </row>
    <row r="3831" spans="1:10" ht="44" customHeight="1">
      <c r="A3831" s="19" t="s">
        <v>113043</v>
      </c>
      <c r="B3831" s="24">
        <v>22</v>
      </c>
      <c r="C3831" s="22">
        <v>15</v>
      </c>
      <c r="D3831" s="21" t="s">
        <v>104219</v>
      </c>
      <c r="E3831" s="21" t="s">
        <v>104220</v>
      </c>
      <c r="F3831" s="21" t="s">
        <v>101568</v>
      </c>
      <c r="G3831" s="22">
        <v>1</v>
      </c>
      <c r="H3831" s="22">
        <v>10</v>
      </c>
      <c r="I3831" s="22">
        <v>15</v>
      </c>
      <c r="J3831" s="21" t="s">
        <v>113044</v>
      </c>
    </row>
    <row r="3832" spans="1:10" ht="44" customHeight="1">
      <c r="A3832" s="19" t="s">
        <v>113045</v>
      </c>
      <c r="B3832" s="24">
        <v>13</v>
      </c>
      <c r="C3832" s="22">
        <v>15</v>
      </c>
      <c r="D3832" s="21" t="s">
        <v>113046</v>
      </c>
      <c r="E3832" s="21" t="s">
        <v>113047</v>
      </c>
      <c r="F3832" s="21" t="s">
        <v>14739</v>
      </c>
      <c r="G3832" s="22">
        <v>10</v>
      </c>
      <c r="H3832" s="22">
        <v>0</v>
      </c>
      <c r="I3832" s="22">
        <v>0</v>
      </c>
      <c r="J3832" s="21" t="s">
        <v>113048</v>
      </c>
    </row>
    <row r="3833" spans="1:10" ht="44" customHeight="1">
      <c r="A3833" s="19" t="s">
        <v>113049</v>
      </c>
      <c r="B3833" s="24">
        <v>22</v>
      </c>
      <c r="C3833" s="22">
        <v>15</v>
      </c>
      <c r="D3833" s="21" t="s">
        <v>108054</v>
      </c>
      <c r="E3833" s="21" t="s">
        <v>108055</v>
      </c>
      <c r="F3833" s="21" t="s">
        <v>101554</v>
      </c>
      <c r="G3833" s="22">
        <v>10</v>
      </c>
      <c r="H3833" s="22">
        <v>0</v>
      </c>
      <c r="I3833" s="22">
        <v>0</v>
      </c>
      <c r="J3833" s="21" t="s">
        <v>113050</v>
      </c>
    </row>
    <row r="3834" spans="1:10" ht="44" customHeight="1">
      <c r="A3834" s="19" t="s">
        <v>113051</v>
      </c>
      <c r="B3834" s="24">
        <v>22</v>
      </c>
      <c r="C3834" s="22">
        <v>15</v>
      </c>
      <c r="D3834" s="21" t="s">
        <v>108054</v>
      </c>
      <c r="E3834" s="21" t="s">
        <v>108055</v>
      </c>
      <c r="F3834" s="21" t="s">
        <v>101554</v>
      </c>
      <c r="G3834" s="22">
        <v>10</v>
      </c>
      <c r="H3834" s="22">
        <v>0</v>
      </c>
      <c r="I3834" s="22">
        <v>0</v>
      </c>
      <c r="J3834" s="21" t="s">
        <v>113050</v>
      </c>
    </row>
    <row r="3835" spans="1:10" ht="44" customHeight="1">
      <c r="A3835" s="19" t="s">
        <v>113052</v>
      </c>
      <c r="B3835" s="24">
        <v>38</v>
      </c>
      <c r="C3835" s="22">
        <v>17</v>
      </c>
      <c r="D3835" s="21" t="s">
        <v>110890</v>
      </c>
      <c r="E3835" s="21" t="s">
        <v>110891</v>
      </c>
      <c r="F3835" s="21" t="s">
        <v>101665</v>
      </c>
      <c r="G3835" s="22">
        <v>1</v>
      </c>
      <c r="H3835" s="22">
        <v>12</v>
      </c>
      <c r="I3835" s="22">
        <v>23</v>
      </c>
      <c r="J3835" s="21" t="s">
        <v>113053</v>
      </c>
    </row>
    <row r="3836" spans="1:10" ht="44" customHeight="1">
      <c r="A3836" s="19" t="s">
        <v>113054</v>
      </c>
      <c r="B3836" s="24">
        <v>38</v>
      </c>
      <c r="C3836" s="22">
        <v>17</v>
      </c>
      <c r="D3836" s="21" t="s">
        <v>110890</v>
      </c>
      <c r="E3836" s="21" t="s">
        <v>110891</v>
      </c>
      <c r="F3836" s="21" t="s">
        <v>101665</v>
      </c>
      <c r="G3836" s="22">
        <v>1</v>
      </c>
      <c r="H3836" s="22">
        <v>12</v>
      </c>
      <c r="I3836" s="22">
        <v>23</v>
      </c>
      <c r="J3836" s="21" t="s">
        <v>113053</v>
      </c>
    </row>
    <row r="3837" spans="1:10" ht="44" customHeight="1">
      <c r="A3837" s="19" t="s">
        <v>113055</v>
      </c>
      <c r="B3837" s="24">
        <v>13</v>
      </c>
      <c r="C3837" s="22">
        <v>15</v>
      </c>
      <c r="D3837" s="21" t="s">
        <v>109916</v>
      </c>
      <c r="E3837" s="21" t="s">
        <v>109917</v>
      </c>
      <c r="F3837" s="21" t="s">
        <v>14739</v>
      </c>
      <c r="G3837" s="22">
        <v>10</v>
      </c>
      <c r="H3837" s="22">
        <v>0</v>
      </c>
      <c r="I3837" s="22">
        <v>0</v>
      </c>
      <c r="J3837" s="21" t="s">
        <v>113056</v>
      </c>
    </row>
    <row r="3838" spans="1:10" ht="32" customHeight="1">
      <c r="A3838" s="19" t="s">
        <v>113057</v>
      </c>
      <c r="B3838" s="24">
        <v>23</v>
      </c>
      <c r="C3838" s="22">
        <v>15</v>
      </c>
      <c r="D3838" s="21" t="s">
        <v>113058</v>
      </c>
      <c r="E3838" s="21" t="s">
        <v>113059</v>
      </c>
      <c r="F3838" s="21" t="s">
        <v>101568</v>
      </c>
      <c r="G3838" s="22">
        <v>1</v>
      </c>
      <c r="H3838" s="22">
        <v>9</v>
      </c>
      <c r="I3838" s="22">
        <v>18</v>
      </c>
      <c r="J3838" s="21" t="s">
        <v>113060</v>
      </c>
    </row>
    <row r="3839" spans="1:10" ht="32" customHeight="1">
      <c r="A3839" s="19" t="s">
        <v>113061</v>
      </c>
      <c r="B3839" s="24">
        <v>40</v>
      </c>
      <c r="C3839" s="22">
        <v>18</v>
      </c>
      <c r="D3839" s="21" t="s">
        <v>109524</v>
      </c>
      <c r="E3839" s="21" t="s">
        <v>109525</v>
      </c>
      <c r="F3839" s="21" t="s">
        <v>102727</v>
      </c>
      <c r="G3839" s="22">
        <v>3</v>
      </c>
      <c r="H3839" s="22">
        <v>11</v>
      </c>
      <c r="I3839" s="22">
        <v>19</v>
      </c>
      <c r="J3839" s="21" t="s">
        <v>113062</v>
      </c>
    </row>
    <row r="3840" spans="1:10" ht="32" customHeight="1">
      <c r="A3840" s="19" t="s">
        <v>113063</v>
      </c>
      <c r="B3840" s="24">
        <v>12</v>
      </c>
      <c r="C3840" s="22">
        <v>15</v>
      </c>
      <c r="D3840" s="21" t="s">
        <v>113064</v>
      </c>
      <c r="E3840" s="21" t="s">
        <v>113065</v>
      </c>
      <c r="F3840" s="21" t="s">
        <v>101727</v>
      </c>
      <c r="G3840" s="22">
        <v>10</v>
      </c>
      <c r="H3840" s="22">
        <v>0</v>
      </c>
      <c r="I3840" s="22">
        <v>0</v>
      </c>
      <c r="J3840" s="21" t="s">
        <v>113066</v>
      </c>
    </row>
    <row r="3841" spans="1:10" ht="32" customHeight="1">
      <c r="A3841" s="19" t="s">
        <v>113067</v>
      </c>
      <c r="B3841" s="24">
        <v>12</v>
      </c>
      <c r="C3841" s="22">
        <v>15</v>
      </c>
      <c r="D3841" s="21" t="s">
        <v>113064</v>
      </c>
      <c r="E3841" s="21" t="s">
        <v>113065</v>
      </c>
      <c r="F3841" s="21" t="s">
        <v>101727</v>
      </c>
      <c r="G3841" s="22">
        <v>10</v>
      </c>
      <c r="H3841" s="22">
        <v>0</v>
      </c>
      <c r="I3841" s="22">
        <v>0</v>
      </c>
      <c r="J3841" s="21" t="s">
        <v>113066</v>
      </c>
    </row>
    <row r="3842" spans="1:10" ht="32" customHeight="1">
      <c r="A3842" s="19" t="s">
        <v>113068</v>
      </c>
      <c r="B3842" s="24">
        <v>12</v>
      </c>
      <c r="C3842" s="22">
        <v>15</v>
      </c>
      <c r="D3842" s="21" t="s">
        <v>113064</v>
      </c>
      <c r="E3842" s="21" t="s">
        <v>113065</v>
      </c>
      <c r="F3842" s="21" t="s">
        <v>101727</v>
      </c>
      <c r="G3842" s="22">
        <v>10</v>
      </c>
      <c r="H3842" s="22">
        <v>0</v>
      </c>
      <c r="I3842" s="22">
        <v>0</v>
      </c>
      <c r="J3842" s="21" t="s">
        <v>113066</v>
      </c>
    </row>
    <row r="3843" spans="1:10" ht="44" customHeight="1">
      <c r="A3843" s="19" t="s">
        <v>113069</v>
      </c>
      <c r="B3843" s="24">
        <v>21</v>
      </c>
      <c r="C3843" s="22">
        <v>15</v>
      </c>
      <c r="D3843" s="21" t="s">
        <v>113070</v>
      </c>
      <c r="E3843" s="21" t="s">
        <v>113071</v>
      </c>
      <c r="F3843" s="21" t="s">
        <v>14739</v>
      </c>
      <c r="G3843" s="22">
        <v>10</v>
      </c>
      <c r="H3843" s="22">
        <v>0</v>
      </c>
      <c r="I3843" s="22">
        <v>0</v>
      </c>
      <c r="J3843" s="21" t="s">
        <v>113072</v>
      </c>
    </row>
    <row r="3844" spans="1:10" ht="44" customHeight="1">
      <c r="A3844" s="19" t="s">
        <v>113073</v>
      </c>
      <c r="B3844" s="24">
        <v>21</v>
      </c>
      <c r="C3844" s="22">
        <v>15</v>
      </c>
      <c r="D3844" s="21" t="s">
        <v>113070</v>
      </c>
      <c r="E3844" s="21" t="s">
        <v>113071</v>
      </c>
      <c r="F3844" s="21" t="s">
        <v>14739</v>
      </c>
      <c r="G3844" s="22">
        <v>10</v>
      </c>
      <c r="H3844" s="22">
        <v>0</v>
      </c>
      <c r="I3844" s="22">
        <v>0</v>
      </c>
      <c r="J3844" s="21" t="s">
        <v>113072</v>
      </c>
    </row>
    <row r="3845" spans="1:10" ht="32" customHeight="1">
      <c r="A3845" s="19" t="s">
        <v>113074</v>
      </c>
      <c r="B3845" s="24">
        <v>20</v>
      </c>
      <c r="C3845" s="22">
        <v>15</v>
      </c>
      <c r="D3845" s="21" t="s">
        <v>102484</v>
      </c>
      <c r="E3845" s="21" t="s">
        <v>102485</v>
      </c>
      <c r="F3845" s="21" t="s">
        <v>101528</v>
      </c>
      <c r="G3845" s="22">
        <v>10</v>
      </c>
      <c r="H3845" s="22">
        <v>0</v>
      </c>
      <c r="I3845" s="22">
        <v>0</v>
      </c>
      <c r="J3845" s="21" t="s">
        <v>113075</v>
      </c>
    </row>
    <row r="3846" spans="1:10" ht="44" customHeight="1">
      <c r="A3846" s="19" t="s">
        <v>113076</v>
      </c>
      <c r="B3846" s="24">
        <v>26</v>
      </c>
      <c r="C3846" s="22">
        <v>15</v>
      </c>
      <c r="D3846" s="21" t="s">
        <v>113077</v>
      </c>
      <c r="E3846" s="21" t="s">
        <v>113078</v>
      </c>
      <c r="F3846" s="21" t="s">
        <v>101694</v>
      </c>
      <c r="G3846" s="22">
        <v>3</v>
      </c>
      <c r="H3846" s="22">
        <v>8</v>
      </c>
      <c r="I3846" s="22">
        <v>13</v>
      </c>
      <c r="J3846" s="21" t="s">
        <v>113079</v>
      </c>
    </row>
    <row r="3847" spans="1:10" ht="32" customHeight="1">
      <c r="A3847" s="19" t="s">
        <v>113080</v>
      </c>
      <c r="B3847" s="24">
        <v>27</v>
      </c>
      <c r="C3847" s="22">
        <v>15</v>
      </c>
      <c r="D3847" s="21" t="s">
        <v>113081</v>
      </c>
      <c r="E3847" s="21" t="s">
        <v>113082</v>
      </c>
      <c r="F3847" s="21" t="s">
        <v>101694</v>
      </c>
      <c r="G3847" s="22">
        <v>10</v>
      </c>
      <c r="H3847" s="22">
        <v>0</v>
      </c>
      <c r="I3847" s="22">
        <v>0</v>
      </c>
      <c r="J3847" s="21" t="s">
        <v>113083</v>
      </c>
    </row>
    <row r="3848" spans="1:10" ht="44" customHeight="1">
      <c r="A3848" s="19" t="s">
        <v>113084</v>
      </c>
      <c r="B3848" s="24">
        <v>15</v>
      </c>
      <c r="C3848" s="22">
        <v>17</v>
      </c>
      <c r="D3848" s="21" t="s">
        <v>113085</v>
      </c>
      <c r="E3848" s="21" t="s">
        <v>113086</v>
      </c>
      <c r="F3848" s="21" t="s">
        <v>101543</v>
      </c>
      <c r="G3848" s="22">
        <v>4</v>
      </c>
      <c r="H3848" s="22">
        <v>9</v>
      </c>
      <c r="I3848" s="22">
        <v>20</v>
      </c>
      <c r="J3848" s="21" t="s">
        <v>113087</v>
      </c>
    </row>
    <row r="3849" spans="1:10" ht="44" customHeight="1">
      <c r="A3849" s="19" t="s">
        <v>113088</v>
      </c>
      <c r="B3849" s="24">
        <v>24</v>
      </c>
      <c r="C3849" s="22">
        <v>17</v>
      </c>
      <c r="D3849" s="21" t="s">
        <v>101621</v>
      </c>
      <c r="E3849" s="21" t="s">
        <v>101622</v>
      </c>
      <c r="F3849" s="21" t="s">
        <v>101665</v>
      </c>
      <c r="G3849" s="22">
        <v>1</v>
      </c>
      <c r="H3849" s="22">
        <v>12</v>
      </c>
      <c r="I3849" s="22">
        <v>24</v>
      </c>
      <c r="J3849" s="21" t="s">
        <v>113089</v>
      </c>
    </row>
    <row r="3850" spans="1:10" ht="44" customHeight="1">
      <c r="A3850" s="19" t="s">
        <v>113090</v>
      </c>
      <c r="B3850" s="24">
        <v>15</v>
      </c>
      <c r="C3850" s="22">
        <v>17</v>
      </c>
      <c r="D3850" s="21" t="s">
        <v>113085</v>
      </c>
      <c r="E3850" s="21" t="s">
        <v>113086</v>
      </c>
      <c r="F3850" s="21" t="s">
        <v>101543</v>
      </c>
      <c r="G3850" s="22">
        <v>4</v>
      </c>
      <c r="H3850" s="22">
        <v>9</v>
      </c>
      <c r="I3850" s="22">
        <v>20</v>
      </c>
      <c r="J3850" s="21" t="s">
        <v>113087</v>
      </c>
    </row>
    <row r="3851" spans="1:10" ht="44" customHeight="1">
      <c r="A3851" s="19" t="s">
        <v>113091</v>
      </c>
      <c r="B3851" s="24">
        <v>24</v>
      </c>
      <c r="C3851" s="22">
        <v>17</v>
      </c>
      <c r="D3851" s="21" t="s">
        <v>101621</v>
      </c>
      <c r="E3851" s="21" t="s">
        <v>101622</v>
      </c>
      <c r="F3851" s="21" t="s">
        <v>101665</v>
      </c>
      <c r="G3851" s="22">
        <v>1</v>
      </c>
      <c r="H3851" s="22">
        <v>12</v>
      </c>
      <c r="I3851" s="22">
        <v>24</v>
      </c>
      <c r="J3851" s="21" t="s">
        <v>113089</v>
      </c>
    </row>
    <row r="3852" spans="1:10" ht="44" customHeight="1">
      <c r="A3852" s="19" t="s">
        <v>113092</v>
      </c>
      <c r="B3852" s="24">
        <v>24</v>
      </c>
      <c r="C3852" s="22">
        <v>17</v>
      </c>
      <c r="D3852" s="21" t="s">
        <v>101621</v>
      </c>
      <c r="E3852" s="21" t="s">
        <v>101622</v>
      </c>
      <c r="F3852" s="21" t="s">
        <v>101665</v>
      </c>
      <c r="G3852" s="22">
        <v>1</v>
      </c>
      <c r="H3852" s="22">
        <v>12</v>
      </c>
      <c r="I3852" s="22">
        <v>24</v>
      </c>
      <c r="J3852" s="21" t="s">
        <v>113089</v>
      </c>
    </row>
    <row r="3853" spans="1:10" ht="44" customHeight="1">
      <c r="A3853" s="19" t="s">
        <v>113093</v>
      </c>
      <c r="B3853" s="24">
        <v>24</v>
      </c>
      <c r="C3853" s="22">
        <v>17</v>
      </c>
      <c r="D3853" s="21" t="s">
        <v>101621</v>
      </c>
      <c r="E3853" s="21" t="s">
        <v>101622</v>
      </c>
      <c r="F3853" s="21" t="s">
        <v>101665</v>
      </c>
      <c r="G3853" s="22">
        <v>1</v>
      </c>
      <c r="H3853" s="22">
        <v>12</v>
      </c>
      <c r="I3853" s="22">
        <v>24</v>
      </c>
      <c r="J3853" s="21" t="s">
        <v>113089</v>
      </c>
    </row>
    <row r="3854" spans="1:10" ht="44" customHeight="1">
      <c r="A3854" s="19" t="s">
        <v>113094</v>
      </c>
      <c r="B3854" s="24">
        <v>24</v>
      </c>
      <c r="C3854" s="22">
        <v>17</v>
      </c>
      <c r="D3854" s="21" t="s">
        <v>101621</v>
      </c>
      <c r="E3854" s="21" t="s">
        <v>101622</v>
      </c>
      <c r="F3854" s="21" t="s">
        <v>101665</v>
      </c>
      <c r="G3854" s="22">
        <v>1</v>
      </c>
      <c r="H3854" s="22">
        <v>12</v>
      </c>
      <c r="I3854" s="22">
        <v>24</v>
      </c>
      <c r="J3854" s="21" t="s">
        <v>113089</v>
      </c>
    </row>
    <row r="3855" spans="1:10" ht="32" customHeight="1">
      <c r="A3855" s="19" t="s">
        <v>113095</v>
      </c>
      <c r="B3855" s="24">
        <v>18</v>
      </c>
      <c r="C3855" s="22">
        <v>32</v>
      </c>
      <c r="D3855" s="21" t="s">
        <v>113096</v>
      </c>
      <c r="E3855" s="21" t="s">
        <v>113097</v>
      </c>
      <c r="F3855" s="21" t="s">
        <v>108861</v>
      </c>
      <c r="G3855" s="22">
        <v>14</v>
      </c>
      <c r="H3855" s="22">
        <v>14</v>
      </c>
      <c r="I3855" s="22">
        <v>27</v>
      </c>
      <c r="J3855" s="21" t="s">
        <v>113098</v>
      </c>
    </row>
    <row r="3856" spans="1:10" ht="32" customHeight="1">
      <c r="A3856" s="19" t="s">
        <v>113099</v>
      </c>
      <c r="B3856" s="24">
        <v>27</v>
      </c>
      <c r="C3856" s="22">
        <v>15</v>
      </c>
      <c r="D3856" s="21" t="s">
        <v>113100</v>
      </c>
      <c r="E3856" s="21" t="s">
        <v>113101</v>
      </c>
      <c r="F3856" s="21" t="s">
        <v>101563</v>
      </c>
      <c r="G3856" s="22">
        <v>10</v>
      </c>
      <c r="H3856" s="22">
        <v>0</v>
      </c>
      <c r="I3856" s="22">
        <v>0</v>
      </c>
      <c r="J3856" s="21" t="s">
        <v>113102</v>
      </c>
    </row>
    <row r="3857" spans="1:10" ht="32" customHeight="1">
      <c r="A3857" s="19" t="s">
        <v>113103</v>
      </c>
      <c r="B3857" s="24">
        <v>18</v>
      </c>
      <c r="C3857" s="22">
        <v>32</v>
      </c>
      <c r="D3857" s="21" t="s">
        <v>113096</v>
      </c>
      <c r="E3857" s="21" t="s">
        <v>113097</v>
      </c>
      <c r="F3857" s="21" t="s">
        <v>108861</v>
      </c>
      <c r="G3857" s="22">
        <v>14</v>
      </c>
      <c r="H3857" s="22">
        <v>14</v>
      </c>
      <c r="I3857" s="22">
        <v>27</v>
      </c>
      <c r="J3857" s="21" t="s">
        <v>113098</v>
      </c>
    </row>
    <row r="3858" spans="1:10" ht="32" customHeight="1">
      <c r="A3858" s="19" t="s">
        <v>113104</v>
      </c>
      <c r="B3858" s="24">
        <v>14</v>
      </c>
      <c r="C3858" s="22">
        <v>21</v>
      </c>
      <c r="D3858" s="21" t="s">
        <v>113105</v>
      </c>
      <c r="E3858" s="21" t="s">
        <v>113106</v>
      </c>
      <c r="F3858" s="21" t="s">
        <v>14812</v>
      </c>
      <c r="G3858" s="22">
        <v>7</v>
      </c>
      <c r="H3858" s="22">
        <v>10</v>
      </c>
      <c r="I3858" s="22">
        <v>17</v>
      </c>
      <c r="J3858" s="21" t="s">
        <v>113107</v>
      </c>
    </row>
    <row r="3859" spans="1:10" ht="32" customHeight="1">
      <c r="A3859" s="19" t="s">
        <v>113108</v>
      </c>
      <c r="B3859" s="24">
        <v>13</v>
      </c>
      <c r="C3859" s="22">
        <v>15</v>
      </c>
      <c r="D3859" s="21" t="s">
        <v>113109</v>
      </c>
      <c r="E3859" s="21" t="s">
        <v>113110</v>
      </c>
      <c r="F3859" s="21" t="s">
        <v>101727</v>
      </c>
      <c r="G3859" s="22">
        <v>10</v>
      </c>
      <c r="H3859" s="22">
        <v>0</v>
      </c>
      <c r="I3859" s="22">
        <v>0</v>
      </c>
      <c r="J3859" s="21" t="s">
        <v>113111</v>
      </c>
    </row>
    <row r="3860" spans="1:10" ht="32" customHeight="1">
      <c r="A3860" s="19" t="s">
        <v>113112</v>
      </c>
      <c r="B3860" s="24">
        <v>13</v>
      </c>
      <c r="C3860" s="22">
        <v>15</v>
      </c>
      <c r="D3860" s="21" t="s">
        <v>113109</v>
      </c>
      <c r="E3860" s="21" t="s">
        <v>113110</v>
      </c>
      <c r="F3860" s="21" t="s">
        <v>101727</v>
      </c>
      <c r="G3860" s="22">
        <v>10</v>
      </c>
      <c r="H3860" s="22">
        <v>0</v>
      </c>
      <c r="I3860" s="22">
        <v>0</v>
      </c>
      <c r="J3860" s="21" t="s">
        <v>113111</v>
      </c>
    </row>
    <row r="3861" spans="1:10" ht="32" customHeight="1">
      <c r="A3861" s="19" t="s">
        <v>113113</v>
      </c>
      <c r="B3861" s="24">
        <v>13</v>
      </c>
      <c r="C3861" s="22">
        <v>15</v>
      </c>
      <c r="D3861" s="21" t="s">
        <v>113109</v>
      </c>
      <c r="E3861" s="21" t="s">
        <v>113110</v>
      </c>
      <c r="F3861" s="21" t="s">
        <v>101727</v>
      </c>
      <c r="G3861" s="22">
        <v>10</v>
      </c>
      <c r="H3861" s="22">
        <v>0</v>
      </c>
      <c r="I3861" s="22">
        <v>0</v>
      </c>
      <c r="J3861" s="21" t="s">
        <v>113111</v>
      </c>
    </row>
    <row r="3862" spans="1:10" ht="32" customHeight="1">
      <c r="A3862" s="19" t="s">
        <v>113114</v>
      </c>
      <c r="B3862" s="24">
        <v>13</v>
      </c>
      <c r="C3862" s="22">
        <v>15</v>
      </c>
      <c r="D3862" s="21" t="s">
        <v>113109</v>
      </c>
      <c r="E3862" s="21" t="s">
        <v>113110</v>
      </c>
      <c r="F3862" s="21" t="s">
        <v>101727</v>
      </c>
      <c r="G3862" s="22">
        <v>10</v>
      </c>
      <c r="H3862" s="22">
        <v>0</v>
      </c>
      <c r="I3862" s="22">
        <v>0</v>
      </c>
      <c r="J3862" s="21" t="s">
        <v>113111</v>
      </c>
    </row>
    <row r="3863" spans="1:10" ht="32" customHeight="1">
      <c r="A3863" s="19" t="s">
        <v>113115</v>
      </c>
      <c r="B3863" s="24">
        <v>13</v>
      </c>
      <c r="C3863" s="22">
        <v>15</v>
      </c>
      <c r="D3863" s="21" t="s">
        <v>113109</v>
      </c>
      <c r="E3863" s="21" t="s">
        <v>113110</v>
      </c>
      <c r="F3863" s="21" t="s">
        <v>101727</v>
      </c>
      <c r="G3863" s="22">
        <v>10</v>
      </c>
      <c r="H3863" s="22">
        <v>0</v>
      </c>
      <c r="I3863" s="22">
        <v>0</v>
      </c>
      <c r="J3863" s="21" t="s">
        <v>113111</v>
      </c>
    </row>
    <row r="3864" spans="1:10" ht="32" customHeight="1">
      <c r="A3864" s="19" t="s">
        <v>113116</v>
      </c>
      <c r="B3864" s="24">
        <v>34</v>
      </c>
      <c r="C3864" s="22">
        <v>44</v>
      </c>
      <c r="D3864" s="21" t="s">
        <v>113117</v>
      </c>
      <c r="E3864" s="21" t="s">
        <v>113118</v>
      </c>
      <c r="F3864" s="21" t="s">
        <v>101757</v>
      </c>
      <c r="G3864" s="22">
        <v>17</v>
      </c>
      <c r="H3864" s="22">
        <v>23</v>
      </c>
      <c r="I3864" s="22">
        <v>58</v>
      </c>
      <c r="J3864" s="21" t="s">
        <v>113119</v>
      </c>
    </row>
    <row r="3865" spans="1:10" ht="32" customHeight="1">
      <c r="A3865" s="19" t="s">
        <v>113120</v>
      </c>
      <c r="B3865" s="24">
        <v>34</v>
      </c>
      <c r="C3865" s="22">
        <v>44</v>
      </c>
      <c r="D3865" s="21" t="s">
        <v>113117</v>
      </c>
      <c r="E3865" s="21" t="s">
        <v>113118</v>
      </c>
      <c r="F3865" s="21" t="s">
        <v>101757</v>
      </c>
      <c r="G3865" s="22">
        <v>17</v>
      </c>
      <c r="H3865" s="22">
        <v>23</v>
      </c>
      <c r="I3865" s="22">
        <v>58</v>
      </c>
      <c r="J3865" s="21" t="s">
        <v>113119</v>
      </c>
    </row>
    <row r="3866" spans="1:10" ht="32" customHeight="1">
      <c r="A3866" s="19" t="s">
        <v>113121</v>
      </c>
      <c r="B3866" s="24">
        <v>34</v>
      </c>
      <c r="C3866" s="22">
        <v>44</v>
      </c>
      <c r="D3866" s="21" t="s">
        <v>113117</v>
      </c>
      <c r="E3866" s="21" t="s">
        <v>113118</v>
      </c>
      <c r="F3866" s="21" t="s">
        <v>101757</v>
      </c>
      <c r="G3866" s="22">
        <v>17</v>
      </c>
      <c r="H3866" s="22">
        <v>23</v>
      </c>
      <c r="I3866" s="22">
        <v>58</v>
      </c>
      <c r="J3866" s="21" t="s">
        <v>113119</v>
      </c>
    </row>
    <row r="3867" spans="1:10" ht="32" customHeight="1">
      <c r="A3867" s="19" t="s">
        <v>113122</v>
      </c>
      <c r="B3867" s="24">
        <v>13</v>
      </c>
      <c r="C3867" s="22">
        <v>15</v>
      </c>
      <c r="D3867" s="21" t="s">
        <v>111577</v>
      </c>
      <c r="E3867" s="21" t="s">
        <v>111578</v>
      </c>
      <c r="F3867" s="21" t="s">
        <v>14739</v>
      </c>
      <c r="G3867" s="22">
        <v>10</v>
      </c>
      <c r="H3867" s="22">
        <v>0</v>
      </c>
      <c r="I3867" s="22">
        <v>0</v>
      </c>
      <c r="J3867" s="21" t="s">
        <v>113123</v>
      </c>
    </row>
    <row r="3868" spans="1:10" ht="32" customHeight="1">
      <c r="A3868" s="19" t="s">
        <v>113124</v>
      </c>
      <c r="B3868" s="24">
        <v>18</v>
      </c>
      <c r="C3868" s="22">
        <v>26</v>
      </c>
      <c r="D3868" s="21" t="s">
        <v>113125</v>
      </c>
      <c r="E3868" s="21" t="s">
        <v>113126</v>
      </c>
      <c r="F3868" s="21" t="s">
        <v>102510</v>
      </c>
      <c r="G3868" s="22">
        <v>8</v>
      </c>
      <c r="H3868" s="22">
        <v>14</v>
      </c>
      <c r="I3868" s="22">
        <v>28</v>
      </c>
      <c r="J3868" s="21" t="s">
        <v>113127</v>
      </c>
    </row>
    <row r="3869" spans="1:10" ht="32" customHeight="1">
      <c r="A3869" s="19" t="s">
        <v>113128</v>
      </c>
      <c r="B3869" s="24">
        <v>18</v>
      </c>
      <c r="C3869" s="22">
        <v>26</v>
      </c>
      <c r="D3869" s="21" t="s">
        <v>113125</v>
      </c>
      <c r="E3869" s="21" t="s">
        <v>113126</v>
      </c>
      <c r="F3869" s="21" t="s">
        <v>102510</v>
      </c>
      <c r="G3869" s="22">
        <v>8</v>
      </c>
      <c r="H3869" s="22">
        <v>14</v>
      </c>
      <c r="I3869" s="22">
        <v>28</v>
      </c>
      <c r="J3869" s="21" t="s">
        <v>113127</v>
      </c>
    </row>
    <row r="3870" spans="1:10" ht="32" customHeight="1">
      <c r="A3870" s="19" t="s">
        <v>113129</v>
      </c>
      <c r="B3870" s="24">
        <v>19</v>
      </c>
      <c r="C3870" s="22">
        <v>15</v>
      </c>
      <c r="D3870" s="21" t="s">
        <v>113130</v>
      </c>
      <c r="E3870" s="21" t="s">
        <v>113131</v>
      </c>
      <c r="F3870" s="21" t="s">
        <v>101563</v>
      </c>
      <c r="G3870" s="22">
        <v>10</v>
      </c>
      <c r="H3870" s="22">
        <v>0</v>
      </c>
      <c r="I3870" s="22">
        <v>0</v>
      </c>
      <c r="J3870" s="21" t="s">
        <v>113132</v>
      </c>
    </row>
    <row r="3871" spans="1:10" ht="32" customHeight="1">
      <c r="A3871" s="19" t="s">
        <v>113133</v>
      </c>
      <c r="B3871" s="24">
        <v>19</v>
      </c>
      <c r="C3871" s="22">
        <v>15</v>
      </c>
      <c r="D3871" s="21" t="s">
        <v>113130</v>
      </c>
      <c r="E3871" s="21" t="s">
        <v>113131</v>
      </c>
      <c r="F3871" s="21" t="s">
        <v>101563</v>
      </c>
      <c r="G3871" s="22">
        <v>10</v>
      </c>
      <c r="H3871" s="22">
        <v>0</v>
      </c>
      <c r="I3871" s="22">
        <v>0</v>
      </c>
      <c r="J3871" s="21" t="s">
        <v>113132</v>
      </c>
    </row>
    <row r="3872" spans="1:10" ht="32" customHeight="1">
      <c r="A3872" s="19" t="s">
        <v>113134</v>
      </c>
      <c r="B3872" s="24">
        <v>19</v>
      </c>
      <c r="C3872" s="22">
        <v>15</v>
      </c>
      <c r="D3872" s="21" t="s">
        <v>113130</v>
      </c>
      <c r="E3872" s="21" t="s">
        <v>113131</v>
      </c>
      <c r="F3872" s="21" t="s">
        <v>101563</v>
      </c>
      <c r="G3872" s="22">
        <v>10</v>
      </c>
      <c r="H3872" s="22">
        <v>0</v>
      </c>
      <c r="I3872" s="22">
        <v>0</v>
      </c>
      <c r="J3872" s="21" t="s">
        <v>113132</v>
      </c>
    </row>
    <row r="3873" spans="1:10" ht="32" customHeight="1">
      <c r="A3873" s="19" t="s">
        <v>113135</v>
      </c>
      <c r="B3873" s="24">
        <v>19</v>
      </c>
      <c r="C3873" s="22">
        <v>15</v>
      </c>
      <c r="D3873" s="21" t="s">
        <v>113130</v>
      </c>
      <c r="E3873" s="21" t="s">
        <v>113131</v>
      </c>
      <c r="F3873" s="21" t="s">
        <v>101563</v>
      </c>
      <c r="G3873" s="22">
        <v>10</v>
      </c>
      <c r="H3873" s="22">
        <v>0</v>
      </c>
      <c r="I3873" s="22">
        <v>0</v>
      </c>
      <c r="J3873" s="21" t="s">
        <v>113132</v>
      </c>
    </row>
    <row r="3874" spans="1:10" ht="32" customHeight="1">
      <c r="A3874" s="19" t="s">
        <v>113136</v>
      </c>
      <c r="B3874" s="24">
        <v>51</v>
      </c>
      <c r="C3874" s="22">
        <v>33</v>
      </c>
      <c r="D3874" s="21" t="s">
        <v>106243</v>
      </c>
      <c r="E3874" s="21" t="s">
        <v>106244</v>
      </c>
      <c r="F3874" s="21" t="s">
        <v>14743</v>
      </c>
      <c r="G3874" s="22">
        <v>9</v>
      </c>
      <c r="H3874" s="22">
        <v>20</v>
      </c>
      <c r="I3874" s="22">
        <v>28</v>
      </c>
      <c r="J3874" s="21" t="s">
        <v>113137</v>
      </c>
    </row>
    <row r="3875" spans="1:10" ht="32" customHeight="1">
      <c r="A3875" s="19" t="s">
        <v>113138</v>
      </c>
      <c r="B3875" s="24">
        <v>31</v>
      </c>
      <c r="C3875" s="22">
        <v>16</v>
      </c>
      <c r="D3875" s="21" t="s">
        <v>110617</v>
      </c>
      <c r="E3875" s="21" t="s">
        <v>110618</v>
      </c>
      <c r="F3875" s="21" t="s">
        <v>101533</v>
      </c>
      <c r="G3875" s="22">
        <v>1</v>
      </c>
      <c r="H3875" s="22">
        <v>8</v>
      </c>
      <c r="I3875" s="22">
        <v>18</v>
      </c>
      <c r="J3875" s="21" t="s">
        <v>113139</v>
      </c>
    </row>
    <row r="3876" spans="1:10" ht="32" customHeight="1">
      <c r="A3876" s="19" t="s">
        <v>113140</v>
      </c>
      <c r="B3876" s="24">
        <v>18</v>
      </c>
      <c r="C3876" s="22">
        <v>15</v>
      </c>
      <c r="D3876" s="21" t="s">
        <v>104672</v>
      </c>
      <c r="E3876" s="21" t="s">
        <v>104673</v>
      </c>
      <c r="F3876" s="21" t="s">
        <v>101528</v>
      </c>
      <c r="G3876" s="22">
        <v>10</v>
      </c>
      <c r="H3876" s="22">
        <v>0</v>
      </c>
      <c r="I3876" s="22">
        <v>0</v>
      </c>
      <c r="J3876" s="21" t="s">
        <v>104674</v>
      </c>
    </row>
    <row r="3877" spans="1:10" ht="32" customHeight="1">
      <c r="A3877" s="19" t="s">
        <v>113141</v>
      </c>
      <c r="B3877" s="24">
        <v>18</v>
      </c>
      <c r="C3877" s="22">
        <v>15</v>
      </c>
      <c r="D3877" s="21" t="s">
        <v>104672</v>
      </c>
      <c r="E3877" s="21" t="s">
        <v>104673</v>
      </c>
      <c r="F3877" s="21" t="s">
        <v>101528</v>
      </c>
      <c r="G3877" s="22">
        <v>10</v>
      </c>
      <c r="H3877" s="22">
        <v>0</v>
      </c>
      <c r="I3877" s="22">
        <v>0</v>
      </c>
      <c r="J3877" s="21" t="s">
        <v>104674</v>
      </c>
    </row>
    <row r="3878" spans="1:10" ht="32" customHeight="1">
      <c r="A3878" s="19" t="s">
        <v>113142</v>
      </c>
      <c r="B3878" s="24">
        <v>20</v>
      </c>
      <c r="C3878" s="22">
        <v>15</v>
      </c>
      <c r="D3878" s="21" t="s">
        <v>113143</v>
      </c>
      <c r="E3878" s="21" t="s">
        <v>113144</v>
      </c>
      <c r="F3878" s="21" t="s">
        <v>101522</v>
      </c>
      <c r="G3878" s="22">
        <v>10</v>
      </c>
      <c r="H3878" s="22">
        <v>0</v>
      </c>
      <c r="I3878" s="22">
        <v>0</v>
      </c>
      <c r="J3878" s="21" t="s">
        <v>113145</v>
      </c>
    </row>
    <row r="3879" spans="1:10" ht="32" customHeight="1">
      <c r="A3879" s="19" t="s">
        <v>113146</v>
      </c>
      <c r="B3879" s="24">
        <v>33</v>
      </c>
      <c r="C3879" s="22">
        <v>15</v>
      </c>
      <c r="D3879" s="21" t="s">
        <v>113147</v>
      </c>
      <c r="E3879" s="21" t="s">
        <v>113148</v>
      </c>
      <c r="F3879" s="21" t="s">
        <v>101554</v>
      </c>
      <c r="G3879" s="22">
        <v>10</v>
      </c>
      <c r="H3879" s="22">
        <v>0</v>
      </c>
      <c r="I3879" s="22">
        <v>0</v>
      </c>
      <c r="J3879" s="21" t="s">
        <v>113149</v>
      </c>
    </row>
    <row r="3880" spans="1:10" ht="32" customHeight="1">
      <c r="A3880" s="19" t="s">
        <v>113150</v>
      </c>
      <c r="B3880" s="24">
        <v>33</v>
      </c>
      <c r="C3880" s="22">
        <v>15</v>
      </c>
      <c r="D3880" s="21" t="s">
        <v>113147</v>
      </c>
      <c r="E3880" s="21" t="s">
        <v>113148</v>
      </c>
      <c r="F3880" s="21" t="s">
        <v>101554</v>
      </c>
      <c r="G3880" s="22">
        <v>10</v>
      </c>
      <c r="H3880" s="22">
        <v>0</v>
      </c>
      <c r="I3880" s="22">
        <v>0</v>
      </c>
      <c r="J3880" s="21" t="s">
        <v>113149</v>
      </c>
    </row>
    <row r="3881" spans="1:10" ht="32" customHeight="1">
      <c r="A3881" s="19" t="s">
        <v>113151</v>
      </c>
      <c r="B3881" s="24">
        <v>18</v>
      </c>
      <c r="C3881" s="22">
        <v>15</v>
      </c>
      <c r="D3881" s="21" t="s">
        <v>108916</v>
      </c>
      <c r="E3881" s="21" t="s">
        <v>108917</v>
      </c>
      <c r="F3881" s="21" t="s">
        <v>101554</v>
      </c>
      <c r="G3881" s="22">
        <v>10</v>
      </c>
      <c r="H3881" s="22">
        <v>0</v>
      </c>
      <c r="I3881" s="22">
        <v>0</v>
      </c>
      <c r="J3881" s="21" t="s">
        <v>113152</v>
      </c>
    </row>
    <row r="3882" spans="1:10" ht="32" customHeight="1">
      <c r="A3882" s="19" t="s">
        <v>113153</v>
      </c>
      <c r="B3882" s="24">
        <v>24</v>
      </c>
      <c r="C3882" s="22">
        <v>15</v>
      </c>
      <c r="D3882" s="21" t="s">
        <v>113154</v>
      </c>
      <c r="E3882" s="21" t="s">
        <v>113155</v>
      </c>
      <c r="F3882" s="21" t="s">
        <v>101528</v>
      </c>
      <c r="G3882" s="22">
        <v>10</v>
      </c>
      <c r="H3882" s="22">
        <v>0</v>
      </c>
      <c r="I3882" s="22">
        <v>0</v>
      </c>
      <c r="J3882" s="21" t="s">
        <v>113156</v>
      </c>
    </row>
    <row r="3883" spans="1:10" ht="20" customHeight="1">
      <c r="A3883" s="27">
        <v>-999</v>
      </c>
      <c r="B3883" s="24">
        <v>-999</v>
      </c>
      <c r="C3883" s="22">
        <v>-999</v>
      </c>
      <c r="D3883" s="22">
        <v>-999</v>
      </c>
      <c r="E3883" s="22">
        <v>-999</v>
      </c>
      <c r="F3883" s="22">
        <v>-999</v>
      </c>
      <c r="G3883" s="22">
        <v>-999</v>
      </c>
      <c r="H3883" s="22">
        <v>-999</v>
      </c>
      <c r="I3883" s="22">
        <v>-999</v>
      </c>
      <c r="J3883" s="22">
        <v>-999</v>
      </c>
    </row>
    <row r="3884" spans="1:10" ht="32" customHeight="1">
      <c r="A3884" s="19" t="s">
        <v>113157</v>
      </c>
      <c r="B3884" s="24">
        <v>34</v>
      </c>
      <c r="C3884" s="22">
        <v>16</v>
      </c>
      <c r="D3884" s="21" t="s">
        <v>113158</v>
      </c>
      <c r="E3884" s="21" t="s">
        <v>113159</v>
      </c>
      <c r="F3884" s="21" t="s">
        <v>102257</v>
      </c>
      <c r="G3884" s="22">
        <v>3</v>
      </c>
      <c r="H3884" s="22">
        <v>9</v>
      </c>
      <c r="I3884" s="22">
        <v>13</v>
      </c>
      <c r="J3884" s="21" t="s">
        <v>113160</v>
      </c>
    </row>
    <row r="3885" spans="1:10" ht="32" customHeight="1">
      <c r="A3885" s="19" t="s">
        <v>113161</v>
      </c>
      <c r="B3885" s="24">
        <v>29</v>
      </c>
      <c r="C3885" s="22">
        <v>26</v>
      </c>
      <c r="D3885" s="21" t="s">
        <v>113162</v>
      </c>
      <c r="E3885" s="21" t="s">
        <v>113163</v>
      </c>
      <c r="F3885" s="21" t="s">
        <v>102026</v>
      </c>
      <c r="G3885" s="22">
        <v>3</v>
      </c>
      <c r="H3885" s="22">
        <v>19</v>
      </c>
      <c r="I3885" s="22">
        <v>33</v>
      </c>
      <c r="J3885" s="21" t="s">
        <v>113164</v>
      </c>
    </row>
    <row r="3886" spans="1:10" ht="32" customHeight="1">
      <c r="A3886" s="19" t="s">
        <v>113165</v>
      </c>
      <c r="B3886" s="24">
        <v>46</v>
      </c>
      <c r="C3886" s="22">
        <v>15</v>
      </c>
      <c r="D3886" s="21" t="s">
        <v>111910</v>
      </c>
      <c r="E3886" s="21" t="s">
        <v>111911</v>
      </c>
      <c r="F3886" s="21" t="s">
        <v>101528</v>
      </c>
      <c r="G3886" s="22">
        <v>10</v>
      </c>
      <c r="H3886" s="22">
        <v>0</v>
      </c>
      <c r="I3886" s="22">
        <v>0</v>
      </c>
      <c r="J3886" s="21" t="s">
        <v>113166</v>
      </c>
    </row>
    <row r="3887" spans="1:10" ht="32" customHeight="1">
      <c r="A3887" s="19" t="s">
        <v>113167</v>
      </c>
      <c r="B3887" s="24">
        <v>18</v>
      </c>
      <c r="C3887" s="22">
        <v>15</v>
      </c>
      <c r="D3887" s="21" t="s">
        <v>113168</v>
      </c>
      <c r="E3887" s="21" t="s">
        <v>113169</v>
      </c>
      <c r="F3887" s="21" t="s">
        <v>101568</v>
      </c>
      <c r="G3887" s="22">
        <v>1</v>
      </c>
      <c r="H3887" s="22">
        <v>9</v>
      </c>
      <c r="I3887" s="22">
        <v>19</v>
      </c>
      <c r="J3887" s="21" t="s">
        <v>113170</v>
      </c>
    </row>
    <row r="3888" spans="1:10" ht="32" customHeight="1">
      <c r="A3888" s="19" t="s">
        <v>113171</v>
      </c>
      <c r="B3888" s="24">
        <v>19</v>
      </c>
      <c r="C3888" s="22">
        <v>15</v>
      </c>
      <c r="D3888" s="21" t="s">
        <v>113130</v>
      </c>
      <c r="E3888" s="21" t="s">
        <v>113131</v>
      </c>
      <c r="F3888" s="21" t="s">
        <v>101522</v>
      </c>
      <c r="G3888" s="22">
        <v>10</v>
      </c>
      <c r="H3888" s="22">
        <v>0</v>
      </c>
      <c r="I3888" s="22">
        <v>0</v>
      </c>
      <c r="J3888" s="21" t="s">
        <v>113172</v>
      </c>
    </row>
    <row r="3889" spans="1:10" ht="32" customHeight="1">
      <c r="A3889" s="19" t="s">
        <v>113173</v>
      </c>
      <c r="B3889" s="24">
        <v>27</v>
      </c>
      <c r="C3889" s="22">
        <v>15</v>
      </c>
      <c r="D3889" s="21" t="s">
        <v>103796</v>
      </c>
      <c r="E3889" s="21" t="s">
        <v>103797</v>
      </c>
      <c r="F3889" s="21" t="s">
        <v>14739</v>
      </c>
      <c r="G3889" s="22">
        <v>10</v>
      </c>
      <c r="H3889" s="22">
        <v>0</v>
      </c>
      <c r="I3889" s="22">
        <v>0</v>
      </c>
      <c r="J3889" s="21" t="s">
        <v>113174</v>
      </c>
    </row>
    <row r="3890" spans="1:10" ht="32" customHeight="1">
      <c r="A3890" s="19" t="s">
        <v>113175</v>
      </c>
      <c r="B3890" s="24">
        <v>25</v>
      </c>
      <c r="C3890" s="22">
        <v>15</v>
      </c>
      <c r="D3890" s="21" t="s">
        <v>113176</v>
      </c>
      <c r="E3890" s="21" t="s">
        <v>113177</v>
      </c>
      <c r="F3890" s="21" t="s">
        <v>101528</v>
      </c>
      <c r="G3890" s="22">
        <v>10</v>
      </c>
      <c r="H3890" s="22">
        <v>0</v>
      </c>
      <c r="I3890" s="22">
        <v>0</v>
      </c>
      <c r="J3890" s="21" t="s">
        <v>113178</v>
      </c>
    </row>
    <row r="3891" spans="1:10" ht="32" customHeight="1">
      <c r="A3891" s="19" t="s">
        <v>113179</v>
      </c>
      <c r="B3891" s="24">
        <v>67</v>
      </c>
      <c r="C3891" s="22">
        <v>41</v>
      </c>
      <c r="D3891" s="21" t="s">
        <v>103688</v>
      </c>
      <c r="E3891" s="21" t="s">
        <v>103689</v>
      </c>
      <c r="F3891" s="21" t="s">
        <v>14743</v>
      </c>
      <c r="G3891" s="22">
        <v>7</v>
      </c>
      <c r="H3891" s="22">
        <v>30</v>
      </c>
      <c r="I3891" s="22">
        <v>43</v>
      </c>
      <c r="J3891" s="21" t="s">
        <v>113180</v>
      </c>
    </row>
    <row r="3892" spans="1:10" ht="32" customHeight="1">
      <c r="A3892" s="19" t="s">
        <v>113181</v>
      </c>
      <c r="B3892" s="24">
        <v>25</v>
      </c>
      <c r="C3892" s="22">
        <v>15</v>
      </c>
      <c r="D3892" s="21" t="s">
        <v>113176</v>
      </c>
      <c r="E3892" s="21" t="s">
        <v>113177</v>
      </c>
      <c r="F3892" s="21" t="s">
        <v>101528</v>
      </c>
      <c r="G3892" s="22">
        <v>10</v>
      </c>
      <c r="H3892" s="22">
        <v>0</v>
      </c>
      <c r="I3892" s="22">
        <v>0</v>
      </c>
      <c r="J3892" s="21" t="s">
        <v>113178</v>
      </c>
    </row>
    <row r="3893" spans="1:10" ht="32" customHeight="1">
      <c r="A3893" s="19" t="s">
        <v>113182</v>
      </c>
      <c r="B3893" s="24">
        <v>22</v>
      </c>
      <c r="C3893" s="22">
        <v>15</v>
      </c>
      <c r="D3893" s="21" t="s">
        <v>103928</v>
      </c>
      <c r="E3893" s="21" t="s">
        <v>103929</v>
      </c>
      <c r="F3893" s="21" t="s">
        <v>101528</v>
      </c>
      <c r="G3893" s="22">
        <v>10</v>
      </c>
      <c r="H3893" s="22">
        <v>0</v>
      </c>
      <c r="I3893" s="22">
        <v>0</v>
      </c>
      <c r="J3893" s="21" t="s">
        <v>113183</v>
      </c>
    </row>
    <row r="3894" spans="1:10" ht="32" customHeight="1">
      <c r="A3894" s="19" t="s">
        <v>113184</v>
      </c>
      <c r="B3894" s="24">
        <v>22</v>
      </c>
      <c r="C3894" s="22">
        <v>15</v>
      </c>
      <c r="D3894" s="21" t="s">
        <v>103928</v>
      </c>
      <c r="E3894" s="21" t="s">
        <v>103929</v>
      </c>
      <c r="F3894" s="21" t="s">
        <v>101528</v>
      </c>
      <c r="G3894" s="22">
        <v>10</v>
      </c>
      <c r="H3894" s="22">
        <v>0</v>
      </c>
      <c r="I3894" s="22">
        <v>0</v>
      </c>
      <c r="J3894" s="21" t="s">
        <v>113183</v>
      </c>
    </row>
    <row r="3895" spans="1:10" ht="32" customHeight="1">
      <c r="A3895" s="19" t="s">
        <v>113185</v>
      </c>
      <c r="B3895" s="24">
        <v>28</v>
      </c>
      <c r="C3895" s="22">
        <v>15</v>
      </c>
      <c r="D3895" s="21" t="s">
        <v>113186</v>
      </c>
      <c r="E3895" s="21" t="s">
        <v>113187</v>
      </c>
      <c r="F3895" s="21" t="s">
        <v>101727</v>
      </c>
      <c r="G3895" s="22">
        <v>10</v>
      </c>
      <c r="H3895" s="22">
        <v>0</v>
      </c>
      <c r="I3895" s="22">
        <v>0</v>
      </c>
      <c r="J3895" s="21" t="s">
        <v>113188</v>
      </c>
    </row>
    <row r="3896" spans="1:10" ht="32" customHeight="1">
      <c r="A3896" s="19" t="s">
        <v>113189</v>
      </c>
      <c r="B3896" s="24">
        <v>25</v>
      </c>
      <c r="C3896" s="22">
        <v>15</v>
      </c>
      <c r="D3896" s="21" t="s">
        <v>113190</v>
      </c>
      <c r="E3896" s="21" t="s">
        <v>113191</v>
      </c>
      <c r="F3896" s="21" t="s">
        <v>101554</v>
      </c>
      <c r="G3896" s="22">
        <v>10</v>
      </c>
      <c r="H3896" s="22">
        <v>0</v>
      </c>
      <c r="I3896" s="22">
        <v>0</v>
      </c>
      <c r="J3896" s="21" t="s">
        <v>113192</v>
      </c>
    </row>
    <row r="3897" spans="1:10" ht="32" customHeight="1">
      <c r="A3897" s="19" t="s">
        <v>113193</v>
      </c>
      <c r="B3897" s="24">
        <v>18</v>
      </c>
      <c r="C3897" s="22">
        <v>20</v>
      </c>
      <c r="D3897" s="21" t="s">
        <v>109816</v>
      </c>
      <c r="E3897" s="21" t="s">
        <v>109817</v>
      </c>
      <c r="F3897" s="21" t="s">
        <v>101568</v>
      </c>
      <c r="G3897" s="22">
        <v>2</v>
      </c>
      <c r="H3897" s="22">
        <v>14</v>
      </c>
      <c r="I3897" s="22">
        <v>24</v>
      </c>
      <c r="J3897" s="21" t="s">
        <v>113194</v>
      </c>
    </row>
    <row r="3898" spans="1:10" ht="32" customHeight="1">
      <c r="A3898" s="19" t="s">
        <v>113195</v>
      </c>
      <c r="B3898" s="24">
        <v>18</v>
      </c>
      <c r="C3898" s="22">
        <v>20</v>
      </c>
      <c r="D3898" s="21" t="s">
        <v>109816</v>
      </c>
      <c r="E3898" s="21" t="s">
        <v>109817</v>
      </c>
      <c r="F3898" s="21" t="s">
        <v>101568</v>
      </c>
      <c r="G3898" s="22">
        <v>2</v>
      </c>
      <c r="H3898" s="22">
        <v>14</v>
      </c>
      <c r="I3898" s="22">
        <v>24</v>
      </c>
      <c r="J3898" s="21" t="s">
        <v>113194</v>
      </c>
    </row>
    <row r="3899" spans="1:10" ht="32" customHeight="1">
      <c r="A3899" s="19" t="s">
        <v>113196</v>
      </c>
      <c r="B3899" s="24">
        <v>18</v>
      </c>
      <c r="C3899" s="22">
        <v>20</v>
      </c>
      <c r="D3899" s="21" t="s">
        <v>109816</v>
      </c>
      <c r="E3899" s="21" t="s">
        <v>109817</v>
      </c>
      <c r="F3899" s="21" t="s">
        <v>101568</v>
      </c>
      <c r="G3899" s="22">
        <v>2</v>
      </c>
      <c r="H3899" s="22">
        <v>14</v>
      </c>
      <c r="I3899" s="22">
        <v>24</v>
      </c>
      <c r="J3899" s="21" t="s">
        <v>113194</v>
      </c>
    </row>
    <row r="3900" spans="1:10" ht="32" customHeight="1">
      <c r="A3900" s="19" t="s">
        <v>113197</v>
      </c>
      <c r="B3900" s="24">
        <v>17</v>
      </c>
      <c r="C3900" s="22">
        <v>15</v>
      </c>
      <c r="D3900" s="21" t="s">
        <v>113198</v>
      </c>
      <c r="E3900" s="21" t="s">
        <v>113199</v>
      </c>
      <c r="F3900" s="21" t="s">
        <v>101554</v>
      </c>
      <c r="G3900" s="22">
        <v>10</v>
      </c>
      <c r="H3900" s="22">
        <v>0</v>
      </c>
      <c r="I3900" s="22">
        <v>0</v>
      </c>
      <c r="J3900" s="21" t="s">
        <v>113200</v>
      </c>
    </row>
    <row r="3901" spans="1:10" ht="32" customHeight="1">
      <c r="A3901" s="19" t="s">
        <v>113201</v>
      </c>
      <c r="B3901" s="24">
        <v>17</v>
      </c>
      <c r="C3901" s="22">
        <v>15</v>
      </c>
      <c r="D3901" s="21" t="s">
        <v>113198</v>
      </c>
      <c r="E3901" s="21" t="s">
        <v>113199</v>
      </c>
      <c r="F3901" s="21" t="s">
        <v>101554</v>
      </c>
      <c r="G3901" s="22">
        <v>10</v>
      </c>
      <c r="H3901" s="22">
        <v>0</v>
      </c>
      <c r="I3901" s="22">
        <v>0</v>
      </c>
      <c r="J3901" s="21" t="s">
        <v>113200</v>
      </c>
    </row>
    <row r="3902" spans="1:10" ht="20" customHeight="1">
      <c r="A3902" s="27">
        <v>-999</v>
      </c>
      <c r="B3902" s="24">
        <v>-999</v>
      </c>
      <c r="C3902" s="22">
        <v>-999</v>
      </c>
      <c r="D3902" s="22">
        <v>-999</v>
      </c>
      <c r="E3902" s="22">
        <v>-999</v>
      </c>
      <c r="F3902" s="22">
        <v>-999</v>
      </c>
      <c r="G3902" s="22">
        <v>-999</v>
      </c>
      <c r="H3902" s="22">
        <v>-999</v>
      </c>
      <c r="I3902" s="22">
        <v>-999</v>
      </c>
      <c r="J3902" s="22">
        <v>-999</v>
      </c>
    </row>
    <row r="3903" spans="1:10" ht="20" customHeight="1">
      <c r="A3903" s="27">
        <v>-999</v>
      </c>
      <c r="B3903" s="24">
        <v>-999</v>
      </c>
      <c r="C3903" s="22">
        <v>-999</v>
      </c>
      <c r="D3903" s="22">
        <v>-999</v>
      </c>
      <c r="E3903" s="22">
        <v>-999</v>
      </c>
      <c r="F3903" s="22">
        <v>-999</v>
      </c>
      <c r="G3903" s="22">
        <v>-999</v>
      </c>
      <c r="H3903" s="22">
        <v>-999</v>
      </c>
      <c r="I3903" s="22">
        <v>-999</v>
      </c>
      <c r="J3903" s="22">
        <v>-999</v>
      </c>
    </row>
    <row r="3904" spans="1:10" ht="20" customHeight="1">
      <c r="A3904" s="27">
        <v>-999</v>
      </c>
      <c r="B3904" s="24">
        <v>-999</v>
      </c>
      <c r="C3904" s="22">
        <v>-999</v>
      </c>
      <c r="D3904" s="22">
        <v>-999</v>
      </c>
      <c r="E3904" s="22">
        <v>-999</v>
      </c>
      <c r="F3904" s="22">
        <v>-999</v>
      </c>
      <c r="G3904" s="22">
        <v>-999</v>
      </c>
      <c r="H3904" s="22">
        <v>-999</v>
      </c>
      <c r="I3904" s="22">
        <v>-999</v>
      </c>
      <c r="J3904" s="22">
        <v>-999</v>
      </c>
    </row>
    <row r="3905" spans="1:10" ht="20" customHeight="1">
      <c r="A3905" s="27">
        <v>-999</v>
      </c>
      <c r="B3905" s="24">
        <v>-999</v>
      </c>
      <c r="C3905" s="22">
        <v>-999</v>
      </c>
      <c r="D3905" s="22">
        <v>-999</v>
      </c>
      <c r="E3905" s="22">
        <v>-999</v>
      </c>
      <c r="F3905" s="22">
        <v>-999</v>
      </c>
      <c r="G3905" s="22">
        <v>-999</v>
      </c>
      <c r="H3905" s="22">
        <v>-999</v>
      </c>
      <c r="I3905" s="22">
        <v>-999</v>
      </c>
      <c r="J3905" s="22">
        <v>-999</v>
      </c>
    </row>
    <row r="3906" spans="1:10" ht="32" customHeight="1">
      <c r="A3906" s="19" t="s">
        <v>113202</v>
      </c>
      <c r="B3906" s="24">
        <v>21</v>
      </c>
      <c r="C3906" s="22">
        <v>15</v>
      </c>
      <c r="D3906" s="21" t="s">
        <v>113203</v>
      </c>
      <c r="E3906" s="21" t="s">
        <v>113204</v>
      </c>
      <c r="F3906" s="21" t="s">
        <v>101568</v>
      </c>
      <c r="G3906" s="22">
        <v>10</v>
      </c>
      <c r="H3906" s="22">
        <v>0</v>
      </c>
      <c r="I3906" s="22">
        <v>0</v>
      </c>
      <c r="J3906" s="21" t="s">
        <v>113205</v>
      </c>
    </row>
    <row r="3907" spans="1:10" ht="44" customHeight="1">
      <c r="A3907" s="19" t="s">
        <v>113206</v>
      </c>
      <c r="B3907" s="24">
        <v>21</v>
      </c>
      <c r="C3907" s="22">
        <v>17</v>
      </c>
      <c r="D3907" s="21" t="s">
        <v>113207</v>
      </c>
      <c r="E3907" s="21" t="s">
        <v>113208</v>
      </c>
      <c r="F3907" s="21" t="s">
        <v>14743</v>
      </c>
      <c r="G3907" s="22">
        <v>1</v>
      </c>
      <c r="H3907" s="22">
        <v>12</v>
      </c>
      <c r="I3907" s="22">
        <v>17</v>
      </c>
      <c r="J3907" s="21" t="s">
        <v>113209</v>
      </c>
    </row>
    <row r="3908" spans="1:10" ht="32" customHeight="1">
      <c r="A3908" s="19" t="s">
        <v>113210</v>
      </c>
      <c r="B3908" s="24">
        <v>43</v>
      </c>
      <c r="C3908" s="22">
        <v>21</v>
      </c>
      <c r="D3908" s="21" t="s">
        <v>102880</v>
      </c>
      <c r="E3908" s="21" t="s">
        <v>102881</v>
      </c>
      <c r="F3908" s="21" t="s">
        <v>14812</v>
      </c>
      <c r="G3908" s="22">
        <v>7</v>
      </c>
      <c r="H3908" s="22">
        <v>10</v>
      </c>
      <c r="I3908" s="22">
        <v>14</v>
      </c>
      <c r="J3908" s="21" t="s">
        <v>113211</v>
      </c>
    </row>
    <row r="3909" spans="1:10" ht="32" customHeight="1">
      <c r="A3909" s="19" t="s">
        <v>113212</v>
      </c>
      <c r="B3909" s="24">
        <v>34</v>
      </c>
      <c r="C3909" s="22">
        <v>43</v>
      </c>
      <c r="D3909" s="21" t="s">
        <v>105112</v>
      </c>
      <c r="E3909" s="21" t="s">
        <v>105113</v>
      </c>
      <c r="F3909" s="21" t="s">
        <v>101817</v>
      </c>
      <c r="G3909" s="22">
        <v>11</v>
      </c>
      <c r="H3909" s="22">
        <v>9</v>
      </c>
      <c r="I3909" s="22">
        <v>12</v>
      </c>
      <c r="J3909" s="21" t="s">
        <v>113213</v>
      </c>
    </row>
    <row r="3910" spans="1:10" ht="32" customHeight="1">
      <c r="A3910" s="19" t="s">
        <v>113214</v>
      </c>
      <c r="B3910" s="24">
        <v>37</v>
      </c>
      <c r="C3910" s="22">
        <v>142</v>
      </c>
      <c r="D3910" s="21" t="s">
        <v>113215</v>
      </c>
      <c r="E3910" s="21" t="s">
        <v>113216</v>
      </c>
      <c r="F3910" s="21" t="s">
        <v>113217</v>
      </c>
      <c r="G3910" s="22">
        <v>1</v>
      </c>
      <c r="H3910" s="22">
        <v>7</v>
      </c>
      <c r="I3910" s="22">
        <v>11</v>
      </c>
      <c r="J3910" s="21" t="s">
        <v>113218</v>
      </c>
    </row>
    <row r="3911" spans="1:10" ht="32" customHeight="1">
      <c r="A3911" s="19" t="s">
        <v>113219</v>
      </c>
      <c r="B3911" s="24">
        <v>70</v>
      </c>
      <c r="C3911" s="22">
        <v>43</v>
      </c>
      <c r="D3911" s="21" t="s">
        <v>113220</v>
      </c>
      <c r="E3911" s="21" t="s">
        <v>113221</v>
      </c>
      <c r="F3911" s="21" t="s">
        <v>101740</v>
      </c>
      <c r="G3911" s="22">
        <v>9</v>
      </c>
      <c r="H3911" s="22">
        <v>9</v>
      </c>
      <c r="I3911" s="22">
        <v>14</v>
      </c>
      <c r="J3911" s="21" t="s">
        <v>113222</v>
      </c>
    </row>
    <row r="3912" spans="1:10" ht="32" customHeight="1">
      <c r="A3912" s="19" t="s">
        <v>113223</v>
      </c>
      <c r="B3912" s="24">
        <v>70</v>
      </c>
      <c r="C3912" s="22">
        <v>43</v>
      </c>
      <c r="D3912" s="21" t="s">
        <v>113220</v>
      </c>
      <c r="E3912" s="21" t="s">
        <v>113221</v>
      </c>
      <c r="F3912" s="21" t="s">
        <v>101740</v>
      </c>
      <c r="G3912" s="22">
        <v>9</v>
      </c>
      <c r="H3912" s="22">
        <v>9</v>
      </c>
      <c r="I3912" s="22">
        <v>14</v>
      </c>
      <c r="J3912" s="21" t="s">
        <v>113222</v>
      </c>
    </row>
    <row r="3913" spans="1:10" ht="32" customHeight="1">
      <c r="A3913" s="19" t="s">
        <v>113224</v>
      </c>
      <c r="B3913" s="24">
        <v>20</v>
      </c>
      <c r="C3913" s="22">
        <v>15</v>
      </c>
      <c r="D3913" s="21" t="s">
        <v>104331</v>
      </c>
      <c r="E3913" s="21" t="s">
        <v>104332</v>
      </c>
      <c r="F3913" s="21" t="s">
        <v>14739</v>
      </c>
      <c r="G3913" s="22">
        <v>10</v>
      </c>
      <c r="H3913" s="22">
        <v>0</v>
      </c>
      <c r="I3913" s="22">
        <v>0</v>
      </c>
      <c r="J3913" s="21" t="s">
        <v>113225</v>
      </c>
    </row>
    <row r="3914" spans="1:10" ht="32" customHeight="1">
      <c r="A3914" s="19" t="s">
        <v>113226</v>
      </c>
      <c r="B3914" s="24">
        <v>36</v>
      </c>
      <c r="C3914" s="22">
        <v>24</v>
      </c>
      <c r="D3914" s="21" t="s">
        <v>113227</v>
      </c>
      <c r="E3914" s="21" t="s">
        <v>113228</v>
      </c>
      <c r="F3914" s="21" t="s">
        <v>113229</v>
      </c>
      <c r="G3914" s="22">
        <v>9</v>
      </c>
      <c r="H3914" s="22">
        <v>11</v>
      </c>
      <c r="I3914" s="22">
        <v>15</v>
      </c>
      <c r="J3914" s="21" t="s">
        <v>113230</v>
      </c>
    </row>
    <row r="3915" spans="1:10" ht="20" customHeight="1">
      <c r="A3915" s="19" t="s">
        <v>113231</v>
      </c>
      <c r="B3915" s="24">
        <v>17</v>
      </c>
      <c r="C3915" s="22">
        <v>19</v>
      </c>
      <c r="D3915" s="21" t="s">
        <v>113232</v>
      </c>
      <c r="E3915" s="21" t="s">
        <v>113233</v>
      </c>
      <c r="F3915" s="21" t="s">
        <v>102510</v>
      </c>
      <c r="G3915" s="22">
        <v>3</v>
      </c>
      <c r="H3915" s="22">
        <v>12</v>
      </c>
      <c r="I3915" s="22">
        <v>23</v>
      </c>
      <c r="J3915" s="21" t="s">
        <v>113234</v>
      </c>
    </row>
    <row r="3916" spans="1:10" ht="20" customHeight="1">
      <c r="A3916" s="19" t="s">
        <v>113235</v>
      </c>
      <c r="B3916" s="24">
        <v>13</v>
      </c>
      <c r="C3916" s="22">
        <v>23</v>
      </c>
      <c r="D3916" s="21" t="s">
        <v>102663</v>
      </c>
      <c r="E3916" s="21" t="s">
        <v>102664</v>
      </c>
      <c r="F3916" s="21" t="s">
        <v>102248</v>
      </c>
      <c r="G3916" s="22">
        <v>10</v>
      </c>
      <c r="H3916" s="22">
        <v>9</v>
      </c>
      <c r="I3916" s="22">
        <v>13</v>
      </c>
      <c r="J3916" s="21" t="s">
        <v>113236</v>
      </c>
    </row>
    <row r="3917" spans="1:10" ht="20" customHeight="1">
      <c r="A3917" s="19" t="s">
        <v>113237</v>
      </c>
      <c r="B3917" s="24">
        <v>19</v>
      </c>
      <c r="C3917" s="22">
        <v>15</v>
      </c>
      <c r="D3917" s="21" t="s">
        <v>101621</v>
      </c>
      <c r="E3917" s="21" t="s">
        <v>101622</v>
      </c>
      <c r="F3917" s="21" t="s">
        <v>101528</v>
      </c>
      <c r="G3917" s="22">
        <v>10</v>
      </c>
      <c r="H3917" s="22">
        <v>0</v>
      </c>
      <c r="I3917" s="22">
        <v>0</v>
      </c>
      <c r="J3917" s="21" t="s">
        <v>113238</v>
      </c>
    </row>
    <row r="3918" spans="1:10" ht="20" customHeight="1">
      <c r="A3918" s="19" t="s">
        <v>113239</v>
      </c>
      <c r="B3918" s="24">
        <v>18</v>
      </c>
      <c r="C3918" s="22">
        <v>15</v>
      </c>
      <c r="D3918" s="21" t="s">
        <v>113240</v>
      </c>
      <c r="E3918" s="21" t="s">
        <v>113241</v>
      </c>
      <c r="F3918" s="21" t="s">
        <v>101694</v>
      </c>
      <c r="G3918" s="22">
        <v>10</v>
      </c>
      <c r="H3918" s="22">
        <v>0</v>
      </c>
      <c r="I3918" s="22">
        <v>0</v>
      </c>
      <c r="J3918" s="21" t="s">
        <v>113242</v>
      </c>
    </row>
    <row r="3919" spans="1:10" ht="20" customHeight="1">
      <c r="A3919" s="19" t="s">
        <v>113243</v>
      </c>
      <c r="B3919" s="24">
        <v>15</v>
      </c>
      <c r="C3919" s="22">
        <v>19</v>
      </c>
      <c r="D3919" s="21" t="s">
        <v>113244</v>
      </c>
      <c r="E3919" s="21" t="s">
        <v>113245</v>
      </c>
      <c r="F3919" s="21" t="s">
        <v>101548</v>
      </c>
      <c r="G3919" s="22">
        <v>5</v>
      </c>
      <c r="H3919" s="22">
        <v>10</v>
      </c>
      <c r="I3919" s="22">
        <v>15</v>
      </c>
      <c r="J3919" s="21" t="s">
        <v>113246</v>
      </c>
    </row>
    <row r="3920" spans="1:10" ht="20" customHeight="1">
      <c r="A3920" s="19" t="s">
        <v>113247</v>
      </c>
      <c r="B3920" s="24">
        <v>42</v>
      </c>
      <c r="C3920" s="22">
        <v>15</v>
      </c>
      <c r="D3920" s="21" t="s">
        <v>112586</v>
      </c>
      <c r="E3920" s="21" t="s">
        <v>112587</v>
      </c>
      <c r="F3920" s="21" t="s">
        <v>101554</v>
      </c>
      <c r="G3920" s="22">
        <v>10</v>
      </c>
      <c r="H3920" s="22">
        <v>0</v>
      </c>
      <c r="I3920" s="22">
        <v>0</v>
      </c>
      <c r="J3920" s="21" t="s">
        <v>113248</v>
      </c>
    </row>
    <row r="3921" spans="1:10" ht="20" customHeight="1">
      <c r="A3921" s="19" t="s">
        <v>113249</v>
      </c>
      <c r="B3921" s="24">
        <v>42</v>
      </c>
      <c r="C3921" s="22">
        <v>15</v>
      </c>
      <c r="D3921" s="21" t="s">
        <v>112586</v>
      </c>
      <c r="E3921" s="21" t="s">
        <v>112587</v>
      </c>
      <c r="F3921" s="21" t="s">
        <v>101554</v>
      </c>
      <c r="G3921" s="22">
        <v>10</v>
      </c>
      <c r="H3921" s="22">
        <v>0</v>
      </c>
      <c r="I3921" s="22">
        <v>0</v>
      </c>
      <c r="J3921" s="21" t="s">
        <v>113248</v>
      </c>
    </row>
    <row r="3922" spans="1:10" ht="32" customHeight="1">
      <c r="A3922" s="19" t="s">
        <v>113250</v>
      </c>
      <c r="B3922" s="24">
        <v>28</v>
      </c>
      <c r="C3922" s="22">
        <v>15</v>
      </c>
      <c r="D3922" s="21" t="s">
        <v>109622</v>
      </c>
      <c r="E3922" s="21" t="s">
        <v>109623</v>
      </c>
      <c r="F3922" s="21" t="s">
        <v>101568</v>
      </c>
      <c r="G3922" s="22">
        <v>1</v>
      </c>
      <c r="H3922" s="22">
        <v>10</v>
      </c>
      <c r="I3922" s="22">
        <v>16</v>
      </c>
      <c r="J3922" s="21" t="s">
        <v>113251</v>
      </c>
    </row>
    <row r="3923" spans="1:10" ht="20" customHeight="1">
      <c r="A3923" s="19" t="s">
        <v>113252</v>
      </c>
      <c r="B3923" s="24">
        <v>25</v>
      </c>
      <c r="C3923" s="22">
        <v>27</v>
      </c>
      <c r="D3923" s="21" t="s">
        <v>101576</v>
      </c>
      <c r="E3923" s="21" t="s">
        <v>101577</v>
      </c>
      <c r="F3923" s="21" t="s">
        <v>103890</v>
      </c>
      <c r="G3923" s="22">
        <v>2</v>
      </c>
      <c r="H3923" s="22">
        <v>21</v>
      </c>
      <c r="I3923" s="22">
        <v>42</v>
      </c>
      <c r="J3923" s="21" t="s">
        <v>113253</v>
      </c>
    </row>
    <row r="3924" spans="1:10" ht="20" customHeight="1">
      <c r="A3924" s="19" t="s">
        <v>113254</v>
      </c>
      <c r="B3924" s="24">
        <v>12</v>
      </c>
      <c r="C3924" s="22">
        <v>15</v>
      </c>
      <c r="D3924" s="21" t="s">
        <v>113255</v>
      </c>
      <c r="E3924" s="21" t="s">
        <v>113256</v>
      </c>
      <c r="F3924" s="21" t="s">
        <v>101727</v>
      </c>
      <c r="G3924" s="22">
        <v>10</v>
      </c>
      <c r="H3924" s="22">
        <v>0</v>
      </c>
      <c r="I3924" s="22">
        <v>0</v>
      </c>
      <c r="J3924" s="21" t="s">
        <v>113257</v>
      </c>
    </row>
    <row r="3925" spans="1:10" ht="20" customHeight="1">
      <c r="A3925" s="19" t="s">
        <v>113258</v>
      </c>
      <c r="B3925" s="24">
        <v>13</v>
      </c>
      <c r="C3925" s="22">
        <v>15</v>
      </c>
      <c r="D3925" s="21" t="s">
        <v>113259</v>
      </c>
      <c r="E3925" s="21" t="s">
        <v>113260</v>
      </c>
      <c r="F3925" s="21" t="s">
        <v>101563</v>
      </c>
      <c r="G3925" s="22">
        <v>10</v>
      </c>
      <c r="H3925" s="22">
        <v>0</v>
      </c>
      <c r="I3925" s="22">
        <v>0</v>
      </c>
      <c r="J3925" s="21" t="s">
        <v>113261</v>
      </c>
    </row>
    <row r="3926" spans="1:10" ht="20" customHeight="1">
      <c r="A3926" s="19" t="s">
        <v>113262</v>
      </c>
      <c r="B3926" s="24">
        <v>21</v>
      </c>
      <c r="C3926" s="22">
        <v>15</v>
      </c>
      <c r="D3926" s="21" t="s">
        <v>101626</v>
      </c>
      <c r="E3926" s="21" t="s">
        <v>101627</v>
      </c>
      <c r="F3926" s="21" t="s">
        <v>101528</v>
      </c>
      <c r="G3926" s="22">
        <v>10</v>
      </c>
      <c r="H3926" s="22">
        <v>0</v>
      </c>
      <c r="I3926" s="22">
        <v>0</v>
      </c>
      <c r="J3926" s="21" t="s">
        <v>104276</v>
      </c>
    </row>
    <row r="3927" spans="1:10" ht="20" customHeight="1">
      <c r="A3927" s="19" t="s">
        <v>113263</v>
      </c>
      <c r="B3927" s="24">
        <v>33</v>
      </c>
      <c r="C3927" s="22">
        <v>16</v>
      </c>
      <c r="D3927" s="21" t="s">
        <v>112097</v>
      </c>
      <c r="E3927" s="21" t="s">
        <v>112098</v>
      </c>
      <c r="F3927" s="21" t="s">
        <v>101533</v>
      </c>
      <c r="G3927" s="22">
        <v>2</v>
      </c>
      <c r="H3927" s="22">
        <v>10</v>
      </c>
      <c r="I3927" s="22">
        <v>17</v>
      </c>
      <c r="J3927" s="21" t="s">
        <v>113264</v>
      </c>
    </row>
    <row r="3928" spans="1:10" ht="20" customHeight="1">
      <c r="A3928" s="19" t="s">
        <v>113265</v>
      </c>
      <c r="B3928" s="24">
        <v>24</v>
      </c>
      <c r="C3928" s="22">
        <v>30</v>
      </c>
      <c r="D3928" s="21" t="s">
        <v>113266</v>
      </c>
      <c r="E3928" s="21" t="s">
        <v>113267</v>
      </c>
      <c r="F3928" s="21" t="s">
        <v>101554</v>
      </c>
      <c r="G3928" s="22">
        <v>7</v>
      </c>
      <c r="H3928" s="22">
        <v>11</v>
      </c>
      <c r="I3928" s="22">
        <v>17</v>
      </c>
      <c r="J3928" s="21" t="s">
        <v>113268</v>
      </c>
    </row>
    <row r="3929" spans="1:10" ht="20" customHeight="1">
      <c r="A3929" s="19" t="s">
        <v>113269</v>
      </c>
      <c r="B3929" s="24">
        <v>17</v>
      </c>
      <c r="C3929" s="22">
        <v>15</v>
      </c>
      <c r="D3929" s="21" t="s">
        <v>113270</v>
      </c>
      <c r="E3929" s="21" t="s">
        <v>113271</v>
      </c>
      <c r="F3929" s="21" t="s">
        <v>101528</v>
      </c>
      <c r="G3929" s="22">
        <v>10</v>
      </c>
      <c r="H3929" s="22">
        <v>0</v>
      </c>
      <c r="I3929" s="22">
        <v>0</v>
      </c>
      <c r="J3929" s="21" t="s">
        <v>113272</v>
      </c>
    </row>
    <row r="3930" spans="1:10" ht="20" customHeight="1">
      <c r="A3930" s="19" t="s">
        <v>113273</v>
      </c>
      <c r="B3930" s="24">
        <v>13</v>
      </c>
      <c r="C3930" s="22">
        <v>15</v>
      </c>
      <c r="D3930" s="21" t="s">
        <v>113274</v>
      </c>
      <c r="E3930" s="21" t="s">
        <v>113275</v>
      </c>
      <c r="F3930" s="21" t="s">
        <v>101522</v>
      </c>
      <c r="G3930" s="22">
        <v>10</v>
      </c>
      <c r="H3930" s="22">
        <v>0</v>
      </c>
      <c r="I3930" s="22">
        <v>0</v>
      </c>
      <c r="J3930" s="21" t="s">
        <v>113276</v>
      </c>
    </row>
    <row r="3931" spans="1:10" ht="20" customHeight="1">
      <c r="A3931" s="19" t="s">
        <v>113277</v>
      </c>
      <c r="B3931" s="24">
        <v>34</v>
      </c>
      <c r="C3931" s="22">
        <v>15</v>
      </c>
      <c r="D3931" s="21" t="s">
        <v>104113</v>
      </c>
      <c r="E3931" s="21" t="s">
        <v>104114</v>
      </c>
      <c r="F3931" s="21" t="s">
        <v>101528</v>
      </c>
      <c r="G3931" s="22">
        <v>10</v>
      </c>
      <c r="H3931" s="22">
        <v>0</v>
      </c>
      <c r="I3931" s="22">
        <v>0</v>
      </c>
      <c r="J3931" s="21" t="s">
        <v>113278</v>
      </c>
    </row>
    <row r="3932" spans="1:10" ht="32" customHeight="1">
      <c r="A3932" s="19" t="s">
        <v>113279</v>
      </c>
      <c r="B3932" s="24">
        <v>27</v>
      </c>
      <c r="C3932" s="22">
        <v>17</v>
      </c>
      <c r="D3932" s="21" t="s">
        <v>113280</v>
      </c>
      <c r="E3932" s="21" t="s">
        <v>113281</v>
      </c>
      <c r="F3932" s="21" t="s">
        <v>101710</v>
      </c>
      <c r="G3932" s="22">
        <v>1</v>
      </c>
      <c r="H3932" s="22">
        <v>12</v>
      </c>
      <c r="I3932" s="22">
        <v>19</v>
      </c>
      <c r="J3932" s="21" t="s">
        <v>113282</v>
      </c>
    </row>
    <row r="3933" spans="1:10" ht="32" customHeight="1">
      <c r="A3933" s="19" t="s">
        <v>113283</v>
      </c>
      <c r="B3933" s="24">
        <v>20</v>
      </c>
      <c r="C3933" s="22">
        <v>15</v>
      </c>
      <c r="D3933" s="21" t="s">
        <v>108321</v>
      </c>
      <c r="E3933" s="21" t="s">
        <v>108322</v>
      </c>
      <c r="F3933" s="21" t="s">
        <v>101554</v>
      </c>
      <c r="G3933" s="22">
        <v>10</v>
      </c>
      <c r="H3933" s="22">
        <v>0</v>
      </c>
      <c r="I3933" s="22">
        <v>0</v>
      </c>
      <c r="J3933" s="21" t="s">
        <v>113284</v>
      </c>
    </row>
    <row r="3934" spans="1:10" ht="32" customHeight="1">
      <c r="A3934" s="19" t="s">
        <v>113285</v>
      </c>
      <c r="B3934" s="24">
        <v>32</v>
      </c>
      <c r="C3934" s="22">
        <v>15</v>
      </c>
      <c r="D3934" s="21" t="s">
        <v>112492</v>
      </c>
      <c r="E3934" s="21" t="s">
        <v>112493</v>
      </c>
      <c r="F3934" s="21" t="s">
        <v>101568</v>
      </c>
      <c r="G3934" s="22">
        <v>1</v>
      </c>
      <c r="H3934" s="22">
        <v>10</v>
      </c>
      <c r="I3934" s="22">
        <v>15</v>
      </c>
      <c r="J3934" s="21" t="s">
        <v>113286</v>
      </c>
    </row>
    <row r="3935" spans="1:10" ht="20" customHeight="1">
      <c r="A3935" s="19" t="s">
        <v>113287</v>
      </c>
      <c r="B3935" s="24">
        <v>28</v>
      </c>
      <c r="C3935" s="22">
        <v>25</v>
      </c>
      <c r="D3935" s="21" t="s">
        <v>108347</v>
      </c>
      <c r="E3935" s="21" t="s">
        <v>108348</v>
      </c>
      <c r="F3935" s="21" t="s">
        <v>101996</v>
      </c>
      <c r="G3935" s="22">
        <v>11</v>
      </c>
      <c r="H3935" s="22">
        <v>10</v>
      </c>
      <c r="I3935" s="22">
        <v>17</v>
      </c>
      <c r="J3935" s="21" t="s">
        <v>113288</v>
      </c>
    </row>
    <row r="3936" spans="1:10" ht="20" customHeight="1">
      <c r="A3936" s="19" t="s">
        <v>113289</v>
      </c>
      <c r="B3936" s="24">
        <v>22</v>
      </c>
      <c r="C3936" s="22">
        <v>17</v>
      </c>
      <c r="D3936" s="21" t="s">
        <v>113290</v>
      </c>
      <c r="E3936" s="21" t="s">
        <v>113291</v>
      </c>
      <c r="F3936" s="21" t="s">
        <v>101710</v>
      </c>
      <c r="G3936" s="22">
        <v>1</v>
      </c>
      <c r="H3936" s="22">
        <v>12</v>
      </c>
      <c r="I3936" s="22">
        <v>21</v>
      </c>
      <c r="J3936" s="21" t="s">
        <v>113292</v>
      </c>
    </row>
    <row r="3937" spans="1:10" ht="20" customHeight="1">
      <c r="A3937" s="19" t="s">
        <v>113293</v>
      </c>
      <c r="B3937" s="24">
        <v>13</v>
      </c>
      <c r="C3937" s="22">
        <v>22</v>
      </c>
      <c r="D3937" s="21" t="s">
        <v>103581</v>
      </c>
      <c r="E3937" s="21" t="s">
        <v>103582</v>
      </c>
      <c r="F3937" s="21" t="s">
        <v>101538</v>
      </c>
      <c r="G3937" s="22">
        <v>9</v>
      </c>
      <c r="H3937" s="22">
        <v>9</v>
      </c>
      <c r="I3937" s="22">
        <v>18</v>
      </c>
      <c r="J3937" s="21" t="s">
        <v>113294</v>
      </c>
    </row>
    <row r="3938" spans="1:10" ht="20" customHeight="1">
      <c r="A3938" s="19" t="s">
        <v>113295</v>
      </c>
      <c r="B3938" s="24">
        <v>13</v>
      </c>
      <c r="C3938" s="22">
        <v>22</v>
      </c>
      <c r="D3938" s="21" t="s">
        <v>103581</v>
      </c>
      <c r="E3938" s="21" t="s">
        <v>103582</v>
      </c>
      <c r="F3938" s="21" t="s">
        <v>101538</v>
      </c>
      <c r="G3938" s="22">
        <v>9</v>
      </c>
      <c r="H3938" s="22">
        <v>9</v>
      </c>
      <c r="I3938" s="22">
        <v>18</v>
      </c>
      <c r="J3938" s="21" t="s">
        <v>113294</v>
      </c>
    </row>
    <row r="3939" spans="1:10" ht="20" customHeight="1">
      <c r="A3939" s="19" t="s">
        <v>113296</v>
      </c>
      <c r="B3939" s="24">
        <v>35</v>
      </c>
      <c r="C3939" s="22">
        <v>15</v>
      </c>
      <c r="D3939" s="21" t="s">
        <v>108582</v>
      </c>
      <c r="E3939" s="21" t="s">
        <v>108583</v>
      </c>
      <c r="F3939" s="21" t="s">
        <v>14739</v>
      </c>
      <c r="G3939" s="22">
        <v>10</v>
      </c>
      <c r="H3939" s="22">
        <v>0</v>
      </c>
      <c r="I3939" s="22">
        <v>0</v>
      </c>
      <c r="J3939" s="21" t="s">
        <v>113297</v>
      </c>
    </row>
    <row r="3940" spans="1:10" ht="20" customHeight="1">
      <c r="A3940" s="19" t="s">
        <v>113298</v>
      </c>
      <c r="B3940" s="24">
        <v>35</v>
      </c>
      <c r="C3940" s="22">
        <v>15</v>
      </c>
      <c r="D3940" s="21" t="s">
        <v>108582</v>
      </c>
      <c r="E3940" s="21" t="s">
        <v>108583</v>
      </c>
      <c r="F3940" s="21" t="s">
        <v>14739</v>
      </c>
      <c r="G3940" s="22">
        <v>10</v>
      </c>
      <c r="H3940" s="22">
        <v>0</v>
      </c>
      <c r="I3940" s="22">
        <v>0</v>
      </c>
      <c r="J3940" s="21" t="s">
        <v>113297</v>
      </c>
    </row>
    <row r="3941" spans="1:10" ht="20" customHeight="1">
      <c r="A3941" s="19" t="s">
        <v>113299</v>
      </c>
      <c r="B3941" s="24">
        <v>37</v>
      </c>
      <c r="C3941" s="22">
        <v>15</v>
      </c>
      <c r="D3941" s="21" t="s">
        <v>102360</v>
      </c>
      <c r="E3941" s="21" t="s">
        <v>102361</v>
      </c>
      <c r="F3941" s="21" t="s">
        <v>14739</v>
      </c>
      <c r="G3941" s="22">
        <v>10</v>
      </c>
      <c r="H3941" s="22">
        <v>0</v>
      </c>
      <c r="I3941" s="22">
        <v>0</v>
      </c>
      <c r="J3941" s="21" t="s">
        <v>113300</v>
      </c>
    </row>
    <row r="3942" spans="1:10" ht="20" customHeight="1">
      <c r="A3942" s="19" t="s">
        <v>113301</v>
      </c>
      <c r="B3942" s="24">
        <v>17</v>
      </c>
      <c r="C3942" s="22">
        <v>19</v>
      </c>
      <c r="D3942" s="21" t="s">
        <v>113302</v>
      </c>
      <c r="E3942" s="21" t="s">
        <v>113303</v>
      </c>
      <c r="F3942" s="21" t="s">
        <v>102510</v>
      </c>
      <c r="G3942" s="22">
        <v>2</v>
      </c>
      <c r="H3942" s="22">
        <v>13</v>
      </c>
      <c r="I3942" s="22">
        <v>19</v>
      </c>
      <c r="J3942" s="21" t="s">
        <v>113304</v>
      </c>
    </row>
    <row r="3943" spans="1:10" ht="20" customHeight="1">
      <c r="A3943" s="27">
        <v>-999</v>
      </c>
      <c r="B3943" s="24">
        <v>-999</v>
      </c>
      <c r="C3943" s="22">
        <v>-999</v>
      </c>
      <c r="D3943" s="22">
        <v>-999</v>
      </c>
      <c r="E3943" s="22">
        <v>-999</v>
      </c>
      <c r="F3943" s="22">
        <v>-999</v>
      </c>
      <c r="G3943" s="22">
        <v>-999</v>
      </c>
      <c r="H3943" s="22">
        <v>-999</v>
      </c>
      <c r="I3943" s="22">
        <v>-999</v>
      </c>
      <c r="J3943" s="22">
        <v>-999</v>
      </c>
    </row>
    <row r="3944" spans="1:10" ht="20" customHeight="1">
      <c r="A3944" s="19" t="s">
        <v>113305</v>
      </c>
      <c r="B3944" s="24">
        <v>28</v>
      </c>
      <c r="C3944" s="22">
        <v>30</v>
      </c>
      <c r="D3944" s="21" t="s">
        <v>113306</v>
      </c>
      <c r="E3944" s="21" t="s">
        <v>113307</v>
      </c>
      <c r="F3944" s="21" t="s">
        <v>105193</v>
      </c>
      <c r="G3944" s="22">
        <v>2</v>
      </c>
      <c r="H3944" s="22">
        <v>24</v>
      </c>
      <c r="I3944" s="22">
        <v>36</v>
      </c>
      <c r="J3944" s="21" t="s">
        <v>113308</v>
      </c>
    </row>
    <row r="3945" spans="1:10" ht="20" customHeight="1">
      <c r="A3945" s="19" t="s">
        <v>113309</v>
      </c>
      <c r="B3945" s="24">
        <v>18</v>
      </c>
      <c r="C3945" s="22">
        <v>25</v>
      </c>
      <c r="D3945" s="21" t="s">
        <v>113310</v>
      </c>
      <c r="E3945" s="21" t="s">
        <v>113311</v>
      </c>
      <c r="F3945" s="21" t="s">
        <v>101996</v>
      </c>
      <c r="G3945" s="22">
        <v>10</v>
      </c>
      <c r="H3945" s="22">
        <v>11</v>
      </c>
      <c r="I3945" s="22">
        <v>19</v>
      </c>
      <c r="J3945" s="21" t="s">
        <v>113312</v>
      </c>
    </row>
    <row r="3946" spans="1:10" ht="20" customHeight="1">
      <c r="A3946" s="19" t="s">
        <v>113313</v>
      </c>
      <c r="B3946" s="24">
        <v>13</v>
      </c>
      <c r="C3946" s="22">
        <v>17</v>
      </c>
      <c r="D3946" s="21" t="s">
        <v>113314</v>
      </c>
      <c r="E3946" s="21" t="s">
        <v>113315</v>
      </c>
      <c r="F3946" s="21" t="s">
        <v>101543</v>
      </c>
      <c r="G3946" s="22">
        <v>4</v>
      </c>
      <c r="H3946" s="22">
        <v>9</v>
      </c>
      <c r="I3946" s="22">
        <v>17</v>
      </c>
      <c r="J3946" s="21" t="s">
        <v>113316</v>
      </c>
    </row>
    <row r="3947" spans="1:10" ht="32" customHeight="1">
      <c r="A3947" s="19" t="s">
        <v>113317</v>
      </c>
      <c r="B3947" s="24">
        <v>48</v>
      </c>
      <c r="C3947" s="22">
        <v>16</v>
      </c>
      <c r="D3947" s="21" t="s">
        <v>113318</v>
      </c>
      <c r="E3947" s="21" t="s">
        <v>113319</v>
      </c>
      <c r="F3947" s="21" t="s">
        <v>101945</v>
      </c>
      <c r="G3947" s="22">
        <v>1</v>
      </c>
      <c r="H3947" s="22">
        <v>9</v>
      </c>
      <c r="I3947" s="22">
        <v>16</v>
      </c>
      <c r="J3947" s="21" t="s">
        <v>113320</v>
      </c>
    </row>
    <row r="3948" spans="1:10" ht="20" customHeight="1">
      <c r="A3948" s="19" t="s">
        <v>113321</v>
      </c>
      <c r="B3948" s="24">
        <v>21</v>
      </c>
      <c r="C3948" s="22">
        <v>23</v>
      </c>
      <c r="D3948" s="21" t="s">
        <v>113322</v>
      </c>
      <c r="E3948" s="21" t="s">
        <v>113323</v>
      </c>
      <c r="F3948" s="21" t="s">
        <v>101543</v>
      </c>
      <c r="G3948" s="22">
        <v>9</v>
      </c>
      <c r="H3948" s="22">
        <v>10</v>
      </c>
      <c r="I3948" s="22">
        <v>23</v>
      </c>
      <c r="J3948" s="21" t="s">
        <v>113324</v>
      </c>
    </row>
    <row r="3949" spans="1:10" ht="20" customHeight="1">
      <c r="A3949" s="19" t="s">
        <v>113325</v>
      </c>
      <c r="B3949" s="24">
        <v>16</v>
      </c>
      <c r="C3949" s="22">
        <v>28</v>
      </c>
      <c r="D3949" s="21" t="s">
        <v>113326</v>
      </c>
      <c r="E3949" s="21" t="s">
        <v>113327</v>
      </c>
      <c r="F3949" s="21" t="s">
        <v>102372</v>
      </c>
      <c r="G3949" s="22">
        <v>2</v>
      </c>
      <c r="H3949" s="22">
        <v>6</v>
      </c>
      <c r="I3949" s="22">
        <v>18</v>
      </c>
      <c r="J3949" s="21" t="s">
        <v>113328</v>
      </c>
    </row>
    <row r="3950" spans="1:10" ht="20" customHeight="1">
      <c r="A3950" s="19" t="s">
        <v>113329</v>
      </c>
      <c r="B3950" s="24">
        <v>21</v>
      </c>
      <c r="C3950" s="22">
        <v>15</v>
      </c>
      <c r="D3950" s="21" t="s">
        <v>113330</v>
      </c>
      <c r="E3950" s="21" t="s">
        <v>113331</v>
      </c>
      <c r="F3950" s="21" t="s">
        <v>101628</v>
      </c>
      <c r="G3950" s="22">
        <v>1</v>
      </c>
      <c r="H3950" s="22">
        <v>10</v>
      </c>
      <c r="I3950" s="22">
        <v>19</v>
      </c>
      <c r="J3950" s="21" t="s">
        <v>113332</v>
      </c>
    </row>
    <row r="3951" spans="1:10" ht="20" customHeight="1">
      <c r="A3951" s="19" t="s">
        <v>113333</v>
      </c>
      <c r="B3951" s="24">
        <v>21</v>
      </c>
      <c r="C3951" s="22">
        <v>15</v>
      </c>
      <c r="D3951" s="21" t="s">
        <v>113330</v>
      </c>
      <c r="E3951" s="21" t="s">
        <v>113331</v>
      </c>
      <c r="F3951" s="21" t="s">
        <v>101628</v>
      </c>
      <c r="G3951" s="22">
        <v>1</v>
      </c>
      <c r="H3951" s="22">
        <v>10</v>
      </c>
      <c r="I3951" s="22">
        <v>19</v>
      </c>
      <c r="J3951" s="21" t="s">
        <v>113332</v>
      </c>
    </row>
    <row r="3952" spans="1:10" ht="20" customHeight="1">
      <c r="A3952" s="19" t="s">
        <v>113334</v>
      </c>
      <c r="B3952" s="24">
        <v>21</v>
      </c>
      <c r="C3952" s="22">
        <v>15</v>
      </c>
      <c r="D3952" s="21" t="s">
        <v>113335</v>
      </c>
      <c r="E3952" s="21" t="s">
        <v>113336</v>
      </c>
      <c r="F3952" s="21" t="s">
        <v>101528</v>
      </c>
      <c r="G3952" s="22">
        <v>10</v>
      </c>
      <c r="H3952" s="22">
        <v>0</v>
      </c>
      <c r="I3952" s="22">
        <v>0</v>
      </c>
      <c r="J3952" s="21" t="s">
        <v>113337</v>
      </c>
    </row>
    <row r="3953" spans="1:10" ht="20" customHeight="1">
      <c r="A3953" s="19" t="s">
        <v>113338</v>
      </c>
      <c r="B3953" s="24">
        <v>21</v>
      </c>
      <c r="C3953" s="22">
        <v>15</v>
      </c>
      <c r="D3953" s="21" t="s">
        <v>113335</v>
      </c>
      <c r="E3953" s="21" t="s">
        <v>113336</v>
      </c>
      <c r="F3953" s="21" t="s">
        <v>101528</v>
      </c>
      <c r="G3953" s="22">
        <v>10</v>
      </c>
      <c r="H3953" s="22">
        <v>0</v>
      </c>
      <c r="I3953" s="22">
        <v>0</v>
      </c>
      <c r="J3953" s="21" t="s">
        <v>113337</v>
      </c>
    </row>
    <row r="3954" spans="1:10" ht="20" customHeight="1">
      <c r="A3954" s="19" t="s">
        <v>113339</v>
      </c>
      <c r="B3954" s="24">
        <v>23</v>
      </c>
      <c r="C3954" s="22">
        <v>16</v>
      </c>
      <c r="D3954" s="21" t="s">
        <v>104751</v>
      </c>
      <c r="E3954" s="21" t="s">
        <v>104752</v>
      </c>
      <c r="F3954" s="21" t="s">
        <v>102171</v>
      </c>
      <c r="G3954" s="22">
        <v>1</v>
      </c>
      <c r="H3954" s="22">
        <v>11</v>
      </c>
      <c r="I3954" s="22">
        <v>22</v>
      </c>
      <c r="J3954" s="21" t="s">
        <v>113340</v>
      </c>
    </row>
    <row r="3955" spans="1:10" ht="20" customHeight="1">
      <c r="A3955" s="19" t="s">
        <v>113341</v>
      </c>
      <c r="B3955" s="24">
        <v>15</v>
      </c>
      <c r="C3955" s="22">
        <v>17</v>
      </c>
      <c r="D3955" s="21" t="s">
        <v>113342</v>
      </c>
      <c r="E3955" s="21" t="s">
        <v>113343</v>
      </c>
      <c r="F3955" s="21" t="s">
        <v>101710</v>
      </c>
      <c r="G3955" s="22">
        <v>2</v>
      </c>
      <c r="H3955" s="22">
        <v>11</v>
      </c>
      <c r="I3955" s="22">
        <v>24</v>
      </c>
      <c r="J3955" s="21" t="s">
        <v>113344</v>
      </c>
    </row>
    <row r="3956" spans="1:10" ht="20" customHeight="1">
      <c r="A3956" s="19" t="s">
        <v>113345</v>
      </c>
      <c r="B3956" s="24">
        <v>26</v>
      </c>
      <c r="C3956" s="22">
        <v>15</v>
      </c>
      <c r="D3956" s="21" t="s">
        <v>113346</v>
      </c>
      <c r="E3956" s="21" t="s">
        <v>113347</v>
      </c>
      <c r="F3956" s="21" t="s">
        <v>14739</v>
      </c>
      <c r="G3956" s="22">
        <v>10</v>
      </c>
      <c r="H3956" s="22">
        <v>0</v>
      </c>
      <c r="I3956" s="22">
        <v>0</v>
      </c>
      <c r="J3956" s="21" t="s">
        <v>113348</v>
      </c>
    </row>
    <row r="3957" spans="1:10" ht="20" customHeight="1">
      <c r="A3957" s="19" t="s">
        <v>113349</v>
      </c>
      <c r="B3957" s="24">
        <v>19</v>
      </c>
      <c r="C3957" s="22">
        <v>15</v>
      </c>
      <c r="D3957" s="21" t="s">
        <v>106008</v>
      </c>
      <c r="E3957" s="21" t="s">
        <v>106009</v>
      </c>
      <c r="F3957" s="21" t="s">
        <v>101528</v>
      </c>
      <c r="G3957" s="22">
        <v>10</v>
      </c>
      <c r="H3957" s="22">
        <v>0</v>
      </c>
      <c r="I3957" s="22">
        <v>0</v>
      </c>
      <c r="J3957" s="21" t="s">
        <v>113350</v>
      </c>
    </row>
    <row r="3958" spans="1:10" ht="20" customHeight="1">
      <c r="A3958" s="19" t="s">
        <v>113351</v>
      </c>
      <c r="B3958" s="24">
        <v>19</v>
      </c>
      <c r="C3958" s="22">
        <v>15</v>
      </c>
      <c r="D3958" s="21" t="s">
        <v>106008</v>
      </c>
      <c r="E3958" s="21" t="s">
        <v>106009</v>
      </c>
      <c r="F3958" s="21" t="s">
        <v>101528</v>
      </c>
      <c r="G3958" s="22">
        <v>10</v>
      </c>
      <c r="H3958" s="22">
        <v>0</v>
      </c>
      <c r="I3958" s="22">
        <v>0</v>
      </c>
      <c r="J3958" s="21" t="s">
        <v>113350</v>
      </c>
    </row>
    <row r="3959" spans="1:10" ht="20" customHeight="1">
      <c r="A3959" s="19" t="s">
        <v>113352</v>
      </c>
      <c r="B3959" s="24">
        <v>24</v>
      </c>
      <c r="C3959" s="22">
        <v>17</v>
      </c>
      <c r="D3959" s="21" t="s">
        <v>103526</v>
      </c>
      <c r="E3959" s="21" t="s">
        <v>103527</v>
      </c>
      <c r="F3959" s="21" t="s">
        <v>14743</v>
      </c>
      <c r="G3959" s="22">
        <v>4</v>
      </c>
      <c r="H3959" s="22">
        <v>9</v>
      </c>
      <c r="I3959" s="22">
        <v>13</v>
      </c>
      <c r="J3959" s="21" t="s">
        <v>113353</v>
      </c>
    </row>
    <row r="3960" spans="1:10" ht="20" customHeight="1">
      <c r="A3960" s="19" t="s">
        <v>113354</v>
      </c>
      <c r="B3960" s="24">
        <v>33</v>
      </c>
      <c r="C3960" s="22">
        <v>15</v>
      </c>
      <c r="D3960" s="21" t="s">
        <v>109393</v>
      </c>
      <c r="E3960" s="21" t="s">
        <v>109394</v>
      </c>
      <c r="F3960" s="21" t="s">
        <v>101568</v>
      </c>
      <c r="G3960" s="22">
        <v>10</v>
      </c>
      <c r="H3960" s="22">
        <v>0</v>
      </c>
      <c r="I3960" s="22">
        <v>0</v>
      </c>
      <c r="J3960" s="21" t="s">
        <v>113355</v>
      </c>
    </row>
    <row r="3961" spans="1:10" ht="20" customHeight="1">
      <c r="A3961" s="19" t="s">
        <v>113356</v>
      </c>
      <c r="B3961" s="24">
        <v>16</v>
      </c>
      <c r="C3961" s="22">
        <v>20</v>
      </c>
      <c r="D3961" s="21" t="s">
        <v>113357</v>
      </c>
      <c r="E3961" s="21" t="s">
        <v>113358</v>
      </c>
      <c r="F3961" s="21" t="s">
        <v>101568</v>
      </c>
      <c r="G3961" s="22">
        <v>5</v>
      </c>
      <c r="H3961" s="22">
        <v>11</v>
      </c>
      <c r="I3961" s="22">
        <v>28</v>
      </c>
      <c r="J3961" s="21" t="s">
        <v>113359</v>
      </c>
    </row>
    <row r="3962" spans="1:10" ht="20" customHeight="1">
      <c r="A3962" s="19" t="s">
        <v>113360</v>
      </c>
      <c r="B3962" s="24">
        <v>13</v>
      </c>
      <c r="C3962" s="22">
        <v>15</v>
      </c>
      <c r="D3962" s="21" t="s">
        <v>113361</v>
      </c>
      <c r="E3962" s="21" t="s">
        <v>113362</v>
      </c>
      <c r="F3962" s="21" t="s">
        <v>101563</v>
      </c>
      <c r="G3962" s="22">
        <v>10</v>
      </c>
      <c r="H3962" s="22">
        <v>0</v>
      </c>
      <c r="I3962" s="22">
        <v>0</v>
      </c>
      <c r="J3962" s="21" t="s">
        <v>113363</v>
      </c>
    </row>
    <row r="3963" spans="1:10" ht="20" customHeight="1">
      <c r="A3963" s="19" t="s">
        <v>113364</v>
      </c>
      <c r="B3963" s="24">
        <v>15</v>
      </c>
      <c r="C3963" s="22">
        <v>17</v>
      </c>
      <c r="D3963" s="21" t="s">
        <v>113365</v>
      </c>
      <c r="E3963" s="21" t="s">
        <v>113366</v>
      </c>
      <c r="F3963" s="21" t="s">
        <v>101543</v>
      </c>
      <c r="G3963" s="22">
        <v>3</v>
      </c>
      <c r="H3963" s="22">
        <v>10</v>
      </c>
      <c r="I3963" s="22">
        <v>17</v>
      </c>
      <c r="J3963" s="21" t="s">
        <v>113367</v>
      </c>
    </row>
    <row r="3964" spans="1:10" ht="20" customHeight="1">
      <c r="A3964" s="19" t="s">
        <v>113368</v>
      </c>
      <c r="B3964" s="24">
        <v>23</v>
      </c>
      <c r="C3964" s="22">
        <v>19</v>
      </c>
      <c r="D3964" s="21" t="s">
        <v>113369</v>
      </c>
      <c r="E3964" s="21" t="s">
        <v>113370</v>
      </c>
      <c r="F3964" s="21" t="s">
        <v>102510</v>
      </c>
      <c r="G3964" s="22">
        <v>1</v>
      </c>
      <c r="H3964" s="22">
        <v>9</v>
      </c>
      <c r="I3964" s="22">
        <v>12</v>
      </c>
      <c r="J3964" s="21" t="s">
        <v>113371</v>
      </c>
    </row>
    <row r="3965" spans="1:10" ht="32" customHeight="1">
      <c r="A3965" s="19" t="s">
        <v>113372</v>
      </c>
      <c r="B3965" s="24">
        <v>21</v>
      </c>
      <c r="C3965" s="22">
        <v>30</v>
      </c>
      <c r="D3965" s="21" t="s">
        <v>101626</v>
      </c>
      <c r="E3965" s="21" t="s">
        <v>101627</v>
      </c>
      <c r="F3965" s="21" t="s">
        <v>103600</v>
      </c>
      <c r="G3965" s="22">
        <v>9</v>
      </c>
      <c r="H3965" s="22">
        <v>17</v>
      </c>
      <c r="I3965" s="22">
        <v>30</v>
      </c>
      <c r="J3965" s="21" t="s">
        <v>113373</v>
      </c>
    </row>
    <row r="3966" spans="1:10" ht="32" customHeight="1">
      <c r="A3966" s="19" t="s">
        <v>113374</v>
      </c>
      <c r="B3966" s="24">
        <v>33</v>
      </c>
      <c r="C3966" s="22">
        <v>15</v>
      </c>
      <c r="D3966" s="21" t="s">
        <v>106634</v>
      </c>
      <c r="E3966" s="21" t="s">
        <v>106635</v>
      </c>
      <c r="F3966" s="21" t="s">
        <v>14739</v>
      </c>
      <c r="G3966" s="22">
        <v>10</v>
      </c>
      <c r="H3966" s="22">
        <v>0</v>
      </c>
      <c r="I3966" s="22">
        <v>0</v>
      </c>
      <c r="J3966" s="21" t="s">
        <v>113375</v>
      </c>
    </row>
    <row r="3967" spans="1:10" ht="32" customHeight="1">
      <c r="A3967" s="19" t="s">
        <v>113376</v>
      </c>
      <c r="B3967" s="24">
        <v>20</v>
      </c>
      <c r="C3967" s="22">
        <v>32</v>
      </c>
      <c r="D3967" s="21" t="s">
        <v>113377</v>
      </c>
      <c r="E3967" s="21" t="s">
        <v>113378</v>
      </c>
      <c r="F3967" s="21" t="s">
        <v>108451</v>
      </c>
      <c r="G3967" s="22">
        <v>14</v>
      </c>
      <c r="H3967" s="22">
        <v>14</v>
      </c>
      <c r="I3967" s="22">
        <v>32</v>
      </c>
      <c r="J3967" s="21" t="s">
        <v>113379</v>
      </c>
    </row>
    <row r="3968" spans="1:10" ht="32" customHeight="1">
      <c r="A3968" s="19" t="s">
        <v>113380</v>
      </c>
      <c r="B3968" s="24">
        <v>22</v>
      </c>
      <c r="C3968" s="22">
        <v>15</v>
      </c>
      <c r="D3968" s="21" t="s">
        <v>113381</v>
      </c>
      <c r="E3968" s="21" t="s">
        <v>113382</v>
      </c>
      <c r="F3968" s="21" t="s">
        <v>101694</v>
      </c>
      <c r="G3968" s="22">
        <v>10</v>
      </c>
      <c r="H3968" s="22">
        <v>0</v>
      </c>
      <c r="I3968" s="22">
        <v>0</v>
      </c>
      <c r="J3968" s="21" t="s">
        <v>113383</v>
      </c>
    </row>
    <row r="3969" spans="1:10" ht="20" customHeight="1">
      <c r="A3969" s="19" t="s">
        <v>113384</v>
      </c>
      <c r="B3969" s="24">
        <v>30</v>
      </c>
      <c r="C3969" s="22">
        <v>15</v>
      </c>
      <c r="D3969" s="21" t="s">
        <v>113385</v>
      </c>
      <c r="E3969" s="21" t="s">
        <v>113386</v>
      </c>
      <c r="F3969" s="21" t="s">
        <v>101568</v>
      </c>
      <c r="G3969" s="22">
        <v>1</v>
      </c>
      <c r="H3969" s="22">
        <v>10</v>
      </c>
      <c r="I3969" s="22">
        <v>16</v>
      </c>
      <c r="J3969" s="21" t="s">
        <v>113387</v>
      </c>
    </row>
    <row r="3970" spans="1:10" ht="20" customHeight="1">
      <c r="A3970" s="19" t="s">
        <v>113388</v>
      </c>
      <c r="B3970" s="24">
        <v>22</v>
      </c>
      <c r="C3970" s="22">
        <v>15</v>
      </c>
      <c r="D3970" s="21" t="s">
        <v>110687</v>
      </c>
      <c r="E3970" s="21" t="s">
        <v>110688</v>
      </c>
      <c r="F3970" s="21" t="s">
        <v>101528</v>
      </c>
      <c r="G3970" s="22">
        <v>10</v>
      </c>
      <c r="H3970" s="22">
        <v>0</v>
      </c>
      <c r="I3970" s="22">
        <v>0</v>
      </c>
      <c r="J3970" s="21" t="s">
        <v>110689</v>
      </c>
    </row>
    <row r="3971" spans="1:10" ht="20" customHeight="1">
      <c r="A3971" s="19" t="s">
        <v>113389</v>
      </c>
      <c r="B3971" s="24">
        <v>20</v>
      </c>
      <c r="C3971" s="22">
        <v>22</v>
      </c>
      <c r="D3971" s="21" t="s">
        <v>113365</v>
      </c>
      <c r="E3971" s="21" t="s">
        <v>113366</v>
      </c>
      <c r="F3971" s="21" t="s">
        <v>101538</v>
      </c>
      <c r="G3971" s="22">
        <v>3</v>
      </c>
      <c r="H3971" s="22">
        <v>15</v>
      </c>
      <c r="I3971" s="22">
        <v>28</v>
      </c>
      <c r="J3971" s="21" t="s">
        <v>113390</v>
      </c>
    </row>
    <row r="3972" spans="1:10" ht="20" customHeight="1">
      <c r="A3972" s="19" t="s">
        <v>113391</v>
      </c>
      <c r="B3972" s="24">
        <v>20</v>
      </c>
      <c r="C3972" s="22">
        <v>22</v>
      </c>
      <c r="D3972" s="21" t="s">
        <v>113365</v>
      </c>
      <c r="E3972" s="21" t="s">
        <v>113366</v>
      </c>
      <c r="F3972" s="21" t="s">
        <v>101538</v>
      </c>
      <c r="G3972" s="22">
        <v>3</v>
      </c>
      <c r="H3972" s="22">
        <v>15</v>
      </c>
      <c r="I3972" s="22">
        <v>28</v>
      </c>
      <c r="J3972" s="21" t="s">
        <v>113390</v>
      </c>
    </row>
    <row r="3973" spans="1:10" ht="32" customHeight="1">
      <c r="A3973" s="19" t="s">
        <v>113392</v>
      </c>
      <c r="B3973" s="24">
        <v>27</v>
      </c>
      <c r="C3973" s="22">
        <v>23</v>
      </c>
      <c r="D3973" s="21" t="s">
        <v>113393</v>
      </c>
      <c r="E3973" s="21" t="s">
        <v>113394</v>
      </c>
      <c r="F3973" s="21" t="s">
        <v>101710</v>
      </c>
      <c r="G3973" s="22">
        <v>3</v>
      </c>
      <c r="H3973" s="22">
        <v>16</v>
      </c>
      <c r="I3973" s="22">
        <v>29</v>
      </c>
      <c r="J3973" s="21" t="s">
        <v>113395</v>
      </c>
    </row>
    <row r="3974" spans="1:10" ht="32" customHeight="1">
      <c r="A3974" s="19" t="s">
        <v>113396</v>
      </c>
      <c r="B3974" s="24">
        <v>28</v>
      </c>
      <c r="C3974" s="22">
        <v>16</v>
      </c>
      <c r="D3974" s="21" t="s">
        <v>103526</v>
      </c>
      <c r="E3974" s="21" t="s">
        <v>103527</v>
      </c>
      <c r="F3974" s="21" t="s">
        <v>101533</v>
      </c>
      <c r="G3974" s="22">
        <v>1</v>
      </c>
      <c r="H3974" s="22">
        <v>11</v>
      </c>
      <c r="I3974" s="22">
        <v>12</v>
      </c>
      <c r="J3974" s="21" t="s">
        <v>113397</v>
      </c>
    </row>
    <row r="3975" spans="1:10" ht="32" customHeight="1">
      <c r="A3975" s="19" t="s">
        <v>113398</v>
      </c>
      <c r="B3975" s="24">
        <v>27</v>
      </c>
      <c r="C3975" s="22">
        <v>23</v>
      </c>
      <c r="D3975" s="21" t="s">
        <v>113393</v>
      </c>
      <c r="E3975" s="21" t="s">
        <v>113394</v>
      </c>
      <c r="F3975" s="21" t="s">
        <v>101710</v>
      </c>
      <c r="G3975" s="22">
        <v>3</v>
      </c>
      <c r="H3975" s="22">
        <v>16</v>
      </c>
      <c r="I3975" s="22">
        <v>29</v>
      </c>
      <c r="J3975" s="21" t="s">
        <v>113395</v>
      </c>
    </row>
    <row r="3976" spans="1:10" ht="20" customHeight="1">
      <c r="A3976" s="19" t="s">
        <v>113399</v>
      </c>
      <c r="B3976" s="24">
        <v>28</v>
      </c>
      <c r="C3976" s="22">
        <v>16</v>
      </c>
      <c r="D3976" s="21" t="s">
        <v>103526</v>
      </c>
      <c r="E3976" s="21" t="s">
        <v>103527</v>
      </c>
      <c r="F3976" s="21" t="s">
        <v>101533</v>
      </c>
      <c r="G3976" s="22">
        <v>1</v>
      </c>
      <c r="H3976" s="22">
        <v>11</v>
      </c>
      <c r="I3976" s="22">
        <v>12</v>
      </c>
      <c r="J3976" s="21" t="s">
        <v>113397</v>
      </c>
    </row>
    <row r="3977" spans="1:10" ht="20" customHeight="1">
      <c r="A3977" s="19" t="s">
        <v>113400</v>
      </c>
      <c r="B3977" s="24">
        <v>28</v>
      </c>
      <c r="C3977" s="22">
        <v>16</v>
      </c>
      <c r="D3977" s="21" t="s">
        <v>103526</v>
      </c>
      <c r="E3977" s="21" t="s">
        <v>103527</v>
      </c>
      <c r="F3977" s="21" t="s">
        <v>101533</v>
      </c>
      <c r="G3977" s="22">
        <v>1</v>
      </c>
      <c r="H3977" s="22">
        <v>11</v>
      </c>
      <c r="I3977" s="22">
        <v>12</v>
      </c>
      <c r="J3977" s="21" t="s">
        <v>113397</v>
      </c>
    </row>
    <row r="3978" spans="1:10" ht="32" customHeight="1">
      <c r="A3978" s="19" t="s">
        <v>113401</v>
      </c>
      <c r="B3978" s="24">
        <v>13</v>
      </c>
      <c r="C3978" s="22">
        <v>15</v>
      </c>
      <c r="D3978" s="21" t="s">
        <v>104954</v>
      </c>
      <c r="E3978" s="21" t="s">
        <v>104955</v>
      </c>
      <c r="F3978" s="21" t="s">
        <v>14739</v>
      </c>
      <c r="G3978" s="22">
        <v>10</v>
      </c>
      <c r="H3978" s="22">
        <v>0</v>
      </c>
      <c r="I3978" s="22">
        <v>0</v>
      </c>
      <c r="J3978" s="21" t="s">
        <v>113402</v>
      </c>
    </row>
    <row r="3979" spans="1:10" ht="20" customHeight="1">
      <c r="A3979" s="27">
        <v>-999</v>
      </c>
      <c r="B3979" s="24">
        <v>-999</v>
      </c>
      <c r="C3979" s="22">
        <v>-999</v>
      </c>
      <c r="D3979" s="22">
        <v>-999</v>
      </c>
      <c r="E3979" s="22">
        <v>-999</v>
      </c>
      <c r="F3979" s="22">
        <v>-999</v>
      </c>
      <c r="G3979" s="22">
        <v>-999</v>
      </c>
      <c r="H3979" s="22">
        <v>-999</v>
      </c>
      <c r="I3979" s="22">
        <v>-999</v>
      </c>
      <c r="J3979" s="22">
        <v>-999</v>
      </c>
    </row>
    <row r="3980" spans="1:10" ht="20" customHeight="1">
      <c r="A3980" s="19" t="s">
        <v>113403</v>
      </c>
      <c r="B3980" s="24">
        <v>26</v>
      </c>
      <c r="C3980" s="22">
        <v>15</v>
      </c>
      <c r="D3980" s="21" t="s">
        <v>102029</v>
      </c>
      <c r="E3980" s="21" t="s">
        <v>102030</v>
      </c>
      <c r="F3980" s="21" t="s">
        <v>101528</v>
      </c>
      <c r="G3980" s="22">
        <v>10</v>
      </c>
      <c r="H3980" s="22">
        <v>0</v>
      </c>
      <c r="I3980" s="22">
        <v>0</v>
      </c>
      <c r="J3980" s="21" t="s">
        <v>113404</v>
      </c>
    </row>
    <row r="3981" spans="1:10" ht="20" customHeight="1">
      <c r="A3981" s="19" t="s">
        <v>113405</v>
      </c>
      <c r="B3981" s="24">
        <v>13</v>
      </c>
      <c r="C3981" s="22">
        <v>15</v>
      </c>
      <c r="D3981" s="21" t="s">
        <v>113406</v>
      </c>
      <c r="E3981" s="21" t="s">
        <v>113407</v>
      </c>
      <c r="F3981" s="21" t="s">
        <v>101522</v>
      </c>
      <c r="G3981" s="22">
        <v>10</v>
      </c>
      <c r="H3981" s="22">
        <v>0</v>
      </c>
      <c r="I3981" s="22">
        <v>0</v>
      </c>
      <c r="J3981" s="21" t="s">
        <v>113408</v>
      </c>
    </row>
    <row r="3982" spans="1:10" ht="32" customHeight="1">
      <c r="A3982" s="19" t="s">
        <v>113409</v>
      </c>
      <c r="B3982" s="24">
        <v>28</v>
      </c>
      <c r="C3982" s="22">
        <v>22</v>
      </c>
      <c r="D3982" s="21" t="s">
        <v>113410</v>
      </c>
      <c r="E3982" s="21" t="s">
        <v>113411</v>
      </c>
      <c r="F3982" s="21" t="s">
        <v>101885</v>
      </c>
      <c r="G3982" s="22">
        <v>1</v>
      </c>
      <c r="H3982" s="22">
        <v>17</v>
      </c>
      <c r="I3982" s="22">
        <v>25</v>
      </c>
      <c r="J3982" s="21" t="s">
        <v>113412</v>
      </c>
    </row>
    <row r="3983" spans="1:10" ht="20" customHeight="1">
      <c r="A3983" s="19" t="s">
        <v>113413</v>
      </c>
      <c r="B3983" s="24">
        <v>13</v>
      </c>
      <c r="C3983" s="22">
        <v>15</v>
      </c>
      <c r="D3983" s="21" t="s">
        <v>113414</v>
      </c>
      <c r="E3983" s="21" t="s">
        <v>113415</v>
      </c>
      <c r="F3983" s="21" t="s">
        <v>101727</v>
      </c>
      <c r="G3983" s="22">
        <v>10</v>
      </c>
      <c r="H3983" s="22">
        <v>0</v>
      </c>
      <c r="I3983" s="22">
        <v>0</v>
      </c>
      <c r="J3983" s="21" t="s">
        <v>113416</v>
      </c>
    </row>
    <row r="3984" spans="1:10" ht="20" customHeight="1">
      <c r="A3984" s="19" t="s">
        <v>113417</v>
      </c>
      <c r="B3984" s="24">
        <v>13</v>
      </c>
      <c r="C3984" s="22">
        <v>15</v>
      </c>
      <c r="D3984" s="21" t="s">
        <v>113418</v>
      </c>
      <c r="E3984" s="21" t="s">
        <v>113419</v>
      </c>
      <c r="F3984" s="21" t="s">
        <v>101522</v>
      </c>
      <c r="G3984" s="22">
        <v>10</v>
      </c>
      <c r="H3984" s="22">
        <v>0</v>
      </c>
      <c r="I3984" s="22">
        <v>0</v>
      </c>
      <c r="J3984" s="21" t="s">
        <v>113420</v>
      </c>
    </row>
    <row r="3985" spans="1:10" ht="20" customHeight="1">
      <c r="A3985" s="19" t="s">
        <v>113421</v>
      </c>
      <c r="B3985" s="24">
        <v>17</v>
      </c>
      <c r="C3985" s="22">
        <v>15</v>
      </c>
      <c r="D3985" s="21" t="s">
        <v>113422</v>
      </c>
      <c r="E3985" s="21" t="s">
        <v>113423</v>
      </c>
      <c r="F3985" s="21" t="s">
        <v>101528</v>
      </c>
      <c r="G3985" s="22">
        <v>10</v>
      </c>
      <c r="H3985" s="22">
        <v>0</v>
      </c>
      <c r="I3985" s="22">
        <v>0</v>
      </c>
      <c r="J3985" s="21" t="s">
        <v>113424</v>
      </c>
    </row>
    <row r="3986" spans="1:10" ht="20" customHeight="1">
      <c r="A3986" s="19" t="s">
        <v>113425</v>
      </c>
      <c r="B3986" s="24">
        <v>22</v>
      </c>
      <c r="C3986" s="22">
        <v>15</v>
      </c>
      <c r="D3986" s="21" t="s">
        <v>113393</v>
      </c>
      <c r="E3986" s="21" t="s">
        <v>113394</v>
      </c>
      <c r="F3986" s="21" t="s">
        <v>14739</v>
      </c>
      <c r="G3986" s="22">
        <v>10</v>
      </c>
      <c r="H3986" s="22">
        <v>0</v>
      </c>
      <c r="I3986" s="22">
        <v>0</v>
      </c>
      <c r="J3986" s="21" t="s">
        <v>113426</v>
      </c>
    </row>
    <row r="3987" spans="1:10" ht="20" customHeight="1">
      <c r="A3987" s="19" t="s">
        <v>113427</v>
      </c>
      <c r="B3987" s="24">
        <v>22</v>
      </c>
      <c r="C3987" s="22">
        <v>15</v>
      </c>
      <c r="D3987" s="21" t="s">
        <v>113393</v>
      </c>
      <c r="E3987" s="21" t="s">
        <v>113394</v>
      </c>
      <c r="F3987" s="21" t="s">
        <v>14739</v>
      </c>
      <c r="G3987" s="22">
        <v>10</v>
      </c>
      <c r="H3987" s="22">
        <v>0</v>
      </c>
      <c r="I3987" s="22">
        <v>0</v>
      </c>
      <c r="J3987" s="21" t="s">
        <v>113426</v>
      </c>
    </row>
    <row r="3988" spans="1:10" ht="20" customHeight="1">
      <c r="A3988" s="19" t="s">
        <v>113428</v>
      </c>
      <c r="B3988" s="24">
        <v>12</v>
      </c>
      <c r="C3988" s="22">
        <v>15</v>
      </c>
      <c r="D3988" s="21" t="s">
        <v>106398</v>
      </c>
      <c r="E3988" s="21" t="s">
        <v>106399</v>
      </c>
      <c r="F3988" s="21" t="s">
        <v>101563</v>
      </c>
      <c r="G3988" s="22">
        <v>10</v>
      </c>
      <c r="H3988" s="22">
        <v>0</v>
      </c>
      <c r="I3988" s="22">
        <v>0</v>
      </c>
      <c r="J3988" s="21" t="s">
        <v>113429</v>
      </c>
    </row>
    <row r="3989" spans="1:10" ht="20" customHeight="1">
      <c r="A3989" s="19" t="s">
        <v>113430</v>
      </c>
      <c r="B3989" s="24">
        <v>32</v>
      </c>
      <c r="C3989" s="22">
        <v>15</v>
      </c>
      <c r="D3989" s="21" t="s">
        <v>108672</v>
      </c>
      <c r="E3989" s="21" t="s">
        <v>108673</v>
      </c>
      <c r="F3989" s="21" t="s">
        <v>101554</v>
      </c>
      <c r="G3989" s="22">
        <v>10</v>
      </c>
      <c r="H3989" s="22">
        <v>0</v>
      </c>
      <c r="I3989" s="22">
        <v>0</v>
      </c>
      <c r="J3989" s="21" t="s">
        <v>110337</v>
      </c>
    </row>
    <row r="3990" spans="1:10" ht="20" customHeight="1">
      <c r="A3990" s="27">
        <v>-999</v>
      </c>
      <c r="B3990" s="24">
        <v>-999</v>
      </c>
      <c r="C3990" s="22">
        <v>-999</v>
      </c>
      <c r="D3990" s="22">
        <v>-999</v>
      </c>
      <c r="E3990" s="22">
        <v>-999</v>
      </c>
      <c r="F3990" s="22">
        <v>-999</v>
      </c>
      <c r="G3990" s="22">
        <v>-999</v>
      </c>
      <c r="H3990" s="22">
        <v>-999</v>
      </c>
      <c r="I3990" s="22">
        <v>-999</v>
      </c>
      <c r="J3990" s="22">
        <v>-999</v>
      </c>
    </row>
    <row r="3991" spans="1:10" ht="20" customHeight="1">
      <c r="A3991" s="27">
        <v>-999</v>
      </c>
      <c r="B3991" s="24">
        <v>-999</v>
      </c>
      <c r="C3991" s="22">
        <v>-999</v>
      </c>
      <c r="D3991" s="22">
        <v>-999</v>
      </c>
      <c r="E3991" s="22">
        <v>-999</v>
      </c>
      <c r="F3991" s="22">
        <v>-999</v>
      </c>
      <c r="G3991" s="22">
        <v>-999</v>
      </c>
      <c r="H3991" s="22">
        <v>-999</v>
      </c>
      <c r="I3991" s="22">
        <v>-999</v>
      </c>
      <c r="J3991" s="22">
        <v>-999</v>
      </c>
    </row>
    <row r="3992" spans="1:10" ht="20" customHeight="1">
      <c r="A3992" s="27">
        <v>-999</v>
      </c>
      <c r="B3992" s="24">
        <v>-999</v>
      </c>
      <c r="C3992" s="22">
        <v>-999</v>
      </c>
      <c r="D3992" s="22">
        <v>-999</v>
      </c>
      <c r="E3992" s="22">
        <v>-999</v>
      </c>
      <c r="F3992" s="22">
        <v>-999</v>
      </c>
      <c r="G3992" s="22">
        <v>-999</v>
      </c>
      <c r="H3992" s="22">
        <v>-999</v>
      </c>
      <c r="I3992" s="22">
        <v>-999</v>
      </c>
      <c r="J3992" s="22">
        <v>-999</v>
      </c>
    </row>
    <row r="3993" spans="1:10" ht="20" customHeight="1">
      <c r="A3993" s="27">
        <v>-999</v>
      </c>
      <c r="B3993" s="24">
        <v>-999</v>
      </c>
      <c r="C3993" s="22">
        <v>-999</v>
      </c>
      <c r="D3993" s="22">
        <v>-999</v>
      </c>
      <c r="E3993" s="22">
        <v>-999</v>
      </c>
      <c r="F3993" s="22">
        <v>-999</v>
      </c>
      <c r="G3993" s="22">
        <v>-999</v>
      </c>
      <c r="H3993" s="22">
        <v>-999</v>
      </c>
      <c r="I3993" s="22">
        <v>-999</v>
      </c>
      <c r="J3993" s="22">
        <v>-999</v>
      </c>
    </row>
    <row r="3994" spans="1:10" ht="20" customHeight="1">
      <c r="A3994" s="19" t="s">
        <v>113431</v>
      </c>
      <c r="B3994" s="24">
        <v>32</v>
      </c>
      <c r="C3994" s="22">
        <v>26</v>
      </c>
      <c r="D3994" s="21" t="s">
        <v>113432</v>
      </c>
      <c r="E3994" s="21" t="s">
        <v>113433</v>
      </c>
      <c r="F3994" s="21" t="s">
        <v>102510</v>
      </c>
      <c r="G3994" s="22">
        <v>7</v>
      </c>
      <c r="H3994" s="22">
        <v>15</v>
      </c>
      <c r="I3994" s="22">
        <v>31</v>
      </c>
      <c r="J3994" s="21" t="s">
        <v>113434</v>
      </c>
    </row>
    <row r="3995" spans="1:10" ht="20" customHeight="1">
      <c r="A3995" s="19" t="s">
        <v>113435</v>
      </c>
      <c r="B3995" s="24">
        <v>24</v>
      </c>
      <c r="C3995" s="22">
        <v>26</v>
      </c>
      <c r="D3995" s="21" t="s">
        <v>113436</v>
      </c>
      <c r="E3995" s="21" t="s">
        <v>113437</v>
      </c>
      <c r="F3995" s="21" t="s">
        <v>102665</v>
      </c>
      <c r="G3995" s="22">
        <v>12</v>
      </c>
      <c r="H3995" s="22">
        <v>10</v>
      </c>
      <c r="I3995" s="22">
        <v>20</v>
      </c>
      <c r="J3995" s="21" t="s">
        <v>113438</v>
      </c>
    </row>
    <row r="3996" spans="1:10" ht="20" customHeight="1">
      <c r="A3996" s="19" t="s">
        <v>113439</v>
      </c>
      <c r="B3996" s="24">
        <v>44</v>
      </c>
      <c r="C3996" s="22">
        <v>15</v>
      </c>
      <c r="D3996" s="21" t="s">
        <v>111910</v>
      </c>
      <c r="E3996" s="21" t="s">
        <v>111911</v>
      </c>
      <c r="F3996" s="21" t="s">
        <v>101522</v>
      </c>
      <c r="G3996" s="22">
        <v>10</v>
      </c>
      <c r="H3996" s="22">
        <v>0</v>
      </c>
      <c r="I3996" s="22">
        <v>0</v>
      </c>
      <c r="J3996" s="21" t="s">
        <v>111912</v>
      </c>
    </row>
    <row r="3997" spans="1:10" ht="20" customHeight="1">
      <c r="A3997" s="19" t="s">
        <v>113440</v>
      </c>
      <c r="B3997" s="24">
        <v>18</v>
      </c>
      <c r="C3997" s="22">
        <v>15</v>
      </c>
      <c r="D3997" s="21" t="s">
        <v>104558</v>
      </c>
      <c r="E3997" s="21" t="s">
        <v>104559</v>
      </c>
      <c r="F3997" s="21" t="s">
        <v>101528</v>
      </c>
      <c r="G3997" s="22">
        <v>10</v>
      </c>
      <c r="H3997" s="22">
        <v>0</v>
      </c>
      <c r="I3997" s="22">
        <v>0</v>
      </c>
      <c r="J3997" s="21" t="s">
        <v>113441</v>
      </c>
    </row>
    <row r="3998" spans="1:10" ht="20" customHeight="1">
      <c r="A3998" s="27">
        <v>-999</v>
      </c>
      <c r="B3998" s="24">
        <v>-999</v>
      </c>
      <c r="C3998" s="22">
        <v>-999</v>
      </c>
      <c r="D3998" s="22">
        <v>-999</v>
      </c>
      <c r="E3998" s="22">
        <v>-999</v>
      </c>
      <c r="F3998" s="22">
        <v>-999</v>
      </c>
      <c r="G3998" s="22">
        <v>-999</v>
      </c>
      <c r="H3998" s="22">
        <v>-999</v>
      </c>
      <c r="I3998" s="22">
        <v>-999</v>
      </c>
      <c r="J3998" s="22">
        <v>-999</v>
      </c>
    </row>
    <row r="3999" spans="1:10" ht="20" customHeight="1">
      <c r="A3999" s="27">
        <v>-999</v>
      </c>
      <c r="B3999" s="24">
        <v>-999</v>
      </c>
      <c r="C3999" s="22">
        <v>-999</v>
      </c>
      <c r="D3999" s="22">
        <v>-999</v>
      </c>
      <c r="E3999" s="22">
        <v>-999</v>
      </c>
      <c r="F3999" s="22">
        <v>-999</v>
      </c>
      <c r="G3999" s="22">
        <v>-999</v>
      </c>
      <c r="H3999" s="22">
        <v>-999</v>
      </c>
      <c r="I3999" s="22">
        <v>-999</v>
      </c>
      <c r="J3999" s="22">
        <v>-999</v>
      </c>
    </row>
    <row r="4000" spans="1:10" ht="20" customHeight="1">
      <c r="A4000" s="27">
        <v>-999</v>
      </c>
      <c r="B4000" s="24">
        <v>-999</v>
      </c>
      <c r="C4000" s="22">
        <v>-999</v>
      </c>
      <c r="D4000" s="22">
        <v>-999</v>
      </c>
      <c r="E4000" s="22">
        <v>-999</v>
      </c>
      <c r="F4000" s="22">
        <v>-999</v>
      </c>
      <c r="G4000" s="22">
        <v>-999</v>
      </c>
      <c r="H4000" s="22">
        <v>-999</v>
      </c>
      <c r="I4000" s="22">
        <v>-999</v>
      </c>
      <c r="J4000" s="22">
        <v>-999</v>
      </c>
    </row>
    <row r="4001" spans="1:10" ht="20" customHeight="1">
      <c r="A4001" s="27">
        <v>-999</v>
      </c>
      <c r="B4001" s="24">
        <v>-999</v>
      </c>
      <c r="C4001" s="22">
        <v>-999</v>
      </c>
      <c r="D4001" s="22">
        <v>-999</v>
      </c>
      <c r="E4001" s="22">
        <v>-999</v>
      </c>
      <c r="F4001" s="22">
        <v>-999</v>
      </c>
      <c r="G4001" s="22">
        <v>-999</v>
      </c>
      <c r="H4001" s="22">
        <v>-999</v>
      </c>
      <c r="I4001" s="22">
        <v>-999</v>
      </c>
      <c r="J4001" s="22">
        <v>-999</v>
      </c>
    </row>
    <row r="4002" spans="1:10" ht="20" customHeight="1">
      <c r="A4002" s="19" t="s">
        <v>113442</v>
      </c>
      <c r="B4002" s="24">
        <v>23</v>
      </c>
      <c r="C4002" s="22">
        <v>27</v>
      </c>
      <c r="D4002" s="21" t="s">
        <v>105446</v>
      </c>
      <c r="E4002" s="21" t="s">
        <v>105447</v>
      </c>
      <c r="F4002" s="21" t="s">
        <v>101850</v>
      </c>
      <c r="G4002" s="22">
        <v>5</v>
      </c>
      <c r="H4002" s="22">
        <v>18</v>
      </c>
      <c r="I4002" s="22">
        <v>21</v>
      </c>
      <c r="J4002" s="21" t="s">
        <v>113443</v>
      </c>
    </row>
    <row r="4003" spans="1:10" ht="20" customHeight="1">
      <c r="A4003" s="19" t="s">
        <v>113444</v>
      </c>
      <c r="B4003" s="24">
        <v>32</v>
      </c>
      <c r="C4003" s="22">
        <v>15</v>
      </c>
      <c r="D4003" s="21" t="s">
        <v>113445</v>
      </c>
      <c r="E4003" s="21" t="s">
        <v>113446</v>
      </c>
      <c r="F4003" s="21" t="s">
        <v>101563</v>
      </c>
      <c r="G4003" s="22">
        <v>10</v>
      </c>
      <c r="H4003" s="22">
        <v>0</v>
      </c>
      <c r="I4003" s="22">
        <v>0</v>
      </c>
      <c r="J4003" s="21" t="s">
        <v>113447</v>
      </c>
    </row>
    <row r="4004" spans="1:10" ht="20" customHeight="1">
      <c r="A4004" s="19" t="s">
        <v>113448</v>
      </c>
      <c r="B4004" s="24">
        <v>32</v>
      </c>
      <c r="C4004" s="22">
        <v>15</v>
      </c>
      <c r="D4004" s="21" t="s">
        <v>113445</v>
      </c>
      <c r="E4004" s="21" t="s">
        <v>113446</v>
      </c>
      <c r="F4004" s="21" t="s">
        <v>101563</v>
      </c>
      <c r="G4004" s="22">
        <v>10</v>
      </c>
      <c r="H4004" s="22">
        <v>0</v>
      </c>
      <c r="I4004" s="22">
        <v>0</v>
      </c>
      <c r="J4004" s="21" t="s">
        <v>113447</v>
      </c>
    </row>
    <row r="4005" spans="1:10" ht="20" customHeight="1">
      <c r="A4005" s="19" t="s">
        <v>113449</v>
      </c>
      <c r="B4005" s="24">
        <v>20</v>
      </c>
      <c r="C4005" s="22">
        <v>15</v>
      </c>
      <c r="D4005" s="21" t="s">
        <v>113450</v>
      </c>
      <c r="E4005" s="21" t="s">
        <v>113451</v>
      </c>
      <c r="F4005" s="21" t="s">
        <v>14739</v>
      </c>
      <c r="G4005" s="22">
        <v>10</v>
      </c>
      <c r="H4005" s="22">
        <v>0</v>
      </c>
      <c r="I4005" s="22">
        <v>0</v>
      </c>
      <c r="J4005" s="21" t="s">
        <v>113452</v>
      </c>
    </row>
    <row r="4006" spans="1:10" ht="20" customHeight="1">
      <c r="A4006" s="19" t="s">
        <v>113453</v>
      </c>
      <c r="B4006" s="24">
        <v>20</v>
      </c>
      <c r="C4006" s="22">
        <v>15</v>
      </c>
      <c r="D4006" s="21" t="s">
        <v>113450</v>
      </c>
      <c r="E4006" s="21" t="s">
        <v>113451</v>
      </c>
      <c r="F4006" s="21" t="s">
        <v>14739</v>
      </c>
      <c r="G4006" s="22">
        <v>10</v>
      </c>
      <c r="H4006" s="22">
        <v>0</v>
      </c>
      <c r="I4006" s="22">
        <v>0</v>
      </c>
      <c r="J4006" s="21" t="s">
        <v>113452</v>
      </c>
    </row>
    <row r="4007" spans="1:10" ht="20" customHeight="1">
      <c r="A4007" s="19" t="s">
        <v>113454</v>
      </c>
      <c r="B4007" s="24">
        <v>13</v>
      </c>
      <c r="C4007" s="22">
        <v>15</v>
      </c>
      <c r="D4007" s="21" t="s">
        <v>113455</v>
      </c>
      <c r="E4007" s="21" t="s">
        <v>113456</v>
      </c>
      <c r="F4007" s="21" t="s">
        <v>14739</v>
      </c>
      <c r="G4007" s="22">
        <v>10</v>
      </c>
      <c r="H4007" s="22">
        <v>0</v>
      </c>
      <c r="I4007" s="22">
        <v>0</v>
      </c>
      <c r="J4007" s="21" t="s">
        <v>113457</v>
      </c>
    </row>
    <row r="4008" spans="1:10" ht="20" customHeight="1">
      <c r="A4008" s="19" t="s">
        <v>113458</v>
      </c>
      <c r="B4008" s="24">
        <v>19</v>
      </c>
      <c r="C4008" s="22">
        <v>15</v>
      </c>
      <c r="D4008" s="21" t="s">
        <v>110489</v>
      </c>
      <c r="E4008" s="21" t="s">
        <v>110490</v>
      </c>
      <c r="F4008" s="21" t="s">
        <v>101528</v>
      </c>
      <c r="G4008" s="22">
        <v>10</v>
      </c>
      <c r="H4008" s="22">
        <v>0</v>
      </c>
      <c r="I4008" s="22">
        <v>0</v>
      </c>
      <c r="J4008" s="21" t="s">
        <v>113459</v>
      </c>
    </row>
    <row r="4009" spans="1:10" ht="32" customHeight="1">
      <c r="A4009" s="19" t="s">
        <v>113460</v>
      </c>
      <c r="B4009" s="24">
        <v>32</v>
      </c>
      <c r="C4009" s="22">
        <v>15</v>
      </c>
      <c r="D4009" s="21" t="s">
        <v>102262</v>
      </c>
      <c r="E4009" s="21" t="s">
        <v>102263</v>
      </c>
      <c r="F4009" s="21" t="s">
        <v>101554</v>
      </c>
      <c r="G4009" s="22">
        <v>10</v>
      </c>
      <c r="H4009" s="22">
        <v>0</v>
      </c>
      <c r="I4009" s="22">
        <v>0</v>
      </c>
      <c r="J4009" s="21" t="s">
        <v>102264</v>
      </c>
    </row>
    <row r="4010" spans="1:10" ht="32" customHeight="1">
      <c r="A4010" s="19" t="s">
        <v>113461</v>
      </c>
      <c r="B4010" s="24">
        <v>53</v>
      </c>
      <c r="C4010" s="22">
        <v>15</v>
      </c>
      <c r="D4010" s="21" t="s">
        <v>111974</v>
      </c>
      <c r="E4010" s="21" t="s">
        <v>111975</v>
      </c>
      <c r="F4010" s="21" t="s">
        <v>101522</v>
      </c>
      <c r="G4010" s="22">
        <v>10</v>
      </c>
      <c r="H4010" s="22">
        <v>0</v>
      </c>
      <c r="I4010" s="22">
        <v>0</v>
      </c>
      <c r="J4010" s="21" t="s">
        <v>113462</v>
      </c>
    </row>
    <row r="4011" spans="1:10" ht="32" customHeight="1">
      <c r="A4011" s="19" t="s">
        <v>113463</v>
      </c>
      <c r="B4011" s="24">
        <v>12</v>
      </c>
      <c r="C4011" s="22">
        <v>15</v>
      </c>
      <c r="D4011" s="21" t="s">
        <v>102981</v>
      </c>
      <c r="E4011" s="21" t="s">
        <v>102982</v>
      </c>
      <c r="F4011" s="21" t="s">
        <v>101528</v>
      </c>
      <c r="G4011" s="22">
        <v>10</v>
      </c>
      <c r="H4011" s="22">
        <v>0</v>
      </c>
      <c r="I4011" s="22">
        <v>0</v>
      </c>
      <c r="J4011" s="21" t="s">
        <v>113464</v>
      </c>
    </row>
    <row r="4012" spans="1:10" ht="32" customHeight="1">
      <c r="A4012" s="19" t="s">
        <v>113465</v>
      </c>
      <c r="B4012" s="24">
        <v>16</v>
      </c>
      <c r="C4012" s="22">
        <v>24</v>
      </c>
      <c r="D4012" s="21" t="s">
        <v>113466</v>
      </c>
      <c r="E4012" s="21" t="s">
        <v>113467</v>
      </c>
      <c r="F4012" s="21" t="s">
        <v>101817</v>
      </c>
      <c r="G4012" s="22">
        <v>8</v>
      </c>
      <c r="H4012" s="22">
        <v>12</v>
      </c>
      <c r="I4012" s="22">
        <v>22</v>
      </c>
      <c r="J4012" s="21" t="s">
        <v>113468</v>
      </c>
    </row>
    <row r="4013" spans="1:10" ht="32" customHeight="1">
      <c r="A4013" s="19" t="s">
        <v>113469</v>
      </c>
      <c r="B4013" s="24">
        <v>30</v>
      </c>
      <c r="C4013" s="22">
        <v>15</v>
      </c>
      <c r="D4013" s="21" t="s">
        <v>113470</v>
      </c>
      <c r="E4013" s="21" t="s">
        <v>113471</v>
      </c>
      <c r="F4013" s="21" t="s">
        <v>101554</v>
      </c>
      <c r="G4013" s="22">
        <v>10</v>
      </c>
      <c r="H4013" s="22">
        <v>0</v>
      </c>
      <c r="I4013" s="22">
        <v>0</v>
      </c>
      <c r="J4013" s="21" t="s">
        <v>113472</v>
      </c>
    </row>
    <row r="4014" spans="1:10" ht="32" customHeight="1">
      <c r="A4014" s="19" t="s">
        <v>113473</v>
      </c>
      <c r="B4014" s="24">
        <v>22</v>
      </c>
      <c r="C4014" s="22">
        <v>28</v>
      </c>
      <c r="D4014" s="21" t="s">
        <v>113474</v>
      </c>
      <c r="E4014" s="21" t="s">
        <v>113475</v>
      </c>
      <c r="F4014" s="21" t="s">
        <v>104397</v>
      </c>
      <c r="G4014" s="22">
        <v>1</v>
      </c>
      <c r="H4014" s="22">
        <v>23</v>
      </c>
      <c r="I4014" s="22">
        <v>32</v>
      </c>
      <c r="J4014" s="21" t="s">
        <v>113476</v>
      </c>
    </row>
    <row r="4015" spans="1:10" ht="20" customHeight="1">
      <c r="A4015" s="27">
        <v>-999</v>
      </c>
      <c r="B4015" s="24">
        <v>-999</v>
      </c>
      <c r="C4015" s="22">
        <v>-999</v>
      </c>
      <c r="D4015" s="22">
        <v>-999</v>
      </c>
      <c r="E4015" s="22">
        <v>-999</v>
      </c>
      <c r="F4015" s="22">
        <v>-999</v>
      </c>
      <c r="G4015" s="22">
        <v>-999</v>
      </c>
      <c r="H4015" s="22">
        <v>-999</v>
      </c>
      <c r="I4015" s="22">
        <v>-999</v>
      </c>
      <c r="J4015" s="22">
        <v>-999</v>
      </c>
    </row>
    <row r="4016" spans="1:10" ht="20" customHeight="1">
      <c r="A4016" s="27">
        <v>-999</v>
      </c>
      <c r="B4016" s="24">
        <v>-999</v>
      </c>
      <c r="C4016" s="22">
        <v>-999</v>
      </c>
      <c r="D4016" s="22">
        <v>-999</v>
      </c>
      <c r="E4016" s="22">
        <v>-999</v>
      </c>
      <c r="F4016" s="22">
        <v>-999</v>
      </c>
      <c r="G4016" s="22">
        <v>-999</v>
      </c>
      <c r="H4016" s="22">
        <v>-999</v>
      </c>
      <c r="I4016" s="22">
        <v>-999</v>
      </c>
      <c r="J4016" s="22">
        <v>-999</v>
      </c>
    </row>
    <row r="4017" spans="1:10" ht="32" customHeight="1">
      <c r="A4017" s="19" t="s">
        <v>113477</v>
      </c>
      <c r="B4017" s="24">
        <v>31</v>
      </c>
      <c r="C4017" s="22">
        <v>81</v>
      </c>
      <c r="D4017" s="21" t="s">
        <v>106533</v>
      </c>
      <c r="E4017" s="21" t="s">
        <v>106534</v>
      </c>
      <c r="F4017" s="21" t="s">
        <v>113478</v>
      </c>
      <c r="G4017" s="22">
        <v>9</v>
      </c>
      <c r="H4017" s="22">
        <v>13</v>
      </c>
      <c r="I4017" s="22">
        <v>20</v>
      </c>
      <c r="J4017" s="21" t="s">
        <v>113479</v>
      </c>
    </row>
    <row r="4018" spans="1:10" ht="32" customHeight="1">
      <c r="A4018" s="19" t="s">
        <v>113480</v>
      </c>
      <c r="B4018" s="24">
        <v>30</v>
      </c>
      <c r="C4018" s="22">
        <v>18</v>
      </c>
      <c r="D4018" s="21" t="s">
        <v>108321</v>
      </c>
      <c r="E4018" s="21" t="s">
        <v>108322</v>
      </c>
      <c r="F4018" s="21" t="s">
        <v>102782</v>
      </c>
      <c r="G4018" s="22">
        <v>1</v>
      </c>
      <c r="H4018" s="22">
        <v>13</v>
      </c>
      <c r="I4018" s="22">
        <v>24</v>
      </c>
      <c r="J4018" s="21" t="s">
        <v>113481</v>
      </c>
    </row>
    <row r="4019" spans="1:10" ht="32" customHeight="1">
      <c r="A4019" s="19" t="s">
        <v>113482</v>
      </c>
      <c r="B4019" s="24">
        <v>49</v>
      </c>
      <c r="C4019" s="22">
        <v>15</v>
      </c>
      <c r="D4019" s="21" t="s">
        <v>110267</v>
      </c>
      <c r="E4019" s="21" t="s">
        <v>110268</v>
      </c>
      <c r="F4019" s="21" t="s">
        <v>101528</v>
      </c>
      <c r="G4019" s="22">
        <v>10</v>
      </c>
      <c r="H4019" s="22">
        <v>0</v>
      </c>
      <c r="I4019" s="22">
        <v>0</v>
      </c>
      <c r="J4019" s="21" t="s">
        <v>113483</v>
      </c>
    </row>
    <row r="4020" spans="1:10" ht="32" customHeight="1">
      <c r="A4020" s="19" t="s">
        <v>113484</v>
      </c>
      <c r="B4020" s="24">
        <v>33</v>
      </c>
      <c r="C4020" s="22">
        <v>15</v>
      </c>
      <c r="D4020" s="21" t="s">
        <v>113485</v>
      </c>
      <c r="E4020" s="21" t="s">
        <v>113486</v>
      </c>
      <c r="F4020" s="21" t="s">
        <v>14739</v>
      </c>
      <c r="G4020" s="22">
        <v>10</v>
      </c>
      <c r="H4020" s="22">
        <v>0</v>
      </c>
      <c r="I4020" s="22">
        <v>0</v>
      </c>
      <c r="J4020" s="21" t="s">
        <v>113487</v>
      </c>
    </row>
    <row r="4021" spans="1:10" ht="32" customHeight="1">
      <c r="A4021" s="19" t="s">
        <v>113488</v>
      </c>
      <c r="B4021" s="24">
        <v>18</v>
      </c>
      <c r="C4021" s="22">
        <v>15</v>
      </c>
      <c r="D4021" s="21" t="s">
        <v>113489</v>
      </c>
      <c r="E4021" s="21" t="s">
        <v>113490</v>
      </c>
      <c r="F4021" s="21" t="s">
        <v>101628</v>
      </c>
      <c r="G4021" s="22">
        <v>1</v>
      </c>
      <c r="H4021" s="22">
        <v>10</v>
      </c>
      <c r="I4021" s="22">
        <v>20</v>
      </c>
      <c r="J4021" s="21" t="s">
        <v>113491</v>
      </c>
    </row>
    <row r="4022" spans="1:10" ht="32" customHeight="1">
      <c r="A4022" s="19" t="s">
        <v>113492</v>
      </c>
      <c r="B4022" s="24">
        <v>30</v>
      </c>
      <c r="C4022" s="22">
        <v>15</v>
      </c>
      <c r="D4022" s="21" t="s">
        <v>113493</v>
      </c>
      <c r="E4022" s="21" t="s">
        <v>113494</v>
      </c>
      <c r="F4022" s="21" t="s">
        <v>101554</v>
      </c>
      <c r="G4022" s="22">
        <v>10</v>
      </c>
      <c r="H4022" s="22">
        <v>0</v>
      </c>
      <c r="I4022" s="22">
        <v>0</v>
      </c>
      <c r="J4022" s="21" t="s">
        <v>113495</v>
      </c>
    </row>
    <row r="4023" spans="1:10" ht="32" customHeight="1">
      <c r="A4023" s="19" t="s">
        <v>113496</v>
      </c>
      <c r="B4023" s="24">
        <v>22</v>
      </c>
      <c r="C4023" s="22">
        <v>15</v>
      </c>
      <c r="D4023" s="21" t="s">
        <v>113497</v>
      </c>
      <c r="E4023" s="21" t="s">
        <v>113498</v>
      </c>
      <c r="F4023" s="21" t="s">
        <v>14739</v>
      </c>
      <c r="G4023" s="22">
        <v>10</v>
      </c>
      <c r="H4023" s="22">
        <v>0</v>
      </c>
      <c r="I4023" s="22">
        <v>0</v>
      </c>
      <c r="J4023" s="21" t="s">
        <v>113499</v>
      </c>
    </row>
    <row r="4024" spans="1:10" ht="32" customHeight="1">
      <c r="A4024" s="19" t="s">
        <v>113500</v>
      </c>
      <c r="B4024" s="24">
        <v>46</v>
      </c>
      <c r="C4024" s="22">
        <v>18</v>
      </c>
      <c r="D4024" s="21" t="s">
        <v>110163</v>
      </c>
      <c r="E4024" s="21" t="s">
        <v>110164</v>
      </c>
      <c r="F4024" s="21" t="s">
        <v>102782</v>
      </c>
      <c r="G4024" s="22">
        <v>1</v>
      </c>
      <c r="H4024" s="22">
        <v>13</v>
      </c>
      <c r="I4024" s="22">
        <v>23</v>
      </c>
      <c r="J4024" s="21" t="s">
        <v>113501</v>
      </c>
    </row>
    <row r="4025" spans="1:10" ht="32" customHeight="1">
      <c r="A4025" s="19" t="s">
        <v>113502</v>
      </c>
      <c r="B4025" s="24">
        <v>30</v>
      </c>
      <c r="C4025" s="22">
        <v>23</v>
      </c>
      <c r="D4025" s="21" t="s">
        <v>113503</v>
      </c>
      <c r="E4025" s="21" t="s">
        <v>113504</v>
      </c>
      <c r="F4025" s="21" t="s">
        <v>102912</v>
      </c>
      <c r="G4025" s="22">
        <v>1</v>
      </c>
      <c r="H4025" s="22">
        <v>18</v>
      </c>
      <c r="I4025" s="22">
        <v>38</v>
      </c>
      <c r="J4025" s="21" t="s">
        <v>113505</v>
      </c>
    </row>
    <row r="4026" spans="1:10" ht="32" customHeight="1">
      <c r="A4026" s="19" t="s">
        <v>113506</v>
      </c>
      <c r="B4026" s="24">
        <v>13</v>
      </c>
      <c r="C4026" s="22">
        <v>15</v>
      </c>
      <c r="D4026" s="21" t="s">
        <v>102214</v>
      </c>
      <c r="E4026" s="21" t="s">
        <v>102215</v>
      </c>
      <c r="F4026" s="21" t="s">
        <v>101554</v>
      </c>
      <c r="G4026" s="22">
        <v>10</v>
      </c>
      <c r="H4026" s="22">
        <v>0</v>
      </c>
      <c r="I4026" s="22">
        <v>0</v>
      </c>
      <c r="J4026" s="21" t="s">
        <v>113507</v>
      </c>
    </row>
    <row r="4027" spans="1:10" ht="32" customHeight="1">
      <c r="A4027" s="19" t="s">
        <v>113508</v>
      </c>
      <c r="B4027" s="24">
        <v>13</v>
      </c>
      <c r="C4027" s="22">
        <v>15</v>
      </c>
      <c r="D4027" s="21" t="s">
        <v>113509</v>
      </c>
      <c r="E4027" s="21" t="s">
        <v>113510</v>
      </c>
      <c r="F4027" s="21" t="s">
        <v>14739</v>
      </c>
      <c r="G4027" s="22">
        <v>10</v>
      </c>
      <c r="H4027" s="22">
        <v>0</v>
      </c>
      <c r="I4027" s="22">
        <v>0</v>
      </c>
      <c r="J4027" s="21" t="s">
        <v>113511</v>
      </c>
    </row>
    <row r="4028" spans="1:10" ht="32" customHeight="1">
      <c r="A4028" s="19" t="s">
        <v>113512</v>
      </c>
      <c r="B4028" s="24">
        <v>15</v>
      </c>
      <c r="C4028" s="22">
        <v>17</v>
      </c>
      <c r="D4028" s="21" t="s">
        <v>113513</v>
      </c>
      <c r="E4028" s="21" t="s">
        <v>113514</v>
      </c>
      <c r="F4028" s="21" t="s">
        <v>101543</v>
      </c>
      <c r="G4028" s="22">
        <v>3</v>
      </c>
      <c r="H4028" s="22">
        <v>10</v>
      </c>
      <c r="I4028" s="22">
        <v>16</v>
      </c>
      <c r="J4028" s="21" t="s">
        <v>113515</v>
      </c>
    </row>
    <row r="4029" spans="1:10" ht="32" customHeight="1">
      <c r="A4029" s="19" t="s">
        <v>113516</v>
      </c>
      <c r="B4029" s="24">
        <v>29</v>
      </c>
      <c r="C4029" s="22">
        <v>15</v>
      </c>
      <c r="D4029" s="21" t="s">
        <v>113517</v>
      </c>
      <c r="E4029" s="21" t="s">
        <v>113518</v>
      </c>
      <c r="F4029" s="21" t="s">
        <v>101628</v>
      </c>
      <c r="G4029" s="22">
        <v>1</v>
      </c>
      <c r="H4029" s="22">
        <v>10</v>
      </c>
      <c r="I4029" s="22">
        <v>22</v>
      </c>
      <c r="J4029" s="21" t="s">
        <v>113519</v>
      </c>
    </row>
    <row r="4030" spans="1:10" ht="32" customHeight="1">
      <c r="A4030" s="19" t="s">
        <v>113520</v>
      </c>
      <c r="B4030" s="24">
        <v>38</v>
      </c>
      <c r="C4030" s="22">
        <v>15</v>
      </c>
      <c r="D4030" s="21" t="s">
        <v>112811</v>
      </c>
      <c r="E4030" s="21" t="s">
        <v>112812</v>
      </c>
      <c r="F4030" s="21" t="s">
        <v>101568</v>
      </c>
      <c r="G4030" s="22">
        <v>1</v>
      </c>
      <c r="H4030" s="22">
        <v>10</v>
      </c>
      <c r="I4030" s="22">
        <v>16</v>
      </c>
      <c r="J4030" s="21" t="s">
        <v>113521</v>
      </c>
    </row>
    <row r="4031" spans="1:10" ht="32" customHeight="1">
      <c r="A4031" s="19" t="s">
        <v>113522</v>
      </c>
      <c r="B4031" s="24">
        <v>24</v>
      </c>
      <c r="C4031" s="22">
        <v>15</v>
      </c>
      <c r="D4031" s="21" t="s">
        <v>107657</v>
      </c>
      <c r="E4031" s="21" t="s">
        <v>107658</v>
      </c>
      <c r="F4031" s="21" t="s">
        <v>101528</v>
      </c>
      <c r="G4031" s="22">
        <v>10</v>
      </c>
      <c r="H4031" s="22">
        <v>0</v>
      </c>
      <c r="I4031" s="22">
        <v>0</v>
      </c>
      <c r="J4031" s="21" t="s">
        <v>113523</v>
      </c>
    </row>
    <row r="4032" spans="1:10" ht="32" customHeight="1">
      <c r="A4032" s="19" t="s">
        <v>113524</v>
      </c>
      <c r="B4032" s="24">
        <v>24</v>
      </c>
      <c r="C4032" s="22">
        <v>15</v>
      </c>
      <c r="D4032" s="21" t="s">
        <v>107657</v>
      </c>
      <c r="E4032" s="21" t="s">
        <v>107658</v>
      </c>
      <c r="F4032" s="21" t="s">
        <v>101528</v>
      </c>
      <c r="G4032" s="22">
        <v>10</v>
      </c>
      <c r="H4032" s="22">
        <v>0</v>
      </c>
      <c r="I4032" s="22">
        <v>0</v>
      </c>
      <c r="J4032" s="21" t="s">
        <v>113523</v>
      </c>
    </row>
    <row r="4033" spans="1:10" ht="32" customHeight="1">
      <c r="A4033" s="19" t="s">
        <v>113525</v>
      </c>
      <c r="B4033" s="24">
        <v>24</v>
      </c>
      <c r="C4033" s="22">
        <v>15</v>
      </c>
      <c r="D4033" s="21" t="s">
        <v>107657</v>
      </c>
      <c r="E4033" s="21" t="s">
        <v>107658</v>
      </c>
      <c r="F4033" s="21" t="s">
        <v>101528</v>
      </c>
      <c r="G4033" s="22">
        <v>10</v>
      </c>
      <c r="H4033" s="22">
        <v>0</v>
      </c>
      <c r="I4033" s="22">
        <v>0</v>
      </c>
      <c r="J4033" s="21" t="s">
        <v>113523</v>
      </c>
    </row>
    <row r="4034" spans="1:10" ht="32" customHeight="1">
      <c r="A4034" s="19" t="s">
        <v>113526</v>
      </c>
      <c r="B4034" s="24">
        <v>28</v>
      </c>
      <c r="C4034" s="22">
        <v>15</v>
      </c>
      <c r="D4034" s="21" t="s">
        <v>113527</v>
      </c>
      <c r="E4034" s="21" t="s">
        <v>113528</v>
      </c>
      <c r="F4034" s="21" t="s">
        <v>101563</v>
      </c>
      <c r="G4034" s="22">
        <v>10</v>
      </c>
      <c r="H4034" s="22">
        <v>0</v>
      </c>
      <c r="I4034" s="22">
        <v>0</v>
      </c>
      <c r="J4034" s="21" t="s">
        <v>113529</v>
      </c>
    </row>
    <row r="4035" spans="1:10" ht="32" customHeight="1">
      <c r="A4035" s="19" t="s">
        <v>113530</v>
      </c>
      <c r="B4035" s="24">
        <v>13</v>
      </c>
      <c r="C4035" s="22">
        <v>15</v>
      </c>
      <c r="D4035" s="21" t="s">
        <v>102204</v>
      </c>
      <c r="E4035" s="21" t="s">
        <v>102205</v>
      </c>
      <c r="F4035" s="21" t="s">
        <v>101528</v>
      </c>
      <c r="G4035" s="22">
        <v>10</v>
      </c>
      <c r="H4035" s="22">
        <v>0</v>
      </c>
      <c r="I4035" s="22">
        <v>0</v>
      </c>
      <c r="J4035" s="21" t="s">
        <v>113531</v>
      </c>
    </row>
    <row r="4036" spans="1:10" ht="32" customHeight="1">
      <c r="A4036" s="19" t="s">
        <v>113532</v>
      </c>
      <c r="B4036" s="24">
        <v>17</v>
      </c>
      <c r="C4036" s="22">
        <v>15</v>
      </c>
      <c r="D4036" s="21" t="s">
        <v>113533</v>
      </c>
      <c r="E4036" s="21" t="s">
        <v>113534</v>
      </c>
      <c r="F4036" s="21" t="s">
        <v>101568</v>
      </c>
      <c r="G4036" s="22">
        <v>10</v>
      </c>
      <c r="H4036" s="22">
        <v>0</v>
      </c>
      <c r="I4036" s="22">
        <v>0</v>
      </c>
      <c r="J4036" s="21" t="s">
        <v>113535</v>
      </c>
    </row>
    <row r="4037" spans="1:10" ht="32" customHeight="1">
      <c r="A4037" s="19" t="s">
        <v>113536</v>
      </c>
      <c r="B4037" s="24">
        <v>19</v>
      </c>
      <c r="C4037" s="22">
        <v>15</v>
      </c>
      <c r="D4037" s="21" t="s">
        <v>104240</v>
      </c>
      <c r="E4037" s="21" t="s">
        <v>104241</v>
      </c>
      <c r="F4037" s="21" t="s">
        <v>101563</v>
      </c>
      <c r="G4037" s="22">
        <v>10</v>
      </c>
      <c r="H4037" s="22">
        <v>0</v>
      </c>
      <c r="I4037" s="22">
        <v>0</v>
      </c>
      <c r="J4037" s="21" t="s">
        <v>113537</v>
      </c>
    </row>
    <row r="4038" spans="1:10" ht="32" customHeight="1">
      <c r="A4038" s="19" t="s">
        <v>113538</v>
      </c>
      <c r="B4038" s="24">
        <v>14</v>
      </c>
      <c r="C4038" s="22">
        <v>16</v>
      </c>
      <c r="D4038" s="21" t="s">
        <v>113539</v>
      </c>
      <c r="E4038" s="21" t="s">
        <v>113540</v>
      </c>
      <c r="F4038" s="21" t="s">
        <v>102257</v>
      </c>
      <c r="G4038" s="22">
        <v>2</v>
      </c>
      <c r="H4038" s="22">
        <v>8</v>
      </c>
      <c r="I4038" s="22">
        <v>13</v>
      </c>
      <c r="J4038" s="21" t="s">
        <v>113541</v>
      </c>
    </row>
    <row r="4039" spans="1:10" ht="32" customHeight="1">
      <c r="A4039" s="19" t="s">
        <v>113542</v>
      </c>
      <c r="B4039" s="24">
        <v>17</v>
      </c>
      <c r="C4039" s="22">
        <v>15</v>
      </c>
      <c r="D4039" s="21" t="s">
        <v>113543</v>
      </c>
      <c r="E4039" s="21" t="s">
        <v>113544</v>
      </c>
      <c r="F4039" s="21" t="s">
        <v>101528</v>
      </c>
      <c r="G4039" s="22">
        <v>10</v>
      </c>
      <c r="H4039" s="22">
        <v>0</v>
      </c>
      <c r="I4039" s="22">
        <v>0</v>
      </c>
      <c r="J4039" s="21" t="s">
        <v>113545</v>
      </c>
    </row>
    <row r="4040" spans="1:10" ht="32" customHeight="1">
      <c r="A4040" s="19" t="s">
        <v>113546</v>
      </c>
      <c r="B4040" s="24">
        <v>26</v>
      </c>
      <c r="C4040" s="22">
        <v>15</v>
      </c>
      <c r="D4040" s="21" t="s">
        <v>111026</v>
      </c>
      <c r="E4040" s="21" t="s">
        <v>111027</v>
      </c>
      <c r="F4040" s="21" t="s">
        <v>14739</v>
      </c>
      <c r="G4040" s="22">
        <v>10</v>
      </c>
      <c r="H4040" s="22">
        <v>0</v>
      </c>
      <c r="I4040" s="22">
        <v>0</v>
      </c>
      <c r="J4040" s="21" t="s">
        <v>111028</v>
      </c>
    </row>
    <row r="4041" spans="1:10" ht="32" customHeight="1">
      <c r="A4041" s="19" t="s">
        <v>113547</v>
      </c>
      <c r="B4041" s="24">
        <v>26</v>
      </c>
      <c r="C4041" s="22">
        <v>15</v>
      </c>
      <c r="D4041" s="21" t="s">
        <v>111026</v>
      </c>
      <c r="E4041" s="21" t="s">
        <v>111027</v>
      </c>
      <c r="F4041" s="21" t="s">
        <v>14739</v>
      </c>
      <c r="G4041" s="22">
        <v>10</v>
      </c>
      <c r="H4041" s="22">
        <v>0</v>
      </c>
      <c r="I4041" s="22">
        <v>0</v>
      </c>
      <c r="J4041" s="21" t="s">
        <v>111028</v>
      </c>
    </row>
    <row r="4042" spans="1:10" ht="20" customHeight="1">
      <c r="A4042" s="19" t="s">
        <v>113548</v>
      </c>
      <c r="B4042" s="24">
        <v>21</v>
      </c>
      <c r="C4042" s="22">
        <v>15</v>
      </c>
      <c r="D4042" s="21" t="s">
        <v>113549</v>
      </c>
      <c r="E4042" s="21" t="s">
        <v>113550</v>
      </c>
      <c r="F4042" s="21" t="s">
        <v>101568</v>
      </c>
      <c r="G4042" s="22">
        <v>1</v>
      </c>
      <c r="H4042" s="22">
        <v>10</v>
      </c>
      <c r="I4042" s="22">
        <v>18</v>
      </c>
      <c r="J4042" s="21" t="s">
        <v>113551</v>
      </c>
    </row>
    <row r="4043" spans="1:10" ht="20" customHeight="1">
      <c r="A4043" s="19" t="s">
        <v>113552</v>
      </c>
      <c r="B4043" s="24">
        <v>14</v>
      </c>
      <c r="C4043" s="22">
        <v>16</v>
      </c>
      <c r="D4043" s="21" t="s">
        <v>113553</v>
      </c>
      <c r="E4043" s="21" t="s">
        <v>113554</v>
      </c>
      <c r="F4043" s="21" t="s">
        <v>101945</v>
      </c>
      <c r="G4043" s="22">
        <v>2</v>
      </c>
      <c r="H4043" s="22">
        <v>10</v>
      </c>
      <c r="I4043" s="22">
        <v>20</v>
      </c>
      <c r="J4043" s="21" t="s">
        <v>113555</v>
      </c>
    </row>
    <row r="4044" spans="1:10" ht="20" customHeight="1">
      <c r="A4044" s="19" t="s">
        <v>113556</v>
      </c>
      <c r="B4044" s="24">
        <v>29</v>
      </c>
      <c r="C4044" s="22">
        <v>15</v>
      </c>
      <c r="D4044" s="21" t="s">
        <v>113557</v>
      </c>
      <c r="E4044" s="21" t="s">
        <v>113558</v>
      </c>
      <c r="F4044" s="21" t="s">
        <v>101554</v>
      </c>
      <c r="G4044" s="22">
        <v>10</v>
      </c>
      <c r="H4044" s="22">
        <v>0</v>
      </c>
      <c r="I4044" s="22">
        <v>0</v>
      </c>
      <c r="J4044" s="21" t="s">
        <v>113559</v>
      </c>
    </row>
    <row r="4045" spans="1:10" ht="20" customHeight="1">
      <c r="A4045" s="19" t="s">
        <v>113560</v>
      </c>
      <c r="B4045" s="24">
        <v>23</v>
      </c>
      <c r="C4045" s="22">
        <v>15</v>
      </c>
      <c r="D4045" s="21" t="s">
        <v>113561</v>
      </c>
      <c r="E4045" s="21" t="s">
        <v>113562</v>
      </c>
      <c r="F4045" s="21" t="s">
        <v>101694</v>
      </c>
      <c r="G4045" s="22">
        <v>1</v>
      </c>
      <c r="H4045" s="22">
        <v>9</v>
      </c>
      <c r="I4045" s="22">
        <v>14</v>
      </c>
      <c r="J4045" s="21" t="s">
        <v>113563</v>
      </c>
    </row>
    <row r="4046" spans="1:10" ht="20" customHeight="1">
      <c r="A4046" s="27">
        <v>-999</v>
      </c>
      <c r="B4046" s="24">
        <v>-999</v>
      </c>
      <c r="C4046" s="22">
        <v>-999</v>
      </c>
      <c r="D4046" s="22">
        <v>-999</v>
      </c>
      <c r="E4046" s="22">
        <v>-999</v>
      </c>
      <c r="F4046" s="22">
        <v>-999</v>
      </c>
      <c r="G4046" s="22">
        <v>-999</v>
      </c>
      <c r="H4046" s="22">
        <v>-999</v>
      </c>
      <c r="I4046" s="22">
        <v>-999</v>
      </c>
      <c r="J4046" s="22">
        <v>-999</v>
      </c>
    </row>
    <row r="4047" spans="1:10" ht="32" customHeight="1">
      <c r="A4047" s="19" t="s">
        <v>113564</v>
      </c>
      <c r="B4047" s="24">
        <v>25</v>
      </c>
      <c r="C4047" s="22">
        <v>15</v>
      </c>
      <c r="D4047" s="21" t="s">
        <v>112387</v>
      </c>
      <c r="E4047" s="21" t="s">
        <v>112388</v>
      </c>
      <c r="F4047" s="21" t="s">
        <v>14739</v>
      </c>
      <c r="G4047" s="22">
        <v>10</v>
      </c>
      <c r="H4047" s="22">
        <v>0</v>
      </c>
      <c r="I4047" s="22">
        <v>0</v>
      </c>
      <c r="J4047" s="21" t="s">
        <v>112455</v>
      </c>
    </row>
    <row r="4048" spans="1:10" ht="32" customHeight="1">
      <c r="A4048" s="19" t="s">
        <v>113565</v>
      </c>
      <c r="B4048" s="24">
        <v>25</v>
      </c>
      <c r="C4048" s="22">
        <v>15</v>
      </c>
      <c r="D4048" s="21" t="s">
        <v>112387</v>
      </c>
      <c r="E4048" s="21" t="s">
        <v>112388</v>
      </c>
      <c r="F4048" s="21" t="s">
        <v>14739</v>
      </c>
      <c r="G4048" s="22">
        <v>10</v>
      </c>
      <c r="H4048" s="22">
        <v>0</v>
      </c>
      <c r="I4048" s="22">
        <v>0</v>
      </c>
      <c r="J4048" s="21" t="s">
        <v>112455</v>
      </c>
    </row>
    <row r="4049" spans="1:10" ht="32" customHeight="1">
      <c r="A4049" s="19" t="s">
        <v>113566</v>
      </c>
      <c r="B4049" s="24">
        <v>41</v>
      </c>
      <c r="C4049" s="22">
        <v>45</v>
      </c>
      <c r="D4049" s="21" t="s">
        <v>106904</v>
      </c>
      <c r="E4049" s="21" t="s">
        <v>106905</v>
      </c>
      <c r="F4049" s="21" t="s">
        <v>14743</v>
      </c>
      <c r="G4049" s="22">
        <v>7</v>
      </c>
      <c r="H4049" s="22">
        <v>34</v>
      </c>
      <c r="I4049" s="22">
        <v>60</v>
      </c>
      <c r="J4049" s="21" t="s">
        <v>113567</v>
      </c>
    </row>
    <row r="4050" spans="1:10" ht="20" customHeight="1">
      <c r="A4050" s="27">
        <v>-999</v>
      </c>
      <c r="B4050" s="24">
        <v>-999</v>
      </c>
      <c r="C4050" s="22">
        <v>-999</v>
      </c>
      <c r="D4050" s="22">
        <v>-999</v>
      </c>
      <c r="E4050" s="22">
        <v>-999</v>
      </c>
      <c r="F4050" s="22">
        <v>-999</v>
      </c>
      <c r="G4050" s="22">
        <v>-999</v>
      </c>
      <c r="H4050" s="22">
        <v>-999</v>
      </c>
      <c r="I4050" s="22">
        <v>-999</v>
      </c>
      <c r="J4050" s="22">
        <v>-999</v>
      </c>
    </row>
    <row r="4051" spans="1:10" ht="32" customHeight="1">
      <c r="A4051" s="19" t="s">
        <v>113568</v>
      </c>
      <c r="B4051" s="24">
        <v>52</v>
      </c>
      <c r="C4051" s="22">
        <v>15</v>
      </c>
      <c r="D4051" s="21" t="s">
        <v>113569</v>
      </c>
      <c r="E4051" s="21" t="s">
        <v>113570</v>
      </c>
      <c r="F4051" s="21" t="s">
        <v>101694</v>
      </c>
      <c r="G4051" s="22">
        <v>10</v>
      </c>
      <c r="H4051" s="22">
        <v>0</v>
      </c>
      <c r="I4051" s="22">
        <v>0</v>
      </c>
      <c r="J4051" s="21" t="s">
        <v>113571</v>
      </c>
    </row>
    <row r="4052" spans="1:10" ht="32" customHeight="1">
      <c r="A4052" s="19" t="s">
        <v>113572</v>
      </c>
      <c r="B4052" s="24">
        <v>52</v>
      </c>
      <c r="C4052" s="22">
        <v>15</v>
      </c>
      <c r="D4052" s="21" t="s">
        <v>113569</v>
      </c>
      <c r="E4052" s="21" t="s">
        <v>113570</v>
      </c>
      <c r="F4052" s="21" t="s">
        <v>101694</v>
      </c>
      <c r="G4052" s="22">
        <v>10</v>
      </c>
      <c r="H4052" s="22">
        <v>0</v>
      </c>
      <c r="I4052" s="22">
        <v>0</v>
      </c>
      <c r="J4052" s="21" t="s">
        <v>113571</v>
      </c>
    </row>
    <row r="4053" spans="1:10" ht="32" customHeight="1">
      <c r="A4053" s="19" t="s">
        <v>113573</v>
      </c>
      <c r="B4053" s="24">
        <v>29</v>
      </c>
      <c r="C4053" s="22">
        <v>15</v>
      </c>
      <c r="D4053" s="21" t="s">
        <v>104476</v>
      </c>
      <c r="E4053" s="21" t="s">
        <v>104477</v>
      </c>
      <c r="F4053" s="21" t="s">
        <v>101694</v>
      </c>
      <c r="G4053" s="22">
        <v>10</v>
      </c>
      <c r="H4053" s="22">
        <v>0</v>
      </c>
      <c r="I4053" s="22">
        <v>0</v>
      </c>
      <c r="J4053" s="21" t="s">
        <v>113574</v>
      </c>
    </row>
    <row r="4054" spans="1:10" ht="32" customHeight="1">
      <c r="A4054" s="19" t="s">
        <v>113575</v>
      </c>
      <c r="B4054" s="24">
        <v>13</v>
      </c>
      <c r="C4054" s="22">
        <v>15</v>
      </c>
      <c r="D4054" s="21" t="s">
        <v>113576</v>
      </c>
      <c r="E4054" s="21" t="s">
        <v>113577</v>
      </c>
      <c r="F4054" s="21" t="s">
        <v>14739</v>
      </c>
      <c r="G4054" s="22">
        <v>10</v>
      </c>
      <c r="H4054" s="22">
        <v>0</v>
      </c>
      <c r="I4054" s="22">
        <v>0</v>
      </c>
      <c r="J4054" s="21" t="s">
        <v>113578</v>
      </c>
    </row>
    <row r="4055" spans="1:10" ht="32" customHeight="1">
      <c r="A4055" s="19" t="s">
        <v>113579</v>
      </c>
      <c r="B4055" s="24">
        <v>21</v>
      </c>
      <c r="C4055" s="22">
        <v>15</v>
      </c>
      <c r="D4055" s="21" t="s">
        <v>107393</v>
      </c>
      <c r="E4055" s="21" t="s">
        <v>107394</v>
      </c>
      <c r="F4055" s="21" t="s">
        <v>14739</v>
      </c>
      <c r="G4055" s="22">
        <v>10</v>
      </c>
      <c r="H4055" s="22">
        <v>0</v>
      </c>
      <c r="I4055" s="22">
        <v>0</v>
      </c>
      <c r="J4055" s="21" t="s">
        <v>107395</v>
      </c>
    </row>
    <row r="4056" spans="1:10" ht="32" customHeight="1">
      <c r="A4056" s="19" t="s">
        <v>113580</v>
      </c>
      <c r="B4056" s="24">
        <v>28</v>
      </c>
      <c r="C4056" s="22">
        <v>23</v>
      </c>
      <c r="D4056" s="21" t="s">
        <v>113581</v>
      </c>
      <c r="E4056" s="21" t="s">
        <v>113582</v>
      </c>
      <c r="F4056" s="21" t="s">
        <v>102001</v>
      </c>
      <c r="G4056" s="22">
        <v>1</v>
      </c>
      <c r="H4056" s="22">
        <v>18</v>
      </c>
      <c r="I4056" s="22">
        <v>28</v>
      </c>
      <c r="J4056" s="21" t="s">
        <v>113583</v>
      </c>
    </row>
    <row r="4057" spans="1:10" ht="32" customHeight="1">
      <c r="A4057" s="19" t="s">
        <v>113584</v>
      </c>
      <c r="B4057" s="24">
        <v>13</v>
      </c>
      <c r="C4057" s="22">
        <v>16</v>
      </c>
      <c r="D4057" s="21" t="s">
        <v>106398</v>
      </c>
      <c r="E4057" s="21" t="s">
        <v>106399</v>
      </c>
      <c r="F4057" s="21" t="s">
        <v>101533</v>
      </c>
      <c r="G4057" s="22">
        <v>3</v>
      </c>
      <c r="H4057" s="22">
        <v>9</v>
      </c>
      <c r="I4057" s="22">
        <v>19</v>
      </c>
      <c r="J4057" s="21" t="s">
        <v>113585</v>
      </c>
    </row>
    <row r="4058" spans="1:10" ht="32" customHeight="1">
      <c r="A4058" s="19" t="s">
        <v>113586</v>
      </c>
      <c r="B4058" s="24">
        <v>29</v>
      </c>
      <c r="C4058" s="22">
        <v>18</v>
      </c>
      <c r="D4058" s="21" t="s">
        <v>103991</v>
      </c>
      <c r="E4058" s="21" t="s">
        <v>103992</v>
      </c>
      <c r="F4058" s="21" t="s">
        <v>104782</v>
      </c>
      <c r="G4058" s="22">
        <v>1</v>
      </c>
      <c r="H4058" s="22">
        <v>13</v>
      </c>
      <c r="I4058" s="22">
        <v>30</v>
      </c>
      <c r="J4058" s="21" t="s">
        <v>113587</v>
      </c>
    </row>
    <row r="4059" spans="1:10" ht="20" customHeight="1">
      <c r="A4059" s="19" t="s">
        <v>113588</v>
      </c>
      <c r="B4059" s="24">
        <v>29</v>
      </c>
      <c r="C4059" s="22">
        <v>47</v>
      </c>
      <c r="D4059" s="21" t="s">
        <v>113589</v>
      </c>
      <c r="E4059" s="21" t="s">
        <v>113590</v>
      </c>
      <c r="F4059" s="21" t="s">
        <v>113591</v>
      </c>
      <c r="G4059" s="22">
        <v>18</v>
      </c>
      <c r="H4059" s="22">
        <v>25</v>
      </c>
      <c r="I4059" s="22">
        <v>45</v>
      </c>
      <c r="J4059" s="21" t="s">
        <v>113592</v>
      </c>
    </row>
    <row r="4060" spans="1:10" ht="32" customHeight="1">
      <c r="A4060" s="19" t="s">
        <v>113593</v>
      </c>
      <c r="B4060" s="24">
        <v>20</v>
      </c>
      <c r="C4060" s="22">
        <v>15</v>
      </c>
      <c r="D4060" s="21" t="s">
        <v>111777</v>
      </c>
      <c r="E4060" s="21" t="s">
        <v>111778</v>
      </c>
      <c r="F4060" s="21" t="s">
        <v>101522</v>
      </c>
      <c r="G4060" s="22">
        <v>10</v>
      </c>
      <c r="H4060" s="22">
        <v>0</v>
      </c>
      <c r="I4060" s="22">
        <v>0</v>
      </c>
      <c r="J4060" s="21" t="s">
        <v>113594</v>
      </c>
    </row>
    <row r="4061" spans="1:10" ht="32" customHeight="1">
      <c r="A4061" s="19" t="s">
        <v>113595</v>
      </c>
      <c r="B4061" s="24">
        <v>20</v>
      </c>
      <c r="C4061" s="22">
        <v>15</v>
      </c>
      <c r="D4061" s="21" t="s">
        <v>111777</v>
      </c>
      <c r="E4061" s="21" t="s">
        <v>111778</v>
      </c>
      <c r="F4061" s="21" t="s">
        <v>101522</v>
      </c>
      <c r="G4061" s="22">
        <v>10</v>
      </c>
      <c r="H4061" s="22">
        <v>0</v>
      </c>
      <c r="I4061" s="22">
        <v>0</v>
      </c>
      <c r="J4061" s="21" t="s">
        <v>113594</v>
      </c>
    </row>
    <row r="4062" spans="1:10" ht="32" customHeight="1">
      <c r="A4062" s="19" t="s">
        <v>113596</v>
      </c>
      <c r="B4062" s="24">
        <v>12</v>
      </c>
      <c r="C4062" s="22">
        <v>15</v>
      </c>
      <c r="D4062" s="21" t="s">
        <v>113597</v>
      </c>
      <c r="E4062" s="21" t="s">
        <v>113598</v>
      </c>
      <c r="F4062" s="21" t="s">
        <v>14739</v>
      </c>
      <c r="G4062" s="22">
        <v>10</v>
      </c>
      <c r="H4062" s="22">
        <v>0</v>
      </c>
      <c r="I4062" s="22">
        <v>0</v>
      </c>
      <c r="J4062" s="21" t="s">
        <v>113599</v>
      </c>
    </row>
    <row r="4063" spans="1:10" ht="32" customHeight="1">
      <c r="A4063" s="19" t="s">
        <v>113600</v>
      </c>
      <c r="B4063" s="24">
        <v>30</v>
      </c>
      <c r="C4063" s="22">
        <v>15</v>
      </c>
      <c r="D4063" s="21" t="s">
        <v>102977</v>
      </c>
      <c r="E4063" s="21" t="s">
        <v>102978</v>
      </c>
      <c r="F4063" s="21" t="s">
        <v>101528</v>
      </c>
      <c r="G4063" s="22">
        <v>10</v>
      </c>
      <c r="H4063" s="22">
        <v>0</v>
      </c>
      <c r="I4063" s="22">
        <v>0</v>
      </c>
      <c r="J4063" s="21" t="s">
        <v>102979</v>
      </c>
    </row>
    <row r="4064" spans="1:10" ht="32" customHeight="1">
      <c r="A4064" s="19" t="s">
        <v>113601</v>
      </c>
      <c r="B4064" s="24">
        <v>13</v>
      </c>
      <c r="C4064" s="22">
        <v>15</v>
      </c>
      <c r="D4064" s="21" t="s">
        <v>113602</v>
      </c>
      <c r="E4064" s="21" t="s">
        <v>113603</v>
      </c>
      <c r="F4064" s="21" t="s">
        <v>101528</v>
      </c>
      <c r="G4064" s="22">
        <v>10</v>
      </c>
      <c r="H4064" s="22">
        <v>0</v>
      </c>
      <c r="I4064" s="22">
        <v>0</v>
      </c>
      <c r="J4064" s="21" t="s">
        <v>113604</v>
      </c>
    </row>
    <row r="4065" spans="1:10" ht="32" customHeight="1">
      <c r="A4065" s="19" t="s">
        <v>113605</v>
      </c>
      <c r="B4065" s="24">
        <v>30</v>
      </c>
      <c r="C4065" s="22">
        <v>23</v>
      </c>
      <c r="D4065" s="21" t="s">
        <v>113606</v>
      </c>
      <c r="E4065" s="21" t="s">
        <v>113607</v>
      </c>
      <c r="F4065" s="21" t="s">
        <v>102157</v>
      </c>
      <c r="G4065" s="22">
        <v>2</v>
      </c>
      <c r="H4065" s="22">
        <v>17</v>
      </c>
      <c r="I4065" s="22">
        <v>23</v>
      </c>
      <c r="J4065" s="21" t="s">
        <v>113608</v>
      </c>
    </row>
    <row r="4066" spans="1:10" ht="32" customHeight="1">
      <c r="A4066" s="19" t="s">
        <v>113609</v>
      </c>
      <c r="B4066" s="24">
        <v>27</v>
      </c>
      <c r="C4066" s="22">
        <v>15</v>
      </c>
      <c r="D4066" s="21" t="s">
        <v>102631</v>
      </c>
      <c r="E4066" s="21" t="s">
        <v>102632</v>
      </c>
      <c r="F4066" s="21" t="s">
        <v>101563</v>
      </c>
      <c r="G4066" s="22">
        <v>10</v>
      </c>
      <c r="H4066" s="22">
        <v>0</v>
      </c>
      <c r="I4066" s="22">
        <v>0</v>
      </c>
      <c r="J4066" s="21" t="s">
        <v>113610</v>
      </c>
    </row>
    <row r="4067" spans="1:10" ht="32" customHeight="1">
      <c r="A4067" s="19" t="s">
        <v>113611</v>
      </c>
      <c r="B4067" s="24">
        <v>13</v>
      </c>
      <c r="C4067" s="22">
        <v>15</v>
      </c>
      <c r="D4067" s="21" t="s">
        <v>113612</v>
      </c>
      <c r="E4067" s="21" t="s">
        <v>113613</v>
      </c>
      <c r="F4067" s="21" t="s">
        <v>101563</v>
      </c>
      <c r="G4067" s="22">
        <v>10</v>
      </c>
      <c r="H4067" s="22">
        <v>0</v>
      </c>
      <c r="I4067" s="22">
        <v>0</v>
      </c>
      <c r="J4067" s="21" t="s">
        <v>113614</v>
      </c>
    </row>
    <row r="4068" spans="1:10" ht="32" customHeight="1">
      <c r="A4068" s="19" t="s">
        <v>113615</v>
      </c>
      <c r="B4068" s="24">
        <v>26</v>
      </c>
      <c r="C4068" s="22">
        <v>19</v>
      </c>
      <c r="D4068" s="21" t="s">
        <v>113616</v>
      </c>
      <c r="E4068" s="21" t="s">
        <v>113617</v>
      </c>
      <c r="F4068" s="21" t="s">
        <v>101548</v>
      </c>
      <c r="G4068" s="22">
        <v>6</v>
      </c>
      <c r="H4068" s="22">
        <v>9</v>
      </c>
      <c r="I4068" s="22">
        <v>13</v>
      </c>
      <c r="J4068" s="21" t="s">
        <v>113618</v>
      </c>
    </row>
    <row r="4069" spans="1:10" ht="32" customHeight="1">
      <c r="A4069" s="19" t="s">
        <v>113619</v>
      </c>
      <c r="B4069" s="24">
        <v>18</v>
      </c>
      <c r="C4069" s="22">
        <v>15</v>
      </c>
      <c r="D4069" s="21" t="s">
        <v>113620</v>
      </c>
      <c r="E4069" s="21" t="s">
        <v>113621</v>
      </c>
      <c r="F4069" s="21" t="s">
        <v>101568</v>
      </c>
      <c r="G4069" s="22">
        <v>2</v>
      </c>
      <c r="H4069" s="22">
        <v>9</v>
      </c>
      <c r="I4069" s="22">
        <v>17</v>
      </c>
      <c r="J4069" s="21" t="s">
        <v>113622</v>
      </c>
    </row>
    <row r="4070" spans="1:10" ht="32" customHeight="1">
      <c r="A4070" s="19" t="s">
        <v>113623</v>
      </c>
      <c r="B4070" s="24">
        <v>26</v>
      </c>
      <c r="C4070" s="22">
        <v>15</v>
      </c>
      <c r="D4070" s="21" t="s">
        <v>113624</v>
      </c>
      <c r="E4070" s="21" t="s">
        <v>113625</v>
      </c>
      <c r="F4070" s="21" t="s">
        <v>101528</v>
      </c>
      <c r="G4070" s="22">
        <v>10</v>
      </c>
      <c r="H4070" s="22">
        <v>0</v>
      </c>
      <c r="I4070" s="22">
        <v>0</v>
      </c>
      <c r="J4070" s="21" t="s">
        <v>113626</v>
      </c>
    </row>
    <row r="4071" spans="1:10" ht="32" customHeight="1">
      <c r="A4071" s="19" t="s">
        <v>113627</v>
      </c>
      <c r="B4071" s="24">
        <v>23</v>
      </c>
      <c r="C4071" s="22">
        <v>15</v>
      </c>
      <c r="D4071" s="21" t="s">
        <v>109850</v>
      </c>
      <c r="E4071" s="21" t="s">
        <v>109851</v>
      </c>
      <c r="F4071" s="21" t="s">
        <v>14739</v>
      </c>
      <c r="G4071" s="22">
        <v>10</v>
      </c>
      <c r="H4071" s="22">
        <v>0</v>
      </c>
      <c r="I4071" s="22">
        <v>0</v>
      </c>
      <c r="J4071" s="21" t="s">
        <v>109852</v>
      </c>
    </row>
    <row r="4072" spans="1:10" ht="32" customHeight="1">
      <c r="A4072" s="19" t="s">
        <v>113628</v>
      </c>
      <c r="B4072" s="24">
        <v>23</v>
      </c>
      <c r="C4072" s="22">
        <v>15</v>
      </c>
      <c r="D4072" s="21" t="s">
        <v>107673</v>
      </c>
      <c r="E4072" s="21" t="s">
        <v>107674</v>
      </c>
      <c r="F4072" s="21" t="s">
        <v>101554</v>
      </c>
      <c r="G4072" s="22">
        <v>10</v>
      </c>
      <c r="H4072" s="22">
        <v>0</v>
      </c>
      <c r="I4072" s="22">
        <v>0</v>
      </c>
      <c r="J4072" s="21" t="s">
        <v>113629</v>
      </c>
    </row>
    <row r="4073" spans="1:10" ht="32" customHeight="1">
      <c r="A4073" s="19" t="s">
        <v>113630</v>
      </c>
      <c r="B4073" s="24">
        <v>28</v>
      </c>
      <c r="C4073" s="22">
        <v>15</v>
      </c>
      <c r="D4073" s="21" t="s">
        <v>113631</v>
      </c>
      <c r="E4073" s="21" t="s">
        <v>113632</v>
      </c>
      <c r="F4073" s="21" t="s">
        <v>14739</v>
      </c>
      <c r="G4073" s="22">
        <v>10</v>
      </c>
      <c r="H4073" s="22">
        <v>0</v>
      </c>
      <c r="I4073" s="22">
        <v>0</v>
      </c>
      <c r="J4073" s="21" t="s">
        <v>113633</v>
      </c>
    </row>
    <row r="4074" spans="1:10" ht="32" customHeight="1">
      <c r="A4074" s="19" t="s">
        <v>113634</v>
      </c>
      <c r="B4074" s="24">
        <v>13</v>
      </c>
      <c r="C4074" s="22">
        <v>15</v>
      </c>
      <c r="D4074" s="21" t="s">
        <v>103850</v>
      </c>
      <c r="E4074" s="21" t="s">
        <v>103851</v>
      </c>
      <c r="F4074" s="21" t="s">
        <v>101528</v>
      </c>
      <c r="G4074" s="22">
        <v>10</v>
      </c>
      <c r="H4074" s="22">
        <v>0</v>
      </c>
      <c r="I4074" s="22">
        <v>0</v>
      </c>
      <c r="J4074" s="21" t="s">
        <v>113635</v>
      </c>
    </row>
    <row r="4075" spans="1:10" ht="32" customHeight="1">
      <c r="A4075" s="19" t="s">
        <v>113636</v>
      </c>
      <c r="B4075" s="24">
        <v>21</v>
      </c>
      <c r="C4075" s="22">
        <v>15</v>
      </c>
      <c r="D4075" s="21" t="s">
        <v>113637</v>
      </c>
      <c r="E4075" s="21" t="s">
        <v>113638</v>
      </c>
      <c r="F4075" s="21" t="s">
        <v>14739</v>
      </c>
      <c r="G4075" s="22">
        <v>10</v>
      </c>
      <c r="H4075" s="22">
        <v>0</v>
      </c>
      <c r="I4075" s="22">
        <v>0</v>
      </c>
      <c r="J4075" s="21" t="s">
        <v>113639</v>
      </c>
    </row>
    <row r="4076" spans="1:10" ht="32" customHeight="1">
      <c r="A4076" s="19" t="s">
        <v>113640</v>
      </c>
      <c r="B4076" s="24">
        <v>42</v>
      </c>
      <c r="C4076" s="22">
        <v>44</v>
      </c>
      <c r="D4076" s="21" t="s">
        <v>113641</v>
      </c>
      <c r="E4076" s="21" t="s">
        <v>113642</v>
      </c>
      <c r="F4076" s="21" t="s">
        <v>102782</v>
      </c>
      <c r="G4076" s="22">
        <v>2</v>
      </c>
      <c r="H4076" s="22">
        <v>38</v>
      </c>
      <c r="I4076" s="22">
        <v>77</v>
      </c>
      <c r="J4076" s="21" t="s">
        <v>113643</v>
      </c>
    </row>
    <row r="4077" spans="1:10" ht="32" customHeight="1">
      <c r="A4077" s="19" t="s">
        <v>113644</v>
      </c>
      <c r="B4077" s="24">
        <v>31</v>
      </c>
      <c r="C4077" s="22">
        <v>16</v>
      </c>
      <c r="D4077" s="21" t="s">
        <v>113645</v>
      </c>
      <c r="E4077" s="21" t="s">
        <v>113646</v>
      </c>
      <c r="F4077" s="21" t="s">
        <v>102171</v>
      </c>
      <c r="G4077" s="22">
        <v>1</v>
      </c>
      <c r="H4077" s="22">
        <v>11</v>
      </c>
      <c r="I4077" s="22">
        <v>23</v>
      </c>
      <c r="J4077" s="21" t="s">
        <v>113647</v>
      </c>
    </row>
    <row r="4078" spans="1:10" ht="32" customHeight="1">
      <c r="A4078" s="19" t="s">
        <v>113648</v>
      </c>
      <c r="B4078" s="24">
        <v>16</v>
      </c>
      <c r="C4078" s="22">
        <v>18</v>
      </c>
      <c r="D4078" s="21" t="s">
        <v>113649</v>
      </c>
      <c r="E4078" s="21" t="s">
        <v>113650</v>
      </c>
      <c r="F4078" s="21" t="s">
        <v>102144</v>
      </c>
      <c r="G4078" s="22">
        <v>2</v>
      </c>
      <c r="H4078" s="22">
        <v>12</v>
      </c>
      <c r="I4078" s="22">
        <v>21</v>
      </c>
      <c r="J4078" s="21" t="s">
        <v>113651</v>
      </c>
    </row>
    <row r="4079" spans="1:10" ht="32" customHeight="1">
      <c r="A4079" s="19" t="s">
        <v>113652</v>
      </c>
      <c r="B4079" s="24">
        <v>17</v>
      </c>
      <c r="C4079" s="22">
        <v>15</v>
      </c>
      <c r="D4079" s="21" t="s">
        <v>113653</v>
      </c>
      <c r="E4079" s="21" t="s">
        <v>113654</v>
      </c>
      <c r="F4079" s="21" t="s">
        <v>101554</v>
      </c>
      <c r="G4079" s="22">
        <v>10</v>
      </c>
      <c r="H4079" s="22">
        <v>0</v>
      </c>
      <c r="I4079" s="22">
        <v>0</v>
      </c>
      <c r="J4079" s="21" t="s">
        <v>113655</v>
      </c>
    </row>
    <row r="4080" spans="1:10" ht="32" customHeight="1">
      <c r="A4080" s="19" t="s">
        <v>113656</v>
      </c>
      <c r="B4080" s="24">
        <v>42</v>
      </c>
      <c r="C4080" s="22">
        <v>15</v>
      </c>
      <c r="D4080" s="21" t="s">
        <v>105941</v>
      </c>
      <c r="E4080" s="21" t="s">
        <v>105942</v>
      </c>
      <c r="F4080" s="21" t="s">
        <v>101628</v>
      </c>
      <c r="G4080" s="22">
        <v>1</v>
      </c>
      <c r="H4080" s="22">
        <v>9</v>
      </c>
      <c r="I4080" s="22">
        <v>24</v>
      </c>
      <c r="J4080" s="21" t="s">
        <v>113657</v>
      </c>
    </row>
    <row r="4081" spans="1:10" ht="32" customHeight="1">
      <c r="A4081" s="19" t="s">
        <v>113658</v>
      </c>
      <c r="B4081" s="24">
        <v>33</v>
      </c>
      <c r="C4081" s="22">
        <v>15</v>
      </c>
      <c r="D4081" s="21" t="s">
        <v>110427</v>
      </c>
      <c r="E4081" s="21" t="s">
        <v>110428</v>
      </c>
      <c r="F4081" s="21" t="s">
        <v>101554</v>
      </c>
      <c r="G4081" s="22">
        <v>10</v>
      </c>
      <c r="H4081" s="22">
        <v>0</v>
      </c>
      <c r="I4081" s="22">
        <v>0</v>
      </c>
      <c r="J4081" s="21" t="s">
        <v>113659</v>
      </c>
    </row>
    <row r="4082" spans="1:10" ht="32" customHeight="1">
      <c r="A4082" s="19" t="s">
        <v>113660</v>
      </c>
      <c r="B4082" s="24">
        <v>23</v>
      </c>
      <c r="C4082" s="22">
        <v>17</v>
      </c>
      <c r="D4082" s="21" t="s">
        <v>113661</v>
      </c>
      <c r="E4082" s="21" t="s">
        <v>113662</v>
      </c>
      <c r="F4082" s="21" t="s">
        <v>14743</v>
      </c>
      <c r="G4082" s="22">
        <v>1</v>
      </c>
      <c r="H4082" s="22">
        <v>12</v>
      </c>
      <c r="I4082" s="22">
        <v>16</v>
      </c>
      <c r="J4082" s="21" t="s">
        <v>113663</v>
      </c>
    </row>
    <row r="4083" spans="1:10" ht="32" customHeight="1">
      <c r="A4083" s="19" t="s">
        <v>113664</v>
      </c>
      <c r="B4083" s="24">
        <v>13</v>
      </c>
      <c r="C4083" s="22">
        <v>15</v>
      </c>
      <c r="D4083" s="21" t="s">
        <v>113665</v>
      </c>
      <c r="E4083" s="21" t="s">
        <v>113666</v>
      </c>
      <c r="F4083" s="21" t="s">
        <v>101727</v>
      </c>
      <c r="G4083" s="22">
        <v>10</v>
      </c>
      <c r="H4083" s="22">
        <v>0</v>
      </c>
      <c r="I4083" s="22">
        <v>0</v>
      </c>
      <c r="J4083" s="21" t="s">
        <v>113667</v>
      </c>
    </row>
    <row r="4084" spans="1:10" ht="32" customHeight="1">
      <c r="A4084" s="19" t="s">
        <v>113668</v>
      </c>
      <c r="B4084" s="24">
        <v>38</v>
      </c>
      <c r="C4084" s="22">
        <v>21</v>
      </c>
      <c r="D4084" s="21" t="s">
        <v>102977</v>
      </c>
      <c r="E4084" s="21" t="s">
        <v>102978</v>
      </c>
      <c r="F4084" s="22">
        <v>625</v>
      </c>
      <c r="G4084" s="22">
        <v>6</v>
      </c>
      <c r="H4084" s="22">
        <v>11</v>
      </c>
      <c r="I4084" s="22">
        <v>18</v>
      </c>
      <c r="J4084" s="21" t="s">
        <v>113669</v>
      </c>
    </row>
    <row r="4085" spans="1:10" ht="32" customHeight="1">
      <c r="A4085" s="19" t="s">
        <v>113670</v>
      </c>
      <c r="B4085" s="24">
        <v>30</v>
      </c>
      <c r="C4085" s="22">
        <v>15</v>
      </c>
      <c r="D4085" s="21" t="s">
        <v>104888</v>
      </c>
      <c r="E4085" s="21" t="s">
        <v>104889</v>
      </c>
      <c r="F4085" s="21" t="s">
        <v>14739</v>
      </c>
      <c r="G4085" s="22">
        <v>10</v>
      </c>
      <c r="H4085" s="22">
        <v>0</v>
      </c>
      <c r="I4085" s="22">
        <v>0</v>
      </c>
      <c r="J4085" s="21" t="s">
        <v>113671</v>
      </c>
    </row>
    <row r="4086" spans="1:10" ht="32" customHeight="1">
      <c r="A4086" s="19" t="s">
        <v>113672</v>
      </c>
      <c r="B4086" s="24">
        <v>18</v>
      </c>
      <c r="C4086" s="22">
        <v>28</v>
      </c>
      <c r="D4086" s="21" t="s">
        <v>113673</v>
      </c>
      <c r="E4086" s="21" t="s">
        <v>113674</v>
      </c>
      <c r="F4086" s="21" t="s">
        <v>105051</v>
      </c>
      <c r="G4086" s="22">
        <v>10</v>
      </c>
      <c r="H4086" s="22">
        <v>14</v>
      </c>
      <c r="I4086" s="22">
        <v>24</v>
      </c>
      <c r="J4086" s="21" t="s">
        <v>113675</v>
      </c>
    </row>
    <row r="4087" spans="1:10" ht="32" customHeight="1">
      <c r="A4087" s="19" t="s">
        <v>113676</v>
      </c>
      <c r="B4087" s="24">
        <v>44</v>
      </c>
      <c r="C4087" s="22">
        <v>15</v>
      </c>
      <c r="D4087" s="21" t="s">
        <v>111565</v>
      </c>
      <c r="E4087" s="21" t="s">
        <v>111566</v>
      </c>
      <c r="F4087" s="21" t="s">
        <v>101522</v>
      </c>
      <c r="G4087" s="22">
        <v>10</v>
      </c>
      <c r="H4087" s="22">
        <v>0</v>
      </c>
      <c r="I4087" s="22">
        <v>0</v>
      </c>
      <c r="J4087" s="21" t="s">
        <v>113677</v>
      </c>
    </row>
    <row r="4088" spans="1:10" ht="32" customHeight="1">
      <c r="A4088" s="19" t="s">
        <v>113678</v>
      </c>
      <c r="B4088" s="24">
        <v>44</v>
      </c>
      <c r="C4088" s="22">
        <v>15</v>
      </c>
      <c r="D4088" s="21" t="s">
        <v>111565</v>
      </c>
      <c r="E4088" s="21" t="s">
        <v>111566</v>
      </c>
      <c r="F4088" s="21" t="s">
        <v>101522</v>
      </c>
      <c r="G4088" s="22">
        <v>10</v>
      </c>
      <c r="H4088" s="22">
        <v>0</v>
      </c>
      <c r="I4088" s="22">
        <v>0</v>
      </c>
      <c r="J4088" s="21" t="s">
        <v>113677</v>
      </c>
    </row>
    <row r="4089" spans="1:10" ht="32" customHeight="1">
      <c r="A4089" s="19" t="s">
        <v>113679</v>
      </c>
      <c r="B4089" s="24">
        <v>20</v>
      </c>
      <c r="C4089" s="22">
        <v>15</v>
      </c>
      <c r="D4089" s="21" t="s">
        <v>113680</v>
      </c>
      <c r="E4089" s="21" t="s">
        <v>113681</v>
      </c>
      <c r="F4089" s="21" t="s">
        <v>101568</v>
      </c>
      <c r="G4089" s="22">
        <v>1</v>
      </c>
      <c r="H4089" s="22">
        <v>10</v>
      </c>
      <c r="I4089" s="22">
        <v>16</v>
      </c>
      <c r="J4089" s="21" t="s">
        <v>113682</v>
      </c>
    </row>
    <row r="4090" spans="1:10" ht="20" customHeight="1">
      <c r="A4090" s="19" t="s">
        <v>113683</v>
      </c>
      <c r="B4090" s="24">
        <v>21</v>
      </c>
      <c r="C4090" s="22">
        <v>17</v>
      </c>
      <c r="D4090" s="21" t="s">
        <v>113684</v>
      </c>
      <c r="E4090" s="21" t="s">
        <v>113685</v>
      </c>
      <c r="F4090" s="21" t="s">
        <v>101710</v>
      </c>
      <c r="G4090" s="22">
        <v>1</v>
      </c>
      <c r="H4090" s="22">
        <v>12</v>
      </c>
      <c r="I4090" s="22">
        <v>22</v>
      </c>
      <c r="J4090" s="21" t="s">
        <v>113686</v>
      </c>
    </row>
    <row r="4091" spans="1:10" ht="20" customHeight="1">
      <c r="A4091" s="19" t="s">
        <v>113687</v>
      </c>
      <c r="B4091" s="24">
        <v>21</v>
      </c>
      <c r="C4091" s="22">
        <v>15</v>
      </c>
      <c r="D4091" s="21" t="s">
        <v>102348</v>
      </c>
      <c r="E4091" s="21" t="s">
        <v>102349</v>
      </c>
      <c r="F4091" s="21" t="s">
        <v>101554</v>
      </c>
      <c r="G4091" s="22">
        <v>10</v>
      </c>
      <c r="H4091" s="22">
        <v>0</v>
      </c>
      <c r="I4091" s="22">
        <v>0</v>
      </c>
      <c r="J4091" s="21" t="s">
        <v>113688</v>
      </c>
    </row>
    <row r="4092" spans="1:10" ht="32" customHeight="1">
      <c r="A4092" s="19" t="s">
        <v>113689</v>
      </c>
      <c r="B4092" s="24">
        <v>39</v>
      </c>
      <c r="C4092" s="22">
        <v>16</v>
      </c>
      <c r="D4092" s="21" t="s">
        <v>113690</v>
      </c>
      <c r="E4092" s="21" t="s">
        <v>113691</v>
      </c>
      <c r="F4092" s="21" t="s">
        <v>101945</v>
      </c>
      <c r="G4092" s="22">
        <v>1</v>
      </c>
      <c r="H4092" s="22">
        <v>11</v>
      </c>
      <c r="I4092" s="22">
        <v>17</v>
      </c>
      <c r="J4092" s="21" t="s">
        <v>113692</v>
      </c>
    </row>
    <row r="4093" spans="1:10" ht="32" customHeight="1">
      <c r="A4093" s="19" t="s">
        <v>113693</v>
      </c>
      <c r="B4093" s="24">
        <v>26</v>
      </c>
      <c r="C4093" s="22">
        <v>16</v>
      </c>
      <c r="D4093" s="21" t="s">
        <v>113694</v>
      </c>
      <c r="E4093" s="21" t="s">
        <v>113695</v>
      </c>
      <c r="F4093" s="21" t="s">
        <v>101533</v>
      </c>
      <c r="G4093" s="22">
        <v>1</v>
      </c>
      <c r="H4093" s="22">
        <v>9</v>
      </c>
      <c r="I4093" s="22">
        <v>13</v>
      </c>
      <c r="J4093" s="21" t="s">
        <v>113696</v>
      </c>
    </row>
    <row r="4094" spans="1:10" ht="32" customHeight="1">
      <c r="A4094" s="19" t="s">
        <v>113697</v>
      </c>
      <c r="B4094" s="24">
        <v>22</v>
      </c>
      <c r="C4094" s="22">
        <v>15</v>
      </c>
      <c r="D4094" s="21" t="s">
        <v>113698</v>
      </c>
      <c r="E4094" s="21" t="s">
        <v>113699</v>
      </c>
      <c r="F4094" s="21" t="s">
        <v>101528</v>
      </c>
      <c r="G4094" s="22">
        <v>10</v>
      </c>
      <c r="H4094" s="22">
        <v>0</v>
      </c>
      <c r="I4094" s="22">
        <v>0</v>
      </c>
      <c r="J4094" s="21" t="s">
        <v>113700</v>
      </c>
    </row>
    <row r="4095" spans="1:10" ht="32" customHeight="1">
      <c r="A4095" s="19" t="s">
        <v>113701</v>
      </c>
      <c r="B4095" s="24">
        <v>25</v>
      </c>
      <c r="C4095" s="22">
        <v>15</v>
      </c>
      <c r="D4095" s="21" t="s">
        <v>107514</v>
      </c>
      <c r="E4095" s="21" t="s">
        <v>107515</v>
      </c>
      <c r="F4095" s="21" t="s">
        <v>101528</v>
      </c>
      <c r="G4095" s="22">
        <v>10</v>
      </c>
      <c r="H4095" s="22">
        <v>0</v>
      </c>
      <c r="I4095" s="22">
        <v>0</v>
      </c>
      <c r="J4095" s="21" t="s">
        <v>113702</v>
      </c>
    </row>
    <row r="4096" spans="1:10" ht="32" customHeight="1">
      <c r="A4096" s="19" t="s">
        <v>113703</v>
      </c>
      <c r="B4096" s="24">
        <v>23</v>
      </c>
      <c r="C4096" s="22">
        <v>15</v>
      </c>
      <c r="D4096" s="21" t="s">
        <v>113704</v>
      </c>
      <c r="E4096" s="21" t="s">
        <v>113705</v>
      </c>
      <c r="F4096" s="21" t="s">
        <v>101528</v>
      </c>
      <c r="G4096" s="22">
        <v>10</v>
      </c>
      <c r="H4096" s="22">
        <v>0</v>
      </c>
      <c r="I4096" s="22">
        <v>0</v>
      </c>
      <c r="J4096" s="21" t="s">
        <v>113706</v>
      </c>
    </row>
    <row r="4097" spans="1:10" ht="32" customHeight="1">
      <c r="A4097" s="19" t="s">
        <v>113707</v>
      </c>
      <c r="B4097" s="24">
        <v>18</v>
      </c>
      <c r="C4097" s="22">
        <v>15</v>
      </c>
      <c r="D4097" s="21" t="s">
        <v>112643</v>
      </c>
      <c r="E4097" s="21" t="s">
        <v>112644</v>
      </c>
      <c r="F4097" s="21" t="s">
        <v>101568</v>
      </c>
      <c r="G4097" s="22">
        <v>1</v>
      </c>
      <c r="H4097" s="22">
        <v>10</v>
      </c>
      <c r="I4097" s="22">
        <v>15</v>
      </c>
      <c r="J4097" s="21" t="s">
        <v>113708</v>
      </c>
    </row>
    <row r="4098" spans="1:10" ht="32" customHeight="1">
      <c r="A4098" s="19" t="s">
        <v>113709</v>
      </c>
      <c r="B4098" s="24">
        <v>30</v>
      </c>
      <c r="C4098" s="22">
        <v>15</v>
      </c>
      <c r="D4098" s="21" t="s">
        <v>113710</v>
      </c>
      <c r="E4098" s="21" t="s">
        <v>113711</v>
      </c>
      <c r="F4098" s="21" t="s">
        <v>101568</v>
      </c>
      <c r="G4098" s="22">
        <v>10</v>
      </c>
      <c r="H4098" s="22">
        <v>0</v>
      </c>
      <c r="I4098" s="22">
        <v>0</v>
      </c>
      <c r="J4098" s="21" t="s">
        <v>113712</v>
      </c>
    </row>
    <row r="4099" spans="1:10" ht="32" customHeight="1">
      <c r="A4099" s="19" t="s">
        <v>113713</v>
      </c>
      <c r="B4099" s="24">
        <v>20</v>
      </c>
      <c r="C4099" s="22">
        <v>22</v>
      </c>
      <c r="D4099" s="21" t="s">
        <v>113714</v>
      </c>
      <c r="E4099" s="21" t="s">
        <v>113715</v>
      </c>
      <c r="F4099" s="21" t="s">
        <v>101538</v>
      </c>
      <c r="G4099" s="22">
        <v>3</v>
      </c>
      <c r="H4099" s="22">
        <v>15</v>
      </c>
      <c r="I4099" s="22">
        <v>30</v>
      </c>
      <c r="J4099" s="21" t="s">
        <v>113716</v>
      </c>
    </row>
    <row r="4100" spans="1:10" ht="32" customHeight="1">
      <c r="A4100" s="19" t="s">
        <v>113717</v>
      </c>
      <c r="B4100" s="24">
        <v>40</v>
      </c>
      <c r="C4100" s="22">
        <v>22</v>
      </c>
      <c r="D4100" s="21" t="s">
        <v>113718</v>
      </c>
      <c r="E4100" s="21" t="s">
        <v>113719</v>
      </c>
      <c r="F4100" s="21" t="s">
        <v>102559</v>
      </c>
      <c r="G4100" s="22">
        <v>5</v>
      </c>
      <c r="H4100" s="22">
        <v>13</v>
      </c>
      <c r="I4100" s="22">
        <v>19</v>
      </c>
      <c r="J4100" s="21" t="s">
        <v>113720</v>
      </c>
    </row>
    <row r="4101" spans="1:10" ht="32" customHeight="1">
      <c r="A4101" s="19" t="s">
        <v>113721</v>
      </c>
      <c r="B4101" s="24">
        <v>19</v>
      </c>
      <c r="C4101" s="22">
        <v>22</v>
      </c>
      <c r="D4101" s="21" t="s">
        <v>113722</v>
      </c>
      <c r="E4101" s="21" t="s">
        <v>113723</v>
      </c>
      <c r="F4101" s="21" t="s">
        <v>104448</v>
      </c>
      <c r="G4101" s="22">
        <v>6</v>
      </c>
      <c r="H4101" s="22">
        <v>12</v>
      </c>
      <c r="I4101" s="22">
        <v>23</v>
      </c>
      <c r="J4101" s="21" t="s">
        <v>113724</v>
      </c>
    </row>
    <row r="4102" spans="1:10" ht="32" customHeight="1">
      <c r="A4102" s="19" t="s">
        <v>113725</v>
      </c>
      <c r="B4102" s="24">
        <v>47</v>
      </c>
      <c r="C4102" s="22">
        <v>15</v>
      </c>
      <c r="D4102" s="21" t="s">
        <v>113726</v>
      </c>
      <c r="E4102" s="21" t="s">
        <v>113727</v>
      </c>
      <c r="F4102" s="21" t="s">
        <v>101727</v>
      </c>
      <c r="G4102" s="22">
        <v>10</v>
      </c>
      <c r="H4102" s="22">
        <v>0</v>
      </c>
      <c r="I4102" s="22">
        <v>0</v>
      </c>
      <c r="J4102" s="21" t="s">
        <v>113728</v>
      </c>
    </row>
    <row r="4103" spans="1:10" ht="32" customHeight="1">
      <c r="A4103" s="19" t="s">
        <v>113729</v>
      </c>
      <c r="B4103" s="24">
        <v>26</v>
      </c>
      <c r="C4103" s="22">
        <v>15</v>
      </c>
      <c r="D4103" s="21" t="s">
        <v>111463</v>
      </c>
      <c r="E4103" s="21" t="s">
        <v>111464</v>
      </c>
      <c r="F4103" s="21" t="s">
        <v>14739</v>
      </c>
      <c r="G4103" s="22">
        <v>10</v>
      </c>
      <c r="H4103" s="22">
        <v>0</v>
      </c>
      <c r="I4103" s="22">
        <v>0</v>
      </c>
      <c r="J4103" s="21" t="s">
        <v>111465</v>
      </c>
    </row>
    <row r="4104" spans="1:10" ht="32" customHeight="1">
      <c r="A4104" s="19" t="s">
        <v>113730</v>
      </c>
      <c r="B4104" s="24">
        <v>26</v>
      </c>
      <c r="C4104" s="22">
        <v>16</v>
      </c>
      <c r="D4104" s="21" t="s">
        <v>102492</v>
      </c>
      <c r="E4104" s="21" t="s">
        <v>102493</v>
      </c>
      <c r="F4104" s="21" t="s">
        <v>101945</v>
      </c>
      <c r="G4104" s="22">
        <v>1</v>
      </c>
      <c r="H4104" s="22">
        <v>11</v>
      </c>
      <c r="I4104" s="22">
        <v>18</v>
      </c>
      <c r="J4104" s="21" t="s">
        <v>106970</v>
      </c>
    </row>
    <row r="4105" spans="1:10" ht="32" customHeight="1">
      <c r="A4105" s="19" t="s">
        <v>113731</v>
      </c>
      <c r="B4105" s="24">
        <v>19</v>
      </c>
      <c r="C4105" s="22">
        <v>21</v>
      </c>
      <c r="D4105" s="21" t="s">
        <v>113732</v>
      </c>
      <c r="E4105" s="21" t="s">
        <v>113733</v>
      </c>
      <c r="F4105" s="21" t="s">
        <v>14812</v>
      </c>
      <c r="G4105" s="22">
        <v>2</v>
      </c>
      <c r="H4105" s="22">
        <v>15</v>
      </c>
      <c r="I4105" s="22">
        <v>23</v>
      </c>
      <c r="J4105" s="21" t="s">
        <v>113734</v>
      </c>
    </row>
    <row r="4106" spans="1:10" ht="32" customHeight="1">
      <c r="A4106" s="19" t="s">
        <v>113735</v>
      </c>
      <c r="B4106" s="24">
        <v>24</v>
      </c>
      <c r="C4106" s="22">
        <v>19</v>
      </c>
      <c r="D4106" s="21" t="s">
        <v>112954</v>
      </c>
      <c r="E4106" s="21" t="s">
        <v>112955</v>
      </c>
      <c r="F4106" s="21" t="s">
        <v>102114</v>
      </c>
      <c r="G4106" s="22">
        <v>2</v>
      </c>
      <c r="H4106" s="22">
        <v>13</v>
      </c>
      <c r="I4106" s="22">
        <v>25</v>
      </c>
      <c r="J4106" s="21" t="s">
        <v>113736</v>
      </c>
    </row>
    <row r="4107" spans="1:10" ht="32" customHeight="1">
      <c r="A4107" s="19" t="s">
        <v>113737</v>
      </c>
      <c r="B4107" s="24">
        <v>25</v>
      </c>
      <c r="C4107" s="22">
        <v>15</v>
      </c>
      <c r="D4107" s="21" t="s">
        <v>113738</v>
      </c>
      <c r="E4107" s="21" t="s">
        <v>113739</v>
      </c>
      <c r="F4107" s="21" t="s">
        <v>101563</v>
      </c>
      <c r="G4107" s="22">
        <v>10</v>
      </c>
      <c r="H4107" s="22">
        <v>0</v>
      </c>
      <c r="I4107" s="22">
        <v>0</v>
      </c>
      <c r="J4107" s="21" t="s">
        <v>113740</v>
      </c>
    </row>
    <row r="4108" spans="1:10" ht="32" customHeight="1">
      <c r="A4108" s="19" t="s">
        <v>113741</v>
      </c>
      <c r="B4108" s="24">
        <v>18</v>
      </c>
      <c r="C4108" s="22">
        <v>21</v>
      </c>
      <c r="D4108" s="21" t="s">
        <v>113742</v>
      </c>
      <c r="E4108" s="21" t="s">
        <v>113743</v>
      </c>
      <c r="F4108" s="21" t="s">
        <v>14743</v>
      </c>
      <c r="G4108" s="22">
        <v>3</v>
      </c>
      <c r="H4108" s="22">
        <v>14</v>
      </c>
      <c r="I4108" s="22">
        <v>28</v>
      </c>
      <c r="J4108" s="21" t="s">
        <v>113744</v>
      </c>
    </row>
    <row r="4109" spans="1:10" ht="32" customHeight="1">
      <c r="A4109" s="19" t="s">
        <v>113745</v>
      </c>
      <c r="B4109" s="24">
        <v>25</v>
      </c>
      <c r="C4109" s="22">
        <v>15</v>
      </c>
      <c r="D4109" s="21" t="s">
        <v>106934</v>
      </c>
      <c r="E4109" s="21" t="s">
        <v>106935</v>
      </c>
      <c r="F4109" s="21" t="s">
        <v>101554</v>
      </c>
      <c r="G4109" s="22">
        <v>10</v>
      </c>
      <c r="H4109" s="22">
        <v>0</v>
      </c>
      <c r="I4109" s="22">
        <v>0</v>
      </c>
      <c r="J4109" s="21" t="s">
        <v>113746</v>
      </c>
    </row>
    <row r="4110" spans="1:10" ht="32" customHeight="1">
      <c r="A4110" s="19" t="s">
        <v>113747</v>
      </c>
      <c r="B4110" s="24">
        <v>18</v>
      </c>
      <c r="C4110" s="22">
        <v>15</v>
      </c>
      <c r="D4110" s="21" t="s">
        <v>113748</v>
      </c>
      <c r="E4110" s="21" t="s">
        <v>113749</v>
      </c>
      <c r="F4110" s="21" t="s">
        <v>101528</v>
      </c>
      <c r="G4110" s="22">
        <v>10</v>
      </c>
      <c r="H4110" s="22">
        <v>0</v>
      </c>
      <c r="I4110" s="22">
        <v>0</v>
      </c>
      <c r="J4110" s="21" t="s">
        <v>113750</v>
      </c>
    </row>
    <row r="4111" spans="1:10" ht="32" customHeight="1">
      <c r="A4111" s="19" t="s">
        <v>113751</v>
      </c>
      <c r="B4111" s="24">
        <v>23</v>
      </c>
      <c r="C4111" s="22">
        <v>15</v>
      </c>
      <c r="D4111" s="21" t="s">
        <v>103962</v>
      </c>
      <c r="E4111" s="21" t="s">
        <v>103963</v>
      </c>
      <c r="F4111" s="21" t="s">
        <v>101522</v>
      </c>
      <c r="G4111" s="22">
        <v>10</v>
      </c>
      <c r="H4111" s="22">
        <v>0</v>
      </c>
      <c r="I4111" s="22">
        <v>0</v>
      </c>
      <c r="J4111" s="21" t="s">
        <v>113752</v>
      </c>
    </row>
    <row r="4112" spans="1:10" ht="32" customHeight="1">
      <c r="A4112" s="19" t="s">
        <v>113753</v>
      </c>
      <c r="B4112" s="24">
        <v>33</v>
      </c>
      <c r="C4112" s="22">
        <v>16</v>
      </c>
      <c r="D4112" s="21" t="s">
        <v>106934</v>
      </c>
      <c r="E4112" s="21" t="s">
        <v>106935</v>
      </c>
      <c r="F4112" s="21" t="s">
        <v>101533</v>
      </c>
      <c r="G4112" s="22">
        <v>1</v>
      </c>
      <c r="H4112" s="22">
        <v>9</v>
      </c>
      <c r="I4112" s="22">
        <v>13</v>
      </c>
      <c r="J4112" s="21" t="s">
        <v>113754</v>
      </c>
    </row>
    <row r="4113" spans="1:10" ht="32" customHeight="1">
      <c r="A4113" s="19" t="s">
        <v>113755</v>
      </c>
      <c r="B4113" s="24">
        <v>19</v>
      </c>
      <c r="C4113" s="22">
        <v>15</v>
      </c>
      <c r="D4113" s="21" t="s">
        <v>113756</v>
      </c>
      <c r="E4113" s="21" t="s">
        <v>113757</v>
      </c>
      <c r="F4113" s="21" t="s">
        <v>14739</v>
      </c>
      <c r="G4113" s="22">
        <v>10</v>
      </c>
      <c r="H4113" s="22">
        <v>0</v>
      </c>
      <c r="I4113" s="22">
        <v>0</v>
      </c>
      <c r="J4113" s="21" t="s">
        <v>113758</v>
      </c>
    </row>
    <row r="4114" spans="1:10" ht="32" customHeight="1">
      <c r="A4114" s="19" t="s">
        <v>113759</v>
      </c>
      <c r="B4114" s="24">
        <v>35</v>
      </c>
      <c r="C4114" s="22">
        <v>15</v>
      </c>
      <c r="D4114" s="21" t="s">
        <v>104331</v>
      </c>
      <c r="E4114" s="21" t="s">
        <v>104332</v>
      </c>
      <c r="F4114" s="21" t="s">
        <v>14739</v>
      </c>
      <c r="G4114" s="22">
        <v>10</v>
      </c>
      <c r="H4114" s="22">
        <v>0</v>
      </c>
      <c r="I4114" s="22">
        <v>0</v>
      </c>
      <c r="J4114" s="21" t="s">
        <v>113225</v>
      </c>
    </row>
    <row r="4115" spans="1:10" ht="32" customHeight="1">
      <c r="A4115" s="19" t="s">
        <v>113760</v>
      </c>
      <c r="B4115" s="24">
        <v>24</v>
      </c>
      <c r="C4115" s="22">
        <v>15</v>
      </c>
      <c r="D4115" s="21" t="s">
        <v>110076</v>
      </c>
      <c r="E4115" s="21" t="s">
        <v>110077</v>
      </c>
      <c r="F4115" s="21" t="s">
        <v>101568</v>
      </c>
      <c r="G4115" s="22">
        <v>1</v>
      </c>
      <c r="H4115" s="22">
        <v>10</v>
      </c>
      <c r="I4115" s="22">
        <v>17</v>
      </c>
      <c r="J4115" s="21" t="s">
        <v>113761</v>
      </c>
    </row>
    <row r="4116" spans="1:10" ht="32" customHeight="1">
      <c r="A4116" s="19" t="s">
        <v>113762</v>
      </c>
      <c r="B4116" s="24">
        <v>35</v>
      </c>
      <c r="C4116" s="22">
        <v>20</v>
      </c>
      <c r="D4116" s="21" t="s">
        <v>112050</v>
      </c>
      <c r="E4116" s="21" t="s">
        <v>112051</v>
      </c>
      <c r="F4116" s="21" t="s">
        <v>101568</v>
      </c>
      <c r="G4116" s="22">
        <v>3</v>
      </c>
      <c r="H4116" s="22">
        <v>13</v>
      </c>
      <c r="I4116" s="22">
        <v>24</v>
      </c>
      <c r="J4116" s="21" t="s">
        <v>113763</v>
      </c>
    </row>
    <row r="4117" spans="1:10" ht="32" customHeight="1">
      <c r="A4117" s="19" t="s">
        <v>113764</v>
      </c>
      <c r="B4117" s="24">
        <v>15</v>
      </c>
      <c r="C4117" s="22">
        <v>22</v>
      </c>
      <c r="D4117" s="21" t="s">
        <v>113765</v>
      </c>
      <c r="E4117" s="21" t="s">
        <v>113766</v>
      </c>
      <c r="F4117" s="21" t="s">
        <v>101538</v>
      </c>
      <c r="G4117" s="22">
        <v>8</v>
      </c>
      <c r="H4117" s="22">
        <v>10</v>
      </c>
      <c r="I4117" s="22">
        <v>18</v>
      </c>
      <c r="J4117" s="21" t="s">
        <v>113767</v>
      </c>
    </row>
    <row r="4118" spans="1:10" ht="32" customHeight="1">
      <c r="A4118" s="19" t="s">
        <v>113768</v>
      </c>
      <c r="B4118" s="24">
        <v>14</v>
      </c>
      <c r="C4118" s="22">
        <v>16</v>
      </c>
      <c r="D4118" s="21" t="s">
        <v>103398</v>
      </c>
      <c r="E4118" s="21" t="s">
        <v>103399</v>
      </c>
      <c r="F4118" s="21" t="s">
        <v>102171</v>
      </c>
      <c r="G4118" s="22">
        <v>2</v>
      </c>
      <c r="H4118" s="22">
        <v>10</v>
      </c>
      <c r="I4118" s="22">
        <v>28</v>
      </c>
      <c r="J4118" s="21" t="s">
        <v>113769</v>
      </c>
    </row>
    <row r="4119" spans="1:10" ht="32" customHeight="1">
      <c r="A4119" s="19" t="s">
        <v>113770</v>
      </c>
      <c r="B4119" s="24">
        <v>28</v>
      </c>
      <c r="C4119" s="22">
        <v>26</v>
      </c>
      <c r="D4119" s="21" t="s">
        <v>106428</v>
      </c>
      <c r="E4119" s="21" t="s">
        <v>106429</v>
      </c>
      <c r="F4119" s="21" t="s">
        <v>101787</v>
      </c>
      <c r="G4119" s="22">
        <v>1</v>
      </c>
      <c r="H4119" s="22">
        <v>21</v>
      </c>
      <c r="I4119" s="22">
        <v>36</v>
      </c>
      <c r="J4119" s="21" t="s">
        <v>113771</v>
      </c>
    </row>
    <row r="4120" spans="1:10" ht="32" customHeight="1">
      <c r="A4120" s="19" t="s">
        <v>113772</v>
      </c>
      <c r="B4120" s="24">
        <v>28</v>
      </c>
      <c r="C4120" s="22">
        <v>26</v>
      </c>
      <c r="D4120" s="21" t="s">
        <v>106428</v>
      </c>
      <c r="E4120" s="21" t="s">
        <v>106429</v>
      </c>
      <c r="F4120" s="21" t="s">
        <v>101787</v>
      </c>
      <c r="G4120" s="22">
        <v>1</v>
      </c>
      <c r="H4120" s="22">
        <v>21</v>
      </c>
      <c r="I4120" s="22">
        <v>36</v>
      </c>
      <c r="J4120" s="21" t="s">
        <v>113771</v>
      </c>
    </row>
    <row r="4121" spans="1:10" ht="32" customHeight="1">
      <c r="A4121" s="19" t="s">
        <v>113773</v>
      </c>
      <c r="B4121" s="24">
        <v>30</v>
      </c>
      <c r="C4121" s="22">
        <v>16</v>
      </c>
      <c r="D4121" s="21" t="s">
        <v>113774</v>
      </c>
      <c r="E4121" s="21" t="s">
        <v>113775</v>
      </c>
      <c r="F4121" s="21" t="s">
        <v>101945</v>
      </c>
      <c r="G4121" s="22">
        <v>1</v>
      </c>
      <c r="H4121" s="22">
        <v>11</v>
      </c>
      <c r="I4121" s="22">
        <v>16</v>
      </c>
      <c r="J4121" s="21" t="s">
        <v>113776</v>
      </c>
    </row>
    <row r="4122" spans="1:10" ht="32" customHeight="1">
      <c r="A4122" s="19" t="s">
        <v>113777</v>
      </c>
      <c r="B4122" s="24">
        <v>22</v>
      </c>
      <c r="C4122" s="22">
        <v>26</v>
      </c>
      <c r="D4122" s="21" t="s">
        <v>113778</v>
      </c>
      <c r="E4122" s="21" t="s">
        <v>113779</v>
      </c>
      <c r="F4122" s="21" t="s">
        <v>101543</v>
      </c>
      <c r="G4122" s="22">
        <v>11</v>
      </c>
      <c r="H4122" s="22">
        <v>11</v>
      </c>
      <c r="I4122" s="22">
        <v>21</v>
      </c>
      <c r="J4122" s="21" t="s">
        <v>113780</v>
      </c>
    </row>
    <row r="4123" spans="1:10" ht="32" customHeight="1">
      <c r="A4123" s="19" t="s">
        <v>113781</v>
      </c>
      <c r="B4123" s="24">
        <v>26</v>
      </c>
      <c r="C4123" s="22">
        <v>15</v>
      </c>
      <c r="D4123" s="21" t="s">
        <v>102532</v>
      </c>
      <c r="E4123" s="21" t="s">
        <v>102533</v>
      </c>
      <c r="F4123" s="21" t="s">
        <v>101694</v>
      </c>
      <c r="G4123" s="22">
        <v>10</v>
      </c>
      <c r="H4123" s="22">
        <v>0</v>
      </c>
      <c r="I4123" s="22">
        <v>0</v>
      </c>
      <c r="J4123" s="21" t="s">
        <v>113782</v>
      </c>
    </row>
    <row r="4124" spans="1:10" ht="32" customHeight="1">
      <c r="A4124" s="19" t="s">
        <v>113783</v>
      </c>
      <c r="B4124" s="24">
        <v>14</v>
      </c>
      <c r="C4124" s="22">
        <v>18</v>
      </c>
      <c r="D4124" s="21" t="s">
        <v>113784</v>
      </c>
      <c r="E4124" s="21" t="s">
        <v>113785</v>
      </c>
      <c r="F4124" s="21" t="s">
        <v>101757</v>
      </c>
      <c r="G4124" s="22">
        <v>4</v>
      </c>
      <c r="H4124" s="22">
        <v>10</v>
      </c>
      <c r="I4124" s="22">
        <v>17</v>
      </c>
      <c r="J4124" s="21" t="s">
        <v>113786</v>
      </c>
    </row>
    <row r="4125" spans="1:10" ht="32" customHeight="1">
      <c r="A4125" s="19" t="s">
        <v>113787</v>
      </c>
      <c r="B4125" s="24">
        <v>13</v>
      </c>
      <c r="C4125" s="22">
        <v>15</v>
      </c>
      <c r="D4125" s="21" t="s">
        <v>113553</v>
      </c>
      <c r="E4125" s="21" t="s">
        <v>113554</v>
      </c>
      <c r="F4125" s="21" t="s">
        <v>101528</v>
      </c>
      <c r="G4125" s="22">
        <v>10</v>
      </c>
      <c r="H4125" s="22">
        <v>0</v>
      </c>
      <c r="I4125" s="22">
        <v>0</v>
      </c>
      <c r="J4125" s="21" t="s">
        <v>113788</v>
      </c>
    </row>
    <row r="4126" spans="1:10" ht="32" customHeight="1">
      <c r="A4126" s="19" t="s">
        <v>113789</v>
      </c>
      <c r="B4126" s="24">
        <v>26</v>
      </c>
      <c r="C4126" s="22">
        <v>31</v>
      </c>
      <c r="D4126" s="21" t="s">
        <v>112380</v>
      </c>
      <c r="E4126" s="21" t="s">
        <v>112381</v>
      </c>
      <c r="F4126" s="21" t="s">
        <v>102727</v>
      </c>
      <c r="G4126" s="22">
        <v>9</v>
      </c>
      <c r="H4126" s="22">
        <v>18</v>
      </c>
      <c r="I4126" s="22">
        <v>35</v>
      </c>
      <c r="J4126" s="21" t="s">
        <v>113790</v>
      </c>
    </row>
    <row r="4127" spans="1:10" ht="32" customHeight="1">
      <c r="A4127" s="19" t="s">
        <v>113791</v>
      </c>
      <c r="B4127" s="24">
        <v>55</v>
      </c>
      <c r="C4127" s="22">
        <v>24</v>
      </c>
      <c r="D4127" s="21" t="s">
        <v>107310</v>
      </c>
      <c r="E4127" s="21" t="s">
        <v>107311</v>
      </c>
      <c r="F4127" s="21" t="s">
        <v>101676</v>
      </c>
      <c r="G4127" s="22">
        <v>1</v>
      </c>
      <c r="H4127" s="22">
        <v>19</v>
      </c>
      <c r="I4127" s="22">
        <v>30</v>
      </c>
      <c r="J4127" s="21" t="s">
        <v>113792</v>
      </c>
    </row>
    <row r="4128" spans="1:10" ht="32" customHeight="1">
      <c r="A4128" s="19" t="s">
        <v>113793</v>
      </c>
      <c r="B4128" s="24">
        <v>16</v>
      </c>
      <c r="C4128" s="22">
        <v>18</v>
      </c>
      <c r="D4128" s="21" t="s">
        <v>113794</v>
      </c>
      <c r="E4128" s="21" t="s">
        <v>113795</v>
      </c>
      <c r="F4128" s="21" t="s">
        <v>102727</v>
      </c>
      <c r="G4128" s="22">
        <v>4</v>
      </c>
      <c r="H4128" s="22">
        <v>10</v>
      </c>
      <c r="I4128" s="22">
        <v>16</v>
      </c>
      <c r="J4128" s="21" t="s">
        <v>113796</v>
      </c>
    </row>
    <row r="4129" spans="1:10" ht="32" customHeight="1">
      <c r="A4129" s="19" t="s">
        <v>113797</v>
      </c>
      <c r="B4129" s="24">
        <v>27</v>
      </c>
      <c r="C4129" s="22">
        <v>15</v>
      </c>
      <c r="D4129" s="21" t="s">
        <v>113798</v>
      </c>
      <c r="E4129" s="21" t="s">
        <v>113799</v>
      </c>
      <c r="F4129" s="21" t="s">
        <v>101528</v>
      </c>
      <c r="G4129" s="22">
        <v>10</v>
      </c>
      <c r="H4129" s="22">
        <v>0</v>
      </c>
      <c r="I4129" s="22">
        <v>0</v>
      </c>
      <c r="J4129" s="21" t="s">
        <v>113800</v>
      </c>
    </row>
    <row r="4130" spans="1:10" ht="32" customHeight="1">
      <c r="A4130" s="19" t="s">
        <v>113801</v>
      </c>
      <c r="B4130" s="24">
        <v>33</v>
      </c>
      <c r="C4130" s="22">
        <v>15</v>
      </c>
      <c r="D4130" s="21" t="s">
        <v>110392</v>
      </c>
      <c r="E4130" s="21" t="s">
        <v>110393</v>
      </c>
      <c r="F4130" s="21" t="s">
        <v>101528</v>
      </c>
      <c r="G4130" s="22">
        <v>10</v>
      </c>
      <c r="H4130" s="22">
        <v>0</v>
      </c>
      <c r="I4130" s="22">
        <v>0</v>
      </c>
      <c r="J4130" s="21" t="s">
        <v>110394</v>
      </c>
    </row>
    <row r="4131" spans="1:10" ht="32" customHeight="1">
      <c r="A4131" s="19" t="s">
        <v>113802</v>
      </c>
      <c r="B4131" s="24">
        <v>30</v>
      </c>
      <c r="C4131" s="22">
        <v>15</v>
      </c>
      <c r="D4131" s="21" t="s">
        <v>113803</v>
      </c>
      <c r="E4131" s="21" t="s">
        <v>113804</v>
      </c>
      <c r="F4131" s="21" t="s">
        <v>101694</v>
      </c>
      <c r="G4131" s="22">
        <v>1</v>
      </c>
      <c r="H4131" s="22">
        <v>8</v>
      </c>
      <c r="I4131" s="22">
        <v>17</v>
      </c>
      <c r="J4131" s="21" t="s">
        <v>113805</v>
      </c>
    </row>
    <row r="4132" spans="1:10" ht="32" customHeight="1">
      <c r="A4132" s="19" t="s">
        <v>113806</v>
      </c>
      <c r="B4132" s="24">
        <v>46</v>
      </c>
      <c r="C4132" s="22">
        <v>15</v>
      </c>
      <c r="D4132" s="21" t="s">
        <v>104105</v>
      </c>
      <c r="E4132" s="21" t="s">
        <v>104106</v>
      </c>
      <c r="F4132" s="21" t="s">
        <v>101563</v>
      </c>
      <c r="G4132" s="22">
        <v>10</v>
      </c>
      <c r="H4132" s="22">
        <v>0</v>
      </c>
      <c r="I4132" s="22">
        <v>0</v>
      </c>
      <c r="J4132" s="21" t="s">
        <v>113807</v>
      </c>
    </row>
    <row r="4133" spans="1:10" ht="32" customHeight="1">
      <c r="A4133" s="19" t="s">
        <v>113808</v>
      </c>
      <c r="B4133" s="24">
        <v>36</v>
      </c>
      <c r="C4133" s="22">
        <v>15</v>
      </c>
      <c r="D4133" s="21" t="s">
        <v>113809</v>
      </c>
      <c r="E4133" s="21" t="s">
        <v>113810</v>
      </c>
      <c r="F4133" s="21" t="s">
        <v>101694</v>
      </c>
      <c r="G4133" s="22">
        <v>1</v>
      </c>
      <c r="H4133" s="22">
        <v>8</v>
      </c>
      <c r="I4133" s="22">
        <v>13</v>
      </c>
      <c r="J4133" s="21" t="s">
        <v>113811</v>
      </c>
    </row>
    <row r="4134" spans="1:10" ht="32" customHeight="1">
      <c r="A4134" s="19" t="s">
        <v>113812</v>
      </c>
      <c r="B4134" s="24">
        <v>21</v>
      </c>
      <c r="C4134" s="22">
        <v>16</v>
      </c>
      <c r="D4134" s="21" t="s">
        <v>113813</v>
      </c>
      <c r="E4134" s="21" t="s">
        <v>113814</v>
      </c>
      <c r="F4134" s="21" t="s">
        <v>101945</v>
      </c>
      <c r="G4134" s="22">
        <v>1</v>
      </c>
      <c r="H4134" s="22">
        <v>11</v>
      </c>
      <c r="I4134" s="22">
        <v>16</v>
      </c>
      <c r="J4134" s="21" t="s">
        <v>113815</v>
      </c>
    </row>
    <row r="4135" spans="1:10" ht="32" customHeight="1">
      <c r="A4135" s="19" t="s">
        <v>113816</v>
      </c>
      <c r="B4135" s="24">
        <v>23</v>
      </c>
      <c r="C4135" s="22">
        <v>18</v>
      </c>
      <c r="D4135" s="21" t="s">
        <v>113817</v>
      </c>
      <c r="E4135" s="21" t="s">
        <v>113818</v>
      </c>
      <c r="F4135" s="21" t="s">
        <v>102144</v>
      </c>
      <c r="G4135" s="22">
        <v>1</v>
      </c>
      <c r="H4135" s="22">
        <v>13</v>
      </c>
      <c r="I4135" s="22">
        <v>20</v>
      </c>
      <c r="J4135" s="21" t="s">
        <v>113819</v>
      </c>
    </row>
    <row r="4136" spans="1:10" ht="32" customHeight="1">
      <c r="A4136" s="19" t="s">
        <v>113820</v>
      </c>
      <c r="B4136" s="24">
        <v>63</v>
      </c>
      <c r="C4136" s="22">
        <v>15</v>
      </c>
      <c r="D4136" s="21" t="s">
        <v>113821</v>
      </c>
      <c r="E4136" s="21" t="s">
        <v>113822</v>
      </c>
      <c r="F4136" s="21" t="s">
        <v>101694</v>
      </c>
      <c r="G4136" s="22">
        <v>1</v>
      </c>
      <c r="H4136" s="22">
        <v>8</v>
      </c>
      <c r="I4136" s="22">
        <v>17</v>
      </c>
      <c r="J4136" s="21" t="s">
        <v>113823</v>
      </c>
    </row>
    <row r="4137" spans="1:10" ht="32" customHeight="1">
      <c r="A4137" s="19" t="s">
        <v>113824</v>
      </c>
      <c r="B4137" s="24">
        <v>15</v>
      </c>
      <c r="C4137" s="22">
        <v>21</v>
      </c>
      <c r="D4137" s="21" t="s">
        <v>108709</v>
      </c>
      <c r="E4137" s="21" t="s">
        <v>108710</v>
      </c>
      <c r="F4137" s="21" t="s">
        <v>14812</v>
      </c>
      <c r="G4137" s="22">
        <v>7</v>
      </c>
      <c r="H4137" s="22">
        <v>10</v>
      </c>
      <c r="I4137" s="22">
        <v>20</v>
      </c>
      <c r="J4137" s="21" t="s">
        <v>113825</v>
      </c>
    </row>
    <row r="4138" spans="1:10" ht="20" customHeight="1">
      <c r="A4138" s="27">
        <v>-999</v>
      </c>
      <c r="B4138" s="24">
        <v>-999</v>
      </c>
      <c r="C4138" s="22">
        <v>-999</v>
      </c>
      <c r="D4138" s="22">
        <v>-999</v>
      </c>
      <c r="E4138" s="22">
        <v>-999</v>
      </c>
      <c r="F4138" s="22">
        <v>-999</v>
      </c>
      <c r="G4138" s="22">
        <v>-999</v>
      </c>
      <c r="H4138" s="22">
        <v>-999</v>
      </c>
      <c r="I4138" s="22">
        <v>-999</v>
      </c>
      <c r="J4138" s="22">
        <v>-999</v>
      </c>
    </row>
    <row r="4139" spans="1:10" ht="32" customHeight="1">
      <c r="A4139" s="19" t="s">
        <v>113826</v>
      </c>
      <c r="B4139" s="24">
        <v>47</v>
      </c>
      <c r="C4139" s="22">
        <v>43</v>
      </c>
      <c r="D4139" s="21" t="s">
        <v>113827</v>
      </c>
      <c r="E4139" s="21" t="s">
        <v>113828</v>
      </c>
      <c r="F4139" s="21" t="s">
        <v>110444</v>
      </c>
      <c r="G4139" s="22">
        <v>1</v>
      </c>
      <c r="H4139" s="22">
        <v>38</v>
      </c>
      <c r="I4139" s="22">
        <v>81</v>
      </c>
      <c r="J4139" s="21" t="s">
        <v>113829</v>
      </c>
    </row>
    <row r="4140" spans="1:10" ht="32" customHeight="1">
      <c r="A4140" s="19" t="s">
        <v>113830</v>
      </c>
      <c r="B4140" s="24">
        <v>30</v>
      </c>
      <c r="C4140" s="22">
        <v>15</v>
      </c>
      <c r="D4140" s="21" t="s">
        <v>113831</v>
      </c>
      <c r="E4140" s="21" t="s">
        <v>113832</v>
      </c>
      <c r="F4140" s="21" t="s">
        <v>101522</v>
      </c>
      <c r="G4140" s="22">
        <v>10</v>
      </c>
      <c r="H4140" s="22">
        <v>0</v>
      </c>
      <c r="I4140" s="22">
        <v>0</v>
      </c>
      <c r="J4140" s="21" t="s">
        <v>113833</v>
      </c>
    </row>
    <row r="4141" spans="1:10" ht="32" customHeight="1">
      <c r="A4141" s="19" t="s">
        <v>113834</v>
      </c>
      <c r="B4141" s="24">
        <v>21</v>
      </c>
      <c r="C4141" s="22">
        <v>23</v>
      </c>
      <c r="D4141" s="21" t="s">
        <v>113835</v>
      </c>
      <c r="E4141" s="21" t="s">
        <v>113836</v>
      </c>
      <c r="F4141" s="21" t="s">
        <v>102157</v>
      </c>
      <c r="G4141" s="22">
        <v>3</v>
      </c>
      <c r="H4141" s="22">
        <v>16</v>
      </c>
      <c r="I4141" s="22">
        <v>26</v>
      </c>
      <c r="J4141" s="21" t="s">
        <v>113837</v>
      </c>
    </row>
    <row r="4142" spans="1:10" ht="32" customHeight="1">
      <c r="A4142" s="19" t="s">
        <v>113838</v>
      </c>
      <c r="B4142" s="24">
        <v>57</v>
      </c>
      <c r="C4142" s="22">
        <v>35</v>
      </c>
      <c r="D4142" s="21" t="s">
        <v>113839</v>
      </c>
      <c r="E4142" s="21" t="s">
        <v>113840</v>
      </c>
      <c r="F4142" s="21" t="s">
        <v>101710</v>
      </c>
      <c r="G4142" s="22">
        <v>1</v>
      </c>
      <c r="H4142" s="22">
        <v>30</v>
      </c>
      <c r="I4142" s="22">
        <v>53</v>
      </c>
      <c r="J4142" s="21" t="s">
        <v>113841</v>
      </c>
    </row>
    <row r="4143" spans="1:10" ht="20" customHeight="1">
      <c r="A4143" s="19" t="s">
        <v>113842</v>
      </c>
      <c r="B4143" s="24">
        <v>22</v>
      </c>
      <c r="C4143" s="22">
        <v>15</v>
      </c>
      <c r="D4143" s="21" t="s">
        <v>113843</v>
      </c>
      <c r="E4143" s="21" t="s">
        <v>113844</v>
      </c>
      <c r="F4143" s="21" t="s">
        <v>14739</v>
      </c>
      <c r="G4143" s="22">
        <v>10</v>
      </c>
      <c r="H4143" s="22">
        <v>0</v>
      </c>
      <c r="I4143" s="22">
        <v>0</v>
      </c>
      <c r="J4143" s="21" t="s">
        <v>113845</v>
      </c>
    </row>
    <row r="4144" spans="1:10" ht="20" customHeight="1">
      <c r="A4144" s="19" t="s">
        <v>113846</v>
      </c>
      <c r="B4144" s="24">
        <v>22</v>
      </c>
      <c r="C4144" s="22">
        <v>15</v>
      </c>
      <c r="D4144" s="21" t="s">
        <v>113843</v>
      </c>
      <c r="E4144" s="21" t="s">
        <v>113844</v>
      </c>
      <c r="F4144" s="21" t="s">
        <v>14739</v>
      </c>
      <c r="G4144" s="22">
        <v>10</v>
      </c>
      <c r="H4144" s="22">
        <v>0</v>
      </c>
      <c r="I4144" s="22">
        <v>0</v>
      </c>
      <c r="J4144" s="21" t="s">
        <v>113845</v>
      </c>
    </row>
    <row r="4145" spans="1:10" ht="32" customHeight="1">
      <c r="A4145" s="19" t="s">
        <v>113847</v>
      </c>
      <c r="B4145" s="24">
        <v>13</v>
      </c>
      <c r="C4145" s="22">
        <v>15</v>
      </c>
      <c r="D4145" s="21" t="s">
        <v>113848</v>
      </c>
      <c r="E4145" s="21" t="s">
        <v>113849</v>
      </c>
      <c r="F4145" s="21" t="s">
        <v>101522</v>
      </c>
      <c r="G4145" s="22">
        <v>10</v>
      </c>
      <c r="H4145" s="22">
        <v>0</v>
      </c>
      <c r="I4145" s="22">
        <v>0</v>
      </c>
      <c r="J4145" s="21" t="s">
        <v>113850</v>
      </c>
    </row>
    <row r="4146" spans="1:10" ht="32" customHeight="1">
      <c r="A4146" s="19" t="s">
        <v>113851</v>
      </c>
      <c r="B4146" s="24">
        <v>32</v>
      </c>
      <c r="C4146" s="22">
        <v>15</v>
      </c>
      <c r="D4146" s="21" t="s">
        <v>113852</v>
      </c>
      <c r="E4146" s="21" t="s">
        <v>113853</v>
      </c>
      <c r="F4146" s="21" t="s">
        <v>101694</v>
      </c>
      <c r="G4146" s="22">
        <v>10</v>
      </c>
      <c r="H4146" s="22">
        <v>0</v>
      </c>
      <c r="I4146" s="22">
        <v>0</v>
      </c>
      <c r="J4146" s="21" t="s">
        <v>113854</v>
      </c>
    </row>
    <row r="4147" spans="1:10" ht="32" customHeight="1">
      <c r="A4147" s="19" t="s">
        <v>113855</v>
      </c>
      <c r="B4147" s="24">
        <v>22</v>
      </c>
      <c r="C4147" s="22">
        <v>15</v>
      </c>
      <c r="D4147" s="21" t="s">
        <v>113856</v>
      </c>
      <c r="E4147" s="21" t="s">
        <v>113857</v>
      </c>
      <c r="F4147" s="21" t="s">
        <v>101694</v>
      </c>
      <c r="G4147" s="22">
        <v>1</v>
      </c>
      <c r="H4147" s="22">
        <v>9</v>
      </c>
      <c r="I4147" s="22">
        <v>12</v>
      </c>
      <c r="J4147" s="21" t="s">
        <v>113858</v>
      </c>
    </row>
    <row r="4148" spans="1:10" ht="32" customHeight="1">
      <c r="A4148" s="19" t="s">
        <v>113859</v>
      </c>
      <c r="B4148" s="24">
        <v>19</v>
      </c>
      <c r="C4148" s="22">
        <v>23</v>
      </c>
      <c r="D4148" s="21" t="s">
        <v>113860</v>
      </c>
      <c r="E4148" s="21" t="s">
        <v>113861</v>
      </c>
      <c r="F4148" s="21" t="s">
        <v>102248</v>
      </c>
      <c r="G4148" s="22">
        <v>6</v>
      </c>
      <c r="H4148" s="22">
        <v>13</v>
      </c>
      <c r="I4148" s="22">
        <v>17</v>
      </c>
      <c r="J4148" s="21" t="s">
        <v>113862</v>
      </c>
    </row>
    <row r="4149" spans="1:10" ht="32" customHeight="1">
      <c r="A4149" s="19" t="s">
        <v>113863</v>
      </c>
      <c r="B4149" s="24">
        <v>27</v>
      </c>
      <c r="C4149" s="22">
        <v>15</v>
      </c>
      <c r="D4149" s="21" t="s">
        <v>112229</v>
      </c>
      <c r="E4149" s="21" t="s">
        <v>112230</v>
      </c>
      <c r="F4149" s="21" t="s">
        <v>101528</v>
      </c>
      <c r="G4149" s="22">
        <v>10</v>
      </c>
      <c r="H4149" s="22">
        <v>0</v>
      </c>
      <c r="I4149" s="22">
        <v>0</v>
      </c>
      <c r="J4149" s="21" t="s">
        <v>113864</v>
      </c>
    </row>
    <row r="4150" spans="1:10" ht="32" customHeight="1">
      <c r="A4150" s="19" t="s">
        <v>113865</v>
      </c>
      <c r="B4150" s="24">
        <v>19</v>
      </c>
      <c r="C4150" s="22">
        <v>15</v>
      </c>
      <c r="D4150" s="21" t="s">
        <v>112488</v>
      </c>
      <c r="E4150" s="21" t="s">
        <v>112489</v>
      </c>
      <c r="F4150" s="21" t="s">
        <v>101628</v>
      </c>
      <c r="G4150" s="22">
        <v>1</v>
      </c>
      <c r="H4150" s="22">
        <v>10</v>
      </c>
      <c r="I4150" s="22">
        <v>20</v>
      </c>
      <c r="J4150" s="21" t="s">
        <v>113866</v>
      </c>
    </row>
    <row r="4151" spans="1:10" ht="32" customHeight="1">
      <c r="A4151" s="19" t="s">
        <v>113867</v>
      </c>
      <c r="B4151" s="24">
        <v>40</v>
      </c>
      <c r="C4151" s="22">
        <v>28</v>
      </c>
      <c r="D4151" s="21" t="s">
        <v>113868</v>
      </c>
      <c r="E4151" s="21" t="s">
        <v>113869</v>
      </c>
      <c r="F4151" s="21" t="s">
        <v>102868</v>
      </c>
      <c r="G4151" s="22">
        <v>7</v>
      </c>
      <c r="H4151" s="22">
        <v>17</v>
      </c>
      <c r="I4151" s="22">
        <v>34</v>
      </c>
      <c r="J4151" s="21" t="s">
        <v>113870</v>
      </c>
    </row>
    <row r="4152" spans="1:10" ht="32" customHeight="1">
      <c r="A4152" s="19" t="s">
        <v>113871</v>
      </c>
      <c r="B4152" s="24">
        <v>45</v>
      </c>
      <c r="C4152" s="22">
        <v>15</v>
      </c>
      <c r="D4152" s="21" t="s">
        <v>110434</v>
      </c>
      <c r="E4152" s="21" t="s">
        <v>110435</v>
      </c>
      <c r="F4152" s="21" t="s">
        <v>101522</v>
      </c>
      <c r="G4152" s="22">
        <v>10</v>
      </c>
      <c r="H4152" s="22">
        <v>0</v>
      </c>
      <c r="I4152" s="22">
        <v>0</v>
      </c>
      <c r="J4152" s="21" t="s">
        <v>112337</v>
      </c>
    </row>
    <row r="4153" spans="1:10" ht="32" customHeight="1">
      <c r="A4153" s="19" t="s">
        <v>113872</v>
      </c>
      <c r="B4153" s="24">
        <v>22</v>
      </c>
      <c r="C4153" s="22">
        <v>15</v>
      </c>
      <c r="D4153" s="21" t="s">
        <v>108231</v>
      </c>
      <c r="E4153" s="21" t="s">
        <v>108232</v>
      </c>
      <c r="F4153" s="21" t="s">
        <v>14739</v>
      </c>
      <c r="G4153" s="22">
        <v>10</v>
      </c>
      <c r="H4153" s="22">
        <v>0</v>
      </c>
      <c r="I4153" s="22">
        <v>0</v>
      </c>
      <c r="J4153" s="21" t="s">
        <v>113873</v>
      </c>
    </row>
    <row r="4154" spans="1:10" ht="32" customHeight="1">
      <c r="A4154" s="19" t="s">
        <v>113874</v>
      </c>
      <c r="B4154" s="24">
        <v>32</v>
      </c>
      <c r="C4154" s="22">
        <v>15</v>
      </c>
      <c r="D4154" s="21" t="s">
        <v>113875</v>
      </c>
      <c r="E4154" s="21" t="s">
        <v>113876</v>
      </c>
      <c r="F4154" s="21" t="s">
        <v>101568</v>
      </c>
      <c r="G4154" s="22">
        <v>1</v>
      </c>
      <c r="H4154" s="22">
        <v>9</v>
      </c>
      <c r="I4154" s="22">
        <v>16</v>
      </c>
      <c r="J4154" s="21" t="s">
        <v>113877</v>
      </c>
    </row>
    <row r="4155" spans="1:10" ht="32" customHeight="1">
      <c r="A4155" s="19" t="s">
        <v>113878</v>
      </c>
      <c r="B4155" s="24">
        <v>46</v>
      </c>
      <c r="C4155" s="22">
        <v>26</v>
      </c>
      <c r="D4155" s="21" t="s">
        <v>113879</v>
      </c>
      <c r="E4155" s="21" t="s">
        <v>113880</v>
      </c>
      <c r="F4155" s="21" t="s">
        <v>101787</v>
      </c>
      <c r="G4155" s="22">
        <v>1</v>
      </c>
      <c r="H4155" s="22">
        <v>21</v>
      </c>
      <c r="I4155" s="22">
        <v>40</v>
      </c>
      <c r="J4155" s="21" t="s">
        <v>113881</v>
      </c>
    </row>
    <row r="4156" spans="1:10" ht="32" customHeight="1">
      <c r="A4156" s="19" t="s">
        <v>113882</v>
      </c>
      <c r="B4156" s="24">
        <v>55</v>
      </c>
      <c r="C4156" s="22">
        <v>16</v>
      </c>
      <c r="D4156" s="21" t="s">
        <v>105927</v>
      </c>
      <c r="E4156" s="21" t="s">
        <v>105928</v>
      </c>
      <c r="F4156" s="21" t="s">
        <v>101945</v>
      </c>
      <c r="G4156" s="22">
        <v>1</v>
      </c>
      <c r="H4156" s="22">
        <v>11</v>
      </c>
      <c r="I4156" s="22">
        <v>18</v>
      </c>
      <c r="J4156" s="21" t="s">
        <v>113883</v>
      </c>
    </row>
    <row r="4157" spans="1:10" ht="32" customHeight="1">
      <c r="A4157" s="19" t="s">
        <v>113884</v>
      </c>
      <c r="B4157" s="24">
        <v>32</v>
      </c>
      <c r="C4157" s="22">
        <v>20</v>
      </c>
      <c r="D4157" s="21" t="s">
        <v>112000</v>
      </c>
      <c r="E4157" s="21" t="s">
        <v>112001</v>
      </c>
      <c r="F4157" s="21" t="s">
        <v>101568</v>
      </c>
      <c r="G4157" s="22">
        <v>4</v>
      </c>
      <c r="H4157" s="22">
        <v>12</v>
      </c>
      <c r="I4157" s="22">
        <v>24</v>
      </c>
      <c r="J4157" s="21" t="s">
        <v>113885</v>
      </c>
    </row>
    <row r="4158" spans="1:10" ht="32" customHeight="1">
      <c r="A4158" s="19" t="s">
        <v>113886</v>
      </c>
      <c r="B4158" s="24">
        <v>33</v>
      </c>
      <c r="C4158" s="22">
        <v>23</v>
      </c>
      <c r="D4158" s="21" t="s">
        <v>102880</v>
      </c>
      <c r="E4158" s="21" t="s">
        <v>102881</v>
      </c>
      <c r="F4158" s="21" t="s">
        <v>102001</v>
      </c>
      <c r="G4158" s="22">
        <v>7</v>
      </c>
      <c r="H4158" s="22">
        <v>12</v>
      </c>
      <c r="I4158" s="22">
        <v>23</v>
      </c>
      <c r="J4158" s="21" t="s">
        <v>105499</v>
      </c>
    </row>
    <row r="4159" spans="1:10" ht="32" customHeight="1">
      <c r="A4159" s="19" t="s">
        <v>113887</v>
      </c>
      <c r="B4159" s="24">
        <v>29</v>
      </c>
      <c r="C4159" s="22">
        <v>16</v>
      </c>
      <c r="D4159" s="21" t="s">
        <v>113888</v>
      </c>
      <c r="E4159" s="21" t="s">
        <v>113889</v>
      </c>
      <c r="F4159" s="21" t="s">
        <v>101533</v>
      </c>
      <c r="G4159" s="22">
        <v>1</v>
      </c>
      <c r="H4159" s="22">
        <v>11</v>
      </c>
      <c r="I4159" s="22">
        <v>14</v>
      </c>
      <c r="J4159" s="21" t="s">
        <v>113890</v>
      </c>
    </row>
    <row r="4160" spans="1:10" ht="32" customHeight="1">
      <c r="A4160" s="19" t="s">
        <v>113891</v>
      </c>
      <c r="B4160" s="24">
        <v>29</v>
      </c>
      <c r="C4160" s="22">
        <v>15</v>
      </c>
      <c r="D4160" s="21" t="s">
        <v>111267</v>
      </c>
      <c r="E4160" s="21" t="s">
        <v>111268</v>
      </c>
      <c r="F4160" s="21" t="s">
        <v>101554</v>
      </c>
      <c r="G4160" s="22">
        <v>10</v>
      </c>
      <c r="H4160" s="22">
        <v>0</v>
      </c>
      <c r="I4160" s="22">
        <v>0</v>
      </c>
      <c r="J4160" s="21" t="s">
        <v>113892</v>
      </c>
    </row>
    <row r="4161" spans="1:10" ht="32" customHeight="1">
      <c r="A4161" s="19" t="s">
        <v>113893</v>
      </c>
      <c r="B4161" s="24">
        <v>13</v>
      </c>
      <c r="C4161" s="22">
        <v>15</v>
      </c>
      <c r="D4161" s="21" t="s">
        <v>106805</v>
      </c>
      <c r="E4161" s="21" t="s">
        <v>106806</v>
      </c>
      <c r="F4161" s="21" t="s">
        <v>101528</v>
      </c>
      <c r="G4161" s="22">
        <v>10</v>
      </c>
      <c r="H4161" s="22">
        <v>0</v>
      </c>
      <c r="I4161" s="22">
        <v>0</v>
      </c>
      <c r="J4161" s="21" t="s">
        <v>106807</v>
      </c>
    </row>
    <row r="4162" spans="1:10" ht="32" customHeight="1">
      <c r="A4162" s="19" t="s">
        <v>113894</v>
      </c>
      <c r="B4162" s="24">
        <v>23</v>
      </c>
      <c r="C4162" s="22">
        <v>30</v>
      </c>
      <c r="D4162" s="21" t="s">
        <v>113895</v>
      </c>
      <c r="E4162" s="21" t="s">
        <v>113896</v>
      </c>
      <c r="F4162" s="21" t="s">
        <v>101923</v>
      </c>
      <c r="G4162" s="22">
        <v>1</v>
      </c>
      <c r="H4162" s="22">
        <v>25</v>
      </c>
      <c r="I4162" s="22">
        <v>44</v>
      </c>
      <c r="J4162" s="21" t="s">
        <v>113897</v>
      </c>
    </row>
    <row r="4163" spans="1:10" ht="32" customHeight="1">
      <c r="A4163" s="19" t="s">
        <v>113898</v>
      </c>
      <c r="B4163" s="24">
        <v>12</v>
      </c>
      <c r="C4163" s="22">
        <v>15</v>
      </c>
      <c r="D4163" s="21" t="s">
        <v>113899</v>
      </c>
      <c r="E4163" s="21" t="s">
        <v>113900</v>
      </c>
      <c r="F4163" s="21" t="s">
        <v>101522</v>
      </c>
      <c r="G4163" s="22">
        <v>10</v>
      </c>
      <c r="H4163" s="22">
        <v>0</v>
      </c>
      <c r="I4163" s="22">
        <v>0</v>
      </c>
      <c r="J4163" s="21" t="s">
        <v>113901</v>
      </c>
    </row>
    <row r="4164" spans="1:10" ht="20" customHeight="1">
      <c r="A4164" s="19" t="s">
        <v>113902</v>
      </c>
      <c r="B4164" s="24">
        <v>15</v>
      </c>
      <c r="C4164" s="22">
        <v>17</v>
      </c>
      <c r="D4164" s="21" t="s">
        <v>113903</v>
      </c>
      <c r="E4164" s="21" t="s">
        <v>113904</v>
      </c>
      <c r="F4164" s="21" t="s">
        <v>101543</v>
      </c>
      <c r="G4164" s="22">
        <v>3</v>
      </c>
      <c r="H4164" s="22">
        <v>10</v>
      </c>
      <c r="I4164" s="22">
        <v>16</v>
      </c>
      <c r="J4164" s="21" t="s">
        <v>113905</v>
      </c>
    </row>
    <row r="4165" spans="1:10" ht="20" customHeight="1">
      <c r="A4165" s="19" t="s">
        <v>113906</v>
      </c>
      <c r="B4165" s="24">
        <v>40</v>
      </c>
      <c r="C4165" s="22">
        <v>20</v>
      </c>
      <c r="D4165" s="21" t="s">
        <v>104286</v>
      </c>
      <c r="E4165" s="21" t="s">
        <v>104287</v>
      </c>
      <c r="F4165" s="21" t="s">
        <v>101568</v>
      </c>
      <c r="G4165" s="22">
        <v>1</v>
      </c>
      <c r="H4165" s="22">
        <v>15</v>
      </c>
      <c r="I4165" s="22">
        <v>23</v>
      </c>
      <c r="J4165" s="21" t="s">
        <v>113907</v>
      </c>
    </row>
    <row r="4166" spans="1:10" ht="20" customHeight="1">
      <c r="A4166" s="19" t="s">
        <v>113908</v>
      </c>
      <c r="B4166" s="24">
        <v>40</v>
      </c>
      <c r="C4166" s="22">
        <v>20</v>
      </c>
      <c r="D4166" s="21" t="s">
        <v>104286</v>
      </c>
      <c r="E4166" s="21" t="s">
        <v>104287</v>
      </c>
      <c r="F4166" s="21" t="s">
        <v>101568</v>
      </c>
      <c r="G4166" s="22">
        <v>1</v>
      </c>
      <c r="H4166" s="22">
        <v>15</v>
      </c>
      <c r="I4166" s="22">
        <v>23</v>
      </c>
      <c r="J4166" s="21" t="s">
        <v>113907</v>
      </c>
    </row>
    <row r="4167" spans="1:10" ht="20" customHeight="1">
      <c r="A4167" s="19" t="s">
        <v>113909</v>
      </c>
      <c r="B4167" s="24">
        <v>17</v>
      </c>
      <c r="C4167" s="22">
        <v>20</v>
      </c>
      <c r="D4167" s="21" t="s">
        <v>113910</v>
      </c>
      <c r="E4167" s="21" t="s">
        <v>113911</v>
      </c>
      <c r="F4167" s="21" t="s">
        <v>101568</v>
      </c>
      <c r="G4167" s="22">
        <v>3</v>
      </c>
      <c r="H4167" s="22">
        <v>13</v>
      </c>
      <c r="I4167" s="22">
        <v>27</v>
      </c>
      <c r="J4167" s="21" t="s">
        <v>113912</v>
      </c>
    </row>
    <row r="4168" spans="1:10" ht="32" customHeight="1">
      <c r="A4168" s="19" t="s">
        <v>113913</v>
      </c>
      <c r="B4168" s="24">
        <v>20</v>
      </c>
      <c r="C4168" s="22">
        <v>15</v>
      </c>
      <c r="D4168" s="21" t="s">
        <v>113914</v>
      </c>
      <c r="E4168" s="21" t="s">
        <v>113915</v>
      </c>
      <c r="F4168" s="21" t="s">
        <v>101568</v>
      </c>
      <c r="G4168" s="22">
        <v>1</v>
      </c>
      <c r="H4168" s="22">
        <v>10</v>
      </c>
      <c r="I4168" s="22">
        <v>15</v>
      </c>
      <c r="J4168" s="21" t="s">
        <v>113916</v>
      </c>
    </row>
    <row r="4169" spans="1:10" ht="32" customHeight="1">
      <c r="A4169" s="19" t="s">
        <v>113917</v>
      </c>
      <c r="B4169" s="24">
        <v>20</v>
      </c>
      <c r="C4169" s="22">
        <v>15</v>
      </c>
      <c r="D4169" s="21" t="s">
        <v>113914</v>
      </c>
      <c r="E4169" s="21" t="s">
        <v>113915</v>
      </c>
      <c r="F4169" s="21" t="s">
        <v>101568</v>
      </c>
      <c r="G4169" s="22">
        <v>1</v>
      </c>
      <c r="H4169" s="22">
        <v>10</v>
      </c>
      <c r="I4169" s="22">
        <v>15</v>
      </c>
      <c r="J4169" s="21" t="s">
        <v>113916</v>
      </c>
    </row>
    <row r="4170" spans="1:10" ht="20" customHeight="1">
      <c r="A4170" s="19" t="s">
        <v>113918</v>
      </c>
      <c r="B4170" s="24">
        <v>14</v>
      </c>
      <c r="C4170" s="22">
        <v>16</v>
      </c>
      <c r="D4170" s="21" t="s">
        <v>105234</v>
      </c>
      <c r="E4170" s="21" t="s">
        <v>105235</v>
      </c>
      <c r="F4170" s="21" t="s">
        <v>101533</v>
      </c>
      <c r="G4170" s="22">
        <v>2</v>
      </c>
      <c r="H4170" s="22">
        <v>10</v>
      </c>
      <c r="I4170" s="22">
        <v>15</v>
      </c>
      <c r="J4170" s="21" t="s">
        <v>113919</v>
      </c>
    </row>
    <row r="4171" spans="1:10" ht="20" customHeight="1">
      <c r="A4171" s="19" t="s">
        <v>113920</v>
      </c>
      <c r="B4171" s="24">
        <v>14</v>
      </c>
      <c r="C4171" s="22">
        <v>16</v>
      </c>
      <c r="D4171" s="21" t="s">
        <v>105234</v>
      </c>
      <c r="E4171" s="21" t="s">
        <v>105235</v>
      </c>
      <c r="F4171" s="21" t="s">
        <v>101533</v>
      </c>
      <c r="G4171" s="22">
        <v>2</v>
      </c>
      <c r="H4171" s="22">
        <v>10</v>
      </c>
      <c r="I4171" s="22">
        <v>15</v>
      </c>
      <c r="J4171" s="21" t="s">
        <v>113919</v>
      </c>
    </row>
    <row r="4172" spans="1:10" ht="32" customHeight="1">
      <c r="A4172" s="19" t="s">
        <v>113921</v>
      </c>
      <c r="B4172" s="24">
        <v>21</v>
      </c>
      <c r="C4172" s="22">
        <v>15</v>
      </c>
      <c r="D4172" s="21" t="s">
        <v>104690</v>
      </c>
      <c r="E4172" s="21" t="s">
        <v>104691</v>
      </c>
      <c r="F4172" s="21" t="s">
        <v>101694</v>
      </c>
      <c r="G4172" s="22">
        <v>10</v>
      </c>
      <c r="H4172" s="22">
        <v>0</v>
      </c>
      <c r="I4172" s="22">
        <v>0</v>
      </c>
      <c r="J4172" s="21" t="s">
        <v>113922</v>
      </c>
    </row>
    <row r="4173" spans="1:10" ht="32" customHeight="1">
      <c r="A4173" s="19" t="s">
        <v>113923</v>
      </c>
      <c r="B4173" s="24">
        <v>41</v>
      </c>
      <c r="C4173" s="22">
        <v>15</v>
      </c>
      <c r="D4173" s="21" t="s">
        <v>103701</v>
      </c>
      <c r="E4173" s="21" t="s">
        <v>103702</v>
      </c>
      <c r="F4173" s="21" t="s">
        <v>14739</v>
      </c>
      <c r="G4173" s="22">
        <v>10</v>
      </c>
      <c r="H4173" s="22">
        <v>0</v>
      </c>
      <c r="I4173" s="22">
        <v>0</v>
      </c>
      <c r="J4173" s="21" t="s">
        <v>113924</v>
      </c>
    </row>
    <row r="4174" spans="1:10" ht="32" customHeight="1">
      <c r="A4174" s="19" t="s">
        <v>113925</v>
      </c>
      <c r="B4174" s="24">
        <v>17</v>
      </c>
      <c r="C4174" s="22">
        <v>15</v>
      </c>
      <c r="D4174" s="21" t="s">
        <v>113926</v>
      </c>
      <c r="E4174" s="21" t="s">
        <v>113927</v>
      </c>
      <c r="F4174" s="21" t="s">
        <v>101694</v>
      </c>
      <c r="G4174" s="22">
        <v>10</v>
      </c>
      <c r="H4174" s="22">
        <v>0</v>
      </c>
      <c r="I4174" s="22">
        <v>0</v>
      </c>
      <c r="J4174" s="21" t="s">
        <v>113928</v>
      </c>
    </row>
    <row r="4175" spans="1:10" ht="32" customHeight="1">
      <c r="A4175" s="19" t="s">
        <v>113929</v>
      </c>
      <c r="B4175" s="24">
        <v>60</v>
      </c>
      <c r="C4175" s="22">
        <v>52</v>
      </c>
      <c r="D4175" s="21" t="s">
        <v>113930</v>
      </c>
      <c r="E4175" s="21" t="s">
        <v>113931</v>
      </c>
      <c r="F4175" s="21" t="s">
        <v>113932</v>
      </c>
      <c r="G4175" s="22">
        <v>2</v>
      </c>
      <c r="H4175" s="22">
        <v>46</v>
      </c>
      <c r="I4175" s="22">
        <v>83</v>
      </c>
      <c r="J4175" s="21" t="s">
        <v>113933</v>
      </c>
    </row>
    <row r="4176" spans="1:10" ht="32" customHeight="1">
      <c r="A4176" s="19" t="s">
        <v>113934</v>
      </c>
      <c r="B4176" s="24">
        <v>24</v>
      </c>
      <c r="C4176" s="22">
        <v>15</v>
      </c>
      <c r="D4176" s="21" t="s">
        <v>113935</v>
      </c>
      <c r="E4176" s="21" t="s">
        <v>113936</v>
      </c>
      <c r="F4176" s="21" t="s">
        <v>101554</v>
      </c>
      <c r="G4176" s="22">
        <v>10</v>
      </c>
      <c r="H4176" s="22">
        <v>0</v>
      </c>
      <c r="I4176" s="22">
        <v>0</v>
      </c>
      <c r="J4176" s="21" t="s">
        <v>113937</v>
      </c>
    </row>
    <row r="4177" spans="1:10" ht="32" customHeight="1">
      <c r="A4177" s="19" t="s">
        <v>113938</v>
      </c>
      <c r="B4177" s="24">
        <v>13</v>
      </c>
      <c r="C4177" s="22">
        <v>15</v>
      </c>
      <c r="D4177" s="21" t="s">
        <v>111036</v>
      </c>
      <c r="E4177" s="21" t="s">
        <v>111037</v>
      </c>
      <c r="F4177" s="21" t="s">
        <v>101528</v>
      </c>
      <c r="G4177" s="22">
        <v>10</v>
      </c>
      <c r="H4177" s="22">
        <v>0</v>
      </c>
      <c r="I4177" s="22">
        <v>0</v>
      </c>
      <c r="J4177" s="21" t="s">
        <v>113939</v>
      </c>
    </row>
    <row r="4178" spans="1:10" ht="32" customHeight="1">
      <c r="A4178" s="19" t="s">
        <v>113940</v>
      </c>
      <c r="B4178" s="24">
        <v>20</v>
      </c>
      <c r="C4178" s="22">
        <v>15</v>
      </c>
      <c r="D4178" s="21" t="s">
        <v>110607</v>
      </c>
      <c r="E4178" s="21" t="s">
        <v>110608</v>
      </c>
      <c r="F4178" s="21" t="s">
        <v>101554</v>
      </c>
      <c r="G4178" s="22">
        <v>1</v>
      </c>
      <c r="H4178" s="22">
        <v>6</v>
      </c>
      <c r="I4178" s="22">
        <v>17</v>
      </c>
      <c r="J4178" s="21" t="s">
        <v>113941</v>
      </c>
    </row>
    <row r="4179" spans="1:10" ht="32" customHeight="1">
      <c r="A4179" s="19" t="s">
        <v>113942</v>
      </c>
      <c r="B4179" s="24">
        <v>24</v>
      </c>
      <c r="C4179" s="22">
        <v>15</v>
      </c>
      <c r="D4179" s="21" t="s">
        <v>113943</v>
      </c>
      <c r="E4179" s="21" t="s">
        <v>113944</v>
      </c>
      <c r="F4179" s="21" t="s">
        <v>101694</v>
      </c>
      <c r="G4179" s="22">
        <v>10</v>
      </c>
      <c r="H4179" s="22">
        <v>0</v>
      </c>
      <c r="I4179" s="22">
        <v>0</v>
      </c>
      <c r="J4179" s="21" t="s">
        <v>113945</v>
      </c>
    </row>
    <row r="4180" spans="1:10" ht="32" customHeight="1">
      <c r="A4180" s="19" t="s">
        <v>113946</v>
      </c>
      <c r="B4180" s="24">
        <v>31</v>
      </c>
      <c r="C4180" s="22">
        <v>58</v>
      </c>
      <c r="D4180" s="21" t="s">
        <v>113947</v>
      </c>
      <c r="E4180" s="21" t="s">
        <v>113948</v>
      </c>
      <c r="F4180" s="21" t="s">
        <v>113949</v>
      </c>
      <c r="G4180" s="22">
        <v>12</v>
      </c>
      <c r="H4180" s="22">
        <v>9</v>
      </c>
      <c r="I4180" s="22">
        <v>15</v>
      </c>
      <c r="J4180" s="21" t="s">
        <v>113950</v>
      </c>
    </row>
    <row r="4181" spans="1:10" ht="32" customHeight="1">
      <c r="A4181" s="19" t="s">
        <v>113951</v>
      </c>
      <c r="B4181" s="24">
        <v>27</v>
      </c>
      <c r="C4181" s="22">
        <v>18</v>
      </c>
      <c r="D4181" s="21" t="s">
        <v>104105</v>
      </c>
      <c r="E4181" s="21" t="s">
        <v>104106</v>
      </c>
      <c r="F4181" s="21" t="s">
        <v>102144</v>
      </c>
      <c r="G4181" s="22">
        <v>2</v>
      </c>
      <c r="H4181" s="22">
        <v>12</v>
      </c>
      <c r="I4181" s="22">
        <v>21</v>
      </c>
      <c r="J4181" s="21" t="s">
        <v>113952</v>
      </c>
    </row>
    <row r="4182" spans="1:10" ht="32" customHeight="1">
      <c r="A4182" s="19" t="s">
        <v>113953</v>
      </c>
      <c r="B4182" s="24">
        <v>13</v>
      </c>
      <c r="C4182" s="22">
        <v>15</v>
      </c>
      <c r="D4182" s="21" t="s">
        <v>103006</v>
      </c>
      <c r="E4182" s="21" t="s">
        <v>103007</v>
      </c>
      <c r="F4182" s="21" t="s">
        <v>101727</v>
      </c>
      <c r="G4182" s="22">
        <v>10</v>
      </c>
      <c r="H4182" s="22">
        <v>0</v>
      </c>
      <c r="I4182" s="22">
        <v>0</v>
      </c>
      <c r="J4182" s="21" t="s">
        <v>113954</v>
      </c>
    </row>
    <row r="4183" spans="1:10" ht="32" customHeight="1">
      <c r="A4183" s="19" t="s">
        <v>113955</v>
      </c>
      <c r="B4183" s="24">
        <v>19</v>
      </c>
      <c r="C4183" s="22">
        <v>15</v>
      </c>
      <c r="D4183" s="21" t="s">
        <v>111485</v>
      </c>
      <c r="E4183" s="21" t="s">
        <v>111486</v>
      </c>
      <c r="F4183" s="21" t="s">
        <v>101568</v>
      </c>
      <c r="G4183" s="22">
        <v>1</v>
      </c>
      <c r="H4183" s="22">
        <v>8</v>
      </c>
      <c r="I4183" s="22">
        <v>22</v>
      </c>
      <c r="J4183" s="21" t="s">
        <v>113956</v>
      </c>
    </row>
    <row r="4184" spans="1:10" ht="20" customHeight="1">
      <c r="A4184" s="27">
        <v>-999</v>
      </c>
      <c r="B4184" s="24">
        <v>-999</v>
      </c>
      <c r="C4184" s="22">
        <v>-999</v>
      </c>
      <c r="D4184" s="22">
        <v>-999</v>
      </c>
      <c r="E4184" s="22">
        <v>-999</v>
      </c>
      <c r="F4184" s="22">
        <v>-999</v>
      </c>
      <c r="G4184" s="22">
        <v>-999</v>
      </c>
      <c r="H4184" s="22">
        <v>-999</v>
      </c>
      <c r="I4184" s="22">
        <v>-999</v>
      </c>
      <c r="J4184" s="22">
        <v>-999</v>
      </c>
    </row>
    <row r="4185" spans="1:10" ht="32" customHeight="1">
      <c r="A4185" s="19" t="s">
        <v>113957</v>
      </c>
      <c r="B4185" s="24">
        <v>13</v>
      </c>
      <c r="C4185" s="22">
        <v>15</v>
      </c>
      <c r="D4185" s="21" t="s">
        <v>113958</v>
      </c>
      <c r="E4185" s="21" t="s">
        <v>113959</v>
      </c>
      <c r="F4185" s="21" t="s">
        <v>101563</v>
      </c>
      <c r="G4185" s="22">
        <v>10</v>
      </c>
      <c r="H4185" s="22">
        <v>0</v>
      </c>
      <c r="I4185" s="22">
        <v>0</v>
      </c>
      <c r="J4185" s="21" t="s">
        <v>113960</v>
      </c>
    </row>
    <row r="4186" spans="1:10" ht="32" customHeight="1">
      <c r="A4186" s="19" t="s">
        <v>113961</v>
      </c>
      <c r="B4186" s="24">
        <v>29</v>
      </c>
      <c r="C4186" s="22">
        <v>26</v>
      </c>
      <c r="D4186" s="21" t="s">
        <v>113962</v>
      </c>
      <c r="E4186" s="21" t="s">
        <v>113963</v>
      </c>
      <c r="F4186" s="21" t="s">
        <v>102510</v>
      </c>
      <c r="G4186" s="22">
        <v>6</v>
      </c>
      <c r="H4186" s="22">
        <v>16</v>
      </c>
      <c r="I4186" s="22">
        <v>23</v>
      </c>
      <c r="J4186" s="21" t="s">
        <v>113964</v>
      </c>
    </row>
    <row r="4187" spans="1:10" ht="32" customHeight="1">
      <c r="A4187" s="19" t="s">
        <v>113965</v>
      </c>
      <c r="B4187" s="24">
        <v>27</v>
      </c>
      <c r="C4187" s="22">
        <v>25</v>
      </c>
      <c r="D4187" s="21" t="s">
        <v>103936</v>
      </c>
      <c r="E4187" s="21" t="s">
        <v>103937</v>
      </c>
      <c r="F4187" s="21" t="s">
        <v>101568</v>
      </c>
      <c r="G4187" s="22">
        <v>1</v>
      </c>
      <c r="H4187" s="22">
        <v>20</v>
      </c>
      <c r="I4187" s="22">
        <v>28</v>
      </c>
      <c r="J4187" s="21" t="s">
        <v>113966</v>
      </c>
    </row>
    <row r="4188" spans="1:10" ht="32" customHeight="1">
      <c r="A4188" s="19" t="s">
        <v>113967</v>
      </c>
      <c r="B4188" s="24">
        <v>37</v>
      </c>
      <c r="C4188" s="22">
        <v>24</v>
      </c>
      <c r="D4188" s="21" t="s">
        <v>113968</v>
      </c>
      <c r="E4188" s="21" t="s">
        <v>113969</v>
      </c>
      <c r="F4188" s="21" t="s">
        <v>102405</v>
      </c>
      <c r="G4188" s="22">
        <v>8</v>
      </c>
      <c r="H4188" s="22">
        <v>12</v>
      </c>
      <c r="I4188" s="22">
        <v>27</v>
      </c>
      <c r="J4188" s="21" t="s">
        <v>113970</v>
      </c>
    </row>
    <row r="4189" spans="1:10" ht="32" customHeight="1">
      <c r="A4189" s="19" t="s">
        <v>113971</v>
      </c>
      <c r="B4189" s="24">
        <v>28</v>
      </c>
      <c r="C4189" s="22">
        <v>15</v>
      </c>
      <c r="D4189" s="21" t="s">
        <v>113972</v>
      </c>
      <c r="E4189" s="21" t="s">
        <v>113973</v>
      </c>
      <c r="F4189" s="21" t="s">
        <v>101563</v>
      </c>
      <c r="G4189" s="22">
        <v>10</v>
      </c>
      <c r="H4189" s="22">
        <v>0</v>
      </c>
      <c r="I4189" s="22">
        <v>0</v>
      </c>
      <c r="J4189" s="21" t="s">
        <v>113974</v>
      </c>
    </row>
    <row r="4190" spans="1:10" ht="32" customHeight="1">
      <c r="A4190" s="19" t="s">
        <v>113975</v>
      </c>
      <c r="B4190" s="24">
        <v>13</v>
      </c>
      <c r="C4190" s="22">
        <v>15</v>
      </c>
      <c r="D4190" s="21" t="s">
        <v>113976</v>
      </c>
      <c r="E4190" s="21" t="s">
        <v>113977</v>
      </c>
      <c r="F4190" s="21" t="s">
        <v>101528</v>
      </c>
      <c r="G4190" s="22">
        <v>10</v>
      </c>
      <c r="H4190" s="22">
        <v>0</v>
      </c>
      <c r="I4190" s="22">
        <v>0</v>
      </c>
      <c r="J4190" s="21" t="s">
        <v>113978</v>
      </c>
    </row>
    <row r="4191" spans="1:10" ht="32" customHeight="1">
      <c r="A4191" s="19" t="s">
        <v>113979</v>
      </c>
      <c r="B4191" s="24">
        <v>28</v>
      </c>
      <c r="C4191" s="22">
        <v>15</v>
      </c>
      <c r="D4191" s="21" t="s">
        <v>113980</v>
      </c>
      <c r="E4191" s="21" t="s">
        <v>113981</v>
      </c>
      <c r="F4191" s="21" t="s">
        <v>101554</v>
      </c>
      <c r="G4191" s="22">
        <v>10</v>
      </c>
      <c r="H4191" s="22">
        <v>0</v>
      </c>
      <c r="I4191" s="22">
        <v>0</v>
      </c>
      <c r="J4191" s="21" t="s">
        <v>113982</v>
      </c>
    </row>
    <row r="4192" spans="1:10" ht="32" customHeight="1">
      <c r="A4192" s="19" t="s">
        <v>113983</v>
      </c>
      <c r="B4192" s="24">
        <v>12</v>
      </c>
      <c r="C4192" s="22">
        <v>15</v>
      </c>
      <c r="D4192" s="21" t="s">
        <v>113984</v>
      </c>
      <c r="E4192" s="21" t="s">
        <v>113985</v>
      </c>
      <c r="F4192" s="21" t="s">
        <v>14739</v>
      </c>
      <c r="G4192" s="22">
        <v>10</v>
      </c>
      <c r="H4192" s="22">
        <v>0</v>
      </c>
      <c r="I4192" s="22">
        <v>0</v>
      </c>
      <c r="J4192" s="21" t="s">
        <v>113986</v>
      </c>
    </row>
    <row r="4193" spans="1:10" ht="32" customHeight="1">
      <c r="A4193" s="19" t="s">
        <v>113987</v>
      </c>
      <c r="B4193" s="24">
        <v>12</v>
      </c>
      <c r="C4193" s="22">
        <v>15</v>
      </c>
      <c r="D4193" s="21" t="s">
        <v>113984</v>
      </c>
      <c r="E4193" s="21" t="s">
        <v>113985</v>
      </c>
      <c r="F4193" s="21" t="s">
        <v>14739</v>
      </c>
      <c r="G4193" s="22">
        <v>10</v>
      </c>
      <c r="H4193" s="22">
        <v>0</v>
      </c>
      <c r="I4193" s="22">
        <v>0</v>
      </c>
      <c r="J4193" s="21" t="s">
        <v>113986</v>
      </c>
    </row>
    <row r="4194" spans="1:10" ht="32" customHeight="1">
      <c r="A4194" s="19" t="s">
        <v>113988</v>
      </c>
      <c r="B4194" s="24">
        <v>23</v>
      </c>
      <c r="C4194" s="22">
        <v>15</v>
      </c>
      <c r="D4194" s="21" t="s">
        <v>113989</v>
      </c>
      <c r="E4194" s="21" t="s">
        <v>113990</v>
      </c>
      <c r="F4194" s="21" t="s">
        <v>101528</v>
      </c>
      <c r="G4194" s="22">
        <v>10</v>
      </c>
      <c r="H4194" s="22">
        <v>0</v>
      </c>
      <c r="I4194" s="22">
        <v>0</v>
      </c>
      <c r="J4194" s="21" t="s">
        <v>113991</v>
      </c>
    </row>
    <row r="4195" spans="1:10" ht="32" customHeight="1">
      <c r="A4195" s="19" t="s">
        <v>113992</v>
      </c>
      <c r="B4195" s="24">
        <v>17</v>
      </c>
      <c r="C4195" s="22">
        <v>15</v>
      </c>
      <c r="D4195" s="21" t="s">
        <v>113993</v>
      </c>
      <c r="E4195" s="21" t="s">
        <v>113994</v>
      </c>
      <c r="F4195" s="21" t="s">
        <v>101554</v>
      </c>
      <c r="G4195" s="22">
        <v>10</v>
      </c>
      <c r="H4195" s="22">
        <v>0</v>
      </c>
      <c r="I4195" s="22">
        <v>0</v>
      </c>
      <c r="J4195" s="21" t="s">
        <v>113995</v>
      </c>
    </row>
    <row r="4196" spans="1:10" ht="32" customHeight="1">
      <c r="A4196" s="19" t="s">
        <v>113996</v>
      </c>
      <c r="B4196" s="24">
        <v>17</v>
      </c>
      <c r="C4196" s="22">
        <v>15</v>
      </c>
      <c r="D4196" s="21" t="s">
        <v>113993</v>
      </c>
      <c r="E4196" s="21" t="s">
        <v>113994</v>
      </c>
      <c r="F4196" s="21" t="s">
        <v>101554</v>
      </c>
      <c r="G4196" s="22">
        <v>10</v>
      </c>
      <c r="H4196" s="22">
        <v>0</v>
      </c>
      <c r="I4196" s="22">
        <v>0</v>
      </c>
      <c r="J4196" s="21" t="s">
        <v>113995</v>
      </c>
    </row>
    <row r="4197" spans="1:10" ht="32" customHeight="1">
      <c r="A4197" s="19" t="s">
        <v>113997</v>
      </c>
      <c r="B4197" s="24">
        <v>54</v>
      </c>
      <c r="C4197" s="22">
        <v>15</v>
      </c>
      <c r="D4197" s="21" t="s">
        <v>106182</v>
      </c>
      <c r="E4197" s="21" t="s">
        <v>106183</v>
      </c>
      <c r="F4197" s="21" t="s">
        <v>101628</v>
      </c>
      <c r="G4197" s="22">
        <v>1</v>
      </c>
      <c r="H4197" s="22">
        <v>10</v>
      </c>
      <c r="I4197" s="22">
        <v>18</v>
      </c>
      <c r="J4197" s="21" t="s">
        <v>113998</v>
      </c>
    </row>
    <row r="4198" spans="1:10" ht="32" customHeight="1">
      <c r="A4198" s="19" t="s">
        <v>113999</v>
      </c>
      <c r="B4198" s="24">
        <v>20</v>
      </c>
      <c r="C4198" s="22">
        <v>15</v>
      </c>
      <c r="D4198" s="21" t="s">
        <v>114000</v>
      </c>
      <c r="E4198" s="21" t="s">
        <v>114001</v>
      </c>
      <c r="F4198" s="21" t="s">
        <v>101563</v>
      </c>
      <c r="G4198" s="22">
        <v>10</v>
      </c>
      <c r="H4198" s="22">
        <v>0</v>
      </c>
      <c r="I4198" s="22">
        <v>0</v>
      </c>
      <c r="J4198" s="21" t="s">
        <v>114002</v>
      </c>
    </row>
    <row r="4199" spans="1:10" ht="32" customHeight="1">
      <c r="A4199" s="19" t="s">
        <v>114003</v>
      </c>
      <c r="B4199" s="24">
        <v>19</v>
      </c>
      <c r="C4199" s="22">
        <v>15</v>
      </c>
      <c r="D4199" s="21" t="s">
        <v>114004</v>
      </c>
      <c r="E4199" s="21" t="s">
        <v>114005</v>
      </c>
      <c r="F4199" s="21" t="s">
        <v>101694</v>
      </c>
      <c r="G4199" s="22">
        <v>10</v>
      </c>
      <c r="H4199" s="22">
        <v>0</v>
      </c>
      <c r="I4199" s="22">
        <v>0</v>
      </c>
      <c r="J4199" s="21" t="s">
        <v>114006</v>
      </c>
    </row>
    <row r="4200" spans="1:10" ht="32" customHeight="1">
      <c r="A4200" s="19" t="s">
        <v>114007</v>
      </c>
      <c r="B4200" s="24">
        <v>19</v>
      </c>
      <c r="C4200" s="22">
        <v>15</v>
      </c>
      <c r="D4200" s="21" t="s">
        <v>114004</v>
      </c>
      <c r="E4200" s="21" t="s">
        <v>114005</v>
      </c>
      <c r="F4200" s="21" t="s">
        <v>101694</v>
      </c>
      <c r="G4200" s="22">
        <v>10</v>
      </c>
      <c r="H4200" s="22">
        <v>0</v>
      </c>
      <c r="I4200" s="22">
        <v>0</v>
      </c>
      <c r="J4200" s="21" t="s">
        <v>114006</v>
      </c>
    </row>
    <row r="4201" spans="1:10" ht="32" customHeight="1">
      <c r="A4201" s="19" t="s">
        <v>114008</v>
      </c>
      <c r="B4201" s="24">
        <v>28</v>
      </c>
      <c r="C4201" s="22">
        <v>15</v>
      </c>
      <c r="D4201" s="21" t="s">
        <v>114009</v>
      </c>
      <c r="E4201" s="21" t="s">
        <v>114010</v>
      </c>
      <c r="F4201" s="21" t="s">
        <v>101694</v>
      </c>
      <c r="G4201" s="22">
        <v>10</v>
      </c>
      <c r="H4201" s="22">
        <v>0</v>
      </c>
      <c r="I4201" s="22">
        <v>0</v>
      </c>
      <c r="J4201" s="21" t="s">
        <v>114011</v>
      </c>
    </row>
    <row r="4202" spans="1:10" ht="32" customHeight="1">
      <c r="A4202" s="19" t="s">
        <v>114012</v>
      </c>
      <c r="B4202" s="24">
        <v>28</v>
      </c>
      <c r="C4202" s="22">
        <v>15</v>
      </c>
      <c r="D4202" s="21" t="s">
        <v>114009</v>
      </c>
      <c r="E4202" s="21" t="s">
        <v>114010</v>
      </c>
      <c r="F4202" s="21" t="s">
        <v>101694</v>
      </c>
      <c r="G4202" s="22">
        <v>10</v>
      </c>
      <c r="H4202" s="22">
        <v>0</v>
      </c>
      <c r="I4202" s="22">
        <v>0</v>
      </c>
      <c r="J4202" s="21" t="s">
        <v>114011</v>
      </c>
    </row>
    <row r="4203" spans="1:10" ht="32" customHeight="1">
      <c r="A4203" s="19" t="s">
        <v>114013</v>
      </c>
      <c r="B4203" s="24">
        <v>25</v>
      </c>
      <c r="C4203" s="22">
        <v>15</v>
      </c>
      <c r="D4203" s="21" t="s">
        <v>114014</v>
      </c>
      <c r="E4203" s="21" t="s">
        <v>114015</v>
      </c>
      <c r="F4203" s="21" t="s">
        <v>101628</v>
      </c>
      <c r="G4203" s="22">
        <v>1</v>
      </c>
      <c r="H4203" s="22">
        <v>10</v>
      </c>
      <c r="I4203" s="22">
        <v>19</v>
      </c>
      <c r="J4203" s="21" t="s">
        <v>114016</v>
      </c>
    </row>
    <row r="4204" spans="1:10" ht="32" customHeight="1">
      <c r="A4204" s="19" t="s">
        <v>114017</v>
      </c>
      <c r="B4204" s="24">
        <v>22</v>
      </c>
      <c r="C4204" s="22">
        <v>15</v>
      </c>
      <c r="D4204" s="21" t="s">
        <v>103310</v>
      </c>
      <c r="E4204" s="21" t="s">
        <v>103311</v>
      </c>
      <c r="F4204" s="21" t="s">
        <v>101528</v>
      </c>
      <c r="G4204" s="22">
        <v>10</v>
      </c>
      <c r="H4204" s="22">
        <v>0</v>
      </c>
      <c r="I4204" s="22">
        <v>0</v>
      </c>
      <c r="J4204" s="21" t="s">
        <v>114018</v>
      </c>
    </row>
    <row r="4205" spans="1:10" ht="32" customHeight="1">
      <c r="A4205" s="19" t="s">
        <v>114019</v>
      </c>
      <c r="B4205" s="24">
        <v>22</v>
      </c>
      <c r="C4205" s="22">
        <v>15</v>
      </c>
      <c r="D4205" s="21" t="s">
        <v>103310</v>
      </c>
      <c r="E4205" s="21" t="s">
        <v>103311</v>
      </c>
      <c r="F4205" s="21" t="s">
        <v>101528</v>
      </c>
      <c r="G4205" s="22">
        <v>10</v>
      </c>
      <c r="H4205" s="22">
        <v>0</v>
      </c>
      <c r="I4205" s="22">
        <v>0</v>
      </c>
      <c r="J4205" s="21" t="s">
        <v>114018</v>
      </c>
    </row>
    <row r="4206" spans="1:10" ht="32" customHeight="1">
      <c r="A4206" s="19" t="s">
        <v>114020</v>
      </c>
      <c r="B4206" s="24">
        <v>14</v>
      </c>
      <c r="C4206" s="22">
        <v>25</v>
      </c>
      <c r="D4206" s="21" t="s">
        <v>102631</v>
      </c>
      <c r="E4206" s="21" t="s">
        <v>102632</v>
      </c>
      <c r="F4206" s="21" t="s">
        <v>103765</v>
      </c>
      <c r="G4206" s="22">
        <v>12</v>
      </c>
      <c r="H4206" s="22">
        <v>9</v>
      </c>
      <c r="I4206" s="22">
        <v>19</v>
      </c>
      <c r="J4206" s="21" t="s">
        <v>114021</v>
      </c>
    </row>
    <row r="4207" spans="1:10" ht="32" customHeight="1">
      <c r="A4207" s="19" t="s">
        <v>114022</v>
      </c>
      <c r="B4207" s="24">
        <v>14</v>
      </c>
      <c r="C4207" s="22">
        <v>25</v>
      </c>
      <c r="D4207" s="21" t="s">
        <v>102631</v>
      </c>
      <c r="E4207" s="21" t="s">
        <v>102632</v>
      </c>
      <c r="F4207" s="21" t="s">
        <v>103765</v>
      </c>
      <c r="G4207" s="22">
        <v>12</v>
      </c>
      <c r="H4207" s="22">
        <v>9</v>
      </c>
      <c r="I4207" s="22">
        <v>19</v>
      </c>
      <c r="J4207" s="21" t="s">
        <v>114021</v>
      </c>
    </row>
    <row r="4208" spans="1:10" ht="32" customHeight="1">
      <c r="A4208" s="19" t="s">
        <v>114023</v>
      </c>
      <c r="B4208" s="24">
        <v>25</v>
      </c>
      <c r="C4208" s="22">
        <v>15</v>
      </c>
      <c r="D4208" s="21" t="s">
        <v>110279</v>
      </c>
      <c r="E4208" s="21" t="s">
        <v>110280</v>
      </c>
      <c r="F4208" s="21" t="s">
        <v>14739</v>
      </c>
      <c r="G4208" s="22">
        <v>10</v>
      </c>
      <c r="H4208" s="22">
        <v>0</v>
      </c>
      <c r="I4208" s="22">
        <v>0</v>
      </c>
      <c r="J4208" s="21" t="s">
        <v>114024</v>
      </c>
    </row>
    <row r="4209" spans="1:10" ht="32" customHeight="1">
      <c r="A4209" s="19" t="s">
        <v>114025</v>
      </c>
      <c r="B4209" s="24">
        <v>18</v>
      </c>
      <c r="C4209" s="22">
        <v>16</v>
      </c>
      <c r="D4209" s="21" t="s">
        <v>107236</v>
      </c>
      <c r="E4209" s="21" t="s">
        <v>107237</v>
      </c>
      <c r="F4209" s="21" t="s">
        <v>101945</v>
      </c>
      <c r="G4209" s="22">
        <v>1</v>
      </c>
      <c r="H4209" s="22">
        <v>11</v>
      </c>
      <c r="I4209" s="22">
        <v>18</v>
      </c>
      <c r="J4209" s="21" t="s">
        <v>114026</v>
      </c>
    </row>
    <row r="4210" spans="1:10" ht="32" customHeight="1">
      <c r="A4210" s="19" t="s">
        <v>114027</v>
      </c>
      <c r="B4210" s="24">
        <v>26</v>
      </c>
      <c r="C4210" s="22">
        <v>16</v>
      </c>
      <c r="D4210" s="21" t="s">
        <v>114028</v>
      </c>
      <c r="E4210" s="21" t="s">
        <v>114029</v>
      </c>
      <c r="F4210" s="21" t="s">
        <v>101945</v>
      </c>
      <c r="G4210" s="22">
        <v>1</v>
      </c>
      <c r="H4210" s="22">
        <v>11</v>
      </c>
      <c r="I4210" s="22">
        <v>20</v>
      </c>
      <c r="J4210" s="21" t="s">
        <v>114030</v>
      </c>
    </row>
    <row r="4211" spans="1:10" ht="32" customHeight="1">
      <c r="A4211" s="19" t="s">
        <v>114031</v>
      </c>
      <c r="B4211" s="24">
        <v>18</v>
      </c>
      <c r="C4211" s="22">
        <v>21</v>
      </c>
      <c r="D4211" s="21" t="s">
        <v>104926</v>
      </c>
      <c r="E4211" s="21" t="s">
        <v>104927</v>
      </c>
      <c r="F4211" s="21" t="s">
        <v>14743</v>
      </c>
      <c r="G4211" s="22">
        <v>4</v>
      </c>
      <c r="H4211" s="22">
        <v>13</v>
      </c>
      <c r="I4211" s="22">
        <v>30</v>
      </c>
      <c r="J4211" s="21" t="s">
        <v>114032</v>
      </c>
    </row>
    <row r="4212" spans="1:10" ht="32" customHeight="1">
      <c r="A4212" s="19" t="s">
        <v>114033</v>
      </c>
      <c r="B4212" s="24">
        <v>21</v>
      </c>
      <c r="C4212" s="22">
        <v>23</v>
      </c>
      <c r="D4212" s="21" t="s">
        <v>114034</v>
      </c>
      <c r="E4212" s="21" t="s">
        <v>114035</v>
      </c>
      <c r="F4212" s="21" t="s">
        <v>102157</v>
      </c>
      <c r="G4212" s="22">
        <v>6</v>
      </c>
      <c r="H4212" s="22">
        <v>13</v>
      </c>
      <c r="I4212" s="22">
        <v>26</v>
      </c>
      <c r="J4212" s="21" t="s">
        <v>114036</v>
      </c>
    </row>
    <row r="4213" spans="1:10" ht="32" customHeight="1">
      <c r="A4213" s="19" t="s">
        <v>114037</v>
      </c>
      <c r="B4213" s="24">
        <v>46</v>
      </c>
      <c r="C4213" s="22">
        <v>15</v>
      </c>
      <c r="D4213" s="21" t="s">
        <v>101824</v>
      </c>
      <c r="E4213" s="21" t="s">
        <v>101825</v>
      </c>
      <c r="F4213" s="21" t="s">
        <v>14739</v>
      </c>
      <c r="G4213" s="22">
        <v>10</v>
      </c>
      <c r="H4213" s="22">
        <v>0</v>
      </c>
      <c r="I4213" s="22">
        <v>0</v>
      </c>
      <c r="J4213" s="21" t="s">
        <v>114038</v>
      </c>
    </row>
    <row r="4214" spans="1:10" ht="32" customHeight="1">
      <c r="A4214" s="19" t="s">
        <v>114039</v>
      </c>
      <c r="B4214" s="24">
        <v>21</v>
      </c>
      <c r="C4214" s="22">
        <v>15</v>
      </c>
      <c r="D4214" s="21" t="s">
        <v>114040</v>
      </c>
      <c r="E4214" s="21" t="s">
        <v>114041</v>
      </c>
      <c r="F4214" s="21" t="s">
        <v>101554</v>
      </c>
      <c r="G4214" s="22">
        <v>10</v>
      </c>
      <c r="H4214" s="22">
        <v>0</v>
      </c>
      <c r="I4214" s="22">
        <v>0</v>
      </c>
      <c r="J4214" s="21" t="s">
        <v>114042</v>
      </c>
    </row>
    <row r="4215" spans="1:10" ht="32" customHeight="1">
      <c r="A4215" s="19" t="s">
        <v>114043</v>
      </c>
      <c r="B4215" s="24">
        <v>20</v>
      </c>
      <c r="C4215" s="22">
        <v>18</v>
      </c>
      <c r="D4215" s="21" t="s">
        <v>114044</v>
      </c>
      <c r="E4215" s="21" t="s">
        <v>114045</v>
      </c>
      <c r="F4215" s="21" t="s">
        <v>102144</v>
      </c>
      <c r="G4215" s="22">
        <v>1</v>
      </c>
      <c r="H4215" s="22">
        <v>13</v>
      </c>
      <c r="I4215" s="22">
        <v>21</v>
      </c>
      <c r="J4215" s="21" t="s">
        <v>114046</v>
      </c>
    </row>
    <row r="4216" spans="1:10" ht="32" customHeight="1">
      <c r="A4216" s="19" t="s">
        <v>114047</v>
      </c>
      <c r="B4216" s="24">
        <v>42</v>
      </c>
      <c r="C4216" s="22">
        <v>19</v>
      </c>
      <c r="D4216" s="21" t="s">
        <v>112329</v>
      </c>
      <c r="E4216" s="21" t="s">
        <v>112330</v>
      </c>
      <c r="F4216" s="21" t="s">
        <v>102510</v>
      </c>
      <c r="G4216" s="22">
        <v>5</v>
      </c>
      <c r="H4216" s="22">
        <v>10</v>
      </c>
      <c r="I4216" s="22">
        <v>20</v>
      </c>
      <c r="J4216" s="21" t="s">
        <v>114048</v>
      </c>
    </row>
    <row r="4217" spans="1:10" ht="20" customHeight="1">
      <c r="A4217" s="27">
        <v>-999</v>
      </c>
      <c r="B4217" s="24">
        <v>-999</v>
      </c>
      <c r="C4217" s="22">
        <v>-999</v>
      </c>
      <c r="D4217" s="22">
        <v>-999</v>
      </c>
      <c r="E4217" s="22">
        <v>-999</v>
      </c>
      <c r="F4217" s="22">
        <v>-999</v>
      </c>
      <c r="G4217" s="22">
        <v>-999</v>
      </c>
      <c r="H4217" s="22">
        <v>-999</v>
      </c>
      <c r="I4217" s="22">
        <v>-999</v>
      </c>
      <c r="J4217" s="22">
        <v>-999</v>
      </c>
    </row>
    <row r="4218" spans="1:10" ht="32" customHeight="1">
      <c r="A4218" s="19" t="s">
        <v>114049</v>
      </c>
      <c r="B4218" s="24">
        <v>13</v>
      </c>
      <c r="C4218" s="22">
        <v>22</v>
      </c>
      <c r="D4218" s="21" t="s">
        <v>114050</v>
      </c>
      <c r="E4218" s="21" t="s">
        <v>114051</v>
      </c>
      <c r="F4218" s="21" t="s">
        <v>101689</v>
      </c>
      <c r="G4218" s="22">
        <v>9</v>
      </c>
      <c r="H4218" s="22">
        <v>9</v>
      </c>
      <c r="I4218" s="22">
        <v>15</v>
      </c>
      <c r="J4218" s="21" t="s">
        <v>114052</v>
      </c>
    </row>
    <row r="4219" spans="1:10" ht="32" customHeight="1">
      <c r="A4219" s="19" t="s">
        <v>114053</v>
      </c>
      <c r="B4219" s="24">
        <v>37</v>
      </c>
      <c r="C4219" s="22">
        <v>18</v>
      </c>
      <c r="D4219" s="21" t="s">
        <v>102672</v>
      </c>
      <c r="E4219" s="21" t="s">
        <v>102673</v>
      </c>
      <c r="F4219" s="21" t="s">
        <v>102782</v>
      </c>
      <c r="G4219" s="22">
        <v>1</v>
      </c>
      <c r="H4219" s="22">
        <v>13</v>
      </c>
      <c r="I4219" s="22">
        <v>24</v>
      </c>
      <c r="J4219" s="21" t="s">
        <v>114054</v>
      </c>
    </row>
    <row r="4220" spans="1:10" ht="32" customHeight="1">
      <c r="A4220" s="19" t="s">
        <v>114055</v>
      </c>
      <c r="B4220" s="24">
        <v>23</v>
      </c>
      <c r="C4220" s="22">
        <v>15</v>
      </c>
      <c r="D4220" s="21" t="s">
        <v>114056</v>
      </c>
      <c r="E4220" s="21" t="s">
        <v>114057</v>
      </c>
      <c r="F4220" s="21" t="s">
        <v>14739</v>
      </c>
      <c r="G4220" s="22">
        <v>10</v>
      </c>
      <c r="H4220" s="22">
        <v>0</v>
      </c>
      <c r="I4220" s="22">
        <v>0</v>
      </c>
      <c r="J4220" s="21" t="s">
        <v>114058</v>
      </c>
    </row>
    <row r="4221" spans="1:10" ht="32" customHeight="1">
      <c r="A4221" s="19" t="s">
        <v>114059</v>
      </c>
      <c r="B4221" s="24">
        <v>54</v>
      </c>
      <c r="C4221" s="22">
        <v>60</v>
      </c>
      <c r="D4221" s="21" t="s">
        <v>102348</v>
      </c>
      <c r="E4221" s="21" t="s">
        <v>102349</v>
      </c>
      <c r="F4221" s="21" t="s">
        <v>114060</v>
      </c>
      <c r="G4221" s="22">
        <v>10</v>
      </c>
      <c r="H4221" s="22">
        <v>9</v>
      </c>
      <c r="I4221" s="22">
        <v>14</v>
      </c>
      <c r="J4221" s="21" t="s">
        <v>114061</v>
      </c>
    </row>
    <row r="4222" spans="1:10" ht="32" customHeight="1">
      <c r="A4222" s="19" t="s">
        <v>114062</v>
      </c>
      <c r="B4222" s="24">
        <v>20</v>
      </c>
      <c r="C4222" s="22">
        <v>15</v>
      </c>
      <c r="D4222" s="21" t="s">
        <v>114063</v>
      </c>
      <c r="E4222" s="21" t="s">
        <v>114064</v>
      </c>
      <c r="F4222" s="21" t="s">
        <v>101694</v>
      </c>
      <c r="G4222" s="22">
        <v>10</v>
      </c>
      <c r="H4222" s="22">
        <v>0</v>
      </c>
      <c r="I4222" s="22">
        <v>0</v>
      </c>
      <c r="J4222" s="21" t="s">
        <v>114065</v>
      </c>
    </row>
    <row r="4223" spans="1:10" ht="32" customHeight="1">
      <c r="A4223" s="19" t="s">
        <v>114066</v>
      </c>
      <c r="B4223" s="24">
        <v>18</v>
      </c>
      <c r="C4223" s="22">
        <v>15</v>
      </c>
      <c r="D4223" s="21" t="s">
        <v>114067</v>
      </c>
      <c r="E4223" s="21" t="s">
        <v>114068</v>
      </c>
      <c r="F4223" s="21" t="s">
        <v>101568</v>
      </c>
      <c r="G4223" s="22">
        <v>10</v>
      </c>
      <c r="H4223" s="22">
        <v>0</v>
      </c>
      <c r="I4223" s="22">
        <v>0</v>
      </c>
      <c r="J4223" s="21" t="s">
        <v>114069</v>
      </c>
    </row>
    <row r="4224" spans="1:10" ht="20" customHeight="1">
      <c r="A4224" s="19" t="s">
        <v>114070</v>
      </c>
      <c r="B4224" s="24">
        <v>32</v>
      </c>
      <c r="C4224" s="22">
        <v>15</v>
      </c>
      <c r="D4224" s="21" t="s">
        <v>114071</v>
      </c>
      <c r="E4224" s="21" t="s">
        <v>114072</v>
      </c>
      <c r="F4224" s="21" t="s">
        <v>14739</v>
      </c>
      <c r="G4224" s="22">
        <v>10</v>
      </c>
      <c r="H4224" s="22">
        <v>0</v>
      </c>
      <c r="I4224" s="22">
        <v>0</v>
      </c>
      <c r="J4224" s="21" t="s">
        <v>114073</v>
      </c>
    </row>
    <row r="4225" spans="1:10" ht="32" customHeight="1">
      <c r="A4225" s="19" t="s">
        <v>114074</v>
      </c>
      <c r="B4225" s="24">
        <v>33</v>
      </c>
      <c r="C4225" s="22">
        <v>15</v>
      </c>
      <c r="D4225" s="21" t="s">
        <v>113989</v>
      </c>
      <c r="E4225" s="21" t="s">
        <v>113990</v>
      </c>
      <c r="F4225" s="21" t="s">
        <v>14739</v>
      </c>
      <c r="G4225" s="22">
        <v>10</v>
      </c>
      <c r="H4225" s="22">
        <v>0</v>
      </c>
      <c r="I4225" s="22">
        <v>0</v>
      </c>
      <c r="J4225" s="21" t="s">
        <v>114075</v>
      </c>
    </row>
    <row r="4226" spans="1:10" ht="32" customHeight="1">
      <c r="A4226" s="19" t="s">
        <v>114076</v>
      </c>
      <c r="B4226" s="24">
        <v>31</v>
      </c>
      <c r="C4226" s="22">
        <v>15</v>
      </c>
      <c r="D4226" s="21" t="s">
        <v>114077</v>
      </c>
      <c r="E4226" s="21" t="s">
        <v>114078</v>
      </c>
      <c r="F4226" s="21" t="s">
        <v>101522</v>
      </c>
      <c r="G4226" s="22">
        <v>10</v>
      </c>
      <c r="H4226" s="22">
        <v>0</v>
      </c>
      <c r="I4226" s="22">
        <v>0</v>
      </c>
      <c r="J4226" s="21" t="s">
        <v>114079</v>
      </c>
    </row>
    <row r="4227" spans="1:10" ht="32" customHeight="1">
      <c r="A4227" s="19" t="s">
        <v>114080</v>
      </c>
      <c r="B4227" s="24">
        <v>29</v>
      </c>
      <c r="C4227" s="22">
        <v>15</v>
      </c>
      <c r="D4227" s="21" t="s">
        <v>114081</v>
      </c>
      <c r="E4227" s="21" t="s">
        <v>114082</v>
      </c>
      <c r="F4227" s="21" t="s">
        <v>14739</v>
      </c>
      <c r="G4227" s="22">
        <v>10</v>
      </c>
      <c r="H4227" s="22">
        <v>0</v>
      </c>
      <c r="I4227" s="22">
        <v>0</v>
      </c>
      <c r="J4227" s="21" t="s">
        <v>114083</v>
      </c>
    </row>
    <row r="4228" spans="1:10" ht="32" customHeight="1">
      <c r="A4228" s="19" t="s">
        <v>114084</v>
      </c>
      <c r="B4228" s="24">
        <v>36</v>
      </c>
      <c r="C4228" s="22">
        <v>15</v>
      </c>
      <c r="D4228" s="21" t="s">
        <v>114085</v>
      </c>
      <c r="E4228" s="21" t="s">
        <v>114086</v>
      </c>
      <c r="F4228" s="21" t="s">
        <v>101563</v>
      </c>
      <c r="G4228" s="22">
        <v>10</v>
      </c>
      <c r="H4228" s="22">
        <v>0</v>
      </c>
      <c r="I4228" s="22">
        <v>0</v>
      </c>
      <c r="J4228" s="21" t="s">
        <v>114087</v>
      </c>
    </row>
    <row r="4229" spans="1:10" ht="32" customHeight="1">
      <c r="A4229" s="19" t="s">
        <v>114088</v>
      </c>
      <c r="B4229" s="24">
        <v>33</v>
      </c>
      <c r="C4229" s="22">
        <v>15</v>
      </c>
      <c r="D4229" s="21" t="s">
        <v>114089</v>
      </c>
      <c r="E4229" s="21" t="s">
        <v>114090</v>
      </c>
      <c r="F4229" s="21" t="s">
        <v>14739</v>
      </c>
      <c r="G4229" s="22">
        <v>10</v>
      </c>
      <c r="H4229" s="22">
        <v>0</v>
      </c>
      <c r="I4229" s="22">
        <v>0</v>
      </c>
      <c r="J4229" s="21" t="s">
        <v>114091</v>
      </c>
    </row>
    <row r="4230" spans="1:10" ht="32" customHeight="1">
      <c r="A4230" s="19" t="s">
        <v>114092</v>
      </c>
      <c r="B4230" s="24">
        <v>25</v>
      </c>
      <c r="C4230" s="22">
        <v>19</v>
      </c>
      <c r="D4230" s="21" t="s">
        <v>109468</v>
      </c>
      <c r="E4230" s="21" t="s">
        <v>109469</v>
      </c>
      <c r="F4230" s="21" t="s">
        <v>105439</v>
      </c>
      <c r="G4230" s="22">
        <v>1</v>
      </c>
      <c r="H4230" s="22">
        <v>14</v>
      </c>
      <c r="I4230" s="22">
        <v>33</v>
      </c>
      <c r="J4230" s="21" t="s">
        <v>114093</v>
      </c>
    </row>
    <row r="4231" spans="1:10" ht="32" customHeight="1">
      <c r="A4231" s="19" t="s">
        <v>114094</v>
      </c>
      <c r="B4231" s="24">
        <v>13</v>
      </c>
      <c r="C4231" s="22">
        <v>15</v>
      </c>
      <c r="D4231" s="21" t="s">
        <v>105275</v>
      </c>
      <c r="E4231" s="21" t="s">
        <v>105276</v>
      </c>
      <c r="F4231" s="21" t="s">
        <v>14739</v>
      </c>
      <c r="G4231" s="22">
        <v>10</v>
      </c>
      <c r="H4231" s="22">
        <v>0</v>
      </c>
      <c r="I4231" s="22">
        <v>0</v>
      </c>
      <c r="J4231" s="21" t="s">
        <v>114095</v>
      </c>
    </row>
    <row r="4232" spans="1:10" ht="32" customHeight="1">
      <c r="A4232" s="19" t="s">
        <v>114096</v>
      </c>
      <c r="B4232" s="24">
        <v>13</v>
      </c>
      <c r="C4232" s="22">
        <v>15</v>
      </c>
      <c r="D4232" s="21" t="s">
        <v>105275</v>
      </c>
      <c r="E4232" s="21" t="s">
        <v>105276</v>
      </c>
      <c r="F4232" s="21" t="s">
        <v>14739</v>
      </c>
      <c r="G4232" s="22">
        <v>10</v>
      </c>
      <c r="H4232" s="22">
        <v>0</v>
      </c>
      <c r="I4232" s="22">
        <v>0</v>
      </c>
      <c r="J4232" s="21" t="s">
        <v>114095</v>
      </c>
    </row>
    <row r="4233" spans="1:10" ht="32" customHeight="1">
      <c r="A4233" s="19" t="s">
        <v>114097</v>
      </c>
      <c r="B4233" s="24">
        <v>34</v>
      </c>
      <c r="C4233" s="22">
        <v>21</v>
      </c>
      <c r="D4233" s="21" t="s">
        <v>110489</v>
      </c>
      <c r="E4233" s="21" t="s">
        <v>110490</v>
      </c>
      <c r="F4233" s="21" t="s">
        <v>14812</v>
      </c>
      <c r="G4233" s="22">
        <v>7</v>
      </c>
      <c r="H4233" s="22">
        <v>10</v>
      </c>
      <c r="I4233" s="22">
        <v>16</v>
      </c>
      <c r="J4233" s="21" t="s">
        <v>114098</v>
      </c>
    </row>
    <row r="4234" spans="1:10" ht="32" customHeight="1">
      <c r="A4234" s="19" t="s">
        <v>114099</v>
      </c>
      <c r="B4234" s="24">
        <v>34</v>
      </c>
      <c r="C4234" s="22">
        <v>21</v>
      </c>
      <c r="D4234" s="21" t="s">
        <v>110489</v>
      </c>
      <c r="E4234" s="21" t="s">
        <v>110490</v>
      </c>
      <c r="F4234" s="21" t="s">
        <v>14812</v>
      </c>
      <c r="G4234" s="22">
        <v>7</v>
      </c>
      <c r="H4234" s="22">
        <v>10</v>
      </c>
      <c r="I4234" s="22">
        <v>16</v>
      </c>
      <c r="J4234" s="21" t="s">
        <v>114098</v>
      </c>
    </row>
    <row r="4235" spans="1:10" ht="32" customHeight="1">
      <c r="A4235" s="19" t="s">
        <v>114100</v>
      </c>
      <c r="B4235" s="24">
        <v>34</v>
      </c>
      <c r="C4235" s="22">
        <v>21</v>
      </c>
      <c r="D4235" s="21" t="s">
        <v>110489</v>
      </c>
      <c r="E4235" s="21" t="s">
        <v>110490</v>
      </c>
      <c r="F4235" s="21" t="s">
        <v>14812</v>
      </c>
      <c r="G4235" s="22">
        <v>7</v>
      </c>
      <c r="H4235" s="22">
        <v>10</v>
      </c>
      <c r="I4235" s="22">
        <v>16</v>
      </c>
      <c r="J4235" s="21" t="s">
        <v>114098</v>
      </c>
    </row>
    <row r="4236" spans="1:10" ht="32" customHeight="1">
      <c r="A4236" s="19" t="s">
        <v>114101</v>
      </c>
      <c r="B4236" s="24">
        <v>28</v>
      </c>
      <c r="C4236" s="22">
        <v>20</v>
      </c>
      <c r="D4236" s="21" t="s">
        <v>108517</v>
      </c>
      <c r="E4236" s="21" t="s">
        <v>108518</v>
      </c>
      <c r="F4236" s="21" t="s">
        <v>101623</v>
      </c>
      <c r="G4236" s="22">
        <v>7</v>
      </c>
      <c r="H4236" s="22">
        <v>9</v>
      </c>
      <c r="I4236" s="22">
        <v>17</v>
      </c>
      <c r="J4236" s="21" t="s">
        <v>114102</v>
      </c>
    </row>
    <row r="4237" spans="1:10" ht="32" customHeight="1">
      <c r="A4237" s="19" t="s">
        <v>114103</v>
      </c>
      <c r="B4237" s="24">
        <v>13</v>
      </c>
      <c r="C4237" s="22">
        <v>15</v>
      </c>
      <c r="D4237" s="21" t="s">
        <v>114104</v>
      </c>
      <c r="E4237" s="21" t="s">
        <v>114105</v>
      </c>
      <c r="F4237" s="21" t="s">
        <v>101694</v>
      </c>
      <c r="G4237" s="22">
        <v>2</v>
      </c>
      <c r="H4237" s="22">
        <v>8</v>
      </c>
      <c r="I4237" s="22">
        <v>17</v>
      </c>
      <c r="J4237" s="21" t="s">
        <v>114106</v>
      </c>
    </row>
    <row r="4238" spans="1:10" ht="32" customHeight="1">
      <c r="A4238" s="19" t="s">
        <v>114107</v>
      </c>
      <c r="B4238" s="24">
        <v>38</v>
      </c>
      <c r="C4238" s="22">
        <v>17</v>
      </c>
      <c r="D4238" s="21" t="s">
        <v>111371</v>
      </c>
      <c r="E4238" s="21" t="s">
        <v>111372</v>
      </c>
      <c r="F4238" s="21" t="s">
        <v>101710</v>
      </c>
      <c r="G4238" s="22">
        <v>1</v>
      </c>
      <c r="H4238" s="22">
        <v>12</v>
      </c>
      <c r="I4238" s="22">
        <v>23</v>
      </c>
      <c r="J4238" s="21" t="s">
        <v>114108</v>
      </c>
    </row>
    <row r="4239" spans="1:10" ht="32" customHeight="1">
      <c r="A4239" s="19" t="s">
        <v>114109</v>
      </c>
      <c r="B4239" s="24">
        <v>36</v>
      </c>
      <c r="C4239" s="22">
        <v>15</v>
      </c>
      <c r="D4239" s="21" t="s">
        <v>111463</v>
      </c>
      <c r="E4239" s="21" t="s">
        <v>111464</v>
      </c>
      <c r="F4239" s="21" t="s">
        <v>101528</v>
      </c>
      <c r="G4239" s="22">
        <v>10</v>
      </c>
      <c r="H4239" s="22">
        <v>0</v>
      </c>
      <c r="I4239" s="22">
        <v>0</v>
      </c>
      <c r="J4239" s="21" t="s">
        <v>114110</v>
      </c>
    </row>
    <row r="4240" spans="1:10" ht="32" customHeight="1">
      <c r="A4240" s="19" t="s">
        <v>114111</v>
      </c>
      <c r="B4240" s="24">
        <v>36</v>
      </c>
      <c r="C4240" s="22">
        <v>15</v>
      </c>
      <c r="D4240" s="21" t="s">
        <v>111463</v>
      </c>
      <c r="E4240" s="21" t="s">
        <v>111464</v>
      </c>
      <c r="F4240" s="21" t="s">
        <v>101528</v>
      </c>
      <c r="G4240" s="22">
        <v>10</v>
      </c>
      <c r="H4240" s="22">
        <v>0</v>
      </c>
      <c r="I4240" s="22">
        <v>0</v>
      </c>
      <c r="J4240" s="21" t="s">
        <v>114110</v>
      </c>
    </row>
    <row r="4241" spans="1:10" ht="32" customHeight="1">
      <c r="A4241" s="19" t="s">
        <v>114112</v>
      </c>
      <c r="B4241" s="24">
        <v>46</v>
      </c>
      <c r="C4241" s="22">
        <v>15</v>
      </c>
      <c r="D4241" s="21" t="s">
        <v>104764</v>
      </c>
      <c r="E4241" s="21" t="s">
        <v>104765</v>
      </c>
      <c r="F4241" s="21" t="s">
        <v>14739</v>
      </c>
      <c r="G4241" s="22">
        <v>10</v>
      </c>
      <c r="H4241" s="22">
        <v>0</v>
      </c>
      <c r="I4241" s="22">
        <v>0</v>
      </c>
      <c r="J4241" s="21" t="s">
        <v>104766</v>
      </c>
    </row>
    <row r="4242" spans="1:10" ht="32" customHeight="1">
      <c r="A4242" s="19" t="s">
        <v>114113</v>
      </c>
      <c r="B4242" s="24">
        <v>46</v>
      </c>
      <c r="C4242" s="22">
        <v>15</v>
      </c>
      <c r="D4242" s="21" t="s">
        <v>104764</v>
      </c>
      <c r="E4242" s="21" t="s">
        <v>104765</v>
      </c>
      <c r="F4242" s="21" t="s">
        <v>14739</v>
      </c>
      <c r="G4242" s="22">
        <v>10</v>
      </c>
      <c r="H4242" s="22">
        <v>0</v>
      </c>
      <c r="I4242" s="22">
        <v>0</v>
      </c>
      <c r="J4242" s="21" t="s">
        <v>104766</v>
      </c>
    </row>
    <row r="4243" spans="1:10" ht="32" customHeight="1">
      <c r="A4243" s="19" t="s">
        <v>114114</v>
      </c>
      <c r="B4243" s="24">
        <v>70</v>
      </c>
      <c r="C4243" s="22">
        <v>18</v>
      </c>
      <c r="D4243" s="21" t="s">
        <v>108830</v>
      </c>
      <c r="E4243" s="21" t="s">
        <v>108831</v>
      </c>
      <c r="F4243" s="21" t="s">
        <v>102144</v>
      </c>
      <c r="G4243" s="22">
        <v>1</v>
      </c>
      <c r="H4243" s="22">
        <v>13</v>
      </c>
      <c r="I4243" s="22">
        <v>18</v>
      </c>
      <c r="J4243" s="21" t="s">
        <v>114115</v>
      </c>
    </row>
    <row r="4244" spans="1:10" ht="32" customHeight="1">
      <c r="A4244" s="19" t="s">
        <v>114116</v>
      </c>
      <c r="B4244" s="24">
        <v>70</v>
      </c>
      <c r="C4244" s="22">
        <v>18</v>
      </c>
      <c r="D4244" s="21" t="s">
        <v>108830</v>
      </c>
      <c r="E4244" s="21" t="s">
        <v>108831</v>
      </c>
      <c r="F4244" s="21" t="s">
        <v>102144</v>
      </c>
      <c r="G4244" s="22">
        <v>1</v>
      </c>
      <c r="H4244" s="22">
        <v>13</v>
      </c>
      <c r="I4244" s="22">
        <v>18</v>
      </c>
      <c r="J4244" s="21" t="s">
        <v>114115</v>
      </c>
    </row>
    <row r="4245" spans="1:10" ht="32" customHeight="1">
      <c r="A4245" s="19" t="s">
        <v>114117</v>
      </c>
      <c r="B4245" s="24">
        <v>24</v>
      </c>
      <c r="C4245" s="22">
        <v>15</v>
      </c>
      <c r="D4245" s="21" t="s">
        <v>114118</v>
      </c>
      <c r="E4245" s="21" t="s">
        <v>114119</v>
      </c>
      <c r="F4245" s="21" t="s">
        <v>101694</v>
      </c>
      <c r="G4245" s="22">
        <v>10</v>
      </c>
      <c r="H4245" s="22">
        <v>0</v>
      </c>
      <c r="I4245" s="22">
        <v>0</v>
      </c>
      <c r="J4245" s="21" t="s">
        <v>114120</v>
      </c>
    </row>
    <row r="4246" spans="1:10" ht="32" customHeight="1">
      <c r="A4246" s="19" t="s">
        <v>114121</v>
      </c>
      <c r="B4246" s="24">
        <v>13</v>
      </c>
      <c r="C4246" s="22">
        <v>15</v>
      </c>
      <c r="D4246" s="21" t="s">
        <v>106520</v>
      </c>
      <c r="E4246" s="21" t="s">
        <v>106521</v>
      </c>
      <c r="F4246" s="21" t="s">
        <v>101554</v>
      </c>
      <c r="G4246" s="22">
        <v>10</v>
      </c>
      <c r="H4246" s="22">
        <v>0</v>
      </c>
      <c r="I4246" s="22">
        <v>0</v>
      </c>
      <c r="J4246" s="21" t="s">
        <v>114122</v>
      </c>
    </row>
    <row r="4247" spans="1:10" ht="32" customHeight="1">
      <c r="A4247" s="19" t="s">
        <v>114123</v>
      </c>
      <c r="B4247" s="24">
        <v>12</v>
      </c>
      <c r="C4247" s="22">
        <v>15</v>
      </c>
      <c r="D4247" s="21" t="s">
        <v>114124</v>
      </c>
      <c r="E4247" s="21" t="s">
        <v>114125</v>
      </c>
      <c r="F4247" s="21" t="s">
        <v>101522</v>
      </c>
      <c r="G4247" s="22">
        <v>10</v>
      </c>
      <c r="H4247" s="22">
        <v>0</v>
      </c>
      <c r="I4247" s="22">
        <v>0</v>
      </c>
      <c r="J4247" s="21" t="s">
        <v>114126</v>
      </c>
    </row>
    <row r="4248" spans="1:10" ht="32" customHeight="1">
      <c r="A4248" s="19" t="s">
        <v>114127</v>
      </c>
      <c r="B4248" s="24">
        <v>18</v>
      </c>
      <c r="C4248" s="22">
        <v>15</v>
      </c>
      <c r="D4248" s="21" t="s">
        <v>110199</v>
      </c>
      <c r="E4248" s="21" t="s">
        <v>110200</v>
      </c>
      <c r="F4248" s="21" t="s">
        <v>101694</v>
      </c>
      <c r="G4248" s="22">
        <v>10</v>
      </c>
      <c r="H4248" s="22">
        <v>0</v>
      </c>
      <c r="I4248" s="22">
        <v>0</v>
      </c>
      <c r="J4248" s="21" t="s">
        <v>114128</v>
      </c>
    </row>
    <row r="4249" spans="1:10" ht="32" customHeight="1">
      <c r="A4249" s="19" t="s">
        <v>114129</v>
      </c>
      <c r="B4249" s="24">
        <v>17</v>
      </c>
      <c r="C4249" s="22">
        <v>15</v>
      </c>
      <c r="D4249" s="21" t="s">
        <v>112693</v>
      </c>
      <c r="E4249" s="21" t="s">
        <v>112694</v>
      </c>
      <c r="F4249" s="21" t="s">
        <v>14739</v>
      </c>
      <c r="G4249" s="22">
        <v>10</v>
      </c>
      <c r="H4249" s="22">
        <v>0</v>
      </c>
      <c r="I4249" s="22">
        <v>0</v>
      </c>
      <c r="J4249" s="21" t="s">
        <v>112695</v>
      </c>
    </row>
    <row r="4250" spans="1:10" ht="32" customHeight="1">
      <c r="A4250" s="19" t="s">
        <v>114130</v>
      </c>
      <c r="B4250" s="24">
        <v>41</v>
      </c>
      <c r="C4250" s="22">
        <v>15</v>
      </c>
      <c r="D4250" s="21" t="s">
        <v>104772</v>
      </c>
      <c r="E4250" s="21" t="s">
        <v>104773</v>
      </c>
      <c r="F4250" s="21" t="s">
        <v>101568</v>
      </c>
      <c r="G4250" s="22">
        <v>10</v>
      </c>
      <c r="H4250" s="22">
        <v>0</v>
      </c>
      <c r="I4250" s="22">
        <v>0</v>
      </c>
      <c r="J4250" s="21" t="s">
        <v>114131</v>
      </c>
    </row>
    <row r="4251" spans="1:10" ht="32" customHeight="1">
      <c r="A4251" s="19" t="s">
        <v>114132</v>
      </c>
      <c r="B4251" s="24">
        <v>13</v>
      </c>
      <c r="C4251" s="22">
        <v>15</v>
      </c>
      <c r="D4251" s="21" t="s">
        <v>114133</v>
      </c>
      <c r="E4251" s="21" t="s">
        <v>114134</v>
      </c>
      <c r="F4251" s="21" t="s">
        <v>101528</v>
      </c>
      <c r="G4251" s="22">
        <v>10</v>
      </c>
      <c r="H4251" s="22">
        <v>0</v>
      </c>
      <c r="I4251" s="22">
        <v>0</v>
      </c>
      <c r="J4251" s="21" t="s">
        <v>114135</v>
      </c>
    </row>
    <row r="4252" spans="1:10" ht="32" customHeight="1">
      <c r="A4252" s="19" t="s">
        <v>114136</v>
      </c>
      <c r="B4252" s="24">
        <v>19</v>
      </c>
      <c r="C4252" s="22">
        <v>15</v>
      </c>
      <c r="D4252" s="21" t="s">
        <v>114137</v>
      </c>
      <c r="E4252" s="21" t="s">
        <v>114138</v>
      </c>
      <c r="F4252" s="21" t="s">
        <v>14739</v>
      </c>
      <c r="G4252" s="22">
        <v>10</v>
      </c>
      <c r="H4252" s="22">
        <v>0</v>
      </c>
      <c r="I4252" s="22">
        <v>0</v>
      </c>
      <c r="J4252" s="21" t="s">
        <v>114139</v>
      </c>
    </row>
    <row r="4253" spans="1:10" ht="32" customHeight="1">
      <c r="A4253" s="19" t="s">
        <v>114140</v>
      </c>
      <c r="B4253" s="24">
        <v>12</v>
      </c>
      <c r="C4253" s="22">
        <v>15</v>
      </c>
      <c r="D4253" s="21" t="s">
        <v>114141</v>
      </c>
      <c r="E4253" s="21" t="s">
        <v>114142</v>
      </c>
      <c r="F4253" s="21" t="s">
        <v>101528</v>
      </c>
      <c r="G4253" s="22">
        <v>10</v>
      </c>
      <c r="H4253" s="22">
        <v>0</v>
      </c>
      <c r="I4253" s="22">
        <v>0</v>
      </c>
      <c r="J4253" s="21" t="s">
        <v>114143</v>
      </c>
    </row>
    <row r="4254" spans="1:10" ht="32" customHeight="1">
      <c r="A4254" s="19" t="s">
        <v>114144</v>
      </c>
      <c r="B4254" s="24">
        <v>23</v>
      </c>
      <c r="C4254" s="22">
        <v>25</v>
      </c>
      <c r="D4254" s="21" t="s">
        <v>105267</v>
      </c>
      <c r="E4254" s="21" t="s">
        <v>105268</v>
      </c>
      <c r="F4254" s="21" t="s">
        <v>103765</v>
      </c>
      <c r="G4254" s="22">
        <v>4</v>
      </c>
      <c r="H4254" s="22">
        <v>17</v>
      </c>
      <c r="I4254" s="22">
        <v>24</v>
      </c>
      <c r="J4254" s="21" t="s">
        <v>114145</v>
      </c>
    </row>
    <row r="4255" spans="1:10" ht="32" customHeight="1">
      <c r="A4255" s="19" t="s">
        <v>114146</v>
      </c>
      <c r="B4255" s="24">
        <v>53</v>
      </c>
      <c r="C4255" s="22">
        <v>20</v>
      </c>
      <c r="D4255" s="21" t="s">
        <v>114147</v>
      </c>
      <c r="E4255" s="21" t="s">
        <v>114148</v>
      </c>
      <c r="F4255" s="21" t="s">
        <v>101568</v>
      </c>
      <c r="G4255" s="22">
        <v>1</v>
      </c>
      <c r="H4255" s="22">
        <v>15</v>
      </c>
      <c r="I4255" s="22">
        <v>25</v>
      </c>
      <c r="J4255" s="21" t="s">
        <v>114149</v>
      </c>
    </row>
    <row r="4256" spans="1:10" ht="32" customHeight="1">
      <c r="A4256" s="19" t="s">
        <v>114150</v>
      </c>
      <c r="B4256" s="24">
        <v>14</v>
      </c>
      <c r="C4256" s="22">
        <v>56</v>
      </c>
      <c r="D4256" s="21" t="s">
        <v>114151</v>
      </c>
      <c r="E4256" s="21" t="s">
        <v>114152</v>
      </c>
      <c r="F4256" s="21" t="s">
        <v>114153</v>
      </c>
      <c r="G4256" s="22">
        <v>13</v>
      </c>
      <c r="H4256" s="22">
        <v>27</v>
      </c>
      <c r="I4256" s="22">
        <v>49</v>
      </c>
      <c r="J4256" s="21" t="s">
        <v>114154</v>
      </c>
    </row>
    <row r="4257" spans="1:10" ht="32" customHeight="1">
      <c r="A4257" s="19" t="s">
        <v>114155</v>
      </c>
      <c r="B4257" s="24">
        <v>12</v>
      </c>
      <c r="C4257" s="22">
        <v>15</v>
      </c>
      <c r="D4257" s="21" t="s">
        <v>102286</v>
      </c>
      <c r="E4257" s="21" t="s">
        <v>102287</v>
      </c>
      <c r="F4257" s="21" t="s">
        <v>101522</v>
      </c>
      <c r="G4257" s="22">
        <v>10</v>
      </c>
      <c r="H4257" s="22">
        <v>0</v>
      </c>
      <c r="I4257" s="22">
        <v>0</v>
      </c>
      <c r="J4257" s="21" t="s">
        <v>114156</v>
      </c>
    </row>
    <row r="4258" spans="1:10" ht="32" customHeight="1">
      <c r="A4258" s="19" t="s">
        <v>114157</v>
      </c>
      <c r="B4258" s="24">
        <v>12</v>
      </c>
      <c r="C4258" s="22">
        <v>15</v>
      </c>
      <c r="D4258" s="21" t="s">
        <v>102286</v>
      </c>
      <c r="E4258" s="21" t="s">
        <v>102287</v>
      </c>
      <c r="F4258" s="21" t="s">
        <v>101522</v>
      </c>
      <c r="G4258" s="22">
        <v>10</v>
      </c>
      <c r="H4258" s="22">
        <v>0</v>
      </c>
      <c r="I4258" s="22">
        <v>0</v>
      </c>
      <c r="J4258" s="21" t="s">
        <v>114156</v>
      </c>
    </row>
    <row r="4259" spans="1:10" ht="32" customHeight="1">
      <c r="A4259" s="19" t="s">
        <v>114158</v>
      </c>
      <c r="B4259" s="24">
        <v>29</v>
      </c>
      <c r="C4259" s="22">
        <v>15</v>
      </c>
      <c r="D4259" s="21" t="s">
        <v>114159</v>
      </c>
      <c r="E4259" s="21" t="s">
        <v>114160</v>
      </c>
      <c r="F4259" s="21" t="s">
        <v>101528</v>
      </c>
      <c r="G4259" s="22">
        <v>10</v>
      </c>
      <c r="H4259" s="22">
        <v>0</v>
      </c>
      <c r="I4259" s="22">
        <v>0</v>
      </c>
      <c r="J4259" s="21" t="s">
        <v>114161</v>
      </c>
    </row>
    <row r="4260" spans="1:10" ht="32" customHeight="1">
      <c r="A4260" s="19" t="s">
        <v>114162</v>
      </c>
      <c r="B4260" s="24">
        <v>27</v>
      </c>
      <c r="C4260" s="22">
        <v>25</v>
      </c>
      <c r="D4260" s="21" t="s">
        <v>103936</v>
      </c>
      <c r="E4260" s="21" t="s">
        <v>103937</v>
      </c>
      <c r="F4260" s="21" t="s">
        <v>102433</v>
      </c>
      <c r="G4260" s="22">
        <v>1</v>
      </c>
      <c r="H4260" s="22">
        <v>20</v>
      </c>
      <c r="I4260" s="22">
        <v>34</v>
      </c>
      <c r="J4260" s="21" t="s">
        <v>114163</v>
      </c>
    </row>
    <row r="4261" spans="1:10" ht="32" customHeight="1">
      <c r="A4261" s="19" t="s">
        <v>114164</v>
      </c>
      <c r="B4261" s="24">
        <v>22</v>
      </c>
      <c r="C4261" s="22">
        <v>16</v>
      </c>
      <c r="D4261" s="21" t="s">
        <v>112488</v>
      </c>
      <c r="E4261" s="21" t="s">
        <v>112489</v>
      </c>
      <c r="F4261" s="21" t="s">
        <v>101945</v>
      </c>
      <c r="G4261" s="22">
        <v>1</v>
      </c>
      <c r="H4261" s="22">
        <v>11</v>
      </c>
      <c r="I4261" s="22">
        <v>19</v>
      </c>
      <c r="J4261" s="21" t="s">
        <v>114165</v>
      </c>
    </row>
    <row r="4262" spans="1:10" ht="32" customHeight="1">
      <c r="A4262" s="19" t="s">
        <v>114166</v>
      </c>
      <c r="B4262" s="24">
        <v>23</v>
      </c>
      <c r="C4262" s="22">
        <v>15</v>
      </c>
      <c r="D4262" s="21" t="s">
        <v>114167</v>
      </c>
      <c r="E4262" s="21" t="s">
        <v>114168</v>
      </c>
      <c r="F4262" s="21" t="s">
        <v>101694</v>
      </c>
      <c r="G4262" s="22">
        <v>10</v>
      </c>
      <c r="H4262" s="22">
        <v>0</v>
      </c>
      <c r="I4262" s="22">
        <v>0</v>
      </c>
      <c r="J4262" s="21" t="s">
        <v>114169</v>
      </c>
    </row>
    <row r="4263" spans="1:10" ht="20" customHeight="1">
      <c r="A4263" s="27">
        <v>-999</v>
      </c>
      <c r="B4263" s="24">
        <v>-999</v>
      </c>
      <c r="C4263" s="22">
        <v>-999</v>
      </c>
      <c r="D4263" s="22">
        <v>-999</v>
      </c>
      <c r="E4263" s="22">
        <v>-999</v>
      </c>
      <c r="F4263" s="22">
        <v>-999</v>
      </c>
      <c r="G4263" s="22">
        <v>-999</v>
      </c>
      <c r="H4263" s="22">
        <v>-999</v>
      </c>
      <c r="I4263" s="22">
        <v>-999</v>
      </c>
      <c r="J4263" s="22">
        <v>-999</v>
      </c>
    </row>
    <row r="4264" spans="1:10" ht="32" customHeight="1">
      <c r="A4264" s="19" t="s">
        <v>114170</v>
      </c>
      <c r="B4264" s="24">
        <v>19</v>
      </c>
      <c r="C4264" s="22">
        <v>15</v>
      </c>
      <c r="D4264" s="21" t="s">
        <v>114171</v>
      </c>
      <c r="E4264" s="21" t="s">
        <v>114172</v>
      </c>
      <c r="F4264" s="21" t="s">
        <v>101554</v>
      </c>
      <c r="G4264" s="22">
        <v>10</v>
      </c>
      <c r="H4264" s="22">
        <v>0</v>
      </c>
      <c r="I4264" s="22">
        <v>0</v>
      </c>
      <c r="J4264" s="21" t="s">
        <v>114173</v>
      </c>
    </row>
    <row r="4265" spans="1:10" ht="32" customHeight="1">
      <c r="A4265" s="19" t="s">
        <v>114174</v>
      </c>
      <c r="B4265" s="24">
        <v>57</v>
      </c>
      <c r="C4265" s="22">
        <v>15</v>
      </c>
      <c r="D4265" s="21" t="s">
        <v>105668</v>
      </c>
      <c r="E4265" s="21" t="s">
        <v>105669</v>
      </c>
      <c r="F4265" s="21" t="s">
        <v>101528</v>
      </c>
      <c r="G4265" s="22">
        <v>10</v>
      </c>
      <c r="H4265" s="22">
        <v>0</v>
      </c>
      <c r="I4265" s="22">
        <v>0</v>
      </c>
      <c r="J4265" s="21" t="s">
        <v>108691</v>
      </c>
    </row>
    <row r="4266" spans="1:10" ht="32" customHeight="1">
      <c r="A4266" s="19" t="s">
        <v>114175</v>
      </c>
      <c r="B4266" s="24">
        <v>12</v>
      </c>
      <c r="C4266" s="22">
        <v>15</v>
      </c>
      <c r="D4266" s="21" t="s">
        <v>114124</v>
      </c>
      <c r="E4266" s="21" t="s">
        <v>114125</v>
      </c>
      <c r="F4266" s="21" t="s">
        <v>101563</v>
      </c>
      <c r="G4266" s="22">
        <v>10</v>
      </c>
      <c r="H4266" s="22">
        <v>0</v>
      </c>
      <c r="I4266" s="22">
        <v>0</v>
      </c>
      <c r="J4266" s="21" t="s">
        <v>114176</v>
      </c>
    </row>
    <row r="4267" spans="1:10" ht="20" customHeight="1">
      <c r="A4267" s="27">
        <v>-999</v>
      </c>
      <c r="B4267" s="24">
        <v>-999</v>
      </c>
      <c r="C4267" s="22">
        <v>-999</v>
      </c>
      <c r="D4267" s="22">
        <v>-999</v>
      </c>
      <c r="E4267" s="22">
        <v>-999</v>
      </c>
      <c r="F4267" s="22">
        <v>-999</v>
      </c>
      <c r="G4267" s="22">
        <v>-999</v>
      </c>
      <c r="H4267" s="22">
        <v>-999</v>
      </c>
      <c r="I4267" s="22">
        <v>-999</v>
      </c>
      <c r="J4267" s="22">
        <v>-999</v>
      </c>
    </row>
    <row r="4268" spans="1:10" ht="32" customHeight="1">
      <c r="A4268" s="19" t="s">
        <v>114177</v>
      </c>
      <c r="B4268" s="24">
        <v>19</v>
      </c>
      <c r="C4268" s="22">
        <v>24</v>
      </c>
      <c r="D4268" s="21" t="s">
        <v>114178</v>
      </c>
      <c r="E4268" s="21" t="s">
        <v>114179</v>
      </c>
      <c r="F4268" s="21" t="s">
        <v>102999</v>
      </c>
      <c r="G4268" s="22">
        <v>8</v>
      </c>
      <c r="H4268" s="22">
        <v>12</v>
      </c>
      <c r="I4268" s="22">
        <v>15</v>
      </c>
      <c r="J4268" s="21" t="s">
        <v>114180</v>
      </c>
    </row>
    <row r="4269" spans="1:10" ht="32" customHeight="1">
      <c r="A4269" s="19" t="s">
        <v>114181</v>
      </c>
      <c r="B4269" s="24">
        <v>16</v>
      </c>
      <c r="C4269" s="22">
        <v>20</v>
      </c>
      <c r="D4269" s="21" t="s">
        <v>114182</v>
      </c>
      <c r="E4269" s="21" t="s">
        <v>114183</v>
      </c>
      <c r="F4269" s="21" t="s">
        <v>101543</v>
      </c>
      <c r="G4269" s="22">
        <v>7</v>
      </c>
      <c r="H4269" s="22">
        <v>9</v>
      </c>
      <c r="I4269" s="22">
        <v>24</v>
      </c>
      <c r="J4269" s="21" t="s">
        <v>114184</v>
      </c>
    </row>
    <row r="4270" spans="1:10" ht="32" customHeight="1">
      <c r="A4270" s="19" t="s">
        <v>114185</v>
      </c>
      <c r="B4270" s="24">
        <v>25</v>
      </c>
      <c r="C4270" s="22">
        <v>28</v>
      </c>
      <c r="D4270" s="21" t="s">
        <v>114186</v>
      </c>
      <c r="E4270" s="21" t="s">
        <v>114187</v>
      </c>
      <c r="F4270" s="21" t="s">
        <v>102372</v>
      </c>
      <c r="G4270" s="22">
        <v>13</v>
      </c>
      <c r="H4270" s="22">
        <v>11</v>
      </c>
      <c r="I4270" s="22">
        <v>23</v>
      </c>
      <c r="J4270" s="21" t="s">
        <v>114188</v>
      </c>
    </row>
    <row r="4271" spans="1:10" ht="32" customHeight="1">
      <c r="A4271" s="19" t="s">
        <v>114189</v>
      </c>
      <c r="B4271" s="24">
        <v>31</v>
      </c>
      <c r="C4271" s="22">
        <v>17</v>
      </c>
      <c r="D4271" s="21" t="s">
        <v>108427</v>
      </c>
      <c r="E4271" s="21" t="s">
        <v>108428</v>
      </c>
      <c r="F4271" s="21" t="s">
        <v>14743</v>
      </c>
      <c r="G4271" s="22">
        <v>1</v>
      </c>
      <c r="H4271" s="22">
        <v>12</v>
      </c>
      <c r="I4271" s="22">
        <v>14</v>
      </c>
      <c r="J4271" s="21" t="s">
        <v>114190</v>
      </c>
    </row>
    <row r="4272" spans="1:10" ht="32" customHeight="1">
      <c r="A4272" s="19" t="s">
        <v>114191</v>
      </c>
      <c r="B4272" s="24">
        <v>16</v>
      </c>
      <c r="C4272" s="22">
        <v>29</v>
      </c>
      <c r="D4272" s="21" t="s">
        <v>114192</v>
      </c>
      <c r="E4272" s="21" t="s">
        <v>114193</v>
      </c>
      <c r="F4272" s="22">
        <v>625</v>
      </c>
      <c r="G4272" s="22">
        <v>14</v>
      </c>
      <c r="H4272" s="22">
        <v>11</v>
      </c>
      <c r="I4272" s="22">
        <v>24</v>
      </c>
      <c r="J4272" s="21" t="s">
        <v>114194</v>
      </c>
    </row>
    <row r="4273" spans="1:10" ht="32" customHeight="1">
      <c r="A4273" s="19" t="s">
        <v>114195</v>
      </c>
      <c r="B4273" s="24">
        <v>21</v>
      </c>
      <c r="C4273" s="22">
        <v>25</v>
      </c>
      <c r="D4273" s="21" t="s">
        <v>101747</v>
      </c>
      <c r="E4273" s="21" t="s">
        <v>101748</v>
      </c>
      <c r="F4273" s="21" t="s">
        <v>103765</v>
      </c>
      <c r="G4273" s="22">
        <v>4</v>
      </c>
      <c r="H4273" s="22">
        <v>8</v>
      </c>
      <c r="I4273" s="22">
        <v>17</v>
      </c>
      <c r="J4273" s="21" t="s">
        <v>114196</v>
      </c>
    </row>
    <row r="4274" spans="1:10" ht="32" customHeight="1">
      <c r="A4274" s="19" t="s">
        <v>114197</v>
      </c>
      <c r="B4274" s="24">
        <v>21</v>
      </c>
      <c r="C4274" s="22">
        <v>15</v>
      </c>
      <c r="D4274" s="21" t="s">
        <v>114198</v>
      </c>
      <c r="E4274" s="21" t="s">
        <v>114199</v>
      </c>
      <c r="F4274" s="21" t="s">
        <v>101528</v>
      </c>
      <c r="G4274" s="22">
        <v>10</v>
      </c>
      <c r="H4274" s="22">
        <v>0</v>
      </c>
      <c r="I4274" s="22">
        <v>0</v>
      </c>
      <c r="J4274" s="21" t="s">
        <v>114200</v>
      </c>
    </row>
    <row r="4275" spans="1:10" ht="32" customHeight="1">
      <c r="A4275" s="19" t="s">
        <v>114201</v>
      </c>
      <c r="B4275" s="24">
        <v>26</v>
      </c>
      <c r="C4275" s="22">
        <v>19</v>
      </c>
      <c r="D4275" s="21" t="s">
        <v>112123</v>
      </c>
      <c r="E4275" s="21" t="s">
        <v>112124</v>
      </c>
      <c r="F4275" s="21" t="s">
        <v>102114</v>
      </c>
      <c r="G4275" s="22">
        <v>3</v>
      </c>
      <c r="H4275" s="22">
        <v>12</v>
      </c>
      <c r="I4275" s="22">
        <v>21</v>
      </c>
      <c r="J4275" s="21" t="s">
        <v>114202</v>
      </c>
    </row>
    <row r="4276" spans="1:10" ht="32" customHeight="1">
      <c r="A4276" s="19" t="s">
        <v>114203</v>
      </c>
      <c r="B4276" s="24">
        <v>20</v>
      </c>
      <c r="C4276" s="22">
        <v>15</v>
      </c>
      <c r="D4276" s="21" t="s">
        <v>114204</v>
      </c>
      <c r="E4276" s="21" t="s">
        <v>114205</v>
      </c>
      <c r="F4276" s="21" t="s">
        <v>101528</v>
      </c>
      <c r="G4276" s="22">
        <v>10</v>
      </c>
      <c r="H4276" s="22">
        <v>0</v>
      </c>
      <c r="I4276" s="22">
        <v>0</v>
      </c>
      <c r="J4276" s="21" t="s">
        <v>114206</v>
      </c>
    </row>
    <row r="4277" spans="1:10" ht="32" customHeight="1">
      <c r="A4277" s="19" t="s">
        <v>114207</v>
      </c>
      <c r="B4277" s="24">
        <v>68</v>
      </c>
      <c r="C4277" s="22">
        <v>15</v>
      </c>
      <c r="D4277" s="21" t="s">
        <v>114208</v>
      </c>
      <c r="E4277" s="21" t="s">
        <v>114209</v>
      </c>
      <c r="F4277" s="21" t="s">
        <v>101554</v>
      </c>
      <c r="G4277" s="22">
        <v>10</v>
      </c>
      <c r="H4277" s="22">
        <v>0</v>
      </c>
      <c r="I4277" s="22">
        <v>0</v>
      </c>
      <c r="J4277" s="21" t="s">
        <v>114210</v>
      </c>
    </row>
    <row r="4278" spans="1:10" ht="32" customHeight="1">
      <c r="A4278" s="19" t="s">
        <v>114211</v>
      </c>
      <c r="B4278" s="24">
        <v>35</v>
      </c>
      <c r="C4278" s="22">
        <v>15</v>
      </c>
      <c r="D4278" s="21" t="s">
        <v>104035</v>
      </c>
      <c r="E4278" s="21" t="s">
        <v>104036</v>
      </c>
      <c r="F4278" s="21" t="s">
        <v>101563</v>
      </c>
      <c r="G4278" s="22">
        <v>10</v>
      </c>
      <c r="H4278" s="22">
        <v>0</v>
      </c>
      <c r="I4278" s="22">
        <v>0</v>
      </c>
      <c r="J4278" s="21" t="s">
        <v>104037</v>
      </c>
    </row>
    <row r="4279" spans="1:10" ht="32" customHeight="1">
      <c r="A4279" s="19" t="s">
        <v>114212</v>
      </c>
      <c r="B4279" s="24">
        <v>25</v>
      </c>
      <c r="C4279" s="22">
        <v>15</v>
      </c>
      <c r="D4279" s="21" t="s">
        <v>102647</v>
      </c>
      <c r="E4279" s="21" t="s">
        <v>102648</v>
      </c>
      <c r="F4279" s="21" t="s">
        <v>101528</v>
      </c>
      <c r="G4279" s="22">
        <v>10</v>
      </c>
      <c r="H4279" s="22">
        <v>0</v>
      </c>
      <c r="I4279" s="22">
        <v>0</v>
      </c>
      <c r="J4279" s="21" t="s">
        <v>114213</v>
      </c>
    </row>
    <row r="4280" spans="1:10" ht="32" customHeight="1">
      <c r="A4280" s="19" t="s">
        <v>114214</v>
      </c>
      <c r="B4280" s="24">
        <v>40</v>
      </c>
      <c r="C4280" s="22">
        <v>15</v>
      </c>
      <c r="D4280" s="21" t="s">
        <v>113527</v>
      </c>
      <c r="E4280" s="21" t="s">
        <v>113528</v>
      </c>
      <c r="F4280" s="21" t="s">
        <v>101568</v>
      </c>
      <c r="G4280" s="22">
        <v>1</v>
      </c>
      <c r="H4280" s="22">
        <v>10</v>
      </c>
      <c r="I4280" s="22">
        <v>15</v>
      </c>
      <c r="J4280" s="21" t="s">
        <v>114215</v>
      </c>
    </row>
    <row r="4281" spans="1:10" ht="32" customHeight="1">
      <c r="A4281" s="19" t="s">
        <v>114216</v>
      </c>
      <c r="B4281" s="24">
        <v>17</v>
      </c>
      <c r="C4281" s="22">
        <v>19</v>
      </c>
      <c r="D4281" s="21" t="s">
        <v>114217</v>
      </c>
      <c r="E4281" s="21" t="s">
        <v>114218</v>
      </c>
      <c r="F4281" s="21" t="s">
        <v>102114</v>
      </c>
      <c r="G4281" s="22">
        <v>3</v>
      </c>
      <c r="H4281" s="22">
        <v>12</v>
      </c>
      <c r="I4281" s="22">
        <v>28</v>
      </c>
      <c r="J4281" s="21" t="s">
        <v>114219</v>
      </c>
    </row>
    <row r="4282" spans="1:10" ht="32" customHeight="1">
      <c r="A4282" s="19" t="s">
        <v>114220</v>
      </c>
      <c r="B4282" s="24">
        <v>26</v>
      </c>
      <c r="C4282" s="22">
        <v>23</v>
      </c>
      <c r="D4282" s="21" t="s">
        <v>102730</v>
      </c>
      <c r="E4282" s="21" t="s">
        <v>102731</v>
      </c>
      <c r="F4282" s="21" t="s">
        <v>102001</v>
      </c>
      <c r="G4282" s="22">
        <v>7</v>
      </c>
      <c r="H4282" s="22">
        <v>12</v>
      </c>
      <c r="I4282" s="22">
        <v>22</v>
      </c>
      <c r="J4282" s="21" t="s">
        <v>114221</v>
      </c>
    </row>
    <row r="4283" spans="1:10" ht="32" customHeight="1">
      <c r="A4283" s="19" t="s">
        <v>114222</v>
      </c>
      <c r="B4283" s="24">
        <v>27</v>
      </c>
      <c r="C4283" s="22">
        <v>36</v>
      </c>
      <c r="D4283" s="21" t="s">
        <v>105519</v>
      </c>
      <c r="E4283" s="21" t="s">
        <v>105520</v>
      </c>
      <c r="F4283" s="21" t="s">
        <v>114223</v>
      </c>
      <c r="G4283" s="22">
        <v>9</v>
      </c>
      <c r="H4283" s="22">
        <v>15</v>
      </c>
      <c r="I4283" s="22">
        <v>27</v>
      </c>
      <c r="J4283" s="21" t="s">
        <v>114224</v>
      </c>
    </row>
    <row r="4284" spans="1:10" ht="32" customHeight="1">
      <c r="A4284" s="19" t="s">
        <v>114225</v>
      </c>
      <c r="B4284" s="24">
        <v>22</v>
      </c>
      <c r="C4284" s="22">
        <v>15</v>
      </c>
      <c r="D4284" s="21" t="s">
        <v>114226</v>
      </c>
      <c r="E4284" s="21" t="s">
        <v>114227</v>
      </c>
      <c r="F4284" s="21" t="s">
        <v>101694</v>
      </c>
      <c r="G4284" s="22">
        <v>10</v>
      </c>
      <c r="H4284" s="22">
        <v>0</v>
      </c>
      <c r="I4284" s="22">
        <v>0</v>
      </c>
      <c r="J4284" s="21" t="s">
        <v>114228</v>
      </c>
    </row>
    <row r="4285" spans="1:10" ht="32" customHeight="1">
      <c r="A4285" s="19" t="s">
        <v>114229</v>
      </c>
      <c r="B4285" s="24">
        <v>39</v>
      </c>
      <c r="C4285" s="22">
        <v>15</v>
      </c>
      <c r="D4285" s="21" t="s">
        <v>105200</v>
      </c>
      <c r="E4285" s="21" t="s">
        <v>105201</v>
      </c>
      <c r="F4285" s="21" t="s">
        <v>101568</v>
      </c>
      <c r="G4285" s="22">
        <v>1</v>
      </c>
      <c r="H4285" s="22">
        <v>9</v>
      </c>
      <c r="I4285" s="22">
        <v>18</v>
      </c>
      <c r="J4285" s="21" t="s">
        <v>114230</v>
      </c>
    </row>
    <row r="4286" spans="1:10" ht="32" customHeight="1">
      <c r="A4286" s="19" t="s">
        <v>114231</v>
      </c>
      <c r="B4286" s="24">
        <v>13</v>
      </c>
      <c r="C4286" s="22">
        <v>15</v>
      </c>
      <c r="D4286" s="21" t="s">
        <v>114232</v>
      </c>
      <c r="E4286" s="21" t="s">
        <v>114233</v>
      </c>
      <c r="F4286" s="21" t="s">
        <v>14739</v>
      </c>
      <c r="G4286" s="22">
        <v>10</v>
      </c>
      <c r="H4286" s="22">
        <v>0</v>
      </c>
      <c r="I4286" s="22">
        <v>0</v>
      </c>
      <c r="J4286" s="21" t="s">
        <v>114234</v>
      </c>
    </row>
    <row r="4287" spans="1:10" ht="32" customHeight="1">
      <c r="A4287" s="19" t="s">
        <v>114235</v>
      </c>
      <c r="B4287" s="24">
        <v>16</v>
      </c>
      <c r="C4287" s="22">
        <v>23</v>
      </c>
      <c r="D4287" s="21" t="s">
        <v>102730</v>
      </c>
      <c r="E4287" s="21" t="s">
        <v>102731</v>
      </c>
      <c r="F4287" s="21" t="s">
        <v>102157</v>
      </c>
      <c r="G4287" s="22">
        <v>8</v>
      </c>
      <c r="H4287" s="22">
        <v>11</v>
      </c>
      <c r="I4287" s="22">
        <v>20</v>
      </c>
      <c r="J4287" s="21" t="s">
        <v>114236</v>
      </c>
    </row>
    <row r="4288" spans="1:10" ht="32" customHeight="1">
      <c r="A4288" s="19" t="s">
        <v>114237</v>
      </c>
      <c r="B4288" s="24">
        <v>23</v>
      </c>
      <c r="C4288" s="22">
        <v>15</v>
      </c>
      <c r="D4288" s="21" t="s">
        <v>114238</v>
      </c>
      <c r="E4288" s="21" t="s">
        <v>114239</v>
      </c>
      <c r="F4288" s="21" t="s">
        <v>101528</v>
      </c>
      <c r="G4288" s="22">
        <v>10</v>
      </c>
      <c r="H4288" s="22">
        <v>0</v>
      </c>
      <c r="I4288" s="22">
        <v>0</v>
      </c>
      <c r="J4288" s="21" t="s">
        <v>114240</v>
      </c>
    </row>
    <row r="4289" spans="1:10" ht="32" customHeight="1">
      <c r="A4289" s="19" t="s">
        <v>114241</v>
      </c>
      <c r="B4289" s="24">
        <v>22</v>
      </c>
      <c r="C4289" s="22">
        <v>16</v>
      </c>
      <c r="D4289" s="21" t="s">
        <v>108806</v>
      </c>
      <c r="E4289" s="21" t="s">
        <v>108807</v>
      </c>
      <c r="F4289" s="21" t="s">
        <v>102171</v>
      </c>
      <c r="G4289" s="22">
        <v>1</v>
      </c>
      <c r="H4289" s="22">
        <v>11</v>
      </c>
      <c r="I4289" s="22">
        <v>25</v>
      </c>
      <c r="J4289" s="21" t="s">
        <v>114242</v>
      </c>
    </row>
    <row r="4290" spans="1:10" ht="32" customHeight="1">
      <c r="A4290" s="19" t="s">
        <v>114243</v>
      </c>
      <c r="B4290" s="24">
        <v>19</v>
      </c>
      <c r="C4290" s="22">
        <v>15</v>
      </c>
      <c r="D4290" s="21" t="s">
        <v>105154</v>
      </c>
      <c r="E4290" s="21" t="s">
        <v>105155</v>
      </c>
      <c r="F4290" s="21" t="s">
        <v>101528</v>
      </c>
      <c r="G4290" s="22">
        <v>10</v>
      </c>
      <c r="H4290" s="22">
        <v>0</v>
      </c>
      <c r="I4290" s="22">
        <v>0</v>
      </c>
      <c r="J4290" s="21" t="s">
        <v>114244</v>
      </c>
    </row>
    <row r="4291" spans="1:10" ht="32" customHeight="1">
      <c r="A4291" s="19" t="s">
        <v>114245</v>
      </c>
      <c r="B4291" s="24">
        <v>12</v>
      </c>
      <c r="C4291" s="22">
        <v>15</v>
      </c>
      <c r="D4291" s="21" t="s">
        <v>114246</v>
      </c>
      <c r="E4291" s="21" t="s">
        <v>114247</v>
      </c>
      <c r="F4291" s="21" t="s">
        <v>101528</v>
      </c>
      <c r="G4291" s="22">
        <v>10</v>
      </c>
      <c r="H4291" s="22">
        <v>0</v>
      </c>
      <c r="I4291" s="22">
        <v>0</v>
      </c>
      <c r="J4291" s="21" t="s">
        <v>114248</v>
      </c>
    </row>
    <row r="4292" spans="1:10" ht="32" customHeight="1">
      <c r="A4292" s="19" t="s">
        <v>114249</v>
      </c>
      <c r="B4292" s="24">
        <v>24</v>
      </c>
      <c r="C4292" s="22">
        <v>15</v>
      </c>
      <c r="D4292" s="21" t="s">
        <v>114250</v>
      </c>
      <c r="E4292" s="21" t="s">
        <v>114251</v>
      </c>
      <c r="F4292" s="21" t="s">
        <v>101528</v>
      </c>
      <c r="G4292" s="22">
        <v>10</v>
      </c>
      <c r="H4292" s="22">
        <v>0</v>
      </c>
      <c r="I4292" s="22">
        <v>0</v>
      </c>
      <c r="J4292" s="21" t="s">
        <v>114252</v>
      </c>
    </row>
    <row r="4293" spans="1:10" ht="32" customHeight="1">
      <c r="A4293" s="19" t="s">
        <v>114253</v>
      </c>
      <c r="B4293" s="24">
        <v>24</v>
      </c>
      <c r="C4293" s="22">
        <v>15</v>
      </c>
      <c r="D4293" s="21" t="s">
        <v>114250</v>
      </c>
      <c r="E4293" s="21" t="s">
        <v>114251</v>
      </c>
      <c r="F4293" s="21" t="s">
        <v>101528</v>
      </c>
      <c r="G4293" s="22">
        <v>10</v>
      </c>
      <c r="H4293" s="22">
        <v>0</v>
      </c>
      <c r="I4293" s="22">
        <v>0</v>
      </c>
      <c r="J4293" s="21" t="s">
        <v>114252</v>
      </c>
    </row>
    <row r="4294" spans="1:10" ht="32" customHeight="1">
      <c r="A4294" s="19" t="s">
        <v>114254</v>
      </c>
      <c r="B4294" s="24">
        <v>24</v>
      </c>
      <c r="C4294" s="22">
        <v>15</v>
      </c>
      <c r="D4294" s="21" t="s">
        <v>114250</v>
      </c>
      <c r="E4294" s="21" t="s">
        <v>114251</v>
      </c>
      <c r="F4294" s="21" t="s">
        <v>101528</v>
      </c>
      <c r="G4294" s="22">
        <v>10</v>
      </c>
      <c r="H4294" s="22">
        <v>0</v>
      </c>
      <c r="I4294" s="22">
        <v>0</v>
      </c>
      <c r="J4294" s="21" t="s">
        <v>114252</v>
      </c>
    </row>
    <row r="4295" spans="1:10" ht="32" customHeight="1">
      <c r="A4295" s="19" t="s">
        <v>114255</v>
      </c>
      <c r="B4295" s="24">
        <v>38</v>
      </c>
      <c r="C4295" s="22">
        <v>16</v>
      </c>
      <c r="D4295" s="21" t="s">
        <v>114256</v>
      </c>
      <c r="E4295" s="21" t="s">
        <v>114257</v>
      </c>
      <c r="F4295" s="21" t="s">
        <v>101533</v>
      </c>
      <c r="G4295" s="22">
        <v>2</v>
      </c>
      <c r="H4295" s="22">
        <v>10</v>
      </c>
      <c r="I4295" s="22">
        <v>17</v>
      </c>
      <c r="J4295" s="21" t="s">
        <v>114258</v>
      </c>
    </row>
    <row r="4296" spans="1:10" ht="32" customHeight="1">
      <c r="A4296" s="19" t="s">
        <v>114259</v>
      </c>
      <c r="B4296" s="24">
        <v>13</v>
      </c>
      <c r="C4296" s="22">
        <v>15</v>
      </c>
      <c r="D4296" s="21" t="s">
        <v>114260</v>
      </c>
      <c r="E4296" s="21" t="s">
        <v>114261</v>
      </c>
      <c r="F4296" s="21" t="s">
        <v>101528</v>
      </c>
      <c r="G4296" s="22">
        <v>10</v>
      </c>
      <c r="H4296" s="22">
        <v>0</v>
      </c>
      <c r="I4296" s="22">
        <v>0</v>
      </c>
      <c r="J4296" s="21" t="s">
        <v>114262</v>
      </c>
    </row>
    <row r="4297" spans="1:10" ht="32" customHeight="1">
      <c r="A4297" s="19" t="s">
        <v>114263</v>
      </c>
      <c r="B4297" s="24">
        <v>24</v>
      </c>
      <c r="C4297" s="22">
        <v>15</v>
      </c>
      <c r="D4297" s="21" t="s">
        <v>109618</v>
      </c>
      <c r="E4297" s="21" t="s">
        <v>109619</v>
      </c>
      <c r="F4297" s="21" t="s">
        <v>101727</v>
      </c>
      <c r="G4297" s="22">
        <v>10</v>
      </c>
      <c r="H4297" s="22">
        <v>0</v>
      </c>
      <c r="I4297" s="22">
        <v>0</v>
      </c>
      <c r="J4297" s="21" t="s">
        <v>114264</v>
      </c>
    </row>
    <row r="4298" spans="1:10" ht="32" customHeight="1">
      <c r="A4298" s="19" t="s">
        <v>114265</v>
      </c>
      <c r="B4298" s="24">
        <v>24</v>
      </c>
      <c r="C4298" s="22">
        <v>20</v>
      </c>
      <c r="D4298" s="21" t="s">
        <v>114266</v>
      </c>
      <c r="E4298" s="21" t="s">
        <v>114267</v>
      </c>
      <c r="F4298" s="21" t="s">
        <v>101568</v>
      </c>
      <c r="G4298" s="22">
        <v>1</v>
      </c>
      <c r="H4298" s="22">
        <v>15</v>
      </c>
      <c r="I4298" s="22">
        <v>21</v>
      </c>
      <c r="J4298" s="21" t="s">
        <v>114268</v>
      </c>
    </row>
    <row r="4299" spans="1:10" ht="32" customHeight="1">
      <c r="A4299" s="19" t="s">
        <v>114269</v>
      </c>
      <c r="B4299" s="24">
        <v>13</v>
      </c>
      <c r="C4299" s="22">
        <v>15</v>
      </c>
      <c r="D4299" s="21" t="s">
        <v>108071</v>
      </c>
      <c r="E4299" s="21" t="s">
        <v>108072</v>
      </c>
      <c r="F4299" s="21" t="s">
        <v>101554</v>
      </c>
      <c r="G4299" s="22">
        <v>10</v>
      </c>
      <c r="H4299" s="22">
        <v>0</v>
      </c>
      <c r="I4299" s="22">
        <v>0</v>
      </c>
      <c r="J4299" s="21" t="s">
        <v>114270</v>
      </c>
    </row>
    <row r="4300" spans="1:10" ht="32" customHeight="1">
      <c r="A4300" s="19" t="s">
        <v>114271</v>
      </c>
      <c r="B4300" s="24">
        <v>17</v>
      </c>
      <c r="C4300" s="22">
        <v>15</v>
      </c>
      <c r="D4300" s="21" t="s">
        <v>109300</v>
      </c>
      <c r="E4300" s="21" t="s">
        <v>109301</v>
      </c>
      <c r="F4300" s="21" t="s">
        <v>101554</v>
      </c>
      <c r="G4300" s="22">
        <v>10</v>
      </c>
      <c r="H4300" s="22">
        <v>0</v>
      </c>
      <c r="I4300" s="22">
        <v>0</v>
      </c>
      <c r="J4300" s="21" t="s">
        <v>114272</v>
      </c>
    </row>
    <row r="4301" spans="1:10" ht="32" customHeight="1">
      <c r="A4301" s="19" t="s">
        <v>114273</v>
      </c>
      <c r="B4301" s="24">
        <v>29</v>
      </c>
      <c r="C4301" s="22">
        <v>15</v>
      </c>
      <c r="D4301" s="21" t="s">
        <v>114274</v>
      </c>
      <c r="E4301" s="21" t="s">
        <v>114275</v>
      </c>
      <c r="F4301" s="21" t="s">
        <v>14739</v>
      </c>
      <c r="G4301" s="22">
        <v>10</v>
      </c>
      <c r="H4301" s="22">
        <v>0</v>
      </c>
      <c r="I4301" s="22">
        <v>0</v>
      </c>
      <c r="J4301" s="21" t="s">
        <v>114276</v>
      </c>
    </row>
    <row r="4302" spans="1:10" ht="32" customHeight="1">
      <c r="A4302" s="19" t="s">
        <v>114277</v>
      </c>
      <c r="B4302" s="24">
        <v>29</v>
      </c>
      <c r="C4302" s="22">
        <v>19</v>
      </c>
      <c r="D4302" s="21" t="s">
        <v>114278</v>
      </c>
      <c r="E4302" s="21" t="s">
        <v>114279</v>
      </c>
      <c r="F4302" s="21" t="s">
        <v>102510</v>
      </c>
      <c r="G4302" s="22">
        <v>6</v>
      </c>
      <c r="H4302" s="22">
        <v>9</v>
      </c>
      <c r="I4302" s="22">
        <v>12</v>
      </c>
      <c r="J4302" s="21" t="s">
        <v>114280</v>
      </c>
    </row>
    <row r="4303" spans="1:10" ht="32" customHeight="1">
      <c r="A4303" s="19" t="s">
        <v>114281</v>
      </c>
      <c r="B4303" s="24">
        <v>34</v>
      </c>
      <c r="C4303" s="22">
        <v>17</v>
      </c>
      <c r="D4303" s="21" t="s">
        <v>114282</v>
      </c>
      <c r="E4303" s="21" t="s">
        <v>114283</v>
      </c>
      <c r="F4303" s="21" t="s">
        <v>101710</v>
      </c>
      <c r="G4303" s="22">
        <v>1</v>
      </c>
      <c r="H4303" s="22">
        <v>12</v>
      </c>
      <c r="I4303" s="22">
        <v>21</v>
      </c>
      <c r="J4303" s="21" t="s">
        <v>114284</v>
      </c>
    </row>
    <row r="4304" spans="1:10" ht="32" customHeight="1">
      <c r="A4304" s="19" t="s">
        <v>114285</v>
      </c>
      <c r="B4304" s="24">
        <v>47</v>
      </c>
      <c r="C4304" s="22">
        <v>44</v>
      </c>
      <c r="D4304" s="21" t="s">
        <v>114286</v>
      </c>
      <c r="E4304" s="21" t="s">
        <v>114287</v>
      </c>
      <c r="F4304" s="21" t="s">
        <v>102144</v>
      </c>
      <c r="G4304" s="22">
        <v>4</v>
      </c>
      <c r="H4304" s="22">
        <v>36</v>
      </c>
      <c r="I4304" s="22">
        <v>56</v>
      </c>
      <c r="J4304" s="21" t="s">
        <v>114288</v>
      </c>
    </row>
    <row r="4305" spans="1:10" ht="32" customHeight="1">
      <c r="A4305" s="19" t="s">
        <v>114289</v>
      </c>
      <c r="B4305" s="24">
        <v>47</v>
      </c>
      <c r="C4305" s="22">
        <v>44</v>
      </c>
      <c r="D4305" s="21" t="s">
        <v>114286</v>
      </c>
      <c r="E4305" s="21" t="s">
        <v>114287</v>
      </c>
      <c r="F4305" s="21" t="s">
        <v>102144</v>
      </c>
      <c r="G4305" s="22">
        <v>4</v>
      </c>
      <c r="H4305" s="22">
        <v>36</v>
      </c>
      <c r="I4305" s="22">
        <v>56</v>
      </c>
      <c r="J4305" s="21" t="s">
        <v>114288</v>
      </c>
    </row>
    <row r="4306" spans="1:10" ht="32" customHeight="1">
      <c r="A4306" s="19" t="s">
        <v>114290</v>
      </c>
      <c r="B4306" s="24">
        <v>45</v>
      </c>
      <c r="C4306" s="22">
        <v>20</v>
      </c>
      <c r="D4306" s="21" t="s">
        <v>114291</v>
      </c>
      <c r="E4306" s="21" t="s">
        <v>114292</v>
      </c>
      <c r="F4306" s="21" t="s">
        <v>101623</v>
      </c>
      <c r="G4306" s="22">
        <v>1</v>
      </c>
      <c r="H4306" s="22">
        <v>9</v>
      </c>
      <c r="I4306" s="22">
        <v>15</v>
      </c>
      <c r="J4306" s="21" t="s">
        <v>114293</v>
      </c>
    </row>
    <row r="4307" spans="1:10" ht="32" customHeight="1">
      <c r="A4307" s="19" t="s">
        <v>114294</v>
      </c>
      <c r="B4307" s="24">
        <v>14</v>
      </c>
      <c r="C4307" s="22">
        <v>20</v>
      </c>
      <c r="D4307" s="21" t="s">
        <v>110679</v>
      </c>
      <c r="E4307" s="21" t="s">
        <v>110680</v>
      </c>
      <c r="F4307" s="21" t="s">
        <v>101568</v>
      </c>
      <c r="G4307" s="22">
        <v>6</v>
      </c>
      <c r="H4307" s="22">
        <v>10</v>
      </c>
      <c r="I4307" s="22">
        <v>20</v>
      </c>
      <c r="J4307" s="21" t="s">
        <v>114295</v>
      </c>
    </row>
    <row r="4308" spans="1:10" ht="32" customHeight="1">
      <c r="A4308" s="19" t="s">
        <v>114296</v>
      </c>
      <c r="B4308" s="24">
        <v>22</v>
      </c>
      <c r="C4308" s="22">
        <v>19</v>
      </c>
      <c r="D4308" s="21" t="s">
        <v>104641</v>
      </c>
      <c r="E4308" s="21" t="s">
        <v>104642</v>
      </c>
      <c r="F4308" s="21" t="s">
        <v>102510</v>
      </c>
      <c r="G4308" s="22">
        <v>1</v>
      </c>
      <c r="H4308" s="22">
        <v>8</v>
      </c>
      <c r="I4308" s="22">
        <v>13</v>
      </c>
      <c r="J4308" s="21" t="s">
        <v>114297</v>
      </c>
    </row>
    <row r="4309" spans="1:10" ht="32" customHeight="1">
      <c r="A4309" s="19" t="s">
        <v>114298</v>
      </c>
      <c r="B4309" s="24">
        <v>23</v>
      </c>
      <c r="C4309" s="22">
        <v>20</v>
      </c>
      <c r="D4309" s="21" t="s">
        <v>114299</v>
      </c>
      <c r="E4309" s="21" t="s">
        <v>114300</v>
      </c>
      <c r="F4309" s="21" t="s">
        <v>101950</v>
      </c>
      <c r="G4309" s="22">
        <v>1</v>
      </c>
      <c r="H4309" s="22">
        <v>15</v>
      </c>
      <c r="I4309" s="22">
        <v>30</v>
      </c>
      <c r="J4309" s="21" t="s">
        <v>114301</v>
      </c>
    </row>
    <row r="4310" spans="1:10" ht="32" customHeight="1">
      <c r="A4310" s="19" t="s">
        <v>114302</v>
      </c>
      <c r="B4310" s="24">
        <v>21</v>
      </c>
      <c r="C4310" s="22">
        <v>15</v>
      </c>
      <c r="D4310" s="21" t="s">
        <v>114303</v>
      </c>
      <c r="E4310" s="21" t="s">
        <v>114304</v>
      </c>
      <c r="F4310" s="21" t="s">
        <v>101563</v>
      </c>
      <c r="G4310" s="22">
        <v>10</v>
      </c>
      <c r="H4310" s="22">
        <v>0</v>
      </c>
      <c r="I4310" s="22">
        <v>0</v>
      </c>
      <c r="J4310" s="21" t="s">
        <v>114305</v>
      </c>
    </row>
    <row r="4311" spans="1:10" ht="32" customHeight="1">
      <c r="A4311" s="19" t="s">
        <v>114306</v>
      </c>
      <c r="B4311" s="24">
        <v>12</v>
      </c>
      <c r="C4311" s="22">
        <v>15</v>
      </c>
      <c r="D4311" s="21" t="s">
        <v>104926</v>
      </c>
      <c r="E4311" s="21" t="s">
        <v>104927</v>
      </c>
      <c r="F4311" s="21" t="s">
        <v>101563</v>
      </c>
      <c r="G4311" s="22">
        <v>10</v>
      </c>
      <c r="H4311" s="22">
        <v>0</v>
      </c>
      <c r="I4311" s="22">
        <v>0</v>
      </c>
      <c r="J4311" s="21" t="s">
        <v>111609</v>
      </c>
    </row>
    <row r="4312" spans="1:10" ht="32" customHeight="1">
      <c r="A4312" s="19" t="s">
        <v>114307</v>
      </c>
      <c r="B4312" s="24">
        <v>22</v>
      </c>
      <c r="C4312" s="22">
        <v>15</v>
      </c>
      <c r="D4312" s="21" t="s">
        <v>114308</v>
      </c>
      <c r="E4312" s="21" t="s">
        <v>114309</v>
      </c>
      <c r="F4312" s="21" t="s">
        <v>14739</v>
      </c>
      <c r="G4312" s="22">
        <v>10</v>
      </c>
      <c r="H4312" s="22">
        <v>0</v>
      </c>
      <c r="I4312" s="22">
        <v>0</v>
      </c>
      <c r="J4312" s="21" t="s">
        <v>114310</v>
      </c>
    </row>
    <row r="4313" spans="1:10" ht="32" customHeight="1">
      <c r="A4313" s="19" t="s">
        <v>114311</v>
      </c>
      <c r="B4313" s="24">
        <v>30</v>
      </c>
      <c r="C4313" s="22">
        <v>15</v>
      </c>
      <c r="D4313" s="21" t="s">
        <v>101869</v>
      </c>
      <c r="E4313" s="21" t="s">
        <v>101870</v>
      </c>
      <c r="F4313" s="21" t="s">
        <v>101554</v>
      </c>
      <c r="G4313" s="22">
        <v>10</v>
      </c>
      <c r="H4313" s="22">
        <v>0</v>
      </c>
      <c r="I4313" s="22">
        <v>0</v>
      </c>
      <c r="J4313" s="21" t="s">
        <v>114312</v>
      </c>
    </row>
    <row r="4314" spans="1:10" ht="32" customHeight="1">
      <c r="A4314" s="19" t="s">
        <v>114313</v>
      </c>
      <c r="B4314" s="24">
        <v>28</v>
      </c>
      <c r="C4314" s="22">
        <v>15</v>
      </c>
      <c r="D4314" s="21" t="s">
        <v>101743</v>
      </c>
      <c r="E4314" s="21" t="s">
        <v>101744</v>
      </c>
      <c r="F4314" s="21" t="s">
        <v>101694</v>
      </c>
      <c r="G4314" s="22">
        <v>1</v>
      </c>
      <c r="H4314" s="22">
        <v>10</v>
      </c>
      <c r="I4314" s="22">
        <v>12</v>
      </c>
      <c r="J4314" s="21" t="s">
        <v>114314</v>
      </c>
    </row>
    <row r="4315" spans="1:10" ht="20" customHeight="1">
      <c r="A4315" s="19" t="s">
        <v>114315</v>
      </c>
      <c r="B4315" s="24">
        <v>33</v>
      </c>
      <c r="C4315" s="22">
        <v>16</v>
      </c>
      <c r="D4315" s="21" t="s">
        <v>113330</v>
      </c>
      <c r="E4315" s="21" t="s">
        <v>113331</v>
      </c>
      <c r="F4315" s="21" t="s">
        <v>101945</v>
      </c>
      <c r="G4315" s="22">
        <v>1</v>
      </c>
      <c r="H4315" s="22">
        <v>11</v>
      </c>
      <c r="I4315" s="22">
        <v>18</v>
      </c>
      <c r="J4315" s="21" t="s">
        <v>114316</v>
      </c>
    </row>
    <row r="4316" spans="1:10" ht="20" customHeight="1">
      <c r="A4316" s="19" t="s">
        <v>114317</v>
      </c>
      <c r="B4316" s="24">
        <v>33</v>
      </c>
      <c r="C4316" s="22">
        <v>16</v>
      </c>
      <c r="D4316" s="21" t="s">
        <v>113330</v>
      </c>
      <c r="E4316" s="21" t="s">
        <v>113331</v>
      </c>
      <c r="F4316" s="21" t="s">
        <v>101945</v>
      </c>
      <c r="G4316" s="22">
        <v>1</v>
      </c>
      <c r="H4316" s="22">
        <v>11</v>
      </c>
      <c r="I4316" s="22">
        <v>18</v>
      </c>
      <c r="J4316" s="21" t="s">
        <v>114316</v>
      </c>
    </row>
    <row r="4317" spans="1:10" ht="20" customHeight="1">
      <c r="A4317" s="19" t="s">
        <v>114318</v>
      </c>
      <c r="B4317" s="24">
        <v>25</v>
      </c>
      <c r="C4317" s="22">
        <v>16</v>
      </c>
      <c r="D4317" s="21" t="s">
        <v>109022</v>
      </c>
      <c r="E4317" s="21" t="s">
        <v>109023</v>
      </c>
      <c r="F4317" s="21" t="s">
        <v>101945</v>
      </c>
      <c r="G4317" s="22">
        <v>1</v>
      </c>
      <c r="H4317" s="22">
        <v>11</v>
      </c>
      <c r="I4317" s="22">
        <v>19</v>
      </c>
      <c r="J4317" s="21" t="s">
        <v>114319</v>
      </c>
    </row>
    <row r="4318" spans="1:10" ht="32" customHeight="1">
      <c r="A4318" s="19" t="s">
        <v>114320</v>
      </c>
      <c r="B4318" s="24">
        <v>20</v>
      </c>
      <c r="C4318" s="22">
        <v>15</v>
      </c>
      <c r="D4318" s="21" t="s">
        <v>102631</v>
      </c>
      <c r="E4318" s="21" t="s">
        <v>102632</v>
      </c>
      <c r="F4318" s="21" t="s">
        <v>14739</v>
      </c>
      <c r="G4318" s="22">
        <v>10</v>
      </c>
      <c r="H4318" s="22">
        <v>0</v>
      </c>
      <c r="I4318" s="22">
        <v>0</v>
      </c>
      <c r="J4318" s="21" t="s">
        <v>114321</v>
      </c>
    </row>
    <row r="4319" spans="1:10" ht="32" customHeight="1">
      <c r="A4319" s="19" t="s">
        <v>114322</v>
      </c>
      <c r="B4319" s="24">
        <v>26</v>
      </c>
      <c r="C4319" s="22">
        <v>16</v>
      </c>
      <c r="D4319" s="21" t="s">
        <v>114323</v>
      </c>
      <c r="E4319" s="21" t="s">
        <v>114324</v>
      </c>
      <c r="F4319" s="21" t="s">
        <v>101533</v>
      </c>
      <c r="G4319" s="22">
        <v>2</v>
      </c>
      <c r="H4319" s="22">
        <v>10</v>
      </c>
      <c r="I4319" s="22">
        <v>16</v>
      </c>
      <c r="J4319" s="21" t="s">
        <v>114325</v>
      </c>
    </row>
    <row r="4320" spans="1:10" ht="32" customHeight="1">
      <c r="A4320" s="19" t="s">
        <v>114326</v>
      </c>
      <c r="B4320" s="24">
        <v>26</v>
      </c>
      <c r="C4320" s="22">
        <v>15</v>
      </c>
      <c r="D4320" s="21" t="s">
        <v>114327</v>
      </c>
      <c r="E4320" s="21" t="s">
        <v>114328</v>
      </c>
      <c r="F4320" s="21" t="s">
        <v>101694</v>
      </c>
      <c r="G4320" s="22">
        <v>10</v>
      </c>
      <c r="H4320" s="22">
        <v>0</v>
      </c>
      <c r="I4320" s="22">
        <v>0</v>
      </c>
      <c r="J4320" s="21" t="s">
        <v>114329</v>
      </c>
    </row>
    <row r="4321" spans="1:10" ht="32" customHeight="1">
      <c r="A4321" s="19" t="s">
        <v>114330</v>
      </c>
      <c r="B4321" s="24">
        <v>20</v>
      </c>
      <c r="C4321" s="22">
        <v>23</v>
      </c>
      <c r="D4321" s="21" t="s">
        <v>114331</v>
      </c>
      <c r="E4321" s="21" t="s">
        <v>114332</v>
      </c>
      <c r="F4321" s="21" t="s">
        <v>101543</v>
      </c>
      <c r="G4321" s="22">
        <v>7</v>
      </c>
      <c r="H4321" s="22">
        <v>12</v>
      </c>
      <c r="I4321" s="22">
        <v>18</v>
      </c>
      <c r="J4321" s="21" t="s">
        <v>114333</v>
      </c>
    </row>
    <row r="4322" spans="1:10" ht="32" customHeight="1">
      <c r="A4322" s="19" t="s">
        <v>114334</v>
      </c>
      <c r="B4322" s="24">
        <v>13</v>
      </c>
      <c r="C4322" s="22">
        <v>15</v>
      </c>
      <c r="D4322" s="21" t="s">
        <v>114335</v>
      </c>
      <c r="E4322" s="21" t="s">
        <v>114336</v>
      </c>
      <c r="F4322" s="21" t="s">
        <v>101694</v>
      </c>
      <c r="G4322" s="22">
        <v>10</v>
      </c>
      <c r="H4322" s="22">
        <v>0</v>
      </c>
      <c r="I4322" s="22">
        <v>0</v>
      </c>
      <c r="J4322" s="21" t="s">
        <v>114337</v>
      </c>
    </row>
    <row r="4323" spans="1:10" ht="32" customHeight="1">
      <c r="A4323" s="19" t="s">
        <v>114338</v>
      </c>
      <c r="B4323" s="24">
        <v>25</v>
      </c>
      <c r="C4323" s="22">
        <v>15</v>
      </c>
      <c r="D4323" s="21" t="s">
        <v>114339</v>
      </c>
      <c r="E4323" s="21" t="s">
        <v>114340</v>
      </c>
      <c r="F4323" s="21" t="s">
        <v>101554</v>
      </c>
      <c r="G4323" s="22">
        <v>10</v>
      </c>
      <c r="H4323" s="22">
        <v>0</v>
      </c>
      <c r="I4323" s="22">
        <v>0</v>
      </c>
      <c r="J4323" s="21" t="s">
        <v>114341</v>
      </c>
    </row>
    <row r="4324" spans="1:10" ht="32" customHeight="1">
      <c r="A4324" s="19" t="s">
        <v>114342</v>
      </c>
      <c r="B4324" s="24">
        <v>18</v>
      </c>
      <c r="C4324" s="22">
        <v>15</v>
      </c>
      <c r="D4324" s="21" t="s">
        <v>114343</v>
      </c>
      <c r="E4324" s="21" t="s">
        <v>114344</v>
      </c>
      <c r="F4324" s="21" t="s">
        <v>14739</v>
      </c>
      <c r="G4324" s="22">
        <v>10</v>
      </c>
      <c r="H4324" s="22">
        <v>0</v>
      </c>
      <c r="I4324" s="22">
        <v>0</v>
      </c>
      <c r="J4324" s="21" t="s">
        <v>114345</v>
      </c>
    </row>
    <row r="4325" spans="1:10" ht="32" customHeight="1">
      <c r="A4325" s="19" t="s">
        <v>114346</v>
      </c>
      <c r="B4325" s="24">
        <v>18</v>
      </c>
      <c r="C4325" s="22">
        <v>27</v>
      </c>
      <c r="D4325" s="21" t="s">
        <v>114347</v>
      </c>
      <c r="E4325" s="21" t="s">
        <v>114348</v>
      </c>
      <c r="F4325" s="21" t="s">
        <v>102257</v>
      </c>
      <c r="G4325" s="22">
        <v>9</v>
      </c>
      <c r="H4325" s="22">
        <v>14</v>
      </c>
      <c r="I4325" s="22">
        <v>19</v>
      </c>
      <c r="J4325" s="21" t="s">
        <v>114349</v>
      </c>
    </row>
    <row r="4326" spans="1:10" ht="32" customHeight="1">
      <c r="A4326" s="19" t="s">
        <v>114350</v>
      </c>
      <c r="B4326" s="24">
        <v>23</v>
      </c>
      <c r="C4326" s="22">
        <v>18</v>
      </c>
      <c r="D4326" s="21" t="s">
        <v>114351</v>
      </c>
      <c r="E4326" s="21" t="s">
        <v>114352</v>
      </c>
      <c r="F4326" s="21" t="s">
        <v>104782</v>
      </c>
      <c r="G4326" s="22">
        <v>1</v>
      </c>
      <c r="H4326" s="22">
        <v>13</v>
      </c>
      <c r="I4326" s="22">
        <v>29</v>
      </c>
      <c r="J4326" s="21" t="s">
        <v>114353</v>
      </c>
    </row>
    <row r="4327" spans="1:10" ht="32" customHeight="1">
      <c r="A4327" s="19" t="s">
        <v>114354</v>
      </c>
      <c r="B4327" s="24">
        <v>21</v>
      </c>
      <c r="C4327" s="22">
        <v>30</v>
      </c>
      <c r="D4327" s="21" t="s">
        <v>108288</v>
      </c>
      <c r="E4327" s="21" t="s">
        <v>108289</v>
      </c>
      <c r="F4327" s="21" t="s">
        <v>103600</v>
      </c>
      <c r="G4327" s="22">
        <v>10</v>
      </c>
      <c r="H4327" s="22">
        <v>16</v>
      </c>
      <c r="I4327" s="22">
        <v>32</v>
      </c>
      <c r="J4327" s="21" t="s">
        <v>114355</v>
      </c>
    </row>
    <row r="4328" spans="1:10" ht="20" customHeight="1">
      <c r="A4328" s="27">
        <v>-999</v>
      </c>
      <c r="B4328" s="24">
        <v>-999</v>
      </c>
      <c r="C4328" s="22">
        <v>-999</v>
      </c>
      <c r="D4328" s="22">
        <v>-999</v>
      </c>
      <c r="E4328" s="22">
        <v>-999</v>
      </c>
      <c r="F4328" s="22">
        <v>-999</v>
      </c>
      <c r="G4328" s="22">
        <v>-999</v>
      </c>
      <c r="H4328" s="22">
        <v>-999</v>
      </c>
      <c r="I4328" s="22">
        <v>-999</v>
      </c>
      <c r="J4328" s="22">
        <v>-999</v>
      </c>
    </row>
    <row r="4329" spans="1:10" ht="32" customHeight="1">
      <c r="A4329" s="19" t="s">
        <v>114356</v>
      </c>
      <c r="B4329" s="24">
        <v>35</v>
      </c>
      <c r="C4329" s="22">
        <v>70</v>
      </c>
      <c r="D4329" s="21" t="s">
        <v>114357</v>
      </c>
      <c r="E4329" s="21" t="s">
        <v>114358</v>
      </c>
      <c r="F4329" s="21" t="s">
        <v>114359</v>
      </c>
      <c r="G4329" s="22">
        <v>1</v>
      </c>
      <c r="H4329" s="22">
        <v>65</v>
      </c>
      <c r="I4329" s="22">
        <v>116</v>
      </c>
      <c r="J4329" s="21" t="s">
        <v>114360</v>
      </c>
    </row>
    <row r="4330" spans="1:10" ht="32" customHeight="1">
      <c r="A4330" s="19" t="s">
        <v>114361</v>
      </c>
      <c r="B4330" s="24">
        <v>29</v>
      </c>
      <c r="C4330" s="22">
        <v>15</v>
      </c>
      <c r="D4330" s="21" t="s">
        <v>102344</v>
      </c>
      <c r="E4330" s="21" t="s">
        <v>102345</v>
      </c>
      <c r="F4330" s="21" t="s">
        <v>101554</v>
      </c>
      <c r="G4330" s="22">
        <v>10</v>
      </c>
      <c r="H4330" s="22">
        <v>0</v>
      </c>
      <c r="I4330" s="22">
        <v>0</v>
      </c>
      <c r="J4330" s="21" t="s">
        <v>114362</v>
      </c>
    </row>
    <row r="4331" spans="1:10" ht="32" customHeight="1">
      <c r="A4331" s="19" t="s">
        <v>114363</v>
      </c>
      <c r="B4331" s="24">
        <v>13</v>
      </c>
      <c r="C4331" s="22">
        <v>15</v>
      </c>
      <c r="D4331" s="21" t="s">
        <v>114364</v>
      </c>
      <c r="E4331" s="21" t="s">
        <v>114365</v>
      </c>
      <c r="F4331" s="21" t="s">
        <v>101563</v>
      </c>
      <c r="G4331" s="22">
        <v>10</v>
      </c>
      <c r="H4331" s="22">
        <v>0</v>
      </c>
      <c r="I4331" s="22">
        <v>0</v>
      </c>
      <c r="J4331" s="21" t="s">
        <v>114366</v>
      </c>
    </row>
    <row r="4332" spans="1:10" ht="32" customHeight="1">
      <c r="A4332" s="19" t="s">
        <v>114367</v>
      </c>
      <c r="B4332" s="24">
        <v>17</v>
      </c>
      <c r="C4332" s="22">
        <v>23</v>
      </c>
      <c r="D4332" s="21" t="s">
        <v>114368</v>
      </c>
      <c r="E4332" s="21" t="s">
        <v>114369</v>
      </c>
      <c r="F4332" s="21" t="s">
        <v>102157</v>
      </c>
      <c r="G4332" s="22">
        <v>7</v>
      </c>
      <c r="H4332" s="22">
        <v>12</v>
      </c>
      <c r="I4332" s="22">
        <v>31</v>
      </c>
      <c r="J4332" s="21" t="s">
        <v>114370</v>
      </c>
    </row>
    <row r="4333" spans="1:10" ht="32" customHeight="1">
      <c r="A4333" s="19" t="s">
        <v>114371</v>
      </c>
      <c r="B4333" s="24">
        <v>17</v>
      </c>
      <c r="C4333" s="22">
        <v>23</v>
      </c>
      <c r="D4333" s="21" t="s">
        <v>114372</v>
      </c>
      <c r="E4333" s="21" t="s">
        <v>114373</v>
      </c>
      <c r="F4333" s="21" t="s">
        <v>101543</v>
      </c>
      <c r="G4333" s="22">
        <v>6</v>
      </c>
      <c r="H4333" s="22">
        <v>13</v>
      </c>
      <c r="I4333" s="22">
        <v>17</v>
      </c>
      <c r="J4333" s="21" t="s">
        <v>114374</v>
      </c>
    </row>
    <row r="4334" spans="1:10" ht="32" customHeight="1">
      <c r="A4334" s="19" t="s">
        <v>114375</v>
      </c>
      <c r="B4334" s="24">
        <v>19</v>
      </c>
      <c r="C4334" s="22">
        <v>15</v>
      </c>
      <c r="D4334" s="21" t="s">
        <v>114376</v>
      </c>
      <c r="E4334" s="21" t="s">
        <v>114377</v>
      </c>
      <c r="F4334" s="21" t="s">
        <v>101522</v>
      </c>
      <c r="G4334" s="22">
        <v>10</v>
      </c>
      <c r="H4334" s="22">
        <v>0</v>
      </c>
      <c r="I4334" s="22">
        <v>0</v>
      </c>
      <c r="J4334" s="21" t="s">
        <v>114378</v>
      </c>
    </row>
    <row r="4335" spans="1:10" ht="32" customHeight="1">
      <c r="A4335" s="19" t="s">
        <v>114379</v>
      </c>
      <c r="B4335" s="24">
        <v>31</v>
      </c>
      <c r="C4335" s="22">
        <v>15</v>
      </c>
      <c r="D4335" s="21" t="s">
        <v>114380</v>
      </c>
      <c r="E4335" s="21" t="s">
        <v>114381</v>
      </c>
      <c r="F4335" s="21" t="s">
        <v>101554</v>
      </c>
      <c r="G4335" s="22">
        <v>10</v>
      </c>
      <c r="H4335" s="22">
        <v>0</v>
      </c>
      <c r="I4335" s="22">
        <v>0</v>
      </c>
      <c r="J4335" s="21" t="s">
        <v>114382</v>
      </c>
    </row>
    <row r="4336" spans="1:10" ht="32" customHeight="1">
      <c r="A4336" s="19" t="s">
        <v>114383</v>
      </c>
      <c r="B4336" s="24">
        <v>21</v>
      </c>
      <c r="C4336" s="22">
        <v>15</v>
      </c>
      <c r="D4336" s="21" t="s">
        <v>114384</v>
      </c>
      <c r="E4336" s="21" t="s">
        <v>114385</v>
      </c>
      <c r="F4336" s="21" t="s">
        <v>101563</v>
      </c>
      <c r="G4336" s="22">
        <v>10</v>
      </c>
      <c r="H4336" s="22">
        <v>0</v>
      </c>
      <c r="I4336" s="22">
        <v>0</v>
      </c>
      <c r="J4336" s="21" t="s">
        <v>114386</v>
      </c>
    </row>
    <row r="4337" spans="1:10" ht="20" customHeight="1">
      <c r="A4337" s="27">
        <v>-999</v>
      </c>
      <c r="B4337" s="24">
        <v>-999</v>
      </c>
      <c r="C4337" s="22">
        <v>-999</v>
      </c>
      <c r="D4337" s="22">
        <v>-999</v>
      </c>
      <c r="E4337" s="22">
        <v>-999</v>
      </c>
      <c r="F4337" s="22">
        <v>-999</v>
      </c>
      <c r="G4337" s="22">
        <v>-999</v>
      </c>
      <c r="H4337" s="22">
        <v>-999</v>
      </c>
      <c r="I4337" s="22">
        <v>-999</v>
      </c>
      <c r="J4337" s="22">
        <v>-999</v>
      </c>
    </row>
    <row r="4338" spans="1:10" ht="32" customHeight="1">
      <c r="A4338" s="19" t="s">
        <v>114387</v>
      </c>
      <c r="B4338" s="24">
        <v>13</v>
      </c>
      <c r="C4338" s="22">
        <v>15</v>
      </c>
      <c r="D4338" s="21" t="s">
        <v>114388</v>
      </c>
      <c r="E4338" s="21" t="s">
        <v>114389</v>
      </c>
      <c r="F4338" s="21" t="s">
        <v>101522</v>
      </c>
      <c r="G4338" s="22">
        <v>10</v>
      </c>
      <c r="H4338" s="22">
        <v>0</v>
      </c>
      <c r="I4338" s="22">
        <v>0</v>
      </c>
      <c r="J4338" s="21" t="s">
        <v>114390</v>
      </c>
    </row>
    <row r="4339" spans="1:10" ht="32" customHeight="1">
      <c r="A4339" s="19" t="s">
        <v>114391</v>
      </c>
      <c r="B4339" s="24">
        <v>33</v>
      </c>
      <c r="C4339" s="22">
        <v>28</v>
      </c>
      <c r="D4339" s="21" t="s">
        <v>114392</v>
      </c>
      <c r="E4339" s="21" t="s">
        <v>114393</v>
      </c>
      <c r="F4339" s="21" t="s">
        <v>102855</v>
      </c>
      <c r="G4339" s="22">
        <v>3</v>
      </c>
      <c r="H4339" s="22">
        <v>21</v>
      </c>
      <c r="I4339" s="22">
        <v>35</v>
      </c>
      <c r="J4339" s="21" t="s">
        <v>114394</v>
      </c>
    </row>
    <row r="4340" spans="1:10" ht="32" customHeight="1">
      <c r="A4340" s="19" t="s">
        <v>114395</v>
      </c>
      <c r="B4340" s="24">
        <v>13</v>
      </c>
      <c r="C4340" s="22">
        <v>15</v>
      </c>
      <c r="D4340" s="21" t="s">
        <v>114396</v>
      </c>
      <c r="E4340" s="21" t="s">
        <v>114397</v>
      </c>
      <c r="F4340" s="21" t="s">
        <v>14739</v>
      </c>
      <c r="G4340" s="22">
        <v>10</v>
      </c>
      <c r="H4340" s="22">
        <v>0</v>
      </c>
      <c r="I4340" s="22">
        <v>0</v>
      </c>
      <c r="J4340" s="21" t="s">
        <v>114398</v>
      </c>
    </row>
    <row r="4341" spans="1:10" ht="32" customHeight="1">
      <c r="A4341" s="19" t="s">
        <v>114399</v>
      </c>
      <c r="B4341" s="24">
        <v>24</v>
      </c>
      <c r="C4341" s="22">
        <v>15</v>
      </c>
      <c r="D4341" s="21" t="s">
        <v>102151</v>
      </c>
      <c r="E4341" s="21" t="s">
        <v>102152</v>
      </c>
      <c r="F4341" s="21" t="s">
        <v>101554</v>
      </c>
      <c r="G4341" s="22">
        <v>10</v>
      </c>
      <c r="H4341" s="22">
        <v>0</v>
      </c>
      <c r="I4341" s="22">
        <v>0</v>
      </c>
      <c r="J4341" s="21" t="s">
        <v>114400</v>
      </c>
    </row>
    <row r="4342" spans="1:10" ht="32" customHeight="1">
      <c r="A4342" s="19" t="s">
        <v>114401</v>
      </c>
      <c r="B4342" s="24">
        <v>13</v>
      </c>
      <c r="C4342" s="22">
        <v>15</v>
      </c>
      <c r="D4342" s="21" t="s">
        <v>114402</v>
      </c>
      <c r="E4342" s="21" t="s">
        <v>114403</v>
      </c>
      <c r="F4342" s="21" t="s">
        <v>101554</v>
      </c>
      <c r="G4342" s="22">
        <v>2</v>
      </c>
      <c r="H4342" s="22">
        <v>8</v>
      </c>
      <c r="I4342" s="22">
        <v>13</v>
      </c>
      <c r="J4342" s="21" t="s">
        <v>114404</v>
      </c>
    </row>
    <row r="4343" spans="1:10" ht="32" customHeight="1">
      <c r="A4343" s="19" t="s">
        <v>114405</v>
      </c>
      <c r="B4343" s="24">
        <v>30</v>
      </c>
      <c r="C4343" s="22">
        <v>15</v>
      </c>
      <c r="D4343" s="21" t="s">
        <v>102470</v>
      </c>
      <c r="E4343" s="21" t="s">
        <v>102471</v>
      </c>
      <c r="F4343" s="21" t="s">
        <v>14739</v>
      </c>
      <c r="G4343" s="22">
        <v>10</v>
      </c>
      <c r="H4343" s="22">
        <v>0</v>
      </c>
      <c r="I4343" s="22">
        <v>0</v>
      </c>
      <c r="J4343" s="21" t="s">
        <v>114406</v>
      </c>
    </row>
    <row r="4344" spans="1:10" ht="32" customHeight="1">
      <c r="A4344" s="19" t="s">
        <v>114407</v>
      </c>
      <c r="B4344" s="24">
        <v>21</v>
      </c>
      <c r="C4344" s="22">
        <v>15</v>
      </c>
      <c r="D4344" s="21" t="s">
        <v>105116</v>
      </c>
      <c r="E4344" s="21" t="s">
        <v>105117</v>
      </c>
      <c r="F4344" s="21" t="s">
        <v>101528</v>
      </c>
      <c r="G4344" s="22">
        <v>10</v>
      </c>
      <c r="H4344" s="22">
        <v>0</v>
      </c>
      <c r="I4344" s="22">
        <v>0</v>
      </c>
      <c r="J4344" s="21" t="s">
        <v>114408</v>
      </c>
    </row>
    <row r="4345" spans="1:10" ht="32" customHeight="1">
      <c r="A4345" s="19" t="s">
        <v>114409</v>
      </c>
      <c r="B4345" s="24">
        <v>17</v>
      </c>
      <c r="C4345" s="22">
        <v>15</v>
      </c>
      <c r="D4345" s="21" t="s">
        <v>112999</v>
      </c>
      <c r="E4345" s="21" t="s">
        <v>113000</v>
      </c>
      <c r="F4345" s="21" t="s">
        <v>14739</v>
      </c>
      <c r="G4345" s="22">
        <v>10</v>
      </c>
      <c r="H4345" s="22">
        <v>0</v>
      </c>
      <c r="I4345" s="22">
        <v>0</v>
      </c>
      <c r="J4345" s="21" t="s">
        <v>114410</v>
      </c>
    </row>
    <row r="4346" spans="1:10" ht="32" customHeight="1">
      <c r="A4346" s="19" t="s">
        <v>114411</v>
      </c>
      <c r="B4346" s="24">
        <v>13</v>
      </c>
      <c r="C4346" s="22">
        <v>15</v>
      </c>
      <c r="D4346" s="21" t="s">
        <v>114412</v>
      </c>
      <c r="E4346" s="21" t="s">
        <v>114413</v>
      </c>
      <c r="F4346" s="21" t="s">
        <v>101522</v>
      </c>
      <c r="G4346" s="22">
        <v>10</v>
      </c>
      <c r="H4346" s="22">
        <v>0</v>
      </c>
      <c r="I4346" s="22">
        <v>0</v>
      </c>
      <c r="J4346" s="21" t="s">
        <v>114414</v>
      </c>
    </row>
    <row r="4347" spans="1:10" ht="32" customHeight="1">
      <c r="A4347" s="19" t="s">
        <v>114415</v>
      </c>
      <c r="B4347" s="24">
        <v>22</v>
      </c>
      <c r="C4347" s="22">
        <v>15</v>
      </c>
      <c r="D4347" s="21" t="s">
        <v>110958</v>
      </c>
      <c r="E4347" s="21" t="s">
        <v>110959</v>
      </c>
      <c r="F4347" s="21" t="s">
        <v>14739</v>
      </c>
      <c r="G4347" s="22">
        <v>10</v>
      </c>
      <c r="H4347" s="22">
        <v>0</v>
      </c>
      <c r="I4347" s="22">
        <v>0</v>
      </c>
      <c r="J4347" s="21" t="s">
        <v>114416</v>
      </c>
    </row>
    <row r="4348" spans="1:10" ht="32" customHeight="1">
      <c r="A4348" s="19" t="s">
        <v>114417</v>
      </c>
      <c r="B4348" s="24">
        <v>14</v>
      </c>
      <c r="C4348" s="22">
        <v>23</v>
      </c>
      <c r="D4348" s="21" t="s">
        <v>114418</v>
      </c>
      <c r="E4348" s="21" t="s">
        <v>114419</v>
      </c>
      <c r="F4348" s="21" t="s">
        <v>104761</v>
      </c>
      <c r="G4348" s="22">
        <v>10</v>
      </c>
      <c r="H4348" s="22">
        <v>9</v>
      </c>
      <c r="I4348" s="22">
        <v>20</v>
      </c>
      <c r="J4348" s="21" t="s">
        <v>114420</v>
      </c>
    </row>
    <row r="4349" spans="1:10" ht="44" customHeight="1">
      <c r="A4349" s="19" t="s">
        <v>114421</v>
      </c>
      <c r="B4349" s="24">
        <v>17</v>
      </c>
      <c r="C4349" s="22">
        <v>15</v>
      </c>
      <c r="D4349" s="21" t="s">
        <v>105990</v>
      </c>
      <c r="E4349" s="21" t="s">
        <v>105991</v>
      </c>
      <c r="F4349" s="21" t="s">
        <v>101528</v>
      </c>
      <c r="G4349" s="22">
        <v>10</v>
      </c>
      <c r="H4349" s="22">
        <v>0</v>
      </c>
      <c r="I4349" s="22">
        <v>0</v>
      </c>
      <c r="J4349" s="21" t="s">
        <v>114422</v>
      </c>
    </row>
    <row r="4350" spans="1:10" ht="44" customHeight="1">
      <c r="A4350" s="19" t="s">
        <v>114423</v>
      </c>
      <c r="B4350" s="24">
        <v>22</v>
      </c>
      <c r="C4350" s="22">
        <v>24</v>
      </c>
      <c r="D4350" s="21" t="s">
        <v>114424</v>
      </c>
      <c r="E4350" s="21" t="s">
        <v>114425</v>
      </c>
      <c r="F4350" s="21" t="s">
        <v>102449</v>
      </c>
      <c r="G4350" s="22">
        <v>10</v>
      </c>
      <c r="H4350" s="22">
        <v>10</v>
      </c>
      <c r="I4350" s="22">
        <v>17</v>
      </c>
      <c r="J4350" s="21" t="s">
        <v>114426</v>
      </c>
    </row>
    <row r="4351" spans="1:10" ht="44" customHeight="1">
      <c r="A4351" s="19" t="s">
        <v>114427</v>
      </c>
      <c r="B4351" s="24">
        <v>17</v>
      </c>
      <c r="C4351" s="22">
        <v>21</v>
      </c>
      <c r="D4351" s="21" t="s">
        <v>114428</v>
      </c>
      <c r="E4351" s="21" t="s">
        <v>114429</v>
      </c>
      <c r="F4351" s="22">
        <v>625</v>
      </c>
      <c r="G4351" s="22">
        <v>6</v>
      </c>
      <c r="H4351" s="22">
        <v>11</v>
      </c>
      <c r="I4351" s="22">
        <v>16</v>
      </c>
      <c r="J4351" s="21" t="s">
        <v>114430</v>
      </c>
    </row>
    <row r="4352" spans="1:10" ht="32" customHeight="1">
      <c r="A4352" s="19" t="s">
        <v>114431</v>
      </c>
      <c r="B4352" s="24">
        <v>30</v>
      </c>
      <c r="C4352" s="22">
        <v>20</v>
      </c>
      <c r="D4352" s="21" t="s">
        <v>114432</v>
      </c>
      <c r="E4352" s="21" t="s">
        <v>114433</v>
      </c>
      <c r="F4352" s="21" t="s">
        <v>101950</v>
      </c>
      <c r="G4352" s="22">
        <v>1</v>
      </c>
      <c r="H4352" s="22">
        <v>15</v>
      </c>
      <c r="I4352" s="22">
        <v>27</v>
      </c>
      <c r="J4352" s="21" t="s">
        <v>114434</v>
      </c>
    </row>
    <row r="4353" spans="1:10" ht="32" customHeight="1">
      <c r="A4353" s="19" t="s">
        <v>114435</v>
      </c>
      <c r="B4353" s="24">
        <v>27</v>
      </c>
      <c r="C4353" s="22">
        <v>19</v>
      </c>
      <c r="D4353" s="21" t="s">
        <v>114436</v>
      </c>
      <c r="E4353" s="21" t="s">
        <v>114437</v>
      </c>
      <c r="F4353" s="21" t="s">
        <v>101548</v>
      </c>
      <c r="G4353" s="22">
        <v>1</v>
      </c>
      <c r="H4353" s="22">
        <v>8</v>
      </c>
      <c r="I4353" s="22">
        <v>14</v>
      </c>
      <c r="J4353" s="21" t="s">
        <v>114438</v>
      </c>
    </row>
    <row r="4354" spans="1:10" ht="32" customHeight="1">
      <c r="A4354" s="19" t="s">
        <v>114439</v>
      </c>
      <c r="B4354" s="24">
        <v>13</v>
      </c>
      <c r="C4354" s="22">
        <v>15</v>
      </c>
      <c r="D4354" s="21" t="s">
        <v>114440</v>
      </c>
      <c r="E4354" s="21" t="s">
        <v>114441</v>
      </c>
      <c r="F4354" s="21" t="s">
        <v>14739</v>
      </c>
      <c r="G4354" s="22">
        <v>10</v>
      </c>
      <c r="H4354" s="22">
        <v>0</v>
      </c>
      <c r="I4354" s="22">
        <v>0</v>
      </c>
      <c r="J4354" s="21" t="s">
        <v>114442</v>
      </c>
    </row>
    <row r="4355" spans="1:10" ht="32" customHeight="1">
      <c r="A4355" s="19" t="s">
        <v>114443</v>
      </c>
      <c r="B4355" s="24">
        <v>13</v>
      </c>
      <c r="C4355" s="22">
        <v>21</v>
      </c>
      <c r="D4355" s="21" t="s">
        <v>106843</v>
      </c>
      <c r="E4355" s="21" t="s">
        <v>106844</v>
      </c>
      <c r="F4355" s="21" t="s">
        <v>14743</v>
      </c>
      <c r="G4355" s="22">
        <v>8</v>
      </c>
      <c r="H4355" s="22">
        <v>9</v>
      </c>
      <c r="I4355" s="22">
        <v>16</v>
      </c>
      <c r="J4355" s="21" t="s">
        <v>114444</v>
      </c>
    </row>
    <row r="4356" spans="1:10" ht="32" customHeight="1">
      <c r="A4356" s="19" t="s">
        <v>114445</v>
      </c>
      <c r="B4356" s="24">
        <v>13</v>
      </c>
      <c r="C4356" s="22">
        <v>21</v>
      </c>
      <c r="D4356" s="21" t="s">
        <v>106843</v>
      </c>
      <c r="E4356" s="21" t="s">
        <v>106844</v>
      </c>
      <c r="F4356" s="21" t="s">
        <v>14743</v>
      </c>
      <c r="G4356" s="22">
        <v>8</v>
      </c>
      <c r="H4356" s="22">
        <v>9</v>
      </c>
      <c r="I4356" s="22">
        <v>16</v>
      </c>
      <c r="J4356" s="21" t="s">
        <v>114444</v>
      </c>
    </row>
    <row r="4357" spans="1:10" ht="32" customHeight="1">
      <c r="A4357" s="19" t="s">
        <v>114446</v>
      </c>
      <c r="B4357" s="24">
        <v>27</v>
      </c>
      <c r="C4357" s="22">
        <v>25</v>
      </c>
      <c r="D4357" s="21" t="s">
        <v>105328</v>
      </c>
      <c r="E4357" s="21" t="s">
        <v>105329</v>
      </c>
      <c r="F4357" s="21" t="s">
        <v>102433</v>
      </c>
      <c r="G4357" s="22">
        <v>1</v>
      </c>
      <c r="H4357" s="22">
        <v>20</v>
      </c>
      <c r="I4357" s="22">
        <v>33</v>
      </c>
      <c r="J4357" s="21" t="s">
        <v>114447</v>
      </c>
    </row>
    <row r="4358" spans="1:10" ht="32" customHeight="1">
      <c r="A4358" s="19" t="s">
        <v>114448</v>
      </c>
      <c r="B4358" s="24">
        <v>27</v>
      </c>
      <c r="C4358" s="22">
        <v>25</v>
      </c>
      <c r="D4358" s="21" t="s">
        <v>105328</v>
      </c>
      <c r="E4358" s="21" t="s">
        <v>105329</v>
      </c>
      <c r="F4358" s="21" t="s">
        <v>102433</v>
      </c>
      <c r="G4358" s="22">
        <v>1</v>
      </c>
      <c r="H4358" s="22">
        <v>20</v>
      </c>
      <c r="I4358" s="22">
        <v>33</v>
      </c>
      <c r="J4358" s="21" t="s">
        <v>114447</v>
      </c>
    </row>
    <row r="4359" spans="1:10" ht="32" customHeight="1">
      <c r="A4359" s="19" t="s">
        <v>114449</v>
      </c>
      <c r="B4359" s="24">
        <v>40</v>
      </c>
      <c r="C4359" s="22">
        <v>15</v>
      </c>
      <c r="D4359" s="21" t="s">
        <v>114450</v>
      </c>
      <c r="E4359" s="21" t="s">
        <v>114451</v>
      </c>
      <c r="F4359" s="21" t="s">
        <v>14739</v>
      </c>
      <c r="G4359" s="22">
        <v>10</v>
      </c>
      <c r="H4359" s="22">
        <v>0</v>
      </c>
      <c r="I4359" s="22">
        <v>0</v>
      </c>
      <c r="J4359" s="21" t="s">
        <v>114452</v>
      </c>
    </row>
    <row r="4360" spans="1:10" ht="32" customHeight="1">
      <c r="A4360" s="19" t="s">
        <v>114453</v>
      </c>
      <c r="B4360" s="24">
        <v>40</v>
      </c>
      <c r="C4360" s="22">
        <v>15</v>
      </c>
      <c r="D4360" s="21" t="s">
        <v>114450</v>
      </c>
      <c r="E4360" s="21" t="s">
        <v>114451</v>
      </c>
      <c r="F4360" s="21" t="s">
        <v>14739</v>
      </c>
      <c r="G4360" s="22">
        <v>10</v>
      </c>
      <c r="H4360" s="22">
        <v>0</v>
      </c>
      <c r="I4360" s="22">
        <v>0</v>
      </c>
      <c r="J4360" s="21" t="s">
        <v>114452</v>
      </c>
    </row>
    <row r="4361" spans="1:10" ht="32" customHeight="1">
      <c r="A4361" s="19" t="s">
        <v>114454</v>
      </c>
      <c r="B4361" s="24">
        <v>14</v>
      </c>
      <c r="C4361" s="22">
        <v>33</v>
      </c>
      <c r="D4361" s="21" t="s">
        <v>106569</v>
      </c>
      <c r="E4361" s="21" t="s">
        <v>106570</v>
      </c>
      <c r="F4361" s="21" t="s">
        <v>102510</v>
      </c>
      <c r="G4361" s="22">
        <v>9</v>
      </c>
      <c r="H4361" s="22">
        <v>20</v>
      </c>
      <c r="I4361" s="22">
        <v>35</v>
      </c>
      <c r="J4361" s="21" t="s">
        <v>114455</v>
      </c>
    </row>
    <row r="4362" spans="1:10" ht="32" customHeight="1">
      <c r="A4362" s="19" t="s">
        <v>114456</v>
      </c>
      <c r="B4362" s="24">
        <v>14</v>
      </c>
      <c r="C4362" s="22">
        <v>33</v>
      </c>
      <c r="D4362" s="21" t="s">
        <v>106569</v>
      </c>
      <c r="E4362" s="21" t="s">
        <v>106570</v>
      </c>
      <c r="F4362" s="21" t="s">
        <v>102510</v>
      </c>
      <c r="G4362" s="22">
        <v>9</v>
      </c>
      <c r="H4362" s="22">
        <v>20</v>
      </c>
      <c r="I4362" s="22">
        <v>35</v>
      </c>
      <c r="J4362" s="21" t="s">
        <v>114455</v>
      </c>
    </row>
    <row r="4363" spans="1:10" ht="32" customHeight="1">
      <c r="A4363" s="19" t="s">
        <v>114457</v>
      </c>
      <c r="B4363" s="24">
        <v>14</v>
      </c>
      <c r="C4363" s="22">
        <v>33</v>
      </c>
      <c r="D4363" s="21" t="s">
        <v>106569</v>
      </c>
      <c r="E4363" s="21" t="s">
        <v>106570</v>
      </c>
      <c r="F4363" s="21" t="s">
        <v>102510</v>
      </c>
      <c r="G4363" s="22">
        <v>9</v>
      </c>
      <c r="H4363" s="22">
        <v>20</v>
      </c>
      <c r="I4363" s="22">
        <v>35</v>
      </c>
      <c r="J4363" s="21" t="s">
        <v>114455</v>
      </c>
    </row>
    <row r="4364" spans="1:10" ht="32" customHeight="1">
      <c r="A4364" s="19" t="s">
        <v>114458</v>
      </c>
      <c r="B4364" s="24">
        <v>14</v>
      </c>
      <c r="C4364" s="22">
        <v>33</v>
      </c>
      <c r="D4364" s="21" t="s">
        <v>106569</v>
      </c>
      <c r="E4364" s="21" t="s">
        <v>106570</v>
      </c>
      <c r="F4364" s="21" t="s">
        <v>102510</v>
      </c>
      <c r="G4364" s="22">
        <v>9</v>
      </c>
      <c r="H4364" s="22">
        <v>20</v>
      </c>
      <c r="I4364" s="22">
        <v>35</v>
      </c>
      <c r="J4364" s="21" t="s">
        <v>114455</v>
      </c>
    </row>
    <row r="4365" spans="1:10" ht="32" customHeight="1">
      <c r="A4365" s="19" t="s">
        <v>114459</v>
      </c>
      <c r="B4365" s="24">
        <v>13</v>
      </c>
      <c r="C4365" s="22">
        <v>15</v>
      </c>
      <c r="D4365" s="21" t="s">
        <v>114104</v>
      </c>
      <c r="E4365" s="21" t="s">
        <v>114105</v>
      </c>
      <c r="F4365" s="21" t="s">
        <v>14739</v>
      </c>
      <c r="G4365" s="22">
        <v>10</v>
      </c>
      <c r="H4365" s="22">
        <v>0</v>
      </c>
      <c r="I4365" s="22">
        <v>0</v>
      </c>
      <c r="J4365" s="21" t="s">
        <v>114460</v>
      </c>
    </row>
    <row r="4366" spans="1:10" ht="32" customHeight="1">
      <c r="A4366" s="19" t="s">
        <v>114461</v>
      </c>
      <c r="B4366" s="24">
        <v>13</v>
      </c>
      <c r="C4366" s="22">
        <v>15</v>
      </c>
      <c r="D4366" s="21" t="s">
        <v>102584</v>
      </c>
      <c r="E4366" s="21" t="s">
        <v>102585</v>
      </c>
      <c r="F4366" s="21" t="s">
        <v>14739</v>
      </c>
      <c r="G4366" s="22">
        <v>10</v>
      </c>
      <c r="H4366" s="22">
        <v>0</v>
      </c>
      <c r="I4366" s="22">
        <v>0</v>
      </c>
      <c r="J4366" s="21" t="s">
        <v>103848</v>
      </c>
    </row>
    <row r="4367" spans="1:10" ht="32" customHeight="1">
      <c r="A4367" s="19" t="s">
        <v>114462</v>
      </c>
      <c r="B4367" s="24">
        <v>19</v>
      </c>
      <c r="C4367" s="22">
        <v>15</v>
      </c>
      <c r="D4367" s="21" t="s">
        <v>114463</v>
      </c>
      <c r="E4367" s="21" t="s">
        <v>114464</v>
      </c>
      <c r="F4367" s="21" t="s">
        <v>101694</v>
      </c>
      <c r="G4367" s="22">
        <v>10</v>
      </c>
      <c r="H4367" s="22">
        <v>0</v>
      </c>
      <c r="I4367" s="22">
        <v>0</v>
      </c>
      <c r="J4367" s="21" t="s">
        <v>114465</v>
      </c>
    </row>
    <row r="4368" spans="1:10" ht="32" customHeight="1">
      <c r="A4368" s="19" t="s">
        <v>114466</v>
      </c>
      <c r="B4368" s="24">
        <v>20</v>
      </c>
      <c r="C4368" s="22">
        <v>15</v>
      </c>
      <c r="D4368" s="21" t="s">
        <v>114467</v>
      </c>
      <c r="E4368" s="21" t="s">
        <v>114468</v>
      </c>
      <c r="F4368" s="21" t="s">
        <v>101563</v>
      </c>
      <c r="G4368" s="22">
        <v>10</v>
      </c>
      <c r="H4368" s="22">
        <v>0</v>
      </c>
      <c r="I4368" s="22">
        <v>0</v>
      </c>
      <c r="J4368" s="21" t="s">
        <v>114469</v>
      </c>
    </row>
    <row r="4369" spans="1:10" ht="32" customHeight="1">
      <c r="A4369" s="19" t="s">
        <v>114470</v>
      </c>
      <c r="B4369" s="24">
        <v>25</v>
      </c>
      <c r="C4369" s="22">
        <v>15</v>
      </c>
      <c r="D4369" s="21" t="s">
        <v>104066</v>
      </c>
      <c r="E4369" s="21" t="s">
        <v>104067</v>
      </c>
      <c r="F4369" s="21" t="s">
        <v>101563</v>
      </c>
      <c r="G4369" s="22">
        <v>10</v>
      </c>
      <c r="H4369" s="22">
        <v>0</v>
      </c>
      <c r="I4369" s="22">
        <v>0</v>
      </c>
      <c r="J4369" s="21" t="s">
        <v>114471</v>
      </c>
    </row>
    <row r="4370" spans="1:10" ht="32" customHeight="1">
      <c r="A4370" s="19" t="s">
        <v>114472</v>
      </c>
      <c r="B4370" s="24">
        <v>16</v>
      </c>
      <c r="C4370" s="22">
        <v>23</v>
      </c>
      <c r="D4370" s="21" t="s">
        <v>107474</v>
      </c>
      <c r="E4370" s="21" t="s">
        <v>107475</v>
      </c>
      <c r="F4370" s="21" t="s">
        <v>102001</v>
      </c>
      <c r="G4370" s="22">
        <v>7</v>
      </c>
      <c r="H4370" s="22">
        <v>12</v>
      </c>
      <c r="I4370" s="22">
        <v>23</v>
      </c>
      <c r="J4370" s="21" t="s">
        <v>114473</v>
      </c>
    </row>
    <row r="4371" spans="1:10" ht="32" customHeight="1">
      <c r="A4371" s="19" t="s">
        <v>114474</v>
      </c>
      <c r="B4371" s="24">
        <v>27</v>
      </c>
      <c r="C4371" s="22">
        <v>25</v>
      </c>
      <c r="D4371" s="21" t="s">
        <v>114475</v>
      </c>
      <c r="E4371" s="21" t="s">
        <v>114476</v>
      </c>
      <c r="F4371" s="21" t="s">
        <v>102433</v>
      </c>
      <c r="G4371" s="22">
        <v>1</v>
      </c>
      <c r="H4371" s="22">
        <v>20</v>
      </c>
      <c r="I4371" s="22">
        <v>35</v>
      </c>
      <c r="J4371" s="21" t="s">
        <v>114477</v>
      </c>
    </row>
    <row r="4372" spans="1:10" ht="32" customHeight="1">
      <c r="A4372" s="19" t="s">
        <v>114478</v>
      </c>
      <c r="B4372" s="24">
        <v>27</v>
      </c>
      <c r="C4372" s="22">
        <v>15</v>
      </c>
      <c r="D4372" s="21" t="s">
        <v>114479</v>
      </c>
      <c r="E4372" s="21" t="s">
        <v>114480</v>
      </c>
      <c r="F4372" s="21" t="s">
        <v>101694</v>
      </c>
      <c r="G4372" s="22">
        <v>1</v>
      </c>
      <c r="H4372" s="22">
        <v>9</v>
      </c>
      <c r="I4372" s="22">
        <v>13</v>
      </c>
      <c r="J4372" s="21" t="s">
        <v>114481</v>
      </c>
    </row>
    <row r="4373" spans="1:10" ht="32" customHeight="1">
      <c r="A4373" s="19" t="s">
        <v>114482</v>
      </c>
      <c r="B4373" s="24">
        <v>27</v>
      </c>
      <c r="C4373" s="22">
        <v>15</v>
      </c>
      <c r="D4373" s="21" t="s">
        <v>114479</v>
      </c>
      <c r="E4373" s="21" t="s">
        <v>114480</v>
      </c>
      <c r="F4373" s="21" t="s">
        <v>101694</v>
      </c>
      <c r="G4373" s="22">
        <v>1</v>
      </c>
      <c r="H4373" s="22">
        <v>9</v>
      </c>
      <c r="I4373" s="22">
        <v>13</v>
      </c>
      <c r="J4373" s="21" t="s">
        <v>114481</v>
      </c>
    </row>
    <row r="4374" spans="1:10" ht="32" customHeight="1">
      <c r="A4374" s="19" t="s">
        <v>114483</v>
      </c>
      <c r="B4374" s="24">
        <v>27</v>
      </c>
      <c r="C4374" s="22">
        <v>15</v>
      </c>
      <c r="D4374" s="21" t="s">
        <v>114479</v>
      </c>
      <c r="E4374" s="21" t="s">
        <v>114480</v>
      </c>
      <c r="F4374" s="21" t="s">
        <v>101694</v>
      </c>
      <c r="G4374" s="22">
        <v>1</v>
      </c>
      <c r="H4374" s="22">
        <v>9</v>
      </c>
      <c r="I4374" s="22">
        <v>13</v>
      </c>
      <c r="J4374" s="21" t="s">
        <v>114481</v>
      </c>
    </row>
    <row r="4375" spans="1:10" ht="32" customHeight="1">
      <c r="A4375" s="19" t="s">
        <v>114484</v>
      </c>
      <c r="B4375" s="24">
        <v>27</v>
      </c>
      <c r="C4375" s="22">
        <v>15</v>
      </c>
      <c r="D4375" s="21" t="s">
        <v>114479</v>
      </c>
      <c r="E4375" s="21" t="s">
        <v>114480</v>
      </c>
      <c r="F4375" s="21" t="s">
        <v>101694</v>
      </c>
      <c r="G4375" s="22">
        <v>1</v>
      </c>
      <c r="H4375" s="22">
        <v>9</v>
      </c>
      <c r="I4375" s="22">
        <v>13</v>
      </c>
      <c r="J4375" s="21" t="s">
        <v>114481</v>
      </c>
    </row>
    <row r="4376" spans="1:10" ht="32" customHeight="1">
      <c r="A4376" s="19" t="s">
        <v>114485</v>
      </c>
      <c r="B4376" s="24">
        <v>27</v>
      </c>
      <c r="C4376" s="22">
        <v>15</v>
      </c>
      <c r="D4376" s="21" t="s">
        <v>114479</v>
      </c>
      <c r="E4376" s="21" t="s">
        <v>114480</v>
      </c>
      <c r="F4376" s="21" t="s">
        <v>101694</v>
      </c>
      <c r="G4376" s="22">
        <v>1</v>
      </c>
      <c r="H4376" s="22">
        <v>9</v>
      </c>
      <c r="I4376" s="22">
        <v>13</v>
      </c>
      <c r="J4376" s="21" t="s">
        <v>114481</v>
      </c>
    </row>
    <row r="4377" spans="1:10" ht="32" customHeight="1">
      <c r="A4377" s="19" t="s">
        <v>114486</v>
      </c>
      <c r="B4377" s="24">
        <v>40</v>
      </c>
      <c r="C4377" s="22">
        <v>23</v>
      </c>
      <c r="D4377" s="21" t="s">
        <v>106020</v>
      </c>
      <c r="E4377" s="21" t="s">
        <v>106021</v>
      </c>
      <c r="F4377" s="21" t="s">
        <v>102001</v>
      </c>
      <c r="G4377" s="22">
        <v>7</v>
      </c>
      <c r="H4377" s="22">
        <v>12</v>
      </c>
      <c r="I4377" s="22">
        <v>23</v>
      </c>
      <c r="J4377" s="21" t="s">
        <v>114487</v>
      </c>
    </row>
    <row r="4378" spans="1:10" ht="32" customHeight="1">
      <c r="A4378" s="19" t="s">
        <v>114488</v>
      </c>
      <c r="B4378" s="24">
        <v>40</v>
      </c>
      <c r="C4378" s="22">
        <v>23</v>
      </c>
      <c r="D4378" s="21" t="s">
        <v>106020</v>
      </c>
      <c r="E4378" s="21" t="s">
        <v>106021</v>
      </c>
      <c r="F4378" s="21" t="s">
        <v>102001</v>
      </c>
      <c r="G4378" s="22">
        <v>7</v>
      </c>
      <c r="H4378" s="22">
        <v>12</v>
      </c>
      <c r="I4378" s="22">
        <v>23</v>
      </c>
      <c r="J4378" s="21" t="s">
        <v>114487</v>
      </c>
    </row>
    <row r="4379" spans="1:10" ht="32" customHeight="1">
      <c r="A4379" s="19" t="s">
        <v>114489</v>
      </c>
      <c r="B4379" s="24">
        <v>40</v>
      </c>
      <c r="C4379" s="22">
        <v>23</v>
      </c>
      <c r="D4379" s="21" t="s">
        <v>106020</v>
      </c>
      <c r="E4379" s="21" t="s">
        <v>106021</v>
      </c>
      <c r="F4379" s="21" t="s">
        <v>102001</v>
      </c>
      <c r="G4379" s="22">
        <v>7</v>
      </c>
      <c r="H4379" s="22">
        <v>12</v>
      </c>
      <c r="I4379" s="22">
        <v>23</v>
      </c>
      <c r="J4379" s="21" t="s">
        <v>114487</v>
      </c>
    </row>
    <row r="4380" spans="1:10" ht="32" customHeight="1">
      <c r="A4380" s="19" t="s">
        <v>114490</v>
      </c>
      <c r="B4380" s="24">
        <v>40</v>
      </c>
      <c r="C4380" s="22">
        <v>23</v>
      </c>
      <c r="D4380" s="21" t="s">
        <v>106020</v>
      </c>
      <c r="E4380" s="21" t="s">
        <v>106021</v>
      </c>
      <c r="F4380" s="21" t="s">
        <v>102001</v>
      </c>
      <c r="G4380" s="22">
        <v>7</v>
      </c>
      <c r="H4380" s="22">
        <v>12</v>
      </c>
      <c r="I4380" s="22">
        <v>23</v>
      </c>
      <c r="J4380" s="21" t="s">
        <v>114487</v>
      </c>
    </row>
    <row r="4381" spans="1:10" ht="32" customHeight="1">
      <c r="A4381" s="19" t="s">
        <v>114491</v>
      </c>
      <c r="B4381" s="24">
        <v>51</v>
      </c>
      <c r="C4381" s="22">
        <v>33</v>
      </c>
      <c r="D4381" s="21" t="s">
        <v>101772</v>
      </c>
      <c r="E4381" s="21" t="s">
        <v>101773</v>
      </c>
      <c r="F4381" s="21" t="s">
        <v>14743</v>
      </c>
      <c r="G4381" s="22">
        <v>9</v>
      </c>
      <c r="H4381" s="22">
        <v>20</v>
      </c>
      <c r="I4381" s="22">
        <v>29</v>
      </c>
      <c r="J4381" s="21" t="s">
        <v>114492</v>
      </c>
    </row>
    <row r="4382" spans="1:10" ht="32" customHeight="1">
      <c r="A4382" s="19" t="s">
        <v>114493</v>
      </c>
      <c r="B4382" s="24">
        <v>25</v>
      </c>
      <c r="C4382" s="22">
        <v>18</v>
      </c>
      <c r="D4382" s="21" t="s">
        <v>103256</v>
      </c>
      <c r="E4382" s="21" t="s">
        <v>103257</v>
      </c>
      <c r="F4382" s="21" t="s">
        <v>102144</v>
      </c>
      <c r="G4382" s="22">
        <v>1</v>
      </c>
      <c r="H4382" s="22">
        <v>13</v>
      </c>
      <c r="I4382" s="22">
        <v>19</v>
      </c>
      <c r="J4382" s="21" t="s">
        <v>114494</v>
      </c>
    </row>
    <row r="4383" spans="1:10" ht="32" customHeight="1">
      <c r="A4383" s="19" t="s">
        <v>114495</v>
      </c>
      <c r="B4383" s="24">
        <v>25</v>
      </c>
      <c r="C4383" s="22">
        <v>18</v>
      </c>
      <c r="D4383" s="21" t="s">
        <v>103256</v>
      </c>
      <c r="E4383" s="21" t="s">
        <v>103257</v>
      </c>
      <c r="F4383" s="21" t="s">
        <v>102144</v>
      </c>
      <c r="G4383" s="22">
        <v>1</v>
      </c>
      <c r="H4383" s="22">
        <v>13</v>
      </c>
      <c r="I4383" s="22">
        <v>19</v>
      </c>
      <c r="J4383" s="21" t="s">
        <v>114494</v>
      </c>
    </row>
    <row r="4384" spans="1:10" ht="32" customHeight="1">
      <c r="A4384" s="19" t="s">
        <v>114496</v>
      </c>
      <c r="B4384" s="24">
        <v>25</v>
      </c>
      <c r="C4384" s="22">
        <v>18</v>
      </c>
      <c r="D4384" s="21" t="s">
        <v>103256</v>
      </c>
      <c r="E4384" s="21" t="s">
        <v>103257</v>
      </c>
      <c r="F4384" s="21" t="s">
        <v>102144</v>
      </c>
      <c r="G4384" s="22">
        <v>1</v>
      </c>
      <c r="H4384" s="22">
        <v>13</v>
      </c>
      <c r="I4384" s="22">
        <v>19</v>
      </c>
      <c r="J4384" s="21" t="s">
        <v>114494</v>
      </c>
    </row>
    <row r="4385" spans="1:10" ht="32" customHeight="1">
      <c r="A4385" s="19" t="s">
        <v>114497</v>
      </c>
      <c r="B4385" s="24">
        <v>25</v>
      </c>
      <c r="C4385" s="22">
        <v>18</v>
      </c>
      <c r="D4385" s="21" t="s">
        <v>103256</v>
      </c>
      <c r="E4385" s="21" t="s">
        <v>103257</v>
      </c>
      <c r="F4385" s="21" t="s">
        <v>102144</v>
      </c>
      <c r="G4385" s="22">
        <v>1</v>
      </c>
      <c r="H4385" s="22">
        <v>13</v>
      </c>
      <c r="I4385" s="22">
        <v>19</v>
      </c>
      <c r="J4385" s="21" t="s">
        <v>114494</v>
      </c>
    </row>
    <row r="4386" spans="1:10" ht="32" customHeight="1">
      <c r="A4386" s="19" t="s">
        <v>114498</v>
      </c>
      <c r="B4386" s="24">
        <v>25</v>
      </c>
      <c r="C4386" s="22">
        <v>18</v>
      </c>
      <c r="D4386" s="21" t="s">
        <v>103256</v>
      </c>
      <c r="E4386" s="21" t="s">
        <v>103257</v>
      </c>
      <c r="F4386" s="21" t="s">
        <v>102144</v>
      </c>
      <c r="G4386" s="22">
        <v>1</v>
      </c>
      <c r="H4386" s="22">
        <v>13</v>
      </c>
      <c r="I4386" s="22">
        <v>19</v>
      </c>
      <c r="J4386" s="21" t="s">
        <v>114494</v>
      </c>
    </row>
    <row r="4387" spans="1:10" ht="32" customHeight="1">
      <c r="A4387" s="19" t="s">
        <v>114499</v>
      </c>
      <c r="B4387" s="24">
        <v>25</v>
      </c>
      <c r="C4387" s="22">
        <v>18</v>
      </c>
      <c r="D4387" s="21" t="s">
        <v>103256</v>
      </c>
      <c r="E4387" s="21" t="s">
        <v>103257</v>
      </c>
      <c r="F4387" s="21" t="s">
        <v>102144</v>
      </c>
      <c r="G4387" s="22">
        <v>1</v>
      </c>
      <c r="H4387" s="22">
        <v>13</v>
      </c>
      <c r="I4387" s="22">
        <v>19</v>
      </c>
      <c r="J4387" s="21" t="s">
        <v>114494</v>
      </c>
    </row>
    <row r="4388" spans="1:10" ht="32" customHeight="1">
      <c r="A4388" s="19" t="s">
        <v>114500</v>
      </c>
      <c r="B4388" s="24">
        <v>17</v>
      </c>
      <c r="C4388" s="22">
        <v>34</v>
      </c>
      <c r="D4388" s="21" t="s">
        <v>114501</v>
      </c>
      <c r="E4388" s="21" t="s">
        <v>114502</v>
      </c>
      <c r="F4388" s="21" t="s">
        <v>105434</v>
      </c>
      <c r="G4388" s="22">
        <v>1</v>
      </c>
      <c r="H4388" s="22">
        <v>14</v>
      </c>
      <c r="I4388" s="22">
        <v>16</v>
      </c>
      <c r="J4388" s="21" t="s">
        <v>114503</v>
      </c>
    </row>
    <row r="4389" spans="1:10" ht="32" customHeight="1">
      <c r="A4389" s="19" t="s">
        <v>114504</v>
      </c>
      <c r="B4389" s="24">
        <v>17</v>
      </c>
      <c r="C4389" s="22">
        <v>34</v>
      </c>
      <c r="D4389" s="21" t="s">
        <v>114501</v>
      </c>
      <c r="E4389" s="21" t="s">
        <v>114502</v>
      </c>
      <c r="F4389" s="21" t="s">
        <v>105434</v>
      </c>
      <c r="G4389" s="22">
        <v>1</v>
      </c>
      <c r="H4389" s="22">
        <v>14</v>
      </c>
      <c r="I4389" s="22">
        <v>16</v>
      </c>
      <c r="J4389" s="21" t="s">
        <v>114503</v>
      </c>
    </row>
    <row r="4390" spans="1:10" ht="32" customHeight="1">
      <c r="A4390" s="19" t="s">
        <v>114505</v>
      </c>
      <c r="B4390" s="24">
        <v>17</v>
      </c>
      <c r="C4390" s="22">
        <v>34</v>
      </c>
      <c r="D4390" s="21" t="s">
        <v>114501</v>
      </c>
      <c r="E4390" s="21" t="s">
        <v>114502</v>
      </c>
      <c r="F4390" s="21" t="s">
        <v>105434</v>
      </c>
      <c r="G4390" s="22">
        <v>1</v>
      </c>
      <c r="H4390" s="22">
        <v>14</v>
      </c>
      <c r="I4390" s="22">
        <v>16</v>
      </c>
      <c r="J4390" s="21" t="s">
        <v>114503</v>
      </c>
    </row>
    <row r="4391" spans="1:10" ht="32" customHeight="1">
      <c r="A4391" s="19" t="s">
        <v>114506</v>
      </c>
      <c r="B4391" s="24">
        <v>17</v>
      </c>
      <c r="C4391" s="22">
        <v>34</v>
      </c>
      <c r="D4391" s="21" t="s">
        <v>114501</v>
      </c>
      <c r="E4391" s="21" t="s">
        <v>114502</v>
      </c>
      <c r="F4391" s="21" t="s">
        <v>105434</v>
      </c>
      <c r="G4391" s="22">
        <v>1</v>
      </c>
      <c r="H4391" s="22">
        <v>14</v>
      </c>
      <c r="I4391" s="22">
        <v>16</v>
      </c>
      <c r="J4391" s="21" t="s">
        <v>114503</v>
      </c>
    </row>
    <row r="4392" spans="1:10" ht="32" customHeight="1">
      <c r="A4392" s="19" t="s">
        <v>114507</v>
      </c>
      <c r="B4392" s="24">
        <v>17</v>
      </c>
      <c r="C4392" s="22">
        <v>34</v>
      </c>
      <c r="D4392" s="21" t="s">
        <v>114501</v>
      </c>
      <c r="E4392" s="21" t="s">
        <v>114502</v>
      </c>
      <c r="F4392" s="21" t="s">
        <v>105434</v>
      </c>
      <c r="G4392" s="22">
        <v>1</v>
      </c>
      <c r="H4392" s="22">
        <v>14</v>
      </c>
      <c r="I4392" s="22">
        <v>16</v>
      </c>
      <c r="J4392" s="21" t="s">
        <v>114503</v>
      </c>
    </row>
    <row r="4393" spans="1:10" ht="32" customHeight="1">
      <c r="A4393" s="19" t="s">
        <v>114508</v>
      </c>
      <c r="B4393" s="24">
        <v>17</v>
      </c>
      <c r="C4393" s="22">
        <v>34</v>
      </c>
      <c r="D4393" s="21" t="s">
        <v>114501</v>
      </c>
      <c r="E4393" s="21" t="s">
        <v>114502</v>
      </c>
      <c r="F4393" s="21" t="s">
        <v>105434</v>
      </c>
      <c r="G4393" s="22">
        <v>1</v>
      </c>
      <c r="H4393" s="22">
        <v>14</v>
      </c>
      <c r="I4393" s="22">
        <v>16</v>
      </c>
      <c r="J4393" s="21" t="s">
        <v>114503</v>
      </c>
    </row>
    <row r="4394" spans="1:10" ht="20" customHeight="1">
      <c r="A4394" s="27">
        <v>-999</v>
      </c>
      <c r="B4394" s="24">
        <v>-999</v>
      </c>
      <c r="C4394" s="22">
        <v>-999</v>
      </c>
      <c r="D4394" s="22">
        <v>-999</v>
      </c>
      <c r="E4394" s="22">
        <v>-999</v>
      </c>
      <c r="F4394" s="22">
        <v>-999</v>
      </c>
      <c r="G4394" s="22">
        <v>-999</v>
      </c>
      <c r="H4394" s="22">
        <v>-999</v>
      </c>
      <c r="I4394" s="22">
        <v>-999</v>
      </c>
      <c r="J4394" s="22">
        <v>-999</v>
      </c>
    </row>
    <row r="4395" spans="1:10" ht="20" customHeight="1">
      <c r="A4395" s="27">
        <v>-999</v>
      </c>
      <c r="B4395" s="24">
        <v>-999</v>
      </c>
      <c r="C4395" s="22">
        <v>-999</v>
      </c>
      <c r="D4395" s="22">
        <v>-999</v>
      </c>
      <c r="E4395" s="22">
        <v>-999</v>
      </c>
      <c r="F4395" s="22">
        <v>-999</v>
      </c>
      <c r="G4395" s="22">
        <v>-999</v>
      </c>
      <c r="H4395" s="22">
        <v>-999</v>
      </c>
      <c r="I4395" s="22">
        <v>-999</v>
      </c>
      <c r="J4395" s="22">
        <v>-999</v>
      </c>
    </row>
    <row r="4396" spans="1:10" ht="32" customHeight="1">
      <c r="A4396" s="19" t="s">
        <v>114509</v>
      </c>
      <c r="B4396" s="24">
        <v>21</v>
      </c>
      <c r="C4396" s="22">
        <v>15</v>
      </c>
      <c r="D4396" s="21" t="s">
        <v>114510</v>
      </c>
      <c r="E4396" s="21" t="s">
        <v>114511</v>
      </c>
      <c r="F4396" s="21" t="s">
        <v>101554</v>
      </c>
      <c r="G4396" s="22">
        <v>10</v>
      </c>
      <c r="H4396" s="22">
        <v>0</v>
      </c>
      <c r="I4396" s="22">
        <v>0</v>
      </c>
      <c r="J4396" s="21" t="s">
        <v>114512</v>
      </c>
    </row>
    <row r="4397" spans="1:10" ht="32" customHeight="1">
      <c r="A4397" s="19" t="s">
        <v>114513</v>
      </c>
      <c r="B4397" s="24">
        <v>21</v>
      </c>
      <c r="C4397" s="22">
        <v>15</v>
      </c>
      <c r="D4397" s="21" t="s">
        <v>114510</v>
      </c>
      <c r="E4397" s="21" t="s">
        <v>114511</v>
      </c>
      <c r="F4397" s="21" t="s">
        <v>101554</v>
      </c>
      <c r="G4397" s="22">
        <v>10</v>
      </c>
      <c r="H4397" s="22">
        <v>0</v>
      </c>
      <c r="I4397" s="22">
        <v>0</v>
      </c>
      <c r="J4397" s="21" t="s">
        <v>114512</v>
      </c>
    </row>
    <row r="4398" spans="1:10" ht="32" customHeight="1">
      <c r="A4398" s="19" t="s">
        <v>114514</v>
      </c>
      <c r="B4398" s="24">
        <v>26</v>
      </c>
      <c r="C4398" s="22">
        <v>23</v>
      </c>
      <c r="D4398" s="21" t="s">
        <v>112380</v>
      </c>
      <c r="E4398" s="21" t="s">
        <v>112381</v>
      </c>
      <c r="F4398" s="21" t="s">
        <v>102157</v>
      </c>
      <c r="G4398" s="22">
        <v>7</v>
      </c>
      <c r="H4398" s="22">
        <v>12</v>
      </c>
      <c r="I4398" s="22">
        <v>18</v>
      </c>
      <c r="J4398" s="21" t="s">
        <v>114515</v>
      </c>
    </row>
    <row r="4399" spans="1:10" ht="32" customHeight="1">
      <c r="A4399" s="19" t="s">
        <v>114516</v>
      </c>
      <c r="B4399" s="24">
        <v>26</v>
      </c>
      <c r="C4399" s="22">
        <v>24</v>
      </c>
      <c r="D4399" s="21" t="s">
        <v>106428</v>
      </c>
      <c r="E4399" s="21" t="s">
        <v>106429</v>
      </c>
      <c r="F4399" s="21" t="s">
        <v>102065</v>
      </c>
      <c r="G4399" s="22">
        <v>1</v>
      </c>
      <c r="H4399" s="22">
        <v>19</v>
      </c>
      <c r="I4399" s="22">
        <v>32</v>
      </c>
      <c r="J4399" s="21" t="s">
        <v>114517</v>
      </c>
    </row>
    <row r="4400" spans="1:10" ht="32" customHeight="1">
      <c r="A4400" s="19" t="s">
        <v>114518</v>
      </c>
      <c r="B4400" s="24">
        <v>26</v>
      </c>
      <c r="C4400" s="22">
        <v>24</v>
      </c>
      <c r="D4400" s="21" t="s">
        <v>106428</v>
      </c>
      <c r="E4400" s="21" t="s">
        <v>106429</v>
      </c>
      <c r="F4400" s="21" t="s">
        <v>102065</v>
      </c>
      <c r="G4400" s="22">
        <v>1</v>
      </c>
      <c r="H4400" s="22">
        <v>19</v>
      </c>
      <c r="I4400" s="22">
        <v>32</v>
      </c>
      <c r="J4400" s="21" t="s">
        <v>114517</v>
      </c>
    </row>
    <row r="4401" spans="1:10" ht="32" customHeight="1">
      <c r="A4401" s="19" t="s">
        <v>114519</v>
      </c>
      <c r="B4401" s="24">
        <v>13</v>
      </c>
      <c r="C4401" s="22">
        <v>15</v>
      </c>
      <c r="D4401" s="21" t="s">
        <v>104837</v>
      </c>
      <c r="E4401" s="21" t="s">
        <v>104838</v>
      </c>
      <c r="F4401" s="21" t="s">
        <v>14739</v>
      </c>
      <c r="G4401" s="22">
        <v>10</v>
      </c>
      <c r="H4401" s="22">
        <v>0</v>
      </c>
      <c r="I4401" s="22">
        <v>0</v>
      </c>
      <c r="J4401" s="21" t="s">
        <v>114520</v>
      </c>
    </row>
    <row r="4402" spans="1:10" ht="32" customHeight="1">
      <c r="A4402" s="19" t="s">
        <v>114521</v>
      </c>
      <c r="B4402" s="24">
        <v>12</v>
      </c>
      <c r="C4402" s="22">
        <v>15</v>
      </c>
      <c r="D4402" s="21" t="s">
        <v>114522</v>
      </c>
      <c r="E4402" s="21" t="s">
        <v>114523</v>
      </c>
      <c r="F4402" s="21" t="s">
        <v>101563</v>
      </c>
      <c r="G4402" s="22">
        <v>10</v>
      </c>
      <c r="H4402" s="22">
        <v>0</v>
      </c>
      <c r="I4402" s="22">
        <v>0</v>
      </c>
      <c r="J4402" s="21" t="s">
        <v>114524</v>
      </c>
    </row>
    <row r="4403" spans="1:10" ht="32" customHeight="1">
      <c r="A4403" s="19" t="s">
        <v>114525</v>
      </c>
      <c r="B4403" s="24">
        <v>12</v>
      </c>
      <c r="C4403" s="22">
        <v>15</v>
      </c>
      <c r="D4403" s="21" t="s">
        <v>102461</v>
      </c>
      <c r="E4403" s="21" t="s">
        <v>102462</v>
      </c>
      <c r="F4403" s="21" t="s">
        <v>101563</v>
      </c>
      <c r="G4403" s="22">
        <v>10</v>
      </c>
      <c r="H4403" s="22">
        <v>0</v>
      </c>
      <c r="I4403" s="22">
        <v>0</v>
      </c>
      <c r="J4403" s="21" t="s">
        <v>105709</v>
      </c>
    </row>
    <row r="4404" spans="1:10" ht="32" customHeight="1">
      <c r="A4404" s="19" t="s">
        <v>114526</v>
      </c>
      <c r="B4404" s="24">
        <v>30</v>
      </c>
      <c r="C4404" s="22">
        <v>15</v>
      </c>
      <c r="D4404" s="21" t="s">
        <v>107767</v>
      </c>
      <c r="E4404" s="21" t="s">
        <v>107768</v>
      </c>
      <c r="F4404" s="21" t="s">
        <v>101554</v>
      </c>
      <c r="G4404" s="22">
        <v>10</v>
      </c>
      <c r="H4404" s="22">
        <v>0</v>
      </c>
      <c r="I4404" s="22">
        <v>0</v>
      </c>
      <c r="J4404" s="21" t="s">
        <v>107769</v>
      </c>
    </row>
    <row r="4405" spans="1:10" ht="32" customHeight="1">
      <c r="A4405" s="19" t="s">
        <v>114527</v>
      </c>
      <c r="B4405" s="24">
        <v>30</v>
      </c>
      <c r="C4405" s="22">
        <v>15</v>
      </c>
      <c r="D4405" s="21" t="s">
        <v>107767</v>
      </c>
      <c r="E4405" s="21" t="s">
        <v>107768</v>
      </c>
      <c r="F4405" s="21" t="s">
        <v>101554</v>
      </c>
      <c r="G4405" s="22">
        <v>10</v>
      </c>
      <c r="H4405" s="22">
        <v>0</v>
      </c>
      <c r="I4405" s="22">
        <v>0</v>
      </c>
      <c r="J4405" s="21" t="s">
        <v>107769</v>
      </c>
    </row>
    <row r="4406" spans="1:10" ht="32" customHeight="1">
      <c r="A4406" s="19" t="s">
        <v>114528</v>
      </c>
      <c r="B4406" s="24">
        <v>12</v>
      </c>
      <c r="C4406" s="22">
        <v>15</v>
      </c>
      <c r="D4406" s="21" t="s">
        <v>114529</v>
      </c>
      <c r="E4406" s="21" t="s">
        <v>114530</v>
      </c>
      <c r="F4406" s="21" t="s">
        <v>14739</v>
      </c>
      <c r="G4406" s="22">
        <v>10</v>
      </c>
      <c r="H4406" s="22">
        <v>0</v>
      </c>
      <c r="I4406" s="22">
        <v>0</v>
      </c>
      <c r="J4406" s="21" t="s">
        <v>114531</v>
      </c>
    </row>
    <row r="4407" spans="1:10" ht="32" customHeight="1">
      <c r="A4407" s="19" t="s">
        <v>114532</v>
      </c>
      <c r="B4407" s="24">
        <v>51</v>
      </c>
      <c r="C4407" s="22">
        <v>15</v>
      </c>
      <c r="D4407" s="21" t="s">
        <v>114533</v>
      </c>
      <c r="E4407" s="21" t="s">
        <v>114534</v>
      </c>
      <c r="F4407" s="21" t="s">
        <v>101554</v>
      </c>
      <c r="G4407" s="22">
        <v>10</v>
      </c>
      <c r="H4407" s="22">
        <v>0</v>
      </c>
      <c r="I4407" s="22">
        <v>0</v>
      </c>
      <c r="J4407" s="21" t="s">
        <v>114535</v>
      </c>
    </row>
    <row r="4408" spans="1:10" ht="32" customHeight="1">
      <c r="A4408" s="19" t="s">
        <v>114536</v>
      </c>
      <c r="B4408" s="24">
        <v>51</v>
      </c>
      <c r="C4408" s="22">
        <v>15</v>
      </c>
      <c r="D4408" s="21" t="s">
        <v>114533</v>
      </c>
      <c r="E4408" s="21" t="s">
        <v>114534</v>
      </c>
      <c r="F4408" s="21" t="s">
        <v>101554</v>
      </c>
      <c r="G4408" s="22">
        <v>10</v>
      </c>
      <c r="H4408" s="22">
        <v>0</v>
      </c>
      <c r="I4408" s="22">
        <v>0</v>
      </c>
      <c r="J4408" s="21" t="s">
        <v>114535</v>
      </c>
    </row>
    <row r="4409" spans="1:10" ht="32" customHeight="1">
      <c r="A4409" s="19" t="s">
        <v>114537</v>
      </c>
      <c r="B4409" s="24">
        <v>13</v>
      </c>
      <c r="C4409" s="22">
        <v>15</v>
      </c>
      <c r="D4409" s="21" t="s">
        <v>114538</v>
      </c>
      <c r="E4409" s="21" t="s">
        <v>114539</v>
      </c>
      <c r="F4409" s="21" t="s">
        <v>101522</v>
      </c>
      <c r="G4409" s="22">
        <v>10</v>
      </c>
      <c r="H4409" s="22">
        <v>0</v>
      </c>
      <c r="I4409" s="22">
        <v>0</v>
      </c>
      <c r="J4409" s="21" t="s">
        <v>114540</v>
      </c>
    </row>
    <row r="4410" spans="1:10" ht="32" customHeight="1">
      <c r="A4410" s="19" t="s">
        <v>114541</v>
      </c>
      <c r="B4410" s="24">
        <v>25</v>
      </c>
      <c r="C4410" s="22">
        <v>15</v>
      </c>
      <c r="D4410" s="21" t="s">
        <v>106081</v>
      </c>
      <c r="E4410" s="21" t="s">
        <v>106082</v>
      </c>
      <c r="F4410" s="21" t="s">
        <v>101568</v>
      </c>
      <c r="G4410" s="22">
        <v>1</v>
      </c>
      <c r="H4410" s="22">
        <v>9</v>
      </c>
      <c r="I4410" s="22">
        <v>17</v>
      </c>
      <c r="J4410" s="21" t="s">
        <v>114542</v>
      </c>
    </row>
    <row r="4411" spans="1:10" ht="32" customHeight="1">
      <c r="A4411" s="19" t="s">
        <v>114543</v>
      </c>
      <c r="B4411" s="24">
        <v>25</v>
      </c>
      <c r="C4411" s="22">
        <v>15</v>
      </c>
      <c r="D4411" s="21" t="s">
        <v>106081</v>
      </c>
      <c r="E4411" s="21" t="s">
        <v>106082</v>
      </c>
      <c r="F4411" s="21" t="s">
        <v>101568</v>
      </c>
      <c r="G4411" s="22">
        <v>1</v>
      </c>
      <c r="H4411" s="22">
        <v>9</v>
      </c>
      <c r="I4411" s="22">
        <v>17</v>
      </c>
      <c r="J4411" s="21" t="s">
        <v>114542</v>
      </c>
    </row>
    <row r="4412" spans="1:10" ht="32" customHeight="1">
      <c r="A4412" s="19" t="s">
        <v>114544</v>
      </c>
      <c r="B4412" s="24">
        <v>24</v>
      </c>
      <c r="C4412" s="22">
        <v>26</v>
      </c>
      <c r="D4412" s="21" t="s">
        <v>114545</v>
      </c>
      <c r="E4412" s="21" t="s">
        <v>114546</v>
      </c>
      <c r="F4412" s="21" t="s">
        <v>101543</v>
      </c>
      <c r="G4412" s="22">
        <v>11</v>
      </c>
      <c r="H4412" s="22">
        <v>11</v>
      </c>
      <c r="I4412" s="22">
        <v>20</v>
      </c>
      <c r="J4412" s="21" t="s">
        <v>114547</v>
      </c>
    </row>
    <row r="4413" spans="1:10" ht="32" customHeight="1">
      <c r="A4413" s="19" t="s">
        <v>114548</v>
      </c>
      <c r="B4413" s="24">
        <v>12</v>
      </c>
      <c r="C4413" s="22">
        <v>15</v>
      </c>
      <c r="D4413" s="21" t="s">
        <v>112315</v>
      </c>
      <c r="E4413" s="21" t="s">
        <v>112316</v>
      </c>
      <c r="F4413" s="21" t="s">
        <v>14739</v>
      </c>
      <c r="G4413" s="22">
        <v>10</v>
      </c>
      <c r="H4413" s="22">
        <v>0</v>
      </c>
      <c r="I4413" s="22">
        <v>0</v>
      </c>
      <c r="J4413" s="21" t="s">
        <v>114549</v>
      </c>
    </row>
    <row r="4414" spans="1:10" ht="32" customHeight="1">
      <c r="A4414" s="19" t="s">
        <v>114550</v>
      </c>
      <c r="B4414" s="24">
        <v>13</v>
      </c>
      <c r="C4414" s="22">
        <v>15</v>
      </c>
      <c r="D4414" s="21" t="s">
        <v>114551</v>
      </c>
      <c r="E4414" s="21" t="s">
        <v>114552</v>
      </c>
      <c r="F4414" s="21" t="s">
        <v>14739</v>
      </c>
      <c r="G4414" s="22">
        <v>10</v>
      </c>
      <c r="H4414" s="22">
        <v>0</v>
      </c>
      <c r="I4414" s="22">
        <v>0</v>
      </c>
      <c r="J4414" s="21" t="s">
        <v>114553</v>
      </c>
    </row>
    <row r="4415" spans="1:10" ht="32" customHeight="1">
      <c r="A4415" s="19" t="s">
        <v>114554</v>
      </c>
      <c r="B4415" s="24">
        <v>41</v>
      </c>
      <c r="C4415" s="22">
        <v>18</v>
      </c>
      <c r="D4415" s="21" t="s">
        <v>114555</v>
      </c>
      <c r="E4415" s="21" t="s">
        <v>114556</v>
      </c>
      <c r="F4415" s="21" t="s">
        <v>102782</v>
      </c>
      <c r="G4415" s="22">
        <v>1</v>
      </c>
      <c r="H4415" s="22">
        <v>13</v>
      </c>
      <c r="I4415" s="22">
        <v>21</v>
      </c>
      <c r="J4415" s="21" t="s">
        <v>114557</v>
      </c>
    </row>
    <row r="4416" spans="1:10" ht="32" customHeight="1">
      <c r="A4416" s="19" t="s">
        <v>114558</v>
      </c>
      <c r="B4416" s="24">
        <v>41</v>
      </c>
      <c r="C4416" s="22">
        <v>18</v>
      </c>
      <c r="D4416" s="21" t="s">
        <v>114555</v>
      </c>
      <c r="E4416" s="21" t="s">
        <v>114556</v>
      </c>
      <c r="F4416" s="21" t="s">
        <v>102782</v>
      </c>
      <c r="G4416" s="22">
        <v>1</v>
      </c>
      <c r="H4416" s="22">
        <v>13</v>
      </c>
      <c r="I4416" s="22">
        <v>21</v>
      </c>
      <c r="J4416" s="21" t="s">
        <v>114557</v>
      </c>
    </row>
    <row r="4417" spans="1:10" ht="32" customHeight="1">
      <c r="A4417" s="19" t="s">
        <v>114559</v>
      </c>
      <c r="B4417" s="24">
        <v>27</v>
      </c>
      <c r="C4417" s="22">
        <v>15</v>
      </c>
      <c r="D4417" s="21" t="s">
        <v>114560</v>
      </c>
      <c r="E4417" s="21" t="s">
        <v>114561</v>
      </c>
      <c r="F4417" s="21" t="s">
        <v>101694</v>
      </c>
      <c r="G4417" s="22">
        <v>10</v>
      </c>
      <c r="H4417" s="22">
        <v>0</v>
      </c>
      <c r="I4417" s="22">
        <v>0</v>
      </c>
      <c r="J4417" s="21" t="s">
        <v>114562</v>
      </c>
    </row>
    <row r="4418" spans="1:10" ht="32" customHeight="1">
      <c r="A4418" s="19" t="s">
        <v>114563</v>
      </c>
      <c r="B4418" s="24">
        <v>13</v>
      </c>
      <c r="C4418" s="22">
        <v>15</v>
      </c>
      <c r="D4418" s="21" t="s">
        <v>114564</v>
      </c>
      <c r="E4418" s="21" t="s">
        <v>114565</v>
      </c>
      <c r="F4418" s="21" t="s">
        <v>101522</v>
      </c>
      <c r="G4418" s="22">
        <v>10</v>
      </c>
      <c r="H4418" s="22">
        <v>0</v>
      </c>
      <c r="I4418" s="22">
        <v>0</v>
      </c>
      <c r="J4418" s="21" t="s">
        <v>114566</v>
      </c>
    </row>
    <row r="4419" spans="1:10" ht="20" customHeight="1">
      <c r="A4419" s="19" t="s">
        <v>114567</v>
      </c>
      <c r="B4419" s="24">
        <v>34</v>
      </c>
      <c r="C4419" s="22">
        <v>18</v>
      </c>
      <c r="D4419" s="21" t="s">
        <v>114568</v>
      </c>
      <c r="E4419" s="21" t="s">
        <v>114569</v>
      </c>
      <c r="F4419" s="21" t="s">
        <v>101757</v>
      </c>
      <c r="G4419" s="22">
        <v>7</v>
      </c>
      <c r="H4419" s="22">
        <v>7</v>
      </c>
      <c r="I4419" s="22">
        <v>15</v>
      </c>
      <c r="J4419" s="21" t="s">
        <v>114570</v>
      </c>
    </row>
    <row r="4420" spans="1:10" ht="32" customHeight="1">
      <c r="A4420" s="19" t="s">
        <v>114571</v>
      </c>
      <c r="B4420" s="24">
        <v>54</v>
      </c>
      <c r="C4420" s="22">
        <v>21</v>
      </c>
      <c r="D4420" s="21" t="s">
        <v>114572</v>
      </c>
      <c r="E4420" s="21" t="s">
        <v>114573</v>
      </c>
      <c r="F4420" s="21" t="s">
        <v>14743</v>
      </c>
      <c r="G4420" s="22">
        <v>3</v>
      </c>
      <c r="H4420" s="22">
        <v>14</v>
      </c>
      <c r="I4420" s="22">
        <v>20</v>
      </c>
      <c r="J4420" s="21" t="s">
        <v>114574</v>
      </c>
    </row>
    <row r="4421" spans="1:10" ht="20" customHeight="1">
      <c r="A4421" s="19" t="s">
        <v>114575</v>
      </c>
      <c r="B4421" s="24">
        <v>21</v>
      </c>
      <c r="C4421" s="22">
        <v>23</v>
      </c>
      <c r="D4421" s="21" t="s">
        <v>113306</v>
      </c>
      <c r="E4421" s="21" t="s">
        <v>113307</v>
      </c>
      <c r="F4421" s="21" t="s">
        <v>102001</v>
      </c>
      <c r="G4421" s="22">
        <v>2</v>
      </c>
      <c r="H4421" s="22">
        <v>17</v>
      </c>
      <c r="I4421" s="22">
        <v>30</v>
      </c>
      <c r="J4421" s="21" t="s">
        <v>114576</v>
      </c>
    </row>
    <row r="4422" spans="1:10" ht="32" customHeight="1">
      <c r="A4422" s="19" t="s">
        <v>114577</v>
      </c>
      <c r="B4422" s="24">
        <v>44</v>
      </c>
      <c r="C4422" s="22">
        <v>15</v>
      </c>
      <c r="D4422" s="21" t="s">
        <v>114578</v>
      </c>
      <c r="E4422" s="21" t="s">
        <v>114579</v>
      </c>
      <c r="F4422" s="21" t="s">
        <v>101628</v>
      </c>
      <c r="G4422" s="22">
        <v>1</v>
      </c>
      <c r="H4422" s="22">
        <v>10</v>
      </c>
      <c r="I4422" s="22">
        <v>21</v>
      </c>
      <c r="J4422" s="21" t="s">
        <v>114580</v>
      </c>
    </row>
    <row r="4423" spans="1:10" ht="32" customHeight="1">
      <c r="A4423" s="19" t="s">
        <v>114581</v>
      </c>
      <c r="B4423" s="24">
        <v>19</v>
      </c>
      <c r="C4423" s="22">
        <v>15</v>
      </c>
      <c r="D4423" s="21" t="s">
        <v>101844</v>
      </c>
      <c r="E4423" s="21" t="s">
        <v>101845</v>
      </c>
      <c r="F4423" s="21" t="s">
        <v>101694</v>
      </c>
      <c r="G4423" s="22">
        <v>1</v>
      </c>
      <c r="H4423" s="22">
        <v>10</v>
      </c>
      <c r="I4423" s="22">
        <v>11</v>
      </c>
      <c r="J4423" s="21" t="s">
        <v>114582</v>
      </c>
    </row>
    <row r="4424" spans="1:10" ht="32" customHeight="1">
      <c r="A4424" s="19" t="s">
        <v>114583</v>
      </c>
      <c r="B4424" s="24">
        <v>36</v>
      </c>
      <c r="C4424" s="22">
        <v>19</v>
      </c>
      <c r="D4424" s="21" t="s">
        <v>106450</v>
      </c>
      <c r="E4424" s="21" t="s">
        <v>106451</v>
      </c>
      <c r="F4424" s="21" t="s">
        <v>102114</v>
      </c>
      <c r="G4424" s="22">
        <v>1</v>
      </c>
      <c r="H4424" s="22">
        <v>14</v>
      </c>
      <c r="I4424" s="22">
        <v>24</v>
      </c>
      <c r="J4424" s="21" t="s">
        <v>114584</v>
      </c>
    </row>
    <row r="4425" spans="1:10" ht="32" customHeight="1">
      <c r="A4425" s="19" t="s">
        <v>114585</v>
      </c>
      <c r="B4425" s="24">
        <v>27</v>
      </c>
      <c r="C4425" s="22">
        <v>30</v>
      </c>
      <c r="D4425" s="21" t="s">
        <v>114586</v>
      </c>
      <c r="E4425" s="21" t="s">
        <v>114587</v>
      </c>
      <c r="F4425" s="21" t="s">
        <v>105193</v>
      </c>
      <c r="G4425" s="22">
        <v>3</v>
      </c>
      <c r="H4425" s="22">
        <v>23</v>
      </c>
      <c r="I4425" s="22">
        <v>37</v>
      </c>
      <c r="J4425" s="21" t="s">
        <v>114588</v>
      </c>
    </row>
    <row r="4426" spans="1:10" ht="20" customHeight="1">
      <c r="A4426" s="19" t="s">
        <v>114589</v>
      </c>
      <c r="B4426" s="24">
        <v>29</v>
      </c>
      <c r="C4426" s="22">
        <v>15</v>
      </c>
      <c r="D4426" s="21" t="s">
        <v>114590</v>
      </c>
      <c r="E4426" s="21" t="s">
        <v>114591</v>
      </c>
      <c r="F4426" s="21" t="s">
        <v>101694</v>
      </c>
      <c r="G4426" s="22">
        <v>10</v>
      </c>
      <c r="H4426" s="22">
        <v>0</v>
      </c>
      <c r="I4426" s="22">
        <v>0</v>
      </c>
      <c r="J4426" s="21" t="s">
        <v>114592</v>
      </c>
    </row>
    <row r="4427" spans="1:10" ht="32" customHeight="1">
      <c r="A4427" s="19" t="s">
        <v>114593</v>
      </c>
      <c r="B4427" s="24">
        <v>24</v>
      </c>
      <c r="C4427" s="22">
        <v>16</v>
      </c>
      <c r="D4427" s="21" t="s">
        <v>113346</v>
      </c>
      <c r="E4427" s="21" t="s">
        <v>113347</v>
      </c>
      <c r="F4427" s="21" t="s">
        <v>101533</v>
      </c>
      <c r="G4427" s="22">
        <v>1</v>
      </c>
      <c r="H4427" s="22">
        <v>11</v>
      </c>
      <c r="I4427" s="22">
        <v>12</v>
      </c>
      <c r="J4427" s="21" t="s">
        <v>114594</v>
      </c>
    </row>
    <row r="4428" spans="1:10" ht="32" customHeight="1">
      <c r="A4428" s="19" t="s">
        <v>114595</v>
      </c>
      <c r="B4428" s="24">
        <v>24</v>
      </c>
      <c r="C4428" s="22">
        <v>16</v>
      </c>
      <c r="D4428" s="21" t="s">
        <v>113346</v>
      </c>
      <c r="E4428" s="21" t="s">
        <v>113347</v>
      </c>
      <c r="F4428" s="21" t="s">
        <v>101533</v>
      </c>
      <c r="G4428" s="22">
        <v>1</v>
      </c>
      <c r="H4428" s="22">
        <v>11</v>
      </c>
      <c r="I4428" s="22">
        <v>12</v>
      </c>
      <c r="J4428" s="21" t="s">
        <v>114594</v>
      </c>
    </row>
    <row r="4429" spans="1:10" ht="32" customHeight="1">
      <c r="A4429" s="19" t="s">
        <v>114596</v>
      </c>
      <c r="B4429" s="24">
        <v>28</v>
      </c>
      <c r="C4429" s="22">
        <v>40</v>
      </c>
      <c r="D4429" s="21" t="s">
        <v>104535</v>
      </c>
      <c r="E4429" s="21" t="s">
        <v>104536</v>
      </c>
      <c r="F4429" s="21" t="s">
        <v>114597</v>
      </c>
      <c r="G4429" s="22">
        <v>12</v>
      </c>
      <c r="H4429" s="22">
        <v>11</v>
      </c>
      <c r="I4429" s="22">
        <v>12</v>
      </c>
      <c r="J4429" s="21" t="s">
        <v>114598</v>
      </c>
    </row>
    <row r="4430" spans="1:10" ht="32" customHeight="1">
      <c r="A4430" s="19" t="s">
        <v>114599</v>
      </c>
      <c r="B4430" s="24">
        <v>12</v>
      </c>
      <c r="C4430" s="22">
        <v>15</v>
      </c>
      <c r="D4430" s="21" t="s">
        <v>114600</v>
      </c>
      <c r="E4430" s="21" t="s">
        <v>114601</v>
      </c>
      <c r="F4430" s="21" t="s">
        <v>101528</v>
      </c>
      <c r="G4430" s="22">
        <v>10</v>
      </c>
      <c r="H4430" s="22">
        <v>0</v>
      </c>
      <c r="I4430" s="22">
        <v>0</v>
      </c>
      <c r="J4430" s="21" t="s">
        <v>114602</v>
      </c>
    </row>
    <row r="4431" spans="1:10" ht="32" customHeight="1">
      <c r="A4431" s="19" t="s">
        <v>114603</v>
      </c>
      <c r="B4431" s="24">
        <v>12</v>
      </c>
      <c r="C4431" s="22">
        <v>15</v>
      </c>
      <c r="D4431" s="21" t="s">
        <v>114600</v>
      </c>
      <c r="E4431" s="21" t="s">
        <v>114601</v>
      </c>
      <c r="F4431" s="21" t="s">
        <v>101528</v>
      </c>
      <c r="G4431" s="22">
        <v>10</v>
      </c>
      <c r="H4431" s="22">
        <v>0</v>
      </c>
      <c r="I4431" s="22">
        <v>0</v>
      </c>
      <c r="J4431" s="21" t="s">
        <v>114602</v>
      </c>
    </row>
    <row r="4432" spans="1:10" ht="32" customHeight="1">
      <c r="A4432" s="19" t="s">
        <v>114604</v>
      </c>
      <c r="B4432" s="24">
        <v>13</v>
      </c>
      <c r="C4432" s="22">
        <v>15</v>
      </c>
      <c r="D4432" s="21" t="s">
        <v>106239</v>
      </c>
      <c r="E4432" s="21" t="s">
        <v>106240</v>
      </c>
      <c r="F4432" s="21" t="s">
        <v>101563</v>
      </c>
      <c r="G4432" s="22">
        <v>10</v>
      </c>
      <c r="H4432" s="22">
        <v>0</v>
      </c>
      <c r="I4432" s="22">
        <v>0</v>
      </c>
      <c r="J4432" s="21" t="s">
        <v>114605</v>
      </c>
    </row>
    <row r="4433" spans="1:10" ht="32" customHeight="1">
      <c r="A4433" s="19" t="s">
        <v>114606</v>
      </c>
      <c r="B4433" s="24">
        <v>40</v>
      </c>
      <c r="C4433" s="22">
        <v>19</v>
      </c>
      <c r="D4433" s="21" t="s">
        <v>105915</v>
      </c>
      <c r="E4433" s="21" t="s">
        <v>105916</v>
      </c>
      <c r="F4433" s="21" t="s">
        <v>102114</v>
      </c>
      <c r="G4433" s="22">
        <v>3</v>
      </c>
      <c r="H4433" s="22">
        <v>12</v>
      </c>
      <c r="I4433" s="22">
        <v>25</v>
      </c>
      <c r="J4433" s="21" t="s">
        <v>114607</v>
      </c>
    </row>
    <row r="4434" spans="1:10" ht="32" customHeight="1">
      <c r="A4434" s="19" t="s">
        <v>114608</v>
      </c>
      <c r="B4434" s="24">
        <v>25</v>
      </c>
      <c r="C4434" s="22">
        <v>15</v>
      </c>
      <c r="D4434" s="21" t="s">
        <v>105204</v>
      </c>
      <c r="E4434" s="21" t="s">
        <v>105205</v>
      </c>
      <c r="F4434" s="21" t="s">
        <v>101694</v>
      </c>
      <c r="G4434" s="22">
        <v>10</v>
      </c>
      <c r="H4434" s="22">
        <v>0</v>
      </c>
      <c r="I4434" s="22">
        <v>0</v>
      </c>
      <c r="J4434" s="21" t="s">
        <v>105206</v>
      </c>
    </row>
    <row r="4435" spans="1:10" ht="32" customHeight="1">
      <c r="A4435" s="19" t="s">
        <v>114609</v>
      </c>
      <c r="B4435" s="24">
        <v>25</v>
      </c>
      <c r="C4435" s="22">
        <v>15</v>
      </c>
      <c r="D4435" s="21" t="s">
        <v>105204</v>
      </c>
      <c r="E4435" s="21" t="s">
        <v>105205</v>
      </c>
      <c r="F4435" s="21" t="s">
        <v>101694</v>
      </c>
      <c r="G4435" s="22">
        <v>10</v>
      </c>
      <c r="H4435" s="22">
        <v>0</v>
      </c>
      <c r="I4435" s="22">
        <v>0</v>
      </c>
      <c r="J4435" s="21" t="s">
        <v>105206</v>
      </c>
    </row>
    <row r="4436" spans="1:10" ht="32" customHeight="1">
      <c r="A4436" s="19" t="s">
        <v>114610</v>
      </c>
      <c r="B4436" s="24">
        <v>16</v>
      </c>
      <c r="C4436" s="22">
        <v>18</v>
      </c>
      <c r="D4436" s="21" t="s">
        <v>114611</v>
      </c>
      <c r="E4436" s="21" t="s">
        <v>114612</v>
      </c>
      <c r="F4436" s="21" t="s">
        <v>102727</v>
      </c>
      <c r="G4436" s="22">
        <v>4</v>
      </c>
      <c r="H4436" s="22">
        <v>10</v>
      </c>
      <c r="I4436" s="22">
        <v>14</v>
      </c>
      <c r="J4436" s="21" t="s">
        <v>114613</v>
      </c>
    </row>
    <row r="4437" spans="1:10" ht="32" customHeight="1">
      <c r="A4437" s="19" t="s">
        <v>114614</v>
      </c>
      <c r="B4437" s="24">
        <v>52</v>
      </c>
      <c r="C4437" s="22">
        <v>15</v>
      </c>
      <c r="D4437" s="21" t="s">
        <v>114615</v>
      </c>
      <c r="E4437" s="21" t="s">
        <v>114616</v>
      </c>
      <c r="F4437" s="21" t="s">
        <v>101528</v>
      </c>
      <c r="G4437" s="22">
        <v>10</v>
      </c>
      <c r="H4437" s="22">
        <v>0</v>
      </c>
      <c r="I4437" s="22">
        <v>0</v>
      </c>
      <c r="J4437" s="21" t="s">
        <v>114617</v>
      </c>
    </row>
    <row r="4438" spans="1:10" ht="32" customHeight="1">
      <c r="A4438" s="19" t="s">
        <v>114618</v>
      </c>
      <c r="B4438" s="24">
        <v>20</v>
      </c>
      <c r="C4438" s="22">
        <v>15</v>
      </c>
      <c r="D4438" s="21" t="s">
        <v>114619</v>
      </c>
      <c r="E4438" s="21" t="s">
        <v>114620</v>
      </c>
      <c r="F4438" s="21" t="s">
        <v>101528</v>
      </c>
      <c r="G4438" s="22">
        <v>10</v>
      </c>
      <c r="H4438" s="22">
        <v>0</v>
      </c>
      <c r="I4438" s="22">
        <v>0</v>
      </c>
      <c r="J4438" s="21" t="s">
        <v>114621</v>
      </c>
    </row>
    <row r="4439" spans="1:10" ht="32" customHeight="1">
      <c r="A4439" s="19" t="s">
        <v>114622</v>
      </c>
      <c r="B4439" s="24">
        <v>16</v>
      </c>
      <c r="C4439" s="22">
        <v>18</v>
      </c>
      <c r="D4439" s="21" t="s">
        <v>108374</v>
      </c>
      <c r="E4439" s="21" t="s">
        <v>108375</v>
      </c>
      <c r="F4439" s="21" t="s">
        <v>101757</v>
      </c>
      <c r="G4439" s="22">
        <v>4</v>
      </c>
      <c r="H4439" s="22">
        <v>10</v>
      </c>
      <c r="I4439" s="22">
        <v>16</v>
      </c>
      <c r="J4439" s="21" t="s">
        <v>114623</v>
      </c>
    </row>
    <row r="4440" spans="1:10" ht="32" customHeight="1">
      <c r="A4440" s="19" t="s">
        <v>114624</v>
      </c>
      <c r="B4440" s="24">
        <v>38</v>
      </c>
      <c r="C4440" s="22">
        <v>15</v>
      </c>
      <c r="D4440" s="21" t="s">
        <v>102324</v>
      </c>
      <c r="E4440" s="21" t="s">
        <v>102325</v>
      </c>
      <c r="F4440" s="21" t="s">
        <v>101563</v>
      </c>
      <c r="G4440" s="22">
        <v>10</v>
      </c>
      <c r="H4440" s="22">
        <v>0</v>
      </c>
      <c r="I4440" s="22">
        <v>0</v>
      </c>
      <c r="J4440" s="21" t="s">
        <v>102326</v>
      </c>
    </row>
    <row r="4441" spans="1:10" ht="32" customHeight="1">
      <c r="A4441" s="19" t="s">
        <v>114625</v>
      </c>
      <c r="B4441" s="24">
        <v>31</v>
      </c>
      <c r="C4441" s="22">
        <v>15</v>
      </c>
      <c r="D4441" s="21" t="s">
        <v>114282</v>
      </c>
      <c r="E4441" s="21" t="s">
        <v>114283</v>
      </c>
      <c r="F4441" s="21" t="s">
        <v>101554</v>
      </c>
      <c r="G4441" s="22">
        <v>10</v>
      </c>
      <c r="H4441" s="22">
        <v>0</v>
      </c>
      <c r="I4441" s="22">
        <v>0</v>
      </c>
      <c r="J4441" s="21" t="s">
        <v>114626</v>
      </c>
    </row>
    <row r="4442" spans="1:10" ht="32" customHeight="1">
      <c r="A4442" s="19" t="s">
        <v>114627</v>
      </c>
      <c r="B4442" s="24">
        <v>23</v>
      </c>
      <c r="C4442" s="22">
        <v>15</v>
      </c>
      <c r="D4442" s="21" t="s">
        <v>103873</v>
      </c>
      <c r="E4442" s="21" t="s">
        <v>103874</v>
      </c>
      <c r="F4442" s="21" t="s">
        <v>101554</v>
      </c>
      <c r="G4442" s="22">
        <v>10</v>
      </c>
      <c r="H4442" s="22">
        <v>0</v>
      </c>
      <c r="I4442" s="22">
        <v>0</v>
      </c>
      <c r="J4442" s="21" t="s">
        <v>114628</v>
      </c>
    </row>
    <row r="4443" spans="1:10" ht="32" customHeight="1">
      <c r="A4443" s="19" t="s">
        <v>114629</v>
      </c>
      <c r="B4443" s="24">
        <v>27</v>
      </c>
      <c r="C4443" s="22">
        <v>21</v>
      </c>
      <c r="D4443" s="21" t="s">
        <v>102553</v>
      </c>
      <c r="E4443" s="21" t="s">
        <v>102554</v>
      </c>
      <c r="F4443" s="21" t="s">
        <v>14743</v>
      </c>
      <c r="G4443" s="22">
        <v>8</v>
      </c>
      <c r="H4443" s="22">
        <v>9</v>
      </c>
      <c r="I4443" s="22">
        <v>18</v>
      </c>
      <c r="J4443" s="21" t="s">
        <v>114630</v>
      </c>
    </row>
    <row r="4444" spans="1:10" ht="32" customHeight="1">
      <c r="A4444" s="19" t="s">
        <v>114631</v>
      </c>
      <c r="B4444" s="24">
        <v>13</v>
      </c>
      <c r="C4444" s="22">
        <v>17</v>
      </c>
      <c r="D4444" s="21" t="s">
        <v>111671</v>
      </c>
      <c r="E4444" s="21" t="s">
        <v>111672</v>
      </c>
      <c r="F4444" s="21" t="s">
        <v>101543</v>
      </c>
      <c r="G4444" s="22">
        <v>4</v>
      </c>
      <c r="H4444" s="22">
        <v>9</v>
      </c>
      <c r="I4444" s="22">
        <v>12</v>
      </c>
      <c r="J4444" s="21" t="s">
        <v>114632</v>
      </c>
    </row>
    <row r="4445" spans="1:10" ht="32" customHeight="1">
      <c r="A4445" s="19" t="s">
        <v>114633</v>
      </c>
      <c r="B4445" s="24">
        <v>17</v>
      </c>
      <c r="C4445" s="22">
        <v>15</v>
      </c>
      <c r="D4445" s="21" t="s">
        <v>114634</v>
      </c>
      <c r="E4445" s="21" t="s">
        <v>114635</v>
      </c>
      <c r="F4445" s="21" t="s">
        <v>101554</v>
      </c>
      <c r="G4445" s="22">
        <v>10</v>
      </c>
      <c r="H4445" s="22">
        <v>0</v>
      </c>
      <c r="I4445" s="22">
        <v>0</v>
      </c>
      <c r="J4445" s="21" t="s">
        <v>114636</v>
      </c>
    </row>
    <row r="4446" spans="1:10" ht="32" customHeight="1">
      <c r="A4446" s="19" t="s">
        <v>114637</v>
      </c>
      <c r="B4446" s="24">
        <v>40</v>
      </c>
      <c r="C4446" s="22">
        <v>15</v>
      </c>
      <c r="D4446" s="21" t="s">
        <v>103526</v>
      </c>
      <c r="E4446" s="21" t="s">
        <v>103527</v>
      </c>
      <c r="F4446" s="21" t="s">
        <v>14739</v>
      </c>
      <c r="G4446" s="22">
        <v>10</v>
      </c>
      <c r="H4446" s="22">
        <v>0</v>
      </c>
      <c r="I4446" s="22">
        <v>0</v>
      </c>
      <c r="J4446" s="21" t="s">
        <v>103528</v>
      </c>
    </row>
    <row r="4447" spans="1:10" ht="32" customHeight="1">
      <c r="A4447" s="19" t="s">
        <v>114638</v>
      </c>
      <c r="B4447" s="24">
        <v>18</v>
      </c>
      <c r="C4447" s="22">
        <v>15</v>
      </c>
      <c r="D4447" s="21" t="s">
        <v>108012</v>
      </c>
      <c r="E4447" s="21" t="s">
        <v>108013</v>
      </c>
      <c r="F4447" s="21" t="s">
        <v>101528</v>
      </c>
      <c r="G4447" s="22">
        <v>10</v>
      </c>
      <c r="H4447" s="22">
        <v>0</v>
      </c>
      <c r="I4447" s="22">
        <v>0</v>
      </c>
      <c r="J4447" s="21" t="s">
        <v>114639</v>
      </c>
    </row>
    <row r="4448" spans="1:10" ht="32" customHeight="1">
      <c r="A4448" s="19" t="s">
        <v>114640</v>
      </c>
      <c r="B4448" s="24">
        <v>13</v>
      </c>
      <c r="C4448" s="22">
        <v>32</v>
      </c>
      <c r="D4448" s="21" t="s">
        <v>114641</v>
      </c>
      <c r="E4448" s="21" t="s">
        <v>114642</v>
      </c>
      <c r="F4448" s="21" t="s">
        <v>104761</v>
      </c>
      <c r="G4448" s="22">
        <v>11</v>
      </c>
      <c r="H4448" s="22">
        <v>17</v>
      </c>
      <c r="I4448" s="22">
        <v>24</v>
      </c>
      <c r="J4448" s="21" t="s">
        <v>114643</v>
      </c>
    </row>
    <row r="4449" spans="1:10" ht="32" customHeight="1">
      <c r="A4449" s="19" t="s">
        <v>114644</v>
      </c>
      <c r="B4449" s="24">
        <v>27</v>
      </c>
      <c r="C4449" s="22">
        <v>19</v>
      </c>
      <c r="D4449" s="21" t="s">
        <v>114645</v>
      </c>
      <c r="E4449" s="21" t="s">
        <v>114646</v>
      </c>
      <c r="F4449" s="21" t="s">
        <v>102114</v>
      </c>
      <c r="G4449" s="22">
        <v>1</v>
      </c>
      <c r="H4449" s="22">
        <v>14</v>
      </c>
      <c r="I4449" s="22">
        <v>20</v>
      </c>
      <c r="J4449" s="21" t="s">
        <v>114647</v>
      </c>
    </row>
    <row r="4450" spans="1:10" ht="32" customHeight="1">
      <c r="A4450" s="19" t="s">
        <v>114648</v>
      </c>
      <c r="B4450" s="24">
        <v>42</v>
      </c>
      <c r="C4450" s="22">
        <v>20</v>
      </c>
      <c r="D4450" s="21" t="s">
        <v>114649</v>
      </c>
      <c r="E4450" s="21" t="s">
        <v>114650</v>
      </c>
      <c r="F4450" s="21" t="s">
        <v>101950</v>
      </c>
      <c r="G4450" s="22">
        <v>1</v>
      </c>
      <c r="H4450" s="22">
        <v>15</v>
      </c>
      <c r="I4450" s="22">
        <v>30</v>
      </c>
      <c r="J4450" s="21" t="s">
        <v>114651</v>
      </c>
    </row>
    <row r="4451" spans="1:10" ht="32" customHeight="1">
      <c r="A4451" s="19" t="s">
        <v>114652</v>
      </c>
      <c r="B4451" s="24">
        <v>23</v>
      </c>
      <c r="C4451" s="22">
        <v>15</v>
      </c>
      <c r="D4451" s="21" t="s">
        <v>114653</v>
      </c>
      <c r="E4451" s="21" t="s">
        <v>114654</v>
      </c>
      <c r="F4451" s="21" t="s">
        <v>101554</v>
      </c>
      <c r="G4451" s="22">
        <v>10</v>
      </c>
      <c r="H4451" s="22">
        <v>0</v>
      </c>
      <c r="I4451" s="22">
        <v>0</v>
      </c>
      <c r="J4451" s="21" t="s">
        <v>114655</v>
      </c>
    </row>
    <row r="4452" spans="1:10" ht="32" customHeight="1">
      <c r="A4452" s="19" t="s">
        <v>114656</v>
      </c>
      <c r="B4452" s="24">
        <v>20</v>
      </c>
      <c r="C4452" s="22">
        <v>15</v>
      </c>
      <c r="D4452" s="21" t="s">
        <v>107228</v>
      </c>
      <c r="E4452" s="21" t="s">
        <v>107229</v>
      </c>
      <c r="F4452" s="21" t="s">
        <v>14739</v>
      </c>
      <c r="G4452" s="22">
        <v>10</v>
      </c>
      <c r="H4452" s="22">
        <v>0</v>
      </c>
      <c r="I4452" s="22">
        <v>0</v>
      </c>
      <c r="J4452" s="21" t="s">
        <v>114657</v>
      </c>
    </row>
    <row r="4453" spans="1:10" ht="32" customHeight="1">
      <c r="A4453" s="19" t="s">
        <v>114658</v>
      </c>
      <c r="B4453" s="24">
        <v>24</v>
      </c>
      <c r="C4453" s="22">
        <v>15</v>
      </c>
      <c r="D4453" s="21" t="s">
        <v>114659</v>
      </c>
      <c r="E4453" s="21" t="s">
        <v>114660</v>
      </c>
      <c r="F4453" s="21" t="s">
        <v>101528</v>
      </c>
      <c r="G4453" s="22">
        <v>10</v>
      </c>
      <c r="H4453" s="22">
        <v>0</v>
      </c>
      <c r="I4453" s="22">
        <v>0</v>
      </c>
      <c r="J4453" s="21" t="s">
        <v>114661</v>
      </c>
    </row>
    <row r="4454" spans="1:10" ht="20" customHeight="1">
      <c r="A4454" s="27">
        <v>-999</v>
      </c>
      <c r="B4454" s="24">
        <v>-999</v>
      </c>
      <c r="C4454" s="22">
        <v>-999</v>
      </c>
      <c r="D4454" s="22">
        <v>-999</v>
      </c>
      <c r="E4454" s="22">
        <v>-999</v>
      </c>
      <c r="F4454" s="22">
        <v>-999</v>
      </c>
      <c r="G4454" s="22">
        <v>-999</v>
      </c>
      <c r="H4454" s="22">
        <v>-999</v>
      </c>
      <c r="I4454" s="22">
        <v>-999</v>
      </c>
      <c r="J4454" s="22">
        <v>-999</v>
      </c>
    </row>
    <row r="4455" spans="1:10" ht="32" customHeight="1">
      <c r="A4455" s="19" t="s">
        <v>114662</v>
      </c>
      <c r="B4455" s="24">
        <v>19</v>
      </c>
      <c r="C4455" s="22">
        <v>15</v>
      </c>
      <c r="D4455" s="21" t="s">
        <v>102278</v>
      </c>
      <c r="E4455" s="21" t="s">
        <v>102279</v>
      </c>
      <c r="F4455" s="21" t="s">
        <v>101554</v>
      </c>
      <c r="G4455" s="22">
        <v>10</v>
      </c>
      <c r="H4455" s="22">
        <v>0</v>
      </c>
      <c r="I4455" s="22">
        <v>0</v>
      </c>
      <c r="J4455" s="21" t="s">
        <v>114663</v>
      </c>
    </row>
    <row r="4456" spans="1:10" ht="32" customHeight="1">
      <c r="A4456" s="19" t="s">
        <v>114664</v>
      </c>
      <c r="B4456" s="24">
        <v>22</v>
      </c>
      <c r="C4456" s="22">
        <v>15</v>
      </c>
      <c r="D4456" s="21" t="s">
        <v>114665</v>
      </c>
      <c r="E4456" s="21" t="s">
        <v>114666</v>
      </c>
      <c r="F4456" s="21" t="s">
        <v>14739</v>
      </c>
      <c r="G4456" s="22">
        <v>10</v>
      </c>
      <c r="H4456" s="22">
        <v>0</v>
      </c>
      <c r="I4456" s="22">
        <v>0</v>
      </c>
      <c r="J4456" s="21" t="s">
        <v>114667</v>
      </c>
    </row>
    <row r="4457" spans="1:10" ht="32" customHeight="1">
      <c r="A4457" s="19" t="s">
        <v>114668</v>
      </c>
      <c r="B4457" s="24">
        <v>22</v>
      </c>
      <c r="C4457" s="22">
        <v>24</v>
      </c>
      <c r="D4457" s="21" t="s">
        <v>114669</v>
      </c>
      <c r="E4457" s="21" t="s">
        <v>114670</v>
      </c>
      <c r="F4457" s="21" t="s">
        <v>102449</v>
      </c>
      <c r="G4457" s="22">
        <v>8</v>
      </c>
      <c r="H4457" s="22">
        <v>12</v>
      </c>
      <c r="I4457" s="22">
        <v>22</v>
      </c>
      <c r="J4457" s="21" t="s">
        <v>114671</v>
      </c>
    </row>
    <row r="4458" spans="1:10" ht="32" customHeight="1">
      <c r="A4458" s="19" t="s">
        <v>114672</v>
      </c>
      <c r="B4458" s="24">
        <v>19</v>
      </c>
      <c r="C4458" s="22">
        <v>15</v>
      </c>
      <c r="D4458" s="21" t="s">
        <v>102692</v>
      </c>
      <c r="E4458" s="21" t="s">
        <v>102693</v>
      </c>
      <c r="F4458" s="21" t="s">
        <v>101554</v>
      </c>
      <c r="G4458" s="22">
        <v>10</v>
      </c>
      <c r="H4458" s="22">
        <v>0</v>
      </c>
      <c r="I4458" s="22">
        <v>0</v>
      </c>
      <c r="J4458" s="21" t="s">
        <v>102694</v>
      </c>
    </row>
    <row r="4459" spans="1:10" ht="32" customHeight="1">
      <c r="A4459" s="19" t="s">
        <v>114673</v>
      </c>
      <c r="B4459" s="24">
        <v>40</v>
      </c>
      <c r="C4459" s="22">
        <v>15</v>
      </c>
      <c r="D4459" s="21" t="s">
        <v>104210</v>
      </c>
      <c r="E4459" s="21" t="s">
        <v>104211</v>
      </c>
      <c r="F4459" s="21" t="s">
        <v>14739</v>
      </c>
      <c r="G4459" s="22">
        <v>10</v>
      </c>
      <c r="H4459" s="22">
        <v>0</v>
      </c>
      <c r="I4459" s="22">
        <v>0</v>
      </c>
      <c r="J4459" s="21" t="s">
        <v>114674</v>
      </c>
    </row>
    <row r="4460" spans="1:10" ht="20" customHeight="1">
      <c r="A4460" s="27">
        <v>-999</v>
      </c>
      <c r="B4460" s="24">
        <v>-999</v>
      </c>
      <c r="C4460" s="22">
        <v>-999</v>
      </c>
      <c r="D4460" s="22">
        <v>-999</v>
      </c>
      <c r="E4460" s="22">
        <v>-999</v>
      </c>
      <c r="F4460" s="22">
        <v>-999</v>
      </c>
      <c r="G4460" s="22">
        <v>-999</v>
      </c>
      <c r="H4460" s="22">
        <v>-999</v>
      </c>
      <c r="I4460" s="22">
        <v>-999</v>
      </c>
      <c r="J4460" s="22">
        <v>-999</v>
      </c>
    </row>
    <row r="4461" spans="1:10" ht="32" customHeight="1">
      <c r="A4461" s="19" t="s">
        <v>114675</v>
      </c>
      <c r="B4461" s="24">
        <v>13</v>
      </c>
      <c r="C4461" s="22">
        <v>15</v>
      </c>
      <c r="D4461" s="21" t="s">
        <v>114676</v>
      </c>
      <c r="E4461" s="21" t="s">
        <v>114677</v>
      </c>
      <c r="F4461" s="21" t="s">
        <v>101563</v>
      </c>
      <c r="G4461" s="22">
        <v>10</v>
      </c>
      <c r="H4461" s="22">
        <v>0</v>
      </c>
      <c r="I4461" s="22">
        <v>0</v>
      </c>
      <c r="J4461" s="21" t="s">
        <v>114678</v>
      </c>
    </row>
    <row r="4462" spans="1:10" ht="32" customHeight="1">
      <c r="A4462" s="19" t="s">
        <v>114679</v>
      </c>
      <c r="B4462" s="24">
        <v>26</v>
      </c>
      <c r="C4462" s="22">
        <v>16</v>
      </c>
      <c r="D4462" s="21" t="s">
        <v>102492</v>
      </c>
      <c r="E4462" s="21" t="s">
        <v>102493</v>
      </c>
      <c r="F4462" s="21" t="s">
        <v>101945</v>
      </c>
      <c r="G4462" s="22">
        <v>1</v>
      </c>
      <c r="H4462" s="22">
        <v>11</v>
      </c>
      <c r="I4462" s="22">
        <v>18</v>
      </c>
      <c r="J4462" s="21" t="s">
        <v>106970</v>
      </c>
    </row>
    <row r="4463" spans="1:10" ht="32" customHeight="1">
      <c r="A4463" s="19" t="s">
        <v>114680</v>
      </c>
      <c r="B4463" s="24">
        <v>26</v>
      </c>
      <c r="C4463" s="22">
        <v>49</v>
      </c>
      <c r="D4463" s="21" t="s">
        <v>102274</v>
      </c>
      <c r="E4463" s="21" t="s">
        <v>102275</v>
      </c>
      <c r="F4463" s="21" t="s">
        <v>101533</v>
      </c>
      <c r="G4463" s="22">
        <v>4</v>
      </c>
      <c r="H4463" s="22">
        <v>41</v>
      </c>
      <c r="I4463" s="22">
        <v>54</v>
      </c>
      <c r="J4463" s="21" t="s">
        <v>114681</v>
      </c>
    </row>
    <row r="4464" spans="1:10" ht="32" customHeight="1">
      <c r="A4464" s="19" t="s">
        <v>114682</v>
      </c>
      <c r="B4464" s="24">
        <v>13</v>
      </c>
      <c r="C4464" s="22">
        <v>15</v>
      </c>
      <c r="D4464" s="21" t="s">
        <v>114683</v>
      </c>
      <c r="E4464" s="21" t="s">
        <v>114684</v>
      </c>
      <c r="F4464" s="21" t="s">
        <v>101727</v>
      </c>
      <c r="G4464" s="22">
        <v>10</v>
      </c>
      <c r="H4464" s="22">
        <v>0</v>
      </c>
      <c r="I4464" s="22">
        <v>0</v>
      </c>
      <c r="J4464" s="21" t="s">
        <v>114685</v>
      </c>
    </row>
    <row r="4465" spans="1:10" ht="32" customHeight="1">
      <c r="A4465" s="19" t="s">
        <v>114686</v>
      </c>
      <c r="B4465" s="24">
        <v>76</v>
      </c>
      <c r="C4465" s="22">
        <v>15</v>
      </c>
      <c r="D4465" s="21" t="s">
        <v>113203</v>
      </c>
      <c r="E4465" s="21" t="s">
        <v>113204</v>
      </c>
      <c r="F4465" s="21" t="s">
        <v>101568</v>
      </c>
      <c r="G4465" s="22">
        <v>10</v>
      </c>
      <c r="H4465" s="22">
        <v>0</v>
      </c>
      <c r="I4465" s="22">
        <v>0</v>
      </c>
      <c r="J4465" s="21" t="s">
        <v>113205</v>
      </c>
    </row>
    <row r="4466" spans="1:10" ht="32" customHeight="1">
      <c r="A4466" s="19" t="s">
        <v>114687</v>
      </c>
      <c r="B4466" s="24">
        <v>34</v>
      </c>
      <c r="C4466" s="22">
        <v>16</v>
      </c>
      <c r="D4466" s="21" t="s">
        <v>101869</v>
      </c>
      <c r="E4466" s="21" t="s">
        <v>101870</v>
      </c>
      <c r="F4466" s="21" t="s">
        <v>101945</v>
      </c>
      <c r="G4466" s="22">
        <v>1</v>
      </c>
      <c r="H4466" s="22">
        <v>11</v>
      </c>
      <c r="I4466" s="22">
        <v>17</v>
      </c>
      <c r="J4466" s="21" t="s">
        <v>114688</v>
      </c>
    </row>
    <row r="4467" spans="1:10" ht="32" customHeight="1">
      <c r="A4467" s="19" t="s">
        <v>114689</v>
      </c>
      <c r="B4467" s="24">
        <v>12</v>
      </c>
      <c r="C4467" s="22">
        <v>15</v>
      </c>
      <c r="D4467" s="21" t="s">
        <v>114690</v>
      </c>
      <c r="E4467" s="21" t="s">
        <v>114691</v>
      </c>
      <c r="F4467" s="21" t="s">
        <v>101563</v>
      </c>
      <c r="G4467" s="22">
        <v>10</v>
      </c>
      <c r="H4467" s="22">
        <v>0</v>
      </c>
      <c r="I4467" s="22">
        <v>0</v>
      </c>
      <c r="J4467" s="21" t="s">
        <v>114692</v>
      </c>
    </row>
    <row r="4468" spans="1:10" ht="32" customHeight="1">
      <c r="A4468" s="19" t="s">
        <v>114693</v>
      </c>
      <c r="B4468" s="24">
        <v>16</v>
      </c>
      <c r="C4468" s="22">
        <v>18</v>
      </c>
      <c r="D4468" s="21" t="s">
        <v>114694</v>
      </c>
      <c r="E4468" s="21" t="s">
        <v>114695</v>
      </c>
      <c r="F4468" s="21" t="s">
        <v>102144</v>
      </c>
      <c r="G4468" s="22">
        <v>2</v>
      </c>
      <c r="H4468" s="22">
        <v>12</v>
      </c>
      <c r="I4468" s="22">
        <v>19</v>
      </c>
      <c r="J4468" s="21" t="s">
        <v>114696</v>
      </c>
    </row>
    <row r="4469" spans="1:10" ht="32" customHeight="1">
      <c r="A4469" s="19" t="s">
        <v>114697</v>
      </c>
      <c r="B4469" s="24">
        <v>13</v>
      </c>
      <c r="C4469" s="22">
        <v>28</v>
      </c>
      <c r="D4469" s="21" t="s">
        <v>114698</v>
      </c>
      <c r="E4469" s="21" t="s">
        <v>114699</v>
      </c>
      <c r="F4469" s="21" t="s">
        <v>102855</v>
      </c>
      <c r="G4469" s="22">
        <v>1</v>
      </c>
      <c r="H4469" s="22">
        <v>23</v>
      </c>
      <c r="I4469" s="22">
        <v>35</v>
      </c>
      <c r="J4469" s="21" t="s">
        <v>114700</v>
      </c>
    </row>
    <row r="4470" spans="1:10" ht="32" customHeight="1">
      <c r="A4470" s="19" t="s">
        <v>114701</v>
      </c>
      <c r="B4470" s="24">
        <v>13</v>
      </c>
      <c r="C4470" s="22">
        <v>15</v>
      </c>
      <c r="D4470" s="21" t="s">
        <v>114702</v>
      </c>
      <c r="E4470" s="21" t="s">
        <v>114703</v>
      </c>
      <c r="F4470" s="21" t="s">
        <v>101522</v>
      </c>
      <c r="G4470" s="22">
        <v>10</v>
      </c>
      <c r="H4470" s="22">
        <v>0</v>
      </c>
      <c r="I4470" s="22">
        <v>0</v>
      </c>
      <c r="J4470" s="21" t="s">
        <v>114704</v>
      </c>
    </row>
    <row r="4471" spans="1:10" ht="32" customHeight="1">
      <c r="A4471" s="19" t="s">
        <v>114705</v>
      </c>
      <c r="B4471" s="24">
        <v>19</v>
      </c>
      <c r="C4471" s="22">
        <v>15</v>
      </c>
      <c r="D4471" s="21" t="s">
        <v>103526</v>
      </c>
      <c r="E4471" s="21" t="s">
        <v>103527</v>
      </c>
      <c r="F4471" s="21" t="s">
        <v>101554</v>
      </c>
      <c r="G4471" s="22">
        <v>10</v>
      </c>
      <c r="H4471" s="22">
        <v>0</v>
      </c>
      <c r="I4471" s="22">
        <v>0</v>
      </c>
      <c r="J4471" s="21" t="s">
        <v>114706</v>
      </c>
    </row>
    <row r="4472" spans="1:10" ht="32" customHeight="1">
      <c r="A4472" s="19" t="s">
        <v>114707</v>
      </c>
      <c r="B4472" s="24">
        <v>19</v>
      </c>
      <c r="C4472" s="22">
        <v>15</v>
      </c>
      <c r="D4472" s="21" t="s">
        <v>103526</v>
      </c>
      <c r="E4472" s="21" t="s">
        <v>103527</v>
      </c>
      <c r="F4472" s="21" t="s">
        <v>101554</v>
      </c>
      <c r="G4472" s="22">
        <v>10</v>
      </c>
      <c r="H4472" s="22">
        <v>0</v>
      </c>
      <c r="I4472" s="22">
        <v>0</v>
      </c>
      <c r="J4472" s="21" t="s">
        <v>114706</v>
      </c>
    </row>
    <row r="4473" spans="1:10" ht="32" customHeight="1">
      <c r="A4473" s="19" t="s">
        <v>114708</v>
      </c>
      <c r="B4473" s="24">
        <v>20</v>
      </c>
      <c r="C4473" s="22">
        <v>27</v>
      </c>
      <c r="D4473" s="21" t="s">
        <v>110526</v>
      </c>
      <c r="E4473" s="21" t="s">
        <v>110527</v>
      </c>
      <c r="F4473" s="21" t="s">
        <v>101850</v>
      </c>
      <c r="G4473" s="22">
        <v>12</v>
      </c>
      <c r="H4473" s="22">
        <v>11</v>
      </c>
      <c r="I4473" s="22">
        <v>18</v>
      </c>
      <c r="J4473" s="21" t="s">
        <v>114709</v>
      </c>
    </row>
    <row r="4474" spans="1:10" ht="32" customHeight="1">
      <c r="A4474" s="19" t="s">
        <v>114710</v>
      </c>
      <c r="B4474" s="24">
        <v>20</v>
      </c>
      <c r="C4474" s="22">
        <v>27</v>
      </c>
      <c r="D4474" s="21" t="s">
        <v>110526</v>
      </c>
      <c r="E4474" s="21" t="s">
        <v>110527</v>
      </c>
      <c r="F4474" s="21" t="s">
        <v>101850</v>
      </c>
      <c r="G4474" s="22">
        <v>12</v>
      </c>
      <c r="H4474" s="22">
        <v>11</v>
      </c>
      <c r="I4474" s="22">
        <v>18</v>
      </c>
      <c r="J4474" s="21" t="s">
        <v>114709</v>
      </c>
    </row>
    <row r="4475" spans="1:10" ht="32" customHeight="1">
      <c r="A4475" s="19" t="s">
        <v>114711</v>
      </c>
      <c r="B4475" s="24">
        <v>20</v>
      </c>
      <c r="C4475" s="22">
        <v>27</v>
      </c>
      <c r="D4475" s="21" t="s">
        <v>110526</v>
      </c>
      <c r="E4475" s="21" t="s">
        <v>110527</v>
      </c>
      <c r="F4475" s="21" t="s">
        <v>101850</v>
      </c>
      <c r="G4475" s="22">
        <v>12</v>
      </c>
      <c r="H4475" s="22">
        <v>11</v>
      </c>
      <c r="I4475" s="22">
        <v>18</v>
      </c>
      <c r="J4475" s="21" t="s">
        <v>114709</v>
      </c>
    </row>
    <row r="4476" spans="1:10" ht="32" customHeight="1">
      <c r="A4476" s="19" t="s">
        <v>114712</v>
      </c>
      <c r="B4476" s="24">
        <v>22</v>
      </c>
      <c r="C4476" s="22">
        <v>15</v>
      </c>
      <c r="D4476" s="21" t="s">
        <v>104003</v>
      </c>
      <c r="E4476" s="21" t="s">
        <v>104004</v>
      </c>
      <c r="F4476" s="21" t="s">
        <v>101568</v>
      </c>
      <c r="G4476" s="22">
        <v>10</v>
      </c>
      <c r="H4476" s="22">
        <v>0</v>
      </c>
      <c r="I4476" s="22">
        <v>0</v>
      </c>
      <c r="J4476" s="21" t="s">
        <v>114713</v>
      </c>
    </row>
    <row r="4477" spans="1:10" ht="32" customHeight="1">
      <c r="A4477" s="19" t="s">
        <v>114714</v>
      </c>
      <c r="B4477" s="24">
        <v>62</v>
      </c>
      <c r="C4477" s="22">
        <v>15</v>
      </c>
      <c r="D4477" s="21" t="s">
        <v>102344</v>
      </c>
      <c r="E4477" s="21" t="s">
        <v>102345</v>
      </c>
      <c r="F4477" s="21" t="s">
        <v>14739</v>
      </c>
      <c r="G4477" s="22">
        <v>10</v>
      </c>
      <c r="H4477" s="22">
        <v>0</v>
      </c>
      <c r="I4477" s="22">
        <v>0</v>
      </c>
      <c r="J4477" s="21" t="s">
        <v>114715</v>
      </c>
    </row>
    <row r="4478" spans="1:10" ht="32" customHeight="1">
      <c r="A4478" s="19" t="s">
        <v>114716</v>
      </c>
      <c r="B4478" s="24">
        <v>26</v>
      </c>
      <c r="C4478" s="22">
        <v>23</v>
      </c>
      <c r="D4478" s="21" t="s">
        <v>114717</v>
      </c>
      <c r="E4478" s="21" t="s">
        <v>114718</v>
      </c>
      <c r="F4478" s="21" t="s">
        <v>102157</v>
      </c>
      <c r="G4478" s="22">
        <v>1</v>
      </c>
      <c r="H4478" s="22">
        <v>18</v>
      </c>
      <c r="I4478" s="22">
        <v>19</v>
      </c>
      <c r="J4478" s="21" t="s">
        <v>114719</v>
      </c>
    </row>
    <row r="4479" spans="1:10" ht="32" customHeight="1">
      <c r="A4479" s="19" t="s">
        <v>114720</v>
      </c>
      <c r="B4479" s="24">
        <v>26</v>
      </c>
      <c r="C4479" s="22">
        <v>23</v>
      </c>
      <c r="D4479" s="21" t="s">
        <v>114717</v>
      </c>
      <c r="E4479" s="21" t="s">
        <v>114718</v>
      </c>
      <c r="F4479" s="21" t="s">
        <v>102157</v>
      </c>
      <c r="G4479" s="22">
        <v>1</v>
      </c>
      <c r="H4479" s="22">
        <v>18</v>
      </c>
      <c r="I4479" s="22">
        <v>19</v>
      </c>
      <c r="J4479" s="21" t="s">
        <v>114719</v>
      </c>
    </row>
    <row r="4480" spans="1:10" ht="32" customHeight="1">
      <c r="A4480" s="19" t="s">
        <v>114721</v>
      </c>
      <c r="B4480" s="24">
        <v>23</v>
      </c>
      <c r="C4480" s="22">
        <v>20</v>
      </c>
      <c r="D4480" s="21" t="s">
        <v>114722</v>
      </c>
      <c r="E4480" s="21" t="s">
        <v>114723</v>
      </c>
      <c r="F4480" s="21" t="s">
        <v>101543</v>
      </c>
      <c r="G4480" s="22">
        <v>5</v>
      </c>
      <c r="H4480" s="22">
        <v>11</v>
      </c>
      <c r="I4480" s="22">
        <v>15</v>
      </c>
      <c r="J4480" s="21" t="s">
        <v>114724</v>
      </c>
    </row>
    <row r="4481" spans="1:10" ht="32" customHeight="1">
      <c r="A4481" s="19" t="s">
        <v>114725</v>
      </c>
      <c r="B4481" s="24">
        <v>23</v>
      </c>
      <c r="C4481" s="22">
        <v>20</v>
      </c>
      <c r="D4481" s="21" t="s">
        <v>114722</v>
      </c>
      <c r="E4481" s="21" t="s">
        <v>114723</v>
      </c>
      <c r="F4481" s="21" t="s">
        <v>101543</v>
      </c>
      <c r="G4481" s="22">
        <v>5</v>
      </c>
      <c r="H4481" s="22">
        <v>11</v>
      </c>
      <c r="I4481" s="22">
        <v>15</v>
      </c>
      <c r="J4481" s="21" t="s">
        <v>114724</v>
      </c>
    </row>
    <row r="4482" spans="1:10" ht="20" customHeight="1">
      <c r="A4482" s="27">
        <v>-999</v>
      </c>
      <c r="B4482" s="24">
        <v>-999</v>
      </c>
      <c r="C4482" s="22">
        <v>-999</v>
      </c>
      <c r="D4482" s="22">
        <v>-999</v>
      </c>
      <c r="E4482" s="22">
        <v>-999</v>
      </c>
      <c r="F4482" s="22">
        <v>-999</v>
      </c>
      <c r="G4482" s="22">
        <v>-999</v>
      </c>
      <c r="H4482" s="22">
        <v>-999</v>
      </c>
      <c r="I4482" s="22">
        <v>-999</v>
      </c>
      <c r="J4482" s="22">
        <v>-999</v>
      </c>
    </row>
    <row r="4483" spans="1:10" ht="44" customHeight="1">
      <c r="A4483" s="19" t="s">
        <v>114726</v>
      </c>
      <c r="B4483" s="24">
        <v>13</v>
      </c>
      <c r="C4483" s="22">
        <v>15</v>
      </c>
      <c r="D4483" s="21" t="s">
        <v>114727</v>
      </c>
      <c r="E4483" s="21" t="s">
        <v>114728</v>
      </c>
      <c r="F4483" s="21" t="s">
        <v>101528</v>
      </c>
      <c r="G4483" s="22">
        <v>10</v>
      </c>
      <c r="H4483" s="22">
        <v>0</v>
      </c>
      <c r="I4483" s="22">
        <v>0</v>
      </c>
      <c r="J4483" s="21" t="s">
        <v>114729</v>
      </c>
    </row>
    <row r="4484" spans="1:10" ht="32" customHeight="1">
      <c r="A4484" s="19" t="s">
        <v>114730</v>
      </c>
      <c r="B4484" s="24">
        <v>23</v>
      </c>
      <c r="C4484" s="22">
        <v>25</v>
      </c>
      <c r="D4484" s="21" t="s">
        <v>114731</v>
      </c>
      <c r="E4484" s="21" t="s">
        <v>114732</v>
      </c>
      <c r="F4484" s="21" t="s">
        <v>101694</v>
      </c>
      <c r="G4484" s="22">
        <v>4</v>
      </c>
      <c r="H4484" s="22">
        <v>17</v>
      </c>
      <c r="I4484" s="22">
        <v>29</v>
      </c>
      <c r="J4484" s="21" t="s">
        <v>114733</v>
      </c>
    </row>
    <row r="4485" spans="1:10" ht="20" customHeight="1">
      <c r="A4485" s="27">
        <v>-999</v>
      </c>
      <c r="B4485" s="24">
        <v>-999</v>
      </c>
      <c r="C4485" s="22">
        <v>-999</v>
      </c>
      <c r="D4485" s="22">
        <v>-999</v>
      </c>
      <c r="E4485" s="22">
        <v>-999</v>
      </c>
      <c r="F4485" s="22">
        <v>-999</v>
      </c>
      <c r="G4485" s="22">
        <v>-999</v>
      </c>
      <c r="H4485" s="22">
        <v>-999</v>
      </c>
      <c r="I4485" s="22">
        <v>-999</v>
      </c>
      <c r="J4485" s="22">
        <v>-999</v>
      </c>
    </row>
    <row r="4486" spans="1:10" ht="32" customHeight="1">
      <c r="A4486" s="19" t="s">
        <v>114734</v>
      </c>
      <c r="B4486" s="24">
        <v>27</v>
      </c>
      <c r="C4486" s="22">
        <v>30</v>
      </c>
      <c r="D4486" s="21" t="s">
        <v>104327</v>
      </c>
      <c r="E4486" s="21" t="s">
        <v>104328</v>
      </c>
      <c r="F4486" s="21" t="s">
        <v>101923</v>
      </c>
      <c r="G4486" s="22">
        <v>3</v>
      </c>
      <c r="H4486" s="22">
        <v>23</v>
      </c>
      <c r="I4486" s="22">
        <v>50</v>
      </c>
      <c r="J4486" s="21" t="s">
        <v>114735</v>
      </c>
    </row>
    <row r="4487" spans="1:10" ht="32" customHeight="1">
      <c r="A4487" s="19" t="s">
        <v>114736</v>
      </c>
      <c r="B4487" s="24">
        <v>19</v>
      </c>
      <c r="C4487" s="22">
        <v>15</v>
      </c>
      <c r="D4487" s="21" t="s">
        <v>101917</v>
      </c>
      <c r="E4487" s="21" t="s">
        <v>101918</v>
      </c>
      <c r="F4487" s="21" t="s">
        <v>101554</v>
      </c>
      <c r="G4487" s="22">
        <v>10</v>
      </c>
      <c r="H4487" s="22">
        <v>0</v>
      </c>
      <c r="I4487" s="22">
        <v>0</v>
      </c>
      <c r="J4487" s="21" t="s">
        <v>114737</v>
      </c>
    </row>
    <row r="4488" spans="1:10" ht="32" customHeight="1">
      <c r="A4488" s="19" t="s">
        <v>114738</v>
      </c>
      <c r="B4488" s="24">
        <v>19</v>
      </c>
      <c r="C4488" s="22">
        <v>15</v>
      </c>
      <c r="D4488" s="21" t="s">
        <v>101917</v>
      </c>
      <c r="E4488" s="21" t="s">
        <v>101918</v>
      </c>
      <c r="F4488" s="21" t="s">
        <v>101554</v>
      </c>
      <c r="G4488" s="22">
        <v>10</v>
      </c>
      <c r="H4488" s="22">
        <v>0</v>
      </c>
      <c r="I4488" s="22">
        <v>0</v>
      </c>
      <c r="J4488" s="21" t="s">
        <v>114737</v>
      </c>
    </row>
    <row r="4489" spans="1:10" ht="32" customHeight="1">
      <c r="A4489" s="19" t="s">
        <v>114739</v>
      </c>
      <c r="B4489" s="24">
        <v>19</v>
      </c>
      <c r="C4489" s="22">
        <v>15</v>
      </c>
      <c r="D4489" s="21" t="s">
        <v>101917</v>
      </c>
      <c r="E4489" s="21" t="s">
        <v>101918</v>
      </c>
      <c r="F4489" s="21" t="s">
        <v>101554</v>
      </c>
      <c r="G4489" s="22">
        <v>10</v>
      </c>
      <c r="H4489" s="22">
        <v>0</v>
      </c>
      <c r="I4489" s="22">
        <v>0</v>
      </c>
      <c r="J4489" s="21" t="s">
        <v>114737</v>
      </c>
    </row>
    <row r="4490" spans="1:10" ht="32" customHeight="1">
      <c r="A4490" s="19" t="s">
        <v>114740</v>
      </c>
      <c r="B4490" s="24">
        <v>37</v>
      </c>
      <c r="C4490" s="22">
        <v>15</v>
      </c>
      <c r="D4490" s="21" t="s">
        <v>114741</v>
      </c>
      <c r="E4490" s="21" t="s">
        <v>114742</v>
      </c>
      <c r="F4490" s="21" t="s">
        <v>14739</v>
      </c>
      <c r="G4490" s="22">
        <v>10</v>
      </c>
      <c r="H4490" s="22">
        <v>0</v>
      </c>
      <c r="I4490" s="22">
        <v>0</v>
      </c>
      <c r="J4490" s="21" t="s">
        <v>114743</v>
      </c>
    </row>
    <row r="4491" spans="1:10" ht="32" customHeight="1">
      <c r="A4491" s="19" t="s">
        <v>114744</v>
      </c>
      <c r="B4491" s="24">
        <v>37</v>
      </c>
      <c r="C4491" s="22">
        <v>15</v>
      </c>
      <c r="D4491" s="21" t="s">
        <v>114741</v>
      </c>
      <c r="E4491" s="21" t="s">
        <v>114742</v>
      </c>
      <c r="F4491" s="21" t="s">
        <v>14739</v>
      </c>
      <c r="G4491" s="22">
        <v>10</v>
      </c>
      <c r="H4491" s="22">
        <v>0</v>
      </c>
      <c r="I4491" s="22">
        <v>0</v>
      </c>
      <c r="J4491" s="21" t="s">
        <v>114743</v>
      </c>
    </row>
    <row r="4492" spans="1:10" ht="32" customHeight="1">
      <c r="A4492" s="19" t="s">
        <v>114745</v>
      </c>
      <c r="B4492" s="24">
        <v>13</v>
      </c>
      <c r="C4492" s="22">
        <v>15</v>
      </c>
      <c r="D4492" s="21" t="s">
        <v>101576</v>
      </c>
      <c r="E4492" s="21" t="s">
        <v>101577</v>
      </c>
      <c r="F4492" s="21" t="s">
        <v>101528</v>
      </c>
      <c r="G4492" s="22">
        <v>10</v>
      </c>
      <c r="H4492" s="22">
        <v>0</v>
      </c>
      <c r="I4492" s="22">
        <v>0</v>
      </c>
      <c r="J4492" s="21" t="s">
        <v>114746</v>
      </c>
    </row>
    <row r="4493" spans="1:10" ht="32" customHeight="1">
      <c r="A4493" s="19" t="s">
        <v>114747</v>
      </c>
      <c r="B4493" s="24">
        <v>38</v>
      </c>
      <c r="C4493" s="22">
        <v>15</v>
      </c>
      <c r="D4493" s="21" t="s">
        <v>114748</v>
      </c>
      <c r="E4493" s="21" t="s">
        <v>114749</v>
      </c>
      <c r="F4493" s="21" t="s">
        <v>14739</v>
      </c>
      <c r="G4493" s="22">
        <v>10</v>
      </c>
      <c r="H4493" s="22">
        <v>0</v>
      </c>
      <c r="I4493" s="22">
        <v>0</v>
      </c>
      <c r="J4493" s="21" t="s">
        <v>114750</v>
      </c>
    </row>
    <row r="4494" spans="1:10" ht="20" customHeight="1">
      <c r="A4494" s="27">
        <v>-999</v>
      </c>
      <c r="B4494" s="24">
        <v>-999</v>
      </c>
      <c r="C4494" s="22">
        <v>-999</v>
      </c>
      <c r="D4494" s="22">
        <v>-999</v>
      </c>
      <c r="E4494" s="22">
        <v>-999</v>
      </c>
      <c r="F4494" s="22">
        <v>-999</v>
      </c>
      <c r="G4494" s="22">
        <v>-999</v>
      </c>
      <c r="H4494" s="22">
        <v>-999</v>
      </c>
      <c r="I4494" s="22">
        <v>-999</v>
      </c>
      <c r="J4494" s="22">
        <v>-999</v>
      </c>
    </row>
    <row r="4495" spans="1:10" ht="32" customHeight="1">
      <c r="A4495" s="19" t="s">
        <v>114751</v>
      </c>
      <c r="B4495" s="24">
        <v>35</v>
      </c>
      <c r="C4495" s="22">
        <v>20</v>
      </c>
      <c r="D4495" s="21" t="s">
        <v>113868</v>
      </c>
      <c r="E4495" s="21" t="s">
        <v>113869</v>
      </c>
      <c r="F4495" s="21" t="s">
        <v>101543</v>
      </c>
      <c r="G4495" s="22">
        <v>9</v>
      </c>
      <c r="H4495" s="22">
        <v>7</v>
      </c>
      <c r="I4495" s="22">
        <v>15</v>
      </c>
      <c r="J4495" s="21" t="s">
        <v>114752</v>
      </c>
    </row>
    <row r="4496" spans="1:10" ht="32" customHeight="1">
      <c r="A4496" s="19" t="s">
        <v>114753</v>
      </c>
      <c r="B4496" s="24">
        <v>27</v>
      </c>
      <c r="C4496" s="22">
        <v>25</v>
      </c>
      <c r="D4496" s="21" t="s">
        <v>111451</v>
      </c>
      <c r="E4496" s="21" t="s">
        <v>111452</v>
      </c>
      <c r="F4496" s="21" t="s">
        <v>14743</v>
      </c>
      <c r="G4496" s="22">
        <v>11</v>
      </c>
      <c r="H4496" s="22">
        <v>10</v>
      </c>
      <c r="I4496" s="22">
        <v>19</v>
      </c>
      <c r="J4496" s="21" t="s">
        <v>114754</v>
      </c>
    </row>
    <row r="4497" spans="1:10" ht="32" customHeight="1">
      <c r="A4497" s="19" t="s">
        <v>114755</v>
      </c>
      <c r="B4497" s="24">
        <v>27</v>
      </c>
      <c r="C4497" s="22">
        <v>22</v>
      </c>
      <c r="D4497" s="21" t="s">
        <v>114278</v>
      </c>
      <c r="E4497" s="21" t="s">
        <v>114279</v>
      </c>
      <c r="F4497" s="21" t="s">
        <v>101885</v>
      </c>
      <c r="G4497" s="22">
        <v>1</v>
      </c>
      <c r="H4497" s="22">
        <v>17</v>
      </c>
      <c r="I4497" s="22">
        <v>29</v>
      </c>
      <c r="J4497" s="21" t="s">
        <v>114756</v>
      </c>
    </row>
    <row r="4498" spans="1:10" ht="32" customHeight="1">
      <c r="A4498" s="19" t="s">
        <v>114757</v>
      </c>
      <c r="B4498" s="24">
        <v>26</v>
      </c>
      <c r="C4498" s="22">
        <v>17</v>
      </c>
      <c r="D4498" s="21" t="s">
        <v>114758</v>
      </c>
      <c r="E4498" s="21" t="s">
        <v>114759</v>
      </c>
      <c r="F4498" s="21" t="s">
        <v>101710</v>
      </c>
      <c r="G4498" s="22">
        <v>3</v>
      </c>
      <c r="H4498" s="22">
        <v>10</v>
      </c>
      <c r="I4498" s="22">
        <v>20</v>
      </c>
      <c r="J4498" s="21" t="s">
        <v>114760</v>
      </c>
    </row>
    <row r="4499" spans="1:10" ht="32" customHeight="1">
      <c r="A4499" s="19" t="s">
        <v>114761</v>
      </c>
      <c r="B4499" s="24">
        <v>62</v>
      </c>
      <c r="C4499" s="22">
        <v>21</v>
      </c>
      <c r="D4499" s="21" t="s">
        <v>102600</v>
      </c>
      <c r="E4499" s="21" t="s">
        <v>102601</v>
      </c>
      <c r="F4499" s="21" t="s">
        <v>14775</v>
      </c>
      <c r="G4499" s="22">
        <v>1</v>
      </c>
      <c r="H4499" s="22">
        <v>16</v>
      </c>
      <c r="I4499" s="22">
        <v>27</v>
      </c>
      <c r="J4499" s="21" t="s">
        <v>114762</v>
      </c>
    </row>
    <row r="4500" spans="1:10" ht="32" customHeight="1">
      <c r="A4500" s="19" t="s">
        <v>114763</v>
      </c>
      <c r="B4500" s="24">
        <v>17</v>
      </c>
      <c r="C4500" s="22">
        <v>15</v>
      </c>
      <c r="D4500" s="21" t="s">
        <v>114764</v>
      </c>
      <c r="E4500" s="21" t="s">
        <v>114765</v>
      </c>
      <c r="F4500" s="21" t="s">
        <v>101727</v>
      </c>
      <c r="G4500" s="22">
        <v>10</v>
      </c>
      <c r="H4500" s="22">
        <v>0</v>
      </c>
      <c r="I4500" s="22">
        <v>0</v>
      </c>
      <c r="J4500" s="21" t="s">
        <v>114766</v>
      </c>
    </row>
    <row r="4501" spans="1:10" ht="32" customHeight="1">
      <c r="A4501" s="19" t="s">
        <v>114767</v>
      </c>
      <c r="B4501" s="24">
        <v>22</v>
      </c>
      <c r="C4501" s="22">
        <v>15</v>
      </c>
      <c r="D4501" s="21" t="s">
        <v>113040</v>
      </c>
      <c r="E4501" s="21" t="s">
        <v>113041</v>
      </c>
      <c r="F4501" s="21" t="s">
        <v>101554</v>
      </c>
      <c r="G4501" s="22">
        <v>10</v>
      </c>
      <c r="H4501" s="22">
        <v>0</v>
      </c>
      <c r="I4501" s="22">
        <v>0</v>
      </c>
      <c r="J4501" s="21" t="s">
        <v>114768</v>
      </c>
    </row>
    <row r="4502" spans="1:10" ht="32" customHeight="1">
      <c r="A4502" s="19" t="s">
        <v>114769</v>
      </c>
      <c r="B4502" s="24">
        <v>47</v>
      </c>
      <c r="C4502" s="22">
        <v>23</v>
      </c>
      <c r="D4502" s="21" t="s">
        <v>103425</v>
      </c>
      <c r="E4502" s="21" t="s">
        <v>103426</v>
      </c>
      <c r="F4502" s="21" t="s">
        <v>101543</v>
      </c>
      <c r="G4502" s="22">
        <v>3</v>
      </c>
      <c r="H4502" s="22">
        <v>16</v>
      </c>
      <c r="I4502" s="22">
        <v>18</v>
      </c>
      <c r="J4502" s="21" t="s">
        <v>114770</v>
      </c>
    </row>
    <row r="4503" spans="1:10" ht="32" customHeight="1">
      <c r="A4503" s="19" t="s">
        <v>114771</v>
      </c>
      <c r="B4503" s="24">
        <v>18</v>
      </c>
      <c r="C4503" s="22">
        <v>30</v>
      </c>
      <c r="D4503" s="21" t="s">
        <v>109109</v>
      </c>
      <c r="E4503" s="21" t="s">
        <v>109110</v>
      </c>
      <c r="F4503" s="21" t="s">
        <v>103600</v>
      </c>
      <c r="G4503" s="22">
        <v>13</v>
      </c>
      <c r="H4503" s="22">
        <v>13</v>
      </c>
      <c r="I4503" s="22">
        <v>26</v>
      </c>
      <c r="J4503" s="21" t="s">
        <v>114772</v>
      </c>
    </row>
    <row r="4504" spans="1:10" ht="32" customHeight="1">
      <c r="A4504" s="19" t="s">
        <v>114773</v>
      </c>
      <c r="B4504" s="24">
        <v>32</v>
      </c>
      <c r="C4504" s="22">
        <v>25</v>
      </c>
      <c r="D4504" s="21" t="s">
        <v>106030</v>
      </c>
      <c r="E4504" s="21" t="s">
        <v>106031</v>
      </c>
      <c r="F4504" s="21" t="s">
        <v>101694</v>
      </c>
      <c r="G4504" s="22">
        <v>8</v>
      </c>
      <c r="H4504" s="22">
        <v>13</v>
      </c>
      <c r="I4504" s="22">
        <v>16</v>
      </c>
      <c r="J4504" s="21" t="s">
        <v>114774</v>
      </c>
    </row>
    <row r="4505" spans="1:10" ht="32" customHeight="1">
      <c r="A4505" s="19" t="s">
        <v>114775</v>
      </c>
      <c r="B4505" s="24">
        <v>32</v>
      </c>
      <c r="C4505" s="22">
        <v>25</v>
      </c>
      <c r="D4505" s="21" t="s">
        <v>106030</v>
      </c>
      <c r="E4505" s="21" t="s">
        <v>106031</v>
      </c>
      <c r="F4505" s="21" t="s">
        <v>101694</v>
      </c>
      <c r="G4505" s="22">
        <v>8</v>
      </c>
      <c r="H4505" s="22">
        <v>13</v>
      </c>
      <c r="I4505" s="22">
        <v>16</v>
      </c>
      <c r="J4505" s="21" t="s">
        <v>114774</v>
      </c>
    </row>
    <row r="4506" spans="1:10" ht="32" customHeight="1">
      <c r="A4506" s="19" t="s">
        <v>114776</v>
      </c>
      <c r="B4506" s="24">
        <v>32</v>
      </c>
      <c r="C4506" s="22">
        <v>25</v>
      </c>
      <c r="D4506" s="21" t="s">
        <v>106030</v>
      </c>
      <c r="E4506" s="21" t="s">
        <v>106031</v>
      </c>
      <c r="F4506" s="21" t="s">
        <v>101694</v>
      </c>
      <c r="G4506" s="22">
        <v>8</v>
      </c>
      <c r="H4506" s="22">
        <v>13</v>
      </c>
      <c r="I4506" s="22">
        <v>16</v>
      </c>
      <c r="J4506" s="21" t="s">
        <v>114774</v>
      </c>
    </row>
    <row r="4507" spans="1:10" ht="32" customHeight="1">
      <c r="A4507" s="19" t="s">
        <v>114777</v>
      </c>
      <c r="B4507" s="24">
        <v>21</v>
      </c>
      <c r="C4507" s="22">
        <v>15</v>
      </c>
      <c r="D4507" s="21" t="s">
        <v>114778</v>
      </c>
      <c r="E4507" s="21" t="s">
        <v>114779</v>
      </c>
      <c r="F4507" s="21" t="s">
        <v>101694</v>
      </c>
      <c r="G4507" s="22">
        <v>10</v>
      </c>
      <c r="H4507" s="22">
        <v>0</v>
      </c>
      <c r="I4507" s="22">
        <v>0</v>
      </c>
      <c r="J4507" s="21" t="s">
        <v>114780</v>
      </c>
    </row>
    <row r="4508" spans="1:10" ht="32" customHeight="1">
      <c r="A4508" s="19" t="s">
        <v>114781</v>
      </c>
      <c r="B4508" s="24">
        <v>21</v>
      </c>
      <c r="C4508" s="22">
        <v>15</v>
      </c>
      <c r="D4508" s="21" t="s">
        <v>114778</v>
      </c>
      <c r="E4508" s="21" t="s">
        <v>114779</v>
      </c>
      <c r="F4508" s="21" t="s">
        <v>101694</v>
      </c>
      <c r="G4508" s="22">
        <v>10</v>
      </c>
      <c r="H4508" s="22">
        <v>0</v>
      </c>
      <c r="I4508" s="22">
        <v>0</v>
      </c>
      <c r="J4508" s="21" t="s">
        <v>114780</v>
      </c>
    </row>
    <row r="4509" spans="1:10" ht="32" customHeight="1">
      <c r="A4509" s="19" t="s">
        <v>114782</v>
      </c>
      <c r="B4509" s="24">
        <v>22</v>
      </c>
      <c r="C4509" s="22">
        <v>15</v>
      </c>
      <c r="D4509" s="21" t="s">
        <v>103932</v>
      </c>
      <c r="E4509" s="21" t="s">
        <v>103933</v>
      </c>
      <c r="F4509" s="21" t="s">
        <v>14739</v>
      </c>
      <c r="G4509" s="22">
        <v>10</v>
      </c>
      <c r="H4509" s="22">
        <v>0</v>
      </c>
      <c r="I4509" s="22">
        <v>0</v>
      </c>
      <c r="J4509" s="21" t="s">
        <v>114783</v>
      </c>
    </row>
    <row r="4510" spans="1:10" ht="32" customHeight="1">
      <c r="A4510" s="19" t="s">
        <v>114784</v>
      </c>
      <c r="B4510" s="24">
        <v>14</v>
      </c>
      <c r="C4510" s="22">
        <v>22</v>
      </c>
      <c r="D4510" s="21" t="s">
        <v>101743</v>
      </c>
      <c r="E4510" s="21" t="s">
        <v>101744</v>
      </c>
      <c r="F4510" s="21" t="s">
        <v>101689</v>
      </c>
      <c r="G4510" s="22">
        <v>11</v>
      </c>
      <c r="H4510" s="22">
        <v>7</v>
      </c>
      <c r="I4510" s="22">
        <v>15</v>
      </c>
      <c r="J4510" s="21" t="s">
        <v>114785</v>
      </c>
    </row>
    <row r="4511" spans="1:10" ht="32" customHeight="1">
      <c r="A4511" s="19" t="s">
        <v>114786</v>
      </c>
      <c r="B4511" s="24">
        <v>30</v>
      </c>
      <c r="C4511" s="22">
        <v>25</v>
      </c>
      <c r="D4511" s="21" t="s">
        <v>114787</v>
      </c>
      <c r="E4511" s="21" t="s">
        <v>114788</v>
      </c>
      <c r="F4511" s="21" t="s">
        <v>14743</v>
      </c>
      <c r="G4511" s="22">
        <v>1</v>
      </c>
      <c r="H4511" s="22">
        <v>20</v>
      </c>
      <c r="I4511" s="22">
        <v>25</v>
      </c>
      <c r="J4511" s="21" t="s">
        <v>114789</v>
      </c>
    </row>
    <row r="4512" spans="1:10" ht="32" customHeight="1">
      <c r="A4512" s="19" t="s">
        <v>114790</v>
      </c>
      <c r="B4512" s="24">
        <v>29</v>
      </c>
      <c r="C4512" s="22">
        <v>17</v>
      </c>
      <c r="D4512" s="21" t="s">
        <v>109203</v>
      </c>
      <c r="E4512" s="21" t="s">
        <v>109204</v>
      </c>
      <c r="F4512" s="21" t="s">
        <v>101710</v>
      </c>
      <c r="G4512" s="22">
        <v>1</v>
      </c>
      <c r="H4512" s="22">
        <v>12</v>
      </c>
      <c r="I4512" s="22">
        <v>19</v>
      </c>
      <c r="J4512" s="21" t="s">
        <v>114791</v>
      </c>
    </row>
    <row r="4513" spans="1:10" ht="32" customHeight="1">
      <c r="A4513" s="19" t="s">
        <v>114792</v>
      </c>
      <c r="B4513" s="24">
        <v>13</v>
      </c>
      <c r="C4513" s="22">
        <v>15</v>
      </c>
      <c r="D4513" s="21" t="s">
        <v>114793</v>
      </c>
      <c r="E4513" s="21" t="s">
        <v>114794</v>
      </c>
      <c r="F4513" s="21" t="s">
        <v>101563</v>
      </c>
      <c r="G4513" s="22">
        <v>10</v>
      </c>
      <c r="H4513" s="22">
        <v>0</v>
      </c>
      <c r="I4513" s="22">
        <v>0</v>
      </c>
      <c r="J4513" s="21" t="s">
        <v>114795</v>
      </c>
    </row>
    <row r="4514" spans="1:10" ht="32" customHeight="1">
      <c r="A4514" s="19" t="s">
        <v>114796</v>
      </c>
      <c r="B4514" s="24">
        <v>13</v>
      </c>
      <c r="C4514" s="22">
        <v>15</v>
      </c>
      <c r="D4514" s="21" t="s">
        <v>113414</v>
      </c>
      <c r="E4514" s="21" t="s">
        <v>113415</v>
      </c>
      <c r="F4514" s="21" t="s">
        <v>14739</v>
      </c>
      <c r="G4514" s="22">
        <v>10</v>
      </c>
      <c r="H4514" s="22">
        <v>0</v>
      </c>
      <c r="I4514" s="22">
        <v>0</v>
      </c>
      <c r="J4514" s="21" t="s">
        <v>114797</v>
      </c>
    </row>
    <row r="4515" spans="1:10" ht="32" customHeight="1">
      <c r="A4515" s="19" t="s">
        <v>114798</v>
      </c>
      <c r="B4515" s="24">
        <v>21</v>
      </c>
      <c r="C4515" s="22">
        <v>15</v>
      </c>
      <c r="D4515" s="21" t="s">
        <v>102517</v>
      </c>
      <c r="E4515" s="21" t="s">
        <v>102518</v>
      </c>
      <c r="F4515" s="21" t="s">
        <v>101628</v>
      </c>
      <c r="G4515" s="22">
        <v>1</v>
      </c>
      <c r="H4515" s="22">
        <v>10</v>
      </c>
      <c r="I4515" s="22">
        <v>19</v>
      </c>
      <c r="J4515" s="21" t="s">
        <v>114799</v>
      </c>
    </row>
    <row r="4516" spans="1:10" ht="32" customHeight="1">
      <c r="A4516" s="19" t="s">
        <v>114800</v>
      </c>
      <c r="B4516" s="24">
        <v>21</v>
      </c>
      <c r="C4516" s="22">
        <v>15</v>
      </c>
      <c r="D4516" s="21" t="s">
        <v>112570</v>
      </c>
      <c r="E4516" s="21" t="s">
        <v>112571</v>
      </c>
      <c r="F4516" s="21" t="s">
        <v>101554</v>
      </c>
      <c r="G4516" s="22">
        <v>10</v>
      </c>
      <c r="H4516" s="22">
        <v>0</v>
      </c>
      <c r="I4516" s="22">
        <v>0</v>
      </c>
      <c r="J4516" s="21" t="s">
        <v>114801</v>
      </c>
    </row>
    <row r="4517" spans="1:10" ht="32" customHeight="1">
      <c r="A4517" s="19" t="s">
        <v>114802</v>
      </c>
      <c r="B4517" s="24">
        <v>16</v>
      </c>
      <c r="C4517" s="22">
        <v>20</v>
      </c>
      <c r="D4517" s="21" t="s">
        <v>114803</v>
      </c>
      <c r="E4517" s="21" t="s">
        <v>114804</v>
      </c>
      <c r="F4517" s="21" t="s">
        <v>101623</v>
      </c>
      <c r="G4517" s="22">
        <v>4</v>
      </c>
      <c r="H4517" s="22">
        <v>12</v>
      </c>
      <c r="I4517" s="22">
        <v>25</v>
      </c>
      <c r="J4517" s="21" t="s">
        <v>114805</v>
      </c>
    </row>
    <row r="4518" spans="1:10" ht="32" customHeight="1">
      <c r="A4518" s="19" t="s">
        <v>114806</v>
      </c>
      <c r="B4518" s="24">
        <v>16</v>
      </c>
      <c r="C4518" s="22">
        <v>20</v>
      </c>
      <c r="D4518" s="21" t="s">
        <v>114803</v>
      </c>
      <c r="E4518" s="21" t="s">
        <v>114804</v>
      </c>
      <c r="F4518" s="21" t="s">
        <v>101623</v>
      </c>
      <c r="G4518" s="22">
        <v>4</v>
      </c>
      <c r="H4518" s="22">
        <v>12</v>
      </c>
      <c r="I4518" s="22">
        <v>25</v>
      </c>
      <c r="J4518" s="21" t="s">
        <v>114805</v>
      </c>
    </row>
    <row r="4519" spans="1:10" ht="32" customHeight="1">
      <c r="A4519" s="19" t="s">
        <v>114807</v>
      </c>
      <c r="B4519" s="24">
        <v>22</v>
      </c>
      <c r="C4519" s="22">
        <v>15</v>
      </c>
      <c r="D4519" s="21" t="s">
        <v>109906</v>
      </c>
      <c r="E4519" s="21" t="s">
        <v>109907</v>
      </c>
      <c r="F4519" s="21" t="s">
        <v>101554</v>
      </c>
      <c r="G4519" s="22">
        <v>10</v>
      </c>
      <c r="H4519" s="22">
        <v>0</v>
      </c>
      <c r="I4519" s="22">
        <v>0</v>
      </c>
      <c r="J4519" s="21" t="s">
        <v>114808</v>
      </c>
    </row>
    <row r="4520" spans="1:10" ht="32" customHeight="1">
      <c r="A4520" s="19" t="s">
        <v>114809</v>
      </c>
      <c r="B4520" s="24">
        <v>20</v>
      </c>
      <c r="C4520" s="22">
        <v>15</v>
      </c>
      <c r="D4520" s="21" t="s">
        <v>114810</v>
      </c>
      <c r="E4520" s="21" t="s">
        <v>114811</v>
      </c>
      <c r="F4520" s="21" t="s">
        <v>101568</v>
      </c>
      <c r="G4520" s="22">
        <v>1</v>
      </c>
      <c r="H4520" s="22">
        <v>10</v>
      </c>
      <c r="I4520" s="22">
        <v>16</v>
      </c>
      <c r="J4520" s="21" t="s">
        <v>114812</v>
      </c>
    </row>
    <row r="4521" spans="1:10" ht="32" customHeight="1">
      <c r="A4521" s="19" t="s">
        <v>114813</v>
      </c>
      <c r="B4521" s="24">
        <v>17</v>
      </c>
      <c r="C4521" s="22">
        <v>15</v>
      </c>
      <c r="D4521" s="21" t="s">
        <v>105328</v>
      </c>
      <c r="E4521" s="21" t="s">
        <v>105329</v>
      </c>
      <c r="F4521" s="21" t="s">
        <v>101568</v>
      </c>
      <c r="G4521" s="22">
        <v>1</v>
      </c>
      <c r="H4521" s="22">
        <v>10</v>
      </c>
      <c r="I4521" s="22">
        <v>16</v>
      </c>
      <c r="J4521" s="21" t="s">
        <v>114814</v>
      </c>
    </row>
    <row r="4522" spans="1:10" ht="32" customHeight="1">
      <c r="A4522" s="19" t="s">
        <v>114815</v>
      </c>
      <c r="B4522" s="24">
        <v>24</v>
      </c>
      <c r="C4522" s="22">
        <v>15</v>
      </c>
      <c r="D4522" s="21" t="s">
        <v>103511</v>
      </c>
      <c r="E4522" s="21" t="s">
        <v>103512</v>
      </c>
      <c r="F4522" s="21" t="s">
        <v>14739</v>
      </c>
      <c r="G4522" s="22">
        <v>10</v>
      </c>
      <c r="H4522" s="22">
        <v>0</v>
      </c>
      <c r="I4522" s="22">
        <v>0</v>
      </c>
      <c r="J4522" s="21" t="s">
        <v>106892</v>
      </c>
    </row>
    <row r="4523" spans="1:10" ht="32" customHeight="1">
      <c r="A4523" s="19" t="s">
        <v>114816</v>
      </c>
      <c r="B4523" s="24">
        <v>19</v>
      </c>
      <c r="C4523" s="22">
        <v>21</v>
      </c>
      <c r="D4523" s="21" t="s">
        <v>114817</v>
      </c>
      <c r="E4523" s="21" t="s">
        <v>114818</v>
      </c>
      <c r="F4523" s="21" t="s">
        <v>14817</v>
      </c>
      <c r="G4523" s="22">
        <v>8</v>
      </c>
      <c r="H4523" s="22">
        <v>9</v>
      </c>
      <c r="I4523" s="22">
        <v>17</v>
      </c>
      <c r="J4523" s="21" t="s">
        <v>114819</v>
      </c>
    </row>
    <row r="4524" spans="1:10" ht="32" customHeight="1">
      <c r="A4524" s="19" t="s">
        <v>114820</v>
      </c>
      <c r="B4524" s="24">
        <v>33</v>
      </c>
      <c r="C4524" s="22">
        <v>35</v>
      </c>
      <c r="D4524" s="21" t="s">
        <v>114821</v>
      </c>
      <c r="E4524" s="21" t="s">
        <v>114822</v>
      </c>
      <c r="F4524" s="21" t="s">
        <v>114823</v>
      </c>
      <c r="G4524" s="22">
        <v>2</v>
      </c>
      <c r="H4524" s="22">
        <v>29</v>
      </c>
      <c r="I4524" s="22">
        <v>41</v>
      </c>
      <c r="J4524" s="21" t="s">
        <v>114824</v>
      </c>
    </row>
    <row r="4525" spans="1:10" ht="32" customHeight="1">
      <c r="A4525" s="19" t="s">
        <v>114825</v>
      </c>
      <c r="B4525" s="24">
        <v>33</v>
      </c>
      <c r="C4525" s="22">
        <v>35</v>
      </c>
      <c r="D4525" s="21" t="s">
        <v>114821</v>
      </c>
      <c r="E4525" s="21" t="s">
        <v>114822</v>
      </c>
      <c r="F4525" s="21" t="s">
        <v>114823</v>
      </c>
      <c r="G4525" s="22">
        <v>2</v>
      </c>
      <c r="H4525" s="22">
        <v>29</v>
      </c>
      <c r="I4525" s="22">
        <v>41</v>
      </c>
      <c r="J4525" s="21" t="s">
        <v>114824</v>
      </c>
    </row>
    <row r="4526" spans="1:10" ht="32" customHeight="1">
      <c r="A4526" s="19" t="s">
        <v>114826</v>
      </c>
      <c r="B4526" s="24">
        <v>24</v>
      </c>
      <c r="C4526" s="22">
        <v>15</v>
      </c>
      <c r="D4526" s="21" t="s">
        <v>114827</v>
      </c>
      <c r="E4526" s="21" t="s">
        <v>114828</v>
      </c>
      <c r="F4526" s="21" t="s">
        <v>14739</v>
      </c>
      <c r="G4526" s="22">
        <v>10</v>
      </c>
      <c r="H4526" s="22">
        <v>0</v>
      </c>
      <c r="I4526" s="22">
        <v>0</v>
      </c>
      <c r="J4526" s="21" t="s">
        <v>114829</v>
      </c>
    </row>
    <row r="4527" spans="1:10" ht="32" customHeight="1">
      <c r="A4527" s="19" t="s">
        <v>114830</v>
      </c>
      <c r="B4527" s="24">
        <v>13</v>
      </c>
      <c r="C4527" s="22">
        <v>15</v>
      </c>
      <c r="D4527" s="21" t="s">
        <v>109554</v>
      </c>
      <c r="E4527" s="21" t="s">
        <v>109555</v>
      </c>
      <c r="F4527" s="21" t="s">
        <v>101554</v>
      </c>
      <c r="G4527" s="22">
        <v>10</v>
      </c>
      <c r="H4527" s="22">
        <v>0</v>
      </c>
      <c r="I4527" s="22">
        <v>0</v>
      </c>
      <c r="J4527" s="21" t="s">
        <v>109556</v>
      </c>
    </row>
    <row r="4528" spans="1:10" ht="32" customHeight="1">
      <c r="A4528" s="19" t="s">
        <v>114831</v>
      </c>
      <c r="B4528" s="24">
        <v>16</v>
      </c>
      <c r="C4528" s="22">
        <v>19</v>
      </c>
      <c r="D4528" s="21" t="s">
        <v>114832</v>
      </c>
      <c r="E4528" s="21" t="s">
        <v>114833</v>
      </c>
      <c r="F4528" s="21" t="s">
        <v>101548</v>
      </c>
      <c r="G4528" s="22">
        <v>4</v>
      </c>
      <c r="H4528" s="22">
        <v>11</v>
      </c>
      <c r="I4528" s="22">
        <v>18</v>
      </c>
      <c r="J4528" s="21" t="s">
        <v>114834</v>
      </c>
    </row>
    <row r="4529" spans="1:10" ht="32" customHeight="1">
      <c r="A4529" s="19" t="s">
        <v>114835</v>
      </c>
      <c r="B4529" s="24">
        <v>71</v>
      </c>
      <c r="C4529" s="22">
        <v>19</v>
      </c>
      <c r="D4529" s="21" t="s">
        <v>114836</v>
      </c>
      <c r="E4529" s="21" t="s">
        <v>114837</v>
      </c>
      <c r="F4529" s="21" t="s">
        <v>102114</v>
      </c>
      <c r="G4529" s="22">
        <v>3</v>
      </c>
      <c r="H4529" s="22">
        <v>12</v>
      </c>
      <c r="I4529" s="22">
        <v>22</v>
      </c>
      <c r="J4529" s="21" t="s">
        <v>114838</v>
      </c>
    </row>
    <row r="4530" spans="1:10" ht="20" customHeight="1">
      <c r="A4530" s="27">
        <v>-999</v>
      </c>
      <c r="B4530" s="24">
        <v>-999</v>
      </c>
      <c r="C4530" s="22">
        <v>-999</v>
      </c>
      <c r="D4530" s="22">
        <v>-999</v>
      </c>
      <c r="E4530" s="22">
        <v>-999</v>
      </c>
      <c r="F4530" s="22">
        <v>-999</v>
      </c>
      <c r="G4530" s="22">
        <v>-999</v>
      </c>
      <c r="H4530" s="22">
        <v>-999</v>
      </c>
      <c r="I4530" s="22">
        <v>-999</v>
      </c>
      <c r="J4530" s="22">
        <v>-999</v>
      </c>
    </row>
    <row r="4531" spans="1:10" ht="32" customHeight="1">
      <c r="A4531" s="19" t="s">
        <v>114839</v>
      </c>
      <c r="B4531" s="24">
        <v>34</v>
      </c>
      <c r="C4531" s="22">
        <v>23</v>
      </c>
      <c r="D4531" s="21" t="s">
        <v>105676</v>
      </c>
      <c r="E4531" s="21" t="s">
        <v>105677</v>
      </c>
      <c r="F4531" s="21" t="s">
        <v>101543</v>
      </c>
      <c r="G4531" s="22">
        <v>7</v>
      </c>
      <c r="H4531" s="22">
        <v>12</v>
      </c>
      <c r="I4531" s="22">
        <v>19</v>
      </c>
      <c r="J4531" s="21" t="s">
        <v>114840</v>
      </c>
    </row>
    <row r="4532" spans="1:10" ht="32" customHeight="1">
      <c r="A4532" s="19" t="s">
        <v>114841</v>
      </c>
      <c r="B4532" s="24">
        <v>20</v>
      </c>
      <c r="C4532" s="22">
        <v>15</v>
      </c>
      <c r="D4532" s="21" t="s">
        <v>110380</v>
      </c>
      <c r="E4532" s="21" t="s">
        <v>110381</v>
      </c>
      <c r="F4532" s="21" t="s">
        <v>14739</v>
      </c>
      <c r="G4532" s="22">
        <v>10</v>
      </c>
      <c r="H4532" s="22">
        <v>0</v>
      </c>
      <c r="I4532" s="22">
        <v>0</v>
      </c>
      <c r="J4532" s="21" t="s">
        <v>110382</v>
      </c>
    </row>
    <row r="4533" spans="1:10" ht="32" customHeight="1">
      <c r="A4533" s="19" t="s">
        <v>114842</v>
      </c>
      <c r="B4533" s="24">
        <v>20</v>
      </c>
      <c r="C4533" s="22">
        <v>15</v>
      </c>
      <c r="D4533" s="21" t="s">
        <v>110380</v>
      </c>
      <c r="E4533" s="21" t="s">
        <v>110381</v>
      </c>
      <c r="F4533" s="21" t="s">
        <v>14739</v>
      </c>
      <c r="G4533" s="22">
        <v>10</v>
      </c>
      <c r="H4533" s="22">
        <v>0</v>
      </c>
      <c r="I4533" s="22">
        <v>0</v>
      </c>
      <c r="J4533" s="21" t="s">
        <v>110382</v>
      </c>
    </row>
    <row r="4534" spans="1:10" ht="32" customHeight="1">
      <c r="A4534" s="19" t="s">
        <v>114843</v>
      </c>
      <c r="B4534" s="24">
        <v>26</v>
      </c>
      <c r="C4534" s="22">
        <v>28</v>
      </c>
      <c r="D4534" s="21" t="s">
        <v>114844</v>
      </c>
      <c r="E4534" s="21" t="s">
        <v>114845</v>
      </c>
      <c r="F4534" s="21" t="s">
        <v>104397</v>
      </c>
      <c r="G4534" s="22">
        <v>12</v>
      </c>
      <c r="H4534" s="22">
        <v>12</v>
      </c>
      <c r="I4534" s="22">
        <v>22</v>
      </c>
      <c r="J4534" s="21" t="s">
        <v>114846</v>
      </c>
    </row>
    <row r="4535" spans="1:10" ht="32" customHeight="1">
      <c r="A4535" s="19" t="s">
        <v>114847</v>
      </c>
      <c r="B4535" s="24">
        <v>31</v>
      </c>
      <c r="C4535" s="22">
        <v>28</v>
      </c>
      <c r="D4535" s="21" t="s">
        <v>106326</v>
      </c>
      <c r="E4535" s="21" t="s">
        <v>106327</v>
      </c>
      <c r="F4535" s="21" t="s">
        <v>104397</v>
      </c>
      <c r="G4535" s="22">
        <v>12</v>
      </c>
      <c r="H4535" s="22">
        <v>12</v>
      </c>
      <c r="I4535" s="22">
        <v>19</v>
      </c>
      <c r="J4535" s="21" t="s">
        <v>114848</v>
      </c>
    </row>
    <row r="4536" spans="1:10" ht="32" customHeight="1">
      <c r="A4536" s="19" t="s">
        <v>114849</v>
      </c>
      <c r="B4536" s="24">
        <v>55</v>
      </c>
      <c r="C4536" s="22">
        <v>15</v>
      </c>
      <c r="D4536" s="21" t="s">
        <v>114850</v>
      </c>
      <c r="E4536" s="21" t="s">
        <v>114851</v>
      </c>
      <c r="F4536" s="21" t="s">
        <v>101568</v>
      </c>
      <c r="G4536" s="22">
        <v>1</v>
      </c>
      <c r="H4536" s="22">
        <v>10</v>
      </c>
      <c r="I4536" s="22">
        <v>16</v>
      </c>
      <c r="J4536" s="21" t="s">
        <v>114852</v>
      </c>
    </row>
    <row r="4537" spans="1:10" ht="32" customHeight="1">
      <c r="A4537" s="19" t="s">
        <v>114853</v>
      </c>
      <c r="B4537" s="24">
        <v>13</v>
      </c>
      <c r="C4537" s="22">
        <v>15</v>
      </c>
      <c r="D4537" s="21" t="s">
        <v>114854</v>
      </c>
      <c r="E4537" s="21" t="s">
        <v>114855</v>
      </c>
      <c r="F4537" s="21" t="s">
        <v>101528</v>
      </c>
      <c r="G4537" s="22">
        <v>10</v>
      </c>
      <c r="H4537" s="22">
        <v>0</v>
      </c>
      <c r="I4537" s="22">
        <v>0</v>
      </c>
      <c r="J4537" s="21" t="s">
        <v>114856</v>
      </c>
    </row>
    <row r="4538" spans="1:10" ht="20" customHeight="1">
      <c r="A4538" s="27">
        <v>-999</v>
      </c>
      <c r="B4538" s="24">
        <v>-999</v>
      </c>
      <c r="C4538" s="22">
        <v>-999</v>
      </c>
      <c r="D4538" s="22">
        <v>-999</v>
      </c>
      <c r="E4538" s="22">
        <v>-999</v>
      </c>
      <c r="F4538" s="22">
        <v>-999</v>
      </c>
      <c r="G4538" s="22">
        <v>-999</v>
      </c>
      <c r="H4538" s="22">
        <v>-999</v>
      </c>
      <c r="I4538" s="22">
        <v>-999</v>
      </c>
      <c r="J4538" s="22">
        <v>-999</v>
      </c>
    </row>
    <row r="4539" spans="1:10" ht="32" customHeight="1">
      <c r="A4539" s="19" t="s">
        <v>114857</v>
      </c>
      <c r="B4539" s="24">
        <v>24</v>
      </c>
      <c r="C4539" s="22">
        <v>37</v>
      </c>
      <c r="D4539" s="21" t="s">
        <v>114858</v>
      </c>
      <c r="E4539" s="21" t="s">
        <v>114859</v>
      </c>
      <c r="F4539" s="21" t="s">
        <v>14812</v>
      </c>
      <c r="G4539" s="22">
        <v>7</v>
      </c>
      <c r="H4539" s="22">
        <v>19</v>
      </c>
      <c r="I4539" s="22">
        <v>23</v>
      </c>
      <c r="J4539" s="21" t="s">
        <v>114860</v>
      </c>
    </row>
    <row r="4540" spans="1:10" ht="32" customHeight="1">
      <c r="A4540" s="19" t="s">
        <v>114861</v>
      </c>
      <c r="B4540" s="24">
        <v>45</v>
      </c>
      <c r="C4540" s="22">
        <v>38</v>
      </c>
      <c r="D4540" s="21" t="s">
        <v>109040</v>
      </c>
      <c r="E4540" s="21" t="s">
        <v>109041</v>
      </c>
      <c r="F4540" s="21" t="s">
        <v>104469</v>
      </c>
      <c r="G4540" s="22">
        <v>11</v>
      </c>
      <c r="H4540" s="22">
        <v>23</v>
      </c>
      <c r="I4540" s="22">
        <v>34</v>
      </c>
      <c r="J4540" s="21" t="s">
        <v>114862</v>
      </c>
    </row>
    <row r="4541" spans="1:10" ht="32" customHeight="1">
      <c r="A4541" s="19" t="s">
        <v>114863</v>
      </c>
      <c r="B4541" s="24">
        <v>45</v>
      </c>
      <c r="C4541" s="22">
        <v>38</v>
      </c>
      <c r="D4541" s="21" t="s">
        <v>109040</v>
      </c>
      <c r="E4541" s="21" t="s">
        <v>109041</v>
      </c>
      <c r="F4541" s="21" t="s">
        <v>104469</v>
      </c>
      <c r="G4541" s="22">
        <v>11</v>
      </c>
      <c r="H4541" s="22">
        <v>23</v>
      </c>
      <c r="I4541" s="22">
        <v>34</v>
      </c>
      <c r="J4541" s="21" t="s">
        <v>114862</v>
      </c>
    </row>
    <row r="4542" spans="1:10" ht="32" customHeight="1">
      <c r="A4542" s="19" t="s">
        <v>114864</v>
      </c>
      <c r="B4542" s="24">
        <v>35</v>
      </c>
      <c r="C4542" s="22">
        <v>15</v>
      </c>
      <c r="D4542" s="21" t="s">
        <v>114865</v>
      </c>
      <c r="E4542" s="21" t="s">
        <v>114866</v>
      </c>
      <c r="F4542" s="21" t="s">
        <v>101563</v>
      </c>
      <c r="G4542" s="22">
        <v>10</v>
      </c>
      <c r="H4542" s="22">
        <v>0</v>
      </c>
      <c r="I4542" s="22">
        <v>0</v>
      </c>
      <c r="J4542" s="21" t="s">
        <v>114867</v>
      </c>
    </row>
    <row r="4543" spans="1:10" ht="32" customHeight="1">
      <c r="A4543" s="19" t="s">
        <v>114868</v>
      </c>
      <c r="B4543" s="24">
        <v>35</v>
      </c>
      <c r="C4543" s="22">
        <v>15</v>
      </c>
      <c r="D4543" s="21" t="s">
        <v>114865</v>
      </c>
      <c r="E4543" s="21" t="s">
        <v>114866</v>
      </c>
      <c r="F4543" s="21" t="s">
        <v>101563</v>
      </c>
      <c r="G4543" s="22">
        <v>10</v>
      </c>
      <c r="H4543" s="22">
        <v>0</v>
      </c>
      <c r="I4543" s="22">
        <v>0</v>
      </c>
      <c r="J4543" s="21" t="s">
        <v>114867</v>
      </c>
    </row>
    <row r="4544" spans="1:10" ht="32" customHeight="1">
      <c r="A4544" s="19" t="s">
        <v>114869</v>
      </c>
      <c r="B4544" s="24">
        <v>13</v>
      </c>
      <c r="C4544" s="22">
        <v>15</v>
      </c>
      <c r="D4544" s="21" t="s">
        <v>104531</v>
      </c>
      <c r="E4544" s="21" t="s">
        <v>104532</v>
      </c>
      <c r="F4544" s="21" t="s">
        <v>101554</v>
      </c>
      <c r="G4544" s="22">
        <v>10</v>
      </c>
      <c r="H4544" s="22">
        <v>0</v>
      </c>
      <c r="I4544" s="22">
        <v>0</v>
      </c>
      <c r="J4544" s="21" t="s">
        <v>104533</v>
      </c>
    </row>
    <row r="4545" spans="1:10" ht="32" customHeight="1">
      <c r="A4545" s="19" t="s">
        <v>114870</v>
      </c>
      <c r="B4545" s="24">
        <v>23</v>
      </c>
      <c r="C4545" s="22">
        <v>15</v>
      </c>
      <c r="D4545" s="21" t="s">
        <v>105125</v>
      </c>
      <c r="E4545" s="21" t="s">
        <v>105126</v>
      </c>
      <c r="F4545" s="21" t="s">
        <v>101563</v>
      </c>
      <c r="G4545" s="22">
        <v>10</v>
      </c>
      <c r="H4545" s="22">
        <v>0</v>
      </c>
      <c r="I4545" s="22">
        <v>0</v>
      </c>
      <c r="J4545" s="21" t="s">
        <v>114871</v>
      </c>
    </row>
    <row r="4546" spans="1:10" ht="32" customHeight="1">
      <c r="A4546" s="19" t="s">
        <v>114872</v>
      </c>
      <c r="B4546" s="24">
        <v>19</v>
      </c>
      <c r="C4546" s="22">
        <v>15</v>
      </c>
      <c r="D4546" s="21" t="s">
        <v>103977</v>
      </c>
      <c r="E4546" s="21" t="s">
        <v>103978</v>
      </c>
      <c r="F4546" s="21" t="s">
        <v>101694</v>
      </c>
      <c r="G4546" s="22">
        <v>10</v>
      </c>
      <c r="H4546" s="22">
        <v>0</v>
      </c>
      <c r="I4546" s="22">
        <v>0</v>
      </c>
      <c r="J4546" s="21" t="s">
        <v>114873</v>
      </c>
    </row>
    <row r="4547" spans="1:10" ht="32" customHeight="1">
      <c r="A4547" s="19" t="s">
        <v>114874</v>
      </c>
      <c r="B4547" s="24">
        <v>25</v>
      </c>
      <c r="C4547" s="22">
        <v>15</v>
      </c>
      <c r="D4547" s="21" t="s">
        <v>103412</v>
      </c>
      <c r="E4547" s="21" t="s">
        <v>103413</v>
      </c>
      <c r="F4547" s="21" t="s">
        <v>101554</v>
      </c>
      <c r="G4547" s="22">
        <v>10</v>
      </c>
      <c r="H4547" s="22">
        <v>0</v>
      </c>
      <c r="I4547" s="22">
        <v>0</v>
      </c>
      <c r="J4547" s="21" t="s">
        <v>114875</v>
      </c>
    </row>
    <row r="4548" spans="1:10" ht="32" customHeight="1">
      <c r="A4548" s="19" t="s">
        <v>114876</v>
      </c>
      <c r="B4548" s="24">
        <v>34</v>
      </c>
      <c r="C4548" s="22">
        <v>15</v>
      </c>
      <c r="D4548" s="21" t="s">
        <v>112020</v>
      </c>
      <c r="E4548" s="21" t="s">
        <v>112021</v>
      </c>
      <c r="F4548" s="21" t="s">
        <v>14739</v>
      </c>
      <c r="G4548" s="22">
        <v>10</v>
      </c>
      <c r="H4548" s="22">
        <v>0</v>
      </c>
      <c r="I4548" s="22">
        <v>0</v>
      </c>
      <c r="J4548" s="21" t="s">
        <v>114877</v>
      </c>
    </row>
    <row r="4549" spans="1:10" ht="32" customHeight="1">
      <c r="A4549" s="19" t="s">
        <v>114878</v>
      </c>
      <c r="B4549" s="24">
        <v>51</v>
      </c>
      <c r="C4549" s="22">
        <v>33</v>
      </c>
      <c r="D4549" s="21" t="s">
        <v>101772</v>
      </c>
      <c r="E4549" s="21" t="s">
        <v>101773</v>
      </c>
      <c r="F4549" s="21" t="s">
        <v>102114</v>
      </c>
      <c r="G4549" s="22">
        <v>1</v>
      </c>
      <c r="H4549" s="22">
        <v>28</v>
      </c>
      <c r="I4549" s="22">
        <v>40</v>
      </c>
      <c r="J4549" s="21" t="s">
        <v>114879</v>
      </c>
    </row>
    <row r="4550" spans="1:10" ht="32" customHeight="1">
      <c r="A4550" s="19" t="s">
        <v>114880</v>
      </c>
      <c r="B4550" s="24">
        <v>26</v>
      </c>
      <c r="C4550" s="22">
        <v>15</v>
      </c>
      <c r="D4550" s="21" t="s">
        <v>107030</v>
      </c>
      <c r="E4550" s="21" t="s">
        <v>107031</v>
      </c>
      <c r="F4550" s="21" t="s">
        <v>101528</v>
      </c>
      <c r="G4550" s="22">
        <v>10</v>
      </c>
      <c r="H4550" s="22">
        <v>0</v>
      </c>
      <c r="I4550" s="22">
        <v>0</v>
      </c>
      <c r="J4550" s="21" t="s">
        <v>114881</v>
      </c>
    </row>
    <row r="4551" spans="1:10" ht="32" customHeight="1">
      <c r="A4551" s="19" t="s">
        <v>114882</v>
      </c>
      <c r="B4551" s="24">
        <v>24</v>
      </c>
      <c r="C4551" s="22">
        <v>15</v>
      </c>
      <c r="D4551" s="21" t="s">
        <v>103888</v>
      </c>
      <c r="E4551" s="21" t="s">
        <v>103889</v>
      </c>
      <c r="F4551" s="21" t="s">
        <v>101554</v>
      </c>
      <c r="G4551" s="22">
        <v>10</v>
      </c>
      <c r="H4551" s="22">
        <v>0</v>
      </c>
      <c r="I4551" s="22">
        <v>0</v>
      </c>
      <c r="J4551" s="21" t="s">
        <v>114883</v>
      </c>
    </row>
    <row r="4552" spans="1:10" ht="32" customHeight="1">
      <c r="A4552" s="19" t="s">
        <v>114884</v>
      </c>
      <c r="B4552" s="24">
        <v>20</v>
      </c>
      <c r="C4552" s="22">
        <v>16</v>
      </c>
      <c r="D4552" s="21" t="s">
        <v>102492</v>
      </c>
      <c r="E4552" s="21" t="s">
        <v>102493</v>
      </c>
      <c r="F4552" s="21" t="s">
        <v>101945</v>
      </c>
      <c r="G4552" s="22">
        <v>1</v>
      </c>
      <c r="H4552" s="22">
        <v>11</v>
      </c>
      <c r="I4552" s="22">
        <v>18</v>
      </c>
      <c r="J4552" s="21" t="s">
        <v>106970</v>
      </c>
    </row>
    <row r="4553" spans="1:10" ht="32" customHeight="1">
      <c r="A4553" s="19" t="s">
        <v>114885</v>
      </c>
      <c r="B4553" s="24">
        <v>19</v>
      </c>
      <c r="C4553" s="22">
        <v>23</v>
      </c>
      <c r="D4553" s="21" t="s">
        <v>101580</v>
      </c>
      <c r="E4553" s="21" t="s">
        <v>101581</v>
      </c>
      <c r="F4553" s="21" t="s">
        <v>102157</v>
      </c>
      <c r="G4553" s="22">
        <v>7</v>
      </c>
      <c r="H4553" s="22">
        <v>12</v>
      </c>
      <c r="I4553" s="22">
        <v>23</v>
      </c>
      <c r="J4553" s="21" t="s">
        <v>114886</v>
      </c>
    </row>
    <row r="4554" spans="1:10" ht="32" customHeight="1">
      <c r="A4554" s="19" t="s">
        <v>114887</v>
      </c>
      <c r="B4554" s="24">
        <v>14</v>
      </c>
      <c r="C4554" s="22">
        <v>28</v>
      </c>
      <c r="D4554" s="21" t="s">
        <v>101953</v>
      </c>
      <c r="E4554" s="21" t="s">
        <v>101954</v>
      </c>
      <c r="F4554" s="21" t="s">
        <v>107889</v>
      </c>
      <c r="G4554" s="22">
        <v>9</v>
      </c>
      <c r="H4554" s="22">
        <v>15</v>
      </c>
      <c r="I4554" s="22">
        <v>23</v>
      </c>
      <c r="J4554" s="21" t="s">
        <v>114888</v>
      </c>
    </row>
    <row r="4555" spans="1:10" ht="32" customHeight="1">
      <c r="A4555" s="19" t="s">
        <v>114889</v>
      </c>
      <c r="B4555" s="24">
        <v>14</v>
      </c>
      <c r="C4555" s="22">
        <v>28</v>
      </c>
      <c r="D4555" s="21" t="s">
        <v>101953</v>
      </c>
      <c r="E4555" s="21" t="s">
        <v>101954</v>
      </c>
      <c r="F4555" s="21" t="s">
        <v>107889</v>
      </c>
      <c r="G4555" s="22">
        <v>9</v>
      </c>
      <c r="H4555" s="22">
        <v>15</v>
      </c>
      <c r="I4555" s="22">
        <v>23</v>
      </c>
      <c r="J4555" s="21" t="s">
        <v>114888</v>
      </c>
    </row>
    <row r="4556" spans="1:10" ht="32" customHeight="1">
      <c r="A4556" s="19" t="s">
        <v>114890</v>
      </c>
      <c r="B4556" s="24">
        <v>13</v>
      </c>
      <c r="C4556" s="22">
        <v>15</v>
      </c>
      <c r="D4556" s="21" t="s">
        <v>114891</v>
      </c>
      <c r="E4556" s="21" t="s">
        <v>114892</v>
      </c>
      <c r="F4556" s="21" t="s">
        <v>101694</v>
      </c>
      <c r="G4556" s="22">
        <v>10</v>
      </c>
      <c r="H4556" s="22">
        <v>0</v>
      </c>
      <c r="I4556" s="22">
        <v>0</v>
      </c>
      <c r="J4556" s="21" t="s">
        <v>114893</v>
      </c>
    </row>
    <row r="4557" spans="1:10" ht="32" customHeight="1">
      <c r="A4557" s="19" t="s">
        <v>114894</v>
      </c>
      <c r="B4557" s="24">
        <v>17</v>
      </c>
      <c r="C4557" s="22">
        <v>15</v>
      </c>
      <c r="D4557" s="21" t="s">
        <v>102871</v>
      </c>
      <c r="E4557" s="21" t="s">
        <v>102872</v>
      </c>
      <c r="F4557" s="21" t="s">
        <v>101568</v>
      </c>
      <c r="G4557" s="22">
        <v>2</v>
      </c>
      <c r="H4557" s="22">
        <v>9</v>
      </c>
      <c r="I4557" s="22">
        <v>17</v>
      </c>
      <c r="J4557" s="21" t="s">
        <v>114895</v>
      </c>
    </row>
    <row r="4558" spans="1:10" ht="32" customHeight="1">
      <c r="A4558" s="19" t="s">
        <v>114896</v>
      </c>
      <c r="B4558" s="24">
        <v>17</v>
      </c>
      <c r="C4558" s="22">
        <v>15</v>
      </c>
      <c r="D4558" s="21" t="s">
        <v>102871</v>
      </c>
      <c r="E4558" s="21" t="s">
        <v>102872</v>
      </c>
      <c r="F4558" s="21" t="s">
        <v>101568</v>
      </c>
      <c r="G4558" s="22">
        <v>2</v>
      </c>
      <c r="H4558" s="22">
        <v>9</v>
      </c>
      <c r="I4558" s="22">
        <v>17</v>
      </c>
      <c r="J4558" s="21" t="s">
        <v>114895</v>
      </c>
    </row>
    <row r="4559" spans="1:10" ht="32" customHeight="1">
      <c r="A4559" s="19" t="s">
        <v>114897</v>
      </c>
      <c r="B4559" s="24">
        <v>30</v>
      </c>
      <c r="C4559" s="22">
        <v>15</v>
      </c>
      <c r="D4559" s="21" t="s">
        <v>107574</v>
      </c>
      <c r="E4559" s="21" t="s">
        <v>107575</v>
      </c>
      <c r="F4559" s="21" t="s">
        <v>101554</v>
      </c>
      <c r="G4559" s="22">
        <v>10</v>
      </c>
      <c r="H4559" s="22">
        <v>0</v>
      </c>
      <c r="I4559" s="22">
        <v>0</v>
      </c>
      <c r="J4559" s="21" t="s">
        <v>114898</v>
      </c>
    </row>
    <row r="4560" spans="1:10" ht="20" customHeight="1">
      <c r="A4560" s="19" t="s">
        <v>114899</v>
      </c>
      <c r="B4560" s="24">
        <v>19</v>
      </c>
      <c r="C4560" s="22">
        <v>15</v>
      </c>
      <c r="D4560" s="21" t="s">
        <v>103189</v>
      </c>
      <c r="E4560" s="21" t="s">
        <v>103190</v>
      </c>
      <c r="F4560" s="21" t="s">
        <v>101554</v>
      </c>
      <c r="G4560" s="22">
        <v>10</v>
      </c>
      <c r="H4560" s="22">
        <v>0</v>
      </c>
      <c r="I4560" s="22">
        <v>0</v>
      </c>
      <c r="J4560" s="21" t="s">
        <v>103191</v>
      </c>
    </row>
    <row r="4561" spans="1:10" ht="44" customHeight="1">
      <c r="A4561" s="19" t="s">
        <v>114900</v>
      </c>
      <c r="B4561" s="24">
        <v>13</v>
      </c>
      <c r="C4561" s="22">
        <v>22</v>
      </c>
      <c r="D4561" s="21" t="s">
        <v>114901</v>
      </c>
      <c r="E4561" s="21" t="s">
        <v>114902</v>
      </c>
      <c r="F4561" s="21" t="s">
        <v>101885</v>
      </c>
      <c r="G4561" s="22">
        <v>1</v>
      </c>
      <c r="H4561" s="22">
        <v>17</v>
      </c>
      <c r="I4561" s="22">
        <v>25</v>
      </c>
      <c r="J4561" s="21" t="s">
        <v>114903</v>
      </c>
    </row>
    <row r="4562" spans="1:10" ht="44" customHeight="1">
      <c r="A4562" s="19" t="s">
        <v>114904</v>
      </c>
      <c r="B4562" s="24">
        <v>20</v>
      </c>
      <c r="C4562" s="22">
        <v>15</v>
      </c>
      <c r="D4562" s="21" t="s">
        <v>114905</v>
      </c>
      <c r="E4562" s="21" t="s">
        <v>114906</v>
      </c>
      <c r="F4562" s="21" t="s">
        <v>101554</v>
      </c>
      <c r="G4562" s="22">
        <v>10</v>
      </c>
      <c r="H4562" s="22">
        <v>0</v>
      </c>
      <c r="I4562" s="22">
        <v>0</v>
      </c>
      <c r="J4562" s="21" t="s">
        <v>114907</v>
      </c>
    </row>
    <row r="4563" spans="1:10" ht="44" customHeight="1">
      <c r="A4563" s="19" t="s">
        <v>114908</v>
      </c>
      <c r="B4563" s="24">
        <v>31</v>
      </c>
      <c r="C4563" s="22">
        <v>15</v>
      </c>
      <c r="D4563" s="21" t="s">
        <v>107284</v>
      </c>
      <c r="E4563" s="21" t="s">
        <v>107285</v>
      </c>
      <c r="F4563" s="21" t="s">
        <v>14739</v>
      </c>
      <c r="G4563" s="22">
        <v>10</v>
      </c>
      <c r="H4563" s="22">
        <v>0</v>
      </c>
      <c r="I4563" s="22">
        <v>0</v>
      </c>
      <c r="J4563" s="21" t="s">
        <v>114909</v>
      </c>
    </row>
    <row r="4564" spans="1:10" ht="32" customHeight="1">
      <c r="A4564" s="19" t="s">
        <v>114910</v>
      </c>
      <c r="B4564" s="24">
        <v>25</v>
      </c>
      <c r="C4564" s="22">
        <v>17</v>
      </c>
      <c r="D4564" s="21" t="s">
        <v>106569</v>
      </c>
      <c r="E4564" s="21" t="s">
        <v>106570</v>
      </c>
      <c r="F4564" s="21" t="s">
        <v>14743</v>
      </c>
      <c r="G4564" s="22">
        <v>4</v>
      </c>
      <c r="H4564" s="22">
        <v>9</v>
      </c>
      <c r="I4564" s="22">
        <v>14</v>
      </c>
      <c r="J4564" s="21" t="s">
        <v>114911</v>
      </c>
    </row>
    <row r="4565" spans="1:10" ht="32" customHeight="1">
      <c r="A4565" s="19" t="s">
        <v>114912</v>
      </c>
      <c r="B4565" s="24">
        <v>15</v>
      </c>
      <c r="C4565" s="22">
        <v>19</v>
      </c>
      <c r="D4565" s="21" t="s">
        <v>112607</v>
      </c>
      <c r="E4565" s="21" t="s">
        <v>112608</v>
      </c>
      <c r="F4565" s="21" t="s">
        <v>101548</v>
      </c>
      <c r="G4565" s="22">
        <v>5</v>
      </c>
      <c r="H4565" s="22">
        <v>10</v>
      </c>
      <c r="I4565" s="22">
        <v>16</v>
      </c>
      <c r="J4565" s="21" t="s">
        <v>114913</v>
      </c>
    </row>
    <row r="4566" spans="1:10" ht="20" customHeight="1">
      <c r="A4566" s="19" t="s">
        <v>114914</v>
      </c>
      <c r="B4566" s="24">
        <v>37</v>
      </c>
      <c r="C4566" s="22">
        <v>19</v>
      </c>
      <c r="D4566" s="21" t="s">
        <v>114915</v>
      </c>
      <c r="E4566" s="21" t="s">
        <v>114916</v>
      </c>
      <c r="F4566" s="21" t="s">
        <v>101787</v>
      </c>
      <c r="G4566" s="22">
        <v>2</v>
      </c>
      <c r="H4566" s="22">
        <v>13</v>
      </c>
      <c r="I4566" s="22">
        <v>26</v>
      </c>
      <c r="J4566" s="21" t="s">
        <v>114917</v>
      </c>
    </row>
    <row r="4567" spans="1:10" ht="32" customHeight="1">
      <c r="A4567" s="19" t="s">
        <v>114918</v>
      </c>
      <c r="B4567" s="24">
        <v>13</v>
      </c>
      <c r="C4567" s="22">
        <v>15</v>
      </c>
      <c r="D4567" s="21" t="s">
        <v>114919</v>
      </c>
      <c r="E4567" s="21" t="s">
        <v>114920</v>
      </c>
      <c r="F4567" s="21" t="s">
        <v>101522</v>
      </c>
      <c r="G4567" s="22">
        <v>10</v>
      </c>
      <c r="H4567" s="22">
        <v>0</v>
      </c>
      <c r="I4567" s="22">
        <v>0</v>
      </c>
      <c r="J4567" s="21" t="s">
        <v>114921</v>
      </c>
    </row>
    <row r="4568" spans="1:10" ht="32" customHeight="1">
      <c r="A4568" s="19" t="s">
        <v>114922</v>
      </c>
      <c r="B4568" s="24">
        <v>33</v>
      </c>
      <c r="C4568" s="22">
        <v>23</v>
      </c>
      <c r="D4568" s="21" t="s">
        <v>102880</v>
      </c>
      <c r="E4568" s="21" t="s">
        <v>102881</v>
      </c>
      <c r="F4568" s="21" t="s">
        <v>102001</v>
      </c>
      <c r="G4568" s="22">
        <v>7</v>
      </c>
      <c r="H4568" s="22">
        <v>12</v>
      </c>
      <c r="I4568" s="22">
        <v>23</v>
      </c>
      <c r="J4568" s="21" t="s">
        <v>105499</v>
      </c>
    </row>
    <row r="4569" spans="1:10" ht="20" customHeight="1">
      <c r="A4569" s="19" t="s">
        <v>114923</v>
      </c>
      <c r="B4569" s="24">
        <v>39</v>
      </c>
      <c r="C4569" s="22">
        <v>15</v>
      </c>
      <c r="D4569" s="21" t="s">
        <v>105138</v>
      </c>
      <c r="E4569" s="21" t="s">
        <v>105139</v>
      </c>
      <c r="F4569" s="21" t="s">
        <v>101554</v>
      </c>
      <c r="G4569" s="22">
        <v>10</v>
      </c>
      <c r="H4569" s="22">
        <v>0</v>
      </c>
      <c r="I4569" s="22">
        <v>0</v>
      </c>
      <c r="J4569" s="21" t="s">
        <v>114924</v>
      </c>
    </row>
    <row r="4570" spans="1:10" ht="20" customHeight="1">
      <c r="A4570" s="27">
        <v>-999</v>
      </c>
      <c r="B4570" s="24">
        <v>-999</v>
      </c>
      <c r="C4570" s="22">
        <v>-999</v>
      </c>
      <c r="D4570" s="22">
        <v>-999</v>
      </c>
      <c r="E4570" s="22">
        <v>-999</v>
      </c>
      <c r="F4570" s="22">
        <v>-999</v>
      </c>
      <c r="G4570" s="22">
        <v>-999</v>
      </c>
      <c r="H4570" s="22">
        <v>-999</v>
      </c>
      <c r="I4570" s="22">
        <v>-999</v>
      </c>
      <c r="J4570" s="22">
        <v>-999</v>
      </c>
    </row>
    <row r="4571" spans="1:10" ht="20" customHeight="1">
      <c r="A4571" s="19" t="s">
        <v>114925</v>
      </c>
      <c r="B4571" s="24">
        <v>30</v>
      </c>
      <c r="C4571" s="22">
        <v>28</v>
      </c>
      <c r="D4571" s="21" t="s">
        <v>106428</v>
      </c>
      <c r="E4571" s="21" t="s">
        <v>106429</v>
      </c>
      <c r="F4571" s="21" t="s">
        <v>110849</v>
      </c>
      <c r="G4571" s="22">
        <v>1</v>
      </c>
      <c r="H4571" s="22">
        <v>23</v>
      </c>
      <c r="I4571" s="22">
        <v>41</v>
      </c>
      <c r="J4571" s="21" t="s">
        <v>114926</v>
      </c>
    </row>
    <row r="4572" spans="1:10" ht="20" customHeight="1">
      <c r="A4572" s="19" t="s">
        <v>114927</v>
      </c>
      <c r="B4572" s="24">
        <v>29</v>
      </c>
      <c r="C4572" s="22">
        <v>15</v>
      </c>
      <c r="D4572" s="21" t="s">
        <v>114928</v>
      </c>
      <c r="E4572" s="21" t="s">
        <v>114929</v>
      </c>
      <c r="F4572" s="21" t="s">
        <v>14739</v>
      </c>
      <c r="G4572" s="22">
        <v>10</v>
      </c>
      <c r="H4572" s="22">
        <v>0</v>
      </c>
      <c r="I4572" s="22">
        <v>0</v>
      </c>
      <c r="J4572" s="21" t="s">
        <v>114930</v>
      </c>
    </row>
    <row r="4573" spans="1:10" ht="32" customHeight="1">
      <c r="A4573" s="19" t="s">
        <v>114931</v>
      </c>
      <c r="B4573" s="24">
        <v>15</v>
      </c>
      <c r="C4573" s="22">
        <v>17</v>
      </c>
      <c r="D4573" s="21" t="s">
        <v>104531</v>
      </c>
      <c r="E4573" s="21" t="s">
        <v>104532</v>
      </c>
      <c r="F4573" s="21" t="s">
        <v>14743</v>
      </c>
      <c r="G4573" s="22">
        <v>2</v>
      </c>
      <c r="H4573" s="22">
        <v>11</v>
      </c>
      <c r="I4573" s="22">
        <v>18</v>
      </c>
      <c r="J4573" s="21" t="s">
        <v>114932</v>
      </c>
    </row>
    <row r="4574" spans="1:10" ht="32" customHeight="1">
      <c r="A4574" s="19" t="s">
        <v>114933</v>
      </c>
      <c r="B4574" s="24">
        <v>13</v>
      </c>
      <c r="C4574" s="22">
        <v>15</v>
      </c>
      <c r="D4574" s="21" t="s">
        <v>112773</v>
      </c>
      <c r="E4574" s="21" t="s">
        <v>112774</v>
      </c>
      <c r="F4574" s="21" t="s">
        <v>14739</v>
      </c>
      <c r="G4574" s="22">
        <v>10</v>
      </c>
      <c r="H4574" s="22">
        <v>0</v>
      </c>
      <c r="I4574" s="22">
        <v>0</v>
      </c>
      <c r="J4574" s="21" t="s">
        <v>114934</v>
      </c>
    </row>
    <row r="4575" spans="1:10" ht="32" customHeight="1">
      <c r="A4575" s="19" t="s">
        <v>114935</v>
      </c>
      <c r="B4575" s="24">
        <v>26</v>
      </c>
      <c r="C4575" s="22">
        <v>15</v>
      </c>
      <c r="D4575" s="21" t="s">
        <v>114936</v>
      </c>
      <c r="E4575" s="21" t="s">
        <v>114937</v>
      </c>
      <c r="F4575" s="21" t="s">
        <v>14739</v>
      </c>
      <c r="G4575" s="22">
        <v>10</v>
      </c>
      <c r="H4575" s="22">
        <v>0</v>
      </c>
      <c r="I4575" s="22">
        <v>0</v>
      </c>
      <c r="J4575" s="21" t="s">
        <v>114938</v>
      </c>
    </row>
    <row r="4576" spans="1:10" ht="32" customHeight="1">
      <c r="A4576" s="19" t="s">
        <v>114939</v>
      </c>
      <c r="B4576" s="24">
        <v>23</v>
      </c>
      <c r="C4576" s="22">
        <v>15</v>
      </c>
      <c r="D4576" s="21" t="s">
        <v>114940</v>
      </c>
      <c r="E4576" s="21" t="s">
        <v>114941</v>
      </c>
      <c r="F4576" s="21" t="s">
        <v>101563</v>
      </c>
      <c r="G4576" s="22">
        <v>10</v>
      </c>
      <c r="H4576" s="22">
        <v>0</v>
      </c>
      <c r="I4576" s="22">
        <v>0</v>
      </c>
      <c r="J4576" s="21" t="s">
        <v>114942</v>
      </c>
    </row>
    <row r="4577" spans="1:10" ht="20" customHeight="1">
      <c r="A4577" s="19" t="s">
        <v>114943</v>
      </c>
      <c r="B4577" s="24">
        <v>18</v>
      </c>
      <c r="C4577" s="22">
        <v>15</v>
      </c>
      <c r="D4577" s="21" t="s">
        <v>114944</v>
      </c>
      <c r="E4577" s="21" t="s">
        <v>114945</v>
      </c>
      <c r="F4577" s="21" t="s">
        <v>101522</v>
      </c>
      <c r="G4577" s="22">
        <v>10</v>
      </c>
      <c r="H4577" s="22">
        <v>0</v>
      </c>
      <c r="I4577" s="22">
        <v>0</v>
      </c>
      <c r="J4577" s="21" t="s">
        <v>114946</v>
      </c>
    </row>
    <row r="4578" spans="1:10" ht="32" customHeight="1">
      <c r="A4578" s="19" t="s">
        <v>114947</v>
      </c>
      <c r="B4578" s="24">
        <v>36</v>
      </c>
      <c r="C4578" s="22">
        <v>15</v>
      </c>
      <c r="D4578" s="21" t="s">
        <v>114948</v>
      </c>
      <c r="E4578" s="21" t="s">
        <v>114949</v>
      </c>
      <c r="F4578" s="21" t="s">
        <v>101694</v>
      </c>
      <c r="G4578" s="22">
        <v>1</v>
      </c>
      <c r="H4578" s="22">
        <v>9</v>
      </c>
      <c r="I4578" s="22">
        <v>15</v>
      </c>
      <c r="J4578" s="21" t="s">
        <v>114950</v>
      </c>
    </row>
    <row r="4579" spans="1:10" ht="20" customHeight="1">
      <c r="A4579" s="27">
        <v>-999</v>
      </c>
      <c r="B4579" s="24">
        <v>-999</v>
      </c>
      <c r="C4579" s="22">
        <v>-999</v>
      </c>
      <c r="D4579" s="22">
        <v>-999</v>
      </c>
      <c r="E4579" s="22">
        <v>-999</v>
      </c>
      <c r="F4579" s="22">
        <v>-999</v>
      </c>
      <c r="G4579" s="22">
        <v>-999</v>
      </c>
      <c r="H4579" s="22">
        <v>-999</v>
      </c>
      <c r="I4579" s="22">
        <v>-999</v>
      </c>
      <c r="J4579" s="22">
        <v>-999</v>
      </c>
    </row>
    <row r="4580" spans="1:10" ht="32" customHeight="1">
      <c r="A4580" s="19" t="s">
        <v>114951</v>
      </c>
      <c r="B4580" s="24">
        <v>26</v>
      </c>
      <c r="C4580" s="22">
        <v>20</v>
      </c>
      <c r="D4580" s="21" t="s">
        <v>114952</v>
      </c>
      <c r="E4580" s="21" t="s">
        <v>114953</v>
      </c>
      <c r="F4580" s="21" t="s">
        <v>108758</v>
      </c>
      <c r="G4580" s="22">
        <v>9</v>
      </c>
      <c r="H4580" s="22">
        <v>7</v>
      </c>
      <c r="I4580" s="22">
        <v>15</v>
      </c>
      <c r="J4580" s="21" t="s">
        <v>114954</v>
      </c>
    </row>
    <row r="4581" spans="1:10" ht="32" customHeight="1">
      <c r="A4581" s="19" t="s">
        <v>114955</v>
      </c>
      <c r="B4581" s="24">
        <v>22</v>
      </c>
      <c r="C4581" s="22">
        <v>16</v>
      </c>
      <c r="D4581" s="21" t="s">
        <v>114956</v>
      </c>
      <c r="E4581" s="21" t="s">
        <v>114957</v>
      </c>
      <c r="F4581" s="21" t="s">
        <v>101533</v>
      </c>
      <c r="G4581" s="22">
        <v>4</v>
      </c>
      <c r="H4581" s="22">
        <v>8</v>
      </c>
      <c r="I4581" s="22">
        <v>17</v>
      </c>
      <c r="J4581" s="21" t="s">
        <v>114958</v>
      </c>
    </row>
    <row r="4582" spans="1:10" ht="32" customHeight="1">
      <c r="A4582" s="19" t="s">
        <v>114959</v>
      </c>
      <c r="B4582" s="24">
        <v>34</v>
      </c>
      <c r="C4582" s="22">
        <v>15</v>
      </c>
      <c r="D4582" s="21" t="s">
        <v>102379</v>
      </c>
      <c r="E4582" s="21" t="s">
        <v>102380</v>
      </c>
      <c r="F4582" s="21" t="s">
        <v>14739</v>
      </c>
      <c r="G4582" s="22">
        <v>10</v>
      </c>
      <c r="H4582" s="22">
        <v>0</v>
      </c>
      <c r="I4582" s="22">
        <v>0</v>
      </c>
      <c r="J4582" s="21" t="s">
        <v>102381</v>
      </c>
    </row>
    <row r="4583" spans="1:10" ht="32" customHeight="1">
      <c r="A4583" s="19" t="s">
        <v>114960</v>
      </c>
      <c r="B4583" s="24">
        <v>26</v>
      </c>
      <c r="C4583" s="22">
        <v>15</v>
      </c>
      <c r="D4583" s="21" t="s">
        <v>105295</v>
      </c>
      <c r="E4583" s="21" t="s">
        <v>105296</v>
      </c>
      <c r="F4583" s="21" t="s">
        <v>101694</v>
      </c>
      <c r="G4583" s="22">
        <v>10</v>
      </c>
      <c r="H4583" s="22">
        <v>0</v>
      </c>
      <c r="I4583" s="22">
        <v>0</v>
      </c>
      <c r="J4583" s="21" t="s">
        <v>111212</v>
      </c>
    </row>
    <row r="4584" spans="1:10" ht="32" customHeight="1">
      <c r="A4584" s="19" t="s">
        <v>114961</v>
      </c>
      <c r="B4584" s="24">
        <v>33</v>
      </c>
      <c r="C4584" s="22">
        <v>15</v>
      </c>
      <c r="D4584" s="21" t="s">
        <v>111322</v>
      </c>
      <c r="E4584" s="21" t="s">
        <v>111323</v>
      </c>
      <c r="F4584" s="21" t="s">
        <v>14739</v>
      </c>
      <c r="G4584" s="22">
        <v>10</v>
      </c>
      <c r="H4584" s="22">
        <v>0</v>
      </c>
      <c r="I4584" s="22">
        <v>0</v>
      </c>
      <c r="J4584" s="21" t="s">
        <v>114962</v>
      </c>
    </row>
    <row r="4585" spans="1:10" ht="32" customHeight="1">
      <c r="A4585" s="19" t="s">
        <v>114963</v>
      </c>
      <c r="B4585" s="24">
        <v>18</v>
      </c>
      <c r="C4585" s="22">
        <v>15</v>
      </c>
      <c r="D4585" s="21" t="s">
        <v>102125</v>
      </c>
      <c r="E4585" s="21" t="s">
        <v>102126</v>
      </c>
      <c r="F4585" s="21" t="s">
        <v>14739</v>
      </c>
      <c r="G4585" s="22">
        <v>10</v>
      </c>
      <c r="H4585" s="22">
        <v>0</v>
      </c>
      <c r="I4585" s="22">
        <v>0</v>
      </c>
      <c r="J4585" s="21" t="s">
        <v>102127</v>
      </c>
    </row>
    <row r="4586" spans="1:10" ht="32" customHeight="1">
      <c r="A4586" s="19" t="s">
        <v>114964</v>
      </c>
      <c r="B4586" s="24">
        <v>18</v>
      </c>
      <c r="C4586" s="22">
        <v>15</v>
      </c>
      <c r="D4586" s="21" t="s">
        <v>114944</v>
      </c>
      <c r="E4586" s="21" t="s">
        <v>114945</v>
      </c>
      <c r="F4586" s="21" t="s">
        <v>101528</v>
      </c>
      <c r="G4586" s="22">
        <v>10</v>
      </c>
      <c r="H4586" s="22">
        <v>0</v>
      </c>
      <c r="I4586" s="22">
        <v>0</v>
      </c>
      <c r="J4586" s="21" t="s">
        <v>114965</v>
      </c>
    </row>
    <row r="4587" spans="1:10" ht="32" customHeight="1">
      <c r="A4587" s="19" t="s">
        <v>114966</v>
      </c>
      <c r="B4587" s="24">
        <v>22</v>
      </c>
      <c r="C4587" s="22">
        <v>15</v>
      </c>
      <c r="D4587" s="21" t="s">
        <v>102084</v>
      </c>
      <c r="E4587" s="21" t="s">
        <v>102085</v>
      </c>
      <c r="F4587" s="21" t="s">
        <v>101554</v>
      </c>
      <c r="G4587" s="22">
        <v>10</v>
      </c>
      <c r="H4587" s="22">
        <v>0</v>
      </c>
      <c r="I4587" s="22">
        <v>0</v>
      </c>
      <c r="J4587" s="21" t="s">
        <v>114967</v>
      </c>
    </row>
    <row r="4588" spans="1:10" ht="32" customHeight="1">
      <c r="A4588" s="19" t="s">
        <v>114968</v>
      </c>
      <c r="B4588" s="24">
        <v>13</v>
      </c>
      <c r="C4588" s="22">
        <v>15</v>
      </c>
      <c r="D4588" s="21" t="s">
        <v>114969</v>
      </c>
      <c r="E4588" s="21" t="s">
        <v>114970</v>
      </c>
      <c r="F4588" s="21" t="s">
        <v>101522</v>
      </c>
      <c r="G4588" s="22">
        <v>10</v>
      </c>
      <c r="H4588" s="22">
        <v>0</v>
      </c>
      <c r="I4588" s="22">
        <v>0</v>
      </c>
      <c r="J4588" s="21" t="s">
        <v>114971</v>
      </c>
    </row>
    <row r="4589" spans="1:10" ht="32" customHeight="1">
      <c r="A4589" s="19" t="s">
        <v>114972</v>
      </c>
      <c r="B4589" s="24">
        <v>27</v>
      </c>
      <c r="C4589" s="22">
        <v>34</v>
      </c>
      <c r="D4589" s="21" t="s">
        <v>114973</v>
      </c>
      <c r="E4589" s="21" t="s">
        <v>114974</v>
      </c>
      <c r="F4589" s="21" t="s">
        <v>105146</v>
      </c>
      <c r="G4589" s="22">
        <v>7</v>
      </c>
      <c r="H4589" s="22">
        <v>23</v>
      </c>
      <c r="I4589" s="22">
        <v>36</v>
      </c>
      <c r="J4589" s="21" t="s">
        <v>114975</v>
      </c>
    </row>
    <row r="4590" spans="1:10" ht="32" customHeight="1">
      <c r="A4590" s="19" t="s">
        <v>114976</v>
      </c>
      <c r="B4590" s="24">
        <v>19</v>
      </c>
      <c r="C4590" s="22">
        <v>15</v>
      </c>
      <c r="D4590" s="21" t="s">
        <v>107393</v>
      </c>
      <c r="E4590" s="21" t="s">
        <v>107394</v>
      </c>
      <c r="F4590" s="21" t="s">
        <v>101554</v>
      </c>
      <c r="G4590" s="22">
        <v>10</v>
      </c>
      <c r="H4590" s="22">
        <v>0</v>
      </c>
      <c r="I4590" s="22">
        <v>0</v>
      </c>
      <c r="J4590" s="21" t="s">
        <v>114977</v>
      </c>
    </row>
    <row r="4591" spans="1:10" ht="32" customHeight="1">
      <c r="A4591" s="19" t="s">
        <v>114978</v>
      </c>
      <c r="B4591" s="24">
        <v>26</v>
      </c>
      <c r="C4591" s="22">
        <v>23</v>
      </c>
      <c r="D4591" s="21" t="s">
        <v>104391</v>
      </c>
      <c r="E4591" s="21" t="s">
        <v>104392</v>
      </c>
      <c r="F4591" s="21" t="s">
        <v>102001</v>
      </c>
      <c r="G4591" s="22">
        <v>1</v>
      </c>
      <c r="H4591" s="22">
        <v>18</v>
      </c>
      <c r="I4591" s="22">
        <v>28</v>
      </c>
      <c r="J4591" s="21" t="s">
        <v>114979</v>
      </c>
    </row>
    <row r="4592" spans="1:10" ht="32" customHeight="1">
      <c r="A4592" s="19" t="s">
        <v>114980</v>
      </c>
      <c r="B4592" s="24">
        <v>12</v>
      </c>
      <c r="C4592" s="22">
        <v>15</v>
      </c>
      <c r="D4592" s="21" t="s">
        <v>112182</v>
      </c>
      <c r="E4592" s="21" t="s">
        <v>112183</v>
      </c>
      <c r="F4592" s="21" t="s">
        <v>14739</v>
      </c>
      <c r="G4592" s="22">
        <v>10</v>
      </c>
      <c r="H4592" s="22">
        <v>0</v>
      </c>
      <c r="I4592" s="22">
        <v>0</v>
      </c>
      <c r="J4592" s="21" t="s">
        <v>114981</v>
      </c>
    </row>
    <row r="4593" spans="1:10" ht="32" customHeight="1">
      <c r="A4593" s="19" t="s">
        <v>114982</v>
      </c>
      <c r="B4593" s="24">
        <v>18</v>
      </c>
      <c r="C4593" s="22">
        <v>15</v>
      </c>
      <c r="D4593" s="21" t="s">
        <v>114983</v>
      </c>
      <c r="E4593" s="21" t="s">
        <v>114984</v>
      </c>
      <c r="F4593" s="21" t="s">
        <v>101528</v>
      </c>
      <c r="G4593" s="22">
        <v>10</v>
      </c>
      <c r="H4593" s="22">
        <v>0</v>
      </c>
      <c r="I4593" s="22">
        <v>0</v>
      </c>
      <c r="J4593" s="21" t="s">
        <v>114985</v>
      </c>
    </row>
    <row r="4594" spans="1:10" ht="20" customHeight="1">
      <c r="A4594" s="19" t="s">
        <v>114986</v>
      </c>
      <c r="B4594" s="24">
        <v>21</v>
      </c>
      <c r="C4594" s="22">
        <v>15</v>
      </c>
      <c r="D4594" s="21" t="s">
        <v>114987</v>
      </c>
      <c r="E4594" s="21" t="s">
        <v>114988</v>
      </c>
      <c r="F4594" s="21" t="s">
        <v>101563</v>
      </c>
      <c r="G4594" s="22">
        <v>10</v>
      </c>
      <c r="H4594" s="22">
        <v>0</v>
      </c>
      <c r="I4594" s="22">
        <v>0</v>
      </c>
      <c r="J4594" s="21" t="s">
        <v>114989</v>
      </c>
    </row>
    <row r="4595" spans="1:10" ht="20" customHeight="1">
      <c r="A4595" s="19" t="s">
        <v>114990</v>
      </c>
      <c r="B4595" s="24">
        <v>25</v>
      </c>
      <c r="C4595" s="22">
        <v>20</v>
      </c>
      <c r="D4595" s="21" t="s">
        <v>114991</v>
      </c>
      <c r="E4595" s="21" t="s">
        <v>114992</v>
      </c>
      <c r="F4595" s="21" t="s">
        <v>102305</v>
      </c>
      <c r="G4595" s="22">
        <v>1</v>
      </c>
      <c r="H4595" s="22">
        <v>15</v>
      </c>
      <c r="I4595" s="22">
        <v>39</v>
      </c>
      <c r="J4595" s="21" t="s">
        <v>114993</v>
      </c>
    </row>
    <row r="4596" spans="1:10" ht="20" customHeight="1">
      <c r="A4596" s="19" t="s">
        <v>114994</v>
      </c>
      <c r="B4596" s="24">
        <v>21</v>
      </c>
      <c r="C4596" s="22">
        <v>15</v>
      </c>
      <c r="D4596" s="21" t="s">
        <v>114987</v>
      </c>
      <c r="E4596" s="21" t="s">
        <v>114988</v>
      </c>
      <c r="F4596" s="21" t="s">
        <v>101563</v>
      </c>
      <c r="G4596" s="22">
        <v>10</v>
      </c>
      <c r="H4596" s="22">
        <v>0</v>
      </c>
      <c r="I4596" s="22">
        <v>0</v>
      </c>
      <c r="J4596" s="21" t="s">
        <v>114989</v>
      </c>
    </row>
    <row r="4597" spans="1:10" ht="20" customHeight="1">
      <c r="A4597" s="19" t="s">
        <v>114995</v>
      </c>
      <c r="B4597" s="24">
        <v>21</v>
      </c>
      <c r="C4597" s="22">
        <v>19</v>
      </c>
      <c r="D4597" s="21" t="s">
        <v>114996</v>
      </c>
      <c r="E4597" s="21" t="s">
        <v>114997</v>
      </c>
      <c r="F4597" s="21" t="s">
        <v>102114</v>
      </c>
      <c r="G4597" s="22">
        <v>1</v>
      </c>
      <c r="H4597" s="22">
        <v>14</v>
      </c>
      <c r="I4597" s="22">
        <v>19</v>
      </c>
      <c r="J4597" s="21" t="s">
        <v>114998</v>
      </c>
    </row>
    <row r="4598" spans="1:10" ht="20" customHeight="1">
      <c r="A4598" s="19" t="s">
        <v>114999</v>
      </c>
      <c r="B4598" s="24">
        <v>21</v>
      </c>
      <c r="C4598" s="22">
        <v>19</v>
      </c>
      <c r="D4598" s="21" t="s">
        <v>114996</v>
      </c>
      <c r="E4598" s="21" t="s">
        <v>114997</v>
      </c>
      <c r="F4598" s="21" t="s">
        <v>102114</v>
      </c>
      <c r="G4598" s="22">
        <v>1</v>
      </c>
      <c r="H4598" s="22">
        <v>14</v>
      </c>
      <c r="I4598" s="22">
        <v>19</v>
      </c>
      <c r="J4598" s="21" t="s">
        <v>114998</v>
      </c>
    </row>
    <row r="4599" spans="1:10" ht="32" customHeight="1">
      <c r="A4599" s="19" t="s">
        <v>115000</v>
      </c>
      <c r="B4599" s="24">
        <v>37</v>
      </c>
      <c r="C4599" s="22">
        <v>15</v>
      </c>
      <c r="D4599" s="21" t="s">
        <v>115001</v>
      </c>
      <c r="E4599" s="21" t="s">
        <v>115002</v>
      </c>
      <c r="F4599" s="21" t="s">
        <v>101528</v>
      </c>
      <c r="G4599" s="22">
        <v>10</v>
      </c>
      <c r="H4599" s="22">
        <v>0</v>
      </c>
      <c r="I4599" s="22">
        <v>0</v>
      </c>
      <c r="J4599" s="21" t="s">
        <v>115003</v>
      </c>
    </row>
    <row r="4600" spans="1:10" ht="32" customHeight="1">
      <c r="A4600" s="19" t="s">
        <v>115004</v>
      </c>
      <c r="B4600" s="24">
        <v>24</v>
      </c>
      <c r="C4600" s="22">
        <v>15</v>
      </c>
      <c r="D4600" s="21" t="s">
        <v>115005</v>
      </c>
      <c r="E4600" s="21" t="s">
        <v>115006</v>
      </c>
      <c r="F4600" s="21" t="s">
        <v>101522</v>
      </c>
      <c r="G4600" s="22">
        <v>10</v>
      </c>
      <c r="H4600" s="22">
        <v>0</v>
      </c>
      <c r="I4600" s="22">
        <v>0</v>
      </c>
      <c r="J4600" s="21" t="s">
        <v>115007</v>
      </c>
    </row>
    <row r="4601" spans="1:10" ht="32" customHeight="1">
      <c r="A4601" s="19" t="s">
        <v>115008</v>
      </c>
      <c r="B4601" s="24">
        <v>24</v>
      </c>
      <c r="C4601" s="22">
        <v>15</v>
      </c>
      <c r="D4601" s="21" t="s">
        <v>115005</v>
      </c>
      <c r="E4601" s="21" t="s">
        <v>115006</v>
      </c>
      <c r="F4601" s="21" t="s">
        <v>101522</v>
      </c>
      <c r="G4601" s="22">
        <v>10</v>
      </c>
      <c r="H4601" s="22">
        <v>0</v>
      </c>
      <c r="I4601" s="22">
        <v>0</v>
      </c>
      <c r="J4601" s="21" t="s">
        <v>115007</v>
      </c>
    </row>
    <row r="4602" spans="1:10" ht="32" customHeight="1">
      <c r="A4602" s="19" t="s">
        <v>115009</v>
      </c>
      <c r="B4602" s="24">
        <v>21</v>
      </c>
      <c r="C4602" s="22">
        <v>15</v>
      </c>
      <c r="D4602" s="21" t="s">
        <v>115010</v>
      </c>
      <c r="E4602" s="21" t="s">
        <v>115011</v>
      </c>
      <c r="F4602" s="21" t="s">
        <v>101628</v>
      </c>
      <c r="G4602" s="22">
        <v>1</v>
      </c>
      <c r="H4602" s="22">
        <v>10</v>
      </c>
      <c r="I4602" s="22">
        <v>21</v>
      </c>
      <c r="J4602" s="21" t="s">
        <v>115012</v>
      </c>
    </row>
    <row r="4603" spans="1:10" ht="32" customHeight="1">
      <c r="A4603" s="19" t="s">
        <v>115013</v>
      </c>
      <c r="B4603" s="24">
        <v>21</v>
      </c>
      <c r="C4603" s="22">
        <v>15</v>
      </c>
      <c r="D4603" s="21" t="s">
        <v>115010</v>
      </c>
      <c r="E4603" s="21" t="s">
        <v>115011</v>
      </c>
      <c r="F4603" s="21" t="s">
        <v>101628</v>
      </c>
      <c r="G4603" s="22">
        <v>1</v>
      </c>
      <c r="H4603" s="22">
        <v>10</v>
      </c>
      <c r="I4603" s="22">
        <v>21</v>
      </c>
      <c r="J4603" s="21" t="s">
        <v>115012</v>
      </c>
    </row>
    <row r="4604" spans="1:10" ht="32" customHeight="1">
      <c r="A4604" s="19" t="s">
        <v>115014</v>
      </c>
      <c r="B4604" s="24">
        <v>38</v>
      </c>
      <c r="C4604" s="22">
        <v>15</v>
      </c>
      <c r="D4604" s="21" t="s">
        <v>115015</v>
      </c>
      <c r="E4604" s="21" t="s">
        <v>115016</v>
      </c>
      <c r="F4604" s="21" t="s">
        <v>101554</v>
      </c>
      <c r="G4604" s="22">
        <v>10</v>
      </c>
      <c r="H4604" s="22">
        <v>0</v>
      </c>
      <c r="I4604" s="22">
        <v>0</v>
      </c>
      <c r="J4604" s="21" t="s">
        <v>115017</v>
      </c>
    </row>
    <row r="4605" spans="1:10" ht="32" customHeight="1">
      <c r="A4605" s="19" t="s">
        <v>115018</v>
      </c>
      <c r="B4605" s="24">
        <v>38</v>
      </c>
      <c r="C4605" s="22">
        <v>15</v>
      </c>
      <c r="D4605" s="21" t="s">
        <v>115015</v>
      </c>
      <c r="E4605" s="21" t="s">
        <v>115016</v>
      </c>
      <c r="F4605" s="21" t="s">
        <v>101554</v>
      </c>
      <c r="G4605" s="22">
        <v>10</v>
      </c>
      <c r="H4605" s="22">
        <v>0</v>
      </c>
      <c r="I4605" s="22">
        <v>0</v>
      </c>
      <c r="J4605" s="21" t="s">
        <v>115017</v>
      </c>
    </row>
    <row r="4606" spans="1:10" ht="32" customHeight="1">
      <c r="A4606" s="19" t="s">
        <v>115019</v>
      </c>
      <c r="B4606" s="24">
        <v>23</v>
      </c>
      <c r="C4606" s="22">
        <v>15</v>
      </c>
      <c r="D4606" s="21" t="s">
        <v>102112</v>
      </c>
      <c r="E4606" s="21" t="s">
        <v>102113</v>
      </c>
      <c r="F4606" s="21" t="s">
        <v>101528</v>
      </c>
      <c r="G4606" s="22">
        <v>10</v>
      </c>
      <c r="H4606" s="22">
        <v>0</v>
      </c>
      <c r="I4606" s="22">
        <v>0</v>
      </c>
      <c r="J4606" s="21" t="s">
        <v>115020</v>
      </c>
    </row>
    <row r="4607" spans="1:10" ht="32" customHeight="1">
      <c r="A4607" s="19" t="s">
        <v>115021</v>
      </c>
      <c r="B4607" s="24">
        <v>21</v>
      </c>
      <c r="C4607" s="22">
        <v>15</v>
      </c>
      <c r="D4607" s="21" t="s">
        <v>115022</v>
      </c>
      <c r="E4607" s="21" t="s">
        <v>115023</v>
      </c>
      <c r="F4607" s="21" t="s">
        <v>14739</v>
      </c>
      <c r="G4607" s="22">
        <v>10</v>
      </c>
      <c r="H4607" s="22">
        <v>0</v>
      </c>
      <c r="I4607" s="22">
        <v>0</v>
      </c>
      <c r="J4607" s="21" t="s">
        <v>115024</v>
      </c>
    </row>
    <row r="4608" spans="1:10" ht="32" customHeight="1">
      <c r="A4608" s="19" t="s">
        <v>115025</v>
      </c>
      <c r="B4608" s="24">
        <v>25</v>
      </c>
      <c r="C4608" s="22">
        <v>15</v>
      </c>
      <c r="D4608" s="21" t="s">
        <v>115026</v>
      </c>
      <c r="E4608" s="21" t="s">
        <v>115027</v>
      </c>
      <c r="F4608" s="21" t="s">
        <v>101563</v>
      </c>
      <c r="G4608" s="22">
        <v>10</v>
      </c>
      <c r="H4608" s="22">
        <v>0</v>
      </c>
      <c r="I4608" s="22">
        <v>0</v>
      </c>
      <c r="J4608" s="21" t="s">
        <v>115028</v>
      </c>
    </row>
    <row r="4609" spans="1:10" ht="32" customHeight="1">
      <c r="A4609" s="19" t="s">
        <v>115029</v>
      </c>
      <c r="B4609" s="24">
        <v>24</v>
      </c>
      <c r="C4609" s="22">
        <v>15</v>
      </c>
      <c r="D4609" s="21" t="s">
        <v>110514</v>
      </c>
      <c r="E4609" s="21" t="s">
        <v>110515</v>
      </c>
      <c r="F4609" s="21" t="s">
        <v>101563</v>
      </c>
      <c r="G4609" s="22">
        <v>10</v>
      </c>
      <c r="H4609" s="22">
        <v>0</v>
      </c>
      <c r="I4609" s="22">
        <v>0</v>
      </c>
      <c r="J4609" s="21" t="s">
        <v>115030</v>
      </c>
    </row>
    <row r="4610" spans="1:10" ht="32" customHeight="1">
      <c r="A4610" s="19" t="s">
        <v>115031</v>
      </c>
      <c r="B4610" s="24">
        <v>40</v>
      </c>
      <c r="C4610" s="22">
        <v>32</v>
      </c>
      <c r="D4610" s="21" t="s">
        <v>115032</v>
      </c>
      <c r="E4610" s="21" t="s">
        <v>115033</v>
      </c>
      <c r="F4610" s="21" t="s">
        <v>102001</v>
      </c>
      <c r="G4610" s="22">
        <v>5</v>
      </c>
      <c r="H4610" s="22">
        <v>23</v>
      </c>
      <c r="I4610" s="22">
        <v>42</v>
      </c>
      <c r="J4610" s="21" t="s">
        <v>115034</v>
      </c>
    </row>
    <row r="4611" spans="1:10" ht="32" customHeight="1">
      <c r="A4611" s="19" t="s">
        <v>115035</v>
      </c>
      <c r="B4611" s="24">
        <v>18</v>
      </c>
      <c r="C4611" s="22">
        <v>15</v>
      </c>
      <c r="D4611" s="21" t="s">
        <v>108916</v>
      </c>
      <c r="E4611" s="21" t="s">
        <v>108917</v>
      </c>
      <c r="F4611" s="21" t="s">
        <v>101528</v>
      </c>
      <c r="G4611" s="22">
        <v>10</v>
      </c>
      <c r="H4611" s="22">
        <v>0</v>
      </c>
      <c r="I4611" s="22">
        <v>0</v>
      </c>
      <c r="J4611" s="21" t="s">
        <v>115036</v>
      </c>
    </row>
    <row r="4612" spans="1:10" ht="32" customHeight="1">
      <c r="A4612" s="19" t="s">
        <v>115037</v>
      </c>
      <c r="B4612" s="24">
        <v>17</v>
      </c>
      <c r="C4612" s="22">
        <v>15</v>
      </c>
      <c r="D4612" s="21" t="s">
        <v>101861</v>
      </c>
      <c r="E4612" s="21" t="s">
        <v>101862</v>
      </c>
      <c r="F4612" s="21" t="s">
        <v>101528</v>
      </c>
      <c r="G4612" s="22">
        <v>10</v>
      </c>
      <c r="H4612" s="22">
        <v>0</v>
      </c>
      <c r="I4612" s="22">
        <v>0</v>
      </c>
      <c r="J4612" s="21" t="s">
        <v>101863</v>
      </c>
    </row>
    <row r="4613" spans="1:10" ht="32" customHeight="1">
      <c r="A4613" s="19" t="s">
        <v>115038</v>
      </c>
      <c r="B4613" s="24">
        <v>28</v>
      </c>
      <c r="C4613" s="22">
        <v>19</v>
      </c>
      <c r="D4613" s="21" t="s">
        <v>115039</v>
      </c>
      <c r="E4613" s="21" t="s">
        <v>115040</v>
      </c>
      <c r="F4613" s="21" t="s">
        <v>102510</v>
      </c>
      <c r="G4613" s="22">
        <v>6</v>
      </c>
      <c r="H4613" s="22">
        <v>9</v>
      </c>
      <c r="I4613" s="22">
        <v>17</v>
      </c>
      <c r="J4613" s="21" t="s">
        <v>115041</v>
      </c>
    </row>
    <row r="4614" spans="1:10" ht="32" customHeight="1">
      <c r="A4614" s="19" t="s">
        <v>115042</v>
      </c>
      <c r="B4614" s="24">
        <v>23</v>
      </c>
      <c r="C4614" s="22">
        <v>15</v>
      </c>
      <c r="D4614" s="21" t="s">
        <v>101795</v>
      </c>
      <c r="E4614" s="21" t="s">
        <v>101796</v>
      </c>
      <c r="F4614" s="21" t="s">
        <v>101554</v>
      </c>
      <c r="G4614" s="22">
        <v>10</v>
      </c>
      <c r="H4614" s="22">
        <v>0</v>
      </c>
      <c r="I4614" s="22">
        <v>0</v>
      </c>
      <c r="J4614" s="21" t="s">
        <v>115043</v>
      </c>
    </row>
    <row r="4615" spans="1:10" ht="32" customHeight="1">
      <c r="A4615" s="19" t="s">
        <v>115044</v>
      </c>
      <c r="B4615" s="24">
        <v>22</v>
      </c>
      <c r="C4615" s="22">
        <v>17</v>
      </c>
      <c r="D4615" s="21" t="s">
        <v>115045</v>
      </c>
      <c r="E4615" s="21" t="s">
        <v>115046</v>
      </c>
      <c r="F4615" s="21" t="s">
        <v>14743</v>
      </c>
      <c r="G4615" s="22">
        <v>2</v>
      </c>
      <c r="H4615" s="22">
        <v>11</v>
      </c>
      <c r="I4615" s="22">
        <v>17</v>
      </c>
      <c r="J4615" s="21" t="s">
        <v>115047</v>
      </c>
    </row>
    <row r="4616" spans="1:10" ht="32" customHeight="1">
      <c r="A4616" s="19" t="s">
        <v>115048</v>
      </c>
      <c r="B4616" s="24">
        <v>48</v>
      </c>
      <c r="C4616" s="22">
        <v>15</v>
      </c>
      <c r="D4616" s="21" t="s">
        <v>115049</v>
      </c>
      <c r="E4616" s="21" t="s">
        <v>115050</v>
      </c>
      <c r="F4616" s="21" t="s">
        <v>14739</v>
      </c>
      <c r="G4616" s="22">
        <v>10</v>
      </c>
      <c r="H4616" s="22">
        <v>0</v>
      </c>
      <c r="I4616" s="22">
        <v>0</v>
      </c>
      <c r="J4616" s="21" t="s">
        <v>115051</v>
      </c>
    </row>
    <row r="4617" spans="1:10" ht="32" customHeight="1">
      <c r="A4617" s="19" t="s">
        <v>115052</v>
      </c>
      <c r="B4617" s="24">
        <v>23</v>
      </c>
      <c r="C4617" s="22">
        <v>15</v>
      </c>
      <c r="D4617" s="21" t="s">
        <v>115053</v>
      </c>
      <c r="E4617" s="21" t="s">
        <v>115054</v>
      </c>
      <c r="F4617" s="21" t="s">
        <v>14739</v>
      </c>
      <c r="G4617" s="22">
        <v>10</v>
      </c>
      <c r="H4617" s="22">
        <v>0</v>
      </c>
      <c r="I4617" s="22">
        <v>0</v>
      </c>
      <c r="J4617" s="21" t="s">
        <v>115055</v>
      </c>
    </row>
    <row r="4618" spans="1:10" ht="32" customHeight="1">
      <c r="A4618" s="19" t="s">
        <v>115056</v>
      </c>
      <c r="B4618" s="24">
        <v>20</v>
      </c>
      <c r="C4618" s="22">
        <v>15</v>
      </c>
      <c r="D4618" s="21" t="s">
        <v>115057</v>
      </c>
      <c r="E4618" s="21" t="s">
        <v>115058</v>
      </c>
      <c r="F4618" s="21" t="s">
        <v>14739</v>
      </c>
      <c r="G4618" s="22">
        <v>10</v>
      </c>
      <c r="H4618" s="22">
        <v>0</v>
      </c>
      <c r="I4618" s="22">
        <v>0</v>
      </c>
      <c r="J4618" s="21" t="s">
        <v>115059</v>
      </c>
    </row>
    <row r="4619" spans="1:10" ht="32" customHeight="1">
      <c r="A4619" s="19" t="s">
        <v>115060</v>
      </c>
      <c r="B4619" s="24">
        <v>12</v>
      </c>
      <c r="C4619" s="22">
        <v>20</v>
      </c>
      <c r="D4619" s="21" t="s">
        <v>106255</v>
      </c>
      <c r="E4619" s="21" t="s">
        <v>106256</v>
      </c>
      <c r="F4619" s="21" t="s">
        <v>101568</v>
      </c>
      <c r="G4619" s="22">
        <v>1</v>
      </c>
      <c r="H4619" s="22">
        <v>15</v>
      </c>
      <c r="I4619" s="22">
        <v>25</v>
      </c>
      <c r="J4619" s="21" t="s">
        <v>115061</v>
      </c>
    </row>
    <row r="4620" spans="1:10" ht="32" customHeight="1">
      <c r="A4620" s="19" t="s">
        <v>115062</v>
      </c>
      <c r="B4620" s="24">
        <v>18</v>
      </c>
      <c r="C4620" s="22">
        <v>20</v>
      </c>
      <c r="D4620" s="21" t="s">
        <v>115063</v>
      </c>
      <c r="E4620" s="21" t="s">
        <v>115064</v>
      </c>
      <c r="F4620" s="21" t="s">
        <v>101950</v>
      </c>
      <c r="G4620" s="22">
        <v>2</v>
      </c>
      <c r="H4620" s="22">
        <v>14</v>
      </c>
      <c r="I4620" s="22">
        <v>32</v>
      </c>
      <c r="J4620" s="21" t="s">
        <v>115065</v>
      </c>
    </row>
    <row r="4621" spans="1:10" ht="32" customHeight="1">
      <c r="A4621" s="19" t="s">
        <v>115066</v>
      </c>
      <c r="B4621" s="24">
        <v>23</v>
      </c>
      <c r="C4621" s="22">
        <v>15</v>
      </c>
      <c r="D4621" s="21" t="s">
        <v>111984</v>
      </c>
      <c r="E4621" s="21" t="s">
        <v>111985</v>
      </c>
      <c r="F4621" s="21" t="s">
        <v>101554</v>
      </c>
      <c r="G4621" s="22">
        <v>10</v>
      </c>
      <c r="H4621" s="22">
        <v>0</v>
      </c>
      <c r="I4621" s="22">
        <v>0</v>
      </c>
      <c r="J4621" s="21" t="s">
        <v>115067</v>
      </c>
    </row>
    <row r="4622" spans="1:10" ht="32" customHeight="1">
      <c r="A4622" s="19" t="s">
        <v>115068</v>
      </c>
      <c r="B4622" s="24">
        <v>20</v>
      </c>
      <c r="C4622" s="22">
        <v>15</v>
      </c>
      <c r="D4622" s="21" t="s">
        <v>115069</v>
      </c>
      <c r="E4622" s="21" t="s">
        <v>115070</v>
      </c>
      <c r="F4622" s="21" t="s">
        <v>14739</v>
      </c>
      <c r="G4622" s="22">
        <v>10</v>
      </c>
      <c r="H4622" s="22">
        <v>0</v>
      </c>
      <c r="I4622" s="22">
        <v>0</v>
      </c>
      <c r="J4622" s="21" t="s">
        <v>115071</v>
      </c>
    </row>
    <row r="4623" spans="1:10" ht="32" customHeight="1">
      <c r="A4623" s="19" t="s">
        <v>115072</v>
      </c>
      <c r="B4623" s="24">
        <v>20</v>
      </c>
      <c r="C4623" s="22">
        <v>15</v>
      </c>
      <c r="D4623" s="21" t="s">
        <v>115069</v>
      </c>
      <c r="E4623" s="21" t="s">
        <v>115070</v>
      </c>
      <c r="F4623" s="21" t="s">
        <v>14739</v>
      </c>
      <c r="G4623" s="22">
        <v>10</v>
      </c>
      <c r="H4623" s="22">
        <v>0</v>
      </c>
      <c r="I4623" s="22">
        <v>0</v>
      </c>
      <c r="J4623" s="21" t="s">
        <v>115071</v>
      </c>
    </row>
    <row r="4624" spans="1:10" ht="32" customHeight="1">
      <c r="A4624" s="19" t="s">
        <v>115073</v>
      </c>
      <c r="B4624" s="24">
        <v>23</v>
      </c>
      <c r="C4624" s="22">
        <v>15</v>
      </c>
      <c r="D4624" s="21" t="s">
        <v>102772</v>
      </c>
      <c r="E4624" s="21" t="s">
        <v>102773</v>
      </c>
      <c r="F4624" s="21" t="s">
        <v>14739</v>
      </c>
      <c r="G4624" s="22">
        <v>10</v>
      </c>
      <c r="H4624" s="22">
        <v>0</v>
      </c>
      <c r="I4624" s="22">
        <v>0</v>
      </c>
      <c r="J4624" s="21" t="s">
        <v>115074</v>
      </c>
    </row>
    <row r="4625" spans="1:10" ht="32" customHeight="1">
      <c r="A4625" s="19" t="s">
        <v>115075</v>
      </c>
      <c r="B4625" s="24">
        <v>45</v>
      </c>
      <c r="C4625" s="22">
        <v>23</v>
      </c>
      <c r="D4625" s="21" t="s">
        <v>101873</v>
      </c>
      <c r="E4625" s="21" t="s">
        <v>101874</v>
      </c>
      <c r="F4625" s="21" t="s">
        <v>101710</v>
      </c>
      <c r="G4625" s="22">
        <v>4</v>
      </c>
      <c r="H4625" s="22">
        <v>15</v>
      </c>
      <c r="I4625" s="22">
        <v>24</v>
      </c>
      <c r="J4625" s="21" t="s">
        <v>115076</v>
      </c>
    </row>
    <row r="4626" spans="1:10" ht="32" customHeight="1">
      <c r="A4626" s="19" t="s">
        <v>115077</v>
      </c>
      <c r="B4626" s="24">
        <v>45</v>
      </c>
      <c r="C4626" s="22">
        <v>23</v>
      </c>
      <c r="D4626" s="21" t="s">
        <v>101873</v>
      </c>
      <c r="E4626" s="21" t="s">
        <v>101874</v>
      </c>
      <c r="F4626" s="21" t="s">
        <v>101710</v>
      </c>
      <c r="G4626" s="22">
        <v>4</v>
      </c>
      <c r="H4626" s="22">
        <v>15</v>
      </c>
      <c r="I4626" s="22">
        <v>24</v>
      </c>
      <c r="J4626" s="21" t="s">
        <v>115076</v>
      </c>
    </row>
    <row r="4627" spans="1:10" ht="20" customHeight="1">
      <c r="A4627" s="19" t="s">
        <v>115078</v>
      </c>
      <c r="B4627" s="24">
        <v>24</v>
      </c>
      <c r="C4627" s="22">
        <v>15</v>
      </c>
      <c r="D4627" s="21" t="s">
        <v>115079</v>
      </c>
      <c r="E4627" s="21" t="s">
        <v>115080</v>
      </c>
      <c r="F4627" s="21" t="s">
        <v>14739</v>
      </c>
      <c r="G4627" s="22">
        <v>10</v>
      </c>
      <c r="H4627" s="22">
        <v>0</v>
      </c>
      <c r="I4627" s="22">
        <v>0</v>
      </c>
      <c r="J4627" s="21" t="s">
        <v>115081</v>
      </c>
    </row>
    <row r="4628" spans="1:10" ht="20" customHeight="1">
      <c r="A4628" s="19" t="s">
        <v>115082</v>
      </c>
      <c r="B4628" s="24">
        <v>20</v>
      </c>
      <c r="C4628" s="22">
        <v>18</v>
      </c>
      <c r="D4628" s="21" t="s">
        <v>108096</v>
      </c>
      <c r="E4628" s="21" t="s">
        <v>108097</v>
      </c>
      <c r="F4628" s="21" t="s">
        <v>102144</v>
      </c>
      <c r="G4628" s="22">
        <v>7</v>
      </c>
      <c r="H4628" s="22">
        <v>7</v>
      </c>
      <c r="I4628" s="22">
        <v>15</v>
      </c>
      <c r="J4628" s="21" t="s">
        <v>115083</v>
      </c>
    </row>
    <row r="4629" spans="1:10" ht="20" customHeight="1">
      <c r="A4629" s="19" t="s">
        <v>115084</v>
      </c>
      <c r="B4629" s="24">
        <v>20</v>
      </c>
      <c r="C4629" s="22">
        <v>22</v>
      </c>
      <c r="D4629" s="21" t="s">
        <v>113732</v>
      </c>
      <c r="E4629" s="21" t="s">
        <v>113733</v>
      </c>
      <c r="F4629" s="21" t="s">
        <v>106135</v>
      </c>
      <c r="G4629" s="22">
        <v>2</v>
      </c>
      <c r="H4629" s="22">
        <v>16</v>
      </c>
      <c r="I4629" s="22">
        <v>34</v>
      </c>
      <c r="J4629" s="21" t="s">
        <v>115085</v>
      </c>
    </row>
    <row r="4630" spans="1:10" ht="20" customHeight="1">
      <c r="A4630" s="19" t="s">
        <v>115086</v>
      </c>
      <c r="B4630" s="24">
        <v>44</v>
      </c>
      <c r="C4630" s="22">
        <v>34</v>
      </c>
      <c r="D4630" s="21" t="s">
        <v>115087</v>
      </c>
      <c r="E4630" s="21" t="s">
        <v>115088</v>
      </c>
      <c r="F4630" s="21" t="s">
        <v>103468</v>
      </c>
      <c r="G4630" s="22">
        <v>1</v>
      </c>
      <c r="H4630" s="22">
        <v>16</v>
      </c>
      <c r="I4630" s="22">
        <v>19</v>
      </c>
      <c r="J4630" s="21" t="s">
        <v>115089</v>
      </c>
    </row>
    <row r="4631" spans="1:10" ht="20" customHeight="1">
      <c r="A4631" s="19" t="s">
        <v>115090</v>
      </c>
      <c r="B4631" s="24">
        <v>44</v>
      </c>
      <c r="C4631" s="22">
        <v>34</v>
      </c>
      <c r="D4631" s="21" t="s">
        <v>115087</v>
      </c>
      <c r="E4631" s="21" t="s">
        <v>115088</v>
      </c>
      <c r="F4631" s="21" t="s">
        <v>103468</v>
      </c>
      <c r="G4631" s="22">
        <v>1</v>
      </c>
      <c r="H4631" s="22">
        <v>16</v>
      </c>
      <c r="I4631" s="22">
        <v>19</v>
      </c>
      <c r="J4631" s="21" t="s">
        <v>115089</v>
      </c>
    </row>
    <row r="4632" spans="1:10" ht="20" customHeight="1">
      <c r="A4632" s="27">
        <v>-999</v>
      </c>
      <c r="B4632" s="24">
        <v>-999</v>
      </c>
      <c r="C4632" s="22">
        <v>-999</v>
      </c>
      <c r="D4632" s="22">
        <v>-999</v>
      </c>
      <c r="E4632" s="22">
        <v>-999</v>
      </c>
      <c r="F4632" s="22">
        <v>-999</v>
      </c>
      <c r="G4632" s="22">
        <v>-999</v>
      </c>
      <c r="H4632" s="22">
        <v>-999</v>
      </c>
      <c r="I4632" s="22">
        <v>-999</v>
      </c>
      <c r="J4632" s="22">
        <v>-999</v>
      </c>
    </row>
    <row r="4633" spans="1:10" ht="20" customHeight="1">
      <c r="A4633" s="19" t="s">
        <v>115091</v>
      </c>
      <c r="B4633" s="24">
        <v>17</v>
      </c>
      <c r="C4633" s="22">
        <v>15</v>
      </c>
      <c r="D4633" s="21" t="s">
        <v>115092</v>
      </c>
      <c r="E4633" s="21" t="s">
        <v>115093</v>
      </c>
      <c r="F4633" s="21" t="s">
        <v>101522</v>
      </c>
      <c r="G4633" s="22">
        <v>10</v>
      </c>
      <c r="H4633" s="22">
        <v>0</v>
      </c>
      <c r="I4633" s="22">
        <v>0</v>
      </c>
      <c r="J4633" s="21" t="s">
        <v>115094</v>
      </c>
    </row>
    <row r="4634" spans="1:10" ht="32" customHeight="1">
      <c r="A4634" s="19" t="s">
        <v>115095</v>
      </c>
      <c r="B4634" s="24">
        <v>15</v>
      </c>
      <c r="C4634" s="22">
        <v>20</v>
      </c>
      <c r="D4634" s="21" t="s">
        <v>104747</v>
      </c>
      <c r="E4634" s="21" t="s">
        <v>104748</v>
      </c>
      <c r="F4634" s="21" t="s">
        <v>108758</v>
      </c>
      <c r="G4634" s="22">
        <v>6</v>
      </c>
      <c r="H4634" s="22">
        <v>10</v>
      </c>
      <c r="I4634" s="22">
        <v>16</v>
      </c>
      <c r="J4634" s="21" t="s">
        <v>115096</v>
      </c>
    </row>
    <row r="4635" spans="1:10" ht="32" customHeight="1">
      <c r="A4635" s="19" t="s">
        <v>115097</v>
      </c>
      <c r="B4635" s="24">
        <v>35</v>
      </c>
      <c r="C4635" s="22">
        <v>26</v>
      </c>
      <c r="D4635" s="21" t="s">
        <v>102112</v>
      </c>
      <c r="E4635" s="21" t="s">
        <v>102113</v>
      </c>
      <c r="F4635" s="21" t="s">
        <v>101543</v>
      </c>
      <c r="G4635" s="22">
        <v>12</v>
      </c>
      <c r="H4635" s="22">
        <v>10</v>
      </c>
      <c r="I4635" s="22">
        <v>18</v>
      </c>
      <c r="J4635" s="21" t="s">
        <v>115098</v>
      </c>
    </row>
    <row r="4636" spans="1:10" ht="32" customHeight="1">
      <c r="A4636" s="19" t="s">
        <v>115099</v>
      </c>
      <c r="B4636" s="24">
        <v>28</v>
      </c>
      <c r="C4636" s="22">
        <v>35</v>
      </c>
      <c r="D4636" s="21" t="s">
        <v>107372</v>
      </c>
      <c r="E4636" s="21" t="s">
        <v>107373</v>
      </c>
      <c r="F4636" s="21" t="s">
        <v>101543</v>
      </c>
      <c r="G4636" s="22">
        <v>11</v>
      </c>
      <c r="H4636" s="22">
        <v>20</v>
      </c>
      <c r="I4636" s="22">
        <v>28</v>
      </c>
      <c r="J4636" s="21" t="s">
        <v>115100</v>
      </c>
    </row>
    <row r="4637" spans="1:10" ht="32" customHeight="1">
      <c r="A4637" s="19" t="s">
        <v>115101</v>
      </c>
      <c r="B4637" s="24">
        <v>12</v>
      </c>
      <c r="C4637" s="22">
        <v>15</v>
      </c>
      <c r="D4637" s="21" t="s">
        <v>115102</v>
      </c>
      <c r="E4637" s="21" t="s">
        <v>115103</v>
      </c>
      <c r="F4637" s="21" t="s">
        <v>14739</v>
      </c>
      <c r="G4637" s="22">
        <v>10</v>
      </c>
      <c r="H4637" s="22">
        <v>0</v>
      </c>
      <c r="I4637" s="22">
        <v>0</v>
      </c>
      <c r="J4637" s="21" t="s">
        <v>115104</v>
      </c>
    </row>
    <row r="4638" spans="1:10" ht="32" customHeight="1">
      <c r="A4638" s="19" t="s">
        <v>115105</v>
      </c>
      <c r="B4638" s="24">
        <v>50</v>
      </c>
      <c r="C4638" s="22">
        <v>20</v>
      </c>
      <c r="D4638" s="21" t="s">
        <v>115106</v>
      </c>
      <c r="E4638" s="21" t="s">
        <v>115107</v>
      </c>
      <c r="F4638" s="21" t="s">
        <v>101623</v>
      </c>
      <c r="G4638" s="22">
        <v>1</v>
      </c>
      <c r="H4638" s="22">
        <v>9</v>
      </c>
      <c r="I4638" s="22">
        <v>11</v>
      </c>
      <c r="J4638" s="21" t="s">
        <v>115108</v>
      </c>
    </row>
    <row r="4639" spans="1:10" ht="32" customHeight="1">
      <c r="A4639" s="19" t="s">
        <v>115109</v>
      </c>
      <c r="B4639" s="24">
        <v>30</v>
      </c>
      <c r="C4639" s="22">
        <v>24</v>
      </c>
      <c r="D4639" s="21" t="s">
        <v>107978</v>
      </c>
      <c r="E4639" s="21" t="s">
        <v>107979</v>
      </c>
      <c r="F4639" s="21" t="s">
        <v>102065</v>
      </c>
      <c r="G4639" s="22">
        <v>2</v>
      </c>
      <c r="H4639" s="22">
        <v>18</v>
      </c>
      <c r="I4639" s="22">
        <v>38</v>
      </c>
      <c r="J4639" s="21" t="s">
        <v>115110</v>
      </c>
    </row>
    <row r="4640" spans="1:10" ht="20" customHeight="1">
      <c r="A4640" s="19" t="s">
        <v>115111</v>
      </c>
      <c r="B4640" s="24">
        <v>19</v>
      </c>
      <c r="C4640" s="22">
        <v>15</v>
      </c>
      <c r="D4640" s="21" t="s">
        <v>115112</v>
      </c>
      <c r="E4640" s="21" t="s">
        <v>115113</v>
      </c>
      <c r="F4640" s="21" t="s">
        <v>101528</v>
      </c>
      <c r="G4640" s="22">
        <v>10</v>
      </c>
      <c r="H4640" s="22">
        <v>0</v>
      </c>
      <c r="I4640" s="22">
        <v>0</v>
      </c>
      <c r="J4640" s="21" t="s">
        <v>115114</v>
      </c>
    </row>
    <row r="4641" spans="1:10" ht="20" customHeight="1">
      <c r="A4641" s="19" t="s">
        <v>115115</v>
      </c>
      <c r="B4641" s="24">
        <v>23</v>
      </c>
      <c r="C4641" s="22">
        <v>15</v>
      </c>
      <c r="D4641" s="21" t="s">
        <v>115116</v>
      </c>
      <c r="E4641" s="21" t="s">
        <v>115117</v>
      </c>
      <c r="F4641" s="21" t="s">
        <v>14739</v>
      </c>
      <c r="G4641" s="22">
        <v>10</v>
      </c>
      <c r="H4641" s="22">
        <v>0</v>
      </c>
      <c r="I4641" s="22">
        <v>0</v>
      </c>
      <c r="J4641" s="21" t="s">
        <v>115118</v>
      </c>
    </row>
    <row r="4642" spans="1:10" ht="32" customHeight="1">
      <c r="A4642" s="19" t="s">
        <v>115119</v>
      </c>
      <c r="B4642" s="24">
        <v>15</v>
      </c>
      <c r="C4642" s="22">
        <v>18</v>
      </c>
      <c r="D4642" s="21" t="s">
        <v>115120</v>
      </c>
      <c r="E4642" s="21" t="s">
        <v>115121</v>
      </c>
      <c r="F4642" s="21" t="s">
        <v>102144</v>
      </c>
      <c r="G4642" s="22">
        <v>3</v>
      </c>
      <c r="H4642" s="22">
        <v>11</v>
      </c>
      <c r="I4642" s="22">
        <v>24</v>
      </c>
      <c r="J4642" s="21" t="s">
        <v>115122</v>
      </c>
    </row>
    <row r="4643" spans="1:10" ht="32" customHeight="1">
      <c r="A4643" s="19" t="s">
        <v>115123</v>
      </c>
      <c r="B4643" s="24">
        <v>20</v>
      </c>
      <c r="C4643" s="22">
        <v>15</v>
      </c>
      <c r="D4643" s="21" t="s">
        <v>109225</v>
      </c>
      <c r="E4643" s="21" t="s">
        <v>109226</v>
      </c>
      <c r="F4643" s="21" t="s">
        <v>14739</v>
      </c>
      <c r="G4643" s="22">
        <v>10</v>
      </c>
      <c r="H4643" s="22">
        <v>0</v>
      </c>
      <c r="I4643" s="22">
        <v>0</v>
      </c>
      <c r="J4643" s="21" t="s">
        <v>115124</v>
      </c>
    </row>
    <row r="4644" spans="1:10" ht="32" customHeight="1">
      <c r="A4644" s="19" t="s">
        <v>115125</v>
      </c>
      <c r="B4644" s="24">
        <v>22</v>
      </c>
      <c r="C4644" s="22">
        <v>15</v>
      </c>
      <c r="D4644" s="21" t="s">
        <v>115126</v>
      </c>
      <c r="E4644" s="21" t="s">
        <v>115127</v>
      </c>
      <c r="F4644" s="21" t="s">
        <v>101694</v>
      </c>
      <c r="G4644" s="22">
        <v>10</v>
      </c>
      <c r="H4644" s="22">
        <v>0</v>
      </c>
      <c r="I4644" s="22">
        <v>0</v>
      </c>
      <c r="J4644" s="21" t="s">
        <v>115128</v>
      </c>
    </row>
    <row r="4645" spans="1:10" ht="20" customHeight="1">
      <c r="A4645" s="27">
        <v>-999</v>
      </c>
      <c r="B4645" s="24">
        <v>-999</v>
      </c>
      <c r="C4645" s="22">
        <v>-999</v>
      </c>
      <c r="D4645" s="22">
        <v>-999</v>
      </c>
      <c r="E4645" s="22">
        <v>-999</v>
      </c>
      <c r="F4645" s="22">
        <v>-999</v>
      </c>
      <c r="G4645" s="22">
        <v>-999</v>
      </c>
      <c r="H4645" s="22">
        <v>-999</v>
      </c>
      <c r="I4645" s="22">
        <v>-999</v>
      </c>
      <c r="J4645" s="22">
        <v>-999</v>
      </c>
    </row>
    <row r="4646" spans="1:10" ht="32" customHeight="1">
      <c r="A4646" s="19" t="s">
        <v>115129</v>
      </c>
      <c r="B4646" s="24">
        <v>17</v>
      </c>
      <c r="C4646" s="22">
        <v>15</v>
      </c>
      <c r="D4646" s="21" t="s">
        <v>115130</v>
      </c>
      <c r="E4646" s="21" t="s">
        <v>115131</v>
      </c>
      <c r="F4646" s="21" t="s">
        <v>101694</v>
      </c>
      <c r="G4646" s="22">
        <v>10</v>
      </c>
      <c r="H4646" s="22">
        <v>0</v>
      </c>
      <c r="I4646" s="22">
        <v>0</v>
      </c>
      <c r="J4646" s="21" t="s">
        <v>115132</v>
      </c>
    </row>
    <row r="4647" spans="1:10" ht="32" customHeight="1">
      <c r="A4647" s="19" t="s">
        <v>115133</v>
      </c>
      <c r="B4647" s="24">
        <v>28</v>
      </c>
      <c r="C4647" s="22">
        <v>15</v>
      </c>
      <c r="D4647" s="21" t="s">
        <v>115134</v>
      </c>
      <c r="E4647" s="21" t="s">
        <v>115135</v>
      </c>
      <c r="F4647" s="21" t="s">
        <v>101563</v>
      </c>
      <c r="G4647" s="22">
        <v>10</v>
      </c>
      <c r="H4647" s="22">
        <v>0</v>
      </c>
      <c r="I4647" s="22">
        <v>0</v>
      </c>
      <c r="J4647" s="21" t="s">
        <v>115136</v>
      </c>
    </row>
    <row r="4648" spans="1:10" ht="32" customHeight="1">
      <c r="A4648" s="19" t="s">
        <v>115137</v>
      </c>
      <c r="B4648" s="24">
        <v>19</v>
      </c>
      <c r="C4648" s="22">
        <v>15</v>
      </c>
      <c r="D4648" s="21" t="s">
        <v>115138</v>
      </c>
      <c r="E4648" s="21" t="s">
        <v>115139</v>
      </c>
      <c r="F4648" s="21" t="s">
        <v>14739</v>
      </c>
      <c r="G4648" s="22">
        <v>10</v>
      </c>
      <c r="H4648" s="22">
        <v>0</v>
      </c>
      <c r="I4648" s="22">
        <v>0</v>
      </c>
      <c r="J4648" s="21" t="s">
        <v>115140</v>
      </c>
    </row>
    <row r="4649" spans="1:10" ht="32" customHeight="1">
      <c r="A4649" s="19" t="s">
        <v>115141</v>
      </c>
      <c r="B4649" s="24">
        <v>26</v>
      </c>
      <c r="C4649" s="22">
        <v>15</v>
      </c>
      <c r="D4649" s="21" t="s">
        <v>102904</v>
      </c>
      <c r="E4649" s="21" t="s">
        <v>102905</v>
      </c>
      <c r="F4649" s="21" t="s">
        <v>101568</v>
      </c>
      <c r="G4649" s="22">
        <v>1</v>
      </c>
      <c r="H4649" s="22">
        <v>10</v>
      </c>
      <c r="I4649" s="22">
        <v>16</v>
      </c>
      <c r="J4649" s="21" t="s">
        <v>115142</v>
      </c>
    </row>
    <row r="4650" spans="1:10" ht="32" customHeight="1">
      <c r="A4650" s="19" t="s">
        <v>115143</v>
      </c>
      <c r="B4650" s="24">
        <v>22</v>
      </c>
      <c r="C4650" s="22">
        <v>15</v>
      </c>
      <c r="D4650" s="21" t="s">
        <v>115144</v>
      </c>
      <c r="E4650" s="21" t="s">
        <v>115145</v>
      </c>
      <c r="F4650" s="21" t="s">
        <v>101694</v>
      </c>
      <c r="G4650" s="22">
        <v>10</v>
      </c>
      <c r="H4650" s="22">
        <v>0</v>
      </c>
      <c r="I4650" s="22">
        <v>0</v>
      </c>
      <c r="J4650" s="21" t="s">
        <v>115146</v>
      </c>
    </row>
    <row r="4651" spans="1:10" ht="32" customHeight="1">
      <c r="A4651" s="19" t="s">
        <v>115147</v>
      </c>
      <c r="B4651" s="24">
        <v>31</v>
      </c>
      <c r="C4651" s="22">
        <v>20</v>
      </c>
      <c r="D4651" s="21" t="s">
        <v>115148</v>
      </c>
      <c r="E4651" s="21" t="s">
        <v>115149</v>
      </c>
      <c r="F4651" s="21" t="s">
        <v>101543</v>
      </c>
      <c r="G4651" s="22">
        <v>7</v>
      </c>
      <c r="H4651" s="22">
        <v>9</v>
      </c>
      <c r="I4651" s="22">
        <v>15</v>
      </c>
      <c r="J4651" s="21" t="s">
        <v>115150</v>
      </c>
    </row>
    <row r="4652" spans="1:10" ht="20" customHeight="1">
      <c r="A4652" s="27">
        <v>-999</v>
      </c>
      <c r="B4652" s="24">
        <v>-999</v>
      </c>
      <c r="C4652" s="22">
        <v>-999</v>
      </c>
      <c r="D4652" s="22">
        <v>-999</v>
      </c>
      <c r="E4652" s="22">
        <v>-999</v>
      </c>
      <c r="F4652" s="22">
        <v>-999</v>
      </c>
      <c r="G4652" s="22">
        <v>-999</v>
      </c>
      <c r="H4652" s="22">
        <v>-999</v>
      </c>
      <c r="I4652" s="22">
        <v>-999</v>
      </c>
      <c r="J4652" s="22">
        <v>-999</v>
      </c>
    </row>
    <row r="4653" spans="1:10" ht="32" customHeight="1">
      <c r="A4653" s="19" t="s">
        <v>115151</v>
      </c>
      <c r="B4653" s="24">
        <v>25</v>
      </c>
      <c r="C4653" s="22">
        <v>21</v>
      </c>
      <c r="D4653" s="21" t="s">
        <v>115152</v>
      </c>
      <c r="E4653" s="21" t="s">
        <v>115153</v>
      </c>
      <c r="F4653" s="21" t="s">
        <v>14743</v>
      </c>
      <c r="G4653" s="22">
        <v>1</v>
      </c>
      <c r="H4653" s="22">
        <v>16</v>
      </c>
      <c r="I4653" s="22">
        <v>24</v>
      </c>
      <c r="J4653" s="21" t="s">
        <v>115154</v>
      </c>
    </row>
    <row r="4654" spans="1:10" ht="32" customHeight="1">
      <c r="A4654" s="19" t="s">
        <v>115155</v>
      </c>
      <c r="B4654" s="24">
        <v>32</v>
      </c>
      <c r="C4654" s="22">
        <v>15</v>
      </c>
      <c r="D4654" s="21" t="s">
        <v>115156</v>
      </c>
      <c r="E4654" s="21" t="s">
        <v>115157</v>
      </c>
      <c r="F4654" s="21" t="s">
        <v>101694</v>
      </c>
      <c r="G4654" s="22">
        <v>3</v>
      </c>
      <c r="H4654" s="22">
        <v>8</v>
      </c>
      <c r="I4654" s="22">
        <v>14</v>
      </c>
      <c r="J4654" s="21" t="s">
        <v>115158</v>
      </c>
    </row>
    <row r="4655" spans="1:10" ht="32" customHeight="1">
      <c r="A4655" s="19" t="s">
        <v>115159</v>
      </c>
      <c r="B4655" s="24">
        <v>30</v>
      </c>
      <c r="C4655" s="22">
        <v>15</v>
      </c>
      <c r="D4655" s="21" t="s">
        <v>115160</v>
      </c>
      <c r="E4655" s="21" t="s">
        <v>115161</v>
      </c>
      <c r="F4655" s="21" t="s">
        <v>101554</v>
      </c>
      <c r="G4655" s="22">
        <v>10</v>
      </c>
      <c r="H4655" s="22">
        <v>0</v>
      </c>
      <c r="I4655" s="22">
        <v>0</v>
      </c>
      <c r="J4655" s="21" t="s">
        <v>115162</v>
      </c>
    </row>
    <row r="4656" spans="1:10" ht="32" customHeight="1">
      <c r="A4656" s="19" t="s">
        <v>115163</v>
      </c>
      <c r="B4656" s="24">
        <v>23</v>
      </c>
      <c r="C4656" s="22">
        <v>15</v>
      </c>
      <c r="D4656" s="21" t="s">
        <v>107596</v>
      </c>
      <c r="E4656" s="21" t="s">
        <v>107597</v>
      </c>
      <c r="F4656" s="21" t="s">
        <v>101554</v>
      </c>
      <c r="G4656" s="22">
        <v>10</v>
      </c>
      <c r="H4656" s="22">
        <v>0</v>
      </c>
      <c r="I4656" s="22">
        <v>0</v>
      </c>
      <c r="J4656" s="21" t="s">
        <v>115164</v>
      </c>
    </row>
    <row r="4657" spans="1:10" ht="32" customHeight="1">
      <c r="A4657" s="19" t="s">
        <v>115165</v>
      </c>
      <c r="B4657" s="24">
        <v>23</v>
      </c>
      <c r="C4657" s="22">
        <v>15</v>
      </c>
      <c r="D4657" s="21" t="s">
        <v>107596</v>
      </c>
      <c r="E4657" s="21" t="s">
        <v>107597</v>
      </c>
      <c r="F4657" s="21" t="s">
        <v>101554</v>
      </c>
      <c r="G4657" s="22">
        <v>10</v>
      </c>
      <c r="H4657" s="22">
        <v>0</v>
      </c>
      <c r="I4657" s="22">
        <v>0</v>
      </c>
      <c r="J4657" s="21" t="s">
        <v>115164</v>
      </c>
    </row>
    <row r="4658" spans="1:10" ht="32" customHeight="1">
      <c r="A4658" s="19" t="s">
        <v>115166</v>
      </c>
      <c r="B4658" s="24">
        <v>23</v>
      </c>
      <c r="C4658" s="22">
        <v>16</v>
      </c>
      <c r="D4658" s="21" t="s">
        <v>115167</v>
      </c>
      <c r="E4658" s="21" t="s">
        <v>115168</v>
      </c>
      <c r="F4658" s="21" t="s">
        <v>101945</v>
      </c>
      <c r="G4658" s="22">
        <v>1</v>
      </c>
      <c r="H4658" s="22">
        <v>11</v>
      </c>
      <c r="I4658" s="22">
        <v>17</v>
      </c>
      <c r="J4658" s="21" t="s">
        <v>115169</v>
      </c>
    </row>
    <row r="4659" spans="1:10" ht="20" customHeight="1">
      <c r="A4659" s="27">
        <v>-999</v>
      </c>
      <c r="B4659" s="24">
        <v>-999</v>
      </c>
      <c r="C4659" s="22">
        <v>-999</v>
      </c>
      <c r="D4659" s="22">
        <v>-999</v>
      </c>
      <c r="E4659" s="22">
        <v>-999</v>
      </c>
      <c r="F4659" s="22">
        <v>-999</v>
      </c>
      <c r="G4659" s="22">
        <v>-999</v>
      </c>
      <c r="H4659" s="22">
        <v>-999</v>
      </c>
      <c r="I4659" s="22">
        <v>-999</v>
      </c>
      <c r="J4659" s="22">
        <v>-999</v>
      </c>
    </row>
    <row r="4660" spans="1:10" ht="32" customHeight="1">
      <c r="A4660" s="19" t="s">
        <v>115170</v>
      </c>
      <c r="B4660" s="24">
        <v>31</v>
      </c>
      <c r="C4660" s="22">
        <v>15</v>
      </c>
      <c r="D4660" s="21" t="s">
        <v>112319</v>
      </c>
      <c r="E4660" s="21" t="s">
        <v>112320</v>
      </c>
      <c r="F4660" s="21" t="s">
        <v>14739</v>
      </c>
      <c r="G4660" s="22">
        <v>10</v>
      </c>
      <c r="H4660" s="22">
        <v>0</v>
      </c>
      <c r="I4660" s="22">
        <v>0</v>
      </c>
      <c r="J4660" s="21" t="s">
        <v>115171</v>
      </c>
    </row>
    <row r="4661" spans="1:10" ht="32" customHeight="1">
      <c r="A4661" s="19" t="s">
        <v>115172</v>
      </c>
      <c r="B4661" s="24">
        <v>35</v>
      </c>
      <c r="C4661" s="22">
        <v>23</v>
      </c>
      <c r="D4661" s="21" t="s">
        <v>114649</v>
      </c>
      <c r="E4661" s="21" t="s">
        <v>114650</v>
      </c>
      <c r="F4661" s="21" t="s">
        <v>102001</v>
      </c>
      <c r="G4661" s="22">
        <v>8</v>
      </c>
      <c r="H4661" s="22">
        <v>11</v>
      </c>
      <c r="I4661" s="22">
        <v>25</v>
      </c>
      <c r="J4661" s="21" t="s">
        <v>115173</v>
      </c>
    </row>
    <row r="4662" spans="1:10" ht="32" customHeight="1">
      <c r="A4662" s="19" t="s">
        <v>115174</v>
      </c>
      <c r="B4662" s="24">
        <v>20</v>
      </c>
      <c r="C4662" s="22">
        <v>22</v>
      </c>
      <c r="D4662" s="21" t="s">
        <v>108355</v>
      </c>
      <c r="E4662" s="21" t="s">
        <v>108356</v>
      </c>
      <c r="F4662" s="21" t="s">
        <v>104448</v>
      </c>
      <c r="G4662" s="22">
        <v>2</v>
      </c>
      <c r="H4662" s="22">
        <v>11</v>
      </c>
      <c r="I4662" s="22">
        <v>13</v>
      </c>
      <c r="J4662" s="21" t="s">
        <v>115175</v>
      </c>
    </row>
    <row r="4663" spans="1:10" ht="32" customHeight="1">
      <c r="A4663" s="19" t="s">
        <v>115176</v>
      </c>
      <c r="B4663" s="24">
        <v>22</v>
      </c>
      <c r="C4663" s="22">
        <v>15</v>
      </c>
      <c r="D4663" s="21" t="s">
        <v>115177</v>
      </c>
      <c r="E4663" s="21" t="s">
        <v>115178</v>
      </c>
      <c r="F4663" s="21" t="s">
        <v>101694</v>
      </c>
      <c r="G4663" s="22">
        <v>1</v>
      </c>
      <c r="H4663" s="22">
        <v>8</v>
      </c>
      <c r="I4663" s="22">
        <v>17</v>
      </c>
      <c r="J4663" s="21" t="s">
        <v>115179</v>
      </c>
    </row>
    <row r="4664" spans="1:10" ht="32" customHeight="1">
      <c r="A4664" s="19" t="s">
        <v>115180</v>
      </c>
      <c r="B4664" s="24">
        <v>13</v>
      </c>
      <c r="C4664" s="22">
        <v>15</v>
      </c>
      <c r="D4664" s="21" t="s">
        <v>113274</v>
      </c>
      <c r="E4664" s="21" t="s">
        <v>113275</v>
      </c>
      <c r="F4664" s="21" t="s">
        <v>14739</v>
      </c>
      <c r="G4664" s="22">
        <v>10</v>
      </c>
      <c r="H4664" s="22">
        <v>0</v>
      </c>
      <c r="I4664" s="22">
        <v>0</v>
      </c>
      <c r="J4664" s="21" t="s">
        <v>115181</v>
      </c>
    </row>
    <row r="4665" spans="1:10" ht="32" customHeight="1">
      <c r="A4665" s="19" t="s">
        <v>115182</v>
      </c>
      <c r="B4665" s="24">
        <v>33</v>
      </c>
      <c r="C4665" s="22">
        <v>15</v>
      </c>
      <c r="D4665" s="21" t="s">
        <v>108924</v>
      </c>
      <c r="E4665" s="21" t="s">
        <v>108925</v>
      </c>
      <c r="F4665" s="21" t="s">
        <v>14739</v>
      </c>
      <c r="G4665" s="22">
        <v>10</v>
      </c>
      <c r="H4665" s="22">
        <v>0</v>
      </c>
      <c r="I4665" s="22">
        <v>0</v>
      </c>
      <c r="J4665" s="21" t="s">
        <v>111840</v>
      </c>
    </row>
    <row r="4666" spans="1:10" ht="32" customHeight="1">
      <c r="A4666" s="19" t="s">
        <v>115183</v>
      </c>
      <c r="B4666" s="24">
        <v>13</v>
      </c>
      <c r="C4666" s="22">
        <v>15</v>
      </c>
      <c r="D4666" s="21" t="s">
        <v>115184</v>
      </c>
      <c r="E4666" s="21" t="s">
        <v>115185</v>
      </c>
      <c r="F4666" s="21" t="s">
        <v>101554</v>
      </c>
      <c r="G4666" s="22">
        <v>10</v>
      </c>
      <c r="H4666" s="22">
        <v>0</v>
      </c>
      <c r="I4666" s="22">
        <v>0</v>
      </c>
      <c r="J4666" s="21" t="s">
        <v>115186</v>
      </c>
    </row>
    <row r="4667" spans="1:10" ht="32" customHeight="1">
      <c r="A4667" s="19" t="s">
        <v>115187</v>
      </c>
      <c r="B4667" s="24">
        <v>13</v>
      </c>
      <c r="C4667" s="22">
        <v>15</v>
      </c>
      <c r="D4667" s="21" t="s">
        <v>115188</v>
      </c>
      <c r="E4667" s="21" t="s">
        <v>115189</v>
      </c>
      <c r="F4667" s="21" t="s">
        <v>14739</v>
      </c>
      <c r="G4667" s="22">
        <v>10</v>
      </c>
      <c r="H4667" s="22">
        <v>0</v>
      </c>
      <c r="I4667" s="22">
        <v>0</v>
      </c>
      <c r="J4667" s="21" t="s">
        <v>115190</v>
      </c>
    </row>
    <row r="4668" spans="1:10" ht="20" customHeight="1">
      <c r="A4668" s="27">
        <v>-999</v>
      </c>
      <c r="B4668" s="24">
        <v>-999</v>
      </c>
      <c r="C4668" s="22">
        <v>-999</v>
      </c>
      <c r="D4668" s="22">
        <v>-999</v>
      </c>
      <c r="E4668" s="22">
        <v>-999</v>
      </c>
      <c r="F4668" s="22">
        <v>-999</v>
      </c>
      <c r="G4668" s="22">
        <v>-999</v>
      </c>
      <c r="H4668" s="22">
        <v>-999</v>
      </c>
      <c r="I4668" s="22">
        <v>-999</v>
      </c>
      <c r="J4668" s="22">
        <v>-999</v>
      </c>
    </row>
    <row r="4669" spans="1:10" ht="32" customHeight="1">
      <c r="A4669" s="19" t="s">
        <v>115191</v>
      </c>
      <c r="B4669" s="24">
        <v>18</v>
      </c>
      <c r="C4669" s="22">
        <v>16</v>
      </c>
      <c r="D4669" s="21" t="s">
        <v>113533</v>
      </c>
      <c r="E4669" s="21" t="s">
        <v>113534</v>
      </c>
      <c r="F4669" s="21" t="s">
        <v>101945</v>
      </c>
      <c r="G4669" s="22">
        <v>1</v>
      </c>
      <c r="H4669" s="22">
        <v>9</v>
      </c>
      <c r="I4669" s="22">
        <v>16</v>
      </c>
      <c r="J4669" s="21" t="s">
        <v>115192</v>
      </c>
    </row>
    <row r="4670" spans="1:10" ht="32" customHeight="1">
      <c r="A4670" s="19" t="s">
        <v>115193</v>
      </c>
      <c r="B4670" s="24">
        <v>26</v>
      </c>
      <c r="C4670" s="22">
        <v>23</v>
      </c>
      <c r="D4670" s="21" t="s">
        <v>102730</v>
      </c>
      <c r="E4670" s="21" t="s">
        <v>102731</v>
      </c>
      <c r="F4670" s="21" t="s">
        <v>102001</v>
      </c>
      <c r="G4670" s="22">
        <v>7</v>
      </c>
      <c r="H4670" s="22">
        <v>12</v>
      </c>
      <c r="I4670" s="22">
        <v>24</v>
      </c>
      <c r="J4670" s="21" t="s">
        <v>105893</v>
      </c>
    </row>
    <row r="4671" spans="1:10" ht="20" customHeight="1">
      <c r="A4671" s="27">
        <v>-999</v>
      </c>
      <c r="B4671" s="24">
        <v>-999</v>
      </c>
      <c r="C4671" s="22">
        <v>-999</v>
      </c>
      <c r="D4671" s="22">
        <v>-999</v>
      </c>
      <c r="E4671" s="22">
        <v>-999</v>
      </c>
      <c r="F4671" s="22">
        <v>-999</v>
      </c>
      <c r="G4671" s="22">
        <v>-999</v>
      </c>
      <c r="H4671" s="22">
        <v>-999</v>
      </c>
      <c r="I4671" s="22">
        <v>-999</v>
      </c>
      <c r="J4671" s="22">
        <v>-999</v>
      </c>
    </row>
    <row r="4672" spans="1:10" ht="20" customHeight="1">
      <c r="A4672" s="19" t="s">
        <v>115194</v>
      </c>
      <c r="B4672" s="24">
        <v>13</v>
      </c>
      <c r="C4672" s="22">
        <v>15</v>
      </c>
      <c r="D4672" s="21" t="s">
        <v>115195</v>
      </c>
      <c r="E4672" s="21" t="s">
        <v>115196</v>
      </c>
      <c r="F4672" s="21" t="s">
        <v>101554</v>
      </c>
      <c r="G4672" s="22">
        <v>10</v>
      </c>
      <c r="H4672" s="22">
        <v>0</v>
      </c>
      <c r="I4672" s="22">
        <v>0</v>
      </c>
      <c r="J4672" s="21" t="s">
        <v>115197</v>
      </c>
    </row>
    <row r="4673" spans="1:10" ht="32" customHeight="1">
      <c r="A4673" s="19" t="s">
        <v>115198</v>
      </c>
      <c r="B4673" s="24">
        <v>13</v>
      </c>
      <c r="C4673" s="22">
        <v>23</v>
      </c>
      <c r="D4673" s="21" t="s">
        <v>115199</v>
      </c>
      <c r="E4673" s="21" t="s">
        <v>115200</v>
      </c>
      <c r="F4673" s="21" t="s">
        <v>102248</v>
      </c>
      <c r="G4673" s="22">
        <v>10</v>
      </c>
      <c r="H4673" s="22">
        <v>9</v>
      </c>
      <c r="I4673" s="22">
        <v>15</v>
      </c>
      <c r="J4673" s="21" t="s">
        <v>115201</v>
      </c>
    </row>
    <row r="4674" spans="1:10" ht="32" customHeight="1">
      <c r="A4674" s="19" t="s">
        <v>115202</v>
      </c>
      <c r="B4674" s="24">
        <v>12</v>
      </c>
      <c r="C4674" s="22">
        <v>27</v>
      </c>
      <c r="D4674" s="21" t="s">
        <v>103936</v>
      </c>
      <c r="E4674" s="21" t="s">
        <v>103937</v>
      </c>
      <c r="F4674" s="21" t="s">
        <v>101945</v>
      </c>
      <c r="G4674" s="22">
        <v>1</v>
      </c>
      <c r="H4674" s="22">
        <v>22</v>
      </c>
      <c r="I4674" s="22">
        <v>35</v>
      </c>
      <c r="J4674" s="21" t="s">
        <v>115203</v>
      </c>
    </row>
    <row r="4675" spans="1:10" ht="32" customHeight="1">
      <c r="A4675" s="19" t="s">
        <v>115204</v>
      </c>
      <c r="B4675" s="24">
        <v>13</v>
      </c>
      <c r="C4675" s="22">
        <v>15</v>
      </c>
      <c r="D4675" s="21" t="s">
        <v>115205</v>
      </c>
      <c r="E4675" s="21" t="s">
        <v>115206</v>
      </c>
      <c r="F4675" s="21" t="s">
        <v>101528</v>
      </c>
      <c r="G4675" s="22">
        <v>10</v>
      </c>
      <c r="H4675" s="22">
        <v>0</v>
      </c>
      <c r="I4675" s="22">
        <v>0</v>
      </c>
      <c r="J4675" s="21" t="s">
        <v>115207</v>
      </c>
    </row>
    <row r="4676" spans="1:10" ht="32" customHeight="1">
      <c r="A4676" s="19" t="s">
        <v>115208</v>
      </c>
      <c r="B4676" s="24">
        <v>39</v>
      </c>
      <c r="C4676" s="22">
        <v>24</v>
      </c>
      <c r="D4676" s="21" t="s">
        <v>115209</v>
      </c>
      <c r="E4676" s="21" t="s">
        <v>115210</v>
      </c>
      <c r="F4676" s="21" t="s">
        <v>102449</v>
      </c>
      <c r="G4676" s="22">
        <v>10</v>
      </c>
      <c r="H4676" s="22">
        <v>10</v>
      </c>
      <c r="I4676" s="22">
        <v>22</v>
      </c>
      <c r="J4676" s="21" t="s">
        <v>115211</v>
      </c>
    </row>
    <row r="4677" spans="1:10" ht="32" customHeight="1">
      <c r="A4677" s="19" t="s">
        <v>115212</v>
      </c>
      <c r="B4677" s="24">
        <v>54</v>
      </c>
      <c r="C4677" s="22">
        <v>15</v>
      </c>
      <c r="D4677" s="21" t="s">
        <v>115213</v>
      </c>
      <c r="E4677" s="21" t="s">
        <v>115214</v>
      </c>
      <c r="F4677" s="21" t="s">
        <v>14739</v>
      </c>
      <c r="G4677" s="22">
        <v>10</v>
      </c>
      <c r="H4677" s="22">
        <v>0</v>
      </c>
      <c r="I4677" s="22">
        <v>0</v>
      </c>
      <c r="J4677" s="21" t="s">
        <v>115215</v>
      </c>
    </row>
    <row r="4678" spans="1:10" ht="32" customHeight="1">
      <c r="A4678" s="19" t="s">
        <v>115216</v>
      </c>
      <c r="B4678" s="24">
        <v>26</v>
      </c>
      <c r="C4678" s="22">
        <v>15</v>
      </c>
      <c r="D4678" s="21" t="s">
        <v>115217</v>
      </c>
      <c r="E4678" s="21" t="s">
        <v>115218</v>
      </c>
      <c r="F4678" s="21" t="s">
        <v>101568</v>
      </c>
      <c r="G4678" s="22">
        <v>10</v>
      </c>
      <c r="H4678" s="22">
        <v>0</v>
      </c>
      <c r="I4678" s="22">
        <v>0</v>
      </c>
      <c r="J4678" s="21" t="s">
        <v>115219</v>
      </c>
    </row>
    <row r="4679" spans="1:10" ht="20" customHeight="1">
      <c r="A4679" s="27">
        <v>-999</v>
      </c>
      <c r="B4679" s="24">
        <v>-999</v>
      </c>
      <c r="C4679" s="22">
        <v>-999</v>
      </c>
      <c r="D4679" s="22">
        <v>-999</v>
      </c>
      <c r="E4679" s="22">
        <v>-999</v>
      </c>
      <c r="F4679" s="22">
        <v>-999</v>
      </c>
      <c r="G4679" s="22">
        <v>-999</v>
      </c>
      <c r="H4679" s="22">
        <v>-999</v>
      </c>
      <c r="I4679" s="22">
        <v>-999</v>
      </c>
      <c r="J4679" s="22">
        <v>-999</v>
      </c>
    </row>
    <row r="4680" spans="1:10" ht="32" customHeight="1">
      <c r="A4680" s="19" t="s">
        <v>115220</v>
      </c>
      <c r="B4680" s="24">
        <v>59</v>
      </c>
      <c r="C4680" s="22">
        <v>15</v>
      </c>
      <c r="D4680" s="21" t="s">
        <v>115221</v>
      </c>
      <c r="E4680" s="21" t="s">
        <v>115222</v>
      </c>
      <c r="F4680" s="21" t="s">
        <v>101554</v>
      </c>
      <c r="G4680" s="22">
        <v>10</v>
      </c>
      <c r="H4680" s="22">
        <v>0</v>
      </c>
      <c r="I4680" s="22">
        <v>0</v>
      </c>
      <c r="J4680" s="21" t="s">
        <v>115223</v>
      </c>
    </row>
    <row r="4681" spans="1:10" ht="32" customHeight="1">
      <c r="A4681" s="19" t="s">
        <v>115224</v>
      </c>
      <c r="B4681" s="24">
        <v>45</v>
      </c>
      <c r="C4681" s="22">
        <v>23</v>
      </c>
      <c r="D4681" s="21" t="s">
        <v>115225</v>
      </c>
      <c r="E4681" s="21" t="s">
        <v>115226</v>
      </c>
      <c r="F4681" s="21" t="s">
        <v>101543</v>
      </c>
      <c r="G4681" s="22">
        <v>7</v>
      </c>
      <c r="H4681" s="22">
        <v>12</v>
      </c>
      <c r="I4681" s="22">
        <v>18</v>
      </c>
      <c r="J4681" s="21" t="s">
        <v>115227</v>
      </c>
    </row>
    <row r="4682" spans="1:10" ht="32" customHeight="1">
      <c r="A4682" s="19" t="s">
        <v>115228</v>
      </c>
      <c r="B4682" s="24">
        <v>22</v>
      </c>
      <c r="C4682" s="22">
        <v>15</v>
      </c>
      <c r="D4682" s="21" t="s">
        <v>115229</v>
      </c>
      <c r="E4682" s="21" t="s">
        <v>115230</v>
      </c>
      <c r="F4682" s="21" t="s">
        <v>101528</v>
      </c>
      <c r="G4682" s="22">
        <v>10</v>
      </c>
      <c r="H4682" s="22">
        <v>0</v>
      </c>
      <c r="I4682" s="22">
        <v>0</v>
      </c>
      <c r="J4682" s="21" t="s">
        <v>115231</v>
      </c>
    </row>
    <row r="4683" spans="1:10" ht="32" customHeight="1">
      <c r="A4683" s="19" t="s">
        <v>115232</v>
      </c>
      <c r="B4683" s="24">
        <v>58</v>
      </c>
      <c r="C4683" s="22">
        <v>15</v>
      </c>
      <c r="D4683" s="21" t="s">
        <v>115233</v>
      </c>
      <c r="E4683" s="21" t="s">
        <v>115234</v>
      </c>
      <c r="F4683" s="21" t="s">
        <v>14739</v>
      </c>
      <c r="G4683" s="22">
        <v>10</v>
      </c>
      <c r="H4683" s="22">
        <v>0</v>
      </c>
      <c r="I4683" s="22">
        <v>0</v>
      </c>
      <c r="J4683" s="21" t="s">
        <v>115235</v>
      </c>
    </row>
    <row r="4684" spans="1:10" ht="32" customHeight="1">
      <c r="A4684" s="19" t="s">
        <v>115236</v>
      </c>
      <c r="B4684" s="24">
        <v>31</v>
      </c>
      <c r="C4684" s="22">
        <v>25</v>
      </c>
      <c r="D4684" s="21" t="s">
        <v>115237</v>
      </c>
      <c r="E4684" s="21" t="s">
        <v>115238</v>
      </c>
      <c r="F4684" s="21" t="s">
        <v>14743</v>
      </c>
      <c r="G4684" s="22">
        <v>3</v>
      </c>
      <c r="H4684" s="22">
        <v>18</v>
      </c>
      <c r="I4684" s="22">
        <v>28</v>
      </c>
      <c r="J4684" s="21" t="s">
        <v>115239</v>
      </c>
    </row>
    <row r="4685" spans="1:10" ht="32" customHeight="1">
      <c r="A4685" s="19" t="s">
        <v>115240</v>
      </c>
      <c r="B4685" s="24">
        <v>20</v>
      </c>
      <c r="C4685" s="22">
        <v>15</v>
      </c>
      <c r="D4685" s="21" t="s">
        <v>107352</v>
      </c>
      <c r="E4685" s="21" t="s">
        <v>107353</v>
      </c>
      <c r="F4685" s="21" t="s">
        <v>101694</v>
      </c>
      <c r="G4685" s="22">
        <v>1</v>
      </c>
      <c r="H4685" s="22">
        <v>6</v>
      </c>
      <c r="I4685" s="22">
        <v>13</v>
      </c>
      <c r="J4685" s="21" t="s">
        <v>115241</v>
      </c>
    </row>
    <row r="4686" spans="1:10" ht="32" customHeight="1">
      <c r="A4686" s="19" t="s">
        <v>115242</v>
      </c>
      <c r="B4686" s="24">
        <v>18</v>
      </c>
      <c r="C4686" s="22">
        <v>20</v>
      </c>
      <c r="D4686" s="21" t="s">
        <v>115243</v>
      </c>
      <c r="E4686" s="21" t="s">
        <v>115244</v>
      </c>
      <c r="F4686" s="21" t="s">
        <v>101950</v>
      </c>
      <c r="G4686" s="22">
        <v>2</v>
      </c>
      <c r="H4686" s="22">
        <v>14</v>
      </c>
      <c r="I4686" s="22">
        <v>34</v>
      </c>
      <c r="J4686" s="21" t="s">
        <v>115245</v>
      </c>
    </row>
    <row r="4687" spans="1:10" ht="32" customHeight="1">
      <c r="A4687" s="19" t="s">
        <v>115246</v>
      </c>
      <c r="B4687" s="24">
        <v>18</v>
      </c>
      <c r="C4687" s="22">
        <v>15</v>
      </c>
      <c r="D4687" s="21" t="s">
        <v>112582</v>
      </c>
      <c r="E4687" s="21" t="s">
        <v>112583</v>
      </c>
      <c r="F4687" s="21" t="s">
        <v>101568</v>
      </c>
      <c r="G4687" s="22">
        <v>1</v>
      </c>
      <c r="H4687" s="22">
        <v>7</v>
      </c>
      <c r="I4687" s="22">
        <v>19</v>
      </c>
      <c r="J4687" s="21" t="s">
        <v>115247</v>
      </c>
    </row>
    <row r="4688" spans="1:10" ht="32" customHeight="1">
      <c r="A4688" s="19" t="s">
        <v>115248</v>
      </c>
      <c r="B4688" s="24">
        <v>42</v>
      </c>
      <c r="C4688" s="22">
        <v>15</v>
      </c>
      <c r="D4688" s="21" t="s">
        <v>115249</v>
      </c>
      <c r="E4688" s="21" t="s">
        <v>115250</v>
      </c>
      <c r="F4688" s="21" t="s">
        <v>101694</v>
      </c>
      <c r="G4688" s="22">
        <v>1</v>
      </c>
      <c r="H4688" s="22">
        <v>8</v>
      </c>
      <c r="I4688" s="22">
        <v>14</v>
      </c>
      <c r="J4688" s="21" t="s">
        <v>115251</v>
      </c>
    </row>
    <row r="4689" spans="1:10" ht="32" customHeight="1">
      <c r="A4689" s="19" t="s">
        <v>115252</v>
      </c>
      <c r="B4689" s="24">
        <v>29</v>
      </c>
      <c r="C4689" s="22">
        <v>26</v>
      </c>
      <c r="D4689" s="21" t="s">
        <v>104996</v>
      </c>
      <c r="E4689" s="21" t="s">
        <v>104997</v>
      </c>
      <c r="F4689" s="21" t="s">
        <v>101543</v>
      </c>
      <c r="G4689" s="22">
        <v>11</v>
      </c>
      <c r="H4689" s="22">
        <v>11</v>
      </c>
      <c r="I4689" s="22">
        <v>20</v>
      </c>
      <c r="J4689" s="21" t="s">
        <v>115253</v>
      </c>
    </row>
    <row r="4690" spans="1:10" ht="32" customHeight="1">
      <c r="A4690" s="19" t="s">
        <v>115254</v>
      </c>
      <c r="B4690" s="24">
        <v>40</v>
      </c>
      <c r="C4690" s="22">
        <v>23</v>
      </c>
      <c r="D4690" s="21" t="s">
        <v>102880</v>
      </c>
      <c r="E4690" s="21" t="s">
        <v>102881</v>
      </c>
      <c r="F4690" s="21" t="s">
        <v>102001</v>
      </c>
      <c r="G4690" s="22">
        <v>7</v>
      </c>
      <c r="H4690" s="22">
        <v>12</v>
      </c>
      <c r="I4690" s="22">
        <v>23</v>
      </c>
      <c r="J4690" s="21" t="s">
        <v>105499</v>
      </c>
    </row>
    <row r="4691" spans="1:10" ht="32" customHeight="1">
      <c r="A4691" s="19" t="s">
        <v>115255</v>
      </c>
      <c r="B4691" s="24">
        <v>41</v>
      </c>
      <c r="C4691" s="22">
        <v>18</v>
      </c>
      <c r="D4691" s="21" t="s">
        <v>106259</v>
      </c>
      <c r="E4691" s="21" t="s">
        <v>106260</v>
      </c>
      <c r="F4691" s="21" t="s">
        <v>102782</v>
      </c>
      <c r="G4691" s="22">
        <v>1</v>
      </c>
      <c r="H4691" s="22">
        <v>13</v>
      </c>
      <c r="I4691" s="22">
        <v>29</v>
      </c>
      <c r="J4691" s="21" t="s">
        <v>106261</v>
      </c>
    </row>
    <row r="4692" spans="1:10" ht="32" customHeight="1">
      <c r="A4692" s="19" t="s">
        <v>115256</v>
      </c>
      <c r="B4692" s="24">
        <v>37</v>
      </c>
      <c r="C4692" s="22">
        <v>17</v>
      </c>
      <c r="D4692" s="21" t="s">
        <v>107943</v>
      </c>
      <c r="E4692" s="21" t="s">
        <v>107944</v>
      </c>
      <c r="F4692" s="21" t="s">
        <v>101543</v>
      </c>
      <c r="G4692" s="22">
        <v>2</v>
      </c>
      <c r="H4692" s="22">
        <v>11</v>
      </c>
      <c r="I4692" s="22">
        <v>15</v>
      </c>
      <c r="J4692" s="21" t="s">
        <v>115257</v>
      </c>
    </row>
    <row r="4693" spans="1:10" ht="32" customHeight="1">
      <c r="A4693" s="19" t="s">
        <v>115258</v>
      </c>
      <c r="B4693" s="24">
        <v>25</v>
      </c>
      <c r="C4693" s="22">
        <v>15</v>
      </c>
      <c r="D4693" s="21" t="s">
        <v>106026</v>
      </c>
      <c r="E4693" s="21" t="s">
        <v>106027</v>
      </c>
      <c r="F4693" s="21" t="s">
        <v>14739</v>
      </c>
      <c r="G4693" s="22">
        <v>10</v>
      </c>
      <c r="H4693" s="22">
        <v>0</v>
      </c>
      <c r="I4693" s="22">
        <v>0</v>
      </c>
      <c r="J4693" s="21" t="s">
        <v>115259</v>
      </c>
    </row>
    <row r="4694" spans="1:10" ht="32" customHeight="1">
      <c r="A4694" s="19" t="s">
        <v>115260</v>
      </c>
      <c r="B4694" s="24">
        <v>17</v>
      </c>
      <c r="C4694" s="22">
        <v>15</v>
      </c>
      <c r="D4694" s="21" t="s">
        <v>102238</v>
      </c>
      <c r="E4694" s="21" t="s">
        <v>102239</v>
      </c>
      <c r="F4694" s="21" t="s">
        <v>101528</v>
      </c>
      <c r="G4694" s="22">
        <v>10</v>
      </c>
      <c r="H4694" s="22">
        <v>0</v>
      </c>
      <c r="I4694" s="22">
        <v>0</v>
      </c>
      <c r="J4694" s="21" t="s">
        <v>115261</v>
      </c>
    </row>
    <row r="4695" spans="1:10" ht="32" customHeight="1">
      <c r="A4695" s="19" t="s">
        <v>115262</v>
      </c>
      <c r="B4695" s="24">
        <v>19</v>
      </c>
      <c r="C4695" s="22">
        <v>15</v>
      </c>
      <c r="D4695" s="21" t="s">
        <v>115263</v>
      </c>
      <c r="E4695" s="21" t="s">
        <v>115264</v>
      </c>
      <c r="F4695" s="21" t="s">
        <v>101568</v>
      </c>
      <c r="G4695" s="22">
        <v>1</v>
      </c>
      <c r="H4695" s="22">
        <v>9</v>
      </c>
      <c r="I4695" s="22">
        <v>18</v>
      </c>
      <c r="J4695" s="21" t="s">
        <v>115265</v>
      </c>
    </row>
    <row r="4696" spans="1:10" ht="32" customHeight="1">
      <c r="A4696" s="19" t="s">
        <v>115266</v>
      </c>
      <c r="B4696" s="24">
        <v>36</v>
      </c>
      <c r="C4696" s="22">
        <v>16</v>
      </c>
      <c r="D4696" s="21" t="s">
        <v>115267</v>
      </c>
      <c r="E4696" s="21" t="s">
        <v>115268</v>
      </c>
      <c r="F4696" s="21" t="s">
        <v>101533</v>
      </c>
      <c r="G4696" s="22">
        <v>2</v>
      </c>
      <c r="H4696" s="22">
        <v>10</v>
      </c>
      <c r="I4696" s="22">
        <v>14</v>
      </c>
      <c r="J4696" s="21" t="s">
        <v>115269</v>
      </c>
    </row>
    <row r="4697" spans="1:10" ht="32" customHeight="1">
      <c r="A4697" s="19" t="s">
        <v>115270</v>
      </c>
      <c r="B4697" s="24">
        <v>23</v>
      </c>
      <c r="C4697" s="22">
        <v>15</v>
      </c>
      <c r="D4697" s="21" t="s">
        <v>115271</v>
      </c>
      <c r="E4697" s="21" t="s">
        <v>115272</v>
      </c>
      <c r="F4697" s="21" t="s">
        <v>101568</v>
      </c>
      <c r="G4697" s="22">
        <v>1</v>
      </c>
      <c r="H4697" s="22">
        <v>10</v>
      </c>
      <c r="I4697" s="22">
        <v>17</v>
      </c>
      <c r="J4697" s="21" t="s">
        <v>115273</v>
      </c>
    </row>
    <row r="4698" spans="1:10" ht="32" customHeight="1">
      <c r="A4698" s="19" t="s">
        <v>115274</v>
      </c>
      <c r="B4698" s="24">
        <v>23</v>
      </c>
      <c r="C4698" s="22">
        <v>15</v>
      </c>
      <c r="D4698" s="21" t="s">
        <v>115271</v>
      </c>
      <c r="E4698" s="21" t="s">
        <v>115272</v>
      </c>
      <c r="F4698" s="21" t="s">
        <v>101568</v>
      </c>
      <c r="G4698" s="22">
        <v>1</v>
      </c>
      <c r="H4698" s="22">
        <v>10</v>
      </c>
      <c r="I4698" s="22">
        <v>17</v>
      </c>
      <c r="J4698" s="21" t="s">
        <v>115273</v>
      </c>
    </row>
    <row r="4699" spans="1:10" ht="32" customHeight="1">
      <c r="A4699" s="19" t="s">
        <v>115275</v>
      </c>
      <c r="B4699" s="24">
        <v>23</v>
      </c>
      <c r="C4699" s="22">
        <v>15</v>
      </c>
      <c r="D4699" s="21" t="s">
        <v>115271</v>
      </c>
      <c r="E4699" s="21" t="s">
        <v>115272</v>
      </c>
      <c r="F4699" s="21" t="s">
        <v>101568</v>
      </c>
      <c r="G4699" s="22">
        <v>1</v>
      </c>
      <c r="H4699" s="22">
        <v>10</v>
      </c>
      <c r="I4699" s="22">
        <v>17</v>
      </c>
      <c r="J4699" s="21" t="s">
        <v>115273</v>
      </c>
    </row>
    <row r="4700" spans="1:10" ht="20" customHeight="1">
      <c r="A4700" s="27">
        <v>-999</v>
      </c>
      <c r="B4700" s="24">
        <v>-999</v>
      </c>
      <c r="C4700" s="22">
        <v>-999</v>
      </c>
      <c r="D4700" s="22">
        <v>-999</v>
      </c>
      <c r="E4700" s="22">
        <v>-999</v>
      </c>
      <c r="F4700" s="22">
        <v>-999</v>
      </c>
      <c r="G4700" s="22">
        <v>-999</v>
      </c>
      <c r="H4700" s="22">
        <v>-999</v>
      </c>
      <c r="I4700" s="22">
        <v>-999</v>
      </c>
      <c r="J4700" s="22">
        <v>-999</v>
      </c>
    </row>
    <row r="4701" spans="1:10" ht="32" customHeight="1">
      <c r="A4701" s="19" t="s">
        <v>115276</v>
      </c>
      <c r="B4701" s="24">
        <v>18</v>
      </c>
      <c r="C4701" s="22">
        <v>15</v>
      </c>
      <c r="D4701" s="21" t="s">
        <v>115277</v>
      </c>
      <c r="E4701" s="21" t="s">
        <v>115278</v>
      </c>
      <c r="F4701" s="21" t="s">
        <v>101563</v>
      </c>
      <c r="G4701" s="22">
        <v>10</v>
      </c>
      <c r="H4701" s="22">
        <v>0</v>
      </c>
      <c r="I4701" s="22">
        <v>0</v>
      </c>
      <c r="J4701" s="21" t="s">
        <v>115279</v>
      </c>
    </row>
    <row r="4702" spans="1:10" ht="32" customHeight="1">
      <c r="A4702" s="19" t="s">
        <v>115280</v>
      </c>
      <c r="B4702" s="24">
        <v>18</v>
      </c>
      <c r="C4702" s="22">
        <v>15</v>
      </c>
      <c r="D4702" s="21" t="s">
        <v>115277</v>
      </c>
      <c r="E4702" s="21" t="s">
        <v>115278</v>
      </c>
      <c r="F4702" s="21" t="s">
        <v>101563</v>
      </c>
      <c r="G4702" s="22">
        <v>10</v>
      </c>
      <c r="H4702" s="22">
        <v>0</v>
      </c>
      <c r="I4702" s="22">
        <v>0</v>
      </c>
      <c r="J4702" s="21" t="s">
        <v>115279</v>
      </c>
    </row>
    <row r="4703" spans="1:10" ht="20" customHeight="1">
      <c r="A4703" s="27">
        <v>-999</v>
      </c>
      <c r="B4703" s="24">
        <v>-999</v>
      </c>
      <c r="C4703" s="22">
        <v>-999</v>
      </c>
      <c r="D4703" s="22">
        <v>-999</v>
      </c>
      <c r="E4703" s="22">
        <v>-999</v>
      </c>
      <c r="F4703" s="22">
        <v>-999</v>
      </c>
      <c r="G4703" s="22">
        <v>-999</v>
      </c>
      <c r="H4703" s="22">
        <v>-999</v>
      </c>
      <c r="I4703" s="22">
        <v>-999</v>
      </c>
      <c r="J4703" s="22">
        <v>-999</v>
      </c>
    </row>
    <row r="4704" spans="1:10" ht="32" customHeight="1">
      <c r="A4704" s="19" t="s">
        <v>115281</v>
      </c>
      <c r="B4704" s="24">
        <v>18</v>
      </c>
      <c r="C4704" s="22">
        <v>15</v>
      </c>
      <c r="D4704" s="21" t="s">
        <v>115277</v>
      </c>
      <c r="E4704" s="21" t="s">
        <v>115278</v>
      </c>
      <c r="F4704" s="21" t="s">
        <v>101563</v>
      </c>
      <c r="G4704" s="22">
        <v>10</v>
      </c>
      <c r="H4704" s="22">
        <v>0</v>
      </c>
      <c r="I4704" s="22">
        <v>0</v>
      </c>
      <c r="J4704" s="21" t="s">
        <v>115279</v>
      </c>
    </row>
    <row r="4705" spans="1:10" ht="32" customHeight="1">
      <c r="A4705" s="19" t="s">
        <v>115282</v>
      </c>
      <c r="B4705" s="24">
        <v>18</v>
      </c>
      <c r="C4705" s="22">
        <v>15</v>
      </c>
      <c r="D4705" s="21" t="s">
        <v>115277</v>
      </c>
      <c r="E4705" s="21" t="s">
        <v>115278</v>
      </c>
      <c r="F4705" s="21" t="s">
        <v>101563</v>
      </c>
      <c r="G4705" s="22">
        <v>10</v>
      </c>
      <c r="H4705" s="22">
        <v>0</v>
      </c>
      <c r="I4705" s="22">
        <v>0</v>
      </c>
      <c r="J4705" s="21" t="s">
        <v>115279</v>
      </c>
    </row>
    <row r="4706" spans="1:10" ht="32" customHeight="1">
      <c r="A4706" s="19" t="s">
        <v>115283</v>
      </c>
      <c r="B4706" s="24">
        <v>21</v>
      </c>
      <c r="C4706" s="22">
        <v>23</v>
      </c>
      <c r="D4706" s="21" t="s">
        <v>109656</v>
      </c>
      <c r="E4706" s="21" t="s">
        <v>109657</v>
      </c>
      <c r="F4706" s="21" t="s">
        <v>102001</v>
      </c>
      <c r="G4706" s="22">
        <v>4</v>
      </c>
      <c r="H4706" s="22">
        <v>15</v>
      </c>
      <c r="I4706" s="22">
        <v>30</v>
      </c>
      <c r="J4706" s="21" t="s">
        <v>115284</v>
      </c>
    </row>
    <row r="4707" spans="1:10" ht="32" customHeight="1">
      <c r="A4707" s="19" t="s">
        <v>115285</v>
      </c>
      <c r="B4707" s="24">
        <v>15</v>
      </c>
      <c r="C4707" s="22">
        <v>23</v>
      </c>
      <c r="D4707" s="21" t="s">
        <v>115286</v>
      </c>
      <c r="E4707" s="21" t="s">
        <v>115287</v>
      </c>
      <c r="F4707" s="21" t="s">
        <v>101543</v>
      </c>
      <c r="G4707" s="22">
        <v>8</v>
      </c>
      <c r="H4707" s="22">
        <v>11</v>
      </c>
      <c r="I4707" s="22">
        <v>20</v>
      </c>
      <c r="J4707" s="21" t="s">
        <v>115288</v>
      </c>
    </row>
    <row r="4708" spans="1:10" ht="32" customHeight="1">
      <c r="A4708" s="19" t="s">
        <v>115289</v>
      </c>
      <c r="B4708" s="24">
        <v>14</v>
      </c>
      <c r="C4708" s="22">
        <v>25</v>
      </c>
      <c r="D4708" s="21" t="s">
        <v>115290</v>
      </c>
      <c r="E4708" s="21" t="s">
        <v>115291</v>
      </c>
      <c r="F4708" s="21" t="s">
        <v>103765</v>
      </c>
      <c r="G4708" s="22">
        <v>11</v>
      </c>
      <c r="H4708" s="22">
        <v>10</v>
      </c>
      <c r="I4708" s="22">
        <v>23</v>
      </c>
      <c r="J4708" s="21" t="s">
        <v>115292</v>
      </c>
    </row>
    <row r="4709" spans="1:10" ht="32" customHeight="1">
      <c r="A4709" s="19" t="s">
        <v>115293</v>
      </c>
      <c r="B4709" s="24">
        <v>18</v>
      </c>
      <c r="C4709" s="22">
        <v>15</v>
      </c>
      <c r="D4709" s="21" t="s">
        <v>115294</v>
      </c>
      <c r="E4709" s="21" t="s">
        <v>115295</v>
      </c>
      <c r="F4709" s="21" t="s">
        <v>101554</v>
      </c>
      <c r="G4709" s="22">
        <v>10</v>
      </c>
      <c r="H4709" s="22">
        <v>0</v>
      </c>
      <c r="I4709" s="22">
        <v>0</v>
      </c>
      <c r="J4709" s="21" t="s">
        <v>115296</v>
      </c>
    </row>
    <row r="4710" spans="1:10" ht="32" customHeight="1">
      <c r="A4710" s="19" t="s">
        <v>115297</v>
      </c>
      <c r="B4710" s="24">
        <v>20</v>
      </c>
      <c r="C4710" s="22">
        <v>15</v>
      </c>
      <c r="D4710" s="21" t="s">
        <v>115298</v>
      </c>
      <c r="E4710" s="21" t="s">
        <v>115299</v>
      </c>
      <c r="F4710" s="21" t="s">
        <v>101568</v>
      </c>
      <c r="G4710" s="22">
        <v>1</v>
      </c>
      <c r="H4710" s="22">
        <v>7</v>
      </c>
      <c r="I4710" s="22">
        <v>19</v>
      </c>
      <c r="J4710" s="21" t="s">
        <v>115300</v>
      </c>
    </row>
    <row r="4711" spans="1:10" ht="32" customHeight="1">
      <c r="A4711" s="19" t="s">
        <v>115301</v>
      </c>
      <c r="B4711" s="24">
        <v>22</v>
      </c>
      <c r="C4711" s="22">
        <v>101</v>
      </c>
      <c r="D4711" s="21" t="s">
        <v>115302</v>
      </c>
      <c r="E4711" s="21" t="s">
        <v>115303</v>
      </c>
      <c r="F4711" s="21" t="s">
        <v>14737</v>
      </c>
      <c r="G4711" s="22">
        <v>8</v>
      </c>
      <c r="H4711" s="22">
        <v>9</v>
      </c>
      <c r="I4711" s="22">
        <v>9</v>
      </c>
      <c r="J4711" s="21" t="s">
        <v>115304</v>
      </c>
    </row>
    <row r="4712" spans="1:10" ht="32" customHeight="1">
      <c r="A4712" s="19" t="s">
        <v>115305</v>
      </c>
      <c r="B4712" s="24">
        <v>31</v>
      </c>
      <c r="C4712" s="22">
        <v>15</v>
      </c>
      <c r="D4712" s="21" t="s">
        <v>115306</v>
      </c>
      <c r="E4712" s="21" t="s">
        <v>115307</v>
      </c>
      <c r="F4712" s="21" t="s">
        <v>101563</v>
      </c>
      <c r="G4712" s="22">
        <v>10</v>
      </c>
      <c r="H4712" s="22">
        <v>0</v>
      </c>
      <c r="I4712" s="22">
        <v>0</v>
      </c>
      <c r="J4712" s="21" t="s">
        <v>115308</v>
      </c>
    </row>
    <row r="4713" spans="1:10" ht="32" customHeight="1">
      <c r="A4713" s="19" t="s">
        <v>115309</v>
      </c>
      <c r="B4713" s="24">
        <v>22</v>
      </c>
      <c r="C4713" s="22">
        <v>15</v>
      </c>
      <c r="D4713" s="21" t="s">
        <v>112241</v>
      </c>
      <c r="E4713" s="21" t="s">
        <v>112242</v>
      </c>
      <c r="F4713" s="21" t="s">
        <v>101563</v>
      </c>
      <c r="G4713" s="22">
        <v>10</v>
      </c>
      <c r="H4713" s="22">
        <v>0</v>
      </c>
      <c r="I4713" s="22">
        <v>0</v>
      </c>
      <c r="J4713" s="21" t="s">
        <v>115310</v>
      </c>
    </row>
    <row r="4714" spans="1:10" ht="32" customHeight="1">
      <c r="A4714" s="19" t="s">
        <v>115311</v>
      </c>
      <c r="B4714" s="24">
        <v>29</v>
      </c>
      <c r="C4714" s="22">
        <v>18</v>
      </c>
      <c r="D4714" s="21" t="s">
        <v>115312</v>
      </c>
      <c r="E4714" s="21" t="s">
        <v>115313</v>
      </c>
      <c r="F4714" s="21" t="s">
        <v>102144</v>
      </c>
      <c r="G4714" s="22">
        <v>5</v>
      </c>
      <c r="H4714" s="22">
        <v>9</v>
      </c>
      <c r="I4714" s="22">
        <v>17</v>
      </c>
      <c r="J4714" s="21" t="s">
        <v>115314</v>
      </c>
    </row>
    <row r="4715" spans="1:10" ht="32" customHeight="1">
      <c r="A4715" s="19" t="s">
        <v>115315</v>
      </c>
      <c r="B4715" s="24">
        <v>14</v>
      </c>
      <c r="C4715" s="22">
        <v>23</v>
      </c>
      <c r="D4715" s="21" t="s">
        <v>105591</v>
      </c>
      <c r="E4715" s="21" t="s">
        <v>105592</v>
      </c>
      <c r="F4715" s="21" t="s">
        <v>101543</v>
      </c>
      <c r="G4715" s="22">
        <v>9</v>
      </c>
      <c r="H4715" s="22">
        <v>10</v>
      </c>
      <c r="I4715" s="22">
        <v>19</v>
      </c>
      <c r="J4715" s="21" t="s">
        <v>115316</v>
      </c>
    </row>
    <row r="4716" spans="1:10" ht="32" customHeight="1">
      <c r="A4716" s="19" t="s">
        <v>115317</v>
      </c>
      <c r="B4716" s="24">
        <v>37</v>
      </c>
      <c r="C4716" s="22">
        <v>15</v>
      </c>
      <c r="D4716" s="21" t="s">
        <v>115318</v>
      </c>
      <c r="E4716" s="21" t="s">
        <v>115319</v>
      </c>
      <c r="F4716" s="21" t="s">
        <v>101727</v>
      </c>
      <c r="G4716" s="22">
        <v>10</v>
      </c>
      <c r="H4716" s="22">
        <v>0</v>
      </c>
      <c r="I4716" s="22">
        <v>0</v>
      </c>
      <c r="J4716" s="21" t="s">
        <v>115320</v>
      </c>
    </row>
    <row r="4717" spans="1:10" ht="32" customHeight="1">
      <c r="A4717" s="19" t="s">
        <v>115321</v>
      </c>
      <c r="B4717" s="24">
        <v>34</v>
      </c>
      <c r="C4717" s="22">
        <v>21</v>
      </c>
      <c r="D4717" s="21" t="s">
        <v>115322</v>
      </c>
      <c r="E4717" s="21" t="s">
        <v>115323</v>
      </c>
      <c r="F4717" s="21" t="s">
        <v>14812</v>
      </c>
      <c r="G4717" s="22">
        <v>7</v>
      </c>
      <c r="H4717" s="22">
        <v>10</v>
      </c>
      <c r="I4717" s="22">
        <v>13</v>
      </c>
      <c r="J4717" s="21" t="s">
        <v>115324</v>
      </c>
    </row>
    <row r="4718" spans="1:10" ht="32" customHeight="1">
      <c r="A4718" s="19" t="s">
        <v>115325</v>
      </c>
      <c r="B4718" s="24">
        <v>33</v>
      </c>
      <c r="C4718" s="22">
        <v>15</v>
      </c>
      <c r="D4718" s="21" t="s">
        <v>115326</v>
      </c>
      <c r="E4718" s="21" t="s">
        <v>115327</v>
      </c>
      <c r="F4718" s="21" t="s">
        <v>14739</v>
      </c>
      <c r="G4718" s="22">
        <v>10</v>
      </c>
      <c r="H4718" s="22">
        <v>0</v>
      </c>
      <c r="I4718" s="22">
        <v>0</v>
      </c>
      <c r="J4718" s="21" t="s">
        <v>115328</v>
      </c>
    </row>
    <row r="4719" spans="1:10" ht="32" customHeight="1">
      <c r="A4719" s="19" t="s">
        <v>115329</v>
      </c>
      <c r="B4719" s="24">
        <v>45</v>
      </c>
      <c r="C4719" s="22">
        <v>16</v>
      </c>
      <c r="D4719" s="21" t="s">
        <v>110836</v>
      </c>
      <c r="E4719" s="21" t="s">
        <v>110837</v>
      </c>
      <c r="F4719" s="21" t="s">
        <v>101945</v>
      </c>
      <c r="G4719" s="22">
        <v>1</v>
      </c>
      <c r="H4719" s="22">
        <v>9</v>
      </c>
      <c r="I4719" s="22">
        <v>20</v>
      </c>
      <c r="J4719" s="21" t="s">
        <v>115330</v>
      </c>
    </row>
    <row r="4720" spans="1:10" ht="32" customHeight="1">
      <c r="A4720" s="19" t="s">
        <v>115331</v>
      </c>
      <c r="B4720" s="24">
        <v>25</v>
      </c>
      <c r="C4720" s="22">
        <v>15</v>
      </c>
      <c r="D4720" s="21" t="s">
        <v>115332</v>
      </c>
      <c r="E4720" s="21" t="s">
        <v>115333</v>
      </c>
      <c r="F4720" s="21" t="s">
        <v>101568</v>
      </c>
      <c r="G4720" s="22">
        <v>2</v>
      </c>
      <c r="H4720" s="22">
        <v>8</v>
      </c>
      <c r="I4720" s="22">
        <v>21</v>
      </c>
      <c r="J4720" s="21" t="s">
        <v>115334</v>
      </c>
    </row>
    <row r="4721" spans="1:10" ht="32" customHeight="1">
      <c r="A4721" s="19" t="s">
        <v>115335</v>
      </c>
      <c r="B4721" s="24">
        <v>17</v>
      </c>
      <c r="C4721" s="22">
        <v>21</v>
      </c>
      <c r="D4721" s="21" t="s">
        <v>115336</v>
      </c>
      <c r="E4721" s="21" t="s">
        <v>115337</v>
      </c>
      <c r="F4721" s="21" t="s">
        <v>14743</v>
      </c>
      <c r="G4721" s="22">
        <v>4</v>
      </c>
      <c r="H4721" s="22">
        <v>13</v>
      </c>
      <c r="I4721" s="22">
        <v>25</v>
      </c>
      <c r="J4721" s="21" t="s">
        <v>115338</v>
      </c>
    </row>
    <row r="4722" spans="1:10" ht="32" customHeight="1">
      <c r="A4722" s="19" t="s">
        <v>115339</v>
      </c>
      <c r="B4722" s="24">
        <v>20</v>
      </c>
      <c r="C4722" s="22">
        <v>15</v>
      </c>
      <c r="D4722" s="21" t="s">
        <v>115340</v>
      </c>
      <c r="E4722" s="21" t="s">
        <v>115341</v>
      </c>
      <c r="F4722" s="21" t="s">
        <v>101554</v>
      </c>
      <c r="G4722" s="22">
        <v>10</v>
      </c>
      <c r="H4722" s="22">
        <v>0</v>
      </c>
      <c r="I4722" s="22">
        <v>0</v>
      </c>
      <c r="J4722" s="21" t="s">
        <v>115342</v>
      </c>
    </row>
    <row r="4723" spans="1:10" ht="32" customHeight="1">
      <c r="A4723" s="19" t="s">
        <v>115343</v>
      </c>
      <c r="B4723" s="24">
        <v>23</v>
      </c>
      <c r="C4723" s="22">
        <v>30</v>
      </c>
      <c r="D4723" s="21" t="s">
        <v>108038</v>
      </c>
      <c r="E4723" s="21" t="s">
        <v>108039</v>
      </c>
      <c r="F4723" s="21" t="s">
        <v>101923</v>
      </c>
      <c r="G4723" s="22">
        <v>1</v>
      </c>
      <c r="H4723" s="22">
        <v>25</v>
      </c>
      <c r="I4723" s="22">
        <v>45</v>
      </c>
      <c r="J4723" s="21" t="s">
        <v>115344</v>
      </c>
    </row>
    <row r="4724" spans="1:10" ht="32" customHeight="1">
      <c r="A4724" s="19" t="s">
        <v>115345</v>
      </c>
      <c r="B4724" s="24">
        <v>21</v>
      </c>
      <c r="C4724" s="22">
        <v>15</v>
      </c>
      <c r="D4724" s="21" t="s">
        <v>115346</v>
      </c>
      <c r="E4724" s="21" t="s">
        <v>115347</v>
      </c>
      <c r="F4724" s="21" t="s">
        <v>101528</v>
      </c>
      <c r="G4724" s="22">
        <v>10</v>
      </c>
      <c r="H4724" s="22">
        <v>0</v>
      </c>
      <c r="I4724" s="22">
        <v>0</v>
      </c>
      <c r="J4724" s="21" t="s">
        <v>115348</v>
      </c>
    </row>
    <row r="4725" spans="1:10" ht="32" customHeight="1">
      <c r="A4725" s="19" t="s">
        <v>115349</v>
      </c>
      <c r="B4725" s="24">
        <v>20</v>
      </c>
      <c r="C4725" s="22">
        <v>15</v>
      </c>
      <c r="D4725" s="21" t="s">
        <v>115350</v>
      </c>
      <c r="E4725" s="21" t="s">
        <v>115351</v>
      </c>
      <c r="F4725" s="21" t="s">
        <v>101563</v>
      </c>
      <c r="G4725" s="22">
        <v>10</v>
      </c>
      <c r="H4725" s="22">
        <v>0</v>
      </c>
      <c r="I4725" s="22">
        <v>0</v>
      </c>
      <c r="J4725" s="21" t="s">
        <v>115352</v>
      </c>
    </row>
    <row r="4726" spans="1:10" ht="32" customHeight="1">
      <c r="A4726" s="19" t="s">
        <v>115353</v>
      </c>
      <c r="B4726" s="24">
        <v>31</v>
      </c>
      <c r="C4726" s="22">
        <v>15</v>
      </c>
      <c r="D4726" s="21" t="s">
        <v>115326</v>
      </c>
      <c r="E4726" s="21" t="s">
        <v>115327</v>
      </c>
      <c r="F4726" s="21" t="s">
        <v>101563</v>
      </c>
      <c r="G4726" s="22">
        <v>10</v>
      </c>
      <c r="H4726" s="22">
        <v>0</v>
      </c>
      <c r="I4726" s="22">
        <v>0</v>
      </c>
      <c r="J4726" s="21" t="s">
        <v>115354</v>
      </c>
    </row>
    <row r="4727" spans="1:10" ht="32" customHeight="1">
      <c r="A4727" s="19" t="s">
        <v>115355</v>
      </c>
      <c r="B4727" s="24">
        <v>21</v>
      </c>
      <c r="C4727" s="22">
        <v>15</v>
      </c>
      <c r="D4727" s="21" t="s">
        <v>115356</v>
      </c>
      <c r="E4727" s="21" t="s">
        <v>115357</v>
      </c>
      <c r="F4727" s="21" t="s">
        <v>101694</v>
      </c>
      <c r="G4727" s="22">
        <v>10</v>
      </c>
      <c r="H4727" s="22">
        <v>0</v>
      </c>
      <c r="I4727" s="22">
        <v>0</v>
      </c>
      <c r="J4727" s="21" t="s">
        <v>115358</v>
      </c>
    </row>
    <row r="4728" spans="1:10" ht="32" customHeight="1">
      <c r="A4728" s="19" t="s">
        <v>115359</v>
      </c>
      <c r="B4728" s="24">
        <v>13</v>
      </c>
      <c r="C4728" s="22">
        <v>15</v>
      </c>
      <c r="D4728" s="21" t="s">
        <v>115360</v>
      </c>
      <c r="E4728" s="21" t="s">
        <v>115361</v>
      </c>
      <c r="F4728" s="21" t="s">
        <v>101554</v>
      </c>
      <c r="G4728" s="22">
        <v>10</v>
      </c>
      <c r="H4728" s="22">
        <v>0</v>
      </c>
      <c r="I4728" s="22">
        <v>0</v>
      </c>
      <c r="J4728" s="21" t="s">
        <v>115362</v>
      </c>
    </row>
    <row r="4729" spans="1:10" ht="32" customHeight="1">
      <c r="A4729" s="19" t="s">
        <v>115363</v>
      </c>
      <c r="B4729" s="24">
        <v>13</v>
      </c>
      <c r="C4729" s="22">
        <v>15</v>
      </c>
      <c r="D4729" s="21" t="s">
        <v>115364</v>
      </c>
      <c r="E4729" s="21" t="s">
        <v>115365</v>
      </c>
      <c r="F4729" s="21" t="s">
        <v>101528</v>
      </c>
      <c r="G4729" s="22">
        <v>10</v>
      </c>
      <c r="H4729" s="22">
        <v>0</v>
      </c>
      <c r="I4729" s="22">
        <v>0</v>
      </c>
      <c r="J4729" s="21" t="s">
        <v>115366</v>
      </c>
    </row>
    <row r="4730" spans="1:10" ht="32" customHeight="1">
      <c r="A4730" s="19" t="s">
        <v>115367</v>
      </c>
      <c r="B4730" s="24">
        <v>13</v>
      </c>
      <c r="C4730" s="22">
        <v>15</v>
      </c>
      <c r="D4730" s="21" t="s">
        <v>115368</v>
      </c>
      <c r="E4730" s="21" t="s">
        <v>115369</v>
      </c>
      <c r="F4730" s="21" t="s">
        <v>101528</v>
      </c>
      <c r="G4730" s="22">
        <v>10</v>
      </c>
      <c r="H4730" s="22">
        <v>0</v>
      </c>
      <c r="I4730" s="22">
        <v>0</v>
      </c>
      <c r="J4730" s="21" t="s">
        <v>115370</v>
      </c>
    </row>
    <row r="4731" spans="1:10" ht="32" customHeight="1">
      <c r="A4731" s="19" t="s">
        <v>115371</v>
      </c>
      <c r="B4731" s="24">
        <v>12</v>
      </c>
      <c r="C4731" s="22">
        <v>18</v>
      </c>
      <c r="D4731" s="21" t="s">
        <v>115372</v>
      </c>
      <c r="E4731" s="21" t="s">
        <v>115373</v>
      </c>
      <c r="F4731" s="21" t="s">
        <v>102144</v>
      </c>
      <c r="G4731" s="22">
        <v>2</v>
      </c>
      <c r="H4731" s="22">
        <v>12</v>
      </c>
      <c r="I4731" s="22">
        <v>21</v>
      </c>
      <c r="J4731" s="21" t="s">
        <v>115374</v>
      </c>
    </row>
    <row r="4732" spans="1:10" ht="32" customHeight="1">
      <c r="A4732" s="19" t="s">
        <v>115375</v>
      </c>
      <c r="B4732" s="24">
        <v>33</v>
      </c>
      <c r="C4732" s="22">
        <v>18</v>
      </c>
      <c r="D4732" s="21" t="s">
        <v>115376</v>
      </c>
      <c r="E4732" s="21" t="s">
        <v>115377</v>
      </c>
      <c r="F4732" s="21" t="s">
        <v>102144</v>
      </c>
      <c r="G4732" s="22">
        <v>1</v>
      </c>
      <c r="H4732" s="22">
        <v>13</v>
      </c>
      <c r="I4732" s="22">
        <v>17</v>
      </c>
      <c r="J4732" s="21" t="s">
        <v>115378</v>
      </c>
    </row>
    <row r="4733" spans="1:10" ht="32" customHeight="1">
      <c r="A4733" s="19" t="s">
        <v>115379</v>
      </c>
      <c r="B4733" s="24">
        <v>13</v>
      </c>
      <c r="C4733" s="22">
        <v>15</v>
      </c>
      <c r="D4733" s="21" t="s">
        <v>115380</v>
      </c>
      <c r="E4733" s="21" t="s">
        <v>115381</v>
      </c>
      <c r="F4733" s="21" t="s">
        <v>101528</v>
      </c>
      <c r="G4733" s="22">
        <v>10</v>
      </c>
      <c r="H4733" s="22">
        <v>0</v>
      </c>
      <c r="I4733" s="22">
        <v>0</v>
      </c>
      <c r="J4733" s="21" t="s">
        <v>115382</v>
      </c>
    </row>
    <row r="4734" spans="1:10" ht="32" customHeight="1">
      <c r="A4734" s="19" t="s">
        <v>115383</v>
      </c>
      <c r="B4734" s="24">
        <v>21</v>
      </c>
      <c r="C4734" s="22">
        <v>15</v>
      </c>
      <c r="D4734" s="21" t="s">
        <v>110168</v>
      </c>
      <c r="E4734" s="21" t="s">
        <v>110169</v>
      </c>
      <c r="F4734" s="21" t="s">
        <v>101528</v>
      </c>
      <c r="G4734" s="22">
        <v>10</v>
      </c>
      <c r="H4734" s="22">
        <v>0</v>
      </c>
      <c r="I4734" s="22">
        <v>0</v>
      </c>
      <c r="J4734" s="21" t="s">
        <v>115384</v>
      </c>
    </row>
    <row r="4735" spans="1:10" ht="32" customHeight="1">
      <c r="A4735" s="19" t="s">
        <v>115385</v>
      </c>
      <c r="B4735" s="24">
        <v>16</v>
      </c>
      <c r="C4735" s="22">
        <v>18</v>
      </c>
      <c r="D4735" s="21" t="s">
        <v>109958</v>
      </c>
      <c r="E4735" s="21" t="s">
        <v>109959</v>
      </c>
      <c r="F4735" s="21" t="s">
        <v>102144</v>
      </c>
      <c r="G4735" s="22">
        <v>2</v>
      </c>
      <c r="H4735" s="22">
        <v>12</v>
      </c>
      <c r="I4735" s="22">
        <v>22</v>
      </c>
      <c r="J4735" s="21" t="s">
        <v>115386</v>
      </c>
    </row>
    <row r="4736" spans="1:10" ht="32" customHeight="1">
      <c r="A4736" s="19" t="s">
        <v>115387</v>
      </c>
      <c r="B4736" s="24">
        <v>45</v>
      </c>
      <c r="C4736" s="22">
        <v>15</v>
      </c>
      <c r="D4736" s="21" t="s">
        <v>107708</v>
      </c>
      <c r="E4736" s="21" t="s">
        <v>107709</v>
      </c>
      <c r="F4736" s="21" t="s">
        <v>101554</v>
      </c>
      <c r="G4736" s="22">
        <v>10</v>
      </c>
      <c r="H4736" s="22">
        <v>0</v>
      </c>
      <c r="I4736" s="22">
        <v>0</v>
      </c>
      <c r="J4736" s="21" t="s">
        <v>115388</v>
      </c>
    </row>
    <row r="4737" spans="1:10" ht="32" customHeight="1">
      <c r="A4737" s="19" t="s">
        <v>115389</v>
      </c>
      <c r="B4737" s="24">
        <v>20</v>
      </c>
      <c r="C4737" s="22">
        <v>15</v>
      </c>
      <c r="D4737" s="21" t="s">
        <v>112016</v>
      </c>
      <c r="E4737" s="21" t="s">
        <v>112017</v>
      </c>
      <c r="F4737" s="21" t="s">
        <v>14739</v>
      </c>
      <c r="G4737" s="22">
        <v>10</v>
      </c>
      <c r="H4737" s="22">
        <v>0</v>
      </c>
      <c r="I4737" s="22">
        <v>0</v>
      </c>
      <c r="J4737" s="21" t="s">
        <v>115390</v>
      </c>
    </row>
    <row r="4738" spans="1:10" ht="32" customHeight="1">
      <c r="A4738" s="19" t="s">
        <v>115391</v>
      </c>
      <c r="B4738" s="24">
        <v>45</v>
      </c>
      <c r="C4738" s="22">
        <v>15</v>
      </c>
      <c r="D4738" s="21" t="s">
        <v>107584</v>
      </c>
      <c r="E4738" s="21" t="s">
        <v>107585</v>
      </c>
      <c r="F4738" s="21" t="s">
        <v>101554</v>
      </c>
      <c r="G4738" s="22">
        <v>10</v>
      </c>
      <c r="H4738" s="22">
        <v>0</v>
      </c>
      <c r="I4738" s="22">
        <v>0</v>
      </c>
      <c r="J4738" s="21" t="s">
        <v>115392</v>
      </c>
    </row>
    <row r="4739" spans="1:10" ht="32" customHeight="1">
      <c r="A4739" s="19" t="s">
        <v>115393</v>
      </c>
      <c r="B4739" s="24">
        <v>24</v>
      </c>
      <c r="C4739" s="22">
        <v>15</v>
      </c>
      <c r="D4739" s="21" t="s">
        <v>115394</v>
      </c>
      <c r="E4739" s="21" t="s">
        <v>115395</v>
      </c>
      <c r="F4739" s="21" t="s">
        <v>101568</v>
      </c>
      <c r="G4739" s="22">
        <v>1</v>
      </c>
      <c r="H4739" s="22">
        <v>9</v>
      </c>
      <c r="I4739" s="22">
        <v>20</v>
      </c>
      <c r="J4739" s="21" t="s">
        <v>115396</v>
      </c>
    </row>
    <row r="4740" spans="1:10" ht="32" customHeight="1">
      <c r="A4740" s="19" t="s">
        <v>115397</v>
      </c>
      <c r="B4740" s="24">
        <v>25</v>
      </c>
      <c r="C4740" s="22">
        <v>27</v>
      </c>
      <c r="D4740" s="21" t="s">
        <v>103865</v>
      </c>
      <c r="E4740" s="21" t="s">
        <v>103866</v>
      </c>
      <c r="F4740" s="21" t="s">
        <v>102257</v>
      </c>
      <c r="G4740" s="22">
        <v>9</v>
      </c>
      <c r="H4740" s="22">
        <v>14</v>
      </c>
      <c r="I4740" s="22">
        <v>30</v>
      </c>
      <c r="J4740" s="21" t="s">
        <v>115398</v>
      </c>
    </row>
    <row r="4741" spans="1:10" ht="32" customHeight="1">
      <c r="A4741" s="19" t="s">
        <v>115399</v>
      </c>
      <c r="B4741" s="24">
        <v>25</v>
      </c>
      <c r="C4741" s="22">
        <v>27</v>
      </c>
      <c r="D4741" s="21" t="s">
        <v>103865</v>
      </c>
      <c r="E4741" s="21" t="s">
        <v>103866</v>
      </c>
      <c r="F4741" s="21" t="s">
        <v>102257</v>
      </c>
      <c r="G4741" s="22">
        <v>9</v>
      </c>
      <c r="H4741" s="22">
        <v>14</v>
      </c>
      <c r="I4741" s="22">
        <v>30</v>
      </c>
      <c r="J4741" s="21" t="s">
        <v>115398</v>
      </c>
    </row>
    <row r="4742" spans="1:10" ht="32" customHeight="1">
      <c r="A4742" s="19" t="s">
        <v>115400</v>
      </c>
      <c r="B4742" s="24">
        <v>43</v>
      </c>
      <c r="C4742" s="22">
        <v>15</v>
      </c>
      <c r="D4742" s="21" t="s">
        <v>115401</v>
      </c>
      <c r="E4742" s="21" t="s">
        <v>115402</v>
      </c>
      <c r="F4742" s="21" t="s">
        <v>101694</v>
      </c>
      <c r="G4742" s="22">
        <v>10</v>
      </c>
      <c r="H4742" s="22">
        <v>0</v>
      </c>
      <c r="I4742" s="22">
        <v>0</v>
      </c>
      <c r="J4742" s="21" t="s">
        <v>115403</v>
      </c>
    </row>
    <row r="4743" spans="1:10" ht="32" customHeight="1">
      <c r="A4743" s="19" t="s">
        <v>115404</v>
      </c>
      <c r="B4743" s="24">
        <v>19</v>
      </c>
      <c r="C4743" s="22">
        <v>17</v>
      </c>
      <c r="D4743" s="21" t="s">
        <v>115405</v>
      </c>
      <c r="E4743" s="21" t="s">
        <v>115406</v>
      </c>
      <c r="F4743" s="21" t="s">
        <v>101665</v>
      </c>
      <c r="G4743" s="22">
        <v>1</v>
      </c>
      <c r="H4743" s="22">
        <v>12</v>
      </c>
      <c r="I4743" s="22">
        <v>25</v>
      </c>
      <c r="J4743" s="21" t="s">
        <v>115407</v>
      </c>
    </row>
    <row r="4744" spans="1:10" ht="32" customHeight="1">
      <c r="A4744" s="19" t="s">
        <v>115408</v>
      </c>
      <c r="B4744" s="24">
        <v>20</v>
      </c>
      <c r="C4744" s="22">
        <v>15</v>
      </c>
      <c r="D4744" s="21" t="s">
        <v>115409</v>
      </c>
      <c r="E4744" s="21" t="s">
        <v>115410</v>
      </c>
      <c r="F4744" s="21" t="s">
        <v>101528</v>
      </c>
      <c r="G4744" s="22">
        <v>10</v>
      </c>
      <c r="H4744" s="22">
        <v>0</v>
      </c>
      <c r="I4744" s="22">
        <v>0</v>
      </c>
      <c r="J4744" s="21" t="s">
        <v>115411</v>
      </c>
    </row>
    <row r="4745" spans="1:10" ht="44" customHeight="1">
      <c r="A4745" s="19" t="s">
        <v>115412</v>
      </c>
      <c r="B4745" s="24">
        <v>17</v>
      </c>
      <c r="C4745" s="22">
        <v>24</v>
      </c>
      <c r="D4745" s="21" t="s">
        <v>115413</v>
      </c>
      <c r="E4745" s="21" t="s">
        <v>115414</v>
      </c>
      <c r="F4745" s="21" t="s">
        <v>103671</v>
      </c>
      <c r="G4745" s="22">
        <v>7</v>
      </c>
      <c r="H4745" s="22">
        <v>13</v>
      </c>
      <c r="I4745" s="22">
        <v>22</v>
      </c>
      <c r="J4745" s="21" t="s">
        <v>115415</v>
      </c>
    </row>
    <row r="4746" spans="1:10" ht="44" customHeight="1">
      <c r="A4746" s="19" t="s">
        <v>115416</v>
      </c>
      <c r="B4746" s="24">
        <v>17</v>
      </c>
      <c r="C4746" s="22">
        <v>24</v>
      </c>
      <c r="D4746" s="21" t="s">
        <v>115413</v>
      </c>
      <c r="E4746" s="21" t="s">
        <v>115414</v>
      </c>
      <c r="F4746" s="21" t="s">
        <v>103671</v>
      </c>
      <c r="G4746" s="22">
        <v>7</v>
      </c>
      <c r="H4746" s="22">
        <v>13</v>
      </c>
      <c r="I4746" s="22">
        <v>22</v>
      </c>
      <c r="J4746" s="21" t="s">
        <v>115415</v>
      </c>
    </row>
    <row r="4747" spans="1:10" ht="32" customHeight="1">
      <c r="A4747" s="19" t="s">
        <v>115417</v>
      </c>
      <c r="B4747" s="24">
        <v>23</v>
      </c>
      <c r="C4747" s="22">
        <v>15</v>
      </c>
      <c r="D4747" s="21" t="s">
        <v>115418</v>
      </c>
      <c r="E4747" s="21" t="s">
        <v>115419</v>
      </c>
      <c r="F4747" s="21" t="s">
        <v>101554</v>
      </c>
      <c r="G4747" s="22">
        <v>10</v>
      </c>
      <c r="H4747" s="22">
        <v>0</v>
      </c>
      <c r="I4747" s="22">
        <v>0</v>
      </c>
      <c r="J4747" s="21" t="s">
        <v>115420</v>
      </c>
    </row>
    <row r="4748" spans="1:10" ht="32" customHeight="1">
      <c r="A4748" s="19" t="s">
        <v>115421</v>
      </c>
      <c r="B4748" s="24">
        <v>23</v>
      </c>
      <c r="C4748" s="22">
        <v>15</v>
      </c>
      <c r="D4748" s="21" t="s">
        <v>115418</v>
      </c>
      <c r="E4748" s="21" t="s">
        <v>115419</v>
      </c>
      <c r="F4748" s="21" t="s">
        <v>101554</v>
      </c>
      <c r="G4748" s="22">
        <v>10</v>
      </c>
      <c r="H4748" s="22">
        <v>0</v>
      </c>
      <c r="I4748" s="22">
        <v>0</v>
      </c>
      <c r="J4748" s="21" t="s">
        <v>115420</v>
      </c>
    </row>
    <row r="4749" spans="1:10" ht="32" customHeight="1">
      <c r="A4749" s="19" t="s">
        <v>115422</v>
      </c>
      <c r="B4749" s="24">
        <v>21</v>
      </c>
      <c r="C4749" s="22">
        <v>19</v>
      </c>
      <c r="D4749" s="21" t="s">
        <v>115423</v>
      </c>
      <c r="E4749" s="21" t="s">
        <v>115424</v>
      </c>
      <c r="F4749" s="21" t="s">
        <v>102114</v>
      </c>
      <c r="G4749" s="22">
        <v>1</v>
      </c>
      <c r="H4749" s="22">
        <v>14</v>
      </c>
      <c r="I4749" s="22">
        <v>24</v>
      </c>
      <c r="J4749" s="21" t="s">
        <v>115425</v>
      </c>
    </row>
    <row r="4750" spans="1:10" ht="32" customHeight="1">
      <c r="A4750" s="19" t="s">
        <v>115426</v>
      </c>
      <c r="B4750" s="24">
        <v>16</v>
      </c>
      <c r="C4750" s="22">
        <v>18</v>
      </c>
      <c r="D4750" s="21" t="s">
        <v>115427</v>
      </c>
      <c r="E4750" s="21" t="s">
        <v>115428</v>
      </c>
      <c r="F4750" s="21" t="s">
        <v>102144</v>
      </c>
      <c r="G4750" s="22">
        <v>3</v>
      </c>
      <c r="H4750" s="22">
        <v>11</v>
      </c>
      <c r="I4750" s="22">
        <v>24</v>
      </c>
      <c r="J4750" s="21" t="s">
        <v>115429</v>
      </c>
    </row>
    <row r="4751" spans="1:10" ht="32" customHeight="1">
      <c r="A4751" s="19" t="s">
        <v>115430</v>
      </c>
      <c r="B4751" s="24">
        <v>16</v>
      </c>
      <c r="C4751" s="22">
        <v>18</v>
      </c>
      <c r="D4751" s="21" t="s">
        <v>115427</v>
      </c>
      <c r="E4751" s="21" t="s">
        <v>115428</v>
      </c>
      <c r="F4751" s="21" t="s">
        <v>102144</v>
      </c>
      <c r="G4751" s="22">
        <v>3</v>
      </c>
      <c r="H4751" s="22">
        <v>11</v>
      </c>
      <c r="I4751" s="22">
        <v>24</v>
      </c>
      <c r="J4751" s="21" t="s">
        <v>115429</v>
      </c>
    </row>
    <row r="4752" spans="1:10" ht="32" customHeight="1">
      <c r="A4752" s="19" t="s">
        <v>115431</v>
      </c>
      <c r="B4752" s="24">
        <v>13</v>
      </c>
      <c r="C4752" s="22">
        <v>15</v>
      </c>
      <c r="D4752" s="21" t="s">
        <v>115432</v>
      </c>
      <c r="E4752" s="21" t="s">
        <v>115433</v>
      </c>
      <c r="F4752" s="21" t="s">
        <v>101563</v>
      </c>
      <c r="G4752" s="22">
        <v>10</v>
      </c>
      <c r="H4752" s="22">
        <v>0</v>
      </c>
      <c r="I4752" s="22">
        <v>0</v>
      </c>
      <c r="J4752" s="21" t="s">
        <v>115434</v>
      </c>
    </row>
    <row r="4753" spans="1:10" ht="32" customHeight="1">
      <c r="A4753" s="19" t="s">
        <v>115435</v>
      </c>
      <c r="B4753" s="24">
        <v>26</v>
      </c>
      <c r="C4753" s="22">
        <v>29</v>
      </c>
      <c r="D4753" s="21" t="s">
        <v>115436</v>
      </c>
      <c r="E4753" s="21" t="s">
        <v>115437</v>
      </c>
      <c r="F4753" s="22">
        <v>625</v>
      </c>
      <c r="G4753" s="22">
        <v>6</v>
      </c>
      <c r="H4753" s="22">
        <v>19</v>
      </c>
      <c r="I4753" s="22">
        <v>29</v>
      </c>
      <c r="J4753" s="21" t="s">
        <v>115438</v>
      </c>
    </row>
    <row r="4754" spans="1:10" ht="32" customHeight="1">
      <c r="A4754" s="19" t="s">
        <v>115439</v>
      </c>
      <c r="B4754" s="24">
        <v>13</v>
      </c>
      <c r="C4754" s="22">
        <v>15</v>
      </c>
      <c r="D4754" s="21" t="s">
        <v>115440</v>
      </c>
      <c r="E4754" s="21" t="s">
        <v>115441</v>
      </c>
      <c r="F4754" s="21" t="s">
        <v>101727</v>
      </c>
      <c r="G4754" s="22">
        <v>10</v>
      </c>
      <c r="H4754" s="22">
        <v>0</v>
      </c>
      <c r="I4754" s="22">
        <v>0</v>
      </c>
      <c r="J4754" s="21" t="s">
        <v>115442</v>
      </c>
    </row>
    <row r="4755" spans="1:10" ht="32" customHeight="1">
      <c r="A4755" s="19" t="s">
        <v>115443</v>
      </c>
      <c r="B4755" s="24">
        <v>13</v>
      </c>
      <c r="C4755" s="22">
        <v>15</v>
      </c>
      <c r="D4755" s="21" t="s">
        <v>115444</v>
      </c>
      <c r="E4755" s="21" t="s">
        <v>115445</v>
      </c>
      <c r="F4755" s="21" t="s">
        <v>14739</v>
      </c>
      <c r="G4755" s="22">
        <v>10</v>
      </c>
      <c r="H4755" s="22">
        <v>0</v>
      </c>
      <c r="I4755" s="22">
        <v>0</v>
      </c>
      <c r="J4755" s="21" t="s">
        <v>115446</v>
      </c>
    </row>
    <row r="4756" spans="1:10" ht="32" customHeight="1">
      <c r="A4756" s="19" t="s">
        <v>115447</v>
      </c>
      <c r="B4756" s="24">
        <v>41</v>
      </c>
      <c r="C4756" s="22">
        <v>20</v>
      </c>
      <c r="D4756" s="21" t="s">
        <v>113346</v>
      </c>
      <c r="E4756" s="21" t="s">
        <v>113347</v>
      </c>
      <c r="F4756" s="21" t="s">
        <v>102305</v>
      </c>
      <c r="G4756" s="22">
        <v>1</v>
      </c>
      <c r="H4756" s="22">
        <v>15</v>
      </c>
      <c r="I4756" s="22">
        <v>30</v>
      </c>
      <c r="J4756" s="21" t="s">
        <v>115448</v>
      </c>
    </row>
    <row r="4757" spans="1:10" ht="32" customHeight="1">
      <c r="A4757" s="19" t="s">
        <v>115449</v>
      </c>
      <c r="B4757" s="24">
        <v>32</v>
      </c>
      <c r="C4757" s="22">
        <v>18</v>
      </c>
      <c r="D4757" s="21" t="s">
        <v>115450</v>
      </c>
      <c r="E4757" s="21" t="s">
        <v>115451</v>
      </c>
      <c r="F4757" s="21" t="s">
        <v>104782</v>
      </c>
      <c r="G4757" s="22">
        <v>1</v>
      </c>
      <c r="H4757" s="22">
        <v>13</v>
      </c>
      <c r="I4757" s="22">
        <v>30</v>
      </c>
      <c r="J4757" s="21" t="s">
        <v>115452</v>
      </c>
    </row>
    <row r="4758" spans="1:10" ht="32" customHeight="1">
      <c r="A4758" s="19" t="s">
        <v>115453</v>
      </c>
      <c r="B4758" s="24">
        <v>13</v>
      </c>
      <c r="C4758" s="22">
        <v>15</v>
      </c>
      <c r="D4758" s="21" t="s">
        <v>115454</v>
      </c>
      <c r="E4758" s="21" t="s">
        <v>115455</v>
      </c>
      <c r="F4758" s="21" t="s">
        <v>101522</v>
      </c>
      <c r="G4758" s="22">
        <v>10</v>
      </c>
      <c r="H4758" s="22">
        <v>0</v>
      </c>
      <c r="I4758" s="22">
        <v>0</v>
      </c>
      <c r="J4758" s="21" t="s">
        <v>115456</v>
      </c>
    </row>
    <row r="4759" spans="1:10" ht="32" customHeight="1">
      <c r="A4759" s="19" t="s">
        <v>115457</v>
      </c>
      <c r="B4759" s="24">
        <v>33</v>
      </c>
      <c r="C4759" s="22">
        <v>27</v>
      </c>
      <c r="D4759" s="21" t="s">
        <v>115458</v>
      </c>
      <c r="E4759" s="21" t="s">
        <v>115459</v>
      </c>
      <c r="F4759" s="21" t="s">
        <v>101533</v>
      </c>
      <c r="G4759" s="22">
        <v>8</v>
      </c>
      <c r="H4759" s="22">
        <v>15</v>
      </c>
      <c r="I4759" s="22">
        <v>17</v>
      </c>
      <c r="J4759" s="21" t="s">
        <v>115460</v>
      </c>
    </row>
    <row r="4760" spans="1:10" ht="32" customHeight="1">
      <c r="A4760" s="19" t="s">
        <v>115461</v>
      </c>
      <c r="B4760" s="24">
        <v>13</v>
      </c>
      <c r="C4760" s="22">
        <v>15</v>
      </c>
      <c r="D4760" s="21" t="s">
        <v>115462</v>
      </c>
      <c r="E4760" s="21" t="s">
        <v>115463</v>
      </c>
      <c r="F4760" s="21" t="s">
        <v>101554</v>
      </c>
      <c r="G4760" s="22">
        <v>2</v>
      </c>
      <c r="H4760" s="22">
        <v>7</v>
      </c>
      <c r="I4760" s="22">
        <v>15</v>
      </c>
      <c r="J4760" s="21" t="s">
        <v>115464</v>
      </c>
    </row>
    <row r="4761" spans="1:10" ht="32" customHeight="1">
      <c r="A4761" s="19" t="s">
        <v>115465</v>
      </c>
      <c r="B4761" s="24">
        <v>38</v>
      </c>
      <c r="C4761" s="22">
        <v>16</v>
      </c>
      <c r="D4761" s="21" t="s">
        <v>107653</v>
      </c>
      <c r="E4761" s="21" t="s">
        <v>107654</v>
      </c>
      <c r="F4761" s="21" t="s">
        <v>101945</v>
      </c>
      <c r="G4761" s="22">
        <v>1</v>
      </c>
      <c r="H4761" s="22">
        <v>11</v>
      </c>
      <c r="I4761" s="22">
        <v>19</v>
      </c>
      <c r="J4761" s="21" t="s">
        <v>115466</v>
      </c>
    </row>
    <row r="4762" spans="1:10" ht="32" customHeight="1">
      <c r="A4762" s="19" t="s">
        <v>115467</v>
      </c>
      <c r="B4762" s="24">
        <v>35</v>
      </c>
      <c r="C4762" s="22">
        <v>25</v>
      </c>
      <c r="D4762" s="21" t="s">
        <v>115468</v>
      </c>
      <c r="E4762" s="21" t="s">
        <v>115469</v>
      </c>
      <c r="F4762" s="21" t="s">
        <v>101694</v>
      </c>
      <c r="G4762" s="22">
        <v>6</v>
      </c>
      <c r="H4762" s="22">
        <v>15</v>
      </c>
      <c r="I4762" s="22">
        <v>29</v>
      </c>
      <c r="J4762" s="21" t="s">
        <v>115470</v>
      </c>
    </row>
    <row r="4763" spans="1:10" ht="44" customHeight="1">
      <c r="A4763" s="19" t="s">
        <v>115471</v>
      </c>
      <c r="B4763" s="24">
        <v>13</v>
      </c>
      <c r="C4763" s="22">
        <v>15</v>
      </c>
      <c r="D4763" s="21" t="s">
        <v>115472</v>
      </c>
      <c r="E4763" s="21" t="s">
        <v>115473</v>
      </c>
      <c r="F4763" s="21" t="s">
        <v>14739</v>
      </c>
      <c r="G4763" s="22">
        <v>10</v>
      </c>
      <c r="H4763" s="22">
        <v>0</v>
      </c>
      <c r="I4763" s="22">
        <v>0</v>
      </c>
      <c r="J4763" s="21" t="s">
        <v>115474</v>
      </c>
    </row>
    <row r="4764" spans="1:10" ht="32" customHeight="1">
      <c r="A4764" s="19" t="s">
        <v>115475</v>
      </c>
      <c r="B4764" s="24">
        <v>20</v>
      </c>
      <c r="C4764" s="22">
        <v>15</v>
      </c>
      <c r="D4764" s="21" t="s">
        <v>115476</v>
      </c>
      <c r="E4764" s="21" t="s">
        <v>115477</v>
      </c>
      <c r="F4764" s="21" t="s">
        <v>14739</v>
      </c>
      <c r="G4764" s="22">
        <v>10</v>
      </c>
      <c r="H4764" s="22">
        <v>0</v>
      </c>
      <c r="I4764" s="22">
        <v>0</v>
      </c>
      <c r="J4764" s="21" t="s">
        <v>115478</v>
      </c>
    </row>
    <row r="4765" spans="1:10" ht="32" customHeight="1">
      <c r="A4765" s="19" t="s">
        <v>115479</v>
      </c>
      <c r="B4765" s="24">
        <v>38</v>
      </c>
      <c r="C4765" s="22">
        <v>51</v>
      </c>
      <c r="D4765" s="21" t="s">
        <v>115480</v>
      </c>
      <c r="E4765" s="21" t="s">
        <v>115481</v>
      </c>
      <c r="F4765" s="21" t="s">
        <v>102372</v>
      </c>
      <c r="G4765" s="22">
        <v>16</v>
      </c>
      <c r="H4765" s="22">
        <v>31</v>
      </c>
      <c r="I4765" s="22">
        <v>59</v>
      </c>
      <c r="J4765" s="21" t="s">
        <v>115482</v>
      </c>
    </row>
    <row r="4766" spans="1:10" ht="32" customHeight="1">
      <c r="A4766" s="19" t="s">
        <v>115483</v>
      </c>
      <c r="B4766" s="24">
        <v>24</v>
      </c>
      <c r="C4766" s="22">
        <v>15</v>
      </c>
      <c r="D4766" s="21" t="s">
        <v>103429</v>
      </c>
      <c r="E4766" s="21" t="s">
        <v>103430</v>
      </c>
      <c r="F4766" s="21" t="s">
        <v>101568</v>
      </c>
      <c r="G4766" s="22">
        <v>1</v>
      </c>
      <c r="H4766" s="22">
        <v>9</v>
      </c>
      <c r="I4766" s="22">
        <v>17</v>
      </c>
      <c r="J4766" s="21" t="s">
        <v>115484</v>
      </c>
    </row>
    <row r="4767" spans="1:10" ht="32" customHeight="1">
      <c r="A4767" s="19" t="s">
        <v>115485</v>
      </c>
      <c r="B4767" s="24">
        <v>25</v>
      </c>
      <c r="C4767" s="22">
        <v>33</v>
      </c>
      <c r="D4767" s="21" t="s">
        <v>115486</v>
      </c>
      <c r="E4767" s="21" t="s">
        <v>115487</v>
      </c>
      <c r="F4767" s="21" t="s">
        <v>115488</v>
      </c>
      <c r="G4767" s="22">
        <v>10</v>
      </c>
      <c r="H4767" s="22">
        <v>10</v>
      </c>
      <c r="I4767" s="22">
        <v>16</v>
      </c>
      <c r="J4767" s="21" t="s">
        <v>115489</v>
      </c>
    </row>
    <row r="4768" spans="1:10" ht="32" customHeight="1">
      <c r="A4768" s="19" t="s">
        <v>115490</v>
      </c>
      <c r="B4768" s="24">
        <v>31</v>
      </c>
      <c r="C4768" s="22">
        <v>38</v>
      </c>
      <c r="D4768" s="21" t="s">
        <v>115491</v>
      </c>
      <c r="E4768" s="21" t="s">
        <v>115492</v>
      </c>
      <c r="F4768" s="21" t="s">
        <v>104821</v>
      </c>
      <c r="G4768" s="22">
        <v>10</v>
      </c>
      <c r="H4768" s="22">
        <v>8</v>
      </c>
      <c r="I4768" s="22">
        <v>21</v>
      </c>
      <c r="J4768" s="21" t="s">
        <v>115493</v>
      </c>
    </row>
    <row r="4769" spans="1:10" ht="32" customHeight="1">
      <c r="A4769" s="19" t="s">
        <v>115494</v>
      </c>
      <c r="B4769" s="24">
        <v>20</v>
      </c>
      <c r="C4769" s="22">
        <v>15</v>
      </c>
      <c r="D4769" s="21" t="s">
        <v>115495</v>
      </c>
      <c r="E4769" s="21" t="s">
        <v>115496</v>
      </c>
      <c r="F4769" s="21" t="s">
        <v>101522</v>
      </c>
      <c r="G4769" s="22">
        <v>10</v>
      </c>
      <c r="H4769" s="22">
        <v>0</v>
      </c>
      <c r="I4769" s="22">
        <v>0</v>
      </c>
      <c r="J4769" s="21" t="s">
        <v>115497</v>
      </c>
    </row>
    <row r="4770" spans="1:10" ht="20" customHeight="1">
      <c r="A4770" s="27">
        <v>-999</v>
      </c>
      <c r="B4770" s="24">
        <v>-999</v>
      </c>
      <c r="C4770" s="22">
        <v>-999</v>
      </c>
      <c r="D4770" s="22">
        <v>-999</v>
      </c>
      <c r="E4770" s="22">
        <v>-999</v>
      </c>
      <c r="F4770" s="22">
        <v>-999</v>
      </c>
      <c r="G4770" s="22">
        <v>-999</v>
      </c>
      <c r="H4770" s="22">
        <v>-999</v>
      </c>
      <c r="I4770" s="22">
        <v>-999</v>
      </c>
      <c r="J4770" s="22">
        <v>-999</v>
      </c>
    </row>
    <row r="4771" spans="1:10" ht="32" customHeight="1">
      <c r="A4771" s="19" t="s">
        <v>115498</v>
      </c>
      <c r="B4771" s="24">
        <v>18</v>
      </c>
      <c r="C4771" s="22">
        <v>15</v>
      </c>
      <c r="D4771" s="21" t="s">
        <v>115499</v>
      </c>
      <c r="E4771" s="21" t="s">
        <v>115500</v>
      </c>
      <c r="F4771" s="21" t="s">
        <v>101727</v>
      </c>
      <c r="G4771" s="22">
        <v>10</v>
      </c>
      <c r="H4771" s="22">
        <v>0</v>
      </c>
      <c r="I4771" s="22">
        <v>0</v>
      </c>
      <c r="J4771" s="21" t="s">
        <v>115501</v>
      </c>
    </row>
    <row r="4772" spans="1:10" ht="32" customHeight="1">
      <c r="A4772" s="19" t="s">
        <v>115502</v>
      </c>
      <c r="B4772" s="24">
        <v>30</v>
      </c>
      <c r="C4772" s="22">
        <v>15</v>
      </c>
      <c r="D4772" s="21" t="s">
        <v>111136</v>
      </c>
      <c r="E4772" s="21" t="s">
        <v>111137</v>
      </c>
      <c r="F4772" s="21" t="s">
        <v>101528</v>
      </c>
      <c r="G4772" s="22">
        <v>10</v>
      </c>
      <c r="H4772" s="22">
        <v>0</v>
      </c>
      <c r="I4772" s="22">
        <v>0</v>
      </c>
      <c r="J4772" s="21" t="s">
        <v>115503</v>
      </c>
    </row>
    <row r="4773" spans="1:10" ht="32" customHeight="1">
      <c r="A4773" s="19" t="s">
        <v>115504</v>
      </c>
      <c r="B4773" s="24">
        <v>13</v>
      </c>
      <c r="C4773" s="22">
        <v>15</v>
      </c>
      <c r="D4773" s="21" t="s">
        <v>115505</v>
      </c>
      <c r="E4773" s="21" t="s">
        <v>115506</v>
      </c>
      <c r="F4773" s="21" t="s">
        <v>101554</v>
      </c>
      <c r="G4773" s="22">
        <v>3</v>
      </c>
      <c r="H4773" s="22">
        <v>7</v>
      </c>
      <c r="I4773" s="22">
        <v>16</v>
      </c>
      <c r="J4773" s="21" t="s">
        <v>115507</v>
      </c>
    </row>
    <row r="4774" spans="1:10" ht="32" customHeight="1">
      <c r="A4774" s="19" t="s">
        <v>115508</v>
      </c>
      <c r="B4774" s="24">
        <v>17</v>
      </c>
      <c r="C4774" s="22">
        <v>15</v>
      </c>
      <c r="D4774" s="21" t="s">
        <v>110227</v>
      </c>
      <c r="E4774" s="21" t="s">
        <v>110228</v>
      </c>
      <c r="F4774" s="21" t="s">
        <v>101628</v>
      </c>
      <c r="G4774" s="22">
        <v>1</v>
      </c>
      <c r="H4774" s="22">
        <v>10</v>
      </c>
      <c r="I4774" s="22">
        <v>19</v>
      </c>
      <c r="J4774" s="21" t="s">
        <v>115509</v>
      </c>
    </row>
    <row r="4775" spans="1:10" ht="32" customHeight="1">
      <c r="A4775" s="19" t="s">
        <v>115510</v>
      </c>
      <c r="B4775" s="24">
        <v>42</v>
      </c>
      <c r="C4775" s="22">
        <v>15</v>
      </c>
      <c r="D4775" s="21" t="s">
        <v>115511</v>
      </c>
      <c r="E4775" s="21" t="s">
        <v>115512</v>
      </c>
      <c r="F4775" s="21" t="s">
        <v>101563</v>
      </c>
      <c r="G4775" s="22">
        <v>10</v>
      </c>
      <c r="H4775" s="22">
        <v>0</v>
      </c>
      <c r="I4775" s="22">
        <v>0</v>
      </c>
      <c r="J4775" s="21" t="s">
        <v>115513</v>
      </c>
    </row>
    <row r="4776" spans="1:10" ht="32" customHeight="1">
      <c r="A4776" s="19" t="s">
        <v>115514</v>
      </c>
      <c r="B4776" s="24">
        <v>13</v>
      </c>
      <c r="C4776" s="22">
        <v>15</v>
      </c>
      <c r="D4776" s="21" t="s">
        <v>115515</v>
      </c>
      <c r="E4776" s="21" t="s">
        <v>115516</v>
      </c>
      <c r="F4776" s="21" t="s">
        <v>101528</v>
      </c>
      <c r="G4776" s="22">
        <v>10</v>
      </c>
      <c r="H4776" s="22">
        <v>0</v>
      </c>
      <c r="I4776" s="22">
        <v>0</v>
      </c>
      <c r="J4776" s="21" t="s">
        <v>115517</v>
      </c>
    </row>
    <row r="4777" spans="1:10" ht="32" customHeight="1">
      <c r="A4777" s="19" t="s">
        <v>115518</v>
      </c>
      <c r="B4777" s="24">
        <v>26</v>
      </c>
      <c r="C4777" s="22">
        <v>15</v>
      </c>
      <c r="D4777" s="21" t="s">
        <v>115519</v>
      </c>
      <c r="E4777" s="21" t="s">
        <v>115520</v>
      </c>
      <c r="F4777" s="21" t="s">
        <v>101568</v>
      </c>
      <c r="G4777" s="22">
        <v>1</v>
      </c>
      <c r="H4777" s="22">
        <v>10</v>
      </c>
      <c r="I4777" s="22">
        <v>17</v>
      </c>
      <c r="J4777" s="21" t="s">
        <v>115521</v>
      </c>
    </row>
    <row r="4778" spans="1:10" ht="32" customHeight="1">
      <c r="A4778" s="19" t="s">
        <v>115522</v>
      </c>
      <c r="B4778" s="24">
        <v>21</v>
      </c>
      <c r="C4778" s="22">
        <v>15</v>
      </c>
      <c r="D4778" s="21" t="s">
        <v>103548</v>
      </c>
      <c r="E4778" s="21" t="s">
        <v>103549</v>
      </c>
      <c r="F4778" s="21" t="s">
        <v>101563</v>
      </c>
      <c r="G4778" s="22">
        <v>10</v>
      </c>
      <c r="H4778" s="22">
        <v>0</v>
      </c>
      <c r="I4778" s="22">
        <v>0</v>
      </c>
      <c r="J4778" s="21" t="s">
        <v>115523</v>
      </c>
    </row>
    <row r="4779" spans="1:10" ht="32" customHeight="1">
      <c r="A4779" s="19" t="s">
        <v>115524</v>
      </c>
      <c r="B4779" s="24">
        <v>13</v>
      </c>
      <c r="C4779" s="22">
        <v>15</v>
      </c>
      <c r="D4779" s="21" t="s">
        <v>103176</v>
      </c>
      <c r="E4779" s="21" t="s">
        <v>103177</v>
      </c>
      <c r="F4779" s="21" t="s">
        <v>14739</v>
      </c>
      <c r="G4779" s="22">
        <v>10</v>
      </c>
      <c r="H4779" s="22">
        <v>0</v>
      </c>
      <c r="I4779" s="22">
        <v>0</v>
      </c>
      <c r="J4779" s="21" t="s">
        <v>115525</v>
      </c>
    </row>
    <row r="4780" spans="1:10" ht="32" customHeight="1">
      <c r="A4780" s="19" t="s">
        <v>115526</v>
      </c>
      <c r="B4780" s="24">
        <v>22</v>
      </c>
      <c r="C4780" s="22">
        <v>15</v>
      </c>
      <c r="D4780" s="21" t="s">
        <v>103205</v>
      </c>
      <c r="E4780" s="21" t="s">
        <v>103206</v>
      </c>
      <c r="F4780" s="21" t="s">
        <v>14739</v>
      </c>
      <c r="G4780" s="22">
        <v>10</v>
      </c>
      <c r="H4780" s="22">
        <v>0</v>
      </c>
      <c r="I4780" s="22">
        <v>0</v>
      </c>
      <c r="J4780" s="21" t="s">
        <v>103207</v>
      </c>
    </row>
    <row r="4781" spans="1:10" ht="32" customHeight="1">
      <c r="A4781" s="19" t="s">
        <v>115527</v>
      </c>
      <c r="B4781" s="24">
        <v>21</v>
      </c>
      <c r="C4781" s="22">
        <v>15</v>
      </c>
      <c r="D4781" s="21" t="s">
        <v>108018</v>
      </c>
      <c r="E4781" s="21" t="s">
        <v>108019</v>
      </c>
      <c r="F4781" s="21" t="s">
        <v>101528</v>
      </c>
      <c r="G4781" s="22">
        <v>10</v>
      </c>
      <c r="H4781" s="22">
        <v>0</v>
      </c>
      <c r="I4781" s="22">
        <v>0</v>
      </c>
      <c r="J4781" s="21" t="s">
        <v>110324</v>
      </c>
    </row>
    <row r="4782" spans="1:10" ht="32" customHeight="1">
      <c r="A4782" s="19" t="s">
        <v>115528</v>
      </c>
      <c r="B4782" s="24">
        <v>30</v>
      </c>
      <c r="C4782" s="22">
        <v>16</v>
      </c>
      <c r="D4782" s="21" t="s">
        <v>115529</v>
      </c>
      <c r="E4782" s="21" t="s">
        <v>115530</v>
      </c>
      <c r="F4782" s="21" t="s">
        <v>101945</v>
      </c>
      <c r="G4782" s="22">
        <v>1</v>
      </c>
      <c r="H4782" s="22">
        <v>11</v>
      </c>
      <c r="I4782" s="22">
        <v>19</v>
      </c>
      <c r="J4782" s="21" t="s">
        <v>115531</v>
      </c>
    </row>
    <row r="4783" spans="1:10" ht="32" customHeight="1">
      <c r="A4783" s="19" t="s">
        <v>115532</v>
      </c>
      <c r="B4783" s="24">
        <v>30</v>
      </c>
      <c r="C4783" s="22">
        <v>16</v>
      </c>
      <c r="D4783" s="21" t="s">
        <v>115529</v>
      </c>
      <c r="E4783" s="21" t="s">
        <v>115530</v>
      </c>
      <c r="F4783" s="21" t="s">
        <v>101945</v>
      </c>
      <c r="G4783" s="22">
        <v>1</v>
      </c>
      <c r="H4783" s="22">
        <v>11</v>
      </c>
      <c r="I4783" s="22">
        <v>19</v>
      </c>
      <c r="J4783" s="21" t="s">
        <v>115531</v>
      </c>
    </row>
    <row r="4784" spans="1:10" ht="32" customHeight="1">
      <c r="A4784" s="19" t="s">
        <v>115533</v>
      </c>
      <c r="B4784" s="24">
        <v>71</v>
      </c>
      <c r="C4784" s="22">
        <v>37</v>
      </c>
      <c r="D4784" s="21" t="s">
        <v>115534</v>
      </c>
      <c r="E4784" s="21" t="s">
        <v>115535</v>
      </c>
      <c r="F4784" s="21" t="s">
        <v>14741</v>
      </c>
      <c r="G4784" s="22">
        <v>6</v>
      </c>
      <c r="H4784" s="22">
        <v>27</v>
      </c>
      <c r="I4784" s="22">
        <v>48</v>
      </c>
      <c r="J4784" s="21" t="s">
        <v>115536</v>
      </c>
    </row>
    <row r="4785" spans="1:10" ht="44" customHeight="1">
      <c r="A4785" s="19" t="s">
        <v>115537</v>
      </c>
      <c r="B4785" s="24">
        <v>12</v>
      </c>
      <c r="C4785" s="22">
        <v>15</v>
      </c>
      <c r="D4785" s="21" t="s">
        <v>102981</v>
      </c>
      <c r="E4785" s="21" t="s">
        <v>102982</v>
      </c>
      <c r="F4785" s="21" t="s">
        <v>14739</v>
      </c>
      <c r="G4785" s="22">
        <v>10</v>
      </c>
      <c r="H4785" s="22">
        <v>0</v>
      </c>
      <c r="I4785" s="22">
        <v>0</v>
      </c>
      <c r="J4785" s="21" t="s">
        <v>115538</v>
      </c>
    </row>
    <row r="4786" spans="1:10" ht="44" customHeight="1">
      <c r="A4786" s="19" t="s">
        <v>115539</v>
      </c>
      <c r="B4786" s="24">
        <v>42</v>
      </c>
      <c r="C4786" s="22">
        <v>15</v>
      </c>
      <c r="D4786" s="21" t="s">
        <v>106538</v>
      </c>
      <c r="E4786" s="21" t="s">
        <v>106539</v>
      </c>
      <c r="F4786" s="21" t="s">
        <v>101628</v>
      </c>
      <c r="G4786" s="22">
        <v>1</v>
      </c>
      <c r="H4786" s="22">
        <v>10</v>
      </c>
      <c r="I4786" s="22">
        <v>23</v>
      </c>
      <c r="J4786" s="21" t="s">
        <v>115540</v>
      </c>
    </row>
    <row r="4787" spans="1:10" ht="32" customHeight="1">
      <c r="A4787" s="19" t="s">
        <v>115541</v>
      </c>
      <c r="B4787" s="24">
        <v>25</v>
      </c>
      <c r="C4787" s="22">
        <v>31</v>
      </c>
      <c r="D4787" s="21" t="s">
        <v>115542</v>
      </c>
      <c r="E4787" s="21" t="s">
        <v>115543</v>
      </c>
      <c r="F4787" s="21" t="s">
        <v>102727</v>
      </c>
      <c r="G4787" s="22">
        <v>7</v>
      </c>
      <c r="H4787" s="22">
        <v>13</v>
      </c>
      <c r="I4787" s="22">
        <v>26</v>
      </c>
      <c r="J4787" s="21" t="s">
        <v>115544</v>
      </c>
    </row>
    <row r="4788" spans="1:10" ht="32" customHeight="1">
      <c r="A4788" s="19" t="s">
        <v>115545</v>
      </c>
      <c r="B4788" s="24">
        <v>25</v>
      </c>
      <c r="C4788" s="22">
        <v>31</v>
      </c>
      <c r="D4788" s="21" t="s">
        <v>115542</v>
      </c>
      <c r="E4788" s="21" t="s">
        <v>115543</v>
      </c>
      <c r="F4788" s="21" t="s">
        <v>102727</v>
      </c>
      <c r="G4788" s="22">
        <v>7</v>
      </c>
      <c r="H4788" s="22">
        <v>13</v>
      </c>
      <c r="I4788" s="22">
        <v>26</v>
      </c>
      <c r="J4788" s="21" t="s">
        <v>115544</v>
      </c>
    </row>
    <row r="4789" spans="1:10" ht="32" customHeight="1">
      <c r="A4789" s="19" t="s">
        <v>115546</v>
      </c>
      <c r="B4789" s="24">
        <v>24</v>
      </c>
      <c r="C4789" s="22">
        <v>15</v>
      </c>
      <c r="D4789" s="21" t="s">
        <v>104888</v>
      </c>
      <c r="E4789" s="21" t="s">
        <v>104889</v>
      </c>
      <c r="F4789" s="21" t="s">
        <v>101563</v>
      </c>
      <c r="G4789" s="22">
        <v>10</v>
      </c>
      <c r="H4789" s="22">
        <v>0</v>
      </c>
      <c r="I4789" s="22">
        <v>0</v>
      </c>
      <c r="J4789" s="21" t="s">
        <v>115547</v>
      </c>
    </row>
    <row r="4790" spans="1:10" ht="32" customHeight="1">
      <c r="A4790" s="19" t="s">
        <v>115548</v>
      </c>
      <c r="B4790" s="24">
        <v>24</v>
      </c>
      <c r="C4790" s="22">
        <v>15</v>
      </c>
      <c r="D4790" s="21" t="s">
        <v>104888</v>
      </c>
      <c r="E4790" s="21" t="s">
        <v>104889</v>
      </c>
      <c r="F4790" s="21" t="s">
        <v>101563</v>
      </c>
      <c r="G4790" s="22">
        <v>10</v>
      </c>
      <c r="H4790" s="22">
        <v>0</v>
      </c>
      <c r="I4790" s="22">
        <v>0</v>
      </c>
      <c r="J4790" s="21" t="s">
        <v>115547</v>
      </c>
    </row>
    <row r="4791" spans="1:10" ht="44" customHeight="1">
      <c r="A4791" s="19" t="s">
        <v>115549</v>
      </c>
      <c r="B4791" s="24">
        <v>32</v>
      </c>
      <c r="C4791" s="22">
        <v>15</v>
      </c>
      <c r="D4791" s="21" t="s">
        <v>115550</v>
      </c>
      <c r="E4791" s="21" t="s">
        <v>115551</v>
      </c>
      <c r="F4791" s="21" t="s">
        <v>14739</v>
      </c>
      <c r="G4791" s="22">
        <v>10</v>
      </c>
      <c r="H4791" s="22">
        <v>0</v>
      </c>
      <c r="I4791" s="22">
        <v>0</v>
      </c>
      <c r="J4791" s="21" t="s">
        <v>115552</v>
      </c>
    </row>
    <row r="4792" spans="1:10" ht="44" customHeight="1">
      <c r="A4792" s="19" t="s">
        <v>115553</v>
      </c>
      <c r="B4792" s="24">
        <v>18</v>
      </c>
      <c r="C4792" s="22">
        <v>15</v>
      </c>
      <c r="D4792" s="21" t="s">
        <v>109882</v>
      </c>
      <c r="E4792" s="21" t="s">
        <v>109883</v>
      </c>
      <c r="F4792" s="21" t="s">
        <v>101563</v>
      </c>
      <c r="G4792" s="22">
        <v>10</v>
      </c>
      <c r="H4792" s="22">
        <v>0</v>
      </c>
      <c r="I4792" s="22">
        <v>0</v>
      </c>
      <c r="J4792" s="21" t="s">
        <v>115554</v>
      </c>
    </row>
    <row r="4793" spans="1:10" ht="44" customHeight="1">
      <c r="A4793" s="19" t="s">
        <v>115555</v>
      </c>
      <c r="B4793" s="24">
        <v>25</v>
      </c>
      <c r="C4793" s="22">
        <v>15</v>
      </c>
      <c r="D4793" s="21" t="s">
        <v>103425</v>
      </c>
      <c r="E4793" s="21" t="s">
        <v>103426</v>
      </c>
      <c r="F4793" s="21" t="s">
        <v>101554</v>
      </c>
      <c r="G4793" s="22">
        <v>10</v>
      </c>
      <c r="H4793" s="22">
        <v>0</v>
      </c>
      <c r="I4793" s="22">
        <v>0</v>
      </c>
      <c r="J4793" s="21" t="s">
        <v>115556</v>
      </c>
    </row>
    <row r="4794" spans="1:10" ht="44" customHeight="1">
      <c r="A4794" s="19" t="s">
        <v>115557</v>
      </c>
      <c r="B4794" s="24">
        <v>12</v>
      </c>
      <c r="C4794" s="22">
        <v>15</v>
      </c>
      <c r="D4794" s="21" t="s">
        <v>115558</v>
      </c>
      <c r="E4794" s="21" t="s">
        <v>115559</v>
      </c>
      <c r="F4794" s="21" t="s">
        <v>101563</v>
      </c>
      <c r="G4794" s="22">
        <v>10</v>
      </c>
      <c r="H4794" s="22">
        <v>0</v>
      </c>
      <c r="I4794" s="22">
        <v>0</v>
      </c>
      <c r="J4794" s="21" t="s">
        <v>115560</v>
      </c>
    </row>
    <row r="4795" spans="1:10" ht="32" customHeight="1">
      <c r="A4795" s="19" t="s">
        <v>115561</v>
      </c>
      <c r="B4795" s="24">
        <v>52</v>
      </c>
      <c r="C4795" s="22">
        <v>15</v>
      </c>
      <c r="D4795" s="21" t="s">
        <v>105424</v>
      </c>
      <c r="E4795" s="21" t="s">
        <v>105425</v>
      </c>
      <c r="F4795" s="21" t="s">
        <v>101554</v>
      </c>
      <c r="G4795" s="22">
        <v>10</v>
      </c>
      <c r="H4795" s="22">
        <v>0</v>
      </c>
      <c r="I4795" s="22">
        <v>0</v>
      </c>
      <c r="J4795" s="21" t="s">
        <v>115562</v>
      </c>
    </row>
    <row r="4796" spans="1:10" ht="32" customHeight="1">
      <c r="A4796" s="19" t="s">
        <v>115563</v>
      </c>
      <c r="B4796" s="24">
        <v>22</v>
      </c>
      <c r="C4796" s="22">
        <v>15</v>
      </c>
      <c r="D4796" s="21" t="s">
        <v>115564</v>
      </c>
      <c r="E4796" s="21" t="s">
        <v>115565</v>
      </c>
      <c r="F4796" s="21" t="s">
        <v>101554</v>
      </c>
      <c r="G4796" s="22">
        <v>10</v>
      </c>
      <c r="H4796" s="22">
        <v>0</v>
      </c>
      <c r="I4796" s="22">
        <v>0</v>
      </c>
      <c r="J4796" s="21" t="s">
        <v>115566</v>
      </c>
    </row>
    <row r="4797" spans="1:10" ht="32" customHeight="1">
      <c r="A4797" s="19" t="s">
        <v>115567</v>
      </c>
      <c r="B4797" s="24">
        <v>13</v>
      </c>
      <c r="C4797" s="22">
        <v>15</v>
      </c>
      <c r="D4797" s="21" t="s">
        <v>115568</v>
      </c>
      <c r="E4797" s="21" t="s">
        <v>115569</v>
      </c>
      <c r="F4797" s="21" t="s">
        <v>14739</v>
      </c>
      <c r="G4797" s="22">
        <v>10</v>
      </c>
      <c r="H4797" s="22">
        <v>0</v>
      </c>
      <c r="I4797" s="22">
        <v>0</v>
      </c>
      <c r="J4797" s="21" t="s">
        <v>115570</v>
      </c>
    </row>
    <row r="4798" spans="1:10" ht="32" customHeight="1">
      <c r="A4798" s="19" t="s">
        <v>115571</v>
      </c>
      <c r="B4798" s="24">
        <v>14</v>
      </c>
      <c r="C4798" s="22">
        <v>22</v>
      </c>
      <c r="D4798" s="21" t="s">
        <v>113543</v>
      </c>
      <c r="E4798" s="21" t="s">
        <v>113544</v>
      </c>
      <c r="F4798" s="21" t="s">
        <v>101689</v>
      </c>
      <c r="G4798" s="22">
        <v>9</v>
      </c>
      <c r="H4798" s="22">
        <v>9</v>
      </c>
      <c r="I4798" s="22">
        <v>19</v>
      </c>
      <c r="J4798" s="21" t="s">
        <v>115572</v>
      </c>
    </row>
    <row r="4799" spans="1:10" ht="32" customHeight="1">
      <c r="A4799" s="19" t="s">
        <v>115573</v>
      </c>
      <c r="B4799" s="24">
        <v>24</v>
      </c>
      <c r="C4799" s="22">
        <v>15</v>
      </c>
      <c r="D4799" s="21" t="s">
        <v>102977</v>
      </c>
      <c r="E4799" s="21" t="s">
        <v>102978</v>
      </c>
      <c r="F4799" s="21" t="s">
        <v>101528</v>
      </c>
      <c r="G4799" s="22">
        <v>10</v>
      </c>
      <c r="H4799" s="22">
        <v>0</v>
      </c>
      <c r="I4799" s="22">
        <v>0</v>
      </c>
      <c r="J4799" s="21" t="s">
        <v>102979</v>
      </c>
    </row>
    <row r="4800" spans="1:10" ht="32" customHeight="1">
      <c r="A4800" s="19" t="s">
        <v>115574</v>
      </c>
      <c r="B4800" s="24">
        <v>18</v>
      </c>
      <c r="C4800" s="22">
        <v>15</v>
      </c>
      <c r="D4800" s="21" t="s">
        <v>115575</v>
      </c>
      <c r="E4800" s="21" t="s">
        <v>115576</v>
      </c>
      <c r="F4800" s="21" t="s">
        <v>101694</v>
      </c>
      <c r="G4800" s="22">
        <v>3</v>
      </c>
      <c r="H4800" s="22">
        <v>7</v>
      </c>
      <c r="I4800" s="22">
        <v>15</v>
      </c>
      <c r="J4800" s="21" t="s">
        <v>115577</v>
      </c>
    </row>
    <row r="4801" spans="1:10" ht="32" customHeight="1">
      <c r="A4801" s="19" t="s">
        <v>115578</v>
      </c>
      <c r="B4801" s="24">
        <v>28</v>
      </c>
      <c r="C4801" s="22">
        <v>15</v>
      </c>
      <c r="D4801" s="21" t="s">
        <v>115579</v>
      </c>
      <c r="E4801" s="21" t="s">
        <v>115580</v>
      </c>
      <c r="F4801" s="21" t="s">
        <v>101528</v>
      </c>
      <c r="G4801" s="22">
        <v>10</v>
      </c>
      <c r="H4801" s="22">
        <v>0</v>
      </c>
      <c r="I4801" s="22">
        <v>0</v>
      </c>
      <c r="J4801" s="21" t="s">
        <v>115581</v>
      </c>
    </row>
    <row r="4802" spans="1:10" ht="32" customHeight="1">
      <c r="A4802" s="19" t="s">
        <v>115582</v>
      </c>
      <c r="B4802" s="24">
        <v>20</v>
      </c>
      <c r="C4802" s="22">
        <v>15</v>
      </c>
      <c r="D4802" s="21" t="s">
        <v>108033</v>
      </c>
      <c r="E4802" s="21" t="s">
        <v>108034</v>
      </c>
      <c r="F4802" s="21" t="s">
        <v>101694</v>
      </c>
      <c r="G4802" s="22">
        <v>10</v>
      </c>
      <c r="H4802" s="22">
        <v>0</v>
      </c>
      <c r="I4802" s="22">
        <v>0</v>
      </c>
      <c r="J4802" s="21" t="s">
        <v>115583</v>
      </c>
    </row>
    <row r="4803" spans="1:10" ht="32" customHeight="1">
      <c r="A4803" s="19" t="s">
        <v>115584</v>
      </c>
      <c r="B4803" s="24">
        <v>21</v>
      </c>
      <c r="C4803" s="22">
        <v>19</v>
      </c>
      <c r="D4803" s="21" t="s">
        <v>115585</v>
      </c>
      <c r="E4803" s="21" t="s">
        <v>115586</v>
      </c>
      <c r="F4803" s="21" t="s">
        <v>102510</v>
      </c>
      <c r="G4803" s="22">
        <v>5</v>
      </c>
      <c r="H4803" s="22">
        <v>10</v>
      </c>
      <c r="I4803" s="22">
        <v>17</v>
      </c>
      <c r="J4803" s="21" t="s">
        <v>115587</v>
      </c>
    </row>
    <row r="4804" spans="1:10" ht="44" customHeight="1">
      <c r="A4804" s="19" t="s">
        <v>115588</v>
      </c>
      <c r="B4804" s="24">
        <v>17</v>
      </c>
      <c r="C4804" s="22">
        <v>29</v>
      </c>
      <c r="D4804" s="21" t="s">
        <v>115589</v>
      </c>
      <c r="E4804" s="21" t="s">
        <v>115590</v>
      </c>
      <c r="F4804" s="21" t="s">
        <v>115591</v>
      </c>
      <c r="G4804" s="22">
        <v>4</v>
      </c>
      <c r="H4804" s="22">
        <v>6</v>
      </c>
      <c r="I4804" s="22">
        <v>13</v>
      </c>
      <c r="J4804" s="21" t="s">
        <v>115592</v>
      </c>
    </row>
    <row r="4805" spans="1:10" ht="44" customHeight="1">
      <c r="A4805" s="19" t="s">
        <v>115593</v>
      </c>
      <c r="B4805" s="24">
        <v>18</v>
      </c>
      <c r="C4805" s="22">
        <v>15</v>
      </c>
      <c r="D4805" s="21" t="s">
        <v>102730</v>
      </c>
      <c r="E4805" s="21" t="s">
        <v>102731</v>
      </c>
      <c r="F4805" s="21" t="s">
        <v>101694</v>
      </c>
      <c r="G4805" s="22">
        <v>10</v>
      </c>
      <c r="H4805" s="22">
        <v>0</v>
      </c>
      <c r="I4805" s="22">
        <v>0</v>
      </c>
      <c r="J4805" s="21" t="s">
        <v>107620</v>
      </c>
    </row>
    <row r="4806" spans="1:10" ht="32" customHeight="1">
      <c r="A4806" s="19" t="s">
        <v>115594</v>
      </c>
      <c r="B4806" s="24">
        <v>13</v>
      </c>
      <c r="C4806" s="22">
        <v>15</v>
      </c>
      <c r="D4806" s="21" t="s">
        <v>115595</v>
      </c>
      <c r="E4806" s="21" t="s">
        <v>115596</v>
      </c>
      <c r="F4806" s="21" t="s">
        <v>101568</v>
      </c>
      <c r="G4806" s="22">
        <v>2</v>
      </c>
      <c r="H4806" s="22">
        <v>9</v>
      </c>
      <c r="I4806" s="22">
        <v>15</v>
      </c>
      <c r="J4806" s="21" t="s">
        <v>115597</v>
      </c>
    </row>
    <row r="4807" spans="1:10" ht="32" customHeight="1">
      <c r="A4807" s="19" t="s">
        <v>115598</v>
      </c>
      <c r="B4807" s="24">
        <v>30</v>
      </c>
      <c r="C4807" s="22">
        <v>23</v>
      </c>
      <c r="D4807" s="21" t="s">
        <v>115599</v>
      </c>
      <c r="E4807" s="21" t="s">
        <v>115600</v>
      </c>
      <c r="F4807" s="21" t="s">
        <v>101710</v>
      </c>
      <c r="G4807" s="22">
        <v>5</v>
      </c>
      <c r="H4807" s="22">
        <v>14</v>
      </c>
      <c r="I4807" s="22">
        <v>33</v>
      </c>
      <c r="J4807" s="21" t="s">
        <v>115601</v>
      </c>
    </row>
    <row r="4808" spans="1:10" ht="32" customHeight="1">
      <c r="A4808" s="19" t="s">
        <v>115602</v>
      </c>
      <c r="B4808" s="24">
        <v>13</v>
      </c>
      <c r="C4808" s="22">
        <v>15</v>
      </c>
      <c r="D4808" s="21" t="s">
        <v>111100</v>
      </c>
      <c r="E4808" s="21" t="s">
        <v>111101</v>
      </c>
      <c r="F4808" s="21" t="s">
        <v>101522</v>
      </c>
      <c r="G4808" s="22">
        <v>10</v>
      </c>
      <c r="H4808" s="22">
        <v>0</v>
      </c>
      <c r="I4808" s="22">
        <v>0</v>
      </c>
      <c r="J4808" s="21" t="s">
        <v>115603</v>
      </c>
    </row>
    <row r="4809" spans="1:10" ht="32" customHeight="1">
      <c r="A4809" s="19" t="s">
        <v>115604</v>
      </c>
      <c r="B4809" s="24">
        <v>13</v>
      </c>
      <c r="C4809" s="22">
        <v>22</v>
      </c>
      <c r="D4809" s="21" t="s">
        <v>115605</v>
      </c>
      <c r="E4809" s="21" t="s">
        <v>115606</v>
      </c>
      <c r="F4809" s="21" t="s">
        <v>101538</v>
      </c>
      <c r="G4809" s="22">
        <v>1</v>
      </c>
      <c r="H4809" s="22">
        <v>17</v>
      </c>
      <c r="I4809" s="22">
        <v>23</v>
      </c>
      <c r="J4809" s="21" t="s">
        <v>115607</v>
      </c>
    </row>
    <row r="4810" spans="1:10" ht="44" customHeight="1">
      <c r="A4810" s="19" t="s">
        <v>115608</v>
      </c>
      <c r="B4810" s="24">
        <v>58</v>
      </c>
      <c r="C4810" s="22">
        <v>20</v>
      </c>
      <c r="D4810" s="21" t="s">
        <v>108123</v>
      </c>
      <c r="E4810" s="21" t="s">
        <v>108124</v>
      </c>
      <c r="F4810" s="21" t="s">
        <v>102305</v>
      </c>
      <c r="G4810" s="22">
        <v>1</v>
      </c>
      <c r="H4810" s="22">
        <v>15</v>
      </c>
      <c r="I4810" s="22">
        <v>33</v>
      </c>
      <c r="J4810" s="21" t="s">
        <v>115609</v>
      </c>
    </row>
    <row r="4811" spans="1:10" ht="44" customHeight="1">
      <c r="A4811" s="19" t="s">
        <v>115610</v>
      </c>
      <c r="B4811" s="24">
        <v>58</v>
      </c>
      <c r="C4811" s="22">
        <v>20</v>
      </c>
      <c r="D4811" s="21" t="s">
        <v>108123</v>
      </c>
      <c r="E4811" s="21" t="s">
        <v>108124</v>
      </c>
      <c r="F4811" s="21" t="s">
        <v>102305</v>
      </c>
      <c r="G4811" s="22">
        <v>1</v>
      </c>
      <c r="H4811" s="22">
        <v>15</v>
      </c>
      <c r="I4811" s="22">
        <v>33</v>
      </c>
      <c r="J4811" s="21" t="s">
        <v>115609</v>
      </c>
    </row>
    <row r="4812" spans="1:10" ht="44" customHeight="1">
      <c r="A4812" s="19" t="s">
        <v>115611</v>
      </c>
      <c r="B4812" s="24">
        <v>12</v>
      </c>
      <c r="C4812" s="22">
        <v>15</v>
      </c>
      <c r="D4812" s="21" t="s">
        <v>115612</v>
      </c>
      <c r="E4812" s="21" t="s">
        <v>115613</v>
      </c>
      <c r="F4812" s="21" t="s">
        <v>14739</v>
      </c>
      <c r="G4812" s="22">
        <v>10</v>
      </c>
      <c r="H4812" s="22">
        <v>0</v>
      </c>
      <c r="I4812" s="22">
        <v>0</v>
      </c>
      <c r="J4812" s="21" t="s">
        <v>115614</v>
      </c>
    </row>
    <row r="4813" spans="1:10" ht="44" customHeight="1">
      <c r="A4813" s="19" t="s">
        <v>115615</v>
      </c>
      <c r="B4813" s="24">
        <v>15</v>
      </c>
      <c r="C4813" s="22">
        <v>23</v>
      </c>
      <c r="D4813" s="21" t="s">
        <v>103084</v>
      </c>
      <c r="E4813" s="21" t="s">
        <v>103085</v>
      </c>
      <c r="F4813" s="21" t="s">
        <v>104761</v>
      </c>
      <c r="G4813" s="22">
        <v>10</v>
      </c>
      <c r="H4813" s="22">
        <v>9</v>
      </c>
      <c r="I4813" s="22">
        <v>15</v>
      </c>
      <c r="J4813" s="21" t="s">
        <v>115616</v>
      </c>
    </row>
    <row r="4814" spans="1:10" ht="44" customHeight="1">
      <c r="A4814" s="19" t="s">
        <v>115617</v>
      </c>
      <c r="B4814" s="24">
        <v>31</v>
      </c>
      <c r="C4814" s="22">
        <v>15</v>
      </c>
      <c r="D4814" s="21" t="s">
        <v>105937</v>
      </c>
      <c r="E4814" s="21" t="s">
        <v>105938</v>
      </c>
      <c r="F4814" s="21" t="s">
        <v>101628</v>
      </c>
      <c r="G4814" s="22">
        <v>1</v>
      </c>
      <c r="H4814" s="22">
        <v>9</v>
      </c>
      <c r="I4814" s="22">
        <v>22</v>
      </c>
      <c r="J4814" s="21" t="s">
        <v>115618</v>
      </c>
    </row>
    <row r="4815" spans="1:10" ht="44" customHeight="1">
      <c r="A4815" s="19" t="s">
        <v>115619</v>
      </c>
      <c r="B4815" s="24">
        <v>31</v>
      </c>
      <c r="C4815" s="22">
        <v>15</v>
      </c>
      <c r="D4815" s="21" t="s">
        <v>105937</v>
      </c>
      <c r="E4815" s="21" t="s">
        <v>105938</v>
      </c>
      <c r="F4815" s="21" t="s">
        <v>101628</v>
      </c>
      <c r="G4815" s="22">
        <v>1</v>
      </c>
      <c r="H4815" s="22">
        <v>9</v>
      </c>
      <c r="I4815" s="22">
        <v>22</v>
      </c>
      <c r="J4815" s="21" t="s">
        <v>115618</v>
      </c>
    </row>
    <row r="4816" spans="1:10" ht="44" customHeight="1">
      <c r="A4816" s="19" t="s">
        <v>115620</v>
      </c>
      <c r="B4816" s="24">
        <v>22</v>
      </c>
      <c r="C4816" s="22">
        <v>15</v>
      </c>
      <c r="D4816" s="21" t="s">
        <v>107322</v>
      </c>
      <c r="E4816" s="21" t="s">
        <v>107323</v>
      </c>
      <c r="F4816" s="21" t="s">
        <v>101528</v>
      </c>
      <c r="G4816" s="22">
        <v>10</v>
      </c>
      <c r="H4816" s="22">
        <v>0</v>
      </c>
      <c r="I4816" s="22">
        <v>0</v>
      </c>
      <c r="J4816" s="21" t="s">
        <v>115621</v>
      </c>
    </row>
    <row r="4817" spans="1:10" ht="44" customHeight="1">
      <c r="A4817" s="19" t="s">
        <v>115622</v>
      </c>
      <c r="B4817" s="24">
        <v>15</v>
      </c>
      <c r="C4817" s="22">
        <v>17</v>
      </c>
      <c r="D4817" s="21" t="s">
        <v>115623</v>
      </c>
      <c r="E4817" s="21" t="s">
        <v>115624</v>
      </c>
      <c r="F4817" s="21" t="s">
        <v>14743</v>
      </c>
      <c r="G4817" s="22">
        <v>2</v>
      </c>
      <c r="H4817" s="22">
        <v>11</v>
      </c>
      <c r="I4817" s="22">
        <v>20</v>
      </c>
      <c r="J4817" s="21" t="s">
        <v>115625</v>
      </c>
    </row>
    <row r="4818" spans="1:10" ht="44" customHeight="1">
      <c r="A4818" s="19" t="s">
        <v>115626</v>
      </c>
      <c r="B4818" s="24">
        <v>57</v>
      </c>
      <c r="C4818" s="22">
        <v>76</v>
      </c>
      <c r="D4818" s="21" t="s">
        <v>106773</v>
      </c>
      <c r="E4818" s="21" t="s">
        <v>106774</v>
      </c>
      <c r="F4818" s="21" t="s">
        <v>115627</v>
      </c>
      <c r="G4818" s="22">
        <v>1</v>
      </c>
      <c r="H4818" s="22">
        <v>9</v>
      </c>
      <c r="I4818" s="22">
        <v>14</v>
      </c>
      <c r="J4818" s="21" t="s">
        <v>115628</v>
      </c>
    </row>
    <row r="4819" spans="1:10" ht="32" customHeight="1">
      <c r="A4819" s="19" t="s">
        <v>115629</v>
      </c>
      <c r="B4819" s="24">
        <v>27</v>
      </c>
      <c r="C4819" s="22">
        <v>15</v>
      </c>
      <c r="D4819" s="21" t="s">
        <v>115630</v>
      </c>
      <c r="E4819" s="21" t="s">
        <v>115631</v>
      </c>
      <c r="F4819" s="21" t="s">
        <v>101554</v>
      </c>
      <c r="G4819" s="22">
        <v>10</v>
      </c>
      <c r="H4819" s="22">
        <v>0</v>
      </c>
      <c r="I4819" s="22">
        <v>0</v>
      </c>
      <c r="J4819" s="21" t="s">
        <v>115632</v>
      </c>
    </row>
    <row r="4820" spans="1:10" ht="32" customHeight="1">
      <c r="A4820" s="19" t="s">
        <v>115633</v>
      </c>
      <c r="B4820" s="24">
        <v>27</v>
      </c>
      <c r="C4820" s="22">
        <v>15</v>
      </c>
      <c r="D4820" s="21" t="s">
        <v>115630</v>
      </c>
      <c r="E4820" s="21" t="s">
        <v>115631</v>
      </c>
      <c r="F4820" s="21" t="s">
        <v>101554</v>
      </c>
      <c r="G4820" s="22">
        <v>10</v>
      </c>
      <c r="H4820" s="22">
        <v>0</v>
      </c>
      <c r="I4820" s="22">
        <v>0</v>
      </c>
      <c r="J4820" s="21" t="s">
        <v>115632</v>
      </c>
    </row>
    <row r="4821" spans="1:10" ht="32" customHeight="1">
      <c r="A4821" s="19" t="s">
        <v>115634</v>
      </c>
      <c r="B4821" s="24">
        <v>20</v>
      </c>
      <c r="C4821" s="22">
        <v>15</v>
      </c>
      <c r="D4821" s="21" t="s">
        <v>115635</v>
      </c>
      <c r="E4821" s="21" t="s">
        <v>115636</v>
      </c>
      <c r="F4821" s="21" t="s">
        <v>101554</v>
      </c>
      <c r="G4821" s="22">
        <v>10</v>
      </c>
      <c r="H4821" s="22">
        <v>0</v>
      </c>
      <c r="I4821" s="22">
        <v>0</v>
      </c>
      <c r="J4821" s="21" t="s">
        <v>115637</v>
      </c>
    </row>
    <row r="4822" spans="1:10" ht="32" customHeight="1">
      <c r="A4822" s="19" t="s">
        <v>115638</v>
      </c>
      <c r="B4822" s="24">
        <v>20</v>
      </c>
      <c r="C4822" s="22">
        <v>15</v>
      </c>
      <c r="D4822" s="21" t="s">
        <v>115635</v>
      </c>
      <c r="E4822" s="21" t="s">
        <v>115636</v>
      </c>
      <c r="F4822" s="21" t="s">
        <v>101554</v>
      </c>
      <c r="G4822" s="22">
        <v>10</v>
      </c>
      <c r="H4822" s="22">
        <v>0</v>
      </c>
      <c r="I4822" s="22">
        <v>0</v>
      </c>
      <c r="J4822" s="21" t="s">
        <v>115637</v>
      </c>
    </row>
    <row r="4823" spans="1:10" ht="32" customHeight="1">
      <c r="A4823" s="19" t="s">
        <v>115639</v>
      </c>
      <c r="B4823" s="24">
        <v>13</v>
      </c>
      <c r="C4823" s="22">
        <v>15</v>
      </c>
      <c r="D4823" s="21" t="s">
        <v>115640</v>
      </c>
      <c r="E4823" s="21" t="s">
        <v>115641</v>
      </c>
      <c r="F4823" s="21" t="s">
        <v>101694</v>
      </c>
      <c r="G4823" s="22">
        <v>2</v>
      </c>
      <c r="H4823" s="22">
        <v>9</v>
      </c>
      <c r="I4823" s="22">
        <v>15</v>
      </c>
      <c r="J4823" s="21" t="s">
        <v>115642</v>
      </c>
    </row>
    <row r="4824" spans="1:10" ht="32" customHeight="1">
      <c r="A4824" s="19" t="s">
        <v>115643</v>
      </c>
      <c r="B4824" s="24">
        <v>24</v>
      </c>
      <c r="C4824" s="22">
        <v>19</v>
      </c>
      <c r="D4824" s="21" t="s">
        <v>115644</v>
      </c>
      <c r="E4824" s="21" t="s">
        <v>115645</v>
      </c>
      <c r="F4824" s="21" t="s">
        <v>102440</v>
      </c>
      <c r="G4824" s="22">
        <v>8</v>
      </c>
      <c r="H4824" s="22">
        <v>7</v>
      </c>
      <c r="I4824" s="22">
        <v>20</v>
      </c>
      <c r="J4824" s="21" t="s">
        <v>115646</v>
      </c>
    </row>
    <row r="4825" spans="1:10" ht="32" customHeight="1">
      <c r="A4825" s="19" t="s">
        <v>115647</v>
      </c>
      <c r="B4825" s="24">
        <v>24</v>
      </c>
      <c r="C4825" s="22">
        <v>19</v>
      </c>
      <c r="D4825" s="21" t="s">
        <v>115644</v>
      </c>
      <c r="E4825" s="21" t="s">
        <v>115645</v>
      </c>
      <c r="F4825" s="21" t="s">
        <v>102440</v>
      </c>
      <c r="G4825" s="22">
        <v>8</v>
      </c>
      <c r="H4825" s="22">
        <v>7</v>
      </c>
      <c r="I4825" s="22">
        <v>20</v>
      </c>
      <c r="J4825" s="21" t="s">
        <v>115646</v>
      </c>
    </row>
    <row r="4826" spans="1:10" ht="32" customHeight="1">
      <c r="A4826" s="19" t="s">
        <v>115648</v>
      </c>
      <c r="B4826" s="24">
        <v>22</v>
      </c>
      <c r="C4826" s="22">
        <v>15</v>
      </c>
      <c r="D4826" s="21" t="s">
        <v>106773</v>
      </c>
      <c r="E4826" s="21" t="s">
        <v>106774</v>
      </c>
      <c r="F4826" s="21" t="s">
        <v>14739</v>
      </c>
      <c r="G4826" s="22">
        <v>10</v>
      </c>
      <c r="H4826" s="22">
        <v>0</v>
      </c>
      <c r="I4826" s="22">
        <v>0</v>
      </c>
      <c r="J4826" s="21" t="s">
        <v>106775</v>
      </c>
    </row>
    <row r="4827" spans="1:10" ht="32" customHeight="1">
      <c r="A4827" s="19" t="s">
        <v>115649</v>
      </c>
      <c r="B4827" s="24">
        <v>21</v>
      </c>
      <c r="C4827" s="22">
        <v>15</v>
      </c>
      <c r="D4827" s="21" t="s">
        <v>111573</v>
      </c>
      <c r="E4827" s="21" t="s">
        <v>111574</v>
      </c>
      <c r="F4827" s="21" t="s">
        <v>101522</v>
      </c>
      <c r="G4827" s="22">
        <v>10</v>
      </c>
      <c r="H4827" s="22">
        <v>0</v>
      </c>
      <c r="I4827" s="22">
        <v>0</v>
      </c>
      <c r="J4827" s="21" t="s">
        <v>115650</v>
      </c>
    </row>
    <row r="4828" spans="1:10" ht="44" customHeight="1">
      <c r="A4828" s="19" t="s">
        <v>115651</v>
      </c>
      <c r="B4828" s="24">
        <v>28</v>
      </c>
      <c r="C4828" s="22">
        <v>25</v>
      </c>
      <c r="D4828" s="21" t="s">
        <v>102500</v>
      </c>
      <c r="E4828" s="21" t="s">
        <v>102501</v>
      </c>
      <c r="F4828" s="21" t="s">
        <v>101628</v>
      </c>
      <c r="G4828" s="22">
        <v>1</v>
      </c>
      <c r="H4828" s="22">
        <v>20</v>
      </c>
      <c r="I4828" s="22">
        <v>42</v>
      </c>
      <c r="J4828" s="21" t="s">
        <v>115652</v>
      </c>
    </row>
    <row r="4829" spans="1:10" ht="44" customHeight="1">
      <c r="A4829" s="19" t="s">
        <v>115653</v>
      </c>
      <c r="B4829" s="24">
        <v>28</v>
      </c>
      <c r="C4829" s="22">
        <v>25</v>
      </c>
      <c r="D4829" s="21" t="s">
        <v>102500</v>
      </c>
      <c r="E4829" s="21" t="s">
        <v>102501</v>
      </c>
      <c r="F4829" s="21" t="s">
        <v>101628</v>
      </c>
      <c r="G4829" s="22">
        <v>1</v>
      </c>
      <c r="H4829" s="22">
        <v>20</v>
      </c>
      <c r="I4829" s="22">
        <v>42</v>
      </c>
      <c r="J4829" s="21" t="s">
        <v>115652</v>
      </c>
    </row>
    <row r="4830" spans="1:10" ht="44" customHeight="1">
      <c r="A4830" s="19" t="s">
        <v>115654</v>
      </c>
      <c r="B4830" s="24">
        <v>13</v>
      </c>
      <c r="C4830" s="22">
        <v>15</v>
      </c>
      <c r="D4830" s="21" t="s">
        <v>109656</v>
      </c>
      <c r="E4830" s="21" t="s">
        <v>109657</v>
      </c>
      <c r="F4830" s="21" t="s">
        <v>101563</v>
      </c>
      <c r="G4830" s="22">
        <v>10</v>
      </c>
      <c r="H4830" s="22">
        <v>0</v>
      </c>
      <c r="I4830" s="22">
        <v>0</v>
      </c>
      <c r="J4830" s="21" t="s">
        <v>115655</v>
      </c>
    </row>
    <row r="4831" spans="1:10" ht="44" customHeight="1">
      <c r="A4831" s="19" t="s">
        <v>115656</v>
      </c>
      <c r="B4831" s="24">
        <v>22</v>
      </c>
      <c r="C4831" s="22">
        <v>16</v>
      </c>
      <c r="D4831" s="21" t="s">
        <v>102492</v>
      </c>
      <c r="E4831" s="21" t="s">
        <v>102493</v>
      </c>
      <c r="F4831" s="21" t="s">
        <v>101945</v>
      </c>
      <c r="G4831" s="22">
        <v>1</v>
      </c>
      <c r="H4831" s="22">
        <v>11</v>
      </c>
      <c r="I4831" s="22">
        <v>18</v>
      </c>
      <c r="J4831" s="21" t="s">
        <v>106970</v>
      </c>
    </row>
    <row r="4832" spans="1:10" ht="44" customHeight="1">
      <c r="A4832" s="19" t="s">
        <v>115657</v>
      </c>
      <c r="B4832" s="24">
        <v>38</v>
      </c>
      <c r="C4832" s="22">
        <v>15</v>
      </c>
      <c r="D4832" s="21" t="s">
        <v>114649</v>
      </c>
      <c r="E4832" s="21" t="s">
        <v>114650</v>
      </c>
      <c r="F4832" s="21" t="s">
        <v>101568</v>
      </c>
      <c r="G4832" s="22">
        <v>1</v>
      </c>
      <c r="H4832" s="22">
        <v>10</v>
      </c>
      <c r="I4832" s="22">
        <v>16</v>
      </c>
      <c r="J4832" s="21" t="s">
        <v>115658</v>
      </c>
    </row>
    <row r="4833" spans="1:10" ht="32" customHeight="1">
      <c r="A4833" s="19" t="s">
        <v>115659</v>
      </c>
      <c r="B4833" s="24">
        <v>27</v>
      </c>
      <c r="C4833" s="22">
        <v>25</v>
      </c>
      <c r="D4833" s="21" t="s">
        <v>106428</v>
      </c>
      <c r="E4833" s="21" t="s">
        <v>106429</v>
      </c>
      <c r="F4833" s="21" t="s">
        <v>101628</v>
      </c>
      <c r="G4833" s="22">
        <v>1</v>
      </c>
      <c r="H4833" s="22">
        <v>20</v>
      </c>
      <c r="I4833" s="22">
        <v>39</v>
      </c>
      <c r="J4833" s="21" t="s">
        <v>115660</v>
      </c>
    </row>
    <row r="4834" spans="1:10" ht="32" customHeight="1">
      <c r="A4834" s="19" t="s">
        <v>115661</v>
      </c>
      <c r="B4834" s="24">
        <v>19</v>
      </c>
      <c r="C4834" s="22">
        <v>15</v>
      </c>
      <c r="D4834" s="21" t="s">
        <v>115662</v>
      </c>
      <c r="E4834" s="21" t="s">
        <v>115663</v>
      </c>
      <c r="F4834" s="21" t="s">
        <v>101522</v>
      </c>
      <c r="G4834" s="22">
        <v>10</v>
      </c>
      <c r="H4834" s="22">
        <v>0</v>
      </c>
      <c r="I4834" s="22">
        <v>0</v>
      </c>
      <c r="J4834" s="21" t="s">
        <v>115664</v>
      </c>
    </row>
    <row r="4835" spans="1:10" ht="32" customHeight="1">
      <c r="A4835" s="19" t="s">
        <v>115665</v>
      </c>
      <c r="B4835" s="24">
        <v>39</v>
      </c>
      <c r="C4835" s="22">
        <v>37</v>
      </c>
      <c r="D4835" s="21" t="s">
        <v>115666</v>
      </c>
      <c r="E4835" s="21" t="s">
        <v>115667</v>
      </c>
      <c r="F4835" s="21" t="s">
        <v>14775</v>
      </c>
      <c r="G4835" s="22">
        <v>1</v>
      </c>
      <c r="H4835" s="22">
        <v>9</v>
      </c>
      <c r="I4835" s="22">
        <v>17</v>
      </c>
      <c r="J4835" s="21" t="s">
        <v>115668</v>
      </c>
    </row>
    <row r="4836" spans="1:10" ht="32" customHeight="1">
      <c r="A4836" s="19" t="s">
        <v>115669</v>
      </c>
      <c r="B4836" s="24">
        <v>23</v>
      </c>
      <c r="C4836" s="22">
        <v>15</v>
      </c>
      <c r="D4836" s="21" t="s">
        <v>115670</v>
      </c>
      <c r="E4836" s="21" t="s">
        <v>115671</v>
      </c>
      <c r="F4836" s="21" t="s">
        <v>14739</v>
      </c>
      <c r="G4836" s="22">
        <v>10</v>
      </c>
      <c r="H4836" s="22">
        <v>0</v>
      </c>
      <c r="I4836" s="22">
        <v>0</v>
      </c>
      <c r="J4836" s="21" t="s">
        <v>115672</v>
      </c>
    </row>
    <row r="4837" spans="1:10" ht="32" customHeight="1">
      <c r="A4837" s="19" t="s">
        <v>115673</v>
      </c>
      <c r="B4837" s="24">
        <v>26</v>
      </c>
      <c r="C4837" s="22">
        <v>36</v>
      </c>
      <c r="D4837" s="21" t="s">
        <v>115674</v>
      </c>
      <c r="E4837" s="21" t="s">
        <v>115675</v>
      </c>
      <c r="F4837" s="21" t="s">
        <v>115676</v>
      </c>
      <c r="G4837" s="22">
        <v>15</v>
      </c>
      <c r="H4837" s="22">
        <v>15</v>
      </c>
      <c r="I4837" s="22">
        <v>22</v>
      </c>
      <c r="J4837" s="21" t="s">
        <v>115677</v>
      </c>
    </row>
    <row r="4838" spans="1:10" ht="32" customHeight="1">
      <c r="A4838" s="19" t="s">
        <v>115678</v>
      </c>
      <c r="B4838" s="24">
        <v>40</v>
      </c>
      <c r="C4838" s="22">
        <v>17</v>
      </c>
      <c r="D4838" s="21" t="s">
        <v>108606</v>
      </c>
      <c r="E4838" s="21" t="s">
        <v>108607</v>
      </c>
      <c r="F4838" s="21" t="s">
        <v>101710</v>
      </c>
      <c r="G4838" s="22">
        <v>1</v>
      </c>
      <c r="H4838" s="22">
        <v>12</v>
      </c>
      <c r="I4838" s="22">
        <v>24</v>
      </c>
      <c r="J4838" s="21" t="s">
        <v>115679</v>
      </c>
    </row>
    <row r="4839" spans="1:10" ht="32" customHeight="1">
      <c r="A4839" s="19" t="s">
        <v>115680</v>
      </c>
      <c r="B4839" s="24">
        <v>14</v>
      </c>
      <c r="C4839" s="22">
        <v>16</v>
      </c>
      <c r="D4839" s="21" t="s">
        <v>115480</v>
      </c>
      <c r="E4839" s="21" t="s">
        <v>115481</v>
      </c>
      <c r="F4839" s="21" t="s">
        <v>102257</v>
      </c>
      <c r="G4839" s="22">
        <v>6</v>
      </c>
      <c r="H4839" s="22">
        <v>6</v>
      </c>
      <c r="I4839" s="22">
        <v>18</v>
      </c>
      <c r="J4839" s="21" t="s">
        <v>115681</v>
      </c>
    </row>
    <row r="4840" spans="1:10" ht="32" customHeight="1">
      <c r="A4840" s="19" t="s">
        <v>115682</v>
      </c>
      <c r="B4840" s="24">
        <v>16</v>
      </c>
      <c r="C4840" s="22">
        <v>21</v>
      </c>
      <c r="D4840" s="21" t="s">
        <v>115683</v>
      </c>
      <c r="E4840" s="21" t="s">
        <v>115684</v>
      </c>
      <c r="F4840" s="21" t="s">
        <v>14812</v>
      </c>
      <c r="G4840" s="22">
        <v>7</v>
      </c>
      <c r="H4840" s="22">
        <v>10</v>
      </c>
      <c r="I4840" s="22">
        <v>21</v>
      </c>
      <c r="J4840" s="21" t="s">
        <v>115685</v>
      </c>
    </row>
    <row r="4841" spans="1:10" ht="32" customHeight="1">
      <c r="A4841" s="19" t="s">
        <v>115686</v>
      </c>
      <c r="B4841" s="24">
        <v>25</v>
      </c>
      <c r="C4841" s="22">
        <v>15</v>
      </c>
      <c r="D4841" s="21" t="s">
        <v>111432</v>
      </c>
      <c r="E4841" s="21" t="s">
        <v>111433</v>
      </c>
      <c r="F4841" s="21" t="s">
        <v>14739</v>
      </c>
      <c r="G4841" s="22">
        <v>10</v>
      </c>
      <c r="H4841" s="22">
        <v>0</v>
      </c>
      <c r="I4841" s="22">
        <v>0</v>
      </c>
      <c r="J4841" s="21" t="s">
        <v>115687</v>
      </c>
    </row>
    <row r="4842" spans="1:10" ht="32" customHeight="1">
      <c r="A4842" s="19" t="s">
        <v>115688</v>
      </c>
      <c r="B4842" s="24">
        <v>19</v>
      </c>
      <c r="C4842" s="22">
        <v>15</v>
      </c>
      <c r="D4842" s="21" t="s">
        <v>115689</v>
      </c>
      <c r="E4842" s="21" t="s">
        <v>115690</v>
      </c>
      <c r="F4842" s="21" t="s">
        <v>101528</v>
      </c>
      <c r="G4842" s="22">
        <v>10</v>
      </c>
      <c r="H4842" s="22">
        <v>0</v>
      </c>
      <c r="I4842" s="22">
        <v>0</v>
      </c>
      <c r="J4842" s="21" t="s">
        <v>115691</v>
      </c>
    </row>
    <row r="4843" spans="1:10" ht="44" customHeight="1">
      <c r="A4843" s="19" t="s">
        <v>115692</v>
      </c>
      <c r="B4843" s="24">
        <v>21</v>
      </c>
      <c r="C4843" s="22">
        <v>18</v>
      </c>
      <c r="D4843" s="21" t="s">
        <v>108705</v>
      </c>
      <c r="E4843" s="21" t="s">
        <v>108706</v>
      </c>
      <c r="F4843" s="21" t="s">
        <v>102782</v>
      </c>
      <c r="G4843" s="22">
        <v>1</v>
      </c>
      <c r="H4843" s="22">
        <v>13</v>
      </c>
      <c r="I4843" s="22">
        <v>25</v>
      </c>
      <c r="J4843" s="21" t="s">
        <v>108707</v>
      </c>
    </row>
    <row r="4844" spans="1:10" ht="32" customHeight="1">
      <c r="A4844" s="19" t="s">
        <v>115693</v>
      </c>
      <c r="B4844" s="24">
        <v>46</v>
      </c>
      <c r="C4844" s="22">
        <v>19</v>
      </c>
      <c r="D4844" s="21" t="s">
        <v>102964</v>
      </c>
      <c r="E4844" s="21" t="s">
        <v>102965</v>
      </c>
      <c r="F4844" s="21" t="s">
        <v>105439</v>
      </c>
      <c r="G4844" s="22">
        <v>1</v>
      </c>
      <c r="H4844" s="22">
        <v>14</v>
      </c>
      <c r="I4844" s="22">
        <v>34</v>
      </c>
      <c r="J4844" s="21" t="s">
        <v>115694</v>
      </c>
    </row>
    <row r="4845" spans="1:10" ht="32" customHeight="1">
      <c r="A4845" s="19" t="s">
        <v>115695</v>
      </c>
      <c r="B4845" s="24">
        <v>46</v>
      </c>
      <c r="C4845" s="22">
        <v>19</v>
      </c>
      <c r="D4845" s="21" t="s">
        <v>102964</v>
      </c>
      <c r="E4845" s="21" t="s">
        <v>102965</v>
      </c>
      <c r="F4845" s="21" t="s">
        <v>105439</v>
      </c>
      <c r="G4845" s="22">
        <v>1</v>
      </c>
      <c r="H4845" s="22">
        <v>14</v>
      </c>
      <c r="I4845" s="22">
        <v>34</v>
      </c>
      <c r="J4845" s="21" t="s">
        <v>115694</v>
      </c>
    </row>
    <row r="4846" spans="1:10" ht="32" customHeight="1">
      <c r="A4846" s="19" t="s">
        <v>115696</v>
      </c>
      <c r="B4846" s="24">
        <v>18</v>
      </c>
      <c r="C4846" s="22">
        <v>23</v>
      </c>
      <c r="D4846" s="21" t="s">
        <v>115697</v>
      </c>
      <c r="E4846" s="21" t="s">
        <v>115698</v>
      </c>
      <c r="F4846" s="21" t="s">
        <v>102157</v>
      </c>
      <c r="G4846" s="22">
        <v>1</v>
      </c>
      <c r="H4846" s="22">
        <v>18</v>
      </c>
      <c r="I4846" s="22">
        <v>24</v>
      </c>
      <c r="J4846" s="21" t="s">
        <v>115699</v>
      </c>
    </row>
    <row r="4847" spans="1:10" ht="32" customHeight="1">
      <c r="A4847" s="19" t="s">
        <v>115700</v>
      </c>
      <c r="B4847" s="24">
        <v>27</v>
      </c>
      <c r="C4847" s="22">
        <v>15</v>
      </c>
      <c r="D4847" s="21" t="s">
        <v>115701</v>
      </c>
      <c r="E4847" s="21" t="s">
        <v>115702</v>
      </c>
      <c r="F4847" s="21" t="s">
        <v>101563</v>
      </c>
      <c r="G4847" s="22">
        <v>10</v>
      </c>
      <c r="H4847" s="22">
        <v>0</v>
      </c>
      <c r="I4847" s="22">
        <v>0</v>
      </c>
      <c r="J4847" s="21" t="s">
        <v>115703</v>
      </c>
    </row>
    <row r="4848" spans="1:10" ht="32" customHeight="1">
      <c r="A4848" s="19" t="s">
        <v>115704</v>
      </c>
      <c r="B4848" s="24">
        <v>24</v>
      </c>
      <c r="C4848" s="22">
        <v>15</v>
      </c>
      <c r="D4848" s="21" t="s">
        <v>115705</v>
      </c>
      <c r="E4848" s="21" t="s">
        <v>115706</v>
      </c>
      <c r="F4848" s="21" t="s">
        <v>101563</v>
      </c>
      <c r="G4848" s="22">
        <v>10</v>
      </c>
      <c r="H4848" s="22">
        <v>0</v>
      </c>
      <c r="I4848" s="22">
        <v>0</v>
      </c>
      <c r="J4848" s="21" t="s">
        <v>115707</v>
      </c>
    </row>
    <row r="4849" spans="1:10" ht="44" customHeight="1">
      <c r="A4849" s="19" t="s">
        <v>115708</v>
      </c>
      <c r="B4849" s="24">
        <v>51</v>
      </c>
      <c r="C4849" s="22">
        <v>25</v>
      </c>
      <c r="D4849" s="21" t="s">
        <v>113385</v>
      </c>
      <c r="E4849" s="21" t="s">
        <v>113386</v>
      </c>
      <c r="F4849" s="21" t="s">
        <v>101568</v>
      </c>
      <c r="G4849" s="22">
        <v>1</v>
      </c>
      <c r="H4849" s="22">
        <v>20</v>
      </c>
      <c r="I4849" s="22">
        <v>27</v>
      </c>
      <c r="J4849" s="21" t="s">
        <v>115709</v>
      </c>
    </row>
    <row r="4850" spans="1:10" ht="44" customHeight="1">
      <c r="A4850" s="19" t="s">
        <v>115710</v>
      </c>
      <c r="B4850" s="24">
        <v>17</v>
      </c>
      <c r="C4850" s="22">
        <v>15</v>
      </c>
      <c r="D4850" s="21" t="s">
        <v>115711</v>
      </c>
      <c r="E4850" s="21" t="s">
        <v>115712</v>
      </c>
      <c r="F4850" s="21" t="s">
        <v>101528</v>
      </c>
      <c r="G4850" s="22">
        <v>10</v>
      </c>
      <c r="H4850" s="22">
        <v>0</v>
      </c>
      <c r="I4850" s="22">
        <v>0</v>
      </c>
      <c r="J4850" s="21" t="s">
        <v>115713</v>
      </c>
    </row>
    <row r="4851" spans="1:10" ht="44" customHeight="1">
      <c r="A4851" s="19" t="s">
        <v>115714</v>
      </c>
      <c r="B4851" s="24">
        <v>17</v>
      </c>
      <c r="C4851" s="22">
        <v>15</v>
      </c>
      <c r="D4851" s="21" t="s">
        <v>115711</v>
      </c>
      <c r="E4851" s="21" t="s">
        <v>115712</v>
      </c>
      <c r="F4851" s="21" t="s">
        <v>101528</v>
      </c>
      <c r="G4851" s="22">
        <v>10</v>
      </c>
      <c r="H4851" s="22">
        <v>0</v>
      </c>
      <c r="I4851" s="22">
        <v>0</v>
      </c>
      <c r="J4851" s="21" t="s">
        <v>115713</v>
      </c>
    </row>
    <row r="4852" spans="1:10" ht="44" customHeight="1">
      <c r="A4852" s="19" t="s">
        <v>115715</v>
      </c>
      <c r="B4852" s="24">
        <v>23</v>
      </c>
      <c r="C4852" s="22">
        <v>15</v>
      </c>
      <c r="D4852" s="21" t="s">
        <v>115716</v>
      </c>
      <c r="E4852" s="21" t="s">
        <v>115717</v>
      </c>
      <c r="F4852" s="21" t="s">
        <v>101563</v>
      </c>
      <c r="G4852" s="22">
        <v>10</v>
      </c>
      <c r="H4852" s="22">
        <v>0</v>
      </c>
      <c r="I4852" s="22">
        <v>0</v>
      </c>
      <c r="J4852" s="21" t="s">
        <v>115718</v>
      </c>
    </row>
    <row r="4853" spans="1:10" ht="32" customHeight="1">
      <c r="A4853" s="19" t="s">
        <v>115719</v>
      </c>
      <c r="B4853" s="24">
        <v>30</v>
      </c>
      <c r="C4853" s="22">
        <v>15</v>
      </c>
      <c r="D4853" s="21" t="s">
        <v>113698</v>
      </c>
      <c r="E4853" s="21" t="s">
        <v>113699</v>
      </c>
      <c r="F4853" s="21" t="s">
        <v>101694</v>
      </c>
      <c r="G4853" s="22">
        <v>1</v>
      </c>
      <c r="H4853" s="22">
        <v>9</v>
      </c>
      <c r="I4853" s="22">
        <v>15</v>
      </c>
      <c r="J4853" s="21" t="s">
        <v>115720</v>
      </c>
    </row>
    <row r="4854" spans="1:10" ht="32" customHeight="1">
      <c r="A4854" s="19" t="s">
        <v>115721</v>
      </c>
      <c r="B4854" s="24">
        <v>56</v>
      </c>
      <c r="C4854" s="22">
        <v>27</v>
      </c>
      <c r="D4854" s="21" t="s">
        <v>115722</v>
      </c>
      <c r="E4854" s="21" t="s">
        <v>115723</v>
      </c>
      <c r="F4854" s="21" t="s">
        <v>101945</v>
      </c>
      <c r="G4854" s="22">
        <v>1</v>
      </c>
      <c r="H4854" s="22">
        <v>22</v>
      </c>
      <c r="I4854" s="22">
        <v>40</v>
      </c>
      <c r="J4854" s="21" t="s">
        <v>115724</v>
      </c>
    </row>
    <row r="4855" spans="1:10" ht="32" customHeight="1">
      <c r="A4855" s="19" t="s">
        <v>115725</v>
      </c>
      <c r="B4855" s="24">
        <v>13</v>
      </c>
      <c r="C4855" s="22">
        <v>20</v>
      </c>
      <c r="D4855" s="21" t="s">
        <v>115726</v>
      </c>
      <c r="E4855" s="21" t="s">
        <v>115727</v>
      </c>
      <c r="F4855" s="21" t="s">
        <v>101554</v>
      </c>
      <c r="G4855" s="22">
        <v>8</v>
      </c>
      <c r="H4855" s="22">
        <v>8</v>
      </c>
      <c r="I4855" s="22">
        <v>17</v>
      </c>
      <c r="J4855" s="21" t="s">
        <v>115728</v>
      </c>
    </row>
    <row r="4856" spans="1:10" ht="32" customHeight="1">
      <c r="A4856" s="19" t="s">
        <v>115729</v>
      </c>
      <c r="B4856" s="24">
        <v>32</v>
      </c>
      <c r="C4856" s="22">
        <v>76</v>
      </c>
      <c r="D4856" s="21" t="s">
        <v>115730</v>
      </c>
      <c r="E4856" s="21" t="s">
        <v>115731</v>
      </c>
      <c r="F4856" s="21" t="s">
        <v>115732</v>
      </c>
      <c r="G4856" s="22">
        <v>5</v>
      </c>
      <c r="H4856" s="22">
        <v>33</v>
      </c>
      <c r="I4856" s="22">
        <v>60</v>
      </c>
      <c r="J4856" s="21" t="s">
        <v>115733</v>
      </c>
    </row>
    <row r="4857" spans="1:10" ht="32" customHeight="1">
      <c r="A4857" s="19" t="s">
        <v>115734</v>
      </c>
      <c r="B4857" s="24">
        <v>17</v>
      </c>
      <c r="C4857" s="22">
        <v>15</v>
      </c>
      <c r="D4857" s="21" t="s">
        <v>115735</v>
      </c>
      <c r="E4857" s="21" t="s">
        <v>115736</v>
      </c>
      <c r="F4857" s="21" t="s">
        <v>101694</v>
      </c>
      <c r="G4857" s="22">
        <v>1</v>
      </c>
      <c r="H4857" s="22">
        <v>8</v>
      </c>
      <c r="I4857" s="22">
        <v>17</v>
      </c>
      <c r="J4857" s="21" t="s">
        <v>115737</v>
      </c>
    </row>
    <row r="4858" spans="1:10" ht="32" customHeight="1">
      <c r="A4858" s="19" t="s">
        <v>115738</v>
      </c>
      <c r="B4858" s="24">
        <v>22</v>
      </c>
      <c r="C4858" s="22">
        <v>17</v>
      </c>
      <c r="D4858" s="21" t="s">
        <v>105428</v>
      </c>
      <c r="E4858" s="21" t="s">
        <v>105429</v>
      </c>
      <c r="F4858" s="21" t="s">
        <v>14743</v>
      </c>
      <c r="G4858" s="22">
        <v>1</v>
      </c>
      <c r="H4858" s="22">
        <v>12</v>
      </c>
      <c r="I4858" s="22">
        <v>15</v>
      </c>
      <c r="J4858" s="21" t="s">
        <v>115739</v>
      </c>
    </row>
    <row r="4859" spans="1:10" ht="32" customHeight="1">
      <c r="A4859" s="19" t="s">
        <v>115740</v>
      </c>
      <c r="B4859" s="24">
        <v>32</v>
      </c>
      <c r="C4859" s="22">
        <v>18</v>
      </c>
      <c r="D4859" s="21" t="s">
        <v>114384</v>
      </c>
      <c r="E4859" s="21" t="s">
        <v>114385</v>
      </c>
      <c r="F4859" s="21" t="s">
        <v>102144</v>
      </c>
      <c r="G4859" s="22">
        <v>4</v>
      </c>
      <c r="H4859" s="22">
        <v>10</v>
      </c>
      <c r="I4859" s="22">
        <v>23</v>
      </c>
      <c r="J4859" s="21" t="s">
        <v>115741</v>
      </c>
    </row>
    <row r="4860" spans="1:10" ht="32" customHeight="1">
      <c r="A4860" s="19" t="s">
        <v>115742</v>
      </c>
      <c r="B4860" s="24">
        <v>27</v>
      </c>
      <c r="C4860" s="22">
        <v>15</v>
      </c>
      <c r="D4860" s="21" t="s">
        <v>115743</v>
      </c>
      <c r="E4860" s="21" t="s">
        <v>115744</v>
      </c>
      <c r="F4860" s="21" t="s">
        <v>101727</v>
      </c>
      <c r="G4860" s="22">
        <v>10</v>
      </c>
      <c r="H4860" s="22">
        <v>0</v>
      </c>
      <c r="I4860" s="22">
        <v>0</v>
      </c>
      <c r="J4860" s="21" t="s">
        <v>115745</v>
      </c>
    </row>
    <row r="4861" spans="1:10" ht="32" customHeight="1">
      <c r="A4861" s="19" t="s">
        <v>115746</v>
      </c>
      <c r="B4861" s="24">
        <v>26</v>
      </c>
      <c r="C4861" s="22">
        <v>15</v>
      </c>
      <c r="D4861" s="21" t="s">
        <v>108713</v>
      </c>
      <c r="E4861" s="21" t="s">
        <v>108714</v>
      </c>
      <c r="F4861" s="21" t="s">
        <v>14739</v>
      </c>
      <c r="G4861" s="22">
        <v>10</v>
      </c>
      <c r="H4861" s="22">
        <v>0</v>
      </c>
      <c r="I4861" s="22">
        <v>0</v>
      </c>
      <c r="J4861" s="21" t="s">
        <v>115747</v>
      </c>
    </row>
    <row r="4862" spans="1:10" ht="32" customHeight="1">
      <c r="A4862" s="19" t="s">
        <v>115748</v>
      </c>
      <c r="B4862" s="24">
        <v>20</v>
      </c>
      <c r="C4862" s="22">
        <v>15</v>
      </c>
      <c r="D4862" s="21" t="s">
        <v>112931</v>
      </c>
      <c r="E4862" s="21" t="s">
        <v>112932</v>
      </c>
      <c r="F4862" s="21" t="s">
        <v>101528</v>
      </c>
      <c r="G4862" s="22">
        <v>10</v>
      </c>
      <c r="H4862" s="22">
        <v>0</v>
      </c>
      <c r="I4862" s="22">
        <v>0</v>
      </c>
      <c r="J4862" s="21" t="s">
        <v>115749</v>
      </c>
    </row>
    <row r="4863" spans="1:10" ht="32" customHeight="1">
      <c r="A4863" s="19" t="s">
        <v>115750</v>
      </c>
      <c r="B4863" s="24">
        <v>30</v>
      </c>
      <c r="C4863" s="22">
        <v>15</v>
      </c>
      <c r="D4863" s="21" t="s">
        <v>101663</v>
      </c>
      <c r="E4863" s="21" t="s">
        <v>101664</v>
      </c>
      <c r="F4863" s="21" t="s">
        <v>101628</v>
      </c>
      <c r="G4863" s="22">
        <v>1</v>
      </c>
      <c r="H4863" s="22">
        <v>10</v>
      </c>
      <c r="I4863" s="22">
        <v>20</v>
      </c>
      <c r="J4863" s="21" t="s">
        <v>115751</v>
      </c>
    </row>
    <row r="4864" spans="1:10" ht="32" customHeight="1">
      <c r="A4864" s="19" t="s">
        <v>115752</v>
      </c>
      <c r="B4864" s="24">
        <v>39</v>
      </c>
      <c r="C4864" s="22">
        <v>15</v>
      </c>
      <c r="D4864" s="21" t="s">
        <v>105603</v>
      </c>
      <c r="E4864" s="21" t="s">
        <v>105604</v>
      </c>
      <c r="F4864" s="21" t="s">
        <v>101694</v>
      </c>
      <c r="G4864" s="22">
        <v>1</v>
      </c>
      <c r="H4864" s="22">
        <v>7</v>
      </c>
      <c r="I4864" s="22">
        <v>15</v>
      </c>
      <c r="J4864" s="21" t="s">
        <v>115753</v>
      </c>
    </row>
    <row r="4865" spans="1:10" ht="32" customHeight="1">
      <c r="A4865" s="19" t="s">
        <v>115754</v>
      </c>
      <c r="B4865" s="24">
        <v>12</v>
      </c>
      <c r="C4865" s="22">
        <v>19</v>
      </c>
      <c r="D4865" s="21" t="s">
        <v>115755</v>
      </c>
      <c r="E4865" s="21" t="s">
        <v>115756</v>
      </c>
      <c r="F4865" s="21" t="s">
        <v>102114</v>
      </c>
      <c r="G4865" s="22">
        <v>1</v>
      </c>
      <c r="H4865" s="22">
        <v>14</v>
      </c>
      <c r="I4865" s="22">
        <v>24</v>
      </c>
      <c r="J4865" s="21" t="s">
        <v>115757</v>
      </c>
    </row>
    <row r="4866" spans="1:10" ht="44" customHeight="1">
      <c r="A4866" s="19" t="s">
        <v>115758</v>
      </c>
      <c r="B4866" s="24">
        <v>17</v>
      </c>
      <c r="C4866" s="22">
        <v>20</v>
      </c>
      <c r="D4866" s="21" t="s">
        <v>115759</v>
      </c>
      <c r="E4866" s="21" t="s">
        <v>115760</v>
      </c>
      <c r="F4866" s="21" t="s">
        <v>101623</v>
      </c>
      <c r="G4866" s="22">
        <v>3</v>
      </c>
      <c r="H4866" s="22">
        <v>13</v>
      </c>
      <c r="I4866" s="22">
        <v>21</v>
      </c>
      <c r="J4866" s="21" t="s">
        <v>115761</v>
      </c>
    </row>
    <row r="4867" spans="1:10" ht="44" customHeight="1">
      <c r="A4867" s="19" t="s">
        <v>115762</v>
      </c>
      <c r="B4867" s="24">
        <v>22</v>
      </c>
      <c r="C4867" s="22">
        <v>15</v>
      </c>
      <c r="D4867" s="21" t="s">
        <v>106913</v>
      </c>
      <c r="E4867" s="21" t="s">
        <v>106914</v>
      </c>
      <c r="F4867" s="21" t="s">
        <v>101694</v>
      </c>
      <c r="G4867" s="22">
        <v>10</v>
      </c>
      <c r="H4867" s="22">
        <v>0</v>
      </c>
      <c r="I4867" s="22">
        <v>0</v>
      </c>
      <c r="J4867" s="21" t="s">
        <v>115763</v>
      </c>
    </row>
    <row r="4868" spans="1:10" ht="32" customHeight="1">
      <c r="A4868" s="19" t="s">
        <v>115764</v>
      </c>
      <c r="B4868" s="24">
        <v>39</v>
      </c>
      <c r="C4868" s="22">
        <v>16</v>
      </c>
      <c r="D4868" s="21" t="s">
        <v>106966</v>
      </c>
      <c r="E4868" s="21" t="s">
        <v>106967</v>
      </c>
      <c r="F4868" s="21" t="s">
        <v>102171</v>
      </c>
      <c r="G4868" s="22">
        <v>1</v>
      </c>
      <c r="H4868" s="22">
        <v>11</v>
      </c>
      <c r="I4868" s="22">
        <v>23</v>
      </c>
      <c r="J4868" s="21" t="s">
        <v>115765</v>
      </c>
    </row>
    <row r="4869" spans="1:10" ht="32" customHeight="1">
      <c r="A4869" s="19" t="s">
        <v>115766</v>
      </c>
      <c r="B4869" s="24">
        <v>36</v>
      </c>
      <c r="C4869" s="22">
        <v>15</v>
      </c>
      <c r="D4869" s="21" t="s">
        <v>115767</v>
      </c>
      <c r="E4869" s="21" t="s">
        <v>115768</v>
      </c>
      <c r="F4869" s="21" t="s">
        <v>101563</v>
      </c>
      <c r="G4869" s="22">
        <v>10</v>
      </c>
      <c r="H4869" s="22">
        <v>0</v>
      </c>
      <c r="I4869" s="22">
        <v>0</v>
      </c>
      <c r="J4869" s="21" t="s">
        <v>115769</v>
      </c>
    </row>
    <row r="4870" spans="1:10" ht="32" customHeight="1">
      <c r="A4870" s="19" t="s">
        <v>115770</v>
      </c>
      <c r="B4870" s="24">
        <v>20</v>
      </c>
      <c r="C4870" s="22">
        <v>15</v>
      </c>
      <c r="D4870" s="21" t="s">
        <v>115771</v>
      </c>
      <c r="E4870" s="21" t="s">
        <v>115772</v>
      </c>
      <c r="F4870" s="21" t="s">
        <v>101628</v>
      </c>
      <c r="G4870" s="22">
        <v>1</v>
      </c>
      <c r="H4870" s="22">
        <v>10</v>
      </c>
      <c r="I4870" s="22">
        <v>23</v>
      </c>
      <c r="J4870" s="21" t="s">
        <v>115773</v>
      </c>
    </row>
    <row r="4871" spans="1:10" ht="32" customHeight="1">
      <c r="A4871" s="19" t="s">
        <v>115774</v>
      </c>
      <c r="B4871" s="24">
        <v>13</v>
      </c>
      <c r="C4871" s="22">
        <v>15</v>
      </c>
      <c r="D4871" s="21" t="s">
        <v>106166</v>
      </c>
      <c r="E4871" s="21" t="s">
        <v>106167</v>
      </c>
      <c r="F4871" s="21" t="s">
        <v>101522</v>
      </c>
      <c r="G4871" s="22">
        <v>10</v>
      </c>
      <c r="H4871" s="22">
        <v>0</v>
      </c>
      <c r="I4871" s="22">
        <v>0</v>
      </c>
      <c r="J4871" s="21" t="s">
        <v>115775</v>
      </c>
    </row>
    <row r="4872" spans="1:10" ht="32" customHeight="1">
      <c r="A4872" s="19" t="s">
        <v>115776</v>
      </c>
      <c r="B4872" s="24">
        <v>24</v>
      </c>
      <c r="C4872" s="22">
        <v>15</v>
      </c>
      <c r="D4872" s="21" t="s">
        <v>115777</v>
      </c>
      <c r="E4872" s="21" t="s">
        <v>115778</v>
      </c>
      <c r="F4872" s="21" t="s">
        <v>14739</v>
      </c>
      <c r="G4872" s="22">
        <v>10</v>
      </c>
      <c r="H4872" s="22">
        <v>0</v>
      </c>
      <c r="I4872" s="22">
        <v>0</v>
      </c>
      <c r="J4872" s="21" t="s">
        <v>115779</v>
      </c>
    </row>
    <row r="4873" spans="1:10" ht="32" customHeight="1">
      <c r="A4873" s="19" t="s">
        <v>115780</v>
      </c>
      <c r="B4873" s="24">
        <v>13</v>
      </c>
      <c r="C4873" s="22">
        <v>15</v>
      </c>
      <c r="D4873" s="21" t="s">
        <v>115781</v>
      </c>
      <c r="E4873" s="21" t="s">
        <v>115782</v>
      </c>
      <c r="F4873" s="21" t="s">
        <v>14739</v>
      </c>
      <c r="G4873" s="22">
        <v>10</v>
      </c>
      <c r="H4873" s="22">
        <v>0</v>
      </c>
      <c r="I4873" s="22">
        <v>0</v>
      </c>
      <c r="J4873" s="21" t="s">
        <v>115783</v>
      </c>
    </row>
    <row r="4874" spans="1:10" ht="44" customHeight="1">
      <c r="A4874" s="19" t="s">
        <v>115784</v>
      </c>
      <c r="B4874" s="24">
        <v>30</v>
      </c>
      <c r="C4874" s="22">
        <v>15</v>
      </c>
      <c r="D4874" s="21" t="s">
        <v>105016</v>
      </c>
      <c r="E4874" s="21" t="s">
        <v>105017</v>
      </c>
      <c r="F4874" s="21" t="s">
        <v>101727</v>
      </c>
      <c r="G4874" s="22">
        <v>10</v>
      </c>
      <c r="H4874" s="22">
        <v>0</v>
      </c>
      <c r="I4874" s="22">
        <v>0</v>
      </c>
      <c r="J4874" s="21" t="s">
        <v>110351</v>
      </c>
    </row>
    <row r="4875" spans="1:10" ht="44" customHeight="1">
      <c r="A4875" s="19" t="s">
        <v>115785</v>
      </c>
      <c r="B4875" s="24">
        <v>20</v>
      </c>
      <c r="C4875" s="22">
        <v>15</v>
      </c>
      <c r="D4875" s="21" t="s">
        <v>109157</v>
      </c>
      <c r="E4875" s="21" t="s">
        <v>109158</v>
      </c>
      <c r="F4875" s="21" t="s">
        <v>101694</v>
      </c>
      <c r="G4875" s="22">
        <v>10</v>
      </c>
      <c r="H4875" s="22">
        <v>0</v>
      </c>
      <c r="I4875" s="22">
        <v>0</v>
      </c>
      <c r="J4875" s="21" t="s">
        <v>115786</v>
      </c>
    </row>
    <row r="4876" spans="1:10" ht="44" customHeight="1">
      <c r="A4876" s="19" t="s">
        <v>115787</v>
      </c>
      <c r="B4876" s="24">
        <v>20</v>
      </c>
      <c r="C4876" s="22">
        <v>15</v>
      </c>
      <c r="D4876" s="21" t="s">
        <v>109157</v>
      </c>
      <c r="E4876" s="21" t="s">
        <v>109158</v>
      </c>
      <c r="F4876" s="21" t="s">
        <v>101694</v>
      </c>
      <c r="G4876" s="22">
        <v>10</v>
      </c>
      <c r="H4876" s="22">
        <v>0</v>
      </c>
      <c r="I4876" s="22">
        <v>0</v>
      </c>
      <c r="J4876" s="21" t="s">
        <v>115786</v>
      </c>
    </row>
    <row r="4877" spans="1:10" ht="44" customHeight="1">
      <c r="A4877" s="19" t="s">
        <v>115788</v>
      </c>
      <c r="B4877" s="24">
        <v>42</v>
      </c>
      <c r="C4877" s="22">
        <v>17</v>
      </c>
      <c r="D4877" s="21" t="s">
        <v>105070</v>
      </c>
      <c r="E4877" s="21" t="s">
        <v>105071</v>
      </c>
      <c r="F4877" s="21" t="s">
        <v>101710</v>
      </c>
      <c r="G4877" s="22">
        <v>1</v>
      </c>
      <c r="H4877" s="22">
        <v>12</v>
      </c>
      <c r="I4877" s="22">
        <v>21</v>
      </c>
      <c r="J4877" s="21" t="s">
        <v>115789</v>
      </c>
    </row>
    <row r="4878" spans="1:10" ht="44" customHeight="1">
      <c r="A4878" s="19" t="s">
        <v>115790</v>
      </c>
      <c r="B4878" s="24">
        <v>32</v>
      </c>
      <c r="C4878" s="22">
        <v>15</v>
      </c>
      <c r="D4878" s="21" t="s">
        <v>108864</v>
      </c>
      <c r="E4878" s="21" t="s">
        <v>108865</v>
      </c>
      <c r="F4878" s="21" t="s">
        <v>101528</v>
      </c>
      <c r="G4878" s="22">
        <v>10</v>
      </c>
      <c r="H4878" s="22">
        <v>0</v>
      </c>
      <c r="I4878" s="22">
        <v>0</v>
      </c>
      <c r="J4878" s="21" t="s">
        <v>108866</v>
      </c>
    </row>
    <row r="4879" spans="1:10" ht="32" customHeight="1">
      <c r="A4879" s="19" t="s">
        <v>115791</v>
      </c>
      <c r="B4879" s="24">
        <v>15</v>
      </c>
      <c r="C4879" s="22">
        <v>18</v>
      </c>
      <c r="D4879" s="21" t="s">
        <v>104519</v>
      </c>
      <c r="E4879" s="21" t="s">
        <v>104520</v>
      </c>
      <c r="F4879" s="21" t="s">
        <v>101757</v>
      </c>
      <c r="G4879" s="22">
        <v>3</v>
      </c>
      <c r="H4879" s="22">
        <v>11</v>
      </c>
      <c r="I4879" s="22">
        <v>14</v>
      </c>
      <c r="J4879" s="21" t="s">
        <v>115792</v>
      </c>
    </row>
    <row r="4880" spans="1:10" ht="32" customHeight="1">
      <c r="A4880" s="19" t="s">
        <v>115793</v>
      </c>
      <c r="B4880" s="24">
        <v>18</v>
      </c>
      <c r="C4880" s="22">
        <v>15</v>
      </c>
      <c r="D4880" s="21" t="s">
        <v>102730</v>
      </c>
      <c r="E4880" s="21" t="s">
        <v>102731</v>
      </c>
      <c r="F4880" s="21" t="s">
        <v>101554</v>
      </c>
      <c r="G4880" s="22">
        <v>10</v>
      </c>
      <c r="H4880" s="22">
        <v>0</v>
      </c>
      <c r="I4880" s="22">
        <v>0</v>
      </c>
      <c r="J4880" s="21" t="s">
        <v>115794</v>
      </c>
    </row>
    <row r="4881" spans="1:10" ht="32" customHeight="1">
      <c r="A4881" s="19" t="s">
        <v>115795</v>
      </c>
      <c r="B4881" s="24">
        <v>20</v>
      </c>
      <c r="C4881" s="22">
        <v>15</v>
      </c>
      <c r="D4881" s="21" t="s">
        <v>112586</v>
      </c>
      <c r="E4881" s="21" t="s">
        <v>112587</v>
      </c>
      <c r="F4881" s="21" t="s">
        <v>101554</v>
      </c>
      <c r="G4881" s="22">
        <v>10</v>
      </c>
      <c r="H4881" s="22">
        <v>0</v>
      </c>
      <c r="I4881" s="22">
        <v>0</v>
      </c>
      <c r="J4881" s="21" t="s">
        <v>113248</v>
      </c>
    </row>
    <row r="4882" spans="1:10" ht="32" customHeight="1">
      <c r="A4882" s="19" t="s">
        <v>115796</v>
      </c>
      <c r="B4882" s="24">
        <v>20</v>
      </c>
      <c r="C4882" s="22">
        <v>15</v>
      </c>
      <c r="D4882" s="21" t="s">
        <v>112586</v>
      </c>
      <c r="E4882" s="21" t="s">
        <v>112587</v>
      </c>
      <c r="F4882" s="21" t="s">
        <v>101554</v>
      </c>
      <c r="G4882" s="22">
        <v>10</v>
      </c>
      <c r="H4882" s="22">
        <v>0</v>
      </c>
      <c r="I4882" s="22">
        <v>0</v>
      </c>
      <c r="J4882" s="21" t="s">
        <v>113248</v>
      </c>
    </row>
    <row r="4883" spans="1:10" ht="32" customHeight="1">
      <c r="A4883" s="19" t="s">
        <v>115797</v>
      </c>
      <c r="B4883" s="24">
        <v>35</v>
      </c>
      <c r="C4883" s="22">
        <v>28</v>
      </c>
      <c r="D4883" s="21" t="s">
        <v>115798</v>
      </c>
      <c r="E4883" s="21" t="s">
        <v>115799</v>
      </c>
      <c r="F4883" s="21" t="s">
        <v>102855</v>
      </c>
      <c r="G4883" s="22">
        <v>1</v>
      </c>
      <c r="H4883" s="22">
        <v>23</v>
      </c>
      <c r="I4883" s="22">
        <v>40</v>
      </c>
      <c r="J4883" s="21" t="s">
        <v>115800</v>
      </c>
    </row>
    <row r="4884" spans="1:10" ht="32" customHeight="1">
      <c r="A4884" s="19" t="s">
        <v>115801</v>
      </c>
      <c r="B4884" s="24">
        <v>20</v>
      </c>
      <c r="C4884" s="22">
        <v>15</v>
      </c>
      <c r="D4884" s="21" t="s">
        <v>115802</v>
      </c>
      <c r="E4884" s="21" t="s">
        <v>115803</v>
      </c>
      <c r="F4884" s="21" t="s">
        <v>14739</v>
      </c>
      <c r="G4884" s="22">
        <v>10</v>
      </c>
      <c r="H4884" s="22">
        <v>0</v>
      </c>
      <c r="I4884" s="22">
        <v>0</v>
      </c>
      <c r="J4884" s="21" t="s">
        <v>115804</v>
      </c>
    </row>
    <row r="4885" spans="1:10" ht="32" customHeight="1">
      <c r="A4885" s="19" t="s">
        <v>115805</v>
      </c>
      <c r="B4885" s="24">
        <v>33</v>
      </c>
      <c r="C4885" s="22">
        <v>15</v>
      </c>
      <c r="D4885" s="21" t="s">
        <v>115806</v>
      </c>
      <c r="E4885" s="21" t="s">
        <v>115807</v>
      </c>
      <c r="F4885" s="21" t="s">
        <v>14739</v>
      </c>
      <c r="G4885" s="22">
        <v>10</v>
      </c>
      <c r="H4885" s="22">
        <v>0</v>
      </c>
      <c r="I4885" s="22">
        <v>0</v>
      </c>
      <c r="J4885" s="21" t="s">
        <v>115808</v>
      </c>
    </row>
    <row r="4886" spans="1:10" ht="32" customHeight="1">
      <c r="A4886" s="19" t="s">
        <v>115809</v>
      </c>
      <c r="B4886" s="24">
        <v>47</v>
      </c>
      <c r="C4886" s="22">
        <v>15</v>
      </c>
      <c r="D4886" s="21" t="s">
        <v>110121</v>
      </c>
      <c r="E4886" s="21" t="s">
        <v>110122</v>
      </c>
      <c r="F4886" s="21" t="s">
        <v>101568</v>
      </c>
      <c r="G4886" s="22">
        <v>1</v>
      </c>
      <c r="H4886" s="22">
        <v>10</v>
      </c>
      <c r="I4886" s="22">
        <v>14</v>
      </c>
      <c r="J4886" s="21" t="s">
        <v>115810</v>
      </c>
    </row>
    <row r="4887" spans="1:10" ht="32" customHeight="1">
      <c r="A4887" s="19" t="s">
        <v>115811</v>
      </c>
      <c r="B4887" s="24">
        <v>100</v>
      </c>
      <c r="C4887" s="22">
        <v>15</v>
      </c>
      <c r="D4887" s="21" t="s">
        <v>111777</v>
      </c>
      <c r="E4887" s="21" t="s">
        <v>111778</v>
      </c>
      <c r="F4887" s="21" t="s">
        <v>14739</v>
      </c>
      <c r="G4887" s="22">
        <v>10</v>
      </c>
      <c r="H4887" s="22">
        <v>0</v>
      </c>
      <c r="I4887" s="22">
        <v>0</v>
      </c>
      <c r="J4887" s="21" t="s">
        <v>115812</v>
      </c>
    </row>
    <row r="4888" spans="1:10" ht="44" customHeight="1">
      <c r="A4888" s="19" t="s">
        <v>115813</v>
      </c>
      <c r="B4888" s="24">
        <v>27</v>
      </c>
      <c r="C4888" s="22">
        <v>30</v>
      </c>
      <c r="D4888" s="21" t="s">
        <v>105788</v>
      </c>
      <c r="E4888" s="21" t="s">
        <v>105789</v>
      </c>
      <c r="F4888" s="21" t="s">
        <v>105193</v>
      </c>
      <c r="G4888" s="22">
        <v>3</v>
      </c>
      <c r="H4888" s="22">
        <v>23</v>
      </c>
      <c r="I4888" s="22">
        <v>35</v>
      </c>
      <c r="J4888" s="21" t="s">
        <v>107665</v>
      </c>
    </row>
    <row r="4889" spans="1:10" ht="32" customHeight="1">
      <c r="A4889" s="19" t="s">
        <v>115814</v>
      </c>
      <c r="B4889" s="24">
        <v>46</v>
      </c>
      <c r="C4889" s="22">
        <v>15</v>
      </c>
      <c r="D4889" s="21" t="s">
        <v>115815</v>
      </c>
      <c r="E4889" s="21" t="s">
        <v>115816</v>
      </c>
      <c r="F4889" s="21" t="s">
        <v>101554</v>
      </c>
      <c r="G4889" s="22">
        <v>10</v>
      </c>
      <c r="H4889" s="22">
        <v>0</v>
      </c>
      <c r="I4889" s="22">
        <v>0</v>
      </c>
      <c r="J4889" s="21" t="s">
        <v>115817</v>
      </c>
    </row>
    <row r="4890" spans="1:10" ht="32" customHeight="1">
      <c r="A4890" s="19" t="s">
        <v>115818</v>
      </c>
      <c r="B4890" s="24">
        <v>23</v>
      </c>
      <c r="C4890" s="22">
        <v>15</v>
      </c>
      <c r="D4890" s="21" t="s">
        <v>106984</v>
      </c>
      <c r="E4890" s="21" t="s">
        <v>106985</v>
      </c>
      <c r="F4890" s="21" t="s">
        <v>101554</v>
      </c>
      <c r="G4890" s="22">
        <v>10</v>
      </c>
      <c r="H4890" s="22">
        <v>0</v>
      </c>
      <c r="I4890" s="22">
        <v>0</v>
      </c>
      <c r="J4890" s="21" t="s">
        <v>115819</v>
      </c>
    </row>
    <row r="4891" spans="1:10" ht="32" customHeight="1">
      <c r="A4891" s="19" t="s">
        <v>115820</v>
      </c>
      <c r="B4891" s="24">
        <v>21</v>
      </c>
      <c r="C4891" s="22">
        <v>15</v>
      </c>
      <c r="D4891" s="21" t="s">
        <v>101679</v>
      </c>
      <c r="E4891" s="21" t="s">
        <v>101680</v>
      </c>
      <c r="F4891" s="21" t="s">
        <v>101554</v>
      </c>
      <c r="G4891" s="22">
        <v>10</v>
      </c>
      <c r="H4891" s="22">
        <v>0</v>
      </c>
      <c r="I4891" s="22">
        <v>0</v>
      </c>
      <c r="J4891" s="21" t="s">
        <v>115821</v>
      </c>
    </row>
    <row r="4892" spans="1:10" ht="32" customHeight="1">
      <c r="A4892" s="19" t="s">
        <v>115822</v>
      </c>
      <c r="B4892" s="24">
        <v>28</v>
      </c>
      <c r="C4892" s="22">
        <v>15</v>
      </c>
      <c r="D4892" s="21" t="s">
        <v>109472</v>
      </c>
      <c r="E4892" s="21" t="s">
        <v>109473</v>
      </c>
      <c r="F4892" s="21" t="s">
        <v>101694</v>
      </c>
      <c r="G4892" s="22">
        <v>1</v>
      </c>
      <c r="H4892" s="22">
        <v>5</v>
      </c>
      <c r="I4892" s="22">
        <v>15</v>
      </c>
      <c r="J4892" s="21" t="s">
        <v>109474</v>
      </c>
    </row>
    <row r="4893" spans="1:10" ht="44" customHeight="1">
      <c r="A4893" s="19" t="s">
        <v>115823</v>
      </c>
      <c r="B4893" s="24">
        <v>37</v>
      </c>
      <c r="C4893" s="22">
        <v>15</v>
      </c>
      <c r="D4893" s="21" t="s">
        <v>109850</v>
      </c>
      <c r="E4893" s="21" t="s">
        <v>109851</v>
      </c>
      <c r="F4893" s="21" t="s">
        <v>14739</v>
      </c>
      <c r="G4893" s="22">
        <v>10</v>
      </c>
      <c r="H4893" s="22">
        <v>0</v>
      </c>
      <c r="I4893" s="22">
        <v>0</v>
      </c>
      <c r="J4893" s="21" t="s">
        <v>109852</v>
      </c>
    </row>
    <row r="4894" spans="1:10" ht="44" customHeight="1">
      <c r="A4894" s="19" t="s">
        <v>115824</v>
      </c>
      <c r="B4894" s="24">
        <v>23</v>
      </c>
      <c r="C4894" s="22">
        <v>15</v>
      </c>
      <c r="D4894" s="21" t="s">
        <v>111114</v>
      </c>
      <c r="E4894" s="21" t="s">
        <v>111115</v>
      </c>
      <c r="F4894" s="21" t="s">
        <v>101554</v>
      </c>
      <c r="G4894" s="22">
        <v>10</v>
      </c>
      <c r="H4894" s="22">
        <v>0</v>
      </c>
      <c r="I4894" s="22">
        <v>0</v>
      </c>
      <c r="J4894" s="21" t="s">
        <v>115825</v>
      </c>
    </row>
    <row r="4895" spans="1:10" ht="44" customHeight="1">
      <c r="A4895" s="19" t="s">
        <v>115826</v>
      </c>
      <c r="B4895" s="24">
        <v>23</v>
      </c>
      <c r="C4895" s="22">
        <v>15</v>
      </c>
      <c r="D4895" s="21" t="s">
        <v>111114</v>
      </c>
      <c r="E4895" s="21" t="s">
        <v>111115</v>
      </c>
      <c r="F4895" s="21" t="s">
        <v>101554</v>
      </c>
      <c r="G4895" s="22">
        <v>10</v>
      </c>
      <c r="H4895" s="22">
        <v>0</v>
      </c>
      <c r="I4895" s="22">
        <v>0</v>
      </c>
      <c r="J4895" s="21" t="s">
        <v>115825</v>
      </c>
    </row>
    <row r="4896" spans="1:10" ht="44" customHeight="1">
      <c r="A4896" s="19" t="s">
        <v>115827</v>
      </c>
      <c r="B4896" s="24">
        <v>52</v>
      </c>
      <c r="C4896" s="22">
        <v>21</v>
      </c>
      <c r="D4896" s="21" t="s">
        <v>115828</v>
      </c>
      <c r="E4896" s="21" t="s">
        <v>115829</v>
      </c>
      <c r="F4896" s="21" t="s">
        <v>14775</v>
      </c>
      <c r="G4896" s="22">
        <v>2</v>
      </c>
      <c r="H4896" s="22">
        <v>15</v>
      </c>
      <c r="I4896" s="22">
        <v>29</v>
      </c>
      <c r="J4896" s="21" t="s">
        <v>115830</v>
      </c>
    </row>
    <row r="4897" spans="1:10" ht="44" customHeight="1">
      <c r="A4897" s="19" t="s">
        <v>115831</v>
      </c>
      <c r="B4897" s="24">
        <v>12</v>
      </c>
      <c r="C4897" s="22">
        <v>15</v>
      </c>
      <c r="D4897" s="21" t="s">
        <v>115832</v>
      </c>
      <c r="E4897" s="21" t="s">
        <v>115833</v>
      </c>
      <c r="F4897" s="21" t="s">
        <v>101528</v>
      </c>
      <c r="G4897" s="22">
        <v>10</v>
      </c>
      <c r="H4897" s="22">
        <v>0</v>
      </c>
      <c r="I4897" s="22">
        <v>0</v>
      </c>
      <c r="J4897" s="21" t="s">
        <v>115834</v>
      </c>
    </row>
    <row r="4898" spans="1:10" ht="44" customHeight="1">
      <c r="A4898" s="19" t="s">
        <v>115835</v>
      </c>
      <c r="B4898" s="24">
        <v>25</v>
      </c>
      <c r="C4898" s="22">
        <v>22</v>
      </c>
      <c r="D4898" s="21" t="s">
        <v>115836</v>
      </c>
      <c r="E4898" s="21" t="s">
        <v>115837</v>
      </c>
      <c r="F4898" s="21" t="s">
        <v>101538</v>
      </c>
      <c r="G4898" s="22">
        <v>4</v>
      </c>
      <c r="H4898" s="22">
        <v>14</v>
      </c>
      <c r="I4898" s="22">
        <v>23</v>
      </c>
      <c r="J4898" s="21" t="s">
        <v>115838</v>
      </c>
    </row>
    <row r="4899" spans="1:10" ht="44" customHeight="1">
      <c r="A4899" s="19" t="s">
        <v>115839</v>
      </c>
      <c r="B4899" s="24">
        <v>20</v>
      </c>
      <c r="C4899" s="22">
        <v>22</v>
      </c>
      <c r="D4899" s="21" t="s">
        <v>108680</v>
      </c>
      <c r="E4899" s="21" t="s">
        <v>108681</v>
      </c>
      <c r="F4899" s="21" t="s">
        <v>102559</v>
      </c>
      <c r="G4899" s="22">
        <v>6</v>
      </c>
      <c r="H4899" s="22">
        <v>12</v>
      </c>
      <c r="I4899" s="22">
        <v>21</v>
      </c>
      <c r="J4899" s="21" t="s">
        <v>115840</v>
      </c>
    </row>
    <row r="4900" spans="1:10" ht="44" customHeight="1">
      <c r="A4900" s="19" t="s">
        <v>115841</v>
      </c>
      <c r="B4900" s="24">
        <v>37</v>
      </c>
      <c r="C4900" s="22">
        <v>15</v>
      </c>
      <c r="D4900" s="21" t="s">
        <v>102422</v>
      </c>
      <c r="E4900" s="21" t="s">
        <v>102423</v>
      </c>
      <c r="F4900" s="21" t="s">
        <v>101694</v>
      </c>
      <c r="G4900" s="22">
        <v>10</v>
      </c>
      <c r="H4900" s="22">
        <v>0</v>
      </c>
      <c r="I4900" s="22">
        <v>0</v>
      </c>
      <c r="J4900" s="21" t="s">
        <v>115842</v>
      </c>
    </row>
    <row r="4901" spans="1:10" ht="44" customHeight="1">
      <c r="A4901" s="19" t="s">
        <v>115843</v>
      </c>
      <c r="B4901" s="24">
        <v>20</v>
      </c>
      <c r="C4901" s="22">
        <v>15</v>
      </c>
      <c r="D4901" s="21" t="s">
        <v>112292</v>
      </c>
      <c r="E4901" s="21" t="s">
        <v>112293</v>
      </c>
      <c r="F4901" s="21" t="s">
        <v>101563</v>
      </c>
      <c r="G4901" s="22">
        <v>10</v>
      </c>
      <c r="H4901" s="22">
        <v>0</v>
      </c>
      <c r="I4901" s="22">
        <v>0</v>
      </c>
      <c r="J4901" s="21" t="s">
        <v>115844</v>
      </c>
    </row>
    <row r="4902" spans="1:10" ht="44" customHeight="1">
      <c r="A4902" s="19" t="s">
        <v>115845</v>
      </c>
      <c r="B4902" s="24">
        <v>23</v>
      </c>
      <c r="C4902" s="22">
        <v>20</v>
      </c>
      <c r="D4902" s="21" t="s">
        <v>115846</v>
      </c>
      <c r="E4902" s="21" t="s">
        <v>115847</v>
      </c>
      <c r="F4902" s="21" t="s">
        <v>101568</v>
      </c>
      <c r="G4902" s="22">
        <v>2</v>
      </c>
      <c r="H4902" s="22">
        <v>14</v>
      </c>
      <c r="I4902" s="22">
        <v>25</v>
      </c>
      <c r="J4902" s="21" t="s">
        <v>115848</v>
      </c>
    </row>
    <row r="4903" spans="1:10" ht="44" customHeight="1">
      <c r="A4903" s="19" t="s">
        <v>115849</v>
      </c>
      <c r="B4903" s="24">
        <v>21</v>
      </c>
      <c r="C4903" s="22">
        <v>15</v>
      </c>
      <c r="D4903" s="21" t="s">
        <v>104764</v>
      </c>
      <c r="E4903" s="21" t="s">
        <v>104765</v>
      </c>
      <c r="F4903" s="21" t="s">
        <v>101563</v>
      </c>
      <c r="G4903" s="22">
        <v>10</v>
      </c>
      <c r="H4903" s="22">
        <v>0</v>
      </c>
      <c r="I4903" s="22">
        <v>0</v>
      </c>
      <c r="J4903" s="21" t="s">
        <v>115850</v>
      </c>
    </row>
    <row r="4904" spans="1:10" ht="44" customHeight="1">
      <c r="A4904" s="19" t="s">
        <v>115851</v>
      </c>
      <c r="B4904" s="24">
        <v>28</v>
      </c>
      <c r="C4904" s="22">
        <v>15</v>
      </c>
      <c r="D4904" s="21" t="s">
        <v>115852</v>
      </c>
      <c r="E4904" s="21" t="s">
        <v>115853</v>
      </c>
      <c r="F4904" s="21" t="s">
        <v>101694</v>
      </c>
      <c r="G4904" s="22">
        <v>10</v>
      </c>
      <c r="H4904" s="22">
        <v>0</v>
      </c>
      <c r="I4904" s="22">
        <v>0</v>
      </c>
      <c r="J4904" s="21" t="s">
        <v>115854</v>
      </c>
    </row>
    <row r="4905" spans="1:10" ht="32" customHeight="1">
      <c r="A4905" s="19" t="s">
        <v>115855</v>
      </c>
      <c r="B4905" s="24">
        <v>21</v>
      </c>
      <c r="C4905" s="22">
        <v>36</v>
      </c>
      <c r="D4905" s="21" t="s">
        <v>115856</v>
      </c>
      <c r="E4905" s="21" t="s">
        <v>115857</v>
      </c>
      <c r="F4905" s="21" t="s">
        <v>115858</v>
      </c>
      <c r="G4905" s="22">
        <v>1</v>
      </c>
      <c r="H4905" s="22">
        <v>31</v>
      </c>
      <c r="I4905" s="22">
        <v>37</v>
      </c>
      <c r="J4905" s="21" t="s">
        <v>115859</v>
      </c>
    </row>
    <row r="4906" spans="1:10" ht="32" customHeight="1">
      <c r="A4906" s="19" t="s">
        <v>115860</v>
      </c>
      <c r="B4906" s="24">
        <v>49</v>
      </c>
      <c r="C4906" s="22">
        <v>15</v>
      </c>
      <c r="D4906" s="21" t="s">
        <v>115861</v>
      </c>
      <c r="E4906" s="21" t="s">
        <v>115862</v>
      </c>
      <c r="F4906" s="21" t="s">
        <v>101554</v>
      </c>
      <c r="G4906" s="22">
        <v>10</v>
      </c>
      <c r="H4906" s="22">
        <v>0</v>
      </c>
      <c r="I4906" s="22">
        <v>0</v>
      </c>
      <c r="J4906" s="21" t="s">
        <v>115863</v>
      </c>
    </row>
    <row r="4907" spans="1:10" ht="32" customHeight="1">
      <c r="A4907" s="19" t="s">
        <v>115864</v>
      </c>
      <c r="B4907" s="24">
        <v>49</v>
      </c>
      <c r="C4907" s="22">
        <v>15</v>
      </c>
      <c r="D4907" s="21" t="s">
        <v>115861</v>
      </c>
      <c r="E4907" s="21" t="s">
        <v>115862</v>
      </c>
      <c r="F4907" s="21" t="s">
        <v>101554</v>
      </c>
      <c r="G4907" s="22">
        <v>10</v>
      </c>
      <c r="H4907" s="22">
        <v>0</v>
      </c>
      <c r="I4907" s="22">
        <v>0</v>
      </c>
      <c r="J4907" s="21" t="s">
        <v>115863</v>
      </c>
    </row>
    <row r="4908" spans="1:10" ht="32" customHeight="1">
      <c r="A4908" s="19" t="s">
        <v>115865</v>
      </c>
      <c r="B4908" s="24">
        <v>15</v>
      </c>
      <c r="C4908" s="22">
        <v>21</v>
      </c>
      <c r="D4908" s="21" t="s">
        <v>115866</v>
      </c>
      <c r="E4908" s="21" t="s">
        <v>115867</v>
      </c>
      <c r="F4908" s="21" t="s">
        <v>14817</v>
      </c>
      <c r="G4908" s="22">
        <v>8</v>
      </c>
      <c r="H4908" s="22">
        <v>9</v>
      </c>
      <c r="I4908" s="22">
        <v>17</v>
      </c>
      <c r="J4908" s="21" t="s">
        <v>115868</v>
      </c>
    </row>
    <row r="4909" spans="1:10" ht="32" customHeight="1">
      <c r="A4909" s="19" t="s">
        <v>115869</v>
      </c>
      <c r="B4909" s="24">
        <v>15</v>
      </c>
      <c r="C4909" s="22">
        <v>21</v>
      </c>
      <c r="D4909" s="21" t="s">
        <v>115866</v>
      </c>
      <c r="E4909" s="21" t="s">
        <v>115867</v>
      </c>
      <c r="F4909" s="21" t="s">
        <v>14817</v>
      </c>
      <c r="G4909" s="22">
        <v>8</v>
      </c>
      <c r="H4909" s="22">
        <v>9</v>
      </c>
      <c r="I4909" s="22">
        <v>17</v>
      </c>
      <c r="J4909" s="21" t="s">
        <v>115868</v>
      </c>
    </row>
    <row r="4910" spans="1:10" ht="32" customHeight="1">
      <c r="A4910" s="19" t="s">
        <v>115870</v>
      </c>
      <c r="B4910" s="24">
        <v>21</v>
      </c>
      <c r="C4910" s="22">
        <v>15</v>
      </c>
      <c r="D4910" s="21" t="s">
        <v>108908</v>
      </c>
      <c r="E4910" s="21" t="s">
        <v>108909</v>
      </c>
      <c r="F4910" s="21" t="s">
        <v>14739</v>
      </c>
      <c r="G4910" s="22">
        <v>10</v>
      </c>
      <c r="H4910" s="22">
        <v>0</v>
      </c>
      <c r="I4910" s="22">
        <v>0</v>
      </c>
      <c r="J4910" s="21" t="s">
        <v>115871</v>
      </c>
    </row>
    <row r="4911" spans="1:10" ht="44" customHeight="1">
      <c r="A4911" s="19" t="s">
        <v>115872</v>
      </c>
      <c r="B4911" s="24">
        <v>13</v>
      </c>
      <c r="C4911" s="22">
        <v>15</v>
      </c>
      <c r="D4911" s="21" t="s">
        <v>115873</v>
      </c>
      <c r="E4911" s="21" t="s">
        <v>115874</v>
      </c>
      <c r="F4911" s="21" t="s">
        <v>14739</v>
      </c>
      <c r="G4911" s="22">
        <v>10</v>
      </c>
      <c r="H4911" s="22">
        <v>0</v>
      </c>
      <c r="I4911" s="22">
        <v>0</v>
      </c>
      <c r="J4911" s="21" t="s">
        <v>115875</v>
      </c>
    </row>
    <row r="4912" spans="1:10" ht="32" customHeight="1">
      <c r="A4912" s="19" t="s">
        <v>115876</v>
      </c>
      <c r="B4912" s="24">
        <v>13</v>
      </c>
      <c r="C4912" s="22">
        <v>15</v>
      </c>
      <c r="D4912" s="21" t="s">
        <v>115877</v>
      </c>
      <c r="E4912" s="21" t="s">
        <v>115878</v>
      </c>
      <c r="F4912" s="21" t="s">
        <v>101563</v>
      </c>
      <c r="G4912" s="22">
        <v>10</v>
      </c>
      <c r="H4912" s="22">
        <v>0</v>
      </c>
      <c r="I4912" s="22">
        <v>0</v>
      </c>
      <c r="J4912" s="21" t="s">
        <v>115879</v>
      </c>
    </row>
    <row r="4913" spans="1:10" ht="32" customHeight="1">
      <c r="A4913" s="19" t="s">
        <v>115880</v>
      </c>
      <c r="B4913" s="24">
        <v>35</v>
      </c>
      <c r="C4913" s="22">
        <v>15</v>
      </c>
      <c r="D4913" s="21" t="s">
        <v>108578</v>
      </c>
      <c r="E4913" s="21" t="s">
        <v>108579</v>
      </c>
      <c r="F4913" s="21" t="s">
        <v>101568</v>
      </c>
      <c r="G4913" s="22">
        <v>1</v>
      </c>
      <c r="H4913" s="22">
        <v>8</v>
      </c>
      <c r="I4913" s="22">
        <v>21</v>
      </c>
      <c r="J4913" s="21" t="s">
        <v>115881</v>
      </c>
    </row>
    <row r="4914" spans="1:10" ht="32" customHeight="1">
      <c r="A4914" s="19" t="s">
        <v>115882</v>
      </c>
      <c r="B4914" s="24">
        <v>17</v>
      </c>
      <c r="C4914" s="22">
        <v>15</v>
      </c>
      <c r="D4914" s="21" t="s">
        <v>108096</v>
      </c>
      <c r="E4914" s="21" t="s">
        <v>108097</v>
      </c>
      <c r="F4914" s="21" t="s">
        <v>101554</v>
      </c>
      <c r="G4914" s="22">
        <v>10</v>
      </c>
      <c r="H4914" s="22">
        <v>0</v>
      </c>
      <c r="I4914" s="22">
        <v>0</v>
      </c>
      <c r="J4914" s="21" t="s">
        <v>108098</v>
      </c>
    </row>
    <row r="4915" spans="1:10" ht="32" customHeight="1">
      <c r="A4915" s="19" t="s">
        <v>115883</v>
      </c>
      <c r="B4915" s="24">
        <v>29</v>
      </c>
      <c r="C4915" s="22">
        <v>26</v>
      </c>
      <c r="D4915" s="21" t="s">
        <v>104120</v>
      </c>
      <c r="E4915" s="21" t="s">
        <v>104121</v>
      </c>
      <c r="F4915" s="21" t="s">
        <v>103178</v>
      </c>
      <c r="G4915" s="22">
        <v>4</v>
      </c>
      <c r="H4915" s="22">
        <v>18</v>
      </c>
      <c r="I4915" s="22">
        <v>30</v>
      </c>
      <c r="J4915" s="21" t="s">
        <v>115884</v>
      </c>
    </row>
    <row r="4916" spans="1:10" ht="32" customHeight="1">
      <c r="A4916" s="19" t="s">
        <v>115885</v>
      </c>
      <c r="B4916" s="24">
        <v>20</v>
      </c>
      <c r="C4916" s="22">
        <v>15</v>
      </c>
      <c r="D4916" s="21" t="s">
        <v>115861</v>
      </c>
      <c r="E4916" s="21" t="s">
        <v>115862</v>
      </c>
      <c r="F4916" s="21" t="s">
        <v>101694</v>
      </c>
      <c r="G4916" s="22">
        <v>10</v>
      </c>
      <c r="H4916" s="22">
        <v>0</v>
      </c>
      <c r="I4916" s="22">
        <v>0</v>
      </c>
      <c r="J4916" s="21" t="s">
        <v>115886</v>
      </c>
    </row>
    <row r="4917" spans="1:10" ht="32" customHeight="1">
      <c r="A4917" s="19" t="s">
        <v>115887</v>
      </c>
      <c r="B4917" s="24">
        <v>24</v>
      </c>
      <c r="C4917" s="22">
        <v>27</v>
      </c>
      <c r="D4917" s="21" t="s">
        <v>115888</v>
      </c>
      <c r="E4917" s="21" t="s">
        <v>115889</v>
      </c>
      <c r="F4917" s="21" t="s">
        <v>102428</v>
      </c>
      <c r="G4917" s="22">
        <v>10</v>
      </c>
      <c r="H4917" s="22">
        <v>13</v>
      </c>
      <c r="I4917" s="22">
        <v>24</v>
      </c>
      <c r="J4917" s="21" t="s">
        <v>115890</v>
      </c>
    </row>
    <row r="4918" spans="1:10" ht="32" customHeight="1">
      <c r="A4918" s="19" t="s">
        <v>115891</v>
      </c>
      <c r="B4918" s="24">
        <v>24</v>
      </c>
      <c r="C4918" s="22">
        <v>30</v>
      </c>
      <c r="D4918" s="21" t="s">
        <v>115892</v>
      </c>
      <c r="E4918" s="21" t="s">
        <v>115893</v>
      </c>
      <c r="F4918" s="21" t="s">
        <v>103600</v>
      </c>
      <c r="G4918" s="22">
        <v>6</v>
      </c>
      <c r="H4918" s="22">
        <v>20</v>
      </c>
      <c r="I4918" s="22">
        <v>31</v>
      </c>
      <c r="J4918" s="21" t="s">
        <v>115894</v>
      </c>
    </row>
    <row r="4919" spans="1:10" ht="44" customHeight="1">
      <c r="A4919" s="19" t="s">
        <v>115895</v>
      </c>
      <c r="B4919" s="24">
        <v>21</v>
      </c>
      <c r="C4919" s="22">
        <v>15</v>
      </c>
      <c r="D4919" s="21" t="s">
        <v>105412</v>
      </c>
      <c r="E4919" s="21" t="s">
        <v>105413</v>
      </c>
      <c r="F4919" s="21" t="s">
        <v>14739</v>
      </c>
      <c r="G4919" s="22">
        <v>10</v>
      </c>
      <c r="H4919" s="22">
        <v>0</v>
      </c>
      <c r="I4919" s="22">
        <v>0</v>
      </c>
      <c r="J4919" s="21" t="s">
        <v>115896</v>
      </c>
    </row>
    <row r="4920" spans="1:10" ht="44" customHeight="1">
      <c r="A4920" s="19" t="s">
        <v>115897</v>
      </c>
      <c r="B4920" s="24">
        <v>42</v>
      </c>
      <c r="C4920" s="22">
        <v>26</v>
      </c>
      <c r="D4920" s="21" t="s">
        <v>113726</v>
      </c>
      <c r="E4920" s="21" t="s">
        <v>113727</v>
      </c>
      <c r="F4920" s="21" t="s">
        <v>102026</v>
      </c>
      <c r="G4920" s="22">
        <v>4</v>
      </c>
      <c r="H4920" s="22">
        <v>18</v>
      </c>
      <c r="I4920" s="22">
        <v>31</v>
      </c>
      <c r="J4920" s="21" t="s">
        <v>115898</v>
      </c>
    </row>
    <row r="4921" spans="1:10" ht="32" customHeight="1">
      <c r="A4921" s="19" t="s">
        <v>115899</v>
      </c>
      <c r="B4921" s="24">
        <v>12</v>
      </c>
      <c r="C4921" s="22">
        <v>15</v>
      </c>
      <c r="D4921" s="21" t="s">
        <v>115900</v>
      </c>
      <c r="E4921" s="21" t="s">
        <v>115901</v>
      </c>
      <c r="F4921" s="21" t="s">
        <v>14739</v>
      </c>
      <c r="G4921" s="22">
        <v>10</v>
      </c>
      <c r="H4921" s="22">
        <v>0</v>
      </c>
      <c r="I4921" s="22">
        <v>0</v>
      </c>
      <c r="J4921" s="21" t="s">
        <v>115902</v>
      </c>
    </row>
    <row r="4922" spans="1:10" ht="32" customHeight="1">
      <c r="A4922" s="19" t="s">
        <v>115903</v>
      </c>
      <c r="B4922" s="24">
        <v>15</v>
      </c>
      <c r="C4922" s="22">
        <v>24</v>
      </c>
      <c r="D4922" s="21" t="s">
        <v>115904</v>
      </c>
      <c r="E4922" s="21" t="s">
        <v>115905</v>
      </c>
      <c r="F4922" s="21" t="s">
        <v>102405</v>
      </c>
      <c r="G4922" s="22">
        <v>10</v>
      </c>
      <c r="H4922" s="22">
        <v>10</v>
      </c>
      <c r="I4922" s="22">
        <v>20</v>
      </c>
      <c r="J4922" s="21" t="s">
        <v>115906</v>
      </c>
    </row>
    <row r="4923" spans="1:10" ht="32" customHeight="1">
      <c r="A4923" s="19" t="s">
        <v>115907</v>
      </c>
      <c r="B4923" s="24">
        <v>26</v>
      </c>
      <c r="C4923" s="22">
        <v>22</v>
      </c>
      <c r="D4923" s="21" t="s">
        <v>115908</v>
      </c>
      <c r="E4923" s="21" t="s">
        <v>115909</v>
      </c>
      <c r="F4923" s="21" t="s">
        <v>101538</v>
      </c>
      <c r="G4923" s="22">
        <v>5</v>
      </c>
      <c r="H4923" s="22">
        <v>13</v>
      </c>
      <c r="I4923" s="22">
        <v>22</v>
      </c>
      <c r="J4923" s="21" t="s">
        <v>115910</v>
      </c>
    </row>
    <row r="4924" spans="1:10" ht="32" customHeight="1">
      <c r="A4924" s="19" t="s">
        <v>115911</v>
      </c>
      <c r="B4924" s="24">
        <v>51</v>
      </c>
      <c r="C4924" s="22">
        <v>22</v>
      </c>
      <c r="D4924" s="21" t="s">
        <v>103614</v>
      </c>
      <c r="E4924" s="21" t="s">
        <v>103615</v>
      </c>
      <c r="F4924" s="21" t="s">
        <v>101538</v>
      </c>
      <c r="G4924" s="22">
        <v>7</v>
      </c>
      <c r="H4924" s="22">
        <v>11</v>
      </c>
      <c r="I4924" s="22">
        <v>20</v>
      </c>
      <c r="J4924" s="21" t="s">
        <v>115912</v>
      </c>
    </row>
    <row r="4925" spans="1:10" ht="32" customHeight="1">
      <c r="A4925" s="19" t="s">
        <v>115913</v>
      </c>
      <c r="B4925" s="24">
        <v>51</v>
      </c>
      <c r="C4925" s="22">
        <v>22</v>
      </c>
      <c r="D4925" s="21" t="s">
        <v>103614</v>
      </c>
      <c r="E4925" s="21" t="s">
        <v>103615</v>
      </c>
      <c r="F4925" s="21" t="s">
        <v>101538</v>
      </c>
      <c r="G4925" s="22">
        <v>7</v>
      </c>
      <c r="H4925" s="22">
        <v>11</v>
      </c>
      <c r="I4925" s="22">
        <v>20</v>
      </c>
      <c r="J4925" s="21" t="s">
        <v>115912</v>
      </c>
    </row>
    <row r="4926" spans="1:10" ht="20" customHeight="1">
      <c r="A4926" s="27">
        <v>-999</v>
      </c>
      <c r="B4926" s="24">
        <v>-999</v>
      </c>
      <c r="C4926" s="22">
        <v>-999</v>
      </c>
      <c r="D4926" s="22">
        <v>-999</v>
      </c>
      <c r="E4926" s="22">
        <v>-999</v>
      </c>
      <c r="F4926" s="22">
        <v>-999</v>
      </c>
      <c r="G4926" s="22">
        <v>-999</v>
      </c>
      <c r="H4926" s="22">
        <v>-999</v>
      </c>
      <c r="I4926" s="22">
        <v>-999</v>
      </c>
      <c r="J4926" s="22">
        <v>-999</v>
      </c>
    </row>
    <row r="4927" spans="1:10" ht="32" customHeight="1">
      <c r="A4927" s="19" t="s">
        <v>115914</v>
      </c>
      <c r="B4927" s="24">
        <v>19</v>
      </c>
      <c r="C4927" s="22">
        <v>15</v>
      </c>
      <c r="D4927" s="21" t="s">
        <v>115915</v>
      </c>
      <c r="E4927" s="21" t="s">
        <v>115916</v>
      </c>
      <c r="F4927" s="21" t="s">
        <v>14739</v>
      </c>
      <c r="G4927" s="22">
        <v>10</v>
      </c>
      <c r="H4927" s="22">
        <v>0</v>
      </c>
      <c r="I4927" s="22">
        <v>0</v>
      </c>
      <c r="J4927" s="21" t="s">
        <v>115917</v>
      </c>
    </row>
    <row r="4928" spans="1:10" ht="32" customHeight="1">
      <c r="A4928" s="19" t="s">
        <v>115918</v>
      </c>
      <c r="B4928" s="24">
        <v>13</v>
      </c>
      <c r="C4928" s="22">
        <v>15</v>
      </c>
      <c r="D4928" s="21" t="s">
        <v>115919</v>
      </c>
      <c r="E4928" s="21" t="s">
        <v>115920</v>
      </c>
      <c r="F4928" s="21" t="s">
        <v>14739</v>
      </c>
      <c r="G4928" s="22">
        <v>10</v>
      </c>
      <c r="H4928" s="22">
        <v>0</v>
      </c>
      <c r="I4928" s="22">
        <v>0</v>
      </c>
      <c r="J4928" s="21" t="s">
        <v>115921</v>
      </c>
    </row>
    <row r="4929" spans="1:10" ht="32" customHeight="1">
      <c r="A4929" s="19" t="s">
        <v>115922</v>
      </c>
      <c r="B4929" s="24">
        <v>24</v>
      </c>
      <c r="C4929" s="22">
        <v>15</v>
      </c>
      <c r="D4929" s="21" t="s">
        <v>115923</v>
      </c>
      <c r="E4929" s="21" t="s">
        <v>115924</v>
      </c>
      <c r="F4929" s="21" t="s">
        <v>101528</v>
      </c>
      <c r="G4929" s="22">
        <v>10</v>
      </c>
      <c r="H4929" s="22">
        <v>0</v>
      </c>
      <c r="I4929" s="22">
        <v>0</v>
      </c>
      <c r="J4929" s="21" t="s">
        <v>115925</v>
      </c>
    </row>
    <row r="4930" spans="1:10" ht="32" customHeight="1">
      <c r="A4930" s="19" t="s">
        <v>115926</v>
      </c>
      <c r="B4930" s="24">
        <v>24</v>
      </c>
      <c r="C4930" s="22">
        <v>15</v>
      </c>
      <c r="D4930" s="21" t="s">
        <v>115923</v>
      </c>
      <c r="E4930" s="21" t="s">
        <v>115924</v>
      </c>
      <c r="F4930" s="21" t="s">
        <v>101528</v>
      </c>
      <c r="G4930" s="22">
        <v>10</v>
      </c>
      <c r="H4930" s="22">
        <v>0</v>
      </c>
      <c r="I4930" s="22">
        <v>0</v>
      </c>
      <c r="J4930" s="21" t="s">
        <v>115925</v>
      </c>
    </row>
    <row r="4931" spans="1:10" ht="32" customHeight="1">
      <c r="A4931" s="19" t="s">
        <v>115927</v>
      </c>
      <c r="B4931" s="24">
        <v>24</v>
      </c>
      <c r="C4931" s="22">
        <v>15</v>
      </c>
      <c r="D4931" s="21" t="s">
        <v>115923</v>
      </c>
      <c r="E4931" s="21" t="s">
        <v>115924</v>
      </c>
      <c r="F4931" s="21" t="s">
        <v>101528</v>
      </c>
      <c r="G4931" s="22">
        <v>10</v>
      </c>
      <c r="H4931" s="22">
        <v>0</v>
      </c>
      <c r="I4931" s="22">
        <v>0</v>
      </c>
      <c r="J4931" s="21" t="s">
        <v>115925</v>
      </c>
    </row>
    <row r="4932" spans="1:10" ht="32" customHeight="1">
      <c r="A4932" s="19" t="s">
        <v>115928</v>
      </c>
      <c r="B4932" s="24">
        <v>24</v>
      </c>
      <c r="C4932" s="22">
        <v>15</v>
      </c>
      <c r="D4932" s="21" t="s">
        <v>115923</v>
      </c>
      <c r="E4932" s="21" t="s">
        <v>115924</v>
      </c>
      <c r="F4932" s="21" t="s">
        <v>101528</v>
      </c>
      <c r="G4932" s="22">
        <v>10</v>
      </c>
      <c r="H4932" s="22">
        <v>0</v>
      </c>
      <c r="I4932" s="22">
        <v>0</v>
      </c>
      <c r="J4932" s="21" t="s">
        <v>115925</v>
      </c>
    </row>
    <row r="4933" spans="1:10" ht="32" customHeight="1">
      <c r="A4933" s="19" t="s">
        <v>115929</v>
      </c>
      <c r="B4933" s="24">
        <v>16</v>
      </c>
      <c r="C4933" s="22">
        <v>23</v>
      </c>
      <c r="D4933" s="21" t="s">
        <v>102880</v>
      </c>
      <c r="E4933" s="21" t="s">
        <v>102881</v>
      </c>
      <c r="F4933" s="21" t="s">
        <v>102157</v>
      </c>
      <c r="G4933" s="22">
        <v>7</v>
      </c>
      <c r="H4933" s="22">
        <v>12</v>
      </c>
      <c r="I4933" s="22">
        <v>20</v>
      </c>
      <c r="J4933" s="21" t="s">
        <v>112929</v>
      </c>
    </row>
    <row r="4934" spans="1:10" ht="32" customHeight="1">
      <c r="A4934" s="19" t="s">
        <v>115930</v>
      </c>
      <c r="B4934" s="24">
        <v>27</v>
      </c>
      <c r="C4934" s="22">
        <v>23</v>
      </c>
      <c r="D4934" s="21" t="s">
        <v>112417</v>
      </c>
      <c r="E4934" s="21" t="s">
        <v>112418</v>
      </c>
      <c r="F4934" s="21" t="s">
        <v>102157</v>
      </c>
      <c r="G4934" s="22">
        <v>8</v>
      </c>
      <c r="H4934" s="22">
        <v>11</v>
      </c>
      <c r="I4934" s="22">
        <v>17</v>
      </c>
      <c r="J4934" s="21" t="s">
        <v>115931</v>
      </c>
    </row>
    <row r="4935" spans="1:10" ht="44" customHeight="1">
      <c r="A4935" s="19" t="s">
        <v>115932</v>
      </c>
      <c r="B4935" s="24">
        <v>18</v>
      </c>
      <c r="C4935" s="22">
        <v>15</v>
      </c>
      <c r="D4935" s="21" t="s">
        <v>115933</v>
      </c>
      <c r="E4935" s="21" t="s">
        <v>115934</v>
      </c>
      <c r="F4935" s="21" t="s">
        <v>101554</v>
      </c>
      <c r="G4935" s="22">
        <v>10</v>
      </c>
      <c r="H4935" s="22">
        <v>0</v>
      </c>
      <c r="I4935" s="22">
        <v>0</v>
      </c>
      <c r="J4935" s="21" t="s">
        <v>115935</v>
      </c>
    </row>
    <row r="4936" spans="1:10" ht="44" customHeight="1">
      <c r="A4936" s="19" t="s">
        <v>115936</v>
      </c>
      <c r="B4936" s="24">
        <v>13</v>
      </c>
      <c r="C4936" s="22">
        <v>15</v>
      </c>
      <c r="D4936" s="21" t="s">
        <v>103314</v>
      </c>
      <c r="E4936" s="21" t="s">
        <v>103315</v>
      </c>
      <c r="F4936" s="21" t="s">
        <v>101528</v>
      </c>
      <c r="G4936" s="22">
        <v>10</v>
      </c>
      <c r="H4936" s="22">
        <v>0</v>
      </c>
      <c r="I4936" s="22">
        <v>0</v>
      </c>
      <c r="J4936" s="21" t="s">
        <v>115937</v>
      </c>
    </row>
    <row r="4937" spans="1:10" ht="32" customHeight="1">
      <c r="A4937" s="19" t="s">
        <v>115938</v>
      </c>
      <c r="B4937" s="24">
        <v>27</v>
      </c>
      <c r="C4937" s="22">
        <v>15</v>
      </c>
      <c r="D4937" s="21" t="s">
        <v>112759</v>
      </c>
      <c r="E4937" s="21" t="s">
        <v>112760</v>
      </c>
      <c r="F4937" s="21" t="s">
        <v>101554</v>
      </c>
      <c r="G4937" s="22">
        <v>10</v>
      </c>
      <c r="H4937" s="22">
        <v>0</v>
      </c>
      <c r="I4937" s="22">
        <v>0</v>
      </c>
      <c r="J4937" s="21" t="s">
        <v>112761</v>
      </c>
    </row>
    <row r="4938" spans="1:10" ht="44" customHeight="1">
      <c r="A4938" s="19" t="s">
        <v>115939</v>
      </c>
      <c r="B4938" s="24">
        <v>22</v>
      </c>
      <c r="C4938" s="22">
        <v>24</v>
      </c>
      <c r="D4938" s="21" t="s">
        <v>115940</v>
      </c>
      <c r="E4938" s="21" t="s">
        <v>115941</v>
      </c>
      <c r="F4938" s="21" t="s">
        <v>101676</v>
      </c>
      <c r="G4938" s="22">
        <v>2</v>
      </c>
      <c r="H4938" s="22">
        <v>18</v>
      </c>
      <c r="I4938" s="22">
        <v>31</v>
      </c>
      <c r="J4938" s="21" t="s">
        <v>115942</v>
      </c>
    </row>
    <row r="4939" spans="1:10" ht="32" customHeight="1">
      <c r="A4939" s="19" t="s">
        <v>115943</v>
      </c>
      <c r="B4939" s="24">
        <v>24</v>
      </c>
      <c r="C4939" s="22">
        <v>15</v>
      </c>
      <c r="D4939" s="21" t="s">
        <v>115944</v>
      </c>
      <c r="E4939" s="21" t="s">
        <v>115945</v>
      </c>
      <c r="F4939" s="21" t="s">
        <v>14739</v>
      </c>
      <c r="G4939" s="22">
        <v>10</v>
      </c>
      <c r="H4939" s="22">
        <v>0</v>
      </c>
      <c r="I4939" s="22">
        <v>0</v>
      </c>
      <c r="J4939" s="21" t="s">
        <v>115946</v>
      </c>
    </row>
    <row r="4940" spans="1:10" ht="32" customHeight="1">
      <c r="A4940" s="19" t="s">
        <v>115947</v>
      </c>
      <c r="B4940" s="24">
        <v>21</v>
      </c>
      <c r="C4940" s="22">
        <v>23</v>
      </c>
      <c r="D4940" s="21" t="s">
        <v>115948</v>
      </c>
      <c r="E4940" s="21" t="s">
        <v>115949</v>
      </c>
      <c r="F4940" s="21" t="s">
        <v>101543</v>
      </c>
      <c r="G4940" s="22">
        <v>6</v>
      </c>
      <c r="H4940" s="22">
        <v>13</v>
      </c>
      <c r="I4940" s="22">
        <v>19</v>
      </c>
      <c r="J4940" s="21" t="s">
        <v>115950</v>
      </c>
    </row>
    <row r="4941" spans="1:10" ht="32" customHeight="1">
      <c r="A4941" s="19" t="s">
        <v>115951</v>
      </c>
      <c r="B4941" s="24">
        <v>21</v>
      </c>
      <c r="C4941" s="22">
        <v>23</v>
      </c>
      <c r="D4941" s="21" t="s">
        <v>115948</v>
      </c>
      <c r="E4941" s="21" t="s">
        <v>115949</v>
      </c>
      <c r="F4941" s="21" t="s">
        <v>101543</v>
      </c>
      <c r="G4941" s="22">
        <v>6</v>
      </c>
      <c r="H4941" s="22">
        <v>13</v>
      </c>
      <c r="I4941" s="22">
        <v>19</v>
      </c>
      <c r="J4941" s="21" t="s">
        <v>115950</v>
      </c>
    </row>
    <row r="4942" spans="1:10" ht="32" customHeight="1">
      <c r="A4942" s="19" t="s">
        <v>115952</v>
      </c>
      <c r="B4942" s="24">
        <v>26</v>
      </c>
      <c r="C4942" s="22">
        <v>17</v>
      </c>
      <c r="D4942" s="21" t="s">
        <v>115953</v>
      </c>
      <c r="E4942" s="21" t="s">
        <v>115954</v>
      </c>
      <c r="F4942" s="21" t="s">
        <v>101665</v>
      </c>
      <c r="G4942" s="22">
        <v>1</v>
      </c>
      <c r="H4942" s="22">
        <v>12</v>
      </c>
      <c r="I4942" s="22">
        <v>27</v>
      </c>
      <c r="J4942" s="21" t="s">
        <v>115955</v>
      </c>
    </row>
    <row r="4943" spans="1:10" ht="32" customHeight="1">
      <c r="A4943" s="19" t="s">
        <v>115956</v>
      </c>
      <c r="B4943" s="24">
        <v>26</v>
      </c>
      <c r="C4943" s="22">
        <v>17</v>
      </c>
      <c r="D4943" s="21" t="s">
        <v>115953</v>
      </c>
      <c r="E4943" s="21" t="s">
        <v>115954</v>
      </c>
      <c r="F4943" s="21" t="s">
        <v>101665</v>
      </c>
      <c r="G4943" s="22">
        <v>1</v>
      </c>
      <c r="H4943" s="22">
        <v>12</v>
      </c>
      <c r="I4943" s="22">
        <v>27</v>
      </c>
      <c r="J4943" s="21" t="s">
        <v>115955</v>
      </c>
    </row>
    <row r="4944" spans="1:10" ht="32" customHeight="1">
      <c r="A4944" s="19" t="s">
        <v>115957</v>
      </c>
      <c r="B4944" s="24">
        <v>22</v>
      </c>
      <c r="C4944" s="22">
        <v>15</v>
      </c>
      <c r="D4944" s="21" t="s">
        <v>101865</v>
      </c>
      <c r="E4944" s="21" t="s">
        <v>101866</v>
      </c>
      <c r="F4944" s="21" t="s">
        <v>101528</v>
      </c>
      <c r="G4944" s="22">
        <v>10</v>
      </c>
      <c r="H4944" s="22">
        <v>0</v>
      </c>
      <c r="I4944" s="22">
        <v>0</v>
      </c>
      <c r="J4944" s="21" t="s">
        <v>103122</v>
      </c>
    </row>
    <row r="4945" spans="1:10" ht="44" customHeight="1">
      <c r="A4945" s="19" t="s">
        <v>115958</v>
      </c>
      <c r="B4945" s="24">
        <v>21</v>
      </c>
      <c r="C4945" s="22">
        <v>15</v>
      </c>
      <c r="D4945" s="21" t="s">
        <v>115959</v>
      </c>
      <c r="E4945" s="21" t="s">
        <v>115960</v>
      </c>
      <c r="F4945" s="21" t="s">
        <v>101528</v>
      </c>
      <c r="G4945" s="22">
        <v>10</v>
      </c>
      <c r="H4945" s="22">
        <v>0</v>
      </c>
      <c r="I4945" s="22">
        <v>0</v>
      </c>
      <c r="J4945" s="21" t="s">
        <v>115961</v>
      </c>
    </row>
    <row r="4946" spans="1:10" ht="44" customHeight="1">
      <c r="A4946" s="19" t="s">
        <v>115962</v>
      </c>
      <c r="B4946" s="24">
        <v>13</v>
      </c>
      <c r="C4946" s="22">
        <v>15</v>
      </c>
      <c r="D4946" s="21" t="s">
        <v>115963</v>
      </c>
      <c r="E4946" s="21" t="s">
        <v>115964</v>
      </c>
      <c r="F4946" s="21" t="s">
        <v>101694</v>
      </c>
      <c r="G4946" s="22">
        <v>10</v>
      </c>
      <c r="H4946" s="22">
        <v>0</v>
      </c>
      <c r="I4946" s="22">
        <v>0</v>
      </c>
      <c r="J4946" s="21" t="s">
        <v>115965</v>
      </c>
    </row>
    <row r="4947" spans="1:10" ht="32" customHeight="1">
      <c r="A4947" s="19" t="s">
        <v>115966</v>
      </c>
      <c r="B4947" s="24">
        <v>38</v>
      </c>
      <c r="C4947" s="22">
        <v>29</v>
      </c>
      <c r="D4947" s="21" t="s">
        <v>115967</v>
      </c>
      <c r="E4947" s="21" t="s">
        <v>115968</v>
      </c>
      <c r="F4947" s="21" t="s">
        <v>101710</v>
      </c>
      <c r="G4947" s="22">
        <v>1</v>
      </c>
      <c r="H4947" s="22">
        <v>24</v>
      </c>
      <c r="I4947" s="22">
        <v>45</v>
      </c>
      <c r="J4947" s="21" t="s">
        <v>115969</v>
      </c>
    </row>
    <row r="4948" spans="1:10" ht="32" customHeight="1">
      <c r="A4948" s="19" t="s">
        <v>115970</v>
      </c>
      <c r="B4948" s="24">
        <v>38</v>
      </c>
      <c r="C4948" s="22">
        <v>29</v>
      </c>
      <c r="D4948" s="21" t="s">
        <v>115967</v>
      </c>
      <c r="E4948" s="21" t="s">
        <v>115968</v>
      </c>
      <c r="F4948" s="21" t="s">
        <v>101710</v>
      </c>
      <c r="G4948" s="22">
        <v>1</v>
      </c>
      <c r="H4948" s="22">
        <v>24</v>
      </c>
      <c r="I4948" s="22">
        <v>45</v>
      </c>
      <c r="J4948" s="21" t="s">
        <v>115969</v>
      </c>
    </row>
    <row r="4949" spans="1:10" ht="32" customHeight="1">
      <c r="A4949" s="19" t="s">
        <v>115971</v>
      </c>
      <c r="B4949" s="24">
        <v>38</v>
      </c>
      <c r="C4949" s="22">
        <v>29</v>
      </c>
      <c r="D4949" s="21" t="s">
        <v>115967</v>
      </c>
      <c r="E4949" s="21" t="s">
        <v>115968</v>
      </c>
      <c r="F4949" s="21" t="s">
        <v>101710</v>
      </c>
      <c r="G4949" s="22">
        <v>1</v>
      </c>
      <c r="H4949" s="22">
        <v>24</v>
      </c>
      <c r="I4949" s="22">
        <v>45</v>
      </c>
      <c r="J4949" s="21" t="s">
        <v>115969</v>
      </c>
    </row>
    <row r="4950" spans="1:10" ht="32" customHeight="1">
      <c r="A4950" s="19" t="s">
        <v>115972</v>
      </c>
      <c r="B4950" s="24">
        <v>38</v>
      </c>
      <c r="C4950" s="22">
        <v>29</v>
      </c>
      <c r="D4950" s="21" t="s">
        <v>115967</v>
      </c>
      <c r="E4950" s="21" t="s">
        <v>115968</v>
      </c>
      <c r="F4950" s="21" t="s">
        <v>101710</v>
      </c>
      <c r="G4950" s="22">
        <v>1</v>
      </c>
      <c r="H4950" s="22">
        <v>24</v>
      </c>
      <c r="I4950" s="22">
        <v>45</v>
      </c>
      <c r="J4950" s="21" t="s">
        <v>115969</v>
      </c>
    </row>
    <row r="4951" spans="1:10" ht="32" customHeight="1">
      <c r="A4951" s="19" t="s">
        <v>115973</v>
      </c>
      <c r="B4951" s="24">
        <v>43</v>
      </c>
      <c r="C4951" s="22">
        <v>27</v>
      </c>
      <c r="D4951" s="21" t="s">
        <v>112842</v>
      </c>
      <c r="E4951" s="21" t="s">
        <v>112843</v>
      </c>
      <c r="F4951" s="21" t="s">
        <v>101533</v>
      </c>
      <c r="G4951" s="22">
        <v>4</v>
      </c>
      <c r="H4951" s="22">
        <v>19</v>
      </c>
      <c r="I4951" s="22">
        <v>27</v>
      </c>
      <c r="J4951" s="21" t="s">
        <v>115974</v>
      </c>
    </row>
    <row r="4952" spans="1:10" ht="32" customHeight="1">
      <c r="A4952" s="19" t="s">
        <v>115975</v>
      </c>
      <c r="B4952" s="24">
        <v>23</v>
      </c>
      <c r="C4952" s="22">
        <v>15</v>
      </c>
      <c r="D4952" s="21" t="s">
        <v>107214</v>
      </c>
      <c r="E4952" s="21" t="s">
        <v>107215</v>
      </c>
      <c r="F4952" s="21" t="s">
        <v>14739</v>
      </c>
      <c r="G4952" s="22">
        <v>10</v>
      </c>
      <c r="H4952" s="22">
        <v>0</v>
      </c>
      <c r="I4952" s="22">
        <v>0</v>
      </c>
      <c r="J4952" s="21" t="s">
        <v>115976</v>
      </c>
    </row>
    <row r="4953" spans="1:10" ht="32" customHeight="1">
      <c r="A4953" s="19" t="s">
        <v>115977</v>
      </c>
      <c r="B4953" s="24">
        <v>51</v>
      </c>
      <c r="C4953" s="22">
        <v>33</v>
      </c>
      <c r="D4953" s="21" t="s">
        <v>101772</v>
      </c>
      <c r="E4953" s="21" t="s">
        <v>101773</v>
      </c>
      <c r="F4953" s="21" t="s">
        <v>14743</v>
      </c>
      <c r="G4953" s="22">
        <v>9</v>
      </c>
      <c r="H4953" s="22">
        <v>20</v>
      </c>
      <c r="I4953" s="22">
        <v>27</v>
      </c>
      <c r="J4953" s="21" t="s">
        <v>102110</v>
      </c>
    </row>
    <row r="4954" spans="1:10" ht="32" customHeight="1">
      <c r="A4954" s="19" t="s">
        <v>115978</v>
      </c>
      <c r="B4954" s="24">
        <v>15</v>
      </c>
      <c r="C4954" s="22">
        <v>22</v>
      </c>
      <c r="D4954" s="21" t="s">
        <v>115979</v>
      </c>
      <c r="E4954" s="21" t="s">
        <v>115980</v>
      </c>
      <c r="F4954" s="21" t="s">
        <v>102797</v>
      </c>
      <c r="G4954" s="22">
        <v>9</v>
      </c>
      <c r="H4954" s="22">
        <v>9</v>
      </c>
      <c r="I4954" s="22">
        <v>16</v>
      </c>
      <c r="J4954" s="21" t="s">
        <v>115981</v>
      </c>
    </row>
    <row r="4955" spans="1:10" ht="32" customHeight="1">
      <c r="A4955" s="19" t="s">
        <v>115982</v>
      </c>
      <c r="B4955" s="24">
        <v>15</v>
      </c>
      <c r="C4955" s="22">
        <v>22</v>
      </c>
      <c r="D4955" s="21" t="s">
        <v>115979</v>
      </c>
      <c r="E4955" s="21" t="s">
        <v>115980</v>
      </c>
      <c r="F4955" s="21" t="s">
        <v>102797</v>
      </c>
      <c r="G4955" s="22">
        <v>9</v>
      </c>
      <c r="H4955" s="22">
        <v>9</v>
      </c>
      <c r="I4955" s="22">
        <v>16</v>
      </c>
      <c r="J4955" s="21" t="s">
        <v>115981</v>
      </c>
    </row>
    <row r="4956" spans="1:10" ht="32" customHeight="1">
      <c r="A4956" s="19" t="s">
        <v>115983</v>
      </c>
      <c r="B4956" s="24">
        <v>15</v>
      </c>
      <c r="C4956" s="22">
        <v>23</v>
      </c>
      <c r="D4956" s="21" t="s">
        <v>101873</v>
      </c>
      <c r="E4956" s="21" t="s">
        <v>101874</v>
      </c>
      <c r="F4956" s="21" t="s">
        <v>102157</v>
      </c>
      <c r="G4956" s="22">
        <v>8</v>
      </c>
      <c r="H4956" s="22">
        <v>11</v>
      </c>
      <c r="I4956" s="22">
        <v>20</v>
      </c>
      <c r="J4956" s="21" t="s">
        <v>115984</v>
      </c>
    </row>
    <row r="4957" spans="1:10" ht="32" customHeight="1">
      <c r="A4957" s="19" t="s">
        <v>115985</v>
      </c>
      <c r="B4957" s="24">
        <v>49</v>
      </c>
      <c r="C4957" s="22">
        <v>36</v>
      </c>
      <c r="D4957" s="21" t="s">
        <v>102117</v>
      </c>
      <c r="E4957" s="21" t="s">
        <v>102118</v>
      </c>
      <c r="F4957" s="21" t="s">
        <v>106464</v>
      </c>
      <c r="G4957" s="22">
        <v>1</v>
      </c>
      <c r="H4957" s="22">
        <v>10</v>
      </c>
      <c r="I4957" s="22">
        <v>18</v>
      </c>
      <c r="J4957" s="21" t="s">
        <v>115986</v>
      </c>
    </row>
    <row r="4958" spans="1:10" ht="32" customHeight="1">
      <c r="A4958" s="19" t="s">
        <v>115987</v>
      </c>
      <c r="B4958" s="24">
        <v>71</v>
      </c>
      <c r="C4958" s="22">
        <v>63</v>
      </c>
      <c r="D4958" s="21" t="s">
        <v>115988</v>
      </c>
      <c r="E4958" s="21" t="s">
        <v>115989</v>
      </c>
      <c r="F4958" s="21" t="s">
        <v>115990</v>
      </c>
      <c r="G4958" s="22">
        <v>11</v>
      </c>
      <c r="H4958" s="22">
        <v>12</v>
      </c>
      <c r="I4958" s="22">
        <v>17</v>
      </c>
      <c r="J4958" s="21" t="s">
        <v>115991</v>
      </c>
    </row>
    <row r="4959" spans="1:10" ht="32" customHeight="1">
      <c r="A4959" s="19" t="s">
        <v>115992</v>
      </c>
      <c r="B4959" s="24">
        <v>71</v>
      </c>
      <c r="C4959" s="22">
        <v>63</v>
      </c>
      <c r="D4959" s="21" t="s">
        <v>115988</v>
      </c>
      <c r="E4959" s="21" t="s">
        <v>115989</v>
      </c>
      <c r="F4959" s="21" t="s">
        <v>115990</v>
      </c>
      <c r="G4959" s="22">
        <v>11</v>
      </c>
      <c r="H4959" s="22">
        <v>12</v>
      </c>
      <c r="I4959" s="22">
        <v>17</v>
      </c>
      <c r="J4959" s="21" t="s">
        <v>115991</v>
      </c>
    </row>
    <row r="4960" spans="1:10" ht="32" customHeight="1">
      <c r="A4960" s="19" t="s">
        <v>115993</v>
      </c>
      <c r="B4960" s="24">
        <v>26</v>
      </c>
      <c r="C4960" s="22">
        <v>15</v>
      </c>
      <c r="D4960" s="21" t="s">
        <v>111008</v>
      </c>
      <c r="E4960" s="21" t="s">
        <v>111009</v>
      </c>
      <c r="F4960" s="21" t="s">
        <v>14739</v>
      </c>
      <c r="G4960" s="22">
        <v>10</v>
      </c>
      <c r="H4960" s="22">
        <v>0</v>
      </c>
      <c r="I4960" s="22">
        <v>0</v>
      </c>
      <c r="J4960" s="21" t="s">
        <v>115994</v>
      </c>
    </row>
    <row r="4961" spans="1:10" ht="32" customHeight="1">
      <c r="A4961" s="19" t="s">
        <v>115995</v>
      </c>
      <c r="B4961" s="24">
        <v>12</v>
      </c>
      <c r="C4961" s="22">
        <v>15</v>
      </c>
      <c r="D4961" s="21" t="s">
        <v>101883</v>
      </c>
      <c r="E4961" s="21" t="s">
        <v>101884</v>
      </c>
      <c r="F4961" s="21" t="s">
        <v>101528</v>
      </c>
      <c r="G4961" s="22">
        <v>10</v>
      </c>
      <c r="H4961" s="22">
        <v>0</v>
      </c>
      <c r="I4961" s="22">
        <v>0</v>
      </c>
      <c r="J4961" s="21" t="s">
        <v>115996</v>
      </c>
    </row>
    <row r="4962" spans="1:10" ht="32" customHeight="1">
      <c r="A4962" s="19" t="s">
        <v>115997</v>
      </c>
      <c r="B4962" s="24">
        <v>18</v>
      </c>
      <c r="C4962" s="22">
        <v>15</v>
      </c>
      <c r="D4962" s="21" t="s">
        <v>115998</v>
      </c>
      <c r="E4962" s="21" t="s">
        <v>115999</v>
      </c>
      <c r="F4962" s="21" t="s">
        <v>14739</v>
      </c>
      <c r="G4962" s="22">
        <v>10</v>
      </c>
      <c r="H4962" s="22">
        <v>0</v>
      </c>
      <c r="I4962" s="22">
        <v>0</v>
      </c>
      <c r="J4962" s="21" t="s">
        <v>116000</v>
      </c>
    </row>
    <row r="4963" spans="1:10" ht="32" customHeight="1">
      <c r="A4963" s="19" t="s">
        <v>116001</v>
      </c>
      <c r="B4963" s="24">
        <v>25</v>
      </c>
      <c r="C4963" s="22">
        <v>15</v>
      </c>
      <c r="D4963" s="21" t="s">
        <v>116002</v>
      </c>
      <c r="E4963" s="21" t="s">
        <v>116003</v>
      </c>
      <c r="F4963" s="21" t="s">
        <v>101568</v>
      </c>
      <c r="G4963" s="22">
        <v>1</v>
      </c>
      <c r="H4963" s="22">
        <v>9</v>
      </c>
      <c r="I4963" s="22">
        <v>19</v>
      </c>
      <c r="J4963" s="21" t="s">
        <v>116004</v>
      </c>
    </row>
    <row r="4964" spans="1:10" ht="44" customHeight="1">
      <c r="A4964" s="19" t="s">
        <v>116005</v>
      </c>
      <c r="B4964" s="24">
        <v>22</v>
      </c>
      <c r="C4964" s="22">
        <v>60</v>
      </c>
      <c r="D4964" s="21" t="s">
        <v>116006</v>
      </c>
      <c r="E4964" s="21" t="s">
        <v>116007</v>
      </c>
      <c r="F4964" s="21" t="s">
        <v>114060</v>
      </c>
      <c r="G4964" s="22">
        <v>6</v>
      </c>
      <c r="H4964" s="22">
        <v>9</v>
      </c>
      <c r="I4964" s="22">
        <v>14</v>
      </c>
      <c r="J4964" s="21" t="s">
        <v>116008</v>
      </c>
    </row>
    <row r="4965" spans="1:10" ht="32" customHeight="1">
      <c r="A4965" s="19" t="s">
        <v>116009</v>
      </c>
      <c r="B4965" s="24">
        <v>30</v>
      </c>
      <c r="C4965" s="22">
        <v>15</v>
      </c>
      <c r="D4965" s="21" t="s">
        <v>116010</v>
      </c>
      <c r="E4965" s="21" t="s">
        <v>116011</v>
      </c>
      <c r="F4965" s="21" t="s">
        <v>101554</v>
      </c>
      <c r="G4965" s="22">
        <v>10</v>
      </c>
      <c r="H4965" s="22">
        <v>0</v>
      </c>
      <c r="I4965" s="22">
        <v>0</v>
      </c>
      <c r="J4965" s="21" t="s">
        <v>116012</v>
      </c>
    </row>
    <row r="4966" spans="1:10" ht="32" customHeight="1">
      <c r="A4966" s="19" t="s">
        <v>116013</v>
      </c>
      <c r="B4966" s="24">
        <v>21</v>
      </c>
      <c r="C4966" s="22">
        <v>15</v>
      </c>
      <c r="D4966" s="21" t="s">
        <v>116014</v>
      </c>
      <c r="E4966" s="21" t="s">
        <v>116015</v>
      </c>
      <c r="F4966" s="21" t="s">
        <v>14739</v>
      </c>
      <c r="G4966" s="22">
        <v>10</v>
      </c>
      <c r="H4966" s="22">
        <v>0</v>
      </c>
      <c r="I4966" s="22">
        <v>0</v>
      </c>
      <c r="J4966" s="21" t="s">
        <v>116016</v>
      </c>
    </row>
    <row r="4967" spans="1:10" ht="32" customHeight="1">
      <c r="A4967" s="19" t="s">
        <v>116017</v>
      </c>
      <c r="B4967" s="24">
        <v>29</v>
      </c>
      <c r="C4967" s="22">
        <v>15</v>
      </c>
      <c r="D4967" s="21" t="s">
        <v>108427</v>
      </c>
      <c r="E4967" s="21" t="s">
        <v>108428</v>
      </c>
      <c r="F4967" s="21" t="s">
        <v>101528</v>
      </c>
      <c r="G4967" s="22">
        <v>10</v>
      </c>
      <c r="H4967" s="22">
        <v>0</v>
      </c>
      <c r="I4967" s="22">
        <v>0</v>
      </c>
      <c r="J4967" s="21" t="s">
        <v>116018</v>
      </c>
    </row>
    <row r="4968" spans="1:10" ht="32" customHeight="1">
      <c r="A4968" s="19" t="s">
        <v>116019</v>
      </c>
      <c r="B4968" s="24">
        <v>29</v>
      </c>
      <c r="C4968" s="22">
        <v>15</v>
      </c>
      <c r="D4968" s="21" t="s">
        <v>108427</v>
      </c>
      <c r="E4968" s="21" t="s">
        <v>108428</v>
      </c>
      <c r="F4968" s="21" t="s">
        <v>101528</v>
      </c>
      <c r="G4968" s="22">
        <v>10</v>
      </c>
      <c r="H4968" s="22">
        <v>0</v>
      </c>
      <c r="I4968" s="22">
        <v>0</v>
      </c>
      <c r="J4968" s="21" t="s">
        <v>116018</v>
      </c>
    </row>
    <row r="4969" spans="1:10" ht="32" customHeight="1">
      <c r="A4969" s="19" t="s">
        <v>116020</v>
      </c>
      <c r="B4969" s="24">
        <v>20</v>
      </c>
      <c r="C4969" s="22">
        <v>15</v>
      </c>
      <c r="D4969" s="21" t="s">
        <v>116021</v>
      </c>
      <c r="E4969" s="21" t="s">
        <v>116022</v>
      </c>
      <c r="F4969" s="21" t="s">
        <v>14739</v>
      </c>
      <c r="G4969" s="22">
        <v>10</v>
      </c>
      <c r="H4969" s="22">
        <v>0</v>
      </c>
      <c r="I4969" s="22">
        <v>0</v>
      </c>
      <c r="J4969" s="21" t="s">
        <v>116023</v>
      </c>
    </row>
    <row r="4970" spans="1:10" ht="32" customHeight="1">
      <c r="A4970" s="19" t="s">
        <v>116024</v>
      </c>
      <c r="B4970" s="24">
        <v>24</v>
      </c>
      <c r="C4970" s="22">
        <v>15</v>
      </c>
      <c r="D4970" s="21" t="s">
        <v>116025</v>
      </c>
      <c r="E4970" s="21" t="s">
        <v>116026</v>
      </c>
      <c r="F4970" s="21" t="s">
        <v>101563</v>
      </c>
      <c r="G4970" s="22">
        <v>10</v>
      </c>
      <c r="H4970" s="22">
        <v>0</v>
      </c>
      <c r="I4970" s="22">
        <v>0</v>
      </c>
      <c r="J4970" s="21" t="s">
        <v>116027</v>
      </c>
    </row>
    <row r="4971" spans="1:10" ht="32" customHeight="1">
      <c r="A4971" s="19" t="s">
        <v>116028</v>
      </c>
      <c r="B4971" s="24">
        <v>21</v>
      </c>
      <c r="C4971" s="22">
        <v>18</v>
      </c>
      <c r="D4971" s="21" t="s">
        <v>104566</v>
      </c>
      <c r="E4971" s="21" t="s">
        <v>104567</v>
      </c>
      <c r="F4971" s="21" t="s">
        <v>102144</v>
      </c>
      <c r="G4971" s="22">
        <v>1</v>
      </c>
      <c r="H4971" s="22">
        <v>13</v>
      </c>
      <c r="I4971" s="22">
        <v>21</v>
      </c>
      <c r="J4971" s="21" t="s">
        <v>116029</v>
      </c>
    </row>
    <row r="4972" spans="1:10" ht="32" customHeight="1">
      <c r="A4972" s="19" t="s">
        <v>116030</v>
      </c>
      <c r="B4972" s="24">
        <v>38</v>
      </c>
      <c r="C4972" s="22">
        <v>15</v>
      </c>
      <c r="D4972" s="21" t="s">
        <v>103985</v>
      </c>
      <c r="E4972" s="21" t="s">
        <v>103986</v>
      </c>
      <c r="F4972" s="21" t="s">
        <v>101694</v>
      </c>
      <c r="G4972" s="22">
        <v>10</v>
      </c>
      <c r="H4972" s="22">
        <v>0</v>
      </c>
      <c r="I4972" s="22">
        <v>0</v>
      </c>
      <c r="J4972" s="21" t="s">
        <v>109500</v>
      </c>
    </row>
    <row r="4973" spans="1:10" ht="32" customHeight="1">
      <c r="A4973" s="19" t="s">
        <v>116031</v>
      </c>
      <c r="B4973" s="24">
        <v>38</v>
      </c>
      <c r="C4973" s="22">
        <v>15</v>
      </c>
      <c r="D4973" s="21" t="s">
        <v>103985</v>
      </c>
      <c r="E4973" s="21" t="s">
        <v>103986</v>
      </c>
      <c r="F4973" s="21" t="s">
        <v>101694</v>
      </c>
      <c r="G4973" s="22">
        <v>10</v>
      </c>
      <c r="H4973" s="22">
        <v>0</v>
      </c>
      <c r="I4973" s="22">
        <v>0</v>
      </c>
      <c r="J4973" s="21" t="s">
        <v>109500</v>
      </c>
    </row>
    <row r="4974" spans="1:10" ht="32" customHeight="1">
      <c r="A4974" s="19" t="s">
        <v>116032</v>
      </c>
      <c r="B4974" s="24">
        <v>31</v>
      </c>
      <c r="C4974" s="22">
        <v>15</v>
      </c>
      <c r="D4974" s="21" t="s">
        <v>116033</v>
      </c>
      <c r="E4974" s="21" t="s">
        <v>116034</v>
      </c>
      <c r="F4974" s="21" t="s">
        <v>101563</v>
      </c>
      <c r="G4974" s="22">
        <v>10</v>
      </c>
      <c r="H4974" s="22">
        <v>0</v>
      </c>
      <c r="I4974" s="22">
        <v>0</v>
      </c>
      <c r="J4974" s="21" t="s">
        <v>116035</v>
      </c>
    </row>
    <row r="4975" spans="1:10" ht="32" customHeight="1">
      <c r="A4975" s="19" t="s">
        <v>116036</v>
      </c>
      <c r="B4975" s="24">
        <v>20</v>
      </c>
      <c r="C4975" s="22">
        <v>22</v>
      </c>
      <c r="D4975" s="21" t="s">
        <v>107783</v>
      </c>
      <c r="E4975" s="21" t="s">
        <v>107784</v>
      </c>
      <c r="F4975" s="21" t="s">
        <v>101538</v>
      </c>
      <c r="G4975" s="22">
        <v>2</v>
      </c>
      <c r="H4975" s="22">
        <v>16</v>
      </c>
      <c r="I4975" s="22">
        <v>27</v>
      </c>
      <c r="J4975" s="21" t="s">
        <v>116037</v>
      </c>
    </row>
    <row r="4976" spans="1:10" ht="32" customHeight="1">
      <c r="A4976" s="19" t="s">
        <v>116038</v>
      </c>
      <c r="B4976" s="24">
        <v>27</v>
      </c>
      <c r="C4976" s="22">
        <v>15</v>
      </c>
      <c r="D4976" s="21" t="s">
        <v>116039</v>
      </c>
      <c r="E4976" s="21" t="s">
        <v>116040</v>
      </c>
      <c r="F4976" s="21" t="s">
        <v>14739</v>
      </c>
      <c r="G4976" s="22">
        <v>10</v>
      </c>
      <c r="H4976" s="22">
        <v>0</v>
      </c>
      <c r="I4976" s="22">
        <v>0</v>
      </c>
      <c r="J4976" s="21" t="s">
        <v>116041</v>
      </c>
    </row>
    <row r="4977" spans="1:10" ht="32" customHeight="1">
      <c r="A4977" s="19" t="s">
        <v>116042</v>
      </c>
      <c r="B4977" s="24">
        <v>19</v>
      </c>
      <c r="C4977" s="22">
        <v>15</v>
      </c>
      <c r="D4977" s="21" t="s">
        <v>114384</v>
      </c>
      <c r="E4977" s="21" t="s">
        <v>114385</v>
      </c>
      <c r="F4977" s="21" t="s">
        <v>101528</v>
      </c>
      <c r="G4977" s="22">
        <v>10</v>
      </c>
      <c r="H4977" s="22">
        <v>0</v>
      </c>
      <c r="I4977" s="22">
        <v>0</v>
      </c>
      <c r="J4977" s="21" t="s">
        <v>116043</v>
      </c>
    </row>
    <row r="4978" spans="1:10" ht="32" customHeight="1">
      <c r="A4978" s="19" t="s">
        <v>116044</v>
      </c>
      <c r="B4978" s="24">
        <v>25</v>
      </c>
      <c r="C4978" s="22">
        <v>15</v>
      </c>
      <c r="D4978" s="21" t="s">
        <v>116045</v>
      </c>
      <c r="E4978" s="21" t="s">
        <v>116046</v>
      </c>
      <c r="F4978" s="21" t="s">
        <v>101522</v>
      </c>
      <c r="G4978" s="22">
        <v>10</v>
      </c>
      <c r="H4978" s="22">
        <v>0</v>
      </c>
      <c r="I4978" s="22">
        <v>0</v>
      </c>
      <c r="J4978" s="21" t="s">
        <v>116047</v>
      </c>
    </row>
    <row r="4979" spans="1:10" ht="32" customHeight="1">
      <c r="A4979" s="19" t="s">
        <v>116048</v>
      </c>
      <c r="B4979" s="24">
        <v>26</v>
      </c>
      <c r="C4979" s="22">
        <v>15</v>
      </c>
      <c r="D4979" s="21" t="s">
        <v>110968</v>
      </c>
      <c r="E4979" s="21" t="s">
        <v>110969</v>
      </c>
      <c r="F4979" s="21" t="s">
        <v>14739</v>
      </c>
      <c r="G4979" s="22">
        <v>10</v>
      </c>
      <c r="H4979" s="22">
        <v>0</v>
      </c>
      <c r="I4979" s="22">
        <v>0</v>
      </c>
      <c r="J4979" s="21" t="s">
        <v>116049</v>
      </c>
    </row>
    <row r="4980" spans="1:10" ht="32" customHeight="1">
      <c r="A4980" s="19" t="s">
        <v>116050</v>
      </c>
      <c r="B4980" s="24">
        <v>34</v>
      </c>
      <c r="C4980" s="22">
        <v>15</v>
      </c>
      <c r="D4980" s="21" t="s">
        <v>116051</v>
      </c>
      <c r="E4980" s="21" t="s">
        <v>116052</v>
      </c>
      <c r="F4980" s="21" t="s">
        <v>101568</v>
      </c>
      <c r="G4980" s="22">
        <v>10</v>
      </c>
      <c r="H4980" s="22">
        <v>0</v>
      </c>
      <c r="I4980" s="22">
        <v>0</v>
      </c>
      <c r="J4980" s="21" t="s">
        <v>116053</v>
      </c>
    </row>
    <row r="4981" spans="1:10" ht="32" customHeight="1">
      <c r="A4981" s="19" t="s">
        <v>116054</v>
      </c>
      <c r="B4981" s="24">
        <v>29</v>
      </c>
      <c r="C4981" s="22">
        <v>22</v>
      </c>
      <c r="D4981" s="21" t="s">
        <v>107336</v>
      </c>
      <c r="E4981" s="21" t="s">
        <v>107337</v>
      </c>
      <c r="F4981" s="21" t="s">
        <v>101538</v>
      </c>
      <c r="G4981" s="22">
        <v>1</v>
      </c>
      <c r="H4981" s="22">
        <v>9</v>
      </c>
      <c r="I4981" s="22">
        <v>15</v>
      </c>
      <c r="J4981" s="21" t="s">
        <v>116055</v>
      </c>
    </row>
    <row r="4982" spans="1:10" ht="44" customHeight="1">
      <c r="A4982" s="19" t="s">
        <v>116056</v>
      </c>
      <c r="B4982" s="24">
        <v>13</v>
      </c>
      <c r="C4982" s="22">
        <v>15</v>
      </c>
      <c r="D4982" s="21" t="s">
        <v>116057</v>
      </c>
      <c r="E4982" s="21" t="s">
        <v>116058</v>
      </c>
      <c r="F4982" s="21" t="s">
        <v>101563</v>
      </c>
      <c r="G4982" s="22">
        <v>10</v>
      </c>
      <c r="H4982" s="22">
        <v>0</v>
      </c>
      <c r="I4982" s="22">
        <v>0</v>
      </c>
      <c r="J4982" s="21" t="s">
        <v>116059</v>
      </c>
    </row>
    <row r="4983" spans="1:10" ht="44" customHeight="1">
      <c r="A4983" s="19" t="s">
        <v>116060</v>
      </c>
      <c r="B4983" s="24">
        <v>23</v>
      </c>
      <c r="C4983" s="22">
        <v>19</v>
      </c>
      <c r="D4983" s="21" t="s">
        <v>110493</v>
      </c>
      <c r="E4983" s="21" t="s">
        <v>110494</v>
      </c>
      <c r="F4983" s="21" t="s">
        <v>102510</v>
      </c>
      <c r="G4983" s="22">
        <v>5</v>
      </c>
      <c r="H4983" s="22">
        <v>10</v>
      </c>
      <c r="I4983" s="22">
        <v>15</v>
      </c>
      <c r="J4983" s="21" t="s">
        <v>116061</v>
      </c>
    </row>
    <row r="4984" spans="1:10" ht="32" customHeight="1">
      <c r="A4984" s="19" t="s">
        <v>116062</v>
      </c>
      <c r="B4984" s="24">
        <v>26</v>
      </c>
      <c r="C4984" s="22">
        <v>17</v>
      </c>
      <c r="D4984" s="21" t="s">
        <v>116063</v>
      </c>
      <c r="E4984" s="21" t="s">
        <v>116064</v>
      </c>
      <c r="F4984" s="21" t="s">
        <v>101665</v>
      </c>
      <c r="G4984" s="22">
        <v>1</v>
      </c>
      <c r="H4984" s="22">
        <v>12</v>
      </c>
      <c r="I4984" s="22">
        <v>25</v>
      </c>
      <c r="J4984" s="21" t="s">
        <v>116065</v>
      </c>
    </row>
    <row r="4985" spans="1:10" ht="32" customHeight="1">
      <c r="A4985" s="19" t="s">
        <v>116066</v>
      </c>
      <c r="B4985" s="24">
        <v>19</v>
      </c>
      <c r="C4985" s="22">
        <v>15</v>
      </c>
      <c r="D4985" s="21" t="s">
        <v>116067</v>
      </c>
      <c r="E4985" s="21" t="s">
        <v>116068</v>
      </c>
      <c r="F4985" s="21" t="s">
        <v>101563</v>
      </c>
      <c r="G4985" s="22">
        <v>10</v>
      </c>
      <c r="H4985" s="22">
        <v>0</v>
      </c>
      <c r="I4985" s="22">
        <v>0</v>
      </c>
      <c r="J4985" s="21" t="s">
        <v>116069</v>
      </c>
    </row>
    <row r="4986" spans="1:10" ht="44" customHeight="1">
      <c r="A4986" s="19" t="s">
        <v>116070</v>
      </c>
      <c r="B4986" s="24">
        <v>14</v>
      </c>
      <c r="C4986" s="22">
        <v>17</v>
      </c>
      <c r="D4986" s="21" t="s">
        <v>116071</v>
      </c>
      <c r="E4986" s="21" t="s">
        <v>116072</v>
      </c>
      <c r="F4986" s="21" t="s">
        <v>101543</v>
      </c>
      <c r="G4986" s="22">
        <v>3</v>
      </c>
      <c r="H4986" s="22">
        <v>10</v>
      </c>
      <c r="I4986" s="22">
        <v>17</v>
      </c>
      <c r="J4986" s="21" t="s">
        <v>116073</v>
      </c>
    </row>
    <row r="4987" spans="1:10" ht="32" customHeight="1">
      <c r="A4987" s="19" t="s">
        <v>116074</v>
      </c>
      <c r="B4987" s="24">
        <v>59</v>
      </c>
      <c r="C4987" s="22">
        <v>15</v>
      </c>
      <c r="D4987" s="21" t="s">
        <v>105834</v>
      </c>
      <c r="E4987" s="21" t="s">
        <v>105835</v>
      </c>
      <c r="F4987" s="21" t="s">
        <v>101568</v>
      </c>
      <c r="G4987" s="22">
        <v>10</v>
      </c>
      <c r="H4987" s="22">
        <v>0</v>
      </c>
      <c r="I4987" s="22">
        <v>0</v>
      </c>
      <c r="J4987" s="21" t="s">
        <v>116075</v>
      </c>
    </row>
    <row r="4988" spans="1:10" ht="32" customHeight="1">
      <c r="A4988" s="19" t="s">
        <v>116076</v>
      </c>
      <c r="B4988" s="24">
        <v>17</v>
      </c>
      <c r="C4988" s="22">
        <v>15</v>
      </c>
      <c r="D4988" s="21" t="s">
        <v>116077</v>
      </c>
      <c r="E4988" s="21" t="s">
        <v>116078</v>
      </c>
      <c r="F4988" s="21" t="s">
        <v>101568</v>
      </c>
      <c r="G4988" s="22">
        <v>1</v>
      </c>
      <c r="H4988" s="22">
        <v>10</v>
      </c>
      <c r="I4988" s="22">
        <v>19</v>
      </c>
      <c r="J4988" s="21" t="s">
        <v>116079</v>
      </c>
    </row>
    <row r="4989" spans="1:10" ht="32" customHeight="1">
      <c r="A4989" s="19" t="s">
        <v>116080</v>
      </c>
      <c r="B4989" s="24">
        <v>30</v>
      </c>
      <c r="C4989" s="22">
        <v>15</v>
      </c>
      <c r="D4989" s="21" t="s">
        <v>102553</v>
      </c>
      <c r="E4989" s="21" t="s">
        <v>102554</v>
      </c>
      <c r="F4989" s="21" t="s">
        <v>101694</v>
      </c>
      <c r="G4989" s="22">
        <v>10</v>
      </c>
      <c r="H4989" s="22">
        <v>0</v>
      </c>
      <c r="I4989" s="22">
        <v>0</v>
      </c>
      <c r="J4989" s="21" t="s">
        <v>116081</v>
      </c>
    </row>
    <row r="4990" spans="1:10" ht="32" customHeight="1">
      <c r="A4990" s="19" t="s">
        <v>116082</v>
      </c>
      <c r="B4990" s="24">
        <v>84</v>
      </c>
      <c r="C4990" s="22">
        <v>25</v>
      </c>
      <c r="D4990" s="21" t="s">
        <v>116083</v>
      </c>
      <c r="E4990" s="21" t="s">
        <v>116084</v>
      </c>
      <c r="F4990" s="21" t="s">
        <v>102433</v>
      </c>
      <c r="G4990" s="22">
        <v>1</v>
      </c>
      <c r="H4990" s="22">
        <v>20</v>
      </c>
      <c r="I4990" s="22">
        <v>33</v>
      </c>
      <c r="J4990" s="21" t="s">
        <v>116085</v>
      </c>
    </row>
    <row r="4991" spans="1:10" ht="32" customHeight="1">
      <c r="A4991" s="19" t="s">
        <v>116086</v>
      </c>
      <c r="B4991" s="24">
        <v>19</v>
      </c>
      <c r="C4991" s="22">
        <v>17</v>
      </c>
      <c r="D4991" s="21" t="s">
        <v>112729</v>
      </c>
      <c r="E4991" s="21" t="s">
        <v>112730</v>
      </c>
      <c r="F4991" s="21" t="s">
        <v>101710</v>
      </c>
      <c r="G4991" s="22">
        <v>1</v>
      </c>
      <c r="H4991" s="22">
        <v>12</v>
      </c>
      <c r="I4991" s="22">
        <v>22</v>
      </c>
      <c r="J4991" s="21" t="s">
        <v>116087</v>
      </c>
    </row>
    <row r="4992" spans="1:10" ht="32" customHeight="1">
      <c r="A4992" s="19" t="s">
        <v>116088</v>
      </c>
      <c r="B4992" s="24">
        <v>55</v>
      </c>
      <c r="C4992" s="22">
        <v>15</v>
      </c>
      <c r="D4992" s="21" t="s">
        <v>107667</v>
      </c>
      <c r="E4992" s="21" t="s">
        <v>107668</v>
      </c>
      <c r="F4992" s="21" t="s">
        <v>101727</v>
      </c>
      <c r="G4992" s="22">
        <v>10</v>
      </c>
      <c r="H4992" s="22">
        <v>0</v>
      </c>
      <c r="I4992" s="22">
        <v>0</v>
      </c>
      <c r="J4992" s="21" t="s">
        <v>116089</v>
      </c>
    </row>
    <row r="4993" spans="1:10" ht="32" customHeight="1">
      <c r="A4993" s="19" t="s">
        <v>116090</v>
      </c>
      <c r="B4993" s="24">
        <v>38</v>
      </c>
      <c r="C4993" s="22">
        <v>16</v>
      </c>
      <c r="D4993" s="21" t="s">
        <v>102029</v>
      </c>
      <c r="E4993" s="21" t="s">
        <v>102030</v>
      </c>
      <c r="F4993" s="21" t="s">
        <v>101945</v>
      </c>
      <c r="G4993" s="22">
        <v>1</v>
      </c>
      <c r="H4993" s="22">
        <v>11</v>
      </c>
      <c r="I4993" s="22">
        <v>15</v>
      </c>
      <c r="J4993" s="21" t="s">
        <v>116091</v>
      </c>
    </row>
    <row r="4994" spans="1:10" ht="44" customHeight="1">
      <c r="A4994" s="19" t="s">
        <v>116092</v>
      </c>
      <c r="B4994" s="24">
        <v>12</v>
      </c>
      <c r="C4994" s="22">
        <v>15</v>
      </c>
      <c r="D4994" s="21" t="s">
        <v>110798</v>
      </c>
      <c r="E4994" s="21" t="s">
        <v>110799</v>
      </c>
      <c r="F4994" s="21" t="s">
        <v>14739</v>
      </c>
      <c r="G4994" s="22">
        <v>4</v>
      </c>
      <c r="H4994" s="22">
        <v>6</v>
      </c>
      <c r="I4994" s="22">
        <v>13</v>
      </c>
      <c r="J4994" s="21" t="s">
        <v>116093</v>
      </c>
    </row>
    <row r="4995" spans="1:10" ht="44" customHeight="1">
      <c r="A4995" s="19" t="s">
        <v>116094</v>
      </c>
      <c r="B4995" s="24">
        <v>12</v>
      </c>
      <c r="C4995" s="22">
        <v>15</v>
      </c>
      <c r="D4995" s="21" t="s">
        <v>110798</v>
      </c>
      <c r="E4995" s="21" t="s">
        <v>110799</v>
      </c>
      <c r="F4995" s="21" t="s">
        <v>14739</v>
      </c>
      <c r="G4995" s="22">
        <v>4</v>
      </c>
      <c r="H4995" s="22">
        <v>6</v>
      </c>
      <c r="I4995" s="22">
        <v>13</v>
      </c>
      <c r="J4995" s="21" t="s">
        <v>116093</v>
      </c>
    </row>
    <row r="4996" spans="1:10" ht="44" customHeight="1">
      <c r="A4996" s="19" t="s">
        <v>116095</v>
      </c>
      <c r="B4996" s="24">
        <v>12</v>
      </c>
      <c r="C4996" s="22">
        <v>15</v>
      </c>
      <c r="D4996" s="21" t="s">
        <v>110798</v>
      </c>
      <c r="E4996" s="21" t="s">
        <v>110799</v>
      </c>
      <c r="F4996" s="21" t="s">
        <v>14739</v>
      </c>
      <c r="G4996" s="22">
        <v>4</v>
      </c>
      <c r="H4996" s="22">
        <v>6</v>
      </c>
      <c r="I4996" s="22">
        <v>13</v>
      </c>
      <c r="J4996" s="21" t="s">
        <v>116093</v>
      </c>
    </row>
    <row r="4997" spans="1:10" ht="32" customHeight="1">
      <c r="A4997" s="19" t="s">
        <v>116096</v>
      </c>
      <c r="B4997" s="24">
        <v>13</v>
      </c>
      <c r="C4997" s="22">
        <v>15</v>
      </c>
      <c r="D4997" s="21" t="s">
        <v>116097</v>
      </c>
      <c r="E4997" s="21" t="s">
        <v>116098</v>
      </c>
      <c r="F4997" s="21" t="s">
        <v>101528</v>
      </c>
      <c r="G4997" s="22">
        <v>10</v>
      </c>
      <c r="H4997" s="22">
        <v>0</v>
      </c>
      <c r="I4997" s="22">
        <v>0</v>
      </c>
      <c r="J4997" s="21" t="s">
        <v>116099</v>
      </c>
    </row>
    <row r="4998" spans="1:10" ht="32" customHeight="1">
      <c r="A4998" s="19" t="s">
        <v>116100</v>
      </c>
      <c r="B4998" s="24">
        <v>16</v>
      </c>
      <c r="C4998" s="22">
        <v>18</v>
      </c>
      <c r="D4998" s="21" t="s">
        <v>116101</v>
      </c>
      <c r="E4998" s="21" t="s">
        <v>116102</v>
      </c>
      <c r="F4998" s="21" t="s">
        <v>102727</v>
      </c>
      <c r="G4998" s="22">
        <v>2</v>
      </c>
      <c r="H4998" s="22">
        <v>12</v>
      </c>
      <c r="I4998" s="22">
        <v>16</v>
      </c>
      <c r="J4998" s="21" t="s">
        <v>116103</v>
      </c>
    </row>
    <row r="4999" spans="1:10" ht="20" customHeight="1">
      <c r="A4999" s="27">
        <v>-999</v>
      </c>
      <c r="B4999" s="24">
        <v>-999</v>
      </c>
      <c r="C4999" s="22">
        <v>-999</v>
      </c>
      <c r="D4999" s="22">
        <v>-999</v>
      </c>
      <c r="E4999" s="22">
        <v>-999</v>
      </c>
      <c r="F4999" s="22">
        <v>-999</v>
      </c>
      <c r="G4999" s="22">
        <v>-999</v>
      </c>
      <c r="H4999" s="22">
        <v>-999</v>
      </c>
      <c r="I4999" s="22">
        <v>-999</v>
      </c>
      <c r="J4999" s="22">
        <v>-999</v>
      </c>
    </row>
    <row r="5000" spans="1:10" ht="32" customHeight="1">
      <c r="A5000" s="19" t="s">
        <v>116104</v>
      </c>
      <c r="B5000" s="24">
        <v>24</v>
      </c>
      <c r="C5000" s="22">
        <v>15</v>
      </c>
      <c r="D5000" s="21" t="s">
        <v>116105</v>
      </c>
      <c r="E5000" s="21" t="s">
        <v>116106</v>
      </c>
      <c r="F5000" s="21" t="s">
        <v>14739</v>
      </c>
      <c r="G5000" s="22">
        <v>10</v>
      </c>
      <c r="H5000" s="22">
        <v>0</v>
      </c>
      <c r="I5000" s="22">
        <v>0</v>
      </c>
      <c r="J5000" s="21" t="s">
        <v>116107</v>
      </c>
    </row>
    <row r="5001" spans="1:10" ht="32" customHeight="1">
      <c r="A5001" s="19" t="s">
        <v>116108</v>
      </c>
      <c r="B5001" s="24">
        <v>36</v>
      </c>
      <c r="C5001" s="22">
        <v>20</v>
      </c>
      <c r="D5001" s="21" t="s">
        <v>116109</v>
      </c>
      <c r="E5001" s="21" t="s">
        <v>116110</v>
      </c>
      <c r="F5001" s="21" t="s">
        <v>101568</v>
      </c>
      <c r="G5001" s="22">
        <v>1</v>
      </c>
      <c r="H5001" s="22">
        <v>15</v>
      </c>
      <c r="I5001" s="22">
        <v>23</v>
      </c>
      <c r="J5001" s="21" t="s">
        <v>116111</v>
      </c>
    </row>
    <row r="5002" spans="1:10" ht="32" customHeight="1">
      <c r="A5002" s="19" t="s">
        <v>116112</v>
      </c>
      <c r="B5002" s="24">
        <v>36</v>
      </c>
      <c r="C5002" s="22">
        <v>20</v>
      </c>
      <c r="D5002" s="21" t="s">
        <v>116109</v>
      </c>
      <c r="E5002" s="21" t="s">
        <v>116110</v>
      </c>
      <c r="F5002" s="21" t="s">
        <v>101568</v>
      </c>
      <c r="G5002" s="22">
        <v>1</v>
      </c>
      <c r="H5002" s="22">
        <v>15</v>
      </c>
      <c r="I5002" s="22">
        <v>23</v>
      </c>
      <c r="J5002" s="21" t="s">
        <v>116111</v>
      </c>
    </row>
    <row r="5003" spans="1:10" ht="44" customHeight="1">
      <c r="A5003" s="19" t="s">
        <v>116113</v>
      </c>
      <c r="B5003" s="24">
        <v>54</v>
      </c>
      <c r="C5003" s="22">
        <v>28</v>
      </c>
      <c r="D5003" s="21" t="s">
        <v>116114</v>
      </c>
      <c r="E5003" s="21" t="s">
        <v>116115</v>
      </c>
      <c r="F5003" s="21" t="s">
        <v>110849</v>
      </c>
      <c r="G5003" s="22">
        <v>1</v>
      </c>
      <c r="H5003" s="22">
        <v>23</v>
      </c>
      <c r="I5003" s="22">
        <v>48</v>
      </c>
      <c r="J5003" s="21" t="s">
        <v>116116</v>
      </c>
    </row>
    <row r="5004" spans="1:10" ht="44" customHeight="1">
      <c r="A5004" s="19" t="s">
        <v>116117</v>
      </c>
      <c r="B5004" s="24">
        <v>28</v>
      </c>
      <c r="C5004" s="22">
        <v>15</v>
      </c>
      <c r="D5004" s="21" t="s">
        <v>107393</v>
      </c>
      <c r="E5004" s="21" t="s">
        <v>107394</v>
      </c>
      <c r="F5004" s="21" t="s">
        <v>14739</v>
      </c>
      <c r="G5004" s="22">
        <v>10</v>
      </c>
      <c r="H5004" s="22">
        <v>0</v>
      </c>
      <c r="I5004" s="22">
        <v>0</v>
      </c>
      <c r="J5004" s="21" t="s">
        <v>107395</v>
      </c>
    </row>
    <row r="5005" spans="1:10" ht="44" customHeight="1">
      <c r="A5005" s="19" t="s">
        <v>116118</v>
      </c>
      <c r="B5005" s="24">
        <v>28</v>
      </c>
      <c r="C5005" s="22">
        <v>15</v>
      </c>
      <c r="D5005" s="21" t="s">
        <v>116119</v>
      </c>
      <c r="E5005" s="21" t="s">
        <v>116120</v>
      </c>
      <c r="F5005" s="21" t="s">
        <v>14739</v>
      </c>
      <c r="G5005" s="22">
        <v>10</v>
      </c>
      <c r="H5005" s="22">
        <v>0</v>
      </c>
      <c r="I5005" s="22">
        <v>0</v>
      </c>
      <c r="J5005" s="21" t="s">
        <v>116121</v>
      </c>
    </row>
    <row r="5006" spans="1:10" ht="32" customHeight="1">
      <c r="A5006" s="19" t="s">
        <v>116122</v>
      </c>
      <c r="B5006" s="24">
        <v>25</v>
      </c>
      <c r="C5006" s="22">
        <v>16</v>
      </c>
      <c r="D5006" s="21" t="s">
        <v>105587</v>
      </c>
      <c r="E5006" s="21" t="s">
        <v>105588</v>
      </c>
      <c r="F5006" s="21" t="s">
        <v>101533</v>
      </c>
      <c r="G5006" s="22">
        <v>3</v>
      </c>
      <c r="H5006" s="22">
        <v>9</v>
      </c>
      <c r="I5006" s="22">
        <v>14</v>
      </c>
      <c r="J5006" s="21" t="s">
        <v>116123</v>
      </c>
    </row>
    <row r="5007" spans="1:10" ht="32" customHeight="1">
      <c r="A5007" s="19" t="s">
        <v>116124</v>
      </c>
      <c r="B5007" s="24">
        <v>18</v>
      </c>
      <c r="C5007" s="22">
        <v>15</v>
      </c>
      <c r="D5007" s="21" t="s">
        <v>104607</v>
      </c>
      <c r="E5007" s="21" t="s">
        <v>104608</v>
      </c>
      <c r="F5007" s="21" t="s">
        <v>101694</v>
      </c>
      <c r="G5007" s="22">
        <v>1</v>
      </c>
      <c r="H5007" s="22">
        <v>8</v>
      </c>
      <c r="I5007" s="22">
        <v>17</v>
      </c>
      <c r="J5007" s="21" t="s">
        <v>116125</v>
      </c>
    </row>
    <row r="5008" spans="1:10" ht="32" customHeight="1">
      <c r="A5008" s="19" t="s">
        <v>116126</v>
      </c>
      <c r="B5008" s="24">
        <v>28</v>
      </c>
      <c r="C5008" s="22">
        <v>18</v>
      </c>
      <c r="D5008" s="21" t="s">
        <v>109022</v>
      </c>
      <c r="E5008" s="21" t="s">
        <v>109023</v>
      </c>
      <c r="F5008" s="22">
        <v>1</v>
      </c>
      <c r="G5008" s="22">
        <v>1</v>
      </c>
      <c r="H5008" s="22">
        <v>13</v>
      </c>
      <c r="I5008" s="22">
        <v>30</v>
      </c>
      <c r="J5008" s="21" t="s">
        <v>116127</v>
      </c>
    </row>
    <row r="5009" spans="1:10" ht="32" customHeight="1">
      <c r="A5009" s="19" t="s">
        <v>116128</v>
      </c>
      <c r="B5009" s="24">
        <v>45</v>
      </c>
      <c r="C5009" s="22">
        <v>22</v>
      </c>
      <c r="D5009" s="21" t="s">
        <v>108830</v>
      </c>
      <c r="E5009" s="21" t="s">
        <v>108831</v>
      </c>
      <c r="F5009" s="21" t="s">
        <v>102559</v>
      </c>
      <c r="G5009" s="22">
        <v>1</v>
      </c>
      <c r="H5009" s="22">
        <v>9</v>
      </c>
      <c r="I5009" s="22">
        <v>13</v>
      </c>
      <c r="J5009" s="21" t="s">
        <v>116129</v>
      </c>
    </row>
    <row r="5010" spans="1:10" ht="32" customHeight="1">
      <c r="A5010" s="19" t="s">
        <v>116130</v>
      </c>
      <c r="B5010" s="24">
        <v>32</v>
      </c>
      <c r="C5010" s="22">
        <v>29</v>
      </c>
      <c r="D5010" s="21" t="s">
        <v>102730</v>
      </c>
      <c r="E5010" s="21" t="s">
        <v>102731</v>
      </c>
      <c r="F5010" s="21" t="s">
        <v>14743</v>
      </c>
      <c r="G5010" s="22">
        <v>7</v>
      </c>
      <c r="H5010" s="22">
        <v>18</v>
      </c>
      <c r="I5010" s="22">
        <v>31</v>
      </c>
      <c r="J5010" s="21" t="s">
        <v>116131</v>
      </c>
    </row>
    <row r="5011" spans="1:10" ht="32" customHeight="1">
      <c r="A5011" s="19" t="s">
        <v>116132</v>
      </c>
      <c r="B5011" s="24">
        <v>27</v>
      </c>
      <c r="C5011" s="22">
        <v>17</v>
      </c>
      <c r="D5011" s="21" t="s">
        <v>112149</v>
      </c>
      <c r="E5011" s="21" t="s">
        <v>112150</v>
      </c>
      <c r="F5011" s="21" t="s">
        <v>14743</v>
      </c>
      <c r="G5011" s="22">
        <v>2</v>
      </c>
      <c r="H5011" s="22">
        <v>11</v>
      </c>
      <c r="I5011" s="22">
        <v>18</v>
      </c>
      <c r="J5011" s="21" t="s">
        <v>112151</v>
      </c>
    </row>
    <row r="5012" spans="1:10" ht="32" customHeight="1">
      <c r="A5012" s="19" t="s">
        <v>116133</v>
      </c>
      <c r="B5012" s="24">
        <v>22</v>
      </c>
      <c r="C5012" s="22">
        <v>15</v>
      </c>
      <c r="D5012" s="21" t="s">
        <v>116134</v>
      </c>
      <c r="E5012" s="21" t="s">
        <v>116135</v>
      </c>
      <c r="F5012" s="21" t="s">
        <v>101563</v>
      </c>
      <c r="G5012" s="22">
        <v>10</v>
      </c>
      <c r="H5012" s="22">
        <v>0</v>
      </c>
      <c r="I5012" s="22">
        <v>0</v>
      </c>
      <c r="J5012" s="21" t="s">
        <v>116136</v>
      </c>
    </row>
    <row r="5013" spans="1:10" ht="32" customHeight="1">
      <c r="A5013" s="19" t="s">
        <v>116137</v>
      </c>
      <c r="B5013" s="24">
        <v>13</v>
      </c>
      <c r="C5013" s="22">
        <v>15</v>
      </c>
      <c r="D5013" s="21" t="s">
        <v>116138</v>
      </c>
      <c r="E5013" s="21" t="s">
        <v>116139</v>
      </c>
      <c r="F5013" s="21" t="s">
        <v>14739</v>
      </c>
      <c r="G5013" s="22">
        <v>10</v>
      </c>
      <c r="H5013" s="22">
        <v>0</v>
      </c>
      <c r="I5013" s="22">
        <v>0</v>
      </c>
      <c r="J5013" s="21" t="s">
        <v>116140</v>
      </c>
    </row>
    <row r="5014" spans="1:10" ht="32" customHeight="1">
      <c r="A5014" s="19" t="s">
        <v>116141</v>
      </c>
      <c r="B5014" s="24">
        <v>27</v>
      </c>
      <c r="C5014" s="22">
        <v>30</v>
      </c>
      <c r="D5014" s="21" t="s">
        <v>105086</v>
      </c>
      <c r="E5014" s="21" t="s">
        <v>105087</v>
      </c>
      <c r="F5014" s="21" t="s">
        <v>103600</v>
      </c>
      <c r="G5014" s="22">
        <v>3</v>
      </c>
      <c r="H5014" s="22">
        <v>23</v>
      </c>
      <c r="I5014" s="22">
        <v>31</v>
      </c>
      <c r="J5014" s="21" t="s">
        <v>116142</v>
      </c>
    </row>
    <row r="5015" spans="1:10" ht="32" customHeight="1">
      <c r="A5015" s="19" t="s">
        <v>116143</v>
      </c>
      <c r="B5015" s="24">
        <v>21</v>
      </c>
      <c r="C5015" s="22">
        <v>15</v>
      </c>
      <c r="D5015" s="21" t="s">
        <v>116144</v>
      </c>
      <c r="E5015" s="21" t="s">
        <v>116145</v>
      </c>
      <c r="F5015" s="21" t="s">
        <v>101554</v>
      </c>
      <c r="G5015" s="22">
        <v>4</v>
      </c>
      <c r="H5015" s="22">
        <v>5</v>
      </c>
      <c r="I5015" s="22">
        <v>15</v>
      </c>
      <c r="J5015" s="21" t="s">
        <v>116146</v>
      </c>
    </row>
    <row r="5016" spans="1:10" ht="32" customHeight="1">
      <c r="A5016" s="19" t="s">
        <v>116147</v>
      </c>
      <c r="B5016" s="24">
        <v>21</v>
      </c>
      <c r="C5016" s="22">
        <v>15</v>
      </c>
      <c r="D5016" s="21" t="s">
        <v>116148</v>
      </c>
      <c r="E5016" s="21" t="s">
        <v>116149</v>
      </c>
      <c r="F5016" s="21" t="s">
        <v>101563</v>
      </c>
      <c r="G5016" s="22">
        <v>10</v>
      </c>
      <c r="H5016" s="22">
        <v>0</v>
      </c>
      <c r="I5016" s="22">
        <v>0</v>
      </c>
      <c r="J5016" s="21" t="s">
        <v>116150</v>
      </c>
    </row>
    <row r="5017" spans="1:10" ht="32" customHeight="1">
      <c r="A5017" s="19" t="s">
        <v>116151</v>
      </c>
      <c r="B5017" s="24">
        <v>29</v>
      </c>
      <c r="C5017" s="22">
        <v>15</v>
      </c>
      <c r="D5017" s="21" t="s">
        <v>116152</v>
      </c>
      <c r="E5017" s="21" t="s">
        <v>116153</v>
      </c>
      <c r="F5017" s="21" t="s">
        <v>101554</v>
      </c>
      <c r="G5017" s="22">
        <v>10</v>
      </c>
      <c r="H5017" s="22">
        <v>0</v>
      </c>
      <c r="I5017" s="22">
        <v>0</v>
      </c>
      <c r="J5017" s="21" t="s">
        <v>116154</v>
      </c>
    </row>
    <row r="5018" spans="1:10" ht="32" customHeight="1">
      <c r="A5018" s="19" t="s">
        <v>116155</v>
      </c>
      <c r="B5018" s="24">
        <v>13</v>
      </c>
      <c r="C5018" s="22">
        <v>15</v>
      </c>
      <c r="D5018" s="21" t="s">
        <v>105984</v>
      </c>
      <c r="E5018" s="21" t="s">
        <v>105985</v>
      </c>
      <c r="F5018" s="21" t="s">
        <v>101528</v>
      </c>
      <c r="G5018" s="22">
        <v>10</v>
      </c>
      <c r="H5018" s="22">
        <v>0</v>
      </c>
      <c r="I5018" s="22">
        <v>0</v>
      </c>
      <c r="J5018" s="21" t="s">
        <v>116156</v>
      </c>
    </row>
    <row r="5019" spans="1:10" ht="32" customHeight="1">
      <c r="A5019" s="19" t="s">
        <v>116157</v>
      </c>
      <c r="B5019" s="24">
        <v>15</v>
      </c>
      <c r="C5019" s="22">
        <v>23</v>
      </c>
      <c r="D5019" s="21" t="s">
        <v>116158</v>
      </c>
      <c r="E5019" s="21" t="s">
        <v>116159</v>
      </c>
      <c r="F5019" s="21" t="s">
        <v>104761</v>
      </c>
      <c r="G5019" s="22">
        <v>9</v>
      </c>
      <c r="H5019" s="22">
        <v>10</v>
      </c>
      <c r="I5019" s="22">
        <v>18</v>
      </c>
      <c r="J5019" s="21" t="s">
        <v>116160</v>
      </c>
    </row>
    <row r="5020" spans="1:10" ht="32" customHeight="1">
      <c r="A5020" s="19" t="s">
        <v>116161</v>
      </c>
      <c r="B5020" s="24">
        <v>21</v>
      </c>
      <c r="C5020" s="22">
        <v>15</v>
      </c>
      <c r="D5020" s="21" t="s">
        <v>115519</v>
      </c>
      <c r="E5020" s="21" t="s">
        <v>115520</v>
      </c>
      <c r="F5020" s="21" t="s">
        <v>101568</v>
      </c>
      <c r="G5020" s="22">
        <v>1</v>
      </c>
      <c r="H5020" s="22">
        <v>10</v>
      </c>
      <c r="I5020" s="22">
        <v>18</v>
      </c>
      <c r="J5020" s="21" t="s">
        <v>116162</v>
      </c>
    </row>
    <row r="5021" spans="1:10" ht="32" customHeight="1">
      <c r="A5021" s="19" t="s">
        <v>116163</v>
      </c>
      <c r="B5021" s="24">
        <v>54</v>
      </c>
      <c r="C5021" s="22">
        <v>48</v>
      </c>
      <c r="D5021" s="21" t="s">
        <v>116164</v>
      </c>
      <c r="E5021" s="21" t="s">
        <v>116165</v>
      </c>
      <c r="F5021" s="21" t="s">
        <v>116166</v>
      </c>
      <c r="G5021" s="22">
        <v>4</v>
      </c>
      <c r="H5021" s="22">
        <v>12</v>
      </c>
      <c r="I5021" s="22">
        <v>18</v>
      </c>
      <c r="J5021" s="21" t="s">
        <v>116167</v>
      </c>
    </row>
    <row r="5022" spans="1:10" ht="32" customHeight="1">
      <c r="A5022" s="19" t="s">
        <v>116168</v>
      </c>
      <c r="B5022" s="24">
        <v>25</v>
      </c>
      <c r="C5022" s="22">
        <v>16</v>
      </c>
      <c r="D5022" s="21" t="s">
        <v>116169</v>
      </c>
      <c r="E5022" s="21" t="s">
        <v>116170</v>
      </c>
      <c r="F5022" s="21" t="s">
        <v>102171</v>
      </c>
      <c r="G5022" s="22">
        <v>1</v>
      </c>
      <c r="H5022" s="22">
        <v>11</v>
      </c>
      <c r="I5022" s="22">
        <v>23</v>
      </c>
      <c r="J5022" s="21" t="s">
        <v>116171</v>
      </c>
    </row>
    <row r="5023" spans="1:10" ht="32" customHeight="1">
      <c r="A5023" s="19" t="s">
        <v>116172</v>
      </c>
      <c r="B5023" s="24">
        <v>28</v>
      </c>
      <c r="C5023" s="22">
        <v>23</v>
      </c>
      <c r="D5023" s="21" t="s">
        <v>103800</v>
      </c>
      <c r="E5023" s="21" t="s">
        <v>103801</v>
      </c>
      <c r="F5023" s="21" t="s">
        <v>102157</v>
      </c>
      <c r="G5023" s="22">
        <v>3</v>
      </c>
      <c r="H5023" s="22">
        <v>16</v>
      </c>
      <c r="I5023" s="22">
        <v>25</v>
      </c>
      <c r="J5023" s="21" t="s">
        <v>116173</v>
      </c>
    </row>
    <row r="5024" spans="1:10" ht="44" customHeight="1">
      <c r="A5024" s="19" t="s">
        <v>116174</v>
      </c>
      <c r="B5024" s="24">
        <v>21</v>
      </c>
      <c r="C5024" s="22">
        <v>15</v>
      </c>
      <c r="D5024" s="21" t="s">
        <v>116175</v>
      </c>
      <c r="E5024" s="21" t="s">
        <v>116176</v>
      </c>
      <c r="F5024" s="21" t="s">
        <v>101528</v>
      </c>
      <c r="G5024" s="22">
        <v>10</v>
      </c>
      <c r="H5024" s="22">
        <v>0</v>
      </c>
      <c r="I5024" s="22">
        <v>0</v>
      </c>
      <c r="J5024" s="21" t="s">
        <v>116177</v>
      </c>
    </row>
    <row r="5025" spans="1:10" ht="32" customHeight="1">
      <c r="A5025" s="19" t="s">
        <v>116178</v>
      </c>
      <c r="B5025" s="24">
        <v>22</v>
      </c>
      <c r="C5025" s="22">
        <v>16</v>
      </c>
      <c r="D5025" s="21" t="s">
        <v>102588</v>
      </c>
      <c r="E5025" s="21" t="s">
        <v>102589</v>
      </c>
      <c r="F5025" s="21" t="s">
        <v>101533</v>
      </c>
      <c r="G5025" s="22">
        <v>1</v>
      </c>
      <c r="H5025" s="22">
        <v>11</v>
      </c>
      <c r="I5025" s="22">
        <v>16</v>
      </c>
      <c r="J5025" s="21" t="s">
        <v>116179</v>
      </c>
    </row>
    <row r="5026" spans="1:10" ht="32" customHeight="1">
      <c r="A5026" s="19" t="s">
        <v>116180</v>
      </c>
      <c r="B5026" s="24">
        <v>57</v>
      </c>
      <c r="C5026" s="22">
        <v>15</v>
      </c>
      <c r="D5026" s="21" t="s">
        <v>104912</v>
      </c>
      <c r="E5026" s="21" t="s">
        <v>104913</v>
      </c>
      <c r="F5026" s="21" t="s">
        <v>14739</v>
      </c>
      <c r="G5026" s="22">
        <v>10</v>
      </c>
      <c r="H5026" s="22">
        <v>0</v>
      </c>
      <c r="I5026" s="22">
        <v>0</v>
      </c>
      <c r="J5026" s="21" t="s">
        <v>116181</v>
      </c>
    </row>
    <row r="5027" spans="1:10" ht="32" customHeight="1">
      <c r="A5027" s="19" t="s">
        <v>116182</v>
      </c>
      <c r="B5027" s="24">
        <v>13</v>
      </c>
      <c r="C5027" s="22">
        <v>15</v>
      </c>
      <c r="D5027" s="21" t="s">
        <v>104074</v>
      </c>
      <c r="E5027" s="21" t="s">
        <v>104075</v>
      </c>
      <c r="F5027" s="21" t="s">
        <v>101563</v>
      </c>
      <c r="G5027" s="22">
        <v>10</v>
      </c>
      <c r="H5027" s="22">
        <v>0</v>
      </c>
      <c r="I5027" s="22">
        <v>0</v>
      </c>
      <c r="J5027" s="21" t="s">
        <v>116183</v>
      </c>
    </row>
    <row r="5028" spans="1:10" ht="44" customHeight="1">
      <c r="A5028" s="19" t="s">
        <v>116184</v>
      </c>
      <c r="B5028" s="24">
        <v>13</v>
      </c>
      <c r="C5028" s="22">
        <v>15</v>
      </c>
      <c r="D5028" s="21" t="s">
        <v>115195</v>
      </c>
      <c r="E5028" s="21" t="s">
        <v>115196</v>
      </c>
      <c r="F5028" s="21" t="s">
        <v>101563</v>
      </c>
      <c r="G5028" s="22">
        <v>10</v>
      </c>
      <c r="H5028" s="22">
        <v>0</v>
      </c>
      <c r="I5028" s="22">
        <v>0</v>
      </c>
      <c r="J5028" s="21" t="s">
        <v>116185</v>
      </c>
    </row>
    <row r="5029" spans="1:10" ht="44" customHeight="1">
      <c r="A5029" s="19" t="s">
        <v>116186</v>
      </c>
      <c r="B5029" s="24">
        <v>19</v>
      </c>
      <c r="C5029" s="22">
        <v>15</v>
      </c>
      <c r="D5029" s="21" t="s">
        <v>116187</v>
      </c>
      <c r="E5029" s="21" t="s">
        <v>116188</v>
      </c>
      <c r="F5029" s="21" t="s">
        <v>101568</v>
      </c>
      <c r="G5029" s="22">
        <v>1</v>
      </c>
      <c r="H5029" s="22">
        <v>9</v>
      </c>
      <c r="I5029" s="22">
        <v>17</v>
      </c>
      <c r="J5029" s="21" t="s">
        <v>116189</v>
      </c>
    </row>
    <row r="5030" spans="1:10" ht="32" customHeight="1">
      <c r="A5030" s="19" t="s">
        <v>116190</v>
      </c>
      <c r="B5030" s="24">
        <v>25</v>
      </c>
      <c r="C5030" s="22">
        <v>16</v>
      </c>
      <c r="D5030" s="21" t="s">
        <v>116191</v>
      </c>
      <c r="E5030" s="21" t="s">
        <v>116192</v>
      </c>
      <c r="F5030" s="21" t="s">
        <v>101945</v>
      </c>
      <c r="G5030" s="22">
        <v>1</v>
      </c>
      <c r="H5030" s="22">
        <v>9</v>
      </c>
      <c r="I5030" s="22">
        <v>18</v>
      </c>
      <c r="J5030" s="21" t="s">
        <v>116193</v>
      </c>
    </row>
    <row r="5031" spans="1:10" ht="32" customHeight="1">
      <c r="A5031" s="19" t="s">
        <v>116194</v>
      </c>
      <c r="B5031" s="24">
        <v>25</v>
      </c>
      <c r="C5031" s="22">
        <v>16</v>
      </c>
      <c r="D5031" s="21" t="s">
        <v>116191</v>
      </c>
      <c r="E5031" s="21" t="s">
        <v>116192</v>
      </c>
      <c r="F5031" s="21" t="s">
        <v>101945</v>
      </c>
      <c r="G5031" s="22">
        <v>1</v>
      </c>
      <c r="H5031" s="22">
        <v>9</v>
      </c>
      <c r="I5031" s="22">
        <v>18</v>
      </c>
      <c r="J5031" s="21" t="s">
        <v>116193</v>
      </c>
    </row>
    <row r="5032" spans="1:10" ht="32" customHeight="1">
      <c r="A5032" s="19" t="s">
        <v>116195</v>
      </c>
      <c r="B5032" s="24">
        <v>18</v>
      </c>
      <c r="C5032" s="22">
        <v>15</v>
      </c>
      <c r="D5032" s="21" t="s">
        <v>116196</v>
      </c>
      <c r="E5032" s="21" t="s">
        <v>116197</v>
      </c>
      <c r="F5032" s="21" t="s">
        <v>101528</v>
      </c>
      <c r="G5032" s="22">
        <v>10</v>
      </c>
      <c r="H5032" s="22">
        <v>0</v>
      </c>
      <c r="I5032" s="22">
        <v>0</v>
      </c>
      <c r="J5032" s="21" t="s">
        <v>116198</v>
      </c>
    </row>
    <row r="5033" spans="1:10" ht="32" customHeight="1">
      <c r="A5033" s="19" t="s">
        <v>116199</v>
      </c>
      <c r="B5033" s="24">
        <v>18</v>
      </c>
      <c r="C5033" s="22">
        <v>15</v>
      </c>
      <c r="D5033" s="21" t="s">
        <v>116196</v>
      </c>
      <c r="E5033" s="21" t="s">
        <v>116197</v>
      </c>
      <c r="F5033" s="21" t="s">
        <v>101528</v>
      </c>
      <c r="G5033" s="22">
        <v>10</v>
      </c>
      <c r="H5033" s="22">
        <v>0</v>
      </c>
      <c r="I5033" s="22">
        <v>0</v>
      </c>
      <c r="J5033" s="21" t="s">
        <v>116198</v>
      </c>
    </row>
    <row r="5034" spans="1:10" ht="32" customHeight="1">
      <c r="A5034" s="19" t="s">
        <v>116200</v>
      </c>
      <c r="B5034" s="24">
        <v>24</v>
      </c>
      <c r="C5034" s="22">
        <v>16</v>
      </c>
      <c r="D5034" s="21" t="s">
        <v>116201</v>
      </c>
      <c r="E5034" s="21" t="s">
        <v>116202</v>
      </c>
      <c r="F5034" s="21" t="s">
        <v>101945</v>
      </c>
      <c r="G5034" s="22">
        <v>1</v>
      </c>
      <c r="H5034" s="22">
        <v>11</v>
      </c>
      <c r="I5034" s="22">
        <v>16</v>
      </c>
      <c r="J5034" s="21" t="s">
        <v>116203</v>
      </c>
    </row>
    <row r="5035" spans="1:10" ht="32" customHeight="1">
      <c r="A5035" s="19" t="s">
        <v>116204</v>
      </c>
      <c r="B5035" s="24">
        <v>24</v>
      </c>
      <c r="C5035" s="22">
        <v>16</v>
      </c>
      <c r="D5035" s="21" t="s">
        <v>116201</v>
      </c>
      <c r="E5035" s="21" t="s">
        <v>116202</v>
      </c>
      <c r="F5035" s="21" t="s">
        <v>101945</v>
      </c>
      <c r="G5035" s="22">
        <v>1</v>
      </c>
      <c r="H5035" s="22">
        <v>11</v>
      </c>
      <c r="I5035" s="22">
        <v>16</v>
      </c>
      <c r="J5035" s="21" t="s">
        <v>116203</v>
      </c>
    </row>
    <row r="5036" spans="1:10" ht="32" customHeight="1">
      <c r="A5036" s="19" t="s">
        <v>116205</v>
      </c>
      <c r="B5036" s="24">
        <v>17</v>
      </c>
      <c r="C5036" s="22">
        <v>15</v>
      </c>
      <c r="D5036" s="21" t="s">
        <v>105967</v>
      </c>
      <c r="E5036" s="21" t="s">
        <v>105968</v>
      </c>
      <c r="F5036" s="21" t="s">
        <v>101694</v>
      </c>
      <c r="G5036" s="22">
        <v>10</v>
      </c>
      <c r="H5036" s="22">
        <v>0</v>
      </c>
      <c r="I5036" s="22">
        <v>0</v>
      </c>
      <c r="J5036" s="21" t="s">
        <v>116206</v>
      </c>
    </row>
    <row r="5037" spans="1:10" ht="32" customHeight="1">
      <c r="A5037" s="19" t="s">
        <v>116207</v>
      </c>
      <c r="B5037" s="24">
        <v>24</v>
      </c>
      <c r="C5037" s="22">
        <v>15</v>
      </c>
      <c r="D5037" s="21" t="s">
        <v>116208</v>
      </c>
      <c r="E5037" s="21" t="s">
        <v>116209</v>
      </c>
      <c r="F5037" s="21" t="s">
        <v>101563</v>
      </c>
      <c r="G5037" s="22">
        <v>10</v>
      </c>
      <c r="H5037" s="22">
        <v>0</v>
      </c>
      <c r="I5037" s="22">
        <v>0</v>
      </c>
      <c r="J5037" s="21" t="s">
        <v>116210</v>
      </c>
    </row>
    <row r="5038" spans="1:10" ht="32" customHeight="1">
      <c r="A5038" s="19" t="s">
        <v>116211</v>
      </c>
      <c r="B5038" s="24">
        <v>26</v>
      </c>
      <c r="C5038" s="22">
        <v>18</v>
      </c>
      <c r="D5038" s="21" t="s">
        <v>113704</v>
      </c>
      <c r="E5038" s="21" t="s">
        <v>113705</v>
      </c>
      <c r="F5038" s="21" t="s">
        <v>102144</v>
      </c>
      <c r="G5038" s="22">
        <v>1</v>
      </c>
      <c r="H5038" s="22">
        <v>13</v>
      </c>
      <c r="I5038" s="22">
        <v>18</v>
      </c>
      <c r="J5038" s="21" t="s">
        <v>116212</v>
      </c>
    </row>
    <row r="5039" spans="1:10" ht="32" customHeight="1">
      <c r="A5039" s="19" t="s">
        <v>116213</v>
      </c>
      <c r="B5039" s="24">
        <v>27</v>
      </c>
      <c r="C5039" s="22">
        <v>20</v>
      </c>
      <c r="D5039" s="21" t="s">
        <v>111777</v>
      </c>
      <c r="E5039" s="21" t="s">
        <v>111778</v>
      </c>
      <c r="F5039" s="21" t="s">
        <v>101568</v>
      </c>
      <c r="G5039" s="22">
        <v>1</v>
      </c>
      <c r="H5039" s="22">
        <v>15</v>
      </c>
      <c r="I5039" s="22">
        <v>24</v>
      </c>
      <c r="J5039" s="21" t="s">
        <v>116214</v>
      </c>
    </row>
    <row r="5040" spans="1:10" ht="32" customHeight="1">
      <c r="A5040" s="19" t="s">
        <v>116215</v>
      </c>
      <c r="B5040" s="24">
        <v>21</v>
      </c>
      <c r="C5040" s="22">
        <v>15</v>
      </c>
      <c r="D5040" s="21" t="s">
        <v>104105</v>
      </c>
      <c r="E5040" s="21" t="s">
        <v>104106</v>
      </c>
      <c r="F5040" s="21" t="s">
        <v>14739</v>
      </c>
      <c r="G5040" s="22">
        <v>10</v>
      </c>
      <c r="H5040" s="22">
        <v>0</v>
      </c>
      <c r="I5040" s="22">
        <v>0</v>
      </c>
      <c r="J5040" s="21" t="s">
        <v>116216</v>
      </c>
    </row>
    <row r="5041" spans="1:10" ht="32" customHeight="1">
      <c r="A5041" s="19" t="s">
        <v>116217</v>
      </c>
      <c r="B5041" s="24">
        <v>21</v>
      </c>
      <c r="C5041" s="22">
        <v>15</v>
      </c>
      <c r="D5041" s="21" t="s">
        <v>104105</v>
      </c>
      <c r="E5041" s="21" t="s">
        <v>104106</v>
      </c>
      <c r="F5041" s="21" t="s">
        <v>14739</v>
      </c>
      <c r="G5041" s="22">
        <v>10</v>
      </c>
      <c r="H5041" s="22">
        <v>0</v>
      </c>
      <c r="I5041" s="22">
        <v>0</v>
      </c>
      <c r="J5041" s="21" t="s">
        <v>116216</v>
      </c>
    </row>
    <row r="5042" spans="1:10" ht="32" customHeight="1">
      <c r="A5042" s="19" t="s">
        <v>116218</v>
      </c>
      <c r="B5042" s="24">
        <v>21</v>
      </c>
      <c r="C5042" s="22">
        <v>15</v>
      </c>
      <c r="D5042" s="21" t="s">
        <v>104105</v>
      </c>
      <c r="E5042" s="21" t="s">
        <v>104106</v>
      </c>
      <c r="F5042" s="21" t="s">
        <v>14739</v>
      </c>
      <c r="G5042" s="22">
        <v>10</v>
      </c>
      <c r="H5042" s="22">
        <v>0</v>
      </c>
      <c r="I5042" s="22">
        <v>0</v>
      </c>
      <c r="J5042" s="21" t="s">
        <v>116216</v>
      </c>
    </row>
    <row r="5043" spans="1:10" ht="44" customHeight="1">
      <c r="A5043" s="19" t="s">
        <v>116219</v>
      </c>
      <c r="B5043" s="24">
        <v>33</v>
      </c>
      <c r="C5043" s="22">
        <v>17</v>
      </c>
      <c r="D5043" s="21" t="s">
        <v>110876</v>
      </c>
      <c r="E5043" s="21" t="s">
        <v>110877</v>
      </c>
      <c r="F5043" s="21" t="s">
        <v>101665</v>
      </c>
      <c r="G5043" s="22">
        <v>1</v>
      </c>
      <c r="H5043" s="22">
        <v>12</v>
      </c>
      <c r="I5043" s="22">
        <v>27</v>
      </c>
      <c r="J5043" s="21" t="s">
        <v>116220</v>
      </c>
    </row>
    <row r="5044" spans="1:10" ht="32" customHeight="1">
      <c r="A5044" s="19" t="s">
        <v>116221</v>
      </c>
      <c r="B5044" s="24">
        <v>40</v>
      </c>
      <c r="C5044" s="22">
        <v>23</v>
      </c>
      <c r="D5044" s="21" t="s">
        <v>102880</v>
      </c>
      <c r="E5044" s="21" t="s">
        <v>102881</v>
      </c>
      <c r="F5044" s="21" t="s">
        <v>102001</v>
      </c>
      <c r="G5044" s="22">
        <v>7</v>
      </c>
      <c r="H5044" s="22">
        <v>12</v>
      </c>
      <c r="I5044" s="22">
        <v>22</v>
      </c>
      <c r="J5044" s="21" t="s">
        <v>102882</v>
      </c>
    </row>
    <row r="5045" spans="1:10" ht="32" customHeight="1">
      <c r="A5045" s="19" t="s">
        <v>116222</v>
      </c>
      <c r="B5045" s="24">
        <v>14</v>
      </c>
      <c r="C5045" s="22">
        <v>18</v>
      </c>
      <c r="D5045" s="21" t="s">
        <v>116223</v>
      </c>
      <c r="E5045" s="21" t="s">
        <v>116224</v>
      </c>
      <c r="F5045" s="21" t="s">
        <v>102144</v>
      </c>
      <c r="G5045" s="22">
        <v>4</v>
      </c>
      <c r="H5045" s="22">
        <v>10</v>
      </c>
      <c r="I5045" s="22">
        <v>22</v>
      </c>
      <c r="J5045" s="21" t="s">
        <v>116225</v>
      </c>
    </row>
    <row r="5046" spans="1:10" ht="44" customHeight="1">
      <c r="A5046" s="19" t="s">
        <v>116226</v>
      </c>
      <c r="B5046" s="24">
        <v>33</v>
      </c>
      <c r="C5046" s="22">
        <v>24</v>
      </c>
      <c r="D5046" s="21" t="s">
        <v>116227</v>
      </c>
      <c r="E5046" s="21" t="s">
        <v>116228</v>
      </c>
      <c r="F5046" s="21" t="s">
        <v>102405</v>
      </c>
      <c r="G5046" s="22">
        <v>2</v>
      </c>
      <c r="H5046" s="22">
        <v>18</v>
      </c>
      <c r="I5046" s="22">
        <v>27</v>
      </c>
      <c r="J5046" s="21" t="s">
        <v>116229</v>
      </c>
    </row>
    <row r="5047" spans="1:10" ht="44" customHeight="1">
      <c r="A5047" s="19" t="s">
        <v>116230</v>
      </c>
      <c r="B5047" s="24">
        <v>17</v>
      </c>
      <c r="C5047" s="22">
        <v>15</v>
      </c>
      <c r="D5047" s="21" t="s">
        <v>116231</v>
      </c>
      <c r="E5047" s="21" t="s">
        <v>116232</v>
      </c>
      <c r="F5047" s="21" t="s">
        <v>14739</v>
      </c>
      <c r="G5047" s="22">
        <v>10</v>
      </c>
      <c r="H5047" s="22">
        <v>0</v>
      </c>
      <c r="I5047" s="22">
        <v>0</v>
      </c>
      <c r="J5047" s="21" t="s">
        <v>116233</v>
      </c>
    </row>
    <row r="5048" spans="1:10" ht="44" customHeight="1">
      <c r="A5048" s="19" t="s">
        <v>116234</v>
      </c>
      <c r="B5048" s="24">
        <v>37</v>
      </c>
      <c r="C5048" s="22">
        <v>15</v>
      </c>
      <c r="D5048" s="21" t="s">
        <v>116235</v>
      </c>
      <c r="E5048" s="21" t="s">
        <v>116236</v>
      </c>
      <c r="F5048" s="22">
        <v>1</v>
      </c>
      <c r="G5048" s="22">
        <v>1</v>
      </c>
      <c r="H5048" s="22">
        <v>10</v>
      </c>
      <c r="I5048" s="22">
        <v>23</v>
      </c>
      <c r="J5048" s="21" t="s">
        <v>116237</v>
      </c>
    </row>
    <row r="5049" spans="1:10" ht="44" customHeight="1">
      <c r="A5049" s="19" t="s">
        <v>116238</v>
      </c>
      <c r="B5049" s="24">
        <v>51</v>
      </c>
      <c r="C5049" s="22">
        <v>26</v>
      </c>
      <c r="D5049" s="21" t="s">
        <v>116239</v>
      </c>
      <c r="E5049" s="21" t="s">
        <v>116240</v>
      </c>
      <c r="F5049" s="21" t="s">
        <v>101787</v>
      </c>
      <c r="G5049" s="22">
        <v>1</v>
      </c>
      <c r="H5049" s="22">
        <v>21</v>
      </c>
      <c r="I5049" s="22">
        <v>38</v>
      </c>
      <c r="J5049" s="21" t="s">
        <v>116241</v>
      </c>
    </row>
    <row r="5050" spans="1:10" ht="44" customHeight="1">
      <c r="A5050" s="19" t="s">
        <v>116242</v>
      </c>
      <c r="B5050" s="24">
        <v>22</v>
      </c>
      <c r="C5050" s="22">
        <v>16</v>
      </c>
      <c r="D5050" s="21" t="s">
        <v>116243</v>
      </c>
      <c r="E5050" s="21" t="s">
        <v>116244</v>
      </c>
      <c r="F5050" s="21" t="s">
        <v>102171</v>
      </c>
      <c r="G5050" s="22">
        <v>1</v>
      </c>
      <c r="H5050" s="22">
        <v>11</v>
      </c>
      <c r="I5050" s="22">
        <v>25</v>
      </c>
      <c r="J5050" s="21" t="s">
        <v>116245</v>
      </c>
    </row>
    <row r="5051" spans="1:10" ht="44" customHeight="1">
      <c r="A5051" s="19" t="s">
        <v>116246</v>
      </c>
      <c r="B5051" s="24">
        <v>23</v>
      </c>
      <c r="C5051" s="22">
        <v>21</v>
      </c>
      <c r="D5051" s="21" t="s">
        <v>116247</v>
      </c>
      <c r="E5051" s="21" t="s">
        <v>116248</v>
      </c>
      <c r="F5051" s="21" t="s">
        <v>14775</v>
      </c>
      <c r="G5051" s="22">
        <v>3</v>
      </c>
      <c r="H5051" s="22">
        <v>14</v>
      </c>
      <c r="I5051" s="22">
        <v>27</v>
      </c>
      <c r="J5051" s="21" t="s">
        <v>116249</v>
      </c>
    </row>
    <row r="5052" spans="1:10" ht="32" customHeight="1">
      <c r="A5052" s="19" t="s">
        <v>116250</v>
      </c>
      <c r="B5052" s="24">
        <v>23</v>
      </c>
      <c r="C5052" s="22">
        <v>30</v>
      </c>
      <c r="D5052" s="21" t="s">
        <v>108119</v>
      </c>
      <c r="E5052" s="21" t="s">
        <v>108120</v>
      </c>
      <c r="F5052" s="21" t="s">
        <v>106487</v>
      </c>
      <c r="G5052" s="22">
        <v>7</v>
      </c>
      <c r="H5052" s="22">
        <v>10</v>
      </c>
      <c r="I5052" s="22">
        <v>18</v>
      </c>
      <c r="J5052" s="21" t="s">
        <v>116251</v>
      </c>
    </row>
    <row r="5053" spans="1:10" ht="32" customHeight="1">
      <c r="A5053" s="19" t="s">
        <v>116252</v>
      </c>
      <c r="B5053" s="24">
        <v>25</v>
      </c>
      <c r="C5053" s="22">
        <v>15</v>
      </c>
      <c r="D5053" s="21" t="s">
        <v>115026</v>
      </c>
      <c r="E5053" s="21" t="s">
        <v>115027</v>
      </c>
      <c r="F5053" s="21" t="s">
        <v>14739</v>
      </c>
      <c r="G5053" s="22">
        <v>10</v>
      </c>
      <c r="H5053" s="22">
        <v>0</v>
      </c>
      <c r="I5053" s="22">
        <v>0</v>
      </c>
      <c r="J5053" s="21" t="s">
        <v>116253</v>
      </c>
    </row>
    <row r="5054" spans="1:10" ht="32" customHeight="1">
      <c r="A5054" s="19" t="s">
        <v>116254</v>
      </c>
      <c r="B5054" s="24">
        <v>13</v>
      </c>
      <c r="C5054" s="22">
        <v>15</v>
      </c>
      <c r="D5054" s="21" t="s">
        <v>113455</v>
      </c>
      <c r="E5054" s="21" t="s">
        <v>113456</v>
      </c>
      <c r="F5054" s="21" t="s">
        <v>101727</v>
      </c>
      <c r="G5054" s="22">
        <v>10</v>
      </c>
      <c r="H5054" s="22">
        <v>0</v>
      </c>
      <c r="I5054" s="22">
        <v>0</v>
      </c>
      <c r="J5054" s="21" t="s">
        <v>116255</v>
      </c>
    </row>
    <row r="5055" spans="1:10" ht="32" customHeight="1">
      <c r="A5055" s="19" t="s">
        <v>116256</v>
      </c>
      <c r="B5055" s="24">
        <v>28</v>
      </c>
      <c r="C5055" s="22">
        <v>15</v>
      </c>
      <c r="D5055" s="21" t="s">
        <v>111505</v>
      </c>
      <c r="E5055" s="21" t="s">
        <v>111506</v>
      </c>
      <c r="F5055" s="21" t="s">
        <v>101568</v>
      </c>
      <c r="G5055" s="22">
        <v>1</v>
      </c>
      <c r="H5055" s="22">
        <v>9</v>
      </c>
      <c r="I5055" s="22">
        <v>18</v>
      </c>
      <c r="J5055" s="21" t="s">
        <v>116257</v>
      </c>
    </row>
    <row r="5056" spans="1:10" ht="44" customHeight="1">
      <c r="A5056" s="19" t="s">
        <v>116258</v>
      </c>
      <c r="B5056" s="24">
        <v>21</v>
      </c>
      <c r="C5056" s="22">
        <v>15</v>
      </c>
      <c r="D5056" s="21" t="s">
        <v>109484</v>
      </c>
      <c r="E5056" s="21" t="s">
        <v>109485</v>
      </c>
      <c r="F5056" s="21" t="s">
        <v>101563</v>
      </c>
      <c r="G5056" s="22">
        <v>10</v>
      </c>
      <c r="H5056" s="22">
        <v>0</v>
      </c>
      <c r="I5056" s="22">
        <v>0</v>
      </c>
      <c r="J5056" s="21" t="s">
        <v>116259</v>
      </c>
    </row>
    <row r="5057" spans="1:10" ht="44" customHeight="1">
      <c r="A5057" s="19" t="s">
        <v>116260</v>
      </c>
      <c r="B5057" s="24">
        <v>15</v>
      </c>
      <c r="C5057" s="22">
        <v>17</v>
      </c>
      <c r="D5057" s="21" t="s">
        <v>111046</v>
      </c>
      <c r="E5057" s="21" t="s">
        <v>111047</v>
      </c>
      <c r="F5057" s="21" t="s">
        <v>14743</v>
      </c>
      <c r="G5057" s="22">
        <v>3</v>
      </c>
      <c r="H5057" s="22">
        <v>10</v>
      </c>
      <c r="I5057" s="22">
        <v>18</v>
      </c>
      <c r="J5057" s="21" t="s">
        <v>116261</v>
      </c>
    </row>
    <row r="5058" spans="1:10" ht="44" customHeight="1">
      <c r="A5058" s="19" t="s">
        <v>116262</v>
      </c>
      <c r="B5058" s="24">
        <v>12</v>
      </c>
      <c r="C5058" s="22">
        <v>15</v>
      </c>
      <c r="D5058" s="21" t="s">
        <v>112894</v>
      </c>
      <c r="E5058" s="21" t="s">
        <v>112895</v>
      </c>
      <c r="F5058" s="21" t="s">
        <v>101554</v>
      </c>
      <c r="G5058" s="22">
        <v>10</v>
      </c>
      <c r="H5058" s="22">
        <v>0</v>
      </c>
      <c r="I5058" s="22">
        <v>0</v>
      </c>
      <c r="J5058" s="21" t="s">
        <v>116263</v>
      </c>
    </row>
    <row r="5059" spans="1:10" ht="44" customHeight="1">
      <c r="A5059" s="19" t="s">
        <v>116264</v>
      </c>
      <c r="B5059" s="24">
        <v>21</v>
      </c>
      <c r="C5059" s="22">
        <v>15</v>
      </c>
      <c r="D5059" s="21" t="s">
        <v>116265</v>
      </c>
      <c r="E5059" s="21" t="s">
        <v>116266</v>
      </c>
      <c r="F5059" s="21" t="s">
        <v>14739</v>
      </c>
      <c r="G5059" s="22">
        <v>10</v>
      </c>
      <c r="H5059" s="22">
        <v>0</v>
      </c>
      <c r="I5059" s="22">
        <v>0</v>
      </c>
      <c r="J5059" s="21" t="s">
        <v>116267</v>
      </c>
    </row>
    <row r="5060" spans="1:10" ht="44" customHeight="1">
      <c r="A5060" s="19" t="s">
        <v>116268</v>
      </c>
      <c r="B5060" s="24">
        <v>53</v>
      </c>
      <c r="C5060" s="22">
        <v>15</v>
      </c>
      <c r="D5060" s="21" t="s">
        <v>116269</v>
      </c>
      <c r="E5060" s="21" t="s">
        <v>116270</v>
      </c>
      <c r="F5060" s="21" t="s">
        <v>101568</v>
      </c>
      <c r="G5060" s="22">
        <v>1</v>
      </c>
      <c r="H5060" s="22">
        <v>10</v>
      </c>
      <c r="I5060" s="22">
        <v>13</v>
      </c>
      <c r="J5060" s="21" t="s">
        <v>116271</v>
      </c>
    </row>
    <row r="5061" spans="1:10" ht="44" customHeight="1">
      <c r="A5061" s="19" t="s">
        <v>116272</v>
      </c>
      <c r="B5061" s="24">
        <v>18</v>
      </c>
      <c r="C5061" s="22">
        <v>20</v>
      </c>
      <c r="D5061" s="21" t="s">
        <v>110764</v>
      </c>
      <c r="E5061" s="21" t="s">
        <v>110765</v>
      </c>
      <c r="F5061" s="21" t="s">
        <v>101568</v>
      </c>
      <c r="G5061" s="22">
        <v>2</v>
      </c>
      <c r="H5061" s="22">
        <v>14</v>
      </c>
      <c r="I5061" s="22">
        <v>26</v>
      </c>
      <c r="J5061" s="21" t="s">
        <v>116273</v>
      </c>
    </row>
    <row r="5062" spans="1:10" ht="32" customHeight="1">
      <c r="A5062" s="19" t="s">
        <v>116274</v>
      </c>
      <c r="B5062" s="24">
        <v>13</v>
      </c>
      <c r="C5062" s="22">
        <v>15</v>
      </c>
      <c r="D5062" s="21" t="s">
        <v>116275</v>
      </c>
      <c r="E5062" s="21" t="s">
        <v>116276</v>
      </c>
      <c r="F5062" s="21" t="s">
        <v>101522</v>
      </c>
      <c r="G5062" s="22">
        <v>10</v>
      </c>
      <c r="H5062" s="22">
        <v>0</v>
      </c>
      <c r="I5062" s="22">
        <v>0</v>
      </c>
      <c r="J5062" s="21" t="s">
        <v>116277</v>
      </c>
    </row>
    <row r="5063" spans="1:10" ht="32" customHeight="1">
      <c r="A5063" s="19" t="s">
        <v>116278</v>
      </c>
      <c r="B5063" s="24">
        <v>37</v>
      </c>
      <c r="C5063" s="22">
        <v>20</v>
      </c>
      <c r="D5063" s="21" t="s">
        <v>116279</v>
      </c>
      <c r="E5063" s="21" t="s">
        <v>116280</v>
      </c>
      <c r="F5063" s="21" t="s">
        <v>108758</v>
      </c>
      <c r="G5063" s="22">
        <v>8</v>
      </c>
      <c r="H5063" s="22">
        <v>8</v>
      </c>
      <c r="I5063" s="22">
        <v>13</v>
      </c>
      <c r="J5063" s="21" t="s">
        <v>116281</v>
      </c>
    </row>
    <row r="5064" spans="1:10" ht="32" customHeight="1">
      <c r="A5064" s="19" t="s">
        <v>116282</v>
      </c>
      <c r="B5064" s="24">
        <v>30</v>
      </c>
      <c r="C5064" s="22">
        <v>17</v>
      </c>
      <c r="D5064" s="21" t="s">
        <v>116283</v>
      </c>
      <c r="E5064" s="21" t="s">
        <v>116284</v>
      </c>
      <c r="F5064" s="21" t="s">
        <v>101710</v>
      </c>
      <c r="G5064" s="22">
        <v>1</v>
      </c>
      <c r="H5064" s="22">
        <v>12</v>
      </c>
      <c r="I5064" s="22">
        <v>19</v>
      </c>
      <c r="J5064" s="21" t="s">
        <v>116285</v>
      </c>
    </row>
    <row r="5065" spans="1:10" ht="20" customHeight="1">
      <c r="A5065" s="27">
        <v>-999</v>
      </c>
      <c r="B5065" s="24">
        <v>-999</v>
      </c>
      <c r="C5065" s="22">
        <v>-999</v>
      </c>
      <c r="D5065" s="22">
        <v>-999</v>
      </c>
      <c r="E5065" s="22">
        <v>-999</v>
      </c>
      <c r="F5065" s="22">
        <v>-999</v>
      </c>
      <c r="G5065" s="22">
        <v>-999</v>
      </c>
      <c r="H5065" s="22">
        <v>-999</v>
      </c>
      <c r="I5065" s="22">
        <v>-999</v>
      </c>
      <c r="J5065" s="22">
        <v>-999</v>
      </c>
    </row>
    <row r="5066" spans="1:10" ht="32" customHeight="1">
      <c r="A5066" s="19" t="s">
        <v>116286</v>
      </c>
      <c r="B5066" s="24">
        <v>39</v>
      </c>
      <c r="C5066" s="22">
        <v>15</v>
      </c>
      <c r="D5066" s="21" t="s">
        <v>116287</v>
      </c>
      <c r="E5066" s="21" t="s">
        <v>116288</v>
      </c>
      <c r="F5066" s="21" t="s">
        <v>101568</v>
      </c>
      <c r="G5066" s="22">
        <v>10</v>
      </c>
      <c r="H5066" s="22">
        <v>0</v>
      </c>
      <c r="I5066" s="22">
        <v>0</v>
      </c>
      <c r="J5066" s="21" t="s">
        <v>116289</v>
      </c>
    </row>
    <row r="5067" spans="1:10" ht="32" customHeight="1">
      <c r="A5067" s="19" t="s">
        <v>116290</v>
      </c>
      <c r="B5067" s="24">
        <v>30</v>
      </c>
      <c r="C5067" s="22">
        <v>15</v>
      </c>
      <c r="D5067" s="21" t="s">
        <v>115418</v>
      </c>
      <c r="E5067" s="21" t="s">
        <v>115419</v>
      </c>
      <c r="F5067" s="21" t="s">
        <v>14739</v>
      </c>
      <c r="G5067" s="22">
        <v>10</v>
      </c>
      <c r="H5067" s="22">
        <v>0</v>
      </c>
      <c r="I5067" s="22">
        <v>0</v>
      </c>
      <c r="J5067" s="21" t="s">
        <v>116291</v>
      </c>
    </row>
    <row r="5068" spans="1:10" ht="32" customHeight="1">
      <c r="A5068" s="19" t="s">
        <v>116292</v>
      </c>
      <c r="B5068" s="24">
        <v>18</v>
      </c>
      <c r="C5068" s="22">
        <v>105</v>
      </c>
      <c r="D5068" s="21" t="s">
        <v>105341</v>
      </c>
      <c r="E5068" s="21" t="s">
        <v>105342</v>
      </c>
      <c r="F5068" s="21" t="s">
        <v>106487</v>
      </c>
      <c r="G5068" s="22">
        <v>6</v>
      </c>
      <c r="H5068" s="22">
        <v>6</v>
      </c>
      <c r="I5068" s="22">
        <v>13</v>
      </c>
      <c r="J5068" s="21" t="s">
        <v>116293</v>
      </c>
    </row>
    <row r="5069" spans="1:10" ht="32" customHeight="1">
      <c r="A5069" s="19" t="s">
        <v>116294</v>
      </c>
      <c r="B5069" s="24">
        <v>45</v>
      </c>
      <c r="C5069" s="22">
        <v>23</v>
      </c>
      <c r="D5069" s="21" t="s">
        <v>106212</v>
      </c>
      <c r="E5069" s="21" t="s">
        <v>106213</v>
      </c>
      <c r="F5069" s="21" t="s">
        <v>102001</v>
      </c>
      <c r="G5069" s="22">
        <v>7</v>
      </c>
      <c r="H5069" s="22">
        <v>12</v>
      </c>
      <c r="I5069" s="22">
        <v>22</v>
      </c>
      <c r="J5069" s="21" t="s">
        <v>106736</v>
      </c>
    </row>
    <row r="5070" spans="1:10" ht="32" customHeight="1">
      <c r="A5070" s="19" t="s">
        <v>116295</v>
      </c>
      <c r="B5070" s="24">
        <v>45</v>
      </c>
      <c r="C5070" s="22">
        <v>23</v>
      </c>
      <c r="D5070" s="21" t="s">
        <v>106212</v>
      </c>
      <c r="E5070" s="21" t="s">
        <v>106213</v>
      </c>
      <c r="F5070" s="21" t="s">
        <v>102001</v>
      </c>
      <c r="G5070" s="22">
        <v>7</v>
      </c>
      <c r="H5070" s="22">
        <v>12</v>
      </c>
      <c r="I5070" s="22">
        <v>22</v>
      </c>
      <c r="J5070" s="21" t="s">
        <v>106736</v>
      </c>
    </row>
    <row r="5071" spans="1:10" ht="32" customHeight="1">
      <c r="A5071" s="19" t="s">
        <v>116296</v>
      </c>
      <c r="B5071" s="24">
        <v>40</v>
      </c>
      <c r="C5071" s="22">
        <v>18</v>
      </c>
      <c r="D5071" s="21" t="s">
        <v>102588</v>
      </c>
      <c r="E5071" s="21" t="s">
        <v>102589</v>
      </c>
      <c r="F5071" s="21" t="s">
        <v>102144</v>
      </c>
      <c r="G5071" s="22">
        <v>1</v>
      </c>
      <c r="H5071" s="22">
        <v>13</v>
      </c>
      <c r="I5071" s="22">
        <v>18</v>
      </c>
      <c r="J5071" s="21" t="s">
        <v>116297</v>
      </c>
    </row>
    <row r="5072" spans="1:10" ht="32" customHeight="1">
      <c r="A5072" s="19" t="s">
        <v>116298</v>
      </c>
      <c r="B5072" s="24">
        <v>40</v>
      </c>
      <c r="C5072" s="22">
        <v>18</v>
      </c>
      <c r="D5072" s="21" t="s">
        <v>102588</v>
      </c>
      <c r="E5072" s="21" t="s">
        <v>102589</v>
      </c>
      <c r="F5072" s="21" t="s">
        <v>102144</v>
      </c>
      <c r="G5072" s="22">
        <v>1</v>
      </c>
      <c r="H5072" s="22">
        <v>13</v>
      </c>
      <c r="I5072" s="22">
        <v>18</v>
      </c>
      <c r="J5072" s="21" t="s">
        <v>116297</v>
      </c>
    </row>
    <row r="5073" spans="1:10" ht="32" customHeight="1">
      <c r="A5073" s="19" t="s">
        <v>116299</v>
      </c>
      <c r="B5073" s="24">
        <v>18</v>
      </c>
      <c r="C5073" s="22">
        <v>15</v>
      </c>
      <c r="D5073" s="21" t="s">
        <v>106202</v>
      </c>
      <c r="E5073" s="21" t="s">
        <v>106203</v>
      </c>
      <c r="F5073" s="21" t="s">
        <v>101522</v>
      </c>
      <c r="G5073" s="22">
        <v>10</v>
      </c>
      <c r="H5073" s="22">
        <v>0</v>
      </c>
      <c r="I5073" s="22">
        <v>0</v>
      </c>
      <c r="J5073" s="21" t="s">
        <v>116300</v>
      </c>
    </row>
    <row r="5074" spans="1:10" ht="32" customHeight="1">
      <c r="A5074" s="19" t="s">
        <v>116301</v>
      </c>
      <c r="B5074" s="24">
        <v>49</v>
      </c>
      <c r="C5074" s="22">
        <v>46</v>
      </c>
      <c r="D5074" s="21" t="s">
        <v>103142</v>
      </c>
      <c r="E5074" s="21" t="s">
        <v>103143</v>
      </c>
      <c r="F5074" s="21" t="s">
        <v>116302</v>
      </c>
      <c r="G5074" s="22">
        <v>1</v>
      </c>
      <c r="H5074" s="22">
        <v>41</v>
      </c>
      <c r="I5074" s="22">
        <v>82</v>
      </c>
      <c r="J5074" s="21" t="s">
        <v>116303</v>
      </c>
    </row>
    <row r="5075" spans="1:10" ht="20" customHeight="1">
      <c r="A5075" s="27">
        <v>-999</v>
      </c>
      <c r="B5075" s="24">
        <v>-999</v>
      </c>
      <c r="C5075" s="22">
        <v>-999</v>
      </c>
      <c r="D5075" s="22">
        <v>-999</v>
      </c>
      <c r="E5075" s="22">
        <v>-999</v>
      </c>
      <c r="F5075" s="22">
        <v>-999</v>
      </c>
      <c r="G5075" s="22">
        <v>-999</v>
      </c>
      <c r="H5075" s="22">
        <v>-999</v>
      </c>
      <c r="I5075" s="22">
        <v>-999</v>
      </c>
      <c r="J5075" s="22">
        <v>-999</v>
      </c>
    </row>
    <row r="5076" spans="1:10" ht="32" customHeight="1">
      <c r="A5076" s="19" t="s">
        <v>116304</v>
      </c>
      <c r="B5076" s="24">
        <v>17</v>
      </c>
      <c r="C5076" s="22">
        <v>21</v>
      </c>
      <c r="D5076" s="21" t="s">
        <v>116305</v>
      </c>
      <c r="E5076" s="21" t="s">
        <v>116306</v>
      </c>
      <c r="F5076" s="21" t="s">
        <v>14812</v>
      </c>
      <c r="G5076" s="22">
        <v>5</v>
      </c>
      <c r="H5076" s="22">
        <v>12</v>
      </c>
      <c r="I5076" s="22">
        <v>23</v>
      </c>
      <c r="J5076" s="21" t="s">
        <v>116307</v>
      </c>
    </row>
    <row r="5077" spans="1:10" ht="32" customHeight="1">
      <c r="A5077" s="19" t="s">
        <v>116308</v>
      </c>
      <c r="B5077" s="24">
        <v>17</v>
      </c>
      <c r="C5077" s="22">
        <v>21</v>
      </c>
      <c r="D5077" s="21" t="s">
        <v>116305</v>
      </c>
      <c r="E5077" s="21" t="s">
        <v>116306</v>
      </c>
      <c r="F5077" s="21" t="s">
        <v>14812</v>
      </c>
      <c r="G5077" s="22">
        <v>5</v>
      </c>
      <c r="H5077" s="22">
        <v>12</v>
      </c>
      <c r="I5077" s="22">
        <v>23</v>
      </c>
      <c r="J5077" s="21" t="s">
        <v>116307</v>
      </c>
    </row>
    <row r="5078" spans="1:10" ht="32" customHeight="1">
      <c r="A5078" s="19" t="s">
        <v>116309</v>
      </c>
      <c r="B5078" s="24">
        <v>19</v>
      </c>
      <c r="C5078" s="22">
        <v>15</v>
      </c>
      <c r="D5078" s="21" t="s">
        <v>116175</v>
      </c>
      <c r="E5078" s="21" t="s">
        <v>116176</v>
      </c>
      <c r="F5078" s="21" t="s">
        <v>14739</v>
      </c>
      <c r="G5078" s="22">
        <v>10</v>
      </c>
      <c r="H5078" s="22">
        <v>0</v>
      </c>
      <c r="I5078" s="22">
        <v>0</v>
      </c>
      <c r="J5078" s="21" t="s">
        <v>116310</v>
      </c>
    </row>
    <row r="5079" spans="1:10" ht="32" customHeight="1">
      <c r="A5079" s="19" t="s">
        <v>116311</v>
      </c>
      <c r="B5079" s="24">
        <v>19</v>
      </c>
      <c r="C5079" s="22">
        <v>15</v>
      </c>
      <c r="D5079" s="21" t="s">
        <v>116175</v>
      </c>
      <c r="E5079" s="21" t="s">
        <v>116176</v>
      </c>
      <c r="F5079" s="21" t="s">
        <v>14739</v>
      </c>
      <c r="G5079" s="22">
        <v>10</v>
      </c>
      <c r="H5079" s="22">
        <v>0</v>
      </c>
      <c r="I5079" s="22">
        <v>0</v>
      </c>
      <c r="J5079" s="21" t="s">
        <v>116310</v>
      </c>
    </row>
    <row r="5080" spans="1:10" ht="32" customHeight="1">
      <c r="A5080" s="19" t="s">
        <v>116312</v>
      </c>
      <c r="B5080" s="24">
        <v>26</v>
      </c>
      <c r="C5080" s="22">
        <v>15</v>
      </c>
      <c r="D5080" s="21" t="s">
        <v>111777</v>
      </c>
      <c r="E5080" s="21" t="s">
        <v>111778</v>
      </c>
      <c r="F5080" s="21" t="s">
        <v>14739</v>
      </c>
      <c r="G5080" s="22">
        <v>10</v>
      </c>
      <c r="H5080" s="22">
        <v>0</v>
      </c>
      <c r="I5080" s="22">
        <v>0</v>
      </c>
      <c r="J5080" s="21" t="s">
        <v>115812</v>
      </c>
    </row>
    <row r="5081" spans="1:10" ht="32" customHeight="1">
      <c r="A5081" s="19" t="s">
        <v>116313</v>
      </c>
      <c r="B5081" s="24">
        <v>31</v>
      </c>
      <c r="C5081" s="22">
        <v>15</v>
      </c>
      <c r="D5081" s="21" t="s">
        <v>103479</v>
      </c>
      <c r="E5081" s="21" t="s">
        <v>103480</v>
      </c>
      <c r="F5081" s="21" t="s">
        <v>101528</v>
      </c>
      <c r="G5081" s="22">
        <v>10</v>
      </c>
      <c r="H5081" s="22">
        <v>0</v>
      </c>
      <c r="I5081" s="22">
        <v>0</v>
      </c>
      <c r="J5081" s="21" t="s">
        <v>116314</v>
      </c>
    </row>
    <row r="5082" spans="1:10" ht="32" customHeight="1">
      <c r="A5082" s="19" t="s">
        <v>116315</v>
      </c>
      <c r="B5082" s="24">
        <v>31</v>
      </c>
      <c r="C5082" s="22">
        <v>15</v>
      </c>
      <c r="D5082" s="21" t="s">
        <v>103479</v>
      </c>
      <c r="E5082" s="21" t="s">
        <v>103480</v>
      </c>
      <c r="F5082" s="21" t="s">
        <v>101528</v>
      </c>
      <c r="G5082" s="22">
        <v>10</v>
      </c>
      <c r="H5082" s="22">
        <v>0</v>
      </c>
      <c r="I5082" s="22">
        <v>0</v>
      </c>
      <c r="J5082" s="21" t="s">
        <v>116314</v>
      </c>
    </row>
    <row r="5083" spans="1:10" ht="20" customHeight="1">
      <c r="A5083" s="27">
        <v>-999</v>
      </c>
      <c r="B5083" s="24">
        <v>-999</v>
      </c>
      <c r="C5083" s="22">
        <v>-999</v>
      </c>
      <c r="D5083" s="22">
        <v>-999</v>
      </c>
      <c r="E5083" s="22">
        <v>-999</v>
      </c>
      <c r="F5083" s="22">
        <v>-999</v>
      </c>
      <c r="G5083" s="22">
        <v>-999</v>
      </c>
      <c r="H5083" s="22">
        <v>-999</v>
      </c>
      <c r="I5083" s="22">
        <v>-999</v>
      </c>
      <c r="J5083" s="22">
        <v>-999</v>
      </c>
    </row>
    <row r="5084" spans="1:10" ht="32" customHeight="1">
      <c r="A5084" s="19" t="s">
        <v>116316</v>
      </c>
      <c r="B5084" s="24">
        <v>27</v>
      </c>
      <c r="C5084" s="22">
        <v>15</v>
      </c>
      <c r="D5084" s="21" t="s">
        <v>116317</v>
      </c>
      <c r="E5084" s="21" t="s">
        <v>116318</v>
      </c>
      <c r="F5084" s="21" t="s">
        <v>101694</v>
      </c>
      <c r="G5084" s="22">
        <v>3</v>
      </c>
      <c r="H5084" s="22">
        <v>7</v>
      </c>
      <c r="I5084" s="22">
        <v>20</v>
      </c>
      <c r="J5084" s="21" t="s">
        <v>116319</v>
      </c>
    </row>
    <row r="5085" spans="1:10" ht="32" customHeight="1">
      <c r="A5085" s="19" t="s">
        <v>116320</v>
      </c>
      <c r="B5085" s="24">
        <v>24</v>
      </c>
      <c r="C5085" s="22">
        <v>15</v>
      </c>
      <c r="D5085" s="21" t="s">
        <v>116321</v>
      </c>
      <c r="E5085" s="21" t="s">
        <v>116322</v>
      </c>
      <c r="F5085" s="21" t="s">
        <v>101554</v>
      </c>
      <c r="G5085" s="22">
        <v>10</v>
      </c>
      <c r="H5085" s="22">
        <v>0</v>
      </c>
      <c r="I5085" s="22">
        <v>0</v>
      </c>
      <c r="J5085" s="21" t="s">
        <v>116323</v>
      </c>
    </row>
    <row r="5086" spans="1:10" ht="32" customHeight="1">
      <c r="A5086" s="19" t="s">
        <v>116324</v>
      </c>
      <c r="B5086" s="24">
        <v>26</v>
      </c>
      <c r="C5086" s="22">
        <v>16</v>
      </c>
      <c r="D5086" s="21" t="s">
        <v>102492</v>
      </c>
      <c r="E5086" s="21" t="s">
        <v>102493</v>
      </c>
      <c r="F5086" s="21" t="s">
        <v>101945</v>
      </c>
      <c r="G5086" s="22">
        <v>1</v>
      </c>
      <c r="H5086" s="22">
        <v>11</v>
      </c>
      <c r="I5086" s="22">
        <v>18</v>
      </c>
      <c r="J5086" s="21" t="s">
        <v>106970</v>
      </c>
    </row>
    <row r="5087" spans="1:10" ht="32" customHeight="1">
      <c r="A5087" s="19" t="s">
        <v>116325</v>
      </c>
      <c r="B5087" s="24">
        <v>51</v>
      </c>
      <c r="C5087" s="22">
        <v>17</v>
      </c>
      <c r="D5087" s="21" t="s">
        <v>103080</v>
      </c>
      <c r="E5087" s="21" t="s">
        <v>103081</v>
      </c>
      <c r="F5087" s="21" t="s">
        <v>101665</v>
      </c>
      <c r="G5087" s="22">
        <v>1</v>
      </c>
      <c r="H5087" s="22">
        <v>12</v>
      </c>
      <c r="I5087" s="22">
        <v>23</v>
      </c>
      <c r="J5087" s="21" t="s">
        <v>116326</v>
      </c>
    </row>
    <row r="5088" spans="1:10" ht="32" customHeight="1">
      <c r="A5088" s="19" t="s">
        <v>116327</v>
      </c>
      <c r="B5088" s="24">
        <v>30</v>
      </c>
      <c r="C5088" s="22">
        <v>25</v>
      </c>
      <c r="D5088" s="21" t="s">
        <v>108182</v>
      </c>
      <c r="E5088" s="21" t="s">
        <v>108183</v>
      </c>
      <c r="F5088" s="21" t="s">
        <v>103765</v>
      </c>
      <c r="G5088" s="22">
        <v>4</v>
      </c>
      <c r="H5088" s="22">
        <v>11</v>
      </c>
      <c r="I5088" s="22">
        <v>13</v>
      </c>
      <c r="J5088" s="21" t="s">
        <v>116328</v>
      </c>
    </row>
    <row r="5089" spans="1:10" ht="32" customHeight="1">
      <c r="A5089" s="19" t="s">
        <v>116329</v>
      </c>
      <c r="B5089" s="24">
        <v>24</v>
      </c>
      <c r="C5089" s="22">
        <v>15</v>
      </c>
      <c r="D5089" s="21" t="s">
        <v>116330</v>
      </c>
      <c r="E5089" s="21" t="s">
        <v>116331</v>
      </c>
      <c r="F5089" s="21" t="s">
        <v>101528</v>
      </c>
      <c r="G5089" s="22">
        <v>10</v>
      </c>
      <c r="H5089" s="22">
        <v>0</v>
      </c>
      <c r="I5089" s="22">
        <v>0</v>
      </c>
      <c r="J5089" s="21" t="s">
        <v>116332</v>
      </c>
    </row>
    <row r="5090" spans="1:10" ht="32" customHeight="1">
      <c r="A5090" s="19" t="s">
        <v>116333</v>
      </c>
      <c r="B5090" s="24">
        <v>66</v>
      </c>
      <c r="C5090" s="22">
        <v>18</v>
      </c>
      <c r="D5090" s="21" t="s">
        <v>110923</v>
      </c>
      <c r="E5090" s="21" t="s">
        <v>110924</v>
      </c>
      <c r="F5090" s="22">
        <v>1</v>
      </c>
      <c r="G5090" s="22">
        <v>1</v>
      </c>
      <c r="H5090" s="22">
        <v>13</v>
      </c>
      <c r="I5090" s="22">
        <v>35</v>
      </c>
      <c r="J5090" s="21" t="s">
        <v>116334</v>
      </c>
    </row>
    <row r="5091" spans="1:10" ht="32" customHeight="1">
      <c r="A5091" s="19" t="s">
        <v>116335</v>
      </c>
      <c r="B5091" s="24">
        <v>26</v>
      </c>
      <c r="C5091" s="22">
        <v>19</v>
      </c>
      <c r="D5091" s="21" t="s">
        <v>111472</v>
      </c>
      <c r="E5091" s="21" t="s">
        <v>111473</v>
      </c>
      <c r="F5091" s="21" t="s">
        <v>102114</v>
      </c>
      <c r="G5091" s="22">
        <v>5</v>
      </c>
      <c r="H5091" s="22">
        <v>10</v>
      </c>
      <c r="I5091" s="22">
        <v>26</v>
      </c>
      <c r="J5091" s="21" t="s">
        <v>116336</v>
      </c>
    </row>
    <row r="5092" spans="1:10" ht="32" customHeight="1">
      <c r="A5092" s="19" t="s">
        <v>116337</v>
      </c>
      <c r="B5092" s="24">
        <v>18</v>
      </c>
      <c r="C5092" s="22">
        <v>15</v>
      </c>
      <c r="D5092" s="21" t="s">
        <v>104607</v>
      </c>
      <c r="E5092" s="21" t="s">
        <v>104608</v>
      </c>
      <c r="F5092" s="21" t="s">
        <v>14739</v>
      </c>
      <c r="G5092" s="22">
        <v>10</v>
      </c>
      <c r="H5092" s="22">
        <v>0</v>
      </c>
      <c r="I5092" s="22">
        <v>0</v>
      </c>
      <c r="J5092" s="21" t="s">
        <v>116338</v>
      </c>
    </row>
    <row r="5093" spans="1:10" ht="32" customHeight="1">
      <c r="A5093" s="19" t="s">
        <v>116339</v>
      </c>
      <c r="B5093" s="24">
        <v>12</v>
      </c>
      <c r="C5093" s="22">
        <v>15</v>
      </c>
      <c r="D5093" s="21" t="s">
        <v>101883</v>
      </c>
      <c r="E5093" s="21" t="s">
        <v>101884</v>
      </c>
      <c r="F5093" s="21" t="s">
        <v>101522</v>
      </c>
      <c r="G5093" s="22">
        <v>10</v>
      </c>
      <c r="H5093" s="22">
        <v>0</v>
      </c>
      <c r="I5093" s="22">
        <v>0</v>
      </c>
      <c r="J5093" s="21" t="s">
        <v>116340</v>
      </c>
    </row>
    <row r="5094" spans="1:10" ht="44" customHeight="1">
      <c r="A5094" s="19" t="s">
        <v>116341</v>
      </c>
      <c r="B5094" s="24">
        <v>23</v>
      </c>
      <c r="C5094" s="22">
        <v>25</v>
      </c>
      <c r="D5094" s="21" t="s">
        <v>102214</v>
      </c>
      <c r="E5094" s="21" t="s">
        <v>102215</v>
      </c>
      <c r="F5094" s="21" t="s">
        <v>101628</v>
      </c>
      <c r="G5094" s="22">
        <v>2</v>
      </c>
      <c r="H5094" s="22">
        <v>19</v>
      </c>
      <c r="I5094" s="22">
        <v>41</v>
      </c>
      <c r="J5094" s="21" t="s">
        <v>116342</v>
      </c>
    </row>
    <row r="5095" spans="1:10" ht="32" customHeight="1">
      <c r="A5095" s="19" t="s">
        <v>116343</v>
      </c>
      <c r="B5095" s="24">
        <v>17</v>
      </c>
      <c r="C5095" s="22">
        <v>15</v>
      </c>
      <c r="D5095" s="21" t="s">
        <v>116344</v>
      </c>
      <c r="E5095" s="21" t="s">
        <v>116345</v>
      </c>
      <c r="F5095" s="21" t="s">
        <v>101528</v>
      </c>
      <c r="G5095" s="22">
        <v>10</v>
      </c>
      <c r="H5095" s="22">
        <v>0</v>
      </c>
      <c r="I5095" s="22">
        <v>0</v>
      </c>
      <c r="J5095" s="21" t="s">
        <v>116346</v>
      </c>
    </row>
    <row r="5096" spans="1:10" ht="32" customHeight="1">
      <c r="A5096" s="19" t="s">
        <v>116347</v>
      </c>
      <c r="B5096" s="24">
        <v>35</v>
      </c>
      <c r="C5096" s="22">
        <v>15</v>
      </c>
      <c r="D5096" s="21" t="s">
        <v>102324</v>
      </c>
      <c r="E5096" s="21" t="s">
        <v>102325</v>
      </c>
      <c r="F5096" s="21" t="s">
        <v>101528</v>
      </c>
      <c r="G5096" s="22">
        <v>10</v>
      </c>
      <c r="H5096" s="22">
        <v>0</v>
      </c>
      <c r="I5096" s="22">
        <v>0</v>
      </c>
      <c r="J5096" s="21" t="s">
        <v>116348</v>
      </c>
    </row>
    <row r="5097" spans="1:10" ht="32" customHeight="1">
      <c r="A5097" s="19" t="s">
        <v>116349</v>
      </c>
      <c r="B5097" s="24">
        <v>14</v>
      </c>
      <c r="C5097" s="22">
        <v>23</v>
      </c>
      <c r="D5097" s="21" t="s">
        <v>116350</v>
      </c>
      <c r="E5097" s="21" t="s">
        <v>116351</v>
      </c>
      <c r="F5097" s="21" t="s">
        <v>102248</v>
      </c>
      <c r="G5097" s="22">
        <v>10</v>
      </c>
      <c r="H5097" s="22">
        <v>9</v>
      </c>
      <c r="I5097" s="22">
        <v>13</v>
      </c>
      <c r="J5097" s="21" t="s">
        <v>116352</v>
      </c>
    </row>
    <row r="5098" spans="1:10" ht="44" customHeight="1">
      <c r="A5098" s="19" t="s">
        <v>116353</v>
      </c>
      <c r="B5098" s="24">
        <v>32</v>
      </c>
      <c r="C5098" s="22">
        <v>21</v>
      </c>
      <c r="D5098" s="21" t="s">
        <v>116354</v>
      </c>
      <c r="E5098" s="21" t="s">
        <v>116355</v>
      </c>
      <c r="F5098" s="21" t="s">
        <v>14812</v>
      </c>
      <c r="G5098" s="22">
        <v>2</v>
      </c>
      <c r="H5098" s="22">
        <v>15</v>
      </c>
      <c r="I5098" s="22">
        <v>20</v>
      </c>
      <c r="J5098" s="21" t="s">
        <v>116356</v>
      </c>
    </row>
    <row r="5099" spans="1:10" ht="44" customHeight="1">
      <c r="A5099" s="19" t="s">
        <v>116357</v>
      </c>
      <c r="B5099" s="24">
        <v>46</v>
      </c>
      <c r="C5099" s="22">
        <v>18</v>
      </c>
      <c r="D5099" s="21" t="s">
        <v>107616</v>
      </c>
      <c r="E5099" s="21" t="s">
        <v>107617</v>
      </c>
      <c r="F5099" s="21" t="s">
        <v>102144</v>
      </c>
      <c r="G5099" s="22">
        <v>1</v>
      </c>
      <c r="H5099" s="22">
        <v>13</v>
      </c>
      <c r="I5099" s="22">
        <v>19</v>
      </c>
      <c r="J5099" s="21" t="s">
        <v>116358</v>
      </c>
    </row>
    <row r="5100" spans="1:10" ht="32" customHeight="1">
      <c r="A5100" s="19" t="s">
        <v>116359</v>
      </c>
      <c r="B5100" s="24">
        <v>27</v>
      </c>
      <c r="C5100" s="22">
        <v>15</v>
      </c>
      <c r="D5100" s="21" t="s">
        <v>116360</v>
      </c>
      <c r="E5100" s="21" t="s">
        <v>116361</v>
      </c>
      <c r="F5100" s="21" t="s">
        <v>101727</v>
      </c>
      <c r="G5100" s="22">
        <v>10</v>
      </c>
      <c r="H5100" s="22">
        <v>0</v>
      </c>
      <c r="I5100" s="22">
        <v>0</v>
      </c>
      <c r="J5100" s="21" t="s">
        <v>116362</v>
      </c>
    </row>
    <row r="5101" spans="1:10" ht="32" customHeight="1">
      <c r="A5101" s="19" t="s">
        <v>116363</v>
      </c>
      <c r="B5101" s="24">
        <v>44</v>
      </c>
      <c r="C5101" s="22">
        <v>58</v>
      </c>
      <c r="D5101" s="21" t="s">
        <v>116364</v>
      </c>
      <c r="E5101" s="21" t="s">
        <v>116365</v>
      </c>
      <c r="F5101" s="21" t="s">
        <v>116366</v>
      </c>
      <c r="G5101" s="22">
        <v>15</v>
      </c>
      <c r="H5101" s="22">
        <v>12</v>
      </c>
      <c r="I5101" s="22">
        <v>23</v>
      </c>
      <c r="J5101" s="21" t="s">
        <v>116367</v>
      </c>
    </row>
    <row r="5102" spans="1:10" ht="32" customHeight="1">
      <c r="A5102" s="19" t="s">
        <v>116368</v>
      </c>
      <c r="B5102" s="24">
        <v>12</v>
      </c>
      <c r="C5102" s="22">
        <v>19</v>
      </c>
      <c r="D5102" s="21" t="s">
        <v>116369</v>
      </c>
      <c r="E5102" s="21" t="s">
        <v>116370</v>
      </c>
      <c r="F5102" s="21" t="s">
        <v>102510</v>
      </c>
      <c r="G5102" s="22">
        <v>7</v>
      </c>
      <c r="H5102" s="22">
        <v>8</v>
      </c>
      <c r="I5102" s="22">
        <v>22</v>
      </c>
      <c r="J5102" s="21" t="s">
        <v>116371</v>
      </c>
    </row>
    <row r="5103" spans="1:10" ht="44" customHeight="1">
      <c r="A5103" s="19" t="s">
        <v>116372</v>
      </c>
      <c r="B5103" s="24">
        <v>18</v>
      </c>
      <c r="C5103" s="22">
        <v>20</v>
      </c>
      <c r="D5103" s="21" t="s">
        <v>116373</v>
      </c>
      <c r="E5103" s="21" t="s">
        <v>116374</v>
      </c>
      <c r="F5103" s="21" t="s">
        <v>101568</v>
      </c>
      <c r="G5103" s="22">
        <v>3</v>
      </c>
      <c r="H5103" s="22">
        <v>13</v>
      </c>
      <c r="I5103" s="22">
        <v>26</v>
      </c>
      <c r="J5103" s="21" t="s">
        <v>116375</v>
      </c>
    </row>
    <row r="5104" spans="1:10" ht="44" customHeight="1">
      <c r="A5104" s="19" t="s">
        <v>116376</v>
      </c>
      <c r="B5104" s="24">
        <v>13</v>
      </c>
      <c r="C5104" s="22">
        <v>15</v>
      </c>
      <c r="D5104" s="21" t="s">
        <v>116377</v>
      </c>
      <c r="E5104" s="21" t="s">
        <v>116378</v>
      </c>
      <c r="F5104" s="21" t="s">
        <v>14739</v>
      </c>
      <c r="G5104" s="22">
        <v>10</v>
      </c>
      <c r="H5104" s="22">
        <v>0</v>
      </c>
      <c r="I5104" s="22">
        <v>0</v>
      </c>
      <c r="J5104" s="21" t="s">
        <v>116379</v>
      </c>
    </row>
    <row r="5105" spans="1:10" ht="44" customHeight="1">
      <c r="A5105" s="19" t="s">
        <v>116380</v>
      </c>
      <c r="B5105" s="24">
        <v>20</v>
      </c>
      <c r="C5105" s="22">
        <v>15</v>
      </c>
      <c r="D5105" s="21" t="s">
        <v>116381</v>
      </c>
      <c r="E5105" s="21" t="s">
        <v>116382</v>
      </c>
      <c r="F5105" s="21" t="s">
        <v>101554</v>
      </c>
      <c r="G5105" s="22">
        <v>10</v>
      </c>
      <c r="H5105" s="22">
        <v>0</v>
      </c>
      <c r="I5105" s="22">
        <v>0</v>
      </c>
      <c r="J5105" s="21" t="s">
        <v>116383</v>
      </c>
    </row>
    <row r="5106" spans="1:10" ht="20" customHeight="1">
      <c r="A5106" s="27">
        <v>-999</v>
      </c>
      <c r="B5106" s="24">
        <v>-999</v>
      </c>
      <c r="C5106" s="22">
        <v>-999</v>
      </c>
      <c r="D5106" s="22">
        <v>-999</v>
      </c>
      <c r="E5106" s="22">
        <v>-999</v>
      </c>
      <c r="F5106" s="22">
        <v>-999</v>
      </c>
      <c r="G5106" s="22">
        <v>-999</v>
      </c>
      <c r="H5106" s="22">
        <v>-999</v>
      </c>
      <c r="I5106" s="22">
        <v>-999</v>
      </c>
      <c r="J5106" s="22">
        <v>-999</v>
      </c>
    </row>
    <row r="5107" spans="1:10" ht="20" customHeight="1">
      <c r="A5107" s="27">
        <v>-999</v>
      </c>
      <c r="B5107" s="24">
        <v>-999</v>
      </c>
      <c r="C5107" s="22">
        <v>-999</v>
      </c>
      <c r="D5107" s="22">
        <v>-999</v>
      </c>
      <c r="E5107" s="22">
        <v>-999</v>
      </c>
      <c r="F5107" s="22">
        <v>-999</v>
      </c>
      <c r="G5107" s="22">
        <v>-999</v>
      </c>
      <c r="H5107" s="22">
        <v>-999</v>
      </c>
      <c r="I5107" s="22">
        <v>-999</v>
      </c>
      <c r="J5107" s="22">
        <v>-999</v>
      </c>
    </row>
    <row r="5108" spans="1:10" ht="44" customHeight="1">
      <c r="A5108" s="19" t="s">
        <v>116384</v>
      </c>
      <c r="B5108" s="24">
        <v>70</v>
      </c>
      <c r="C5108" s="22">
        <v>15</v>
      </c>
      <c r="D5108" s="21" t="s">
        <v>106514</v>
      </c>
      <c r="E5108" s="21" t="s">
        <v>106515</v>
      </c>
      <c r="F5108" s="21" t="s">
        <v>101528</v>
      </c>
      <c r="G5108" s="22">
        <v>10</v>
      </c>
      <c r="H5108" s="22">
        <v>0</v>
      </c>
      <c r="I5108" s="22">
        <v>0</v>
      </c>
      <c r="J5108" s="21" t="s">
        <v>116385</v>
      </c>
    </row>
    <row r="5109" spans="1:10" ht="44" customHeight="1">
      <c r="A5109" s="19" t="s">
        <v>116386</v>
      </c>
      <c r="B5109" s="24">
        <v>70</v>
      </c>
      <c r="C5109" s="22">
        <v>15</v>
      </c>
      <c r="D5109" s="21" t="s">
        <v>106514</v>
      </c>
      <c r="E5109" s="21" t="s">
        <v>106515</v>
      </c>
      <c r="F5109" s="21" t="s">
        <v>101528</v>
      </c>
      <c r="G5109" s="22">
        <v>10</v>
      </c>
      <c r="H5109" s="22">
        <v>0</v>
      </c>
      <c r="I5109" s="22">
        <v>0</v>
      </c>
      <c r="J5109" s="21" t="s">
        <v>116385</v>
      </c>
    </row>
    <row r="5110" spans="1:10" ht="20" customHeight="1">
      <c r="A5110" s="27">
        <v>-999</v>
      </c>
      <c r="B5110" s="24">
        <v>-999</v>
      </c>
      <c r="C5110" s="22">
        <v>-999</v>
      </c>
      <c r="D5110" s="22">
        <v>-999</v>
      </c>
      <c r="E5110" s="22">
        <v>-999</v>
      </c>
      <c r="F5110" s="22">
        <v>-999</v>
      </c>
      <c r="G5110" s="22">
        <v>-999</v>
      </c>
      <c r="H5110" s="22">
        <v>-999</v>
      </c>
      <c r="I5110" s="22">
        <v>-999</v>
      </c>
      <c r="J5110" s="22">
        <v>-999</v>
      </c>
    </row>
    <row r="5111" spans="1:10" ht="44" customHeight="1">
      <c r="A5111" s="19" t="s">
        <v>116387</v>
      </c>
      <c r="B5111" s="24">
        <v>21</v>
      </c>
      <c r="C5111" s="22">
        <v>23</v>
      </c>
      <c r="D5111" s="21" t="s">
        <v>116388</v>
      </c>
      <c r="E5111" s="21" t="s">
        <v>116389</v>
      </c>
      <c r="F5111" s="21" t="s">
        <v>104761</v>
      </c>
      <c r="G5111" s="22">
        <v>5</v>
      </c>
      <c r="H5111" s="22">
        <v>14</v>
      </c>
      <c r="I5111" s="22">
        <v>15</v>
      </c>
      <c r="J5111" s="21" t="s">
        <v>116390</v>
      </c>
    </row>
    <row r="5112" spans="1:10" ht="44" customHeight="1">
      <c r="A5112" s="19" t="s">
        <v>116391</v>
      </c>
      <c r="B5112" s="24">
        <v>21</v>
      </c>
      <c r="C5112" s="22">
        <v>23</v>
      </c>
      <c r="D5112" s="21" t="s">
        <v>116388</v>
      </c>
      <c r="E5112" s="21" t="s">
        <v>116389</v>
      </c>
      <c r="F5112" s="21" t="s">
        <v>104761</v>
      </c>
      <c r="G5112" s="22">
        <v>5</v>
      </c>
      <c r="H5112" s="22">
        <v>14</v>
      </c>
      <c r="I5112" s="22">
        <v>15</v>
      </c>
      <c r="J5112" s="21" t="s">
        <v>116390</v>
      </c>
    </row>
    <row r="5113" spans="1:10" ht="44" customHeight="1">
      <c r="A5113" s="19" t="s">
        <v>116392</v>
      </c>
      <c r="B5113" s="24">
        <v>34</v>
      </c>
      <c r="C5113" s="22">
        <v>15</v>
      </c>
      <c r="D5113" s="21" t="s">
        <v>116393</v>
      </c>
      <c r="E5113" s="21" t="s">
        <v>116394</v>
      </c>
      <c r="F5113" s="21" t="s">
        <v>101568</v>
      </c>
      <c r="G5113" s="22">
        <v>2</v>
      </c>
      <c r="H5113" s="22">
        <v>9</v>
      </c>
      <c r="I5113" s="22">
        <v>18</v>
      </c>
      <c r="J5113" s="21" t="s">
        <v>116395</v>
      </c>
    </row>
    <row r="5114" spans="1:10" ht="44" customHeight="1">
      <c r="A5114" s="19" t="s">
        <v>116396</v>
      </c>
      <c r="B5114" s="24">
        <v>21</v>
      </c>
      <c r="C5114" s="22">
        <v>15</v>
      </c>
      <c r="D5114" s="21" t="s">
        <v>111463</v>
      </c>
      <c r="E5114" s="21" t="s">
        <v>111464</v>
      </c>
      <c r="F5114" s="21" t="s">
        <v>101694</v>
      </c>
      <c r="G5114" s="22">
        <v>10</v>
      </c>
      <c r="H5114" s="22">
        <v>0</v>
      </c>
      <c r="I5114" s="22">
        <v>0</v>
      </c>
      <c r="J5114" s="21" t="s">
        <v>116397</v>
      </c>
    </row>
    <row r="5115" spans="1:10" ht="44" customHeight="1">
      <c r="A5115" s="19" t="s">
        <v>116398</v>
      </c>
      <c r="B5115" s="24">
        <v>21</v>
      </c>
      <c r="C5115" s="22">
        <v>15</v>
      </c>
      <c r="D5115" s="21" t="s">
        <v>111463</v>
      </c>
      <c r="E5115" s="21" t="s">
        <v>111464</v>
      </c>
      <c r="F5115" s="21" t="s">
        <v>101694</v>
      </c>
      <c r="G5115" s="22">
        <v>10</v>
      </c>
      <c r="H5115" s="22">
        <v>0</v>
      </c>
      <c r="I5115" s="22">
        <v>0</v>
      </c>
      <c r="J5115" s="21" t="s">
        <v>116397</v>
      </c>
    </row>
    <row r="5116" spans="1:10" ht="44" customHeight="1">
      <c r="A5116" s="19" t="s">
        <v>116399</v>
      </c>
      <c r="B5116" s="24">
        <v>25</v>
      </c>
      <c r="C5116" s="22">
        <v>16</v>
      </c>
      <c r="D5116" s="21" t="s">
        <v>116400</v>
      </c>
      <c r="E5116" s="21" t="s">
        <v>116401</v>
      </c>
      <c r="F5116" s="21" t="s">
        <v>101533</v>
      </c>
      <c r="G5116" s="22">
        <v>2</v>
      </c>
      <c r="H5116" s="22">
        <v>10</v>
      </c>
      <c r="I5116" s="22">
        <v>15</v>
      </c>
      <c r="J5116" s="21" t="s">
        <v>116402</v>
      </c>
    </row>
    <row r="5117" spans="1:10" ht="44" customHeight="1">
      <c r="A5117" s="19" t="s">
        <v>116403</v>
      </c>
      <c r="B5117" s="24">
        <v>25</v>
      </c>
      <c r="C5117" s="22">
        <v>15</v>
      </c>
      <c r="D5117" s="21" t="s">
        <v>116404</v>
      </c>
      <c r="E5117" s="21" t="s">
        <v>116405</v>
      </c>
      <c r="F5117" s="21" t="s">
        <v>101528</v>
      </c>
      <c r="G5117" s="22">
        <v>10</v>
      </c>
      <c r="H5117" s="22">
        <v>0</v>
      </c>
      <c r="I5117" s="22">
        <v>0</v>
      </c>
      <c r="J5117" s="21" t="s">
        <v>116406</v>
      </c>
    </row>
    <row r="5118" spans="1:10" ht="44" customHeight="1">
      <c r="A5118" s="19" t="s">
        <v>116407</v>
      </c>
      <c r="B5118" s="24">
        <v>43</v>
      </c>
      <c r="C5118" s="22">
        <v>15</v>
      </c>
      <c r="D5118" s="21" t="s">
        <v>116408</v>
      </c>
      <c r="E5118" s="21" t="s">
        <v>116409</v>
      </c>
      <c r="F5118" s="21" t="s">
        <v>101554</v>
      </c>
      <c r="G5118" s="22">
        <v>10</v>
      </c>
      <c r="H5118" s="22">
        <v>0</v>
      </c>
      <c r="I5118" s="22">
        <v>0</v>
      </c>
      <c r="J5118" s="21" t="s">
        <v>116410</v>
      </c>
    </row>
    <row r="5119" spans="1:10" ht="44" customHeight="1">
      <c r="A5119" s="19" t="s">
        <v>116411</v>
      </c>
      <c r="B5119" s="24">
        <v>29</v>
      </c>
      <c r="C5119" s="22">
        <v>22</v>
      </c>
      <c r="D5119" s="21" t="s">
        <v>116412</v>
      </c>
      <c r="E5119" s="21" t="s">
        <v>116413</v>
      </c>
      <c r="F5119" s="21" t="s">
        <v>104448</v>
      </c>
      <c r="G5119" s="22">
        <v>9</v>
      </c>
      <c r="H5119" s="22">
        <v>9</v>
      </c>
      <c r="I5119" s="22">
        <v>19</v>
      </c>
      <c r="J5119" s="21" t="s">
        <v>116414</v>
      </c>
    </row>
    <row r="5120" spans="1:10" ht="32" customHeight="1">
      <c r="A5120" s="19" t="s">
        <v>116415</v>
      </c>
      <c r="B5120" s="24">
        <v>73</v>
      </c>
      <c r="C5120" s="22">
        <v>15</v>
      </c>
      <c r="D5120" s="21" t="s">
        <v>103873</v>
      </c>
      <c r="E5120" s="21" t="s">
        <v>103874</v>
      </c>
      <c r="F5120" s="21" t="s">
        <v>101694</v>
      </c>
      <c r="G5120" s="22">
        <v>10</v>
      </c>
      <c r="H5120" s="22">
        <v>0</v>
      </c>
      <c r="I5120" s="22">
        <v>0</v>
      </c>
      <c r="J5120" s="21" t="s">
        <v>116416</v>
      </c>
    </row>
    <row r="5121" spans="1:10" ht="32" customHeight="1">
      <c r="A5121" s="19" t="s">
        <v>116417</v>
      </c>
      <c r="B5121" s="24">
        <v>22</v>
      </c>
      <c r="C5121" s="22">
        <v>15</v>
      </c>
      <c r="D5121" s="21" t="s">
        <v>108231</v>
      </c>
      <c r="E5121" s="21" t="s">
        <v>108232</v>
      </c>
      <c r="F5121" s="21" t="s">
        <v>101528</v>
      </c>
      <c r="G5121" s="22">
        <v>10</v>
      </c>
      <c r="H5121" s="22">
        <v>0</v>
      </c>
      <c r="I5121" s="22">
        <v>0</v>
      </c>
      <c r="J5121" s="21" t="s">
        <v>116418</v>
      </c>
    </row>
    <row r="5122" spans="1:10" ht="32" customHeight="1">
      <c r="A5122" s="19" t="s">
        <v>116419</v>
      </c>
      <c r="B5122" s="24">
        <v>16</v>
      </c>
      <c r="C5122" s="22">
        <v>25</v>
      </c>
      <c r="D5122" s="21" t="s">
        <v>106479</v>
      </c>
      <c r="E5122" s="21" t="s">
        <v>106480</v>
      </c>
      <c r="F5122" s="21" t="s">
        <v>101694</v>
      </c>
      <c r="G5122" s="22">
        <v>4</v>
      </c>
      <c r="H5122" s="22">
        <v>17</v>
      </c>
      <c r="I5122" s="22">
        <v>27</v>
      </c>
      <c r="J5122" s="21" t="s">
        <v>116420</v>
      </c>
    </row>
    <row r="5123" spans="1:10" ht="32" customHeight="1">
      <c r="A5123" s="19" t="s">
        <v>116421</v>
      </c>
      <c r="B5123" s="24">
        <v>25</v>
      </c>
      <c r="C5123" s="22">
        <v>15</v>
      </c>
      <c r="D5123" s="21" t="s">
        <v>108119</v>
      </c>
      <c r="E5123" s="21" t="s">
        <v>108120</v>
      </c>
      <c r="F5123" s="21" t="s">
        <v>101554</v>
      </c>
      <c r="G5123" s="22">
        <v>10</v>
      </c>
      <c r="H5123" s="22">
        <v>0</v>
      </c>
      <c r="I5123" s="22">
        <v>0</v>
      </c>
      <c r="J5123" s="21" t="s">
        <v>112194</v>
      </c>
    </row>
    <row r="5124" spans="1:10" ht="32" customHeight="1">
      <c r="A5124" s="19" t="s">
        <v>116422</v>
      </c>
      <c r="B5124" s="24">
        <v>21</v>
      </c>
      <c r="C5124" s="22">
        <v>15</v>
      </c>
      <c r="D5124" s="21" t="s">
        <v>116423</v>
      </c>
      <c r="E5124" s="21" t="s">
        <v>116424</v>
      </c>
      <c r="F5124" s="21" t="s">
        <v>14739</v>
      </c>
      <c r="G5124" s="22">
        <v>10</v>
      </c>
      <c r="H5124" s="22">
        <v>0</v>
      </c>
      <c r="I5124" s="22">
        <v>0</v>
      </c>
      <c r="J5124" s="21" t="s">
        <v>116425</v>
      </c>
    </row>
    <row r="5125" spans="1:10" ht="32" customHeight="1">
      <c r="A5125" s="19" t="s">
        <v>116426</v>
      </c>
      <c r="B5125" s="24">
        <v>24</v>
      </c>
      <c r="C5125" s="22">
        <v>16</v>
      </c>
      <c r="D5125" s="21" t="s">
        <v>116427</v>
      </c>
      <c r="E5125" s="21" t="s">
        <v>116428</v>
      </c>
      <c r="F5125" s="21" t="s">
        <v>101533</v>
      </c>
      <c r="G5125" s="22">
        <v>4</v>
      </c>
      <c r="H5125" s="22">
        <v>8</v>
      </c>
      <c r="I5125" s="22">
        <v>18</v>
      </c>
      <c r="J5125" s="21" t="s">
        <v>116429</v>
      </c>
    </row>
    <row r="5126" spans="1:10" ht="32" customHeight="1">
      <c r="A5126" s="19" t="s">
        <v>116430</v>
      </c>
      <c r="B5126" s="24">
        <v>17</v>
      </c>
      <c r="C5126" s="22">
        <v>25</v>
      </c>
      <c r="D5126" s="21" t="s">
        <v>108200</v>
      </c>
      <c r="E5126" s="21" t="s">
        <v>108201</v>
      </c>
      <c r="F5126" s="21" t="s">
        <v>101694</v>
      </c>
      <c r="G5126" s="22">
        <v>8</v>
      </c>
      <c r="H5126" s="22">
        <v>13</v>
      </c>
      <c r="I5126" s="22">
        <v>25</v>
      </c>
      <c r="J5126" s="21" t="s">
        <v>116431</v>
      </c>
    </row>
    <row r="5127" spans="1:10" ht="32" customHeight="1">
      <c r="A5127" s="19" t="s">
        <v>116432</v>
      </c>
      <c r="B5127" s="24">
        <v>13</v>
      </c>
      <c r="C5127" s="22">
        <v>15</v>
      </c>
      <c r="D5127" s="21" t="s">
        <v>116433</v>
      </c>
      <c r="E5127" s="21" t="s">
        <v>116434</v>
      </c>
      <c r="F5127" s="21" t="s">
        <v>101554</v>
      </c>
      <c r="G5127" s="22">
        <v>10</v>
      </c>
      <c r="H5127" s="22">
        <v>0</v>
      </c>
      <c r="I5127" s="22">
        <v>0</v>
      </c>
      <c r="J5127" s="21" t="s">
        <v>116435</v>
      </c>
    </row>
    <row r="5128" spans="1:10" ht="32" customHeight="1">
      <c r="A5128" s="19" t="s">
        <v>116436</v>
      </c>
      <c r="B5128" s="24">
        <v>26</v>
      </c>
      <c r="C5128" s="22">
        <v>23</v>
      </c>
      <c r="D5128" s="21" t="s">
        <v>102730</v>
      </c>
      <c r="E5128" s="21" t="s">
        <v>102731</v>
      </c>
      <c r="F5128" s="21" t="s">
        <v>102001</v>
      </c>
      <c r="G5128" s="22">
        <v>7</v>
      </c>
      <c r="H5128" s="22">
        <v>12</v>
      </c>
      <c r="I5128" s="22">
        <v>22</v>
      </c>
      <c r="J5128" s="21" t="s">
        <v>114221</v>
      </c>
    </row>
    <row r="5129" spans="1:10" ht="32" customHeight="1">
      <c r="A5129" s="19" t="s">
        <v>116437</v>
      </c>
      <c r="B5129" s="24">
        <v>35</v>
      </c>
      <c r="C5129" s="22">
        <v>28</v>
      </c>
      <c r="D5129" s="21" t="s">
        <v>112333</v>
      </c>
      <c r="E5129" s="21" t="s">
        <v>112334</v>
      </c>
      <c r="F5129" s="21" t="s">
        <v>102868</v>
      </c>
      <c r="G5129" s="22">
        <v>1</v>
      </c>
      <c r="H5129" s="22">
        <v>23</v>
      </c>
      <c r="I5129" s="22">
        <v>34</v>
      </c>
      <c r="J5129" s="21" t="s">
        <v>116438</v>
      </c>
    </row>
    <row r="5130" spans="1:10" ht="32" customHeight="1">
      <c r="A5130" s="19" t="s">
        <v>116439</v>
      </c>
      <c r="B5130" s="24">
        <v>19</v>
      </c>
      <c r="C5130" s="22">
        <v>16</v>
      </c>
      <c r="D5130" s="21" t="s">
        <v>106322</v>
      </c>
      <c r="E5130" s="21" t="s">
        <v>106323</v>
      </c>
      <c r="F5130" s="21" t="s">
        <v>101533</v>
      </c>
      <c r="G5130" s="22">
        <v>1</v>
      </c>
      <c r="H5130" s="22">
        <v>11</v>
      </c>
      <c r="I5130" s="22">
        <v>11</v>
      </c>
      <c r="J5130" s="21" t="s">
        <v>116440</v>
      </c>
    </row>
    <row r="5131" spans="1:10" ht="32" customHeight="1">
      <c r="A5131" s="19" t="s">
        <v>116441</v>
      </c>
      <c r="B5131" s="24">
        <v>17</v>
      </c>
      <c r="C5131" s="22">
        <v>15</v>
      </c>
      <c r="D5131" s="21" t="s">
        <v>108763</v>
      </c>
      <c r="E5131" s="21" t="s">
        <v>108764</v>
      </c>
      <c r="F5131" s="21" t="s">
        <v>101694</v>
      </c>
      <c r="G5131" s="22">
        <v>1</v>
      </c>
      <c r="H5131" s="22">
        <v>7</v>
      </c>
      <c r="I5131" s="22">
        <v>19</v>
      </c>
      <c r="J5131" s="21" t="s">
        <v>116442</v>
      </c>
    </row>
    <row r="5132" spans="1:10" ht="32" customHeight="1">
      <c r="A5132" s="19" t="s">
        <v>116443</v>
      </c>
      <c r="B5132" s="24">
        <v>84</v>
      </c>
      <c r="C5132" s="22">
        <v>16</v>
      </c>
      <c r="D5132" s="21" t="s">
        <v>116444</v>
      </c>
      <c r="E5132" s="21" t="s">
        <v>116445</v>
      </c>
      <c r="F5132" s="21" t="s">
        <v>101533</v>
      </c>
      <c r="G5132" s="22">
        <v>3</v>
      </c>
      <c r="H5132" s="22">
        <v>9</v>
      </c>
      <c r="I5132" s="22">
        <v>13</v>
      </c>
      <c r="J5132" s="21" t="s">
        <v>116446</v>
      </c>
    </row>
    <row r="5133" spans="1:10" ht="32" customHeight="1">
      <c r="A5133" s="19" t="s">
        <v>116447</v>
      </c>
      <c r="B5133" s="24">
        <v>29</v>
      </c>
      <c r="C5133" s="22">
        <v>24</v>
      </c>
      <c r="D5133" s="21" t="s">
        <v>103544</v>
      </c>
      <c r="E5133" s="21" t="s">
        <v>103545</v>
      </c>
      <c r="F5133" s="21" t="s">
        <v>101676</v>
      </c>
      <c r="G5133" s="22">
        <v>1</v>
      </c>
      <c r="H5133" s="22">
        <v>7</v>
      </c>
      <c r="I5133" s="22">
        <v>15</v>
      </c>
      <c r="J5133" s="21" t="s">
        <v>116448</v>
      </c>
    </row>
    <row r="5134" spans="1:10" ht="32" customHeight="1">
      <c r="A5134" s="19" t="s">
        <v>116449</v>
      </c>
      <c r="B5134" s="24">
        <v>15</v>
      </c>
      <c r="C5134" s="22">
        <v>22</v>
      </c>
      <c r="D5134" s="21" t="s">
        <v>116450</v>
      </c>
      <c r="E5134" s="21" t="s">
        <v>116451</v>
      </c>
      <c r="F5134" s="21" t="s">
        <v>104448</v>
      </c>
      <c r="G5134" s="22">
        <v>7</v>
      </c>
      <c r="H5134" s="22">
        <v>11</v>
      </c>
      <c r="I5134" s="22">
        <v>18</v>
      </c>
      <c r="J5134" s="21" t="s">
        <v>116452</v>
      </c>
    </row>
    <row r="5135" spans="1:10" ht="32" customHeight="1">
      <c r="A5135" s="19" t="s">
        <v>116453</v>
      </c>
      <c r="B5135" s="24">
        <v>26</v>
      </c>
      <c r="C5135" s="22">
        <v>15</v>
      </c>
      <c r="D5135" s="21" t="s">
        <v>102348</v>
      </c>
      <c r="E5135" s="21" t="s">
        <v>102349</v>
      </c>
      <c r="F5135" s="21" t="s">
        <v>101528</v>
      </c>
      <c r="G5135" s="22">
        <v>10</v>
      </c>
      <c r="H5135" s="22">
        <v>0</v>
      </c>
      <c r="I5135" s="22">
        <v>0</v>
      </c>
      <c r="J5135" s="21" t="s">
        <v>102958</v>
      </c>
    </row>
    <row r="5136" spans="1:10" ht="44" customHeight="1">
      <c r="A5136" s="19" t="s">
        <v>116454</v>
      </c>
      <c r="B5136" s="24">
        <v>31</v>
      </c>
      <c r="C5136" s="22">
        <v>16</v>
      </c>
      <c r="D5136" s="21" t="s">
        <v>113025</v>
      </c>
      <c r="E5136" s="21" t="s">
        <v>113026</v>
      </c>
      <c r="F5136" s="21" t="s">
        <v>101945</v>
      </c>
      <c r="G5136" s="22">
        <v>1</v>
      </c>
      <c r="H5136" s="22">
        <v>11</v>
      </c>
      <c r="I5136" s="22">
        <v>17</v>
      </c>
      <c r="J5136" s="21" t="s">
        <v>116455</v>
      </c>
    </row>
    <row r="5137" spans="1:10" ht="44" customHeight="1">
      <c r="A5137" s="19" t="s">
        <v>116456</v>
      </c>
      <c r="B5137" s="24">
        <v>61</v>
      </c>
      <c r="C5137" s="22">
        <v>15</v>
      </c>
      <c r="D5137" s="21" t="s">
        <v>106388</v>
      </c>
      <c r="E5137" s="21" t="s">
        <v>106389</v>
      </c>
      <c r="F5137" s="21" t="s">
        <v>101568</v>
      </c>
      <c r="G5137" s="22">
        <v>1</v>
      </c>
      <c r="H5137" s="22">
        <v>10</v>
      </c>
      <c r="I5137" s="22">
        <v>13</v>
      </c>
      <c r="J5137" s="21" t="s">
        <v>116457</v>
      </c>
    </row>
    <row r="5138" spans="1:10" ht="32" customHeight="1">
      <c r="A5138" s="19" t="s">
        <v>116458</v>
      </c>
      <c r="B5138" s="24">
        <v>15</v>
      </c>
      <c r="C5138" s="22">
        <v>17</v>
      </c>
      <c r="D5138" s="21" t="s">
        <v>106685</v>
      </c>
      <c r="E5138" s="21" t="s">
        <v>106686</v>
      </c>
      <c r="F5138" s="21" t="s">
        <v>101710</v>
      </c>
      <c r="G5138" s="22">
        <v>2</v>
      </c>
      <c r="H5138" s="22">
        <v>11</v>
      </c>
      <c r="I5138" s="22">
        <v>24</v>
      </c>
      <c r="J5138" s="21" t="s">
        <v>116459</v>
      </c>
    </row>
    <row r="5139" spans="1:10" ht="32" customHeight="1">
      <c r="A5139" s="19" t="s">
        <v>116460</v>
      </c>
      <c r="B5139" s="24">
        <v>22</v>
      </c>
      <c r="C5139" s="22">
        <v>15</v>
      </c>
      <c r="D5139" s="21" t="s">
        <v>116461</v>
      </c>
      <c r="E5139" s="21" t="s">
        <v>116462</v>
      </c>
      <c r="F5139" s="21" t="s">
        <v>101563</v>
      </c>
      <c r="G5139" s="22">
        <v>10</v>
      </c>
      <c r="H5139" s="22">
        <v>0</v>
      </c>
      <c r="I5139" s="22">
        <v>0</v>
      </c>
      <c r="J5139" s="21" t="s">
        <v>116463</v>
      </c>
    </row>
    <row r="5140" spans="1:10" ht="32" customHeight="1">
      <c r="A5140" s="19" t="s">
        <v>116464</v>
      </c>
      <c r="B5140" s="24">
        <v>18</v>
      </c>
      <c r="C5140" s="22">
        <v>27</v>
      </c>
      <c r="D5140" s="21" t="s">
        <v>116465</v>
      </c>
      <c r="E5140" s="21" t="s">
        <v>116466</v>
      </c>
      <c r="F5140" s="21" t="s">
        <v>102769</v>
      </c>
      <c r="G5140" s="22">
        <v>1</v>
      </c>
      <c r="H5140" s="22">
        <v>22</v>
      </c>
      <c r="I5140" s="22">
        <v>34</v>
      </c>
      <c r="J5140" s="21" t="s">
        <v>116467</v>
      </c>
    </row>
    <row r="5141" spans="1:10" ht="32" customHeight="1">
      <c r="A5141" s="19" t="s">
        <v>116468</v>
      </c>
      <c r="B5141" s="24">
        <v>25</v>
      </c>
      <c r="C5141" s="22">
        <v>15</v>
      </c>
      <c r="D5141" s="21" t="s">
        <v>108288</v>
      </c>
      <c r="E5141" s="21" t="s">
        <v>108289</v>
      </c>
      <c r="F5141" s="21" t="s">
        <v>101568</v>
      </c>
      <c r="G5141" s="22">
        <v>1</v>
      </c>
      <c r="H5141" s="22">
        <v>9</v>
      </c>
      <c r="I5141" s="22">
        <v>16</v>
      </c>
      <c r="J5141" s="21" t="s">
        <v>116469</v>
      </c>
    </row>
    <row r="5142" spans="1:10" ht="32" customHeight="1">
      <c r="A5142" s="19" t="s">
        <v>116470</v>
      </c>
      <c r="B5142" s="24">
        <v>31</v>
      </c>
      <c r="C5142" s="22">
        <v>24</v>
      </c>
      <c r="D5142" s="21" t="s">
        <v>107209</v>
      </c>
      <c r="E5142" s="21" t="s">
        <v>107210</v>
      </c>
      <c r="F5142" s="21" t="s">
        <v>101676</v>
      </c>
      <c r="G5142" s="22">
        <v>1</v>
      </c>
      <c r="H5142" s="22">
        <v>19</v>
      </c>
      <c r="I5142" s="22">
        <v>32</v>
      </c>
      <c r="J5142" s="21" t="s">
        <v>116471</v>
      </c>
    </row>
    <row r="5143" spans="1:10" ht="32" customHeight="1">
      <c r="A5143" s="19" t="s">
        <v>116472</v>
      </c>
      <c r="B5143" s="24">
        <v>27</v>
      </c>
      <c r="C5143" s="22">
        <v>23</v>
      </c>
      <c r="D5143" s="21" t="s">
        <v>116473</v>
      </c>
      <c r="E5143" s="21" t="s">
        <v>116474</v>
      </c>
      <c r="F5143" s="21" t="s">
        <v>101543</v>
      </c>
      <c r="G5143" s="22">
        <v>9</v>
      </c>
      <c r="H5143" s="22">
        <v>10</v>
      </c>
      <c r="I5143" s="22">
        <v>18</v>
      </c>
      <c r="J5143" s="21" t="s">
        <v>116475</v>
      </c>
    </row>
    <row r="5144" spans="1:10" ht="32" customHeight="1">
      <c r="A5144" s="19" t="s">
        <v>116476</v>
      </c>
      <c r="B5144" s="24">
        <v>27</v>
      </c>
      <c r="C5144" s="22">
        <v>18</v>
      </c>
      <c r="D5144" s="21" t="s">
        <v>116477</v>
      </c>
      <c r="E5144" s="21" t="s">
        <v>116478</v>
      </c>
      <c r="F5144" s="21" t="s">
        <v>102144</v>
      </c>
      <c r="G5144" s="22">
        <v>2</v>
      </c>
      <c r="H5144" s="22">
        <v>12</v>
      </c>
      <c r="I5144" s="22">
        <v>21</v>
      </c>
      <c r="J5144" s="21" t="s">
        <v>116479</v>
      </c>
    </row>
    <row r="5145" spans="1:10" ht="32" customHeight="1">
      <c r="A5145" s="19" t="s">
        <v>116480</v>
      </c>
      <c r="B5145" s="24">
        <v>21</v>
      </c>
      <c r="C5145" s="22">
        <v>16</v>
      </c>
      <c r="D5145" s="21" t="s">
        <v>112413</v>
      </c>
      <c r="E5145" s="21" t="s">
        <v>112414</v>
      </c>
      <c r="F5145" s="21" t="s">
        <v>101533</v>
      </c>
      <c r="G5145" s="22">
        <v>1</v>
      </c>
      <c r="H5145" s="22">
        <v>9</v>
      </c>
      <c r="I5145" s="22">
        <v>12</v>
      </c>
      <c r="J5145" s="21" t="s">
        <v>116481</v>
      </c>
    </row>
    <row r="5146" spans="1:10" ht="32" customHeight="1">
      <c r="A5146" s="19" t="s">
        <v>116482</v>
      </c>
      <c r="B5146" s="24">
        <v>21</v>
      </c>
      <c r="C5146" s="22">
        <v>15</v>
      </c>
      <c r="D5146" s="21" t="s">
        <v>115959</v>
      </c>
      <c r="E5146" s="21" t="s">
        <v>115960</v>
      </c>
      <c r="F5146" s="21" t="s">
        <v>101563</v>
      </c>
      <c r="G5146" s="22">
        <v>10</v>
      </c>
      <c r="H5146" s="22">
        <v>0</v>
      </c>
      <c r="I5146" s="22">
        <v>0</v>
      </c>
      <c r="J5146" s="21" t="s">
        <v>116483</v>
      </c>
    </row>
    <row r="5147" spans="1:10" ht="32" customHeight="1">
      <c r="A5147" s="19" t="s">
        <v>116484</v>
      </c>
      <c r="B5147" s="24">
        <v>40</v>
      </c>
      <c r="C5147" s="22">
        <v>17</v>
      </c>
      <c r="D5147" s="21" t="s">
        <v>116485</v>
      </c>
      <c r="E5147" s="21" t="s">
        <v>116486</v>
      </c>
      <c r="F5147" s="21" t="s">
        <v>101710</v>
      </c>
      <c r="G5147" s="22">
        <v>1</v>
      </c>
      <c r="H5147" s="22">
        <v>12</v>
      </c>
      <c r="I5147" s="22">
        <v>25</v>
      </c>
      <c r="J5147" s="21" t="s">
        <v>116487</v>
      </c>
    </row>
    <row r="5148" spans="1:10" ht="32" customHeight="1">
      <c r="A5148" s="19" t="s">
        <v>116488</v>
      </c>
      <c r="B5148" s="24">
        <v>28</v>
      </c>
      <c r="C5148" s="22">
        <v>25</v>
      </c>
      <c r="D5148" s="21" t="s">
        <v>110660</v>
      </c>
      <c r="E5148" s="21" t="s">
        <v>110661</v>
      </c>
      <c r="F5148" s="21" t="s">
        <v>101568</v>
      </c>
      <c r="G5148" s="22">
        <v>1</v>
      </c>
      <c r="H5148" s="22">
        <v>20</v>
      </c>
      <c r="I5148" s="22">
        <v>28</v>
      </c>
      <c r="J5148" s="21" t="s">
        <v>116489</v>
      </c>
    </row>
    <row r="5149" spans="1:10" ht="32" customHeight="1">
      <c r="A5149" s="19" t="s">
        <v>116490</v>
      </c>
      <c r="B5149" s="24">
        <v>23</v>
      </c>
      <c r="C5149" s="22">
        <v>25</v>
      </c>
      <c r="D5149" s="21" t="s">
        <v>116491</v>
      </c>
      <c r="E5149" s="21" t="s">
        <v>116492</v>
      </c>
      <c r="F5149" s="21" t="s">
        <v>101996</v>
      </c>
      <c r="G5149" s="22">
        <v>9</v>
      </c>
      <c r="H5149" s="22">
        <v>12</v>
      </c>
      <c r="I5149" s="22">
        <v>22</v>
      </c>
      <c r="J5149" s="21" t="s">
        <v>116493</v>
      </c>
    </row>
    <row r="5150" spans="1:10" ht="32" customHeight="1">
      <c r="A5150" s="19" t="s">
        <v>116494</v>
      </c>
      <c r="B5150" s="24">
        <v>31</v>
      </c>
      <c r="C5150" s="22">
        <v>15</v>
      </c>
      <c r="D5150" s="21" t="s">
        <v>116495</v>
      </c>
      <c r="E5150" s="21" t="s">
        <v>116496</v>
      </c>
      <c r="F5150" s="21" t="s">
        <v>101528</v>
      </c>
      <c r="G5150" s="22">
        <v>10</v>
      </c>
      <c r="H5150" s="22">
        <v>0</v>
      </c>
      <c r="I5150" s="22">
        <v>0</v>
      </c>
      <c r="J5150" s="21" t="s">
        <v>116497</v>
      </c>
    </row>
    <row r="5151" spans="1:10" ht="32" customHeight="1">
      <c r="A5151" s="19" t="s">
        <v>116498</v>
      </c>
      <c r="B5151" s="24">
        <v>31</v>
      </c>
      <c r="C5151" s="22">
        <v>15</v>
      </c>
      <c r="D5151" s="21" t="s">
        <v>116495</v>
      </c>
      <c r="E5151" s="21" t="s">
        <v>116496</v>
      </c>
      <c r="F5151" s="21" t="s">
        <v>101528</v>
      </c>
      <c r="G5151" s="22">
        <v>10</v>
      </c>
      <c r="H5151" s="22">
        <v>0</v>
      </c>
      <c r="I5151" s="22">
        <v>0</v>
      </c>
      <c r="J5151" s="21" t="s">
        <v>116497</v>
      </c>
    </row>
    <row r="5152" spans="1:10" ht="32" customHeight="1">
      <c r="A5152" s="19" t="s">
        <v>116499</v>
      </c>
      <c r="B5152" s="24">
        <v>12</v>
      </c>
      <c r="C5152" s="22">
        <v>20</v>
      </c>
      <c r="D5152" s="21" t="s">
        <v>116500</v>
      </c>
      <c r="E5152" s="21" t="s">
        <v>116501</v>
      </c>
      <c r="F5152" s="21" t="s">
        <v>101623</v>
      </c>
      <c r="G5152" s="22">
        <v>9</v>
      </c>
      <c r="H5152" s="22">
        <v>7</v>
      </c>
      <c r="I5152" s="22">
        <v>20</v>
      </c>
      <c r="J5152" s="21" t="s">
        <v>116502</v>
      </c>
    </row>
    <row r="5153" spans="1:10" ht="32" customHeight="1">
      <c r="A5153" s="19" t="s">
        <v>116503</v>
      </c>
      <c r="B5153" s="24">
        <v>60</v>
      </c>
      <c r="C5153" s="22">
        <v>24</v>
      </c>
      <c r="D5153" s="21" t="s">
        <v>109213</v>
      </c>
      <c r="E5153" s="21" t="s">
        <v>109214</v>
      </c>
      <c r="F5153" s="21" t="s">
        <v>102449</v>
      </c>
      <c r="G5153" s="22">
        <v>4</v>
      </c>
      <c r="H5153" s="22">
        <v>6</v>
      </c>
      <c r="I5153" s="22">
        <v>13</v>
      </c>
      <c r="J5153" s="21" t="s">
        <v>116504</v>
      </c>
    </row>
    <row r="5154" spans="1:10" ht="32" customHeight="1">
      <c r="A5154" s="19" t="s">
        <v>116505</v>
      </c>
      <c r="B5154" s="24">
        <v>13</v>
      </c>
      <c r="C5154" s="22">
        <v>15</v>
      </c>
      <c r="D5154" s="21" t="s">
        <v>116506</v>
      </c>
      <c r="E5154" s="21" t="s">
        <v>116507</v>
      </c>
      <c r="F5154" s="21" t="s">
        <v>101554</v>
      </c>
      <c r="G5154" s="22">
        <v>10</v>
      </c>
      <c r="H5154" s="22">
        <v>0</v>
      </c>
      <c r="I5154" s="22">
        <v>0</v>
      </c>
      <c r="J5154" s="21" t="s">
        <v>116508</v>
      </c>
    </row>
    <row r="5155" spans="1:10" ht="32" customHeight="1">
      <c r="A5155" s="19" t="s">
        <v>116509</v>
      </c>
      <c r="B5155" s="24">
        <v>13</v>
      </c>
      <c r="C5155" s="22">
        <v>15</v>
      </c>
      <c r="D5155" s="21" t="s">
        <v>111852</v>
      </c>
      <c r="E5155" s="21" t="s">
        <v>111853</v>
      </c>
      <c r="F5155" s="21" t="s">
        <v>101694</v>
      </c>
      <c r="G5155" s="22">
        <v>10</v>
      </c>
      <c r="H5155" s="22">
        <v>0</v>
      </c>
      <c r="I5155" s="22">
        <v>0</v>
      </c>
      <c r="J5155" s="21" t="s">
        <v>116510</v>
      </c>
    </row>
    <row r="5156" spans="1:10" ht="44" customHeight="1">
      <c r="A5156" s="19" t="s">
        <v>116511</v>
      </c>
      <c r="B5156" s="24">
        <v>45</v>
      </c>
      <c r="C5156" s="22">
        <v>23</v>
      </c>
      <c r="D5156" s="21" t="s">
        <v>102880</v>
      </c>
      <c r="E5156" s="21" t="s">
        <v>102881</v>
      </c>
      <c r="F5156" s="21" t="s">
        <v>102157</v>
      </c>
      <c r="G5156" s="22">
        <v>7</v>
      </c>
      <c r="H5156" s="22">
        <v>12</v>
      </c>
      <c r="I5156" s="22">
        <v>20</v>
      </c>
      <c r="J5156" s="21" t="s">
        <v>112929</v>
      </c>
    </row>
    <row r="5157" spans="1:10" ht="32" customHeight="1">
      <c r="A5157" s="19" t="s">
        <v>116512</v>
      </c>
      <c r="B5157" s="24">
        <v>19</v>
      </c>
      <c r="C5157" s="22">
        <v>15</v>
      </c>
      <c r="D5157" s="21" t="s">
        <v>102588</v>
      </c>
      <c r="E5157" s="21" t="s">
        <v>102589</v>
      </c>
      <c r="F5157" s="21" t="s">
        <v>101694</v>
      </c>
      <c r="G5157" s="22">
        <v>10</v>
      </c>
      <c r="H5157" s="22">
        <v>0</v>
      </c>
      <c r="I5157" s="22">
        <v>0</v>
      </c>
      <c r="J5157" s="21" t="s">
        <v>107218</v>
      </c>
    </row>
    <row r="5158" spans="1:10" ht="32" customHeight="1">
      <c r="A5158" s="19" t="s">
        <v>116513</v>
      </c>
      <c r="B5158" s="24">
        <v>19</v>
      </c>
      <c r="C5158" s="22">
        <v>15</v>
      </c>
      <c r="D5158" s="21" t="s">
        <v>102588</v>
      </c>
      <c r="E5158" s="21" t="s">
        <v>102589</v>
      </c>
      <c r="F5158" s="21" t="s">
        <v>101694</v>
      </c>
      <c r="G5158" s="22">
        <v>10</v>
      </c>
      <c r="H5158" s="22">
        <v>0</v>
      </c>
      <c r="I5158" s="22">
        <v>0</v>
      </c>
      <c r="J5158" s="21" t="s">
        <v>107218</v>
      </c>
    </row>
    <row r="5159" spans="1:10" ht="32" customHeight="1">
      <c r="A5159" s="19" t="s">
        <v>116514</v>
      </c>
      <c r="B5159" s="24">
        <v>30</v>
      </c>
      <c r="C5159" s="22">
        <v>19</v>
      </c>
      <c r="D5159" s="21" t="s">
        <v>115904</v>
      </c>
      <c r="E5159" s="21" t="s">
        <v>115905</v>
      </c>
      <c r="F5159" s="21" t="s">
        <v>102114</v>
      </c>
      <c r="G5159" s="22">
        <v>1</v>
      </c>
      <c r="H5159" s="22">
        <v>14</v>
      </c>
      <c r="I5159" s="22">
        <v>22</v>
      </c>
      <c r="J5159" s="21" t="s">
        <v>116515</v>
      </c>
    </row>
    <row r="5160" spans="1:10" ht="32" customHeight="1">
      <c r="A5160" s="19" t="s">
        <v>116516</v>
      </c>
      <c r="B5160" s="24">
        <v>26</v>
      </c>
      <c r="C5160" s="22">
        <v>47</v>
      </c>
      <c r="D5160" s="21" t="s">
        <v>116517</v>
      </c>
      <c r="E5160" s="21" t="s">
        <v>116518</v>
      </c>
      <c r="F5160" s="21" t="s">
        <v>116519</v>
      </c>
      <c r="G5160" s="22">
        <v>12</v>
      </c>
      <c r="H5160" s="22">
        <v>6</v>
      </c>
      <c r="I5160" s="22">
        <v>13</v>
      </c>
      <c r="J5160" s="21" t="s">
        <v>116520</v>
      </c>
    </row>
    <row r="5161" spans="1:10" ht="32" customHeight="1">
      <c r="A5161" s="19" t="s">
        <v>116521</v>
      </c>
      <c r="B5161" s="24">
        <v>24</v>
      </c>
      <c r="C5161" s="22">
        <v>15</v>
      </c>
      <c r="D5161" s="21" t="s">
        <v>116522</v>
      </c>
      <c r="E5161" s="21" t="s">
        <v>116523</v>
      </c>
      <c r="F5161" s="21" t="s">
        <v>101568</v>
      </c>
      <c r="G5161" s="22">
        <v>1</v>
      </c>
      <c r="H5161" s="22">
        <v>9</v>
      </c>
      <c r="I5161" s="22">
        <v>18</v>
      </c>
      <c r="J5161" s="21" t="s">
        <v>116524</v>
      </c>
    </row>
    <row r="5162" spans="1:10" ht="32" customHeight="1">
      <c r="A5162" s="19" t="s">
        <v>116525</v>
      </c>
      <c r="B5162" s="24">
        <v>12</v>
      </c>
      <c r="C5162" s="22">
        <v>15</v>
      </c>
      <c r="D5162" s="21" t="s">
        <v>102461</v>
      </c>
      <c r="E5162" s="21" t="s">
        <v>102462</v>
      </c>
      <c r="F5162" s="21" t="s">
        <v>101554</v>
      </c>
      <c r="G5162" s="22">
        <v>10</v>
      </c>
      <c r="H5162" s="22">
        <v>0</v>
      </c>
      <c r="I5162" s="22">
        <v>0</v>
      </c>
      <c r="J5162" s="21" t="s">
        <v>116526</v>
      </c>
    </row>
    <row r="5163" spans="1:10" ht="32" customHeight="1">
      <c r="A5163" s="19" t="s">
        <v>116527</v>
      </c>
      <c r="B5163" s="24">
        <v>25</v>
      </c>
      <c r="C5163" s="22">
        <v>19</v>
      </c>
      <c r="D5163" s="21" t="s">
        <v>116528</v>
      </c>
      <c r="E5163" s="21" t="s">
        <v>116529</v>
      </c>
      <c r="F5163" s="21" t="s">
        <v>102510</v>
      </c>
      <c r="G5163" s="22">
        <v>7</v>
      </c>
      <c r="H5163" s="22">
        <v>8</v>
      </c>
      <c r="I5163" s="22">
        <v>17</v>
      </c>
      <c r="J5163" s="21" t="s">
        <v>116530</v>
      </c>
    </row>
    <row r="5164" spans="1:10" ht="32" customHeight="1">
      <c r="A5164" s="19" t="s">
        <v>116531</v>
      </c>
      <c r="B5164" s="24">
        <v>25</v>
      </c>
      <c r="C5164" s="22">
        <v>19</v>
      </c>
      <c r="D5164" s="21" t="s">
        <v>116528</v>
      </c>
      <c r="E5164" s="21" t="s">
        <v>116529</v>
      </c>
      <c r="F5164" s="21" t="s">
        <v>102510</v>
      </c>
      <c r="G5164" s="22">
        <v>7</v>
      </c>
      <c r="H5164" s="22">
        <v>8</v>
      </c>
      <c r="I5164" s="22">
        <v>17</v>
      </c>
      <c r="J5164" s="21" t="s">
        <v>116530</v>
      </c>
    </row>
    <row r="5165" spans="1:10" ht="32" customHeight="1">
      <c r="A5165" s="19" t="s">
        <v>116532</v>
      </c>
      <c r="B5165" s="24">
        <v>14</v>
      </c>
      <c r="C5165" s="22">
        <v>28</v>
      </c>
      <c r="D5165" s="21" t="s">
        <v>116533</v>
      </c>
      <c r="E5165" s="21" t="s">
        <v>116534</v>
      </c>
      <c r="F5165" s="21" t="s">
        <v>103946</v>
      </c>
      <c r="G5165" s="22">
        <v>14</v>
      </c>
      <c r="H5165" s="22">
        <v>10</v>
      </c>
      <c r="I5165" s="22">
        <v>20</v>
      </c>
      <c r="J5165" s="21" t="s">
        <v>116535</v>
      </c>
    </row>
    <row r="5166" spans="1:10" ht="32" customHeight="1">
      <c r="A5166" s="19" t="s">
        <v>116536</v>
      </c>
      <c r="B5166" s="24">
        <v>32</v>
      </c>
      <c r="C5166" s="22">
        <v>15</v>
      </c>
      <c r="D5166" s="21" t="s">
        <v>108378</v>
      </c>
      <c r="E5166" s="21" t="s">
        <v>108379</v>
      </c>
      <c r="F5166" s="21" t="s">
        <v>101694</v>
      </c>
      <c r="G5166" s="22">
        <v>10</v>
      </c>
      <c r="H5166" s="22">
        <v>0</v>
      </c>
      <c r="I5166" s="22">
        <v>0</v>
      </c>
      <c r="J5166" s="21" t="s">
        <v>116537</v>
      </c>
    </row>
    <row r="5167" spans="1:10" ht="32" customHeight="1">
      <c r="A5167" s="19" t="s">
        <v>116538</v>
      </c>
      <c r="B5167" s="24">
        <v>32</v>
      </c>
      <c r="C5167" s="22">
        <v>15</v>
      </c>
      <c r="D5167" s="21" t="s">
        <v>108378</v>
      </c>
      <c r="E5167" s="21" t="s">
        <v>108379</v>
      </c>
      <c r="F5167" s="21" t="s">
        <v>101694</v>
      </c>
      <c r="G5167" s="22">
        <v>10</v>
      </c>
      <c r="H5167" s="22">
        <v>0</v>
      </c>
      <c r="I5167" s="22">
        <v>0</v>
      </c>
      <c r="J5167" s="21" t="s">
        <v>116537</v>
      </c>
    </row>
    <row r="5168" spans="1:10" ht="32" customHeight="1">
      <c r="A5168" s="19" t="s">
        <v>116539</v>
      </c>
      <c r="B5168" s="24">
        <v>32</v>
      </c>
      <c r="C5168" s="22">
        <v>15</v>
      </c>
      <c r="D5168" s="21" t="s">
        <v>108378</v>
      </c>
      <c r="E5168" s="21" t="s">
        <v>108379</v>
      </c>
      <c r="F5168" s="21" t="s">
        <v>101694</v>
      </c>
      <c r="G5168" s="22">
        <v>10</v>
      </c>
      <c r="H5168" s="22">
        <v>0</v>
      </c>
      <c r="I5168" s="22">
        <v>0</v>
      </c>
      <c r="J5168" s="21" t="s">
        <v>116537</v>
      </c>
    </row>
    <row r="5169" spans="1:10" ht="20" customHeight="1">
      <c r="A5169" s="27">
        <v>-999</v>
      </c>
      <c r="B5169" s="24">
        <v>-999</v>
      </c>
      <c r="C5169" s="22">
        <v>-999</v>
      </c>
      <c r="D5169" s="22">
        <v>-999</v>
      </c>
      <c r="E5169" s="22">
        <v>-999</v>
      </c>
      <c r="F5169" s="22">
        <v>-999</v>
      </c>
      <c r="G5169" s="22">
        <v>-999</v>
      </c>
      <c r="H5169" s="22">
        <v>-999</v>
      </c>
      <c r="I5169" s="22">
        <v>-999</v>
      </c>
      <c r="J5169" s="22">
        <v>-999</v>
      </c>
    </row>
    <row r="5170" spans="1:10" ht="20" customHeight="1">
      <c r="A5170" s="27">
        <v>-999</v>
      </c>
      <c r="B5170" s="24">
        <v>-999</v>
      </c>
      <c r="C5170" s="22">
        <v>-999</v>
      </c>
      <c r="D5170" s="22">
        <v>-999</v>
      </c>
      <c r="E5170" s="22">
        <v>-999</v>
      </c>
      <c r="F5170" s="22">
        <v>-999</v>
      </c>
      <c r="G5170" s="22">
        <v>-999</v>
      </c>
      <c r="H5170" s="22">
        <v>-999</v>
      </c>
      <c r="I5170" s="22">
        <v>-999</v>
      </c>
      <c r="J5170" s="22">
        <v>-999</v>
      </c>
    </row>
    <row r="5171" spans="1:10" ht="32" customHeight="1">
      <c r="A5171" s="19" t="s">
        <v>116540</v>
      </c>
      <c r="B5171" s="24">
        <v>28</v>
      </c>
      <c r="C5171" s="22">
        <v>17</v>
      </c>
      <c r="D5171" s="21" t="s">
        <v>112974</v>
      </c>
      <c r="E5171" s="21" t="s">
        <v>112975</v>
      </c>
      <c r="F5171" s="21" t="s">
        <v>14743</v>
      </c>
      <c r="G5171" s="22">
        <v>1</v>
      </c>
      <c r="H5171" s="22">
        <v>9</v>
      </c>
      <c r="I5171" s="22">
        <v>14</v>
      </c>
      <c r="J5171" s="21" t="s">
        <v>116541</v>
      </c>
    </row>
    <row r="5172" spans="1:10" ht="32" customHeight="1">
      <c r="A5172" s="19" t="s">
        <v>116542</v>
      </c>
      <c r="B5172" s="24">
        <v>13</v>
      </c>
      <c r="C5172" s="22">
        <v>15</v>
      </c>
      <c r="D5172" s="21" t="s">
        <v>106805</v>
      </c>
      <c r="E5172" s="21" t="s">
        <v>106806</v>
      </c>
      <c r="F5172" s="21" t="s">
        <v>101568</v>
      </c>
      <c r="G5172" s="22">
        <v>2</v>
      </c>
      <c r="H5172" s="22">
        <v>9</v>
      </c>
      <c r="I5172" s="22">
        <v>19</v>
      </c>
      <c r="J5172" s="21" t="s">
        <v>116543</v>
      </c>
    </row>
    <row r="5173" spans="1:10" ht="32" customHeight="1">
      <c r="A5173" s="19" t="s">
        <v>116544</v>
      </c>
      <c r="B5173" s="24">
        <v>25</v>
      </c>
      <c r="C5173" s="22">
        <v>15</v>
      </c>
      <c r="D5173" s="21" t="s">
        <v>116545</v>
      </c>
      <c r="E5173" s="21" t="s">
        <v>116546</v>
      </c>
      <c r="F5173" s="21" t="s">
        <v>101528</v>
      </c>
      <c r="G5173" s="22">
        <v>10</v>
      </c>
      <c r="H5173" s="22">
        <v>0</v>
      </c>
      <c r="I5173" s="22">
        <v>0</v>
      </c>
      <c r="J5173" s="21" t="s">
        <v>116547</v>
      </c>
    </row>
    <row r="5174" spans="1:10" ht="32" customHeight="1">
      <c r="A5174" s="19" t="s">
        <v>116548</v>
      </c>
      <c r="B5174" s="24">
        <v>22</v>
      </c>
      <c r="C5174" s="22">
        <v>18</v>
      </c>
      <c r="D5174" s="21" t="s">
        <v>116549</v>
      </c>
      <c r="E5174" s="21" t="s">
        <v>116550</v>
      </c>
      <c r="F5174" s="21" t="s">
        <v>101757</v>
      </c>
      <c r="G5174" s="22">
        <v>5</v>
      </c>
      <c r="H5174" s="22">
        <v>9</v>
      </c>
      <c r="I5174" s="22">
        <v>11</v>
      </c>
      <c r="J5174" s="21" t="s">
        <v>116551</v>
      </c>
    </row>
    <row r="5175" spans="1:10" ht="44" customHeight="1">
      <c r="A5175" s="19" t="s">
        <v>116552</v>
      </c>
      <c r="B5175" s="24">
        <v>49</v>
      </c>
      <c r="C5175" s="22">
        <v>15</v>
      </c>
      <c r="D5175" s="21" t="s">
        <v>116553</v>
      </c>
      <c r="E5175" s="21" t="s">
        <v>116554</v>
      </c>
      <c r="F5175" s="21" t="s">
        <v>101563</v>
      </c>
      <c r="G5175" s="22">
        <v>10</v>
      </c>
      <c r="H5175" s="22">
        <v>0</v>
      </c>
      <c r="I5175" s="22">
        <v>0</v>
      </c>
      <c r="J5175" s="21" t="s">
        <v>116555</v>
      </c>
    </row>
    <row r="5176" spans="1:10" ht="44" customHeight="1">
      <c r="A5176" s="19" t="s">
        <v>116556</v>
      </c>
      <c r="B5176" s="24">
        <v>29</v>
      </c>
      <c r="C5176" s="22">
        <v>24</v>
      </c>
      <c r="D5176" s="21" t="s">
        <v>103660</v>
      </c>
      <c r="E5176" s="21" t="s">
        <v>103661</v>
      </c>
      <c r="F5176" s="21" t="s">
        <v>101676</v>
      </c>
      <c r="G5176" s="22">
        <v>1</v>
      </c>
      <c r="H5176" s="22">
        <v>19</v>
      </c>
      <c r="I5176" s="22">
        <v>32</v>
      </c>
      <c r="J5176" s="21" t="s">
        <v>116557</v>
      </c>
    </row>
    <row r="5177" spans="1:10" ht="32" customHeight="1">
      <c r="A5177" s="19" t="s">
        <v>116558</v>
      </c>
      <c r="B5177" s="24">
        <v>14</v>
      </c>
      <c r="C5177" s="22">
        <v>18</v>
      </c>
      <c r="D5177" s="21" t="s">
        <v>116559</v>
      </c>
      <c r="E5177" s="21" t="s">
        <v>116560</v>
      </c>
      <c r="F5177" s="21" t="s">
        <v>102727</v>
      </c>
      <c r="G5177" s="22">
        <v>4</v>
      </c>
      <c r="H5177" s="22">
        <v>10</v>
      </c>
      <c r="I5177" s="22">
        <v>23</v>
      </c>
      <c r="J5177" s="21" t="s">
        <v>116561</v>
      </c>
    </row>
    <row r="5178" spans="1:10" ht="32" customHeight="1">
      <c r="A5178" s="19" t="s">
        <v>116562</v>
      </c>
      <c r="B5178" s="24">
        <v>17</v>
      </c>
      <c r="C5178" s="22">
        <v>15</v>
      </c>
      <c r="D5178" s="21" t="s">
        <v>107818</v>
      </c>
      <c r="E5178" s="21" t="s">
        <v>107819</v>
      </c>
      <c r="F5178" s="21" t="s">
        <v>101694</v>
      </c>
      <c r="G5178" s="22">
        <v>1</v>
      </c>
      <c r="H5178" s="22">
        <v>9</v>
      </c>
      <c r="I5178" s="22">
        <v>12</v>
      </c>
      <c r="J5178" s="21" t="s">
        <v>116563</v>
      </c>
    </row>
    <row r="5179" spans="1:10" ht="32" customHeight="1">
      <c r="A5179" s="19" t="s">
        <v>116564</v>
      </c>
      <c r="B5179" s="24">
        <v>17</v>
      </c>
      <c r="C5179" s="22">
        <v>15</v>
      </c>
      <c r="D5179" s="21" t="s">
        <v>107818</v>
      </c>
      <c r="E5179" s="21" t="s">
        <v>107819</v>
      </c>
      <c r="F5179" s="21" t="s">
        <v>101694</v>
      </c>
      <c r="G5179" s="22">
        <v>1</v>
      </c>
      <c r="H5179" s="22">
        <v>9</v>
      </c>
      <c r="I5179" s="22">
        <v>12</v>
      </c>
      <c r="J5179" s="21" t="s">
        <v>116563</v>
      </c>
    </row>
    <row r="5180" spans="1:10" ht="44" customHeight="1">
      <c r="A5180" s="19" t="s">
        <v>116565</v>
      </c>
      <c r="B5180" s="24">
        <v>40</v>
      </c>
      <c r="C5180" s="22">
        <v>15</v>
      </c>
      <c r="D5180" s="21" t="s">
        <v>115177</v>
      </c>
      <c r="E5180" s="21" t="s">
        <v>115178</v>
      </c>
      <c r="F5180" s="21" t="s">
        <v>101694</v>
      </c>
      <c r="G5180" s="22">
        <v>10</v>
      </c>
      <c r="H5180" s="22">
        <v>0</v>
      </c>
      <c r="I5180" s="22">
        <v>0</v>
      </c>
      <c r="J5180" s="21" t="s">
        <v>116566</v>
      </c>
    </row>
    <row r="5181" spans="1:10" ht="32" customHeight="1">
      <c r="A5181" s="19" t="s">
        <v>116567</v>
      </c>
      <c r="B5181" s="24">
        <v>32</v>
      </c>
      <c r="C5181" s="22">
        <v>23</v>
      </c>
      <c r="D5181" s="21" t="s">
        <v>104416</v>
      </c>
      <c r="E5181" s="21" t="s">
        <v>104417</v>
      </c>
      <c r="F5181" s="21" t="s">
        <v>102001</v>
      </c>
      <c r="G5181" s="22">
        <v>5</v>
      </c>
      <c r="H5181" s="22">
        <v>14</v>
      </c>
      <c r="I5181" s="22">
        <v>24</v>
      </c>
      <c r="J5181" s="21" t="s">
        <v>116568</v>
      </c>
    </row>
    <row r="5182" spans="1:10" ht="32" customHeight="1">
      <c r="A5182" s="19" t="s">
        <v>116569</v>
      </c>
      <c r="B5182" s="24">
        <v>23</v>
      </c>
      <c r="C5182" s="22">
        <v>15</v>
      </c>
      <c r="D5182" s="21" t="s">
        <v>104434</v>
      </c>
      <c r="E5182" s="21" t="s">
        <v>104435</v>
      </c>
      <c r="F5182" s="21" t="s">
        <v>101563</v>
      </c>
      <c r="G5182" s="22">
        <v>10</v>
      </c>
      <c r="H5182" s="22">
        <v>0</v>
      </c>
      <c r="I5182" s="22">
        <v>0</v>
      </c>
      <c r="J5182" s="21" t="s">
        <v>116570</v>
      </c>
    </row>
    <row r="5183" spans="1:10" ht="32" customHeight="1">
      <c r="A5183" s="19" t="s">
        <v>116571</v>
      </c>
      <c r="B5183" s="24">
        <v>23</v>
      </c>
      <c r="C5183" s="22">
        <v>15</v>
      </c>
      <c r="D5183" s="21" t="s">
        <v>104434</v>
      </c>
      <c r="E5183" s="21" t="s">
        <v>104435</v>
      </c>
      <c r="F5183" s="21" t="s">
        <v>101563</v>
      </c>
      <c r="G5183" s="22">
        <v>10</v>
      </c>
      <c r="H5183" s="22">
        <v>0</v>
      </c>
      <c r="I5183" s="22">
        <v>0</v>
      </c>
      <c r="J5183" s="21" t="s">
        <v>116570</v>
      </c>
    </row>
    <row r="5184" spans="1:10" ht="32" customHeight="1">
      <c r="A5184" s="19" t="s">
        <v>116572</v>
      </c>
      <c r="B5184" s="24">
        <v>23</v>
      </c>
      <c r="C5184" s="22">
        <v>15</v>
      </c>
      <c r="D5184" s="21" t="s">
        <v>104434</v>
      </c>
      <c r="E5184" s="21" t="s">
        <v>104435</v>
      </c>
      <c r="F5184" s="21" t="s">
        <v>101563</v>
      </c>
      <c r="G5184" s="22">
        <v>10</v>
      </c>
      <c r="H5184" s="22">
        <v>0</v>
      </c>
      <c r="I5184" s="22">
        <v>0</v>
      </c>
      <c r="J5184" s="21" t="s">
        <v>116570</v>
      </c>
    </row>
    <row r="5185" spans="1:10" ht="32" customHeight="1">
      <c r="A5185" s="19" t="s">
        <v>116573</v>
      </c>
      <c r="B5185" s="24">
        <v>20</v>
      </c>
      <c r="C5185" s="22">
        <v>15</v>
      </c>
      <c r="D5185" s="21" t="s">
        <v>109846</v>
      </c>
      <c r="E5185" s="21" t="s">
        <v>109847</v>
      </c>
      <c r="F5185" s="21" t="s">
        <v>14739</v>
      </c>
      <c r="G5185" s="22">
        <v>10</v>
      </c>
      <c r="H5185" s="22">
        <v>0</v>
      </c>
      <c r="I5185" s="22">
        <v>0</v>
      </c>
      <c r="J5185" s="21" t="s">
        <v>109848</v>
      </c>
    </row>
    <row r="5186" spans="1:10" ht="32" customHeight="1">
      <c r="A5186" s="19" t="s">
        <v>116574</v>
      </c>
      <c r="B5186" s="24">
        <v>28</v>
      </c>
      <c r="C5186" s="22">
        <v>36</v>
      </c>
      <c r="D5186" s="21" t="s">
        <v>107372</v>
      </c>
      <c r="E5186" s="21" t="s">
        <v>107373</v>
      </c>
      <c r="F5186" s="21" t="s">
        <v>109477</v>
      </c>
      <c r="G5186" s="22">
        <v>11</v>
      </c>
      <c r="H5186" s="22">
        <v>21</v>
      </c>
      <c r="I5186" s="22">
        <v>32</v>
      </c>
      <c r="J5186" s="21" t="s">
        <v>116575</v>
      </c>
    </row>
    <row r="5187" spans="1:10" ht="32" customHeight="1">
      <c r="A5187" s="19" t="s">
        <v>116576</v>
      </c>
      <c r="B5187" s="24">
        <v>32</v>
      </c>
      <c r="C5187" s="22">
        <v>15</v>
      </c>
      <c r="D5187" s="21" t="s">
        <v>116577</v>
      </c>
      <c r="E5187" s="21" t="s">
        <v>116578</v>
      </c>
      <c r="F5187" s="21" t="s">
        <v>14739</v>
      </c>
      <c r="G5187" s="22">
        <v>10</v>
      </c>
      <c r="H5187" s="22">
        <v>0</v>
      </c>
      <c r="I5187" s="22">
        <v>0</v>
      </c>
      <c r="J5187" s="21" t="s">
        <v>116579</v>
      </c>
    </row>
    <row r="5188" spans="1:10" ht="32" customHeight="1">
      <c r="A5188" s="19" t="s">
        <v>116580</v>
      </c>
      <c r="B5188" s="24">
        <v>28</v>
      </c>
      <c r="C5188" s="22">
        <v>15</v>
      </c>
      <c r="D5188" s="21" t="s">
        <v>115318</v>
      </c>
      <c r="E5188" s="21" t="s">
        <v>115319</v>
      </c>
      <c r="F5188" s="21" t="s">
        <v>101727</v>
      </c>
      <c r="G5188" s="22">
        <v>10</v>
      </c>
      <c r="H5188" s="22">
        <v>0</v>
      </c>
      <c r="I5188" s="22">
        <v>0</v>
      </c>
      <c r="J5188" s="21" t="s">
        <v>115320</v>
      </c>
    </row>
    <row r="5189" spans="1:10" ht="32" customHeight="1">
      <c r="A5189" s="19" t="s">
        <v>116581</v>
      </c>
      <c r="B5189" s="24">
        <v>21</v>
      </c>
      <c r="C5189" s="22">
        <v>15</v>
      </c>
      <c r="D5189" s="21" t="s">
        <v>116582</v>
      </c>
      <c r="E5189" s="21" t="s">
        <v>116583</v>
      </c>
      <c r="F5189" s="21" t="s">
        <v>101694</v>
      </c>
      <c r="G5189" s="22">
        <v>10</v>
      </c>
      <c r="H5189" s="22">
        <v>0</v>
      </c>
      <c r="I5189" s="22">
        <v>0</v>
      </c>
      <c r="J5189" s="21" t="s">
        <v>116584</v>
      </c>
    </row>
    <row r="5190" spans="1:10" ht="32" customHeight="1">
      <c r="A5190" s="19" t="s">
        <v>116585</v>
      </c>
      <c r="B5190" s="24">
        <v>18</v>
      </c>
      <c r="C5190" s="22">
        <v>15</v>
      </c>
      <c r="D5190" s="21" t="s">
        <v>116586</v>
      </c>
      <c r="E5190" s="21" t="s">
        <v>116587</v>
      </c>
      <c r="F5190" s="21" t="s">
        <v>101568</v>
      </c>
      <c r="G5190" s="22">
        <v>1</v>
      </c>
      <c r="H5190" s="22">
        <v>10</v>
      </c>
      <c r="I5190" s="22">
        <v>18</v>
      </c>
      <c r="J5190" s="21" t="s">
        <v>116588</v>
      </c>
    </row>
    <row r="5191" spans="1:10" ht="32" customHeight="1">
      <c r="A5191" s="19" t="s">
        <v>116589</v>
      </c>
      <c r="B5191" s="24">
        <v>17</v>
      </c>
      <c r="C5191" s="22">
        <v>23</v>
      </c>
      <c r="D5191" s="21" t="s">
        <v>108168</v>
      </c>
      <c r="E5191" s="21" t="s">
        <v>108169</v>
      </c>
      <c r="F5191" s="21" t="s">
        <v>101543</v>
      </c>
      <c r="G5191" s="22">
        <v>8</v>
      </c>
      <c r="H5191" s="22">
        <v>11</v>
      </c>
      <c r="I5191" s="22">
        <v>20</v>
      </c>
      <c r="J5191" s="21" t="s">
        <v>116590</v>
      </c>
    </row>
    <row r="5192" spans="1:10" ht="32" customHeight="1">
      <c r="A5192" s="19" t="s">
        <v>116591</v>
      </c>
      <c r="B5192" s="24">
        <v>23</v>
      </c>
      <c r="C5192" s="22">
        <v>15</v>
      </c>
      <c r="D5192" s="21" t="s">
        <v>106081</v>
      </c>
      <c r="E5192" s="21" t="s">
        <v>106082</v>
      </c>
      <c r="F5192" s="21" t="s">
        <v>101554</v>
      </c>
      <c r="G5192" s="22">
        <v>10</v>
      </c>
      <c r="H5192" s="22">
        <v>0</v>
      </c>
      <c r="I5192" s="22">
        <v>0</v>
      </c>
      <c r="J5192" s="21" t="s">
        <v>116592</v>
      </c>
    </row>
    <row r="5193" spans="1:10" ht="32" customHeight="1">
      <c r="A5193" s="19" t="s">
        <v>116593</v>
      </c>
      <c r="B5193" s="24">
        <v>23</v>
      </c>
      <c r="C5193" s="22">
        <v>15</v>
      </c>
      <c r="D5193" s="21" t="s">
        <v>106081</v>
      </c>
      <c r="E5193" s="21" t="s">
        <v>106082</v>
      </c>
      <c r="F5193" s="21" t="s">
        <v>101554</v>
      </c>
      <c r="G5193" s="22">
        <v>10</v>
      </c>
      <c r="H5193" s="22">
        <v>0</v>
      </c>
      <c r="I5193" s="22">
        <v>0</v>
      </c>
      <c r="J5193" s="21" t="s">
        <v>116592</v>
      </c>
    </row>
    <row r="5194" spans="1:10" ht="32" customHeight="1">
      <c r="A5194" s="19" t="s">
        <v>116594</v>
      </c>
      <c r="B5194" s="24">
        <v>23</v>
      </c>
      <c r="C5194" s="22">
        <v>15</v>
      </c>
      <c r="D5194" s="21" t="s">
        <v>106081</v>
      </c>
      <c r="E5194" s="21" t="s">
        <v>106082</v>
      </c>
      <c r="F5194" s="21" t="s">
        <v>101554</v>
      </c>
      <c r="G5194" s="22">
        <v>10</v>
      </c>
      <c r="H5194" s="22">
        <v>0</v>
      </c>
      <c r="I5194" s="22">
        <v>0</v>
      </c>
      <c r="J5194" s="21" t="s">
        <v>116592</v>
      </c>
    </row>
    <row r="5195" spans="1:10" ht="32" customHeight="1">
      <c r="A5195" s="19" t="s">
        <v>116595</v>
      </c>
      <c r="B5195" s="24">
        <v>23</v>
      </c>
      <c r="C5195" s="22">
        <v>15</v>
      </c>
      <c r="D5195" s="21" t="s">
        <v>112842</v>
      </c>
      <c r="E5195" s="21" t="s">
        <v>112843</v>
      </c>
      <c r="F5195" s="21" t="s">
        <v>101522</v>
      </c>
      <c r="G5195" s="22">
        <v>10</v>
      </c>
      <c r="H5195" s="22">
        <v>0</v>
      </c>
      <c r="I5195" s="22">
        <v>0</v>
      </c>
      <c r="J5195" s="21" t="s">
        <v>112844</v>
      </c>
    </row>
    <row r="5196" spans="1:10" ht="32" customHeight="1">
      <c r="A5196" s="19" t="s">
        <v>116596</v>
      </c>
      <c r="B5196" s="24">
        <v>23</v>
      </c>
      <c r="C5196" s="22">
        <v>15</v>
      </c>
      <c r="D5196" s="21" t="s">
        <v>112842</v>
      </c>
      <c r="E5196" s="21" t="s">
        <v>112843</v>
      </c>
      <c r="F5196" s="21" t="s">
        <v>101522</v>
      </c>
      <c r="G5196" s="22">
        <v>10</v>
      </c>
      <c r="H5196" s="22">
        <v>0</v>
      </c>
      <c r="I5196" s="22">
        <v>0</v>
      </c>
      <c r="J5196" s="21" t="s">
        <v>112844</v>
      </c>
    </row>
    <row r="5197" spans="1:10" ht="20" customHeight="1">
      <c r="A5197" s="27">
        <v>-999</v>
      </c>
      <c r="B5197" s="24">
        <v>-999</v>
      </c>
      <c r="C5197" s="22">
        <v>-999</v>
      </c>
      <c r="D5197" s="22">
        <v>-999</v>
      </c>
      <c r="E5197" s="22">
        <v>-999</v>
      </c>
      <c r="F5197" s="22">
        <v>-999</v>
      </c>
      <c r="G5197" s="22">
        <v>-999</v>
      </c>
      <c r="H5197" s="22">
        <v>-999</v>
      </c>
      <c r="I5197" s="22">
        <v>-999</v>
      </c>
      <c r="J5197" s="22">
        <v>-999</v>
      </c>
    </row>
    <row r="5198" spans="1:10" ht="20" customHeight="1">
      <c r="A5198" s="27">
        <v>-999</v>
      </c>
      <c r="B5198" s="24">
        <v>-999</v>
      </c>
      <c r="C5198" s="22">
        <v>-999</v>
      </c>
      <c r="D5198" s="22">
        <v>-999</v>
      </c>
      <c r="E5198" s="22">
        <v>-999</v>
      </c>
      <c r="F5198" s="22">
        <v>-999</v>
      </c>
      <c r="G5198" s="22">
        <v>-999</v>
      </c>
      <c r="H5198" s="22">
        <v>-999</v>
      </c>
      <c r="I5198" s="22">
        <v>-999</v>
      </c>
      <c r="J5198" s="22">
        <v>-999</v>
      </c>
    </row>
    <row r="5199" spans="1:10" ht="32" customHeight="1">
      <c r="A5199" s="19" t="s">
        <v>116597</v>
      </c>
      <c r="B5199" s="24">
        <v>38</v>
      </c>
      <c r="C5199" s="22">
        <v>19</v>
      </c>
      <c r="D5199" s="21" t="s">
        <v>116598</v>
      </c>
      <c r="E5199" s="21" t="s">
        <v>116599</v>
      </c>
      <c r="F5199" s="21" t="s">
        <v>105439</v>
      </c>
      <c r="G5199" s="22">
        <v>1</v>
      </c>
      <c r="H5199" s="22">
        <v>14</v>
      </c>
      <c r="I5199" s="22">
        <v>33</v>
      </c>
      <c r="J5199" s="21" t="s">
        <v>116600</v>
      </c>
    </row>
    <row r="5200" spans="1:10" ht="32" customHeight="1">
      <c r="A5200" s="19" t="s">
        <v>116601</v>
      </c>
      <c r="B5200" s="24">
        <v>22</v>
      </c>
      <c r="C5200" s="22">
        <v>24</v>
      </c>
      <c r="D5200" s="21" t="s">
        <v>105267</v>
      </c>
      <c r="E5200" s="21" t="s">
        <v>105268</v>
      </c>
      <c r="F5200" s="21" t="s">
        <v>102405</v>
      </c>
      <c r="G5200" s="22">
        <v>5</v>
      </c>
      <c r="H5200" s="22">
        <v>15</v>
      </c>
      <c r="I5200" s="22">
        <v>34</v>
      </c>
      <c r="J5200" s="21" t="s">
        <v>116602</v>
      </c>
    </row>
    <row r="5201" spans="1:10" ht="32" customHeight="1">
      <c r="A5201" s="19" t="s">
        <v>116603</v>
      </c>
      <c r="B5201" s="24">
        <v>21</v>
      </c>
      <c r="C5201" s="22">
        <v>15</v>
      </c>
      <c r="D5201" s="21" t="s">
        <v>116604</v>
      </c>
      <c r="E5201" s="21" t="s">
        <v>116605</v>
      </c>
      <c r="F5201" s="21" t="s">
        <v>101554</v>
      </c>
      <c r="G5201" s="22">
        <v>10</v>
      </c>
      <c r="H5201" s="22">
        <v>0</v>
      </c>
      <c r="I5201" s="22">
        <v>0</v>
      </c>
      <c r="J5201" s="21" t="s">
        <v>116606</v>
      </c>
    </row>
    <row r="5202" spans="1:10" ht="44" customHeight="1">
      <c r="A5202" s="19" t="s">
        <v>116607</v>
      </c>
      <c r="B5202" s="24">
        <v>19</v>
      </c>
      <c r="C5202" s="22">
        <v>15</v>
      </c>
      <c r="D5202" s="21" t="s">
        <v>116608</v>
      </c>
      <c r="E5202" s="21" t="s">
        <v>116609</v>
      </c>
      <c r="F5202" s="21" t="s">
        <v>101568</v>
      </c>
      <c r="G5202" s="22">
        <v>1</v>
      </c>
      <c r="H5202" s="22">
        <v>10</v>
      </c>
      <c r="I5202" s="22">
        <v>16</v>
      </c>
      <c r="J5202" s="21" t="s">
        <v>116610</v>
      </c>
    </row>
    <row r="5203" spans="1:10" ht="32" customHeight="1">
      <c r="A5203" s="19" t="s">
        <v>116611</v>
      </c>
      <c r="B5203" s="24">
        <v>32</v>
      </c>
      <c r="C5203" s="22">
        <v>15</v>
      </c>
      <c r="D5203" s="21" t="s">
        <v>116612</v>
      </c>
      <c r="E5203" s="21" t="s">
        <v>116613</v>
      </c>
      <c r="F5203" s="21" t="s">
        <v>101554</v>
      </c>
      <c r="G5203" s="22">
        <v>10</v>
      </c>
      <c r="H5203" s="22">
        <v>0</v>
      </c>
      <c r="I5203" s="22">
        <v>0</v>
      </c>
      <c r="J5203" s="21" t="s">
        <v>116614</v>
      </c>
    </row>
    <row r="5204" spans="1:10" ht="32" customHeight="1">
      <c r="A5204" s="19" t="s">
        <v>116615</v>
      </c>
      <c r="B5204" s="24">
        <v>32</v>
      </c>
      <c r="C5204" s="22">
        <v>15</v>
      </c>
      <c r="D5204" s="21" t="s">
        <v>116612</v>
      </c>
      <c r="E5204" s="21" t="s">
        <v>116613</v>
      </c>
      <c r="F5204" s="21" t="s">
        <v>101554</v>
      </c>
      <c r="G5204" s="22">
        <v>10</v>
      </c>
      <c r="H5204" s="22">
        <v>0</v>
      </c>
      <c r="I5204" s="22">
        <v>0</v>
      </c>
      <c r="J5204" s="21" t="s">
        <v>116614</v>
      </c>
    </row>
    <row r="5205" spans="1:10" ht="32" customHeight="1">
      <c r="A5205" s="19" t="s">
        <v>116616</v>
      </c>
      <c r="B5205" s="24">
        <v>23</v>
      </c>
      <c r="C5205" s="22">
        <v>29</v>
      </c>
      <c r="D5205" s="21" t="s">
        <v>116617</v>
      </c>
      <c r="E5205" s="21" t="s">
        <v>116618</v>
      </c>
      <c r="F5205" s="21" t="s">
        <v>107092</v>
      </c>
      <c r="G5205" s="22">
        <v>15</v>
      </c>
      <c r="H5205" s="22">
        <v>10</v>
      </c>
      <c r="I5205" s="22">
        <v>26</v>
      </c>
      <c r="J5205" s="21" t="s">
        <v>116619</v>
      </c>
    </row>
    <row r="5206" spans="1:10" ht="32" customHeight="1">
      <c r="A5206" s="19" t="s">
        <v>116620</v>
      </c>
      <c r="B5206" s="24">
        <v>27</v>
      </c>
      <c r="C5206" s="22">
        <v>24</v>
      </c>
      <c r="D5206" s="21" t="s">
        <v>110660</v>
      </c>
      <c r="E5206" s="21" t="s">
        <v>110661</v>
      </c>
      <c r="F5206" s="21" t="s">
        <v>102065</v>
      </c>
      <c r="G5206" s="22">
        <v>1</v>
      </c>
      <c r="H5206" s="22">
        <v>19</v>
      </c>
      <c r="I5206" s="22">
        <v>30</v>
      </c>
      <c r="J5206" s="21" t="s">
        <v>116621</v>
      </c>
    </row>
    <row r="5207" spans="1:10" ht="32" customHeight="1">
      <c r="A5207" s="19" t="s">
        <v>116622</v>
      </c>
      <c r="B5207" s="24">
        <v>18</v>
      </c>
      <c r="C5207" s="22">
        <v>16</v>
      </c>
      <c r="D5207" s="21" t="s">
        <v>116623</v>
      </c>
      <c r="E5207" s="21" t="s">
        <v>116624</v>
      </c>
      <c r="F5207" s="21" t="s">
        <v>102171</v>
      </c>
      <c r="G5207" s="22">
        <v>1</v>
      </c>
      <c r="H5207" s="22">
        <v>11</v>
      </c>
      <c r="I5207" s="22">
        <v>21</v>
      </c>
      <c r="J5207" s="21" t="s">
        <v>116625</v>
      </c>
    </row>
    <row r="5208" spans="1:10" ht="32" customHeight="1">
      <c r="A5208" s="19" t="s">
        <v>116626</v>
      </c>
      <c r="B5208" s="24">
        <v>53</v>
      </c>
      <c r="C5208" s="22">
        <v>34</v>
      </c>
      <c r="D5208" s="21" t="s">
        <v>116627</v>
      </c>
      <c r="E5208" s="21" t="s">
        <v>116628</v>
      </c>
      <c r="F5208" s="21" t="s">
        <v>116629</v>
      </c>
      <c r="G5208" s="22">
        <v>1</v>
      </c>
      <c r="H5208" s="22">
        <v>29</v>
      </c>
      <c r="I5208" s="22">
        <v>61</v>
      </c>
      <c r="J5208" s="21" t="s">
        <v>116630</v>
      </c>
    </row>
    <row r="5209" spans="1:10" ht="32" customHeight="1">
      <c r="A5209" s="19" t="s">
        <v>116631</v>
      </c>
      <c r="B5209" s="24">
        <v>26</v>
      </c>
      <c r="C5209" s="22">
        <v>20</v>
      </c>
      <c r="D5209" s="21" t="s">
        <v>116632</v>
      </c>
      <c r="E5209" s="21" t="s">
        <v>116633</v>
      </c>
      <c r="F5209" s="21" t="s">
        <v>101950</v>
      </c>
      <c r="G5209" s="22">
        <v>2</v>
      </c>
      <c r="H5209" s="22">
        <v>14</v>
      </c>
      <c r="I5209" s="22">
        <v>32</v>
      </c>
      <c r="J5209" s="21" t="s">
        <v>116634</v>
      </c>
    </row>
    <row r="5210" spans="1:10" ht="32" customHeight="1">
      <c r="A5210" s="19" t="s">
        <v>116635</v>
      </c>
      <c r="B5210" s="24">
        <v>17</v>
      </c>
      <c r="C5210" s="22">
        <v>15</v>
      </c>
      <c r="D5210" s="21" t="s">
        <v>104603</v>
      </c>
      <c r="E5210" s="21" t="s">
        <v>104604</v>
      </c>
      <c r="F5210" s="21" t="s">
        <v>101554</v>
      </c>
      <c r="G5210" s="22">
        <v>3</v>
      </c>
      <c r="H5210" s="22">
        <v>6</v>
      </c>
      <c r="I5210" s="22">
        <v>13</v>
      </c>
      <c r="J5210" s="21" t="s">
        <v>116636</v>
      </c>
    </row>
    <row r="5211" spans="1:10" ht="32" customHeight="1">
      <c r="A5211" s="19" t="s">
        <v>116637</v>
      </c>
      <c r="B5211" s="24">
        <v>27</v>
      </c>
      <c r="C5211" s="22">
        <v>17</v>
      </c>
      <c r="D5211" s="21" t="s">
        <v>116638</v>
      </c>
      <c r="E5211" s="21" t="s">
        <v>116639</v>
      </c>
      <c r="F5211" s="21" t="s">
        <v>14743</v>
      </c>
      <c r="G5211" s="22">
        <v>2</v>
      </c>
      <c r="H5211" s="22">
        <v>11</v>
      </c>
      <c r="I5211" s="22">
        <v>17</v>
      </c>
      <c r="J5211" s="21" t="s">
        <v>116640</v>
      </c>
    </row>
    <row r="5212" spans="1:10" ht="32" customHeight="1">
      <c r="A5212" s="19" t="s">
        <v>116641</v>
      </c>
      <c r="B5212" s="24">
        <v>13</v>
      </c>
      <c r="C5212" s="22">
        <v>24</v>
      </c>
      <c r="D5212" s="21" t="s">
        <v>103991</v>
      </c>
      <c r="E5212" s="21" t="s">
        <v>103992</v>
      </c>
      <c r="F5212" s="21" t="s">
        <v>102999</v>
      </c>
      <c r="G5212" s="22">
        <v>12</v>
      </c>
      <c r="H5212" s="22">
        <v>8</v>
      </c>
      <c r="I5212" s="22">
        <v>18</v>
      </c>
      <c r="J5212" s="21" t="s">
        <v>116642</v>
      </c>
    </row>
    <row r="5213" spans="1:10" ht="32" customHeight="1">
      <c r="A5213" s="19" t="s">
        <v>116643</v>
      </c>
      <c r="B5213" s="24">
        <v>12</v>
      </c>
      <c r="C5213" s="22">
        <v>15</v>
      </c>
      <c r="D5213" s="21" t="s">
        <v>102981</v>
      </c>
      <c r="E5213" s="21" t="s">
        <v>102982</v>
      </c>
      <c r="F5213" s="21" t="s">
        <v>101563</v>
      </c>
      <c r="G5213" s="22">
        <v>10</v>
      </c>
      <c r="H5213" s="22">
        <v>0</v>
      </c>
      <c r="I5213" s="22">
        <v>0</v>
      </c>
      <c r="J5213" s="21" t="s">
        <v>102983</v>
      </c>
    </row>
    <row r="5214" spans="1:10" ht="32" customHeight="1">
      <c r="A5214" s="19" t="s">
        <v>116644</v>
      </c>
      <c r="B5214" s="24">
        <v>27</v>
      </c>
      <c r="C5214" s="22">
        <v>35</v>
      </c>
      <c r="D5214" s="21" t="s">
        <v>116645</v>
      </c>
      <c r="E5214" s="21" t="s">
        <v>116646</v>
      </c>
      <c r="F5214" s="21" t="s">
        <v>101623</v>
      </c>
      <c r="G5214" s="22">
        <v>11</v>
      </c>
      <c r="H5214" s="22">
        <v>20</v>
      </c>
      <c r="I5214" s="22">
        <v>35</v>
      </c>
      <c r="J5214" s="21" t="s">
        <v>116647</v>
      </c>
    </row>
    <row r="5215" spans="1:10" ht="32" customHeight="1">
      <c r="A5215" s="19" t="s">
        <v>116648</v>
      </c>
      <c r="B5215" s="24">
        <v>29</v>
      </c>
      <c r="C5215" s="22">
        <v>15</v>
      </c>
      <c r="D5215" s="21" t="s">
        <v>104204</v>
      </c>
      <c r="E5215" s="21" t="s">
        <v>104205</v>
      </c>
      <c r="F5215" s="21" t="s">
        <v>101528</v>
      </c>
      <c r="G5215" s="22">
        <v>10</v>
      </c>
      <c r="H5215" s="22">
        <v>0</v>
      </c>
      <c r="I5215" s="22">
        <v>0</v>
      </c>
      <c r="J5215" s="21" t="s">
        <v>116649</v>
      </c>
    </row>
    <row r="5216" spans="1:10" ht="32" customHeight="1">
      <c r="A5216" s="19" t="s">
        <v>116650</v>
      </c>
      <c r="B5216" s="24">
        <v>36</v>
      </c>
      <c r="C5216" s="22">
        <v>21</v>
      </c>
      <c r="D5216" s="21" t="s">
        <v>111552</v>
      </c>
      <c r="E5216" s="21" t="s">
        <v>111553</v>
      </c>
      <c r="F5216" s="21" t="s">
        <v>14743</v>
      </c>
      <c r="G5216" s="22">
        <v>1</v>
      </c>
      <c r="H5216" s="22">
        <v>16</v>
      </c>
      <c r="I5216" s="22">
        <v>21</v>
      </c>
      <c r="J5216" s="21" t="s">
        <v>116651</v>
      </c>
    </row>
    <row r="5217" spans="1:10" ht="32" customHeight="1">
      <c r="A5217" s="19" t="s">
        <v>116652</v>
      </c>
      <c r="B5217" s="24">
        <v>30</v>
      </c>
      <c r="C5217" s="22">
        <v>15</v>
      </c>
      <c r="D5217" s="21" t="s">
        <v>101953</v>
      </c>
      <c r="E5217" s="21" t="s">
        <v>101954</v>
      </c>
      <c r="F5217" s="21" t="s">
        <v>101554</v>
      </c>
      <c r="G5217" s="22">
        <v>10</v>
      </c>
      <c r="H5217" s="22">
        <v>0</v>
      </c>
      <c r="I5217" s="22">
        <v>0</v>
      </c>
      <c r="J5217" s="21" t="s">
        <v>106039</v>
      </c>
    </row>
    <row r="5218" spans="1:10" ht="32" customHeight="1">
      <c r="A5218" s="19" t="s">
        <v>116653</v>
      </c>
      <c r="B5218" s="24">
        <v>17</v>
      </c>
      <c r="C5218" s="22">
        <v>15</v>
      </c>
      <c r="D5218" s="21" t="s">
        <v>116654</v>
      </c>
      <c r="E5218" s="21" t="s">
        <v>116655</v>
      </c>
      <c r="F5218" s="21" t="s">
        <v>101554</v>
      </c>
      <c r="G5218" s="22">
        <v>10</v>
      </c>
      <c r="H5218" s="22">
        <v>0</v>
      </c>
      <c r="I5218" s="22">
        <v>0</v>
      </c>
      <c r="J5218" s="21" t="s">
        <v>116656</v>
      </c>
    </row>
    <row r="5219" spans="1:10" ht="44" customHeight="1">
      <c r="A5219" s="19" t="s">
        <v>116657</v>
      </c>
      <c r="B5219" s="24">
        <v>26</v>
      </c>
      <c r="C5219" s="22">
        <v>23</v>
      </c>
      <c r="D5219" s="21" t="s">
        <v>102730</v>
      </c>
      <c r="E5219" s="21" t="s">
        <v>102731</v>
      </c>
      <c r="F5219" s="21" t="s">
        <v>102001</v>
      </c>
      <c r="G5219" s="22">
        <v>7</v>
      </c>
      <c r="H5219" s="22">
        <v>12</v>
      </c>
      <c r="I5219" s="22">
        <v>25</v>
      </c>
      <c r="J5219" s="21" t="s">
        <v>116658</v>
      </c>
    </row>
    <row r="5220" spans="1:10" ht="44" customHeight="1">
      <c r="A5220" s="19" t="s">
        <v>116659</v>
      </c>
      <c r="B5220" s="24">
        <v>26</v>
      </c>
      <c r="C5220" s="22">
        <v>23</v>
      </c>
      <c r="D5220" s="21" t="s">
        <v>102730</v>
      </c>
      <c r="E5220" s="21" t="s">
        <v>102731</v>
      </c>
      <c r="F5220" s="21" t="s">
        <v>102001</v>
      </c>
      <c r="G5220" s="22">
        <v>7</v>
      </c>
      <c r="H5220" s="22">
        <v>12</v>
      </c>
      <c r="I5220" s="22">
        <v>25</v>
      </c>
      <c r="J5220" s="21" t="s">
        <v>116658</v>
      </c>
    </row>
    <row r="5221" spans="1:10" ht="44" customHeight="1">
      <c r="A5221" s="19" t="s">
        <v>116660</v>
      </c>
      <c r="B5221" s="24">
        <v>41</v>
      </c>
      <c r="C5221" s="22">
        <v>24</v>
      </c>
      <c r="D5221" s="21" t="s">
        <v>105863</v>
      </c>
      <c r="E5221" s="21" t="s">
        <v>105864</v>
      </c>
      <c r="F5221" s="21" t="s">
        <v>101676</v>
      </c>
      <c r="G5221" s="22">
        <v>1</v>
      </c>
      <c r="H5221" s="22">
        <v>19</v>
      </c>
      <c r="I5221" s="22">
        <v>29</v>
      </c>
      <c r="J5221" s="21" t="s">
        <v>116661</v>
      </c>
    </row>
    <row r="5222" spans="1:10" ht="44" customHeight="1">
      <c r="A5222" s="19" t="s">
        <v>116662</v>
      </c>
      <c r="B5222" s="24">
        <v>44</v>
      </c>
      <c r="C5222" s="22">
        <v>16</v>
      </c>
      <c r="D5222" s="21" t="s">
        <v>106502</v>
      </c>
      <c r="E5222" s="21" t="s">
        <v>106503</v>
      </c>
      <c r="F5222" s="21" t="s">
        <v>102171</v>
      </c>
      <c r="G5222" s="22">
        <v>1</v>
      </c>
      <c r="H5222" s="22">
        <v>11</v>
      </c>
      <c r="I5222" s="22">
        <v>22</v>
      </c>
      <c r="J5222" s="21" t="s">
        <v>116663</v>
      </c>
    </row>
    <row r="5223" spans="1:10" ht="44" customHeight="1">
      <c r="A5223" s="19" t="s">
        <v>116664</v>
      </c>
      <c r="B5223" s="24">
        <v>32</v>
      </c>
      <c r="C5223" s="22">
        <v>15</v>
      </c>
      <c r="D5223" s="21" t="s">
        <v>105889</v>
      </c>
      <c r="E5223" s="21" t="s">
        <v>105890</v>
      </c>
      <c r="F5223" s="21" t="s">
        <v>14739</v>
      </c>
      <c r="G5223" s="22">
        <v>10</v>
      </c>
      <c r="H5223" s="22">
        <v>0</v>
      </c>
      <c r="I5223" s="22">
        <v>0</v>
      </c>
      <c r="J5223" s="21" t="s">
        <v>116665</v>
      </c>
    </row>
    <row r="5224" spans="1:10" ht="44" customHeight="1">
      <c r="A5224" s="19" t="s">
        <v>116666</v>
      </c>
      <c r="B5224" s="24">
        <v>23</v>
      </c>
      <c r="C5224" s="22">
        <v>15</v>
      </c>
      <c r="D5224" s="21" t="s">
        <v>116667</v>
      </c>
      <c r="E5224" s="21" t="s">
        <v>116668</v>
      </c>
      <c r="F5224" s="21" t="s">
        <v>101528</v>
      </c>
      <c r="G5224" s="22">
        <v>10</v>
      </c>
      <c r="H5224" s="22">
        <v>0</v>
      </c>
      <c r="I5224" s="22">
        <v>0</v>
      </c>
      <c r="J5224" s="21" t="s">
        <v>116669</v>
      </c>
    </row>
    <row r="5225" spans="1:10" ht="44" customHeight="1">
      <c r="A5225" s="19" t="s">
        <v>116670</v>
      </c>
      <c r="B5225" s="24">
        <v>24</v>
      </c>
      <c r="C5225" s="22">
        <v>15</v>
      </c>
      <c r="D5225" s="21" t="s">
        <v>102022</v>
      </c>
      <c r="E5225" s="21" t="s">
        <v>102023</v>
      </c>
      <c r="F5225" s="21" t="s">
        <v>101554</v>
      </c>
      <c r="G5225" s="22">
        <v>10</v>
      </c>
      <c r="H5225" s="22">
        <v>0</v>
      </c>
      <c r="I5225" s="22">
        <v>0</v>
      </c>
      <c r="J5225" s="21" t="s">
        <v>107823</v>
      </c>
    </row>
    <row r="5226" spans="1:10" ht="32" customHeight="1">
      <c r="A5226" s="19" t="s">
        <v>116671</v>
      </c>
      <c r="B5226" s="24">
        <v>41</v>
      </c>
      <c r="C5226" s="22">
        <v>15</v>
      </c>
      <c r="D5226" s="21" t="s">
        <v>104088</v>
      </c>
      <c r="E5226" s="21" t="s">
        <v>104089</v>
      </c>
      <c r="F5226" s="21" t="s">
        <v>101522</v>
      </c>
      <c r="G5226" s="22">
        <v>10</v>
      </c>
      <c r="H5226" s="22">
        <v>0</v>
      </c>
      <c r="I5226" s="22">
        <v>0</v>
      </c>
      <c r="J5226" s="21" t="s">
        <v>116672</v>
      </c>
    </row>
    <row r="5227" spans="1:10" ht="32" customHeight="1">
      <c r="A5227" s="19" t="s">
        <v>116673</v>
      </c>
      <c r="B5227" s="24">
        <v>37</v>
      </c>
      <c r="C5227" s="22">
        <v>15</v>
      </c>
      <c r="D5227" s="21" t="s">
        <v>111172</v>
      </c>
      <c r="E5227" s="21" t="s">
        <v>111173</v>
      </c>
      <c r="F5227" s="21" t="s">
        <v>101694</v>
      </c>
      <c r="G5227" s="22">
        <v>10</v>
      </c>
      <c r="H5227" s="22">
        <v>0</v>
      </c>
      <c r="I5227" s="22">
        <v>0</v>
      </c>
      <c r="J5227" s="21" t="s">
        <v>116674</v>
      </c>
    </row>
    <row r="5228" spans="1:10" ht="32" customHeight="1">
      <c r="A5228" s="19" t="s">
        <v>116675</v>
      </c>
      <c r="B5228" s="24">
        <v>44</v>
      </c>
      <c r="C5228" s="22">
        <v>16</v>
      </c>
      <c r="D5228" s="21" t="s">
        <v>116676</v>
      </c>
      <c r="E5228" s="21" t="s">
        <v>116677</v>
      </c>
      <c r="F5228" s="21" t="s">
        <v>101945</v>
      </c>
      <c r="G5228" s="22">
        <v>1</v>
      </c>
      <c r="H5228" s="22">
        <v>11</v>
      </c>
      <c r="I5228" s="22">
        <v>20</v>
      </c>
      <c r="J5228" s="21" t="s">
        <v>116678</v>
      </c>
    </row>
    <row r="5229" spans="1:10" ht="44" customHeight="1">
      <c r="A5229" s="19" t="s">
        <v>116679</v>
      </c>
      <c r="B5229" s="24">
        <v>21</v>
      </c>
      <c r="C5229" s="22">
        <v>15</v>
      </c>
      <c r="D5229" s="21" t="s">
        <v>116680</v>
      </c>
      <c r="E5229" s="21" t="s">
        <v>116681</v>
      </c>
      <c r="F5229" s="21" t="s">
        <v>101554</v>
      </c>
      <c r="G5229" s="22">
        <v>10</v>
      </c>
      <c r="H5229" s="22">
        <v>0</v>
      </c>
      <c r="I5229" s="22">
        <v>0</v>
      </c>
      <c r="J5229" s="21" t="s">
        <v>116682</v>
      </c>
    </row>
    <row r="5230" spans="1:10" ht="44" customHeight="1">
      <c r="A5230" s="19" t="s">
        <v>116683</v>
      </c>
      <c r="B5230" s="24">
        <v>34</v>
      </c>
      <c r="C5230" s="22">
        <v>15</v>
      </c>
      <c r="D5230" s="21" t="s">
        <v>106896</v>
      </c>
      <c r="E5230" s="21" t="s">
        <v>106897</v>
      </c>
      <c r="F5230" s="21" t="s">
        <v>101563</v>
      </c>
      <c r="G5230" s="22">
        <v>10</v>
      </c>
      <c r="H5230" s="22">
        <v>0</v>
      </c>
      <c r="I5230" s="22">
        <v>0</v>
      </c>
      <c r="J5230" s="21" t="s">
        <v>116684</v>
      </c>
    </row>
    <row r="5231" spans="1:10" ht="44" customHeight="1">
      <c r="A5231" s="19" t="s">
        <v>116685</v>
      </c>
      <c r="B5231" s="24">
        <v>21</v>
      </c>
      <c r="C5231" s="22">
        <v>19</v>
      </c>
      <c r="D5231" s="21" t="s">
        <v>116686</v>
      </c>
      <c r="E5231" s="21" t="s">
        <v>116687</v>
      </c>
      <c r="F5231" s="21" t="s">
        <v>102510</v>
      </c>
      <c r="G5231" s="22">
        <v>3</v>
      </c>
      <c r="H5231" s="22">
        <v>12</v>
      </c>
      <c r="I5231" s="22">
        <v>19</v>
      </c>
      <c r="J5231" s="21" t="s">
        <v>116688</v>
      </c>
    </row>
    <row r="5232" spans="1:10" ht="44" customHeight="1">
      <c r="A5232" s="19" t="s">
        <v>116689</v>
      </c>
      <c r="B5232" s="24">
        <v>34</v>
      </c>
      <c r="C5232" s="22">
        <v>22</v>
      </c>
      <c r="D5232" s="21" t="s">
        <v>105450</v>
      </c>
      <c r="E5232" s="21" t="s">
        <v>105451</v>
      </c>
      <c r="F5232" s="21" t="s">
        <v>101538</v>
      </c>
      <c r="G5232" s="22">
        <v>2</v>
      </c>
      <c r="H5232" s="22">
        <v>16</v>
      </c>
      <c r="I5232" s="22">
        <v>30</v>
      </c>
      <c r="J5232" s="21" t="s">
        <v>116690</v>
      </c>
    </row>
    <row r="5233" spans="1:10" ht="44" customHeight="1">
      <c r="A5233" s="19" t="s">
        <v>116691</v>
      </c>
      <c r="B5233" s="24">
        <v>34</v>
      </c>
      <c r="C5233" s="22">
        <v>22</v>
      </c>
      <c r="D5233" s="21" t="s">
        <v>105450</v>
      </c>
      <c r="E5233" s="21" t="s">
        <v>105451</v>
      </c>
      <c r="F5233" s="21" t="s">
        <v>101538</v>
      </c>
      <c r="G5233" s="22">
        <v>2</v>
      </c>
      <c r="H5233" s="22">
        <v>16</v>
      </c>
      <c r="I5233" s="22">
        <v>30</v>
      </c>
      <c r="J5233" s="21" t="s">
        <v>116690</v>
      </c>
    </row>
    <row r="5234" spans="1:10" ht="44" customHeight="1">
      <c r="A5234" s="19" t="s">
        <v>116692</v>
      </c>
      <c r="B5234" s="24">
        <v>34</v>
      </c>
      <c r="C5234" s="22">
        <v>22</v>
      </c>
      <c r="D5234" s="21" t="s">
        <v>105450</v>
      </c>
      <c r="E5234" s="21" t="s">
        <v>105451</v>
      </c>
      <c r="F5234" s="21" t="s">
        <v>101538</v>
      </c>
      <c r="G5234" s="22">
        <v>2</v>
      </c>
      <c r="H5234" s="22">
        <v>16</v>
      </c>
      <c r="I5234" s="22">
        <v>30</v>
      </c>
      <c r="J5234" s="21" t="s">
        <v>116690</v>
      </c>
    </row>
    <row r="5235" spans="1:10" ht="44" customHeight="1">
      <c r="A5235" s="19" t="s">
        <v>116693</v>
      </c>
      <c r="B5235" s="24">
        <v>34</v>
      </c>
      <c r="C5235" s="22">
        <v>22</v>
      </c>
      <c r="D5235" s="21" t="s">
        <v>105450</v>
      </c>
      <c r="E5235" s="21" t="s">
        <v>105451</v>
      </c>
      <c r="F5235" s="21" t="s">
        <v>101538</v>
      </c>
      <c r="G5235" s="22">
        <v>2</v>
      </c>
      <c r="H5235" s="22">
        <v>16</v>
      </c>
      <c r="I5235" s="22">
        <v>30</v>
      </c>
      <c r="J5235" s="21" t="s">
        <v>116690</v>
      </c>
    </row>
    <row r="5236" spans="1:10" ht="44" customHeight="1">
      <c r="A5236" s="19" t="s">
        <v>116694</v>
      </c>
      <c r="B5236" s="24">
        <v>20</v>
      </c>
      <c r="C5236" s="22">
        <v>15</v>
      </c>
      <c r="D5236" s="21" t="s">
        <v>116695</v>
      </c>
      <c r="E5236" s="21" t="s">
        <v>116696</v>
      </c>
      <c r="F5236" s="21" t="s">
        <v>101694</v>
      </c>
      <c r="G5236" s="22">
        <v>10</v>
      </c>
      <c r="H5236" s="22">
        <v>0</v>
      </c>
      <c r="I5236" s="22">
        <v>0</v>
      </c>
      <c r="J5236" s="21" t="s">
        <v>116697</v>
      </c>
    </row>
    <row r="5237" spans="1:10" ht="44" customHeight="1">
      <c r="A5237" s="19" t="s">
        <v>116698</v>
      </c>
      <c r="B5237" s="24">
        <v>20</v>
      </c>
      <c r="C5237" s="22">
        <v>15</v>
      </c>
      <c r="D5237" s="21" t="s">
        <v>116695</v>
      </c>
      <c r="E5237" s="21" t="s">
        <v>116696</v>
      </c>
      <c r="F5237" s="21" t="s">
        <v>101694</v>
      </c>
      <c r="G5237" s="22">
        <v>10</v>
      </c>
      <c r="H5237" s="22">
        <v>0</v>
      </c>
      <c r="I5237" s="22">
        <v>0</v>
      </c>
      <c r="J5237" s="21" t="s">
        <v>116697</v>
      </c>
    </row>
    <row r="5238" spans="1:10" ht="44" customHeight="1">
      <c r="A5238" s="19" t="s">
        <v>116699</v>
      </c>
      <c r="B5238" s="24">
        <v>20</v>
      </c>
      <c r="C5238" s="22">
        <v>15</v>
      </c>
      <c r="D5238" s="21" t="s">
        <v>116695</v>
      </c>
      <c r="E5238" s="21" t="s">
        <v>116696</v>
      </c>
      <c r="F5238" s="21" t="s">
        <v>101694</v>
      </c>
      <c r="G5238" s="22">
        <v>10</v>
      </c>
      <c r="H5238" s="22">
        <v>0</v>
      </c>
      <c r="I5238" s="22">
        <v>0</v>
      </c>
      <c r="J5238" s="21" t="s">
        <v>116697</v>
      </c>
    </row>
    <row r="5239" spans="1:10" ht="44" customHeight="1">
      <c r="A5239" s="19" t="s">
        <v>116700</v>
      </c>
      <c r="B5239" s="24">
        <v>20</v>
      </c>
      <c r="C5239" s="22">
        <v>15</v>
      </c>
      <c r="D5239" s="21" t="s">
        <v>116695</v>
      </c>
      <c r="E5239" s="21" t="s">
        <v>116696</v>
      </c>
      <c r="F5239" s="21" t="s">
        <v>101694</v>
      </c>
      <c r="G5239" s="22">
        <v>10</v>
      </c>
      <c r="H5239" s="22">
        <v>0</v>
      </c>
      <c r="I5239" s="22">
        <v>0</v>
      </c>
      <c r="J5239" s="21" t="s">
        <v>116697</v>
      </c>
    </row>
    <row r="5240" spans="1:10" ht="44" customHeight="1">
      <c r="A5240" s="19" t="s">
        <v>116701</v>
      </c>
      <c r="B5240" s="24">
        <v>20</v>
      </c>
      <c r="C5240" s="22">
        <v>15</v>
      </c>
      <c r="D5240" s="21" t="s">
        <v>116695</v>
      </c>
      <c r="E5240" s="21" t="s">
        <v>116696</v>
      </c>
      <c r="F5240" s="21" t="s">
        <v>101694</v>
      </c>
      <c r="G5240" s="22">
        <v>10</v>
      </c>
      <c r="H5240" s="22">
        <v>0</v>
      </c>
      <c r="I5240" s="22">
        <v>0</v>
      </c>
      <c r="J5240" s="21" t="s">
        <v>116697</v>
      </c>
    </row>
    <row r="5241" spans="1:10" ht="44" customHeight="1">
      <c r="A5241" s="19" t="s">
        <v>116702</v>
      </c>
      <c r="B5241" s="24">
        <v>20</v>
      </c>
      <c r="C5241" s="22">
        <v>15</v>
      </c>
      <c r="D5241" s="21" t="s">
        <v>116695</v>
      </c>
      <c r="E5241" s="21" t="s">
        <v>116696</v>
      </c>
      <c r="F5241" s="21" t="s">
        <v>101694</v>
      </c>
      <c r="G5241" s="22">
        <v>10</v>
      </c>
      <c r="H5241" s="22">
        <v>0</v>
      </c>
      <c r="I5241" s="22">
        <v>0</v>
      </c>
      <c r="J5241" s="21" t="s">
        <v>116697</v>
      </c>
    </row>
    <row r="5242" spans="1:10" ht="44" customHeight="1">
      <c r="A5242" s="19" t="s">
        <v>116703</v>
      </c>
      <c r="B5242" s="24">
        <v>17</v>
      </c>
      <c r="C5242" s="22">
        <v>15</v>
      </c>
      <c r="D5242" s="21" t="s">
        <v>116704</v>
      </c>
      <c r="E5242" s="21" t="s">
        <v>116705</v>
      </c>
      <c r="F5242" s="21" t="s">
        <v>101528</v>
      </c>
      <c r="G5242" s="22">
        <v>10</v>
      </c>
      <c r="H5242" s="22">
        <v>0</v>
      </c>
      <c r="I5242" s="22">
        <v>0</v>
      </c>
      <c r="J5242" s="21" t="s">
        <v>116706</v>
      </c>
    </row>
    <row r="5243" spans="1:10" ht="44" customHeight="1">
      <c r="A5243" s="19" t="s">
        <v>116707</v>
      </c>
      <c r="B5243" s="24">
        <v>12</v>
      </c>
      <c r="C5243" s="22">
        <v>15</v>
      </c>
      <c r="D5243" s="21" t="s">
        <v>116708</v>
      </c>
      <c r="E5243" s="21" t="s">
        <v>116709</v>
      </c>
      <c r="F5243" s="21" t="s">
        <v>101528</v>
      </c>
      <c r="G5243" s="22">
        <v>10</v>
      </c>
      <c r="H5243" s="22">
        <v>0</v>
      </c>
      <c r="I5243" s="22">
        <v>0</v>
      </c>
      <c r="J5243" s="21" t="s">
        <v>116710</v>
      </c>
    </row>
    <row r="5244" spans="1:10" ht="20" customHeight="1">
      <c r="A5244" s="27">
        <v>-999</v>
      </c>
      <c r="B5244" s="24">
        <v>-999</v>
      </c>
      <c r="C5244" s="22">
        <v>-999</v>
      </c>
      <c r="D5244" s="22">
        <v>-999</v>
      </c>
      <c r="E5244" s="22">
        <v>-999</v>
      </c>
      <c r="F5244" s="22">
        <v>-999</v>
      </c>
      <c r="G5244" s="22">
        <v>-999</v>
      </c>
      <c r="H5244" s="22">
        <v>-999</v>
      </c>
      <c r="I5244" s="22">
        <v>-999</v>
      </c>
      <c r="J5244" s="22">
        <v>-999</v>
      </c>
    </row>
    <row r="5245" spans="1:10" ht="44" customHeight="1">
      <c r="A5245" s="19" t="s">
        <v>116711</v>
      </c>
      <c r="B5245" s="24">
        <v>13</v>
      </c>
      <c r="C5245" s="22">
        <v>15</v>
      </c>
      <c r="D5245" s="21" t="s">
        <v>116712</v>
      </c>
      <c r="E5245" s="21" t="s">
        <v>116713</v>
      </c>
      <c r="F5245" s="21" t="s">
        <v>101568</v>
      </c>
      <c r="G5245" s="22">
        <v>2</v>
      </c>
      <c r="H5245" s="22">
        <v>9</v>
      </c>
      <c r="I5245" s="22">
        <v>21</v>
      </c>
      <c r="J5245" s="21" t="s">
        <v>116714</v>
      </c>
    </row>
    <row r="5246" spans="1:10" ht="32" customHeight="1">
      <c r="A5246" s="19" t="s">
        <v>116715</v>
      </c>
      <c r="B5246" s="24">
        <v>28</v>
      </c>
      <c r="C5246" s="22">
        <v>17</v>
      </c>
      <c r="D5246" s="21" t="s">
        <v>105869</v>
      </c>
      <c r="E5246" s="21" t="s">
        <v>105870</v>
      </c>
      <c r="F5246" s="21" t="s">
        <v>14743</v>
      </c>
      <c r="G5246" s="22">
        <v>1</v>
      </c>
      <c r="H5246" s="22">
        <v>12</v>
      </c>
      <c r="I5246" s="22">
        <v>17</v>
      </c>
      <c r="J5246" s="21" t="s">
        <v>116716</v>
      </c>
    </row>
    <row r="5247" spans="1:10" ht="32" customHeight="1">
      <c r="A5247" s="19" t="s">
        <v>116717</v>
      </c>
      <c r="B5247" s="24">
        <v>21</v>
      </c>
      <c r="C5247" s="22">
        <v>33</v>
      </c>
      <c r="D5247" s="21" t="s">
        <v>116718</v>
      </c>
      <c r="E5247" s="21" t="s">
        <v>116719</v>
      </c>
      <c r="F5247" s="21" t="s">
        <v>102440</v>
      </c>
      <c r="G5247" s="22">
        <v>2</v>
      </c>
      <c r="H5247" s="22">
        <v>6</v>
      </c>
      <c r="I5247" s="22">
        <v>13</v>
      </c>
      <c r="J5247" s="21" t="s">
        <v>116720</v>
      </c>
    </row>
    <row r="5248" spans="1:10" ht="32" customHeight="1">
      <c r="A5248" s="19" t="s">
        <v>116721</v>
      </c>
      <c r="B5248" s="24">
        <v>47</v>
      </c>
      <c r="C5248" s="22">
        <v>15</v>
      </c>
      <c r="D5248" s="21" t="s">
        <v>116722</v>
      </c>
      <c r="E5248" s="21" t="s">
        <v>116723</v>
      </c>
      <c r="F5248" s="21" t="s">
        <v>14739</v>
      </c>
      <c r="G5248" s="22">
        <v>10</v>
      </c>
      <c r="H5248" s="22">
        <v>0</v>
      </c>
      <c r="I5248" s="22">
        <v>0</v>
      </c>
      <c r="J5248" s="21" t="s">
        <v>116724</v>
      </c>
    </row>
    <row r="5249" spans="1:10" ht="32" customHeight="1">
      <c r="A5249" s="19" t="s">
        <v>116725</v>
      </c>
      <c r="B5249" s="24">
        <v>27</v>
      </c>
      <c r="C5249" s="22">
        <v>17</v>
      </c>
      <c r="D5249" s="21" t="s">
        <v>116726</v>
      </c>
      <c r="E5249" s="21" t="s">
        <v>116727</v>
      </c>
      <c r="F5249" s="21" t="s">
        <v>101665</v>
      </c>
      <c r="G5249" s="22">
        <v>1</v>
      </c>
      <c r="H5249" s="22">
        <v>12</v>
      </c>
      <c r="I5249" s="22">
        <v>27</v>
      </c>
      <c r="J5249" s="21" t="s">
        <v>116728</v>
      </c>
    </row>
    <row r="5250" spans="1:10" ht="32" customHeight="1">
      <c r="A5250" s="19" t="s">
        <v>116729</v>
      </c>
      <c r="B5250" s="24">
        <v>56</v>
      </c>
      <c r="C5250" s="22">
        <v>31</v>
      </c>
      <c r="D5250" s="21" t="s">
        <v>116730</v>
      </c>
      <c r="E5250" s="21" t="s">
        <v>116731</v>
      </c>
      <c r="F5250" s="21" t="s">
        <v>102727</v>
      </c>
      <c r="G5250" s="22">
        <v>10</v>
      </c>
      <c r="H5250" s="22">
        <v>7</v>
      </c>
      <c r="I5250" s="22">
        <v>21</v>
      </c>
      <c r="J5250" s="21" t="s">
        <v>116732</v>
      </c>
    </row>
    <row r="5251" spans="1:10" ht="32" customHeight="1">
      <c r="A5251" s="19" t="s">
        <v>116733</v>
      </c>
      <c r="B5251" s="24">
        <v>56</v>
      </c>
      <c r="C5251" s="22">
        <v>31</v>
      </c>
      <c r="D5251" s="21" t="s">
        <v>116730</v>
      </c>
      <c r="E5251" s="21" t="s">
        <v>116731</v>
      </c>
      <c r="F5251" s="21" t="s">
        <v>102727</v>
      </c>
      <c r="G5251" s="22">
        <v>10</v>
      </c>
      <c r="H5251" s="22">
        <v>7</v>
      </c>
      <c r="I5251" s="22">
        <v>21</v>
      </c>
      <c r="J5251" s="21" t="s">
        <v>116732</v>
      </c>
    </row>
    <row r="5252" spans="1:10" ht="32" customHeight="1">
      <c r="A5252" s="19" t="s">
        <v>116734</v>
      </c>
      <c r="B5252" s="24">
        <v>36</v>
      </c>
      <c r="C5252" s="22">
        <v>15</v>
      </c>
      <c r="D5252" s="21" t="s">
        <v>116735</v>
      </c>
      <c r="E5252" s="21" t="s">
        <v>116736</v>
      </c>
      <c r="F5252" s="21" t="s">
        <v>101522</v>
      </c>
      <c r="G5252" s="22">
        <v>10</v>
      </c>
      <c r="H5252" s="22">
        <v>0</v>
      </c>
      <c r="I5252" s="22">
        <v>0</v>
      </c>
      <c r="J5252" s="21" t="s">
        <v>116737</v>
      </c>
    </row>
    <row r="5253" spans="1:10" ht="32" customHeight="1">
      <c r="A5253" s="19" t="s">
        <v>116738</v>
      </c>
      <c r="B5253" s="24">
        <v>14</v>
      </c>
      <c r="C5253" s="22">
        <v>26</v>
      </c>
      <c r="D5253" s="21" t="s">
        <v>116739</v>
      </c>
      <c r="E5253" s="21" t="s">
        <v>116740</v>
      </c>
      <c r="F5253" s="21" t="s">
        <v>102510</v>
      </c>
      <c r="G5253" s="22">
        <v>12</v>
      </c>
      <c r="H5253" s="22">
        <v>10</v>
      </c>
      <c r="I5253" s="22">
        <v>28</v>
      </c>
      <c r="J5253" s="21" t="s">
        <v>116741</v>
      </c>
    </row>
    <row r="5254" spans="1:10" ht="32" customHeight="1">
      <c r="A5254" s="19" t="s">
        <v>116742</v>
      </c>
      <c r="B5254" s="24">
        <v>47</v>
      </c>
      <c r="C5254" s="22">
        <v>43</v>
      </c>
      <c r="D5254" s="21" t="s">
        <v>116743</v>
      </c>
      <c r="E5254" s="21" t="s">
        <v>116744</v>
      </c>
      <c r="F5254" s="21" t="s">
        <v>101740</v>
      </c>
      <c r="G5254" s="22">
        <v>1</v>
      </c>
      <c r="H5254" s="22">
        <v>38</v>
      </c>
      <c r="I5254" s="22">
        <v>56</v>
      </c>
      <c r="J5254" s="21" t="s">
        <v>116745</v>
      </c>
    </row>
    <row r="5255" spans="1:10" ht="32" customHeight="1">
      <c r="A5255" s="19" t="s">
        <v>116746</v>
      </c>
      <c r="B5255" s="24">
        <v>31</v>
      </c>
      <c r="C5255" s="22">
        <v>15</v>
      </c>
      <c r="D5255" s="21" t="s">
        <v>116747</v>
      </c>
      <c r="E5255" s="21" t="s">
        <v>116748</v>
      </c>
      <c r="F5255" s="21" t="s">
        <v>101528</v>
      </c>
      <c r="G5255" s="22">
        <v>10</v>
      </c>
      <c r="H5255" s="22">
        <v>0</v>
      </c>
      <c r="I5255" s="22">
        <v>0</v>
      </c>
      <c r="J5255" s="21" t="s">
        <v>116749</v>
      </c>
    </row>
    <row r="5256" spans="1:10" ht="32" customHeight="1">
      <c r="A5256" s="19" t="s">
        <v>116750</v>
      </c>
      <c r="B5256" s="24">
        <v>13</v>
      </c>
      <c r="C5256" s="22">
        <v>15</v>
      </c>
      <c r="D5256" s="21" t="s">
        <v>116751</v>
      </c>
      <c r="E5256" s="21" t="s">
        <v>116752</v>
      </c>
      <c r="F5256" s="21" t="s">
        <v>101528</v>
      </c>
      <c r="G5256" s="22">
        <v>10</v>
      </c>
      <c r="H5256" s="22">
        <v>0</v>
      </c>
      <c r="I5256" s="22">
        <v>0</v>
      </c>
      <c r="J5256" s="21" t="s">
        <v>116753</v>
      </c>
    </row>
    <row r="5257" spans="1:10" ht="32" customHeight="1">
      <c r="A5257" s="19" t="s">
        <v>116754</v>
      </c>
      <c r="B5257" s="24">
        <v>36</v>
      </c>
      <c r="C5257" s="22">
        <v>17</v>
      </c>
      <c r="D5257" s="21" t="s">
        <v>116755</v>
      </c>
      <c r="E5257" s="21" t="s">
        <v>116756</v>
      </c>
      <c r="F5257" s="21" t="s">
        <v>101710</v>
      </c>
      <c r="G5257" s="22">
        <v>1</v>
      </c>
      <c r="H5257" s="22">
        <v>12</v>
      </c>
      <c r="I5257" s="22">
        <v>22</v>
      </c>
      <c r="J5257" s="21" t="s">
        <v>116757</v>
      </c>
    </row>
    <row r="5258" spans="1:10" ht="32" customHeight="1">
      <c r="A5258" s="19" t="s">
        <v>116758</v>
      </c>
      <c r="B5258" s="24">
        <v>36</v>
      </c>
      <c r="C5258" s="22">
        <v>17</v>
      </c>
      <c r="D5258" s="21" t="s">
        <v>116755</v>
      </c>
      <c r="E5258" s="21" t="s">
        <v>116756</v>
      </c>
      <c r="F5258" s="21" t="s">
        <v>101710</v>
      </c>
      <c r="G5258" s="22">
        <v>1</v>
      </c>
      <c r="H5258" s="22">
        <v>12</v>
      </c>
      <c r="I5258" s="22">
        <v>22</v>
      </c>
      <c r="J5258" s="21" t="s">
        <v>116757</v>
      </c>
    </row>
    <row r="5259" spans="1:10" ht="32" customHeight="1">
      <c r="A5259" s="19" t="s">
        <v>116759</v>
      </c>
      <c r="B5259" s="24">
        <v>35</v>
      </c>
      <c r="C5259" s="22">
        <v>15</v>
      </c>
      <c r="D5259" s="21" t="s">
        <v>103002</v>
      </c>
      <c r="E5259" s="21" t="s">
        <v>103003</v>
      </c>
      <c r="F5259" s="21" t="s">
        <v>101563</v>
      </c>
      <c r="G5259" s="22">
        <v>10</v>
      </c>
      <c r="H5259" s="22">
        <v>0</v>
      </c>
      <c r="I5259" s="22">
        <v>0</v>
      </c>
      <c r="J5259" s="21" t="s">
        <v>116760</v>
      </c>
    </row>
    <row r="5260" spans="1:10" ht="20" customHeight="1">
      <c r="A5260" s="27">
        <v>-999</v>
      </c>
      <c r="B5260" s="24">
        <v>-999</v>
      </c>
      <c r="C5260" s="22">
        <v>-999</v>
      </c>
      <c r="D5260" s="22">
        <v>-999</v>
      </c>
      <c r="E5260" s="22">
        <v>-999</v>
      </c>
      <c r="F5260" s="22">
        <v>-999</v>
      </c>
      <c r="G5260" s="22">
        <v>-999</v>
      </c>
      <c r="H5260" s="22">
        <v>-999</v>
      </c>
      <c r="I5260" s="22">
        <v>-999</v>
      </c>
      <c r="J5260" s="22">
        <v>-999</v>
      </c>
    </row>
    <row r="5261" spans="1:10" ht="32" customHeight="1">
      <c r="A5261" s="19" t="s">
        <v>116761</v>
      </c>
      <c r="B5261" s="24">
        <v>28</v>
      </c>
      <c r="C5261" s="22">
        <v>20</v>
      </c>
      <c r="D5261" s="21" t="s">
        <v>113798</v>
      </c>
      <c r="E5261" s="21" t="s">
        <v>113799</v>
      </c>
      <c r="F5261" s="21" t="s">
        <v>101568</v>
      </c>
      <c r="G5261" s="22">
        <v>7</v>
      </c>
      <c r="H5261" s="22">
        <v>9</v>
      </c>
      <c r="I5261" s="22">
        <v>15</v>
      </c>
      <c r="J5261" s="21" t="s">
        <v>116762</v>
      </c>
    </row>
    <row r="5262" spans="1:10" ht="32" customHeight="1">
      <c r="A5262" s="19" t="s">
        <v>116763</v>
      </c>
      <c r="B5262" s="24">
        <v>25</v>
      </c>
      <c r="C5262" s="22">
        <v>15</v>
      </c>
      <c r="D5262" s="21" t="s">
        <v>116764</v>
      </c>
      <c r="E5262" s="21" t="s">
        <v>116765</v>
      </c>
      <c r="F5262" s="21" t="s">
        <v>14739</v>
      </c>
      <c r="G5262" s="22">
        <v>10</v>
      </c>
      <c r="H5262" s="22">
        <v>0</v>
      </c>
      <c r="I5262" s="22">
        <v>0</v>
      </c>
      <c r="J5262" s="21" t="s">
        <v>116766</v>
      </c>
    </row>
    <row r="5263" spans="1:10" ht="32" customHeight="1">
      <c r="A5263" s="19" t="s">
        <v>116767</v>
      </c>
      <c r="B5263" s="24">
        <v>20</v>
      </c>
      <c r="C5263" s="22">
        <v>15</v>
      </c>
      <c r="D5263" s="21" t="s">
        <v>116768</v>
      </c>
      <c r="E5263" s="21" t="s">
        <v>116769</v>
      </c>
      <c r="F5263" s="21" t="s">
        <v>101554</v>
      </c>
      <c r="G5263" s="22">
        <v>10</v>
      </c>
      <c r="H5263" s="22">
        <v>0</v>
      </c>
      <c r="I5263" s="22">
        <v>0</v>
      </c>
      <c r="J5263" s="21" t="s">
        <v>116770</v>
      </c>
    </row>
    <row r="5264" spans="1:10" ht="32" customHeight="1">
      <c r="A5264" s="19" t="s">
        <v>116771</v>
      </c>
      <c r="B5264" s="24">
        <v>23</v>
      </c>
      <c r="C5264" s="22">
        <v>15</v>
      </c>
      <c r="D5264" s="21" t="s">
        <v>112020</v>
      </c>
      <c r="E5264" s="21" t="s">
        <v>112021</v>
      </c>
      <c r="F5264" s="21" t="s">
        <v>14739</v>
      </c>
      <c r="G5264" s="22">
        <v>10</v>
      </c>
      <c r="H5264" s="22">
        <v>0</v>
      </c>
      <c r="I5264" s="22">
        <v>0</v>
      </c>
      <c r="J5264" s="21" t="s">
        <v>114877</v>
      </c>
    </row>
    <row r="5265" spans="1:10" ht="32" customHeight="1">
      <c r="A5265" s="19" t="s">
        <v>116772</v>
      </c>
      <c r="B5265" s="24">
        <v>24</v>
      </c>
      <c r="C5265" s="22">
        <v>32</v>
      </c>
      <c r="D5265" s="21" t="s">
        <v>116773</v>
      </c>
      <c r="E5265" s="21" t="s">
        <v>116774</v>
      </c>
      <c r="F5265" s="21" t="s">
        <v>103677</v>
      </c>
      <c r="G5265" s="22">
        <v>11</v>
      </c>
      <c r="H5265" s="22">
        <v>17</v>
      </c>
      <c r="I5265" s="22">
        <v>24</v>
      </c>
      <c r="J5265" s="21" t="s">
        <v>116775</v>
      </c>
    </row>
    <row r="5266" spans="1:10" ht="44" customHeight="1">
      <c r="A5266" s="19" t="s">
        <v>116776</v>
      </c>
      <c r="B5266" s="24">
        <v>18</v>
      </c>
      <c r="C5266" s="22">
        <v>15</v>
      </c>
      <c r="D5266" s="21" t="s">
        <v>116777</v>
      </c>
      <c r="E5266" s="21" t="s">
        <v>116778</v>
      </c>
      <c r="F5266" s="21" t="s">
        <v>101528</v>
      </c>
      <c r="G5266" s="22">
        <v>10</v>
      </c>
      <c r="H5266" s="22">
        <v>0</v>
      </c>
      <c r="I5266" s="22">
        <v>0</v>
      </c>
      <c r="J5266" s="21" t="s">
        <v>116779</v>
      </c>
    </row>
    <row r="5267" spans="1:10" ht="44" customHeight="1">
      <c r="A5267" s="19" t="s">
        <v>116780</v>
      </c>
      <c r="B5267" s="24">
        <v>18</v>
      </c>
      <c r="C5267" s="22">
        <v>20</v>
      </c>
      <c r="D5267" s="21" t="s">
        <v>116781</v>
      </c>
      <c r="E5267" s="21" t="s">
        <v>116782</v>
      </c>
      <c r="F5267" s="21" t="s">
        <v>108758</v>
      </c>
      <c r="G5267" s="22">
        <v>6</v>
      </c>
      <c r="H5267" s="22">
        <v>10</v>
      </c>
      <c r="I5267" s="22">
        <v>16</v>
      </c>
      <c r="J5267" s="21" t="s">
        <v>116783</v>
      </c>
    </row>
    <row r="5268" spans="1:10" ht="32" customHeight="1">
      <c r="A5268" s="19" t="s">
        <v>116784</v>
      </c>
      <c r="B5268" s="24">
        <v>44</v>
      </c>
      <c r="C5268" s="22">
        <v>25</v>
      </c>
      <c r="D5268" s="21" t="s">
        <v>116785</v>
      </c>
      <c r="E5268" s="21" t="s">
        <v>116786</v>
      </c>
      <c r="F5268" s="21" t="s">
        <v>101568</v>
      </c>
      <c r="G5268" s="22">
        <v>2</v>
      </c>
      <c r="H5268" s="22">
        <v>19</v>
      </c>
      <c r="I5268" s="22">
        <v>40</v>
      </c>
      <c r="J5268" s="21" t="s">
        <v>116787</v>
      </c>
    </row>
    <row r="5269" spans="1:10" ht="32" customHeight="1">
      <c r="A5269" s="19" t="s">
        <v>116788</v>
      </c>
      <c r="B5269" s="24">
        <v>27</v>
      </c>
      <c r="C5269" s="22">
        <v>18</v>
      </c>
      <c r="D5269" s="21" t="s">
        <v>110607</v>
      </c>
      <c r="E5269" s="21" t="s">
        <v>110608</v>
      </c>
      <c r="F5269" s="21" t="s">
        <v>102144</v>
      </c>
      <c r="G5269" s="22">
        <v>1</v>
      </c>
      <c r="H5269" s="22">
        <v>6</v>
      </c>
      <c r="I5269" s="22">
        <v>17</v>
      </c>
      <c r="J5269" s="21" t="s">
        <v>116789</v>
      </c>
    </row>
    <row r="5270" spans="1:10" ht="44" customHeight="1">
      <c r="A5270" s="19" t="s">
        <v>116790</v>
      </c>
      <c r="B5270" s="24">
        <v>34</v>
      </c>
      <c r="C5270" s="22">
        <v>15</v>
      </c>
      <c r="D5270" s="21" t="s">
        <v>101795</v>
      </c>
      <c r="E5270" s="21" t="s">
        <v>101796</v>
      </c>
      <c r="F5270" s="21" t="s">
        <v>101694</v>
      </c>
      <c r="G5270" s="22">
        <v>10</v>
      </c>
      <c r="H5270" s="22">
        <v>0</v>
      </c>
      <c r="I5270" s="22">
        <v>0</v>
      </c>
      <c r="J5270" s="21" t="s">
        <v>116791</v>
      </c>
    </row>
    <row r="5271" spans="1:10" ht="44" customHeight="1">
      <c r="A5271" s="19" t="s">
        <v>116792</v>
      </c>
      <c r="B5271" s="24">
        <v>34</v>
      </c>
      <c r="C5271" s="22">
        <v>15</v>
      </c>
      <c r="D5271" s="21" t="s">
        <v>101795</v>
      </c>
      <c r="E5271" s="21" t="s">
        <v>101796</v>
      </c>
      <c r="F5271" s="21" t="s">
        <v>101694</v>
      </c>
      <c r="G5271" s="22">
        <v>10</v>
      </c>
      <c r="H5271" s="22">
        <v>0</v>
      </c>
      <c r="I5271" s="22">
        <v>0</v>
      </c>
      <c r="J5271" s="21" t="s">
        <v>116791</v>
      </c>
    </row>
    <row r="5272" spans="1:10" ht="44" customHeight="1">
      <c r="A5272" s="19" t="s">
        <v>116793</v>
      </c>
      <c r="B5272" s="24">
        <v>44</v>
      </c>
      <c r="C5272" s="22">
        <v>16</v>
      </c>
      <c r="D5272" s="21" t="s">
        <v>116794</v>
      </c>
      <c r="E5272" s="21" t="s">
        <v>116795</v>
      </c>
      <c r="F5272" s="21" t="s">
        <v>101945</v>
      </c>
      <c r="G5272" s="22">
        <v>1</v>
      </c>
      <c r="H5272" s="22">
        <v>11</v>
      </c>
      <c r="I5272" s="22">
        <v>22</v>
      </c>
      <c r="J5272" s="21" t="s">
        <v>116796</v>
      </c>
    </row>
    <row r="5273" spans="1:10" ht="44" customHeight="1">
      <c r="A5273" s="19" t="s">
        <v>116797</v>
      </c>
      <c r="B5273" s="24">
        <v>23</v>
      </c>
      <c r="C5273" s="22">
        <v>15</v>
      </c>
      <c r="D5273" s="21" t="s">
        <v>116798</v>
      </c>
      <c r="E5273" s="21" t="s">
        <v>116799</v>
      </c>
      <c r="F5273" s="21" t="s">
        <v>101568</v>
      </c>
      <c r="G5273" s="22">
        <v>1</v>
      </c>
      <c r="H5273" s="22">
        <v>9</v>
      </c>
      <c r="I5273" s="22">
        <v>19</v>
      </c>
      <c r="J5273" s="21" t="s">
        <v>116800</v>
      </c>
    </row>
    <row r="5274" spans="1:10" ht="44" customHeight="1">
      <c r="A5274" s="19" t="s">
        <v>116801</v>
      </c>
      <c r="B5274" s="24">
        <v>13</v>
      </c>
      <c r="C5274" s="22">
        <v>15</v>
      </c>
      <c r="D5274" s="21" t="s">
        <v>116802</v>
      </c>
      <c r="E5274" s="21" t="s">
        <v>116803</v>
      </c>
      <c r="F5274" s="21" t="s">
        <v>101554</v>
      </c>
      <c r="G5274" s="22">
        <v>10</v>
      </c>
      <c r="H5274" s="22">
        <v>0</v>
      </c>
      <c r="I5274" s="22">
        <v>0</v>
      </c>
      <c r="J5274" s="21" t="s">
        <v>116804</v>
      </c>
    </row>
    <row r="5275" spans="1:10" ht="44" customHeight="1">
      <c r="A5275" s="19" t="s">
        <v>116805</v>
      </c>
      <c r="B5275" s="24">
        <v>34</v>
      </c>
      <c r="C5275" s="22">
        <v>15</v>
      </c>
      <c r="D5275" s="21" t="s">
        <v>106510</v>
      </c>
      <c r="E5275" s="21" t="s">
        <v>106511</v>
      </c>
      <c r="F5275" s="21" t="s">
        <v>101554</v>
      </c>
      <c r="G5275" s="22">
        <v>10</v>
      </c>
      <c r="H5275" s="22">
        <v>0</v>
      </c>
      <c r="I5275" s="22">
        <v>0</v>
      </c>
      <c r="J5275" s="21" t="s">
        <v>116806</v>
      </c>
    </row>
    <row r="5276" spans="1:10" ht="44" customHeight="1">
      <c r="A5276" s="19" t="s">
        <v>116807</v>
      </c>
      <c r="B5276" s="24">
        <v>13</v>
      </c>
      <c r="C5276" s="22">
        <v>15</v>
      </c>
      <c r="D5276" s="21" t="s">
        <v>116808</v>
      </c>
      <c r="E5276" s="21" t="s">
        <v>116809</v>
      </c>
      <c r="F5276" s="21" t="s">
        <v>101554</v>
      </c>
      <c r="G5276" s="22">
        <v>2</v>
      </c>
      <c r="H5276" s="22">
        <v>7</v>
      </c>
      <c r="I5276" s="22">
        <v>15</v>
      </c>
      <c r="J5276" s="21" t="s">
        <v>116810</v>
      </c>
    </row>
    <row r="5277" spans="1:10" ht="44" customHeight="1">
      <c r="A5277" s="19" t="s">
        <v>116811</v>
      </c>
      <c r="B5277" s="24">
        <v>40</v>
      </c>
      <c r="C5277" s="22">
        <v>23</v>
      </c>
      <c r="D5277" s="21" t="s">
        <v>107909</v>
      </c>
      <c r="E5277" s="21" t="s">
        <v>107910</v>
      </c>
      <c r="F5277" s="21" t="s">
        <v>102001</v>
      </c>
      <c r="G5277" s="22">
        <v>7</v>
      </c>
      <c r="H5277" s="22">
        <v>12</v>
      </c>
      <c r="I5277" s="22">
        <v>24</v>
      </c>
      <c r="J5277" s="21" t="s">
        <v>116812</v>
      </c>
    </row>
    <row r="5278" spans="1:10" ht="32" customHeight="1">
      <c r="A5278" s="19" t="s">
        <v>116813</v>
      </c>
      <c r="B5278" s="24">
        <v>27</v>
      </c>
      <c r="C5278" s="22">
        <v>19</v>
      </c>
      <c r="D5278" s="21" t="s">
        <v>107260</v>
      </c>
      <c r="E5278" s="21" t="s">
        <v>107261</v>
      </c>
      <c r="F5278" s="21" t="s">
        <v>102114</v>
      </c>
      <c r="G5278" s="22">
        <v>1</v>
      </c>
      <c r="H5278" s="22">
        <v>14</v>
      </c>
      <c r="I5278" s="22">
        <v>19</v>
      </c>
      <c r="J5278" s="21" t="s">
        <v>116814</v>
      </c>
    </row>
    <row r="5279" spans="1:10" ht="32" customHeight="1">
      <c r="A5279" s="19" t="s">
        <v>116815</v>
      </c>
      <c r="B5279" s="24">
        <v>37</v>
      </c>
      <c r="C5279" s="22">
        <v>23</v>
      </c>
      <c r="D5279" s="21" t="s">
        <v>102880</v>
      </c>
      <c r="E5279" s="21" t="s">
        <v>102881</v>
      </c>
      <c r="F5279" s="21" t="s">
        <v>102001</v>
      </c>
      <c r="G5279" s="22">
        <v>7</v>
      </c>
      <c r="H5279" s="22">
        <v>12</v>
      </c>
      <c r="I5279" s="22">
        <v>22</v>
      </c>
      <c r="J5279" s="21" t="s">
        <v>102882</v>
      </c>
    </row>
    <row r="5280" spans="1:10" ht="32" customHeight="1">
      <c r="A5280" s="19" t="s">
        <v>116816</v>
      </c>
      <c r="B5280" s="24">
        <v>27</v>
      </c>
      <c r="C5280" s="22">
        <v>15</v>
      </c>
      <c r="D5280" s="21" t="s">
        <v>116817</v>
      </c>
      <c r="E5280" s="21" t="s">
        <v>116818</v>
      </c>
      <c r="F5280" s="21" t="s">
        <v>14739</v>
      </c>
      <c r="G5280" s="22">
        <v>10</v>
      </c>
      <c r="H5280" s="22">
        <v>0</v>
      </c>
      <c r="I5280" s="22">
        <v>0</v>
      </c>
      <c r="J5280" s="21" t="s">
        <v>116819</v>
      </c>
    </row>
    <row r="5281" spans="1:10" ht="32" customHeight="1">
      <c r="A5281" s="19" t="s">
        <v>116820</v>
      </c>
      <c r="B5281" s="24">
        <v>28</v>
      </c>
      <c r="C5281" s="22">
        <v>16</v>
      </c>
      <c r="D5281" s="21" t="s">
        <v>116821</v>
      </c>
      <c r="E5281" s="21" t="s">
        <v>116822</v>
      </c>
      <c r="F5281" s="21" t="s">
        <v>101533</v>
      </c>
      <c r="G5281" s="22">
        <v>1</v>
      </c>
      <c r="H5281" s="22">
        <v>11</v>
      </c>
      <c r="I5281" s="22">
        <v>17</v>
      </c>
      <c r="J5281" s="21" t="s">
        <v>116823</v>
      </c>
    </row>
    <row r="5282" spans="1:10" ht="32" customHeight="1">
      <c r="A5282" s="19" t="s">
        <v>116824</v>
      </c>
      <c r="B5282" s="24">
        <v>73</v>
      </c>
      <c r="C5282" s="22">
        <v>36</v>
      </c>
      <c r="D5282" s="21" t="s">
        <v>101669</v>
      </c>
      <c r="E5282" s="21" t="s">
        <v>101670</v>
      </c>
      <c r="F5282" s="21" t="s">
        <v>109477</v>
      </c>
      <c r="G5282" s="22">
        <v>6</v>
      </c>
      <c r="H5282" s="22">
        <v>26</v>
      </c>
      <c r="I5282" s="22">
        <v>33</v>
      </c>
      <c r="J5282" s="21" t="s">
        <v>116825</v>
      </c>
    </row>
    <row r="5283" spans="1:10" ht="32" customHeight="1">
      <c r="A5283" s="19" t="s">
        <v>116826</v>
      </c>
      <c r="B5283" s="24">
        <v>27</v>
      </c>
      <c r="C5283" s="22">
        <v>25</v>
      </c>
      <c r="D5283" s="21" t="s">
        <v>102968</v>
      </c>
      <c r="E5283" s="21" t="s">
        <v>102969</v>
      </c>
      <c r="F5283" s="21" t="s">
        <v>101568</v>
      </c>
      <c r="G5283" s="22">
        <v>1</v>
      </c>
      <c r="H5283" s="22">
        <v>20</v>
      </c>
      <c r="I5283" s="22">
        <v>28</v>
      </c>
      <c r="J5283" s="21" t="s">
        <v>104992</v>
      </c>
    </row>
    <row r="5284" spans="1:10" ht="32" customHeight="1">
      <c r="A5284" s="19" t="s">
        <v>116827</v>
      </c>
      <c r="B5284" s="24">
        <v>27</v>
      </c>
      <c r="C5284" s="22">
        <v>19</v>
      </c>
      <c r="D5284" s="21" t="s">
        <v>115015</v>
      </c>
      <c r="E5284" s="21" t="s">
        <v>115016</v>
      </c>
      <c r="F5284" s="21" t="s">
        <v>102114</v>
      </c>
      <c r="G5284" s="22">
        <v>1</v>
      </c>
      <c r="H5284" s="22">
        <v>14</v>
      </c>
      <c r="I5284" s="22">
        <v>22</v>
      </c>
      <c r="J5284" s="21" t="s">
        <v>116828</v>
      </c>
    </row>
    <row r="5285" spans="1:10" ht="44" customHeight="1">
      <c r="A5285" s="19" t="s">
        <v>116829</v>
      </c>
      <c r="B5285" s="24">
        <v>27</v>
      </c>
      <c r="C5285" s="22">
        <v>15</v>
      </c>
      <c r="D5285" s="21" t="s">
        <v>109850</v>
      </c>
      <c r="E5285" s="21" t="s">
        <v>109851</v>
      </c>
      <c r="F5285" s="21" t="s">
        <v>101528</v>
      </c>
      <c r="G5285" s="22">
        <v>10</v>
      </c>
      <c r="H5285" s="22">
        <v>0</v>
      </c>
      <c r="I5285" s="22">
        <v>0</v>
      </c>
      <c r="J5285" s="21" t="s">
        <v>116830</v>
      </c>
    </row>
    <row r="5286" spans="1:10" ht="44" customHeight="1">
      <c r="A5286" s="19" t="s">
        <v>116831</v>
      </c>
      <c r="B5286" s="24">
        <v>30</v>
      </c>
      <c r="C5286" s="22">
        <v>17</v>
      </c>
      <c r="D5286" s="21" t="s">
        <v>104224</v>
      </c>
      <c r="E5286" s="21" t="s">
        <v>104225</v>
      </c>
      <c r="F5286" s="21" t="s">
        <v>101710</v>
      </c>
      <c r="G5286" s="22">
        <v>1</v>
      </c>
      <c r="H5286" s="22">
        <v>12</v>
      </c>
      <c r="I5286" s="22">
        <v>20</v>
      </c>
      <c r="J5286" s="21" t="s">
        <v>116832</v>
      </c>
    </row>
    <row r="5287" spans="1:10" ht="32" customHeight="1">
      <c r="A5287" s="19" t="s">
        <v>116833</v>
      </c>
      <c r="B5287" s="24">
        <v>35</v>
      </c>
      <c r="C5287" s="22">
        <v>26</v>
      </c>
      <c r="D5287" s="21" t="s">
        <v>114167</v>
      </c>
      <c r="E5287" s="21" t="s">
        <v>114168</v>
      </c>
      <c r="F5287" s="21" t="s">
        <v>102026</v>
      </c>
      <c r="G5287" s="22">
        <v>1</v>
      </c>
      <c r="H5287" s="22">
        <v>21</v>
      </c>
      <c r="I5287" s="22">
        <v>31</v>
      </c>
      <c r="J5287" s="21" t="s">
        <v>116834</v>
      </c>
    </row>
    <row r="5288" spans="1:10" ht="32" customHeight="1">
      <c r="A5288" s="19" t="s">
        <v>116835</v>
      </c>
      <c r="B5288" s="24">
        <v>13</v>
      </c>
      <c r="C5288" s="22">
        <v>17</v>
      </c>
      <c r="D5288" s="21" t="s">
        <v>111659</v>
      </c>
      <c r="E5288" s="21" t="s">
        <v>111660</v>
      </c>
      <c r="F5288" s="21" t="s">
        <v>101543</v>
      </c>
      <c r="G5288" s="22">
        <v>5</v>
      </c>
      <c r="H5288" s="22">
        <v>8</v>
      </c>
      <c r="I5288" s="22">
        <v>18</v>
      </c>
      <c r="J5288" s="21" t="s">
        <v>116836</v>
      </c>
    </row>
    <row r="5289" spans="1:10" ht="32" customHeight="1">
      <c r="A5289" s="19" t="s">
        <v>116837</v>
      </c>
      <c r="B5289" s="24">
        <v>13</v>
      </c>
      <c r="C5289" s="22">
        <v>17</v>
      </c>
      <c r="D5289" s="21" t="s">
        <v>111659</v>
      </c>
      <c r="E5289" s="21" t="s">
        <v>111660</v>
      </c>
      <c r="F5289" s="21" t="s">
        <v>101543</v>
      </c>
      <c r="G5289" s="22">
        <v>5</v>
      </c>
      <c r="H5289" s="22">
        <v>8</v>
      </c>
      <c r="I5289" s="22">
        <v>18</v>
      </c>
      <c r="J5289" s="21" t="s">
        <v>116836</v>
      </c>
    </row>
    <row r="5290" spans="1:10" ht="32" customHeight="1">
      <c r="A5290" s="19" t="s">
        <v>116838</v>
      </c>
      <c r="B5290" s="24">
        <v>13</v>
      </c>
      <c r="C5290" s="22">
        <v>15</v>
      </c>
      <c r="D5290" s="21" t="s">
        <v>116839</v>
      </c>
      <c r="E5290" s="21" t="s">
        <v>116840</v>
      </c>
      <c r="F5290" s="21" t="s">
        <v>101727</v>
      </c>
      <c r="G5290" s="22">
        <v>10</v>
      </c>
      <c r="H5290" s="22">
        <v>0</v>
      </c>
      <c r="I5290" s="22">
        <v>0</v>
      </c>
      <c r="J5290" s="21" t="s">
        <v>116841</v>
      </c>
    </row>
    <row r="5291" spans="1:10" ht="32" customHeight="1">
      <c r="A5291" s="19" t="s">
        <v>116842</v>
      </c>
      <c r="B5291" s="24">
        <v>31</v>
      </c>
      <c r="C5291" s="22">
        <v>15</v>
      </c>
      <c r="D5291" s="21" t="s">
        <v>102701</v>
      </c>
      <c r="E5291" s="21" t="s">
        <v>102702</v>
      </c>
      <c r="F5291" s="21" t="s">
        <v>101554</v>
      </c>
      <c r="G5291" s="22">
        <v>10</v>
      </c>
      <c r="H5291" s="22">
        <v>0</v>
      </c>
      <c r="I5291" s="22">
        <v>0</v>
      </c>
      <c r="J5291" s="21" t="s">
        <v>116843</v>
      </c>
    </row>
    <row r="5292" spans="1:10" ht="32" customHeight="1">
      <c r="A5292" s="19" t="s">
        <v>116844</v>
      </c>
      <c r="B5292" s="24">
        <v>31</v>
      </c>
      <c r="C5292" s="22">
        <v>15</v>
      </c>
      <c r="D5292" s="21" t="s">
        <v>102701</v>
      </c>
      <c r="E5292" s="21" t="s">
        <v>102702</v>
      </c>
      <c r="F5292" s="21" t="s">
        <v>101554</v>
      </c>
      <c r="G5292" s="22">
        <v>10</v>
      </c>
      <c r="H5292" s="22">
        <v>0</v>
      </c>
      <c r="I5292" s="22">
        <v>0</v>
      </c>
      <c r="J5292" s="21" t="s">
        <v>116843</v>
      </c>
    </row>
    <row r="5293" spans="1:10" ht="32" customHeight="1">
      <c r="A5293" s="19" t="s">
        <v>116845</v>
      </c>
      <c r="B5293" s="24">
        <v>18</v>
      </c>
      <c r="C5293" s="22">
        <v>15</v>
      </c>
      <c r="D5293" s="21" t="s">
        <v>104962</v>
      </c>
      <c r="E5293" s="21" t="s">
        <v>104963</v>
      </c>
      <c r="F5293" s="21" t="s">
        <v>101563</v>
      </c>
      <c r="G5293" s="22">
        <v>10</v>
      </c>
      <c r="H5293" s="22">
        <v>0</v>
      </c>
      <c r="I5293" s="22">
        <v>0</v>
      </c>
      <c r="J5293" s="21" t="s">
        <v>104964</v>
      </c>
    </row>
    <row r="5294" spans="1:10" ht="32" customHeight="1">
      <c r="A5294" s="19" t="s">
        <v>116846</v>
      </c>
      <c r="B5294" s="24">
        <v>29</v>
      </c>
      <c r="C5294" s="22">
        <v>15</v>
      </c>
      <c r="D5294" s="21" t="s">
        <v>116847</v>
      </c>
      <c r="E5294" s="21" t="s">
        <v>116848</v>
      </c>
      <c r="F5294" s="21" t="s">
        <v>101694</v>
      </c>
      <c r="G5294" s="22">
        <v>1</v>
      </c>
      <c r="H5294" s="22">
        <v>7</v>
      </c>
      <c r="I5294" s="22">
        <v>15</v>
      </c>
      <c r="J5294" s="21" t="s">
        <v>116849</v>
      </c>
    </row>
    <row r="5295" spans="1:10" ht="32" customHeight="1">
      <c r="A5295" s="19" t="s">
        <v>116850</v>
      </c>
      <c r="B5295" s="24">
        <v>19</v>
      </c>
      <c r="C5295" s="22">
        <v>15</v>
      </c>
      <c r="D5295" s="21" t="s">
        <v>116851</v>
      </c>
      <c r="E5295" s="21" t="s">
        <v>116852</v>
      </c>
      <c r="F5295" s="21" t="s">
        <v>101522</v>
      </c>
      <c r="G5295" s="22">
        <v>10</v>
      </c>
      <c r="H5295" s="22">
        <v>0</v>
      </c>
      <c r="I5295" s="22">
        <v>0</v>
      </c>
      <c r="J5295" s="21" t="s">
        <v>116853</v>
      </c>
    </row>
    <row r="5296" spans="1:10" ht="32" customHeight="1">
      <c r="A5296" s="19" t="s">
        <v>116854</v>
      </c>
      <c r="B5296" s="24">
        <v>23</v>
      </c>
      <c r="C5296" s="22">
        <v>15</v>
      </c>
      <c r="D5296" s="21" t="s">
        <v>110287</v>
      </c>
      <c r="E5296" s="21" t="s">
        <v>110288</v>
      </c>
      <c r="F5296" s="21" t="s">
        <v>14739</v>
      </c>
      <c r="G5296" s="22">
        <v>10</v>
      </c>
      <c r="H5296" s="22">
        <v>0</v>
      </c>
      <c r="I5296" s="22">
        <v>0</v>
      </c>
      <c r="J5296" s="21" t="s">
        <v>116855</v>
      </c>
    </row>
    <row r="5297" spans="1:10" ht="32" customHeight="1">
      <c r="A5297" s="19" t="s">
        <v>116856</v>
      </c>
      <c r="B5297" s="24">
        <v>32</v>
      </c>
      <c r="C5297" s="22">
        <v>26</v>
      </c>
      <c r="D5297" s="21" t="s">
        <v>103729</v>
      </c>
      <c r="E5297" s="21" t="s">
        <v>103730</v>
      </c>
      <c r="F5297" s="21" t="s">
        <v>103178</v>
      </c>
      <c r="G5297" s="22">
        <v>1</v>
      </c>
      <c r="H5297" s="22">
        <v>21</v>
      </c>
      <c r="I5297" s="22">
        <v>35</v>
      </c>
      <c r="J5297" s="21" t="s">
        <v>116857</v>
      </c>
    </row>
    <row r="5298" spans="1:10" ht="32" customHeight="1">
      <c r="A5298" s="19" t="s">
        <v>116858</v>
      </c>
      <c r="B5298" s="24">
        <v>12</v>
      </c>
      <c r="C5298" s="22">
        <v>16</v>
      </c>
      <c r="D5298" s="21" t="s">
        <v>103594</v>
      </c>
      <c r="E5298" s="21" t="s">
        <v>103595</v>
      </c>
      <c r="F5298" s="21" t="s">
        <v>101533</v>
      </c>
      <c r="G5298" s="22">
        <v>4</v>
      </c>
      <c r="H5298" s="22">
        <v>8</v>
      </c>
      <c r="I5298" s="22">
        <v>19</v>
      </c>
      <c r="J5298" s="21" t="s">
        <v>116859</v>
      </c>
    </row>
    <row r="5299" spans="1:10" ht="32" customHeight="1">
      <c r="A5299" s="19" t="s">
        <v>116860</v>
      </c>
      <c r="B5299" s="24">
        <v>12</v>
      </c>
      <c r="C5299" s="22">
        <v>16</v>
      </c>
      <c r="D5299" s="21" t="s">
        <v>103594</v>
      </c>
      <c r="E5299" s="21" t="s">
        <v>103595</v>
      </c>
      <c r="F5299" s="21" t="s">
        <v>101533</v>
      </c>
      <c r="G5299" s="22">
        <v>4</v>
      </c>
      <c r="H5299" s="22">
        <v>8</v>
      </c>
      <c r="I5299" s="22">
        <v>19</v>
      </c>
      <c r="J5299" s="21" t="s">
        <v>116859</v>
      </c>
    </row>
    <row r="5300" spans="1:10" ht="32" customHeight="1">
      <c r="A5300" s="19" t="s">
        <v>116861</v>
      </c>
      <c r="B5300" s="24">
        <v>20</v>
      </c>
      <c r="C5300" s="22">
        <v>17</v>
      </c>
      <c r="D5300" s="21" t="s">
        <v>116862</v>
      </c>
      <c r="E5300" s="21" t="s">
        <v>116863</v>
      </c>
      <c r="F5300" s="21" t="s">
        <v>14743</v>
      </c>
      <c r="G5300" s="22">
        <v>1</v>
      </c>
      <c r="H5300" s="22">
        <v>12</v>
      </c>
      <c r="I5300" s="22">
        <v>13</v>
      </c>
      <c r="J5300" s="21" t="s">
        <v>116864</v>
      </c>
    </row>
    <row r="5301" spans="1:10" ht="32" customHeight="1">
      <c r="A5301" s="19" t="s">
        <v>116865</v>
      </c>
      <c r="B5301" s="24">
        <v>20</v>
      </c>
      <c r="C5301" s="22">
        <v>17</v>
      </c>
      <c r="D5301" s="21" t="s">
        <v>116862</v>
      </c>
      <c r="E5301" s="21" t="s">
        <v>116863</v>
      </c>
      <c r="F5301" s="21" t="s">
        <v>14743</v>
      </c>
      <c r="G5301" s="22">
        <v>1</v>
      </c>
      <c r="H5301" s="22">
        <v>12</v>
      </c>
      <c r="I5301" s="22">
        <v>13</v>
      </c>
      <c r="J5301" s="21" t="s">
        <v>116864</v>
      </c>
    </row>
    <row r="5302" spans="1:10" ht="32" customHeight="1">
      <c r="A5302" s="19" t="s">
        <v>116866</v>
      </c>
      <c r="B5302" s="24">
        <v>17</v>
      </c>
      <c r="C5302" s="22">
        <v>15</v>
      </c>
      <c r="D5302" s="21" t="s">
        <v>116867</v>
      </c>
      <c r="E5302" s="21" t="s">
        <v>116868</v>
      </c>
      <c r="F5302" s="21" t="s">
        <v>101563</v>
      </c>
      <c r="G5302" s="22">
        <v>10</v>
      </c>
      <c r="H5302" s="22">
        <v>0</v>
      </c>
      <c r="I5302" s="22">
        <v>0</v>
      </c>
      <c r="J5302" s="21" t="s">
        <v>116869</v>
      </c>
    </row>
    <row r="5303" spans="1:10" ht="32" customHeight="1">
      <c r="A5303" s="19" t="s">
        <v>116870</v>
      </c>
      <c r="B5303" s="24">
        <v>13</v>
      </c>
      <c r="C5303" s="22">
        <v>15</v>
      </c>
      <c r="D5303" s="21" t="s">
        <v>116871</v>
      </c>
      <c r="E5303" s="21" t="s">
        <v>116872</v>
      </c>
      <c r="F5303" s="21" t="s">
        <v>14739</v>
      </c>
      <c r="G5303" s="22">
        <v>10</v>
      </c>
      <c r="H5303" s="22">
        <v>0</v>
      </c>
      <c r="I5303" s="22">
        <v>0</v>
      </c>
      <c r="J5303" s="21" t="s">
        <v>116873</v>
      </c>
    </row>
    <row r="5304" spans="1:10" ht="44" customHeight="1">
      <c r="A5304" s="19" t="s">
        <v>116874</v>
      </c>
      <c r="B5304" s="24">
        <v>35</v>
      </c>
      <c r="C5304" s="22">
        <v>15</v>
      </c>
      <c r="D5304" s="21" t="s">
        <v>116875</v>
      </c>
      <c r="E5304" s="21" t="s">
        <v>116876</v>
      </c>
      <c r="F5304" s="21" t="s">
        <v>101522</v>
      </c>
      <c r="G5304" s="22">
        <v>10</v>
      </c>
      <c r="H5304" s="22">
        <v>0</v>
      </c>
      <c r="I5304" s="22">
        <v>0</v>
      </c>
      <c r="J5304" s="21" t="s">
        <v>116877</v>
      </c>
    </row>
    <row r="5305" spans="1:10" ht="44" customHeight="1">
      <c r="A5305" s="19" t="s">
        <v>116878</v>
      </c>
      <c r="B5305" s="24">
        <v>13</v>
      </c>
      <c r="C5305" s="22">
        <v>15</v>
      </c>
      <c r="D5305" s="21" t="s">
        <v>116879</v>
      </c>
      <c r="E5305" s="21" t="s">
        <v>116880</v>
      </c>
      <c r="F5305" s="21" t="s">
        <v>101528</v>
      </c>
      <c r="G5305" s="22">
        <v>10</v>
      </c>
      <c r="H5305" s="22">
        <v>0</v>
      </c>
      <c r="I5305" s="22">
        <v>0</v>
      </c>
      <c r="J5305" s="21" t="s">
        <v>116881</v>
      </c>
    </row>
    <row r="5306" spans="1:10" ht="44" customHeight="1">
      <c r="A5306" s="19" t="s">
        <v>116882</v>
      </c>
      <c r="B5306" s="24">
        <v>24</v>
      </c>
      <c r="C5306" s="22">
        <v>16</v>
      </c>
      <c r="D5306" s="21" t="s">
        <v>103721</v>
      </c>
      <c r="E5306" s="21" t="s">
        <v>103722</v>
      </c>
      <c r="F5306" s="21" t="s">
        <v>101533</v>
      </c>
      <c r="G5306" s="22">
        <v>1</v>
      </c>
      <c r="H5306" s="22">
        <v>11</v>
      </c>
      <c r="I5306" s="22">
        <v>14</v>
      </c>
      <c r="J5306" s="21" t="s">
        <v>116883</v>
      </c>
    </row>
    <row r="5307" spans="1:10" ht="32" customHeight="1">
      <c r="A5307" s="19" t="s">
        <v>116884</v>
      </c>
      <c r="B5307" s="24">
        <v>23</v>
      </c>
      <c r="C5307" s="22">
        <v>44</v>
      </c>
      <c r="D5307" s="21" t="s">
        <v>116885</v>
      </c>
      <c r="E5307" s="21" t="s">
        <v>116886</v>
      </c>
      <c r="F5307" s="21" t="s">
        <v>116887</v>
      </c>
      <c r="G5307" s="22">
        <v>1</v>
      </c>
      <c r="H5307" s="22">
        <v>15</v>
      </c>
      <c r="I5307" s="22">
        <v>20</v>
      </c>
      <c r="J5307" s="21" t="s">
        <v>116888</v>
      </c>
    </row>
    <row r="5308" spans="1:10" ht="32" customHeight="1">
      <c r="A5308" s="19" t="s">
        <v>116889</v>
      </c>
      <c r="B5308" s="24">
        <v>17</v>
      </c>
      <c r="C5308" s="22">
        <v>15</v>
      </c>
      <c r="D5308" s="21" t="s">
        <v>107180</v>
      </c>
      <c r="E5308" s="21" t="s">
        <v>107181</v>
      </c>
      <c r="F5308" s="21" t="s">
        <v>101554</v>
      </c>
      <c r="G5308" s="22">
        <v>10</v>
      </c>
      <c r="H5308" s="22">
        <v>0</v>
      </c>
      <c r="I5308" s="22">
        <v>0</v>
      </c>
      <c r="J5308" s="21" t="s">
        <v>116890</v>
      </c>
    </row>
    <row r="5309" spans="1:10" ht="44" customHeight="1">
      <c r="A5309" s="19" t="s">
        <v>116891</v>
      </c>
      <c r="B5309" s="24">
        <v>20</v>
      </c>
      <c r="C5309" s="22">
        <v>15</v>
      </c>
      <c r="D5309" s="21" t="s">
        <v>105230</v>
      </c>
      <c r="E5309" s="21" t="s">
        <v>105231</v>
      </c>
      <c r="F5309" s="21" t="s">
        <v>14739</v>
      </c>
      <c r="G5309" s="22">
        <v>10</v>
      </c>
      <c r="H5309" s="22">
        <v>0</v>
      </c>
      <c r="I5309" s="22">
        <v>0</v>
      </c>
      <c r="J5309" s="21" t="s">
        <v>116892</v>
      </c>
    </row>
    <row r="5310" spans="1:10" ht="44" customHeight="1">
      <c r="A5310" s="19" t="s">
        <v>116893</v>
      </c>
      <c r="B5310" s="24">
        <v>53</v>
      </c>
      <c r="C5310" s="22">
        <v>15</v>
      </c>
      <c r="D5310" s="21" t="s">
        <v>116894</v>
      </c>
      <c r="E5310" s="21" t="s">
        <v>116895</v>
      </c>
      <c r="F5310" s="21" t="s">
        <v>14739</v>
      </c>
      <c r="G5310" s="22">
        <v>10</v>
      </c>
      <c r="H5310" s="22">
        <v>0</v>
      </c>
      <c r="I5310" s="22">
        <v>0</v>
      </c>
      <c r="J5310" s="21" t="s">
        <v>116896</v>
      </c>
    </row>
    <row r="5311" spans="1:10" ht="44" customHeight="1">
      <c r="A5311" s="19" t="s">
        <v>116897</v>
      </c>
      <c r="B5311" s="24">
        <v>28</v>
      </c>
      <c r="C5311" s="22">
        <v>23</v>
      </c>
      <c r="D5311" s="21" t="s">
        <v>114928</v>
      </c>
      <c r="E5311" s="21" t="s">
        <v>114929</v>
      </c>
      <c r="F5311" s="21" t="s">
        <v>102001</v>
      </c>
      <c r="G5311" s="22">
        <v>5</v>
      </c>
      <c r="H5311" s="22">
        <v>14</v>
      </c>
      <c r="I5311" s="22">
        <v>26</v>
      </c>
      <c r="J5311" s="21" t="s">
        <v>116898</v>
      </c>
    </row>
    <row r="5312" spans="1:10" ht="44" customHeight="1">
      <c r="A5312" s="19" t="s">
        <v>116899</v>
      </c>
      <c r="B5312" s="24">
        <v>33</v>
      </c>
      <c r="C5312" s="22">
        <v>15</v>
      </c>
      <c r="D5312" s="21" t="s">
        <v>109389</v>
      </c>
      <c r="E5312" s="21" t="s">
        <v>109390</v>
      </c>
      <c r="F5312" s="21" t="s">
        <v>14739</v>
      </c>
      <c r="G5312" s="22">
        <v>10</v>
      </c>
      <c r="H5312" s="22">
        <v>0</v>
      </c>
      <c r="I5312" s="22">
        <v>0</v>
      </c>
      <c r="J5312" s="21" t="s">
        <v>116900</v>
      </c>
    </row>
    <row r="5313" spans="1:10" ht="44" customHeight="1">
      <c r="A5313" s="19" t="s">
        <v>116901</v>
      </c>
      <c r="B5313" s="24">
        <v>12</v>
      </c>
      <c r="C5313" s="22">
        <v>15</v>
      </c>
      <c r="D5313" s="21" t="s">
        <v>116902</v>
      </c>
      <c r="E5313" s="21" t="s">
        <v>116903</v>
      </c>
      <c r="F5313" s="21" t="s">
        <v>101563</v>
      </c>
      <c r="G5313" s="22">
        <v>10</v>
      </c>
      <c r="H5313" s="22">
        <v>0</v>
      </c>
      <c r="I5313" s="22">
        <v>0</v>
      </c>
      <c r="J5313" s="21" t="s">
        <v>116904</v>
      </c>
    </row>
    <row r="5314" spans="1:10" ht="44" customHeight="1">
      <c r="A5314" s="19" t="s">
        <v>116905</v>
      </c>
      <c r="B5314" s="24">
        <v>31</v>
      </c>
      <c r="C5314" s="22">
        <v>34</v>
      </c>
      <c r="D5314" s="21" t="s">
        <v>113910</v>
      </c>
      <c r="E5314" s="21" t="s">
        <v>113911</v>
      </c>
      <c r="F5314" s="21" t="s">
        <v>105434</v>
      </c>
      <c r="G5314" s="22">
        <v>5</v>
      </c>
      <c r="H5314" s="22">
        <v>9</v>
      </c>
      <c r="I5314" s="22">
        <v>14</v>
      </c>
      <c r="J5314" s="21" t="s">
        <v>116906</v>
      </c>
    </row>
    <row r="5315" spans="1:10" ht="44" customHeight="1">
      <c r="A5315" s="19" t="s">
        <v>116907</v>
      </c>
      <c r="B5315" s="24">
        <v>30</v>
      </c>
      <c r="C5315" s="22">
        <v>36</v>
      </c>
      <c r="D5315" s="21" t="s">
        <v>107284</v>
      </c>
      <c r="E5315" s="21" t="s">
        <v>107285</v>
      </c>
      <c r="F5315" s="21" t="s">
        <v>115858</v>
      </c>
      <c r="G5315" s="22">
        <v>9</v>
      </c>
      <c r="H5315" s="22">
        <v>23</v>
      </c>
      <c r="I5315" s="22">
        <v>35</v>
      </c>
      <c r="J5315" s="21" t="s">
        <v>116908</v>
      </c>
    </row>
    <row r="5316" spans="1:10" ht="44" customHeight="1">
      <c r="A5316" s="19" t="s">
        <v>116909</v>
      </c>
      <c r="B5316" s="24">
        <v>19</v>
      </c>
      <c r="C5316" s="22">
        <v>15</v>
      </c>
      <c r="D5316" s="21" t="s">
        <v>114077</v>
      </c>
      <c r="E5316" s="21" t="s">
        <v>114078</v>
      </c>
      <c r="F5316" s="21" t="s">
        <v>14739</v>
      </c>
      <c r="G5316" s="22">
        <v>10</v>
      </c>
      <c r="H5316" s="22">
        <v>0</v>
      </c>
      <c r="I5316" s="22">
        <v>0</v>
      </c>
      <c r="J5316" s="21" t="s">
        <v>116910</v>
      </c>
    </row>
    <row r="5317" spans="1:10" ht="44" customHeight="1">
      <c r="A5317" s="19" t="s">
        <v>116911</v>
      </c>
      <c r="B5317" s="24">
        <v>12</v>
      </c>
      <c r="C5317" s="22">
        <v>15</v>
      </c>
      <c r="D5317" s="21" t="s">
        <v>104497</v>
      </c>
      <c r="E5317" s="21" t="s">
        <v>104498</v>
      </c>
      <c r="F5317" s="21" t="s">
        <v>101528</v>
      </c>
      <c r="G5317" s="22">
        <v>10</v>
      </c>
      <c r="H5317" s="22">
        <v>0</v>
      </c>
      <c r="I5317" s="22">
        <v>0</v>
      </c>
      <c r="J5317" s="21" t="s">
        <v>104499</v>
      </c>
    </row>
    <row r="5318" spans="1:10" ht="32" customHeight="1">
      <c r="A5318" s="19" t="s">
        <v>116912</v>
      </c>
      <c r="B5318" s="24">
        <v>15</v>
      </c>
      <c r="C5318" s="22">
        <v>23</v>
      </c>
      <c r="D5318" s="21" t="s">
        <v>116913</v>
      </c>
      <c r="E5318" s="21" t="s">
        <v>116914</v>
      </c>
      <c r="F5318" s="21" t="s">
        <v>102157</v>
      </c>
      <c r="G5318" s="22">
        <v>3</v>
      </c>
      <c r="H5318" s="22">
        <v>16</v>
      </c>
      <c r="I5318" s="22">
        <v>28</v>
      </c>
      <c r="J5318" s="21" t="s">
        <v>116915</v>
      </c>
    </row>
    <row r="5319" spans="1:10" ht="32" customHeight="1">
      <c r="A5319" s="19" t="s">
        <v>116916</v>
      </c>
      <c r="B5319" s="24">
        <v>30</v>
      </c>
      <c r="C5319" s="22">
        <v>15</v>
      </c>
      <c r="D5319" s="21" t="s">
        <v>116917</v>
      </c>
      <c r="E5319" s="21" t="s">
        <v>116918</v>
      </c>
      <c r="F5319" s="21" t="s">
        <v>101554</v>
      </c>
      <c r="G5319" s="22">
        <v>10</v>
      </c>
      <c r="H5319" s="22">
        <v>0</v>
      </c>
      <c r="I5319" s="22">
        <v>0</v>
      </c>
      <c r="J5319" s="21" t="s">
        <v>116919</v>
      </c>
    </row>
    <row r="5320" spans="1:10" ht="32" customHeight="1">
      <c r="A5320" s="19" t="s">
        <v>116920</v>
      </c>
      <c r="B5320" s="24">
        <v>30</v>
      </c>
      <c r="C5320" s="22">
        <v>15</v>
      </c>
      <c r="D5320" s="21" t="s">
        <v>116917</v>
      </c>
      <c r="E5320" s="21" t="s">
        <v>116918</v>
      </c>
      <c r="F5320" s="21" t="s">
        <v>101554</v>
      </c>
      <c r="G5320" s="22">
        <v>10</v>
      </c>
      <c r="H5320" s="22">
        <v>0</v>
      </c>
      <c r="I5320" s="22">
        <v>0</v>
      </c>
      <c r="J5320" s="21" t="s">
        <v>116919</v>
      </c>
    </row>
    <row r="5321" spans="1:10" ht="32" customHeight="1">
      <c r="A5321" s="19" t="s">
        <v>116921</v>
      </c>
      <c r="B5321" s="24">
        <v>30</v>
      </c>
      <c r="C5321" s="22">
        <v>15</v>
      </c>
      <c r="D5321" s="21" t="s">
        <v>116917</v>
      </c>
      <c r="E5321" s="21" t="s">
        <v>116918</v>
      </c>
      <c r="F5321" s="21" t="s">
        <v>101554</v>
      </c>
      <c r="G5321" s="22">
        <v>10</v>
      </c>
      <c r="H5321" s="22">
        <v>0</v>
      </c>
      <c r="I5321" s="22">
        <v>0</v>
      </c>
      <c r="J5321" s="21" t="s">
        <v>116919</v>
      </c>
    </row>
    <row r="5322" spans="1:10" ht="32" customHeight="1">
      <c r="A5322" s="19" t="s">
        <v>116922</v>
      </c>
      <c r="B5322" s="24">
        <v>45</v>
      </c>
      <c r="C5322" s="22">
        <v>23</v>
      </c>
      <c r="D5322" s="21" t="s">
        <v>102880</v>
      </c>
      <c r="E5322" s="21" t="s">
        <v>102881</v>
      </c>
      <c r="F5322" s="21" t="s">
        <v>102001</v>
      </c>
      <c r="G5322" s="22">
        <v>7</v>
      </c>
      <c r="H5322" s="22">
        <v>12</v>
      </c>
      <c r="I5322" s="22">
        <v>22</v>
      </c>
      <c r="J5322" s="21" t="s">
        <v>102882</v>
      </c>
    </row>
    <row r="5323" spans="1:10" ht="32" customHeight="1">
      <c r="A5323" s="19" t="s">
        <v>116923</v>
      </c>
      <c r="B5323" s="24">
        <v>28</v>
      </c>
      <c r="C5323" s="22">
        <v>18</v>
      </c>
      <c r="D5323" s="21" t="s">
        <v>101613</v>
      </c>
      <c r="E5323" s="21" t="s">
        <v>101614</v>
      </c>
      <c r="F5323" s="21" t="s">
        <v>102144</v>
      </c>
      <c r="G5323" s="22">
        <v>1</v>
      </c>
      <c r="H5323" s="22">
        <v>13</v>
      </c>
      <c r="I5323" s="22">
        <v>18</v>
      </c>
      <c r="J5323" s="21" t="s">
        <v>116924</v>
      </c>
    </row>
    <row r="5324" spans="1:10" ht="32" customHeight="1">
      <c r="A5324" s="19" t="s">
        <v>116925</v>
      </c>
      <c r="B5324" s="24">
        <v>15</v>
      </c>
      <c r="C5324" s="22">
        <v>19</v>
      </c>
      <c r="D5324" s="21" t="s">
        <v>116926</v>
      </c>
      <c r="E5324" s="21" t="s">
        <v>116927</v>
      </c>
      <c r="F5324" s="21" t="s">
        <v>102440</v>
      </c>
      <c r="G5324" s="22">
        <v>4</v>
      </c>
      <c r="H5324" s="22">
        <v>11</v>
      </c>
      <c r="I5324" s="22">
        <v>13</v>
      </c>
      <c r="J5324" s="21" t="s">
        <v>116928</v>
      </c>
    </row>
    <row r="5325" spans="1:10" ht="32" customHeight="1">
      <c r="A5325" s="19" t="s">
        <v>116929</v>
      </c>
      <c r="B5325" s="24">
        <v>43</v>
      </c>
      <c r="C5325" s="22">
        <v>15</v>
      </c>
      <c r="D5325" s="21" t="s">
        <v>116930</v>
      </c>
      <c r="E5325" s="21" t="s">
        <v>116931</v>
      </c>
      <c r="F5325" s="21" t="s">
        <v>101554</v>
      </c>
      <c r="G5325" s="22">
        <v>10</v>
      </c>
      <c r="H5325" s="22">
        <v>0</v>
      </c>
      <c r="I5325" s="22">
        <v>0</v>
      </c>
      <c r="J5325" s="21" t="s">
        <v>116932</v>
      </c>
    </row>
    <row r="5326" spans="1:10" ht="32" customHeight="1">
      <c r="A5326" s="19" t="s">
        <v>116933</v>
      </c>
      <c r="B5326" s="24">
        <v>15</v>
      </c>
      <c r="C5326" s="22">
        <v>22</v>
      </c>
      <c r="D5326" s="21" t="s">
        <v>116934</v>
      </c>
      <c r="E5326" s="21" t="s">
        <v>116935</v>
      </c>
      <c r="F5326" s="21" t="s">
        <v>104448</v>
      </c>
      <c r="G5326" s="22">
        <v>9</v>
      </c>
      <c r="H5326" s="22">
        <v>9</v>
      </c>
      <c r="I5326" s="22">
        <v>14</v>
      </c>
      <c r="J5326" s="21" t="s">
        <v>116936</v>
      </c>
    </row>
    <row r="5327" spans="1:10" ht="32" customHeight="1">
      <c r="A5327" s="19" t="s">
        <v>116937</v>
      </c>
      <c r="B5327" s="24">
        <v>21</v>
      </c>
      <c r="C5327" s="22">
        <v>23</v>
      </c>
      <c r="D5327" s="21" t="s">
        <v>116938</v>
      </c>
      <c r="E5327" s="21" t="s">
        <v>116939</v>
      </c>
      <c r="F5327" s="21" t="s">
        <v>101710</v>
      </c>
      <c r="G5327" s="22">
        <v>2</v>
      </c>
      <c r="H5327" s="22">
        <v>17</v>
      </c>
      <c r="I5327" s="22">
        <v>36</v>
      </c>
      <c r="J5327" s="21" t="s">
        <v>116940</v>
      </c>
    </row>
    <row r="5328" spans="1:10" ht="32" customHeight="1">
      <c r="A5328" s="19" t="s">
        <v>116941</v>
      </c>
      <c r="B5328" s="24">
        <v>18</v>
      </c>
      <c r="C5328" s="22">
        <v>15</v>
      </c>
      <c r="D5328" s="21" t="s">
        <v>102800</v>
      </c>
      <c r="E5328" s="21" t="s">
        <v>102801</v>
      </c>
      <c r="F5328" s="21" t="s">
        <v>14739</v>
      </c>
      <c r="G5328" s="22">
        <v>10</v>
      </c>
      <c r="H5328" s="22">
        <v>0</v>
      </c>
      <c r="I5328" s="22">
        <v>0</v>
      </c>
      <c r="J5328" s="21" t="s">
        <v>102802</v>
      </c>
    </row>
    <row r="5329" spans="1:10" ht="20" customHeight="1">
      <c r="A5329" s="27">
        <v>-999</v>
      </c>
      <c r="B5329" s="24">
        <v>-999</v>
      </c>
      <c r="C5329" s="22">
        <v>-999</v>
      </c>
      <c r="D5329" s="22">
        <v>-999</v>
      </c>
      <c r="E5329" s="22">
        <v>-999</v>
      </c>
      <c r="F5329" s="22">
        <v>-999</v>
      </c>
      <c r="G5329" s="22">
        <v>-999</v>
      </c>
      <c r="H5329" s="22">
        <v>-999</v>
      </c>
      <c r="I5329" s="22">
        <v>-999</v>
      </c>
      <c r="J5329" s="22">
        <v>-999</v>
      </c>
    </row>
    <row r="5330" spans="1:10" ht="32" customHeight="1">
      <c r="A5330" s="19" t="s">
        <v>116942</v>
      </c>
      <c r="B5330" s="24">
        <v>20</v>
      </c>
      <c r="C5330" s="22">
        <v>18</v>
      </c>
      <c r="D5330" s="21" t="s">
        <v>111252</v>
      </c>
      <c r="E5330" s="21" t="s">
        <v>111253</v>
      </c>
      <c r="F5330" s="22">
        <v>1</v>
      </c>
      <c r="G5330" s="22">
        <v>1</v>
      </c>
      <c r="H5330" s="22">
        <v>13</v>
      </c>
      <c r="I5330" s="22">
        <v>31</v>
      </c>
      <c r="J5330" s="21" t="s">
        <v>116943</v>
      </c>
    </row>
    <row r="5331" spans="1:10" ht="32" customHeight="1">
      <c r="A5331" s="19" t="s">
        <v>116944</v>
      </c>
      <c r="B5331" s="24">
        <v>13</v>
      </c>
      <c r="C5331" s="22">
        <v>15</v>
      </c>
      <c r="D5331" s="21" t="s">
        <v>116945</v>
      </c>
      <c r="E5331" s="21" t="s">
        <v>116946</v>
      </c>
      <c r="F5331" s="21" t="s">
        <v>101522</v>
      </c>
      <c r="G5331" s="22">
        <v>10</v>
      </c>
      <c r="H5331" s="22">
        <v>0</v>
      </c>
      <c r="I5331" s="22">
        <v>0</v>
      </c>
      <c r="J5331" s="21" t="s">
        <v>116947</v>
      </c>
    </row>
    <row r="5332" spans="1:10" ht="32" customHeight="1">
      <c r="A5332" s="19" t="s">
        <v>116948</v>
      </c>
      <c r="B5332" s="24">
        <v>13</v>
      </c>
      <c r="C5332" s="22">
        <v>20</v>
      </c>
      <c r="D5332" s="21" t="s">
        <v>103105</v>
      </c>
      <c r="E5332" s="21" t="s">
        <v>103106</v>
      </c>
      <c r="F5332" s="21" t="s">
        <v>101554</v>
      </c>
      <c r="G5332" s="22">
        <v>7</v>
      </c>
      <c r="H5332" s="22">
        <v>9</v>
      </c>
      <c r="I5332" s="22">
        <v>20</v>
      </c>
      <c r="J5332" s="21" t="s">
        <v>116949</v>
      </c>
    </row>
    <row r="5333" spans="1:10" ht="32" customHeight="1">
      <c r="A5333" s="19" t="s">
        <v>116950</v>
      </c>
      <c r="B5333" s="24">
        <v>27</v>
      </c>
      <c r="C5333" s="22">
        <v>17</v>
      </c>
      <c r="D5333" s="21" t="s">
        <v>116951</v>
      </c>
      <c r="E5333" s="21" t="s">
        <v>116952</v>
      </c>
      <c r="F5333" s="21" t="s">
        <v>14743</v>
      </c>
      <c r="G5333" s="22">
        <v>2</v>
      </c>
      <c r="H5333" s="22">
        <v>11</v>
      </c>
      <c r="I5333" s="22">
        <v>17</v>
      </c>
      <c r="J5333" s="21" t="s">
        <v>116953</v>
      </c>
    </row>
    <row r="5334" spans="1:10" ht="32" customHeight="1">
      <c r="A5334" s="19" t="s">
        <v>116954</v>
      </c>
      <c r="B5334" s="24">
        <v>22</v>
      </c>
      <c r="C5334" s="22">
        <v>15</v>
      </c>
      <c r="D5334" s="21" t="s">
        <v>113868</v>
      </c>
      <c r="E5334" s="21" t="s">
        <v>113869</v>
      </c>
      <c r="F5334" s="21" t="s">
        <v>101528</v>
      </c>
      <c r="G5334" s="22">
        <v>10</v>
      </c>
      <c r="H5334" s="22">
        <v>0</v>
      </c>
      <c r="I5334" s="22">
        <v>0</v>
      </c>
      <c r="J5334" s="21" t="s">
        <v>116955</v>
      </c>
    </row>
    <row r="5335" spans="1:10" ht="32" customHeight="1">
      <c r="A5335" s="19" t="s">
        <v>116956</v>
      </c>
      <c r="B5335" s="24">
        <v>27</v>
      </c>
      <c r="C5335" s="22">
        <v>20</v>
      </c>
      <c r="D5335" s="21" t="s">
        <v>102553</v>
      </c>
      <c r="E5335" s="21" t="s">
        <v>102554</v>
      </c>
      <c r="F5335" s="21" t="s">
        <v>101568</v>
      </c>
      <c r="G5335" s="22">
        <v>1</v>
      </c>
      <c r="H5335" s="22">
        <v>15</v>
      </c>
      <c r="I5335" s="22">
        <v>21</v>
      </c>
      <c r="J5335" s="21" t="s">
        <v>116957</v>
      </c>
    </row>
    <row r="5336" spans="1:10" ht="32" customHeight="1">
      <c r="A5336" s="19" t="s">
        <v>116958</v>
      </c>
      <c r="B5336" s="24">
        <v>19</v>
      </c>
      <c r="C5336" s="22">
        <v>15</v>
      </c>
      <c r="D5336" s="21" t="s">
        <v>103464</v>
      </c>
      <c r="E5336" s="21" t="s">
        <v>103465</v>
      </c>
      <c r="F5336" s="21" t="s">
        <v>101554</v>
      </c>
      <c r="G5336" s="22">
        <v>10</v>
      </c>
      <c r="H5336" s="22">
        <v>0</v>
      </c>
      <c r="I5336" s="22">
        <v>0</v>
      </c>
      <c r="J5336" s="21" t="s">
        <v>105226</v>
      </c>
    </row>
    <row r="5337" spans="1:10" ht="32" customHeight="1">
      <c r="A5337" s="19" t="s">
        <v>116959</v>
      </c>
      <c r="B5337" s="24">
        <v>23</v>
      </c>
      <c r="C5337" s="22">
        <v>39</v>
      </c>
      <c r="D5337" s="21" t="s">
        <v>108564</v>
      </c>
      <c r="E5337" s="21" t="s">
        <v>108565</v>
      </c>
      <c r="F5337" s="21" t="s">
        <v>101538</v>
      </c>
      <c r="G5337" s="22">
        <v>6</v>
      </c>
      <c r="H5337" s="22">
        <v>29</v>
      </c>
      <c r="I5337" s="22">
        <v>45</v>
      </c>
      <c r="J5337" s="21" t="s">
        <v>116960</v>
      </c>
    </row>
    <row r="5338" spans="1:10" ht="20" customHeight="1">
      <c r="A5338" s="27">
        <v>-999</v>
      </c>
      <c r="B5338" s="24">
        <v>-999</v>
      </c>
      <c r="C5338" s="22">
        <v>-999</v>
      </c>
      <c r="D5338" s="22">
        <v>-999</v>
      </c>
      <c r="E5338" s="22">
        <v>-999</v>
      </c>
      <c r="F5338" s="22">
        <v>-999</v>
      </c>
      <c r="G5338" s="22">
        <v>-999</v>
      </c>
      <c r="H5338" s="22">
        <v>-999</v>
      </c>
      <c r="I5338" s="22">
        <v>-999</v>
      </c>
      <c r="J5338" s="22">
        <v>-999</v>
      </c>
    </row>
    <row r="5339" spans="1:10" ht="20" customHeight="1">
      <c r="A5339" s="27">
        <v>-999</v>
      </c>
      <c r="B5339" s="24">
        <v>-999</v>
      </c>
      <c r="C5339" s="22">
        <v>-999</v>
      </c>
      <c r="D5339" s="22">
        <v>-999</v>
      </c>
      <c r="E5339" s="22">
        <v>-999</v>
      </c>
      <c r="F5339" s="22">
        <v>-999</v>
      </c>
      <c r="G5339" s="22">
        <v>-999</v>
      </c>
      <c r="H5339" s="22">
        <v>-999</v>
      </c>
      <c r="I5339" s="22">
        <v>-999</v>
      </c>
      <c r="J5339" s="22">
        <v>-999</v>
      </c>
    </row>
    <row r="5340" spans="1:10" ht="32" customHeight="1">
      <c r="A5340" s="19" t="s">
        <v>116961</v>
      </c>
      <c r="B5340" s="24">
        <v>15</v>
      </c>
      <c r="C5340" s="22">
        <v>17</v>
      </c>
      <c r="D5340" s="21" t="s">
        <v>104395</v>
      </c>
      <c r="E5340" s="21" t="s">
        <v>104396</v>
      </c>
      <c r="F5340" s="21" t="s">
        <v>101710</v>
      </c>
      <c r="G5340" s="22">
        <v>2</v>
      </c>
      <c r="H5340" s="22">
        <v>11</v>
      </c>
      <c r="I5340" s="22">
        <v>22</v>
      </c>
      <c r="J5340" s="21" t="s">
        <v>116962</v>
      </c>
    </row>
    <row r="5341" spans="1:10" ht="20" customHeight="1">
      <c r="A5341" s="27">
        <v>-999</v>
      </c>
      <c r="B5341" s="24">
        <v>-999</v>
      </c>
      <c r="C5341" s="22">
        <v>-999</v>
      </c>
      <c r="D5341" s="22">
        <v>-999</v>
      </c>
      <c r="E5341" s="22">
        <v>-999</v>
      </c>
      <c r="F5341" s="22">
        <v>-999</v>
      </c>
      <c r="G5341" s="22">
        <v>-999</v>
      </c>
      <c r="H5341" s="22">
        <v>-999</v>
      </c>
      <c r="I5341" s="22">
        <v>-999</v>
      </c>
      <c r="J5341" s="22">
        <v>-999</v>
      </c>
    </row>
    <row r="5342" spans="1:10" ht="32" customHeight="1">
      <c r="A5342" s="19" t="s">
        <v>116963</v>
      </c>
      <c r="B5342" s="24">
        <v>66</v>
      </c>
      <c r="C5342" s="22">
        <v>26</v>
      </c>
      <c r="D5342" s="21" t="s">
        <v>116964</v>
      </c>
      <c r="E5342" s="21" t="s">
        <v>116965</v>
      </c>
      <c r="F5342" s="21" t="s">
        <v>102026</v>
      </c>
      <c r="G5342" s="22">
        <v>4</v>
      </c>
      <c r="H5342" s="22">
        <v>18</v>
      </c>
      <c r="I5342" s="22">
        <v>28</v>
      </c>
      <c r="J5342" s="21" t="s">
        <v>116966</v>
      </c>
    </row>
    <row r="5343" spans="1:10" ht="32" customHeight="1">
      <c r="A5343" s="19" t="s">
        <v>116967</v>
      </c>
      <c r="B5343" s="24">
        <v>21</v>
      </c>
      <c r="C5343" s="22">
        <v>15</v>
      </c>
      <c r="D5343" s="21" t="s">
        <v>107380</v>
      </c>
      <c r="E5343" s="21" t="s">
        <v>107381</v>
      </c>
      <c r="F5343" s="21" t="s">
        <v>101554</v>
      </c>
      <c r="G5343" s="22">
        <v>10</v>
      </c>
      <c r="H5343" s="22">
        <v>0</v>
      </c>
      <c r="I5343" s="22">
        <v>0</v>
      </c>
      <c r="J5343" s="21" t="s">
        <v>116968</v>
      </c>
    </row>
    <row r="5344" spans="1:10" ht="32" customHeight="1">
      <c r="A5344" s="19" t="s">
        <v>116969</v>
      </c>
      <c r="B5344" s="24">
        <v>19</v>
      </c>
      <c r="C5344" s="22">
        <v>15</v>
      </c>
      <c r="D5344" s="21" t="s">
        <v>116970</v>
      </c>
      <c r="E5344" s="21" t="s">
        <v>116971</v>
      </c>
      <c r="F5344" s="21" t="s">
        <v>101528</v>
      </c>
      <c r="G5344" s="22">
        <v>10</v>
      </c>
      <c r="H5344" s="22">
        <v>0</v>
      </c>
      <c r="I5344" s="22">
        <v>0</v>
      </c>
      <c r="J5344" s="21" t="s">
        <v>116972</v>
      </c>
    </row>
    <row r="5345" spans="1:10" ht="32" customHeight="1">
      <c r="A5345" s="19" t="s">
        <v>116973</v>
      </c>
      <c r="B5345" s="24">
        <v>19</v>
      </c>
      <c r="C5345" s="22">
        <v>15</v>
      </c>
      <c r="D5345" s="21" t="s">
        <v>116970</v>
      </c>
      <c r="E5345" s="21" t="s">
        <v>116971</v>
      </c>
      <c r="F5345" s="21" t="s">
        <v>101528</v>
      </c>
      <c r="G5345" s="22">
        <v>10</v>
      </c>
      <c r="H5345" s="22">
        <v>0</v>
      </c>
      <c r="I5345" s="22">
        <v>0</v>
      </c>
      <c r="J5345" s="21" t="s">
        <v>116972</v>
      </c>
    </row>
    <row r="5346" spans="1:10" ht="32" customHeight="1">
      <c r="A5346" s="19" t="s">
        <v>116974</v>
      </c>
      <c r="B5346" s="24">
        <v>24</v>
      </c>
      <c r="C5346" s="22">
        <v>27</v>
      </c>
      <c r="D5346" s="21" t="s">
        <v>106398</v>
      </c>
      <c r="E5346" s="21" t="s">
        <v>106399</v>
      </c>
      <c r="F5346" s="21" t="s">
        <v>102428</v>
      </c>
      <c r="G5346" s="22">
        <v>6</v>
      </c>
      <c r="H5346" s="22">
        <v>17</v>
      </c>
      <c r="I5346" s="22">
        <v>26</v>
      </c>
      <c r="J5346" s="21" t="s">
        <v>116975</v>
      </c>
    </row>
    <row r="5347" spans="1:10" ht="32" customHeight="1">
      <c r="A5347" s="19" t="s">
        <v>116976</v>
      </c>
      <c r="B5347" s="24">
        <v>24</v>
      </c>
      <c r="C5347" s="22">
        <v>27</v>
      </c>
      <c r="D5347" s="21" t="s">
        <v>106398</v>
      </c>
      <c r="E5347" s="21" t="s">
        <v>106399</v>
      </c>
      <c r="F5347" s="21" t="s">
        <v>102428</v>
      </c>
      <c r="G5347" s="22">
        <v>6</v>
      </c>
      <c r="H5347" s="22">
        <v>17</v>
      </c>
      <c r="I5347" s="22">
        <v>26</v>
      </c>
      <c r="J5347" s="21" t="s">
        <v>116975</v>
      </c>
    </row>
    <row r="5348" spans="1:10" ht="32" customHeight="1">
      <c r="A5348" s="19" t="s">
        <v>116977</v>
      </c>
      <c r="B5348" s="24">
        <v>24</v>
      </c>
      <c r="C5348" s="22">
        <v>15</v>
      </c>
      <c r="D5348" s="21" t="s">
        <v>104772</v>
      </c>
      <c r="E5348" s="21" t="s">
        <v>104773</v>
      </c>
      <c r="F5348" s="21" t="s">
        <v>14739</v>
      </c>
      <c r="G5348" s="22">
        <v>10</v>
      </c>
      <c r="H5348" s="22">
        <v>0</v>
      </c>
      <c r="I5348" s="22">
        <v>0</v>
      </c>
      <c r="J5348" s="21" t="s">
        <v>104774</v>
      </c>
    </row>
    <row r="5349" spans="1:10" ht="32" customHeight="1">
      <c r="A5349" s="19" t="s">
        <v>116978</v>
      </c>
      <c r="B5349" s="24">
        <v>24</v>
      </c>
      <c r="C5349" s="22">
        <v>15</v>
      </c>
      <c r="D5349" s="21" t="s">
        <v>104772</v>
      </c>
      <c r="E5349" s="21" t="s">
        <v>104773</v>
      </c>
      <c r="F5349" s="21" t="s">
        <v>14739</v>
      </c>
      <c r="G5349" s="22">
        <v>10</v>
      </c>
      <c r="H5349" s="22">
        <v>0</v>
      </c>
      <c r="I5349" s="22">
        <v>0</v>
      </c>
      <c r="J5349" s="21" t="s">
        <v>104774</v>
      </c>
    </row>
    <row r="5350" spans="1:10" ht="32" customHeight="1">
      <c r="A5350" s="19" t="s">
        <v>116979</v>
      </c>
      <c r="B5350" s="24">
        <v>38</v>
      </c>
      <c r="C5350" s="22">
        <v>15</v>
      </c>
      <c r="D5350" s="21" t="s">
        <v>116980</v>
      </c>
      <c r="E5350" s="21" t="s">
        <v>116981</v>
      </c>
      <c r="F5350" s="21" t="s">
        <v>14739</v>
      </c>
      <c r="G5350" s="22">
        <v>10</v>
      </c>
      <c r="H5350" s="22">
        <v>0</v>
      </c>
      <c r="I5350" s="22">
        <v>0</v>
      </c>
      <c r="J5350" s="21" t="s">
        <v>116982</v>
      </c>
    </row>
    <row r="5351" spans="1:10" ht="20" customHeight="1">
      <c r="A5351" s="27">
        <v>-999</v>
      </c>
      <c r="B5351" s="24">
        <v>-999</v>
      </c>
      <c r="C5351" s="22">
        <v>-999</v>
      </c>
      <c r="D5351" s="22">
        <v>-999</v>
      </c>
      <c r="E5351" s="22">
        <v>-999</v>
      </c>
      <c r="F5351" s="22">
        <v>-999</v>
      </c>
      <c r="G5351" s="22">
        <v>-999</v>
      </c>
      <c r="H5351" s="22">
        <v>-999</v>
      </c>
      <c r="I5351" s="22">
        <v>-999</v>
      </c>
      <c r="J5351" s="22">
        <v>-999</v>
      </c>
    </row>
    <row r="5352" spans="1:10" ht="20" customHeight="1">
      <c r="A5352" s="27">
        <v>-999</v>
      </c>
      <c r="B5352" s="24">
        <v>-999</v>
      </c>
      <c r="C5352" s="22">
        <v>-999</v>
      </c>
      <c r="D5352" s="22">
        <v>-999</v>
      </c>
      <c r="E5352" s="22">
        <v>-999</v>
      </c>
      <c r="F5352" s="22">
        <v>-999</v>
      </c>
      <c r="G5352" s="22">
        <v>-999</v>
      </c>
      <c r="H5352" s="22">
        <v>-999</v>
      </c>
      <c r="I5352" s="22">
        <v>-999</v>
      </c>
      <c r="J5352" s="22">
        <v>-999</v>
      </c>
    </row>
    <row r="5353" spans="1:10" ht="20" customHeight="1">
      <c r="A5353" s="27">
        <v>-999</v>
      </c>
      <c r="B5353" s="24">
        <v>-999</v>
      </c>
      <c r="C5353" s="22">
        <v>-999</v>
      </c>
      <c r="D5353" s="22">
        <v>-999</v>
      </c>
      <c r="E5353" s="22">
        <v>-999</v>
      </c>
      <c r="F5353" s="22">
        <v>-999</v>
      </c>
      <c r="G5353" s="22">
        <v>-999</v>
      </c>
      <c r="H5353" s="22">
        <v>-999</v>
      </c>
      <c r="I5353" s="22">
        <v>-999</v>
      </c>
      <c r="J5353" s="22">
        <v>-999</v>
      </c>
    </row>
    <row r="5354" spans="1:10" ht="32" customHeight="1">
      <c r="A5354" s="19" t="s">
        <v>116983</v>
      </c>
      <c r="B5354" s="24">
        <v>23</v>
      </c>
      <c r="C5354" s="22">
        <v>15</v>
      </c>
      <c r="D5354" s="21" t="s">
        <v>116984</v>
      </c>
      <c r="E5354" s="21" t="s">
        <v>116985</v>
      </c>
      <c r="F5354" s="21" t="s">
        <v>101628</v>
      </c>
      <c r="G5354" s="22">
        <v>1</v>
      </c>
      <c r="H5354" s="22">
        <v>9</v>
      </c>
      <c r="I5354" s="22">
        <v>21</v>
      </c>
      <c r="J5354" s="21" t="s">
        <v>116986</v>
      </c>
    </row>
    <row r="5355" spans="1:10" ht="32" customHeight="1">
      <c r="A5355" s="19" t="s">
        <v>116987</v>
      </c>
      <c r="B5355" s="24">
        <v>23</v>
      </c>
      <c r="C5355" s="22">
        <v>15</v>
      </c>
      <c r="D5355" s="21" t="s">
        <v>116984</v>
      </c>
      <c r="E5355" s="21" t="s">
        <v>116985</v>
      </c>
      <c r="F5355" s="21" t="s">
        <v>101628</v>
      </c>
      <c r="G5355" s="22">
        <v>1</v>
      </c>
      <c r="H5355" s="22">
        <v>9</v>
      </c>
      <c r="I5355" s="22">
        <v>21</v>
      </c>
      <c r="J5355" s="21" t="s">
        <v>116986</v>
      </c>
    </row>
    <row r="5356" spans="1:10" ht="20" customHeight="1">
      <c r="A5356" s="27">
        <v>-999</v>
      </c>
      <c r="B5356" s="24">
        <v>-999</v>
      </c>
      <c r="C5356" s="22">
        <v>-999</v>
      </c>
      <c r="D5356" s="22">
        <v>-999</v>
      </c>
      <c r="E5356" s="22">
        <v>-999</v>
      </c>
      <c r="F5356" s="22">
        <v>-999</v>
      </c>
      <c r="G5356" s="22">
        <v>-999</v>
      </c>
      <c r="H5356" s="22">
        <v>-999</v>
      </c>
      <c r="I5356" s="22">
        <v>-999</v>
      </c>
      <c r="J5356" s="22">
        <v>-999</v>
      </c>
    </row>
    <row r="5357" spans="1:10" ht="32" customHeight="1">
      <c r="A5357" s="19" t="s">
        <v>116988</v>
      </c>
      <c r="B5357" s="24">
        <v>13</v>
      </c>
      <c r="C5357" s="22">
        <v>15</v>
      </c>
      <c r="D5357" s="21" t="s">
        <v>114731</v>
      </c>
      <c r="E5357" s="21" t="s">
        <v>114732</v>
      </c>
      <c r="F5357" s="21" t="s">
        <v>101727</v>
      </c>
      <c r="G5357" s="22">
        <v>10</v>
      </c>
      <c r="H5357" s="22">
        <v>0</v>
      </c>
      <c r="I5357" s="22">
        <v>0</v>
      </c>
      <c r="J5357" s="21" t="s">
        <v>116989</v>
      </c>
    </row>
    <row r="5358" spans="1:10" ht="20" customHeight="1">
      <c r="A5358" s="27">
        <v>-999</v>
      </c>
      <c r="B5358" s="24">
        <v>-999</v>
      </c>
      <c r="C5358" s="22">
        <v>-999</v>
      </c>
      <c r="D5358" s="22">
        <v>-999</v>
      </c>
      <c r="E5358" s="22">
        <v>-999</v>
      </c>
      <c r="F5358" s="22">
        <v>-999</v>
      </c>
      <c r="G5358" s="22">
        <v>-999</v>
      </c>
      <c r="H5358" s="22">
        <v>-999</v>
      </c>
      <c r="I5358" s="22">
        <v>-999</v>
      </c>
      <c r="J5358" s="22">
        <v>-999</v>
      </c>
    </row>
    <row r="5359" spans="1:10" ht="32" customHeight="1">
      <c r="A5359" s="19" t="s">
        <v>116990</v>
      </c>
      <c r="B5359" s="24">
        <v>20</v>
      </c>
      <c r="C5359" s="22">
        <v>15</v>
      </c>
      <c r="D5359" s="21" t="s">
        <v>116991</v>
      </c>
      <c r="E5359" s="21" t="s">
        <v>116992</v>
      </c>
      <c r="F5359" s="21" t="s">
        <v>14739</v>
      </c>
      <c r="G5359" s="22">
        <v>10</v>
      </c>
      <c r="H5359" s="22">
        <v>0</v>
      </c>
      <c r="I5359" s="22">
        <v>0</v>
      </c>
      <c r="J5359" s="21" t="s">
        <v>116993</v>
      </c>
    </row>
    <row r="5360" spans="1:10" ht="32" customHeight="1">
      <c r="A5360" s="19" t="s">
        <v>116994</v>
      </c>
      <c r="B5360" s="24">
        <v>32</v>
      </c>
      <c r="C5360" s="22">
        <v>15</v>
      </c>
      <c r="D5360" s="21" t="s">
        <v>114208</v>
      </c>
      <c r="E5360" s="21" t="s">
        <v>114209</v>
      </c>
      <c r="F5360" s="21" t="s">
        <v>101528</v>
      </c>
      <c r="G5360" s="22">
        <v>10</v>
      </c>
      <c r="H5360" s="22">
        <v>0</v>
      </c>
      <c r="I5360" s="22">
        <v>0</v>
      </c>
      <c r="J5360" s="21" t="s">
        <v>116995</v>
      </c>
    </row>
    <row r="5361" spans="1:10" ht="32" customHeight="1">
      <c r="A5361" s="19" t="s">
        <v>116996</v>
      </c>
      <c r="B5361" s="24">
        <v>33</v>
      </c>
      <c r="C5361" s="22">
        <v>19</v>
      </c>
      <c r="D5361" s="21" t="s">
        <v>110086</v>
      </c>
      <c r="E5361" s="21" t="s">
        <v>110087</v>
      </c>
      <c r="F5361" s="21" t="s">
        <v>105439</v>
      </c>
      <c r="G5361" s="22">
        <v>1</v>
      </c>
      <c r="H5361" s="22">
        <v>14</v>
      </c>
      <c r="I5361" s="22">
        <v>29</v>
      </c>
      <c r="J5361" s="21" t="s">
        <v>116997</v>
      </c>
    </row>
    <row r="5362" spans="1:10" ht="32" customHeight="1">
      <c r="A5362" s="19" t="s">
        <v>116998</v>
      </c>
      <c r="B5362" s="24">
        <v>47</v>
      </c>
      <c r="C5362" s="22">
        <v>15</v>
      </c>
      <c r="D5362" s="21" t="s">
        <v>104420</v>
      </c>
      <c r="E5362" s="21" t="s">
        <v>104421</v>
      </c>
      <c r="F5362" s="21" t="s">
        <v>14739</v>
      </c>
      <c r="G5362" s="22">
        <v>10</v>
      </c>
      <c r="H5362" s="22">
        <v>0</v>
      </c>
      <c r="I5362" s="22">
        <v>0</v>
      </c>
      <c r="J5362" s="21" t="s">
        <v>116999</v>
      </c>
    </row>
    <row r="5363" spans="1:10" ht="32" customHeight="1">
      <c r="A5363" s="19" t="s">
        <v>117000</v>
      </c>
      <c r="B5363" s="24">
        <v>57</v>
      </c>
      <c r="C5363" s="22">
        <v>22</v>
      </c>
      <c r="D5363" s="21" t="s">
        <v>108464</v>
      </c>
      <c r="E5363" s="21" t="s">
        <v>108465</v>
      </c>
      <c r="F5363" s="21" t="s">
        <v>106135</v>
      </c>
      <c r="G5363" s="22">
        <v>1</v>
      </c>
      <c r="H5363" s="22">
        <v>17</v>
      </c>
      <c r="I5363" s="22">
        <v>32</v>
      </c>
      <c r="J5363" s="21" t="s">
        <v>117001</v>
      </c>
    </row>
    <row r="5364" spans="1:10" ht="32" customHeight="1">
      <c r="A5364" s="19" t="s">
        <v>117002</v>
      </c>
      <c r="B5364" s="24">
        <v>20</v>
      </c>
      <c r="C5364" s="22">
        <v>15</v>
      </c>
      <c r="D5364" s="21" t="s">
        <v>106282</v>
      </c>
      <c r="E5364" s="21" t="s">
        <v>106283</v>
      </c>
      <c r="F5364" s="21" t="s">
        <v>14739</v>
      </c>
      <c r="G5364" s="22">
        <v>10</v>
      </c>
      <c r="H5364" s="22">
        <v>0</v>
      </c>
      <c r="I5364" s="22">
        <v>0</v>
      </c>
      <c r="J5364" s="21" t="s">
        <v>106284</v>
      </c>
    </row>
    <row r="5365" spans="1:10" ht="32" customHeight="1">
      <c r="A5365" s="19" t="s">
        <v>117003</v>
      </c>
      <c r="B5365" s="24">
        <v>13</v>
      </c>
      <c r="C5365" s="22">
        <v>15</v>
      </c>
      <c r="D5365" s="21" t="s">
        <v>114217</v>
      </c>
      <c r="E5365" s="21" t="s">
        <v>114218</v>
      </c>
      <c r="F5365" s="21" t="s">
        <v>101563</v>
      </c>
      <c r="G5365" s="22">
        <v>10</v>
      </c>
      <c r="H5365" s="22">
        <v>0</v>
      </c>
      <c r="I5365" s="22">
        <v>0</v>
      </c>
      <c r="J5365" s="21" t="s">
        <v>117004</v>
      </c>
    </row>
    <row r="5366" spans="1:10" ht="32" customHeight="1">
      <c r="A5366" s="19" t="s">
        <v>117005</v>
      </c>
      <c r="B5366" s="24">
        <v>13</v>
      </c>
      <c r="C5366" s="22">
        <v>15</v>
      </c>
      <c r="D5366" s="21" t="s">
        <v>114217</v>
      </c>
      <c r="E5366" s="21" t="s">
        <v>114218</v>
      </c>
      <c r="F5366" s="21" t="s">
        <v>101563</v>
      </c>
      <c r="G5366" s="22">
        <v>10</v>
      </c>
      <c r="H5366" s="22">
        <v>0</v>
      </c>
      <c r="I5366" s="22">
        <v>0</v>
      </c>
      <c r="J5366" s="21" t="s">
        <v>117004</v>
      </c>
    </row>
    <row r="5367" spans="1:10" ht="32" customHeight="1">
      <c r="A5367" s="19" t="s">
        <v>117006</v>
      </c>
      <c r="B5367" s="24">
        <v>27</v>
      </c>
      <c r="C5367" s="22">
        <v>15</v>
      </c>
      <c r="D5367" s="21" t="s">
        <v>114357</v>
      </c>
      <c r="E5367" s="21" t="s">
        <v>114358</v>
      </c>
      <c r="F5367" s="21" t="s">
        <v>101528</v>
      </c>
      <c r="G5367" s="22">
        <v>10</v>
      </c>
      <c r="H5367" s="22">
        <v>0</v>
      </c>
      <c r="I5367" s="22">
        <v>0</v>
      </c>
      <c r="J5367" s="21" t="s">
        <v>117007</v>
      </c>
    </row>
    <row r="5368" spans="1:10" ht="32" customHeight="1">
      <c r="A5368" s="19" t="s">
        <v>117008</v>
      </c>
      <c r="B5368" s="24">
        <v>62</v>
      </c>
      <c r="C5368" s="22">
        <v>15</v>
      </c>
      <c r="D5368" s="21" t="s">
        <v>104772</v>
      </c>
      <c r="E5368" s="21" t="s">
        <v>104773</v>
      </c>
      <c r="F5368" s="21" t="s">
        <v>101568</v>
      </c>
      <c r="G5368" s="22">
        <v>1</v>
      </c>
      <c r="H5368" s="22">
        <v>10</v>
      </c>
      <c r="I5368" s="22">
        <v>15</v>
      </c>
      <c r="J5368" s="21" t="s">
        <v>117009</v>
      </c>
    </row>
    <row r="5369" spans="1:10" ht="32" customHeight="1">
      <c r="A5369" s="19" t="s">
        <v>117010</v>
      </c>
      <c r="B5369" s="24">
        <v>33</v>
      </c>
      <c r="C5369" s="22">
        <v>15</v>
      </c>
      <c r="D5369" s="21" t="s">
        <v>103369</v>
      </c>
      <c r="E5369" s="21" t="s">
        <v>103370</v>
      </c>
      <c r="F5369" s="21" t="s">
        <v>101528</v>
      </c>
      <c r="G5369" s="22">
        <v>10</v>
      </c>
      <c r="H5369" s="22">
        <v>0</v>
      </c>
      <c r="I5369" s="22">
        <v>0</v>
      </c>
      <c r="J5369" s="21" t="s">
        <v>117011</v>
      </c>
    </row>
    <row r="5370" spans="1:10" ht="32" customHeight="1">
      <c r="A5370" s="19" t="s">
        <v>117012</v>
      </c>
      <c r="B5370" s="24">
        <v>21</v>
      </c>
      <c r="C5370" s="22">
        <v>15</v>
      </c>
      <c r="D5370" s="21" t="s">
        <v>117013</v>
      </c>
      <c r="E5370" s="21" t="s">
        <v>117014</v>
      </c>
      <c r="F5370" s="21" t="s">
        <v>101694</v>
      </c>
      <c r="G5370" s="22">
        <v>10</v>
      </c>
      <c r="H5370" s="22">
        <v>0</v>
      </c>
      <c r="I5370" s="22">
        <v>0</v>
      </c>
      <c r="J5370" s="21" t="s">
        <v>117015</v>
      </c>
    </row>
    <row r="5371" spans="1:10" ht="32" customHeight="1">
      <c r="A5371" s="19" t="s">
        <v>117016</v>
      </c>
      <c r="B5371" s="24">
        <v>22</v>
      </c>
      <c r="C5371" s="22">
        <v>16</v>
      </c>
      <c r="D5371" s="21" t="s">
        <v>102492</v>
      </c>
      <c r="E5371" s="21" t="s">
        <v>102493</v>
      </c>
      <c r="F5371" s="21" t="s">
        <v>101945</v>
      </c>
      <c r="G5371" s="22">
        <v>1</v>
      </c>
      <c r="H5371" s="22">
        <v>11</v>
      </c>
      <c r="I5371" s="22">
        <v>19</v>
      </c>
      <c r="J5371" s="21" t="s">
        <v>117017</v>
      </c>
    </row>
    <row r="5372" spans="1:10" ht="32" customHeight="1">
      <c r="A5372" s="19" t="s">
        <v>117018</v>
      </c>
      <c r="B5372" s="24">
        <v>19</v>
      </c>
      <c r="C5372" s="22">
        <v>17</v>
      </c>
      <c r="D5372" s="21" t="s">
        <v>117019</v>
      </c>
      <c r="E5372" s="21" t="s">
        <v>117020</v>
      </c>
      <c r="F5372" s="21" t="s">
        <v>14743</v>
      </c>
      <c r="G5372" s="22">
        <v>1</v>
      </c>
      <c r="H5372" s="22">
        <v>12</v>
      </c>
      <c r="I5372" s="22">
        <v>18</v>
      </c>
      <c r="J5372" s="21" t="s">
        <v>117021</v>
      </c>
    </row>
    <row r="5373" spans="1:10" ht="32" customHeight="1">
      <c r="A5373" s="19" t="s">
        <v>117022</v>
      </c>
      <c r="B5373" s="24">
        <v>19</v>
      </c>
      <c r="C5373" s="22">
        <v>15</v>
      </c>
      <c r="D5373" s="21" t="s">
        <v>117023</v>
      </c>
      <c r="E5373" s="21" t="s">
        <v>117024</v>
      </c>
      <c r="F5373" s="21" t="s">
        <v>101563</v>
      </c>
      <c r="G5373" s="22">
        <v>10</v>
      </c>
      <c r="H5373" s="22">
        <v>0</v>
      </c>
      <c r="I5373" s="22">
        <v>0</v>
      </c>
      <c r="J5373" s="21" t="s">
        <v>117025</v>
      </c>
    </row>
    <row r="5374" spans="1:10" ht="20" customHeight="1">
      <c r="A5374" s="27">
        <v>-999</v>
      </c>
      <c r="B5374" s="24">
        <v>-999</v>
      </c>
      <c r="C5374" s="22">
        <v>-999</v>
      </c>
      <c r="D5374" s="22">
        <v>-999</v>
      </c>
      <c r="E5374" s="22">
        <v>-999</v>
      </c>
      <c r="F5374" s="22">
        <v>-999</v>
      </c>
      <c r="G5374" s="22">
        <v>-999</v>
      </c>
      <c r="H5374" s="22">
        <v>-999</v>
      </c>
      <c r="I5374" s="22">
        <v>-999</v>
      </c>
      <c r="J5374" s="22">
        <v>-999</v>
      </c>
    </row>
    <row r="5375" spans="1:10" ht="32" customHeight="1">
      <c r="A5375" s="19" t="s">
        <v>117026</v>
      </c>
      <c r="B5375" s="24">
        <v>15</v>
      </c>
      <c r="C5375" s="22">
        <v>21</v>
      </c>
      <c r="D5375" s="21" t="s">
        <v>113968</v>
      </c>
      <c r="E5375" s="21" t="s">
        <v>113969</v>
      </c>
      <c r="F5375" s="21" t="s">
        <v>14812</v>
      </c>
      <c r="G5375" s="22">
        <v>6</v>
      </c>
      <c r="H5375" s="22">
        <v>11</v>
      </c>
      <c r="I5375" s="22">
        <v>19</v>
      </c>
      <c r="J5375" s="21" t="s">
        <v>117027</v>
      </c>
    </row>
    <row r="5376" spans="1:10" ht="32" customHeight="1">
      <c r="A5376" s="19" t="s">
        <v>117028</v>
      </c>
      <c r="B5376" s="24">
        <v>23</v>
      </c>
      <c r="C5376" s="22">
        <v>15</v>
      </c>
      <c r="D5376" s="21" t="s">
        <v>103293</v>
      </c>
      <c r="E5376" s="21" t="s">
        <v>103294</v>
      </c>
      <c r="F5376" s="21" t="s">
        <v>101694</v>
      </c>
      <c r="G5376" s="22">
        <v>1</v>
      </c>
      <c r="H5376" s="22">
        <v>9</v>
      </c>
      <c r="I5376" s="22">
        <v>17</v>
      </c>
      <c r="J5376" s="21" t="s">
        <v>117029</v>
      </c>
    </row>
    <row r="5377" spans="1:10" ht="32" customHeight="1">
      <c r="A5377" s="19" t="s">
        <v>117030</v>
      </c>
      <c r="B5377" s="24">
        <v>28</v>
      </c>
      <c r="C5377" s="22">
        <v>15</v>
      </c>
      <c r="D5377" s="21" t="s">
        <v>117031</v>
      </c>
      <c r="E5377" s="21" t="s">
        <v>117032</v>
      </c>
      <c r="F5377" s="21" t="s">
        <v>14739</v>
      </c>
      <c r="G5377" s="22">
        <v>10</v>
      </c>
      <c r="H5377" s="22">
        <v>0</v>
      </c>
      <c r="I5377" s="22">
        <v>0</v>
      </c>
      <c r="J5377" s="21" t="s">
        <v>117033</v>
      </c>
    </row>
    <row r="5378" spans="1:10" ht="32" customHeight="1">
      <c r="A5378" s="19" t="s">
        <v>117034</v>
      </c>
      <c r="B5378" s="24">
        <v>25</v>
      </c>
      <c r="C5378" s="22">
        <v>16</v>
      </c>
      <c r="D5378" s="21" t="s">
        <v>102713</v>
      </c>
      <c r="E5378" s="21" t="s">
        <v>102714</v>
      </c>
      <c r="F5378" s="21" t="s">
        <v>101945</v>
      </c>
      <c r="G5378" s="22">
        <v>1</v>
      </c>
      <c r="H5378" s="22">
        <v>11</v>
      </c>
      <c r="I5378" s="22">
        <v>20</v>
      </c>
      <c r="J5378" s="21" t="s">
        <v>117035</v>
      </c>
    </row>
    <row r="5379" spans="1:10" ht="32" customHeight="1">
      <c r="A5379" s="19" t="s">
        <v>117036</v>
      </c>
      <c r="B5379" s="24">
        <v>25</v>
      </c>
      <c r="C5379" s="22">
        <v>16</v>
      </c>
      <c r="D5379" s="21" t="s">
        <v>102713</v>
      </c>
      <c r="E5379" s="21" t="s">
        <v>102714</v>
      </c>
      <c r="F5379" s="21" t="s">
        <v>101945</v>
      </c>
      <c r="G5379" s="22">
        <v>1</v>
      </c>
      <c r="H5379" s="22">
        <v>11</v>
      </c>
      <c r="I5379" s="22">
        <v>20</v>
      </c>
      <c r="J5379" s="21" t="s">
        <v>117035</v>
      </c>
    </row>
    <row r="5380" spans="1:10" ht="32" customHeight="1">
      <c r="A5380" s="19" t="s">
        <v>117037</v>
      </c>
      <c r="B5380" s="24">
        <v>45</v>
      </c>
      <c r="C5380" s="22">
        <v>15</v>
      </c>
      <c r="D5380" s="21" t="s">
        <v>108231</v>
      </c>
      <c r="E5380" s="21" t="s">
        <v>108232</v>
      </c>
      <c r="F5380" s="21" t="s">
        <v>14739</v>
      </c>
      <c r="G5380" s="22">
        <v>10</v>
      </c>
      <c r="H5380" s="22">
        <v>0</v>
      </c>
      <c r="I5380" s="22">
        <v>0</v>
      </c>
      <c r="J5380" s="21" t="s">
        <v>113873</v>
      </c>
    </row>
    <row r="5381" spans="1:10" ht="20" customHeight="1">
      <c r="A5381" s="27">
        <v>-999</v>
      </c>
      <c r="B5381" s="24">
        <v>-999</v>
      </c>
      <c r="C5381" s="22">
        <v>-999</v>
      </c>
      <c r="D5381" s="22">
        <v>-999</v>
      </c>
      <c r="E5381" s="22">
        <v>-999</v>
      </c>
      <c r="F5381" s="22">
        <v>-999</v>
      </c>
      <c r="G5381" s="22">
        <v>-999</v>
      </c>
      <c r="H5381" s="22">
        <v>-999</v>
      </c>
      <c r="I5381" s="22">
        <v>-999</v>
      </c>
      <c r="J5381" s="22">
        <v>-999</v>
      </c>
    </row>
    <row r="5382" spans="1:10" ht="32" customHeight="1">
      <c r="A5382" s="19" t="s">
        <v>117038</v>
      </c>
      <c r="B5382" s="24">
        <v>17</v>
      </c>
      <c r="C5382" s="22">
        <v>15</v>
      </c>
      <c r="D5382" s="21" t="s">
        <v>117039</v>
      </c>
      <c r="E5382" s="21" t="s">
        <v>117040</v>
      </c>
      <c r="F5382" s="21" t="s">
        <v>101554</v>
      </c>
      <c r="G5382" s="22">
        <v>10</v>
      </c>
      <c r="H5382" s="22">
        <v>0</v>
      </c>
      <c r="I5382" s="22">
        <v>0</v>
      </c>
      <c r="J5382" s="21" t="s">
        <v>117041</v>
      </c>
    </row>
    <row r="5383" spans="1:10" ht="44" customHeight="1">
      <c r="A5383" s="19" t="s">
        <v>117042</v>
      </c>
      <c r="B5383" s="24">
        <v>23</v>
      </c>
      <c r="C5383" s="22">
        <v>15</v>
      </c>
      <c r="D5383" s="21" t="s">
        <v>117043</v>
      </c>
      <c r="E5383" s="21" t="s">
        <v>117044</v>
      </c>
      <c r="F5383" s="21" t="s">
        <v>101554</v>
      </c>
      <c r="G5383" s="22">
        <v>10</v>
      </c>
      <c r="H5383" s="22">
        <v>0</v>
      </c>
      <c r="I5383" s="22">
        <v>0</v>
      </c>
      <c r="J5383" s="21" t="s">
        <v>117045</v>
      </c>
    </row>
    <row r="5384" spans="1:10" ht="44" customHeight="1">
      <c r="A5384" s="19" t="s">
        <v>117046</v>
      </c>
      <c r="B5384" s="24">
        <v>17</v>
      </c>
      <c r="C5384" s="22">
        <v>15</v>
      </c>
      <c r="D5384" s="21" t="s">
        <v>103243</v>
      </c>
      <c r="E5384" s="21" t="s">
        <v>103244</v>
      </c>
      <c r="F5384" s="21" t="s">
        <v>101554</v>
      </c>
      <c r="G5384" s="22">
        <v>10</v>
      </c>
      <c r="H5384" s="22">
        <v>0</v>
      </c>
      <c r="I5384" s="22">
        <v>0</v>
      </c>
      <c r="J5384" s="21" t="s">
        <v>117047</v>
      </c>
    </row>
    <row r="5385" spans="1:10" ht="20" customHeight="1">
      <c r="A5385" s="27">
        <v>-999</v>
      </c>
      <c r="B5385" s="24">
        <v>-999</v>
      </c>
      <c r="C5385" s="22">
        <v>-999</v>
      </c>
      <c r="D5385" s="22">
        <v>-999</v>
      </c>
      <c r="E5385" s="22">
        <v>-999</v>
      </c>
      <c r="F5385" s="22">
        <v>-999</v>
      </c>
      <c r="G5385" s="22">
        <v>-999</v>
      </c>
      <c r="H5385" s="22">
        <v>-999</v>
      </c>
      <c r="I5385" s="22">
        <v>-999</v>
      </c>
      <c r="J5385" s="22">
        <v>-999</v>
      </c>
    </row>
    <row r="5386" spans="1:10" ht="32" customHeight="1">
      <c r="A5386" s="19" t="s">
        <v>117048</v>
      </c>
      <c r="B5386" s="24">
        <v>20</v>
      </c>
      <c r="C5386" s="22">
        <v>15</v>
      </c>
      <c r="D5386" s="21" t="s">
        <v>106174</v>
      </c>
      <c r="E5386" s="21" t="s">
        <v>106175</v>
      </c>
      <c r="F5386" s="21" t="s">
        <v>101563</v>
      </c>
      <c r="G5386" s="22">
        <v>10</v>
      </c>
      <c r="H5386" s="22">
        <v>0</v>
      </c>
      <c r="I5386" s="22">
        <v>0</v>
      </c>
      <c r="J5386" s="21" t="s">
        <v>117049</v>
      </c>
    </row>
    <row r="5387" spans="1:10" ht="44" customHeight="1">
      <c r="A5387" s="19" t="s">
        <v>117050</v>
      </c>
      <c r="B5387" s="24">
        <v>26</v>
      </c>
      <c r="C5387" s="22">
        <v>15</v>
      </c>
      <c r="D5387" s="21" t="s">
        <v>117051</v>
      </c>
      <c r="E5387" s="21" t="s">
        <v>117052</v>
      </c>
      <c r="F5387" s="21" t="s">
        <v>101554</v>
      </c>
      <c r="G5387" s="22">
        <v>10</v>
      </c>
      <c r="H5387" s="22">
        <v>0</v>
      </c>
      <c r="I5387" s="22">
        <v>0</v>
      </c>
      <c r="J5387" s="21" t="s">
        <v>117053</v>
      </c>
    </row>
    <row r="5388" spans="1:10" ht="32" customHeight="1">
      <c r="A5388" s="19" t="s">
        <v>117054</v>
      </c>
      <c r="B5388" s="24">
        <v>26</v>
      </c>
      <c r="C5388" s="22">
        <v>20</v>
      </c>
      <c r="D5388" s="21" t="s">
        <v>117055</v>
      </c>
      <c r="E5388" s="21" t="s">
        <v>117056</v>
      </c>
      <c r="F5388" s="21" t="s">
        <v>101950</v>
      </c>
      <c r="G5388" s="22">
        <v>1</v>
      </c>
      <c r="H5388" s="22">
        <v>15</v>
      </c>
      <c r="I5388" s="22">
        <v>29</v>
      </c>
      <c r="J5388" s="21" t="s">
        <v>117057</v>
      </c>
    </row>
    <row r="5389" spans="1:10" ht="32" customHeight="1">
      <c r="A5389" s="19" t="s">
        <v>117058</v>
      </c>
      <c r="B5389" s="24">
        <v>23</v>
      </c>
      <c r="C5389" s="22">
        <v>15</v>
      </c>
      <c r="D5389" s="21" t="s">
        <v>117059</v>
      </c>
      <c r="E5389" s="21" t="s">
        <v>117060</v>
      </c>
      <c r="F5389" s="21" t="s">
        <v>101628</v>
      </c>
      <c r="G5389" s="22">
        <v>1</v>
      </c>
      <c r="H5389" s="22">
        <v>10</v>
      </c>
      <c r="I5389" s="22">
        <v>20</v>
      </c>
      <c r="J5389" s="21" t="s">
        <v>117061</v>
      </c>
    </row>
    <row r="5390" spans="1:10" ht="32" customHeight="1">
      <c r="A5390" s="19" t="s">
        <v>117062</v>
      </c>
      <c r="B5390" s="24">
        <v>43</v>
      </c>
      <c r="C5390" s="22">
        <v>15</v>
      </c>
      <c r="D5390" s="21" t="s">
        <v>115861</v>
      </c>
      <c r="E5390" s="21" t="s">
        <v>115862</v>
      </c>
      <c r="F5390" s="21" t="s">
        <v>14739</v>
      </c>
      <c r="G5390" s="22">
        <v>10</v>
      </c>
      <c r="H5390" s="22">
        <v>0</v>
      </c>
      <c r="I5390" s="22">
        <v>0</v>
      </c>
      <c r="J5390" s="21" t="s">
        <v>117063</v>
      </c>
    </row>
    <row r="5391" spans="1:10" ht="32" customHeight="1">
      <c r="A5391" s="19" t="s">
        <v>117064</v>
      </c>
      <c r="B5391" s="24">
        <v>19</v>
      </c>
      <c r="C5391" s="22">
        <v>15</v>
      </c>
      <c r="D5391" s="21" t="s">
        <v>117065</v>
      </c>
      <c r="E5391" s="21" t="s">
        <v>117066</v>
      </c>
      <c r="F5391" s="21" t="s">
        <v>101554</v>
      </c>
      <c r="G5391" s="22">
        <v>10</v>
      </c>
      <c r="H5391" s="22">
        <v>0</v>
      </c>
      <c r="I5391" s="22">
        <v>0</v>
      </c>
      <c r="J5391" s="21" t="s">
        <v>117067</v>
      </c>
    </row>
    <row r="5392" spans="1:10" ht="32" customHeight="1">
      <c r="A5392" s="19" t="s">
        <v>117068</v>
      </c>
      <c r="B5392" s="24">
        <v>35</v>
      </c>
      <c r="C5392" s="22">
        <v>30</v>
      </c>
      <c r="D5392" s="21" t="s">
        <v>117069</v>
      </c>
      <c r="E5392" s="21" t="s">
        <v>117070</v>
      </c>
      <c r="F5392" s="21" t="s">
        <v>105193</v>
      </c>
      <c r="G5392" s="22">
        <v>1</v>
      </c>
      <c r="H5392" s="22">
        <v>25</v>
      </c>
      <c r="I5392" s="22">
        <v>33</v>
      </c>
      <c r="J5392" s="21" t="s">
        <v>117071</v>
      </c>
    </row>
    <row r="5393" spans="1:10" ht="44" customHeight="1">
      <c r="A5393" s="19" t="s">
        <v>117072</v>
      </c>
      <c r="B5393" s="24">
        <v>22</v>
      </c>
      <c r="C5393" s="22">
        <v>19</v>
      </c>
      <c r="D5393" s="21" t="s">
        <v>117073</v>
      </c>
      <c r="E5393" s="21" t="s">
        <v>117074</v>
      </c>
      <c r="F5393" s="21" t="s">
        <v>102114</v>
      </c>
      <c r="G5393" s="22">
        <v>1</v>
      </c>
      <c r="H5393" s="22">
        <v>14</v>
      </c>
      <c r="I5393" s="22">
        <v>19</v>
      </c>
      <c r="J5393" s="21" t="s">
        <v>117075</v>
      </c>
    </row>
    <row r="5394" spans="1:10" ht="32" customHeight="1">
      <c r="A5394" s="19" t="s">
        <v>117076</v>
      </c>
      <c r="B5394" s="24">
        <v>12</v>
      </c>
      <c r="C5394" s="22">
        <v>15</v>
      </c>
      <c r="D5394" s="21" t="s">
        <v>117077</v>
      </c>
      <c r="E5394" s="21" t="s">
        <v>117078</v>
      </c>
      <c r="F5394" s="21" t="s">
        <v>14739</v>
      </c>
      <c r="G5394" s="22">
        <v>10</v>
      </c>
      <c r="H5394" s="22">
        <v>0</v>
      </c>
      <c r="I5394" s="22">
        <v>0</v>
      </c>
      <c r="J5394" s="21" t="s">
        <v>117079</v>
      </c>
    </row>
    <row r="5395" spans="1:10" ht="32" customHeight="1">
      <c r="A5395" s="19" t="s">
        <v>117080</v>
      </c>
      <c r="B5395" s="24">
        <v>25</v>
      </c>
      <c r="C5395" s="22">
        <v>15</v>
      </c>
      <c r="D5395" s="21" t="s">
        <v>106980</v>
      </c>
      <c r="E5395" s="21" t="s">
        <v>106981</v>
      </c>
      <c r="F5395" s="21" t="s">
        <v>101554</v>
      </c>
      <c r="G5395" s="22">
        <v>10</v>
      </c>
      <c r="H5395" s="22">
        <v>0</v>
      </c>
      <c r="I5395" s="22">
        <v>0</v>
      </c>
      <c r="J5395" s="21" t="s">
        <v>117081</v>
      </c>
    </row>
    <row r="5396" spans="1:10" ht="32" customHeight="1">
      <c r="A5396" s="19" t="s">
        <v>117082</v>
      </c>
      <c r="B5396" s="24">
        <v>25</v>
      </c>
      <c r="C5396" s="22">
        <v>15</v>
      </c>
      <c r="D5396" s="21" t="s">
        <v>106980</v>
      </c>
      <c r="E5396" s="21" t="s">
        <v>106981</v>
      </c>
      <c r="F5396" s="21" t="s">
        <v>101554</v>
      </c>
      <c r="G5396" s="22">
        <v>10</v>
      </c>
      <c r="H5396" s="22">
        <v>0</v>
      </c>
      <c r="I5396" s="22">
        <v>0</v>
      </c>
      <c r="J5396" s="21" t="s">
        <v>117081</v>
      </c>
    </row>
    <row r="5397" spans="1:10" ht="32" customHeight="1">
      <c r="A5397" s="19" t="s">
        <v>117083</v>
      </c>
      <c r="B5397" s="24">
        <v>26</v>
      </c>
      <c r="C5397" s="22">
        <v>15</v>
      </c>
      <c r="D5397" s="21" t="s">
        <v>117084</v>
      </c>
      <c r="E5397" s="21" t="s">
        <v>117085</v>
      </c>
      <c r="F5397" s="21" t="s">
        <v>14739</v>
      </c>
      <c r="G5397" s="22">
        <v>10</v>
      </c>
      <c r="H5397" s="22">
        <v>0</v>
      </c>
      <c r="I5397" s="22">
        <v>0</v>
      </c>
      <c r="J5397" s="21" t="s">
        <v>117086</v>
      </c>
    </row>
    <row r="5398" spans="1:10" ht="32" customHeight="1">
      <c r="A5398" s="19" t="s">
        <v>117087</v>
      </c>
      <c r="B5398" s="24">
        <v>26</v>
      </c>
      <c r="C5398" s="22">
        <v>15</v>
      </c>
      <c r="D5398" s="21" t="s">
        <v>117084</v>
      </c>
      <c r="E5398" s="21" t="s">
        <v>117085</v>
      </c>
      <c r="F5398" s="21" t="s">
        <v>14739</v>
      </c>
      <c r="G5398" s="22">
        <v>10</v>
      </c>
      <c r="H5398" s="22">
        <v>0</v>
      </c>
      <c r="I5398" s="22">
        <v>0</v>
      </c>
      <c r="J5398" s="21" t="s">
        <v>117086</v>
      </c>
    </row>
    <row r="5399" spans="1:10" ht="32" customHeight="1">
      <c r="A5399" s="19" t="s">
        <v>117088</v>
      </c>
      <c r="B5399" s="24">
        <v>19</v>
      </c>
      <c r="C5399" s="22">
        <v>25</v>
      </c>
      <c r="D5399" s="21" t="s">
        <v>112946</v>
      </c>
      <c r="E5399" s="21" t="s">
        <v>112947</v>
      </c>
      <c r="F5399" s="21" t="s">
        <v>101554</v>
      </c>
      <c r="G5399" s="22">
        <v>6</v>
      </c>
      <c r="H5399" s="22">
        <v>15</v>
      </c>
      <c r="I5399" s="22">
        <v>21</v>
      </c>
      <c r="J5399" s="21" t="s">
        <v>117089</v>
      </c>
    </row>
    <row r="5400" spans="1:10" ht="20" customHeight="1">
      <c r="A5400" s="27">
        <v>-999</v>
      </c>
      <c r="B5400" s="24">
        <v>-999</v>
      </c>
      <c r="C5400" s="22">
        <v>-999</v>
      </c>
      <c r="D5400" s="22">
        <v>-999</v>
      </c>
      <c r="E5400" s="22">
        <v>-999</v>
      </c>
      <c r="F5400" s="22">
        <v>-999</v>
      </c>
      <c r="G5400" s="22">
        <v>-999</v>
      </c>
      <c r="H5400" s="22">
        <v>-999</v>
      </c>
      <c r="I5400" s="22">
        <v>-999</v>
      </c>
      <c r="J5400" s="22">
        <v>-999</v>
      </c>
    </row>
    <row r="5401" spans="1:10" ht="32" customHeight="1">
      <c r="A5401" s="19" t="s">
        <v>117090</v>
      </c>
      <c r="B5401" s="24">
        <v>28</v>
      </c>
      <c r="C5401" s="22">
        <v>15</v>
      </c>
      <c r="D5401" s="21" t="s">
        <v>117091</v>
      </c>
      <c r="E5401" s="21" t="s">
        <v>117092</v>
      </c>
      <c r="F5401" s="21" t="s">
        <v>101694</v>
      </c>
      <c r="G5401" s="22">
        <v>10</v>
      </c>
      <c r="H5401" s="22">
        <v>0</v>
      </c>
      <c r="I5401" s="22">
        <v>0</v>
      </c>
      <c r="J5401" s="21" t="s">
        <v>117093</v>
      </c>
    </row>
    <row r="5402" spans="1:10" ht="32" customHeight="1">
      <c r="A5402" s="19" t="s">
        <v>117094</v>
      </c>
      <c r="B5402" s="24">
        <v>46</v>
      </c>
      <c r="C5402" s="22">
        <v>16</v>
      </c>
      <c r="D5402" s="21" t="s">
        <v>110704</v>
      </c>
      <c r="E5402" s="21" t="s">
        <v>110705</v>
      </c>
      <c r="F5402" s="21" t="s">
        <v>101945</v>
      </c>
      <c r="G5402" s="22">
        <v>1</v>
      </c>
      <c r="H5402" s="22">
        <v>11</v>
      </c>
      <c r="I5402" s="22">
        <v>20</v>
      </c>
      <c r="J5402" s="21" t="s">
        <v>117095</v>
      </c>
    </row>
    <row r="5403" spans="1:10" ht="32" customHeight="1">
      <c r="A5403" s="19" t="s">
        <v>117096</v>
      </c>
      <c r="B5403" s="24">
        <v>12</v>
      </c>
      <c r="C5403" s="22">
        <v>33</v>
      </c>
      <c r="D5403" s="21" t="s">
        <v>112271</v>
      </c>
      <c r="E5403" s="21" t="s">
        <v>112272</v>
      </c>
      <c r="F5403" s="21" t="s">
        <v>109326</v>
      </c>
      <c r="G5403" s="22">
        <v>7</v>
      </c>
      <c r="H5403" s="22">
        <v>11</v>
      </c>
      <c r="I5403" s="22">
        <v>17</v>
      </c>
      <c r="J5403" s="21" t="s">
        <v>117097</v>
      </c>
    </row>
    <row r="5404" spans="1:10" ht="32" customHeight="1">
      <c r="A5404" s="19" t="s">
        <v>117098</v>
      </c>
      <c r="B5404" s="24">
        <v>25</v>
      </c>
      <c r="C5404" s="22">
        <v>17</v>
      </c>
      <c r="D5404" s="21" t="s">
        <v>117099</v>
      </c>
      <c r="E5404" s="21" t="s">
        <v>117100</v>
      </c>
      <c r="F5404" s="21" t="s">
        <v>101665</v>
      </c>
      <c r="G5404" s="22">
        <v>2</v>
      </c>
      <c r="H5404" s="22">
        <v>11</v>
      </c>
      <c r="I5404" s="22">
        <v>25</v>
      </c>
      <c r="J5404" s="21" t="s">
        <v>117101</v>
      </c>
    </row>
    <row r="5405" spans="1:10" ht="32" customHeight="1">
      <c r="A5405" s="19" t="s">
        <v>117102</v>
      </c>
      <c r="B5405" s="24">
        <v>12</v>
      </c>
      <c r="C5405" s="22">
        <v>27</v>
      </c>
      <c r="D5405" s="21" t="s">
        <v>117103</v>
      </c>
      <c r="E5405" s="21" t="s">
        <v>117104</v>
      </c>
      <c r="F5405" s="21" t="s">
        <v>102428</v>
      </c>
      <c r="G5405" s="22">
        <v>8</v>
      </c>
      <c r="H5405" s="22">
        <v>15</v>
      </c>
      <c r="I5405" s="22">
        <v>24</v>
      </c>
      <c r="J5405" s="21" t="s">
        <v>117105</v>
      </c>
    </row>
    <row r="5406" spans="1:10" ht="32" customHeight="1">
      <c r="A5406" s="19" t="s">
        <v>117106</v>
      </c>
      <c r="B5406" s="24">
        <v>15</v>
      </c>
      <c r="C5406" s="22">
        <v>23</v>
      </c>
      <c r="D5406" s="21" t="s">
        <v>101984</v>
      </c>
      <c r="E5406" s="21" t="s">
        <v>101985</v>
      </c>
      <c r="F5406" s="21" t="s">
        <v>102001</v>
      </c>
      <c r="G5406" s="22">
        <v>1</v>
      </c>
      <c r="H5406" s="22">
        <v>18</v>
      </c>
      <c r="I5406" s="22">
        <v>27</v>
      </c>
      <c r="J5406" s="21" t="s">
        <v>117107</v>
      </c>
    </row>
    <row r="5407" spans="1:10" ht="32" customHeight="1">
      <c r="A5407" s="19" t="s">
        <v>117108</v>
      </c>
      <c r="B5407" s="24">
        <v>20</v>
      </c>
      <c r="C5407" s="22">
        <v>27</v>
      </c>
      <c r="D5407" s="21" t="s">
        <v>117109</v>
      </c>
      <c r="E5407" s="21" t="s">
        <v>117110</v>
      </c>
      <c r="F5407" s="21" t="s">
        <v>102257</v>
      </c>
      <c r="G5407" s="22">
        <v>7</v>
      </c>
      <c r="H5407" s="22">
        <v>16</v>
      </c>
      <c r="I5407" s="22">
        <v>31</v>
      </c>
      <c r="J5407" s="21" t="s">
        <v>117111</v>
      </c>
    </row>
    <row r="5408" spans="1:10" ht="44" customHeight="1">
      <c r="A5408" s="19" t="s">
        <v>117112</v>
      </c>
      <c r="B5408" s="24">
        <v>20</v>
      </c>
      <c r="C5408" s="22">
        <v>15</v>
      </c>
      <c r="D5408" s="21" t="s">
        <v>102169</v>
      </c>
      <c r="E5408" s="21" t="s">
        <v>102170</v>
      </c>
      <c r="F5408" s="21" t="s">
        <v>101563</v>
      </c>
      <c r="G5408" s="22">
        <v>10</v>
      </c>
      <c r="H5408" s="22">
        <v>0</v>
      </c>
      <c r="I5408" s="22">
        <v>0</v>
      </c>
      <c r="J5408" s="21" t="s">
        <v>117113</v>
      </c>
    </row>
    <row r="5409" spans="1:10" ht="44" customHeight="1">
      <c r="A5409" s="19" t="s">
        <v>117114</v>
      </c>
      <c r="B5409" s="24">
        <v>27</v>
      </c>
      <c r="C5409" s="22">
        <v>24</v>
      </c>
      <c r="D5409" s="21" t="s">
        <v>104607</v>
      </c>
      <c r="E5409" s="21" t="s">
        <v>104608</v>
      </c>
      <c r="F5409" s="21" t="s">
        <v>101817</v>
      </c>
      <c r="G5409" s="22">
        <v>10</v>
      </c>
      <c r="H5409" s="22">
        <v>10</v>
      </c>
      <c r="I5409" s="22">
        <v>15</v>
      </c>
      <c r="J5409" s="21" t="s">
        <v>117115</v>
      </c>
    </row>
    <row r="5410" spans="1:10" ht="32" customHeight="1">
      <c r="A5410" s="19" t="s">
        <v>117116</v>
      </c>
      <c r="B5410" s="24">
        <v>40</v>
      </c>
      <c r="C5410" s="22">
        <v>51</v>
      </c>
      <c r="D5410" s="21" t="s">
        <v>111299</v>
      </c>
      <c r="E5410" s="21" t="s">
        <v>111300</v>
      </c>
      <c r="F5410" s="21" t="s">
        <v>104397</v>
      </c>
      <c r="G5410" s="22">
        <v>1</v>
      </c>
      <c r="H5410" s="22">
        <v>8</v>
      </c>
      <c r="I5410" s="22">
        <v>17</v>
      </c>
      <c r="J5410" s="21" t="s">
        <v>117117</v>
      </c>
    </row>
    <row r="5411" spans="1:10" ht="32" customHeight="1">
      <c r="A5411" s="19" t="s">
        <v>117118</v>
      </c>
      <c r="B5411" s="24">
        <v>46</v>
      </c>
      <c r="C5411" s="22">
        <v>23</v>
      </c>
      <c r="D5411" s="21" t="s">
        <v>117119</v>
      </c>
      <c r="E5411" s="21" t="s">
        <v>117120</v>
      </c>
      <c r="F5411" s="21" t="s">
        <v>102912</v>
      </c>
      <c r="G5411" s="22">
        <v>1</v>
      </c>
      <c r="H5411" s="22">
        <v>18</v>
      </c>
      <c r="I5411" s="22">
        <v>34</v>
      </c>
      <c r="J5411" s="21" t="s">
        <v>117121</v>
      </c>
    </row>
    <row r="5412" spans="1:10" ht="44" customHeight="1">
      <c r="A5412" s="19" t="s">
        <v>117122</v>
      </c>
      <c r="B5412" s="24">
        <v>46</v>
      </c>
      <c r="C5412" s="22">
        <v>23</v>
      </c>
      <c r="D5412" s="21" t="s">
        <v>117119</v>
      </c>
      <c r="E5412" s="21" t="s">
        <v>117120</v>
      </c>
      <c r="F5412" s="21" t="s">
        <v>102912</v>
      </c>
      <c r="G5412" s="22">
        <v>1</v>
      </c>
      <c r="H5412" s="22">
        <v>18</v>
      </c>
      <c r="I5412" s="22">
        <v>34</v>
      </c>
      <c r="J5412" s="21" t="s">
        <v>117121</v>
      </c>
    </row>
    <row r="5413" spans="1:10" ht="32" customHeight="1">
      <c r="A5413" s="19" t="s">
        <v>117123</v>
      </c>
      <c r="B5413" s="24">
        <v>22</v>
      </c>
      <c r="C5413" s="22">
        <v>18</v>
      </c>
      <c r="D5413" s="21" t="s">
        <v>105254</v>
      </c>
      <c r="E5413" s="21" t="s">
        <v>105255</v>
      </c>
      <c r="F5413" s="21" t="s">
        <v>102782</v>
      </c>
      <c r="G5413" s="22">
        <v>1</v>
      </c>
      <c r="H5413" s="22">
        <v>13</v>
      </c>
      <c r="I5413" s="22">
        <v>23</v>
      </c>
      <c r="J5413" s="21" t="s">
        <v>117124</v>
      </c>
    </row>
    <row r="5414" spans="1:10" ht="44" customHeight="1">
      <c r="A5414" s="19" t="s">
        <v>117125</v>
      </c>
      <c r="B5414" s="24">
        <v>42</v>
      </c>
      <c r="C5414" s="22">
        <v>15</v>
      </c>
      <c r="D5414" s="21" t="s">
        <v>117126</v>
      </c>
      <c r="E5414" s="21" t="s">
        <v>117127</v>
      </c>
      <c r="F5414" s="21" t="s">
        <v>101554</v>
      </c>
      <c r="G5414" s="22">
        <v>10</v>
      </c>
      <c r="H5414" s="22">
        <v>0</v>
      </c>
      <c r="I5414" s="22">
        <v>0</v>
      </c>
      <c r="J5414" s="21" t="s">
        <v>117128</v>
      </c>
    </row>
    <row r="5415" spans="1:10" ht="32" customHeight="1">
      <c r="A5415" s="19" t="s">
        <v>117129</v>
      </c>
      <c r="B5415" s="24">
        <v>13</v>
      </c>
      <c r="C5415" s="22">
        <v>15</v>
      </c>
      <c r="D5415" s="21" t="s">
        <v>109101</v>
      </c>
      <c r="E5415" s="21" t="s">
        <v>109102</v>
      </c>
      <c r="F5415" s="21" t="s">
        <v>14739</v>
      </c>
      <c r="G5415" s="22">
        <v>10</v>
      </c>
      <c r="H5415" s="22">
        <v>0</v>
      </c>
      <c r="I5415" s="22">
        <v>0</v>
      </c>
      <c r="J5415" s="21" t="s">
        <v>117130</v>
      </c>
    </row>
    <row r="5416" spans="1:10" ht="32" customHeight="1">
      <c r="A5416" s="19" t="s">
        <v>117131</v>
      </c>
      <c r="B5416" s="24">
        <v>22</v>
      </c>
      <c r="C5416" s="22">
        <v>15</v>
      </c>
      <c r="D5416" s="21" t="s">
        <v>105020</v>
      </c>
      <c r="E5416" s="21" t="s">
        <v>105021</v>
      </c>
      <c r="F5416" s="21" t="s">
        <v>101694</v>
      </c>
      <c r="G5416" s="22">
        <v>2</v>
      </c>
      <c r="H5416" s="22">
        <v>9</v>
      </c>
      <c r="I5416" s="22">
        <v>14</v>
      </c>
      <c r="J5416" s="21" t="s">
        <v>117132</v>
      </c>
    </row>
    <row r="5417" spans="1:10" ht="32" customHeight="1">
      <c r="A5417" s="19" t="s">
        <v>117133</v>
      </c>
      <c r="B5417" s="24">
        <v>40</v>
      </c>
      <c r="C5417" s="22">
        <v>24</v>
      </c>
      <c r="D5417" s="21" t="s">
        <v>106938</v>
      </c>
      <c r="E5417" s="21" t="s">
        <v>106939</v>
      </c>
      <c r="F5417" s="21" t="s">
        <v>102405</v>
      </c>
      <c r="G5417" s="22">
        <v>11</v>
      </c>
      <c r="H5417" s="22">
        <v>9</v>
      </c>
      <c r="I5417" s="22">
        <v>11</v>
      </c>
      <c r="J5417" s="21" t="s">
        <v>117134</v>
      </c>
    </row>
    <row r="5418" spans="1:10" ht="32" customHeight="1">
      <c r="A5418" s="19" t="s">
        <v>117135</v>
      </c>
      <c r="B5418" s="24">
        <v>26</v>
      </c>
      <c r="C5418" s="22">
        <v>15</v>
      </c>
      <c r="D5418" s="21" t="s">
        <v>105032</v>
      </c>
      <c r="E5418" s="21" t="s">
        <v>105033</v>
      </c>
      <c r="F5418" s="21" t="s">
        <v>101568</v>
      </c>
      <c r="G5418" s="22">
        <v>1</v>
      </c>
      <c r="H5418" s="22">
        <v>9</v>
      </c>
      <c r="I5418" s="22">
        <v>18</v>
      </c>
      <c r="J5418" s="21" t="s">
        <v>117136</v>
      </c>
    </row>
    <row r="5419" spans="1:10" ht="32" customHeight="1">
      <c r="A5419" s="19" t="s">
        <v>117137</v>
      </c>
      <c r="B5419" s="24">
        <v>26</v>
      </c>
      <c r="C5419" s="22">
        <v>23</v>
      </c>
      <c r="D5419" s="21" t="s">
        <v>102730</v>
      </c>
      <c r="E5419" s="21" t="s">
        <v>102731</v>
      </c>
      <c r="F5419" s="21" t="s">
        <v>102001</v>
      </c>
      <c r="G5419" s="22">
        <v>7</v>
      </c>
      <c r="H5419" s="22">
        <v>12</v>
      </c>
      <c r="I5419" s="22">
        <v>24</v>
      </c>
      <c r="J5419" s="21" t="s">
        <v>105893</v>
      </c>
    </row>
    <row r="5420" spans="1:10" ht="32" customHeight="1">
      <c r="A5420" s="19" t="s">
        <v>117138</v>
      </c>
      <c r="B5420" s="24">
        <v>23</v>
      </c>
      <c r="C5420" s="22">
        <v>17</v>
      </c>
      <c r="D5420" s="21" t="s">
        <v>106282</v>
      </c>
      <c r="E5420" s="21" t="s">
        <v>106283</v>
      </c>
      <c r="F5420" s="21" t="s">
        <v>14743</v>
      </c>
      <c r="G5420" s="22">
        <v>1</v>
      </c>
      <c r="H5420" s="22">
        <v>12</v>
      </c>
      <c r="I5420" s="22">
        <v>15</v>
      </c>
      <c r="J5420" s="21" t="s">
        <v>117139</v>
      </c>
    </row>
    <row r="5421" spans="1:10" ht="32" customHeight="1">
      <c r="A5421" s="19" t="s">
        <v>117140</v>
      </c>
      <c r="B5421" s="24">
        <v>26</v>
      </c>
      <c r="C5421" s="22">
        <v>15</v>
      </c>
      <c r="D5421" s="21" t="s">
        <v>101768</v>
      </c>
      <c r="E5421" s="21" t="s">
        <v>101769</v>
      </c>
      <c r="F5421" s="21" t="s">
        <v>101528</v>
      </c>
      <c r="G5421" s="22">
        <v>10</v>
      </c>
      <c r="H5421" s="22">
        <v>0</v>
      </c>
      <c r="I5421" s="22">
        <v>0</v>
      </c>
      <c r="J5421" s="21" t="s">
        <v>117141</v>
      </c>
    </row>
    <row r="5422" spans="1:10" ht="32" customHeight="1">
      <c r="A5422" s="19" t="s">
        <v>117142</v>
      </c>
      <c r="B5422" s="24">
        <v>19</v>
      </c>
      <c r="C5422" s="22">
        <v>15</v>
      </c>
      <c r="D5422" s="21" t="s">
        <v>117143</v>
      </c>
      <c r="E5422" s="21" t="s">
        <v>117144</v>
      </c>
      <c r="F5422" s="21" t="s">
        <v>101554</v>
      </c>
      <c r="G5422" s="22">
        <v>10</v>
      </c>
      <c r="H5422" s="22">
        <v>0</v>
      </c>
      <c r="I5422" s="22">
        <v>0</v>
      </c>
      <c r="J5422" s="21" t="s">
        <v>117145</v>
      </c>
    </row>
    <row r="5423" spans="1:10" ht="32" customHeight="1">
      <c r="A5423" s="19" t="s">
        <v>117146</v>
      </c>
      <c r="B5423" s="24">
        <v>27</v>
      </c>
      <c r="C5423" s="22">
        <v>15</v>
      </c>
      <c r="D5423" s="21" t="s">
        <v>115134</v>
      </c>
      <c r="E5423" s="21" t="s">
        <v>115135</v>
      </c>
      <c r="F5423" s="21" t="s">
        <v>101563</v>
      </c>
      <c r="G5423" s="22">
        <v>10</v>
      </c>
      <c r="H5423" s="22">
        <v>0</v>
      </c>
      <c r="I5423" s="22">
        <v>0</v>
      </c>
      <c r="J5423" s="21" t="s">
        <v>115136</v>
      </c>
    </row>
    <row r="5424" spans="1:10" ht="44" customHeight="1">
      <c r="A5424" s="19" t="s">
        <v>117147</v>
      </c>
      <c r="B5424" s="24">
        <v>19</v>
      </c>
      <c r="C5424" s="22">
        <v>15</v>
      </c>
      <c r="D5424" s="21" t="s">
        <v>117148</v>
      </c>
      <c r="E5424" s="21" t="s">
        <v>117149</v>
      </c>
      <c r="F5424" s="21" t="s">
        <v>101694</v>
      </c>
      <c r="G5424" s="22">
        <v>10</v>
      </c>
      <c r="H5424" s="22">
        <v>0</v>
      </c>
      <c r="I5424" s="22">
        <v>0</v>
      </c>
      <c r="J5424" s="21" t="s">
        <v>117150</v>
      </c>
    </row>
    <row r="5425" spans="1:10" ht="44" customHeight="1">
      <c r="A5425" s="19" t="s">
        <v>117151</v>
      </c>
      <c r="B5425" s="24">
        <v>31</v>
      </c>
      <c r="C5425" s="22">
        <v>17</v>
      </c>
      <c r="D5425" s="21" t="s">
        <v>102056</v>
      </c>
      <c r="E5425" s="21" t="s">
        <v>102057</v>
      </c>
      <c r="F5425" s="21" t="s">
        <v>101665</v>
      </c>
      <c r="G5425" s="22">
        <v>1</v>
      </c>
      <c r="H5425" s="22">
        <v>12</v>
      </c>
      <c r="I5425" s="22">
        <v>25</v>
      </c>
      <c r="J5425" s="21" t="s">
        <v>117152</v>
      </c>
    </row>
    <row r="5426" spans="1:10" ht="32" customHeight="1">
      <c r="A5426" s="19" t="s">
        <v>117153</v>
      </c>
      <c r="B5426" s="24">
        <v>13</v>
      </c>
      <c r="C5426" s="22">
        <v>25</v>
      </c>
      <c r="D5426" s="21" t="s">
        <v>117154</v>
      </c>
      <c r="E5426" s="21" t="s">
        <v>117155</v>
      </c>
      <c r="F5426" s="21" t="s">
        <v>101694</v>
      </c>
      <c r="G5426" s="22">
        <v>1</v>
      </c>
      <c r="H5426" s="22">
        <v>7</v>
      </c>
      <c r="I5426" s="22">
        <v>15</v>
      </c>
      <c r="J5426" s="21" t="s">
        <v>117156</v>
      </c>
    </row>
    <row r="5427" spans="1:10" ht="32" customHeight="1">
      <c r="A5427" s="19" t="s">
        <v>117157</v>
      </c>
      <c r="B5427" s="24">
        <v>16</v>
      </c>
      <c r="C5427" s="22">
        <v>19</v>
      </c>
      <c r="D5427" s="21" t="s">
        <v>117158</v>
      </c>
      <c r="E5427" s="21" t="s">
        <v>117159</v>
      </c>
      <c r="F5427" s="21" t="s">
        <v>101548</v>
      </c>
      <c r="G5427" s="22">
        <v>5</v>
      </c>
      <c r="H5427" s="22">
        <v>10</v>
      </c>
      <c r="I5427" s="22">
        <v>22</v>
      </c>
      <c r="J5427" s="21" t="s">
        <v>117160</v>
      </c>
    </row>
    <row r="5428" spans="1:10" ht="32" customHeight="1">
      <c r="A5428" s="19" t="s">
        <v>117161</v>
      </c>
      <c r="B5428" s="24">
        <v>16</v>
      </c>
      <c r="C5428" s="22">
        <v>19</v>
      </c>
      <c r="D5428" s="21" t="s">
        <v>117158</v>
      </c>
      <c r="E5428" s="21" t="s">
        <v>117159</v>
      </c>
      <c r="F5428" s="21" t="s">
        <v>101548</v>
      </c>
      <c r="G5428" s="22">
        <v>5</v>
      </c>
      <c r="H5428" s="22">
        <v>10</v>
      </c>
      <c r="I5428" s="22">
        <v>22</v>
      </c>
      <c r="J5428" s="21" t="s">
        <v>117160</v>
      </c>
    </row>
    <row r="5429" spans="1:10" ht="32" customHeight="1">
      <c r="A5429" s="19" t="s">
        <v>117162</v>
      </c>
      <c r="B5429" s="24">
        <v>23</v>
      </c>
      <c r="C5429" s="22">
        <v>17</v>
      </c>
      <c r="D5429" s="21" t="s">
        <v>103076</v>
      </c>
      <c r="E5429" s="21" t="s">
        <v>103077</v>
      </c>
      <c r="F5429" s="21" t="s">
        <v>101665</v>
      </c>
      <c r="G5429" s="22">
        <v>1</v>
      </c>
      <c r="H5429" s="22">
        <v>12</v>
      </c>
      <c r="I5429" s="22">
        <v>26</v>
      </c>
      <c r="J5429" s="21" t="s">
        <v>117163</v>
      </c>
    </row>
    <row r="5430" spans="1:10" ht="32" customHeight="1">
      <c r="A5430" s="19" t="s">
        <v>117164</v>
      </c>
      <c r="B5430" s="24">
        <v>15</v>
      </c>
      <c r="C5430" s="22">
        <v>17</v>
      </c>
      <c r="D5430" s="21" t="s">
        <v>102354</v>
      </c>
      <c r="E5430" s="21" t="s">
        <v>102355</v>
      </c>
      <c r="F5430" s="21" t="s">
        <v>101710</v>
      </c>
      <c r="G5430" s="22">
        <v>2</v>
      </c>
      <c r="H5430" s="22">
        <v>11</v>
      </c>
      <c r="I5430" s="22">
        <v>24</v>
      </c>
      <c r="J5430" s="21" t="s">
        <v>117165</v>
      </c>
    </row>
    <row r="5431" spans="1:10" ht="44" customHeight="1">
      <c r="A5431" s="19" t="s">
        <v>117166</v>
      </c>
      <c r="B5431" s="24">
        <v>28</v>
      </c>
      <c r="C5431" s="22">
        <v>15</v>
      </c>
      <c r="D5431" s="21" t="s">
        <v>117167</v>
      </c>
      <c r="E5431" s="21" t="s">
        <v>117168</v>
      </c>
      <c r="F5431" s="21" t="s">
        <v>101694</v>
      </c>
      <c r="G5431" s="22">
        <v>10</v>
      </c>
      <c r="H5431" s="22">
        <v>0</v>
      </c>
      <c r="I5431" s="22">
        <v>0</v>
      </c>
      <c r="J5431" s="21" t="s">
        <v>117169</v>
      </c>
    </row>
    <row r="5432" spans="1:10" ht="32" customHeight="1">
      <c r="A5432" s="19" t="s">
        <v>117170</v>
      </c>
      <c r="B5432" s="24">
        <v>21</v>
      </c>
      <c r="C5432" s="22">
        <v>23</v>
      </c>
      <c r="D5432" s="21" t="s">
        <v>101576</v>
      </c>
      <c r="E5432" s="21" t="s">
        <v>101577</v>
      </c>
      <c r="F5432" s="21" t="s">
        <v>101543</v>
      </c>
      <c r="G5432" s="22">
        <v>6</v>
      </c>
      <c r="H5432" s="22">
        <v>13</v>
      </c>
      <c r="I5432" s="22">
        <v>20</v>
      </c>
      <c r="J5432" s="21" t="s">
        <v>117171</v>
      </c>
    </row>
    <row r="5433" spans="1:10" ht="20" customHeight="1">
      <c r="A5433" s="27">
        <v>-999</v>
      </c>
      <c r="B5433" s="24">
        <v>-999</v>
      </c>
      <c r="C5433" s="22">
        <v>-999</v>
      </c>
      <c r="D5433" s="22">
        <v>-999</v>
      </c>
      <c r="E5433" s="22">
        <v>-999</v>
      </c>
      <c r="F5433" s="22">
        <v>-999</v>
      </c>
      <c r="G5433" s="22">
        <v>-999</v>
      </c>
      <c r="H5433" s="22">
        <v>-999</v>
      </c>
      <c r="I5433" s="22">
        <v>-999</v>
      </c>
      <c r="J5433" s="22">
        <v>-999</v>
      </c>
    </row>
    <row r="5434" spans="1:10" ht="20" customHeight="1">
      <c r="A5434" s="27">
        <v>-999</v>
      </c>
      <c r="B5434" s="24">
        <v>-999</v>
      </c>
      <c r="C5434" s="22">
        <v>-999</v>
      </c>
      <c r="D5434" s="22">
        <v>-999</v>
      </c>
      <c r="E5434" s="22">
        <v>-999</v>
      </c>
      <c r="F5434" s="22">
        <v>-999</v>
      </c>
      <c r="G5434" s="22">
        <v>-999</v>
      </c>
      <c r="H5434" s="22">
        <v>-999</v>
      </c>
      <c r="I5434" s="22">
        <v>-999</v>
      </c>
      <c r="J5434" s="22">
        <v>-999</v>
      </c>
    </row>
    <row r="5435" spans="1:10" ht="44" customHeight="1">
      <c r="A5435" s="19" t="s">
        <v>117172</v>
      </c>
      <c r="B5435" s="24">
        <v>23</v>
      </c>
      <c r="C5435" s="22">
        <v>15</v>
      </c>
      <c r="D5435" s="21" t="s">
        <v>110219</v>
      </c>
      <c r="E5435" s="21" t="s">
        <v>110220</v>
      </c>
      <c r="F5435" s="21" t="s">
        <v>101568</v>
      </c>
      <c r="G5435" s="22">
        <v>1</v>
      </c>
      <c r="H5435" s="22">
        <v>9</v>
      </c>
      <c r="I5435" s="22">
        <v>17</v>
      </c>
      <c r="J5435" s="21" t="s">
        <v>117173</v>
      </c>
    </row>
    <row r="5436" spans="1:10" ht="20" customHeight="1">
      <c r="A5436" s="27">
        <v>-999</v>
      </c>
      <c r="B5436" s="24">
        <v>-999</v>
      </c>
      <c r="C5436" s="22">
        <v>-999</v>
      </c>
      <c r="D5436" s="22">
        <v>-999</v>
      </c>
      <c r="E5436" s="22">
        <v>-999</v>
      </c>
      <c r="F5436" s="22">
        <v>-999</v>
      </c>
      <c r="G5436" s="22">
        <v>-999</v>
      </c>
      <c r="H5436" s="22">
        <v>-999</v>
      </c>
      <c r="I5436" s="22">
        <v>-999</v>
      </c>
      <c r="J5436" s="22">
        <v>-999</v>
      </c>
    </row>
    <row r="5437" spans="1:10" ht="44" customHeight="1">
      <c r="A5437" s="19" t="s">
        <v>117174</v>
      </c>
      <c r="B5437" s="24">
        <v>36</v>
      </c>
      <c r="C5437" s="22">
        <v>34</v>
      </c>
      <c r="D5437" s="21" t="s">
        <v>117175</v>
      </c>
      <c r="E5437" s="21" t="s">
        <v>117176</v>
      </c>
      <c r="F5437" s="21" t="s">
        <v>103468</v>
      </c>
      <c r="G5437" s="22">
        <v>2</v>
      </c>
      <c r="H5437" s="22">
        <v>28</v>
      </c>
      <c r="I5437" s="22">
        <v>46</v>
      </c>
      <c r="J5437" s="21" t="s">
        <v>117177</v>
      </c>
    </row>
    <row r="5438" spans="1:10" ht="32" customHeight="1">
      <c r="A5438" s="19" t="s">
        <v>117178</v>
      </c>
      <c r="B5438" s="24">
        <v>26</v>
      </c>
      <c r="C5438" s="22">
        <v>36</v>
      </c>
      <c r="D5438" s="21" t="s">
        <v>117179</v>
      </c>
      <c r="E5438" s="21" t="s">
        <v>117180</v>
      </c>
      <c r="F5438" s="21" t="s">
        <v>117181</v>
      </c>
      <c r="G5438" s="22">
        <v>15</v>
      </c>
      <c r="H5438" s="22">
        <v>17</v>
      </c>
      <c r="I5438" s="22">
        <v>29</v>
      </c>
      <c r="J5438" s="21" t="s">
        <v>117182</v>
      </c>
    </row>
    <row r="5439" spans="1:10" ht="44" customHeight="1">
      <c r="A5439" s="19" t="s">
        <v>117183</v>
      </c>
      <c r="B5439" s="24">
        <v>27</v>
      </c>
      <c r="C5439" s="22">
        <v>34</v>
      </c>
      <c r="D5439" s="21" t="s">
        <v>117184</v>
      </c>
      <c r="E5439" s="21" t="s">
        <v>117185</v>
      </c>
      <c r="F5439" s="21" t="s">
        <v>104148</v>
      </c>
      <c r="G5439" s="22">
        <v>8</v>
      </c>
      <c r="H5439" s="22">
        <v>10</v>
      </c>
      <c r="I5439" s="22">
        <v>16</v>
      </c>
      <c r="J5439" s="21" t="s">
        <v>117186</v>
      </c>
    </row>
    <row r="5440" spans="1:10" ht="44" customHeight="1">
      <c r="A5440" s="19" t="s">
        <v>117187</v>
      </c>
      <c r="B5440" s="24">
        <v>23</v>
      </c>
      <c r="C5440" s="22">
        <v>21</v>
      </c>
      <c r="D5440" s="21" t="s">
        <v>111092</v>
      </c>
      <c r="E5440" s="21" t="s">
        <v>111093</v>
      </c>
      <c r="F5440" s="21" t="s">
        <v>14775</v>
      </c>
      <c r="G5440" s="22">
        <v>1</v>
      </c>
      <c r="H5440" s="22">
        <v>16</v>
      </c>
      <c r="I5440" s="22">
        <v>27</v>
      </c>
      <c r="J5440" s="21" t="s">
        <v>117188</v>
      </c>
    </row>
    <row r="5441" spans="1:10" ht="32" customHeight="1">
      <c r="A5441" s="19" t="s">
        <v>117189</v>
      </c>
      <c r="B5441" s="24">
        <v>24</v>
      </c>
      <c r="C5441" s="22">
        <v>20</v>
      </c>
      <c r="D5441" s="21" t="s">
        <v>117190</v>
      </c>
      <c r="E5441" s="21" t="s">
        <v>117191</v>
      </c>
      <c r="F5441" s="21" t="s">
        <v>102305</v>
      </c>
      <c r="G5441" s="22">
        <v>1</v>
      </c>
      <c r="H5441" s="22">
        <v>15</v>
      </c>
      <c r="I5441" s="22">
        <v>34</v>
      </c>
      <c r="J5441" s="21" t="s">
        <v>117192</v>
      </c>
    </row>
    <row r="5442" spans="1:10" ht="20" customHeight="1">
      <c r="A5442" s="27">
        <v>-999</v>
      </c>
      <c r="B5442" s="24">
        <v>-999</v>
      </c>
      <c r="C5442" s="22">
        <v>-999</v>
      </c>
      <c r="D5442" s="22">
        <v>-999</v>
      </c>
      <c r="E5442" s="22">
        <v>-999</v>
      </c>
      <c r="F5442" s="22">
        <v>-999</v>
      </c>
      <c r="G5442" s="22">
        <v>-999</v>
      </c>
      <c r="H5442" s="22">
        <v>-999</v>
      </c>
      <c r="I5442" s="22">
        <v>-999</v>
      </c>
      <c r="J5442" s="22">
        <v>-999</v>
      </c>
    </row>
    <row r="5443" spans="1:10" ht="32" customHeight="1">
      <c r="A5443" s="19" t="s">
        <v>117193</v>
      </c>
      <c r="B5443" s="24">
        <v>24</v>
      </c>
      <c r="C5443" s="22">
        <v>15</v>
      </c>
      <c r="D5443" s="21" t="s">
        <v>117194</v>
      </c>
      <c r="E5443" s="21" t="s">
        <v>117195</v>
      </c>
      <c r="F5443" s="21" t="s">
        <v>101554</v>
      </c>
      <c r="G5443" s="22">
        <v>10</v>
      </c>
      <c r="H5443" s="22">
        <v>0</v>
      </c>
      <c r="I5443" s="22">
        <v>0</v>
      </c>
      <c r="J5443" s="21" t="s">
        <v>117196</v>
      </c>
    </row>
    <row r="5444" spans="1:10" ht="32" customHeight="1">
      <c r="A5444" s="19" t="s">
        <v>117197</v>
      </c>
      <c r="B5444" s="24">
        <v>18</v>
      </c>
      <c r="C5444" s="22">
        <v>15</v>
      </c>
      <c r="D5444" s="21" t="s">
        <v>103717</v>
      </c>
      <c r="E5444" s="21" t="s">
        <v>103718</v>
      </c>
      <c r="F5444" s="21" t="s">
        <v>101563</v>
      </c>
      <c r="G5444" s="22">
        <v>10</v>
      </c>
      <c r="H5444" s="22">
        <v>0</v>
      </c>
      <c r="I5444" s="22">
        <v>0</v>
      </c>
      <c r="J5444" s="21" t="s">
        <v>117198</v>
      </c>
    </row>
    <row r="5445" spans="1:10" ht="44" customHeight="1">
      <c r="A5445" s="19" t="s">
        <v>117199</v>
      </c>
      <c r="B5445" s="24">
        <v>17</v>
      </c>
      <c r="C5445" s="22">
        <v>15</v>
      </c>
      <c r="D5445" s="21" t="s">
        <v>117200</v>
      </c>
      <c r="E5445" s="21" t="s">
        <v>117201</v>
      </c>
      <c r="F5445" s="21" t="s">
        <v>101628</v>
      </c>
      <c r="G5445" s="22">
        <v>1</v>
      </c>
      <c r="H5445" s="22">
        <v>10</v>
      </c>
      <c r="I5445" s="22">
        <v>19</v>
      </c>
      <c r="J5445" s="21" t="s">
        <v>117202</v>
      </c>
    </row>
    <row r="5446" spans="1:10" ht="44" customHeight="1">
      <c r="A5446" s="19" t="s">
        <v>117203</v>
      </c>
      <c r="B5446" s="24">
        <v>17</v>
      </c>
      <c r="C5446" s="22">
        <v>15</v>
      </c>
      <c r="D5446" s="21" t="s">
        <v>117204</v>
      </c>
      <c r="E5446" s="21" t="s">
        <v>117205</v>
      </c>
      <c r="F5446" s="21" t="s">
        <v>14739</v>
      </c>
      <c r="G5446" s="22">
        <v>10</v>
      </c>
      <c r="H5446" s="22">
        <v>0</v>
      </c>
      <c r="I5446" s="22">
        <v>0</v>
      </c>
      <c r="J5446" s="21" t="s">
        <v>117206</v>
      </c>
    </row>
    <row r="5447" spans="1:10" ht="44" customHeight="1">
      <c r="A5447" s="19" t="s">
        <v>117207</v>
      </c>
      <c r="B5447" s="24">
        <v>25</v>
      </c>
      <c r="C5447" s="22">
        <v>23</v>
      </c>
      <c r="D5447" s="21" t="s">
        <v>103936</v>
      </c>
      <c r="E5447" s="21" t="s">
        <v>103937</v>
      </c>
      <c r="F5447" s="21" t="s">
        <v>117208</v>
      </c>
      <c r="G5447" s="22">
        <v>1</v>
      </c>
      <c r="H5447" s="22">
        <v>18</v>
      </c>
      <c r="I5447" s="22">
        <v>37</v>
      </c>
      <c r="J5447" s="21" t="s">
        <v>117209</v>
      </c>
    </row>
    <row r="5448" spans="1:10" ht="32" customHeight="1">
      <c r="A5448" s="19" t="s">
        <v>117210</v>
      </c>
      <c r="B5448" s="24">
        <v>20</v>
      </c>
      <c r="C5448" s="22">
        <v>16</v>
      </c>
      <c r="D5448" s="21" t="s">
        <v>112488</v>
      </c>
      <c r="E5448" s="21" t="s">
        <v>112489</v>
      </c>
      <c r="F5448" s="21" t="s">
        <v>101945</v>
      </c>
      <c r="G5448" s="22">
        <v>1</v>
      </c>
      <c r="H5448" s="22">
        <v>11</v>
      </c>
      <c r="I5448" s="22">
        <v>18</v>
      </c>
      <c r="J5448" s="21" t="s">
        <v>117211</v>
      </c>
    </row>
    <row r="5449" spans="1:10" ht="32" customHeight="1">
      <c r="A5449" s="19" t="s">
        <v>117212</v>
      </c>
      <c r="B5449" s="24">
        <v>51</v>
      </c>
      <c r="C5449" s="22">
        <v>29</v>
      </c>
      <c r="D5449" s="21" t="s">
        <v>102896</v>
      </c>
      <c r="E5449" s="21" t="s">
        <v>102897</v>
      </c>
      <c r="F5449" s="21" t="s">
        <v>14743</v>
      </c>
      <c r="G5449" s="22">
        <v>7</v>
      </c>
      <c r="H5449" s="22">
        <v>18</v>
      </c>
      <c r="I5449" s="22">
        <v>30</v>
      </c>
      <c r="J5449" s="21" t="s">
        <v>117213</v>
      </c>
    </row>
    <row r="5450" spans="1:10" ht="32" customHeight="1">
      <c r="A5450" s="19" t="s">
        <v>117214</v>
      </c>
      <c r="B5450" s="24">
        <v>28</v>
      </c>
      <c r="C5450" s="22">
        <v>26</v>
      </c>
      <c r="D5450" s="21" t="s">
        <v>117215</v>
      </c>
      <c r="E5450" s="21" t="s">
        <v>117216</v>
      </c>
      <c r="F5450" s="21" t="s">
        <v>102035</v>
      </c>
      <c r="G5450" s="22">
        <v>11</v>
      </c>
      <c r="H5450" s="22">
        <v>11</v>
      </c>
      <c r="I5450" s="22">
        <v>19</v>
      </c>
      <c r="J5450" s="21" t="s">
        <v>117217</v>
      </c>
    </row>
    <row r="5451" spans="1:10" ht="32" customHeight="1">
      <c r="A5451" s="19" t="s">
        <v>117218</v>
      </c>
      <c r="B5451" s="24">
        <v>21</v>
      </c>
      <c r="C5451" s="22">
        <v>15</v>
      </c>
      <c r="D5451" s="21" t="s">
        <v>102282</v>
      </c>
      <c r="E5451" s="21" t="s">
        <v>102283</v>
      </c>
      <c r="F5451" s="21" t="s">
        <v>101568</v>
      </c>
      <c r="G5451" s="22">
        <v>1</v>
      </c>
      <c r="H5451" s="22">
        <v>10</v>
      </c>
      <c r="I5451" s="22">
        <v>17</v>
      </c>
      <c r="J5451" s="21" t="s">
        <v>117219</v>
      </c>
    </row>
    <row r="5452" spans="1:10" ht="44" customHeight="1">
      <c r="A5452" s="19" t="s">
        <v>117220</v>
      </c>
      <c r="B5452" s="24">
        <v>22</v>
      </c>
      <c r="C5452" s="22">
        <v>34</v>
      </c>
      <c r="D5452" s="21" t="s">
        <v>117221</v>
      </c>
      <c r="E5452" s="21" t="s">
        <v>117222</v>
      </c>
      <c r="F5452" s="21" t="s">
        <v>105146</v>
      </c>
      <c r="G5452" s="22">
        <v>13</v>
      </c>
      <c r="H5452" s="22">
        <v>17</v>
      </c>
      <c r="I5452" s="22">
        <v>33</v>
      </c>
      <c r="J5452" s="21" t="s">
        <v>117223</v>
      </c>
    </row>
    <row r="5453" spans="1:10" ht="32" customHeight="1">
      <c r="A5453" s="19" t="s">
        <v>117224</v>
      </c>
      <c r="B5453" s="24">
        <v>16</v>
      </c>
      <c r="C5453" s="22">
        <v>36</v>
      </c>
      <c r="D5453" s="21" t="s">
        <v>117225</v>
      </c>
      <c r="E5453" s="21" t="s">
        <v>117226</v>
      </c>
      <c r="F5453" s="21" t="s">
        <v>114223</v>
      </c>
      <c r="G5453" s="22">
        <v>8</v>
      </c>
      <c r="H5453" s="22">
        <v>9</v>
      </c>
      <c r="I5453" s="22">
        <v>10</v>
      </c>
      <c r="J5453" s="21" t="s">
        <v>117227</v>
      </c>
    </row>
    <row r="5454" spans="1:10" ht="32" customHeight="1">
      <c r="A5454" s="19" t="s">
        <v>117228</v>
      </c>
      <c r="B5454" s="24">
        <v>16</v>
      </c>
      <c r="C5454" s="22">
        <v>25</v>
      </c>
      <c r="D5454" s="21" t="s">
        <v>102562</v>
      </c>
      <c r="E5454" s="21" t="s">
        <v>102563</v>
      </c>
      <c r="F5454" s="21" t="s">
        <v>101996</v>
      </c>
      <c r="G5454" s="22">
        <v>10</v>
      </c>
      <c r="H5454" s="22">
        <v>11</v>
      </c>
      <c r="I5454" s="22">
        <v>15</v>
      </c>
      <c r="J5454" s="21" t="s">
        <v>117229</v>
      </c>
    </row>
    <row r="5455" spans="1:10" ht="32" customHeight="1">
      <c r="A5455" s="19" t="s">
        <v>117230</v>
      </c>
      <c r="B5455" s="24">
        <v>16</v>
      </c>
      <c r="C5455" s="22">
        <v>25</v>
      </c>
      <c r="D5455" s="21" t="s">
        <v>102562</v>
      </c>
      <c r="E5455" s="21" t="s">
        <v>102563</v>
      </c>
      <c r="F5455" s="21" t="s">
        <v>101996</v>
      </c>
      <c r="G5455" s="22">
        <v>10</v>
      </c>
      <c r="H5455" s="22">
        <v>11</v>
      </c>
      <c r="I5455" s="22">
        <v>15</v>
      </c>
      <c r="J5455" s="21" t="s">
        <v>117229</v>
      </c>
    </row>
    <row r="5456" spans="1:10" ht="32" customHeight="1">
      <c r="A5456" s="19" t="s">
        <v>117231</v>
      </c>
      <c r="B5456" s="24">
        <v>19</v>
      </c>
      <c r="C5456" s="22">
        <v>40</v>
      </c>
      <c r="D5456" s="21" t="s">
        <v>103526</v>
      </c>
      <c r="E5456" s="21" t="s">
        <v>103527</v>
      </c>
      <c r="F5456" s="21" t="s">
        <v>117232</v>
      </c>
      <c r="G5456" s="22">
        <v>6</v>
      </c>
      <c r="H5456" s="22">
        <v>30</v>
      </c>
      <c r="I5456" s="22">
        <v>39</v>
      </c>
      <c r="J5456" s="21" t="s">
        <v>117233</v>
      </c>
    </row>
    <row r="5457" spans="1:10" ht="32" customHeight="1">
      <c r="A5457" s="19" t="s">
        <v>117234</v>
      </c>
      <c r="B5457" s="24">
        <v>21</v>
      </c>
      <c r="C5457" s="22">
        <v>23</v>
      </c>
      <c r="D5457" s="21" t="s">
        <v>117235</v>
      </c>
      <c r="E5457" s="21" t="s">
        <v>117236</v>
      </c>
      <c r="F5457" s="21" t="s">
        <v>102157</v>
      </c>
      <c r="G5457" s="22">
        <v>2</v>
      </c>
      <c r="H5457" s="22">
        <v>17</v>
      </c>
      <c r="I5457" s="22">
        <v>27</v>
      </c>
      <c r="J5457" s="21" t="s">
        <v>117237</v>
      </c>
    </row>
    <row r="5458" spans="1:10" ht="32" customHeight="1">
      <c r="A5458" s="19" t="s">
        <v>117238</v>
      </c>
      <c r="B5458" s="24">
        <v>12</v>
      </c>
      <c r="C5458" s="22">
        <v>15</v>
      </c>
      <c r="D5458" s="21" t="s">
        <v>101883</v>
      </c>
      <c r="E5458" s="21" t="s">
        <v>101884</v>
      </c>
      <c r="F5458" s="21" t="s">
        <v>14739</v>
      </c>
      <c r="G5458" s="22">
        <v>10</v>
      </c>
      <c r="H5458" s="22">
        <v>0</v>
      </c>
      <c r="I5458" s="22">
        <v>0</v>
      </c>
      <c r="J5458" s="21" t="s">
        <v>117239</v>
      </c>
    </row>
    <row r="5459" spans="1:10" ht="32" customHeight="1">
      <c r="A5459" s="19" t="s">
        <v>117240</v>
      </c>
      <c r="B5459" s="24">
        <v>12</v>
      </c>
      <c r="C5459" s="22">
        <v>15</v>
      </c>
      <c r="D5459" s="21" t="s">
        <v>101883</v>
      </c>
      <c r="E5459" s="21" t="s">
        <v>101884</v>
      </c>
      <c r="F5459" s="21" t="s">
        <v>14739</v>
      </c>
      <c r="G5459" s="22">
        <v>10</v>
      </c>
      <c r="H5459" s="22">
        <v>0</v>
      </c>
      <c r="I5459" s="22">
        <v>0</v>
      </c>
      <c r="J5459" s="21" t="s">
        <v>117239</v>
      </c>
    </row>
    <row r="5460" spans="1:10" ht="32" customHeight="1">
      <c r="A5460" s="19" t="s">
        <v>117241</v>
      </c>
      <c r="B5460" s="24">
        <v>26</v>
      </c>
      <c r="C5460" s="22">
        <v>15</v>
      </c>
      <c r="D5460" s="21" t="s">
        <v>107123</v>
      </c>
      <c r="E5460" s="21" t="s">
        <v>107124</v>
      </c>
      <c r="F5460" s="21" t="s">
        <v>101554</v>
      </c>
      <c r="G5460" s="22">
        <v>10</v>
      </c>
      <c r="H5460" s="22">
        <v>0</v>
      </c>
      <c r="I5460" s="22">
        <v>0</v>
      </c>
      <c r="J5460" s="21" t="s">
        <v>107125</v>
      </c>
    </row>
    <row r="5461" spans="1:10" ht="32" customHeight="1">
      <c r="A5461" s="19" t="s">
        <v>117242</v>
      </c>
      <c r="B5461" s="24">
        <v>18</v>
      </c>
      <c r="C5461" s="22">
        <v>16</v>
      </c>
      <c r="D5461" s="21" t="s">
        <v>104056</v>
      </c>
      <c r="E5461" s="21" t="s">
        <v>104057</v>
      </c>
      <c r="F5461" s="21" t="s">
        <v>101945</v>
      </c>
      <c r="G5461" s="22">
        <v>1</v>
      </c>
      <c r="H5461" s="22">
        <v>11</v>
      </c>
      <c r="I5461" s="22">
        <v>17</v>
      </c>
      <c r="J5461" s="21" t="s">
        <v>117243</v>
      </c>
    </row>
    <row r="5462" spans="1:10" ht="32" customHeight="1">
      <c r="A5462" s="19" t="s">
        <v>117244</v>
      </c>
      <c r="B5462" s="24">
        <v>28</v>
      </c>
      <c r="C5462" s="22">
        <v>35</v>
      </c>
      <c r="D5462" s="21" t="s">
        <v>110013</v>
      </c>
      <c r="E5462" s="21" t="s">
        <v>110014</v>
      </c>
      <c r="F5462" s="21" t="s">
        <v>101623</v>
      </c>
      <c r="G5462" s="22">
        <v>11</v>
      </c>
      <c r="H5462" s="22">
        <v>20</v>
      </c>
      <c r="I5462" s="22">
        <v>32</v>
      </c>
      <c r="J5462" s="21" t="s">
        <v>117245</v>
      </c>
    </row>
    <row r="5463" spans="1:10" ht="32" customHeight="1">
      <c r="A5463" s="19" t="s">
        <v>117246</v>
      </c>
      <c r="B5463" s="24">
        <v>46</v>
      </c>
      <c r="C5463" s="22">
        <v>33</v>
      </c>
      <c r="D5463" s="21" t="s">
        <v>104070</v>
      </c>
      <c r="E5463" s="21" t="s">
        <v>104071</v>
      </c>
      <c r="F5463" s="21" t="s">
        <v>117247</v>
      </c>
      <c r="G5463" s="22">
        <v>1</v>
      </c>
      <c r="H5463" s="22">
        <v>28</v>
      </c>
      <c r="I5463" s="22">
        <v>47</v>
      </c>
      <c r="J5463" s="21" t="s">
        <v>117248</v>
      </c>
    </row>
    <row r="5464" spans="1:10" ht="32" customHeight="1">
      <c r="A5464" s="19" t="s">
        <v>117249</v>
      </c>
      <c r="B5464" s="24">
        <v>24</v>
      </c>
      <c r="C5464" s="22">
        <v>15</v>
      </c>
      <c r="D5464" s="21" t="s">
        <v>102910</v>
      </c>
      <c r="E5464" s="21" t="s">
        <v>102911</v>
      </c>
      <c r="F5464" s="21" t="s">
        <v>14739</v>
      </c>
      <c r="G5464" s="22">
        <v>10</v>
      </c>
      <c r="H5464" s="22">
        <v>0</v>
      </c>
      <c r="I5464" s="22">
        <v>0</v>
      </c>
      <c r="J5464" s="21" t="s">
        <v>105684</v>
      </c>
    </row>
    <row r="5465" spans="1:10" ht="32" customHeight="1">
      <c r="A5465" s="19" t="s">
        <v>117250</v>
      </c>
      <c r="B5465" s="24">
        <v>33</v>
      </c>
      <c r="C5465" s="22">
        <v>15</v>
      </c>
      <c r="D5465" s="21" t="s">
        <v>117251</v>
      </c>
      <c r="E5465" s="21" t="s">
        <v>117252</v>
      </c>
      <c r="F5465" s="21" t="s">
        <v>101563</v>
      </c>
      <c r="G5465" s="22">
        <v>10</v>
      </c>
      <c r="H5465" s="22">
        <v>0</v>
      </c>
      <c r="I5465" s="22">
        <v>0</v>
      </c>
      <c r="J5465" s="21" t="s">
        <v>117253</v>
      </c>
    </row>
    <row r="5466" spans="1:10" ht="32" customHeight="1">
      <c r="A5466" s="19" t="s">
        <v>117254</v>
      </c>
      <c r="B5466" s="24">
        <v>33</v>
      </c>
      <c r="C5466" s="22">
        <v>15</v>
      </c>
      <c r="D5466" s="21" t="s">
        <v>117251</v>
      </c>
      <c r="E5466" s="21" t="s">
        <v>117252</v>
      </c>
      <c r="F5466" s="21" t="s">
        <v>101563</v>
      </c>
      <c r="G5466" s="22">
        <v>10</v>
      </c>
      <c r="H5466" s="22">
        <v>0</v>
      </c>
      <c r="I5466" s="22">
        <v>0</v>
      </c>
      <c r="J5466" s="21" t="s">
        <v>117253</v>
      </c>
    </row>
    <row r="5467" spans="1:10" ht="32" customHeight="1">
      <c r="A5467" s="19" t="s">
        <v>117255</v>
      </c>
      <c r="B5467" s="24">
        <v>19</v>
      </c>
      <c r="C5467" s="22">
        <v>21</v>
      </c>
      <c r="D5467" s="21" t="s">
        <v>117256</v>
      </c>
      <c r="E5467" s="21" t="s">
        <v>117257</v>
      </c>
      <c r="F5467" s="21" t="s">
        <v>14775</v>
      </c>
      <c r="G5467" s="22">
        <v>2</v>
      </c>
      <c r="H5467" s="22">
        <v>15</v>
      </c>
      <c r="I5467" s="22">
        <v>28</v>
      </c>
      <c r="J5467" s="21" t="s">
        <v>117258</v>
      </c>
    </row>
    <row r="5468" spans="1:10" ht="32" customHeight="1">
      <c r="A5468" s="19" t="s">
        <v>117259</v>
      </c>
      <c r="B5468" s="24">
        <v>31</v>
      </c>
      <c r="C5468" s="22">
        <v>15</v>
      </c>
      <c r="D5468" s="21" t="s">
        <v>105333</v>
      </c>
      <c r="E5468" s="21" t="s">
        <v>105334</v>
      </c>
      <c r="F5468" s="21" t="s">
        <v>101694</v>
      </c>
      <c r="G5468" s="22">
        <v>10</v>
      </c>
      <c r="H5468" s="22">
        <v>0</v>
      </c>
      <c r="I5468" s="22">
        <v>0</v>
      </c>
      <c r="J5468" s="21" t="s">
        <v>117260</v>
      </c>
    </row>
    <row r="5469" spans="1:10" ht="20" customHeight="1">
      <c r="A5469" s="27">
        <v>-999</v>
      </c>
      <c r="B5469" s="24">
        <v>-999</v>
      </c>
      <c r="C5469" s="22">
        <v>-999</v>
      </c>
      <c r="D5469" s="22">
        <v>-999</v>
      </c>
      <c r="E5469" s="22">
        <v>-999</v>
      </c>
      <c r="F5469" s="22">
        <v>-999</v>
      </c>
      <c r="G5469" s="22">
        <v>-999</v>
      </c>
      <c r="H5469" s="22">
        <v>-999</v>
      </c>
      <c r="I5469" s="22">
        <v>-999</v>
      </c>
      <c r="J5469" s="22">
        <v>-999</v>
      </c>
    </row>
    <row r="5470" spans="1:10" ht="32" customHeight="1">
      <c r="A5470" s="19" t="s">
        <v>117261</v>
      </c>
      <c r="B5470" s="24">
        <v>13</v>
      </c>
      <c r="C5470" s="22">
        <v>15</v>
      </c>
      <c r="D5470" s="21" t="s">
        <v>117262</v>
      </c>
      <c r="E5470" s="21" t="s">
        <v>117263</v>
      </c>
      <c r="F5470" s="21" t="s">
        <v>101563</v>
      </c>
      <c r="G5470" s="22">
        <v>10</v>
      </c>
      <c r="H5470" s="22">
        <v>0</v>
      </c>
      <c r="I5470" s="22">
        <v>0</v>
      </c>
      <c r="J5470" s="21" t="s">
        <v>117264</v>
      </c>
    </row>
    <row r="5471" spans="1:10" ht="32" customHeight="1">
      <c r="A5471" s="19" t="s">
        <v>117265</v>
      </c>
      <c r="B5471" s="24">
        <v>20</v>
      </c>
      <c r="C5471" s="22">
        <v>16</v>
      </c>
      <c r="D5471" s="21" t="s">
        <v>102056</v>
      </c>
      <c r="E5471" s="21" t="s">
        <v>102057</v>
      </c>
      <c r="F5471" s="21" t="s">
        <v>101945</v>
      </c>
      <c r="G5471" s="22">
        <v>1</v>
      </c>
      <c r="H5471" s="22">
        <v>11</v>
      </c>
      <c r="I5471" s="22">
        <v>18</v>
      </c>
      <c r="J5471" s="21" t="s">
        <v>108131</v>
      </c>
    </row>
    <row r="5472" spans="1:10" ht="32" customHeight="1">
      <c r="A5472" s="19" t="s">
        <v>117266</v>
      </c>
      <c r="B5472" s="24">
        <v>20</v>
      </c>
      <c r="C5472" s="22">
        <v>15</v>
      </c>
      <c r="D5472" s="21" t="s">
        <v>117267</v>
      </c>
      <c r="E5472" s="21" t="s">
        <v>117268</v>
      </c>
      <c r="F5472" s="21" t="s">
        <v>101522</v>
      </c>
      <c r="G5472" s="22">
        <v>10</v>
      </c>
      <c r="H5472" s="22">
        <v>0</v>
      </c>
      <c r="I5472" s="22">
        <v>0</v>
      </c>
      <c r="J5472" s="21" t="s">
        <v>117269</v>
      </c>
    </row>
    <row r="5473" spans="1:10" ht="44" customHeight="1">
      <c r="A5473" s="19" t="s">
        <v>117270</v>
      </c>
      <c r="B5473" s="24">
        <v>16</v>
      </c>
      <c r="C5473" s="22">
        <v>23</v>
      </c>
      <c r="D5473" s="21" t="s">
        <v>102880</v>
      </c>
      <c r="E5473" s="21" t="s">
        <v>102881</v>
      </c>
      <c r="F5473" s="21" t="s">
        <v>102001</v>
      </c>
      <c r="G5473" s="22">
        <v>7</v>
      </c>
      <c r="H5473" s="22">
        <v>12</v>
      </c>
      <c r="I5473" s="22">
        <v>23</v>
      </c>
      <c r="J5473" s="21" t="s">
        <v>105499</v>
      </c>
    </row>
    <row r="5474" spans="1:10" ht="44" customHeight="1">
      <c r="A5474" s="19" t="s">
        <v>117271</v>
      </c>
      <c r="B5474" s="24">
        <v>19</v>
      </c>
      <c r="C5474" s="22">
        <v>40</v>
      </c>
      <c r="D5474" s="21" t="s">
        <v>103526</v>
      </c>
      <c r="E5474" s="21" t="s">
        <v>103527</v>
      </c>
      <c r="F5474" s="21" t="s">
        <v>117232</v>
      </c>
      <c r="G5474" s="22">
        <v>6</v>
      </c>
      <c r="H5474" s="22">
        <v>30</v>
      </c>
      <c r="I5474" s="22">
        <v>39</v>
      </c>
      <c r="J5474" s="21" t="s">
        <v>117233</v>
      </c>
    </row>
    <row r="5475" spans="1:10" ht="32" customHeight="1">
      <c r="A5475" s="19" t="s">
        <v>117272</v>
      </c>
      <c r="B5475" s="24">
        <v>48</v>
      </c>
      <c r="C5475" s="22">
        <v>15</v>
      </c>
      <c r="D5475" s="21" t="s">
        <v>101635</v>
      </c>
      <c r="E5475" s="21" t="s">
        <v>101636</v>
      </c>
      <c r="F5475" s="21" t="s">
        <v>14739</v>
      </c>
      <c r="G5475" s="22">
        <v>10</v>
      </c>
      <c r="H5475" s="22">
        <v>0</v>
      </c>
      <c r="I5475" s="22">
        <v>0</v>
      </c>
      <c r="J5475" s="21" t="s">
        <v>101637</v>
      </c>
    </row>
    <row r="5476" spans="1:10" ht="44" customHeight="1">
      <c r="A5476" s="19" t="s">
        <v>117273</v>
      </c>
      <c r="B5476" s="24">
        <v>33</v>
      </c>
      <c r="C5476" s="22">
        <v>16</v>
      </c>
      <c r="D5476" s="21" t="s">
        <v>117274</v>
      </c>
      <c r="E5476" s="21" t="s">
        <v>117275</v>
      </c>
      <c r="F5476" s="21" t="s">
        <v>101533</v>
      </c>
      <c r="G5476" s="22">
        <v>1</v>
      </c>
      <c r="H5476" s="22">
        <v>11</v>
      </c>
      <c r="I5476" s="22">
        <v>12</v>
      </c>
      <c r="J5476" s="21" t="s">
        <v>117276</v>
      </c>
    </row>
    <row r="5477" spans="1:10" ht="44" customHeight="1">
      <c r="A5477" s="19" t="s">
        <v>117277</v>
      </c>
      <c r="B5477" s="24">
        <v>39</v>
      </c>
      <c r="C5477" s="22">
        <v>15</v>
      </c>
      <c r="D5477" s="21" t="s">
        <v>117278</v>
      </c>
      <c r="E5477" s="21" t="s">
        <v>117279</v>
      </c>
      <c r="F5477" s="21" t="s">
        <v>101522</v>
      </c>
      <c r="G5477" s="22">
        <v>10</v>
      </c>
      <c r="H5477" s="22">
        <v>0</v>
      </c>
      <c r="I5477" s="22">
        <v>0</v>
      </c>
      <c r="J5477" s="21" t="s">
        <v>117280</v>
      </c>
    </row>
    <row r="5478" spans="1:10" ht="44" customHeight="1">
      <c r="A5478" s="19" t="s">
        <v>117281</v>
      </c>
      <c r="B5478" s="24">
        <v>16</v>
      </c>
      <c r="C5478" s="22">
        <v>25</v>
      </c>
      <c r="D5478" s="21" t="s">
        <v>102562</v>
      </c>
      <c r="E5478" s="21" t="s">
        <v>102563</v>
      </c>
      <c r="F5478" s="21" t="s">
        <v>101996</v>
      </c>
      <c r="G5478" s="22">
        <v>10</v>
      </c>
      <c r="H5478" s="22">
        <v>11</v>
      </c>
      <c r="I5478" s="22">
        <v>15</v>
      </c>
      <c r="J5478" s="21" t="s">
        <v>117229</v>
      </c>
    </row>
    <row r="5479" spans="1:10" ht="44" customHeight="1">
      <c r="A5479" s="19" t="s">
        <v>117282</v>
      </c>
      <c r="B5479" s="24">
        <v>16</v>
      </c>
      <c r="C5479" s="22">
        <v>36</v>
      </c>
      <c r="D5479" s="21" t="s">
        <v>117225</v>
      </c>
      <c r="E5479" s="21" t="s">
        <v>117226</v>
      </c>
      <c r="F5479" s="21" t="s">
        <v>114223</v>
      </c>
      <c r="G5479" s="22">
        <v>8</v>
      </c>
      <c r="H5479" s="22">
        <v>9</v>
      </c>
      <c r="I5479" s="22">
        <v>10</v>
      </c>
      <c r="J5479" s="21" t="s">
        <v>117227</v>
      </c>
    </row>
    <row r="5480" spans="1:10" ht="44" customHeight="1">
      <c r="A5480" s="19" t="s">
        <v>117283</v>
      </c>
      <c r="B5480" s="24">
        <v>21</v>
      </c>
      <c r="C5480" s="22">
        <v>15</v>
      </c>
      <c r="D5480" s="21" t="s">
        <v>102282</v>
      </c>
      <c r="E5480" s="21" t="s">
        <v>102283</v>
      </c>
      <c r="F5480" s="21" t="s">
        <v>101568</v>
      </c>
      <c r="G5480" s="22">
        <v>1</v>
      </c>
      <c r="H5480" s="22">
        <v>10</v>
      </c>
      <c r="I5480" s="22">
        <v>17</v>
      </c>
      <c r="J5480" s="21" t="s">
        <v>117219</v>
      </c>
    </row>
    <row r="5481" spans="1:10" ht="32" customHeight="1">
      <c r="A5481" s="19" t="s">
        <v>117284</v>
      </c>
      <c r="B5481" s="24">
        <v>36</v>
      </c>
      <c r="C5481" s="22">
        <v>15</v>
      </c>
      <c r="D5481" s="21" t="s">
        <v>108868</v>
      </c>
      <c r="E5481" s="21" t="s">
        <v>108869</v>
      </c>
      <c r="F5481" s="21" t="s">
        <v>101563</v>
      </c>
      <c r="G5481" s="22">
        <v>10</v>
      </c>
      <c r="H5481" s="22">
        <v>0</v>
      </c>
      <c r="I5481" s="22">
        <v>0</v>
      </c>
      <c r="J5481" s="21" t="s">
        <v>117285</v>
      </c>
    </row>
    <row r="5482" spans="1:10" ht="32" customHeight="1">
      <c r="A5482" s="19" t="s">
        <v>117286</v>
      </c>
      <c r="B5482" s="24">
        <v>36</v>
      </c>
      <c r="C5482" s="22">
        <v>15</v>
      </c>
      <c r="D5482" s="21" t="s">
        <v>108868</v>
      </c>
      <c r="E5482" s="21" t="s">
        <v>108869</v>
      </c>
      <c r="F5482" s="21" t="s">
        <v>101563</v>
      </c>
      <c r="G5482" s="22">
        <v>10</v>
      </c>
      <c r="H5482" s="22">
        <v>0</v>
      </c>
      <c r="I5482" s="22">
        <v>0</v>
      </c>
      <c r="J5482" s="21" t="s">
        <v>117285</v>
      </c>
    </row>
    <row r="5483" spans="1:10" ht="32" customHeight="1">
      <c r="A5483" s="19" t="s">
        <v>117287</v>
      </c>
      <c r="B5483" s="24">
        <v>43</v>
      </c>
      <c r="C5483" s="22">
        <v>18</v>
      </c>
      <c r="D5483" s="21" t="s">
        <v>103854</v>
      </c>
      <c r="E5483" s="21" t="s">
        <v>103855</v>
      </c>
      <c r="F5483" s="21" t="s">
        <v>104782</v>
      </c>
      <c r="G5483" s="22">
        <v>1</v>
      </c>
      <c r="H5483" s="22">
        <v>13</v>
      </c>
      <c r="I5483" s="22">
        <v>31</v>
      </c>
      <c r="J5483" s="21" t="s">
        <v>117288</v>
      </c>
    </row>
    <row r="5484" spans="1:10" ht="32" customHeight="1">
      <c r="A5484" s="19" t="s">
        <v>117289</v>
      </c>
      <c r="B5484" s="24">
        <v>43</v>
      </c>
      <c r="C5484" s="22">
        <v>18</v>
      </c>
      <c r="D5484" s="21" t="s">
        <v>103854</v>
      </c>
      <c r="E5484" s="21" t="s">
        <v>103855</v>
      </c>
      <c r="F5484" s="21" t="s">
        <v>104782</v>
      </c>
      <c r="G5484" s="22">
        <v>1</v>
      </c>
      <c r="H5484" s="22">
        <v>13</v>
      </c>
      <c r="I5484" s="22">
        <v>31</v>
      </c>
      <c r="J5484" s="21" t="s">
        <v>117288</v>
      </c>
    </row>
    <row r="5485" spans="1:10" ht="44" customHeight="1">
      <c r="A5485" s="19" t="s">
        <v>117290</v>
      </c>
      <c r="B5485" s="24">
        <v>27</v>
      </c>
      <c r="C5485" s="22">
        <v>21</v>
      </c>
      <c r="D5485" s="21" t="s">
        <v>110223</v>
      </c>
      <c r="E5485" s="21" t="s">
        <v>110224</v>
      </c>
      <c r="F5485" s="21" t="s">
        <v>14775</v>
      </c>
      <c r="G5485" s="22">
        <v>1</v>
      </c>
      <c r="H5485" s="22">
        <v>16</v>
      </c>
      <c r="I5485" s="22">
        <v>29</v>
      </c>
      <c r="J5485" s="21" t="s">
        <v>117291</v>
      </c>
    </row>
    <row r="5486" spans="1:10" ht="44" customHeight="1">
      <c r="A5486" s="19" t="s">
        <v>117292</v>
      </c>
      <c r="B5486" s="24">
        <v>14</v>
      </c>
      <c r="C5486" s="22">
        <v>16</v>
      </c>
      <c r="D5486" s="21" t="s">
        <v>117293</v>
      </c>
      <c r="E5486" s="21" t="s">
        <v>117294</v>
      </c>
      <c r="F5486" s="21" t="s">
        <v>101533</v>
      </c>
      <c r="G5486" s="22">
        <v>2</v>
      </c>
      <c r="H5486" s="22">
        <v>10</v>
      </c>
      <c r="I5486" s="22">
        <v>18</v>
      </c>
      <c r="J5486" s="21" t="s">
        <v>117295</v>
      </c>
    </row>
    <row r="5487" spans="1:10" ht="44" customHeight="1">
      <c r="A5487" s="19" t="s">
        <v>117296</v>
      </c>
      <c r="B5487" s="24">
        <v>40</v>
      </c>
      <c r="C5487" s="22">
        <v>23</v>
      </c>
      <c r="D5487" s="21" t="s">
        <v>102880</v>
      </c>
      <c r="E5487" s="21" t="s">
        <v>102881</v>
      </c>
      <c r="F5487" s="21" t="s">
        <v>102157</v>
      </c>
      <c r="G5487" s="22">
        <v>7</v>
      </c>
      <c r="H5487" s="22">
        <v>12</v>
      </c>
      <c r="I5487" s="22">
        <v>19</v>
      </c>
      <c r="J5487" s="21" t="s">
        <v>106876</v>
      </c>
    </row>
    <row r="5488" spans="1:10" ht="32" customHeight="1">
      <c r="A5488" s="19" t="s">
        <v>117297</v>
      </c>
      <c r="B5488" s="24">
        <v>39</v>
      </c>
      <c r="C5488" s="22">
        <v>21</v>
      </c>
      <c r="D5488" s="21" t="s">
        <v>117298</v>
      </c>
      <c r="E5488" s="21" t="s">
        <v>117299</v>
      </c>
      <c r="F5488" s="21" t="s">
        <v>14812</v>
      </c>
      <c r="G5488" s="22">
        <v>2</v>
      </c>
      <c r="H5488" s="22">
        <v>5</v>
      </c>
      <c r="I5488" s="22">
        <v>15</v>
      </c>
      <c r="J5488" s="21" t="s">
        <v>117300</v>
      </c>
    </row>
    <row r="5489" spans="1:10" ht="32" customHeight="1">
      <c r="A5489" s="19" t="s">
        <v>117301</v>
      </c>
      <c r="B5489" s="24">
        <v>17</v>
      </c>
      <c r="C5489" s="22">
        <v>15</v>
      </c>
      <c r="D5489" s="21" t="s">
        <v>117302</v>
      </c>
      <c r="E5489" s="21" t="s">
        <v>117303</v>
      </c>
      <c r="F5489" s="21" t="s">
        <v>101568</v>
      </c>
      <c r="G5489" s="22">
        <v>4</v>
      </c>
      <c r="H5489" s="22">
        <v>7</v>
      </c>
      <c r="I5489" s="22">
        <v>16</v>
      </c>
      <c r="J5489" s="21" t="s">
        <v>117304</v>
      </c>
    </row>
    <row r="5490" spans="1:10" ht="44" customHeight="1">
      <c r="A5490" s="19" t="s">
        <v>117305</v>
      </c>
      <c r="B5490" s="24">
        <v>15</v>
      </c>
      <c r="C5490" s="22">
        <v>27</v>
      </c>
      <c r="D5490" s="21" t="s">
        <v>105801</v>
      </c>
      <c r="E5490" s="21" t="s">
        <v>105802</v>
      </c>
      <c r="F5490" s="21" t="s">
        <v>102428</v>
      </c>
      <c r="G5490" s="22">
        <v>12</v>
      </c>
      <c r="H5490" s="22">
        <v>11</v>
      </c>
      <c r="I5490" s="22">
        <v>19</v>
      </c>
      <c r="J5490" s="21" t="s">
        <v>117306</v>
      </c>
    </row>
    <row r="5491" spans="1:10" ht="44" customHeight="1">
      <c r="A5491" s="19" t="s">
        <v>117307</v>
      </c>
      <c r="B5491" s="24">
        <v>66</v>
      </c>
      <c r="C5491" s="22">
        <v>15</v>
      </c>
      <c r="D5491" s="21" t="s">
        <v>108445</v>
      </c>
      <c r="E5491" s="21" t="s">
        <v>108446</v>
      </c>
      <c r="F5491" s="21" t="s">
        <v>14739</v>
      </c>
      <c r="G5491" s="22">
        <v>10</v>
      </c>
      <c r="H5491" s="22">
        <v>0</v>
      </c>
      <c r="I5491" s="22">
        <v>0</v>
      </c>
      <c r="J5491" s="21" t="s">
        <v>117308</v>
      </c>
    </row>
    <row r="5492" spans="1:10" ht="32" customHeight="1">
      <c r="A5492" s="19" t="s">
        <v>117309</v>
      </c>
      <c r="B5492" s="24">
        <v>28</v>
      </c>
      <c r="C5492" s="22">
        <v>15</v>
      </c>
      <c r="D5492" s="21" t="s">
        <v>112962</v>
      </c>
      <c r="E5492" s="21" t="s">
        <v>112963</v>
      </c>
      <c r="F5492" s="21" t="s">
        <v>101554</v>
      </c>
      <c r="G5492" s="22">
        <v>10</v>
      </c>
      <c r="H5492" s="22">
        <v>0</v>
      </c>
      <c r="I5492" s="22">
        <v>0</v>
      </c>
      <c r="J5492" s="21" t="s">
        <v>117310</v>
      </c>
    </row>
    <row r="5493" spans="1:10" ht="32" customHeight="1">
      <c r="A5493" s="19" t="s">
        <v>117311</v>
      </c>
      <c r="B5493" s="24">
        <v>24</v>
      </c>
      <c r="C5493" s="22">
        <v>18</v>
      </c>
      <c r="D5493" s="21" t="s">
        <v>106681</v>
      </c>
      <c r="E5493" s="21" t="s">
        <v>106682</v>
      </c>
      <c r="F5493" s="22">
        <v>1</v>
      </c>
      <c r="G5493" s="22">
        <v>1</v>
      </c>
      <c r="H5493" s="22">
        <v>13</v>
      </c>
      <c r="I5493" s="22">
        <v>35</v>
      </c>
      <c r="J5493" s="21" t="s">
        <v>117312</v>
      </c>
    </row>
    <row r="5494" spans="1:10" ht="32" customHeight="1">
      <c r="A5494" s="19" t="s">
        <v>117313</v>
      </c>
      <c r="B5494" s="24">
        <v>46</v>
      </c>
      <c r="C5494" s="22">
        <v>15</v>
      </c>
      <c r="D5494" s="21" t="s">
        <v>116423</v>
      </c>
      <c r="E5494" s="21" t="s">
        <v>116424</v>
      </c>
      <c r="F5494" s="21" t="s">
        <v>101563</v>
      </c>
      <c r="G5494" s="22">
        <v>10</v>
      </c>
      <c r="H5494" s="22">
        <v>0</v>
      </c>
      <c r="I5494" s="22">
        <v>0</v>
      </c>
      <c r="J5494" s="21" t="s">
        <v>117314</v>
      </c>
    </row>
    <row r="5495" spans="1:10" ht="32" customHeight="1">
      <c r="A5495" s="19" t="s">
        <v>117315</v>
      </c>
      <c r="B5495" s="24">
        <v>26</v>
      </c>
      <c r="C5495" s="22">
        <v>15</v>
      </c>
      <c r="D5495" s="21" t="s">
        <v>117316</v>
      </c>
      <c r="E5495" s="21" t="s">
        <v>117317</v>
      </c>
      <c r="F5495" s="21" t="s">
        <v>101568</v>
      </c>
      <c r="G5495" s="22">
        <v>1</v>
      </c>
      <c r="H5495" s="22">
        <v>7</v>
      </c>
      <c r="I5495" s="22">
        <v>19</v>
      </c>
      <c r="J5495" s="21" t="s">
        <v>117318</v>
      </c>
    </row>
    <row r="5496" spans="1:10" ht="32" customHeight="1">
      <c r="A5496" s="19" t="s">
        <v>117319</v>
      </c>
      <c r="B5496" s="24">
        <v>21</v>
      </c>
      <c r="C5496" s="22">
        <v>15</v>
      </c>
      <c r="D5496" s="21" t="s">
        <v>105483</v>
      </c>
      <c r="E5496" s="21" t="s">
        <v>105484</v>
      </c>
      <c r="F5496" s="21" t="s">
        <v>14739</v>
      </c>
      <c r="G5496" s="22">
        <v>10</v>
      </c>
      <c r="H5496" s="22">
        <v>0</v>
      </c>
      <c r="I5496" s="22">
        <v>0</v>
      </c>
      <c r="J5496" s="21" t="s">
        <v>117320</v>
      </c>
    </row>
    <row r="5497" spans="1:10" ht="32" customHeight="1">
      <c r="A5497" s="19" t="s">
        <v>117321</v>
      </c>
      <c r="B5497" s="24">
        <v>21</v>
      </c>
      <c r="C5497" s="22">
        <v>15</v>
      </c>
      <c r="D5497" s="21" t="s">
        <v>117322</v>
      </c>
      <c r="E5497" s="21" t="s">
        <v>117323</v>
      </c>
      <c r="F5497" s="21" t="s">
        <v>101568</v>
      </c>
      <c r="G5497" s="22">
        <v>1</v>
      </c>
      <c r="H5497" s="22">
        <v>9</v>
      </c>
      <c r="I5497" s="22">
        <v>18</v>
      </c>
      <c r="J5497" s="21" t="s">
        <v>117324</v>
      </c>
    </row>
    <row r="5498" spans="1:10" ht="32" customHeight="1">
      <c r="A5498" s="19" t="s">
        <v>117325</v>
      </c>
      <c r="B5498" s="24">
        <v>64</v>
      </c>
      <c r="C5498" s="22">
        <v>31</v>
      </c>
      <c r="D5498" s="21" t="s">
        <v>117326</v>
      </c>
      <c r="E5498" s="21" t="s">
        <v>117327</v>
      </c>
      <c r="F5498" s="21" t="s">
        <v>102727</v>
      </c>
      <c r="G5498" s="22">
        <v>6</v>
      </c>
      <c r="H5498" s="22">
        <v>14</v>
      </c>
      <c r="I5498" s="22">
        <v>26</v>
      </c>
      <c r="J5498" s="21" t="s">
        <v>117328</v>
      </c>
    </row>
    <row r="5499" spans="1:10" ht="32" customHeight="1">
      <c r="A5499" s="19" t="s">
        <v>117329</v>
      </c>
      <c r="B5499" s="24">
        <v>24</v>
      </c>
      <c r="C5499" s="22">
        <v>15</v>
      </c>
      <c r="D5499" s="21" t="s">
        <v>102422</v>
      </c>
      <c r="E5499" s="21" t="s">
        <v>102423</v>
      </c>
      <c r="F5499" s="21" t="s">
        <v>101528</v>
      </c>
      <c r="G5499" s="22">
        <v>10</v>
      </c>
      <c r="H5499" s="22">
        <v>0</v>
      </c>
      <c r="I5499" s="22">
        <v>0</v>
      </c>
      <c r="J5499" s="21" t="s">
        <v>102424</v>
      </c>
    </row>
    <row r="5500" spans="1:10" ht="32" customHeight="1">
      <c r="A5500" s="19" t="s">
        <v>117330</v>
      </c>
      <c r="B5500" s="24">
        <v>32</v>
      </c>
      <c r="C5500" s="22">
        <v>15</v>
      </c>
      <c r="D5500" s="21" t="s">
        <v>115722</v>
      </c>
      <c r="E5500" s="21" t="s">
        <v>115723</v>
      </c>
      <c r="F5500" s="21" t="s">
        <v>101522</v>
      </c>
      <c r="G5500" s="22">
        <v>10</v>
      </c>
      <c r="H5500" s="22">
        <v>0</v>
      </c>
      <c r="I5500" s="22">
        <v>0</v>
      </c>
      <c r="J5500" s="21" t="s">
        <v>117331</v>
      </c>
    </row>
    <row r="5501" spans="1:10" ht="32" customHeight="1">
      <c r="A5501" s="19" t="s">
        <v>117332</v>
      </c>
      <c r="B5501" s="24">
        <v>32</v>
      </c>
      <c r="C5501" s="22">
        <v>21</v>
      </c>
      <c r="D5501" s="21" t="s">
        <v>117333</v>
      </c>
      <c r="E5501" s="21" t="s">
        <v>117334</v>
      </c>
      <c r="F5501" s="21" t="s">
        <v>14743</v>
      </c>
      <c r="G5501" s="22">
        <v>5</v>
      </c>
      <c r="H5501" s="22">
        <v>12</v>
      </c>
      <c r="I5501" s="22">
        <v>19</v>
      </c>
      <c r="J5501" s="21" t="s">
        <v>117335</v>
      </c>
    </row>
    <row r="5502" spans="1:10" ht="32" customHeight="1">
      <c r="A5502" s="19" t="s">
        <v>117336</v>
      </c>
      <c r="B5502" s="24">
        <v>26</v>
      </c>
      <c r="C5502" s="22">
        <v>15</v>
      </c>
      <c r="D5502" s="21" t="s">
        <v>117337</v>
      </c>
      <c r="E5502" s="21" t="s">
        <v>117338</v>
      </c>
      <c r="F5502" s="21" t="s">
        <v>101563</v>
      </c>
      <c r="G5502" s="22">
        <v>10</v>
      </c>
      <c r="H5502" s="22">
        <v>0</v>
      </c>
      <c r="I5502" s="22">
        <v>0</v>
      </c>
      <c r="J5502" s="21" t="s">
        <v>117339</v>
      </c>
    </row>
    <row r="5503" spans="1:10" ht="32" customHeight="1">
      <c r="A5503" s="19" t="s">
        <v>117340</v>
      </c>
      <c r="B5503" s="24">
        <v>22</v>
      </c>
      <c r="C5503" s="22">
        <v>15</v>
      </c>
      <c r="D5503" s="21" t="s">
        <v>117341</v>
      </c>
      <c r="E5503" s="21" t="s">
        <v>117342</v>
      </c>
      <c r="F5503" s="21" t="s">
        <v>101563</v>
      </c>
      <c r="G5503" s="22">
        <v>10</v>
      </c>
      <c r="H5503" s="22">
        <v>0</v>
      </c>
      <c r="I5503" s="22">
        <v>0</v>
      </c>
      <c r="J5503" s="21" t="s">
        <v>117343</v>
      </c>
    </row>
    <row r="5504" spans="1:10" ht="32" customHeight="1">
      <c r="A5504" s="19" t="s">
        <v>117344</v>
      </c>
      <c r="B5504" s="24">
        <v>25</v>
      </c>
      <c r="C5504" s="22">
        <v>15</v>
      </c>
      <c r="D5504" s="21" t="s">
        <v>117345</v>
      </c>
      <c r="E5504" s="21" t="s">
        <v>117346</v>
      </c>
      <c r="F5504" s="21" t="s">
        <v>101563</v>
      </c>
      <c r="G5504" s="22">
        <v>10</v>
      </c>
      <c r="H5504" s="22">
        <v>0</v>
      </c>
      <c r="I5504" s="22">
        <v>0</v>
      </c>
      <c r="J5504" s="21" t="s">
        <v>117347</v>
      </c>
    </row>
    <row r="5505" spans="1:10" ht="32" customHeight="1">
      <c r="A5505" s="19" t="s">
        <v>117348</v>
      </c>
      <c r="B5505" s="24">
        <v>30</v>
      </c>
      <c r="C5505" s="22">
        <v>15</v>
      </c>
      <c r="D5505" s="21" t="s">
        <v>117349</v>
      </c>
      <c r="E5505" s="21" t="s">
        <v>117350</v>
      </c>
      <c r="F5505" s="21" t="s">
        <v>101522</v>
      </c>
      <c r="G5505" s="22">
        <v>10</v>
      </c>
      <c r="H5505" s="22">
        <v>0</v>
      </c>
      <c r="I5505" s="22">
        <v>0</v>
      </c>
      <c r="J5505" s="21" t="s">
        <v>117351</v>
      </c>
    </row>
    <row r="5506" spans="1:10" ht="32" customHeight="1">
      <c r="A5506" s="19" t="s">
        <v>117352</v>
      </c>
      <c r="B5506" s="24">
        <v>21</v>
      </c>
      <c r="C5506" s="22">
        <v>15</v>
      </c>
      <c r="D5506" s="21" t="s">
        <v>117353</v>
      </c>
      <c r="E5506" s="21" t="s">
        <v>117354</v>
      </c>
      <c r="F5506" s="21" t="s">
        <v>101522</v>
      </c>
      <c r="G5506" s="22">
        <v>10</v>
      </c>
      <c r="H5506" s="22">
        <v>0</v>
      </c>
      <c r="I5506" s="22">
        <v>0</v>
      </c>
      <c r="J5506" s="21" t="s">
        <v>117355</v>
      </c>
    </row>
    <row r="5507" spans="1:10" ht="32" customHeight="1">
      <c r="A5507" s="19" t="s">
        <v>117356</v>
      </c>
      <c r="B5507" s="24">
        <v>23</v>
      </c>
      <c r="C5507" s="22">
        <v>15</v>
      </c>
      <c r="D5507" s="21" t="s">
        <v>117357</v>
      </c>
      <c r="E5507" s="21" t="s">
        <v>117358</v>
      </c>
      <c r="F5507" s="21" t="s">
        <v>101563</v>
      </c>
      <c r="G5507" s="22">
        <v>10</v>
      </c>
      <c r="H5507" s="22">
        <v>0</v>
      </c>
      <c r="I5507" s="22">
        <v>0</v>
      </c>
      <c r="J5507" s="21" t="s">
        <v>117359</v>
      </c>
    </row>
    <row r="5508" spans="1:10" ht="32" customHeight="1">
      <c r="A5508" s="19" t="s">
        <v>117360</v>
      </c>
      <c r="B5508" s="24">
        <v>50</v>
      </c>
      <c r="C5508" s="22">
        <v>18</v>
      </c>
      <c r="D5508" s="21" t="s">
        <v>117361</v>
      </c>
      <c r="E5508" s="21" t="s">
        <v>117362</v>
      </c>
      <c r="F5508" s="21" t="s">
        <v>102782</v>
      </c>
      <c r="G5508" s="22">
        <v>1</v>
      </c>
      <c r="H5508" s="22">
        <v>13</v>
      </c>
      <c r="I5508" s="22">
        <v>22</v>
      </c>
      <c r="J5508" s="21" t="s">
        <v>117363</v>
      </c>
    </row>
    <row r="5509" spans="1:10" ht="32" customHeight="1">
      <c r="A5509" s="19" t="s">
        <v>117364</v>
      </c>
      <c r="B5509" s="24">
        <v>19</v>
      </c>
      <c r="C5509" s="22">
        <v>15</v>
      </c>
      <c r="D5509" s="21" t="s">
        <v>110493</v>
      </c>
      <c r="E5509" s="21" t="s">
        <v>110494</v>
      </c>
      <c r="F5509" s="21" t="s">
        <v>101694</v>
      </c>
      <c r="G5509" s="22">
        <v>1</v>
      </c>
      <c r="H5509" s="22">
        <v>8</v>
      </c>
      <c r="I5509" s="22">
        <v>17</v>
      </c>
      <c r="J5509" s="21" t="s">
        <v>117365</v>
      </c>
    </row>
    <row r="5510" spans="1:10" ht="32" customHeight="1">
      <c r="A5510" s="19" t="s">
        <v>117366</v>
      </c>
      <c r="B5510" s="24">
        <v>35</v>
      </c>
      <c r="C5510" s="22">
        <v>19</v>
      </c>
      <c r="D5510" s="21" t="s">
        <v>117367</v>
      </c>
      <c r="E5510" s="21" t="s">
        <v>117368</v>
      </c>
      <c r="F5510" s="21" t="s">
        <v>102510</v>
      </c>
      <c r="G5510" s="22">
        <v>1</v>
      </c>
      <c r="H5510" s="22">
        <v>14</v>
      </c>
      <c r="I5510" s="22">
        <v>15</v>
      </c>
      <c r="J5510" s="21" t="s">
        <v>117369</v>
      </c>
    </row>
    <row r="5511" spans="1:10" ht="32" customHeight="1">
      <c r="A5511" s="19" t="s">
        <v>117370</v>
      </c>
      <c r="B5511" s="24">
        <v>35</v>
      </c>
      <c r="C5511" s="22">
        <v>19</v>
      </c>
      <c r="D5511" s="21" t="s">
        <v>117367</v>
      </c>
      <c r="E5511" s="21" t="s">
        <v>117368</v>
      </c>
      <c r="F5511" s="21" t="s">
        <v>102510</v>
      </c>
      <c r="G5511" s="22">
        <v>1</v>
      </c>
      <c r="H5511" s="22">
        <v>14</v>
      </c>
      <c r="I5511" s="22">
        <v>15</v>
      </c>
      <c r="J5511" s="21" t="s">
        <v>117369</v>
      </c>
    </row>
    <row r="5512" spans="1:10" ht="32" customHeight="1">
      <c r="A5512" s="19" t="s">
        <v>117371</v>
      </c>
      <c r="B5512" s="24">
        <v>14</v>
      </c>
      <c r="C5512" s="22">
        <v>18</v>
      </c>
      <c r="D5512" s="21" t="s">
        <v>117372</v>
      </c>
      <c r="E5512" s="21" t="s">
        <v>117373</v>
      </c>
      <c r="F5512" s="21" t="s">
        <v>101757</v>
      </c>
      <c r="G5512" s="22">
        <v>6</v>
      </c>
      <c r="H5512" s="22">
        <v>8</v>
      </c>
      <c r="I5512" s="22">
        <v>18</v>
      </c>
      <c r="J5512" s="21" t="s">
        <v>117374</v>
      </c>
    </row>
    <row r="5513" spans="1:10" ht="32" customHeight="1">
      <c r="A5513" s="19" t="s">
        <v>117375</v>
      </c>
      <c r="B5513" s="24">
        <v>29</v>
      </c>
      <c r="C5513" s="22">
        <v>17</v>
      </c>
      <c r="D5513" s="21" t="s">
        <v>117376</v>
      </c>
      <c r="E5513" s="21" t="s">
        <v>117377</v>
      </c>
      <c r="F5513" s="21" t="s">
        <v>101710</v>
      </c>
      <c r="G5513" s="22">
        <v>1</v>
      </c>
      <c r="H5513" s="22">
        <v>12</v>
      </c>
      <c r="I5513" s="22">
        <v>21</v>
      </c>
      <c r="J5513" s="21" t="s">
        <v>117378</v>
      </c>
    </row>
    <row r="5514" spans="1:10" ht="44" customHeight="1">
      <c r="A5514" s="19" t="s">
        <v>117379</v>
      </c>
      <c r="B5514" s="24">
        <v>40</v>
      </c>
      <c r="C5514" s="22">
        <v>15</v>
      </c>
      <c r="D5514" s="21" t="s">
        <v>117380</v>
      </c>
      <c r="E5514" s="21" t="s">
        <v>117381</v>
      </c>
      <c r="F5514" s="21" t="s">
        <v>14739</v>
      </c>
      <c r="G5514" s="22">
        <v>10</v>
      </c>
      <c r="H5514" s="22">
        <v>0</v>
      </c>
      <c r="I5514" s="22">
        <v>0</v>
      </c>
      <c r="J5514" s="21" t="s">
        <v>117382</v>
      </c>
    </row>
    <row r="5515" spans="1:10" ht="44" customHeight="1">
      <c r="A5515" s="19" t="s">
        <v>117383</v>
      </c>
      <c r="B5515" s="24">
        <v>16</v>
      </c>
      <c r="C5515" s="22">
        <v>25</v>
      </c>
      <c r="D5515" s="21" t="s">
        <v>102562</v>
      </c>
      <c r="E5515" s="21" t="s">
        <v>102563</v>
      </c>
      <c r="F5515" s="21" t="s">
        <v>101996</v>
      </c>
      <c r="G5515" s="22">
        <v>10</v>
      </c>
      <c r="H5515" s="22">
        <v>11</v>
      </c>
      <c r="I5515" s="22">
        <v>15</v>
      </c>
      <c r="J5515" s="21" t="s">
        <v>117229</v>
      </c>
    </row>
    <row r="5516" spans="1:10" ht="44" customHeight="1">
      <c r="A5516" s="19" t="s">
        <v>117384</v>
      </c>
      <c r="B5516" s="24">
        <v>22</v>
      </c>
      <c r="C5516" s="22">
        <v>15</v>
      </c>
      <c r="D5516" s="21" t="s">
        <v>112842</v>
      </c>
      <c r="E5516" s="21" t="s">
        <v>112843</v>
      </c>
      <c r="F5516" s="21" t="s">
        <v>101528</v>
      </c>
      <c r="G5516" s="22">
        <v>10</v>
      </c>
      <c r="H5516" s="22">
        <v>0</v>
      </c>
      <c r="I5516" s="22">
        <v>0</v>
      </c>
      <c r="J5516" s="21" t="s">
        <v>117385</v>
      </c>
    </row>
    <row r="5517" spans="1:10" ht="44" customHeight="1">
      <c r="A5517" s="19" t="s">
        <v>117386</v>
      </c>
      <c r="B5517" s="24">
        <v>21</v>
      </c>
      <c r="C5517" s="22">
        <v>15</v>
      </c>
      <c r="D5517" s="21" t="s">
        <v>108204</v>
      </c>
      <c r="E5517" s="21" t="s">
        <v>108205</v>
      </c>
      <c r="F5517" s="21" t="s">
        <v>101694</v>
      </c>
      <c r="G5517" s="22">
        <v>10</v>
      </c>
      <c r="H5517" s="22">
        <v>0</v>
      </c>
      <c r="I5517" s="22">
        <v>0</v>
      </c>
      <c r="J5517" s="21" t="s">
        <v>117387</v>
      </c>
    </row>
    <row r="5518" spans="1:10" ht="44" customHeight="1">
      <c r="A5518" s="19" t="s">
        <v>117388</v>
      </c>
      <c r="B5518" s="24">
        <v>12</v>
      </c>
      <c r="C5518" s="22">
        <v>28</v>
      </c>
      <c r="D5518" s="21" t="s">
        <v>102092</v>
      </c>
      <c r="E5518" s="21" t="s">
        <v>102093</v>
      </c>
      <c r="F5518" s="21" t="s">
        <v>103946</v>
      </c>
      <c r="G5518" s="22">
        <v>9</v>
      </c>
      <c r="H5518" s="22">
        <v>15</v>
      </c>
      <c r="I5518" s="22">
        <v>18</v>
      </c>
      <c r="J5518" s="21" t="s">
        <v>117389</v>
      </c>
    </row>
    <row r="5519" spans="1:10" ht="44" customHeight="1">
      <c r="A5519" s="19" t="s">
        <v>117390</v>
      </c>
      <c r="B5519" s="24">
        <v>12</v>
      </c>
      <c r="C5519" s="22">
        <v>28</v>
      </c>
      <c r="D5519" s="21" t="s">
        <v>102092</v>
      </c>
      <c r="E5519" s="21" t="s">
        <v>102093</v>
      </c>
      <c r="F5519" s="21" t="s">
        <v>103946</v>
      </c>
      <c r="G5519" s="22">
        <v>9</v>
      </c>
      <c r="H5519" s="22">
        <v>15</v>
      </c>
      <c r="I5519" s="22">
        <v>18</v>
      </c>
      <c r="J5519" s="21" t="s">
        <v>117389</v>
      </c>
    </row>
    <row r="5520" spans="1:10" ht="44" customHeight="1">
      <c r="A5520" s="19" t="s">
        <v>117391</v>
      </c>
      <c r="B5520" s="24">
        <v>22</v>
      </c>
      <c r="C5520" s="22">
        <v>15</v>
      </c>
      <c r="D5520" s="21" t="s">
        <v>117392</v>
      </c>
      <c r="E5520" s="21" t="s">
        <v>117393</v>
      </c>
      <c r="F5520" s="21" t="s">
        <v>101554</v>
      </c>
      <c r="G5520" s="22">
        <v>10</v>
      </c>
      <c r="H5520" s="22">
        <v>0</v>
      </c>
      <c r="I5520" s="22">
        <v>0</v>
      </c>
      <c r="J5520" s="21" t="s">
        <v>117394</v>
      </c>
    </row>
    <row r="5521" spans="1:10" ht="44" customHeight="1">
      <c r="A5521" s="19" t="s">
        <v>117395</v>
      </c>
      <c r="B5521" s="24">
        <v>29</v>
      </c>
      <c r="C5521" s="22">
        <v>18</v>
      </c>
      <c r="D5521" s="21" t="s">
        <v>117396</v>
      </c>
      <c r="E5521" s="21" t="s">
        <v>117397</v>
      </c>
      <c r="F5521" s="21" t="s">
        <v>101757</v>
      </c>
      <c r="G5521" s="22">
        <v>5</v>
      </c>
      <c r="H5521" s="22">
        <v>9</v>
      </c>
      <c r="I5521" s="22">
        <v>14</v>
      </c>
      <c r="J5521" s="21" t="s">
        <v>117398</v>
      </c>
    </row>
    <row r="5522" spans="1:10" ht="32" customHeight="1">
      <c r="A5522" s="19" t="s">
        <v>117399</v>
      </c>
      <c r="B5522" s="24">
        <v>28</v>
      </c>
      <c r="C5522" s="22">
        <v>15</v>
      </c>
      <c r="D5522" s="21" t="s">
        <v>117400</v>
      </c>
      <c r="E5522" s="21" t="s">
        <v>117401</v>
      </c>
      <c r="F5522" s="21" t="s">
        <v>101694</v>
      </c>
      <c r="G5522" s="22">
        <v>10</v>
      </c>
      <c r="H5522" s="22">
        <v>0</v>
      </c>
      <c r="I5522" s="22">
        <v>0</v>
      </c>
      <c r="J5522" s="21" t="s">
        <v>117402</v>
      </c>
    </row>
    <row r="5523" spans="1:10" ht="32" customHeight="1">
      <c r="A5523" s="19" t="s">
        <v>117403</v>
      </c>
      <c r="B5523" s="24">
        <v>13</v>
      </c>
      <c r="C5523" s="22">
        <v>15</v>
      </c>
      <c r="D5523" s="21" t="s">
        <v>117404</v>
      </c>
      <c r="E5523" s="21" t="s">
        <v>117405</v>
      </c>
      <c r="F5523" s="21" t="s">
        <v>101522</v>
      </c>
      <c r="G5523" s="22">
        <v>10</v>
      </c>
      <c r="H5523" s="22">
        <v>0</v>
      </c>
      <c r="I5523" s="22">
        <v>0</v>
      </c>
      <c r="J5523" s="21" t="s">
        <v>117406</v>
      </c>
    </row>
    <row r="5524" spans="1:10" ht="32" customHeight="1">
      <c r="A5524" s="19" t="s">
        <v>117407</v>
      </c>
      <c r="B5524" s="24">
        <v>53</v>
      </c>
      <c r="C5524" s="22">
        <v>15</v>
      </c>
      <c r="D5524" s="21" t="s">
        <v>117408</v>
      </c>
      <c r="E5524" s="21" t="s">
        <v>117409</v>
      </c>
      <c r="F5524" s="21" t="s">
        <v>14739</v>
      </c>
      <c r="G5524" s="22">
        <v>10</v>
      </c>
      <c r="H5524" s="22">
        <v>0</v>
      </c>
      <c r="I5524" s="22">
        <v>0</v>
      </c>
      <c r="J5524" s="21" t="s">
        <v>117410</v>
      </c>
    </row>
    <row r="5525" spans="1:10" ht="32" customHeight="1">
      <c r="A5525" s="19" t="s">
        <v>117411</v>
      </c>
      <c r="B5525" s="24">
        <v>50</v>
      </c>
      <c r="C5525" s="22">
        <v>26</v>
      </c>
      <c r="D5525" s="21" t="s">
        <v>108556</v>
      </c>
      <c r="E5525" s="21" t="s">
        <v>108557</v>
      </c>
      <c r="F5525" s="21" t="s">
        <v>101787</v>
      </c>
      <c r="G5525" s="22">
        <v>1</v>
      </c>
      <c r="H5525" s="22">
        <v>21</v>
      </c>
      <c r="I5525" s="22">
        <v>39</v>
      </c>
      <c r="J5525" s="21" t="s">
        <v>117412</v>
      </c>
    </row>
    <row r="5526" spans="1:10" ht="32" customHeight="1">
      <c r="A5526" s="19" t="s">
        <v>117413</v>
      </c>
      <c r="B5526" s="24">
        <v>20</v>
      </c>
      <c r="C5526" s="22">
        <v>15</v>
      </c>
      <c r="D5526" s="21" t="s">
        <v>117414</v>
      </c>
      <c r="E5526" s="21" t="s">
        <v>117415</v>
      </c>
      <c r="F5526" s="21" t="s">
        <v>101694</v>
      </c>
      <c r="G5526" s="22">
        <v>1</v>
      </c>
      <c r="H5526" s="22">
        <v>9</v>
      </c>
      <c r="I5526" s="22">
        <v>15</v>
      </c>
      <c r="J5526" s="21" t="s">
        <v>117416</v>
      </c>
    </row>
    <row r="5527" spans="1:10" ht="32" customHeight="1">
      <c r="A5527" s="19" t="s">
        <v>117417</v>
      </c>
      <c r="B5527" s="24">
        <v>15</v>
      </c>
      <c r="C5527" s="22">
        <v>19</v>
      </c>
      <c r="D5527" s="21" t="s">
        <v>116926</v>
      </c>
      <c r="E5527" s="21" t="s">
        <v>116927</v>
      </c>
      <c r="F5527" s="21" t="s">
        <v>102114</v>
      </c>
      <c r="G5527" s="22">
        <v>4</v>
      </c>
      <c r="H5527" s="22">
        <v>11</v>
      </c>
      <c r="I5527" s="22">
        <v>28</v>
      </c>
      <c r="J5527" s="21" t="s">
        <v>117418</v>
      </c>
    </row>
    <row r="5528" spans="1:10" ht="32" customHeight="1">
      <c r="A5528" s="19" t="s">
        <v>117419</v>
      </c>
      <c r="B5528" s="24">
        <v>83</v>
      </c>
      <c r="C5528" s="22">
        <v>44</v>
      </c>
      <c r="D5528" s="21" t="s">
        <v>117420</v>
      </c>
      <c r="E5528" s="21" t="s">
        <v>117421</v>
      </c>
      <c r="F5528" s="21" t="s">
        <v>102144</v>
      </c>
      <c r="G5528" s="22">
        <v>1</v>
      </c>
      <c r="H5528" s="22">
        <v>39</v>
      </c>
      <c r="I5528" s="22">
        <v>58</v>
      </c>
      <c r="J5528" s="21" t="s">
        <v>117422</v>
      </c>
    </row>
    <row r="5529" spans="1:10" ht="32" customHeight="1">
      <c r="A5529" s="19" t="s">
        <v>117423</v>
      </c>
      <c r="B5529" s="24">
        <v>18</v>
      </c>
      <c r="C5529" s="22">
        <v>15</v>
      </c>
      <c r="D5529" s="21" t="s">
        <v>117424</v>
      </c>
      <c r="E5529" s="21" t="s">
        <v>117425</v>
      </c>
      <c r="F5529" s="21" t="s">
        <v>101528</v>
      </c>
      <c r="G5529" s="22">
        <v>10</v>
      </c>
      <c r="H5529" s="22">
        <v>0</v>
      </c>
      <c r="I5529" s="22">
        <v>0</v>
      </c>
      <c r="J5529" s="21" t="s">
        <v>117426</v>
      </c>
    </row>
    <row r="5530" spans="1:10" ht="32" customHeight="1">
      <c r="A5530" s="19" t="s">
        <v>117427</v>
      </c>
      <c r="B5530" s="24">
        <v>19</v>
      </c>
      <c r="C5530" s="22">
        <v>15</v>
      </c>
      <c r="D5530" s="21" t="s">
        <v>108574</v>
      </c>
      <c r="E5530" s="21" t="s">
        <v>108575</v>
      </c>
      <c r="F5530" s="21" t="s">
        <v>14739</v>
      </c>
      <c r="G5530" s="22">
        <v>10</v>
      </c>
      <c r="H5530" s="22">
        <v>0</v>
      </c>
      <c r="I5530" s="22">
        <v>0</v>
      </c>
      <c r="J5530" s="21" t="s">
        <v>117428</v>
      </c>
    </row>
    <row r="5531" spans="1:10" ht="32" customHeight="1">
      <c r="A5531" s="19" t="s">
        <v>117429</v>
      </c>
      <c r="B5531" s="24">
        <v>19</v>
      </c>
      <c r="C5531" s="22">
        <v>15</v>
      </c>
      <c r="D5531" s="21" t="s">
        <v>117430</v>
      </c>
      <c r="E5531" s="21" t="s">
        <v>117431</v>
      </c>
      <c r="F5531" s="21" t="s">
        <v>101528</v>
      </c>
      <c r="G5531" s="22">
        <v>10</v>
      </c>
      <c r="H5531" s="22">
        <v>0</v>
      </c>
      <c r="I5531" s="22">
        <v>0</v>
      </c>
      <c r="J5531" s="21" t="s">
        <v>117432</v>
      </c>
    </row>
    <row r="5532" spans="1:10" ht="32" customHeight="1">
      <c r="A5532" s="19" t="s">
        <v>117433</v>
      </c>
      <c r="B5532" s="24">
        <v>26</v>
      </c>
      <c r="C5532" s="22">
        <v>17</v>
      </c>
      <c r="D5532" s="21" t="s">
        <v>117434</v>
      </c>
      <c r="E5532" s="21" t="s">
        <v>117435</v>
      </c>
      <c r="F5532" s="21" t="s">
        <v>101665</v>
      </c>
      <c r="G5532" s="22">
        <v>1</v>
      </c>
      <c r="H5532" s="22">
        <v>12</v>
      </c>
      <c r="I5532" s="22">
        <v>25</v>
      </c>
      <c r="J5532" s="21" t="s">
        <v>117436</v>
      </c>
    </row>
    <row r="5533" spans="1:10" ht="32" customHeight="1">
      <c r="A5533" s="19" t="s">
        <v>117437</v>
      </c>
      <c r="B5533" s="24">
        <v>14</v>
      </c>
      <c r="C5533" s="22">
        <v>32</v>
      </c>
      <c r="D5533" s="21" t="s">
        <v>117438</v>
      </c>
      <c r="E5533" s="21" t="s">
        <v>117439</v>
      </c>
      <c r="F5533" s="21" t="s">
        <v>108380</v>
      </c>
      <c r="G5533" s="22">
        <v>9</v>
      </c>
      <c r="H5533" s="22">
        <v>19</v>
      </c>
      <c r="I5533" s="22">
        <v>36</v>
      </c>
      <c r="J5533" s="21" t="s">
        <v>117440</v>
      </c>
    </row>
    <row r="5534" spans="1:10" ht="20" customHeight="1">
      <c r="A5534" s="19" t="s">
        <v>117441</v>
      </c>
      <c r="B5534" s="24">
        <v>20</v>
      </c>
      <c r="C5534" s="22">
        <v>26</v>
      </c>
      <c r="D5534" s="21" t="s">
        <v>103572</v>
      </c>
      <c r="E5534" s="21" t="s">
        <v>103573</v>
      </c>
      <c r="F5534" s="21" t="s">
        <v>101543</v>
      </c>
      <c r="G5534" s="22">
        <v>12</v>
      </c>
      <c r="H5534" s="22">
        <v>10</v>
      </c>
      <c r="I5534" s="22">
        <v>16</v>
      </c>
      <c r="J5534" s="21" t="s">
        <v>117442</v>
      </c>
    </row>
    <row r="5535" spans="1:10" ht="20" customHeight="1">
      <c r="A5535" s="19" t="s">
        <v>117443</v>
      </c>
      <c r="B5535" s="24">
        <v>20</v>
      </c>
      <c r="C5535" s="22">
        <v>26</v>
      </c>
      <c r="D5535" s="21" t="s">
        <v>103572</v>
      </c>
      <c r="E5535" s="21" t="s">
        <v>103573</v>
      </c>
      <c r="F5535" s="21" t="s">
        <v>101543</v>
      </c>
      <c r="G5535" s="22">
        <v>12</v>
      </c>
      <c r="H5535" s="22">
        <v>10</v>
      </c>
      <c r="I5535" s="22">
        <v>16</v>
      </c>
      <c r="J5535" s="21" t="s">
        <v>117442</v>
      </c>
    </row>
    <row r="5536" spans="1:10" ht="20" customHeight="1">
      <c r="A5536" s="19" t="s">
        <v>117444</v>
      </c>
      <c r="B5536" s="24">
        <v>22</v>
      </c>
      <c r="C5536" s="22">
        <v>15</v>
      </c>
      <c r="D5536" s="21" t="s">
        <v>108417</v>
      </c>
      <c r="E5536" s="21" t="s">
        <v>108418</v>
      </c>
      <c r="F5536" s="21" t="s">
        <v>101694</v>
      </c>
      <c r="G5536" s="22">
        <v>1</v>
      </c>
      <c r="H5536" s="22">
        <v>9</v>
      </c>
      <c r="I5536" s="22">
        <v>13</v>
      </c>
      <c r="J5536" s="21" t="s">
        <v>117445</v>
      </c>
    </row>
    <row r="5537" spans="1:10" ht="32" customHeight="1">
      <c r="A5537" s="19" t="s">
        <v>117446</v>
      </c>
      <c r="B5537" s="24">
        <v>24</v>
      </c>
      <c r="C5537" s="22">
        <v>15</v>
      </c>
      <c r="D5537" s="21" t="s">
        <v>117447</v>
      </c>
      <c r="E5537" s="21" t="s">
        <v>117448</v>
      </c>
      <c r="F5537" s="21" t="s">
        <v>101528</v>
      </c>
      <c r="G5537" s="22">
        <v>10</v>
      </c>
      <c r="H5537" s="22">
        <v>0</v>
      </c>
      <c r="I5537" s="22">
        <v>0</v>
      </c>
      <c r="J5537" s="21" t="s">
        <v>117449</v>
      </c>
    </row>
    <row r="5538" spans="1:10" ht="20" customHeight="1">
      <c r="A5538" s="19" t="s">
        <v>117450</v>
      </c>
      <c r="B5538" s="24">
        <v>22</v>
      </c>
      <c r="C5538" s="22">
        <v>15</v>
      </c>
      <c r="D5538" s="21" t="s">
        <v>117451</v>
      </c>
      <c r="E5538" s="21" t="s">
        <v>117452</v>
      </c>
      <c r="F5538" s="21" t="s">
        <v>101554</v>
      </c>
      <c r="G5538" s="22">
        <v>10</v>
      </c>
      <c r="H5538" s="22">
        <v>0</v>
      </c>
      <c r="I5538" s="22">
        <v>0</v>
      </c>
      <c r="J5538" s="21" t="s">
        <v>117453</v>
      </c>
    </row>
    <row r="5539" spans="1:10" ht="20" customHeight="1">
      <c r="A5539" s="19" t="s">
        <v>117454</v>
      </c>
      <c r="B5539" s="24">
        <v>19</v>
      </c>
      <c r="C5539" s="22">
        <v>21</v>
      </c>
      <c r="D5539" s="21" t="s">
        <v>104395</v>
      </c>
      <c r="E5539" s="21" t="s">
        <v>104396</v>
      </c>
      <c r="F5539" s="21" t="s">
        <v>14743</v>
      </c>
      <c r="G5539" s="22">
        <v>2</v>
      </c>
      <c r="H5539" s="22">
        <v>15</v>
      </c>
      <c r="I5539" s="22">
        <v>24</v>
      </c>
      <c r="J5539" s="21" t="s">
        <v>117455</v>
      </c>
    </row>
    <row r="5540" spans="1:10" ht="20" customHeight="1">
      <c r="A5540" s="19" t="s">
        <v>117456</v>
      </c>
      <c r="B5540" s="24">
        <v>13</v>
      </c>
      <c r="C5540" s="22">
        <v>15</v>
      </c>
      <c r="D5540" s="21" t="s">
        <v>117457</v>
      </c>
      <c r="E5540" s="21" t="s">
        <v>117458</v>
      </c>
      <c r="F5540" s="21" t="s">
        <v>101568</v>
      </c>
      <c r="G5540" s="22">
        <v>2</v>
      </c>
      <c r="H5540" s="22">
        <v>9</v>
      </c>
      <c r="I5540" s="22">
        <v>18</v>
      </c>
      <c r="J5540" s="21" t="s">
        <v>117459</v>
      </c>
    </row>
    <row r="5541" spans="1:10" ht="20" customHeight="1">
      <c r="A5541" s="19" t="s">
        <v>117460</v>
      </c>
      <c r="B5541" s="24">
        <v>13</v>
      </c>
      <c r="C5541" s="22">
        <v>15</v>
      </c>
      <c r="D5541" s="21" t="s">
        <v>117457</v>
      </c>
      <c r="E5541" s="21" t="s">
        <v>117458</v>
      </c>
      <c r="F5541" s="21" t="s">
        <v>101568</v>
      </c>
      <c r="G5541" s="22">
        <v>2</v>
      </c>
      <c r="H5541" s="22">
        <v>9</v>
      </c>
      <c r="I5541" s="22">
        <v>18</v>
      </c>
      <c r="J5541" s="21" t="s">
        <v>117459</v>
      </c>
    </row>
    <row r="5542" spans="1:10" ht="20" customHeight="1">
      <c r="A5542" s="19" t="s">
        <v>117461</v>
      </c>
      <c r="B5542" s="24">
        <v>13</v>
      </c>
      <c r="C5542" s="22">
        <v>15</v>
      </c>
      <c r="D5542" s="21" t="s">
        <v>117457</v>
      </c>
      <c r="E5542" s="21" t="s">
        <v>117458</v>
      </c>
      <c r="F5542" s="21" t="s">
        <v>101568</v>
      </c>
      <c r="G5542" s="22">
        <v>2</v>
      </c>
      <c r="H5542" s="22">
        <v>9</v>
      </c>
      <c r="I5542" s="22">
        <v>18</v>
      </c>
      <c r="J5542" s="21" t="s">
        <v>117459</v>
      </c>
    </row>
    <row r="5543" spans="1:10" ht="20" customHeight="1">
      <c r="A5543" s="19" t="s">
        <v>117462</v>
      </c>
      <c r="B5543" s="24">
        <v>27</v>
      </c>
      <c r="C5543" s="22">
        <v>35</v>
      </c>
      <c r="D5543" s="21" t="s">
        <v>101772</v>
      </c>
      <c r="E5543" s="21" t="s">
        <v>101773</v>
      </c>
      <c r="F5543" s="21" t="s">
        <v>101694</v>
      </c>
      <c r="G5543" s="22">
        <v>11</v>
      </c>
      <c r="H5543" s="22">
        <v>20</v>
      </c>
      <c r="I5543" s="22">
        <v>27</v>
      </c>
      <c r="J5543" s="21" t="s">
        <v>106079</v>
      </c>
    </row>
    <row r="5544" spans="1:10" ht="20" customHeight="1">
      <c r="A5544" s="19" t="s">
        <v>117463</v>
      </c>
      <c r="B5544" s="24">
        <v>34</v>
      </c>
      <c r="C5544" s="22">
        <v>48</v>
      </c>
      <c r="D5544" s="21" t="s">
        <v>108018</v>
      </c>
      <c r="E5544" s="21" t="s">
        <v>108019</v>
      </c>
      <c r="F5544" s="21" t="s">
        <v>102826</v>
      </c>
      <c r="G5544" s="22">
        <v>14</v>
      </c>
      <c r="H5544" s="22">
        <v>11</v>
      </c>
      <c r="I5544" s="22">
        <v>23</v>
      </c>
      <c r="J5544" s="21" t="s">
        <v>117464</v>
      </c>
    </row>
    <row r="5545" spans="1:10" ht="20" customHeight="1">
      <c r="A5545" s="19" t="s">
        <v>117465</v>
      </c>
      <c r="B5545" s="24">
        <v>30</v>
      </c>
      <c r="C5545" s="22">
        <v>33</v>
      </c>
      <c r="D5545" s="21" t="s">
        <v>117466</v>
      </c>
      <c r="E5545" s="21" t="s">
        <v>117467</v>
      </c>
      <c r="F5545" s="21" t="s">
        <v>14743</v>
      </c>
      <c r="G5545" s="22">
        <v>3</v>
      </c>
      <c r="H5545" s="22">
        <v>26</v>
      </c>
      <c r="I5545" s="22">
        <v>48</v>
      </c>
      <c r="J5545" s="21" t="s">
        <v>117468</v>
      </c>
    </row>
    <row r="5546" spans="1:10" ht="20" customHeight="1">
      <c r="A5546" s="19" t="s">
        <v>117469</v>
      </c>
      <c r="B5546" s="24">
        <v>13</v>
      </c>
      <c r="C5546" s="22">
        <v>15</v>
      </c>
      <c r="D5546" s="21" t="s">
        <v>117457</v>
      </c>
      <c r="E5546" s="21" t="s">
        <v>117458</v>
      </c>
      <c r="F5546" s="21" t="s">
        <v>101694</v>
      </c>
      <c r="G5546" s="22">
        <v>2</v>
      </c>
      <c r="H5546" s="22">
        <v>9</v>
      </c>
      <c r="I5546" s="22">
        <v>14</v>
      </c>
      <c r="J5546" s="21" t="s">
        <v>117470</v>
      </c>
    </row>
    <row r="5547" spans="1:10" ht="20" customHeight="1">
      <c r="A5547" s="27">
        <v>-999</v>
      </c>
      <c r="B5547" s="24">
        <v>-999</v>
      </c>
      <c r="C5547" s="22">
        <v>-999</v>
      </c>
      <c r="D5547" s="22">
        <v>-999</v>
      </c>
      <c r="E5547" s="22">
        <v>-999</v>
      </c>
      <c r="F5547" s="22">
        <v>-999</v>
      </c>
      <c r="G5547" s="22">
        <v>-999</v>
      </c>
      <c r="H5547" s="22">
        <v>-999</v>
      </c>
      <c r="I5547" s="22">
        <v>-999</v>
      </c>
      <c r="J5547" s="22">
        <v>-999</v>
      </c>
    </row>
    <row r="5548" spans="1:10" ht="20" customHeight="1">
      <c r="A5548" s="19" t="s">
        <v>117471</v>
      </c>
      <c r="B5548" s="24">
        <v>25</v>
      </c>
      <c r="C5548" s="22">
        <v>15</v>
      </c>
      <c r="D5548" s="21" t="s">
        <v>111337</v>
      </c>
      <c r="E5548" s="21" t="s">
        <v>111338</v>
      </c>
      <c r="F5548" s="21" t="s">
        <v>101563</v>
      </c>
      <c r="G5548" s="22">
        <v>10</v>
      </c>
      <c r="H5548" s="22">
        <v>0</v>
      </c>
      <c r="I5548" s="22">
        <v>0</v>
      </c>
      <c r="J5548" s="21" t="s">
        <v>117472</v>
      </c>
    </row>
    <row r="5549" spans="1:10" ht="20" customHeight="1">
      <c r="A5549" s="27">
        <v>-999</v>
      </c>
      <c r="B5549" s="24">
        <v>-999</v>
      </c>
      <c r="C5549" s="22">
        <v>-999</v>
      </c>
      <c r="D5549" s="22">
        <v>-999</v>
      </c>
      <c r="E5549" s="22">
        <v>-999</v>
      </c>
      <c r="F5549" s="22">
        <v>-999</v>
      </c>
      <c r="G5549" s="22">
        <v>-999</v>
      </c>
      <c r="H5549" s="22">
        <v>-999</v>
      </c>
      <c r="I5549" s="22">
        <v>-999</v>
      </c>
      <c r="J5549" s="22">
        <v>-999</v>
      </c>
    </row>
    <row r="5550" spans="1:10" ht="20" customHeight="1">
      <c r="A5550" s="19" t="s">
        <v>117473</v>
      </c>
      <c r="B5550" s="24">
        <v>29</v>
      </c>
      <c r="C5550" s="22">
        <v>15</v>
      </c>
      <c r="D5550" s="21" t="s">
        <v>108895</v>
      </c>
      <c r="E5550" s="21" t="s">
        <v>108896</v>
      </c>
      <c r="F5550" s="21" t="s">
        <v>101554</v>
      </c>
      <c r="G5550" s="22">
        <v>10</v>
      </c>
      <c r="H5550" s="22">
        <v>0</v>
      </c>
      <c r="I5550" s="22">
        <v>0</v>
      </c>
      <c r="J5550" s="21" t="s">
        <v>117474</v>
      </c>
    </row>
    <row r="5551" spans="1:10" ht="20" customHeight="1">
      <c r="A5551" s="19" t="s">
        <v>117475</v>
      </c>
      <c r="B5551" s="24">
        <v>21</v>
      </c>
      <c r="C5551" s="22">
        <v>15</v>
      </c>
      <c r="D5551" s="21" t="s">
        <v>104802</v>
      </c>
      <c r="E5551" s="21" t="s">
        <v>104803</v>
      </c>
      <c r="F5551" s="21" t="s">
        <v>14739</v>
      </c>
      <c r="G5551" s="22">
        <v>10</v>
      </c>
      <c r="H5551" s="22">
        <v>0</v>
      </c>
      <c r="I5551" s="22">
        <v>0</v>
      </c>
      <c r="J5551" s="21" t="s">
        <v>117476</v>
      </c>
    </row>
    <row r="5552" spans="1:10" ht="20" customHeight="1">
      <c r="A5552" s="19" t="s">
        <v>117477</v>
      </c>
      <c r="B5552" s="24">
        <v>21</v>
      </c>
      <c r="C5552" s="22">
        <v>15</v>
      </c>
      <c r="D5552" s="21" t="s">
        <v>107123</v>
      </c>
      <c r="E5552" s="21" t="s">
        <v>107124</v>
      </c>
      <c r="F5552" s="21" t="s">
        <v>101554</v>
      </c>
      <c r="G5552" s="22">
        <v>10</v>
      </c>
      <c r="H5552" s="22">
        <v>0</v>
      </c>
      <c r="I5552" s="22">
        <v>0</v>
      </c>
      <c r="J5552" s="21" t="s">
        <v>107125</v>
      </c>
    </row>
    <row r="5553" spans="1:10" ht="20" customHeight="1">
      <c r="A5553" s="19" t="s">
        <v>117478</v>
      </c>
      <c r="B5553" s="24">
        <v>14</v>
      </c>
      <c r="C5553" s="22">
        <v>30</v>
      </c>
      <c r="D5553" s="21" t="s">
        <v>103014</v>
      </c>
      <c r="E5553" s="21" t="s">
        <v>103015</v>
      </c>
      <c r="F5553" s="21" t="s">
        <v>101910</v>
      </c>
      <c r="G5553" s="22">
        <v>10</v>
      </c>
      <c r="H5553" s="22">
        <v>16</v>
      </c>
      <c r="I5553" s="22">
        <v>19</v>
      </c>
      <c r="J5553" s="21" t="s">
        <v>117479</v>
      </c>
    </row>
    <row r="5554" spans="1:10" ht="20" customHeight="1">
      <c r="A5554" s="19" t="s">
        <v>117480</v>
      </c>
      <c r="B5554" s="24">
        <v>27</v>
      </c>
      <c r="C5554" s="22">
        <v>31</v>
      </c>
      <c r="D5554" s="21" t="s">
        <v>117481</v>
      </c>
      <c r="E5554" s="21" t="s">
        <v>117482</v>
      </c>
      <c r="F5554" s="21" t="s">
        <v>117483</v>
      </c>
      <c r="G5554" s="22">
        <v>5</v>
      </c>
      <c r="H5554" s="22">
        <v>22</v>
      </c>
      <c r="I5554" s="22">
        <v>28</v>
      </c>
      <c r="J5554" s="21" t="s">
        <v>117484</v>
      </c>
    </row>
    <row r="5555" spans="1:10" ht="20" customHeight="1">
      <c r="A5555" s="19" t="s">
        <v>117485</v>
      </c>
      <c r="B5555" s="24">
        <v>14</v>
      </c>
      <c r="C5555" s="22">
        <v>17</v>
      </c>
      <c r="D5555" s="21" t="s">
        <v>117486</v>
      </c>
      <c r="E5555" s="21" t="s">
        <v>117487</v>
      </c>
      <c r="F5555" s="21" t="s">
        <v>101543</v>
      </c>
      <c r="G5555" s="22">
        <v>4</v>
      </c>
      <c r="H5555" s="22">
        <v>9</v>
      </c>
      <c r="I5555" s="22">
        <v>18</v>
      </c>
      <c r="J5555" s="21" t="s">
        <v>117488</v>
      </c>
    </row>
    <row r="5556" spans="1:10" ht="20" customHeight="1">
      <c r="A5556" s="19" t="s">
        <v>117489</v>
      </c>
      <c r="B5556" s="24">
        <v>14</v>
      </c>
      <c r="C5556" s="22">
        <v>17</v>
      </c>
      <c r="D5556" s="21" t="s">
        <v>117486</v>
      </c>
      <c r="E5556" s="21" t="s">
        <v>117487</v>
      </c>
      <c r="F5556" s="21" t="s">
        <v>101543</v>
      </c>
      <c r="G5556" s="22">
        <v>4</v>
      </c>
      <c r="H5556" s="22">
        <v>9</v>
      </c>
      <c r="I5556" s="22">
        <v>18</v>
      </c>
      <c r="J5556" s="21" t="s">
        <v>117488</v>
      </c>
    </row>
    <row r="5557" spans="1:10" ht="20" customHeight="1">
      <c r="A5557" s="19" t="s">
        <v>117490</v>
      </c>
      <c r="B5557" s="24">
        <v>14</v>
      </c>
      <c r="C5557" s="22">
        <v>17</v>
      </c>
      <c r="D5557" s="21" t="s">
        <v>106724</v>
      </c>
      <c r="E5557" s="21" t="s">
        <v>106725</v>
      </c>
      <c r="F5557" s="21" t="s">
        <v>14739</v>
      </c>
      <c r="G5557" s="22">
        <v>6</v>
      </c>
      <c r="H5557" s="22">
        <v>7</v>
      </c>
      <c r="I5557" s="22">
        <v>15</v>
      </c>
      <c r="J5557" s="21" t="s">
        <v>117491</v>
      </c>
    </row>
    <row r="5558" spans="1:10" ht="20" customHeight="1">
      <c r="A5558" s="19" t="s">
        <v>117492</v>
      </c>
      <c r="B5558" s="24">
        <v>12</v>
      </c>
      <c r="C5558" s="22">
        <v>15</v>
      </c>
      <c r="D5558" s="21" t="s">
        <v>117493</v>
      </c>
      <c r="E5558" s="21" t="s">
        <v>117494</v>
      </c>
      <c r="F5558" s="21" t="s">
        <v>101528</v>
      </c>
      <c r="G5558" s="22">
        <v>10</v>
      </c>
      <c r="H5558" s="22">
        <v>0</v>
      </c>
      <c r="I5558" s="22">
        <v>0</v>
      </c>
      <c r="J5558" s="21" t="s">
        <v>117495</v>
      </c>
    </row>
    <row r="5559" spans="1:10" ht="20" customHeight="1">
      <c r="A5559" s="19" t="s">
        <v>117496</v>
      </c>
      <c r="B5559" s="24">
        <v>12</v>
      </c>
      <c r="C5559" s="22">
        <v>15</v>
      </c>
      <c r="D5559" s="21" t="s">
        <v>117493</v>
      </c>
      <c r="E5559" s="21" t="s">
        <v>117494</v>
      </c>
      <c r="F5559" s="21" t="s">
        <v>101528</v>
      </c>
      <c r="G5559" s="22">
        <v>10</v>
      </c>
      <c r="H5559" s="22">
        <v>0</v>
      </c>
      <c r="I5559" s="22">
        <v>0</v>
      </c>
      <c r="J5559" s="21" t="s">
        <v>117495</v>
      </c>
    </row>
    <row r="5560" spans="1:10" ht="20" customHeight="1">
      <c r="A5560" s="19" t="s">
        <v>117497</v>
      </c>
      <c r="B5560" s="24">
        <v>31</v>
      </c>
      <c r="C5560" s="22">
        <v>20</v>
      </c>
      <c r="D5560" s="21" t="s">
        <v>101931</v>
      </c>
      <c r="E5560" s="21" t="s">
        <v>101932</v>
      </c>
      <c r="F5560" s="21" t="s">
        <v>101950</v>
      </c>
      <c r="G5560" s="22">
        <v>1</v>
      </c>
      <c r="H5560" s="22">
        <v>15</v>
      </c>
      <c r="I5560" s="22">
        <v>26</v>
      </c>
      <c r="J5560" s="21" t="s">
        <v>117498</v>
      </c>
    </row>
    <row r="5561" spans="1:10" ht="20" customHeight="1">
      <c r="A5561" s="19" t="s">
        <v>117499</v>
      </c>
      <c r="B5561" s="24">
        <v>32</v>
      </c>
      <c r="C5561" s="22">
        <v>30</v>
      </c>
      <c r="D5561" s="21" t="s">
        <v>117500</v>
      </c>
      <c r="E5561" s="21" t="s">
        <v>117501</v>
      </c>
      <c r="F5561" s="21" t="s">
        <v>103600</v>
      </c>
      <c r="G5561" s="22">
        <v>1</v>
      </c>
      <c r="H5561" s="22">
        <v>25</v>
      </c>
      <c r="I5561" s="22">
        <v>27</v>
      </c>
      <c r="J5561" s="21" t="s">
        <v>117502</v>
      </c>
    </row>
    <row r="5562" spans="1:10" ht="20" customHeight="1">
      <c r="A5562" s="19" t="s">
        <v>117503</v>
      </c>
      <c r="B5562" s="24">
        <v>32</v>
      </c>
      <c r="C5562" s="22">
        <v>30</v>
      </c>
      <c r="D5562" s="21" t="s">
        <v>117500</v>
      </c>
      <c r="E5562" s="21" t="s">
        <v>117501</v>
      </c>
      <c r="F5562" s="21" t="s">
        <v>103600</v>
      </c>
      <c r="G5562" s="22">
        <v>1</v>
      </c>
      <c r="H5562" s="22">
        <v>25</v>
      </c>
      <c r="I5562" s="22">
        <v>27</v>
      </c>
      <c r="J5562" s="21" t="s">
        <v>117502</v>
      </c>
    </row>
    <row r="5563" spans="1:10" ht="20" customHeight="1">
      <c r="A5563" s="19" t="s">
        <v>117504</v>
      </c>
      <c r="B5563" s="24">
        <v>35</v>
      </c>
      <c r="C5563" s="22">
        <v>33</v>
      </c>
      <c r="D5563" s="21" t="s">
        <v>117500</v>
      </c>
      <c r="E5563" s="21" t="s">
        <v>117501</v>
      </c>
      <c r="F5563" s="21" t="s">
        <v>102510</v>
      </c>
      <c r="G5563" s="22">
        <v>1</v>
      </c>
      <c r="H5563" s="22">
        <v>28</v>
      </c>
      <c r="I5563" s="22">
        <v>30</v>
      </c>
      <c r="J5563" s="21" t="s">
        <v>117505</v>
      </c>
    </row>
    <row r="5564" spans="1:10" ht="20" customHeight="1">
      <c r="A5564" s="19" t="s">
        <v>117506</v>
      </c>
      <c r="B5564" s="24">
        <v>27</v>
      </c>
      <c r="C5564" s="22">
        <v>15</v>
      </c>
      <c r="D5564" s="21" t="s">
        <v>101836</v>
      </c>
      <c r="E5564" s="21" t="s">
        <v>101837</v>
      </c>
      <c r="F5564" s="21" t="s">
        <v>14739</v>
      </c>
      <c r="G5564" s="22">
        <v>10</v>
      </c>
      <c r="H5564" s="22">
        <v>0</v>
      </c>
      <c r="I5564" s="22">
        <v>0</v>
      </c>
      <c r="J5564" s="21" t="s">
        <v>117507</v>
      </c>
    </row>
    <row r="5565" spans="1:10" ht="20" customHeight="1">
      <c r="A5565" s="19" t="s">
        <v>117508</v>
      </c>
      <c r="B5565" s="24">
        <v>22</v>
      </c>
      <c r="C5565" s="22">
        <v>15</v>
      </c>
      <c r="D5565" s="21" t="s">
        <v>102029</v>
      </c>
      <c r="E5565" s="21" t="s">
        <v>102030</v>
      </c>
      <c r="F5565" s="21" t="s">
        <v>101694</v>
      </c>
      <c r="G5565" s="22">
        <v>10</v>
      </c>
      <c r="H5565" s="22">
        <v>0</v>
      </c>
      <c r="I5565" s="22">
        <v>0</v>
      </c>
      <c r="J5565" s="21" t="s">
        <v>107526</v>
      </c>
    </row>
    <row r="5566" spans="1:10" ht="20" customHeight="1">
      <c r="A5566" s="19" t="s">
        <v>117509</v>
      </c>
      <c r="B5566" s="24">
        <v>27</v>
      </c>
      <c r="C5566" s="22">
        <v>15</v>
      </c>
      <c r="D5566" s="21" t="s">
        <v>101836</v>
      </c>
      <c r="E5566" s="21" t="s">
        <v>101837</v>
      </c>
      <c r="F5566" s="21" t="s">
        <v>14739</v>
      </c>
      <c r="G5566" s="22">
        <v>10</v>
      </c>
      <c r="H5566" s="22">
        <v>0</v>
      </c>
      <c r="I5566" s="22">
        <v>0</v>
      </c>
      <c r="J5566" s="21" t="s">
        <v>117507</v>
      </c>
    </row>
    <row r="5567" spans="1:10" ht="20" customHeight="1">
      <c r="A5567" s="19" t="s">
        <v>117510</v>
      </c>
      <c r="B5567" s="24">
        <v>22</v>
      </c>
      <c r="C5567" s="22">
        <v>15</v>
      </c>
      <c r="D5567" s="21" t="s">
        <v>102029</v>
      </c>
      <c r="E5567" s="21" t="s">
        <v>102030</v>
      </c>
      <c r="F5567" s="21" t="s">
        <v>101694</v>
      </c>
      <c r="G5567" s="22">
        <v>10</v>
      </c>
      <c r="H5567" s="22">
        <v>0</v>
      </c>
      <c r="I5567" s="22">
        <v>0</v>
      </c>
      <c r="J5567" s="21" t="s">
        <v>107526</v>
      </c>
    </row>
    <row r="5568" spans="1:10" ht="20" customHeight="1">
      <c r="A5568" s="19" t="s">
        <v>117511</v>
      </c>
      <c r="B5568" s="24">
        <v>32</v>
      </c>
      <c r="C5568" s="22">
        <v>34</v>
      </c>
      <c r="D5568" s="21" t="s">
        <v>111772</v>
      </c>
      <c r="E5568" s="21" t="s">
        <v>111773</v>
      </c>
      <c r="F5568" s="21" t="s">
        <v>104148</v>
      </c>
      <c r="G5568" s="22">
        <v>8</v>
      </c>
      <c r="H5568" s="22">
        <v>12</v>
      </c>
      <c r="I5568" s="22">
        <v>17</v>
      </c>
      <c r="J5568" s="21" t="s">
        <v>117512</v>
      </c>
    </row>
    <row r="5569" spans="1:10" ht="20" customHeight="1">
      <c r="A5569" s="19" t="s">
        <v>117513</v>
      </c>
      <c r="B5569" s="24">
        <v>32</v>
      </c>
      <c r="C5569" s="22">
        <v>34</v>
      </c>
      <c r="D5569" s="21" t="s">
        <v>111772</v>
      </c>
      <c r="E5569" s="21" t="s">
        <v>111773</v>
      </c>
      <c r="F5569" s="21" t="s">
        <v>104148</v>
      </c>
      <c r="G5569" s="22">
        <v>8</v>
      </c>
      <c r="H5569" s="22">
        <v>12</v>
      </c>
      <c r="I5569" s="22">
        <v>17</v>
      </c>
      <c r="J5569" s="21" t="s">
        <v>117512</v>
      </c>
    </row>
    <row r="5570" spans="1:10" ht="20" customHeight="1">
      <c r="A5570" s="19" t="s">
        <v>117514</v>
      </c>
      <c r="B5570" s="24">
        <v>38</v>
      </c>
      <c r="C5570" s="22">
        <v>21</v>
      </c>
      <c r="D5570" s="21" t="s">
        <v>117515</v>
      </c>
      <c r="E5570" s="21" t="s">
        <v>117516</v>
      </c>
      <c r="F5570" s="21" t="s">
        <v>14734</v>
      </c>
      <c r="G5570" s="22">
        <v>1</v>
      </c>
      <c r="H5570" s="22">
        <v>16</v>
      </c>
      <c r="I5570" s="22">
        <v>32</v>
      </c>
      <c r="J5570" s="21" t="s">
        <v>117517</v>
      </c>
    </row>
    <row r="5571" spans="1:10" ht="20" customHeight="1">
      <c r="A5571" s="19" t="s">
        <v>117518</v>
      </c>
      <c r="B5571" s="24">
        <v>35</v>
      </c>
      <c r="C5571" s="22">
        <v>23</v>
      </c>
      <c r="D5571" s="21" t="s">
        <v>102668</v>
      </c>
      <c r="E5571" s="21" t="s">
        <v>102669</v>
      </c>
      <c r="F5571" s="21" t="s">
        <v>101710</v>
      </c>
      <c r="G5571" s="22">
        <v>1</v>
      </c>
      <c r="H5571" s="22">
        <v>18</v>
      </c>
      <c r="I5571" s="22">
        <v>30</v>
      </c>
      <c r="J5571" s="21" t="s">
        <v>117519</v>
      </c>
    </row>
    <row r="5572" spans="1:10" ht="20" customHeight="1">
      <c r="A5572" s="19" t="s">
        <v>117520</v>
      </c>
      <c r="B5572" s="24">
        <v>20</v>
      </c>
      <c r="C5572" s="22">
        <v>15</v>
      </c>
      <c r="D5572" s="21" t="s">
        <v>110238</v>
      </c>
      <c r="E5572" s="21" t="s">
        <v>110239</v>
      </c>
      <c r="F5572" s="21" t="s">
        <v>101694</v>
      </c>
      <c r="G5572" s="22">
        <v>10</v>
      </c>
      <c r="H5572" s="22">
        <v>0</v>
      </c>
      <c r="I5572" s="22">
        <v>0</v>
      </c>
      <c r="J5572" s="21" t="s">
        <v>117521</v>
      </c>
    </row>
    <row r="5573" spans="1:10" ht="20" customHeight="1">
      <c r="A5573" s="27">
        <v>-999</v>
      </c>
      <c r="B5573" s="24">
        <v>-999</v>
      </c>
      <c r="C5573" s="22">
        <v>-999</v>
      </c>
      <c r="D5573" s="22">
        <v>-999</v>
      </c>
      <c r="E5573" s="22">
        <v>-999</v>
      </c>
      <c r="F5573" s="22">
        <v>-999</v>
      </c>
      <c r="G5573" s="22">
        <v>-999</v>
      </c>
      <c r="H5573" s="22">
        <v>-999</v>
      </c>
      <c r="I5573" s="22">
        <v>-999</v>
      </c>
      <c r="J5573" s="22">
        <v>-999</v>
      </c>
    </row>
    <row r="5574" spans="1:10" ht="20" customHeight="1">
      <c r="A5574" s="19" t="s">
        <v>117522</v>
      </c>
      <c r="B5574" s="24">
        <v>20</v>
      </c>
      <c r="C5574" s="22">
        <v>22</v>
      </c>
      <c r="D5574" s="21" t="s">
        <v>117523</v>
      </c>
      <c r="E5574" s="21" t="s">
        <v>117524</v>
      </c>
      <c r="F5574" s="21" t="s">
        <v>101538</v>
      </c>
      <c r="G5574" s="22">
        <v>5</v>
      </c>
      <c r="H5574" s="22">
        <v>13</v>
      </c>
      <c r="I5574" s="22">
        <v>22</v>
      </c>
      <c r="J5574" s="21" t="s">
        <v>117525</v>
      </c>
    </row>
    <row r="5575" spans="1:10" ht="20" customHeight="1">
      <c r="A5575" s="19" t="s">
        <v>117526</v>
      </c>
      <c r="B5575" s="24">
        <v>46</v>
      </c>
      <c r="C5575" s="22">
        <v>15</v>
      </c>
      <c r="D5575" s="21" t="s">
        <v>108876</v>
      </c>
      <c r="E5575" s="21" t="s">
        <v>108877</v>
      </c>
      <c r="F5575" s="21" t="s">
        <v>101554</v>
      </c>
      <c r="G5575" s="22">
        <v>10</v>
      </c>
      <c r="H5575" s="22">
        <v>0</v>
      </c>
      <c r="I5575" s="22">
        <v>0</v>
      </c>
      <c r="J5575" s="21" t="s">
        <v>117527</v>
      </c>
    </row>
    <row r="5576" spans="1:10" ht="20" customHeight="1">
      <c r="A5576" s="19" t="s">
        <v>117528</v>
      </c>
      <c r="B5576" s="24">
        <v>46</v>
      </c>
      <c r="C5576" s="22">
        <v>15</v>
      </c>
      <c r="D5576" s="21" t="s">
        <v>108876</v>
      </c>
      <c r="E5576" s="21" t="s">
        <v>108877</v>
      </c>
      <c r="F5576" s="21" t="s">
        <v>101554</v>
      </c>
      <c r="G5576" s="22">
        <v>10</v>
      </c>
      <c r="H5576" s="22">
        <v>0</v>
      </c>
      <c r="I5576" s="22">
        <v>0</v>
      </c>
      <c r="J5576" s="21" t="s">
        <v>117527</v>
      </c>
    </row>
    <row r="5577" spans="1:10" ht="20" customHeight="1">
      <c r="A5577" s="19" t="s">
        <v>117529</v>
      </c>
      <c r="B5577" s="24">
        <v>27</v>
      </c>
      <c r="C5577" s="22">
        <v>15</v>
      </c>
      <c r="D5577" s="21" t="s">
        <v>108164</v>
      </c>
      <c r="E5577" s="21" t="s">
        <v>108165</v>
      </c>
      <c r="F5577" s="21" t="s">
        <v>101554</v>
      </c>
      <c r="G5577" s="22">
        <v>10</v>
      </c>
      <c r="H5577" s="22">
        <v>0</v>
      </c>
      <c r="I5577" s="22">
        <v>0</v>
      </c>
      <c r="J5577" s="21" t="s">
        <v>117530</v>
      </c>
    </row>
    <row r="5578" spans="1:10" ht="20" customHeight="1">
      <c r="A5578" s="19" t="s">
        <v>117531</v>
      </c>
      <c r="B5578" s="24">
        <v>45</v>
      </c>
      <c r="C5578" s="22">
        <v>15</v>
      </c>
      <c r="D5578" s="21" t="s">
        <v>117532</v>
      </c>
      <c r="E5578" s="21" t="s">
        <v>117533</v>
      </c>
      <c r="F5578" s="21" t="s">
        <v>101694</v>
      </c>
      <c r="G5578" s="22">
        <v>10</v>
      </c>
      <c r="H5578" s="22">
        <v>0</v>
      </c>
      <c r="I5578" s="22">
        <v>0</v>
      </c>
      <c r="J5578" s="21" t="s">
        <v>117534</v>
      </c>
    </row>
    <row r="5579" spans="1:10" ht="20" customHeight="1">
      <c r="A5579" s="19" t="s">
        <v>117535</v>
      </c>
      <c r="B5579" s="24">
        <v>13</v>
      </c>
      <c r="C5579" s="22">
        <v>16</v>
      </c>
      <c r="D5579" s="21" t="s">
        <v>117536</v>
      </c>
      <c r="E5579" s="21" t="s">
        <v>117537</v>
      </c>
      <c r="F5579" s="21" t="s">
        <v>101533</v>
      </c>
      <c r="G5579" s="22">
        <v>3</v>
      </c>
      <c r="H5579" s="22">
        <v>9</v>
      </c>
      <c r="I5579" s="22">
        <v>18</v>
      </c>
      <c r="J5579" s="21" t="s">
        <v>117538</v>
      </c>
    </row>
    <row r="5580" spans="1:10" ht="20" customHeight="1">
      <c r="A5580" s="19" t="s">
        <v>117539</v>
      </c>
      <c r="B5580" s="24">
        <v>45</v>
      </c>
      <c r="C5580" s="22">
        <v>15</v>
      </c>
      <c r="D5580" s="21" t="s">
        <v>107747</v>
      </c>
      <c r="E5580" s="21" t="s">
        <v>107748</v>
      </c>
      <c r="F5580" s="21" t="s">
        <v>101554</v>
      </c>
      <c r="G5580" s="22">
        <v>10</v>
      </c>
      <c r="H5580" s="22">
        <v>0</v>
      </c>
      <c r="I5580" s="22">
        <v>0</v>
      </c>
      <c r="J5580" s="21" t="s">
        <v>117540</v>
      </c>
    </row>
    <row r="5581" spans="1:10" ht="20" customHeight="1">
      <c r="A5581" s="19" t="s">
        <v>117541</v>
      </c>
      <c r="B5581" s="24">
        <v>50</v>
      </c>
      <c r="C5581" s="22">
        <v>30</v>
      </c>
      <c r="D5581" s="21" t="s">
        <v>117542</v>
      </c>
      <c r="E5581" s="21" t="s">
        <v>117543</v>
      </c>
      <c r="F5581" s="21" t="s">
        <v>106487</v>
      </c>
      <c r="G5581" s="22">
        <v>6</v>
      </c>
      <c r="H5581" s="22">
        <v>13</v>
      </c>
      <c r="I5581" s="22">
        <v>15</v>
      </c>
      <c r="J5581" s="21" t="s">
        <v>117544</v>
      </c>
    </row>
    <row r="5582" spans="1:10" ht="20" customHeight="1">
      <c r="A5582" s="19" t="s">
        <v>117545</v>
      </c>
      <c r="B5582" s="24">
        <v>21</v>
      </c>
      <c r="C5582" s="22">
        <v>15</v>
      </c>
      <c r="D5582" s="21" t="s">
        <v>104228</v>
      </c>
      <c r="E5582" s="21" t="s">
        <v>104229</v>
      </c>
      <c r="F5582" s="21" t="s">
        <v>101554</v>
      </c>
      <c r="G5582" s="22">
        <v>10</v>
      </c>
      <c r="H5582" s="22">
        <v>0</v>
      </c>
      <c r="I5582" s="22">
        <v>0</v>
      </c>
      <c r="J5582" s="21" t="s">
        <v>117546</v>
      </c>
    </row>
    <row r="5583" spans="1:10" ht="20" customHeight="1">
      <c r="A5583" s="19" t="s">
        <v>117547</v>
      </c>
      <c r="B5583" s="24">
        <v>21</v>
      </c>
      <c r="C5583" s="22">
        <v>15</v>
      </c>
      <c r="D5583" s="21" t="s">
        <v>104228</v>
      </c>
      <c r="E5583" s="21" t="s">
        <v>104229</v>
      </c>
      <c r="F5583" s="21" t="s">
        <v>101554</v>
      </c>
      <c r="G5583" s="22">
        <v>10</v>
      </c>
      <c r="H5583" s="22">
        <v>0</v>
      </c>
      <c r="I5583" s="22">
        <v>0</v>
      </c>
      <c r="J5583" s="21" t="s">
        <v>117546</v>
      </c>
    </row>
    <row r="5584" spans="1:10" ht="20" customHeight="1">
      <c r="A5584" s="19" t="s">
        <v>117548</v>
      </c>
      <c r="B5584" s="24">
        <v>21</v>
      </c>
      <c r="C5584" s="22">
        <v>23</v>
      </c>
      <c r="D5584" s="21" t="s">
        <v>104021</v>
      </c>
      <c r="E5584" s="21" t="s">
        <v>104022</v>
      </c>
      <c r="F5584" s="21" t="s">
        <v>104761</v>
      </c>
      <c r="G5584" s="22">
        <v>10</v>
      </c>
      <c r="H5584" s="22">
        <v>9</v>
      </c>
      <c r="I5584" s="22">
        <v>14</v>
      </c>
      <c r="J5584" s="21" t="s">
        <v>117549</v>
      </c>
    </row>
    <row r="5585" spans="1:10" ht="20" customHeight="1">
      <c r="A5585" s="19" t="s">
        <v>117550</v>
      </c>
      <c r="B5585" s="24">
        <v>30</v>
      </c>
      <c r="C5585" s="22">
        <v>15</v>
      </c>
      <c r="D5585" s="21" t="s">
        <v>108182</v>
      </c>
      <c r="E5585" s="21" t="s">
        <v>108183</v>
      </c>
      <c r="F5585" s="21" t="s">
        <v>101563</v>
      </c>
      <c r="G5585" s="22">
        <v>10</v>
      </c>
      <c r="H5585" s="22">
        <v>0</v>
      </c>
      <c r="I5585" s="22">
        <v>0</v>
      </c>
      <c r="J5585" s="21" t="s">
        <v>117551</v>
      </c>
    </row>
    <row r="5586" spans="1:10" ht="20" customHeight="1">
      <c r="A5586" s="19" t="s">
        <v>117552</v>
      </c>
      <c r="B5586" s="24">
        <v>30</v>
      </c>
      <c r="C5586" s="22">
        <v>15</v>
      </c>
      <c r="D5586" s="21" t="s">
        <v>108182</v>
      </c>
      <c r="E5586" s="21" t="s">
        <v>108183</v>
      </c>
      <c r="F5586" s="21" t="s">
        <v>101563</v>
      </c>
      <c r="G5586" s="22">
        <v>10</v>
      </c>
      <c r="H5586" s="22">
        <v>0</v>
      </c>
      <c r="I5586" s="22">
        <v>0</v>
      </c>
      <c r="J5586" s="21" t="s">
        <v>117551</v>
      </c>
    </row>
    <row r="5587" spans="1:10" ht="20" customHeight="1">
      <c r="A5587" s="19" t="s">
        <v>117553</v>
      </c>
      <c r="B5587" s="24">
        <v>24</v>
      </c>
      <c r="C5587" s="22">
        <v>15</v>
      </c>
      <c r="D5587" s="21" t="s">
        <v>110246</v>
      </c>
      <c r="E5587" s="21" t="s">
        <v>110247</v>
      </c>
      <c r="F5587" s="21" t="s">
        <v>101563</v>
      </c>
      <c r="G5587" s="22">
        <v>10</v>
      </c>
      <c r="H5587" s="22">
        <v>0</v>
      </c>
      <c r="I5587" s="22">
        <v>0</v>
      </c>
      <c r="J5587" s="21" t="s">
        <v>117554</v>
      </c>
    </row>
    <row r="5588" spans="1:10" ht="20" customHeight="1">
      <c r="A5588" s="19" t="s">
        <v>117555</v>
      </c>
      <c r="B5588" s="24">
        <v>24</v>
      </c>
      <c r="C5588" s="22">
        <v>15</v>
      </c>
      <c r="D5588" s="21" t="s">
        <v>110246</v>
      </c>
      <c r="E5588" s="21" t="s">
        <v>110247</v>
      </c>
      <c r="F5588" s="21" t="s">
        <v>101563</v>
      </c>
      <c r="G5588" s="22">
        <v>10</v>
      </c>
      <c r="H5588" s="22">
        <v>0</v>
      </c>
      <c r="I5588" s="22">
        <v>0</v>
      </c>
      <c r="J5588" s="21" t="s">
        <v>117554</v>
      </c>
    </row>
    <row r="5589" spans="1:10" ht="20" customHeight="1">
      <c r="A5589" s="19" t="s">
        <v>117556</v>
      </c>
      <c r="B5589" s="24">
        <v>40</v>
      </c>
      <c r="C5589" s="22">
        <v>15</v>
      </c>
      <c r="D5589" s="21" t="s">
        <v>117557</v>
      </c>
      <c r="E5589" s="21" t="s">
        <v>117558</v>
      </c>
      <c r="F5589" s="21" t="s">
        <v>101522</v>
      </c>
      <c r="G5589" s="22">
        <v>10</v>
      </c>
      <c r="H5589" s="22">
        <v>0</v>
      </c>
      <c r="I5589" s="22">
        <v>0</v>
      </c>
      <c r="J5589" s="21" t="s">
        <v>117559</v>
      </c>
    </row>
    <row r="5590" spans="1:10" ht="20" customHeight="1">
      <c r="A5590" s="19" t="s">
        <v>117560</v>
      </c>
      <c r="B5590" s="24">
        <v>22</v>
      </c>
      <c r="C5590" s="22">
        <v>15</v>
      </c>
      <c r="D5590" s="21" t="s">
        <v>111906</v>
      </c>
      <c r="E5590" s="21" t="s">
        <v>111907</v>
      </c>
      <c r="F5590" s="21" t="s">
        <v>101554</v>
      </c>
      <c r="G5590" s="22">
        <v>10</v>
      </c>
      <c r="H5590" s="22">
        <v>0</v>
      </c>
      <c r="I5590" s="22">
        <v>0</v>
      </c>
      <c r="J5590" s="21" t="s">
        <v>117561</v>
      </c>
    </row>
    <row r="5591" spans="1:10" ht="20" customHeight="1">
      <c r="A5591" s="19" t="s">
        <v>117562</v>
      </c>
      <c r="B5591" s="24">
        <v>22</v>
      </c>
      <c r="C5591" s="22">
        <v>15</v>
      </c>
      <c r="D5591" s="21" t="s">
        <v>111906</v>
      </c>
      <c r="E5591" s="21" t="s">
        <v>111907</v>
      </c>
      <c r="F5591" s="21" t="s">
        <v>101554</v>
      </c>
      <c r="G5591" s="22">
        <v>10</v>
      </c>
      <c r="H5591" s="22">
        <v>0</v>
      </c>
      <c r="I5591" s="22">
        <v>0</v>
      </c>
      <c r="J5591" s="21" t="s">
        <v>117561</v>
      </c>
    </row>
    <row r="5592" spans="1:10" ht="20" customHeight="1">
      <c r="A5592" s="19" t="s">
        <v>117563</v>
      </c>
      <c r="B5592" s="24">
        <v>31</v>
      </c>
      <c r="C5592" s="22">
        <v>22</v>
      </c>
      <c r="D5592" s="21" t="s">
        <v>106243</v>
      </c>
      <c r="E5592" s="21" t="s">
        <v>106244</v>
      </c>
      <c r="F5592" s="21" t="s">
        <v>101885</v>
      </c>
      <c r="G5592" s="22">
        <v>1</v>
      </c>
      <c r="H5592" s="22">
        <v>17</v>
      </c>
      <c r="I5592" s="22">
        <v>26</v>
      </c>
      <c r="J5592" s="21" t="s">
        <v>117564</v>
      </c>
    </row>
    <row r="5593" spans="1:10" ht="20" customHeight="1">
      <c r="A5593" s="19" t="s">
        <v>117565</v>
      </c>
      <c r="B5593" s="24">
        <v>17</v>
      </c>
      <c r="C5593" s="22">
        <v>19</v>
      </c>
      <c r="D5593" s="21" t="s">
        <v>117566</v>
      </c>
      <c r="E5593" s="21" t="s">
        <v>117567</v>
      </c>
      <c r="F5593" s="21" t="s">
        <v>102510</v>
      </c>
      <c r="G5593" s="22">
        <v>4</v>
      </c>
      <c r="H5593" s="22">
        <v>11</v>
      </c>
      <c r="I5593" s="22">
        <v>21</v>
      </c>
      <c r="J5593" s="21" t="s">
        <v>117568</v>
      </c>
    </row>
    <row r="5594" spans="1:10" ht="20" customHeight="1">
      <c r="A5594" s="19" t="s">
        <v>117569</v>
      </c>
      <c r="B5594" s="24">
        <v>21</v>
      </c>
      <c r="C5594" s="22">
        <v>15</v>
      </c>
      <c r="D5594" s="21" t="s">
        <v>104105</v>
      </c>
      <c r="E5594" s="21" t="s">
        <v>104106</v>
      </c>
      <c r="F5594" s="21" t="s">
        <v>101568</v>
      </c>
      <c r="G5594" s="22">
        <v>2</v>
      </c>
      <c r="H5594" s="22">
        <v>9</v>
      </c>
      <c r="I5594" s="22">
        <v>16</v>
      </c>
      <c r="J5594" s="21" t="s">
        <v>117570</v>
      </c>
    </row>
    <row r="5595" spans="1:10" ht="20" customHeight="1">
      <c r="A5595" s="27">
        <v>-999</v>
      </c>
      <c r="B5595" s="24">
        <v>-999</v>
      </c>
      <c r="C5595" s="22">
        <v>-999</v>
      </c>
      <c r="D5595" s="22">
        <v>-999</v>
      </c>
      <c r="E5595" s="22">
        <v>-999</v>
      </c>
      <c r="F5595" s="22">
        <v>-999</v>
      </c>
      <c r="G5595" s="22">
        <v>-999</v>
      </c>
      <c r="H5595" s="22">
        <v>-999</v>
      </c>
      <c r="I5595" s="22">
        <v>-999</v>
      </c>
      <c r="J5595" s="22">
        <v>-999</v>
      </c>
    </row>
    <row r="5596" spans="1:10" ht="32" customHeight="1">
      <c r="A5596" s="19" t="s">
        <v>117571</v>
      </c>
      <c r="B5596" s="24">
        <v>13</v>
      </c>
      <c r="C5596" s="22">
        <v>15</v>
      </c>
      <c r="D5596" s="21" t="s">
        <v>109923</v>
      </c>
      <c r="E5596" s="21" t="s">
        <v>109924</v>
      </c>
      <c r="F5596" s="21" t="s">
        <v>14739</v>
      </c>
      <c r="G5596" s="22">
        <v>10</v>
      </c>
      <c r="H5596" s="22">
        <v>0</v>
      </c>
      <c r="I5596" s="22">
        <v>0</v>
      </c>
      <c r="J5596" s="21" t="s">
        <v>117572</v>
      </c>
    </row>
    <row r="5597" spans="1:10" ht="20" customHeight="1">
      <c r="A5597" s="19" t="s">
        <v>117573</v>
      </c>
      <c r="B5597" s="24">
        <v>19</v>
      </c>
      <c r="C5597" s="22">
        <v>15</v>
      </c>
      <c r="D5597" s="21" t="s">
        <v>111974</v>
      </c>
      <c r="E5597" s="21" t="s">
        <v>111975</v>
      </c>
      <c r="F5597" s="21" t="s">
        <v>101554</v>
      </c>
      <c r="G5597" s="22">
        <v>10</v>
      </c>
      <c r="H5597" s="22">
        <v>0</v>
      </c>
      <c r="I5597" s="22">
        <v>0</v>
      </c>
      <c r="J5597" s="21" t="s">
        <v>111976</v>
      </c>
    </row>
    <row r="5598" spans="1:10" ht="20" customHeight="1">
      <c r="A5598" s="19" t="s">
        <v>117574</v>
      </c>
      <c r="B5598" s="24">
        <v>21</v>
      </c>
      <c r="C5598" s="22">
        <v>17</v>
      </c>
      <c r="D5598" s="21" t="s">
        <v>108427</v>
      </c>
      <c r="E5598" s="21" t="s">
        <v>108428</v>
      </c>
      <c r="F5598" s="21" t="s">
        <v>14743</v>
      </c>
      <c r="G5598" s="22">
        <v>3</v>
      </c>
      <c r="H5598" s="22">
        <v>10</v>
      </c>
      <c r="I5598" s="22">
        <v>14</v>
      </c>
      <c r="J5598" s="21" t="s">
        <v>117575</v>
      </c>
    </row>
    <row r="5599" spans="1:10" ht="20" customHeight="1">
      <c r="A5599" s="19" t="s">
        <v>117576</v>
      </c>
      <c r="B5599" s="24">
        <v>16</v>
      </c>
      <c r="C5599" s="22">
        <v>22</v>
      </c>
      <c r="D5599" s="21" t="s">
        <v>117577</v>
      </c>
      <c r="E5599" s="21" t="s">
        <v>117578</v>
      </c>
      <c r="F5599" s="21" t="s">
        <v>101689</v>
      </c>
      <c r="G5599" s="22">
        <v>6</v>
      </c>
      <c r="H5599" s="22">
        <v>12</v>
      </c>
      <c r="I5599" s="22">
        <v>15</v>
      </c>
      <c r="J5599" s="21" t="s">
        <v>117579</v>
      </c>
    </row>
    <row r="5600" spans="1:10" ht="20" customHeight="1">
      <c r="A5600" s="19" t="s">
        <v>117580</v>
      </c>
      <c r="B5600" s="24">
        <v>39</v>
      </c>
      <c r="C5600" s="22">
        <v>43</v>
      </c>
      <c r="D5600" s="21" t="s">
        <v>117581</v>
      </c>
      <c r="E5600" s="21" t="s">
        <v>117582</v>
      </c>
      <c r="F5600" s="21" t="s">
        <v>102405</v>
      </c>
      <c r="G5600" s="22">
        <v>11</v>
      </c>
      <c r="H5600" s="22">
        <v>28</v>
      </c>
      <c r="I5600" s="22">
        <v>57</v>
      </c>
      <c r="J5600" s="21" t="s">
        <v>117583</v>
      </c>
    </row>
    <row r="5601" spans="1:10" ht="20" customHeight="1">
      <c r="A5601" s="19" t="s">
        <v>117584</v>
      </c>
      <c r="B5601" s="24">
        <v>27</v>
      </c>
      <c r="C5601" s="22">
        <v>15</v>
      </c>
      <c r="D5601" s="21" t="s">
        <v>116735</v>
      </c>
      <c r="E5601" s="21" t="s">
        <v>116736</v>
      </c>
      <c r="F5601" s="21" t="s">
        <v>101528</v>
      </c>
      <c r="G5601" s="22">
        <v>10</v>
      </c>
      <c r="H5601" s="22">
        <v>0</v>
      </c>
      <c r="I5601" s="22">
        <v>0</v>
      </c>
      <c r="J5601" s="21" t="s">
        <v>117585</v>
      </c>
    </row>
    <row r="5602" spans="1:10" ht="20" customHeight="1">
      <c r="A5602" s="19" t="s">
        <v>117586</v>
      </c>
      <c r="B5602" s="24">
        <v>33</v>
      </c>
      <c r="C5602" s="22">
        <v>15</v>
      </c>
      <c r="D5602" s="21" t="s">
        <v>103749</v>
      </c>
      <c r="E5602" s="21" t="s">
        <v>103750</v>
      </c>
      <c r="F5602" s="21" t="s">
        <v>101528</v>
      </c>
      <c r="G5602" s="22">
        <v>10</v>
      </c>
      <c r="H5602" s="22">
        <v>0</v>
      </c>
      <c r="I5602" s="22">
        <v>0</v>
      </c>
      <c r="J5602" s="21" t="s">
        <v>117587</v>
      </c>
    </row>
    <row r="5603" spans="1:10" ht="20" customHeight="1">
      <c r="A5603" s="19" t="s">
        <v>117588</v>
      </c>
      <c r="B5603" s="24">
        <v>19</v>
      </c>
      <c r="C5603" s="22">
        <v>15</v>
      </c>
      <c r="D5603" s="21" t="s">
        <v>117589</v>
      </c>
      <c r="E5603" s="21" t="s">
        <v>117590</v>
      </c>
      <c r="F5603" s="21" t="s">
        <v>101554</v>
      </c>
      <c r="G5603" s="22">
        <v>10</v>
      </c>
      <c r="H5603" s="22">
        <v>0</v>
      </c>
      <c r="I5603" s="22">
        <v>0</v>
      </c>
      <c r="J5603" s="21" t="s">
        <v>117591</v>
      </c>
    </row>
    <row r="5604" spans="1:10" ht="20" customHeight="1">
      <c r="A5604" s="19" t="s">
        <v>117592</v>
      </c>
      <c r="B5604" s="24">
        <v>17</v>
      </c>
      <c r="C5604" s="22">
        <v>15</v>
      </c>
      <c r="D5604" s="21" t="s">
        <v>102222</v>
      </c>
      <c r="E5604" s="21" t="s">
        <v>102223</v>
      </c>
      <c r="F5604" s="21" t="s">
        <v>101568</v>
      </c>
      <c r="G5604" s="22">
        <v>1</v>
      </c>
      <c r="H5604" s="22">
        <v>10</v>
      </c>
      <c r="I5604" s="22">
        <v>17</v>
      </c>
      <c r="J5604" s="21" t="s">
        <v>117593</v>
      </c>
    </row>
    <row r="5605" spans="1:10" ht="20" customHeight="1">
      <c r="A5605" s="19" t="s">
        <v>117594</v>
      </c>
      <c r="B5605" s="24">
        <v>19</v>
      </c>
      <c r="C5605" s="22">
        <v>15</v>
      </c>
      <c r="D5605" s="21" t="s">
        <v>117595</v>
      </c>
      <c r="E5605" s="21" t="s">
        <v>117596</v>
      </c>
      <c r="F5605" s="21" t="s">
        <v>14739</v>
      </c>
      <c r="G5605" s="22">
        <v>10</v>
      </c>
      <c r="H5605" s="22">
        <v>0</v>
      </c>
      <c r="I5605" s="22">
        <v>0</v>
      </c>
      <c r="J5605" s="21" t="s">
        <v>117597</v>
      </c>
    </row>
    <row r="5606" spans="1:10" ht="20" customHeight="1">
      <c r="A5606" s="19" t="s">
        <v>117598</v>
      </c>
      <c r="B5606" s="24">
        <v>20</v>
      </c>
      <c r="C5606" s="22">
        <v>18</v>
      </c>
      <c r="D5606" s="21" t="s">
        <v>103318</v>
      </c>
      <c r="E5606" s="21" t="s">
        <v>103319</v>
      </c>
      <c r="F5606" s="21" t="s">
        <v>102144</v>
      </c>
      <c r="G5606" s="22">
        <v>1</v>
      </c>
      <c r="H5606" s="22">
        <v>13</v>
      </c>
      <c r="I5606" s="22">
        <v>17</v>
      </c>
      <c r="J5606" s="21" t="s">
        <v>117599</v>
      </c>
    </row>
    <row r="5607" spans="1:10" ht="20" customHeight="1">
      <c r="A5607" s="19" t="s">
        <v>117600</v>
      </c>
      <c r="B5607" s="24">
        <v>24</v>
      </c>
      <c r="C5607" s="22">
        <v>19</v>
      </c>
      <c r="D5607" s="21" t="s">
        <v>102588</v>
      </c>
      <c r="E5607" s="21" t="s">
        <v>102589</v>
      </c>
      <c r="F5607" s="21" t="s">
        <v>102510</v>
      </c>
      <c r="G5607" s="22">
        <v>1</v>
      </c>
      <c r="H5607" s="22">
        <v>14</v>
      </c>
      <c r="I5607" s="22">
        <v>18</v>
      </c>
      <c r="J5607" s="21" t="s">
        <v>117601</v>
      </c>
    </row>
    <row r="5608" spans="1:10" ht="20" customHeight="1">
      <c r="A5608" s="19" t="s">
        <v>117602</v>
      </c>
      <c r="B5608" s="24">
        <v>24</v>
      </c>
      <c r="C5608" s="22">
        <v>15</v>
      </c>
      <c r="D5608" s="21" t="s">
        <v>105560</v>
      </c>
      <c r="E5608" s="21" t="s">
        <v>105561</v>
      </c>
      <c r="F5608" s="21" t="s">
        <v>101528</v>
      </c>
      <c r="G5608" s="22">
        <v>10</v>
      </c>
      <c r="H5608" s="22">
        <v>0</v>
      </c>
      <c r="I5608" s="22">
        <v>0</v>
      </c>
      <c r="J5608" s="21" t="s">
        <v>117603</v>
      </c>
    </row>
    <row r="5609" spans="1:10" ht="20" customHeight="1">
      <c r="A5609" s="19" t="s">
        <v>117604</v>
      </c>
      <c r="B5609" s="24">
        <v>24</v>
      </c>
      <c r="C5609" s="22">
        <v>15</v>
      </c>
      <c r="D5609" s="21" t="s">
        <v>105560</v>
      </c>
      <c r="E5609" s="21" t="s">
        <v>105561</v>
      </c>
      <c r="F5609" s="21" t="s">
        <v>101528</v>
      </c>
      <c r="G5609" s="22">
        <v>10</v>
      </c>
      <c r="H5609" s="22">
        <v>0</v>
      </c>
      <c r="I5609" s="22">
        <v>0</v>
      </c>
      <c r="J5609" s="21" t="s">
        <v>117603</v>
      </c>
    </row>
    <row r="5610" spans="1:10" ht="20" customHeight="1">
      <c r="A5610" s="19" t="s">
        <v>117605</v>
      </c>
      <c r="B5610" s="24">
        <v>22</v>
      </c>
      <c r="C5610" s="22">
        <v>17</v>
      </c>
      <c r="D5610" s="21" t="s">
        <v>103888</v>
      </c>
      <c r="E5610" s="21" t="s">
        <v>103889</v>
      </c>
      <c r="F5610" s="21" t="s">
        <v>101665</v>
      </c>
      <c r="G5610" s="22">
        <v>1</v>
      </c>
      <c r="H5610" s="22">
        <v>12</v>
      </c>
      <c r="I5610" s="22">
        <v>23</v>
      </c>
      <c r="J5610" s="21" t="s">
        <v>117606</v>
      </c>
    </row>
    <row r="5611" spans="1:10" ht="20" customHeight="1">
      <c r="A5611" s="19" t="s">
        <v>117607</v>
      </c>
      <c r="B5611" s="24">
        <v>33</v>
      </c>
      <c r="C5611" s="22">
        <v>16</v>
      </c>
      <c r="D5611" s="21" t="s">
        <v>117608</v>
      </c>
      <c r="E5611" s="21" t="s">
        <v>117609</v>
      </c>
      <c r="F5611" s="21" t="s">
        <v>102171</v>
      </c>
      <c r="G5611" s="22">
        <v>1</v>
      </c>
      <c r="H5611" s="22">
        <v>11</v>
      </c>
      <c r="I5611" s="22">
        <v>24</v>
      </c>
      <c r="J5611" s="21" t="s">
        <v>117610</v>
      </c>
    </row>
    <row r="5612" spans="1:10" ht="20" customHeight="1">
      <c r="A5612" s="19" t="s">
        <v>117611</v>
      </c>
      <c r="B5612" s="24">
        <v>43</v>
      </c>
      <c r="C5612" s="22">
        <v>20</v>
      </c>
      <c r="D5612" s="21" t="s">
        <v>106462</v>
      </c>
      <c r="E5612" s="21" t="s">
        <v>106463</v>
      </c>
      <c r="F5612" s="21" t="s">
        <v>101568</v>
      </c>
      <c r="G5612" s="22">
        <v>1</v>
      </c>
      <c r="H5612" s="22">
        <v>15</v>
      </c>
      <c r="I5612" s="22">
        <v>24</v>
      </c>
      <c r="J5612" s="21" t="s">
        <v>117612</v>
      </c>
    </row>
    <row r="5613" spans="1:10" ht="20" customHeight="1">
      <c r="A5613" s="19" t="s">
        <v>117613</v>
      </c>
      <c r="B5613" s="24">
        <v>31</v>
      </c>
      <c r="C5613" s="22">
        <v>15</v>
      </c>
      <c r="D5613" s="21" t="s">
        <v>117614</v>
      </c>
      <c r="E5613" s="21" t="s">
        <v>117615</v>
      </c>
      <c r="F5613" s="21" t="s">
        <v>101694</v>
      </c>
      <c r="G5613" s="22">
        <v>10</v>
      </c>
      <c r="H5613" s="22">
        <v>0</v>
      </c>
      <c r="I5613" s="22">
        <v>0</v>
      </c>
      <c r="J5613" s="21" t="s">
        <v>117616</v>
      </c>
    </row>
    <row r="5614" spans="1:10" ht="20" customHeight="1">
      <c r="A5614" s="19" t="s">
        <v>117617</v>
      </c>
      <c r="B5614" s="24">
        <v>37</v>
      </c>
      <c r="C5614" s="22">
        <v>15</v>
      </c>
      <c r="D5614" s="21" t="s">
        <v>103784</v>
      </c>
      <c r="E5614" s="21" t="s">
        <v>103785</v>
      </c>
      <c r="F5614" s="21" t="s">
        <v>14739</v>
      </c>
      <c r="G5614" s="22">
        <v>10</v>
      </c>
      <c r="H5614" s="22">
        <v>0</v>
      </c>
      <c r="I5614" s="22">
        <v>0</v>
      </c>
      <c r="J5614" s="21" t="s">
        <v>117618</v>
      </c>
    </row>
    <row r="5615" spans="1:10" ht="20" customHeight="1">
      <c r="A5615" s="19" t="s">
        <v>117619</v>
      </c>
      <c r="B5615" s="24">
        <v>37</v>
      </c>
      <c r="C5615" s="22">
        <v>15</v>
      </c>
      <c r="D5615" s="21" t="s">
        <v>103784</v>
      </c>
      <c r="E5615" s="21" t="s">
        <v>103785</v>
      </c>
      <c r="F5615" s="21" t="s">
        <v>14739</v>
      </c>
      <c r="G5615" s="22">
        <v>10</v>
      </c>
      <c r="H5615" s="22">
        <v>0</v>
      </c>
      <c r="I5615" s="22">
        <v>0</v>
      </c>
      <c r="J5615" s="21" t="s">
        <v>117618</v>
      </c>
    </row>
    <row r="5616" spans="1:10" ht="20" customHeight="1">
      <c r="A5616" s="19" t="s">
        <v>117620</v>
      </c>
      <c r="B5616" s="24">
        <v>18</v>
      </c>
      <c r="C5616" s="22">
        <v>15</v>
      </c>
      <c r="D5616" s="21" t="s">
        <v>117621</v>
      </c>
      <c r="E5616" s="21" t="s">
        <v>117622</v>
      </c>
      <c r="F5616" s="21" t="s">
        <v>101528</v>
      </c>
      <c r="G5616" s="22">
        <v>10</v>
      </c>
      <c r="H5616" s="22">
        <v>0</v>
      </c>
      <c r="I5616" s="22">
        <v>0</v>
      </c>
      <c r="J5616" s="21" t="s">
        <v>117623</v>
      </c>
    </row>
    <row r="5617" spans="1:10" ht="20" customHeight="1">
      <c r="A5617" s="19" t="s">
        <v>117624</v>
      </c>
      <c r="B5617" s="24">
        <v>46</v>
      </c>
      <c r="C5617" s="22">
        <v>17</v>
      </c>
      <c r="D5617" s="21" t="s">
        <v>101663</v>
      </c>
      <c r="E5617" s="21" t="s">
        <v>101664</v>
      </c>
      <c r="F5617" s="21" t="s">
        <v>101710</v>
      </c>
      <c r="G5617" s="22">
        <v>1</v>
      </c>
      <c r="H5617" s="22">
        <v>12</v>
      </c>
      <c r="I5617" s="22">
        <v>20</v>
      </c>
      <c r="J5617" s="21" t="s">
        <v>117625</v>
      </c>
    </row>
    <row r="5618" spans="1:10" ht="20" customHeight="1">
      <c r="A5618" s="19" t="s">
        <v>117626</v>
      </c>
      <c r="B5618" s="24">
        <v>17</v>
      </c>
      <c r="C5618" s="22">
        <v>15</v>
      </c>
      <c r="D5618" s="21" t="s">
        <v>117627</v>
      </c>
      <c r="E5618" s="21" t="s">
        <v>117628</v>
      </c>
      <c r="F5618" s="21" t="s">
        <v>101563</v>
      </c>
      <c r="G5618" s="22">
        <v>10</v>
      </c>
      <c r="H5618" s="22">
        <v>0</v>
      </c>
      <c r="I5618" s="22">
        <v>0</v>
      </c>
      <c r="J5618" s="21" t="s">
        <v>117629</v>
      </c>
    </row>
    <row r="5619" spans="1:10" ht="20" customHeight="1">
      <c r="A5619" s="19" t="s">
        <v>117630</v>
      </c>
      <c r="B5619" s="24">
        <v>23</v>
      </c>
      <c r="C5619" s="22">
        <v>15</v>
      </c>
      <c r="D5619" s="21" t="s">
        <v>104802</v>
      </c>
      <c r="E5619" s="21" t="s">
        <v>104803</v>
      </c>
      <c r="F5619" s="21" t="s">
        <v>101568</v>
      </c>
      <c r="G5619" s="22">
        <v>1</v>
      </c>
      <c r="H5619" s="22">
        <v>9</v>
      </c>
      <c r="I5619" s="22">
        <v>17</v>
      </c>
      <c r="J5619" s="21" t="s">
        <v>117631</v>
      </c>
    </row>
    <row r="5620" spans="1:10" ht="20" customHeight="1">
      <c r="A5620" s="19" t="s">
        <v>117632</v>
      </c>
      <c r="B5620" s="24">
        <v>23</v>
      </c>
      <c r="C5620" s="22">
        <v>15</v>
      </c>
      <c r="D5620" s="21" t="s">
        <v>104802</v>
      </c>
      <c r="E5620" s="21" t="s">
        <v>104803</v>
      </c>
      <c r="F5620" s="21" t="s">
        <v>101568</v>
      </c>
      <c r="G5620" s="22">
        <v>1</v>
      </c>
      <c r="H5620" s="22">
        <v>9</v>
      </c>
      <c r="I5620" s="22">
        <v>17</v>
      </c>
      <c r="J5620" s="21" t="s">
        <v>117631</v>
      </c>
    </row>
    <row r="5621" spans="1:10" ht="20" customHeight="1">
      <c r="A5621" s="19" t="s">
        <v>117633</v>
      </c>
      <c r="B5621" s="24">
        <v>51</v>
      </c>
      <c r="C5621" s="22">
        <v>33</v>
      </c>
      <c r="D5621" s="21" t="s">
        <v>103076</v>
      </c>
      <c r="E5621" s="21" t="s">
        <v>103077</v>
      </c>
      <c r="F5621" s="21" t="s">
        <v>14743</v>
      </c>
      <c r="G5621" s="22">
        <v>9</v>
      </c>
      <c r="H5621" s="22">
        <v>20</v>
      </c>
      <c r="I5621" s="22">
        <v>27</v>
      </c>
      <c r="J5621" s="21" t="s">
        <v>117634</v>
      </c>
    </row>
    <row r="5622" spans="1:10" ht="20" customHeight="1">
      <c r="A5622" s="19" t="s">
        <v>117635</v>
      </c>
      <c r="B5622" s="24">
        <v>51</v>
      </c>
      <c r="C5622" s="22">
        <v>33</v>
      </c>
      <c r="D5622" s="21" t="s">
        <v>103076</v>
      </c>
      <c r="E5622" s="21" t="s">
        <v>103077</v>
      </c>
      <c r="F5622" s="21" t="s">
        <v>14743</v>
      </c>
      <c r="G5622" s="22">
        <v>9</v>
      </c>
      <c r="H5622" s="22">
        <v>20</v>
      </c>
      <c r="I5622" s="22">
        <v>27</v>
      </c>
      <c r="J5622" s="21" t="s">
        <v>117634</v>
      </c>
    </row>
    <row r="5623" spans="1:10" ht="20" customHeight="1">
      <c r="A5623" s="19" t="s">
        <v>117636</v>
      </c>
      <c r="B5623" s="24">
        <v>20</v>
      </c>
      <c r="C5623" s="22">
        <v>15</v>
      </c>
      <c r="D5623" s="21" t="s">
        <v>117637</v>
      </c>
      <c r="E5623" s="21" t="s">
        <v>117638</v>
      </c>
      <c r="F5623" s="21" t="s">
        <v>14739</v>
      </c>
      <c r="G5623" s="22">
        <v>10</v>
      </c>
      <c r="H5623" s="22">
        <v>0</v>
      </c>
      <c r="I5623" s="22">
        <v>0</v>
      </c>
      <c r="J5623" s="21" t="s">
        <v>117639</v>
      </c>
    </row>
    <row r="5624" spans="1:10" ht="20" customHeight="1">
      <c r="A5624" s="19" t="s">
        <v>117640</v>
      </c>
      <c r="B5624" s="24">
        <v>24</v>
      </c>
      <c r="C5624" s="22">
        <v>17</v>
      </c>
      <c r="D5624" s="21" t="s">
        <v>117641</v>
      </c>
      <c r="E5624" s="21" t="s">
        <v>117642</v>
      </c>
      <c r="F5624" s="21" t="s">
        <v>101710</v>
      </c>
      <c r="G5624" s="22">
        <v>1</v>
      </c>
      <c r="H5624" s="22">
        <v>12</v>
      </c>
      <c r="I5624" s="22">
        <v>21</v>
      </c>
      <c r="J5624" s="21" t="s">
        <v>117643</v>
      </c>
    </row>
    <row r="5625" spans="1:10" ht="20" customHeight="1">
      <c r="A5625" s="19" t="s">
        <v>117644</v>
      </c>
      <c r="B5625" s="24">
        <v>33</v>
      </c>
      <c r="C5625" s="22">
        <v>15</v>
      </c>
      <c r="D5625" s="21" t="s">
        <v>114351</v>
      </c>
      <c r="E5625" s="21" t="s">
        <v>114352</v>
      </c>
      <c r="F5625" s="21" t="s">
        <v>14739</v>
      </c>
      <c r="G5625" s="22">
        <v>10</v>
      </c>
      <c r="H5625" s="22">
        <v>0</v>
      </c>
      <c r="I5625" s="22">
        <v>0</v>
      </c>
      <c r="J5625" s="21" t="s">
        <v>117645</v>
      </c>
    </row>
    <row r="5626" spans="1:10" ht="20" customHeight="1">
      <c r="A5626" s="19" t="s">
        <v>117646</v>
      </c>
      <c r="B5626" s="24">
        <v>25</v>
      </c>
      <c r="C5626" s="22">
        <v>15</v>
      </c>
      <c r="D5626" s="21" t="s">
        <v>103002</v>
      </c>
      <c r="E5626" s="21" t="s">
        <v>103003</v>
      </c>
      <c r="F5626" s="21" t="s">
        <v>14739</v>
      </c>
      <c r="G5626" s="22">
        <v>10</v>
      </c>
      <c r="H5626" s="22">
        <v>0</v>
      </c>
      <c r="I5626" s="22">
        <v>0</v>
      </c>
      <c r="J5626" s="21" t="s">
        <v>103004</v>
      </c>
    </row>
    <row r="5627" spans="1:10" ht="20" customHeight="1">
      <c r="A5627" s="19" t="s">
        <v>117647</v>
      </c>
      <c r="B5627" s="24">
        <v>27</v>
      </c>
      <c r="C5627" s="22">
        <v>22</v>
      </c>
      <c r="D5627" s="21" t="s">
        <v>107751</v>
      </c>
      <c r="E5627" s="21" t="s">
        <v>107752</v>
      </c>
      <c r="F5627" s="21" t="s">
        <v>102559</v>
      </c>
      <c r="G5627" s="22">
        <v>7</v>
      </c>
      <c r="H5627" s="22">
        <v>11</v>
      </c>
      <c r="I5627" s="22">
        <v>17</v>
      </c>
      <c r="J5627" s="21" t="s">
        <v>117648</v>
      </c>
    </row>
    <row r="5628" spans="1:10" ht="20" customHeight="1">
      <c r="A5628" s="19" t="s">
        <v>117649</v>
      </c>
      <c r="B5628" s="24">
        <v>52</v>
      </c>
      <c r="C5628" s="22">
        <v>23</v>
      </c>
      <c r="D5628" s="21" t="s">
        <v>102880</v>
      </c>
      <c r="E5628" s="21" t="s">
        <v>102881</v>
      </c>
      <c r="F5628" s="21" t="s">
        <v>102001</v>
      </c>
      <c r="G5628" s="22">
        <v>7</v>
      </c>
      <c r="H5628" s="22">
        <v>12</v>
      </c>
      <c r="I5628" s="22">
        <v>23</v>
      </c>
      <c r="J5628" s="21" t="s">
        <v>105499</v>
      </c>
    </row>
    <row r="5629" spans="1:10" ht="32" customHeight="1">
      <c r="A5629" s="19" t="s">
        <v>117650</v>
      </c>
      <c r="B5629" s="24">
        <v>29</v>
      </c>
      <c r="C5629" s="22">
        <v>15</v>
      </c>
      <c r="D5629" s="21" t="s">
        <v>115743</v>
      </c>
      <c r="E5629" s="21" t="s">
        <v>115744</v>
      </c>
      <c r="F5629" s="21" t="s">
        <v>101522</v>
      </c>
      <c r="G5629" s="22">
        <v>10</v>
      </c>
      <c r="H5629" s="22">
        <v>0</v>
      </c>
      <c r="I5629" s="22">
        <v>0</v>
      </c>
      <c r="J5629" s="21" t="s">
        <v>117651</v>
      </c>
    </row>
    <row r="5630" spans="1:10" ht="20" customHeight="1">
      <c r="A5630" s="19" t="s">
        <v>117652</v>
      </c>
      <c r="B5630" s="24">
        <v>27</v>
      </c>
      <c r="C5630" s="22">
        <v>25</v>
      </c>
      <c r="D5630" s="21" t="s">
        <v>102968</v>
      </c>
      <c r="E5630" s="21" t="s">
        <v>102969</v>
      </c>
      <c r="F5630" s="21" t="s">
        <v>101568</v>
      </c>
      <c r="G5630" s="22">
        <v>1</v>
      </c>
      <c r="H5630" s="22">
        <v>20</v>
      </c>
      <c r="I5630" s="22">
        <v>28</v>
      </c>
      <c r="J5630" s="21" t="s">
        <v>104992</v>
      </c>
    </row>
    <row r="5631" spans="1:10" ht="20" customHeight="1">
      <c r="A5631" s="19" t="s">
        <v>117653</v>
      </c>
      <c r="B5631" s="24">
        <v>16</v>
      </c>
      <c r="C5631" s="22">
        <v>28</v>
      </c>
      <c r="D5631" s="21" t="s">
        <v>117654</v>
      </c>
      <c r="E5631" s="21" t="s">
        <v>117655</v>
      </c>
      <c r="F5631" s="21" t="s">
        <v>117656</v>
      </c>
      <c r="G5631" s="22">
        <v>13</v>
      </c>
      <c r="H5631" s="22">
        <v>11</v>
      </c>
      <c r="I5631" s="22">
        <v>17</v>
      </c>
      <c r="J5631" s="21" t="s">
        <v>117657</v>
      </c>
    </row>
    <row r="5632" spans="1:10" ht="20" customHeight="1">
      <c r="A5632" s="27">
        <v>-999</v>
      </c>
      <c r="B5632" s="24">
        <v>-999</v>
      </c>
      <c r="C5632" s="22">
        <v>-999</v>
      </c>
      <c r="D5632" s="22">
        <v>-999</v>
      </c>
      <c r="E5632" s="22">
        <v>-999</v>
      </c>
      <c r="F5632" s="22">
        <v>-999</v>
      </c>
      <c r="G5632" s="22">
        <v>-999</v>
      </c>
      <c r="H5632" s="22">
        <v>-999</v>
      </c>
      <c r="I5632" s="22">
        <v>-999</v>
      </c>
      <c r="J5632" s="22">
        <v>-999</v>
      </c>
    </row>
    <row r="5633" spans="1:10" ht="20" customHeight="1">
      <c r="A5633" s="19" t="s">
        <v>117658</v>
      </c>
      <c r="B5633" s="24">
        <v>30</v>
      </c>
      <c r="C5633" s="22">
        <v>15</v>
      </c>
      <c r="D5633" s="21" t="s">
        <v>117420</v>
      </c>
      <c r="E5633" s="21" t="s">
        <v>117421</v>
      </c>
      <c r="F5633" s="21" t="s">
        <v>101554</v>
      </c>
      <c r="G5633" s="22">
        <v>10</v>
      </c>
      <c r="H5633" s="22">
        <v>0</v>
      </c>
      <c r="I5633" s="22">
        <v>0</v>
      </c>
      <c r="J5633" s="21" t="s">
        <v>117659</v>
      </c>
    </row>
    <row r="5634" spans="1:10" ht="20" customHeight="1">
      <c r="A5634" s="19" t="s">
        <v>117660</v>
      </c>
      <c r="B5634" s="24">
        <v>17</v>
      </c>
      <c r="C5634" s="22">
        <v>15</v>
      </c>
      <c r="D5634" s="21" t="s">
        <v>109300</v>
      </c>
      <c r="E5634" s="21" t="s">
        <v>109301</v>
      </c>
      <c r="F5634" s="21" t="s">
        <v>101528</v>
      </c>
      <c r="G5634" s="22">
        <v>10</v>
      </c>
      <c r="H5634" s="22">
        <v>0</v>
      </c>
      <c r="I5634" s="22">
        <v>0</v>
      </c>
      <c r="J5634" s="21" t="s">
        <v>117661</v>
      </c>
    </row>
    <row r="5635" spans="1:10" ht="20" customHeight="1">
      <c r="A5635" s="19" t="s">
        <v>117662</v>
      </c>
      <c r="B5635" s="24">
        <v>17</v>
      </c>
      <c r="C5635" s="22">
        <v>15</v>
      </c>
      <c r="D5635" s="21" t="s">
        <v>109300</v>
      </c>
      <c r="E5635" s="21" t="s">
        <v>109301</v>
      </c>
      <c r="F5635" s="21" t="s">
        <v>101528</v>
      </c>
      <c r="G5635" s="22">
        <v>10</v>
      </c>
      <c r="H5635" s="22">
        <v>0</v>
      </c>
      <c r="I5635" s="22">
        <v>0</v>
      </c>
      <c r="J5635" s="21" t="s">
        <v>117661</v>
      </c>
    </row>
    <row r="5636" spans="1:10" ht="20" customHeight="1">
      <c r="A5636" s="19" t="s">
        <v>117663</v>
      </c>
      <c r="B5636" s="24">
        <v>41</v>
      </c>
      <c r="C5636" s="22">
        <v>33</v>
      </c>
      <c r="D5636" s="21" t="s">
        <v>101760</v>
      </c>
      <c r="E5636" s="21" t="s">
        <v>101761</v>
      </c>
      <c r="F5636" s="21" t="s">
        <v>102510</v>
      </c>
      <c r="G5636" s="22">
        <v>13</v>
      </c>
      <c r="H5636" s="22">
        <v>16</v>
      </c>
      <c r="I5636" s="22">
        <v>22</v>
      </c>
      <c r="J5636" s="21" t="s">
        <v>117664</v>
      </c>
    </row>
    <row r="5637" spans="1:10" ht="20" customHeight="1">
      <c r="A5637" s="19" t="s">
        <v>117665</v>
      </c>
      <c r="B5637" s="24">
        <v>42</v>
      </c>
      <c r="C5637" s="22">
        <v>15</v>
      </c>
      <c r="D5637" s="21" t="s">
        <v>117666</v>
      </c>
      <c r="E5637" s="21" t="s">
        <v>117667</v>
      </c>
      <c r="F5637" s="21" t="s">
        <v>101528</v>
      </c>
      <c r="G5637" s="22">
        <v>10</v>
      </c>
      <c r="H5637" s="22">
        <v>0</v>
      </c>
      <c r="I5637" s="22">
        <v>0</v>
      </c>
      <c r="J5637" s="21" t="s">
        <v>117668</v>
      </c>
    </row>
    <row r="5638" spans="1:10" ht="20" customHeight="1">
      <c r="A5638" s="19" t="s">
        <v>117669</v>
      </c>
      <c r="B5638" s="24">
        <v>22</v>
      </c>
      <c r="C5638" s="22">
        <v>15</v>
      </c>
      <c r="D5638" s="21" t="s">
        <v>117670</v>
      </c>
      <c r="E5638" s="21" t="s">
        <v>117671</v>
      </c>
      <c r="F5638" s="21" t="s">
        <v>101554</v>
      </c>
      <c r="G5638" s="22">
        <v>10</v>
      </c>
      <c r="H5638" s="22">
        <v>0</v>
      </c>
      <c r="I5638" s="22">
        <v>0</v>
      </c>
      <c r="J5638" s="21" t="s">
        <v>117672</v>
      </c>
    </row>
    <row r="5639" spans="1:10" ht="20" customHeight="1">
      <c r="A5639" s="19" t="s">
        <v>117673</v>
      </c>
      <c r="B5639" s="24">
        <v>23</v>
      </c>
      <c r="C5639" s="22">
        <v>15</v>
      </c>
      <c r="D5639" s="21" t="s">
        <v>117674</v>
      </c>
      <c r="E5639" s="21" t="s">
        <v>117675</v>
      </c>
      <c r="F5639" s="21" t="s">
        <v>14739</v>
      </c>
      <c r="G5639" s="22">
        <v>10</v>
      </c>
      <c r="H5639" s="22">
        <v>0</v>
      </c>
      <c r="I5639" s="22">
        <v>0</v>
      </c>
      <c r="J5639" s="21" t="s">
        <v>117676</v>
      </c>
    </row>
    <row r="5640" spans="1:10" ht="20" customHeight="1">
      <c r="A5640" s="19" t="s">
        <v>117677</v>
      </c>
      <c r="B5640" s="24">
        <v>22</v>
      </c>
      <c r="C5640" s="22">
        <v>16</v>
      </c>
      <c r="D5640" s="21" t="s">
        <v>117678</v>
      </c>
      <c r="E5640" s="21" t="s">
        <v>117679</v>
      </c>
      <c r="F5640" s="21" t="s">
        <v>101533</v>
      </c>
      <c r="G5640" s="22">
        <v>1</v>
      </c>
      <c r="H5640" s="22">
        <v>7</v>
      </c>
      <c r="I5640" s="22">
        <v>15</v>
      </c>
      <c r="J5640" s="21" t="s">
        <v>117680</v>
      </c>
    </row>
    <row r="5641" spans="1:10" ht="20" customHeight="1">
      <c r="A5641" s="19" t="s">
        <v>117681</v>
      </c>
      <c r="B5641" s="24">
        <v>26</v>
      </c>
      <c r="C5641" s="22">
        <v>18</v>
      </c>
      <c r="D5641" s="21" t="s">
        <v>117682</v>
      </c>
      <c r="E5641" s="21" t="s">
        <v>117683</v>
      </c>
      <c r="F5641" s="21" t="s">
        <v>104782</v>
      </c>
      <c r="G5641" s="22">
        <v>2</v>
      </c>
      <c r="H5641" s="22">
        <v>12</v>
      </c>
      <c r="I5641" s="22">
        <v>32</v>
      </c>
      <c r="J5641" s="21" t="s">
        <v>117684</v>
      </c>
    </row>
    <row r="5642" spans="1:10" ht="20" customHeight="1">
      <c r="A5642" s="19" t="s">
        <v>117685</v>
      </c>
      <c r="B5642" s="24">
        <v>21</v>
      </c>
      <c r="C5642" s="22">
        <v>15</v>
      </c>
      <c r="D5642" s="21" t="s">
        <v>108890</v>
      </c>
      <c r="E5642" s="21" t="s">
        <v>108891</v>
      </c>
      <c r="F5642" s="21" t="s">
        <v>101554</v>
      </c>
      <c r="G5642" s="22">
        <v>10</v>
      </c>
      <c r="H5642" s="22">
        <v>0</v>
      </c>
      <c r="I5642" s="22">
        <v>0</v>
      </c>
      <c r="J5642" s="21" t="s">
        <v>117686</v>
      </c>
    </row>
    <row r="5643" spans="1:10" ht="20" customHeight="1">
      <c r="A5643" s="27">
        <v>-999</v>
      </c>
      <c r="B5643" s="24">
        <v>-999</v>
      </c>
      <c r="C5643" s="22">
        <v>-999</v>
      </c>
      <c r="D5643" s="22">
        <v>-999</v>
      </c>
      <c r="E5643" s="22">
        <v>-999</v>
      </c>
      <c r="F5643" s="22">
        <v>-999</v>
      </c>
      <c r="G5643" s="22">
        <v>-999</v>
      </c>
      <c r="H5643" s="22">
        <v>-999</v>
      </c>
      <c r="I5643" s="22">
        <v>-999</v>
      </c>
      <c r="J5643" s="22">
        <v>-999</v>
      </c>
    </row>
    <row r="5644" spans="1:10" ht="20" customHeight="1">
      <c r="A5644" s="27">
        <v>-999</v>
      </c>
      <c r="B5644" s="24">
        <v>-999</v>
      </c>
      <c r="C5644" s="22">
        <v>-999</v>
      </c>
      <c r="D5644" s="22">
        <v>-999</v>
      </c>
      <c r="E5644" s="22">
        <v>-999</v>
      </c>
      <c r="F5644" s="22">
        <v>-999</v>
      </c>
      <c r="G5644" s="22">
        <v>-999</v>
      </c>
      <c r="H5644" s="22">
        <v>-999</v>
      </c>
      <c r="I5644" s="22">
        <v>-999</v>
      </c>
      <c r="J5644" s="22">
        <v>-999</v>
      </c>
    </row>
    <row r="5645" spans="1:10" ht="20" customHeight="1">
      <c r="A5645" s="27">
        <v>-999</v>
      </c>
      <c r="B5645" s="24">
        <v>-999</v>
      </c>
      <c r="C5645" s="22">
        <v>-999</v>
      </c>
      <c r="D5645" s="22">
        <v>-999</v>
      </c>
      <c r="E5645" s="22">
        <v>-999</v>
      </c>
      <c r="F5645" s="22">
        <v>-999</v>
      </c>
      <c r="G5645" s="22">
        <v>-999</v>
      </c>
      <c r="H5645" s="22">
        <v>-999</v>
      </c>
      <c r="I5645" s="22">
        <v>-999</v>
      </c>
      <c r="J5645" s="22">
        <v>-999</v>
      </c>
    </row>
    <row r="5646" spans="1:10" ht="20" customHeight="1">
      <c r="A5646" s="19" t="s">
        <v>117687</v>
      </c>
      <c r="B5646" s="24">
        <v>41</v>
      </c>
      <c r="C5646" s="22">
        <v>20</v>
      </c>
      <c r="D5646" s="21" t="s">
        <v>115049</v>
      </c>
      <c r="E5646" s="21" t="s">
        <v>115050</v>
      </c>
      <c r="F5646" s="21" t="s">
        <v>101543</v>
      </c>
      <c r="G5646" s="22">
        <v>7</v>
      </c>
      <c r="H5646" s="22">
        <v>9</v>
      </c>
      <c r="I5646" s="22">
        <v>11</v>
      </c>
      <c r="J5646" s="21" t="s">
        <v>117688</v>
      </c>
    </row>
    <row r="5647" spans="1:10" ht="20" customHeight="1">
      <c r="A5647" s="19" t="s">
        <v>117689</v>
      </c>
      <c r="B5647" s="24">
        <v>21</v>
      </c>
      <c r="C5647" s="22">
        <v>15</v>
      </c>
      <c r="D5647" s="21" t="s">
        <v>108802</v>
      </c>
      <c r="E5647" s="21" t="s">
        <v>108803</v>
      </c>
      <c r="F5647" s="21" t="s">
        <v>14739</v>
      </c>
      <c r="G5647" s="22">
        <v>10</v>
      </c>
      <c r="H5647" s="22">
        <v>0</v>
      </c>
      <c r="I5647" s="22">
        <v>0</v>
      </c>
      <c r="J5647" s="21" t="s">
        <v>108804</v>
      </c>
    </row>
    <row r="5648" spans="1:10" ht="20" customHeight="1">
      <c r="A5648" s="19" t="s">
        <v>117690</v>
      </c>
      <c r="B5648" s="24">
        <v>24</v>
      </c>
      <c r="C5648" s="22">
        <v>93</v>
      </c>
      <c r="D5648" s="21" t="s">
        <v>117691</v>
      </c>
      <c r="E5648" s="21" t="s">
        <v>117692</v>
      </c>
      <c r="F5648" s="21" t="s">
        <v>14739</v>
      </c>
      <c r="G5648" s="22">
        <v>12</v>
      </c>
      <c r="H5648" s="22">
        <v>10</v>
      </c>
      <c r="I5648" s="22">
        <v>17</v>
      </c>
      <c r="J5648" s="21" t="s">
        <v>117693</v>
      </c>
    </row>
    <row r="5649" spans="1:10" ht="20" customHeight="1">
      <c r="A5649" s="19" t="s">
        <v>117694</v>
      </c>
      <c r="B5649" s="24">
        <v>13</v>
      </c>
      <c r="C5649" s="22">
        <v>15</v>
      </c>
      <c r="D5649" s="21" t="s">
        <v>116369</v>
      </c>
      <c r="E5649" s="21" t="s">
        <v>116370</v>
      </c>
      <c r="F5649" s="21" t="s">
        <v>101694</v>
      </c>
      <c r="G5649" s="22">
        <v>2</v>
      </c>
      <c r="H5649" s="22">
        <v>9</v>
      </c>
      <c r="I5649" s="22">
        <v>12</v>
      </c>
      <c r="J5649" s="21" t="s">
        <v>117695</v>
      </c>
    </row>
    <row r="5650" spans="1:10" ht="20" customHeight="1">
      <c r="A5650" s="27">
        <v>-999</v>
      </c>
      <c r="B5650" s="24">
        <v>-999</v>
      </c>
      <c r="C5650" s="22">
        <v>-999</v>
      </c>
      <c r="D5650" s="22">
        <v>-999</v>
      </c>
      <c r="E5650" s="22">
        <v>-999</v>
      </c>
      <c r="F5650" s="22">
        <v>-999</v>
      </c>
      <c r="G5650" s="22">
        <v>-999</v>
      </c>
      <c r="H5650" s="22">
        <v>-999</v>
      </c>
      <c r="I5650" s="22">
        <v>-999</v>
      </c>
      <c r="J5650" s="22">
        <v>-999</v>
      </c>
    </row>
    <row r="5651" spans="1:10" ht="20" customHeight="1">
      <c r="A5651" s="19" t="s">
        <v>117696</v>
      </c>
      <c r="B5651" s="24">
        <v>16</v>
      </c>
      <c r="C5651" s="22">
        <v>27</v>
      </c>
      <c r="D5651" s="21" t="s">
        <v>117697</v>
      </c>
      <c r="E5651" s="21" t="s">
        <v>117698</v>
      </c>
      <c r="F5651" s="21" t="s">
        <v>101850</v>
      </c>
      <c r="G5651" s="22">
        <v>11</v>
      </c>
      <c r="H5651" s="22">
        <v>12</v>
      </c>
      <c r="I5651" s="22">
        <v>19</v>
      </c>
      <c r="J5651" s="21" t="s">
        <v>117699</v>
      </c>
    </row>
    <row r="5652" spans="1:10" ht="20" customHeight="1">
      <c r="A5652" s="19" t="s">
        <v>117700</v>
      </c>
      <c r="B5652" s="24">
        <v>19</v>
      </c>
      <c r="C5652" s="22">
        <v>15</v>
      </c>
      <c r="D5652" s="21" t="s">
        <v>117701</v>
      </c>
      <c r="E5652" s="21" t="s">
        <v>117702</v>
      </c>
      <c r="F5652" s="21" t="s">
        <v>101554</v>
      </c>
      <c r="G5652" s="22">
        <v>1</v>
      </c>
      <c r="H5652" s="22">
        <v>7</v>
      </c>
      <c r="I5652" s="22">
        <v>15</v>
      </c>
      <c r="J5652" s="21" t="s">
        <v>117703</v>
      </c>
    </row>
    <row r="5653" spans="1:10" ht="20" customHeight="1">
      <c r="A5653" s="19" t="s">
        <v>117704</v>
      </c>
      <c r="B5653" s="24">
        <v>23</v>
      </c>
      <c r="C5653" s="22">
        <v>18</v>
      </c>
      <c r="D5653" s="21" t="s">
        <v>105946</v>
      </c>
      <c r="E5653" s="21" t="s">
        <v>105947</v>
      </c>
      <c r="F5653" s="21" t="s">
        <v>104782</v>
      </c>
      <c r="G5653" s="22">
        <v>1</v>
      </c>
      <c r="H5653" s="22">
        <v>13</v>
      </c>
      <c r="I5653" s="22">
        <v>24</v>
      </c>
      <c r="J5653" s="21" t="s">
        <v>117705</v>
      </c>
    </row>
    <row r="5654" spans="1:10" ht="20" customHeight="1">
      <c r="A5654" s="19" t="s">
        <v>117706</v>
      </c>
      <c r="B5654" s="24">
        <v>63</v>
      </c>
      <c r="C5654" s="22">
        <v>26</v>
      </c>
      <c r="D5654" s="21" t="s">
        <v>107228</v>
      </c>
      <c r="E5654" s="21" t="s">
        <v>107229</v>
      </c>
      <c r="F5654" s="21" t="s">
        <v>102026</v>
      </c>
      <c r="G5654" s="22">
        <v>1</v>
      </c>
      <c r="H5654" s="22">
        <v>21</v>
      </c>
      <c r="I5654" s="22">
        <v>32</v>
      </c>
      <c r="J5654" s="21" t="s">
        <v>117707</v>
      </c>
    </row>
    <row r="5655" spans="1:10" ht="20" customHeight="1">
      <c r="A5655" s="19" t="s">
        <v>117708</v>
      </c>
      <c r="B5655" s="24">
        <v>31</v>
      </c>
      <c r="C5655" s="22">
        <v>15</v>
      </c>
      <c r="D5655" s="21" t="s">
        <v>117709</v>
      </c>
      <c r="E5655" s="21" t="s">
        <v>117710</v>
      </c>
      <c r="F5655" s="21" t="s">
        <v>14739</v>
      </c>
      <c r="G5655" s="22">
        <v>10</v>
      </c>
      <c r="H5655" s="22">
        <v>0</v>
      </c>
      <c r="I5655" s="22">
        <v>0</v>
      </c>
      <c r="J5655" s="21" t="s">
        <v>117711</v>
      </c>
    </row>
    <row r="5656" spans="1:10" ht="20" customHeight="1">
      <c r="A5656" s="19" t="s">
        <v>117712</v>
      </c>
      <c r="B5656" s="24">
        <v>16</v>
      </c>
      <c r="C5656" s="22">
        <v>18</v>
      </c>
      <c r="D5656" s="21" t="s">
        <v>103741</v>
      </c>
      <c r="E5656" s="21" t="s">
        <v>103742</v>
      </c>
      <c r="F5656" s="21" t="s">
        <v>102144</v>
      </c>
      <c r="G5656" s="22">
        <v>2</v>
      </c>
      <c r="H5656" s="22">
        <v>12</v>
      </c>
      <c r="I5656" s="22">
        <v>21</v>
      </c>
      <c r="J5656" s="21" t="s">
        <v>117713</v>
      </c>
    </row>
    <row r="5657" spans="1:10" ht="20" customHeight="1">
      <c r="A5657" s="19" t="s">
        <v>117714</v>
      </c>
      <c r="B5657" s="24">
        <v>18</v>
      </c>
      <c r="C5657" s="22">
        <v>15</v>
      </c>
      <c r="D5657" s="21" t="s">
        <v>103109</v>
      </c>
      <c r="E5657" s="21" t="s">
        <v>103110</v>
      </c>
      <c r="F5657" s="21" t="s">
        <v>14739</v>
      </c>
      <c r="G5657" s="22">
        <v>10</v>
      </c>
      <c r="H5657" s="22">
        <v>0</v>
      </c>
      <c r="I5657" s="22">
        <v>0</v>
      </c>
      <c r="J5657" s="21" t="s">
        <v>117715</v>
      </c>
    </row>
    <row r="5658" spans="1:10" ht="20" customHeight="1">
      <c r="A5658" s="19" t="s">
        <v>117716</v>
      </c>
      <c r="B5658" s="24">
        <v>18</v>
      </c>
      <c r="C5658" s="22">
        <v>15</v>
      </c>
      <c r="D5658" s="21" t="s">
        <v>103109</v>
      </c>
      <c r="E5658" s="21" t="s">
        <v>103110</v>
      </c>
      <c r="F5658" s="21" t="s">
        <v>14739</v>
      </c>
      <c r="G5658" s="22">
        <v>10</v>
      </c>
      <c r="H5658" s="22">
        <v>0</v>
      </c>
      <c r="I5658" s="22">
        <v>0</v>
      </c>
      <c r="J5658" s="21" t="s">
        <v>117715</v>
      </c>
    </row>
    <row r="5659" spans="1:10" ht="20" customHeight="1">
      <c r="A5659" s="19" t="s">
        <v>117717</v>
      </c>
      <c r="B5659" s="24">
        <v>25</v>
      </c>
      <c r="C5659" s="22">
        <v>15</v>
      </c>
      <c r="D5659" s="21" t="s">
        <v>115767</v>
      </c>
      <c r="E5659" s="21" t="s">
        <v>115768</v>
      </c>
      <c r="F5659" s="21" t="s">
        <v>101563</v>
      </c>
      <c r="G5659" s="22">
        <v>10</v>
      </c>
      <c r="H5659" s="22">
        <v>0</v>
      </c>
      <c r="I5659" s="22">
        <v>0</v>
      </c>
      <c r="J5659" s="21" t="s">
        <v>115769</v>
      </c>
    </row>
    <row r="5660" spans="1:10" ht="20" customHeight="1">
      <c r="A5660" s="19" t="s">
        <v>117718</v>
      </c>
      <c r="B5660" s="24">
        <v>21</v>
      </c>
      <c r="C5660" s="22">
        <v>15</v>
      </c>
      <c r="D5660" s="21" t="s">
        <v>111149</v>
      </c>
      <c r="E5660" s="21" t="s">
        <v>111150</v>
      </c>
      <c r="F5660" s="21" t="s">
        <v>101528</v>
      </c>
      <c r="G5660" s="22">
        <v>10</v>
      </c>
      <c r="H5660" s="22">
        <v>0</v>
      </c>
      <c r="I5660" s="22">
        <v>0</v>
      </c>
      <c r="J5660" s="21" t="s">
        <v>111151</v>
      </c>
    </row>
    <row r="5661" spans="1:10" ht="20" customHeight="1">
      <c r="A5661" s="19" t="s">
        <v>117719</v>
      </c>
      <c r="B5661" s="24">
        <v>31</v>
      </c>
      <c r="C5661" s="22">
        <v>16</v>
      </c>
      <c r="D5661" s="21" t="s">
        <v>115045</v>
      </c>
      <c r="E5661" s="21" t="s">
        <v>115046</v>
      </c>
      <c r="F5661" s="21" t="s">
        <v>101533</v>
      </c>
      <c r="G5661" s="22">
        <v>2</v>
      </c>
      <c r="H5661" s="22">
        <v>10</v>
      </c>
      <c r="I5661" s="22">
        <v>16</v>
      </c>
      <c r="J5661" s="21" t="s">
        <v>117720</v>
      </c>
    </row>
    <row r="5662" spans="1:10" ht="20" customHeight="1">
      <c r="A5662" s="19" t="s">
        <v>117721</v>
      </c>
      <c r="B5662" s="24">
        <v>31</v>
      </c>
      <c r="C5662" s="22">
        <v>15</v>
      </c>
      <c r="D5662" s="21" t="s">
        <v>111337</v>
      </c>
      <c r="E5662" s="21" t="s">
        <v>111338</v>
      </c>
      <c r="F5662" s="21" t="s">
        <v>101568</v>
      </c>
      <c r="G5662" s="22">
        <v>10</v>
      </c>
      <c r="H5662" s="22">
        <v>0</v>
      </c>
      <c r="I5662" s="22">
        <v>0</v>
      </c>
      <c r="J5662" s="21" t="s">
        <v>117722</v>
      </c>
    </row>
    <row r="5663" spans="1:10" ht="20" customHeight="1">
      <c r="A5663" s="27">
        <v>-999</v>
      </c>
      <c r="B5663" s="24">
        <v>-999</v>
      </c>
      <c r="C5663" s="22">
        <v>-999</v>
      </c>
      <c r="D5663" s="22">
        <v>-999</v>
      </c>
      <c r="E5663" s="22">
        <v>-999</v>
      </c>
      <c r="F5663" s="22">
        <v>-999</v>
      </c>
      <c r="G5663" s="22">
        <v>-999</v>
      </c>
      <c r="H5663" s="22">
        <v>-999</v>
      </c>
      <c r="I5663" s="22">
        <v>-999</v>
      </c>
      <c r="J5663" s="22">
        <v>-999</v>
      </c>
    </row>
    <row r="5664" spans="1:10" ht="20" customHeight="1">
      <c r="A5664" s="27">
        <v>-999</v>
      </c>
      <c r="B5664" s="24">
        <v>-999</v>
      </c>
      <c r="C5664" s="22">
        <v>-999</v>
      </c>
      <c r="D5664" s="22">
        <v>-999</v>
      </c>
      <c r="E5664" s="22">
        <v>-999</v>
      </c>
      <c r="F5664" s="22">
        <v>-999</v>
      </c>
      <c r="G5664" s="22">
        <v>-999</v>
      </c>
      <c r="H5664" s="22">
        <v>-999</v>
      </c>
      <c r="I5664" s="22">
        <v>-999</v>
      </c>
      <c r="J5664" s="22">
        <v>-999</v>
      </c>
    </row>
    <row r="5665" spans="1:10" ht="32" customHeight="1">
      <c r="A5665" s="19" t="s">
        <v>117723</v>
      </c>
      <c r="B5665" s="24">
        <v>31</v>
      </c>
      <c r="C5665" s="22">
        <v>17</v>
      </c>
      <c r="D5665" s="21" t="s">
        <v>108998</v>
      </c>
      <c r="E5665" s="21" t="s">
        <v>108999</v>
      </c>
      <c r="F5665" s="21" t="s">
        <v>101710</v>
      </c>
      <c r="G5665" s="22">
        <v>1</v>
      </c>
      <c r="H5665" s="22">
        <v>12</v>
      </c>
      <c r="I5665" s="22">
        <v>19</v>
      </c>
      <c r="J5665" s="21" t="s">
        <v>117724</v>
      </c>
    </row>
    <row r="5666" spans="1:10" ht="20" customHeight="1">
      <c r="A5666" s="19" t="s">
        <v>117725</v>
      </c>
      <c r="B5666" s="24">
        <v>32</v>
      </c>
      <c r="C5666" s="22">
        <v>15</v>
      </c>
      <c r="D5666" s="21" t="s">
        <v>113694</v>
      </c>
      <c r="E5666" s="21" t="s">
        <v>113695</v>
      </c>
      <c r="F5666" s="21" t="s">
        <v>101554</v>
      </c>
      <c r="G5666" s="22">
        <v>10</v>
      </c>
      <c r="H5666" s="22">
        <v>0</v>
      </c>
      <c r="I5666" s="22">
        <v>0</v>
      </c>
      <c r="J5666" s="21" t="s">
        <v>117726</v>
      </c>
    </row>
    <row r="5667" spans="1:10" ht="20" customHeight="1">
      <c r="A5667" s="19" t="s">
        <v>117727</v>
      </c>
      <c r="B5667" s="24">
        <v>26</v>
      </c>
      <c r="C5667" s="22">
        <v>20</v>
      </c>
      <c r="D5667" s="21" t="s">
        <v>117728</v>
      </c>
      <c r="E5667" s="21" t="s">
        <v>117729</v>
      </c>
      <c r="F5667" s="21" t="s">
        <v>101623</v>
      </c>
      <c r="G5667" s="22">
        <v>1</v>
      </c>
      <c r="H5667" s="22">
        <v>7</v>
      </c>
      <c r="I5667" s="22">
        <v>15</v>
      </c>
      <c r="J5667" s="21" t="s">
        <v>117730</v>
      </c>
    </row>
    <row r="5668" spans="1:10" ht="20" customHeight="1">
      <c r="A5668" s="19" t="s">
        <v>117731</v>
      </c>
      <c r="B5668" s="24">
        <v>25</v>
      </c>
      <c r="C5668" s="22">
        <v>15</v>
      </c>
      <c r="D5668" s="21" t="s">
        <v>117732</v>
      </c>
      <c r="E5668" s="21" t="s">
        <v>117733</v>
      </c>
      <c r="F5668" s="21" t="s">
        <v>101628</v>
      </c>
      <c r="G5668" s="22">
        <v>1</v>
      </c>
      <c r="H5668" s="22">
        <v>10</v>
      </c>
      <c r="I5668" s="22">
        <v>21</v>
      </c>
      <c r="J5668" s="21" t="s">
        <v>117734</v>
      </c>
    </row>
    <row r="5669" spans="1:10" ht="20" customHeight="1">
      <c r="A5669" s="19" t="s">
        <v>117735</v>
      </c>
      <c r="B5669" s="24">
        <v>18</v>
      </c>
      <c r="C5669" s="22">
        <v>15</v>
      </c>
      <c r="D5669" s="21" t="s">
        <v>109418</v>
      </c>
      <c r="E5669" s="21" t="s">
        <v>109419</v>
      </c>
      <c r="F5669" s="21" t="s">
        <v>14739</v>
      </c>
      <c r="G5669" s="22">
        <v>10</v>
      </c>
      <c r="H5669" s="22">
        <v>0</v>
      </c>
      <c r="I5669" s="22">
        <v>0</v>
      </c>
      <c r="J5669" s="21" t="s">
        <v>109420</v>
      </c>
    </row>
    <row r="5670" spans="1:10" ht="20" customHeight="1">
      <c r="A5670" s="19" t="s">
        <v>117736</v>
      </c>
      <c r="B5670" s="24">
        <v>15</v>
      </c>
      <c r="C5670" s="22">
        <v>17</v>
      </c>
      <c r="D5670" s="21" t="s">
        <v>109048</v>
      </c>
      <c r="E5670" s="21" t="s">
        <v>109049</v>
      </c>
      <c r="F5670" s="21" t="s">
        <v>14743</v>
      </c>
      <c r="G5670" s="22">
        <v>2</v>
      </c>
      <c r="H5670" s="22">
        <v>11</v>
      </c>
      <c r="I5670" s="22">
        <v>18</v>
      </c>
      <c r="J5670" s="21" t="s">
        <v>117737</v>
      </c>
    </row>
    <row r="5671" spans="1:10" ht="20" customHeight="1">
      <c r="A5671" s="19" t="s">
        <v>117738</v>
      </c>
      <c r="B5671" s="24">
        <v>17</v>
      </c>
      <c r="C5671" s="22">
        <v>15</v>
      </c>
      <c r="D5671" s="21" t="s">
        <v>114634</v>
      </c>
      <c r="E5671" s="21" t="s">
        <v>114635</v>
      </c>
      <c r="F5671" s="21" t="s">
        <v>101694</v>
      </c>
      <c r="G5671" s="22">
        <v>10</v>
      </c>
      <c r="H5671" s="22">
        <v>0</v>
      </c>
      <c r="I5671" s="22">
        <v>0</v>
      </c>
      <c r="J5671" s="21" t="s">
        <v>117739</v>
      </c>
    </row>
    <row r="5672" spans="1:10" ht="20" customHeight="1">
      <c r="A5672" s="19" t="s">
        <v>117740</v>
      </c>
      <c r="B5672" s="24">
        <v>53</v>
      </c>
      <c r="C5672" s="22">
        <v>83</v>
      </c>
      <c r="D5672" s="21" t="s">
        <v>117741</v>
      </c>
      <c r="E5672" s="21" t="s">
        <v>117742</v>
      </c>
      <c r="F5672" s="21" t="s">
        <v>117743</v>
      </c>
      <c r="G5672" s="22">
        <v>10</v>
      </c>
      <c r="H5672" s="22">
        <v>11</v>
      </c>
      <c r="I5672" s="22">
        <v>15</v>
      </c>
      <c r="J5672" s="21" t="s">
        <v>117744</v>
      </c>
    </row>
    <row r="5673" spans="1:10" ht="20" customHeight="1">
      <c r="A5673" s="27">
        <v>-999</v>
      </c>
      <c r="B5673" s="24">
        <v>-999</v>
      </c>
      <c r="C5673" s="22">
        <v>-999</v>
      </c>
      <c r="D5673" s="22">
        <v>-999</v>
      </c>
      <c r="E5673" s="22">
        <v>-999</v>
      </c>
      <c r="F5673" s="22">
        <v>-999</v>
      </c>
      <c r="G5673" s="22">
        <v>-999</v>
      </c>
      <c r="H5673" s="22">
        <v>-999</v>
      </c>
      <c r="I5673" s="22">
        <v>-999</v>
      </c>
      <c r="J5673" s="22">
        <v>-999</v>
      </c>
    </row>
    <row r="5674" spans="1:10" ht="20" customHeight="1">
      <c r="A5674" s="19" t="s">
        <v>117745</v>
      </c>
      <c r="B5674" s="24">
        <v>13</v>
      </c>
      <c r="C5674" s="22">
        <v>23</v>
      </c>
      <c r="D5674" s="21" t="s">
        <v>107596</v>
      </c>
      <c r="E5674" s="21" t="s">
        <v>107597</v>
      </c>
      <c r="F5674" s="21" t="s">
        <v>14739</v>
      </c>
      <c r="G5674" s="22">
        <v>10</v>
      </c>
      <c r="H5674" s="22">
        <v>9</v>
      </c>
      <c r="I5674" s="22">
        <v>16</v>
      </c>
      <c r="J5674" s="21" t="s">
        <v>117746</v>
      </c>
    </row>
    <row r="5675" spans="1:10" ht="20" customHeight="1">
      <c r="A5675" s="19" t="s">
        <v>117747</v>
      </c>
      <c r="B5675" s="24">
        <v>39</v>
      </c>
      <c r="C5675" s="22">
        <v>15</v>
      </c>
      <c r="D5675" s="21" t="s">
        <v>102348</v>
      </c>
      <c r="E5675" s="21" t="s">
        <v>102349</v>
      </c>
      <c r="F5675" s="21" t="s">
        <v>101554</v>
      </c>
      <c r="G5675" s="22">
        <v>10</v>
      </c>
      <c r="H5675" s="22">
        <v>0</v>
      </c>
      <c r="I5675" s="22">
        <v>0</v>
      </c>
      <c r="J5675" s="21" t="s">
        <v>113688</v>
      </c>
    </row>
    <row r="5676" spans="1:10" ht="20" customHeight="1">
      <c r="A5676" s="19" t="s">
        <v>117748</v>
      </c>
      <c r="B5676" s="24">
        <v>38</v>
      </c>
      <c r="C5676" s="22">
        <v>22</v>
      </c>
      <c r="D5676" s="21" t="s">
        <v>117749</v>
      </c>
      <c r="E5676" s="21" t="s">
        <v>117750</v>
      </c>
      <c r="F5676" s="21" t="s">
        <v>101538</v>
      </c>
      <c r="G5676" s="22">
        <v>1</v>
      </c>
      <c r="H5676" s="22">
        <v>17</v>
      </c>
      <c r="I5676" s="22">
        <v>21</v>
      </c>
      <c r="J5676" s="21" t="s">
        <v>117751</v>
      </c>
    </row>
    <row r="5677" spans="1:10" ht="20" customHeight="1">
      <c r="A5677" s="19" t="s">
        <v>117752</v>
      </c>
      <c r="B5677" s="24">
        <v>17</v>
      </c>
      <c r="C5677" s="22">
        <v>15</v>
      </c>
      <c r="D5677" s="21" t="s">
        <v>102776</v>
      </c>
      <c r="E5677" s="21" t="s">
        <v>102777</v>
      </c>
      <c r="F5677" s="21" t="s">
        <v>101528</v>
      </c>
      <c r="G5677" s="22">
        <v>10</v>
      </c>
      <c r="H5677" s="22">
        <v>0</v>
      </c>
      <c r="I5677" s="22">
        <v>0</v>
      </c>
      <c r="J5677" s="21" t="s">
        <v>117753</v>
      </c>
    </row>
    <row r="5678" spans="1:10" ht="20" customHeight="1">
      <c r="A5678" s="19" t="s">
        <v>117754</v>
      </c>
      <c r="B5678" s="24">
        <v>13</v>
      </c>
      <c r="C5678" s="22">
        <v>15</v>
      </c>
      <c r="D5678" s="21" t="s">
        <v>117755</v>
      </c>
      <c r="E5678" s="21" t="s">
        <v>117756</v>
      </c>
      <c r="F5678" s="21" t="s">
        <v>101522</v>
      </c>
      <c r="G5678" s="22">
        <v>10</v>
      </c>
      <c r="H5678" s="22">
        <v>0</v>
      </c>
      <c r="I5678" s="22">
        <v>0</v>
      </c>
      <c r="J5678" s="21" t="s">
        <v>117757</v>
      </c>
    </row>
    <row r="5679" spans="1:10" ht="20" customHeight="1">
      <c r="A5679" s="19" t="s">
        <v>117758</v>
      </c>
      <c r="B5679" s="24">
        <v>27</v>
      </c>
      <c r="C5679" s="22">
        <v>15</v>
      </c>
      <c r="D5679" s="21" t="s">
        <v>117759</v>
      </c>
      <c r="E5679" s="21" t="s">
        <v>117760</v>
      </c>
      <c r="F5679" s="21" t="s">
        <v>101727</v>
      </c>
      <c r="G5679" s="22">
        <v>10</v>
      </c>
      <c r="H5679" s="22">
        <v>0</v>
      </c>
      <c r="I5679" s="22">
        <v>0</v>
      </c>
      <c r="J5679" s="21" t="s">
        <v>117761</v>
      </c>
    </row>
    <row r="5680" spans="1:10" ht="20" customHeight="1">
      <c r="A5680" s="19" t="s">
        <v>117762</v>
      </c>
      <c r="B5680" s="24">
        <v>38</v>
      </c>
      <c r="C5680" s="22">
        <v>18</v>
      </c>
      <c r="D5680" s="21" t="s">
        <v>117763</v>
      </c>
      <c r="E5680" s="21" t="s">
        <v>117764</v>
      </c>
      <c r="F5680" s="21" t="s">
        <v>102782</v>
      </c>
      <c r="G5680" s="22">
        <v>1</v>
      </c>
      <c r="H5680" s="22">
        <v>13</v>
      </c>
      <c r="I5680" s="22">
        <v>26</v>
      </c>
      <c r="J5680" s="21" t="s">
        <v>117765</v>
      </c>
    </row>
    <row r="5681" spans="1:10" ht="20" customHeight="1">
      <c r="A5681" s="27">
        <v>-999</v>
      </c>
      <c r="B5681" s="24">
        <v>-999</v>
      </c>
      <c r="C5681" s="22">
        <v>-999</v>
      </c>
      <c r="D5681" s="22">
        <v>-999</v>
      </c>
      <c r="E5681" s="22">
        <v>-999</v>
      </c>
      <c r="F5681" s="22">
        <v>-999</v>
      </c>
      <c r="G5681" s="22">
        <v>-999</v>
      </c>
      <c r="H5681" s="22">
        <v>-999</v>
      </c>
      <c r="I5681" s="22">
        <v>-999</v>
      </c>
      <c r="J5681" s="22">
        <v>-999</v>
      </c>
    </row>
    <row r="5682" spans="1:10" ht="20" customHeight="1">
      <c r="A5682" s="19" t="s">
        <v>117766</v>
      </c>
      <c r="B5682" s="24">
        <v>30</v>
      </c>
      <c r="C5682" s="22">
        <v>15</v>
      </c>
      <c r="D5682" s="21" t="s">
        <v>103464</v>
      </c>
      <c r="E5682" s="21" t="s">
        <v>103465</v>
      </c>
      <c r="F5682" s="21" t="s">
        <v>14739</v>
      </c>
      <c r="G5682" s="22">
        <v>10</v>
      </c>
      <c r="H5682" s="22">
        <v>0</v>
      </c>
      <c r="I5682" s="22">
        <v>0</v>
      </c>
      <c r="J5682" s="21" t="s">
        <v>108016</v>
      </c>
    </row>
    <row r="5683" spans="1:10" ht="20" customHeight="1">
      <c r="A5683" s="19" t="s">
        <v>117767</v>
      </c>
      <c r="B5683" s="24">
        <v>23</v>
      </c>
      <c r="C5683" s="22">
        <v>15</v>
      </c>
      <c r="D5683" s="21" t="s">
        <v>104735</v>
      </c>
      <c r="E5683" s="21" t="s">
        <v>104736</v>
      </c>
      <c r="F5683" s="21" t="s">
        <v>101568</v>
      </c>
      <c r="G5683" s="22">
        <v>1</v>
      </c>
      <c r="H5683" s="22">
        <v>9</v>
      </c>
      <c r="I5683" s="22">
        <v>19</v>
      </c>
      <c r="J5683" s="21" t="s">
        <v>117768</v>
      </c>
    </row>
    <row r="5684" spans="1:10" ht="32" customHeight="1">
      <c r="A5684" s="19" t="s">
        <v>117769</v>
      </c>
      <c r="B5684" s="24">
        <v>24</v>
      </c>
      <c r="C5684" s="22">
        <v>17</v>
      </c>
      <c r="D5684" s="21" t="s">
        <v>103680</v>
      </c>
      <c r="E5684" s="21" t="s">
        <v>103681</v>
      </c>
      <c r="F5684" s="21" t="s">
        <v>101665</v>
      </c>
      <c r="G5684" s="22">
        <v>1</v>
      </c>
      <c r="H5684" s="22">
        <v>12</v>
      </c>
      <c r="I5684" s="22">
        <v>26</v>
      </c>
      <c r="J5684" s="21" t="s">
        <v>117770</v>
      </c>
    </row>
    <row r="5685" spans="1:10" ht="32" customHeight="1">
      <c r="A5685" s="19" t="s">
        <v>117771</v>
      </c>
      <c r="B5685" s="24">
        <v>27</v>
      </c>
      <c r="C5685" s="22">
        <v>15</v>
      </c>
      <c r="D5685" s="21" t="s">
        <v>105112</v>
      </c>
      <c r="E5685" s="21" t="s">
        <v>105113</v>
      </c>
      <c r="F5685" s="21" t="s">
        <v>101554</v>
      </c>
      <c r="G5685" s="22">
        <v>10</v>
      </c>
      <c r="H5685" s="22">
        <v>0</v>
      </c>
      <c r="I5685" s="22">
        <v>0</v>
      </c>
      <c r="J5685" s="21" t="s">
        <v>117772</v>
      </c>
    </row>
    <row r="5686" spans="1:10" ht="32" customHeight="1">
      <c r="A5686" s="19" t="s">
        <v>117773</v>
      </c>
      <c r="B5686" s="24">
        <v>32</v>
      </c>
      <c r="C5686" s="22">
        <v>30</v>
      </c>
      <c r="D5686" s="21" t="s">
        <v>117200</v>
      </c>
      <c r="E5686" s="21" t="s">
        <v>117201</v>
      </c>
      <c r="F5686" s="21" t="s">
        <v>101568</v>
      </c>
      <c r="G5686" s="22">
        <v>1</v>
      </c>
      <c r="H5686" s="22">
        <v>25</v>
      </c>
      <c r="I5686" s="22">
        <v>35</v>
      </c>
      <c r="J5686" s="21" t="s">
        <v>117774</v>
      </c>
    </row>
    <row r="5687" spans="1:10" ht="32" customHeight="1">
      <c r="A5687" s="19" t="s">
        <v>117775</v>
      </c>
      <c r="B5687" s="24">
        <v>13</v>
      </c>
      <c r="C5687" s="22">
        <v>15</v>
      </c>
      <c r="D5687" s="21" t="s">
        <v>113848</v>
      </c>
      <c r="E5687" s="21" t="s">
        <v>113849</v>
      </c>
      <c r="F5687" s="21" t="s">
        <v>101563</v>
      </c>
      <c r="G5687" s="22">
        <v>10</v>
      </c>
      <c r="H5687" s="22">
        <v>0</v>
      </c>
      <c r="I5687" s="22">
        <v>0</v>
      </c>
      <c r="J5687" s="21" t="s">
        <v>117776</v>
      </c>
    </row>
    <row r="5688" spans="1:10" ht="32" customHeight="1">
      <c r="A5688" s="19" t="s">
        <v>117777</v>
      </c>
      <c r="B5688" s="24">
        <v>20</v>
      </c>
      <c r="C5688" s="22">
        <v>26</v>
      </c>
      <c r="D5688" s="21" t="s">
        <v>117778</v>
      </c>
      <c r="E5688" s="21" t="s">
        <v>117779</v>
      </c>
      <c r="F5688" s="21" t="s">
        <v>102035</v>
      </c>
      <c r="G5688" s="22">
        <v>8</v>
      </c>
      <c r="H5688" s="22">
        <v>8</v>
      </c>
      <c r="I5688" s="22">
        <v>13</v>
      </c>
      <c r="J5688" s="21" t="s">
        <v>117780</v>
      </c>
    </row>
    <row r="5689" spans="1:10" ht="32" customHeight="1">
      <c r="A5689" s="19" t="s">
        <v>117781</v>
      </c>
      <c r="B5689" s="24">
        <v>13</v>
      </c>
      <c r="C5689" s="22">
        <v>15</v>
      </c>
      <c r="D5689" s="21" t="s">
        <v>117782</v>
      </c>
      <c r="E5689" s="21" t="s">
        <v>117783</v>
      </c>
      <c r="F5689" s="21" t="s">
        <v>101554</v>
      </c>
      <c r="G5689" s="22">
        <v>10</v>
      </c>
      <c r="H5689" s="22">
        <v>0</v>
      </c>
      <c r="I5689" s="22">
        <v>0</v>
      </c>
      <c r="J5689" s="21" t="s">
        <v>117784</v>
      </c>
    </row>
    <row r="5690" spans="1:10" ht="32" customHeight="1">
      <c r="A5690" s="19" t="s">
        <v>117785</v>
      </c>
      <c r="B5690" s="24">
        <v>19</v>
      </c>
      <c r="C5690" s="22">
        <v>17</v>
      </c>
      <c r="D5690" s="21" t="s">
        <v>108133</v>
      </c>
      <c r="E5690" s="21" t="s">
        <v>108134</v>
      </c>
      <c r="F5690" s="21" t="s">
        <v>101665</v>
      </c>
      <c r="G5690" s="22">
        <v>1</v>
      </c>
      <c r="H5690" s="22">
        <v>12</v>
      </c>
      <c r="I5690" s="22">
        <v>24</v>
      </c>
      <c r="J5690" s="21" t="s">
        <v>117786</v>
      </c>
    </row>
    <row r="5691" spans="1:10" ht="32" customHeight="1">
      <c r="A5691" s="19" t="s">
        <v>117787</v>
      </c>
      <c r="B5691" s="24">
        <v>19</v>
      </c>
      <c r="C5691" s="22">
        <v>15</v>
      </c>
      <c r="D5691" s="21" t="s">
        <v>117190</v>
      </c>
      <c r="E5691" s="21" t="s">
        <v>117191</v>
      </c>
      <c r="F5691" s="21" t="s">
        <v>14739</v>
      </c>
      <c r="G5691" s="22">
        <v>10</v>
      </c>
      <c r="H5691" s="22">
        <v>0</v>
      </c>
      <c r="I5691" s="22">
        <v>0</v>
      </c>
      <c r="J5691" s="21" t="s">
        <v>117788</v>
      </c>
    </row>
    <row r="5692" spans="1:10" ht="32" customHeight="1">
      <c r="A5692" s="19" t="s">
        <v>117789</v>
      </c>
      <c r="B5692" s="24">
        <v>17</v>
      </c>
      <c r="C5692" s="22">
        <v>15</v>
      </c>
      <c r="D5692" s="21" t="s">
        <v>117790</v>
      </c>
      <c r="E5692" s="21" t="s">
        <v>117791</v>
      </c>
      <c r="F5692" s="21" t="s">
        <v>101522</v>
      </c>
      <c r="G5692" s="22">
        <v>10</v>
      </c>
      <c r="H5692" s="22">
        <v>0</v>
      </c>
      <c r="I5692" s="22">
        <v>0</v>
      </c>
      <c r="J5692" s="21" t="s">
        <v>117792</v>
      </c>
    </row>
    <row r="5693" spans="1:10" ht="32" customHeight="1">
      <c r="A5693" s="19" t="s">
        <v>117793</v>
      </c>
      <c r="B5693" s="24">
        <v>25</v>
      </c>
      <c r="C5693" s="22">
        <v>15</v>
      </c>
      <c r="D5693" s="21" t="s">
        <v>117794</v>
      </c>
      <c r="E5693" s="21" t="s">
        <v>117795</v>
      </c>
      <c r="F5693" s="21" t="s">
        <v>101563</v>
      </c>
      <c r="G5693" s="22">
        <v>10</v>
      </c>
      <c r="H5693" s="22">
        <v>0</v>
      </c>
      <c r="I5693" s="22">
        <v>0</v>
      </c>
      <c r="J5693" s="21" t="s">
        <v>117796</v>
      </c>
    </row>
    <row r="5694" spans="1:10" ht="20" customHeight="1">
      <c r="A5694" s="27">
        <v>-999</v>
      </c>
      <c r="B5694" s="24">
        <v>-999</v>
      </c>
      <c r="C5694" s="22">
        <v>-999</v>
      </c>
      <c r="D5694" s="22">
        <v>-999</v>
      </c>
      <c r="E5694" s="22">
        <v>-999</v>
      </c>
      <c r="F5694" s="22">
        <v>-999</v>
      </c>
      <c r="G5694" s="22">
        <v>-999</v>
      </c>
      <c r="H5694" s="22">
        <v>-999</v>
      </c>
      <c r="I5694" s="22">
        <v>-999</v>
      </c>
      <c r="J5694" s="22">
        <v>-999</v>
      </c>
    </row>
    <row r="5695" spans="1:10" ht="32" customHeight="1">
      <c r="A5695" s="19" t="s">
        <v>117797</v>
      </c>
      <c r="B5695" s="24">
        <v>33</v>
      </c>
      <c r="C5695" s="22">
        <v>22</v>
      </c>
      <c r="D5695" s="21" t="s">
        <v>117798</v>
      </c>
      <c r="E5695" s="21" t="s">
        <v>117799</v>
      </c>
      <c r="F5695" s="21" t="s">
        <v>101885</v>
      </c>
      <c r="G5695" s="22">
        <v>1</v>
      </c>
      <c r="H5695" s="22">
        <v>17</v>
      </c>
      <c r="I5695" s="22">
        <v>30</v>
      </c>
      <c r="J5695" s="21" t="s">
        <v>117800</v>
      </c>
    </row>
    <row r="5696" spans="1:10" ht="32" customHeight="1">
      <c r="A5696" s="19" t="s">
        <v>117801</v>
      </c>
      <c r="B5696" s="24">
        <v>26</v>
      </c>
      <c r="C5696" s="22">
        <v>15</v>
      </c>
      <c r="D5696" s="21" t="s">
        <v>108806</v>
      </c>
      <c r="E5696" s="21" t="s">
        <v>108807</v>
      </c>
      <c r="F5696" s="21" t="s">
        <v>14739</v>
      </c>
      <c r="G5696" s="22">
        <v>10</v>
      </c>
      <c r="H5696" s="22">
        <v>0</v>
      </c>
      <c r="I5696" s="22">
        <v>0</v>
      </c>
      <c r="J5696" s="21" t="s">
        <v>108808</v>
      </c>
    </row>
    <row r="5697" spans="1:10" ht="32" customHeight="1">
      <c r="A5697" s="19" t="s">
        <v>117802</v>
      </c>
      <c r="B5697" s="24">
        <v>26</v>
      </c>
      <c r="C5697" s="22">
        <v>32</v>
      </c>
      <c r="D5697" s="21" t="s">
        <v>117803</v>
      </c>
      <c r="E5697" s="21" t="s">
        <v>117804</v>
      </c>
      <c r="F5697" s="21" t="s">
        <v>101543</v>
      </c>
      <c r="G5697" s="22">
        <v>6</v>
      </c>
      <c r="H5697" s="22">
        <v>22</v>
      </c>
      <c r="I5697" s="22">
        <v>36</v>
      </c>
      <c r="J5697" s="21" t="s">
        <v>117805</v>
      </c>
    </row>
    <row r="5698" spans="1:10" ht="32" customHeight="1">
      <c r="A5698" s="19" t="s">
        <v>117806</v>
      </c>
      <c r="B5698" s="24">
        <v>27</v>
      </c>
      <c r="C5698" s="22">
        <v>15</v>
      </c>
      <c r="D5698" s="21" t="s">
        <v>102160</v>
      </c>
      <c r="E5698" s="21" t="s">
        <v>102161</v>
      </c>
      <c r="F5698" s="21" t="s">
        <v>101522</v>
      </c>
      <c r="G5698" s="22">
        <v>10</v>
      </c>
      <c r="H5698" s="22">
        <v>0</v>
      </c>
      <c r="I5698" s="22">
        <v>0</v>
      </c>
      <c r="J5698" s="21" t="s">
        <v>117807</v>
      </c>
    </row>
    <row r="5699" spans="1:10" ht="32" customHeight="1">
      <c r="A5699" s="19" t="s">
        <v>117808</v>
      </c>
      <c r="B5699" s="24">
        <v>28</v>
      </c>
      <c r="C5699" s="22">
        <v>15</v>
      </c>
      <c r="D5699" s="21" t="s">
        <v>108908</v>
      </c>
      <c r="E5699" s="21" t="s">
        <v>108909</v>
      </c>
      <c r="F5699" s="21" t="s">
        <v>14739</v>
      </c>
      <c r="G5699" s="22">
        <v>10</v>
      </c>
      <c r="H5699" s="22">
        <v>0</v>
      </c>
      <c r="I5699" s="22">
        <v>0</v>
      </c>
      <c r="J5699" s="21" t="s">
        <v>115871</v>
      </c>
    </row>
    <row r="5700" spans="1:10" ht="32" customHeight="1">
      <c r="A5700" s="19" t="s">
        <v>117809</v>
      </c>
      <c r="B5700" s="24">
        <v>37</v>
      </c>
      <c r="C5700" s="22">
        <v>15</v>
      </c>
      <c r="D5700" s="21" t="s">
        <v>105096</v>
      </c>
      <c r="E5700" s="21" t="s">
        <v>105097</v>
      </c>
      <c r="F5700" s="21" t="s">
        <v>14739</v>
      </c>
      <c r="G5700" s="22">
        <v>10</v>
      </c>
      <c r="H5700" s="22">
        <v>0</v>
      </c>
      <c r="I5700" s="22">
        <v>0</v>
      </c>
      <c r="J5700" s="21" t="s">
        <v>105098</v>
      </c>
    </row>
    <row r="5701" spans="1:10" ht="32" customHeight="1">
      <c r="A5701" s="19" t="s">
        <v>117810</v>
      </c>
      <c r="B5701" s="24">
        <v>25</v>
      </c>
      <c r="C5701" s="22">
        <v>18</v>
      </c>
      <c r="D5701" s="21" t="s">
        <v>117349</v>
      </c>
      <c r="E5701" s="21" t="s">
        <v>117350</v>
      </c>
      <c r="F5701" s="21" t="s">
        <v>102727</v>
      </c>
      <c r="G5701" s="22">
        <v>3</v>
      </c>
      <c r="H5701" s="22">
        <v>11</v>
      </c>
      <c r="I5701" s="22">
        <v>19</v>
      </c>
      <c r="J5701" s="21" t="s">
        <v>117811</v>
      </c>
    </row>
    <row r="5702" spans="1:10" ht="32" customHeight="1">
      <c r="A5702" s="19" t="s">
        <v>117812</v>
      </c>
      <c r="B5702" s="24">
        <v>32</v>
      </c>
      <c r="C5702" s="22">
        <v>18</v>
      </c>
      <c r="D5702" s="21" t="s">
        <v>117813</v>
      </c>
      <c r="E5702" s="21" t="s">
        <v>117814</v>
      </c>
      <c r="F5702" s="21" t="s">
        <v>102144</v>
      </c>
      <c r="G5702" s="22">
        <v>5</v>
      </c>
      <c r="H5702" s="22">
        <v>9</v>
      </c>
      <c r="I5702" s="22">
        <v>19</v>
      </c>
      <c r="J5702" s="21" t="s">
        <v>117815</v>
      </c>
    </row>
    <row r="5703" spans="1:10" ht="32" customHeight="1">
      <c r="A5703" s="19" t="s">
        <v>117816</v>
      </c>
      <c r="B5703" s="24">
        <v>32</v>
      </c>
      <c r="C5703" s="22">
        <v>18</v>
      </c>
      <c r="D5703" s="21" t="s">
        <v>117813</v>
      </c>
      <c r="E5703" s="21" t="s">
        <v>117814</v>
      </c>
      <c r="F5703" s="21" t="s">
        <v>102144</v>
      </c>
      <c r="G5703" s="22">
        <v>5</v>
      </c>
      <c r="H5703" s="22">
        <v>9</v>
      </c>
      <c r="I5703" s="22">
        <v>19</v>
      </c>
      <c r="J5703" s="21" t="s">
        <v>117815</v>
      </c>
    </row>
    <row r="5704" spans="1:10" ht="32" customHeight="1">
      <c r="A5704" s="19" t="s">
        <v>117817</v>
      </c>
      <c r="B5704" s="24">
        <v>21</v>
      </c>
      <c r="C5704" s="22">
        <v>15</v>
      </c>
      <c r="D5704" s="21" t="s">
        <v>102112</v>
      </c>
      <c r="E5704" s="21" t="s">
        <v>102113</v>
      </c>
      <c r="F5704" s="21" t="s">
        <v>101528</v>
      </c>
      <c r="G5704" s="22">
        <v>10</v>
      </c>
      <c r="H5704" s="22">
        <v>0</v>
      </c>
      <c r="I5704" s="22">
        <v>0</v>
      </c>
      <c r="J5704" s="21" t="s">
        <v>115020</v>
      </c>
    </row>
    <row r="5705" spans="1:10" ht="32" customHeight="1">
      <c r="A5705" s="19" t="s">
        <v>117818</v>
      </c>
      <c r="B5705" s="24">
        <v>13</v>
      </c>
      <c r="C5705" s="22">
        <v>15</v>
      </c>
      <c r="D5705" s="21" t="s">
        <v>109827</v>
      </c>
      <c r="E5705" s="21" t="s">
        <v>109828</v>
      </c>
      <c r="F5705" s="21" t="s">
        <v>101522</v>
      </c>
      <c r="G5705" s="22">
        <v>10</v>
      </c>
      <c r="H5705" s="22">
        <v>0</v>
      </c>
      <c r="I5705" s="22">
        <v>0</v>
      </c>
      <c r="J5705" s="21" t="s">
        <v>117819</v>
      </c>
    </row>
    <row r="5706" spans="1:10" ht="32" customHeight="1">
      <c r="A5706" s="19" t="s">
        <v>117820</v>
      </c>
      <c r="B5706" s="24">
        <v>13</v>
      </c>
      <c r="C5706" s="22">
        <v>15</v>
      </c>
      <c r="D5706" s="21" t="s">
        <v>117821</v>
      </c>
      <c r="E5706" s="21" t="s">
        <v>117822</v>
      </c>
      <c r="F5706" s="21" t="s">
        <v>101563</v>
      </c>
      <c r="G5706" s="22">
        <v>10</v>
      </c>
      <c r="H5706" s="22">
        <v>0</v>
      </c>
      <c r="I5706" s="22">
        <v>0</v>
      </c>
      <c r="J5706" s="21" t="s">
        <v>117823</v>
      </c>
    </row>
    <row r="5707" spans="1:10" ht="32" customHeight="1">
      <c r="A5707" s="19" t="s">
        <v>117824</v>
      </c>
      <c r="B5707" s="24">
        <v>32</v>
      </c>
      <c r="C5707" s="22">
        <v>15</v>
      </c>
      <c r="D5707" s="21" t="s">
        <v>109026</v>
      </c>
      <c r="E5707" s="21" t="s">
        <v>109027</v>
      </c>
      <c r="F5707" s="21" t="s">
        <v>101554</v>
      </c>
      <c r="G5707" s="22">
        <v>10</v>
      </c>
      <c r="H5707" s="22">
        <v>0</v>
      </c>
      <c r="I5707" s="22">
        <v>0</v>
      </c>
      <c r="J5707" s="21" t="s">
        <v>117825</v>
      </c>
    </row>
    <row r="5708" spans="1:10" ht="32" customHeight="1">
      <c r="A5708" s="19" t="s">
        <v>117826</v>
      </c>
      <c r="B5708" s="24">
        <v>37</v>
      </c>
      <c r="C5708" s="22">
        <v>25</v>
      </c>
      <c r="D5708" s="21" t="s">
        <v>117827</v>
      </c>
      <c r="E5708" s="21" t="s">
        <v>117828</v>
      </c>
      <c r="F5708" s="21" t="s">
        <v>14743</v>
      </c>
      <c r="G5708" s="22">
        <v>1</v>
      </c>
      <c r="H5708" s="22">
        <v>10</v>
      </c>
      <c r="I5708" s="22">
        <v>12</v>
      </c>
      <c r="J5708" s="21" t="s">
        <v>117829</v>
      </c>
    </row>
    <row r="5709" spans="1:10" ht="32" customHeight="1">
      <c r="A5709" s="19" t="s">
        <v>117830</v>
      </c>
      <c r="B5709" s="24">
        <v>12</v>
      </c>
      <c r="C5709" s="22">
        <v>15</v>
      </c>
      <c r="D5709" s="21" t="s">
        <v>112894</v>
      </c>
      <c r="E5709" s="21" t="s">
        <v>112895</v>
      </c>
      <c r="F5709" s="21" t="s">
        <v>14739</v>
      </c>
      <c r="G5709" s="22">
        <v>10</v>
      </c>
      <c r="H5709" s="22">
        <v>0</v>
      </c>
      <c r="I5709" s="22">
        <v>0</v>
      </c>
      <c r="J5709" s="21" t="s">
        <v>117831</v>
      </c>
    </row>
    <row r="5710" spans="1:10" ht="32" customHeight="1">
      <c r="A5710" s="19" t="s">
        <v>117832</v>
      </c>
      <c r="B5710" s="24">
        <v>22</v>
      </c>
      <c r="C5710" s="22">
        <v>15</v>
      </c>
      <c r="D5710" s="21" t="s">
        <v>117833</v>
      </c>
      <c r="E5710" s="21" t="s">
        <v>117834</v>
      </c>
      <c r="F5710" s="21" t="s">
        <v>101628</v>
      </c>
      <c r="G5710" s="22">
        <v>1</v>
      </c>
      <c r="H5710" s="22">
        <v>10</v>
      </c>
      <c r="I5710" s="22">
        <v>22</v>
      </c>
      <c r="J5710" s="21" t="s">
        <v>117835</v>
      </c>
    </row>
    <row r="5711" spans="1:10" ht="32" customHeight="1">
      <c r="A5711" s="19" t="s">
        <v>117836</v>
      </c>
      <c r="B5711" s="24">
        <v>69</v>
      </c>
      <c r="C5711" s="22">
        <v>18</v>
      </c>
      <c r="D5711" s="21" t="s">
        <v>116039</v>
      </c>
      <c r="E5711" s="21" t="s">
        <v>116040</v>
      </c>
      <c r="F5711" s="21" t="s">
        <v>104782</v>
      </c>
      <c r="G5711" s="22">
        <v>1</v>
      </c>
      <c r="H5711" s="22">
        <v>13</v>
      </c>
      <c r="I5711" s="22">
        <v>28</v>
      </c>
      <c r="J5711" s="21" t="s">
        <v>117837</v>
      </c>
    </row>
    <row r="5712" spans="1:10" ht="32" customHeight="1">
      <c r="A5712" s="19" t="s">
        <v>117838</v>
      </c>
      <c r="B5712" s="24">
        <v>15</v>
      </c>
      <c r="C5712" s="22">
        <v>22</v>
      </c>
      <c r="D5712" s="21" t="s">
        <v>114198</v>
      </c>
      <c r="E5712" s="21" t="s">
        <v>114199</v>
      </c>
      <c r="F5712" s="21" t="s">
        <v>102797</v>
      </c>
      <c r="G5712" s="22">
        <v>9</v>
      </c>
      <c r="H5712" s="22">
        <v>9</v>
      </c>
      <c r="I5712" s="22">
        <v>19</v>
      </c>
      <c r="J5712" s="21" t="s">
        <v>117839</v>
      </c>
    </row>
    <row r="5713" spans="1:10" ht="20" customHeight="1">
      <c r="A5713" s="19" t="s">
        <v>117840</v>
      </c>
      <c r="B5713" s="24">
        <v>19</v>
      </c>
      <c r="C5713" s="22">
        <v>17</v>
      </c>
      <c r="D5713" s="21" t="s">
        <v>105328</v>
      </c>
      <c r="E5713" s="21" t="s">
        <v>105329</v>
      </c>
      <c r="F5713" s="21" t="s">
        <v>101710</v>
      </c>
      <c r="G5713" s="22">
        <v>1</v>
      </c>
      <c r="H5713" s="22">
        <v>12</v>
      </c>
      <c r="I5713" s="22">
        <v>19</v>
      </c>
      <c r="J5713" s="21" t="s">
        <v>117841</v>
      </c>
    </row>
    <row r="5714" spans="1:10" ht="32" customHeight="1">
      <c r="A5714" s="19" t="s">
        <v>117842</v>
      </c>
      <c r="B5714" s="24">
        <v>56</v>
      </c>
      <c r="C5714" s="22">
        <v>19</v>
      </c>
      <c r="D5714" s="21" t="s">
        <v>117843</v>
      </c>
      <c r="E5714" s="21" t="s">
        <v>117844</v>
      </c>
      <c r="F5714" s="21" t="s">
        <v>101787</v>
      </c>
      <c r="G5714" s="22">
        <v>1</v>
      </c>
      <c r="H5714" s="22">
        <v>14</v>
      </c>
      <c r="I5714" s="22">
        <v>30</v>
      </c>
      <c r="J5714" s="21" t="s">
        <v>117845</v>
      </c>
    </row>
    <row r="5715" spans="1:10" ht="20" customHeight="1">
      <c r="A5715" s="19" t="s">
        <v>117846</v>
      </c>
      <c r="B5715" s="24">
        <v>34</v>
      </c>
      <c r="C5715" s="22">
        <v>15</v>
      </c>
      <c r="D5715" s="21" t="s">
        <v>117847</v>
      </c>
      <c r="E5715" s="21" t="s">
        <v>117848</v>
      </c>
      <c r="F5715" s="21" t="s">
        <v>101528</v>
      </c>
      <c r="G5715" s="22">
        <v>10</v>
      </c>
      <c r="H5715" s="22">
        <v>0</v>
      </c>
      <c r="I5715" s="22">
        <v>0</v>
      </c>
      <c r="J5715" s="21" t="s">
        <v>117849</v>
      </c>
    </row>
    <row r="5716" spans="1:10" ht="32" customHeight="1">
      <c r="A5716" s="19" t="s">
        <v>117850</v>
      </c>
      <c r="B5716" s="24">
        <v>20</v>
      </c>
      <c r="C5716" s="22">
        <v>16</v>
      </c>
      <c r="D5716" s="21" t="s">
        <v>109348</v>
      </c>
      <c r="E5716" s="21" t="s">
        <v>109349</v>
      </c>
      <c r="F5716" s="21" t="s">
        <v>101945</v>
      </c>
      <c r="G5716" s="22">
        <v>1</v>
      </c>
      <c r="H5716" s="22">
        <v>11</v>
      </c>
      <c r="I5716" s="22">
        <v>18</v>
      </c>
      <c r="J5716" s="21" t="s">
        <v>117851</v>
      </c>
    </row>
    <row r="5717" spans="1:10" ht="32" customHeight="1">
      <c r="A5717" s="19" t="s">
        <v>117852</v>
      </c>
      <c r="B5717" s="24">
        <v>25</v>
      </c>
      <c r="C5717" s="22">
        <v>15</v>
      </c>
      <c r="D5717" s="21" t="s">
        <v>112687</v>
      </c>
      <c r="E5717" s="21" t="s">
        <v>112688</v>
      </c>
      <c r="F5717" s="21" t="s">
        <v>101694</v>
      </c>
      <c r="G5717" s="22">
        <v>10</v>
      </c>
      <c r="H5717" s="22">
        <v>0</v>
      </c>
      <c r="I5717" s="22">
        <v>0</v>
      </c>
      <c r="J5717" s="21" t="s">
        <v>117853</v>
      </c>
    </row>
    <row r="5718" spans="1:10" ht="32" customHeight="1">
      <c r="A5718" s="19" t="s">
        <v>117854</v>
      </c>
      <c r="B5718" s="24">
        <v>15</v>
      </c>
      <c r="C5718" s="22">
        <v>19</v>
      </c>
      <c r="D5718" s="21" t="s">
        <v>117855</v>
      </c>
      <c r="E5718" s="21" t="s">
        <v>117856</v>
      </c>
      <c r="F5718" s="21" t="s">
        <v>101548</v>
      </c>
      <c r="G5718" s="22">
        <v>5</v>
      </c>
      <c r="H5718" s="22">
        <v>10</v>
      </c>
      <c r="I5718" s="22">
        <v>16</v>
      </c>
      <c r="J5718" s="21" t="s">
        <v>117857</v>
      </c>
    </row>
    <row r="5719" spans="1:10" ht="32" customHeight="1">
      <c r="A5719" s="19" t="s">
        <v>117858</v>
      </c>
      <c r="B5719" s="24">
        <v>17</v>
      </c>
      <c r="C5719" s="22">
        <v>15</v>
      </c>
      <c r="D5719" s="21" t="s">
        <v>117859</v>
      </c>
      <c r="E5719" s="21" t="s">
        <v>117860</v>
      </c>
      <c r="F5719" s="21" t="s">
        <v>101528</v>
      </c>
      <c r="G5719" s="22">
        <v>10</v>
      </c>
      <c r="H5719" s="22">
        <v>0</v>
      </c>
      <c r="I5719" s="22">
        <v>0</v>
      </c>
      <c r="J5719" s="21" t="s">
        <v>117861</v>
      </c>
    </row>
    <row r="5720" spans="1:10" ht="32" customHeight="1">
      <c r="A5720" s="19" t="s">
        <v>117862</v>
      </c>
      <c r="B5720" s="24">
        <v>12</v>
      </c>
      <c r="C5720" s="22">
        <v>15</v>
      </c>
      <c r="D5720" s="21" t="s">
        <v>117863</v>
      </c>
      <c r="E5720" s="21" t="s">
        <v>117864</v>
      </c>
      <c r="F5720" s="21" t="s">
        <v>101727</v>
      </c>
      <c r="G5720" s="22">
        <v>10</v>
      </c>
      <c r="H5720" s="22">
        <v>0</v>
      </c>
      <c r="I5720" s="22">
        <v>0</v>
      </c>
      <c r="J5720" s="21" t="s">
        <v>117865</v>
      </c>
    </row>
    <row r="5721" spans="1:10" ht="32" customHeight="1">
      <c r="A5721" s="19" t="s">
        <v>117866</v>
      </c>
      <c r="B5721" s="24">
        <v>23</v>
      </c>
      <c r="C5721" s="22">
        <v>15</v>
      </c>
      <c r="D5721" s="21" t="s">
        <v>117867</v>
      </c>
      <c r="E5721" s="21" t="s">
        <v>117868</v>
      </c>
      <c r="F5721" s="21" t="s">
        <v>101528</v>
      </c>
      <c r="G5721" s="22">
        <v>10</v>
      </c>
      <c r="H5721" s="22">
        <v>0</v>
      </c>
      <c r="I5721" s="22">
        <v>0</v>
      </c>
      <c r="J5721" s="21" t="s">
        <v>117869</v>
      </c>
    </row>
    <row r="5722" spans="1:10" ht="32" customHeight="1">
      <c r="A5722" s="19" t="s">
        <v>117870</v>
      </c>
      <c r="B5722" s="24">
        <v>28</v>
      </c>
      <c r="C5722" s="22">
        <v>15</v>
      </c>
      <c r="D5722" s="21" t="s">
        <v>117871</v>
      </c>
      <c r="E5722" s="21" t="s">
        <v>117872</v>
      </c>
      <c r="F5722" s="22">
        <v>1</v>
      </c>
      <c r="G5722" s="22">
        <v>1</v>
      </c>
      <c r="H5722" s="22">
        <v>10</v>
      </c>
      <c r="I5722" s="22">
        <v>26</v>
      </c>
      <c r="J5722" s="21" t="s">
        <v>117873</v>
      </c>
    </row>
    <row r="5723" spans="1:10" ht="32" customHeight="1">
      <c r="A5723" s="19" t="s">
        <v>117874</v>
      </c>
      <c r="B5723" s="24">
        <v>35</v>
      </c>
      <c r="C5723" s="22">
        <v>22</v>
      </c>
      <c r="D5723" s="21" t="s">
        <v>112123</v>
      </c>
      <c r="E5723" s="21" t="s">
        <v>112124</v>
      </c>
      <c r="F5723" s="21" t="s">
        <v>101538</v>
      </c>
      <c r="G5723" s="22">
        <v>1</v>
      </c>
      <c r="H5723" s="22">
        <v>17</v>
      </c>
      <c r="I5723" s="22">
        <v>24</v>
      </c>
      <c r="J5723" s="21" t="s">
        <v>117875</v>
      </c>
    </row>
    <row r="5724" spans="1:10" ht="20" customHeight="1">
      <c r="A5724" s="27">
        <v>-999</v>
      </c>
      <c r="B5724" s="24">
        <v>-999</v>
      </c>
      <c r="C5724" s="22">
        <v>-999</v>
      </c>
      <c r="D5724" s="22">
        <v>-999</v>
      </c>
      <c r="E5724" s="22">
        <v>-999</v>
      </c>
      <c r="F5724" s="22">
        <v>-999</v>
      </c>
      <c r="G5724" s="22">
        <v>-999</v>
      </c>
      <c r="H5724" s="22">
        <v>-999</v>
      </c>
      <c r="I5724" s="22">
        <v>-999</v>
      </c>
      <c r="J5724" s="22">
        <v>-999</v>
      </c>
    </row>
    <row r="5725" spans="1:10" ht="20" customHeight="1">
      <c r="A5725" s="27">
        <v>-999</v>
      </c>
      <c r="B5725" s="24">
        <v>-999</v>
      </c>
      <c r="C5725" s="22">
        <v>-999</v>
      </c>
      <c r="D5725" s="22">
        <v>-999</v>
      </c>
      <c r="E5725" s="22">
        <v>-999</v>
      </c>
      <c r="F5725" s="22">
        <v>-999</v>
      </c>
      <c r="G5725" s="22">
        <v>-999</v>
      </c>
      <c r="H5725" s="22">
        <v>-999</v>
      </c>
      <c r="I5725" s="22">
        <v>-999</v>
      </c>
      <c r="J5725" s="22">
        <v>-999</v>
      </c>
    </row>
    <row r="5726" spans="1:10" ht="20" customHeight="1">
      <c r="A5726" s="27">
        <v>-999</v>
      </c>
      <c r="B5726" s="24">
        <v>-999</v>
      </c>
      <c r="C5726" s="22">
        <v>-999</v>
      </c>
      <c r="D5726" s="22">
        <v>-999</v>
      </c>
      <c r="E5726" s="22">
        <v>-999</v>
      </c>
      <c r="F5726" s="22">
        <v>-999</v>
      </c>
      <c r="G5726" s="22">
        <v>-999</v>
      </c>
      <c r="H5726" s="22">
        <v>-999</v>
      </c>
      <c r="I5726" s="22">
        <v>-999</v>
      </c>
      <c r="J5726" s="22">
        <v>-999</v>
      </c>
    </row>
    <row r="5727" spans="1:10" ht="32" customHeight="1">
      <c r="A5727" s="19" t="s">
        <v>117876</v>
      </c>
      <c r="B5727" s="24">
        <v>21</v>
      </c>
      <c r="C5727" s="22">
        <v>15</v>
      </c>
      <c r="D5727" s="21" t="s">
        <v>105603</v>
      </c>
      <c r="E5727" s="21" t="s">
        <v>105604</v>
      </c>
      <c r="F5727" s="21" t="s">
        <v>101528</v>
      </c>
      <c r="G5727" s="22">
        <v>10</v>
      </c>
      <c r="H5727" s="22">
        <v>0</v>
      </c>
      <c r="I5727" s="22">
        <v>0</v>
      </c>
      <c r="J5727" s="21" t="s">
        <v>117877</v>
      </c>
    </row>
    <row r="5728" spans="1:10" ht="32" customHeight="1">
      <c r="A5728" s="19" t="s">
        <v>117878</v>
      </c>
      <c r="B5728" s="24">
        <v>28</v>
      </c>
      <c r="C5728" s="22">
        <v>15</v>
      </c>
      <c r="D5728" s="21" t="s">
        <v>117879</v>
      </c>
      <c r="E5728" s="21" t="s">
        <v>117880</v>
      </c>
      <c r="F5728" s="21" t="s">
        <v>101522</v>
      </c>
      <c r="G5728" s="22">
        <v>10</v>
      </c>
      <c r="H5728" s="22">
        <v>0</v>
      </c>
      <c r="I5728" s="22">
        <v>0</v>
      </c>
      <c r="J5728" s="21" t="s">
        <v>117881</v>
      </c>
    </row>
    <row r="5729" spans="1:10" ht="32" customHeight="1">
      <c r="A5729" s="19" t="s">
        <v>117882</v>
      </c>
      <c r="B5729" s="24">
        <v>13</v>
      </c>
      <c r="C5729" s="22">
        <v>19</v>
      </c>
      <c r="D5729" s="21" t="s">
        <v>117883</v>
      </c>
      <c r="E5729" s="21" t="s">
        <v>117884</v>
      </c>
      <c r="F5729" s="21" t="s">
        <v>14739</v>
      </c>
      <c r="G5729" s="22">
        <v>7</v>
      </c>
      <c r="H5729" s="22">
        <v>8</v>
      </c>
      <c r="I5729" s="22">
        <v>17</v>
      </c>
      <c r="J5729" s="21" t="s">
        <v>117885</v>
      </c>
    </row>
    <row r="5730" spans="1:10" ht="32" customHeight="1">
      <c r="A5730" s="19" t="s">
        <v>117886</v>
      </c>
      <c r="B5730" s="24">
        <v>13</v>
      </c>
      <c r="C5730" s="22">
        <v>19</v>
      </c>
      <c r="D5730" s="21" t="s">
        <v>117883</v>
      </c>
      <c r="E5730" s="21" t="s">
        <v>117884</v>
      </c>
      <c r="F5730" s="21" t="s">
        <v>14739</v>
      </c>
      <c r="G5730" s="22">
        <v>7</v>
      </c>
      <c r="H5730" s="22">
        <v>8</v>
      </c>
      <c r="I5730" s="22">
        <v>17</v>
      </c>
      <c r="J5730" s="21" t="s">
        <v>117885</v>
      </c>
    </row>
    <row r="5731" spans="1:10" ht="32" customHeight="1">
      <c r="A5731" s="19" t="s">
        <v>117887</v>
      </c>
      <c r="B5731" s="24">
        <v>34</v>
      </c>
      <c r="C5731" s="22">
        <v>38</v>
      </c>
      <c r="D5731" s="21" t="s">
        <v>117888</v>
      </c>
      <c r="E5731" s="21" t="s">
        <v>117889</v>
      </c>
      <c r="F5731" s="21" t="s">
        <v>101533</v>
      </c>
      <c r="G5731" s="22">
        <v>4</v>
      </c>
      <c r="H5731" s="22">
        <v>10</v>
      </c>
      <c r="I5731" s="22">
        <v>23</v>
      </c>
      <c r="J5731" s="21" t="s">
        <v>117890</v>
      </c>
    </row>
    <row r="5732" spans="1:10" ht="32" customHeight="1">
      <c r="A5732" s="19" t="s">
        <v>117891</v>
      </c>
      <c r="B5732" s="24">
        <v>34</v>
      </c>
      <c r="C5732" s="22">
        <v>38</v>
      </c>
      <c r="D5732" s="21" t="s">
        <v>117888</v>
      </c>
      <c r="E5732" s="21" t="s">
        <v>117889</v>
      </c>
      <c r="F5732" s="21" t="s">
        <v>101533</v>
      </c>
      <c r="G5732" s="22">
        <v>4</v>
      </c>
      <c r="H5732" s="22">
        <v>10</v>
      </c>
      <c r="I5732" s="22">
        <v>23</v>
      </c>
      <c r="J5732" s="21" t="s">
        <v>117890</v>
      </c>
    </row>
    <row r="5733" spans="1:10" ht="32" customHeight="1">
      <c r="A5733" s="19" t="s">
        <v>117892</v>
      </c>
      <c r="B5733" s="24">
        <v>19</v>
      </c>
      <c r="C5733" s="22">
        <v>15</v>
      </c>
      <c r="D5733" s="21" t="s">
        <v>117893</v>
      </c>
      <c r="E5733" s="21" t="s">
        <v>117894</v>
      </c>
      <c r="F5733" s="21" t="s">
        <v>101568</v>
      </c>
      <c r="G5733" s="22">
        <v>10</v>
      </c>
      <c r="H5733" s="22">
        <v>0</v>
      </c>
      <c r="I5733" s="22">
        <v>0</v>
      </c>
      <c r="J5733" s="21" t="s">
        <v>117895</v>
      </c>
    </row>
    <row r="5734" spans="1:10" ht="32" customHeight="1">
      <c r="A5734" s="19" t="s">
        <v>117896</v>
      </c>
      <c r="B5734" s="24">
        <v>25</v>
      </c>
      <c r="C5734" s="22">
        <v>27</v>
      </c>
      <c r="D5734" s="21" t="s">
        <v>107157</v>
      </c>
      <c r="E5734" s="21" t="s">
        <v>107158</v>
      </c>
      <c r="F5734" s="21" t="s">
        <v>101533</v>
      </c>
      <c r="G5734" s="22">
        <v>4</v>
      </c>
      <c r="H5734" s="22">
        <v>19</v>
      </c>
      <c r="I5734" s="22">
        <v>32</v>
      </c>
      <c r="J5734" s="21" t="s">
        <v>117897</v>
      </c>
    </row>
    <row r="5735" spans="1:10" ht="32" customHeight="1">
      <c r="A5735" s="19" t="s">
        <v>117898</v>
      </c>
      <c r="B5735" s="24">
        <v>18</v>
      </c>
      <c r="C5735" s="22">
        <v>15</v>
      </c>
      <c r="D5735" s="21" t="s">
        <v>109361</v>
      </c>
      <c r="E5735" s="21" t="s">
        <v>109362</v>
      </c>
      <c r="F5735" s="21" t="s">
        <v>101554</v>
      </c>
      <c r="G5735" s="22">
        <v>10</v>
      </c>
      <c r="H5735" s="22">
        <v>0</v>
      </c>
      <c r="I5735" s="22">
        <v>0</v>
      </c>
      <c r="J5735" s="21" t="s">
        <v>117899</v>
      </c>
    </row>
    <row r="5736" spans="1:10" ht="32" customHeight="1">
      <c r="A5736" s="19" t="s">
        <v>117900</v>
      </c>
      <c r="B5736" s="24">
        <v>19</v>
      </c>
      <c r="C5736" s="22">
        <v>15</v>
      </c>
      <c r="D5736" s="21" t="s">
        <v>117901</v>
      </c>
      <c r="E5736" s="21" t="s">
        <v>117902</v>
      </c>
      <c r="F5736" s="21" t="s">
        <v>101694</v>
      </c>
      <c r="G5736" s="22">
        <v>10</v>
      </c>
      <c r="H5736" s="22">
        <v>0</v>
      </c>
      <c r="I5736" s="22">
        <v>0</v>
      </c>
      <c r="J5736" s="21" t="s">
        <v>117903</v>
      </c>
    </row>
    <row r="5737" spans="1:10" ht="32" customHeight="1">
      <c r="A5737" s="19" t="s">
        <v>117904</v>
      </c>
      <c r="B5737" s="24">
        <v>19</v>
      </c>
      <c r="C5737" s="22">
        <v>15</v>
      </c>
      <c r="D5737" s="21" t="s">
        <v>116549</v>
      </c>
      <c r="E5737" s="21" t="s">
        <v>116550</v>
      </c>
      <c r="F5737" s="21" t="s">
        <v>101522</v>
      </c>
      <c r="G5737" s="22">
        <v>10</v>
      </c>
      <c r="H5737" s="22">
        <v>0</v>
      </c>
      <c r="I5737" s="22">
        <v>0</v>
      </c>
      <c r="J5737" s="21" t="s">
        <v>117905</v>
      </c>
    </row>
    <row r="5738" spans="1:10" ht="32" customHeight="1">
      <c r="A5738" s="19" t="s">
        <v>117906</v>
      </c>
      <c r="B5738" s="24">
        <v>20</v>
      </c>
      <c r="C5738" s="22">
        <v>15</v>
      </c>
      <c r="D5738" s="21" t="s">
        <v>106034</v>
      </c>
      <c r="E5738" s="21" t="s">
        <v>106035</v>
      </c>
      <c r="F5738" s="21" t="s">
        <v>101554</v>
      </c>
      <c r="G5738" s="22">
        <v>10</v>
      </c>
      <c r="H5738" s="22">
        <v>0</v>
      </c>
      <c r="I5738" s="22">
        <v>0</v>
      </c>
      <c r="J5738" s="21" t="s">
        <v>117907</v>
      </c>
    </row>
    <row r="5739" spans="1:10" ht="44" customHeight="1">
      <c r="A5739" s="19" t="s">
        <v>117908</v>
      </c>
      <c r="B5739" s="24">
        <v>18</v>
      </c>
      <c r="C5739" s="22">
        <v>15</v>
      </c>
      <c r="D5739" s="21" t="s">
        <v>117909</v>
      </c>
      <c r="E5739" s="21" t="s">
        <v>117910</v>
      </c>
      <c r="F5739" s="21" t="s">
        <v>14739</v>
      </c>
      <c r="G5739" s="22">
        <v>10</v>
      </c>
      <c r="H5739" s="22">
        <v>0</v>
      </c>
      <c r="I5739" s="22">
        <v>0</v>
      </c>
      <c r="J5739" s="21" t="s">
        <v>117911</v>
      </c>
    </row>
    <row r="5740" spans="1:10" ht="32" customHeight="1">
      <c r="A5740" s="19" t="s">
        <v>117912</v>
      </c>
      <c r="B5740" s="24">
        <v>28</v>
      </c>
      <c r="C5740" s="22">
        <v>21</v>
      </c>
      <c r="D5740" s="21" t="s">
        <v>117913</v>
      </c>
      <c r="E5740" s="21" t="s">
        <v>117914</v>
      </c>
      <c r="F5740" s="21" t="s">
        <v>14775</v>
      </c>
      <c r="G5740" s="22">
        <v>1</v>
      </c>
      <c r="H5740" s="22">
        <v>16</v>
      </c>
      <c r="I5740" s="22">
        <v>27</v>
      </c>
      <c r="J5740" s="21" t="s">
        <v>117915</v>
      </c>
    </row>
    <row r="5741" spans="1:10" ht="32" customHeight="1">
      <c r="A5741" s="19" t="s">
        <v>117916</v>
      </c>
      <c r="B5741" s="24">
        <v>24</v>
      </c>
      <c r="C5741" s="22">
        <v>15</v>
      </c>
      <c r="D5741" s="21" t="s">
        <v>117917</v>
      </c>
      <c r="E5741" s="21" t="s">
        <v>117918</v>
      </c>
      <c r="F5741" s="21" t="s">
        <v>101522</v>
      </c>
      <c r="G5741" s="22">
        <v>10</v>
      </c>
      <c r="H5741" s="22">
        <v>0</v>
      </c>
      <c r="I5741" s="22">
        <v>0</v>
      </c>
      <c r="J5741" s="21" t="s">
        <v>117919</v>
      </c>
    </row>
    <row r="5742" spans="1:10" ht="32" customHeight="1">
      <c r="A5742" s="19" t="s">
        <v>117920</v>
      </c>
      <c r="B5742" s="24">
        <v>37</v>
      </c>
      <c r="C5742" s="22">
        <v>19</v>
      </c>
      <c r="D5742" s="21" t="s">
        <v>114384</v>
      </c>
      <c r="E5742" s="21" t="s">
        <v>114385</v>
      </c>
      <c r="F5742" s="21" t="s">
        <v>101548</v>
      </c>
      <c r="G5742" s="22">
        <v>4</v>
      </c>
      <c r="H5742" s="22">
        <v>11</v>
      </c>
      <c r="I5742" s="22">
        <v>13</v>
      </c>
      <c r="J5742" s="21" t="s">
        <v>117921</v>
      </c>
    </row>
    <row r="5743" spans="1:10" ht="32" customHeight="1">
      <c r="A5743" s="19" t="s">
        <v>117922</v>
      </c>
      <c r="B5743" s="24">
        <v>35</v>
      </c>
      <c r="C5743" s="22">
        <v>18</v>
      </c>
      <c r="D5743" s="21" t="s">
        <v>104372</v>
      </c>
      <c r="E5743" s="21" t="s">
        <v>104373</v>
      </c>
      <c r="F5743" s="21" t="s">
        <v>102727</v>
      </c>
      <c r="G5743" s="22">
        <v>4</v>
      </c>
      <c r="H5743" s="22">
        <v>10</v>
      </c>
      <c r="I5743" s="22">
        <v>16</v>
      </c>
      <c r="J5743" s="21" t="s">
        <v>117923</v>
      </c>
    </row>
    <row r="5744" spans="1:10" ht="32" customHeight="1">
      <c r="A5744" s="19" t="s">
        <v>117924</v>
      </c>
      <c r="B5744" s="24">
        <v>48</v>
      </c>
      <c r="C5744" s="22">
        <v>64</v>
      </c>
      <c r="D5744" s="21" t="s">
        <v>117925</v>
      </c>
      <c r="E5744" s="21" t="s">
        <v>117926</v>
      </c>
      <c r="F5744" s="21" t="s">
        <v>117927</v>
      </c>
      <c r="G5744" s="22">
        <v>8</v>
      </c>
      <c r="H5744" s="22">
        <v>25</v>
      </c>
      <c r="I5744" s="22">
        <v>38</v>
      </c>
      <c r="J5744" s="21" t="s">
        <v>117928</v>
      </c>
    </row>
    <row r="5745" spans="1:10" ht="32" customHeight="1">
      <c r="A5745" s="19" t="s">
        <v>117929</v>
      </c>
      <c r="B5745" s="24">
        <v>24</v>
      </c>
      <c r="C5745" s="22">
        <v>15</v>
      </c>
      <c r="D5745" s="21" t="s">
        <v>117341</v>
      </c>
      <c r="E5745" s="21" t="s">
        <v>117342</v>
      </c>
      <c r="F5745" s="21" t="s">
        <v>14739</v>
      </c>
      <c r="G5745" s="22">
        <v>10</v>
      </c>
      <c r="H5745" s="22">
        <v>0</v>
      </c>
      <c r="I5745" s="22">
        <v>0</v>
      </c>
      <c r="J5745" s="21" t="s">
        <v>117930</v>
      </c>
    </row>
    <row r="5746" spans="1:10" ht="32" customHeight="1">
      <c r="A5746" s="19" t="s">
        <v>117931</v>
      </c>
      <c r="B5746" s="24">
        <v>20</v>
      </c>
      <c r="C5746" s="22">
        <v>15</v>
      </c>
      <c r="D5746" s="21" t="s">
        <v>117932</v>
      </c>
      <c r="E5746" s="21" t="s">
        <v>117933</v>
      </c>
      <c r="F5746" s="21" t="s">
        <v>101528</v>
      </c>
      <c r="G5746" s="22">
        <v>10</v>
      </c>
      <c r="H5746" s="22">
        <v>0</v>
      </c>
      <c r="I5746" s="22">
        <v>0</v>
      </c>
      <c r="J5746" s="21" t="s">
        <v>117934</v>
      </c>
    </row>
    <row r="5747" spans="1:10" ht="32" customHeight="1">
      <c r="A5747" s="19" t="s">
        <v>117935</v>
      </c>
      <c r="B5747" s="24">
        <v>30</v>
      </c>
      <c r="C5747" s="22">
        <v>15</v>
      </c>
      <c r="D5747" s="21" t="s">
        <v>117447</v>
      </c>
      <c r="E5747" s="21" t="s">
        <v>117448</v>
      </c>
      <c r="F5747" s="21" t="s">
        <v>101694</v>
      </c>
      <c r="G5747" s="22">
        <v>3</v>
      </c>
      <c r="H5747" s="22">
        <v>7</v>
      </c>
      <c r="I5747" s="22">
        <v>15</v>
      </c>
      <c r="J5747" s="21" t="s">
        <v>117936</v>
      </c>
    </row>
    <row r="5748" spans="1:10" ht="32" customHeight="1">
      <c r="A5748" s="19" t="s">
        <v>117937</v>
      </c>
      <c r="B5748" s="24">
        <v>30</v>
      </c>
      <c r="C5748" s="22">
        <v>15</v>
      </c>
      <c r="D5748" s="21" t="s">
        <v>117447</v>
      </c>
      <c r="E5748" s="21" t="s">
        <v>117448</v>
      </c>
      <c r="F5748" s="21" t="s">
        <v>101694</v>
      </c>
      <c r="G5748" s="22">
        <v>3</v>
      </c>
      <c r="H5748" s="22">
        <v>7</v>
      </c>
      <c r="I5748" s="22">
        <v>15</v>
      </c>
      <c r="J5748" s="21" t="s">
        <v>117936</v>
      </c>
    </row>
    <row r="5749" spans="1:10" ht="32" customHeight="1">
      <c r="A5749" s="19" t="s">
        <v>117938</v>
      </c>
      <c r="B5749" s="24">
        <v>30</v>
      </c>
      <c r="C5749" s="22">
        <v>16</v>
      </c>
      <c r="D5749" s="21" t="s">
        <v>105603</v>
      </c>
      <c r="E5749" s="21" t="s">
        <v>105604</v>
      </c>
      <c r="F5749" s="21" t="s">
        <v>101945</v>
      </c>
      <c r="G5749" s="22">
        <v>1</v>
      </c>
      <c r="H5749" s="22">
        <v>11</v>
      </c>
      <c r="I5749" s="22">
        <v>18</v>
      </c>
      <c r="J5749" s="21" t="s">
        <v>117939</v>
      </c>
    </row>
    <row r="5750" spans="1:10" ht="32" customHeight="1">
      <c r="A5750" s="19" t="s">
        <v>117940</v>
      </c>
      <c r="B5750" s="24">
        <v>56</v>
      </c>
      <c r="C5750" s="22">
        <v>23</v>
      </c>
      <c r="D5750" s="21" t="s">
        <v>103080</v>
      </c>
      <c r="E5750" s="21" t="s">
        <v>103081</v>
      </c>
      <c r="F5750" s="21" t="s">
        <v>102001</v>
      </c>
      <c r="G5750" s="22">
        <v>1</v>
      </c>
      <c r="H5750" s="22">
        <v>18</v>
      </c>
      <c r="I5750" s="22">
        <v>28</v>
      </c>
      <c r="J5750" s="21" t="s">
        <v>117941</v>
      </c>
    </row>
    <row r="5751" spans="1:10" ht="32" customHeight="1">
      <c r="A5751" s="19" t="s">
        <v>117942</v>
      </c>
      <c r="B5751" s="24">
        <v>18</v>
      </c>
      <c r="C5751" s="22">
        <v>16</v>
      </c>
      <c r="D5751" s="21" t="s">
        <v>116517</v>
      </c>
      <c r="E5751" s="21" t="s">
        <v>116518</v>
      </c>
      <c r="F5751" s="21" t="s">
        <v>101945</v>
      </c>
      <c r="G5751" s="22">
        <v>1</v>
      </c>
      <c r="H5751" s="22">
        <v>11</v>
      </c>
      <c r="I5751" s="22">
        <v>18</v>
      </c>
      <c r="J5751" s="21" t="s">
        <v>117943</v>
      </c>
    </row>
    <row r="5752" spans="1:10" ht="32" customHeight="1">
      <c r="A5752" s="19" t="s">
        <v>117944</v>
      </c>
      <c r="B5752" s="24">
        <v>15</v>
      </c>
      <c r="C5752" s="22">
        <v>24</v>
      </c>
      <c r="D5752" s="21" t="s">
        <v>105850</v>
      </c>
      <c r="E5752" s="21" t="s">
        <v>105851</v>
      </c>
      <c r="F5752" s="21" t="s">
        <v>102999</v>
      </c>
      <c r="G5752" s="22">
        <v>11</v>
      </c>
      <c r="H5752" s="22">
        <v>9</v>
      </c>
      <c r="I5752" s="22">
        <v>18</v>
      </c>
      <c r="J5752" s="21" t="s">
        <v>117945</v>
      </c>
    </row>
    <row r="5753" spans="1:10" ht="20" customHeight="1">
      <c r="A5753" s="27">
        <v>-999</v>
      </c>
      <c r="B5753" s="24">
        <v>-999</v>
      </c>
      <c r="C5753" s="22">
        <v>-999</v>
      </c>
      <c r="D5753" s="22">
        <v>-999</v>
      </c>
      <c r="E5753" s="22">
        <v>-999</v>
      </c>
      <c r="F5753" s="22">
        <v>-999</v>
      </c>
      <c r="G5753" s="22">
        <v>-999</v>
      </c>
      <c r="H5753" s="22">
        <v>-999</v>
      </c>
      <c r="I5753" s="22">
        <v>-999</v>
      </c>
      <c r="J5753" s="22">
        <v>-999</v>
      </c>
    </row>
    <row r="5754" spans="1:10" ht="32" customHeight="1">
      <c r="A5754" s="19" t="s">
        <v>117946</v>
      </c>
      <c r="B5754" s="24">
        <v>20</v>
      </c>
      <c r="C5754" s="22">
        <v>15</v>
      </c>
      <c r="D5754" s="21" t="s">
        <v>110555</v>
      </c>
      <c r="E5754" s="21" t="s">
        <v>110556</v>
      </c>
      <c r="F5754" s="21" t="s">
        <v>101694</v>
      </c>
      <c r="G5754" s="22">
        <v>10</v>
      </c>
      <c r="H5754" s="22">
        <v>0</v>
      </c>
      <c r="I5754" s="22">
        <v>0</v>
      </c>
      <c r="J5754" s="21" t="s">
        <v>117947</v>
      </c>
    </row>
    <row r="5755" spans="1:10" ht="32" customHeight="1">
      <c r="A5755" s="19" t="s">
        <v>117948</v>
      </c>
      <c r="B5755" s="24">
        <v>28</v>
      </c>
      <c r="C5755" s="22">
        <v>15</v>
      </c>
      <c r="D5755" s="21" t="s">
        <v>117949</v>
      </c>
      <c r="E5755" s="21" t="s">
        <v>117950</v>
      </c>
      <c r="F5755" s="21" t="s">
        <v>101554</v>
      </c>
      <c r="G5755" s="22">
        <v>10</v>
      </c>
      <c r="H5755" s="22">
        <v>0</v>
      </c>
      <c r="I5755" s="22">
        <v>0</v>
      </c>
      <c r="J5755" s="21" t="s">
        <v>117951</v>
      </c>
    </row>
    <row r="5756" spans="1:10" ht="32" customHeight="1">
      <c r="A5756" s="19" t="s">
        <v>117952</v>
      </c>
      <c r="B5756" s="24">
        <v>26</v>
      </c>
      <c r="C5756" s="22">
        <v>16</v>
      </c>
      <c r="D5756" s="21" t="s">
        <v>113280</v>
      </c>
      <c r="E5756" s="21" t="s">
        <v>113281</v>
      </c>
      <c r="F5756" s="21" t="s">
        <v>102171</v>
      </c>
      <c r="G5756" s="22">
        <v>1</v>
      </c>
      <c r="H5756" s="22">
        <v>11</v>
      </c>
      <c r="I5756" s="22">
        <v>25</v>
      </c>
      <c r="J5756" s="21" t="s">
        <v>117953</v>
      </c>
    </row>
    <row r="5757" spans="1:10" ht="32" customHeight="1">
      <c r="A5757" s="19" t="s">
        <v>117954</v>
      </c>
      <c r="B5757" s="24">
        <v>25</v>
      </c>
      <c r="C5757" s="22">
        <v>18</v>
      </c>
      <c r="D5757" s="21" t="s">
        <v>110481</v>
      </c>
      <c r="E5757" s="21" t="s">
        <v>110482</v>
      </c>
      <c r="F5757" s="21" t="s">
        <v>104782</v>
      </c>
      <c r="G5757" s="22">
        <v>1</v>
      </c>
      <c r="H5757" s="22">
        <v>13</v>
      </c>
      <c r="I5757" s="22">
        <v>28</v>
      </c>
      <c r="J5757" s="21" t="s">
        <v>117955</v>
      </c>
    </row>
    <row r="5758" spans="1:10" ht="32" customHeight="1">
      <c r="A5758" s="19" t="s">
        <v>117956</v>
      </c>
      <c r="B5758" s="24">
        <v>47</v>
      </c>
      <c r="C5758" s="22">
        <v>23</v>
      </c>
      <c r="D5758" s="21" t="s">
        <v>117957</v>
      </c>
      <c r="E5758" s="21" t="s">
        <v>117958</v>
      </c>
      <c r="F5758" s="21" t="s">
        <v>102912</v>
      </c>
      <c r="G5758" s="22">
        <v>1</v>
      </c>
      <c r="H5758" s="22">
        <v>18</v>
      </c>
      <c r="I5758" s="22">
        <v>31</v>
      </c>
      <c r="J5758" s="21" t="s">
        <v>117959</v>
      </c>
    </row>
    <row r="5759" spans="1:10" ht="32" customHeight="1">
      <c r="A5759" s="19" t="s">
        <v>117960</v>
      </c>
      <c r="B5759" s="24">
        <v>47</v>
      </c>
      <c r="C5759" s="22">
        <v>23</v>
      </c>
      <c r="D5759" s="21" t="s">
        <v>117957</v>
      </c>
      <c r="E5759" s="21" t="s">
        <v>117958</v>
      </c>
      <c r="F5759" s="21" t="s">
        <v>102912</v>
      </c>
      <c r="G5759" s="22">
        <v>1</v>
      </c>
      <c r="H5759" s="22">
        <v>18</v>
      </c>
      <c r="I5759" s="22">
        <v>31</v>
      </c>
      <c r="J5759" s="21" t="s">
        <v>117959</v>
      </c>
    </row>
    <row r="5760" spans="1:10" ht="32" customHeight="1">
      <c r="A5760" s="19" t="s">
        <v>117961</v>
      </c>
      <c r="B5760" s="24">
        <v>27</v>
      </c>
      <c r="C5760" s="22">
        <v>18</v>
      </c>
      <c r="D5760" s="21" t="s">
        <v>114787</v>
      </c>
      <c r="E5760" s="21" t="s">
        <v>114788</v>
      </c>
      <c r="F5760" s="21" t="s">
        <v>102144</v>
      </c>
      <c r="G5760" s="22">
        <v>1</v>
      </c>
      <c r="H5760" s="22">
        <v>13</v>
      </c>
      <c r="I5760" s="22">
        <v>20</v>
      </c>
      <c r="J5760" s="21" t="s">
        <v>117962</v>
      </c>
    </row>
    <row r="5761" spans="1:10" ht="32" customHeight="1">
      <c r="A5761" s="19" t="s">
        <v>117963</v>
      </c>
      <c r="B5761" s="24">
        <v>27</v>
      </c>
      <c r="C5761" s="22">
        <v>18</v>
      </c>
      <c r="D5761" s="21" t="s">
        <v>114787</v>
      </c>
      <c r="E5761" s="21" t="s">
        <v>114788</v>
      </c>
      <c r="F5761" s="21" t="s">
        <v>102144</v>
      </c>
      <c r="G5761" s="22">
        <v>1</v>
      </c>
      <c r="H5761" s="22">
        <v>13</v>
      </c>
      <c r="I5761" s="22">
        <v>20</v>
      </c>
      <c r="J5761" s="21" t="s">
        <v>117962</v>
      </c>
    </row>
    <row r="5762" spans="1:10" ht="32" customHeight="1">
      <c r="A5762" s="19" t="s">
        <v>117964</v>
      </c>
      <c r="B5762" s="24">
        <v>29</v>
      </c>
      <c r="C5762" s="22">
        <v>23</v>
      </c>
      <c r="D5762" s="21" t="s">
        <v>109484</v>
      </c>
      <c r="E5762" s="21" t="s">
        <v>109485</v>
      </c>
      <c r="F5762" s="21" t="s">
        <v>102248</v>
      </c>
      <c r="G5762" s="22">
        <v>8</v>
      </c>
      <c r="H5762" s="22">
        <v>11</v>
      </c>
      <c r="I5762" s="22">
        <v>14</v>
      </c>
      <c r="J5762" s="21" t="s">
        <v>117965</v>
      </c>
    </row>
    <row r="5763" spans="1:10" ht="32" customHeight="1">
      <c r="A5763" s="19" t="s">
        <v>117966</v>
      </c>
      <c r="B5763" s="24">
        <v>32</v>
      </c>
      <c r="C5763" s="22">
        <v>19</v>
      </c>
      <c r="D5763" s="21" t="s">
        <v>103356</v>
      </c>
      <c r="E5763" s="21" t="s">
        <v>103357</v>
      </c>
      <c r="F5763" s="21" t="s">
        <v>102510</v>
      </c>
      <c r="G5763" s="22">
        <v>8</v>
      </c>
      <c r="H5763" s="22">
        <v>7</v>
      </c>
      <c r="I5763" s="22">
        <v>15</v>
      </c>
      <c r="J5763" s="21" t="s">
        <v>117967</v>
      </c>
    </row>
    <row r="5764" spans="1:10" ht="32" customHeight="1">
      <c r="A5764" s="19" t="s">
        <v>117968</v>
      </c>
      <c r="B5764" s="24">
        <v>18</v>
      </c>
      <c r="C5764" s="22">
        <v>104</v>
      </c>
      <c r="D5764" s="21" t="s">
        <v>117969</v>
      </c>
      <c r="E5764" s="21" t="s">
        <v>117970</v>
      </c>
      <c r="F5764" s="21" t="s">
        <v>117971</v>
      </c>
      <c r="G5764" s="22">
        <v>8</v>
      </c>
      <c r="H5764" s="22">
        <v>14</v>
      </c>
      <c r="I5764" s="22">
        <v>18</v>
      </c>
      <c r="J5764" s="21" t="s">
        <v>117972</v>
      </c>
    </row>
    <row r="5765" spans="1:10" ht="32" customHeight="1">
      <c r="A5765" s="19" t="s">
        <v>117973</v>
      </c>
      <c r="B5765" s="24">
        <v>18</v>
      </c>
      <c r="C5765" s="22">
        <v>15</v>
      </c>
      <c r="D5765" s="21" t="s">
        <v>101650</v>
      </c>
      <c r="E5765" s="21" t="s">
        <v>101651</v>
      </c>
      <c r="F5765" s="21" t="s">
        <v>101528</v>
      </c>
      <c r="G5765" s="22">
        <v>10</v>
      </c>
      <c r="H5765" s="22">
        <v>0</v>
      </c>
      <c r="I5765" s="22">
        <v>0</v>
      </c>
      <c r="J5765" s="21" t="s">
        <v>117974</v>
      </c>
    </row>
    <row r="5766" spans="1:10" ht="32" customHeight="1">
      <c r="A5766" s="19" t="s">
        <v>117975</v>
      </c>
      <c r="B5766" s="24">
        <v>21</v>
      </c>
      <c r="C5766" s="22">
        <v>16</v>
      </c>
      <c r="D5766" s="21" t="s">
        <v>117976</v>
      </c>
      <c r="E5766" s="21" t="s">
        <v>117977</v>
      </c>
      <c r="F5766" s="21" t="s">
        <v>101945</v>
      </c>
      <c r="G5766" s="22">
        <v>1</v>
      </c>
      <c r="H5766" s="22">
        <v>11</v>
      </c>
      <c r="I5766" s="22">
        <v>18</v>
      </c>
      <c r="J5766" s="21" t="s">
        <v>117978</v>
      </c>
    </row>
    <row r="5767" spans="1:10" ht="32" customHeight="1">
      <c r="A5767" s="19" t="s">
        <v>117979</v>
      </c>
      <c r="B5767" s="24">
        <v>34</v>
      </c>
      <c r="C5767" s="22">
        <v>28</v>
      </c>
      <c r="D5767" s="21" t="s">
        <v>117980</v>
      </c>
      <c r="E5767" s="21" t="s">
        <v>117981</v>
      </c>
      <c r="F5767" s="21" t="s">
        <v>102855</v>
      </c>
      <c r="G5767" s="22">
        <v>1</v>
      </c>
      <c r="H5767" s="22">
        <v>23</v>
      </c>
      <c r="I5767" s="22">
        <v>41</v>
      </c>
      <c r="J5767" s="21" t="s">
        <v>117982</v>
      </c>
    </row>
    <row r="5768" spans="1:10" ht="32" customHeight="1">
      <c r="A5768" s="19" t="s">
        <v>117983</v>
      </c>
      <c r="B5768" s="24">
        <v>24</v>
      </c>
      <c r="C5768" s="22">
        <v>15</v>
      </c>
      <c r="D5768" s="21" t="s">
        <v>117984</v>
      </c>
      <c r="E5768" s="21" t="s">
        <v>117985</v>
      </c>
      <c r="F5768" s="21" t="s">
        <v>14739</v>
      </c>
      <c r="G5768" s="22">
        <v>10</v>
      </c>
      <c r="H5768" s="22">
        <v>0</v>
      </c>
      <c r="I5768" s="22">
        <v>0</v>
      </c>
      <c r="J5768" s="21" t="s">
        <v>117986</v>
      </c>
    </row>
    <row r="5769" spans="1:10" ht="32" customHeight="1">
      <c r="A5769" s="19" t="s">
        <v>117987</v>
      </c>
      <c r="B5769" s="24">
        <v>26</v>
      </c>
      <c r="C5769" s="22">
        <v>15</v>
      </c>
      <c r="D5769" s="21" t="s">
        <v>114208</v>
      </c>
      <c r="E5769" s="21" t="s">
        <v>114209</v>
      </c>
      <c r="F5769" s="21" t="s">
        <v>101528</v>
      </c>
      <c r="G5769" s="22">
        <v>10</v>
      </c>
      <c r="H5769" s="22">
        <v>0</v>
      </c>
      <c r="I5769" s="22">
        <v>0</v>
      </c>
      <c r="J5769" s="21" t="s">
        <v>116995</v>
      </c>
    </row>
    <row r="5770" spans="1:10" ht="32" customHeight="1">
      <c r="A5770" s="19" t="s">
        <v>117988</v>
      </c>
      <c r="B5770" s="24">
        <v>39</v>
      </c>
      <c r="C5770" s="22">
        <v>15</v>
      </c>
      <c r="D5770" s="21" t="s">
        <v>104305</v>
      </c>
      <c r="E5770" s="21" t="s">
        <v>104306</v>
      </c>
      <c r="F5770" s="21" t="s">
        <v>101554</v>
      </c>
      <c r="G5770" s="22">
        <v>10</v>
      </c>
      <c r="H5770" s="22">
        <v>0</v>
      </c>
      <c r="I5770" s="22">
        <v>0</v>
      </c>
      <c r="J5770" s="21" t="s">
        <v>117989</v>
      </c>
    </row>
    <row r="5771" spans="1:10" ht="32" customHeight="1">
      <c r="A5771" s="19" t="s">
        <v>117990</v>
      </c>
      <c r="B5771" s="24">
        <v>37</v>
      </c>
      <c r="C5771" s="22">
        <v>40</v>
      </c>
      <c r="D5771" s="21" t="s">
        <v>117991</v>
      </c>
      <c r="E5771" s="21" t="s">
        <v>117992</v>
      </c>
      <c r="F5771" s="21" t="s">
        <v>104700</v>
      </c>
      <c r="G5771" s="22">
        <v>7</v>
      </c>
      <c r="H5771" s="22">
        <v>13</v>
      </c>
      <c r="I5771" s="22">
        <v>23</v>
      </c>
      <c r="J5771" s="21" t="s">
        <v>117993</v>
      </c>
    </row>
    <row r="5772" spans="1:10" ht="32" customHeight="1">
      <c r="A5772" s="19" t="s">
        <v>117994</v>
      </c>
      <c r="B5772" s="24">
        <v>17</v>
      </c>
      <c r="C5772" s="22">
        <v>15</v>
      </c>
      <c r="D5772" s="21" t="s">
        <v>117995</v>
      </c>
      <c r="E5772" s="21" t="s">
        <v>117996</v>
      </c>
      <c r="F5772" s="21" t="s">
        <v>101563</v>
      </c>
      <c r="G5772" s="22">
        <v>10</v>
      </c>
      <c r="H5772" s="22">
        <v>0</v>
      </c>
      <c r="I5772" s="22">
        <v>0</v>
      </c>
      <c r="J5772" s="21" t="s">
        <v>117997</v>
      </c>
    </row>
    <row r="5773" spans="1:10" ht="20" customHeight="1">
      <c r="A5773" s="19" t="s">
        <v>117998</v>
      </c>
      <c r="B5773" s="24">
        <v>24</v>
      </c>
      <c r="C5773" s="22">
        <v>32</v>
      </c>
      <c r="D5773" s="21" t="s">
        <v>117999</v>
      </c>
      <c r="E5773" s="21" t="s">
        <v>118000</v>
      </c>
      <c r="F5773" s="21" t="s">
        <v>108861</v>
      </c>
      <c r="G5773" s="22">
        <v>2</v>
      </c>
      <c r="H5773" s="22">
        <v>26</v>
      </c>
      <c r="I5773" s="22">
        <v>37</v>
      </c>
      <c r="J5773" s="21" t="s">
        <v>118001</v>
      </c>
    </row>
    <row r="5774" spans="1:10" ht="20" customHeight="1">
      <c r="A5774" s="19" t="s">
        <v>118002</v>
      </c>
      <c r="B5774" s="24">
        <v>28</v>
      </c>
      <c r="C5774" s="22">
        <v>15</v>
      </c>
      <c r="D5774" s="21" t="s">
        <v>104138</v>
      </c>
      <c r="E5774" s="21" t="s">
        <v>104139</v>
      </c>
      <c r="F5774" s="21" t="s">
        <v>14739</v>
      </c>
      <c r="G5774" s="22">
        <v>10</v>
      </c>
      <c r="H5774" s="22">
        <v>0</v>
      </c>
      <c r="I5774" s="22">
        <v>0</v>
      </c>
      <c r="J5774" s="21" t="s">
        <v>118003</v>
      </c>
    </row>
    <row r="5775" spans="1:10" ht="20" customHeight="1">
      <c r="A5775" s="19" t="s">
        <v>118004</v>
      </c>
      <c r="B5775" s="24">
        <v>21</v>
      </c>
      <c r="C5775" s="22">
        <v>15</v>
      </c>
      <c r="D5775" s="21" t="s">
        <v>102234</v>
      </c>
      <c r="E5775" s="21" t="s">
        <v>102235</v>
      </c>
      <c r="F5775" s="21" t="s">
        <v>14739</v>
      </c>
      <c r="G5775" s="22">
        <v>10</v>
      </c>
      <c r="H5775" s="22">
        <v>0</v>
      </c>
      <c r="I5775" s="22">
        <v>0</v>
      </c>
      <c r="J5775" s="21" t="s">
        <v>118005</v>
      </c>
    </row>
    <row r="5776" spans="1:10" ht="20" customHeight="1">
      <c r="A5776" s="19" t="s">
        <v>118006</v>
      </c>
      <c r="B5776" s="24">
        <v>16</v>
      </c>
      <c r="C5776" s="22">
        <v>23</v>
      </c>
      <c r="D5776" s="21" t="s">
        <v>102880</v>
      </c>
      <c r="E5776" s="21" t="s">
        <v>102881</v>
      </c>
      <c r="F5776" s="21" t="s">
        <v>102001</v>
      </c>
      <c r="G5776" s="22">
        <v>7</v>
      </c>
      <c r="H5776" s="22">
        <v>12</v>
      </c>
      <c r="I5776" s="22">
        <v>22</v>
      </c>
      <c r="J5776" s="21" t="s">
        <v>102882</v>
      </c>
    </row>
    <row r="5777" spans="1:10" ht="20" customHeight="1">
      <c r="A5777" s="19" t="s">
        <v>118007</v>
      </c>
      <c r="B5777" s="24">
        <v>13</v>
      </c>
      <c r="C5777" s="22">
        <v>15</v>
      </c>
      <c r="D5777" s="21" t="s">
        <v>109101</v>
      </c>
      <c r="E5777" s="21" t="s">
        <v>109102</v>
      </c>
      <c r="F5777" s="21" t="s">
        <v>101528</v>
      </c>
      <c r="G5777" s="22">
        <v>10</v>
      </c>
      <c r="H5777" s="22">
        <v>0</v>
      </c>
      <c r="I5777" s="22">
        <v>0</v>
      </c>
      <c r="J5777" s="21" t="s">
        <v>118008</v>
      </c>
    </row>
    <row r="5778" spans="1:10" ht="32" customHeight="1">
      <c r="A5778" s="19" t="s">
        <v>118009</v>
      </c>
      <c r="B5778" s="24">
        <v>16</v>
      </c>
      <c r="C5778" s="22">
        <v>24</v>
      </c>
      <c r="D5778" s="21" t="s">
        <v>102208</v>
      </c>
      <c r="E5778" s="21" t="s">
        <v>102209</v>
      </c>
      <c r="F5778" s="21" t="s">
        <v>102405</v>
      </c>
      <c r="G5778" s="22">
        <v>8</v>
      </c>
      <c r="H5778" s="22">
        <v>12</v>
      </c>
      <c r="I5778" s="22">
        <v>20</v>
      </c>
      <c r="J5778" s="21" t="s">
        <v>118010</v>
      </c>
    </row>
    <row r="5779" spans="1:10" ht="20" customHeight="1">
      <c r="A5779" s="19" t="s">
        <v>118011</v>
      </c>
      <c r="B5779" s="24">
        <v>40</v>
      </c>
      <c r="C5779" s="22">
        <v>15</v>
      </c>
      <c r="D5779" s="21" t="s">
        <v>118012</v>
      </c>
      <c r="E5779" s="21" t="s">
        <v>118013</v>
      </c>
      <c r="F5779" s="21" t="s">
        <v>101563</v>
      </c>
      <c r="G5779" s="22">
        <v>10</v>
      </c>
      <c r="H5779" s="22">
        <v>0</v>
      </c>
      <c r="I5779" s="22">
        <v>0</v>
      </c>
      <c r="J5779" s="21" t="s">
        <v>118014</v>
      </c>
    </row>
    <row r="5780" spans="1:10" ht="20" customHeight="1">
      <c r="A5780" s="19" t="s">
        <v>118015</v>
      </c>
      <c r="B5780" s="24">
        <v>23</v>
      </c>
      <c r="C5780" s="22">
        <v>17</v>
      </c>
      <c r="D5780" s="21" t="s">
        <v>106081</v>
      </c>
      <c r="E5780" s="21" t="s">
        <v>106082</v>
      </c>
      <c r="F5780" s="21" t="s">
        <v>101710</v>
      </c>
      <c r="G5780" s="22">
        <v>1</v>
      </c>
      <c r="H5780" s="22">
        <v>12</v>
      </c>
      <c r="I5780" s="22">
        <v>22</v>
      </c>
      <c r="J5780" s="21" t="s">
        <v>118016</v>
      </c>
    </row>
    <row r="5781" spans="1:10" ht="20" customHeight="1">
      <c r="A5781" s="19" t="s">
        <v>118017</v>
      </c>
      <c r="B5781" s="24">
        <v>25</v>
      </c>
      <c r="C5781" s="22">
        <v>19</v>
      </c>
      <c r="D5781" s="21" t="s">
        <v>118018</v>
      </c>
      <c r="E5781" s="21" t="s">
        <v>118019</v>
      </c>
      <c r="F5781" s="21" t="s">
        <v>101548</v>
      </c>
      <c r="G5781" s="22">
        <v>8</v>
      </c>
      <c r="H5781" s="22">
        <v>7</v>
      </c>
      <c r="I5781" s="22">
        <v>15</v>
      </c>
      <c r="J5781" s="21" t="s">
        <v>118020</v>
      </c>
    </row>
    <row r="5782" spans="1:10" ht="32" customHeight="1">
      <c r="A5782" s="19" t="s">
        <v>118021</v>
      </c>
      <c r="B5782" s="24">
        <v>52</v>
      </c>
      <c r="C5782" s="22">
        <v>15</v>
      </c>
      <c r="D5782" s="21" t="s">
        <v>115722</v>
      </c>
      <c r="E5782" s="21" t="s">
        <v>115723</v>
      </c>
      <c r="F5782" s="21" t="s">
        <v>101522</v>
      </c>
      <c r="G5782" s="22">
        <v>10</v>
      </c>
      <c r="H5782" s="22">
        <v>0</v>
      </c>
      <c r="I5782" s="22">
        <v>0</v>
      </c>
      <c r="J5782" s="21" t="s">
        <v>117331</v>
      </c>
    </row>
    <row r="5783" spans="1:10" ht="32" customHeight="1">
      <c r="A5783" s="19" t="s">
        <v>118022</v>
      </c>
      <c r="B5783" s="24">
        <v>19</v>
      </c>
      <c r="C5783" s="22">
        <v>15</v>
      </c>
      <c r="D5783" s="21" t="s">
        <v>118023</v>
      </c>
      <c r="E5783" s="21" t="s">
        <v>118024</v>
      </c>
      <c r="F5783" s="21" t="s">
        <v>14739</v>
      </c>
      <c r="G5783" s="22">
        <v>10</v>
      </c>
      <c r="H5783" s="22">
        <v>0</v>
      </c>
      <c r="I5783" s="22">
        <v>0</v>
      </c>
      <c r="J5783" s="21" t="s">
        <v>118025</v>
      </c>
    </row>
    <row r="5784" spans="1:10" ht="32" customHeight="1">
      <c r="A5784" s="19" t="s">
        <v>118026</v>
      </c>
      <c r="B5784" s="24">
        <v>22</v>
      </c>
      <c r="C5784" s="22">
        <v>18</v>
      </c>
      <c r="D5784" s="21" t="s">
        <v>114192</v>
      </c>
      <c r="E5784" s="21" t="s">
        <v>114193</v>
      </c>
      <c r="F5784" s="21" t="s">
        <v>104782</v>
      </c>
      <c r="G5784" s="22">
        <v>1</v>
      </c>
      <c r="H5784" s="22">
        <v>13</v>
      </c>
      <c r="I5784" s="22">
        <v>30</v>
      </c>
      <c r="J5784" s="21" t="s">
        <v>118027</v>
      </c>
    </row>
    <row r="5785" spans="1:10" ht="32" customHeight="1">
      <c r="A5785" s="19" t="s">
        <v>118028</v>
      </c>
      <c r="B5785" s="24">
        <v>19</v>
      </c>
      <c r="C5785" s="22">
        <v>15</v>
      </c>
      <c r="D5785" s="21" t="s">
        <v>118023</v>
      </c>
      <c r="E5785" s="21" t="s">
        <v>118024</v>
      </c>
      <c r="F5785" s="21" t="s">
        <v>14739</v>
      </c>
      <c r="G5785" s="22">
        <v>10</v>
      </c>
      <c r="H5785" s="22">
        <v>0</v>
      </c>
      <c r="I5785" s="22">
        <v>0</v>
      </c>
      <c r="J5785" s="21" t="s">
        <v>118025</v>
      </c>
    </row>
    <row r="5786" spans="1:10" ht="20" customHeight="1">
      <c r="A5786" s="27">
        <v>-999</v>
      </c>
      <c r="B5786" s="24">
        <v>-999</v>
      </c>
      <c r="C5786" s="22">
        <v>-999</v>
      </c>
      <c r="D5786" s="22">
        <v>-999</v>
      </c>
      <c r="E5786" s="22">
        <v>-999</v>
      </c>
      <c r="F5786" s="22">
        <v>-999</v>
      </c>
      <c r="G5786" s="22">
        <v>-999</v>
      </c>
      <c r="H5786" s="22">
        <v>-999</v>
      </c>
      <c r="I5786" s="22">
        <v>-999</v>
      </c>
      <c r="J5786" s="22">
        <v>-999</v>
      </c>
    </row>
    <row r="5787" spans="1:10" ht="32" customHeight="1">
      <c r="A5787" s="19" t="s">
        <v>118029</v>
      </c>
      <c r="B5787" s="24">
        <v>38</v>
      </c>
      <c r="C5787" s="22">
        <v>18</v>
      </c>
      <c r="D5787" s="21" t="s">
        <v>104476</v>
      </c>
      <c r="E5787" s="21" t="s">
        <v>104477</v>
      </c>
      <c r="F5787" s="21" t="s">
        <v>102782</v>
      </c>
      <c r="G5787" s="22">
        <v>1</v>
      </c>
      <c r="H5787" s="22">
        <v>13</v>
      </c>
      <c r="I5787" s="22">
        <v>26</v>
      </c>
      <c r="J5787" s="21" t="s">
        <v>118030</v>
      </c>
    </row>
    <row r="5788" spans="1:10" ht="20" customHeight="1">
      <c r="A5788" s="27">
        <v>-999</v>
      </c>
      <c r="B5788" s="24">
        <v>-999</v>
      </c>
      <c r="C5788" s="22">
        <v>-999</v>
      </c>
      <c r="D5788" s="22">
        <v>-999</v>
      </c>
      <c r="E5788" s="22">
        <v>-999</v>
      </c>
      <c r="F5788" s="22">
        <v>-999</v>
      </c>
      <c r="G5788" s="22">
        <v>-999</v>
      </c>
      <c r="H5788" s="22">
        <v>-999</v>
      </c>
      <c r="I5788" s="22">
        <v>-999</v>
      </c>
      <c r="J5788" s="22">
        <v>-999</v>
      </c>
    </row>
    <row r="5789" spans="1:10" ht="32" customHeight="1">
      <c r="A5789" s="19" t="s">
        <v>118031</v>
      </c>
      <c r="B5789" s="24">
        <v>52</v>
      </c>
      <c r="C5789" s="22">
        <v>22</v>
      </c>
      <c r="D5789" s="21" t="s">
        <v>103953</v>
      </c>
      <c r="E5789" s="21" t="s">
        <v>103954</v>
      </c>
      <c r="F5789" s="22">
        <v>1</v>
      </c>
      <c r="G5789" s="22">
        <v>1</v>
      </c>
      <c r="H5789" s="22">
        <v>17</v>
      </c>
      <c r="I5789" s="22">
        <v>40</v>
      </c>
      <c r="J5789" s="21" t="s">
        <v>118032</v>
      </c>
    </row>
    <row r="5790" spans="1:10" ht="32" customHeight="1">
      <c r="A5790" s="19" t="s">
        <v>118033</v>
      </c>
      <c r="B5790" s="24">
        <v>12</v>
      </c>
      <c r="C5790" s="22">
        <v>15</v>
      </c>
      <c r="D5790" s="21" t="s">
        <v>118034</v>
      </c>
      <c r="E5790" s="21" t="s">
        <v>118035</v>
      </c>
      <c r="F5790" s="21" t="s">
        <v>14739</v>
      </c>
      <c r="G5790" s="22">
        <v>10</v>
      </c>
      <c r="H5790" s="22">
        <v>0</v>
      </c>
      <c r="I5790" s="22">
        <v>0</v>
      </c>
      <c r="J5790" s="21" t="s">
        <v>118036</v>
      </c>
    </row>
    <row r="5791" spans="1:10" ht="32" customHeight="1">
      <c r="A5791" s="19" t="s">
        <v>118037</v>
      </c>
      <c r="B5791" s="24">
        <v>18</v>
      </c>
      <c r="C5791" s="22">
        <v>15</v>
      </c>
      <c r="D5791" s="21" t="s">
        <v>118038</v>
      </c>
      <c r="E5791" s="21" t="s">
        <v>118039</v>
      </c>
      <c r="F5791" s="21" t="s">
        <v>101563</v>
      </c>
      <c r="G5791" s="22">
        <v>10</v>
      </c>
      <c r="H5791" s="22">
        <v>0</v>
      </c>
      <c r="I5791" s="22">
        <v>0</v>
      </c>
      <c r="J5791" s="21" t="s">
        <v>118040</v>
      </c>
    </row>
    <row r="5792" spans="1:10" ht="32" customHeight="1">
      <c r="A5792" s="19" t="s">
        <v>118041</v>
      </c>
      <c r="B5792" s="24">
        <v>46</v>
      </c>
      <c r="C5792" s="22">
        <v>15</v>
      </c>
      <c r="D5792" s="21" t="s">
        <v>115160</v>
      </c>
      <c r="E5792" s="21" t="s">
        <v>115161</v>
      </c>
      <c r="F5792" s="21" t="s">
        <v>101694</v>
      </c>
      <c r="G5792" s="22">
        <v>10</v>
      </c>
      <c r="H5792" s="22">
        <v>0</v>
      </c>
      <c r="I5792" s="22">
        <v>0</v>
      </c>
      <c r="J5792" s="21" t="s">
        <v>118042</v>
      </c>
    </row>
    <row r="5793" spans="1:10" ht="32" customHeight="1">
      <c r="A5793" s="19" t="s">
        <v>118043</v>
      </c>
      <c r="B5793" s="24">
        <v>39</v>
      </c>
      <c r="C5793" s="22">
        <v>15</v>
      </c>
      <c r="D5793" s="21" t="s">
        <v>118044</v>
      </c>
      <c r="E5793" s="21" t="s">
        <v>118045</v>
      </c>
      <c r="F5793" s="21" t="s">
        <v>101563</v>
      </c>
      <c r="G5793" s="22">
        <v>10</v>
      </c>
      <c r="H5793" s="22">
        <v>0</v>
      </c>
      <c r="I5793" s="22">
        <v>0</v>
      </c>
      <c r="J5793" s="21" t="s">
        <v>118046</v>
      </c>
    </row>
    <row r="5794" spans="1:10" ht="32" customHeight="1">
      <c r="A5794" s="19" t="s">
        <v>118047</v>
      </c>
      <c r="B5794" s="24">
        <v>29</v>
      </c>
      <c r="C5794" s="22">
        <v>15</v>
      </c>
      <c r="D5794" s="21" t="s">
        <v>118048</v>
      </c>
      <c r="E5794" s="21" t="s">
        <v>118049</v>
      </c>
      <c r="F5794" s="21" t="s">
        <v>101694</v>
      </c>
      <c r="G5794" s="22">
        <v>1</v>
      </c>
      <c r="H5794" s="22">
        <v>9</v>
      </c>
      <c r="I5794" s="22">
        <v>15</v>
      </c>
      <c r="J5794" s="21" t="s">
        <v>118050</v>
      </c>
    </row>
    <row r="5795" spans="1:10" ht="32" customHeight="1">
      <c r="A5795" s="19" t="s">
        <v>118051</v>
      </c>
      <c r="B5795" s="24">
        <v>53</v>
      </c>
      <c r="C5795" s="22">
        <v>15</v>
      </c>
      <c r="D5795" s="21" t="s">
        <v>118052</v>
      </c>
      <c r="E5795" s="21" t="s">
        <v>118053</v>
      </c>
      <c r="F5795" s="21" t="s">
        <v>101554</v>
      </c>
      <c r="G5795" s="22">
        <v>10</v>
      </c>
      <c r="H5795" s="22">
        <v>0</v>
      </c>
      <c r="I5795" s="22">
        <v>0</v>
      </c>
      <c r="J5795" s="21" t="s">
        <v>118054</v>
      </c>
    </row>
    <row r="5796" spans="1:10" ht="32" customHeight="1">
      <c r="A5796" s="19" t="s">
        <v>118055</v>
      </c>
      <c r="B5796" s="24">
        <v>46</v>
      </c>
      <c r="C5796" s="22">
        <v>25</v>
      </c>
      <c r="D5796" s="21" t="s">
        <v>105070</v>
      </c>
      <c r="E5796" s="21" t="s">
        <v>105071</v>
      </c>
      <c r="F5796" s="21" t="s">
        <v>14743</v>
      </c>
      <c r="G5796" s="22">
        <v>1</v>
      </c>
      <c r="H5796" s="22">
        <v>20</v>
      </c>
      <c r="I5796" s="22">
        <v>33</v>
      </c>
      <c r="J5796" s="21" t="s">
        <v>118056</v>
      </c>
    </row>
    <row r="5797" spans="1:10" ht="32" customHeight="1">
      <c r="A5797" s="19" t="s">
        <v>118057</v>
      </c>
      <c r="B5797" s="24">
        <v>29</v>
      </c>
      <c r="C5797" s="22">
        <v>15</v>
      </c>
      <c r="D5797" s="21" t="s">
        <v>105280</v>
      </c>
      <c r="E5797" s="21" t="s">
        <v>105281</v>
      </c>
      <c r="F5797" s="21" t="s">
        <v>101528</v>
      </c>
      <c r="G5797" s="22">
        <v>10</v>
      </c>
      <c r="H5797" s="22">
        <v>0</v>
      </c>
      <c r="I5797" s="22">
        <v>0</v>
      </c>
      <c r="J5797" s="21" t="s">
        <v>118058</v>
      </c>
    </row>
    <row r="5798" spans="1:10" ht="32" customHeight="1">
      <c r="A5798" s="19" t="s">
        <v>118059</v>
      </c>
      <c r="B5798" s="24">
        <v>23</v>
      </c>
      <c r="C5798" s="22">
        <v>17</v>
      </c>
      <c r="D5798" s="21" t="s">
        <v>103953</v>
      </c>
      <c r="E5798" s="21" t="s">
        <v>103954</v>
      </c>
      <c r="F5798" s="21" t="s">
        <v>101710</v>
      </c>
      <c r="G5798" s="22">
        <v>1</v>
      </c>
      <c r="H5798" s="22">
        <v>12</v>
      </c>
      <c r="I5798" s="22">
        <v>18</v>
      </c>
      <c r="J5798" s="21" t="s">
        <v>118060</v>
      </c>
    </row>
    <row r="5799" spans="1:10" ht="32" customHeight="1">
      <c r="A5799" s="19" t="s">
        <v>118061</v>
      </c>
      <c r="B5799" s="24">
        <v>18</v>
      </c>
      <c r="C5799" s="22">
        <v>15</v>
      </c>
      <c r="D5799" s="21" t="s">
        <v>118062</v>
      </c>
      <c r="E5799" s="21" t="s">
        <v>118063</v>
      </c>
      <c r="F5799" s="21" t="s">
        <v>14739</v>
      </c>
      <c r="G5799" s="22">
        <v>10</v>
      </c>
      <c r="H5799" s="22">
        <v>0</v>
      </c>
      <c r="I5799" s="22">
        <v>0</v>
      </c>
      <c r="J5799" s="21" t="s">
        <v>118064</v>
      </c>
    </row>
    <row r="5800" spans="1:10" ht="32" customHeight="1">
      <c r="A5800" s="19" t="s">
        <v>118065</v>
      </c>
      <c r="B5800" s="24">
        <v>34</v>
      </c>
      <c r="C5800" s="22">
        <v>15</v>
      </c>
      <c r="D5800" s="21" t="s">
        <v>118066</v>
      </c>
      <c r="E5800" s="21" t="s">
        <v>118067</v>
      </c>
      <c r="F5800" s="21" t="s">
        <v>101694</v>
      </c>
      <c r="G5800" s="22">
        <v>5</v>
      </c>
      <c r="H5800" s="22">
        <v>6</v>
      </c>
      <c r="I5800" s="22">
        <v>17</v>
      </c>
      <c r="J5800" s="21" t="s">
        <v>118068</v>
      </c>
    </row>
    <row r="5801" spans="1:10" ht="20" customHeight="1">
      <c r="A5801" s="27">
        <v>-999</v>
      </c>
      <c r="B5801" s="24">
        <v>-999</v>
      </c>
      <c r="C5801" s="22">
        <v>-999</v>
      </c>
      <c r="D5801" s="22">
        <v>-999</v>
      </c>
      <c r="E5801" s="22">
        <v>-999</v>
      </c>
      <c r="F5801" s="22">
        <v>-999</v>
      </c>
      <c r="G5801" s="22">
        <v>-999</v>
      </c>
      <c r="H5801" s="22">
        <v>-999</v>
      </c>
      <c r="I5801" s="22">
        <v>-999</v>
      </c>
      <c r="J5801" s="22">
        <v>-999</v>
      </c>
    </row>
    <row r="5802" spans="1:10" ht="32" customHeight="1">
      <c r="A5802" s="19" t="s">
        <v>118069</v>
      </c>
      <c r="B5802" s="24">
        <v>19</v>
      </c>
      <c r="C5802" s="22">
        <v>17</v>
      </c>
      <c r="D5802" s="21" t="s">
        <v>118070</v>
      </c>
      <c r="E5802" s="21" t="s">
        <v>118071</v>
      </c>
      <c r="F5802" s="21" t="s">
        <v>101710</v>
      </c>
      <c r="G5802" s="22">
        <v>1</v>
      </c>
      <c r="H5802" s="22">
        <v>12</v>
      </c>
      <c r="I5802" s="22">
        <v>24</v>
      </c>
      <c r="J5802" s="21" t="s">
        <v>118072</v>
      </c>
    </row>
    <row r="5803" spans="1:10" ht="32" customHeight="1">
      <c r="A5803" s="19" t="s">
        <v>118073</v>
      </c>
      <c r="B5803" s="24">
        <v>51</v>
      </c>
      <c r="C5803" s="22">
        <v>15</v>
      </c>
      <c r="D5803" s="21" t="s">
        <v>116014</v>
      </c>
      <c r="E5803" s="21" t="s">
        <v>116015</v>
      </c>
      <c r="F5803" s="21" t="s">
        <v>14739</v>
      </c>
      <c r="G5803" s="22">
        <v>10</v>
      </c>
      <c r="H5803" s="22">
        <v>0</v>
      </c>
      <c r="I5803" s="22">
        <v>0</v>
      </c>
      <c r="J5803" s="21" t="s">
        <v>116016</v>
      </c>
    </row>
    <row r="5804" spans="1:10" ht="32" customHeight="1">
      <c r="A5804" s="19" t="s">
        <v>118074</v>
      </c>
      <c r="B5804" s="24">
        <v>51</v>
      </c>
      <c r="C5804" s="22">
        <v>15</v>
      </c>
      <c r="D5804" s="21" t="s">
        <v>116014</v>
      </c>
      <c r="E5804" s="21" t="s">
        <v>116015</v>
      </c>
      <c r="F5804" s="21" t="s">
        <v>14739</v>
      </c>
      <c r="G5804" s="22">
        <v>10</v>
      </c>
      <c r="H5804" s="22">
        <v>0</v>
      </c>
      <c r="I5804" s="22">
        <v>0</v>
      </c>
      <c r="J5804" s="21" t="s">
        <v>116016</v>
      </c>
    </row>
    <row r="5805" spans="1:10" ht="32" customHeight="1">
      <c r="A5805" s="19" t="s">
        <v>118075</v>
      </c>
      <c r="B5805" s="24">
        <v>50</v>
      </c>
      <c r="C5805" s="22">
        <v>15</v>
      </c>
      <c r="D5805" s="21" t="s">
        <v>102880</v>
      </c>
      <c r="E5805" s="21" t="s">
        <v>102881</v>
      </c>
      <c r="F5805" s="21" t="s">
        <v>101694</v>
      </c>
      <c r="G5805" s="22">
        <v>1</v>
      </c>
      <c r="H5805" s="22">
        <v>9</v>
      </c>
      <c r="I5805" s="22">
        <v>14</v>
      </c>
      <c r="J5805" s="21" t="s">
        <v>118076</v>
      </c>
    </row>
    <row r="5806" spans="1:10" ht="32" customHeight="1">
      <c r="A5806" s="19" t="s">
        <v>118077</v>
      </c>
      <c r="B5806" s="24">
        <v>50</v>
      </c>
      <c r="C5806" s="22">
        <v>15</v>
      </c>
      <c r="D5806" s="21" t="s">
        <v>102880</v>
      </c>
      <c r="E5806" s="21" t="s">
        <v>102881</v>
      </c>
      <c r="F5806" s="21" t="s">
        <v>101694</v>
      </c>
      <c r="G5806" s="22">
        <v>1</v>
      </c>
      <c r="H5806" s="22">
        <v>9</v>
      </c>
      <c r="I5806" s="22">
        <v>14</v>
      </c>
      <c r="J5806" s="21" t="s">
        <v>118076</v>
      </c>
    </row>
    <row r="5807" spans="1:10" ht="32" customHeight="1">
      <c r="A5807" s="19" t="s">
        <v>118078</v>
      </c>
      <c r="B5807" s="24">
        <v>34</v>
      </c>
      <c r="C5807" s="22">
        <v>25</v>
      </c>
      <c r="D5807" s="21" t="s">
        <v>118079</v>
      </c>
      <c r="E5807" s="21" t="s">
        <v>118080</v>
      </c>
      <c r="F5807" s="21" t="s">
        <v>101628</v>
      </c>
      <c r="G5807" s="22">
        <v>1</v>
      </c>
      <c r="H5807" s="22">
        <v>20</v>
      </c>
      <c r="I5807" s="22">
        <v>40</v>
      </c>
      <c r="J5807" s="21" t="s">
        <v>118081</v>
      </c>
    </row>
    <row r="5808" spans="1:10" ht="32" customHeight="1">
      <c r="A5808" s="19" t="s">
        <v>118082</v>
      </c>
      <c r="B5808" s="24">
        <v>17</v>
      </c>
      <c r="C5808" s="22">
        <v>15</v>
      </c>
      <c r="D5808" s="21" t="s">
        <v>118083</v>
      </c>
      <c r="E5808" s="21" t="s">
        <v>118084</v>
      </c>
      <c r="F5808" s="21" t="s">
        <v>101554</v>
      </c>
      <c r="G5808" s="22">
        <v>10</v>
      </c>
      <c r="H5808" s="22">
        <v>0</v>
      </c>
      <c r="I5808" s="22">
        <v>0</v>
      </c>
      <c r="J5808" s="21" t="s">
        <v>118085</v>
      </c>
    </row>
    <row r="5809" spans="1:10" ht="32" customHeight="1">
      <c r="A5809" s="19" t="s">
        <v>118086</v>
      </c>
      <c r="B5809" s="24">
        <v>21</v>
      </c>
      <c r="C5809" s="22">
        <v>15</v>
      </c>
      <c r="D5809" s="21" t="s">
        <v>102164</v>
      </c>
      <c r="E5809" s="21" t="s">
        <v>102165</v>
      </c>
      <c r="F5809" s="21" t="s">
        <v>14739</v>
      </c>
      <c r="G5809" s="22">
        <v>10</v>
      </c>
      <c r="H5809" s="22">
        <v>0</v>
      </c>
      <c r="I5809" s="22">
        <v>0</v>
      </c>
      <c r="J5809" s="21" t="s">
        <v>118087</v>
      </c>
    </row>
    <row r="5810" spans="1:10" ht="32" customHeight="1">
      <c r="A5810" s="19" t="s">
        <v>118088</v>
      </c>
      <c r="B5810" s="24">
        <v>17</v>
      </c>
      <c r="C5810" s="22">
        <v>15</v>
      </c>
      <c r="D5810" s="21" t="s">
        <v>101776</v>
      </c>
      <c r="E5810" s="21" t="s">
        <v>101777</v>
      </c>
      <c r="F5810" s="21" t="s">
        <v>101563</v>
      </c>
      <c r="G5810" s="22">
        <v>10</v>
      </c>
      <c r="H5810" s="22">
        <v>0</v>
      </c>
      <c r="I5810" s="22">
        <v>0</v>
      </c>
      <c r="J5810" s="21" t="s">
        <v>118089</v>
      </c>
    </row>
    <row r="5811" spans="1:10" ht="32" customHeight="1">
      <c r="A5811" s="19" t="s">
        <v>118090</v>
      </c>
      <c r="B5811" s="24">
        <v>22</v>
      </c>
      <c r="C5811" s="22">
        <v>15</v>
      </c>
      <c r="D5811" s="21" t="s">
        <v>118091</v>
      </c>
      <c r="E5811" s="21" t="s">
        <v>118092</v>
      </c>
      <c r="F5811" s="21" t="s">
        <v>101528</v>
      </c>
      <c r="G5811" s="22">
        <v>10</v>
      </c>
      <c r="H5811" s="22">
        <v>0</v>
      </c>
      <c r="I5811" s="22">
        <v>0</v>
      </c>
      <c r="J5811" s="21" t="s">
        <v>118093</v>
      </c>
    </row>
    <row r="5812" spans="1:10" ht="32" customHeight="1">
      <c r="A5812" s="19" t="s">
        <v>118094</v>
      </c>
      <c r="B5812" s="24">
        <v>20</v>
      </c>
      <c r="C5812" s="22">
        <v>15</v>
      </c>
      <c r="D5812" s="21" t="s">
        <v>118095</v>
      </c>
      <c r="E5812" s="21" t="s">
        <v>118096</v>
      </c>
      <c r="F5812" s="21" t="s">
        <v>101528</v>
      </c>
      <c r="G5812" s="22">
        <v>10</v>
      </c>
      <c r="H5812" s="22">
        <v>0</v>
      </c>
      <c r="I5812" s="22">
        <v>0</v>
      </c>
      <c r="J5812" s="21" t="s">
        <v>118097</v>
      </c>
    </row>
    <row r="5813" spans="1:10" ht="20" customHeight="1">
      <c r="A5813" s="27">
        <v>-999</v>
      </c>
      <c r="B5813" s="24">
        <v>-999</v>
      </c>
      <c r="C5813" s="22">
        <v>-999</v>
      </c>
      <c r="D5813" s="22">
        <v>-999</v>
      </c>
      <c r="E5813" s="22">
        <v>-999</v>
      </c>
      <c r="F5813" s="22">
        <v>-999</v>
      </c>
      <c r="G5813" s="22">
        <v>-999</v>
      </c>
      <c r="H5813" s="22">
        <v>-999</v>
      </c>
      <c r="I5813" s="22">
        <v>-999</v>
      </c>
      <c r="J5813" s="22">
        <v>-999</v>
      </c>
    </row>
    <row r="5814" spans="1:10" ht="32" customHeight="1">
      <c r="A5814" s="19" t="s">
        <v>118098</v>
      </c>
      <c r="B5814" s="24">
        <v>13</v>
      </c>
      <c r="C5814" s="22">
        <v>15</v>
      </c>
      <c r="D5814" s="21" t="s">
        <v>118099</v>
      </c>
      <c r="E5814" s="21" t="s">
        <v>118100</v>
      </c>
      <c r="F5814" s="21" t="s">
        <v>101563</v>
      </c>
      <c r="G5814" s="22">
        <v>10</v>
      </c>
      <c r="H5814" s="22">
        <v>0</v>
      </c>
      <c r="I5814" s="22">
        <v>0</v>
      </c>
      <c r="J5814" s="21" t="s">
        <v>118101</v>
      </c>
    </row>
    <row r="5815" spans="1:10" ht="20" customHeight="1">
      <c r="A5815" s="27">
        <v>-999</v>
      </c>
      <c r="B5815" s="24">
        <v>-999</v>
      </c>
      <c r="C5815" s="22">
        <v>-999</v>
      </c>
      <c r="D5815" s="22">
        <v>-999</v>
      </c>
      <c r="E5815" s="22">
        <v>-999</v>
      </c>
      <c r="F5815" s="22">
        <v>-999</v>
      </c>
      <c r="G5815" s="22">
        <v>-999</v>
      </c>
      <c r="H5815" s="22">
        <v>-999</v>
      </c>
      <c r="I5815" s="22">
        <v>-999</v>
      </c>
      <c r="J5815" s="22">
        <v>-999</v>
      </c>
    </row>
    <row r="5816" spans="1:10" ht="32" customHeight="1">
      <c r="A5816" s="19" t="s">
        <v>118102</v>
      </c>
      <c r="B5816" s="24">
        <v>49</v>
      </c>
      <c r="C5816" s="22">
        <v>24</v>
      </c>
      <c r="D5816" s="21" t="s">
        <v>106801</v>
      </c>
      <c r="E5816" s="21" t="s">
        <v>106802</v>
      </c>
      <c r="F5816" s="21" t="s">
        <v>102405</v>
      </c>
      <c r="G5816" s="22">
        <v>1</v>
      </c>
      <c r="H5816" s="22">
        <v>7</v>
      </c>
      <c r="I5816" s="22">
        <v>15</v>
      </c>
      <c r="J5816" s="21" t="s">
        <v>118103</v>
      </c>
    </row>
    <row r="5817" spans="1:10" ht="32" customHeight="1">
      <c r="A5817" s="19" t="s">
        <v>118104</v>
      </c>
      <c r="B5817" s="24">
        <v>17</v>
      </c>
      <c r="C5817" s="22">
        <v>19</v>
      </c>
      <c r="D5817" s="21" t="s">
        <v>118105</v>
      </c>
      <c r="E5817" s="21" t="s">
        <v>118106</v>
      </c>
      <c r="F5817" s="21" t="s">
        <v>102510</v>
      </c>
      <c r="G5817" s="22">
        <v>2</v>
      </c>
      <c r="H5817" s="22">
        <v>13</v>
      </c>
      <c r="I5817" s="22">
        <v>20</v>
      </c>
      <c r="J5817" s="21" t="s">
        <v>118107</v>
      </c>
    </row>
    <row r="5818" spans="1:10" ht="32" customHeight="1">
      <c r="A5818" s="19" t="s">
        <v>118108</v>
      </c>
      <c r="B5818" s="24">
        <v>33</v>
      </c>
      <c r="C5818" s="22">
        <v>15</v>
      </c>
      <c r="D5818" s="21" t="s">
        <v>110031</v>
      </c>
      <c r="E5818" s="21" t="s">
        <v>110032</v>
      </c>
      <c r="F5818" s="21" t="s">
        <v>101563</v>
      </c>
      <c r="G5818" s="22">
        <v>10</v>
      </c>
      <c r="H5818" s="22">
        <v>0</v>
      </c>
      <c r="I5818" s="22">
        <v>0</v>
      </c>
      <c r="J5818" s="21" t="s">
        <v>118109</v>
      </c>
    </row>
    <row r="5819" spans="1:10" ht="32" customHeight="1">
      <c r="A5819" s="19" t="s">
        <v>118110</v>
      </c>
      <c r="B5819" s="24">
        <v>63</v>
      </c>
      <c r="C5819" s="22">
        <v>15</v>
      </c>
      <c r="D5819" s="21" t="s">
        <v>102812</v>
      </c>
      <c r="E5819" s="21" t="s">
        <v>102813</v>
      </c>
      <c r="F5819" s="21" t="s">
        <v>101554</v>
      </c>
      <c r="G5819" s="22">
        <v>10</v>
      </c>
      <c r="H5819" s="22">
        <v>0</v>
      </c>
      <c r="I5819" s="22">
        <v>0</v>
      </c>
      <c r="J5819" s="21" t="s">
        <v>118111</v>
      </c>
    </row>
    <row r="5820" spans="1:10" ht="32" customHeight="1">
      <c r="A5820" s="19" t="s">
        <v>118112</v>
      </c>
      <c r="B5820" s="24">
        <v>26</v>
      </c>
      <c r="C5820" s="22">
        <v>15</v>
      </c>
      <c r="D5820" s="21" t="s">
        <v>116227</v>
      </c>
      <c r="E5820" s="21" t="s">
        <v>116228</v>
      </c>
      <c r="F5820" s="21" t="s">
        <v>101528</v>
      </c>
      <c r="G5820" s="22">
        <v>10</v>
      </c>
      <c r="H5820" s="22">
        <v>0</v>
      </c>
      <c r="I5820" s="22">
        <v>0</v>
      </c>
      <c r="J5820" s="21" t="s">
        <v>118113</v>
      </c>
    </row>
    <row r="5821" spans="1:10" ht="32" customHeight="1">
      <c r="A5821" s="19" t="s">
        <v>118114</v>
      </c>
      <c r="B5821" s="24">
        <v>18</v>
      </c>
      <c r="C5821" s="22">
        <v>15</v>
      </c>
      <c r="D5821" s="21" t="s">
        <v>107555</v>
      </c>
      <c r="E5821" s="21" t="s">
        <v>107556</v>
      </c>
      <c r="F5821" s="21" t="s">
        <v>101554</v>
      </c>
      <c r="G5821" s="22">
        <v>10</v>
      </c>
      <c r="H5821" s="22">
        <v>0</v>
      </c>
      <c r="I5821" s="22">
        <v>0</v>
      </c>
      <c r="J5821" s="21" t="s">
        <v>118115</v>
      </c>
    </row>
    <row r="5822" spans="1:10" ht="32" customHeight="1">
      <c r="A5822" s="19" t="s">
        <v>118116</v>
      </c>
      <c r="B5822" s="24">
        <v>16</v>
      </c>
      <c r="C5822" s="22">
        <v>19</v>
      </c>
      <c r="D5822" s="21" t="s">
        <v>114832</v>
      </c>
      <c r="E5822" s="21" t="s">
        <v>114833</v>
      </c>
      <c r="F5822" s="21" t="s">
        <v>102510</v>
      </c>
      <c r="G5822" s="22">
        <v>5</v>
      </c>
      <c r="H5822" s="22">
        <v>10</v>
      </c>
      <c r="I5822" s="22">
        <v>26</v>
      </c>
      <c r="J5822" s="21" t="s">
        <v>118117</v>
      </c>
    </row>
    <row r="5823" spans="1:10" ht="32" customHeight="1">
      <c r="A5823" s="19" t="s">
        <v>118118</v>
      </c>
      <c r="B5823" s="24">
        <v>32</v>
      </c>
      <c r="C5823" s="22">
        <v>15</v>
      </c>
      <c r="D5823" s="21" t="s">
        <v>118119</v>
      </c>
      <c r="E5823" s="21" t="s">
        <v>118120</v>
      </c>
      <c r="F5823" s="21" t="s">
        <v>101528</v>
      </c>
      <c r="G5823" s="22">
        <v>10</v>
      </c>
      <c r="H5823" s="22">
        <v>0</v>
      </c>
      <c r="I5823" s="22">
        <v>0</v>
      </c>
      <c r="J5823" s="21" t="s">
        <v>118121</v>
      </c>
    </row>
    <row r="5824" spans="1:10" ht="32" customHeight="1">
      <c r="A5824" s="19" t="s">
        <v>118122</v>
      </c>
      <c r="B5824" s="24">
        <v>30</v>
      </c>
      <c r="C5824" s="22">
        <v>15</v>
      </c>
      <c r="D5824" s="21" t="s">
        <v>118123</v>
      </c>
      <c r="E5824" s="21" t="s">
        <v>118124</v>
      </c>
      <c r="F5824" s="21" t="s">
        <v>101694</v>
      </c>
      <c r="G5824" s="22">
        <v>10</v>
      </c>
      <c r="H5824" s="22">
        <v>0</v>
      </c>
      <c r="I5824" s="22">
        <v>0</v>
      </c>
      <c r="J5824" s="21" t="s">
        <v>118125</v>
      </c>
    </row>
    <row r="5825" spans="1:10" ht="32" customHeight="1">
      <c r="A5825" s="19" t="s">
        <v>118126</v>
      </c>
      <c r="B5825" s="24">
        <v>18</v>
      </c>
      <c r="C5825" s="22">
        <v>16</v>
      </c>
      <c r="D5825" s="21" t="s">
        <v>118127</v>
      </c>
      <c r="E5825" s="21" t="s">
        <v>118128</v>
      </c>
      <c r="F5825" s="21" t="s">
        <v>101533</v>
      </c>
      <c r="G5825" s="22">
        <v>1</v>
      </c>
      <c r="H5825" s="22">
        <v>11</v>
      </c>
      <c r="I5825" s="22">
        <v>12</v>
      </c>
      <c r="J5825" s="21" t="s">
        <v>118129</v>
      </c>
    </row>
    <row r="5826" spans="1:10" ht="32" customHeight="1">
      <c r="A5826" s="19" t="s">
        <v>118130</v>
      </c>
      <c r="B5826" s="24">
        <v>29</v>
      </c>
      <c r="C5826" s="22">
        <v>18</v>
      </c>
      <c r="D5826" s="21" t="s">
        <v>105753</v>
      </c>
      <c r="E5826" s="21" t="s">
        <v>105754</v>
      </c>
      <c r="F5826" s="21" t="s">
        <v>102782</v>
      </c>
      <c r="G5826" s="22">
        <v>1</v>
      </c>
      <c r="H5826" s="22">
        <v>13</v>
      </c>
      <c r="I5826" s="22">
        <v>24</v>
      </c>
      <c r="J5826" s="21" t="s">
        <v>118131</v>
      </c>
    </row>
    <row r="5827" spans="1:10" ht="32" customHeight="1">
      <c r="A5827" s="19" t="s">
        <v>118132</v>
      </c>
      <c r="B5827" s="24">
        <v>29</v>
      </c>
      <c r="C5827" s="22">
        <v>22</v>
      </c>
      <c r="D5827" s="21" t="s">
        <v>118133</v>
      </c>
      <c r="E5827" s="21" t="s">
        <v>118134</v>
      </c>
      <c r="F5827" s="22">
        <v>1</v>
      </c>
      <c r="G5827" s="22">
        <v>1</v>
      </c>
      <c r="H5827" s="22">
        <v>17</v>
      </c>
      <c r="I5827" s="22">
        <v>45</v>
      </c>
      <c r="J5827" s="21" t="s">
        <v>118135</v>
      </c>
    </row>
    <row r="5828" spans="1:10" ht="32" customHeight="1">
      <c r="A5828" s="19" t="s">
        <v>118136</v>
      </c>
      <c r="B5828" s="24">
        <v>32</v>
      </c>
      <c r="C5828" s="22">
        <v>28</v>
      </c>
      <c r="D5828" s="21" t="s">
        <v>103285</v>
      </c>
      <c r="E5828" s="21" t="s">
        <v>103286</v>
      </c>
      <c r="F5828" s="21" t="s">
        <v>105051</v>
      </c>
      <c r="G5828" s="22">
        <v>5</v>
      </c>
      <c r="H5828" s="22">
        <v>19</v>
      </c>
      <c r="I5828" s="22">
        <v>33</v>
      </c>
      <c r="J5828" s="21" t="s">
        <v>118137</v>
      </c>
    </row>
    <row r="5829" spans="1:10" ht="20" customHeight="1">
      <c r="A5829" s="27">
        <v>-999</v>
      </c>
      <c r="B5829" s="24">
        <v>-999</v>
      </c>
      <c r="C5829" s="22">
        <v>-999</v>
      </c>
      <c r="D5829" s="22">
        <v>-999</v>
      </c>
      <c r="E5829" s="22">
        <v>-999</v>
      </c>
      <c r="F5829" s="22">
        <v>-999</v>
      </c>
      <c r="G5829" s="22">
        <v>-999</v>
      </c>
      <c r="H5829" s="22">
        <v>-999</v>
      </c>
      <c r="I5829" s="22">
        <v>-999</v>
      </c>
      <c r="J5829" s="22">
        <v>-999</v>
      </c>
    </row>
    <row r="5830" spans="1:10" ht="20" customHeight="1">
      <c r="A5830" s="27">
        <v>-999</v>
      </c>
      <c r="B5830" s="24">
        <v>-999</v>
      </c>
      <c r="C5830" s="22">
        <v>-999</v>
      </c>
      <c r="D5830" s="22">
        <v>-999</v>
      </c>
      <c r="E5830" s="22">
        <v>-999</v>
      </c>
      <c r="F5830" s="22">
        <v>-999</v>
      </c>
      <c r="G5830" s="22">
        <v>-999</v>
      </c>
      <c r="H5830" s="22">
        <v>-999</v>
      </c>
      <c r="I5830" s="22">
        <v>-999</v>
      </c>
      <c r="J5830" s="22">
        <v>-999</v>
      </c>
    </row>
    <row r="5831" spans="1:10" ht="20" customHeight="1">
      <c r="A5831" s="19" t="s">
        <v>118138</v>
      </c>
      <c r="B5831" s="24">
        <v>41</v>
      </c>
      <c r="C5831" s="22">
        <v>29</v>
      </c>
      <c r="D5831" s="21" t="s">
        <v>118139</v>
      </c>
      <c r="E5831" s="21" t="s">
        <v>118140</v>
      </c>
      <c r="F5831" s="21" t="s">
        <v>105284</v>
      </c>
      <c r="G5831" s="22">
        <v>1</v>
      </c>
      <c r="H5831" s="22">
        <v>24</v>
      </c>
      <c r="I5831" s="22">
        <v>39</v>
      </c>
      <c r="J5831" s="21" t="s">
        <v>118141</v>
      </c>
    </row>
    <row r="5832" spans="1:10" ht="32" customHeight="1">
      <c r="A5832" s="19" t="s">
        <v>118142</v>
      </c>
      <c r="B5832" s="24">
        <v>44</v>
      </c>
      <c r="C5832" s="22">
        <v>15</v>
      </c>
      <c r="D5832" s="21" t="s">
        <v>111777</v>
      </c>
      <c r="E5832" s="21" t="s">
        <v>111778</v>
      </c>
      <c r="F5832" s="21" t="s">
        <v>101568</v>
      </c>
      <c r="G5832" s="22">
        <v>1</v>
      </c>
      <c r="H5832" s="22">
        <v>10</v>
      </c>
      <c r="I5832" s="22">
        <v>15</v>
      </c>
      <c r="J5832" s="21" t="s">
        <v>118143</v>
      </c>
    </row>
    <row r="5833" spans="1:10" ht="20" customHeight="1">
      <c r="A5833" s="27">
        <v>-999</v>
      </c>
      <c r="B5833" s="24">
        <v>-999</v>
      </c>
      <c r="C5833" s="22">
        <v>-999</v>
      </c>
      <c r="D5833" s="22">
        <v>-999</v>
      </c>
      <c r="E5833" s="22">
        <v>-999</v>
      </c>
      <c r="F5833" s="22">
        <v>-999</v>
      </c>
      <c r="G5833" s="22">
        <v>-999</v>
      </c>
      <c r="H5833" s="22">
        <v>-999</v>
      </c>
      <c r="I5833" s="22">
        <v>-999</v>
      </c>
      <c r="J5833" s="22">
        <v>-999</v>
      </c>
    </row>
    <row r="5834" spans="1:10" ht="32" customHeight="1">
      <c r="A5834" s="19" t="s">
        <v>118144</v>
      </c>
      <c r="B5834" s="24">
        <v>44</v>
      </c>
      <c r="C5834" s="22">
        <v>15</v>
      </c>
      <c r="D5834" s="21" t="s">
        <v>111777</v>
      </c>
      <c r="E5834" s="21" t="s">
        <v>111778</v>
      </c>
      <c r="F5834" s="21" t="s">
        <v>101568</v>
      </c>
      <c r="G5834" s="22">
        <v>1</v>
      </c>
      <c r="H5834" s="22">
        <v>10</v>
      </c>
      <c r="I5834" s="22">
        <v>15</v>
      </c>
      <c r="J5834" s="21" t="s">
        <v>118143</v>
      </c>
    </row>
    <row r="5835" spans="1:10" ht="32" customHeight="1">
      <c r="A5835" s="19" t="s">
        <v>118145</v>
      </c>
      <c r="B5835" s="24">
        <v>20</v>
      </c>
      <c r="C5835" s="22">
        <v>15</v>
      </c>
      <c r="D5835" s="21" t="s">
        <v>118146</v>
      </c>
      <c r="E5835" s="21" t="s">
        <v>118147</v>
      </c>
      <c r="F5835" s="21" t="s">
        <v>14739</v>
      </c>
      <c r="G5835" s="22">
        <v>10</v>
      </c>
      <c r="H5835" s="22">
        <v>0</v>
      </c>
      <c r="I5835" s="22">
        <v>0</v>
      </c>
      <c r="J5835" s="21" t="s">
        <v>118148</v>
      </c>
    </row>
    <row r="5836" spans="1:10" ht="32" customHeight="1">
      <c r="A5836" s="19" t="s">
        <v>118149</v>
      </c>
      <c r="B5836" s="24">
        <v>20</v>
      </c>
      <c r="C5836" s="22">
        <v>15</v>
      </c>
      <c r="D5836" s="21" t="s">
        <v>118146</v>
      </c>
      <c r="E5836" s="21" t="s">
        <v>118147</v>
      </c>
      <c r="F5836" s="21" t="s">
        <v>14739</v>
      </c>
      <c r="G5836" s="22">
        <v>10</v>
      </c>
      <c r="H5836" s="22">
        <v>0</v>
      </c>
      <c r="I5836" s="22">
        <v>0</v>
      </c>
      <c r="J5836" s="21" t="s">
        <v>118148</v>
      </c>
    </row>
    <row r="5837" spans="1:10" ht="32" customHeight="1">
      <c r="A5837" s="19" t="s">
        <v>118150</v>
      </c>
      <c r="B5837" s="24">
        <v>29</v>
      </c>
      <c r="C5837" s="22">
        <v>15</v>
      </c>
      <c r="D5837" s="21" t="s">
        <v>118151</v>
      </c>
      <c r="E5837" s="21" t="s">
        <v>118152</v>
      </c>
      <c r="F5837" s="21" t="s">
        <v>101694</v>
      </c>
      <c r="G5837" s="22">
        <v>1</v>
      </c>
      <c r="H5837" s="22">
        <v>9</v>
      </c>
      <c r="I5837" s="22">
        <v>15</v>
      </c>
      <c r="J5837" s="21" t="s">
        <v>118153</v>
      </c>
    </row>
    <row r="5838" spans="1:10" ht="32" customHeight="1">
      <c r="A5838" s="19" t="s">
        <v>118154</v>
      </c>
      <c r="B5838" s="24">
        <v>14</v>
      </c>
      <c r="C5838" s="22">
        <v>21</v>
      </c>
      <c r="D5838" s="21" t="s">
        <v>118155</v>
      </c>
      <c r="E5838" s="21" t="s">
        <v>118156</v>
      </c>
      <c r="F5838" s="21" t="s">
        <v>14817</v>
      </c>
      <c r="G5838" s="22">
        <v>7</v>
      </c>
      <c r="H5838" s="22">
        <v>10</v>
      </c>
      <c r="I5838" s="22">
        <v>17</v>
      </c>
      <c r="J5838" s="21" t="s">
        <v>118157</v>
      </c>
    </row>
    <row r="5839" spans="1:10" ht="32" customHeight="1">
      <c r="A5839" s="19" t="s">
        <v>118158</v>
      </c>
      <c r="B5839" s="24">
        <v>14</v>
      </c>
      <c r="C5839" s="22">
        <v>21</v>
      </c>
      <c r="D5839" s="21" t="s">
        <v>118155</v>
      </c>
      <c r="E5839" s="21" t="s">
        <v>118156</v>
      </c>
      <c r="F5839" s="21" t="s">
        <v>14817</v>
      </c>
      <c r="G5839" s="22">
        <v>7</v>
      </c>
      <c r="H5839" s="22">
        <v>10</v>
      </c>
      <c r="I5839" s="22">
        <v>17</v>
      </c>
      <c r="J5839" s="21" t="s">
        <v>118157</v>
      </c>
    </row>
    <row r="5840" spans="1:10" ht="32" customHeight="1">
      <c r="A5840" s="19" t="s">
        <v>118159</v>
      </c>
      <c r="B5840" s="24">
        <v>51</v>
      </c>
      <c r="C5840" s="22">
        <v>33</v>
      </c>
      <c r="D5840" s="21" t="s">
        <v>101772</v>
      </c>
      <c r="E5840" s="21" t="s">
        <v>101773</v>
      </c>
      <c r="F5840" s="21" t="s">
        <v>14743</v>
      </c>
      <c r="G5840" s="22">
        <v>9</v>
      </c>
      <c r="H5840" s="22">
        <v>20</v>
      </c>
      <c r="I5840" s="22">
        <v>28</v>
      </c>
      <c r="J5840" s="21" t="s">
        <v>104639</v>
      </c>
    </row>
    <row r="5841" spans="1:10" ht="32" customHeight="1">
      <c r="A5841" s="19" t="s">
        <v>118160</v>
      </c>
      <c r="B5841" s="24">
        <v>19</v>
      </c>
      <c r="C5841" s="22">
        <v>15</v>
      </c>
      <c r="D5841" s="21" t="s">
        <v>106269</v>
      </c>
      <c r="E5841" s="21" t="s">
        <v>106270</v>
      </c>
      <c r="F5841" s="21" t="s">
        <v>101568</v>
      </c>
      <c r="G5841" s="22">
        <v>1</v>
      </c>
      <c r="H5841" s="22">
        <v>10</v>
      </c>
      <c r="I5841" s="22">
        <v>14</v>
      </c>
      <c r="J5841" s="21" t="s">
        <v>118161</v>
      </c>
    </row>
    <row r="5842" spans="1:10" ht="32" customHeight="1">
      <c r="A5842" s="19" t="s">
        <v>118162</v>
      </c>
      <c r="B5842" s="24">
        <v>20</v>
      </c>
      <c r="C5842" s="22">
        <v>18</v>
      </c>
      <c r="D5842" s="21" t="s">
        <v>118163</v>
      </c>
      <c r="E5842" s="21" t="s">
        <v>118164</v>
      </c>
      <c r="F5842" s="21" t="s">
        <v>102782</v>
      </c>
      <c r="G5842" s="22">
        <v>2</v>
      </c>
      <c r="H5842" s="22">
        <v>12</v>
      </c>
      <c r="I5842" s="22">
        <v>29</v>
      </c>
      <c r="J5842" s="21" t="s">
        <v>118165</v>
      </c>
    </row>
    <row r="5843" spans="1:10" ht="20" customHeight="1">
      <c r="A5843" s="27">
        <v>-999</v>
      </c>
      <c r="B5843" s="24">
        <v>-999</v>
      </c>
      <c r="C5843" s="22">
        <v>-999</v>
      </c>
      <c r="D5843" s="22">
        <v>-999</v>
      </c>
      <c r="E5843" s="22">
        <v>-999</v>
      </c>
      <c r="F5843" s="22">
        <v>-999</v>
      </c>
      <c r="G5843" s="22">
        <v>-999</v>
      </c>
      <c r="H5843" s="22">
        <v>-999</v>
      </c>
      <c r="I5843" s="22">
        <v>-999</v>
      </c>
      <c r="J5843" s="22">
        <v>-999</v>
      </c>
    </row>
    <row r="5844" spans="1:10" ht="32" customHeight="1">
      <c r="A5844" s="19" t="s">
        <v>118166</v>
      </c>
      <c r="B5844" s="24">
        <v>18</v>
      </c>
      <c r="C5844" s="22">
        <v>20</v>
      </c>
      <c r="D5844" s="21" t="s">
        <v>118167</v>
      </c>
      <c r="E5844" s="21" t="s">
        <v>118168</v>
      </c>
      <c r="F5844" s="21" t="s">
        <v>101543</v>
      </c>
      <c r="G5844" s="22">
        <v>4</v>
      </c>
      <c r="H5844" s="22">
        <v>12</v>
      </c>
      <c r="I5844" s="22">
        <v>16</v>
      </c>
      <c r="J5844" s="21" t="s">
        <v>118169</v>
      </c>
    </row>
    <row r="5845" spans="1:10" ht="32" customHeight="1">
      <c r="A5845" s="19" t="s">
        <v>118170</v>
      </c>
      <c r="B5845" s="24">
        <v>20</v>
      </c>
      <c r="C5845" s="22">
        <v>15</v>
      </c>
      <c r="D5845" s="21" t="s">
        <v>118171</v>
      </c>
      <c r="E5845" s="21" t="s">
        <v>118172</v>
      </c>
      <c r="F5845" s="21" t="s">
        <v>101528</v>
      </c>
      <c r="G5845" s="22">
        <v>10</v>
      </c>
      <c r="H5845" s="22">
        <v>0</v>
      </c>
      <c r="I5845" s="22">
        <v>0</v>
      </c>
      <c r="J5845" s="21" t="s">
        <v>118173</v>
      </c>
    </row>
    <row r="5846" spans="1:10" ht="32" customHeight="1">
      <c r="A5846" s="19" t="s">
        <v>118174</v>
      </c>
      <c r="B5846" s="24">
        <v>28</v>
      </c>
      <c r="C5846" s="22">
        <v>15</v>
      </c>
      <c r="D5846" s="21" t="s">
        <v>102524</v>
      </c>
      <c r="E5846" s="21" t="s">
        <v>102525</v>
      </c>
      <c r="F5846" s="21" t="s">
        <v>101528</v>
      </c>
      <c r="G5846" s="22">
        <v>10</v>
      </c>
      <c r="H5846" s="22">
        <v>0</v>
      </c>
      <c r="I5846" s="22">
        <v>0</v>
      </c>
      <c r="J5846" s="21" t="s">
        <v>118175</v>
      </c>
    </row>
    <row r="5847" spans="1:10" ht="32" customHeight="1">
      <c r="A5847" s="19" t="s">
        <v>118176</v>
      </c>
      <c r="B5847" s="24">
        <v>19</v>
      </c>
      <c r="C5847" s="22">
        <v>15</v>
      </c>
      <c r="D5847" s="21" t="s">
        <v>118177</v>
      </c>
      <c r="E5847" s="21" t="s">
        <v>118178</v>
      </c>
      <c r="F5847" s="21" t="s">
        <v>101528</v>
      </c>
      <c r="G5847" s="22">
        <v>10</v>
      </c>
      <c r="H5847" s="22">
        <v>0</v>
      </c>
      <c r="I5847" s="22">
        <v>0</v>
      </c>
      <c r="J5847" s="21" t="s">
        <v>118179</v>
      </c>
    </row>
    <row r="5848" spans="1:10" ht="32" customHeight="1">
      <c r="A5848" s="19" t="s">
        <v>118180</v>
      </c>
      <c r="B5848" s="24">
        <v>21</v>
      </c>
      <c r="C5848" s="22">
        <v>15</v>
      </c>
      <c r="D5848" s="21" t="s">
        <v>105633</v>
      </c>
      <c r="E5848" s="21" t="s">
        <v>105634</v>
      </c>
      <c r="F5848" s="21" t="s">
        <v>101563</v>
      </c>
      <c r="G5848" s="22">
        <v>10</v>
      </c>
      <c r="H5848" s="22">
        <v>0</v>
      </c>
      <c r="I5848" s="22">
        <v>0</v>
      </c>
      <c r="J5848" s="21" t="s">
        <v>118181</v>
      </c>
    </row>
    <row r="5849" spans="1:10" ht="32" customHeight="1">
      <c r="A5849" s="19" t="s">
        <v>118182</v>
      </c>
      <c r="B5849" s="24">
        <v>45</v>
      </c>
      <c r="C5849" s="22">
        <v>23</v>
      </c>
      <c r="D5849" s="21" t="s">
        <v>102880</v>
      </c>
      <c r="E5849" s="21" t="s">
        <v>102881</v>
      </c>
      <c r="F5849" s="21" t="s">
        <v>102001</v>
      </c>
      <c r="G5849" s="22">
        <v>7</v>
      </c>
      <c r="H5849" s="22">
        <v>12</v>
      </c>
      <c r="I5849" s="22">
        <v>23</v>
      </c>
      <c r="J5849" s="21" t="s">
        <v>105499</v>
      </c>
    </row>
    <row r="5850" spans="1:10" ht="32" customHeight="1">
      <c r="A5850" s="19" t="s">
        <v>118183</v>
      </c>
      <c r="B5850" s="24">
        <v>17</v>
      </c>
      <c r="C5850" s="22">
        <v>15</v>
      </c>
      <c r="D5850" s="21" t="s">
        <v>110009</v>
      </c>
      <c r="E5850" s="21" t="s">
        <v>110010</v>
      </c>
      <c r="F5850" s="21" t="s">
        <v>101568</v>
      </c>
      <c r="G5850" s="22">
        <v>1</v>
      </c>
      <c r="H5850" s="22">
        <v>10</v>
      </c>
      <c r="I5850" s="22">
        <v>17</v>
      </c>
      <c r="J5850" s="21" t="s">
        <v>118184</v>
      </c>
    </row>
    <row r="5851" spans="1:10" ht="32" customHeight="1">
      <c r="A5851" s="19" t="s">
        <v>118185</v>
      </c>
      <c r="B5851" s="24">
        <v>44</v>
      </c>
      <c r="C5851" s="22">
        <v>15</v>
      </c>
      <c r="D5851" s="21" t="s">
        <v>118186</v>
      </c>
      <c r="E5851" s="21" t="s">
        <v>118187</v>
      </c>
      <c r="F5851" s="21" t="s">
        <v>101694</v>
      </c>
      <c r="G5851" s="22">
        <v>2</v>
      </c>
      <c r="H5851" s="22">
        <v>9</v>
      </c>
      <c r="I5851" s="22">
        <v>15</v>
      </c>
      <c r="J5851" s="21" t="s">
        <v>118188</v>
      </c>
    </row>
    <row r="5852" spans="1:10" ht="32" customHeight="1">
      <c r="A5852" s="19" t="s">
        <v>118189</v>
      </c>
      <c r="B5852" s="24">
        <v>18</v>
      </c>
      <c r="C5852" s="22">
        <v>15</v>
      </c>
      <c r="D5852" s="21" t="s">
        <v>118190</v>
      </c>
      <c r="E5852" s="21" t="s">
        <v>118191</v>
      </c>
      <c r="F5852" s="21" t="s">
        <v>14739</v>
      </c>
      <c r="G5852" s="22">
        <v>10</v>
      </c>
      <c r="H5852" s="22">
        <v>0</v>
      </c>
      <c r="I5852" s="22">
        <v>0</v>
      </c>
      <c r="J5852" s="21" t="s">
        <v>118192</v>
      </c>
    </row>
    <row r="5853" spans="1:10" ht="32" customHeight="1">
      <c r="A5853" s="19" t="s">
        <v>118193</v>
      </c>
      <c r="B5853" s="24">
        <v>17</v>
      </c>
      <c r="C5853" s="22">
        <v>15</v>
      </c>
      <c r="D5853" s="21" t="s">
        <v>118194</v>
      </c>
      <c r="E5853" s="21" t="s">
        <v>118195</v>
      </c>
      <c r="F5853" s="21" t="s">
        <v>14739</v>
      </c>
      <c r="G5853" s="22">
        <v>10</v>
      </c>
      <c r="H5853" s="22">
        <v>0</v>
      </c>
      <c r="I5853" s="22">
        <v>0</v>
      </c>
      <c r="J5853" s="21" t="s">
        <v>118196</v>
      </c>
    </row>
    <row r="5854" spans="1:10" ht="32" customHeight="1">
      <c r="A5854" s="19" t="s">
        <v>118197</v>
      </c>
      <c r="B5854" s="24">
        <v>20</v>
      </c>
      <c r="C5854" s="22">
        <v>15</v>
      </c>
      <c r="D5854" s="21" t="s">
        <v>104743</v>
      </c>
      <c r="E5854" s="21" t="s">
        <v>104744</v>
      </c>
      <c r="F5854" s="21" t="s">
        <v>14739</v>
      </c>
      <c r="G5854" s="22">
        <v>10</v>
      </c>
      <c r="H5854" s="22">
        <v>0</v>
      </c>
      <c r="I5854" s="22">
        <v>0</v>
      </c>
      <c r="J5854" s="21" t="s">
        <v>118198</v>
      </c>
    </row>
    <row r="5855" spans="1:10" ht="32" customHeight="1">
      <c r="A5855" s="19" t="s">
        <v>118199</v>
      </c>
      <c r="B5855" s="24">
        <v>33</v>
      </c>
      <c r="C5855" s="22">
        <v>15</v>
      </c>
      <c r="D5855" s="21" t="s">
        <v>108924</v>
      </c>
      <c r="E5855" s="21" t="s">
        <v>108925</v>
      </c>
      <c r="F5855" s="21" t="s">
        <v>101528</v>
      </c>
      <c r="G5855" s="22">
        <v>10</v>
      </c>
      <c r="H5855" s="22">
        <v>0</v>
      </c>
      <c r="I5855" s="22">
        <v>0</v>
      </c>
      <c r="J5855" s="21" t="s">
        <v>110061</v>
      </c>
    </row>
    <row r="5856" spans="1:10" ht="32" customHeight="1">
      <c r="A5856" s="19" t="s">
        <v>118200</v>
      </c>
      <c r="B5856" s="24">
        <v>33</v>
      </c>
      <c r="C5856" s="22">
        <v>15</v>
      </c>
      <c r="D5856" s="21" t="s">
        <v>108924</v>
      </c>
      <c r="E5856" s="21" t="s">
        <v>108925</v>
      </c>
      <c r="F5856" s="21" t="s">
        <v>101528</v>
      </c>
      <c r="G5856" s="22">
        <v>10</v>
      </c>
      <c r="H5856" s="22">
        <v>0</v>
      </c>
      <c r="I5856" s="22">
        <v>0</v>
      </c>
      <c r="J5856" s="21" t="s">
        <v>110061</v>
      </c>
    </row>
    <row r="5857" spans="1:10" ht="32" customHeight="1">
      <c r="A5857" s="19" t="s">
        <v>118201</v>
      </c>
      <c r="B5857" s="24">
        <v>17</v>
      </c>
      <c r="C5857" s="22">
        <v>15</v>
      </c>
      <c r="D5857" s="21" t="s">
        <v>118202</v>
      </c>
      <c r="E5857" s="21" t="s">
        <v>118203</v>
      </c>
      <c r="F5857" s="21" t="s">
        <v>101554</v>
      </c>
      <c r="G5857" s="22">
        <v>10</v>
      </c>
      <c r="H5857" s="22">
        <v>0</v>
      </c>
      <c r="I5857" s="22">
        <v>0</v>
      </c>
      <c r="J5857" s="21" t="s">
        <v>118204</v>
      </c>
    </row>
    <row r="5858" spans="1:10" ht="32" customHeight="1">
      <c r="A5858" s="19" t="s">
        <v>118205</v>
      </c>
      <c r="B5858" s="24">
        <v>25</v>
      </c>
      <c r="C5858" s="22">
        <v>15</v>
      </c>
      <c r="D5858" s="21" t="s">
        <v>116785</v>
      </c>
      <c r="E5858" s="21" t="s">
        <v>116786</v>
      </c>
      <c r="F5858" s="21" t="s">
        <v>101528</v>
      </c>
      <c r="G5858" s="22">
        <v>10</v>
      </c>
      <c r="H5858" s="22">
        <v>0</v>
      </c>
      <c r="I5858" s="22">
        <v>0</v>
      </c>
      <c r="J5858" s="21" t="s">
        <v>118206</v>
      </c>
    </row>
    <row r="5859" spans="1:10" ht="32" customHeight="1">
      <c r="A5859" s="19" t="s">
        <v>118207</v>
      </c>
      <c r="B5859" s="24">
        <v>28</v>
      </c>
      <c r="C5859" s="22">
        <v>15</v>
      </c>
      <c r="D5859" s="21" t="s">
        <v>118208</v>
      </c>
      <c r="E5859" s="21" t="s">
        <v>118209</v>
      </c>
      <c r="F5859" s="21" t="s">
        <v>101694</v>
      </c>
      <c r="G5859" s="22">
        <v>10</v>
      </c>
      <c r="H5859" s="22">
        <v>0</v>
      </c>
      <c r="I5859" s="22">
        <v>0</v>
      </c>
      <c r="J5859" s="21" t="s">
        <v>118210</v>
      </c>
    </row>
    <row r="5860" spans="1:10" ht="32" customHeight="1">
      <c r="A5860" s="19" t="s">
        <v>118211</v>
      </c>
      <c r="B5860" s="24">
        <v>19</v>
      </c>
      <c r="C5860" s="22">
        <v>21</v>
      </c>
      <c r="D5860" s="21" t="s">
        <v>118212</v>
      </c>
      <c r="E5860" s="21" t="s">
        <v>118213</v>
      </c>
      <c r="F5860" s="21" t="s">
        <v>14812</v>
      </c>
      <c r="G5860" s="22">
        <v>5</v>
      </c>
      <c r="H5860" s="22">
        <v>12</v>
      </c>
      <c r="I5860" s="22">
        <v>22</v>
      </c>
      <c r="J5860" s="21" t="s">
        <v>118214</v>
      </c>
    </row>
    <row r="5861" spans="1:10" ht="32" customHeight="1">
      <c r="A5861" s="19" t="s">
        <v>118215</v>
      </c>
      <c r="B5861" s="24">
        <v>21</v>
      </c>
      <c r="C5861" s="22">
        <v>16</v>
      </c>
      <c r="D5861" s="21" t="s">
        <v>101844</v>
      </c>
      <c r="E5861" s="21" t="s">
        <v>101845</v>
      </c>
      <c r="F5861" s="21" t="s">
        <v>101945</v>
      </c>
      <c r="G5861" s="22">
        <v>1</v>
      </c>
      <c r="H5861" s="22">
        <v>11</v>
      </c>
      <c r="I5861" s="22">
        <v>19</v>
      </c>
      <c r="J5861" s="21" t="s">
        <v>118216</v>
      </c>
    </row>
    <row r="5862" spans="1:10" ht="32" customHeight="1">
      <c r="A5862" s="19" t="s">
        <v>118217</v>
      </c>
      <c r="B5862" s="24">
        <v>17</v>
      </c>
      <c r="C5862" s="22">
        <v>15</v>
      </c>
      <c r="D5862" s="21" t="s">
        <v>118218</v>
      </c>
      <c r="E5862" s="21" t="s">
        <v>118219</v>
      </c>
      <c r="F5862" s="21" t="s">
        <v>101528</v>
      </c>
      <c r="G5862" s="22">
        <v>10</v>
      </c>
      <c r="H5862" s="22">
        <v>0</v>
      </c>
      <c r="I5862" s="22">
        <v>0</v>
      </c>
      <c r="J5862" s="21" t="s">
        <v>118220</v>
      </c>
    </row>
    <row r="5863" spans="1:10" ht="32" customHeight="1">
      <c r="A5863" s="19" t="s">
        <v>118221</v>
      </c>
      <c r="B5863" s="24">
        <v>17</v>
      </c>
      <c r="C5863" s="22">
        <v>15</v>
      </c>
      <c r="D5863" s="21" t="s">
        <v>118222</v>
      </c>
      <c r="E5863" s="21" t="s">
        <v>118223</v>
      </c>
      <c r="F5863" s="21" t="s">
        <v>14739</v>
      </c>
      <c r="G5863" s="22">
        <v>10</v>
      </c>
      <c r="H5863" s="22">
        <v>0</v>
      </c>
      <c r="I5863" s="22">
        <v>0</v>
      </c>
      <c r="J5863" s="21" t="s">
        <v>118224</v>
      </c>
    </row>
    <row r="5864" spans="1:10" ht="32" customHeight="1">
      <c r="A5864" s="19" t="s">
        <v>118225</v>
      </c>
      <c r="B5864" s="24">
        <v>13</v>
      </c>
      <c r="C5864" s="22">
        <v>15</v>
      </c>
      <c r="D5864" s="21" t="s">
        <v>118226</v>
      </c>
      <c r="E5864" s="21" t="s">
        <v>118227</v>
      </c>
      <c r="F5864" s="21" t="s">
        <v>14739</v>
      </c>
      <c r="G5864" s="22">
        <v>10</v>
      </c>
      <c r="H5864" s="22">
        <v>0</v>
      </c>
      <c r="I5864" s="22">
        <v>0</v>
      </c>
      <c r="J5864" s="21" t="s">
        <v>118228</v>
      </c>
    </row>
    <row r="5865" spans="1:10" ht="32" customHeight="1">
      <c r="A5865" s="19" t="s">
        <v>118229</v>
      </c>
      <c r="B5865" s="24">
        <v>26</v>
      </c>
      <c r="C5865" s="22">
        <v>15</v>
      </c>
      <c r="D5865" s="21" t="s">
        <v>104142</v>
      </c>
      <c r="E5865" s="21" t="s">
        <v>104143</v>
      </c>
      <c r="F5865" s="21" t="s">
        <v>101694</v>
      </c>
      <c r="G5865" s="22">
        <v>10</v>
      </c>
      <c r="H5865" s="22">
        <v>0</v>
      </c>
      <c r="I5865" s="22">
        <v>0</v>
      </c>
      <c r="J5865" s="21" t="s">
        <v>118230</v>
      </c>
    </row>
    <row r="5866" spans="1:10" ht="32" customHeight="1">
      <c r="A5866" s="19" t="s">
        <v>118231</v>
      </c>
      <c r="B5866" s="24">
        <v>13</v>
      </c>
      <c r="C5866" s="22">
        <v>15</v>
      </c>
      <c r="D5866" s="21" t="s">
        <v>101520</v>
      </c>
      <c r="E5866" s="21" t="s">
        <v>101521</v>
      </c>
      <c r="F5866" s="21" t="s">
        <v>101528</v>
      </c>
      <c r="G5866" s="22">
        <v>10</v>
      </c>
      <c r="H5866" s="22">
        <v>0</v>
      </c>
      <c r="I5866" s="22">
        <v>0</v>
      </c>
      <c r="J5866" s="21" t="s">
        <v>118232</v>
      </c>
    </row>
    <row r="5867" spans="1:10" ht="32" customHeight="1">
      <c r="A5867" s="19" t="s">
        <v>118233</v>
      </c>
      <c r="B5867" s="24">
        <v>52</v>
      </c>
      <c r="C5867" s="22">
        <v>24</v>
      </c>
      <c r="D5867" s="21" t="s">
        <v>105032</v>
      </c>
      <c r="E5867" s="21" t="s">
        <v>105033</v>
      </c>
      <c r="F5867" s="21" t="s">
        <v>101676</v>
      </c>
      <c r="G5867" s="22">
        <v>1</v>
      </c>
      <c r="H5867" s="22">
        <v>19</v>
      </c>
      <c r="I5867" s="22">
        <v>28</v>
      </c>
      <c r="J5867" s="21" t="s">
        <v>118234</v>
      </c>
    </row>
    <row r="5868" spans="1:10" ht="32" customHeight="1">
      <c r="A5868" s="19" t="s">
        <v>118235</v>
      </c>
      <c r="B5868" s="24">
        <v>27</v>
      </c>
      <c r="C5868" s="22">
        <v>39</v>
      </c>
      <c r="D5868" s="21" t="s">
        <v>118236</v>
      </c>
      <c r="E5868" s="21" t="s">
        <v>118237</v>
      </c>
      <c r="F5868" s="21" t="s">
        <v>101885</v>
      </c>
      <c r="G5868" s="22">
        <v>1</v>
      </c>
      <c r="H5868" s="22">
        <v>9</v>
      </c>
      <c r="I5868" s="22">
        <v>17</v>
      </c>
      <c r="J5868" s="21" t="s">
        <v>118238</v>
      </c>
    </row>
    <row r="5869" spans="1:10" ht="32" customHeight="1">
      <c r="A5869" s="19" t="s">
        <v>118239</v>
      </c>
      <c r="B5869" s="24">
        <v>25</v>
      </c>
      <c r="C5869" s="22">
        <v>15</v>
      </c>
      <c r="D5869" s="21" t="s">
        <v>104101</v>
      </c>
      <c r="E5869" s="21" t="s">
        <v>104102</v>
      </c>
      <c r="F5869" s="21" t="s">
        <v>101554</v>
      </c>
      <c r="G5869" s="22">
        <v>10</v>
      </c>
      <c r="H5869" s="22">
        <v>0</v>
      </c>
      <c r="I5869" s="22">
        <v>0</v>
      </c>
      <c r="J5869" s="21" t="s">
        <v>118240</v>
      </c>
    </row>
    <row r="5870" spans="1:10" ht="32" customHeight="1">
      <c r="A5870" s="19" t="s">
        <v>118241</v>
      </c>
      <c r="B5870" s="24">
        <v>54</v>
      </c>
      <c r="C5870" s="22">
        <v>15</v>
      </c>
      <c r="D5870" s="21" t="s">
        <v>106113</v>
      </c>
      <c r="E5870" s="21" t="s">
        <v>106114</v>
      </c>
      <c r="F5870" s="21" t="s">
        <v>14739</v>
      </c>
      <c r="G5870" s="22">
        <v>10</v>
      </c>
      <c r="H5870" s="22">
        <v>0</v>
      </c>
      <c r="I5870" s="22">
        <v>0</v>
      </c>
      <c r="J5870" s="21" t="s">
        <v>118242</v>
      </c>
    </row>
    <row r="5871" spans="1:10" ht="32" customHeight="1">
      <c r="A5871" s="19" t="s">
        <v>118243</v>
      </c>
      <c r="B5871" s="24">
        <v>55</v>
      </c>
      <c r="C5871" s="22">
        <v>26</v>
      </c>
      <c r="D5871" s="21" t="s">
        <v>112020</v>
      </c>
      <c r="E5871" s="21" t="s">
        <v>112021</v>
      </c>
      <c r="F5871" s="21" t="s">
        <v>102510</v>
      </c>
      <c r="G5871" s="22">
        <v>1</v>
      </c>
      <c r="H5871" s="22">
        <v>9</v>
      </c>
      <c r="I5871" s="22">
        <v>15</v>
      </c>
      <c r="J5871" s="21" t="s">
        <v>118244</v>
      </c>
    </row>
    <row r="5872" spans="1:10" ht="32" customHeight="1">
      <c r="A5872" s="19" t="s">
        <v>118245</v>
      </c>
      <c r="B5872" s="24">
        <v>29</v>
      </c>
      <c r="C5872" s="22">
        <v>22</v>
      </c>
      <c r="D5872" s="21" t="s">
        <v>118246</v>
      </c>
      <c r="E5872" s="21" t="s">
        <v>118247</v>
      </c>
      <c r="F5872" s="21" t="s">
        <v>101885</v>
      </c>
      <c r="G5872" s="22">
        <v>1</v>
      </c>
      <c r="H5872" s="22">
        <v>17</v>
      </c>
      <c r="I5872" s="22">
        <v>31</v>
      </c>
      <c r="J5872" s="21" t="s">
        <v>118248</v>
      </c>
    </row>
    <row r="5873" spans="1:10" ht="32" customHeight="1">
      <c r="A5873" s="19" t="s">
        <v>118249</v>
      </c>
      <c r="B5873" s="24">
        <v>22</v>
      </c>
      <c r="C5873" s="22">
        <v>15</v>
      </c>
      <c r="D5873" s="21" t="s">
        <v>118250</v>
      </c>
      <c r="E5873" s="21" t="s">
        <v>118251</v>
      </c>
      <c r="F5873" s="21" t="s">
        <v>101522</v>
      </c>
      <c r="G5873" s="22">
        <v>10</v>
      </c>
      <c r="H5873" s="22">
        <v>0</v>
      </c>
      <c r="I5873" s="22">
        <v>0</v>
      </c>
      <c r="J5873" s="21" t="s">
        <v>118252</v>
      </c>
    </row>
    <row r="5874" spans="1:10" ht="32" customHeight="1">
      <c r="A5874" s="19" t="s">
        <v>118253</v>
      </c>
      <c r="B5874" s="24">
        <v>23</v>
      </c>
      <c r="C5874" s="22">
        <v>16</v>
      </c>
      <c r="D5874" s="21" t="s">
        <v>113040</v>
      </c>
      <c r="E5874" s="21" t="s">
        <v>113041</v>
      </c>
      <c r="F5874" s="21" t="s">
        <v>101533</v>
      </c>
      <c r="G5874" s="22">
        <v>1</v>
      </c>
      <c r="H5874" s="22">
        <v>11</v>
      </c>
      <c r="I5874" s="22">
        <v>13</v>
      </c>
      <c r="J5874" s="21" t="s">
        <v>118254</v>
      </c>
    </row>
    <row r="5875" spans="1:10" ht="32" customHeight="1">
      <c r="A5875" s="19" t="s">
        <v>118255</v>
      </c>
      <c r="B5875" s="24">
        <v>39</v>
      </c>
      <c r="C5875" s="22">
        <v>15</v>
      </c>
      <c r="D5875" s="21" t="s">
        <v>118256</v>
      </c>
      <c r="E5875" s="21" t="s">
        <v>118257</v>
      </c>
      <c r="F5875" s="21" t="s">
        <v>14739</v>
      </c>
      <c r="G5875" s="22">
        <v>10</v>
      </c>
      <c r="H5875" s="22">
        <v>0</v>
      </c>
      <c r="I5875" s="22">
        <v>0</v>
      </c>
      <c r="J5875" s="21" t="s">
        <v>118258</v>
      </c>
    </row>
    <row r="5876" spans="1:10" ht="32" customHeight="1">
      <c r="A5876" s="19" t="s">
        <v>118259</v>
      </c>
      <c r="B5876" s="24">
        <v>48</v>
      </c>
      <c r="C5876" s="22">
        <v>22</v>
      </c>
      <c r="D5876" s="21" t="s">
        <v>102755</v>
      </c>
      <c r="E5876" s="21" t="s">
        <v>102756</v>
      </c>
      <c r="F5876" s="21" t="s">
        <v>101885</v>
      </c>
      <c r="G5876" s="22">
        <v>1</v>
      </c>
      <c r="H5876" s="22">
        <v>17</v>
      </c>
      <c r="I5876" s="22">
        <v>30</v>
      </c>
      <c r="J5876" s="21" t="s">
        <v>118260</v>
      </c>
    </row>
    <row r="5877" spans="1:10" ht="32" customHeight="1">
      <c r="A5877" s="19" t="s">
        <v>118261</v>
      </c>
      <c r="B5877" s="24">
        <v>27</v>
      </c>
      <c r="C5877" s="22">
        <v>15</v>
      </c>
      <c r="D5877" s="21" t="s">
        <v>118262</v>
      </c>
      <c r="E5877" s="21" t="s">
        <v>118263</v>
      </c>
      <c r="F5877" s="21" t="s">
        <v>101694</v>
      </c>
      <c r="G5877" s="22">
        <v>10</v>
      </c>
      <c r="H5877" s="22">
        <v>0</v>
      </c>
      <c r="I5877" s="22">
        <v>0</v>
      </c>
      <c r="J5877" s="21" t="s">
        <v>118264</v>
      </c>
    </row>
    <row r="5878" spans="1:10" ht="32" customHeight="1">
      <c r="A5878" s="19" t="s">
        <v>118265</v>
      </c>
      <c r="B5878" s="24">
        <v>19</v>
      </c>
      <c r="C5878" s="22">
        <v>15</v>
      </c>
      <c r="D5878" s="21" t="s">
        <v>118266</v>
      </c>
      <c r="E5878" s="21" t="s">
        <v>118267</v>
      </c>
      <c r="F5878" s="21" t="s">
        <v>101694</v>
      </c>
      <c r="G5878" s="22">
        <v>10</v>
      </c>
      <c r="H5878" s="22">
        <v>0</v>
      </c>
      <c r="I5878" s="22">
        <v>0</v>
      </c>
      <c r="J5878" s="21" t="s">
        <v>118268</v>
      </c>
    </row>
    <row r="5879" spans="1:10" ht="20" customHeight="1">
      <c r="A5879" s="27">
        <v>-999</v>
      </c>
      <c r="B5879" s="24">
        <v>-999</v>
      </c>
      <c r="C5879" s="22">
        <v>-999</v>
      </c>
      <c r="D5879" s="22">
        <v>-999</v>
      </c>
      <c r="E5879" s="22">
        <v>-999</v>
      </c>
      <c r="F5879" s="22">
        <v>-999</v>
      </c>
      <c r="G5879" s="22">
        <v>-999</v>
      </c>
      <c r="H5879" s="22">
        <v>-999</v>
      </c>
      <c r="I5879" s="22">
        <v>-999</v>
      </c>
      <c r="J5879" s="22">
        <v>-999</v>
      </c>
    </row>
    <row r="5880" spans="1:10" ht="32" customHeight="1">
      <c r="A5880" s="19" t="s">
        <v>118269</v>
      </c>
      <c r="B5880" s="24">
        <v>23</v>
      </c>
      <c r="C5880" s="22">
        <v>15</v>
      </c>
      <c r="D5880" s="21" t="s">
        <v>109147</v>
      </c>
      <c r="E5880" s="21" t="s">
        <v>109148</v>
      </c>
      <c r="F5880" s="21" t="s">
        <v>101528</v>
      </c>
      <c r="G5880" s="22">
        <v>10</v>
      </c>
      <c r="H5880" s="22">
        <v>0</v>
      </c>
      <c r="I5880" s="22">
        <v>0</v>
      </c>
      <c r="J5880" s="21" t="s">
        <v>118270</v>
      </c>
    </row>
    <row r="5881" spans="1:10" ht="32" customHeight="1">
      <c r="A5881" s="19" t="s">
        <v>118271</v>
      </c>
      <c r="B5881" s="24">
        <v>48</v>
      </c>
      <c r="C5881" s="22">
        <v>25</v>
      </c>
      <c r="D5881" s="21" t="s">
        <v>118272</v>
      </c>
      <c r="E5881" s="21" t="s">
        <v>118273</v>
      </c>
      <c r="F5881" s="21" t="s">
        <v>102433</v>
      </c>
      <c r="G5881" s="22">
        <v>1</v>
      </c>
      <c r="H5881" s="22">
        <v>20</v>
      </c>
      <c r="I5881" s="22">
        <v>35</v>
      </c>
      <c r="J5881" s="21" t="s">
        <v>118274</v>
      </c>
    </row>
    <row r="5882" spans="1:10" ht="32" customHeight="1">
      <c r="A5882" s="19" t="s">
        <v>118275</v>
      </c>
      <c r="B5882" s="24">
        <v>30</v>
      </c>
      <c r="C5882" s="22">
        <v>17</v>
      </c>
      <c r="D5882" s="21" t="s">
        <v>109784</v>
      </c>
      <c r="E5882" s="21" t="s">
        <v>109785</v>
      </c>
      <c r="F5882" s="21" t="s">
        <v>14743</v>
      </c>
      <c r="G5882" s="22">
        <v>1</v>
      </c>
      <c r="H5882" s="22">
        <v>7</v>
      </c>
      <c r="I5882" s="22">
        <v>19</v>
      </c>
      <c r="J5882" s="21" t="s">
        <v>118276</v>
      </c>
    </row>
    <row r="5883" spans="1:10" ht="32" customHeight="1">
      <c r="A5883" s="19" t="s">
        <v>118277</v>
      </c>
      <c r="B5883" s="24">
        <v>26</v>
      </c>
      <c r="C5883" s="22">
        <v>15</v>
      </c>
      <c r="D5883" s="21" t="s">
        <v>116875</v>
      </c>
      <c r="E5883" s="21" t="s">
        <v>116876</v>
      </c>
      <c r="F5883" s="21" t="s">
        <v>14739</v>
      </c>
      <c r="G5883" s="22">
        <v>10</v>
      </c>
      <c r="H5883" s="22">
        <v>0</v>
      </c>
      <c r="I5883" s="22">
        <v>0</v>
      </c>
      <c r="J5883" s="21" t="s">
        <v>118278</v>
      </c>
    </row>
    <row r="5884" spans="1:10" ht="32" customHeight="1">
      <c r="A5884" s="19" t="s">
        <v>118279</v>
      </c>
      <c r="B5884" s="24">
        <v>38</v>
      </c>
      <c r="C5884" s="22">
        <v>15</v>
      </c>
      <c r="D5884" s="21" t="s">
        <v>116821</v>
      </c>
      <c r="E5884" s="21" t="s">
        <v>116822</v>
      </c>
      <c r="F5884" s="21" t="s">
        <v>101554</v>
      </c>
      <c r="G5884" s="22">
        <v>1</v>
      </c>
      <c r="H5884" s="22">
        <v>8</v>
      </c>
      <c r="I5884" s="22">
        <v>13</v>
      </c>
      <c r="J5884" s="21" t="s">
        <v>118280</v>
      </c>
    </row>
    <row r="5885" spans="1:10" ht="32" customHeight="1">
      <c r="A5885" s="19" t="s">
        <v>118281</v>
      </c>
      <c r="B5885" s="24">
        <v>13</v>
      </c>
      <c r="C5885" s="22">
        <v>15</v>
      </c>
      <c r="D5885" s="21" t="s">
        <v>114844</v>
      </c>
      <c r="E5885" s="21" t="s">
        <v>114845</v>
      </c>
      <c r="F5885" s="21" t="s">
        <v>101554</v>
      </c>
      <c r="G5885" s="22">
        <v>10</v>
      </c>
      <c r="H5885" s="22">
        <v>0</v>
      </c>
      <c r="I5885" s="22">
        <v>0</v>
      </c>
      <c r="J5885" s="21" t="s">
        <v>118282</v>
      </c>
    </row>
    <row r="5886" spans="1:10" ht="32" customHeight="1">
      <c r="A5886" s="19" t="s">
        <v>118283</v>
      </c>
      <c r="B5886" s="24">
        <v>13</v>
      </c>
      <c r="C5886" s="22">
        <v>15</v>
      </c>
      <c r="D5886" s="21" t="s">
        <v>114844</v>
      </c>
      <c r="E5886" s="21" t="s">
        <v>114845</v>
      </c>
      <c r="F5886" s="21" t="s">
        <v>101554</v>
      </c>
      <c r="G5886" s="22">
        <v>10</v>
      </c>
      <c r="H5886" s="22">
        <v>0</v>
      </c>
      <c r="I5886" s="22">
        <v>0</v>
      </c>
      <c r="J5886" s="21" t="s">
        <v>118282</v>
      </c>
    </row>
    <row r="5887" spans="1:10" ht="32" customHeight="1">
      <c r="A5887" s="19" t="s">
        <v>118284</v>
      </c>
      <c r="B5887" s="24">
        <v>29</v>
      </c>
      <c r="C5887" s="22">
        <v>16</v>
      </c>
      <c r="D5887" s="21" t="s">
        <v>112233</v>
      </c>
      <c r="E5887" s="21" t="s">
        <v>112234</v>
      </c>
      <c r="F5887" s="21" t="s">
        <v>102257</v>
      </c>
      <c r="G5887" s="22">
        <v>5</v>
      </c>
      <c r="H5887" s="22">
        <v>7</v>
      </c>
      <c r="I5887" s="22">
        <v>15</v>
      </c>
      <c r="J5887" s="21" t="s">
        <v>118285</v>
      </c>
    </row>
    <row r="5888" spans="1:10" ht="20" customHeight="1">
      <c r="A5888" s="27">
        <v>-999</v>
      </c>
      <c r="B5888" s="24">
        <v>-999</v>
      </c>
      <c r="C5888" s="22">
        <v>-999</v>
      </c>
      <c r="D5888" s="22">
        <v>-999</v>
      </c>
      <c r="E5888" s="22">
        <v>-999</v>
      </c>
      <c r="F5888" s="22">
        <v>-999</v>
      </c>
      <c r="G5888" s="22">
        <v>-999</v>
      </c>
      <c r="H5888" s="22">
        <v>-999</v>
      </c>
      <c r="I5888" s="22">
        <v>-999</v>
      </c>
      <c r="J5888" s="22">
        <v>-999</v>
      </c>
    </row>
    <row r="5889" spans="1:10" ht="32" customHeight="1">
      <c r="A5889" s="19" t="s">
        <v>118286</v>
      </c>
      <c r="B5889" s="24">
        <v>19</v>
      </c>
      <c r="C5889" s="22">
        <v>15</v>
      </c>
      <c r="D5889" s="21" t="s">
        <v>118287</v>
      </c>
      <c r="E5889" s="21" t="s">
        <v>118288</v>
      </c>
      <c r="F5889" s="21" t="s">
        <v>101694</v>
      </c>
      <c r="G5889" s="22">
        <v>10</v>
      </c>
      <c r="H5889" s="22">
        <v>0</v>
      </c>
      <c r="I5889" s="22">
        <v>0</v>
      </c>
      <c r="J5889" s="21" t="s">
        <v>118289</v>
      </c>
    </row>
    <row r="5890" spans="1:10" ht="32" customHeight="1">
      <c r="A5890" s="19" t="s">
        <v>118290</v>
      </c>
      <c r="B5890" s="24">
        <v>24</v>
      </c>
      <c r="C5890" s="22">
        <v>15</v>
      </c>
      <c r="D5890" s="21" t="s">
        <v>111367</v>
      </c>
      <c r="E5890" s="21" t="s">
        <v>111368</v>
      </c>
      <c r="F5890" s="21" t="s">
        <v>101694</v>
      </c>
      <c r="G5890" s="22">
        <v>1</v>
      </c>
      <c r="H5890" s="22">
        <v>9</v>
      </c>
      <c r="I5890" s="22">
        <v>15</v>
      </c>
      <c r="J5890" s="21" t="s">
        <v>118291</v>
      </c>
    </row>
    <row r="5891" spans="1:10" ht="32" customHeight="1">
      <c r="A5891" s="19" t="s">
        <v>118292</v>
      </c>
      <c r="B5891" s="24">
        <v>18</v>
      </c>
      <c r="C5891" s="22">
        <v>15</v>
      </c>
      <c r="D5891" s="21" t="s">
        <v>118293</v>
      </c>
      <c r="E5891" s="21" t="s">
        <v>118294</v>
      </c>
      <c r="F5891" s="21" t="s">
        <v>14739</v>
      </c>
      <c r="G5891" s="22">
        <v>10</v>
      </c>
      <c r="H5891" s="22">
        <v>0</v>
      </c>
      <c r="I5891" s="22">
        <v>0</v>
      </c>
      <c r="J5891" s="21" t="s">
        <v>118295</v>
      </c>
    </row>
    <row r="5892" spans="1:10" ht="32" customHeight="1">
      <c r="A5892" s="19" t="s">
        <v>118296</v>
      </c>
      <c r="B5892" s="24">
        <v>39</v>
      </c>
      <c r="C5892" s="22">
        <v>20</v>
      </c>
      <c r="D5892" s="21" t="s">
        <v>118297</v>
      </c>
      <c r="E5892" s="21" t="s">
        <v>118298</v>
      </c>
      <c r="F5892" s="21" t="s">
        <v>101568</v>
      </c>
      <c r="G5892" s="22">
        <v>3</v>
      </c>
      <c r="H5892" s="22">
        <v>13</v>
      </c>
      <c r="I5892" s="22">
        <v>23</v>
      </c>
      <c r="J5892" s="21" t="s">
        <v>118299</v>
      </c>
    </row>
    <row r="5893" spans="1:10" ht="32" customHeight="1">
      <c r="A5893" s="19" t="s">
        <v>118300</v>
      </c>
      <c r="B5893" s="24">
        <v>24</v>
      </c>
      <c r="C5893" s="22">
        <v>22</v>
      </c>
      <c r="D5893" s="21" t="s">
        <v>101776</v>
      </c>
      <c r="E5893" s="21" t="s">
        <v>101777</v>
      </c>
      <c r="F5893" s="21" t="s">
        <v>101689</v>
      </c>
      <c r="G5893" s="22">
        <v>8</v>
      </c>
      <c r="H5893" s="22">
        <v>10</v>
      </c>
      <c r="I5893" s="22">
        <v>17</v>
      </c>
      <c r="J5893" s="21" t="s">
        <v>118301</v>
      </c>
    </row>
    <row r="5894" spans="1:10" ht="32" customHeight="1">
      <c r="A5894" s="19" t="s">
        <v>118302</v>
      </c>
      <c r="B5894" s="24">
        <v>19</v>
      </c>
      <c r="C5894" s="22">
        <v>15</v>
      </c>
      <c r="D5894" s="21" t="s">
        <v>114238</v>
      </c>
      <c r="E5894" s="21" t="s">
        <v>114239</v>
      </c>
      <c r="F5894" s="21" t="s">
        <v>14739</v>
      </c>
      <c r="G5894" s="22">
        <v>5</v>
      </c>
      <c r="H5894" s="22">
        <v>6</v>
      </c>
      <c r="I5894" s="22">
        <v>13</v>
      </c>
      <c r="J5894" s="21" t="s">
        <v>118303</v>
      </c>
    </row>
    <row r="5895" spans="1:10" ht="32" customHeight="1">
      <c r="A5895" s="19" t="s">
        <v>118304</v>
      </c>
      <c r="B5895" s="24">
        <v>13</v>
      </c>
      <c r="C5895" s="22">
        <v>15</v>
      </c>
      <c r="D5895" s="21" t="s">
        <v>118305</v>
      </c>
      <c r="E5895" s="21" t="s">
        <v>118306</v>
      </c>
      <c r="F5895" s="21" t="s">
        <v>14739</v>
      </c>
      <c r="G5895" s="22">
        <v>10</v>
      </c>
      <c r="H5895" s="22">
        <v>0</v>
      </c>
      <c r="I5895" s="22">
        <v>0</v>
      </c>
      <c r="J5895" s="21" t="s">
        <v>118307</v>
      </c>
    </row>
    <row r="5896" spans="1:10" ht="32" customHeight="1">
      <c r="A5896" s="19" t="s">
        <v>118308</v>
      </c>
      <c r="B5896" s="24">
        <v>23</v>
      </c>
      <c r="C5896" s="22">
        <v>15</v>
      </c>
      <c r="D5896" s="21" t="s">
        <v>118309</v>
      </c>
      <c r="E5896" s="21" t="s">
        <v>118310</v>
      </c>
      <c r="F5896" s="21" t="s">
        <v>101628</v>
      </c>
      <c r="G5896" s="22">
        <v>1</v>
      </c>
      <c r="H5896" s="22">
        <v>10</v>
      </c>
      <c r="I5896" s="22">
        <v>21</v>
      </c>
      <c r="J5896" s="21" t="s">
        <v>118311</v>
      </c>
    </row>
    <row r="5897" spans="1:10" ht="20" customHeight="1">
      <c r="A5897" s="27">
        <v>-999</v>
      </c>
      <c r="B5897" s="24">
        <v>-999</v>
      </c>
      <c r="C5897" s="22">
        <v>-999</v>
      </c>
      <c r="D5897" s="22">
        <v>-999</v>
      </c>
      <c r="E5897" s="22">
        <v>-999</v>
      </c>
      <c r="F5897" s="22">
        <v>-999</v>
      </c>
      <c r="G5897" s="22">
        <v>-999</v>
      </c>
      <c r="H5897" s="22">
        <v>-999</v>
      </c>
      <c r="I5897" s="22">
        <v>-999</v>
      </c>
      <c r="J5897" s="22">
        <v>-999</v>
      </c>
    </row>
    <row r="5898" spans="1:10" ht="20" customHeight="1">
      <c r="A5898" s="19" t="s">
        <v>118312</v>
      </c>
      <c r="B5898" s="24">
        <v>13</v>
      </c>
      <c r="C5898" s="22">
        <v>15</v>
      </c>
      <c r="D5898" s="21" t="s">
        <v>104480</v>
      </c>
      <c r="E5898" s="21" t="s">
        <v>104481</v>
      </c>
      <c r="F5898" s="21" t="s">
        <v>101554</v>
      </c>
      <c r="G5898" s="22">
        <v>10</v>
      </c>
      <c r="H5898" s="22">
        <v>0</v>
      </c>
      <c r="I5898" s="22">
        <v>0</v>
      </c>
      <c r="J5898" s="21" t="s">
        <v>107460</v>
      </c>
    </row>
    <row r="5899" spans="1:10" ht="20" customHeight="1">
      <c r="A5899" s="27">
        <v>-999</v>
      </c>
      <c r="B5899" s="24">
        <v>-999</v>
      </c>
      <c r="C5899" s="22">
        <v>-999</v>
      </c>
      <c r="D5899" s="22">
        <v>-999</v>
      </c>
      <c r="E5899" s="22">
        <v>-999</v>
      </c>
      <c r="F5899" s="22">
        <v>-999</v>
      </c>
      <c r="G5899" s="22">
        <v>-999</v>
      </c>
      <c r="H5899" s="22">
        <v>-999</v>
      </c>
      <c r="I5899" s="22">
        <v>-999</v>
      </c>
      <c r="J5899" s="22">
        <v>-999</v>
      </c>
    </row>
    <row r="5900" spans="1:10" ht="32" customHeight="1">
      <c r="A5900" s="19" t="s">
        <v>118313</v>
      </c>
      <c r="B5900" s="24">
        <v>21</v>
      </c>
      <c r="C5900" s="22">
        <v>15</v>
      </c>
      <c r="D5900" s="21" t="s">
        <v>102884</v>
      </c>
      <c r="E5900" s="21" t="s">
        <v>102885</v>
      </c>
      <c r="F5900" s="21" t="s">
        <v>14739</v>
      </c>
      <c r="G5900" s="22">
        <v>10</v>
      </c>
      <c r="H5900" s="22">
        <v>0</v>
      </c>
      <c r="I5900" s="22">
        <v>0</v>
      </c>
      <c r="J5900" s="21" t="s">
        <v>118314</v>
      </c>
    </row>
    <row r="5901" spans="1:10" ht="20" customHeight="1">
      <c r="A5901" s="27">
        <v>-999</v>
      </c>
      <c r="B5901" s="24">
        <v>-999</v>
      </c>
      <c r="C5901" s="22">
        <v>-999</v>
      </c>
      <c r="D5901" s="22">
        <v>-999</v>
      </c>
      <c r="E5901" s="22">
        <v>-999</v>
      </c>
      <c r="F5901" s="22">
        <v>-999</v>
      </c>
      <c r="G5901" s="22">
        <v>-999</v>
      </c>
      <c r="H5901" s="22">
        <v>-999</v>
      </c>
      <c r="I5901" s="22">
        <v>-999</v>
      </c>
      <c r="J5901" s="22">
        <v>-999</v>
      </c>
    </row>
    <row r="5902" spans="1:10" ht="32" customHeight="1">
      <c r="A5902" s="19" t="s">
        <v>118315</v>
      </c>
      <c r="B5902" s="24">
        <v>28</v>
      </c>
      <c r="C5902" s="22">
        <v>15</v>
      </c>
      <c r="D5902" s="21" t="s">
        <v>108533</v>
      </c>
      <c r="E5902" s="21" t="s">
        <v>108534</v>
      </c>
      <c r="F5902" s="21" t="s">
        <v>101563</v>
      </c>
      <c r="G5902" s="22">
        <v>10</v>
      </c>
      <c r="H5902" s="22">
        <v>0</v>
      </c>
      <c r="I5902" s="22">
        <v>0</v>
      </c>
      <c r="J5902" s="21" t="s">
        <v>118316</v>
      </c>
    </row>
    <row r="5903" spans="1:10" ht="32" customHeight="1">
      <c r="A5903" s="19" t="s">
        <v>118317</v>
      </c>
      <c r="B5903" s="24">
        <v>18</v>
      </c>
      <c r="C5903" s="22">
        <v>15</v>
      </c>
      <c r="D5903" s="21" t="s">
        <v>118318</v>
      </c>
      <c r="E5903" s="21" t="s">
        <v>118319</v>
      </c>
      <c r="F5903" s="21" t="s">
        <v>101568</v>
      </c>
      <c r="G5903" s="22">
        <v>3</v>
      </c>
      <c r="H5903" s="22">
        <v>8</v>
      </c>
      <c r="I5903" s="22">
        <v>18</v>
      </c>
      <c r="J5903" s="21" t="s">
        <v>118320</v>
      </c>
    </row>
    <row r="5904" spans="1:10" ht="20" customHeight="1">
      <c r="A5904" s="19" t="s">
        <v>118321</v>
      </c>
      <c r="B5904" s="24">
        <v>23</v>
      </c>
      <c r="C5904" s="22">
        <v>15</v>
      </c>
      <c r="D5904" s="21" t="s">
        <v>118322</v>
      </c>
      <c r="E5904" s="21" t="s">
        <v>118323</v>
      </c>
      <c r="F5904" s="21" t="s">
        <v>101528</v>
      </c>
      <c r="G5904" s="22">
        <v>10</v>
      </c>
      <c r="H5904" s="22">
        <v>0</v>
      </c>
      <c r="I5904" s="22">
        <v>0</v>
      </c>
      <c r="J5904" s="21" t="s">
        <v>118324</v>
      </c>
    </row>
    <row r="5905" spans="1:10" ht="20" customHeight="1">
      <c r="A5905" s="19" t="s">
        <v>118325</v>
      </c>
      <c r="B5905" s="24">
        <v>45</v>
      </c>
      <c r="C5905" s="22">
        <v>23</v>
      </c>
      <c r="D5905" s="21" t="s">
        <v>102880</v>
      </c>
      <c r="E5905" s="21" t="s">
        <v>102881</v>
      </c>
      <c r="F5905" s="21" t="s">
        <v>101710</v>
      </c>
      <c r="G5905" s="22">
        <v>1</v>
      </c>
      <c r="H5905" s="22">
        <v>18</v>
      </c>
      <c r="I5905" s="22">
        <v>28</v>
      </c>
      <c r="J5905" s="21" t="s">
        <v>118326</v>
      </c>
    </row>
    <row r="5906" spans="1:10" ht="32" customHeight="1">
      <c r="A5906" s="19" t="s">
        <v>118327</v>
      </c>
      <c r="B5906" s="24">
        <v>13</v>
      </c>
      <c r="C5906" s="22">
        <v>15</v>
      </c>
      <c r="D5906" s="21" t="s">
        <v>118328</v>
      </c>
      <c r="E5906" s="21" t="s">
        <v>118329</v>
      </c>
      <c r="F5906" s="21" t="s">
        <v>101563</v>
      </c>
      <c r="G5906" s="22">
        <v>10</v>
      </c>
      <c r="H5906" s="22">
        <v>0</v>
      </c>
      <c r="I5906" s="22">
        <v>0</v>
      </c>
      <c r="J5906" s="21" t="s">
        <v>118330</v>
      </c>
    </row>
    <row r="5907" spans="1:10" ht="32" customHeight="1">
      <c r="A5907" s="19" t="s">
        <v>118331</v>
      </c>
      <c r="B5907" s="24">
        <v>23</v>
      </c>
      <c r="C5907" s="22">
        <v>15</v>
      </c>
      <c r="D5907" s="21" t="s">
        <v>104052</v>
      </c>
      <c r="E5907" s="21" t="s">
        <v>104053</v>
      </c>
      <c r="F5907" s="21" t="s">
        <v>101528</v>
      </c>
      <c r="G5907" s="22">
        <v>10</v>
      </c>
      <c r="H5907" s="22">
        <v>0</v>
      </c>
      <c r="I5907" s="22">
        <v>0</v>
      </c>
      <c r="J5907" s="21" t="s">
        <v>118332</v>
      </c>
    </row>
    <row r="5908" spans="1:10" ht="32" customHeight="1">
      <c r="A5908" s="19" t="s">
        <v>118333</v>
      </c>
      <c r="B5908" s="24">
        <v>37</v>
      </c>
      <c r="C5908" s="22">
        <v>15</v>
      </c>
      <c r="D5908" s="21" t="s">
        <v>101557</v>
      </c>
      <c r="E5908" s="21" t="s">
        <v>101558</v>
      </c>
      <c r="F5908" s="21" t="s">
        <v>101694</v>
      </c>
      <c r="G5908" s="22">
        <v>10</v>
      </c>
      <c r="H5908" s="22">
        <v>0</v>
      </c>
      <c r="I5908" s="22">
        <v>0</v>
      </c>
      <c r="J5908" s="21" t="s">
        <v>118334</v>
      </c>
    </row>
    <row r="5909" spans="1:10" ht="32" customHeight="1">
      <c r="A5909" s="19" t="s">
        <v>118335</v>
      </c>
      <c r="B5909" s="24">
        <v>26</v>
      </c>
      <c r="C5909" s="22">
        <v>15</v>
      </c>
      <c r="D5909" s="21" t="s">
        <v>113381</v>
      </c>
      <c r="E5909" s="21" t="s">
        <v>113382</v>
      </c>
      <c r="F5909" s="21" t="s">
        <v>101694</v>
      </c>
      <c r="G5909" s="22">
        <v>10</v>
      </c>
      <c r="H5909" s="22">
        <v>0</v>
      </c>
      <c r="I5909" s="22">
        <v>0</v>
      </c>
      <c r="J5909" s="21" t="s">
        <v>113383</v>
      </c>
    </row>
    <row r="5910" spans="1:10" ht="32" customHeight="1">
      <c r="A5910" s="19" t="s">
        <v>118336</v>
      </c>
      <c r="B5910" s="24">
        <v>22</v>
      </c>
      <c r="C5910" s="22">
        <v>15</v>
      </c>
      <c r="D5910" s="21" t="s">
        <v>118337</v>
      </c>
      <c r="E5910" s="21" t="s">
        <v>118338</v>
      </c>
      <c r="F5910" s="21" t="s">
        <v>101563</v>
      </c>
      <c r="G5910" s="22">
        <v>10</v>
      </c>
      <c r="H5910" s="22">
        <v>0</v>
      </c>
      <c r="I5910" s="22">
        <v>0</v>
      </c>
      <c r="J5910" s="21" t="s">
        <v>118339</v>
      </c>
    </row>
    <row r="5911" spans="1:10" ht="32" customHeight="1">
      <c r="A5911" s="19" t="s">
        <v>118340</v>
      </c>
      <c r="B5911" s="24">
        <v>12</v>
      </c>
      <c r="C5911" s="22">
        <v>15</v>
      </c>
      <c r="D5911" s="21" t="s">
        <v>110996</v>
      </c>
      <c r="E5911" s="21" t="s">
        <v>110997</v>
      </c>
      <c r="F5911" s="21" t="s">
        <v>101727</v>
      </c>
      <c r="G5911" s="22">
        <v>10</v>
      </c>
      <c r="H5911" s="22">
        <v>0</v>
      </c>
      <c r="I5911" s="22">
        <v>0</v>
      </c>
      <c r="J5911" s="21" t="s">
        <v>118341</v>
      </c>
    </row>
    <row r="5912" spans="1:10" ht="20" customHeight="1">
      <c r="A5912" s="19" t="s">
        <v>118342</v>
      </c>
      <c r="B5912" s="24">
        <v>22</v>
      </c>
      <c r="C5912" s="22">
        <v>15</v>
      </c>
      <c r="D5912" s="21" t="s">
        <v>118343</v>
      </c>
      <c r="E5912" s="21" t="s">
        <v>118344</v>
      </c>
      <c r="F5912" s="21" t="s">
        <v>101694</v>
      </c>
      <c r="G5912" s="22">
        <v>10</v>
      </c>
      <c r="H5912" s="22">
        <v>0</v>
      </c>
      <c r="I5912" s="22">
        <v>0</v>
      </c>
      <c r="J5912" s="21" t="s">
        <v>118345</v>
      </c>
    </row>
    <row r="5913" spans="1:10" ht="32" customHeight="1">
      <c r="A5913" s="19" t="s">
        <v>118346</v>
      </c>
      <c r="B5913" s="24">
        <v>19</v>
      </c>
      <c r="C5913" s="22">
        <v>30</v>
      </c>
      <c r="D5913" s="21" t="s">
        <v>103314</v>
      </c>
      <c r="E5913" s="21" t="s">
        <v>103315</v>
      </c>
      <c r="F5913" s="21" t="s">
        <v>106487</v>
      </c>
      <c r="G5913" s="22">
        <v>13</v>
      </c>
      <c r="H5913" s="22">
        <v>13</v>
      </c>
      <c r="I5913" s="22">
        <v>26</v>
      </c>
      <c r="J5913" s="21" t="s">
        <v>118347</v>
      </c>
    </row>
    <row r="5914" spans="1:10" ht="20" customHeight="1">
      <c r="A5914" s="27">
        <v>-999</v>
      </c>
      <c r="B5914" s="24">
        <v>-999</v>
      </c>
      <c r="C5914" s="22">
        <v>-999</v>
      </c>
      <c r="D5914" s="22">
        <v>-999</v>
      </c>
      <c r="E5914" s="22">
        <v>-999</v>
      </c>
      <c r="F5914" s="22">
        <v>-999</v>
      </c>
      <c r="G5914" s="22">
        <v>-999</v>
      </c>
      <c r="H5914" s="22">
        <v>-999</v>
      </c>
      <c r="I5914" s="22">
        <v>-999</v>
      </c>
      <c r="J5914" s="22">
        <v>-999</v>
      </c>
    </row>
    <row r="5915" spans="1:10" ht="20" customHeight="1">
      <c r="A5915" s="19" t="s">
        <v>118348</v>
      </c>
      <c r="B5915" s="24">
        <v>20</v>
      </c>
      <c r="C5915" s="22">
        <v>17</v>
      </c>
      <c r="D5915" s="21" t="s">
        <v>118349</v>
      </c>
      <c r="E5915" s="21" t="s">
        <v>118350</v>
      </c>
      <c r="F5915" s="21" t="s">
        <v>101710</v>
      </c>
      <c r="G5915" s="22">
        <v>1</v>
      </c>
      <c r="H5915" s="22">
        <v>12</v>
      </c>
      <c r="I5915" s="22">
        <v>23</v>
      </c>
      <c r="J5915" s="21" t="s">
        <v>118351</v>
      </c>
    </row>
    <row r="5916" spans="1:10" ht="32" customHeight="1">
      <c r="A5916" s="19" t="s">
        <v>118352</v>
      </c>
      <c r="B5916" s="24">
        <v>25</v>
      </c>
      <c r="C5916" s="22">
        <v>20</v>
      </c>
      <c r="D5916" s="21" t="s">
        <v>108018</v>
      </c>
      <c r="E5916" s="21" t="s">
        <v>108019</v>
      </c>
      <c r="F5916" s="21" t="s">
        <v>101623</v>
      </c>
      <c r="G5916" s="22">
        <v>6</v>
      </c>
      <c r="H5916" s="22">
        <v>10</v>
      </c>
      <c r="I5916" s="22">
        <v>14</v>
      </c>
      <c r="J5916" s="21" t="s">
        <v>118353</v>
      </c>
    </row>
    <row r="5917" spans="1:10" ht="32" customHeight="1">
      <c r="A5917" s="19" t="s">
        <v>118354</v>
      </c>
      <c r="B5917" s="24">
        <v>13</v>
      </c>
      <c r="C5917" s="22">
        <v>15</v>
      </c>
      <c r="D5917" s="21" t="s">
        <v>118355</v>
      </c>
      <c r="E5917" s="21" t="s">
        <v>118356</v>
      </c>
      <c r="F5917" s="21" t="s">
        <v>101528</v>
      </c>
      <c r="G5917" s="22">
        <v>10</v>
      </c>
      <c r="H5917" s="22">
        <v>0</v>
      </c>
      <c r="I5917" s="22">
        <v>0</v>
      </c>
      <c r="J5917" s="21" t="s">
        <v>118357</v>
      </c>
    </row>
    <row r="5918" spans="1:10" ht="32" customHeight="1">
      <c r="A5918" s="19" t="s">
        <v>118358</v>
      </c>
      <c r="B5918" s="24">
        <v>12</v>
      </c>
      <c r="C5918" s="22">
        <v>15</v>
      </c>
      <c r="D5918" s="21" t="s">
        <v>118359</v>
      </c>
      <c r="E5918" s="21" t="s">
        <v>118360</v>
      </c>
      <c r="F5918" s="21" t="s">
        <v>101563</v>
      </c>
      <c r="G5918" s="22">
        <v>10</v>
      </c>
      <c r="H5918" s="22">
        <v>0</v>
      </c>
      <c r="I5918" s="22">
        <v>0</v>
      </c>
      <c r="J5918" s="21" t="s">
        <v>118361</v>
      </c>
    </row>
    <row r="5919" spans="1:10" ht="32" customHeight="1">
      <c r="A5919" s="19" t="s">
        <v>118362</v>
      </c>
      <c r="B5919" s="24">
        <v>26</v>
      </c>
      <c r="C5919" s="22">
        <v>31</v>
      </c>
      <c r="D5919" s="21" t="s">
        <v>118363</v>
      </c>
      <c r="E5919" s="21" t="s">
        <v>118364</v>
      </c>
      <c r="F5919" s="21" t="s">
        <v>117483</v>
      </c>
      <c r="G5919" s="22">
        <v>5</v>
      </c>
      <c r="H5919" s="22">
        <v>22</v>
      </c>
      <c r="I5919" s="22">
        <v>30</v>
      </c>
      <c r="J5919" s="21" t="s">
        <v>118365</v>
      </c>
    </row>
    <row r="5920" spans="1:10" ht="32" customHeight="1">
      <c r="A5920" s="19" t="s">
        <v>118366</v>
      </c>
      <c r="B5920" s="24">
        <v>30</v>
      </c>
      <c r="C5920" s="22">
        <v>15</v>
      </c>
      <c r="D5920" s="21" t="s">
        <v>109584</v>
      </c>
      <c r="E5920" s="21" t="s">
        <v>109585</v>
      </c>
      <c r="F5920" s="21" t="s">
        <v>14739</v>
      </c>
      <c r="G5920" s="22">
        <v>10</v>
      </c>
      <c r="H5920" s="22">
        <v>0</v>
      </c>
      <c r="I5920" s="22">
        <v>0</v>
      </c>
      <c r="J5920" s="21" t="s">
        <v>118367</v>
      </c>
    </row>
    <row r="5921" spans="1:10" ht="32" customHeight="1">
      <c r="A5921" s="19" t="s">
        <v>118368</v>
      </c>
      <c r="B5921" s="24">
        <v>59</v>
      </c>
      <c r="C5921" s="22">
        <v>53</v>
      </c>
      <c r="D5921" s="21" t="s">
        <v>118369</v>
      </c>
      <c r="E5921" s="21" t="s">
        <v>118370</v>
      </c>
      <c r="F5921" s="21" t="s">
        <v>107092</v>
      </c>
      <c r="G5921" s="22">
        <v>13</v>
      </c>
      <c r="H5921" s="22">
        <v>13</v>
      </c>
      <c r="I5921" s="22">
        <v>18</v>
      </c>
      <c r="J5921" s="21" t="s">
        <v>118371</v>
      </c>
    </row>
    <row r="5922" spans="1:10" ht="32" customHeight="1">
      <c r="A5922" s="19" t="s">
        <v>118372</v>
      </c>
      <c r="B5922" s="24">
        <v>41</v>
      </c>
      <c r="C5922" s="22">
        <v>35</v>
      </c>
      <c r="D5922" s="21" t="s">
        <v>118373</v>
      </c>
      <c r="E5922" s="21" t="s">
        <v>118374</v>
      </c>
      <c r="F5922" s="21" t="s">
        <v>101694</v>
      </c>
      <c r="G5922" s="22">
        <v>7</v>
      </c>
      <c r="H5922" s="22">
        <v>13</v>
      </c>
      <c r="I5922" s="22">
        <v>20</v>
      </c>
      <c r="J5922" s="21" t="s">
        <v>118375</v>
      </c>
    </row>
    <row r="5923" spans="1:10" ht="32" customHeight="1">
      <c r="A5923" s="19" t="s">
        <v>118376</v>
      </c>
      <c r="B5923" s="24">
        <v>41</v>
      </c>
      <c r="C5923" s="22">
        <v>35</v>
      </c>
      <c r="D5923" s="21" t="s">
        <v>118373</v>
      </c>
      <c r="E5923" s="21" t="s">
        <v>118374</v>
      </c>
      <c r="F5923" s="21" t="s">
        <v>101694</v>
      </c>
      <c r="G5923" s="22">
        <v>7</v>
      </c>
      <c r="H5923" s="22">
        <v>13</v>
      </c>
      <c r="I5923" s="22">
        <v>20</v>
      </c>
      <c r="J5923" s="21" t="s">
        <v>118375</v>
      </c>
    </row>
    <row r="5924" spans="1:10" ht="32" customHeight="1">
      <c r="A5924" s="19" t="s">
        <v>118377</v>
      </c>
      <c r="B5924" s="24">
        <v>26</v>
      </c>
      <c r="C5924" s="22">
        <v>15</v>
      </c>
      <c r="D5924" s="21" t="s">
        <v>118378</v>
      </c>
      <c r="E5924" s="21" t="s">
        <v>118379</v>
      </c>
      <c r="F5924" s="21" t="s">
        <v>101522</v>
      </c>
      <c r="G5924" s="22">
        <v>10</v>
      </c>
      <c r="H5924" s="22">
        <v>0</v>
      </c>
      <c r="I5924" s="22">
        <v>0</v>
      </c>
      <c r="J5924" s="21" t="s">
        <v>118380</v>
      </c>
    </row>
    <row r="5925" spans="1:10" ht="32" customHeight="1">
      <c r="A5925" s="19" t="s">
        <v>118381</v>
      </c>
      <c r="B5925" s="24">
        <v>23</v>
      </c>
      <c r="C5925" s="22">
        <v>46</v>
      </c>
      <c r="D5925" s="21" t="s">
        <v>112999</v>
      </c>
      <c r="E5925" s="21" t="s">
        <v>113000</v>
      </c>
      <c r="F5925" s="21" t="s">
        <v>118382</v>
      </c>
      <c r="G5925" s="22">
        <v>11</v>
      </c>
      <c r="H5925" s="22">
        <v>10</v>
      </c>
      <c r="I5925" s="22">
        <v>19</v>
      </c>
      <c r="J5925" s="21" t="s">
        <v>118383</v>
      </c>
    </row>
    <row r="5926" spans="1:10" ht="32" customHeight="1">
      <c r="A5926" s="19" t="s">
        <v>118384</v>
      </c>
      <c r="B5926" s="24">
        <v>34</v>
      </c>
      <c r="C5926" s="22">
        <v>15</v>
      </c>
      <c r="D5926" s="21" t="s">
        <v>118385</v>
      </c>
      <c r="E5926" s="21" t="s">
        <v>118386</v>
      </c>
      <c r="F5926" s="21" t="s">
        <v>14739</v>
      </c>
      <c r="G5926" s="22">
        <v>10</v>
      </c>
      <c r="H5926" s="22">
        <v>0</v>
      </c>
      <c r="I5926" s="22">
        <v>0</v>
      </c>
      <c r="J5926" s="21" t="s">
        <v>118387</v>
      </c>
    </row>
    <row r="5927" spans="1:10" ht="32" customHeight="1">
      <c r="A5927" s="19" t="s">
        <v>118388</v>
      </c>
      <c r="B5927" s="24">
        <v>34</v>
      </c>
      <c r="C5927" s="22">
        <v>15</v>
      </c>
      <c r="D5927" s="21" t="s">
        <v>118385</v>
      </c>
      <c r="E5927" s="21" t="s">
        <v>118386</v>
      </c>
      <c r="F5927" s="21" t="s">
        <v>14739</v>
      </c>
      <c r="G5927" s="22">
        <v>10</v>
      </c>
      <c r="H5927" s="22">
        <v>0</v>
      </c>
      <c r="I5927" s="22">
        <v>0</v>
      </c>
      <c r="J5927" s="21" t="s">
        <v>118387</v>
      </c>
    </row>
    <row r="5928" spans="1:10" ht="32" customHeight="1">
      <c r="A5928" s="19" t="s">
        <v>118389</v>
      </c>
      <c r="B5928" s="24">
        <v>13</v>
      </c>
      <c r="C5928" s="22">
        <v>15</v>
      </c>
      <c r="D5928" s="21" t="s">
        <v>106630</v>
      </c>
      <c r="E5928" s="21" t="s">
        <v>106631</v>
      </c>
      <c r="F5928" s="21" t="s">
        <v>14739</v>
      </c>
      <c r="G5928" s="22">
        <v>10</v>
      </c>
      <c r="H5928" s="22">
        <v>0</v>
      </c>
      <c r="I5928" s="22">
        <v>0</v>
      </c>
      <c r="J5928" s="21" t="s">
        <v>118390</v>
      </c>
    </row>
    <row r="5929" spans="1:10" ht="20" customHeight="1">
      <c r="A5929" s="27">
        <v>-999</v>
      </c>
      <c r="B5929" s="24">
        <v>-999</v>
      </c>
      <c r="C5929" s="22">
        <v>-999</v>
      </c>
      <c r="D5929" s="22">
        <v>-999</v>
      </c>
      <c r="E5929" s="22">
        <v>-999</v>
      </c>
      <c r="F5929" s="22">
        <v>-999</v>
      </c>
      <c r="G5929" s="22">
        <v>-999</v>
      </c>
      <c r="H5929" s="22">
        <v>-999</v>
      </c>
      <c r="I5929" s="22">
        <v>-999</v>
      </c>
      <c r="J5929" s="22">
        <v>-999</v>
      </c>
    </row>
    <row r="5930" spans="1:10" ht="20" customHeight="1">
      <c r="A5930" s="27">
        <v>-999</v>
      </c>
      <c r="B5930" s="24">
        <v>-999</v>
      </c>
      <c r="C5930" s="22">
        <v>-999</v>
      </c>
      <c r="D5930" s="22">
        <v>-999</v>
      </c>
      <c r="E5930" s="22">
        <v>-999</v>
      </c>
      <c r="F5930" s="22">
        <v>-999</v>
      </c>
      <c r="G5930" s="22">
        <v>-999</v>
      </c>
      <c r="H5930" s="22">
        <v>-999</v>
      </c>
      <c r="I5930" s="22">
        <v>-999</v>
      </c>
      <c r="J5930" s="22">
        <v>-999</v>
      </c>
    </row>
    <row r="5931" spans="1:10" ht="32" customHeight="1">
      <c r="A5931" s="19" t="s">
        <v>118391</v>
      </c>
      <c r="B5931" s="24">
        <v>37</v>
      </c>
      <c r="C5931" s="22">
        <v>15</v>
      </c>
      <c r="D5931" s="21" t="s">
        <v>118392</v>
      </c>
      <c r="E5931" s="21" t="s">
        <v>118393</v>
      </c>
      <c r="F5931" s="21" t="s">
        <v>101528</v>
      </c>
      <c r="G5931" s="22">
        <v>10</v>
      </c>
      <c r="H5931" s="22">
        <v>0</v>
      </c>
      <c r="I5931" s="22">
        <v>0</v>
      </c>
      <c r="J5931" s="21" t="s">
        <v>118394</v>
      </c>
    </row>
    <row r="5932" spans="1:10" ht="20" customHeight="1">
      <c r="A5932" s="27">
        <v>-999</v>
      </c>
      <c r="B5932" s="24">
        <v>-999</v>
      </c>
      <c r="C5932" s="22">
        <v>-999</v>
      </c>
      <c r="D5932" s="22">
        <v>-999</v>
      </c>
      <c r="E5932" s="22">
        <v>-999</v>
      </c>
      <c r="F5932" s="22">
        <v>-999</v>
      </c>
      <c r="G5932" s="22">
        <v>-999</v>
      </c>
      <c r="H5932" s="22">
        <v>-999</v>
      </c>
      <c r="I5932" s="22">
        <v>-999</v>
      </c>
      <c r="J5932" s="22">
        <v>-999</v>
      </c>
    </row>
    <row r="5933" spans="1:10" ht="32" customHeight="1">
      <c r="A5933" s="19" t="s">
        <v>118395</v>
      </c>
      <c r="B5933" s="24">
        <v>33</v>
      </c>
      <c r="C5933" s="22">
        <v>21</v>
      </c>
      <c r="D5933" s="21" t="s">
        <v>118396</v>
      </c>
      <c r="E5933" s="21" t="s">
        <v>118397</v>
      </c>
      <c r="F5933" s="22">
        <v>875</v>
      </c>
      <c r="G5933" s="22">
        <v>2</v>
      </c>
      <c r="H5933" s="22">
        <v>15</v>
      </c>
      <c r="I5933" s="22">
        <v>36</v>
      </c>
      <c r="J5933" s="21" t="s">
        <v>118398</v>
      </c>
    </row>
    <row r="5934" spans="1:10" ht="32" customHeight="1">
      <c r="A5934" s="19" t="s">
        <v>118399</v>
      </c>
      <c r="B5934" s="24">
        <v>20</v>
      </c>
      <c r="C5934" s="22">
        <v>15</v>
      </c>
      <c r="D5934" s="21" t="s">
        <v>104776</v>
      </c>
      <c r="E5934" s="21" t="s">
        <v>104777</v>
      </c>
      <c r="F5934" s="21" t="s">
        <v>101528</v>
      </c>
      <c r="G5934" s="22">
        <v>10</v>
      </c>
      <c r="H5934" s="22">
        <v>0</v>
      </c>
      <c r="I5934" s="22">
        <v>0</v>
      </c>
      <c r="J5934" s="21" t="s">
        <v>118400</v>
      </c>
    </row>
    <row r="5935" spans="1:10" ht="32" customHeight="1">
      <c r="A5935" s="19" t="s">
        <v>118401</v>
      </c>
      <c r="B5935" s="24">
        <v>31</v>
      </c>
      <c r="C5935" s="22">
        <v>19</v>
      </c>
      <c r="D5935" s="21" t="s">
        <v>118402</v>
      </c>
      <c r="E5935" s="21" t="s">
        <v>118403</v>
      </c>
      <c r="F5935" s="21" t="s">
        <v>102114</v>
      </c>
      <c r="G5935" s="22">
        <v>2</v>
      </c>
      <c r="H5935" s="22">
        <v>13</v>
      </c>
      <c r="I5935" s="22">
        <v>25</v>
      </c>
      <c r="J5935" s="21" t="s">
        <v>118404</v>
      </c>
    </row>
    <row r="5936" spans="1:10" ht="32" customHeight="1">
      <c r="A5936" s="19" t="s">
        <v>118405</v>
      </c>
      <c r="B5936" s="24">
        <v>29</v>
      </c>
      <c r="C5936" s="22">
        <v>16</v>
      </c>
      <c r="D5936" s="21" t="s">
        <v>118406</v>
      </c>
      <c r="E5936" s="21" t="s">
        <v>118407</v>
      </c>
      <c r="F5936" s="21" t="s">
        <v>102171</v>
      </c>
      <c r="G5936" s="22">
        <v>1</v>
      </c>
      <c r="H5936" s="22">
        <v>11</v>
      </c>
      <c r="I5936" s="22">
        <v>23</v>
      </c>
      <c r="J5936" s="21" t="s">
        <v>118408</v>
      </c>
    </row>
    <row r="5937" spans="1:10" ht="32" customHeight="1">
      <c r="A5937" s="19" t="s">
        <v>118409</v>
      </c>
      <c r="B5937" s="24">
        <v>20</v>
      </c>
      <c r="C5937" s="22">
        <v>15</v>
      </c>
      <c r="D5937" s="21" t="s">
        <v>118410</v>
      </c>
      <c r="E5937" s="21" t="s">
        <v>118411</v>
      </c>
      <c r="F5937" s="21" t="s">
        <v>101522</v>
      </c>
      <c r="G5937" s="22">
        <v>10</v>
      </c>
      <c r="H5937" s="22">
        <v>0</v>
      </c>
      <c r="I5937" s="22">
        <v>0</v>
      </c>
      <c r="J5937" s="21" t="s">
        <v>118412</v>
      </c>
    </row>
    <row r="5938" spans="1:10" ht="32" customHeight="1">
      <c r="A5938" s="19" t="s">
        <v>118413</v>
      </c>
      <c r="B5938" s="24">
        <v>20</v>
      </c>
      <c r="C5938" s="22">
        <v>15</v>
      </c>
      <c r="D5938" s="21" t="s">
        <v>118410</v>
      </c>
      <c r="E5938" s="21" t="s">
        <v>118411</v>
      </c>
      <c r="F5938" s="21" t="s">
        <v>101522</v>
      </c>
      <c r="G5938" s="22">
        <v>10</v>
      </c>
      <c r="H5938" s="22">
        <v>0</v>
      </c>
      <c r="I5938" s="22">
        <v>0</v>
      </c>
      <c r="J5938" s="21" t="s">
        <v>118412</v>
      </c>
    </row>
    <row r="5939" spans="1:10" ht="32" customHeight="1">
      <c r="A5939" s="19" t="s">
        <v>118414</v>
      </c>
      <c r="B5939" s="24">
        <v>18</v>
      </c>
      <c r="C5939" s="22">
        <v>15</v>
      </c>
      <c r="D5939" s="21" t="s">
        <v>118415</v>
      </c>
      <c r="E5939" s="21" t="s">
        <v>118416</v>
      </c>
      <c r="F5939" s="21" t="s">
        <v>101522</v>
      </c>
      <c r="G5939" s="22">
        <v>10</v>
      </c>
      <c r="H5939" s="22">
        <v>0</v>
      </c>
      <c r="I5939" s="22">
        <v>0</v>
      </c>
      <c r="J5939" s="21" t="s">
        <v>118417</v>
      </c>
    </row>
    <row r="5940" spans="1:10" ht="32" customHeight="1">
      <c r="A5940" s="19" t="s">
        <v>118418</v>
      </c>
      <c r="B5940" s="24">
        <v>22</v>
      </c>
      <c r="C5940" s="22">
        <v>18</v>
      </c>
      <c r="D5940" s="21" t="s">
        <v>118419</v>
      </c>
      <c r="E5940" s="21" t="s">
        <v>118420</v>
      </c>
      <c r="F5940" s="21" t="s">
        <v>102727</v>
      </c>
      <c r="G5940" s="22">
        <v>3</v>
      </c>
      <c r="H5940" s="22">
        <v>11</v>
      </c>
      <c r="I5940" s="22">
        <v>18</v>
      </c>
      <c r="J5940" s="21" t="s">
        <v>118421</v>
      </c>
    </row>
    <row r="5941" spans="1:10" ht="32" customHeight="1">
      <c r="A5941" s="19" t="s">
        <v>118422</v>
      </c>
      <c r="B5941" s="24">
        <v>26</v>
      </c>
      <c r="C5941" s="22">
        <v>19</v>
      </c>
      <c r="D5941" s="21" t="s">
        <v>103812</v>
      </c>
      <c r="E5941" s="21" t="s">
        <v>103813</v>
      </c>
      <c r="F5941" s="21" t="s">
        <v>102510</v>
      </c>
      <c r="G5941" s="22">
        <v>5</v>
      </c>
      <c r="H5941" s="22">
        <v>10</v>
      </c>
      <c r="I5941" s="22">
        <v>21</v>
      </c>
      <c r="J5941" s="21" t="s">
        <v>118423</v>
      </c>
    </row>
    <row r="5942" spans="1:10" ht="32" customHeight="1">
      <c r="A5942" s="19" t="s">
        <v>118424</v>
      </c>
      <c r="B5942" s="24">
        <v>22</v>
      </c>
      <c r="C5942" s="22">
        <v>15</v>
      </c>
      <c r="D5942" s="21" t="s">
        <v>118425</v>
      </c>
      <c r="E5942" s="21" t="s">
        <v>118426</v>
      </c>
      <c r="F5942" s="21" t="s">
        <v>14739</v>
      </c>
      <c r="G5942" s="22">
        <v>10</v>
      </c>
      <c r="H5942" s="22">
        <v>0</v>
      </c>
      <c r="I5942" s="22">
        <v>0</v>
      </c>
      <c r="J5942" s="21" t="s">
        <v>118427</v>
      </c>
    </row>
    <row r="5943" spans="1:10" ht="32" customHeight="1">
      <c r="A5943" s="19" t="s">
        <v>118428</v>
      </c>
      <c r="B5943" s="24">
        <v>30</v>
      </c>
      <c r="C5943" s="22">
        <v>15</v>
      </c>
      <c r="D5943" s="21" t="s">
        <v>118429</v>
      </c>
      <c r="E5943" s="21" t="s">
        <v>118430</v>
      </c>
      <c r="F5943" s="21" t="s">
        <v>101694</v>
      </c>
      <c r="G5943" s="22">
        <v>1</v>
      </c>
      <c r="H5943" s="22">
        <v>9</v>
      </c>
      <c r="I5943" s="22">
        <v>13</v>
      </c>
      <c r="J5943" s="21" t="s">
        <v>118431</v>
      </c>
    </row>
    <row r="5944" spans="1:10" ht="32" customHeight="1">
      <c r="A5944" s="19" t="s">
        <v>118432</v>
      </c>
      <c r="B5944" s="24">
        <v>21</v>
      </c>
      <c r="C5944" s="22">
        <v>15</v>
      </c>
      <c r="D5944" s="21" t="s">
        <v>118433</v>
      </c>
      <c r="E5944" s="21" t="s">
        <v>118434</v>
      </c>
      <c r="F5944" s="21" t="s">
        <v>101528</v>
      </c>
      <c r="G5944" s="22">
        <v>10</v>
      </c>
      <c r="H5944" s="22">
        <v>0</v>
      </c>
      <c r="I5944" s="22">
        <v>0</v>
      </c>
      <c r="J5944" s="21" t="s">
        <v>118435</v>
      </c>
    </row>
    <row r="5945" spans="1:10" ht="32" customHeight="1">
      <c r="A5945" s="19" t="s">
        <v>118436</v>
      </c>
      <c r="B5945" s="24">
        <v>19</v>
      </c>
      <c r="C5945" s="22">
        <v>15</v>
      </c>
      <c r="D5945" s="21" t="s">
        <v>118437</v>
      </c>
      <c r="E5945" s="21" t="s">
        <v>118438</v>
      </c>
      <c r="F5945" s="21" t="s">
        <v>101528</v>
      </c>
      <c r="G5945" s="22">
        <v>10</v>
      </c>
      <c r="H5945" s="22">
        <v>0</v>
      </c>
      <c r="I5945" s="22">
        <v>0</v>
      </c>
      <c r="J5945" s="21" t="s">
        <v>118439</v>
      </c>
    </row>
    <row r="5946" spans="1:10" ht="32" customHeight="1">
      <c r="A5946" s="19" t="s">
        <v>118440</v>
      </c>
      <c r="B5946" s="24">
        <v>14</v>
      </c>
      <c r="C5946" s="22">
        <v>19</v>
      </c>
      <c r="D5946" s="21" t="s">
        <v>118441</v>
      </c>
      <c r="E5946" s="21" t="s">
        <v>118442</v>
      </c>
      <c r="F5946" s="21" t="s">
        <v>102510</v>
      </c>
      <c r="G5946" s="22">
        <v>5</v>
      </c>
      <c r="H5946" s="22">
        <v>10</v>
      </c>
      <c r="I5946" s="22">
        <v>19</v>
      </c>
      <c r="J5946" s="21" t="s">
        <v>118443</v>
      </c>
    </row>
    <row r="5947" spans="1:10" ht="32" customHeight="1">
      <c r="A5947" s="19" t="s">
        <v>118444</v>
      </c>
      <c r="B5947" s="24">
        <v>50</v>
      </c>
      <c r="C5947" s="22">
        <v>15</v>
      </c>
      <c r="D5947" s="21" t="s">
        <v>118445</v>
      </c>
      <c r="E5947" s="21" t="s">
        <v>118446</v>
      </c>
      <c r="F5947" s="21" t="s">
        <v>101554</v>
      </c>
      <c r="G5947" s="22">
        <v>10</v>
      </c>
      <c r="H5947" s="22">
        <v>0</v>
      </c>
      <c r="I5947" s="22">
        <v>0</v>
      </c>
      <c r="J5947" s="21" t="s">
        <v>118447</v>
      </c>
    </row>
    <row r="5948" spans="1:10" ht="32" customHeight="1">
      <c r="A5948" s="19" t="s">
        <v>118448</v>
      </c>
      <c r="B5948" s="24">
        <v>24</v>
      </c>
      <c r="C5948" s="22">
        <v>15</v>
      </c>
      <c r="D5948" s="21" t="s">
        <v>105230</v>
      </c>
      <c r="E5948" s="21" t="s">
        <v>105231</v>
      </c>
      <c r="F5948" s="21" t="s">
        <v>101554</v>
      </c>
      <c r="G5948" s="22">
        <v>10</v>
      </c>
      <c r="H5948" s="22">
        <v>0</v>
      </c>
      <c r="I5948" s="22">
        <v>0</v>
      </c>
      <c r="J5948" s="21" t="s">
        <v>105232</v>
      </c>
    </row>
    <row r="5949" spans="1:10" ht="32" customHeight="1">
      <c r="A5949" s="19" t="s">
        <v>118449</v>
      </c>
      <c r="B5949" s="24">
        <v>27</v>
      </c>
      <c r="C5949" s="22">
        <v>18</v>
      </c>
      <c r="D5949" s="21" t="s">
        <v>107500</v>
      </c>
      <c r="E5949" s="21" t="s">
        <v>107501</v>
      </c>
      <c r="F5949" s="21" t="s">
        <v>102782</v>
      </c>
      <c r="G5949" s="22">
        <v>1</v>
      </c>
      <c r="H5949" s="22">
        <v>13</v>
      </c>
      <c r="I5949" s="22">
        <v>21</v>
      </c>
      <c r="J5949" s="21" t="s">
        <v>118450</v>
      </c>
    </row>
    <row r="5950" spans="1:10" ht="32" customHeight="1">
      <c r="A5950" s="19" t="s">
        <v>118451</v>
      </c>
      <c r="B5950" s="24">
        <v>25</v>
      </c>
      <c r="C5950" s="22">
        <v>15</v>
      </c>
      <c r="D5950" s="21" t="s">
        <v>118452</v>
      </c>
      <c r="E5950" s="21" t="s">
        <v>118453</v>
      </c>
      <c r="F5950" s="21" t="s">
        <v>14739</v>
      </c>
      <c r="G5950" s="22">
        <v>10</v>
      </c>
      <c r="H5950" s="22">
        <v>0</v>
      </c>
      <c r="I5950" s="22">
        <v>0</v>
      </c>
      <c r="J5950" s="21" t="s">
        <v>118454</v>
      </c>
    </row>
    <row r="5951" spans="1:10" ht="32" customHeight="1">
      <c r="A5951" s="19" t="s">
        <v>118455</v>
      </c>
      <c r="B5951" s="24">
        <v>25</v>
      </c>
      <c r="C5951" s="22">
        <v>15</v>
      </c>
      <c r="D5951" s="21" t="s">
        <v>118456</v>
      </c>
      <c r="E5951" s="21" t="s">
        <v>118457</v>
      </c>
      <c r="F5951" s="21" t="s">
        <v>101554</v>
      </c>
      <c r="G5951" s="22">
        <v>10</v>
      </c>
      <c r="H5951" s="22">
        <v>0</v>
      </c>
      <c r="I5951" s="22">
        <v>0</v>
      </c>
      <c r="J5951" s="21" t="s">
        <v>118458</v>
      </c>
    </row>
    <row r="5952" spans="1:10" ht="32" customHeight="1">
      <c r="A5952" s="19" t="s">
        <v>118459</v>
      </c>
      <c r="B5952" s="24">
        <v>15</v>
      </c>
      <c r="C5952" s="22">
        <v>35</v>
      </c>
      <c r="D5952" s="21" t="s">
        <v>112398</v>
      </c>
      <c r="E5952" s="21" t="s">
        <v>112399</v>
      </c>
      <c r="F5952" s="21" t="s">
        <v>118460</v>
      </c>
      <c r="G5952" s="22">
        <v>9</v>
      </c>
      <c r="H5952" s="22">
        <v>8</v>
      </c>
      <c r="I5952" s="22">
        <v>17</v>
      </c>
      <c r="J5952" s="21" t="s">
        <v>118461</v>
      </c>
    </row>
    <row r="5953" spans="1:10" ht="32" customHeight="1">
      <c r="A5953" s="19" t="s">
        <v>118462</v>
      </c>
      <c r="B5953" s="24">
        <v>18</v>
      </c>
      <c r="C5953" s="22">
        <v>16</v>
      </c>
      <c r="D5953" s="21" t="s">
        <v>117200</v>
      </c>
      <c r="E5953" s="21" t="s">
        <v>117201</v>
      </c>
      <c r="F5953" s="21" t="s">
        <v>101945</v>
      </c>
      <c r="G5953" s="22">
        <v>1</v>
      </c>
      <c r="H5953" s="22">
        <v>11</v>
      </c>
      <c r="I5953" s="22">
        <v>17</v>
      </c>
      <c r="J5953" s="21" t="s">
        <v>118463</v>
      </c>
    </row>
    <row r="5954" spans="1:10" ht="32" customHeight="1">
      <c r="A5954" s="19" t="s">
        <v>118464</v>
      </c>
      <c r="B5954" s="24">
        <v>20</v>
      </c>
      <c r="C5954" s="22">
        <v>15</v>
      </c>
      <c r="D5954" s="21" t="s">
        <v>107044</v>
      </c>
      <c r="E5954" s="21" t="s">
        <v>107045</v>
      </c>
      <c r="F5954" s="21" t="s">
        <v>101528</v>
      </c>
      <c r="G5954" s="22">
        <v>10</v>
      </c>
      <c r="H5954" s="22">
        <v>0</v>
      </c>
      <c r="I5954" s="22">
        <v>0</v>
      </c>
      <c r="J5954" s="21" t="s">
        <v>118465</v>
      </c>
    </row>
    <row r="5955" spans="1:10" ht="32" customHeight="1">
      <c r="A5955" s="19" t="s">
        <v>118466</v>
      </c>
      <c r="B5955" s="24">
        <v>30</v>
      </c>
      <c r="C5955" s="22">
        <v>15</v>
      </c>
      <c r="D5955" s="21" t="s">
        <v>105483</v>
      </c>
      <c r="E5955" s="21" t="s">
        <v>105484</v>
      </c>
      <c r="F5955" s="21" t="s">
        <v>101727</v>
      </c>
      <c r="G5955" s="22">
        <v>10</v>
      </c>
      <c r="H5955" s="22">
        <v>0</v>
      </c>
      <c r="I5955" s="22">
        <v>0</v>
      </c>
      <c r="J5955" s="21" t="s">
        <v>118467</v>
      </c>
    </row>
    <row r="5956" spans="1:10" ht="32" customHeight="1">
      <c r="A5956" s="19" t="s">
        <v>118468</v>
      </c>
      <c r="B5956" s="24">
        <v>47</v>
      </c>
      <c r="C5956" s="22">
        <v>34</v>
      </c>
      <c r="D5956" s="21" t="s">
        <v>101803</v>
      </c>
      <c r="E5956" s="21" t="s">
        <v>101804</v>
      </c>
      <c r="F5956" s="21" t="s">
        <v>104117</v>
      </c>
      <c r="G5956" s="22">
        <v>2</v>
      </c>
      <c r="H5956" s="22">
        <v>28</v>
      </c>
      <c r="I5956" s="22">
        <v>48</v>
      </c>
      <c r="J5956" s="21" t="s">
        <v>118469</v>
      </c>
    </row>
    <row r="5957" spans="1:10" ht="32" customHeight="1">
      <c r="A5957" s="19" t="s">
        <v>118470</v>
      </c>
      <c r="B5957" s="24">
        <v>65</v>
      </c>
      <c r="C5957" s="22">
        <v>25</v>
      </c>
      <c r="D5957" s="21" t="s">
        <v>118471</v>
      </c>
      <c r="E5957" s="21" t="s">
        <v>118472</v>
      </c>
      <c r="F5957" s="21" t="s">
        <v>101694</v>
      </c>
      <c r="G5957" s="22">
        <v>8</v>
      </c>
      <c r="H5957" s="22">
        <v>13</v>
      </c>
      <c r="I5957" s="22">
        <v>25</v>
      </c>
      <c r="J5957" s="21" t="s">
        <v>118473</v>
      </c>
    </row>
    <row r="5958" spans="1:10" ht="32" customHeight="1">
      <c r="A5958" s="19" t="s">
        <v>118474</v>
      </c>
      <c r="B5958" s="24">
        <v>31</v>
      </c>
      <c r="C5958" s="22">
        <v>18</v>
      </c>
      <c r="D5958" s="21" t="s">
        <v>105715</v>
      </c>
      <c r="E5958" s="21" t="s">
        <v>105716</v>
      </c>
      <c r="F5958" s="21" t="s">
        <v>102782</v>
      </c>
      <c r="G5958" s="22">
        <v>1</v>
      </c>
      <c r="H5958" s="22">
        <v>13</v>
      </c>
      <c r="I5958" s="22">
        <v>26</v>
      </c>
      <c r="J5958" s="21" t="s">
        <v>118475</v>
      </c>
    </row>
    <row r="5959" spans="1:10" ht="32" customHeight="1">
      <c r="A5959" s="19" t="s">
        <v>118476</v>
      </c>
      <c r="B5959" s="24">
        <v>21</v>
      </c>
      <c r="C5959" s="22">
        <v>15</v>
      </c>
      <c r="D5959" s="21" t="s">
        <v>118477</v>
      </c>
      <c r="E5959" s="21" t="s">
        <v>118478</v>
      </c>
      <c r="F5959" s="21" t="s">
        <v>101563</v>
      </c>
      <c r="G5959" s="22">
        <v>10</v>
      </c>
      <c r="H5959" s="22">
        <v>0</v>
      </c>
      <c r="I5959" s="22">
        <v>0</v>
      </c>
      <c r="J5959" s="21" t="s">
        <v>118479</v>
      </c>
    </row>
    <row r="5960" spans="1:10" ht="32" customHeight="1">
      <c r="A5960" s="19" t="s">
        <v>118480</v>
      </c>
      <c r="B5960" s="24">
        <v>30</v>
      </c>
      <c r="C5960" s="22">
        <v>15</v>
      </c>
      <c r="D5960" s="21" t="s">
        <v>118481</v>
      </c>
      <c r="E5960" s="21" t="s">
        <v>118482</v>
      </c>
      <c r="F5960" s="21" t="s">
        <v>14739</v>
      </c>
      <c r="G5960" s="22">
        <v>10</v>
      </c>
      <c r="H5960" s="22">
        <v>0</v>
      </c>
      <c r="I5960" s="22">
        <v>0</v>
      </c>
      <c r="J5960" s="21" t="s">
        <v>118483</v>
      </c>
    </row>
    <row r="5961" spans="1:10" ht="32" customHeight="1">
      <c r="A5961" s="19" t="s">
        <v>118484</v>
      </c>
      <c r="B5961" s="24">
        <v>20</v>
      </c>
      <c r="C5961" s="22">
        <v>15</v>
      </c>
      <c r="D5961" s="21" t="s">
        <v>118485</v>
      </c>
      <c r="E5961" s="21" t="s">
        <v>118486</v>
      </c>
      <c r="F5961" s="21" t="s">
        <v>101554</v>
      </c>
      <c r="G5961" s="22">
        <v>10</v>
      </c>
      <c r="H5961" s="22">
        <v>0</v>
      </c>
      <c r="I5961" s="22">
        <v>0</v>
      </c>
      <c r="J5961" s="21" t="s">
        <v>118487</v>
      </c>
    </row>
    <row r="5962" spans="1:10" ht="32" customHeight="1">
      <c r="A5962" s="19" t="s">
        <v>118488</v>
      </c>
      <c r="B5962" s="24">
        <v>17</v>
      </c>
      <c r="C5962" s="22">
        <v>15</v>
      </c>
      <c r="D5962" s="21" t="s">
        <v>106347</v>
      </c>
      <c r="E5962" s="21" t="s">
        <v>106348</v>
      </c>
      <c r="F5962" s="21" t="s">
        <v>101568</v>
      </c>
      <c r="G5962" s="22">
        <v>1</v>
      </c>
      <c r="H5962" s="22">
        <v>9</v>
      </c>
      <c r="I5962" s="22">
        <v>19</v>
      </c>
      <c r="J5962" s="21" t="s">
        <v>118489</v>
      </c>
    </row>
    <row r="5963" spans="1:10" ht="32" customHeight="1">
      <c r="A5963" s="19" t="s">
        <v>118490</v>
      </c>
      <c r="B5963" s="24">
        <v>17</v>
      </c>
      <c r="C5963" s="22">
        <v>15</v>
      </c>
      <c r="D5963" s="21" t="s">
        <v>118491</v>
      </c>
      <c r="E5963" s="21" t="s">
        <v>118492</v>
      </c>
      <c r="F5963" s="21" t="s">
        <v>14739</v>
      </c>
      <c r="G5963" s="22">
        <v>10</v>
      </c>
      <c r="H5963" s="22">
        <v>0</v>
      </c>
      <c r="I5963" s="22">
        <v>0</v>
      </c>
      <c r="J5963" s="21" t="s">
        <v>118493</v>
      </c>
    </row>
    <row r="5964" spans="1:10" ht="32" customHeight="1">
      <c r="A5964" s="19" t="s">
        <v>118494</v>
      </c>
      <c r="B5964" s="24">
        <v>26</v>
      </c>
      <c r="C5964" s="22">
        <v>28</v>
      </c>
      <c r="D5964" s="21" t="s">
        <v>118495</v>
      </c>
      <c r="E5964" s="21" t="s">
        <v>118496</v>
      </c>
      <c r="F5964" s="21" t="s">
        <v>104397</v>
      </c>
      <c r="G5964" s="22">
        <v>2</v>
      </c>
      <c r="H5964" s="22">
        <v>22</v>
      </c>
      <c r="I5964" s="22">
        <v>29</v>
      </c>
      <c r="J5964" s="21" t="s">
        <v>118497</v>
      </c>
    </row>
    <row r="5965" spans="1:10" ht="32" customHeight="1">
      <c r="A5965" s="19" t="s">
        <v>118498</v>
      </c>
      <c r="B5965" s="24">
        <v>22</v>
      </c>
      <c r="C5965" s="22">
        <v>17</v>
      </c>
      <c r="D5965" s="21" t="s">
        <v>103888</v>
      </c>
      <c r="E5965" s="21" t="s">
        <v>103889</v>
      </c>
      <c r="F5965" s="21" t="s">
        <v>101710</v>
      </c>
      <c r="G5965" s="22">
        <v>1</v>
      </c>
      <c r="H5965" s="22">
        <v>12</v>
      </c>
      <c r="I5965" s="22">
        <v>20</v>
      </c>
      <c r="J5965" s="21" t="s">
        <v>118499</v>
      </c>
    </row>
    <row r="5966" spans="1:10" ht="32" customHeight="1">
      <c r="A5966" s="19" t="s">
        <v>118500</v>
      </c>
      <c r="B5966" s="24">
        <v>12</v>
      </c>
      <c r="C5966" s="22">
        <v>15</v>
      </c>
      <c r="D5966" s="21" t="s">
        <v>108725</v>
      </c>
      <c r="E5966" s="21" t="s">
        <v>108726</v>
      </c>
      <c r="F5966" s="21" t="s">
        <v>14739</v>
      </c>
      <c r="G5966" s="22">
        <v>10</v>
      </c>
      <c r="H5966" s="22">
        <v>0</v>
      </c>
      <c r="I5966" s="22">
        <v>0</v>
      </c>
      <c r="J5966" s="21" t="s">
        <v>118501</v>
      </c>
    </row>
    <row r="5967" spans="1:10" ht="32" customHeight="1">
      <c r="A5967" s="19" t="s">
        <v>118502</v>
      </c>
      <c r="B5967" s="24">
        <v>13</v>
      </c>
      <c r="C5967" s="22">
        <v>15</v>
      </c>
      <c r="D5967" s="21" t="s">
        <v>118503</v>
      </c>
      <c r="E5967" s="21" t="s">
        <v>118504</v>
      </c>
      <c r="F5967" s="21" t="s">
        <v>101563</v>
      </c>
      <c r="G5967" s="22">
        <v>10</v>
      </c>
      <c r="H5967" s="22">
        <v>0</v>
      </c>
      <c r="I5967" s="22">
        <v>0</v>
      </c>
      <c r="J5967" s="21" t="s">
        <v>118505</v>
      </c>
    </row>
    <row r="5968" spans="1:10" ht="32" customHeight="1">
      <c r="A5968" s="19" t="s">
        <v>118506</v>
      </c>
      <c r="B5968" s="24">
        <v>36</v>
      </c>
      <c r="C5968" s="22">
        <v>61</v>
      </c>
      <c r="D5968" s="21" t="s">
        <v>118507</v>
      </c>
      <c r="E5968" s="21" t="s">
        <v>118508</v>
      </c>
      <c r="F5968" s="21" t="s">
        <v>111967</v>
      </c>
      <c r="G5968" s="22">
        <v>5</v>
      </c>
      <c r="H5968" s="22">
        <v>10</v>
      </c>
      <c r="I5968" s="22">
        <v>14</v>
      </c>
      <c r="J5968" s="21" t="s">
        <v>118509</v>
      </c>
    </row>
    <row r="5969" spans="1:10" ht="32" customHeight="1">
      <c r="A5969" s="19" t="s">
        <v>118510</v>
      </c>
      <c r="B5969" s="24">
        <v>38</v>
      </c>
      <c r="C5969" s="22">
        <v>30</v>
      </c>
      <c r="D5969" s="21" t="s">
        <v>103725</v>
      </c>
      <c r="E5969" s="21" t="s">
        <v>103726</v>
      </c>
      <c r="F5969" s="21" t="s">
        <v>101923</v>
      </c>
      <c r="G5969" s="22">
        <v>1</v>
      </c>
      <c r="H5969" s="22">
        <v>25</v>
      </c>
      <c r="I5969" s="22">
        <v>51</v>
      </c>
      <c r="J5969" s="21" t="s">
        <v>118511</v>
      </c>
    </row>
    <row r="5970" spans="1:10" ht="32" customHeight="1">
      <c r="A5970" s="19" t="s">
        <v>118512</v>
      </c>
      <c r="B5970" s="24">
        <v>38</v>
      </c>
      <c r="C5970" s="22">
        <v>30</v>
      </c>
      <c r="D5970" s="21" t="s">
        <v>103725</v>
      </c>
      <c r="E5970" s="21" t="s">
        <v>103726</v>
      </c>
      <c r="F5970" s="21" t="s">
        <v>101923</v>
      </c>
      <c r="G5970" s="22">
        <v>1</v>
      </c>
      <c r="H5970" s="22">
        <v>25</v>
      </c>
      <c r="I5970" s="22">
        <v>51</v>
      </c>
      <c r="J5970" s="21" t="s">
        <v>118511</v>
      </c>
    </row>
    <row r="5971" spans="1:10" ht="32" customHeight="1">
      <c r="A5971" s="19" t="s">
        <v>118513</v>
      </c>
      <c r="B5971" s="24">
        <v>13</v>
      </c>
      <c r="C5971" s="22">
        <v>15</v>
      </c>
      <c r="D5971" s="21" t="s">
        <v>118514</v>
      </c>
      <c r="E5971" s="21" t="s">
        <v>118515</v>
      </c>
      <c r="F5971" s="21" t="s">
        <v>101554</v>
      </c>
      <c r="G5971" s="22">
        <v>10</v>
      </c>
      <c r="H5971" s="22">
        <v>0</v>
      </c>
      <c r="I5971" s="22">
        <v>0</v>
      </c>
      <c r="J5971" s="21" t="s">
        <v>118516</v>
      </c>
    </row>
    <row r="5972" spans="1:10" ht="32" customHeight="1">
      <c r="A5972" s="19" t="s">
        <v>118517</v>
      </c>
      <c r="B5972" s="24">
        <v>13</v>
      </c>
      <c r="C5972" s="22">
        <v>15</v>
      </c>
      <c r="D5972" s="21" t="s">
        <v>118518</v>
      </c>
      <c r="E5972" s="21" t="s">
        <v>118519</v>
      </c>
      <c r="F5972" s="21" t="s">
        <v>101554</v>
      </c>
      <c r="G5972" s="22">
        <v>10</v>
      </c>
      <c r="H5972" s="22">
        <v>0</v>
      </c>
      <c r="I5972" s="22">
        <v>0</v>
      </c>
      <c r="J5972" s="21" t="s">
        <v>118520</v>
      </c>
    </row>
    <row r="5973" spans="1:10" ht="32" customHeight="1">
      <c r="A5973" s="19" t="s">
        <v>118521</v>
      </c>
      <c r="B5973" s="24">
        <v>35</v>
      </c>
      <c r="C5973" s="22">
        <v>39</v>
      </c>
      <c r="D5973" s="21" t="s">
        <v>118522</v>
      </c>
      <c r="E5973" s="21" t="s">
        <v>118523</v>
      </c>
      <c r="F5973" s="21" t="s">
        <v>118524</v>
      </c>
      <c r="G5973" s="22">
        <v>4</v>
      </c>
      <c r="H5973" s="22">
        <v>11</v>
      </c>
      <c r="I5973" s="22">
        <v>17</v>
      </c>
      <c r="J5973" s="21" t="s">
        <v>118525</v>
      </c>
    </row>
    <row r="5974" spans="1:10" ht="32" customHeight="1">
      <c r="A5974" s="19" t="s">
        <v>118526</v>
      </c>
      <c r="B5974" s="24">
        <v>45</v>
      </c>
      <c r="C5974" s="22">
        <v>33</v>
      </c>
      <c r="D5974" s="21" t="s">
        <v>114351</v>
      </c>
      <c r="E5974" s="21" t="s">
        <v>114352</v>
      </c>
      <c r="F5974" s="21" t="s">
        <v>14743</v>
      </c>
      <c r="G5974" s="22">
        <v>8</v>
      </c>
      <c r="H5974" s="22">
        <v>21</v>
      </c>
      <c r="I5974" s="22">
        <v>32</v>
      </c>
      <c r="J5974" s="21" t="s">
        <v>118527</v>
      </c>
    </row>
    <row r="5975" spans="1:10" ht="32" customHeight="1">
      <c r="A5975" s="19" t="s">
        <v>118528</v>
      </c>
      <c r="B5975" s="24">
        <v>19</v>
      </c>
      <c r="C5975" s="22">
        <v>15</v>
      </c>
      <c r="D5975" s="21" t="s">
        <v>118529</v>
      </c>
      <c r="E5975" s="21" t="s">
        <v>118530</v>
      </c>
      <c r="F5975" s="21" t="s">
        <v>101694</v>
      </c>
      <c r="G5975" s="22">
        <v>2</v>
      </c>
      <c r="H5975" s="22">
        <v>9</v>
      </c>
      <c r="I5975" s="22">
        <v>12</v>
      </c>
      <c r="J5975" s="21" t="s">
        <v>118531</v>
      </c>
    </row>
    <row r="5976" spans="1:10" ht="32" customHeight="1">
      <c r="A5976" s="19" t="s">
        <v>118532</v>
      </c>
      <c r="B5976" s="24">
        <v>21</v>
      </c>
      <c r="C5976" s="22">
        <v>31</v>
      </c>
      <c r="D5976" s="21" t="s">
        <v>118533</v>
      </c>
      <c r="E5976" s="21" t="s">
        <v>118534</v>
      </c>
      <c r="F5976" s="21" t="s">
        <v>101986</v>
      </c>
      <c r="G5976" s="22">
        <v>10</v>
      </c>
      <c r="H5976" s="22">
        <v>17</v>
      </c>
      <c r="I5976" s="22">
        <v>23</v>
      </c>
      <c r="J5976" s="21" t="s">
        <v>118535</v>
      </c>
    </row>
    <row r="5977" spans="1:10" ht="32" customHeight="1">
      <c r="A5977" s="19" t="s">
        <v>118536</v>
      </c>
      <c r="B5977" s="24">
        <v>31</v>
      </c>
      <c r="C5977" s="22">
        <v>15</v>
      </c>
      <c r="D5977" s="21" t="s">
        <v>108578</v>
      </c>
      <c r="E5977" s="21" t="s">
        <v>108579</v>
      </c>
      <c r="F5977" s="21" t="s">
        <v>101694</v>
      </c>
      <c r="G5977" s="22">
        <v>10</v>
      </c>
      <c r="H5977" s="22">
        <v>0</v>
      </c>
      <c r="I5977" s="22">
        <v>0</v>
      </c>
      <c r="J5977" s="21" t="s">
        <v>118537</v>
      </c>
    </row>
    <row r="5978" spans="1:10" ht="32" customHeight="1">
      <c r="A5978" s="19" t="s">
        <v>118538</v>
      </c>
      <c r="B5978" s="24">
        <v>17</v>
      </c>
      <c r="C5978" s="22">
        <v>15</v>
      </c>
      <c r="D5978" s="21" t="s">
        <v>118539</v>
      </c>
      <c r="E5978" s="21" t="s">
        <v>118540</v>
      </c>
      <c r="F5978" s="21" t="s">
        <v>14739</v>
      </c>
      <c r="G5978" s="22">
        <v>10</v>
      </c>
      <c r="H5978" s="22">
        <v>0</v>
      </c>
      <c r="I5978" s="22">
        <v>0</v>
      </c>
      <c r="J5978" s="21" t="s">
        <v>118541</v>
      </c>
    </row>
    <row r="5979" spans="1:10" ht="32" customHeight="1">
      <c r="A5979" s="19" t="s">
        <v>118542</v>
      </c>
      <c r="B5979" s="24">
        <v>16</v>
      </c>
      <c r="C5979" s="22">
        <v>19</v>
      </c>
      <c r="D5979" s="21" t="s">
        <v>118543</v>
      </c>
      <c r="E5979" s="21" t="s">
        <v>118544</v>
      </c>
      <c r="F5979" s="21" t="s">
        <v>101548</v>
      </c>
      <c r="G5979" s="22">
        <v>5</v>
      </c>
      <c r="H5979" s="22">
        <v>10</v>
      </c>
      <c r="I5979" s="22">
        <v>21</v>
      </c>
      <c r="J5979" s="21" t="s">
        <v>118545</v>
      </c>
    </row>
    <row r="5980" spans="1:10" ht="32" customHeight="1">
      <c r="A5980" s="19" t="s">
        <v>118546</v>
      </c>
      <c r="B5980" s="24">
        <v>22</v>
      </c>
      <c r="C5980" s="22">
        <v>16</v>
      </c>
      <c r="D5980" s="21" t="s">
        <v>118547</v>
      </c>
      <c r="E5980" s="21" t="s">
        <v>118548</v>
      </c>
      <c r="F5980" s="21" t="s">
        <v>101945</v>
      </c>
      <c r="G5980" s="22">
        <v>3</v>
      </c>
      <c r="H5980" s="22">
        <v>9</v>
      </c>
      <c r="I5980" s="22">
        <v>20</v>
      </c>
      <c r="J5980" s="21" t="s">
        <v>118549</v>
      </c>
    </row>
    <row r="5981" spans="1:10" ht="32" customHeight="1">
      <c r="A5981" s="19" t="s">
        <v>118550</v>
      </c>
      <c r="B5981" s="24">
        <v>35</v>
      </c>
      <c r="C5981" s="22">
        <v>19</v>
      </c>
      <c r="D5981" s="21" t="s">
        <v>101828</v>
      </c>
      <c r="E5981" s="21" t="s">
        <v>101829</v>
      </c>
      <c r="F5981" s="21" t="s">
        <v>102114</v>
      </c>
      <c r="G5981" s="22">
        <v>4</v>
      </c>
      <c r="H5981" s="22">
        <v>11</v>
      </c>
      <c r="I5981" s="22">
        <v>19</v>
      </c>
      <c r="J5981" s="21" t="s">
        <v>118551</v>
      </c>
    </row>
    <row r="5982" spans="1:10" ht="32" customHeight="1">
      <c r="A5982" s="19" t="s">
        <v>118552</v>
      </c>
      <c r="B5982" s="24">
        <v>24</v>
      </c>
      <c r="C5982" s="22">
        <v>15</v>
      </c>
      <c r="D5982" s="21" t="s">
        <v>118553</v>
      </c>
      <c r="E5982" s="21" t="s">
        <v>118554</v>
      </c>
      <c r="F5982" s="21" t="s">
        <v>101554</v>
      </c>
      <c r="G5982" s="22">
        <v>10</v>
      </c>
      <c r="H5982" s="22">
        <v>0</v>
      </c>
      <c r="I5982" s="22">
        <v>0</v>
      </c>
      <c r="J5982" s="21" t="s">
        <v>118555</v>
      </c>
    </row>
    <row r="5983" spans="1:10" ht="32" customHeight="1">
      <c r="A5983" s="19" t="s">
        <v>118556</v>
      </c>
      <c r="B5983" s="24">
        <v>27</v>
      </c>
      <c r="C5983" s="22">
        <v>15</v>
      </c>
      <c r="D5983" s="21" t="s">
        <v>118557</v>
      </c>
      <c r="E5983" s="21" t="s">
        <v>118558</v>
      </c>
      <c r="F5983" s="21" t="s">
        <v>101528</v>
      </c>
      <c r="G5983" s="22">
        <v>10</v>
      </c>
      <c r="H5983" s="22">
        <v>0</v>
      </c>
      <c r="I5983" s="22">
        <v>0</v>
      </c>
      <c r="J5983" s="21" t="s">
        <v>118559</v>
      </c>
    </row>
    <row r="5984" spans="1:10" ht="32" customHeight="1">
      <c r="A5984" s="19" t="s">
        <v>118560</v>
      </c>
      <c r="B5984" s="24">
        <v>20</v>
      </c>
      <c r="C5984" s="22">
        <v>16</v>
      </c>
      <c r="D5984" s="21" t="s">
        <v>102492</v>
      </c>
      <c r="E5984" s="21" t="s">
        <v>102493</v>
      </c>
      <c r="F5984" s="21" t="s">
        <v>101945</v>
      </c>
      <c r="G5984" s="22">
        <v>1</v>
      </c>
      <c r="H5984" s="22">
        <v>11</v>
      </c>
      <c r="I5984" s="22">
        <v>17</v>
      </c>
      <c r="J5984" s="21" t="s">
        <v>110945</v>
      </c>
    </row>
    <row r="5985" spans="1:10" ht="32" customHeight="1">
      <c r="A5985" s="19" t="s">
        <v>118561</v>
      </c>
      <c r="B5985" s="24">
        <v>18</v>
      </c>
      <c r="C5985" s="22">
        <v>15</v>
      </c>
      <c r="D5985" s="21" t="s">
        <v>108331</v>
      </c>
      <c r="E5985" s="21" t="s">
        <v>108332</v>
      </c>
      <c r="F5985" s="21" t="s">
        <v>101528</v>
      </c>
      <c r="G5985" s="22">
        <v>10</v>
      </c>
      <c r="H5985" s="22">
        <v>0</v>
      </c>
      <c r="I5985" s="22">
        <v>0</v>
      </c>
      <c r="J5985" s="21" t="s">
        <v>118562</v>
      </c>
    </row>
    <row r="5986" spans="1:10" ht="20" customHeight="1">
      <c r="A5986" s="27">
        <v>-999</v>
      </c>
      <c r="B5986" s="24">
        <v>-999</v>
      </c>
      <c r="C5986" s="22">
        <v>-999</v>
      </c>
      <c r="D5986" s="22">
        <v>-999</v>
      </c>
      <c r="E5986" s="22">
        <v>-999</v>
      </c>
      <c r="F5986" s="22">
        <v>-999</v>
      </c>
      <c r="G5986" s="22">
        <v>-999</v>
      </c>
      <c r="H5986" s="22">
        <v>-999</v>
      </c>
      <c r="I5986" s="22">
        <v>-999</v>
      </c>
      <c r="J5986" s="22">
        <v>-999</v>
      </c>
    </row>
    <row r="5987" spans="1:10" ht="32" customHeight="1">
      <c r="A5987" s="19" t="s">
        <v>118563</v>
      </c>
      <c r="B5987" s="24">
        <v>68</v>
      </c>
      <c r="C5987" s="22">
        <v>34</v>
      </c>
      <c r="D5987" s="21" t="s">
        <v>105010</v>
      </c>
      <c r="E5987" s="21" t="s">
        <v>105011</v>
      </c>
      <c r="F5987" s="21" t="s">
        <v>109599</v>
      </c>
      <c r="G5987" s="22">
        <v>1</v>
      </c>
      <c r="H5987" s="22">
        <v>10</v>
      </c>
      <c r="I5987" s="22">
        <v>14</v>
      </c>
      <c r="J5987" s="21" t="s">
        <v>118564</v>
      </c>
    </row>
    <row r="5988" spans="1:10" ht="32" customHeight="1">
      <c r="A5988" s="19" t="s">
        <v>118565</v>
      </c>
      <c r="B5988" s="24">
        <v>68</v>
      </c>
      <c r="C5988" s="22">
        <v>34</v>
      </c>
      <c r="D5988" s="21" t="s">
        <v>105010</v>
      </c>
      <c r="E5988" s="21" t="s">
        <v>105011</v>
      </c>
      <c r="F5988" s="21" t="s">
        <v>109599</v>
      </c>
      <c r="G5988" s="22">
        <v>1</v>
      </c>
      <c r="H5988" s="22">
        <v>10</v>
      </c>
      <c r="I5988" s="22">
        <v>14</v>
      </c>
      <c r="J5988" s="21" t="s">
        <v>118564</v>
      </c>
    </row>
    <row r="5989" spans="1:10" ht="32" customHeight="1">
      <c r="A5989" s="19" t="s">
        <v>118566</v>
      </c>
      <c r="B5989" s="24">
        <v>15</v>
      </c>
      <c r="C5989" s="22">
        <v>54</v>
      </c>
      <c r="D5989" s="21" t="s">
        <v>117859</v>
      </c>
      <c r="E5989" s="21" t="s">
        <v>117860</v>
      </c>
      <c r="F5989" s="21" t="s">
        <v>118567</v>
      </c>
      <c r="G5989" s="22">
        <v>6</v>
      </c>
      <c r="H5989" s="22">
        <v>31</v>
      </c>
      <c r="I5989" s="22">
        <v>41</v>
      </c>
      <c r="J5989" s="21" t="s">
        <v>118568</v>
      </c>
    </row>
    <row r="5990" spans="1:10" ht="32" customHeight="1">
      <c r="A5990" s="19" t="s">
        <v>118569</v>
      </c>
      <c r="B5990" s="24">
        <v>21</v>
      </c>
      <c r="C5990" s="22">
        <v>15</v>
      </c>
      <c r="D5990" s="21" t="s">
        <v>108018</v>
      </c>
      <c r="E5990" s="21" t="s">
        <v>108019</v>
      </c>
      <c r="F5990" s="21" t="s">
        <v>101528</v>
      </c>
      <c r="G5990" s="22">
        <v>10</v>
      </c>
      <c r="H5990" s="22">
        <v>0</v>
      </c>
      <c r="I5990" s="22">
        <v>0</v>
      </c>
      <c r="J5990" s="21" t="s">
        <v>110324</v>
      </c>
    </row>
    <row r="5991" spans="1:10" ht="32" customHeight="1">
      <c r="A5991" s="19" t="s">
        <v>118570</v>
      </c>
      <c r="B5991" s="24">
        <v>21</v>
      </c>
      <c r="C5991" s="22">
        <v>15</v>
      </c>
      <c r="D5991" s="21" t="s">
        <v>108018</v>
      </c>
      <c r="E5991" s="21" t="s">
        <v>108019</v>
      </c>
      <c r="F5991" s="21" t="s">
        <v>101528</v>
      </c>
      <c r="G5991" s="22">
        <v>10</v>
      </c>
      <c r="H5991" s="22">
        <v>0</v>
      </c>
      <c r="I5991" s="22">
        <v>0</v>
      </c>
      <c r="J5991" s="21" t="s">
        <v>110324</v>
      </c>
    </row>
    <row r="5992" spans="1:10" ht="32" customHeight="1">
      <c r="A5992" s="19" t="s">
        <v>118571</v>
      </c>
      <c r="B5992" s="24">
        <v>30</v>
      </c>
      <c r="C5992" s="22">
        <v>15</v>
      </c>
      <c r="D5992" s="21" t="s">
        <v>118572</v>
      </c>
      <c r="E5992" s="21" t="s">
        <v>118573</v>
      </c>
      <c r="F5992" s="21" t="s">
        <v>101522</v>
      </c>
      <c r="G5992" s="22">
        <v>10</v>
      </c>
      <c r="H5992" s="22">
        <v>0</v>
      </c>
      <c r="I5992" s="22">
        <v>0</v>
      </c>
      <c r="J5992" s="21" t="s">
        <v>118574</v>
      </c>
    </row>
    <row r="5993" spans="1:10" ht="32" customHeight="1">
      <c r="A5993" s="19" t="s">
        <v>118575</v>
      </c>
      <c r="B5993" s="24">
        <v>30</v>
      </c>
      <c r="C5993" s="22">
        <v>15</v>
      </c>
      <c r="D5993" s="21" t="s">
        <v>118572</v>
      </c>
      <c r="E5993" s="21" t="s">
        <v>118573</v>
      </c>
      <c r="F5993" s="21" t="s">
        <v>101522</v>
      </c>
      <c r="G5993" s="22">
        <v>10</v>
      </c>
      <c r="H5993" s="22">
        <v>0</v>
      </c>
      <c r="I5993" s="22">
        <v>0</v>
      </c>
      <c r="J5993" s="21" t="s">
        <v>118574</v>
      </c>
    </row>
    <row r="5994" spans="1:10" ht="32" customHeight="1">
      <c r="A5994" s="19" t="s">
        <v>118576</v>
      </c>
      <c r="B5994" s="24">
        <v>21</v>
      </c>
      <c r="C5994" s="22">
        <v>15</v>
      </c>
      <c r="D5994" s="21" t="s">
        <v>118577</v>
      </c>
      <c r="E5994" s="21" t="s">
        <v>118578</v>
      </c>
      <c r="F5994" s="21" t="s">
        <v>101554</v>
      </c>
      <c r="G5994" s="22">
        <v>3</v>
      </c>
      <c r="H5994" s="22">
        <v>8</v>
      </c>
      <c r="I5994" s="22">
        <v>14</v>
      </c>
      <c r="J5994" s="21" t="s">
        <v>118579</v>
      </c>
    </row>
    <row r="5995" spans="1:10" ht="32" customHeight="1">
      <c r="A5995" s="19" t="s">
        <v>118580</v>
      </c>
      <c r="B5995" s="24">
        <v>24</v>
      </c>
      <c r="C5995" s="22">
        <v>15</v>
      </c>
      <c r="D5995" s="21" t="s">
        <v>115458</v>
      </c>
      <c r="E5995" s="21" t="s">
        <v>115459</v>
      </c>
      <c r="F5995" s="21" t="s">
        <v>101568</v>
      </c>
      <c r="G5995" s="22">
        <v>1</v>
      </c>
      <c r="H5995" s="22">
        <v>9</v>
      </c>
      <c r="I5995" s="22">
        <v>18</v>
      </c>
      <c r="J5995" s="21" t="s">
        <v>118581</v>
      </c>
    </row>
    <row r="5996" spans="1:10" ht="32" customHeight="1">
      <c r="A5996" s="19" t="s">
        <v>118582</v>
      </c>
      <c r="B5996" s="24">
        <v>21</v>
      </c>
      <c r="C5996" s="22">
        <v>17</v>
      </c>
      <c r="D5996" s="21" t="s">
        <v>107427</v>
      </c>
      <c r="E5996" s="21" t="s">
        <v>107428</v>
      </c>
      <c r="F5996" s="21" t="s">
        <v>101710</v>
      </c>
      <c r="G5996" s="22">
        <v>1</v>
      </c>
      <c r="H5996" s="22">
        <v>12</v>
      </c>
      <c r="I5996" s="22">
        <v>20</v>
      </c>
      <c r="J5996" s="21" t="s">
        <v>118583</v>
      </c>
    </row>
    <row r="5997" spans="1:10" ht="32" customHeight="1">
      <c r="A5997" s="19" t="s">
        <v>118584</v>
      </c>
      <c r="B5997" s="24">
        <v>21</v>
      </c>
      <c r="C5997" s="22">
        <v>17</v>
      </c>
      <c r="D5997" s="21" t="s">
        <v>107427</v>
      </c>
      <c r="E5997" s="21" t="s">
        <v>107428</v>
      </c>
      <c r="F5997" s="21" t="s">
        <v>101710</v>
      </c>
      <c r="G5997" s="22">
        <v>1</v>
      </c>
      <c r="H5997" s="22">
        <v>12</v>
      </c>
      <c r="I5997" s="22">
        <v>20</v>
      </c>
      <c r="J5997" s="21" t="s">
        <v>118583</v>
      </c>
    </row>
    <row r="5998" spans="1:10" ht="44" customHeight="1">
      <c r="A5998" s="19" t="s">
        <v>118585</v>
      </c>
      <c r="B5998" s="24">
        <v>28</v>
      </c>
      <c r="C5998" s="22">
        <v>15</v>
      </c>
      <c r="D5998" s="21" t="s">
        <v>118586</v>
      </c>
      <c r="E5998" s="21" t="s">
        <v>118587</v>
      </c>
      <c r="F5998" s="21" t="s">
        <v>101694</v>
      </c>
      <c r="G5998" s="22">
        <v>1</v>
      </c>
      <c r="H5998" s="22">
        <v>9</v>
      </c>
      <c r="I5998" s="22">
        <v>17</v>
      </c>
      <c r="J5998" s="21" t="s">
        <v>118588</v>
      </c>
    </row>
    <row r="5999" spans="1:10" ht="44" customHeight="1">
      <c r="A5999" s="19" t="s">
        <v>118589</v>
      </c>
      <c r="B5999" s="24">
        <v>21</v>
      </c>
      <c r="C5999" s="22">
        <v>15</v>
      </c>
      <c r="D5999" s="21" t="s">
        <v>118590</v>
      </c>
      <c r="E5999" s="21" t="s">
        <v>118591</v>
      </c>
      <c r="F5999" s="21" t="s">
        <v>14739</v>
      </c>
      <c r="G5999" s="22">
        <v>10</v>
      </c>
      <c r="H5999" s="22">
        <v>0</v>
      </c>
      <c r="I5999" s="22">
        <v>0</v>
      </c>
      <c r="J5999" s="21" t="s">
        <v>118592</v>
      </c>
    </row>
    <row r="6000" spans="1:10" ht="44" customHeight="1">
      <c r="A6000" s="19" t="s">
        <v>118593</v>
      </c>
      <c r="B6000" s="24">
        <v>21</v>
      </c>
      <c r="C6000" s="22">
        <v>15</v>
      </c>
      <c r="D6000" s="21" t="s">
        <v>118590</v>
      </c>
      <c r="E6000" s="21" t="s">
        <v>118591</v>
      </c>
      <c r="F6000" s="21" t="s">
        <v>14739</v>
      </c>
      <c r="G6000" s="22">
        <v>10</v>
      </c>
      <c r="H6000" s="22">
        <v>0</v>
      </c>
      <c r="I6000" s="22">
        <v>0</v>
      </c>
      <c r="J6000" s="21" t="s">
        <v>118592</v>
      </c>
    </row>
    <row r="6001" spans="1:10" ht="44" customHeight="1">
      <c r="A6001" s="19" t="s">
        <v>118594</v>
      </c>
      <c r="B6001" s="24">
        <v>21</v>
      </c>
      <c r="C6001" s="22">
        <v>15</v>
      </c>
      <c r="D6001" s="21" t="s">
        <v>118590</v>
      </c>
      <c r="E6001" s="21" t="s">
        <v>118591</v>
      </c>
      <c r="F6001" s="21" t="s">
        <v>14739</v>
      </c>
      <c r="G6001" s="22">
        <v>10</v>
      </c>
      <c r="H6001" s="22">
        <v>0</v>
      </c>
      <c r="I6001" s="22">
        <v>0</v>
      </c>
      <c r="J6001" s="21" t="s">
        <v>118592</v>
      </c>
    </row>
    <row r="6002" spans="1:10" ht="20" customHeight="1">
      <c r="A6002" s="27">
        <v>-999</v>
      </c>
      <c r="B6002" s="24">
        <v>-999</v>
      </c>
      <c r="C6002" s="22">
        <v>-999</v>
      </c>
      <c r="D6002" s="22">
        <v>-999</v>
      </c>
      <c r="E6002" s="22">
        <v>-999</v>
      </c>
      <c r="F6002" s="22">
        <v>-999</v>
      </c>
      <c r="G6002" s="22">
        <v>-999</v>
      </c>
      <c r="H6002" s="22">
        <v>-999</v>
      </c>
      <c r="I6002" s="22">
        <v>-999</v>
      </c>
      <c r="J6002" s="22">
        <v>-999</v>
      </c>
    </row>
    <row r="6003" spans="1:10" ht="32" customHeight="1">
      <c r="A6003" s="19" t="s">
        <v>118595</v>
      </c>
      <c r="B6003" s="24">
        <v>13</v>
      </c>
      <c r="C6003" s="22">
        <v>15</v>
      </c>
      <c r="D6003" s="21" t="s">
        <v>111542</v>
      </c>
      <c r="E6003" s="21" t="s">
        <v>111543</v>
      </c>
      <c r="F6003" s="21" t="s">
        <v>101694</v>
      </c>
      <c r="G6003" s="22">
        <v>10</v>
      </c>
      <c r="H6003" s="22">
        <v>0</v>
      </c>
      <c r="I6003" s="22">
        <v>0</v>
      </c>
      <c r="J6003" s="21" t="s">
        <v>118596</v>
      </c>
    </row>
    <row r="6004" spans="1:10" ht="32" customHeight="1">
      <c r="A6004" s="19" t="s">
        <v>118597</v>
      </c>
      <c r="B6004" s="24">
        <v>20</v>
      </c>
      <c r="C6004" s="22">
        <v>15</v>
      </c>
      <c r="D6004" s="21" t="s">
        <v>104870</v>
      </c>
      <c r="E6004" s="21" t="s">
        <v>104871</v>
      </c>
      <c r="F6004" s="21" t="s">
        <v>101554</v>
      </c>
      <c r="G6004" s="22">
        <v>4</v>
      </c>
      <c r="H6004" s="22">
        <v>7</v>
      </c>
      <c r="I6004" s="22">
        <v>15</v>
      </c>
      <c r="J6004" s="21" t="s">
        <v>118598</v>
      </c>
    </row>
    <row r="6005" spans="1:10" ht="32" customHeight="1">
      <c r="A6005" s="19" t="s">
        <v>118599</v>
      </c>
      <c r="B6005" s="24">
        <v>20</v>
      </c>
      <c r="C6005" s="22">
        <v>15</v>
      </c>
      <c r="D6005" s="21" t="s">
        <v>104870</v>
      </c>
      <c r="E6005" s="21" t="s">
        <v>104871</v>
      </c>
      <c r="F6005" s="21" t="s">
        <v>101554</v>
      </c>
      <c r="G6005" s="22">
        <v>4</v>
      </c>
      <c r="H6005" s="22">
        <v>7</v>
      </c>
      <c r="I6005" s="22">
        <v>15</v>
      </c>
      <c r="J6005" s="21" t="s">
        <v>118598</v>
      </c>
    </row>
    <row r="6006" spans="1:10" ht="32" customHeight="1">
      <c r="A6006" s="19" t="s">
        <v>118600</v>
      </c>
      <c r="B6006" s="24">
        <v>25</v>
      </c>
      <c r="C6006" s="22">
        <v>31</v>
      </c>
      <c r="D6006" s="21" t="s">
        <v>105788</v>
      </c>
      <c r="E6006" s="21" t="s">
        <v>105789</v>
      </c>
      <c r="F6006" s="21" t="s">
        <v>102356</v>
      </c>
      <c r="G6006" s="22">
        <v>6</v>
      </c>
      <c r="H6006" s="22">
        <v>21</v>
      </c>
      <c r="I6006" s="22">
        <v>38</v>
      </c>
      <c r="J6006" s="21" t="s">
        <v>118601</v>
      </c>
    </row>
    <row r="6007" spans="1:10" ht="32" customHeight="1">
      <c r="A6007" s="19" t="s">
        <v>118602</v>
      </c>
      <c r="B6007" s="24">
        <v>36</v>
      </c>
      <c r="C6007" s="22">
        <v>15</v>
      </c>
      <c r="D6007" s="21" t="s">
        <v>107165</v>
      </c>
      <c r="E6007" s="21" t="s">
        <v>107166</v>
      </c>
      <c r="F6007" s="21" t="s">
        <v>14739</v>
      </c>
      <c r="G6007" s="22">
        <v>10</v>
      </c>
      <c r="H6007" s="22">
        <v>0</v>
      </c>
      <c r="I6007" s="22">
        <v>0</v>
      </c>
      <c r="J6007" s="21" t="s">
        <v>118603</v>
      </c>
    </row>
    <row r="6008" spans="1:10" ht="32" customHeight="1">
      <c r="A6008" s="19" t="s">
        <v>118604</v>
      </c>
      <c r="B6008" s="24">
        <v>51</v>
      </c>
      <c r="C6008" s="22">
        <v>15</v>
      </c>
      <c r="D6008" s="21" t="s">
        <v>118605</v>
      </c>
      <c r="E6008" s="21" t="s">
        <v>118606</v>
      </c>
      <c r="F6008" s="21" t="s">
        <v>101568</v>
      </c>
      <c r="G6008" s="22">
        <v>1</v>
      </c>
      <c r="H6008" s="22">
        <v>10</v>
      </c>
      <c r="I6008" s="22">
        <v>17</v>
      </c>
      <c r="J6008" s="21" t="s">
        <v>118607</v>
      </c>
    </row>
    <row r="6009" spans="1:10" ht="32" customHeight="1">
      <c r="A6009" s="19" t="s">
        <v>118608</v>
      </c>
      <c r="B6009" s="24">
        <v>30</v>
      </c>
      <c r="C6009" s="22">
        <v>18</v>
      </c>
      <c r="D6009" s="21" t="s">
        <v>118609</v>
      </c>
      <c r="E6009" s="21" t="s">
        <v>118610</v>
      </c>
      <c r="F6009" s="21" t="s">
        <v>101757</v>
      </c>
      <c r="G6009" s="22">
        <v>4</v>
      </c>
      <c r="H6009" s="22">
        <v>10</v>
      </c>
      <c r="I6009" s="22">
        <v>13</v>
      </c>
      <c r="J6009" s="21" t="s">
        <v>118611</v>
      </c>
    </row>
    <row r="6010" spans="1:10" ht="32" customHeight="1">
      <c r="A6010" s="19" t="s">
        <v>118612</v>
      </c>
      <c r="B6010" s="24">
        <v>33</v>
      </c>
      <c r="C6010" s="22">
        <v>15</v>
      </c>
      <c r="D6010" s="21" t="s">
        <v>114056</v>
      </c>
      <c r="E6010" s="21" t="s">
        <v>114057</v>
      </c>
      <c r="F6010" s="21" t="s">
        <v>101554</v>
      </c>
      <c r="G6010" s="22">
        <v>10</v>
      </c>
      <c r="H6010" s="22">
        <v>0</v>
      </c>
      <c r="I6010" s="22">
        <v>0</v>
      </c>
      <c r="J6010" s="21" t="s">
        <v>118613</v>
      </c>
    </row>
    <row r="6011" spans="1:10" ht="32" customHeight="1">
      <c r="A6011" s="19" t="s">
        <v>118614</v>
      </c>
      <c r="B6011" s="24">
        <v>27</v>
      </c>
      <c r="C6011" s="22">
        <v>18</v>
      </c>
      <c r="D6011" s="21" t="s">
        <v>118615</v>
      </c>
      <c r="E6011" s="21" t="s">
        <v>118616</v>
      </c>
      <c r="F6011" s="21" t="s">
        <v>102727</v>
      </c>
      <c r="G6011" s="22">
        <v>3</v>
      </c>
      <c r="H6011" s="22">
        <v>11</v>
      </c>
      <c r="I6011" s="22">
        <v>19</v>
      </c>
      <c r="J6011" s="21" t="s">
        <v>118617</v>
      </c>
    </row>
    <row r="6012" spans="1:10" ht="32" customHeight="1">
      <c r="A6012" s="19" t="s">
        <v>118618</v>
      </c>
      <c r="B6012" s="24">
        <v>46</v>
      </c>
      <c r="C6012" s="22">
        <v>36</v>
      </c>
      <c r="D6012" s="21" t="s">
        <v>117361</v>
      </c>
      <c r="E6012" s="21" t="s">
        <v>117362</v>
      </c>
      <c r="F6012" s="21" t="s">
        <v>106390</v>
      </c>
      <c r="G6012" s="22">
        <v>1</v>
      </c>
      <c r="H6012" s="22">
        <v>31</v>
      </c>
      <c r="I6012" s="22">
        <v>59</v>
      </c>
      <c r="J6012" s="21" t="s">
        <v>118619</v>
      </c>
    </row>
    <row r="6013" spans="1:10" ht="32" customHeight="1">
      <c r="A6013" s="19" t="s">
        <v>118620</v>
      </c>
      <c r="B6013" s="24">
        <v>12</v>
      </c>
      <c r="C6013" s="22">
        <v>22</v>
      </c>
      <c r="D6013" s="21" t="s">
        <v>118621</v>
      </c>
      <c r="E6013" s="21" t="s">
        <v>118622</v>
      </c>
      <c r="F6013" s="21" t="s">
        <v>102797</v>
      </c>
      <c r="G6013" s="22">
        <v>10</v>
      </c>
      <c r="H6013" s="22">
        <v>8</v>
      </c>
      <c r="I6013" s="22">
        <v>18</v>
      </c>
      <c r="J6013" s="21" t="s">
        <v>118623</v>
      </c>
    </row>
    <row r="6014" spans="1:10" ht="32" customHeight="1">
      <c r="A6014" s="19" t="s">
        <v>118624</v>
      </c>
      <c r="B6014" s="24">
        <v>21</v>
      </c>
      <c r="C6014" s="22">
        <v>15</v>
      </c>
      <c r="D6014" s="21" t="s">
        <v>105633</v>
      </c>
      <c r="E6014" s="21" t="s">
        <v>105634</v>
      </c>
      <c r="F6014" s="21" t="s">
        <v>101568</v>
      </c>
      <c r="G6014" s="22">
        <v>4</v>
      </c>
      <c r="H6014" s="22">
        <v>7</v>
      </c>
      <c r="I6014" s="22">
        <v>19</v>
      </c>
      <c r="J6014" s="21" t="s">
        <v>118625</v>
      </c>
    </row>
    <row r="6015" spans="1:10" ht="32" customHeight="1">
      <c r="A6015" s="19" t="s">
        <v>118626</v>
      </c>
      <c r="B6015" s="24">
        <v>20</v>
      </c>
      <c r="C6015" s="22">
        <v>15</v>
      </c>
      <c r="D6015" s="21" t="s">
        <v>118627</v>
      </c>
      <c r="E6015" s="21" t="s">
        <v>118628</v>
      </c>
      <c r="F6015" s="21" t="s">
        <v>101554</v>
      </c>
      <c r="G6015" s="22">
        <v>10</v>
      </c>
      <c r="H6015" s="22">
        <v>0</v>
      </c>
      <c r="I6015" s="22">
        <v>0</v>
      </c>
      <c r="J6015" s="21" t="s">
        <v>118629</v>
      </c>
    </row>
    <row r="6016" spans="1:10" ht="32" customHeight="1">
      <c r="A6016" s="19" t="s">
        <v>118630</v>
      </c>
      <c r="B6016" s="24">
        <v>25</v>
      </c>
      <c r="C6016" s="22">
        <v>15</v>
      </c>
      <c r="D6016" s="21" t="s">
        <v>118631</v>
      </c>
      <c r="E6016" s="21" t="s">
        <v>118632</v>
      </c>
      <c r="F6016" s="21" t="s">
        <v>101528</v>
      </c>
      <c r="G6016" s="22">
        <v>10</v>
      </c>
      <c r="H6016" s="22">
        <v>0</v>
      </c>
      <c r="I6016" s="22">
        <v>0</v>
      </c>
      <c r="J6016" s="21" t="s">
        <v>118633</v>
      </c>
    </row>
    <row r="6017" spans="1:10" ht="32" customHeight="1">
      <c r="A6017" s="19" t="s">
        <v>118634</v>
      </c>
      <c r="B6017" s="24">
        <v>23</v>
      </c>
      <c r="C6017" s="22">
        <v>16</v>
      </c>
      <c r="D6017" s="21" t="s">
        <v>110648</v>
      </c>
      <c r="E6017" s="21" t="s">
        <v>110649</v>
      </c>
      <c r="F6017" s="21" t="s">
        <v>101533</v>
      </c>
      <c r="G6017" s="22">
        <v>2</v>
      </c>
      <c r="H6017" s="22">
        <v>10</v>
      </c>
      <c r="I6017" s="22">
        <v>17</v>
      </c>
      <c r="J6017" s="21" t="s">
        <v>118635</v>
      </c>
    </row>
    <row r="6018" spans="1:10" ht="32" customHeight="1">
      <c r="A6018" s="19" t="s">
        <v>118636</v>
      </c>
      <c r="B6018" s="24">
        <v>19</v>
      </c>
      <c r="C6018" s="22">
        <v>21</v>
      </c>
      <c r="D6018" s="21" t="s">
        <v>118637</v>
      </c>
      <c r="E6018" s="21" t="s">
        <v>118638</v>
      </c>
      <c r="F6018" s="21" t="s">
        <v>14739</v>
      </c>
      <c r="G6018" s="22">
        <v>7</v>
      </c>
      <c r="H6018" s="22">
        <v>10</v>
      </c>
      <c r="I6018" s="22">
        <v>14</v>
      </c>
      <c r="J6018" s="21" t="s">
        <v>118639</v>
      </c>
    </row>
    <row r="6019" spans="1:10" ht="32" customHeight="1">
      <c r="A6019" s="19" t="s">
        <v>118640</v>
      </c>
      <c r="B6019" s="24">
        <v>19</v>
      </c>
      <c r="C6019" s="22">
        <v>21</v>
      </c>
      <c r="D6019" s="21" t="s">
        <v>118637</v>
      </c>
      <c r="E6019" s="21" t="s">
        <v>118638</v>
      </c>
      <c r="F6019" s="21" t="s">
        <v>14739</v>
      </c>
      <c r="G6019" s="22">
        <v>7</v>
      </c>
      <c r="H6019" s="22">
        <v>10</v>
      </c>
      <c r="I6019" s="22">
        <v>14</v>
      </c>
      <c r="J6019" s="21" t="s">
        <v>118639</v>
      </c>
    </row>
    <row r="6020" spans="1:10" ht="32" customHeight="1">
      <c r="A6020" s="19" t="s">
        <v>118641</v>
      </c>
      <c r="B6020" s="24">
        <v>30</v>
      </c>
      <c r="C6020" s="22">
        <v>15</v>
      </c>
      <c r="D6020" s="21" t="s">
        <v>118642</v>
      </c>
      <c r="E6020" s="21" t="s">
        <v>118643</v>
      </c>
      <c r="F6020" s="21" t="s">
        <v>14739</v>
      </c>
      <c r="G6020" s="22">
        <v>10</v>
      </c>
      <c r="H6020" s="22">
        <v>0</v>
      </c>
      <c r="I6020" s="22">
        <v>0</v>
      </c>
      <c r="J6020" s="21" t="s">
        <v>118644</v>
      </c>
    </row>
    <row r="6021" spans="1:10" ht="32" customHeight="1">
      <c r="A6021" s="19" t="s">
        <v>118645</v>
      </c>
      <c r="B6021" s="24">
        <v>30</v>
      </c>
      <c r="C6021" s="22">
        <v>15</v>
      </c>
      <c r="D6021" s="21" t="s">
        <v>118642</v>
      </c>
      <c r="E6021" s="21" t="s">
        <v>118643</v>
      </c>
      <c r="F6021" s="21" t="s">
        <v>14739</v>
      </c>
      <c r="G6021" s="22">
        <v>10</v>
      </c>
      <c r="H6021" s="22">
        <v>0</v>
      </c>
      <c r="I6021" s="22">
        <v>0</v>
      </c>
      <c r="J6021" s="21" t="s">
        <v>118644</v>
      </c>
    </row>
    <row r="6022" spans="1:10" ht="32" customHeight="1">
      <c r="A6022" s="19" t="s">
        <v>118646</v>
      </c>
      <c r="B6022" s="24">
        <v>12</v>
      </c>
      <c r="C6022" s="22">
        <v>15</v>
      </c>
      <c r="D6022" s="21" t="s">
        <v>108932</v>
      </c>
      <c r="E6022" s="21" t="s">
        <v>108933</v>
      </c>
      <c r="F6022" s="21" t="s">
        <v>101563</v>
      </c>
      <c r="G6022" s="22">
        <v>10</v>
      </c>
      <c r="H6022" s="22">
        <v>0</v>
      </c>
      <c r="I6022" s="22">
        <v>0</v>
      </c>
      <c r="J6022" s="21" t="s">
        <v>108934</v>
      </c>
    </row>
    <row r="6023" spans="1:10" ht="32" customHeight="1">
      <c r="A6023" s="19" t="s">
        <v>118647</v>
      </c>
      <c r="B6023" s="24">
        <v>43</v>
      </c>
      <c r="C6023" s="22">
        <v>26</v>
      </c>
      <c r="D6023" s="21" t="s">
        <v>105889</v>
      </c>
      <c r="E6023" s="21" t="s">
        <v>105890</v>
      </c>
      <c r="F6023" s="21" t="s">
        <v>102510</v>
      </c>
      <c r="G6023" s="22">
        <v>10</v>
      </c>
      <c r="H6023" s="22">
        <v>12</v>
      </c>
      <c r="I6023" s="22">
        <v>21</v>
      </c>
      <c r="J6023" s="21" t="s">
        <v>118648</v>
      </c>
    </row>
    <row r="6024" spans="1:10" ht="32" customHeight="1">
      <c r="A6024" s="19" t="s">
        <v>118649</v>
      </c>
      <c r="B6024" s="24">
        <v>35</v>
      </c>
      <c r="C6024" s="22">
        <v>29</v>
      </c>
      <c r="D6024" s="21" t="s">
        <v>107153</v>
      </c>
      <c r="E6024" s="21" t="s">
        <v>107154</v>
      </c>
      <c r="F6024" s="21" t="s">
        <v>101543</v>
      </c>
      <c r="G6024" s="22">
        <v>12</v>
      </c>
      <c r="H6024" s="22">
        <v>13</v>
      </c>
      <c r="I6024" s="22">
        <v>22</v>
      </c>
      <c r="J6024" s="21" t="s">
        <v>118650</v>
      </c>
    </row>
    <row r="6025" spans="1:10" ht="32" customHeight="1">
      <c r="A6025" s="19" t="s">
        <v>118651</v>
      </c>
      <c r="B6025" s="24">
        <v>13</v>
      </c>
      <c r="C6025" s="22">
        <v>15</v>
      </c>
      <c r="D6025" s="21" t="s">
        <v>103068</v>
      </c>
      <c r="E6025" s="21" t="s">
        <v>103069</v>
      </c>
      <c r="F6025" s="21" t="s">
        <v>14739</v>
      </c>
      <c r="G6025" s="22">
        <v>10</v>
      </c>
      <c r="H6025" s="22">
        <v>0</v>
      </c>
      <c r="I6025" s="22">
        <v>0</v>
      </c>
      <c r="J6025" s="21" t="s">
        <v>118652</v>
      </c>
    </row>
    <row r="6026" spans="1:10" ht="32" customHeight="1">
      <c r="A6026" s="19" t="s">
        <v>118653</v>
      </c>
      <c r="B6026" s="24">
        <v>23</v>
      </c>
      <c r="C6026" s="22">
        <v>32</v>
      </c>
      <c r="D6026" s="21" t="s">
        <v>114641</v>
      </c>
      <c r="E6026" s="21" t="s">
        <v>114642</v>
      </c>
      <c r="F6026" s="21" t="s">
        <v>102001</v>
      </c>
      <c r="G6026" s="22">
        <v>9</v>
      </c>
      <c r="H6026" s="22">
        <v>19</v>
      </c>
      <c r="I6026" s="22">
        <v>47</v>
      </c>
      <c r="J6026" s="21" t="s">
        <v>118654</v>
      </c>
    </row>
    <row r="6027" spans="1:10" ht="32" customHeight="1">
      <c r="A6027" s="19" t="s">
        <v>118655</v>
      </c>
      <c r="B6027" s="24">
        <v>21</v>
      </c>
      <c r="C6027" s="22">
        <v>15</v>
      </c>
      <c r="D6027" s="21" t="s">
        <v>118656</v>
      </c>
      <c r="E6027" s="21" t="s">
        <v>118657</v>
      </c>
      <c r="F6027" s="21" t="s">
        <v>101528</v>
      </c>
      <c r="G6027" s="22">
        <v>10</v>
      </c>
      <c r="H6027" s="22">
        <v>0</v>
      </c>
      <c r="I6027" s="22">
        <v>0</v>
      </c>
      <c r="J6027" s="21" t="s">
        <v>118658</v>
      </c>
    </row>
    <row r="6028" spans="1:10" ht="32" customHeight="1">
      <c r="A6028" s="19" t="s">
        <v>118659</v>
      </c>
      <c r="B6028" s="24">
        <v>21</v>
      </c>
      <c r="C6028" s="22">
        <v>16</v>
      </c>
      <c r="D6028" s="21" t="s">
        <v>102858</v>
      </c>
      <c r="E6028" s="21" t="s">
        <v>102859</v>
      </c>
      <c r="F6028" s="21" t="s">
        <v>102171</v>
      </c>
      <c r="G6028" s="22">
        <v>1</v>
      </c>
      <c r="H6028" s="22">
        <v>11</v>
      </c>
      <c r="I6028" s="22">
        <v>24</v>
      </c>
      <c r="J6028" s="21" t="s">
        <v>118660</v>
      </c>
    </row>
    <row r="6029" spans="1:10" ht="32" customHeight="1">
      <c r="A6029" s="19" t="s">
        <v>118661</v>
      </c>
      <c r="B6029" s="24">
        <v>25</v>
      </c>
      <c r="C6029" s="22">
        <v>15</v>
      </c>
      <c r="D6029" s="21" t="s">
        <v>103487</v>
      </c>
      <c r="E6029" s="21" t="s">
        <v>103488</v>
      </c>
      <c r="F6029" s="21" t="s">
        <v>101528</v>
      </c>
      <c r="G6029" s="22">
        <v>10</v>
      </c>
      <c r="H6029" s="22">
        <v>0</v>
      </c>
      <c r="I6029" s="22">
        <v>0</v>
      </c>
      <c r="J6029" s="21" t="s">
        <v>118662</v>
      </c>
    </row>
    <row r="6030" spans="1:10" ht="32" customHeight="1">
      <c r="A6030" s="19" t="s">
        <v>118663</v>
      </c>
      <c r="B6030" s="24">
        <v>27</v>
      </c>
      <c r="C6030" s="22">
        <v>20</v>
      </c>
      <c r="D6030" s="21" t="s">
        <v>118664</v>
      </c>
      <c r="E6030" s="21" t="s">
        <v>118665</v>
      </c>
      <c r="F6030" s="21" t="s">
        <v>101623</v>
      </c>
      <c r="G6030" s="22">
        <v>2</v>
      </c>
      <c r="H6030" s="22">
        <v>14</v>
      </c>
      <c r="I6030" s="22">
        <v>20</v>
      </c>
      <c r="J6030" s="21" t="s">
        <v>118666</v>
      </c>
    </row>
    <row r="6031" spans="1:10" ht="32" customHeight="1">
      <c r="A6031" s="19" t="s">
        <v>118667</v>
      </c>
      <c r="B6031" s="24">
        <v>17</v>
      </c>
      <c r="C6031" s="22">
        <v>23</v>
      </c>
      <c r="D6031" s="21" t="s">
        <v>118668</v>
      </c>
      <c r="E6031" s="21" t="s">
        <v>118669</v>
      </c>
      <c r="F6031" s="21" t="s">
        <v>101543</v>
      </c>
      <c r="G6031" s="22">
        <v>7</v>
      </c>
      <c r="H6031" s="22">
        <v>12</v>
      </c>
      <c r="I6031" s="22">
        <v>21</v>
      </c>
      <c r="J6031" s="21" t="s">
        <v>118670</v>
      </c>
    </row>
    <row r="6032" spans="1:10" ht="32" customHeight="1">
      <c r="A6032" s="19" t="s">
        <v>118671</v>
      </c>
      <c r="B6032" s="24">
        <v>20</v>
      </c>
      <c r="C6032" s="22">
        <v>22</v>
      </c>
      <c r="D6032" s="21" t="s">
        <v>118672</v>
      </c>
      <c r="E6032" s="21" t="s">
        <v>118673</v>
      </c>
      <c r="F6032" s="21" t="s">
        <v>101538</v>
      </c>
      <c r="G6032" s="22">
        <v>3</v>
      </c>
      <c r="H6032" s="22">
        <v>15</v>
      </c>
      <c r="I6032" s="22">
        <v>33</v>
      </c>
      <c r="J6032" s="21" t="s">
        <v>118674</v>
      </c>
    </row>
    <row r="6033" spans="1:10" ht="32" customHeight="1">
      <c r="A6033" s="19" t="s">
        <v>118675</v>
      </c>
      <c r="B6033" s="24">
        <v>40</v>
      </c>
      <c r="C6033" s="22">
        <v>15</v>
      </c>
      <c r="D6033" s="21" t="s">
        <v>105016</v>
      </c>
      <c r="E6033" s="21" t="s">
        <v>105017</v>
      </c>
      <c r="F6033" s="21" t="s">
        <v>101554</v>
      </c>
      <c r="G6033" s="22">
        <v>10</v>
      </c>
      <c r="H6033" s="22">
        <v>0</v>
      </c>
      <c r="I6033" s="22">
        <v>0</v>
      </c>
      <c r="J6033" s="21" t="s">
        <v>118676</v>
      </c>
    </row>
    <row r="6034" spans="1:10" ht="32" customHeight="1">
      <c r="A6034" s="19" t="s">
        <v>118677</v>
      </c>
      <c r="B6034" s="24">
        <v>20</v>
      </c>
      <c r="C6034" s="22">
        <v>15</v>
      </c>
      <c r="D6034" s="21" t="s">
        <v>118678</v>
      </c>
      <c r="E6034" s="21" t="s">
        <v>118679</v>
      </c>
      <c r="F6034" s="21" t="s">
        <v>14739</v>
      </c>
      <c r="G6034" s="22">
        <v>10</v>
      </c>
      <c r="H6034" s="22">
        <v>0</v>
      </c>
      <c r="I6034" s="22">
        <v>0</v>
      </c>
      <c r="J6034" s="21" t="s">
        <v>118680</v>
      </c>
    </row>
    <row r="6035" spans="1:10" ht="32" customHeight="1">
      <c r="A6035" s="19" t="s">
        <v>118681</v>
      </c>
      <c r="B6035" s="24">
        <v>16</v>
      </c>
      <c r="C6035" s="22">
        <v>21</v>
      </c>
      <c r="D6035" s="21" t="s">
        <v>118682</v>
      </c>
      <c r="E6035" s="21" t="s">
        <v>118683</v>
      </c>
      <c r="F6035" s="21" t="s">
        <v>14812</v>
      </c>
      <c r="G6035" s="22">
        <v>6</v>
      </c>
      <c r="H6035" s="22">
        <v>11</v>
      </c>
      <c r="I6035" s="22">
        <v>29</v>
      </c>
      <c r="J6035" s="21" t="s">
        <v>118684</v>
      </c>
    </row>
    <row r="6036" spans="1:10" ht="32" customHeight="1">
      <c r="A6036" s="19" t="s">
        <v>118685</v>
      </c>
      <c r="B6036" s="24">
        <v>33</v>
      </c>
      <c r="C6036" s="22">
        <v>27</v>
      </c>
      <c r="D6036" s="21" t="s">
        <v>115944</v>
      </c>
      <c r="E6036" s="21" t="s">
        <v>115945</v>
      </c>
      <c r="F6036" s="21" t="s">
        <v>102769</v>
      </c>
      <c r="G6036" s="22">
        <v>1</v>
      </c>
      <c r="H6036" s="22">
        <v>9</v>
      </c>
      <c r="I6036" s="22">
        <v>13</v>
      </c>
      <c r="J6036" s="21" t="s">
        <v>118686</v>
      </c>
    </row>
    <row r="6037" spans="1:10" ht="32" customHeight="1">
      <c r="A6037" s="19" t="s">
        <v>118687</v>
      </c>
      <c r="B6037" s="24">
        <v>21</v>
      </c>
      <c r="C6037" s="22">
        <v>15</v>
      </c>
      <c r="D6037" s="21" t="s">
        <v>116279</v>
      </c>
      <c r="E6037" s="21" t="s">
        <v>116280</v>
      </c>
      <c r="F6037" s="21" t="s">
        <v>14739</v>
      </c>
      <c r="G6037" s="22">
        <v>10</v>
      </c>
      <c r="H6037" s="22">
        <v>0</v>
      </c>
      <c r="I6037" s="22">
        <v>0</v>
      </c>
      <c r="J6037" s="21" t="s">
        <v>118688</v>
      </c>
    </row>
    <row r="6038" spans="1:10" ht="32" customHeight="1">
      <c r="A6038" s="19" t="s">
        <v>118689</v>
      </c>
      <c r="B6038" s="24">
        <v>27</v>
      </c>
      <c r="C6038" s="22">
        <v>25</v>
      </c>
      <c r="D6038" s="21" t="s">
        <v>106428</v>
      </c>
      <c r="E6038" s="21" t="s">
        <v>106429</v>
      </c>
      <c r="F6038" s="21" t="s">
        <v>102433</v>
      </c>
      <c r="G6038" s="22">
        <v>1</v>
      </c>
      <c r="H6038" s="22">
        <v>20</v>
      </c>
      <c r="I6038" s="22">
        <v>34</v>
      </c>
      <c r="J6038" s="21" t="s">
        <v>106444</v>
      </c>
    </row>
    <row r="6039" spans="1:10" ht="32" customHeight="1">
      <c r="A6039" s="19" t="s">
        <v>118690</v>
      </c>
      <c r="B6039" s="24">
        <v>27</v>
      </c>
      <c r="C6039" s="22">
        <v>35</v>
      </c>
      <c r="D6039" s="21" t="s">
        <v>101772</v>
      </c>
      <c r="E6039" s="21" t="s">
        <v>101773</v>
      </c>
      <c r="F6039" s="21" t="s">
        <v>101623</v>
      </c>
      <c r="G6039" s="22">
        <v>11</v>
      </c>
      <c r="H6039" s="22">
        <v>20</v>
      </c>
      <c r="I6039" s="22">
        <v>34</v>
      </c>
      <c r="J6039" s="21" t="s">
        <v>118691</v>
      </c>
    </row>
    <row r="6040" spans="1:10" ht="32" customHeight="1">
      <c r="A6040" s="19" t="s">
        <v>118692</v>
      </c>
      <c r="B6040" s="24">
        <v>71</v>
      </c>
      <c r="C6040" s="22">
        <v>15</v>
      </c>
      <c r="D6040" s="21" t="s">
        <v>117794</v>
      </c>
      <c r="E6040" s="21" t="s">
        <v>117795</v>
      </c>
      <c r="F6040" s="21" t="s">
        <v>14739</v>
      </c>
      <c r="G6040" s="22">
        <v>10</v>
      </c>
      <c r="H6040" s="22">
        <v>0</v>
      </c>
      <c r="I6040" s="22">
        <v>0</v>
      </c>
      <c r="J6040" s="21" t="s">
        <v>118693</v>
      </c>
    </row>
    <row r="6041" spans="1:10" ht="32" customHeight="1">
      <c r="A6041" s="19" t="s">
        <v>118694</v>
      </c>
      <c r="B6041" s="24">
        <v>17</v>
      </c>
      <c r="C6041" s="22">
        <v>15</v>
      </c>
      <c r="D6041" s="21" t="s">
        <v>118695</v>
      </c>
      <c r="E6041" s="21" t="s">
        <v>118696</v>
      </c>
      <c r="F6041" s="22">
        <v>1</v>
      </c>
      <c r="G6041" s="22">
        <v>1</v>
      </c>
      <c r="H6041" s="22">
        <v>10</v>
      </c>
      <c r="I6041" s="22">
        <v>26</v>
      </c>
      <c r="J6041" s="21" t="s">
        <v>118697</v>
      </c>
    </row>
    <row r="6042" spans="1:10" ht="32" customHeight="1">
      <c r="A6042" s="19" t="s">
        <v>118698</v>
      </c>
      <c r="B6042" s="24">
        <v>24</v>
      </c>
      <c r="C6042" s="22">
        <v>19</v>
      </c>
      <c r="D6042" s="21" t="s">
        <v>118699</v>
      </c>
      <c r="E6042" s="21" t="s">
        <v>118700</v>
      </c>
      <c r="F6042" s="22">
        <v>1</v>
      </c>
      <c r="G6042" s="22">
        <v>1</v>
      </c>
      <c r="H6042" s="22">
        <v>14</v>
      </c>
      <c r="I6042" s="22">
        <v>34</v>
      </c>
      <c r="J6042" s="21" t="s">
        <v>118701</v>
      </c>
    </row>
    <row r="6043" spans="1:10" ht="32" customHeight="1">
      <c r="A6043" s="19" t="s">
        <v>118702</v>
      </c>
      <c r="B6043" s="24">
        <v>32</v>
      </c>
      <c r="C6043" s="22">
        <v>19</v>
      </c>
      <c r="D6043" s="21" t="s">
        <v>118703</v>
      </c>
      <c r="E6043" s="21" t="s">
        <v>118704</v>
      </c>
      <c r="F6043" s="21" t="s">
        <v>102114</v>
      </c>
      <c r="G6043" s="22">
        <v>3</v>
      </c>
      <c r="H6043" s="22">
        <v>12</v>
      </c>
      <c r="I6043" s="22">
        <v>22</v>
      </c>
      <c r="J6043" s="21" t="s">
        <v>118705</v>
      </c>
    </row>
    <row r="6044" spans="1:10" ht="32" customHeight="1">
      <c r="A6044" s="19" t="s">
        <v>118706</v>
      </c>
      <c r="B6044" s="24">
        <v>35</v>
      </c>
      <c r="C6044" s="22">
        <v>22</v>
      </c>
      <c r="D6044" s="21" t="s">
        <v>118707</v>
      </c>
      <c r="E6044" s="21" t="s">
        <v>118708</v>
      </c>
      <c r="F6044" s="21" t="s">
        <v>101689</v>
      </c>
      <c r="G6044" s="22">
        <v>7</v>
      </c>
      <c r="H6044" s="22">
        <v>11</v>
      </c>
      <c r="I6044" s="22">
        <v>20</v>
      </c>
      <c r="J6044" s="21" t="s">
        <v>118709</v>
      </c>
    </row>
    <row r="6045" spans="1:10" ht="32" customHeight="1">
      <c r="A6045" s="19" t="s">
        <v>118710</v>
      </c>
      <c r="B6045" s="24">
        <v>22</v>
      </c>
      <c r="C6045" s="22">
        <v>20</v>
      </c>
      <c r="D6045" s="21" t="s">
        <v>115666</v>
      </c>
      <c r="E6045" s="21" t="s">
        <v>115667</v>
      </c>
      <c r="F6045" s="21" t="s">
        <v>101623</v>
      </c>
      <c r="G6045" s="22">
        <v>6</v>
      </c>
      <c r="H6045" s="22">
        <v>10</v>
      </c>
      <c r="I6045" s="22">
        <v>15</v>
      </c>
      <c r="J6045" s="21" t="s">
        <v>118711</v>
      </c>
    </row>
    <row r="6046" spans="1:10" ht="32" customHeight="1">
      <c r="A6046" s="19" t="s">
        <v>118712</v>
      </c>
      <c r="B6046" s="24">
        <v>22</v>
      </c>
      <c r="C6046" s="22">
        <v>20</v>
      </c>
      <c r="D6046" s="21" t="s">
        <v>115666</v>
      </c>
      <c r="E6046" s="21" t="s">
        <v>115667</v>
      </c>
      <c r="F6046" s="21" t="s">
        <v>101623</v>
      </c>
      <c r="G6046" s="22">
        <v>6</v>
      </c>
      <c r="H6046" s="22">
        <v>10</v>
      </c>
      <c r="I6046" s="22">
        <v>15</v>
      </c>
      <c r="J6046" s="21" t="s">
        <v>118711</v>
      </c>
    </row>
    <row r="6047" spans="1:10" ht="32" customHeight="1">
      <c r="A6047" s="19" t="s">
        <v>118713</v>
      </c>
      <c r="B6047" s="24">
        <v>34</v>
      </c>
      <c r="C6047" s="22">
        <v>15</v>
      </c>
      <c r="D6047" s="21" t="s">
        <v>117670</v>
      </c>
      <c r="E6047" s="21" t="s">
        <v>117671</v>
      </c>
      <c r="F6047" s="21" t="s">
        <v>14739</v>
      </c>
      <c r="G6047" s="22">
        <v>10</v>
      </c>
      <c r="H6047" s="22">
        <v>0</v>
      </c>
      <c r="I6047" s="22">
        <v>0</v>
      </c>
      <c r="J6047" s="21" t="s">
        <v>118714</v>
      </c>
    </row>
    <row r="6048" spans="1:10" ht="32" customHeight="1">
      <c r="A6048" s="19" t="s">
        <v>118715</v>
      </c>
      <c r="B6048" s="24">
        <v>19</v>
      </c>
      <c r="C6048" s="22">
        <v>15</v>
      </c>
      <c r="D6048" s="21" t="s">
        <v>118716</v>
      </c>
      <c r="E6048" s="21" t="s">
        <v>118717</v>
      </c>
      <c r="F6048" s="21" t="s">
        <v>101528</v>
      </c>
      <c r="G6048" s="22">
        <v>10</v>
      </c>
      <c r="H6048" s="22">
        <v>0</v>
      </c>
      <c r="I6048" s="22">
        <v>0</v>
      </c>
      <c r="J6048" s="21" t="s">
        <v>118718</v>
      </c>
    </row>
    <row r="6049" spans="1:10" ht="44" customHeight="1">
      <c r="A6049" s="19" t="s">
        <v>118719</v>
      </c>
      <c r="B6049" s="24">
        <v>12</v>
      </c>
      <c r="C6049" s="22">
        <v>15</v>
      </c>
      <c r="D6049" s="21" t="s">
        <v>118720</v>
      </c>
      <c r="E6049" s="21" t="s">
        <v>118721</v>
      </c>
      <c r="F6049" s="21" t="s">
        <v>101528</v>
      </c>
      <c r="G6049" s="22">
        <v>10</v>
      </c>
      <c r="H6049" s="22">
        <v>0</v>
      </c>
      <c r="I6049" s="22">
        <v>0</v>
      </c>
      <c r="J6049" s="21" t="s">
        <v>118722</v>
      </c>
    </row>
    <row r="6050" spans="1:10" ht="32" customHeight="1">
      <c r="A6050" s="19" t="s">
        <v>118723</v>
      </c>
      <c r="B6050" s="24">
        <v>20</v>
      </c>
      <c r="C6050" s="22">
        <v>23</v>
      </c>
      <c r="D6050" s="21" t="s">
        <v>118724</v>
      </c>
      <c r="E6050" s="21" t="s">
        <v>118725</v>
      </c>
      <c r="F6050" s="21" t="s">
        <v>101543</v>
      </c>
      <c r="G6050" s="22">
        <v>6</v>
      </c>
      <c r="H6050" s="22">
        <v>13</v>
      </c>
      <c r="I6050" s="22">
        <v>21</v>
      </c>
      <c r="J6050" s="21" t="s">
        <v>118726</v>
      </c>
    </row>
    <row r="6051" spans="1:10" ht="32" customHeight="1">
      <c r="A6051" s="19" t="s">
        <v>118727</v>
      </c>
      <c r="B6051" s="24">
        <v>20</v>
      </c>
      <c r="C6051" s="22">
        <v>23</v>
      </c>
      <c r="D6051" s="21" t="s">
        <v>118724</v>
      </c>
      <c r="E6051" s="21" t="s">
        <v>118725</v>
      </c>
      <c r="F6051" s="21" t="s">
        <v>101543</v>
      </c>
      <c r="G6051" s="22">
        <v>6</v>
      </c>
      <c r="H6051" s="22">
        <v>13</v>
      </c>
      <c r="I6051" s="22">
        <v>21</v>
      </c>
      <c r="J6051" s="21" t="s">
        <v>118726</v>
      </c>
    </row>
    <row r="6052" spans="1:10" ht="32" customHeight="1">
      <c r="A6052" s="19" t="s">
        <v>118728</v>
      </c>
      <c r="B6052" s="24">
        <v>42</v>
      </c>
      <c r="C6052" s="22">
        <v>15</v>
      </c>
      <c r="D6052" s="21" t="s">
        <v>102748</v>
      </c>
      <c r="E6052" s="21" t="s">
        <v>102749</v>
      </c>
      <c r="F6052" s="21" t="s">
        <v>101694</v>
      </c>
      <c r="G6052" s="22">
        <v>10</v>
      </c>
      <c r="H6052" s="22">
        <v>0</v>
      </c>
      <c r="I6052" s="22">
        <v>0</v>
      </c>
      <c r="J6052" s="21" t="s">
        <v>103782</v>
      </c>
    </row>
    <row r="6053" spans="1:10" ht="32" customHeight="1">
      <c r="A6053" s="19" t="s">
        <v>118729</v>
      </c>
      <c r="B6053" s="24">
        <v>42</v>
      </c>
      <c r="C6053" s="22">
        <v>15</v>
      </c>
      <c r="D6053" s="21" t="s">
        <v>102748</v>
      </c>
      <c r="E6053" s="21" t="s">
        <v>102749</v>
      </c>
      <c r="F6053" s="21" t="s">
        <v>101694</v>
      </c>
      <c r="G6053" s="22">
        <v>10</v>
      </c>
      <c r="H6053" s="22">
        <v>0</v>
      </c>
      <c r="I6053" s="22">
        <v>0</v>
      </c>
      <c r="J6053" s="21" t="s">
        <v>103782</v>
      </c>
    </row>
    <row r="6054" spans="1:10" ht="32" customHeight="1">
      <c r="A6054" s="19" t="s">
        <v>118730</v>
      </c>
      <c r="B6054" s="24">
        <v>12</v>
      </c>
      <c r="C6054" s="22">
        <v>15</v>
      </c>
      <c r="D6054" s="21" t="s">
        <v>105402</v>
      </c>
      <c r="E6054" s="21" t="s">
        <v>105403</v>
      </c>
      <c r="F6054" s="21" t="s">
        <v>101563</v>
      </c>
      <c r="G6054" s="22">
        <v>10</v>
      </c>
      <c r="H6054" s="22">
        <v>0</v>
      </c>
      <c r="I6054" s="22">
        <v>0</v>
      </c>
      <c r="J6054" s="21" t="s">
        <v>105404</v>
      </c>
    </row>
    <row r="6055" spans="1:10" ht="32" customHeight="1">
      <c r="A6055" s="19" t="s">
        <v>118731</v>
      </c>
      <c r="B6055" s="24">
        <v>12</v>
      </c>
      <c r="C6055" s="22">
        <v>15</v>
      </c>
      <c r="D6055" s="21" t="s">
        <v>105402</v>
      </c>
      <c r="E6055" s="21" t="s">
        <v>105403</v>
      </c>
      <c r="F6055" s="21" t="s">
        <v>101563</v>
      </c>
      <c r="G6055" s="22">
        <v>10</v>
      </c>
      <c r="H6055" s="22">
        <v>0</v>
      </c>
      <c r="I6055" s="22">
        <v>0</v>
      </c>
      <c r="J6055" s="21" t="s">
        <v>105404</v>
      </c>
    </row>
    <row r="6056" spans="1:10" ht="32" customHeight="1">
      <c r="A6056" s="19" t="s">
        <v>118732</v>
      </c>
      <c r="B6056" s="24">
        <v>23</v>
      </c>
      <c r="C6056" s="22">
        <v>15</v>
      </c>
      <c r="D6056" s="21" t="s">
        <v>118733</v>
      </c>
      <c r="E6056" s="21" t="s">
        <v>118734</v>
      </c>
      <c r="F6056" s="21" t="s">
        <v>101568</v>
      </c>
      <c r="G6056" s="22">
        <v>1</v>
      </c>
      <c r="H6056" s="22">
        <v>9</v>
      </c>
      <c r="I6056" s="22">
        <v>19</v>
      </c>
      <c r="J6056" s="21" t="s">
        <v>118735</v>
      </c>
    </row>
    <row r="6057" spans="1:10" ht="32" customHeight="1">
      <c r="A6057" s="19" t="s">
        <v>118736</v>
      </c>
      <c r="B6057" s="24">
        <v>18</v>
      </c>
      <c r="C6057" s="22">
        <v>15</v>
      </c>
      <c r="D6057" s="21" t="s">
        <v>118737</v>
      </c>
      <c r="E6057" s="21" t="s">
        <v>118738</v>
      </c>
      <c r="F6057" s="21" t="s">
        <v>101554</v>
      </c>
      <c r="G6057" s="22">
        <v>10</v>
      </c>
      <c r="H6057" s="22">
        <v>0</v>
      </c>
      <c r="I6057" s="22">
        <v>0</v>
      </c>
      <c r="J6057" s="21" t="s">
        <v>118739</v>
      </c>
    </row>
    <row r="6058" spans="1:10" ht="32" customHeight="1">
      <c r="A6058" s="19" t="s">
        <v>118740</v>
      </c>
      <c r="B6058" s="24">
        <v>20</v>
      </c>
      <c r="C6058" s="22">
        <v>27</v>
      </c>
      <c r="D6058" s="21" t="s">
        <v>102470</v>
      </c>
      <c r="E6058" s="21" t="s">
        <v>102471</v>
      </c>
      <c r="F6058" s="21" t="s">
        <v>102428</v>
      </c>
      <c r="G6058" s="22">
        <v>7</v>
      </c>
      <c r="H6058" s="22">
        <v>16</v>
      </c>
      <c r="I6058" s="22">
        <v>25</v>
      </c>
      <c r="J6058" s="21" t="s">
        <v>118741</v>
      </c>
    </row>
    <row r="6059" spans="1:10" ht="32" customHeight="1">
      <c r="A6059" s="19" t="s">
        <v>118742</v>
      </c>
      <c r="B6059" s="24">
        <v>24</v>
      </c>
      <c r="C6059" s="22">
        <v>15</v>
      </c>
      <c r="D6059" s="21" t="s">
        <v>118743</v>
      </c>
      <c r="E6059" s="21" t="s">
        <v>118744</v>
      </c>
      <c r="F6059" s="21" t="s">
        <v>101568</v>
      </c>
      <c r="G6059" s="22">
        <v>1</v>
      </c>
      <c r="H6059" s="22">
        <v>9</v>
      </c>
      <c r="I6059" s="22">
        <v>19</v>
      </c>
      <c r="J6059" s="21" t="s">
        <v>118745</v>
      </c>
    </row>
    <row r="6060" spans="1:10" ht="32" customHeight="1">
      <c r="A6060" s="19" t="s">
        <v>118746</v>
      </c>
      <c r="B6060" s="24">
        <v>43</v>
      </c>
      <c r="C6060" s="22">
        <v>21</v>
      </c>
      <c r="D6060" s="21" t="s">
        <v>118747</v>
      </c>
      <c r="E6060" s="21" t="s">
        <v>118748</v>
      </c>
      <c r="F6060" s="22">
        <v>875</v>
      </c>
      <c r="G6060" s="22">
        <v>1</v>
      </c>
      <c r="H6060" s="22">
        <v>16</v>
      </c>
      <c r="I6060" s="22">
        <v>30</v>
      </c>
      <c r="J6060" s="21" t="s">
        <v>118749</v>
      </c>
    </row>
    <row r="6061" spans="1:10" ht="32" customHeight="1">
      <c r="A6061" s="19" t="s">
        <v>118750</v>
      </c>
      <c r="B6061" s="24">
        <v>43</v>
      </c>
      <c r="C6061" s="22">
        <v>21</v>
      </c>
      <c r="D6061" s="21" t="s">
        <v>118747</v>
      </c>
      <c r="E6061" s="21" t="s">
        <v>118748</v>
      </c>
      <c r="F6061" s="22">
        <v>875</v>
      </c>
      <c r="G6061" s="22">
        <v>1</v>
      </c>
      <c r="H6061" s="22">
        <v>16</v>
      </c>
      <c r="I6061" s="22">
        <v>30</v>
      </c>
      <c r="J6061" s="21" t="s">
        <v>118749</v>
      </c>
    </row>
    <row r="6062" spans="1:10" ht="32" customHeight="1">
      <c r="A6062" s="19" t="s">
        <v>118751</v>
      </c>
      <c r="B6062" s="24">
        <v>35</v>
      </c>
      <c r="C6062" s="22">
        <v>33</v>
      </c>
      <c r="D6062" s="21" t="s">
        <v>118218</v>
      </c>
      <c r="E6062" s="21" t="s">
        <v>118219</v>
      </c>
      <c r="F6062" s="21" t="s">
        <v>102114</v>
      </c>
      <c r="G6062" s="22">
        <v>1</v>
      </c>
      <c r="H6062" s="22">
        <v>28</v>
      </c>
      <c r="I6062" s="22">
        <v>47</v>
      </c>
      <c r="J6062" s="21" t="s">
        <v>118752</v>
      </c>
    </row>
    <row r="6063" spans="1:10" ht="32" customHeight="1">
      <c r="A6063" s="19" t="s">
        <v>118753</v>
      </c>
      <c r="B6063" s="24">
        <v>24</v>
      </c>
      <c r="C6063" s="22">
        <v>38</v>
      </c>
      <c r="D6063" s="21" t="s">
        <v>118754</v>
      </c>
      <c r="E6063" s="21" t="s">
        <v>118755</v>
      </c>
      <c r="F6063" s="21" t="s">
        <v>101533</v>
      </c>
      <c r="G6063" s="22">
        <v>1</v>
      </c>
      <c r="H6063" s="22">
        <v>33</v>
      </c>
      <c r="I6063" s="22">
        <v>48</v>
      </c>
      <c r="J6063" s="21" t="s">
        <v>118756</v>
      </c>
    </row>
    <row r="6064" spans="1:10" ht="32" customHeight="1">
      <c r="A6064" s="19" t="s">
        <v>118757</v>
      </c>
      <c r="B6064" s="24">
        <v>32</v>
      </c>
      <c r="C6064" s="22">
        <v>35</v>
      </c>
      <c r="D6064" s="21" t="s">
        <v>118758</v>
      </c>
      <c r="E6064" s="21" t="s">
        <v>118759</v>
      </c>
      <c r="F6064" s="21" t="s">
        <v>101543</v>
      </c>
      <c r="G6064" s="22">
        <v>13</v>
      </c>
      <c r="H6064" s="22">
        <v>18</v>
      </c>
      <c r="I6064" s="22">
        <v>35</v>
      </c>
      <c r="J6064" s="21" t="s">
        <v>118760</v>
      </c>
    </row>
    <row r="6065" spans="1:10" ht="32" customHeight="1">
      <c r="A6065" s="19" t="s">
        <v>118761</v>
      </c>
      <c r="B6065" s="24">
        <v>25</v>
      </c>
      <c r="C6065" s="22">
        <v>18</v>
      </c>
      <c r="D6065" s="21" t="s">
        <v>101984</v>
      </c>
      <c r="E6065" s="21" t="s">
        <v>101985</v>
      </c>
      <c r="F6065" s="21" t="s">
        <v>102144</v>
      </c>
      <c r="G6065" s="22">
        <v>1</v>
      </c>
      <c r="H6065" s="22">
        <v>13</v>
      </c>
      <c r="I6065" s="22">
        <v>19</v>
      </c>
      <c r="J6065" s="21" t="s">
        <v>118762</v>
      </c>
    </row>
    <row r="6066" spans="1:10" ht="20" customHeight="1">
      <c r="A6066" s="27">
        <v>-999</v>
      </c>
      <c r="B6066" s="24">
        <v>-999</v>
      </c>
      <c r="C6066" s="22">
        <v>-999</v>
      </c>
      <c r="D6066" s="22">
        <v>-999</v>
      </c>
      <c r="E6066" s="22">
        <v>-999</v>
      </c>
      <c r="F6066" s="22">
        <v>-999</v>
      </c>
      <c r="G6066" s="22">
        <v>-999</v>
      </c>
      <c r="H6066" s="22">
        <v>-999</v>
      </c>
      <c r="I6066" s="22">
        <v>-999</v>
      </c>
      <c r="J6066" s="22">
        <v>-999</v>
      </c>
    </row>
    <row r="6067" spans="1:10" ht="32" customHeight="1">
      <c r="A6067" s="19" t="s">
        <v>118763</v>
      </c>
      <c r="B6067" s="24">
        <v>25</v>
      </c>
      <c r="C6067" s="22">
        <v>31</v>
      </c>
      <c r="D6067" s="21" t="s">
        <v>118764</v>
      </c>
      <c r="E6067" s="21" t="s">
        <v>118765</v>
      </c>
      <c r="F6067" s="21" t="s">
        <v>101757</v>
      </c>
      <c r="G6067" s="22">
        <v>13</v>
      </c>
      <c r="H6067" s="22">
        <v>14</v>
      </c>
      <c r="I6067" s="22">
        <v>31</v>
      </c>
      <c r="J6067" s="21" t="s">
        <v>118766</v>
      </c>
    </row>
    <row r="6068" spans="1:10" ht="32" customHeight="1">
      <c r="A6068" s="19" t="s">
        <v>118767</v>
      </c>
      <c r="B6068" s="24">
        <v>26</v>
      </c>
      <c r="C6068" s="22">
        <v>15</v>
      </c>
      <c r="D6068" s="21" t="s">
        <v>108664</v>
      </c>
      <c r="E6068" s="21" t="s">
        <v>108665</v>
      </c>
      <c r="F6068" s="21" t="s">
        <v>14739</v>
      </c>
      <c r="G6068" s="22">
        <v>10</v>
      </c>
      <c r="H6068" s="22">
        <v>0</v>
      </c>
      <c r="I6068" s="22">
        <v>0</v>
      </c>
      <c r="J6068" s="21" t="s">
        <v>108666</v>
      </c>
    </row>
    <row r="6069" spans="1:10" ht="32" customHeight="1">
      <c r="A6069" s="19" t="s">
        <v>118768</v>
      </c>
      <c r="B6069" s="24">
        <v>20</v>
      </c>
      <c r="C6069" s="22">
        <v>15</v>
      </c>
      <c r="D6069" s="21" t="s">
        <v>101840</v>
      </c>
      <c r="E6069" s="21" t="s">
        <v>101841</v>
      </c>
      <c r="F6069" s="21" t="s">
        <v>101554</v>
      </c>
      <c r="G6069" s="22">
        <v>10</v>
      </c>
      <c r="H6069" s="22">
        <v>0</v>
      </c>
      <c r="I6069" s="22">
        <v>0</v>
      </c>
      <c r="J6069" s="21" t="s">
        <v>101842</v>
      </c>
    </row>
    <row r="6070" spans="1:10" ht="32" customHeight="1">
      <c r="A6070" s="19" t="s">
        <v>118769</v>
      </c>
      <c r="B6070" s="24">
        <v>24</v>
      </c>
      <c r="C6070" s="22">
        <v>15</v>
      </c>
      <c r="D6070" s="21" t="s">
        <v>118770</v>
      </c>
      <c r="E6070" s="21" t="s">
        <v>118771</v>
      </c>
      <c r="F6070" s="21" t="s">
        <v>101628</v>
      </c>
      <c r="G6070" s="22">
        <v>1</v>
      </c>
      <c r="H6070" s="22">
        <v>10</v>
      </c>
      <c r="I6070" s="22">
        <v>22</v>
      </c>
      <c r="J6070" s="21" t="s">
        <v>118772</v>
      </c>
    </row>
    <row r="6071" spans="1:10" ht="32" customHeight="1">
      <c r="A6071" s="19" t="s">
        <v>118773</v>
      </c>
      <c r="B6071" s="24">
        <v>21</v>
      </c>
      <c r="C6071" s="22">
        <v>24</v>
      </c>
      <c r="D6071" s="21" t="s">
        <v>118774</v>
      </c>
      <c r="E6071" s="21" t="s">
        <v>118775</v>
      </c>
      <c r="F6071" s="21" t="s">
        <v>102449</v>
      </c>
      <c r="G6071" s="22">
        <v>3</v>
      </c>
      <c r="H6071" s="22">
        <v>10</v>
      </c>
      <c r="I6071" s="22">
        <v>16</v>
      </c>
      <c r="J6071" s="21" t="s">
        <v>118776</v>
      </c>
    </row>
    <row r="6072" spans="1:10" ht="32" customHeight="1">
      <c r="A6072" s="19" t="s">
        <v>118777</v>
      </c>
      <c r="B6072" s="24">
        <v>12</v>
      </c>
      <c r="C6072" s="22">
        <v>20</v>
      </c>
      <c r="D6072" s="21" t="s">
        <v>113186</v>
      </c>
      <c r="E6072" s="21" t="s">
        <v>113187</v>
      </c>
      <c r="F6072" s="21" t="s">
        <v>108758</v>
      </c>
      <c r="G6072" s="22">
        <v>8</v>
      </c>
      <c r="H6072" s="22">
        <v>8</v>
      </c>
      <c r="I6072" s="22">
        <v>18</v>
      </c>
      <c r="J6072" s="21" t="s">
        <v>118778</v>
      </c>
    </row>
    <row r="6073" spans="1:10" ht="32" customHeight="1">
      <c r="A6073" s="19" t="s">
        <v>118779</v>
      </c>
      <c r="B6073" s="24">
        <v>33</v>
      </c>
      <c r="C6073" s="22">
        <v>15</v>
      </c>
      <c r="D6073" s="21" t="s">
        <v>104035</v>
      </c>
      <c r="E6073" s="21" t="s">
        <v>104036</v>
      </c>
      <c r="F6073" s="21" t="s">
        <v>101528</v>
      </c>
      <c r="G6073" s="22">
        <v>10</v>
      </c>
      <c r="H6073" s="22">
        <v>0</v>
      </c>
      <c r="I6073" s="22">
        <v>0</v>
      </c>
      <c r="J6073" s="21" t="s">
        <v>118780</v>
      </c>
    </row>
    <row r="6074" spans="1:10" ht="20" customHeight="1">
      <c r="A6074" s="27">
        <v>-999</v>
      </c>
      <c r="B6074" s="24">
        <v>-999</v>
      </c>
      <c r="C6074" s="22">
        <v>-999</v>
      </c>
      <c r="D6074" s="22">
        <v>-999</v>
      </c>
      <c r="E6074" s="22">
        <v>-999</v>
      </c>
      <c r="F6074" s="22">
        <v>-999</v>
      </c>
      <c r="G6074" s="22">
        <v>-999</v>
      </c>
      <c r="H6074" s="22">
        <v>-999</v>
      </c>
      <c r="I6074" s="22">
        <v>-999</v>
      </c>
      <c r="J6074" s="22">
        <v>-999</v>
      </c>
    </row>
    <row r="6075" spans="1:10" ht="20" customHeight="1">
      <c r="A6075" s="27">
        <v>-999</v>
      </c>
      <c r="B6075" s="24">
        <v>-999</v>
      </c>
      <c r="C6075" s="22">
        <v>-999</v>
      </c>
      <c r="D6075" s="22">
        <v>-999</v>
      </c>
      <c r="E6075" s="22">
        <v>-999</v>
      </c>
      <c r="F6075" s="22">
        <v>-999</v>
      </c>
      <c r="G6075" s="22">
        <v>-999</v>
      </c>
      <c r="H6075" s="22">
        <v>-999</v>
      </c>
      <c r="I6075" s="22">
        <v>-999</v>
      </c>
      <c r="J6075" s="22">
        <v>-999</v>
      </c>
    </row>
    <row r="6076" spans="1:10" ht="32" customHeight="1">
      <c r="A6076" s="19" t="s">
        <v>118781</v>
      </c>
      <c r="B6076" s="24">
        <v>27</v>
      </c>
      <c r="C6076" s="22">
        <v>15</v>
      </c>
      <c r="D6076" s="21" t="s">
        <v>118782</v>
      </c>
      <c r="E6076" s="21" t="s">
        <v>118783</v>
      </c>
      <c r="F6076" s="21" t="s">
        <v>101628</v>
      </c>
      <c r="G6076" s="22">
        <v>1</v>
      </c>
      <c r="H6076" s="22">
        <v>10</v>
      </c>
      <c r="I6076" s="22">
        <v>21</v>
      </c>
      <c r="J6076" s="21" t="s">
        <v>118784</v>
      </c>
    </row>
    <row r="6077" spans="1:10" ht="32" customHeight="1">
      <c r="A6077" s="19" t="s">
        <v>118785</v>
      </c>
      <c r="B6077" s="24">
        <v>19</v>
      </c>
      <c r="C6077" s="22">
        <v>15</v>
      </c>
      <c r="D6077" s="21" t="s">
        <v>110890</v>
      </c>
      <c r="E6077" s="21" t="s">
        <v>110891</v>
      </c>
      <c r="F6077" s="21" t="s">
        <v>101554</v>
      </c>
      <c r="G6077" s="22">
        <v>10</v>
      </c>
      <c r="H6077" s="22">
        <v>0</v>
      </c>
      <c r="I6077" s="22">
        <v>0</v>
      </c>
      <c r="J6077" s="21" t="s">
        <v>118786</v>
      </c>
    </row>
    <row r="6078" spans="1:10" ht="32" customHeight="1">
      <c r="A6078" s="19" t="s">
        <v>118787</v>
      </c>
      <c r="B6078" s="24">
        <v>12</v>
      </c>
      <c r="C6078" s="22">
        <v>15</v>
      </c>
      <c r="D6078" s="21" t="s">
        <v>118788</v>
      </c>
      <c r="E6078" s="21" t="s">
        <v>118789</v>
      </c>
      <c r="F6078" s="21" t="s">
        <v>101563</v>
      </c>
      <c r="G6078" s="22">
        <v>10</v>
      </c>
      <c r="H6078" s="22">
        <v>0</v>
      </c>
      <c r="I6078" s="22">
        <v>0</v>
      </c>
      <c r="J6078" s="21" t="s">
        <v>118790</v>
      </c>
    </row>
    <row r="6079" spans="1:10" ht="32" customHeight="1">
      <c r="A6079" s="19" t="s">
        <v>118791</v>
      </c>
      <c r="B6079" s="24">
        <v>20</v>
      </c>
      <c r="C6079" s="22">
        <v>15</v>
      </c>
      <c r="D6079" s="21" t="s">
        <v>103289</v>
      </c>
      <c r="E6079" s="21" t="s">
        <v>103290</v>
      </c>
      <c r="F6079" s="21" t="s">
        <v>101694</v>
      </c>
      <c r="G6079" s="22">
        <v>10</v>
      </c>
      <c r="H6079" s="22">
        <v>0</v>
      </c>
      <c r="I6079" s="22">
        <v>0</v>
      </c>
      <c r="J6079" s="21" t="s">
        <v>118792</v>
      </c>
    </row>
    <row r="6080" spans="1:10" ht="32" customHeight="1">
      <c r="A6080" s="19" t="s">
        <v>118793</v>
      </c>
      <c r="B6080" s="24">
        <v>13</v>
      </c>
      <c r="C6080" s="22">
        <v>18</v>
      </c>
      <c r="D6080" s="21" t="s">
        <v>101557</v>
      </c>
      <c r="E6080" s="21" t="s">
        <v>101558</v>
      </c>
      <c r="F6080" s="21" t="s">
        <v>102144</v>
      </c>
      <c r="G6080" s="22">
        <v>5</v>
      </c>
      <c r="H6080" s="22">
        <v>9</v>
      </c>
      <c r="I6080" s="22">
        <v>18</v>
      </c>
      <c r="J6080" s="21" t="s">
        <v>118794</v>
      </c>
    </row>
    <row r="6081" spans="1:10" ht="32" customHeight="1">
      <c r="A6081" s="19" t="s">
        <v>118795</v>
      </c>
      <c r="B6081" s="24">
        <v>13</v>
      </c>
      <c r="C6081" s="22">
        <v>18</v>
      </c>
      <c r="D6081" s="21" t="s">
        <v>101557</v>
      </c>
      <c r="E6081" s="21" t="s">
        <v>101558</v>
      </c>
      <c r="F6081" s="21" t="s">
        <v>102144</v>
      </c>
      <c r="G6081" s="22">
        <v>5</v>
      </c>
      <c r="H6081" s="22">
        <v>9</v>
      </c>
      <c r="I6081" s="22">
        <v>18</v>
      </c>
      <c r="J6081" s="21" t="s">
        <v>118794</v>
      </c>
    </row>
    <row r="6082" spans="1:10" ht="32" customHeight="1">
      <c r="A6082" s="19" t="s">
        <v>118796</v>
      </c>
      <c r="B6082" s="24">
        <v>19</v>
      </c>
      <c r="C6082" s="22">
        <v>15</v>
      </c>
      <c r="D6082" s="21" t="s">
        <v>115743</v>
      </c>
      <c r="E6082" s="21" t="s">
        <v>115744</v>
      </c>
      <c r="F6082" s="21" t="s">
        <v>101563</v>
      </c>
      <c r="G6082" s="22">
        <v>10</v>
      </c>
      <c r="H6082" s="22">
        <v>0</v>
      </c>
      <c r="I6082" s="22">
        <v>0</v>
      </c>
      <c r="J6082" s="21" t="s">
        <v>118797</v>
      </c>
    </row>
    <row r="6083" spans="1:10" ht="32" customHeight="1">
      <c r="A6083" s="19" t="s">
        <v>118798</v>
      </c>
      <c r="B6083" s="24">
        <v>19</v>
      </c>
      <c r="C6083" s="22">
        <v>15</v>
      </c>
      <c r="D6083" s="21" t="s">
        <v>115743</v>
      </c>
      <c r="E6083" s="21" t="s">
        <v>115744</v>
      </c>
      <c r="F6083" s="21" t="s">
        <v>101563</v>
      </c>
      <c r="G6083" s="22">
        <v>10</v>
      </c>
      <c r="H6083" s="22">
        <v>0</v>
      </c>
      <c r="I6083" s="22">
        <v>0</v>
      </c>
      <c r="J6083" s="21" t="s">
        <v>118797</v>
      </c>
    </row>
    <row r="6084" spans="1:10" ht="20" customHeight="1">
      <c r="A6084" s="27">
        <v>-999</v>
      </c>
      <c r="B6084" s="24">
        <v>-999</v>
      </c>
      <c r="C6084" s="22">
        <v>-999</v>
      </c>
      <c r="D6084" s="22">
        <v>-999</v>
      </c>
      <c r="E6084" s="22">
        <v>-999</v>
      </c>
      <c r="F6084" s="22">
        <v>-999</v>
      </c>
      <c r="G6084" s="22">
        <v>-999</v>
      </c>
      <c r="H6084" s="22">
        <v>-999</v>
      </c>
      <c r="I6084" s="22">
        <v>-999</v>
      </c>
      <c r="J6084" s="22">
        <v>-999</v>
      </c>
    </row>
    <row r="6085" spans="1:10" ht="20" customHeight="1">
      <c r="A6085" s="27">
        <v>-999</v>
      </c>
      <c r="B6085" s="24">
        <v>-999</v>
      </c>
      <c r="C6085" s="22">
        <v>-999</v>
      </c>
      <c r="D6085" s="22">
        <v>-999</v>
      </c>
      <c r="E6085" s="22">
        <v>-999</v>
      </c>
      <c r="F6085" s="22">
        <v>-999</v>
      </c>
      <c r="G6085" s="22">
        <v>-999</v>
      </c>
      <c r="H6085" s="22">
        <v>-999</v>
      </c>
      <c r="I6085" s="22">
        <v>-999</v>
      </c>
      <c r="J6085" s="22">
        <v>-999</v>
      </c>
    </row>
    <row r="6086" spans="1:10" ht="32" customHeight="1">
      <c r="A6086" s="19" t="s">
        <v>118799</v>
      </c>
      <c r="B6086" s="24">
        <v>51</v>
      </c>
      <c r="C6086" s="22">
        <v>25</v>
      </c>
      <c r="D6086" s="21" t="s">
        <v>118800</v>
      </c>
      <c r="E6086" s="21" t="s">
        <v>118801</v>
      </c>
      <c r="F6086" s="21" t="s">
        <v>101568</v>
      </c>
      <c r="G6086" s="22">
        <v>1</v>
      </c>
      <c r="H6086" s="22">
        <v>20</v>
      </c>
      <c r="I6086" s="22">
        <v>27</v>
      </c>
      <c r="J6086" s="21" t="s">
        <v>118802</v>
      </c>
    </row>
    <row r="6087" spans="1:10" ht="32" customHeight="1">
      <c r="A6087" s="19" t="s">
        <v>118803</v>
      </c>
      <c r="B6087" s="24">
        <v>21</v>
      </c>
      <c r="C6087" s="22">
        <v>16</v>
      </c>
      <c r="D6087" s="21" t="s">
        <v>118186</v>
      </c>
      <c r="E6087" s="21" t="s">
        <v>118187</v>
      </c>
      <c r="F6087" s="21" t="s">
        <v>102171</v>
      </c>
      <c r="G6087" s="22">
        <v>2</v>
      </c>
      <c r="H6087" s="22">
        <v>10</v>
      </c>
      <c r="I6087" s="22">
        <v>24</v>
      </c>
      <c r="J6087" s="21" t="s">
        <v>118804</v>
      </c>
    </row>
    <row r="6088" spans="1:10" ht="32" customHeight="1">
      <c r="A6088" s="19" t="s">
        <v>118805</v>
      </c>
      <c r="B6088" s="24">
        <v>13</v>
      </c>
      <c r="C6088" s="22">
        <v>22</v>
      </c>
      <c r="D6088" s="21" t="s">
        <v>106759</v>
      </c>
      <c r="E6088" s="21" t="s">
        <v>106760</v>
      </c>
      <c r="F6088" s="21" t="s">
        <v>101538</v>
      </c>
      <c r="G6088" s="22">
        <v>9</v>
      </c>
      <c r="H6088" s="22">
        <v>9</v>
      </c>
      <c r="I6088" s="22">
        <v>18</v>
      </c>
      <c r="J6088" s="21" t="s">
        <v>118806</v>
      </c>
    </row>
    <row r="6089" spans="1:10" ht="32" customHeight="1">
      <c r="A6089" s="19" t="s">
        <v>118807</v>
      </c>
      <c r="B6089" s="24">
        <v>13</v>
      </c>
      <c r="C6089" s="22">
        <v>22</v>
      </c>
      <c r="D6089" s="21" t="s">
        <v>106759</v>
      </c>
      <c r="E6089" s="21" t="s">
        <v>106760</v>
      </c>
      <c r="F6089" s="21" t="s">
        <v>101538</v>
      </c>
      <c r="G6089" s="22">
        <v>9</v>
      </c>
      <c r="H6089" s="22">
        <v>9</v>
      </c>
      <c r="I6089" s="22">
        <v>18</v>
      </c>
      <c r="J6089" s="21" t="s">
        <v>118806</v>
      </c>
    </row>
    <row r="6090" spans="1:10" ht="32" customHeight="1">
      <c r="A6090" s="19" t="s">
        <v>118808</v>
      </c>
      <c r="B6090" s="24">
        <v>48</v>
      </c>
      <c r="C6090" s="22">
        <v>15</v>
      </c>
      <c r="D6090" s="21" t="s">
        <v>118809</v>
      </c>
      <c r="E6090" s="21" t="s">
        <v>118810</v>
      </c>
      <c r="F6090" s="21" t="s">
        <v>101568</v>
      </c>
      <c r="G6090" s="22">
        <v>1</v>
      </c>
      <c r="H6090" s="22">
        <v>10</v>
      </c>
      <c r="I6090" s="22">
        <v>16</v>
      </c>
      <c r="J6090" s="21" t="s">
        <v>118811</v>
      </c>
    </row>
    <row r="6091" spans="1:10" ht="32" customHeight="1">
      <c r="A6091" s="19" t="s">
        <v>118812</v>
      </c>
      <c r="B6091" s="24">
        <v>48</v>
      </c>
      <c r="C6091" s="22">
        <v>15</v>
      </c>
      <c r="D6091" s="21" t="s">
        <v>118809</v>
      </c>
      <c r="E6091" s="21" t="s">
        <v>118810</v>
      </c>
      <c r="F6091" s="21" t="s">
        <v>101568</v>
      </c>
      <c r="G6091" s="22">
        <v>1</v>
      </c>
      <c r="H6091" s="22">
        <v>10</v>
      </c>
      <c r="I6091" s="22">
        <v>16</v>
      </c>
      <c r="J6091" s="21" t="s">
        <v>118811</v>
      </c>
    </row>
    <row r="6092" spans="1:10" ht="32" customHeight="1">
      <c r="A6092" s="19" t="s">
        <v>118813</v>
      </c>
      <c r="B6092" s="24">
        <v>22</v>
      </c>
      <c r="C6092" s="22">
        <v>16</v>
      </c>
      <c r="D6092" s="21" t="s">
        <v>116465</v>
      </c>
      <c r="E6092" s="21" t="s">
        <v>116466</v>
      </c>
      <c r="F6092" s="21" t="s">
        <v>101945</v>
      </c>
      <c r="G6092" s="22">
        <v>1</v>
      </c>
      <c r="H6092" s="22">
        <v>11</v>
      </c>
      <c r="I6092" s="22">
        <v>21</v>
      </c>
      <c r="J6092" s="21" t="s">
        <v>118814</v>
      </c>
    </row>
    <row r="6093" spans="1:10" ht="32" customHeight="1">
      <c r="A6093" s="19" t="s">
        <v>118815</v>
      </c>
      <c r="B6093" s="24">
        <v>22</v>
      </c>
      <c r="C6093" s="22">
        <v>16</v>
      </c>
      <c r="D6093" s="21" t="s">
        <v>116465</v>
      </c>
      <c r="E6093" s="21" t="s">
        <v>116466</v>
      </c>
      <c r="F6093" s="21" t="s">
        <v>101945</v>
      </c>
      <c r="G6093" s="22">
        <v>1</v>
      </c>
      <c r="H6093" s="22">
        <v>11</v>
      </c>
      <c r="I6093" s="22">
        <v>21</v>
      </c>
      <c r="J6093" s="21" t="s">
        <v>118814</v>
      </c>
    </row>
    <row r="6094" spans="1:10" ht="32" customHeight="1">
      <c r="A6094" s="19" t="s">
        <v>118816</v>
      </c>
      <c r="B6094" s="24">
        <v>22</v>
      </c>
      <c r="C6094" s="22">
        <v>16</v>
      </c>
      <c r="D6094" s="21" t="s">
        <v>116465</v>
      </c>
      <c r="E6094" s="21" t="s">
        <v>116466</v>
      </c>
      <c r="F6094" s="21" t="s">
        <v>101945</v>
      </c>
      <c r="G6094" s="22">
        <v>1</v>
      </c>
      <c r="H6094" s="22">
        <v>11</v>
      </c>
      <c r="I6094" s="22">
        <v>21</v>
      </c>
      <c r="J6094" s="21" t="s">
        <v>118814</v>
      </c>
    </row>
    <row r="6095" spans="1:10" ht="32" customHeight="1">
      <c r="A6095" s="19" t="s">
        <v>118817</v>
      </c>
      <c r="B6095" s="24">
        <v>19</v>
      </c>
      <c r="C6095" s="22">
        <v>15</v>
      </c>
      <c r="D6095" s="21" t="s">
        <v>111158</v>
      </c>
      <c r="E6095" s="21" t="s">
        <v>111159</v>
      </c>
      <c r="F6095" s="21" t="s">
        <v>101528</v>
      </c>
      <c r="G6095" s="22">
        <v>10</v>
      </c>
      <c r="H6095" s="22">
        <v>0</v>
      </c>
      <c r="I6095" s="22">
        <v>0</v>
      </c>
      <c r="J6095" s="21" t="s">
        <v>118818</v>
      </c>
    </row>
    <row r="6096" spans="1:10" ht="32" customHeight="1">
      <c r="A6096" s="19" t="s">
        <v>118819</v>
      </c>
      <c r="B6096" s="24">
        <v>19</v>
      </c>
      <c r="C6096" s="22">
        <v>15</v>
      </c>
      <c r="D6096" s="21" t="s">
        <v>111158</v>
      </c>
      <c r="E6096" s="21" t="s">
        <v>111159</v>
      </c>
      <c r="F6096" s="21" t="s">
        <v>101528</v>
      </c>
      <c r="G6096" s="22">
        <v>10</v>
      </c>
      <c r="H6096" s="22">
        <v>0</v>
      </c>
      <c r="I6096" s="22">
        <v>0</v>
      </c>
      <c r="J6096" s="21" t="s">
        <v>118818</v>
      </c>
    </row>
    <row r="6097" spans="1:10" ht="32" customHeight="1">
      <c r="A6097" s="19" t="s">
        <v>118820</v>
      </c>
      <c r="B6097" s="24">
        <v>19</v>
      </c>
      <c r="C6097" s="22">
        <v>15</v>
      </c>
      <c r="D6097" s="21" t="s">
        <v>111158</v>
      </c>
      <c r="E6097" s="21" t="s">
        <v>111159</v>
      </c>
      <c r="F6097" s="21" t="s">
        <v>101528</v>
      </c>
      <c r="G6097" s="22">
        <v>10</v>
      </c>
      <c r="H6097" s="22">
        <v>0</v>
      </c>
      <c r="I6097" s="22">
        <v>0</v>
      </c>
      <c r="J6097" s="21" t="s">
        <v>118818</v>
      </c>
    </row>
    <row r="6098" spans="1:10" ht="32" customHeight="1">
      <c r="A6098" s="19" t="s">
        <v>118821</v>
      </c>
      <c r="B6098" s="24">
        <v>24</v>
      </c>
      <c r="C6098" s="22">
        <v>28</v>
      </c>
      <c r="D6098" s="21" t="s">
        <v>118822</v>
      </c>
      <c r="E6098" s="21" t="s">
        <v>118823</v>
      </c>
      <c r="F6098" s="21" t="s">
        <v>107889</v>
      </c>
      <c r="G6098" s="22">
        <v>7</v>
      </c>
      <c r="H6098" s="22">
        <v>11</v>
      </c>
      <c r="I6098" s="22">
        <v>17</v>
      </c>
      <c r="J6098" s="21" t="s">
        <v>118824</v>
      </c>
    </row>
    <row r="6099" spans="1:10" ht="32" customHeight="1">
      <c r="A6099" s="19" t="s">
        <v>118825</v>
      </c>
      <c r="B6099" s="24">
        <v>14</v>
      </c>
      <c r="C6099" s="22">
        <v>24</v>
      </c>
      <c r="D6099" s="21" t="s">
        <v>107352</v>
      </c>
      <c r="E6099" s="21" t="s">
        <v>107353</v>
      </c>
      <c r="F6099" s="21" t="s">
        <v>102405</v>
      </c>
      <c r="G6099" s="22">
        <v>1</v>
      </c>
      <c r="H6099" s="22">
        <v>5</v>
      </c>
      <c r="I6099" s="22">
        <v>15</v>
      </c>
      <c r="J6099" s="21" t="s">
        <v>118826</v>
      </c>
    </row>
    <row r="6100" spans="1:10" ht="32" customHeight="1">
      <c r="A6100" s="19" t="s">
        <v>118827</v>
      </c>
      <c r="B6100" s="24">
        <v>43</v>
      </c>
      <c r="C6100" s="22">
        <v>15</v>
      </c>
      <c r="D6100" s="21" t="s">
        <v>105238</v>
      </c>
      <c r="E6100" s="21" t="s">
        <v>105239</v>
      </c>
      <c r="F6100" s="21" t="s">
        <v>101554</v>
      </c>
      <c r="G6100" s="22">
        <v>10</v>
      </c>
      <c r="H6100" s="22">
        <v>0</v>
      </c>
      <c r="I6100" s="22">
        <v>0</v>
      </c>
      <c r="J6100" s="21" t="s">
        <v>118828</v>
      </c>
    </row>
    <row r="6101" spans="1:10" ht="32" customHeight="1">
      <c r="A6101" s="19" t="s">
        <v>118829</v>
      </c>
      <c r="B6101" s="24">
        <v>20</v>
      </c>
      <c r="C6101" s="22">
        <v>15</v>
      </c>
      <c r="D6101" s="21" t="s">
        <v>118830</v>
      </c>
      <c r="E6101" s="21" t="s">
        <v>118831</v>
      </c>
      <c r="F6101" s="21" t="s">
        <v>101528</v>
      </c>
      <c r="G6101" s="22">
        <v>10</v>
      </c>
      <c r="H6101" s="22">
        <v>0</v>
      </c>
      <c r="I6101" s="22">
        <v>0</v>
      </c>
      <c r="J6101" s="21" t="s">
        <v>118832</v>
      </c>
    </row>
    <row r="6102" spans="1:10" ht="32" customHeight="1">
      <c r="A6102" s="19" t="s">
        <v>118833</v>
      </c>
      <c r="B6102" s="24">
        <v>41</v>
      </c>
      <c r="C6102" s="22">
        <v>15</v>
      </c>
      <c r="D6102" s="21" t="s">
        <v>114009</v>
      </c>
      <c r="E6102" s="21" t="s">
        <v>114010</v>
      </c>
      <c r="F6102" s="21" t="s">
        <v>14739</v>
      </c>
      <c r="G6102" s="22">
        <v>10</v>
      </c>
      <c r="H6102" s="22">
        <v>0</v>
      </c>
      <c r="I6102" s="22">
        <v>0</v>
      </c>
      <c r="J6102" s="21" t="s">
        <v>118834</v>
      </c>
    </row>
    <row r="6103" spans="1:10" ht="32" customHeight="1">
      <c r="A6103" s="19" t="s">
        <v>118835</v>
      </c>
      <c r="B6103" s="24">
        <v>27</v>
      </c>
      <c r="C6103" s="22">
        <v>25</v>
      </c>
      <c r="D6103" s="21" t="s">
        <v>103936</v>
      </c>
      <c r="E6103" s="21" t="s">
        <v>103937</v>
      </c>
      <c r="F6103" s="21" t="s">
        <v>102433</v>
      </c>
      <c r="G6103" s="22">
        <v>1</v>
      </c>
      <c r="H6103" s="22">
        <v>20</v>
      </c>
      <c r="I6103" s="22">
        <v>33</v>
      </c>
      <c r="J6103" s="21" t="s">
        <v>111414</v>
      </c>
    </row>
    <row r="6104" spans="1:10" ht="32" customHeight="1">
      <c r="A6104" s="19" t="s">
        <v>118836</v>
      </c>
      <c r="B6104" s="24">
        <v>48</v>
      </c>
      <c r="C6104" s="22">
        <v>52</v>
      </c>
      <c r="D6104" s="21" t="s">
        <v>103977</v>
      </c>
      <c r="E6104" s="21" t="s">
        <v>103978</v>
      </c>
      <c r="F6104" s="21" t="s">
        <v>118837</v>
      </c>
      <c r="G6104" s="22">
        <v>4</v>
      </c>
      <c r="H6104" s="22">
        <v>13</v>
      </c>
      <c r="I6104" s="22">
        <v>21</v>
      </c>
      <c r="J6104" s="21" t="s">
        <v>118838</v>
      </c>
    </row>
    <row r="6105" spans="1:10" ht="32" customHeight="1">
      <c r="A6105" s="19" t="s">
        <v>118839</v>
      </c>
      <c r="B6105" s="24">
        <v>17</v>
      </c>
      <c r="C6105" s="22">
        <v>15</v>
      </c>
      <c r="D6105" s="21" t="s">
        <v>113533</v>
      </c>
      <c r="E6105" s="21" t="s">
        <v>113534</v>
      </c>
      <c r="F6105" s="21" t="s">
        <v>14739</v>
      </c>
      <c r="G6105" s="22">
        <v>10</v>
      </c>
      <c r="H6105" s="22">
        <v>0</v>
      </c>
      <c r="I6105" s="22">
        <v>0</v>
      </c>
      <c r="J6105" s="21" t="s">
        <v>118840</v>
      </c>
    </row>
    <row r="6106" spans="1:10" ht="32" customHeight="1">
      <c r="A6106" s="19" t="s">
        <v>118841</v>
      </c>
      <c r="B6106" s="24">
        <v>17</v>
      </c>
      <c r="C6106" s="22">
        <v>15</v>
      </c>
      <c r="D6106" s="21" t="s">
        <v>113533</v>
      </c>
      <c r="E6106" s="21" t="s">
        <v>113534</v>
      </c>
      <c r="F6106" s="21" t="s">
        <v>14739</v>
      </c>
      <c r="G6106" s="22">
        <v>10</v>
      </c>
      <c r="H6106" s="22">
        <v>0</v>
      </c>
      <c r="I6106" s="22">
        <v>0</v>
      </c>
      <c r="J6106" s="21" t="s">
        <v>118840</v>
      </c>
    </row>
    <row r="6107" spans="1:10" ht="32" customHeight="1">
      <c r="A6107" s="19" t="s">
        <v>118842</v>
      </c>
      <c r="B6107" s="24">
        <v>14</v>
      </c>
      <c r="C6107" s="22">
        <v>16</v>
      </c>
      <c r="D6107" s="21" t="s">
        <v>112196</v>
      </c>
      <c r="E6107" s="21" t="s">
        <v>112197</v>
      </c>
      <c r="F6107" s="21" t="s">
        <v>101945</v>
      </c>
      <c r="G6107" s="22">
        <v>2</v>
      </c>
      <c r="H6107" s="22">
        <v>10</v>
      </c>
      <c r="I6107" s="22">
        <v>19</v>
      </c>
      <c r="J6107" s="21" t="s">
        <v>118843</v>
      </c>
    </row>
    <row r="6108" spans="1:10" ht="32" customHeight="1">
      <c r="A6108" s="19" t="s">
        <v>118844</v>
      </c>
      <c r="B6108" s="24">
        <v>14</v>
      </c>
      <c r="C6108" s="22">
        <v>16</v>
      </c>
      <c r="D6108" s="21" t="s">
        <v>118845</v>
      </c>
      <c r="E6108" s="21" t="s">
        <v>118846</v>
      </c>
      <c r="F6108" s="21" t="s">
        <v>101533</v>
      </c>
      <c r="G6108" s="22">
        <v>2</v>
      </c>
      <c r="H6108" s="22">
        <v>8</v>
      </c>
      <c r="I6108" s="22">
        <v>17</v>
      </c>
      <c r="J6108" s="21" t="s">
        <v>118847</v>
      </c>
    </row>
    <row r="6109" spans="1:10" ht="32" customHeight="1">
      <c r="A6109" s="19" t="s">
        <v>118848</v>
      </c>
      <c r="B6109" s="24">
        <v>13</v>
      </c>
      <c r="C6109" s="22">
        <v>15</v>
      </c>
      <c r="D6109" s="21" t="s">
        <v>118503</v>
      </c>
      <c r="E6109" s="21" t="s">
        <v>118504</v>
      </c>
      <c r="F6109" s="21" t="s">
        <v>14739</v>
      </c>
      <c r="G6109" s="22">
        <v>10</v>
      </c>
      <c r="H6109" s="22">
        <v>0</v>
      </c>
      <c r="I6109" s="22">
        <v>0</v>
      </c>
      <c r="J6109" s="21" t="s">
        <v>118849</v>
      </c>
    </row>
    <row r="6110" spans="1:10" ht="32" customHeight="1">
      <c r="A6110" s="19" t="s">
        <v>118850</v>
      </c>
      <c r="B6110" s="24">
        <v>46</v>
      </c>
      <c r="C6110" s="22">
        <v>17</v>
      </c>
      <c r="D6110" s="21" t="s">
        <v>104888</v>
      </c>
      <c r="E6110" s="21" t="s">
        <v>104889</v>
      </c>
      <c r="F6110" s="21" t="s">
        <v>101710</v>
      </c>
      <c r="G6110" s="22">
        <v>1</v>
      </c>
      <c r="H6110" s="22">
        <v>12</v>
      </c>
      <c r="I6110" s="22">
        <v>25</v>
      </c>
      <c r="J6110" s="21" t="s">
        <v>118851</v>
      </c>
    </row>
    <row r="6111" spans="1:10" ht="32" customHeight="1">
      <c r="A6111" s="19" t="s">
        <v>118852</v>
      </c>
      <c r="B6111" s="24">
        <v>21</v>
      </c>
      <c r="C6111" s="22">
        <v>15</v>
      </c>
      <c r="D6111" s="21" t="s">
        <v>103425</v>
      </c>
      <c r="E6111" s="21" t="s">
        <v>103426</v>
      </c>
      <c r="F6111" s="21" t="s">
        <v>14739</v>
      </c>
      <c r="G6111" s="22">
        <v>10</v>
      </c>
      <c r="H6111" s="22">
        <v>0</v>
      </c>
      <c r="I6111" s="22">
        <v>0</v>
      </c>
      <c r="J6111" s="21" t="s">
        <v>108090</v>
      </c>
    </row>
    <row r="6112" spans="1:10" ht="32" customHeight="1">
      <c r="A6112" s="19" t="s">
        <v>118853</v>
      </c>
      <c r="B6112" s="24">
        <v>22</v>
      </c>
      <c r="C6112" s="22">
        <v>15</v>
      </c>
      <c r="D6112" s="21" t="s">
        <v>118854</v>
      </c>
      <c r="E6112" s="21" t="s">
        <v>118855</v>
      </c>
      <c r="F6112" s="21" t="s">
        <v>101694</v>
      </c>
      <c r="G6112" s="22">
        <v>10</v>
      </c>
      <c r="H6112" s="22">
        <v>0</v>
      </c>
      <c r="I6112" s="22">
        <v>0</v>
      </c>
      <c r="J6112" s="21" t="s">
        <v>118856</v>
      </c>
    </row>
    <row r="6113" spans="1:10" ht="32" customHeight="1">
      <c r="A6113" s="19" t="s">
        <v>118857</v>
      </c>
      <c r="B6113" s="24">
        <v>25</v>
      </c>
      <c r="C6113" s="22">
        <v>21</v>
      </c>
      <c r="D6113" s="21" t="s">
        <v>118858</v>
      </c>
      <c r="E6113" s="21" t="s">
        <v>118859</v>
      </c>
      <c r="F6113" s="21" t="s">
        <v>14817</v>
      </c>
      <c r="G6113" s="22">
        <v>7</v>
      </c>
      <c r="H6113" s="22">
        <v>10</v>
      </c>
      <c r="I6113" s="22">
        <v>19</v>
      </c>
      <c r="J6113" s="21" t="s">
        <v>118860</v>
      </c>
    </row>
    <row r="6114" spans="1:10" ht="32" customHeight="1">
      <c r="A6114" s="19" t="s">
        <v>118861</v>
      </c>
      <c r="B6114" s="24">
        <v>15</v>
      </c>
      <c r="C6114" s="22">
        <v>23</v>
      </c>
      <c r="D6114" s="21" t="s">
        <v>110485</v>
      </c>
      <c r="E6114" s="21" t="s">
        <v>110486</v>
      </c>
      <c r="F6114" s="21" t="s">
        <v>101543</v>
      </c>
      <c r="G6114" s="22">
        <v>10</v>
      </c>
      <c r="H6114" s="22">
        <v>9</v>
      </c>
      <c r="I6114" s="22">
        <v>20</v>
      </c>
      <c r="J6114" s="21" t="s">
        <v>118862</v>
      </c>
    </row>
    <row r="6115" spans="1:10" ht="32" customHeight="1">
      <c r="A6115" s="19" t="s">
        <v>118863</v>
      </c>
      <c r="B6115" s="24">
        <v>15</v>
      </c>
      <c r="C6115" s="22">
        <v>23</v>
      </c>
      <c r="D6115" s="21" t="s">
        <v>110485</v>
      </c>
      <c r="E6115" s="21" t="s">
        <v>110486</v>
      </c>
      <c r="F6115" s="21" t="s">
        <v>101543</v>
      </c>
      <c r="G6115" s="22">
        <v>10</v>
      </c>
      <c r="H6115" s="22">
        <v>9</v>
      </c>
      <c r="I6115" s="22">
        <v>20</v>
      </c>
      <c r="J6115" s="21" t="s">
        <v>118862</v>
      </c>
    </row>
    <row r="6116" spans="1:10" ht="32" customHeight="1">
      <c r="A6116" s="19" t="s">
        <v>118864</v>
      </c>
      <c r="B6116" s="24">
        <v>40</v>
      </c>
      <c r="C6116" s="22">
        <v>16</v>
      </c>
      <c r="D6116" s="21" t="s">
        <v>103019</v>
      </c>
      <c r="E6116" s="21" t="s">
        <v>103020</v>
      </c>
      <c r="F6116" s="21" t="s">
        <v>101945</v>
      </c>
      <c r="G6116" s="22">
        <v>1</v>
      </c>
      <c r="H6116" s="22">
        <v>11</v>
      </c>
      <c r="I6116" s="22">
        <v>19</v>
      </c>
      <c r="J6116" s="21" t="s">
        <v>118865</v>
      </c>
    </row>
    <row r="6117" spans="1:10" ht="32" customHeight="1">
      <c r="A6117" s="19" t="s">
        <v>118866</v>
      </c>
      <c r="B6117" s="24">
        <v>28</v>
      </c>
      <c r="C6117" s="22">
        <v>24</v>
      </c>
      <c r="D6117" s="21" t="s">
        <v>118867</v>
      </c>
      <c r="E6117" s="21" t="s">
        <v>118868</v>
      </c>
      <c r="F6117" s="21" t="s">
        <v>102449</v>
      </c>
      <c r="G6117" s="22">
        <v>3</v>
      </c>
      <c r="H6117" s="22">
        <v>17</v>
      </c>
      <c r="I6117" s="22">
        <v>26</v>
      </c>
      <c r="J6117" s="21" t="s">
        <v>118869</v>
      </c>
    </row>
    <row r="6118" spans="1:10" ht="44" customHeight="1">
      <c r="A6118" s="19" t="s">
        <v>118870</v>
      </c>
      <c r="B6118" s="24">
        <v>19</v>
      </c>
      <c r="C6118" s="22">
        <v>15</v>
      </c>
      <c r="D6118" s="21" t="s">
        <v>118871</v>
      </c>
      <c r="E6118" s="21" t="s">
        <v>118872</v>
      </c>
      <c r="F6118" s="21" t="s">
        <v>14739</v>
      </c>
      <c r="G6118" s="22">
        <v>10</v>
      </c>
      <c r="H6118" s="22">
        <v>0</v>
      </c>
      <c r="I6118" s="22">
        <v>0</v>
      </c>
      <c r="J6118" s="21" t="s">
        <v>118873</v>
      </c>
    </row>
    <row r="6119" spans="1:10" ht="32" customHeight="1">
      <c r="A6119" s="19" t="s">
        <v>118874</v>
      </c>
      <c r="B6119" s="24">
        <v>43</v>
      </c>
      <c r="C6119" s="22">
        <v>23</v>
      </c>
      <c r="D6119" s="21" t="s">
        <v>102880</v>
      </c>
      <c r="E6119" s="21" t="s">
        <v>102881</v>
      </c>
      <c r="F6119" s="21" t="s">
        <v>102001</v>
      </c>
      <c r="G6119" s="22">
        <v>7</v>
      </c>
      <c r="H6119" s="22">
        <v>12</v>
      </c>
      <c r="I6119" s="22">
        <v>23</v>
      </c>
      <c r="J6119" s="21" t="s">
        <v>105499</v>
      </c>
    </row>
    <row r="6120" spans="1:10" ht="32" customHeight="1">
      <c r="A6120" s="19" t="s">
        <v>118875</v>
      </c>
      <c r="B6120" s="24">
        <v>27</v>
      </c>
      <c r="C6120" s="22">
        <v>24</v>
      </c>
      <c r="D6120" s="21" t="s">
        <v>109488</v>
      </c>
      <c r="E6120" s="21" t="s">
        <v>109489</v>
      </c>
      <c r="F6120" s="21" t="s">
        <v>102065</v>
      </c>
      <c r="G6120" s="22">
        <v>1</v>
      </c>
      <c r="H6120" s="22">
        <v>19</v>
      </c>
      <c r="I6120" s="22">
        <v>38</v>
      </c>
      <c r="J6120" s="21" t="s">
        <v>118876</v>
      </c>
    </row>
    <row r="6121" spans="1:10" ht="44" customHeight="1">
      <c r="A6121" s="19" t="s">
        <v>118877</v>
      </c>
      <c r="B6121" s="24">
        <v>19</v>
      </c>
      <c r="C6121" s="22">
        <v>15</v>
      </c>
      <c r="D6121" s="21" t="s">
        <v>118878</v>
      </c>
      <c r="E6121" s="21" t="s">
        <v>118879</v>
      </c>
      <c r="F6121" s="21" t="s">
        <v>14739</v>
      </c>
      <c r="G6121" s="22">
        <v>10</v>
      </c>
      <c r="H6121" s="22">
        <v>0</v>
      </c>
      <c r="I6121" s="22">
        <v>0</v>
      </c>
      <c r="J6121" s="21" t="s">
        <v>118880</v>
      </c>
    </row>
    <row r="6122" spans="1:10" ht="44" customHeight="1">
      <c r="A6122" s="19" t="s">
        <v>118881</v>
      </c>
      <c r="B6122" s="24">
        <v>22</v>
      </c>
      <c r="C6122" s="22">
        <v>27</v>
      </c>
      <c r="D6122" s="21" t="s">
        <v>118882</v>
      </c>
      <c r="E6122" s="21" t="s">
        <v>118883</v>
      </c>
      <c r="F6122" s="21" t="s">
        <v>101945</v>
      </c>
      <c r="G6122" s="22">
        <v>5</v>
      </c>
      <c r="H6122" s="22">
        <v>18</v>
      </c>
      <c r="I6122" s="22">
        <v>34</v>
      </c>
      <c r="J6122" s="21" t="s">
        <v>118884</v>
      </c>
    </row>
    <row r="6123" spans="1:10" ht="44" customHeight="1">
      <c r="A6123" s="19" t="s">
        <v>118885</v>
      </c>
      <c r="B6123" s="24">
        <v>18</v>
      </c>
      <c r="C6123" s="22">
        <v>15</v>
      </c>
      <c r="D6123" s="21" t="s">
        <v>118886</v>
      </c>
      <c r="E6123" s="21" t="s">
        <v>118887</v>
      </c>
      <c r="F6123" s="21" t="s">
        <v>101554</v>
      </c>
      <c r="G6123" s="22">
        <v>10</v>
      </c>
      <c r="H6123" s="22">
        <v>0</v>
      </c>
      <c r="I6123" s="22">
        <v>0</v>
      </c>
      <c r="J6123" s="21" t="s">
        <v>118888</v>
      </c>
    </row>
    <row r="6124" spans="1:10" ht="44" customHeight="1">
      <c r="A6124" s="19" t="s">
        <v>118889</v>
      </c>
      <c r="B6124" s="24">
        <v>37</v>
      </c>
      <c r="C6124" s="22">
        <v>15</v>
      </c>
      <c r="D6124" s="21" t="s">
        <v>105454</v>
      </c>
      <c r="E6124" s="21" t="s">
        <v>105455</v>
      </c>
      <c r="F6124" s="21" t="s">
        <v>101563</v>
      </c>
      <c r="G6124" s="22">
        <v>10</v>
      </c>
      <c r="H6124" s="22">
        <v>0</v>
      </c>
      <c r="I6124" s="22">
        <v>0</v>
      </c>
      <c r="J6124" s="21" t="s">
        <v>118890</v>
      </c>
    </row>
    <row r="6125" spans="1:10" ht="44" customHeight="1">
      <c r="A6125" s="19" t="s">
        <v>118891</v>
      </c>
      <c r="B6125" s="24">
        <v>25</v>
      </c>
      <c r="C6125" s="22">
        <v>15</v>
      </c>
      <c r="D6125" s="21" t="s">
        <v>118892</v>
      </c>
      <c r="E6125" s="21" t="s">
        <v>118893</v>
      </c>
      <c r="F6125" s="21" t="s">
        <v>101694</v>
      </c>
      <c r="G6125" s="22">
        <v>10</v>
      </c>
      <c r="H6125" s="22">
        <v>0</v>
      </c>
      <c r="I6125" s="22">
        <v>0</v>
      </c>
      <c r="J6125" s="21" t="s">
        <v>118894</v>
      </c>
    </row>
    <row r="6126" spans="1:10" ht="44" customHeight="1">
      <c r="A6126" s="19" t="s">
        <v>118895</v>
      </c>
      <c r="B6126" s="24">
        <v>19</v>
      </c>
      <c r="C6126" s="22">
        <v>15</v>
      </c>
      <c r="D6126" s="21" t="s">
        <v>118896</v>
      </c>
      <c r="E6126" s="21" t="s">
        <v>118897</v>
      </c>
      <c r="F6126" s="21" t="s">
        <v>101528</v>
      </c>
      <c r="G6126" s="22">
        <v>10</v>
      </c>
      <c r="H6126" s="22">
        <v>0</v>
      </c>
      <c r="I6126" s="22">
        <v>0</v>
      </c>
      <c r="J6126" s="21" t="s">
        <v>118898</v>
      </c>
    </row>
    <row r="6127" spans="1:10" ht="32" customHeight="1">
      <c r="A6127" s="19" t="s">
        <v>118899</v>
      </c>
      <c r="B6127" s="24">
        <v>14</v>
      </c>
      <c r="C6127" s="22">
        <v>24</v>
      </c>
      <c r="D6127" s="21" t="s">
        <v>110275</v>
      </c>
      <c r="E6127" s="21" t="s">
        <v>110276</v>
      </c>
      <c r="F6127" s="21" t="s">
        <v>102405</v>
      </c>
      <c r="G6127" s="22">
        <v>10</v>
      </c>
      <c r="H6127" s="22">
        <v>10</v>
      </c>
      <c r="I6127" s="22">
        <v>19</v>
      </c>
      <c r="J6127" s="21" t="s">
        <v>118900</v>
      </c>
    </row>
    <row r="6128" spans="1:10" ht="32" customHeight="1">
      <c r="A6128" s="19" t="s">
        <v>118901</v>
      </c>
      <c r="B6128" s="24">
        <v>13</v>
      </c>
      <c r="C6128" s="22">
        <v>15</v>
      </c>
      <c r="D6128" s="21" t="s">
        <v>106676</v>
      </c>
      <c r="E6128" s="21" t="s">
        <v>106677</v>
      </c>
      <c r="F6128" s="21" t="s">
        <v>14739</v>
      </c>
      <c r="G6128" s="22">
        <v>10</v>
      </c>
      <c r="H6128" s="22">
        <v>0</v>
      </c>
      <c r="I6128" s="22">
        <v>0</v>
      </c>
      <c r="J6128" s="21" t="s">
        <v>118902</v>
      </c>
    </row>
    <row r="6129" spans="1:10" ht="32" customHeight="1">
      <c r="A6129" s="19" t="s">
        <v>118903</v>
      </c>
      <c r="B6129" s="24">
        <v>33</v>
      </c>
      <c r="C6129" s="22">
        <v>25</v>
      </c>
      <c r="D6129" s="21" t="s">
        <v>107673</v>
      </c>
      <c r="E6129" s="21" t="s">
        <v>107674</v>
      </c>
      <c r="F6129" s="21" t="s">
        <v>101694</v>
      </c>
      <c r="G6129" s="22">
        <v>9</v>
      </c>
      <c r="H6129" s="22">
        <v>12</v>
      </c>
      <c r="I6129" s="22">
        <v>21</v>
      </c>
      <c r="J6129" s="21" t="s">
        <v>118904</v>
      </c>
    </row>
    <row r="6130" spans="1:10" ht="44" customHeight="1">
      <c r="A6130" s="19" t="s">
        <v>118905</v>
      </c>
      <c r="B6130" s="24">
        <v>13</v>
      </c>
      <c r="C6130" s="22">
        <v>15</v>
      </c>
      <c r="D6130" s="21" t="s">
        <v>118906</v>
      </c>
      <c r="E6130" s="21" t="s">
        <v>118907</v>
      </c>
      <c r="F6130" s="21" t="s">
        <v>101528</v>
      </c>
      <c r="G6130" s="22">
        <v>10</v>
      </c>
      <c r="H6130" s="22">
        <v>0</v>
      </c>
      <c r="I6130" s="22">
        <v>0</v>
      </c>
      <c r="J6130" s="21" t="s">
        <v>118908</v>
      </c>
    </row>
    <row r="6131" spans="1:10" ht="44" customHeight="1">
      <c r="A6131" s="19" t="s">
        <v>118909</v>
      </c>
      <c r="B6131" s="24">
        <v>28</v>
      </c>
      <c r="C6131" s="22">
        <v>21</v>
      </c>
      <c r="D6131" s="21" t="s">
        <v>118910</v>
      </c>
      <c r="E6131" s="21" t="s">
        <v>118911</v>
      </c>
      <c r="F6131" s="21" t="s">
        <v>14775</v>
      </c>
      <c r="G6131" s="22">
        <v>2</v>
      </c>
      <c r="H6131" s="22">
        <v>15</v>
      </c>
      <c r="I6131" s="22">
        <v>28</v>
      </c>
      <c r="J6131" s="21" t="s">
        <v>118912</v>
      </c>
    </row>
    <row r="6132" spans="1:10" ht="44" customHeight="1">
      <c r="A6132" s="19" t="s">
        <v>118913</v>
      </c>
      <c r="B6132" s="24">
        <v>18</v>
      </c>
      <c r="C6132" s="22">
        <v>15</v>
      </c>
      <c r="D6132" s="21" t="s">
        <v>105727</v>
      </c>
      <c r="E6132" s="21" t="s">
        <v>105728</v>
      </c>
      <c r="F6132" s="21" t="s">
        <v>101554</v>
      </c>
      <c r="G6132" s="22">
        <v>10</v>
      </c>
      <c r="H6132" s="22">
        <v>0</v>
      </c>
      <c r="I6132" s="22">
        <v>0</v>
      </c>
      <c r="J6132" s="21" t="s">
        <v>118914</v>
      </c>
    </row>
    <row r="6133" spans="1:10" ht="44" customHeight="1">
      <c r="A6133" s="19" t="s">
        <v>118915</v>
      </c>
      <c r="B6133" s="24">
        <v>30</v>
      </c>
      <c r="C6133" s="22">
        <v>15</v>
      </c>
      <c r="D6133" s="21" t="s">
        <v>108713</v>
      </c>
      <c r="E6133" s="21" t="s">
        <v>108714</v>
      </c>
      <c r="F6133" s="21" t="s">
        <v>101554</v>
      </c>
      <c r="G6133" s="22">
        <v>10</v>
      </c>
      <c r="H6133" s="22">
        <v>0</v>
      </c>
      <c r="I6133" s="22">
        <v>0</v>
      </c>
      <c r="J6133" s="21" t="s">
        <v>118916</v>
      </c>
    </row>
    <row r="6134" spans="1:10" ht="44" customHeight="1">
      <c r="A6134" s="19" t="s">
        <v>118917</v>
      </c>
      <c r="B6134" s="24">
        <v>37</v>
      </c>
      <c r="C6134" s="22">
        <v>15</v>
      </c>
      <c r="D6134" s="21" t="s">
        <v>118918</v>
      </c>
      <c r="E6134" s="21" t="s">
        <v>118919</v>
      </c>
      <c r="F6134" s="21" t="s">
        <v>101554</v>
      </c>
      <c r="G6134" s="22">
        <v>10</v>
      </c>
      <c r="H6134" s="22">
        <v>0</v>
      </c>
      <c r="I6134" s="22">
        <v>0</v>
      </c>
      <c r="J6134" s="21" t="s">
        <v>118920</v>
      </c>
    </row>
    <row r="6135" spans="1:10" ht="44" customHeight="1">
      <c r="A6135" s="19" t="s">
        <v>118921</v>
      </c>
      <c r="B6135" s="24">
        <v>21</v>
      </c>
      <c r="C6135" s="22">
        <v>15</v>
      </c>
      <c r="D6135" s="21" t="s">
        <v>110481</v>
      </c>
      <c r="E6135" s="21" t="s">
        <v>110482</v>
      </c>
      <c r="F6135" s="21" t="s">
        <v>101628</v>
      </c>
      <c r="G6135" s="22">
        <v>1</v>
      </c>
      <c r="H6135" s="22">
        <v>10</v>
      </c>
      <c r="I6135" s="22">
        <v>23</v>
      </c>
      <c r="J6135" s="21" t="s">
        <v>118922</v>
      </c>
    </row>
    <row r="6136" spans="1:10" ht="44" customHeight="1">
      <c r="A6136" s="19" t="s">
        <v>118923</v>
      </c>
      <c r="B6136" s="24">
        <v>23</v>
      </c>
      <c r="C6136" s="22">
        <v>18</v>
      </c>
      <c r="D6136" s="21" t="s">
        <v>118924</v>
      </c>
      <c r="E6136" s="21" t="s">
        <v>118925</v>
      </c>
      <c r="F6136" s="21" t="s">
        <v>102782</v>
      </c>
      <c r="G6136" s="22">
        <v>1</v>
      </c>
      <c r="H6136" s="22">
        <v>13</v>
      </c>
      <c r="I6136" s="22">
        <v>21</v>
      </c>
      <c r="J6136" s="21" t="s">
        <v>118926</v>
      </c>
    </row>
    <row r="6137" spans="1:10" ht="32" customHeight="1">
      <c r="A6137" s="19" t="s">
        <v>118927</v>
      </c>
      <c r="B6137" s="24">
        <v>12</v>
      </c>
      <c r="C6137" s="22">
        <v>15</v>
      </c>
      <c r="D6137" s="21" t="s">
        <v>118928</v>
      </c>
      <c r="E6137" s="21" t="s">
        <v>118929</v>
      </c>
      <c r="F6137" s="22">
        <v>0</v>
      </c>
      <c r="G6137" s="22">
        <v>10</v>
      </c>
      <c r="H6137" s="22">
        <v>0</v>
      </c>
      <c r="I6137" s="22">
        <v>0</v>
      </c>
      <c r="J6137" s="21" t="s">
        <v>118930</v>
      </c>
    </row>
    <row r="6138" spans="1:10" ht="44" customHeight="1">
      <c r="A6138" s="19" t="s">
        <v>118931</v>
      </c>
      <c r="B6138" s="24">
        <v>26</v>
      </c>
      <c r="C6138" s="22">
        <v>15</v>
      </c>
      <c r="D6138" s="21" t="s">
        <v>118932</v>
      </c>
      <c r="E6138" s="21" t="s">
        <v>118933</v>
      </c>
      <c r="F6138" s="21" t="s">
        <v>14739</v>
      </c>
      <c r="G6138" s="22">
        <v>10</v>
      </c>
      <c r="H6138" s="22">
        <v>0</v>
      </c>
      <c r="I6138" s="22">
        <v>0</v>
      </c>
      <c r="J6138" s="21" t="s">
        <v>118934</v>
      </c>
    </row>
    <row r="6139" spans="1:10" ht="44" customHeight="1">
      <c r="A6139" s="19" t="s">
        <v>118935</v>
      </c>
      <c r="B6139" s="24">
        <v>19</v>
      </c>
      <c r="C6139" s="22">
        <v>16</v>
      </c>
      <c r="D6139" s="21" t="s">
        <v>109333</v>
      </c>
      <c r="E6139" s="21" t="s">
        <v>109334</v>
      </c>
      <c r="F6139" s="21" t="s">
        <v>101533</v>
      </c>
      <c r="G6139" s="22">
        <v>1</v>
      </c>
      <c r="H6139" s="22">
        <v>11</v>
      </c>
      <c r="I6139" s="22">
        <v>12</v>
      </c>
      <c r="J6139" s="21" t="s">
        <v>118936</v>
      </c>
    </row>
    <row r="6140" spans="1:10" ht="44" customHeight="1">
      <c r="A6140" s="19" t="s">
        <v>118937</v>
      </c>
      <c r="B6140" s="24">
        <v>20</v>
      </c>
      <c r="C6140" s="22">
        <v>16</v>
      </c>
      <c r="D6140" s="21" t="s">
        <v>102492</v>
      </c>
      <c r="E6140" s="21" t="s">
        <v>102493</v>
      </c>
      <c r="F6140" s="21" t="s">
        <v>101945</v>
      </c>
      <c r="G6140" s="22">
        <v>1</v>
      </c>
      <c r="H6140" s="22">
        <v>11</v>
      </c>
      <c r="I6140" s="22">
        <v>17</v>
      </c>
      <c r="J6140" s="21" t="s">
        <v>110945</v>
      </c>
    </row>
    <row r="6141" spans="1:10" ht="44" customHeight="1">
      <c r="A6141" s="19" t="s">
        <v>118938</v>
      </c>
      <c r="B6141" s="24">
        <v>13</v>
      </c>
      <c r="C6141" s="22">
        <v>15</v>
      </c>
      <c r="D6141" s="21" t="s">
        <v>118939</v>
      </c>
      <c r="E6141" s="21" t="s">
        <v>118940</v>
      </c>
      <c r="F6141" s="21" t="s">
        <v>101522</v>
      </c>
      <c r="G6141" s="22">
        <v>10</v>
      </c>
      <c r="H6141" s="22">
        <v>0</v>
      </c>
      <c r="I6141" s="22">
        <v>0</v>
      </c>
      <c r="J6141" s="21" t="s">
        <v>118941</v>
      </c>
    </row>
    <row r="6142" spans="1:10" ht="44" customHeight="1">
      <c r="A6142" s="19" t="s">
        <v>118942</v>
      </c>
      <c r="B6142" s="24">
        <v>32</v>
      </c>
      <c r="C6142" s="22">
        <v>15</v>
      </c>
      <c r="D6142" s="21" t="s">
        <v>111740</v>
      </c>
      <c r="E6142" s="21" t="s">
        <v>111741</v>
      </c>
      <c r="F6142" s="21" t="s">
        <v>101554</v>
      </c>
      <c r="G6142" s="22">
        <v>10</v>
      </c>
      <c r="H6142" s="22">
        <v>0</v>
      </c>
      <c r="I6142" s="22">
        <v>0</v>
      </c>
      <c r="J6142" s="21" t="s">
        <v>118943</v>
      </c>
    </row>
    <row r="6143" spans="1:10" ht="44" customHeight="1">
      <c r="A6143" s="19" t="s">
        <v>118944</v>
      </c>
      <c r="B6143" s="24">
        <v>32</v>
      </c>
      <c r="C6143" s="22">
        <v>15</v>
      </c>
      <c r="D6143" s="21" t="s">
        <v>111740</v>
      </c>
      <c r="E6143" s="21" t="s">
        <v>111741</v>
      </c>
      <c r="F6143" s="21" t="s">
        <v>101554</v>
      </c>
      <c r="G6143" s="22">
        <v>10</v>
      </c>
      <c r="H6143" s="22">
        <v>0</v>
      </c>
      <c r="I6143" s="22">
        <v>0</v>
      </c>
      <c r="J6143" s="21" t="s">
        <v>118943</v>
      </c>
    </row>
    <row r="6144" spans="1:10" ht="44" customHeight="1">
      <c r="A6144" s="19" t="s">
        <v>118945</v>
      </c>
      <c r="B6144" s="24">
        <v>32</v>
      </c>
      <c r="C6144" s="22">
        <v>15</v>
      </c>
      <c r="D6144" s="21" t="s">
        <v>118946</v>
      </c>
      <c r="E6144" s="21" t="s">
        <v>118947</v>
      </c>
      <c r="F6144" s="21" t="s">
        <v>101563</v>
      </c>
      <c r="G6144" s="22">
        <v>10</v>
      </c>
      <c r="H6144" s="22">
        <v>0</v>
      </c>
      <c r="I6144" s="22">
        <v>0</v>
      </c>
      <c r="J6144" s="21" t="s">
        <v>118948</v>
      </c>
    </row>
    <row r="6145" spans="1:10" ht="44" customHeight="1">
      <c r="A6145" s="19" t="s">
        <v>118949</v>
      </c>
      <c r="B6145" s="24">
        <v>32</v>
      </c>
      <c r="C6145" s="22">
        <v>15</v>
      </c>
      <c r="D6145" s="21" t="s">
        <v>118946</v>
      </c>
      <c r="E6145" s="21" t="s">
        <v>118947</v>
      </c>
      <c r="F6145" s="21" t="s">
        <v>101563</v>
      </c>
      <c r="G6145" s="22">
        <v>10</v>
      </c>
      <c r="H6145" s="22">
        <v>0</v>
      </c>
      <c r="I6145" s="22">
        <v>0</v>
      </c>
      <c r="J6145" s="21" t="s">
        <v>118948</v>
      </c>
    </row>
    <row r="6146" spans="1:10" ht="44" customHeight="1">
      <c r="A6146" s="19" t="s">
        <v>118950</v>
      </c>
      <c r="B6146" s="24">
        <v>24</v>
      </c>
      <c r="C6146" s="22">
        <v>18</v>
      </c>
      <c r="D6146" s="21" t="s">
        <v>118951</v>
      </c>
      <c r="E6146" s="21" t="s">
        <v>118952</v>
      </c>
      <c r="F6146" s="21" t="s">
        <v>102727</v>
      </c>
      <c r="G6146" s="22">
        <v>5</v>
      </c>
      <c r="H6146" s="22">
        <v>9</v>
      </c>
      <c r="I6146" s="22">
        <v>14</v>
      </c>
      <c r="J6146" s="21" t="s">
        <v>118953</v>
      </c>
    </row>
    <row r="6147" spans="1:10" ht="32" customHeight="1">
      <c r="A6147" s="19" t="s">
        <v>118954</v>
      </c>
      <c r="B6147" s="24">
        <v>45</v>
      </c>
      <c r="C6147" s="22">
        <v>23</v>
      </c>
      <c r="D6147" s="21" t="s">
        <v>102880</v>
      </c>
      <c r="E6147" s="21" t="s">
        <v>102881</v>
      </c>
      <c r="F6147" s="21" t="s">
        <v>102001</v>
      </c>
      <c r="G6147" s="22">
        <v>7</v>
      </c>
      <c r="H6147" s="22">
        <v>12</v>
      </c>
      <c r="I6147" s="22">
        <v>23</v>
      </c>
      <c r="J6147" s="21" t="s">
        <v>105499</v>
      </c>
    </row>
    <row r="6148" spans="1:10" ht="44" customHeight="1">
      <c r="A6148" s="19" t="s">
        <v>118955</v>
      </c>
      <c r="B6148" s="24">
        <v>54</v>
      </c>
      <c r="C6148" s="22">
        <v>25</v>
      </c>
      <c r="D6148" s="21" t="s">
        <v>108100</v>
      </c>
      <c r="E6148" s="21" t="s">
        <v>108101</v>
      </c>
      <c r="F6148" s="21" t="s">
        <v>103765</v>
      </c>
      <c r="G6148" s="22">
        <v>4</v>
      </c>
      <c r="H6148" s="22">
        <v>11</v>
      </c>
      <c r="I6148" s="22">
        <v>17</v>
      </c>
      <c r="J6148" s="21" t="s">
        <v>118956</v>
      </c>
    </row>
    <row r="6149" spans="1:10" ht="44" customHeight="1">
      <c r="A6149" s="19" t="s">
        <v>118957</v>
      </c>
      <c r="B6149" s="24">
        <v>37</v>
      </c>
      <c r="C6149" s="22">
        <v>17</v>
      </c>
      <c r="D6149" s="21" t="s">
        <v>118958</v>
      </c>
      <c r="E6149" s="21" t="s">
        <v>118959</v>
      </c>
      <c r="F6149" s="21" t="s">
        <v>101710</v>
      </c>
      <c r="G6149" s="22">
        <v>1</v>
      </c>
      <c r="H6149" s="22">
        <v>12</v>
      </c>
      <c r="I6149" s="22">
        <v>23</v>
      </c>
      <c r="J6149" s="21" t="s">
        <v>118960</v>
      </c>
    </row>
    <row r="6150" spans="1:10" ht="44" customHeight="1">
      <c r="A6150" s="19" t="s">
        <v>118961</v>
      </c>
      <c r="B6150" s="24">
        <v>15</v>
      </c>
      <c r="C6150" s="22">
        <v>17</v>
      </c>
      <c r="D6150" s="21" t="s">
        <v>104850</v>
      </c>
      <c r="E6150" s="21" t="s">
        <v>104851</v>
      </c>
      <c r="F6150" s="21" t="s">
        <v>101543</v>
      </c>
      <c r="G6150" s="22">
        <v>3</v>
      </c>
      <c r="H6150" s="22">
        <v>10</v>
      </c>
      <c r="I6150" s="22">
        <v>17</v>
      </c>
      <c r="J6150" s="21" t="s">
        <v>118962</v>
      </c>
    </row>
    <row r="6151" spans="1:10" ht="32" customHeight="1">
      <c r="A6151" s="19" t="s">
        <v>118963</v>
      </c>
      <c r="B6151" s="24">
        <v>18</v>
      </c>
      <c r="C6151" s="22">
        <v>15</v>
      </c>
      <c r="D6151" s="21" t="s">
        <v>102730</v>
      </c>
      <c r="E6151" s="21" t="s">
        <v>102731</v>
      </c>
      <c r="F6151" s="21" t="s">
        <v>101694</v>
      </c>
      <c r="G6151" s="22">
        <v>10</v>
      </c>
      <c r="H6151" s="22">
        <v>0</v>
      </c>
      <c r="I6151" s="22">
        <v>0</v>
      </c>
      <c r="J6151" s="21" t="s">
        <v>107620</v>
      </c>
    </row>
    <row r="6152" spans="1:10" ht="32" customHeight="1">
      <c r="A6152" s="19" t="s">
        <v>118964</v>
      </c>
      <c r="B6152" s="24">
        <v>24</v>
      </c>
      <c r="C6152" s="22">
        <v>20</v>
      </c>
      <c r="D6152" s="21" t="s">
        <v>118965</v>
      </c>
      <c r="E6152" s="21" t="s">
        <v>118966</v>
      </c>
      <c r="F6152" s="21" t="s">
        <v>101568</v>
      </c>
      <c r="G6152" s="22">
        <v>2</v>
      </c>
      <c r="H6152" s="22">
        <v>14</v>
      </c>
      <c r="I6152" s="22">
        <v>26</v>
      </c>
      <c r="J6152" s="21" t="s">
        <v>118967</v>
      </c>
    </row>
    <row r="6153" spans="1:10" ht="32" customHeight="1">
      <c r="A6153" s="19" t="s">
        <v>118968</v>
      </c>
      <c r="B6153" s="24">
        <v>13</v>
      </c>
      <c r="C6153" s="22">
        <v>15</v>
      </c>
      <c r="D6153" s="21" t="s">
        <v>118969</v>
      </c>
      <c r="E6153" s="21" t="s">
        <v>118970</v>
      </c>
      <c r="F6153" s="21" t="s">
        <v>101528</v>
      </c>
      <c r="G6153" s="22">
        <v>10</v>
      </c>
      <c r="H6153" s="22">
        <v>0</v>
      </c>
      <c r="I6153" s="22">
        <v>0</v>
      </c>
      <c r="J6153" s="21" t="s">
        <v>118971</v>
      </c>
    </row>
    <row r="6154" spans="1:10" ht="32" customHeight="1">
      <c r="A6154" s="19" t="s">
        <v>118972</v>
      </c>
      <c r="B6154" s="24">
        <v>30</v>
      </c>
      <c r="C6154" s="22">
        <v>15</v>
      </c>
      <c r="D6154" s="21" t="s">
        <v>118973</v>
      </c>
      <c r="E6154" s="21" t="s">
        <v>118974</v>
      </c>
      <c r="F6154" s="21" t="s">
        <v>101694</v>
      </c>
      <c r="G6154" s="22">
        <v>1</v>
      </c>
      <c r="H6154" s="22">
        <v>7</v>
      </c>
      <c r="I6154" s="22">
        <v>19</v>
      </c>
      <c r="J6154" s="21" t="s">
        <v>118975</v>
      </c>
    </row>
    <row r="6155" spans="1:10" ht="32" customHeight="1">
      <c r="A6155" s="19" t="s">
        <v>118976</v>
      </c>
      <c r="B6155" s="24">
        <v>12</v>
      </c>
      <c r="C6155" s="22">
        <v>15</v>
      </c>
      <c r="D6155" s="21" t="s">
        <v>110996</v>
      </c>
      <c r="E6155" s="21" t="s">
        <v>110997</v>
      </c>
      <c r="F6155" s="21" t="s">
        <v>101528</v>
      </c>
      <c r="G6155" s="22">
        <v>10</v>
      </c>
      <c r="H6155" s="22">
        <v>0</v>
      </c>
      <c r="I6155" s="22">
        <v>0</v>
      </c>
      <c r="J6155" s="21" t="s">
        <v>118977</v>
      </c>
    </row>
    <row r="6156" spans="1:10" ht="32" customHeight="1">
      <c r="A6156" s="19" t="s">
        <v>118978</v>
      </c>
      <c r="B6156" s="24">
        <v>30</v>
      </c>
      <c r="C6156" s="22">
        <v>15</v>
      </c>
      <c r="D6156" s="21" t="s">
        <v>118979</v>
      </c>
      <c r="E6156" s="21" t="s">
        <v>118980</v>
      </c>
      <c r="F6156" s="21" t="s">
        <v>14739</v>
      </c>
      <c r="G6156" s="22">
        <v>10</v>
      </c>
      <c r="H6156" s="22">
        <v>0</v>
      </c>
      <c r="I6156" s="22">
        <v>0</v>
      </c>
      <c r="J6156" s="21" t="s">
        <v>118981</v>
      </c>
    </row>
    <row r="6157" spans="1:10" ht="32" customHeight="1">
      <c r="A6157" s="19" t="s">
        <v>118982</v>
      </c>
      <c r="B6157" s="24">
        <v>30</v>
      </c>
      <c r="C6157" s="22">
        <v>15</v>
      </c>
      <c r="D6157" s="21" t="s">
        <v>118979</v>
      </c>
      <c r="E6157" s="21" t="s">
        <v>118980</v>
      </c>
      <c r="F6157" s="21" t="s">
        <v>14739</v>
      </c>
      <c r="G6157" s="22">
        <v>10</v>
      </c>
      <c r="H6157" s="22">
        <v>0</v>
      </c>
      <c r="I6157" s="22">
        <v>0</v>
      </c>
      <c r="J6157" s="21" t="s">
        <v>118981</v>
      </c>
    </row>
    <row r="6158" spans="1:10" ht="32" customHeight="1">
      <c r="A6158" s="19" t="s">
        <v>118983</v>
      </c>
      <c r="B6158" s="24">
        <v>21</v>
      </c>
      <c r="C6158" s="22">
        <v>15</v>
      </c>
      <c r="D6158" s="21" t="s">
        <v>103944</v>
      </c>
      <c r="E6158" s="21" t="s">
        <v>103945</v>
      </c>
      <c r="F6158" s="21" t="s">
        <v>101554</v>
      </c>
      <c r="G6158" s="22">
        <v>10</v>
      </c>
      <c r="H6158" s="22">
        <v>0</v>
      </c>
      <c r="I6158" s="22">
        <v>0</v>
      </c>
      <c r="J6158" s="21" t="s">
        <v>118984</v>
      </c>
    </row>
    <row r="6159" spans="1:10" ht="32" customHeight="1">
      <c r="A6159" s="19" t="s">
        <v>118985</v>
      </c>
      <c r="B6159" s="24">
        <v>25</v>
      </c>
      <c r="C6159" s="22">
        <v>15</v>
      </c>
      <c r="D6159" s="21" t="s">
        <v>118986</v>
      </c>
      <c r="E6159" s="21" t="s">
        <v>118987</v>
      </c>
      <c r="F6159" s="21" t="s">
        <v>14739</v>
      </c>
      <c r="G6159" s="22">
        <v>10</v>
      </c>
      <c r="H6159" s="22">
        <v>0</v>
      </c>
      <c r="I6159" s="22">
        <v>0</v>
      </c>
      <c r="J6159" s="21" t="s">
        <v>118988</v>
      </c>
    </row>
    <row r="6160" spans="1:10" ht="32" customHeight="1">
      <c r="A6160" s="19" t="s">
        <v>118989</v>
      </c>
      <c r="B6160" s="24">
        <v>12</v>
      </c>
      <c r="C6160" s="22">
        <v>15</v>
      </c>
      <c r="D6160" s="21" t="s">
        <v>118990</v>
      </c>
      <c r="E6160" s="21" t="s">
        <v>118991</v>
      </c>
      <c r="F6160" s="21" t="s">
        <v>101522</v>
      </c>
      <c r="G6160" s="22">
        <v>10</v>
      </c>
      <c r="H6160" s="22">
        <v>0</v>
      </c>
      <c r="I6160" s="22">
        <v>0</v>
      </c>
      <c r="J6160" s="21" t="s">
        <v>118992</v>
      </c>
    </row>
    <row r="6161" spans="1:10" ht="32" customHeight="1">
      <c r="A6161" s="19" t="s">
        <v>118993</v>
      </c>
      <c r="B6161" s="24">
        <v>12</v>
      </c>
      <c r="C6161" s="22">
        <v>33</v>
      </c>
      <c r="D6161" s="21" t="s">
        <v>118994</v>
      </c>
      <c r="E6161" s="21" t="s">
        <v>118995</v>
      </c>
      <c r="F6161" s="21" t="s">
        <v>102440</v>
      </c>
      <c r="G6161" s="22">
        <v>10</v>
      </c>
      <c r="H6161" s="22">
        <v>9</v>
      </c>
      <c r="I6161" s="22">
        <v>16</v>
      </c>
      <c r="J6161" s="21" t="s">
        <v>118996</v>
      </c>
    </row>
    <row r="6162" spans="1:10" ht="32" customHeight="1">
      <c r="A6162" s="19" t="s">
        <v>118997</v>
      </c>
      <c r="B6162" s="24">
        <v>37</v>
      </c>
      <c r="C6162" s="22">
        <v>31</v>
      </c>
      <c r="D6162" s="21" t="s">
        <v>118998</v>
      </c>
      <c r="E6162" s="21" t="s">
        <v>118999</v>
      </c>
      <c r="F6162" s="21" t="s">
        <v>102144</v>
      </c>
      <c r="G6162" s="22">
        <v>11</v>
      </c>
      <c r="H6162" s="22">
        <v>16</v>
      </c>
      <c r="I6162" s="22">
        <v>31</v>
      </c>
      <c r="J6162" s="21" t="s">
        <v>119000</v>
      </c>
    </row>
    <row r="6163" spans="1:10" ht="32" customHeight="1">
      <c r="A6163" s="19" t="s">
        <v>119001</v>
      </c>
      <c r="B6163" s="24">
        <v>37</v>
      </c>
      <c r="C6163" s="22">
        <v>31</v>
      </c>
      <c r="D6163" s="21" t="s">
        <v>118998</v>
      </c>
      <c r="E6163" s="21" t="s">
        <v>118999</v>
      </c>
      <c r="F6163" s="21" t="s">
        <v>102144</v>
      </c>
      <c r="G6163" s="22">
        <v>11</v>
      </c>
      <c r="H6163" s="22">
        <v>16</v>
      </c>
      <c r="I6163" s="22">
        <v>31</v>
      </c>
      <c r="J6163" s="21" t="s">
        <v>119000</v>
      </c>
    </row>
    <row r="6164" spans="1:10" ht="44" customHeight="1">
      <c r="A6164" s="19" t="s">
        <v>119002</v>
      </c>
      <c r="B6164" s="24">
        <v>22</v>
      </c>
      <c r="C6164" s="22">
        <v>15</v>
      </c>
      <c r="D6164" s="21" t="s">
        <v>101865</v>
      </c>
      <c r="E6164" s="21" t="s">
        <v>101866</v>
      </c>
      <c r="F6164" s="21" t="s">
        <v>101563</v>
      </c>
      <c r="G6164" s="22">
        <v>10</v>
      </c>
      <c r="H6164" s="22">
        <v>0</v>
      </c>
      <c r="I6164" s="22">
        <v>0</v>
      </c>
      <c r="J6164" s="21" t="s">
        <v>119003</v>
      </c>
    </row>
    <row r="6165" spans="1:10" ht="32" customHeight="1">
      <c r="A6165" s="19" t="s">
        <v>119004</v>
      </c>
      <c r="B6165" s="24">
        <v>21</v>
      </c>
      <c r="C6165" s="22">
        <v>15</v>
      </c>
      <c r="D6165" s="21" t="s">
        <v>103014</v>
      </c>
      <c r="E6165" s="21" t="s">
        <v>103015</v>
      </c>
      <c r="F6165" s="21" t="s">
        <v>101568</v>
      </c>
      <c r="G6165" s="22">
        <v>1</v>
      </c>
      <c r="H6165" s="22">
        <v>9</v>
      </c>
      <c r="I6165" s="22">
        <v>19</v>
      </c>
      <c r="J6165" s="21" t="s">
        <v>119005</v>
      </c>
    </row>
    <row r="6166" spans="1:10" ht="32" customHeight="1">
      <c r="A6166" s="19" t="s">
        <v>119006</v>
      </c>
      <c r="B6166" s="24">
        <v>21</v>
      </c>
      <c r="C6166" s="22">
        <v>15</v>
      </c>
      <c r="D6166" s="21" t="s">
        <v>103014</v>
      </c>
      <c r="E6166" s="21" t="s">
        <v>103015</v>
      </c>
      <c r="F6166" s="21" t="s">
        <v>101568</v>
      </c>
      <c r="G6166" s="22">
        <v>1</v>
      </c>
      <c r="H6166" s="22">
        <v>9</v>
      </c>
      <c r="I6166" s="22">
        <v>19</v>
      </c>
      <c r="J6166" s="21" t="s">
        <v>119005</v>
      </c>
    </row>
    <row r="6167" spans="1:10" ht="44" customHeight="1">
      <c r="A6167" s="19" t="s">
        <v>119007</v>
      </c>
      <c r="B6167" s="24">
        <v>23</v>
      </c>
      <c r="C6167" s="22">
        <v>15</v>
      </c>
      <c r="D6167" s="21" t="s">
        <v>119008</v>
      </c>
      <c r="E6167" s="21" t="s">
        <v>119009</v>
      </c>
      <c r="F6167" s="21" t="s">
        <v>14739</v>
      </c>
      <c r="G6167" s="22">
        <v>10</v>
      </c>
      <c r="H6167" s="22">
        <v>0</v>
      </c>
      <c r="I6167" s="22">
        <v>0</v>
      </c>
      <c r="J6167" s="21" t="s">
        <v>119010</v>
      </c>
    </row>
    <row r="6168" spans="1:10" ht="32" customHeight="1">
      <c r="A6168" s="19" t="s">
        <v>119011</v>
      </c>
      <c r="B6168" s="24">
        <v>28</v>
      </c>
      <c r="C6168" s="22">
        <v>15</v>
      </c>
      <c r="D6168" s="21" t="s">
        <v>119012</v>
      </c>
      <c r="E6168" s="21" t="s">
        <v>119013</v>
      </c>
      <c r="F6168" s="21" t="s">
        <v>101554</v>
      </c>
      <c r="G6168" s="22">
        <v>1</v>
      </c>
      <c r="H6168" s="22">
        <v>8</v>
      </c>
      <c r="I6168" s="22">
        <v>14</v>
      </c>
      <c r="J6168" s="21" t="s">
        <v>119014</v>
      </c>
    </row>
    <row r="6169" spans="1:10" ht="32" customHeight="1">
      <c r="A6169" s="19" t="s">
        <v>119015</v>
      </c>
      <c r="B6169" s="24">
        <v>13</v>
      </c>
      <c r="C6169" s="22">
        <v>15</v>
      </c>
      <c r="D6169" s="21" t="s">
        <v>119016</v>
      </c>
      <c r="E6169" s="21" t="s">
        <v>119017</v>
      </c>
      <c r="F6169" s="21" t="s">
        <v>101522</v>
      </c>
      <c r="G6169" s="22">
        <v>10</v>
      </c>
      <c r="H6169" s="22">
        <v>0</v>
      </c>
      <c r="I6169" s="22">
        <v>0</v>
      </c>
      <c r="J6169" s="21" t="s">
        <v>119018</v>
      </c>
    </row>
    <row r="6170" spans="1:10" ht="32" customHeight="1">
      <c r="A6170" s="19" t="s">
        <v>119019</v>
      </c>
      <c r="B6170" s="24">
        <v>13</v>
      </c>
      <c r="C6170" s="22">
        <v>20</v>
      </c>
      <c r="D6170" s="21" t="s">
        <v>119020</v>
      </c>
      <c r="E6170" s="21" t="s">
        <v>119021</v>
      </c>
      <c r="F6170" s="21" t="s">
        <v>101543</v>
      </c>
      <c r="G6170" s="22">
        <v>7</v>
      </c>
      <c r="H6170" s="22">
        <v>9</v>
      </c>
      <c r="I6170" s="22">
        <v>14</v>
      </c>
      <c r="J6170" s="21" t="s">
        <v>119022</v>
      </c>
    </row>
    <row r="6171" spans="1:10" ht="32" customHeight="1">
      <c r="A6171" s="19" t="s">
        <v>119023</v>
      </c>
      <c r="B6171" s="24">
        <v>21</v>
      </c>
      <c r="C6171" s="22">
        <v>26</v>
      </c>
      <c r="D6171" s="21" t="s">
        <v>119024</v>
      </c>
      <c r="E6171" s="21" t="s">
        <v>119025</v>
      </c>
      <c r="F6171" s="21" t="s">
        <v>102026</v>
      </c>
      <c r="G6171" s="22">
        <v>5</v>
      </c>
      <c r="H6171" s="22">
        <v>17</v>
      </c>
      <c r="I6171" s="22">
        <v>32</v>
      </c>
      <c r="J6171" s="21" t="s">
        <v>119026</v>
      </c>
    </row>
    <row r="6172" spans="1:10" ht="32" customHeight="1">
      <c r="A6172" s="19" t="s">
        <v>119027</v>
      </c>
      <c r="B6172" s="24">
        <v>42</v>
      </c>
      <c r="C6172" s="22">
        <v>21</v>
      </c>
      <c r="D6172" s="21" t="s">
        <v>108417</v>
      </c>
      <c r="E6172" s="21" t="s">
        <v>108418</v>
      </c>
      <c r="F6172" s="22">
        <v>625</v>
      </c>
      <c r="G6172" s="22">
        <v>1</v>
      </c>
      <c r="H6172" s="22">
        <v>7</v>
      </c>
      <c r="I6172" s="22">
        <v>15</v>
      </c>
      <c r="J6172" s="21" t="s">
        <v>119028</v>
      </c>
    </row>
    <row r="6173" spans="1:10" ht="32" customHeight="1">
      <c r="A6173" s="19" t="s">
        <v>119029</v>
      </c>
      <c r="B6173" s="24">
        <v>29</v>
      </c>
      <c r="C6173" s="22">
        <v>15</v>
      </c>
      <c r="D6173" s="21" t="s">
        <v>119030</v>
      </c>
      <c r="E6173" s="21" t="s">
        <v>119031</v>
      </c>
      <c r="F6173" s="21" t="s">
        <v>14739</v>
      </c>
      <c r="G6173" s="22">
        <v>10</v>
      </c>
      <c r="H6173" s="22">
        <v>0</v>
      </c>
      <c r="I6173" s="22">
        <v>0</v>
      </c>
      <c r="J6173" s="21" t="s">
        <v>119032</v>
      </c>
    </row>
    <row r="6174" spans="1:10" ht="20" customHeight="1">
      <c r="A6174" s="27">
        <v>-999</v>
      </c>
      <c r="B6174" s="24">
        <v>-999</v>
      </c>
      <c r="C6174" s="22">
        <v>-999</v>
      </c>
      <c r="D6174" s="22">
        <v>-999</v>
      </c>
      <c r="E6174" s="22">
        <v>-999</v>
      </c>
      <c r="F6174" s="22">
        <v>-999</v>
      </c>
      <c r="G6174" s="22">
        <v>-999</v>
      </c>
      <c r="H6174" s="22">
        <v>-999</v>
      </c>
      <c r="I6174" s="22">
        <v>-999</v>
      </c>
      <c r="J6174" s="22">
        <v>-999</v>
      </c>
    </row>
    <row r="6175" spans="1:10" ht="32" customHeight="1">
      <c r="A6175" s="19" t="s">
        <v>119033</v>
      </c>
      <c r="B6175" s="24">
        <v>18</v>
      </c>
      <c r="C6175" s="22">
        <v>15</v>
      </c>
      <c r="D6175" s="21" t="s">
        <v>119034</v>
      </c>
      <c r="E6175" s="21" t="s">
        <v>119035</v>
      </c>
      <c r="F6175" s="21" t="s">
        <v>101563</v>
      </c>
      <c r="G6175" s="22">
        <v>10</v>
      </c>
      <c r="H6175" s="22">
        <v>0</v>
      </c>
      <c r="I6175" s="22">
        <v>0</v>
      </c>
      <c r="J6175" s="21" t="s">
        <v>119036</v>
      </c>
    </row>
    <row r="6176" spans="1:10" ht="32" customHeight="1">
      <c r="A6176" s="19" t="s">
        <v>119037</v>
      </c>
      <c r="B6176" s="24">
        <v>41</v>
      </c>
      <c r="C6176" s="22">
        <v>15</v>
      </c>
      <c r="D6176" s="21" t="s">
        <v>119038</v>
      </c>
      <c r="E6176" s="21" t="s">
        <v>119039</v>
      </c>
      <c r="F6176" s="21" t="s">
        <v>14739</v>
      </c>
      <c r="G6176" s="22">
        <v>10</v>
      </c>
      <c r="H6176" s="22">
        <v>0</v>
      </c>
      <c r="I6176" s="22">
        <v>0</v>
      </c>
      <c r="J6176" s="21" t="s">
        <v>119040</v>
      </c>
    </row>
    <row r="6177" spans="1:10" ht="32" customHeight="1">
      <c r="A6177" s="19" t="s">
        <v>119041</v>
      </c>
      <c r="B6177" s="24">
        <v>20</v>
      </c>
      <c r="C6177" s="22">
        <v>15</v>
      </c>
      <c r="D6177" s="21" t="s">
        <v>119042</v>
      </c>
      <c r="E6177" s="21" t="s">
        <v>119043</v>
      </c>
      <c r="F6177" s="21" t="s">
        <v>101528</v>
      </c>
      <c r="G6177" s="22">
        <v>10</v>
      </c>
      <c r="H6177" s="22">
        <v>0</v>
      </c>
      <c r="I6177" s="22">
        <v>0</v>
      </c>
      <c r="J6177" s="21" t="s">
        <v>119044</v>
      </c>
    </row>
    <row r="6178" spans="1:10" ht="32" customHeight="1">
      <c r="A6178" s="19" t="s">
        <v>119045</v>
      </c>
      <c r="B6178" s="24">
        <v>26</v>
      </c>
      <c r="C6178" s="22">
        <v>15</v>
      </c>
      <c r="D6178" s="21" t="s">
        <v>119046</v>
      </c>
      <c r="E6178" s="21" t="s">
        <v>119047</v>
      </c>
      <c r="F6178" s="21" t="s">
        <v>101554</v>
      </c>
      <c r="G6178" s="22">
        <v>10</v>
      </c>
      <c r="H6178" s="22">
        <v>0</v>
      </c>
      <c r="I6178" s="22">
        <v>0</v>
      </c>
      <c r="J6178" s="21" t="s">
        <v>119048</v>
      </c>
    </row>
    <row r="6179" spans="1:10" ht="44" customHeight="1">
      <c r="A6179" s="19" t="s">
        <v>119049</v>
      </c>
      <c r="B6179" s="24">
        <v>34</v>
      </c>
      <c r="C6179" s="22">
        <v>26</v>
      </c>
      <c r="D6179" s="21" t="s">
        <v>119050</v>
      </c>
      <c r="E6179" s="21" t="s">
        <v>119051</v>
      </c>
      <c r="F6179" s="21" t="s">
        <v>102035</v>
      </c>
      <c r="G6179" s="22">
        <v>6</v>
      </c>
      <c r="H6179" s="22">
        <v>7</v>
      </c>
      <c r="I6179" s="22">
        <v>15</v>
      </c>
      <c r="J6179" s="21" t="s">
        <v>119052</v>
      </c>
    </row>
    <row r="6180" spans="1:10" ht="32" customHeight="1">
      <c r="A6180" s="19" t="s">
        <v>119053</v>
      </c>
      <c r="B6180" s="24">
        <v>17</v>
      </c>
      <c r="C6180" s="22">
        <v>15</v>
      </c>
      <c r="D6180" s="21" t="s">
        <v>119054</v>
      </c>
      <c r="E6180" s="21" t="s">
        <v>119055</v>
      </c>
      <c r="F6180" s="21" t="s">
        <v>101568</v>
      </c>
      <c r="G6180" s="22">
        <v>1</v>
      </c>
      <c r="H6180" s="22">
        <v>9</v>
      </c>
      <c r="I6180" s="22">
        <v>20</v>
      </c>
      <c r="J6180" s="21" t="s">
        <v>119056</v>
      </c>
    </row>
    <row r="6181" spans="1:10" ht="32" customHeight="1">
      <c r="A6181" s="19" t="s">
        <v>119057</v>
      </c>
      <c r="B6181" s="24">
        <v>20</v>
      </c>
      <c r="C6181" s="22">
        <v>15</v>
      </c>
      <c r="D6181" s="21" t="s">
        <v>119058</v>
      </c>
      <c r="E6181" s="21" t="s">
        <v>119059</v>
      </c>
      <c r="F6181" s="21" t="s">
        <v>101694</v>
      </c>
      <c r="G6181" s="22">
        <v>1</v>
      </c>
      <c r="H6181" s="22">
        <v>7</v>
      </c>
      <c r="I6181" s="22">
        <v>19</v>
      </c>
      <c r="J6181" s="21" t="s">
        <v>119060</v>
      </c>
    </row>
    <row r="6182" spans="1:10" ht="32" customHeight="1">
      <c r="A6182" s="19" t="s">
        <v>119061</v>
      </c>
      <c r="B6182" s="24">
        <v>29</v>
      </c>
      <c r="C6182" s="22">
        <v>25</v>
      </c>
      <c r="D6182" s="21" t="s">
        <v>112363</v>
      </c>
      <c r="E6182" s="21" t="s">
        <v>112364</v>
      </c>
      <c r="F6182" s="21" t="s">
        <v>14743</v>
      </c>
      <c r="G6182" s="22">
        <v>10</v>
      </c>
      <c r="H6182" s="22">
        <v>11</v>
      </c>
      <c r="I6182" s="22">
        <v>25</v>
      </c>
      <c r="J6182" s="21" t="s">
        <v>119062</v>
      </c>
    </row>
    <row r="6183" spans="1:10" ht="32" customHeight="1">
      <c r="A6183" s="19" t="s">
        <v>119063</v>
      </c>
      <c r="B6183" s="24">
        <v>50</v>
      </c>
      <c r="C6183" s="22">
        <v>26</v>
      </c>
      <c r="D6183" s="21" t="s">
        <v>108614</v>
      </c>
      <c r="E6183" s="21" t="s">
        <v>108615</v>
      </c>
      <c r="F6183" s="21" t="s">
        <v>102510</v>
      </c>
      <c r="G6183" s="22">
        <v>13</v>
      </c>
      <c r="H6183" s="22">
        <v>9</v>
      </c>
      <c r="I6183" s="22">
        <v>25</v>
      </c>
      <c r="J6183" s="21" t="s">
        <v>119064</v>
      </c>
    </row>
    <row r="6184" spans="1:10" ht="32" customHeight="1">
      <c r="A6184" s="19" t="s">
        <v>119065</v>
      </c>
      <c r="B6184" s="24">
        <v>16</v>
      </c>
      <c r="C6184" s="22">
        <v>20</v>
      </c>
      <c r="D6184" s="21" t="s">
        <v>119066</v>
      </c>
      <c r="E6184" s="21" t="s">
        <v>119067</v>
      </c>
      <c r="F6184" s="21" t="s">
        <v>101543</v>
      </c>
      <c r="G6184" s="22">
        <v>4</v>
      </c>
      <c r="H6184" s="22">
        <v>12</v>
      </c>
      <c r="I6184" s="22">
        <v>16</v>
      </c>
      <c r="J6184" s="21" t="s">
        <v>119068</v>
      </c>
    </row>
    <row r="6185" spans="1:10" ht="32" customHeight="1">
      <c r="A6185" s="19" t="s">
        <v>119069</v>
      </c>
      <c r="B6185" s="24">
        <v>16</v>
      </c>
      <c r="C6185" s="22">
        <v>20</v>
      </c>
      <c r="D6185" s="21" t="s">
        <v>119066</v>
      </c>
      <c r="E6185" s="21" t="s">
        <v>119067</v>
      </c>
      <c r="F6185" s="21" t="s">
        <v>101543</v>
      </c>
      <c r="G6185" s="22">
        <v>4</v>
      </c>
      <c r="H6185" s="22">
        <v>12</v>
      </c>
      <c r="I6185" s="22">
        <v>16</v>
      </c>
      <c r="J6185" s="21" t="s">
        <v>119068</v>
      </c>
    </row>
    <row r="6186" spans="1:10" ht="32" customHeight="1">
      <c r="A6186" s="19" t="s">
        <v>119070</v>
      </c>
      <c r="B6186" s="24">
        <v>21</v>
      </c>
      <c r="C6186" s="22">
        <v>15</v>
      </c>
      <c r="D6186" s="21" t="s">
        <v>119071</v>
      </c>
      <c r="E6186" s="21" t="s">
        <v>119072</v>
      </c>
      <c r="F6186" s="21" t="s">
        <v>101694</v>
      </c>
      <c r="G6186" s="22">
        <v>10</v>
      </c>
      <c r="H6186" s="22">
        <v>0</v>
      </c>
      <c r="I6186" s="22">
        <v>0</v>
      </c>
      <c r="J6186" s="21" t="s">
        <v>119073</v>
      </c>
    </row>
    <row r="6187" spans="1:10" ht="32" customHeight="1">
      <c r="A6187" s="19" t="s">
        <v>119074</v>
      </c>
      <c r="B6187" s="24">
        <v>17</v>
      </c>
      <c r="C6187" s="22">
        <v>25</v>
      </c>
      <c r="D6187" s="21" t="s">
        <v>119075</v>
      </c>
      <c r="E6187" s="21" t="s">
        <v>119076</v>
      </c>
      <c r="F6187" s="21" t="s">
        <v>103765</v>
      </c>
      <c r="G6187" s="22">
        <v>12</v>
      </c>
      <c r="H6187" s="22">
        <v>9</v>
      </c>
      <c r="I6187" s="22">
        <v>13</v>
      </c>
      <c r="J6187" s="21" t="s">
        <v>119077</v>
      </c>
    </row>
    <row r="6188" spans="1:10" ht="32" customHeight="1">
      <c r="A6188" s="19" t="s">
        <v>119078</v>
      </c>
      <c r="B6188" s="24">
        <v>44</v>
      </c>
      <c r="C6188" s="22">
        <v>20</v>
      </c>
      <c r="D6188" s="21" t="s">
        <v>108464</v>
      </c>
      <c r="E6188" s="21" t="s">
        <v>108465</v>
      </c>
      <c r="F6188" s="21" t="s">
        <v>101950</v>
      </c>
      <c r="G6188" s="22">
        <v>1</v>
      </c>
      <c r="H6188" s="22">
        <v>15</v>
      </c>
      <c r="I6188" s="22">
        <v>26</v>
      </c>
      <c r="J6188" s="21" t="s">
        <v>119079</v>
      </c>
    </row>
    <row r="6189" spans="1:10" ht="20" customHeight="1">
      <c r="A6189" s="27">
        <v>-999</v>
      </c>
      <c r="B6189" s="24">
        <v>-999</v>
      </c>
      <c r="C6189" s="22">
        <v>-999</v>
      </c>
      <c r="D6189" s="22">
        <v>-999</v>
      </c>
      <c r="E6189" s="22">
        <v>-999</v>
      </c>
      <c r="F6189" s="22">
        <v>-999</v>
      </c>
      <c r="G6189" s="22">
        <v>-999</v>
      </c>
      <c r="H6189" s="22">
        <v>-999</v>
      </c>
      <c r="I6189" s="22">
        <v>-999</v>
      </c>
      <c r="J6189" s="22">
        <v>-999</v>
      </c>
    </row>
    <row r="6190" spans="1:10" ht="32" customHeight="1">
      <c r="A6190" s="19" t="s">
        <v>119080</v>
      </c>
      <c r="B6190" s="24">
        <v>27</v>
      </c>
      <c r="C6190" s="22">
        <v>15</v>
      </c>
      <c r="D6190" s="21" t="s">
        <v>115394</v>
      </c>
      <c r="E6190" s="21" t="s">
        <v>115395</v>
      </c>
      <c r="F6190" s="21" t="s">
        <v>101694</v>
      </c>
      <c r="G6190" s="22">
        <v>3</v>
      </c>
      <c r="H6190" s="22">
        <v>8</v>
      </c>
      <c r="I6190" s="22">
        <v>14</v>
      </c>
      <c r="J6190" s="21" t="s">
        <v>119081</v>
      </c>
    </row>
    <row r="6191" spans="1:10" ht="32" customHeight="1">
      <c r="A6191" s="19" t="s">
        <v>119082</v>
      </c>
      <c r="B6191" s="24">
        <v>38</v>
      </c>
      <c r="C6191" s="22">
        <v>21</v>
      </c>
      <c r="D6191" s="21" t="s">
        <v>107909</v>
      </c>
      <c r="E6191" s="21" t="s">
        <v>107910</v>
      </c>
      <c r="F6191" s="21" t="s">
        <v>14812</v>
      </c>
      <c r="G6191" s="22">
        <v>8</v>
      </c>
      <c r="H6191" s="22">
        <v>9</v>
      </c>
      <c r="I6191" s="22">
        <v>17</v>
      </c>
      <c r="J6191" s="21" t="s">
        <v>119083</v>
      </c>
    </row>
    <row r="6192" spans="1:10" ht="44" customHeight="1">
      <c r="A6192" s="19" t="s">
        <v>119084</v>
      </c>
      <c r="B6192" s="24">
        <v>38</v>
      </c>
      <c r="C6192" s="22">
        <v>26</v>
      </c>
      <c r="D6192" s="21" t="s">
        <v>112527</v>
      </c>
      <c r="E6192" s="21" t="s">
        <v>112528</v>
      </c>
      <c r="F6192" s="21" t="s">
        <v>101543</v>
      </c>
      <c r="G6192" s="22">
        <v>8</v>
      </c>
      <c r="H6192" s="22">
        <v>14</v>
      </c>
      <c r="I6192" s="22">
        <v>26</v>
      </c>
      <c r="J6192" s="21" t="s">
        <v>119085</v>
      </c>
    </row>
    <row r="6193" spans="1:10" ht="32" customHeight="1">
      <c r="A6193" s="19" t="s">
        <v>119086</v>
      </c>
      <c r="B6193" s="24">
        <v>25</v>
      </c>
      <c r="C6193" s="22">
        <v>15</v>
      </c>
      <c r="D6193" s="21" t="s">
        <v>119087</v>
      </c>
      <c r="E6193" s="21" t="s">
        <v>119088</v>
      </c>
      <c r="F6193" s="21" t="s">
        <v>101694</v>
      </c>
      <c r="G6193" s="22">
        <v>10</v>
      </c>
      <c r="H6193" s="22">
        <v>0</v>
      </c>
      <c r="I6193" s="22">
        <v>0</v>
      </c>
      <c r="J6193" s="21" t="s">
        <v>119089</v>
      </c>
    </row>
    <row r="6194" spans="1:10" ht="32" customHeight="1">
      <c r="A6194" s="19" t="s">
        <v>119090</v>
      </c>
      <c r="B6194" s="24">
        <v>34</v>
      </c>
      <c r="C6194" s="22">
        <v>15</v>
      </c>
      <c r="D6194" s="21" t="s">
        <v>119091</v>
      </c>
      <c r="E6194" s="21" t="s">
        <v>119092</v>
      </c>
      <c r="F6194" s="21" t="s">
        <v>14739</v>
      </c>
      <c r="G6194" s="22">
        <v>10</v>
      </c>
      <c r="H6194" s="22">
        <v>0</v>
      </c>
      <c r="I6194" s="22">
        <v>0</v>
      </c>
      <c r="J6194" s="21" t="s">
        <v>119093</v>
      </c>
    </row>
    <row r="6195" spans="1:10" ht="32" customHeight="1">
      <c r="A6195" s="19" t="s">
        <v>119094</v>
      </c>
      <c r="B6195" s="24">
        <v>30</v>
      </c>
      <c r="C6195" s="22">
        <v>15</v>
      </c>
      <c r="D6195" s="21" t="s">
        <v>119095</v>
      </c>
      <c r="E6195" s="21" t="s">
        <v>119096</v>
      </c>
      <c r="F6195" s="21" t="s">
        <v>14739</v>
      </c>
      <c r="G6195" s="22">
        <v>10</v>
      </c>
      <c r="H6195" s="22">
        <v>0</v>
      </c>
      <c r="I6195" s="22">
        <v>0</v>
      </c>
      <c r="J6195" s="21" t="s">
        <v>119097</v>
      </c>
    </row>
    <row r="6196" spans="1:10" ht="44" customHeight="1">
      <c r="A6196" s="19" t="s">
        <v>119098</v>
      </c>
      <c r="B6196" s="24">
        <v>14</v>
      </c>
      <c r="C6196" s="22">
        <v>16</v>
      </c>
      <c r="D6196" s="21" t="s">
        <v>119099</v>
      </c>
      <c r="E6196" s="21" t="s">
        <v>119100</v>
      </c>
      <c r="F6196" s="21" t="s">
        <v>101945</v>
      </c>
      <c r="G6196" s="22">
        <v>2</v>
      </c>
      <c r="H6196" s="22">
        <v>10</v>
      </c>
      <c r="I6196" s="22">
        <v>19</v>
      </c>
      <c r="J6196" s="21" t="s">
        <v>119101</v>
      </c>
    </row>
    <row r="6197" spans="1:10" ht="44" customHeight="1">
      <c r="A6197" s="19" t="s">
        <v>119102</v>
      </c>
      <c r="B6197" s="24">
        <v>14</v>
      </c>
      <c r="C6197" s="22">
        <v>16</v>
      </c>
      <c r="D6197" s="21" t="s">
        <v>119099</v>
      </c>
      <c r="E6197" s="21" t="s">
        <v>119100</v>
      </c>
      <c r="F6197" s="21" t="s">
        <v>101945</v>
      </c>
      <c r="G6197" s="22">
        <v>2</v>
      </c>
      <c r="H6197" s="22">
        <v>10</v>
      </c>
      <c r="I6197" s="22">
        <v>19</v>
      </c>
      <c r="J6197" s="21" t="s">
        <v>119101</v>
      </c>
    </row>
    <row r="6198" spans="1:10" ht="20" customHeight="1">
      <c r="A6198" s="27">
        <v>-999</v>
      </c>
      <c r="B6198" s="24">
        <v>-999</v>
      </c>
      <c r="C6198" s="22">
        <v>-999</v>
      </c>
      <c r="D6198" s="22">
        <v>-999</v>
      </c>
      <c r="E6198" s="22">
        <v>-999</v>
      </c>
      <c r="F6198" s="22">
        <v>-999</v>
      </c>
      <c r="G6198" s="22">
        <v>-999</v>
      </c>
      <c r="H6198" s="22">
        <v>-999</v>
      </c>
      <c r="I6198" s="22">
        <v>-999</v>
      </c>
      <c r="J6198" s="22">
        <v>-999</v>
      </c>
    </row>
    <row r="6199" spans="1:10" ht="20" customHeight="1">
      <c r="A6199" s="27">
        <v>-999</v>
      </c>
      <c r="B6199" s="24">
        <v>-999</v>
      </c>
      <c r="C6199" s="22">
        <v>-999</v>
      </c>
      <c r="D6199" s="22">
        <v>-999</v>
      </c>
      <c r="E6199" s="22">
        <v>-999</v>
      </c>
      <c r="F6199" s="22">
        <v>-999</v>
      </c>
      <c r="G6199" s="22">
        <v>-999</v>
      </c>
      <c r="H6199" s="22">
        <v>-999</v>
      </c>
      <c r="I6199" s="22">
        <v>-999</v>
      </c>
      <c r="J6199" s="22">
        <v>-999</v>
      </c>
    </row>
    <row r="6200" spans="1:10" ht="44" customHeight="1">
      <c r="A6200" s="19" t="s">
        <v>119103</v>
      </c>
      <c r="B6200" s="24">
        <v>23</v>
      </c>
      <c r="C6200" s="22">
        <v>15</v>
      </c>
      <c r="D6200" s="21" t="s">
        <v>119104</v>
      </c>
      <c r="E6200" s="21" t="s">
        <v>119105</v>
      </c>
      <c r="F6200" s="21" t="s">
        <v>101528</v>
      </c>
      <c r="G6200" s="22">
        <v>10</v>
      </c>
      <c r="H6200" s="22">
        <v>0</v>
      </c>
      <c r="I6200" s="22">
        <v>0</v>
      </c>
      <c r="J6200" s="21" t="s">
        <v>119106</v>
      </c>
    </row>
    <row r="6201" spans="1:10" ht="32" customHeight="1">
      <c r="A6201" s="19" t="s">
        <v>119107</v>
      </c>
      <c r="B6201" s="24">
        <v>12</v>
      </c>
      <c r="C6201" s="22">
        <v>15</v>
      </c>
      <c r="D6201" s="21" t="s">
        <v>119108</v>
      </c>
      <c r="E6201" s="21" t="s">
        <v>119109</v>
      </c>
      <c r="F6201" s="21" t="s">
        <v>101563</v>
      </c>
      <c r="G6201" s="22">
        <v>10</v>
      </c>
      <c r="H6201" s="22">
        <v>0</v>
      </c>
      <c r="I6201" s="22">
        <v>0</v>
      </c>
      <c r="J6201" s="21" t="s">
        <v>119110</v>
      </c>
    </row>
    <row r="6202" spans="1:10" ht="32" customHeight="1">
      <c r="A6202" s="19" t="s">
        <v>119111</v>
      </c>
      <c r="B6202" s="24">
        <v>31</v>
      </c>
      <c r="C6202" s="22">
        <v>15</v>
      </c>
      <c r="D6202" s="21" t="s">
        <v>108119</v>
      </c>
      <c r="E6202" s="21" t="s">
        <v>108120</v>
      </c>
      <c r="F6202" s="21" t="s">
        <v>14739</v>
      </c>
      <c r="G6202" s="22">
        <v>10</v>
      </c>
      <c r="H6202" s="22">
        <v>0</v>
      </c>
      <c r="I6202" s="22">
        <v>0</v>
      </c>
      <c r="J6202" s="21" t="s">
        <v>119112</v>
      </c>
    </row>
    <row r="6203" spans="1:10" ht="32" customHeight="1">
      <c r="A6203" s="19" t="s">
        <v>119113</v>
      </c>
      <c r="B6203" s="24">
        <v>29</v>
      </c>
      <c r="C6203" s="22">
        <v>17</v>
      </c>
      <c r="D6203" s="21" t="s">
        <v>119114</v>
      </c>
      <c r="E6203" s="21" t="s">
        <v>119115</v>
      </c>
      <c r="F6203" s="21" t="s">
        <v>101665</v>
      </c>
      <c r="G6203" s="22">
        <v>1</v>
      </c>
      <c r="H6203" s="22">
        <v>12</v>
      </c>
      <c r="I6203" s="22">
        <v>26</v>
      </c>
      <c r="J6203" s="21" t="s">
        <v>119116</v>
      </c>
    </row>
    <row r="6204" spans="1:10" ht="32" customHeight="1">
      <c r="A6204" s="19" t="s">
        <v>119117</v>
      </c>
      <c r="B6204" s="24">
        <v>22</v>
      </c>
      <c r="C6204" s="22">
        <v>15</v>
      </c>
      <c r="D6204" s="21" t="s">
        <v>119118</v>
      </c>
      <c r="E6204" s="21" t="s">
        <v>119119</v>
      </c>
      <c r="F6204" s="21" t="s">
        <v>101528</v>
      </c>
      <c r="G6204" s="22">
        <v>10</v>
      </c>
      <c r="H6204" s="22">
        <v>0</v>
      </c>
      <c r="I6204" s="22">
        <v>0</v>
      </c>
      <c r="J6204" s="21" t="s">
        <v>119120</v>
      </c>
    </row>
    <row r="6205" spans="1:10" ht="32" customHeight="1">
      <c r="A6205" s="19" t="s">
        <v>119121</v>
      </c>
      <c r="B6205" s="24">
        <v>28</v>
      </c>
      <c r="C6205" s="22">
        <v>15</v>
      </c>
      <c r="D6205" s="21" t="s">
        <v>101760</v>
      </c>
      <c r="E6205" s="21" t="s">
        <v>101761</v>
      </c>
      <c r="F6205" s="21" t="s">
        <v>101694</v>
      </c>
      <c r="G6205" s="22">
        <v>1</v>
      </c>
      <c r="H6205" s="22">
        <v>9</v>
      </c>
      <c r="I6205" s="22">
        <v>12</v>
      </c>
      <c r="J6205" s="21" t="s">
        <v>119122</v>
      </c>
    </row>
    <row r="6206" spans="1:10" ht="44" customHeight="1">
      <c r="A6206" s="19" t="s">
        <v>119123</v>
      </c>
      <c r="B6206" s="24">
        <v>34</v>
      </c>
      <c r="C6206" s="22">
        <v>27</v>
      </c>
      <c r="D6206" s="21" t="s">
        <v>119124</v>
      </c>
      <c r="E6206" s="21" t="s">
        <v>119125</v>
      </c>
      <c r="F6206" s="21" t="s">
        <v>101945</v>
      </c>
      <c r="G6206" s="22">
        <v>2</v>
      </c>
      <c r="H6206" s="22">
        <v>21</v>
      </c>
      <c r="I6206" s="22">
        <v>37</v>
      </c>
      <c r="J6206" s="21" t="s">
        <v>119126</v>
      </c>
    </row>
    <row r="6207" spans="1:10" ht="32" customHeight="1">
      <c r="A6207" s="19" t="s">
        <v>119127</v>
      </c>
      <c r="B6207" s="24">
        <v>22</v>
      </c>
      <c r="C6207" s="22">
        <v>15</v>
      </c>
      <c r="D6207" s="21" t="s">
        <v>114450</v>
      </c>
      <c r="E6207" s="21" t="s">
        <v>114451</v>
      </c>
      <c r="F6207" s="21" t="s">
        <v>101554</v>
      </c>
      <c r="G6207" s="22">
        <v>10</v>
      </c>
      <c r="H6207" s="22">
        <v>0</v>
      </c>
      <c r="I6207" s="22">
        <v>0</v>
      </c>
      <c r="J6207" s="21" t="s">
        <v>119128</v>
      </c>
    </row>
    <row r="6208" spans="1:10" ht="32" customHeight="1">
      <c r="A6208" s="19" t="s">
        <v>119129</v>
      </c>
      <c r="B6208" s="24">
        <v>12</v>
      </c>
      <c r="C6208" s="22">
        <v>46</v>
      </c>
      <c r="D6208" s="21" t="s">
        <v>104772</v>
      </c>
      <c r="E6208" s="21" t="s">
        <v>104773</v>
      </c>
      <c r="F6208" s="21" t="s">
        <v>119130</v>
      </c>
      <c r="G6208" s="22">
        <v>1</v>
      </c>
      <c r="H6208" s="22">
        <v>41</v>
      </c>
      <c r="I6208" s="22">
        <v>56</v>
      </c>
      <c r="J6208" s="21" t="s">
        <v>119131</v>
      </c>
    </row>
    <row r="6209" spans="1:10" ht="32" customHeight="1">
      <c r="A6209" s="19" t="s">
        <v>119132</v>
      </c>
      <c r="B6209" s="24">
        <v>25</v>
      </c>
      <c r="C6209" s="22">
        <v>16</v>
      </c>
      <c r="D6209" s="21" t="s">
        <v>108986</v>
      </c>
      <c r="E6209" s="21" t="s">
        <v>108987</v>
      </c>
      <c r="F6209" s="21" t="s">
        <v>101945</v>
      </c>
      <c r="G6209" s="22">
        <v>1</v>
      </c>
      <c r="H6209" s="22">
        <v>11</v>
      </c>
      <c r="I6209" s="22">
        <v>16</v>
      </c>
      <c r="J6209" s="21" t="s">
        <v>119133</v>
      </c>
    </row>
    <row r="6210" spans="1:10" ht="32" customHeight="1">
      <c r="A6210" s="19" t="s">
        <v>119134</v>
      </c>
      <c r="B6210" s="24">
        <v>35</v>
      </c>
      <c r="C6210" s="22">
        <v>15</v>
      </c>
      <c r="D6210" s="21" t="s">
        <v>119135</v>
      </c>
      <c r="E6210" s="21" t="s">
        <v>119136</v>
      </c>
      <c r="F6210" s="21" t="s">
        <v>101528</v>
      </c>
      <c r="G6210" s="22">
        <v>10</v>
      </c>
      <c r="H6210" s="22">
        <v>0</v>
      </c>
      <c r="I6210" s="22">
        <v>0</v>
      </c>
      <c r="J6210" s="21" t="s">
        <v>119137</v>
      </c>
    </row>
    <row r="6211" spans="1:10" ht="32" customHeight="1">
      <c r="A6211" s="19" t="s">
        <v>119138</v>
      </c>
      <c r="B6211" s="24">
        <v>19</v>
      </c>
      <c r="C6211" s="22">
        <v>21</v>
      </c>
      <c r="D6211" s="21" t="s">
        <v>103093</v>
      </c>
      <c r="E6211" s="21" t="s">
        <v>103094</v>
      </c>
      <c r="F6211" s="21" t="s">
        <v>14812</v>
      </c>
      <c r="G6211" s="22">
        <v>5</v>
      </c>
      <c r="H6211" s="22">
        <v>12</v>
      </c>
      <c r="I6211" s="22">
        <v>17</v>
      </c>
      <c r="J6211" s="21" t="s">
        <v>119139</v>
      </c>
    </row>
    <row r="6212" spans="1:10" ht="32" customHeight="1">
      <c r="A6212" s="19" t="s">
        <v>119140</v>
      </c>
      <c r="B6212" s="24">
        <v>33</v>
      </c>
      <c r="C6212" s="22">
        <v>15</v>
      </c>
      <c r="D6212" s="21" t="s">
        <v>119141</v>
      </c>
      <c r="E6212" s="21" t="s">
        <v>119142</v>
      </c>
      <c r="F6212" s="21" t="s">
        <v>101694</v>
      </c>
      <c r="G6212" s="22">
        <v>1</v>
      </c>
      <c r="H6212" s="22">
        <v>7</v>
      </c>
      <c r="I6212" s="22">
        <v>15</v>
      </c>
      <c r="J6212" s="21" t="s">
        <v>119143</v>
      </c>
    </row>
    <row r="6213" spans="1:10" ht="32" customHeight="1">
      <c r="A6213" s="19" t="s">
        <v>119144</v>
      </c>
      <c r="B6213" s="24">
        <v>13</v>
      </c>
      <c r="C6213" s="22">
        <v>15</v>
      </c>
      <c r="D6213" s="21" t="s">
        <v>119145</v>
      </c>
      <c r="E6213" s="21" t="s">
        <v>119146</v>
      </c>
      <c r="F6213" s="21" t="s">
        <v>101563</v>
      </c>
      <c r="G6213" s="22">
        <v>10</v>
      </c>
      <c r="H6213" s="22">
        <v>0</v>
      </c>
      <c r="I6213" s="22">
        <v>0</v>
      </c>
      <c r="J6213" s="21" t="s">
        <v>119147</v>
      </c>
    </row>
    <row r="6214" spans="1:10" ht="32" customHeight="1">
      <c r="A6214" s="19" t="s">
        <v>119148</v>
      </c>
      <c r="B6214" s="24">
        <v>31</v>
      </c>
      <c r="C6214" s="22">
        <v>18</v>
      </c>
      <c r="D6214" s="21" t="s">
        <v>106030</v>
      </c>
      <c r="E6214" s="21" t="s">
        <v>106031</v>
      </c>
      <c r="F6214" s="21" t="s">
        <v>102144</v>
      </c>
      <c r="G6214" s="22">
        <v>3</v>
      </c>
      <c r="H6214" s="22">
        <v>11</v>
      </c>
      <c r="I6214" s="22">
        <v>17</v>
      </c>
      <c r="J6214" s="21" t="s">
        <v>119149</v>
      </c>
    </row>
    <row r="6215" spans="1:10" ht="32" customHeight="1">
      <c r="A6215" s="19" t="s">
        <v>119150</v>
      </c>
      <c r="B6215" s="24">
        <v>15</v>
      </c>
      <c r="C6215" s="22">
        <v>23</v>
      </c>
      <c r="D6215" s="21" t="s">
        <v>119151</v>
      </c>
      <c r="E6215" s="21" t="s">
        <v>119152</v>
      </c>
      <c r="F6215" s="21" t="s">
        <v>102248</v>
      </c>
      <c r="G6215" s="22">
        <v>10</v>
      </c>
      <c r="H6215" s="22">
        <v>9</v>
      </c>
      <c r="I6215" s="22">
        <v>13</v>
      </c>
      <c r="J6215" s="21" t="s">
        <v>119153</v>
      </c>
    </row>
    <row r="6216" spans="1:10" ht="32" customHeight="1">
      <c r="A6216" s="19" t="s">
        <v>119154</v>
      </c>
      <c r="B6216" s="24">
        <v>21</v>
      </c>
      <c r="C6216" s="22">
        <v>15</v>
      </c>
      <c r="D6216" s="21" t="s">
        <v>106681</v>
      </c>
      <c r="E6216" s="21" t="s">
        <v>106682</v>
      </c>
      <c r="F6216" s="21" t="s">
        <v>101628</v>
      </c>
      <c r="G6216" s="22">
        <v>1</v>
      </c>
      <c r="H6216" s="22">
        <v>9</v>
      </c>
      <c r="I6216" s="22">
        <v>23</v>
      </c>
      <c r="J6216" s="21" t="s">
        <v>119155</v>
      </c>
    </row>
    <row r="6217" spans="1:10" ht="32" customHeight="1">
      <c r="A6217" s="19" t="s">
        <v>119156</v>
      </c>
      <c r="B6217" s="24">
        <v>21</v>
      </c>
      <c r="C6217" s="22">
        <v>15</v>
      </c>
      <c r="D6217" s="21" t="s">
        <v>106681</v>
      </c>
      <c r="E6217" s="21" t="s">
        <v>106682</v>
      </c>
      <c r="F6217" s="21" t="s">
        <v>101628</v>
      </c>
      <c r="G6217" s="22">
        <v>1</v>
      </c>
      <c r="H6217" s="22">
        <v>9</v>
      </c>
      <c r="I6217" s="22">
        <v>23</v>
      </c>
      <c r="J6217" s="21" t="s">
        <v>119155</v>
      </c>
    </row>
    <row r="6218" spans="1:10" ht="32" customHeight="1">
      <c r="A6218" s="19" t="s">
        <v>119157</v>
      </c>
      <c r="B6218" s="24">
        <v>22</v>
      </c>
      <c r="C6218" s="22">
        <v>15</v>
      </c>
      <c r="D6218" s="21" t="s">
        <v>119158</v>
      </c>
      <c r="E6218" s="21" t="s">
        <v>119159</v>
      </c>
      <c r="F6218" s="21" t="s">
        <v>101554</v>
      </c>
      <c r="G6218" s="22">
        <v>10</v>
      </c>
      <c r="H6218" s="22">
        <v>0</v>
      </c>
      <c r="I6218" s="22">
        <v>0</v>
      </c>
      <c r="J6218" s="21" t="s">
        <v>119160</v>
      </c>
    </row>
    <row r="6219" spans="1:10" ht="32" customHeight="1">
      <c r="A6219" s="19" t="s">
        <v>119161</v>
      </c>
      <c r="B6219" s="24">
        <v>22</v>
      </c>
      <c r="C6219" s="22">
        <v>15</v>
      </c>
      <c r="D6219" s="21" t="s">
        <v>119158</v>
      </c>
      <c r="E6219" s="21" t="s">
        <v>119159</v>
      </c>
      <c r="F6219" s="21" t="s">
        <v>101554</v>
      </c>
      <c r="G6219" s="22">
        <v>10</v>
      </c>
      <c r="H6219" s="22">
        <v>0</v>
      </c>
      <c r="I6219" s="22">
        <v>0</v>
      </c>
      <c r="J6219" s="21" t="s">
        <v>119160</v>
      </c>
    </row>
    <row r="6220" spans="1:10" ht="44" customHeight="1">
      <c r="A6220" s="19" t="s">
        <v>119162</v>
      </c>
      <c r="B6220" s="24">
        <v>16</v>
      </c>
      <c r="C6220" s="22">
        <v>21</v>
      </c>
      <c r="D6220" s="21" t="s">
        <v>102684</v>
      </c>
      <c r="E6220" s="21" t="s">
        <v>102685</v>
      </c>
      <c r="F6220" s="21" t="s">
        <v>14817</v>
      </c>
      <c r="G6220" s="22">
        <v>6</v>
      </c>
      <c r="H6220" s="22">
        <v>11</v>
      </c>
      <c r="I6220" s="22">
        <v>19</v>
      </c>
      <c r="J6220" s="21" t="s">
        <v>119163</v>
      </c>
    </row>
    <row r="6221" spans="1:10" ht="44" customHeight="1">
      <c r="A6221" s="19" t="s">
        <v>119164</v>
      </c>
      <c r="B6221" s="24">
        <v>30</v>
      </c>
      <c r="C6221" s="22">
        <v>15</v>
      </c>
      <c r="D6221" s="21" t="s">
        <v>101780</v>
      </c>
      <c r="E6221" s="21" t="s">
        <v>101781</v>
      </c>
      <c r="F6221" s="21" t="s">
        <v>101694</v>
      </c>
      <c r="G6221" s="22">
        <v>10</v>
      </c>
      <c r="H6221" s="22">
        <v>0</v>
      </c>
      <c r="I6221" s="22">
        <v>0</v>
      </c>
      <c r="J6221" s="21" t="s">
        <v>102952</v>
      </c>
    </row>
    <row r="6222" spans="1:10" ht="44" customHeight="1">
      <c r="A6222" s="19" t="s">
        <v>119165</v>
      </c>
      <c r="B6222" s="24">
        <v>30</v>
      </c>
      <c r="C6222" s="22">
        <v>15</v>
      </c>
      <c r="D6222" s="21" t="s">
        <v>101780</v>
      </c>
      <c r="E6222" s="21" t="s">
        <v>101781</v>
      </c>
      <c r="F6222" s="21" t="s">
        <v>101694</v>
      </c>
      <c r="G6222" s="22">
        <v>10</v>
      </c>
      <c r="H6222" s="22">
        <v>0</v>
      </c>
      <c r="I6222" s="22">
        <v>0</v>
      </c>
      <c r="J6222" s="21" t="s">
        <v>102952</v>
      </c>
    </row>
    <row r="6223" spans="1:10" ht="44" customHeight="1">
      <c r="A6223" s="19" t="s">
        <v>119166</v>
      </c>
      <c r="B6223" s="24">
        <v>30</v>
      </c>
      <c r="C6223" s="22">
        <v>15</v>
      </c>
      <c r="D6223" s="21" t="s">
        <v>101780</v>
      </c>
      <c r="E6223" s="21" t="s">
        <v>101781</v>
      </c>
      <c r="F6223" s="21" t="s">
        <v>101694</v>
      </c>
      <c r="G6223" s="22">
        <v>10</v>
      </c>
      <c r="H6223" s="22">
        <v>0</v>
      </c>
      <c r="I6223" s="22">
        <v>0</v>
      </c>
      <c r="J6223" s="21" t="s">
        <v>102952</v>
      </c>
    </row>
    <row r="6224" spans="1:10" ht="44" customHeight="1">
      <c r="A6224" s="19" t="s">
        <v>119167</v>
      </c>
      <c r="B6224" s="24">
        <v>26</v>
      </c>
      <c r="C6224" s="22">
        <v>15</v>
      </c>
      <c r="D6224" s="21" t="s">
        <v>114167</v>
      </c>
      <c r="E6224" s="21" t="s">
        <v>114168</v>
      </c>
      <c r="F6224" s="21" t="s">
        <v>101554</v>
      </c>
      <c r="G6224" s="22">
        <v>10</v>
      </c>
      <c r="H6224" s="22">
        <v>0</v>
      </c>
      <c r="I6224" s="22">
        <v>0</v>
      </c>
      <c r="J6224" s="21" t="s">
        <v>119168</v>
      </c>
    </row>
    <row r="6225" spans="1:10" ht="44" customHeight="1">
      <c r="A6225" s="19" t="s">
        <v>119169</v>
      </c>
      <c r="B6225" s="24">
        <v>26</v>
      </c>
      <c r="C6225" s="22">
        <v>15</v>
      </c>
      <c r="D6225" s="21" t="s">
        <v>114167</v>
      </c>
      <c r="E6225" s="21" t="s">
        <v>114168</v>
      </c>
      <c r="F6225" s="21" t="s">
        <v>101554</v>
      </c>
      <c r="G6225" s="22">
        <v>10</v>
      </c>
      <c r="H6225" s="22">
        <v>0</v>
      </c>
      <c r="I6225" s="22">
        <v>0</v>
      </c>
      <c r="J6225" s="21" t="s">
        <v>119168</v>
      </c>
    </row>
    <row r="6226" spans="1:10" ht="20" customHeight="1">
      <c r="A6226" s="27">
        <v>-999</v>
      </c>
      <c r="B6226" s="24">
        <v>-999</v>
      </c>
      <c r="C6226" s="22">
        <v>-999</v>
      </c>
      <c r="D6226" s="22">
        <v>-999</v>
      </c>
      <c r="E6226" s="22">
        <v>-999</v>
      </c>
      <c r="F6226" s="22">
        <v>-999</v>
      </c>
      <c r="G6226" s="22">
        <v>-999</v>
      </c>
      <c r="H6226" s="22">
        <v>-999</v>
      </c>
      <c r="I6226" s="22">
        <v>-999</v>
      </c>
      <c r="J6226" s="22">
        <v>-999</v>
      </c>
    </row>
    <row r="6227" spans="1:10" ht="20" customHeight="1">
      <c r="A6227" s="27">
        <v>-999</v>
      </c>
      <c r="B6227" s="24">
        <v>-999</v>
      </c>
      <c r="C6227" s="22">
        <v>-999</v>
      </c>
      <c r="D6227" s="22">
        <v>-999</v>
      </c>
      <c r="E6227" s="22">
        <v>-999</v>
      </c>
      <c r="F6227" s="22">
        <v>-999</v>
      </c>
      <c r="G6227" s="22">
        <v>-999</v>
      </c>
      <c r="H6227" s="22">
        <v>-999</v>
      </c>
      <c r="I6227" s="22">
        <v>-999</v>
      </c>
      <c r="J6227" s="22">
        <v>-999</v>
      </c>
    </row>
    <row r="6228" spans="1:10" ht="32" customHeight="1">
      <c r="A6228" s="19" t="s">
        <v>119170</v>
      </c>
      <c r="B6228" s="24">
        <v>27</v>
      </c>
      <c r="C6228" s="22">
        <v>15</v>
      </c>
      <c r="D6228" s="21" t="s">
        <v>116227</v>
      </c>
      <c r="E6228" s="21" t="s">
        <v>116228</v>
      </c>
      <c r="F6228" s="21" t="s">
        <v>101554</v>
      </c>
      <c r="G6228" s="22">
        <v>10</v>
      </c>
      <c r="H6228" s="22">
        <v>0</v>
      </c>
      <c r="I6228" s="22">
        <v>0</v>
      </c>
      <c r="J6228" s="21" t="s">
        <v>119171</v>
      </c>
    </row>
    <row r="6229" spans="1:10" ht="32" customHeight="1">
      <c r="A6229" s="19" t="s">
        <v>119172</v>
      </c>
      <c r="B6229" s="24">
        <v>13</v>
      </c>
      <c r="C6229" s="22">
        <v>15</v>
      </c>
      <c r="D6229" s="21" t="s">
        <v>119173</v>
      </c>
      <c r="E6229" s="21" t="s">
        <v>119174</v>
      </c>
      <c r="F6229" s="21" t="s">
        <v>14739</v>
      </c>
      <c r="G6229" s="22">
        <v>10</v>
      </c>
      <c r="H6229" s="22">
        <v>0</v>
      </c>
      <c r="I6229" s="22">
        <v>0</v>
      </c>
      <c r="J6229" s="21" t="s">
        <v>119175</v>
      </c>
    </row>
    <row r="6230" spans="1:10" ht="32" customHeight="1">
      <c r="A6230" s="19" t="s">
        <v>119176</v>
      </c>
      <c r="B6230" s="24">
        <v>30</v>
      </c>
      <c r="C6230" s="22">
        <v>32</v>
      </c>
      <c r="D6230" s="21" t="s">
        <v>112196</v>
      </c>
      <c r="E6230" s="21" t="s">
        <v>112197</v>
      </c>
      <c r="F6230" s="21" t="s">
        <v>108380</v>
      </c>
      <c r="G6230" s="22">
        <v>2</v>
      </c>
      <c r="H6230" s="22">
        <v>26</v>
      </c>
      <c r="I6230" s="22">
        <v>50</v>
      </c>
      <c r="J6230" s="21" t="s">
        <v>119177</v>
      </c>
    </row>
    <row r="6231" spans="1:10" ht="44" customHeight="1">
      <c r="A6231" s="19" t="s">
        <v>119178</v>
      </c>
      <c r="B6231" s="24">
        <v>50</v>
      </c>
      <c r="C6231" s="22">
        <v>17</v>
      </c>
      <c r="D6231" s="21" t="s">
        <v>101780</v>
      </c>
      <c r="E6231" s="21" t="s">
        <v>101781</v>
      </c>
      <c r="F6231" s="21" t="s">
        <v>101710</v>
      </c>
      <c r="G6231" s="22">
        <v>1</v>
      </c>
      <c r="H6231" s="22">
        <v>12</v>
      </c>
      <c r="I6231" s="22">
        <v>20</v>
      </c>
      <c r="J6231" s="21" t="s">
        <v>101782</v>
      </c>
    </row>
    <row r="6232" spans="1:10" ht="44" customHeight="1">
      <c r="A6232" s="19" t="s">
        <v>119179</v>
      </c>
      <c r="B6232" s="24">
        <v>32</v>
      </c>
      <c r="C6232" s="22">
        <v>23</v>
      </c>
      <c r="D6232" s="21" t="s">
        <v>106388</v>
      </c>
      <c r="E6232" s="21" t="s">
        <v>106389</v>
      </c>
      <c r="F6232" s="21" t="s">
        <v>101710</v>
      </c>
      <c r="G6232" s="22">
        <v>1</v>
      </c>
      <c r="H6232" s="22">
        <v>18</v>
      </c>
      <c r="I6232" s="22">
        <v>30</v>
      </c>
      <c r="J6232" s="21" t="s">
        <v>119180</v>
      </c>
    </row>
    <row r="6233" spans="1:10" ht="44" customHeight="1">
      <c r="A6233" s="19" t="s">
        <v>119181</v>
      </c>
      <c r="B6233" s="24">
        <v>13</v>
      </c>
      <c r="C6233" s="22">
        <v>15</v>
      </c>
      <c r="D6233" s="21" t="s">
        <v>119182</v>
      </c>
      <c r="E6233" s="21" t="s">
        <v>119183</v>
      </c>
      <c r="F6233" s="21" t="s">
        <v>101554</v>
      </c>
      <c r="G6233" s="22">
        <v>10</v>
      </c>
      <c r="H6233" s="22">
        <v>0</v>
      </c>
      <c r="I6233" s="22">
        <v>0</v>
      </c>
      <c r="J6233" s="21" t="s">
        <v>119184</v>
      </c>
    </row>
    <row r="6234" spans="1:10" ht="44" customHeight="1">
      <c r="A6234" s="19" t="s">
        <v>119185</v>
      </c>
      <c r="B6234" s="24">
        <v>31</v>
      </c>
      <c r="C6234" s="22">
        <v>72</v>
      </c>
      <c r="D6234" s="21" t="s">
        <v>102160</v>
      </c>
      <c r="E6234" s="21" t="s">
        <v>102161</v>
      </c>
      <c r="F6234" s="21" t="s">
        <v>119186</v>
      </c>
      <c r="G6234" s="22">
        <v>12</v>
      </c>
      <c r="H6234" s="22">
        <v>12</v>
      </c>
      <c r="I6234" s="22">
        <v>14</v>
      </c>
      <c r="J6234" s="21" t="s">
        <v>119187</v>
      </c>
    </row>
    <row r="6235" spans="1:10" ht="44" customHeight="1">
      <c r="A6235" s="19" t="s">
        <v>119188</v>
      </c>
      <c r="B6235" s="24">
        <v>22</v>
      </c>
      <c r="C6235" s="22">
        <v>34</v>
      </c>
      <c r="D6235" s="21" t="s">
        <v>103572</v>
      </c>
      <c r="E6235" s="21" t="s">
        <v>103573</v>
      </c>
      <c r="F6235" s="21" t="s">
        <v>105434</v>
      </c>
      <c r="G6235" s="22">
        <v>15</v>
      </c>
      <c r="H6235" s="22">
        <v>15</v>
      </c>
      <c r="I6235" s="22">
        <v>35</v>
      </c>
      <c r="J6235" s="21" t="s">
        <v>119189</v>
      </c>
    </row>
    <row r="6236" spans="1:10" ht="32" customHeight="1">
      <c r="A6236" s="19" t="s">
        <v>119190</v>
      </c>
      <c r="B6236" s="24">
        <v>19</v>
      </c>
      <c r="C6236" s="22">
        <v>26</v>
      </c>
      <c r="D6236" s="21" t="s">
        <v>119191</v>
      </c>
      <c r="E6236" s="21" t="s">
        <v>119192</v>
      </c>
      <c r="F6236" s="21" t="s">
        <v>102035</v>
      </c>
      <c r="G6236" s="22">
        <v>8</v>
      </c>
      <c r="H6236" s="22">
        <v>14</v>
      </c>
      <c r="I6236" s="22">
        <v>26</v>
      </c>
      <c r="J6236" s="21" t="s">
        <v>119193</v>
      </c>
    </row>
    <row r="6237" spans="1:10" ht="32" customHeight="1">
      <c r="A6237" s="19" t="s">
        <v>119194</v>
      </c>
      <c r="B6237" s="24">
        <v>12</v>
      </c>
      <c r="C6237" s="22">
        <v>15</v>
      </c>
      <c r="D6237" s="21" t="s">
        <v>119195</v>
      </c>
      <c r="E6237" s="21" t="s">
        <v>119196</v>
      </c>
      <c r="F6237" s="21" t="s">
        <v>101528</v>
      </c>
      <c r="G6237" s="22">
        <v>10</v>
      </c>
      <c r="H6237" s="22">
        <v>0</v>
      </c>
      <c r="I6237" s="22">
        <v>0</v>
      </c>
      <c r="J6237" s="21" t="s">
        <v>119197</v>
      </c>
    </row>
    <row r="6238" spans="1:10" ht="32" customHeight="1">
      <c r="A6238" s="19" t="s">
        <v>119198</v>
      </c>
      <c r="B6238" s="24">
        <v>33</v>
      </c>
      <c r="C6238" s="22">
        <v>24</v>
      </c>
      <c r="D6238" s="21" t="s">
        <v>101969</v>
      </c>
      <c r="E6238" s="21" t="s">
        <v>101970</v>
      </c>
      <c r="F6238" s="21" t="s">
        <v>101676</v>
      </c>
      <c r="G6238" s="22">
        <v>5</v>
      </c>
      <c r="H6238" s="22">
        <v>15</v>
      </c>
      <c r="I6238" s="22">
        <v>28</v>
      </c>
      <c r="J6238" s="21" t="s">
        <v>119199</v>
      </c>
    </row>
    <row r="6239" spans="1:10" ht="32" customHeight="1">
      <c r="A6239" s="19" t="s">
        <v>119200</v>
      </c>
      <c r="B6239" s="24">
        <v>34</v>
      </c>
      <c r="C6239" s="22">
        <v>23</v>
      </c>
      <c r="D6239" s="21" t="s">
        <v>107843</v>
      </c>
      <c r="E6239" s="21" t="s">
        <v>107844</v>
      </c>
      <c r="F6239" s="21" t="s">
        <v>101710</v>
      </c>
      <c r="G6239" s="22">
        <v>1</v>
      </c>
      <c r="H6239" s="22">
        <v>8</v>
      </c>
      <c r="I6239" s="22">
        <v>18</v>
      </c>
      <c r="J6239" s="21" t="s">
        <v>119201</v>
      </c>
    </row>
    <row r="6240" spans="1:10" ht="32" customHeight="1">
      <c r="A6240" s="19" t="s">
        <v>119202</v>
      </c>
      <c r="B6240" s="24">
        <v>16</v>
      </c>
      <c r="C6240" s="22">
        <v>18</v>
      </c>
      <c r="D6240" s="21" t="s">
        <v>119203</v>
      </c>
      <c r="E6240" s="21" t="s">
        <v>119204</v>
      </c>
      <c r="F6240" s="21" t="s">
        <v>102727</v>
      </c>
      <c r="G6240" s="22">
        <v>3</v>
      </c>
      <c r="H6240" s="22">
        <v>11</v>
      </c>
      <c r="I6240" s="22">
        <v>19</v>
      </c>
      <c r="J6240" s="21" t="s">
        <v>119205</v>
      </c>
    </row>
    <row r="6241" spans="1:10" ht="32" customHeight="1">
      <c r="A6241" s="19" t="s">
        <v>119206</v>
      </c>
      <c r="B6241" s="24">
        <v>26</v>
      </c>
      <c r="C6241" s="22">
        <v>31</v>
      </c>
      <c r="D6241" s="21" t="s">
        <v>115049</v>
      </c>
      <c r="E6241" s="21" t="s">
        <v>115050</v>
      </c>
      <c r="F6241" s="21" t="s">
        <v>102144</v>
      </c>
      <c r="G6241" s="22">
        <v>9</v>
      </c>
      <c r="H6241" s="22">
        <v>18</v>
      </c>
      <c r="I6241" s="22">
        <v>34</v>
      </c>
      <c r="J6241" s="21" t="s">
        <v>119207</v>
      </c>
    </row>
    <row r="6242" spans="1:10" ht="44" customHeight="1">
      <c r="A6242" s="19" t="s">
        <v>119208</v>
      </c>
      <c r="B6242" s="24">
        <v>19</v>
      </c>
      <c r="C6242" s="22">
        <v>15</v>
      </c>
      <c r="D6242" s="21" t="s">
        <v>119209</v>
      </c>
      <c r="E6242" s="21" t="s">
        <v>119210</v>
      </c>
      <c r="F6242" s="21" t="s">
        <v>101528</v>
      </c>
      <c r="G6242" s="22">
        <v>10</v>
      </c>
      <c r="H6242" s="22">
        <v>0</v>
      </c>
      <c r="I6242" s="22">
        <v>0</v>
      </c>
      <c r="J6242" s="21" t="s">
        <v>119211</v>
      </c>
    </row>
    <row r="6243" spans="1:10" ht="44" customHeight="1">
      <c r="A6243" s="19" t="s">
        <v>119212</v>
      </c>
      <c r="B6243" s="24">
        <v>33</v>
      </c>
      <c r="C6243" s="22">
        <v>18</v>
      </c>
      <c r="D6243" s="21" t="s">
        <v>105420</v>
      </c>
      <c r="E6243" s="21" t="s">
        <v>105421</v>
      </c>
      <c r="F6243" s="21" t="s">
        <v>102144</v>
      </c>
      <c r="G6243" s="22">
        <v>4</v>
      </c>
      <c r="H6243" s="22">
        <v>10</v>
      </c>
      <c r="I6243" s="22">
        <v>15</v>
      </c>
      <c r="J6243" s="21" t="s">
        <v>119213</v>
      </c>
    </row>
    <row r="6244" spans="1:10" ht="32" customHeight="1">
      <c r="A6244" s="19" t="s">
        <v>119214</v>
      </c>
      <c r="B6244" s="24">
        <v>20</v>
      </c>
      <c r="C6244" s="22">
        <v>23</v>
      </c>
      <c r="D6244" s="21" t="s">
        <v>119215</v>
      </c>
      <c r="E6244" s="21" t="s">
        <v>119216</v>
      </c>
      <c r="F6244" s="21" t="s">
        <v>104761</v>
      </c>
      <c r="G6244" s="22">
        <v>8</v>
      </c>
      <c r="H6244" s="22">
        <v>11</v>
      </c>
      <c r="I6244" s="22">
        <v>14</v>
      </c>
      <c r="J6244" s="21" t="s">
        <v>119217</v>
      </c>
    </row>
    <row r="6245" spans="1:10" ht="32" customHeight="1">
      <c r="A6245" s="19" t="s">
        <v>119218</v>
      </c>
      <c r="B6245" s="24">
        <v>22</v>
      </c>
      <c r="C6245" s="22">
        <v>15</v>
      </c>
      <c r="D6245" s="21" t="s">
        <v>105775</v>
      </c>
      <c r="E6245" s="21" t="s">
        <v>105776</v>
      </c>
      <c r="F6245" s="21" t="s">
        <v>101694</v>
      </c>
      <c r="G6245" s="22">
        <v>10</v>
      </c>
      <c r="H6245" s="22">
        <v>0</v>
      </c>
      <c r="I6245" s="22">
        <v>0</v>
      </c>
      <c r="J6245" s="21" t="s">
        <v>119219</v>
      </c>
    </row>
    <row r="6246" spans="1:10" ht="32" customHeight="1">
      <c r="A6246" s="19" t="s">
        <v>119220</v>
      </c>
      <c r="B6246" s="24">
        <v>24</v>
      </c>
      <c r="C6246" s="22">
        <v>16</v>
      </c>
      <c r="D6246" s="21" t="s">
        <v>102042</v>
      </c>
      <c r="E6246" s="21" t="s">
        <v>102043</v>
      </c>
      <c r="F6246" s="21" t="s">
        <v>101945</v>
      </c>
      <c r="G6246" s="22">
        <v>1</v>
      </c>
      <c r="H6246" s="22">
        <v>11</v>
      </c>
      <c r="I6246" s="22">
        <v>18</v>
      </c>
      <c r="J6246" s="21" t="s">
        <v>119221</v>
      </c>
    </row>
    <row r="6247" spans="1:10" ht="32" customHeight="1">
      <c r="A6247" s="19" t="s">
        <v>119222</v>
      </c>
      <c r="B6247" s="24">
        <v>35</v>
      </c>
      <c r="C6247" s="22">
        <v>15</v>
      </c>
      <c r="D6247" s="21" t="s">
        <v>101931</v>
      </c>
      <c r="E6247" s="21" t="s">
        <v>101932</v>
      </c>
      <c r="F6247" s="21" t="s">
        <v>14739</v>
      </c>
      <c r="G6247" s="22">
        <v>10</v>
      </c>
      <c r="H6247" s="22">
        <v>0</v>
      </c>
      <c r="I6247" s="22">
        <v>0</v>
      </c>
      <c r="J6247" s="21" t="s">
        <v>119223</v>
      </c>
    </row>
    <row r="6248" spans="1:10" ht="32" customHeight="1">
      <c r="A6248" s="19" t="s">
        <v>119224</v>
      </c>
      <c r="B6248" s="24">
        <v>21</v>
      </c>
      <c r="C6248" s="22">
        <v>16</v>
      </c>
      <c r="D6248" s="21" t="s">
        <v>112668</v>
      </c>
      <c r="E6248" s="21" t="s">
        <v>112669</v>
      </c>
      <c r="F6248" s="21" t="s">
        <v>101945</v>
      </c>
      <c r="G6248" s="22">
        <v>1</v>
      </c>
      <c r="H6248" s="22">
        <v>11</v>
      </c>
      <c r="I6248" s="22">
        <v>19</v>
      </c>
      <c r="J6248" s="21" t="s">
        <v>119225</v>
      </c>
    </row>
    <row r="6249" spans="1:10" ht="32" customHeight="1">
      <c r="A6249" s="19" t="s">
        <v>119226</v>
      </c>
      <c r="B6249" s="24">
        <v>12</v>
      </c>
      <c r="C6249" s="22">
        <v>15</v>
      </c>
      <c r="D6249" s="21" t="s">
        <v>108725</v>
      </c>
      <c r="E6249" s="21" t="s">
        <v>108726</v>
      </c>
      <c r="F6249" s="21" t="s">
        <v>101528</v>
      </c>
      <c r="G6249" s="22">
        <v>10</v>
      </c>
      <c r="H6249" s="22">
        <v>0</v>
      </c>
      <c r="I6249" s="22">
        <v>0</v>
      </c>
      <c r="J6249" s="21" t="s">
        <v>108727</v>
      </c>
    </row>
    <row r="6250" spans="1:10" ht="32" customHeight="1">
      <c r="A6250" s="19" t="s">
        <v>119227</v>
      </c>
      <c r="B6250" s="24">
        <v>25</v>
      </c>
      <c r="C6250" s="22">
        <v>15</v>
      </c>
      <c r="D6250" s="21" t="s">
        <v>119228</v>
      </c>
      <c r="E6250" s="21" t="s">
        <v>119229</v>
      </c>
      <c r="F6250" s="21" t="s">
        <v>101554</v>
      </c>
      <c r="G6250" s="22">
        <v>10</v>
      </c>
      <c r="H6250" s="22">
        <v>0</v>
      </c>
      <c r="I6250" s="22">
        <v>0</v>
      </c>
      <c r="J6250" s="21" t="s">
        <v>119230</v>
      </c>
    </row>
    <row r="6251" spans="1:10" ht="32" customHeight="1">
      <c r="A6251" s="19" t="s">
        <v>119231</v>
      </c>
      <c r="B6251" s="24">
        <v>25</v>
      </c>
      <c r="C6251" s="22">
        <v>15</v>
      </c>
      <c r="D6251" s="21" t="s">
        <v>115022</v>
      </c>
      <c r="E6251" s="21" t="s">
        <v>115023</v>
      </c>
      <c r="F6251" s="21" t="s">
        <v>101694</v>
      </c>
      <c r="G6251" s="22">
        <v>10</v>
      </c>
      <c r="H6251" s="22">
        <v>0</v>
      </c>
      <c r="I6251" s="22">
        <v>0</v>
      </c>
      <c r="J6251" s="21" t="s">
        <v>119232</v>
      </c>
    </row>
    <row r="6252" spans="1:10" ht="32" customHeight="1">
      <c r="A6252" s="19" t="s">
        <v>119233</v>
      </c>
      <c r="B6252" s="24">
        <v>20</v>
      </c>
      <c r="C6252" s="22">
        <v>15</v>
      </c>
      <c r="D6252" s="21" t="s">
        <v>102234</v>
      </c>
      <c r="E6252" s="21" t="s">
        <v>102235</v>
      </c>
      <c r="F6252" s="21" t="s">
        <v>101554</v>
      </c>
      <c r="G6252" s="22">
        <v>10</v>
      </c>
      <c r="H6252" s="22">
        <v>0</v>
      </c>
      <c r="I6252" s="22">
        <v>0</v>
      </c>
      <c r="J6252" s="21" t="s">
        <v>119234</v>
      </c>
    </row>
    <row r="6253" spans="1:10" ht="20" customHeight="1">
      <c r="A6253" s="27">
        <v>-999</v>
      </c>
      <c r="B6253" s="24">
        <v>-999</v>
      </c>
      <c r="C6253" s="22">
        <v>-999</v>
      </c>
      <c r="D6253" s="22">
        <v>-999</v>
      </c>
      <c r="E6253" s="22">
        <v>-999</v>
      </c>
      <c r="F6253" s="22">
        <v>-999</v>
      </c>
      <c r="G6253" s="22">
        <v>-999</v>
      </c>
      <c r="H6253" s="22">
        <v>-999</v>
      </c>
      <c r="I6253" s="22">
        <v>-999</v>
      </c>
      <c r="J6253" s="22">
        <v>-999</v>
      </c>
    </row>
    <row r="6254" spans="1:10" ht="32" customHeight="1">
      <c r="A6254" s="19" t="s">
        <v>119235</v>
      </c>
      <c r="B6254" s="24">
        <v>13</v>
      </c>
      <c r="C6254" s="22">
        <v>15</v>
      </c>
      <c r="D6254" s="21" t="s">
        <v>119236</v>
      </c>
      <c r="E6254" s="21" t="s">
        <v>119237</v>
      </c>
      <c r="F6254" s="21" t="s">
        <v>101563</v>
      </c>
      <c r="G6254" s="22">
        <v>10</v>
      </c>
      <c r="H6254" s="22">
        <v>0</v>
      </c>
      <c r="I6254" s="22">
        <v>0</v>
      </c>
      <c r="J6254" s="21" t="s">
        <v>119238</v>
      </c>
    </row>
    <row r="6255" spans="1:10" ht="32" customHeight="1">
      <c r="A6255" s="19" t="s">
        <v>119239</v>
      </c>
      <c r="B6255" s="24">
        <v>40</v>
      </c>
      <c r="C6255" s="22">
        <v>26</v>
      </c>
      <c r="D6255" s="21" t="s">
        <v>117532</v>
      </c>
      <c r="E6255" s="21" t="s">
        <v>117533</v>
      </c>
      <c r="F6255" s="21" t="s">
        <v>105256</v>
      </c>
      <c r="G6255" s="22">
        <v>1</v>
      </c>
      <c r="H6255" s="22">
        <v>21</v>
      </c>
      <c r="I6255" s="22">
        <v>41</v>
      </c>
      <c r="J6255" s="21" t="s">
        <v>119240</v>
      </c>
    </row>
    <row r="6256" spans="1:10" ht="32" customHeight="1">
      <c r="A6256" s="19" t="s">
        <v>119241</v>
      </c>
      <c r="B6256" s="24">
        <v>44</v>
      </c>
      <c r="C6256" s="22">
        <v>15</v>
      </c>
      <c r="D6256" s="21" t="s">
        <v>119242</v>
      </c>
      <c r="E6256" s="21" t="s">
        <v>119243</v>
      </c>
      <c r="F6256" s="21" t="s">
        <v>101568</v>
      </c>
      <c r="G6256" s="22">
        <v>1</v>
      </c>
      <c r="H6256" s="22">
        <v>10</v>
      </c>
      <c r="I6256" s="22">
        <v>12</v>
      </c>
      <c r="J6256" s="21" t="s">
        <v>119244</v>
      </c>
    </row>
    <row r="6257" spans="1:10" ht="44" customHeight="1">
      <c r="A6257" s="19" t="s">
        <v>119245</v>
      </c>
      <c r="B6257" s="24">
        <v>25</v>
      </c>
      <c r="C6257" s="22">
        <v>18</v>
      </c>
      <c r="D6257" s="21" t="s">
        <v>119246</v>
      </c>
      <c r="E6257" s="21" t="s">
        <v>119247</v>
      </c>
      <c r="F6257" s="21" t="s">
        <v>102727</v>
      </c>
      <c r="G6257" s="22">
        <v>1</v>
      </c>
      <c r="H6257" s="22">
        <v>13</v>
      </c>
      <c r="I6257" s="22">
        <v>18</v>
      </c>
      <c r="J6257" s="21" t="s">
        <v>119248</v>
      </c>
    </row>
    <row r="6258" spans="1:10" ht="32" customHeight="1">
      <c r="A6258" s="19" t="s">
        <v>119249</v>
      </c>
      <c r="B6258" s="24">
        <v>33</v>
      </c>
      <c r="C6258" s="22">
        <v>21</v>
      </c>
      <c r="D6258" s="21" t="s">
        <v>108767</v>
      </c>
      <c r="E6258" s="21" t="s">
        <v>108768</v>
      </c>
      <c r="F6258" s="21" t="s">
        <v>14812</v>
      </c>
      <c r="G6258" s="22">
        <v>7</v>
      </c>
      <c r="H6258" s="22">
        <v>10</v>
      </c>
      <c r="I6258" s="22">
        <v>20</v>
      </c>
      <c r="J6258" s="21" t="s">
        <v>119250</v>
      </c>
    </row>
    <row r="6259" spans="1:10" ht="32" customHeight="1">
      <c r="A6259" s="19" t="s">
        <v>119251</v>
      </c>
      <c r="B6259" s="24">
        <v>25</v>
      </c>
      <c r="C6259" s="22">
        <v>15</v>
      </c>
      <c r="D6259" s="21" t="s">
        <v>119252</v>
      </c>
      <c r="E6259" s="21" t="s">
        <v>119253</v>
      </c>
      <c r="F6259" s="21" t="s">
        <v>101563</v>
      </c>
      <c r="G6259" s="22">
        <v>10</v>
      </c>
      <c r="H6259" s="22">
        <v>0</v>
      </c>
      <c r="I6259" s="22">
        <v>0</v>
      </c>
      <c r="J6259" s="21" t="s">
        <v>119254</v>
      </c>
    </row>
    <row r="6260" spans="1:10" ht="32" customHeight="1">
      <c r="A6260" s="19" t="s">
        <v>119255</v>
      </c>
      <c r="B6260" s="24">
        <v>21</v>
      </c>
      <c r="C6260" s="22">
        <v>23</v>
      </c>
      <c r="D6260" s="21" t="s">
        <v>107157</v>
      </c>
      <c r="E6260" s="21" t="s">
        <v>107158</v>
      </c>
      <c r="F6260" s="21" t="s">
        <v>102157</v>
      </c>
      <c r="G6260" s="22">
        <v>5</v>
      </c>
      <c r="H6260" s="22">
        <v>14</v>
      </c>
      <c r="I6260" s="22">
        <v>24</v>
      </c>
      <c r="J6260" s="21" t="s">
        <v>119256</v>
      </c>
    </row>
    <row r="6261" spans="1:10" ht="32" customHeight="1">
      <c r="A6261" s="19" t="s">
        <v>119257</v>
      </c>
      <c r="B6261" s="24">
        <v>13</v>
      </c>
      <c r="C6261" s="22">
        <v>15</v>
      </c>
      <c r="D6261" s="21" t="s">
        <v>109187</v>
      </c>
      <c r="E6261" s="21" t="s">
        <v>109188</v>
      </c>
      <c r="F6261" s="21" t="s">
        <v>14739</v>
      </c>
      <c r="G6261" s="22">
        <v>10</v>
      </c>
      <c r="H6261" s="22">
        <v>0</v>
      </c>
      <c r="I6261" s="22">
        <v>0</v>
      </c>
      <c r="J6261" s="21" t="s">
        <v>109189</v>
      </c>
    </row>
    <row r="6262" spans="1:10" ht="32" customHeight="1">
      <c r="A6262" s="19" t="s">
        <v>119258</v>
      </c>
      <c r="B6262" s="24">
        <v>46</v>
      </c>
      <c r="C6262" s="22">
        <v>41</v>
      </c>
      <c r="D6262" s="21" t="s">
        <v>117376</v>
      </c>
      <c r="E6262" s="21" t="s">
        <v>117377</v>
      </c>
      <c r="F6262" s="21" t="s">
        <v>111186</v>
      </c>
      <c r="G6262" s="22">
        <v>13</v>
      </c>
      <c r="H6262" s="22">
        <v>24</v>
      </c>
      <c r="I6262" s="22">
        <v>42</v>
      </c>
      <c r="J6262" s="21" t="s">
        <v>119259</v>
      </c>
    </row>
    <row r="6263" spans="1:10" ht="32" customHeight="1">
      <c r="A6263" s="19" t="s">
        <v>119260</v>
      </c>
      <c r="B6263" s="24">
        <v>30</v>
      </c>
      <c r="C6263" s="22">
        <v>15</v>
      </c>
      <c r="D6263" s="21" t="s">
        <v>103521</v>
      </c>
      <c r="E6263" s="21" t="s">
        <v>103522</v>
      </c>
      <c r="F6263" s="21" t="s">
        <v>101563</v>
      </c>
      <c r="G6263" s="22">
        <v>10</v>
      </c>
      <c r="H6263" s="22">
        <v>0</v>
      </c>
      <c r="I6263" s="22">
        <v>0</v>
      </c>
      <c r="J6263" s="21" t="s">
        <v>119261</v>
      </c>
    </row>
    <row r="6264" spans="1:10" ht="44" customHeight="1">
      <c r="A6264" s="19" t="s">
        <v>119262</v>
      </c>
      <c r="B6264" s="24">
        <v>46</v>
      </c>
      <c r="C6264" s="22">
        <v>15</v>
      </c>
      <c r="D6264" s="21" t="s">
        <v>119263</v>
      </c>
      <c r="E6264" s="21" t="s">
        <v>119264</v>
      </c>
      <c r="F6264" s="21" t="s">
        <v>101568</v>
      </c>
      <c r="G6264" s="22">
        <v>10</v>
      </c>
      <c r="H6264" s="22">
        <v>0</v>
      </c>
      <c r="I6264" s="22">
        <v>0</v>
      </c>
      <c r="J6264" s="21" t="s">
        <v>119265</v>
      </c>
    </row>
    <row r="6265" spans="1:10" ht="44" customHeight="1">
      <c r="A6265" s="19" t="s">
        <v>119266</v>
      </c>
      <c r="B6265" s="24">
        <v>14</v>
      </c>
      <c r="C6265" s="22">
        <v>23</v>
      </c>
      <c r="D6265" s="21" t="s">
        <v>119267</v>
      </c>
      <c r="E6265" s="21" t="s">
        <v>119268</v>
      </c>
      <c r="F6265" s="21" t="s">
        <v>102248</v>
      </c>
      <c r="G6265" s="22">
        <v>10</v>
      </c>
      <c r="H6265" s="22">
        <v>9</v>
      </c>
      <c r="I6265" s="22">
        <v>21</v>
      </c>
      <c r="J6265" s="21" t="s">
        <v>119269</v>
      </c>
    </row>
    <row r="6266" spans="1:10" ht="32" customHeight="1">
      <c r="A6266" s="19" t="s">
        <v>119270</v>
      </c>
      <c r="B6266" s="24">
        <v>13</v>
      </c>
      <c r="C6266" s="22">
        <v>20</v>
      </c>
      <c r="D6266" s="21" t="s">
        <v>101597</v>
      </c>
      <c r="E6266" s="21" t="s">
        <v>101598</v>
      </c>
      <c r="F6266" s="21" t="s">
        <v>108758</v>
      </c>
      <c r="G6266" s="22">
        <v>7</v>
      </c>
      <c r="H6266" s="22">
        <v>9</v>
      </c>
      <c r="I6266" s="22">
        <v>13</v>
      </c>
      <c r="J6266" s="21" t="s">
        <v>119271</v>
      </c>
    </row>
    <row r="6267" spans="1:10" ht="32" customHeight="1">
      <c r="A6267" s="19" t="s">
        <v>119272</v>
      </c>
      <c r="B6267" s="24">
        <v>54</v>
      </c>
      <c r="C6267" s="22">
        <v>15</v>
      </c>
      <c r="D6267" s="21" t="s">
        <v>116794</v>
      </c>
      <c r="E6267" s="21" t="s">
        <v>116795</v>
      </c>
      <c r="F6267" s="21" t="s">
        <v>101554</v>
      </c>
      <c r="G6267" s="22">
        <v>10</v>
      </c>
      <c r="H6267" s="22">
        <v>0</v>
      </c>
      <c r="I6267" s="22">
        <v>0</v>
      </c>
      <c r="J6267" s="21" t="s">
        <v>119273</v>
      </c>
    </row>
    <row r="6268" spans="1:10" ht="32" customHeight="1">
      <c r="A6268" s="19" t="s">
        <v>119274</v>
      </c>
      <c r="B6268" s="24">
        <v>24</v>
      </c>
      <c r="C6268" s="22">
        <v>15</v>
      </c>
      <c r="D6268" s="21" t="s">
        <v>119275</v>
      </c>
      <c r="E6268" s="21" t="s">
        <v>119276</v>
      </c>
      <c r="F6268" s="21" t="s">
        <v>14739</v>
      </c>
      <c r="G6268" s="22">
        <v>10</v>
      </c>
      <c r="H6268" s="22">
        <v>0</v>
      </c>
      <c r="I6268" s="22">
        <v>0</v>
      </c>
      <c r="J6268" s="21" t="s">
        <v>119277</v>
      </c>
    </row>
    <row r="6269" spans="1:10" ht="32" customHeight="1">
      <c r="A6269" s="19" t="s">
        <v>119278</v>
      </c>
      <c r="B6269" s="24">
        <v>12</v>
      </c>
      <c r="C6269" s="22">
        <v>15</v>
      </c>
      <c r="D6269" s="21" t="s">
        <v>119279</v>
      </c>
      <c r="E6269" s="21" t="s">
        <v>119280</v>
      </c>
      <c r="F6269" s="21" t="s">
        <v>101522</v>
      </c>
      <c r="G6269" s="22">
        <v>10</v>
      </c>
      <c r="H6269" s="22">
        <v>0</v>
      </c>
      <c r="I6269" s="22">
        <v>0</v>
      </c>
      <c r="J6269" s="21" t="s">
        <v>119281</v>
      </c>
    </row>
    <row r="6270" spans="1:10" ht="32" customHeight="1">
      <c r="A6270" s="19" t="s">
        <v>119282</v>
      </c>
      <c r="B6270" s="24">
        <v>15</v>
      </c>
      <c r="C6270" s="22">
        <v>17</v>
      </c>
      <c r="D6270" s="21" t="s">
        <v>119283</v>
      </c>
      <c r="E6270" s="21" t="s">
        <v>119284</v>
      </c>
      <c r="F6270" s="21" t="s">
        <v>107092</v>
      </c>
      <c r="G6270" s="22">
        <v>3</v>
      </c>
      <c r="H6270" s="22">
        <v>6</v>
      </c>
      <c r="I6270" s="22">
        <v>13</v>
      </c>
      <c r="J6270" s="21" t="s">
        <v>119285</v>
      </c>
    </row>
    <row r="6271" spans="1:10" ht="32" customHeight="1">
      <c r="A6271" s="19" t="s">
        <v>119286</v>
      </c>
      <c r="B6271" s="24">
        <v>34</v>
      </c>
      <c r="C6271" s="22">
        <v>18</v>
      </c>
      <c r="D6271" s="21" t="s">
        <v>113624</v>
      </c>
      <c r="E6271" s="21" t="s">
        <v>113625</v>
      </c>
      <c r="F6271" s="21" t="s">
        <v>102727</v>
      </c>
      <c r="G6271" s="22">
        <v>2</v>
      </c>
      <c r="H6271" s="22">
        <v>12</v>
      </c>
      <c r="I6271" s="22">
        <v>15</v>
      </c>
      <c r="J6271" s="21" t="s">
        <v>119287</v>
      </c>
    </row>
    <row r="6272" spans="1:10" ht="32" customHeight="1">
      <c r="A6272" s="19" t="s">
        <v>119288</v>
      </c>
      <c r="B6272" s="24">
        <v>19</v>
      </c>
      <c r="C6272" s="22">
        <v>29</v>
      </c>
      <c r="D6272" s="21" t="s">
        <v>101721</v>
      </c>
      <c r="E6272" s="21" t="s">
        <v>101722</v>
      </c>
      <c r="F6272" s="22">
        <v>625</v>
      </c>
      <c r="G6272" s="22">
        <v>10</v>
      </c>
      <c r="H6272" s="22">
        <v>15</v>
      </c>
      <c r="I6272" s="22">
        <v>29</v>
      </c>
      <c r="J6272" s="21" t="s">
        <v>119289</v>
      </c>
    </row>
    <row r="6273" spans="1:10" ht="32" customHeight="1">
      <c r="A6273" s="19" t="s">
        <v>119290</v>
      </c>
      <c r="B6273" s="24">
        <v>22</v>
      </c>
      <c r="C6273" s="22">
        <v>15</v>
      </c>
      <c r="D6273" s="21" t="s">
        <v>119291</v>
      </c>
      <c r="E6273" s="21" t="s">
        <v>119292</v>
      </c>
      <c r="F6273" s="21" t="s">
        <v>101694</v>
      </c>
      <c r="G6273" s="22">
        <v>10</v>
      </c>
      <c r="H6273" s="22">
        <v>0</v>
      </c>
      <c r="I6273" s="22">
        <v>0</v>
      </c>
      <c r="J6273" s="21" t="s">
        <v>119293</v>
      </c>
    </row>
    <row r="6274" spans="1:10" ht="32" customHeight="1">
      <c r="A6274" s="19" t="s">
        <v>119294</v>
      </c>
      <c r="B6274" s="24">
        <v>13</v>
      </c>
      <c r="C6274" s="22">
        <v>15</v>
      </c>
      <c r="D6274" s="21" t="s">
        <v>119295</v>
      </c>
      <c r="E6274" s="21" t="s">
        <v>119296</v>
      </c>
      <c r="F6274" s="21" t="s">
        <v>101554</v>
      </c>
      <c r="G6274" s="22">
        <v>2</v>
      </c>
      <c r="H6274" s="22">
        <v>7</v>
      </c>
      <c r="I6274" s="22">
        <v>15</v>
      </c>
      <c r="J6274" s="21" t="s">
        <v>119297</v>
      </c>
    </row>
    <row r="6275" spans="1:10" ht="32" customHeight="1">
      <c r="A6275" s="19" t="s">
        <v>119298</v>
      </c>
      <c r="B6275" s="24">
        <v>21</v>
      </c>
      <c r="C6275" s="22">
        <v>15</v>
      </c>
      <c r="D6275" s="21" t="s">
        <v>102541</v>
      </c>
      <c r="E6275" s="21" t="s">
        <v>102542</v>
      </c>
      <c r="F6275" s="21" t="s">
        <v>14739</v>
      </c>
      <c r="G6275" s="22">
        <v>10</v>
      </c>
      <c r="H6275" s="22">
        <v>0</v>
      </c>
      <c r="I6275" s="22">
        <v>0</v>
      </c>
      <c r="J6275" s="21" t="s">
        <v>119299</v>
      </c>
    </row>
    <row r="6276" spans="1:10" ht="32" customHeight="1">
      <c r="A6276" s="19" t="s">
        <v>119300</v>
      </c>
      <c r="B6276" s="24">
        <v>18</v>
      </c>
      <c r="C6276" s="22">
        <v>20</v>
      </c>
      <c r="D6276" s="21" t="s">
        <v>119301</v>
      </c>
      <c r="E6276" s="21" t="s">
        <v>119302</v>
      </c>
      <c r="F6276" s="21" t="s">
        <v>101568</v>
      </c>
      <c r="G6276" s="22">
        <v>2</v>
      </c>
      <c r="H6276" s="22">
        <v>14</v>
      </c>
      <c r="I6276" s="22">
        <v>29</v>
      </c>
      <c r="J6276" s="21" t="s">
        <v>119303</v>
      </c>
    </row>
    <row r="6277" spans="1:10" ht="44" customHeight="1">
      <c r="A6277" s="19" t="s">
        <v>119304</v>
      </c>
      <c r="B6277" s="24">
        <v>27</v>
      </c>
      <c r="C6277" s="22">
        <v>22</v>
      </c>
      <c r="D6277" s="21" t="s">
        <v>105946</v>
      </c>
      <c r="E6277" s="21" t="s">
        <v>105947</v>
      </c>
      <c r="F6277" s="21" t="s">
        <v>101538</v>
      </c>
      <c r="G6277" s="22">
        <v>7</v>
      </c>
      <c r="H6277" s="22">
        <v>11</v>
      </c>
      <c r="I6277" s="22">
        <v>17</v>
      </c>
      <c r="J6277" s="21" t="s">
        <v>119305</v>
      </c>
    </row>
    <row r="6278" spans="1:10" ht="44" customHeight="1">
      <c r="A6278" s="19" t="s">
        <v>119306</v>
      </c>
      <c r="B6278" s="24">
        <v>27</v>
      </c>
      <c r="C6278" s="22">
        <v>22</v>
      </c>
      <c r="D6278" s="21" t="s">
        <v>105946</v>
      </c>
      <c r="E6278" s="21" t="s">
        <v>105947</v>
      </c>
      <c r="F6278" s="21" t="s">
        <v>101538</v>
      </c>
      <c r="G6278" s="22">
        <v>7</v>
      </c>
      <c r="H6278" s="22">
        <v>11</v>
      </c>
      <c r="I6278" s="22">
        <v>17</v>
      </c>
      <c r="J6278" s="21" t="s">
        <v>119305</v>
      </c>
    </row>
    <row r="6279" spans="1:10" ht="32" customHeight="1">
      <c r="A6279" s="19" t="s">
        <v>119307</v>
      </c>
      <c r="B6279" s="24">
        <v>24</v>
      </c>
      <c r="C6279" s="22">
        <v>15</v>
      </c>
      <c r="D6279" s="21" t="s">
        <v>119308</v>
      </c>
      <c r="E6279" s="21" t="s">
        <v>119309</v>
      </c>
      <c r="F6279" s="21" t="s">
        <v>101528</v>
      </c>
      <c r="G6279" s="22">
        <v>10</v>
      </c>
      <c r="H6279" s="22">
        <v>0</v>
      </c>
      <c r="I6279" s="22">
        <v>0</v>
      </c>
      <c r="J6279" s="21" t="s">
        <v>119310</v>
      </c>
    </row>
    <row r="6280" spans="1:10" ht="44" customHeight="1">
      <c r="A6280" s="19" t="s">
        <v>119311</v>
      </c>
      <c r="B6280" s="24">
        <v>19</v>
      </c>
      <c r="C6280" s="22">
        <v>15</v>
      </c>
      <c r="D6280" s="21" t="s">
        <v>119312</v>
      </c>
      <c r="E6280" s="21" t="s">
        <v>119313</v>
      </c>
      <c r="F6280" s="21" t="s">
        <v>14739</v>
      </c>
      <c r="G6280" s="22">
        <v>10</v>
      </c>
      <c r="H6280" s="22">
        <v>0</v>
      </c>
      <c r="I6280" s="22">
        <v>0</v>
      </c>
      <c r="J6280" s="21" t="s">
        <v>119314</v>
      </c>
    </row>
    <row r="6281" spans="1:10" ht="44" customHeight="1">
      <c r="A6281" s="19" t="s">
        <v>119315</v>
      </c>
      <c r="B6281" s="24">
        <v>19</v>
      </c>
      <c r="C6281" s="22">
        <v>15</v>
      </c>
      <c r="D6281" s="21" t="s">
        <v>119316</v>
      </c>
      <c r="E6281" s="21" t="s">
        <v>119317</v>
      </c>
      <c r="F6281" s="21" t="s">
        <v>14739</v>
      </c>
      <c r="G6281" s="22">
        <v>10</v>
      </c>
      <c r="H6281" s="22">
        <v>0</v>
      </c>
      <c r="I6281" s="22">
        <v>0</v>
      </c>
      <c r="J6281" s="21" t="s">
        <v>119318</v>
      </c>
    </row>
    <row r="6282" spans="1:10" ht="44" customHeight="1">
      <c r="A6282" s="19" t="s">
        <v>119319</v>
      </c>
      <c r="B6282" s="24">
        <v>19</v>
      </c>
      <c r="C6282" s="22">
        <v>15</v>
      </c>
      <c r="D6282" s="21" t="s">
        <v>119316</v>
      </c>
      <c r="E6282" s="21" t="s">
        <v>119317</v>
      </c>
      <c r="F6282" s="21" t="s">
        <v>14739</v>
      </c>
      <c r="G6282" s="22">
        <v>10</v>
      </c>
      <c r="H6282" s="22">
        <v>0</v>
      </c>
      <c r="I6282" s="22">
        <v>0</v>
      </c>
      <c r="J6282" s="21" t="s">
        <v>119318</v>
      </c>
    </row>
    <row r="6283" spans="1:10" ht="32" customHeight="1">
      <c r="A6283" s="19" t="s">
        <v>119320</v>
      </c>
      <c r="B6283" s="24">
        <v>23</v>
      </c>
      <c r="C6283" s="22">
        <v>15</v>
      </c>
      <c r="D6283" s="21" t="s">
        <v>119321</v>
      </c>
      <c r="E6283" s="21" t="s">
        <v>119322</v>
      </c>
      <c r="F6283" s="21" t="s">
        <v>101554</v>
      </c>
      <c r="G6283" s="22">
        <v>10</v>
      </c>
      <c r="H6283" s="22">
        <v>0</v>
      </c>
      <c r="I6283" s="22">
        <v>0</v>
      </c>
      <c r="J6283" s="21" t="s">
        <v>119323</v>
      </c>
    </row>
    <row r="6284" spans="1:10" ht="32" customHeight="1">
      <c r="A6284" s="19" t="s">
        <v>119324</v>
      </c>
      <c r="B6284" s="24">
        <v>36</v>
      </c>
      <c r="C6284" s="22">
        <v>32</v>
      </c>
      <c r="D6284" s="21" t="s">
        <v>119325</v>
      </c>
      <c r="E6284" s="21" t="s">
        <v>119326</v>
      </c>
      <c r="F6284" s="21" t="s">
        <v>108380</v>
      </c>
      <c r="G6284" s="22">
        <v>1</v>
      </c>
      <c r="H6284" s="22">
        <v>27</v>
      </c>
      <c r="I6284" s="22">
        <v>44</v>
      </c>
      <c r="J6284" s="21" t="s">
        <v>119327</v>
      </c>
    </row>
    <row r="6285" spans="1:10" ht="32" customHeight="1">
      <c r="A6285" s="19" t="s">
        <v>119328</v>
      </c>
      <c r="B6285" s="24">
        <v>17</v>
      </c>
      <c r="C6285" s="22">
        <v>15</v>
      </c>
      <c r="D6285" s="21" t="s">
        <v>119329</v>
      </c>
      <c r="E6285" s="21" t="s">
        <v>119330</v>
      </c>
      <c r="F6285" s="21" t="s">
        <v>101554</v>
      </c>
      <c r="G6285" s="22">
        <v>10</v>
      </c>
      <c r="H6285" s="22">
        <v>0</v>
      </c>
      <c r="I6285" s="22">
        <v>0</v>
      </c>
      <c r="J6285" s="21" t="s">
        <v>119331</v>
      </c>
    </row>
    <row r="6286" spans="1:10" ht="32" customHeight="1">
      <c r="A6286" s="19" t="s">
        <v>119332</v>
      </c>
      <c r="B6286" s="24">
        <v>18</v>
      </c>
      <c r="C6286" s="22">
        <v>27</v>
      </c>
      <c r="D6286" s="21" t="s">
        <v>103511</v>
      </c>
      <c r="E6286" s="21" t="s">
        <v>103512</v>
      </c>
      <c r="F6286" s="21" t="s">
        <v>102257</v>
      </c>
      <c r="G6286" s="22">
        <v>11</v>
      </c>
      <c r="H6286" s="22">
        <v>12</v>
      </c>
      <c r="I6286" s="22">
        <v>24</v>
      </c>
      <c r="J6286" s="21" t="s">
        <v>119333</v>
      </c>
    </row>
    <row r="6287" spans="1:10" ht="32" customHeight="1">
      <c r="A6287" s="19" t="s">
        <v>119334</v>
      </c>
      <c r="B6287" s="24">
        <v>36</v>
      </c>
      <c r="C6287" s="22">
        <v>15</v>
      </c>
      <c r="D6287" s="21" t="s">
        <v>119335</v>
      </c>
      <c r="E6287" s="21" t="s">
        <v>119336</v>
      </c>
      <c r="F6287" s="21" t="s">
        <v>14739</v>
      </c>
      <c r="G6287" s="22">
        <v>10</v>
      </c>
      <c r="H6287" s="22">
        <v>0</v>
      </c>
      <c r="I6287" s="22">
        <v>0</v>
      </c>
      <c r="J6287" s="21" t="s">
        <v>119337</v>
      </c>
    </row>
    <row r="6288" spans="1:10" ht="44" customHeight="1">
      <c r="A6288" s="19" t="s">
        <v>119338</v>
      </c>
      <c r="B6288" s="24">
        <v>12</v>
      </c>
      <c r="C6288" s="22">
        <v>15</v>
      </c>
      <c r="D6288" s="21" t="s">
        <v>105719</v>
      </c>
      <c r="E6288" s="21" t="s">
        <v>105720</v>
      </c>
      <c r="F6288" s="21" t="s">
        <v>101563</v>
      </c>
      <c r="G6288" s="22">
        <v>10</v>
      </c>
      <c r="H6288" s="22">
        <v>0</v>
      </c>
      <c r="I6288" s="22">
        <v>0</v>
      </c>
      <c r="J6288" s="21" t="s">
        <v>119339</v>
      </c>
    </row>
    <row r="6289" spans="1:10" ht="32" customHeight="1">
      <c r="A6289" s="19" t="s">
        <v>119340</v>
      </c>
      <c r="B6289" s="24">
        <v>41</v>
      </c>
      <c r="C6289" s="22">
        <v>19</v>
      </c>
      <c r="D6289" s="21" t="s">
        <v>103301</v>
      </c>
      <c r="E6289" s="21" t="s">
        <v>103302</v>
      </c>
      <c r="F6289" s="21" t="s">
        <v>105439</v>
      </c>
      <c r="G6289" s="22">
        <v>1</v>
      </c>
      <c r="H6289" s="22">
        <v>14</v>
      </c>
      <c r="I6289" s="22">
        <v>29</v>
      </c>
      <c r="J6289" s="21" t="s">
        <v>119341</v>
      </c>
    </row>
    <row r="6290" spans="1:10" ht="32" customHeight="1">
      <c r="A6290" s="19" t="s">
        <v>119342</v>
      </c>
      <c r="B6290" s="24">
        <v>18</v>
      </c>
      <c r="C6290" s="22">
        <v>15</v>
      </c>
      <c r="D6290" s="21" t="s">
        <v>119343</v>
      </c>
      <c r="E6290" s="21" t="s">
        <v>119344</v>
      </c>
      <c r="F6290" s="21" t="s">
        <v>101528</v>
      </c>
      <c r="G6290" s="22">
        <v>10</v>
      </c>
      <c r="H6290" s="22">
        <v>0</v>
      </c>
      <c r="I6290" s="22">
        <v>0</v>
      </c>
      <c r="J6290" s="21" t="s">
        <v>119345</v>
      </c>
    </row>
    <row r="6291" spans="1:10" ht="32" customHeight="1">
      <c r="A6291" s="19" t="s">
        <v>119346</v>
      </c>
      <c r="B6291" s="24">
        <v>33</v>
      </c>
      <c r="C6291" s="22">
        <v>15</v>
      </c>
      <c r="D6291" s="21" t="s">
        <v>108648</v>
      </c>
      <c r="E6291" s="21" t="s">
        <v>108649</v>
      </c>
      <c r="F6291" s="21" t="s">
        <v>101554</v>
      </c>
      <c r="G6291" s="22">
        <v>10</v>
      </c>
      <c r="H6291" s="22">
        <v>0</v>
      </c>
      <c r="I6291" s="22">
        <v>0</v>
      </c>
      <c r="J6291" s="21" t="s">
        <v>119347</v>
      </c>
    </row>
    <row r="6292" spans="1:10" ht="32" customHeight="1">
      <c r="A6292" s="19" t="s">
        <v>119348</v>
      </c>
      <c r="B6292" s="24">
        <v>58</v>
      </c>
      <c r="C6292" s="22">
        <v>15</v>
      </c>
      <c r="D6292" s="21" t="s">
        <v>104912</v>
      </c>
      <c r="E6292" s="21" t="s">
        <v>104913</v>
      </c>
      <c r="F6292" s="21" t="s">
        <v>14739</v>
      </c>
      <c r="G6292" s="22">
        <v>10</v>
      </c>
      <c r="H6292" s="22">
        <v>0</v>
      </c>
      <c r="I6292" s="22">
        <v>0</v>
      </c>
      <c r="J6292" s="21" t="s">
        <v>116181</v>
      </c>
    </row>
    <row r="6293" spans="1:10" ht="32" customHeight="1">
      <c r="A6293" s="19" t="s">
        <v>119349</v>
      </c>
      <c r="B6293" s="24">
        <v>27</v>
      </c>
      <c r="C6293" s="22">
        <v>15</v>
      </c>
      <c r="D6293" s="21" t="s">
        <v>114351</v>
      </c>
      <c r="E6293" s="21" t="s">
        <v>114352</v>
      </c>
      <c r="F6293" s="21" t="s">
        <v>101568</v>
      </c>
      <c r="G6293" s="22">
        <v>1</v>
      </c>
      <c r="H6293" s="22">
        <v>10</v>
      </c>
      <c r="I6293" s="22">
        <v>16</v>
      </c>
      <c r="J6293" s="21" t="s">
        <v>119350</v>
      </c>
    </row>
    <row r="6294" spans="1:10" ht="32" customHeight="1">
      <c r="A6294" s="19" t="s">
        <v>119351</v>
      </c>
      <c r="B6294" s="24">
        <v>15</v>
      </c>
      <c r="C6294" s="22">
        <v>39</v>
      </c>
      <c r="D6294" s="21" t="s">
        <v>110131</v>
      </c>
      <c r="E6294" s="21" t="s">
        <v>110132</v>
      </c>
      <c r="F6294" s="21" t="s">
        <v>102797</v>
      </c>
      <c r="G6294" s="22">
        <v>12</v>
      </c>
      <c r="H6294" s="22">
        <v>10</v>
      </c>
      <c r="I6294" s="22">
        <v>14</v>
      </c>
      <c r="J6294" s="21" t="s">
        <v>119352</v>
      </c>
    </row>
    <row r="6295" spans="1:10" ht="44" customHeight="1">
      <c r="A6295" s="19" t="s">
        <v>119353</v>
      </c>
      <c r="B6295" s="24">
        <v>42</v>
      </c>
      <c r="C6295" s="22">
        <v>37</v>
      </c>
      <c r="D6295" s="21" t="s">
        <v>106918</v>
      </c>
      <c r="E6295" s="21" t="s">
        <v>106919</v>
      </c>
      <c r="F6295" s="21" t="s">
        <v>14743</v>
      </c>
      <c r="G6295" s="22">
        <v>1</v>
      </c>
      <c r="H6295" s="22">
        <v>32</v>
      </c>
      <c r="I6295" s="22">
        <v>47</v>
      </c>
      <c r="J6295" s="21" t="s">
        <v>119354</v>
      </c>
    </row>
    <row r="6296" spans="1:10" ht="32" customHeight="1">
      <c r="A6296" s="19" t="s">
        <v>119355</v>
      </c>
      <c r="B6296" s="24">
        <v>14</v>
      </c>
      <c r="C6296" s="22">
        <v>16</v>
      </c>
      <c r="D6296" s="21" t="s">
        <v>119356</v>
      </c>
      <c r="E6296" s="21" t="s">
        <v>119357</v>
      </c>
      <c r="F6296" s="21" t="s">
        <v>101533</v>
      </c>
      <c r="G6296" s="22">
        <v>2</v>
      </c>
      <c r="H6296" s="22">
        <v>10</v>
      </c>
      <c r="I6296" s="22">
        <v>16</v>
      </c>
      <c r="J6296" s="21" t="s">
        <v>119358</v>
      </c>
    </row>
    <row r="6297" spans="1:10" ht="32" customHeight="1">
      <c r="A6297" s="19" t="s">
        <v>119359</v>
      </c>
      <c r="B6297" s="24">
        <v>27</v>
      </c>
      <c r="C6297" s="22">
        <v>25</v>
      </c>
      <c r="D6297" s="21" t="s">
        <v>116623</v>
      </c>
      <c r="E6297" s="21" t="s">
        <v>116624</v>
      </c>
      <c r="F6297" s="21" t="s">
        <v>102433</v>
      </c>
      <c r="G6297" s="22">
        <v>1</v>
      </c>
      <c r="H6297" s="22">
        <v>20</v>
      </c>
      <c r="I6297" s="22">
        <v>32</v>
      </c>
      <c r="J6297" s="21" t="s">
        <v>119360</v>
      </c>
    </row>
    <row r="6298" spans="1:10" ht="32" customHeight="1">
      <c r="A6298" s="19" t="s">
        <v>119361</v>
      </c>
      <c r="B6298" s="24">
        <v>40</v>
      </c>
      <c r="C6298" s="22">
        <v>23</v>
      </c>
      <c r="D6298" s="21" t="s">
        <v>106020</v>
      </c>
      <c r="E6298" s="21" t="s">
        <v>106021</v>
      </c>
      <c r="F6298" s="21" t="s">
        <v>102001</v>
      </c>
      <c r="G6298" s="22">
        <v>7</v>
      </c>
      <c r="H6298" s="22">
        <v>12</v>
      </c>
      <c r="I6298" s="22">
        <v>23</v>
      </c>
      <c r="J6298" s="21" t="s">
        <v>114487</v>
      </c>
    </row>
    <row r="6299" spans="1:10" ht="32" customHeight="1">
      <c r="A6299" s="19" t="s">
        <v>119362</v>
      </c>
      <c r="B6299" s="24">
        <v>21</v>
      </c>
      <c r="C6299" s="22">
        <v>17</v>
      </c>
      <c r="D6299" s="21" t="s">
        <v>119363</v>
      </c>
      <c r="E6299" s="21" t="s">
        <v>119364</v>
      </c>
      <c r="F6299" s="21" t="s">
        <v>101665</v>
      </c>
      <c r="G6299" s="22">
        <v>1</v>
      </c>
      <c r="H6299" s="22">
        <v>12</v>
      </c>
      <c r="I6299" s="22">
        <v>29</v>
      </c>
      <c r="J6299" s="21" t="s">
        <v>119365</v>
      </c>
    </row>
    <row r="6300" spans="1:10" ht="32" customHeight="1">
      <c r="A6300" s="19" t="s">
        <v>119366</v>
      </c>
      <c r="B6300" s="24">
        <v>22</v>
      </c>
      <c r="C6300" s="22">
        <v>15</v>
      </c>
      <c r="D6300" s="21" t="s">
        <v>119367</v>
      </c>
      <c r="E6300" s="21" t="s">
        <v>119368</v>
      </c>
      <c r="F6300" s="21" t="s">
        <v>101554</v>
      </c>
      <c r="G6300" s="22">
        <v>10</v>
      </c>
      <c r="H6300" s="22">
        <v>0</v>
      </c>
      <c r="I6300" s="22">
        <v>0</v>
      </c>
      <c r="J6300" s="21" t="s">
        <v>119369</v>
      </c>
    </row>
    <row r="6301" spans="1:10" ht="32" customHeight="1">
      <c r="A6301" s="19" t="s">
        <v>119370</v>
      </c>
      <c r="B6301" s="24">
        <v>30</v>
      </c>
      <c r="C6301" s="22">
        <v>15</v>
      </c>
      <c r="D6301" s="21" t="s">
        <v>119371</v>
      </c>
      <c r="E6301" s="21" t="s">
        <v>119372</v>
      </c>
      <c r="F6301" s="21" t="s">
        <v>101522</v>
      </c>
      <c r="G6301" s="22">
        <v>10</v>
      </c>
      <c r="H6301" s="22">
        <v>0</v>
      </c>
      <c r="I6301" s="22">
        <v>0</v>
      </c>
      <c r="J6301" s="21" t="s">
        <v>119373</v>
      </c>
    </row>
    <row r="6302" spans="1:10" ht="44" customHeight="1">
      <c r="A6302" s="19" t="s">
        <v>119374</v>
      </c>
      <c r="B6302" s="24">
        <v>19</v>
      </c>
      <c r="C6302" s="22">
        <v>15</v>
      </c>
      <c r="D6302" s="21" t="s">
        <v>119375</v>
      </c>
      <c r="E6302" s="21" t="s">
        <v>119376</v>
      </c>
      <c r="F6302" s="21" t="s">
        <v>101694</v>
      </c>
      <c r="G6302" s="22">
        <v>10</v>
      </c>
      <c r="H6302" s="22">
        <v>0</v>
      </c>
      <c r="I6302" s="22">
        <v>0</v>
      </c>
      <c r="J6302" s="21" t="s">
        <v>119377</v>
      </c>
    </row>
    <row r="6303" spans="1:10" ht="44" customHeight="1">
      <c r="A6303" s="19" t="s">
        <v>119378</v>
      </c>
      <c r="B6303" s="24">
        <v>27</v>
      </c>
      <c r="C6303" s="22">
        <v>15</v>
      </c>
      <c r="D6303" s="21" t="s">
        <v>106533</v>
      </c>
      <c r="E6303" s="21" t="s">
        <v>106534</v>
      </c>
      <c r="F6303" s="21" t="s">
        <v>101528</v>
      </c>
      <c r="G6303" s="22">
        <v>10</v>
      </c>
      <c r="H6303" s="22">
        <v>0</v>
      </c>
      <c r="I6303" s="22">
        <v>0</v>
      </c>
      <c r="J6303" s="21" t="s">
        <v>119379</v>
      </c>
    </row>
    <row r="6304" spans="1:10" ht="44" customHeight="1">
      <c r="A6304" s="19" t="s">
        <v>119380</v>
      </c>
      <c r="B6304" s="24">
        <v>31</v>
      </c>
      <c r="C6304" s="22">
        <v>15</v>
      </c>
      <c r="D6304" s="21" t="s">
        <v>102029</v>
      </c>
      <c r="E6304" s="21" t="s">
        <v>102030</v>
      </c>
      <c r="F6304" s="21" t="s">
        <v>14739</v>
      </c>
      <c r="G6304" s="22">
        <v>10</v>
      </c>
      <c r="H6304" s="22">
        <v>0</v>
      </c>
      <c r="I6304" s="22">
        <v>0</v>
      </c>
      <c r="J6304" s="21" t="s">
        <v>119381</v>
      </c>
    </row>
    <row r="6305" spans="1:10" ht="44" customHeight="1">
      <c r="A6305" s="19" t="s">
        <v>119382</v>
      </c>
      <c r="B6305" s="24">
        <v>17</v>
      </c>
      <c r="C6305" s="22">
        <v>15</v>
      </c>
      <c r="D6305" s="21" t="s">
        <v>119383</v>
      </c>
      <c r="E6305" s="21" t="s">
        <v>119384</v>
      </c>
      <c r="F6305" s="21" t="s">
        <v>14739</v>
      </c>
      <c r="G6305" s="22">
        <v>10</v>
      </c>
      <c r="H6305" s="22">
        <v>0</v>
      </c>
      <c r="I6305" s="22">
        <v>0</v>
      </c>
      <c r="J6305" s="21" t="s">
        <v>119385</v>
      </c>
    </row>
    <row r="6306" spans="1:10" ht="32" customHeight="1">
      <c r="A6306" s="19" t="s">
        <v>119386</v>
      </c>
      <c r="B6306" s="24">
        <v>20</v>
      </c>
      <c r="C6306" s="22">
        <v>15</v>
      </c>
      <c r="D6306" s="21" t="s">
        <v>119387</v>
      </c>
      <c r="E6306" s="21" t="s">
        <v>119388</v>
      </c>
      <c r="F6306" s="21" t="s">
        <v>101554</v>
      </c>
      <c r="G6306" s="22">
        <v>10</v>
      </c>
      <c r="H6306" s="22">
        <v>0</v>
      </c>
      <c r="I6306" s="22">
        <v>0</v>
      </c>
      <c r="J6306" s="21" t="s">
        <v>119389</v>
      </c>
    </row>
    <row r="6307" spans="1:10" ht="32" customHeight="1">
      <c r="A6307" s="19" t="s">
        <v>119390</v>
      </c>
      <c r="B6307" s="24">
        <v>41</v>
      </c>
      <c r="C6307" s="22">
        <v>28</v>
      </c>
      <c r="D6307" s="21" t="s">
        <v>119391</v>
      </c>
      <c r="E6307" s="21" t="s">
        <v>119392</v>
      </c>
      <c r="F6307" s="21" t="s">
        <v>103946</v>
      </c>
      <c r="G6307" s="22">
        <v>11</v>
      </c>
      <c r="H6307" s="22">
        <v>13</v>
      </c>
      <c r="I6307" s="22">
        <v>23</v>
      </c>
      <c r="J6307" s="21" t="s">
        <v>119393</v>
      </c>
    </row>
    <row r="6308" spans="1:10" ht="32" customHeight="1">
      <c r="A6308" s="19" t="s">
        <v>119394</v>
      </c>
      <c r="B6308" s="24">
        <v>51</v>
      </c>
      <c r="C6308" s="22">
        <v>38</v>
      </c>
      <c r="D6308" s="21" t="s">
        <v>102308</v>
      </c>
      <c r="E6308" s="21" t="s">
        <v>102309</v>
      </c>
      <c r="F6308" s="21" t="s">
        <v>102257</v>
      </c>
      <c r="G6308" s="22">
        <v>12</v>
      </c>
      <c r="H6308" s="22">
        <v>22</v>
      </c>
      <c r="I6308" s="22">
        <v>30</v>
      </c>
      <c r="J6308" s="21" t="s">
        <v>119395</v>
      </c>
    </row>
    <row r="6309" spans="1:10" ht="32" customHeight="1">
      <c r="A6309" s="19" t="s">
        <v>119396</v>
      </c>
      <c r="B6309" s="24">
        <v>13</v>
      </c>
      <c r="C6309" s="22">
        <v>15</v>
      </c>
      <c r="D6309" s="21" t="s">
        <v>119397</v>
      </c>
      <c r="E6309" s="21" t="s">
        <v>119398</v>
      </c>
      <c r="F6309" s="21" t="s">
        <v>101554</v>
      </c>
      <c r="G6309" s="22">
        <v>10</v>
      </c>
      <c r="H6309" s="22">
        <v>0</v>
      </c>
      <c r="I6309" s="22">
        <v>0</v>
      </c>
      <c r="J6309" s="21" t="s">
        <v>119399</v>
      </c>
    </row>
    <row r="6310" spans="1:10" ht="32" customHeight="1">
      <c r="A6310" s="19" t="s">
        <v>119400</v>
      </c>
      <c r="B6310" s="24">
        <v>56</v>
      </c>
      <c r="C6310" s="22">
        <v>15</v>
      </c>
      <c r="D6310" s="21" t="s">
        <v>102623</v>
      </c>
      <c r="E6310" s="21" t="s">
        <v>102624</v>
      </c>
      <c r="F6310" s="21" t="s">
        <v>101528</v>
      </c>
      <c r="G6310" s="22">
        <v>10</v>
      </c>
      <c r="H6310" s="22">
        <v>0</v>
      </c>
      <c r="I6310" s="22">
        <v>0</v>
      </c>
      <c r="J6310" s="21" t="s">
        <v>106107</v>
      </c>
    </row>
    <row r="6311" spans="1:10" ht="44" customHeight="1">
      <c r="A6311" s="19" t="s">
        <v>119401</v>
      </c>
      <c r="B6311" s="24">
        <v>29</v>
      </c>
      <c r="C6311" s="22">
        <v>15</v>
      </c>
      <c r="D6311" s="21" t="s">
        <v>114147</v>
      </c>
      <c r="E6311" s="21" t="s">
        <v>114148</v>
      </c>
      <c r="F6311" s="21" t="s">
        <v>14739</v>
      </c>
      <c r="G6311" s="22">
        <v>10</v>
      </c>
      <c r="H6311" s="22">
        <v>0</v>
      </c>
      <c r="I6311" s="22">
        <v>0</v>
      </c>
      <c r="J6311" s="21" t="s">
        <v>119402</v>
      </c>
    </row>
    <row r="6312" spans="1:10" ht="44" customHeight="1">
      <c r="A6312" s="19" t="s">
        <v>119403</v>
      </c>
      <c r="B6312" s="24">
        <v>27</v>
      </c>
      <c r="C6312" s="22">
        <v>15</v>
      </c>
      <c r="D6312" s="21" t="s">
        <v>119404</v>
      </c>
      <c r="E6312" s="21" t="s">
        <v>119405</v>
      </c>
      <c r="F6312" s="21" t="s">
        <v>101568</v>
      </c>
      <c r="G6312" s="22">
        <v>1</v>
      </c>
      <c r="H6312" s="22">
        <v>10</v>
      </c>
      <c r="I6312" s="22">
        <v>17</v>
      </c>
      <c r="J6312" s="21" t="s">
        <v>119406</v>
      </c>
    </row>
    <row r="6313" spans="1:10" ht="44" customHeight="1">
      <c r="A6313" s="19" t="s">
        <v>119407</v>
      </c>
      <c r="B6313" s="24">
        <v>18</v>
      </c>
      <c r="C6313" s="22">
        <v>15</v>
      </c>
      <c r="D6313" s="21" t="s">
        <v>114286</v>
      </c>
      <c r="E6313" s="21" t="s">
        <v>114287</v>
      </c>
      <c r="F6313" s="21" t="s">
        <v>101694</v>
      </c>
      <c r="G6313" s="22">
        <v>10</v>
      </c>
      <c r="H6313" s="22">
        <v>0</v>
      </c>
      <c r="I6313" s="22">
        <v>0</v>
      </c>
      <c r="J6313" s="21" t="s">
        <v>119408</v>
      </c>
    </row>
    <row r="6314" spans="1:10" ht="32" customHeight="1">
      <c r="A6314" s="19" t="s">
        <v>119409</v>
      </c>
      <c r="B6314" s="24">
        <v>14</v>
      </c>
      <c r="C6314" s="22">
        <v>22</v>
      </c>
      <c r="D6314" s="21" t="s">
        <v>108787</v>
      </c>
      <c r="E6314" s="21" t="s">
        <v>108788</v>
      </c>
      <c r="F6314" s="21" t="s">
        <v>102559</v>
      </c>
      <c r="G6314" s="22">
        <v>8</v>
      </c>
      <c r="H6314" s="22">
        <v>10</v>
      </c>
      <c r="I6314" s="22">
        <v>21</v>
      </c>
      <c r="J6314" s="21" t="s">
        <v>119410</v>
      </c>
    </row>
    <row r="6315" spans="1:10" ht="32" customHeight="1">
      <c r="A6315" s="19" t="s">
        <v>119411</v>
      </c>
      <c r="B6315" s="24">
        <v>43</v>
      </c>
      <c r="C6315" s="22">
        <v>19</v>
      </c>
      <c r="D6315" s="21" t="s">
        <v>119412</v>
      </c>
      <c r="E6315" s="21" t="s">
        <v>119413</v>
      </c>
      <c r="F6315" s="21" t="s">
        <v>102114</v>
      </c>
      <c r="G6315" s="22">
        <v>2</v>
      </c>
      <c r="H6315" s="22">
        <v>13</v>
      </c>
      <c r="I6315" s="22">
        <v>23</v>
      </c>
      <c r="J6315" s="21" t="s">
        <v>119414</v>
      </c>
    </row>
    <row r="6316" spans="1:10" ht="32" customHeight="1">
      <c r="A6316" s="19" t="s">
        <v>119415</v>
      </c>
      <c r="B6316" s="24">
        <v>43</v>
      </c>
      <c r="C6316" s="22">
        <v>19</v>
      </c>
      <c r="D6316" s="21" t="s">
        <v>119412</v>
      </c>
      <c r="E6316" s="21" t="s">
        <v>119413</v>
      </c>
      <c r="F6316" s="21" t="s">
        <v>102114</v>
      </c>
      <c r="G6316" s="22">
        <v>2</v>
      </c>
      <c r="H6316" s="22">
        <v>13</v>
      </c>
      <c r="I6316" s="22">
        <v>23</v>
      </c>
      <c r="J6316" s="21" t="s">
        <v>119414</v>
      </c>
    </row>
    <row r="6317" spans="1:10" ht="32" customHeight="1">
      <c r="A6317" s="19" t="s">
        <v>119416</v>
      </c>
      <c r="B6317" s="24">
        <v>79</v>
      </c>
      <c r="C6317" s="22">
        <v>58</v>
      </c>
      <c r="D6317" s="21" t="s">
        <v>119417</v>
      </c>
      <c r="E6317" s="21" t="s">
        <v>119418</v>
      </c>
      <c r="F6317" s="21" t="s">
        <v>119419</v>
      </c>
      <c r="G6317" s="22">
        <v>13</v>
      </c>
      <c r="H6317" s="22">
        <v>12</v>
      </c>
      <c r="I6317" s="22">
        <v>22</v>
      </c>
      <c r="J6317" s="21" t="s">
        <v>119420</v>
      </c>
    </row>
    <row r="6318" spans="1:10" ht="32" customHeight="1">
      <c r="A6318" s="19" t="s">
        <v>119421</v>
      </c>
      <c r="B6318" s="24">
        <v>79</v>
      </c>
      <c r="C6318" s="22">
        <v>58</v>
      </c>
      <c r="D6318" s="21" t="s">
        <v>119417</v>
      </c>
      <c r="E6318" s="21" t="s">
        <v>119418</v>
      </c>
      <c r="F6318" s="21" t="s">
        <v>119419</v>
      </c>
      <c r="G6318" s="22">
        <v>13</v>
      </c>
      <c r="H6318" s="22">
        <v>12</v>
      </c>
      <c r="I6318" s="22">
        <v>22</v>
      </c>
      <c r="J6318" s="21" t="s">
        <v>119420</v>
      </c>
    </row>
    <row r="6319" spans="1:10" ht="44" customHeight="1">
      <c r="A6319" s="19" t="s">
        <v>119422</v>
      </c>
      <c r="B6319" s="24">
        <v>34</v>
      </c>
      <c r="C6319" s="22">
        <v>15</v>
      </c>
      <c r="D6319" s="21" t="s">
        <v>111472</v>
      </c>
      <c r="E6319" s="21" t="s">
        <v>111473</v>
      </c>
      <c r="F6319" s="21" t="s">
        <v>101563</v>
      </c>
      <c r="G6319" s="22">
        <v>10</v>
      </c>
      <c r="H6319" s="22">
        <v>0</v>
      </c>
      <c r="I6319" s="22">
        <v>0</v>
      </c>
      <c r="J6319" s="21" t="s">
        <v>119423</v>
      </c>
    </row>
    <row r="6320" spans="1:10" ht="32" customHeight="1">
      <c r="A6320" s="19" t="s">
        <v>119424</v>
      </c>
      <c r="B6320" s="24">
        <v>54</v>
      </c>
      <c r="C6320" s="22">
        <v>49</v>
      </c>
      <c r="D6320" s="21" t="s">
        <v>111552</v>
      </c>
      <c r="E6320" s="21" t="s">
        <v>111553</v>
      </c>
      <c r="F6320" s="21" t="s">
        <v>103890</v>
      </c>
      <c r="G6320" s="22">
        <v>1</v>
      </c>
      <c r="H6320" s="22">
        <v>14</v>
      </c>
      <c r="I6320" s="22">
        <v>24</v>
      </c>
      <c r="J6320" s="21" t="s">
        <v>119425</v>
      </c>
    </row>
    <row r="6321" spans="1:10" ht="32" customHeight="1">
      <c r="A6321" s="19" t="s">
        <v>119426</v>
      </c>
      <c r="B6321" s="24">
        <v>32</v>
      </c>
      <c r="C6321" s="22">
        <v>17</v>
      </c>
      <c r="D6321" s="21" t="s">
        <v>117741</v>
      </c>
      <c r="E6321" s="21" t="s">
        <v>117742</v>
      </c>
      <c r="F6321" s="21" t="s">
        <v>14743</v>
      </c>
      <c r="G6321" s="22">
        <v>6</v>
      </c>
      <c r="H6321" s="22">
        <v>7</v>
      </c>
      <c r="I6321" s="22">
        <v>15</v>
      </c>
      <c r="J6321" s="21" t="s">
        <v>119427</v>
      </c>
    </row>
    <row r="6322" spans="1:10" ht="44" customHeight="1">
      <c r="A6322" s="19" t="s">
        <v>119428</v>
      </c>
      <c r="B6322" s="24">
        <v>24</v>
      </c>
      <c r="C6322" s="22">
        <v>19</v>
      </c>
      <c r="D6322" s="21" t="s">
        <v>119429</v>
      </c>
      <c r="E6322" s="21" t="s">
        <v>119430</v>
      </c>
      <c r="F6322" s="21" t="s">
        <v>101787</v>
      </c>
      <c r="G6322" s="22">
        <v>1</v>
      </c>
      <c r="H6322" s="22">
        <v>14</v>
      </c>
      <c r="I6322" s="22">
        <v>24</v>
      </c>
      <c r="J6322" s="21" t="s">
        <v>119431</v>
      </c>
    </row>
    <row r="6323" spans="1:10" ht="20" customHeight="1">
      <c r="A6323" s="27">
        <v>-999</v>
      </c>
      <c r="B6323" s="24">
        <v>-999</v>
      </c>
      <c r="C6323" s="22">
        <v>-999</v>
      </c>
      <c r="D6323" s="22">
        <v>-999</v>
      </c>
      <c r="E6323" s="22">
        <v>-999</v>
      </c>
      <c r="F6323" s="22">
        <v>-999</v>
      </c>
      <c r="G6323" s="22">
        <v>-999</v>
      </c>
      <c r="H6323" s="22">
        <v>-999</v>
      </c>
      <c r="I6323" s="22">
        <v>-999</v>
      </c>
      <c r="J6323" s="22">
        <v>-999</v>
      </c>
    </row>
    <row r="6324" spans="1:10" ht="32" customHeight="1">
      <c r="A6324" s="19" t="s">
        <v>119432</v>
      </c>
      <c r="B6324" s="24">
        <v>13</v>
      </c>
      <c r="C6324" s="22">
        <v>15</v>
      </c>
      <c r="D6324" s="21" t="s">
        <v>119433</v>
      </c>
      <c r="E6324" s="21" t="s">
        <v>119434</v>
      </c>
      <c r="F6324" s="21" t="s">
        <v>101522</v>
      </c>
      <c r="G6324" s="22">
        <v>10</v>
      </c>
      <c r="H6324" s="22">
        <v>0</v>
      </c>
      <c r="I6324" s="22">
        <v>0</v>
      </c>
      <c r="J6324" s="21" t="s">
        <v>119435</v>
      </c>
    </row>
    <row r="6325" spans="1:10" ht="32" customHeight="1">
      <c r="A6325" s="19" t="s">
        <v>119436</v>
      </c>
      <c r="B6325" s="24">
        <v>21</v>
      </c>
      <c r="C6325" s="22">
        <v>15</v>
      </c>
      <c r="D6325" s="21" t="s">
        <v>110806</v>
      </c>
      <c r="E6325" s="21" t="s">
        <v>110807</v>
      </c>
      <c r="F6325" s="21" t="s">
        <v>14739</v>
      </c>
      <c r="G6325" s="22">
        <v>10</v>
      </c>
      <c r="H6325" s="22">
        <v>0</v>
      </c>
      <c r="I6325" s="22">
        <v>0</v>
      </c>
      <c r="J6325" s="21" t="s">
        <v>119437</v>
      </c>
    </row>
    <row r="6326" spans="1:10" ht="32" customHeight="1">
      <c r="A6326" s="19" t="s">
        <v>119438</v>
      </c>
      <c r="B6326" s="24">
        <v>27</v>
      </c>
      <c r="C6326" s="22">
        <v>15</v>
      </c>
      <c r="D6326" s="21" t="s">
        <v>119439</v>
      </c>
      <c r="E6326" s="21" t="s">
        <v>119440</v>
      </c>
      <c r="F6326" s="21" t="s">
        <v>101522</v>
      </c>
      <c r="G6326" s="22">
        <v>10</v>
      </c>
      <c r="H6326" s="22">
        <v>0</v>
      </c>
      <c r="I6326" s="22">
        <v>0</v>
      </c>
      <c r="J6326" s="21" t="s">
        <v>119441</v>
      </c>
    </row>
    <row r="6327" spans="1:10" ht="32" customHeight="1">
      <c r="A6327" s="19" t="s">
        <v>119442</v>
      </c>
      <c r="B6327" s="24">
        <v>20</v>
      </c>
      <c r="C6327" s="22">
        <v>15</v>
      </c>
      <c r="D6327" s="21" t="s">
        <v>119443</v>
      </c>
      <c r="E6327" s="21" t="s">
        <v>119444</v>
      </c>
      <c r="F6327" s="21" t="s">
        <v>101628</v>
      </c>
      <c r="G6327" s="22">
        <v>1</v>
      </c>
      <c r="H6327" s="22">
        <v>10</v>
      </c>
      <c r="I6327" s="22">
        <v>22</v>
      </c>
      <c r="J6327" s="21" t="s">
        <v>119445</v>
      </c>
    </row>
    <row r="6328" spans="1:10" ht="32" customHeight="1">
      <c r="A6328" s="19" t="s">
        <v>119446</v>
      </c>
      <c r="B6328" s="24">
        <v>20</v>
      </c>
      <c r="C6328" s="22">
        <v>15</v>
      </c>
      <c r="D6328" s="21" t="s">
        <v>119443</v>
      </c>
      <c r="E6328" s="21" t="s">
        <v>119444</v>
      </c>
      <c r="F6328" s="21" t="s">
        <v>101628</v>
      </c>
      <c r="G6328" s="22">
        <v>1</v>
      </c>
      <c r="H6328" s="22">
        <v>10</v>
      </c>
      <c r="I6328" s="22">
        <v>22</v>
      </c>
      <c r="J6328" s="21" t="s">
        <v>119445</v>
      </c>
    </row>
    <row r="6329" spans="1:10" ht="32" customHeight="1">
      <c r="A6329" s="19" t="s">
        <v>119447</v>
      </c>
      <c r="B6329" s="24">
        <v>27</v>
      </c>
      <c r="C6329" s="22">
        <v>15</v>
      </c>
      <c r="D6329" s="21" t="s">
        <v>107667</v>
      </c>
      <c r="E6329" s="21" t="s">
        <v>107668</v>
      </c>
      <c r="F6329" s="21" t="s">
        <v>14739</v>
      </c>
      <c r="G6329" s="22">
        <v>10</v>
      </c>
      <c r="H6329" s="22">
        <v>0</v>
      </c>
      <c r="I6329" s="22">
        <v>0</v>
      </c>
      <c r="J6329" s="21" t="s">
        <v>119448</v>
      </c>
    </row>
    <row r="6330" spans="1:10" ht="32" customHeight="1">
      <c r="A6330" s="19" t="s">
        <v>119449</v>
      </c>
      <c r="B6330" s="24">
        <v>27</v>
      </c>
      <c r="C6330" s="22">
        <v>15</v>
      </c>
      <c r="D6330" s="21" t="s">
        <v>107667</v>
      </c>
      <c r="E6330" s="21" t="s">
        <v>107668</v>
      </c>
      <c r="F6330" s="21" t="s">
        <v>14739</v>
      </c>
      <c r="G6330" s="22">
        <v>10</v>
      </c>
      <c r="H6330" s="22">
        <v>0</v>
      </c>
      <c r="I6330" s="22">
        <v>0</v>
      </c>
      <c r="J6330" s="21" t="s">
        <v>119448</v>
      </c>
    </row>
    <row r="6331" spans="1:10" ht="32" customHeight="1">
      <c r="A6331" s="19" t="s">
        <v>119450</v>
      </c>
      <c r="B6331" s="24">
        <v>34</v>
      </c>
      <c r="C6331" s="22">
        <v>15</v>
      </c>
      <c r="D6331" s="21" t="s">
        <v>112990</v>
      </c>
      <c r="E6331" s="21" t="s">
        <v>112991</v>
      </c>
      <c r="F6331" s="21" t="s">
        <v>101694</v>
      </c>
      <c r="G6331" s="22">
        <v>10</v>
      </c>
      <c r="H6331" s="22">
        <v>0</v>
      </c>
      <c r="I6331" s="22">
        <v>0</v>
      </c>
      <c r="J6331" s="21" t="s">
        <v>119451</v>
      </c>
    </row>
    <row r="6332" spans="1:10" ht="44" customHeight="1">
      <c r="A6332" s="19" t="s">
        <v>119452</v>
      </c>
      <c r="B6332" s="24">
        <v>28</v>
      </c>
      <c r="C6332" s="22">
        <v>15</v>
      </c>
      <c r="D6332" s="21" t="s">
        <v>111961</v>
      </c>
      <c r="E6332" s="21" t="s">
        <v>111962</v>
      </c>
      <c r="F6332" s="21" t="s">
        <v>14739</v>
      </c>
      <c r="G6332" s="22">
        <v>10</v>
      </c>
      <c r="H6332" s="22">
        <v>0</v>
      </c>
      <c r="I6332" s="22">
        <v>0</v>
      </c>
      <c r="J6332" s="21" t="s">
        <v>119453</v>
      </c>
    </row>
    <row r="6333" spans="1:10" ht="44" customHeight="1">
      <c r="A6333" s="19" t="s">
        <v>119454</v>
      </c>
      <c r="B6333" s="24">
        <v>24</v>
      </c>
      <c r="C6333" s="22">
        <v>15</v>
      </c>
      <c r="D6333" s="21" t="s">
        <v>119455</v>
      </c>
      <c r="E6333" s="21" t="s">
        <v>119456</v>
      </c>
      <c r="F6333" s="21" t="s">
        <v>101694</v>
      </c>
      <c r="G6333" s="22">
        <v>10</v>
      </c>
      <c r="H6333" s="22">
        <v>0</v>
      </c>
      <c r="I6333" s="22">
        <v>0</v>
      </c>
      <c r="J6333" s="21" t="s">
        <v>119457</v>
      </c>
    </row>
    <row r="6334" spans="1:10" ht="44" customHeight="1">
      <c r="A6334" s="19" t="s">
        <v>119458</v>
      </c>
      <c r="B6334" s="24">
        <v>20</v>
      </c>
      <c r="C6334" s="22">
        <v>15</v>
      </c>
      <c r="D6334" s="21" t="s">
        <v>105125</v>
      </c>
      <c r="E6334" s="21" t="s">
        <v>105126</v>
      </c>
      <c r="F6334" s="21" t="s">
        <v>101528</v>
      </c>
      <c r="G6334" s="22">
        <v>10</v>
      </c>
      <c r="H6334" s="22">
        <v>0</v>
      </c>
      <c r="I6334" s="22">
        <v>0</v>
      </c>
      <c r="J6334" s="21" t="s">
        <v>119459</v>
      </c>
    </row>
    <row r="6335" spans="1:10" ht="44" customHeight="1">
      <c r="A6335" s="19" t="s">
        <v>119460</v>
      </c>
      <c r="B6335" s="24">
        <v>14</v>
      </c>
      <c r="C6335" s="22">
        <v>22</v>
      </c>
      <c r="D6335" s="21" t="s">
        <v>119461</v>
      </c>
      <c r="E6335" s="21" t="s">
        <v>119462</v>
      </c>
      <c r="F6335" s="21" t="s">
        <v>102797</v>
      </c>
      <c r="G6335" s="22">
        <v>8</v>
      </c>
      <c r="H6335" s="22">
        <v>10</v>
      </c>
      <c r="I6335" s="22">
        <v>17</v>
      </c>
      <c r="J6335" s="21" t="s">
        <v>119463</v>
      </c>
    </row>
    <row r="6336" spans="1:10" ht="32" customHeight="1">
      <c r="A6336" s="19" t="s">
        <v>119464</v>
      </c>
      <c r="B6336" s="24">
        <v>18</v>
      </c>
      <c r="C6336" s="22">
        <v>20</v>
      </c>
      <c r="D6336" s="21" t="s">
        <v>117457</v>
      </c>
      <c r="E6336" s="21" t="s">
        <v>117458</v>
      </c>
      <c r="F6336" s="21" t="s">
        <v>101623</v>
      </c>
      <c r="G6336" s="22">
        <v>2</v>
      </c>
      <c r="H6336" s="22">
        <v>14</v>
      </c>
      <c r="I6336" s="22">
        <v>22</v>
      </c>
      <c r="J6336" s="21" t="s">
        <v>119465</v>
      </c>
    </row>
    <row r="6337" spans="1:10" ht="32" customHeight="1">
      <c r="A6337" s="19" t="s">
        <v>119466</v>
      </c>
      <c r="B6337" s="24">
        <v>18</v>
      </c>
      <c r="C6337" s="22">
        <v>15</v>
      </c>
      <c r="D6337" s="21" t="s">
        <v>110485</v>
      </c>
      <c r="E6337" s="21" t="s">
        <v>110486</v>
      </c>
      <c r="F6337" s="21" t="s">
        <v>101694</v>
      </c>
      <c r="G6337" s="22">
        <v>10</v>
      </c>
      <c r="H6337" s="22">
        <v>0</v>
      </c>
      <c r="I6337" s="22">
        <v>0</v>
      </c>
      <c r="J6337" s="21" t="s">
        <v>112446</v>
      </c>
    </row>
    <row r="6338" spans="1:10" ht="44" customHeight="1">
      <c r="A6338" s="19" t="s">
        <v>119467</v>
      </c>
      <c r="B6338" s="24">
        <v>21</v>
      </c>
      <c r="C6338" s="22">
        <v>15</v>
      </c>
      <c r="D6338" s="21" t="s">
        <v>119468</v>
      </c>
      <c r="E6338" s="21" t="s">
        <v>119469</v>
      </c>
      <c r="F6338" s="21" t="s">
        <v>14739</v>
      </c>
      <c r="G6338" s="22">
        <v>10</v>
      </c>
      <c r="H6338" s="22">
        <v>0</v>
      </c>
      <c r="I6338" s="22">
        <v>0</v>
      </c>
      <c r="J6338" s="21" t="s">
        <v>119470</v>
      </c>
    </row>
    <row r="6339" spans="1:10" ht="32" customHeight="1">
      <c r="A6339" s="19" t="s">
        <v>119471</v>
      </c>
      <c r="B6339" s="24">
        <v>13</v>
      </c>
      <c r="C6339" s="22">
        <v>15</v>
      </c>
      <c r="D6339" s="21" t="s">
        <v>119472</v>
      </c>
      <c r="E6339" s="21" t="s">
        <v>119473</v>
      </c>
      <c r="F6339" s="21" t="s">
        <v>101563</v>
      </c>
      <c r="G6339" s="22">
        <v>10</v>
      </c>
      <c r="H6339" s="22">
        <v>0</v>
      </c>
      <c r="I6339" s="22">
        <v>0</v>
      </c>
      <c r="J6339" s="21" t="s">
        <v>119474</v>
      </c>
    </row>
    <row r="6340" spans="1:10" ht="32" customHeight="1">
      <c r="A6340" s="19" t="s">
        <v>119475</v>
      </c>
      <c r="B6340" s="24">
        <v>20</v>
      </c>
      <c r="C6340" s="22">
        <v>18</v>
      </c>
      <c r="D6340" s="21" t="s">
        <v>119476</v>
      </c>
      <c r="E6340" s="21" t="s">
        <v>119477</v>
      </c>
      <c r="F6340" s="21" t="s">
        <v>102144</v>
      </c>
      <c r="G6340" s="22">
        <v>6</v>
      </c>
      <c r="H6340" s="22">
        <v>8</v>
      </c>
      <c r="I6340" s="22">
        <v>17</v>
      </c>
      <c r="J6340" s="21" t="s">
        <v>119478</v>
      </c>
    </row>
    <row r="6341" spans="1:10" ht="32" customHeight="1">
      <c r="A6341" s="19" t="s">
        <v>119479</v>
      </c>
      <c r="B6341" s="24">
        <v>14</v>
      </c>
      <c r="C6341" s="22">
        <v>22</v>
      </c>
      <c r="D6341" s="21" t="s">
        <v>105705</v>
      </c>
      <c r="E6341" s="21" t="s">
        <v>105706</v>
      </c>
      <c r="F6341" s="21" t="s">
        <v>104448</v>
      </c>
      <c r="G6341" s="22">
        <v>8</v>
      </c>
      <c r="H6341" s="22">
        <v>10</v>
      </c>
      <c r="I6341" s="22">
        <v>19</v>
      </c>
      <c r="J6341" s="21" t="s">
        <v>119480</v>
      </c>
    </row>
    <row r="6342" spans="1:10" ht="32" customHeight="1">
      <c r="A6342" s="19" t="s">
        <v>119481</v>
      </c>
      <c r="B6342" s="24">
        <v>12</v>
      </c>
      <c r="C6342" s="22">
        <v>15</v>
      </c>
      <c r="D6342" s="21" t="s">
        <v>117486</v>
      </c>
      <c r="E6342" s="21" t="s">
        <v>117487</v>
      </c>
      <c r="F6342" s="21" t="s">
        <v>101563</v>
      </c>
      <c r="G6342" s="22">
        <v>10</v>
      </c>
      <c r="H6342" s="22">
        <v>0</v>
      </c>
      <c r="I6342" s="22">
        <v>0</v>
      </c>
      <c r="J6342" s="21" t="s">
        <v>119482</v>
      </c>
    </row>
    <row r="6343" spans="1:10" ht="32" customHeight="1">
      <c r="A6343" s="19" t="s">
        <v>119483</v>
      </c>
      <c r="B6343" s="24">
        <v>18</v>
      </c>
      <c r="C6343" s="22">
        <v>15</v>
      </c>
      <c r="D6343" s="21" t="s">
        <v>102730</v>
      </c>
      <c r="E6343" s="21" t="s">
        <v>102731</v>
      </c>
      <c r="F6343" s="21" t="s">
        <v>101694</v>
      </c>
      <c r="G6343" s="22">
        <v>10</v>
      </c>
      <c r="H6343" s="22">
        <v>0</v>
      </c>
      <c r="I6343" s="22">
        <v>0</v>
      </c>
      <c r="J6343" s="21" t="s">
        <v>107620</v>
      </c>
    </row>
    <row r="6344" spans="1:10" ht="44" customHeight="1">
      <c r="A6344" s="19" t="s">
        <v>119484</v>
      </c>
      <c r="B6344" s="24">
        <v>25</v>
      </c>
      <c r="C6344" s="22">
        <v>15</v>
      </c>
      <c r="D6344" s="21" t="s">
        <v>119485</v>
      </c>
      <c r="E6344" s="21" t="s">
        <v>119486</v>
      </c>
      <c r="F6344" s="21" t="s">
        <v>101528</v>
      </c>
      <c r="G6344" s="22">
        <v>10</v>
      </c>
      <c r="H6344" s="22">
        <v>0</v>
      </c>
      <c r="I6344" s="22">
        <v>0</v>
      </c>
      <c r="J6344" s="21" t="s">
        <v>119487</v>
      </c>
    </row>
    <row r="6345" spans="1:10" ht="32" customHeight="1">
      <c r="A6345" s="19" t="s">
        <v>119488</v>
      </c>
      <c r="B6345" s="24">
        <v>26</v>
      </c>
      <c r="C6345" s="22">
        <v>15</v>
      </c>
      <c r="D6345" s="21" t="s">
        <v>119489</v>
      </c>
      <c r="E6345" s="21" t="s">
        <v>119490</v>
      </c>
      <c r="F6345" s="21" t="s">
        <v>101528</v>
      </c>
      <c r="G6345" s="22">
        <v>10</v>
      </c>
      <c r="H6345" s="22">
        <v>0</v>
      </c>
      <c r="I6345" s="22">
        <v>0</v>
      </c>
      <c r="J6345" s="21" t="s">
        <v>119491</v>
      </c>
    </row>
    <row r="6346" spans="1:10" ht="32" customHeight="1">
      <c r="A6346" s="19" t="s">
        <v>119492</v>
      </c>
      <c r="B6346" s="24">
        <v>31</v>
      </c>
      <c r="C6346" s="22">
        <v>15</v>
      </c>
      <c r="D6346" s="21" t="s">
        <v>116191</v>
      </c>
      <c r="E6346" s="21" t="s">
        <v>116192</v>
      </c>
      <c r="F6346" s="21" t="s">
        <v>14739</v>
      </c>
      <c r="G6346" s="22">
        <v>10</v>
      </c>
      <c r="H6346" s="22">
        <v>0</v>
      </c>
      <c r="I6346" s="22">
        <v>0</v>
      </c>
      <c r="J6346" s="21" t="s">
        <v>119493</v>
      </c>
    </row>
    <row r="6347" spans="1:10" ht="32" customHeight="1">
      <c r="A6347" s="19" t="s">
        <v>119494</v>
      </c>
      <c r="B6347" s="24">
        <v>25</v>
      </c>
      <c r="C6347" s="22">
        <v>18</v>
      </c>
      <c r="D6347" s="21" t="s">
        <v>118262</v>
      </c>
      <c r="E6347" s="21" t="s">
        <v>118263</v>
      </c>
      <c r="F6347" s="21" t="s">
        <v>102144</v>
      </c>
      <c r="G6347" s="22">
        <v>9</v>
      </c>
      <c r="H6347" s="22">
        <v>5</v>
      </c>
      <c r="I6347" s="22">
        <v>15</v>
      </c>
      <c r="J6347" s="21" t="s">
        <v>119495</v>
      </c>
    </row>
    <row r="6348" spans="1:10" ht="32" customHeight="1">
      <c r="A6348" s="19" t="s">
        <v>119496</v>
      </c>
      <c r="B6348" s="24">
        <v>13</v>
      </c>
      <c r="C6348" s="22">
        <v>15</v>
      </c>
      <c r="D6348" s="21" t="s">
        <v>102370</v>
      </c>
      <c r="E6348" s="21" t="s">
        <v>102371</v>
      </c>
      <c r="F6348" s="21" t="s">
        <v>101554</v>
      </c>
      <c r="G6348" s="22">
        <v>10</v>
      </c>
      <c r="H6348" s="22">
        <v>0</v>
      </c>
      <c r="I6348" s="22">
        <v>0</v>
      </c>
      <c r="J6348" s="21" t="s">
        <v>119497</v>
      </c>
    </row>
    <row r="6349" spans="1:10" ht="32" customHeight="1">
      <c r="A6349" s="19" t="s">
        <v>119498</v>
      </c>
      <c r="B6349" s="24">
        <v>13</v>
      </c>
      <c r="C6349" s="22">
        <v>15</v>
      </c>
      <c r="D6349" s="21" t="s">
        <v>119499</v>
      </c>
      <c r="E6349" s="21" t="s">
        <v>119500</v>
      </c>
      <c r="F6349" s="21" t="s">
        <v>101528</v>
      </c>
      <c r="G6349" s="22">
        <v>10</v>
      </c>
      <c r="H6349" s="22">
        <v>0</v>
      </c>
      <c r="I6349" s="22">
        <v>0</v>
      </c>
      <c r="J6349" s="21" t="s">
        <v>119501</v>
      </c>
    </row>
    <row r="6350" spans="1:10" ht="32" customHeight="1">
      <c r="A6350" s="19" t="s">
        <v>119502</v>
      </c>
      <c r="B6350" s="24">
        <v>24</v>
      </c>
      <c r="C6350" s="22">
        <v>15</v>
      </c>
      <c r="D6350" s="21" t="s">
        <v>104751</v>
      </c>
      <c r="E6350" s="21" t="s">
        <v>104752</v>
      </c>
      <c r="F6350" s="21" t="s">
        <v>101554</v>
      </c>
      <c r="G6350" s="22">
        <v>10</v>
      </c>
      <c r="H6350" s="22">
        <v>0</v>
      </c>
      <c r="I6350" s="22">
        <v>0</v>
      </c>
      <c r="J6350" s="21" t="s">
        <v>107302</v>
      </c>
    </row>
    <row r="6351" spans="1:10" ht="32" customHeight="1">
      <c r="A6351" s="19" t="s">
        <v>119503</v>
      </c>
      <c r="B6351" s="24">
        <v>24</v>
      </c>
      <c r="C6351" s="22">
        <v>21</v>
      </c>
      <c r="D6351" s="21" t="s">
        <v>115846</v>
      </c>
      <c r="E6351" s="21" t="s">
        <v>115847</v>
      </c>
      <c r="F6351" s="21" t="s">
        <v>14812</v>
      </c>
      <c r="G6351" s="22">
        <v>6</v>
      </c>
      <c r="H6351" s="22">
        <v>11</v>
      </c>
      <c r="I6351" s="22">
        <v>21</v>
      </c>
      <c r="J6351" s="21" t="s">
        <v>119504</v>
      </c>
    </row>
    <row r="6352" spans="1:10" ht="32" customHeight="1">
      <c r="A6352" s="19" t="s">
        <v>119505</v>
      </c>
      <c r="B6352" s="24">
        <v>23</v>
      </c>
      <c r="C6352" s="22">
        <v>19</v>
      </c>
      <c r="D6352" s="21" t="s">
        <v>119506</v>
      </c>
      <c r="E6352" s="21" t="s">
        <v>119507</v>
      </c>
      <c r="F6352" s="21" t="s">
        <v>102114</v>
      </c>
      <c r="G6352" s="22">
        <v>3</v>
      </c>
      <c r="H6352" s="22">
        <v>12</v>
      </c>
      <c r="I6352" s="22">
        <v>23</v>
      </c>
      <c r="J6352" s="21" t="s">
        <v>119508</v>
      </c>
    </row>
    <row r="6353" spans="1:10" ht="32" customHeight="1">
      <c r="A6353" s="19" t="s">
        <v>119509</v>
      </c>
      <c r="B6353" s="24">
        <v>30</v>
      </c>
      <c r="C6353" s="22">
        <v>15</v>
      </c>
      <c r="D6353" s="21" t="s">
        <v>119510</v>
      </c>
      <c r="E6353" s="21" t="s">
        <v>119511</v>
      </c>
      <c r="F6353" s="21" t="s">
        <v>14739</v>
      </c>
      <c r="G6353" s="22">
        <v>10</v>
      </c>
      <c r="H6353" s="22">
        <v>0</v>
      </c>
      <c r="I6353" s="22">
        <v>0</v>
      </c>
      <c r="J6353" s="21" t="s">
        <v>119512</v>
      </c>
    </row>
    <row r="6354" spans="1:10" ht="32" customHeight="1">
      <c r="A6354" s="19" t="s">
        <v>119513</v>
      </c>
      <c r="B6354" s="24">
        <v>23</v>
      </c>
      <c r="C6354" s="22">
        <v>15</v>
      </c>
      <c r="D6354" s="21" t="s">
        <v>103901</v>
      </c>
      <c r="E6354" s="21" t="s">
        <v>103902</v>
      </c>
      <c r="F6354" s="21" t="s">
        <v>101694</v>
      </c>
      <c r="G6354" s="22">
        <v>1</v>
      </c>
      <c r="H6354" s="22">
        <v>9</v>
      </c>
      <c r="I6354" s="22">
        <v>14</v>
      </c>
      <c r="J6354" s="21" t="s">
        <v>119514</v>
      </c>
    </row>
    <row r="6355" spans="1:10" ht="20" customHeight="1">
      <c r="A6355" s="27">
        <v>-999</v>
      </c>
      <c r="B6355" s="24">
        <v>-999</v>
      </c>
      <c r="C6355" s="22">
        <v>-999</v>
      </c>
      <c r="D6355" s="22">
        <v>-999</v>
      </c>
      <c r="E6355" s="22">
        <v>-999</v>
      </c>
      <c r="F6355" s="22">
        <v>-999</v>
      </c>
      <c r="G6355" s="22">
        <v>-999</v>
      </c>
      <c r="H6355" s="22">
        <v>-999</v>
      </c>
      <c r="I6355" s="22">
        <v>-999</v>
      </c>
      <c r="J6355" s="22">
        <v>-999</v>
      </c>
    </row>
    <row r="6356" spans="1:10" ht="32" customHeight="1">
      <c r="A6356" s="19" t="s">
        <v>119515</v>
      </c>
      <c r="B6356" s="24">
        <v>18</v>
      </c>
      <c r="C6356" s="22">
        <v>22</v>
      </c>
      <c r="D6356" s="21" t="s">
        <v>119066</v>
      </c>
      <c r="E6356" s="21" t="s">
        <v>119067</v>
      </c>
      <c r="F6356" s="21" t="s">
        <v>102559</v>
      </c>
      <c r="G6356" s="22">
        <v>4</v>
      </c>
      <c r="H6356" s="22">
        <v>14</v>
      </c>
      <c r="I6356" s="22">
        <v>23</v>
      </c>
      <c r="J6356" s="21" t="s">
        <v>119516</v>
      </c>
    </row>
    <row r="6357" spans="1:10" ht="32" customHeight="1">
      <c r="A6357" s="19" t="s">
        <v>119517</v>
      </c>
      <c r="B6357" s="24">
        <v>14</v>
      </c>
      <c r="C6357" s="22">
        <v>23</v>
      </c>
      <c r="D6357" s="21" t="s">
        <v>118226</v>
      </c>
      <c r="E6357" s="21" t="s">
        <v>118227</v>
      </c>
      <c r="F6357" s="21" t="s">
        <v>102157</v>
      </c>
      <c r="G6357" s="22">
        <v>2</v>
      </c>
      <c r="H6357" s="22">
        <v>17</v>
      </c>
      <c r="I6357" s="22">
        <v>24</v>
      </c>
      <c r="J6357" s="21" t="s">
        <v>119518</v>
      </c>
    </row>
    <row r="6358" spans="1:10" ht="32" customHeight="1">
      <c r="A6358" s="19" t="s">
        <v>119519</v>
      </c>
      <c r="B6358" s="24">
        <v>26</v>
      </c>
      <c r="C6358" s="22">
        <v>15</v>
      </c>
      <c r="D6358" s="21" t="s">
        <v>119520</v>
      </c>
      <c r="E6358" s="21" t="s">
        <v>119521</v>
      </c>
      <c r="F6358" s="21" t="s">
        <v>101554</v>
      </c>
      <c r="G6358" s="22">
        <v>10</v>
      </c>
      <c r="H6358" s="22">
        <v>0</v>
      </c>
      <c r="I6358" s="22">
        <v>0</v>
      </c>
      <c r="J6358" s="21" t="s">
        <v>119522</v>
      </c>
    </row>
    <row r="6359" spans="1:10" ht="32" customHeight="1">
      <c r="A6359" s="19" t="s">
        <v>119523</v>
      </c>
      <c r="B6359" s="24">
        <v>17</v>
      </c>
      <c r="C6359" s="22">
        <v>15</v>
      </c>
      <c r="D6359" s="21" t="s">
        <v>119524</v>
      </c>
      <c r="E6359" s="21" t="s">
        <v>119525</v>
      </c>
      <c r="F6359" s="21" t="s">
        <v>101554</v>
      </c>
      <c r="G6359" s="22">
        <v>10</v>
      </c>
      <c r="H6359" s="22">
        <v>0</v>
      </c>
      <c r="I6359" s="22">
        <v>0</v>
      </c>
      <c r="J6359" s="21" t="s">
        <v>119526</v>
      </c>
    </row>
    <row r="6360" spans="1:10" ht="44" customHeight="1">
      <c r="A6360" s="19" t="s">
        <v>119527</v>
      </c>
      <c r="B6360" s="24">
        <v>46</v>
      </c>
      <c r="C6360" s="22">
        <v>17</v>
      </c>
      <c r="D6360" s="21" t="s">
        <v>119528</v>
      </c>
      <c r="E6360" s="21" t="s">
        <v>119529</v>
      </c>
      <c r="F6360" s="21" t="s">
        <v>101710</v>
      </c>
      <c r="G6360" s="22">
        <v>1</v>
      </c>
      <c r="H6360" s="22">
        <v>12</v>
      </c>
      <c r="I6360" s="22">
        <v>21</v>
      </c>
      <c r="J6360" s="21" t="s">
        <v>119530</v>
      </c>
    </row>
    <row r="6361" spans="1:10" ht="44" customHeight="1">
      <c r="A6361" s="19" t="s">
        <v>119531</v>
      </c>
      <c r="B6361" s="24">
        <v>18</v>
      </c>
      <c r="C6361" s="22">
        <v>15</v>
      </c>
      <c r="D6361" s="21" t="s">
        <v>104155</v>
      </c>
      <c r="E6361" s="21" t="s">
        <v>104156</v>
      </c>
      <c r="F6361" s="21" t="s">
        <v>14739</v>
      </c>
      <c r="G6361" s="22">
        <v>10</v>
      </c>
      <c r="H6361" s="22">
        <v>0</v>
      </c>
      <c r="I6361" s="22">
        <v>0</v>
      </c>
      <c r="J6361" s="21" t="s">
        <v>112576</v>
      </c>
    </row>
    <row r="6362" spans="1:10" ht="32" customHeight="1">
      <c r="A6362" s="19" t="s">
        <v>119532</v>
      </c>
      <c r="B6362" s="24">
        <v>45</v>
      </c>
      <c r="C6362" s="22">
        <v>27</v>
      </c>
      <c r="D6362" s="21" t="s">
        <v>102755</v>
      </c>
      <c r="E6362" s="21" t="s">
        <v>102756</v>
      </c>
      <c r="F6362" s="21" t="s">
        <v>102769</v>
      </c>
      <c r="G6362" s="22">
        <v>8</v>
      </c>
      <c r="H6362" s="22">
        <v>15</v>
      </c>
      <c r="I6362" s="22">
        <v>25</v>
      </c>
      <c r="J6362" s="21" t="s">
        <v>119533</v>
      </c>
    </row>
    <row r="6363" spans="1:10" ht="32" customHeight="1">
      <c r="A6363" s="19" t="s">
        <v>119534</v>
      </c>
      <c r="B6363" s="24">
        <v>62</v>
      </c>
      <c r="C6363" s="22">
        <v>15</v>
      </c>
      <c r="D6363" s="21" t="s">
        <v>119535</v>
      </c>
      <c r="E6363" s="21" t="s">
        <v>119536</v>
      </c>
      <c r="F6363" s="21" t="s">
        <v>101554</v>
      </c>
      <c r="G6363" s="22">
        <v>10</v>
      </c>
      <c r="H6363" s="22">
        <v>0</v>
      </c>
      <c r="I6363" s="22">
        <v>0</v>
      </c>
      <c r="J6363" s="21" t="s">
        <v>119537</v>
      </c>
    </row>
    <row r="6364" spans="1:10" ht="32" customHeight="1">
      <c r="A6364" s="19" t="s">
        <v>119538</v>
      </c>
      <c r="B6364" s="24">
        <v>36</v>
      </c>
      <c r="C6364" s="22">
        <v>15</v>
      </c>
      <c r="D6364" s="21" t="s">
        <v>119539</v>
      </c>
      <c r="E6364" s="21" t="s">
        <v>119540</v>
      </c>
      <c r="F6364" s="21" t="s">
        <v>101694</v>
      </c>
      <c r="G6364" s="22">
        <v>10</v>
      </c>
      <c r="H6364" s="22">
        <v>0</v>
      </c>
      <c r="I6364" s="22">
        <v>0</v>
      </c>
      <c r="J6364" s="21" t="s">
        <v>119541</v>
      </c>
    </row>
    <row r="6365" spans="1:10" ht="32" customHeight="1">
      <c r="A6365" s="19" t="s">
        <v>119542</v>
      </c>
      <c r="B6365" s="24">
        <v>60</v>
      </c>
      <c r="C6365" s="22">
        <v>29</v>
      </c>
      <c r="D6365" s="21" t="s">
        <v>119543</v>
      </c>
      <c r="E6365" s="21" t="s">
        <v>119544</v>
      </c>
      <c r="F6365" s="21" t="s">
        <v>14743</v>
      </c>
      <c r="G6365" s="22">
        <v>1</v>
      </c>
      <c r="H6365" s="22">
        <v>9</v>
      </c>
      <c r="I6365" s="22">
        <v>13</v>
      </c>
      <c r="J6365" s="21" t="s">
        <v>119545</v>
      </c>
    </row>
    <row r="6366" spans="1:10" ht="32" customHeight="1">
      <c r="A6366" s="19" t="s">
        <v>119546</v>
      </c>
      <c r="B6366" s="24">
        <v>20</v>
      </c>
      <c r="C6366" s="22">
        <v>38</v>
      </c>
      <c r="D6366" s="21" t="s">
        <v>105424</v>
      </c>
      <c r="E6366" s="21" t="s">
        <v>105425</v>
      </c>
      <c r="F6366" s="21" t="s">
        <v>119547</v>
      </c>
      <c r="G6366" s="22">
        <v>11</v>
      </c>
      <c r="H6366" s="22">
        <v>13</v>
      </c>
      <c r="I6366" s="22">
        <v>19</v>
      </c>
      <c r="J6366" s="21" t="s">
        <v>119548</v>
      </c>
    </row>
    <row r="6367" spans="1:10" ht="32" customHeight="1">
      <c r="A6367" s="19" t="s">
        <v>119549</v>
      </c>
      <c r="B6367" s="24">
        <v>18</v>
      </c>
      <c r="C6367" s="22">
        <v>15</v>
      </c>
      <c r="D6367" s="21" t="s">
        <v>119550</v>
      </c>
      <c r="E6367" s="21" t="s">
        <v>119551</v>
      </c>
      <c r="F6367" s="21" t="s">
        <v>101568</v>
      </c>
      <c r="G6367" s="22">
        <v>1</v>
      </c>
      <c r="H6367" s="22">
        <v>9</v>
      </c>
      <c r="I6367" s="22">
        <v>18</v>
      </c>
      <c r="J6367" s="21" t="s">
        <v>119552</v>
      </c>
    </row>
    <row r="6368" spans="1:10" ht="32" customHeight="1">
      <c r="A6368" s="19" t="s">
        <v>119553</v>
      </c>
      <c r="B6368" s="24">
        <v>17</v>
      </c>
      <c r="C6368" s="22">
        <v>25</v>
      </c>
      <c r="D6368" s="21" t="s">
        <v>108196</v>
      </c>
      <c r="E6368" s="21" t="s">
        <v>108197</v>
      </c>
      <c r="F6368" s="21" t="s">
        <v>14743</v>
      </c>
      <c r="G6368" s="22">
        <v>8</v>
      </c>
      <c r="H6368" s="22">
        <v>13</v>
      </c>
      <c r="I6368" s="22">
        <v>31</v>
      </c>
      <c r="J6368" s="21" t="s">
        <v>119554</v>
      </c>
    </row>
    <row r="6369" spans="1:10" ht="20" customHeight="1">
      <c r="A6369" s="27">
        <v>-999</v>
      </c>
      <c r="B6369" s="24">
        <v>-999</v>
      </c>
      <c r="C6369" s="22">
        <v>-999</v>
      </c>
      <c r="D6369" s="22">
        <v>-999</v>
      </c>
      <c r="E6369" s="22">
        <v>-999</v>
      </c>
      <c r="F6369" s="22">
        <v>-999</v>
      </c>
      <c r="G6369" s="22">
        <v>-999</v>
      </c>
      <c r="H6369" s="22">
        <v>-999</v>
      </c>
      <c r="I6369" s="22">
        <v>-999</v>
      </c>
      <c r="J6369" s="22">
        <v>-999</v>
      </c>
    </row>
    <row r="6370" spans="1:10" ht="32" customHeight="1">
      <c r="A6370" s="19" t="s">
        <v>119555</v>
      </c>
      <c r="B6370" s="24">
        <v>20</v>
      </c>
      <c r="C6370" s="22">
        <v>25</v>
      </c>
      <c r="D6370" s="21" t="s">
        <v>119556</v>
      </c>
      <c r="E6370" s="21" t="s">
        <v>119557</v>
      </c>
      <c r="F6370" s="21" t="s">
        <v>101628</v>
      </c>
      <c r="G6370" s="22">
        <v>1</v>
      </c>
      <c r="H6370" s="22">
        <v>20</v>
      </c>
      <c r="I6370" s="22">
        <v>41</v>
      </c>
      <c r="J6370" s="21" t="s">
        <v>119558</v>
      </c>
    </row>
    <row r="6371" spans="1:10" ht="32" customHeight="1">
      <c r="A6371" s="19" t="s">
        <v>119559</v>
      </c>
      <c r="B6371" s="24">
        <v>20</v>
      </c>
      <c r="C6371" s="22">
        <v>25</v>
      </c>
      <c r="D6371" s="21" t="s">
        <v>119556</v>
      </c>
      <c r="E6371" s="21" t="s">
        <v>119557</v>
      </c>
      <c r="F6371" s="21" t="s">
        <v>101628</v>
      </c>
      <c r="G6371" s="22">
        <v>1</v>
      </c>
      <c r="H6371" s="22">
        <v>20</v>
      </c>
      <c r="I6371" s="22">
        <v>41</v>
      </c>
      <c r="J6371" s="21" t="s">
        <v>119558</v>
      </c>
    </row>
    <row r="6372" spans="1:10" ht="32" customHeight="1">
      <c r="A6372" s="19" t="s">
        <v>119560</v>
      </c>
      <c r="B6372" s="24">
        <v>13</v>
      </c>
      <c r="C6372" s="22">
        <v>15</v>
      </c>
      <c r="D6372" s="21" t="s">
        <v>119561</v>
      </c>
      <c r="E6372" s="21" t="s">
        <v>119562</v>
      </c>
      <c r="F6372" s="21" t="s">
        <v>101563</v>
      </c>
      <c r="G6372" s="22">
        <v>10</v>
      </c>
      <c r="H6372" s="22">
        <v>0</v>
      </c>
      <c r="I6372" s="22">
        <v>0</v>
      </c>
      <c r="J6372" s="21" t="s">
        <v>119563</v>
      </c>
    </row>
    <row r="6373" spans="1:10" ht="20" customHeight="1">
      <c r="A6373" s="27">
        <v>-999</v>
      </c>
      <c r="B6373" s="24">
        <v>-999</v>
      </c>
      <c r="C6373" s="22">
        <v>-999</v>
      </c>
      <c r="D6373" s="22">
        <v>-999</v>
      </c>
      <c r="E6373" s="22">
        <v>-999</v>
      </c>
      <c r="F6373" s="22">
        <v>-999</v>
      </c>
      <c r="G6373" s="22">
        <v>-999</v>
      </c>
      <c r="H6373" s="22">
        <v>-999</v>
      </c>
      <c r="I6373" s="22">
        <v>-999</v>
      </c>
      <c r="J6373" s="22">
        <v>-999</v>
      </c>
    </row>
    <row r="6374" spans="1:10" ht="32" customHeight="1">
      <c r="A6374" s="19" t="s">
        <v>119564</v>
      </c>
      <c r="B6374" s="24">
        <v>24</v>
      </c>
      <c r="C6374" s="22">
        <v>16</v>
      </c>
      <c r="D6374" s="21" t="s">
        <v>119565</v>
      </c>
      <c r="E6374" s="21" t="s">
        <v>119566</v>
      </c>
      <c r="F6374" s="21" t="s">
        <v>101945</v>
      </c>
      <c r="G6374" s="22">
        <v>1</v>
      </c>
      <c r="H6374" s="22">
        <v>11</v>
      </c>
      <c r="I6374" s="22">
        <v>16</v>
      </c>
      <c r="J6374" s="21" t="s">
        <v>119567</v>
      </c>
    </row>
    <row r="6375" spans="1:10" ht="32" customHeight="1">
      <c r="A6375" s="19" t="s">
        <v>119568</v>
      </c>
      <c r="B6375" s="24">
        <v>33</v>
      </c>
      <c r="C6375" s="22">
        <v>15</v>
      </c>
      <c r="D6375" s="21" t="s">
        <v>119569</v>
      </c>
      <c r="E6375" s="21" t="s">
        <v>119570</v>
      </c>
      <c r="F6375" s="21" t="s">
        <v>101563</v>
      </c>
      <c r="G6375" s="22">
        <v>10</v>
      </c>
      <c r="H6375" s="22">
        <v>0</v>
      </c>
      <c r="I6375" s="22">
        <v>0</v>
      </c>
      <c r="J6375" s="21" t="s">
        <v>119571</v>
      </c>
    </row>
    <row r="6376" spans="1:10" ht="32" customHeight="1">
      <c r="A6376" s="19" t="s">
        <v>119572</v>
      </c>
      <c r="B6376" s="24">
        <v>22</v>
      </c>
      <c r="C6376" s="22">
        <v>15</v>
      </c>
      <c r="D6376" s="21" t="s">
        <v>119573</v>
      </c>
      <c r="E6376" s="21" t="s">
        <v>119574</v>
      </c>
      <c r="F6376" s="21" t="s">
        <v>101554</v>
      </c>
      <c r="G6376" s="22">
        <v>10</v>
      </c>
      <c r="H6376" s="22">
        <v>0</v>
      </c>
      <c r="I6376" s="22">
        <v>0</v>
      </c>
      <c r="J6376" s="21" t="s">
        <v>119575</v>
      </c>
    </row>
    <row r="6377" spans="1:10" ht="32" customHeight="1">
      <c r="A6377" s="19" t="s">
        <v>119576</v>
      </c>
      <c r="B6377" s="24">
        <v>33</v>
      </c>
      <c r="C6377" s="22">
        <v>15</v>
      </c>
      <c r="D6377" s="21" t="s">
        <v>119577</v>
      </c>
      <c r="E6377" s="21" t="s">
        <v>119578</v>
      </c>
      <c r="F6377" s="21" t="s">
        <v>14739</v>
      </c>
      <c r="G6377" s="22">
        <v>10</v>
      </c>
      <c r="H6377" s="22">
        <v>0</v>
      </c>
      <c r="I6377" s="22">
        <v>0</v>
      </c>
      <c r="J6377" s="21" t="s">
        <v>119579</v>
      </c>
    </row>
    <row r="6378" spans="1:10" ht="32" customHeight="1">
      <c r="A6378" s="19" t="s">
        <v>119580</v>
      </c>
      <c r="B6378" s="24">
        <v>29</v>
      </c>
      <c r="C6378" s="22">
        <v>15</v>
      </c>
      <c r="D6378" s="21" t="s">
        <v>107127</v>
      </c>
      <c r="E6378" s="21" t="s">
        <v>107128</v>
      </c>
      <c r="F6378" s="21" t="s">
        <v>101528</v>
      </c>
      <c r="G6378" s="22">
        <v>10</v>
      </c>
      <c r="H6378" s="22">
        <v>0</v>
      </c>
      <c r="I6378" s="22">
        <v>0</v>
      </c>
      <c r="J6378" s="21" t="s">
        <v>119581</v>
      </c>
    </row>
    <row r="6379" spans="1:10" ht="32" customHeight="1">
      <c r="A6379" s="19" t="s">
        <v>119582</v>
      </c>
      <c r="B6379" s="24">
        <v>30</v>
      </c>
      <c r="C6379" s="22">
        <v>18</v>
      </c>
      <c r="D6379" s="21" t="s">
        <v>116984</v>
      </c>
      <c r="E6379" s="21" t="s">
        <v>116985</v>
      </c>
      <c r="F6379" s="21" t="s">
        <v>104782</v>
      </c>
      <c r="G6379" s="22">
        <v>1</v>
      </c>
      <c r="H6379" s="22">
        <v>13</v>
      </c>
      <c r="I6379" s="22">
        <v>27</v>
      </c>
      <c r="J6379" s="21" t="s">
        <v>119583</v>
      </c>
    </row>
    <row r="6380" spans="1:10" ht="32" customHeight="1">
      <c r="A6380" s="19" t="s">
        <v>119584</v>
      </c>
      <c r="B6380" s="24">
        <v>19</v>
      </c>
      <c r="C6380" s="22">
        <v>15</v>
      </c>
      <c r="D6380" s="21" t="s">
        <v>116798</v>
      </c>
      <c r="E6380" s="21" t="s">
        <v>116799</v>
      </c>
      <c r="F6380" s="21" t="s">
        <v>101568</v>
      </c>
      <c r="G6380" s="22">
        <v>1</v>
      </c>
      <c r="H6380" s="22">
        <v>9</v>
      </c>
      <c r="I6380" s="22">
        <v>19</v>
      </c>
      <c r="J6380" s="21" t="s">
        <v>116800</v>
      </c>
    </row>
    <row r="6381" spans="1:10" ht="32" customHeight="1">
      <c r="A6381" s="19" t="s">
        <v>119585</v>
      </c>
      <c r="B6381" s="24">
        <v>24</v>
      </c>
      <c r="C6381" s="22">
        <v>15</v>
      </c>
      <c r="D6381" s="21" t="s">
        <v>101836</v>
      </c>
      <c r="E6381" s="21" t="s">
        <v>101837</v>
      </c>
      <c r="F6381" s="21" t="s">
        <v>14739</v>
      </c>
      <c r="G6381" s="22">
        <v>10</v>
      </c>
      <c r="H6381" s="22">
        <v>0</v>
      </c>
      <c r="I6381" s="22">
        <v>0</v>
      </c>
      <c r="J6381" s="21" t="s">
        <v>117507</v>
      </c>
    </row>
    <row r="6382" spans="1:10" ht="44" customHeight="1">
      <c r="A6382" s="19" t="s">
        <v>119586</v>
      </c>
      <c r="B6382" s="24">
        <v>17</v>
      </c>
      <c r="C6382" s="22">
        <v>15</v>
      </c>
      <c r="D6382" s="21" t="s">
        <v>106843</v>
      </c>
      <c r="E6382" s="21" t="s">
        <v>106844</v>
      </c>
      <c r="F6382" s="21" t="s">
        <v>14739</v>
      </c>
      <c r="G6382" s="22">
        <v>10</v>
      </c>
      <c r="H6382" s="22">
        <v>0</v>
      </c>
      <c r="I6382" s="22">
        <v>0</v>
      </c>
      <c r="J6382" s="21" t="s">
        <v>119587</v>
      </c>
    </row>
    <row r="6383" spans="1:10" ht="44" customHeight="1">
      <c r="A6383" s="19" t="s">
        <v>119588</v>
      </c>
      <c r="B6383" s="24">
        <v>51</v>
      </c>
      <c r="C6383" s="22">
        <v>15</v>
      </c>
      <c r="D6383" s="21" t="s">
        <v>105927</v>
      </c>
      <c r="E6383" s="21" t="s">
        <v>105928</v>
      </c>
      <c r="F6383" s="21" t="s">
        <v>101528</v>
      </c>
      <c r="G6383" s="22">
        <v>10</v>
      </c>
      <c r="H6383" s="22">
        <v>0</v>
      </c>
      <c r="I6383" s="22">
        <v>0</v>
      </c>
      <c r="J6383" s="21" t="s">
        <v>119589</v>
      </c>
    </row>
    <row r="6384" spans="1:10" ht="32" customHeight="1">
      <c r="A6384" s="19" t="s">
        <v>119590</v>
      </c>
      <c r="B6384" s="24">
        <v>19</v>
      </c>
      <c r="C6384" s="22">
        <v>21</v>
      </c>
      <c r="D6384" s="21" t="s">
        <v>119591</v>
      </c>
      <c r="E6384" s="21" t="s">
        <v>119592</v>
      </c>
      <c r="F6384" s="21" t="s">
        <v>14743</v>
      </c>
      <c r="G6384" s="22">
        <v>2</v>
      </c>
      <c r="H6384" s="22">
        <v>15</v>
      </c>
      <c r="I6384" s="22">
        <v>22</v>
      </c>
      <c r="J6384" s="21" t="s">
        <v>119593</v>
      </c>
    </row>
    <row r="6385" spans="1:10" ht="32" customHeight="1">
      <c r="A6385" s="19" t="s">
        <v>119594</v>
      </c>
      <c r="B6385" s="24">
        <v>19</v>
      </c>
      <c r="C6385" s="22">
        <v>21</v>
      </c>
      <c r="D6385" s="21" t="s">
        <v>119591</v>
      </c>
      <c r="E6385" s="21" t="s">
        <v>119592</v>
      </c>
      <c r="F6385" s="21" t="s">
        <v>14743</v>
      </c>
      <c r="G6385" s="22">
        <v>2</v>
      </c>
      <c r="H6385" s="22">
        <v>15</v>
      </c>
      <c r="I6385" s="22">
        <v>22</v>
      </c>
      <c r="J6385" s="21" t="s">
        <v>119593</v>
      </c>
    </row>
    <row r="6386" spans="1:10" ht="32" customHeight="1">
      <c r="A6386" s="19" t="s">
        <v>119595</v>
      </c>
      <c r="B6386" s="24">
        <v>31</v>
      </c>
      <c r="C6386" s="22">
        <v>15</v>
      </c>
      <c r="D6386" s="21" t="s">
        <v>107839</v>
      </c>
      <c r="E6386" s="21" t="s">
        <v>107840</v>
      </c>
      <c r="F6386" s="21" t="s">
        <v>101694</v>
      </c>
      <c r="G6386" s="22">
        <v>1</v>
      </c>
      <c r="H6386" s="22">
        <v>9</v>
      </c>
      <c r="I6386" s="22">
        <v>15</v>
      </c>
      <c r="J6386" s="21" t="s">
        <v>119596</v>
      </c>
    </row>
    <row r="6387" spans="1:10" ht="32" customHeight="1">
      <c r="A6387" s="19" t="s">
        <v>119597</v>
      </c>
      <c r="B6387" s="24">
        <v>28</v>
      </c>
      <c r="C6387" s="22">
        <v>15</v>
      </c>
      <c r="D6387" s="21" t="s">
        <v>119598</v>
      </c>
      <c r="E6387" s="21" t="s">
        <v>119599</v>
      </c>
      <c r="F6387" s="21" t="s">
        <v>101528</v>
      </c>
      <c r="G6387" s="22">
        <v>10</v>
      </c>
      <c r="H6387" s="22">
        <v>0</v>
      </c>
      <c r="I6387" s="22">
        <v>0</v>
      </c>
      <c r="J6387" s="21" t="s">
        <v>119600</v>
      </c>
    </row>
    <row r="6388" spans="1:10" ht="20" customHeight="1">
      <c r="A6388" s="27">
        <v>-999</v>
      </c>
      <c r="B6388" s="24">
        <v>-999</v>
      </c>
      <c r="C6388" s="22">
        <v>-999</v>
      </c>
      <c r="D6388" s="22">
        <v>-999</v>
      </c>
      <c r="E6388" s="22">
        <v>-999</v>
      </c>
      <c r="F6388" s="22">
        <v>-999</v>
      </c>
      <c r="G6388" s="22">
        <v>-999</v>
      </c>
      <c r="H6388" s="22">
        <v>-999</v>
      </c>
      <c r="I6388" s="22">
        <v>-999</v>
      </c>
      <c r="J6388" s="22">
        <v>-999</v>
      </c>
    </row>
    <row r="6389" spans="1:10" ht="32" customHeight="1">
      <c r="A6389" s="19" t="s">
        <v>119601</v>
      </c>
      <c r="B6389" s="24">
        <v>17</v>
      </c>
      <c r="C6389" s="22">
        <v>15</v>
      </c>
      <c r="D6389" s="21" t="s">
        <v>118163</v>
      </c>
      <c r="E6389" s="21" t="s">
        <v>118164</v>
      </c>
      <c r="F6389" s="21" t="s">
        <v>101694</v>
      </c>
      <c r="G6389" s="22">
        <v>2</v>
      </c>
      <c r="H6389" s="22">
        <v>6</v>
      </c>
      <c r="I6389" s="22">
        <v>17</v>
      </c>
      <c r="J6389" s="21" t="s">
        <v>119602</v>
      </c>
    </row>
    <row r="6390" spans="1:10" ht="32" customHeight="1">
      <c r="A6390" s="19" t="s">
        <v>119603</v>
      </c>
      <c r="B6390" s="24">
        <v>13</v>
      </c>
      <c r="C6390" s="22">
        <v>15</v>
      </c>
      <c r="D6390" s="21" t="s">
        <v>119604</v>
      </c>
      <c r="E6390" s="21" t="s">
        <v>119605</v>
      </c>
      <c r="F6390" s="21" t="s">
        <v>101554</v>
      </c>
      <c r="G6390" s="22">
        <v>10</v>
      </c>
      <c r="H6390" s="22">
        <v>0</v>
      </c>
      <c r="I6390" s="22">
        <v>0</v>
      </c>
      <c r="J6390" s="21" t="s">
        <v>119606</v>
      </c>
    </row>
    <row r="6391" spans="1:10" ht="32" customHeight="1">
      <c r="A6391" s="19" t="s">
        <v>119607</v>
      </c>
      <c r="B6391" s="24">
        <v>55</v>
      </c>
      <c r="C6391" s="22">
        <v>15</v>
      </c>
      <c r="D6391" s="21" t="s">
        <v>104269</v>
      </c>
      <c r="E6391" s="21" t="s">
        <v>104270</v>
      </c>
      <c r="F6391" s="21" t="s">
        <v>101694</v>
      </c>
      <c r="G6391" s="22">
        <v>10</v>
      </c>
      <c r="H6391" s="22">
        <v>0</v>
      </c>
      <c r="I6391" s="22">
        <v>0</v>
      </c>
      <c r="J6391" s="21" t="s">
        <v>119608</v>
      </c>
    </row>
    <row r="6392" spans="1:10" ht="32" customHeight="1">
      <c r="A6392" s="19" t="s">
        <v>119609</v>
      </c>
      <c r="B6392" s="24">
        <v>12</v>
      </c>
      <c r="C6392" s="22">
        <v>15</v>
      </c>
      <c r="D6392" s="21" t="s">
        <v>119610</v>
      </c>
      <c r="E6392" s="21" t="s">
        <v>119611</v>
      </c>
      <c r="F6392" s="22">
        <v>0</v>
      </c>
      <c r="G6392" s="22">
        <v>10</v>
      </c>
      <c r="H6392" s="22">
        <v>0</v>
      </c>
      <c r="I6392" s="22">
        <v>0</v>
      </c>
      <c r="J6392" s="21" t="s">
        <v>119612</v>
      </c>
    </row>
    <row r="6393" spans="1:10" ht="32" customHeight="1">
      <c r="A6393" s="19" t="s">
        <v>119613</v>
      </c>
      <c r="B6393" s="24">
        <v>33</v>
      </c>
      <c r="C6393" s="22">
        <v>15</v>
      </c>
      <c r="D6393" s="21" t="s">
        <v>108924</v>
      </c>
      <c r="E6393" s="21" t="s">
        <v>108925</v>
      </c>
      <c r="F6393" s="21" t="s">
        <v>14739</v>
      </c>
      <c r="G6393" s="22">
        <v>10</v>
      </c>
      <c r="H6393" s="22">
        <v>0</v>
      </c>
      <c r="I6393" s="22">
        <v>0</v>
      </c>
      <c r="J6393" s="21" t="s">
        <v>111840</v>
      </c>
    </row>
    <row r="6394" spans="1:10" ht="32" customHeight="1">
      <c r="A6394" s="19" t="s">
        <v>119614</v>
      </c>
      <c r="B6394" s="24">
        <v>13</v>
      </c>
      <c r="C6394" s="22">
        <v>15</v>
      </c>
      <c r="D6394" s="21" t="s">
        <v>104842</v>
      </c>
      <c r="E6394" s="21" t="s">
        <v>104843</v>
      </c>
      <c r="F6394" s="21" t="s">
        <v>101528</v>
      </c>
      <c r="G6394" s="22">
        <v>10</v>
      </c>
      <c r="H6394" s="22">
        <v>0</v>
      </c>
      <c r="I6394" s="22">
        <v>0</v>
      </c>
      <c r="J6394" s="21" t="s">
        <v>119615</v>
      </c>
    </row>
    <row r="6395" spans="1:10" ht="32" customHeight="1">
      <c r="A6395" s="19" t="s">
        <v>119616</v>
      </c>
      <c r="B6395" s="24">
        <v>12</v>
      </c>
      <c r="C6395" s="22">
        <v>15</v>
      </c>
      <c r="D6395" s="21" t="s">
        <v>119617</v>
      </c>
      <c r="E6395" s="21" t="s">
        <v>119618</v>
      </c>
      <c r="F6395" s="22">
        <v>0</v>
      </c>
      <c r="G6395" s="22">
        <v>10</v>
      </c>
      <c r="H6395" s="22">
        <v>0</v>
      </c>
      <c r="I6395" s="22">
        <v>0</v>
      </c>
      <c r="J6395" s="21" t="s">
        <v>119619</v>
      </c>
    </row>
    <row r="6396" spans="1:10" ht="32" customHeight="1">
      <c r="A6396" s="19" t="s">
        <v>119620</v>
      </c>
      <c r="B6396" s="24">
        <v>27</v>
      </c>
      <c r="C6396" s="22">
        <v>30</v>
      </c>
      <c r="D6396" s="21" t="s">
        <v>105788</v>
      </c>
      <c r="E6396" s="21" t="s">
        <v>105789</v>
      </c>
      <c r="F6396" s="21" t="s">
        <v>103600</v>
      </c>
      <c r="G6396" s="22">
        <v>6</v>
      </c>
      <c r="H6396" s="22">
        <v>20</v>
      </c>
      <c r="I6396" s="22">
        <v>33</v>
      </c>
      <c r="J6396" s="21" t="s">
        <v>119621</v>
      </c>
    </row>
    <row r="6397" spans="1:10" ht="32" customHeight="1">
      <c r="A6397" s="19" t="s">
        <v>119622</v>
      </c>
      <c r="B6397" s="24">
        <v>21</v>
      </c>
      <c r="C6397" s="22">
        <v>29</v>
      </c>
      <c r="D6397" s="21" t="s">
        <v>102584</v>
      </c>
      <c r="E6397" s="21" t="s">
        <v>102585</v>
      </c>
      <c r="F6397" s="21" t="s">
        <v>107092</v>
      </c>
      <c r="G6397" s="22">
        <v>11</v>
      </c>
      <c r="H6397" s="22">
        <v>7</v>
      </c>
      <c r="I6397" s="22">
        <v>15</v>
      </c>
      <c r="J6397" s="21" t="s">
        <v>119623</v>
      </c>
    </row>
    <row r="6398" spans="1:10" ht="32" customHeight="1">
      <c r="A6398" s="19" t="s">
        <v>119624</v>
      </c>
      <c r="B6398" s="24">
        <v>12</v>
      </c>
      <c r="C6398" s="22">
        <v>15</v>
      </c>
      <c r="D6398" s="21" t="s">
        <v>119625</v>
      </c>
      <c r="E6398" s="21" t="s">
        <v>119626</v>
      </c>
      <c r="F6398" s="21" t="s">
        <v>101528</v>
      </c>
      <c r="G6398" s="22">
        <v>10</v>
      </c>
      <c r="H6398" s="22">
        <v>0</v>
      </c>
      <c r="I6398" s="22">
        <v>0</v>
      </c>
      <c r="J6398" s="21" t="s">
        <v>119627</v>
      </c>
    </row>
    <row r="6399" spans="1:10" ht="32" customHeight="1">
      <c r="A6399" s="19" t="s">
        <v>119628</v>
      </c>
      <c r="B6399" s="24">
        <v>20</v>
      </c>
      <c r="C6399" s="22">
        <v>15</v>
      </c>
      <c r="D6399" s="21" t="s">
        <v>119629</v>
      </c>
      <c r="E6399" s="21" t="s">
        <v>119630</v>
      </c>
      <c r="F6399" s="21" t="s">
        <v>101568</v>
      </c>
      <c r="G6399" s="22">
        <v>1</v>
      </c>
      <c r="H6399" s="22">
        <v>10</v>
      </c>
      <c r="I6399" s="22">
        <v>15</v>
      </c>
      <c r="J6399" s="21" t="s">
        <v>119631</v>
      </c>
    </row>
    <row r="6400" spans="1:10" ht="44" customHeight="1">
      <c r="A6400" s="19" t="s">
        <v>119632</v>
      </c>
      <c r="B6400" s="24">
        <v>19</v>
      </c>
      <c r="C6400" s="22">
        <v>15</v>
      </c>
      <c r="D6400" s="21" t="s">
        <v>111996</v>
      </c>
      <c r="E6400" s="21" t="s">
        <v>111997</v>
      </c>
      <c r="F6400" s="21" t="s">
        <v>101694</v>
      </c>
      <c r="G6400" s="22">
        <v>1</v>
      </c>
      <c r="H6400" s="22">
        <v>8</v>
      </c>
      <c r="I6400" s="22">
        <v>17</v>
      </c>
      <c r="J6400" s="21" t="s">
        <v>119633</v>
      </c>
    </row>
    <row r="6401" spans="1:10" ht="32" customHeight="1">
      <c r="A6401" s="19" t="s">
        <v>119634</v>
      </c>
      <c r="B6401" s="24">
        <v>23</v>
      </c>
      <c r="C6401" s="22">
        <v>15</v>
      </c>
      <c r="D6401" s="21" t="s">
        <v>111447</v>
      </c>
      <c r="E6401" s="21" t="s">
        <v>111448</v>
      </c>
      <c r="F6401" s="21" t="s">
        <v>101628</v>
      </c>
      <c r="G6401" s="22">
        <v>1</v>
      </c>
      <c r="H6401" s="22">
        <v>10</v>
      </c>
      <c r="I6401" s="22">
        <v>20</v>
      </c>
      <c r="J6401" s="21" t="s">
        <v>119635</v>
      </c>
    </row>
    <row r="6402" spans="1:10" ht="32" customHeight="1">
      <c r="A6402" s="19" t="s">
        <v>119636</v>
      </c>
      <c r="B6402" s="24">
        <v>43</v>
      </c>
      <c r="C6402" s="22">
        <v>15</v>
      </c>
      <c r="D6402" s="21" t="s">
        <v>119637</v>
      </c>
      <c r="E6402" s="21" t="s">
        <v>119638</v>
      </c>
      <c r="F6402" s="21" t="s">
        <v>101554</v>
      </c>
      <c r="G6402" s="22">
        <v>10</v>
      </c>
      <c r="H6402" s="22">
        <v>0</v>
      </c>
      <c r="I6402" s="22">
        <v>0</v>
      </c>
      <c r="J6402" s="21" t="s">
        <v>119639</v>
      </c>
    </row>
    <row r="6403" spans="1:10" ht="32" customHeight="1">
      <c r="A6403" s="19" t="s">
        <v>119640</v>
      </c>
      <c r="B6403" s="24">
        <v>23</v>
      </c>
      <c r="C6403" s="22">
        <v>15</v>
      </c>
      <c r="D6403" s="21" t="s">
        <v>107990</v>
      </c>
      <c r="E6403" s="21" t="s">
        <v>107991</v>
      </c>
      <c r="F6403" s="21" t="s">
        <v>101563</v>
      </c>
      <c r="G6403" s="22">
        <v>10</v>
      </c>
      <c r="H6403" s="22">
        <v>0</v>
      </c>
      <c r="I6403" s="22">
        <v>0</v>
      </c>
      <c r="J6403" s="21" t="s">
        <v>119641</v>
      </c>
    </row>
    <row r="6404" spans="1:10" ht="32" customHeight="1">
      <c r="A6404" s="19" t="s">
        <v>119642</v>
      </c>
      <c r="B6404" s="24">
        <v>34</v>
      </c>
      <c r="C6404" s="22">
        <v>19</v>
      </c>
      <c r="D6404" s="21" t="s">
        <v>115550</v>
      </c>
      <c r="E6404" s="21" t="s">
        <v>115551</v>
      </c>
      <c r="F6404" s="21" t="s">
        <v>102114</v>
      </c>
      <c r="G6404" s="22">
        <v>2</v>
      </c>
      <c r="H6404" s="22">
        <v>13</v>
      </c>
      <c r="I6404" s="22">
        <v>24</v>
      </c>
      <c r="J6404" s="21" t="s">
        <v>119643</v>
      </c>
    </row>
    <row r="6405" spans="1:10" ht="32" customHeight="1">
      <c r="A6405" s="19" t="s">
        <v>119644</v>
      </c>
      <c r="B6405" s="24">
        <v>34</v>
      </c>
      <c r="C6405" s="22">
        <v>19</v>
      </c>
      <c r="D6405" s="21" t="s">
        <v>115550</v>
      </c>
      <c r="E6405" s="21" t="s">
        <v>115551</v>
      </c>
      <c r="F6405" s="21" t="s">
        <v>102114</v>
      </c>
      <c r="G6405" s="22">
        <v>2</v>
      </c>
      <c r="H6405" s="22">
        <v>13</v>
      </c>
      <c r="I6405" s="22">
        <v>24</v>
      </c>
      <c r="J6405" s="21" t="s">
        <v>119643</v>
      </c>
    </row>
    <row r="6406" spans="1:10" ht="32" customHeight="1">
      <c r="A6406" s="19" t="s">
        <v>119645</v>
      </c>
      <c r="B6406" s="24">
        <v>22</v>
      </c>
      <c r="C6406" s="22">
        <v>18</v>
      </c>
      <c r="D6406" s="21" t="s">
        <v>102772</v>
      </c>
      <c r="E6406" s="21" t="s">
        <v>102773</v>
      </c>
      <c r="F6406" s="21" t="s">
        <v>102727</v>
      </c>
      <c r="G6406" s="22">
        <v>4</v>
      </c>
      <c r="H6406" s="22">
        <v>10</v>
      </c>
      <c r="I6406" s="22">
        <v>16</v>
      </c>
      <c r="J6406" s="21" t="s">
        <v>119646</v>
      </c>
    </row>
    <row r="6407" spans="1:10" ht="32" customHeight="1">
      <c r="A6407" s="19" t="s">
        <v>119647</v>
      </c>
      <c r="B6407" s="24">
        <v>20</v>
      </c>
      <c r="C6407" s="22">
        <v>15</v>
      </c>
      <c r="D6407" s="21" t="s">
        <v>102717</v>
      </c>
      <c r="E6407" s="21" t="s">
        <v>102718</v>
      </c>
      <c r="F6407" s="21" t="s">
        <v>101694</v>
      </c>
      <c r="G6407" s="22">
        <v>10</v>
      </c>
      <c r="H6407" s="22">
        <v>0</v>
      </c>
      <c r="I6407" s="22">
        <v>0</v>
      </c>
      <c r="J6407" s="21" t="s">
        <v>119648</v>
      </c>
    </row>
    <row r="6408" spans="1:10" ht="32" customHeight="1">
      <c r="A6408" s="19" t="s">
        <v>119649</v>
      </c>
      <c r="B6408" s="24">
        <v>13</v>
      </c>
      <c r="C6408" s="22">
        <v>15</v>
      </c>
      <c r="D6408" s="21" t="s">
        <v>119650</v>
      </c>
      <c r="E6408" s="21" t="s">
        <v>119651</v>
      </c>
      <c r="F6408" s="21" t="s">
        <v>101522</v>
      </c>
      <c r="G6408" s="22">
        <v>10</v>
      </c>
      <c r="H6408" s="22">
        <v>0</v>
      </c>
      <c r="I6408" s="22">
        <v>0</v>
      </c>
      <c r="J6408" s="21" t="s">
        <v>119652</v>
      </c>
    </row>
    <row r="6409" spans="1:10" ht="32" customHeight="1">
      <c r="A6409" s="19" t="s">
        <v>119653</v>
      </c>
      <c r="B6409" s="24">
        <v>35</v>
      </c>
      <c r="C6409" s="22">
        <v>15</v>
      </c>
      <c r="D6409" s="21" t="s">
        <v>119654</v>
      </c>
      <c r="E6409" s="21" t="s">
        <v>119655</v>
      </c>
      <c r="F6409" s="21" t="s">
        <v>101528</v>
      </c>
      <c r="G6409" s="22">
        <v>10</v>
      </c>
      <c r="H6409" s="22">
        <v>0</v>
      </c>
      <c r="I6409" s="22">
        <v>0</v>
      </c>
      <c r="J6409" s="21" t="s">
        <v>119656</v>
      </c>
    </row>
    <row r="6410" spans="1:10" ht="32" customHeight="1">
      <c r="A6410" s="19" t="s">
        <v>119657</v>
      </c>
      <c r="B6410" s="24">
        <v>28</v>
      </c>
      <c r="C6410" s="22">
        <v>15</v>
      </c>
      <c r="D6410" s="21" t="s">
        <v>106282</v>
      </c>
      <c r="E6410" s="21" t="s">
        <v>106283</v>
      </c>
      <c r="F6410" s="21" t="s">
        <v>101528</v>
      </c>
      <c r="G6410" s="22">
        <v>10</v>
      </c>
      <c r="H6410" s="22">
        <v>0</v>
      </c>
      <c r="I6410" s="22">
        <v>0</v>
      </c>
      <c r="J6410" s="21" t="s">
        <v>119658</v>
      </c>
    </row>
    <row r="6411" spans="1:10" ht="32" customHeight="1">
      <c r="A6411" s="19" t="s">
        <v>119659</v>
      </c>
      <c r="B6411" s="24">
        <v>12</v>
      </c>
      <c r="C6411" s="22">
        <v>15</v>
      </c>
      <c r="D6411" s="21" t="s">
        <v>119660</v>
      </c>
      <c r="E6411" s="21" t="s">
        <v>119661</v>
      </c>
      <c r="F6411" s="21" t="s">
        <v>101727</v>
      </c>
      <c r="G6411" s="22">
        <v>10</v>
      </c>
      <c r="H6411" s="22">
        <v>0</v>
      </c>
      <c r="I6411" s="22">
        <v>0</v>
      </c>
      <c r="J6411" s="21" t="s">
        <v>119662</v>
      </c>
    </row>
    <row r="6412" spans="1:10" ht="32" customHeight="1">
      <c r="A6412" s="19" t="s">
        <v>119663</v>
      </c>
      <c r="B6412" s="24">
        <v>41</v>
      </c>
      <c r="C6412" s="22">
        <v>17</v>
      </c>
      <c r="D6412" s="21" t="s">
        <v>119664</v>
      </c>
      <c r="E6412" s="21" t="s">
        <v>119665</v>
      </c>
      <c r="F6412" s="21" t="s">
        <v>101710</v>
      </c>
      <c r="G6412" s="22">
        <v>2</v>
      </c>
      <c r="H6412" s="22">
        <v>11</v>
      </c>
      <c r="I6412" s="22">
        <v>25</v>
      </c>
      <c r="J6412" s="21" t="s">
        <v>119666</v>
      </c>
    </row>
    <row r="6413" spans="1:10" ht="32" customHeight="1">
      <c r="A6413" s="19" t="s">
        <v>119667</v>
      </c>
      <c r="B6413" s="24">
        <v>26</v>
      </c>
      <c r="C6413" s="22">
        <v>15</v>
      </c>
      <c r="D6413" s="21" t="s">
        <v>117400</v>
      </c>
      <c r="E6413" s="21" t="s">
        <v>117401</v>
      </c>
      <c r="F6413" s="21" t="s">
        <v>14739</v>
      </c>
      <c r="G6413" s="22">
        <v>10</v>
      </c>
      <c r="H6413" s="22">
        <v>0</v>
      </c>
      <c r="I6413" s="22">
        <v>0</v>
      </c>
      <c r="J6413" s="21" t="s">
        <v>119668</v>
      </c>
    </row>
    <row r="6414" spans="1:10" ht="32" customHeight="1">
      <c r="A6414" s="19" t="s">
        <v>119669</v>
      </c>
      <c r="B6414" s="24">
        <v>26</v>
      </c>
      <c r="C6414" s="22">
        <v>15</v>
      </c>
      <c r="D6414" s="21" t="s">
        <v>117400</v>
      </c>
      <c r="E6414" s="21" t="s">
        <v>117401</v>
      </c>
      <c r="F6414" s="21" t="s">
        <v>14739</v>
      </c>
      <c r="G6414" s="22">
        <v>10</v>
      </c>
      <c r="H6414" s="22">
        <v>0</v>
      </c>
      <c r="I6414" s="22">
        <v>0</v>
      </c>
      <c r="J6414" s="21" t="s">
        <v>119668</v>
      </c>
    </row>
    <row r="6415" spans="1:10" ht="32" customHeight="1">
      <c r="A6415" s="19" t="s">
        <v>119670</v>
      </c>
      <c r="B6415" s="24">
        <v>13</v>
      </c>
      <c r="C6415" s="22">
        <v>15</v>
      </c>
      <c r="D6415" s="21" t="s">
        <v>119671</v>
      </c>
      <c r="E6415" s="21" t="s">
        <v>119672</v>
      </c>
      <c r="F6415" s="21" t="s">
        <v>101563</v>
      </c>
      <c r="G6415" s="22">
        <v>10</v>
      </c>
      <c r="H6415" s="22">
        <v>0</v>
      </c>
      <c r="I6415" s="22">
        <v>0</v>
      </c>
      <c r="J6415" s="21" t="s">
        <v>119673</v>
      </c>
    </row>
    <row r="6416" spans="1:10" ht="32" customHeight="1">
      <c r="A6416" s="19" t="s">
        <v>119674</v>
      </c>
      <c r="B6416" s="24">
        <v>20</v>
      </c>
      <c r="C6416" s="22">
        <v>15</v>
      </c>
      <c r="D6416" s="21" t="s">
        <v>119675</v>
      </c>
      <c r="E6416" s="21" t="s">
        <v>119676</v>
      </c>
      <c r="F6416" s="21" t="s">
        <v>101694</v>
      </c>
      <c r="G6416" s="22">
        <v>10</v>
      </c>
      <c r="H6416" s="22">
        <v>0</v>
      </c>
      <c r="I6416" s="22">
        <v>0</v>
      </c>
      <c r="J6416" s="21" t="s">
        <v>119677</v>
      </c>
    </row>
    <row r="6417" spans="1:10" ht="20" customHeight="1">
      <c r="A6417" s="27">
        <v>-999</v>
      </c>
      <c r="B6417" s="24">
        <v>-999</v>
      </c>
      <c r="C6417" s="22">
        <v>-999</v>
      </c>
      <c r="D6417" s="22">
        <v>-999</v>
      </c>
      <c r="E6417" s="22">
        <v>-999</v>
      </c>
      <c r="F6417" s="22">
        <v>-999</v>
      </c>
      <c r="G6417" s="22">
        <v>-999</v>
      </c>
      <c r="H6417" s="22">
        <v>-999</v>
      </c>
      <c r="I6417" s="22">
        <v>-999</v>
      </c>
      <c r="J6417" s="22">
        <v>-999</v>
      </c>
    </row>
    <row r="6418" spans="1:10" ht="32" customHeight="1">
      <c r="A6418" s="19" t="s">
        <v>119678</v>
      </c>
      <c r="B6418" s="24">
        <v>12</v>
      </c>
      <c r="C6418" s="22">
        <v>15</v>
      </c>
      <c r="D6418" s="21" t="s">
        <v>114331</v>
      </c>
      <c r="E6418" s="21" t="s">
        <v>114332</v>
      </c>
      <c r="F6418" s="21" t="s">
        <v>101563</v>
      </c>
      <c r="G6418" s="22">
        <v>10</v>
      </c>
      <c r="H6418" s="22">
        <v>0</v>
      </c>
      <c r="I6418" s="22">
        <v>0</v>
      </c>
      <c r="J6418" s="21" t="s">
        <v>119679</v>
      </c>
    </row>
    <row r="6419" spans="1:10" ht="32" customHeight="1">
      <c r="A6419" s="19" t="s">
        <v>119680</v>
      </c>
      <c r="B6419" s="24">
        <v>12</v>
      </c>
      <c r="C6419" s="22">
        <v>15</v>
      </c>
      <c r="D6419" s="21" t="s">
        <v>114331</v>
      </c>
      <c r="E6419" s="21" t="s">
        <v>114332</v>
      </c>
      <c r="F6419" s="21" t="s">
        <v>101563</v>
      </c>
      <c r="G6419" s="22">
        <v>10</v>
      </c>
      <c r="H6419" s="22">
        <v>0</v>
      </c>
      <c r="I6419" s="22">
        <v>0</v>
      </c>
      <c r="J6419" s="21" t="s">
        <v>119679</v>
      </c>
    </row>
    <row r="6420" spans="1:10" ht="32" customHeight="1">
      <c r="A6420" s="19" t="s">
        <v>119681</v>
      </c>
      <c r="B6420" s="24">
        <v>12</v>
      </c>
      <c r="C6420" s="22">
        <v>15</v>
      </c>
      <c r="D6420" s="21" t="s">
        <v>114331</v>
      </c>
      <c r="E6420" s="21" t="s">
        <v>114332</v>
      </c>
      <c r="F6420" s="21" t="s">
        <v>101563</v>
      </c>
      <c r="G6420" s="22">
        <v>10</v>
      </c>
      <c r="H6420" s="22">
        <v>0</v>
      </c>
      <c r="I6420" s="22">
        <v>0</v>
      </c>
      <c r="J6420" s="21" t="s">
        <v>119679</v>
      </c>
    </row>
    <row r="6421" spans="1:10" ht="32" customHeight="1">
      <c r="A6421" s="19" t="s">
        <v>119682</v>
      </c>
      <c r="B6421" s="24">
        <v>57</v>
      </c>
      <c r="C6421" s="22">
        <v>61</v>
      </c>
      <c r="D6421" s="21" t="s">
        <v>119683</v>
      </c>
      <c r="E6421" s="21" t="s">
        <v>119684</v>
      </c>
      <c r="F6421" s="21" t="s">
        <v>119685</v>
      </c>
      <c r="G6421" s="22">
        <v>6</v>
      </c>
      <c r="H6421" s="22">
        <v>34</v>
      </c>
      <c r="I6421" s="22">
        <v>66</v>
      </c>
      <c r="J6421" s="21" t="s">
        <v>119686</v>
      </c>
    </row>
    <row r="6422" spans="1:10" ht="32" customHeight="1">
      <c r="A6422" s="19" t="s">
        <v>119687</v>
      </c>
      <c r="B6422" s="24">
        <v>57</v>
      </c>
      <c r="C6422" s="22">
        <v>61</v>
      </c>
      <c r="D6422" s="21" t="s">
        <v>119683</v>
      </c>
      <c r="E6422" s="21" t="s">
        <v>119684</v>
      </c>
      <c r="F6422" s="21" t="s">
        <v>119685</v>
      </c>
      <c r="G6422" s="22">
        <v>6</v>
      </c>
      <c r="H6422" s="22">
        <v>34</v>
      </c>
      <c r="I6422" s="22">
        <v>66</v>
      </c>
      <c r="J6422" s="21" t="s">
        <v>119686</v>
      </c>
    </row>
    <row r="6423" spans="1:10" ht="32" customHeight="1">
      <c r="A6423" s="19" t="s">
        <v>119688</v>
      </c>
      <c r="B6423" s="24">
        <v>20</v>
      </c>
      <c r="C6423" s="22">
        <v>15</v>
      </c>
      <c r="D6423" s="21" t="s">
        <v>103836</v>
      </c>
      <c r="E6423" s="21" t="s">
        <v>103837</v>
      </c>
      <c r="F6423" s="21" t="s">
        <v>101563</v>
      </c>
      <c r="G6423" s="22">
        <v>10</v>
      </c>
      <c r="H6423" s="22">
        <v>0</v>
      </c>
      <c r="I6423" s="22">
        <v>0</v>
      </c>
      <c r="J6423" s="21" t="s">
        <v>119689</v>
      </c>
    </row>
    <row r="6424" spans="1:10" ht="32" customHeight="1">
      <c r="A6424" s="19" t="s">
        <v>119690</v>
      </c>
      <c r="B6424" s="24">
        <v>21</v>
      </c>
      <c r="C6424" s="22">
        <v>16</v>
      </c>
      <c r="D6424" s="21" t="s">
        <v>111416</v>
      </c>
      <c r="E6424" s="21" t="s">
        <v>111417</v>
      </c>
      <c r="F6424" s="21" t="s">
        <v>101533</v>
      </c>
      <c r="G6424" s="22">
        <v>3</v>
      </c>
      <c r="H6424" s="22">
        <v>9</v>
      </c>
      <c r="I6424" s="22">
        <v>16</v>
      </c>
      <c r="J6424" s="21" t="s">
        <v>119691</v>
      </c>
    </row>
    <row r="6425" spans="1:10" ht="20" customHeight="1">
      <c r="A6425" s="27">
        <v>-999</v>
      </c>
      <c r="B6425" s="24">
        <v>-999</v>
      </c>
      <c r="C6425" s="22">
        <v>-999</v>
      </c>
      <c r="D6425" s="22">
        <v>-999</v>
      </c>
      <c r="E6425" s="22">
        <v>-999</v>
      </c>
      <c r="F6425" s="22">
        <v>-999</v>
      </c>
      <c r="G6425" s="22">
        <v>-999</v>
      </c>
      <c r="H6425" s="22">
        <v>-999</v>
      </c>
      <c r="I6425" s="22">
        <v>-999</v>
      </c>
      <c r="J6425" s="22">
        <v>-999</v>
      </c>
    </row>
    <row r="6426" spans="1:10" ht="44" customHeight="1">
      <c r="A6426" s="19" t="s">
        <v>119692</v>
      </c>
      <c r="B6426" s="24">
        <v>51</v>
      </c>
      <c r="C6426" s="22">
        <v>16</v>
      </c>
      <c r="D6426" s="21" t="s">
        <v>119693</v>
      </c>
      <c r="E6426" s="21" t="s">
        <v>119694</v>
      </c>
      <c r="F6426" s="21" t="s">
        <v>101945</v>
      </c>
      <c r="G6426" s="22">
        <v>2</v>
      </c>
      <c r="H6426" s="22">
        <v>10</v>
      </c>
      <c r="I6426" s="22">
        <v>23</v>
      </c>
      <c r="J6426" s="21" t="s">
        <v>119695</v>
      </c>
    </row>
    <row r="6427" spans="1:10" ht="44" customHeight="1">
      <c r="A6427" s="19" t="s">
        <v>119696</v>
      </c>
      <c r="B6427" s="24">
        <v>51</v>
      </c>
      <c r="C6427" s="22">
        <v>16</v>
      </c>
      <c r="D6427" s="21" t="s">
        <v>119693</v>
      </c>
      <c r="E6427" s="21" t="s">
        <v>119694</v>
      </c>
      <c r="F6427" s="21" t="s">
        <v>101945</v>
      </c>
      <c r="G6427" s="22">
        <v>2</v>
      </c>
      <c r="H6427" s="22">
        <v>10</v>
      </c>
      <c r="I6427" s="22">
        <v>23</v>
      </c>
      <c r="J6427" s="21" t="s">
        <v>119695</v>
      </c>
    </row>
    <row r="6428" spans="1:10" ht="44" customHeight="1">
      <c r="A6428" s="19" t="s">
        <v>119697</v>
      </c>
      <c r="B6428" s="24">
        <v>51</v>
      </c>
      <c r="C6428" s="22">
        <v>16</v>
      </c>
      <c r="D6428" s="21" t="s">
        <v>119693</v>
      </c>
      <c r="E6428" s="21" t="s">
        <v>119694</v>
      </c>
      <c r="F6428" s="21" t="s">
        <v>101945</v>
      </c>
      <c r="G6428" s="22">
        <v>2</v>
      </c>
      <c r="H6428" s="22">
        <v>10</v>
      </c>
      <c r="I6428" s="22">
        <v>23</v>
      </c>
      <c r="J6428" s="21" t="s">
        <v>119695</v>
      </c>
    </row>
    <row r="6429" spans="1:10" ht="44" customHeight="1">
      <c r="A6429" s="19" t="s">
        <v>119698</v>
      </c>
      <c r="B6429" s="24">
        <v>19</v>
      </c>
      <c r="C6429" s="22">
        <v>15</v>
      </c>
      <c r="D6429" s="21" t="s">
        <v>119699</v>
      </c>
      <c r="E6429" s="21" t="s">
        <v>119700</v>
      </c>
      <c r="F6429" s="21" t="s">
        <v>101568</v>
      </c>
      <c r="G6429" s="22">
        <v>1</v>
      </c>
      <c r="H6429" s="22">
        <v>10</v>
      </c>
      <c r="I6429" s="22">
        <v>17</v>
      </c>
      <c r="J6429" s="21" t="s">
        <v>119701</v>
      </c>
    </row>
    <row r="6430" spans="1:10" ht="44" customHeight="1">
      <c r="A6430" s="19" t="s">
        <v>119702</v>
      </c>
      <c r="B6430" s="24">
        <v>19</v>
      </c>
      <c r="C6430" s="22">
        <v>15</v>
      </c>
      <c r="D6430" s="21" t="s">
        <v>119699</v>
      </c>
      <c r="E6430" s="21" t="s">
        <v>119700</v>
      </c>
      <c r="F6430" s="21" t="s">
        <v>101568</v>
      </c>
      <c r="G6430" s="22">
        <v>1</v>
      </c>
      <c r="H6430" s="22">
        <v>10</v>
      </c>
      <c r="I6430" s="22">
        <v>17</v>
      </c>
      <c r="J6430" s="21" t="s">
        <v>119701</v>
      </c>
    </row>
    <row r="6431" spans="1:10" ht="32" customHeight="1">
      <c r="A6431" s="19" t="s">
        <v>119703</v>
      </c>
      <c r="B6431" s="24">
        <v>21</v>
      </c>
      <c r="C6431" s="22">
        <v>25</v>
      </c>
      <c r="D6431" s="21" t="s">
        <v>101824</v>
      </c>
      <c r="E6431" s="21" t="s">
        <v>101825</v>
      </c>
      <c r="F6431" s="21" t="s">
        <v>101694</v>
      </c>
      <c r="G6431" s="22">
        <v>5</v>
      </c>
      <c r="H6431" s="22">
        <v>16</v>
      </c>
      <c r="I6431" s="22">
        <v>25</v>
      </c>
      <c r="J6431" s="21" t="s">
        <v>119704</v>
      </c>
    </row>
    <row r="6432" spans="1:10" ht="32" customHeight="1">
      <c r="A6432" s="19" t="s">
        <v>119705</v>
      </c>
      <c r="B6432" s="24">
        <v>16</v>
      </c>
      <c r="C6432" s="22">
        <v>23</v>
      </c>
      <c r="D6432" s="21" t="s">
        <v>110627</v>
      </c>
      <c r="E6432" s="21" t="s">
        <v>110628</v>
      </c>
      <c r="F6432" s="21" t="s">
        <v>102157</v>
      </c>
      <c r="G6432" s="22">
        <v>7</v>
      </c>
      <c r="H6432" s="22">
        <v>12</v>
      </c>
      <c r="I6432" s="22">
        <v>20</v>
      </c>
      <c r="J6432" s="21" t="s">
        <v>119706</v>
      </c>
    </row>
    <row r="6433" spans="1:10" ht="32" customHeight="1">
      <c r="A6433" s="19" t="s">
        <v>119707</v>
      </c>
      <c r="B6433" s="24">
        <v>23</v>
      </c>
      <c r="C6433" s="22">
        <v>15</v>
      </c>
      <c r="D6433" s="21" t="s">
        <v>102829</v>
      </c>
      <c r="E6433" s="21" t="s">
        <v>102830</v>
      </c>
      <c r="F6433" s="21" t="s">
        <v>101528</v>
      </c>
      <c r="G6433" s="22">
        <v>10</v>
      </c>
      <c r="H6433" s="22">
        <v>0</v>
      </c>
      <c r="I6433" s="22">
        <v>0</v>
      </c>
      <c r="J6433" s="21" t="s">
        <v>119708</v>
      </c>
    </row>
    <row r="6434" spans="1:10" ht="44" customHeight="1">
      <c r="A6434" s="19" t="s">
        <v>119709</v>
      </c>
      <c r="B6434" s="24">
        <v>33</v>
      </c>
      <c r="C6434" s="22">
        <v>25</v>
      </c>
      <c r="D6434" s="21" t="s">
        <v>119710</v>
      </c>
      <c r="E6434" s="21" t="s">
        <v>119711</v>
      </c>
      <c r="F6434" s="21" t="s">
        <v>101694</v>
      </c>
      <c r="G6434" s="22">
        <v>8</v>
      </c>
      <c r="H6434" s="22">
        <v>13</v>
      </c>
      <c r="I6434" s="22">
        <v>20</v>
      </c>
      <c r="J6434" s="21" t="s">
        <v>119712</v>
      </c>
    </row>
    <row r="6435" spans="1:10" ht="44" customHeight="1">
      <c r="A6435" s="19" t="s">
        <v>119713</v>
      </c>
      <c r="B6435" s="24">
        <v>23</v>
      </c>
      <c r="C6435" s="22">
        <v>15</v>
      </c>
      <c r="D6435" s="21" t="s">
        <v>119710</v>
      </c>
      <c r="E6435" s="21" t="s">
        <v>119711</v>
      </c>
      <c r="F6435" s="21" t="s">
        <v>101554</v>
      </c>
      <c r="G6435" s="22">
        <v>10</v>
      </c>
      <c r="H6435" s="22">
        <v>0</v>
      </c>
      <c r="I6435" s="22">
        <v>0</v>
      </c>
      <c r="J6435" s="21" t="s">
        <v>119714</v>
      </c>
    </row>
    <row r="6436" spans="1:10" ht="32" customHeight="1">
      <c r="A6436" s="19" t="s">
        <v>119715</v>
      </c>
      <c r="B6436" s="24">
        <v>18</v>
      </c>
      <c r="C6436" s="22">
        <v>21</v>
      </c>
      <c r="D6436" s="21" t="s">
        <v>119716</v>
      </c>
      <c r="E6436" s="21" t="s">
        <v>119717</v>
      </c>
      <c r="F6436" s="21" t="s">
        <v>14812</v>
      </c>
      <c r="G6436" s="22">
        <v>3</v>
      </c>
      <c r="H6436" s="22">
        <v>14</v>
      </c>
      <c r="I6436" s="22">
        <v>26</v>
      </c>
      <c r="J6436" s="21" t="s">
        <v>119718</v>
      </c>
    </row>
    <row r="6437" spans="1:10" ht="32" customHeight="1">
      <c r="A6437" s="19" t="s">
        <v>119719</v>
      </c>
      <c r="B6437" s="24">
        <v>18</v>
      </c>
      <c r="C6437" s="22">
        <v>21</v>
      </c>
      <c r="D6437" s="21" t="s">
        <v>119716</v>
      </c>
      <c r="E6437" s="21" t="s">
        <v>119717</v>
      </c>
      <c r="F6437" s="21" t="s">
        <v>14812</v>
      </c>
      <c r="G6437" s="22">
        <v>3</v>
      </c>
      <c r="H6437" s="22">
        <v>14</v>
      </c>
      <c r="I6437" s="22">
        <v>26</v>
      </c>
      <c r="J6437" s="21" t="s">
        <v>119718</v>
      </c>
    </row>
    <row r="6438" spans="1:10" ht="32" customHeight="1">
      <c r="A6438" s="19" t="s">
        <v>119720</v>
      </c>
      <c r="B6438" s="24">
        <v>18</v>
      </c>
      <c r="C6438" s="22">
        <v>15</v>
      </c>
      <c r="D6438" s="21" t="s">
        <v>102125</v>
      </c>
      <c r="E6438" s="21" t="s">
        <v>102126</v>
      </c>
      <c r="F6438" s="21" t="s">
        <v>101727</v>
      </c>
      <c r="G6438" s="22">
        <v>10</v>
      </c>
      <c r="H6438" s="22">
        <v>0</v>
      </c>
      <c r="I6438" s="22">
        <v>0</v>
      </c>
      <c r="J6438" s="21" t="s">
        <v>119721</v>
      </c>
    </row>
    <row r="6439" spans="1:10" ht="32" customHeight="1">
      <c r="A6439" s="19" t="s">
        <v>119722</v>
      </c>
      <c r="B6439" s="24">
        <v>20</v>
      </c>
      <c r="C6439" s="22">
        <v>15</v>
      </c>
      <c r="D6439" s="21" t="s">
        <v>119723</v>
      </c>
      <c r="E6439" s="21" t="s">
        <v>119724</v>
      </c>
      <c r="F6439" s="21" t="s">
        <v>101528</v>
      </c>
      <c r="G6439" s="22">
        <v>10</v>
      </c>
      <c r="H6439" s="22">
        <v>0</v>
      </c>
      <c r="I6439" s="22">
        <v>0</v>
      </c>
      <c r="J6439" s="21" t="s">
        <v>119725</v>
      </c>
    </row>
    <row r="6440" spans="1:10" ht="32" customHeight="1">
      <c r="A6440" s="19" t="s">
        <v>119726</v>
      </c>
      <c r="B6440" s="24">
        <v>27</v>
      </c>
      <c r="C6440" s="22">
        <v>15</v>
      </c>
      <c r="D6440" s="21" t="s">
        <v>119727</v>
      </c>
      <c r="E6440" s="21" t="s">
        <v>119728</v>
      </c>
      <c r="F6440" s="21" t="s">
        <v>14739</v>
      </c>
      <c r="G6440" s="22">
        <v>10</v>
      </c>
      <c r="H6440" s="22">
        <v>0</v>
      </c>
      <c r="I6440" s="22">
        <v>0</v>
      </c>
      <c r="J6440" s="21" t="s">
        <v>119729</v>
      </c>
    </row>
    <row r="6441" spans="1:10" ht="32" customHeight="1">
      <c r="A6441" s="19" t="s">
        <v>119730</v>
      </c>
      <c r="B6441" s="24">
        <v>12</v>
      </c>
      <c r="C6441" s="22">
        <v>15</v>
      </c>
      <c r="D6441" s="21" t="s">
        <v>119731</v>
      </c>
      <c r="E6441" s="21" t="s">
        <v>119732</v>
      </c>
      <c r="F6441" s="21" t="s">
        <v>101528</v>
      </c>
      <c r="G6441" s="22">
        <v>10</v>
      </c>
      <c r="H6441" s="22">
        <v>0</v>
      </c>
      <c r="I6441" s="22">
        <v>0</v>
      </c>
      <c r="J6441" s="21" t="s">
        <v>119733</v>
      </c>
    </row>
    <row r="6442" spans="1:10" ht="32" customHeight="1">
      <c r="A6442" s="19" t="s">
        <v>119734</v>
      </c>
      <c r="B6442" s="24">
        <v>17</v>
      </c>
      <c r="C6442" s="22">
        <v>15</v>
      </c>
      <c r="D6442" s="21" t="s">
        <v>119735</v>
      </c>
      <c r="E6442" s="21" t="s">
        <v>119736</v>
      </c>
      <c r="F6442" s="21" t="s">
        <v>101528</v>
      </c>
      <c r="G6442" s="22">
        <v>10</v>
      </c>
      <c r="H6442" s="22">
        <v>0</v>
      </c>
      <c r="I6442" s="22">
        <v>0</v>
      </c>
      <c r="J6442" s="21" t="s">
        <v>119737</v>
      </c>
    </row>
    <row r="6443" spans="1:10" ht="32" customHeight="1">
      <c r="A6443" s="19" t="s">
        <v>119738</v>
      </c>
      <c r="B6443" s="24">
        <v>44</v>
      </c>
      <c r="C6443" s="22">
        <v>42</v>
      </c>
      <c r="D6443" s="21" t="s">
        <v>111092</v>
      </c>
      <c r="E6443" s="21" t="s">
        <v>111093</v>
      </c>
      <c r="F6443" s="21" t="s">
        <v>119739</v>
      </c>
      <c r="G6443" s="22">
        <v>7</v>
      </c>
      <c r="H6443" s="22">
        <v>31</v>
      </c>
      <c r="I6443" s="22">
        <v>40</v>
      </c>
      <c r="J6443" s="21" t="s">
        <v>119740</v>
      </c>
    </row>
    <row r="6444" spans="1:10" ht="32" customHeight="1">
      <c r="A6444" s="19" t="s">
        <v>119741</v>
      </c>
      <c r="B6444" s="24">
        <v>37</v>
      </c>
      <c r="C6444" s="22">
        <v>26</v>
      </c>
      <c r="D6444" s="21" t="s">
        <v>119742</v>
      </c>
      <c r="E6444" s="21" t="s">
        <v>119743</v>
      </c>
      <c r="F6444" s="21" t="s">
        <v>101787</v>
      </c>
      <c r="G6444" s="22">
        <v>1</v>
      </c>
      <c r="H6444" s="22">
        <v>21</v>
      </c>
      <c r="I6444" s="22">
        <v>39</v>
      </c>
      <c r="J6444" s="21" t="s">
        <v>119744</v>
      </c>
    </row>
    <row r="6445" spans="1:10" ht="32" customHeight="1">
      <c r="A6445" s="19" t="s">
        <v>119745</v>
      </c>
      <c r="B6445" s="24">
        <v>20</v>
      </c>
      <c r="C6445" s="22">
        <v>15</v>
      </c>
      <c r="D6445" s="21" t="s">
        <v>103511</v>
      </c>
      <c r="E6445" s="21" t="s">
        <v>103512</v>
      </c>
      <c r="F6445" s="21" t="s">
        <v>101563</v>
      </c>
      <c r="G6445" s="22">
        <v>10</v>
      </c>
      <c r="H6445" s="22">
        <v>0</v>
      </c>
      <c r="I6445" s="22">
        <v>0</v>
      </c>
      <c r="J6445" s="21" t="s">
        <v>119746</v>
      </c>
    </row>
    <row r="6446" spans="1:10" ht="32" customHeight="1">
      <c r="A6446" s="19" t="s">
        <v>119747</v>
      </c>
      <c r="B6446" s="24">
        <v>32</v>
      </c>
      <c r="C6446" s="22">
        <v>34</v>
      </c>
      <c r="D6446" s="21" t="s">
        <v>113322</v>
      </c>
      <c r="E6446" s="21" t="s">
        <v>113323</v>
      </c>
      <c r="F6446" s="21" t="s">
        <v>105434</v>
      </c>
      <c r="G6446" s="22">
        <v>3</v>
      </c>
      <c r="H6446" s="22">
        <v>16</v>
      </c>
      <c r="I6446" s="22">
        <v>25</v>
      </c>
      <c r="J6446" s="21" t="s">
        <v>119748</v>
      </c>
    </row>
    <row r="6447" spans="1:10" ht="44" customHeight="1">
      <c r="A6447" s="19" t="s">
        <v>119749</v>
      </c>
      <c r="B6447" s="24">
        <v>20</v>
      </c>
      <c r="C6447" s="22">
        <v>15</v>
      </c>
      <c r="D6447" s="21" t="s">
        <v>105424</v>
      </c>
      <c r="E6447" s="21" t="s">
        <v>105425</v>
      </c>
      <c r="F6447" s="21" t="s">
        <v>101568</v>
      </c>
      <c r="G6447" s="22">
        <v>1</v>
      </c>
      <c r="H6447" s="22">
        <v>9</v>
      </c>
      <c r="I6447" s="22">
        <v>17</v>
      </c>
      <c r="J6447" s="21" t="s">
        <v>119750</v>
      </c>
    </row>
    <row r="6448" spans="1:10" ht="32" customHeight="1">
      <c r="A6448" s="19" t="s">
        <v>119751</v>
      </c>
      <c r="B6448" s="24">
        <v>26</v>
      </c>
      <c r="C6448" s="22">
        <v>15</v>
      </c>
      <c r="D6448" s="21" t="s">
        <v>119752</v>
      </c>
      <c r="E6448" s="21" t="s">
        <v>119753</v>
      </c>
      <c r="F6448" s="21" t="s">
        <v>101554</v>
      </c>
      <c r="G6448" s="22">
        <v>10</v>
      </c>
      <c r="H6448" s="22">
        <v>0</v>
      </c>
      <c r="I6448" s="22">
        <v>0</v>
      </c>
      <c r="J6448" s="21" t="s">
        <v>119754</v>
      </c>
    </row>
    <row r="6449" spans="1:10" ht="32" customHeight="1">
      <c r="A6449" s="19" t="s">
        <v>119755</v>
      </c>
      <c r="B6449" s="24">
        <v>26</v>
      </c>
      <c r="C6449" s="22">
        <v>20</v>
      </c>
      <c r="D6449" s="21" t="s">
        <v>103985</v>
      </c>
      <c r="E6449" s="21" t="s">
        <v>103986</v>
      </c>
      <c r="F6449" s="21" t="s">
        <v>101950</v>
      </c>
      <c r="G6449" s="22">
        <v>1</v>
      </c>
      <c r="H6449" s="22">
        <v>15</v>
      </c>
      <c r="I6449" s="22">
        <v>27</v>
      </c>
      <c r="J6449" s="21" t="s">
        <v>119756</v>
      </c>
    </row>
    <row r="6450" spans="1:10" ht="44" customHeight="1">
      <c r="A6450" s="19" t="s">
        <v>119757</v>
      </c>
      <c r="B6450" s="24">
        <v>38</v>
      </c>
      <c r="C6450" s="22">
        <v>15</v>
      </c>
      <c r="D6450" s="21" t="s">
        <v>103076</v>
      </c>
      <c r="E6450" s="21" t="s">
        <v>103077</v>
      </c>
      <c r="F6450" s="21" t="s">
        <v>101554</v>
      </c>
      <c r="G6450" s="22">
        <v>10</v>
      </c>
      <c r="H6450" s="22">
        <v>0</v>
      </c>
      <c r="I6450" s="22">
        <v>0</v>
      </c>
      <c r="J6450" s="21" t="s">
        <v>119758</v>
      </c>
    </row>
    <row r="6451" spans="1:10" ht="44" customHeight="1">
      <c r="A6451" s="19" t="s">
        <v>119759</v>
      </c>
      <c r="B6451" s="24">
        <v>12</v>
      </c>
      <c r="C6451" s="22">
        <v>20</v>
      </c>
      <c r="D6451" s="21" t="s">
        <v>109713</v>
      </c>
      <c r="E6451" s="21" t="s">
        <v>109714</v>
      </c>
      <c r="F6451" s="21" t="s">
        <v>101568</v>
      </c>
      <c r="G6451" s="22">
        <v>1</v>
      </c>
      <c r="H6451" s="22">
        <v>15</v>
      </c>
      <c r="I6451" s="22">
        <v>23</v>
      </c>
      <c r="J6451" s="21" t="s">
        <v>119760</v>
      </c>
    </row>
    <row r="6452" spans="1:10" ht="44" customHeight="1">
      <c r="A6452" s="19" t="s">
        <v>119761</v>
      </c>
      <c r="B6452" s="24">
        <v>21</v>
      </c>
      <c r="C6452" s="22">
        <v>15</v>
      </c>
      <c r="D6452" s="21" t="s">
        <v>108944</v>
      </c>
      <c r="E6452" s="21" t="s">
        <v>108945</v>
      </c>
      <c r="F6452" s="21" t="s">
        <v>101694</v>
      </c>
      <c r="G6452" s="22">
        <v>10</v>
      </c>
      <c r="H6452" s="22">
        <v>0</v>
      </c>
      <c r="I6452" s="22">
        <v>0</v>
      </c>
      <c r="J6452" s="21" t="s">
        <v>119762</v>
      </c>
    </row>
    <row r="6453" spans="1:10" ht="44" customHeight="1">
      <c r="A6453" s="19" t="s">
        <v>119763</v>
      </c>
      <c r="B6453" s="24">
        <v>31</v>
      </c>
      <c r="C6453" s="22">
        <v>15</v>
      </c>
      <c r="D6453" s="21" t="s">
        <v>107109</v>
      </c>
      <c r="E6453" s="21" t="s">
        <v>107110</v>
      </c>
      <c r="F6453" s="21" t="s">
        <v>101528</v>
      </c>
      <c r="G6453" s="22">
        <v>10</v>
      </c>
      <c r="H6453" s="22">
        <v>0</v>
      </c>
      <c r="I6453" s="22">
        <v>0</v>
      </c>
      <c r="J6453" s="21" t="s">
        <v>119764</v>
      </c>
    </row>
    <row r="6454" spans="1:10" ht="44" customHeight="1">
      <c r="A6454" s="19" t="s">
        <v>119765</v>
      </c>
      <c r="B6454" s="24">
        <v>26</v>
      </c>
      <c r="C6454" s="22">
        <v>22</v>
      </c>
      <c r="D6454" s="21" t="s">
        <v>116730</v>
      </c>
      <c r="E6454" s="21" t="s">
        <v>116731</v>
      </c>
      <c r="F6454" s="21" t="s">
        <v>102559</v>
      </c>
      <c r="G6454" s="22">
        <v>9</v>
      </c>
      <c r="H6454" s="22">
        <v>9</v>
      </c>
      <c r="I6454" s="22">
        <v>13</v>
      </c>
      <c r="J6454" s="21" t="s">
        <v>119766</v>
      </c>
    </row>
    <row r="6455" spans="1:10" ht="44" customHeight="1">
      <c r="A6455" s="19" t="s">
        <v>119767</v>
      </c>
      <c r="B6455" s="24">
        <v>22</v>
      </c>
      <c r="C6455" s="22">
        <v>15</v>
      </c>
      <c r="D6455" s="21" t="s">
        <v>119768</v>
      </c>
      <c r="E6455" s="21" t="s">
        <v>119769</v>
      </c>
      <c r="F6455" s="21" t="s">
        <v>14739</v>
      </c>
      <c r="G6455" s="22">
        <v>10</v>
      </c>
      <c r="H6455" s="22">
        <v>0</v>
      </c>
      <c r="I6455" s="22">
        <v>0</v>
      </c>
      <c r="J6455" s="21" t="s">
        <v>119770</v>
      </c>
    </row>
    <row r="6456" spans="1:10" ht="44" customHeight="1">
      <c r="A6456" s="19" t="s">
        <v>119771</v>
      </c>
      <c r="B6456" s="24">
        <v>21</v>
      </c>
      <c r="C6456" s="22">
        <v>29</v>
      </c>
      <c r="D6456" s="21" t="s">
        <v>119772</v>
      </c>
      <c r="E6456" s="21" t="s">
        <v>119773</v>
      </c>
      <c r="F6456" s="21" t="s">
        <v>105284</v>
      </c>
      <c r="G6456" s="22">
        <v>8</v>
      </c>
      <c r="H6456" s="22">
        <v>17</v>
      </c>
      <c r="I6456" s="22">
        <v>32</v>
      </c>
      <c r="J6456" s="21" t="s">
        <v>119774</v>
      </c>
    </row>
    <row r="6457" spans="1:10" ht="44" customHeight="1">
      <c r="A6457" s="19" t="s">
        <v>119775</v>
      </c>
      <c r="B6457" s="24">
        <v>24</v>
      </c>
      <c r="C6457" s="22">
        <v>15</v>
      </c>
      <c r="D6457" s="21" t="s">
        <v>111534</v>
      </c>
      <c r="E6457" s="21" t="s">
        <v>111535</v>
      </c>
      <c r="F6457" s="21" t="s">
        <v>101568</v>
      </c>
      <c r="G6457" s="22">
        <v>1</v>
      </c>
      <c r="H6457" s="22">
        <v>10</v>
      </c>
      <c r="I6457" s="22">
        <v>17</v>
      </c>
      <c r="J6457" s="21" t="s">
        <v>119776</v>
      </c>
    </row>
    <row r="6458" spans="1:10" ht="44" customHeight="1">
      <c r="A6458" s="19" t="s">
        <v>119777</v>
      </c>
      <c r="B6458" s="24">
        <v>28</v>
      </c>
      <c r="C6458" s="22">
        <v>15</v>
      </c>
      <c r="D6458" s="21" t="s">
        <v>102910</v>
      </c>
      <c r="E6458" s="21" t="s">
        <v>102911</v>
      </c>
      <c r="F6458" s="21" t="s">
        <v>101568</v>
      </c>
      <c r="G6458" s="22">
        <v>1</v>
      </c>
      <c r="H6458" s="22">
        <v>10</v>
      </c>
      <c r="I6458" s="22">
        <v>14</v>
      </c>
      <c r="J6458" s="21" t="s">
        <v>119778</v>
      </c>
    </row>
    <row r="6459" spans="1:10" ht="44" customHeight="1">
      <c r="A6459" s="19" t="s">
        <v>119779</v>
      </c>
      <c r="B6459" s="24">
        <v>58</v>
      </c>
      <c r="C6459" s="22">
        <v>15</v>
      </c>
      <c r="D6459" s="21" t="s">
        <v>119780</v>
      </c>
      <c r="E6459" s="21" t="s">
        <v>119781</v>
      </c>
      <c r="F6459" s="21" t="s">
        <v>14739</v>
      </c>
      <c r="G6459" s="22">
        <v>10</v>
      </c>
      <c r="H6459" s="22">
        <v>0</v>
      </c>
      <c r="I6459" s="22">
        <v>0</v>
      </c>
      <c r="J6459" s="21" t="s">
        <v>119782</v>
      </c>
    </row>
    <row r="6460" spans="1:10" ht="44" customHeight="1">
      <c r="A6460" s="19" t="s">
        <v>119783</v>
      </c>
      <c r="B6460" s="24">
        <v>58</v>
      </c>
      <c r="C6460" s="22">
        <v>15</v>
      </c>
      <c r="D6460" s="21" t="s">
        <v>119780</v>
      </c>
      <c r="E6460" s="21" t="s">
        <v>119781</v>
      </c>
      <c r="F6460" s="21" t="s">
        <v>14739</v>
      </c>
      <c r="G6460" s="22">
        <v>10</v>
      </c>
      <c r="H6460" s="22">
        <v>0</v>
      </c>
      <c r="I6460" s="22">
        <v>0</v>
      </c>
      <c r="J6460" s="21" t="s">
        <v>119782</v>
      </c>
    </row>
    <row r="6461" spans="1:10" ht="44" customHeight="1">
      <c r="A6461" s="19" t="s">
        <v>119784</v>
      </c>
      <c r="B6461" s="24">
        <v>58</v>
      </c>
      <c r="C6461" s="22">
        <v>15</v>
      </c>
      <c r="D6461" s="21" t="s">
        <v>119780</v>
      </c>
      <c r="E6461" s="21" t="s">
        <v>119781</v>
      </c>
      <c r="F6461" s="21" t="s">
        <v>14739</v>
      </c>
      <c r="G6461" s="22">
        <v>10</v>
      </c>
      <c r="H6461" s="22">
        <v>0</v>
      </c>
      <c r="I6461" s="22">
        <v>0</v>
      </c>
      <c r="J6461" s="21" t="s">
        <v>119782</v>
      </c>
    </row>
    <row r="6462" spans="1:10" ht="44" customHeight="1">
      <c r="A6462" s="19" t="s">
        <v>119785</v>
      </c>
      <c r="B6462" s="24">
        <v>24</v>
      </c>
      <c r="C6462" s="22">
        <v>15</v>
      </c>
      <c r="D6462" s="21" t="s">
        <v>119786</v>
      </c>
      <c r="E6462" s="21" t="s">
        <v>119787</v>
      </c>
      <c r="F6462" s="21" t="s">
        <v>101694</v>
      </c>
      <c r="G6462" s="22">
        <v>10</v>
      </c>
      <c r="H6462" s="22">
        <v>0</v>
      </c>
      <c r="I6462" s="22">
        <v>0</v>
      </c>
      <c r="J6462" s="21" t="s">
        <v>119788</v>
      </c>
    </row>
    <row r="6463" spans="1:10" ht="44" customHeight="1">
      <c r="A6463" s="19" t="s">
        <v>119789</v>
      </c>
      <c r="B6463" s="24">
        <v>24</v>
      </c>
      <c r="C6463" s="22">
        <v>15</v>
      </c>
      <c r="D6463" s="21" t="s">
        <v>119786</v>
      </c>
      <c r="E6463" s="21" t="s">
        <v>119787</v>
      </c>
      <c r="F6463" s="21" t="s">
        <v>101694</v>
      </c>
      <c r="G6463" s="22">
        <v>10</v>
      </c>
      <c r="H6463" s="22">
        <v>0</v>
      </c>
      <c r="I6463" s="22">
        <v>0</v>
      </c>
      <c r="J6463" s="21" t="s">
        <v>119788</v>
      </c>
    </row>
    <row r="6464" spans="1:10" ht="44" customHeight="1">
      <c r="A6464" s="19" t="s">
        <v>119790</v>
      </c>
      <c r="B6464" s="24">
        <v>41</v>
      </c>
      <c r="C6464" s="22">
        <v>28</v>
      </c>
      <c r="D6464" s="21" t="s">
        <v>119791</v>
      </c>
      <c r="E6464" s="21" t="s">
        <v>119792</v>
      </c>
      <c r="F6464" s="21" t="s">
        <v>107889</v>
      </c>
      <c r="G6464" s="22">
        <v>8</v>
      </c>
      <c r="H6464" s="22">
        <v>16</v>
      </c>
      <c r="I6464" s="22">
        <v>18</v>
      </c>
      <c r="J6464" s="21" t="s">
        <v>119793</v>
      </c>
    </row>
    <row r="6465" spans="1:10" ht="44" customHeight="1">
      <c r="A6465" s="19" t="s">
        <v>119794</v>
      </c>
      <c r="B6465" s="24">
        <v>39</v>
      </c>
      <c r="C6465" s="22">
        <v>22</v>
      </c>
      <c r="D6465" s="21" t="s">
        <v>101641</v>
      </c>
      <c r="E6465" s="21" t="s">
        <v>101642</v>
      </c>
      <c r="F6465" s="21" t="s">
        <v>102559</v>
      </c>
      <c r="G6465" s="22">
        <v>9</v>
      </c>
      <c r="H6465" s="22">
        <v>9</v>
      </c>
      <c r="I6465" s="22">
        <v>19</v>
      </c>
      <c r="J6465" s="21" t="s">
        <v>119795</v>
      </c>
    </row>
    <row r="6466" spans="1:10" ht="44" customHeight="1">
      <c r="A6466" s="19" t="s">
        <v>119796</v>
      </c>
      <c r="B6466" s="24">
        <v>39</v>
      </c>
      <c r="C6466" s="22">
        <v>22</v>
      </c>
      <c r="D6466" s="21" t="s">
        <v>101641</v>
      </c>
      <c r="E6466" s="21" t="s">
        <v>101642</v>
      </c>
      <c r="F6466" s="21" t="s">
        <v>102559</v>
      </c>
      <c r="G6466" s="22">
        <v>9</v>
      </c>
      <c r="H6466" s="22">
        <v>9</v>
      </c>
      <c r="I6466" s="22">
        <v>19</v>
      </c>
      <c r="J6466" s="21" t="s">
        <v>119795</v>
      </c>
    </row>
    <row r="6467" spans="1:10" ht="20" customHeight="1">
      <c r="A6467" s="27">
        <v>-999</v>
      </c>
      <c r="B6467" s="24">
        <v>-999</v>
      </c>
      <c r="C6467" s="22">
        <v>-999</v>
      </c>
      <c r="D6467" s="22">
        <v>-999</v>
      </c>
      <c r="E6467" s="22">
        <v>-999</v>
      </c>
      <c r="F6467" s="22">
        <v>-999</v>
      </c>
      <c r="G6467" s="22">
        <v>-999</v>
      </c>
      <c r="H6467" s="22">
        <v>-999</v>
      </c>
      <c r="I6467" s="22">
        <v>-999</v>
      </c>
      <c r="J6467" s="22">
        <v>-999</v>
      </c>
    </row>
    <row r="6468" spans="1:10" ht="44" customHeight="1">
      <c r="A6468" s="19" t="s">
        <v>119797</v>
      </c>
      <c r="B6468" s="24">
        <v>26</v>
      </c>
      <c r="C6468" s="22">
        <v>19</v>
      </c>
      <c r="D6468" s="21" t="s">
        <v>113346</v>
      </c>
      <c r="E6468" s="21" t="s">
        <v>113347</v>
      </c>
      <c r="F6468" s="21" t="s">
        <v>105439</v>
      </c>
      <c r="G6468" s="22">
        <v>1</v>
      </c>
      <c r="H6468" s="22">
        <v>14</v>
      </c>
      <c r="I6468" s="22">
        <v>30</v>
      </c>
      <c r="J6468" s="21" t="s">
        <v>119798</v>
      </c>
    </row>
    <row r="6469" spans="1:10" ht="32" customHeight="1">
      <c r="A6469" s="19" t="s">
        <v>119799</v>
      </c>
      <c r="B6469" s="24">
        <v>29</v>
      </c>
      <c r="C6469" s="22">
        <v>17</v>
      </c>
      <c r="D6469" s="21" t="s">
        <v>119800</v>
      </c>
      <c r="E6469" s="21" t="s">
        <v>119801</v>
      </c>
      <c r="F6469" s="22">
        <v>1</v>
      </c>
      <c r="G6469" s="22">
        <v>1</v>
      </c>
      <c r="H6469" s="22">
        <v>12</v>
      </c>
      <c r="I6469" s="22">
        <v>30</v>
      </c>
      <c r="J6469" s="21" t="s">
        <v>119802</v>
      </c>
    </row>
    <row r="6470" spans="1:10" ht="32" customHeight="1">
      <c r="A6470" s="19" t="s">
        <v>119803</v>
      </c>
      <c r="B6470" s="24">
        <v>30</v>
      </c>
      <c r="C6470" s="22">
        <v>15</v>
      </c>
      <c r="D6470" s="21" t="s">
        <v>119804</v>
      </c>
      <c r="E6470" s="21" t="s">
        <v>119805</v>
      </c>
      <c r="F6470" s="21" t="s">
        <v>101528</v>
      </c>
      <c r="G6470" s="22">
        <v>10</v>
      </c>
      <c r="H6470" s="22">
        <v>0</v>
      </c>
      <c r="I6470" s="22">
        <v>0</v>
      </c>
      <c r="J6470" s="21" t="s">
        <v>119806</v>
      </c>
    </row>
    <row r="6471" spans="1:10" ht="32" customHeight="1">
      <c r="A6471" s="19" t="s">
        <v>119807</v>
      </c>
      <c r="B6471" s="24">
        <v>13</v>
      </c>
      <c r="C6471" s="22">
        <v>15</v>
      </c>
      <c r="D6471" s="21" t="s">
        <v>119808</v>
      </c>
      <c r="E6471" s="21" t="s">
        <v>119809</v>
      </c>
      <c r="F6471" s="21" t="s">
        <v>101528</v>
      </c>
      <c r="G6471" s="22">
        <v>10</v>
      </c>
      <c r="H6471" s="22">
        <v>0</v>
      </c>
      <c r="I6471" s="22">
        <v>0</v>
      </c>
      <c r="J6471" s="21" t="s">
        <v>119810</v>
      </c>
    </row>
    <row r="6472" spans="1:10" ht="32" customHeight="1">
      <c r="A6472" s="19" t="s">
        <v>119811</v>
      </c>
      <c r="B6472" s="24">
        <v>26</v>
      </c>
      <c r="C6472" s="22">
        <v>15</v>
      </c>
      <c r="D6472" s="21" t="s">
        <v>109161</v>
      </c>
      <c r="E6472" s="21" t="s">
        <v>109162</v>
      </c>
      <c r="F6472" s="21" t="s">
        <v>14739</v>
      </c>
      <c r="G6472" s="22">
        <v>10</v>
      </c>
      <c r="H6472" s="22">
        <v>0</v>
      </c>
      <c r="I6472" s="22">
        <v>0</v>
      </c>
      <c r="J6472" s="21" t="s">
        <v>119812</v>
      </c>
    </row>
    <row r="6473" spans="1:10" ht="32" customHeight="1">
      <c r="A6473" s="19" t="s">
        <v>119813</v>
      </c>
      <c r="B6473" s="24">
        <v>33</v>
      </c>
      <c r="C6473" s="22">
        <v>15</v>
      </c>
      <c r="D6473" s="21" t="s">
        <v>101772</v>
      </c>
      <c r="E6473" s="21" t="s">
        <v>101773</v>
      </c>
      <c r="F6473" s="21" t="s">
        <v>14739</v>
      </c>
      <c r="G6473" s="22">
        <v>10</v>
      </c>
      <c r="H6473" s="22">
        <v>0</v>
      </c>
      <c r="I6473" s="22">
        <v>0</v>
      </c>
      <c r="J6473" s="21" t="s">
        <v>119814</v>
      </c>
    </row>
    <row r="6474" spans="1:10" ht="32" customHeight="1">
      <c r="A6474" s="19" t="s">
        <v>119815</v>
      </c>
      <c r="B6474" s="24">
        <v>40</v>
      </c>
      <c r="C6474" s="22">
        <v>38</v>
      </c>
      <c r="D6474" s="21" t="s">
        <v>107280</v>
      </c>
      <c r="E6474" s="21" t="s">
        <v>107281</v>
      </c>
      <c r="F6474" s="21" t="s">
        <v>101945</v>
      </c>
      <c r="G6474" s="22">
        <v>1</v>
      </c>
      <c r="H6474" s="22">
        <v>33</v>
      </c>
      <c r="I6474" s="22">
        <v>59</v>
      </c>
      <c r="J6474" s="21" t="s">
        <v>119816</v>
      </c>
    </row>
    <row r="6475" spans="1:10" ht="32" customHeight="1">
      <c r="A6475" s="19" t="s">
        <v>119817</v>
      </c>
      <c r="B6475" s="24">
        <v>24</v>
      </c>
      <c r="C6475" s="22">
        <v>16</v>
      </c>
      <c r="D6475" s="21" t="s">
        <v>119818</v>
      </c>
      <c r="E6475" s="21" t="s">
        <v>119819</v>
      </c>
      <c r="F6475" s="21" t="s">
        <v>101533</v>
      </c>
      <c r="G6475" s="22">
        <v>3</v>
      </c>
      <c r="H6475" s="22">
        <v>9</v>
      </c>
      <c r="I6475" s="22">
        <v>13</v>
      </c>
      <c r="J6475" s="21" t="s">
        <v>119820</v>
      </c>
    </row>
    <row r="6476" spans="1:10" ht="32" customHeight="1">
      <c r="A6476" s="19" t="s">
        <v>119821</v>
      </c>
      <c r="B6476" s="24">
        <v>22</v>
      </c>
      <c r="C6476" s="22">
        <v>16</v>
      </c>
      <c r="D6476" s="21" t="s">
        <v>114436</v>
      </c>
      <c r="E6476" s="21" t="s">
        <v>114437</v>
      </c>
      <c r="F6476" s="21" t="s">
        <v>102257</v>
      </c>
      <c r="G6476" s="22">
        <v>1</v>
      </c>
      <c r="H6476" s="22">
        <v>7</v>
      </c>
      <c r="I6476" s="22">
        <v>16</v>
      </c>
      <c r="J6476" s="21" t="s">
        <v>119822</v>
      </c>
    </row>
    <row r="6477" spans="1:10" ht="32" customHeight="1">
      <c r="A6477" s="19" t="s">
        <v>119823</v>
      </c>
      <c r="B6477" s="24">
        <v>24</v>
      </c>
      <c r="C6477" s="22">
        <v>15</v>
      </c>
      <c r="D6477" s="21" t="s">
        <v>119824</v>
      </c>
      <c r="E6477" s="21" t="s">
        <v>119825</v>
      </c>
      <c r="F6477" s="21" t="s">
        <v>101528</v>
      </c>
      <c r="G6477" s="22">
        <v>10</v>
      </c>
      <c r="H6477" s="22">
        <v>0</v>
      </c>
      <c r="I6477" s="22">
        <v>0</v>
      </c>
      <c r="J6477" s="21" t="s">
        <v>119826</v>
      </c>
    </row>
    <row r="6478" spans="1:10" ht="32" customHeight="1">
      <c r="A6478" s="19" t="s">
        <v>119827</v>
      </c>
      <c r="B6478" s="24">
        <v>24</v>
      </c>
      <c r="C6478" s="22">
        <v>15</v>
      </c>
      <c r="D6478" s="21" t="s">
        <v>119824</v>
      </c>
      <c r="E6478" s="21" t="s">
        <v>119825</v>
      </c>
      <c r="F6478" s="21" t="s">
        <v>101528</v>
      </c>
      <c r="G6478" s="22">
        <v>10</v>
      </c>
      <c r="H6478" s="22">
        <v>0</v>
      </c>
      <c r="I6478" s="22">
        <v>0</v>
      </c>
      <c r="J6478" s="21" t="s">
        <v>119826</v>
      </c>
    </row>
    <row r="6479" spans="1:10" ht="32" customHeight="1">
      <c r="A6479" s="19" t="s">
        <v>119828</v>
      </c>
      <c r="B6479" s="24">
        <v>45</v>
      </c>
      <c r="C6479" s="22">
        <v>23</v>
      </c>
      <c r="D6479" s="21" t="s">
        <v>110972</v>
      </c>
      <c r="E6479" s="21" t="s">
        <v>110973</v>
      </c>
      <c r="F6479" s="21" t="s">
        <v>102001</v>
      </c>
      <c r="G6479" s="22">
        <v>7</v>
      </c>
      <c r="H6479" s="22">
        <v>12</v>
      </c>
      <c r="I6479" s="22">
        <v>23</v>
      </c>
      <c r="J6479" s="21" t="s">
        <v>119829</v>
      </c>
    </row>
    <row r="6480" spans="1:10" ht="20" customHeight="1">
      <c r="A6480" s="19" t="s">
        <v>119830</v>
      </c>
      <c r="B6480" s="24">
        <v>22</v>
      </c>
      <c r="C6480" s="22">
        <v>15</v>
      </c>
      <c r="D6480" s="21" t="s">
        <v>102344</v>
      </c>
      <c r="E6480" s="21" t="s">
        <v>102345</v>
      </c>
      <c r="F6480" s="21" t="s">
        <v>101554</v>
      </c>
      <c r="G6480" s="22">
        <v>10</v>
      </c>
      <c r="H6480" s="22">
        <v>0</v>
      </c>
      <c r="I6480" s="22">
        <v>0</v>
      </c>
      <c r="J6480" s="21" t="s">
        <v>114362</v>
      </c>
    </row>
    <row r="6481" spans="1:10" ht="20" customHeight="1">
      <c r="A6481" s="19" t="s">
        <v>119831</v>
      </c>
      <c r="B6481" s="24">
        <v>16</v>
      </c>
      <c r="C6481" s="22">
        <v>25</v>
      </c>
      <c r="D6481" s="21" t="s">
        <v>119832</v>
      </c>
      <c r="E6481" s="21" t="s">
        <v>119833</v>
      </c>
      <c r="F6481" s="21" t="s">
        <v>101996</v>
      </c>
      <c r="G6481" s="22">
        <v>10</v>
      </c>
      <c r="H6481" s="22">
        <v>11</v>
      </c>
      <c r="I6481" s="22">
        <v>14</v>
      </c>
      <c r="J6481" s="21" t="s">
        <v>119834</v>
      </c>
    </row>
    <row r="6482" spans="1:10" ht="20" customHeight="1">
      <c r="A6482" s="19" t="s">
        <v>119835</v>
      </c>
      <c r="B6482" s="24">
        <v>23</v>
      </c>
      <c r="C6482" s="22">
        <v>15</v>
      </c>
      <c r="D6482" s="21" t="s">
        <v>111702</v>
      </c>
      <c r="E6482" s="21" t="s">
        <v>111703</v>
      </c>
      <c r="F6482" s="21" t="s">
        <v>101694</v>
      </c>
      <c r="G6482" s="22">
        <v>1</v>
      </c>
      <c r="H6482" s="22">
        <v>7</v>
      </c>
      <c r="I6482" s="22">
        <v>16</v>
      </c>
      <c r="J6482" s="21" t="s">
        <v>119836</v>
      </c>
    </row>
    <row r="6483" spans="1:10" ht="20" customHeight="1">
      <c r="A6483" s="19" t="s">
        <v>119837</v>
      </c>
      <c r="B6483" s="24">
        <v>17</v>
      </c>
      <c r="C6483" s="22">
        <v>15</v>
      </c>
      <c r="D6483" s="21" t="s">
        <v>119838</v>
      </c>
      <c r="E6483" s="21" t="s">
        <v>119839</v>
      </c>
      <c r="F6483" s="21" t="s">
        <v>14739</v>
      </c>
      <c r="G6483" s="22">
        <v>10</v>
      </c>
      <c r="H6483" s="22">
        <v>0</v>
      </c>
      <c r="I6483" s="22">
        <v>0</v>
      </c>
      <c r="J6483" s="21" t="s">
        <v>119840</v>
      </c>
    </row>
    <row r="6484" spans="1:10" ht="20" customHeight="1">
      <c r="A6484" s="19" t="s">
        <v>119841</v>
      </c>
      <c r="B6484" s="24">
        <v>24</v>
      </c>
      <c r="C6484" s="22">
        <v>15</v>
      </c>
      <c r="D6484" s="21" t="s">
        <v>117577</v>
      </c>
      <c r="E6484" s="21" t="s">
        <v>117578</v>
      </c>
      <c r="F6484" s="21" t="s">
        <v>101528</v>
      </c>
      <c r="G6484" s="22">
        <v>10</v>
      </c>
      <c r="H6484" s="22">
        <v>0</v>
      </c>
      <c r="I6484" s="22">
        <v>0</v>
      </c>
      <c r="J6484" s="21" t="s">
        <v>119842</v>
      </c>
    </row>
    <row r="6485" spans="1:10" ht="20" customHeight="1">
      <c r="A6485" s="19" t="s">
        <v>119843</v>
      </c>
      <c r="B6485" s="24">
        <v>24</v>
      </c>
      <c r="C6485" s="22">
        <v>15</v>
      </c>
      <c r="D6485" s="21" t="s">
        <v>117577</v>
      </c>
      <c r="E6485" s="21" t="s">
        <v>117578</v>
      </c>
      <c r="F6485" s="21" t="s">
        <v>101528</v>
      </c>
      <c r="G6485" s="22">
        <v>10</v>
      </c>
      <c r="H6485" s="22">
        <v>0</v>
      </c>
      <c r="I6485" s="22">
        <v>0</v>
      </c>
      <c r="J6485" s="21" t="s">
        <v>119842</v>
      </c>
    </row>
    <row r="6486" spans="1:10" ht="20" customHeight="1">
      <c r="A6486" s="19" t="s">
        <v>119844</v>
      </c>
      <c r="B6486" s="24">
        <v>30</v>
      </c>
      <c r="C6486" s="22">
        <v>15</v>
      </c>
      <c r="D6486" s="21" t="s">
        <v>108018</v>
      </c>
      <c r="E6486" s="21" t="s">
        <v>108019</v>
      </c>
      <c r="F6486" s="21" t="s">
        <v>101694</v>
      </c>
      <c r="G6486" s="22">
        <v>10</v>
      </c>
      <c r="H6486" s="22">
        <v>0</v>
      </c>
      <c r="I6486" s="22">
        <v>0</v>
      </c>
      <c r="J6486" s="21" t="s">
        <v>119845</v>
      </c>
    </row>
    <row r="6487" spans="1:10" ht="20" customHeight="1">
      <c r="A6487" s="19" t="s">
        <v>119846</v>
      </c>
      <c r="B6487" s="24">
        <v>15</v>
      </c>
      <c r="C6487" s="22">
        <v>22</v>
      </c>
      <c r="D6487" s="21" t="s">
        <v>102880</v>
      </c>
      <c r="E6487" s="21" t="s">
        <v>102881</v>
      </c>
      <c r="F6487" s="21" t="s">
        <v>102559</v>
      </c>
      <c r="G6487" s="22">
        <v>7</v>
      </c>
      <c r="H6487" s="22">
        <v>11</v>
      </c>
      <c r="I6487" s="22">
        <v>16</v>
      </c>
      <c r="J6487" s="21" t="s">
        <v>119847</v>
      </c>
    </row>
    <row r="6488" spans="1:10" ht="20" customHeight="1">
      <c r="A6488" s="19" t="s">
        <v>119848</v>
      </c>
      <c r="B6488" s="24">
        <v>22</v>
      </c>
      <c r="C6488" s="22">
        <v>15</v>
      </c>
      <c r="D6488" s="21" t="s">
        <v>119849</v>
      </c>
      <c r="E6488" s="21" t="s">
        <v>119850</v>
      </c>
      <c r="F6488" s="21" t="s">
        <v>101563</v>
      </c>
      <c r="G6488" s="22">
        <v>10</v>
      </c>
      <c r="H6488" s="22">
        <v>0</v>
      </c>
      <c r="I6488" s="22">
        <v>0</v>
      </c>
      <c r="J6488" s="21" t="s">
        <v>119851</v>
      </c>
    </row>
    <row r="6489" spans="1:10" ht="20" customHeight="1">
      <c r="A6489" s="19" t="s">
        <v>119852</v>
      </c>
      <c r="B6489" s="24">
        <v>13</v>
      </c>
      <c r="C6489" s="22">
        <v>15</v>
      </c>
      <c r="D6489" s="21" t="s">
        <v>119853</v>
      </c>
      <c r="E6489" s="21" t="s">
        <v>119854</v>
      </c>
      <c r="F6489" s="21" t="s">
        <v>101554</v>
      </c>
      <c r="G6489" s="22">
        <v>10</v>
      </c>
      <c r="H6489" s="22">
        <v>0</v>
      </c>
      <c r="I6489" s="22">
        <v>0</v>
      </c>
      <c r="J6489" s="21" t="s">
        <v>119855</v>
      </c>
    </row>
    <row r="6490" spans="1:10" ht="20" customHeight="1">
      <c r="A6490" s="19" t="s">
        <v>119856</v>
      </c>
      <c r="B6490" s="24">
        <v>48</v>
      </c>
      <c r="C6490" s="22">
        <v>16</v>
      </c>
      <c r="D6490" s="21" t="s">
        <v>102344</v>
      </c>
      <c r="E6490" s="21" t="s">
        <v>102345</v>
      </c>
      <c r="F6490" s="21" t="s">
        <v>101533</v>
      </c>
      <c r="G6490" s="22">
        <v>1</v>
      </c>
      <c r="H6490" s="22">
        <v>11</v>
      </c>
      <c r="I6490" s="22">
        <v>11</v>
      </c>
      <c r="J6490" s="21" t="s">
        <v>119857</v>
      </c>
    </row>
    <row r="6491" spans="1:10" ht="20" customHeight="1">
      <c r="A6491" s="19" t="s">
        <v>119858</v>
      </c>
      <c r="B6491" s="24">
        <v>48</v>
      </c>
      <c r="C6491" s="22">
        <v>16</v>
      </c>
      <c r="D6491" s="21" t="s">
        <v>102344</v>
      </c>
      <c r="E6491" s="21" t="s">
        <v>102345</v>
      </c>
      <c r="F6491" s="21" t="s">
        <v>101533</v>
      </c>
      <c r="G6491" s="22">
        <v>1</v>
      </c>
      <c r="H6491" s="22">
        <v>11</v>
      </c>
      <c r="I6491" s="22">
        <v>11</v>
      </c>
      <c r="J6491" s="21" t="s">
        <v>119857</v>
      </c>
    </row>
    <row r="6492" spans="1:10" ht="20" customHeight="1">
      <c r="A6492" s="19" t="s">
        <v>119859</v>
      </c>
      <c r="B6492" s="24">
        <v>87</v>
      </c>
      <c r="C6492" s="22">
        <v>75</v>
      </c>
      <c r="D6492" s="21" t="s">
        <v>119860</v>
      </c>
      <c r="E6492" s="21" t="s">
        <v>119861</v>
      </c>
      <c r="F6492" s="21" t="s">
        <v>102114</v>
      </c>
      <c r="G6492" s="22">
        <v>2</v>
      </c>
      <c r="H6492" s="22">
        <v>69</v>
      </c>
      <c r="I6492" s="22">
        <v>104</v>
      </c>
      <c r="J6492" s="21" t="s">
        <v>119862</v>
      </c>
    </row>
    <row r="6493" spans="1:10" ht="20" customHeight="1">
      <c r="A6493" s="19" t="s">
        <v>119863</v>
      </c>
      <c r="B6493" s="24">
        <v>18</v>
      </c>
      <c r="C6493" s="22">
        <v>15</v>
      </c>
      <c r="D6493" s="21" t="s">
        <v>119864</v>
      </c>
      <c r="E6493" s="21" t="s">
        <v>119865</v>
      </c>
      <c r="F6493" s="21" t="s">
        <v>14739</v>
      </c>
      <c r="G6493" s="22">
        <v>10</v>
      </c>
      <c r="H6493" s="22">
        <v>0</v>
      </c>
      <c r="I6493" s="22">
        <v>0</v>
      </c>
      <c r="J6493" s="21" t="s">
        <v>119866</v>
      </c>
    </row>
    <row r="6494" spans="1:10" ht="20" customHeight="1">
      <c r="A6494" s="19" t="s">
        <v>119867</v>
      </c>
      <c r="B6494" s="24">
        <v>18</v>
      </c>
      <c r="C6494" s="22">
        <v>15</v>
      </c>
      <c r="D6494" s="21" t="s">
        <v>119864</v>
      </c>
      <c r="E6494" s="21" t="s">
        <v>119865</v>
      </c>
      <c r="F6494" s="21" t="s">
        <v>14739</v>
      </c>
      <c r="G6494" s="22">
        <v>10</v>
      </c>
      <c r="H6494" s="22">
        <v>0</v>
      </c>
      <c r="I6494" s="22">
        <v>0</v>
      </c>
      <c r="J6494" s="21" t="s">
        <v>119866</v>
      </c>
    </row>
    <row r="6495" spans="1:10" ht="20" customHeight="1">
      <c r="A6495" s="19" t="s">
        <v>119868</v>
      </c>
      <c r="B6495" s="24">
        <v>12</v>
      </c>
      <c r="C6495" s="22">
        <v>15</v>
      </c>
      <c r="D6495" s="21" t="s">
        <v>105092</v>
      </c>
      <c r="E6495" s="21" t="s">
        <v>105093</v>
      </c>
      <c r="F6495" s="21" t="s">
        <v>101727</v>
      </c>
      <c r="G6495" s="22">
        <v>10</v>
      </c>
      <c r="H6495" s="22">
        <v>0</v>
      </c>
      <c r="I6495" s="22">
        <v>0</v>
      </c>
      <c r="J6495" s="21" t="s">
        <v>119869</v>
      </c>
    </row>
    <row r="6496" spans="1:10" ht="20" customHeight="1">
      <c r="A6496" s="19" t="s">
        <v>119870</v>
      </c>
      <c r="B6496" s="24">
        <v>12</v>
      </c>
      <c r="C6496" s="22">
        <v>15</v>
      </c>
      <c r="D6496" s="21" t="s">
        <v>105092</v>
      </c>
      <c r="E6496" s="21" t="s">
        <v>105093</v>
      </c>
      <c r="F6496" s="21" t="s">
        <v>101727</v>
      </c>
      <c r="G6496" s="22">
        <v>10</v>
      </c>
      <c r="H6496" s="22">
        <v>0</v>
      </c>
      <c r="I6496" s="22">
        <v>0</v>
      </c>
      <c r="J6496" s="21" t="s">
        <v>119869</v>
      </c>
    </row>
    <row r="6497" spans="1:10" ht="20" customHeight="1">
      <c r="A6497" s="19" t="s">
        <v>119871</v>
      </c>
      <c r="B6497" s="24">
        <v>20</v>
      </c>
      <c r="C6497" s="22">
        <v>15</v>
      </c>
      <c r="D6497" s="21" t="s">
        <v>119872</v>
      </c>
      <c r="E6497" s="21" t="s">
        <v>119873</v>
      </c>
      <c r="F6497" s="21" t="s">
        <v>101522</v>
      </c>
      <c r="G6497" s="22">
        <v>10</v>
      </c>
      <c r="H6497" s="22">
        <v>0</v>
      </c>
      <c r="I6497" s="22">
        <v>0</v>
      </c>
      <c r="J6497" s="21" t="s">
        <v>119874</v>
      </c>
    </row>
    <row r="6498" spans="1:10" ht="20" customHeight="1">
      <c r="A6498" s="19" t="s">
        <v>119875</v>
      </c>
      <c r="B6498" s="24">
        <v>18</v>
      </c>
      <c r="C6498" s="22">
        <v>15</v>
      </c>
      <c r="D6498" s="21" t="s">
        <v>119876</v>
      </c>
      <c r="E6498" s="21" t="s">
        <v>119877</v>
      </c>
      <c r="F6498" s="21" t="s">
        <v>101528</v>
      </c>
      <c r="G6498" s="22">
        <v>10</v>
      </c>
      <c r="H6498" s="22">
        <v>0</v>
      </c>
      <c r="I6498" s="22">
        <v>0</v>
      </c>
      <c r="J6498" s="21" t="s">
        <v>119878</v>
      </c>
    </row>
    <row r="6499" spans="1:10" ht="20" customHeight="1">
      <c r="A6499" s="19" t="s">
        <v>119879</v>
      </c>
      <c r="B6499" s="24">
        <v>24</v>
      </c>
      <c r="C6499" s="22">
        <v>15</v>
      </c>
      <c r="D6499" s="21" t="s">
        <v>108564</v>
      </c>
      <c r="E6499" s="21" t="s">
        <v>108565</v>
      </c>
      <c r="F6499" s="21" t="s">
        <v>101528</v>
      </c>
      <c r="G6499" s="22">
        <v>10</v>
      </c>
      <c r="H6499" s="22">
        <v>0</v>
      </c>
      <c r="I6499" s="22">
        <v>0</v>
      </c>
      <c r="J6499" s="21" t="s">
        <v>119880</v>
      </c>
    </row>
    <row r="6500" spans="1:10" ht="20" customHeight="1">
      <c r="A6500" s="19" t="s">
        <v>119881</v>
      </c>
      <c r="B6500" s="24">
        <v>31</v>
      </c>
      <c r="C6500" s="22">
        <v>15</v>
      </c>
      <c r="D6500" s="21" t="s">
        <v>104315</v>
      </c>
      <c r="E6500" s="21" t="s">
        <v>104316</v>
      </c>
      <c r="F6500" s="21" t="s">
        <v>101554</v>
      </c>
      <c r="G6500" s="22">
        <v>10</v>
      </c>
      <c r="H6500" s="22">
        <v>0</v>
      </c>
      <c r="I6500" s="22">
        <v>0</v>
      </c>
      <c r="J6500" s="21" t="s">
        <v>112720</v>
      </c>
    </row>
    <row r="6501" spans="1:10" ht="20" customHeight="1">
      <c r="A6501" s="19" t="s">
        <v>119882</v>
      </c>
      <c r="B6501" s="24">
        <v>21</v>
      </c>
      <c r="C6501" s="22">
        <v>15</v>
      </c>
      <c r="D6501" s="21" t="s">
        <v>108427</v>
      </c>
      <c r="E6501" s="21" t="s">
        <v>108428</v>
      </c>
      <c r="F6501" s="21" t="s">
        <v>14739</v>
      </c>
      <c r="G6501" s="22">
        <v>10</v>
      </c>
      <c r="H6501" s="22">
        <v>0</v>
      </c>
      <c r="I6501" s="22">
        <v>0</v>
      </c>
      <c r="J6501" s="21" t="s">
        <v>108429</v>
      </c>
    </row>
    <row r="6502" spans="1:10" ht="32" customHeight="1">
      <c r="A6502" s="19" t="s">
        <v>119883</v>
      </c>
      <c r="B6502" s="24">
        <v>28</v>
      </c>
      <c r="C6502" s="22">
        <v>15</v>
      </c>
      <c r="D6502" s="21" t="s">
        <v>104113</v>
      </c>
      <c r="E6502" s="21" t="s">
        <v>104114</v>
      </c>
      <c r="F6502" s="21" t="s">
        <v>101694</v>
      </c>
      <c r="G6502" s="22">
        <v>10</v>
      </c>
      <c r="H6502" s="22">
        <v>0</v>
      </c>
      <c r="I6502" s="22">
        <v>0</v>
      </c>
      <c r="J6502" s="21" t="s">
        <v>119884</v>
      </c>
    </row>
    <row r="6503" spans="1:10" ht="32" customHeight="1">
      <c r="A6503" s="19" t="s">
        <v>119885</v>
      </c>
      <c r="B6503" s="24">
        <v>28</v>
      </c>
      <c r="C6503" s="22">
        <v>16</v>
      </c>
      <c r="D6503" s="21" t="s">
        <v>111944</v>
      </c>
      <c r="E6503" s="21" t="s">
        <v>111945</v>
      </c>
      <c r="F6503" s="21" t="s">
        <v>101533</v>
      </c>
      <c r="G6503" s="22">
        <v>3</v>
      </c>
      <c r="H6503" s="22">
        <v>9</v>
      </c>
      <c r="I6503" s="22">
        <v>14</v>
      </c>
      <c r="J6503" s="21" t="s">
        <v>119886</v>
      </c>
    </row>
    <row r="6504" spans="1:10" ht="20" customHeight="1">
      <c r="A6504" s="19" t="s">
        <v>119887</v>
      </c>
      <c r="B6504" s="24">
        <v>14</v>
      </c>
      <c r="C6504" s="22">
        <v>17</v>
      </c>
      <c r="D6504" s="21" t="s">
        <v>119279</v>
      </c>
      <c r="E6504" s="21" t="s">
        <v>119280</v>
      </c>
      <c r="F6504" s="21" t="s">
        <v>101543</v>
      </c>
      <c r="G6504" s="22">
        <v>3</v>
      </c>
      <c r="H6504" s="22">
        <v>10</v>
      </c>
      <c r="I6504" s="22">
        <v>14</v>
      </c>
      <c r="J6504" s="21" t="s">
        <v>119888</v>
      </c>
    </row>
    <row r="6505" spans="1:10" ht="20" customHeight="1">
      <c r="A6505" s="19" t="s">
        <v>119889</v>
      </c>
      <c r="B6505" s="24">
        <v>28</v>
      </c>
      <c r="C6505" s="22">
        <v>15</v>
      </c>
      <c r="D6505" s="21" t="s">
        <v>117420</v>
      </c>
      <c r="E6505" s="21" t="s">
        <v>117421</v>
      </c>
      <c r="F6505" s="21" t="s">
        <v>101554</v>
      </c>
      <c r="G6505" s="22">
        <v>10</v>
      </c>
      <c r="H6505" s="22">
        <v>0</v>
      </c>
      <c r="I6505" s="22">
        <v>0</v>
      </c>
      <c r="J6505" s="21" t="s">
        <v>117659</v>
      </c>
    </row>
    <row r="6506" spans="1:10" ht="20" customHeight="1">
      <c r="A6506" s="19" t="s">
        <v>119890</v>
      </c>
      <c r="B6506" s="24">
        <v>43</v>
      </c>
      <c r="C6506" s="22">
        <v>16</v>
      </c>
      <c r="D6506" s="21" t="s">
        <v>119891</v>
      </c>
      <c r="E6506" s="21" t="s">
        <v>119892</v>
      </c>
      <c r="F6506" s="21" t="s">
        <v>101945</v>
      </c>
      <c r="G6506" s="22">
        <v>2</v>
      </c>
      <c r="H6506" s="22">
        <v>10</v>
      </c>
      <c r="I6506" s="22">
        <v>21</v>
      </c>
      <c r="J6506" s="21" t="s">
        <v>119893</v>
      </c>
    </row>
    <row r="6507" spans="1:10" ht="20" customHeight="1">
      <c r="A6507" s="19" t="s">
        <v>119894</v>
      </c>
      <c r="B6507" s="24">
        <v>16</v>
      </c>
      <c r="C6507" s="22">
        <v>20</v>
      </c>
      <c r="D6507" s="21" t="s">
        <v>119895</v>
      </c>
      <c r="E6507" s="21" t="s">
        <v>119896</v>
      </c>
      <c r="F6507" s="21" t="s">
        <v>101528</v>
      </c>
      <c r="G6507" s="22">
        <v>10</v>
      </c>
      <c r="H6507" s="22">
        <v>6</v>
      </c>
      <c r="I6507" s="22">
        <v>13</v>
      </c>
      <c r="J6507" s="21" t="s">
        <v>119897</v>
      </c>
    </row>
    <row r="6508" spans="1:10" ht="20" customHeight="1">
      <c r="A6508" s="19" t="s">
        <v>119898</v>
      </c>
      <c r="B6508" s="24">
        <v>35</v>
      </c>
      <c r="C6508" s="22">
        <v>21</v>
      </c>
      <c r="D6508" s="21" t="s">
        <v>119899</v>
      </c>
      <c r="E6508" s="21" t="s">
        <v>119900</v>
      </c>
      <c r="F6508" s="21" t="s">
        <v>14812</v>
      </c>
      <c r="G6508" s="22">
        <v>7</v>
      </c>
      <c r="H6508" s="22">
        <v>10</v>
      </c>
      <c r="I6508" s="22">
        <v>20</v>
      </c>
      <c r="J6508" s="21" t="s">
        <v>119901</v>
      </c>
    </row>
    <row r="6509" spans="1:10" ht="20" customHeight="1">
      <c r="A6509" s="19" t="s">
        <v>119902</v>
      </c>
      <c r="B6509" s="24">
        <v>17</v>
      </c>
      <c r="C6509" s="22">
        <v>21</v>
      </c>
      <c r="D6509" s="21" t="s">
        <v>119903</v>
      </c>
      <c r="E6509" s="21" t="s">
        <v>119904</v>
      </c>
      <c r="F6509" s="21" t="s">
        <v>14743</v>
      </c>
      <c r="G6509" s="22">
        <v>5</v>
      </c>
      <c r="H6509" s="22">
        <v>12</v>
      </c>
      <c r="I6509" s="22">
        <v>26</v>
      </c>
      <c r="J6509" s="21" t="s">
        <v>119905</v>
      </c>
    </row>
    <row r="6510" spans="1:10" ht="20" customHeight="1">
      <c r="A6510" s="19" t="s">
        <v>119906</v>
      </c>
      <c r="B6510" s="24">
        <v>23</v>
      </c>
      <c r="C6510" s="22">
        <v>31</v>
      </c>
      <c r="D6510" s="21" t="s">
        <v>108314</v>
      </c>
      <c r="E6510" s="21" t="s">
        <v>108315</v>
      </c>
      <c r="F6510" s="21" t="s">
        <v>105122</v>
      </c>
      <c r="G6510" s="22">
        <v>9</v>
      </c>
      <c r="H6510" s="22">
        <v>11</v>
      </c>
      <c r="I6510" s="22">
        <v>21</v>
      </c>
      <c r="J6510" s="21" t="s">
        <v>119907</v>
      </c>
    </row>
    <row r="6511" spans="1:10" ht="20" customHeight="1">
      <c r="A6511" s="19" t="s">
        <v>119908</v>
      </c>
      <c r="B6511" s="24">
        <v>21</v>
      </c>
      <c r="C6511" s="22">
        <v>18</v>
      </c>
      <c r="D6511" s="21" t="s">
        <v>119909</v>
      </c>
      <c r="E6511" s="21" t="s">
        <v>119910</v>
      </c>
      <c r="F6511" s="21" t="s">
        <v>105122</v>
      </c>
      <c r="G6511" s="22">
        <v>2</v>
      </c>
      <c r="H6511" s="22">
        <v>6</v>
      </c>
      <c r="I6511" s="22">
        <v>13</v>
      </c>
      <c r="J6511" s="21" t="s">
        <v>119911</v>
      </c>
    </row>
    <row r="6512" spans="1:10" ht="20" customHeight="1">
      <c r="A6512" s="19" t="s">
        <v>119912</v>
      </c>
      <c r="B6512" s="24">
        <v>38</v>
      </c>
      <c r="C6512" s="22">
        <v>19</v>
      </c>
      <c r="D6512" s="21" t="s">
        <v>108642</v>
      </c>
      <c r="E6512" s="21" t="s">
        <v>108643</v>
      </c>
      <c r="F6512" s="21" t="s">
        <v>101787</v>
      </c>
      <c r="G6512" s="22">
        <v>1</v>
      </c>
      <c r="H6512" s="22">
        <v>14</v>
      </c>
      <c r="I6512" s="22">
        <v>27</v>
      </c>
      <c r="J6512" s="21" t="s">
        <v>119913</v>
      </c>
    </row>
    <row r="6513" spans="1:10" ht="20" customHeight="1">
      <c r="A6513" s="19" t="s">
        <v>119914</v>
      </c>
      <c r="B6513" s="24">
        <v>46</v>
      </c>
      <c r="C6513" s="22">
        <v>15</v>
      </c>
      <c r="D6513" s="21" t="s">
        <v>103429</v>
      </c>
      <c r="E6513" s="21" t="s">
        <v>103430</v>
      </c>
      <c r="F6513" s="21" t="s">
        <v>101554</v>
      </c>
      <c r="G6513" s="22">
        <v>10</v>
      </c>
      <c r="H6513" s="22">
        <v>0</v>
      </c>
      <c r="I6513" s="22">
        <v>0</v>
      </c>
      <c r="J6513" s="21" t="s">
        <v>119915</v>
      </c>
    </row>
    <row r="6514" spans="1:10" ht="20" customHeight="1">
      <c r="A6514" s="19" t="s">
        <v>119916</v>
      </c>
      <c r="B6514" s="24">
        <v>22</v>
      </c>
      <c r="C6514" s="22">
        <v>15</v>
      </c>
      <c r="D6514" s="21" t="s">
        <v>119917</v>
      </c>
      <c r="E6514" s="21" t="s">
        <v>119918</v>
      </c>
      <c r="F6514" s="21" t="s">
        <v>101554</v>
      </c>
      <c r="G6514" s="22">
        <v>10</v>
      </c>
      <c r="H6514" s="22">
        <v>0</v>
      </c>
      <c r="I6514" s="22">
        <v>0</v>
      </c>
      <c r="J6514" s="21" t="s">
        <v>119919</v>
      </c>
    </row>
    <row r="6515" spans="1:10" ht="20" customHeight="1">
      <c r="A6515" s="19" t="s">
        <v>119920</v>
      </c>
      <c r="B6515" s="24">
        <v>30</v>
      </c>
      <c r="C6515" s="22">
        <v>18</v>
      </c>
      <c r="D6515" s="21" t="s">
        <v>109986</v>
      </c>
      <c r="E6515" s="21" t="s">
        <v>109987</v>
      </c>
      <c r="F6515" s="21" t="s">
        <v>102782</v>
      </c>
      <c r="G6515" s="22">
        <v>1</v>
      </c>
      <c r="H6515" s="22">
        <v>13</v>
      </c>
      <c r="I6515" s="22">
        <v>22</v>
      </c>
      <c r="J6515" s="21" t="s">
        <v>119921</v>
      </c>
    </row>
    <row r="6516" spans="1:10" ht="32" customHeight="1">
      <c r="A6516" s="19" t="s">
        <v>119922</v>
      </c>
      <c r="B6516" s="24">
        <v>30</v>
      </c>
      <c r="C6516" s="22">
        <v>15</v>
      </c>
      <c r="D6516" s="21" t="s">
        <v>119923</v>
      </c>
      <c r="E6516" s="21" t="s">
        <v>119924</v>
      </c>
      <c r="F6516" s="21" t="s">
        <v>101694</v>
      </c>
      <c r="G6516" s="22">
        <v>10</v>
      </c>
      <c r="H6516" s="22">
        <v>0</v>
      </c>
      <c r="I6516" s="22">
        <v>0</v>
      </c>
      <c r="J6516" s="21" t="s">
        <v>119925</v>
      </c>
    </row>
    <row r="6517" spans="1:10" ht="32" customHeight="1">
      <c r="A6517" s="19" t="s">
        <v>119926</v>
      </c>
      <c r="B6517" s="24">
        <v>49</v>
      </c>
      <c r="C6517" s="22">
        <v>15</v>
      </c>
      <c r="D6517" s="21" t="s">
        <v>103310</v>
      </c>
      <c r="E6517" s="21" t="s">
        <v>103311</v>
      </c>
      <c r="F6517" s="21" t="s">
        <v>14739</v>
      </c>
      <c r="G6517" s="22">
        <v>10</v>
      </c>
      <c r="H6517" s="22">
        <v>0</v>
      </c>
      <c r="I6517" s="22">
        <v>0</v>
      </c>
      <c r="J6517" s="21" t="s">
        <v>119927</v>
      </c>
    </row>
    <row r="6518" spans="1:10" ht="32" customHeight="1">
      <c r="A6518" s="19" t="s">
        <v>119928</v>
      </c>
      <c r="B6518" s="24">
        <v>38</v>
      </c>
      <c r="C6518" s="22">
        <v>23</v>
      </c>
      <c r="D6518" s="21" t="s">
        <v>109633</v>
      </c>
      <c r="E6518" s="21" t="s">
        <v>109634</v>
      </c>
      <c r="F6518" s="21" t="s">
        <v>104761</v>
      </c>
      <c r="G6518" s="22">
        <v>9</v>
      </c>
      <c r="H6518" s="22">
        <v>10</v>
      </c>
      <c r="I6518" s="22">
        <v>15</v>
      </c>
      <c r="J6518" s="21" t="s">
        <v>119929</v>
      </c>
    </row>
    <row r="6519" spans="1:10" ht="32" customHeight="1">
      <c r="A6519" s="19" t="s">
        <v>119930</v>
      </c>
      <c r="B6519" s="24">
        <v>18</v>
      </c>
      <c r="C6519" s="22">
        <v>15</v>
      </c>
      <c r="D6519" s="21" t="s">
        <v>102125</v>
      </c>
      <c r="E6519" s="21" t="s">
        <v>102126</v>
      </c>
      <c r="F6519" s="21" t="s">
        <v>101528</v>
      </c>
      <c r="G6519" s="22">
        <v>10</v>
      </c>
      <c r="H6519" s="22">
        <v>0</v>
      </c>
      <c r="I6519" s="22">
        <v>0</v>
      </c>
      <c r="J6519" s="21" t="s">
        <v>111683</v>
      </c>
    </row>
    <row r="6520" spans="1:10" ht="32" customHeight="1">
      <c r="A6520" s="19" t="s">
        <v>119931</v>
      </c>
      <c r="B6520" s="24">
        <v>30</v>
      </c>
      <c r="C6520" s="22">
        <v>15</v>
      </c>
      <c r="D6520" s="21" t="s">
        <v>119932</v>
      </c>
      <c r="E6520" s="21" t="s">
        <v>119933</v>
      </c>
      <c r="F6520" s="21" t="s">
        <v>101694</v>
      </c>
      <c r="G6520" s="22">
        <v>1</v>
      </c>
      <c r="H6520" s="22">
        <v>8</v>
      </c>
      <c r="I6520" s="22">
        <v>18</v>
      </c>
      <c r="J6520" s="21" t="s">
        <v>119934</v>
      </c>
    </row>
    <row r="6521" spans="1:10" ht="32" customHeight="1">
      <c r="A6521" s="19" t="s">
        <v>119935</v>
      </c>
      <c r="B6521" s="24">
        <v>28</v>
      </c>
      <c r="C6521" s="22">
        <v>18</v>
      </c>
      <c r="D6521" s="21" t="s">
        <v>112398</v>
      </c>
      <c r="E6521" s="21" t="s">
        <v>112399</v>
      </c>
      <c r="F6521" s="21" t="s">
        <v>102727</v>
      </c>
      <c r="G6521" s="22">
        <v>4</v>
      </c>
      <c r="H6521" s="22">
        <v>10</v>
      </c>
      <c r="I6521" s="22">
        <v>16</v>
      </c>
      <c r="J6521" s="21" t="s">
        <v>119936</v>
      </c>
    </row>
    <row r="6522" spans="1:10" ht="32" customHeight="1">
      <c r="A6522" s="19" t="s">
        <v>119937</v>
      </c>
      <c r="B6522" s="24">
        <v>25</v>
      </c>
      <c r="C6522" s="22">
        <v>15</v>
      </c>
      <c r="D6522" s="21" t="s">
        <v>119938</v>
      </c>
      <c r="E6522" s="21" t="s">
        <v>119939</v>
      </c>
      <c r="F6522" s="21" t="s">
        <v>101694</v>
      </c>
      <c r="G6522" s="22">
        <v>10</v>
      </c>
      <c r="H6522" s="22">
        <v>0</v>
      </c>
      <c r="I6522" s="22">
        <v>0</v>
      </c>
      <c r="J6522" s="21" t="s">
        <v>119940</v>
      </c>
    </row>
    <row r="6523" spans="1:10" ht="32" customHeight="1">
      <c r="A6523" s="19" t="s">
        <v>119941</v>
      </c>
      <c r="B6523" s="24">
        <v>26</v>
      </c>
      <c r="C6523" s="22">
        <v>15</v>
      </c>
      <c r="D6523" s="21" t="s">
        <v>107693</v>
      </c>
      <c r="E6523" s="21" t="s">
        <v>107694</v>
      </c>
      <c r="F6523" s="21" t="s">
        <v>101628</v>
      </c>
      <c r="G6523" s="22">
        <v>1</v>
      </c>
      <c r="H6523" s="22">
        <v>10</v>
      </c>
      <c r="I6523" s="22">
        <v>21</v>
      </c>
      <c r="J6523" s="21" t="s">
        <v>119942</v>
      </c>
    </row>
    <row r="6524" spans="1:10" ht="20" customHeight="1">
      <c r="A6524" s="19" t="s">
        <v>119943</v>
      </c>
      <c r="B6524" s="24">
        <v>32</v>
      </c>
      <c r="C6524" s="22">
        <v>24</v>
      </c>
      <c r="D6524" s="21" t="s">
        <v>119944</v>
      </c>
      <c r="E6524" s="21" t="s">
        <v>119945</v>
      </c>
      <c r="F6524" s="21" t="s">
        <v>102405</v>
      </c>
      <c r="G6524" s="22">
        <v>2</v>
      </c>
      <c r="H6524" s="22">
        <v>18</v>
      </c>
      <c r="I6524" s="22">
        <v>27</v>
      </c>
      <c r="J6524" s="21" t="s">
        <v>119946</v>
      </c>
    </row>
    <row r="6525" spans="1:10" ht="32" customHeight="1">
      <c r="A6525" s="19" t="s">
        <v>119947</v>
      </c>
      <c r="B6525" s="24">
        <v>21</v>
      </c>
      <c r="C6525" s="22">
        <v>15</v>
      </c>
      <c r="D6525" s="21" t="s">
        <v>113843</v>
      </c>
      <c r="E6525" s="21" t="s">
        <v>113844</v>
      </c>
      <c r="F6525" s="21" t="s">
        <v>101694</v>
      </c>
      <c r="G6525" s="22">
        <v>10</v>
      </c>
      <c r="H6525" s="22">
        <v>0</v>
      </c>
      <c r="I6525" s="22">
        <v>0</v>
      </c>
      <c r="J6525" s="21" t="s">
        <v>119948</v>
      </c>
    </row>
    <row r="6526" spans="1:10" ht="32" customHeight="1">
      <c r="A6526" s="19" t="s">
        <v>119949</v>
      </c>
      <c r="B6526" s="24">
        <v>19</v>
      </c>
      <c r="C6526" s="22">
        <v>15</v>
      </c>
      <c r="D6526" s="21" t="s">
        <v>109268</v>
      </c>
      <c r="E6526" s="21" t="s">
        <v>109269</v>
      </c>
      <c r="F6526" s="21" t="s">
        <v>101528</v>
      </c>
      <c r="G6526" s="22">
        <v>10</v>
      </c>
      <c r="H6526" s="22">
        <v>0</v>
      </c>
      <c r="I6526" s="22">
        <v>0</v>
      </c>
      <c r="J6526" s="21" t="s">
        <v>119950</v>
      </c>
    </row>
    <row r="6527" spans="1:10" ht="32" customHeight="1">
      <c r="A6527" s="19" t="s">
        <v>119951</v>
      </c>
      <c r="B6527" s="24">
        <v>37</v>
      </c>
      <c r="C6527" s="22">
        <v>15</v>
      </c>
      <c r="D6527" s="21" t="s">
        <v>104523</v>
      </c>
      <c r="E6527" s="21" t="s">
        <v>104524</v>
      </c>
      <c r="F6527" s="21" t="s">
        <v>101528</v>
      </c>
      <c r="G6527" s="22">
        <v>10</v>
      </c>
      <c r="H6527" s="22">
        <v>0</v>
      </c>
      <c r="I6527" s="22">
        <v>0</v>
      </c>
      <c r="J6527" s="21" t="s">
        <v>119952</v>
      </c>
    </row>
    <row r="6528" spans="1:10" ht="32" customHeight="1">
      <c r="A6528" s="19" t="s">
        <v>119953</v>
      </c>
      <c r="B6528" s="24">
        <v>30</v>
      </c>
      <c r="C6528" s="22">
        <v>16</v>
      </c>
      <c r="D6528" s="21" t="s">
        <v>119954</v>
      </c>
      <c r="E6528" s="21" t="s">
        <v>119955</v>
      </c>
      <c r="F6528" s="21" t="s">
        <v>101945</v>
      </c>
      <c r="G6528" s="22">
        <v>3</v>
      </c>
      <c r="H6528" s="22">
        <v>9</v>
      </c>
      <c r="I6528" s="22">
        <v>18</v>
      </c>
      <c r="J6528" s="21" t="s">
        <v>119956</v>
      </c>
    </row>
    <row r="6529" spans="1:10" ht="20" customHeight="1">
      <c r="A6529" s="19" t="s">
        <v>119957</v>
      </c>
      <c r="B6529" s="24">
        <v>15</v>
      </c>
      <c r="C6529" s="22">
        <v>20</v>
      </c>
      <c r="D6529" s="21" t="s">
        <v>106282</v>
      </c>
      <c r="E6529" s="21" t="s">
        <v>106283</v>
      </c>
      <c r="F6529" s="21" t="s">
        <v>101543</v>
      </c>
      <c r="G6529" s="22">
        <v>7</v>
      </c>
      <c r="H6529" s="22">
        <v>9</v>
      </c>
      <c r="I6529" s="22">
        <v>17</v>
      </c>
      <c r="J6529" s="21" t="s">
        <v>119958</v>
      </c>
    </row>
    <row r="6530" spans="1:10" ht="32" customHeight="1">
      <c r="A6530" s="19" t="s">
        <v>119959</v>
      </c>
      <c r="B6530" s="24">
        <v>25</v>
      </c>
      <c r="C6530" s="22">
        <v>15</v>
      </c>
      <c r="D6530" s="21" t="s">
        <v>119960</v>
      </c>
      <c r="E6530" s="21" t="s">
        <v>119961</v>
      </c>
      <c r="F6530" s="21" t="s">
        <v>101528</v>
      </c>
      <c r="G6530" s="22">
        <v>10</v>
      </c>
      <c r="H6530" s="22">
        <v>0</v>
      </c>
      <c r="I6530" s="22">
        <v>0</v>
      </c>
      <c r="J6530" s="21" t="s">
        <v>119962</v>
      </c>
    </row>
    <row r="6531" spans="1:10" ht="32" customHeight="1">
      <c r="A6531" s="19" t="s">
        <v>119963</v>
      </c>
      <c r="B6531" s="24">
        <v>23</v>
      </c>
      <c r="C6531" s="22">
        <v>15</v>
      </c>
      <c r="D6531" s="21" t="s">
        <v>119964</v>
      </c>
      <c r="E6531" s="21" t="s">
        <v>119965</v>
      </c>
      <c r="F6531" s="21" t="s">
        <v>101563</v>
      </c>
      <c r="G6531" s="22">
        <v>10</v>
      </c>
      <c r="H6531" s="22">
        <v>0</v>
      </c>
      <c r="I6531" s="22">
        <v>0</v>
      </c>
      <c r="J6531" s="21" t="s">
        <v>119966</v>
      </c>
    </row>
    <row r="6532" spans="1:10" ht="32" customHeight="1">
      <c r="A6532" s="19" t="s">
        <v>119967</v>
      </c>
      <c r="B6532" s="24">
        <v>13</v>
      </c>
      <c r="C6532" s="22">
        <v>15</v>
      </c>
      <c r="D6532" s="21" t="s">
        <v>109254</v>
      </c>
      <c r="E6532" s="21" t="s">
        <v>109255</v>
      </c>
      <c r="F6532" s="21" t="s">
        <v>101727</v>
      </c>
      <c r="G6532" s="22">
        <v>10</v>
      </c>
      <c r="H6532" s="22">
        <v>0</v>
      </c>
      <c r="I6532" s="22">
        <v>0</v>
      </c>
      <c r="J6532" s="21" t="s">
        <v>119968</v>
      </c>
    </row>
    <row r="6533" spans="1:10" ht="20" customHeight="1">
      <c r="A6533" s="27">
        <v>-999</v>
      </c>
      <c r="B6533" s="24">
        <v>-999</v>
      </c>
      <c r="C6533" s="22">
        <v>-999</v>
      </c>
      <c r="D6533" s="22">
        <v>-999</v>
      </c>
      <c r="E6533" s="22">
        <v>-999</v>
      </c>
      <c r="F6533" s="22">
        <v>-999</v>
      </c>
      <c r="G6533" s="22">
        <v>-999</v>
      </c>
      <c r="H6533" s="22">
        <v>-999</v>
      </c>
      <c r="I6533" s="22">
        <v>-999</v>
      </c>
      <c r="J6533" s="22">
        <v>-999</v>
      </c>
    </row>
    <row r="6534" spans="1:10" ht="32" customHeight="1">
      <c r="A6534" s="19" t="s">
        <v>119969</v>
      </c>
      <c r="B6534" s="24">
        <v>38</v>
      </c>
      <c r="C6534" s="22">
        <v>15</v>
      </c>
      <c r="D6534" s="21" t="s">
        <v>107747</v>
      </c>
      <c r="E6534" s="21" t="s">
        <v>107748</v>
      </c>
      <c r="F6534" s="21" t="s">
        <v>14739</v>
      </c>
      <c r="G6534" s="22">
        <v>10</v>
      </c>
      <c r="H6534" s="22">
        <v>0</v>
      </c>
      <c r="I6534" s="22">
        <v>0</v>
      </c>
      <c r="J6534" s="21" t="s">
        <v>119970</v>
      </c>
    </row>
    <row r="6535" spans="1:10" ht="32" customHeight="1">
      <c r="A6535" s="19" t="s">
        <v>119971</v>
      </c>
      <c r="B6535" s="24">
        <v>38</v>
      </c>
      <c r="C6535" s="22">
        <v>15</v>
      </c>
      <c r="D6535" s="21" t="s">
        <v>107747</v>
      </c>
      <c r="E6535" s="21" t="s">
        <v>107748</v>
      </c>
      <c r="F6535" s="21" t="s">
        <v>14739</v>
      </c>
      <c r="G6535" s="22">
        <v>10</v>
      </c>
      <c r="H6535" s="22">
        <v>0</v>
      </c>
      <c r="I6535" s="22">
        <v>0</v>
      </c>
      <c r="J6535" s="21" t="s">
        <v>119970</v>
      </c>
    </row>
    <row r="6536" spans="1:10" ht="32" customHeight="1">
      <c r="A6536" s="19" t="s">
        <v>119972</v>
      </c>
      <c r="B6536" s="24">
        <v>18</v>
      </c>
      <c r="C6536" s="22">
        <v>15</v>
      </c>
      <c r="D6536" s="21" t="s">
        <v>119973</v>
      </c>
      <c r="E6536" s="21" t="s">
        <v>119974</v>
      </c>
      <c r="F6536" s="21" t="s">
        <v>101694</v>
      </c>
      <c r="G6536" s="22">
        <v>10</v>
      </c>
      <c r="H6536" s="22">
        <v>0</v>
      </c>
      <c r="I6536" s="22">
        <v>0</v>
      </c>
      <c r="J6536" s="21" t="s">
        <v>119975</v>
      </c>
    </row>
    <row r="6537" spans="1:10" ht="32" customHeight="1">
      <c r="A6537" s="19" t="s">
        <v>119976</v>
      </c>
      <c r="B6537" s="24">
        <v>18</v>
      </c>
      <c r="C6537" s="22">
        <v>15</v>
      </c>
      <c r="D6537" s="21" t="s">
        <v>119973</v>
      </c>
      <c r="E6537" s="21" t="s">
        <v>119974</v>
      </c>
      <c r="F6537" s="21" t="s">
        <v>101694</v>
      </c>
      <c r="G6537" s="22">
        <v>10</v>
      </c>
      <c r="H6537" s="22">
        <v>0</v>
      </c>
      <c r="I6537" s="22">
        <v>0</v>
      </c>
      <c r="J6537" s="21" t="s">
        <v>119975</v>
      </c>
    </row>
    <row r="6538" spans="1:10" ht="32" customHeight="1">
      <c r="A6538" s="19" t="s">
        <v>119977</v>
      </c>
      <c r="B6538" s="24">
        <v>17</v>
      </c>
      <c r="C6538" s="22">
        <v>19</v>
      </c>
      <c r="D6538" s="21" t="s">
        <v>116879</v>
      </c>
      <c r="E6538" s="21" t="s">
        <v>116880</v>
      </c>
      <c r="F6538" s="21" t="s">
        <v>102114</v>
      </c>
      <c r="G6538" s="22">
        <v>2</v>
      </c>
      <c r="H6538" s="22">
        <v>13</v>
      </c>
      <c r="I6538" s="22">
        <v>25</v>
      </c>
      <c r="J6538" s="21" t="s">
        <v>119978</v>
      </c>
    </row>
    <row r="6539" spans="1:10" ht="32" customHeight="1">
      <c r="A6539" s="19" t="s">
        <v>119979</v>
      </c>
      <c r="B6539" s="24">
        <v>36</v>
      </c>
      <c r="C6539" s="22">
        <v>22</v>
      </c>
      <c r="D6539" s="21" t="s">
        <v>119980</v>
      </c>
      <c r="E6539" s="21" t="s">
        <v>119981</v>
      </c>
      <c r="F6539" s="21" t="s">
        <v>101538</v>
      </c>
      <c r="G6539" s="22">
        <v>1</v>
      </c>
      <c r="H6539" s="22">
        <v>17</v>
      </c>
      <c r="I6539" s="22">
        <v>27</v>
      </c>
      <c r="J6539" s="21" t="s">
        <v>119982</v>
      </c>
    </row>
    <row r="6540" spans="1:10" ht="32" customHeight="1">
      <c r="A6540" s="19" t="s">
        <v>119983</v>
      </c>
      <c r="B6540" s="24">
        <v>26</v>
      </c>
      <c r="C6540" s="22">
        <v>15</v>
      </c>
      <c r="D6540" s="21" t="s">
        <v>119984</v>
      </c>
      <c r="E6540" s="21" t="s">
        <v>119985</v>
      </c>
      <c r="F6540" s="21" t="s">
        <v>101528</v>
      </c>
      <c r="G6540" s="22">
        <v>10</v>
      </c>
      <c r="H6540" s="22">
        <v>0</v>
      </c>
      <c r="I6540" s="22">
        <v>0</v>
      </c>
      <c r="J6540" s="21" t="s">
        <v>119986</v>
      </c>
    </row>
    <row r="6541" spans="1:10" ht="32" customHeight="1">
      <c r="A6541" s="19" t="s">
        <v>119987</v>
      </c>
      <c r="B6541" s="24">
        <v>30</v>
      </c>
      <c r="C6541" s="22">
        <v>32</v>
      </c>
      <c r="D6541" s="21" t="s">
        <v>119988</v>
      </c>
      <c r="E6541" s="21" t="s">
        <v>119989</v>
      </c>
      <c r="F6541" s="21" t="s">
        <v>119990</v>
      </c>
      <c r="G6541" s="22">
        <v>11</v>
      </c>
      <c r="H6541" s="22">
        <v>17</v>
      </c>
      <c r="I6541" s="22">
        <v>23</v>
      </c>
      <c r="J6541" s="21" t="s">
        <v>119991</v>
      </c>
    </row>
    <row r="6542" spans="1:10" ht="20" customHeight="1">
      <c r="A6542" s="27">
        <v>-999</v>
      </c>
      <c r="B6542" s="24">
        <v>-999</v>
      </c>
      <c r="C6542" s="22">
        <v>-999</v>
      </c>
      <c r="D6542" s="22">
        <v>-999</v>
      </c>
      <c r="E6542" s="22">
        <v>-999</v>
      </c>
      <c r="F6542" s="22">
        <v>-999</v>
      </c>
      <c r="G6542" s="22">
        <v>-999</v>
      </c>
      <c r="H6542" s="22">
        <v>-999</v>
      </c>
      <c r="I6542" s="22">
        <v>-999</v>
      </c>
      <c r="J6542" s="22">
        <v>-999</v>
      </c>
    </row>
    <row r="6543" spans="1:10" ht="32" customHeight="1">
      <c r="A6543" s="19" t="s">
        <v>119992</v>
      </c>
      <c r="B6543" s="24">
        <v>40</v>
      </c>
      <c r="C6543" s="22">
        <v>15</v>
      </c>
      <c r="D6543" s="21" t="s">
        <v>112870</v>
      </c>
      <c r="E6543" s="21" t="s">
        <v>112871</v>
      </c>
      <c r="F6543" s="21" t="s">
        <v>101522</v>
      </c>
      <c r="G6543" s="22">
        <v>10</v>
      </c>
      <c r="H6543" s="22">
        <v>0</v>
      </c>
      <c r="I6543" s="22">
        <v>0</v>
      </c>
      <c r="J6543" s="21" t="s">
        <v>119993</v>
      </c>
    </row>
    <row r="6544" spans="1:10" ht="32" customHeight="1">
      <c r="A6544" s="19" t="s">
        <v>119994</v>
      </c>
      <c r="B6544" s="24">
        <v>37</v>
      </c>
      <c r="C6544" s="22">
        <v>15</v>
      </c>
      <c r="D6544" s="21" t="s">
        <v>104682</v>
      </c>
      <c r="E6544" s="21" t="s">
        <v>104683</v>
      </c>
      <c r="F6544" s="21" t="s">
        <v>101554</v>
      </c>
      <c r="G6544" s="22">
        <v>10</v>
      </c>
      <c r="H6544" s="22">
        <v>0</v>
      </c>
      <c r="I6544" s="22">
        <v>0</v>
      </c>
      <c r="J6544" s="21" t="s">
        <v>105887</v>
      </c>
    </row>
    <row r="6545" spans="1:10" ht="20" customHeight="1">
      <c r="A6545" s="27">
        <v>-999</v>
      </c>
      <c r="B6545" s="24">
        <v>-999</v>
      </c>
      <c r="C6545" s="22">
        <v>-999</v>
      </c>
      <c r="D6545" s="22">
        <v>-999</v>
      </c>
      <c r="E6545" s="22">
        <v>-999</v>
      </c>
      <c r="F6545" s="22">
        <v>-999</v>
      </c>
      <c r="G6545" s="22">
        <v>-999</v>
      </c>
      <c r="H6545" s="22">
        <v>-999</v>
      </c>
      <c r="I6545" s="22">
        <v>-999</v>
      </c>
      <c r="J6545" s="22">
        <v>-999</v>
      </c>
    </row>
    <row r="6546" spans="1:10" ht="32" customHeight="1">
      <c r="A6546" s="19" t="s">
        <v>119995</v>
      </c>
      <c r="B6546" s="24">
        <v>30</v>
      </c>
      <c r="C6546" s="22">
        <v>15</v>
      </c>
      <c r="D6546" s="21" t="s">
        <v>119996</v>
      </c>
      <c r="E6546" s="21" t="s">
        <v>119997</v>
      </c>
      <c r="F6546" s="21" t="s">
        <v>101528</v>
      </c>
      <c r="G6546" s="22">
        <v>10</v>
      </c>
      <c r="H6546" s="22">
        <v>0</v>
      </c>
      <c r="I6546" s="22">
        <v>0</v>
      </c>
      <c r="J6546" s="21" t="s">
        <v>119998</v>
      </c>
    </row>
    <row r="6547" spans="1:10" ht="32" customHeight="1">
      <c r="A6547" s="19" t="s">
        <v>119999</v>
      </c>
      <c r="B6547" s="24">
        <v>24</v>
      </c>
      <c r="C6547" s="22">
        <v>15</v>
      </c>
      <c r="D6547" s="21" t="s">
        <v>105757</v>
      </c>
      <c r="E6547" s="21" t="s">
        <v>105758</v>
      </c>
      <c r="F6547" s="21" t="s">
        <v>101568</v>
      </c>
      <c r="G6547" s="22">
        <v>1</v>
      </c>
      <c r="H6547" s="22">
        <v>10</v>
      </c>
      <c r="I6547" s="22">
        <v>18</v>
      </c>
      <c r="J6547" s="21" t="s">
        <v>120000</v>
      </c>
    </row>
    <row r="6548" spans="1:10" ht="32" customHeight="1">
      <c r="A6548" s="19" t="s">
        <v>120001</v>
      </c>
      <c r="B6548" s="24">
        <v>20</v>
      </c>
      <c r="C6548" s="22">
        <v>18</v>
      </c>
      <c r="D6548" s="21" t="s">
        <v>113533</v>
      </c>
      <c r="E6548" s="21" t="s">
        <v>113534</v>
      </c>
      <c r="F6548" s="21" t="s">
        <v>102782</v>
      </c>
      <c r="G6548" s="22">
        <v>1</v>
      </c>
      <c r="H6548" s="22">
        <v>13</v>
      </c>
      <c r="I6548" s="22">
        <v>25</v>
      </c>
      <c r="J6548" s="21" t="s">
        <v>120002</v>
      </c>
    </row>
    <row r="6549" spans="1:10" ht="32" customHeight="1">
      <c r="A6549" s="19" t="s">
        <v>120003</v>
      </c>
      <c r="B6549" s="24">
        <v>16</v>
      </c>
      <c r="C6549" s="22">
        <v>23</v>
      </c>
      <c r="D6549" s="21" t="s">
        <v>106133</v>
      </c>
      <c r="E6549" s="21" t="s">
        <v>106134</v>
      </c>
      <c r="F6549" s="21" t="s">
        <v>102001</v>
      </c>
      <c r="G6549" s="22">
        <v>1</v>
      </c>
      <c r="H6549" s="22">
        <v>18</v>
      </c>
      <c r="I6549" s="22">
        <v>24</v>
      </c>
      <c r="J6549" s="21" t="s">
        <v>120004</v>
      </c>
    </row>
    <row r="6550" spans="1:10" ht="20" customHeight="1">
      <c r="A6550" s="19" t="s">
        <v>120005</v>
      </c>
      <c r="B6550" s="24">
        <v>36</v>
      </c>
      <c r="C6550" s="22">
        <v>22</v>
      </c>
      <c r="D6550" s="21" t="s">
        <v>120006</v>
      </c>
      <c r="E6550" s="21" t="s">
        <v>120007</v>
      </c>
      <c r="F6550" s="21" t="s">
        <v>102559</v>
      </c>
      <c r="G6550" s="22">
        <v>9</v>
      </c>
      <c r="H6550" s="22">
        <v>9</v>
      </c>
      <c r="I6550" s="22">
        <v>13</v>
      </c>
      <c r="J6550" s="21" t="s">
        <v>120008</v>
      </c>
    </row>
    <row r="6551" spans="1:10" ht="32" customHeight="1">
      <c r="A6551" s="19" t="s">
        <v>120009</v>
      </c>
      <c r="B6551" s="24">
        <v>21</v>
      </c>
      <c r="C6551" s="22">
        <v>24</v>
      </c>
      <c r="D6551" s="21" t="s">
        <v>103495</v>
      </c>
      <c r="E6551" s="21" t="s">
        <v>103496</v>
      </c>
      <c r="F6551" s="21" t="s">
        <v>101676</v>
      </c>
      <c r="G6551" s="22">
        <v>4</v>
      </c>
      <c r="H6551" s="22">
        <v>16</v>
      </c>
      <c r="I6551" s="22">
        <v>40</v>
      </c>
      <c r="J6551" s="21" t="s">
        <v>120010</v>
      </c>
    </row>
    <row r="6552" spans="1:10" ht="32" customHeight="1">
      <c r="A6552" s="19" t="s">
        <v>120011</v>
      </c>
      <c r="B6552" s="24">
        <v>24</v>
      </c>
      <c r="C6552" s="22">
        <v>29</v>
      </c>
      <c r="D6552" s="21" t="s">
        <v>120012</v>
      </c>
      <c r="E6552" s="21" t="s">
        <v>120013</v>
      </c>
      <c r="F6552" s="21" t="s">
        <v>105284</v>
      </c>
      <c r="G6552" s="22">
        <v>5</v>
      </c>
      <c r="H6552" s="22">
        <v>20</v>
      </c>
      <c r="I6552" s="22">
        <v>36</v>
      </c>
      <c r="J6552" s="21" t="s">
        <v>120014</v>
      </c>
    </row>
    <row r="6553" spans="1:10" ht="32" customHeight="1">
      <c r="A6553" s="19" t="s">
        <v>120015</v>
      </c>
      <c r="B6553" s="24">
        <v>23</v>
      </c>
      <c r="C6553" s="22">
        <v>15</v>
      </c>
      <c r="D6553" s="21" t="s">
        <v>112241</v>
      </c>
      <c r="E6553" s="21" t="s">
        <v>112242</v>
      </c>
      <c r="F6553" s="21" t="s">
        <v>101528</v>
      </c>
      <c r="G6553" s="22">
        <v>10</v>
      </c>
      <c r="H6553" s="22">
        <v>0</v>
      </c>
      <c r="I6553" s="22">
        <v>0</v>
      </c>
      <c r="J6553" s="21" t="s">
        <v>120016</v>
      </c>
    </row>
    <row r="6554" spans="1:10" ht="32" customHeight="1">
      <c r="A6554" s="19" t="s">
        <v>120017</v>
      </c>
      <c r="B6554" s="24">
        <v>71</v>
      </c>
      <c r="C6554" s="22">
        <v>27</v>
      </c>
      <c r="D6554" s="21" t="s">
        <v>120018</v>
      </c>
      <c r="E6554" s="21" t="s">
        <v>120019</v>
      </c>
      <c r="F6554" s="21" t="s">
        <v>102171</v>
      </c>
      <c r="G6554" s="22">
        <v>1</v>
      </c>
      <c r="H6554" s="22">
        <v>22</v>
      </c>
      <c r="I6554" s="22">
        <v>44</v>
      </c>
      <c r="J6554" s="21" t="s">
        <v>120020</v>
      </c>
    </row>
    <row r="6555" spans="1:10" ht="32" customHeight="1">
      <c r="A6555" s="19" t="s">
        <v>120021</v>
      </c>
      <c r="B6555" s="24">
        <v>20</v>
      </c>
      <c r="C6555" s="22">
        <v>15</v>
      </c>
      <c r="D6555" s="21" t="s">
        <v>119573</v>
      </c>
      <c r="E6555" s="21" t="s">
        <v>119574</v>
      </c>
      <c r="F6555" s="21" t="s">
        <v>14739</v>
      </c>
      <c r="G6555" s="22">
        <v>10</v>
      </c>
      <c r="H6555" s="22">
        <v>0</v>
      </c>
      <c r="I6555" s="22">
        <v>0</v>
      </c>
      <c r="J6555" s="21" t="s">
        <v>120022</v>
      </c>
    </row>
    <row r="6556" spans="1:10" ht="32" customHeight="1">
      <c r="A6556" s="19" t="s">
        <v>120023</v>
      </c>
      <c r="B6556" s="24">
        <v>19</v>
      </c>
      <c r="C6556" s="22">
        <v>15</v>
      </c>
      <c r="D6556" s="21" t="s">
        <v>106367</v>
      </c>
      <c r="E6556" s="21" t="s">
        <v>106368</v>
      </c>
      <c r="F6556" s="21" t="s">
        <v>101563</v>
      </c>
      <c r="G6556" s="22">
        <v>10</v>
      </c>
      <c r="H6556" s="22">
        <v>0</v>
      </c>
      <c r="I6556" s="22">
        <v>0</v>
      </c>
      <c r="J6556" s="21" t="s">
        <v>107139</v>
      </c>
    </row>
    <row r="6557" spans="1:10" ht="32" customHeight="1">
      <c r="A6557" s="19" t="s">
        <v>120024</v>
      </c>
      <c r="B6557" s="24">
        <v>19</v>
      </c>
      <c r="C6557" s="22">
        <v>15</v>
      </c>
      <c r="D6557" s="21" t="s">
        <v>106367</v>
      </c>
      <c r="E6557" s="21" t="s">
        <v>106368</v>
      </c>
      <c r="F6557" s="21" t="s">
        <v>101563</v>
      </c>
      <c r="G6557" s="22">
        <v>10</v>
      </c>
      <c r="H6557" s="22">
        <v>0</v>
      </c>
      <c r="I6557" s="22">
        <v>0</v>
      </c>
      <c r="J6557" s="21" t="s">
        <v>107139</v>
      </c>
    </row>
    <row r="6558" spans="1:10" ht="32" customHeight="1">
      <c r="A6558" s="19" t="s">
        <v>120025</v>
      </c>
      <c r="B6558" s="24">
        <v>27</v>
      </c>
      <c r="C6558" s="22">
        <v>15</v>
      </c>
      <c r="D6558" s="21" t="s">
        <v>107393</v>
      </c>
      <c r="E6558" s="21" t="s">
        <v>107394</v>
      </c>
      <c r="F6558" s="21" t="s">
        <v>101563</v>
      </c>
      <c r="G6558" s="22">
        <v>10</v>
      </c>
      <c r="H6558" s="22">
        <v>0</v>
      </c>
      <c r="I6558" s="22">
        <v>0</v>
      </c>
      <c r="J6558" s="21" t="s">
        <v>120026</v>
      </c>
    </row>
    <row r="6559" spans="1:10" ht="32" customHeight="1">
      <c r="A6559" s="19" t="s">
        <v>120027</v>
      </c>
      <c r="B6559" s="24">
        <v>66</v>
      </c>
      <c r="C6559" s="22">
        <v>44</v>
      </c>
      <c r="D6559" s="21" t="s">
        <v>120028</v>
      </c>
      <c r="E6559" s="21" t="s">
        <v>120029</v>
      </c>
      <c r="F6559" s="21" t="s">
        <v>116887</v>
      </c>
      <c r="G6559" s="22">
        <v>1</v>
      </c>
      <c r="H6559" s="22">
        <v>23</v>
      </c>
      <c r="I6559" s="22">
        <v>32</v>
      </c>
      <c r="J6559" s="21" t="s">
        <v>120030</v>
      </c>
    </row>
    <row r="6560" spans="1:10" ht="32" customHeight="1">
      <c r="A6560" s="19" t="s">
        <v>120031</v>
      </c>
      <c r="B6560" s="24">
        <v>43</v>
      </c>
      <c r="C6560" s="22">
        <v>23</v>
      </c>
      <c r="D6560" s="21" t="s">
        <v>120032</v>
      </c>
      <c r="E6560" s="21" t="s">
        <v>120033</v>
      </c>
      <c r="F6560" s="21" t="s">
        <v>102001</v>
      </c>
      <c r="G6560" s="22">
        <v>1</v>
      </c>
      <c r="H6560" s="22">
        <v>18</v>
      </c>
      <c r="I6560" s="22">
        <v>30</v>
      </c>
      <c r="J6560" s="21" t="s">
        <v>120034</v>
      </c>
    </row>
    <row r="6561" spans="1:10" ht="32" customHeight="1">
      <c r="A6561" s="19" t="s">
        <v>120035</v>
      </c>
      <c r="B6561" s="24">
        <v>43</v>
      </c>
      <c r="C6561" s="22">
        <v>23</v>
      </c>
      <c r="D6561" s="21" t="s">
        <v>120032</v>
      </c>
      <c r="E6561" s="21" t="s">
        <v>120033</v>
      </c>
      <c r="F6561" s="21" t="s">
        <v>102001</v>
      </c>
      <c r="G6561" s="22">
        <v>1</v>
      </c>
      <c r="H6561" s="22">
        <v>18</v>
      </c>
      <c r="I6561" s="22">
        <v>30</v>
      </c>
      <c r="J6561" s="21" t="s">
        <v>120034</v>
      </c>
    </row>
    <row r="6562" spans="1:10" ht="32" customHeight="1">
      <c r="A6562" s="19" t="s">
        <v>120036</v>
      </c>
      <c r="B6562" s="24">
        <v>34</v>
      </c>
      <c r="C6562" s="22">
        <v>16</v>
      </c>
      <c r="D6562" s="21" t="s">
        <v>120037</v>
      </c>
      <c r="E6562" s="21" t="s">
        <v>120038</v>
      </c>
      <c r="F6562" s="21" t="s">
        <v>101533</v>
      </c>
      <c r="G6562" s="22">
        <v>2</v>
      </c>
      <c r="H6562" s="22">
        <v>10</v>
      </c>
      <c r="I6562" s="22">
        <v>16</v>
      </c>
      <c r="J6562" s="21" t="s">
        <v>120039</v>
      </c>
    </row>
    <row r="6563" spans="1:10" ht="32" customHeight="1">
      <c r="A6563" s="19" t="s">
        <v>120040</v>
      </c>
      <c r="B6563" s="24">
        <v>25</v>
      </c>
      <c r="C6563" s="22">
        <v>15</v>
      </c>
      <c r="D6563" s="21" t="s">
        <v>110784</v>
      </c>
      <c r="E6563" s="21" t="s">
        <v>110785</v>
      </c>
      <c r="F6563" s="21" t="s">
        <v>101528</v>
      </c>
      <c r="G6563" s="22">
        <v>10</v>
      </c>
      <c r="H6563" s="22">
        <v>0</v>
      </c>
      <c r="I6563" s="22">
        <v>0</v>
      </c>
      <c r="J6563" s="21" t="s">
        <v>120041</v>
      </c>
    </row>
    <row r="6564" spans="1:10" ht="32" customHeight="1">
      <c r="A6564" s="19" t="s">
        <v>120042</v>
      </c>
      <c r="B6564" s="24">
        <v>16</v>
      </c>
      <c r="C6564" s="22">
        <v>23</v>
      </c>
      <c r="D6564" s="21" t="s">
        <v>113240</v>
      </c>
      <c r="E6564" s="21" t="s">
        <v>113241</v>
      </c>
      <c r="F6564" s="21" t="s">
        <v>102157</v>
      </c>
      <c r="G6564" s="22">
        <v>7</v>
      </c>
      <c r="H6564" s="22">
        <v>12</v>
      </c>
      <c r="I6564" s="22">
        <v>20</v>
      </c>
      <c r="J6564" s="21" t="s">
        <v>120043</v>
      </c>
    </row>
    <row r="6565" spans="1:10" ht="32" customHeight="1">
      <c r="A6565" s="19" t="s">
        <v>120044</v>
      </c>
      <c r="B6565" s="24">
        <v>32</v>
      </c>
      <c r="C6565" s="22">
        <v>15</v>
      </c>
      <c r="D6565" s="21" t="s">
        <v>120045</v>
      </c>
      <c r="E6565" s="21" t="s">
        <v>120046</v>
      </c>
      <c r="F6565" s="21" t="s">
        <v>101694</v>
      </c>
      <c r="G6565" s="22">
        <v>1</v>
      </c>
      <c r="H6565" s="22">
        <v>9</v>
      </c>
      <c r="I6565" s="22">
        <v>14</v>
      </c>
      <c r="J6565" s="21" t="s">
        <v>120047</v>
      </c>
    </row>
    <row r="6566" spans="1:10" ht="32" customHeight="1">
      <c r="A6566" s="19" t="s">
        <v>120048</v>
      </c>
      <c r="B6566" s="24">
        <v>22</v>
      </c>
      <c r="C6566" s="22">
        <v>15</v>
      </c>
      <c r="D6566" s="21" t="s">
        <v>110413</v>
      </c>
      <c r="E6566" s="21" t="s">
        <v>110414</v>
      </c>
      <c r="F6566" s="21" t="s">
        <v>101528</v>
      </c>
      <c r="G6566" s="22">
        <v>10</v>
      </c>
      <c r="H6566" s="22">
        <v>0</v>
      </c>
      <c r="I6566" s="22">
        <v>0</v>
      </c>
      <c r="J6566" s="21" t="s">
        <v>120049</v>
      </c>
    </row>
    <row r="6567" spans="1:10" ht="32" customHeight="1">
      <c r="A6567" s="19" t="s">
        <v>120050</v>
      </c>
      <c r="B6567" s="24">
        <v>21</v>
      </c>
      <c r="C6567" s="22">
        <v>15</v>
      </c>
      <c r="D6567" s="21" t="s">
        <v>108610</v>
      </c>
      <c r="E6567" s="21" t="s">
        <v>108611</v>
      </c>
      <c r="F6567" s="21" t="s">
        <v>101528</v>
      </c>
      <c r="G6567" s="22">
        <v>10</v>
      </c>
      <c r="H6567" s="22">
        <v>0</v>
      </c>
      <c r="I6567" s="22">
        <v>0</v>
      </c>
      <c r="J6567" s="21" t="s">
        <v>120051</v>
      </c>
    </row>
    <row r="6568" spans="1:10" ht="32" customHeight="1">
      <c r="A6568" s="19" t="s">
        <v>120052</v>
      </c>
      <c r="B6568" s="24">
        <v>39</v>
      </c>
      <c r="C6568" s="22">
        <v>15</v>
      </c>
      <c r="D6568" s="21" t="s">
        <v>120053</v>
      </c>
      <c r="E6568" s="21" t="s">
        <v>120054</v>
      </c>
      <c r="F6568" s="21" t="s">
        <v>101628</v>
      </c>
      <c r="G6568" s="22">
        <v>1</v>
      </c>
      <c r="H6568" s="22">
        <v>10</v>
      </c>
      <c r="I6568" s="22">
        <v>22</v>
      </c>
      <c r="J6568" s="21" t="s">
        <v>120055</v>
      </c>
    </row>
    <row r="6569" spans="1:10" ht="32" customHeight="1">
      <c r="A6569" s="19" t="s">
        <v>120056</v>
      </c>
      <c r="B6569" s="24">
        <v>39</v>
      </c>
      <c r="C6569" s="22">
        <v>15</v>
      </c>
      <c r="D6569" s="21" t="s">
        <v>120053</v>
      </c>
      <c r="E6569" s="21" t="s">
        <v>120054</v>
      </c>
      <c r="F6569" s="21" t="s">
        <v>101628</v>
      </c>
      <c r="G6569" s="22">
        <v>1</v>
      </c>
      <c r="H6569" s="22">
        <v>10</v>
      </c>
      <c r="I6569" s="22">
        <v>22</v>
      </c>
      <c r="J6569" s="21" t="s">
        <v>120055</v>
      </c>
    </row>
    <row r="6570" spans="1:10" ht="32" customHeight="1">
      <c r="A6570" s="19" t="s">
        <v>120057</v>
      </c>
      <c r="B6570" s="24">
        <v>37</v>
      </c>
      <c r="C6570" s="22">
        <v>18</v>
      </c>
      <c r="D6570" s="21" t="s">
        <v>102262</v>
      </c>
      <c r="E6570" s="21" t="s">
        <v>102263</v>
      </c>
      <c r="F6570" s="21" t="s">
        <v>102144</v>
      </c>
      <c r="G6570" s="22">
        <v>1</v>
      </c>
      <c r="H6570" s="22">
        <v>13</v>
      </c>
      <c r="I6570" s="22">
        <v>19</v>
      </c>
      <c r="J6570" s="21" t="s">
        <v>120058</v>
      </c>
    </row>
    <row r="6571" spans="1:10" ht="32" customHeight="1">
      <c r="A6571" s="19" t="s">
        <v>120059</v>
      </c>
      <c r="B6571" s="24">
        <v>37</v>
      </c>
      <c r="C6571" s="22">
        <v>18</v>
      </c>
      <c r="D6571" s="21" t="s">
        <v>102262</v>
      </c>
      <c r="E6571" s="21" t="s">
        <v>102263</v>
      </c>
      <c r="F6571" s="21" t="s">
        <v>102144</v>
      </c>
      <c r="G6571" s="22">
        <v>1</v>
      </c>
      <c r="H6571" s="22">
        <v>13</v>
      </c>
      <c r="I6571" s="22">
        <v>19</v>
      </c>
      <c r="J6571" s="21" t="s">
        <v>120058</v>
      </c>
    </row>
    <row r="6572" spans="1:10" ht="32" customHeight="1">
      <c r="A6572" s="19" t="s">
        <v>120060</v>
      </c>
      <c r="B6572" s="24">
        <v>20</v>
      </c>
      <c r="C6572" s="22">
        <v>16</v>
      </c>
      <c r="D6572" s="21" t="s">
        <v>120061</v>
      </c>
      <c r="E6572" s="21" t="s">
        <v>120062</v>
      </c>
      <c r="F6572" s="21" t="s">
        <v>101533</v>
      </c>
      <c r="G6572" s="22">
        <v>1</v>
      </c>
      <c r="H6572" s="22">
        <v>11</v>
      </c>
      <c r="I6572" s="22">
        <v>14</v>
      </c>
      <c r="J6572" s="21" t="s">
        <v>120063</v>
      </c>
    </row>
    <row r="6573" spans="1:10" ht="32" customHeight="1">
      <c r="A6573" s="19" t="s">
        <v>120064</v>
      </c>
      <c r="B6573" s="24">
        <v>13</v>
      </c>
      <c r="C6573" s="22">
        <v>15</v>
      </c>
      <c r="D6573" s="21" t="s">
        <v>103999</v>
      </c>
      <c r="E6573" s="21" t="s">
        <v>104000</v>
      </c>
      <c r="F6573" s="21" t="s">
        <v>101528</v>
      </c>
      <c r="G6573" s="22">
        <v>10</v>
      </c>
      <c r="H6573" s="22">
        <v>0</v>
      </c>
      <c r="I6573" s="22">
        <v>0</v>
      </c>
      <c r="J6573" s="21" t="s">
        <v>120065</v>
      </c>
    </row>
    <row r="6574" spans="1:10" ht="32" customHeight="1">
      <c r="A6574" s="19" t="s">
        <v>120066</v>
      </c>
      <c r="B6574" s="24">
        <v>13</v>
      </c>
      <c r="C6574" s="22">
        <v>15</v>
      </c>
      <c r="D6574" s="21" t="s">
        <v>119099</v>
      </c>
      <c r="E6574" s="21" t="s">
        <v>119100</v>
      </c>
      <c r="F6574" s="21" t="s">
        <v>101563</v>
      </c>
      <c r="G6574" s="22">
        <v>10</v>
      </c>
      <c r="H6574" s="22">
        <v>0</v>
      </c>
      <c r="I6574" s="22">
        <v>0</v>
      </c>
      <c r="J6574" s="21" t="s">
        <v>120067</v>
      </c>
    </row>
    <row r="6575" spans="1:10" ht="32" customHeight="1">
      <c r="A6575" s="19" t="s">
        <v>120068</v>
      </c>
      <c r="B6575" s="24">
        <v>13</v>
      </c>
      <c r="C6575" s="22">
        <v>15</v>
      </c>
      <c r="D6575" s="21" t="s">
        <v>120069</v>
      </c>
      <c r="E6575" s="21" t="s">
        <v>120070</v>
      </c>
      <c r="F6575" s="21" t="s">
        <v>101568</v>
      </c>
      <c r="G6575" s="22">
        <v>2</v>
      </c>
      <c r="H6575" s="22">
        <v>9</v>
      </c>
      <c r="I6575" s="22">
        <v>19</v>
      </c>
      <c r="J6575" s="21" t="s">
        <v>120071</v>
      </c>
    </row>
    <row r="6576" spans="1:10" ht="32" customHeight="1">
      <c r="A6576" s="19" t="s">
        <v>120072</v>
      </c>
      <c r="B6576" s="24">
        <v>21</v>
      </c>
      <c r="C6576" s="22">
        <v>16</v>
      </c>
      <c r="D6576" s="21" t="s">
        <v>120073</v>
      </c>
      <c r="E6576" s="21" t="s">
        <v>120074</v>
      </c>
      <c r="F6576" s="21" t="s">
        <v>102257</v>
      </c>
      <c r="G6576" s="22">
        <v>2</v>
      </c>
      <c r="H6576" s="22">
        <v>7</v>
      </c>
      <c r="I6576" s="22">
        <v>11</v>
      </c>
      <c r="J6576" s="21" t="s">
        <v>120075</v>
      </c>
    </row>
    <row r="6577" spans="1:10" ht="32" customHeight="1">
      <c r="A6577" s="19" t="s">
        <v>120076</v>
      </c>
      <c r="B6577" s="24">
        <v>23</v>
      </c>
      <c r="C6577" s="22">
        <v>15</v>
      </c>
      <c r="D6577" s="21" t="s">
        <v>120077</v>
      </c>
      <c r="E6577" s="21" t="s">
        <v>120078</v>
      </c>
      <c r="F6577" s="21" t="s">
        <v>101694</v>
      </c>
      <c r="G6577" s="22">
        <v>10</v>
      </c>
      <c r="H6577" s="22">
        <v>0</v>
      </c>
      <c r="I6577" s="22">
        <v>0</v>
      </c>
      <c r="J6577" s="21" t="s">
        <v>120079</v>
      </c>
    </row>
    <row r="6578" spans="1:10" ht="32" customHeight="1">
      <c r="A6578" s="19" t="s">
        <v>120080</v>
      </c>
      <c r="B6578" s="24">
        <v>44</v>
      </c>
      <c r="C6578" s="22">
        <v>27</v>
      </c>
      <c r="D6578" s="21" t="s">
        <v>117126</v>
      </c>
      <c r="E6578" s="21" t="s">
        <v>117127</v>
      </c>
      <c r="F6578" s="21" t="s">
        <v>103890</v>
      </c>
      <c r="G6578" s="22">
        <v>1</v>
      </c>
      <c r="H6578" s="22">
        <v>22</v>
      </c>
      <c r="I6578" s="22">
        <v>38</v>
      </c>
      <c r="J6578" s="21" t="s">
        <v>120081</v>
      </c>
    </row>
    <row r="6579" spans="1:10" ht="32" customHeight="1">
      <c r="A6579" s="19" t="s">
        <v>120082</v>
      </c>
      <c r="B6579" s="24">
        <v>17</v>
      </c>
      <c r="C6579" s="22">
        <v>15</v>
      </c>
      <c r="D6579" s="21" t="s">
        <v>113653</v>
      </c>
      <c r="E6579" s="21" t="s">
        <v>113654</v>
      </c>
      <c r="F6579" s="21" t="s">
        <v>101628</v>
      </c>
      <c r="G6579" s="22">
        <v>1</v>
      </c>
      <c r="H6579" s="22">
        <v>10</v>
      </c>
      <c r="I6579" s="22">
        <v>17</v>
      </c>
      <c r="J6579" s="21" t="s">
        <v>120083</v>
      </c>
    </row>
    <row r="6580" spans="1:10" ht="32" customHeight="1">
      <c r="A6580" s="19" t="s">
        <v>120084</v>
      </c>
      <c r="B6580" s="24">
        <v>59</v>
      </c>
      <c r="C6580" s="22">
        <v>26</v>
      </c>
      <c r="D6580" s="21" t="s">
        <v>120085</v>
      </c>
      <c r="E6580" s="21" t="s">
        <v>120086</v>
      </c>
      <c r="F6580" s="21" t="s">
        <v>102026</v>
      </c>
      <c r="G6580" s="22">
        <v>1</v>
      </c>
      <c r="H6580" s="22">
        <v>21</v>
      </c>
      <c r="I6580" s="22">
        <v>29</v>
      </c>
      <c r="J6580" s="21" t="s">
        <v>120087</v>
      </c>
    </row>
    <row r="6581" spans="1:10" ht="32" customHeight="1">
      <c r="A6581" s="19" t="s">
        <v>120088</v>
      </c>
      <c r="B6581" s="24">
        <v>76</v>
      </c>
      <c r="C6581" s="22">
        <v>24</v>
      </c>
      <c r="D6581" s="21" t="s">
        <v>120089</v>
      </c>
      <c r="E6581" s="21" t="s">
        <v>120090</v>
      </c>
      <c r="F6581" s="21" t="s">
        <v>101817</v>
      </c>
      <c r="G6581" s="22">
        <v>9</v>
      </c>
      <c r="H6581" s="22">
        <v>11</v>
      </c>
      <c r="I6581" s="22">
        <v>13</v>
      </c>
      <c r="J6581" s="21" t="s">
        <v>120091</v>
      </c>
    </row>
    <row r="6582" spans="1:10" ht="32" customHeight="1">
      <c r="A6582" s="19" t="s">
        <v>120092</v>
      </c>
      <c r="B6582" s="24">
        <v>26</v>
      </c>
      <c r="C6582" s="22">
        <v>15</v>
      </c>
      <c r="D6582" s="21" t="s">
        <v>120093</v>
      </c>
      <c r="E6582" s="21" t="s">
        <v>120094</v>
      </c>
      <c r="F6582" s="21" t="s">
        <v>101554</v>
      </c>
      <c r="G6582" s="22">
        <v>10</v>
      </c>
      <c r="H6582" s="22">
        <v>0</v>
      </c>
      <c r="I6582" s="22">
        <v>0</v>
      </c>
      <c r="J6582" s="21" t="s">
        <v>120095</v>
      </c>
    </row>
    <row r="6583" spans="1:10" ht="32" customHeight="1">
      <c r="A6583" s="19" t="s">
        <v>120096</v>
      </c>
      <c r="B6583" s="24">
        <v>17</v>
      </c>
      <c r="C6583" s="22">
        <v>15</v>
      </c>
      <c r="D6583" s="21" t="s">
        <v>120097</v>
      </c>
      <c r="E6583" s="21" t="s">
        <v>120098</v>
      </c>
      <c r="F6583" s="21" t="s">
        <v>14739</v>
      </c>
      <c r="G6583" s="22">
        <v>10</v>
      </c>
      <c r="H6583" s="22">
        <v>0</v>
      </c>
      <c r="I6583" s="22">
        <v>0</v>
      </c>
      <c r="J6583" s="21" t="s">
        <v>120099</v>
      </c>
    </row>
    <row r="6584" spans="1:10" ht="32" customHeight="1">
      <c r="A6584" s="19" t="s">
        <v>120100</v>
      </c>
      <c r="B6584" s="24">
        <v>19</v>
      </c>
      <c r="C6584" s="22">
        <v>15</v>
      </c>
      <c r="D6584" s="21" t="s">
        <v>114778</v>
      </c>
      <c r="E6584" s="21" t="s">
        <v>114779</v>
      </c>
      <c r="F6584" s="21" t="s">
        <v>101568</v>
      </c>
      <c r="G6584" s="22">
        <v>1</v>
      </c>
      <c r="H6584" s="22">
        <v>10</v>
      </c>
      <c r="I6584" s="22">
        <v>14</v>
      </c>
      <c r="J6584" s="21" t="s">
        <v>120101</v>
      </c>
    </row>
    <row r="6585" spans="1:10" ht="32" customHeight="1">
      <c r="A6585" s="19" t="s">
        <v>120102</v>
      </c>
      <c r="B6585" s="24">
        <v>19</v>
      </c>
      <c r="C6585" s="22">
        <v>15</v>
      </c>
      <c r="D6585" s="21" t="s">
        <v>114778</v>
      </c>
      <c r="E6585" s="21" t="s">
        <v>114779</v>
      </c>
      <c r="F6585" s="21" t="s">
        <v>101568</v>
      </c>
      <c r="G6585" s="22">
        <v>1</v>
      </c>
      <c r="H6585" s="22">
        <v>10</v>
      </c>
      <c r="I6585" s="22">
        <v>14</v>
      </c>
      <c r="J6585" s="21" t="s">
        <v>120101</v>
      </c>
    </row>
    <row r="6586" spans="1:10" ht="32" customHeight="1">
      <c r="A6586" s="19" t="s">
        <v>120103</v>
      </c>
      <c r="B6586" s="24">
        <v>43</v>
      </c>
      <c r="C6586" s="22">
        <v>15</v>
      </c>
      <c r="D6586" s="21" t="s">
        <v>120104</v>
      </c>
      <c r="E6586" s="21" t="s">
        <v>120105</v>
      </c>
      <c r="F6586" s="21" t="s">
        <v>101554</v>
      </c>
      <c r="G6586" s="22">
        <v>10</v>
      </c>
      <c r="H6586" s="22">
        <v>0</v>
      </c>
      <c r="I6586" s="22">
        <v>0</v>
      </c>
      <c r="J6586" s="21" t="s">
        <v>120106</v>
      </c>
    </row>
    <row r="6587" spans="1:10" ht="32" customHeight="1">
      <c r="A6587" s="19" t="s">
        <v>120107</v>
      </c>
      <c r="B6587" s="24">
        <v>27</v>
      </c>
      <c r="C6587" s="22">
        <v>19</v>
      </c>
      <c r="D6587" s="21" t="s">
        <v>117013</v>
      </c>
      <c r="E6587" s="21" t="s">
        <v>117014</v>
      </c>
      <c r="F6587" s="21" t="s">
        <v>101787</v>
      </c>
      <c r="G6587" s="22">
        <v>1</v>
      </c>
      <c r="H6587" s="22">
        <v>14</v>
      </c>
      <c r="I6587" s="22">
        <v>28</v>
      </c>
      <c r="J6587" s="21" t="s">
        <v>120108</v>
      </c>
    </row>
    <row r="6588" spans="1:10" ht="32" customHeight="1">
      <c r="A6588" s="19" t="s">
        <v>120109</v>
      </c>
      <c r="B6588" s="24">
        <v>24</v>
      </c>
      <c r="C6588" s="22">
        <v>15</v>
      </c>
      <c r="D6588" s="21" t="s">
        <v>120110</v>
      </c>
      <c r="E6588" s="21" t="s">
        <v>120111</v>
      </c>
      <c r="F6588" s="21" t="s">
        <v>101554</v>
      </c>
      <c r="G6588" s="22">
        <v>10</v>
      </c>
      <c r="H6588" s="22">
        <v>0</v>
      </c>
      <c r="I6588" s="22">
        <v>0</v>
      </c>
      <c r="J6588" s="21" t="s">
        <v>120112</v>
      </c>
    </row>
    <row r="6589" spans="1:10" ht="32" customHeight="1">
      <c r="A6589" s="19" t="s">
        <v>120113</v>
      </c>
      <c r="B6589" s="24">
        <v>40</v>
      </c>
      <c r="C6589" s="22">
        <v>43</v>
      </c>
      <c r="D6589" s="21" t="s">
        <v>104519</v>
      </c>
      <c r="E6589" s="21" t="s">
        <v>104520</v>
      </c>
      <c r="F6589" s="21" t="s">
        <v>120114</v>
      </c>
      <c r="G6589" s="22">
        <v>3</v>
      </c>
      <c r="H6589" s="22">
        <v>7</v>
      </c>
      <c r="I6589" s="22">
        <v>11</v>
      </c>
      <c r="J6589" s="21" t="s">
        <v>120115</v>
      </c>
    </row>
    <row r="6590" spans="1:10" ht="20" customHeight="1">
      <c r="A6590" s="27">
        <v>-999</v>
      </c>
      <c r="B6590" s="24">
        <v>-999</v>
      </c>
      <c r="C6590" s="22">
        <v>-999</v>
      </c>
      <c r="D6590" s="22">
        <v>-999</v>
      </c>
      <c r="E6590" s="22">
        <v>-999</v>
      </c>
      <c r="F6590" s="22">
        <v>-999</v>
      </c>
      <c r="G6590" s="22">
        <v>-999</v>
      </c>
      <c r="H6590" s="22">
        <v>-999</v>
      </c>
      <c r="I6590" s="22">
        <v>-999</v>
      </c>
      <c r="J6590" s="22">
        <v>-999</v>
      </c>
    </row>
    <row r="6591" spans="1:10" ht="32" customHeight="1">
      <c r="A6591" s="19" t="s">
        <v>120116</v>
      </c>
      <c r="B6591" s="24">
        <v>25</v>
      </c>
      <c r="C6591" s="22">
        <v>15</v>
      </c>
      <c r="D6591" s="21" t="s">
        <v>120117</v>
      </c>
      <c r="E6591" s="21" t="s">
        <v>120118</v>
      </c>
      <c r="F6591" s="21" t="s">
        <v>14739</v>
      </c>
      <c r="G6591" s="22">
        <v>10</v>
      </c>
      <c r="H6591" s="22">
        <v>0</v>
      </c>
      <c r="I6591" s="22">
        <v>0</v>
      </c>
      <c r="J6591" s="21" t="s">
        <v>120119</v>
      </c>
    </row>
    <row r="6592" spans="1:10" ht="32" customHeight="1">
      <c r="A6592" s="19" t="s">
        <v>120120</v>
      </c>
      <c r="B6592" s="24">
        <v>77</v>
      </c>
      <c r="C6592" s="22">
        <v>19</v>
      </c>
      <c r="D6592" s="21" t="s">
        <v>117741</v>
      </c>
      <c r="E6592" s="21" t="s">
        <v>117742</v>
      </c>
      <c r="F6592" s="21" t="s">
        <v>101787</v>
      </c>
      <c r="G6592" s="22">
        <v>1</v>
      </c>
      <c r="H6592" s="22">
        <v>14</v>
      </c>
      <c r="I6592" s="22">
        <v>26</v>
      </c>
      <c r="J6592" s="21" t="s">
        <v>120121</v>
      </c>
    </row>
    <row r="6593" spans="1:10" ht="32" customHeight="1">
      <c r="A6593" s="19" t="s">
        <v>120122</v>
      </c>
      <c r="B6593" s="24">
        <v>49</v>
      </c>
      <c r="C6593" s="22">
        <v>15</v>
      </c>
      <c r="D6593" s="21" t="s">
        <v>101772</v>
      </c>
      <c r="E6593" s="21" t="s">
        <v>101773</v>
      </c>
      <c r="F6593" s="21" t="s">
        <v>14739</v>
      </c>
      <c r="G6593" s="22">
        <v>10</v>
      </c>
      <c r="H6593" s="22">
        <v>0</v>
      </c>
      <c r="I6593" s="22">
        <v>0</v>
      </c>
      <c r="J6593" s="21" t="s">
        <v>119814</v>
      </c>
    </row>
    <row r="6594" spans="1:10" ht="32" customHeight="1">
      <c r="A6594" s="19" t="s">
        <v>120123</v>
      </c>
      <c r="B6594" s="24">
        <v>20</v>
      </c>
      <c r="C6594" s="22">
        <v>15</v>
      </c>
      <c r="D6594" s="21" t="s">
        <v>109994</v>
      </c>
      <c r="E6594" s="21" t="s">
        <v>109995</v>
      </c>
      <c r="F6594" s="21" t="s">
        <v>14739</v>
      </c>
      <c r="G6594" s="22">
        <v>10</v>
      </c>
      <c r="H6594" s="22">
        <v>0</v>
      </c>
      <c r="I6594" s="22">
        <v>0</v>
      </c>
      <c r="J6594" s="21" t="s">
        <v>120124</v>
      </c>
    </row>
    <row r="6595" spans="1:10" ht="32" customHeight="1">
      <c r="A6595" s="19" t="s">
        <v>120125</v>
      </c>
      <c r="B6595" s="24">
        <v>25</v>
      </c>
      <c r="C6595" s="22">
        <v>23</v>
      </c>
      <c r="D6595" s="21" t="s">
        <v>120126</v>
      </c>
      <c r="E6595" s="21" t="s">
        <v>120127</v>
      </c>
      <c r="F6595" s="21" t="s">
        <v>101543</v>
      </c>
      <c r="G6595" s="22">
        <v>4</v>
      </c>
      <c r="H6595" s="22">
        <v>15</v>
      </c>
      <c r="I6595" s="22">
        <v>22</v>
      </c>
      <c r="J6595" s="21" t="s">
        <v>120128</v>
      </c>
    </row>
    <row r="6596" spans="1:10" ht="32" customHeight="1">
      <c r="A6596" s="19" t="s">
        <v>120129</v>
      </c>
      <c r="B6596" s="24">
        <v>29</v>
      </c>
      <c r="C6596" s="22">
        <v>15</v>
      </c>
      <c r="D6596" s="21" t="s">
        <v>111326</v>
      </c>
      <c r="E6596" s="21" t="s">
        <v>111327</v>
      </c>
      <c r="F6596" s="21" t="s">
        <v>101528</v>
      </c>
      <c r="G6596" s="22">
        <v>10</v>
      </c>
      <c r="H6596" s="22">
        <v>0</v>
      </c>
      <c r="I6596" s="22">
        <v>0</v>
      </c>
      <c r="J6596" s="21" t="s">
        <v>120130</v>
      </c>
    </row>
    <row r="6597" spans="1:10" ht="32" customHeight="1">
      <c r="A6597" s="19" t="s">
        <v>120131</v>
      </c>
      <c r="B6597" s="24">
        <v>22</v>
      </c>
      <c r="C6597" s="22">
        <v>16</v>
      </c>
      <c r="D6597" s="21" t="s">
        <v>120132</v>
      </c>
      <c r="E6597" s="21" t="s">
        <v>120133</v>
      </c>
      <c r="F6597" s="21" t="s">
        <v>101945</v>
      </c>
      <c r="G6597" s="22">
        <v>1</v>
      </c>
      <c r="H6597" s="22">
        <v>11</v>
      </c>
      <c r="I6597" s="22">
        <v>20</v>
      </c>
      <c r="J6597" s="21" t="s">
        <v>120134</v>
      </c>
    </row>
    <row r="6598" spans="1:10" ht="32" customHeight="1">
      <c r="A6598" s="19" t="s">
        <v>120135</v>
      </c>
      <c r="B6598" s="24">
        <v>22</v>
      </c>
      <c r="C6598" s="22">
        <v>16</v>
      </c>
      <c r="D6598" s="21" t="s">
        <v>120132</v>
      </c>
      <c r="E6598" s="21" t="s">
        <v>120133</v>
      </c>
      <c r="F6598" s="21" t="s">
        <v>101945</v>
      </c>
      <c r="G6598" s="22">
        <v>1</v>
      </c>
      <c r="H6598" s="22">
        <v>11</v>
      </c>
      <c r="I6598" s="22">
        <v>20</v>
      </c>
      <c r="J6598" s="21" t="s">
        <v>120134</v>
      </c>
    </row>
    <row r="6599" spans="1:10" ht="32" customHeight="1">
      <c r="A6599" s="19" t="s">
        <v>120136</v>
      </c>
      <c r="B6599" s="24">
        <v>29</v>
      </c>
      <c r="C6599" s="22">
        <v>16</v>
      </c>
      <c r="D6599" s="21" t="s">
        <v>120137</v>
      </c>
      <c r="E6599" s="21" t="s">
        <v>120138</v>
      </c>
      <c r="F6599" s="21" t="s">
        <v>101533</v>
      </c>
      <c r="G6599" s="22">
        <v>3</v>
      </c>
      <c r="H6599" s="22">
        <v>9</v>
      </c>
      <c r="I6599" s="22">
        <v>13</v>
      </c>
      <c r="J6599" s="21" t="s">
        <v>120139</v>
      </c>
    </row>
    <row r="6600" spans="1:10" ht="32" customHeight="1">
      <c r="A6600" s="19" t="s">
        <v>120140</v>
      </c>
      <c r="B6600" s="24">
        <v>29</v>
      </c>
      <c r="C6600" s="22">
        <v>16</v>
      </c>
      <c r="D6600" s="21" t="s">
        <v>120137</v>
      </c>
      <c r="E6600" s="21" t="s">
        <v>120138</v>
      </c>
      <c r="F6600" s="21" t="s">
        <v>101533</v>
      </c>
      <c r="G6600" s="22">
        <v>3</v>
      </c>
      <c r="H6600" s="22">
        <v>9</v>
      </c>
      <c r="I6600" s="22">
        <v>13</v>
      </c>
      <c r="J6600" s="21" t="s">
        <v>120139</v>
      </c>
    </row>
    <row r="6601" spans="1:10" ht="32" customHeight="1">
      <c r="A6601" s="19" t="s">
        <v>120141</v>
      </c>
      <c r="B6601" s="24">
        <v>24</v>
      </c>
      <c r="C6601" s="22">
        <v>15</v>
      </c>
      <c r="D6601" s="21" t="s">
        <v>108196</v>
      </c>
      <c r="E6601" s="21" t="s">
        <v>108197</v>
      </c>
      <c r="F6601" s="21" t="s">
        <v>101554</v>
      </c>
      <c r="G6601" s="22">
        <v>10</v>
      </c>
      <c r="H6601" s="22">
        <v>0</v>
      </c>
      <c r="I6601" s="22">
        <v>0</v>
      </c>
      <c r="J6601" s="21" t="s">
        <v>120142</v>
      </c>
    </row>
    <row r="6602" spans="1:10" ht="32" customHeight="1">
      <c r="A6602" s="19" t="s">
        <v>120143</v>
      </c>
      <c r="B6602" s="24">
        <v>22</v>
      </c>
      <c r="C6602" s="22">
        <v>15</v>
      </c>
      <c r="D6602" s="21" t="s">
        <v>103557</v>
      </c>
      <c r="E6602" s="21" t="s">
        <v>103558</v>
      </c>
      <c r="F6602" s="21" t="s">
        <v>14739</v>
      </c>
      <c r="G6602" s="22">
        <v>10</v>
      </c>
      <c r="H6602" s="22">
        <v>0</v>
      </c>
      <c r="I6602" s="22">
        <v>0</v>
      </c>
      <c r="J6602" s="21" t="s">
        <v>103559</v>
      </c>
    </row>
    <row r="6603" spans="1:10" ht="32" customHeight="1">
      <c r="A6603" s="19" t="s">
        <v>120144</v>
      </c>
      <c r="B6603" s="24">
        <v>15</v>
      </c>
      <c r="C6603" s="22">
        <v>17</v>
      </c>
      <c r="D6603" s="21" t="s">
        <v>119604</v>
      </c>
      <c r="E6603" s="21" t="s">
        <v>119605</v>
      </c>
      <c r="F6603" s="21" t="s">
        <v>14743</v>
      </c>
      <c r="G6603" s="22">
        <v>2</v>
      </c>
      <c r="H6603" s="22">
        <v>11</v>
      </c>
      <c r="I6603" s="22">
        <v>16</v>
      </c>
      <c r="J6603" s="21" t="s">
        <v>120145</v>
      </c>
    </row>
    <row r="6604" spans="1:10" ht="32" customHeight="1">
      <c r="A6604" s="19" t="s">
        <v>120146</v>
      </c>
      <c r="B6604" s="24">
        <v>19</v>
      </c>
      <c r="C6604" s="22">
        <v>15</v>
      </c>
      <c r="D6604" s="21" t="s">
        <v>120147</v>
      </c>
      <c r="E6604" s="21" t="s">
        <v>120148</v>
      </c>
      <c r="F6604" s="21" t="s">
        <v>101522</v>
      </c>
      <c r="G6604" s="22">
        <v>10</v>
      </c>
      <c r="H6604" s="22">
        <v>0</v>
      </c>
      <c r="I6604" s="22">
        <v>0</v>
      </c>
      <c r="J6604" s="21" t="s">
        <v>120149</v>
      </c>
    </row>
    <row r="6605" spans="1:10" ht="32" customHeight="1">
      <c r="A6605" s="19" t="s">
        <v>120150</v>
      </c>
      <c r="B6605" s="24">
        <v>23</v>
      </c>
      <c r="C6605" s="22">
        <v>15</v>
      </c>
      <c r="D6605" s="21" t="s">
        <v>114392</v>
      </c>
      <c r="E6605" s="21" t="s">
        <v>114393</v>
      </c>
      <c r="F6605" s="21" t="s">
        <v>101563</v>
      </c>
      <c r="G6605" s="22">
        <v>10</v>
      </c>
      <c r="H6605" s="22">
        <v>0</v>
      </c>
      <c r="I6605" s="22">
        <v>0</v>
      </c>
      <c r="J6605" s="21" t="s">
        <v>120151</v>
      </c>
    </row>
    <row r="6606" spans="1:10" ht="32" customHeight="1">
      <c r="A6606" s="19" t="s">
        <v>120152</v>
      </c>
      <c r="B6606" s="24">
        <v>25</v>
      </c>
      <c r="C6606" s="22">
        <v>18</v>
      </c>
      <c r="D6606" s="21" t="s">
        <v>107020</v>
      </c>
      <c r="E6606" s="21" t="s">
        <v>107021</v>
      </c>
      <c r="F6606" s="21" t="s">
        <v>102727</v>
      </c>
      <c r="G6606" s="22">
        <v>6</v>
      </c>
      <c r="H6606" s="22">
        <v>8</v>
      </c>
      <c r="I6606" s="22">
        <v>18</v>
      </c>
      <c r="J6606" s="21" t="s">
        <v>120153</v>
      </c>
    </row>
    <row r="6607" spans="1:10" ht="32" customHeight="1">
      <c r="A6607" s="19" t="s">
        <v>120154</v>
      </c>
      <c r="B6607" s="24">
        <v>51</v>
      </c>
      <c r="C6607" s="22">
        <v>33</v>
      </c>
      <c r="D6607" s="21" t="s">
        <v>101772</v>
      </c>
      <c r="E6607" s="21" t="s">
        <v>101773</v>
      </c>
      <c r="F6607" s="21" t="s">
        <v>14743</v>
      </c>
      <c r="G6607" s="22">
        <v>9</v>
      </c>
      <c r="H6607" s="22">
        <v>20</v>
      </c>
      <c r="I6607" s="22">
        <v>28</v>
      </c>
      <c r="J6607" s="21" t="s">
        <v>104639</v>
      </c>
    </row>
    <row r="6608" spans="1:10" ht="32" customHeight="1">
      <c r="A6608" s="19" t="s">
        <v>120155</v>
      </c>
      <c r="B6608" s="24">
        <v>15</v>
      </c>
      <c r="C6608" s="22">
        <v>19</v>
      </c>
      <c r="D6608" s="21" t="s">
        <v>120156</v>
      </c>
      <c r="E6608" s="21" t="s">
        <v>120157</v>
      </c>
      <c r="F6608" s="21" t="s">
        <v>101548</v>
      </c>
      <c r="G6608" s="22">
        <v>5</v>
      </c>
      <c r="H6608" s="22">
        <v>10</v>
      </c>
      <c r="I6608" s="22">
        <v>16</v>
      </c>
      <c r="J6608" s="21" t="s">
        <v>120158</v>
      </c>
    </row>
    <row r="6609" spans="1:10" ht="20" customHeight="1">
      <c r="A6609" s="19" t="s">
        <v>120159</v>
      </c>
      <c r="B6609" s="24">
        <v>20</v>
      </c>
      <c r="C6609" s="22">
        <v>15</v>
      </c>
      <c r="D6609" s="21" t="s">
        <v>108884</v>
      </c>
      <c r="E6609" s="21" t="s">
        <v>108885</v>
      </c>
      <c r="F6609" s="21" t="s">
        <v>101554</v>
      </c>
      <c r="G6609" s="22">
        <v>10</v>
      </c>
      <c r="H6609" s="22">
        <v>0</v>
      </c>
      <c r="I6609" s="22">
        <v>0</v>
      </c>
      <c r="J6609" s="21" t="s">
        <v>120160</v>
      </c>
    </row>
    <row r="6610" spans="1:10" ht="20" customHeight="1">
      <c r="A6610" s="19" t="s">
        <v>120161</v>
      </c>
      <c r="B6610" s="24">
        <v>23</v>
      </c>
      <c r="C6610" s="22">
        <v>15</v>
      </c>
      <c r="D6610" s="21" t="s">
        <v>120162</v>
      </c>
      <c r="E6610" s="21" t="s">
        <v>120163</v>
      </c>
      <c r="F6610" s="21" t="s">
        <v>101528</v>
      </c>
      <c r="G6610" s="22">
        <v>10</v>
      </c>
      <c r="H6610" s="22">
        <v>0</v>
      </c>
      <c r="I6610" s="22">
        <v>0</v>
      </c>
      <c r="J6610" s="21" t="s">
        <v>120164</v>
      </c>
    </row>
    <row r="6611" spans="1:10" ht="32" customHeight="1">
      <c r="A6611" s="19" t="s">
        <v>120165</v>
      </c>
      <c r="B6611" s="24">
        <v>62</v>
      </c>
      <c r="C6611" s="22">
        <v>16</v>
      </c>
      <c r="D6611" s="21" t="s">
        <v>120166</v>
      </c>
      <c r="E6611" s="21" t="s">
        <v>120167</v>
      </c>
      <c r="F6611" s="21" t="s">
        <v>101945</v>
      </c>
      <c r="G6611" s="22">
        <v>1</v>
      </c>
      <c r="H6611" s="22">
        <v>9</v>
      </c>
      <c r="I6611" s="22">
        <v>18</v>
      </c>
      <c r="J6611" s="21" t="s">
        <v>120168</v>
      </c>
    </row>
    <row r="6612" spans="1:10" ht="32" customHeight="1">
      <c r="A6612" s="19" t="s">
        <v>120169</v>
      </c>
      <c r="B6612" s="24">
        <v>62</v>
      </c>
      <c r="C6612" s="22">
        <v>16</v>
      </c>
      <c r="D6612" s="21" t="s">
        <v>120166</v>
      </c>
      <c r="E6612" s="21" t="s">
        <v>120167</v>
      </c>
      <c r="F6612" s="21" t="s">
        <v>101945</v>
      </c>
      <c r="G6612" s="22">
        <v>1</v>
      </c>
      <c r="H6612" s="22">
        <v>9</v>
      </c>
      <c r="I6612" s="22">
        <v>18</v>
      </c>
      <c r="J6612" s="21" t="s">
        <v>120168</v>
      </c>
    </row>
    <row r="6613" spans="1:10" ht="32" customHeight="1">
      <c r="A6613" s="19" t="s">
        <v>120170</v>
      </c>
      <c r="B6613" s="24">
        <v>172</v>
      </c>
      <c r="C6613" s="22">
        <v>121</v>
      </c>
      <c r="D6613" s="21" t="s">
        <v>111096</v>
      </c>
      <c r="E6613" s="21" t="s">
        <v>111097</v>
      </c>
      <c r="F6613" s="21" t="s">
        <v>120171</v>
      </c>
      <c r="G6613" s="22">
        <v>6</v>
      </c>
      <c r="H6613" s="22">
        <v>111</v>
      </c>
      <c r="I6613" s="22">
        <v>204</v>
      </c>
      <c r="J6613" s="21" t="s">
        <v>120172</v>
      </c>
    </row>
    <row r="6614" spans="1:10" ht="32" customHeight="1">
      <c r="A6614" s="19" t="s">
        <v>120173</v>
      </c>
      <c r="B6614" s="24">
        <v>24</v>
      </c>
      <c r="C6614" s="22">
        <v>15</v>
      </c>
      <c r="D6614" s="21" t="s">
        <v>120174</v>
      </c>
      <c r="E6614" s="21" t="s">
        <v>120175</v>
      </c>
      <c r="F6614" s="21" t="s">
        <v>101568</v>
      </c>
      <c r="G6614" s="22">
        <v>1</v>
      </c>
      <c r="H6614" s="22">
        <v>10</v>
      </c>
      <c r="I6614" s="22">
        <v>19</v>
      </c>
      <c r="J6614" s="21" t="s">
        <v>120176</v>
      </c>
    </row>
    <row r="6615" spans="1:10" ht="32" customHeight="1">
      <c r="A6615" s="19" t="s">
        <v>120177</v>
      </c>
      <c r="B6615" s="24">
        <v>24</v>
      </c>
      <c r="C6615" s="22">
        <v>15</v>
      </c>
      <c r="D6615" s="21" t="s">
        <v>120174</v>
      </c>
      <c r="E6615" s="21" t="s">
        <v>120175</v>
      </c>
      <c r="F6615" s="21" t="s">
        <v>101568</v>
      </c>
      <c r="G6615" s="22">
        <v>1</v>
      </c>
      <c r="H6615" s="22">
        <v>10</v>
      </c>
      <c r="I6615" s="22">
        <v>19</v>
      </c>
      <c r="J6615" s="21" t="s">
        <v>120176</v>
      </c>
    </row>
    <row r="6616" spans="1:10" ht="32" customHeight="1">
      <c r="A6616" s="19" t="s">
        <v>120178</v>
      </c>
      <c r="B6616" s="24">
        <v>25</v>
      </c>
      <c r="C6616" s="22">
        <v>15</v>
      </c>
      <c r="D6616" s="21" t="s">
        <v>120179</v>
      </c>
      <c r="E6616" s="21" t="s">
        <v>120180</v>
      </c>
      <c r="F6616" s="21" t="s">
        <v>101528</v>
      </c>
      <c r="G6616" s="22">
        <v>10</v>
      </c>
      <c r="H6616" s="22">
        <v>0</v>
      </c>
      <c r="I6616" s="22">
        <v>0</v>
      </c>
      <c r="J6616" s="21" t="s">
        <v>120181</v>
      </c>
    </row>
    <row r="6617" spans="1:10" ht="32" customHeight="1">
      <c r="A6617" s="19" t="s">
        <v>120182</v>
      </c>
      <c r="B6617" s="24">
        <v>25</v>
      </c>
      <c r="C6617" s="22">
        <v>23</v>
      </c>
      <c r="D6617" s="21" t="s">
        <v>102088</v>
      </c>
      <c r="E6617" s="21" t="s">
        <v>102089</v>
      </c>
      <c r="F6617" s="21" t="s">
        <v>102001</v>
      </c>
      <c r="G6617" s="22">
        <v>7</v>
      </c>
      <c r="H6617" s="22">
        <v>12</v>
      </c>
      <c r="I6617" s="22">
        <v>27</v>
      </c>
      <c r="J6617" s="21" t="s">
        <v>120183</v>
      </c>
    </row>
    <row r="6618" spans="1:10" ht="32" customHeight="1">
      <c r="A6618" s="19" t="s">
        <v>120184</v>
      </c>
      <c r="B6618" s="24">
        <v>20</v>
      </c>
      <c r="C6618" s="22">
        <v>15</v>
      </c>
      <c r="D6618" s="21" t="s">
        <v>120185</v>
      </c>
      <c r="E6618" s="21" t="s">
        <v>120186</v>
      </c>
      <c r="F6618" s="21" t="s">
        <v>14739</v>
      </c>
      <c r="G6618" s="22">
        <v>10</v>
      </c>
      <c r="H6618" s="22">
        <v>0</v>
      </c>
      <c r="I6618" s="22">
        <v>0</v>
      </c>
      <c r="J6618" s="21" t="s">
        <v>120187</v>
      </c>
    </row>
    <row r="6619" spans="1:10" ht="32" customHeight="1">
      <c r="A6619" s="19" t="s">
        <v>120188</v>
      </c>
      <c r="B6619" s="24">
        <v>54</v>
      </c>
      <c r="C6619" s="22">
        <v>15</v>
      </c>
      <c r="D6619" s="21" t="s">
        <v>105889</v>
      </c>
      <c r="E6619" s="21" t="s">
        <v>105890</v>
      </c>
      <c r="F6619" s="21" t="s">
        <v>101554</v>
      </c>
      <c r="G6619" s="22">
        <v>10</v>
      </c>
      <c r="H6619" s="22">
        <v>0</v>
      </c>
      <c r="I6619" s="22">
        <v>0</v>
      </c>
      <c r="J6619" s="21" t="s">
        <v>105891</v>
      </c>
    </row>
    <row r="6620" spans="1:10" ht="32" customHeight="1">
      <c r="A6620" s="19" t="s">
        <v>120189</v>
      </c>
      <c r="B6620" s="24">
        <v>21</v>
      </c>
      <c r="C6620" s="22">
        <v>15</v>
      </c>
      <c r="D6620" s="21" t="s">
        <v>111524</v>
      </c>
      <c r="E6620" s="21" t="s">
        <v>111525</v>
      </c>
      <c r="F6620" s="21" t="s">
        <v>101563</v>
      </c>
      <c r="G6620" s="22">
        <v>10</v>
      </c>
      <c r="H6620" s="22">
        <v>0</v>
      </c>
      <c r="I6620" s="22">
        <v>0</v>
      </c>
      <c r="J6620" s="21" t="s">
        <v>120190</v>
      </c>
    </row>
    <row r="6621" spans="1:10" ht="32" customHeight="1">
      <c r="A6621" s="19" t="s">
        <v>120191</v>
      </c>
      <c r="B6621" s="24">
        <v>22</v>
      </c>
      <c r="C6621" s="22">
        <v>15</v>
      </c>
      <c r="D6621" s="21" t="s">
        <v>120192</v>
      </c>
      <c r="E6621" s="21" t="s">
        <v>120193</v>
      </c>
      <c r="F6621" s="21" t="s">
        <v>101568</v>
      </c>
      <c r="G6621" s="22">
        <v>1</v>
      </c>
      <c r="H6621" s="22">
        <v>10</v>
      </c>
      <c r="I6621" s="22">
        <v>17</v>
      </c>
      <c r="J6621" s="21" t="s">
        <v>120194</v>
      </c>
    </row>
    <row r="6622" spans="1:10" ht="32" customHeight="1">
      <c r="A6622" s="19" t="s">
        <v>120195</v>
      </c>
      <c r="B6622" s="24">
        <v>13</v>
      </c>
      <c r="C6622" s="22">
        <v>18</v>
      </c>
      <c r="D6622" s="21" t="s">
        <v>103908</v>
      </c>
      <c r="E6622" s="21" t="s">
        <v>103909</v>
      </c>
      <c r="F6622" s="21" t="s">
        <v>105122</v>
      </c>
      <c r="G6622" s="22">
        <v>5</v>
      </c>
      <c r="H6622" s="22">
        <v>9</v>
      </c>
      <c r="I6622" s="22">
        <v>15</v>
      </c>
      <c r="J6622" s="21" t="s">
        <v>120196</v>
      </c>
    </row>
    <row r="6623" spans="1:10" ht="32" customHeight="1">
      <c r="A6623" s="19" t="s">
        <v>120197</v>
      </c>
      <c r="B6623" s="24">
        <v>17</v>
      </c>
      <c r="C6623" s="22">
        <v>15</v>
      </c>
      <c r="D6623" s="21" t="s">
        <v>103105</v>
      </c>
      <c r="E6623" s="21" t="s">
        <v>103106</v>
      </c>
      <c r="F6623" s="21" t="s">
        <v>101528</v>
      </c>
      <c r="G6623" s="22">
        <v>10</v>
      </c>
      <c r="H6623" s="22">
        <v>0</v>
      </c>
      <c r="I6623" s="22">
        <v>0</v>
      </c>
      <c r="J6623" s="21" t="s">
        <v>103107</v>
      </c>
    </row>
    <row r="6624" spans="1:10" ht="32" customHeight="1">
      <c r="A6624" s="19" t="s">
        <v>120198</v>
      </c>
      <c r="B6624" s="24">
        <v>27</v>
      </c>
      <c r="C6624" s="22">
        <v>24</v>
      </c>
      <c r="D6624" s="21" t="s">
        <v>120199</v>
      </c>
      <c r="E6624" s="21" t="s">
        <v>120200</v>
      </c>
      <c r="F6624" s="21" t="s">
        <v>102405</v>
      </c>
      <c r="G6624" s="22">
        <v>7</v>
      </c>
      <c r="H6624" s="22">
        <v>13</v>
      </c>
      <c r="I6624" s="22">
        <v>21</v>
      </c>
      <c r="J6624" s="21" t="s">
        <v>120201</v>
      </c>
    </row>
    <row r="6625" spans="1:10" ht="32" customHeight="1">
      <c r="A6625" s="19" t="s">
        <v>120202</v>
      </c>
      <c r="B6625" s="24">
        <v>29</v>
      </c>
      <c r="C6625" s="22">
        <v>24</v>
      </c>
      <c r="D6625" s="21" t="s">
        <v>105762</v>
      </c>
      <c r="E6625" s="21" t="s">
        <v>105763</v>
      </c>
      <c r="F6625" s="21" t="s">
        <v>101676</v>
      </c>
      <c r="G6625" s="22">
        <v>2</v>
      </c>
      <c r="H6625" s="22">
        <v>18</v>
      </c>
      <c r="I6625" s="22">
        <v>33</v>
      </c>
      <c r="J6625" s="21" t="s">
        <v>120203</v>
      </c>
    </row>
    <row r="6626" spans="1:10" ht="32" customHeight="1">
      <c r="A6626" s="19" t="s">
        <v>120204</v>
      </c>
      <c r="B6626" s="24">
        <v>29</v>
      </c>
      <c r="C6626" s="22">
        <v>24</v>
      </c>
      <c r="D6626" s="21" t="s">
        <v>105762</v>
      </c>
      <c r="E6626" s="21" t="s">
        <v>105763</v>
      </c>
      <c r="F6626" s="21" t="s">
        <v>101676</v>
      </c>
      <c r="G6626" s="22">
        <v>2</v>
      </c>
      <c r="H6626" s="22">
        <v>18</v>
      </c>
      <c r="I6626" s="22">
        <v>33</v>
      </c>
      <c r="J6626" s="21" t="s">
        <v>120203</v>
      </c>
    </row>
    <row r="6627" spans="1:10" ht="32" customHeight="1">
      <c r="A6627" s="19" t="s">
        <v>120205</v>
      </c>
      <c r="B6627" s="24">
        <v>29</v>
      </c>
      <c r="C6627" s="22">
        <v>24</v>
      </c>
      <c r="D6627" s="21" t="s">
        <v>105762</v>
      </c>
      <c r="E6627" s="21" t="s">
        <v>105763</v>
      </c>
      <c r="F6627" s="21" t="s">
        <v>101676</v>
      </c>
      <c r="G6627" s="22">
        <v>2</v>
      </c>
      <c r="H6627" s="22">
        <v>18</v>
      </c>
      <c r="I6627" s="22">
        <v>33</v>
      </c>
      <c r="J6627" s="21" t="s">
        <v>120203</v>
      </c>
    </row>
    <row r="6628" spans="1:10" ht="32" customHeight="1">
      <c r="A6628" s="19" t="s">
        <v>120206</v>
      </c>
      <c r="B6628" s="24">
        <v>24</v>
      </c>
      <c r="C6628" s="22">
        <v>26</v>
      </c>
      <c r="D6628" s="21" t="s">
        <v>101576</v>
      </c>
      <c r="E6628" s="21" t="s">
        <v>101577</v>
      </c>
      <c r="F6628" s="21" t="s">
        <v>101543</v>
      </c>
      <c r="G6628" s="22">
        <v>8</v>
      </c>
      <c r="H6628" s="22">
        <v>14</v>
      </c>
      <c r="I6628" s="22">
        <v>22</v>
      </c>
      <c r="J6628" s="21" t="s">
        <v>120207</v>
      </c>
    </row>
    <row r="6629" spans="1:10" ht="32" customHeight="1">
      <c r="A6629" s="19" t="s">
        <v>120208</v>
      </c>
      <c r="B6629" s="24">
        <v>24</v>
      </c>
      <c r="C6629" s="22">
        <v>18</v>
      </c>
      <c r="D6629" s="21" t="s">
        <v>120209</v>
      </c>
      <c r="E6629" s="21" t="s">
        <v>120210</v>
      </c>
      <c r="F6629" s="21" t="s">
        <v>102144</v>
      </c>
      <c r="G6629" s="22">
        <v>2</v>
      </c>
      <c r="H6629" s="22">
        <v>12</v>
      </c>
      <c r="I6629" s="22">
        <v>25</v>
      </c>
      <c r="J6629" s="21" t="s">
        <v>120211</v>
      </c>
    </row>
    <row r="6630" spans="1:10" ht="32" customHeight="1">
      <c r="A6630" s="19" t="s">
        <v>120212</v>
      </c>
      <c r="B6630" s="24">
        <v>19</v>
      </c>
      <c r="C6630" s="22">
        <v>15</v>
      </c>
      <c r="D6630" s="21" t="s">
        <v>118133</v>
      </c>
      <c r="E6630" s="21" t="s">
        <v>118134</v>
      </c>
      <c r="F6630" s="21" t="s">
        <v>101563</v>
      </c>
      <c r="G6630" s="22">
        <v>10</v>
      </c>
      <c r="H6630" s="22">
        <v>0</v>
      </c>
      <c r="I6630" s="22">
        <v>0</v>
      </c>
      <c r="J6630" s="21" t="s">
        <v>120213</v>
      </c>
    </row>
    <row r="6631" spans="1:10" ht="32" customHeight="1">
      <c r="A6631" s="19" t="s">
        <v>120214</v>
      </c>
      <c r="B6631" s="24">
        <v>19</v>
      </c>
      <c r="C6631" s="22">
        <v>15</v>
      </c>
      <c r="D6631" s="21" t="s">
        <v>118133</v>
      </c>
      <c r="E6631" s="21" t="s">
        <v>118134</v>
      </c>
      <c r="F6631" s="21" t="s">
        <v>101563</v>
      </c>
      <c r="G6631" s="22">
        <v>10</v>
      </c>
      <c r="H6631" s="22">
        <v>0</v>
      </c>
      <c r="I6631" s="22">
        <v>0</v>
      </c>
      <c r="J6631" s="21" t="s">
        <v>120213</v>
      </c>
    </row>
    <row r="6632" spans="1:10" ht="32" customHeight="1">
      <c r="A6632" s="19" t="s">
        <v>120215</v>
      </c>
      <c r="B6632" s="24">
        <v>41</v>
      </c>
      <c r="C6632" s="22">
        <v>23</v>
      </c>
      <c r="D6632" s="21" t="s">
        <v>120216</v>
      </c>
      <c r="E6632" s="21" t="s">
        <v>120217</v>
      </c>
      <c r="F6632" s="21" t="s">
        <v>102001</v>
      </c>
      <c r="G6632" s="22">
        <v>3</v>
      </c>
      <c r="H6632" s="22">
        <v>16</v>
      </c>
      <c r="I6632" s="22">
        <v>29</v>
      </c>
      <c r="J6632" s="21" t="s">
        <v>120218</v>
      </c>
    </row>
    <row r="6633" spans="1:10" ht="32" customHeight="1">
      <c r="A6633" s="19" t="s">
        <v>120219</v>
      </c>
      <c r="B6633" s="24">
        <v>36</v>
      </c>
      <c r="C6633" s="22">
        <v>17</v>
      </c>
      <c r="D6633" s="21" t="s">
        <v>120220</v>
      </c>
      <c r="E6633" s="21" t="s">
        <v>120221</v>
      </c>
      <c r="F6633" s="21" t="s">
        <v>101710</v>
      </c>
      <c r="G6633" s="22">
        <v>2</v>
      </c>
      <c r="H6633" s="22">
        <v>11</v>
      </c>
      <c r="I6633" s="22">
        <v>24</v>
      </c>
      <c r="J6633" s="21" t="s">
        <v>120222</v>
      </c>
    </row>
    <row r="6634" spans="1:10" ht="44" customHeight="1">
      <c r="A6634" s="19" t="s">
        <v>120223</v>
      </c>
      <c r="B6634" s="24">
        <v>21</v>
      </c>
      <c r="C6634" s="22">
        <v>32</v>
      </c>
      <c r="D6634" s="21" t="s">
        <v>110930</v>
      </c>
      <c r="E6634" s="21" t="s">
        <v>110931</v>
      </c>
      <c r="F6634" s="21" t="s">
        <v>103677</v>
      </c>
      <c r="G6634" s="22">
        <v>11</v>
      </c>
      <c r="H6634" s="22">
        <v>17</v>
      </c>
      <c r="I6634" s="22">
        <v>22</v>
      </c>
      <c r="J6634" s="21" t="s">
        <v>120224</v>
      </c>
    </row>
    <row r="6635" spans="1:10" ht="32" customHeight="1">
      <c r="A6635" s="19" t="s">
        <v>120225</v>
      </c>
      <c r="B6635" s="24">
        <v>33</v>
      </c>
      <c r="C6635" s="22">
        <v>28</v>
      </c>
      <c r="D6635" s="21" t="s">
        <v>109175</v>
      </c>
      <c r="E6635" s="21" t="s">
        <v>109176</v>
      </c>
      <c r="F6635" s="21" t="s">
        <v>104397</v>
      </c>
      <c r="G6635" s="22">
        <v>5</v>
      </c>
      <c r="H6635" s="22">
        <v>19</v>
      </c>
      <c r="I6635" s="22">
        <v>30</v>
      </c>
      <c r="J6635" s="21" t="s">
        <v>120226</v>
      </c>
    </row>
    <row r="6636" spans="1:10" ht="20" customHeight="1">
      <c r="A6636" s="19" t="s">
        <v>120227</v>
      </c>
      <c r="B6636" s="24">
        <v>31</v>
      </c>
      <c r="C6636" s="22">
        <v>15</v>
      </c>
      <c r="D6636" s="21" t="s">
        <v>120228</v>
      </c>
      <c r="E6636" s="21" t="s">
        <v>120229</v>
      </c>
      <c r="F6636" s="21" t="s">
        <v>101554</v>
      </c>
      <c r="G6636" s="22">
        <v>3</v>
      </c>
      <c r="H6636" s="22">
        <v>7</v>
      </c>
      <c r="I6636" s="22">
        <v>11</v>
      </c>
      <c r="J6636" s="21" t="s">
        <v>120230</v>
      </c>
    </row>
    <row r="6637" spans="1:10" ht="32" customHeight="1">
      <c r="A6637" s="19" t="s">
        <v>120231</v>
      </c>
      <c r="B6637" s="24">
        <v>33</v>
      </c>
      <c r="C6637" s="22">
        <v>25</v>
      </c>
      <c r="D6637" s="21" t="s">
        <v>102151</v>
      </c>
      <c r="E6637" s="21" t="s">
        <v>102152</v>
      </c>
      <c r="F6637" s="21" t="s">
        <v>102433</v>
      </c>
      <c r="G6637" s="22">
        <v>1</v>
      </c>
      <c r="H6637" s="22">
        <v>20</v>
      </c>
      <c r="I6637" s="22">
        <v>37</v>
      </c>
      <c r="J6637" s="21" t="s">
        <v>120232</v>
      </c>
    </row>
    <row r="6638" spans="1:10" ht="32" customHeight="1">
      <c r="A6638" s="19" t="s">
        <v>120233</v>
      </c>
      <c r="B6638" s="24">
        <v>13</v>
      </c>
      <c r="C6638" s="22">
        <v>15</v>
      </c>
      <c r="D6638" s="21" t="s">
        <v>120234</v>
      </c>
      <c r="E6638" s="21" t="s">
        <v>120235</v>
      </c>
      <c r="F6638" s="21" t="s">
        <v>14739</v>
      </c>
      <c r="G6638" s="22">
        <v>10</v>
      </c>
      <c r="H6638" s="22">
        <v>0</v>
      </c>
      <c r="I6638" s="22">
        <v>0</v>
      </c>
      <c r="J6638" s="21" t="s">
        <v>120236</v>
      </c>
    </row>
    <row r="6639" spans="1:10" ht="32" customHeight="1">
      <c r="A6639" s="19" t="s">
        <v>120237</v>
      </c>
      <c r="B6639" s="24">
        <v>24</v>
      </c>
      <c r="C6639" s="22">
        <v>27</v>
      </c>
      <c r="D6639" s="21" t="s">
        <v>109117</v>
      </c>
      <c r="E6639" s="21" t="s">
        <v>109118</v>
      </c>
      <c r="F6639" s="21" t="s">
        <v>102428</v>
      </c>
      <c r="G6639" s="22">
        <v>4</v>
      </c>
      <c r="H6639" s="22">
        <v>19</v>
      </c>
      <c r="I6639" s="22">
        <v>31</v>
      </c>
      <c r="J6639" s="21" t="s">
        <v>120238</v>
      </c>
    </row>
    <row r="6640" spans="1:10" ht="32" customHeight="1">
      <c r="A6640" s="19" t="s">
        <v>120239</v>
      </c>
      <c r="B6640" s="24">
        <v>17</v>
      </c>
      <c r="C6640" s="22">
        <v>15</v>
      </c>
      <c r="D6640" s="21" t="s">
        <v>107645</v>
      </c>
      <c r="E6640" s="21" t="s">
        <v>107646</v>
      </c>
      <c r="F6640" s="21" t="s">
        <v>101694</v>
      </c>
      <c r="G6640" s="22">
        <v>1</v>
      </c>
      <c r="H6640" s="22">
        <v>8</v>
      </c>
      <c r="I6640" s="22">
        <v>18</v>
      </c>
      <c r="J6640" s="21" t="s">
        <v>120240</v>
      </c>
    </row>
    <row r="6641" spans="1:10" ht="32" customHeight="1">
      <c r="A6641" s="19" t="s">
        <v>120241</v>
      </c>
      <c r="B6641" s="24">
        <v>35</v>
      </c>
      <c r="C6641" s="22">
        <v>18</v>
      </c>
      <c r="D6641" s="21" t="s">
        <v>113527</v>
      </c>
      <c r="E6641" s="21" t="s">
        <v>113528</v>
      </c>
      <c r="F6641" s="21" t="s">
        <v>102144</v>
      </c>
      <c r="G6641" s="22">
        <v>1</v>
      </c>
      <c r="H6641" s="22">
        <v>13</v>
      </c>
      <c r="I6641" s="22">
        <v>20</v>
      </c>
      <c r="J6641" s="21" t="s">
        <v>120242</v>
      </c>
    </row>
    <row r="6642" spans="1:10" ht="32" customHeight="1">
      <c r="A6642" s="19" t="s">
        <v>120243</v>
      </c>
      <c r="B6642" s="24">
        <v>33</v>
      </c>
      <c r="C6642" s="22">
        <v>21</v>
      </c>
      <c r="D6642" s="21" t="s">
        <v>120244</v>
      </c>
      <c r="E6642" s="21" t="s">
        <v>120245</v>
      </c>
      <c r="F6642" s="21" t="s">
        <v>14743</v>
      </c>
      <c r="G6642" s="22">
        <v>1</v>
      </c>
      <c r="H6642" s="22">
        <v>8</v>
      </c>
      <c r="I6642" s="22">
        <v>17</v>
      </c>
      <c r="J6642" s="21" t="s">
        <v>120246</v>
      </c>
    </row>
    <row r="6643" spans="1:10" ht="32" customHeight="1">
      <c r="A6643" s="19" t="s">
        <v>120247</v>
      </c>
      <c r="B6643" s="24">
        <v>21</v>
      </c>
      <c r="C6643" s="22">
        <v>15</v>
      </c>
      <c r="D6643" s="21" t="s">
        <v>110559</v>
      </c>
      <c r="E6643" s="21" t="s">
        <v>110560</v>
      </c>
      <c r="F6643" s="21" t="s">
        <v>101554</v>
      </c>
      <c r="G6643" s="22">
        <v>10</v>
      </c>
      <c r="H6643" s="22">
        <v>0</v>
      </c>
      <c r="I6643" s="22">
        <v>0</v>
      </c>
      <c r="J6643" s="21" t="s">
        <v>120248</v>
      </c>
    </row>
    <row r="6644" spans="1:10" ht="32" customHeight="1">
      <c r="A6644" s="19" t="s">
        <v>120249</v>
      </c>
      <c r="B6644" s="24">
        <v>19</v>
      </c>
      <c r="C6644" s="22">
        <v>16</v>
      </c>
      <c r="D6644" s="21" t="s">
        <v>108916</v>
      </c>
      <c r="E6644" s="21" t="s">
        <v>108917</v>
      </c>
      <c r="F6644" s="21" t="s">
        <v>101945</v>
      </c>
      <c r="G6644" s="22">
        <v>1</v>
      </c>
      <c r="H6644" s="22">
        <v>11</v>
      </c>
      <c r="I6644" s="22">
        <v>16</v>
      </c>
      <c r="J6644" s="21" t="s">
        <v>120250</v>
      </c>
    </row>
    <row r="6645" spans="1:10" ht="32" customHeight="1">
      <c r="A6645" s="19" t="s">
        <v>120251</v>
      </c>
      <c r="B6645" s="24">
        <v>32</v>
      </c>
      <c r="C6645" s="22">
        <v>15</v>
      </c>
      <c r="D6645" s="21" t="s">
        <v>120252</v>
      </c>
      <c r="E6645" s="21" t="s">
        <v>120253</v>
      </c>
      <c r="F6645" s="22">
        <v>1</v>
      </c>
      <c r="G6645" s="22">
        <v>1</v>
      </c>
      <c r="H6645" s="22">
        <v>10</v>
      </c>
      <c r="I6645" s="22">
        <v>25</v>
      </c>
      <c r="J6645" s="21" t="s">
        <v>120254</v>
      </c>
    </row>
    <row r="6646" spans="1:10" ht="32" customHeight="1">
      <c r="A6646" s="19" t="s">
        <v>120255</v>
      </c>
      <c r="B6646" s="24">
        <v>17</v>
      </c>
      <c r="C6646" s="22">
        <v>15</v>
      </c>
      <c r="D6646" s="21" t="s">
        <v>120256</v>
      </c>
      <c r="E6646" s="21" t="s">
        <v>120257</v>
      </c>
      <c r="F6646" s="21" t="s">
        <v>101528</v>
      </c>
      <c r="G6646" s="22">
        <v>10</v>
      </c>
      <c r="H6646" s="22">
        <v>0</v>
      </c>
      <c r="I6646" s="22">
        <v>0</v>
      </c>
      <c r="J6646" s="21" t="s">
        <v>120258</v>
      </c>
    </row>
    <row r="6647" spans="1:10" ht="32" customHeight="1">
      <c r="A6647" s="19" t="s">
        <v>120259</v>
      </c>
      <c r="B6647" s="24">
        <v>17</v>
      </c>
      <c r="C6647" s="22">
        <v>15</v>
      </c>
      <c r="D6647" s="21" t="s">
        <v>120256</v>
      </c>
      <c r="E6647" s="21" t="s">
        <v>120257</v>
      </c>
      <c r="F6647" s="21" t="s">
        <v>101528</v>
      </c>
      <c r="G6647" s="22">
        <v>10</v>
      </c>
      <c r="H6647" s="22">
        <v>0</v>
      </c>
      <c r="I6647" s="22">
        <v>0</v>
      </c>
      <c r="J6647" s="21" t="s">
        <v>120258</v>
      </c>
    </row>
    <row r="6648" spans="1:10" ht="32" customHeight="1">
      <c r="A6648" s="19" t="s">
        <v>120260</v>
      </c>
      <c r="B6648" s="24">
        <v>23</v>
      </c>
      <c r="C6648" s="22">
        <v>17</v>
      </c>
      <c r="D6648" s="21" t="s">
        <v>120261</v>
      </c>
      <c r="E6648" s="21" t="s">
        <v>120262</v>
      </c>
      <c r="F6648" s="21" t="s">
        <v>101665</v>
      </c>
      <c r="G6648" s="22">
        <v>1</v>
      </c>
      <c r="H6648" s="22">
        <v>12</v>
      </c>
      <c r="I6648" s="22">
        <v>26</v>
      </c>
      <c r="J6648" s="21" t="s">
        <v>120263</v>
      </c>
    </row>
    <row r="6649" spans="1:10" ht="32" customHeight="1">
      <c r="A6649" s="19" t="s">
        <v>120264</v>
      </c>
      <c r="B6649" s="24">
        <v>23</v>
      </c>
      <c r="C6649" s="22">
        <v>17</v>
      </c>
      <c r="D6649" s="21" t="s">
        <v>120261</v>
      </c>
      <c r="E6649" s="21" t="s">
        <v>120262</v>
      </c>
      <c r="F6649" s="21" t="s">
        <v>101665</v>
      </c>
      <c r="G6649" s="22">
        <v>1</v>
      </c>
      <c r="H6649" s="22">
        <v>12</v>
      </c>
      <c r="I6649" s="22">
        <v>26</v>
      </c>
      <c r="J6649" s="21" t="s">
        <v>120263</v>
      </c>
    </row>
    <row r="6650" spans="1:10" ht="32" customHeight="1">
      <c r="A6650" s="19" t="s">
        <v>120265</v>
      </c>
      <c r="B6650" s="24">
        <v>13</v>
      </c>
      <c r="C6650" s="22">
        <v>15</v>
      </c>
      <c r="D6650" s="21" t="s">
        <v>103999</v>
      </c>
      <c r="E6650" s="21" t="s">
        <v>104000</v>
      </c>
      <c r="F6650" s="21" t="s">
        <v>101554</v>
      </c>
      <c r="G6650" s="22">
        <v>10</v>
      </c>
      <c r="H6650" s="22">
        <v>0</v>
      </c>
      <c r="I6650" s="22">
        <v>0</v>
      </c>
      <c r="J6650" s="21" t="s">
        <v>120266</v>
      </c>
    </row>
    <row r="6651" spans="1:10" ht="32" customHeight="1">
      <c r="A6651" s="19" t="s">
        <v>120267</v>
      </c>
      <c r="B6651" s="24">
        <v>36</v>
      </c>
      <c r="C6651" s="22">
        <v>22</v>
      </c>
      <c r="D6651" s="21" t="s">
        <v>120110</v>
      </c>
      <c r="E6651" s="21" t="s">
        <v>120111</v>
      </c>
      <c r="F6651" s="21" t="s">
        <v>101885</v>
      </c>
      <c r="G6651" s="22">
        <v>1</v>
      </c>
      <c r="H6651" s="22">
        <v>17</v>
      </c>
      <c r="I6651" s="22">
        <v>29</v>
      </c>
      <c r="J6651" s="21" t="s">
        <v>120268</v>
      </c>
    </row>
    <row r="6652" spans="1:10" ht="32" customHeight="1">
      <c r="A6652" s="19" t="s">
        <v>120269</v>
      </c>
      <c r="B6652" s="24">
        <v>36</v>
      </c>
      <c r="C6652" s="22">
        <v>22</v>
      </c>
      <c r="D6652" s="21" t="s">
        <v>120110</v>
      </c>
      <c r="E6652" s="21" t="s">
        <v>120111</v>
      </c>
      <c r="F6652" s="21" t="s">
        <v>101885</v>
      </c>
      <c r="G6652" s="22">
        <v>1</v>
      </c>
      <c r="H6652" s="22">
        <v>17</v>
      </c>
      <c r="I6652" s="22">
        <v>29</v>
      </c>
      <c r="J6652" s="21" t="s">
        <v>120268</v>
      </c>
    </row>
    <row r="6653" spans="1:10" ht="32" customHeight="1">
      <c r="A6653" s="19" t="s">
        <v>120270</v>
      </c>
      <c r="B6653" s="24">
        <v>20</v>
      </c>
      <c r="C6653" s="22">
        <v>15</v>
      </c>
      <c r="D6653" s="21" t="s">
        <v>102816</v>
      </c>
      <c r="E6653" s="21" t="s">
        <v>102817</v>
      </c>
      <c r="F6653" s="21" t="s">
        <v>101628</v>
      </c>
      <c r="G6653" s="22">
        <v>1</v>
      </c>
      <c r="H6653" s="22">
        <v>10</v>
      </c>
      <c r="I6653" s="22">
        <v>20</v>
      </c>
      <c r="J6653" s="21" t="s">
        <v>120271</v>
      </c>
    </row>
    <row r="6654" spans="1:10" ht="32" customHeight="1">
      <c r="A6654" s="19" t="s">
        <v>120272</v>
      </c>
      <c r="B6654" s="24">
        <v>12</v>
      </c>
      <c r="C6654" s="22">
        <v>15</v>
      </c>
      <c r="D6654" s="21" t="s">
        <v>120273</v>
      </c>
      <c r="E6654" s="21" t="s">
        <v>120274</v>
      </c>
      <c r="F6654" s="21" t="s">
        <v>101522</v>
      </c>
      <c r="G6654" s="22">
        <v>10</v>
      </c>
      <c r="H6654" s="22">
        <v>0</v>
      </c>
      <c r="I6654" s="22">
        <v>0</v>
      </c>
      <c r="J6654" s="21" t="s">
        <v>120275</v>
      </c>
    </row>
    <row r="6655" spans="1:10" ht="32" customHeight="1">
      <c r="A6655" s="19" t="s">
        <v>120276</v>
      </c>
      <c r="B6655" s="24">
        <v>22</v>
      </c>
      <c r="C6655" s="22">
        <v>20</v>
      </c>
      <c r="D6655" s="21" t="s">
        <v>105041</v>
      </c>
      <c r="E6655" s="21" t="s">
        <v>105042</v>
      </c>
      <c r="F6655" s="21" t="s">
        <v>102305</v>
      </c>
      <c r="G6655" s="22">
        <v>1</v>
      </c>
      <c r="H6655" s="22">
        <v>15</v>
      </c>
      <c r="I6655" s="22">
        <v>32</v>
      </c>
      <c r="J6655" s="21" t="s">
        <v>120277</v>
      </c>
    </row>
    <row r="6656" spans="1:10" ht="32" customHeight="1">
      <c r="A6656" s="19" t="s">
        <v>120278</v>
      </c>
      <c r="B6656" s="24">
        <v>22</v>
      </c>
      <c r="C6656" s="22">
        <v>20</v>
      </c>
      <c r="D6656" s="21" t="s">
        <v>105041</v>
      </c>
      <c r="E6656" s="21" t="s">
        <v>105042</v>
      </c>
      <c r="F6656" s="21" t="s">
        <v>102305</v>
      </c>
      <c r="G6656" s="22">
        <v>1</v>
      </c>
      <c r="H6656" s="22">
        <v>15</v>
      </c>
      <c r="I6656" s="22">
        <v>32</v>
      </c>
      <c r="J6656" s="21" t="s">
        <v>120277</v>
      </c>
    </row>
    <row r="6657" spans="1:10" ht="32" customHeight="1">
      <c r="A6657" s="19" t="s">
        <v>120279</v>
      </c>
      <c r="B6657" s="24">
        <v>20</v>
      </c>
      <c r="C6657" s="22">
        <v>15</v>
      </c>
      <c r="D6657" s="21" t="s">
        <v>120280</v>
      </c>
      <c r="E6657" s="21" t="s">
        <v>120281</v>
      </c>
      <c r="F6657" s="21" t="s">
        <v>101554</v>
      </c>
      <c r="G6657" s="22">
        <v>10</v>
      </c>
      <c r="H6657" s="22">
        <v>0</v>
      </c>
      <c r="I6657" s="22">
        <v>0</v>
      </c>
      <c r="J6657" s="21" t="s">
        <v>120282</v>
      </c>
    </row>
    <row r="6658" spans="1:10" ht="32" customHeight="1">
      <c r="A6658" s="19" t="s">
        <v>120283</v>
      </c>
      <c r="B6658" s="24">
        <v>30</v>
      </c>
      <c r="C6658" s="22">
        <v>15</v>
      </c>
      <c r="D6658" s="21" t="s">
        <v>112796</v>
      </c>
      <c r="E6658" s="21" t="s">
        <v>112797</v>
      </c>
      <c r="F6658" s="21" t="s">
        <v>101528</v>
      </c>
      <c r="G6658" s="22">
        <v>10</v>
      </c>
      <c r="H6658" s="22">
        <v>0</v>
      </c>
      <c r="I6658" s="22">
        <v>0</v>
      </c>
      <c r="J6658" s="21" t="s">
        <v>120284</v>
      </c>
    </row>
    <row r="6659" spans="1:10" ht="32" customHeight="1">
      <c r="A6659" s="19" t="s">
        <v>120285</v>
      </c>
      <c r="B6659" s="24">
        <v>34</v>
      </c>
      <c r="C6659" s="22">
        <v>15</v>
      </c>
      <c r="D6659" s="21" t="s">
        <v>105931</v>
      </c>
      <c r="E6659" s="21" t="s">
        <v>105932</v>
      </c>
      <c r="F6659" s="21" t="s">
        <v>101694</v>
      </c>
      <c r="G6659" s="22">
        <v>1</v>
      </c>
      <c r="H6659" s="22">
        <v>8</v>
      </c>
      <c r="I6659" s="22">
        <v>17</v>
      </c>
      <c r="J6659" s="21" t="s">
        <v>120286</v>
      </c>
    </row>
    <row r="6660" spans="1:10" ht="32" customHeight="1">
      <c r="A6660" s="19" t="s">
        <v>120287</v>
      </c>
      <c r="B6660" s="24">
        <v>24</v>
      </c>
      <c r="C6660" s="22">
        <v>16</v>
      </c>
      <c r="D6660" s="21" t="s">
        <v>120288</v>
      </c>
      <c r="E6660" s="21" t="s">
        <v>120289</v>
      </c>
      <c r="F6660" s="21" t="s">
        <v>101945</v>
      </c>
      <c r="G6660" s="22">
        <v>1</v>
      </c>
      <c r="H6660" s="22">
        <v>11</v>
      </c>
      <c r="I6660" s="22">
        <v>19</v>
      </c>
      <c r="J6660" s="21" t="s">
        <v>120290</v>
      </c>
    </row>
    <row r="6661" spans="1:10" ht="32" customHeight="1">
      <c r="A6661" s="19" t="s">
        <v>120291</v>
      </c>
      <c r="B6661" s="24">
        <v>24</v>
      </c>
      <c r="C6661" s="22">
        <v>16</v>
      </c>
      <c r="D6661" s="21" t="s">
        <v>120288</v>
      </c>
      <c r="E6661" s="21" t="s">
        <v>120289</v>
      </c>
      <c r="F6661" s="21" t="s">
        <v>101945</v>
      </c>
      <c r="G6661" s="22">
        <v>1</v>
      </c>
      <c r="H6661" s="22">
        <v>11</v>
      </c>
      <c r="I6661" s="22">
        <v>19</v>
      </c>
      <c r="J6661" s="21" t="s">
        <v>120290</v>
      </c>
    </row>
    <row r="6662" spans="1:10" ht="32" customHeight="1">
      <c r="A6662" s="19" t="s">
        <v>120292</v>
      </c>
      <c r="B6662" s="24">
        <v>31</v>
      </c>
      <c r="C6662" s="22">
        <v>24</v>
      </c>
      <c r="D6662" s="21" t="s">
        <v>120293</v>
      </c>
      <c r="E6662" s="21" t="s">
        <v>120294</v>
      </c>
      <c r="F6662" s="21" t="s">
        <v>101676</v>
      </c>
      <c r="G6662" s="22">
        <v>1</v>
      </c>
      <c r="H6662" s="22">
        <v>19</v>
      </c>
      <c r="I6662" s="22">
        <v>28</v>
      </c>
      <c r="J6662" s="21" t="s">
        <v>120295</v>
      </c>
    </row>
    <row r="6663" spans="1:10" ht="32" customHeight="1">
      <c r="A6663" s="19" t="s">
        <v>120296</v>
      </c>
      <c r="B6663" s="24">
        <v>31</v>
      </c>
      <c r="C6663" s="22">
        <v>24</v>
      </c>
      <c r="D6663" s="21" t="s">
        <v>120293</v>
      </c>
      <c r="E6663" s="21" t="s">
        <v>120294</v>
      </c>
      <c r="F6663" s="21" t="s">
        <v>101676</v>
      </c>
      <c r="G6663" s="22">
        <v>1</v>
      </c>
      <c r="H6663" s="22">
        <v>19</v>
      </c>
      <c r="I6663" s="22">
        <v>28</v>
      </c>
      <c r="J6663" s="21" t="s">
        <v>120295</v>
      </c>
    </row>
    <row r="6664" spans="1:10" ht="32" customHeight="1">
      <c r="A6664" s="19" t="s">
        <v>120297</v>
      </c>
      <c r="B6664" s="24">
        <v>39</v>
      </c>
      <c r="C6664" s="22">
        <v>22</v>
      </c>
      <c r="D6664" s="21" t="s">
        <v>120298</v>
      </c>
      <c r="E6664" s="21" t="s">
        <v>120299</v>
      </c>
      <c r="F6664" s="21" t="s">
        <v>106135</v>
      </c>
      <c r="G6664" s="22">
        <v>1</v>
      </c>
      <c r="H6664" s="22">
        <v>17</v>
      </c>
      <c r="I6664" s="22">
        <v>36</v>
      </c>
      <c r="J6664" s="21" t="s">
        <v>120300</v>
      </c>
    </row>
    <row r="6665" spans="1:10" ht="32" customHeight="1">
      <c r="A6665" s="19" t="s">
        <v>120301</v>
      </c>
      <c r="B6665" s="24">
        <v>22</v>
      </c>
      <c r="C6665" s="22">
        <v>15</v>
      </c>
      <c r="D6665" s="21" t="s">
        <v>106212</v>
      </c>
      <c r="E6665" s="21" t="s">
        <v>106213</v>
      </c>
      <c r="F6665" s="21" t="s">
        <v>101568</v>
      </c>
      <c r="G6665" s="22">
        <v>1</v>
      </c>
      <c r="H6665" s="22">
        <v>10</v>
      </c>
      <c r="I6665" s="22">
        <v>14</v>
      </c>
      <c r="J6665" s="21" t="s">
        <v>120302</v>
      </c>
    </row>
    <row r="6666" spans="1:10" ht="32" customHeight="1">
      <c r="A6666" s="19" t="s">
        <v>120303</v>
      </c>
      <c r="B6666" s="24">
        <v>57</v>
      </c>
      <c r="C6666" s="22">
        <v>20</v>
      </c>
      <c r="D6666" s="21" t="s">
        <v>120304</v>
      </c>
      <c r="E6666" s="21" t="s">
        <v>120305</v>
      </c>
      <c r="F6666" s="21" t="s">
        <v>101543</v>
      </c>
      <c r="G6666" s="22">
        <v>3</v>
      </c>
      <c r="H6666" s="22">
        <v>13</v>
      </c>
      <c r="I6666" s="22">
        <v>24</v>
      </c>
      <c r="J6666" s="21" t="s">
        <v>120306</v>
      </c>
    </row>
    <row r="6667" spans="1:10" ht="20" customHeight="1">
      <c r="A6667" s="19" t="s">
        <v>120307</v>
      </c>
      <c r="B6667" s="24">
        <v>32</v>
      </c>
      <c r="C6667" s="22">
        <v>17</v>
      </c>
      <c r="D6667" s="21" t="s">
        <v>120308</v>
      </c>
      <c r="E6667" s="21" t="s">
        <v>120309</v>
      </c>
      <c r="F6667" s="21" t="s">
        <v>14743</v>
      </c>
      <c r="G6667" s="22">
        <v>4</v>
      </c>
      <c r="H6667" s="22">
        <v>9</v>
      </c>
      <c r="I6667" s="22">
        <v>18</v>
      </c>
      <c r="J6667" s="21" t="s">
        <v>120310</v>
      </c>
    </row>
    <row r="6668" spans="1:10" ht="20" customHeight="1">
      <c r="A6668" s="19" t="s">
        <v>120311</v>
      </c>
      <c r="B6668" s="24">
        <v>21</v>
      </c>
      <c r="C6668" s="22">
        <v>15</v>
      </c>
      <c r="D6668" s="21" t="s">
        <v>104615</v>
      </c>
      <c r="E6668" s="21" t="s">
        <v>104616</v>
      </c>
      <c r="F6668" s="21" t="s">
        <v>101554</v>
      </c>
      <c r="G6668" s="22">
        <v>10</v>
      </c>
      <c r="H6668" s="22">
        <v>0</v>
      </c>
      <c r="I6668" s="22">
        <v>0</v>
      </c>
      <c r="J6668" s="21" t="s">
        <v>120312</v>
      </c>
    </row>
    <row r="6669" spans="1:10" ht="20" customHeight="1">
      <c r="A6669" s="19" t="s">
        <v>120313</v>
      </c>
      <c r="B6669" s="24">
        <v>12</v>
      </c>
      <c r="C6669" s="22">
        <v>15</v>
      </c>
      <c r="D6669" s="21" t="s">
        <v>120314</v>
      </c>
      <c r="E6669" s="21" t="s">
        <v>120315</v>
      </c>
      <c r="F6669" s="21" t="s">
        <v>101528</v>
      </c>
      <c r="G6669" s="22">
        <v>10</v>
      </c>
      <c r="H6669" s="22">
        <v>0</v>
      </c>
      <c r="I6669" s="22">
        <v>0</v>
      </c>
      <c r="J6669" s="21" t="s">
        <v>120316</v>
      </c>
    </row>
    <row r="6670" spans="1:10" ht="20" customHeight="1">
      <c r="A6670" s="19" t="s">
        <v>120317</v>
      </c>
      <c r="B6670" s="24">
        <v>21</v>
      </c>
      <c r="C6670" s="22">
        <v>15</v>
      </c>
      <c r="D6670" s="21" t="s">
        <v>119443</v>
      </c>
      <c r="E6670" s="21" t="s">
        <v>119444</v>
      </c>
      <c r="F6670" s="21" t="s">
        <v>101554</v>
      </c>
      <c r="G6670" s="22">
        <v>10</v>
      </c>
      <c r="H6670" s="22">
        <v>0</v>
      </c>
      <c r="I6670" s="22">
        <v>0</v>
      </c>
      <c r="J6670" s="21" t="s">
        <v>120318</v>
      </c>
    </row>
    <row r="6671" spans="1:10" ht="20" customHeight="1">
      <c r="A6671" s="19" t="s">
        <v>120319</v>
      </c>
      <c r="B6671" s="24">
        <v>39</v>
      </c>
      <c r="C6671" s="22">
        <v>15</v>
      </c>
      <c r="D6671" s="21" t="s">
        <v>120320</v>
      </c>
      <c r="E6671" s="21" t="s">
        <v>120321</v>
      </c>
      <c r="F6671" s="21" t="s">
        <v>101694</v>
      </c>
      <c r="G6671" s="22">
        <v>5</v>
      </c>
      <c r="H6671" s="22">
        <v>6</v>
      </c>
      <c r="I6671" s="22">
        <v>13</v>
      </c>
      <c r="J6671" s="21" t="s">
        <v>120322</v>
      </c>
    </row>
    <row r="6672" spans="1:10" ht="32" customHeight="1">
      <c r="A6672" s="19" t="s">
        <v>120323</v>
      </c>
      <c r="B6672" s="24">
        <v>22</v>
      </c>
      <c r="C6672" s="22">
        <v>15</v>
      </c>
      <c r="D6672" s="21" t="s">
        <v>111648</v>
      </c>
      <c r="E6672" s="21" t="s">
        <v>111649</v>
      </c>
      <c r="F6672" s="21" t="s">
        <v>101694</v>
      </c>
      <c r="G6672" s="22">
        <v>1</v>
      </c>
      <c r="H6672" s="22">
        <v>8</v>
      </c>
      <c r="I6672" s="22">
        <v>17</v>
      </c>
      <c r="J6672" s="21" t="s">
        <v>120324</v>
      </c>
    </row>
    <row r="6673" spans="1:10" ht="32" customHeight="1">
      <c r="A6673" s="19" t="s">
        <v>120325</v>
      </c>
      <c r="B6673" s="24">
        <v>22</v>
      </c>
      <c r="C6673" s="22">
        <v>15</v>
      </c>
      <c r="D6673" s="21" t="s">
        <v>111648</v>
      </c>
      <c r="E6673" s="21" t="s">
        <v>111649</v>
      </c>
      <c r="F6673" s="21" t="s">
        <v>101694</v>
      </c>
      <c r="G6673" s="22">
        <v>1</v>
      </c>
      <c r="H6673" s="22">
        <v>8</v>
      </c>
      <c r="I6673" s="22">
        <v>17</v>
      </c>
      <c r="J6673" s="21" t="s">
        <v>120324</v>
      </c>
    </row>
    <row r="6674" spans="1:10" ht="32" customHeight="1">
      <c r="A6674" s="19" t="s">
        <v>120326</v>
      </c>
      <c r="B6674" s="24">
        <v>43</v>
      </c>
      <c r="C6674" s="22">
        <v>15</v>
      </c>
      <c r="D6674" s="21" t="s">
        <v>120327</v>
      </c>
      <c r="E6674" s="21" t="s">
        <v>120328</v>
      </c>
      <c r="F6674" s="21" t="s">
        <v>101554</v>
      </c>
      <c r="G6674" s="22">
        <v>10</v>
      </c>
      <c r="H6674" s="22">
        <v>0</v>
      </c>
      <c r="I6674" s="22">
        <v>0</v>
      </c>
      <c r="J6674" s="21" t="s">
        <v>120329</v>
      </c>
    </row>
    <row r="6675" spans="1:10" ht="32" customHeight="1">
      <c r="A6675" s="19" t="s">
        <v>120330</v>
      </c>
      <c r="B6675" s="24">
        <v>13</v>
      </c>
      <c r="C6675" s="22">
        <v>15</v>
      </c>
      <c r="D6675" s="21" t="s">
        <v>120331</v>
      </c>
      <c r="E6675" s="21" t="s">
        <v>120332</v>
      </c>
      <c r="F6675" s="21" t="s">
        <v>101727</v>
      </c>
      <c r="G6675" s="22">
        <v>10</v>
      </c>
      <c r="H6675" s="22">
        <v>0</v>
      </c>
      <c r="I6675" s="22">
        <v>0</v>
      </c>
      <c r="J6675" s="21" t="s">
        <v>120333</v>
      </c>
    </row>
    <row r="6676" spans="1:10" ht="32" customHeight="1">
      <c r="A6676" s="19" t="s">
        <v>120334</v>
      </c>
      <c r="B6676" s="24">
        <v>19</v>
      </c>
      <c r="C6676" s="22">
        <v>15</v>
      </c>
      <c r="D6676" s="21" t="s">
        <v>111781</v>
      </c>
      <c r="E6676" s="21" t="s">
        <v>111782</v>
      </c>
      <c r="F6676" s="21" t="s">
        <v>101568</v>
      </c>
      <c r="G6676" s="22">
        <v>1</v>
      </c>
      <c r="H6676" s="22">
        <v>9</v>
      </c>
      <c r="I6676" s="22">
        <v>18</v>
      </c>
      <c r="J6676" s="21" t="s">
        <v>120335</v>
      </c>
    </row>
    <row r="6677" spans="1:10" ht="32" customHeight="1">
      <c r="A6677" s="19" t="s">
        <v>120336</v>
      </c>
      <c r="B6677" s="24">
        <v>21</v>
      </c>
      <c r="C6677" s="22">
        <v>15</v>
      </c>
      <c r="D6677" s="21" t="s">
        <v>102348</v>
      </c>
      <c r="E6677" s="21" t="s">
        <v>102349</v>
      </c>
      <c r="F6677" s="21" t="s">
        <v>101554</v>
      </c>
      <c r="G6677" s="22">
        <v>10</v>
      </c>
      <c r="H6677" s="22">
        <v>0</v>
      </c>
      <c r="I6677" s="22">
        <v>0</v>
      </c>
      <c r="J6677" s="21" t="s">
        <v>113688</v>
      </c>
    </row>
    <row r="6678" spans="1:10" ht="20" customHeight="1">
      <c r="A6678" s="27">
        <v>-999</v>
      </c>
      <c r="B6678" s="24">
        <v>-999</v>
      </c>
      <c r="C6678" s="22">
        <v>-999</v>
      </c>
      <c r="D6678" s="22">
        <v>-999</v>
      </c>
      <c r="E6678" s="22">
        <v>-999</v>
      </c>
      <c r="F6678" s="22">
        <v>-999</v>
      </c>
      <c r="G6678" s="22">
        <v>-999</v>
      </c>
      <c r="H6678" s="22">
        <v>-999</v>
      </c>
      <c r="I6678" s="22">
        <v>-999</v>
      </c>
      <c r="J6678" s="22">
        <v>-999</v>
      </c>
    </row>
    <row r="6679" spans="1:10" ht="32" customHeight="1">
      <c r="A6679" s="19" t="s">
        <v>120337</v>
      </c>
      <c r="B6679" s="24">
        <v>13</v>
      </c>
      <c r="C6679" s="22">
        <v>15</v>
      </c>
      <c r="D6679" s="21" t="s">
        <v>120338</v>
      </c>
      <c r="E6679" s="21" t="s">
        <v>120339</v>
      </c>
      <c r="F6679" s="21" t="s">
        <v>101554</v>
      </c>
      <c r="G6679" s="22">
        <v>10</v>
      </c>
      <c r="H6679" s="22">
        <v>0</v>
      </c>
      <c r="I6679" s="22">
        <v>0</v>
      </c>
      <c r="J6679" s="21" t="s">
        <v>120340</v>
      </c>
    </row>
    <row r="6680" spans="1:10" ht="32" customHeight="1">
      <c r="A6680" s="19" t="s">
        <v>120341</v>
      </c>
      <c r="B6680" s="24">
        <v>18</v>
      </c>
      <c r="C6680" s="22">
        <v>25</v>
      </c>
      <c r="D6680" s="21" t="s">
        <v>120342</v>
      </c>
      <c r="E6680" s="21" t="s">
        <v>120343</v>
      </c>
      <c r="F6680" s="21" t="s">
        <v>101996</v>
      </c>
      <c r="G6680" s="22">
        <v>8</v>
      </c>
      <c r="H6680" s="22">
        <v>13</v>
      </c>
      <c r="I6680" s="22">
        <v>21</v>
      </c>
      <c r="J6680" s="21" t="s">
        <v>120344</v>
      </c>
    </row>
    <row r="6681" spans="1:10" ht="32" customHeight="1">
      <c r="A6681" s="19" t="s">
        <v>120345</v>
      </c>
      <c r="B6681" s="24">
        <v>41</v>
      </c>
      <c r="C6681" s="22">
        <v>24</v>
      </c>
      <c r="D6681" s="21" t="s">
        <v>117749</v>
      </c>
      <c r="E6681" s="21" t="s">
        <v>117750</v>
      </c>
      <c r="F6681" s="21" t="s">
        <v>101676</v>
      </c>
      <c r="G6681" s="22">
        <v>1</v>
      </c>
      <c r="H6681" s="22">
        <v>19</v>
      </c>
      <c r="I6681" s="22">
        <v>27</v>
      </c>
      <c r="J6681" s="21" t="s">
        <v>120346</v>
      </c>
    </row>
    <row r="6682" spans="1:10" ht="32" customHeight="1">
      <c r="A6682" s="19" t="s">
        <v>120347</v>
      </c>
      <c r="B6682" s="24">
        <v>12</v>
      </c>
      <c r="C6682" s="22">
        <v>27</v>
      </c>
      <c r="D6682" s="21" t="s">
        <v>109717</v>
      </c>
      <c r="E6682" s="21" t="s">
        <v>109718</v>
      </c>
      <c r="F6682" s="21" t="s">
        <v>101533</v>
      </c>
      <c r="G6682" s="22">
        <v>6</v>
      </c>
      <c r="H6682" s="22">
        <v>17</v>
      </c>
      <c r="I6682" s="22">
        <v>23</v>
      </c>
      <c r="J6682" s="21" t="s">
        <v>120348</v>
      </c>
    </row>
    <row r="6683" spans="1:10" ht="32" customHeight="1">
      <c r="A6683" s="19" t="s">
        <v>120349</v>
      </c>
      <c r="B6683" s="24">
        <v>13</v>
      </c>
      <c r="C6683" s="22">
        <v>18</v>
      </c>
      <c r="D6683" s="21" t="s">
        <v>120350</v>
      </c>
      <c r="E6683" s="21" t="s">
        <v>120351</v>
      </c>
      <c r="F6683" s="21" t="s">
        <v>102144</v>
      </c>
      <c r="G6683" s="22">
        <v>5</v>
      </c>
      <c r="H6683" s="22">
        <v>9</v>
      </c>
      <c r="I6683" s="22">
        <v>18</v>
      </c>
      <c r="J6683" s="21" t="s">
        <v>120352</v>
      </c>
    </row>
    <row r="6684" spans="1:10" ht="32" customHeight="1">
      <c r="A6684" s="19" t="s">
        <v>120353</v>
      </c>
      <c r="B6684" s="24">
        <v>12</v>
      </c>
      <c r="C6684" s="22">
        <v>15</v>
      </c>
      <c r="D6684" s="21" t="s">
        <v>112984</v>
      </c>
      <c r="E6684" s="21" t="s">
        <v>112985</v>
      </c>
      <c r="F6684" s="21" t="s">
        <v>14739</v>
      </c>
      <c r="G6684" s="22">
        <v>10</v>
      </c>
      <c r="H6684" s="22">
        <v>0</v>
      </c>
      <c r="I6684" s="22">
        <v>0</v>
      </c>
      <c r="J6684" s="21" t="s">
        <v>120354</v>
      </c>
    </row>
    <row r="6685" spans="1:10" ht="32" customHeight="1">
      <c r="A6685" s="19" t="s">
        <v>120355</v>
      </c>
      <c r="B6685" s="24">
        <v>37</v>
      </c>
      <c r="C6685" s="22">
        <v>17</v>
      </c>
      <c r="D6685" s="21" t="s">
        <v>120356</v>
      </c>
      <c r="E6685" s="21" t="s">
        <v>120357</v>
      </c>
      <c r="F6685" s="21" t="s">
        <v>14743</v>
      </c>
      <c r="G6685" s="22">
        <v>1</v>
      </c>
      <c r="H6685" s="22">
        <v>12</v>
      </c>
      <c r="I6685" s="22">
        <v>19</v>
      </c>
      <c r="J6685" s="21" t="s">
        <v>120358</v>
      </c>
    </row>
    <row r="6686" spans="1:10" ht="32" customHeight="1">
      <c r="A6686" s="19" t="s">
        <v>120359</v>
      </c>
      <c r="B6686" s="24">
        <v>13</v>
      </c>
      <c r="C6686" s="22">
        <v>15</v>
      </c>
      <c r="D6686" s="21" t="s">
        <v>120360</v>
      </c>
      <c r="E6686" s="21" t="s">
        <v>120361</v>
      </c>
      <c r="F6686" s="21" t="s">
        <v>101727</v>
      </c>
      <c r="G6686" s="22">
        <v>10</v>
      </c>
      <c r="H6686" s="22">
        <v>0</v>
      </c>
      <c r="I6686" s="22">
        <v>0</v>
      </c>
      <c r="J6686" s="21" t="s">
        <v>120362</v>
      </c>
    </row>
    <row r="6687" spans="1:10" ht="32" customHeight="1">
      <c r="A6687" s="19" t="s">
        <v>120363</v>
      </c>
      <c r="B6687" s="24">
        <v>21</v>
      </c>
      <c r="C6687" s="22">
        <v>15</v>
      </c>
      <c r="D6687" s="21" t="s">
        <v>111528</v>
      </c>
      <c r="E6687" s="21" t="s">
        <v>111529</v>
      </c>
      <c r="F6687" s="21" t="s">
        <v>101694</v>
      </c>
      <c r="G6687" s="22">
        <v>1</v>
      </c>
      <c r="H6687" s="22">
        <v>9</v>
      </c>
      <c r="I6687" s="22">
        <v>13</v>
      </c>
      <c r="J6687" s="21" t="s">
        <v>120364</v>
      </c>
    </row>
    <row r="6688" spans="1:10" ht="32" customHeight="1">
      <c r="A6688" s="19" t="s">
        <v>120365</v>
      </c>
      <c r="B6688" s="24">
        <v>27</v>
      </c>
      <c r="C6688" s="22">
        <v>19</v>
      </c>
      <c r="D6688" s="21" t="s">
        <v>112811</v>
      </c>
      <c r="E6688" s="21" t="s">
        <v>112812</v>
      </c>
      <c r="F6688" s="22">
        <v>1</v>
      </c>
      <c r="G6688" s="22">
        <v>1</v>
      </c>
      <c r="H6688" s="22">
        <v>14</v>
      </c>
      <c r="I6688" s="22">
        <v>36</v>
      </c>
      <c r="J6688" s="21" t="s">
        <v>120366</v>
      </c>
    </row>
    <row r="6689" spans="1:10" ht="32" customHeight="1">
      <c r="A6689" s="19" t="s">
        <v>120367</v>
      </c>
      <c r="B6689" s="24">
        <v>26</v>
      </c>
      <c r="C6689" s="22">
        <v>15</v>
      </c>
      <c r="D6689" s="21" t="s">
        <v>120368</v>
      </c>
      <c r="E6689" s="21" t="s">
        <v>120369</v>
      </c>
      <c r="F6689" s="21" t="s">
        <v>101528</v>
      </c>
      <c r="G6689" s="22">
        <v>10</v>
      </c>
      <c r="H6689" s="22">
        <v>0</v>
      </c>
      <c r="I6689" s="22">
        <v>0</v>
      </c>
      <c r="J6689" s="21" t="s">
        <v>120370</v>
      </c>
    </row>
    <row r="6690" spans="1:10" ht="32" customHeight="1">
      <c r="A6690" s="19" t="s">
        <v>120371</v>
      </c>
      <c r="B6690" s="24">
        <v>22</v>
      </c>
      <c r="C6690" s="22">
        <v>16</v>
      </c>
      <c r="D6690" s="21" t="s">
        <v>120372</v>
      </c>
      <c r="E6690" s="21" t="s">
        <v>120373</v>
      </c>
      <c r="F6690" s="21" t="s">
        <v>102171</v>
      </c>
      <c r="G6690" s="22">
        <v>1</v>
      </c>
      <c r="H6690" s="22">
        <v>11</v>
      </c>
      <c r="I6690" s="22">
        <v>26</v>
      </c>
      <c r="J6690" s="21" t="s">
        <v>120374</v>
      </c>
    </row>
    <row r="6691" spans="1:10" ht="32" customHeight="1">
      <c r="A6691" s="19" t="s">
        <v>120375</v>
      </c>
      <c r="B6691" s="24">
        <v>26</v>
      </c>
      <c r="C6691" s="22">
        <v>16</v>
      </c>
      <c r="D6691" s="21" t="s">
        <v>120244</v>
      </c>
      <c r="E6691" s="21" t="s">
        <v>120245</v>
      </c>
      <c r="F6691" s="21" t="s">
        <v>101945</v>
      </c>
      <c r="G6691" s="22">
        <v>1</v>
      </c>
      <c r="H6691" s="22">
        <v>11</v>
      </c>
      <c r="I6691" s="22">
        <v>20</v>
      </c>
      <c r="J6691" s="21" t="s">
        <v>120376</v>
      </c>
    </row>
    <row r="6692" spans="1:10" ht="32" customHeight="1">
      <c r="A6692" s="19" t="s">
        <v>120377</v>
      </c>
      <c r="B6692" s="24">
        <v>27</v>
      </c>
      <c r="C6692" s="22">
        <v>21</v>
      </c>
      <c r="D6692" s="21" t="s">
        <v>120378</v>
      </c>
      <c r="E6692" s="21" t="s">
        <v>120379</v>
      </c>
      <c r="F6692" s="21" t="s">
        <v>14775</v>
      </c>
      <c r="G6692" s="22">
        <v>1</v>
      </c>
      <c r="H6692" s="22">
        <v>16</v>
      </c>
      <c r="I6692" s="22">
        <v>28</v>
      </c>
      <c r="J6692" s="21" t="s">
        <v>120380</v>
      </c>
    </row>
    <row r="6693" spans="1:10" ht="32" customHeight="1">
      <c r="A6693" s="19" t="s">
        <v>120381</v>
      </c>
      <c r="B6693" s="24">
        <v>22</v>
      </c>
      <c r="C6693" s="22">
        <v>16</v>
      </c>
      <c r="D6693" s="21" t="s">
        <v>113756</v>
      </c>
      <c r="E6693" s="21" t="s">
        <v>113757</v>
      </c>
      <c r="F6693" s="21" t="s">
        <v>101945</v>
      </c>
      <c r="G6693" s="22">
        <v>1</v>
      </c>
      <c r="H6693" s="22">
        <v>11</v>
      </c>
      <c r="I6693" s="22">
        <v>17</v>
      </c>
      <c r="J6693" s="21" t="s">
        <v>120382</v>
      </c>
    </row>
    <row r="6694" spans="1:10" ht="32" customHeight="1">
      <c r="A6694" s="19" t="s">
        <v>120383</v>
      </c>
      <c r="B6694" s="24">
        <v>12</v>
      </c>
      <c r="C6694" s="22">
        <v>15</v>
      </c>
      <c r="D6694" s="21" t="s">
        <v>120384</v>
      </c>
      <c r="E6694" s="21" t="s">
        <v>120385</v>
      </c>
      <c r="F6694" s="21" t="s">
        <v>101528</v>
      </c>
      <c r="G6694" s="22">
        <v>10</v>
      </c>
      <c r="H6694" s="22">
        <v>0</v>
      </c>
      <c r="I6694" s="22">
        <v>0</v>
      </c>
      <c r="J6694" s="21" t="s">
        <v>120386</v>
      </c>
    </row>
    <row r="6695" spans="1:10" ht="32" customHeight="1">
      <c r="A6695" s="19" t="s">
        <v>120387</v>
      </c>
      <c r="B6695" s="24">
        <v>27</v>
      </c>
      <c r="C6695" s="22">
        <v>15</v>
      </c>
      <c r="D6695" s="21" t="s">
        <v>120388</v>
      </c>
      <c r="E6695" s="21" t="s">
        <v>120389</v>
      </c>
      <c r="F6695" s="21" t="s">
        <v>101568</v>
      </c>
      <c r="G6695" s="22">
        <v>10</v>
      </c>
      <c r="H6695" s="22">
        <v>0</v>
      </c>
      <c r="I6695" s="22">
        <v>0</v>
      </c>
      <c r="J6695" s="21" t="s">
        <v>120390</v>
      </c>
    </row>
    <row r="6696" spans="1:10" ht="32" customHeight="1">
      <c r="A6696" s="19" t="s">
        <v>120391</v>
      </c>
      <c r="B6696" s="24">
        <v>18</v>
      </c>
      <c r="C6696" s="22">
        <v>15</v>
      </c>
      <c r="D6696" s="21" t="s">
        <v>120392</v>
      </c>
      <c r="E6696" s="21" t="s">
        <v>120393</v>
      </c>
      <c r="F6696" s="21" t="s">
        <v>101563</v>
      </c>
      <c r="G6696" s="22">
        <v>10</v>
      </c>
      <c r="H6696" s="22">
        <v>0</v>
      </c>
      <c r="I6696" s="22">
        <v>0</v>
      </c>
      <c r="J6696" s="21" t="s">
        <v>120394</v>
      </c>
    </row>
    <row r="6697" spans="1:10" ht="32" customHeight="1">
      <c r="A6697" s="19" t="s">
        <v>120395</v>
      </c>
      <c r="B6697" s="24">
        <v>17</v>
      </c>
      <c r="C6697" s="22">
        <v>15</v>
      </c>
      <c r="D6697" s="21" t="s">
        <v>120396</v>
      </c>
      <c r="E6697" s="21" t="s">
        <v>120397</v>
      </c>
      <c r="F6697" s="21" t="s">
        <v>101528</v>
      </c>
      <c r="G6697" s="22">
        <v>10</v>
      </c>
      <c r="H6697" s="22">
        <v>0</v>
      </c>
      <c r="I6697" s="22">
        <v>0</v>
      </c>
      <c r="J6697" s="21" t="s">
        <v>120398</v>
      </c>
    </row>
    <row r="6698" spans="1:10" ht="32" customHeight="1">
      <c r="A6698" s="19" t="s">
        <v>120399</v>
      </c>
      <c r="B6698" s="24">
        <v>67</v>
      </c>
      <c r="C6698" s="22">
        <v>20</v>
      </c>
      <c r="D6698" s="21" t="s">
        <v>102492</v>
      </c>
      <c r="E6698" s="21" t="s">
        <v>102493</v>
      </c>
      <c r="F6698" s="21" t="s">
        <v>101950</v>
      </c>
      <c r="G6698" s="22">
        <v>1</v>
      </c>
      <c r="H6698" s="22">
        <v>15</v>
      </c>
      <c r="I6698" s="22">
        <v>27</v>
      </c>
      <c r="J6698" s="21" t="s">
        <v>120400</v>
      </c>
    </row>
    <row r="6699" spans="1:10" ht="32" customHeight="1">
      <c r="A6699" s="19" t="s">
        <v>120401</v>
      </c>
      <c r="B6699" s="24">
        <v>26</v>
      </c>
      <c r="C6699" s="22">
        <v>15</v>
      </c>
      <c r="D6699" s="21" t="s">
        <v>120402</v>
      </c>
      <c r="E6699" s="21" t="s">
        <v>120403</v>
      </c>
      <c r="F6699" s="21" t="s">
        <v>101528</v>
      </c>
      <c r="G6699" s="22">
        <v>10</v>
      </c>
      <c r="H6699" s="22">
        <v>0</v>
      </c>
      <c r="I6699" s="22">
        <v>0</v>
      </c>
      <c r="J6699" s="21" t="s">
        <v>120404</v>
      </c>
    </row>
    <row r="6700" spans="1:10" ht="20" customHeight="1">
      <c r="A6700" s="27">
        <v>-999</v>
      </c>
      <c r="B6700" s="24">
        <v>-999</v>
      </c>
      <c r="C6700" s="22">
        <v>-999</v>
      </c>
      <c r="D6700" s="22">
        <v>-999</v>
      </c>
      <c r="E6700" s="22">
        <v>-999</v>
      </c>
      <c r="F6700" s="22">
        <v>-999</v>
      </c>
      <c r="G6700" s="22">
        <v>-999</v>
      </c>
      <c r="H6700" s="22">
        <v>-999</v>
      </c>
      <c r="I6700" s="22">
        <v>-999</v>
      </c>
      <c r="J6700" s="22">
        <v>-999</v>
      </c>
    </row>
    <row r="6701" spans="1:10" ht="20" customHeight="1">
      <c r="A6701" s="27">
        <v>-999</v>
      </c>
      <c r="B6701" s="24">
        <v>-999</v>
      </c>
      <c r="C6701" s="22">
        <v>-999</v>
      </c>
      <c r="D6701" s="22">
        <v>-999</v>
      </c>
      <c r="E6701" s="22">
        <v>-999</v>
      </c>
      <c r="F6701" s="22">
        <v>-999</v>
      </c>
      <c r="G6701" s="22">
        <v>-999</v>
      </c>
      <c r="H6701" s="22">
        <v>-999</v>
      </c>
      <c r="I6701" s="22">
        <v>-999</v>
      </c>
      <c r="J6701" s="22">
        <v>-999</v>
      </c>
    </row>
    <row r="6702" spans="1:10" ht="20" customHeight="1">
      <c r="A6702" s="19" t="s">
        <v>120405</v>
      </c>
      <c r="B6702" s="24">
        <v>19</v>
      </c>
      <c r="C6702" s="22">
        <v>17</v>
      </c>
      <c r="D6702" s="21" t="s">
        <v>104092</v>
      </c>
      <c r="E6702" s="21" t="s">
        <v>104093</v>
      </c>
      <c r="F6702" s="21" t="s">
        <v>101665</v>
      </c>
      <c r="G6702" s="22">
        <v>1</v>
      </c>
      <c r="H6702" s="22">
        <v>12</v>
      </c>
      <c r="I6702" s="22">
        <v>26</v>
      </c>
      <c r="J6702" s="21" t="s">
        <v>120406</v>
      </c>
    </row>
    <row r="6703" spans="1:10" ht="32" customHeight="1">
      <c r="A6703" s="19" t="s">
        <v>120407</v>
      </c>
      <c r="B6703" s="24">
        <v>29</v>
      </c>
      <c r="C6703" s="22">
        <v>21</v>
      </c>
      <c r="D6703" s="21" t="s">
        <v>120408</v>
      </c>
      <c r="E6703" s="21" t="s">
        <v>120409</v>
      </c>
      <c r="F6703" s="21" t="s">
        <v>14743</v>
      </c>
      <c r="G6703" s="22">
        <v>1</v>
      </c>
      <c r="H6703" s="22">
        <v>16</v>
      </c>
      <c r="I6703" s="22">
        <v>24</v>
      </c>
      <c r="J6703" s="21" t="s">
        <v>120410</v>
      </c>
    </row>
    <row r="6704" spans="1:10" ht="32" customHeight="1">
      <c r="A6704" s="19" t="s">
        <v>120411</v>
      </c>
      <c r="B6704" s="24">
        <v>23</v>
      </c>
      <c r="C6704" s="22">
        <v>15</v>
      </c>
      <c r="D6704" s="21" t="s">
        <v>120412</v>
      </c>
      <c r="E6704" s="21" t="s">
        <v>120413</v>
      </c>
      <c r="F6704" s="21" t="s">
        <v>101554</v>
      </c>
      <c r="G6704" s="22">
        <v>10</v>
      </c>
      <c r="H6704" s="22">
        <v>0</v>
      </c>
      <c r="I6704" s="22">
        <v>0</v>
      </c>
      <c r="J6704" s="21" t="s">
        <v>120414</v>
      </c>
    </row>
    <row r="6705" spans="1:10" ht="32" customHeight="1">
      <c r="A6705" s="19" t="s">
        <v>120415</v>
      </c>
      <c r="B6705" s="24">
        <v>23</v>
      </c>
      <c r="C6705" s="22">
        <v>15</v>
      </c>
      <c r="D6705" s="21" t="s">
        <v>120416</v>
      </c>
      <c r="E6705" s="21" t="s">
        <v>120417</v>
      </c>
      <c r="F6705" s="21" t="s">
        <v>101694</v>
      </c>
      <c r="G6705" s="22">
        <v>10</v>
      </c>
      <c r="H6705" s="22">
        <v>0</v>
      </c>
      <c r="I6705" s="22">
        <v>0</v>
      </c>
      <c r="J6705" s="21" t="s">
        <v>120418</v>
      </c>
    </row>
    <row r="6706" spans="1:10" ht="32" customHeight="1">
      <c r="A6706" s="19" t="s">
        <v>120419</v>
      </c>
      <c r="B6706" s="24">
        <v>13</v>
      </c>
      <c r="C6706" s="22">
        <v>15</v>
      </c>
      <c r="D6706" s="21" t="s">
        <v>120420</v>
      </c>
      <c r="E6706" s="21" t="s">
        <v>120421</v>
      </c>
      <c r="F6706" s="21" t="s">
        <v>101528</v>
      </c>
      <c r="G6706" s="22">
        <v>10</v>
      </c>
      <c r="H6706" s="22">
        <v>0</v>
      </c>
      <c r="I6706" s="22">
        <v>0</v>
      </c>
      <c r="J6706" s="21" t="s">
        <v>120422</v>
      </c>
    </row>
    <row r="6707" spans="1:10" ht="32" customHeight="1">
      <c r="A6707" s="19" t="s">
        <v>120423</v>
      </c>
      <c r="B6707" s="24">
        <v>27</v>
      </c>
      <c r="C6707" s="22">
        <v>15</v>
      </c>
      <c r="D6707" s="21" t="s">
        <v>101990</v>
      </c>
      <c r="E6707" s="21" t="s">
        <v>101991</v>
      </c>
      <c r="F6707" s="21" t="s">
        <v>101563</v>
      </c>
      <c r="G6707" s="22">
        <v>10</v>
      </c>
      <c r="H6707" s="22">
        <v>0</v>
      </c>
      <c r="I6707" s="22">
        <v>0</v>
      </c>
      <c r="J6707" s="21" t="s">
        <v>120424</v>
      </c>
    </row>
    <row r="6708" spans="1:10" ht="32" customHeight="1">
      <c r="A6708" s="19" t="s">
        <v>120425</v>
      </c>
      <c r="B6708" s="24">
        <v>104</v>
      </c>
      <c r="C6708" s="22">
        <v>115</v>
      </c>
      <c r="D6708" s="21" t="s">
        <v>120426</v>
      </c>
      <c r="E6708" s="21" t="s">
        <v>120427</v>
      </c>
      <c r="F6708" s="21" t="s">
        <v>120428</v>
      </c>
      <c r="G6708" s="22">
        <v>16</v>
      </c>
      <c r="H6708" s="22">
        <v>95</v>
      </c>
      <c r="I6708" s="22">
        <v>192</v>
      </c>
      <c r="J6708" s="21" t="s">
        <v>120429</v>
      </c>
    </row>
    <row r="6709" spans="1:10" ht="32" customHeight="1">
      <c r="A6709" s="19" t="s">
        <v>120430</v>
      </c>
      <c r="B6709" s="24">
        <v>40</v>
      </c>
      <c r="C6709" s="22">
        <v>15</v>
      </c>
      <c r="D6709" s="21" t="s">
        <v>120431</v>
      </c>
      <c r="E6709" s="21" t="s">
        <v>120432</v>
      </c>
      <c r="F6709" s="21" t="s">
        <v>101694</v>
      </c>
      <c r="G6709" s="22">
        <v>10</v>
      </c>
      <c r="H6709" s="22">
        <v>0</v>
      </c>
      <c r="I6709" s="22">
        <v>0</v>
      </c>
      <c r="J6709" s="21" t="s">
        <v>120433</v>
      </c>
    </row>
    <row r="6710" spans="1:10" ht="32" customHeight="1">
      <c r="A6710" s="19" t="s">
        <v>120434</v>
      </c>
      <c r="B6710" s="24">
        <v>18</v>
      </c>
      <c r="C6710" s="22">
        <v>16</v>
      </c>
      <c r="D6710" s="21" t="s">
        <v>102871</v>
      </c>
      <c r="E6710" s="21" t="s">
        <v>102872</v>
      </c>
      <c r="F6710" s="21" t="s">
        <v>101945</v>
      </c>
      <c r="G6710" s="22">
        <v>2</v>
      </c>
      <c r="H6710" s="22">
        <v>10</v>
      </c>
      <c r="I6710" s="22">
        <v>19</v>
      </c>
      <c r="J6710" s="21" t="s">
        <v>120435</v>
      </c>
    </row>
    <row r="6711" spans="1:10" ht="32" customHeight="1">
      <c r="A6711" s="19" t="s">
        <v>120436</v>
      </c>
      <c r="B6711" s="24">
        <v>36</v>
      </c>
      <c r="C6711" s="22">
        <v>24</v>
      </c>
      <c r="D6711" s="21" t="s">
        <v>107708</v>
      </c>
      <c r="E6711" s="21" t="s">
        <v>107709</v>
      </c>
      <c r="F6711" s="21" t="s">
        <v>103671</v>
      </c>
      <c r="G6711" s="22">
        <v>11</v>
      </c>
      <c r="H6711" s="22">
        <v>9</v>
      </c>
      <c r="I6711" s="22">
        <v>13</v>
      </c>
      <c r="J6711" s="21" t="s">
        <v>120437</v>
      </c>
    </row>
    <row r="6712" spans="1:10" ht="32" customHeight="1">
      <c r="A6712" s="19" t="s">
        <v>120438</v>
      </c>
      <c r="B6712" s="24">
        <v>36</v>
      </c>
      <c r="C6712" s="22">
        <v>24</v>
      </c>
      <c r="D6712" s="21" t="s">
        <v>107708</v>
      </c>
      <c r="E6712" s="21" t="s">
        <v>107709</v>
      </c>
      <c r="F6712" s="21" t="s">
        <v>103671</v>
      </c>
      <c r="G6712" s="22">
        <v>11</v>
      </c>
      <c r="H6712" s="22">
        <v>9</v>
      </c>
      <c r="I6712" s="22">
        <v>13</v>
      </c>
      <c r="J6712" s="21" t="s">
        <v>120437</v>
      </c>
    </row>
    <row r="6713" spans="1:10" ht="32" customHeight="1">
      <c r="A6713" s="19" t="s">
        <v>120439</v>
      </c>
      <c r="B6713" s="24">
        <v>18</v>
      </c>
      <c r="C6713" s="22">
        <v>83</v>
      </c>
      <c r="D6713" s="21" t="s">
        <v>120440</v>
      </c>
      <c r="E6713" s="21" t="s">
        <v>120441</v>
      </c>
      <c r="F6713" s="21" t="s">
        <v>120442</v>
      </c>
      <c r="G6713" s="22">
        <v>2</v>
      </c>
      <c r="H6713" s="22">
        <v>5</v>
      </c>
      <c r="I6713" s="22">
        <v>15</v>
      </c>
      <c r="J6713" s="21" t="s">
        <v>120443</v>
      </c>
    </row>
    <row r="6714" spans="1:10" ht="32" customHeight="1">
      <c r="A6714" s="19" t="s">
        <v>120444</v>
      </c>
      <c r="B6714" s="24">
        <v>56</v>
      </c>
      <c r="C6714" s="22">
        <v>15</v>
      </c>
      <c r="D6714" s="21" t="s">
        <v>113096</v>
      </c>
      <c r="E6714" s="21" t="s">
        <v>113097</v>
      </c>
      <c r="F6714" s="21" t="s">
        <v>101694</v>
      </c>
      <c r="G6714" s="22">
        <v>1</v>
      </c>
      <c r="H6714" s="22">
        <v>8</v>
      </c>
      <c r="I6714" s="22">
        <v>17</v>
      </c>
      <c r="J6714" s="21" t="s">
        <v>120445</v>
      </c>
    </row>
    <row r="6715" spans="1:10" ht="32" customHeight="1">
      <c r="A6715" s="19" t="s">
        <v>120446</v>
      </c>
      <c r="B6715" s="24">
        <v>27</v>
      </c>
      <c r="C6715" s="22">
        <v>21</v>
      </c>
      <c r="D6715" s="21" t="s">
        <v>102964</v>
      </c>
      <c r="E6715" s="21" t="s">
        <v>102965</v>
      </c>
      <c r="F6715" s="21" t="s">
        <v>14743</v>
      </c>
      <c r="G6715" s="22">
        <v>1</v>
      </c>
      <c r="H6715" s="22">
        <v>5</v>
      </c>
      <c r="I6715" s="22">
        <v>15</v>
      </c>
      <c r="J6715" s="21" t="s">
        <v>120447</v>
      </c>
    </row>
    <row r="6716" spans="1:10" ht="32" customHeight="1">
      <c r="A6716" s="19" t="s">
        <v>120448</v>
      </c>
      <c r="B6716" s="24">
        <v>31</v>
      </c>
      <c r="C6716" s="22">
        <v>19</v>
      </c>
      <c r="D6716" s="21" t="s">
        <v>113690</v>
      </c>
      <c r="E6716" s="21" t="s">
        <v>113691</v>
      </c>
      <c r="F6716" s="21" t="s">
        <v>102114</v>
      </c>
      <c r="G6716" s="22">
        <v>1</v>
      </c>
      <c r="H6716" s="22">
        <v>14</v>
      </c>
      <c r="I6716" s="22">
        <v>23</v>
      </c>
      <c r="J6716" s="21" t="s">
        <v>120449</v>
      </c>
    </row>
    <row r="6717" spans="1:10" ht="32" customHeight="1">
      <c r="A6717" s="19" t="s">
        <v>120450</v>
      </c>
      <c r="B6717" s="24">
        <v>21</v>
      </c>
      <c r="C6717" s="22">
        <v>24</v>
      </c>
      <c r="D6717" s="21" t="s">
        <v>119660</v>
      </c>
      <c r="E6717" s="21" t="s">
        <v>119661</v>
      </c>
      <c r="F6717" s="21" t="s">
        <v>102449</v>
      </c>
      <c r="G6717" s="22">
        <v>5</v>
      </c>
      <c r="H6717" s="22">
        <v>15</v>
      </c>
      <c r="I6717" s="22">
        <v>30</v>
      </c>
      <c r="J6717" s="21" t="s">
        <v>120451</v>
      </c>
    </row>
    <row r="6718" spans="1:10" ht="32" customHeight="1">
      <c r="A6718" s="19" t="s">
        <v>120452</v>
      </c>
      <c r="B6718" s="24">
        <v>23</v>
      </c>
      <c r="C6718" s="22">
        <v>15</v>
      </c>
      <c r="D6718" s="21" t="s">
        <v>120453</v>
      </c>
      <c r="E6718" s="21" t="s">
        <v>120454</v>
      </c>
      <c r="F6718" s="21" t="s">
        <v>101528</v>
      </c>
      <c r="G6718" s="22">
        <v>10</v>
      </c>
      <c r="H6718" s="22">
        <v>0</v>
      </c>
      <c r="I6718" s="22">
        <v>0</v>
      </c>
      <c r="J6718" s="21" t="s">
        <v>120455</v>
      </c>
    </row>
    <row r="6719" spans="1:10" ht="32" customHeight="1">
      <c r="A6719" s="19" t="s">
        <v>120456</v>
      </c>
      <c r="B6719" s="24">
        <v>12</v>
      </c>
      <c r="C6719" s="22">
        <v>16</v>
      </c>
      <c r="D6719" s="21" t="s">
        <v>120457</v>
      </c>
      <c r="E6719" s="21" t="s">
        <v>120458</v>
      </c>
      <c r="F6719" s="21" t="s">
        <v>102257</v>
      </c>
      <c r="G6719" s="22">
        <v>4</v>
      </c>
      <c r="H6719" s="22">
        <v>8</v>
      </c>
      <c r="I6719" s="22">
        <v>18</v>
      </c>
      <c r="J6719" s="21" t="s">
        <v>120459</v>
      </c>
    </row>
    <row r="6720" spans="1:10" ht="32" customHeight="1">
      <c r="A6720" s="19" t="s">
        <v>120460</v>
      </c>
      <c r="B6720" s="24">
        <v>21</v>
      </c>
      <c r="C6720" s="22">
        <v>15</v>
      </c>
      <c r="D6720" s="21" t="s">
        <v>120461</v>
      </c>
      <c r="E6720" s="21" t="s">
        <v>120462</v>
      </c>
      <c r="F6720" s="21" t="s">
        <v>101554</v>
      </c>
      <c r="G6720" s="22">
        <v>10</v>
      </c>
      <c r="H6720" s="22">
        <v>0</v>
      </c>
      <c r="I6720" s="22">
        <v>0</v>
      </c>
      <c r="J6720" s="21" t="s">
        <v>120463</v>
      </c>
    </row>
    <row r="6721" spans="1:10" ht="32" customHeight="1">
      <c r="A6721" s="19" t="s">
        <v>120464</v>
      </c>
      <c r="B6721" s="24">
        <v>23</v>
      </c>
      <c r="C6721" s="22">
        <v>15</v>
      </c>
      <c r="D6721" s="21" t="s">
        <v>101824</v>
      </c>
      <c r="E6721" s="21" t="s">
        <v>101825</v>
      </c>
      <c r="F6721" s="21" t="s">
        <v>101522</v>
      </c>
      <c r="G6721" s="22">
        <v>10</v>
      </c>
      <c r="H6721" s="22">
        <v>0</v>
      </c>
      <c r="I6721" s="22">
        <v>0</v>
      </c>
      <c r="J6721" s="21" t="s">
        <v>120465</v>
      </c>
    </row>
    <row r="6722" spans="1:10" ht="32" customHeight="1">
      <c r="A6722" s="19" t="s">
        <v>120466</v>
      </c>
      <c r="B6722" s="24">
        <v>12</v>
      </c>
      <c r="C6722" s="22">
        <v>15</v>
      </c>
      <c r="D6722" s="21" t="s">
        <v>119279</v>
      </c>
      <c r="E6722" s="21" t="s">
        <v>119280</v>
      </c>
      <c r="F6722" s="21" t="s">
        <v>101528</v>
      </c>
      <c r="G6722" s="22">
        <v>10</v>
      </c>
      <c r="H6722" s="22">
        <v>0</v>
      </c>
      <c r="I6722" s="22">
        <v>0</v>
      </c>
      <c r="J6722" s="21" t="s">
        <v>120467</v>
      </c>
    </row>
    <row r="6723" spans="1:10" ht="20" customHeight="1">
      <c r="A6723" s="27">
        <v>-999</v>
      </c>
      <c r="B6723" s="24">
        <v>-999</v>
      </c>
      <c r="C6723" s="22">
        <v>-999</v>
      </c>
      <c r="D6723" s="22">
        <v>-999</v>
      </c>
      <c r="E6723" s="22">
        <v>-999</v>
      </c>
      <c r="F6723" s="22">
        <v>-999</v>
      </c>
      <c r="G6723" s="22">
        <v>-999</v>
      </c>
      <c r="H6723" s="22">
        <v>-999</v>
      </c>
      <c r="I6723" s="22">
        <v>-999</v>
      </c>
      <c r="J6723" s="22">
        <v>-999</v>
      </c>
    </row>
    <row r="6724" spans="1:10" ht="32" customHeight="1">
      <c r="A6724" s="19" t="s">
        <v>120468</v>
      </c>
      <c r="B6724" s="24">
        <v>13</v>
      </c>
      <c r="C6724" s="22">
        <v>15</v>
      </c>
      <c r="D6724" s="21" t="s">
        <v>120469</v>
      </c>
      <c r="E6724" s="21" t="s">
        <v>120470</v>
      </c>
      <c r="F6724" s="21" t="s">
        <v>14739</v>
      </c>
      <c r="G6724" s="22">
        <v>10</v>
      </c>
      <c r="H6724" s="22">
        <v>0</v>
      </c>
      <c r="I6724" s="22">
        <v>0</v>
      </c>
      <c r="J6724" s="21" t="s">
        <v>120471</v>
      </c>
    </row>
    <row r="6725" spans="1:10" ht="32" customHeight="1">
      <c r="A6725" s="19" t="s">
        <v>120472</v>
      </c>
      <c r="B6725" s="24">
        <v>13</v>
      </c>
      <c r="C6725" s="22">
        <v>15</v>
      </c>
      <c r="D6725" s="21" t="s">
        <v>120469</v>
      </c>
      <c r="E6725" s="21" t="s">
        <v>120470</v>
      </c>
      <c r="F6725" s="21" t="s">
        <v>14739</v>
      </c>
      <c r="G6725" s="22">
        <v>10</v>
      </c>
      <c r="H6725" s="22">
        <v>0</v>
      </c>
      <c r="I6725" s="22">
        <v>0</v>
      </c>
      <c r="J6725" s="21" t="s">
        <v>120471</v>
      </c>
    </row>
    <row r="6726" spans="1:10" ht="32" customHeight="1">
      <c r="A6726" s="19" t="s">
        <v>120473</v>
      </c>
      <c r="B6726" s="24">
        <v>23</v>
      </c>
      <c r="C6726" s="22">
        <v>16</v>
      </c>
      <c r="D6726" s="21" t="s">
        <v>112974</v>
      </c>
      <c r="E6726" s="21" t="s">
        <v>112975</v>
      </c>
      <c r="F6726" s="21" t="s">
        <v>102257</v>
      </c>
      <c r="G6726" s="22">
        <v>1</v>
      </c>
      <c r="H6726" s="22">
        <v>7</v>
      </c>
      <c r="I6726" s="22">
        <v>15</v>
      </c>
      <c r="J6726" s="21" t="s">
        <v>120474</v>
      </c>
    </row>
    <row r="6727" spans="1:10" ht="32" customHeight="1">
      <c r="A6727" s="19" t="s">
        <v>120475</v>
      </c>
      <c r="B6727" s="24">
        <v>25</v>
      </c>
      <c r="C6727" s="22">
        <v>15</v>
      </c>
      <c r="D6727" s="21" t="s">
        <v>107123</v>
      </c>
      <c r="E6727" s="21" t="s">
        <v>107124</v>
      </c>
      <c r="F6727" s="21" t="s">
        <v>101554</v>
      </c>
      <c r="G6727" s="22">
        <v>10</v>
      </c>
      <c r="H6727" s="22">
        <v>0</v>
      </c>
      <c r="I6727" s="22">
        <v>0</v>
      </c>
      <c r="J6727" s="21" t="s">
        <v>107125</v>
      </c>
    </row>
    <row r="6728" spans="1:10" ht="32" customHeight="1">
      <c r="A6728" s="19" t="s">
        <v>120476</v>
      </c>
      <c r="B6728" s="24">
        <v>20</v>
      </c>
      <c r="C6728" s="22">
        <v>15</v>
      </c>
      <c r="D6728" s="21" t="s">
        <v>117349</v>
      </c>
      <c r="E6728" s="21" t="s">
        <v>117350</v>
      </c>
      <c r="F6728" s="21" t="s">
        <v>101563</v>
      </c>
      <c r="G6728" s="22">
        <v>10</v>
      </c>
      <c r="H6728" s="22">
        <v>0</v>
      </c>
      <c r="I6728" s="22">
        <v>0</v>
      </c>
      <c r="J6728" s="21" t="s">
        <v>120477</v>
      </c>
    </row>
    <row r="6729" spans="1:10" ht="32" customHeight="1">
      <c r="A6729" s="19" t="s">
        <v>120478</v>
      </c>
      <c r="B6729" s="24">
        <v>23</v>
      </c>
      <c r="C6729" s="22">
        <v>15</v>
      </c>
      <c r="D6729" s="21" t="s">
        <v>112962</v>
      </c>
      <c r="E6729" s="21" t="s">
        <v>112963</v>
      </c>
      <c r="F6729" s="21" t="s">
        <v>14739</v>
      </c>
      <c r="G6729" s="22">
        <v>10</v>
      </c>
      <c r="H6729" s="22">
        <v>0</v>
      </c>
      <c r="I6729" s="22">
        <v>0</v>
      </c>
      <c r="J6729" s="21" t="s">
        <v>120479</v>
      </c>
    </row>
    <row r="6730" spans="1:10" ht="20" customHeight="1">
      <c r="A6730" s="19" t="s">
        <v>120480</v>
      </c>
      <c r="B6730" s="24">
        <v>30</v>
      </c>
      <c r="C6730" s="22">
        <v>15</v>
      </c>
      <c r="D6730" s="21" t="s">
        <v>110666</v>
      </c>
      <c r="E6730" s="21" t="s">
        <v>110667</v>
      </c>
      <c r="F6730" s="21" t="s">
        <v>101528</v>
      </c>
      <c r="G6730" s="22">
        <v>10</v>
      </c>
      <c r="H6730" s="22">
        <v>0</v>
      </c>
      <c r="I6730" s="22">
        <v>0</v>
      </c>
      <c r="J6730" s="21" t="s">
        <v>120481</v>
      </c>
    </row>
    <row r="6731" spans="1:10" ht="32" customHeight="1">
      <c r="A6731" s="19" t="s">
        <v>120482</v>
      </c>
      <c r="B6731" s="24">
        <v>29</v>
      </c>
      <c r="C6731" s="22">
        <v>22</v>
      </c>
      <c r="D6731" s="21" t="s">
        <v>120483</v>
      </c>
      <c r="E6731" s="21" t="s">
        <v>120484</v>
      </c>
      <c r="F6731" s="21" t="s">
        <v>101538</v>
      </c>
      <c r="G6731" s="22">
        <v>4</v>
      </c>
      <c r="H6731" s="22">
        <v>14</v>
      </c>
      <c r="I6731" s="22">
        <v>31</v>
      </c>
      <c r="J6731" s="21" t="s">
        <v>120485</v>
      </c>
    </row>
    <row r="6732" spans="1:10" ht="32" customHeight="1">
      <c r="A6732" s="19" t="s">
        <v>120486</v>
      </c>
      <c r="B6732" s="24">
        <v>20</v>
      </c>
      <c r="C6732" s="22">
        <v>15</v>
      </c>
      <c r="D6732" s="21" t="s">
        <v>120487</v>
      </c>
      <c r="E6732" s="21" t="s">
        <v>120488</v>
      </c>
      <c r="F6732" s="21" t="s">
        <v>101528</v>
      </c>
      <c r="G6732" s="22">
        <v>10</v>
      </c>
      <c r="H6732" s="22">
        <v>0</v>
      </c>
      <c r="I6732" s="22">
        <v>0</v>
      </c>
      <c r="J6732" s="21" t="s">
        <v>120489</v>
      </c>
    </row>
    <row r="6733" spans="1:10" ht="32" customHeight="1">
      <c r="A6733" s="19" t="s">
        <v>120490</v>
      </c>
      <c r="B6733" s="24">
        <v>20</v>
      </c>
      <c r="C6733" s="22">
        <v>27</v>
      </c>
      <c r="D6733" s="21" t="s">
        <v>120491</v>
      </c>
      <c r="E6733" s="21" t="s">
        <v>120492</v>
      </c>
      <c r="F6733" s="21" t="s">
        <v>101850</v>
      </c>
      <c r="G6733" s="22">
        <v>8</v>
      </c>
      <c r="H6733" s="22">
        <v>15</v>
      </c>
      <c r="I6733" s="22">
        <v>26</v>
      </c>
      <c r="J6733" s="21" t="s">
        <v>120493</v>
      </c>
    </row>
    <row r="6734" spans="1:10" ht="32" customHeight="1">
      <c r="A6734" s="19" t="s">
        <v>120494</v>
      </c>
      <c r="B6734" s="24">
        <v>20</v>
      </c>
      <c r="C6734" s="22">
        <v>27</v>
      </c>
      <c r="D6734" s="21" t="s">
        <v>120491</v>
      </c>
      <c r="E6734" s="21" t="s">
        <v>120492</v>
      </c>
      <c r="F6734" s="21" t="s">
        <v>101850</v>
      </c>
      <c r="G6734" s="22">
        <v>8</v>
      </c>
      <c r="H6734" s="22">
        <v>15</v>
      </c>
      <c r="I6734" s="22">
        <v>26</v>
      </c>
      <c r="J6734" s="21" t="s">
        <v>120493</v>
      </c>
    </row>
    <row r="6735" spans="1:10" ht="32" customHeight="1">
      <c r="A6735" s="19" t="s">
        <v>120495</v>
      </c>
      <c r="B6735" s="24">
        <v>24</v>
      </c>
      <c r="C6735" s="22">
        <v>15</v>
      </c>
      <c r="D6735" s="21" t="s">
        <v>118456</v>
      </c>
      <c r="E6735" s="21" t="s">
        <v>118457</v>
      </c>
      <c r="F6735" s="21" t="s">
        <v>101568</v>
      </c>
      <c r="G6735" s="22">
        <v>1</v>
      </c>
      <c r="H6735" s="22">
        <v>10</v>
      </c>
      <c r="I6735" s="22">
        <v>16</v>
      </c>
      <c r="J6735" s="21" t="s">
        <v>120496</v>
      </c>
    </row>
    <row r="6736" spans="1:10" ht="32" customHeight="1">
      <c r="A6736" s="19" t="s">
        <v>120497</v>
      </c>
      <c r="B6736" s="24">
        <v>16</v>
      </c>
      <c r="C6736" s="22">
        <v>26</v>
      </c>
      <c r="D6736" s="21" t="s">
        <v>120498</v>
      </c>
      <c r="E6736" s="21" t="s">
        <v>120499</v>
      </c>
      <c r="F6736" s="21" t="s">
        <v>102665</v>
      </c>
      <c r="G6736" s="22">
        <v>13</v>
      </c>
      <c r="H6736" s="22">
        <v>9</v>
      </c>
      <c r="I6736" s="22">
        <v>18</v>
      </c>
      <c r="J6736" s="21" t="s">
        <v>120500</v>
      </c>
    </row>
    <row r="6737" spans="1:10" ht="32" customHeight="1">
      <c r="A6737" s="19" t="s">
        <v>120501</v>
      </c>
      <c r="B6737" s="24">
        <v>12</v>
      </c>
      <c r="C6737" s="22">
        <v>15</v>
      </c>
      <c r="D6737" s="21" t="s">
        <v>112894</v>
      </c>
      <c r="E6737" s="21" t="s">
        <v>112895</v>
      </c>
      <c r="F6737" s="21" t="s">
        <v>14739</v>
      </c>
      <c r="G6737" s="22">
        <v>10</v>
      </c>
      <c r="H6737" s="22">
        <v>0</v>
      </c>
      <c r="I6737" s="22">
        <v>0</v>
      </c>
      <c r="J6737" s="21" t="s">
        <v>117831</v>
      </c>
    </row>
    <row r="6738" spans="1:10" ht="32" customHeight="1">
      <c r="A6738" s="19" t="s">
        <v>120502</v>
      </c>
      <c r="B6738" s="24">
        <v>64</v>
      </c>
      <c r="C6738" s="22">
        <v>16</v>
      </c>
      <c r="D6738" s="21" t="s">
        <v>108259</v>
      </c>
      <c r="E6738" s="21" t="s">
        <v>108260</v>
      </c>
      <c r="F6738" s="21" t="s">
        <v>101945</v>
      </c>
      <c r="G6738" s="22">
        <v>1</v>
      </c>
      <c r="H6738" s="22">
        <v>11</v>
      </c>
      <c r="I6738" s="22">
        <v>20</v>
      </c>
      <c r="J6738" s="21" t="s">
        <v>120503</v>
      </c>
    </row>
    <row r="6739" spans="1:10" ht="32" customHeight="1">
      <c r="A6739" s="19" t="s">
        <v>120504</v>
      </c>
      <c r="B6739" s="24">
        <v>67</v>
      </c>
      <c r="C6739" s="22">
        <v>16</v>
      </c>
      <c r="D6739" s="21" t="s">
        <v>114948</v>
      </c>
      <c r="E6739" s="21" t="s">
        <v>114949</v>
      </c>
      <c r="F6739" s="21" t="s">
        <v>102171</v>
      </c>
      <c r="G6739" s="22">
        <v>1</v>
      </c>
      <c r="H6739" s="22">
        <v>11</v>
      </c>
      <c r="I6739" s="22">
        <v>26</v>
      </c>
      <c r="J6739" s="21" t="s">
        <v>120505</v>
      </c>
    </row>
    <row r="6740" spans="1:10" ht="32" customHeight="1">
      <c r="A6740" s="19" t="s">
        <v>120506</v>
      </c>
      <c r="B6740" s="24">
        <v>30</v>
      </c>
      <c r="C6740" s="22">
        <v>15</v>
      </c>
      <c r="D6740" s="21" t="s">
        <v>120507</v>
      </c>
      <c r="E6740" s="21" t="s">
        <v>120508</v>
      </c>
      <c r="F6740" s="21" t="s">
        <v>101563</v>
      </c>
      <c r="G6740" s="22">
        <v>10</v>
      </c>
      <c r="H6740" s="22">
        <v>0</v>
      </c>
      <c r="I6740" s="22">
        <v>0</v>
      </c>
      <c r="J6740" s="21" t="s">
        <v>120509</v>
      </c>
    </row>
    <row r="6741" spans="1:10" ht="32" customHeight="1">
      <c r="A6741" s="19" t="s">
        <v>120510</v>
      </c>
      <c r="B6741" s="24">
        <v>21</v>
      </c>
      <c r="C6741" s="22">
        <v>15</v>
      </c>
      <c r="D6741" s="21" t="s">
        <v>105623</v>
      </c>
      <c r="E6741" s="21" t="s">
        <v>105624</v>
      </c>
      <c r="F6741" s="21" t="s">
        <v>101694</v>
      </c>
      <c r="G6741" s="22">
        <v>10</v>
      </c>
      <c r="H6741" s="22">
        <v>0</v>
      </c>
      <c r="I6741" s="22">
        <v>0</v>
      </c>
      <c r="J6741" s="21" t="s">
        <v>120511</v>
      </c>
    </row>
    <row r="6742" spans="1:10" ht="32" customHeight="1">
      <c r="A6742" s="19" t="s">
        <v>120512</v>
      </c>
      <c r="B6742" s="24">
        <v>87</v>
      </c>
      <c r="C6742" s="22">
        <v>82</v>
      </c>
      <c r="D6742" s="21" t="s">
        <v>120513</v>
      </c>
      <c r="E6742" s="21" t="s">
        <v>120514</v>
      </c>
      <c r="F6742" s="21" t="s">
        <v>120515</v>
      </c>
      <c r="G6742" s="22">
        <v>11</v>
      </c>
      <c r="H6742" s="22">
        <v>42</v>
      </c>
      <c r="I6742" s="22">
        <v>40</v>
      </c>
      <c r="J6742" s="21" t="s">
        <v>120516</v>
      </c>
    </row>
    <row r="6743" spans="1:10" ht="32" customHeight="1">
      <c r="A6743" s="19" t="s">
        <v>120517</v>
      </c>
      <c r="B6743" s="24">
        <v>21</v>
      </c>
      <c r="C6743" s="22">
        <v>15</v>
      </c>
      <c r="D6743" s="21" t="s">
        <v>105623</v>
      </c>
      <c r="E6743" s="21" t="s">
        <v>105624</v>
      </c>
      <c r="F6743" s="21" t="s">
        <v>101694</v>
      </c>
      <c r="G6743" s="22">
        <v>10</v>
      </c>
      <c r="H6743" s="22">
        <v>0</v>
      </c>
      <c r="I6743" s="22">
        <v>0</v>
      </c>
      <c r="J6743" s="21" t="s">
        <v>120511</v>
      </c>
    </row>
    <row r="6744" spans="1:10" ht="32" customHeight="1">
      <c r="A6744" s="19" t="s">
        <v>120518</v>
      </c>
      <c r="B6744" s="24">
        <v>51</v>
      </c>
      <c r="C6744" s="22">
        <v>33</v>
      </c>
      <c r="D6744" s="21" t="s">
        <v>101772</v>
      </c>
      <c r="E6744" s="21" t="s">
        <v>101773</v>
      </c>
      <c r="F6744" s="21" t="s">
        <v>102510</v>
      </c>
      <c r="G6744" s="22">
        <v>11</v>
      </c>
      <c r="H6744" s="22">
        <v>18</v>
      </c>
      <c r="I6744" s="22">
        <v>24</v>
      </c>
      <c r="J6744" s="21" t="s">
        <v>120519</v>
      </c>
    </row>
    <row r="6745" spans="1:10" ht="32" customHeight="1">
      <c r="A6745" s="19" t="s">
        <v>120520</v>
      </c>
      <c r="B6745" s="24">
        <v>21</v>
      </c>
      <c r="C6745" s="22">
        <v>15</v>
      </c>
      <c r="D6745" s="21" t="s">
        <v>120132</v>
      </c>
      <c r="E6745" s="21" t="s">
        <v>120133</v>
      </c>
      <c r="F6745" s="21" t="s">
        <v>101554</v>
      </c>
      <c r="G6745" s="22">
        <v>10</v>
      </c>
      <c r="H6745" s="22">
        <v>0</v>
      </c>
      <c r="I6745" s="22">
        <v>0</v>
      </c>
      <c r="J6745" s="21" t="s">
        <v>120521</v>
      </c>
    </row>
    <row r="6746" spans="1:10" ht="32" customHeight="1">
      <c r="A6746" s="19" t="s">
        <v>120522</v>
      </c>
      <c r="B6746" s="24">
        <v>20</v>
      </c>
      <c r="C6746" s="22">
        <v>15</v>
      </c>
      <c r="D6746" s="21" t="s">
        <v>107123</v>
      </c>
      <c r="E6746" s="21" t="s">
        <v>107124</v>
      </c>
      <c r="F6746" s="21" t="s">
        <v>14739</v>
      </c>
      <c r="G6746" s="22">
        <v>10</v>
      </c>
      <c r="H6746" s="22">
        <v>0</v>
      </c>
      <c r="I6746" s="22">
        <v>0</v>
      </c>
      <c r="J6746" s="21" t="s">
        <v>120523</v>
      </c>
    </row>
    <row r="6747" spans="1:10" ht="32" customHeight="1">
      <c r="A6747" s="19" t="s">
        <v>120524</v>
      </c>
      <c r="B6747" s="24">
        <v>36</v>
      </c>
      <c r="C6747" s="22">
        <v>15</v>
      </c>
      <c r="D6747" s="21" t="s">
        <v>111337</v>
      </c>
      <c r="E6747" s="21" t="s">
        <v>111338</v>
      </c>
      <c r="F6747" s="21" t="s">
        <v>101528</v>
      </c>
      <c r="G6747" s="22">
        <v>10</v>
      </c>
      <c r="H6747" s="22">
        <v>0</v>
      </c>
      <c r="I6747" s="22">
        <v>0</v>
      </c>
      <c r="J6747" s="21" t="s">
        <v>120525</v>
      </c>
    </row>
    <row r="6748" spans="1:10" ht="32" customHeight="1">
      <c r="A6748" s="19" t="s">
        <v>120526</v>
      </c>
      <c r="B6748" s="24">
        <v>18</v>
      </c>
      <c r="C6748" s="22">
        <v>15</v>
      </c>
      <c r="D6748" s="21" t="s">
        <v>120527</v>
      </c>
      <c r="E6748" s="21" t="s">
        <v>120528</v>
      </c>
      <c r="F6748" s="21" t="s">
        <v>101522</v>
      </c>
      <c r="G6748" s="22">
        <v>10</v>
      </c>
      <c r="H6748" s="22">
        <v>0</v>
      </c>
      <c r="I6748" s="22">
        <v>0</v>
      </c>
      <c r="J6748" s="21" t="s">
        <v>120529</v>
      </c>
    </row>
    <row r="6749" spans="1:10" ht="32" customHeight="1">
      <c r="A6749" s="19" t="s">
        <v>120530</v>
      </c>
      <c r="B6749" s="24">
        <v>27</v>
      </c>
      <c r="C6749" s="22">
        <v>17</v>
      </c>
      <c r="D6749" s="21" t="s">
        <v>120531</v>
      </c>
      <c r="E6749" s="21" t="s">
        <v>120532</v>
      </c>
      <c r="F6749" s="21" t="s">
        <v>14743</v>
      </c>
      <c r="G6749" s="22">
        <v>7</v>
      </c>
      <c r="H6749" s="22">
        <v>6</v>
      </c>
      <c r="I6749" s="22">
        <v>17</v>
      </c>
      <c r="J6749" s="21" t="s">
        <v>120533</v>
      </c>
    </row>
    <row r="6750" spans="1:10" ht="32" customHeight="1">
      <c r="A6750" s="19" t="s">
        <v>120534</v>
      </c>
      <c r="B6750" s="24">
        <v>31</v>
      </c>
      <c r="C6750" s="22">
        <v>19</v>
      </c>
      <c r="D6750" s="21" t="s">
        <v>120535</v>
      </c>
      <c r="E6750" s="21" t="s">
        <v>120536</v>
      </c>
      <c r="F6750" s="21" t="s">
        <v>102510</v>
      </c>
      <c r="G6750" s="22">
        <v>1</v>
      </c>
      <c r="H6750" s="22">
        <v>14</v>
      </c>
      <c r="I6750" s="22">
        <v>19</v>
      </c>
      <c r="J6750" s="21" t="s">
        <v>120537</v>
      </c>
    </row>
    <row r="6751" spans="1:10" ht="32" customHeight="1">
      <c r="A6751" s="19" t="s">
        <v>120538</v>
      </c>
      <c r="B6751" s="24">
        <v>23</v>
      </c>
      <c r="C6751" s="22">
        <v>15</v>
      </c>
      <c r="D6751" s="21" t="s">
        <v>108739</v>
      </c>
      <c r="E6751" s="21" t="s">
        <v>108740</v>
      </c>
      <c r="F6751" s="21" t="s">
        <v>101554</v>
      </c>
      <c r="G6751" s="22">
        <v>10</v>
      </c>
      <c r="H6751" s="22">
        <v>0</v>
      </c>
      <c r="I6751" s="22">
        <v>0</v>
      </c>
      <c r="J6751" s="21" t="s">
        <v>120539</v>
      </c>
    </row>
    <row r="6752" spans="1:10" ht="32" customHeight="1">
      <c r="A6752" s="19" t="s">
        <v>120540</v>
      </c>
      <c r="B6752" s="24">
        <v>22</v>
      </c>
      <c r="C6752" s="22">
        <v>15</v>
      </c>
      <c r="D6752" s="21" t="s">
        <v>104400</v>
      </c>
      <c r="E6752" s="21" t="s">
        <v>104401</v>
      </c>
      <c r="F6752" s="21" t="s">
        <v>101554</v>
      </c>
      <c r="G6752" s="22">
        <v>10</v>
      </c>
      <c r="H6752" s="22">
        <v>0</v>
      </c>
      <c r="I6752" s="22">
        <v>0</v>
      </c>
      <c r="J6752" s="21" t="s">
        <v>120541</v>
      </c>
    </row>
    <row r="6753" spans="1:10" ht="32" customHeight="1">
      <c r="A6753" s="19" t="s">
        <v>120542</v>
      </c>
      <c r="B6753" s="24">
        <v>13</v>
      </c>
      <c r="C6753" s="22">
        <v>15</v>
      </c>
      <c r="D6753" s="21" t="s">
        <v>120543</v>
      </c>
      <c r="E6753" s="21" t="s">
        <v>120544</v>
      </c>
      <c r="F6753" s="21" t="s">
        <v>14739</v>
      </c>
      <c r="G6753" s="22">
        <v>10</v>
      </c>
      <c r="H6753" s="22">
        <v>0</v>
      </c>
      <c r="I6753" s="22">
        <v>0</v>
      </c>
      <c r="J6753" s="21" t="s">
        <v>120545</v>
      </c>
    </row>
    <row r="6754" spans="1:10" ht="32" customHeight="1">
      <c r="A6754" s="19" t="s">
        <v>120546</v>
      </c>
      <c r="B6754" s="24">
        <v>21</v>
      </c>
      <c r="C6754" s="22">
        <v>15</v>
      </c>
      <c r="D6754" s="21" t="s">
        <v>102853</v>
      </c>
      <c r="E6754" s="21" t="s">
        <v>102854</v>
      </c>
      <c r="F6754" s="21" t="s">
        <v>101528</v>
      </c>
      <c r="G6754" s="22">
        <v>10</v>
      </c>
      <c r="H6754" s="22">
        <v>0</v>
      </c>
      <c r="I6754" s="22">
        <v>0</v>
      </c>
      <c r="J6754" s="21" t="s">
        <v>120547</v>
      </c>
    </row>
    <row r="6755" spans="1:10" ht="32" customHeight="1">
      <c r="A6755" s="19" t="s">
        <v>120548</v>
      </c>
      <c r="B6755" s="24">
        <v>14</v>
      </c>
      <c r="C6755" s="22">
        <v>16</v>
      </c>
      <c r="D6755" s="21" t="s">
        <v>120549</v>
      </c>
      <c r="E6755" s="21" t="s">
        <v>120550</v>
      </c>
      <c r="F6755" s="21" t="s">
        <v>103090</v>
      </c>
      <c r="G6755" s="22">
        <v>3</v>
      </c>
      <c r="H6755" s="22">
        <v>7</v>
      </c>
      <c r="I6755" s="22">
        <v>11</v>
      </c>
      <c r="J6755" s="21" t="s">
        <v>120551</v>
      </c>
    </row>
    <row r="6756" spans="1:10" ht="32" customHeight="1">
      <c r="A6756" s="19" t="s">
        <v>120552</v>
      </c>
      <c r="B6756" s="24">
        <v>45</v>
      </c>
      <c r="C6756" s="22">
        <v>22</v>
      </c>
      <c r="D6756" s="21" t="s">
        <v>120553</v>
      </c>
      <c r="E6756" s="21" t="s">
        <v>120554</v>
      </c>
      <c r="F6756" s="21" t="s">
        <v>104448</v>
      </c>
      <c r="G6756" s="22">
        <v>9</v>
      </c>
      <c r="H6756" s="22">
        <v>9</v>
      </c>
      <c r="I6756" s="22">
        <v>16</v>
      </c>
      <c r="J6756" s="21" t="s">
        <v>120555</v>
      </c>
    </row>
    <row r="6757" spans="1:10" ht="32" customHeight="1">
      <c r="A6757" s="19" t="s">
        <v>120556</v>
      </c>
      <c r="B6757" s="24">
        <v>20</v>
      </c>
      <c r="C6757" s="22">
        <v>15</v>
      </c>
      <c r="D6757" s="21" t="s">
        <v>111777</v>
      </c>
      <c r="E6757" s="21" t="s">
        <v>111778</v>
      </c>
      <c r="F6757" s="21" t="s">
        <v>14739</v>
      </c>
      <c r="G6757" s="22">
        <v>10</v>
      </c>
      <c r="H6757" s="22">
        <v>0</v>
      </c>
      <c r="I6757" s="22">
        <v>0</v>
      </c>
      <c r="J6757" s="21" t="s">
        <v>115812</v>
      </c>
    </row>
    <row r="6758" spans="1:10" ht="32" customHeight="1">
      <c r="A6758" s="19" t="s">
        <v>120557</v>
      </c>
      <c r="B6758" s="24">
        <v>40</v>
      </c>
      <c r="C6758" s="22">
        <v>17</v>
      </c>
      <c r="D6758" s="21" t="s">
        <v>108038</v>
      </c>
      <c r="E6758" s="21" t="s">
        <v>108039</v>
      </c>
      <c r="F6758" s="22">
        <v>1</v>
      </c>
      <c r="G6758" s="22">
        <v>1</v>
      </c>
      <c r="H6758" s="22">
        <v>12</v>
      </c>
      <c r="I6758" s="22">
        <v>29</v>
      </c>
      <c r="J6758" s="21" t="s">
        <v>120558</v>
      </c>
    </row>
    <row r="6759" spans="1:10" ht="32" customHeight="1">
      <c r="A6759" s="19" t="s">
        <v>120559</v>
      </c>
      <c r="B6759" s="24">
        <v>39</v>
      </c>
      <c r="C6759" s="22">
        <v>15</v>
      </c>
      <c r="D6759" s="21" t="s">
        <v>102160</v>
      </c>
      <c r="E6759" s="21" t="s">
        <v>102161</v>
      </c>
      <c r="F6759" s="21" t="s">
        <v>14739</v>
      </c>
      <c r="G6759" s="22">
        <v>10</v>
      </c>
      <c r="H6759" s="22">
        <v>0</v>
      </c>
      <c r="I6759" s="22">
        <v>0</v>
      </c>
      <c r="J6759" s="21" t="s">
        <v>102162</v>
      </c>
    </row>
    <row r="6760" spans="1:10" ht="32" customHeight="1">
      <c r="A6760" s="19" t="s">
        <v>120560</v>
      </c>
      <c r="B6760" s="24">
        <v>22</v>
      </c>
      <c r="C6760" s="22">
        <v>15</v>
      </c>
      <c r="D6760" s="21" t="s">
        <v>117345</v>
      </c>
      <c r="E6760" s="21" t="s">
        <v>117346</v>
      </c>
      <c r="F6760" s="21" t="s">
        <v>101528</v>
      </c>
      <c r="G6760" s="22">
        <v>10</v>
      </c>
      <c r="H6760" s="22">
        <v>0</v>
      </c>
      <c r="I6760" s="22">
        <v>0</v>
      </c>
      <c r="J6760" s="21" t="s">
        <v>120561</v>
      </c>
    </row>
    <row r="6761" spans="1:10" ht="32" customHeight="1">
      <c r="A6761" s="19" t="s">
        <v>120562</v>
      </c>
      <c r="B6761" s="24">
        <v>21</v>
      </c>
      <c r="C6761" s="22">
        <v>15</v>
      </c>
      <c r="D6761" s="21" t="s">
        <v>120563</v>
      </c>
      <c r="E6761" s="21" t="s">
        <v>120564</v>
      </c>
      <c r="F6761" s="21" t="s">
        <v>101568</v>
      </c>
      <c r="G6761" s="22">
        <v>1</v>
      </c>
      <c r="H6761" s="22">
        <v>10</v>
      </c>
      <c r="I6761" s="22">
        <v>16</v>
      </c>
      <c r="J6761" s="21" t="s">
        <v>120565</v>
      </c>
    </row>
    <row r="6762" spans="1:10" ht="32" customHeight="1">
      <c r="A6762" s="19" t="s">
        <v>120566</v>
      </c>
      <c r="B6762" s="24">
        <v>26</v>
      </c>
      <c r="C6762" s="22">
        <v>15</v>
      </c>
      <c r="D6762" s="21" t="s">
        <v>120567</v>
      </c>
      <c r="E6762" s="21" t="s">
        <v>120568</v>
      </c>
      <c r="F6762" s="21" t="s">
        <v>101522</v>
      </c>
      <c r="G6762" s="22">
        <v>10</v>
      </c>
      <c r="H6762" s="22">
        <v>0</v>
      </c>
      <c r="I6762" s="22">
        <v>0</v>
      </c>
      <c r="J6762" s="21" t="s">
        <v>120569</v>
      </c>
    </row>
    <row r="6763" spans="1:10" ht="32" customHeight="1">
      <c r="A6763" s="19" t="s">
        <v>120570</v>
      </c>
      <c r="B6763" s="24">
        <v>12</v>
      </c>
      <c r="C6763" s="22">
        <v>26</v>
      </c>
      <c r="D6763" s="21" t="s">
        <v>120571</v>
      </c>
      <c r="E6763" s="21" t="s">
        <v>120572</v>
      </c>
      <c r="F6763" s="21" t="s">
        <v>102035</v>
      </c>
      <c r="G6763" s="22">
        <v>8</v>
      </c>
      <c r="H6763" s="22">
        <v>14</v>
      </c>
      <c r="I6763" s="22">
        <v>27</v>
      </c>
      <c r="J6763" s="21" t="s">
        <v>120573</v>
      </c>
    </row>
    <row r="6764" spans="1:10" ht="32" customHeight="1">
      <c r="A6764" s="19" t="s">
        <v>120574</v>
      </c>
      <c r="B6764" s="24">
        <v>22</v>
      </c>
      <c r="C6764" s="22">
        <v>15</v>
      </c>
      <c r="D6764" s="21" t="s">
        <v>104811</v>
      </c>
      <c r="E6764" s="21" t="s">
        <v>104812</v>
      </c>
      <c r="F6764" s="21" t="s">
        <v>101528</v>
      </c>
      <c r="G6764" s="22">
        <v>10</v>
      </c>
      <c r="H6764" s="22">
        <v>0</v>
      </c>
      <c r="I6764" s="22">
        <v>0</v>
      </c>
      <c r="J6764" s="21" t="s">
        <v>120575</v>
      </c>
    </row>
    <row r="6765" spans="1:10" ht="32" customHeight="1">
      <c r="A6765" s="19" t="s">
        <v>120576</v>
      </c>
      <c r="B6765" s="24">
        <v>23</v>
      </c>
      <c r="C6765" s="22">
        <v>15</v>
      </c>
      <c r="D6765" s="21" t="s">
        <v>116495</v>
      </c>
      <c r="E6765" s="21" t="s">
        <v>116496</v>
      </c>
      <c r="F6765" s="21" t="s">
        <v>14739</v>
      </c>
      <c r="G6765" s="22">
        <v>10</v>
      </c>
      <c r="H6765" s="22">
        <v>0</v>
      </c>
      <c r="I6765" s="22">
        <v>0</v>
      </c>
      <c r="J6765" s="21" t="s">
        <v>120577</v>
      </c>
    </row>
    <row r="6766" spans="1:10" ht="32" customHeight="1">
      <c r="A6766" s="19" t="s">
        <v>120578</v>
      </c>
      <c r="B6766" s="24">
        <v>33</v>
      </c>
      <c r="C6766" s="22">
        <v>15</v>
      </c>
      <c r="D6766" s="21" t="s">
        <v>115401</v>
      </c>
      <c r="E6766" s="21" t="s">
        <v>115402</v>
      </c>
      <c r="F6766" s="21" t="s">
        <v>101694</v>
      </c>
      <c r="G6766" s="22">
        <v>10</v>
      </c>
      <c r="H6766" s="22">
        <v>0</v>
      </c>
      <c r="I6766" s="22">
        <v>0</v>
      </c>
      <c r="J6766" s="21" t="s">
        <v>115403</v>
      </c>
    </row>
    <row r="6767" spans="1:10" ht="32" customHeight="1">
      <c r="A6767" s="19" t="s">
        <v>120579</v>
      </c>
      <c r="B6767" s="24">
        <v>20</v>
      </c>
      <c r="C6767" s="22">
        <v>15</v>
      </c>
      <c r="D6767" s="21" t="s">
        <v>120580</v>
      </c>
      <c r="E6767" s="21" t="s">
        <v>120581</v>
      </c>
      <c r="F6767" s="21" t="s">
        <v>101563</v>
      </c>
      <c r="G6767" s="22">
        <v>10</v>
      </c>
      <c r="H6767" s="22">
        <v>0</v>
      </c>
      <c r="I6767" s="22">
        <v>0</v>
      </c>
      <c r="J6767" s="21" t="s">
        <v>120582</v>
      </c>
    </row>
    <row r="6768" spans="1:10" ht="32" customHeight="1">
      <c r="A6768" s="19" t="s">
        <v>120583</v>
      </c>
      <c r="B6768" s="24">
        <v>25</v>
      </c>
      <c r="C6768" s="22">
        <v>15</v>
      </c>
      <c r="D6768" s="21" t="s">
        <v>120584</v>
      </c>
      <c r="E6768" s="21" t="s">
        <v>120585</v>
      </c>
      <c r="F6768" s="21" t="s">
        <v>101628</v>
      </c>
      <c r="G6768" s="22">
        <v>1</v>
      </c>
      <c r="H6768" s="22">
        <v>10</v>
      </c>
      <c r="I6768" s="22">
        <v>18</v>
      </c>
      <c r="J6768" s="21" t="s">
        <v>120586</v>
      </c>
    </row>
    <row r="6769" spans="1:10" ht="32" customHeight="1">
      <c r="A6769" s="19" t="s">
        <v>120587</v>
      </c>
      <c r="B6769" s="24">
        <v>20</v>
      </c>
      <c r="C6769" s="22">
        <v>15</v>
      </c>
      <c r="D6769" s="21" t="s">
        <v>120588</v>
      </c>
      <c r="E6769" s="21" t="s">
        <v>120589</v>
      </c>
      <c r="F6769" s="21" t="s">
        <v>101522</v>
      </c>
      <c r="G6769" s="22">
        <v>10</v>
      </c>
      <c r="H6769" s="22">
        <v>0</v>
      </c>
      <c r="I6769" s="22">
        <v>0</v>
      </c>
      <c r="J6769" s="21" t="s">
        <v>120590</v>
      </c>
    </row>
    <row r="6770" spans="1:10" ht="32" customHeight="1">
      <c r="A6770" s="19" t="s">
        <v>120591</v>
      </c>
      <c r="B6770" s="24">
        <v>35</v>
      </c>
      <c r="C6770" s="22">
        <v>15</v>
      </c>
      <c r="D6770" s="21" t="s">
        <v>107689</v>
      </c>
      <c r="E6770" s="21" t="s">
        <v>107690</v>
      </c>
      <c r="F6770" s="21" t="s">
        <v>101694</v>
      </c>
      <c r="G6770" s="22">
        <v>10</v>
      </c>
      <c r="H6770" s="22">
        <v>0</v>
      </c>
      <c r="I6770" s="22">
        <v>0</v>
      </c>
      <c r="J6770" s="21" t="s">
        <v>120592</v>
      </c>
    </row>
    <row r="6771" spans="1:10" ht="32" customHeight="1">
      <c r="A6771" s="19" t="s">
        <v>120593</v>
      </c>
      <c r="B6771" s="24">
        <v>24</v>
      </c>
      <c r="C6771" s="22">
        <v>15</v>
      </c>
      <c r="D6771" s="21" t="s">
        <v>120487</v>
      </c>
      <c r="E6771" s="21" t="s">
        <v>120488</v>
      </c>
      <c r="F6771" s="21" t="s">
        <v>101554</v>
      </c>
      <c r="G6771" s="22">
        <v>10</v>
      </c>
      <c r="H6771" s="22">
        <v>0</v>
      </c>
      <c r="I6771" s="22">
        <v>0</v>
      </c>
      <c r="J6771" s="21" t="s">
        <v>120594</v>
      </c>
    </row>
    <row r="6772" spans="1:10" ht="32" customHeight="1">
      <c r="A6772" s="19" t="s">
        <v>120595</v>
      </c>
      <c r="B6772" s="24">
        <v>36</v>
      </c>
      <c r="C6772" s="22">
        <v>15</v>
      </c>
      <c r="D6772" s="21" t="s">
        <v>120596</v>
      </c>
      <c r="E6772" s="21" t="s">
        <v>120597</v>
      </c>
      <c r="F6772" s="21" t="s">
        <v>101568</v>
      </c>
      <c r="G6772" s="22">
        <v>1</v>
      </c>
      <c r="H6772" s="22">
        <v>9</v>
      </c>
      <c r="I6772" s="22">
        <v>19</v>
      </c>
      <c r="J6772" s="21" t="s">
        <v>120598</v>
      </c>
    </row>
    <row r="6773" spans="1:10" ht="32" customHeight="1">
      <c r="A6773" s="19" t="s">
        <v>120599</v>
      </c>
      <c r="B6773" s="24">
        <v>19</v>
      </c>
      <c r="C6773" s="22">
        <v>15</v>
      </c>
      <c r="D6773" s="21" t="s">
        <v>120600</v>
      </c>
      <c r="E6773" s="21" t="s">
        <v>120601</v>
      </c>
      <c r="F6773" s="21" t="s">
        <v>101554</v>
      </c>
      <c r="G6773" s="22">
        <v>10</v>
      </c>
      <c r="H6773" s="22">
        <v>0</v>
      </c>
      <c r="I6773" s="22">
        <v>0</v>
      </c>
      <c r="J6773" s="21" t="s">
        <v>120602</v>
      </c>
    </row>
    <row r="6774" spans="1:10" ht="32" customHeight="1">
      <c r="A6774" s="19" t="s">
        <v>120603</v>
      </c>
      <c r="B6774" s="24">
        <v>17</v>
      </c>
      <c r="C6774" s="22">
        <v>15</v>
      </c>
      <c r="D6774" s="21" t="s">
        <v>103105</v>
      </c>
      <c r="E6774" s="21" t="s">
        <v>103106</v>
      </c>
      <c r="F6774" s="21" t="s">
        <v>101554</v>
      </c>
      <c r="G6774" s="22">
        <v>10</v>
      </c>
      <c r="H6774" s="22">
        <v>0</v>
      </c>
      <c r="I6774" s="22">
        <v>0</v>
      </c>
      <c r="J6774" s="21" t="s">
        <v>120604</v>
      </c>
    </row>
    <row r="6775" spans="1:10" ht="32" customHeight="1">
      <c r="A6775" s="19" t="s">
        <v>120605</v>
      </c>
      <c r="B6775" s="24">
        <v>21</v>
      </c>
      <c r="C6775" s="22">
        <v>15</v>
      </c>
      <c r="D6775" s="21" t="s">
        <v>106852</v>
      </c>
      <c r="E6775" s="21" t="s">
        <v>106853</v>
      </c>
      <c r="F6775" s="21" t="s">
        <v>14739</v>
      </c>
      <c r="G6775" s="22">
        <v>10</v>
      </c>
      <c r="H6775" s="22">
        <v>0</v>
      </c>
      <c r="I6775" s="22">
        <v>0</v>
      </c>
      <c r="J6775" s="21" t="s">
        <v>106854</v>
      </c>
    </row>
    <row r="6776" spans="1:10" ht="32" customHeight="1">
      <c r="A6776" s="19" t="s">
        <v>120606</v>
      </c>
      <c r="B6776" s="24">
        <v>27</v>
      </c>
      <c r="C6776" s="22">
        <v>15</v>
      </c>
      <c r="D6776" s="21" t="s">
        <v>105889</v>
      </c>
      <c r="E6776" s="21" t="s">
        <v>105890</v>
      </c>
      <c r="F6776" s="21" t="s">
        <v>101554</v>
      </c>
      <c r="G6776" s="22">
        <v>10</v>
      </c>
      <c r="H6776" s="22">
        <v>0</v>
      </c>
      <c r="I6776" s="22">
        <v>0</v>
      </c>
      <c r="J6776" s="21" t="s">
        <v>105891</v>
      </c>
    </row>
    <row r="6777" spans="1:10" ht="32" customHeight="1">
      <c r="A6777" s="19" t="s">
        <v>120607</v>
      </c>
      <c r="B6777" s="24">
        <v>20</v>
      </c>
      <c r="C6777" s="22">
        <v>29</v>
      </c>
      <c r="D6777" s="21" t="s">
        <v>120608</v>
      </c>
      <c r="E6777" s="21" t="s">
        <v>120609</v>
      </c>
      <c r="F6777" s="22">
        <v>625</v>
      </c>
      <c r="G6777" s="22">
        <v>9</v>
      </c>
      <c r="H6777" s="22">
        <v>16</v>
      </c>
      <c r="I6777" s="22">
        <v>25</v>
      </c>
      <c r="J6777" s="21" t="s">
        <v>120610</v>
      </c>
    </row>
    <row r="6778" spans="1:10" ht="32" customHeight="1">
      <c r="A6778" s="19" t="s">
        <v>120611</v>
      </c>
      <c r="B6778" s="24">
        <v>13</v>
      </c>
      <c r="C6778" s="22">
        <v>15</v>
      </c>
      <c r="D6778" s="21" t="s">
        <v>120612</v>
      </c>
      <c r="E6778" s="21" t="s">
        <v>120613</v>
      </c>
      <c r="F6778" s="21" t="s">
        <v>14739</v>
      </c>
      <c r="G6778" s="22">
        <v>10</v>
      </c>
      <c r="H6778" s="22">
        <v>0</v>
      </c>
      <c r="I6778" s="22">
        <v>0</v>
      </c>
      <c r="J6778" s="21" t="s">
        <v>120614</v>
      </c>
    </row>
    <row r="6779" spans="1:10" ht="32" customHeight="1">
      <c r="A6779" s="19" t="s">
        <v>120615</v>
      </c>
      <c r="B6779" s="24">
        <v>27</v>
      </c>
      <c r="C6779" s="22">
        <v>16</v>
      </c>
      <c r="D6779" s="21" t="s">
        <v>120616</v>
      </c>
      <c r="E6779" s="21" t="s">
        <v>120617</v>
      </c>
      <c r="F6779" s="21" t="s">
        <v>101533</v>
      </c>
      <c r="G6779" s="22">
        <v>1</v>
      </c>
      <c r="H6779" s="22">
        <v>11</v>
      </c>
      <c r="I6779" s="22">
        <v>12</v>
      </c>
      <c r="J6779" s="21" t="s">
        <v>120618</v>
      </c>
    </row>
    <row r="6780" spans="1:10" ht="32" customHeight="1">
      <c r="A6780" s="19" t="s">
        <v>120619</v>
      </c>
      <c r="B6780" s="24">
        <v>34</v>
      </c>
      <c r="C6780" s="22">
        <v>15</v>
      </c>
      <c r="D6780" s="21" t="s">
        <v>120620</v>
      </c>
      <c r="E6780" s="21" t="s">
        <v>120621</v>
      </c>
      <c r="F6780" s="21" t="s">
        <v>101522</v>
      </c>
      <c r="G6780" s="22">
        <v>10</v>
      </c>
      <c r="H6780" s="22">
        <v>0</v>
      </c>
      <c r="I6780" s="22">
        <v>0</v>
      </c>
      <c r="J6780" s="21" t="s">
        <v>120622</v>
      </c>
    </row>
    <row r="6781" spans="1:10" ht="32" customHeight="1">
      <c r="A6781" s="19" t="s">
        <v>120623</v>
      </c>
      <c r="B6781" s="24">
        <v>23</v>
      </c>
      <c r="C6781" s="22">
        <v>15</v>
      </c>
      <c r="D6781" s="21" t="s">
        <v>101669</v>
      </c>
      <c r="E6781" s="21" t="s">
        <v>101670</v>
      </c>
      <c r="F6781" s="21" t="s">
        <v>101554</v>
      </c>
      <c r="G6781" s="22">
        <v>10</v>
      </c>
      <c r="H6781" s="22">
        <v>0</v>
      </c>
      <c r="I6781" s="22">
        <v>0</v>
      </c>
      <c r="J6781" s="21" t="s">
        <v>120624</v>
      </c>
    </row>
    <row r="6782" spans="1:10" ht="32" customHeight="1">
      <c r="A6782" s="19" t="s">
        <v>120625</v>
      </c>
      <c r="B6782" s="24">
        <v>18</v>
      </c>
      <c r="C6782" s="22">
        <v>15</v>
      </c>
      <c r="D6782" s="21" t="s">
        <v>120626</v>
      </c>
      <c r="E6782" s="21" t="s">
        <v>120627</v>
      </c>
      <c r="F6782" s="21" t="s">
        <v>101628</v>
      </c>
      <c r="G6782" s="22">
        <v>1</v>
      </c>
      <c r="H6782" s="22">
        <v>10</v>
      </c>
      <c r="I6782" s="22">
        <v>22</v>
      </c>
      <c r="J6782" s="21" t="s">
        <v>120628</v>
      </c>
    </row>
    <row r="6783" spans="1:10" ht="32" customHeight="1">
      <c r="A6783" s="19" t="s">
        <v>120629</v>
      </c>
      <c r="B6783" s="24">
        <v>32</v>
      </c>
      <c r="C6783" s="22">
        <v>15</v>
      </c>
      <c r="D6783" s="21" t="s">
        <v>120630</v>
      </c>
      <c r="E6783" s="21" t="s">
        <v>120631</v>
      </c>
      <c r="F6783" s="21" t="s">
        <v>101528</v>
      </c>
      <c r="G6783" s="22">
        <v>10</v>
      </c>
      <c r="H6783" s="22">
        <v>0</v>
      </c>
      <c r="I6783" s="22">
        <v>0</v>
      </c>
      <c r="J6783" s="21" t="s">
        <v>120632</v>
      </c>
    </row>
    <row r="6784" spans="1:10" ht="32" customHeight="1">
      <c r="A6784" s="19" t="s">
        <v>120633</v>
      </c>
      <c r="B6784" s="24">
        <v>20</v>
      </c>
      <c r="C6784" s="22">
        <v>22</v>
      </c>
      <c r="D6784" s="21" t="s">
        <v>120634</v>
      </c>
      <c r="E6784" s="21" t="s">
        <v>120635</v>
      </c>
      <c r="F6784" s="21" t="s">
        <v>101538</v>
      </c>
      <c r="G6784" s="22">
        <v>5</v>
      </c>
      <c r="H6784" s="22">
        <v>13</v>
      </c>
      <c r="I6784" s="22">
        <v>24</v>
      </c>
      <c r="J6784" s="21" t="s">
        <v>120636</v>
      </c>
    </row>
    <row r="6785" spans="1:10" ht="32" customHeight="1">
      <c r="A6785" s="19" t="s">
        <v>120637</v>
      </c>
      <c r="B6785" s="24">
        <v>13</v>
      </c>
      <c r="C6785" s="22">
        <v>26</v>
      </c>
      <c r="D6785" s="21" t="s">
        <v>120638</v>
      </c>
      <c r="E6785" s="21" t="s">
        <v>120639</v>
      </c>
      <c r="F6785" s="21" t="s">
        <v>102510</v>
      </c>
      <c r="G6785" s="22">
        <v>9</v>
      </c>
      <c r="H6785" s="22">
        <v>13</v>
      </c>
      <c r="I6785" s="22">
        <v>27</v>
      </c>
      <c r="J6785" s="21" t="s">
        <v>120640</v>
      </c>
    </row>
    <row r="6786" spans="1:10" ht="32" customHeight="1">
      <c r="A6786" s="19" t="s">
        <v>120641</v>
      </c>
      <c r="B6786" s="24">
        <v>13</v>
      </c>
      <c r="C6786" s="22">
        <v>15</v>
      </c>
      <c r="D6786" s="21" t="s">
        <v>119561</v>
      </c>
      <c r="E6786" s="21" t="s">
        <v>119562</v>
      </c>
      <c r="F6786" s="21" t="s">
        <v>101554</v>
      </c>
      <c r="G6786" s="22">
        <v>10</v>
      </c>
      <c r="H6786" s="22">
        <v>0</v>
      </c>
      <c r="I6786" s="22">
        <v>0</v>
      </c>
      <c r="J6786" s="21" t="s">
        <v>120642</v>
      </c>
    </row>
    <row r="6787" spans="1:10" ht="32" customHeight="1">
      <c r="A6787" s="19" t="s">
        <v>120643</v>
      </c>
      <c r="B6787" s="24">
        <v>32</v>
      </c>
      <c r="C6787" s="22">
        <v>20</v>
      </c>
      <c r="D6787" s="21" t="s">
        <v>109801</v>
      </c>
      <c r="E6787" s="21" t="s">
        <v>109802</v>
      </c>
      <c r="F6787" s="21" t="s">
        <v>101950</v>
      </c>
      <c r="G6787" s="22">
        <v>1</v>
      </c>
      <c r="H6787" s="22">
        <v>15</v>
      </c>
      <c r="I6787" s="22">
        <v>29</v>
      </c>
      <c r="J6787" s="21" t="s">
        <v>120644</v>
      </c>
    </row>
    <row r="6788" spans="1:10" ht="32" customHeight="1">
      <c r="A6788" s="19" t="s">
        <v>120645</v>
      </c>
      <c r="B6788" s="24">
        <v>32</v>
      </c>
      <c r="C6788" s="22">
        <v>20</v>
      </c>
      <c r="D6788" s="21" t="s">
        <v>109801</v>
      </c>
      <c r="E6788" s="21" t="s">
        <v>109802</v>
      </c>
      <c r="F6788" s="21" t="s">
        <v>101950</v>
      </c>
      <c r="G6788" s="22">
        <v>1</v>
      </c>
      <c r="H6788" s="22">
        <v>15</v>
      </c>
      <c r="I6788" s="22">
        <v>29</v>
      </c>
      <c r="J6788" s="21" t="s">
        <v>120644</v>
      </c>
    </row>
    <row r="6789" spans="1:10" ht="32" customHeight="1">
      <c r="A6789" s="19" t="s">
        <v>120646</v>
      </c>
      <c r="B6789" s="24">
        <v>28</v>
      </c>
      <c r="C6789" s="22">
        <v>22</v>
      </c>
      <c r="D6789" s="21" t="s">
        <v>106529</v>
      </c>
      <c r="E6789" s="21" t="s">
        <v>106530</v>
      </c>
      <c r="F6789" s="21" t="s">
        <v>101885</v>
      </c>
      <c r="G6789" s="22">
        <v>1</v>
      </c>
      <c r="H6789" s="22">
        <v>17</v>
      </c>
      <c r="I6789" s="22">
        <v>31</v>
      </c>
      <c r="J6789" s="21" t="s">
        <v>120647</v>
      </c>
    </row>
    <row r="6790" spans="1:10" ht="32" customHeight="1">
      <c r="A6790" s="19" t="s">
        <v>120648</v>
      </c>
      <c r="B6790" s="24">
        <v>20</v>
      </c>
      <c r="C6790" s="22">
        <v>15</v>
      </c>
      <c r="D6790" s="21" t="s">
        <v>109272</v>
      </c>
      <c r="E6790" s="21" t="s">
        <v>109273</v>
      </c>
      <c r="F6790" s="21" t="s">
        <v>101694</v>
      </c>
      <c r="G6790" s="22">
        <v>10</v>
      </c>
      <c r="H6790" s="22">
        <v>0</v>
      </c>
      <c r="I6790" s="22">
        <v>0</v>
      </c>
      <c r="J6790" s="21" t="s">
        <v>120649</v>
      </c>
    </row>
    <row r="6791" spans="1:10" ht="32" customHeight="1">
      <c r="A6791" s="19" t="s">
        <v>120650</v>
      </c>
      <c r="B6791" s="24">
        <v>23</v>
      </c>
      <c r="C6791" s="22">
        <v>17</v>
      </c>
      <c r="D6791" s="21" t="s">
        <v>120651</v>
      </c>
      <c r="E6791" s="21" t="s">
        <v>120652</v>
      </c>
      <c r="F6791" s="21" t="s">
        <v>101710</v>
      </c>
      <c r="G6791" s="22">
        <v>1</v>
      </c>
      <c r="H6791" s="22">
        <v>12</v>
      </c>
      <c r="I6791" s="22">
        <v>23</v>
      </c>
      <c r="J6791" s="21" t="s">
        <v>120653</v>
      </c>
    </row>
    <row r="6792" spans="1:10" ht="32" customHeight="1">
      <c r="A6792" s="19" t="s">
        <v>120654</v>
      </c>
      <c r="B6792" s="24">
        <v>32</v>
      </c>
      <c r="C6792" s="22">
        <v>17</v>
      </c>
      <c r="D6792" s="21" t="s">
        <v>113968</v>
      </c>
      <c r="E6792" s="21" t="s">
        <v>113969</v>
      </c>
      <c r="F6792" s="21" t="s">
        <v>14743</v>
      </c>
      <c r="G6792" s="22">
        <v>2</v>
      </c>
      <c r="H6792" s="22">
        <v>11</v>
      </c>
      <c r="I6792" s="22">
        <v>18</v>
      </c>
      <c r="J6792" s="21" t="s">
        <v>120655</v>
      </c>
    </row>
    <row r="6793" spans="1:10" ht="32" customHeight="1">
      <c r="A6793" s="19" t="s">
        <v>120656</v>
      </c>
      <c r="B6793" s="24">
        <v>24</v>
      </c>
      <c r="C6793" s="22">
        <v>15</v>
      </c>
      <c r="D6793" s="21" t="s">
        <v>120657</v>
      </c>
      <c r="E6793" s="21" t="s">
        <v>120658</v>
      </c>
      <c r="F6793" s="21" t="s">
        <v>101694</v>
      </c>
      <c r="G6793" s="22">
        <v>10</v>
      </c>
      <c r="H6793" s="22">
        <v>0</v>
      </c>
      <c r="I6793" s="22">
        <v>0</v>
      </c>
      <c r="J6793" s="21" t="s">
        <v>120659</v>
      </c>
    </row>
    <row r="6794" spans="1:10" ht="32" customHeight="1">
      <c r="A6794" s="19" t="s">
        <v>120660</v>
      </c>
      <c r="B6794" s="24">
        <v>23</v>
      </c>
      <c r="C6794" s="22">
        <v>15</v>
      </c>
      <c r="D6794" s="21" t="s">
        <v>120661</v>
      </c>
      <c r="E6794" s="21" t="s">
        <v>120662</v>
      </c>
      <c r="F6794" s="21" t="s">
        <v>101694</v>
      </c>
      <c r="G6794" s="22">
        <v>10</v>
      </c>
      <c r="H6794" s="22">
        <v>0</v>
      </c>
      <c r="I6794" s="22">
        <v>0</v>
      </c>
      <c r="J6794" s="21" t="s">
        <v>120663</v>
      </c>
    </row>
    <row r="6795" spans="1:10" ht="32" customHeight="1">
      <c r="A6795" s="19" t="s">
        <v>120664</v>
      </c>
      <c r="B6795" s="24">
        <v>32</v>
      </c>
      <c r="C6795" s="22">
        <v>17</v>
      </c>
      <c r="D6795" s="21" t="s">
        <v>120665</v>
      </c>
      <c r="E6795" s="21" t="s">
        <v>120666</v>
      </c>
      <c r="F6795" s="21" t="s">
        <v>101710</v>
      </c>
      <c r="G6795" s="22">
        <v>1</v>
      </c>
      <c r="H6795" s="22">
        <v>12</v>
      </c>
      <c r="I6795" s="22">
        <v>22</v>
      </c>
      <c r="J6795" s="21" t="s">
        <v>120667</v>
      </c>
    </row>
    <row r="6796" spans="1:10" ht="32" customHeight="1">
      <c r="A6796" s="19" t="s">
        <v>120668</v>
      </c>
      <c r="B6796" s="24">
        <v>15</v>
      </c>
      <c r="C6796" s="22">
        <v>17</v>
      </c>
      <c r="D6796" s="21" t="s">
        <v>120669</v>
      </c>
      <c r="E6796" s="21" t="s">
        <v>120670</v>
      </c>
      <c r="F6796" s="21" t="s">
        <v>101543</v>
      </c>
      <c r="G6796" s="22">
        <v>4</v>
      </c>
      <c r="H6796" s="22">
        <v>9</v>
      </c>
      <c r="I6796" s="22">
        <v>17</v>
      </c>
      <c r="J6796" s="21" t="s">
        <v>120671</v>
      </c>
    </row>
    <row r="6797" spans="1:10" ht="32" customHeight="1">
      <c r="A6797" s="19" t="s">
        <v>120672</v>
      </c>
      <c r="B6797" s="24">
        <v>13</v>
      </c>
      <c r="C6797" s="22">
        <v>15</v>
      </c>
      <c r="D6797" s="21" t="s">
        <v>101552</v>
      </c>
      <c r="E6797" s="21" t="s">
        <v>101553</v>
      </c>
      <c r="F6797" s="21" t="s">
        <v>101522</v>
      </c>
      <c r="G6797" s="22">
        <v>10</v>
      </c>
      <c r="H6797" s="22">
        <v>0</v>
      </c>
      <c r="I6797" s="22">
        <v>0</v>
      </c>
      <c r="J6797" s="21" t="s">
        <v>120673</v>
      </c>
    </row>
    <row r="6798" spans="1:10" ht="32" customHeight="1">
      <c r="A6798" s="19" t="s">
        <v>120674</v>
      </c>
      <c r="B6798" s="24">
        <v>23</v>
      </c>
      <c r="C6798" s="22">
        <v>15</v>
      </c>
      <c r="D6798" s="21" t="s">
        <v>111910</v>
      </c>
      <c r="E6798" s="21" t="s">
        <v>111911</v>
      </c>
      <c r="F6798" s="21" t="s">
        <v>101694</v>
      </c>
      <c r="G6798" s="22">
        <v>10</v>
      </c>
      <c r="H6798" s="22">
        <v>0</v>
      </c>
      <c r="I6798" s="22">
        <v>0</v>
      </c>
      <c r="J6798" s="21" t="s">
        <v>120675</v>
      </c>
    </row>
    <row r="6799" spans="1:10" ht="32" customHeight="1">
      <c r="A6799" s="19" t="s">
        <v>120676</v>
      </c>
      <c r="B6799" s="24">
        <v>19</v>
      </c>
      <c r="C6799" s="22">
        <v>15</v>
      </c>
      <c r="D6799" s="21" t="s">
        <v>103928</v>
      </c>
      <c r="E6799" s="21" t="s">
        <v>103929</v>
      </c>
      <c r="F6799" s="21" t="s">
        <v>14739</v>
      </c>
      <c r="G6799" s="22">
        <v>10</v>
      </c>
      <c r="H6799" s="22">
        <v>0</v>
      </c>
      <c r="I6799" s="22">
        <v>0</v>
      </c>
      <c r="J6799" s="21" t="s">
        <v>103930</v>
      </c>
    </row>
    <row r="6800" spans="1:10" ht="32" customHeight="1">
      <c r="A6800" s="19" t="s">
        <v>120677</v>
      </c>
      <c r="B6800" s="24">
        <v>24</v>
      </c>
      <c r="C6800" s="22">
        <v>15</v>
      </c>
      <c r="D6800" s="21" t="s">
        <v>108972</v>
      </c>
      <c r="E6800" s="21" t="s">
        <v>108973</v>
      </c>
      <c r="F6800" s="21" t="s">
        <v>101554</v>
      </c>
      <c r="G6800" s="22">
        <v>10</v>
      </c>
      <c r="H6800" s="22">
        <v>0</v>
      </c>
      <c r="I6800" s="22">
        <v>0</v>
      </c>
      <c r="J6800" s="21" t="s">
        <v>120678</v>
      </c>
    </row>
    <row r="6801" spans="1:10" ht="32" customHeight="1">
      <c r="A6801" s="19" t="s">
        <v>120679</v>
      </c>
      <c r="B6801" s="24">
        <v>17</v>
      </c>
      <c r="C6801" s="22">
        <v>15</v>
      </c>
      <c r="D6801" s="21" t="s">
        <v>105142</v>
      </c>
      <c r="E6801" s="21" t="s">
        <v>105143</v>
      </c>
      <c r="F6801" s="21" t="s">
        <v>101554</v>
      </c>
      <c r="G6801" s="22">
        <v>1</v>
      </c>
      <c r="H6801" s="22">
        <v>7</v>
      </c>
      <c r="I6801" s="22">
        <v>15</v>
      </c>
      <c r="J6801" s="21" t="s">
        <v>120680</v>
      </c>
    </row>
    <row r="6802" spans="1:10" ht="32" customHeight="1">
      <c r="A6802" s="19" t="s">
        <v>120681</v>
      </c>
      <c r="B6802" s="24">
        <v>18</v>
      </c>
      <c r="C6802" s="22">
        <v>15</v>
      </c>
      <c r="D6802" s="21" t="s">
        <v>108701</v>
      </c>
      <c r="E6802" s="21" t="s">
        <v>108702</v>
      </c>
      <c r="F6802" s="21" t="s">
        <v>101568</v>
      </c>
      <c r="G6802" s="22">
        <v>1</v>
      </c>
      <c r="H6802" s="22">
        <v>10</v>
      </c>
      <c r="I6802" s="22">
        <v>16</v>
      </c>
      <c r="J6802" s="21" t="s">
        <v>120682</v>
      </c>
    </row>
    <row r="6803" spans="1:10" ht="32" customHeight="1">
      <c r="A6803" s="19" t="s">
        <v>120683</v>
      </c>
      <c r="B6803" s="24">
        <v>13</v>
      </c>
      <c r="C6803" s="22">
        <v>15</v>
      </c>
      <c r="D6803" s="21" t="s">
        <v>120684</v>
      </c>
      <c r="E6803" s="21" t="s">
        <v>120685</v>
      </c>
      <c r="F6803" s="21" t="s">
        <v>101568</v>
      </c>
      <c r="G6803" s="22">
        <v>2</v>
      </c>
      <c r="H6803" s="22">
        <v>9</v>
      </c>
      <c r="I6803" s="22">
        <v>17</v>
      </c>
      <c r="J6803" s="21" t="s">
        <v>120686</v>
      </c>
    </row>
    <row r="6804" spans="1:10" ht="32" customHeight="1">
      <c r="A6804" s="19" t="s">
        <v>120687</v>
      </c>
      <c r="B6804" s="24">
        <v>40</v>
      </c>
      <c r="C6804" s="22">
        <v>16</v>
      </c>
      <c r="D6804" s="21" t="s">
        <v>109606</v>
      </c>
      <c r="E6804" s="21" t="s">
        <v>109607</v>
      </c>
      <c r="F6804" s="21" t="s">
        <v>102257</v>
      </c>
      <c r="G6804" s="22">
        <v>1</v>
      </c>
      <c r="H6804" s="22">
        <v>11</v>
      </c>
      <c r="I6804" s="22">
        <v>11</v>
      </c>
      <c r="J6804" s="21" t="s">
        <v>120688</v>
      </c>
    </row>
    <row r="6805" spans="1:10" ht="32" customHeight="1">
      <c r="A6805" s="19" t="s">
        <v>120689</v>
      </c>
      <c r="B6805" s="24">
        <v>40</v>
      </c>
      <c r="C6805" s="22">
        <v>16</v>
      </c>
      <c r="D6805" s="21" t="s">
        <v>109606</v>
      </c>
      <c r="E6805" s="21" t="s">
        <v>109607</v>
      </c>
      <c r="F6805" s="21" t="s">
        <v>102257</v>
      </c>
      <c r="G6805" s="22">
        <v>1</v>
      </c>
      <c r="H6805" s="22">
        <v>11</v>
      </c>
      <c r="I6805" s="22">
        <v>11</v>
      </c>
      <c r="J6805" s="21" t="s">
        <v>120688</v>
      </c>
    </row>
    <row r="6806" spans="1:10" ht="32" customHeight="1">
      <c r="A6806" s="19" t="s">
        <v>120690</v>
      </c>
      <c r="B6806" s="24">
        <v>40</v>
      </c>
      <c r="C6806" s="22">
        <v>16</v>
      </c>
      <c r="D6806" s="21" t="s">
        <v>109606</v>
      </c>
      <c r="E6806" s="21" t="s">
        <v>109607</v>
      </c>
      <c r="F6806" s="21" t="s">
        <v>102257</v>
      </c>
      <c r="G6806" s="22">
        <v>1</v>
      </c>
      <c r="H6806" s="22">
        <v>11</v>
      </c>
      <c r="I6806" s="22">
        <v>11</v>
      </c>
      <c r="J6806" s="21" t="s">
        <v>120688</v>
      </c>
    </row>
    <row r="6807" spans="1:10" ht="32" customHeight="1">
      <c r="A6807" s="19" t="s">
        <v>120691</v>
      </c>
      <c r="B6807" s="24">
        <v>40</v>
      </c>
      <c r="C6807" s="22">
        <v>16</v>
      </c>
      <c r="D6807" s="21" t="s">
        <v>109606</v>
      </c>
      <c r="E6807" s="21" t="s">
        <v>109607</v>
      </c>
      <c r="F6807" s="21" t="s">
        <v>102257</v>
      </c>
      <c r="G6807" s="22">
        <v>1</v>
      </c>
      <c r="H6807" s="22">
        <v>11</v>
      </c>
      <c r="I6807" s="22">
        <v>11</v>
      </c>
      <c r="J6807" s="21" t="s">
        <v>120688</v>
      </c>
    </row>
    <row r="6808" spans="1:10" ht="32" customHeight="1">
      <c r="A6808" s="19" t="s">
        <v>120692</v>
      </c>
      <c r="B6808" s="24">
        <v>32</v>
      </c>
      <c r="C6808" s="22">
        <v>15</v>
      </c>
      <c r="D6808" s="21" t="s">
        <v>118621</v>
      </c>
      <c r="E6808" s="21" t="s">
        <v>118622</v>
      </c>
      <c r="F6808" s="21" t="s">
        <v>101528</v>
      </c>
      <c r="G6808" s="22">
        <v>10</v>
      </c>
      <c r="H6808" s="22">
        <v>0</v>
      </c>
      <c r="I6808" s="22">
        <v>0</v>
      </c>
      <c r="J6808" s="21" t="s">
        <v>120693</v>
      </c>
    </row>
    <row r="6809" spans="1:10" ht="32" customHeight="1">
      <c r="A6809" s="19" t="s">
        <v>120694</v>
      </c>
      <c r="B6809" s="24">
        <v>42</v>
      </c>
      <c r="C6809" s="22">
        <v>26</v>
      </c>
      <c r="D6809" s="21" t="s">
        <v>106773</v>
      </c>
      <c r="E6809" s="21" t="s">
        <v>106774</v>
      </c>
      <c r="F6809" s="21" t="s">
        <v>102510</v>
      </c>
      <c r="G6809" s="22">
        <v>1</v>
      </c>
      <c r="H6809" s="22">
        <v>6</v>
      </c>
      <c r="I6809" s="22">
        <v>17</v>
      </c>
      <c r="J6809" s="21" t="s">
        <v>120695</v>
      </c>
    </row>
    <row r="6810" spans="1:10" ht="32" customHeight="1">
      <c r="A6810" s="19" t="s">
        <v>120696</v>
      </c>
      <c r="B6810" s="24">
        <v>28</v>
      </c>
      <c r="C6810" s="22">
        <v>15</v>
      </c>
      <c r="D6810" s="21" t="s">
        <v>105895</v>
      </c>
      <c r="E6810" s="21" t="s">
        <v>105896</v>
      </c>
      <c r="F6810" s="21" t="s">
        <v>14739</v>
      </c>
      <c r="G6810" s="22">
        <v>10</v>
      </c>
      <c r="H6810" s="22">
        <v>0</v>
      </c>
      <c r="I6810" s="22">
        <v>0</v>
      </c>
      <c r="J6810" s="21" t="s">
        <v>120697</v>
      </c>
    </row>
    <row r="6811" spans="1:10" ht="32" customHeight="1">
      <c r="A6811" s="19" t="s">
        <v>120698</v>
      </c>
      <c r="B6811" s="24">
        <v>22</v>
      </c>
      <c r="C6811" s="22">
        <v>15</v>
      </c>
      <c r="D6811" s="21" t="s">
        <v>116984</v>
      </c>
      <c r="E6811" s="21" t="s">
        <v>116985</v>
      </c>
      <c r="F6811" s="21" t="s">
        <v>101554</v>
      </c>
      <c r="G6811" s="22">
        <v>10</v>
      </c>
      <c r="H6811" s="22">
        <v>0</v>
      </c>
      <c r="I6811" s="22">
        <v>0</v>
      </c>
      <c r="J6811" s="21" t="s">
        <v>120699</v>
      </c>
    </row>
    <row r="6812" spans="1:10" ht="32" customHeight="1">
      <c r="A6812" s="19" t="s">
        <v>120700</v>
      </c>
      <c r="B6812" s="24">
        <v>27</v>
      </c>
      <c r="C6812" s="22">
        <v>25</v>
      </c>
      <c r="D6812" s="21" t="s">
        <v>104039</v>
      </c>
      <c r="E6812" s="21" t="s">
        <v>104040</v>
      </c>
      <c r="F6812" s="21" t="s">
        <v>102433</v>
      </c>
      <c r="G6812" s="22">
        <v>1</v>
      </c>
      <c r="H6812" s="22">
        <v>20</v>
      </c>
      <c r="I6812" s="22">
        <v>32</v>
      </c>
      <c r="J6812" s="21" t="s">
        <v>104041</v>
      </c>
    </row>
    <row r="6813" spans="1:10" ht="32" customHeight="1">
      <c r="A6813" s="19" t="s">
        <v>120701</v>
      </c>
      <c r="B6813" s="24">
        <v>17</v>
      </c>
      <c r="C6813" s="22">
        <v>15</v>
      </c>
      <c r="D6813" s="21" t="s">
        <v>104092</v>
      </c>
      <c r="E6813" s="21" t="s">
        <v>104093</v>
      </c>
      <c r="F6813" s="21" t="s">
        <v>101563</v>
      </c>
      <c r="G6813" s="22">
        <v>10</v>
      </c>
      <c r="H6813" s="22">
        <v>0</v>
      </c>
      <c r="I6813" s="22">
        <v>0</v>
      </c>
      <c r="J6813" s="21" t="s">
        <v>120702</v>
      </c>
    </row>
    <row r="6814" spans="1:10" ht="32" customHeight="1">
      <c r="A6814" s="19" t="s">
        <v>120703</v>
      </c>
      <c r="B6814" s="24">
        <v>27</v>
      </c>
      <c r="C6814" s="22">
        <v>17</v>
      </c>
      <c r="D6814" s="21" t="s">
        <v>103548</v>
      </c>
      <c r="E6814" s="21" t="s">
        <v>103549</v>
      </c>
      <c r="F6814" s="21" t="s">
        <v>14743</v>
      </c>
      <c r="G6814" s="22">
        <v>1</v>
      </c>
      <c r="H6814" s="22">
        <v>8</v>
      </c>
      <c r="I6814" s="22">
        <v>17</v>
      </c>
      <c r="J6814" s="21" t="s">
        <v>120704</v>
      </c>
    </row>
    <row r="6815" spans="1:10" ht="32" customHeight="1">
      <c r="A6815" s="19" t="s">
        <v>120705</v>
      </c>
      <c r="B6815" s="24">
        <v>30</v>
      </c>
      <c r="C6815" s="22">
        <v>15</v>
      </c>
      <c r="D6815" s="21" t="s">
        <v>113813</v>
      </c>
      <c r="E6815" s="21" t="s">
        <v>113814</v>
      </c>
      <c r="F6815" s="21" t="s">
        <v>101568</v>
      </c>
      <c r="G6815" s="22">
        <v>1</v>
      </c>
      <c r="H6815" s="22">
        <v>9</v>
      </c>
      <c r="I6815" s="22">
        <v>18</v>
      </c>
      <c r="J6815" s="21" t="s">
        <v>120706</v>
      </c>
    </row>
    <row r="6816" spans="1:10" ht="32" customHeight="1">
      <c r="A6816" s="19" t="s">
        <v>120707</v>
      </c>
      <c r="B6816" s="24">
        <v>17</v>
      </c>
      <c r="C6816" s="22">
        <v>15</v>
      </c>
      <c r="D6816" s="21" t="s">
        <v>107818</v>
      </c>
      <c r="E6816" s="21" t="s">
        <v>107819</v>
      </c>
      <c r="F6816" s="21" t="s">
        <v>101568</v>
      </c>
      <c r="G6816" s="22">
        <v>3</v>
      </c>
      <c r="H6816" s="22">
        <v>8</v>
      </c>
      <c r="I6816" s="22">
        <v>17</v>
      </c>
      <c r="J6816" s="21" t="s">
        <v>120708</v>
      </c>
    </row>
    <row r="6817" spans="1:10" ht="32" customHeight="1">
      <c r="A6817" s="19" t="s">
        <v>120709</v>
      </c>
      <c r="B6817" s="24">
        <v>27</v>
      </c>
      <c r="C6817" s="22">
        <v>40</v>
      </c>
      <c r="D6817" s="21" t="s">
        <v>120710</v>
      </c>
      <c r="E6817" s="21" t="s">
        <v>120711</v>
      </c>
      <c r="F6817" s="21" t="s">
        <v>117232</v>
      </c>
      <c r="G6817" s="22">
        <v>4</v>
      </c>
      <c r="H6817" s="22">
        <v>7</v>
      </c>
      <c r="I6817" s="22">
        <v>15</v>
      </c>
      <c r="J6817" s="21" t="s">
        <v>120712</v>
      </c>
    </row>
    <row r="6818" spans="1:10" ht="32" customHeight="1">
      <c r="A6818" s="19" t="s">
        <v>120713</v>
      </c>
      <c r="B6818" s="24">
        <v>21</v>
      </c>
      <c r="C6818" s="22">
        <v>15</v>
      </c>
      <c r="D6818" s="21" t="s">
        <v>103826</v>
      </c>
      <c r="E6818" s="21" t="s">
        <v>103827</v>
      </c>
      <c r="F6818" s="21" t="s">
        <v>101563</v>
      </c>
      <c r="G6818" s="22">
        <v>10</v>
      </c>
      <c r="H6818" s="22">
        <v>0</v>
      </c>
      <c r="I6818" s="22">
        <v>0</v>
      </c>
      <c r="J6818" s="21" t="s">
        <v>120714</v>
      </c>
    </row>
    <row r="6819" spans="1:10" ht="32" customHeight="1">
      <c r="A6819" s="19" t="s">
        <v>120715</v>
      </c>
      <c r="B6819" s="24">
        <v>27</v>
      </c>
      <c r="C6819" s="22">
        <v>16</v>
      </c>
      <c r="D6819" s="21" t="s">
        <v>108335</v>
      </c>
      <c r="E6819" s="21" t="s">
        <v>108336</v>
      </c>
      <c r="F6819" s="22">
        <v>1</v>
      </c>
      <c r="G6819" s="22">
        <v>1</v>
      </c>
      <c r="H6819" s="22">
        <v>11</v>
      </c>
      <c r="I6819" s="22">
        <v>26</v>
      </c>
      <c r="J6819" s="21" t="s">
        <v>120716</v>
      </c>
    </row>
    <row r="6820" spans="1:10" ht="32" customHeight="1">
      <c r="A6820" s="19" t="s">
        <v>120717</v>
      </c>
      <c r="B6820" s="24">
        <v>36</v>
      </c>
      <c r="C6820" s="22">
        <v>15</v>
      </c>
      <c r="D6820" s="21" t="s">
        <v>103080</v>
      </c>
      <c r="E6820" s="21" t="s">
        <v>103081</v>
      </c>
      <c r="F6820" s="21" t="s">
        <v>101554</v>
      </c>
      <c r="G6820" s="22">
        <v>10</v>
      </c>
      <c r="H6820" s="22">
        <v>0</v>
      </c>
      <c r="I6820" s="22">
        <v>0</v>
      </c>
      <c r="J6820" s="21" t="s">
        <v>104257</v>
      </c>
    </row>
    <row r="6821" spans="1:10" ht="32" customHeight="1">
      <c r="A6821" s="19" t="s">
        <v>120718</v>
      </c>
      <c r="B6821" s="24">
        <v>15</v>
      </c>
      <c r="C6821" s="22">
        <v>21</v>
      </c>
      <c r="D6821" s="21" t="s">
        <v>114510</v>
      </c>
      <c r="E6821" s="21" t="s">
        <v>114511</v>
      </c>
      <c r="F6821" s="21" t="s">
        <v>14812</v>
      </c>
      <c r="G6821" s="22">
        <v>7</v>
      </c>
      <c r="H6821" s="22">
        <v>10</v>
      </c>
      <c r="I6821" s="22">
        <v>21</v>
      </c>
      <c r="J6821" s="21" t="s">
        <v>120719</v>
      </c>
    </row>
    <row r="6822" spans="1:10" ht="32" customHeight="1">
      <c r="A6822" s="19" t="s">
        <v>120720</v>
      </c>
      <c r="B6822" s="24">
        <v>22</v>
      </c>
      <c r="C6822" s="22">
        <v>36</v>
      </c>
      <c r="D6822" s="21" t="s">
        <v>120721</v>
      </c>
      <c r="E6822" s="21" t="s">
        <v>120722</v>
      </c>
      <c r="F6822" s="21" t="s">
        <v>109477</v>
      </c>
      <c r="G6822" s="22">
        <v>7</v>
      </c>
      <c r="H6822" s="22">
        <v>25</v>
      </c>
      <c r="I6822" s="22">
        <v>31</v>
      </c>
      <c r="J6822" s="21" t="s">
        <v>120723</v>
      </c>
    </row>
    <row r="6823" spans="1:10" ht="32" customHeight="1">
      <c r="A6823" s="19" t="s">
        <v>120724</v>
      </c>
      <c r="B6823" s="24">
        <v>25</v>
      </c>
      <c r="C6823" s="22">
        <v>15</v>
      </c>
      <c r="D6823" s="21" t="s">
        <v>120725</v>
      </c>
      <c r="E6823" s="21" t="s">
        <v>120726</v>
      </c>
      <c r="F6823" s="21" t="s">
        <v>101554</v>
      </c>
      <c r="G6823" s="22">
        <v>10</v>
      </c>
      <c r="H6823" s="22">
        <v>0</v>
      </c>
      <c r="I6823" s="22">
        <v>0</v>
      </c>
      <c r="J6823" s="21" t="s">
        <v>120727</v>
      </c>
    </row>
    <row r="6824" spans="1:10" ht="32" customHeight="1">
      <c r="A6824" s="19" t="s">
        <v>120728</v>
      </c>
      <c r="B6824" s="24">
        <v>34</v>
      </c>
      <c r="C6824" s="22">
        <v>25</v>
      </c>
      <c r="D6824" s="21" t="s">
        <v>109229</v>
      </c>
      <c r="E6824" s="21" t="s">
        <v>109230</v>
      </c>
      <c r="F6824" s="21" t="s">
        <v>102433</v>
      </c>
      <c r="G6824" s="22">
        <v>2</v>
      </c>
      <c r="H6824" s="22">
        <v>19</v>
      </c>
      <c r="I6824" s="22">
        <v>35</v>
      </c>
      <c r="J6824" s="21" t="s">
        <v>120729</v>
      </c>
    </row>
    <row r="6825" spans="1:10" ht="32" customHeight="1">
      <c r="A6825" s="19" t="s">
        <v>120730</v>
      </c>
      <c r="B6825" s="24">
        <v>21</v>
      </c>
      <c r="C6825" s="22">
        <v>15</v>
      </c>
      <c r="D6825" s="21" t="s">
        <v>120731</v>
      </c>
      <c r="E6825" s="21" t="s">
        <v>120732</v>
      </c>
      <c r="F6825" s="21" t="s">
        <v>101554</v>
      </c>
      <c r="G6825" s="22">
        <v>10</v>
      </c>
      <c r="H6825" s="22">
        <v>0</v>
      </c>
      <c r="I6825" s="22">
        <v>0</v>
      </c>
      <c r="J6825" s="21" t="s">
        <v>120733</v>
      </c>
    </row>
    <row r="6826" spans="1:10" ht="32" customHeight="1">
      <c r="A6826" s="19" t="s">
        <v>120734</v>
      </c>
      <c r="B6826" s="24">
        <v>24</v>
      </c>
      <c r="C6826" s="22">
        <v>30</v>
      </c>
      <c r="D6826" s="21" t="s">
        <v>120735</v>
      </c>
      <c r="E6826" s="21" t="s">
        <v>120736</v>
      </c>
      <c r="F6826" s="21" t="s">
        <v>101910</v>
      </c>
      <c r="G6826" s="22">
        <v>9</v>
      </c>
      <c r="H6826" s="22">
        <v>17</v>
      </c>
      <c r="I6826" s="22">
        <v>33</v>
      </c>
      <c r="J6826" s="21" t="s">
        <v>120737</v>
      </c>
    </row>
    <row r="6827" spans="1:10" ht="32" customHeight="1">
      <c r="A6827" s="19" t="s">
        <v>120738</v>
      </c>
      <c r="B6827" s="24">
        <v>26</v>
      </c>
      <c r="C6827" s="22">
        <v>16</v>
      </c>
      <c r="D6827" s="21" t="s">
        <v>102588</v>
      </c>
      <c r="E6827" s="21" t="s">
        <v>102589</v>
      </c>
      <c r="F6827" s="21" t="s">
        <v>101533</v>
      </c>
      <c r="G6827" s="22">
        <v>1</v>
      </c>
      <c r="H6827" s="22">
        <v>11</v>
      </c>
      <c r="I6827" s="22">
        <v>15</v>
      </c>
      <c r="J6827" s="21" t="s">
        <v>120739</v>
      </c>
    </row>
    <row r="6828" spans="1:10" ht="32" customHeight="1">
      <c r="A6828" s="19" t="s">
        <v>120740</v>
      </c>
      <c r="B6828" s="24">
        <v>18</v>
      </c>
      <c r="C6828" s="22">
        <v>15</v>
      </c>
      <c r="D6828" s="21" t="s">
        <v>114286</v>
      </c>
      <c r="E6828" s="21" t="s">
        <v>114287</v>
      </c>
      <c r="F6828" s="21" t="s">
        <v>101528</v>
      </c>
      <c r="G6828" s="22">
        <v>10</v>
      </c>
      <c r="H6828" s="22">
        <v>0</v>
      </c>
      <c r="I6828" s="22">
        <v>0</v>
      </c>
      <c r="J6828" s="21" t="s">
        <v>120741</v>
      </c>
    </row>
    <row r="6829" spans="1:10" ht="32" customHeight="1">
      <c r="A6829" s="19" t="s">
        <v>120742</v>
      </c>
      <c r="B6829" s="24">
        <v>21</v>
      </c>
      <c r="C6829" s="22">
        <v>15</v>
      </c>
      <c r="D6829" s="21" t="s">
        <v>112020</v>
      </c>
      <c r="E6829" s="21" t="s">
        <v>112021</v>
      </c>
      <c r="F6829" s="21" t="s">
        <v>101694</v>
      </c>
      <c r="G6829" s="22">
        <v>1</v>
      </c>
      <c r="H6829" s="22">
        <v>9</v>
      </c>
      <c r="I6829" s="22">
        <v>16</v>
      </c>
      <c r="J6829" s="21" t="s">
        <v>120743</v>
      </c>
    </row>
    <row r="6830" spans="1:10" ht="32" customHeight="1">
      <c r="A6830" s="19" t="s">
        <v>120744</v>
      </c>
      <c r="B6830" s="24">
        <v>29</v>
      </c>
      <c r="C6830" s="22">
        <v>42</v>
      </c>
      <c r="D6830" s="21" t="s">
        <v>102443</v>
      </c>
      <c r="E6830" s="21" t="s">
        <v>102444</v>
      </c>
      <c r="F6830" s="21" t="s">
        <v>108406</v>
      </c>
      <c r="G6830" s="22">
        <v>13</v>
      </c>
      <c r="H6830" s="22">
        <v>15</v>
      </c>
      <c r="I6830" s="22">
        <v>28</v>
      </c>
      <c r="J6830" s="21" t="s">
        <v>120745</v>
      </c>
    </row>
    <row r="6831" spans="1:10" ht="32" customHeight="1">
      <c r="A6831" s="19" t="s">
        <v>120746</v>
      </c>
      <c r="B6831" s="24">
        <v>35</v>
      </c>
      <c r="C6831" s="22">
        <v>15</v>
      </c>
      <c r="D6831" s="21" t="s">
        <v>105507</v>
      </c>
      <c r="E6831" s="21" t="s">
        <v>105508</v>
      </c>
      <c r="F6831" s="21" t="s">
        <v>14739</v>
      </c>
      <c r="G6831" s="22">
        <v>10</v>
      </c>
      <c r="H6831" s="22">
        <v>0</v>
      </c>
      <c r="I6831" s="22">
        <v>0</v>
      </c>
      <c r="J6831" s="21" t="s">
        <v>120747</v>
      </c>
    </row>
    <row r="6832" spans="1:10" ht="32" customHeight="1">
      <c r="A6832" s="19" t="s">
        <v>120748</v>
      </c>
      <c r="B6832" s="24">
        <v>19</v>
      </c>
      <c r="C6832" s="22">
        <v>17</v>
      </c>
      <c r="D6832" s="21" t="s">
        <v>102178</v>
      </c>
      <c r="E6832" s="21" t="s">
        <v>102179</v>
      </c>
      <c r="F6832" s="21" t="s">
        <v>101710</v>
      </c>
      <c r="G6832" s="22">
        <v>3</v>
      </c>
      <c r="H6832" s="22">
        <v>10</v>
      </c>
      <c r="I6832" s="22">
        <v>22</v>
      </c>
      <c r="J6832" s="21" t="s">
        <v>120749</v>
      </c>
    </row>
    <row r="6833" spans="1:10" ht="32" customHeight="1">
      <c r="A6833" s="19" t="s">
        <v>120750</v>
      </c>
      <c r="B6833" s="24">
        <v>18</v>
      </c>
      <c r="C6833" s="22">
        <v>15</v>
      </c>
      <c r="D6833" s="21" t="s">
        <v>120751</v>
      </c>
      <c r="E6833" s="21" t="s">
        <v>120752</v>
      </c>
      <c r="F6833" s="22">
        <v>1</v>
      </c>
      <c r="G6833" s="22">
        <v>1</v>
      </c>
      <c r="H6833" s="22">
        <v>10</v>
      </c>
      <c r="I6833" s="22">
        <v>27</v>
      </c>
      <c r="J6833" s="21" t="s">
        <v>120753</v>
      </c>
    </row>
    <row r="6834" spans="1:10" ht="32" customHeight="1">
      <c r="A6834" s="19" t="s">
        <v>120754</v>
      </c>
      <c r="B6834" s="24">
        <v>19</v>
      </c>
      <c r="C6834" s="22">
        <v>15</v>
      </c>
      <c r="D6834" s="21" t="s">
        <v>105154</v>
      </c>
      <c r="E6834" s="21" t="s">
        <v>105155</v>
      </c>
      <c r="F6834" s="21" t="s">
        <v>101694</v>
      </c>
      <c r="G6834" s="22">
        <v>10</v>
      </c>
      <c r="H6834" s="22">
        <v>0</v>
      </c>
      <c r="I6834" s="22">
        <v>0</v>
      </c>
      <c r="J6834" s="21" t="s">
        <v>120755</v>
      </c>
    </row>
    <row r="6835" spans="1:10" ht="32" customHeight="1">
      <c r="A6835" s="19" t="s">
        <v>120756</v>
      </c>
      <c r="B6835" s="24">
        <v>19</v>
      </c>
      <c r="C6835" s="22">
        <v>15</v>
      </c>
      <c r="D6835" s="21" t="s">
        <v>120757</v>
      </c>
      <c r="E6835" s="21" t="s">
        <v>120758</v>
      </c>
      <c r="F6835" s="21" t="s">
        <v>101554</v>
      </c>
      <c r="G6835" s="22">
        <v>10</v>
      </c>
      <c r="H6835" s="22">
        <v>0</v>
      </c>
      <c r="I6835" s="22">
        <v>0</v>
      </c>
      <c r="J6835" s="21" t="s">
        <v>120759</v>
      </c>
    </row>
    <row r="6836" spans="1:10" ht="32" customHeight="1">
      <c r="A6836" s="19" t="s">
        <v>120760</v>
      </c>
      <c r="B6836" s="24">
        <v>21</v>
      </c>
      <c r="C6836" s="22">
        <v>30</v>
      </c>
      <c r="D6836" s="21" t="s">
        <v>120761</v>
      </c>
      <c r="E6836" s="21" t="s">
        <v>120762</v>
      </c>
      <c r="F6836" s="21" t="s">
        <v>101554</v>
      </c>
      <c r="G6836" s="22">
        <v>9</v>
      </c>
      <c r="H6836" s="22">
        <v>8</v>
      </c>
      <c r="I6836" s="22">
        <v>17</v>
      </c>
      <c r="J6836" s="21" t="s">
        <v>120763</v>
      </c>
    </row>
    <row r="6837" spans="1:10" ht="32" customHeight="1">
      <c r="A6837" s="19" t="s">
        <v>120764</v>
      </c>
      <c r="B6837" s="24">
        <v>13</v>
      </c>
      <c r="C6837" s="22">
        <v>26</v>
      </c>
      <c r="D6837" s="21" t="s">
        <v>110919</v>
      </c>
      <c r="E6837" s="21" t="s">
        <v>110920</v>
      </c>
      <c r="F6837" s="21" t="s">
        <v>102510</v>
      </c>
      <c r="G6837" s="22">
        <v>2</v>
      </c>
      <c r="H6837" s="22">
        <v>20</v>
      </c>
      <c r="I6837" s="22">
        <v>23</v>
      </c>
      <c r="J6837" s="21" t="s">
        <v>120765</v>
      </c>
    </row>
    <row r="6838" spans="1:10" ht="32" customHeight="1">
      <c r="A6838" s="19" t="s">
        <v>120766</v>
      </c>
      <c r="B6838" s="24">
        <v>51</v>
      </c>
      <c r="C6838" s="22">
        <v>15</v>
      </c>
      <c r="D6838" s="21" t="s">
        <v>115116</v>
      </c>
      <c r="E6838" s="21" t="s">
        <v>115117</v>
      </c>
      <c r="F6838" s="21" t="s">
        <v>14739</v>
      </c>
      <c r="G6838" s="22">
        <v>10</v>
      </c>
      <c r="H6838" s="22">
        <v>0</v>
      </c>
      <c r="I6838" s="22">
        <v>0</v>
      </c>
      <c r="J6838" s="21" t="s">
        <v>115118</v>
      </c>
    </row>
    <row r="6839" spans="1:10" ht="32" customHeight="1">
      <c r="A6839" s="19" t="s">
        <v>120767</v>
      </c>
      <c r="B6839" s="24">
        <v>24</v>
      </c>
      <c r="C6839" s="22">
        <v>15</v>
      </c>
      <c r="D6839" s="21" t="s">
        <v>119723</v>
      </c>
      <c r="E6839" s="21" t="s">
        <v>119724</v>
      </c>
      <c r="F6839" s="21" t="s">
        <v>101528</v>
      </c>
      <c r="G6839" s="22">
        <v>10</v>
      </c>
      <c r="H6839" s="22">
        <v>0</v>
      </c>
      <c r="I6839" s="22">
        <v>0</v>
      </c>
      <c r="J6839" s="21" t="s">
        <v>119725</v>
      </c>
    </row>
    <row r="6840" spans="1:10" ht="32" customHeight="1">
      <c r="A6840" s="19" t="s">
        <v>120768</v>
      </c>
      <c r="B6840" s="24">
        <v>24</v>
      </c>
      <c r="C6840" s="22">
        <v>15</v>
      </c>
      <c r="D6840" s="21" t="s">
        <v>119723</v>
      </c>
      <c r="E6840" s="21" t="s">
        <v>119724</v>
      </c>
      <c r="F6840" s="21" t="s">
        <v>101528</v>
      </c>
      <c r="G6840" s="22">
        <v>10</v>
      </c>
      <c r="H6840" s="22">
        <v>0</v>
      </c>
      <c r="I6840" s="22">
        <v>0</v>
      </c>
      <c r="J6840" s="21" t="s">
        <v>119725</v>
      </c>
    </row>
    <row r="6841" spans="1:10" ht="32" customHeight="1">
      <c r="A6841" s="19" t="s">
        <v>120769</v>
      </c>
      <c r="B6841" s="24">
        <v>46</v>
      </c>
      <c r="C6841" s="22">
        <v>15</v>
      </c>
      <c r="D6841" s="21" t="s">
        <v>120770</v>
      </c>
      <c r="E6841" s="21" t="s">
        <v>120771</v>
      </c>
      <c r="F6841" s="21" t="s">
        <v>101568</v>
      </c>
      <c r="G6841" s="22">
        <v>2</v>
      </c>
      <c r="H6841" s="22">
        <v>8</v>
      </c>
      <c r="I6841" s="22">
        <v>21</v>
      </c>
      <c r="J6841" s="21" t="s">
        <v>120772</v>
      </c>
    </row>
    <row r="6842" spans="1:10" ht="32" customHeight="1">
      <c r="A6842" s="19" t="s">
        <v>120773</v>
      </c>
      <c r="B6842" s="24">
        <v>26</v>
      </c>
      <c r="C6842" s="22">
        <v>15</v>
      </c>
      <c r="D6842" s="21" t="s">
        <v>115167</v>
      </c>
      <c r="E6842" s="21" t="s">
        <v>115168</v>
      </c>
      <c r="F6842" s="21" t="s">
        <v>101694</v>
      </c>
      <c r="G6842" s="22">
        <v>10</v>
      </c>
      <c r="H6842" s="22">
        <v>0</v>
      </c>
      <c r="I6842" s="22">
        <v>0</v>
      </c>
      <c r="J6842" s="21" t="s">
        <v>120774</v>
      </c>
    </row>
    <row r="6843" spans="1:10" ht="20" customHeight="1">
      <c r="A6843" s="27">
        <v>-999</v>
      </c>
      <c r="B6843" s="24">
        <v>-999</v>
      </c>
      <c r="C6843" s="22">
        <v>-999</v>
      </c>
      <c r="D6843" s="22">
        <v>-999</v>
      </c>
      <c r="E6843" s="22">
        <v>-999</v>
      </c>
      <c r="F6843" s="22">
        <v>-999</v>
      </c>
      <c r="G6843" s="22">
        <v>-999</v>
      </c>
      <c r="H6843" s="22">
        <v>-999</v>
      </c>
      <c r="I6843" s="22">
        <v>-999</v>
      </c>
      <c r="J6843" s="22">
        <v>-999</v>
      </c>
    </row>
    <row r="6844" spans="1:10" ht="32" customHeight="1">
      <c r="A6844" s="19" t="s">
        <v>120775</v>
      </c>
      <c r="B6844" s="24">
        <v>21</v>
      </c>
      <c r="C6844" s="22">
        <v>16</v>
      </c>
      <c r="D6844" s="21" t="s">
        <v>106706</v>
      </c>
      <c r="E6844" s="21" t="s">
        <v>106707</v>
      </c>
      <c r="F6844" s="21" t="s">
        <v>101533</v>
      </c>
      <c r="G6844" s="22">
        <v>3</v>
      </c>
      <c r="H6844" s="22">
        <v>9</v>
      </c>
      <c r="I6844" s="22">
        <v>15</v>
      </c>
      <c r="J6844" s="21" t="s">
        <v>120776</v>
      </c>
    </row>
    <row r="6845" spans="1:10" ht="32" customHeight="1">
      <c r="A6845" s="19" t="s">
        <v>120777</v>
      </c>
      <c r="B6845" s="24">
        <v>50</v>
      </c>
      <c r="C6845" s="22">
        <v>33</v>
      </c>
      <c r="D6845" s="21" t="s">
        <v>101772</v>
      </c>
      <c r="E6845" s="21" t="s">
        <v>101773</v>
      </c>
      <c r="F6845" s="21" t="s">
        <v>14743</v>
      </c>
      <c r="G6845" s="22">
        <v>9</v>
      </c>
      <c r="H6845" s="22">
        <v>20</v>
      </c>
      <c r="I6845" s="22">
        <v>27</v>
      </c>
      <c r="J6845" s="21" t="s">
        <v>102110</v>
      </c>
    </row>
    <row r="6846" spans="1:10" ht="32" customHeight="1">
      <c r="A6846" s="19" t="s">
        <v>120778</v>
      </c>
      <c r="B6846" s="24">
        <v>26</v>
      </c>
      <c r="C6846" s="22">
        <v>15</v>
      </c>
      <c r="D6846" s="21" t="s">
        <v>107123</v>
      </c>
      <c r="E6846" s="21" t="s">
        <v>107124</v>
      </c>
      <c r="F6846" s="21" t="s">
        <v>101563</v>
      </c>
      <c r="G6846" s="22">
        <v>10</v>
      </c>
      <c r="H6846" s="22">
        <v>0</v>
      </c>
      <c r="I6846" s="22">
        <v>0</v>
      </c>
      <c r="J6846" s="21" t="s">
        <v>120779</v>
      </c>
    </row>
    <row r="6847" spans="1:10" ht="32" customHeight="1">
      <c r="A6847" s="19" t="s">
        <v>120780</v>
      </c>
      <c r="B6847" s="24">
        <v>30</v>
      </c>
      <c r="C6847" s="22">
        <v>15</v>
      </c>
      <c r="D6847" s="21" t="s">
        <v>120781</v>
      </c>
      <c r="E6847" s="21" t="s">
        <v>120782</v>
      </c>
      <c r="F6847" s="21" t="s">
        <v>101568</v>
      </c>
      <c r="G6847" s="22">
        <v>10</v>
      </c>
      <c r="H6847" s="22">
        <v>0</v>
      </c>
      <c r="I6847" s="22">
        <v>0</v>
      </c>
      <c r="J6847" s="21" t="s">
        <v>120783</v>
      </c>
    </row>
    <row r="6848" spans="1:10" ht="20" customHeight="1">
      <c r="A6848" s="27">
        <v>-999</v>
      </c>
      <c r="B6848" s="24">
        <v>-999</v>
      </c>
      <c r="C6848" s="22">
        <v>-999</v>
      </c>
      <c r="D6848" s="22">
        <v>-999</v>
      </c>
      <c r="E6848" s="22">
        <v>-999</v>
      </c>
      <c r="F6848" s="22">
        <v>-999</v>
      </c>
      <c r="G6848" s="22">
        <v>-999</v>
      </c>
      <c r="H6848" s="22">
        <v>-999</v>
      </c>
      <c r="I6848" s="22">
        <v>-999</v>
      </c>
      <c r="J6848" s="22">
        <v>-999</v>
      </c>
    </row>
    <row r="6849" spans="1:10" ht="32" customHeight="1">
      <c r="A6849" s="19" t="s">
        <v>120784</v>
      </c>
      <c r="B6849" s="24">
        <v>29</v>
      </c>
      <c r="C6849" s="22">
        <v>16</v>
      </c>
      <c r="D6849" s="21" t="s">
        <v>117434</v>
      </c>
      <c r="E6849" s="21" t="s">
        <v>117435</v>
      </c>
      <c r="F6849" s="21" t="s">
        <v>101945</v>
      </c>
      <c r="G6849" s="22">
        <v>1</v>
      </c>
      <c r="H6849" s="22">
        <v>11</v>
      </c>
      <c r="I6849" s="22">
        <v>20</v>
      </c>
      <c r="J6849" s="21" t="s">
        <v>120785</v>
      </c>
    </row>
    <row r="6850" spans="1:10" ht="32" customHeight="1">
      <c r="A6850" s="19" t="s">
        <v>120786</v>
      </c>
      <c r="B6850" s="24">
        <v>32</v>
      </c>
      <c r="C6850" s="22">
        <v>28</v>
      </c>
      <c r="D6850" s="21" t="s">
        <v>120787</v>
      </c>
      <c r="E6850" s="21" t="s">
        <v>120788</v>
      </c>
      <c r="F6850" s="21" t="s">
        <v>110849</v>
      </c>
      <c r="G6850" s="22">
        <v>1</v>
      </c>
      <c r="H6850" s="22">
        <v>23</v>
      </c>
      <c r="I6850" s="22">
        <v>43</v>
      </c>
      <c r="J6850" s="21" t="s">
        <v>120789</v>
      </c>
    </row>
    <row r="6851" spans="1:10" ht="32" customHeight="1">
      <c r="A6851" s="19" t="s">
        <v>120790</v>
      </c>
      <c r="B6851" s="24">
        <v>20</v>
      </c>
      <c r="C6851" s="22">
        <v>15</v>
      </c>
      <c r="D6851" s="21" t="s">
        <v>106282</v>
      </c>
      <c r="E6851" s="21" t="s">
        <v>106283</v>
      </c>
      <c r="F6851" s="21" t="s">
        <v>101628</v>
      </c>
      <c r="G6851" s="22">
        <v>1</v>
      </c>
      <c r="H6851" s="22">
        <v>10</v>
      </c>
      <c r="I6851" s="22">
        <v>18</v>
      </c>
      <c r="J6851" s="21" t="s">
        <v>120791</v>
      </c>
    </row>
    <row r="6852" spans="1:10" ht="32" customHeight="1">
      <c r="A6852" s="19" t="s">
        <v>120792</v>
      </c>
      <c r="B6852" s="24">
        <v>20</v>
      </c>
      <c r="C6852" s="22">
        <v>15</v>
      </c>
      <c r="D6852" s="21" t="s">
        <v>106282</v>
      </c>
      <c r="E6852" s="21" t="s">
        <v>106283</v>
      </c>
      <c r="F6852" s="21" t="s">
        <v>101628</v>
      </c>
      <c r="G6852" s="22">
        <v>1</v>
      </c>
      <c r="H6852" s="22">
        <v>10</v>
      </c>
      <c r="I6852" s="22">
        <v>18</v>
      </c>
      <c r="J6852" s="21" t="s">
        <v>120791</v>
      </c>
    </row>
    <row r="6853" spans="1:10" ht="32" customHeight="1">
      <c r="A6853" s="19" t="s">
        <v>120793</v>
      </c>
      <c r="B6853" s="24">
        <v>22</v>
      </c>
      <c r="C6853" s="22">
        <v>15</v>
      </c>
      <c r="D6853" s="21" t="s">
        <v>114009</v>
      </c>
      <c r="E6853" s="21" t="s">
        <v>114010</v>
      </c>
      <c r="F6853" s="21" t="s">
        <v>101563</v>
      </c>
      <c r="G6853" s="22">
        <v>10</v>
      </c>
      <c r="H6853" s="22">
        <v>0</v>
      </c>
      <c r="I6853" s="22">
        <v>0</v>
      </c>
      <c r="J6853" s="21" t="s">
        <v>120794</v>
      </c>
    </row>
    <row r="6854" spans="1:10" ht="32" customHeight="1">
      <c r="A6854" s="19" t="s">
        <v>120795</v>
      </c>
      <c r="B6854" s="24">
        <v>12</v>
      </c>
      <c r="C6854" s="22">
        <v>15</v>
      </c>
      <c r="D6854" s="21" t="s">
        <v>120796</v>
      </c>
      <c r="E6854" s="21" t="s">
        <v>120797</v>
      </c>
      <c r="F6854" s="21" t="s">
        <v>101522</v>
      </c>
      <c r="G6854" s="22">
        <v>10</v>
      </c>
      <c r="H6854" s="22">
        <v>0</v>
      </c>
      <c r="I6854" s="22">
        <v>0</v>
      </c>
      <c r="J6854" s="21" t="s">
        <v>120798</v>
      </c>
    </row>
    <row r="6855" spans="1:10" ht="32" customHeight="1">
      <c r="A6855" s="19" t="s">
        <v>120799</v>
      </c>
      <c r="B6855" s="24">
        <v>17</v>
      </c>
      <c r="C6855" s="22">
        <v>15</v>
      </c>
      <c r="D6855" s="21" t="s">
        <v>115711</v>
      </c>
      <c r="E6855" s="21" t="s">
        <v>115712</v>
      </c>
      <c r="F6855" s="21" t="s">
        <v>101694</v>
      </c>
      <c r="G6855" s="22">
        <v>10</v>
      </c>
      <c r="H6855" s="22">
        <v>0</v>
      </c>
      <c r="I6855" s="22">
        <v>0</v>
      </c>
      <c r="J6855" s="21" t="s">
        <v>120800</v>
      </c>
    </row>
    <row r="6856" spans="1:10" ht="32" customHeight="1">
      <c r="A6856" s="19" t="s">
        <v>120801</v>
      </c>
      <c r="B6856" s="24">
        <v>21</v>
      </c>
      <c r="C6856" s="22">
        <v>15</v>
      </c>
      <c r="D6856" s="21" t="s">
        <v>120802</v>
      </c>
      <c r="E6856" s="21" t="s">
        <v>120803</v>
      </c>
      <c r="F6856" s="21" t="s">
        <v>101554</v>
      </c>
      <c r="G6856" s="22">
        <v>10</v>
      </c>
      <c r="H6856" s="22">
        <v>0</v>
      </c>
      <c r="I6856" s="22">
        <v>0</v>
      </c>
      <c r="J6856" s="21" t="s">
        <v>120804</v>
      </c>
    </row>
    <row r="6857" spans="1:10" ht="32" customHeight="1">
      <c r="A6857" s="19" t="s">
        <v>120805</v>
      </c>
      <c r="B6857" s="24">
        <v>14</v>
      </c>
      <c r="C6857" s="22">
        <v>25</v>
      </c>
      <c r="D6857" s="21" t="s">
        <v>120806</v>
      </c>
      <c r="E6857" s="21" t="s">
        <v>120807</v>
      </c>
      <c r="F6857" s="21" t="s">
        <v>103765</v>
      </c>
      <c r="G6857" s="22">
        <v>11</v>
      </c>
      <c r="H6857" s="22">
        <v>10</v>
      </c>
      <c r="I6857" s="22">
        <v>18</v>
      </c>
      <c r="J6857" s="21" t="s">
        <v>120808</v>
      </c>
    </row>
    <row r="6858" spans="1:10" ht="32" customHeight="1">
      <c r="A6858" s="19" t="s">
        <v>120809</v>
      </c>
      <c r="B6858" s="24">
        <v>71</v>
      </c>
      <c r="C6858" s="22">
        <v>19</v>
      </c>
      <c r="D6858" s="21" t="s">
        <v>116109</v>
      </c>
      <c r="E6858" s="21" t="s">
        <v>116110</v>
      </c>
      <c r="F6858" s="21" t="s">
        <v>102114</v>
      </c>
      <c r="G6858" s="22">
        <v>1</v>
      </c>
      <c r="H6858" s="22">
        <v>14</v>
      </c>
      <c r="I6858" s="22">
        <v>23</v>
      </c>
      <c r="J6858" s="21" t="s">
        <v>120810</v>
      </c>
    </row>
    <row r="6859" spans="1:10" ht="32" customHeight="1">
      <c r="A6859" s="19" t="s">
        <v>120811</v>
      </c>
      <c r="B6859" s="24">
        <v>25</v>
      </c>
      <c r="C6859" s="22">
        <v>15</v>
      </c>
      <c r="D6859" s="21" t="s">
        <v>120812</v>
      </c>
      <c r="E6859" s="21" t="s">
        <v>120813</v>
      </c>
      <c r="F6859" s="21" t="s">
        <v>101568</v>
      </c>
      <c r="G6859" s="22">
        <v>1</v>
      </c>
      <c r="H6859" s="22">
        <v>10</v>
      </c>
      <c r="I6859" s="22">
        <v>16</v>
      </c>
      <c r="J6859" s="21" t="s">
        <v>120814</v>
      </c>
    </row>
    <row r="6860" spans="1:10" ht="32" customHeight="1">
      <c r="A6860" s="19" t="s">
        <v>120815</v>
      </c>
      <c r="B6860" s="24">
        <v>34</v>
      </c>
      <c r="C6860" s="22">
        <v>16</v>
      </c>
      <c r="D6860" s="21" t="s">
        <v>102618</v>
      </c>
      <c r="E6860" s="21" t="s">
        <v>102619</v>
      </c>
      <c r="F6860" s="21" t="s">
        <v>101533</v>
      </c>
      <c r="G6860" s="22">
        <v>3</v>
      </c>
      <c r="H6860" s="22">
        <v>9</v>
      </c>
      <c r="I6860" s="22">
        <v>13</v>
      </c>
      <c r="J6860" s="21" t="s">
        <v>120816</v>
      </c>
    </row>
    <row r="6861" spans="1:10" ht="44" customHeight="1">
      <c r="A6861" s="19" t="s">
        <v>120817</v>
      </c>
      <c r="B6861" s="24">
        <v>41</v>
      </c>
      <c r="C6861" s="22">
        <v>18</v>
      </c>
      <c r="D6861" s="21" t="s">
        <v>106259</v>
      </c>
      <c r="E6861" s="21" t="s">
        <v>106260</v>
      </c>
      <c r="F6861" s="21" t="s">
        <v>102782</v>
      </c>
      <c r="G6861" s="22">
        <v>1</v>
      </c>
      <c r="H6861" s="22">
        <v>13</v>
      </c>
      <c r="I6861" s="22">
        <v>28</v>
      </c>
      <c r="J6861" s="21" t="s">
        <v>120818</v>
      </c>
    </row>
    <row r="6862" spans="1:10" ht="32" customHeight="1">
      <c r="A6862" s="19" t="s">
        <v>120819</v>
      </c>
      <c r="B6862" s="24">
        <v>44</v>
      </c>
      <c r="C6862" s="22">
        <v>23</v>
      </c>
      <c r="D6862" s="21" t="s">
        <v>120244</v>
      </c>
      <c r="E6862" s="21" t="s">
        <v>120245</v>
      </c>
      <c r="F6862" s="21" t="s">
        <v>101543</v>
      </c>
      <c r="G6862" s="22">
        <v>1</v>
      </c>
      <c r="H6862" s="22">
        <v>6</v>
      </c>
      <c r="I6862" s="22">
        <v>13</v>
      </c>
      <c r="J6862" s="21" t="s">
        <v>120820</v>
      </c>
    </row>
    <row r="6863" spans="1:10" ht="32" customHeight="1">
      <c r="A6863" s="19" t="s">
        <v>120821</v>
      </c>
      <c r="B6863" s="24">
        <v>22</v>
      </c>
      <c r="C6863" s="22">
        <v>15</v>
      </c>
      <c r="D6863" s="21" t="s">
        <v>110563</v>
      </c>
      <c r="E6863" s="21" t="s">
        <v>110564</v>
      </c>
      <c r="F6863" s="21" t="s">
        <v>101568</v>
      </c>
      <c r="G6863" s="22">
        <v>1</v>
      </c>
      <c r="H6863" s="22">
        <v>9</v>
      </c>
      <c r="I6863" s="22">
        <v>18</v>
      </c>
      <c r="J6863" s="21" t="s">
        <v>120822</v>
      </c>
    </row>
    <row r="6864" spans="1:10" ht="32" customHeight="1">
      <c r="A6864" s="19" t="s">
        <v>120823</v>
      </c>
      <c r="B6864" s="24">
        <v>29</v>
      </c>
      <c r="C6864" s="22">
        <v>19</v>
      </c>
      <c r="D6864" s="21" t="s">
        <v>120824</v>
      </c>
      <c r="E6864" s="21" t="s">
        <v>120825</v>
      </c>
      <c r="F6864" s="21" t="s">
        <v>101787</v>
      </c>
      <c r="G6864" s="22">
        <v>1</v>
      </c>
      <c r="H6864" s="22">
        <v>14</v>
      </c>
      <c r="I6864" s="22">
        <v>27</v>
      </c>
      <c r="J6864" s="21" t="s">
        <v>120826</v>
      </c>
    </row>
    <row r="6865" spans="1:10" ht="32" customHeight="1">
      <c r="A6865" s="19" t="s">
        <v>120827</v>
      </c>
      <c r="B6865" s="24">
        <v>29</v>
      </c>
      <c r="C6865" s="22">
        <v>19</v>
      </c>
      <c r="D6865" s="21" t="s">
        <v>120824</v>
      </c>
      <c r="E6865" s="21" t="s">
        <v>120825</v>
      </c>
      <c r="F6865" s="21" t="s">
        <v>101787</v>
      </c>
      <c r="G6865" s="22">
        <v>1</v>
      </c>
      <c r="H6865" s="22">
        <v>14</v>
      </c>
      <c r="I6865" s="22">
        <v>27</v>
      </c>
      <c r="J6865" s="21" t="s">
        <v>120826</v>
      </c>
    </row>
    <row r="6866" spans="1:10" ht="32" customHeight="1">
      <c r="A6866" s="19" t="s">
        <v>120828</v>
      </c>
      <c r="B6866" s="24">
        <v>24</v>
      </c>
      <c r="C6866" s="22">
        <v>35</v>
      </c>
      <c r="D6866" s="21" t="s">
        <v>120829</v>
      </c>
      <c r="E6866" s="21" t="s">
        <v>120830</v>
      </c>
      <c r="F6866" s="21" t="s">
        <v>101623</v>
      </c>
      <c r="G6866" s="22">
        <v>11</v>
      </c>
      <c r="H6866" s="22">
        <v>20</v>
      </c>
      <c r="I6866" s="22">
        <v>36</v>
      </c>
      <c r="J6866" s="21" t="s">
        <v>120831</v>
      </c>
    </row>
    <row r="6867" spans="1:10" ht="32" customHeight="1">
      <c r="A6867" s="19" t="s">
        <v>120832</v>
      </c>
      <c r="B6867" s="24">
        <v>24</v>
      </c>
      <c r="C6867" s="22">
        <v>20</v>
      </c>
      <c r="D6867" s="21" t="s">
        <v>120833</v>
      </c>
      <c r="E6867" s="21" t="s">
        <v>120834</v>
      </c>
      <c r="F6867" s="21" t="s">
        <v>101568</v>
      </c>
      <c r="G6867" s="22">
        <v>1</v>
      </c>
      <c r="H6867" s="22">
        <v>15</v>
      </c>
      <c r="I6867" s="22">
        <v>22</v>
      </c>
      <c r="J6867" s="21" t="s">
        <v>120835</v>
      </c>
    </row>
    <row r="6868" spans="1:10" ht="32" customHeight="1">
      <c r="A6868" s="19" t="s">
        <v>120836</v>
      </c>
      <c r="B6868" s="24">
        <v>18</v>
      </c>
      <c r="C6868" s="22">
        <v>15</v>
      </c>
      <c r="D6868" s="21" t="s">
        <v>106326</v>
      </c>
      <c r="E6868" s="21" t="s">
        <v>106327</v>
      </c>
      <c r="F6868" s="21" t="s">
        <v>14739</v>
      </c>
      <c r="G6868" s="22">
        <v>10</v>
      </c>
      <c r="H6868" s="22">
        <v>0</v>
      </c>
      <c r="I6868" s="22">
        <v>0</v>
      </c>
      <c r="J6868" s="21" t="s">
        <v>106328</v>
      </c>
    </row>
    <row r="6869" spans="1:10" ht="32" customHeight="1">
      <c r="A6869" s="19" t="s">
        <v>120837</v>
      </c>
      <c r="B6869" s="24">
        <v>35</v>
      </c>
      <c r="C6869" s="22">
        <v>15</v>
      </c>
      <c r="D6869" s="21" t="s">
        <v>106109</v>
      </c>
      <c r="E6869" s="21" t="s">
        <v>106110</v>
      </c>
      <c r="F6869" s="21" t="s">
        <v>101522</v>
      </c>
      <c r="G6869" s="22">
        <v>10</v>
      </c>
      <c r="H6869" s="22">
        <v>0</v>
      </c>
      <c r="I6869" s="22">
        <v>0</v>
      </c>
      <c r="J6869" s="21" t="s">
        <v>120838</v>
      </c>
    </row>
    <row r="6870" spans="1:10" ht="32" customHeight="1">
      <c r="A6870" s="19" t="s">
        <v>120839</v>
      </c>
      <c r="B6870" s="24">
        <v>18</v>
      </c>
      <c r="C6870" s="22">
        <v>15</v>
      </c>
      <c r="D6870" s="21" t="s">
        <v>104996</v>
      </c>
      <c r="E6870" s="21" t="s">
        <v>104997</v>
      </c>
      <c r="F6870" s="21" t="s">
        <v>101528</v>
      </c>
      <c r="G6870" s="22">
        <v>10</v>
      </c>
      <c r="H6870" s="22">
        <v>0</v>
      </c>
      <c r="I6870" s="22">
        <v>0</v>
      </c>
      <c r="J6870" s="21" t="s">
        <v>120840</v>
      </c>
    </row>
    <row r="6871" spans="1:10" ht="20" customHeight="1">
      <c r="A6871" s="27">
        <v>-999</v>
      </c>
      <c r="B6871" s="24">
        <v>-999</v>
      </c>
      <c r="C6871" s="22">
        <v>-999</v>
      </c>
      <c r="D6871" s="22">
        <v>-999</v>
      </c>
      <c r="E6871" s="22">
        <v>-999</v>
      </c>
      <c r="F6871" s="22">
        <v>-999</v>
      </c>
      <c r="G6871" s="22">
        <v>-999</v>
      </c>
      <c r="H6871" s="22">
        <v>-999</v>
      </c>
      <c r="I6871" s="22">
        <v>-999</v>
      </c>
      <c r="J6871" s="22">
        <v>-999</v>
      </c>
    </row>
    <row r="6872" spans="1:10" ht="32" customHeight="1">
      <c r="A6872" s="19" t="s">
        <v>120841</v>
      </c>
      <c r="B6872" s="24">
        <v>13</v>
      </c>
      <c r="C6872" s="22">
        <v>15</v>
      </c>
      <c r="D6872" s="21" t="s">
        <v>102214</v>
      </c>
      <c r="E6872" s="21" t="s">
        <v>102215</v>
      </c>
      <c r="F6872" s="21" t="s">
        <v>101528</v>
      </c>
      <c r="G6872" s="22">
        <v>10</v>
      </c>
      <c r="H6872" s="22">
        <v>0</v>
      </c>
      <c r="I6872" s="22">
        <v>0</v>
      </c>
      <c r="J6872" s="21" t="s">
        <v>120842</v>
      </c>
    </row>
    <row r="6873" spans="1:10" ht="32" customHeight="1">
      <c r="A6873" s="19" t="s">
        <v>120843</v>
      </c>
      <c r="B6873" s="24">
        <v>31</v>
      </c>
      <c r="C6873" s="22">
        <v>15</v>
      </c>
      <c r="D6873" s="21" t="s">
        <v>120844</v>
      </c>
      <c r="E6873" s="21" t="s">
        <v>120845</v>
      </c>
      <c r="F6873" s="21" t="s">
        <v>14739</v>
      </c>
      <c r="G6873" s="22">
        <v>10</v>
      </c>
      <c r="H6873" s="22">
        <v>0</v>
      </c>
      <c r="I6873" s="22">
        <v>0</v>
      </c>
      <c r="J6873" s="21" t="s">
        <v>120846</v>
      </c>
    </row>
    <row r="6874" spans="1:10" ht="32" customHeight="1">
      <c r="A6874" s="19" t="s">
        <v>120847</v>
      </c>
      <c r="B6874" s="24">
        <v>18</v>
      </c>
      <c r="C6874" s="22">
        <v>22</v>
      </c>
      <c r="D6874" s="21" t="s">
        <v>120848</v>
      </c>
      <c r="E6874" s="21" t="s">
        <v>120849</v>
      </c>
      <c r="F6874" s="21" t="s">
        <v>101689</v>
      </c>
      <c r="G6874" s="22">
        <v>5</v>
      </c>
      <c r="H6874" s="22">
        <v>13</v>
      </c>
      <c r="I6874" s="22">
        <v>25</v>
      </c>
      <c r="J6874" s="21" t="s">
        <v>120850</v>
      </c>
    </row>
    <row r="6875" spans="1:10" ht="32" customHeight="1">
      <c r="A6875" s="19" t="s">
        <v>120851</v>
      </c>
      <c r="B6875" s="24">
        <v>42</v>
      </c>
      <c r="C6875" s="22">
        <v>23</v>
      </c>
      <c r="D6875" s="21" t="s">
        <v>117013</v>
      </c>
      <c r="E6875" s="21" t="s">
        <v>117014</v>
      </c>
      <c r="F6875" s="21" t="s">
        <v>102157</v>
      </c>
      <c r="G6875" s="22">
        <v>6</v>
      </c>
      <c r="H6875" s="22">
        <v>13</v>
      </c>
      <c r="I6875" s="22">
        <v>19</v>
      </c>
      <c r="J6875" s="21" t="s">
        <v>120852</v>
      </c>
    </row>
    <row r="6876" spans="1:10" ht="32" customHeight="1">
      <c r="A6876" s="19" t="s">
        <v>120853</v>
      </c>
      <c r="B6876" s="24">
        <v>19</v>
      </c>
      <c r="C6876" s="22">
        <v>15</v>
      </c>
      <c r="D6876" s="21" t="s">
        <v>120854</v>
      </c>
      <c r="E6876" s="21" t="s">
        <v>120855</v>
      </c>
      <c r="F6876" s="21" t="s">
        <v>101528</v>
      </c>
      <c r="G6876" s="22">
        <v>10</v>
      </c>
      <c r="H6876" s="22">
        <v>0</v>
      </c>
      <c r="I6876" s="22">
        <v>0</v>
      </c>
      <c r="J6876" s="21" t="s">
        <v>120856</v>
      </c>
    </row>
    <row r="6877" spans="1:10" ht="32" customHeight="1">
      <c r="A6877" s="19" t="s">
        <v>120857</v>
      </c>
      <c r="B6877" s="24">
        <v>37</v>
      </c>
      <c r="C6877" s="22">
        <v>20</v>
      </c>
      <c r="D6877" s="21" t="s">
        <v>120858</v>
      </c>
      <c r="E6877" s="21" t="s">
        <v>120859</v>
      </c>
      <c r="F6877" s="21" t="s">
        <v>101543</v>
      </c>
      <c r="G6877" s="22">
        <v>4</v>
      </c>
      <c r="H6877" s="22">
        <v>12</v>
      </c>
      <c r="I6877" s="22">
        <v>15</v>
      </c>
      <c r="J6877" s="21" t="s">
        <v>120860</v>
      </c>
    </row>
    <row r="6878" spans="1:10" ht="32" customHeight="1">
      <c r="A6878" s="19" t="s">
        <v>120861</v>
      </c>
      <c r="B6878" s="24">
        <v>33</v>
      </c>
      <c r="C6878" s="22">
        <v>35</v>
      </c>
      <c r="D6878" s="21" t="s">
        <v>108473</v>
      </c>
      <c r="E6878" s="21" t="s">
        <v>108474</v>
      </c>
      <c r="F6878" s="21" t="s">
        <v>101568</v>
      </c>
      <c r="G6878" s="22">
        <v>9</v>
      </c>
      <c r="H6878" s="22">
        <v>22</v>
      </c>
      <c r="I6878" s="22">
        <v>48</v>
      </c>
      <c r="J6878" s="21" t="s">
        <v>120862</v>
      </c>
    </row>
    <row r="6879" spans="1:10" ht="32" customHeight="1">
      <c r="A6879" s="19" t="s">
        <v>120863</v>
      </c>
      <c r="B6879" s="24">
        <v>30</v>
      </c>
      <c r="C6879" s="22">
        <v>15</v>
      </c>
      <c r="D6879" s="21" t="s">
        <v>120864</v>
      </c>
      <c r="E6879" s="21" t="s">
        <v>120865</v>
      </c>
      <c r="F6879" s="21" t="s">
        <v>14739</v>
      </c>
      <c r="G6879" s="22">
        <v>10</v>
      </c>
      <c r="H6879" s="22">
        <v>0</v>
      </c>
      <c r="I6879" s="22">
        <v>0</v>
      </c>
      <c r="J6879" s="21" t="s">
        <v>120866</v>
      </c>
    </row>
    <row r="6880" spans="1:10" ht="32" customHeight="1">
      <c r="A6880" s="19" t="s">
        <v>120867</v>
      </c>
      <c r="B6880" s="24">
        <v>29</v>
      </c>
      <c r="C6880" s="22">
        <v>24</v>
      </c>
      <c r="D6880" s="21" t="s">
        <v>103146</v>
      </c>
      <c r="E6880" s="21" t="s">
        <v>103147</v>
      </c>
      <c r="F6880" s="21" t="s">
        <v>102449</v>
      </c>
      <c r="G6880" s="22">
        <v>5</v>
      </c>
      <c r="H6880" s="22">
        <v>15</v>
      </c>
      <c r="I6880" s="22">
        <v>25</v>
      </c>
      <c r="J6880" s="21" t="s">
        <v>120868</v>
      </c>
    </row>
    <row r="6881" spans="1:10" ht="32" customHeight="1">
      <c r="A6881" s="19" t="s">
        <v>120869</v>
      </c>
      <c r="B6881" s="24">
        <v>27</v>
      </c>
      <c r="C6881" s="22">
        <v>25</v>
      </c>
      <c r="D6881" s="21" t="s">
        <v>106428</v>
      </c>
      <c r="E6881" s="21" t="s">
        <v>106429</v>
      </c>
      <c r="F6881" s="21" t="s">
        <v>102433</v>
      </c>
      <c r="G6881" s="22">
        <v>1</v>
      </c>
      <c r="H6881" s="22">
        <v>20</v>
      </c>
      <c r="I6881" s="22">
        <v>35</v>
      </c>
      <c r="J6881" s="21" t="s">
        <v>109727</v>
      </c>
    </row>
    <row r="6882" spans="1:10" ht="32" customHeight="1">
      <c r="A6882" s="19" t="s">
        <v>120870</v>
      </c>
      <c r="B6882" s="24">
        <v>14</v>
      </c>
      <c r="C6882" s="22">
        <v>41</v>
      </c>
      <c r="D6882" s="21" t="s">
        <v>120871</v>
      </c>
      <c r="E6882" s="21" t="s">
        <v>120872</v>
      </c>
      <c r="F6882" s="21" t="s">
        <v>112475</v>
      </c>
      <c r="G6882" s="22">
        <v>13</v>
      </c>
      <c r="H6882" s="22">
        <v>16</v>
      </c>
      <c r="I6882" s="22">
        <v>19</v>
      </c>
      <c r="J6882" s="21" t="s">
        <v>120873</v>
      </c>
    </row>
    <row r="6883" spans="1:10" ht="32" customHeight="1">
      <c r="A6883" s="19" t="s">
        <v>120874</v>
      </c>
      <c r="B6883" s="24">
        <v>19</v>
      </c>
      <c r="C6883" s="22">
        <v>16</v>
      </c>
      <c r="D6883" s="21" t="s">
        <v>120875</v>
      </c>
      <c r="E6883" s="21" t="s">
        <v>120876</v>
      </c>
      <c r="F6883" s="21" t="s">
        <v>101533</v>
      </c>
      <c r="G6883" s="22">
        <v>1</v>
      </c>
      <c r="H6883" s="22">
        <v>7</v>
      </c>
      <c r="I6883" s="22">
        <v>16</v>
      </c>
      <c r="J6883" s="21" t="s">
        <v>120877</v>
      </c>
    </row>
    <row r="6884" spans="1:10" ht="32" customHeight="1">
      <c r="A6884" s="19" t="s">
        <v>120878</v>
      </c>
      <c r="B6884" s="24">
        <v>21</v>
      </c>
      <c r="C6884" s="22">
        <v>15</v>
      </c>
      <c r="D6884" s="21" t="s">
        <v>111326</v>
      </c>
      <c r="E6884" s="21" t="s">
        <v>111327</v>
      </c>
      <c r="F6884" s="21" t="s">
        <v>101554</v>
      </c>
      <c r="G6884" s="22">
        <v>10</v>
      </c>
      <c r="H6884" s="22">
        <v>0</v>
      </c>
      <c r="I6884" s="22">
        <v>0</v>
      </c>
      <c r="J6884" s="21" t="s">
        <v>120879</v>
      </c>
    </row>
    <row r="6885" spans="1:10" ht="32" customHeight="1">
      <c r="A6885" s="19" t="s">
        <v>120880</v>
      </c>
      <c r="B6885" s="24">
        <v>47</v>
      </c>
      <c r="C6885" s="22">
        <v>15</v>
      </c>
      <c r="D6885" s="21" t="s">
        <v>115683</v>
      </c>
      <c r="E6885" s="21" t="s">
        <v>115684</v>
      </c>
      <c r="F6885" s="21" t="s">
        <v>101528</v>
      </c>
      <c r="G6885" s="22">
        <v>10</v>
      </c>
      <c r="H6885" s="22">
        <v>0</v>
      </c>
      <c r="I6885" s="22">
        <v>0</v>
      </c>
      <c r="J6885" s="21" t="s">
        <v>120881</v>
      </c>
    </row>
    <row r="6886" spans="1:10" ht="32" customHeight="1">
      <c r="A6886" s="19" t="s">
        <v>120882</v>
      </c>
      <c r="B6886" s="24">
        <v>22</v>
      </c>
      <c r="C6886" s="22">
        <v>18</v>
      </c>
      <c r="D6886" s="21" t="s">
        <v>120883</v>
      </c>
      <c r="E6886" s="21" t="s">
        <v>120884</v>
      </c>
      <c r="F6886" s="21" t="s">
        <v>102782</v>
      </c>
      <c r="G6886" s="22">
        <v>1</v>
      </c>
      <c r="H6886" s="22">
        <v>13</v>
      </c>
      <c r="I6886" s="22">
        <v>26</v>
      </c>
      <c r="J6886" s="21" t="s">
        <v>120885</v>
      </c>
    </row>
    <row r="6887" spans="1:10" ht="32" customHeight="1">
      <c r="A6887" s="19" t="s">
        <v>120886</v>
      </c>
      <c r="B6887" s="24">
        <v>57</v>
      </c>
      <c r="C6887" s="22">
        <v>21</v>
      </c>
      <c r="D6887" s="21" t="s">
        <v>120887</v>
      </c>
      <c r="E6887" s="21" t="s">
        <v>120888</v>
      </c>
      <c r="F6887" s="22">
        <v>625</v>
      </c>
      <c r="G6887" s="22">
        <v>8</v>
      </c>
      <c r="H6887" s="22">
        <v>9</v>
      </c>
      <c r="I6887" s="22">
        <v>19</v>
      </c>
      <c r="J6887" s="21" t="s">
        <v>120889</v>
      </c>
    </row>
    <row r="6888" spans="1:10" ht="32" customHeight="1">
      <c r="A6888" s="19" t="s">
        <v>120890</v>
      </c>
      <c r="B6888" s="24">
        <v>14</v>
      </c>
      <c r="C6888" s="22">
        <v>16</v>
      </c>
      <c r="D6888" s="21" t="s">
        <v>120891</v>
      </c>
      <c r="E6888" s="21" t="s">
        <v>120892</v>
      </c>
      <c r="F6888" s="21" t="s">
        <v>102257</v>
      </c>
      <c r="G6888" s="22">
        <v>4</v>
      </c>
      <c r="H6888" s="22">
        <v>8</v>
      </c>
      <c r="I6888" s="22">
        <v>17</v>
      </c>
      <c r="J6888" s="21" t="s">
        <v>120893</v>
      </c>
    </row>
    <row r="6889" spans="1:10" ht="32" customHeight="1">
      <c r="A6889" s="19" t="s">
        <v>120894</v>
      </c>
      <c r="B6889" s="24">
        <v>14</v>
      </c>
      <c r="C6889" s="22">
        <v>17</v>
      </c>
      <c r="D6889" s="21" t="s">
        <v>107685</v>
      </c>
      <c r="E6889" s="21" t="s">
        <v>107686</v>
      </c>
      <c r="F6889" s="21" t="s">
        <v>101710</v>
      </c>
      <c r="G6889" s="22">
        <v>3</v>
      </c>
      <c r="H6889" s="22">
        <v>10</v>
      </c>
      <c r="I6889" s="22">
        <v>27</v>
      </c>
      <c r="J6889" s="21" t="s">
        <v>120895</v>
      </c>
    </row>
    <row r="6890" spans="1:10" ht="32" customHeight="1">
      <c r="A6890" s="19" t="s">
        <v>120896</v>
      </c>
      <c r="B6890" s="24">
        <v>24</v>
      </c>
      <c r="C6890" s="22">
        <v>15</v>
      </c>
      <c r="D6890" s="21" t="s">
        <v>102663</v>
      </c>
      <c r="E6890" s="21" t="s">
        <v>102664</v>
      </c>
      <c r="F6890" s="21" t="s">
        <v>101727</v>
      </c>
      <c r="G6890" s="22">
        <v>10</v>
      </c>
      <c r="H6890" s="22">
        <v>0</v>
      </c>
      <c r="I6890" s="22">
        <v>0</v>
      </c>
      <c r="J6890" s="21" t="s">
        <v>120897</v>
      </c>
    </row>
    <row r="6891" spans="1:10" ht="32" customHeight="1">
      <c r="A6891" s="19" t="s">
        <v>120898</v>
      </c>
      <c r="B6891" s="24">
        <v>24</v>
      </c>
      <c r="C6891" s="22">
        <v>15</v>
      </c>
      <c r="D6891" s="21" t="s">
        <v>102663</v>
      </c>
      <c r="E6891" s="21" t="s">
        <v>102664</v>
      </c>
      <c r="F6891" s="21" t="s">
        <v>101727</v>
      </c>
      <c r="G6891" s="22">
        <v>10</v>
      </c>
      <c r="H6891" s="22">
        <v>0</v>
      </c>
      <c r="I6891" s="22">
        <v>0</v>
      </c>
      <c r="J6891" s="21" t="s">
        <v>120897</v>
      </c>
    </row>
    <row r="6892" spans="1:10" ht="32" customHeight="1">
      <c r="A6892" s="19" t="s">
        <v>120899</v>
      </c>
      <c r="B6892" s="24">
        <v>20</v>
      </c>
      <c r="C6892" s="22">
        <v>15</v>
      </c>
      <c r="D6892" s="21" t="s">
        <v>111696</v>
      </c>
      <c r="E6892" s="21" t="s">
        <v>111697</v>
      </c>
      <c r="F6892" s="21" t="s">
        <v>101568</v>
      </c>
      <c r="G6892" s="22">
        <v>1</v>
      </c>
      <c r="H6892" s="22">
        <v>10</v>
      </c>
      <c r="I6892" s="22">
        <v>17</v>
      </c>
      <c r="J6892" s="21" t="s">
        <v>120900</v>
      </c>
    </row>
    <row r="6893" spans="1:10" ht="32" customHeight="1">
      <c r="A6893" s="19" t="s">
        <v>120901</v>
      </c>
      <c r="B6893" s="24">
        <v>13</v>
      </c>
      <c r="C6893" s="22">
        <v>15</v>
      </c>
      <c r="D6893" s="21" t="s">
        <v>120902</v>
      </c>
      <c r="E6893" s="21" t="s">
        <v>120903</v>
      </c>
      <c r="F6893" s="21" t="s">
        <v>101522</v>
      </c>
      <c r="G6893" s="22">
        <v>10</v>
      </c>
      <c r="H6893" s="22">
        <v>0</v>
      </c>
      <c r="I6893" s="22">
        <v>0</v>
      </c>
      <c r="J6893" s="21" t="s">
        <v>120904</v>
      </c>
    </row>
    <row r="6894" spans="1:10" ht="32" customHeight="1">
      <c r="A6894" s="19" t="s">
        <v>120905</v>
      </c>
      <c r="B6894" s="24">
        <v>34</v>
      </c>
      <c r="C6894" s="22">
        <v>21</v>
      </c>
      <c r="D6894" s="21" t="s">
        <v>110656</v>
      </c>
      <c r="E6894" s="21" t="s">
        <v>110657</v>
      </c>
      <c r="F6894" s="21" t="s">
        <v>14812</v>
      </c>
      <c r="G6894" s="22">
        <v>9</v>
      </c>
      <c r="H6894" s="22">
        <v>8</v>
      </c>
      <c r="I6894" s="22">
        <v>19</v>
      </c>
      <c r="J6894" s="21" t="s">
        <v>120906</v>
      </c>
    </row>
    <row r="6895" spans="1:10" ht="32" customHeight="1">
      <c r="A6895" s="19" t="s">
        <v>120907</v>
      </c>
      <c r="B6895" s="24">
        <v>32</v>
      </c>
      <c r="C6895" s="22">
        <v>15</v>
      </c>
      <c r="D6895" s="21" t="s">
        <v>120908</v>
      </c>
      <c r="E6895" s="21" t="s">
        <v>120909</v>
      </c>
      <c r="F6895" s="21" t="s">
        <v>101563</v>
      </c>
      <c r="G6895" s="22">
        <v>10</v>
      </c>
      <c r="H6895" s="22">
        <v>0</v>
      </c>
      <c r="I6895" s="22">
        <v>0</v>
      </c>
      <c r="J6895" s="21" t="s">
        <v>120910</v>
      </c>
    </row>
    <row r="6896" spans="1:10" ht="32" customHeight="1">
      <c r="A6896" s="19" t="s">
        <v>120911</v>
      </c>
      <c r="B6896" s="24">
        <v>12</v>
      </c>
      <c r="C6896" s="22">
        <v>15</v>
      </c>
      <c r="D6896" s="21" t="s">
        <v>104327</v>
      </c>
      <c r="E6896" s="21" t="s">
        <v>104328</v>
      </c>
      <c r="F6896" s="21" t="s">
        <v>14739</v>
      </c>
      <c r="G6896" s="22">
        <v>10</v>
      </c>
      <c r="H6896" s="22">
        <v>0</v>
      </c>
      <c r="I6896" s="22">
        <v>0</v>
      </c>
      <c r="J6896" s="21" t="s">
        <v>120912</v>
      </c>
    </row>
    <row r="6897" spans="1:10" ht="32" customHeight="1">
      <c r="A6897" s="19" t="s">
        <v>120913</v>
      </c>
      <c r="B6897" s="24">
        <v>53</v>
      </c>
      <c r="C6897" s="22">
        <v>15</v>
      </c>
      <c r="D6897" s="21" t="s">
        <v>104459</v>
      </c>
      <c r="E6897" s="21" t="s">
        <v>104460</v>
      </c>
      <c r="F6897" s="21" t="s">
        <v>101554</v>
      </c>
      <c r="G6897" s="22">
        <v>10</v>
      </c>
      <c r="H6897" s="22">
        <v>0</v>
      </c>
      <c r="I6897" s="22">
        <v>0</v>
      </c>
      <c r="J6897" s="21" t="s">
        <v>120914</v>
      </c>
    </row>
    <row r="6898" spans="1:10" ht="32" customHeight="1">
      <c r="A6898" s="19" t="s">
        <v>120915</v>
      </c>
      <c r="B6898" s="24">
        <v>17</v>
      </c>
      <c r="C6898" s="22">
        <v>19</v>
      </c>
      <c r="D6898" s="21" t="s">
        <v>120916</v>
      </c>
      <c r="E6898" s="21" t="s">
        <v>120917</v>
      </c>
      <c r="F6898" s="21" t="s">
        <v>102510</v>
      </c>
      <c r="G6898" s="22">
        <v>5</v>
      </c>
      <c r="H6898" s="22">
        <v>10</v>
      </c>
      <c r="I6898" s="22">
        <v>21</v>
      </c>
      <c r="J6898" s="21" t="s">
        <v>120918</v>
      </c>
    </row>
    <row r="6899" spans="1:10" ht="32" customHeight="1">
      <c r="A6899" s="19" t="s">
        <v>120919</v>
      </c>
      <c r="B6899" s="24">
        <v>19</v>
      </c>
      <c r="C6899" s="22">
        <v>15</v>
      </c>
      <c r="D6899" s="21" t="s">
        <v>120920</v>
      </c>
      <c r="E6899" s="21" t="s">
        <v>120921</v>
      </c>
      <c r="F6899" s="21" t="s">
        <v>101568</v>
      </c>
      <c r="G6899" s="22">
        <v>1</v>
      </c>
      <c r="H6899" s="22">
        <v>10</v>
      </c>
      <c r="I6899" s="22">
        <v>17</v>
      </c>
      <c r="J6899" s="21" t="s">
        <v>120922</v>
      </c>
    </row>
    <row r="6900" spans="1:10" ht="20" customHeight="1">
      <c r="A6900" s="27">
        <v>-999</v>
      </c>
      <c r="B6900" s="24">
        <v>-999</v>
      </c>
      <c r="C6900" s="22">
        <v>-999</v>
      </c>
      <c r="D6900" s="22">
        <v>-999</v>
      </c>
      <c r="E6900" s="22">
        <v>-999</v>
      </c>
      <c r="F6900" s="22">
        <v>-999</v>
      </c>
      <c r="G6900" s="22">
        <v>-999</v>
      </c>
      <c r="H6900" s="22">
        <v>-999</v>
      </c>
      <c r="I6900" s="22">
        <v>-999</v>
      </c>
      <c r="J6900" s="22">
        <v>-999</v>
      </c>
    </row>
    <row r="6901" spans="1:10" ht="32" customHeight="1">
      <c r="A6901" s="19" t="s">
        <v>120923</v>
      </c>
      <c r="B6901" s="24">
        <v>30</v>
      </c>
      <c r="C6901" s="22">
        <v>15</v>
      </c>
      <c r="D6901" s="21" t="s">
        <v>120924</v>
      </c>
      <c r="E6901" s="21" t="s">
        <v>120925</v>
      </c>
      <c r="F6901" s="21" t="s">
        <v>101727</v>
      </c>
      <c r="G6901" s="22">
        <v>10</v>
      </c>
      <c r="H6901" s="22">
        <v>0</v>
      </c>
      <c r="I6901" s="22">
        <v>0</v>
      </c>
      <c r="J6901" s="21" t="s">
        <v>120926</v>
      </c>
    </row>
    <row r="6902" spans="1:10" ht="32" customHeight="1">
      <c r="A6902" s="19" t="s">
        <v>120927</v>
      </c>
      <c r="B6902" s="24">
        <v>30</v>
      </c>
      <c r="C6902" s="22">
        <v>15</v>
      </c>
      <c r="D6902" s="21" t="s">
        <v>120924</v>
      </c>
      <c r="E6902" s="21" t="s">
        <v>120925</v>
      </c>
      <c r="F6902" s="21" t="s">
        <v>101727</v>
      </c>
      <c r="G6902" s="22">
        <v>10</v>
      </c>
      <c r="H6902" s="22">
        <v>0</v>
      </c>
      <c r="I6902" s="22">
        <v>0</v>
      </c>
      <c r="J6902" s="21" t="s">
        <v>120926</v>
      </c>
    </row>
    <row r="6903" spans="1:10" ht="32" customHeight="1">
      <c r="A6903" s="19" t="s">
        <v>120928</v>
      </c>
      <c r="B6903" s="24">
        <v>28</v>
      </c>
      <c r="C6903" s="22">
        <v>15</v>
      </c>
      <c r="D6903" s="21" t="s">
        <v>112511</v>
      </c>
      <c r="E6903" s="21" t="s">
        <v>112512</v>
      </c>
      <c r="F6903" s="21" t="s">
        <v>101727</v>
      </c>
      <c r="G6903" s="22">
        <v>10</v>
      </c>
      <c r="H6903" s="22">
        <v>0</v>
      </c>
      <c r="I6903" s="22">
        <v>0</v>
      </c>
      <c r="J6903" s="21" t="s">
        <v>120929</v>
      </c>
    </row>
    <row r="6904" spans="1:10" ht="32" customHeight="1">
      <c r="A6904" s="19" t="s">
        <v>120930</v>
      </c>
      <c r="B6904" s="24">
        <v>21</v>
      </c>
      <c r="C6904" s="22">
        <v>16</v>
      </c>
      <c r="D6904" s="21" t="s">
        <v>120931</v>
      </c>
      <c r="E6904" s="21" t="s">
        <v>120932</v>
      </c>
      <c r="F6904" s="21" t="s">
        <v>101533</v>
      </c>
      <c r="G6904" s="22">
        <v>1</v>
      </c>
      <c r="H6904" s="22">
        <v>8</v>
      </c>
      <c r="I6904" s="22">
        <v>17</v>
      </c>
      <c r="J6904" s="21" t="s">
        <v>120933</v>
      </c>
    </row>
    <row r="6905" spans="1:10" ht="32" customHeight="1">
      <c r="A6905" s="19" t="s">
        <v>120934</v>
      </c>
      <c r="B6905" s="24">
        <v>24</v>
      </c>
      <c r="C6905" s="22">
        <v>15</v>
      </c>
      <c r="D6905" s="21" t="s">
        <v>115144</v>
      </c>
      <c r="E6905" s="21" t="s">
        <v>115145</v>
      </c>
      <c r="F6905" s="21" t="s">
        <v>101694</v>
      </c>
      <c r="G6905" s="22">
        <v>10</v>
      </c>
      <c r="H6905" s="22">
        <v>0</v>
      </c>
      <c r="I6905" s="22">
        <v>0</v>
      </c>
      <c r="J6905" s="21" t="s">
        <v>115146</v>
      </c>
    </row>
    <row r="6906" spans="1:10" ht="32" customHeight="1">
      <c r="A6906" s="19" t="s">
        <v>120935</v>
      </c>
      <c r="B6906" s="24">
        <v>20</v>
      </c>
      <c r="C6906" s="22">
        <v>15</v>
      </c>
      <c r="D6906" s="21" t="s">
        <v>120936</v>
      </c>
      <c r="E6906" s="21" t="s">
        <v>120937</v>
      </c>
      <c r="F6906" s="21" t="s">
        <v>101554</v>
      </c>
      <c r="G6906" s="22">
        <v>10</v>
      </c>
      <c r="H6906" s="22">
        <v>0</v>
      </c>
      <c r="I6906" s="22">
        <v>0</v>
      </c>
      <c r="J6906" s="21" t="s">
        <v>120938</v>
      </c>
    </row>
    <row r="6907" spans="1:10" ht="32" customHeight="1">
      <c r="A6907" s="19" t="s">
        <v>120939</v>
      </c>
      <c r="B6907" s="24">
        <v>13</v>
      </c>
      <c r="C6907" s="22">
        <v>15</v>
      </c>
      <c r="D6907" s="21" t="s">
        <v>120940</v>
      </c>
      <c r="E6907" s="21" t="s">
        <v>120941</v>
      </c>
      <c r="F6907" s="21" t="s">
        <v>101528</v>
      </c>
      <c r="G6907" s="22">
        <v>10</v>
      </c>
      <c r="H6907" s="22">
        <v>0</v>
      </c>
      <c r="I6907" s="22">
        <v>0</v>
      </c>
      <c r="J6907" s="21" t="s">
        <v>120942</v>
      </c>
    </row>
    <row r="6908" spans="1:10" ht="32" customHeight="1">
      <c r="A6908" s="19" t="s">
        <v>120943</v>
      </c>
      <c r="B6908" s="24">
        <v>12</v>
      </c>
      <c r="C6908" s="22">
        <v>15</v>
      </c>
      <c r="D6908" s="21" t="s">
        <v>120944</v>
      </c>
      <c r="E6908" s="21" t="s">
        <v>120945</v>
      </c>
      <c r="F6908" s="21" t="s">
        <v>101522</v>
      </c>
      <c r="G6908" s="22">
        <v>10</v>
      </c>
      <c r="H6908" s="22">
        <v>0</v>
      </c>
      <c r="I6908" s="22">
        <v>0</v>
      </c>
      <c r="J6908" s="21" t="s">
        <v>120946</v>
      </c>
    </row>
    <row r="6909" spans="1:10" ht="32" customHeight="1">
      <c r="A6909" s="19" t="s">
        <v>120947</v>
      </c>
      <c r="B6909" s="24">
        <v>38</v>
      </c>
      <c r="C6909" s="22">
        <v>15</v>
      </c>
      <c r="D6909" s="21" t="s">
        <v>120948</v>
      </c>
      <c r="E6909" s="21" t="s">
        <v>120949</v>
      </c>
      <c r="F6909" s="21" t="s">
        <v>101568</v>
      </c>
      <c r="G6909" s="22">
        <v>2</v>
      </c>
      <c r="H6909" s="22">
        <v>9</v>
      </c>
      <c r="I6909" s="22">
        <v>17</v>
      </c>
      <c r="J6909" s="21" t="s">
        <v>120950</v>
      </c>
    </row>
    <row r="6910" spans="1:10" ht="32" customHeight="1">
      <c r="A6910" s="19" t="s">
        <v>120951</v>
      </c>
      <c r="B6910" s="24">
        <v>19</v>
      </c>
      <c r="C6910" s="22">
        <v>21</v>
      </c>
      <c r="D6910" s="21" t="s">
        <v>103759</v>
      </c>
      <c r="E6910" s="21" t="s">
        <v>103760</v>
      </c>
      <c r="F6910" s="21" t="s">
        <v>14812</v>
      </c>
      <c r="G6910" s="22">
        <v>5</v>
      </c>
      <c r="H6910" s="22">
        <v>12</v>
      </c>
      <c r="I6910" s="22">
        <v>21</v>
      </c>
      <c r="J6910" s="21" t="s">
        <v>120952</v>
      </c>
    </row>
    <row r="6911" spans="1:10" ht="32" customHeight="1">
      <c r="A6911" s="19" t="s">
        <v>120953</v>
      </c>
      <c r="B6911" s="24">
        <v>33</v>
      </c>
      <c r="C6911" s="22">
        <v>25</v>
      </c>
      <c r="D6911" s="21" t="s">
        <v>120954</v>
      </c>
      <c r="E6911" s="21" t="s">
        <v>120955</v>
      </c>
      <c r="F6911" s="21" t="s">
        <v>101568</v>
      </c>
      <c r="G6911" s="22">
        <v>2</v>
      </c>
      <c r="H6911" s="22">
        <v>19</v>
      </c>
      <c r="I6911" s="22">
        <v>32</v>
      </c>
      <c r="J6911" s="21" t="s">
        <v>120956</v>
      </c>
    </row>
    <row r="6912" spans="1:10" ht="32" customHeight="1">
      <c r="A6912" s="19" t="s">
        <v>120957</v>
      </c>
      <c r="B6912" s="24">
        <v>20</v>
      </c>
      <c r="C6912" s="22">
        <v>15</v>
      </c>
      <c r="D6912" s="21" t="s">
        <v>115743</v>
      </c>
      <c r="E6912" s="21" t="s">
        <v>115744</v>
      </c>
      <c r="F6912" s="21" t="s">
        <v>101528</v>
      </c>
      <c r="G6912" s="22">
        <v>10</v>
      </c>
      <c r="H6912" s="22">
        <v>0</v>
      </c>
      <c r="I6912" s="22">
        <v>0</v>
      </c>
      <c r="J6912" s="21" t="s">
        <v>120958</v>
      </c>
    </row>
    <row r="6913" spans="1:10" ht="32" customHeight="1">
      <c r="A6913" s="19" t="s">
        <v>120959</v>
      </c>
      <c r="B6913" s="24">
        <v>22</v>
      </c>
      <c r="C6913" s="22">
        <v>15</v>
      </c>
      <c r="D6913" s="21" t="s">
        <v>111605</v>
      </c>
      <c r="E6913" s="21" t="s">
        <v>111606</v>
      </c>
      <c r="F6913" s="21" t="s">
        <v>14739</v>
      </c>
      <c r="G6913" s="22">
        <v>10</v>
      </c>
      <c r="H6913" s="22">
        <v>0</v>
      </c>
      <c r="I6913" s="22">
        <v>0</v>
      </c>
      <c r="J6913" s="21" t="s">
        <v>120960</v>
      </c>
    </row>
    <row r="6914" spans="1:10" ht="32" customHeight="1">
      <c r="A6914" s="19" t="s">
        <v>120961</v>
      </c>
      <c r="B6914" s="24">
        <v>28</v>
      </c>
      <c r="C6914" s="22">
        <v>15</v>
      </c>
      <c r="D6914" s="21" t="s">
        <v>120962</v>
      </c>
      <c r="E6914" s="21" t="s">
        <v>120963</v>
      </c>
      <c r="F6914" s="21" t="s">
        <v>101563</v>
      </c>
      <c r="G6914" s="22">
        <v>10</v>
      </c>
      <c r="H6914" s="22">
        <v>0</v>
      </c>
      <c r="I6914" s="22">
        <v>0</v>
      </c>
      <c r="J6914" s="21" t="s">
        <v>120964</v>
      </c>
    </row>
    <row r="6915" spans="1:10" ht="32" customHeight="1">
      <c r="A6915" s="19" t="s">
        <v>120965</v>
      </c>
      <c r="B6915" s="24">
        <v>12</v>
      </c>
      <c r="C6915" s="22">
        <v>18</v>
      </c>
      <c r="D6915" s="21" t="s">
        <v>114694</v>
      </c>
      <c r="E6915" s="21" t="s">
        <v>114695</v>
      </c>
      <c r="F6915" s="21" t="s">
        <v>105122</v>
      </c>
      <c r="G6915" s="22">
        <v>7</v>
      </c>
      <c r="H6915" s="22">
        <v>7</v>
      </c>
      <c r="I6915" s="22">
        <v>11</v>
      </c>
      <c r="J6915" s="21" t="s">
        <v>120966</v>
      </c>
    </row>
    <row r="6916" spans="1:10" ht="32" customHeight="1">
      <c r="A6916" s="19" t="s">
        <v>120967</v>
      </c>
      <c r="B6916" s="24">
        <v>27</v>
      </c>
      <c r="C6916" s="22">
        <v>15</v>
      </c>
      <c r="D6916" s="21" t="s">
        <v>120968</v>
      </c>
      <c r="E6916" s="21" t="s">
        <v>120969</v>
      </c>
      <c r="F6916" s="21" t="s">
        <v>101563</v>
      </c>
      <c r="G6916" s="22">
        <v>10</v>
      </c>
      <c r="H6916" s="22">
        <v>0</v>
      </c>
      <c r="I6916" s="22">
        <v>0</v>
      </c>
      <c r="J6916" s="21" t="s">
        <v>120970</v>
      </c>
    </row>
    <row r="6917" spans="1:10" ht="32" customHeight="1">
      <c r="A6917" s="19" t="s">
        <v>120971</v>
      </c>
      <c r="B6917" s="24">
        <v>13</v>
      </c>
      <c r="C6917" s="22">
        <v>15</v>
      </c>
      <c r="D6917" s="21" t="s">
        <v>120972</v>
      </c>
      <c r="E6917" s="21" t="s">
        <v>120973</v>
      </c>
      <c r="F6917" s="21" t="s">
        <v>101522</v>
      </c>
      <c r="G6917" s="22">
        <v>10</v>
      </c>
      <c r="H6917" s="22">
        <v>0</v>
      </c>
      <c r="I6917" s="22">
        <v>0</v>
      </c>
      <c r="J6917" s="21" t="s">
        <v>120974</v>
      </c>
    </row>
    <row r="6918" spans="1:10" ht="44" customHeight="1">
      <c r="A6918" s="19" t="s">
        <v>120975</v>
      </c>
      <c r="B6918" s="24">
        <v>51</v>
      </c>
      <c r="C6918" s="22">
        <v>19</v>
      </c>
      <c r="D6918" s="21" t="s">
        <v>102701</v>
      </c>
      <c r="E6918" s="21" t="s">
        <v>102702</v>
      </c>
      <c r="F6918" s="21" t="s">
        <v>101787</v>
      </c>
      <c r="G6918" s="22">
        <v>1</v>
      </c>
      <c r="H6918" s="22">
        <v>14</v>
      </c>
      <c r="I6918" s="22">
        <v>26</v>
      </c>
      <c r="J6918" s="21" t="s">
        <v>120976</v>
      </c>
    </row>
    <row r="6919" spans="1:10" ht="32" customHeight="1">
      <c r="A6919" s="19" t="s">
        <v>120977</v>
      </c>
      <c r="B6919" s="24">
        <v>13</v>
      </c>
      <c r="C6919" s="22">
        <v>15</v>
      </c>
      <c r="D6919" s="21" t="s">
        <v>120978</v>
      </c>
      <c r="E6919" s="21" t="s">
        <v>120979</v>
      </c>
      <c r="F6919" s="21" t="s">
        <v>14739</v>
      </c>
      <c r="G6919" s="22">
        <v>10</v>
      </c>
      <c r="H6919" s="22">
        <v>0</v>
      </c>
      <c r="I6919" s="22">
        <v>0</v>
      </c>
      <c r="J6919" s="21" t="s">
        <v>120980</v>
      </c>
    </row>
    <row r="6920" spans="1:10" ht="32" customHeight="1">
      <c r="A6920" s="19" t="s">
        <v>120981</v>
      </c>
      <c r="B6920" s="24">
        <v>23</v>
      </c>
      <c r="C6920" s="22">
        <v>18</v>
      </c>
      <c r="D6920" s="21" t="s">
        <v>120982</v>
      </c>
      <c r="E6920" s="21" t="s">
        <v>120983</v>
      </c>
      <c r="F6920" s="21" t="s">
        <v>102144</v>
      </c>
      <c r="G6920" s="22">
        <v>3</v>
      </c>
      <c r="H6920" s="22">
        <v>11</v>
      </c>
      <c r="I6920" s="22">
        <v>20</v>
      </c>
      <c r="J6920" s="21" t="s">
        <v>120984</v>
      </c>
    </row>
    <row r="6921" spans="1:10" ht="32" customHeight="1">
      <c r="A6921" s="19" t="s">
        <v>120985</v>
      </c>
      <c r="B6921" s="24">
        <v>21</v>
      </c>
      <c r="C6921" s="22">
        <v>15</v>
      </c>
      <c r="D6921" s="21" t="s">
        <v>110303</v>
      </c>
      <c r="E6921" s="21" t="s">
        <v>110304</v>
      </c>
      <c r="F6921" s="21" t="s">
        <v>101554</v>
      </c>
      <c r="G6921" s="22">
        <v>10</v>
      </c>
      <c r="H6921" s="22">
        <v>0</v>
      </c>
      <c r="I6921" s="22">
        <v>0</v>
      </c>
      <c r="J6921" s="21" t="s">
        <v>120986</v>
      </c>
    </row>
    <row r="6922" spans="1:10" ht="32" customHeight="1">
      <c r="A6922" s="19" t="s">
        <v>120987</v>
      </c>
      <c r="B6922" s="24">
        <v>41</v>
      </c>
      <c r="C6922" s="22">
        <v>27</v>
      </c>
      <c r="D6922" s="21" t="s">
        <v>120350</v>
      </c>
      <c r="E6922" s="21" t="s">
        <v>120351</v>
      </c>
      <c r="F6922" s="21" t="s">
        <v>101533</v>
      </c>
      <c r="G6922" s="22">
        <v>7</v>
      </c>
      <c r="H6922" s="22">
        <v>16</v>
      </c>
      <c r="I6922" s="22">
        <v>27</v>
      </c>
      <c r="J6922" s="21" t="s">
        <v>120988</v>
      </c>
    </row>
    <row r="6923" spans="1:10" ht="32" customHeight="1">
      <c r="A6923" s="19" t="s">
        <v>120989</v>
      </c>
      <c r="B6923" s="24">
        <v>41</v>
      </c>
      <c r="C6923" s="22">
        <v>27</v>
      </c>
      <c r="D6923" s="21" t="s">
        <v>120350</v>
      </c>
      <c r="E6923" s="21" t="s">
        <v>120351</v>
      </c>
      <c r="F6923" s="21" t="s">
        <v>101533</v>
      </c>
      <c r="G6923" s="22">
        <v>7</v>
      </c>
      <c r="H6923" s="22">
        <v>16</v>
      </c>
      <c r="I6923" s="22">
        <v>27</v>
      </c>
      <c r="J6923" s="21" t="s">
        <v>120988</v>
      </c>
    </row>
    <row r="6924" spans="1:10" ht="32" customHeight="1">
      <c r="A6924" s="19" t="s">
        <v>120990</v>
      </c>
      <c r="B6924" s="24">
        <v>41</v>
      </c>
      <c r="C6924" s="22">
        <v>27</v>
      </c>
      <c r="D6924" s="21" t="s">
        <v>120350</v>
      </c>
      <c r="E6924" s="21" t="s">
        <v>120351</v>
      </c>
      <c r="F6924" s="21" t="s">
        <v>101533</v>
      </c>
      <c r="G6924" s="22">
        <v>7</v>
      </c>
      <c r="H6924" s="22">
        <v>16</v>
      </c>
      <c r="I6924" s="22">
        <v>27</v>
      </c>
      <c r="J6924" s="21" t="s">
        <v>120988</v>
      </c>
    </row>
    <row r="6925" spans="1:10" ht="32" customHeight="1">
      <c r="A6925" s="19" t="s">
        <v>120991</v>
      </c>
      <c r="B6925" s="24">
        <v>41</v>
      </c>
      <c r="C6925" s="22">
        <v>27</v>
      </c>
      <c r="D6925" s="21" t="s">
        <v>120350</v>
      </c>
      <c r="E6925" s="21" t="s">
        <v>120351</v>
      </c>
      <c r="F6925" s="21" t="s">
        <v>101533</v>
      </c>
      <c r="G6925" s="22">
        <v>7</v>
      </c>
      <c r="H6925" s="22">
        <v>16</v>
      </c>
      <c r="I6925" s="22">
        <v>27</v>
      </c>
      <c r="J6925" s="21" t="s">
        <v>120988</v>
      </c>
    </row>
    <row r="6926" spans="1:10" ht="32" customHeight="1">
      <c r="A6926" s="19" t="s">
        <v>120992</v>
      </c>
      <c r="B6926" s="24">
        <v>41</v>
      </c>
      <c r="C6926" s="22">
        <v>27</v>
      </c>
      <c r="D6926" s="21" t="s">
        <v>120350</v>
      </c>
      <c r="E6926" s="21" t="s">
        <v>120351</v>
      </c>
      <c r="F6926" s="21" t="s">
        <v>101533</v>
      </c>
      <c r="G6926" s="22">
        <v>7</v>
      </c>
      <c r="H6926" s="22">
        <v>16</v>
      </c>
      <c r="I6926" s="22">
        <v>27</v>
      </c>
      <c r="J6926" s="21" t="s">
        <v>120988</v>
      </c>
    </row>
    <row r="6927" spans="1:10" ht="32" customHeight="1">
      <c r="A6927" s="19" t="s">
        <v>120993</v>
      </c>
      <c r="B6927" s="24">
        <v>21</v>
      </c>
      <c r="C6927" s="22">
        <v>15</v>
      </c>
      <c r="D6927" s="21" t="s">
        <v>120994</v>
      </c>
      <c r="E6927" s="21" t="s">
        <v>120995</v>
      </c>
      <c r="F6927" s="21" t="s">
        <v>14739</v>
      </c>
      <c r="G6927" s="22">
        <v>10</v>
      </c>
      <c r="H6927" s="22">
        <v>0</v>
      </c>
      <c r="I6927" s="22">
        <v>0</v>
      </c>
      <c r="J6927" s="21" t="s">
        <v>120996</v>
      </c>
    </row>
    <row r="6928" spans="1:10" ht="32" customHeight="1">
      <c r="A6928" s="19" t="s">
        <v>120997</v>
      </c>
      <c r="B6928" s="24">
        <v>21</v>
      </c>
      <c r="C6928" s="22">
        <v>15</v>
      </c>
      <c r="D6928" s="21" t="s">
        <v>120994</v>
      </c>
      <c r="E6928" s="21" t="s">
        <v>120995</v>
      </c>
      <c r="F6928" s="21" t="s">
        <v>14739</v>
      </c>
      <c r="G6928" s="22">
        <v>10</v>
      </c>
      <c r="H6928" s="22">
        <v>0</v>
      </c>
      <c r="I6928" s="22">
        <v>0</v>
      </c>
      <c r="J6928" s="21" t="s">
        <v>120996</v>
      </c>
    </row>
    <row r="6929" spans="1:10" ht="32" customHeight="1">
      <c r="A6929" s="19" t="s">
        <v>120998</v>
      </c>
      <c r="B6929" s="24">
        <v>21</v>
      </c>
      <c r="C6929" s="22">
        <v>15</v>
      </c>
      <c r="D6929" s="21" t="s">
        <v>120994</v>
      </c>
      <c r="E6929" s="21" t="s">
        <v>120995</v>
      </c>
      <c r="F6929" s="21" t="s">
        <v>14739</v>
      </c>
      <c r="G6929" s="22">
        <v>10</v>
      </c>
      <c r="H6929" s="22">
        <v>0</v>
      </c>
      <c r="I6929" s="22">
        <v>0</v>
      </c>
      <c r="J6929" s="21" t="s">
        <v>120996</v>
      </c>
    </row>
    <row r="6930" spans="1:10" ht="32" customHeight="1">
      <c r="A6930" s="19" t="s">
        <v>120999</v>
      </c>
      <c r="B6930" s="24">
        <v>21</v>
      </c>
      <c r="C6930" s="22">
        <v>15</v>
      </c>
      <c r="D6930" s="21" t="s">
        <v>120994</v>
      </c>
      <c r="E6930" s="21" t="s">
        <v>120995</v>
      </c>
      <c r="F6930" s="21" t="s">
        <v>14739</v>
      </c>
      <c r="G6930" s="22">
        <v>10</v>
      </c>
      <c r="H6930" s="22">
        <v>0</v>
      </c>
      <c r="I6930" s="22">
        <v>0</v>
      </c>
      <c r="J6930" s="21" t="s">
        <v>120996</v>
      </c>
    </row>
    <row r="6931" spans="1:10" ht="32" customHeight="1">
      <c r="A6931" s="19" t="s">
        <v>121000</v>
      </c>
      <c r="B6931" s="24">
        <v>34</v>
      </c>
      <c r="C6931" s="22">
        <v>15</v>
      </c>
      <c r="D6931" s="21" t="s">
        <v>110307</v>
      </c>
      <c r="E6931" s="21" t="s">
        <v>110308</v>
      </c>
      <c r="F6931" s="21" t="s">
        <v>101554</v>
      </c>
      <c r="G6931" s="22">
        <v>1</v>
      </c>
      <c r="H6931" s="22">
        <v>7</v>
      </c>
      <c r="I6931" s="22">
        <v>15</v>
      </c>
      <c r="J6931" s="21" t="s">
        <v>121001</v>
      </c>
    </row>
    <row r="6932" spans="1:10" ht="32" customHeight="1">
      <c r="A6932" s="19" t="s">
        <v>121002</v>
      </c>
      <c r="B6932" s="24">
        <v>21</v>
      </c>
      <c r="C6932" s="22">
        <v>15</v>
      </c>
      <c r="D6932" s="21" t="s">
        <v>110679</v>
      </c>
      <c r="E6932" s="21" t="s">
        <v>110680</v>
      </c>
      <c r="F6932" s="21" t="s">
        <v>101554</v>
      </c>
      <c r="G6932" s="22">
        <v>10</v>
      </c>
      <c r="H6932" s="22">
        <v>0</v>
      </c>
      <c r="I6932" s="22">
        <v>0</v>
      </c>
      <c r="J6932" s="21" t="s">
        <v>121003</v>
      </c>
    </row>
    <row r="6933" spans="1:10" ht="32" customHeight="1">
      <c r="A6933" s="19" t="s">
        <v>121004</v>
      </c>
      <c r="B6933" s="24">
        <v>36</v>
      </c>
      <c r="C6933" s="22">
        <v>25</v>
      </c>
      <c r="D6933" s="21" t="s">
        <v>121005</v>
      </c>
      <c r="E6933" s="21" t="s">
        <v>121006</v>
      </c>
      <c r="F6933" s="21" t="s">
        <v>121007</v>
      </c>
      <c r="G6933" s="22">
        <v>1</v>
      </c>
      <c r="H6933" s="22">
        <v>20</v>
      </c>
      <c r="I6933" s="22">
        <v>43</v>
      </c>
      <c r="J6933" s="21" t="s">
        <v>121008</v>
      </c>
    </row>
    <row r="6934" spans="1:10" ht="32" customHeight="1">
      <c r="A6934" s="19" t="s">
        <v>121009</v>
      </c>
      <c r="B6934" s="24">
        <v>20</v>
      </c>
      <c r="C6934" s="22">
        <v>17</v>
      </c>
      <c r="D6934" s="21" t="s">
        <v>103109</v>
      </c>
      <c r="E6934" s="21" t="s">
        <v>103110</v>
      </c>
      <c r="F6934" s="21" t="s">
        <v>101710</v>
      </c>
      <c r="G6934" s="22">
        <v>1</v>
      </c>
      <c r="H6934" s="22">
        <v>12</v>
      </c>
      <c r="I6934" s="22">
        <v>21</v>
      </c>
      <c r="J6934" s="21" t="s">
        <v>121010</v>
      </c>
    </row>
    <row r="6935" spans="1:10" ht="32" customHeight="1">
      <c r="A6935" s="19" t="s">
        <v>121011</v>
      </c>
      <c r="B6935" s="24">
        <v>24</v>
      </c>
      <c r="C6935" s="22">
        <v>28</v>
      </c>
      <c r="D6935" s="21" t="s">
        <v>103640</v>
      </c>
      <c r="E6935" s="21" t="s">
        <v>103641</v>
      </c>
      <c r="F6935" s="21" t="s">
        <v>105051</v>
      </c>
      <c r="G6935" s="22">
        <v>5</v>
      </c>
      <c r="H6935" s="22">
        <v>19</v>
      </c>
      <c r="I6935" s="22">
        <v>37</v>
      </c>
      <c r="J6935" s="21" t="s">
        <v>121012</v>
      </c>
    </row>
    <row r="6936" spans="1:10" ht="20" customHeight="1">
      <c r="A6936" s="27">
        <v>-999</v>
      </c>
      <c r="B6936" s="24">
        <v>-999</v>
      </c>
      <c r="C6936" s="22">
        <v>-999</v>
      </c>
      <c r="D6936" s="22">
        <v>-999</v>
      </c>
      <c r="E6936" s="22">
        <v>-999</v>
      </c>
      <c r="F6936" s="22">
        <v>-999</v>
      </c>
      <c r="G6936" s="22">
        <v>-999</v>
      </c>
      <c r="H6936" s="22">
        <v>-999</v>
      </c>
      <c r="I6936" s="22">
        <v>-999</v>
      </c>
      <c r="J6936" s="22">
        <v>-999</v>
      </c>
    </row>
    <row r="6937" spans="1:10" ht="32" customHeight="1">
      <c r="A6937" s="19" t="s">
        <v>121013</v>
      </c>
      <c r="B6937" s="24">
        <v>24</v>
      </c>
      <c r="C6937" s="22">
        <v>15</v>
      </c>
      <c r="D6937" s="21" t="s">
        <v>121014</v>
      </c>
      <c r="E6937" s="21" t="s">
        <v>121015</v>
      </c>
      <c r="F6937" s="21" t="s">
        <v>101568</v>
      </c>
      <c r="G6937" s="22">
        <v>4</v>
      </c>
      <c r="H6937" s="22">
        <v>7</v>
      </c>
      <c r="I6937" s="22">
        <v>15</v>
      </c>
      <c r="J6937" s="21" t="s">
        <v>121016</v>
      </c>
    </row>
    <row r="6938" spans="1:10" ht="32" customHeight="1">
      <c r="A6938" s="19" t="s">
        <v>121017</v>
      </c>
      <c r="B6938" s="24">
        <v>22</v>
      </c>
      <c r="C6938" s="22">
        <v>20</v>
      </c>
      <c r="D6938" s="21" t="s">
        <v>121018</v>
      </c>
      <c r="E6938" s="21" t="s">
        <v>121019</v>
      </c>
      <c r="F6938" s="21" t="s">
        <v>101568</v>
      </c>
      <c r="G6938" s="22">
        <v>1</v>
      </c>
      <c r="H6938" s="22">
        <v>15</v>
      </c>
      <c r="I6938" s="22">
        <v>25</v>
      </c>
      <c r="J6938" s="21" t="s">
        <v>121020</v>
      </c>
    </row>
    <row r="6939" spans="1:10" ht="44" customHeight="1">
      <c r="A6939" s="19" t="s">
        <v>121021</v>
      </c>
      <c r="B6939" s="24">
        <v>18</v>
      </c>
      <c r="C6939" s="22">
        <v>15</v>
      </c>
      <c r="D6939" s="21" t="s">
        <v>106552</v>
      </c>
      <c r="E6939" s="21" t="s">
        <v>106553</v>
      </c>
      <c r="F6939" s="21" t="s">
        <v>101568</v>
      </c>
      <c r="G6939" s="22">
        <v>1</v>
      </c>
      <c r="H6939" s="22">
        <v>10</v>
      </c>
      <c r="I6939" s="22">
        <v>17</v>
      </c>
      <c r="J6939" s="21" t="s">
        <v>121022</v>
      </c>
    </row>
    <row r="6940" spans="1:10" ht="44" customHeight="1">
      <c r="A6940" s="19" t="s">
        <v>121023</v>
      </c>
      <c r="B6940" s="24">
        <v>18</v>
      </c>
      <c r="C6940" s="22">
        <v>15</v>
      </c>
      <c r="D6940" s="21" t="s">
        <v>106552</v>
      </c>
      <c r="E6940" s="21" t="s">
        <v>106553</v>
      </c>
      <c r="F6940" s="21" t="s">
        <v>101568</v>
      </c>
      <c r="G6940" s="22">
        <v>1</v>
      </c>
      <c r="H6940" s="22">
        <v>10</v>
      </c>
      <c r="I6940" s="22">
        <v>17</v>
      </c>
      <c r="J6940" s="21" t="s">
        <v>121022</v>
      </c>
    </row>
    <row r="6941" spans="1:10" ht="44" customHeight="1">
      <c r="A6941" s="19" t="s">
        <v>121024</v>
      </c>
      <c r="B6941" s="24">
        <v>12</v>
      </c>
      <c r="C6941" s="22">
        <v>15</v>
      </c>
      <c r="D6941" s="21" t="s">
        <v>121025</v>
      </c>
      <c r="E6941" s="21" t="s">
        <v>121026</v>
      </c>
      <c r="F6941" s="21" t="s">
        <v>101563</v>
      </c>
      <c r="G6941" s="22">
        <v>10</v>
      </c>
      <c r="H6941" s="22">
        <v>0</v>
      </c>
      <c r="I6941" s="22">
        <v>0</v>
      </c>
      <c r="J6941" s="21" t="s">
        <v>121027</v>
      </c>
    </row>
    <row r="6942" spans="1:10" ht="44" customHeight="1">
      <c r="A6942" s="19" t="s">
        <v>121028</v>
      </c>
      <c r="B6942" s="24">
        <v>27</v>
      </c>
      <c r="C6942" s="22">
        <v>18</v>
      </c>
      <c r="D6942" s="21" t="s">
        <v>113190</v>
      </c>
      <c r="E6942" s="21" t="s">
        <v>113191</v>
      </c>
      <c r="F6942" s="21" t="s">
        <v>102782</v>
      </c>
      <c r="G6942" s="22">
        <v>3</v>
      </c>
      <c r="H6942" s="22">
        <v>11</v>
      </c>
      <c r="I6942" s="22">
        <v>26</v>
      </c>
      <c r="J6942" s="21" t="s">
        <v>121029</v>
      </c>
    </row>
    <row r="6943" spans="1:10" ht="32" customHeight="1">
      <c r="A6943" s="19" t="s">
        <v>121030</v>
      </c>
      <c r="B6943" s="24">
        <v>31</v>
      </c>
      <c r="C6943" s="22">
        <v>22</v>
      </c>
      <c r="D6943" s="21" t="s">
        <v>109610</v>
      </c>
      <c r="E6943" s="21" t="s">
        <v>109611</v>
      </c>
      <c r="F6943" s="21" t="s">
        <v>102797</v>
      </c>
      <c r="G6943" s="22">
        <v>9</v>
      </c>
      <c r="H6943" s="22">
        <v>9</v>
      </c>
      <c r="I6943" s="22">
        <v>21</v>
      </c>
      <c r="J6943" s="21" t="s">
        <v>121031</v>
      </c>
    </row>
    <row r="6944" spans="1:10" ht="32" customHeight="1">
      <c r="A6944" s="19" t="s">
        <v>121032</v>
      </c>
      <c r="B6944" s="24">
        <v>12</v>
      </c>
      <c r="C6944" s="22">
        <v>15</v>
      </c>
      <c r="D6944" s="21" t="s">
        <v>119215</v>
      </c>
      <c r="E6944" s="21" t="s">
        <v>119216</v>
      </c>
      <c r="F6944" s="22">
        <v>0</v>
      </c>
      <c r="G6944" s="22">
        <v>10</v>
      </c>
      <c r="H6944" s="22">
        <v>0</v>
      </c>
      <c r="I6944" s="22">
        <v>0</v>
      </c>
      <c r="J6944" s="21" t="s">
        <v>121033</v>
      </c>
    </row>
    <row r="6945" spans="1:10" ht="32" customHeight="1">
      <c r="A6945" s="19" t="s">
        <v>121034</v>
      </c>
      <c r="B6945" s="24">
        <v>32</v>
      </c>
      <c r="C6945" s="22">
        <v>15</v>
      </c>
      <c r="D6945" s="21" t="s">
        <v>103014</v>
      </c>
      <c r="E6945" s="21" t="s">
        <v>103015</v>
      </c>
      <c r="F6945" s="21" t="s">
        <v>14739</v>
      </c>
      <c r="G6945" s="22">
        <v>10</v>
      </c>
      <c r="H6945" s="22">
        <v>0</v>
      </c>
      <c r="I6945" s="22">
        <v>0</v>
      </c>
      <c r="J6945" s="21" t="s">
        <v>121035</v>
      </c>
    </row>
    <row r="6946" spans="1:10" ht="32" customHeight="1">
      <c r="A6946" s="19" t="s">
        <v>121036</v>
      </c>
      <c r="B6946" s="24">
        <v>12</v>
      </c>
      <c r="C6946" s="22">
        <v>15</v>
      </c>
      <c r="D6946" s="21" t="s">
        <v>113984</v>
      </c>
      <c r="E6946" s="21" t="s">
        <v>113985</v>
      </c>
      <c r="F6946" s="21" t="s">
        <v>101528</v>
      </c>
      <c r="G6946" s="22">
        <v>10</v>
      </c>
      <c r="H6946" s="22">
        <v>0</v>
      </c>
      <c r="I6946" s="22">
        <v>0</v>
      </c>
      <c r="J6946" s="21" t="s">
        <v>121037</v>
      </c>
    </row>
    <row r="6947" spans="1:10" ht="32" customHeight="1">
      <c r="A6947" s="19" t="s">
        <v>121038</v>
      </c>
      <c r="B6947" s="24">
        <v>13</v>
      </c>
      <c r="C6947" s="22">
        <v>15</v>
      </c>
      <c r="D6947" s="21" t="s">
        <v>121039</v>
      </c>
      <c r="E6947" s="21" t="s">
        <v>121040</v>
      </c>
      <c r="F6947" s="21" t="s">
        <v>101563</v>
      </c>
      <c r="G6947" s="22">
        <v>10</v>
      </c>
      <c r="H6947" s="22">
        <v>0</v>
      </c>
      <c r="I6947" s="22">
        <v>0</v>
      </c>
      <c r="J6947" s="21" t="s">
        <v>121041</v>
      </c>
    </row>
    <row r="6948" spans="1:10" ht="32" customHeight="1">
      <c r="A6948" s="19" t="s">
        <v>121042</v>
      </c>
      <c r="B6948" s="24">
        <v>25</v>
      </c>
      <c r="C6948" s="22">
        <v>15</v>
      </c>
      <c r="D6948" s="21" t="s">
        <v>111371</v>
      </c>
      <c r="E6948" s="21" t="s">
        <v>111372</v>
      </c>
      <c r="F6948" s="21" t="s">
        <v>14739</v>
      </c>
      <c r="G6948" s="22">
        <v>10</v>
      </c>
      <c r="H6948" s="22">
        <v>0</v>
      </c>
      <c r="I6948" s="22">
        <v>0</v>
      </c>
      <c r="J6948" s="21" t="s">
        <v>121043</v>
      </c>
    </row>
    <row r="6949" spans="1:10" ht="32" customHeight="1">
      <c r="A6949" s="19" t="s">
        <v>121044</v>
      </c>
      <c r="B6949" s="24">
        <v>35</v>
      </c>
      <c r="C6949" s="22">
        <v>15</v>
      </c>
      <c r="D6949" s="21" t="s">
        <v>121045</v>
      </c>
      <c r="E6949" s="21" t="s">
        <v>121046</v>
      </c>
      <c r="F6949" s="21" t="s">
        <v>101563</v>
      </c>
      <c r="G6949" s="22">
        <v>10</v>
      </c>
      <c r="H6949" s="22">
        <v>0</v>
      </c>
      <c r="I6949" s="22">
        <v>0</v>
      </c>
      <c r="J6949" s="21" t="s">
        <v>121047</v>
      </c>
    </row>
    <row r="6950" spans="1:10" ht="32" customHeight="1">
      <c r="A6950" s="19" t="s">
        <v>121048</v>
      </c>
      <c r="B6950" s="24">
        <v>47</v>
      </c>
      <c r="C6950" s="22">
        <v>15</v>
      </c>
      <c r="D6950" s="21" t="s">
        <v>121049</v>
      </c>
      <c r="E6950" s="21" t="s">
        <v>121050</v>
      </c>
      <c r="F6950" s="21" t="s">
        <v>101563</v>
      </c>
      <c r="G6950" s="22">
        <v>10</v>
      </c>
      <c r="H6950" s="22">
        <v>0</v>
      </c>
      <c r="I6950" s="22">
        <v>0</v>
      </c>
      <c r="J6950" s="21" t="s">
        <v>121051</v>
      </c>
    </row>
    <row r="6951" spans="1:10" ht="32" customHeight="1">
      <c r="A6951" s="19" t="s">
        <v>121052</v>
      </c>
      <c r="B6951" s="24">
        <v>27</v>
      </c>
      <c r="C6951" s="22">
        <v>15</v>
      </c>
      <c r="D6951" s="21" t="s">
        <v>121053</v>
      </c>
      <c r="E6951" s="21" t="s">
        <v>121054</v>
      </c>
      <c r="F6951" s="21" t="s">
        <v>101554</v>
      </c>
      <c r="G6951" s="22">
        <v>10</v>
      </c>
      <c r="H6951" s="22">
        <v>0</v>
      </c>
      <c r="I6951" s="22">
        <v>0</v>
      </c>
      <c r="J6951" s="21" t="s">
        <v>121055</v>
      </c>
    </row>
    <row r="6952" spans="1:10" ht="32" customHeight="1">
      <c r="A6952" s="19" t="s">
        <v>121056</v>
      </c>
      <c r="B6952" s="24">
        <v>27</v>
      </c>
      <c r="C6952" s="22">
        <v>41</v>
      </c>
      <c r="D6952" s="21" t="s">
        <v>111974</v>
      </c>
      <c r="E6952" s="21" t="s">
        <v>111975</v>
      </c>
      <c r="F6952" s="21" t="s">
        <v>102157</v>
      </c>
      <c r="G6952" s="22">
        <v>2</v>
      </c>
      <c r="H6952" s="22">
        <v>9</v>
      </c>
      <c r="I6952" s="22">
        <v>13</v>
      </c>
      <c r="J6952" s="21" t="s">
        <v>121057</v>
      </c>
    </row>
    <row r="6953" spans="1:10" ht="44" customHeight="1">
      <c r="A6953" s="19" t="s">
        <v>121058</v>
      </c>
      <c r="B6953" s="24">
        <v>19</v>
      </c>
      <c r="C6953" s="22">
        <v>15</v>
      </c>
      <c r="D6953" s="21" t="s">
        <v>107994</v>
      </c>
      <c r="E6953" s="21" t="s">
        <v>107995</v>
      </c>
      <c r="F6953" s="21" t="s">
        <v>101528</v>
      </c>
      <c r="G6953" s="22">
        <v>10</v>
      </c>
      <c r="H6953" s="22">
        <v>0</v>
      </c>
      <c r="I6953" s="22">
        <v>0</v>
      </c>
      <c r="J6953" s="21" t="s">
        <v>121059</v>
      </c>
    </row>
    <row r="6954" spans="1:10" ht="44" customHeight="1">
      <c r="A6954" s="19" t="s">
        <v>121060</v>
      </c>
      <c r="B6954" s="24">
        <v>37</v>
      </c>
      <c r="C6954" s="22">
        <v>17</v>
      </c>
      <c r="D6954" s="21" t="s">
        <v>113220</v>
      </c>
      <c r="E6954" s="21" t="s">
        <v>113221</v>
      </c>
      <c r="F6954" s="21" t="s">
        <v>101710</v>
      </c>
      <c r="G6954" s="22">
        <v>1</v>
      </c>
      <c r="H6954" s="22">
        <v>12</v>
      </c>
      <c r="I6954" s="22">
        <v>22</v>
      </c>
      <c r="J6954" s="21" t="s">
        <v>121061</v>
      </c>
    </row>
    <row r="6955" spans="1:10" ht="32" customHeight="1">
      <c r="A6955" s="19" t="s">
        <v>121062</v>
      </c>
      <c r="B6955" s="24">
        <v>43</v>
      </c>
      <c r="C6955" s="22">
        <v>15</v>
      </c>
      <c r="D6955" s="21" t="s">
        <v>101917</v>
      </c>
      <c r="E6955" s="21" t="s">
        <v>101918</v>
      </c>
      <c r="F6955" s="21" t="s">
        <v>101554</v>
      </c>
      <c r="G6955" s="22">
        <v>10</v>
      </c>
      <c r="H6955" s="22">
        <v>0</v>
      </c>
      <c r="I6955" s="22">
        <v>0</v>
      </c>
      <c r="J6955" s="21" t="s">
        <v>114737</v>
      </c>
    </row>
    <row r="6956" spans="1:10" ht="32" customHeight="1">
      <c r="A6956" s="19" t="s">
        <v>121063</v>
      </c>
      <c r="B6956" s="24">
        <v>23</v>
      </c>
      <c r="C6956" s="22">
        <v>18</v>
      </c>
      <c r="D6956" s="21" t="s">
        <v>121064</v>
      </c>
      <c r="E6956" s="21" t="s">
        <v>121065</v>
      </c>
      <c r="F6956" s="21" t="s">
        <v>102727</v>
      </c>
      <c r="G6956" s="22">
        <v>2</v>
      </c>
      <c r="H6956" s="22">
        <v>12</v>
      </c>
      <c r="I6956" s="22">
        <v>16</v>
      </c>
      <c r="J6956" s="21" t="s">
        <v>121066</v>
      </c>
    </row>
    <row r="6957" spans="1:10" ht="44" customHeight="1">
      <c r="A6957" s="19" t="s">
        <v>121067</v>
      </c>
      <c r="B6957" s="24">
        <v>50</v>
      </c>
      <c r="C6957" s="22">
        <v>15</v>
      </c>
      <c r="D6957" s="21" t="s">
        <v>121068</v>
      </c>
      <c r="E6957" s="21" t="s">
        <v>121069</v>
      </c>
      <c r="F6957" s="21" t="s">
        <v>101528</v>
      </c>
      <c r="G6957" s="22">
        <v>10</v>
      </c>
      <c r="H6957" s="22">
        <v>0</v>
      </c>
      <c r="I6957" s="22">
        <v>0</v>
      </c>
      <c r="J6957" s="21" t="s">
        <v>121070</v>
      </c>
    </row>
    <row r="6958" spans="1:10" ht="44" customHeight="1">
      <c r="A6958" s="19" t="s">
        <v>121071</v>
      </c>
      <c r="B6958" s="24">
        <v>22</v>
      </c>
      <c r="C6958" s="22">
        <v>15</v>
      </c>
      <c r="D6958" s="21" t="s">
        <v>103475</v>
      </c>
      <c r="E6958" s="21" t="s">
        <v>103476</v>
      </c>
      <c r="F6958" s="21" t="s">
        <v>101528</v>
      </c>
      <c r="G6958" s="22">
        <v>10</v>
      </c>
      <c r="H6958" s="22">
        <v>0</v>
      </c>
      <c r="I6958" s="22">
        <v>0</v>
      </c>
      <c r="J6958" s="21" t="s">
        <v>121072</v>
      </c>
    </row>
    <row r="6959" spans="1:10" ht="44" customHeight="1">
      <c r="A6959" s="19" t="s">
        <v>121073</v>
      </c>
      <c r="B6959" s="24">
        <v>36</v>
      </c>
      <c r="C6959" s="22">
        <v>15</v>
      </c>
      <c r="D6959" s="21" t="s">
        <v>105379</v>
      </c>
      <c r="E6959" s="21" t="s">
        <v>105380</v>
      </c>
      <c r="F6959" s="21" t="s">
        <v>101528</v>
      </c>
      <c r="G6959" s="22">
        <v>10</v>
      </c>
      <c r="H6959" s="22">
        <v>0</v>
      </c>
      <c r="I6959" s="22">
        <v>0</v>
      </c>
      <c r="J6959" s="21" t="s">
        <v>121074</v>
      </c>
    </row>
    <row r="6960" spans="1:10" ht="44" customHeight="1">
      <c r="A6960" s="19" t="s">
        <v>121075</v>
      </c>
      <c r="B6960" s="24">
        <v>18</v>
      </c>
      <c r="C6960" s="22">
        <v>26</v>
      </c>
      <c r="D6960" s="21" t="s">
        <v>114198</v>
      </c>
      <c r="E6960" s="21" t="s">
        <v>114199</v>
      </c>
      <c r="F6960" s="21" t="s">
        <v>102440</v>
      </c>
      <c r="G6960" s="22">
        <v>10</v>
      </c>
      <c r="H6960" s="22">
        <v>12</v>
      </c>
      <c r="I6960" s="22">
        <v>22</v>
      </c>
      <c r="J6960" s="21" t="s">
        <v>121076</v>
      </c>
    </row>
    <row r="6961" spans="1:10" ht="44" customHeight="1">
      <c r="A6961" s="19" t="s">
        <v>121077</v>
      </c>
      <c r="B6961" s="24">
        <v>18</v>
      </c>
      <c r="C6961" s="22">
        <v>15</v>
      </c>
      <c r="D6961" s="21" t="s">
        <v>121078</v>
      </c>
      <c r="E6961" s="21" t="s">
        <v>121079</v>
      </c>
      <c r="F6961" s="21" t="s">
        <v>101528</v>
      </c>
      <c r="G6961" s="22">
        <v>10</v>
      </c>
      <c r="H6961" s="22">
        <v>0</v>
      </c>
      <c r="I6961" s="22">
        <v>0</v>
      </c>
      <c r="J6961" s="21" t="s">
        <v>121080</v>
      </c>
    </row>
    <row r="6962" spans="1:10" ht="32" customHeight="1">
      <c r="A6962" s="19" t="s">
        <v>121081</v>
      </c>
      <c r="B6962" s="24">
        <v>24</v>
      </c>
      <c r="C6962" s="22">
        <v>15</v>
      </c>
      <c r="D6962" s="21" t="s">
        <v>121082</v>
      </c>
      <c r="E6962" s="21" t="s">
        <v>121083</v>
      </c>
      <c r="F6962" s="21" t="s">
        <v>101522</v>
      </c>
      <c r="G6962" s="22">
        <v>10</v>
      </c>
      <c r="H6962" s="22">
        <v>0</v>
      </c>
      <c r="I6962" s="22">
        <v>0</v>
      </c>
      <c r="J6962" s="21" t="s">
        <v>121084</v>
      </c>
    </row>
    <row r="6963" spans="1:10" ht="32" customHeight="1">
      <c r="A6963" s="19" t="s">
        <v>121085</v>
      </c>
      <c r="B6963" s="24">
        <v>17</v>
      </c>
      <c r="C6963" s="22">
        <v>15</v>
      </c>
      <c r="D6963" s="21" t="s">
        <v>121086</v>
      </c>
      <c r="E6963" s="21" t="s">
        <v>121087</v>
      </c>
      <c r="F6963" s="21" t="s">
        <v>101522</v>
      </c>
      <c r="G6963" s="22">
        <v>10</v>
      </c>
      <c r="H6963" s="22">
        <v>0</v>
      </c>
      <c r="I6963" s="22">
        <v>0</v>
      </c>
      <c r="J6963" s="21" t="s">
        <v>121088</v>
      </c>
    </row>
    <row r="6964" spans="1:10" ht="20" customHeight="1">
      <c r="A6964" s="27">
        <v>-999</v>
      </c>
      <c r="B6964" s="24">
        <v>-999</v>
      </c>
      <c r="C6964" s="22">
        <v>-999</v>
      </c>
      <c r="D6964" s="22">
        <v>-999</v>
      </c>
      <c r="E6964" s="22">
        <v>-999</v>
      </c>
      <c r="F6964" s="22">
        <v>-999</v>
      </c>
      <c r="G6964" s="22">
        <v>-999</v>
      </c>
      <c r="H6964" s="22">
        <v>-999</v>
      </c>
      <c r="I6964" s="22">
        <v>-999</v>
      </c>
      <c r="J6964" s="22">
        <v>-999</v>
      </c>
    </row>
    <row r="6965" spans="1:10" ht="32" customHeight="1">
      <c r="A6965" s="19" t="s">
        <v>121089</v>
      </c>
      <c r="B6965" s="24">
        <v>12</v>
      </c>
      <c r="C6965" s="22">
        <v>15</v>
      </c>
      <c r="D6965" s="21" t="s">
        <v>117536</v>
      </c>
      <c r="E6965" s="21" t="s">
        <v>117537</v>
      </c>
      <c r="F6965" s="21" t="s">
        <v>101528</v>
      </c>
      <c r="G6965" s="22">
        <v>10</v>
      </c>
      <c r="H6965" s="22">
        <v>0</v>
      </c>
      <c r="I6965" s="22">
        <v>0</v>
      </c>
      <c r="J6965" s="21" t="s">
        <v>121090</v>
      </c>
    </row>
    <row r="6966" spans="1:10" ht="32" customHeight="1">
      <c r="A6966" s="19" t="s">
        <v>121091</v>
      </c>
      <c r="B6966" s="24">
        <v>24</v>
      </c>
      <c r="C6966" s="22">
        <v>15</v>
      </c>
      <c r="D6966" s="21" t="s">
        <v>113549</v>
      </c>
      <c r="E6966" s="21" t="s">
        <v>113550</v>
      </c>
      <c r="F6966" s="21" t="s">
        <v>101554</v>
      </c>
      <c r="G6966" s="22">
        <v>10</v>
      </c>
      <c r="H6966" s="22">
        <v>0</v>
      </c>
      <c r="I6966" s="22">
        <v>0</v>
      </c>
      <c r="J6966" s="21" t="s">
        <v>121092</v>
      </c>
    </row>
    <row r="6967" spans="1:10" ht="32" customHeight="1">
      <c r="A6967" s="19" t="s">
        <v>121093</v>
      </c>
      <c r="B6967" s="24">
        <v>41</v>
      </c>
      <c r="C6967" s="22">
        <v>15</v>
      </c>
      <c r="D6967" s="21" t="s">
        <v>121094</v>
      </c>
      <c r="E6967" s="21" t="s">
        <v>121095</v>
      </c>
      <c r="F6967" s="21" t="s">
        <v>101694</v>
      </c>
      <c r="G6967" s="22">
        <v>10</v>
      </c>
      <c r="H6967" s="22">
        <v>0</v>
      </c>
      <c r="I6967" s="22">
        <v>0</v>
      </c>
      <c r="J6967" s="21" t="s">
        <v>121096</v>
      </c>
    </row>
    <row r="6968" spans="1:10" ht="32" customHeight="1">
      <c r="A6968" s="19" t="s">
        <v>121097</v>
      </c>
      <c r="B6968" s="24">
        <v>41</v>
      </c>
      <c r="C6968" s="22">
        <v>15</v>
      </c>
      <c r="D6968" s="21" t="s">
        <v>121094</v>
      </c>
      <c r="E6968" s="21" t="s">
        <v>121095</v>
      </c>
      <c r="F6968" s="21" t="s">
        <v>101694</v>
      </c>
      <c r="G6968" s="22">
        <v>10</v>
      </c>
      <c r="H6968" s="22">
        <v>0</v>
      </c>
      <c r="I6968" s="22">
        <v>0</v>
      </c>
      <c r="J6968" s="21" t="s">
        <v>121096</v>
      </c>
    </row>
    <row r="6969" spans="1:10" ht="32" customHeight="1">
      <c r="A6969" s="19" t="s">
        <v>121098</v>
      </c>
      <c r="B6969" s="24">
        <v>20</v>
      </c>
      <c r="C6969" s="22">
        <v>15</v>
      </c>
      <c r="D6969" s="21" t="s">
        <v>121099</v>
      </c>
      <c r="E6969" s="21" t="s">
        <v>121100</v>
      </c>
      <c r="F6969" s="21" t="s">
        <v>101694</v>
      </c>
      <c r="G6969" s="22">
        <v>1</v>
      </c>
      <c r="H6969" s="22">
        <v>7</v>
      </c>
      <c r="I6969" s="22">
        <v>19</v>
      </c>
      <c r="J6969" s="21" t="s">
        <v>121101</v>
      </c>
    </row>
    <row r="6970" spans="1:10" ht="32" customHeight="1">
      <c r="A6970" s="19" t="s">
        <v>121102</v>
      </c>
      <c r="B6970" s="24">
        <v>23</v>
      </c>
      <c r="C6970" s="22">
        <v>15</v>
      </c>
      <c r="D6970" s="21" t="s">
        <v>115177</v>
      </c>
      <c r="E6970" s="21" t="s">
        <v>115178</v>
      </c>
      <c r="F6970" s="21" t="s">
        <v>101563</v>
      </c>
      <c r="G6970" s="22">
        <v>10</v>
      </c>
      <c r="H6970" s="22">
        <v>0</v>
      </c>
      <c r="I6970" s="22">
        <v>0</v>
      </c>
      <c r="J6970" s="21" t="s">
        <v>121103</v>
      </c>
    </row>
    <row r="6971" spans="1:10" ht="32" customHeight="1">
      <c r="A6971" s="19" t="s">
        <v>121104</v>
      </c>
      <c r="B6971" s="24">
        <v>21</v>
      </c>
      <c r="C6971" s="22">
        <v>15</v>
      </c>
      <c r="D6971" s="21" t="s">
        <v>121105</v>
      </c>
      <c r="E6971" s="21" t="s">
        <v>121106</v>
      </c>
      <c r="F6971" s="21" t="s">
        <v>101528</v>
      </c>
      <c r="G6971" s="22">
        <v>10</v>
      </c>
      <c r="H6971" s="22">
        <v>0</v>
      </c>
      <c r="I6971" s="22">
        <v>0</v>
      </c>
      <c r="J6971" s="21" t="s">
        <v>121107</v>
      </c>
    </row>
    <row r="6972" spans="1:10" ht="32" customHeight="1">
      <c r="A6972" s="19" t="s">
        <v>121108</v>
      </c>
      <c r="B6972" s="24">
        <v>24</v>
      </c>
      <c r="C6972" s="22">
        <v>15</v>
      </c>
      <c r="D6972" s="21" t="s">
        <v>121109</v>
      </c>
      <c r="E6972" s="21" t="s">
        <v>121110</v>
      </c>
      <c r="F6972" s="21" t="s">
        <v>101694</v>
      </c>
      <c r="G6972" s="22">
        <v>10</v>
      </c>
      <c r="H6972" s="22">
        <v>0</v>
      </c>
      <c r="I6972" s="22">
        <v>0</v>
      </c>
      <c r="J6972" s="21" t="s">
        <v>121111</v>
      </c>
    </row>
    <row r="6973" spans="1:10" ht="32" customHeight="1">
      <c r="A6973" s="19" t="s">
        <v>121112</v>
      </c>
      <c r="B6973" s="24">
        <v>23</v>
      </c>
      <c r="C6973" s="22">
        <v>15</v>
      </c>
      <c r="D6973" s="21" t="s">
        <v>103962</v>
      </c>
      <c r="E6973" s="21" t="s">
        <v>103963</v>
      </c>
      <c r="F6973" s="21" t="s">
        <v>101522</v>
      </c>
      <c r="G6973" s="22">
        <v>10</v>
      </c>
      <c r="H6973" s="22">
        <v>0</v>
      </c>
      <c r="I6973" s="22">
        <v>0</v>
      </c>
      <c r="J6973" s="21" t="s">
        <v>113752</v>
      </c>
    </row>
    <row r="6974" spans="1:10" ht="32" customHeight="1">
      <c r="A6974" s="19" t="s">
        <v>121113</v>
      </c>
      <c r="B6974" s="24">
        <v>22</v>
      </c>
      <c r="C6974" s="22">
        <v>15</v>
      </c>
      <c r="D6974" s="21" t="s">
        <v>121094</v>
      </c>
      <c r="E6974" s="21" t="s">
        <v>121095</v>
      </c>
      <c r="F6974" s="21" t="s">
        <v>101694</v>
      </c>
      <c r="G6974" s="22">
        <v>10</v>
      </c>
      <c r="H6974" s="22">
        <v>0</v>
      </c>
      <c r="I6974" s="22">
        <v>0</v>
      </c>
      <c r="J6974" s="21" t="s">
        <v>121096</v>
      </c>
    </row>
    <row r="6975" spans="1:10" ht="44" customHeight="1">
      <c r="A6975" s="19" t="s">
        <v>121114</v>
      </c>
      <c r="B6975" s="24">
        <v>29</v>
      </c>
      <c r="C6975" s="22">
        <v>15</v>
      </c>
      <c r="D6975" s="21" t="s">
        <v>108960</v>
      </c>
      <c r="E6975" s="21" t="s">
        <v>108961</v>
      </c>
      <c r="F6975" s="21" t="s">
        <v>14739</v>
      </c>
      <c r="G6975" s="22">
        <v>10</v>
      </c>
      <c r="H6975" s="22">
        <v>0</v>
      </c>
      <c r="I6975" s="22">
        <v>0</v>
      </c>
      <c r="J6975" s="21" t="s">
        <v>108962</v>
      </c>
    </row>
    <row r="6976" spans="1:10" ht="44" customHeight="1">
      <c r="A6976" s="19" t="s">
        <v>121115</v>
      </c>
      <c r="B6976" s="24">
        <v>23</v>
      </c>
      <c r="C6976" s="22">
        <v>16</v>
      </c>
      <c r="D6976" s="21" t="s">
        <v>121116</v>
      </c>
      <c r="E6976" s="21" t="s">
        <v>121117</v>
      </c>
      <c r="F6976" s="21" t="s">
        <v>101945</v>
      </c>
      <c r="G6976" s="22">
        <v>2</v>
      </c>
      <c r="H6976" s="22">
        <v>10</v>
      </c>
      <c r="I6976" s="22">
        <v>19</v>
      </c>
      <c r="J6976" s="21" t="s">
        <v>121118</v>
      </c>
    </row>
    <row r="6977" spans="1:10" ht="44" customHeight="1">
      <c r="A6977" s="19" t="s">
        <v>121119</v>
      </c>
      <c r="B6977" s="24">
        <v>13</v>
      </c>
      <c r="C6977" s="22">
        <v>17</v>
      </c>
      <c r="D6977" s="21" t="s">
        <v>117855</v>
      </c>
      <c r="E6977" s="21" t="s">
        <v>117856</v>
      </c>
      <c r="F6977" s="21" t="s">
        <v>101710</v>
      </c>
      <c r="G6977" s="22">
        <v>4</v>
      </c>
      <c r="H6977" s="22">
        <v>9</v>
      </c>
      <c r="I6977" s="22">
        <v>23</v>
      </c>
      <c r="J6977" s="21" t="s">
        <v>121120</v>
      </c>
    </row>
    <row r="6978" spans="1:10" ht="44" customHeight="1">
      <c r="A6978" s="19" t="s">
        <v>121121</v>
      </c>
      <c r="B6978" s="24">
        <v>23</v>
      </c>
      <c r="C6978" s="22">
        <v>15</v>
      </c>
      <c r="D6978" s="21" t="s">
        <v>110704</v>
      </c>
      <c r="E6978" s="21" t="s">
        <v>110705</v>
      </c>
      <c r="F6978" s="21" t="s">
        <v>101554</v>
      </c>
      <c r="G6978" s="22">
        <v>10</v>
      </c>
      <c r="H6978" s="22">
        <v>0</v>
      </c>
      <c r="I6978" s="22">
        <v>0</v>
      </c>
      <c r="J6978" s="21" t="s">
        <v>121122</v>
      </c>
    </row>
    <row r="6979" spans="1:10" ht="32" customHeight="1">
      <c r="A6979" s="19" t="s">
        <v>121123</v>
      </c>
      <c r="B6979" s="24">
        <v>13</v>
      </c>
      <c r="C6979" s="22">
        <v>15</v>
      </c>
      <c r="D6979" s="21" t="s">
        <v>121124</v>
      </c>
      <c r="E6979" s="21" t="s">
        <v>121125</v>
      </c>
      <c r="F6979" s="21" t="s">
        <v>101528</v>
      </c>
      <c r="G6979" s="22">
        <v>10</v>
      </c>
      <c r="H6979" s="22">
        <v>0</v>
      </c>
      <c r="I6979" s="22">
        <v>0</v>
      </c>
      <c r="J6979" s="21" t="s">
        <v>121126</v>
      </c>
    </row>
    <row r="6980" spans="1:10" ht="32" customHeight="1">
      <c r="A6980" s="19" t="s">
        <v>121127</v>
      </c>
      <c r="B6980" s="24">
        <v>22</v>
      </c>
      <c r="C6980" s="22">
        <v>19</v>
      </c>
      <c r="D6980" s="21" t="s">
        <v>108596</v>
      </c>
      <c r="E6980" s="21" t="s">
        <v>108597</v>
      </c>
      <c r="F6980" s="21" t="s">
        <v>102510</v>
      </c>
      <c r="G6980" s="22">
        <v>1</v>
      </c>
      <c r="H6980" s="22">
        <v>14</v>
      </c>
      <c r="I6980" s="22">
        <v>20</v>
      </c>
      <c r="J6980" s="21" t="s">
        <v>121128</v>
      </c>
    </row>
    <row r="6981" spans="1:10" ht="32" customHeight="1">
      <c r="A6981" s="19" t="s">
        <v>121129</v>
      </c>
      <c r="B6981" s="24">
        <v>17</v>
      </c>
      <c r="C6981" s="22">
        <v>15</v>
      </c>
      <c r="D6981" s="21" t="s">
        <v>121130</v>
      </c>
      <c r="E6981" s="21" t="s">
        <v>121131</v>
      </c>
      <c r="F6981" s="21" t="s">
        <v>101528</v>
      </c>
      <c r="G6981" s="22">
        <v>10</v>
      </c>
      <c r="H6981" s="22">
        <v>0</v>
      </c>
      <c r="I6981" s="22">
        <v>0</v>
      </c>
      <c r="J6981" s="21" t="s">
        <v>121132</v>
      </c>
    </row>
    <row r="6982" spans="1:10" ht="32" customHeight="1">
      <c r="A6982" s="19" t="s">
        <v>121133</v>
      </c>
      <c r="B6982" s="24">
        <v>50</v>
      </c>
      <c r="C6982" s="22">
        <v>19</v>
      </c>
      <c r="D6982" s="21" t="s">
        <v>108540</v>
      </c>
      <c r="E6982" s="21" t="s">
        <v>108541</v>
      </c>
      <c r="F6982" s="21" t="s">
        <v>102114</v>
      </c>
      <c r="G6982" s="22">
        <v>1</v>
      </c>
      <c r="H6982" s="22">
        <v>14</v>
      </c>
      <c r="I6982" s="22">
        <v>23</v>
      </c>
      <c r="J6982" s="21" t="s">
        <v>121134</v>
      </c>
    </row>
    <row r="6983" spans="1:10" ht="32" customHeight="1">
      <c r="A6983" s="19" t="s">
        <v>121135</v>
      </c>
      <c r="B6983" s="24">
        <v>16</v>
      </c>
      <c r="C6983" s="22">
        <v>32</v>
      </c>
      <c r="D6983" s="21" t="s">
        <v>121136</v>
      </c>
      <c r="E6983" s="21" t="s">
        <v>121137</v>
      </c>
      <c r="F6983" s="21" t="s">
        <v>121138</v>
      </c>
      <c r="G6983" s="22">
        <v>1</v>
      </c>
      <c r="H6983" s="22">
        <v>27</v>
      </c>
      <c r="I6983" s="22">
        <v>53</v>
      </c>
      <c r="J6983" s="21" t="s">
        <v>121139</v>
      </c>
    </row>
    <row r="6984" spans="1:10" ht="32" customHeight="1">
      <c r="A6984" s="19" t="s">
        <v>121140</v>
      </c>
      <c r="B6984" s="24">
        <v>21</v>
      </c>
      <c r="C6984" s="22">
        <v>15</v>
      </c>
      <c r="D6984" s="21" t="s">
        <v>105637</v>
      </c>
      <c r="E6984" s="21" t="s">
        <v>105638</v>
      </c>
      <c r="F6984" s="21" t="s">
        <v>101694</v>
      </c>
      <c r="G6984" s="22">
        <v>10</v>
      </c>
      <c r="H6984" s="22">
        <v>0</v>
      </c>
      <c r="I6984" s="22">
        <v>0</v>
      </c>
      <c r="J6984" s="21" t="s">
        <v>121141</v>
      </c>
    </row>
    <row r="6985" spans="1:10" ht="32" customHeight="1">
      <c r="A6985" s="19" t="s">
        <v>121142</v>
      </c>
      <c r="B6985" s="24">
        <v>13</v>
      </c>
      <c r="C6985" s="22">
        <v>15</v>
      </c>
      <c r="D6985" s="21" t="s">
        <v>116559</v>
      </c>
      <c r="E6985" s="21" t="s">
        <v>116560</v>
      </c>
      <c r="F6985" s="21" t="s">
        <v>101563</v>
      </c>
      <c r="G6985" s="22">
        <v>10</v>
      </c>
      <c r="H6985" s="22">
        <v>0</v>
      </c>
      <c r="I6985" s="22">
        <v>0</v>
      </c>
      <c r="J6985" s="21" t="s">
        <v>121143</v>
      </c>
    </row>
    <row r="6986" spans="1:10" ht="20" customHeight="1">
      <c r="A6986" s="27">
        <v>-999</v>
      </c>
      <c r="B6986" s="24">
        <v>-999</v>
      </c>
      <c r="C6986" s="22">
        <v>-999</v>
      </c>
      <c r="D6986" s="22">
        <v>-999</v>
      </c>
      <c r="E6986" s="22">
        <v>-999</v>
      </c>
      <c r="F6986" s="22">
        <v>-999</v>
      </c>
      <c r="G6986" s="22">
        <v>-999</v>
      </c>
      <c r="H6986" s="22">
        <v>-999</v>
      </c>
      <c r="I6986" s="22">
        <v>-999</v>
      </c>
      <c r="J6986" s="22">
        <v>-999</v>
      </c>
    </row>
    <row r="6987" spans="1:10" ht="32" customHeight="1">
      <c r="A6987" s="19" t="s">
        <v>121144</v>
      </c>
      <c r="B6987" s="24">
        <v>35</v>
      </c>
      <c r="C6987" s="22">
        <v>15</v>
      </c>
      <c r="D6987" s="21" t="s">
        <v>121145</v>
      </c>
      <c r="E6987" s="21" t="s">
        <v>121146</v>
      </c>
      <c r="F6987" s="21" t="s">
        <v>14739</v>
      </c>
      <c r="G6987" s="22">
        <v>10</v>
      </c>
      <c r="H6987" s="22">
        <v>0</v>
      </c>
      <c r="I6987" s="22">
        <v>0</v>
      </c>
      <c r="J6987" s="21" t="s">
        <v>121147</v>
      </c>
    </row>
    <row r="6988" spans="1:10" ht="32" customHeight="1">
      <c r="A6988" s="19" t="s">
        <v>121148</v>
      </c>
      <c r="B6988" s="24">
        <v>15</v>
      </c>
      <c r="C6988" s="22">
        <v>22</v>
      </c>
      <c r="D6988" s="21" t="s">
        <v>102880</v>
      </c>
      <c r="E6988" s="21" t="s">
        <v>102881</v>
      </c>
      <c r="F6988" s="21" t="s">
        <v>101538</v>
      </c>
      <c r="G6988" s="22">
        <v>7</v>
      </c>
      <c r="H6988" s="22">
        <v>11</v>
      </c>
      <c r="I6988" s="22">
        <v>22</v>
      </c>
      <c r="J6988" s="21" t="s">
        <v>121149</v>
      </c>
    </row>
    <row r="6989" spans="1:10" ht="32" customHeight="1">
      <c r="A6989" s="19" t="s">
        <v>121150</v>
      </c>
      <c r="B6989" s="24">
        <v>26</v>
      </c>
      <c r="C6989" s="22">
        <v>23</v>
      </c>
      <c r="D6989" s="21" t="s">
        <v>120199</v>
      </c>
      <c r="E6989" s="21" t="s">
        <v>120200</v>
      </c>
      <c r="F6989" s="21" t="s">
        <v>102001</v>
      </c>
      <c r="G6989" s="22">
        <v>7</v>
      </c>
      <c r="H6989" s="22">
        <v>12</v>
      </c>
      <c r="I6989" s="22">
        <v>24</v>
      </c>
      <c r="J6989" s="21" t="s">
        <v>121151</v>
      </c>
    </row>
    <row r="6990" spans="1:10" ht="32" customHeight="1">
      <c r="A6990" s="19" t="s">
        <v>121152</v>
      </c>
      <c r="B6990" s="24">
        <v>33</v>
      </c>
      <c r="C6990" s="22">
        <v>21</v>
      </c>
      <c r="D6990" s="21" t="s">
        <v>112958</v>
      </c>
      <c r="E6990" s="21" t="s">
        <v>112959</v>
      </c>
      <c r="F6990" s="21" t="s">
        <v>14775</v>
      </c>
      <c r="G6990" s="22">
        <v>1</v>
      </c>
      <c r="H6990" s="22">
        <v>16</v>
      </c>
      <c r="I6990" s="22">
        <v>27</v>
      </c>
      <c r="J6990" s="21" t="s">
        <v>121153</v>
      </c>
    </row>
    <row r="6991" spans="1:10" ht="32" customHeight="1">
      <c r="A6991" s="19" t="s">
        <v>121154</v>
      </c>
      <c r="B6991" s="24">
        <v>45</v>
      </c>
      <c r="C6991" s="22">
        <v>23</v>
      </c>
      <c r="D6991" s="21" t="s">
        <v>102880</v>
      </c>
      <c r="E6991" s="21" t="s">
        <v>102881</v>
      </c>
      <c r="F6991" s="21" t="s">
        <v>102001</v>
      </c>
      <c r="G6991" s="22">
        <v>7</v>
      </c>
      <c r="H6991" s="22">
        <v>12</v>
      </c>
      <c r="I6991" s="22">
        <v>23</v>
      </c>
      <c r="J6991" s="21" t="s">
        <v>105499</v>
      </c>
    </row>
    <row r="6992" spans="1:10" ht="32" customHeight="1">
      <c r="A6992" s="19" t="s">
        <v>121155</v>
      </c>
      <c r="B6992" s="24">
        <v>13</v>
      </c>
      <c r="C6992" s="22">
        <v>15</v>
      </c>
      <c r="D6992" s="21" t="s">
        <v>121156</v>
      </c>
      <c r="E6992" s="21" t="s">
        <v>121157</v>
      </c>
      <c r="F6992" s="21" t="s">
        <v>101563</v>
      </c>
      <c r="G6992" s="22">
        <v>10</v>
      </c>
      <c r="H6992" s="22">
        <v>0</v>
      </c>
      <c r="I6992" s="22">
        <v>0</v>
      </c>
      <c r="J6992" s="21" t="s">
        <v>121158</v>
      </c>
    </row>
    <row r="6993" spans="1:10" ht="32" customHeight="1">
      <c r="A6993" s="19" t="s">
        <v>121159</v>
      </c>
      <c r="B6993" s="24">
        <v>13</v>
      </c>
      <c r="C6993" s="22">
        <v>15</v>
      </c>
      <c r="D6993" s="21" t="s">
        <v>121160</v>
      </c>
      <c r="E6993" s="21" t="s">
        <v>121161</v>
      </c>
      <c r="F6993" s="21" t="s">
        <v>101528</v>
      </c>
      <c r="G6993" s="22">
        <v>10</v>
      </c>
      <c r="H6993" s="22">
        <v>0</v>
      </c>
      <c r="I6993" s="22">
        <v>0</v>
      </c>
      <c r="J6993" s="21" t="s">
        <v>121162</v>
      </c>
    </row>
    <row r="6994" spans="1:10" ht="32" customHeight="1">
      <c r="A6994" s="19" t="s">
        <v>121163</v>
      </c>
      <c r="B6994" s="24">
        <v>21</v>
      </c>
      <c r="C6994" s="22">
        <v>15</v>
      </c>
      <c r="D6994" s="21" t="s">
        <v>119114</v>
      </c>
      <c r="E6994" s="21" t="s">
        <v>119115</v>
      </c>
      <c r="F6994" s="21" t="s">
        <v>101568</v>
      </c>
      <c r="G6994" s="22">
        <v>1</v>
      </c>
      <c r="H6994" s="22">
        <v>7</v>
      </c>
      <c r="I6994" s="22">
        <v>19</v>
      </c>
      <c r="J6994" s="21" t="s">
        <v>121164</v>
      </c>
    </row>
    <row r="6995" spans="1:10" ht="32" customHeight="1">
      <c r="A6995" s="19" t="s">
        <v>121165</v>
      </c>
      <c r="B6995" s="24">
        <v>15</v>
      </c>
      <c r="C6995" s="22">
        <v>21</v>
      </c>
      <c r="D6995" s="21" t="s">
        <v>121166</v>
      </c>
      <c r="E6995" s="21" t="s">
        <v>121167</v>
      </c>
      <c r="F6995" s="22">
        <v>625</v>
      </c>
      <c r="G6995" s="22">
        <v>8</v>
      </c>
      <c r="H6995" s="22">
        <v>9</v>
      </c>
      <c r="I6995" s="22">
        <v>25</v>
      </c>
      <c r="J6995" s="21" t="s">
        <v>121168</v>
      </c>
    </row>
    <row r="6996" spans="1:10" ht="32" customHeight="1">
      <c r="A6996" s="19" t="s">
        <v>121169</v>
      </c>
      <c r="B6996" s="24">
        <v>35</v>
      </c>
      <c r="C6996" s="22">
        <v>15</v>
      </c>
      <c r="D6996" s="21" t="s">
        <v>110413</v>
      </c>
      <c r="E6996" s="21" t="s">
        <v>110414</v>
      </c>
      <c r="F6996" s="21" t="s">
        <v>101554</v>
      </c>
      <c r="G6996" s="22">
        <v>10</v>
      </c>
      <c r="H6996" s="22">
        <v>0</v>
      </c>
      <c r="I6996" s="22">
        <v>0</v>
      </c>
      <c r="J6996" s="21" t="s">
        <v>110415</v>
      </c>
    </row>
    <row r="6997" spans="1:10" ht="32" customHeight="1">
      <c r="A6997" s="19" t="s">
        <v>121170</v>
      </c>
      <c r="B6997" s="24">
        <v>36</v>
      </c>
      <c r="C6997" s="22">
        <v>24</v>
      </c>
      <c r="D6997" s="21" t="s">
        <v>112398</v>
      </c>
      <c r="E6997" s="21" t="s">
        <v>112399</v>
      </c>
      <c r="F6997" s="21" t="s">
        <v>102449</v>
      </c>
      <c r="G6997" s="22">
        <v>5</v>
      </c>
      <c r="H6997" s="22">
        <v>15</v>
      </c>
      <c r="I6997" s="22">
        <v>25</v>
      </c>
      <c r="J6997" s="21" t="s">
        <v>121171</v>
      </c>
    </row>
    <row r="6998" spans="1:10" ht="32" customHeight="1">
      <c r="A6998" s="19" t="s">
        <v>121172</v>
      </c>
      <c r="B6998" s="24">
        <v>24</v>
      </c>
      <c r="C6998" s="22">
        <v>22</v>
      </c>
      <c r="D6998" s="21" t="s">
        <v>121173</v>
      </c>
      <c r="E6998" s="21" t="s">
        <v>121174</v>
      </c>
      <c r="F6998" s="21" t="s">
        <v>101538</v>
      </c>
      <c r="G6998" s="22">
        <v>1</v>
      </c>
      <c r="H6998" s="22">
        <v>17</v>
      </c>
      <c r="I6998" s="22">
        <v>23</v>
      </c>
      <c r="J6998" s="21" t="s">
        <v>121175</v>
      </c>
    </row>
    <row r="6999" spans="1:10" ht="32" customHeight="1">
      <c r="A6999" s="19" t="s">
        <v>121176</v>
      </c>
      <c r="B6999" s="24">
        <v>24</v>
      </c>
      <c r="C6999" s="22">
        <v>22</v>
      </c>
      <c r="D6999" s="21" t="s">
        <v>121173</v>
      </c>
      <c r="E6999" s="21" t="s">
        <v>121174</v>
      </c>
      <c r="F6999" s="21" t="s">
        <v>101538</v>
      </c>
      <c r="G6999" s="22">
        <v>1</v>
      </c>
      <c r="H6999" s="22">
        <v>17</v>
      </c>
      <c r="I6999" s="22">
        <v>23</v>
      </c>
      <c r="J6999" s="21" t="s">
        <v>121175</v>
      </c>
    </row>
    <row r="7000" spans="1:10" ht="32" customHeight="1">
      <c r="A7000" s="19" t="s">
        <v>121177</v>
      </c>
      <c r="B7000" s="24">
        <v>22</v>
      </c>
      <c r="C7000" s="22">
        <v>15</v>
      </c>
      <c r="D7000" s="21" t="s">
        <v>121178</v>
      </c>
      <c r="E7000" s="21" t="s">
        <v>121179</v>
      </c>
      <c r="F7000" s="21" t="s">
        <v>101528</v>
      </c>
      <c r="G7000" s="22">
        <v>10</v>
      </c>
      <c r="H7000" s="22">
        <v>0</v>
      </c>
      <c r="I7000" s="22">
        <v>0</v>
      </c>
      <c r="J7000" s="21" t="s">
        <v>121180</v>
      </c>
    </row>
    <row r="7001" spans="1:10" ht="32" customHeight="1">
      <c r="A7001" s="19" t="s">
        <v>121181</v>
      </c>
      <c r="B7001" s="24">
        <v>23</v>
      </c>
      <c r="C7001" s="22">
        <v>17</v>
      </c>
      <c r="D7001" s="21" t="s">
        <v>101803</v>
      </c>
      <c r="E7001" s="21" t="s">
        <v>101804</v>
      </c>
      <c r="F7001" s="21" t="s">
        <v>14743</v>
      </c>
      <c r="G7001" s="22">
        <v>2</v>
      </c>
      <c r="H7001" s="22">
        <v>11</v>
      </c>
      <c r="I7001" s="22">
        <v>18</v>
      </c>
      <c r="J7001" s="21" t="s">
        <v>121182</v>
      </c>
    </row>
    <row r="7002" spans="1:10" ht="32" customHeight="1">
      <c r="A7002" s="19" t="s">
        <v>121183</v>
      </c>
      <c r="B7002" s="24">
        <v>21</v>
      </c>
      <c r="C7002" s="22">
        <v>15</v>
      </c>
      <c r="D7002" s="21" t="s">
        <v>121184</v>
      </c>
      <c r="E7002" s="21" t="s">
        <v>121185</v>
      </c>
      <c r="F7002" s="21" t="s">
        <v>14739</v>
      </c>
      <c r="G7002" s="22">
        <v>10</v>
      </c>
      <c r="H7002" s="22">
        <v>0</v>
      </c>
      <c r="I7002" s="22">
        <v>0</v>
      </c>
      <c r="J7002" s="21" t="s">
        <v>121186</v>
      </c>
    </row>
    <row r="7003" spans="1:10" ht="32" customHeight="1">
      <c r="A7003" s="19" t="s">
        <v>121187</v>
      </c>
      <c r="B7003" s="24">
        <v>23</v>
      </c>
      <c r="C7003" s="22">
        <v>16</v>
      </c>
      <c r="D7003" s="21" t="s">
        <v>121188</v>
      </c>
      <c r="E7003" s="21" t="s">
        <v>121189</v>
      </c>
      <c r="F7003" s="21" t="s">
        <v>102171</v>
      </c>
      <c r="G7003" s="22">
        <v>1</v>
      </c>
      <c r="H7003" s="22">
        <v>11</v>
      </c>
      <c r="I7003" s="22">
        <v>26</v>
      </c>
      <c r="J7003" s="21" t="s">
        <v>121190</v>
      </c>
    </row>
    <row r="7004" spans="1:10" ht="44" customHeight="1">
      <c r="A7004" s="19" t="s">
        <v>121191</v>
      </c>
      <c r="B7004" s="24">
        <v>42</v>
      </c>
      <c r="C7004" s="22">
        <v>23</v>
      </c>
      <c r="D7004" s="21" t="s">
        <v>121192</v>
      </c>
      <c r="E7004" s="21" t="s">
        <v>121193</v>
      </c>
      <c r="F7004" s="21" t="s">
        <v>101710</v>
      </c>
      <c r="G7004" s="22">
        <v>2</v>
      </c>
      <c r="H7004" s="22">
        <v>17</v>
      </c>
      <c r="I7004" s="22">
        <v>35</v>
      </c>
      <c r="J7004" s="21" t="s">
        <v>121194</v>
      </c>
    </row>
    <row r="7005" spans="1:10" ht="44" customHeight="1">
      <c r="A7005" s="19" t="s">
        <v>121195</v>
      </c>
      <c r="B7005" s="24">
        <v>28</v>
      </c>
      <c r="C7005" s="22">
        <v>16</v>
      </c>
      <c r="D7005" s="21" t="s">
        <v>121196</v>
      </c>
      <c r="E7005" s="21" t="s">
        <v>121197</v>
      </c>
      <c r="F7005" s="21" t="s">
        <v>101533</v>
      </c>
      <c r="G7005" s="22">
        <v>3</v>
      </c>
      <c r="H7005" s="22">
        <v>9</v>
      </c>
      <c r="I7005" s="22">
        <v>14</v>
      </c>
      <c r="J7005" s="21" t="s">
        <v>121198</v>
      </c>
    </row>
    <row r="7006" spans="1:10" ht="32" customHeight="1">
      <c r="A7006" s="19" t="s">
        <v>121199</v>
      </c>
      <c r="B7006" s="24">
        <v>49</v>
      </c>
      <c r="C7006" s="22">
        <v>17</v>
      </c>
      <c r="D7006" s="21" t="s">
        <v>111124</v>
      </c>
      <c r="E7006" s="21" t="s">
        <v>111125</v>
      </c>
      <c r="F7006" s="21" t="s">
        <v>14743</v>
      </c>
      <c r="G7006" s="22">
        <v>3</v>
      </c>
      <c r="H7006" s="22">
        <v>10</v>
      </c>
      <c r="I7006" s="22">
        <v>16</v>
      </c>
      <c r="J7006" s="21" t="s">
        <v>121200</v>
      </c>
    </row>
    <row r="7007" spans="1:10" ht="32" customHeight="1">
      <c r="A7007" s="19" t="s">
        <v>121201</v>
      </c>
      <c r="B7007" s="24">
        <v>18</v>
      </c>
      <c r="C7007" s="22">
        <v>15</v>
      </c>
      <c r="D7007" s="21" t="s">
        <v>102121</v>
      </c>
      <c r="E7007" s="21" t="s">
        <v>102122</v>
      </c>
      <c r="F7007" s="21" t="s">
        <v>101554</v>
      </c>
      <c r="G7007" s="22">
        <v>10</v>
      </c>
      <c r="H7007" s="22">
        <v>0</v>
      </c>
      <c r="I7007" s="22">
        <v>0</v>
      </c>
      <c r="J7007" s="21" t="s">
        <v>121202</v>
      </c>
    </row>
    <row r="7008" spans="1:10" ht="20" customHeight="1">
      <c r="A7008" s="27">
        <v>-999</v>
      </c>
      <c r="B7008" s="24">
        <v>-999</v>
      </c>
      <c r="C7008" s="22">
        <v>-999</v>
      </c>
      <c r="D7008" s="22">
        <v>-999</v>
      </c>
      <c r="E7008" s="22">
        <v>-999</v>
      </c>
      <c r="F7008" s="22">
        <v>-999</v>
      </c>
      <c r="G7008" s="22">
        <v>-999</v>
      </c>
      <c r="H7008" s="22">
        <v>-999</v>
      </c>
      <c r="I7008" s="22">
        <v>-999</v>
      </c>
      <c r="J7008" s="22">
        <v>-999</v>
      </c>
    </row>
    <row r="7009" spans="1:10" ht="32" customHeight="1">
      <c r="A7009" s="19" t="s">
        <v>121203</v>
      </c>
      <c r="B7009" s="24">
        <v>21</v>
      </c>
      <c r="C7009" s="22">
        <v>15</v>
      </c>
      <c r="D7009" s="21" t="s">
        <v>121204</v>
      </c>
      <c r="E7009" s="21" t="s">
        <v>121205</v>
      </c>
      <c r="F7009" s="21" t="s">
        <v>101694</v>
      </c>
      <c r="G7009" s="22">
        <v>1</v>
      </c>
      <c r="H7009" s="22">
        <v>7</v>
      </c>
      <c r="I7009" s="22">
        <v>15</v>
      </c>
      <c r="J7009" s="21" t="s">
        <v>121206</v>
      </c>
    </row>
    <row r="7010" spans="1:10" ht="44" customHeight="1">
      <c r="A7010" s="19" t="s">
        <v>121207</v>
      </c>
      <c r="B7010" s="24">
        <v>66</v>
      </c>
      <c r="C7010" s="22">
        <v>15</v>
      </c>
      <c r="D7010" s="21" t="s">
        <v>121208</v>
      </c>
      <c r="E7010" s="21" t="s">
        <v>121209</v>
      </c>
      <c r="F7010" s="21" t="s">
        <v>101554</v>
      </c>
      <c r="G7010" s="22">
        <v>10</v>
      </c>
      <c r="H7010" s="22">
        <v>0</v>
      </c>
      <c r="I7010" s="22">
        <v>0</v>
      </c>
      <c r="J7010" s="21" t="s">
        <v>121210</v>
      </c>
    </row>
    <row r="7011" spans="1:10" ht="44" customHeight="1">
      <c r="A7011" s="19" t="s">
        <v>121211</v>
      </c>
      <c r="B7011" s="24">
        <v>49</v>
      </c>
      <c r="C7011" s="22">
        <v>15</v>
      </c>
      <c r="D7011" s="21" t="s">
        <v>121212</v>
      </c>
      <c r="E7011" s="21" t="s">
        <v>121213</v>
      </c>
      <c r="F7011" s="21" t="s">
        <v>14739</v>
      </c>
      <c r="G7011" s="22">
        <v>10</v>
      </c>
      <c r="H7011" s="22">
        <v>0</v>
      </c>
      <c r="I7011" s="22">
        <v>0</v>
      </c>
      <c r="J7011" s="21" t="s">
        <v>121214</v>
      </c>
    </row>
    <row r="7012" spans="1:10" ht="44" customHeight="1">
      <c r="A7012" s="19" t="s">
        <v>121215</v>
      </c>
      <c r="B7012" s="24">
        <v>33</v>
      </c>
      <c r="C7012" s="22">
        <v>15</v>
      </c>
      <c r="D7012" s="21" t="s">
        <v>108445</v>
      </c>
      <c r="E7012" s="21" t="s">
        <v>108446</v>
      </c>
      <c r="F7012" s="21" t="s">
        <v>101528</v>
      </c>
      <c r="G7012" s="22">
        <v>10</v>
      </c>
      <c r="H7012" s="22">
        <v>0</v>
      </c>
      <c r="I7012" s="22">
        <v>0</v>
      </c>
      <c r="J7012" s="21" t="s">
        <v>121216</v>
      </c>
    </row>
    <row r="7013" spans="1:10" ht="32" customHeight="1">
      <c r="A7013" s="19" t="s">
        <v>121217</v>
      </c>
      <c r="B7013" s="24">
        <v>24</v>
      </c>
      <c r="C7013" s="22">
        <v>15</v>
      </c>
      <c r="D7013" s="21" t="s">
        <v>107123</v>
      </c>
      <c r="E7013" s="21" t="s">
        <v>107124</v>
      </c>
      <c r="F7013" s="21" t="s">
        <v>101528</v>
      </c>
      <c r="G7013" s="22">
        <v>10</v>
      </c>
      <c r="H7013" s="22">
        <v>0</v>
      </c>
      <c r="I7013" s="22">
        <v>0</v>
      </c>
      <c r="J7013" s="21" t="s">
        <v>121218</v>
      </c>
    </row>
    <row r="7014" spans="1:10" ht="20" customHeight="1">
      <c r="A7014" s="27">
        <v>-999</v>
      </c>
      <c r="B7014" s="24">
        <v>-999</v>
      </c>
      <c r="C7014" s="22">
        <v>-999</v>
      </c>
      <c r="D7014" s="22">
        <v>-999</v>
      </c>
      <c r="E7014" s="22">
        <v>-999</v>
      </c>
      <c r="F7014" s="22">
        <v>-999</v>
      </c>
      <c r="G7014" s="22">
        <v>-999</v>
      </c>
      <c r="H7014" s="22">
        <v>-999</v>
      </c>
      <c r="I7014" s="22">
        <v>-999</v>
      </c>
      <c r="J7014" s="22">
        <v>-999</v>
      </c>
    </row>
    <row r="7015" spans="1:10" ht="32" customHeight="1">
      <c r="A7015" s="19" t="s">
        <v>121219</v>
      </c>
      <c r="B7015" s="24">
        <v>22</v>
      </c>
      <c r="C7015" s="22">
        <v>17</v>
      </c>
      <c r="D7015" s="21" t="s">
        <v>120553</v>
      </c>
      <c r="E7015" s="21" t="s">
        <v>120554</v>
      </c>
      <c r="F7015" s="21" t="s">
        <v>14743</v>
      </c>
      <c r="G7015" s="22">
        <v>4</v>
      </c>
      <c r="H7015" s="22">
        <v>9</v>
      </c>
      <c r="I7015" s="22">
        <v>19</v>
      </c>
      <c r="J7015" s="21" t="s">
        <v>121220</v>
      </c>
    </row>
    <row r="7016" spans="1:10" ht="32" customHeight="1">
      <c r="A7016" s="19" t="s">
        <v>121221</v>
      </c>
      <c r="B7016" s="24">
        <v>22</v>
      </c>
      <c r="C7016" s="22">
        <v>17</v>
      </c>
      <c r="D7016" s="21" t="s">
        <v>120553</v>
      </c>
      <c r="E7016" s="21" t="s">
        <v>120554</v>
      </c>
      <c r="F7016" s="21" t="s">
        <v>14743</v>
      </c>
      <c r="G7016" s="22">
        <v>4</v>
      </c>
      <c r="H7016" s="22">
        <v>9</v>
      </c>
      <c r="I7016" s="22">
        <v>19</v>
      </c>
      <c r="J7016" s="21" t="s">
        <v>121220</v>
      </c>
    </row>
    <row r="7017" spans="1:10" ht="44" customHeight="1">
      <c r="A7017" s="19" t="s">
        <v>121222</v>
      </c>
      <c r="B7017" s="24">
        <v>31</v>
      </c>
      <c r="C7017" s="22">
        <v>15</v>
      </c>
      <c r="D7017" s="21" t="s">
        <v>121223</v>
      </c>
      <c r="E7017" s="21" t="s">
        <v>121224</v>
      </c>
      <c r="F7017" s="21" t="s">
        <v>101694</v>
      </c>
      <c r="G7017" s="22">
        <v>10</v>
      </c>
      <c r="H7017" s="22">
        <v>0</v>
      </c>
      <c r="I7017" s="22">
        <v>0</v>
      </c>
      <c r="J7017" s="21" t="s">
        <v>121225</v>
      </c>
    </row>
    <row r="7018" spans="1:10" ht="44" customHeight="1">
      <c r="A7018" s="19" t="s">
        <v>121226</v>
      </c>
      <c r="B7018" s="24">
        <v>13</v>
      </c>
      <c r="C7018" s="22">
        <v>15</v>
      </c>
      <c r="D7018" s="21" t="s">
        <v>121227</v>
      </c>
      <c r="E7018" s="21" t="s">
        <v>121228</v>
      </c>
      <c r="F7018" s="21" t="s">
        <v>101563</v>
      </c>
      <c r="G7018" s="22">
        <v>10</v>
      </c>
      <c r="H7018" s="22">
        <v>0</v>
      </c>
      <c r="I7018" s="22">
        <v>0</v>
      </c>
      <c r="J7018" s="21" t="s">
        <v>121229</v>
      </c>
    </row>
    <row r="7019" spans="1:10" ht="44" customHeight="1">
      <c r="A7019" s="19" t="s">
        <v>121230</v>
      </c>
      <c r="B7019" s="24">
        <v>38</v>
      </c>
      <c r="C7019" s="22">
        <v>20</v>
      </c>
      <c r="D7019" s="21" t="s">
        <v>121231</v>
      </c>
      <c r="E7019" s="21" t="s">
        <v>121232</v>
      </c>
      <c r="F7019" s="21" t="s">
        <v>101623</v>
      </c>
      <c r="G7019" s="22">
        <v>1</v>
      </c>
      <c r="H7019" s="22">
        <v>15</v>
      </c>
      <c r="I7019" s="22">
        <v>19</v>
      </c>
      <c r="J7019" s="21" t="s">
        <v>121233</v>
      </c>
    </row>
    <row r="7020" spans="1:10" ht="32" customHeight="1">
      <c r="A7020" s="19" t="s">
        <v>121234</v>
      </c>
      <c r="B7020" s="24">
        <v>13</v>
      </c>
      <c r="C7020" s="22">
        <v>15</v>
      </c>
      <c r="D7020" s="21" t="s">
        <v>105820</v>
      </c>
      <c r="E7020" s="21" t="s">
        <v>105821</v>
      </c>
      <c r="F7020" s="21" t="s">
        <v>14739</v>
      </c>
      <c r="G7020" s="22">
        <v>10</v>
      </c>
      <c r="H7020" s="22">
        <v>0</v>
      </c>
      <c r="I7020" s="22">
        <v>0</v>
      </c>
      <c r="J7020" s="21" t="s">
        <v>105822</v>
      </c>
    </row>
    <row r="7021" spans="1:10" ht="44" customHeight="1">
      <c r="A7021" s="19" t="s">
        <v>121235</v>
      </c>
      <c r="B7021" s="24">
        <v>39</v>
      </c>
      <c r="C7021" s="22">
        <v>34</v>
      </c>
      <c r="D7021" s="21" t="s">
        <v>121236</v>
      </c>
      <c r="E7021" s="21" t="s">
        <v>121237</v>
      </c>
      <c r="F7021" s="21" t="s">
        <v>109599</v>
      </c>
      <c r="G7021" s="22">
        <v>1</v>
      </c>
      <c r="H7021" s="22">
        <v>29</v>
      </c>
      <c r="I7021" s="22">
        <v>49</v>
      </c>
      <c r="J7021" s="21" t="s">
        <v>121238</v>
      </c>
    </row>
    <row r="7022" spans="1:10" ht="44" customHeight="1">
      <c r="A7022" s="19" t="s">
        <v>121239</v>
      </c>
      <c r="B7022" s="24">
        <v>15</v>
      </c>
      <c r="C7022" s="22">
        <v>26</v>
      </c>
      <c r="D7022" s="21" t="s">
        <v>113096</v>
      </c>
      <c r="E7022" s="21" t="s">
        <v>113097</v>
      </c>
      <c r="F7022" s="21" t="s">
        <v>102510</v>
      </c>
      <c r="G7022" s="22">
        <v>11</v>
      </c>
      <c r="H7022" s="22">
        <v>11</v>
      </c>
      <c r="I7022" s="22">
        <v>21</v>
      </c>
      <c r="J7022" s="21" t="s">
        <v>121240</v>
      </c>
    </row>
    <row r="7023" spans="1:10" ht="44" customHeight="1">
      <c r="A7023" s="19" t="s">
        <v>121241</v>
      </c>
      <c r="B7023" s="24">
        <v>45</v>
      </c>
      <c r="C7023" s="22">
        <v>32</v>
      </c>
      <c r="D7023" s="21" t="s">
        <v>121242</v>
      </c>
      <c r="E7023" s="21" t="s">
        <v>121243</v>
      </c>
      <c r="F7023" s="21" t="s">
        <v>102001</v>
      </c>
      <c r="G7023" s="22">
        <v>11</v>
      </c>
      <c r="H7023" s="22">
        <v>17</v>
      </c>
      <c r="I7023" s="22">
        <v>35</v>
      </c>
      <c r="J7023" s="21" t="s">
        <v>121244</v>
      </c>
    </row>
    <row r="7024" spans="1:10" ht="44" customHeight="1">
      <c r="A7024" s="19" t="s">
        <v>121245</v>
      </c>
      <c r="B7024" s="24">
        <v>45</v>
      </c>
      <c r="C7024" s="22">
        <v>32</v>
      </c>
      <c r="D7024" s="21" t="s">
        <v>121242</v>
      </c>
      <c r="E7024" s="21" t="s">
        <v>121243</v>
      </c>
      <c r="F7024" s="21" t="s">
        <v>102001</v>
      </c>
      <c r="G7024" s="22">
        <v>11</v>
      </c>
      <c r="H7024" s="22">
        <v>17</v>
      </c>
      <c r="I7024" s="22">
        <v>35</v>
      </c>
      <c r="J7024" s="21" t="s">
        <v>121244</v>
      </c>
    </row>
    <row r="7025" spans="1:10" ht="44" customHeight="1">
      <c r="A7025" s="19" t="s">
        <v>121246</v>
      </c>
      <c r="B7025" s="24">
        <v>45</v>
      </c>
      <c r="C7025" s="22">
        <v>32</v>
      </c>
      <c r="D7025" s="21" t="s">
        <v>121242</v>
      </c>
      <c r="E7025" s="21" t="s">
        <v>121243</v>
      </c>
      <c r="F7025" s="21" t="s">
        <v>102001</v>
      </c>
      <c r="G7025" s="22">
        <v>11</v>
      </c>
      <c r="H7025" s="22">
        <v>17</v>
      </c>
      <c r="I7025" s="22">
        <v>35</v>
      </c>
      <c r="J7025" s="21" t="s">
        <v>121244</v>
      </c>
    </row>
    <row r="7026" spans="1:10" ht="44" customHeight="1">
      <c r="A7026" s="19" t="s">
        <v>121247</v>
      </c>
      <c r="B7026" s="24">
        <v>49</v>
      </c>
      <c r="C7026" s="22">
        <v>34</v>
      </c>
      <c r="D7026" s="21" t="s">
        <v>112284</v>
      </c>
      <c r="E7026" s="21" t="s">
        <v>112285</v>
      </c>
      <c r="F7026" s="21" t="s">
        <v>104117</v>
      </c>
      <c r="G7026" s="22">
        <v>8</v>
      </c>
      <c r="H7026" s="22">
        <v>22</v>
      </c>
      <c r="I7026" s="22">
        <v>45</v>
      </c>
      <c r="J7026" s="21" t="s">
        <v>121248</v>
      </c>
    </row>
    <row r="7027" spans="1:10" ht="44" customHeight="1">
      <c r="A7027" s="19" t="s">
        <v>121249</v>
      </c>
      <c r="B7027" s="24">
        <v>49</v>
      </c>
      <c r="C7027" s="22">
        <v>34</v>
      </c>
      <c r="D7027" s="21" t="s">
        <v>112284</v>
      </c>
      <c r="E7027" s="21" t="s">
        <v>112285</v>
      </c>
      <c r="F7027" s="21" t="s">
        <v>104117</v>
      </c>
      <c r="G7027" s="22">
        <v>8</v>
      </c>
      <c r="H7027" s="22">
        <v>22</v>
      </c>
      <c r="I7027" s="22">
        <v>45</v>
      </c>
      <c r="J7027" s="21" t="s">
        <v>121248</v>
      </c>
    </row>
    <row r="7028" spans="1:10" ht="44" customHeight="1">
      <c r="A7028" s="19" t="s">
        <v>121250</v>
      </c>
      <c r="B7028" s="24">
        <v>52</v>
      </c>
      <c r="C7028" s="22">
        <v>34</v>
      </c>
      <c r="D7028" s="21" t="s">
        <v>101772</v>
      </c>
      <c r="E7028" s="21" t="s">
        <v>101773</v>
      </c>
      <c r="F7028" s="21" t="s">
        <v>104117</v>
      </c>
      <c r="G7028" s="22">
        <v>9</v>
      </c>
      <c r="H7028" s="22">
        <v>21</v>
      </c>
      <c r="I7028" s="22">
        <v>34</v>
      </c>
      <c r="J7028" s="21" t="s">
        <v>121251</v>
      </c>
    </row>
    <row r="7029" spans="1:10" ht="32" customHeight="1">
      <c r="A7029" s="19" t="s">
        <v>121252</v>
      </c>
      <c r="B7029" s="24">
        <v>25</v>
      </c>
      <c r="C7029" s="22">
        <v>15</v>
      </c>
      <c r="D7029" s="21" t="s">
        <v>121253</v>
      </c>
      <c r="E7029" s="21" t="s">
        <v>121254</v>
      </c>
      <c r="F7029" s="21" t="s">
        <v>101554</v>
      </c>
      <c r="G7029" s="22">
        <v>10</v>
      </c>
      <c r="H7029" s="22">
        <v>0</v>
      </c>
      <c r="I7029" s="22">
        <v>0</v>
      </c>
      <c r="J7029" s="21" t="s">
        <v>121255</v>
      </c>
    </row>
    <row r="7030" spans="1:10" ht="32" customHeight="1">
      <c r="A7030" s="19" t="s">
        <v>121256</v>
      </c>
      <c r="B7030" s="24">
        <v>28</v>
      </c>
      <c r="C7030" s="22">
        <v>37</v>
      </c>
      <c r="D7030" s="21" t="s">
        <v>101879</v>
      </c>
      <c r="E7030" s="21" t="s">
        <v>101880</v>
      </c>
      <c r="F7030" s="21" t="s">
        <v>14817</v>
      </c>
      <c r="G7030" s="22">
        <v>9</v>
      </c>
      <c r="H7030" s="22">
        <v>9</v>
      </c>
      <c r="I7030" s="22">
        <v>16</v>
      </c>
      <c r="J7030" s="21" t="s">
        <v>121257</v>
      </c>
    </row>
    <row r="7031" spans="1:10" ht="32" customHeight="1">
      <c r="A7031" s="19" t="s">
        <v>121258</v>
      </c>
      <c r="B7031" s="24">
        <v>46</v>
      </c>
      <c r="C7031" s="22">
        <v>33</v>
      </c>
      <c r="D7031" s="21" t="s">
        <v>101772</v>
      </c>
      <c r="E7031" s="21" t="s">
        <v>101773</v>
      </c>
      <c r="F7031" s="21" t="s">
        <v>14743</v>
      </c>
      <c r="G7031" s="22">
        <v>9</v>
      </c>
      <c r="H7031" s="22">
        <v>20</v>
      </c>
      <c r="I7031" s="22">
        <v>27</v>
      </c>
      <c r="J7031" s="21" t="s">
        <v>102110</v>
      </c>
    </row>
    <row r="7032" spans="1:10" ht="32" customHeight="1">
      <c r="A7032" s="19" t="s">
        <v>121259</v>
      </c>
      <c r="B7032" s="24">
        <v>27</v>
      </c>
      <c r="C7032" s="22">
        <v>21</v>
      </c>
      <c r="D7032" s="21" t="s">
        <v>103544</v>
      </c>
      <c r="E7032" s="21" t="s">
        <v>103545</v>
      </c>
      <c r="F7032" s="22">
        <v>625</v>
      </c>
      <c r="G7032" s="22">
        <v>8</v>
      </c>
      <c r="H7032" s="22">
        <v>9</v>
      </c>
      <c r="I7032" s="22">
        <v>15</v>
      </c>
      <c r="J7032" s="21" t="s">
        <v>121260</v>
      </c>
    </row>
    <row r="7033" spans="1:10" ht="32" customHeight="1">
      <c r="A7033" s="19" t="s">
        <v>121261</v>
      </c>
      <c r="B7033" s="24">
        <v>26</v>
      </c>
      <c r="C7033" s="22">
        <v>23</v>
      </c>
      <c r="D7033" s="21" t="s">
        <v>121262</v>
      </c>
      <c r="E7033" s="21" t="s">
        <v>121263</v>
      </c>
      <c r="F7033" s="21" t="s">
        <v>101543</v>
      </c>
      <c r="G7033" s="22">
        <v>2</v>
      </c>
      <c r="H7033" s="22">
        <v>17</v>
      </c>
      <c r="I7033" s="22">
        <v>22</v>
      </c>
      <c r="J7033" s="21" t="s">
        <v>121264</v>
      </c>
    </row>
    <row r="7034" spans="1:10" ht="32" customHeight="1">
      <c r="A7034" s="19" t="s">
        <v>121265</v>
      </c>
      <c r="B7034" s="24">
        <v>35</v>
      </c>
      <c r="C7034" s="22">
        <v>31</v>
      </c>
      <c r="D7034" s="21" t="s">
        <v>121266</v>
      </c>
      <c r="E7034" s="21" t="s">
        <v>121267</v>
      </c>
      <c r="F7034" s="21" t="s">
        <v>102356</v>
      </c>
      <c r="G7034" s="22">
        <v>3</v>
      </c>
      <c r="H7034" s="22">
        <v>24</v>
      </c>
      <c r="I7034" s="22">
        <v>37</v>
      </c>
      <c r="J7034" s="21" t="s">
        <v>121268</v>
      </c>
    </row>
    <row r="7035" spans="1:10" ht="44" customHeight="1">
      <c r="A7035" s="19" t="s">
        <v>121269</v>
      </c>
      <c r="B7035" s="24">
        <v>24</v>
      </c>
      <c r="C7035" s="22">
        <v>15</v>
      </c>
      <c r="D7035" s="21" t="s">
        <v>110493</v>
      </c>
      <c r="E7035" s="21" t="s">
        <v>110494</v>
      </c>
      <c r="F7035" s="21" t="s">
        <v>101528</v>
      </c>
      <c r="G7035" s="22">
        <v>10</v>
      </c>
      <c r="H7035" s="22">
        <v>0</v>
      </c>
      <c r="I7035" s="22">
        <v>0</v>
      </c>
      <c r="J7035" s="21" t="s">
        <v>121270</v>
      </c>
    </row>
    <row r="7036" spans="1:10" ht="44" customHeight="1">
      <c r="A7036" s="19" t="s">
        <v>121271</v>
      </c>
      <c r="B7036" s="24">
        <v>23</v>
      </c>
      <c r="C7036" s="22">
        <v>15</v>
      </c>
      <c r="D7036" s="21" t="s">
        <v>121272</v>
      </c>
      <c r="E7036" s="21" t="s">
        <v>121273</v>
      </c>
      <c r="F7036" s="21" t="s">
        <v>101522</v>
      </c>
      <c r="G7036" s="22">
        <v>10</v>
      </c>
      <c r="H7036" s="22">
        <v>0</v>
      </c>
      <c r="I7036" s="22">
        <v>0</v>
      </c>
      <c r="J7036" s="21" t="s">
        <v>121274</v>
      </c>
    </row>
    <row r="7037" spans="1:10" ht="20" customHeight="1">
      <c r="A7037" s="27">
        <v>-999</v>
      </c>
      <c r="B7037" s="24">
        <v>-999</v>
      </c>
      <c r="C7037" s="22">
        <v>-999</v>
      </c>
      <c r="D7037" s="22">
        <v>-999</v>
      </c>
      <c r="E7037" s="22">
        <v>-999</v>
      </c>
      <c r="F7037" s="22">
        <v>-999</v>
      </c>
      <c r="G7037" s="22">
        <v>-999</v>
      </c>
      <c r="H7037" s="22">
        <v>-999</v>
      </c>
      <c r="I7037" s="22">
        <v>-999</v>
      </c>
      <c r="J7037" s="22">
        <v>-999</v>
      </c>
    </row>
    <row r="7038" spans="1:10" ht="20" customHeight="1">
      <c r="A7038" s="27">
        <v>-999</v>
      </c>
      <c r="B7038" s="24">
        <v>-999</v>
      </c>
      <c r="C7038" s="22">
        <v>-999</v>
      </c>
      <c r="D7038" s="22">
        <v>-999</v>
      </c>
      <c r="E7038" s="22">
        <v>-999</v>
      </c>
      <c r="F7038" s="22">
        <v>-999</v>
      </c>
      <c r="G7038" s="22">
        <v>-999</v>
      </c>
      <c r="H7038" s="22">
        <v>-999</v>
      </c>
      <c r="I7038" s="22">
        <v>-999</v>
      </c>
      <c r="J7038" s="22">
        <v>-999</v>
      </c>
    </row>
    <row r="7039" spans="1:10" ht="32" customHeight="1">
      <c r="A7039" s="19" t="s">
        <v>121275</v>
      </c>
      <c r="B7039" s="24">
        <v>17</v>
      </c>
      <c r="C7039" s="22">
        <v>25</v>
      </c>
      <c r="D7039" s="21" t="s">
        <v>111996</v>
      </c>
      <c r="E7039" s="21" t="s">
        <v>111997</v>
      </c>
      <c r="F7039" s="21" t="s">
        <v>101694</v>
      </c>
      <c r="G7039" s="22">
        <v>8</v>
      </c>
      <c r="H7039" s="22">
        <v>13</v>
      </c>
      <c r="I7039" s="22">
        <v>29</v>
      </c>
      <c r="J7039" s="21" t="s">
        <v>121276</v>
      </c>
    </row>
    <row r="7040" spans="1:10" ht="32" customHeight="1">
      <c r="A7040" s="19" t="s">
        <v>121277</v>
      </c>
      <c r="B7040" s="24">
        <v>23</v>
      </c>
      <c r="C7040" s="22">
        <v>16</v>
      </c>
      <c r="D7040" s="21" t="s">
        <v>108325</v>
      </c>
      <c r="E7040" s="21" t="s">
        <v>108326</v>
      </c>
      <c r="F7040" s="21" t="s">
        <v>102171</v>
      </c>
      <c r="G7040" s="22">
        <v>1</v>
      </c>
      <c r="H7040" s="22">
        <v>11</v>
      </c>
      <c r="I7040" s="22">
        <v>24</v>
      </c>
      <c r="J7040" s="21" t="s">
        <v>121278</v>
      </c>
    </row>
    <row r="7041" spans="1:10" ht="32" customHeight="1">
      <c r="A7041" s="19" t="s">
        <v>121279</v>
      </c>
      <c r="B7041" s="24">
        <v>21</v>
      </c>
      <c r="C7041" s="22">
        <v>15</v>
      </c>
      <c r="D7041" s="21" t="s">
        <v>109729</v>
      </c>
      <c r="E7041" s="21" t="s">
        <v>109730</v>
      </c>
      <c r="F7041" s="21" t="s">
        <v>101528</v>
      </c>
      <c r="G7041" s="22">
        <v>10</v>
      </c>
      <c r="H7041" s="22">
        <v>0</v>
      </c>
      <c r="I7041" s="22">
        <v>0</v>
      </c>
      <c r="J7041" s="21" t="s">
        <v>121280</v>
      </c>
    </row>
    <row r="7042" spans="1:10" ht="32" customHeight="1">
      <c r="A7042" s="19" t="s">
        <v>121281</v>
      </c>
      <c r="B7042" s="24">
        <v>21</v>
      </c>
      <c r="C7042" s="22">
        <v>15</v>
      </c>
      <c r="D7042" s="21" t="s">
        <v>109729</v>
      </c>
      <c r="E7042" s="21" t="s">
        <v>109730</v>
      </c>
      <c r="F7042" s="21" t="s">
        <v>101528</v>
      </c>
      <c r="G7042" s="22">
        <v>10</v>
      </c>
      <c r="H7042" s="22">
        <v>0</v>
      </c>
      <c r="I7042" s="22">
        <v>0</v>
      </c>
      <c r="J7042" s="21" t="s">
        <v>121280</v>
      </c>
    </row>
    <row r="7043" spans="1:10" ht="32" customHeight="1">
      <c r="A7043" s="19" t="s">
        <v>121282</v>
      </c>
      <c r="B7043" s="24">
        <v>21</v>
      </c>
      <c r="C7043" s="22">
        <v>15</v>
      </c>
      <c r="D7043" s="21" t="s">
        <v>109729</v>
      </c>
      <c r="E7043" s="21" t="s">
        <v>109730</v>
      </c>
      <c r="F7043" s="21" t="s">
        <v>101528</v>
      </c>
      <c r="G7043" s="22">
        <v>10</v>
      </c>
      <c r="H7043" s="22">
        <v>0</v>
      </c>
      <c r="I7043" s="22">
        <v>0</v>
      </c>
      <c r="J7043" s="21" t="s">
        <v>121280</v>
      </c>
    </row>
    <row r="7044" spans="1:10" ht="44" customHeight="1">
      <c r="A7044" s="19" t="s">
        <v>121283</v>
      </c>
      <c r="B7044" s="24">
        <v>21</v>
      </c>
      <c r="C7044" s="22">
        <v>15</v>
      </c>
      <c r="D7044" s="21" t="s">
        <v>109729</v>
      </c>
      <c r="E7044" s="21" t="s">
        <v>109730</v>
      </c>
      <c r="F7044" s="21" t="s">
        <v>101528</v>
      </c>
      <c r="G7044" s="22">
        <v>10</v>
      </c>
      <c r="H7044" s="22">
        <v>0</v>
      </c>
      <c r="I7044" s="22">
        <v>0</v>
      </c>
      <c r="J7044" s="21" t="s">
        <v>121280</v>
      </c>
    </row>
    <row r="7045" spans="1:10" ht="32" customHeight="1">
      <c r="A7045" s="19" t="s">
        <v>121284</v>
      </c>
      <c r="B7045" s="24">
        <v>13</v>
      </c>
      <c r="C7045" s="22">
        <v>15</v>
      </c>
      <c r="D7045" s="21" t="s">
        <v>114611</v>
      </c>
      <c r="E7045" s="21" t="s">
        <v>114612</v>
      </c>
      <c r="F7045" s="21" t="s">
        <v>14739</v>
      </c>
      <c r="G7045" s="22">
        <v>10</v>
      </c>
      <c r="H7045" s="22">
        <v>0</v>
      </c>
      <c r="I7045" s="22">
        <v>0</v>
      </c>
      <c r="J7045" s="21" t="s">
        <v>121285</v>
      </c>
    </row>
    <row r="7046" spans="1:10" ht="44" customHeight="1">
      <c r="A7046" s="19" t="s">
        <v>121286</v>
      </c>
      <c r="B7046" s="24">
        <v>23</v>
      </c>
      <c r="C7046" s="22">
        <v>25</v>
      </c>
      <c r="D7046" s="21" t="s">
        <v>121287</v>
      </c>
      <c r="E7046" s="21" t="s">
        <v>121288</v>
      </c>
      <c r="F7046" s="21" t="s">
        <v>103765</v>
      </c>
      <c r="G7046" s="22">
        <v>9</v>
      </c>
      <c r="H7046" s="22">
        <v>12</v>
      </c>
      <c r="I7046" s="22">
        <v>17</v>
      </c>
      <c r="J7046" s="21" t="s">
        <v>121289</v>
      </c>
    </row>
    <row r="7047" spans="1:10" ht="32" customHeight="1">
      <c r="A7047" s="19" t="s">
        <v>121290</v>
      </c>
      <c r="B7047" s="24">
        <v>34</v>
      </c>
      <c r="C7047" s="22">
        <v>15</v>
      </c>
      <c r="D7047" s="21" t="s">
        <v>121291</v>
      </c>
      <c r="E7047" s="21" t="s">
        <v>121292</v>
      </c>
      <c r="F7047" s="21" t="s">
        <v>101522</v>
      </c>
      <c r="G7047" s="22">
        <v>10</v>
      </c>
      <c r="H7047" s="22">
        <v>0</v>
      </c>
      <c r="I7047" s="22">
        <v>0</v>
      </c>
      <c r="J7047" s="21" t="s">
        <v>121293</v>
      </c>
    </row>
    <row r="7048" spans="1:10" ht="32" customHeight="1">
      <c r="A7048" s="19" t="s">
        <v>121294</v>
      </c>
      <c r="B7048" s="24">
        <v>48</v>
      </c>
      <c r="C7048" s="22">
        <v>15</v>
      </c>
      <c r="D7048" s="21" t="s">
        <v>120166</v>
      </c>
      <c r="E7048" s="21" t="s">
        <v>120167</v>
      </c>
      <c r="F7048" s="21" t="s">
        <v>14739</v>
      </c>
      <c r="G7048" s="22">
        <v>10</v>
      </c>
      <c r="H7048" s="22">
        <v>0</v>
      </c>
      <c r="I7048" s="22">
        <v>0</v>
      </c>
      <c r="J7048" s="21" t="s">
        <v>121295</v>
      </c>
    </row>
    <row r="7049" spans="1:10" ht="32" customHeight="1">
      <c r="A7049" s="19" t="s">
        <v>121296</v>
      </c>
      <c r="B7049" s="24">
        <v>28</v>
      </c>
      <c r="C7049" s="22">
        <v>15</v>
      </c>
      <c r="D7049" s="21" t="s">
        <v>105723</v>
      </c>
      <c r="E7049" s="21" t="s">
        <v>105724</v>
      </c>
      <c r="F7049" s="21" t="s">
        <v>14739</v>
      </c>
      <c r="G7049" s="22">
        <v>10</v>
      </c>
      <c r="H7049" s="22">
        <v>0</v>
      </c>
      <c r="I7049" s="22">
        <v>0</v>
      </c>
      <c r="J7049" s="21" t="s">
        <v>121297</v>
      </c>
    </row>
    <row r="7050" spans="1:10" ht="32" customHeight="1">
      <c r="A7050" s="19" t="s">
        <v>121298</v>
      </c>
      <c r="B7050" s="24">
        <v>28</v>
      </c>
      <c r="C7050" s="22">
        <v>23</v>
      </c>
      <c r="D7050" s="21" t="s">
        <v>121299</v>
      </c>
      <c r="E7050" s="21" t="s">
        <v>121300</v>
      </c>
      <c r="F7050" s="21" t="s">
        <v>101710</v>
      </c>
      <c r="G7050" s="22">
        <v>1</v>
      </c>
      <c r="H7050" s="22">
        <v>18</v>
      </c>
      <c r="I7050" s="22">
        <v>28</v>
      </c>
      <c r="J7050" s="21" t="s">
        <v>121301</v>
      </c>
    </row>
    <row r="7051" spans="1:10" ht="32" customHeight="1">
      <c r="A7051" s="19" t="s">
        <v>121302</v>
      </c>
      <c r="B7051" s="24">
        <v>18</v>
      </c>
      <c r="C7051" s="22">
        <v>15</v>
      </c>
      <c r="D7051" s="21" t="s">
        <v>120626</v>
      </c>
      <c r="E7051" s="21" t="s">
        <v>120627</v>
      </c>
      <c r="F7051" s="21" t="s">
        <v>101694</v>
      </c>
      <c r="G7051" s="22">
        <v>10</v>
      </c>
      <c r="H7051" s="22">
        <v>0</v>
      </c>
      <c r="I7051" s="22">
        <v>0</v>
      </c>
      <c r="J7051" s="21" t="s">
        <v>121303</v>
      </c>
    </row>
    <row r="7052" spans="1:10" ht="32" customHeight="1">
      <c r="A7052" s="19" t="s">
        <v>121304</v>
      </c>
      <c r="B7052" s="24">
        <v>18</v>
      </c>
      <c r="C7052" s="22">
        <v>15</v>
      </c>
      <c r="D7052" s="21" t="s">
        <v>120626</v>
      </c>
      <c r="E7052" s="21" t="s">
        <v>120627</v>
      </c>
      <c r="F7052" s="21" t="s">
        <v>101694</v>
      </c>
      <c r="G7052" s="22">
        <v>10</v>
      </c>
      <c r="H7052" s="22">
        <v>0</v>
      </c>
      <c r="I7052" s="22">
        <v>0</v>
      </c>
      <c r="J7052" s="21" t="s">
        <v>121303</v>
      </c>
    </row>
    <row r="7053" spans="1:10" ht="32" customHeight="1">
      <c r="A7053" s="19" t="s">
        <v>121305</v>
      </c>
      <c r="B7053" s="24">
        <v>42</v>
      </c>
      <c r="C7053" s="22">
        <v>15</v>
      </c>
      <c r="D7053" s="21" t="s">
        <v>106008</v>
      </c>
      <c r="E7053" s="21" t="s">
        <v>106009</v>
      </c>
      <c r="F7053" s="21" t="s">
        <v>14739</v>
      </c>
      <c r="G7053" s="22">
        <v>10</v>
      </c>
      <c r="H7053" s="22">
        <v>0</v>
      </c>
      <c r="I7053" s="22">
        <v>0</v>
      </c>
      <c r="J7053" s="21" t="s">
        <v>121306</v>
      </c>
    </row>
    <row r="7054" spans="1:10" ht="32" customHeight="1">
      <c r="A7054" s="19" t="s">
        <v>121307</v>
      </c>
      <c r="B7054" s="24">
        <v>32</v>
      </c>
      <c r="C7054" s="22">
        <v>15</v>
      </c>
      <c r="D7054" s="21" t="s">
        <v>121308</v>
      </c>
      <c r="E7054" s="21" t="s">
        <v>121309</v>
      </c>
      <c r="F7054" s="21" t="s">
        <v>101563</v>
      </c>
      <c r="G7054" s="22">
        <v>10</v>
      </c>
      <c r="H7054" s="22">
        <v>0</v>
      </c>
      <c r="I7054" s="22">
        <v>0</v>
      </c>
      <c r="J7054" s="21" t="s">
        <v>121310</v>
      </c>
    </row>
    <row r="7055" spans="1:10" ht="32" customHeight="1">
      <c r="A7055" s="19" t="s">
        <v>121311</v>
      </c>
      <c r="B7055" s="24">
        <v>25</v>
      </c>
      <c r="C7055" s="22">
        <v>15</v>
      </c>
      <c r="D7055" s="21" t="s">
        <v>121312</v>
      </c>
      <c r="E7055" s="21" t="s">
        <v>121313</v>
      </c>
      <c r="F7055" s="21" t="s">
        <v>101568</v>
      </c>
      <c r="G7055" s="22">
        <v>1</v>
      </c>
      <c r="H7055" s="22">
        <v>10</v>
      </c>
      <c r="I7055" s="22">
        <v>16</v>
      </c>
      <c r="J7055" s="21" t="s">
        <v>121314</v>
      </c>
    </row>
    <row r="7056" spans="1:10" ht="32" customHeight="1">
      <c r="A7056" s="19" t="s">
        <v>121315</v>
      </c>
      <c r="B7056" s="24">
        <v>30</v>
      </c>
      <c r="C7056" s="22">
        <v>18</v>
      </c>
      <c r="D7056" s="21" t="s">
        <v>112974</v>
      </c>
      <c r="E7056" s="21" t="s">
        <v>112975</v>
      </c>
      <c r="F7056" s="21" t="s">
        <v>102727</v>
      </c>
      <c r="G7056" s="22">
        <v>3</v>
      </c>
      <c r="H7056" s="22">
        <v>11</v>
      </c>
      <c r="I7056" s="22">
        <v>12</v>
      </c>
      <c r="J7056" s="21" t="s">
        <v>121316</v>
      </c>
    </row>
    <row r="7057" spans="1:10" ht="32" customHeight="1">
      <c r="A7057" s="19" t="s">
        <v>121317</v>
      </c>
      <c r="B7057" s="24">
        <v>13</v>
      </c>
      <c r="C7057" s="22">
        <v>15</v>
      </c>
      <c r="D7057" s="21" t="s">
        <v>121318</v>
      </c>
      <c r="E7057" s="21" t="s">
        <v>121319</v>
      </c>
      <c r="F7057" s="21" t="s">
        <v>101563</v>
      </c>
      <c r="G7057" s="22">
        <v>10</v>
      </c>
      <c r="H7057" s="22">
        <v>0</v>
      </c>
      <c r="I7057" s="22">
        <v>0</v>
      </c>
      <c r="J7057" s="21" t="s">
        <v>121320</v>
      </c>
    </row>
    <row r="7058" spans="1:10" ht="32" customHeight="1">
      <c r="A7058" s="19" t="s">
        <v>121321</v>
      </c>
      <c r="B7058" s="24">
        <v>32</v>
      </c>
      <c r="C7058" s="22">
        <v>16</v>
      </c>
      <c r="D7058" s="21" t="s">
        <v>121322</v>
      </c>
      <c r="E7058" s="21" t="s">
        <v>121323</v>
      </c>
      <c r="F7058" s="21" t="s">
        <v>101945</v>
      </c>
      <c r="G7058" s="22">
        <v>1</v>
      </c>
      <c r="H7058" s="22">
        <v>11</v>
      </c>
      <c r="I7058" s="22">
        <v>19</v>
      </c>
      <c r="J7058" s="21" t="s">
        <v>121324</v>
      </c>
    </row>
    <row r="7059" spans="1:10" ht="20" customHeight="1">
      <c r="A7059" s="27">
        <v>-999</v>
      </c>
      <c r="B7059" s="24">
        <v>-999</v>
      </c>
      <c r="C7059" s="22">
        <v>-999</v>
      </c>
      <c r="D7059" s="22">
        <v>-999</v>
      </c>
      <c r="E7059" s="22">
        <v>-999</v>
      </c>
      <c r="F7059" s="22">
        <v>-999</v>
      </c>
      <c r="G7059" s="22">
        <v>-999</v>
      </c>
      <c r="H7059" s="22">
        <v>-999</v>
      </c>
      <c r="I7059" s="22">
        <v>-999</v>
      </c>
      <c r="J7059" s="22">
        <v>-999</v>
      </c>
    </row>
    <row r="7060" spans="1:10" ht="32" customHeight="1">
      <c r="A7060" s="19" t="s">
        <v>121325</v>
      </c>
      <c r="B7060" s="24">
        <v>51</v>
      </c>
      <c r="C7060" s="22">
        <v>33</v>
      </c>
      <c r="D7060" s="21" t="s">
        <v>101772</v>
      </c>
      <c r="E7060" s="21" t="s">
        <v>101773</v>
      </c>
      <c r="F7060" s="21" t="s">
        <v>14743</v>
      </c>
      <c r="G7060" s="22">
        <v>9</v>
      </c>
      <c r="H7060" s="22">
        <v>20</v>
      </c>
      <c r="I7060" s="22">
        <v>28</v>
      </c>
      <c r="J7060" s="21" t="s">
        <v>104639</v>
      </c>
    </row>
    <row r="7061" spans="1:10" ht="32" customHeight="1">
      <c r="A7061" s="19" t="s">
        <v>121326</v>
      </c>
      <c r="B7061" s="24">
        <v>21</v>
      </c>
      <c r="C7061" s="22">
        <v>23</v>
      </c>
      <c r="D7061" s="21" t="s">
        <v>121327</v>
      </c>
      <c r="E7061" s="21" t="s">
        <v>121328</v>
      </c>
      <c r="F7061" s="21" t="s">
        <v>101543</v>
      </c>
      <c r="G7061" s="22">
        <v>10</v>
      </c>
      <c r="H7061" s="22">
        <v>9</v>
      </c>
      <c r="I7061" s="22">
        <v>15</v>
      </c>
      <c r="J7061" s="21" t="s">
        <v>121329</v>
      </c>
    </row>
    <row r="7062" spans="1:10" ht="32" customHeight="1">
      <c r="A7062" s="19" t="s">
        <v>121330</v>
      </c>
      <c r="B7062" s="24">
        <v>12</v>
      </c>
      <c r="C7062" s="22">
        <v>15</v>
      </c>
      <c r="D7062" s="21" t="s">
        <v>121331</v>
      </c>
      <c r="E7062" s="21" t="s">
        <v>121332</v>
      </c>
      <c r="F7062" s="21" t="s">
        <v>101727</v>
      </c>
      <c r="G7062" s="22">
        <v>10</v>
      </c>
      <c r="H7062" s="22">
        <v>0</v>
      </c>
      <c r="I7062" s="22">
        <v>0</v>
      </c>
      <c r="J7062" s="21" t="s">
        <v>121333</v>
      </c>
    </row>
    <row r="7063" spans="1:10" ht="44" customHeight="1">
      <c r="A7063" s="19" t="s">
        <v>121334</v>
      </c>
      <c r="B7063" s="24">
        <v>21</v>
      </c>
      <c r="C7063" s="22">
        <v>19</v>
      </c>
      <c r="D7063" s="21" t="s">
        <v>119838</v>
      </c>
      <c r="E7063" s="21" t="s">
        <v>119839</v>
      </c>
      <c r="F7063" s="21" t="s">
        <v>101787</v>
      </c>
      <c r="G7063" s="22">
        <v>1</v>
      </c>
      <c r="H7063" s="22">
        <v>14</v>
      </c>
      <c r="I7063" s="22">
        <v>26</v>
      </c>
      <c r="J7063" s="21" t="s">
        <v>121335</v>
      </c>
    </row>
    <row r="7064" spans="1:10" ht="44" customHeight="1">
      <c r="A7064" s="19" t="s">
        <v>121336</v>
      </c>
      <c r="B7064" s="24">
        <v>23</v>
      </c>
      <c r="C7064" s="22">
        <v>15</v>
      </c>
      <c r="D7064" s="21" t="s">
        <v>103002</v>
      </c>
      <c r="E7064" s="21" t="s">
        <v>103003</v>
      </c>
      <c r="F7064" s="21" t="s">
        <v>101563</v>
      </c>
      <c r="G7064" s="22">
        <v>10</v>
      </c>
      <c r="H7064" s="22">
        <v>0</v>
      </c>
      <c r="I7064" s="22">
        <v>0</v>
      </c>
      <c r="J7064" s="21" t="s">
        <v>116760</v>
      </c>
    </row>
    <row r="7065" spans="1:10" ht="32" customHeight="1">
      <c r="A7065" s="19" t="s">
        <v>121337</v>
      </c>
      <c r="B7065" s="24">
        <v>27</v>
      </c>
      <c r="C7065" s="22">
        <v>15</v>
      </c>
      <c r="D7065" s="21" t="s">
        <v>109723</v>
      </c>
      <c r="E7065" s="21" t="s">
        <v>109724</v>
      </c>
      <c r="F7065" s="21" t="s">
        <v>101528</v>
      </c>
      <c r="G7065" s="22">
        <v>10</v>
      </c>
      <c r="H7065" s="22">
        <v>0</v>
      </c>
      <c r="I7065" s="22">
        <v>0</v>
      </c>
      <c r="J7065" s="21" t="s">
        <v>121338</v>
      </c>
    </row>
    <row r="7066" spans="1:10" ht="32" customHeight="1">
      <c r="A7066" s="19" t="s">
        <v>121339</v>
      </c>
      <c r="B7066" s="24">
        <v>26</v>
      </c>
      <c r="C7066" s="22">
        <v>15</v>
      </c>
      <c r="D7066" s="21" t="s">
        <v>114351</v>
      </c>
      <c r="E7066" s="21" t="s">
        <v>114352</v>
      </c>
      <c r="F7066" s="21" t="s">
        <v>101528</v>
      </c>
      <c r="G7066" s="22">
        <v>10</v>
      </c>
      <c r="H7066" s="22">
        <v>0</v>
      </c>
      <c r="I7066" s="22">
        <v>0</v>
      </c>
      <c r="J7066" s="21" t="s">
        <v>121340</v>
      </c>
    </row>
    <row r="7067" spans="1:10" ht="32" customHeight="1">
      <c r="A7067" s="19" t="s">
        <v>121341</v>
      </c>
      <c r="B7067" s="24">
        <v>42</v>
      </c>
      <c r="C7067" s="22">
        <v>15</v>
      </c>
      <c r="D7067" s="21" t="s">
        <v>121342</v>
      </c>
      <c r="E7067" s="21" t="s">
        <v>121343</v>
      </c>
      <c r="F7067" s="21" t="s">
        <v>101554</v>
      </c>
      <c r="G7067" s="22">
        <v>10</v>
      </c>
      <c r="H7067" s="22">
        <v>0</v>
      </c>
      <c r="I7067" s="22">
        <v>0</v>
      </c>
      <c r="J7067" s="21" t="s">
        <v>121344</v>
      </c>
    </row>
    <row r="7068" spans="1:10" ht="20" customHeight="1">
      <c r="A7068" s="27">
        <v>-999</v>
      </c>
      <c r="B7068" s="24">
        <v>-999</v>
      </c>
      <c r="C7068" s="22">
        <v>-999</v>
      </c>
      <c r="D7068" s="22">
        <v>-999</v>
      </c>
      <c r="E7068" s="22">
        <v>-999</v>
      </c>
      <c r="F7068" s="22">
        <v>-999</v>
      </c>
      <c r="G7068" s="22">
        <v>-999</v>
      </c>
      <c r="H7068" s="22">
        <v>-999</v>
      </c>
      <c r="I7068" s="22">
        <v>-999</v>
      </c>
      <c r="J7068" s="22">
        <v>-999</v>
      </c>
    </row>
    <row r="7069" spans="1:10" ht="44" customHeight="1">
      <c r="A7069" s="19" t="s">
        <v>121345</v>
      </c>
      <c r="B7069" s="24">
        <v>13</v>
      </c>
      <c r="C7069" s="22">
        <v>15</v>
      </c>
      <c r="D7069" s="21" t="s">
        <v>121346</v>
      </c>
      <c r="E7069" s="21" t="s">
        <v>121347</v>
      </c>
      <c r="F7069" s="21" t="s">
        <v>101563</v>
      </c>
      <c r="G7069" s="22">
        <v>10</v>
      </c>
      <c r="H7069" s="22">
        <v>0</v>
      </c>
      <c r="I7069" s="22">
        <v>0</v>
      </c>
      <c r="J7069" s="21" t="s">
        <v>121348</v>
      </c>
    </row>
    <row r="7070" spans="1:10" ht="44" customHeight="1">
      <c r="A7070" s="19" t="s">
        <v>121349</v>
      </c>
      <c r="B7070" s="24">
        <v>51</v>
      </c>
      <c r="C7070" s="22">
        <v>33</v>
      </c>
      <c r="D7070" s="21" t="s">
        <v>101772</v>
      </c>
      <c r="E7070" s="21" t="s">
        <v>101773</v>
      </c>
      <c r="F7070" s="21" t="s">
        <v>14743</v>
      </c>
      <c r="G7070" s="22">
        <v>9</v>
      </c>
      <c r="H7070" s="22">
        <v>20</v>
      </c>
      <c r="I7070" s="22">
        <v>29</v>
      </c>
      <c r="J7070" s="21" t="s">
        <v>114492</v>
      </c>
    </row>
    <row r="7071" spans="1:10" ht="44" customHeight="1">
      <c r="A7071" s="19" t="s">
        <v>121350</v>
      </c>
      <c r="B7071" s="24">
        <v>16</v>
      </c>
      <c r="C7071" s="22">
        <v>22</v>
      </c>
      <c r="D7071" s="21" t="s">
        <v>107917</v>
      </c>
      <c r="E7071" s="21" t="s">
        <v>107918</v>
      </c>
      <c r="F7071" s="21" t="s">
        <v>102559</v>
      </c>
      <c r="G7071" s="22">
        <v>6</v>
      </c>
      <c r="H7071" s="22">
        <v>12</v>
      </c>
      <c r="I7071" s="22">
        <v>16</v>
      </c>
      <c r="J7071" s="21" t="s">
        <v>121351</v>
      </c>
    </row>
    <row r="7072" spans="1:10" ht="44" customHeight="1">
      <c r="A7072" s="19" t="s">
        <v>121352</v>
      </c>
      <c r="B7072" s="24">
        <v>32</v>
      </c>
      <c r="C7072" s="22">
        <v>15</v>
      </c>
      <c r="D7072" s="21" t="s">
        <v>111154</v>
      </c>
      <c r="E7072" s="21" t="s">
        <v>111155</v>
      </c>
      <c r="F7072" s="21" t="s">
        <v>101554</v>
      </c>
      <c r="G7072" s="22">
        <v>10</v>
      </c>
      <c r="H7072" s="22">
        <v>0</v>
      </c>
      <c r="I7072" s="22">
        <v>0</v>
      </c>
      <c r="J7072" s="21" t="s">
        <v>121353</v>
      </c>
    </row>
    <row r="7073" spans="1:10" ht="20" customHeight="1">
      <c r="A7073" s="27">
        <v>-999</v>
      </c>
      <c r="B7073" s="24">
        <v>-999</v>
      </c>
      <c r="C7073" s="22">
        <v>-999</v>
      </c>
      <c r="D7073" s="22">
        <v>-999</v>
      </c>
      <c r="E7073" s="22">
        <v>-999</v>
      </c>
      <c r="F7073" s="22">
        <v>-999</v>
      </c>
      <c r="G7073" s="22">
        <v>-999</v>
      </c>
      <c r="H7073" s="22">
        <v>-999</v>
      </c>
      <c r="I7073" s="22">
        <v>-999</v>
      </c>
      <c r="J7073" s="22">
        <v>-999</v>
      </c>
    </row>
    <row r="7074" spans="1:10" ht="32" customHeight="1">
      <c r="A7074" s="19" t="s">
        <v>121354</v>
      </c>
      <c r="B7074" s="24">
        <v>39</v>
      </c>
      <c r="C7074" s="22">
        <v>15</v>
      </c>
      <c r="D7074" s="21" t="s">
        <v>121355</v>
      </c>
      <c r="E7074" s="21" t="s">
        <v>121356</v>
      </c>
      <c r="F7074" s="21" t="s">
        <v>101528</v>
      </c>
      <c r="G7074" s="22">
        <v>10</v>
      </c>
      <c r="H7074" s="22">
        <v>0</v>
      </c>
      <c r="I7074" s="22">
        <v>0</v>
      </c>
      <c r="J7074" s="21" t="s">
        <v>121357</v>
      </c>
    </row>
    <row r="7075" spans="1:10" ht="32" customHeight="1">
      <c r="A7075" s="19" t="s">
        <v>121358</v>
      </c>
      <c r="B7075" s="24">
        <v>27</v>
      </c>
      <c r="C7075" s="22">
        <v>15</v>
      </c>
      <c r="D7075" s="21" t="s">
        <v>103471</v>
      </c>
      <c r="E7075" s="21" t="s">
        <v>103472</v>
      </c>
      <c r="F7075" s="21" t="s">
        <v>101522</v>
      </c>
      <c r="G7075" s="22">
        <v>10</v>
      </c>
      <c r="H7075" s="22">
        <v>0</v>
      </c>
      <c r="I7075" s="22">
        <v>0</v>
      </c>
      <c r="J7075" s="21" t="s">
        <v>121359</v>
      </c>
    </row>
    <row r="7076" spans="1:10" ht="32" customHeight="1">
      <c r="A7076" s="19" t="s">
        <v>121360</v>
      </c>
      <c r="B7076" s="24">
        <v>19</v>
      </c>
      <c r="C7076" s="22">
        <v>29</v>
      </c>
      <c r="D7076" s="21" t="s">
        <v>103406</v>
      </c>
      <c r="E7076" s="21" t="s">
        <v>103407</v>
      </c>
      <c r="F7076" s="21" t="s">
        <v>107092</v>
      </c>
      <c r="G7076" s="22">
        <v>12</v>
      </c>
      <c r="H7076" s="22">
        <v>13</v>
      </c>
      <c r="I7076" s="22">
        <v>25</v>
      </c>
      <c r="J7076" s="21" t="s">
        <v>121361</v>
      </c>
    </row>
    <row r="7077" spans="1:10" ht="32" customHeight="1">
      <c r="A7077" s="19" t="s">
        <v>121362</v>
      </c>
      <c r="B7077" s="24">
        <v>24</v>
      </c>
      <c r="C7077" s="22">
        <v>15</v>
      </c>
      <c r="D7077" s="21" t="s">
        <v>103544</v>
      </c>
      <c r="E7077" s="21" t="s">
        <v>103545</v>
      </c>
      <c r="F7077" s="21" t="s">
        <v>101568</v>
      </c>
      <c r="G7077" s="22">
        <v>3</v>
      </c>
      <c r="H7077" s="22">
        <v>8</v>
      </c>
      <c r="I7077" s="22">
        <v>17</v>
      </c>
      <c r="J7077" s="21" t="s">
        <v>121363</v>
      </c>
    </row>
    <row r="7078" spans="1:10" ht="44" customHeight="1">
      <c r="A7078" s="19" t="s">
        <v>121364</v>
      </c>
      <c r="B7078" s="24">
        <v>13</v>
      </c>
      <c r="C7078" s="22">
        <v>15</v>
      </c>
      <c r="D7078" s="21" t="s">
        <v>121365</v>
      </c>
      <c r="E7078" s="21" t="s">
        <v>121366</v>
      </c>
      <c r="F7078" s="21" t="s">
        <v>14739</v>
      </c>
      <c r="G7078" s="22">
        <v>10</v>
      </c>
      <c r="H7078" s="22">
        <v>0</v>
      </c>
      <c r="I7078" s="22">
        <v>0</v>
      </c>
      <c r="J7078" s="21" t="s">
        <v>121367</v>
      </c>
    </row>
    <row r="7079" spans="1:10" ht="32" customHeight="1">
      <c r="A7079" s="19" t="s">
        <v>121368</v>
      </c>
      <c r="B7079" s="24">
        <v>45</v>
      </c>
      <c r="C7079" s="22">
        <v>23</v>
      </c>
      <c r="D7079" s="21" t="s">
        <v>101873</v>
      </c>
      <c r="E7079" s="21" t="s">
        <v>101874</v>
      </c>
      <c r="F7079" s="21" t="s">
        <v>102001</v>
      </c>
      <c r="G7079" s="22">
        <v>7</v>
      </c>
      <c r="H7079" s="22">
        <v>12</v>
      </c>
      <c r="I7079" s="22">
        <v>23</v>
      </c>
      <c r="J7079" s="21" t="s">
        <v>106433</v>
      </c>
    </row>
    <row r="7080" spans="1:10" ht="32" customHeight="1">
      <c r="A7080" s="19" t="s">
        <v>121369</v>
      </c>
      <c r="B7080" s="24">
        <v>34</v>
      </c>
      <c r="C7080" s="22">
        <v>15</v>
      </c>
      <c r="D7080" s="21" t="s">
        <v>104824</v>
      </c>
      <c r="E7080" s="21" t="s">
        <v>104825</v>
      </c>
      <c r="F7080" s="21" t="s">
        <v>101563</v>
      </c>
      <c r="G7080" s="22">
        <v>10</v>
      </c>
      <c r="H7080" s="22">
        <v>0</v>
      </c>
      <c r="I7080" s="22">
        <v>0</v>
      </c>
      <c r="J7080" s="21" t="s">
        <v>121370</v>
      </c>
    </row>
    <row r="7081" spans="1:10" ht="32" customHeight="1">
      <c r="A7081" s="19" t="s">
        <v>121371</v>
      </c>
      <c r="B7081" s="24">
        <v>25</v>
      </c>
      <c r="C7081" s="22">
        <v>15</v>
      </c>
      <c r="D7081" s="21" t="s">
        <v>102600</v>
      </c>
      <c r="E7081" s="21" t="s">
        <v>102601</v>
      </c>
      <c r="F7081" s="21" t="s">
        <v>101694</v>
      </c>
      <c r="G7081" s="22">
        <v>10</v>
      </c>
      <c r="H7081" s="22">
        <v>0</v>
      </c>
      <c r="I7081" s="22">
        <v>0</v>
      </c>
      <c r="J7081" s="21" t="s">
        <v>102602</v>
      </c>
    </row>
    <row r="7082" spans="1:10" ht="32" customHeight="1">
      <c r="A7082" s="19" t="s">
        <v>121372</v>
      </c>
      <c r="B7082" s="24">
        <v>25</v>
      </c>
      <c r="C7082" s="22">
        <v>15</v>
      </c>
      <c r="D7082" s="21" t="s">
        <v>102600</v>
      </c>
      <c r="E7082" s="21" t="s">
        <v>102601</v>
      </c>
      <c r="F7082" s="21" t="s">
        <v>101694</v>
      </c>
      <c r="G7082" s="22">
        <v>10</v>
      </c>
      <c r="H7082" s="22">
        <v>0</v>
      </c>
      <c r="I7082" s="22">
        <v>0</v>
      </c>
      <c r="J7082" s="21" t="s">
        <v>102602</v>
      </c>
    </row>
    <row r="7083" spans="1:10" ht="32" customHeight="1">
      <c r="A7083" s="19" t="s">
        <v>121373</v>
      </c>
      <c r="B7083" s="24">
        <v>14</v>
      </c>
      <c r="C7083" s="22">
        <v>19</v>
      </c>
      <c r="D7083" s="21" t="s">
        <v>121374</v>
      </c>
      <c r="E7083" s="21" t="s">
        <v>121375</v>
      </c>
      <c r="F7083" s="21" t="s">
        <v>102510</v>
      </c>
      <c r="G7083" s="22">
        <v>6</v>
      </c>
      <c r="H7083" s="22">
        <v>9</v>
      </c>
      <c r="I7083" s="22">
        <v>18</v>
      </c>
      <c r="J7083" s="21" t="s">
        <v>121376</v>
      </c>
    </row>
    <row r="7084" spans="1:10" ht="44" customHeight="1">
      <c r="A7084" s="19" t="s">
        <v>121377</v>
      </c>
      <c r="B7084" s="24">
        <v>19</v>
      </c>
      <c r="C7084" s="22">
        <v>15</v>
      </c>
      <c r="D7084" s="21" t="s">
        <v>121378</v>
      </c>
      <c r="E7084" s="21" t="s">
        <v>121379</v>
      </c>
      <c r="F7084" s="21" t="s">
        <v>101554</v>
      </c>
      <c r="G7084" s="22">
        <v>10</v>
      </c>
      <c r="H7084" s="22">
        <v>0</v>
      </c>
      <c r="I7084" s="22">
        <v>0</v>
      </c>
      <c r="J7084" s="21" t="s">
        <v>121380</v>
      </c>
    </row>
    <row r="7085" spans="1:10" ht="32" customHeight="1">
      <c r="A7085" s="19" t="s">
        <v>121381</v>
      </c>
      <c r="B7085" s="24">
        <v>40</v>
      </c>
      <c r="C7085" s="22">
        <v>23</v>
      </c>
      <c r="D7085" s="21" t="s">
        <v>103614</v>
      </c>
      <c r="E7085" s="21" t="s">
        <v>103615</v>
      </c>
      <c r="F7085" s="21" t="s">
        <v>102001</v>
      </c>
      <c r="G7085" s="22">
        <v>7</v>
      </c>
      <c r="H7085" s="22">
        <v>12</v>
      </c>
      <c r="I7085" s="22">
        <v>22</v>
      </c>
      <c r="J7085" s="21" t="s">
        <v>121382</v>
      </c>
    </row>
    <row r="7086" spans="1:10" ht="32" customHeight="1">
      <c r="A7086" s="19" t="s">
        <v>121383</v>
      </c>
      <c r="B7086" s="24">
        <v>20</v>
      </c>
      <c r="C7086" s="22">
        <v>15</v>
      </c>
      <c r="D7086" s="21" t="s">
        <v>104931</v>
      </c>
      <c r="E7086" s="21" t="s">
        <v>104932</v>
      </c>
      <c r="F7086" s="21" t="s">
        <v>101554</v>
      </c>
      <c r="G7086" s="22">
        <v>10</v>
      </c>
      <c r="H7086" s="22">
        <v>0</v>
      </c>
      <c r="I7086" s="22">
        <v>0</v>
      </c>
      <c r="J7086" s="21" t="s">
        <v>121384</v>
      </c>
    </row>
    <row r="7087" spans="1:10" ht="44" customHeight="1">
      <c r="A7087" s="19" t="s">
        <v>121385</v>
      </c>
      <c r="B7087" s="24">
        <v>47</v>
      </c>
      <c r="C7087" s="22">
        <v>30</v>
      </c>
      <c r="D7087" s="21" t="s">
        <v>104982</v>
      </c>
      <c r="E7087" s="21" t="s">
        <v>104983</v>
      </c>
      <c r="F7087" s="21" t="s">
        <v>101568</v>
      </c>
      <c r="G7087" s="22">
        <v>3</v>
      </c>
      <c r="H7087" s="22">
        <v>23</v>
      </c>
      <c r="I7087" s="22">
        <v>36</v>
      </c>
      <c r="J7087" s="21" t="s">
        <v>121386</v>
      </c>
    </row>
    <row r="7088" spans="1:10" ht="44" customHeight="1">
      <c r="A7088" s="19" t="s">
        <v>121387</v>
      </c>
      <c r="B7088" s="24">
        <v>47</v>
      </c>
      <c r="C7088" s="22">
        <v>30</v>
      </c>
      <c r="D7088" s="21" t="s">
        <v>104982</v>
      </c>
      <c r="E7088" s="21" t="s">
        <v>104983</v>
      </c>
      <c r="F7088" s="21" t="s">
        <v>101568</v>
      </c>
      <c r="G7088" s="22">
        <v>3</v>
      </c>
      <c r="H7088" s="22">
        <v>23</v>
      </c>
      <c r="I7088" s="22">
        <v>36</v>
      </c>
      <c r="J7088" s="21" t="s">
        <v>121386</v>
      </c>
    </row>
    <row r="7089" spans="1:10" ht="32" customHeight="1">
      <c r="A7089" s="19" t="s">
        <v>121388</v>
      </c>
      <c r="B7089" s="24">
        <v>19</v>
      </c>
      <c r="C7089" s="22">
        <v>21</v>
      </c>
      <c r="D7089" s="21" t="s">
        <v>121389</v>
      </c>
      <c r="E7089" s="21" t="s">
        <v>121390</v>
      </c>
      <c r="F7089" s="21" t="s">
        <v>14775</v>
      </c>
      <c r="G7089" s="22">
        <v>2</v>
      </c>
      <c r="H7089" s="22">
        <v>15</v>
      </c>
      <c r="I7089" s="22">
        <v>29</v>
      </c>
      <c r="J7089" s="21" t="s">
        <v>121391</v>
      </c>
    </row>
    <row r="7090" spans="1:10" ht="32" customHeight="1">
      <c r="A7090" s="19" t="s">
        <v>121392</v>
      </c>
      <c r="B7090" s="24">
        <v>12</v>
      </c>
      <c r="C7090" s="22">
        <v>15</v>
      </c>
      <c r="D7090" s="21" t="s">
        <v>121393</v>
      </c>
      <c r="E7090" s="21" t="s">
        <v>121394</v>
      </c>
      <c r="F7090" s="21" t="s">
        <v>101727</v>
      </c>
      <c r="G7090" s="22">
        <v>10</v>
      </c>
      <c r="H7090" s="22">
        <v>0</v>
      </c>
      <c r="I7090" s="22">
        <v>0</v>
      </c>
      <c r="J7090" s="21" t="s">
        <v>121395</v>
      </c>
    </row>
    <row r="7091" spans="1:10" ht="32" customHeight="1">
      <c r="A7091" s="19" t="s">
        <v>121396</v>
      </c>
      <c r="B7091" s="24">
        <v>20</v>
      </c>
      <c r="C7091" s="22">
        <v>15</v>
      </c>
      <c r="D7091" s="21" t="s">
        <v>103594</v>
      </c>
      <c r="E7091" s="21" t="s">
        <v>103595</v>
      </c>
      <c r="F7091" s="21" t="s">
        <v>101528</v>
      </c>
      <c r="G7091" s="22">
        <v>10</v>
      </c>
      <c r="H7091" s="22">
        <v>0</v>
      </c>
      <c r="I7091" s="22">
        <v>0</v>
      </c>
      <c r="J7091" s="21" t="s">
        <v>104619</v>
      </c>
    </row>
    <row r="7092" spans="1:10" ht="32" customHeight="1">
      <c r="A7092" s="19" t="s">
        <v>121397</v>
      </c>
      <c r="B7092" s="24">
        <v>21</v>
      </c>
      <c r="C7092" s="22">
        <v>18</v>
      </c>
      <c r="D7092" s="21" t="s">
        <v>121398</v>
      </c>
      <c r="E7092" s="21" t="s">
        <v>121399</v>
      </c>
      <c r="F7092" s="21" t="s">
        <v>101757</v>
      </c>
      <c r="G7092" s="22">
        <v>2</v>
      </c>
      <c r="H7092" s="22">
        <v>8</v>
      </c>
      <c r="I7092" s="22">
        <v>13</v>
      </c>
      <c r="J7092" s="21" t="s">
        <v>121400</v>
      </c>
    </row>
    <row r="7093" spans="1:10" ht="32" customHeight="1">
      <c r="A7093" s="19" t="s">
        <v>121401</v>
      </c>
      <c r="B7093" s="24">
        <v>12</v>
      </c>
      <c r="C7093" s="22">
        <v>15</v>
      </c>
      <c r="D7093" s="21" t="s">
        <v>121402</v>
      </c>
      <c r="E7093" s="21" t="s">
        <v>121403</v>
      </c>
      <c r="F7093" s="21" t="s">
        <v>101528</v>
      </c>
      <c r="G7093" s="22">
        <v>10</v>
      </c>
      <c r="H7093" s="22">
        <v>0</v>
      </c>
      <c r="I7093" s="22">
        <v>0</v>
      </c>
      <c r="J7093" s="21" t="s">
        <v>121404</v>
      </c>
    </row>
    <row r="7094" spans="1:10" ht="32" customHeight="1">
      <c r="A7094" s="19" t="s">
        <v>121405</v>
      </c>
      <c r="B7094" s="24">
        <v>16</v>
      </c>
      <c r="C7094" s="22">
        <v>40</v>
      </c>
      <c r="D7094" s="21" t="s">
        <v>111074</v>
      </c>
      <c r="E7094" s="21" t="s">
        <v>111075</v>
      </c>
      <c r="F7094" s="21" t="s">
        <v>114597</v>
      </c>
      <c r="G7094" s="22">
        <v>11</v>
      </c>
      <c r="H7094" s="22">
        <v>25</v>
      </c>
      <c r="I7094" s="22">
        <v>35</v>
      </c>
      <c r="J7094" s="21" t="s">
        <v>121406</v>
      </c>
    </row>
    <row r="7095" spans="1:10" ht="32" customHeight="1">
      <c r="A7095" s="19" t="s">
        <v>121407</v>
      </c>
      <c r="B7095" s="24">
        <v>28</v>
      </c>
      <c r="C7095" s="22">
        <v>15</v>
      </c>
      <c r="D7095" s="21" t="s">
        <v>121408</v>
      </c>
      <c r="E7095" s="21" t="s">
        <v>121409</v>
      </c>
      <c r="F7095" s="21" t="s">
        <v>101554</v>
      </c>
      <c r="G7095" s="22">
        <v>10</v>
      </c>
      <c r="H7095" s="22">
        <v>0</v>
      </c>
      <c r="I7095" s="22">
        <v>0</v>
      </c>
      <c r="J7095" s="21" t="s">
        <v>121410</v>
      </c>
    </row>
    <row r="7096" spans="1:10" ht="32" customHeight="1">
      <c r="A7096" s="19" t="s">
        <v>121411</v>
      </c>
      <c r="B7096" s="24">
        <v>27</v>
      </c>
      <c r="C7096" s="22">
        <v>15</v>
      </c>
      <c r="D7096" s="21" t="s">
        <v>109723</v>
      </c>
      <c r="E7096" s="21" t="s">
        <v>109724</v>
      </c>
      <c r="F7096" s="21" t="s">
        <v>101554</v>
      </c>
      <c r="G7096" s="22">
        <v>10</v>
      </c>
      <c r="H7096" s="22">
        <v>0</v>
      </c>
      <c r="I7096" s="22">
        <v>0</v>
      </c>
      <c r="J7096" s="21" t="s">
        <v>121412</v>
      </c>
    </row>
    <row r="7097" spans="1:10" ht="32" customHeight="1">
      <c r="A7097" s="19" t="s">
        <v>121413</v>
      </c>
      <c r="B7097" s="24">
        <v>22</v>
      </c>
      <c r="C7097" s="22">
        <v>20</v>
      </c>
      <c r="D7097" s="21" t="s">
        <v>105990</v>
      </c>
      <c r="E7097" s="21" t="s">
        <v>105991</v>
      </c>
      <c r="F7097" s="21" t="s">
        <v>101623</v>
      </c>
      <c r="G7097" s="22">
        <v>3</v>
      </c>
      <c r="H7097" s="22">
        <v>13</v>
      </c>
      <c r="I7097" s="22">
        <v>18</v>
      </c>
      <c r="J7097" s="21" t="s">
        <v>121414</v>
      </c>
    </row>
    <row r="7098" spans="1:10" ht="32" customHeight="1">
      <c r="A7098" s="19" t="s">
        <v>121415</v>
      </c>
      <c r="B7098" s="24">
        <v>22</v>
      </c>
      <c r="C7098" s="22">
        <v>20</v>
      </c>
      <c r="D7098" s="21" t="s">
        <v>105990</v>
      </c>
      <c r="E7098" s="21" t="s">
        <v>105991</v>
      </c>
      <c r="F7098" s="21" t="s">
        <v>101623</v>
      </c>
      <c r="G7098" s="22">
        <v>3</v>
      </c>
      <c r="H7098" s="22">
        <v>13</v>
      </c>
      <c r="I7098" s="22">
        <v>18</v>
      </c>
      <c r="J7098" s="21" t="s">
        <v>121414</v>
      </c>
    </row>
    <row r="7099" spans="1:10" ht="32" customHeight="1">
      <c r="A7099" s="19" t="s">
        <v>121416</v>
      </c>
      <c r="B7099" s="24">
        <v>40</v>
      </c>
      <c r="C7099" s="22">
        <v>15</v>
      </c>
      <c r="D7099" s="21" t="s">
        <v>102308</v>
      </c>
      <c r="E7099" s="21" t="s">
        <v>102309</v>
      </c>
      <c r="F7099" s="21" t="s">
        <v>101694</v>
      </c>
      <c r="G7099" s="22">
        <v>10</v>
      </c>
      <c r="H7099" s="22">
        <v>0</v>
      </c>
      <c r="I7099" s="22">
        <v>0</v>
      </c>
      <c r="J7099" s="21" t="s">
        <v>121417</v>
      </c>
    </row>
    <row r="7100" spans="1:10" ht="32" customHeight="1">
      <c r="A7100" s="19" t="s">
        <v>121418</v>
      </c>
      <c r="B7100" s="24">
        <v>26</v>
      </c>
      <c r="C7100" s="22">
        <v>15</v>
      </c>
      <c r="D7100" s="21" t="s">
        <v>103511</v>
      </c>
      <c r="E7100" s="21" t="s">
        <v>103512</v>
      </c>
      <c r="F7100" s="21" t="s">
        <v>101568</v>
      </c>
      <c r="G7100" s="22">
        <v>1</v>
      </c>
      <c r="H7100" s="22">
        <v>9</v>
      </c>
      <c r="I7100" s="22">
        <v>16</v>
      </c>
      <c r="J7100" s="21" t="s">
        <v>121419</v>
      </c>
    </row>
    <row r="7101" spans="1:10" ht="44" customHeight="1">
      <c r="A7101" s="19" t="s">
        <v>121420</v>
      </c>
      <c r="B7101" s="24">
        <v>33</v>
      </c>
      <c r="C7101" s="22">
        <v>25</v>
      </c>
      <c r="D7101" s="21" t="s">
        <v>112492</v>
      </c>
      <c r="E7101" s="21" t="s">
        <v>112493</v>
      </c>
      <c r="F7101" s="21" t="s">
        <v>14743</v>
      </c>
      <c r="G7101" s="22">
        <v>7</v>
      </c>
      <c r="H7101" s="22">
        <v>14</v>
      </c>
      <c r="I7101" s="22">
        <v>25</v>
      </c>
      <c r="J7101" s="21" t="s">
        <v>121421</v>
      </c>
    </row>
    <row r="7102" spans="1:10" ht="32" customHeight="1">
      <c r="A7102" s="19" t="s">
        <v>121422</v>
      </c>
      <c r="B7102" s="24">
        <v>42</v>
      </c>
      <c r="C7102" s="22">
        <v>15</v>
      </c>
      <c r="D7102" s="21" t="s">
        <v>121423</v>
      </c>
      <c r="E7102" s="21" t="s">
        <v>121424</v>
      </c>
      <c r="F7102" s="21" t="s">
        <v>101554</v>
      </c>
      <c r="G7102" s="22">
        <v>10</v>
      </c>
      <c r="H7102" s="22">
        <v>0</v>
      </c>
      <c r="I7102" s="22">
        <v>0</v>
      </c>
      <c r="J7102" s="21" t="s">
        <v>121425</v>
      </c>
    </row>
    <row r="7103" spans="1:10" ht="32" customHeight="1">
      <c r="A7103" s="19" t="s">
        <v>121426</v>
      </c>
      <c r="B7103" s="24">
        <v>33</v>
      </c>
      <c r="C7103" s="22">
        <v>27</v>
      </c>
      <c r="D7103" s="21" t="s">
        <v>110086</v>
      </c>
      <c r="E7103" s="21" t="s">
        <v>110087</v>
      </c>
      <c r="F7103" s="21" t="s">
        <v>103890</v>
      </c>
      <c r="G7103" s="22">
        <v>1</v>
      </c>
      <c r="H7103" s="22">
        <v>9</v>
      </c>
      <c r="I7103" s="22">
        <v>18</v>
      </c>
      <c r="J7103" s="21" t="s">
        <v>121427</v>
      </c>
    </row>
    <row r="7104" spans="1:10" ht="32" customHeight="1">
      <c r="A7104" s="19" t="s">
        <v>121428</v>
      </c>
      <c r="B7104" s="24">
        <v>24</v>
      </c>
      <c r="C7104" s="22">
        <v>15</v>
      </c>
      <c r="D7104" s="21" t="s">
        <v>121429</v>
      </c>
      <c r="E7104" s="21" t="s">
        <v>121430</v>
      </c>
      <c r="F7104" s="22">
        <v>1</v>
      </c>
      <c r="G7104" s="22">
        <v>1</v>
      </c>
      <c r="H7104" s="22">
        <v>10</v>
      </c>
      <c r="I7104" s="22">
        <v>25</v>
      </c>
      <c r="J7104" s="21" t="s">
        <v>121431</v>
      </c>
    </row>
    <row r="7105" spans="1:10" ht="32" customHeight="1">
      <c r="A7105" s="19" t="s">
        <v>121432</v>
      </c>
      <c r="B7105" s="24">
        <v>15</v>
      </c>
      <c r="C7105" s="22">
        <v>24</v>
      </c>
      <c r="D7105" s="21" t="s">
        <v>121433</v>
      </c>
      <c r="E7105" s="21" t="s">
        <v>121434</v>
      </c>
      <c r="F7105" s="21" t="s">
        <v>101817</v>
      </c>
      <c r="G7105" s="22">
        <v>10</v>
      </c>
      <c r="H7105" s="22">
        <v>10</v>
      </c>
      <c r="I7105" s="22">
        <v>16</v>
      </c>
      <c r="J7105" s="21" t="s">
        <v>121435</v>
      </c>
    </row>
    <row r="7106" spans="1:10" ht="20" customHeight="1">
      <c r="A7106" s="27">
        <v>-999</v>
      </c>
      <c r="B7106" s="24">
        <v>-999</v>
      </c>
      <c r="C7106" s="22">
        <v>-999</v>
      </c>
      <c r="D7106" s="22">
        <v>-999</v>
      </c>
      <c r="E7106" s="22">
        <v>-999</v>
      </c>
      <c r="F7106" s="22">
        <v>-999</v>
      </c>
      <c r="G7106" s="22">
        <v>-999</v>
      </c>
      <c r="H7106" s="22">
        <v>-999</v>
      </c>
      <c r="I7106" s="22">
        <v>-999</v>
      </c>
      <c r="J7106" s="22">
        <v>-999</v>
      </c>
    </row>
    <row r="7107" spans="1:10" ht="32" customHeight="1">
      <c r="A7107" s="19" t="s">
        <v>121436</v>
      </c>
      <c r="B7107" s="24">
        <v>22</v>
      </c>
      <c r="C7107" s="22">
        <v>25</v>
      </c>
      <c r="D7107" s="21" t="s">
        <v>121437</v>
      </c>
      <c r="E7107" s="21" t="s">
        <v>121438</v>
      </c>
      <c r="F7107" s="21" t="s">
        <v>103765</v>
      </c>
      <c r="G7107" s="22">
        <v>3</v>
      </c>
      <c r="H7107" s="22">
        <v>11</v>
      </c>
      <c r="I7107" s="22">
        <v>15</v>
      </c>
      <c r="J7107" s="21" t="s">
        <v>121439</v>
      </c>
    </row>
    <row r="7108" spans="1:10" ht="32" customHeight="1">
      <c r="A7108" s="19" t="s">
        <v>121440</v>
      </c>
      <c r="B7108" s="24">
        <v>27</v>
      </c>
      <c r="C7108" s="22">
        <v>15</v>
      </c>
      <c r="D7108" s="21" t="s">
        <v>121441</v>
      </c>
      <c r="E7108" s="21" t="s">
        <v>121442</v>
      </c>
      <c r="F7108" s="21" t="s">
        <v>101694</v>
      </c>
      <c r="G7108" s="22">
        <v>10</v>
      </c>
      <c r="H7108" s="22">
        <v>0</v>
      </c>
      <c r="I7108" s="22">
        <v>0</v>
      </c>
      <c r="J7108" s="21" t="s">
        <v>121443</v>
      </c>
    </row>
    <row r="7109" spans="1:10" ht="44" customHeight="1">
      <c r="A7109" s="19" t="s">
        <v>121444</v>
      </c>
      <c r="B7109" s="24">
        <v>15</v>
      </c>
      <c r="C7109" s="22">
        <v>17</v>
      </c>
      <c r="D7109" s="21" t="s">
        <v>103697</v>
      </c>
      <c r="E7109" s="21" t="s">
        <v>103698</v>
      </c>
      <c r="F7109" s="21" t="s">
        <v>14743</v>
      </c>
      <c r="G7109" s="22">
        <v>4</v>
      </c>
      <c r="H7109" s="22">
        <v>9</v>
      </c>
      <c r="I7109" s="22">
        <v>16</v>
      </c>
      <c r="J7109" s="21" t="s">
        <v>121445</v>
      </c>
    </row>
    <row r="7110" spans="1:10" ht="32" customHeight="1">
      <c r="A7110" s="19" t="s">
        <v>121446</v>
      </c>
      <c r="B7110" s="24">
        <v>28</v>
      </c>
      <c r="C7110" s="22">
        <v>15</v>
      </c>
      <c r="D7110" s="21" t="s">
        <v>121447</v>
      </c>
      <c r="E7110" s="21" t="s">
        <v>121448</v>
      </c>
      <c r="F7110" s="21" t="s">
        <v>101727</v>
      </c>
      <c r="G7110" s="22">
        <v>10</v>
      </c>
      <c r="H7110" s="22">
        <v>0</v>
      </c>
      <c r="I7110" s="22">
        <v>0</v>
      </c>
      <c r="J7110" s="21" t="s">
        <v>121449</v>
      </c>
    </row>
    <row r="7111" spans="1:10" ht="32" customHeight="1">
      <c r="A7111" s="19" t="s">
        <v>121450</v>
      </c>
      <c r="B7111" s="24">
        <v>26</v>
      </c>
      <c r="C7111" s="22">
        <v>15</v>
      </c>
      <c r="D7111" s="21" t="s">
        <v>121451</v>
      </c>
      <c r="E7111" s="21" t="s">
        <v>121452</v>
      </c>
      <c r="F7111" s="21" t="s">
        <v>101568</v>
      </c>
      <c r="G7111" s="22">
        <v>1</v>
      </c>
      <c r="H7111" s="22">
        <v>9</v>
      </c>
      <c r="I7111" s="22">
        <v>19</v>
      </c>
      <c r="J7111" s="21" t="s">
        <v>121453</v>
      </c>
    </row>
    <row r="7112" spans="1:10" ht="44" customHeight="1">
      <c r="A7112" s="19" t="s">
        <v>121454</v>
      </c>
      <c r="B7112" s="24">
        <v>21</v>
      </c>
      <c r="C7112" s="22">
        <v>15</v>
      </c>
      <c r="D7112" s="21" t="s">
        <v>112962</v>
      </c>
      <c r="E7112" s="21" t="s">
        <v>112963</v>
      </c>
      <c r="F7112" s="21" t="s">
        <v>101528</v>
      </c>
      <c r="G7112" s="22">
        <v>10</v>
      </c>
      <c r="H7112" s="22">
        <v>0</v>
      </c>
      <c r="I7112" s="22">
        <v>0</v>
      </c>
      <c r="J7112" s="21" t="s">
        <v>121455</v>
      </c>
    </row>
    <row r="7113" spans="1:10" ht="44" customHeight="1">
      <c r="A7113" s="19" t="s">
        <v>121456</v>
      </c>
      <c r="B7113" s="24">
        <v>33</v>
      </c>
      <c r="C7113" s="22">
        <v>19</v>
      </c>
      <c r="D7113" s="21" t="s">
        <v>121457</v>
      </c>
      <c r="E7113" s="21" t="s">
        <v>121458</v>
      </c>
      <c r="F7113" s="21" t="s">
        <v>105439</v>
      </c>
      <c r="G7113" s="22">
        <v>1</v>
      </c>
      <c r="H7113" s="22">
        <v>14</v>
      </c>
      <c r="I7113" s="22">
        <v>31</v>
      </c>
      <c r="J7113" s="21" t="s">
        <v>121459</v>
      </c>
    </row>
    <row r="7114" spans="1:10" ht="44" customHeight="1">
      <c r="A7114" s="19" t="s">
        <v>121460</v>
      </c>
      <c r="B7114" s="24">
        <v>26</v>
      </c>
      <c r="C7114" s="22">
        <v>24</v>
      </c>
      <c r="D7114" s="21" t="s">
        <v>121461</v>
      </c>
      <c r="E7114" s="21" t="s">
        <v>121462</v>
      </c>
      <c r="F7114" s="21" t="s">
        <v>102405</v>
      </c>
      <c r="G7114" s="22">
        <v>7</v>
      </c>
      <c r="H7114" s="22">
        <v>13</v>
      </c>
      <c r="I7114" s="22">
        <v>24</v>
      </c>
      <c r="J7114" s="21" t="s">
        <v>121463</v>
      </c>
    </row>
    <row r="7115" spans="1:10" ht="44" customHeight="1">
      <c r="A7115" s="19" t="s">
        <v>121464</v>
      </c>
      <c r="B7115" s="24">
        <v>32</v>
      </c>
      <c r="C7115" s="22">
        <v>15</v>
      </c>
      <c r="D7115" s="21" t="s">
        <v>121465</v>
      </c>
      <c r="E7115" s="21" t="s">
        <v>121466</v>
      </c>
      <c r="F7115" s="21" t="s">
        <v>101554</v>
      </c>
      <c r="G7115" s="22">
        <v>10</v>
      </c>
      <c r="H7115" s="22">
        <v>0</v>
      </c>
      <c r="I7115" s="22">
        <v>0</v>
      </c>
      <c r="J7115" s="21" t="s">
        <v>121467</v>
      </c>
    </row>
    <row r="7116" spans="1:10" ht="32" customHeight="1">
      <c r="A7116" s="19" t="s">
        <v>121468</v>
      </c>
      <c r="B7116" s="24">
        <v>25</v>
      </c>
      <c r="C7116" s="22">
        <v>18</v>
      </c>
      <c r="D7116" s="21" t="s">
        <v>121469</v>
      </c>
      <c r="E7116" s="21" t="s">
        <v>121470</v>
      </c>
      <c r="F7116" s="21" t="s">
        <v>102144</v>
      </c>
      <c r="G7116" s="22">
        <v>1</v>
      </c>
      <c r="H7116" s="22">
        <v>13</v>
      </c>
      <c r="I7116" s="22">
        <v>20</v>
      </c>
      <c r="J7116" s="21" t="s">
        <v>121471</v>
      </c>
    </row>
    <row r="7117" spans="1:10" ht="20" customHeight="1">
      <c r="A7117" s="27">
        <v>-999</v>
      </c>
      <c r="B7117" s="24">
        <v>-999</v>
      </c>
      <c r="C7117" s="22">
        <v>-999</v>
      </c>
      <c r="D7117" s="22">
        <v>-999</v>
      </c>
      <c r="E7117" s="22">
        <v>-999</v>
      </c>
      <c r="F7117" s="22">
        <v>-999</v>
      </c>
      <c r="G7117" s="22">
        <v>-999</v>
      </c>
      <c r="H7117" s="22">
        <v>-999</v>
      </c>
      <c r="I7117" s="22">
        <v>-999</v>
      </c>
      <c r="J7117" s="22">
        <v>-999</v>
      </c>
    </row>
    <row r="7118" spans="1:10" ht="32" customHeight="1">
      <c r="A7118" s="19" t="s">
        <v>121472</v>
      </c>
      <c r="B7118" s="24">
        <v>20</v>
      </c>
      <c r="C7118" s="22">
        <v>15</v>
      </c>
      <c r="D7118" s="21" t="s">
        <v>121473</v>
      </c>
      <c r="E7118" s="21" t="s">
        <v>121474</v>
      </c>
      <c r="F7118" s="21" t="s">
        <v>101554</v>
      </c>
      <c r="G7118" s="22">
        <v>10</v>
      </c>
      <c r="H7118" s="22">
        <v>0</v>
      </c>
      <c r="I7118" s="22">
        <v>0</v>
      </c>
      <c r="J7118" s="21" t="s">
        <v>121475</v>
      </c>
    </row>
    <row r="7119" spans="1:10" ht="32" customHeight="1">
      <c r="A7119" s="19" t="s">
        <v>121476</v>
      </c>
      <c r="B7119" s="24">
        <v>17</v>
      </c>
      <c r="C7119" s="22">
        <v>15</v>
      </c>
      <c r="D7119" s="21" t="s">
        <v>121477</v>
      </c>
      <c r="E7119" s="21" t="s">
        <v>121478</v>
      </c>
      <c r="F7119" s="21" t="s">
        <v>101554</v>
      </c>
      <c r="G7119" s="22">
        <v>10</v>
      </c>
      <c r="H7119" s="22">
        <v>0</v>
      </c>
      <c r="I7119" s="22">
        <v>0</v>
      </c>
      <c r="J7119" s="21" t="s">
        <v>121479</v>
      </c>
    </row>
    <row r="7120" spans="1:10" ht="32" customHeight="1">
      <c r="A7120" s="19" t="s">
        <v>121480</v>
      </c>
      <c r="B7120" s="24">
        <v>23</v>
      </c>
      <c r="C7120" s="22">
        <v>15</v>
      </c>
      <c r="D7120" s="21" t="s">
        <v>121481</v>
      </c>
      <c r="E7120" s="21" t="s">
        <v>121482</v>
      </c>
      <c r="F7120" s="21" t="s">
        <v>101522</v>
      </c>
      <c r="G7120" s="22">
        <v>10</v>
      </c>
      <c r="H7120" s="22">
        <v>0</v>
      </c>
      <c r="I7120" s="22">
        <v>0</v>
      </c>
      <c r="J7120" s="21" t="s">
        <v>121483</v>
      </c>
    </row>
    <row r="7121" spans="1:10" ht="32" customHeight="1">
      <c r="A7121" s="19" t="s">
        <v>121484</v>
      </c>
      <c r="B7121" s="24">
        <v>20</v>
      </c>
      <c r="C7121" s="22">
        <v>22</v>
      </c>
      <c r="D7121" s="21" t="s">
        <v>115726</v>
      </c>
      <c r="E7121" s="21" t="s">
        <v>115727</v>
      </c>
      <c r="F7121" s="21" t="s">
        <v>101538</v>
      </c>
      <c r="G7121" s="22">
        <v>2</v>
      </c>
      <c r="H7121" s="22">
        <v>16</v>
      </c>
      <c r="I7121" s="22">
        <v>24</v>
      </c>
      <c r="J7121" s="21" t="s">
        <v>121485</v>
      </c>
    </row>
    <row r="7122" spans="1:10" ht="32" customHeight="1">
      <c r="A7122" s="19" t="s">
        <v>121486</v>
      </c>
      <c r="B7122" s="24">
        <v>29</v>
      </c>
      <c r="C7122" s="22">
        <v>15</v>
      </c>
      <c r="D7122" s="21" t="s">
        <v>113077</v>
      </c>
      <c r="E7122" s="21" t="s">
        <v>113078</v>
      </c>
      <c r="F7122" s="21" t="s">
        <v>101694</v>
      </c>
      <c r="G7122" s="22">
        <v>10</v>
      </c>
      <c r="H7122" s="22">
        <v>0</v>
      </c>
      <c r="I7122" s="22">
        <v>0</v>
      </c>
      <c r="J7122" s="21" t="s">
        <v>121487</v>
      </c>
    </row>
    <row r="7123" spans="1:10" ht="32" customHeight="1">
      <c r="A7123" s="19" t="s">
        <v>121488</v>
      </c>
      <c r="B7123" s="24">
        <v>40</v>
      </c>
      <c r="C7123" s="22">
        <v>37</v>
      </c>
      <c r="D7123" s="21" t="s">
        <v>106322</v>
      </c>
      <c r="E7123" s="21" t="s">
        <v>106323</v>
      </c>
      <c r="F7123" s="21" t="s">
        <v>14741</v>
      </c>
      <c r="G7123" s="22">
        <v>4</v>
      </c>
      <c r="H7123" s="22">
        <v>29</v>
      </c>
      <c r="I7123" s="22">
        <v>45</v>
      </c>
      <c r="J7123" s="21" t="s">
        <v>121489</v>
      </c>
    </row>
    <row r="7124" spans="1:10" ht="32" customHeight="1">
      <c r="A7124" s="19" t="s">
        <v>121490</v>
      </c>
      <c r="B7124" s="24">
        <v>41</v>
      </c>
      <c r="C7124" s="22">
        <v>17</v>
      </c>
      <c r="D7124" s="21" t="s">
        <v>104172</v>
      </c>
      <c r="E7124" s="21" t="s">
        <v>104173</v>
      </c>
      <c r="F7124" s="21" t="s">
        <v>101665</v>
      </c>
      <c r="G7124" s="22">
        <v>1</v>
      </c>
      <c r="H7124" s="22">
        <v>12</v>
      </c>
      <c r="I7124" s="22">
        <v>23</v>
      </c>
      <c r="J7124" s="21" t="s">
        <v>121491</v>
      </c>
    </row>
    <row r="7125" spans="1:10" ht="32" customHeight="1">
      <c r="A7125" s="19" t="s">
        <v>121492</v>
      </c>
      <c r="B7125" s="24">
        <v>12</v>
      </c>
      <c r="C7125" s="22">
        <v>15</v>
      </c>
      <c r="D7125" s="21" t="s">
        <v>121493</v>
      </c>
      <c r="E7125" s="21" t="s">
        <v>121494</v>
      </c>
      <c r="F7125" s="21" t="s">
        <v>101694</v>
      </c>
      <c r="G7125" s="22">
        <v>10</v>
      </c>
      <c r="H7125" s="22">
        <v>0</v>
      </c>
      <c r="I7125" s="22">
        <v>0</v>
      </c>
      <c r="J7125" s="21" t="s">
        <v>121495</v>
      </c>
    </row>
    <row r="7126" spans="1:10" ht="32" customHeight="1">
      <c r="A7126" s="19" t="s">
        <v>121496</v>
      </c>
      <c r="B7126" s="24">
        <v>18</v>
      </c>
      <c r="C7126" s="22">
        <v>25</v>
      </c>
      <c r="D7126" s="21" t="s">
        <v>102880</v>
      </c>
      <c r="E7126" s="21" t="s">
        <v>102881</v>
      </c>
      <c r="F7126" s="21" t="s">
        <v>14743</v>
      </c>
      <c r="G7126" s="22">
        <v>7</v>
      </c>
      <c r="H7126" s="22">
        <v>14</v>
      </c>
      <c r="I7126" s="22">
        <v>26</v>
      </c>
      <c r="J7126" s="21" t="s">
        <v>121497</v>
      </c>
    </row>
    <row r="7127" spans="1:10" ht="32" customHeight="1">
      <c r="A7127" s="19" t="s">
        <v>121498</v>
      </c>
      <c r="B7127" s="24">
        <v>18</v>
      </c>
      <c r="C7127" s="22">
        <v>25</v>
      </c>
      <c r="D7127" s="21" t="s">
        <v>102880</v>
      </c>
      <c r="E7127" s="21" t="s">
        <v>102881</v>
      </c>
      <c r="F7127" s="21" t="s">
        <v>14743</v>
      </c>
      <c r="G7127" s="22">
        <v>7</v>
      </c>
      <c r="H7127" s="22">
        <v>14</v>
      </c>
      <c r="I7127" s="22">
        <v>26</v>
      </c>
      <c r="J7127" s="21" t="s">
        <v>121497</v>
      </c>
    </row>
    <row r="7128" spans="1:10" ht="32" customHeight="1">
      <c r="A7128" s="19" t="s">
        <v>121499</v>
      </c>
      <c r="B7128" s="24">
        <v>22</v>
      </c>
      <c r="C7128" s="22">
        <v>15</v>
      </c>
      <c r="D7128" s="21" t="s">
        <v>121500</v>
      </c>
      <c r="E7128" s="21" t="s">
        <v>121501</v>
      </c>
      <c r="F7128" s="21" t="s">
        <v>101528</v>
      </c>
      <c r="G7128" s="22">
        <v>10</v>
      </c>
      <c r="H7128" s="22">
        <v>0</v>
      </c>
      <c r="I7128" s="22">
        <v>0</v>
      </c>
      <c r="J7128" s="21" t="s">
        <v>121502</v>
      </c>
    </row>
    <row r="7129" spans="1:10" ht="20" customHeight="1">
      <c r="A7129" s="27">
        <v>-999</v>
      </c>
      <c r="B7129" s="24">
        <v>-999</v>
      </c>
      <c r="C7129" s="22">
        <v>-999</v>
      </c>
      <c r="D7129" s="22">
        <v>-999</v>
      </c>
      <c r="E7129" s="22">
        <v>-999</v>
      </c>
      <c r="F7129" s="22">
        <v>-999</v>
      </c>
      <c r="G7129" s="22">
        <v>-999</v>
      </c>
      <c r="H7129" s="22">
        <v>-999</v>
      </c>
      <c r="I7129" s="22">
        <v>-999</v>
      </c>
      <c r="J7129" s="22">
        <v>-999</v>
      </c>
    </row>
    <row r="7130" spans="1:10" ht="32" customHeight="1">
      <c r="A7130" s="19" t="s">
        <v>121503</v>
      </c>
      <c r="B7130" s="24">
        <v>17</v>
      </c>
      <c r="C7130" s="22">
        <v>15</v>
      </c>
      <c r="D7130" s="21" t="s">
        <v>112999</v>
      </c>
      <c r="E7130" s="21" t="s">
        <v>113000</v>
      </c>
      <c r="F7130" s="21" t="s">
        <v>14739</v>
      </c>
      <c r="G7130" s="22">
        <v>10</v>
      </c>
      <c r="H7130" s="22">
        <v>0</v>
      </c>
      <c r="I7130" s="22">
        <v>0</v>
      </c>
      <c r="J7130" s="21" t="s">
        <v>114410</v>
      </c>
    </row>
    <row r="7131" spans="1:10" ht="32" customHeight="1">
      <c r="A7131" s="19" t="s">
        <v>121504</v>
      </c>
      <c r="B7131" s="24">
        <v>25</v>
      </c>
      <c r="C7131" s="22">
        <v>15</v>
      </c>
      <c r="D7131" s="21" t="s">
        <v>121505</v>
      </c>
      <c r="E7131" s="21" t="s">
        <v>121506</v>
      </c>
      <c r="F7131" s="21" t="s">
        <v>101694</v>
      </c>
      <c r="G7131" s="22">
        <v>10</v>
      </c>
      <c r="H7131" s="22">
        <v>0</v>
      </c>
      <c r="I7131" s="22">
        <v>0</v>
      </c>
      <c r="J7131" s="21" t="s">
        <v>121507</v>
      </c>
    </row>
    <row r="7132" spans="1:10" ht="32" customHeight="1">
      <c r="A7132" s="19" t="s">
        <v>121508</v>
      </c>
      <c r="B7132" s="24">
        <v>20</v>
      </c>
      <c r="C7132" s="22">
        <v>15</v>
      </c>
      <c r="D7132" s="21" t="s">
        <v>113561</v>
      </c>
      <c r="E7132" s="21" t="s">
        <v>113562</v>
      </c>
      <c r="F7132" s="21" t="s">
        <v>101522</v>
      </c>
      <c r="G7132" s="22">
        <v>10</v>
      </c>
      <c r="H7132" s="22">
        <v>0</v>
      </c>
      <c r="I7132" s="22">
        <v>0</v>
      </c>
      <c r="J7132" s="21" t="s">
        <v>121509</v>
      </c>
    </row>
    <row r="7133" spans="1:10" ht="32" customHeight="1">
      <c r="A7133" s="19" t="s">
        <v>121510</v>
      </c>
      <c r="B7133" s="24">
        <v>25</v>
      </c>
      <c r="C7133" s="22">
        <v>15</v>
      </c>
      <c r="D7133" s="21" t="s">
        <v>121505</v>
      </c>
      <c r="E7133" s="21" t="s">
        <v>121506</v>
      </c>
      <c r="F7133" s="21" t="s">
        <v>101694</v>
      </c>
      <c r="G7133" s="22">
        <v>10</v>
      </c>
      <c r="H7133" s="22">
        <v>0</v>
      </c>
      <c r="I7133" s="22">
        <v>0</v>
      </c>
      <c r="J7133" s="21" t="s">
        <v>121507</v>
      </c>
    </row>
    <row r="7134" spans="1:10" ht="32" customHeight="1">
      <c r="A7134" s="19" t="s">
        <v>121511</v>
      </c>
      <c r="B7134" s="24">
        <v>25</v>
      </c>
      <c r="C7134" s="22">
        <v>15</v>
      </c>
      <c r="D7134" s="21" t="s">
        <v>111996</v>
      </c>
      <c r="E7134" s="21" t="s">
        <v>111997</v>
      </c>
      <c r="F7134" s="21" t="s">
        <v>14739</v>
      </c>
      <c r="G7134" s="22">
        <v>10</v>
      </c>
      <c r="H7134" s="22">
        <v>0</v>
      </c>
      <c r="I7134" s="22">
        <v>0</v>
      </c>
      <c r="J7134" s="21" t="s">
        <v>121512</v>
      </c>
    </row>
    <row r="7135" spans="1:10" ht="32" customHeight="1">
      <c r="A7135" s="19" t="s">
        <v>121513</v>
      </c>
      <c r="B7135" s="24">
        <v>33</v>
      </c>
      <c r="C7135" s="22">
        <v>18</v>
      </c>
      <c r="D7135" s="21" t="s">
        <v>106182</v>
      </c>
      <c r="E7135" s="21" t="s">
        <v>106183</v>
      </c>
      <c r="F7135" s="21" t="s">
        <v>102782</v>
      </c>
      <c r="G7135" s="22">
        <v>1</v>
      </c>
      <c r="H7135" s="22">
        <v>13</v>
      </c>
      <c r="I7135" s="22">
        <v>21</v>
      </c>
      <c r="J7135" s="21" t="s">
        <v>121514</v>
      </c>
    </row>
    <row r="7136" spans="1:10" ht="32" customHeight="1">
      <c r="A7136" s="19" t="s">
        <v>121515</v>
      </c>
      <c r="B7136" s="24">
        <v>21</v>
      </c>
      <c r="C7136" s="22">
        <v>15</v>
      </c>
      <c r="D7136" s="21" t="s">
        <v>121516</v>
      </c>
      <c r="E7136" s="21" t="s">
        <v>121517</v>
      </c>
      <c r="F7136" s="21" t="s">
        <v>101528</v>
      </c>
      <c r="G7136" s="22">
        <v>10</v>
      </c>
      <c r="H7136" s="22">
        <v>0</v>
      </c>
      <c r="I7136" s="22">
        <v>0</v>
      </c>
      <c r="J7136" s="21" t="s">
        <v>121518</v>
      </c>
    </row>
    <row r="7137" spans="1:10" ht="32" customHeight="1">
      <c r="A7137" s="19" t="s">
        <v>121519</v>
      </c>
      <c r="B7137" s="24">
        <v>24</v>
      </c>
      <c r="C7137" s="22">
        <v>15</v>
      </c>
      <c r="D7137" s="21" t="s">
        <v>113549</v>
      </c>
      <c r="E7137" s="21" t="s">
        <v>113550</v>
      </c>
      <c r="F7137" s="21" t="s">
        <v>101694</v>
      </c>
      <c r="G7137" s="22">
        <v>10</v>
      </c>
      <c r="H7137" s="22">
        <v>0</v>
      </c>
      <c r="I7137" s="22">
        <v>0</v>
      </c>
      <c r="J7137" s="21" t="s">
        <v>121520</v>
      </c>
    </row>
    <row r="7138" spans="1:10" ht="32" customHeight="1">
      <c r="A7138" s="19" t="s">
        <v>121521</v>
      </c>
      <c r="B7138" s="24">
        <v>21</v>
      </c>
      <c r="C7138" s="22">
        <v>15</v>
      </c>
      <c r="D7138" s="21" t="s">
        <v>121522</v>
      </c>
      <c r="E7138" s="21" t="s">
        <v>121523</v>
      </c>
      <c r="F7138" s="21" t="s">
        <v>101694</v>
      </c>
      <c r="G7138" s="22">
        <v>10</v>
      </c>
      <c r="H7138" s="22">
        <v>0</v>
      </c>
      <c r="I7138" s="22">
        <v>0</v>
      </c>
      <c r="J7138" s="21" t="s">
        <v>121524</v>
      </c>
    </row>
    <row r="7139" spans="1:10" ht="32" customHeight="1">
      <c r="A7139" s="19" t="s">
        <v>121525</v>
      </c>
      <c r="B7139" s="24">
        <v>30</v>
      </c>
      <c r="C7139" s="22">
        <v>15</v>
      </c>
      <c r="D7139" s="21" t="s">
        <v>105749</v>
      </c>
      <c r="E7139" s="21" t="s">
        <v>105750</v>
      </c>
      <c r="F7139" s="21" t="s">
        <v>101528</v>
      </c>
      <c r="G7139" s="22">
        <v>10</v>
      </c>
      <c r="H7139" s="22">
        <v>0</v>
      </c>
      <c r="I7139" s="22">
        <v>0</v>
      </c>
      <c r="J7139" s="21" t="s">
        <v>109747</v>
      </c>
    </row>
    <row r="7140" spans="1:10" ht="44" customHeight="1">
      <c r="A7140" s="19" t="s">
        <v>121526</v>
      </c>
      <c r="B7140" s="24">
        <v>21</v>
      </c>
      <c r="C7140" s="22">
        <v>15</v>
      </c>
      <c r="D7140" s="21" t="s">
        <v>103224</v>
      </c>
      <c r="E7140" s="21" t="s">
        <v>103225</v>
      </c>
      <c r="F7140" s="21" t="s">
        <v>101554</v>
      </c>
      <c r="G7140" s="22">
        <v>10</v>
      </c>
      <c r="H7140" s="22">
        <v>0</v>
      </c>
      <c r="I7140" s="22">
        <v>0</v>
      </c>
      <c r="J7140" s="21" t="s">
        <v>103226</v>
      </c>
    </row>
    <row r="7141" spans="1:10" ht="32" customHeight="1">
      <c r="A7141" s="19" t="s">
        <v>121527</v>
      </c>
      <c r="B7141" s="24">
        <v>17</v>
      </c>
      <c r="C7141" s="22">
        <v>15</v>
      </c>
      <c r="D7141" s="21" t="s">
        <v>121528</v>
      </c>
      <c r="E7141" s="21" t="s">
        <v>121529</v>
      </c>
      <c r="F7141" s="21" t="s">
        <v>101554</v>
      </c>
      <c r="G7141" s="22">
        <v>10</v>
      </c>
      <c r="H7141" s="22">
        <v>0</v>
      </c>
      <c r="I7141" s="22">
        <v>0</v>
      </c>
      <c r="J7141" s="21" t="s">
        <v>121530</v>
      </c>
    </row>
    <row r="7142" spans="1:10" ht="32" customHeight="1">
      <c r="A7142" s="19" t="s">
        <v>121531</v>
      </c>
      <c r="B7142" s="24">
        <v>17</v>
      </c>
      <c r="C7142" s="22">
        <v>27</v>
      </c>
      <c r="D7142" s="21" t="s">
        <v>109175</v>
      </c>
      <c r="E7142" s="21" t="s">
        <v>109176</v>
      </c>
      <c r="F7142" s="21" t="s">
        <v>102769</v>
      </c>
      <c r="G7142" s="22">
        <v>6</v>
      </c>
      <c r="H7142" s="22">
        <v>17</v>
      </c>
      <c r="I7142" s="22">
        <v>39</v>
      </c>
      <c r="J7142" s="21" t="s">
        <v>121532</v>
      </c>
    </row>
    <row r="7143" spans="1:10" ht="32" customHeight="1">
      <c r="A7143" s="19" t="s">
        <v>121533</v>
      </c>
      <c r="B7143" s="24">
        <v>33</v>
      </c>
      <c r="C7143" s="22">
        <v>25</v>
      </c>
      <c r="D7143" s="21" t="s">
        <v>103464</v>
      </c>
      <c r="E7143" s="21" t="s">
        <v>103465</v>
      </c>
      <c r="F7143" s="21" t="s">
        <v>101694</v>
      </c>
      <c r="G7143" s="22">
        <v>12</v>
      </c>
      <c r="H7143" s="22">
        <v>9</v>
      </c>
      <c r="I7143" s="22">
        <v>16</v>
      </c>
      <c r="J7143" s="21" t="s">
        <v>121534</v>
      </c>
    </row>
    <row r="7144" spans="1:10" ht="32" customHeight="1">
      <c r="A7144" s="19" t="s">
        <v>121535</v>
      </c>
      <c r="B7144" s="24">
        <v>21</v>
      </c>
      <c r="C7144" s="22">
        <v>16</v>
      </c>
      <c r="D7144" s="21" t="s">
        <v>110514</v>
      </c>
      <c r="E7144" s="21" t="s">
        <v>110515</v>
      </c>
      <c r="F7144" s="21" t="s">
        <v>101533</v>
      </c>
      <c r="G7144" s="22">
        <v>1</v>
      </c>
      <c r="H7144" s="22">
        <v>11</v>
      </c>
      <c r="I7144" s="22">
        <v>14</v>
      </c>
      <c r="J7144" s="21" t="s">
        <v>121536</v>
      </c>
    </row>
    <row r="7145" spans="1:10" ht="32" customHeight="1">
      <c r="A7145" s="19" t="s">
        <v>121537</v>
      </c>
      <c r="B7145" s="24">
        <v>35</v>
      </c>
      <c r="C7145" s="22">
        <v>18</v>
      </c>
      <c r="D7145" s="21" t="s">
        <v>121538</v>
      </c>
      <c r="E7145" s="21" t="s">
        <v>121539</v>
      </c>
      <c r="F7145" s="21" t="s">
        <v>102144</v>
      </c>
      <c r="G7145" s="22">
        <v>3</v>
      </c>
      <c r="H7145" s="22">
        <v>11</v>
      </c>
      <c r="I7145" s="22">
        <v>19</v>
      </c>
      <c r="J7145" s="21" t="s">
        <v>121540</v>
      </c>
    </row>
    <row r="7146" spans="1:10" ht="32" customHeight="1">
      <c r="A7146" s="19" t="s">
        <v>121541</v>
      </c>
      <c r="B7146" s="24">
        <v>24</v>
      </c>
      <c r="C7146" s="22">
        <v>15</v>
      </c>
      <c r="D7146" s="21" t="s">
        <v>121542</v>
      </c>
      <c r="E7146" s="21" t="s">
        <v>121543</v>
      </c>
      <c r="F7146" s="21" t="s">
        <v>101727</v>
      </c>
      <c r="G7146" s="22">
        <v>10</v>
      </c>
      <c r="H7146" s="22">
        <v>0</v>
      </c>
      <c r="I7146" s="22">
        <v>0</v>
      </c>
      <c r="J7146" s="21" t="s">
        <v>121544</v>
      </c>
    </row>
    <row r="7147" spans="1:10" ht="32" customHeight="1">
      <c r="A7147" s="19" t="s">
        <v>121545</v>
      </c>
      <c r="B7147" s="24">
        <v>22</v>
      </c>
      <c r="C7147" s="22">
        <v>16</v>
      </c>
      <c r="D7147" s="21" t="s">
        <v>121546</v>
      </c>
      <c r="E7147" s="21" t="s">
        <v>121547</v>
      </c>
      <c r="F7147" s="21" t="s">
        <v>102171</v>
      </c>
      <c r="G7147" s="22">
        <v>1</v>
      </c>
      <c r="H7147" s="22">
        <v>11</v>
      </c>
      <c r="I7147" s="22">
        <v>24</v>
      </c>
      <c r="J7147" s="21" t="s">
        <v>121548</v>
      </c>
    </row>
    <row r="7148" spans="1:10" ht="32" customHeight="1">
      <c r="A7148" s="19" t="s">
        <v>121549</v>
      </c>
      <c r="B7148" s="24">
        <v>25</v>
      </c>
      <c r="C7148" s="22">
        <v>17</v>
      </c>
      <c r="D7148" s="21" t="s">
        <v>117043</v>
      </c>
      <c r="E7148" s="21" t="s">
        <v>117044</v>
      </c>
      <c r="F7148" s="21" t="s">
        <v>101665</v>
      </c>
      <c r="G7148" s="22">
        <v>1</v>
      </c>
      <c r="H7148" s="22">
        <v>12</v>
      </c>
      <c r="I7148" s="22">
        <v>25</v>
      </c>
      <c r="J7148" s="21" t="s">
        <v>121550</v>
      </c>
    </row>
    <row r="7149" spans="1:10" ht="32" customHeight="1">
      <c r="A7149" s="19" t="s">
        <v>121551</v>
      </c>
      <c r="B7149" s="24">
        <v>30</v>
      </c>
      <c r="C7149" s="22">
        <v>18</v>
      </c>
      <c r="D7149" s="21" t="s">
        <v>121552</v>
      </c>
      <c r="E7149" s="21" t="s">
        <v>121553</v>
      </c>
      <c r="F7149" s="21" t="s">
        <v>102144</v>
      </c>
      <c r="G7149" s="22">
        <v>3</v>
      </c>
      <c r="H7149" s="22">
        <v>11</v>
      </c>
      <c r="I7149" s="22">
        <v>20</v>
      </c>
      <c r="J7149" s="21" t="s">
        <v>121554</v>
      </c>
    </row>
    <row r="7150" spans="1:10" ht="32" customHeight="1">
      <c r="A7150" s="19" t="s">
        <v>121555</v>
      </c>
      <c r="B7150" s="24">
        <v>18</v>
      </c>
      <c r="C7150" s="22">
        <v>15</v>
      </c>
      <c r="D7150" s="21" t="s">
        <v>121556</v>
      </c>
      <c r="E7150" s="21" t="s">
        <v>121557</v>
      </c>
      <c r="F7150" s="21" t="s">
        <v>14739</v>
      </c>
      <c r="G7150" s="22">
        <v>10</v>
      </c>
      <c r="H7150" s="22">
        <v>0</v>
      </c>
      <c r="I7150" s="22">
        <v>0</v>
      </c>
      <c r="J7150" s="21" t="s">
        <v>121558</v>
      </c>
    </row>
    <row r="7151" spans="1:10" ht="32" customHeight="1">
      <c r="A7151" s="19" t="s">
        <v>121559</v>
      </c>
      <c r="B7151" s="24">
        <v>25</v>
      </c>
      <c r="C7151" s="22">
        <v>29</v>
      </c>
      <c r="D7151" s="21" t="s">
        <v>121560</v>
      </c>
      <c r="E7151" s="21" t="s">
        <v>121561</v>
      </c>
      <c r="F7151" s="21" t="s">
        <v>103652</v>
      </c>
      <c r="G7151" s="22">
        <v>5</v>
      </c>
      <c r="H7151" s="22">
        <v>20</v>
      </c>
      <c r="I7151" s="22">
        <v>35</v>
      </c>
      <c r="J7151" s="21" t="s">
        <v>121562</v>
      </c>
    </row>
    <row r="7152" spans="1:10" ht="32" customHeight="1">
      <c r="A7152" s="19" t="s">
        <v>121563</v>
      </c>
      <c r="B7152" s="24">
        <v>19</v>
      </c>
      <c r="C7152" s="22">
        <v>15</v>
      </c>
      <c r="D7152" s="21" t="s">
        <v>104795</v>
      </c>
      <c r="E7152" s="21" t="s">
        <v>104796</v>
      </c>
      <c r="F7152" s="21" t="s">
        <v>14739</v>
      </c>
      <c r="G7152" s="22">
        <v>10</v>
      </c>
      <c r="H7152" s="22">
        <v>0</v>
      </c>
      <c r="I7152" s="22">
        <v>0</v>
      </c>
      <c r="J7152" s="21" t="s">
        <v>104797</v>
      </c>
    </row>
    <row r="7153" spans="1:10" ht="32" customHeight="1">
      <c r="A7153" s="19" t="s">
        <v>121564</v>
      </c>
      <c r="B7153" s="24">
        <v>23</v>
      </c>
      <c r="C7153" s="22">
        <v>16</v>
      </c>
      <c r="D7153" s="21" t="s">
        <v>121565</v>
      </c>
      <c r="E7153" s="21" t="s">
        <v>121566</v>
      </c>
      <c r="F7153" s="21" t="s">
        <v>101533</v>
      </c>
      <c r="G7153" s="22">
        <v>1</v>
      </c>
      <c r="H7153" s="22">
        <v>9</v>
      </c>
      <c r="I7153" s="22">
        <v>14</v>
      </c>
      <c r="J7153" s="21" t="s">
        <v>121567</v>
      </c>
    </row>
    <row r="7154" spans="1:10" ht="32" customHeight="1">
      <c r="A7154" s="19" t="s">
        <v>121568</v>
      </c>
      <c r="B7154" s="24">
        <v>24</v>
      </c>
      <c r="C7154" s="22">
        <v>15</v>
      </c>
      <c r="D7154" s="21" t="s">
        <v>103406</v>
      </c>
      <c r="E7154" s="21" t="s">
        <v>103407</v>
      </c>
      <c r="F7154" s="21" t="s">
        <v>101528</v>
      </c>
      <c r="G7154" s="22">
        <v>10</v>
      </c>
      <c r="H7154" s="22">
        <v>0</v>
      </c>
      <c r="I7154" s="22">
        <v>0</v>
      </c>
      <c r="J7154" s="21" t="s">
        <v>121569</v>
      </c>
    </row>
    <row r="7155" spans="1:10" ht="32" customHeight="1">
      <c r="A7155" s="19" t="s">
        <v>121570</v>
      </c>
      <c r="B7155" s="24">
        <v>20</v>
      </c>
      <c r="C7155" s="22">
        <v>15</v>
      </c>
      <c r="D7155" s="21" t="s">
        <v>121571</v>
      </c>
      <c r="E7155" s="21" t="s">
        <v>121572</v>
      </c>
      <c r="F7155" s="21" t="s">
        <v>101628</v>
      </c>
      <c r="G7155" s="22">
        <v>1</v>
      </c>
      <c r="H7155" s="22">
        <v>10</v>
      </c>
      <c r="I7155" s="22">
        <v>21</v>
      </c>
      <c r="J7155" s="21" t="s">
        <v>121573</v>
      </c>
    </row>
    <row r="7156" spans="1:10" ht="32" customHeight="1">
      <c r="A7156" s="19" t="s">
        <v>121574</v>
      </c>
      <c r="B7156" s="24">
        <v>16</v>
      </c>
      <c r="C7156" s="22">
        <v>26</v>
      </c>
      <c r="D7156" s="21" t="s">
        <v>102600</v>
      </c>
      <c r="E7156" s="21" t="s">
        <v>102601</v>
      </c>
      <c r="F7156" s="21" t="s">
        <v>101543</v>
      </c>
      <c r="G7156" s="22">
        <v>10</v>
      </c>
      <c r="H7156" s="22">
        <v>12</v>
      </c>
      <c r="I7156" s="22">
        <v>19</v>
      </c>
      <c r="J7156" s="21" t="s">
        <v>121575</v>
      </c>
    </row>
    <row r="7157" spans="1:10" ht="32" customHeight="1">
      <c r="A7157" s="19" t="s">
        <v>121576</v>
      </c>
      <c r="B7157" s="24">
        <v>25</v>
      </c>
      <c r="C7157" s="22">
        <v>15</v>
      </c>
      <c r="D7157" s="21" t="s">
        <v>121577</v>
      </c>
      <c r="E7157" s="21" t="s">
        <v>121578</v>
      </c>
      <c r="F7157" s="21" t="s">
        <v>101554</v>
      </c>
      <c r="G7157" s="22">
        <v>10</v>
      </c>
      <c r="H7157" s="22">
        <v>0</v>
      </c>
      <c r="I7157" s="22">
        <v>0</v>
      </c>
      <c r="J7157" s="21" t="s">
        <v>121579</v>
      </c>
    </row>
    <row r="7158" spans="1:10" ht="32" customHeight="1">
      <c r="A7158" s="19" t="s">
        <v>121580</v>
      </c>
      <c r="B7158" s="24">
        <v>33</v>
      </c>
      <c r="C7158" s="22">
        <v>19</v>
      </c>
      <c r="D7158" s="21" t="s">
        <v>121581</v>
      </c>
      <c r="E7158" s="21" t="s">
        <v>121582</v>
      </c>
      <c r="F7158" s="21" t="s">
        <v>102114</v>
      </c>
      <c r="G7158" s="22">
        <v>3</v>
      </c>
      <c r="H7158" s="22">
        <v>12</v>
      </c>
      <c r="I7158" s="22">
        <v>21</v>
      </c>
      <c r="J7158" s="21" t="s">
        <v>121583</v>
      </c>
    </row>
    <row r="7159" spans="1:10" ht="32" customHeight="1">
      <c r="A7159" s="19" t="s">
        <v>121584</v>
      </c>
      <c r="B7159" s="24">
        <v>28</v>
      </c>
      <c r="C7159" s="22">
        <v>15</v>
      </c>
      <c r="D7159" s="21" t="s">
        <v>121585</v>
      </c>
      <c r="E7159" s="21" t="s">
        <v>121586</v>
      </c>
      <c r="F7159" s="21" t="s">
        <v>101694</v>
      </c>
      <c r="G7159" s="22">
        <v>1</v>
      </c>
      <c r="H7159" s="22">
        <v>9</v>
      </c>
      <c r="I7159" s="22">
        <v>13</v>
      </c>
      <c r="J7159" s="21" t="s">
        <v>121587</v>
      </c>
    </row>
    <row r="7160" spans="1:10" ht="32" customHeight="1">
      <c r="A7160" s="19" t="s">
        <v>121588</v>
      </c>
      <c r="B7160" s="24">
        <v>28</v>
      </c>
      <c r="C7160" s="22">
        <v>15</v>
      </c>
      <c r="D7160" s="21" t="s">
        <v>121585</v>
      </c>
      <c r="E7160" s="21" t="s">
        <v>121586</v>
      </c>
      <c r="F7160" s="21" t="s">
        <v>101694</v>
      </c>
      <c r="G7160" s="22">
        <v>1</v>
      </c>
      <c r="H7160" s="22">
        <v>9</v>
      </c>
      <c r="I7160" s="22">
        <v>13</v>
      </c>
      <c r="J7160" s="21" t="s">
        <v>121587</v>
      </c>
    </row>
    <row r="7161" spans="1:10" ht="32" customHeight="1">
      <c r="A7161" s="19" t="s">
        <v>121589</v>
      </c>
      <c r="B7161" s="24">
        <v>28</v>
      </c>
      <c r="C7161" s="22">
        <v>15</v>
      </c>
      <c r="D7161" s="21" t="s">
        <v>121585</v>
      </c>
      <c r="E7161" s="21" t="s">
        <v>121586</v>
      </c>
      <c r="F7161" s="21" t="s">
        <v>101694</v>
      </c>
      <c r="G7161" s="22">
        <v>1</v>
      </c>
      <c r="H7161" s="22">
        <v>9</v>
      </c>
      <c r="I7161" s="22">
        <v>13</v>
      </c>
      <c r="J7161" s="21" t="s">
        <v>121587</v>
      </c>
    </row>
    <row r="7162" spans="1:10" ht="32" customHeight="1">
      <c r="A7162" s="19" t="s">
        <v>121590</v>
      </c>
      <c r="B7162" s="24">
        <v>28</v>
      </c>
      <c r="C7162" s="22">
        <v>15</v>
      </c>
      <c r="D7162" s="21" t="s">
        <v>121585</v>
      </c>
      <c r="E7162" s="21" t="s">
        <v>121586</v>
      </c>
      <c r="F7162" s="21" t="s">
        <v>101694</v>
      </c>
      <c r="G7162" s="22">
        <v>1</v>
      </c>
      <c r="H7162" s="22">
        <v>9</v>
      </c>
      <c r="I7162" s="22">
        <v>13</v>
      </c>
      <c r="J7162" s="21" t="s">
        <v>121587</v>
      </c>
    </row>
    <row r="7163" spans="1:10" ht="32" customHeight="1">
      <c r="A7163" s="19" t="s">
        <v>121591</v>
      </c>
      <c r="B7163" s="24">
        <v>13</v>
      </c>
      <c r="C7163" s="22">
        <v>30</v>
      </c>
      <c r="D7163" s="21" t="s">
        <v>101861</v>
      </c>
      <c r="E7163" s="21" t="s">
        <v>101862</v>
      </c>
      <c r="F7163" s="21" t="s">
        <v>101910</v>
      </c>
      <c r="G7163" s="22">
        <v>13</v>
      </c>
      <c r="H7163" s="22">
        <v>13</v>
      </c>
      <c r="I7163" s="22">
        <v>24</v>
      </c>
      <c r="J7163" s="21" t="s">
        <v>121592</v>
      </c>
    </row>
    <row r="7164" spans="1:10" ht="32" customHeight="1">
      <c r="A7164" s="19" t="s">
        <v>121593</v>
      </c>
      <c r="B7164" s="24">
        <v>13</v>
      </c>
      <c r="C7164" s="22">
        <v>30</v>
      </c>
      <c r="D7164" s="21" t="s">
        <v>101861</v>
      </c>
      <c r="E7164" s="21" t="s">
        <v>101862</v>
      </c>
      <c r="F7164" s="21" t="s">
        <v>101910</v>
      </c>
      <c r="G7164" s="22">
        <v>13</v>
      </c>
      <c r="H7164" s="22">
        <v>13</v>
      </c>
      <c r="I7164" s="22">
        <v>24</v>
      </c>
      <c r="J7164" s="21" t="s">
        <v>121592</v>
      </c>
    </row>
    <row r="7165" spans="1:10" ht="32" customHeight="1">
      <c r="A7165" s="19" t="s">
        <v>121594</v>
      </c>
      <c r="B7165" s="24">
        <v>13</v>
      </c>
      <c r="C7165" s="22">
        <v>30</v>
      </c>
      <c r="D7165" s="21" t="s">
        <v>101861</v>
      </c>
      <c r="E7165" s="21" t="s">
        <v>101862</v>
      </c>
      <c r="F7165" s="21" t="s">
        <v>101910</v>
      </c>
      <c r="G7165" s="22">
        <v>13</v>
      </c>
      <c r="H7165" s="22">
        <v>13</v>
      </c>
      <c r="I7165" s="22">
        <v>24</v>
      </c>
      <c r="J7165" s="21" t="s">
        <v>121592</v>
      </c>
    </row>
    <row r="7166" spans="1:10" ht="32" customHeight="1">
      <c r="A7166" s="19" t="s">
        <v>121595</v>
      </c>
      <c r="B7166" s="24">
        <v>27</v>
      </c>
      <c r="C7166" s="22">
        <v>15</v>
      </c>
      <c r="D7166" s="21" t="s">
        <v>104035</v>
      </c>
      <c r="E7166" s="21" t="s">
        <v>104036</v>
      </c>
      <c r="F7166" s="21" t="s">
        <v>101528</v>
      </c>
      <c r="G7166" s="22">
        <v>10</v>
      </c>
      <c r="H7166" s="22">
        <v>0</v>
      </c>
      <c r="I7166" s="22">
        <v>0</v>
      </c>
      <c r="J7166" s="21" t="s">
        <v>118780</v>
      </c>
    </row>
    <row r="7167" spans="1:10" ht="32" customHeight="1">
      <c r="A7167" s="19" t="s">
        <v>121596</v>
      </c>
      <c r="B7167" s="24">
        <v>13</v>
      </c>
      <c r="C7167" s="22">
        <v>15</v>
      </c>
      <c r="D7167" s="21" t="s">
        <v>102395</v>
      </c>
      <c r="E7167" s="21" t="s">
        <v>102396</v>
      </c>
      <c r="F7167" s="21" t="s">
        <v>14739</v>
      </c>
      <c r="G7167" s="22">
        <v>10</v>
      </c>
      <c r="H7167" s="22">
        <v>0</v>
      </c>
      <c r="I7167" s="22">
        <v>0</v>
      </c>
      <c r="J7167" s="21" t="s">
        <v>121597</v>
      </c>
    </row>
    <row r="7168" spans="1:10" ht="32" customHeight="1">
      <c r="A7168" s="19" t="s">
        <v>121598</v>
      </c>
      <c r="B7168" s="24">
        <v>24</v>
      </c>
      <c r="C7168" s="22">
        <v>16</v>
      </c>
      <c r="D7168" s="21" t="s">
        <v>116627</v>
      </c>
      <c r="E7168" s="21" t="s">
        <v>116628</v>
      </c>
      <c r="F7168" s="21" t="s">
        <v>101945</v>
      </c>
      <c r="G7168" s="22">
        <v>1</v>
      </c>
      <c r="H7168" s="22">
        <v>9</v>
      </c>
      <c r="I7168" s="22">
        <v>20</v>
      </c>
      <c r="J7168" s="21" t="s">
        <v>121599</v>
      </c>
    </row>
    <row r="7169" spans="1:10" ht="32" customHeight="1">
      <c r="A7169" s="19" t="s">
        <v>121600</v>
      </c>
      <c r="B7169" s="24">
        <v>25</v>
      </c>
      <c r="C7169" s="22">
        <v>15</v>
      </c>
      <c r="D7169" s="21" t="s">
        <v>114659</v>
      </c>
      <c r="E7169" s="21" t="s">
        <v>114660</v>
      </c>
      <c r="F7169" s="21" t="s">
        <v>101528</v>
      </c>
      <c r="G7169" s="22">
        <v>10</v>
      </c>
      <c r="H7169" s="22">
        <v>0</v>
      </c>
      <c r="I7169" s="22">
        <v>0</v>
      </c>
      <c r="J7169" s="21" t="s">
        <v>114661</v>
      </c>
    </row>
    <row r="7170" spans="1:10" ht="32" customHeight="1">
      <c r="A7170" s="19" t="s">
        <v>121601</v>
      </c>
      <c r="B7170" s="24">
        <v>30</v>
      </c>
      <c r="C7170" s="22">
        <v>18</v>
      </c>
      <c r="D7170" s="21" t="s">
        <v>121602</v>
      </c>
      <c r="E7170" s="21" t="s">
        <v>121603</v>
      </c>
      <c r="F7170" s="21" t="s">
        <v>102727</v>
      </c>
      <c r="G7170" s="22">
        <v>4</v>
      </c>
      <c r="H7170" s="22">
        <v>10</v>
      </c>
      <c r="I7170" s="22">
        <v>17</v>
      </c>
      <c r="J7170" s="21" t="s">
        <v>121604</v>
      </c>
    </row>
    <row r="7171" spans="1:10" ht="32" customHeight="1">
      <c r="A7171" s="19" t="s">
        <v>121605</v>
      </c>
      <c r="B7171" s="24">
        <v>22</v>
      </c>
      <c r="C7171" s="22">
        <v>15</v>
      </c>
      <c r="D7171" s="21" t="s">
        <v>118262</v>
      </c>
      <c r="E7171" s="21" t="s">
        <v>118263</v>
      </c>
      <c r="F7171" s="21" t="s">
        <v>101568</v>
      </c>
      <c r="G7171" s="22">
        <v>1</v>
      </c>
      <c r="H7171" s="22">
        <v>10</v>
      </c>
      <c r="I7171" s="22">
        <v>17</v>
      </c>
      <c r="J7171" s="21" t="s">
        <v>121606</v>
      </c>
    </row>
    <row r="7172" spans="1:10" ht="32" customHeight="1">
      <c r="A7172" s="19" t="s">
        <v>121607</v>
      </c>
      <c r="B7172" s="24">
        <v>13</v>
      </c>
      <c r="C7172" s="22">
        <v>15</v>
      </c>
      <c r="D7172" s="21" t="s">
        <v>109674</v>
      </c>
      <c r="E7172" s="21" t="s">
        <v>109675</v>
      </c>
      <c r="F7172" s="21" t="s">
        <v>101528</v>
      </c>
      <c r="G7172" s="22">
        <v>10</v>
      </c>
      <c r="H7172" s="22">
        <v>0</v>
      </c>
      <c r="I7172" s="22">
        <v>0</v>
      </c>
      <c r="J7172" s="21" t="s">
        <v>121608</v>
      </c>
    </row>
    <row r="7173" spans="1:10" ht="32" customHeight="1">
      <c r="A7173" s="19" t="s">
        <v>121609</v>
      </c>
      <c r="B7173" s="24">
        <v>38</v>
      </c>
      <c r="C7173" s="22">
        <v>15</v>
      </c>
      <c r="D7173" s="21" t="s">
        <v>108216</v>
      </c>
      <c r="E7173" s="21" t="s">
        <v>108217</v>
      </c>
      <c r="F7173" s="21" t="s">
        <v>101528</v>
      </c>
      <c r="G7173" s="22">
        <v>10</v>
      </c>
      <c r="H7173" s="22">
        <v>0</v>
      </c>
      <c r="I7173" s="22">
        <v>0</v>
      </c>
      <c r="J7173" s="21" t="s">
        <v>121610</v>
      </c>
    </row>
    <row r="7174" spans="1:10" ht="44" customHeight="1">
      <c r="A7174" s="19" t="s">
        <v>121611</v>
      </c>
      <c r="B7174" s="24">
        <v>12</v>
      </c>
      <c r="C7174" s="22">
        <v>15</v>
      </c>
      <c r="D7174" s="21" t="s">
        <v>119617</v>
      </c>
      <c r="E7174" s="21" t="s">
        <v>119618</v>
      </c>
      <c r="F7174" s="21" t="s">
        <v>101563</v>
      </c>
      <c r="G7174" s="22">
        <v>10</v>
      </c>
      <c r="H7174" s="22">
        <v>0</v>
      </c>
      <c r="I7174" s="22">
        <v>0</v>
      </c>
      <c r="J7174" s="21" t="s">
        <v>121612</v>
      </c>
    </row>
    <row r="7175" spans="1:10" ht="44" customHeight="1">
      <c r="A7175" s="19" t="s">
        <v>121613</v>
      </c>
      <c r="B7175" s="24">
        <v>23</v>
      </c>
      <c r="C7175" s="22">
        <v>18</v>
      </c>
      <c r="D7175" s="21" t="s">
        <v>112229</v>
      </c>
      <c r="E7175" s="21" t="s">
        <v>112230</v>
      </c>
      <c r="F7175" s="21" t="s">
        <v>101757</v>
      </c>
      <c r="G7175" s="22">
        <v>6</v>
      </c>
      <c r="H7175" s="22">
        <v>8</v>
      </c>
      <c r="I7175" s="22">
        <v>18</v>
      </c>
      <c r="J7175" s="21" t="s">
        <v>121614</v>
      </c>
    </row>
    <row r="7176" spans="1:10" ht="44" customHeight="1">
      <c r="A7176" s="19" t="s">
        <v>121615</v>
      </c>
      <c r="B7176" s="24">
        <v>24</v>
      </c>
      <c r="C7176" s="22">
        <v>15</v>
      </c>
      <c r="D7176" s="21" t="s">
        <v>109832</v>
      </c>
      <c r="E7176" s="21" t="s">
        <v>109833</v>
      </c>
      <c r="F7176" s="21" t="s">
        <v>101568</v>
      </c>
      <c r="G7176" s="22">
        <v>1</v>
      </c>
      <c r="H7176" s="22">
        <v>9</v>
      </c>
      <c r="I7176" s="22">
        <v>19</v>
      </c>
      <c r="J7176" s="21" t="s">
        <v>110265</v>
      </c>
    </row>
    <row r="7177" spans="1:10" ht="44" customHeight="1">
      <c r="A7177" s="19" t="s">
        <v>121616</v>
      </c>
      <c r="B7177" s="24">
        <v>28</v>
      </c>
      <c r="C7177" s="22">
        <v>15</v>
      </c>
      <c r="D7177" s="21" t="s">
        <v>121617</v>
      </c>
      <c r="E7177" s="21" t="s">
        <v>121618</v>
      </c>
      <c r="F7177" s="21" t="s">
        <v>101568</v>
      </c>
      <c r="G7177" s="22">
        <v>10</v>
      </c>
      <c r="H7177" s="22">
        <v>0</v>
      </c>
      <c r="I7177" s="22">
        <v>0</v>
      </c>
      <c r="J7177" s="21" t="s">
        <v>121619</v>
      </c>
    </row>
    <row r="7178" spans="1:10" ht="44" customHeight="1">
      <c r="A7178" s="19" t="s">
        <v>121620</v>
      </c>
      <c r="B7178" s="24">
        <v>29</v>
      </c>
      <c r="C7178" s="22">
        <v>16</v>
      </c>
      <c r="D7178" s="21" t="s">
        <v>106093</v>
      </c>
      <c r="E7178" s="21" t="s">
        <v>106094</v>
      </c>
      <c r="F7178" s="21" t="s">
        <v>101533</v>
      </c>
      <c r="G7178" s="22">
        <v>3</v>
      </c>
      <c r="H7178" s="22">
        <v>9</v>
      </c>
      <c r="I7178" s="22">
        <v>18</v>
      </c>
      <c r="J7178" s="21" t="s">
        <v>121621</v>
      </c>
    </row>
    <row r="7179" spans="1:10" ht="44" customHeight="1">
      <c r="A7179" s="19" t="s">
        <v>121622</v>
      </c>
      <c r="B7179" s="24">
        <v>24</v>
      </c>
      <c r="C7179" s="22">
        <v>15</v>
      </c>
      <c r="D7179" s="21" t="s">
        <v>121623</v>
      </c>
      <c r="E7179" s="21" t="s">
        <v>121624</v>
      </c>
      <c r="F7179" s="21" t="s">
        <v>101528</v>
      </c>
      <c r="G7179" s="22">
        <v>10</v>
      </c>
      <c r="H7179" s="22">
        <v>0</v>
      </c>
      <c r="I7179" s="22">
        <v>0</v>
      </c>
      <c r="J7179" s="21" t="s">
        <v>121625</v>
      </c>
    </row>
    <row r="7180" spans="1:10" ht="44" customHeight="1">
      <c r="A7180" s="19" t="s">
        <v>121626</v>
      </c>
      <c r="B7180" s="24">
        <v>26</v>
      </c>
      <c r="C7180" s="22">
        <v>34</v>
      </c>
      <c r="D7180" s="21" t="s">
        <v>102214</v>
      </c>
      <c r="E7180" s="21" t="s">
        <v>102215</v>
      </c>
      <c r="F7180" s="21" t="s">
        <v>104148</v>
      </c>
      <c r="G7180" s="22">
        <v>13</v>
      </c>
      <c r="H7180" s="22">
        <v>17</v>
      </c>
      <c r="I7180" s="22">
        <v>23</v>
      </c>
      <c r="J7180" s="21" t="s">
        <v>121627</v>
      </c>
    </row>
    <row r="7181" spans="1:10" ht="44" customHeight="1">
      <c r="A7181" s="19" t="s">
        <v>121628</v>
      </c>
      <c r="B7181" s="24">
        <v>26</v>
      </c>
      <c r="C7181" s="22">
        <v>23</v>
      </c>
      <c r="D7181" s="21" t="s">
        <v>102730</v>
      </c>
      <c r="E7181" s="21" t="s">
        <v>102731</v>
      </c>
      <c r="F7181" s="21" t="s">
        <v>102001</v>
      </c>
      <c r="G7181" s="22">
        <v>7</v>
      </c>
      <c r="H7181" s="22">
        <v>12</v>
      </c>
      <c r="I7181" s="22">
        <v>23</v>
      </c>
      <c r="J7181" s="21" t="s">
        <v>103632</v>
      </c>
    </row>
    <row r="7182" spans="1:10" ht="44" customHeight="1">
      <c r="A7182" s="19" t="s">
        <v>121629</v>
      </c>
      <c r="B7182" s="24">
        <v>13</v>
      </c>
      <c r="C7182" s="22">
        <v>15</v>
      </c>
      <c r="D7182" s="21" t="s">
        <v>121630</v>
      </c>
      <c r="E7182" s="21" t="s">
        <v>121631</v>
      </c>
      <c r="F7182" s="21" t="s">
        <v>101694</v>
      </c>
      <c r="G7182" s="22">
        <v>2</v>
      </c>
      <c r="H7182" s="22">
        <v>9</v>
      </c>
      <c r="I7182" s="22">
        <v>13</v>
      </c>
      <c r="J7182" s="21" t="s">
        <v>121632</v>
      </c>
    </row>
    <row r="7183" spans="1:10" ht="32" customHeight="1">
      <c r="A7183" s="19" t="s">
        <v>121633</v>
      </c>
      <c r="B7183" s="24">
        <v>18</v>
      </c>
      <c r="C7183" s="22">
        <v>60</v>
      </c>
      <c r="D7183" s="21" t="s">
        <v>114077</v>
      </c>
      <c r="E7183" s="21" t="s">
        <v>114078</v>
      </c>
      <c r="F7183" s="21" t="s">
        <v>121634</v>
      </c>
      <c r="G7183" s="22">
        <v>10</v>
      </c>
      <c r="H7183" s="22">
        <v>11</v>
      </c>
      <c r="I7183" s="22">
        <v>18</v>
      </c>
      <c r="J7183" s="21" t="s">
        <v>121635</v>
      </c>
    </row>
    <row r="7184" spans="1:10" ht="32" customHeight="1">
      <c r="A7184" s="19" t="s">
        <v>121636</v>
      </c>
      <c r="B7184" s="24">
        <v>27</v>
      </c>
      <c r="C7184" s="22">
        <v>35</v>
      </c>
      <c r="D7184" s="21" t="s">
        <v>107372</v>
      </c>
      <c r="E7184" s="21" t="s">
        <v>107373</v>
      </c>
      <c r="F7184" s="21" t="s">
        <v>101694</v>
      </c>
      <c r="G7184" s="22">
        <v>11</v>
      </c>
      <c r="H7184" s="22">
        <v>20</v>
      </c>
      <c r="I7184" s="22">
        <v>35</v>
      </c>
      <c r="J7184" s="21" t="s">
        <v>121637</v>
      </c>
    </row>
    <row r="7185" spans="1:10" ht="32" customHeight="1">
      <c r="A7185" s="19" t="s">
        <v>121638</v>
      </c>
      <c r="B7185" s="24">
        <v>27</v>
      </c>
      <c r="C7185" s="22">
        <v>35</v>
      </c>
      <c r="D7185" s="21" t="s">
        <v>107372</v>
      </c>
      <c r="E7185" s="21" t="s">
        <v>107373</v>
      </c>
      <c r="F7185" s="21" t="s">
        <v>101694</v>
      </c>
      <c r="G7185" s="22">
        <v>11</v>
      </c>
      <c r="H7185" s="22">
        <v>20</v>
      </c>
      <c r="I7185" s="22">
        <v>35</v>
      </c>
      <c r="J7185" s="21" t="s">
        <v>121637</v>
      </c>
    </row>
    <row r="7186" spans="1:10" ht="20" customHeight="1">
      <c r="A7186" s="27">
        <v>-999</v>
      </c>
      <c r="B7186" s="24">
        <v>-999</v>
      </c>
      <c r="C7186" s="22">
        <v>-999</v>
      </c>
      <c r="D7186" s="22">
        <v>-999</v>
      </c>
      <c r="E7186" s="22">
        <v>-999</v>
      </c>
      <c r="F7186" s="22">
        <v>-999</v>
      </c>
      <c r="G7186" s="22">
        <v>-999</v>
      </c>
      <c r="H7186" s="22">
        <v>-999</v>
      </c>
      <c r="I7186" s="22">
        <v>-999</v>
      </c>
      <c r="J7186" s="22">
        <v>-999</v>
      </c>
    </row>
    <row r="7187" spans="1:10" ht="32" customHeight="1">
      <c r="A7187" s="19" t="s">
        <v>121639</v>
      </c>
      <c r="B7187" s="24">
        <v>13</v>
      </c>
      <c r="C7187" s="22">
        <v>15</v>
      </c>
      <c r="D7187" s="21" t="s">
        <v>121640</v>
      </c>
      <c r="E7187" s="21" t="s">
        <v>121641</v>
      </c>
      <c r="F7187" s="21" t="s">
        <v>14739</v>
      </c>
      <c r="G7187" s="22">
        <v>10</v>
      </c>
      <c r="H7187" s="22">
        <v>0</v>
      </c>
      <c r="I7187" s="22">
        <v>0</v>
      </c>
      <c r="J7187" s="21" t="s">
        <v>121642</v>
      </c>
    </row>
    <row r="7188" spans="1:10" ht="32" customHeight="1">
      <c r="A7188" s="19" t="s">
        <v>121643</v>
      </c>
      <c r="B7188" s="24">
        <v>16</v>
      </c>
      <c r="C7188" s="22">
        <v>19</v>
      </c>
      <c r="D7188" s="21" t="s">
        <v>121644</v>
      </c>
      <c r="E7188" s="21" t="s">
        <v>121645</v>
      </c>
      <c r="F7188" s="21" t="s">
        <v>102440</v>
      </c>
      <c r="G7188" s="22">
        <v>5</v>
      </c>
      <c r="H7188" s="22">
        <v>10</v>
      </c>
      <c r="I7188" s="22">
        <v>14</v>
      </c>
      <c r="J7188" s="21" t="s">
        <v>121646</v>
      </c>
    </row>
    <row r="7189" spans="1:10" ht="32" customHeight="1">
      <c r="A7189" s="19" t="s">
        <v>121647</v>
      </c>
      <c r="B7189" s="24">
        <v>21</v>
      </c>
      <c r="C7189" s="22">
        <v>15</v>
      </c>
      <c r="D7189" s="21" t="s">
        <v>121648</v>
      </c>
      <c r="E7189" s="21" t="s">
        <v>121649</v>
      </c>
      <c r="F7189" s="21" t="s">
        <v>14739</v>
      </c>
      <c r="G7189" s="22">
        <v>10</v>
      </c>
      <c r="H7189" s="22">
        <v>0</v>
      </c>
      <c r="I7189" s="22">
        <v>0</v>
      </c>
      <c r="J7189" s="21" t="s">
        <v>121650</v>
      </c>
    </row>
    <row r="7190" spans="1:10" ht="44" customHeight="1">
      <c r="A7190" s="19" t="s">
        <v>121651</v>
      </c>
      <c r="B7190" s="24">
        <v>19</v>
      </c>
      <c r="C7190" s="22">
        <v>15</v>
      </c>
      <c r="D7190" s="21" t="s">
        <v>121652</v>
      </c>
      <c r="E7190" s="21" t="s">
        <v>121653</v>
      </c>
      <c r="F7190" s="21" t="s">
        <v>101528</v>
      </c>
      <c r="G7190" s="22">
        <v>10</v>
      </c>
      <c r="H7190" s="22">
        <v>0</v>
      </c>
      <c r="I7190" s="22">
        <v>0</v>
      </c>
      <c r="J7190" s="21" t="s">
        <v>121654</v>
      </c>
    </row>
    <row r="7191" spans="1:10" ht="32" customHeight="1">
      <c r="A7191" s="19" t="s">
        <v>121655</v>
      </c>
      <c r="B7191" s="24">
        <v>12</v>
      </c>
      <c r="C7191" s="22">
        <v>15</v>
      </c>
      <c r="D7191" s="21" t="s">
        <v>121656</v>
      </c>
      <c r="E7191" s="21" t="s">
        <v>121657</v>
      </c>
      <c r="F7191" s="21" t="s">
        <v>101554</v>
      </c>
      <c r="G7191" s="22">
        <v>4</v>
      </c>
      <c r="H7191" s="22">
        <v>7</v>
      </c>
      <c r="I7191" s="22">
        <v>15</v>
      </c>
      <c r="J7191" s="21" t="s">
        <v>121658</v>
      </c>
    </row>
    <row r="7192" spans="1:10" ht="32" customHeight="1">
      <c r="A7192" s="19" t="s">
        <v>121659</v>
      </c>
      <c r="B7192" s="24">
        <v>34</v>
      </c>
      <c r="C7192" s="22">
        <v>28</v>
      </c>
      <c r="D7192" s="21" t="s">
        <v>117794</v>
      </c>
      <c r="E7192" s="21" t="s">
        <v>117795</v>
      </c>
      <c r="F7192" s="21" t="s">
        <v>107889</v>
      </c>
      <c r="G7192" s="22">
        <v>10</v>
      </c>
      <c r="H7192" s="22">
        <v>7</v>
      </c>
      <c r="I7192" s="22">
        <v>19</v>
      </c>
      <c r="J7192" s="21" t="s">
        <v>121660</v>
      </c>
    </row>
    <row r="7193" spans="1:10" ht="32" customHeight="1">
      <c r="A7193" s="19" t="s">
        <v>121661</v>
      </c>
      <c r="B7193" s="24">
        <v>41</v>
      </c>
      <c r="C7193" s="22">
        <v>20</v>
      </c>
      <c r="D7193" s="21" t="s">
        <v>108464</v>
      </c>
      <c r="E7193" s="21" t="s">
        <v>108465</v>
      </c>
      <c r="F7193" s="21" t="s">
        <v>101568</v>
      </c>
      <c r="G7193" s="22">
        <v>7</v>
      </c>
      <c r="H7193" s="22">
        <v>9</v>
      </c>
      <c r="I7193" s="22">
        <v>18</v>
      </c>
      <c r="J7193" s="21" t="s">
        <v>121662</v>
      </c>
    </row>
    <row r="7194" spans="1:10" ht="32" customHeight="1">
      <c r="A7194" s="19" t="s">
        <v>121663</v>
      </c>
      <c r="B7194" s="24">
        <v>31</v>
      </c>
      <c r="C7194" s="22">
        <v>44</v>
      </c>
      <c r="D7194" s="21" t="s">
        <v>121664</v>
      </c>
      <c r="E7194" s="21" t="s">
        <v>121665</v>
      </c>
      <c r="F7194" s="21" t="s">
        <v>103371</v>
      </c>
      <c r="G7194" s="22">
        <v>13</v>
      </c>
      <c r="H7194" s="22">
        <v>27</v>
      </c>
      <c r="I7194" s="22">
        <v>57</v>
      </c>
      <c r="J7194" s="21" t="s">
        <v>121666</v>
      </c>
    </row>
    <row r="7195" spans="1:10" ht="32" customHeight="1">
      <c r="A7195" s="19" t="s">
        <v>121667</v>
      </c>
      <c r="B7195" s="24">
        <v>13</v>
      </c>
      <c r="C7195" s="22">
        <v>15</v>
      </c>
      <c r="D7195" s="21" t="s">
        <v>106656</v>
      </c>
      <c r="E7195" s="21" t="s">
        <v>106657</v>
      </c>
      <c r="F7195" s="21" t="s">
        <v>14739</v>
      </c>
      <c r="G7195" s="22">
        <v>10</v>
      </c>
      <c r="H7195" s="22">
        <v>0</v>
      </c>
      <c r="I7195" s="22">
        <v>0</v>
      </c>
      <c r="J7195" s="21" t="s">
        <v>121668</v>
      </c>
    </row>
    <row r="7196" spans="1:10" ht="44" customHeight="1">
      <c r="A7196" s="19" t="s">
        <v>121669</v>
      </c>
      <c r="B7196" s="24">
        <v>23</v>
      </c>
      <c r="C7196" s="22">
        <v>15</v>
      </c>
      <c r="D7196" s="21" t="s">
        <v>121670</v>
      </c>
      <c r="E7196" s="21" t="s">
        <v>121671</v>
      </c>
      <c r="F7196" s="21" t="s">
        <v>101568</v>
      </c>
      <c r="G7196" s="22">
        <v>1</v>
      </c>
      <c r="H7196" s="22">
        <v>9</v>
      </c>
      <c r="I7196" s="22">
        <v>18</v>
      </c>
      <c r="J7196" s="21" t="s">
        <v>121672</v>
      </c>
    </row>
    <row r="7197" spans="1:10" ht="20" customHeight="1">
      <c r="A7197" s="27">
        <v>-999</v>
      </c>
      <c r="B7197" s="24">
        <v>-999</v>
      </c>
      <c r="C7197" s="22">
        <v>-999</v>
      </c>
      <c r="D7197" s="22">
        <v>-999</v>
      </c>
      <c r="E7197" s="22">
        <v>-999</v>
      </c>
      <c r="F7197" s="22">
        <v>-999</v>
      </c>
      <c r="G7197" s="22">
        <v>-999</v>
      </c>
      <c r="H7197" s="22">
        <v>-999</v>
      </c>
      <c r="I7197" s="22">
        <v>-999</v>
      </c>
      <c r="J7197" s="22">
        <v>-999</v>
      </c>
    </row>
    <row r="7198" spans="1:10" ht="44" customHeight="1">
      <c r="A7198" s="19" t="s">
        <v>121673</v>
      </c>
      <c r="B7198" s="24">
        <v>31</v>
      </c>
      <c r="C7198" s="22">
        <v>22</v>
      </c>
      <c r="D7198" s="21" t="s">
        <v>106818</v>
      </c>
      <c r="E7198" s="21" t="s">
        <v>106819</v>
      </c>
      <c r="F7198" s="21" t="s">
        <v>106135</v>
      </c>
      <c r="G7198" s="22">
        <v>1</v>
      </c>
      <c r="H7198" s="22">
        <v>17</v>
      </c>
      <c r="I7198" s="22">
        <v>33</v>
      </c>
      <c r="J7198" s="21" t="s">
        <v>121674</v>
      </c>
    </row>
    <row r="7199" spans="1:10" ht="32" customHeight="1">
      <c r="A7199" s="19" t="s">
        <v>121675</v>
      </c>
      <c r="B7199" s="24">
        <v>18</v>
      </c>
      <c r="C7199" s="22">
        <v>15</v>
      </c>
      <c r="D7199" s="21" t="s">
        <v>104937</v>
      </c>
      <c r="E7199" s="21" t="s">
        <v>104938</v>
      </c>
      <c r="F7199" s="21" t="s">
        <v>101554</v>
      </c>
      <c r="G7199" s="22">
        <v>10</v>
      </c>
      <c r="H7199" s="22">
        <v>0</v>
      </c>
      <c r="I7199" s="22">
        <v>0</v>
      </c>
      <c r="J7199" s="21" t="s">
        <v>121676</v>
      </c>
    </row>
    <row r="7200" spans="1:10" ht="32" customHeight="1">
      <c r="A7200" s="19" t="s">
        <v>121677</v>
      </c>
      <c r="B7200" s="24">
        <v>40</v>
      </c>
      <c r="C7200" s="22">
        <v>23</v>
      </c>
      <c r="D7200" s="21" t="s">
        <v>106212</v>
      </c>
      <c r="E7200" s="21" t="s">
        <v>106213</v>
      </c>
      <c r="F7200" s="21" t="s">
        <v>102001</v>
      </c>
      <c r="G7200" s="22">
        <v>7</v>
      </c>
      <c r="H7200" s="22">
        <v>12</v>
      </c>
      <c r="I7200" s="22">
        <v>22</v>
      </c>
      <c r="J7200" s="21" t="s">
        <v>106736</v>
      </c>
    </row>
    <row r="7201" spans="1:10" ht="32" customHeight="1">
      <c r="A7201" s="19" t="s">
        <v>121678</v>
      </c>
      <c r="B7201" s="24">
        <v>45</v>
      </c>
      <c r="C7201" s="22">
        <v>15</v>
      </c>
      <c r="D7201" s="21" t="s">
        <v>112241</v>
      </c>
      <c r="E7201" s="21" t="s">
        <v>112242</v>
      </c>
      <c r="F7201" s="21" t="s">
        <v>14739</v>
      </c>
      <c r="G7201" s="22">
        <v>10</v>
      </c>
      <c r="H7201" s="22">
        <v>0</v>
      </c>
      <c r="I7201" s="22">
        <v>0</v>
      </c>
      <c r="J7201" s="21" t="s">
        <v>121679</v>
      </c>
    </row>
    <row r="7202" spans="1:10" ht="32" customHeight="1">
      <c r="A7202" s="19" t="s">
        <v>121680</v>
      </c>
      <c r="B7202" s="24">
        <v>55</v>
      </c>
      <c r="C7202" s="22">
        <v>15</v>
      </c>
      <c r="D7202" s="21" t="s">
        <v>101760</v>
      </c>
      <c r="E7202" s="21" t="s">
        <v>101761</v>
      </c>
      <c r="F7202" s="21" t="s">
        <v>101528</v>
      </c>
      <c r="G7202" s="22">
        <v>10</v>
      </c>
      <c r="H7202" s="22">
        <v>0</v>
      </c>
      <c r="I7202" s="22">
        <v>0</v>
      </c>
      <c r="J7202" s="21" t="s">
        <v>121681</v>
      </c>
    </row>
    <row r="7203" spans="1:10" ht="32" customHeight="1">
      <c r="A7203" s="19" t="s">
        <v>121682</v>
      </c>
      <c r="B7203" s="24">
        <v>31</v>
      </c>
      <c r="C7203" s="22">
        <v>24</v>
      </c>
      <c r="D7203" s="21" t="s">
        <v>107578</v>
      </c>
      <c r="E7203" s="21" t="s">
        <v>107579</v>
      </c>
      <c r="F7203" s="21" t="s">
        <v>102449</v>
      </c>
      <c r="G7203" s="22">
        <v>6</v>
      </c>
      <c r="H7203" s="22">
        <v>14</v>
      </c>
      <c r="I7203" s="22">
        <v>22</v>
      </c>
      <c r="J7203" s="21" t="s">
        <v>121683</v>
      </c>
    </row>
    <row r="7204" spans="1:10" ht="32" customHeight="1">
      <c r="A7204" s="19" t="s">
        <v>121684</v>
      </c>
      <c r="B7204" s="24">
        <v>31</v>
      </c>
      <c r="C7204" s="22">
        <v>24</v>
      </c>
      <c r="D7204" s="21" t="s">
        <v>107578</v>
      </c>
      <c r="E7204" s="21" t="s">
        <v>107579</v>
      </c>
      <c r="F7204" s="21" t="s">
        <v>102449</v>
      </c>
      <c r="G7204" s="22">
        <v>6</v>
      </c>
      <c r="H7204" s="22">
        <v>14</v>
      </c>
      <c r="I7204" s="22">
        <v>22</v>
      </c>
      <c r="J7204" s="21" t="s">
        <v>121683</v>
      </c>
    </row>
    <row r="7205" spans="1:10" ht="32" customHeight="1">
      <c r="A7205" s="19" t="s">
        <v>121685</v>
      </c>
      <c r="B7205" s="24">
        <v>28</v>
      </c>
      <c r="C7205" s="22">
        <v>35</v>
      </c>
      <c r="D7205" s="21" t="s">
        <v>101931</v>
      </c>
      <c r="E7205" s="21" t="s">
        <v>101932</v>
      </c>
      <c r="F7205" s="21" t="s">
        <v>101694</v>
      </c>
      <c r="G7205" s="22">
        <v>11</v>
      </c>
      <c r="H7205" s="22">
        <v>20</v>
      </c>
      <c r="I7205" s="22">
        <v>30</v>
      </c>
      <c r="J7205" s="21" t="s">
        <v>121686</v>
      </c>
    </row>
    <row r="7206" spans="1:10" ht="20" customHeight="1">
      <c r="A7206" s="27">
        <v>-999</v>
      </c>
      <c r="B7206" s="24">
        <v>-999</v>
      </c>
      <c r="C7206" s="22">
        <v>-999</v>
      </c>
      <c r="D7206" s="22">
        <v>-999</v>
      </c>
      <c r="E7206" s="22">
        <v>-999</v>
      </c>
      <c r="F7206" s="22">
        <v>-999</v>
      </c>
      <c r="G7206" s="22">
        <v>-999</v>
      </c>
      <c r="H7206" s="22">
        <v>-999</v>
      </c>
      <c r="I7206" s="22">
        <v>-999</v>
      </c>
      <c r="J7206" s="22">
        <v>-999</v>
      </c>
    </row>
    <row r="7207" spans="1:10" ht="32" customHeight="1">
      <c r="A7207" s="19" t="s">
        <v>121687</v>
      </c>
      <c r="B7207" s="24">
        <v>30</v>
      </c>
      <c r="C7207" s="22">
        <v>21</v>
      </c>
      <c r="D7207" s="21" t="s">
        <v>121688</v>
      </c>
      <c r="E7207" s="21" t="s">
        <v>121689</v>
      </c>
      <c r="F7207" s="21" t="s">
        <v>14775</v>
      </c>
      <c r="G7207" s="22">
        <v>1</v>
      </c>
      <c r="H7207" s="22">
        <v>16</v>
      </c>
      <c r="I7207" s="22">
        <v>27</v>
      </c>
      <c r="J7207" s="21" t="s">
        <v>121690</v>
      </c>
    </row>
    <row r="7208" spans="1:10" ht="32" customHeight="1">
      <c r="A7208" s="19" t="s">
        <v>121691</v>
      </c>
      <c r="B7208" s="24">
        <v>20</v>
      </c>
      <c r="C7208" s="22">
        <v>15</v>
      </c>
      <c r="D7208" s="21" t="s">
        <v>111124</v>
      </c>
      <c r="E7208" s="21" t="s">
        <v>111125</v>
      </c>
      <c r="F7208" s="21" t="s">
        <v>101694</v>
      </c>
      <c r="G7208" s="22">
        <v>10</v>
      </c>
      <c r="H7208" s="22">
        <v>0</v>
      </c>
      <c r="I7208" s="22">
        <v>0</v>
      </c>
      <c r="J7208" s="21" t="s">
        <v>121692</v>
      </c>
    </row>
    <row r="7209" spans="1:10" ht="32" customHeight="1">
      <c r="A7209" s="19" t="s">
        <v>121693</v>
      </c>
      <c r="B7209" s="24">
        <v>20</v>
      </c>
      <c r="C7209" s="22">
        <v>15</v>
      </c>
      <c r="D7209" s="21" t="s">
        <v>111124</v>
      </c>
      <c r="E7209" s="21" t="s">
        <v>111125</v>
      </c>
      <c r="F7209" s="21" t="s">
        <v>101694</v>
      </c>
      <c r="G7209" s="22">
        <v>10</v>
      </c>
      <c r="H7209" s="22">
        <v>0</v>
      </c>
      <c r="I7209" s="22">
        <v>0</v>
      </c>
      <c r="J7209" s="21" t="s">
        <v>121692</v>
      </c>
    </row>
    <row r="7210" spans="1:10" ht="32" customHeight="1">
      <c r="A7210" s="19" t="s">
        <v>121694</v>
      </c>
      <c r="B7210" s="24">
        <v>13</v>
      </c>
      <c r="C7210" s="22">
        <v>15</v>
      </c>
      <c r="D7210" s="21" t="s">
        <v>121695</v>
      </c>
      <c r="E7210" s="21" t="s">
        <v>121696</v>
      </c>
      <c r="F7210" s="21" t="s">
        <v>14739</v>
      </c>
      <c r="G7210" s="22">
        <v>10</v>
      </c>
      <c r="H7210" s="22">
        <v>0</v>
      </c>
      <c r="I7210" s="22">
        <v>0</v>
      </c>
      <c r="J7210" s="21" t="s">
        <v>121697</v>
      </c>
    </row>
    <row r="7211" spans="1:10" ht="32" customHeight="1">
      <c r="A7211" s="19" t="s">
        <v>121698</v>
      </c>
      <c r="B7211" s="24">
        <v>13</v>
      </c>
      <c r="C7211" s="22">
        <v>15</v>
      </c>
      <c r="D7211" s="21" t="s">
        <v>121695</v>
      </c>
      <c r="E7211" s="21" t="s">
        <v>121696</v>
      </c>
      <c r="F7211" s="21" t="s">
        <v>14739</v>
      </c>
      <c r="G7211" s="22">
        <v>10</v>
      </c>
      <c r="H7211" s="22">
        <v>0</v>
      </c>
      <c r="I7211" s="22">
        <v>0</v>
      </c>
      <c r="J7211" s="21" t="s">
        <v>121697</v>
      </c>
    </row>
    <row r="7212" spans="1:10" ht="32" customHeight="1">
      <c r="A7212" s="19" t="s">
        <v>121699</v>
      </c>
      <c r="B7212" s="24">
        <v>22</v>
      </c>
      <c r="C7212" s="22">
        <v>15</v>
      </c>
      <c r="D7212" s="21" t="s">
        <v>121700</v>
      </c>
      <c r="E7212" s="21" t="s">
        <v>121701</v>
      </c>
      <c r="F7212" s="21" t="s">
        <v>14739</v>
      </c>
      <c r="G7212" s="22">
        <v>10</v>
      </c>
      <c r="H7212" s="22">
        <v>0</v>
      </c>
      <c r="I7212" s="22">
        <v>0</v>
      </c>
      <c r="J7212" s="21" t="s">
        <v>121702</v>
      </c>
    </row>
    <row r="7213" spans="1:10" ht="20" customHeight="1">
      <c r="A7213" s="27">
        <v>-999</v>
      </c>
      <c r="B7213" s="24">
        <v>-999</v>
      </c>
      <c r="C7213" s="22">
        <v>-999</v>
      </c>
      <c r="D7213" s="22">
        <v>-999</v>
      </c>
      <c r="E7213" s="22">
        <v>-999</v>
      </c>
      <c r="F7213" s="22">
        <v>-999</v>
      </c>
      <c r="G7213" s="22">
        <v>-999</v>
      </c>
      <c r="H7213" s="22">
        <v>-999</v>
      </c>
      <c r="I7213" s="22">
        <v>-999</v>
      </c>
      <c r="J7213" s="22">
        <v>-999</v>
      </c>
    </row>
    <row r="7214" spans="1:10" ht="44" customHeight="1">
      <c r="A7214" s="19" t="s">
        <v>121703</v>
      </c>
      <c r="B7214" s="24">
        <v>24</v>
      </c>
      <c r="C7214" s="22">
        <v>15</v>
      </c>
      <c r="D7214" s="21" t="s">
        <v>121704</v>
      </c>
      <c r="E7214" s="21" t="s">
        <v>121705</v>
      </c>
      <c r="F7214" s="21" t="s">
        <v>101554</v>
      </c>
      <c r="G7214" s="22">
        <v>10</v>
      </c>
      <c r="H7214" s="22">
        <v>0</v>
      </c>
      <c r="I7214" s="22">
        <v>0</v>
      </c>
      <c r="J7214" s="21" t="s">
        <v>121706</v>
      </c>
    </row>
    <row r="7215" spans="1:10" ht="20" customHeight="1">
      <c r="A7215" s="27">
        <v>-999</v>
      </c>
      <c r="B7215" s="24">
        <v>-999</v>
      </c>
      <c r="C7215" s="22">
        <v>-999</v>
      </c>
      <c r="D7215" s="22">
        <v>-999</v>
      </c>
      <c r="E7215" s="22">
        <v>-999</v>
      </c>
      <c r="F7215" s="22">
        <v>-999</v>
      </c>
      <c r="G7215" s="22">
        <v>-999</v>
      </c>
      <c r="H7215" s="22">
        <v>-999</v>
      </c>
      <c r="I7215" s="22">
        <v>-999</v>
      </c>
      <c r="J7215" s="22">
        <v>-999</v>
      </c>
    </row>
    <row r="7216" spans="1:10" ht="44" customHeight="1">
      <c r="A7216" s="19" t="s">
        <v>121707</v>
      </c>
      <c r="B7216" s="24">
        <v>12</v>
      </c>
      <c r="C7216" s="22">
        <v>15</v>
      </c>
      <c r="D7216" s="21" t="s">
        <v>112894</v>
      </c>
      <c r="E7216" s="21" t="s">
        <v>112895</v>
      </c>
      <c r="F7216" s="21" t="s">
        <v>14739</v>
      </c>
      <c r="G7216" s="22">
        <v>10</v>
      </c>
      <c r="H7216" s="22">
        <v>0</v>
      </c>
      <c r="I7216" s="22">
        <v>0</v>
      </c>
      <c r="J7216" s="21" t="s">
        <v>117831</v>
      </c>
    </row>
    <row r="7217" spans="1:10" ht="32" customHeight="1">
      <c r="A7217" s="19" t="s">
        <v>121708</v>
      </c>
      <c r="B7217" s="24">
        <v>20</v>
      </c>
      <c r="C7217" s="22">
        <v>15</v>
      </c>
      <c r="D7217" s="21" t="s">
        <v>121709</v>
      </c>
      <c r="E7217" s="21" t="s">
        <v>121710</v>
      </c>
      <c r="F7217" s="21" t="s">
        <v>101568</v>
      </c>
      <c r="G7217" s="22">
        <v>1</v>
      </c>
      <c r="H7217" s="22">
        <v>10</v>
      </c>
      <c r="I7217" s="22">
        <v>15</v>
      </c>
      <c r="J7217" s="21" t="s">
        <v>121711</v>
      </c>
    </row>
    <row r="7218" spans="1:10" ht="32" customHeight="1">
      <c r="A7218" s="19" t="s">
        <v>121712</v>
      </c>
      <c r="B7218" s="24">
        <v>13</v>
      </c>
      <c r="C7218" s="22">
        <v>18</v>
      </c>
      <c r="D7218" s="21" t="s">
        <v>121713</v>
      </c>
      <c r="E7218" s="21" t="s">
        <v>121714</v>
      </c>
      <c r="F7218" s="21" t="s">
        <v>101757</v>
      </c>
      <c r="G7218" s="22">
        <v>5</v>
      </c>
      <c r="H7218" s="22">
        <v>9</v>
      </c>
      <c r="I7218" s="22">
        <v>18</v>
      </c>
      <c r="J7218" s="21" t="s">
        <v>121715</v>
      </c>
    </row>
    <row r="7219" spans="1:10" ht="32" customHeight="1">
      <c r="A7219" s="19" t="s">
        <v>121716</v>
      </c>
      <c r="B7219" s="24">
        <v>30</v>
      </c>
      <c r="C7219" s="22">
        <v>15</v>
      </c>
      <c r="D7219" s="21" t="s">
        <v>121717</v>
      </c>
      <c r="E7219" s="21" t="s">
        <v>121718</v>
      </c>
      <c r="F7219" s="21" t="s">
        <v>14739</v>
      </c>
      <c r="G7219" s="22">
        <v>10</v>
      </c>
      <c r="H7219" s="22">
        <v>0</v>
      </c>
      <c r="I7219" s="22">
        <v>0</v>
      </c>
      <c r="J7219" s="21" t="s">
        <v>121719</v>
      </c>
    </row>
    <row r="7220" spans="1:10" ht="32" customHeight="1">
      <c r="A7220" s="19" t="s">
        <v>121720</v>
      </c>
      <c r="B7220" s="24">
        <v>48</v>
      </c>
      <c r="C7220" s="22">
        <v>15</v>
      </c>
      <c r="D7220" s="21" t="s">
        <v>121721</v>
      </c>
      <c r="E7220" s="21" t="s">
        <v>121722</v>
      </c>
      <c r="F7220" s="21" t="s">
        <v>101694</v>
      </c>
      <c r="G7220" s="22">
        <v>10</v>
      </c>
      <c r="H7220" s="22">
        <v>0</v>
      </c>
      <c r="I7220" s="22">
        <v>0</v>
      </c>
      <c r="J7220" s="21" t="s">
        <v>121723</v>
      </c>
    </row>
    <row r="7221" spans="1:10" ht="32" customHeight="1">
      <c r="A7221" s="19" t="s">
        <v>121724</v>
      </c>
      <c r="B7221" s="24">
        <v>14</v>
      </c>
      <c r="C7221" s="22">
        <v>16</v>
      </c>
      <c r="D7221" s="21" t="s">
        <v>121725</v>
      </c>
      <c r="E7221" s="21" t="s">
        <v>121726</v>
      </c>
      <c r="F7221" s="21" t="s">
        <v>101533</v>
      </c>
      <c r="G7221" s="22">
        <v>2</v>
      </c>
      <c r="H7221" s="22">
        <v>10</v>
      </c>
      <c r="I7221" s="22">
        <v>16</v>
      </c>
      <c r="J7221" s="21" t="s">
        <v>121727</v>
      </c>
    </row>
    <row r="7222" spans="1:10" ht="32" customHeight="1">
      <c r="A7222" s="19" t="s">
        <v>121728</v>
      </c>
      <c r="B7222" s="24">
        <v>25</v>
      </c>
      <c r="C7222" s="22">
        <v>15</v>
      </c>
      <c r="D7222" s="21" t="s">
        <v>113549</v>
      </c>
      <c r="E7222" s="21" t="s">
        <v>113550</v>
      </c>
      <c r="F7222" s="21" t="s">
        <v>101694</v>
      </c>
      <c r="G7222" s="22">
        <v>10</v>
      </c>
      <c r="H7222" s="22">
        <v>0</v>
      </c>
      <c r="I7222" s="22">
        <v>0</v>
      </c>
      <c r="J7222" s="21" t="s">
        <v>121520</v>
      </c>
    </row>
    <row r="7223" spans="1:10" ht="32" customHeight="1">
      <c r="A7223" s="19" t="s">
        <v>121729</v>
      </c>
      <c r="B7223" s="24">
        <v>13</v>
      </c>
      <c r="C7223" s="22">
        <v>15</v>
      </c>
      <c r="D7223" s="21" t="s">
        <v>105984</v>
      </c>
      <c r="E7223" s="21" t="s">
        <v>105985</v>
      </c>
      <c r="F7223" s="21" t="s">
        <v>101528</v>
      </c>
      <c r="G7223" s="22">
        <v>10</v>
      </c>
      <c r="H7223" s="22">
        <v>0</v>
      </c>
      <c r="I7223" s="22">
        <v>0</v>
      </c>
      <c r="J7223" s="21" t="s">
        <v>116156</v>
      </c>
    </row>
    <row r="7224" spans="1:10" ht="32" customHeight="1">
      <c r="A7224" s="19" t="s">
        <v>121730</v>
      </c>
      <c r="B7224" s="24">
        <v>30</v>
      </c>
      <c r="C7224" s="22">
        <v>15</v>
      </c>
      <c r="D7224" s="21" t="s">
        <v>121731</v>
      </c>
      <c r="E7224" s="21" t="s">
        <v>121732</v>
      </c>
      <c r="F7224" s="21" t="s">
        <v>14739</v>
      </c>
      <c r="G7224" s="22">
        <v>10</v>
      </c>
      <c r="H7224" s="22">
        <v>0</v>
      </c>
      <c r="I7224" s="22">
        <v>0</v>
      </c>
      <c r="J7224" s="21" t="s">
        <v>121733</v>
      </c>
    </row>
    <row r="7225" spans="1:10" ht="20" customHeight="1">
      <c r="A7225" s="27">
        <v>-999</v>
      </c>
      <c r="B7225" s="24">
        <v>-999</v>
      </c>
      <c r="C7225" s="22">
        <v>-999</v>
      </c>
      <c r="D7225" s="22">
        <v>-999</v>
      </c>
      <c r="E7225" s="22">
        <v>-999</v>
      </c>
      <c r="F7225" s="22">
        <v>-999</v>
      </c>
      <c r="G7225" s="22">
        <v>-999</v>
      </c>
      <c r="H7225" s="22">
        <v>-999</v>
      </c>
      <c r="I7225" s="22">
        <v>-999</v>
      </c>
      <c r="J7225" s="22">
        <v>-999</v>
      </c>
    </row>
    <row r="7226" spans="1:10" ht="44" customHeight="1">
      <c r="A7226" s="19" t="s">
        <v>121734</v>
      </c>
      <c r="B7226" s="24">
        <v>25</v>
      </c>
      <c r="C7226" s="22">
        <v>15</v>
      </c>
      <c r="D7226" s="21" t="s">
        <v>114118</v>
      </c>
      <c r="E7226" s="21" t="s">
        <v>114119</v>
      </c>
      <c r="F7226" s="21" t="s">
        <v>14739</v>
      </c>
      <c r="G7226" s="22">
        <v>10</v>
      </c>
      <c r="H7226" s="22">
        <v>0</v>
      </c>
      <c r="I7226" s="22">
        <v>0</v>
      </c>
      <c r="J7226" s="21" t="s">
        <v>121735</v>
      </c>
    </row>
    <row r="7227" spans="1:10" ht="20" customHeight="1">
      <c r="A7227" s="27">
        <v>-999</v>
      </c>
      <c r="B7227" s="24">
        <v>-999</v>
      </c>
      <c r="C7227" s="22">
        <v>-999</v>
      </c>
      <c r="D7227" s="22">
        <v>-999</v>
      </c>
      <c r="E7227" s="22">
        <v>-999</v>
      </c>
      <c r="F7227" s="22">
        <v>-999</v>
      </c>
      <c r="G7227" s="22">
        <v>-999</v>
      </c>
      <c r="H7227" s="22">
        <v>-999</v>
      </c>
      <c r="I7227" s="22">
        <v>-999</v>
      </c>
      <c r="J7227" s="22">
        <v>-999</v>
      </c>
    </row>
    <row r="7228" spans="1:10" ht="20" customHeight="1">
      <c r="A7228" s="27">
        <v>-999</v>
      </c>
      <c r="B7228" s="24">
        <v>-999</v>
      </c>
      <c r="C7228" s="22">
        <v>-999</v>
      </c>
      <c r="D7228" s="22">
        <v>-999</v>
      </c>
      <c r="E7228" s="22">
        <v>-999</v>
      </c>
      <c r="F7228" s="22">
        <v>-999</v>
      </c>
      <c r="G7228" s="22">
        <v>-999</v>
      </c>
      <c r="H7228" s="22">
        <v>-999</v>
      </c>
      <c r="I7228" s="22">
        <v>-999</v>
      </c>
      <c r="J7228" s="22">
        <v>-999</v>
      </c>
    </row>
    <row r="7229" spans="1:10" ht="44" customHeight="1">
      <c r="A7229" s="19" t="s">
        <v>121736</v>
      </c>
      <c r="B7229" s="24">
        <v>37</v>
      </c>
      <c r="C7229" s="22">
        <v>27</v>
      </c>
      <c r="D7229" s="21" t="s">
        <v>102344</v>
      </c>
      <c r="E7229" s="21" t="s">
        <v>102345</v>
      </c>
      <c r="F7229" s="21" t="s">
        <v>102428</v>
      </c>
      <c r="G7229" s="22">
        <v>11</v>
      </c>
      <c r="H7229" s="22">
        <v>12</v>
      </c>
      <c r="I7229" s="22">
        <v>22</v>
      </c>
      <c r="J7229" s="21" t="s">
        <v>121737</v>
      </c>
    </row>
    <row r="7230" spans="1:10" ht="20" customHeight="1">
      <c r="A7230" s="27">
        <v>-999</v>
      </c>
      <c r="B7230" s="24">
        <v>-999</v>
      </c>
      <c r="C7230" s="22">
        <v>-999</v>
      </c>
      <c r="D7230" s="22">
        <v>-999</v>
      </c>
      <c r="E7230" s="22">
        <v>-999</v>
      </c>
      <c r="F7230" s="22">
        <v>-999</v>
      </c>
      <c r="G7230" s="22">
        <v>-999</v>
      </c>
      <c r="H7230" s="22">
        <v>-999</v>
      </c>
      <c r="I7230" s="22">
        <v>-999</v>
      </c>
      <c r="J7230" s="22">
        <v>-999</v>
      </c>
    </row>
    <row r="7231" spans="1:10" ht="44" customHeight="1">
      <c r="A7231" s="19" t="s">
        <v>121738</v>
      </c>
      <c r="B7231" s="24">
        <v>54</v>
      </c>
      <c r="C7231" s="22">
        <v>49</v>
      </c>
      <c r="D7231" s="21" t="s">
        <v>101931</v>
      </c>
      <c r="E7231" s="21" t="s">
        <v>101932</v>
      </c>
      <c r="F7231" s="21" t="s">
        <v>101533</v>
      </c>
      <c r="G7231" s="22">
        <v>7</v>
      </c>
      <c r="H7231" s="22">
        <v>38</v>
      </c>
      <c r="I7231" s="22">
        <v>49</v>
      </c>
      <c r="J7231" s="21" t="s">
        <v>121739</v>
      </c>
    </row>
    <row r="7232" spans="1:10" ht="44" customHeight="1">
      <c r="A7232" s="19" t="s">
        <v>121740</v>
      </c>
      <c r="B7232" s="24">
        <v>26</v>
      </c>
      <c r="C7232" s="22">
        <v>15</v>
      </c>
      <c r="D7232" s="21" t="s">
        <v>110299</v>
      </c>
      <c r="E7232" s="21" t="s">
        <v>110300</v>
      </c>
      <c r="F7232" s="21" t="s">
        <v>101528</v>
      </c>
      <c r="G7232" s="22">
        <v>10</v>
      </c>
      <c r="H7232" s="22">
        <v>0</v>
      </c>
      <c r="I7232" s="22">
        <v>0</v>
      </c>
      <c r="J7232" s="21" t="s">
        <v>121741</v>
      </c>
    </row>
    <row r="7233" spans="1:10" ht="32" customHeight="1">
      <c r="A7233" s="19" t="s">
        <v>121742</v>
      </c>
      <c r="B7233" s="24">
        <v>41</v>
      </c>
      <c r="C7233" s="22">
        <v>29</v>
      </c>
      <c r="D7233" s="21" t="s">
        <v>121743</v>
      </c>
      <c r="E7233" s="21" t="s">
        <v>121744</v>
      </c>
      <c r="F7233" s="21" t="s">
        <v>105284</v>
      </c>
      <c r="G7233" s="22">
        <v>1</v>
      </c>
      <c r="H7233" s="22">
        <v>24</v>
      </c>
      <c r="I7233" s="22">
        <v>43</v>
      </c>
      <c r="J7233" s="21" t="s">
        <v>121745</v>
      </c>
    </row>
    <row r="7234" spans="1:10" ht="32" customHeight="1">
      <c r="A7234" s="19" t="s">
        <v>121746</v>
      </c>
      <c r="B7234" s="24">
        <v>41</v>
      </c>
      <c r="C7234" s="22">
        <v>29</v>
      </c>
      <c r="D7234" s="21" t="s">
        <v>121743</v>
      </c>
      <c r="E7234" s="21" t="s">
        <v>121744</v>
      </c>
      <c r="F7234" s="21" t="s">
        <v>105284</v>
      </c>
      <c r="G7234" s="22">
        <v>1</v>
      </c>
      <c r="H7234" s="22">
        <v>24</v>
      </c>
      <c r="I7234" s="22">
        <v>43</v>
      </c>
      <c r="J7234" s="21" t="s">
        <v>121745</v>
      </c>
    </row>
    <row r="7235" spans="1:10" ht="32" customHeight="1">
      <c r="A7235" s="19" t="s">
        <v>121747</v>
      </c>
      <c r="B7235" s="24">
        <v>41</v>
      </c>
      <c r="C7235" s="22">
        <v>29</v>
      </c>
      <c r="D7235" s="21" t="s">
        <v>121743</v>
      </c>
      <c r="E7235" s="21" t="s">
        <v>121744</v>
      </c>
      <c r="F7235" s="21" t="s">
        <v>105284</v>
      </c>
      <c r="G7235" s="22">
        <v>1</v>
      </c>
      <c r="H7235" s="22">
        <v>24</v>
      </c>
      <c r="I7235" s="22">
        <v>43</v>
      </c>
      <c r="J7235" s="21" t="s">
        <v>121745</v>
      </c>
    </row>
    <row r="7236" spans="1:10" ht="32" customHeight="1">
      <c r="A7236" s="19" t="s">
        <v>121748</v>
      </c>
      <c r="B7236" s="24">
        <v>58</v>
      </c>
      <c r="C7236" s="22">
        <v>15</v>
      </c>
      <c r="D7236" s="21" t="s">
        <v>109389</v>
      </c>
      <c r="E7236" s="21" t="s">
        <v>109390</v>
      </c>
      <c r="F7236" s="21" t="s">
        <v>101554</v>
      </c>
      <c r="G7236" s="22">
        <v>10</v>
      </c>
      <c r="H7236" s="22">
        <v>0</v>
      </c>
      <c r="I7236" s="22">
        <v>0</v>
      </c>
      <c r="J7236" s="21" t="s">
        <v>110236</v>
      </c>
    </row>
    <row r="7237" spans="1:10" ht="32" customHeight="1">
      <c r="A7237" s="19" t="s">
        <v>121749</v>
      </c>
      <c r="B7237" s="24">
        <v>58</v>
      </c>
      <c r="C7237" s="22">
        <v>15</v>
      </c>
      <c r="D7237" s="21" t="s">
        <v>109389</v>
      </c>
      <c r="E7237" s="21" t="s">
        <v>109390</v>
      </c>
      <c r="F7237" s="21" t="s">
        <v>101554</v>
      </c>
      <c r="G7237" s="22">
        <v>10</v>
      </c>
      <c r="H7237" s="22">
        <v>0</v>
      </c>
      <c r="I7237" s="22">
        <v>0</v>
      </c>
      <c r="J7237" s="21" t="s">
        <v>110236</v>
      </c>
    </row>
    <row r="7238" spans="1:10" ht="32" customHeight="1">
      <c r="A7238" s="19" t="s">
        <v>121750</v>
      </c>
      <c r="B7238" s="24">
        <v>27</v>
      </c>
      <c r="C7238" s="22">
        <v>15</v>
      </c>
      <c r="D7238" s="21" t="s">
        <v>103557</v>
      </c>
      <c r="E7238" s="21" t="s">
        <v>103558</v>
      </c>
      <c r="F7238" s="21" t="s">
        <v>101528</v>
      </c>
      <c r="G7238" s="22">
        <v>10</v>
      </c>
      <c r="H7238" s="22">
        <v>0</v>
      </c>
      <c r="I7238" s="22">
        <v>0</v>
      </c>
      <c r="J7238" s="21" t="s">
        <v>121751</v>
      </c>
    </row>
    <row r="7239" spans="1:10" ht="32" customHeight="1">
      <c r="A7239" s="19" t="s">
        <v>121752</v>
      </c>
      <c r="B7239" s="24">
        <v>27</v>
      </c>
      <c r="C7239" s="22">
        <v>15</v>
      </c>
      <c r="D7239" s="21" t="s">
        <v>103557</v>
      </c>
      <c r="E7239" s="21" t="s">
        <v>103558</v>
      </c>
      <c r="F7239" s="21" t="s">
        <v>101528</v>
      </c>
      <c r="G7239" s="22">
        <v>10</v>
      </c>
      <c r="H7239" s="22">
        <v>0</v>
      </c>
      <c r="I7239" s="22">
        <v>0</v>
      </c>
      <c r="J7239" s="21" t="s">
        <v>121751</v>
      </c>
    </row>
    <row r="7240" spans="1:10" ht="32" customHeight="1">
      <c r="A7240" s="19" t="s">
        <v>121753</v>
      </c>
      <c r="B7240" s="24">
        <v>12</v>
      </c>
      <c r="C7240" s="22">
        <v>29</v>
      </c>
      <c r="D7240" s="21" t="s">
        <v>121754</v>
      </c>
      <c r="E7240" s="21" t="s">
        <v>121755</v>
      </c>
      <c r="F7240" s="22">
        <v>875</v>
      </c>
      <c r="G7240" s="22">
        <v>1</v>
      </c>
      <c r="H7240" s="22">
        <v>24</v>
      </c>
      <c r="I7240" s="22">
        <v>44</v>
      </c>
      <c r="J7240" s="21" t="s">
        <v>121756</v>
      </c>
    </row>
    <row r="7241" spans="1:10" ht="44" customHeight="1">
      <c r="A7241" s="19" t="s">
        <v>121757</v>
      </c>
      <c r="B7241" s="24">
        <v>18</v>
      </c>
      <c r="C7241" s="22">
        <v>15</v>
      </c>
      <c r="D7241" s="21" t="s">
        <v>102800</v>
      </c>
      <c r="E7241" s="21" t="s">
        <v>102801</v>
      </c>
      <c r="F7241" s="21" t="s">
        <v>14739</v>
      </c>
      <c r="G7241" s="22">
        <v>10</v>
      </c>
      <c r="H7241" s="22">
        <v>0</v>
      </c>
      <c r="I7241" s="22">
        <v>0</v>
      </c>
      <c r="J7241" s="21" t="s">
        <v>102802</v>
      </c>
    </row>
    <row r="7242" spans="1:10" ht="44" customHeight="1">
      <c r="A7242" s="19" t="s">
        <v>121758</v>
      </c>
      <c r="B7242" s="24">
        <v>23</v>
      </c>
      <c r="C7242" s="22">
        <v>15</v>
      </c>
      <c r="D7242" s="21" t="s">
        <v>111925</v>
      </c>
      <c r="E7242" s="21" t="s">
        <v>111926</v>
      </c>
      <c r="F7242" s="21" t="s">
        <v>101554</v>
      </c>
      <c r="G7242" s="22">
        <v>10</v>
      </c>
      <c r="H7242" s="22">
        <v>0</v>
      </c>
      <c r="I7242" s="22">
        <v>0</v>
      </c>
      <c r="J7242" s="21" t="s">
        <v>121759</v>
      </c>
    </row>
    <row r="7243" spans="1:10" ht="44" customHeight="1">
      <c r="A7243" s="19" t="s">
        <v>121760</v>
      </c>
      <c r="B7243" s="24">
        <v>23</v>
      </c>
      <c r="C7243" s="22">
        <v>15</v>
      </c>
      <c r="D7243" s="21" t="s">
        <v>111925</v>
      </c>
      <c r="E7243" s="21" t="s">
        <v>111926</v>
      </c>
      <c r="F7243" s="21" t="s">
        <v>101554</v>
      </c>
      <c r="G7243" s="22">
        <v>10</v>
      </c>
      <c r="H7243" s="22">
        <v>0</v>
      </c>
      <c r="I7243" s="22">
        <v>0</v>
      </c>
      <c r="J7243" s="21" t="s">
        <v>121759</v>
      </c>
    </row>
    <row r="7244" spans="1:10" ht="32" customHeight="1">
      <c r="A7244" s="19" t="s">
        <v>121761</v>
      </c>
      <c r="B7244" s="24">
        <v>14</v>
      </c>
      <c r="C7244" s="22">
        <v>22</v>
      </c>
      <c r="D7244" s="21" t="s">
        <v>103425</v>
      </c>
      <c r="E7244" s="21" t="s">
        <v>103426</v>
      </c>
      <c r="F7244" s="21" t="s">
        <v>101885</v>
      </c>
      <c r="G7244" s="22">
        <v>1</v>
      </c>
      <c r="H7244" s="22">
        <v>17</v>
      </c>
      <c r="I7244" s="22">
        <v>25</v>
      </c>
      <c r="J7244" s="21" t="s">
        <v>121762</v>
      </c>
    </row>
    <row r="7245" spans="1:10" ht="32" customHeight="1">
      <c r="A7245" s="19" t="s">
        <v>121763</v>
      </c>
      <c r="B7245" s="24">
        <v>14</v>
      </c>
      <c r="C7245" s="22">
        <v>22</v>
      </c>
      <c r="D7245" s="21" t="s">
        <v>103425</v>
      </c>
      <c r="E7245" s="21" t="s">
        <v>103426</v>
      </c>
      <c r="F7245" s="21" t="s">
        <v>101885</v>
      </c>
      <c r="G7245" s="22">
        <v>1</v>
      </c>
      <c r="H7245" s="22">
        <v>17</v>
      </c>
      <c r="I7245" s="22">
        <v>25</v>
      </c>
      <c r="J7245" s="21" t="s">
        <v>121762</v>
      </c>
    </row>
    <row r="7246" spans="1:10" ht="32" customHeight="1">
      <c r="A7246" s="19" t="s">
        <v>121764</v>
      </c>
      <c r="B7246" s="24">
        <v>13</v>
      </c>
      <c r="C7246" s="22">
        <v>15</v>
      </c>
      <c r="D7246" s="21" t="s">
        <v>121765</v>
      </c>
      <c r="E7246" s="21" t="s">
        <v>121766</v>
      </c>
      <c r="F7246" s="21" t="s">
        <v>101522</v>
      </c>
      <c r="G7246" s="22">
        <v>10</v>
      </c>
      <c r="H7246" s="22">
        <v>0</v>
      </c>
      <c r="I7246" s="22">
        <v>0</v>
      </c>
      <c r="J7246" s="21" t="s">
        <v>121767</v>
      </c>
    </row>
    <row r="7247" spans="1:10" ht="32" customHeight="1">
      <c r="A7247" s="19" t="s">
        <v>121768</v>
      </c>
      <c r="B7247" s="24">
        <v>13</v>
      </c>
      <c r="C7247" s="22">
        <v>15</v>
      </c>
      <c r="D7247" s="21" t="s">
        <v>121765</v>
      </c>
      <c r="E7247" s="21" t="s">
        <v>121766</v>
      </c>
      <c r="F7247" s="21" t="s">
        <v>101522</v>
      </c>
      <c r="G7247" s="22">
        <v>10</v>
      </c>
      <c r="H7247" s="22">
        <v>0</v>
      </c>
      <c r="I7247" s="22">
        <v>0</v>
      </c>
      <c r="J7247" s="21" t="s">
        <v>121767</v>
      </c>
    </row>
    <row r="7248" spans="1:10" ht="32" customHeight="1">
      <c r="A7248" s="19" t="s">
        <v>121769</v>
      </c>
      <c r="B7248" s="24">
        <v>27</v>
      </c>
      <c r="C7248" s="22">
        <v>35</v>
      </c>
      <c r="D7248" s="21" t="s">
        <v>101772</v>
      </c>
      <c r="E7248" s="21" t="s">
        <v>101773</v>
      </c>
      <c r="F7248" s="21" t="s">
        <v>101694</v>
      </c>
      <c r="G7248" s="22">
        <v>11</v>
      </c>
      <c r="H7248" s="22">
        <v>20</v>
      </c>
      <c r="I7248" s="22">
        <v>28</v>
      </c>
      <c r="J7248" s="21" t="s">
        <v>106056</v>
      </c>
    </row>
    <row r="7249" spans="1:10" ht="32" customHeight="1">
      <c r="A7249" s="19" t="s">
        <v>121770</v>
      </c>
      <c r="B7249" s="24">
        <v>30</v>
      </c>
      <c r="C7249" s="22">
        <v>21</v>
      </c>
      <c r="D7249" s="21" t="s">
        <v>109040</v>
      </c>
      <c r="E7249" s="21" t="s">
        <v>109041</v>
      </c>
      <c r="F7249" s="22">
        <v>875</v>
      </c>
      <c r="G7249" s="22">
        <v>1</v>
      </c>
      <c r="H7249" s="22">
        <v>16</v>
      </c>
      <c r="I7249" s="22">
        <v>29</v>
      </c>
      <c r="J7249" s="21" t="s">
        <v>121771</v>
      </c>
    </row>
    <row r="7250" spans="1:10" ht="32" customHeight="1">
      <c r="A7250" s="19" t="s">
        <v>121772</v>
      </c>
      <c r="B7250" s="24">
        <v>21</v>
      </c>
      <c r="C7250" s="22">
        <v>15</v>
      </c>
      <c r="D7250" s="21" t="s">
        <v>108200</v>
      </c>
      <c r="E7250" s="21" t="s">
        <v>108201</v>
      </c>
      <c r="F7250" s="21" t="s">
        <v>101568</v>
      </c>
      <c r="G7250" s="22">
        <v>1</v>
      </c>
      <c r="H7250" s="22">
        <v>9</v>
      </c>
      <c r="I7250" s="22">
        <v>16</v>
      </c>
      <c r="J7250" s="21" t="s">
        <v>121773</v>
      </c>
    </row>
    <row r="7251" spans="1:10" ht="20" customHeight="1">
      <c r="A7251" s="27">
        <v>-999</v>
      </c>
      <c r="B7251" s="24">
        <v>-999</v>
      </c>
      <c r="C7251" s="22">
        <v>-999</v>
      </c>
      <c r="D7251" s="22">
        <v>-999</v>
      </c>
      <c r="E7251" s="22">
        <v>-999</v>
      </c>
      <c r="F7251" s="22">
        <v>-999</v>
      </c>
      <c r="G7251" s="22">
        <v>-999</v>
      </c>
      <c r="H7251" s="22">
        <v>-999</v>
      </c>
      <c r="I7251" s="22">
        <v>-999</v>
      </c>
      <c r="J7251" s="22">
        <v>-999</v>
      </c>
    </row>
    <row r="7252" spans="1:10" ht="44" customHeight="1">
      <c r="A7252" s="19" t="s">
        <v>121774</v>
      </c>
      <c r="B7252" s="24">
        <v>41</v>
      </c>
      <c r="C7252" s="22">
        <v>21</v>
      </c>
      <c r="D7252" s="21" t="s">
        <v>102106</v>
      </c>
      <c r="E7252" s="21" t="s">
        <v>102107</v>
      </c>
      <c r="F7252" s="21" t="s">
        <v>14743</v>
      </c>
      <c r="G7252" s="22">
        <v>5</v>
      </c>
      <c r="H7252" s="22">
        <v>12</v>
      </c>
      <c r="I7252" s="22">
        <v>21</v>
      </c>
      <c r="J7252" s="21" t="s">
        <v>121775</v>
      </c>
    </row>
    <row r="7253" spans="1:10" ht="32" customHeight="1">
      <c r="A7253" s="19" t="s">
        <v>121776</v>
      </c>
      <c r="B7253" s="24">
        <v>23</v>
      </c>
      <c r="C7253" s="22">
        <v>15</v>
      </c>
      <c r="D7253" s="21" t="s">
        <v>121777</v>
      </c>
      <c r="E7253" s="21" t="s">
        <v>121778</v>
      </c>
      <c r="F7253" s="21" t="s">
        <v>14739</v>
      </c>
      <c r="G7253" s="22">
        <v>10</v>
      </c>
      <c r="H7253" s="22">
        <v>0</v>
      </c>
      <c r="I7253" s="22">
        <v>0</v>
      </c>
      <c r="J7253" s="21" t="s">
        <v>121779</v>
      </c>
    </row>
    <row r="7254" spans="1:10" ht="32" customHeight="1">
      <c r="A7254" s="19" t="s">
        <v>121780</v>
      </c>
      <c r="B7254" s="24">
        <v>23</v>
      </c>
      <c r="C7254" s="22">
        <v>15</v>
      </c>
      <c r="D7254" s="21" t="s">
        <v>121777</v>
      </c>
      <c r="E7254" s="21" t="s">
        <v>121778</v>
      </c>
      <c r="F7254" s="21" t="s">
        <v>14739</v>
      </c>
      <c r="G7254" s="22">
        <v>10</v>
      </c>
      <c r="H7254" s="22">
        <v>0</v>
      </c>
      <c r="I7254" s="22">
        <v>0</v>
      </c>
      <c r="J7254" s="21" t="s">
        <v>121779</v>
      </c>
    </row>
    <row r="7255" spans="1:10" ht="44" customHeight="1">
      <c r="A7255" s="19" t="s">
        <v>121781</v>
      </c>
      <c r="B7255" s="24">
        <v>25</v>
      </c>
      <c r="C7255" s="22">
        <v>15</v>
      </c>
      <c r="D7255" s="21" t="s">
        <v>101658</v>
      </c>
      <c r="E7255" s="21" t="s">
        <v>101659</v>
      </c>
      <c r="F7255" s="21" t="s">
        <v>101568</v>
      </c>
      <c r="G7255" s="22">
        <v>1</v>
      </c>
      <c r="H7255" s="22">
        <v>9</v>
      </c>
      <c r="I7255" s="22">
        <v>21</v>
      </c>
      <c r="J7255" s="21" t="s">
        <v>121782</v>
      </c>
    </row>
    <row r="7256" spans="1:10" ht="44" customHeight="1">
      <c r="A7256" s="19" t="s">
        <v>121783</v>
      </c>
      <c r="B7256" s="24">
        <v>36</v>
      </c>
      <c r="C7256" s="22">
        <v>15</v>
      </c>
      <c r="D7256" s="21" t="s">
        <v>107917</v>
      </c>
      <c r="E7256" s="21" t="s">
        <v>107918</v>
      </c>
      <c r="F7256" s="21" t="s">
        <v>101554</v>
      </c>
      <c r="G7256" s="22">
        <v>10</v>
      </c>
      <c r="H7256" s="22">
        <v>0</v>
      </c>
      <c r="I7256" s="22">
        <v>0</v>
      </c>
      <c r="J7256" s="21" t="s">
        <v>121784</v>
      </c>
    </row>
    <row r="7257" spans="1:10" ht="32" customHeight="1">
      <c r="A7257" s="19" t="s">
        <v>121785</v>
      </c>
      <c r="B7257" s="24">
        <v>22</v>
      </c>
      <c r="C7257" s="22">
        <v>31</v>
      </c>
      <c r="D7257" s="21" t="s">
        <v>113726</v>
      </c>
      <c r="E7257" s="21" t="s">
        <v>113727</v>
      </c>
      <c r="F7257" s="21" t="s">
        <v>105122</v>
      </c>
      <c r="G7257" s="22">
        <v>9</v>
      </c>
      <c r="H7257" s="22">
        <v>11</v>
      </c>
      <c r="I7257" s="22">
        <v>15</v>
      </c>
      <c r="J7257" s="21" t="s">
        <v>121786</v>
      </c>
    </row>
    <row r="7258" spans="1:10" ht="32" customHeight="1">
      <c r="A7258" s="19" t="s">
        <v>121787</v>
      </c>
      <c r="B7258" s="24">
        <v>37</v>
      </c>
      <c r="C7258" s="22">
        <v>30</v>
      </c>
      <c r="D7258" s="21" t="s">
        <v>107603</v>
      </c>
      <c r="E7258" s="21" t="s">
        <v>107604</v>
      </c>
      <c r="F7258" s="21" t="s">
        <v>105193</v>
      </c>
      <c r="G7258" s="22">
        <v>9</v>
      </c>
      <c r="H7258" s="22">
        <v>17</v>
      </c>
      <c r="I7258" s="22">
        <v>26</v>
      </c>
      <c r="J7258" s="21" t="s">
        <v>121788</v>
      </c>
    </row>
    <row r="7259" spans="1:10" ht="32" customHeight="1">
      <c r="A7259" s="19" t="s">
        <v>121789</v>
      </c>
      <c r="B7259" s="24">
        <v>34</v>
      </c>
      <c r="C7259" s="22">
        <v>15</v>
      </c>
      <c r="D7259" s="21" t="s">
        <v>121790</v>
      </c>
      <c r="E7259" s="21" t="s">
        <v>121791</v>
      </c>
      <c r="F7259" s="21" t="s">
        <v>101694</v>
      </c>
      <c r="G7259" s="22">
        <v>10</v>
      </c>
      <c r="H7259" s="22">
        <v>0</v>
      </c>
      <c r="I7259" s="22">
        <v>0</v>
      </c>
      <c r="J7259" s="21" t="s">
        <v>121792</v>
      </c>
    </row>
    <row r="7260" spans="1:10" ht="32" customHeight="1">
      <c r="A7260" s="19" t="s">
        <v>121793</v>
      </c>
      <c r="B7260" s="24">
        <v>42</v>
      </c>
      <c r="C7260" s="22">
        <v>46</v>
      </c>
      <c r="D7260" s="21" t="s">
        <v>116360</v>
      </c>
      <c r="E7260" s="21" t="s">
        <v>116361</v>
      </c>
      <c r="F7260" s="21" t="s">
        <v>121794</v>
      </c>
      <c r="G7260" s="22">
        <v>11</v>
      </c>
      <c r="H7260" s="22">
        <v>23</v>
      </c>
      <c r="I7260" s="22">
        <v>37</v>
      </c>
      <c r="J7260" s="21" t="s">
        <v>121795</v>
      </c>
    </row>
    <row r="7261" spans="1:10" ht="32" customHeight="1">
      <c r="A7261" s="19" t="s">
        <v>121796</v>
      </c>
      <c r="B7261" s="24">
        <v>28</v>
      </c>
      <c r="C7261" s="22">
        <v>15</v>
      </c>
      <c r="D7261" s="21" t="s">
        <v>121797</v>
      </c>
      <c r="E7261" s="21" t="s">
        <v>121798</v>
      </c>
      <c r="F7261" s="21" t="s">
        <v>101563</v>
      </c>
      <c r="G7261" s="22">
        <v>10</v>
      </c>
      <c r="H7261" s="22">
        <v>0</v>
      </c>
      <c r="I7261" s="22">
        <v>0</v>
      </c>
      <c r="J7261" s="21" t="s">
        <v>121799</v>
      </c>
    </row>
    <row r="7262" spans="1:10" ht="32" customHeight="1">
      <c r="A7262" s="19" t="s">
        <v>121800</v>
      </c>
      <c r="B7262" s="24">
        <v>51</v>
      </c>
      <c r="C7262" s="22">
        <v>33</v>
      </c>
      <c r="D7262" s="21" t="s">
        <v>101772</v>
      </c>
      <c r="E7262" s="21" t="s">
        <v>101773</v>
      </c>
      <c r="F7262" s="21" t="s">
        <v>14743</v>
      </c>
      <c r="G7262" s="22">
        <v>9</v>
      </c>
      <c r="H7262" s="22">
        <v>20</v>
      </c>
      <c r="I7262" s="22">
        <v>28</v>
      </c>
      <c r="J7262" s="21" t="s">
        <v>104639</v>
      </c>
    </row>
    <row r="7263" spans="1:10" ht="32" customHeight="1">
      <c r="A7263" s="19" t="s">
        <v>121801</v>
      </c>
      <c r="B7263" s="24">
        <v>20</v>
      </c>
      <c r="C7263" s="22">
        <v>29</v>
      </c>
      <c r="D7263" s="21" t="s">
        <v>121802</v>
      </c>
      <c r="E7263" s="21" t="s">
        <v>121803</v>
      </c>
      <c r="F7263" s="21" t="s">
        <v>14743</v>
      </c>
      <c r="G7263" s="22">
        <v>2</v>
      </c>
      <c r="H7263" s="22">
        <v>23</v>
      </c>
      <c r="I7263" s="22">
        <v>33</v>
      </c>
      <c r="J7263" s="21" t="s">
        <v>121804</v>
      </c>
    </row>
    <row r="7264" spans="1:10" ht="32" customHeight="1">
      <c r="A7264" s="19" t="s">
        <v>121805</v>
      </c>
      <c r="B7264" s="24">
        <v>31</v>
      </c>
      <c r="C7264" s="22">
        <v>34</v>
      </c>
      <c r="D7264" s="21" t="s">
        <v>109548</v>
      </c>
      <c r="E7264" s="21" t="s">
        <v>109549</v>
      </c>
      <c r="F7264" s="21" t="s">
        <v>107719</v>
      </c>
      <c r="G7264" s="22">
        <v>4</v>
      </c>
      <c r="H7264" s="22">
        <v>9</v>
      </c>
      <c r="I7264" s="22">
        <v>16</v>
      </c>
      <c r="J7264" s="21" t="s">
        <v>121806</v>
      </c>
    </row>
    <row r="7265" spans="1:10" ht="32" customHeight="1">
      <c r="A7265" s="19" t="s">
        <v>121807</v>
      </c>
      <c r="B7265" s="24">
        <v>20</v>
      </c>
      <c r="C7265" s="22">
        <v>15</v>
      </c>
      <c r="D7265" s="21" t="s">
        <v>115988</v>
      </c>
      <c r="E7265" s="21" t="s">
        <v>115989</v>
      </c>
      <c r="F7265" s="21" t="s">
        <v>101528</v>
      </c>
      <c r="G7265" s="22">
        <v>10</v>
      </c>
      <c r="H7265" s="22">
        <v>0</v>
      </c>
      <c r="I7265" s="22">
        <v>0</v>
      </c>
      <c r="J7265" s="21" t="s">
        <v>121808</v>
      </c>
    </row>
    <row r="7266" spans="1:10" ht="32" customHeight="1">
      <c r="A7266" s="19" t="s">
        <v>121809</v>
      </c>
      <c r="B7266" s="24">
        <v>33</v>
      </c>
      <c r="C7266" s="22">
        <v>40</v>
      </c>
      <c r="D7266" s="21" t="s">
        <v>121810</v>
      </c>
      <c r="E7266" s="21" t="s">
        <v>121811</v>
      </c>
      <c r="F7266" s="21" t="s">
        <v>102440</v>
      </c>
      <c r="G7266" s="22">
        <v>7</v>
      </c>
      <c r="H7266" s="22">
        <v>8</v>
      </c>
      <c r="I7266" s="22">
        <v>17</v>
      </c>
      <c r="J7266" s="21" t="s">
        <v>121812</v>
      </c>
    </row>
    <row r="7267" spans="1:10" ht="32" customHeight="1">
      <c r="A7267" s="19" t="s">
        <v>121813</v>
      </c>
      <c r="B7267" s="24">
        <v>17</v>
      </c>
      <c r="C7267" s="22">
        <v>15</v>
      </c>
      <c r="D7267" s="21" t="s">
        <v>121814</v>
      </c>
      <c r="E7267" s="21" t="s">
        <v>121815</v>
      </c>
      <c r="F7267" s="21" t="s">
        <v>14739</v>
      </c>
      <c r="G7267" s="22">
        <v>10</v>
      </c>
      <c r="H7267" s="22">
        <v>0</v>
      </c>
      <c r="I7267" s="22">
        <v>0</v>
      </c>
      <c r="J7267" s="21" t="s">
        <v>121816</v>
      </c>
    </row>
    <row r="7268" spans="1:10" ht="32" customHeight="1">
      <c r="A7268" s="19" t="s">
        <v>121817</v>
      </c>
      <c r="B7268" s="24">
        <v>18</v>
      </c>
      <c r="C7268" s="22">
        <v>21</v>
      </c>
      <c r="D7268" s="21" t="s">
        <v>121818</v>
      </c>
      <c r="E7268" s="21" t="s">
        <v>121819</v>
      </c>
      <c r="F7268" s="21" t="s">
        <v>14743</v>
      </c>
      <c r="G7268" s="22">
        <v>3</v>
      </c>
      <c r="H7268" s="22">
        <v>14</v>
      </c>
      <c r="I7268" s="22">
        <v>26</v>
      </c>
      <c r="J7268" s="21" t="s">
        <v>121820</v>
      </c>
    </row>
    <row r="7269" spans="1:10" ht="44" customHeight="1">
      <c r="A7269" s="19" t="s">
        <v>121821</v>
      </c>
      <c r="B7269" s="24">
        <v>23</v>
      </c>
      <c r="C7269" s="22">
        <v>15</v>
      </c>
      <c r="D7269" s="21" t="s">
        <v>103607</v>
      </c>
      <c r="E7269" s="21" t="s">
        <v>103608</v>
      </c>
      <c r="F7269" s="21" t="s">
        <v>14739</v>
      </c>
      <c r="G7269" s="22">
        <v>10</v>
      </c>
      <c r="H7269" s="22">
        <v>0</v>
      </c>
      <c r="I7269" s="22">
        <v>0</v>
      </c>
      <c r="J7269" s="21" t="s">
        <v>121822</v>
      </c>
    </row>
    <row r="7270" spans="1:10" ht="44" customHeight="1">
      <c r="A7270" s="19" t="s">
        <v>121823</v>
      </c>
      <c r="B7270" s="24">
        <v>25</v>
      </c>
      <c r="C7270" s="22">
        <v>15</v>
      </c>
      <c r="D7270" s="21" t="s">
        <v>111889</v>
      </c>
      <c r="E7270" s="21" t="s">
        <v>111890</v>
      </c>
      <c r="F7270" s="21" t="s">
        <v>101563</v>
      </c>
      <c r="G7270" s="22">
        <v>10</v>
      </c>
      <c r="H7270" s="22">
        <v>0</v>
      </c>
      <c r="I7270" s="22">
        <v>0</v>
      </c>
      <c r="J7270" s="21" t="s">
        <v>121824</v>
      </c>
    </row>
    <row r="7271" spans="1:10" ht="44" customHeight="1">
      <c r="A7271" s="19" t="s">
        <v>121825</v>
      </c>
      <c r="B7271" s="24">
        <v>13</v>
      </c>
      <c r="C7271" s="22">
        <v>15</v>
      </c>
      <c r="D7271" s="21" t="s">
        <v>121826</v>
      </c>
      <c r="E7271" s="21" t="s">
        <v>121827</v>
      </c>
      <c r="F7271" s="21" t="s">
        <v>101694</v>
      </c>
      <c r="G7271" s="22">
        <v>2</v>
      </c>
      <c r="H7271" s="22">
        <v>9</v>
      </c>
      <c r="I7271" s="22">
        <v>13</v>
      </c>
      <c r="J7271" s="21" t="s">
        <v>121828</v>
      </c>
    </row>
    <row r="7272" spans="1:10" ht="44" customHeight="1">
      <c r="A7272" s="19" t="s">
        <v>121829</v>
      </c>
      <c r="B7272" s="24">
        <v>13</v>
      </c>
      <c r="C7272" s="22">
        <v>15</v>
      </c>
      <c r="D7272" s="21" t="s">
        <v>121826</v>
      </c>
      <c r="E7272" s="21" t="s">
        <v>121827</v>
      </c>
      <c r="F7272" s="21" t="s">
        <v>101694</v>
      </c>
      <c r="G7272" s="22">
        <v>2</v>
      </c>
      <c r="H7272" s="22">
        <v>9</v>
      </c>
      <c r="I7272" s="22">
        <v>13</v>
      </c>
      <c r="J7272" s="21" t="s">
        <v>121828</v>
      </c>
    </row>
    <row r="7273" spans="1:10" ht="44" customHeight="1">
      <c r="A7273" s="19" t="s">
        <v>121830</v>
      </c>
      <c r="B7273" s="24">
        <v>13</v>
      </c>
      <c r="C7273" s="22">
        <v>15</v>
      </c>
      <c r="D7273" s="21" t="s">
        <v>121826</v>
      </c>
      <c r="E7273" s="21" t="s">
        <v>121827</v>
      </c>
      <c r="F7273" s="21" t="s">
        <v>101694</v>
      </c>
      <c r="G7273" s="22">
        <v>2</v>
      </c>
      <c r="H7273" s="22">
        <v>9</v>
      </c>
      <c r="I7273" s="22">
        <v>13</v>
      </c>
      <c r="J7273" s="21" t="s">
        <v>121828</v>
      </c>
    </row>
    <row r="7274" spans="1:10" ht="44" customHeight="1">
      <c r="A7274" s="19" t="s">
        <v>121831</v>
      </c>
      <c r="B7274" s="24">
        <v>14</v>
      </c>
      <c r="C7274" s="22">
        <v>46</v>
      </c>
      <c r="D7274" s="21" t="s">
        <v>113058</v>
      </c>
      <c r="E7274" s="21" t="s">
        <v>113059</v>
      </c>
      <c r="F7274" s="21" t="s">
        <v>105385</v>
      </c>
      <c r="G7274" s="22">
        <v>14</v>
      </c>
      <c r="H7274" s="22">
        <v>16</v>
      </c>
      <c r="I7274" s="22">
        <v>20</v>
      </c>
      <c r="J7274" s="21" t="s">
        <v>121832</v>
      </c>
    </row>
    <row r="7275" spans="1:10" ht="44" customHeight="1">
      <c r="A7275" s="19" t="s">
        <v>121833</v>
      </c>
      <c r="B7275" s="24">
        <v>13</v>
      </c>
      <c r="C7275" s="22">
        <v>15</v>
      </c>
      <c r="D7275" s="21" t="s">
        <v>105267</v>
      </c>
      <c r="E7275" s="21" t="s">
        <v>105268</v>
      </c>
      <c r="F7275" s="21" t="s">
        <v>101528</v>
      </c>
      <c r="G7275" s="22">
        <v>10</v>
      </c>
      <c r="H7275" s="22">
        <v>0</v>
      </c>
      <c r="I7275" s="22">
        <v>0</v>
      </c>
      <c r="J7275" s="21" t="s">
        <v>121834</v>
      </c>
    </row>
    <row r="7276" spans="1:10" ht="44" customHeight="1">
      <c r="A7276" s="19" t="s">
        <v>121835</v>
      </c>
      <c r="B7276" s="24">
        <v>65</v>
      </c>
      <c r="C7276" s="22">
        <v>15</v>
      </c>
      <c r="D7276" s="21" t="s">
        <v>103293</v>
      </c>
      <c r="E7276" s="21" t="s">
        <v>103294</v>
      </c>
      <c r="F7276" s="21" t="s">
        <v>101528</v>
      </c>
      <c r="G7276" s="22">
        <v>10</v>
      </c>
      <c r="H7276" s="22">
        <v>0</v>
      </c>
      <c r="I7276" s="22">
        <v>0</v>
      </c>
      <c r="J7276" s="21" t="s">
        <v>121836</v>
      </c>
    </row>
    <row r="7277" spans="1:10" ht="44" customHeight="1">
      <c r="A7277" s="19" t="s">
        <v>121837</v>
      </c>
      <c r="B7277" s="24">
        <v>20</v>
      </c>
      <c r="C7277" s="22">
        <v>15</v>
      </c>
      <c r="D7277" s="21" t="s">
        <v>121838</v>
      </c>
      <c r="E7277" s="21" t="s">
        <v>121839</v>
      </c>
      <c r="F7277" s="21" t="s">
        <v>101528</v>
      </c>
      <c r="G7277" s="22">
        <v>10</v>
      </c>
      <c r="H7277" s="22">
        <v>0</v>
      </c>
      <c r="I7277" s="22">
        <v>0</v>
      </c>
      <c r="J7277" s="21" t="s">
        <v>121840</v>
      </c>
    </row>
    <row r="7278" spans="1:10" ht="44" customHeight="1">
      <c r="A7278" s="19" t="s">
        <v>121841</v>
      </c>
      <c r="B7278" s="24">
        <v>24</v>
      </c>
      <c r="C7278" s="22">
        <v>15</v>
      </c>
      <c r="D7278" s="21" t="s">
        <v>111472</v>
      </c>
      <c r="E7278" s="21" t="s">
        <v>111473</v>
      </c>
      <c r="F7278" s="21" t="s">
        <v>14739</v>
      </c>
      <c r="G7278" s="22">
        <v>10</v>
      </c>
      <c r="H7278" s="22">
        <v>0</v>
      </c>
      <c r="I7278" s="22">
        <v>0</v>
      </c>
      <c r="J7278" s="21" t="s">
        <v>121842</v>
      </c>
    </row>
    <row r="7279" spans="1:10" ht="44" customHeight="1">
      <c r="A7279" s="19" t="s">
        <v>121843</v>
      </c>
      <c r="B7279" s="24">
        <v>13</v>
      </c>
      <c r="C7279" s="22">
        <v>15</v>
      </c>
      <c r="D7279" s="21" t="s">
        <v>111224</v>
      </c>
      <c r="E7279" s="21" t="s">
        <v>111225</v>
      </c>
      <c r="F7279" s="21" t="s">
        <v>101528</v>
      </c>
      <c r="G7279" s="22">
        <v>10</v>
      </c>
      <c r="H7279" s="22">
        <v>0</v>
      </c>
      <c r="I7279" s="22">
        <v>0</v>
      </c>
      <c r="J7279" s="21" t="s">
        <v>111226</v>
      </c>
    </row>
    <row r="7280" spans="1:10" ht="32" customHeight="1">
      <c r="A7280" s="19" t="s">
        <v>121844</v>
      </c>
      <c r="B7280" s="24">
        <v>23</v>
      </c>
      <c r="C7280" s="22">
        <v>15</v>
      </c>
      <c r="D7280" s="21" t="s">
        <v>121845</v>
      </c>
      <c r="E7280" s="21" t="s">
        <v>121846</v>
      </c>
      <c r="F7280" s="21" t="s">
        <v>14739</v>
      </c>
      <c r="G7280" s="22">
        <v>10</v>
      </c>
      <c r="H7280" s="22">
        <v>0</v>
      </c>
      <c r="I7280" s="22">
        <v>0</v>
      </c>
      <c r="J7280" s="21" t="s">
        <v>121847</v>
      </c>
    </row>
    <row r="7281" spans="1:10" ht="32" customHeight="1">
      <c r="A7281" s="19" t="s">
        <v>121848</v>
      </c>
      <c r="B7281" s="24">
        <v>12</v>
      </c>
      <c r="C7281" s="22">
        <v>39</v>
      </c>
      <c r="D7281" s="21" t="s">
        <v>104160</v>
      </c>
      <c r="E7281" s="21" t="s">
        <v>104161</v>
      </c>
      <c r="F7281" s="21" t="s">
        <v>102797</v>
      </c>
      <c r="G7281" s="22">
        <v>8</v>
      </c>
      <c r="H7281" s="22">
        <v>12</v>
      </c>
      <c r="I7281" s="22">
        <v>15</v>
      </c>
      <c r="J7281" s="21" t="s">
        <v>121849</v>
      </c>
    </row>
    <row r="7282" spans="1:10" ht="32" customHeight="1">
      <c r="A7282" s="19" t="s">
        <v>121850</v>
      </c>
      <c r="B7282" s="24">
        <v>22</v>
      </c>
      <c r="C7282" s="22">
        <v>15</v>
      </c>
      <c r="D7282" s="21" t="s">
        <v>121851</v>
      </c>
      <c r="E7282" s="21" t="s">
        <v>121852</v>
      </c>
      <c r="F7282" s="21" t="s">
        <v>101528</v>
      </c>
      <c r="G7282" s="22">
        <v>10</v>
      </c>
      <c r="H7282" s="22">
        <v>0</v>
      </c>
      <c r="I7282" s="22">
        <v>0</v>
      </c>
      <c r="J7282" s="21" t="s">
        <v>121853</v>
      </c>
    </row>
    <row r="7283" spans="1:10" ht="32" customHeight="1">
      <c r="A7283" s="19" t="s">
        <v>121854</v>
      </c>
      <c r="B7283" s="24">
        <v>32</v>
      </c>
      <c r="C7283" s="22">
        <v>29</v>
      </c>
      <c r="D7283" s="21" t="s">
        <v>114698</v>
      </c>
      <c r="E7283" s="21" t="s">
        <v>114699</v>
      </c>
      <c r="F7283" s="22">
        <v>875</v>
      </c>
      <c r="G7283" s="22">
        <v>1</v>
      </c>
      <c r="H7283" s="22">
        <v>24</v>
      </c>
      <c r="I7283" s="22">
        <v>45</v>
      </c>
      <c r="J7283" s="21" t="s">
        <v>121855</v>
      </c>
    </row>
    <row r="7284" spans="1:10" ht="32" customHeight="1">
      <c r="A7284" s="19" t="s">
        <v>121856</v>
      </c>
      <c r="B7284" s="24">
        <v>35</v>
      </c>
      <c r="C7284" s="22">
        <v>15</v>
      </c>
      <c r="D7284" s="21" t="s">
        <v>105442</v>
      </c>
      <c r="E7284" s="21" t="s">
        <v>105443</v>
      </c>
      <c r="F7284" s="21" t="s">
        <v>101694</v>
      </c>
      <c r="G7284" s="22">
        <v>10</v>
      </c>
      <c r="H7284" s="22">
        <v>0</v>
      </c>
      <c r="I7284" s="22">
        <v>0</v>
      </c>
      <c r="J7284" s="21" t="s">
        <v>121857</v>
      </c>
    </row>
    <row r="7285" spans="1:10" ht="32" customHeight="1">
      <c r="A7285" s="19" t="s">
        <v>121858</v>
      </c>
      <c r="B7285" s="24">
        <v>17</v>
      </c>
      <c r="C7285" s="22">
        <v>15</v>
      </c>
      <c r="D7285" s="21" t="s">
        <v>121859</v>
      </c>
      <c r="E7285" s="21" t="s">
        <v>121860</v>
      </c>
      <c r="F7285" s="21" t="s">
        <v>101554</v>
      </c>
      <c r="G7285" s="22">
        <v>10</v>
      </c>
      <c r="H7285" s="22">
        <v>0</v>
      </c>
      <c r="I7285" s="22">
        <v>0</v>
      </c>
      <c r="J7285" s="21" t="s">
        <v>121861</v>
      </c>
    </row>
    <row r="7286" spans="1:10" ht="32" customHeight="1">
      <c r="A7286" s="19" t="s">
        <v>121862</v>
      </c>
      <c r="B7286" s="24">
        <v>38</v>
      </c>
      <c r="C7286" s="22">
        <v>20</v>
      </c>
      <c r="D7286" s="21" t="s">
        <v>121863</v>
      </c>
      <c r="E7286" s="21" t="s">
        <v>121864</v>
      </c>
      <c r="F7286" s="21" t="s">
        <v>101623</v>
      </c>
      <c r="G7286" s="22">
        <v>4</v>
      </c>
      <c r="H7286" s="22">
        <v>12</v>
      </c>
      <c r="I7286" s="22">
        <v>17</v>
      </c>
      <c r="J7286" s="21" t="s">
        <v>121865</v>
      </c>
    </row>
    <row r="7287" spans="1:10" ht="32" customHeight="1">
      <c r="A7287" s="19" t="s">
        <v>121866</v>
      </c>
      <c r="B7287" s="24">
        <v>13</v>
      </c>
      <c r="C7287" s="22">
        <v>15</v>
      </c>
      <c r="D7287" s="21" t="s">
        <v>105054</v>
      </c>
      <c r="E7287" s="21" t="s">
        <v>105055</v>
      </c>
      <c r="F7287" s="21" t="s">
        <v>101522</v>
      </c>
      <c r="G7287" s="22">
        <v>10</v>
      </c>
      <c r="H7287" s="22">
        <v>0</v>
      </c>
      <c r="I7287" s="22">
        <v>0</v>
      </c>
      <c r="J7287" s="21" t="s">
        <v>121867</v>
      </c>
    </row>
    <row r="7288" spans="1:10" ht="32" customHeight="1">
      <c r="A7288" s="19" t="s">
        <v>121868</v>
      </c>
      <c r="B7288" s="24">
        <v>18</v>
      </c>
      <c r="C7288" s="22">
        <v>15</v>
      </c>
      <c r="D7288" s="21" t="s">
        <v>102800</v>
      </c>
      <c r="E7288" s="21" t="s">
        <v>102801</v>
      </c>
      <c r="F7288" s="21" t="s">
        <v>101528</v>
      </c>
      <c r="G7288" s="22">
        <v>10</v>
      </c>
      <c r="H7288" s="22">
        <v>0</v>
      </c>
      <c r="I7288" s="22">
        <v>0</v>
      </c>
      <c r="J7288" s="21" t="s">
        <v>121869</v>
      </c>
    </row>
    <row r="7289" spans="1:10" ht="20" customHeight="1">
      <c r="A7289" s="27">
        <v>-999</v>
      </c>
      <c r="B7289" s="24">
        <v>-999</v>
      </c>
      <c r="C7289" s="22">
        <v>-999</v>
      </c>
      <c r="D7289" s="22">
        <v>-999</v>
      </c>
      <c r="E7289" s="22">
        <v>-999</v>
      </c>
      <c r="F7289" s="22">
        <v>-999</v>
      </c>
      <c r="G7289" s="22">
        <v>-999</v>
      </c>
      <c r="H7289" s="22">
        <v>-999</v>
      </c>
      <c r="I7289" s="22">
        <v>-999</v>
      </c>
      <c r="J7289" s="22">
        <v>-999</v>
      </c>
    </row>
    <row r="7290" spans="1:10" ht="32" customHeight="1">
      <c r="A7290" s="19" t="s">
        <v>121870</v>
      </c>
      <c r="B7290" s="24">
        <v>58</v>
      </c>
      <c r="C7290" s="22">
        <v>15</v>
      </c>
      <c r="D7290" s="21" t="s">
        <v>112743</v>
      </c>
      <c r="E7290" s="21" t="s">
        <v>112744</v>
      </c>
      <c r="F7290" s="21" t="s">
        <v>101568</v>
      </c>
      <c r="G7290" s="22">
        <v>10</v>
      </c>
      <c r="H7290" s="22">
        <v>0</v>
      </c>
      <c r="I7290" s="22">
        <v>0</v>
      </c>
      <c r="J7290" s="21" t="s">
        <v>121871</v>
      </c>
    </row>
    <row r="7291" spans="1:10" ht="20" customHeight="1">
      <c r="A7291" s="27">
        <v>-999</v>
      </c>
      <c r="B7291" s="24">
        <v>-999</v>
      </c>
      <c r="C7291" s="22">
        <v>-999</v>
      </c>
      <c r="D7291" s="22">
        <v>-999</v>
      </c>
      <c r="E7291" s="22">
        <v>-999</v>
      </c>
      <c r="F7291" s="22">
        <v>-999</v>
      </c>
      <c r="G7291" s="22">
        <v>-999</v>
      </c>
      <c r="H7291" s="22">
        <v>-999</v>
      </c>
      <c r="I7291" s="22">
        <v>-999</v>
      </c>
      <c r="J7291" s="22">
        <v>-999</v>
      </c>
    </row>
    <row r="7292" spans="1:10" ht="32" customHeight="1">
      <c r="A7292" s="19" t="s">
        <v>121872</v>
      </c>
      <c r="B7292" s="24">
        <v>35</v>
      </c>
      <c r="C7292" s="22">
        <v>18</v>
      </c>
      <c r="D7292" s="21" t="s">
        <v>108660</v>
      </c>
      <c r="E7292" s="21" t="s">
        <v>108661</v>
      </c>
      <c r="F7292" s="21" t="s">
        <v>102782</v>
      </c>
      <c r="G7292" s="22">
        <v>3</v>
      </c>
      <c r="H7292" s="22">
        <v>11</v>
      </c>
      <c r="I7292" s="22">
        <v>29</v>
      </c>
      <c r="J7292" s="21" t="s">
        <v>121873</v>
      </c>
    </row>
    <row r="7293" spans="1:10" ht="44" customHeight="1">
      <c r="A7293" s="19" t="s">
        <v>121874</v>
      </c>
      <c r="B7293" s="24">
        <v>27</v>
      </c>
      <c r="C7293" s="22">
        <v>16</v>
      </c>
      <c r="D7293" s="21" t="s">
        <v>108806</v>
      </c>
      <c r="E7293" s="21" t="s">
        <v>108807</v>
      </c>
      <c r="F7293" s="21" t="s">
        <v>102257</v>
      </c>
      <c r="G7293" s="22">
        <v>3</v>
      </c>
      <c r="H7293" s="22">
        <v>6</v>
      </c>
      <c r="I7293" s="22">
        <v>13</v>
      </c>
      <c r="J7293" s="21" t="s">
        <v>121875</v>
      </c>
    </row>
    <row r="7294" spans="1:10" ht="44" customHeight="1">
      <c r="A7294" s="19" t="s">
        <v>121876</v>
      </c>
      <c r="B7294" s="24">
        <v>19</v>
      </c>
      <c r="C7294" s="22">
        <v>15</v>
      </c>
      <c r="D7294" s="21" t="s">
        <v>113561</v>
      </c>
      <c r="E7294" s="21" t="s">
        <v>113562</v>
      </c>
      <c r="F7294" s="21" t="s">
        <v>101554</v>
      </c>
      <c r="G7294" s="22">
        <v>10</v>
      </c>
      <c r="H7294" s="22">
        <v>0</v>
      </c>
      <c r="I7294" s="22">
        <v>0</v>
      </c>
      <c r="J7294" s="21" t="s">
        <v>121877</v>
      </c>
    </row>
    <row r="7295" spans="1:10" ht="44" customHeight="1">
      <c r="A7295" s="19" t="s">
        <v>121878</v>
      </c>
      <c r="B7295" s="24">
        <v>38</v>
      </c>
      <c r="C7295" s="22">
        <v>16</v>
      </c>
      <c r="D7295" s="21" t="s">
        <v>113381</v>
      </c>
      <c r="E7295" s="21" t="s">
        <v>113382</v>
      </c>
      <c r="F7295" s="22">
        <v>1</v>
      </c>
      <c r="G7295" s="22">
        <v>1</v>
      </c>
      <c r="H7295" s="22">
        <v>11</v>
      </c>
      <c r="I7295" s="22">
        <v>28</v>
      </c>
      <c r="J7295" s="21" t="s">
        <v>121879</v>
      </c>
    </row>
    <row r="7296" spans="1:10" ht="44" customHeight="1">
      <c r="A7296" s="19" t="s">
        <v>121880</v>
      </c>
      <c r="B7296" s="24">
        <v>13</v>
      </c>
      <c r="C7296" s="22">
        <v>15</v>
      </c>
      <c r="D7296" s="21" t="s">
        <v>109554</v>
      </c>
      <c r="E7296" s="21" t="s">
        <v>109555</v>
      </c>
      <c r="F7296" s="21" t="s">
        <v>101554</v>
      </c>
      <c r="G7296" s="22">
        <v>10</v>
      </c>
      <c r="H7296" s="22">
        <v>0</v>
      </c>
      <c r="I7296" s="22">
        <v>0</v>
      </c>
      <c r="J7296" s="21" t="s">
        <v>109556</v>
      </c>
    </row>
    <row r="7297" spans="1:10" ht="44" customHeight="1">
      <c r="A7297" s="19" t="s">
        <v>121881</v>
      </c>
      <c r="B7297" s="24">
        <v>48</v>
      </c>
      <c r="C7297" s="22">
        <v>15</v>
      </c>
      <c r="D7297" s="21" t="s">
        <v>106109</v>
      </c>
      <c r="E7297" s="21" t="s">
        <v>106110</v>
      </c>
      <c r="F7297" s="21" t="s">
        <v>101694</v>
      </c>
      <c r="G7297" s="22">
        <v>10</v>
      </c>
      <c r="H7297" s="22">
        <v>0</v>
      </c>
      <c r="I7297" s="22">
        <v>0</v>
      </c>
      <c r="J7297" s="21" t="s">
        <v>121882</v>
      </c>
    </row>
    <row r="7298" spans="1:10" ht="44" customHeight="1">
      <c r="A7298" s="19" t="s">
        <v>121883</v>
      </c>
      <c r="B7298" s="24">
        <v>29</v>
      </c>
      <c r="C7298" s="22">
        <v>57</v>
      </c>
      <c r="D7298" s="21" t="s">
        <v>106697</v>
      </c>
      <c r="E7298" s="21" t="s">
        <v>106698</v>
      </c>
      <c r="F7298" s="21" t="s">
        <v>121884</v>
      </c>
      <c r="G7298" s="22">
        <v>4</v>
      </c>
      <c r="H7298" s="22">
        <v>11</v>
      </c>
      <c r="I7298" s="22">
        <v>18</v>
      </c>
      <c r="J7298" s="21" t="s">
        <v>121885</v>
      </c>
    </row>
    <row r="7299" spans="1:10" ht="20" customHeight="1">
      <c r="A7299" s="27">
        <v>-999</v>
      </c>
      <c r="B7299" s="24">
        <v>-999</v>
      </c>
      <c r="C7299" s="22">
        <v>-999</v>
      </c>
      <c r="D7299" s="22">
        <v>-999</v>
      </c>
      <c r="E7299" s="22">
        <v>-999</v>
      </c>
      <c r="F7299" s="22">
        <v>-999</v>
      </c>
      <c r="G7299" s="22">
        <v>-999</v>
      </c>
      <c r="H7299" s="22">
        <v>-999</v>
      </c>
      <c r="I7299" s="22">
        <v>-999</v>
      </c>
      <c r="J7299" s="22">
        <v>-999</v>
      </c>
    </row>
    <row r="7300" spans="1:10" ht="44" customHeight="1">
      <c r="A7300" s="19" t="s">
        <v>121886</v>
      </c>
      <c r="B7300" s="24">
        <v>33</v>
      </c>
      <c r="C7300" s="22">
        <v>15</v>
      </c>
      <c r="D7300" s="21" t="s">
        <v>112257</v>
      </c>
      <c r="E7300" s="21" t="s">
        <v>112258</v>
      </c>
      <c r="F7300" s="21" t="s">
        <v>101528</v>
      </c>
      <c r="G7300" s="22">
        <v>10</v>
      </c>
      <c r="H7300" s="22">
        <v>0</v>
      </c>
      <c r="I7300" s="22">
        <v>0</v>
      </c>
      <c r="J7300" s="21" t="s">
        <v>121887</v>
      </c>
    </row>
    <row r="7301" spans="1:10" ht="20" customHeight="1">
      <c r="A7301" s="27">
        <v>-999</v>
      </c>
      <c r="B7301" s="24">
        <v>-999</v>
      </c>
      <c r="C7301" s="22">
        <v>-999</v>
      </c>
      <c r="D7301" s="22">
        <v>-999</v>
      </c>
      <c r="E7301" s="22">
        <v>-999</v>
      </c>
      <c r="F7301" s="22">
        <v>-999</v>
      </c>
      <c r="G7301" s="22">
        <v>-999</v>
      </c>
      <c r="H7301" s="22">
        <v>-999</v>
      </c>
      <c r="I7301" s="22">
        <v>-999</v>
      </c>
      <c r="J7301" s="22">
        <v>-999</v>
      </c>
    </row>
    <row r="7302" spans="1:10" ht="32" customHeight="1">
      <c r="A7302" s="19" t="s">
        <v>121888</v>
      </c>
      <c r="B7302" s="24">
        <v>12</v>
      </c>
      <c r="C7302" s="22">
        <v>17</v>
      </c>
      <c r="D7302" s="21" t="s">
        <v>121889</v>
      </c>
      <c r="E7302" s="21" t="s">
        <v>121890</v>
      </c>
      <c r="F7302" s="21" t="s">
        <v>14743</v>
      </c>
      <c r="G7302" s="22">
        <v>5</v>
      </c>
      <c r="H7302" s="22">
        <v>8</v>
      </c>
      <c r="I7302" s="22">
        <v>17</v>
      </c>
      <c r="J7302" s="21" t="s">
        <v>121891</v>
      </c>
    </row>
    <row r="7303" spans="1:10" ht="32" customHeight="1">
      <c r="A7303" s="19" t="s">
        <v>121892</v>
      </c>
      <c r="B7303" s="24">
        <v>17</v>
      </c>
      <c r="C7303" s="22">
        <v>15</v>
      </c>
      <c r="D7303" s="21" t="s">
        <v>121893</v>
      </c>
      <c r="E7303" s="21" t="s">
        <v>121894</v>
      </c>
      <c r="F7303" s="21" t="s">
        <v>101694</v>
      </c>
      <c r="G7303" s="22">
        <v>10</v>
      </c>
      <c r="H7303" s="22">
        <v>0</v>
      </c>
      <c r="I7303" s="22">
        <v>0</v>
      </c>
      <c r="J7303" s="21" t="s">
        <v>121895</v>
      </c>
    </row>
    <row r="7304" spans="1:10" ht="32" customHeight="1">
      <c r="A7304" s="19" t="s">
        <v>121896</v>
      </c>
      <c r="B7304" s="24">
        <v>29</v>
      </c>
      <c r="C7304" s="22">
        <v>15</v>
      </c>
      <c r="D7304" s="21" t="s">
        <v>102910</v>
      </c>
      <c r="E7304" s="21" t="s">
        <v>102911</v>
      </c>
      <c r="F7304" s="21" t="s">
        <v>101554</v>
      </c>
      <c r="G7304" s="22">
        <v>10</v>
      </c>
      <c r="H7304" s="22">
        <v>0</v>
      </c>
      <c r="I7304" s="22">
        <v>0</v>
      </c>
      <c r="J7304" s="21" t="s">
        <v>112525</v>
      </c>
    </row>
    <row r="7305" spans="1:10" ht="32" customHeight="1">
      <c r="A7305" s="19" t="s">
        <v>121897</v>
      </c>
      <c r="B7305" s="24">
        <v>29</v>
      </c>
      <c r="C7305" s="22">
        <v>15</v>
      </c>
      <c r="D7305" s="21" t="s">
        <v>102910</v>
      </c>
      <c r="E7305" s="21" t="s">
        <v>102911</v>
      </c>
      <c r="F7305" s="21" t="s">
        <v>101554</v>
      </c>
      <c r="G7305" s="22">
        <v>10</v>
      </c>
      <c r="H7305" s="22">
        <v>0</v>
      </c>
      <c r="I7305" s="22">
        <v>0</v>
      </c>
      <c r="J7305" s="21" t="s">
        <v>112525</v>
      </c>
    </row>
    <row r="7306" spans="1:10" ht="32" customHeight="1">
      <c r="A7306" s="19" t="s">
        <v>121898</v>
      </c>
      <c r="B7306" s="24">
        <v>20</v>
      </c>
      <c r="C7306" s="22">
        <v>15</v>
      </c>
      <c r="D7306" s="21" t="s">
        <v>104319</v>
      </c>
      <c r="E7306" s="21" t="s">
        <v>104320</v>
      </c>
      <c r="F7306" s="21" t="s">
        <v>14739</v>
      </c>
      <c r="G7306" s="22">
        <v>10</v>
      </c>
      <c r="H7306" s="22">
        <v>0</v>
      </c>
      <c r="I7306" s="22">
        <v>0</v>
      </c>
      <c r="J7306" s="21" t="s">
        <v>121899</v>
      </c>
    </row>
    <row r="7307" spans="1:10" ht="32" customHeight="1">
      <c r="A7307" s="19" t="s">
        <v>121900</v>
      </c>
      <c r="B7307" s="24">
        <v>20</v>
      </c>
      <c r="C7307" s="22">
        <v>15</v>
      </c>
      <c r="D7307" s="21" t="s">
        <v>104319</v>
      </c>
      <c r="E7307" s="21" t="s">
        <v>104320</v>
      </c>
      <c r="F7307" s="21" t="s">
        <v>14739</v>
      </c>
      <c r="G7307" s="22">
        <v>10</v>
      </c>
      <c r="H7307" s="22">
        <v>0</v>
      </c>
      <c r="I7307" s="22">
        <v>0</v>
      </c>
      <c r="J7307" s="21" t="s">
        <v>121899</v>
      </c>
    </row>
    <row r="7308" spans="1:10" ht="32" customHeight="1">
      <c r="A7308" s="19" t="s">
        <v>121901</v>
      </c>
      <c r="B7308" s="24">
        <v>39</v>
      </c>
      <c r="C7308" s="22">
        <v>15</v>
      </c>
      <c r="D7308" s="21" t="s">
        <v>107109</v>
      </c>
      <c r="E7308" s="21" t="s">
        <v>107110</v>
      </c>
      <c r="F7308" s="21" t="s">
        <v>14739</v>
      </c>
      <c r="G7308" s="22">
        <v>10</v>
      </c>
      <c r="H7308" s="22">
        <v>0</v>
      </c>
      <c r="I7308" s="22">
        <v>0</v>
      </c>
      <c r="J7308" s="21" t="s">
        <v>121902</v>
      </c>
    </row>
    <row r="7309" spans="1:10" ht="32" customHeight="1">
      <c r="A7309" s="19" t="s">
        <v>121903</v>
      </c>
      <c r="B7309" s="24">
        <v>36</v>
      </c>
      <c r="C7309" s="22">
        <v>19</v>
      </c>
      <c r="D7309" s="21" t="s">
        <v>108038</v>
      </c>
      <c r="E7309" s="21" t="s">
        <v>108039</v>
      </c>
      <c r="F7309" s="21" t="s">
        <v>101787</v>
      </c>
      <c r="G7309" s="22">
        <v>1</v>
      </c>
      <c r="H7309" s="22">
        <v>14</v>
      </c>
      <c r="I7309" s="22">
        <v>25</v>
      </c>
      <c r="J7309" s="21" t="s">
        <v>121904</v>
      </c>
    </row>
    <row r="7310" spans="1:10" ht="32" customHeight="1">
      <c r="A7310" s="19" t="s">
        <v>121905</v>
      </c>
      <c r="B7310" s="24">
        <v>36</v>
      </c>
      <c r="C7310" s="22">
        <v>19</v>
      </c>
      <c r="D7310" s="21" t="s">
        <v>108038</v>
      </c>
      <c r="E7310" s="21" t="s">
        <v>108039</v>
      </c>
      <c r="F7310" s="21" t="s">
        <v>101787</v>
      </c>
      <c r="G7310" s="22">
        <v>1</v>
      </c>
      <c r="H7310" s="22">
        <v>14</v>
      </c>
      <c r="I7310" s="22">
        <v>25</v>
      </c>
      <c r="J7310" s="21" t="s">
        <v>121904</v>
      </c>
    </row>
    <row r="7311" spans="1:10" ht="32" customHeight="1">
      <c r="A7311" s="19" t="s">
        <v>121906</v>
      </c>
      <c r="B7311" s="24">
        <v>19</v>
      </c>
      <c r="C7311" s="22">
        <v>21</v>
      </c>
      <c r="D7311" s="21" t="s">
        <v>106728</v>
      </c>
      <c r="E7311" s="21" t="s">
        <v>106729</v>
      </c>
      <c r="F7311" s="22">
        <v>875</v>
      </c>
      <c r="G7311" s="22">
        <v>2</v>
      </c>
      <c r="H7311" s="22">
        <v>15</v>
      </c>
      <c r="I7311" s="22">
        <v>34</v>
      </c>
      <c r="J7311" s="21" t="s">
        <v>121907</v>
      </c>
    </row>
    <row r="7312" spans="1:10" ht="32" customHeight="1">
      <c r="A7312" s="19" t="s">
        <v>121908</v>
      </c>
      <c r="B7312" s="24">
        <v>34</v>
      </c>
      <c r="C7312" s="22">
        <v>15</v>
      </c>
      <c r="D7312" s="21" t="s">
        <v>105301</v>
      </c>
      <c r="E7312" s="21" t="s">
        <v>105302</v>
      </c>
      <c r="F7312" s="21" t="s">
        <v>101694</v>
      </c>
      <c r="G7312" s="22">
        <v>10</v>
      </c>
      <c r="H7312" s="22">
        <v>0</v>
      </c>
      <c r="I7312" s="22">
        <v>0</v>
      </c>
      <c r="J7312" s="21" t="s">
        <v>121909</v>
      </c>
    </row>
    <row r="7313" spans="1:10" ht="20" customHeight="1">
      <c r="A7313" s="27">
        <v>-999</v>
      </c>
      <c r="B7313" s="24">
        <v>-999</v>
      </c>
      <c r="C7313" s="22">
        <v>-999</v>
      </c>
      <c r="D7313" s="22">
        <v>-999</v>
      </c>
      <c r="E7313" s="22">
        <v>-999</v>
      </c>
      <c r="F7313" s="22">
        <v>-999</v>
      </c>
      <c r="G7313" s="22">
        <v>-999</v>
      </c>
      <c r="H7313" s="22">
        <v>-999</v>
      </c>
      <c r="I7313" s="22">
        <v>-999</v>
      </c>
      <c r="J7313" s="22">
        <v>-999</v>
      </c>
    </row>
    <row r="7314" spans="1:10" ht="32" customHeight="1">
      <c r="A7314" s="19" t="s">
        <v>121910</v>
      </c>
      <c r="B7314" s="24">
        <v>22</v>
      </c>
      <c r="C7314" s="22">
        <v>15</v>
      </c>
      <c r="D7314" s="21" t="s">
        <v>121911</v>
      </c>
      <c r="E7314" s="21" t="s">
        <v>121912</v>
      </c>
      <c r="F7314" s="21" t="s">
        <v>101554</v>
      </c>
      <c r="G7314" s="22">
        <v>10</v>
      </c>
      <c r="H7314" s="22">
        <v>0</v>
      </c>
      <c r="I7314" s="22">
        <v>0</v>
      </c>
      <c r="J7314" s="21" t="s">
        <v>121913</v>
      </c>
    </row>
    <row r="7315" spans="1:10" ht="20" customHeight="1">
      <c r="A7315" s="27">
        <v>-999</v>
      </c>
      <c r="B7315" s="24">
        <v>-999</v>
      </c>
      <c r="C7315" s="22">
        <v>-999</v>
      </c>
      <c r="D7315" s="22">
        <v>-999</v>
      </c>
      <c r="E7315" s="22">
        <v>-999</v>
      </c>
      <c r="F7315" s="22">
        <v>-999</v>
      </c>
      <c r="G7315" s="22">
        <v>-999</v>
      </c>
      <c r="H7315" s="22">
        <v>-999</v>
      </c>
      <c r="I7315" s="22">
        <v>-999</v>
      </c>
      <c r="J7315" s="22">
        <v>-999</v>
      </c>
    </row>
    <row r="7316" spans="1:10" ht="32" customHeight="1">
      <c r="A7316" s="19" t="s">
        <v>121914</v>
      </c>
      <c r="B7316" s="24">
        <v>19</v>
      </c>
      <c r="C7316" s="22">
        <v>15</v>
      </c>
      <c r="D7316" s="21" t="s">
        <v>111322</v>
      </c>
      <c r="E7316" s="21" t="s">
        <v>111323</v>
      </c>
      <c r="F7316" s="22">
        <v>1</v>
      </c>
      <c r="G7316" s="22">
        <v>1</v>
      </c>
      <c r="H7316" s="22">
        <v>10</v>
      </c>
      <c r="I7316" s="22">
        <v>23</v>
      </c>
      <c r="J7316" s="21" t="s">
        <v>121915</v>
      </c>
    </row>
    <row r="7317" spans="1:10" ht="20" customHeight="1">
      <c r="A7317" s="27">
        <v>-999</v>
      </c>
      <c r="B7317" s="24">
        <v>-999</v>
      </c>
      <c r="C7317" s="22">
        <v>-999</v>
      </c>
      <c r="D7317" s="22">
        <v>-999</v>
      </c>
      <c r="E7317" s="22">
        <v>-999</v>
      </c>
      <c r="F7317" s="22">
        <v>-999</v>
      </c>
      <c r="G7317" s="22">
        <v>-999</v>
      </c>
      <c r="H7317" s="22">
        <v>-999</v>
      </c>
      <c r="I7317" s="22">
        <v>-999</v>
      </c>
      <c r="J7317" s="22">
        <v>-999</v>
      </c>
    </row>
    <row r="7318" spans="1:10" ht="32" customHeight="1">
      <c r="A7318" s="19" t="s">
        <v>121916</v>
      </c>
      <c r="B7318" s="24">
        <v>40</v>
      </c>
      <c r="C7318" s="22">
        <v>32</v>
      </c>
      <c r="D7318" s="21" t="s">
        <v>107747</v>
      </c>
      <c r="E7318" s="21" t="s">
        <v>107748</v>
      </c>
      <c r="F7318" s="21" t="s">
        <v>108380</v>
      </c>
      <c r="G7318" s="22">
        <v>2</v>
      </c>
      <c r="H7318" s="22">
        <v>26</v>
      </c>
      <c r="I7318" s="22">
        <v>41</v>
      </c>
      <c r="J7318" s="21" t="s">
        <v>121917</v>
      </c>
    </row>
    <row r="7319" spans="1:10" ht="32" customHeight="1">
      <c r="A7319" s="19" t="s">
        <v>121918</v>
      </c>
      <c r="B7319" s="24">
        <v>20</v>
      </c>
      <c r="C7319" s="22">
        <v>15</v>
      </c>
      <c r="D7319" s="21" t="s">
        <v>106814</v>
      </c>
      <c r="E7319" s="21" t="s">
        <v>106815</v>
      </c>
      <c r="F7319" s="21" t="s">
        <v>101528</v>
      </c>
      <c r="G7319" s="22">
        <v>10</v>
      </c>
      <c r="H7319" s="22">
        <v>0</v>
      </c>
      <c r="I7319" s="22">
        <v>0</v>
      </c>
      <c r="J7319" s="21" t="s">
        <v>121919</v>
      </c>
    </row>
    <row r="7320" spans="1:10" ht="32" customHeight="1">
      <c r="A7320" s="19" t="s">
        <v>121920</v>
      </c>
      <c r="B7320" s="24">
        <v>30</v>
      </c>
      <c r="C7320" s="22">
        <v>18</v>
      </c>
      <c r="D7320" s="21" t="s">
        <v>121921</v>
      </c>
      <c r="E7320" s="21" t="s">
        <v>121922</v>
      </c>
      <c r="F7320" s="21" t="s">
        <v>102782</v>
      </c>
      <c r="G7320" s="22">
        <v>1</v>
      </c>
      <c r="H7320" s="22">
        <v>13</v>
      </c>
      <c r="I7320" s="22">
        <v>25</v>
      </c>
      <c r="J7320" s="21" t="s">
        <v>121923</v>
      </c>
    </row>
    <row r="7321" spans="1:10" ht="32" customHeight="1">
      <c r="A7321" s="19" t="s">
        <v>121924</v>
      </c>
      <c r="B7321" s="24">
        <v>20</v>
      </c>
      <c r="C7321" s="22">
        <v>18</v>
      </c>
      <c r="D7321" s="21" t="s">
        <v>104294</v>
      </c>
      <c r="E7321" s="21" t="s">
        <v>104295</v>
      </c>
      <c r="F7321" s="21" t="s">
        <v>102727</v>
      </c>
      <c r="G7321" s="22">
        <v>5</v>
      </c>
      <c r="H7321" s="22">
        <v>9</v>
      </c>
      <c r="I7321" s="22">
        <v>15</v>
      </c>
      <c r="J7321" s="21" t="s">
        <v>121925</v>
      </c>
    </row>
    <row r="7322" spans="1:10" ht="32" customHeight="1">
      <c r="A7322" s="19" t="s">
        <v>121926</v>
      </c>
      <c r="B7322" s="24">
        <v>19</v>
      </c>
      <c r="C7322" s="22">
        <v>15</v>
      </c>
      <c r="D7322" s="21" t="s">
        <v>116851</v>
      </c>
      <c r="E7322" s="21" t="s">
        <v>116852</v>
      </c>
      <c r="F7322" s="21" t="s">
        <v>101528</v>
      </c>
      <c r="G7322" s="22">
        <v>10</v>
      </c>
      <c r="H7322" s="22">
        <v>0</v>
      </c>
      <c r="I7322" s="22">
        <v>0</v>
      </c>
      <c r="J7322" s="21" t="s">
        <v>121927</v>
      </c>
    </row>
    <row r="7323" spans="1:10" ht="32" customHeight="1">
      <c r="A7323" s="19" t="s">
        <v>121928</v>
      </c>
      <c r="B7323" s="24">
        <v>14</v>
      </c>
      <c r="C7323" s="22">
        <v>16</v>
      </c>
      <c r="D7323" s="21" t="s">
        <v>105160</v>
      </c>
      <c r="E7323" s="21" t="s">
        <v>105161</v>
      </c>
      <c r="F7323" s="21" t="s">
        <v>101533</v>
      </c>
      <c r="G7323" s="22">
        <v>2</v>
      </c>
      <c r="H7323" s="22">
        <v>10</v>
      </c>
      <c r="I7323" s="22">
        <v>15</v>
      </c>
      <c r="J7323" s="21" t="s">
        <v>121929</v>
      </c>
    </row>
    <row r="7324" spans="1:10" ht="32" customHeight="1">
      <c r="A7324" s="19" t="s">
        <v>121930</v>
      </c>
      <c r="B7324" s="24">
        <v>14</v>
      </c>
      <c r="C7324" s="22">
        <v>16</v>
      </c>
      <c r="D7324" s="21" t="s">
        <v>105160</v>
      </c>
      <c r="E7324" s="21" t="s">
        <v>105161</v>
      </c>
      <c r="F7324" s="21" t="s">
        <v>101533</v>
      </c>
      <c r="G7324" s="22">
        <v>2</v>
      </c>
      <c r="H7324" s="22">
        <v>10</v>
      </c>
      <c r="I7324" s="22">
        <v>15</v>
      </c>
      <c r="J7324" s="21" t="s">
        <v>121929</v>
      </c>
    </row>
    <row r="7325" spans="1:10" ht="32" customHeight="1">
      <c r="A7325" s="19" t="s">
        <v>121931</v>
      </c>
      <c r="B7325" s="24">
        <v>14</v>
      </c>
      <c r="C7325" s="22">
        <v>16</v>
      </c>
      <c r="D7325" s="21" t="s">
        <v>105160</v>
      </c>
      <c r="E7325" s="21" t="s">
        <v>105161</v>
      </c>
      <c r="F7325" s="21" t="s">
        <v>101533</v>
      </c>
      <c r="G7325" s="22">
        <v>2</v>
      </c>
      <c r="H7325" s="22">
        <v>10</v>
      </c>
      <c r="I7325" s="22">
        <v>15</v>
      </c>
      <c r="J7325" s="21" t="s">
        <v>121929</v>
      </c>
    </row>
    <row r="7326" spans="1:10" ht="20" customHeight="1">
      <c r="A7326" s="27">
        <v>-999</v>
      </c>
      <c r="B7326" s="24">
        <v>-999</v>
      </c>
      <c r="C7326" s="22">
        <v>-999</v>
      </c>
      <c r="D7326" s="22">
        <v>-999</v>
      </c>
      <c r="E7326" s="22">
        <v>-999</v>
      </c>
      <c r="F7326" s="22">
        <v>-999</v>
      </c>
      <c r="G7326" s="22">
        <v>-999</v>
      </c>
      <c r="H7326" s="22">
        <v>-999</v>
      </c>
      <c r="I7326" s="22">
        <v>-999</v>
      </c>
      <c r="J7326" s="22">
        <v>-999</v>
      </c>
    </row>
    <row r="7327" spans="1:10" ht="20" customHeight="1">
      <c r="A7327" s="27">
        <v>-999</v>
      </c>
      <c r="B7327" s="24">
        <v>-999</v>
      </c>
      <c r="C7327" s="22">
        <v>-999</v>
      </c>
      <c r="D7327" s="22">
        <v>-999</v>
      </c>
      <c r="E7327" s="22">
        <v>-999</v>
      </c>
      <c r="F7327" s="22">
        <v>-999</v>
      </c>
      <c r="G7327" s="22">
        <v>-999</v>
      </c>
      <c r="H7327" s="22">
        <v>-999</v>
      </c>
      <c r="I7327" s="22">
        <v>-999</v>
      </c>
      <c r="J7327" s="22">
        <v>-999</v>
      </c>
    </row>
    <row r="7328" spans="1:10" ht="20" customHeight="1">
      <c r="A7328" s="27">
        <v>-999</v>
      </c>
      <c r="B7328" s="24">
        <v>-999</v>
      </c>
      <c r="C7328" s="22">
        <v>-999</v>
      </c>
      <c r="D7328" s="22">
        <v>-999</v>
      </c>
      <c r="E7328" s="22">
        <v>-999</v>
      </c>
      <c r="F7328" s="22">
        <v>-999</v>
      </c>
      <c r="G7328" s="22">
        <v>-999</v>
      </c>
      <c r="H7328" s="22">
        <v>-999</v>
      </c>
      <c r="I7328" s="22">
        <v>-999</v>
      </c>
      <c r="J7328" s="22">
        <v>-999</v>
      </c>
    </row>
    <row r="7329" spans="1:10" ht="44" customHeight="1">
      <c r="A7329" s="19" t="s">
        <v>121932</v>
      </c>
      <c r="B7329" s="24">
        <v>12</v>
      </c>
      <c r="C7329" s="22">
        <v>15</v>
      </c>
      <c r="D7329" s="21" t="s">
        <v>121933</v>
      </c>
      <c r="E7329" s="21" t="s">
        <v>121934</v>
      </c>
      <c r="F7329" s="21" t="s">
        <v>101528</v>
      </c>
      <c r="G7329" s="22">
        <v>10</v>
      </c>
      <c r="H7329" s="22">
        <v>0</v>
      </c>
      <c r="I7329" s="22">
        <v>0</v>
      </c>
      <c r="J7329" s="21" t="s">
        <v>121935</v>
      </c>
    </row>
    <row r="7330" spans="1:10" ht="44" customHeight="1">
      <c r="A7330" s="19" t="s">
        <v>121936</v>
      </c>
      <c r="B7330" s="24">
        <v>22</v>
      </c>
      <c r="C7330" s="22">
        <v>15</v>
      </c>
      <c r="D7330" s="21" t="s">
        <v>121937</v>
      </c>
      <c r="E7330" s="21" t="s">
        <v>121938</v>
      </c>
      <c r="F7330" s="21" t="s">
        <v>101554</v>
      </c>
      <c r="G7330" s="22">
        <v>10</v>
      </c>
      <c r="H7330" s="22">
        <v>0</v>
      </c>
      <c r="I7330" s="22">
        <v>0</v>
      </c>
      <c r="J7330" s="21" t="s">
        <v>121939</v>
      </c>
    </row>
    <row r="7331" spans="1:10" ht="32" customHeight="1">
      <c r="A7331" s="19" t="s">
        <v>121940</v>
      </c>
      <c r="B7331" s="24">
        <v>31</v>
      </c>
      <c r="C7331" s="22">
        <v>15</v>
      </c>
      <c r="D7331" s="21" t="s">
        <v>111472</v>
      </c>
      <c r="E7331" s="21" t="s">
        <v>111473</v>
      </c>
      <c r="F7331" s="21" t="s">
        <v>101554</v>
      </c>
      <c r="G7331" s="22">
        <v>10</v>
      </c>
      <c r="H7331" s="22">
        <v>0</v>
      </c>
      <c r="I7331" s="22">
        <v>0</v>
      </c>
      <c r="J7331" s="21" t="s">
        <v>112040</v>
      </c>
    </row>
    <row r="7332" spans="1:10" ht="32" customHeight="1">
      <c r="A7332" s="19" t="s">
        <v>121941</v>
      </c>
      <c r="B7332" s="24">
        <v>20</v>
      </c>
      <c r="C7332" s="22">
        <v>15</v>
      </c>
      <c r="D7332" s="21" t="s">
        <v>102106</v>
      </c>
      <c r="E7332" s="21" t="s">
        <v>102107</v>
      </c>
      <c r="F7332" s="21" t="s">
        <v>101694</v>
      </c>
      <c r="G7332" s="22">
        <v>10</v>
      </c>
      <c r="H7332" s="22">
        <v>0</v>
      </c>
      <c r="I7332" s="22">
        <v>0</v>
      </c>
      <c r="J7332" s="21" t="s">
        <v>121942</v>
      </c>
    </row>
    <row r="7333" spans="1:10" ht="32" customHeight="1">
      <c r="A7333" s="19" t="s">
        <v>121943</v>
      </c>
      <c r="B7333" s="24">
        <v>29</v>
      </c>
      <c r="C7333" s="22">
        <v>15</v>
      </c>
      <c r="D7333" s="21" t="s">
        <v>117728</v>
      </c>
      <c r="E7333" s="21" t="s">
        <v>117729</v>
      </c>
      <c r="F7333" s="21" t="s">
        <v>101694</v>
      </c>
      <c r="G7333" s="22">
        <v>10</v>
      </c>
      <c r="H7333" s="22">
        <v>0</v>
      </c>
      <c r="I7333" s="22">
        <v>0</v>
      </c>
      <c r="J7333" s="21" t="s">
        <v>121944</v>
      </c>
    </row>
    <row r="7334" spans="1:10" ht="20" customHeight="1">
      <c r="A7334" s="27">
        <v>-999</v>
      </c>
      <c r="B7334" s="24">
        <v>-999</v>
      </c>
      <c r="C7334" s="22">
        <v>-999</v>
      </c>
      <c r="D7334" s="22">
        <v>-999</v>
      </c>
      <c r="E7334" s="22">
        <v>-999</v>
      </c>
      <c r="F7334" s="22">
        <v>-999</v>
      </c>
      <c r="G7334" s="22">
        <v>-999</v>
      </c>
      <c r="H7334" s="22">
        <v>-999</v>
      </c>
      <c r="I7334" s="22">
        <v>-999</v>
      </c>
      <c r="J7334" s="22">
        <v>-999</v>
      </c>
    </row>
    <row r="7335" spans="1:10" ht="32" customHeight="1">
      <c r="A7335" s="19" t="s">
        <v>121945</v>
      </c>
      <c r="B7335" s="24">
        <v>25</v>
      </c>
      <c r="C7335" s="22">
        <v>15</v>
      </c>
      <c r="D7335" s="21" t="s">
        <v>109468</v>
      </c>
      <c r="E7335" s="21" t="s">
        <v>109469</v>
      </c>
      <c r="F7335" s="21" t="s">
        <v>14739</v>
      </c>
      <c r="G7335" s="22">
        <v>10</v>
      </c>
      <c r="H7335" s="22">
        <v>0</v>
      </c>
      <c r="I7335" s="22">
        <v>0</v>
      </c>
      <c r="J7335" s="21" t="s">
        <v>121946</v>
      </c>
    </row>
    <row r="7336" spans="1:10" ht="32" customHeight="1">
      <c r="A7336" s="19" t="s">
        <v>121947</v>
      </c>
      <c r="B7336" s="24">
        <v>32</v>
      </c>
      <c r="C7336" s="22">
        <v>16</v>
      </c>
      <c r="D7336" s="21" t="s">
        <v>121948</v>
      </c>
      <c r="E7336" s="21" t="s">
        <v>121949</v>
      </c>
      <c r="F7336" s="21" t="s">
        <v>101533</v>
      </c>
      <c r="G7336" s="22">
        <v>2</v>
      </c>
      <c r="H7336" s="22">
        <v>10</v>
      </c>
      <c r="I7336" s="22">
        <v>18</v>
      </c>
      <c r="J7336" s="21" t="s">
        <v>121950</v>
      </c>
    </row>
    <row r="7337" spans="1:10" ht="44" customHeight="1">
      <c r="A7337" s="19" t="s">
        <v>121951</v>
      </c>
      <c r="B7337" s="24">
        <v>20</v>
      </c>
      <c r="C7337" s="22">
        <v>15</v>
      </c>
      <c r="D7337" s="21" t="s">
        <v>121617</v>
      </c>
      <c r="E7337" s="21" t="s">
        <v>121618</v>
      </c>
      <c r="F7337" s="21" t="s">
        <v>101554</v>
      </c>
      <c r="G7337" s="22">
        <v>10</v>
      </c>
      <c r="H7337" s="22">
        <v>0</v>
      </c>
      <c r="I7337" s="22">
        <v>0</v>
      </c>
      <c r="J7337" s="21" t="s">
        <v>121952</v>
      </c>
    </row>
    <row r="7338" spans="1:10" ht="44" customHeight="1">
      <c r="A7338" s="19" t="s">
        <v>121953</v>
      </c>
      <c r="B7338" s="24">
        <v>20</v>
      </c>
      <c r="C7338" s="22">
        <v>17</v>
      </c>
      <c r="D7338" s="21" t="s">
        <v>107873</v>
      </c>
      <c r="E7338" s="21" t="s">
        <v>107874</v>
      </c>
      <c r="F7338" s="21" t="s">
        <v>101710</v>
      </c>
      <c r="G7338" s="22">
        <v>1</v>
      </c>
      <c r="H7338" s="22">
        <v>12</v>
      </c>
      <c r="I7338" s="22">
        <v>19</v>
      </c>
      <c r="J7338" s="21" t="s">
        <v>121954</v>
      </c>
    </row>
    <row r="7339" spans="1:10" ht="44" customHeight="1">
      <c r="A7339" s="19" t="s">
        <v>121955</v>
      </c>
      <c r="B7339" s="24">
        <v>26</v>
      </c>
      <c r="C7339" s="22">
        <v>15</v>
      </c>
      <c r="D7339" s="21" t="s">
        <v>102884</v>
      </c>
      <c r="E7339" s="21" t="s">
        <v>102885</v>
      </c>
      <c r="F7339" s="21" t="s">
        <v>101522</v>
      </c>
      <c r="G7339" s="22">
        <v>10</v>
      </c>
      <c r="H7339" s="22">
        <v>0</v>
      </c>
      <c r="I7339" s="22">
        <v>0</v>
      </c>
      <c r="J7339" s="21" t="s">
        <v>102886</v>
      </c>
    </row>
    <row r="7340" spans="1:10" ht="32" customHeight="1">
      <c r="A7340" s="19" t="s">
        <v>121956</v>
      </c>
      <c r="B7340" s="24">
        <v>30</v>
      </c>
      <c r="C7340" s="22">
        <v>19</v>
      </c>
      <c r="D7340" s="21" t="s">
        <v>107344</v>
      </c>
      <c r="E7340" s="21" t="s">
        <v>107345</v>
      </c>
      <c r="F7340" s="21" t="s">
        <v>102114</v>
      </c>
      <c r="G7340" s="22">
        <v>1</v>
      </c>
      <c r="H7340" s="22">
        <v>14</v>
      </c>
      <c r="I7340" s="22">
        <v>24</v>
      </c>
      <c r="J7340" s="21" t="s">
        <v>121957</v>
      </c>
    </row>
    <row r="7341" spans="1:10" ht="32" customHeight="1">
      <c r="A7341" s="19" t="s">
        <v>121958</v>
      </c>
      <c r="B7341" s="24">
        <v>41</v>
      </c>
      <c r="C7341" s="22">
        <v>34</v>
      </c>
      <c r="D7341" s="21" t="s">
        <v>121959</v>
      </c>
      <c r="E7341" s="21" t="s">
        <v>121960</v>
      </c>
      <c r="F7341" s="21" t="s">
        <v>105434</v>
      </c>
      <c r="G7341" s="22">
        <v>13</v>
      </c>
      <c r="H7341" s="22">
        <v>17</v>
      </c>
      <c r="I7341" s="22">
        <v>24</v>
      </c>
      <c r="J7341" s="21" t="s">
        <v>121961</v>
      </c>
    </row>
    <row r="7342" spans="1:10" ht="32" customHeight="1">
      <c r="A7342" s="19" t="s">
        <v>121962</v>
      </c>
      <c r="B7342" s="24">
        <v>39</v>
      </c>
      <c r="C7342" s="22">
        <v>60</v>
      </c>
      <c r="D7342" s="21" t="s">
        <v>119375</v>
      </c>
      <c r="E7342" s="21" t="s">
        <v>119376</v>
      </c>
      <c r="F7342" s="21" t="s">
        <v>114060</v>
      </c>
      <c r="G7342" s="22">
        <v>9</v>
      </c>
      <c r="H7342" s="22">
        <v>8</v>
      </c>
      <c r="I7342" s="22">
        <v>17</v>
      </c>
      <c r="J7342" s="21" t="s">
        <v>121963</v>
      </c>
    </row>
    <row r="7343" spans="1:10" ht="32" customHeight="1">
      <c r="A7343" s="19" t="s">
        <v>121964</v>
      </c>
      <c r="B7343" s="24">
        <v>20</v>
      </c>
      <c r="C7343" s="22">
        <v>15</v>
      </c>
      <c r="D7343" s="21" t="s">
        <v>121965</v>
      </c>
      <c r="E7343" s="21" t="s">
        <v>121966</v>
      </c>
      <c r="F7343" s="21" t="s">
        <v>101528</v>
      </c>
      <c r="G7343" s="22">
        <v>10</v>
      </c>
      <c r="H7343" s="22">
        <v>0</v>
      </c>
      <c r="I7343" s="22">
        <v>0</v>
      </c>
      <c r="J7343" s="21" t="s">
        <v>121967</v>
      </c>
    </row>
    <row r="7344" spans="1:10" ht="32" customHeight="1">
      <c r="A7344" s="19" t="s">
        <v>121968</v>
      </c>
      <c r="B7344" s="24">
        <v>41</v>
      </c>
      <c r="C7344" s="22">
        <v>24</v>
      </c>
      <c r="D7344" s="21" t="s">
        <v>102904</v>
      </c>
      <c r="E7344" s="21" t="s">
        <v>102905</v>
      </c>
      <c r="F7344" s="21" t="s">
        <v>102065</v>
      </c>
      <c r="G7344" s="22">
        <v>1</v>
      </c>
      <c r="H7344" s="22">
        <v>19</v>
      </c>
      <c r="I7344" s="22">
        <v>28</v>
      </c>
      <c r="J7344" s="21" t="s">
        <v>121969</v>
      </c>
    </row>
    <row r="7345" spans="1:10" ht="32" customHeight="1">
      <c r="A7345" s="19" t="s">
        <v>121970</v>
      </c>
      <c r="B7345" s="24">
        <v>17</v>
      </c>
      <c r="C7345" s="22">
        <v>15</v>
      </c>
      <c r="D7345" s="21" t="s">
        <v>107180</v>
      </c>
      <c r="E7345" s="21" t="s">
        <v>107181</v>
      </c>
      <c r="F7345" s="21" t="s">
        <v>101563</v>
      </c>
      <c r="G7345" s="22">
        <v>10</v>
      </c>
      <c r="H7345" s="22">
        <v>0</v>
      </c>
      <c r="I7345" s="22">
        <v>0</v>
      </c>
      <c r="J7345" s="21" t="s">
        <v>107182</v>
      </c>
    </row>
    <row r="7346" spans="1:10" ht="32" customHeight="1">
      <c r="A7346" s="19" t="s">
        <v>121971</v>
      </c>
      <c r="B7346" s="24">
        <v>16</v>
      </c>
      <c r="C7346" s="22">
        <v>23</v>
      </c>
      <c r="D7346" s="21" t="s">
        <v>114331</v>
      </c>
      <c r="E7346" s="21" t="s">
        <v>114332</v>
      </c>
      <c r="F7346" s="21" t="s">
        <v>14739</v>
      </c>
      <c r="G7346" s="22">
        <v>12</v>
      </c>
      <c r="H7346" s="22">
        <v>7</v>
      </c>
      <c r="I7346" s="22">
        <v>19</v>
      </c>
      <c r="J7346" s="21" t="s">
        <v>121972</v>
      </c>
    </row>
    <row r="7347" spans="1:10" ht="32" customHeight="1">
      <c r="A7347" s="19" t="s">
        <v>121973</v>
      </c>
      <c r="B7347" s="24">
        <v>16</v>
      </c>
      <c r="C7347" s="22">
        <v>23</v>
      </c>
      <c r="D7347" s="21" t="s">
        <v>114331</v>
      </c>
      <c r="E7347" s="21" t="s">
        <v>114332</v>
      </c>
      <c r="F7347" s="21" t="s">
        <v>14739</v>
      </c>
      <c r="G7347" s="22">
        <v>12</v>
      </c>
      <c r="H7347" s="22">
        <v>7</v>
      </c>
      <c r="I7347" s="22">
        <v>19</v>
      </c>
      <c r="J7347" s="21" t="s">
        <v>121972</v>
      </c>
    </row>
    <row r="7348" spans="1:10" ht="32" customHeight="1">
      <c r="A7348" s="19" t="s">
        <v>121974</v>
      </c>
      <c r="B7348" s="24">
        <v>22</v>
      </c>
      <c r="C7348" s="22">
        <v>15</v>
      </c>
      <c r="D7348" s="21" t="s">
        <v>105104</v>
      </c>
      <c r="E7348" s="21" t="s">
        <v>105105</v>
      </c>
      <c r="F7348" s="21" t="s">
        <v>14739</v>
      </c>
      <c r="G7348" s="22">
        <v>10</v>
      </c>
      <c r="H7348" s="22">
        <v>0</v>
      </c>
      <c r="I7348" s="22">
        <v>0</v>
      </c>
      <c r="J7348" s="21" t="s">
        <v>121975</v>
      </c>
    </row>
    <row r="7349" spans="1:10" ht="32" customHeight="1">
      <c r="A7349" s="19" t="s">
        <v>121976</v>
      </c>
      <c r="B7349" s="24">
        <v>13</v>
      </c>
      <c r="C7349" s="22">
        <v>15</v>
      </c>
      <c r="D7349" s="21" t="s">
        <v>106656</v>
      </c>
      <c r="E7349" s="21" t="s">
        <v>106657</v>
      </c>
      <c r="F7349" s="21" t="s">
        <v>101528</v>
      </c>
      <c r="G7349" s="22">
        <v>10</v>
      </c>
      <c r="H7349" s="22">
        <v>0</v>
      </c>
      <c r="I7349" s="22">
        <v>0</v>
      </c>
      <c r="J7349" s="21" t="s">
        <v>121977</v>
      </c>
    </row>
    <row r="7350" spans="1:10" ht="32" customHeight="1">
      <c r="A7350" s="19" t="s">
        <v>121978</v>
      </c>
      <c r="B7350" s="24">
        <v>14</v>
      </c>
      <c r="C7350" s="22">
        <v>16</v>
      </c>
      <c r="D7350" s="21" t="s">
        <v>121979</v>
      </c>
      <c r="E7350" s="21" t="s">
        <v>121980</v>
      </c>
      <c r="F7350" s="21" t="s">
        <v>101533</v>
      </c>
      <c r="G7350" s="22">
        <v>2</v>
      </c>
      <c r="H7350" s="22">
        <v>10</v>
      </c>
      <c r="I7350" s="22">
        <v>15</v>
      </c>
      <c r="J7350" s="21" t="s">
        <v>121981</v>
      </c>
    </row>
    <row r="7351" spans="1:10" ht="32" customHeight="1">
      <c r="A7351" s="19" t="s">
        <v>121982</v>
      </c>
      <c r="B7351" s="24">
        <v>14</v>
      </c>
      <c r="C7351" s="22">
        <v>16</v>
      </c>
      <c r="D7351" s="21" t="s">
        <v>121979</v>
      </c>
      <c r="E7351" s="21" t="s">
        <v>121980</v>
      </c>
      <c r="F7351" s="21" t="s">
        <v>101533</v>
      </c>
      <c r="G7351" s="22">
        <v>2</v>
      </c>
      <c r="H7351" s="22">
        <v>10</v>
      </c>
      <c r="I7351" s="22">
        <v>15</v>
      </c>
      <c r="J7351" s="21" t="s">
        <v>121981</v>
      </c>
    </row>
    <row r="7352" spans="1:10" ht="44" customHeight="1">
      <c r="A7352" s="19" t="s">
        <v>121983</v>
      </c>
      <c r="B7352" s="24">
        <v>31</v>
      </c>
      <c r="C7352" s="22">
        <v>22</v>
      </c>
      <c r="D7352" s="21" t="s">
        <v>121984</v>
      </c>
      <c r="E7352" s="21" t="s">
        <v>121985</v>
      </c>
      <c r="F7352" s="21" t="s">
        <v>101885</v>
      </c>
      <c r="G7352" s="22">
        <v>1</v>
      </c>
      <c r="H7352" s="22">
        <v>17</v>
      </c>
      <c r="I7352" s="22">
        <v>28</v>
      </c>
      <c r="J7352" s="21" t="s">
        <v>121986</v>
      </c>
    </row>
    <row r="7353" spans="1:10" ht="44" customHeight="1">
      <c r="A7353" s="19" t="s">
        <v>121987</v>
      </c>
      <c r="B7353" s="24">
        <v>31</v>
      </c>
      <c r="C7353" s="22">
        <v>22</v>
      </c>
      <c r="D7353" s="21" t="s">
        <v>121984</v>
      </c>
      <c r="E7353" s="21" t="s">
        <v>121985</v>
      </c>
      <c r="F7353" s="21" t="s">
        <v>101885</v>
      </c>
      <c r="G7353" s="22">
        <v>1</v>
      </c>
      <c r="H7353" s="22">
        <v>17</v>
      </c>
      <c r="I7353" s="22">
        <v>28</v>
      </c>
      <c r="J7353" s="21" t="s">
        <v>121986</v>
      </c>
    </row>
    <row r="7354" spans="1:10" ht="44" customHeight="1">
      <c r="A7354" s="19" t="s">
        <v>121988</v>
      </c>
      <c r="B7354" s="24">
        <v>31</v>
      </c>
      <c r="C7354" s="22">
        <v>22</v>
      </c>
      <c r="D7354" s="21" t="s">
        <v>121984</v>
      </c>
      <c r="E7354" s="21" t="s">
        <v>121985</v>
      </c>
      <c r="F7354" s="21" t="s">
        <v>101885</v>
      </c>
      <c r="G7354" s="22">
        <v>1</v>
      </c>
      <c r="H7354" s="22">
        <v>17</v>
      </c>
      <c r="I7354" s="22">
        <v>28</v>
      </c>
      <c r="J7354" s="21" t="s">
        <v>121986</v>
      </c>
    </row>
    <row r="7355" spans="1:10" ht="44" customHeight="1">
      <c r="A7355" s="19" t="s">
        <v>121989</v>
      </c>
      <c r="B7355" s="24">
        <v>22</v>
      </c>
      <c r="C7355" s="22">
        <v>15</v>
      </c>
      <c r="D7355" s="21" t="s">
        <v>121990</v>
      </c>
      <c r="E7355" s="21" t="s">
        <v>121991</v>
      </c>
      <c r="F7355" s="21" t="s">
        <v>101554</v>
      </c>
      <c r="G7355" s="22">
        <v>10</v>
      </c>
      <c r="H7355" s="22">
        <v>0</v>
      </c>
      <c r="I7355" s="22">
        <v>0</v>
      </c>
      <c r="J7355" s="21" t="s">
        <v>121992</v>
      </c>
    </row>
    <row r="7356" spans="1:10" ht="44" customHeight="1">
      <c r="A7356" s="19" t="s">
        <v>121993</v>
      </c>
      <c r="B7356" s="24">
        <v>22</v>
      </c>
      <c r="C7356" s="22">
        <v>15</v>
      </c>
      <c r="D7356" s="21" t="s">
        <v>121990</v>
      </c>
      <c r="E7356" s="21" t="s">
        <v>121991</v>
      </c>
      <c r="F7356" s="21" t="s">
        <v>101554</v>
      </c>
      <c r="G7356" s="22">
        <v>10</v>
      </c>
      <c r="H7356" s="22">
        <v>0</v>
      </c>
      <c r="I7356" s="22">
        <v>0</v>
      </c>
      <c r="J7356" s="21" t="s">
        <v>121992</v>
      </c>
    </row>
    <row r="7357" spans="1:10" ht="44" customHeight="1">
      <c r="A7357" s="19" t="s">
        <v>121994</v>
      </c>
      <c r="B7357" s="24">
        <v>43</v>
      </c>
      <c r="C7357" s="22">
        <v>15</v>
      </c>
      <c r="D7357" s="21" t="s">
        <v>118973</v>
      </c>
      <c r="E7357" s="21" t="s">
        <v>118974</v>
      </c>
      <c r="F7357" s="21" t="s">
        <v>101694</v>
      </c>
      <c r="G7357" s="22">
        <v>10</v>
      </c>
      <c r="H7357" s="22">
        <v>0</v>
      </c>
      <c r="I7357" s="22">
        <v>0</v>
      </c>
      <c r="J7357" s="21" t="s">
        <v>121995</v>
      </c>
    </row>
    <row r="7358" spans="1:10" ht="20" customHeight="1">
      <c r="A7358" s="27">
        <v>-999</v>
      </c>
      <c r="B7358" s="24">
        <v>-999</v>
      </c>
      <c r="C7358" s="22">
        <v>-999</v>
      </c>
      <c r="D7358" s="22">
        <v>-999</v>
      </c>
      <c r="E7358" s="22">
        <v>-999</v>
      </c>
      <c r="F7358" s="22">
        <v>-999</v>
      </c>
      <c r="G7358" s="22">
        <v>-999</v>
      </c>
      <c r="H7358" s="22">
        <v>-999</v>
      </c>
      <c r="I7358" s="22">
        <v>-999</v>
      </c>
      <c r="J7358" s="22">
        <v>-999</v>
      </c>
    </row>
    <row r="7359" spans="1:10" ht="44" customHeight="1">
      <c r="A7359" s="19" t="s">
        <v>121996</v>
      </c>
      <c r="B7359" s="24">
        <v>41</v>
      </c>
      <c r="C7359" s="22">
        <v>28</v>
      </c>
      <c r="D7359" s="21" t="s">
        <v>103944</v>
      </c>
      <c r="E7359" s="21" t="s">
        <v>103945</v>
      </c>
      <c r="F7359" s="21" t="s">
        <v>103946</v>
      </c>
      <c r="G7359" s="22">
        <v>11</v>
      </c>
      <c r="H7359" s="22">
        <v>13</v>
      </c>
      <c r="I7359" s="22">
        <v>23</v>
      </c>
      <c r="J7359" s="21" t="s">
        <v>121997</v>
      </c>
    </row>
    <row r="7360" spans="1:10" ht="32" customHeight="1">
      <c r="A7360" s="19" t="s">
        <v>121998</v>
      </c>
      <c r="B7360" s="24">
        <v>31</v>
      </c>
      <c r="C7360" s="22">
        <v>15</v>
      </c>
      <c r="D7360" s="21" t="s">
        <v>121999</v>
      </c>
      <c r="E7360" s="21" t="s">
        <v>122000</v>
      </c>
      <c r="F7360" s="21" t="s">
        <v>101628</v>
      </c>
      <c r="G7360" s="22">
        <v>1</v>
      </c>
      <c r="H7360" s="22">
        <v>9</v>
      </c>
      <c r="I7360" s="22">
        <v>25</v>
      </c>
      <c r="J7360" s="21" t="s">
        <v>122001</v>
      </c>
    </row>
    <row r="7361" spans="1:10" ht="32" customHeight="1">
      <c r="A7361" s="19" t="s">
        <v>122002</v>
      </c>
      <c r="B7361" s="24">
        <v>22</v>
      </c>
      <c r="C7361" s="22">
        <v>15</v>
      </c>
      <c r="D7361" s="21" t="s">
        <v>105842</v>
      </c>
      <c r="E7361" s="21" t="s">
        <v>105843</v>
      </c>
      <c r="F7361" s="21" t="s">
        <v>14739</v>
      </c>
      <c r="G7361" s="22">
        <v>10</v>
      </c>
      <c r="H7361" s="22">
        <v>0</v>
      </c>
      <c r="I7361" s="22">
        <v>0</v>
      </c>
      <c r="J7361" s="21" t="s">
        <v>122003</v>
      </c>
    </row>
    <row r="7362" spans="1:10" ht="32" customHeight="1">
      <c r="A7362" s="19" t="s">
        <v>122004</v>
      </c>
      <c r="B7362" s="24">
        <v>13</v>
      </c>
      <c r="C7362" s="22">
        <v>15</v>
      </c>
      <c r="D7362" s="21" t="s">
        <v>122005</v>
      </c>
      <c r="E7362" s="21" t="s">
        <v>122006</v>
      </c>
      <c r="F7362" s="21" t="s">
        <v>101694</v>
      </c>
      <c r="G7362" s="22">
        <v>3</v>
      </c>
      <c r="H7362" s="22">
        <v>7</v>
      </c>
      <c r="I7362" s="22">
        <v>19</v>
      </c>
      <c r="J7362" s="21" t="s">
        <v>122007</v>
      </c>
    </row>
    <row r="7363" spans="1:10" ht="32" customHeight="1">
      <c r="A7363" s="19" t="s">
        <v>122008</v>
      </c>
      <c r="B7363" s="24">
        <v>13</v>
      </c>
      <c r="C7363" s="22">
        <v>15</v>
      </c>
      <c r="D7363" s="21" t="s">
        <v>122005</v>
      </c>
      <c r="E7363" s="21" t="s">
        <v>122006</v>
      </c>
      <c r="F7363" s="21" t="s">
        <v>101694</v>
      </c>
      <c r="G7363" s="22">
        <v>3</v>
      </c>
      <c r="H7363" s="22">
        <v>7</v>
      </c>
      <c r="I7363" s="22">
        <v>19</v>
      </c>
      <c r="J7363" s="21" t="s">
        <v>122007</v>
      </c>
    </row>
    <row r="7364" spans="1:10" ht="32" customHeight="1">
      <c r="A7364" s="19" t="s">
        <v>122009</v>
      </c>
      <c r="B7364" s="24">
        <v>13</v>
      </c>
      <c r="C7364" s="22">
        <v>15</v>
      </c>
      <c r="D7364" s="21" t="s">
        <v>122005</v>
      </c>
      <c r="E7364" s="21" t="s">
        <v>122006</v>
      </c>
      <c r="F7364" s="21" t="s">
        <v>101694</v>
      </c>
      <c r="G7364" s="22">
        <v>3</v>
      </c>
      <c r="H7364" s="22">
        <v>7</v>
      </c>
      <c r="I7364" s="22">
        <v>19</v>
      </c>
      <c r="J7364" s="21" t="s">
        <v>122007</v>
      </c>
    </row>
    <row r="7365" spans="1:10" ht="32" customHeight="1">
      <c r="A7365" s="19" t="s">
        <v>122010</v>
      </c>
      <c r="B7365" s="24">
        <v>34</v>
      </c>
      <c r="C7365" s="22">
        <v>15</v>
      </c>
      <c r="D7365" s="21" t="s">
        <v>106243</v>
      </c>
      <c r="E7365" s="21" t="s">
        <v>106244</v>
      </c>
      <c r="F7365" s="21" t="s">
        <v>101554</v>
      </c>
      <c r="G7365" s="22">
        <v>10</v>
      </c>
      <c r="H7365" s="22">
        <v>0</v>
      </c>
      <c r="I7365" s="22">
        <v>0</v>
      </c>
      <c r="J7365" s="21" t="s">
        <v>122011</v>
      </c>
    </row>
    <row r="7366" spans="1:10" ht="32" customHeight="1">
      <c r="A7366" s="19" t="s">
        <v>122012</v>
      </c>
      <c r="B7366" s="24">
        <v>34</v>
      </c>
      <c r="C7366" s="22">
        <v>15</v>
      </c>
      <c r="D7366" s="21" t="s">
        <v>106243</v>
      </c>
      <c r="E7366" s="21" t="s">
        <v>106244</v>
      </c>
      <c r="F7366" s="21" t="s">
        <v>101554</v>
      </c>
      <c r="G7366" s="22">
        <v>10</v>
      </c>
      <c r="H7366" s="22">
        <v>0</v>
      </c>
      <c r="I7366" s="22">
        <v>0</v>
      </c>
      <c r="J7366" s="21" t="s">
        <v>122011</v>
      </c>
    </row>
    <row r="7367" spans="1:10" ht="32" customHeight="1">
      <c r="A7367" s="19" t="s">
        <v>122013</v>
      </c>
      <c r="B7367" s="24">
        <v>28</v>
      </c>
      <c r="C7367" s="22">
        <v>19</v>
      </c>
      <c r="D7367" s="21" t="s">
        <v>118892</v>
      </c>
      <c r="E7367" s="21" t="s">
        <v>118893</v>
      </c>
      <c r="F7367" s="21" t="s">
        <v>101548</v>
      </c>
      <c r="G7367" s="22">
        <v>5</v>
      </c>
      <c r="H7367" s="22">
        <v>10</v>
      </c>
      <c r="I7367" s="22">
        <v>14</v>
      </c>
      <c r="J7367" s="21" t="s">
        <v>122014</v>
      </c>
    </row>
    <row r="7368" spans="1:10" ht="32" customHeight="1">
      <c r="A7368" s="19" t="s">
        <v>122015</v>
      </c>
      <c r="B7368" s="24">
        <v>27</v>
      </c>
      <c r="C7368" s="22">
        <v>15</v>
      </c>
      <c r="D7368" s="21" t="s">
        <v>122016</v>
      </c>
      <c r="E7368" s="21" t="s">
        <v>122017</v>
      </c>
      <c r="F7368" s="21" t="s">
        <v>14739</v>
      </c>
      <c r="G7368" s="22">
        <v>10</v>
      </c>
      <c r="H7368" s="22">
        <v>0</v>
      </c>
      <c r="I7368" s="22">
        <v>0</v>
      </c>
      <c r="J7368" s="21" t="s">
        <v>122018</v>
      </c>
    </row>
    <row r="7369" spans="1:10" ht="32" customHeight="1">
      <c r="A7369" s="19" t="s">
        <v>122019</v>
      </c>
      <c r="B7369" s="24">
        <v>24</v>
      </c>
      <c r="C7369" s="22">
        <v>20</v>
      </c>
      <c r="D7369" s="21" t="s">
        <v>116317</v>
      </c>
      <c r="E7369" s="21" t="s">
        <v>116318</v>
      </c>
      <c r="F7369" s="21" t="s">
        <v>101623</v>
      </c>
      <c r="G7369" s="22">
        <v>3</v>
      </c>
      <c r="H7369" s="22">
        <v>13</v>
      </c>
      <c r="I7369" s="22">
        <v>25</v>
      </c>
      <c r="J7369" s="21" t="s">
        <v>122020</v>
      </c>
    </row>
    <row r="7370" spans="1:10" ht="32" customHeight="1">
      <c r="A7370" s="19" t="s">
        <v>122021</v>
      </c>
      <c r="B7370" s="24">
        <v>24</v>
      </c>
      <c r="C7370" s="22">
        <v>20</v>
      </c>
      <c r="D7370" s="21" t="s">
        <v>116317</v>
      </c>
      <c r="E7370" s="21" t="s">
        <v>116318</v>
      </c>
      <c r="F7370" s="21" t="s">
        <v>101623</v>
      </c>
      <c r="G7370" s="22">
        <v>3</v>
      </c>
      <c r="H7370" s="22">
        <v>13</v>
      </c>
      <c r="I7370" s="22">
        <v>25</v>
      </c>
      <c r="J7370" s="21" t="s">
        <v>122020</v>
      </c>
    </row>
    <row r="7371" spans="1:10" ht="32" customHeight="1">
      <c r="A7371" s="19" t="s">
        <v>122022</v>
      </c>
      <c r="B7371" s="24">
        <v>13</v>
      </c>
      <c r="C7371" s="22">
        <v>15</v>
      </c>
      <c r="D7371" s="21" t="s">
        <v>113259</v>
      </c>
      <c r="E7371" s="21" t="s">
        <v>113260</v>
      </c>
      <c r="F7371" s="21" t="s">
        <v>101522</v>
      </c>
      <c r="G7371" s="22">
        <v>10</v>
      </c>
      <c r="H7371" s="22">
        <v>0</v>
      </c>
      <c r="I7371" s="22">
        <v>0</v>
      </c>
      <c r="J7371" s="21" t="s">
        <v>122023</v>
      </c>
    </row>
    <row r="7372" spans="1:10" ht="32" customHeight="1">
      <c r="A7372" s="19" t="s">
        <v>122024</v>
      </c>
      <c r="B7372" s="24">
        <v>18</v>
      </c>
      <c r="C7372" s="22">
        <v>15</v>
      </c>
      <c r="D7372" s="21" t="s">
        <v>112582</v>
      </c>
      <c r="E7372" s="21" t="s">
        <v>112583</v>
      </c>
      <c r="F7372" s="21" t="s">
        <v>101694</v>
      </c>
      <c r="G7372" s="22">
        <v>10</v>
      </c>
      <c r="H7372" s="22">
        <v>0</v>
      </c>
      <c r="I7372" s="22">
        <v>0</v>
      </c>
      <c r="J7372" s="21" t="s">
        <v>122025</v>
      </c>
    </row>
    <row r="7373" spans="1:10" ht="44" customHeight="1">
      <c r="A7373" s="19" t="s">
        <v>122026</v>
      </c>
      <c r="B7373" s="24">
        <v>22</v>
      </c>
      <c r="C7373" s="22">
        <v>15</v>
      </c>
      <c r="D7373" s="21" t="s">
        <v>122027</v>
      </c>
      <c r="E7373" s="21" t="s">
        <v>122028</v>
      </c>
      <c r="F7373" s="21" t="s">
        <v>101528</v>
      </c>
      <c r="G7373" s="22">
        <v>10</v>
      </c>
      <c r="H7373" s="22">
        <v>0</v>
      </c>
      <c r="I7373" s="22">
        <v>0</v>
      </c>
      <c r="J7373" s="21" t="s">
        <v>122029</v>
      </c>
    </row>
    <row r="7374" spans="1:10" ht="32" customHeight="1">
      <c r="A7374" s="19" t="s">
        <v>122030</v>
      </c>
      <c r="B7374" s="24">
        <v>38</v>
      </c>
      <c r="C7374" s="22">
        <v>15</v>
      </c>
      <c r="D7374" s="21" t="s">
        <v>106966</v>
      </c>
      <c r="E7374" s="21" t="s">
        <v>106967</v>
      </c>
      <c r="F7374" s="21" t="s">
        <v>101694</v>
      </c>
      <c r="G7374" s="22">
        <v>10</v>
      </c>
      <c r="H7374" s="22">
        <v>0</v>
      </c>
      <c r="I7374" s="22">
        <v>0</v>
      </c>
      <c r="J7374" s="21" t="s">
        <v>122031</v>
      </c>
    </row>
    <row r="7375" spans="1:10" ht="32" customHeight="1">
      <c r="A7375" s="19" t="s">
        <v>122032</v>
      </c>
      <c r="B7375" s="24">
        <v>24</v>
      </c>
      <c r="C7375" s="22">
        <v>15</v>
      </c>
      <c r="D7375" s="21" t="s">
        <v>122033</v>
      </c>
      <c r="E7375" s="21" t="s">
        <v>122034</v>
      </c>
      <c r="F7375" s="21" t="s">
        <v>101554</v>
      </c>
      <c r="G7375" s="22">
        <v>10</v>
      </c>
      <c r="H7375" s="22">
        <v>0</v>
      </c>
      <c r="I7375" s="22">
        <v>0</v>
      </c>
      <c r="J7375" s="21" t="s">
        <v>122035</v>
      </c>
    </row>
    <row r="7376" spans="1:10" ht="32" customHeight="1">
      <c r="A7376" s="19" t="s">
        <v>122036</v>
      </c>
      <c r="B7376" s="24">
        <v>26</v>
      </c>
      <c r="C7376" s="22">
        <v>15</v>
      </c>
      <c r="D7376" s="21" t="s">
        <v>104430</v>
      </c>
      <c r="E7376" s="21" t="s">
        <v>104431</v>
      </c>
      <c r="F7376" s="21" t="s">
        <v>101694</v>
      </c>
      <c r="G7376" s="22">
        <v>10</v>
      </c>
      <c r="H7376" s="22">
        <v>0</v>
      </c>
      <c r="I7376" s="22">
        <v>0</v>
      </c>
      <c r="J7376" s="21" t="s">
        <v>122037</v>
      </c>
    </row>
    <row r="7377" spans="1:10" ht="32" customHeight="1">
      <c r="A7377" s="19" t="s">
        <v>122038</v>
      </c>
      <c r="B7377" s="24">
        <v>26</v>
      </c>
      <c r="C7377" s="22">
        <v>23</v>
      </c>
      <c r="D7377" s="21" t="s">
        <v>113240</v>
      </c>
      <c r="E7377" s="21" t="s">
        <v>113241</v>
      </c>
      <c r="F7377" s="21" t="s">
        <v>102001</v>
      </c>
      <c r="G7377" s="22">
        <v>7</v>
      </c>
      <c r="H7377" s="22">
        <v>12</v>
      </c>
      <c r="I7377" s="22">
        <v>23</v>
      </c>
      <c r="J7377" s="21" t="s">
        <v>122039</v>
      </c>
    </row>
    <row r="7378" spans="1:10" ht="32" customHeight="1">
      <c r="A7378" s="19" t="s">
        <v>122040</v>
      </c>
      <c r="B7378" s="24">
        <v>26</v>
      </c>
      <c r="C7378" s="22">
        <v>20</v>
      </c>
      <c r="D7378" s="21" t="s">
        <v>122041</v>
      </c>
      <c r="E7378" s="21" t="s">
        <v>122042</v>
      </c>
      <c r="F7378" s="21" t="s">
        <v>101543</v>
      </c>
      <c r="G7378" s="22">
        <v>4</v>
      </c>
      <c r="H7378" s="22">
        <v>12</v>
      </c>
      <c r="I7378" s="22">
        <v>24</v>
      </c>
      <c r="J7378" s="21" t="s">
        <v>122043</v>
      </c>
    </row>
    <row r="7379" spans="1:10" ht="32" customHeight="1">
      <c r="A7379" s="19" t="s">
        <v>122044</v>
      </c>
      <c r="B7379" s="24">
        <v>12</v>
      </c>
      <c r="C7379" s="22">
        <v>15</v>
      </c>
      <c r="D7379" s="21" t="s">
        <v>101755</v>
      </c>
      <c r="E7379" s="21" t="s">
        <v>101756</v>
      </c>
      <c r="F7379" s="22">
        <v>0</v>
      </c>
      <c r="G7379" s="22">
        <v>10</v>
      </c>
      <c r="H7379" s="22">
        <v>0</v>
      </c>
      <c r="I7379" s="22">
        <v>0</v>
      </c>
      <c r="J7379" s="21" t="s">
        <v>122045</v>
      </c>
    </row>
    <row r="7380" spans="1:10" ht="32" customHeight="1">
      <c r="A7380" s="19" t="s">
        <v>122046</v>
      </c>
      <c r="B7380" s="24">
        <v>24</v>
      </c>
      <c r="C7380" s="22">
        <v>15</v>
      </c>
      <c r="D7380" s="21" t="s">
        <v>107284</v>
      </c>
      <c r="E7380" s="21" t="s">
        <v>107285</v>
      </c>
      <c r="F7380" s="21" t="s">
        <v>101694</v>
      </c>
      <c r="G7380" s="22">
        <v>10</v>
      </c>
      <c r="H7380" s="22">
        <v>0</v>
      </c>
      <c r="I7380" s="22">
        <v>0</v>
      </c>
      <c r="J7380" s="21" t="s">
        <v>107286</v>
      </c>
    </row>
    <row r="7381" spans="1:10" ht="20" customHeight="1">
      <c r="A7381" s="27">
        <v>-999</v>
      </c>
      <c r="B7381" s="24">
        <v>-999</v>
      </c>
      <c r="C7381" s="22">
        <v>-999</v>
      </c>
      <c r="D7381" s="22">
        <v>-999</v>
      </c>
      <c r="E7381" s="22">
        <v>-999</v>
      </c>
      <c r="F7381" s="22">
        <v>-999</v>
      </c>
      <c r="G7381" s="22">
        <v>-999</v>
      </c>
      <c r="H7381" s="22">
        <v>-999</v>
      </c>
      <c r="I7381" s="22">
        <v>-999</v>
      </c>
      <c r="J7381" s="22">
        <v>-999</v>
      </c>
    </row>
    <row r="7382" spans="1:10" ht="32" customHeight="1">
      <c r="A7382" s="19" t="s">
        <v>122047</v>
      </c>
      <c r="B7382" s="24">
        <v>25</v>
      </c>
      <c r="C7382" s="22">
        <v>15</v>
      </c>
      <c r="D7382" s="21" t="s">
        <v>122048</v>
      </c>
      <c r="E7382" s="21" t="s">
        <v>122049</v>
      </c>
      <c r="F7382" s="21" t="s">
        <v>101568</v>
      </c>
      <c r="G7382" s="22">
        <v>1</v>
      </c>
      <c r="H7382" s="22">
        <v>10</v>
      </c>
      <c r="I7382" s="22">
        <v>14</v>
      </c>
      <c r="J7382" s="21" t="s">
        <v>122050</v>
      </c>
    </row>
    <row r="7383" spans="1:10" ht="32" customHeight="1">
      <c r="A7383" s="19" t="s">
        <v>122051</v>
      </c>
      <c r="B7383" s="24">
        <v>26</v>
      </c>
      <c r="C7383" s="22">
        <v>15</v>
      </c>
      <c r="D7383" s="21" t="s">
        <v>109143</v>
      </c>
      <c r="E7383" s="21" t="s">
        <v>109144</v>
      </c>
      <c r="F7383" s="21" t="s">
        <v>101522</v>
      </c>
      <c r="G7383" s="22">
        <v>10</v>
      </c>
      <c r="H7383" s="22">
        <v>0</v>
      </c>
      <c r="I7383" s="22">
        <v>0</v>
      </c>
      <c r="J7383" s="21" t="s">
        <v>122052</v>
      </c>
    </row>
    <row r="7384" spans="1:10" ht="44" customHeight="1">
      <c r="A7384" s="19" t="s">
        <v>122053</v>
      </c>
      <c r="B7384" s="24">
        <v>19</v>
      </c>
      <c r="C7384" s="22">
        <v>24</v>
      </c>
      <c r="D7384" s="21" t="s">
        <v>122054</v>
      </c>
      <c r="E7384" s="21" t="s">
        <v>122055</v>
      </c>
      <c r="F7384" s="21" t="s">
        <v>102405</v>
      </c>
      <c r="G7384" s="22">
        <v>5</v>
      </c>
      <c r="H7384" s="22">
        <v>15</v>
      </c>
      <c r="I7384" s="22">
        <v>28</v>
      </c>
      <c r="J7384" s="21" t="s">
        <v>122056</v>
      </c>
    </row>
    <row r="7385" spans="1:10" ht="44" customHeight="1">
      <c r="A7385" s="19" t="s">
        <v>122057</v>
      </c>
      <c r="B7385" s="24">
        <v>18</v>
      </c>
      <c r="C7385" s="22">
        <v>15</v>
      </c>
      <c r="D7385" s="21" t="s">
        <v>122058</v>
      </c>
      <c r="E7385" s="21" t="s">
        <v>122059</v>
      </c>
      <c r="F7385" s="21" t="s">
        <v>101694</v>
      </c>
      <c r="G7385" s="22">
        <v>10</v>
      </c>
      <c r="H7385" s="22">
        <v>0</v>
      </c>
      <c r="I7385" s="22">
        <v>0</v>
      </c>
      <c r="J7385" s="21" t="s">
        <v>122060</v>
      </c>
    </row>
    <row r="7386" spans="1:10" ht="44" customHeight="1">
      <c r="A7386" s="19" t="s">
        <v>122061</v>
      </c>
      <c r="B7386" s="24">
        <v>21</v>
      </c>
      <c r="C7386" s="22">
        <v>15</v>
      </c>
      <c r="D7386" s="21" t="s">
        <v>122062</v>
      </c>
      <c r="E7386" s="21" t="s">
        <v>122063</v>
      </c>
      <c r="F7386" s="21" t="s">
        <v>101528</v>
      </c>
      <c r="G7386" s="22">
        <v>10</v>
      </c>
      <c r="H7386" s="22">
        <v>0</v>
      </c>
      <c r="I7386" s="22">
        <v>0</v>
      </c>
      <c r="J7386" s="21" t="s">
        <v>122064</v>
      </c>
    </row>
    <row r="7387" spans="1:10" ht="32" customHeight="1">
      <c r="A7387" s="19" t="s">
        <v>122065</v>
      </c>
      <c r="B7387" s="24">
        <v>17</v>
      </c>
      <c r="C7387" s="22">
        <v>15</v>
      </c>
      <c r="D7387" s="21" t="s">
        <v>122066</v>
      </c>
      <c r="E7387" s="21" t="s">
        <v>122067</v>
      </c>
      <c r="F7387" s="21" t="s">
        <v>101554</v>
      </c>
      <c r="G7387" s="22">
        <v>10</v>
      </c>
      <c r="H7387" s="22">
        <v>0</v>
      </c>
      <c r="I7387" s="22">
        <v>0</v>
      </c>
      <c r="J7387" s="21" t="s">
        <v>122068</v>
      </c>
    </row>
    <row r="7388" spans="1:10" ht="32" customHeight="1">
      <c r="A7388" s="19" t="s">
        <v>122069</v>
      </c>
      <c r="B7388" s="24">
        <v>28</v>
      </c>
      <c r="C7388" s="22">
        <v>16</v>
      </c>
      <c r="D7388" s="21" t="s">
        <v>122070</v>
      </c>
      <c r="E7388" s="21" t="s">
        <v>122071</v>
      </c>
      <c r="F7388" s="21" t="s">
        <v>101945</v>
      </c>
      <c r="G7388" s="22">
        <v>1</v>
      </c>
      <c r="H7388" s="22">
        <v>11</v>
      </c>
      <c r="I7388" s="22">
        <v>20</v>
      </c>
      <c r="J7388" s="21" t="s">
        <v>122072</v>
      </c>
    </row>
    <row r="7389" spans="1:10" ht="32" customHeight="1">
      <c r="A7389" s="19" t="s">
        <v>122073</v>
      </c>
      <c r="B7389" s="24">
        <v>15</v>
      </c>
      <c r="C7389" s="22">
        <v>23</v>
      </c>
      <c r="D7389" s="21" t="s">
        <v>122074</v>
      </c>
      <c r="E7389" s="21" t="s">
        <v>122075</v>
      </c>
      <c r="F7389" s="21" t="s">
        <v>102001</v>
      </c>
      <c r="G7389" s="22">
        <v>2</v>
      </c>
      <c r="H7389" s="22">
        <v>17</v>
      </c>
      <c r="I7389" s="22">
        <v>32</v>
      </c>
      <c r="J7389" s="21" t="s">
        <v>122076</v>
      </c>
    </row>
    <row r="7390" spans="1:10" ht="32" customHeight="1">
      <c r="A7390" s="19" t="s">
        <v>122077</v>
      </c>
      <c r="B7390" s="24">
        <v>16</v>
      </c>
      <c r="C7390" s="22">
        <v>22</v>
      </c>
      <c r="D7390" s="21" t="s">
        <v>122078</v>
      </c>
      <c r="E7390" s="21" t="s">
        <v>122079</v>
      </c>
      <c r="F7390" s="21" t="s">
        <v>101538</v>
      </c>
      <c r="G7390" s="22">
        <v>1</v>
      </c>
      <c r="H7390" s="22">
        <v>17</v>
      </c>
      <c r="I7390" s="22">
        <v>27</v>
      </c>
      <c r="J7390" s="21" t="s">
        <v>122080</v>
      </c>
    </row>
    <row r="7391" spans="1:10" ht="32" customHeight="1">
      <c r="A7391" s="19" t="s">
        <v>122081</v>
      </c>
      <c r="B7391" s="24">
        <v>19</v>
      </c>
      <c r="C7391" s="22">
        <v>15</v>
      </c>
      <c r="D7391" s="21" t="s">
        <v>117148</v>
      </c>
      <c r="E7391" s="21" t="s">
        <v>117149</v>
      </c>
      <c r="F7391" s="21" t="s">
        <v>101628</v>
      </c>
      <c r="G7391" s="22">
        <v>1</v>
      </c>
      <c r="H7391" s="22">
        <v>10</v>
      </c>
      <c r="I7391" s="22">
        <v>19</v>
      </c>
      <c r="J7391" s="21" t="s">
        <v>122082</v>
      </c>
    </row>
    <row r="7392" spans="1:10" ht="32" customHeight="1">
      <c r="A7392" s="19" t="s">
        <v>122083</v>
      </c>
      <c r="B7392" s="24">
        <v>34</v>
      </c>
      <c r="C7392" s="22">
        <v>15</v>
      </c>
      <c r="D7392" s="21" t="s">
        <v>118627</v>
      </c>
      <c r="E7392" s="21" t="s">
        <v>118628</v>
      </c>
      <c r="F7392" s="21" t="s">
        <v>101554</v>
      </c>
      <c r="G7392" s="22">
        <v>10</v>
      </c>
      <c r="H7392" s="22">
        <v>0</v>
      </c>
      <c r="I7392" s="22">
        <v>0</v>
      </c>
      <c r="J7392" s="21" t="s">
        <v>118629</v>
      </c>
    </row>
    <row r="7393" spans="1:10" ht="32" customHeight="1">
      <c r="A7393" s="19" t="s">
        <v>122084</v>
      </c>
      <c r="B7393" s="24">
        <v>27</v>
      </c>
      <c r="C7393" s="22">
        <v>15</v>
      </c>
      <c r="D7393" s="21" t="s">
        <v>122085</v>
      </c>
      <c r="E7393" s="21" t="s">
        <v>122086</v>
      </c>
      <c r="F7393" s="21" t="s">
        <v>14739</v>
      </c>
      <c r="G7393" s="22">
        <v>10</v>
      </c>
      <c r="H7393" s="22">
        <v>0</v>
      </c>
      <c r="I7393" s="22">
        <v>0</v>
      </c>
      <c r="J7393" s="21" t="s">
        <v>122087</v>
      </c>
    </row>
    <row r="7394" spans="1:10" ht="32" customHeight="1">
      <c r="A7394" s="19" t="s">
        <v>122088</v>
      </c>
      <c r="B7394" s="24">
        <v>25</v>
      </c>
      <c r="C7394" s="22">
        <v>15</v>
      </c>
      <c r="D7394" s="21" t="s">
        <v>103749</v>
      </c>
      <c r="E7394" s="21" t="s">
        <v>103750</v>
      </c>
      <c r="F7394" s="21" t="s">
        <v>14739</v>
      </c>
      <c r="G7394" s="22">
        <v>10</v>
      </c>
      <c r="H7394" s="22">
        <v>0</v>
      </c>
      <c r="I7394" s="22">
        <v>0</v>
      </c>
      <c r="J7394" s="21" t="s">
        <v>122089</v>
      </c>
    </row>
    <row r="7395" spans="1:10" ht="32" customHeight="1">
      <c r="A7395" s="19" t="s">
        <v>122090</v>
      </c>
      <c r="B7395" s="24">
        <v>20</v>
      </c>
      <c r="C7395" s="22">
        <v>18</v>
      </c>
      <c r="D7395" s="21" t="s">
        <v>122091</v>
      </c>
      <c r="E7395" s="21" t="s">
        <v>122092</v>
      </c>
      <c r="F7395" s="21" t="s">
        <v>102144</v>
      </c>
      <c r="G7395" s="22">
        <v>4</v>
      </c>
      <c r="H7395" s="22">
        <v>10</v>
      </c>
      <c r="I7395" s="22">
        <v>18</v>
      </c>
      <c r="J7395" s="21" t="s">
        <v>122093</v>
      </c>
    </row>
    <row r="7396" spans="1:10" ht="32" customHeight="1">
      <c r="A7396" s="19" t="s">
        <v>122094</v>
      </c>
      <c r="B7396" s="24">
        <v>20</v>
      </c>
      <c r="C7396" s="22">
        <v>18</v>
      </c>
      <c r="D7396" s="21" t="s">
        <v>122091</v>
      </c>
      <c r="E7396" s="21" t="s">
        <v>122092</v>
      </c>
      <c r="F7396" s="21" t="s">
        <v>102144</v>
      </c>
      <c r="G7396" s="22">
        <v>4</v>
      </c>
      <c r="H7396" s="22">
        <v>10</v>
      </c>
      <c r="I7396" s="22">
        <v>18</v>
      </c>
      <c r="J7396" s="21" t="s">
        <v>122093</v>
      </c>
    </row>
    <row r="7397" spans="1:10" ht="32" customHeight="1">
      <c r="A7397" s="19" t="s">
        <v>122095</v>
      </c>
      <c r="B7397" s="24">
        <v>39</v>
      </c>
      <c r="C7397" s="22">
        <v>22</v>
      </c>
      <c r="D7397" s="21" t="s">
        <v>122096</v>
      </c>
      <c r="E7397" s="21" t="s">
        <v>122097</v>
      </c>
      <c r="F7397" s="21" t="s">
        <v>102559</v>
      </c>
      <c r="G7397" s="22">
        <v>7</v>
      </c>
      <c r="H7397" s="22">
        <v>11</v>
      </c>
      <c r="I7397" s="22">
        <v>17</v>
      </c>
      <c r="J7397" s="21" t="s">
        <v>122098</v>
      </c>
    </row>
    <row r="7398" spans="1:10" ht="32" customHeight="1">
      <c r="A7398" s="19" t="s">
        <v>122099</v>
      </c>
      <c r="B7398" s="24">
        <v>24</v>
      </c>
      <c r="C7398" s="22">
        <v>15</v>
      </c>
      <c r="D7398" s="21" t="s">
        <v>122100</v>
      </c>
      <c r="E7398" s="21" t="s">
        <v>122101</v>
      </c>
      <c r="F7398" s="21" t="s">
        <v>14739</v>
      </c>
      <c r="G7398" s="22">
        <v>10</v>
      </c>
      <c r="H7398" s="22">
        <v>0</v>
      </c>
      <c r="I7398" s="22">
        <v>0</v>
      </c>
      <c r="J7398" s="21" t="s">
        <v>122102</v>
      </c>
    </row>
    <row r="7399" spans="1:10" ht="32" customHeight="1">
      <c r="A7399" s="19" t="s">
        <v>122103</v>
      </c>
      <c r="B7399" s="24">
        <v>36</v>
      </c>
      <c r="C7399" s="22">
        <v>15</v>
      </c>
      <c r="D7399" s="21" t="s">
        <v>122104</v>
      </c>
      <c r="E7399" s="21" t="s">
        <v>122105</v>
      </c>
      <c r="F7399" s="21" t="s">
        <v>101694</v>
      </c>
      <c r="G7399" s="22">
        <v>10</v>
      </c>
      <c r="H7399" s="22">
        <v>0</v>
      </c>
      <c r="I7399" s="22">
        <v>0</v>
      </c>
      <c r="J7399" s="21" t="s">
        <v>122106</v>
      </c>
    </row>
    <row r="7400" spans="1:10" ht="44" customHeight="1">
      <c r="A7400" s="19" t="s">
        <v>122107</v>
      </c>
      <c r="B7400" s="24">
        <v>25</v>
      </c>
      <c r="C7400" s="22">
        <v>15</v>
      </c>
      <c r="D7400" s="21" t="s">
        <v>122108</v>
      </c>
      <c r="E7400" s="21" t="s">
        <v>122109</v>
      </c>
      <c r="F7400" s="21" t="s">
        <v>14739</v>
      </c>
      <c r="G7400" s="22">
        <v>1</v>
      </c>
      <c r="H7400" s="22">
        <v>7</v>
      </c>
      <c r="I7400" s="22">
        <v>11</v>
      </c>
      <c r="J7400" s="21" t="s">
        <v>122110</v>
      </c>
    </row>
    <row r="7401" spans="1:10" ht="32" customHeight="1">
      <c r="A7401" s="19" t="s">
        <v>122111</v>
      </c>
      <c r="B7401" s="24">
        <v>25</v>
      </c>
      <c r="C7401" s="22">
        <v>23</v>
      </c>
      <c r="D7401" s="21" t="s">
        <v>122112</v>
      </c>
      <c r="E7401" s="21" t="s">
        <v>122113</v>
      </c>
      <c r="F7401" s="21" t="s">
        <v>102001</v>
      </c>
      <c r="G7401" s="22">
        <v>1</v>
      </c>
      <c r="H7401" s="22">
        <v>18</v>
      </c>
      <c r="I7401" s="22">
        <v>23</v>
      </c>
      <c r="J7401" s="21" t="s">
        <v>122114</v>
      </c>
    </row>
    <row r="7402" spans="1:10" ht="32" customHeight="1">
      <c r="A7402" s="19" t="s">
        <v>122115</v>
      </c>
      <c r="B7402" s="24">
        <v>36</v>
      </c>
      <c r="C7402" s="22">
        <v>15</v>
      </c>
      <c r="D7402" s="21" t="s">
        <v>104888</v>
      </c>
      <c r="E7402" s="21" t="s">
        <v>104889</v>
      </c>
      <c r="F7402" s="21" t="s">
        <v>14739</v>
      </c>
      <c r="G7402" s="22">
        <v>10</v>
      </c>
      <c r="H7402" s="22">
        <v>0</v>
      </c>
      <c r="I7402" s="22">
        <v>0</v>
      </c>
      <c r="J7402" s="21" t="s">
        <v>113671</v>
      </c>
    </row>
    <row r="7403" spans="1:10" ht="32" customHeight="1">
      <c r="A7403" s="19" t="s">
        <v>122116</v>
      </c>
      <c r="B7403" s="24">
        <v>36</v>
      </c>
      <c r="C7403" s="22">
        <v>15</v>
      </c>
      <c r="D7403" s="21" t="s">
        <v>104888</v>
      </c>
      <c r="E7403" s="21" t="s">
        <v>104889</v>
      </c>
      <c r="F7403" s="21" t="s">
        <v>14739</v>
      </c>
      <c r="G7403" s="22">
        <v>10</v>
      </c>
      <c r="H7403" s="22">
        <v>0</v>
      </c>
      <c r="I7403" s="22">
        <v>0</v>
      </c>
      <c r="J7403" s="21" t="s">
        <v>113671</v>
      </c>
    </row>
    <row r="7404" spans="1:10" ht="32" customHeight="1">
      <c r="A7404" s="19" t="s">
        <v>122117</v>
      </c>
      <c r="B7404" s="24">
        <v>27</v>
      </c>
      <c r="C7404" s="22">
        <v>15</v>
      </c>
      <c r="D7404" s="21" t="s">
        <v>112437</v>
      </c>
      <c r="E7404" s="21" t="s">
        <v>112438</v>
      </c>
      <c r="F7404" s="21" t="s">
        <v>101528</v>
      </c>
      <c r="G7404" s="22">
        <v>10</v>
      </c>
      <c r="H7404" s="22">
        <v>0</v>
      </c>
      <c r="I7404" s="22">
        <v>0</v>
      </c>
      <c r="J7404" s="21" t="s">
        <v>122118</v>
      </c>
    </row>
    <row r="7405" spans="1:10" ht="32" customHeight="1">
      <c r="A7405" s="19" t="s">
        <v>122119</v>
      </c>
      <c r="B7405" s="24">
        <v>27</v>
      </c>
      <c r="C7405" s="22">
        <v>20</v>
      </c>
      <c r="D7405" s="21" t="s">
        <v>111728</v>
      </c>
      <c r="E7405" s="21" t="s">
        <v>111729</v>
      </c>
      <c r="F7405" s="21" t="s">
        <v>101568</v>
      </c>
      <c r="G7405" s="22">
        <v>1</v>
      </c>
      <c r="H7405" s="22">
        <v>15</v>
      </c>
      <c r="I7405" s="22">
        <v>24</v>
      </c>
      <c r="J7405" s="21" t="s">
        <v>122120</v>
      </c>
    </row>
    <row r="7406" spans="1:10" ht="32" customHeight="1">
      <c r="A7406" s="19" t="s">
        <v>122121</v>
      </c>
      <c r="B7406" s="24">
        <v>22</v>
      </c>
      <c r="C7406" s="22">
        <v>15</v>
      </c>
      <c r="D7406" s="21" t="s">
        <v>122122</v>
      </c>
      <c r="E7406" s="21" t="s">
        <v>122123</v>
      </c>
      <c r="F7406" s="21" t="s">
        <v>101694</v>
      </c>
      <c r="G7406" s="22">
        <v>10</v>
      </c>
      <c r="H7406" s="22">
        <v>0</v>
      </c>
      <c r="I7406" s="22">
        <v>0</v>
      </c>
      <c r="J7406" s="21" t="s">
        <v>122124</v>
      </c>
    </row>
    <row r="7407" spans="1:10" ht="32" customHeight="1">
      <c r="A7407" s="19" t="s">
        <v>122125</v>
      </c>
      <c r="B7407" s="24">
        <v>12</v>
      </c>
      <c r="C7407" s="22">
        <v>15</v>
      </c>
      <c r="D7407" s="21" t="s">
        <v>122126</v>
      </c>
      <c r="E7407" s="21" t="s">
        <v>122127</v>
      </c>
      <c r="F7407" s="21" t="s">
        <v>101563</v>
      </c>
      <c r="G7407" s="22">
        <v>10</v>
      </c>
      <c r="H7407" s="22">
        <v>0</v>
      </c>
      <c r="I7407" s="22">
        <v>0</v>
      </c>
      <c r="J7407" s="21" t="s">
        <v>122128</v>
      </c>
    </row>
    <row r="7408" spans="1:10" ht="32" customHeight="1">
      <c r="A7408" s="19" t="s">
        <v>122129</v>
      </c>
      <c r="B7408" s="24">
        <v>25</v>
      </c>
      <c r="C7408" s="22">
        <v>15</v>
      </c>
      <c r="D7408" s="21" t="s">
        <v>113972</v>
      </c>
      <c r="E7408" s="21" t="s">
        <v>113973</v>
      </c>
      <c r="F7408" s="21" t="s">
        <v>101522</v>
      </c>
      <c r="G7408" s="22">
        <v>10</v>
      </c>
      <c r="H7408" s="22">
        <v>0</v>
      </c>
      <c r="I7408" s="22">
        <v>0</v>
      </c>
      <c r="J7408" s="21" t="s">
        <v>122130</v>
      </c>
    </row>
    <row r="7409" spans="1:10" ht="32" customHeight="1">
      <c r="A7409" s="19" t="s">
        <v>122131</v>
      </c>
      <c r="B7409" s="24">
        <v>19</v>
      </c>
      <c r="C7409" s="22">
        <v>15</v>
      </c>
      <c r="D7409" s="21" t="s">
        <v>122132</v>
      </c>
      <c r="E7409" s="21" t="s">
        <v>122133</v>
      </c>
      <c r="F7409" s="21" t="s">
        <v>14739</v>
      </c>
      <c r="G7409" s="22">
        <v>10</v>
      </c>
      <c r="H7409" s="22">
        <v>0</v>
      </c>
      <c r="I7409" s="22">
        <v>0</v>
      </c>
      <c r="J7409" s="21" t="s">
        <v>122134</v>
      </c>
    </row>
    <row r="7410" spans="1:10" ht="44" customHeight="1">
      <c r="A7410" s="19" t="s">
        <v>122135</v>
      </c>
      <c r="B7410" s="24">
        <v>13</v>
      </c>
      <c r="C7410" s="22">
        <v>15</v>
      </c>
      <c r="D7410" s="21" t="s">
        <v>122136</v>
      </c>
      <c r="E7410" s="21" t="s">
        <v>122137</v>
      </c>
      <c r="F7410" s="21" t="s">
        <v>14739</v>
      </c>
      <c r="G7410" s="22">
        <v>10</v>
      </c>
      <c r="H7410" s="22">
        <v>0</v>
      </c>
      <c r="I7410" s="22">
        <v>0</v>
      </c>
      <c r="J7410" s="21" t="s">
        <v>122138</v>
      </c>
    </row>
    <row r="7411" spans="1:10" ht="44" customHeight="1">
      <c r="A7411" s="19" t="s">
        <v>122139</v>
      </c>
      <c r="B7411" s="24">
        <v>13</v>
      </c>
      <c r="C7411" s="22">
        <v>15</v>
      </c>
      <c r="D7411" s="21" t="s">
        <v>122136</v>
      </c>
      <c r="E7411" s="21" t="s">
        <v>122137</v>
      </c>
      <c r="F7411" s="21" t="s">
        <v>14739</v>
      </c>
      <c r="G7411" s="22">
        <v>10</v>
      </c>
      <c r="H7411" s="22">
        <v>0</v>
      </c>
      <c r="I7411" s="22">
        <v>0</v>
      </c>
      <c r="J7411" s="21" t="s">
        <v>122138</v>
      </c>
    </row>
    <row r="7412" spans="1:10" ht="44" customHeight="1">
      <c r="A7412" s="19" t="s">
        <v>122140</v>
      </c>
      <c r="B7412" s="24">
        <v>13</v>
      </c>
      <c r="C7412" s="22">
        <v>15</v>
      </c>
      <c r="D7412" s="21" t="s">
        <v>122136</v>
      </c>
      <c r="E7412" s="21" t="s">
        <v>122137</v>
      </c>
      <c r="F7412" s="21" t="s">
        <v>14739</v>
      </c>
      <c r="G7412" s="22">
        <v>10</v>
      </c>
      <c r="H7412" s="22">
        <v>0</v>
      </c>
      <c r="I7412" s="22">
        <v>0</v>
      </c>
      <c r="J7412" s="21" t="s">
        <v>122138</v>
      </c>
    </row>
    <row r="7413" spans="1:10" ht="44" customHeight="1">
      <c r="A7413" s="19" t="s">
        <v>122141</v>
      </c>
      <c r="B7413" s="24">
        <v>13</v>
      </c>
      <c r="C7413" s="22">
        <v>15</v>
      </c>
      <c r="D7413" s="21" t="s">
        <v>122142</v>
      </c>
      <c r="E7413" s="21" t="s">
        <v>122143</v>
      </c>
      <c r="F7413" s="21" t="s">
        <v>101554</v>
      </c>
      <c r="G7413" s="22">
        <v>10</v>
      </c>
      <c r="H7413" s="22">
        <v>0</v>
      </c>
      <c r="I7413" s="22">
        <v>0</v>
      </c>
      <c r="J7413" s="21" t="s">
        <v>122144</v>
      </c>
    </row>
    <row r="7414" spans="1:10" ht="44" customHeight="1">
      <c r="A7414" s="19" t="s">
        <v>122145</v>
      </c>
      <c r="B7414" s="24">
        <v>13</v>
      </c>
      <c r="C7414" s="22">
        <v>15</v>
      </c>
      <c r="D7414" s="21" t="s">
        <v>122142</v>
      </c>
      <c r="E7414" s="21" t="s">
        <v>122143</v>
      </c>
      <c r="F7414" s="21" t="s">
        <v>101554</v>
      </c>
      <c r="G7414" s="22">
        <v>10</v>
      </c>
      <c r="H7414" s="22">
        <v>0</v>
      </c>
      <c r="I7414" s="22">
        <v>0</v>
      </c>
      <c r="J7414" s="21" t="s">
        <v>122144</v>
      </c>
    </row>
    <row r="7415" spans="1:10" ht="44" customHeight="1">
      <c r="A7415" s="19" t="s">
        <v>122146</v>
      </c>
      <c r="B7415" s="24">
        <v>27</v>
      </c>
      <c r="C7415" s="22">
        <v>20</v>
      </c>
      <c r="D7415" s="21" t="s">
        <v>122147</v>
      </c>
      <c r="E7415" s="21" t="s">
        <v>122148</v>
      </c>
      <c r="F7415" s="21" t="s">
        <v>101950</v>
      </c>
      <c r="G7415" s="22">
        <v>1</v>
      </c>
      <c r="H7415" s="22">
        <v>15</v>
      </c>
      <c r="I7415" s="22">
        <v>30</v>
      </c>
      <c r="J7415" s="21" t="s">
        <v>122149</v>
      </c>
    </row>
    <row r="7416" spans="1:10" ht="44" customHeight="1">
      <c r="A7416" s="19" t="s">
        <v>122150</v>
      </c>
      <c r="B7416" s="24">
        <v>27</v>
      </c>
      <c r="C7416" s="22">
        <v>20</v>
      </c>
      <c r="D7416" s="21" t="s">
        <v>122147</v>
      </c>
      <c r="E7416" s="21" t="s">
        <v>122148</v>
      </c>
      <c r="F7416" s="21" t="s">
        <v>101950</v>
      </c>
      <c r="G7416" s="22">
        <v>1</v>
      </c>
      <c r="H7416" s="22">
        <v>15</v>
      </c>
      <c r="I7416" s="22">
        <v>30</v>
      </c>
      <c r="J7416" s="21" t="s">
        <v>122149</v>
      </c>
    </row>
    <row r="7417" spans="1:10" ht="44" customHeight="1">
      <c r="A7417" s="19" t="s">
        <v>122151</v>
      </c>
      <c r="B7417" s="24">
        <v>23</v>
      </c>
      <c r="C7417" s="22">
        <v>17</v>
      </c>
      <c r="D7417" s="21" t="s">
        <v>122152</v>
      </c>
      <c r="E7417" s="21" t="s">
        <v>122153</v>
      </c>
      <c r="F7417" s="21" t="s">
        <v>14743</v>
      </c>
      <c r="G7417" s="22">
        <v>3</v>
      </c>
      <c r="H7417" s="22">
        <v>10</v>
      </c>
      <c r="I7417" s="22">
        <v>17</v>
      </c>
      <c r="J7417" s="21" t="s">
        <v>122154</v>
      </c>
    </row>
    <row r="7418" spans="1:10" ht="20" customHeight="1">
      <c r="A7418" s="27">
        <v>-999</v>
      </c>
      <c r="B7418" s="24">
        <v>-999</v>
      </c>
      <c r="C7418" s="22">
        <v>-999</v>
      </c>
      <c r="D7418" s="22">
        <v>-999</v>
      </c>
      <c r="E7418" s="22">
        <v>-999</v>
      </c>
      <c r="F7418" s="22">
        <v>-999</v>
      </c>
      <c r="G7418" s="22">
        <v>-999</v>
      </c>
      <c r="H7418" s="22">
        <v>-999</v>
      </c>
      <c r="I7418" s="22">
        <v>-999</v>
      </c>
      <c r="J7418" s="22">
        <v>-999</v>
      </c>
    </row>
    <row r="7419" spans="1:10" ht="32" customHeight="1">
      <c r="A7419" s="19" t="s">
        <v>122155</v>
      </c>
      <c r="B7419" s="24">
        <v>23</v>
      </c>
      <c r="C7419" s="22">
        <v>15</v>
      </c>
      <c r="D7419" s="21" t="s">
        <v>106668</v>
      </c>
      <c r="E7419" s="21" t="s">
        <v>106669</v>
      </c>
      <c r="F7419" s="21" t="s">
        <v>101554</v>
      </c>
      <c r="G7419" s="22">
        <v>10</v>
      </c>
      <c r="H7419" s="22">
        <v>0</v>
      </c>
      <c r="I7419" s="22">
        <v>0</v>
      </c>
      <c r="J7419" s="21" t="s">
        <v>122156</v>
      </c>
    </row>
    <row r="7420" spans="1:10" ht="32" customHeight="1">
      <c r="A7420" s="19" t="s">
        <v>122157</v>
      </c>
      <c r="B7420" s="24">
        <v>37</v>
      </c>
      <c r="C7420" s="22">
        <v>15</v>
      </c>
      <c r="D7420" s="21" t="s">
        <v>122158</v>
      </c>
      <c r="E7420" s="21" t="s">
        <v>122159</v>
      </c>
      <c r="F7420" s="21" t="s">
        <v>14739</v>
      </c>
      <c r="G7420" s="22">
        <v>10</v>
      </c>
      <c r="H7420" s="22">
        <v>0</v>
      </c>
      <c r="I7420" s="22">
        <v>0</v>
      </c>
      <c r="J7420" s="21" t="s">
        <v>122160</v>
      </c>
    </row>
    <row r="7421" spans="1:10" ht="32" customHeight="1">
      <c r="A7421" s="19" t="s">
        <v>122161</v>
      </c>
      <c r="B7421" s="24">
        <v>34</v>
      </c>
      <c r="C7421" s="22">
        <v>15</v>
      </c>
      <c r="D7421" s="21" t="s">
        <v>110057</v>
      </c>
      <c r="E7421" s="21" t="s">
        <v>110058</v>
      </c>
      <c r="F7421" s="21" t="s">
        <v>101554</v>
      </c>
      <c r="G7421" s="22">
        <v>10</v>
      </c>
      <c r="H7421" s="22">
        <v>0</v>
      </c>
      <c r="I7421" s="22">
        <v>0</v>
      </c>
      <c r="J7421" s="21" t="s">
        <v>122162</v>
      </c>
    </row>
    <row r="7422" spans="1:10" ht="32" customHeight="1">
      <c r="A7422" s="19" t="s">
        <v>122163</v>
      </c>
      <c r="B7422" s="24">
        <v>28</v>
      </c>
      <c r="C7422" s="22">
        <v>15</v>
      </c>
      <c r="D7422" s="21" t="s">
        <v>122164</v>
      </c>
      <c r="E7422" s="21" t="s">
        <v>122165</v>
      </c>
      <c r="F7422" s="21" t="s">
        <v>101528</v>
      </c>
      <c r="G7422" s="22">
        <v>10</v>
      </c>
      <c r="H7422" s="22">
        <v>0</v>
      </c>
      <c r="I7422" s="22">
        <v>0</v>
      </c>
      <c r="J7422" s="21" t="s">
        <v>122166</v>
      </c>
    </row>
    <row r="7423" spans="1:10" ht="32" customHeight="1">
      <c r="A7423" s="19" t="s">
        <v>122167</v>
      </c>
      <c r="B7423" s="24">
        <v>22</v>
      </c>
      <c r="C7423" s="22">
        <v>24</v>
      </c>
      <c r="D7423" s="21" t="s">
        <v>122168</v>
      </c>
      <c r="E7423" s="21" t="s">
        <v>122169</v>
      </c>
      <c r="F7423" s="21" t="s">
        <v>102449</v>
      </c>
      <c r="G7423" s="22">
        <v>8</v>
      </c>
      <c r="H7423" s="22">
        <v>12</v>
      </c>
      <c r="I7423" s="22">
        <v>19</v>
      </c>
      <c r="J7423" s="21" t="s">
        <v>122170</v>
      </c>
    </row>
    <row r="7424" spans="1:10" ht="32" customHeight="1">
      <c r="A7424" s="19" t="s">
        <v>122171</v>
      </c>
      <c r="B7424" s="24">
        <v>16</v>
      </c>
      <c r="C7424" s="22">
        <v>26</v>
      </c>
      <c r="D7424" s="21" t="s">
        <v>106926</v>
      </c>
      <c r="E7424" s="21" t="s">
        <v>106927</v>
      </c>
      <c r="F7424" s="21" t="s">
        <v>102510</v>
      </c>
      <c r="G7424" s="22">
        <v>10</v>
      </c>
      <c r="H7424" s="22">
        <v>12</v>
      </c>
      <c r="I7424" s="22">
        <v>18</v>
      </c>
      <c r="J7424" s="21" t="s">
        <v>122172</v>
      </c>
    </row>
    <row r="7425" spans="1:10" ht="32" customHeight="1">
      <c r="A7425" s="19" t="s">
        <v>122173</v>
      </c>
      <c r="B7425" s="24">
        <v>44</v>
      </c>
      <c r="C7425" s="22">
        <v>16</v>
      </c>
      <c r="D7425" s="21" t="s">
        <v>121253</v>
      </c>
      <c r="E7425" s="21" t="s">
        <v>121254</v>
      </c>
      <c r="F7425" s="21" t="s">
        <v>102171</v>
      </c>
      <c r="G7425" s="22">
        <v>2</v>
      </c>
      <c r="H7425" s="22">
        <v>10</v>
      </c>
      <c r="I7425" s="22">
        <v>25</v>
      </c>
      <c r="J7425" s="21" t="s">
        <v>122174</v>
      </c>
    </row>
    <row r="7426" spans="1:10" ht="20" customHeight="1">
      <c r="A7426" s="27">
        <v>-999</v>
      </c>
      <c r="B7426" s="24">
        <v>-999</v>
      </c>
      <c r="C7426" s="22">
        <v>-999</v>
      </c>
      <c r="D7426" s="22">
        <v>-999</v>
      </c>
      <c r="E7426" s="22">
        <v>-999</v>
      </c>
      <c r="F7426" s="22">
        <v>-999</v>
      </c>
      <c r="G7426" s="22">
        <v>-999</v>
      </c>
      <c r="H7426" s="22">
        <v>-999</v>
      </c>
      <c r="I7426" s="22">
        <v>-999</v>
      </c>
      <c r="J7426" s="22">
        <v>-999</v>
      </c>
    </row>
    <row r="7427" spans="1:10" ht="32" customHeight="1">
      <c r="A7427" s="19" t="s">
        <v>122175</v>
      </c>
      <c r="B7427" s="24">
        <v>19</v>
      </c>
      <c r="C7427" s="22">
        <v>23</v>
      </c>
      <c r="D7427" s="21" t="s">
        <v>111671</v>
      </c>
      <c r="E7427" s="21" t="s">
        <v>111672</v>
      </c>
      <c r="F7427" s="21" t="s">
        <v>102157</v>
      </c>
      <c r="G7427" s="22">
        <v>5</v>
      </c>
      <c r="H7427" s="22">
        <v>14</v>
      </c>
      <c r="I7427" s="22">
        <v>27</v>
      </c>
      <c r="J7427" s="21" t="s">
        <v>122176</v>
      </c>
    </row>
    <row r="7428" spans="1:10" ht="32" customHeight="1">
      <c r="A7428" s="19" t="s">
        <v>122177</v>
      </c>
      <c r="B7428" s="24">
        <v>18</v>
      </c>
      <c r="C7428" s="22">
        <v>15</v>
      </c>
      <c r="D7428" s="21" t="s">
        <v>112643</v>
      </c>
      <c r="E7428" s="21" t="s">
        <v>112644</v>
      </c>
      <c r="F7428" s="21" t="s">
        <v>101568</v>
      </c>
      <c r="G7428" s="22">
        <v>1</v>
      </c>
      <c r="H7428" s="22">
        <v>10</v>
      </c>
      <c r="I7428" s="22">
        <v>15</v>
      </c>
      <c r="J7428" s="21" t="s">
        <v>113708</v>
      </c>
    </row>
    <row r="7429" spans="1:10" ht="32" customHeight="1">
      <c r="A7429" s="19" t="s">
        <v>122178</v>
      </c>
      <c r="B7429" s="24">
        <v>34</v>
      </c>
      <c r="C7429" s="22">
        <v>15</v>
      </c>
      <c r="D7429" s="21" t="s">
        <v>119556</v>
      </c>
      <c r="E7429" s="21" t="s">
        <v>119557</v>
      </c>
      <c r="F7429" s="21" t="s">
        <v>101568</v>
      </c>
      <c r="G7429" s="22">
        <v>10</v>
      </c>
      <c r="H7429" s="22">
        <v>0</v>
      </c>
      <c r="I7429" s="22">
        <v>0</v>
      </c>
      <c r="J7429" s="21" t="s">
        <v>122179</v>
      </c>
    </row>
    <row r="7430" spans="1:10" ht="32" customHeight="1">
      <c r="A7430" s="19" t="s">
        <v>122180</v>
      </c>
      <c r="B7430" s="24">
        <v>34</v>
      </c>
      <c r="C7430" s="22">
        <v>15</v>
      </c>
      <c r="D7430" s="21" t="s">
        <v>119556</v>
      </c>
      <c r="E7430" s="21" t="s">
        <v>119557</v>
      </c>
      <c r="F7430" s="21" t="s">
        <v>101568</v>
      </c>
      <c r="G7430" s="22">
        <v>10</v>
      </c>
      <c r="H7430" s="22">
        <v>0</v>
      </c>
      <c r="I7430" s="22">
        <v>0</v>
      </c>
      <c r="J7430" s="21" t="s">
        <v>122179</v>
      </c>
    </row>
    <row r="7431" spans="1:10" ht="32" customHeight="1">
      <c r="A7431" s="19" t="s">
        <v>122181</v>
      </c>
      <c r="B7431" s="24">
        <v>21</v>
      </c>
      <c r="C7431" s="22">
        <v>15</v>
      </c>
      <c r="D7431" s="21" t="s">
        <v>109684</v>
      </c>
      <c r="E7431" s="21" t="s">
        <v>109685</v>
      </c>
      <c r="F7431" s="21" t="s">
        <v>101694</v>
      </c>
      <c r="G7431" s="22">
        <v>1</v>
      </c>
      <c r="H7431" s="22">
        <v>9</v>
      </c>
      <c r="I7431" s="22">
        <v>16</v>
      </c>
      <c r="J7431" s="21" t="s">
        <v>122182</v>
      </c>
    </row>
    <row r="7432" spans="1:10" ht="32" customHeight="1">
      <c r="A7432" s="19" t="s">
        <v>122183</v>
      </c>
      <c r="B7432" s="24">
        <v>21</v>
      </c>
      <c r="C7432" s="22">
        <v>15</v>
      </c>
      <c r="D7432" s="21" t="s">
        <v>109684</v>
      </c>
      <c r="E7432" s="21" t="s">
        <v>109685</v>
      </c>
      <c r="F7432" s="21" t="s">
        <v>101694</v>
      </c>
      <c r="G7432" s="22">
        <v>1</v>
      </c>
      <c r="H7432" s="22">
        <v>9</v>
      </c>
      <c r="I7432" s="22">
        <v>16</v>
      </c>
      <c r="J7432" s="21" t="s">
        <v>122182</v>
      </c>
    </row>
    <row r="7433" spans="1:10" ht="32" customHeight="1">
      <c r="A7433" s="19" t="s">
        <v>122184</v>
      </c>
      <c r="B7433" s="24">
        <v>21</v>
      </c>
      <c r="C7433" s="22">
        <v>15</v>
      </c>
      <c r="D7433" s="21" t="s">
        <v>122185</v>
      </c>
      <c r="E7433" s="21" t="s">
        <v>122186</v>
      </c>
      <c r="F7433" s="22">
        <v>1</v>
      </c>
      <c r="G7433" s="22">
        <v>1</v>
      </c>
      <c r="H7433" s="22">
        <v>10</v>
      </c>
      <c r="I7433" s="22">
        <v>25</v>
      </c>
      <c r="J7433" s="21" t="s">
        <v>122187</v>
      </c>
    </row>
    <row r="7434" spans="1:10" ht="32" customHeight="1">
      <c r="A7434" s="19" t="s">
        <v>122188</v>
      </c>
      <c r="B7434" s="24">
        <v>26</v>
      </c>
      <c r="C7434" s="22">
        <v>18</v>
      </c>
      <c r="D7434" s="21" t="s">
        <v>122189</v>
      </c>
      <c r="E7434" s="21" t="s">
        <v>122190</v>
      </c>
      <c r="F7434" s="21" t="s">
        <v>102727</v>
      </c>
      <c r="G7434" s="22">
        <v>2</v>
      </c>
      <c r="H7434" s="22">
        <v>12</v>
      </c>
      <c r="I7434" s="22">
        <v>17</v>
      </c>
      <c r="J7434" s="21" t="s">
        <v>122191</v>
      </c>
    </row>
    <row r="7435" spans="1:10" ht="20" customHeight="1">
      <c r="A7435" s="27">
        <v>-999</v>
      </c>
      <c r="B7435" s="24">
        <v>-999</v>
      </c>
      <c r="C7435" s="22">
        <v>-999</v>
      </c>
      <c r="D7435" s="22">
        <v>-999</v>
      </c>
      <c r="E7435" s="22">
        <v>-999</v>
      </c>
      <c r="F7435" s="22">
        <v>-999</v>
      </c>
      <c r="G7435" s="22">
        <v>-999</v>
      </c>
      <c r="H7435" s="22">
        <v>-999</v>
      </c>
      <c r="I7435" s="22">
        <v>-999</v>
      </c>
      <c r="J7435" s="22">
        <v>-999</v>
      </c>
    </row>
    <row r="7436" spans="1:10" ht="20" customHeight="1">
      <c r="A7436" s="27">
        <v>-999</v>
      </c>
      <c r="B7436" s="24">
        <v>-999</v>
      </c>
      <c r="C7436" s="22">
        <v>-999</v>
      </c>
      <c r="D7436" s="22">
        <v>-999</v>
      </c>
      <c r="E7436" s="22">
        <v>-999</v>
      </c>
      <c r="F7436" s="22">
        <v>-999</v>
      </c>
      <c r="G7436" s="22">
        <v>-999</v>
      </c>
      <c r="H7436" s="22">
        <v>-999</v>
      </c>
      <c r="I7436" s="22">
        <v>-999</v>
      </c>
      <c r="J7436" s="22">
        <v>-999</v>
      </c>
    </row>
    <row r="7437" spans="1:10" ht="32" customHeight="1">
      <c r="A7437" s="19" t="s">
        <v>122192</v>
      </c>
      <c r="B7437" s="24">
        <v>17</v>
      </c>
      <c r="C7437" s="22">
        <v>15</v>
      </c>
      <c r="D7437" s="21" t="s">
        <v>122193</v>
      </c>
      <c r="E7437" s="21" t="s">
        <v>122194</v>
      </c>
      <c r="F7437" s="21" t="s">
        <v>101563</v>
      </c>
      <c r="G7437" s="22">
        <v>10</v>
      </c>
      <c r="H7437" s="22">
        <v>0</v>
      </c>
      <c r="I7437" s="22">
        <v>0</v>
      </c>
      <c r="J7437" s="21" t="s">
        <v>122195</v>
      </c>
    </row>
    <row r="7438" spans="1:10" ht="32" customHeight="1">
      <c r="A7438" s="19" t="s">
        <v>122196</v>
      </c>
      <c r="B7438" s="24">
        <v>38</v>
      </c>
      <c r="C7438" s="22">
        <v>41</v>
      </c>
      <c r="D7438" s="21" t="s">
        <v>105788</v>
      </c>
      <c r="E7438" s="21" t="s">
        <v>105789</v>
      </c>
      <c r="F7438" s="21" t="s">
        <v>111186</v>
      </c>
      <c r="G7438" s="22">
        <v>6</v>
      </c>
      <c r="H7438" s="22">
        <v>31</v>
      </c>
      <c r="I7438" s="22">
        <v>39</v>
      </c>
      <c r="J7438" s="21" t="s">
        <v>122197</v>
      </c>
    </row>
    <row r="7439" spans="1:10" ht="32" customHeight="1">
      <c r="A7439" s="19" t="s">
        <v>122198</v>
      </c>
      <c r="B7439" s="24">
        <v>34</v>
      </c>
      <c r="C7439" s="22">
        <v>15</v>
      </c>
      <c r="D7439" s="21" t="s">
        <v>103064</v>
      </c>
      <c r="E7439" s="21" t="s">
        <v>103065</v>
      </c>
      <c r="F7439" s="21" t="s">
        <v>101554</v>
      </c>
      <c r="G7439" s="22">
        <v>10</v>
      </c>
      <c r="H7439" s="22">
        <v>0</v>
      </c>
      <c r="I7439" s="22">
        <v>0</v>
      </c>
      <c r="J7439" s="21" t="s">
        <v>122199</v>
      </c>
    </row>
    <row r="7440" spans="1:10" ht="32" customHeight="1">
      <c r="A7440" s="19" t="s">
        <v>122200</v>
      </c>
      <c r="B7440" s="24">
        <v>27</v>
      </c>
      <c r="C7440" s="22">
        <v>15</v>
      </c>
      <c r="D7440" s="21" t="s">
        <v>120887</v>
      </c>
      <c r="E7440" s="21" t="s">
        <v>120888</v>
      </c>
      <c r="F7440" s="21" t="s">
        <v>14739</v>
      </c>
      <c r="G7440" s="22">
        <v>10</v>
      </c>
      <c r="H7440" s="22">
        <v>0</v>
      </c>
      <c r="I7440" s="22">
        <v>0</v>
      </c>
      <c r="J7440" s="21" t="s">
        <v>122201</v>
      </c>
    </row>
    <row r="7441" spans="1:10" ht="32" customHeight="1">
      <c r="A7441" s="19" t="s">
        <v>122202</v>
      </c>
      <c r="B7441" s="24">
        <v>23</v>
      </c>
      <c r="C7441" s="22">
        <v>15</v>
      </c>
      <c r="D7441" s="21" t="s">
        <v>101772</v>
      </c>
      <c r="E7441" s="21" t="s">
        <v>101773</v>
      </c>
      <c r="F7441" s="21" t="s">
        <v>101568</v>
      </c>
      <c r="G7441" s="22">
        <v>1</v>
      </c>
      <c r="H7441" s="22">
        <v>10</v>
      </c>
      <c r="I7441" s="22">
        <v>18</v>
      </c>
      <c r="J7441" s="21" t="s">
        <v>122203</v>
      </c>
    </row>
    <row r="7442" spans="1:10" ht="32" customHeight="1">
      <c r="A7442" s="19" t="s">
        <v>122204</v>
      </c>
      <c r="B7442" s="24">
        <v>45</v>
      </c>
      <c r="C7442" s="22">
        <v>50</v>
      </c>
      <c r="D7442" s="21" t="s">
        <v>122205</v>
      </c>
      <c r="E7442" s="21" t="s">
        <v>122206</v>
      </c>
      <c r="F7442" s="21" t="s">
        <v>122207</v>
      </c>
      <c r="G7442" s="22">
        <v>8</v>
      </c>
      <c r="H7442" s="22">
        <v>38</v>
      </c>
      <c r="I7442" s="22">
        <v>71</v>
      </c>
      <c r="J7442" s="21" t="s">
        <v>122208</v>
      </c>
    </row>
    <row r="7443" spans="1:10" ht="32" customHeight="1">
      <c r="A7443" s="19" t="s">
        <v>122209</v>
      </c>
      <c r="B7443" s="24">
        <v>26</v>
      </c>
      <c r="C7443" s="22">
        <v>15</v>
      </c>
      <c r="D7443" s="21" t="s">
        <v>120968</v>
      </c>
      <c r="E7443" s="21" t="s">
        <v>120969</v>
      </c>
      <c r="F7443" s="21" t="s">
        <v>101528</v>
      </c>
      <c r="G7443" s="22">
        <v>10</v>
      </c>
      <c r="H7443" s="22">
        <v>0</v>
      </c>
      <c r="I7443" s="22">
        <v>0</v>
      </c>
      <c r="J7443" s="21" t="s">
        <v>122210</v>
      </c>
    </row>
    <row r="7444" spans="1:10" ht="32" customHeight="1">
      <c r="A7444" s="19" t="s">
        <v>122211</v>
      </c>
      <c r="B7444" s="24">
        <v>26</v>
      </c>
      <c r="C7444" s="22">
        <v>15</v>
      </c>
      <c r="D7444" s="21" t="s">
        <v>120968</v>
      </c>
      <c r="E7444" s="21" t="s">
        <v>120969</v>
      </c>
      <c r="F7444" s="21" t="s">
        <v>101528</v>
      </c>
      <c r="G7444" s="22">
        <v>10</v>
      </c>
      <c r="H7444" s="22">
        <v>0</v>
      </c>
      <c r="I7444" s="22">
        <v>0</v>
      </c>
      <c r="J7444" s="21" t="s">
        <v>122210</v>
      </c>
    </row>
    <row r="7445" spans="1:10" ht="32" customHeight="1">
      <c r="A7445" s="19" t="s">
        <v>122212</v>
      </c>
      <c r="B7445" s="24">
        <v>22</v>
      </c>
      <c r="C7445" s="22">
        <v>17</v>
      </c>
      <c r="D7445" s="21" t="s">
        <v>105637</v>
      </c>
      <c r="E7445" s="21" t="s">
        <v>105638</v>
      </c>
      <c r="F7445" s="21" t="s">
        <v>101710</v>
      </c>
      <c r="G7445" s="22">
        <v>1</v>
      </c>
      <c r="H7445" s="22">
        <v>12</v>
      </c>
      <c r="I7445" s="22">
        <v>18</v>
      </c>
      <c r="J7445" s="21" t="s">
        <v>122213</v>
      </c>
    </row>
    <row r="7446" spans="1:10" ht="44" customHeight="1">
      <c r="A7446" s="19" t="s">
        <v>122214</v>
      </c>
      <c r="B7446" s="24">
        <v>25</v>
      </c>
      <c r="C7446" s="22">
        <v>16</v>
      </c>
      <c r="D7446" s="21" t="s">
        <v>122215</v>
      </c>
      <c r="E7446" s="21" t="s">
        <v>122216</v>
      </c>
      <c r="F7446" s="21" t="s">
        <v>101533</v>
      </c>
      <c r="G7446" s="22">
        <v>2</v>
      </c>
      <c r="H7446" s="22">
        <v>10</v>
      </c>
      <c r="I7446" s="22">
        <v>18</v>
      </c>
      <c r="J7446" s="21" t="s">
        <v>122217</v>
      </c>
    </row>
    <row r="7447" spans="1:10" ht="44" customHeight="1">
      <c r="A7447" s="19" t="s">
        <v>122218</v>
      </c>
      <c r="B7447" s="24">
        <v>13</v>
      </c>
      <c r="C7447" s="22">
        <v>15</v>
      </c>
      <c r="D7447" s="21" t="s">
        <v>111455</v>
      </c>
      <c r="E7447" s="21" t="s">
        <v>111456</v>
      </c>
      <c r="F7447" s="21" t="s">
        <v>14739</v>
      </c>
      <c r="G7447" s="22">
        <v>10</v>
      </c>
      <c r="H7447" s="22">
        <v>0</v>
      </c>
      <c r="I7447" s="22">
        <v>0</v>
      </c>
      <c r="J7447" s="21" t="s">
        <v>122219</v>
      </c>
    </row>
    <row r="7448" spans="1:10" ht="44" customHeight="1">
      <c r="A7448" s="19" t="s">
        <v>122220</v>
      </c>
      <c r="B7448" s="24">
        <v>13</v>
      </c>
      <c r="C7448" s="22">
        <v>15</v>
      </c>
      <c r="D7448" s="21" t="s">
        <v>111455</v>
      </c>
      <c r="E7448" s="21" t="s">
        <v>111456</v>
      </c>
      <c r="F7448" s="21" t="s">
        <v>14739</v>
      </c>
      <c r="G7448" s="22">
        <v>10</v>
      </c>
      <c r="H7448" s="22">
        <v>0</v>
      </c>
      <c r="I7448" s="22">
        <v>0</v>
      </c>
      <c r="J7448" s="21" t="s">
        <v>122219</v>
      </c>
    </row>
    <row r="7449" spans="1:10" ht="44" customHeight="1">
      <c r="A7449" s="19" t="s">
        <v>122221</v>
      </c>
      <c r="B7449" s="24">
        <v>13</v>
      </c>
      <c r="C7449" s="22">
        <v>15</v>
      </c>
      <c r="D7449" s="21" t="s">
        <v>111455</v>
      </c>
      <c r="E7449" s="21" t="s">
        <v>111456</v>
      </c>
      <c r="F7449" s="21" t="s">
        <v>14739</v>
      </c>
      <c r="G7449" s="22">
        <v>10</v>
      </c>
      <c r="H7449" s="22">
        <v>0</v>
      </c>
      <c r="I7449" s="22">
        <v>0</v>
      </c>
      <c r="J7449" s="21" t="s">
        <v>122219</v>
      </c>
    </row>
    <row r="7450" spans="1:10" ht="44" customHeight="1">
      <c r="A7450" s="19" t="s">
        <v>122222</v>
      </c>
      <c r="B7450" s="24">
        <v>42</v>
      </c>
      <c r="C7450" s="22">
        <v>22</v>
      </c>
      <c r="D7450" s="21" t="s">
        <v>122223</v>
      </c>
      <c r="E7450" s="21" t="s">
        <v>122224</v>
      </c>
      <c r="F7450" s="21" t="s">
        <v>101538</v>
      </c>
      <c r="G7450" s="22">
        <v>1</v>
      </c>
      <c r="H7450" s="22">
        <v>17</v>
      </c>
      <c r="I7450" s="22">
        <v>25</v>
      </c>
      <c r="J7450" s="21" t="s">
        <v>122225</v>
      </c>
    </row>
    <row r="7451" spans="1:10" ht="44" customHeight="1">
      <c r="A7451" s="19" t="s">
        <v>122226</v>
      </c>
      <c r="B7451" s="24">
        <v>42</v>
      </c>
      <c r="C7451" s="22">
        <v>22</v>
      </c>
      <c r="D7451" s="21" t="s">
        <v>122223</v>
      </c>
      <c r="E7451" s="21" t="s">
        <v>122224</v>
      </c>
      <c r="F7451" s="21" t="s">
        <v>101538</v>
      </c>
      <c r="G7451" s="22">
        <v>1</v>
      </c>
      <c r="H7451" s="22">
        <v>17</v>
      </c>
      <c r="I7451" s="22">
        <v>25</v>
      </c>
      <c r="J7451" s="21" t="s">
        <v>122225</v>
      </c>
    </row>
    <row r="7452" spans="1:10" ht="32" customHeight="1">
      <c r="A7452" s="19" t="s">
        <v>122227</v>
      </c>
      <c r="B7452" s="24">
        <v>13</v>
      </c>
      <c r="C7452" s="22">
        <v>19</v>
      </c>
      <c r="D7452" s="21" t="s">
        <v>122228</v>
      </c>
      <c r="E7452" s="21" t="s">
        <v>122229</v>
      </c>
      <c r="F7452" s="21" t="s">
        <v>102440</v>
      </c>
      <c r="G7452" s="22">
        <v>6</v>
      </c>
      <c r="H7452" s="22">
        <v>9</v>
      </c>
      <c r="I7452" s="22">
        <v>13</v>
      </c>
      <c r="J7452" s="21" t="s">
        <v>122230</v>
      </c>
    </row>
    <row r="7453" spans="1:10" ht="32" customHeight="1">
      <c r="A7453" s="19" t="s">
        <v>122231</v>
      </c>
      <c r="B7453" s="24">
        <v>66</v>
      </c>
      <c r="C7453" s="22">
        <v>56</v>
      </c>
      <c r="D7453" s="21" t="s">
        <v>116109</v>
      </c>
      <c r="E7453" s="21" t="s">
        <v>116110</v>
      </c>
      <c r="F7453" s="21" t="s">
        <v>101885</v>
      </c>
      <c r="G7453" s="22">
        <v>1</v>
      </c>
      <c r="H7453" s="22">
        <v>25</v>
      </c>
      <c r="I7453" s="22">
        <v>39</v>
      </c>
      <c r="J7453" s="21" t="s">
        <v>122232</v>
      </c>
    </row>
    <row r="7454" spans="1:10" ht="32" customHeight="1">
      <c r="A7454" s="19" t="s">
        <v>122233</v>
      </c>
      <c r="B7454" s="24">
        <v>57</v>
      </c>
      <c r="C7454" s="22">
        <v>15</v>
      </c>
      <c r="D7454" s="21" t="s">
        <v>104912</v>
      </c>
      <c r="E7454" s="21" t="s">
        <v>104913</v>
      </c>
      <c r="F7454" s="21" t="s">
        <v>101694</v>
      </c>
      <c r="G7454" s="22">
        <v>10</v>
      </c>
      <c r="H7454" s="22">
        <v>0</v>
      </c>
      <c r="I7454" s="22">
        <v>0</v>
      </c>
      <c r="J7454" s="21" t="s">
        <v>122234</v>
      </c>
    </row>
    <row r="7455" spans="1:10" ht="32" customHeight="1">
      <c r="A7455" s="19" t="s">
        <v>122235</v>
      </c>
      <c r="B7455" s="24">
        <v>25</v>
      </c>
      <c r="C7455" s="22">
        <v>28</v>
      </c>
      <c r="D7455" s="21" t="s">
        <v>115759</v>
      </c>
      <c r="E7455" s="21" t="s">
        <v>115760</v>
      </c>
      <c r="F7455" s="21" t="s">
        <v>105051</v>
      </c>
      <c r="G7455" s="22">
        <v>6</v>
      </c>
      <c r="H7455" s="22">
        <v>18</v>
      </c>
      <c r="I7455" s="22">
        <v>28</v>
      </c>
      <c r="J7455" s="21" t="s">
        <v>122236</v>
      </c>
    </row>
    <row r="7456" spans="1:10" ht="32" customHeight="1">
      <c r="A7456" s="19" t="s">
        <v>122237</v>
      </c>
      <c r="B7456" s="24">
        <v>16</v>
      </c>
      <c r="C7456" s="22">
        <v>19</v>
      </c>
      <c r="D7456" s="21" t="s">
        <v>122238</v>
      </c>
      <c r="E7456" s="21" t="s">
        <v>122239</v>
      </c>
      <c r="F7456" s="21" t="s">
        <v>101548</v>
      </c>
      <c r="G7456" s="22">
        <v>3</v>
      </c>
      <c r="H7456" s="22">
        <v>12</v>
      </c>
      <c r="I7456" s="22">
        <v>16</v>
      </c>
      <c r="J7456" s="21" t="s">
        <v>122240</v>
      </c>
    </row>
    <row r="7457" spans="1:10" ht="32" customHeight="1">
      <c r="A7457" s="19" t="s">
        <v>122241</v>
      </c>
      <c r="B7457" s="24">
        <v>40</v>
      </c>
      <c r="C7457" s="22">
        <v>23</v>
      </c>
      <c r="D7457" s="21" t="s">
        <v>102880</v>
      </c>
      <c r="E7457" s="21" t="s">
        <v>102881</v>
      </c>
      <c r="F7457" s="21" t="s">
        <v>101710</v>
      </c>
      <c r="G7457" s="22">
        <v>7</v>
      </c>
      <c r="H7457" s="22">
        <v>12</v>
      </c>
      <c r="I7457" s="22">
        <v>29</v>
      </c>
      <c r="J7457" s="21" t="s">
        <v>122242</v>
      </c>
    </row>
    <row r="7458" spans="1:10" ht="32" customHeight="1">
      <c r="A7458" s="19" t="s">
        <v>122243</v>
      </c>
      <c r="B7458" s="24">
        <v>31</v>
      </c>
      <c r="C7458" s="22">
        <v>24</v>
      </c>
      <c r="D7458" s="21" t="s">
        <v>122244</v>
      </c>
      <c r="E7458" s="21" t="s">
        <v>122245</v>
      </c>
      <c r="F7458" s="21" t="s">
        <v>101676</v>
      </c>
      <c r="G7458" s="22">
        <v>1</v>
      </c>
      <c r="H7458" s="22">
        <v>19</v>
      </c>
      <c r="I7458" s="22">
        <v>29</v>
      </c>
      <c r="J7458" s="21" t="s">
        <v>122246</v>
      </c>
    </row>
    <row r="7459" spans="1:10" ht="32" customHeight="1">
      <c r="A7459" s="19" t="s">
        <v>122247</v>
      </c>
      <c r="B7459" s="24">
        <v>43</v>
      </c>
      <c r="C7459" s="22">
        <v>22</v>
      </c>
      <c r="D7459" s="21" t="s">
        <v>107044</v>
      </c>
      <c r="E7459" s="21" t="s">
        <v>107045</v>
      </c>
      <c r="F7459" s="21" t="s">
        <v>111704</v>
      </c>
      <c r="G7459" s="22">
        <v>1</v>
      </c>
      <c r="H7459" s="22">
        <v>17</v>
      </c>
      <c r="I7459" s="22">
        <v>37</v>
      </c>
      <c r="J7459" s="21" t="s">
        <v>122248</v>
      </c>
    </row>
    <row r="7460" spans="1:10" ht="32" customHeight="1">
      <c r="A7460" s="19" t="s">
        <v>122249</v>
      </c>
      <c r="B7460" s="24">
        <v>24</v>
      </c>
      <c r="C7460" s="22">
        <v>15</v>
      </c>
      <c r="D7460" s="21" t="s">
        <v>105483</v>
      </c>
      <c r="E7460" s="21" t="s">
        <v>105484</v>
      </c>
      <c r="F7460" s="21" t="s">
        <v>14739</v>
      </c>
      <c r="G7460" s="22">
        <v>10</v>
      </c>
      <c r="H7460" s="22">
        <v>0</v>
      </c>
      <c r="I7460" s="22">
        <v>0</v>
      </c>
      <c r="J7460" s="21" t="s">
        <v>117320</v>
      </c>
    </row>
    <row r="7461" spans="1:10" ht="32" customHeight="1">
      <c r="A7461" s="19" t="s">
        <v>122250</v>
      </c>
      <c r="B7461" s="24">
        <v>24</v>
      </c>
      <c r="C7461" s="22">
        <v>15</v>
      </c>
      <c r="D7461" s="21" t="s">
        <v>105483</v>
      </c>
      <c r="E7461" s="21" t="s">
        <v>105484</v>
      </c>
      <c r="F7461" s="21" t="s">
        <v>14739</v>
      </c>
      <c r="G7461" s="22">
        <v>10</v>
      </c>
      <c r="H7461" s="22">
        <v>0</v>
      </c>
      <c r="I7461" s="22">
        <v>0</v>
      </c>
      <c r="J7461" s="21" t="s">
        <v>117320</v>
      </c>
    </row>
    <row r="7462" spans="1:10" ht="32" customHeight="1">
      <c r="A7462" s="19" t="s">
        <v>122251</v>
      </c>
      <c r="B7462" s="24">
        <v>27</v>
      </c>
      <c r="C7462" s="22">
        <v>23</v>
      </c>
      <c r="D7462" s="21" t="s">
        <v>102880</v>
      </c>
      <c r="E7462" s="21" t="s">
        <v>102881</v>
      </c>
      <c r="F7462" s="21" t="s">
        <v>102001</v>
      </c>
      <c r="G7462" s="22">
        <v>7</v>
      </c>
      <c r="H7462" s="22">
        <v>12</v>
      </c>
      <c r="I7462" s="22">
        <v>22</v>
      </c>
      <c r="J7462" s="21" t="s">
        <v>102882</v>
      </c>
    </row>
    <row r="7463" spans="1:10" ht="32" customHeight="1">
      <c r="A7463" s="19" t="s">
        <v>122252</v>
      </c>
      <c r="B7463" s="24">
        <v>22</v>
      </c>
      <c r="C7463" s="22">
        <v>19</v>
      </c>
      <c r="D7463" s="21" t="s">
        <v>103109</v>
      </c>
      <c r="E7463" s="21" t="s">
        <v>103110</v>
      </c>
      <c r="F7463" s="21" t="s">
        <v>102114</v>
      </c>
      <c r="G7463" s="22">
        <v>1</v>
      </c>
      <c r="H7463" s="22">
        <v>14</v>
      </c>
      <c r="I7463" s="22">
        <v>22</v>
      </c>
      <c r="J7463" s="21" t="s">
        <v>122253</v>
      </c>
    </row>
    <row r="7464" spans="1:10" ht="32" customHeight="1">
      <c r="A7464" s="19" t="s">
        <v>122254</v>
      </c>
      <c r="B7464" s="24">
        <v>13</v>
      </c>
      <c r="C7464" s="22">
        <v>15</v>
      </c>
      <c r="D7464" s="21" t="s">
        <v>114551</v>
      </c>
      <c r="E7464" s="21" t="s">
        <v>114552</v>
      </c>
      <c r="F7464" s="21" t="s">
        <v>101528</v>
      </c>
      <c r="G7464" s="22">
        <v>10</v>
      </c>
      <c r="H7464" s="22">
        <v>0</v>
      </c>
      <c r="I7464" s="22">
        <v>0</v>
      </c>
      <c r="J7464" s="21" t="s">
        <v>122255</v>
      </c>
    </row>
    <row r="7465" spans="1:10" ht="32" customHeight="1">
      <c r="A7465" s="19" t="s">
        <v>122256</v>
      </c>
      <c r="B7465" s="24">
        <v>17</v>
      </c>
      <c r="C7465" s="22">
        <v>26</v>
      </c>
      <c r="D7465" s="21" t="s">
        <v>122257</v>
      </c>
      <c r="E7465" s="21" t="s">
        <v>122258</v>
      </c>
      <c r="F7465" s="21" t="s">
        <v>102035</v>
      </c>
      <c r="G7465" s="22">
        <v>10</v>
      </c>
      <c r="H7465" s="22">
        <v>12</v>
      </c>
      <c r="I7465" s="22">
        <v>21</v>
      </c>
      <c r="J7465" s="21" t="s">
        <v>122259</v>
      </c>
    </row>
    <row r="7466" spans="1:10" ht="32" customHeight="1">
      <c r="A7466" s="19" t="s">
        <v>122260</v>
      </c>
      <c r="B7466" s="24">
        <v>24</v>
      </c>
      <c r="C7466" s="22">
        <v>15</v>
      </c>
      <c r="D7466" s="21" t="s">
        <v>122261</v>
      </c>
      <c r="E7466" s="21" t="s">
        <v>122262</v>
      </c>
      <c r="F7466" s="21" t="s">
        <v>101522</v>
      </c>
      <c r="G7466" s="22">
        <v>10</v>
      </c>
      <c r="H7466" s="22">
        <v>0</v>
      </c>
      <c r="I7466" s="22">
        <v>0</v>
      </c>
      <c r="J7466" s="21" t="s">
        <v>122263</v>
      </c>
    </row>
    <row r="7467" spans="1:10" ht="32" customHeight="1">
      <c r="A7467" s="19" t="s">
        <v>122264</v>
      </c>
      <c r="B7467" s="24">
        <v>21</v>
      </c>
      <c r="C7467" s="22">
        <v>23</v>
      </c>
      <c r="D7467" s="21" t="s">
        <v>122265</v>
      </c>
      <c r="E7467" s="21" t="s">
        <v>122266</v>
      </c>
      <c r="F7467" s="21" t="s">
        <v>102001</v>
      </c>
      <c r="G7467" s="22">
        <v>3</v>
      </c>
      <c r="H7467" s="22">
        <v>16</v>
      </c>
      <c r="I7467" s="22">
        <v>26</v>
      </c>
      <c r="J7467" s="21" t="s">
        <v>122267</v>
      </c>
    </row>
    <row r="7468" spans="1:10" ht="32" customHeight="1">
      <c r="A7468" s="19" t="s">
        <v>122268</v>
      </c>
      <c r="B7468" s="24">
        <v>22</v>
      </c>
      <c r="C7468" s="22">
        <v>15</v>
      </c>
      <c r="D7468" s="21" t="s">
        <v>101772</v>
      </c>
      <c r="E7468" s="21" t="s">
        <v>101773</v>
      </c>
      <c r="F7468" s="21" t="s">
        <v>101628</v>
      </c>
      <c r="G7468" s="22">
        <v>1</v>
      </c>
      <c r="H7468" s="22">
        <v>10</v>
      </c>
      <c r="I7468" s="22">
        <v>19</v>
      </c>
      <c r="J7468" s="21" t="s">
        <v>122269</v>
      </c>
    </row>
    <row r="7469" spans="1:10" ht="32" customHeight="1">
      <c r="A7469" s="19" t="s">
        <v>122270</v>
      </c>
      <c r="B7469" s="24">
        <v>101</v>
      </c>
      <c r="C7469" s="22">
        <v>40</v>
      </c>
      <c r="D7469" s="21" t="s">
        <v>102841</v>
      </c>
      <c r="E7469" s="21" t="s">
        <v>102842</v>
      </c>
      <c r="F7469" s="21" t="s">
        <v>101568</v>
      </c>
      <c r="G7469" s="22">
        <v>1</v>
      </c>
      <c r="H7469" s="22">
        <v>9</v>
      </c>
      <c r="I7469" s="22">
        <v>11</v>
      </c>
      <c r="J7469" s="21" t="s">
        <v>122271</v>
      </c>
    </row>
    <row r="7470" spans="1:10" ht="44" customHeight="1">
      <c r="A7470" s="19" t="s">
        <v>122272</v>
      </c>
      <c r="B7470" s="24">
        <v>19</v>
      </c>
      <c r="C7470" s="22">
        <v>15</v>
      </c>
      <c r="D7470" s="21" t="s">
        <v>110238</v>
      </c>
      <c r="E7470" s="21" t="s">
        <v>110239</v>
      </c>
      <c r="F7470" s="21" t="s">
        <v>101568</v>
      </c>
      <c r="G7470" s="22">
        <v>1</v>
      </c>
      <c r="H7470" s="22">
        <v>10</v>
      </c>
      <c r="I7470" s="22">
        <v>14</v>
      </c>
      <c r="J7470" s="21" t="s">
        <v>122273</v>
      </c>
    </row>
    <row r="7471" spans="1:10" ht="44" customHeight="1">
      <c r="A7471" s="19" t="s">
        <v>122274</v>
      </c>
      <c r="B7471" s="24">
        <v>19</v>
      </c>
      <c r="C7471" s="22">
        <v>15</v>
      </c>
      <c r="D7471" s="21" t="s">
        <v>110238</v>
      </c>
      <c r="E7471" s="21" t="s">
        <v>110239</v>
      </c>
      <c r="F7471" s="21" t="s">
        <v>101568</v>
      </c>
      <c r="G7471" s="22">
        <v>1</v>
      </c>
      <c r="H7471" s="22">
        <v>10</v>
      </c>
      <c r="I7471" s="22">
        <v>14</v>
      </c>
      <c r="J7471" s="21" t="s">
        <v>122273</v>
      </c>
    </row>
    <row r="7472" spans="1:10" ht="44" customHeight="1">
      <c r="A7472" s="19" t="s">
        <v>122275</v>
      </c>
      <c r="B7472" s="24">
        <v>70</v>
      </c>
      <c r="C7472" s="22">
        <v>27</v>
      </c>
      <c r="D7472" s="21" t="s">
        <v>104438</v>
      </c>
      <c r="E7472" s="21" t="s">
        <v>104439</v>
      </c>
      <c r="F7472" s="21" t="s">
        <v>103890</v>
      </c>
      <c r="G7472" s="22">
        <v>3</v>
      </c>
      <c r="H7472" s="22">
        <v>20</v>
      </c>
      <c r="I7472" s="22">
        <v>40</v>
      </c>
      <c r="J7472" s="21" t="s">
        <v>122276</v>
      </c>
    </row>
    <row r="7473" spans="1:10" ht="20" customHeight="1">
      <c r="A7473" s="27">
        <v>-999</v>
      </c>
      <c r="B7473" s="24">
        <v>-999</v>
      </c>
      <c r="C7473" s="22">
        <v>-999</v>
      </c>
      <c r="D7473" s="22">
        <v>-999</v>
      </c>
      <c r="E7473" s="22">
        <v>-999</v>
      </c>
      <c r="F7473" s="22">
        <v>-999</v>
      </c>
      <c r="G7473" s="22">
        <v>-999</v>
      </c>
      <c r="H7473" s="22">
        <v>-999</v>
      </c>
      <c r="I7473" s="22">
        <v>-999</v>
      </c>
      <c r="J7473" s="22">
        <v>-999</v>
      </c>
    </row>
    <row r="7474" spans="1:10" ht="44" customHeight="1">
      <c r="A7474" s="19" t="s">
        <v>122277</v>
      </c>
      <c r="B7474" s="24">
        <v>49</v>
      </c>
      <c r="C7474" s="22">
        <v>15</v>
      </c>
      <c r="D7474" s="21" t="s">
        <v>117372</v>
      </c>
      <c r="E7474" s="21" t="s">
        <v>117373</v>
      </c>
      <c r="F7474" s="21" t="s">
        <v>101554</v>
      </c>
      <c r="G7474" s="22">
        <v>10</v>
      </c>
      <c r="H7474" s="22">
        <v>0</v>
      </c>
      <c r="I7474" s="22">
        <v>0</v>
      </c>
      <c r="J7474" s="21" t="s">
        <v>122278</v>
      </c>
    </row>
    <row r="7475" spans="1:10" ht="44" customHeight="1">
      <c r="A7475" s="19" t="s">
        <v>122279</v>
      </c>
      <c r="B7475" s="24">
        <v>49</v>
      </c>
      <c r="C7475" s="22">
        <v>15</v>
      </c>
      <c r="D7475" s="21" t="s">
        <v>117372</v>
      </c>
      <c r="E7475" s="21" t="s">
        <v>117373</v>
      </c>
      <c r="F7475" s="21" t="s">
        <v>101554</v>
      </c>
      <c r="G7475" s="22">
        <v>10</v>
      </c>
      <c r="H7475" s="22">
        <v>0</v>
      </c>
      <c r="I7475" s="22">
        <v>0</v>
      </c>
      <c r="J7475" s="21" t="s">
        <v>122278</v>
      </c>
    </row>
    <row r="7476" spans="1:10" ht="44" customHeight="1">
      <c r="A7476" s="19" t="s">
        <v>122280</v>
      </c>
      <c r="B7476" s="24">
        <v>49</v>
      </c>
      <c r="C7476" s="22">
        <v>15</v>
      </c>
      <c r="D7476" s="21" t="s">
        <v>117372</v>
      </c>
      <c r="E7476" s="21" t="s">
        <v>117373</v>
      </c>
      <c r="F7476" s="21" t="s">
        <v>101554</v>
      </c>
      <c r="G7476" s="22">
        <v>10</v>
      </c>
      <c r="H7476" s="22">
        <v>0</v>
      </c>
      <c r="I7476" s="22">
        <v>0</v>
      </c>
      <c r="J7476" s="21" t="s">
        <v>122278</v>
      </c>
    </row>
    <row r="7477" spans="1:10" ht="32" customHeight="1">
      <c r="A7477" s="19" t="s">
        <v>122281</v>
      </c>
      <c r="B7477" s="24">
        <v>37</v>
      </c>
      <c r="C7477" s="22">
        <v>15</v>
      </c>
      <c r="D7477" s="21" t="s">
        <v>103526</v>
      </c>
      <c r="E7477" s="21" t="s">
        <v>103527</v>
      </c>
      <c r="F7477" s="21" t="s">
        <v>101694</v>
      </c>
      <c r="G7477" s="22">
        <v>1</v>
      </c>
      <c r="H7477" s="22">
        <v>10</v>
      </c>
      <c r="I7477" s="22">
        <v>12</v>
      </c>
      <c r="J7477" s="21" t="s">
        <v>122282</v>
      </c>
    </row>
    <row r="7478" spans="1:10" ht="32" customHeight="1">
      <c r="A7478" s="19" t="s">
        <v>122283</v>
      </c>
      <c r="B7478" s="24">
        <v>26</v>
      </c>
      <c r="C7478" s="22">
        <v>15</v>
      </c>
      <c r="D7478" s="21" t="s">
        <v>122284</v>
      </c>
      <c r="E7478" s="21" t="s">
        <v>122285</v>
      </c>
      <c r="F7478" s="21" t="s">
        <v>101528</v>
      </c>
      <c r="G7478" s="22">
        <v>10</v>
      </c>
      <c r="H7478" s="22">
        <v>0</v>
      </c>
      <c r="I7478" s="22">
        <v>0</v>
      </c>
      <c r="J7478" s="21" t="s">
        <v>122286</v>
      </c>
    </row>
    <row r="7479" spans="1:10" ht="32" customHeight="1">
      <c r="A7479" s="19" t="s">
        <v>122287</v>
      </c>
      <c r="B7479" s="24">
        <v>13</v>
      </c>
      <c r="C7479" s="22">
        <v>15</v>
      </c>
      <c r="D7479" s="21" t="s">
        <v>122288</v>
      </c>
      <c r="E7479" s="21" t="s">
        <v>122289</v>
      </c>
      <c r="F7479" s="21" t="s">
        <v>14739</v>
      </c>
      <c r="G7479" s="22">
        <v>10</v>
      </c>
      <c r="H7479" s="22">
        <v>0</v>
      </c>
      <c r="I7479" s="22">
        <v>0</v>
      </c>
      <c r="J7479" s="21" t="s">
        <v>122290</v>
      </c>
    </row>
    <row r="7480" spans="1:10" ht="44" customHeight="1">
      <c r="A7480" s="19" t="s">
        <v>122291</v>
      </c>
      <c r="B7480" s="24">
        <v>29</v>
      </c>
      <c r="C7480" s="22">
        <v>18</v>
      </c>
      <c r="D7480" s="21" t="s">
        <v>112759</v>
      </c>
      <c r="E7480" s="21" t="s">
        <v>112760</v>
      </c>
      <c r="F7480" s="21" t="s">
        <v>102782</v>
      </c>
      <c r="G7480" s="22">
        <v>1</v>
      </c>
      <c r="H7480" s="22">
        <v>13</v>
      </c>
      <c r="I7480" s="22">
        <v>24</v>
      </c>
      <c r="J7480" s="21" t="s">
        <v>122292</v>
      </c>
    </row>
    <row r="7481" spans="1:10" ht="44" customHeight="1">
      <c r="A7481" s="19" t="s">
        <v>122293</v>
      </c>
      <c r="B7481" s="24">
        <v>26</v>
      </c>
      <c r="C7481" s="22">
        <v>20</v>
      </c>
      <c r="D7481" s="21" t="s">
        <v>122294</v>
      </c>
      <c r="E7481" s="21" t="s">
        <v>122295</v>
      </c>
      <c r="F7481" s="21" t="s">
        <v>101623</v>
      </c>
      <c r="G7481" s="22">
        <v>3</v>
      </c>
      <c r="H7481" s="22">
        <v>13</v>
      </c>
      <c r="I7481" s="22">
        <v>22</v>
      </c>
      <c r="J7481" s="21" t="s">
        <v>122296</v>
      </c>
    </row>
    <row r="7482" spans="1:10" ht="44" customHeight="1">
      <c r="A7482" s="19" t="s">
        <v>122297</v>
      </c>
      <c r="B7482" s="24">
        <v>26</v>
      </c>
      <c r="C7482" s="22">
        <v>20</v>
      </c>
      <c r="D7482" s="21" t="s">
        <v>122294</v>
      </c>
      <c r="E7482" s="21" t="s">
        <v>122295</v>
      </c>
      <c r="F7482" s="21" t="s">
        <v>101623</v>
      </c>
      <c r="G7482" s="22">
        <v>3</v>
      </c>
      <c r="H7482" s="22">
        <v>13</v>
      </c>
      <c r="I7482" s="22">
        <v>22</v>
      </c>
      <c r="J7482" s="21" t="s">
        <v>122296</v>
      </c>
    </row>
    <row r="7483" spans="1:10" ht="44" customHeight="1">
      <c r="A7483" s="19" t="s">
        <v>122298</v>
      </c>
      <c r="B7483" s="24">
        <v>19</v>
      </c>
      <c r="C7483" s="22">
        <v>15</v>
      </c>
      <c r="D7483" s="21" t="s">
        <v>106282</v>
      </c>
      <c r="E7483" s="21" t="s">
        <v>106283</v>
      </c>
      <c r="F7483" s="21" t="s">
        <v>101563</v>
      </c>
      <c r="G7483" s="22">
        <v>10</v>
      </c>
      <c r="H7483" s="22">
        <v>0</v>
      </c>
      <c r="I7483" s="22">
        <v>0</v>
      </c>
      <c r="J7483" s="21" t="s">
        <v>122299</v>
      </c>
    </row>
    <row r="7484" spans="1:10" ht="44" customHeight="1">
      <c r="A7484" s="19" t="s">
        <v>122300</v>
      </c>
      <c r="B7484" s="24">
        <v>19</v>
      </c>
      <c r="C7484" s="22">
        <v>15</v>
      </c>
      <c r="D7484" s="21" t="s">
        <v>114428</v>
      </c>
      <c r="E7484" s="21" t="s">
        <v>114429</v>
      </c>
      <c r="F7484" s="21" t="s">
        <v>14739</v>
      </c>
      <c r="G7484" s="22">
        <v>10</v>
      </c>
      <c r="H7484" s="22">
        <v>0</v>
      </c>
      <c r="I7484" s="22">
        <v>0</v>
      </c>
      <c r="J7484" s="21" t="s">
        <v>122301</v>
      </c>
    </row>
    <row r="7485" spans="1:10" ht="44" customHeight="1">
      <c r="A7485" s="19" t="s">
        <v>122302</v>
      </c>
      <c r="B7485" s="24">
        <v>26</v>
      </c>
      <c r="C7485" s="22">
        <v>15</v>
      </c>
      <c r="D7485" s="21" t="s">
        <v>104160</v>
      </c>
      <c r="E7485" s="21" t="s">
        <v>104161</v>
      </c>
      <c r="F7485" s="21" t="s">
        <v>101528</v>
      </c>
      <c r="G7485" s="22">
        <v>10</v>
      </c>
      <c r="H7485" s="22">
        <v>0</v>
      </c>
      <c r="I7485" s="22">
        <v>0</v>
      </c>
      <c r="J7485" s="21" t="s">
        <v>110906</v>
      </c>
    </row>
    <row r="7486" spans="1:10" ht="20" customHeight="1">
      <c r="A7486" s="27">
        <v>-999</v>
      </c>
      <c r="B7486" s="24">
        <v>-999</v>
      </c>
      <c r="C7486" s="22">
        <v>-999</v>
      </c>
      <c r="D7486" s="22">
        <v>-999</v>
      </c>
      <c r="E7486" s="22">
        <v>-999</v>
      </c>
      <c r="F7486" s="22">
        <v>-999</v>
      </c>
      <c r="G7486" s="22">
        <v>-999</v>
      </c>
      <c r="H7486" s="22">
        <v>-999</v>
      </c>
      <c r="I7486" s="22">
        <v>-999</v>
      </c>
      <c r="J7486" s="22">
        <v>-999</v>
      </c>
    </row>
    <row r="7487" spans="1:10" ht="44" customHeight="1">
      <c r="A7487" s="19" t="s">
        <v>122303</v>
      </c>
      <c r="B7487" s="24">
        <v>19</v>
      </c>
      <c r="C7487" s="22">
        <v>31</v>
      </c>
      <c r="D7487" s="21" t="s">
        <v>122304</v>
      </c>
      <c r="E7487" s="21" t="s">
        <v>122305</v>
      </c>
      <c r="F7487" s="21" t="s">
        <v>101986</v>
      </c>
      <c r="G7487" s="22">
        <v>12</v>
      </c>
      <c r="H7487" s="22">
        <v>12</v>
      </c>
      <c r="I7487" s="22">
        <v>17</v>
      </c>
      <c r="J7487" s="21" t="s">
        <v>122306</v>
      </c>
    </row>
    <row r="7488" spans="1:10" ht="44" customHeight="1">
      <c r="A7488" s="19" t="s">
        <v>122307</v>
      </c>
      <c r="B7488" s="24">
        <v>19</v>
      </c>
      <c r="C7488" s="22">
        <v>31</v>
      </c>
      <c r="D7488" s="21" t="s">
        <v>122304</v>
      </c>
      <c r="E7488" s="21" t="s">
        <v>122305</v>
      </c>
      <c r="F7488" s="21" t="s">
        <v>101986</v>
      </c>
      <c r="G7488" s="22">
        <v>12</v>
      </c>
      <c r="H7488" s="22">
        <v>12</v>
      </c>
      <c r="I7488" s="22">
        <v>17</v>
      </c>
      <c r="J7488" s="21" t="s">
        <v>122306</v>
      </c>
    </row>
    <row r="7489" spans="1:10" ht="44" customHeight="1">
      <c r="A7489" s="19" t="s">
        <v>122308</v>
      </c>
      <c r="B7489" s="24">
        <v>21</v>
      </c>
      <c r="C7489" s="22">
        <v>15</v>
      </c>
      <c r="D7489" s="21" t="s">
        <v>122309</v>
      </c>
      <c r="E7489" s="21" t="s">
        <v>122310</v>
      </c>
      <c r="F7489" s="21" t="s">
        <v>101694</v>
      </c>
      <c r="G7489" s="22">
        <v>2</v>
      </c>
      <c r="H7489" s="22">
        <v>9</v>
      </c>
      <c r="I7489" s="22">
        <v>13</v>
      </c>
      <c r="J7489" s="21" t="s">
        <v>122311</v>
      </c>
    </row>
    <row r="7490" spans="1:10" ht="32" customHeight="1">
      <c r="A7490" s="19" t="s">
        <v>122312</v>
      </c>
      <c r="B7490" s="24">
        <v>23</v>
      </c>
      <c r="C7490" s="22">
        <v>15</v>
      </c>
      <c r="D7490" s="21" t="s">
        <v>106956</v>
      </c>
      <c r="E7490" s="21" t="s">
        <v>106957</v>
      </c>
      <c r="F7490" s="21" t="s">
        <v>101528</v>
      </c>
      <c r="G7490" s="22">
        <v>10</v>
      </c>
      <c r="H7490" s="22">
        <v>0</v>
      </c>
      <c r="I7490" s="22">
        <v>0</v>
      </c>
      <c r="J7490" s="21" t="s">
        <v>122313</v>
      </c>
    </row>
    <row r="7491" spans="1:10" ht="44" customHeight="1">
      <c r="A7491" s="19" t="s">
        <v>122314</v>
      </c>
      <c r="B7491" s="24">
        <v>26</v>
      </c>
      <c r="C7491" s="22">
        <v>15</v>
      </c>
      <c r="D7491" s="21" t="s">
        <v>120968</v>
      </c>
      <c r="E7491" s="21" t="s">
        <v>120969</v>
      </c>
      <c r="F7491" s="21" t="s">
        <v>101528</v>
      </c>
      <c r="G7491" s="22">
        <v>10</v>
      </c>
      <c r="H7491" s="22">
        <v>0</v>
      </c>
      <c r="I7491" s="22">
        <v>0</v>
      </c>
      <c r="J7491" s="21" t="s">
        <v>122210</v>
      </c>
    </row>
    <row r="7492" spans="1:10" ht="44" customHeight="1">
      <c r="A7492" s="19" t="s">
        <v>122315</v>
      </c>
      <c r="B7492" s="24">
        <v>26</v>
      </c>
      <c r="C7492" s="22">
        <v>15</v>
      </c>
      <c r="D7492" s="21" t="s">
        <v>120968</v>
      </c>
      <c r="E7492" s="21" t="s">
        <v>120969</v>
      </c>
      <c r="F7492" s="21" t="s">
        <v>101528</v>
      </c>
      <c r="G7492" s="22">
        <v>10</v>
      </c>
      <c r="H7492" s="22">
        <v>0</v>
      </c>
      <c r="I7492" s="22">
        <v>0</v>
      </c>
      <c r="J7492" s="21" t="s">
        <v>122210</v>
      </c>
    </row>
    <row r="7493" spans="1:10" ht="32" customHeight="1">
      <c r="A7493" s="19" t="s">
        <v>122316</v>
      </c>
      <c r="B7493" s="24">
        <v>45</v>
      </c>
      <c r="C7493" s="22">
        <v>50</v>
      </c>
      <c r="D7493" s="21" t="s">
        <v>122205</v>
      </c>
      <c r="E7493" s="21" t="s">
        <v>122206</v>
      </c>
      <c r="F7493" s="21" t="s">
        <v>122207</v>
      </c>
      <c r="G7493" s="22">
        <v>8</v>
      </c>
      <c r="H7493" s="22">
        <v>38</v>
      </c>
      <c r="I7493" s="22">
        <v>71</v>
      </c>
      <c r="J7493" s="21" t="s">
        <v>122208</v>
      </c>
    </row>
    <row r="7494" spans="1:10" ht="32" customHeight="1">
      <c r="A7494" s="19" t="s">
        <v>122317</v>
      </c>
      <c r="B7494" s="24">
        <v>33</v>
      </c>
      <c r="C7494" s="22">
        <v>21</v>
      </c>
      <c r="D7494" s="21" t="s">
        <v>122318</v>
      </c>
      <c r="E7494" s="21" t="s">
        <v>122319</v>
      </c>
      <c r="F7494" s="22">
        <v>625</v>
      </c>
      <c r="G7494" s="22">
        <v>3</v>
      </c>
      <c r="H7494" s="22">
        <v>14</v>
      </c>
      <c r="I7494" s="22">
        <v>16</v>
      </c>
      <c r="J7494" s="21" t="s">
        <v>122320</v>
      </c>
    </row>
    <row r="7495" spans="1:10" ht="32" customHeight="1">
      <c r="A7495" s="19" t="s">
        <v>122321</v>
      </c>
      <c r="B7495" s="24">
        <v>45</v>
      </c>
      <c r="C7495" s="22">
        <v>23</v>
      </c>
      <c r="D7495" s="21" t="s">
        <v>102880</v>
      </c>
      <c r="E7495" s="21" t="s">
        <v>102881</v>
      </c>
      <c r="F7495" s="21" t="s">
        <v>102001</v>
      </c>
      <c r="G7495" s="22">
        <v>7</v>
      </c>
      <c r="H7495" s="22">
        <v>12</v>
      </c>
      <c r="I7495" s="22">
        <v>23</v>
      </c>
      <c r="J7495" s="21" t="s">
        <v>105499</v>
      </c>
    </row>
    <row r="7496" spans="1:10" ht="32" customHeight="1">
      <c r="A7496" s="19" t="s">
        <v>122322</v>
      </c>
      <c r="B7496" s="24">
        <v>16</v>
      </c>
      <c r="C7496" s="22">
        <v>23</v>
      </c>
      <c r="D7496" s="21" t="s">
        <v>103526</v>
      </c>
      <c r="E7496" s="21" t="s">
        <v>103527</v>
      </c>
      <c r="F7496" s="21" t="s">
        <v>102157</v>
      </c>
      <c r="G7496" s="22">
        <v>7</v>
      </c>
      <c r="H7496" s="22">
        <v>12</v>
      </c>
      <c r="I7496" s="22">
        <v>19</v>
      </c>
      <c r="J7496" s="21" t="s">
        <v>122323</v>
      </c>
    </row>
    <row r="7497" spans="1:10" ht="32" customHeight="1">
      <c r="A7497" s="19" t="s">
        <v>122324</v>
      </c>
      <c r="B7497" s="24">
        <v>55</v>
      </c>
      <c r="C7497" s="22">
        <v>48</v>
      </c>
      <c r="D7497" s="21" t="s">
        <v>105676</v>
      </c>
      <c r="E7497" s="21" t="s">
        <v>105677</v>
      </c>
      <c r="F7497" s="21" t="s">
        <v>122325</v>
      </c>
      <c r="G7497" s="22">
        <v>15</v>
      </c>
      <c r="H7497" s="22">
        <v>29</v>
      </c>
      <c r="I7497" s="22">
        <v>51</v>
      </c>
      <c r="J7497" s="21" t="s">
        <v>122326</v>
      </c>
    </row>
    <row r="7498" spans="1:10" ht="32" customHeight="1">
      <c r="A7498" s="19" t="s">
        <v>122327</v>
      </c>
      <c r="B7498" s="24">
        <v>21</v>
      </c>
      <c r="C7498" s="22">
        <v>15</v>
      </c>
      <c r="D7498" s="21" t="s">
        <v>101772</v>
      </c>
      <c r="E7498" s="21" t="s">
        <v>101773</v>
      </c>
      <c r="F7498" s="21" t="s">
        <v>14739</v>
      </c>
      <c r="G7498" s="22">
        <v>10</v>
      </c>
      <c r="H7498" s="22">
        <v>0</v>
      </c>
      <c r="I7498" s="22">
        <v>0</v>
      </c>
      <c r="J7498" s="21" t="s">
        <v>119814</v>
      </c>
    </row>
    <row r="7499" spans="1:10" ht="32" customHeight="1">
      <c r="A7499" s="19" t="s">
        <v>122328</v>
      </c>
      <c r="B7499" s="24">
        <v>21</v>
      </c>
      <c r="C7499" s="22">
        <v>23</v>
      </c>
      <c r="D7499" s="21" t="s">
        <v>122329</v>
      </c>
      <c r="E7499" s="21" t="s">
        <v>122330</v>
      </c>
      <c r="F7499" s="21" t="s">
        <v>101543</v>
      </c>
      <c r="G7499" s="22">
        <v>7</v>
      </c>
      <c r="H7499" s="22">
        <v>12</v>
      </c>
      <c r="I7499" s="22">
        <v>19</v>
      </c>
      <c r="J7499" s="21" t="s">
        <v>122331</v>
      </c>
    </row>
    <row r="7500" spans="1:10" ht="32" customHeight="1">
      <c r="A7500" s="19" t="s">
        <v>122332</v>
      </c>
      <c r="B7500" s="24">
        <v>64</v>
      </c>
      <c r="C7500" s="22">
        <v>15</v>
      </c>
      <c r="D7500" s="21" t="s">
        <v>122333</v>
      </c>
      <c r="E7500" s="21" t="s">
        <v>122334</v>
      </c>
      <c r="F7500" s="21" t="s">
        <v>14739</v>
      </c>
      <c r="G7500" s="22">
        <v>10</v>
      </c>
      <c r="H7500" s="22">
        <v>0</v>
      </c>
      <c r="I7500" s="22">
        <v>0</v>
      </c>
      <c r="J7500" s="21" t="s">
        <v>122335</v>
      </c>
    </row>
    <row r="7501" spans="1:10" ht="32" customHeight="1">
      <c r="A7501" s="19" t="s">
        <v>122336</v>
      </c>
      <c r="B7501" s="24">
        <v>64</v>
      </c>
      <c r="C7501" s="22">
        <v>15</v>
      </c>
      <c r="D7501" s="21" t="s">
        <v>122333</v>
      </c>
      <c r="E7501" s="21" t="s">
        <v>122334</v>
      </c>
      <c r="F7501" s="21" t="s">
        <v>14739</v>
      </c>
      <c r="G7501" s="22">
        <v>10</v>
      </c>
      <c r="H7501" s="22">
        <v>0</v>
      </c>
      <c r="I7501" s="22">
        <v>0</v>
      </c>
      <c r="J7501" s="21" t="s">
        <v>122335</v>
      </c>
    </row>
    <row r="7502" spans="1:10" ht="44" customHeight="1">
      <c r="A7502" s="19" t="s">
        <v>122337</v>
      </c>
      <c r="B7502" s="24">
        <v>20</v>
      </c>
      <c r="C7502" s="22">
        <v>15</v>
      </c>
      <c r="D7502" s="21" t="s">
        <v>107020</v>
      </c>
      <c r="E7502" s="21" t="s">
        <v>107021</v>
      </c>
      <c r="F7502" s="21" t="s">
        <v>14739</v>
      </c>
      <c r="G7502" s="22">
        <v>10</v>
      </c>
      <c r="H7502" s="22">
        <v>0</v>
      </c>
      <c r="I7502" s="22">
        <v>0</v>
      </c>
      <c r="J7502" s="21" t="s">
        <v>107022</v>
      </c>
    </row>
    <row r="7503" spans="1:10" ht="44" customHeight="1">
      <c r="A7503" s="19" t="s">
        <v>122338</v>
      </c>
      <c r="B7503" s="24">
        <v>22</v>
      </c>
      <c r="C7503" s="22">
        <v>15</v>
      </c>
      <c r="D7503" s="21" t="s">
        <v>108924</v>
      </c>
      <c r="E7503" s="21" t="s">
        <v>108925</v>
      </c>
      <c r="F7503" s="21" t="s">
        <v>101694</v>
      </c>
      <c r="G7503" s="22">
        <v>10</v>
      </c>
      <c r="H7503" s="22">
        <v>0</v>
      </c>
      <c r="I7503" s="22">
        <v>0</v>
      </c>
      <c r="J7503" s="21" t="s">
        <v>122339</v>
      </c>
    </row>
    <row r="7504" spans="1:10" ht="44" customHeight="1">
      <c r="A7504" s="19" t="s">
        <v>122340</v>
      </c>
      <c r="B7504" s="24">
        <v>22</v>
      </c>
      <c r="C7504" s="22">
        <v>20</v>
      </c>
      <c r="D7504" s="21" t="s">
        <v>102222</v>
      </c>
      <c r="E7504" s="21" t="s">
        <v>102223</v>
      </c>
      <c r="F7504" s="21" t="s">
        <v>101623</v>
      </c>
      <c r="G7504" s="22">
        <v>3</v>
      </c>
      <c r="H7504" s="22">
        <v>13</v>
      </c>
      <c r="I7504" s="22">
        <v>20</v>
      </c>
      <c r="J7504" s="21" t="s">
        <v>122341</v>
      </c>
    </row>
    <row r="7505" spans="1:10" ht="44" customHeight="1">
      <c r="A7505" s="19" t="s">
        <v>122342</v>
      </c>
      <c r="B7505" s="24">
        <v>13</v>
      </c>
      <c r="C7505" s="22">
        <v>15</v>
      </c>
      <c r="D7505" s="21" t="s">
        <v>122343</v>
      </c>
      <c r="E7505" s="21" t="s">
        <v>122344</v>
      </c>
      <c r="F7505" s="21" t="s">
        <v>101554</v>
      </c>
      <c r="G7505" s="22">
        <v>10</v>
      </c>
      <c r="H7505" s="22">
        <v>0</v>
      </c>
      <c r="I7505" s="22">
        <v>0</v>
      </c>
      <c r="J7505" s="21" t="s">
        <v>122345</v>
      </c>
    </row>
    <row r="7506" spans="1:10" ht="20" customHeight="1">
      <c r="A7506" s="27">
        <v>-999</v>
      </c>
      <c r="B7506" s="24">
        <v>-999</v>
      </c>
      <c r="C7506" s="22">
        <v>-999</v>
      </c>
      <c r="D7506" s="22">
        <v>-999</v>
      </c>
      <c r="E7506" s="22">
        <v>-999</v>
      </c>
      <c r="F7506" s="22">
        <v>-999</v>
      </c>
      <c r="G7506" s="22">
        <v>-999</v>
      </c>
      <c r="H7506" s="22">
        <v>-999</v>
      </c>
      <c r="I7506" s="22">
        <v>-999</v>
      </c>
      <c r="J7506" s="22">
        <v>-999</v>
      </c>
    </row>
    <row r="7507" spans="1:10" ht="44" customHeight="1">
      <c r="A7507" s="19" t="s">
        <v>122346</v>
      </c>
      <c r="B7507" s="24">
        <v>28</v>
      </c>
      <c r="C7507" s="22">
        <v>15</v>
      </c>
      <c r="D7507" s="21" t="s">
        <v>122347</v>
      </c>
      <c r="E7507" s="21" t="s">
        <v>122348</v>
      </c>
      <c r="F7507" s="21" t="s">
        <v>101522</v>
      </c>
      <c r="G7507" s="22">
        <v>10</v>
      </c>
      <c r="H7507" s="22">
        <v>0</v>
      </c>
      <c r="I7507" s="22">
        <v>0</v>
      </c>
      <c r="J7507" s="21" t="s">
        <v>122349</v>
      </c>
    </row>
    <row r="7508" spans="1:10" ht="44" customHeight="1">
      <c r="A7508" s="19" t="s">
        <v>122350</v>
      </c>
      <c r="B7508" s="24">
        <v>19</v>
      </c>
      <c r="C7508" s="22">
        <v>15</v>
      </c>
      <c r="D7508" s="21" t="s">
        <v>103928</v>
      </c>
      <c r="E7508" s="21" t="s">
        <v>103929</v>
      </c>
      <c r="F7508" s="21" t="s">
        <v>101528</v>
      </c>
      <c r="G7508" s="22">
        <v>10</v>
      </c>
      <c r="H7508" s="22">
        <v>0</v>
      </c>
      <c r="I7508" s="22">
        <v>0</v>
      </c>
      <c r="J7508" s="21" t="s">
        <v>113183</v>
      </c>
    </row>
    <row r="7509" spans="1:10" ht="44" customHeight="1">
      <c r="A7509" s="19" t="s">
        <v>122351</v>
      </c>
      <c r="B7509" s="24">
        <v>19</v>
      </c>
      <c r="C7509" s="22">
        <v>15</v>
      </c>
      <c r="D7509" s="21" t="s">
        <v>103928</v>
      </c>
      <c r="E7509" s="21" t="s">
        <v>103929</v>
      </c>
      <c r="F7509" s="21" t="s">
        <v>101528</v>
      </c>
      <c r="G7509" s="22">
        <v>10</v>
      </c>
      <c r="H7509" s="22">
        <v>0</v>
      </c>
      <c r="I7509" s="22">
        <v>0</v>
      </c>
      <c r="J7509" s="21" t="s">
        <v>113183</v>
      </c>
    </row>
    <row r="7510" spans="1:10" ht="44" customHeight="1">
      <c r="A7510" s="19" t="s">
        <v>122352</v>
      </c>
      <c r="B7510" s="24">
        <v>13</v>
      </c>
      <c r="C7510" s="22">
        <v>15</v>
      </c>
      <c r="D7510" s="21" t="s">
        <v>122353</v>
      </c>
      <c r="E7510" s="21" t="s">
        <v>122354</v>
      </c>
      <c r="F7510" s="21" t="s">
        <v>101568</v>
      </c>
      <c r="G7510" s="22">
        <v>2</v>
      </c>
      <c r="H7510" s="22">
        <v>9</v>
      </c>
      <c r="I7510" s="22">
        <v>15</v>
      </c>
      <c r="J7510" s="21" t="s">
        <v>122355</v>
      </c>
    </row>
    <row r="7511" spans="1:10" ht="44" customHeight="1">
      <c r="A7511" s="19" t="s">
        <v>122356</v>
      </c>
      <c r="B7511" s="24">
        <v>13</v>
      </c>
      <c r="C7511" s="22">
        <v>15</v>
      </c>
      <c r="D7511" s="21" t="s">
        <v>122357</v>
      </c>
      <c r="E7511" s="21" t="s">
        <v>122358</v>
      </c>
      <c r="F7511" s="21" t="s">
        <v>101522</v>
      </c>
      <c r="G7511" s="22">
        <v>10</v>
      </c>
      <c r="H7511" s="22">
        <v>0</v>
      </c>
      <c r="I7511" s="22">
        <v>0</v>
      </c>
      <c r="J7511" s="21" t="s">
        <v>122359</v>
      </c>
    </row>
    <row r="7512" spans="1:10" ht="20" customHeight="1">
      <c r="A7512" s="27">
        <v>-999</v>
      </c>
      <c r="B7512" s="24">
        <v>-999</v>
      </c>
      <c r="C7512" s="22">
        <v>-999</v>
      </c>
      <c r="D7512" s="22">
        <v>-999</v>
      </c>
      <c r="E7512" s="22">
        <v>-999</v>
      </c>
      <c r="F7512" s="22">
        <v>-999</v>
      </c>
      <c r="G7512" s="22">
        <v>-999</v>
      </c>
      <c r="H7512" s="22">
        <v>-999</v>
      </c>
      <c r="I7512" s="22">
        <v>-999</v>
      </c>
      <c r="J7512" s="22">
        <v>-999</v>
      </c>
    </row>
    <row r="7513" spans="1:10" ht="32" customHeight="1">
      <c r="A7513" s="19" t="s">
        <v>122360</v>
      </c>
      <c r="B7513" s="24">
        <v>36</v>
      </c>
      <c r="C7513" s="22">
        <v>15</v>
      </c>
      <c r="D7513" s="21" t="s">
        <v>122361</v>
      </c>
      <c r="E7513" s="21" t="s">
        <v>122362</v>
      </c>
      <c r="F7513" s="21" t="s">
        <v>101568</v>
      </c>
      <c r="G7513" s="22">
        <v>1</v>
      </c>
      <c r="H7513" s="22">
        <v>10</v>
      </c>
      <c r="I7513" s="22">
        <v>17</v>
      </c>
      <c r="J7513" s="21" t="s">
        <v>122363</v>
      </c>
    </row>
    <row r="7514" spans="1:10" ht="32" customHeight="1">
      <c r="A7514" s="19" t="s">
        <v>122364</v>
      </c>
      <c r="B7514" s="24">
        <v>24</v>
      </c>
      <c r="C7514" s="22">
        <v>15</v>
      </c>
      <c r="D7514" s="21" t="s">
        <v>111990</v>
      </c>
      <c r="E7514" s="21" t="s">
        <v>111991</v>
      </c>
      <c r="F7514" s="21" t="s">
        <v>14739</v>
      </c>
      <c r="G7514" s="22">
        <v>10</v>
      </c>
      <c r="H7514" s="22">
        <v>0</v>
      </c>
      <c r="I7514" s="22">
        <v>0</v>
      </c>
      <c r="J7514" s="21" t="s">
        <v>111992</v>
      </c>
    </row>
    <row r="7515" spans="1:10" ht="44" customHeight="1">
      <c r="A7515" s="19" t="s">
        <v>122365</v>
      </c>
      <c r="B7515" s="24">
        <v>18</v>
      </c>
      <c r="C7515" s="22">
        <v>21</v>
      </c>
      <c r="D7515" s="21" t="s">
        <v>122366</v>
      </c>
      <c r="E7515" s="21" t="s">
        <v>122367</v>
      </c>
      <c r="F7515" s="21" t="s">
        <v>14812</v>
      </c>
      <c r="G7515" s="22">
        <v>3</v>
      </c>
      <c r="H7515" s="22">
        <v>14</v>
      </c>
      <c r="I7515" s="22">
        <v>22</v>
      </c>
      <c r="J7515" s="21" t="s">
        <v>122368</v>
      </c>
    </row>
    <row r="7516" spans="1:10" ht="44" customHeight="1">
      <c r="A7516" s="19" t="s">
        <v>122369</v>
      </c>
      <c r="B7516" s="24">
        <v>22</v>
      </c>
      <c r="C7516" s="22">
        <v>31</v>
      </c>
      <c r="D7516" s="21" t="s">
        <v>104315</v>
      </c>
      <c r="E7516" s="21" t="s">
        <v>104316</v>
      </c>
      <c r="F7516" s="21" t="s">
        <v>102356</v>
      </c>
      <c r="G7516" s="22">
        <v>10</v>
      </c>
      <c r="H7516" s="22">
        <v>17</v>
      </c>
      <c r="I7516" s="22">
        <v>36</v>
      </c>
      <c r="J7516" s="21" t="s">
        <v>122370</v>
      </c>
    </row>
    <row r="7517" spans="1:10" ht="32" customHeight="1">
      <c r="A7517" s="19" t="s">
        <v>122371</v>
      </c>
      <c r="B7517" s="24">
        <v>26</v>
      </c>
      <c r="C7517" s="22">
        <v>15</v>
      </c>
      <c r="D7517" s="21" t="s">
        <v>107943</v>
      </c>
      <c r="E7517" s="21" t="s">
        <v>107944</v>
      </c>
      <c r="F7517" s="21" t="s">
        <v>14739</v>
      </c>
      <c r="G7517" s="22">
        <v>10</v>
      </c>
      <c r="H7517" s="22">
        <v>0</v>
      </c>
      <c r="I7517" s="22">
        <v>0</v>
      </c>
      <c r="J7517" s="21" t="s">
        <v>122372</v>
      </c>
    </row>
    <row r="7518" spans="1:10" ht="44" customHeight="1">
      <c r="A7518" s="19" t="s">
        <v>122373</v>
      </c>
      <c r="B7518" s="24">
        <v>26</v>
      </c>
      <c r="C7518" s="22">
        <v>19</v>
      </c>
      <c r="D7518" s="21" t="s">
        <v>105070</v>
      </c>
      <c r="E7518" s="21" t="s">
        <v>105071</v>
      </c>
      <c r="F7518" s="21" t="s">
        <v>102114</v>
      </c>
      <c r="G7518" s="22">
        <v>1</v>
      </c>
      <c r="H7518" s="22">
        <v>14</v>
      </c>
      <c r="I7518" s="22">
        <v>21</v>
      </c>
      <c r="J7518" s="21" t="s">
        <v>122374</v>
      </c>
    </row>
    <row r="7519" spans="1:10" ht="32" customHeight="1">
      <c r="A7519" s="19" t="s">
        <v>122375</v>
      </c>
      <c r="B7519" s="24">
        <v>45</v>
      </c>
      <c r="C7519" s="22">
        <v>23</v>
      </c>
      <c r="D7519" s="21" t="s">
        <v>122376</v>
      </c>
      <c r="E7519" s="21" t="s">
        <v>122377</v>
      </c>
      <c r="F7519" s="21" t="s">
        <v>102157</v>
      </c>
      <c r="G7519" s="22">
        <v>7</v>
      </c>
      <c r="H7519" s="22">
        <v>12</v>
      </c>
      <c r="I7519" s="22">
        <v>22</v>
      </c>
      <c r="J7519" s="21" t="s">
        <v>122378</v>
      </c>
    </row>
    <row r="7520" spans="1:10" ht="32" customHeight="1">
      <c r="A7520" s="19" t="s">
        <v>122379</v>
      </c>
      <c r="B7520" s="24">
        <v>40</v>
      </c>
      <c r="C7520" s="22">
        <v>23</v>
      </c>
      <c r="D7520" s="21" t="s">
        <v>122380</v>
      </c>
      <c r="E7520" s="21" t="s">
        <v>122381</v>
      </c>
      <c r="F7520" s="21" t="s">
        <v>102001</v>
      </c>
      <c r="G7520" s="22">
        <v>2</v>
      </c>
      <c r="H7520" s="22">
        <v>17</v>
      </c>
      <c r="I7520" s="22">
        <v>32</v>
      </c>
      <c r="J7520" s="21" t="s">
        <v>122382</v>
      </c>
    </row>
    <row r="7521" spans="1:10" ht="32" customHeight="1">
      <c r="A7521" s="19" t="s">
        <v>122383</v>
      </c>
      <c r="B7521" s="24">
        <v>23</v>
      </c>
      <c r="C7521" s="22">
        <v>15</v>
      </c>
      <c r="D7521" s="21" t="s">
        <v>106450</v>
      </c>
      <c r="E7521" s="21" t="s">
        <v>106451</v>
      </c>
      <c r="F7521" s="21" t="s">
        <v>101694</v>
      </c>
      <c r="G7521" s="22">
        <v>10</v>
      </c>
      <c r="H7521" s="22">
        <v>0</v>
      </c>
      <c r="I7521" s="22">
        <v>0</v>
      </c>
      <c r="J7521" s="21" t="s">
        <v>122384</v>
      </c>
    </row>
    <row r="7522" spans="1:10" ht="32" customHeight="1">
      <c r="A7522" s="19" t="s">
        <v>122385</v>
      </c>
      <c r="B7522" s="24">
        <v>13</v>
      </c>
      <c r="C7522" s="22">
        <v>15</v>
      </c>
      <c r="D7522" s="21" t="s">
        <v>122386</v>
      </c>
      <c r="E7522" s="21" t="s">
        <v>122387</v>
      </c>
      <c r="F7522" s="21" t="s">
        <v>101694</v>
      </c>
      <c r="G7522" s="22">
        <v>10</v>
      </c>
      <c r="H7522" s="22">
        <v>0</v>
      </c>
      <c r="I7522" s="22">
        <v>0</v>
      </c>
      <c r="J7522" s="21" t="s">
        <v>122388</v>
      </c>
    </row>
    <row r="7523" spans="1:10" ht="32" customHeight="1">
      <c r="A7523" s="19" t="s">
        <v>122389</v>
      </c>
      <c r="B7523" s="24">
        <v>28</v>
      </c>
      <c r="C7523" s="22">
        <v>15</v>
      </c>
      <c r="D7523" s="21" t="s">
        <v>104876</v>
      </c>
      <c r="E7523" s="21" t="s">
        <v>104877</v>
      </c>
      <c r="F7523" s="21" t="s">
        <v>101528</v>
      </c>
      <c r="G7523" s="22">
        <v>10</v>
      </c>
      <c r="H7523" s="22">
        <v>0</v>
      </c>
      <c r="I7523" s="22">
        <v>0</v>
      </c>
      <c r="J7523" s="21" t="s">
        <v>104878</v>
      </c>
    </row>
    <row r="7524" spans="1:10" ht="32" customHeight="1">
      <c r="A7524" s="19" t="s">
        <v>122390</v>
      </c>
      <c r="B7524" s="24">
        <v>13</v>
      </c>
      <c r="C7524" s="22">
        <v>15</v>
      </c>
      <c r="D7524" s="21" t="s">
        <v>103865</v>
      </c>
      <c r="E7524" s="21" t="s">
        <v>103866</v>
      </c>
      <c r="F7524" s="21" t="s">
        <v>101694</v>
      </c>
      <c r="G7524" s="22">
        <v>10</v>
      </c>
      <c r="H7524" s="22">
        <v>0</v>
      </c>
      <c r="I7524" s="22">
        <v>0</v>
      </c>
      <c r="J7524" s="21" t="s">
        <v>122391</v>
      </c>
    </row>
    <row r="7525" spans="1:10" ht="44" customHeight="1">
      <c r="A7525" s="19" t="s">
        <v>122392</v>
      </c>
      <c r="B7525" s="24">
        <v>17</v>
      </c>
      <c r="C7525" s="22">
        <v>15</v>
      </c>
      <c r="D7525" s="21" t="s">
        <v>118218</v>
      </c>
      <c r="E7525" s="21" t="s">
        <v>118219</v>
      </c>
      <c r="F7525" s="21" t="s">
        <v>101694</v>
      </c>
      <c r="G7525" s="22">
        <v>10</v>
      </c>
      <c r="H7525" s="22">
        <v>0</v>
      </c>
      <c r="I7525" s="22">
        <v>0</v>
      </c>
      <c r="J7525" s="21" t="s">
        <v>122393</v>
      </c>
    </row>
    <row r="7526" spans="1:10" ht="44" customHeight="1">
      <c r="A7526" s="19" t="s">
        <v>122394</v>
      </c>
      <c r="B7526" s="24">
        <v>26</v>
      </c>
      <c r="C7526" s="22">
        <v>15</v>
      </c>
      <c r="D7526" s="21" t="s">
        <v>104151</v>
      </c>
      <c r="E7526" s="21" t="s">
        <v>104152</v>
      </c>
      <c r="F7526" s="21" t="s">
        <v>101554</v>
      </c>
      <c r="G7526" s="22">
        <v>10</v>
      </c>
      <c r="H7526" s="22">
        <v>0</v>
      </c>
      <c r="I7526" s="22">
        <v>0</v>
      </c>
      <c r="J7526" s="21" t="s">
        <v>122395</v>
      </c>
    </row>
    <row r="7527" spans="1:10" ht="44" customHeight="1">
      <c r="A7527" s="19" t="s">
        <v>122396</v>
      </c>
      <c r="B7527" s="24">
        <v>26</v>
      </c>
      <c r="C7527" s="22">
        <v>15</v>
      </c>
      <c r="D7527" s="21" t="s">
        <v>104151</v>
      </c>
      <c r="E7527" s="21" t="s">
        <v>104152</v>
      </c>
      <c r="F7527" s="21" t="s">
        <v>101554</v>
      </c>
      <c r="G7527" s="22">
        <v>10</v>
      </c>
      <c r="H7527" s="22">
        <v>0</v>
      </c>
      <c r="I7527" s="22">
        <v>0</v>
      </c>
      <c r="J7527" s="21" t="s">
        <v>122395</v>
      </c>
    </row>
    <row r="7528" spans="1:10" ht="44" customHeight="1">
      <c r="A7528" s="19" t="s">
        <v>122397</v>
      </c>
      <c r="B7528" s="24">
        <v>21</v>
      </c>
      <c r="C7528" s="22">
        <v>15</v>
      </c>
      <c r="D7528" s="21" t="s">
        <v>122398</v>
      </c>
      <c r="E7528" s="21" t="s">
        <v>122399</v>
      </c>
      <c r="F7528" s="21" t="s">
        <v>14739</v>
      </c>
      <c r="G7528" s="22">
        <v>10</v>
      </c>
      <c r="H7528" s="22">
        <v>0</v>
      </c>
      <c r="I7528" s="22">
        <v>0</v>
      </c>
      <c r="J7528" s="21" t="s">
        <v>122400</v>
      </c>
    </row>
    <row r="7529" spans="1:10" ht="44" customHeight="1">
      <c r="A7529" s="19" t="s">
        <v>122401</v>
      </c>
      <c r="B7529" s="24">
        <v>12</v>
      </c>
      <c r="C7529" s="22">
        <v>15</v>
      </c>
      <c r="D7529" s="21" t="s">
        <v>122402</v>
      </c>
      <c r="E7529" s="21" t="s">
        <v>122403</v>
      </c>
      <c r="F7529" s="21" t="s">
        <v>101522</v>
      </c>
      <c r="G7529" s="22">
        <v>10</v>
      </c>
      <c r="H7529" s="22">
        <v>0</v>
      </c>
      <c r="I7529" s="22">
        <v>0</v>
      </c>
      <c r="J7529" s="21" t="s">
        <v>122404</v>
      </c>
    </row>
    <row r="7530" spans="1:10" ht="44" customHeight="1">
      <c r="A7530" s="19" t="s">
        <v>122405</v>
      </c>
      <c r="B7530" s="24">
        <v>41</v>
      </c>
      <c r="C7530" s="22">
        <v>15</v>
      </c>
      <c r="D7530" s="21" t="s">
        <v>112245</v>
      </c>
      <c r="E7530" s="21" t="s">
        <v>112246</v>
      </c>
      <c r="F7530" s="21" t="s">
        <v>101554</v>
      </c>
      <c r="G7530" s="22">
        <v>10</v>
      </c>
      <c r="H7530" s="22">
        <v>0</v>
      </c>
      <c r="I7530" s="22">
        <v>0</v>
      </c>
      <c r="J7530" s="21" t="s">
        <v>122406</v>
      </c>
    </row>
    <row r="7531" spans="1:10" ht="44" customHeight="1">
      <c r="A7531" s="19" t="s">
        <v>122407</v>
      </c>
      <c r="B7531" s="24">
        <v>20</v>
      </c>
      <c r="C7531" s="22">
        <v>15</v>
      </c>
      <c r="D7531" s="21" t="s">
        <v>104172</v>
      </c>
      <c r="E7531" s="21" t="s">
        <v>104173</v>
      </c>
      <c r="F7531" s="21" t="s">
        <v>14739</v>
      </c>
      <c r="G7531" s="22">
        <v>10</v>
      </c>
      <c r="H7531" s="22">
        <v>0</v>
      </c>
      <c r="I7531" s="22">
        <v>0</v>
      </c>
      <c r="J7531" s="21" t="s">
        <v>122408</v>
      </c>
    </row>
    <row r="7532" spans="1:10" ht="44" customHeight="1">
      <c r="A7532" s="19" t="s">
        <v>122409</v>
      </c>
      <c r="B7532" s="24">
        <v>19</v>
      </c>
      <c r="C7532" s="22">
        <v>22</v>
      </c>
      <c r="D7532" s="21" t="s">
        <v>122410</v>
      </c>
      <c r="E7532" s="21" t="s">
        <v>122411</v>
      </c>
      <c r="F7532" s="21" t="s">
        <v>101689</v>
      </c>
      <c r="G7532" s="22">
        <v>4</v>
      </c>
      <c r="H7532" s="22">
        <v>14</v>
      </c>
      <c r="I7532" s="22">
        <v>24</v>
      </c>
      <c r="J7532" s="21" t="s">
        <v>122412</v>
      </c>
    </row>
    <row r="7533" spans="1:10" ht="44" customHeight="1">
      <c r="A7533" s="19" t="s">
        <v>122413</v>
      </c>
      <c r="B7533" s="24">
        <v>27</v>
      </c>
      <c r="C7533" s="22">
        <v>15</v>
      </c>
      <c r="D7533" s="21" t="s">
        <v>110172</v>
      </c>
      <c r="E7533" s="21" t="s">
        <v>110173</v>
      </c>
      <c r="F7533" s="21" t="s">
        <v>101563</v>
      </c>
      <c r="G7533" s="22">
        <v>10</v>
      </c>
      <c r="H7533" s="22">
        <v>0</v>
      </c>
      <c r="I7533" s="22">
        <v>0</v>
      </c>
      <c r="J7533" s="21" t="s">
        <v>110174</v>
      </c>
    </row>
    <row r="7534" spans="1:10" ht="44" customHeight="1">
      <c r="A7534" s="19" t="s">
        <v>122414</v>
      </c>
      <c r="B7534" s="24">
        <v>25</v>
      </c>
      <c r="C7534" s="22">
        <v>18</v>
      </c>
      <c r="D7534" s="21" t="s">
        <v>122415</v>
      </c>
      <c r="E7534" s="21" t="s">
        <v>122416</v>
      </c>
      <c r="F7534" s="21" t="s">
        <v>102144</v>
      </c>
      <c r="G7534" s="22">
        <v>3</v>
      </c>
      <c r="H7534" s="22">
        <v>11</v>
      </c>
      <c r="I7534" s="22">
        <v>18</v>
      </c>
      <c r="J7534" s="21" t="s">
        <v>122417</v>
      </c>
    </row>
    <row r="7535" spans="1:10" ht="32" customHeight="1">
      <c r="A7535" s="19" t="s">
        <v>122418</v>
      </c>
      <c r="B7535" s="24">
        <v>17</v>
      </c>
      <c r="C7535" s="22">
        <v>19</v>
      </c>
      <c r="D7535" s="21" t="s">
        <v>122419</v>
      </c>
      <c r="E7535" s="21" t="s">
        <v>122420</v>
      </c>
      <c r="F7535" s="21" t="s">
        <v>102114</v>
      </c>
      <c r="G7535" s="22">
        <v>4</v>
      </c>
      <c r="H7535" s="22">
        <v>11</v>
      </c>
      <c r="I7535" s="22">
        <v>23</v>
      </c>
      <c r="J7535" s="21" t="s">
        <v>122421</v>
      </c>
    </row>
    <row r="7536" spans="1:10" ht="32" customHeight="1">
      <c r="A7536" s="19" t="s">
        <v>122422</v>
      </c>
      <c r="B7536" s="24">
        <v>41</v>
      </c>
      <c r="C7536" s="22">
        <v>20</v>
      </c>
      <c r="D7536" s="21" t="s">
        <v>122423</v>
      </c>
      <c r="E7536" s="21" t="s">
        <v>122424</v>
      </c>
      <c r="F7536" s="21" t="s">
        <v>101623</v>
      </c>
      <c r="G7536" s="22">
        <v>3</v>
      </c>
      <c r="H7536" s="22">
        <v>13</v>
      </c>
      <c r="I7536" s="22">
        <v>24</v>
      </c>
      <c r="J7536" s="21" t="s">
        <v>122425</v>
      </c>
    </row>
    <row r="7537" spans="1:10" ht="32" customHeight="1">
      <c r="A7537" s="19" t="s">
        <v>122426</v>
      </c>
      <c r="B7537" s="24">
        <v>25</v>
      </c>
      <c r="C7537" s="22">
        <v>15</v>
      </c>
      <c r="D7537" s="21" t="s">
        <v>122427</v>
      </c>
      <c r="E7537" s="21" t="s">
        <v>122428</v>
      </c>
      <c r="F7537" s="21" t="s">
        <v>101554</v>
      </c>
      <c r="G7537" s="22">
        <v>10</v>
      </c>
      <c r="H7537" s="22">
        <v>0</v>
      </c>
      <c r="I7537" s="22">
        <v>0</v>
      </c>
      <c r="J7537" s="21" t="s">
        <v>122429</v>
      </c>
    </row>
    <row r="7538" spans="1:10" ht="32" customHeight="1">
      <c r="A7538" s="19" t="s">
        <v>122430</v>
      </c>
      <c r="B7538" s="24">
        <v>27</v>
      </c>
      <c r="C7538" s="22">
        <v>15</v>
      </c>
      <c r="D7538" s="21" t="s">
        <v>105200</v>
      </c>
      <c r="E7538" s="21" t="s">
        <v>105201</v>
      </c>
      <c r="F7538" s="21" t="s">
        <v>101568</v>
      </c>
      <c r="G7538" s="22">
        <v>1</v>
      </c>
      <c r="H7538" s="22">
        <v>7</v>
      </c>
      <c r="I7538" s="22">
        <v>20</v>
      </c>
      <c r="J7538" s="21" t="s">
        <v>122431</v>
      </c>
    </row>
    <row r="7539" spans="1:10" ht="32" customHeight="1">
      <c r="A7539" s="19" t="s">
        <v>122432</v>
      </c>
      <c r="B7539" s="24">
        <v>27</v>
      </c>
      <c r="C7539" s="22">
        <v>15</v>
      </c>
      <c r="D7539" s="21" t="s">
        <v>105200</v>
      </c>
      <c r="E7539" s="21" t="s">
        <v>105201</v>
      </c>
      <c r="F7539" s="21" t="s">
        <v>101568</v>
      </c>
      <c r="G7539" s="22">
        <v>1</v>
      </c>
      <c r="H7539" s="22">
        <v>7</v>
      </c>
      <c r="I7539" s="22">
        <v>20</v>
      </c>
      <c r="J7539" s="21" t="s">
        <v>122431</v>
      </c>
    </row>
    <row r="7540" spans="1:10" ht="32" customHeight="1">
      <c r="A7540" s="19" t="s">
        <v>122433</v>
      </c>
      <c r="B7540" s="24">
        <v>27</v>
      </c>
      <c r="C7540" s="22">
        <v>15</v>
      </c>
      <c r="D7540" s="21" t="s">
        <v>114619</v>
      </c>
      <c r="E7540" s="21" t="s">
        <v>114620</v>
      </c>
      <c r="F7540" s="21" t="s">
        <v>14739</v>
      </c>
      <c r="G7540" s="22">
        <v>10</v>
      </c>
      <c r="H7540" s="22">
        <v>0</v>
      </c>
      <c r="I7540" s="22">
        <v>0</v>
      </c>
      <c r="J7540" s="21" t="s">
        <v>122434</v>
      </c>
    </row>
    <row r="7541" spans="1:10" ht="32" customHeight="1">
      <c r="A7541" s="19" t="s">
        <v>122435</v>
      </c>
      <c r="B7541" s="24">
        <v>24</v>
      </c>
      <c r="C7541" s="22">
        <v>18</v>
      </c>
      <c r="D7541" s="21" t="s">
        <v>122436</v>
      </c>
      <c r="E7541" s="21" t="s">
        <v>122437</v>
      </c>
      <c r="F7541" s="21" t="s">
        <v>102144</v>
      </c>
      <c r="G7541" s="22">
        <v>1</v>
      </c>
      <c r="H7541" s="22">
        <v>13</v>
      </c>
      <c r="I7541" s="22">
        <v>22</v>
      </c>
      <c r="J7541" s="21" t="s">
        <v>122438</v>
      </c>
    </row>
    <row r="7542" spans="1:10" ht="32" customHeight="1">
      <c r="A7542" s="19" t="s">
        <v>122439</v>
      </c>
      <c r="B7542" s="24">
        <v>42</v>
      </c>
      <c r="C7542" s="22">
        <v>20</v>
      </c>
      <c r="D7542" s="21" t="s">
        <v>122440</v>
      </c>
      <c r="E7542" s="21" t="s">
        <v>122441</v>
      </c>
      <c r="F7542" s="21" t="s">
        <v>101568</v>
      </c>
      <c r="G7542" s="22">
        <v>1</v>
      </c>
      <c r="H7542" s="22">
        <v>15</v>
      </c>
      <c r="I7542" s="22">
        <v>19</v>
      </c>
      <c r="J7542" s="21" t="s">
        <v>122442</v>
      </c>
    </row>
    <row r="7543" spans="1:10" ht="44" customHeight="1">
      <c r="A7543" s="19" t="s">
        <v>122443</v>
      </c>
      <c r="B7543" s="24">
        <v>28</v>
      </c>
      <c r="C7543" s="22">
        <v>15</v>
      </c>
      <c r="D7543" s="21" t="s">
        <v>108998</v>
      </c>
      <c r="E7543" s="21" t="s">
        <v>108999</v>
      </c>
      <c r="F7543" s="21" t="s">
        <v>101568</v>
      </c>
      <c r="G7543" s="22">
        <v>1</v>
      </c>
      <c r="H7543" s="22">
        <v>9</v>
      </c>
      <c r="I7543" s="22">
        <v>17</v>
      </c>
      <c r="J7543" s="21" t="s">
        <v>122444</v>
      </c>
    </row>
    <row r="7544" spans="1:10" ht="44" customHeight="1">
      <c r="A7544" s="19" t="s">
        <v>122445</v>
      </c>
      <c r="B7544" s="24">
        <v>46</v>
      </c>
      <c r="C7544" s="22">
        <v>27</v>
      </c>
      <c r="D7544" s="21" t="s">
        <v>106367</v>
      </c>
      <c r="E7544" s="21" t="s">
        <v>106368</v>
      </c>
      <c r="F7544" s="21" t="s">
        <v>102769</v>
      </c>
      <c r="G7544" s="22">
        <v>1</v>
      </c>
      <c r="H7544" s="22">
        <v>22</v>
      </c>
      <c r="I7544" s="22">
        <v>30</v>
      </c>
      <c r="J7544" s="21" t="s">
        <v>122446</v>
      </c>
    </row>
    <row r="7545" spans="1:10" ht="32" customHeight="1">
      <c r="A7545" s="19" t="s">
        <v>122447</v>
      </c>
      <c r="B7545" s="24">
        <v>17</v>
      </c>
      <c r="C7545" s="22">
        <v>15</v>
      </c>
      <c r="D7545" s="21" t="s">
        <v>108982</v>
      </c>
      <c r="E7545" s="21" t="s">
        <v>108983</v>
      </c>
      <c r="F7545" s="21" t="s">
        <v>101563</v>
      </c>
      <c r="G7545" s="22">
        <v>10</v>
      </c>
      <c r="H7545" s="22">
        <v>0</v>
      </c>
      <c r="I7545" s="22">
        <v>0</v>
      </c>
      <c r="J7545" s="21" t="s">
        <v>122448</v>
      </c>
    </row>
    <row r="7546" spans="1:10" ht="44" customHeight="1">
      <c r="A7546" s="19" t="s">
        <v>122449</v>
      </c>
      <c r="B7546" s="24">
        <v>12</v>
      </c>
      <c r="C7546" s="22">
        <v>15</v>
      </c>
      <c r="D7546" s="21" t="s">
        <v>122450</v>
      </c>
      <c r="E7546" s="21" t="s">
        <v>122451</v>
      </c>
      <c r="F7546" s="21" t="s">
        <v>101727</v>
      </c>
      <c r="G7546" s="22">
        <v>10</v>
      </c>
      <c r="H7546" s="22">
        <v>0</v>
      </c>
      <c r="I7546" s="22">
        <v>0</v>
      </c>
      <c r="J7546" s="21" t="s">
        <v>122452</v>
      </c>
    </row>
    <row r="7547" spans="1:10" ht="44" customHeight="1">
      <c r="A7547" s="19" t="s">
        <v>122453</v>
      </c>
      <c r="B7547" s="24">
        <v>12</v>
      </c>
      <c r="C7547" s="22">
        <v>15</v>
      </c>
      <c r="D7547" s="21" t="s">
        <v>122450</v>
      </c>
      <c r="E7547" s="21" t="s">
        <v>122451</v>
      </c>
      <c r="F7547" s="21" t="s">
        <v>101727</v>
      </c>
      <c r="G7547" s="22">
        <v>10</v>
      </c>
      <c r="H7547" s="22">
        <v>0</v>
      </c>
      <c r="I7547" s="22">
        <v>0</v>
      </c>
      <c r="J7547" s="21" t="s">
        <v>122452</v>
      </c>
    </row>
    <row r="7548" spans="1:10" ht="44" customHeight="1">
      <c r="A7548" s="19" t="s">
        <v>122454</v>
      </c>
      <c r="B7548" s="24">
        <v>27</v>
      </c>
      <c r="C7548" s="22">
        <v>15</v>
      </c>
      <c r="D7548" s="21" t="s">
        <v>113215</v>
      </c>
      <c r="E7548" s="21" t="s">
        <v>113216</v>
      </c>
      <c r="F7548" s="21" t="s">
        <v>14739</v>
      </c>
      <c r="G7548" s="22">
        <v>10</v>
      </c>
      <c r="H7548" s="22">
        <v>0</v>
      </c>
      <c r="I7548" s="22">
        <v>0</v>
      </c>
      <c r="J7548" s="21" t="s">
        <v>122455</v>
      </c>
    </row>
    <row r="7549" spans="1:10" ht="44" customHeight="1">
      <c r="A7549" s="19" t="s">
        <v>122456</v>
      </c>
      <c r="B7549" s="24">
        <v>27</v>
      </c>
      <c r="C7549" s="22">
        <v>15</v>
      </c>
      <c r="D7549" s="21" t="s">
        <v>113215</v>
      </c>
      <c r="E7549" s="21" t="s">
        <v>113216</v>
      </c>
      <c r="F7549" s="21" t="s">
        <v>14739</v>
      </c>
      <c r="G7549" s="22">
        <v>10</v>
      </c>
      <c r="H7549" s="22">
        <v>0</v>
      </c>
      <c r="I7549" s="22">
        <v>0</v>
      </c>
      <c r="J7549" s="21" t="s">
        <v>122455</v>
      </c>
    </row>
    <row r="7550" spans="1:10" ht="44" customHeight="1">
      <c r="A7550" s="19" t="s">
        <v>122457</v>
      </c>
      <c r="B7550" s="24">
        <v>31</v>
      </c>
      <c r="C7550" s="22">
        <v>27</v>
      </c>
      <c r="D7550" s="21" t="s">
        <v>101692</v>
      </c>
      <c r="E7550" s="21" t="s">
        <v>101693</v>
      </c>
      <c r="F7550" s="21" t="s">
        <v>102428</v>
      </c>
      <c r="G7550" s="22">
        <v>7</v>
      </c>
      <c r="H7550" s="22">
        <v>16</v>
      </c>
      <c r="I7550" s="22">
        <v>20</v>
      </c>
      <c r="J7550" s="21" t="s">
        <v>122458</v>
      </c>
    </row>
    <row r="7551" spans="1:10" ht="44" customHeight="1">
      <c r="A7551" s="19" t="s">
        <v>122459</v>
      </c>
      <c r="B7551" s="24">
        <v>31</v>
      </c>
      <c r="C7551" s="22">
        <v>27</v>
      </c>
      <c r="D7551" s="21" t="s">
        <v>101692</v>
      </c>
      <c r="E7551" s="21" t="s">
        <v>101693</v>
      </c>
      <c r="F7551" s="21" t="s">
        <v>102428</v>
      </c>
      <c r="G7551" s="22">
        <v>7</v>
      </c>
      <c r="H7551" s="22">
        <v>16</v>
      </c>
      <c r="I7551" s="22">
        <v>20</v>
      </c>
      <c r="J7551" s="21" t="s">
        <v>122458</v>
      </c>
    </row>
    <row r="7552" spans="1:10" ht="44" customHeight="1">
      <c r="A7552" s="19" t="s">
        <v>122460</v>
      </c>
      <c r="B7552" s="24">
        <v>31</v>
      </c>
      <c r="C7552" s="22">
        <v>27</v>
      </c>
      <c r="D7552" s="21" t="s">
        <v>101692</v>
      </c>
      <c r="E7552" s="21" t="s">
        <v>101693</v>
      </c>
      <c r="F7552" s="21" t="s">
        <v>102428</v>
      </c>
      <c r="G7552" s="22">
        <v>7</v>
      </c>
      <c r="H7552" s="22">
        <v>16</v>
      </c>
      <c r="I7552" s="22">
        <v>20</v>
      </c>
      <c r="J7552" s="21" t="s">
        <v>122458</v>
      </c>
    </row>
    <row r="7553" spans="1:10" ht="44" customHeight="1">
      <c r="A7553" s="19" t="s">
        <v>122461</v>
      </c>
      <c r="B7553" s="24">
        <v>17</v>
      </c>
      <c r="C7553" s="22">
        <v>15</v>
      </c>
      <c r="D7553" s="21" t="s">
        <v>122462</v>
      </c>
      <c r="E7553" s="21" t="s">
        <v>122463</v>
      </c>
      <c r="F7553" s="21" t="s">
        <v>101522</v>
      </c>
      <c r="G7553" s="22">
        <v>10</v>
      </c>
      <c r="H7553" s="22">
        <v>0</v>
      </c>
      <c r="I7553" s="22">
        <v>0</v>
      </c>
      <c r="J7553" s="21" t="s">
        <v>122464</v>
      </c>
    </row>
    <row r="7554" spans="1:10" ht="44" customHeight="1">
      <c r="A7554" s="19" t="s">
        <v>122465</v>
      </c>
      <c r="B7554" s="24">
        <v>25</v>
      </c>
      <c r="C7554" s="22">
        <v>27</v>
      </c>
      <c r="D7554" s="21" t="s">
        <v>122466</v>
      </c>
      <c r="E7554" s="21" t="s">
        <v>122467</v>
      </c>
      <c r="F7554" s="21" t="s">
        <v>101533</v>
      </c>
      <c r="G7554" s="22">
        <v>9</v>
      </c>
      <c r="H7554" s="22">
        <v>14</v>
      </c>
      <c r="I7554" s="22">
        <v>31</v>
      </c>
      <c r="J7554" s="21" t="s">
        <v>122468</v>
      </c>
    </row>
    <row r="7555" spans="1:10" ht="44" customHeight="1">
      <c r="A7555" s="19" t="s">
        <v>122469</v>
      </c>
      <c r="B7555" s="24">
        <v>21</v>
      </c>
      <c r="C7555" s="22">
        <v>16</v>
      </c>
      <c r="D7555" s="21" t="s">
        <v>117392</v>
      </c>
      <c r="E7555" s="21" t="s">
        <v>117393</v>
      </c>
      <c r="F7555" s="21" t="s">
        <v>101945</v>
      </c>
      <c r="G7555" s="22">
        <v>1</v>
      </c>
      <c r="H7555" s="22">
        <v>11</v>
      </c>
      <c r="I7555" s="22">
        <v>17</v>
      </c>
      <c r="J7555" s="21" t="s">
        <v>122470</v>
      </c>
    </row>
    <row r="7556" spans="1:10" ht="44" customHeight="1">
      <c r="A7556" s="19" t="s">
        <v>122471</v>
      </c>
      <c r="B7556" s="24">
        <v>23</v>
      </c>
      <c r="C7556" s="22">
        <v>16</v>
      </c>
      <c r="D7556" s="21" t="s">
        <v>122472</v>
      </c>
      <c r="E7556" s="21" t="s">
        <v>122473</v>
      </c>
      <c r="F7556" s="21" t="s">
        <v>101533</v>
      </c>
      <c r="G7556" s="22">
        <v>1</v>
      </c>
      <c r="H7556" s="22">
        <v>9</v>
      </c>
      <c r="I7556" s="22">
        <v>13</v>
      </c>
      <c r="J7556" s="21" t="s">
        <v>122474</v>
      </c>
    </row>
    <row r="7557" spans="1:10" ht="32" customHeight="1">
      <c r="A7557" s="19" t="s">
        <v>122475</v>
      </c>
      <c r="B7557" s="24">
        <v>35</v>
      </c>
      <c r="C7557" s="22">
        <v>15</v>
      </c>
      <c r="D7557" s="21" t="s">
        <v>118425</v>
      </c>
      <c r="E7557" s="21" t="s">
        <v>118426</v>
      </c>
      <c r="F7557" s="21" t="s">
        <v>14739</v>
      </c>
      <c r="G7557" s="22">
        <v>10</v>
      </c>
      <c r="H7557" s="22">
        <v>0</v>
      </c>
      <c r="I7557" s="22">
        <v>0</v>
      </c>
      <c r="J7557" s="21" t="s">
        <v>118427</v>
      </c>
    </row>
    <row r="7558" spans="1:10" ht="44" customHeight="1">
      <c r="A7558" s="19" t="s">
        <v>122476</v>
      </c>
      <c r="B7558" s="24">
        <v>48</v>
      </c>
      <c r="C7558" s="22">
        <v>52</v>
      </c>
      <c r="D7558" s="21" t="s">
        <v>122284</v>
      </c>
      <c r="E7558" s="21" t="s">
        <v>122285</v>
      </c>
      <c r="F7558" s="21" t="s">
        <v>122477</v>
      </c>
      <c r="G7558" s="22">
        <v>5</v>
      </c>
      <c r="H7558" s="22">
        <v>43</v>
      </c>
      <c r="I7558" s="22">
        <v>80</v>
      </c>
      <c r="J7558" s="21" t="s">
        <v>122478</v>
      </c>
    </row>
    <row r="7559" spans="1:10" ht="44" customHeight="1">
      <c r="A7559" s="19" t="s">
        <v>122479</v>
      </c>
      <c r="B7559" s="24">
        <v>28</v>
      </c>
      <c r="C7559" s="22">
        <v>24</v>
      </c>
      <c r="D7559" s="21" t="s">
        <v>104338</v>
      </c>
      <c r="E7559" s="21" t="s">
        <v>104339</v>
      </c>
      <c r="F7559" s="21" t="s">
        <v>102449</v>
      </c>
      <c r="G7559" s="22">
        <v>10</v>
      </c>
      <c r="H7559" s="22">
        <v>10</v>
      </c>
      <c r="I7559" s="22">
        <v>18</v>
      </c>
      <c r="J7559" s="21" t="s">
        <v>122480</v>
      </c>
    </row>
    <row r="7560" spans="1:10" ht="32" customHeight="1">
      <c r="A7560" s="19" t="s">
        <v>122481</v>
      </c>
      <c r="B7560" s="24">
        <v>35</v>
      </c>
      <c r="C7560" s="22">
        <v>18</v>
      </c>
      <c r="D7560" s="21" t="s">
        <v>107105</v>
      </c>
      <c r="E7560" s="21" t="s">
        <v>107106</v>
      </c>
      <c r="F7560" s="21" t="s">
        <v>102782</v>
      </c>
      <c r="G7560" s="22">
        <v>1</v>
      </c>
      <c r="H7560" s="22">
        <v>13</v>
      </c>
      <c r="I7560" s="22">
        <v>22</v>
      </c>
      <c r="J7560" s="21" t="s">
        <v>122482</v>
      </c>
    </row>
    <row r="7561" spans="1:10" ht="32" customHeight="1">
      <c r="A7561" s="19" t="s">
        <v>122483</v>
      </c>
      <c r="B7561" s="24">
        <v>24</v>
      </c>
      <c r="C7561" s="22">
        <v>19</v>
      </c>
      <c r="D7561" s="21" t="s">
        <v>122484</v>
      </c>
      <c r="E7561" s="21" t="s">
        <v>122485</v>
      </c>
      <c r="F7561" s="21" t="s">
        <v>101787</v>
      </c>
      <c r="G7561" s="22">
        <v>1</v>
      </c>
      <c r="H7561" s="22">
        <v>14</v>
      </c>
      <c r="I7561" s="22">
        <v>29</v>
      </c>
      <c r="J7561" s="21" t="s">
        <v>122486</v>
      </c>
    </row>
    <row r="7562" spans="1:10" ht="32" customHeight="1">
      <c r="A7562" s="19" t="s">
        <v>122487</v>
      </c>
      <c r="B7562" s="24">
        <v>22</v>
      </c>
      <c r="C7562" s="22">
        <v>15</v>
      </c>
      <c r="D7562" s="21" t="s">
        <v>102748</v>
      </c>
      <c r="E7562" s="21" t="s">
        <v>102749</v>
      </c>
      <c r="F7562" s="21" t="s">
        <v>14739</v>
      </c>
      <c r="G7562" s="22">
        <v>10</v>
      </c>
      <c r="H7562" s="22">
        <v>0</v>
      </c>
      <c r="I7562" s="22">
        <v>0</v>
      </c>
      <c r="J7562" s="21" t="s">
        <v>107470</v>
      </c>
    </row>
    <row r="7563" spans="1:10" ht="32" customHeight="1">
      <c r="A7563" s="19" t="s">
        <v>122488</v>
      </c>
      <c r="B7563" s="24">
        <v>34</v>
      </c>
      <c r="C7563" s="22">
        <v>15</v>
      </c>
      <c r="D7563" s="21" t="s">
        <v>122489</v>
      </c>
      <c r="E7563" s="21" t="s">
        <v>122490</v>
      </c>
      <c r="F7563" s="21" t="s">
        <v>101694</v>
      </c>
      <c r="G7563" s="22">
        <v>10</v>
      </c>
      <c r="H7563" s="22">
        <v>0</v>
      </c>
      <c r="I7563" s="22">
        <v>0</v>
      </c>
      <c r="J7563" s="21" t="s">
        <v>122491</v>
      </c>
    </row>
    <row r="7564" spans="1:10" ht="32" customHeight="1">
      <c r="A7564" s="19" t="s">
        <v>122492</v>
      </c>
      <c r="B7564" s="24">
        <v>15</v>
      </c>
      <c r="C7564" s="22">
        <v>20</v>
      </c>
      <c r="D7564" s="21" t="s">
        <v>122493</v>
      </c>
      <c r="E7564" s="21" t="s">
        <v>122494</v>
      </c>
      <c r="F7564" s="21" t="s">
        <v>101623</v>
      </c>
      <c r="G7564" s="22">
        <v>5</v>
      </c>
      <c r="H7564" s="22">
        <v>11</v>
      </c>
      <c r="I7564" s="22">
        <v>25</v>
      </c>
      <c r="J7564" s="21" t="s">
        <v>122495</v>
      </c>
    </row>
    <row r="7565" spans="1:10" ht="32" customHeight="1">
      <c r="A7565" s="19" t="s">
        <v>122496</v>
      </c>
      <c r="B7565" s="24">
        <v>23</v>
      </c>
      <c r="C7565" s="22">
        <v>15</v>
      </c>
      <c r="D7565" s="21" t="s">
        <v>122497</v>
      </c>
      <c r="E7565" s="21" t="s">
        <v>122498</v>
      </c>
      <c r="F7565" s="21" t="s">
        <v>14739</v>
      </c>
      <c r="G7565" s="22">
        <v>10</v>
      </c>
      <c r="H7565" s="22">
        <v>0</v>
      </c>
      <c r="I7565" s="22">
        <v>0</v>
      </c>
      <c r="J7565" s="21" t="s">
        <v>122499</v>
      </c>
    </row>
    <row r="7566" spans="1:10" ht="32" customHeight="1">
      <c r="A7566" s="19" t="s">
        <v>122500</v>
      </c>
      <c r="B7566" s="24">
        <v>22</v>
      </c>
      <c r="C7566" s="22">
        <v>15</v>
      </c>
      <c r="D7566" s="21" t="s">
        <v>102348</v>
      </c>
      <c r="E7566" s="21" t="s">
        <v>102349</v>
      </c>
      <c r="F7566" s="21" t="s">
        <v>101554</v>
      </c>
      <c r="G7566" s="22">
        <v>10</v>
      </c>
      <c r="H7566" s="22">
        <v>0</v>
      </c>
      <c r="I7566" s="22">
        <v>0</v>
      </c>
      <c r="J7566" s="21" t="s">
        <v>113688</v>
      </c>
    </row>
    <row r="7567" spans="1:10" ht="32" customHeight="1">
      <c r="A7567" s="19" t="s">
        <v>122501</v>
      </c>
      <c r="B7567" s="24">
        <v>22</v>
      </c>
      <c r="C7567" s="22">
        <v>15</v>
      </c>
      <c r="D7567" s="21" t="s">
        <v>122502</v>
      </c>
      <c r="E7567" s="21" t="s">
        <v>122503</v>
      </c>
      <c r="F7567" s="21" t="s">
        <v>101528</v>
      </c>
      <c r="G7567" s="22">
        <v>10</v>
      </c>
      <c r="H7567" s="22">
        <v>0</v>
      </c>
      <c r="I7567" s="22">
        <v>0</v>
      </c>
      <c r="J7567" s="21" t="s">
        <v>122504</v>
      </c>
    </row>
    <row r="7568" spans="1:10" ht="20" customHeight="1">
      <c r="A7568" s="27">
        <v>-999</v>
      </c>
      <c r="B7568" s="24">
        <v>-999</v>
      </c>
      <c r="C7568" s="22">
        <v>-999</v>
      </c>
      <c r="D7568" s="22">
        <v>-999</v>
      </c>
      <c r="E7568" s="22">
        <v>-999</v>
      </c>
      <c r="F7568" s="22">
        <v>-999</v>
      </c>
      <c r="G7568" s="22">
        <v>-999</v>
      </c>
      <c r="H7568" s="22">
        <v>-999</v>
      </c>
      <c r="I7568" s="22">
        <v>-999</v>
      </c>
      <c r="J7568" s="22">
        <v>-999</v>
      </c>
    </row>
    <row r="7569" spans="1:10" ht="44" customHeight="1">
      <c r="A7569" s="19" t="s">
        <v>122505</v>
      </c>
      <c r="B7569" s="24">
        <v>23</v>
      </c>
      <c r="C7569" s="22">
        <v>17</v>
      </c>
      <c r="D7569" s="21" t="s">
        <v>115534</v>
      </c>
      <c r="E7569" s="21" t="s">
        <v>115535</v>
      </c>
      <c r="F7569" s="21" t="s">
        <v>101665</v>
      </c>
      <c r="G7569" s="22">
        <v>1</v>
      </c>
      <c r="H7569" s="22">
        <v>12</v>
      </c>
      <c r="I7569" s="22">
        <v>24</v>
      </c>
      <c r="J7569" s="21" t="s">
        <v>122506</v>
      </c>
    </row>
    <row r="7570" spans="1:10" ht="44" customHeight="1">
      <c r="A7570" s="19" t="s">
        <v>122507</v>
      </c>
      <c r="B7570" s="24">
        <v>23</v>
      </c>
      <c r="C7570" s="22">
        <v>17</v>
      </c>
      <c r="D7570" s="21" t="s">
        <v>115534</v>
      </c>
      <c r="E7570" s="21" t="s">
        <v>115535</v>
      </c>
      <c r="F7570" s="21" t="s">
        <v>101665</v>
      </c>
      <c r="G7570" s="22">
        <v>1</v>
      </c>
      <c r="H7570" s="22">
        <v>12</v>
      </c>
      <c r="I7570" s="22">
        <v>24</v>
      </c>
      <c r="J7570" s="21" t="s">
        <v>122506</v>
      </c>
    </row>
    <row r="7571" spans="1:10" ht="32" customHeight="1">
      <c r="A7571" s="19" t="s">
        <v>122508</v>
      </c>
      <c r="B7571" s="24">
        <v>20</v>
      </c>
      <c r="C7571" s="22">
        <v>22</v>
      </c>
      <c r="D7571" s="21" t="s">
        <v>122509</v>
      </c>
      <c r="E7571" s="21" t="s">
        <v>122510</v>
      </c>
      <c r="F7571" s="21" t="s">
        <v>101689</v>
      </c>
      <c r="G7571" s="22">
        <v>5</v>
      </c>
      <c r="H7571" s="22">
        <v>13</v>
      </c>
      <c r="I7571" s="22">
        <v>17</v>
      </c>
      <c r="J7571" s="21" t="s">
        <v>122511</v>
      </c>
    </row>
    <row r="7572" spans="1:10" ht="32" customHeight="1">
      <c r="A7572" s="19" t="s">
        <v>122512</v>
      </c>
      <c r="B7572" s="24">
        <v>58</v>
      </c>
      <c r="C7572" s="22">
        <v>15</v>
      </c>
      <c r="D7572" s="21" t="s">
        <v>122513</v>
      </c>
      <c r="E7572" s="21" t="s">
        <v>122514</v>
      </c>
      <c r="F7572" s="21" t="s">
        <v>101568</v>
      </c>
      <c r="G7572" s="22">
        <v>1</v>
      </c>
      <c r="H7572" s="22">
        <v>9</v>
      </c>
      <c r="I7572" s="22">
        <v>16</v>
      </c>
      <c r="J7572" s="21" t="s">
        <v>122515</v>
      </c>
    </row>
    <row r="7573" spans="1:10" ht="32" customHeight="1">
      <c r="A7573" s="19" t="s">
        <v>122516</v>
      </c>
      <c r="B7573" s="24">
        <v>58</v>
      </c>
      <c r="C7573" s="22">
        <v>15</v>
      </c>
      <c r="D7573" s="21" t="s">
        <v>122513</v>
      </c>
      <c r="E7573" s="21" t="s">
        <v>122514</v>
      </c>
      <c r="F7573" s="21" t="s">
        <v>101568</v>
      </c>
      <c r="G7573" s="22">
        <v>1</v>
      </c>
      <c r="H7573" s="22">
        <v>9</v>
      </c>
      <c r="I7573" s="22">
        <v>16</v>
      </c>
      <c r="J7573" s="21" t="s">
        <v>122515</v>
      </c>
    </row>
    <row r="7574" spans="1:10" ht="32" customHeight="1">
      <c r="A7574" s="19" t="s">
        <v>122517</v>
      </c>
      <c r="B7574" s="24">
        <v>24</v>
      </c>
      <c r="C7574" s="22">
        <v>15</v>
      </c>
      <c r="D7574" s="21" t="s">
        <v>114590</v>
      </c>
      <c r="E7574" s="21" t="s">
        <v>114591</v>
      </c>
      <c r="F7574" s="21" t="s">
        <v>14739</v>
      </c>
      <c r="G7574" s="22">
        <v>10</v>
      </c>
      <c r="H7574" s="22">
        <v>0</v>
      </c>
      <c r="I7574" s="22">
        <v>0</v>
      </c>
      <c r="J7574" s="21" t="s">
        <v>122518</v>
      </c>
    </row>
    <row r="7575" spans="1:10" ht="32" customHeight="1">
      <c r="A7575" s="19" t="s">
        <v>122519</v>
      </c>
      <c r="B7575" s="24">
        <v>17</v>
      </c>
      <c r="C7575" s="22">
        <v>15</v>
      </c>
      <c r="D7575" s="21" t="s">
        <v>115735</v>
      </c>
      <c r="E7575" s="21" t="s">
        <v>115736</v>
      </c>
      <c r="F7575" s="21" t="s">
        <v>101568</v>
      </c>
      <c r="G7575" s="22">
        <v>1</v>
      </c>
      <c r="H7575" s="22">
        <v>10</v>
      </c>
      <c r="I7575" s="22">
        <v>17</v>
      </c>
      <c r="J7575" s="21" t="s">
        <v>122520</v>
      </c>
    </row>
    <row r="7576" spans="1:10" ht="32" customHeight="1">
      <c r="A7576" s="19" t="s">
        <v>122521</v>
      </c>
      <c r="B7576" s="24">
        <v>17</v>
      </c>
      <c r="C7576" s="22">
        <v>15</v>
      </c>
      <c r="D7576" s="21" t="s">
        <v>115735</v>
      </c>
      <c r="E7576" s="21" t="s">
        <v>115736</v>
      </c>
      <c r="F7576" s="21" t="s">
        <v>101568</v>
      </c>
      <c r="G7576" s="22">
        <v>1</v>
      </c>
      <c r="H7576" s="22">
        <v>10</v>
      </c>
      <c r="I7576" s="22">
        <v>17</v>
      </c>
      <c r="J7576" s="21" t="s">
        <v>122520</v>
      </c>
    </row>
    <row r="7577" spans="1:10" ht="32" customHeight="1">
      <c r="A7577" s="19" t="s">
        <v>122522</v>
      </c>
      <c r="B7577" s="24">
        <v>36</v>
      </c>
      <c r="C7577" s="22">
        <v>44</v>
      </c>
      <c r="D7577" s="21" t="s">
        <v>101921</v>
      </c>
      <c r="E7577" s="21" t="s">
        <v>101922</v>
      </c>
      <c r="F7577" s="21" t="s">
        <v>103371</v>
      </c>
      <c r="G7577" s="22">
        <v>8</v>
      </c>
      <c r="H7577" s="22">
        <v>15</v>
      </c>
      <c r="I7577" s="22">
        <v>30</v>
      </c>
      <c r="J7577" s="21" t="s">
        <v>122523</v>
      </c>
    </row>
    <row r="7578" spans="1:10" ht="32" customHeight="1">
      <c r="A7578" s="19" t="s">
        <v>122524</v>
      </c>
      <c r="B7578" s="24">
        <v>23</v>
      </c>
      <c r="C7578" s="22">
        <v>15</v>
      </c>
      <c r="D7578" s="21" t="s">
        <v>122525</v>
      </c>
      <c r="E7578" s="21" t="s">
        <v>122526</v>
      </c>
      <c r="F7578" s="21" t="s">
        <v>14739</v>
      </c>
      <c r="G7578" s="22">
        <v>10</v>
      </c>
      <c r="H7578" s="22">
        <v>0</v>
      </c>
      <c r="I7578" s="22">
        <v>0</v>
      </c>
      <c r="J7578" s="21" t="s">
        <v>122527</v>
      </c>
    </row>
    <row r="7579" spans="1:10" ht="20" customHeight="1">
      <c r="A7579" s="27">
        <v>-999</v>
      </c>
      <c r="B7579" s="24">
        <v>-999</v>
      </c>
      <c r="C7579" s="22">
        <v>-999</v>
      </c>
      <c r="D7579" s="22">
        <v>-999</v>
      </c>
      <c r="E7579" s="22">
        <v>-999</v>
      </c>
      <c r="F7579" s="22">
        <v>-999</v>
      </c>
      <c r="G7579" s="22">
        <v>-999</v>
      </c>
      <c r="H7579" s="22">
        <v>-999</v>
      </c>
      <c r="I7579" s="22">
        <v>-999</v>
      </c>
      <c r="J7579" s="22">
        <v>-999</v>
      </c>
    </row>
    <row r="7580" spans="1:10" ht="32" customHeight="1">
      <c r="A7580" s="19" t="s">
        <v>122528</v>
      </c>
      <c r="B7580" s="24">
        <v>12</v>
      </c>
      <c r="C7580" s="22">
        <v>15</v>
      </c>
      <c r="D7580" s="21" t="s">
        <v>122529</v>
      </c>
      <c r="E7580" s="21" t="s">
        <v>122530</v>
      </c>
      <c r="F7580" s="21" t="s">
        <v>101528</v>
      </c>
      <c r="G7580" s="22">
        <v>10</v>
      </c>
      <c r="H7580" s="22">
        <v>0</v>
      </c>
      <c r="I7580" s="22">
        <v>0</v>
      </c>
      <c r="J7580" s="21" t="s">
        <v>122531</v>
      </c>
    </row>
    <row r="7581" spans="1:10" ht="44" customHeight="1">
      <c r="A7581" s="19" t="s">
        <v>122532</v>
      </c>
      <c r="B7581" s="24">
        <v>25</v>
      </c>
      <c r="C7581" s="22">
        <v>16</v>
      </c>
      <c r="D7581" s="21" t="s">
        <v>122533</v>
      </c>
      <c r="E7581" s="21" t="s">
        <v>122534</v>
      </c>
      <c r="F7581" s="21" t="s">
        <v>101533</v>
      </c>
      <c r="G7581" s="22">
        <v>1</v>
      </c>
      <c r="H7581" s="22">
        <v>11</v>
      </c>
      <c r="I7581" s="22">
        <v>12</v>
      </c>
      <c r="J7581" s="21" t="s">
        <v>122535</v>
      </c>
    </row>
    <row r="7582" spans="1:10" ht="44" customHeight="1">
      <c r="A7582" s="19" t="s">
        <v>122536</v>
      </c>
      <c r="B7582" s="24">
        <v>12</v>
      </c>
      <c r="C7582" s="22">
        <v>15</v>
      </c>
      <c r="D7582" s="21" t="s">
        <v>115900</v>
      </c>
      <c r="E7582" s="21" t="s">
        <v>115901</v>
      </c>
      <c r="F7582" s="21" t="s">
        <v>101522</v>
      </c>
      <c r="G7582" s="22">
        <v>10</v>
      </c>
      <c r="H7582" s="22">
        <v>0</v>
      </c>
      <c r="I7582" s="22">
        <v>0</v>
      </c>
      <c r="J7582" s="21" t="s">
        <v>122537</v>
      </c>
    </row>
    <row r="7583" spans="1:10" ht="44" customHeight="1">
      <c r="A7583" s="19" t="s">
        <v>122538</v>
      </c>
      <c r="B7583" s="24">
        <v>20</v>
      </c>
      <c r="C7583" s="22">
        <v>15</v>
      </c>
      <c r="D7583" s="21" t="s">
        <v>108271</v>
      </c>
      <c r="E7583" s="21" t="s">
        <v>108272</v>
      </c>
      <c r="F7583" s="21" t="s">
        <v>101554</v>
      </c>
      <c r="G7583" s="22">
        <v>10</v>
      </c>
      <c r="H7583" s="22">
        <v>0</v>
      </c>
      <c r="I7583" s="22">
        <v>0</v>
      </c>
      <c r="J7583" s="21" t="s">
        <v>108273</v>
      </c>
    </row>
    <row r="7584" spans="1:10" ht="44" customHeight="1">
      <c r="A7584" s="19" t="s">
        <v>122539</v>
      </c>
      <c r="B7584" s="24">
        <v>32</v>
      </c>
      <c r="C7584" s="22">
        <v>15</v>
      </c>
      <c r="D7584" s="21" t="s">
        <v>120761</v>
      </c>
      <c r="E7584" s="21" t="s">
        <v>120762</v>
      </c>
      <c r="F7584" s="21" t="s">
        <v>101628</v>
      </c>
      <c r="G7584" s="22">
        <v>1</v>
      </c>
      <c r="H7584" s="22">
        <v>10</v>
      </c>
      <c r="I7584" s="22">
        <v>20</v>
      </c>
      <c r="J7584" s="21" t="s">
        <v>122540</v>
      </c>
    </row>
    <row r="7585" spans="1:10" ht="44" customHeight="1">
      <c r="A7585" s="19" t="s">
        <v>122541</v>
      </c>
      <c r="B7585" s="24">
        <v>47</v>
      </c>
      <c r="C7585" s="22">
        <v>30</v>
      </c>
      <c r="D7585" s="21" t="s">
        <v>104982</v>
      </c>
      <c r="E7585" s="21" t="s">
        <v>104983</v>
      </c>
      <c r="F7585" s="21" t="s">
        <v>101568</v>
      </c>
      <c r="G7585" s="22">
        <v>3</v>
      </c>
      <c r="H7585" s="22">
        <v>23</v>
      </c>
      <c r="I7585" s="22">
        <v>36</v>
      </c>
      <c r="J7585" s="21" t="s">
        <v>121386</v>
      </c>
    </row>
    <row r="7586" spans="1:10" ht="44" customHeight="1">
      <c r="A7586" s="19" t="s">
        <v>122542</v>
      </c>
      <c r="B7586" s="24">
        <v>47</v>
      </c>
      <c r="C7586" s="22">
        <v>30</v>
      </c>
      <c r="D7586" s="21" t="s">
        <v>104982</v>
      </c>
      <c r="E7586" s="21" t="s">
        <v>104983</v>
      </c>
      <c r="F7586" s="21" t="s">
        <v>101568</v>
      </c>
      <c r="G7586" s="22">
        <v>3</v>
      </c>
      <c r="H7586" s="22">
        <v>23</v>
      </c>
      <c r="I7586" s="22">
        <v>36</v>
      </c>
      <c r="J7586" s="21" t="s">
        <v>121386</v>
      </c>
    </row>
    <row r="7587" spans="1:10" ht="44" customHeight="1">
      <c r="A7587" s="19" t="s">
        <v>122543</v>
      </c>
      <c r="B7587" s="24">
        <v>18</v>
      </c>
      <c r="C7587" s="22">
        <v>15</v>
      </c>
      <c r="D7587" s="21" t="s">
        <v>122544</v>
      </c>
      <c r="E7587" s="21" t="s">
        <v>122545</v>
      </c>
      <c r="F7587" s="21" t="s">
        <v>101528</v>
      </c>
      <c r="G7587" s="22">
        <v>10</v>
      </c>
      <c r="H7587" s="22">
        <v>0</v>
      </c>
      <c r="I7587" s="22">
        <v>0</v>
      </c>
      <c r="J7587" s="21" t="s">
        <v>122546</v>
      </c>
    </row>
    <row r="7588" spans="1:10" ht="44" customHeight="1">
      <c r="A7588" s="19" t="s">
        <v>122547</v>
      </c>
      <c r="B7588" s="24">
        <v>20</v>
      </c>
      <c r="C7588" s="22">
        <v>22</v>
      </c>
      <c r="D7588" s="21" t="s">
        <v>121630</v>
      </c>
      <c r="E7588" s="21" t="s">
        <v>121631</v>
      </c>
      <c r="F7588" s="21" t="s">
        <v>101538</v>
      </c>
      <c r="G7588" s="22">
        <v>7</v>
      </c>
      <c r="H7588" s="22">
        <v>11</v>
      </c>
      <c r="I7588" s="22">
        <v>27</v>
      </c>
      <c r="J7588" s="21" t="s">
        <v>122548</v>
      </c>
    </row>
    <row r="7589" spans="1:10" ht="44" customHeight="1">
      <c r="A7589" s="19" t="s">
        <v>122549</v>
      </c>
      <c r="B7589" s="24">
        <v>13</v>
      </c>
      <c r="C7589" s="22">
        <v>15</v>
      </c>
      <c r="D7589" s="21" t="s">
        <v>105054</v>
      </c>
      <c r="E7589" s="21" t="s">
        <v>105055</v>
      </c>
      <c r="F7589" s="21" t="s">
        <v>101694</v>
      </c>
      <c r="G7589" s="22">
        <v>2</v>
      </c>
      <c r="H7589" s="22">
        <v>9</v>
      </c>
      <c r="I7589" s="22">
        <v>11</v>
      </c>
      <c r="J7589" s="21" t="s">
        <v>122550</v>
      </c>
    </row>
    <row r="7590" spans="1:10" ht="44" customHeight="1">
      <c r="A7590" s="19" t="s">
        <v>122551</v>
      </c>
      <c r="B7590" s="24">
        <v>13</v>
      </c>
      <c r="C7590" s="22">
        <v>15</v>
      </c>
      <c r="D7590" s="21" t="s">
        <v>105054</v>
      </c>
      <c r="E7590" s="21" t="s">
        <v>105055</v>
      </c>
      <c r="F7590" s="21" t="s">
        <v>101694</v>
      </c>
      <c r="G7590" s="22">
        <v>2</v>
      </c>
      <c r="H7590" s="22">
        <v>9</v>
      </c>
      <c r="I7590" s="22">
        <v>11</v>
      </c>
      <c r="J7590" s="21" t="s">
        <v>122550</v>
      </c>
    </row>
    <row r="7591" spans="1:10" ht="20" customHeight="1">
      <c r="A7591" s="27">
        <v>-999</v>
      </c>
      <c r="B7591" s="24">
        <v>-999</v>
      </c>
      <c r="C7591" s="22">
        <v>-999</v>
      </c>
      <c r="D7591" s="22">
        <v>-999</v>
      </c>
      <c r="E7591" s="22">
        <v>-999</v>
      </c>
      <c r="F7591" s="22">
        <v>-999</v>
      </c>
      <c r="G7591" s="22">
        <v>-999</v>
      </c>
      <c r="H7591" s="22">
        <v>-999</v>
      </c>
      <c r="I7591" s="22">
        <v>-999</v>
      </c>
      <c r="J7591" s="22">
        <v>-999</v>
      </c>
    </row>
    <row r="7592" spans="1:10" ht="20" customHeight="1">
      <c r="A7592" s="19" t="s">
        <v>122552</v>
      </c>
      <c r="B7592" s="24">
        <v>26</v>
      </c>
      <c r="C7592" s="22">
        <v>23</v>
      </c>
      <c r="D7592" s="21" t="s">
        <v>111804</v>
      </c>
      <c r="E7592" s="21" t="s">
        <v>111805</v>
      </c>
      <c r="F7592" s="21" t="s">
        <v>102157</v>
      </c>
      <c r="G7592" s="22">
        <v>5</v>
      </c>
      <c r="H7592" s="22">
        <v>14</v>
      </c>
      <c r="I7592" s="22">
        <v>23</v>
      </c>
      <c r="J7592" s="21" t="s">
        <v>122553</v>
      </c>
    </row>
    <row r="7593" spans="1:10" ht="20" customHeight="1">
      <c r="A7593" s="19" t="s">
        <v>122554</v>
      </c>
      <c r="B7593" s="24">
        <v>26</v>
      </c>
      <c r="C7593" s="22">
        <v>23</v>
      </c>
      <c r="D7593" s="21" t="s">
        <v>111804</v>
      </c>
      <c r="E7593" s="21" t="s">
        <v>111805</v>
      </c>
      <c r="F7593" s="21" t="s">
        <v>102157</v>
      </c>
      <c r="G7593" s="22">
        <v>5</v>
      </c>
      <c r="H7593" s="22">
        <v>14</v>
      </c>
      <c r="I7593" s="22">
        <v>23</v>
      </c>
      <c r="J7593" s="21" t="s">
        <v>122553</v>
      </c>
    </row>
    <row r="7594" spans="1:10" ht="20" customHeight="1">
      <c r="A7594" s="19" t="s">
        <v>122555</v>
      </c>
      <c r="B7594" s="24">
        <v>22</v>
      </c>
      <c r="C7594" s="22">
        <v>15</v>
      </c>
      <c r="D7594" s="21" t="s">
        <v>113756</v>
      </c>
      <c r="E7594" s="21" t="s">
        <v>113757</v>
      </c>
      <c r="F7594" s="21" t="s">
        <v>101554</v>
      </c>
      <c r="G7594" s="22">
        <v>10</v>
      </c>
      <c r="H7594" s="22">
        <v>0</v>
      </c>
      <c r="I7594" s="22">
        <v>0</v>
      </c>
      <c r="J7594" s="21" t="s">
        <v>122556</v>
      </c>
    </row>
    <row r="7595" spans="1:10" ht="20" customHeight="1">
      <c r="A7595" s="19" t="s">
        <v>122557</v>
      </c>
      <c r="B7595" s="24">
        <v>22</v>
      </c>
      <c r="C7595" s="22">
        <v>15</v>
      </c>
      <c r="D7595" s="21" t="s">
        <v>113756</v>
      </c>
      <c r="E7595" s="21" t="s">
        <v>113757</v>
      </c>
      <c r="F7595" s="21" t="s">
        <v>101554</v>
      </c>
      <c r="G7595" s="22">
        <v>10</v>
      </c>
      <c r="H7595" s="22">
        <v>0</v>
      </c>
      <c r="I7595" s="22">
        <v>0</v>
      </c>
      <c r="J7595" s="21" t="s">
        <v>122556</v>
      </c>
    </row>
    <row r="7596" spans="1:10" ht="20" customHeight="1">
      <c r="A7596" s="19" t="s">
        <v>122558</v>
      </c>
      <c r="B7596" s="24">
        <v>42</v>
      </c>
      <c r="C7596" s="22">
        <v>24</v>
      </c>
      <c r="D7596" s="21" t="s">
        <v>117984</v>
      </c>
      <c r="E7596" s="21" t="s">
        <v>117985</v>
      </c>
      <c r="F7596" s="21" t="s">
        <v>102405</v>
      </c>
      <c r="G7596" s="22">
        <v>5</v>
      </c>
      <c r="H7596" s="22">
        <v>15</v>
      </c>
      <c r="I7596" s="22">
        <v>25</v>
      </c>
      <c r="J7596" s="21" t="s">
        <v>122559</v>
      </c>
    </row>
    <row r="7597" spans="1:10" ht="32" customHeight="1">
      <c r="A7597" s="19" t="s">
        <v>122560</v>
      </c>
      <c r="B7597" s="24">
        <v>12</v>
      </c>
      <c r="C7597" s="22">
        <v>15</v>
      </c>
      <c r="D7597" s="21" t="s">
        <v>122561</v>
      </c>
      <c r="E7597" s="21" t="s">
        <v>122562</v>
      </c>
      <c r="F7597" s="21" t="s">
        <v>101522</v>
      </c>
      <c r="G7597" s="22">
        <v>10</v>
      </c>
      <c r="H7597" s="22">
        <v>0</v>
      </c>
      <c r="I7597" s="22">
        <v>0</v>
      </c>
      <c r="J7597" s="21" t="s">
        <v>122563</v>
      </c>
    </row>
    <row r="7598" spans="1:10" ht="32" customHeight="1">
      <c r="A7598" s="19" t="s">
        <v>122564</v>
      </c>
      <c r="B7598" s="24">
        <v>24</v>
      </c>
      <c r="C7598" s="22">
        <v>15</v>
      </c>
      <c r="D7598" s="21" t="s">
        <v>122565</v>
      </c>
      <c r="E7598" s="21" t="s">
        <v>122566</v>
      </c>
      <c r="F7598" s="21" t="s">
        <v>101554</v>
      </c>
      <c r="G7598" s="22">
        <v>10</v>
      </c>
      <c r="H7598" s="22">
        <v>0</v>
      </c>
      <c r="I7598" s="22">
        <v>0</v>
      </c>
      <c r="J7598" s="21" t="s">
        <v>122567</v>
      </c>
    </row>
    <row r="7599" spans="1:10" ht="20" customHeight="1">
      <c r="A7599" s="19" t="s">
        <v>122568</v>
      </c>
      <c r="B7599" s="24">
        <v>20</v>
      </c>
      <c r="C7599" s="22">
        <v>23</v>
      </c>
      <c r="D7599" s="21" t="s">
        <v>108932</v>
      </c>
      <c r="E7599" s="21" t="s">
        <v>108933</v>
      </c>
      <c r="F7599" s="21" t="s">
        <v>14739</v>
      </c>
      <c r="G7599" s="22">
        <v>9</v>
      </c>
      <c r="H7599" s="22">
        <v>10</v>
      </c>
      <c r="I7599" s="22">
        <v>16</v>
      </c>
      <c r="J7599" s="21" t="s">
        <v>122569</v>
      </c>
    </row>
    <row r="7600" spans="1:10" ht="20" customHeight="1">
      <c r="A7600" s="19" t="s">
        <v>122570</v>
      </c>
      <c r="B7600" s="24">
        <v>33</v>
      </c>
      <c r="C7600" s="22">
        <v>22</v>
      </c>
      <c r="D7600" s="21" t="s">
        <v>118605</v>
      </c>
      <c r="E7600" s="21" t="s">
        <v>118606</v>
      </c>
      <c r="F7600" s="21" t="s">
        <v>106135</v>
      </c>
      <c r="G7600" s="22">
        <v>1</v>
      </c>
      <c r="H7600" s="22">
        <v>17</v>
      </c>
      <c r="I7600" s="22">
        <v>31</v>
      </c>
      <c r="J7600" s="21" t="s">
        <v>122571</v>
      </c>
    </row>
    <row r="7601" spans="1:10" ht="20" customHeight="1">
      <c r="A7601" s="19" t="s">
        <v>122572</v>
      </c>
      <c r="B7601" s="24">
        <v>21</v>
      </c>
      <c r="C7601" s="22">
        <v>23</v>
      </c>
      <c r="D7601" s="21" t="s">
        <v>121695</v>
      </c>
      <c r="E7601" s="21" t="s">
        <v>121696</v>
      </c>
      <c r="F7601" s="21" t="s">
        <v>102001</v>
      </c>
      <c r="G7601" s="22">
        <v>2</v>
      </c>
      <c r="H7601" s="22">
        <v>17</v>
      </c>
      <c r="I7601" s="22">
        <v>27</v>
      </c>
      <c r="J7601" s="21" t="s">
        <v>122573</v>
      </c>
    </row>
    <row r="7602" spans="1:10" ht="20" customHeight="1">
      <c r="A7602" s="19" t="s">
        <v>122574</v>
      </c>
      <c r="B7602" s="24">
        <v>21</v>
      </c>
      <c r="C7602" s="22">
        <v>23</v>
      </c>
      <c r="D7602" s="21" t="s">
        <v>121695</v>
      </c>
      <c r="E7602" s="21" t="s">
        <v>121696</v>
      </c>
      <c r="F7602" s="21" t="s">
        <v>102001</v>
      </c>
      <c r="G7602" s="22">
        <v>2</v>
      </c>
      <c r="H7602" s="22">
        <v>17</v>
      </c>
      <c r="I7602" s="22">
        <v>27</v>
      </c>
      <c r="J7602" s="21" t="s">
        <v>122573</v>
      </c>
    </row>
    <row r="7603" spans="1:10" ht="20" customHeight="1">
      <c r="A7603" s="19" t="s">
        <v>122575</v>
      </c>
      <c r="B7603" s="24">
        <v>21</v>
      </c>
      <c r="C7603" s="22">
        <v>15</v>
      </c>
      <c r="D7603" s="21" t="s">
        <v>106093</v>
      </c>
      <c r="E7603" s="21" t="s">
        <v>106094</v>
      </c>
      <c r="F7603" s="21" t="s">
        <v>101568</v>
      </c>
      <c r="G7603" s="22">
        <v>10</v>
      </c>
      <c r="H7603" s="22">
        <v>0</v>
      </c>
      <c r="I7603" s="22">
        <v>0</v>
      </c>
      <c r="J7603" s="21" t="s">
        <v>122576</v>
      </c>
    </row>
    <row r="7604" spans="1:10" ht="20" customHeight="1">
      <c r="A7604" s="19" t="s">
        <v>122577</v>
      </c>
      <c r="B7604" s="24">
        <v>28</v>
      </c>
      <c r="C7604" s="22">
        <v>15</v>
      </c>
      <c r="D7604" s="21" t="s">
        <v>122578</v>
      </c>
      <c r="E7604" s="21" t="s">
        <v>122579</v>
      </c>
      <c r="F7604" s="21" t="s">
        <v>14739</v>
      </c>
      <c r="G7604" s="22">
        <v>10</v>
      </c>
      <c r="H7604" s="22">
        <v>0</v>
      </c>
      <c r="I7604" s="22">
        <v>0</v>
      </c>
      <c r="J7604" s="21" t="s">
        <v>122580</v>
      </c>
    </row>
    <row r="7605" spans="1:10" ht="20" customHeight="1">
      <c r="A7605" s="19" t="s">
        <v>122581</v>
      </c>
      <c r="B7605" s="24">
        <v>22</v>
      </c>
      <c r="C7605" s="22">
        <v>18</v>
      </c>
      <c r="D7605" s="21" t="s">
        <v>122582</v>
      </c>
      <c r="E7605" s="21" t="s">
        <v>122583</v>
      </c>
      <c r="F7605" s="21" t="s">
        <v>101757</v>
      </c>
      <c r="G7605" s="22">
        <v>4</v>
      </c>
      <c r="H7605" s="22">
        <v>10</v>
      </c>
      <c r="I7605" s="22">
        <v>18</v>
      </c>
      <c r="J7605" s="21" t="s">
        <v>122584</v>
      </c>
    </row>
    <row r="7606" spans="1:10" ht="20" customHeight="1">
      <c r="A7606" s="19" t="s">
        <v>122585</v>
      </c>
      <c r="B7606" s="24">
        <v>34</v>
      </c>
      <c r="C7606" s="22">
        <v>16</v>
      </c>
      <c r="D7606" s="21" t="s">
        <v>111180</v>
      </c>
      <c r="E7606" s="21" t="s">
        <v>111181</v>
      </c>
      <c r="F7606" s="21" t="s">
        <v>101945</v>
      </c>
      <c r="G7606" s="22">
        <v>1</v>
      </c>
      <c r="H7606" s="22">
        <v>11</v>
      </c>
      <c r="I7606" s="22">
        <v>19</v>
      </c>
      <c r="J7606" s="21" t="s">
        <v>122586</v>
      </c>
    </row>
    <row r="7607" spans="1:10" ht="20" customHeight="1">
      <c r="A7607" s="19" t="s">
        <v>122587</v>
      </c>
      <c r="B7607" s="24">
        <v>19</v>
      </c>
      <c r="C7607" s="22">
        <v>15</v>
      </c>
      <c r="D7607" s="21" t="s">
        <v>102492</v>
      </c>
      <c r="E7607" s="21" t="s">
        <v>102493</v>
      </c>
      <c r="F7607" s="21" t="s">
        <v>101568</v>
      </c>
      <c r="G7607" s="22">
        <v>1</v>
      </c>
      <c r="H7607" s="22">
        <v>10</v>
      </c>
      <c r="I7607" s="22">
        <v>15</v>
      </c>
      <c r="J7607" s="21" t="s">
        <v>106593</v>
      </c>
    </row>
    <row r="7608" spans="1:10" ht="20" customHeight="1">
      <c r="A7608" s="27">
        <v>-999</v>
      </c>
      <c r="B7608" s="24">
        <v>-999</v>
      </c>
      <c r="C7608" s="22">
        <v>-999</v>
      </c>
      <c r="D7608" s="22">
        <v>-999</v>
      </c>
      <c r="E7608" s="22">
        <v>-999</v>
      </c>
      <c r="F7608" s="22">
        <v>-999</v>
      </c>
      <c r="G7608" s="22">
        <v>-999</v>
      </c>
      <c r="H7608" s="22">
        <v>-999</v>
      </c>
      <c r="I7608" s="22">
        <v>-999</v>
      </c>
      <c r="J7608" s="22">
        <v>-999</v>
      </c>
    </row>
    <row r="7609" spans="1:10" ht="20" customHeight="1">
      <c r="A7609" s="19" t="s">
        <v>122588</v>
      </c>
      <c r="B7609" s="24">
        <v>32</v>
      </c>
      <c r="C7609" s="22">
        <v>28</v>
      </c>
      <c r="D7609" s="21" t="s">
        <v>112699</v>
      </c>
      <c r="E7609" s="21" t="s">
        <v>112700</v>
      </c>
      <c r="F7609" s="21" t="s">
        <v>102868</v>
      </c>
      <c r="G7609" s="22">
        <v>2</v>
      </c>
      <c r="H7609" s="22">
        <v>22</v>
      </c>
      <c r="I7609" s="22">
        <v>33</v>
      </c>
      <c r="J7609" s="21" t="s">
        <v>122589</v>
      </c>
    </row>
    <row r="7610" spans="1:10" ht="20" customHeight="1">
      <c r="A7610" s="19" t="s">
        <v>122590</v>
      </c>
      <c r="B7610" s="24">
        <v>32</v>
      </c>
      <c r="C7610" s="22">
        <v>28</v>
      </c>
      <c r="D7610" s="21" t="s">
        <v>112699</v>
      </c>
      <c r="E7610" s="21" t="s">
        <v>112700</v>
      </c>
      <c r="F7610" s="21" t="s">
        <v>102868</v>
      </c>
      <c r="G7610" s="22">
        <v>2</v>
      </c>
      <c r="H7610" s="22">
        <v>22</v>
      </c>
      <c r="I7610" s="22">
        <v>33</v>
      </c>
      <c r="J7610" s="21" t="s">
        <v>122589</v>
      </c>
    </row>
    <row r="7611" spans="1:10" ht="32" customHeight="1">
      <c r="A7611" s="19" t="s">
        <v>122591</v>
      </c>
      <c r="B7611" s="24">
        <v>28</v>
      </c>
      <c r="C7611" s="22">
        <v>17</v>
      </c>
      <c r="D7611" s="21" t="s">
        <v>103256</v>
      </c>
      <c r="E7611" s="21" t="s">
        <v>103257</v>
      </c>
      <c r="F7611" s="21" t="s">
        <v>14743</v>
      </c>
      <c r="G7611" s="22">
        <v>1</v>
      </c>
      <c r="H7611" s="22">
        <v>12</v>
      </c>
      <c r="I7611" s="22">
        <v>16</v>
      </c>
      <c r="J7611" s="21" t="s">
        <v>122592</v>
      </c>
    </row>
    <row r="7612" spans="1:10" ht="20" customHeight="1">
      <c r="A7612" s="27">
        <v>-999</v>
      </c>
      <c r="B7612" s="24">
        <v>-999</v>
      </c>
      <c r="C7612" s="22">
        <v>-999</v>
      </c>
      <c r="D7612" s="22">
        <v>-999</v>
      </c>
      <c r="E7612" s="22">
        <v>-999</v>
      </c>
      <c r="F7612" s="22">
        <v>-999</v>
      </c>
      <c r="G7612" s="22">
        <v>-999</v>
      </c>
      <c r="H7612" s="22">
        <v>-999</v>
      </c>
      <c r="I7612" s="22">
        <v>-999</v>
      </c>
      <c r="J7612" s="22">
        <v>-999</v>
      </c>
    </row>
    <row r="7613" spans="1:10" ht="32" customHeight="1">
      <c r="A7613" s="19" t="s">
        <v>122593</v>
      </c>
      <c r="B7613" s="24">
        <v>34</v>
      </c>
      <c r="C7613" s="22">
        <v>29</v>
      </c>
      <c r="D7613" s="21" t="s">
        <v>122594</v>
      </c>
      <c r="E7613" s="21" t="s">
        <v>122595</v>
      </c>
      <c r="F7613" s="21" t="s">
        <v>103652</v>
      </c>
      <c r="G7613" s="22">
        <v>8</v>
      </c>
      <c r="H7613" s="22">
        <v>17</v>
      </c>
      <c r="I7613" s="22">
        <v>26</v>
      </c>
      <c r="J7613" s="21" t="s">
        <v>122596</v>
      </c>
    </row>
    <row r="7614" spans="1:10" ht="20" customHeight="1">
      <c r="A7614" s="19" t="s">
        <v>122597</v>
      </c>
      <c r="B7614" s="24">
        <v>20</v>
      </c>
      <c r="C7614" s="22">
        <v>15</v>
      </c>
      <c r="D7614" s="21" t="s">
        <v>110017</v>
      </c>
      <c r="E7614" s="21" t="s">
        <v>110018</v>
      </c>
      <c r="F7614" s="21" t="s">
        <v>14739</v>
      </c>
      <c r="G7614" s="22">
        <v>10</v>
      </c>
      <c r="H7614" s="22">
        <v>0</v>
      </c>
      <c r="I7614" s="22">
        <v>0</v>
      </c>
      <c r="J7614" s="21" t="s">
        <v>122598</v>
      </c>
    </row>
    <row r="7615" spans="1:10" ht="20" customHeight="1">
      <c r="A7615" s="19" t="s">
        <v>122599</v>
      </c>
      <c r="B7615" s="24">
        <v>22</v>
      </c>
      <c r="C7615" s="22">
        <v>15</v>
      </c>
      <c r="D7615" s="21" t="s">
        <v>122600</v>
      </c>
      <c r="E7615" s="21" t="s">
        <v>122601</v>
      </c>
      <c r="F7615" s="21" t="s">
        <v>101528</v>
      </c>
      <c r="G7615" s="22">
        <v>10</v>
      </c>
      <c r="H7615" s="22">
        <v>0</v>
      </c>
      <c r="I7615" s="22">
        <v>0</v>
      </c>
      <c r="J7615" s="21" t="s">
        <v>122602</v>
      </c>
    </row>
    <row r="7616" spans="1:10" ht="20" customHeight="1">
      <c r="A7616" s="19" t="s">
        <v>122603</v>
      </c>
      <c r="B7616" s="24">
        <v>33</v>
      </c>
      <c r="C7616" s="22">
        <v>24</v>
      </c>
      <c r="D7616" s="21" t="s">
        <v>113606</v>
      </c>
      <c r="E7616" s="21" t="s">
        <v>113607</v>
      </c>
      <c r="F7616" s="21" t="s">
        <v>101676</v>
      </c>
      <c r="G7616" s="22">
        <v>2</v>
      </c>
      <c r="H7616" s="22">
        <v>18</v>
      </c>
      <c r="I7616" s="22">
        <v>29</v>
      </c>
      <c r="J7616" s="21" t="s">
        <v>122604</v>
      </c>
    </row>
    <row r="7617" spans="1:10" ht="20" customHeight="1">
      <c r="A7617" s="19" t="s">
        <v>122605</v>
      </c>
      <c r="B7617" s="24">
        <v>21</v>
      </c>
      <c r="C7617" s="22">
        <v>15</v>
      </c>
      <c r="D7617" s="21" t="s">
        <v>106984</v>
      </c>
      <c r="E7617" s="21" t="s">
        <v>106985</v>
      </c>
      <c r="F7617" s="21" t="s">
        <v>101568</v>
      </c>
      <c r="G7617" s="22">
        <v>1</v>
      </c>
      <c r="H7617" s="22">
        <v>9</v>
      </c>
      <c r="I7617" s="22">
        <v>19</v>
      </c>
      <c r="J7617" s="21" t="s">
        <v>122606</v>
      </c>
    </row>
    <row r="7618" spans="1:10" ht="20" customHeight="1">
      <c r="A7618" s="19" t="s">
        <v>122607</v>
      </c>
      <c r="B7618" s="24">
        <v>27</v>
      </c>
      <c r="C7618" s="22">
        <v>20</v>
      </c>
      <c r="D7618" s="21" t="s">
        <v>110307</v>
      </c>
      <c r="E7618" s="21" t="s">
        <v>110308</v>
      </c>
      <c r="F7618" s="21" t="s">
        <v>101543</v>
      </c>
      <c r="G7618" s="22">
        <v>7</v>
      </c>
      <c r="H7618" s="22">
        <v>9</v>
      </c>
      <c r="I7618" s="22">
        <v>14</v>
      </c>
      <c r="J7618" s="21" t="s">
        <v>122608</v>
      </c>
    </row>
    <row r="7619" spans="1:10" ht="20" customHeight="1">
      <c r="A7619" s="19" t="s">
        <v>122609</v>
      </c>
      <c r="B7619" s="24">
        <v>22</v>
      </c>
      <c r="C7619" s="22">
        <v>15</v>
      </c>
      <c r="D7619" s="21" t="s">
        <v>103753</v>
      </c>
      <c r="E7619" s="21" t="s">
        <v>103754</v>
      </c>
      <c r="F7619" s="21" t="s">
        <v>101563</v>
      </c>
      <c r="G7619" s="22">
        <v>10</v>
      </c>
      <c r="H7619" s="22">
        <v>0</v>
      </c>
      <c r="I7619" s="22">
        <v>0</v>
      </c>
      <c r="J7619" s="21" t="s">
        <v>106710</v>
      </c>
    </row>
    <row r="7620" spans="1:10" ht="20" customHeight="1">
      <c r="A7620" s="19" t="s">
        <v>122610</v>
      </c>
      <c r="B7620" s="24">
        <v>32</v>
      </c>
      <c r="C7620" s="22">
        <v>15</v>
      </c>
      <c r="D7620" s="21" t="s">
        <v>120968</v>
      </c>
      <c r="E7620" s="21" t="s">
        <v>120969</v>
      </c>
      <c r="F7620" s="21" t="s">
        <v>14739</v>
      </c>
      <c r="G7620" s="22">
        <v>10</v>
      </c>
      <c r="H7620" s="22">
        <v>0</v>
      </c>
      <c r="I7620" s="22">
        <v>0</v>
      </c>
      <c r="J7620" s="21" t="s">
        <v>122611</v>
      </c>
    </row>
    <row r="7621" spans="1:10" ht="20" customHeight="1">
      <c r="A7621" s="27">
        <v>-999</v>
      </c>
      <c r="B7621" s="24">
        <v>-999</v>
      </c>
      <c r="C7621" s="22">
        <v>-999</v>
      </c>
      <c r="D7621" s="22">
        <v>-999</v>
      </c>
      <c r="E7621" s="22">
        <v>-999</v>
      </c>
      <c r="F7621" s="22">
        <v>-999</v>
      </c>
      <c r="G7621" s="22">
        <v>-999</v>
      </c>
      <c r="H7621" s="22">
        <v>-999</v>
      </c>
      <c r="I7621" s="22">
        <v>-999</v>
      </c>
      <c r="J7621" s="22">
        <v>-999</v>
      </c>
    </row>
    <row r="7622" spans="1:10" ht="20" customHeight="1">
      <c r="A7622" s="19" t="s">
        <v>122612</v>
      </c>
      <c r="B7622" s="24">
        <v>87</v>
      </c>
      <c r="C7622" s="22">
        <v>70</v>
      </c>
      <c r="D7622" s="21" t="s">
        <v>102904</v>
      </c>
      <c r="E7622" s="21" t="s">
        <v>102905</v>
      </c>
      <c r="F7622" s="21" t="s">
        <v>122613</v>
      </c>
      <c r="G7622" s="22">
        <v>1</v>
      </c>
      <c r="H7622" s="22">
        <v>26</v>
      </c>
      <c r="I7622" s="22">
        <v>32</v>
      </c>
      <c r="J7622" s="21" t="s">
        <v>122614</v>
      </c>
    </row>
    <row r="7623" spans="1:10" ht="20" customHeight="1">
      <c r="A7623" s="19" t="s">
        <v>122615</v>
      </c>
      <c r="B7623" s="24">
        <v>20</v>
      </c>
      <c r="C7623" s="22">
        <v>24</v>
      </c>
      <c r="D7623" s="21" t="s">
        <v>122616</v>
      </c>
      <c r="E7623" s="21" t="s">
        <v>122617</v>
      </c>
      <c r="F7623" s="21" t="s">
        <v>102405</v>
      </c>
      <c r="G7623" s="22">
        <v>5</v>
      </c>
      <c r="H7623" s="22">
        <v>15</v>
      </c>
      <c r="I7623" s="22">
        <v>29</v>
      </c>
      <c r="J7623" s="21" t="s">
        <v>122618</v>
      </c>
    </row>
    <row r="7624" spans="1:10" ht="20" customHeight="1">
      <c r="A7624" s="19" t="s">
        <v>122619</v>
      </c>
      <c r="B7624" s="24">
        <v>12</v>
      </c>
      <c r="C7624" s="22">
        <v>15</v>
      </c>
      <c r="D7624" s="21" t="s">
        <v>122620</v>
      </c>
      <c r="E7624" s="21" t="s">
        <v>122621</v>
      </c>
      <c r="F7624" s="21" t="s">
        <v>101522</v>
      </c>
      <c r="G7624" s="22">
        <v>10</v>
      </c>
      <c r="H7624" s="22">
        <v>0</v>
      </c>
      <c r="I7624" s="22">
        <v>0</v>
      </c>
      <c r="J7624" s="21" t="s">
        <v>122622</v>
      </c>
    </row>
    <row r="7625" spans="1:10" ht="20" customHeight="1">
      <c r="A7625" s="19" t="s">
        <v>122623</v>
      </c>
      <c r="B7625" s="24">
        <v>13</v>
      </c>
      <c r="C7625" s="22">
        <v>15</v>
      </c>
      <c r="D7625" s="21" t="s">
        <v>122624</v>
      </c>
      <c r="E7625" s="21" t="s">
        <v>122625</v>
      </c>
      <c r="F7625" s="21" t="s">
        <v>101522</v>
      </c>
      <c r="G7625" s="22">
        <v>10</v>
      </c>
      <c r="H7625" s="22">
        <v>0</v>
      </c>
      <c r="I7625" s="22">
        <v>0</v>
      </c>
      <c r="J7625" s="21" t="s">
        <v>122626</v>
      </c>
    </row>
    <row r="7626" spans="1:10" ht="20" customHeight="1">
      <c r="A7626" s="19" t="s">
        <v>122627</v>
      </c>
      <c r="B7626" s="24">
        <v>64</v>
      </c>
      <c r="C7626" s="22">
        <v>15</v>
      </c>
      <c r="D7626" s="21" t="s">
        <v>110644</v>
      </c>
      <c r="E7626" s="21" t="s">
        <v>110645</v>
      </c>
      <c r="F7626" s="21" t="s">
        <v>14739</v>
      </c>
      <c r="G7626" s="22">
        <v>10</v>
      </c>
      <c r="H7626" s="22">
        <v>0</v>
      </c>
      <c r="I7626" s="22">
        <v>0</v>
      </c>
      <c r="J7626" s="21" t="s">
        <v>110646</v>
      </c>
    </row>
    <row r="7627" spans="1:10" ht="20" customHeight="1">
      <c r="A7627" s="19" t="s">
        <v>122628</v>
      </c>
      <c r="B7627" s="24">
        <v>21</v>
      </c>
      <c r="C7627" s="22">
        <v>15</v>
      </c>
      <c r="D7627" s="21" t="s">
        <v>107500</v>
      </c>
      <c r="E7627" s="21" t="s">
        <v>107501</v>
      </c>
      <c r="F7627" s="21" t="s">
        <v>101554</v>
      </c>
      <c r="G7627" s="22">
        <v>10</v>
      </c>
      <c r="H7627" s="22">
        <v>0</v>
      </c>
      <c r="I7627" s="22">
        <v>0</v>
      </c>
      <c r="J7627" s="21" t="s">
        <v>122629</v>
      </c>
    </row>
    <row r="7628" spans="1:10" ht="20" customHeight="1">
      <c r="A7628" s="27">
        <v>-999</v>
      </c>
      <c r="B7628" s="24">
        <v>-999</v>
      </c>
      <c r="C7628" s="22">
        <v>-999</v>
      </c>
      <c r="D7628" s="22">
        <v>-999</v>
      </c>
      <c r="E7628" s="22">
        <v>-999</v>
      </c>
      <c r="F7628" s="22">
        <v>-999</v>
      </c>
      <c r="G7628" s="22">
        <v>-999</v>
      </c>
      <c r="H7628" s="22">
        <v>-999</v>
      </c>
      <c r="I7628" s="22">
        <v>-999</v>
      </c>
      <c r="J7628" s="22">
        <v>-999</v>
      </c>
    </row>
    <row r="7629" spans="1:10" ht="32" customHeight="1">
      <c r="A7629" s="19" t="s">
        <v>122630</v>
      </c>
      <c r="B7629" s="24">
        <v>19</v>
      </c>
      <c r="C7629" s="22">
        <v>15</v>
      </c>
      <c r="D7629" s="21" t="s">
        <v>121094</v>
      </c>
      <c r="E7629" s="21" t="s">
        <v>121095</v>
      </c>
      <c r="F7629" s="21" t="s">
        <v>101568</v>
      </c>
      <c r="G7629" s="22">
        <v>1</v>
      </c>
      <c r="H7629" s="22">
        <v>10</v>
      </c>
      <c r="I7629" s="22">
        <v>16</v>
      </c>
      <c r="J7629" s="21" t="s">
        <v>122631</v>
      </c>
    </row>
    <row r="7630" spans="1:10" ht="20" customHeight="1">
      <c r="A7630" s="19" t="s">
        <v>122632</v>
      </c>
      <c r="B7630" s="24">
        <v>30</v>
      </c>
      <c r="C7630" s="22">
        <v>15</v>
      </c>
      <c r="D7630" s="21" t="s">
        <v>122633</v>
      </c>
      <c r="E7630" s="21" t="s">
        <v>122634</v>
      </c>
      <c r="F7630" s="21" t="s">
        <v>101563</v>
      </c>
      <c r="G7630" s="22">
        <v>10</v>
      </c>
      <c r="H7630" s="22">
        <v>0</v>
      </c>
      <c r="I7630" s="22">
        <v>0</v>
      </c>
      <c r="J7630" s="21" t="s">
        <v>122635</v>
      </c>
    </row>
    <row r="7631" spans="1:10" ht="32" customHeight="1">
      <c r="A7631" s="19" t="s">
        <v>122636</v>
      </c>
      <c r="B7631" s="24">
        <v>22</v>
      </c>
      <c r="C7631" s="22">
        <v>16</v>
      </c>
      <c r="D7631" s="21" t="s">
        <v>113710</v>
      </c>
      <c r="E7631" s="21" t="s">
        <v>113711</v>
      </c>
      <c r="F7631" s="21" t="s">
        <v>101945</v>
      </c>
      <c r="G7631" s="22">
        <v>1</v>
      </c>
      <c r="H7631" s="22">
        <v>11</v>
      </c>
      <c r="I7631" s="22">
        <v>17</v>
      </c>
      <c r="J7631" s="21" t="s">
        <v>122637</v>
      </c>
    </row>
    <row r="7632" spans="1:10" ht="20" customHeight="1">
      <c r="A7632" s="27">
        <v>-999</v>
      </c>
      <c r="B7632" s="24">
        <v>-999</v>
      </c>
      <c r="C7632" s="22">
        <v>-999</v>
      </c>
      <c r="D7632" s="22">
        <v>-999</v>
      </c>
      <c r="E7632" s="22">
        <v>-999</v>
      </c>
      <c r="F7632" s="22">
        <v>-999</v>
      </c>
      <c r="G7632" s="22">
        <v>-999</v>
      </c>
      <c r="H7632" s="22">
        <v>-999</v>
      </c>
      <c r="I7632" s="22">
        <v>-999</v>
      </c>
      <c r="J7632" s="22">
        <v>-999</v>
      </c>
    </row>
    <row r="7633" spans="1:10" ht="20" customHeight="1">
      <c r="A7633" s="27">
        <v>-999</v>
      </c>
      <c r="B7633" s="24">
        <v>-999</v>
      </c>
      <c r="C7633" s="22">
        <v>-999</v>
      </c>
      <c r="D7633" s="22">
        <v>-999</v>
      </c>
      <c r="E7633" s="22">
        <v>-999</v>
      </c>
      <c r="F7633" s="22">
        <v>-999</v>
      </c>
      <c r="G7633" s="22">
        <v>-999</v>
      </c>
      <c r="H7633" s="22">
        <v>-999</v>
      </c>
      <c r="I7633" s="22">
        <v>-999</v>
      </c>
      <c r="J7633" s="22">
        <v>-999</v>
      </c>
    </row>
    <row r="7634" spans="1:10" ht="32" customHeight="1">
      <c r="A7634" s="19" t="s">
        <v>122638</v>
      </c>
      <c r="B7634" s="24">
        <v>38</v>
      </c>
      <c r="C7634" s="22">
        <v>15</v>
      </c>
      <c r="D7634" s="21" t="s">
        <v>116187</v>
      </c>
      <c r="E7634" s="21" t="s">
        <v>116188</v>
      </c>
      <c r="F7634" s="21" t="s">
        <v>101554</v>
      </c>
      <c r="G7634" s="22">
        <v>10</v>
      </c>
      <c r="H7634" s="22">
        <v>0</v>
      </c>
      <c r="I7634" s="22">
        <v>0</v>
      </c>
      <c r="J7634" s="21" t="s">
        <v>122639</v>
      </c>
    </row>
    <row r="7635" spans="1:10" ht="32" customHeight="1">
      <c r="A7635" s="19" t="s">
        <v>122640</v>
      </c>
      <c r="B7635" s="24">
        <v>13</v>
      </c>
      <c r="C7635" s="22">
        <v>15</v>
      </c>
      <c r="D7635" s="21" t="s">
        <v>120871</v>
      </c>
      <c r="E7635" s="21" t="s">
        <v>120872</v>
      </c>
      <c r="F7635" s="22">
        <v>0</v>
      </c>
      <c r="G7635" s="22">
        <v>10</v>
      </c>
      <c r="H7635" s="22">
        <v>0</v>
      </c>
      <c r="I7635" s="22">
        <v>0</v>
      </c>
      <c r="J7635" s="21" t="s">
        <v>122641</v>
      </c>
    </row>
    <row r="7636" spans="1:10" ht="20" customHeight="1">
      <c r="A7636" s="27">
        <v>-999</v>
      </c>
      <c r="B7636" s="24">
        <v>-999</v>
      </c>
      <c r="C7636" s="22">
        <v>-999</v>
      </c>
      <c r="D7636" s="22">
        <v>-999</v>
      </c>
      <c r="E7636" s="22">
        <v>-999</v>
      </c>
      <c r="F7636" s="22">
        <v>-999</v>
      </c>
      <c r="G7636" s="22">
        <v>-999</v>
      </c>
      <c r="H7636" s="22">
        <v>-999</v>
      </c>
      <c r="I7636" s="22">
        <v>-999</v>
      </c>
      <c r="J7636" s="22">
        <v>-999</v>
      </c>
    </row>
    <row r="7637" spans="1:10" ht="32" customHeight="1">
      <c r="A7637" s="19" t="s">
        <v>122642</v>
      </c>
      <c r="B7637" s="24">
        <v>30</v>
      </c>
      <c r="C7637" s="22">
        <v>15</v>
      </c>
      <c r="D7637" s="21" t="s">
        <v>122027</v>
      </c>
      <c r="E7637" s="21" t="s">
        <v>122028</v>
      </c>
      <c r="F7637" s="21" t="s">
        <v>101554</v>
      </c>
      <c r="G7637" s="22">
        <v>10</v>
      </c>
      <c r="H7637" s="22">
        <v>0</v>
      </c>
      <c r="I7637" s="22">
        <v>0</v>
      </c>
      <c r="J7637" s="21" t="s">
        <v>122643</v>
      </c>
    </row>
    <row r="7638" spans="1:10" ht="32" customHeight="1">
      <c r="A7638" s="19" t="s">
        <v>122644</v>
      </c>
      <c r="B7638" s="24">
        <v>30</v>
      </c>
      <c r="C7638" s="22">
        <v>15</v>
      </c>
      <c r="D7638" s="21" t="s">
        <v>122027</v>
      </c>
      <c r="E7638" s="21" t="s">
        <v>122028</v>
      </c>
      <c r="F7638" s="21" t="s">
        <v>101554</v>
      </c>
      <c r="G7638" s="22">
        <v>10</v>
      </c>
      <c r="H7638" s="22">
        <v>0</v>
      </c>
      <c r="I7638" s="22">
        <v>0</v>
      </c>
      <c r="J7638" s="21" t="s">
        <v>122643</v>
      </c>
    </row>
    <row r="7639" spans="1:10" ht="32" customHeight="1">
      <c r="A7639" s="19" t="s">
        <v>122645</v>
      </c>
      <c r="B7639" s="24">
        <v>30</v>
      </c>
      <c r="C7639" s="22">
        <v>16</v>
      </c>
      <c r="D7639" s="21" t="s">
        <v>122646</v>
      </c>
      <c r="E7639" s="21" t="s">
        <v>122647</v>
      </c>
      <c r="F7639" s="21" t="s">
        <v>101533</v>
      </c>
      <c r="G7639" s="22">
        <v>1</v>
      </c>
      <c r="H7639" s="22">
        <v>8</v>
      </c>
      <c r="I7639" s="22">
        <v>18</v>
      </c>
      <c r="J7639" s="21" t="s">
        <v>122648</v>
      </c>
    </row>
    <row r="7640" spans="1:10" ht="32" customHeight="1">
      <c r="A7640" s="19" t="s">
        <v>122649</v>
      </c>
      <c r="B7640" s="24">
        <v>30</v>
      </c>
      <c r="C7640" s="22">
        <v>16</v>
      </c>
      <c r="D7640" s="21" t="s">
        <v>122646</v>
      </c>
      <c r="E7640" s="21" t="s">
        <v>122647</v>
      </c>
      <c r="F7640" s="21" t="s">
        <v>101533</v>
      </c>
      <c r="G7640" s="22">
        <v>1</v>
      </c>
      <c r="H7640" s="22">
        <v>8</v>
      </c>
      <c r="I7640" s="22">
        <v>18</v>
      </c>
      <c r="J7640" s="21" t="s">
        <v>122648</v>
      </c>
    </row>
    <row r="7641" spans="1:10" ht="20" customHeight="1">
      <c r="A7641" s="27">
        <v>-999</v>
      </c>
      <c r="B7641" s="24">
        <v>-999</v>
      </c>
      <c r="C7641" s="22">
        <v>-999</v>
      </c>
      <c r="D7641" s="22">
        <v>-999</v>
      </c>
      <c r="E7641" s="22">
        <v>-999</v>
      </c>
      <c r="F7641" s="22">
        <v>-999</v>
      </c>
      <c r="G7641" s="22">
        <v>-999</v>
      </c>
      <c r="H7641" s="22">
        <v>-999</v>
      </c>
      <c r="I7641" s="22">
        <v>-999</v>
      </c>
      <c r="J7641" s="22">
        <v>-999</v>
      </c>
    </row>
    <row r="7642" spans="1:10" ht="32" customHeight="1">
      <c r="A7642" s="19" t="s">
        <v>122650</v>
      </c>
      <c r="B7642" s="24">
        <v>34</v>
      </c>
      <c r="C7642" s="22">
        <v>17</v>
      </c>
      <c r="D7642" s="21" t="s">
        <v>104070</v>
      </c>
      <c r="E7642" s="21" t="s">
        <v>104071</v>
      </c>
      <c r="F7642" s="21" t="s">
        <v>14743</v>
      </c>
      <c r="G7642" s="22">
        <v>1</v>
      </c>
      <c r="H7642" s="22">
        <v>12</v>
      </c>
      <c r="I7642" s="22">
        <v>17</v>
      </c>
      <c r="J7642" s="21" t="s">
        <v>122651</v>
      </c>
    </row>
    <row r="7643" spans="1:10" ht="32" customHeight="1">
      <c r="A7643" s="19" t="s">
        <v>122652</v>
      </c>
      <c r="B7643" s="24">
        <v>17</v>
      </c>
      <c r="C7643" s="22">
        <v>15</v>
      </c>
      <c r="D7643" s="21" t="s">
        <v>122653</v>
      </c>
      <c r="E7643" s="21" t="s">
        <v>122654</v>
      </c>
      <c r="F7643" s="21" t="s">
        <v>14739</v>
      </c>
      <c r="G7643" s="22">
        <v>10</v>
      </c>
      <c r="H7643" s="22">
        <v>0</v>
      </c>
      <c r="I7643" s="22">
        <v>0</v>
      </c>
      <c r="J7643" s="21" t="s">
        <v>122655</v>
      </c>
    </row>
    <row r="7644" spans="1:10" ht="32" customHeight="1">
      <c r="A7644" s="19" t="s">
        <v>122656</v>
      </c>
      <c r="B7644" s="24">
        <v>24</v>
      </c>
      <c r="C7644" s="22">
        <v>15</v>
      </c>
      <c r="D7644" s="21" t="s">
        <v>122657</v>
      </c>
      <c r="E7644" s="21" t="s">
        <v>122658</v>
      </c>
      <c r="F7644" s="21" t="s">
        <v>101528</v>
      </c>
      <c r="G7644" s="22">
        <v>10</v>
      </c>
      <c r="H7644" s="22">
        <v>0</v>
      </c>
      <c r="I7644" s="22">
        <v>0</v>
      </c>
      <c r="J7644" s="21" t="s">
        <v>122659</v>
      </c>
    </row>
    <row r="7645" spans="1:10" ht="32" customHeight="1">
      <c r="A7645" s="19" t="s">
        <v>122660</v>
      </c>
      <c r="B7645" s="24">
        <v>23</v>
      </c>
      <c r="C7645" s="22">
        <v>15</v>
      </c>
      <c r="D7645" s="21" t="s">
        <v>121105</v>
      </c>
      <c r="E7645" s="21" t="s">
        <v>121106</v>
      </c>
      <c r="F7645" s="21" t="s">
        <v>101528</v>
      </c>
      <c r="G7645" s="22">
        <v>10</v>
      </c>
      <c r="H7645" s="22">
        <v>0</v>
      </c>
      <c r="I7645" s="22">
        <v>0</v>
      </c>
      <c r="J7645" s="21" t="s">
        <v>121107</v>
      </c>
    </row>
    <row r="7646" spans="1:10" ht="32" customHeight="1">
      <c r="A7646" s="19" t="s">
        <v>122661</v>
      </c>
      <c r="B7646" s="24">
        <v>15</v>
      </c>
      <c r="C7646" s="22">
        <v>18</v>
      </c>
      <c r="D7646" s="21" t="s">
        <v>122662</v>
      </c>
      <c r="E7646" s="21" t="s">
        <v>122663</v>
      </c>
      <c r="F7646" s="21" t="s">
        <v>102727</v>
      </c>
      <c r="G7646" s="22">
        <v>3</v>
      </c>
      <c r="H7646" s="22">
        <v>11</v>
      </c>
      <c r="I7646" s="22">
        <v>20</v>
      </c>
      <c r="J7646" s="21" t="s">
        <v>122664</v>
      </c>
    </row>
    <row r="7647" spans="1:10" ht="32" customHeight="1">
      <c r="A7647" s="19" t="s">
        <v>122665</v>
      </c>
      <c r="B7647" s="24">
        <v>27</v>
      </c>
      <c r="C7647" s="22">
        <v>15</v>
      </c>
      <c r="D7647" s="21" t="s">
        <v>102470</v>
      </c>
      <c r="E7647" s="21" t="s">
        <v>102471</v>
      </c>
      <c r="F7647" s="21" t="s">
        <v>101694</v>
      </c>
      <c r="G7647" s="22">
        <v>10</v>
      </c>
      <c r="H7647" s="22">
        <v>0</v>
      </c>
      <c r="I7647" s="22">
        <v>0</v>
      </c>
      <c r="J7647" s="21" t="s">
        <v>110714</v>
      </c>
    </row>
    <row r="7648" spans="1:10" ht="32" customHeight="1">
      <c r="A7648" s="19" t="s">
        <v>122666</v>
      </c>
      <c r="B7648" s="24">
        <v>20</v>
      </c>
      <c r="C7648" s="22">
        <v>45</v>
      </c>
      <c r="D7648" s="21" t="s">
        <v>122667</v>
      </c>
      <c r="E7648" s="21" t="s">
        <v>122668</v>
      </c>
      <c r="F7648" s="21" t="s">
        <v>103765</v>
      </c>
      <c r="G7648" s="22">
        <v>5</v>
      </c>
      <c r="H7648" s="22">
        <v>12</v>
      </c>
      <c r="I7648" s="22">
        <v>24</v>
      </c>
      <c r="J7648" s="21" t="s">
        <v>122669</v>
      </c>
    </row>
    <row r="7649" spans="1:10" ht="32" customHeight="1">
      <c r="A7649" s="19" t="s">
        <v>122670</v>
      </c>
      <c r="B7649" s="24">
        <v>44</v>
      </c>
      <c r="C7649" s="22">
        <v>15</v>
      </c>
      <c r="D7649" s="21" t="s">
        <v>122671</v>
      </c>
      <c r="E7649" s="21" t="s">
        <v>122672</v>
      </c>
      <c r="F7649" s="21" t="s">
        <v>101554</v>
      </c>
      <c r="G7649" s="22">
        <v>10</v>
      </c>
      <c r="H7649" s="22">
        <v>0</v>
      </c>
      <c r="I7649" s="22">
        <v>0</v>
      </c>
      <c r="J7649" s="21" t="s">
        <v>122673</v>
      </c>
    </row>
    <row r="7650" spans="1:10" ht="32" customHeight="1">
      <c r="A7650" s="19" t="s">
        <v>122674</v>
      </c>
      <c r="B7650" s="24">
        <v>17</v>
      </c>
      <c r="C7650" s="22">
        <v>15</v>
      </c>
      <c r="D7650" s="21" t="s">
        <v>109717</v>
      </c>
      <c r="E7650" s="21" t="s">
        <v>109718</v>
      </c>
      <c r="F7650" s="21" t="s">
        <v>101554</v>
      </c>
      <c r="G7650" s="22">
        <v>10</v>
      </c>
      <c r="H7650" s="22">
        <v>0</v>
      </c>
      <c r="I7650" s="22">
        <v>0</v>
      </c>
      <c r="J7650" s="21" t="s">
        <v>122675</v>
      </c>
    </row>
    <row r="7651" spans="1:10" ht="32" customHeight="1">
      <c r="A7651" s="19" t="s">
        <v>122676</v>
      </c>
      <c r="B7651" s="24">
        <v>12</v>
      </c>
      <c r="C7651" s="22">
        <v>15</v>
      </c>
      <c r="D7651" s="21" t="s">
        <v>122677</v>
      </c>
      <c r="E7651" s="21" t="s">
        <v>122678</v>
      </c>
      <c r="F7651" s="21" t="s">
        <v>101528</v>
      </c>
      <c r="G7651" s="22">
        <v>10</v>
      </c>
      <c r="H7651" s="22">
        <v>0</v>
      </c>
      <c r="I7651" s="22">
        <v>0</v>
      </c>
      <c r="J7651" s="21" t="s">
        <v>122679</v>
      </c>
    </row>
    <row r="7652" spans="1:10" ht="32" customHeight="1">
      <c r="A7652" s="19" t="s">
        <v>122680</v>
      </c>
      <c r="B7652" s="24">
        <v>27</v>
      </c>
      <c r="C7652" s="22">
        <v>35</v>
      </c>
      <c r="D7652" s="21" t="s">
        <v>103014</v>
      </c>
      <c r="E7652" s="21" t="s">
        <v>103015</v>
      </c>
      <c r="F7652" s="21" t="s">
        <v>101694</v>
      </c>
      <c r="G7652" s="22">
        <v>11</v>
      </c>
      <c r="H7652" s="22">
        <v>20</v>
      </c>
      <c r="I7652" s="22">
        <v>29</v>
      </c>
      <c r="J7652" s="21" t="s">
        <v>122681</v>
      </c>
    </row>
    <row r="7653" spans="1:10" ht="32" customHeight="1">
      <c r="A7653" s="19" t="s">
        <v>122682</v>
      </c>
      <c r="B7653" s="24">
        <v>21</v>
      </c>
      <c r="C7653" s="22">
        <v>15</v>
      </c>
      <c r="D7653" s="21" t="s">
        <v>107248</v>
      </c>
      <c r="E7653" s="21" t="s">
        <v>107249</v>
      </c>
      <c r="F7653" s="21" t="s">
        <v>101528</v>
      </c>
      <c r="G7653" s="22">
        <v>10</v>
      </c>
      <c r="H7653" s="22">
        <v>0</v>
      </c>
      <c r="I7653" s="22">
        <v>0</v>
      </c>
      <c r="J7653" s="21" t="s">
        <v>107250</v>
      </c>
    </row>
    <row r="7654" spans="1:10" ht="32" customHeight="1">
      <c r="A7654" s="19" t="s">
        <v>122683</v>
      </c>
      <c r="B7654" s="24">
        <v>13</v>
      </c>
      <c r="C7654" s="22">
        <v>15</v>
      </c>
      <c r="D7654" s="21" t="s">
        <v>120360</v>
      </c>
      <c r="E7654" s="21" t="s">
        <v>120361</v>
      </c>
      <c r="F7654" s="21" t="s">
        <v>14739</v>
      </c>
      <c r="G7654" s="22">
        <v>10</v>
      </c>
      <c r="H7654" s="22">
        <v>0</v>
      </c>
      <c r="I7654" s="22">
        <v>0</v>
      </c>
      <c r="J7654" s="21" t="s">
        <v>122684</v>
      </c>
    </row>
    <row r="7655" spans="1:10" ht="32" customHeight="1">
      <c r="A7655" s="19" t="s">
        <v>122685</v>
      </c>
      <c r="B7655" s="24">
        <v>14</v>
      </c>
      <c r="C7655" s="22">
        <v>16</v>
      </c>
      <c r="D7655" s="21" t="s">
        <v>122686</v>
      </c>
      <c r="E7655" s="21" t="s">
        <v>122687</v>
      </c>
      <c r="F7655" s="21" t="s">
        <v>101945</v>
      </c>
      <c r="G7655" s="22">
        <v>2</v>
      </c>
      <c r="H7655" s="22">
        <v>10</v>
      </c>
      <c r="I7655" s="22">
        <v>24</v>
      </c>
      <c r="J7655" s="21" t="s">
        <v>122688</v>
      </c>
    </row>
    <row r="7656" spans="1:10" ht="32" customHeight="1">
      <c r="A7656" s="19" t="s">
        <v>122689</v>
      </c>
      <c r="B7656" s="24">
        <v>17</v>
      </c>
      <c r="C7656" s="22">
        <v>15</v>
      </c>
      <c r="D7656" s="21" t="s">
        <v>122690</v>
      </c>
      <c r="E7656" s="21" t="s">
        <v>122691</v>
      </c>
      <c r="F7656" s="21" t="s">
        <v>101563</v>
      </c>
      <c r="G7656" s="22">
        <v>10</v>
      </c>
      <c r="H7656" s="22">
        <v>0</v>
      </c>
      <c r="I7656" s="22">
        <v>0</v>
      </c>
      <c r="J7656" s="21" t="s">
        <v>122692</v>
      </c>
    </row>
    <row r="7657" spans="1:10" ht="32" customHeight="1">
      <c r="A7657" s="19" t="s">
        <v>122693</v>
      </c>
      <c r="B7657" s="24">
        <v>23</v>
      </c>
      <c r="C7657" s="22">
        <v>17</v>
      </c>
      <c r="D7657" s="21" t="s">
        <v>108249</v>
      </c>
      <c r="E7657" s="21" t="s">
        <v>108250</v>
      </c>
      <c r="F7657" s="21" t="s">
        <v>101710</v>
      </c>
      <c r="G7657" s="22">
        <v>1</v>
      </c>
      <c r="H7657" s="22">
        <v>12</v>
      </c>
      <c r="I7657" s="22">
        <v>23</v>
      </c>
      <c r="J7657" s="21" t="s">
        <v>122694</v>
      </c>
    </row>
    <row r="7658" spans="1:10" ht="32" customHeight="1">
      <c r="A7658" s="19" t="s">
        <v>122695</v>
      </c>
      <c r="B7658" s="24">
        <v>20</v>
      </c>
      <c r="C7658" s="22">
        <v>16</v>
      </c>
      <c r="D7658" s="21" t="s">
        <v>110238</v>
      </c>
      <c r="E7658" s="21" t="s">
        <v>110239</v>
      </c>
      <c r="F7658" s="21" t="s">
        <v>101945</v>
      </c>
      <c r="G7658" s="22">
        <v>1</v>
      </c>
      <c r="H7658" s="22">
        <v>11</v>
      </c>
      <c r="I7658" s="22">
        <v>19</v>
      </c>
      <c r="J7658" s="21" t="s">
        <v>122696</v>
      </c>
    </row>
    <row r="7659" spans="1:10" ht="32" customHeight="1">
      <c r="A7659" s="19" t="s">
        <v>122697</v>
      </c>
      <c r="B7659" s="24">
        <v>18</v>
      </c>
      <c r="C7659" s="22">
        <v>50</v>
      </c>
      <c r="D7659" s="21" t="s">
        <v>122698</v>
      </c>
      <c r="E7659" s="21" t="s">
        <v>122699</v>
      </c>
      <c r="F7659" s="21" t="s">
        <v>101543</v>
      </c>
      <c r="G7659" s="22">
        <v>10</v>
      </c>
      <c r="H7659" s="22">
        <v>18</v>
      </c>
      <c r="I7659" s="22">
        <v>31</v>
      </c>
      <c r="J7659" s="21" t="s">
        <v>122700</v>
      </c>
    </row>
    <row r="7660" spans="1:10" ht="32" customHeight="1">
      <c r="A7660" s="19" t="s">
        <v>122701</v>
      </c>
      <c r="B7660" s="24">
        <v>25</v>
      </c>
      <c r="C7660" s="22">
        <v>15</v>
      </c>
      <c r="D7660" s="21" t="s">
        <v>104372</v>
      </c>
      <c r="E7660" s="21" t="s">
        <v>104373</v>
      </c>
      <c r="F7660" s="21" t="s">
        <v>101528</v>
      </c>
      <c r="G7660" s="22">
        <v>10</v>
      </c>
      <c r="H7660" s="22">
        <v>0</v>
      </c>
      <c r="I7660" s="22">
        <v>0</v>
      </c>
      <c r="J7660" s="21" t="s">
        <v>122702</v>
      </c>
    </row>
    <row r="7661" spans="1:10" ht="32" customHeight="1">
      <c r="A7661" s="19" t="s">
        <v>122703</v>
      </c>
      <c r="B7661" s="24">
        <v>18</v>
      </c>
      <c r="C7661" s="22">
        <v>15</v>
      </c>
      <c r="D7661" s="21" t="s">
        <v>122704</v>
      </c>
      <c r="E7661" s="21" t="s">
        <v>122705</v>
      </c>
      <c r="F7661" s="21" t="s">
        <v>101528</v>
      </c>
      <c r="G7661" s="22">
        <v>10</v>
      </c>
      <c r="H7661" s="22">
        <v>0</v>
      </c>
      <c r="I7661" s="22">
        <v>0</v>
      </c>
      <c r="J7661" s="21" t="s">
        <v>122706</v>
      </c>
    </row>
    <row r="7662" spans="1:10" ht="32" customHeight="1">
      <c r="A7662" s="19" t="s">
        <v>122707</v>
      </c>
      <c r="B7662" s="24">
        <v>22</v>
      </c>
      <c r="C7662" s="22">
        <v>15</v>
      </c>
      <c r="D7662" s="21" t="s">
        <v>106797</v>
      </c>
      <c r="E7662" s="21" t="s">
        <v>106798</v>
      </c>
      <c r="F7662" s="21" t="s">
        <v>101554</v>
      </c>
      <c r="G7662" s="22">
        <v>10</v>
      </c>
      <c r="H7662" s="22">
        <v>0</v>
      </c>
      <c r="I7662" s="22">
        <v>0</v>
      </c>
      <c r="J7662" s="21" t="s">
        <v>122708</v>
      </c>
    </row>
    <row r="7663" spans="1:10" ht="32" customHeight="1">
      <c r="A7663" s="19" t="s">
        <v>122709</v>
      </c>
      <c r="B7663" s="24">
        <v>30</v>
      </c>
      <c r="C7663" s="22">
        <v>15</v>
      </c>
      <c r="D7663" s="21" t="s">
        <v>108100</v>
      </c>
      <c r="E7663" s="21" t="s">
        <v>108101</v>
      </c>
      <c r="F7663" s="21" t="s">
        <v>101694</v>
      </c>
      <c r="G7663" s="22">
        <v>10</v>
      </c>
      <c r="H7663" s="22">
        <v>0</v>
      </c>
      <c r="I7663" s="22">
        <v>0</v>
      </c>
      <c r="J7663" s="21" t="s">
        <v>122710</v>
      </c>
    </row>
    <row r="7664" spans="1:10" ht="32" customHeight="1">
      <c r="A7664" s="19" t="s">
        <v>122711</v>
      </c>
      <c r="B7664" s="24">
        <v>16</v>
      </c>
      <c r="C7664" s="22">
        <v>20</v>
      </c>
      <c r="D7664" s="21" t="s">
        <v>122712</v>
      </c>
      <c r="E7664" s="21" t="s">
        <v>122713</v>
      </c>
      <c r="F7664" s="21" t="s">
        <v>101543</v>
      </c>
      <c r="G7664" s="22">
        <v>5</v>
      </c>
      <c r="H7664" s="22">
        <v>11</v>
      </c>
      <c r="I7664" s="22">
        <v>20</v>
      </c>
      <c r="J7664" s="21" t="s">
        <v>122714</v>
      </c>
    </row>
    <row r="7665" spans="1:10" ht="32" customHeight="1">
      <c r="A7665" s="19" t="s">
        <v>122715</v>
      </c>
      <c r="B7665" s="24">
        <v>32</v>
      </c>
      <c r="C7665" s="22">
        <v>30</v>
      </c>
      <c r="D7665" s="21" t="s">
        <v>106151</v>
      </c>
      <c r="E7665" s="21" t="s">
        <v>106152</v>
      </c>
      <c r="F7665" s="21" t="s">
        <v>101910</v>
      </c>
      <c r="G7665" s="22">
        <v>10</v>
      </c>
      <c r="H7665" s="22">
        <v>16</v>
      </c>
      <c r="I7665" s="22">
        <v>22</v>
      </c>
      <c r="J7665" s="21" t="s">
        <v>122716</v>
      </c>
    </row>
    <row r="7666" spans="1:10" ht="32" customHeight="1">
      <c r="A7666" s="19" t="s">
        <v>122717</v>
      </c>
      <c r="B7666" s="24">
        <v>18</v>
      </c>
      <c r="C7666" s="22">
        <v>15</v>
      </c>
      <c r="D7666" s="21" t="s">
        <v>116350</v>
      </c>
      <c r="E7666" s="21" t="s">
        <v>116351</v>
      </c>
      <c r="F7666" s="21" t="s">
        <v>101528</v>
      </c>
      <c r="G7666" s="22">
        <v>10</v>
      </c>
      <c r="H7666" s="22">
        <v>0</v>
      </c>
      <c r="I7666" s="22">
        <v>0</v>
      </c>
      <c r="J7666" s="21" t="s">
        <v>122718</v>
      </c>
    </row>
    <row r="7667" spans="1:10" ht="32" customHeight="1">
      <c r="A7667" s="19" t="s">
        <v>122719</v>
      </c>
      <c r="B7667" s="24">
        <v>20</v>
      </c>
      <c r="C7667" s="22">
        <v>15</v>
      </c>
      <c r="D7667" s="21" t="s">
        <v>110864</v>
      </c>
      <c r="E7667" s="21" t="s">
        <v>110865</v>
      </c>
      <c r="F7667" s="21" t="s">
        <v>101694</v>
      </c>
      <c r="G7667" s="22">
        <v>10</v>
      </c>
      <c r="H7667" s="22">
        <v>0</v>
      </c>
      <c r="I7667" s="22">
        <v>0</v>
      </c>
      <c r="J7667" s="21" t="s">
        <v>122720</v>
      </c>
    </row>
    <row r="7668" spans="1:10" ht="32" customHeight="1">
      <c r="A7668" s="19" t="s">
        <v>122721</v>
      </c>
      <c r="B7668" s="24">
        <v>22</v>
      </c>
      <c r="C7668" s="22">
        <v>15</v>
      </c>
      <c r="D7668" s="21" t="s">
        <v>122722</v>
      </c>
      <c r="E7668" s="21" t="s">
        <v>122723</v>
      </c>
      <c r="F7668" s="21" t="s">
        <v>101694</v>
      </c>
      <c r="G7668" s="22">
        <v>10</v>
      </c>
      <c r="H7668" s="22">
        <v>0</v>
      </c>
      <c r="I7668" s="22">
        <v>0</v>
      </c>
      <c r="J7668" s="21" t="s">
        <v>122724</v>
      </c>
    </row>
    <row r="7669" spans="1:10" ht="32" customHeight="1">
      <c r="A7669" s="19" t="s">
        <v>122725</v>
      </c>
      <c r="B7669" s="24">
        <v>22</v>
      </c>
      <c r="C7669" s="22">
        <v>15</v>
      </c>
      <c r="D7669" s="21" t="s">
        <v>118621</v>
      </c>
      <c r="E7669" s="21" t="s">
        <v>118622</v>
      </c>
      <c r="F7669" s="21" t="s">
        <v>101528</v>
      </c>
      <c r="G7669" s="22">
        <v>10</v>
      </c>
      <c r="H7669" s="22">
        <v>0</v>
      </c>
      <c r="I7669" s="22">
        <v>0</v>
      </c>
      <c r="J7669" s="21" t="s">
        <v>120693</v>
      </c>
    </row>
    <row r="7670" spans="1:10" ht="32" customHeight="1">
      <c r="A7670" s="19" t="s">
        <v>122726</v>
      </c>
      <c r="B7670" s="24">
        <v>32</v>
      </c>
      <c r="C7670" s="22">
        <v>15</v>
      </c>
      <c r="D7670" s="21" t="s">
        <v>122727</v>
      </c>
      <c r="E7670" s="21" t="s">
        <v>122728</v>
      </c>
      <c r="F7670" s="21" t="s">
        <v>101554</v>
      </c>
      <c r="G7670" s="22">
        <v>10</v>
      </c>
      <c r="H7670" s="22">
        <v>0</v>
      </c>
      <c r="I7670" s="22">
        <v>0</v>
      </c>
      <c r="J7670" s="21" t="s">
        <v>122729</v>
      </c>
    </row>
    <row r="7671" spans="1:10" ht="20" customHeight="1">
      <c r="A7671" s="27">
        <v>-999</v>
      </c>
      <c r="B7671" s="24">
        <v>-999</v>
      </c>
      <c r="C7671" s="22">
        <v>-999</v>
      </c>
      <c r="D7671" s="22">
        <v>-999</v>
      </c>
      <c r="E7671" s="22">
        <v>-999</v>
      </c>
      <c r="F7671" s="22">
        <v>-999</v>
      </c>
      <c r="G7671" s="22">
        <v>-999</v>
      </c>
      <c r="H7671" s="22">
        <v>-999</v>
      </c>
      <c r="I7671" s="22">
        <v>-999</v>
      </c>
      <c r="J7671" s="22">
        <v>-999</v>
      </c>
    </row>
    <row r="7672" spans="1:10" ht="20" customHeight="1">
      <c r="A7672" s="19" t="s">
        <v>122730</v>
      </c>
      <c r="B7672" s="24">
        <v>15</v>
      </c>
      <c r="C7672" s="22">
        <v>19</v>
      </c>
      <c r="D7672" s="21" t="s">
        <v>120844</v>
      </c>
      <c r="E7672" s="21" t="s">
        <v>120845</v>
      </c>
      <c r="F7672" s="21" t="s">
        <v>102510</v>
      </c>
      <c r="G7672" s="22">
        <v>5</v>
      </c>
      <c r="H7672" s="22">
        <v>10</v>
      </c>
      <c r="I7672" s="22">
        <v>23</v>
      </c>
      <c r="J7672" s="21" t="s">
        <v>122731</v>
      </c>
    </row>
    <row r="7673" spans="1:10" ht="20" customHeight="1">
      <c r="A7673" s="19" t="s">
        <v>122732</v>
      </c>
      <c r="B7673" s="24">
        <v>14</v>
      </c>
      <c r="C7673" s="22">
        <v>24</v>
      </c>
      <c r="D7673" s="21" t="s">
        <v>122733</v>
      </c>
      <c r="E7673" s="21" t="s">
        <v>122734</v>
      </c>
      <c r="F7673" s="21" t="s">
        <v>102449</v>
      </c>
      <c r="G7673" s="22">
        <v>10</v>
      </c>
      <c r="H7673" s="22">
        <v>10</v>
      </c>
      <c r="I7673" s="22">
        <v>26</v>
      </c>
      <c r="J7673" s="21" t="s">
        <v>122735</v>
      </c>
    </row>
    <row r="7674" spans="1:10" ht="20" customHeight="1">
      <c r="A7674" s="27">
        <v>-999</v>
      </c>
      <c r="B7674" s="24">
        <v>-999</v>
      </c>
      <c r="C7674" s="22">
        <v>-999</v>
      </c>
      <c r="D7674" s="22">
        <v>-999</v>
      </c>
      <c r="E7674" s="22">
        <v>-999</v>
      </c>
      <c r="F7674" s="22">
        <v>-999</v>
      </c>
      <c r="G7674" s="22">
        <v>-999</v>
      </c>
      <c r="H7674" s="22">
        <v>-999</v>
      </c>
      <c r="I7674" s="22">
        <v>-999</v>
      </c>
      <c r="J7674" s="22">
        <v>-999</v>
      </c>
    </row>
    <row r="7675" spans="1:10" ht="32" customHeight="1">
      <c r="A7675" s="19" t="s">
        <v>122736</v>
      </c>
      <c r="B7675" s="24">
        <v>24</v>
      </c>
      <c r="C7675" s="22">
        <v>17</v>
      </c>
      <c r="D7675" s="21" t="s">
        <v>101669</v>
      </c>
      <c r="E7675" s="21" t="s">
        <v>101670</v>
      </c>
      <c r="F7675" s="21" t="s">
        <v>101543</v>
      </c>
      <c r="G7675" s="22">
        <v>4</v>
      </c>
      <c r="H7675" s="22">
        <v>9</v>
      </c>
      <c r="I7675" s="22">
        <v>14</v>
      </c>
      <c r="J7675" s="21" t="s">
        <v>122737</v>
      </c>
    </row>
    <row r="7676" spans="1:10" ht="32" customHeight="1">
      <c r="A7676" s="19" t="s">
        <v>122738</v>
      </c>
      <c r="B7676" s="24">
        <v>52</v>
      </c>
      <c r="C7676" s="22">
        <v>15</v>
      </c>
      <c r="D7676" s="21" t="s">
        <v>122739</v>
      </c>
      <c r="E7676" s="21" t="s">
        <v>122740</v>
      </c>
      <c r="F7676" s="21" t="s">
        <v>101528</v>
      </c>
      <c r="G7676" s="22">
        <v>10</v>
      </c>
      <c r="H7676" s="22">
        <v>0</v>
      </c>
      <c r="I7676" s="22">
        <v>0</v>
      </c>
      <c r="J7676" s="21" t="s">
        <v>122741</v>
      </c>
    </row>
    <row r="7677" spans="1:10" ht="32" customHeight="1">
      <c r="A7677" s="19" t="s">
        <v>122742</v>
      </c>
      <c r="B7677" s="24">
        <v>39</v>
      </c>
      <c r="C7677" s="22">
        <v>15</v>
      </c>
      <c r="D7677" s="21" t="s">
        <v>122743</v>
      </c>
      <c r="E7677" s="21" t="s">
        <v>122744</v>
      </c>
      <c r="F7677" s="21" t="s">
        <v>101554</v>
      </c>
      <c r="G7677" s="22">
        <v>10</v>
      </c>
      <c r="H7677" s="22">
        <v>0</v>
      </c>
      <c r="I7677" s="22">
        <v>0</v>
      </c>
      <c r="J7677" s="21" t="s">
        <v>122745</v>
      </c>
    </row>
    <row r="7678" spans="1:10" ht="32" customHeight="1">
      <c r="A7678" s="19" t="s">
        <v>122746</v>
      </c>
      <c r="B7678" s="24">
        <v>23</v>
      </c>
      <c r="C7678" s="22">
        <v>15</v>
      </c>
      <c r="D7678" s="21" t="s">
        <v>105058</v>
      </c>
      <c r="E7678" s="21" t="s">
        <v>105059</v>
      </c>
      <c r="F7678" s="21" t="s">
        <v>101694</v>
      </c>
      <c r="G7678" s="22">
        <v>10</v>
      </c>
      <c r="H7678" s="22">
        <v>0</v>
      </c>
      <c r="I7678" s="22">
        <v>0</v>
      </c>
      <c r="J7678" s="21" t="s">
        <v>122747</v>
      </c>
    </row>
    <row r="7679" spans="1:10" ht="32" customHeight="1">
      <c r="A7679" s="19" t="s">
        <v>122748</v>
      </c>
      <c r="B7679" s="24">
        <v>25</v>
      </c>
      <c r="C7679" s="22">
        <v>15</v>
      </c>
      <c r="D7679" s="21" t="s">
        <v>113266</v>
      </c>
      <c r="E7679" s="21" t="s">
        <v>113267</v>
      </c>
      <c r="F7679" s="21" t="s">
        <v>101522</v>
      </c>
      <c r="G7679" s="22">
        <v>10</v>
      </c>
      <c r="H7679" s="22">
        <v>0</v>
      </c>
      <c r="I7679" s="22">
        <v>0</v>
      </c>
      <c r="J7679" s="21" t="s">
        <v>122749</v>
      </c>
    </row>
    <row r="7680" spans="1:10" ht="32" customHeight="1">
      <c r="A7680" s="19" t="s">
        <v>122750</v>
      </c>
      <c r="B7680" s="24">
        <v>22</v>
      </c>
      <c r="C7680" s="22">
        <v>15</v>
      </c>
      <c r="D7680" s="21" t="s">
        <v>122751</v>
      </c>
      <c r="E7680" s="21" t="s">
        <v>122752</v>
      </c>
      <c r="F7680" s="21" t="s">
        <v>14739</v>
      </c>
      <c r="G7680" s="22">
        <v>10</v>
      </c>
      <c r="H7680" s="22">
        <v>0</v>
      </c>
      <c r="I7680" s="22">
        <v>0</v>
      </c>
      <c r="J7680" s="21" t="s">
        <v>122753</v>
      </c>
    </row>
    <row r="7681" spans="1:10" ht="32" customHeight="1">
      <c r="A7681" s="19" t="s">
        <v>122754</v>
      </c>
      <c r="B7681" s="24">
        <v>19</v>
      </c>
      <c r="C7681" s="22">
        <v>15</v>
      </c>
      <c r="D7681" s="21" t="s">
        <v>108868</v>
      </c>
      <c r="E7681" s="21" t="s">
        <v>108869</v>
      </c>
      <c r="F7681" s="21" t="s">
        <v>101554</v>
      </c>
      <c r="G7681" s="22">
        <v>10</v>
      </c>
      <c r="H7681" s="22">
        <v>0</v>
      </c>
      <c r="I7681" s="22">
        <v>0</v>
      </c>
      <c r="J7681" s="21" t="s">
        <v>122755</v>
      </c>
    </row>
    <row r="7682" spans="1:10" ht="32" customHeight="1">
      <c r="A7682" s="19" t="s">
        <v>122756</v>
      </c>
      <c r="B7682" s="24">
        <v>28</v>
      </c>
      <c r="C7682" s="22">
        <v>15</v>
      </c>
      <c r="D7682" s="21" t="s">
        <v>122757</v>
      </c>
      <c r="E7682" s="21" t="s">
        <v>122758</v>
      </c>
      <c r="F7682" s="21" t="s">
        <v>101554</v>
      </c>
      <c r="G7682" s="22">
        <v>10</v>
      </c>
      <c r="H7682" s="22">
        <v>0</v>
      </c>
      <c r="I7682" s="22">
        <v>0</v>
      </c>
      <c r="J7682" s="21" t="s">
        <v>122759</v>
      </c>
    </row>
    <row r="7683" spans="1:10" ht="32" customHeight="1">
      <c r="A7683" s="19" t="s">
        <v>122760</v>
      </c>
      <c r="B7683" s="24">
        <v>40</v>
      </c>
      <c r="C7683" s="22">
        <v>15</v>
      </c>
      <c r="D7683" s="21" t="s">
        <v>108636</v>
      </c>
      <c r="E7683" s="21" t="s">
        <v>108637</v>
      </c>
      <c r="F7683" s="21" t="s">
        <v>101554</v>
      </c>
      <c r="G7683" s="22">
        <v>10</v>
      </c>
      <c r="H7683" s="22">
        <v>0</v>
      </c>
      <c r="I7683" s="22">
        <v>0</v>
      </c>
      <c r="J7683" s="21" t="s">
        <v>122761</v>
      </c>
    </row>
    <row r="7684" spans="1:10" ht="32" customHeight="1">
      <c r="A7684" s="19" t="s">
        <v>122762</v>
      </c>
      <c r="B7684" s="24">
        <v>20</v>
      </c>
      <c r="C7684" s="22">
        <v>18</v>
      </c>
      <c r="D7684" s="21" t="s">
        <v>112693</v>
      </c>
      <c r="E7684" s="21" t="s">
        <v>112694</v>
      </c>
      <c r="F7684" s="21" t="s">
        <v>104782</v>
      </c>
      <c r="G7684" s="22">
        <v>1</v>
      </c>
      <c r="H7684" s="22">
        <v>13</v>
      </c>
      <c r="I7684" s="22">
        <v>25</v>
      </c>
      <c r="J7684" s="21" t="s">
        <v>122763</v>
      </c>
    </row>
    <row r="7685" spans="1:10" ht="32" customHeight="1">
      <c r="A7685" s="19" t="s">
        <v>122764</v>
      </c>
      <c r="B7685" s="24">
        <v>13</v>
      </c>
      <c r="C7685" s="22">
        <v>15</v>
      </c>
      <c r="D7685" s="21" t="s">
        <v>105054</v>
      </c>
      <c r="E7685" s="21" t="s">
        <v>105055</v>
      </c>
      <c r="F7685" s="21" t="s">
        <v>14739</v>
      </c>
      <c r="G7685" s="22">
        <v>10</v>
      </c>
      <c r="H7685" s="22">
        <v>0</v>
      </c>
      <c r="I7685" s="22">
        <v>0</v>
      </c>
      <c r="J7685" s="21" t="s">
        <v>122765</v>
      </c>
    </row>
    <row r="7686" spans="1:10" ht="32" customHeight="1">
      <c r="A7686" s="19" t="s">
        <v>122766</v>
      </c>
      <c r="B7686" s="24">
        <v>17</v>
      </c>
      <c r="C7686" s="22">
        <v>26</v>
      </c>
      <c r="D7686" s="21" t="s">
        <v>122767</v>
      </c>
      <c r="E7686" s="21" t="s">
        <v>122768</v>
      </c>
      <c r="F7686" s="21" t="s">
        <v>103178</v>
      </c>
      <c r="G7686" s="22">
        <v>1</v>
      </c>
      <c r="H7686" s="22">
        <v>6</v>
      </c>
      <c r="I7686" s="22">
        <v>17</v>
      </c>
      <c r="J7686" s="21" t="s">
        <v>122769</v>
      </c>
    </row>
    <row r="7687" spans="1:10" ht="32" customHeight="1">
      <c r="A7687" s="19" t="s">
        <v>122770</v>
      </c>
      <c r="B7687" s="24">
        <v>21</v>
      </c>
      <c r="C7687" s="22">
        <v>15</v>
      </c>
      <c r="D7687" s="21" t="s">
        <v>112237</v>
      </c>
      <c r="E7687" s="21" t="s">
        <v>112238</v>
      </c>
      <c r="F7687" s="21" t="s">
        <v>101563</v>
      </c>
      <c r="G7687" s="22">
        <v>10</v>
      </c>
      <c r="H7687" s="22">
        <v>0</v>
      </c>
      <c r="I7687" s="22">
        <v>0</v>
      </c>
      <c r="J7687" s="21" t="s">
        <v>122771</v>
      </c>
    </row>
    <row r="7688" spans="1:10" ht="32" customHeight="1">
      <c r="A7688" s="19" t="s">
        <v>122772</v>
      </c>
      <c r="B7688" s="24">
        <v>45</v>
      </c>
      <c r="C7688" s="22">
        <v>15</v>
      </c>
      <c r="D7688" s="21" t="s">
        <v>102829</v>
      </c>
      <c r="E7688" s="21" t="s">
        <v>102830</v>
      </c>
      <c r="F7688" s="21" t="s">
        <v>101563</v>
      </c>
      <c r="G7688" s="22">
        <v>10</v>
      </c>
      <c r="H7688" s="22">
        <v>0</v>
      </c>
      <c r="I7688" s="22">
        <v>0</v>
      </c>
      <c r="J7688" s="21" t="s">
        <v>122773</v>
      </c>
    </row>
    <row r="7689" spans="1:10" ht="32" customHeight="1">
      <c r="A7689" s="19" t="s">
        <v>122774</v>
      </c>
      <c r="B7689" s="24">
        <v>22</v>
      </c>
      <c r="C7689" s="22">
        <v>15</v>
      </c>
      <c r="D7689" s="21" t="s">
        <v>122775</v>
      </c>
      <c r="E7689" s="21" t="s">
        <v>122776</v>
      </c>
      <c r="F7689" s="21" t="s">
        <v>101522</v>
      </c>
      <c r="G7689" s="22">
        <v>10</v>
      </c>
      <c r="H7689" s="22">
        <v>0</v>
      </c>
      <c r="I7689" s="22">
        <v>0</v>
      </c>
      <c r="J7689" s="21" t="s">
        <v>122777</v>
      </c>
    </row>
    <row r="7690" spans="1:10" ht="32" customHeight="1">
      <c r="A7690" s="19" t="s">
        <v>122778</v>
      </c>
      <c r="B7690" s="24">
        <v>54</v>
      </c>
      <c r="C7690" s="22">
        <v>32</v>
      </c>
      <c r="D7690" s="21" t="s">
        <v>119038</v>
      </c>
      <c r="E7690" s="21" t="s">
        <v>119039</v>
      </c>
      <c r="F7690" s="21" t="s">
        <v>108380</v>
      </c>
      <c r="G7690" s="22">
        <v>2</v>
      </c>
      <c r="H7690" s="22">
        <v>26</v>
      </c>
      <c r="I7690" s="22">
        <v>47</v>
      </c>
      <c r="J7690" s="21" t="s">
        <v>122779</v>
      </c>
    </row>
    <row r="7691" spans="1:10" ht="32" customHeight="1">
      <c r="A7691" s="19" t="s">
        <v>122780</v>
      </c>
      <c r="B7691" s="24">
        <v>54</v>
      </c>
      <c r="C7691" s="22">
        <v>32</v>
      </c>
      <c r="D7691" s="21" t="s">
        <v>119038</v>
      </c>
      <c r="E7691" s="21" t="s">
        <v>119039</v>
      </c>
      <c r="F7691" s="21" t="s">
        <v>108380</v>
      </c>
      <c r="G7691" s="22">
        <v>2</v>
      </c>
      <c r="H7691" s="22">
        <v>26</v>
      </c>
      <c r="I7691" s="22">
        <v>47</v>
      </c>
      <c r="J7691" s="21" t="s">
        <v>122779</v>
      </c>
    </row>
    <row r="7692" spans="1:10" ht="32" customHeight="1">
      <c r="A7692" s="19" t="s">
        <v>122781</v>
      </c>
      <c r="B7692" s="24">
        <v>54</v>
      </c>
      <c r="C7692" s="22">
        <v>32</v>
      </c>
      <c r="D7692" s="21" t="s">
        <v>119038</v>
      </c>
      <c r="E7692" s="21" t="s">
        <v>119039</v>
      </c>
      <c r="F7692" s="21" t="s">
        <v>108380</v>
      </c>
      <c r="G7692" s="22">
        <v>2</v>
      </c>
      <c r="H7692" s="22">
        <v>26</v>
      </c>
      <c r="I7692" s="22">
        <v>47</v>
      </c>
      <c r="J7692" s="21" t="s">
        <v>122779</v>
      </c>
    </row>
    <row r="7693" spans="1:10" ht="32" customHeight="1">
      <c r="A7693" s="19" t="s">
        <v>122782</v>
      </c>
      <c r="B7693" s="24">
        <v>27</v>
      </c>
      <c r="C7693" s="22">
        <v>15</v>
      </c>
      <c r="D7693" s="21" t="s">
        <v>122783</v>
      </c>
      <c r="E7693" s="21" t="s">
        <v>122784</v>
      </c>
      <c r="F7693" s="21" t="s">
        <v>101568</v>
      </c>
      <c r="G7693" s="22">
        <v>10</v>
      </c>
      <c r="H7693" s="22">
        <v>0</v>
      </c>
      <c r="I7693" s="22">
        <v>0</v>
      </c>
      <c r="J7693" s="21" t="s">
        <v>122785</v>
      </c>
    </row>
    <row r="7694" spans="1:10" ht="32" customHeight="1">
      <c r="A7694" s="19" t="s">
        <v>122786</v>
      </c>
      <c r="B7694" s="24">
        <v>22</v>
      </c>
      <c r="C7694" s="22">
        <v>16</v>
      </c>
      <c r="D7694" s="21" t="s">
        <v>107673</v>
      </c>
      <c r="E7694" s="21" t="s">
        <v>107674</v>
      </c>
      <c r="F7694" s="21" t="s">
        <v>101945</v>
      </c>
      <c r="G7694" s="22">
        <v>1</v>
      </c>
      <c r="H7694" s="22">
        <v>11</v>
      </c>
      <c r="I7694" s="22">
        <v>18</v>
      </c>
      <c r="J7694" s="21" t="s">
        <v>122787</v>
      </c>
    </row>
    <row r="7695" spans="1:10" ht="32" customHeight="1">
      <c r="A7695" s="19" t="s">
        <v>122788</v>
      </c>
      <c r="B7695" s="24">
        <v>18</v>
      </c>
      <c r="C7695" s="22">
        <v>15</v>
      </c>
      <c r="D7695" s="21" t="s">
        <v>122789</v>
      </c>
      <c r="E7695" s="21" t="s">
        <v>122790</v>
      </c>
      <c r="F7695" s="21" t="s">
        <v>101568</v>
      </c>
      <c r="G7695" s="22">
        <v>1</v>
      </c>
      <c r="H7695" s="22">
        <v>9</v>
      </c>
      <c r="I7695" s="22">
        <v>17</v>
      </c>
      <c r="J7695" s="21" t="s">
        <v>122791</v>
      </c>
    </row>
    <row r="7696" spans="1:10" ht="32" customHeight="1">
      <c r="A7696" s="19" t="s">
        <v>122792</v>
      </c>
      <c r="B7696" s="24">
        <v>36</v>
      </c>
      <c r="C7696" s="22">
        <v>17</v>
      </c>
      <c r="D7696" s="21" t="s">
        <v>122793</v>
      </c>
      <c r="E7696" s="21" t="s">
        <v>122794</v>
      </c>
      <c r="F7696" s="21" t="s">
        <v>14743</v>
      </c>
      <c r="G7696" s="22">
        <v>4</v>
      </c>
      <c r="H7696" s="22">
        <v>9</v>
      </c>
      <c r="I7696" s="22">
        <v>18</v>
      </c>
      <c r="J7696" s="21" t="s">
        <v>122795</v>
      </c>
    </row>
    <row r="7697" spans="1:10" ht="32" customHeight="1">
      <c r="A7697" s="19" t="s">
        <v>122796</v>
      </c>
      <c r="B7697" s="24">
        <v>36</v>
      </c>
      <c r="C7697" s="22">
        <v>17</v>
      </c>
      <c r="D7697" s="21" t="s">
        <v>122793</v>
      </c>
      <c r="E7697" s="21" t="s">
        <v>122794</v>
      </c>
      <c r="F7697" s="21" t="s">
        <v>14743</v>
      </c>
      <c r="G7697" s="22">
        <v>4</v>
      </c>
      <c r="H7697" s="22">
        <v>9</v>
      </c>
      <c r="I7697" s="22">
        <v>18</v>
      </c>
      <c r="J7697" s="21" t="s">
        <v>122795</v>
      </c>
    </row>
    <row r="7698" spans="1:10" ht="32" customHeight="1">
      <c r="A7698" s="19" t="s">
        <v>122797</v>
      </c>
      <c r="B7698" s="24">
        <v>24</v>
      </c>
      <c r="C7698" s="22">
        <v>19</v>
      </c>
      <c r="D7698" s="21" t="s">
        <v>122798</v>
      </c>
      <c r="E7698" s="21" t="s">
        <v>122799</v>
      </c>
      <c r="F7698" s="21" t="s">
        <v>101787</v>
      </c>
      <c r="G7698" s="22">
        <v>1</v>
      </c>
      <c r="H7698" s="22">
        <v>14</v>
      </c>
      <c r="I7698" s="22">
        <v>29</v>
      </c>
      <c r="J7698" s="21" t="s">
        <v>122800</v>
      </c>
    </row>
    <row r="7699" spans="1:10" ht="32" customHeight="1">
      <c r="A7699" s="19" t="s">
        <v>122801</v>
      </c>
      <c r="B7699" s="24">
        <v>12</v>
      </c>
      <c r="C7699" s="22">
        <v>20</v>
      </c>
      <c r="D7699" s="21" t="s">
        <v>122802</v>
      </c>
      <c r="E7699" s="21" t="s">
        <v>122803</v>
      </c>
      <c r="F7699" s="21" t="s">
        <v>122804</v>
      </c>
      <c r="G7699" s="22">
        <v>9</v>
      </c>
      <c r="H7699" s="22">
        <v>7</v>
      </c>
      <c r="I7699" s="22">
        <v>15</v>
      </c>
      <c r="J7699" s="21" t="s">
        <v>122805</v>
      </c>
    </row>
    <row r="7700" spans="1:10" ht="32" customHeight="1">
      <c r="A7700" s="19" t="s">
        <v>122806</v>
      </c>
      <c r="B7700" s="24">
        <v>54</v>
      </c>
      <c r="C7700" s="22">
        <v>32</v>
      </c>
      <c r="D7700" s="21" t="s">
        <v>119038</v>
      </c>
      <c r="E7700" s="21" t="s">
        <v>119039</v>
      </c>
      <c r="F7700" s="21" t="s">
        <v>108380</v>
      </c>
      <c r="G7700" s="22">
        <v>2</v>
      </c>
      <c r="H7700" s="22">
        <v>26</v>
      </c>
      <c r="I7700" s="22">
        <v>48</v>
      </c>
      <c r="J7700" s="21" t="s">
        <v>122807</v>
      </c>
    </row>
    <row r="7701" spans="1:10" ht="20" customHeight="1">
      <c r="A7701" s="27">
        <v>-999</v>
      </c>
      <c r="B7701" s="24">
        <v>-999</v>
      </c>
      <c r="C7701" s="22">
        <v>-999</v>
      </c>
      <c r="D7701" s="22">
        <v>-999</v>
      </c>
      <c r="E7701" s="22">
        <v>-999</v>
      </c>
      <c r="F7701" s="22">
        <v>-999</v>
      </c>
      <c r="G7701" s="22">
        <v>-999</v>
      </c>
      <c r="H7701" s="22">
        <v>-999</v>
      </c>
      <c r="I7701" s="22">
        <v>-999</v>
      </c>
      <c r="J7701" s="22">
        <v>-999</v>
      </c>
    </row>
    <row r="7702" spans="1:10" ht="20" customHeight="1">
      <c r="A7702" s="27">
        <v>-999</v>
      </c>
      <c r="B7702" s="24">
        <v>-999</v>
      </c>
      <c r="C7702" s="22">
        <v>-999</v>
      </c>
      <c r="D7702" s="22">
        <v>-999</v>
      </c>
      <c r="E7702" s="22">
        <v>-999</v>
      </c>
      <c r="F7702" s="22">
        <v>-999</v>
      </c>
      <c r="G7702" s="22">
        <v>-999</v>
      </c>
      <c r="H7702" s="22">
        <v>-999</v>
      </c>
      <c r="I7702" s="22">
        <v>-999</v>
      </c>
      <c r="J7702" s="22">
        <v>-999</v>
      </c>
    </row>
    <row r="7703" spans="1:10" ht="32" customHeight="1">
      <c r="A7703" s="19" t="s">
        <v>122808</v>
      </c>
      <c r="B7703" s="24">
        <v>36</v>
      </c>
      <c r="C7703" s="22">
        <v>73</v>
      </c>
      <c r="D7703" s="21" t="s">
        <v>102480</v>
      </c>
      <c r="E7703" s="21" t="s">
        <v>102481</v>
      </c>
      <c r="F7703" s="21" t="s">
        <v>103646</v>
      </c>
      <c r="G7703" s="22">
        <v>10</v>
      </c>
      <c r="H7703" s="22">
        <v>59</v>
      </c>
      <c r="I7703" s="22">
        <v>86</v>
      </c>
      <c r="J7703" s="21" t="s">
        <v>122809</v>
      </c>
    </row>
    <row r="7704" spans="1:10" ht="32" customHeight="1">
      <c r="A7704" s="19" t="s">
        <v>122810</v>
      </c>
      <c r="B7704" s="24">
        <v>13</v>
      </c>
      <c r="C7704" s="22">
        <v>15</v>
      </c>
      <c r="D7704" s="21" t="s">
        <v>122667</v>
      </c>
      <c r="E7704" s="21" t="s">
        <v>122668</v>
      </c>
      <c r="F7704" s="21" t="s">
        <v>14739</v>
      </c>
      <c r="G7704" s="22">
        <v>10</v>
      </c>
      <c r="H7704" s="22">
        <v>0</v>
      </c>
      <c r="I7704" s="22">
        <v>0</v>
      </c>
      <c r="J7704" s="21" t="s">
        <v>122811</v>
      </c>
    </row>
    <row r="7705" spans="1:10" ht="32" customHeight="1">
      <c r="A7705" s="19" t="s">
        <v>122812</v>
      </c>
      <c r="B7705" s="24">
        <v>13</v>
      </c>
      <c r="C7705" s="22">
        <v>15</v>
      </c>
      <c r="D7705" s="21" t="s">
        <v>122813</v>
      </c>
      <c r="E7705" s="21" t="s">
        <v>122814</v>
      </c>
      <c r="F7705" s="21" t="s">
        <v>101563</v>
      </c>
      <c r="G7705" s="22">
        <v>10</v>
      </c>
      <c r="H7705" s="22">
        <v>0</v>
      </c>
      <c r="I7705" s="22">
        <v>0</v>
      </c>
      <c r="J7705" s="21" t="s">
        <v>122815</v>
      </c>
    </row>
    <row r="7706" spans="1:10" ht="32" customHeight="1">
      <c r="A7706" s="19" t="s">
        <v>122816</v>
      </c>
      <c r="B7706" s="24">
        <v>20</v>
      </c>
      <c r="C7706" s="22">
        <v>15</v>
      </c>
      <c r="D7706" s="21" t="s">
        <v>122817</v>
      </c>
      <c r="E7706" s="21" t="s">
        <v>122818</v>
      </c>
      <c r="F7706" s="21" t="s">
        <v>101528</v>
      </c>
      <c r="G7706" s="22">
        <v>10</v>
      </c>
      <c r="H7706" s="22">
        <v>0</v>
      </c>
      <c r="I7706" s="22">
        <v>0</v>
      </c>
      <c r="J7706" s="21" t="s">
        <v>122819</v>
      </c>
    </row>
    <row r="7707" spans="1:10" ht="32" customHeight="1">
      <c r="A7707" s="19" t="s">
        <v>122820</v>
      </c>
      <c r="B7707" s="24">
        <v>28</v>
      </c>
      <c r="C7707" s="22">
        <v>15</v>
      </c>
      <c r="D7707" s="21" t="s">
        <v>111326</v>
      </c>
      <c r="E7707" s="21" t="s">
        <v>111327</v>
      </c>
      <c r="F7707" s="21" t="s">
        <v>14739</v>
      </c>
      <c r="G7707" s="22">
        <v>10</v>
      </c>
      <c r="H7707" s="22">
        <v>0</v>
      </c>
      <c r="I7707" s="22">
        <v>0</v>
      </c>
      <c r="J7707" s="21" t="s">
        <v>122821</v>
      </c>
    </row>
    <row r="7708" spans="1:10" ht="32" customHeight="1">
      <c r="A7708" s="19" t="s">
        <v>122822</v>
      </c>
      <c r="B7708" s="24">
        <v>15</v>
      </c>
      <c r="C7708" s="22">
        <v>21</v>
      </c>
      <c r="D7708" s="21" t="s">
        <v>109774</v>
      </c>
      <c r="E7708" s="21" t="s">
        <v>109775</v>
      </c>
      <c r="F7708" s="21" t="s">
        <v>14817</v>
      </c>
      <c r="G7708" s="22">
        <v>8</v>
      </c>
      <c r="H7708" s="22">
        <v>9</v>
      </c>
      <c r="I7708" s="22">
        <v>16</v>
      </c>
      <c r="J7708" s="21" t="s">
        <v>122823</v>
      </c>
    </row>
    <row r="7709" spans="1:10" ht="44" customHeight="1">
      <c r="A7709" s="19" t="s">
        <v>122824</v>
      </c>
      <c r="B7709" s="24">
        <v>21</v>
      </c>
      <c r="C7709" s="22">
        <v>15</v>
      </c>
      <c r="D7709" s="21" t="s">
        <v>122825</v>
      </c>
      <c r="E7709" s="21" t="s">
        <v>122826</v>
      </c>
      <c r="F7709" s="21" t="s">
        <v>101528</v>
      </c>
      <c r="G7709" s="22">
        <v>10</v>
      </c>
      <c r="H7709" s="22">
        <v>0</v>
      </c>
      <c r="I7709" s="22">
        <v>0</v>
      </c>
      <c r="J7709" s="21" t="s">
        <v>122827</v>
      </c>
    </row>
    <row r="7710" spans="1:10" ht="32" customHeight="1">
      <c r="A7710" s="19" t="s">
        <v>122828</v>
      </c>
      <c r="B7710" s="24">
        <v>31</v>
      </c>
      <c r="C7710" s="22">
        <v>25</v>
      </c>
      <c r="D7710" s="21" t="s">
        <v>122829</v>
      </c>
      <c r="E7710" s="21" t="s">
        <v>122830</v>
      </c>
      <c r="F7710" s="21" t="s">
        <v>14743</v>
      </c>
      <c r="G7710" s="22">
        <v>2</v>
      </c>
      <c r="H7710" s="22">
        <v>19</v>
      </c>
      <c r="I7710" s="22">
        <v>24</v>
      </c>
      <c r="J7710" s="21" t="s">
        <v>122831</v>
      </c>
    </row>
    <row r="7711" spans="1:10" ht="32" customHeight="1">
      <c r="A7711" s="19" t="s">
        <v>122832</v>
      </c>
      <c r="B7711" s="24">
        <v>44</v>
      </c>
      <c r="C7711" s="22">
        <v>15</v>
      </c>
      <c r="D7711" s="21" t="s">
        <v>113385</v>
      </c>
      <c r="E7711" s="21" t="s">
        <v>113386</v>
      </c>
      <c r="F7711" s="21" t="s">
        <v>101568</v>
      </c>
      <c r="G7711" s="22">
        <v>1</v>
      </c>
      <c r="H7711" s="22">
        <v>10</v>
      </c>
      <c r="I7711" s="22">
        <v>14</v>
      </c>
      <c r="J7711" s="21" t="s">
        <v>122833</v>
      </c>
    </row>
    <row r="7712" spans="1:10" ht="32" customHeight="1">
      <c r="A7712" s="19" t="s">
        <v>122834</v>
      </c>
      <c r="B7712" s="24">
        <v>44</v>
      </c>
      <c r="C7712" s="22">
        <v>15</v>
      </c>
      <c r="D7712" s="21" t="s">
        <v>113385</v>
      </c>
      <c r="E7712" s="21" t="s">
        <v>113386</v>
      </c>
      <c r="F7712" s="21" t="s">
        <v>101568</v>
      </c>
      <c r="G7712" s="22">
        <v>1</v>
      </c>
      <c r="H7712" s="22">
        <v>10</v>
      </c>
      <c r="I7712" s="22">
        <v>14</v>
      </c>
      <c r="J7712" s="21" t="s">
        <v>122833</v>
      </c>
    </row>
    <row r="7713" spans="1:10" ht="32" customHeight="1">
      <c r="A7713" s="19" t="s">
        <v>122835</v>
      </c>
      <c r="B7713" s="24">
        <v>25</v>
      </c>
      <c r="C7713" s="22">
        <v>16</v>
      </c>
      <c r="D7713" s="21" t="s">
        <v>119752</v>
      </c>
      <c r="E7713" s="21" t="s">
        <v>119753</v>
      </c>
      <c r="F7713" s="21" t="s">
        <v>101945</v>
      </c>
      <c r="G7713" s="22">
        <v>1</v>
      </c>
      <c r="H7713" s="22">
        <v>11</v>
      </c>
      <c r="I7713" s="22">
        <v>18</v>
      </c>
      <c r="J7713" s="21" t="s">
        <v>122836</v>
      </c>
    </row>
    <row r="7714" spans="1:10" ht="32" customHeight="1">
      <c r="A7714" s="19" t="s">
        <v>122837</v>
      </c>
      <c r="B7714" s="24">
        <v>18</v>
      </c>
      <c r="C7714" s="22">
        <v>15</v>
      </c>
      <c r="D7714" s="21" t="s">
        <v>104558</v>
      </c>
      <c r="E7714" s="21" t="s">
        <v>104559</v>
      </c>
      <c r="F7714" s="21" t="s">
        <v>14739</v>
      </c>
      <c r="G7714" s="22">
        <v>10</v>
      </c>
      <c r="H7714" s="22">
        <v>0</v>
      </c>
      <c r="I7714" s="22">
        <v>0</v>
      </c>
      <c r="J7714" s="21" t="s">
        <v>122838</v>
      </c>
    </row>
    <row r="7715" spans="1:10" ht="32" customHeight="1">
      <c r="A7715" s="19" t="s">
        <v>122839</v>
      </c>
      <c r="B7715" s="24">
        <v>18</v>
      </c>
      <c r="C7715" s="22">
        <v>15</v>
      </c>
      <c r="D7715" s="21" t="s">
        <v>114286</v>
      </c>
      <c r="E7715" s="21" t="s">
        <v>114287</v>
      </c>
      <c r="F7715" s="21" t="s">
        <v>101554</v>
      </c>
      <c r="G7715" s="22">
        <v>10</v>
      </c>
      <c r="H7715" s="22">
        <v>0</v>
      </c>
      <c r="I7715" s="22">
        <v>0</v>
      </c>
      <c r="J7715" s="21" t="s">
        <v>122840</v>
      </c>
    </row>
    <row r="7716" spans="1:10" ht="32" customHeight="1">
      <c r="A7716" s="19" t="s">
        <v>122841</v>
      </c>
      <c r="B7716" s="24">
        <v>41</v>
      </c>
      <c r="C7716" s="22">
        <v>20</v>
      </c>
      <c r="D7716" s="21" t="s">
        <v>101979</v>
      </c>
      <c r="E7716" s="21" t="s">
        <v>101980</v>
      </c>
      <c r="F7716" s="21" t="s">
        <v>101568</v>
      </c>
      <c r="G7716" s="22">
        <v>1</v>
      </c>
      <c r="H7716" s="22">
        <v>15</v>
      </c>
      <c r="I7716" s="22">
        <v>22</v>
      </c>
      <c r="J7716" s="21" t="s">
        <v>122842</v>
      </c>
    </row>
    <row r="7717" spans="1:10" ht="32" customHeight="1">
      <c r="A7717" s="19" t="s">
        <v>122843</v>
      </c>
      <c r="B7717" s="24">
        <v>41</v>
      </c>
      <c r="C7717" s="22">
        <v>20</v>
      </c>
      <c r="D7717" s="21" t="s">
        <v>101979</v>
      </c>
      <c r="E7717" s="21" t="s">
        <v>101980</v>
      </c>
      <c r="F7717" s="21" t="s">
        <v>101568</v>
      </c>
      <c r="G7717" s="22">
        <v>1</v>
      </c>
      <c r="H7717" s="22">
        <v>15</v>
      </c>
      <c r="I7717" s="22">
        <v>22</v>
      </c>
      <c r="J7717" s="21" t="s">
        <v>122842</v>
      </c>
    </row>
    <row r="7718" spans="1:10" ht="32" customHeight="1">
      <c r="A7718" s="19" t="s">
        <v>122844</v>
      </c>
      <c r="B7718" s="24">
        <v>37</v>
      </c>
      <c r="C7718" s="22">
        <v>16</v>
      </c>
      <c r="D7718" s="21" t="s">
        <v>101979</v>
      </c>
      <c r="E7718" s="21" t="s">
        <v>101980</v>
      </c>
      <c r="F7718" s="21" t="s">
        <v>101945</v>
      </c>
      <c r="G7718" s="22">
        <v>1</v>
      </c>
      <c r="H7718" s="22">
        <v>11</v>
      </c>
      <c r="I7718" s="22">
        <v>16</v>
      </c>
      <c r="J7718" s="21" t="s">
        <v>122845</v>
      </c>
    </row>
    <row r="7719" spans="1:10" ht="32" customHeight="1">
      <c r="A7719" s="19" t="s">
        <v>122846</v>
      </c>
      <c r="B7719" s="24">
        <v>24</v>
      </c>
      <c r="C7719" s="22">
        <v>15</v>
      </c>
      <c r="D7719" s="21" t="s">
        <v>112632</v>
      </c>
      <c r="E7719" s="21" t="s">
        <v>112633</v>
      </c>
      <c r="F7719" s="21" t="s">
        <v>14739</v>
      </c>
      <c r="G7719" s="22">
        <v>10</v>
      </c>
      <c r="H7719" s="22">
        <v>0</v>
      </c>
      <c r="I7719" s="22">
        <v>0</v>
      </c>
      <c r="J7719" s="21" t="s">
        <v>122847</v>
      </c>
    </row>
    <row r="7720" spans="1:10" ht="20" customHeight="1">
      <c r="A7720" s="27">
        <v>-999</v>
      </c>
      <c r="B7720" s="24">
        <v>-999</v>
      </c>
      <c r="C7720" s="22">
        <v>-999</v>
      </c>
      <c r="D7720" s="22">
        <v>-999</v>
      </c>
      <c r="E7720" s="22">
        <v>-999</v>
      </c>
      <c r="F7720" s="22">
        <v>-999</v>
      </c>
      <c r="G7720" s="22">
        <v>-999</v>
      </c>
      <c r="H7720" s="22">
        <v>-999</v>
      </c>
      <c r="I7720" s="22">
        <v>-999</v>
      </c>
      <c r="J7720" s="22">
        <v>-999</v>
      </c>
    </row>
    <row r="7721" spans="1:10" ht="20" customHeight="1">
      <c r="A7721" s="27">
        <v>-999</v>
      </c>
      <c r="B7721" s="24">
        <v>-999</v>
      </c>
      <c r="C7721" s="22">
        <v>-999</v>
      </c>
      <c r="D7721" s="22">
        <v>-999</v>
      </c>
      <c r="E7721" s="22">
        <v>-999</v>
      </c>
      <c r="F7721" s="22">
        <v>-999</v>
      </c>
      <c r="G7721" s="22">
        <v>-999</v>
      </c>
      <c r="H7721" s="22">
        <v>-999</v>
      </c>
      <c r="I7721" s="22">
        <v>-999</v>
      </c>
      <c r="J7721" s="22">
        <v>-999</v>
      </c>
    </row>
    <row r="7722" spans="1:10" ht="32" customHeight="1">
      <c r="A7722" s="19" t="s">
        <v>122848</v>
      </c>
      <c r="B7722" s="24">
        <v>22</v>
      </c>
      <c r="C7722" s="22">
        <v>15</v>
      </c>
      <c r="D7722" s="21" t="s">
        <v>111371</v>
      </c>
      <c r="E7722" s="21" t="s">
        <v>111372</v>
      </c>
      <c r="F7722" s="21" t="s">
        <v>101568</v>
      </c>
      <c r="G7722" s="22">
        <v>1</v>
      </c>
      <c r="H7722" s="22">
        <v>10</v>
      </c>
      <c r="I7722" s="22">
        <v>17</v>
      </c>
      <c r="J7722" s="21" t="s">
        <v>122849</v>
      </c>
    </row>
    <row r="7723" spans="1:10" ht="32" customHeight="1">
      <c r="A7723" s="19" t="s">
        <v>122850</v>
      </c>
      <c r="B7723" s="24">
        <v>20</v>
      </c>
      <c r="C7723" s="22">
        <v>15</v>
      </c>
      <c r="D7723" s="21" t="s">
        <v>122851</v>
      </c>
      <c r="E7723" s="21" t="s">
        <v>122852</v>
      </c>
      <c r="F7723" s="21" t="s">
        <v>101528</v>
      </c>
      <c r="G7723" s="22">
        <v>10</v>
      </c>
      <c r="H7723" s="22">
        <v>0</v>
      </c>
      <c r="I7723" s="22">
        <v>0</v>
      </c>
      <c r="J7723" s="21" t="s">
        <v>122853</v>
      </c>
    </row>
    <row r="7724" spans="1:10" ht="32" customHeight="1">
      <c r="A7724" s="19" t="s">
        <v>122854</v>
      </c>
      <c r="B7724" s="24">
        <v>13</v>
      </c>
      <c r="C7724" s="22">
        <v>15</v>
      </c>
      <c r="D7724" s="21" t="s">
        <v>122855</v>
      </c>
      <c r="E7724" s="21" t="s">
        <v>122856</v>
      </c>
      <c r="F7724" s="21" t="s">
        <v>101563</v>
      </c>
      <c r="G7724" s="22">
        <v>10</v>
      </c>
      <c r="H7724" s="22">
        <v>0</v>
      </c>
      <c r="I7724" s="22">
        <v>0</v>
      </c>
      <c r="J7724" s="21" t="s">
        <v>122857</v>
      </c>
    </row>
    <row r="7725" spans="1:10" ht="32" customHeight="1">
      <c r="A7725" s="19" t="s">
        <v>122858</v>
      </c>
      <c r="B7725" s="24">
        <v>20</v>
      </c>
      <c r="C7725" s="22">
        <v>16</v>
      </c>
      <c r="D7725" s="21" t="s">
        <v>122859</v>
      </c>
      <c r="E7725" s="21" t="s">
        <v>122860</v>
      </c>
      <c r="F7725" s="21" t="s">
        <v>102171</v>
      </c>
      <c r="G7725" s="22">
        <v>1</v>
      </c>
      <c r="H7725" s="22">
        <v>11</v>
      </c>
      <c r="I7725" s="22">
        <v>26</v>
      </c>
      <c r="J7725" s="21" t="s">
        <v>122861</v>
      </c>
    </row>
    <row r="7726" spans="1:10" ht="32" customHeight="1">
      <c r="A7726" s="19" t="s">
        <v>122862</v>
      </c>
      <c r="B7726" s="24">
        <v>22</v>
      </c>
      <c r="C7726" s="22">
        <v>20</v>
      </c>
      <c r="D7726" s="21" t="s">
        <v>111252</v>
      </c>
      <c r="E7726" s="21" t="s">
        <v>111253</v>
      </c>
      <c r="F7726" s="21" t="s">
        <v>101568</v>
      </c>
      <c r="G7726" s="22">
        <v>1</v>
      </c>
      <c r="H7726" s="22">
        <v>15</v>
      </c>
      <c r="I7726" s="22">
        <v>23</v>
      </c>
      <c r="J7726" s="21" t="s">
        <v>122863</v>
      </c>
    </row>
    <row r="7727" spans="1:10" ht="32" customHeight="1">
      <c r="A7727" s="19" t="s">
        <v>122864</v>
      </c>
      <c r="B7727" s="24">
        <v>24</v>
      </c>
      <c r="C7727" s="22">
        <v>15</v>
      </c>
      <c r="D7727" s="21" t="s">
        <v>122865</v>
      </c>
      <c r="E7727" s="21" t="s">
        <v>122866</v>
      </c>
      <c r="F7727" s="21" t="s">
        <v>101563</v>
      </c>
      <c r="G7727" s="22">
        <v>10</v>
      </c>
      <c r="H7727" s="22">
        <v>0</v>
      </c>
      <c r="I7727" s="22">
        <v>0</v>
      </c>
      <c r="J7727" s="21" t="s">
        <v>122867</v>
      </c>
    </row>
    <row r="7728" spans="1:10" ht="32" customHeight="1">
      <c r="A7728" s="19" t="s">
        <v>122868</v>
      </c>
      <c r="B7728" s="24">
        <v>26</v>
      </c>
      <c r="C7728" s="22">
        <v>17</v>
      </c>
      <c r="D7728" s="21" t="s">
        <v>108249</v>
      </c>
      <c r="E7728" s="21" t="s">
        <v>108250</v>
      </c>
      <c r="F7728" s="21" t="s">
        <v>101710</v>
      </c>
      <c r="G7728" s="22">
        <v>1</v>
      </c>
      <c r="H7728" s="22">
        <v>12</v>
      </c>
      <c r="I7728" s="22">
        <v>22</v>
      </c>
      <c r="J7728" s="21" t="s">
        <v>122869</v>
      </c>
    </row>
    <row r="7729" spans="1:10" ht="32" customHeight="1">
      <c r="A7729" s="19" t="s">
        <v>122870</v>
      </c>
      <c r="B7729" s="24">
        <v>12</v>
      </c>
      <c r="C7729" s="22">
        <v>15</v>
      </c>
      <c r="D7729" s="21" t="s">
        <v>105697</v>
      </c>
      <c r="E7729" s="21" t="s">
        <v>105698</v>
      </c>
      <c r="F7729" s="21" t="s">
        <v>14739</v>
      </c>
      <c r="G7729" s="22">
        <v>10</v>
      </c>
      <c r="H7729" s="22">
        <v>0</v>
      </c>
      <c r="I7729" s="22">
        <v>0</v>
      </c>
      <c r="J7729" s="21" t="s">
        <v>122871</v>
      </c>
    </row>
    <row r="7730" spans="1:10" ht="32" customHeight="1">
      <c r="A7730" s="19" t="s">
        <v>122872</v>
      </c>
      <c r="B7730" s="24">
        <v>18</v>
      </c>
      <c r="C7730" s="22">
        <v>26</v>
      </c>
      <c r="D7730" s="21" t="s">
        <v>122873</v>
      </c>
      <c r="E7730" s="21" t="s">
        <v>122874</v>
      </c>
      <c r="F7730" s="21" t="s">
        <v>102510</v>
      </c>
      <c r="G7730" s="22">
        <v>8</v>
      </c>
      <c r="H7730" s="22">
        <v>14</v>
      </c>
      <c r="I7730" s="22">
        <v>27</v>
      </c>
      <c r="J7730" s="21" t="s">
        <v>122875</v>
      </c>
    </row>
    <row r="7731" spans="1:10" ht="32" customHeight="1">
      <c r="A7731" s="19" t="s">
        <v>122876</v>
      </c>
      <c r="B7731" s="24">
        <v>15</v>
      </c>
      <c r="C7731" s="22">
        <v>28</v>
      </c>
      <c r="D7731" s="21" t="s">
        <v>122877</v>
      </c>
      <c r="E7731" s="21" t="s">
        <v>122878</v>
      </c>
      <c r="F7731" s="21" t="s">
        <v>102372</v>
      </c>
      <c r="G7731" s="22">
        <v>13</v>
      </c>
      <c r="H7731" s="22">
        <v>11</v>
      </c>
      <c r="I7731" s="22">
        <v>19</v>
      </c>
      <c r="J7731" s="21" t="s">
        <v>122879</v>
      </c>
    </row>
    <row r="7732" spans="1:10" ht="32" customHeight="1">
      <c r="A7732" s="19" t="s">
        <v>122880</v>
      </c>
      <c r="B7732" s="24">
        <v>15</v>
      </c>
      <c r="C7732" s="22">
        <v>28</v>
      </c>
      <c r="D7732" s="21" t="s">
        <v>122877</v>
      </c>
      <c r="E7732" s="21" t="s">
        <v>122878</v>
      </c>
      <c r="F7732" s="21" t="s">
        <v>102372</v>
      </c>
      <c r="G7732" s="22">
        <v>13</v>
      </c>
      <c r="H7732" s="22">
        <v>11</v>
      </c>
      <c r="I7732" s="22">
        <v>19</v>
      </c>
      <c r="J7732" s="21" t="s">
        <v>122879</v>
      </c>
    </row>
    <row r="7733" spans="1:10" ht="32" customHeight="1">
      <c r="A7733" s="19" t="s">
        <v>122881</v>
      </c>
      <c r="B7733" s="24">
        <v>28</v>
      </c>
      <c r="C7733" s="22">
        <v>18</v>
      </c>
      <c r="D7733" s="21" t="s">
        <v>122882</v>
      </c>
      <c r="E7733" s="21" t="s">
        <v>122883</v>
      </c>
      <c r="F7733" s="21" t="s">
        <v>101757</v>
      </c>
      <c r="G7733" s="22">
        <v>5</v>
      </c>
      <c r="H7733" s="22">
        <v>9</v>
      </c>
      <c r="I7733" s="22">
        <v>13</v>
      </c>
      <c r="J7733" s="21" t="s">
        <v>122884</v>
      </c>
    </row>
    <row r="7734" spans="1:10" ht="32" customHeight="1">
      <c r="A7734" s="19" t="s">
        <v>122885</v>
      </c>
      <c r="B7734" s="24">
        <v>13</v>
      </c>
      <c r="C7734" s="22">
        <v>15</v>
      </c>
      <c r="D7734" s="21" t="s">
        <v>113976</v>
      </c>
      <c r="E7734" s="21" t="s">
        <v>113977</v>
      </c>
      <c r="F7734" s="21" t="s">
        <v>101528</v>
      </c>
      <c r="G7734" s="22">
        <v>10</v>
      </c>
      <c r="H7734" s="22">
        <v>0</v>
      </c>
      <c r="I7734" s="22">
        <v>0</v>
      </c>
      <c r="J7734" s="21" t="s">
        <v>113978</v>
      </c>
    </row>
    <row r="7735" spans="1:10" ht="32" customHeight="1">
      <c r="A7735" s="19" t="s">
        <v>122886</v>
      </c>
      <c r="B7735" s="24">
        <v>44</v>
      </c>
      <c r="C7735" s="22">
        <v>15</v>
      </c>
      <c r="D7735" s="21" t="s">
        <v>102056</v>
      </c>
      <c r="E7735" s="21" t="s">
        <v>102057</v>
      </c>
      <c r="F7735" s="21" t="s">
        <v>101694</v>
      </c>
      <c r="G7735" s="22">
        <v>1</v>
      </c>
      <c r="H7735" s="22">
        <v>9</v>
      </c>
      <c r="I7735" s="22">
        <v>11</v>
      </c>
      <c r="J7735" s="21" t="s">
        <v>122887</v>
      </c>
    </row>
    <row r="7736" spans="1:10" ht="32" customHeight="1">
      <c r="A7736" s="19" t="s">
        <v>122888</v>
      </c>
      <c r="B7736" s="24">
        <v>44</v>
      </c>
      <c r="C7736" s="22">
        <v>15</v>
      </c>
      <c r="D7736" s="21" t="s">
        <v>102056</v>
      </c>
      <c r="E7736" s="21" t="s">
        <v>102057</v>
      </c>
      <c r="F7736" s="21" t="s">
        <v>101694</v>
      </c>
      <c r="G7736" s="22">
        <v>1</v>
      </c>
      <c r="H7736" s="22">
        <v>9</v>
      </c>
      <c r="I7736" s="22">
        <v>11</v>
      </c>
      <c r="J7736" s="21" t="s">
        <v>122887</v>
      </c>
    </row>
    <row r="7737" spans="1:10" ht="32" customHeight="1">
      <c r="A7737" s="19" t="s">
        <v>122889</v>
      </c>
      <c r="B7737" s="24">
        <v>44</v>
      </c>
      <c r="C7737" s="22">
        <v>15</v>
      </c>
      <c r="D7737" s="21" t="s">
        <v>102056</v>
      </c>
      <c r="E7737" s="21" t="s">
        <v>102057</v>
      </c>
      <c r="F7737" s="21" t="s">
        <v>101694</v>
      </c>
      <c r="G7737" s="22">
        <v>1</v>
      </c>
      <c r="H7737" s="22">
        <v>9</v>
      </c>
      <c r="I7737" s="22">
        <v>11</v>
      </c>
      <c r="J7737" s="21" t="s">
        <v>122887</v>
      </c>
    </row>
    <row r="7738" spans="1:10" ht="20" customHeight="1">
      <c r="A7738" s="27">
        <v>-999</v>
      </c>
      <c r="B7738" s="24">
        <v>-999</v>
      </c>
      <c r="C7738" s="22">
        <v>-999</v>
      </c>
      <c r="D7738" s="22">
        <v>-999</v>
      </c>
      <c r="E7738" s="22">
        <v>-999</v>
      </c>
      <c r="F7738" s="22">
        <v>-999</v>
      </c>
      <c r="G7738" s="22">
        <v>-999</v>
      </c>
      <c r="H7738" s="22">
        <v>-999</v>
      </c>
      <c r="I7738" s="22">
        <v>-999</v>
      </c>
      <c r="J7738" s="22">
        <v>-999</v>
      </c>
    </row>
    <row r="7739" spans="1:10" ht="32" customHeight="1">
      <c r="A7739" s="19" t="s">
        <v>122890</v>
      </c>
      <c r="B7739" s="24">
        <v>33</v>
      </c>
      <c r="C7739" s="22">
        <v>15</v>
      </c>
      <c r="D7739" s="21" t="s">
        <v>115468</v>
      </c>
      <c r="E7739" s="21" t="s">
        <v>115469</v>
      </c>
      <c r="F7739" s="21" t="s">
        <v>101528</v>
      </c>
      <c r="G7739" s="22">
        <v>10</v>
      </c>
      <c r="H7739" s="22">
        <v>0</v>
      </c>
      <c r="I7739" s="22">
        <v>0</v>
      </c>
      <c r="J7739" s="21" t="s">
        <v>122891</v>
      </c>
    </row>
    <row r="7740" spans="1:10" ht="32" customHeight="1">
      <c r="A7740" s="19" t="s">
        <v>122892</v>
      </c>
      <c r="B7740" s="24">
        <v>33</v>
      </c>
      <c r="C7740" s="22">
        <v>15</v>
      </c>
      <c r="D7740" s="21" t="s">
        <v>115468</v>
      </c>
      <c r="E7740" s="21" t="s">
        <v>115469</v>
      </c>
      <c r="F7740" s="21" t="s">
        <v>101528</v>
      </c>
      <c r="G7740" s="22">
        <v>10</v>
      </c>
      <c r="H7740" s="22">
        <v>0</v>
      </c>
      <c r="I7740" s="22">
        <v>0</v>
      </c>
      <c r="J7740" s="21" t="s">
        <v>122891</v>
      </c>
    </row>
    <row r="7741" spans="1:10" ht="32" customHeight="1">
      <c r="A7741" s="19" t="s">
        <v>122893</v>
      </c>
      <c r="B7741" s="24">
        <v>12</v>
      </c>
      <c r="C7741" s="22">
        <v>15</v>
      </c>
      <c r="D7741" s="21" t="s">
        <v>122894</v>
      </c>
      <c r="E7741" s="21" t="s">
        <v>122895</v>
      </c>
      <c r="F7741" s="22">
        <v>0</v>
      </c>
      <c r="G7741" s="22">
        <v>10</v>
      </c>
      <c r="H7741" s="22">
        <v>0</v>
      </c>
      <c r="I7741" s="22">
        <v>0</v>
      </c>
      <c r="J7741" s="21" t="s">
        <v>122896</v>
      </c>
    </row>
    <row r="7742" spans="1:10" ht="32" customHeight="1">
      <c r="A7742" s="19" t="s">
        <v>122897</v>
      </c>
      <c r="B7742" s="24">
        <v>24</v>
      </c>
      <c r="C7742" s="22">
        <v>21</v>
      </c>
      <c r="D7742" s="21" t="s">
        <v>113168</v>
      </c>
      <c r="E7742" s="21" t="s">
        <v>113169</v>
      </c>
      <c r="F7742" s="21" t="s">
        <v>14775</v>
      </c>
      <c r="G7742" s="22">
        <v>1</v>
      </c>
      <c r="H7742" s="22">
        <v>16</v>
      </c>
      <c r="I7742" s="22">
        <v>27</v>
      </c>
      <c r="J7742" s="21" t="s">
        <v>122898</v>
      </c>
    </row>
    <row r="7743" spans="1:10" ht="32" customHeight="1">
      <c r="A7743" s="19" t="s">
        <v>122899</v>
      </c>
      <c r="B7743" s="24">
        <v>45</v>
      </c>
      <c r="C7743" s="22">
        <v>15</v>
      </c>
      <c r="D7743" s="21" t="s">
        <v>122900</v>
      </c>
      <c r="E7743" s="21" t="s">
        <v>122901</v>
      </c>
      <c r="F7743" s="21" t="s">
        <v>101563</v>
      </c>
      <c r="G7743" s="22">
        <v>10</v>
      </c>
      <c r="H7743" s="22">
        <v>0</v>
      </c>
      <c r="I7743" s="22">
        <v>0</v>
      </c>
      <c r="J7743" s="21" t="s">
        <v>122902</v>
      </c>
    </row>
    <row r="7744" spans="1:10" ht="32" customHeight="1">
      <c r="A7744" s="19" t="s">
        <v>122903</v>
      </c>
      <c r="B7744" s="24">
        <v>45</v>
      </c>
      <c r="C7744" s="22">
        <v>18</v>
      </c>
      <c r="D7744" s="21" t="s">
        <v>122904</v>
      </c>
      <c r="E7744" s="21" t="s">
        <v>122905</v>
      </c>
      <c r="F7744" s="21" t="s">
        <v>102782</v>
      </c>
      <c r="G7744" s="22">
        <v>1</v>
      </c>
      <c r="H7744" s="22">
        <v>13</v>
      </c>
      <c r="I7744" s="22">
        <v>24</v>
      </c>
      <c r="J7744" s="21" t="s">
        <v>122906</v>
      </c>
    </row>
    <row r="7745" spans="1:10" ht="32" customHeight="1">
      <c r="A7745" s="19" t="s">
        <v>122907</v>
      </c>
      <c r="B7745" s="24">
        <v>18</v>
      </c>
      <c r="C7745" s="22">
        <v>49</v>
      </c>
      <c r="D7745" s="21" t="s">
        <v>122908</v>
      </c>
      <c r="E7745" s="21" t="s">
        <v>122909</v>
      </c>
      <c r="F7745" s="21" t="s">
        <v>101850</v>
      </c>
      <c r="G7745" s="22">
        <v>12</v>
      </c>
      <c r="H7745" s="22">
        <v>9</v>
      </c>
      <c r="I7745" s="22">
        <v>13</v>
      </c>
      <c r="J7745" s="21" t="s">
        <v>122910</v>
      </c>
    </row>
    <row r="7746" spans="1:10" ht="32" customHeight="1">
      <c r="A7746" s="19" t="s">
        <v>122911</v>
      </c>
      <c r="B7746" s="24">
        <v>76</v>
      </c>
      <c r="C7746" s="22">
        <v>15</v>
      </c>
      <c r="D7746" s="21" t="s">
        <v>102029</v>
      </c>
      <c r="E7746" s="21" t="s">
        <v>102030</v>
      </c>
      <c r="F7746" s="21" t="s">
        <v>14739</v>
      </c>
      <c r="G7746" s="22">
        <v>10</v>
      </c>
      <c r="H7746" s="22">
        <v>0</v>
      </c>
      <c r="I7746" s="22">
        <v>0</v>
      </c>
      <c r="J7746" s="21" t="s">
        <v>119381</v>
      </c>
    </row>
    <row r="7747" spans="1:10" ht="32" customHeight="1">
      <c r="A7747" s="19" t="s">
        <v>122912</v>
      </c>
      <c r="B7747" s="24">
        <v>22</v>
      </c>
      <c r="C7747" s="22">
        <v>27</v>
      </c>
      <c r="D7747" s="21" t="s">
        <v>106630</v>
      </c>
      <c r="E7747" s="21" t="s">
        <v>106631</v>
      </c>
      <c r="F7747" s="21" t="s">
        <v>102428</v>
      </c>
      <c r="G7747" s="22">
        <v>5</v>
      </c>
      <c r="H7747" s="22">
        <v>18</v>
      </c>
      <c r="I7747" s="22">
        <v>24</v>
      </c>
      <c r="J7747" s="21" t="s">
        <v>122913</v>
      </c>
    </row>
    <row r="7748" spans="1:10" ht="32" customHeight="1">
      <c r="A7748" s="19" t="s">
        <v>122914</v>
      </c>
      <c r="B7748" s="24">
        <v>13</v>
      </c>
      <c r="C7748" s="22">
        <v>15</v>
      </c>
      <c r="D7748" s="21" t="s">
        <v>104395</v>
      </c>
      <c r="E7748" s="21" t="s">
        <v>104396</v>
      </c>
      <c r="F7748" s="21" t="s">
        <v>14739</v>
      </c>
      <c r="G7748" s="22">
        <v>10</v>
      </c>
      <c r="H7748" s="22">
        <v>0</v>
      </c>
      <c r="I7748" s="22">
        <v>0</v>
      </c>
      <c r="J7748" s="21" t="s">
        <v>122915</v>
      </c>
    </row>
    <row r="7749" spans="1:10" ht="32" customHeight="1">
      <c r="A7749" s="19" t="s">
        <v>122916</v>
      </c>
      <c r="B7749" s="24">
        <v>25</v>
      </c>
      <c r="C7749" s="22">
        <v>27</v>
      </c>
      <c r="D7749" s="21" t="s">
        <v>122917</v>
      </c>
      <c r="E7749" s="21" t="s">
        <v>122918</v>
      </c>
      <c r="F7749" s="21" t="s">
        <v>101533</v>
      </c>
      <c r="G7749" s="22">
        <v>5</v>
      </c>
      <c r="H7749" s="22">
        <v>18</v>
      </c>
      <c r="I7749" s="22">
        <v>33</v>
      </c>
      <c r="J7749" s="21" t="s">
        <v>122919</v>
      </c>
    </row>
    <row r="7750" spans="1:10" ht="32" customHeight="1">
      <c r="A7750" s="19" t="s">
        <v>122920</v>
      </c>
      <c r="B7750" s="24">
        <v>13</v>
      </c>
      <c r="C7750" s="22">
        <v>15</v>
      </c>
      <c r="D7750" s="21" t="s">
        <v>122921</v>
      </c>
      <c r="E7750" s="21" t="s">
        <v>122922</v>
      </c>
      <c r="F7750" s="21" t="s">
        <v>101554</v>
      </c>
      <c r="G7750" s="22">
        <v>10</v>
      </c>
      <c r="H7750" s="22">
        <v>0</v>
      </c>
      <c r="I7750" s="22">
        <v>0</v>
      </c>
      <c r="J7750" s="21" t="s">
        <v>122923</v>
      </c>
    </row>
    <row r="7751" spans="1:10" ht="32" customHeight="1">
      <c r="A7751" s="19" t="s">
        <v>122924</v>
      </c>
      <c r="B7751" s="24">
        <v>34</v>
      </c>
      <c r="C7751" s="22">
        <v>26</v>
      </c>
      <c r="D7751" s="21" t="s">
        <v>103920</v>
      </c>
      <c r="E7751" s="21" t="s">
        <v>103921</v>
      </c>
      <c r="F7751" s="21" t="s">
        <v>103178</v>
      </c>
      <c r="G7751" s="22">
        <v>1</v>
      </c>
      <c r="H7751" s="22">
        <v>21</v>
      </c>
      <c r="I7751" s="22">
        <v>34</v>
      </c>
      <c r="J7751" s="21" t="s">
        <v>122925</v>
      </c>
    </row>
    <row r="7752" spans="1:10" ht="32" customHeight="1">
      <c r="A7752" s="19" t="s">
        <v>122926</v>
      </c>
      <c r="B7752" s="24">
        <v>34</v>
      </c>
      <c r="C7752" s="22">
        <v>26</v>
      </c>
      <c r="D7752" s="21" t="s">
        <v>103920</v>
      </c>
      <c r="E7752" s="21" t="s">
        <v>103921</v>
      </c>
      <c r="F7752" s="21" t="s">
        <v>103178</v>
      </c>
      <c r="G7752" s="22">
        <v>1</v>
      </c>
      <c r="H7752" s="22">
        <v>21</v>
      </c>
      <c r="I7752" s="22">
        <v>34</v>
      </c>
      <c r="J7752" s="21" t="s">
        <v>122925</v>
      </c>
    </row>
    <row r="7753" spans="1:10" ht="32" customHeight="1">
      <c r="A7753" s="19" t="s">
        <v>122927</v>
      </c>
      <c r="B7753" s="24">
        <v>14</v>
      </c>
      <c r="C7753" s="22">
        <v>22</v>
      </c>
      <c r="D7753" s="21" t="s">
        <v>122928</v>
      </c>
      <c r="E7753" s="21" t="s">
        <v>122929</v>
      </c>
      <c r="F7753" s="21" t="s">
        <v>101689</v>
      </c>
      <c r="G7753" s="22">
        <v>8</v>
      </c>
      <c r="H7753" s="22">
        <v>10</v>
      </c>
      <c r="I7753" s="22">
        <v>15</v>
      </c>
      <c r="J7753" s="21" t="s">
        <v>122930</v>
      </c>
    </row>
    <row r="7754" spans="1:10" ht="32" customHeight="1">
      <c r="A7754" s="19" t="s">
        <v>122931</v>
      </c>
      <c r="B7754" s="24">
        <v>29</v>
      </c>
      <c r="C7754" s="22">
        <v>15</v>
      </c>
      <c r="D7754" s="21" t="s">
        <v>101896</v>
      </c>
      <c r="E7754" s="21" t="s">
        <v>101897</v>
      </c>
      <c r="F7754" s="21" t="s">
        <v>14739</v>
      </c>
      <c r="G7754" s="22">
        <v>10</v>
      </c>
      <c r="H7754" s="22">
        <v>0</v>
      </c>
      <c r="I7754" s="22">
        <v>0</v>
      </c>
      <c r="J7754" s="21" t="s">
        <v>101898</v>
      </c>
    </row>
    <row r="7755" spans="1:10" ht="32" customHeight="1">
      <c r="A7755" s="19" t="s">
        <v>122932</v>
      </c>
      <c r="B7755" s="24">
        <v>20</v>
      </c>
      <c r="C7755" s="22">
        <v>28</v>
      </c>
      <c r="D7755" s="21" t="s">
        <v>102672</v>
      </c>
      <c r="E7755" s="21" t="s">
        <v>102673</v>
      </c>
      <c r="F7755" s="21" t="s">
        <v>102855</v>
      </c>
      <c r="G7755" s="22">
        <v>8</v>
      </c>
      <c r="H7755" s="22">
        <v>16</v>
      </c>
      <c r="I7755" s="22">
        <v>32</v>
      </c>
      <c r="J7755" s="21" t="s">
        <v>122933</v>
      </c>
    </row>
    <row r="7756" spans="1:10" ht="32" customHeight="1">
      <c r="A7756" s="19" t="s">
        <v>122934</v>
      </c>
      <c r="B7756" s="24">
        <v>20</v>
      </c>
      <c r="C7756" s="22">
        <v>28</v>
      </c>
      <c r="D7756" s="21" t="s">
        <v>102672</v>
      </c>
      <c r="E7756" s="21" t="s">
        <v>102673</v>
      </c>
      <c r="F7756" s="21" t="s">
        <v>102855</v>
      </c>
      <c r="G7756" s="22">
        <v>8</v>
      </c>
      <c r="H7756" s="22">
        <v>16</v>
      </c>
      <c r="I7756" s="22">
        <v>32</v>
      </c>
      <c r="J7756" s="21" t="s">
        <v>122933</v>
      </c>
    </row>
    <row r="7757" spans="1:10" ht="32" customHeight="1">
      <c r="A7757" s="19" t="s">
        <v>122935</v>
      </c>
      <c r="B7757" s="24">
        <v>20</v>
      </c>
      <c r="C7757" s="22">
        <v>28</v>
      </c>
      <c r="D7757" s="21" t="s">
        <v>102672</v>
      </c>
      <c r="E7757" s="21" t="s">
        <v>102673</v>
      </c>
      <c r="F7757" s="21" t="s">
        <v>102855</v>
      </c>
      <c r="G7757" s="22">
        <v>8</v>
      </c>
      <c r="H7757" s="22">
        <v>16</v>
      </c>
      <c r="I7757" s="22">
        <v>32</v>
      </c>
      <c r="J7757" s="21" t="s">
        <v>122933</v>
      </c>
    </row>
    <row r="7758" spans="1:10" ht="32" customHeight="1">
      <c r="A7758" s="19" t="s">
        <v>122936</v>
      </c>
      <c r="B7758" s="24">
        <v>19</v>
      </c>
      <c r="C7758" s="22">
        <v>15</v>
      </c>
      <c r="D7758" s="21" t="s">
        <v>111961</v>
      </c>
      <c r="E7758" s="21" t="s">
        <v>111962</v>
      </c>
      <c r="F7758" s="21" t="s">
        <v>101528</v>
      </c>
      <c r="G7758" s="22">
        <v>10</v>
      </c>
      <c r="H7758" s="22">
        <v>0</v>
      </c>
      <c r="I7758" s="22">
        <v>0</v>
      </c>
      <c r="J7758" s="21" t="s">
        <v>111963</v>
      </c>
    </row>
    <row r="7759" spans="1:10" ht="32" customHeight="1">
      <c r="A7759" s="19" t="s">
        <v>122937</v>
      </c>
      <c r="B7759" s="24">
        <v>19</v>
      </c>
      <c r="C7759" s="22">
        <v>15</v>
      </c>
      <c r="D7759" s="21" t="s">
        <v>111961</v>
      </c>
      <c r="E7759" s="21" t="s">
        <v>111962</v>
      </c>
      <c r="F7759" s="21" t="s">
        <v>101528</v>
      </c>
      <c r="G7759" s="22">
        <v>10</v>
      </c>
      <c r="H7759" s="22">
        <v>0</v>
      </c>
      <c r="I7759" s="22">
        <v>0</v>
      </c>
      <c r="J7759" s="21" t="s">
        <v>111963</v>
      </c>
    </row>
    <row r="7760" spans="1:10" ht="32" customHeight="1">
      <c r="A7760" s="19" t="s">
        <v>122938</v>
      </c>
      <c r="B7760" s="24">
        <v>19</v>
      </c>
      <c r="C7760" s="22">
        <v>15</v>
      </c>
      <c r="D7760" s="21" t="s">
        <v>111961</v>
      </c>
      <c r="E7760" s="21" t="s">
        <v>111962</v>
      </c>
      <c r="F7760" s="21" t="s">
        <v>101528</v>
      </c>
      <c r="G7760" s="22">
        <v>10</v>
      </c>
      <c r="H7760" s="22">
        <v>0</v>
      </c>
      <c r="I7760" s="22">
        <v>0</v>
      </c>
      <c r="J7760" s="21" t="s">
        <v>111963</v>
      </c>
    </row>
    <row r="7761" spans="1:10" ht="32" customHeight="1">
      <c r="A7761" s="19" t="s">
        <v>122939</v>
      </c>
      <c r="B7761" s="24">
        <v>19</v>
      </c>
      <c r="C7761" s="22">
        <v>15</v>
      </c>
      <c r="D7761" s="21" t="s">
        <v>111961</v>
      </c>
      <c r="E7761" s="21" t="s">
        <v>111962</v>
      </c>
      <c r="F7761" s="21" t="s">
        <v>101528</v>
      </c>
      <c r="G7761" s="22">
        <v>10</v>
      </c>
      <c r="H7761" s="22">
        <v>0</v>
      </c>
      <c r="I7761" s="22">
        <v>0</v>
      </c>
      <c r="J7761" s="21" t="s">
        <v>111963</v>
      </c>
    </row>
    <row r="7762" spans="1:10" ht="32" customHeight="1">
      <c r="A7762" s="19" t="s">
        <v>122940</v>
      </c>
      <c r="B7762" s="24">
        <v>16</v>
      </c>
      <c r="C7762" s="22">
        <v>18</v>
      </c>
      <c r="D7762" s="21" t="s">
        <v>113835</v>
      </c>
      <c r="E7762" s="21" t="s">
        <v>113836</v>
      </c>
      <c r="F7762" s="21" t="s">
        <v>102727</v>
      </c>
      <c r="G7762" s="22">
        <v>3</v>
      </c>
      <c r="H7762" s="22">
        <v>11</v>
      </c>
      <c r="I7762" s="22">
        <v>18</v>
      </c>
      <c r="J7762" s="21" t="s">
        <v>122941</v>
      </c>
    </row>
    <row r="7763" spans="1:10" ht="32" customHeight="1">
      <c r="A7763" s="19" t="s">
        <v>122942</v>
      </c>
      <c r="B7763" s="24">
        <v>13</v>
      </c>
      <c r="C7763" s="22">
        <v>15</v>
      </c>
      <c r="D7763" s="21" t="s">
        <v>115472</v>
      </c>
      <c r="E7763" s="21" t="s">
        <v>115473</v>
      </c>
      <c r="F7763" s="21" t="s">
        <v>101554</v>
      </c>
      <c r="G7763" s="22">
        <v>10</v>
      </c>
      <c r="H7763" s="22">
        <v>0</v>
      </c>
      <c r="I7763" s="22">
        <v>0</v>
      </c>
      <c r="J7763" s="21" t="s">
        <v>122943</v>
      </c>
    </row>
    <row r="7764" spans="1:10" ht="32" customHeight="1">
      <c r="A7764" s="19" t="s">
        <v>122944</v>
      </c>
      <c r="B7764" s="24">
        <v>34</v>
      </c>
      <c r="C7764" s="22">
        <v>15</v>
      </c>
      <c r="D7764" s="21" t="s">
        <v>102910</v>
      </c>
      <c r="E7764" s="21" t="s">
        <v>102911</v>
      </c>
      <c r="F7764" s="21" t="s">
        <v>101694</v>
      </c>
      <c r="G7764" s="22">
        <v>10</v>
      </c>
      <c r="H7764" s="22">
        <v>0</v>
      </c>
      <c r="I7764" s="22">
        <v>0</v>
      </c>
      <c r="J7764" s="21" t="s">
        <v>103711</v>
      </c>
    </row>
    <row r="7765" spans="1:10" ht="32" customHeight="1">
      <c r="A7765" s="19" t="s">
        <v>122945</v>
      </c>
      <c r="B7765" s="24">
        <v>34</v>
      </c>
      <c r="C7765" s="22">
        <v>15</v>
      </c>
      <c r="D7765" s="21" t="s">
        <v>102910</v>
      </c>
      <c r="E7765" s="21" t="s">
        <v>102911</v>
      </c>
      <c r="F7765" s="21" t="s">
        <v>101694</v>
      </c>
      <c r="G7765" s="22">
        <v>10</v>
      </c>
      <c r="H7765" s="22">
        <v>0</v>
      </c>
      <c r="I7765" s="22">
        <v>0</v>
      </c>
      <c r="J7765" s="21" t="s">
        <v>103711</v>
      </c>
    </row>
    <row r="7766" spans="1:10" ht="32" customHeight="1">
      <c r="A7766" s="19" t="s">
        <v>122946</v>
      </c>
      <c r="B7766" s="24">
        <v>17</v>
      </c>
      <c r="C7766" s="22">
        <v>15</v>
      </c>
      <c r="D7766" s="21" t="s">
        <v>122947</v>
      </c>
      <c r="E7766" s="21" t="s">
        <v>122948</v>
      </c>
      <c r="F7766" s="21" t="s">
        <v>101528</v>
      </c>
      <c r="G7766" s="22">
        <v>10</v>
      </c>
      <c r="H7766" s="22">
        <v>0</v>
      </c>
      <c r="I7766" s="22">
        <v>0</v>
      </c>
      <c r="J7766" s="21" t="s">
        <v>122949</v>
      </c>
    </row>
    <row r="7767" spans="1:10" ht="20" customHeight="1">
      <c r="A7767" s="27">
        <v>-999</v>
      </c>
      <c r="B7767" s="24">
        <v>-999</v>
      </c>
      <c r="C7767" s="22">
        <v>-999</v>
      </c>
      <c r="D7767" s="22">
        <v>-999</v>
      </c>
      <c r="E7767" s="22">
        <v>-999</v>
      </c>
      <c r="F7767" s="22">
        <v>-999</v>
      </c>
      <c r="G7767" s="22">
        <v>-999</v>
      </c>
      <c r="H7767" s="22">
        <v>-999</v>
      </c>
      <c r="I7767" s="22">
        <v>-999</v>
      </c>
      <c r="J7767" s="22">
        <v>-999</v>
      </c>
    </row>
    <row r="7768" spans="1:10" ht="20" customHeight="1">
      <c r="A7768" s="27">
        <v>-999</v>
      </c>
      <c r="B7768" s="24">
        <v>-999</v>
      </c>
      <c r="C7768" s="22">
        <v>-999</v>
      </c>
      <c r="D7768" s="22">
        <v>-999</v>
      </c>
      <c r="E7768" s="22">
        <v>-999</v>
      </c>
      <c r="F7768" s="22">
        <v>-999</v>
      </c>
      <c r="G7768" s="22">
        <v>-999</v>
      </c>
      <c r="H7768" s="22">
        <v>-999</v>
      </c>
      <c r="I7768" s="22">
        <v>-999</v>
      </c>
      <c r="J7768" s="22">
        <v>-999</v>
      </c>
    </row>
    <row r="7769" spans="1:10" ht="20" customHeight="1">
      <c r="A7769" s="27">
        <v>-999</v>
      </c>
      <c r="B7769" s="24">
        <v>-999</v>
      </c>
      <c r="C7769" s="22">
        <v>-999</v>
      </c>
      <c r="D7769" s="22">
        <v>-999</v>
      </c>
      <c r="E7769" s="22">
        <v>-999</v>
      </c>
      <c r="F7769" s="22">
        <v>-999</v>
      </c>
      <c r="G7769" s="22">
        <v>-999</v>
      </c>
      <c r="H7769" s="22">
        <v>-999</v>
      </c>
      <c r="I7769" s="22">
        <v>-999</v>
      </c>
      <c r="J7769" s="22">
        <v>-999</v>
      </c>
    </row>
    <row r="7770" spans="1:10" ht="20" customHeight="1">
      <c r="A7770" s="27">
        <v>-999</v>
      </c>
      <c r="B7770" s="24">
        <v>-999</v>
      </c>
      <c r="C7770" s="22">
        <v>-999</v>
      </c>
      <c r="D7770" s="22">
        <v>-999</v>
      </c>
      <c r="E7770" s="22">
        <v>-999</v>
      </c>
      <c r="F7770" s="22">
        <v>-999</v>
      </c>
      <c r="G7770" s="22">
        <v>-999</v>
      </c>
      <c r="H7770" s="22">
        <v>-999</v>
      </c>
      <c r="I7770" s="22">
        <v>-999</v>
      </c>
      <c r="J7770" s="22">
        <v>-999</v>
      </c>
    </row>
    <row r="7771" spans="1:10" ht="20" customHeight="1">
      <c r="A7771" s="27">
        <v>-999</v>
      </c>
      <c r="B7771" s="24">
        <v>-999</v>
      </c>
      <c r="C7771" s="22">
        <v>-999</v>
      </c>
      <c r="D7771" s="22">
        <v>-999</v>
      </c>
      <c r="E7771" s="22">
        <v>-999</v>
      </c>
      <c r="F7771" s="22">
        <v>-999</v>
      </c>
      <c r="G7771" s="22">
        <v>-999</v>
      </c>
      <c r="H7771" s="22">
        <v>-999</v>
      </c>
      <c r="I7771" s="22">
        <v>-999</v>
      </c>
      <c r="J7771" s="22">
        <v>-999</v>
      </c>
    </row>
    <row r="7772" spans="1:10" ht="20" customHeight="1">
      <c r="A7772" s="27">
        <v>-999</v>
      </c>
      <c r="B7772" s="24">
        <v>-999</v>
      </c>
      <c r="C7772" s="22">
        <v>-999</v>
      </c>
      <c r="D7772" s="22">
        <v>-999</v>
      </c>
      <c r="E7772" s="22">
        <v>-999</v>
      </c>
      <c r="F7772" s="22">
        <v>-999</v>
      </c>
      <c r="G7772" s="22">
        <v>-999</v>
      </c>
      <c r="H7772" s="22">
        <v>-999</v>
      </c>
      <c r="I7772" s="22">
        <v>-999</v>
      </c>
      <c r="J7772" s="22">
        <v>-999</v>
      </c>
    </row>
    <row r="7773" spans="1:10" ht="32" customHeight="1">
      <c r="A7773" s="19" t="s">
        <v>122950</v>
      </c>
      <c r="B7773" s="24">
        <v>13</v>
      </c>
      <c r="C7773" s="22">
        <v>15</v>
      </c>
      <c r="D7773" s="21" t="s">
        <v>103741</v>
      </c>
      <c r="E7773" s="21" t="s">
        <v>103742</v>
      </c>
      <c r="F7773" s="21" t="s">
        <v>101563</v>
      </c>
      <c r="G7773" s="22">
        <v>10</v>
      </c>
      <c r="H7773" s="22">
        <v>0</v>
      </c>
      <c r="I7773" s="22">
        <v>0</v>
      </c>
      <c r="J7773" s="21" t="s">
        <v>103743</v>
      </c>
    </row>
    <row r="7774" spans="1:10" ht="32" customHeight="1">
      <c r="A7774" s="19" t="s">
        <v>122951</v>
      </c>
      <c r="B7774" s="24">
        <v>13</v>
      </c>
      <c r="C7774" s="22">
        <v>15</v>
      </c>
      <c r="D7774" s="21" t="s">
        <v>103741</v>
      </c>
      <c r="E7774" s="21" t="s">
        <v>103742</v>
      </c>
      <c r="F7774" s="21" t="s">
        <v>101563</v>
      </c>
      <c r="G7774" s="22">
        <v>10</v>
      </c>
      <c r="H7774" s="22">
        <v>0</v>
      </c>
      <c r="I7774" s="22">
        <v>0</v>
      </c>
      <c r="J7774" s="21" t="s">
        <v>103743</v>
      </c>
    </row>
    <row r="7775" spans="1:10" ht="32" customHeight="1">
      <c r="A7775" s="19" t="s">
        <v>122952</v>
      </c>
      <c r="B7775" s="24">
        <v>13</v>
      </c>
      <c r="C7775" s="22">
        <v>15</v>
      </c>
      <c r="D7775" s="21" t="s">
        <v>103741</v>
      </c>
      <c r="E7775" s="21" t="s">
        <v>103742</v>
      </c>
      <c r="F7775" s="21" t="s">
        <v>101563</v>
      </c>
      <c r="G7775" s="22">
        <v>10</v>
      </c>
      <c r="H7775" s="22">
        <v>0</v>
      </c>
      <c r="I7775" s="22">
        <v>0</v>
      </c>
      <c r="J7775" s="21" t="s">
        <v>103743</v>
      </c>
    </row>
    <row r="7776" spans="1:10" ht="32" customHeight="1">
      <c r="A7776" s="19" t="s">
        <v>122953</v>
      </c>
      <c r="B7776" s="24">
        <v>32</v>
      </c>
      <c r="C7776" s="22">
        <v>17</v>
      </c>
      <c r="D7776" s="21" t="s">
        <v>122954</v>
      </c>
      <c r="E7776" s="21" t="s">
        <v>122955</v>
      </c>
      <c r="F7776" s="21" t="s">
        <v>14743</v>
      </c>
      <c r="G7776" s="22">
        <v>3</v>
      </c>
      <c r="H7776" s="22">
        <v>10</v>
      </c>
      <c r="I7776" s="22">
        <v>14</v>
      </c>
      <c r="J7776" s="21" t="s">
        <v>122956</v>
      </c>
    </row>
    <row r="7777" spans="1:10" ht="32" customHeight="1">
      <c r="A7777" s="19" t="s">
        <v>122957</v>
      </c>
      <c r="B7777" s="24">
        <v>43</v>
      </c>
      <c r="C7777" s="22">
        <v>19</v>
      </c>
      <c r="D7777" s="21" t="s">
        <v>108656</v>
      </c>
      <c r="E7777" s="21" t="s">
        <v>108657</v>
      </c>
      <c r="F7777" s="21" t="s">
        <v>101787</v>
      </c>
      <c r="G7777" s="22">
        <v>1</v>
      </c>
      <c r="H7777" s="22">
        <v>14</v>
      </c>
      <c r="I7777" s="22">
        <v>22</v>
      </c>
      <c r="J7777" s="21" t="s">
        <v>122958</v>
      </c>
    </row>
    <row r="7778" spans="1:10" ht="32" customHeight="1">
      <c r="A7778" s="19" t="s">
        <v>122959</v>
      </c>
      <c r="B7778" s="24">
        <v>21</v>
      </c>
      <c r="C7778" s="22">
        <v>17</v>
      </c>
      <c r="D7778" s="21" t="s">
        <v>109994</v>
      </c>
      <c r="E7778" s="21" t="s">
        <v>109995</v>
      </c>
      <c r="F7778" s="21" t="s">
        <v>14743</v>
      </c>
      <c r="G7778" s="22">
        <v>3</v>
      </c>
      <c r="H7778" s="22">
        <v>10</v>
      </c>
      <c r="I7778" s="22">
        <v>17</v>
      </c>
      <c r="J7778" s="21" t="s">
        <v>122960</v>
      </c>
    </row>
    <row r="7779" spans="1:10" ht="32" customHeight="1">
      <c r="A7779" s="19" t="s">
        <v>122961</v>
      </c>
      <c r="B7779" s="24">
        <v>22</v>
      </c>
      <c r="C7779" s="22">
        <v>15</v>
      </c>
      <c r="D7779" s="21" t="s">
        <v>109308</v>
      </c>
      <c r="E7779" s="21" t="s">
        <v>109309</v>
      </c>
      <c r="F7779" s="21" t="s">
        <v>101528</v>
      </c>
      <c r="G7779" s="22">
        <v>10</v>
      </c>
      <c r="H7779" s="22">
        <v>0</v>
      </c>
      <c r="I7779" s="22">
        <v>0</v>
      </c>
      <c r="J7779" s="21" t="s">
        <v>122962</v>
      </c>
    </row>
    <row r="7780" spans="1:10" ht="32" customHeight="1">
      <c r="A7780" s="19" t="s">
        <v>122963</v>
      </c>
      <c r="B7780" s="24">
        <v>71</v>
      </c>
      <c r="C7780" s="22">
        <v>44</v>
      </c>
      <c r="D7780" s="21" t="s">
        <v>108924</v>
      </c>
      <c r="E7780" s="21" t="s">
        <v>108925</v>
      </c>
      <c r="F7780" s="21" t="s">
        <v>103371</v>
      </c>
      <c r="G7780" s="22">
        <v>1</v>
      </c>
      <c r="H7780" s="22">
        <v>39</v>
      </c>
      <c r="I7780" s="22">
        <v>62</v>
      </c>
      <c r="J7780" s="21" t="s">
        <v>122964</v>
      </c>
    </row>
    <row r="7781" spans="1:10" ht="32" customHeight="1">
      <c r="A7781" s="19" t="s">
        <v>122965</v>
      </c>
      <c r="B7781" s="24">
        <v>71</v>
      </c>
      <c r="C7781" s="22">
        <v>44</v>
      </c>
      <c r="D7781" s="21" t="s">
        <v>108924</v>
      </c>
      <c r="E7781" s="21" t="s">
        <v>108925</v>
      </c>
      <c r="F7781" s="21" t="s">
        <v>103371</v>
      </c>
      <c r="G7781" s="22">
        <v>1</v>
      </c>
      <c r="H7781" s="22">
        <v>39</v>
      </c>
      <c r="I7781" s="22">
        <v>62</v>
      </c>
      <c r="J7781" s="21" t="s">
        <v>122964</v>
      </c>
    </row>
    <row r="7782" spans="1:10" ht="32" customHeight="1">
      <c r="A7782" s="19" t="s">
        <v>122966</v>
      </c>
      <c r="B7782" s="24">
        <v>44</v>
      </c>
      <c r="C7782" s="22">
        <v>53</v>
      </c>
      <c r="D7782" s="21" t="s">
        <v>101635</v>
      </c>
      <c r="E7782" s="21" t="s">
        <v>101636</v>
      </c>
      <c r="F7782" s="21" t="s">
        <v>122967</v>
      </c>
      <c r="G7782" s="22">
        <v>17</v>
      </c>
      <c r="H7782" s="22">
        <v>32</v>
      </c>
      <c r="I7782" s="22">
        <v>68</v>
      </c>
      <c r="J7782" s="21" t="s">
        <v>122968</v>
      </c>
    </row>
    <row r="7783" spans="1:10" ht="32" customHeight="1">
      <c r="A7783" s="19" t="s">
        <v>122969</v>
      </c>
      <c r="B7783" s="24">
        <v>25</v>
      </c>
      <c r="C7783" s="22">
        <v>15</v>
      </c>
      <c r="D7783" s="21" t="s">
        <v>122970</v>
      </c>
      <c r="E7783" s="21" t="s">
        <v>122971</v>
      </c>
      <c r="F7783" s="21" t="s">
        <v>101554</v>
      </c>
      <c r="G7783" s="22">
        <v>10</v>
      </c>
      <c r="H7783" s="22">
        <v>0</v>
      </c>
      <c r="I7783" s="22">
        <v>0</v>
      </c>
      <c r="J7783" s="21" t="s">
        <v>122972</v>
      </c>
    </row>
    <row r="7784" spans="1:10" ht="32" customHeight="1">
      <c r="A7784" s="19" t="s">
        <v>122973</v>
      </c>
      <c r="B7784" s="24">
        <v>13</v>
      </c>
      <c r="C7784" s="22">
        <v>15</v>
      </c>
      <c r="D7784" s="21" t="s">
        <v>101552</v>
      </c>
      <c r="E7784" s="21" t="s">
        <v>101553</v>
      </c>
      <c r="F7784" s="21" t="s">
        <v>101528</v>
      </c>
      <c r="G7784" s="22">
        <v>10</v>
      </c>
      <c r="H7784" s="22">
        <v>0</v>
      </c>
      <c r="I7784" s="22">
        <v>0</v>
      </c>
      <c r="J7784" s="21" t="s">
        <v>122974</v>
      </c>
    </row>
    <row r="7785" spans="1:10" ht="32" customHeight="1">
      <c r="A7785" s="19" t="s">
        <v>122975</v>
      </c>
      <c r="B7785" s="24">
        <v>16</v>
      </c>
      <c r="C7785" s="22">
        <v>24</v>
      </c>
      <c r="D7785" s="21" t="s">
        <v>119012</v>
      </c>
      <c r="E7785" s="21" t="s">
        <v>119013</v>
      </c>
      <c r="F7785" s="21" t="s">
        <v>103671</v>
      </c>
      <c r="G7785" s="22">
        <v>9</v>
      </c>
      <c r="H7785" s="22">
        <v>11</v>
      </c>
      <c r="I7785" s="22">
        <v>19</v>
      </c>
      <c r="J7785" s="21" t="s">
        <v>122976</v>
      </c>
    </row>
    <row r="7786" spans="1:10" ht="32" customHeight="1">
      <c r="A7786" s="19" t="s">
        <v>122977</v>
      </c>
      <c r="B7786" s="24">
        <v>16</v>
      </c>
      <c r="C7786" s="22">
        <v>24</v>
      </c>
      <c r="D7786" s="21" t="s">
        <v>119012</v>
      </c>
      <c r="E7786" s="21" t="s">
        <v>119013</v>
      </c>
      <c r="F7786" s="21" t="s">
        <v>103671</v>
      </c>
      <c r="G7786" s="22">
        <v>9</v>
      </c>
      <c r="H7786" s="22">
        <v>11</v>
      </c>
      <c r="I7786" s="22">
        <v>19</v>
      </c>
      <c r="J7786" s="21" t="s">
        <v>122976</v>
      </c>
    </row>
    <row r="7787" spans="1:10" ht="32" customHeight="1">
      <c r="A7787" s="19" t="s">
        <v>122978</v>
      </c>
      <c r="B7787" s="24">
        <v>42</v>
      </c>
      <c r="C7787" s="22">
        <v>15</v>
      </c>
      <c r="D7787" s="21" t="s">
        <v>103953</v>
      </c>
      <c r="E7787" s="21" t="s">
        <v>103954</v>
      </c>
      <c r="F7787" s="21" t="s">
        <v>101694</v>
      </c>
      <c r="G7787" s="22">
        <v>10</v>
      </c>
      <c r="H7787" s="22">
        <v>0</v>
      </c>
      <c r="I7787" s="22">
        <v>0</v>
      </c>
      <c r="J7787" s="21" t="s">
        <v>103955</v>
      </c>
    </row>
    <row r="7788" spans="1:10" ht="32" customHeight="1">
      <c r="A7788" s="19" t="s">
        <v>122979</v>
      </c>
      <c r="B7788" s="24">
        <v>42</v>
      </c>
      <c r="C7788" s="22">
        <v>15</v>
      </c>
      <c r="D7788" s="21" t="s">
        <v>103953</v>
      </c>
      <c r="E7788" s="21" t="s">
        <v>103954</v>
      </c>
      <c r="F7788" s="21" t="s">
        <v>101694</v>
      </c>
      <c r="G7788" s="22">
        <v>10</v>
      </c>
      <c r="H7788" s="22">
        <v>0</v>
      </c>
      <c r="I7788" s="22">
        <v>0</v>
      </c>
      <c r="J7788" s="21" t="s">
        <v>103955</v>
      </c>
    </row>
    <row r="7789" spans="1:10" ht="32" customHeight="1">
      <c r="A7789" s="19" t="s">
        <v>122980</v>
      </c>
      <c r="B7789" s="24">
        <v>13</v>
      </c>
      <c r="C7789" s="22">
        <v>21</v>
      </c>
      <c r="D7789" s="21" t="s">
        <v>122981</v>
      </c>
      <c r="E7789" s="21" t="s">
        <v>122982</v>
      </c>
      <c r="F7789" s="21" t="s">
        <v>14817</v>
      </c>
      <c r="G7789" s="22">
        <v>11</v>
      </c>
      <c r="H7789" s="22">
        <v>6</v>
      </c>
      <c r="I7789" s="22">
        <v>17</v>
      </c>
      <c r="J7789" s="21" t="s">
        <v>122983</v>
      </c>
    </row>
    <row r="7790" spans="1:10" ht="44" customHeight="1">
      <c r="A7790" s="19" t="s">
        <v>122984</v>
      </c>
      <c r="B7790" s="24">
        <v>30</v>
      </c>
      <c r="C7790" s="22">
        <v>15</v>
      </c>
      <c r="D7790" s="21" t="s">
        <v>102524</v>
      </c>
      <c r="E7790" s="21" t="s">
        <v>102525</v>
      </c>
      <c r="F7790" s="21" t="s">
        <v>101554</v>
      </c>
      <c r="G7790" s="22">
        <v>10</v>
      </c>
      <c r="H7790" s="22">
        <v>0</v>
      </c>
      <c r="I7790" s="22">
        <v>0</v>
      </c>
      <c r="J7790" s="21" t="s">
        <v>122985</v>
      </c>
    </row>
    <row r="7791" spans="1:10" ht="32" customHeight="1">
      <c r="A7791" s="19" t="s">
        <v>122986</v>
      </c>
      <c r="B7791" s="24">
        <v>25</v>
      </c>
      <c r="C7791" s="22">
        <v>19</v>
      </c>
      <c r="D7791" s="21" t="s">
        <v>107044</v>
      </c>
      <c r="E7791" s="21" t="s">
        <v>107045</v>
      </c>
      <c r="F7791" s="21" t="s">
        <v>101787</v>
      </c>
      <c r="G7791" s="22">
        <v>1</v>
      </c>
      <c r="H7791" s="22">
        <v>14</v>
      </c>
      <c r="I7791" s="22">
        <v>26</v>
      </c>
      <c r="J7791" s="21" t="s">
        <v>107046</v>
      </c>
    </row>
    <row r="7792" spans="1:10" ht="44" customHeight="1">
      <c r="A7792" s="19" t="s">
        <v>122987</v>
      </c>
      <c r="B7792" s="24">
        <v>13</v>
      </c>
      <c r="C7792" s="22">
        <v>15</v>
      </c>
      <c r="D7792" s="21" t="s">
        <v>115368</v>
      </c>
      <c r="E7792" s="21" t="s">
        <v>115369</v>
      </c>
      <c r="F7792" s="21" t="s">
        <v>101554</v>
      </c>
      <c r="G7792" s="22">
        <v>10</v>
      </c>
      <c r="H7792" s="22">
        <v>0</v>
      </c>
      <c r="I7792" s="22">
        <v>0</v>
      </c>
      <c r="J7792" s="21" t="s">
        <v>122988</v>
      </c>
    </row>
    <row r="7793" spans="1:10" ht="44" customHeight="1">
      <c r="A7793" s="19" t="s">
        <v>122989</v>
      </c>
      <c r="B7793" s="24">
        <v>35</v>
      </c>
      <c r="C7793" s="22">
        <v>17</v>
      </c>
      <c r="D7793" s="21" t="s">
        <v>122990</v>
      </c>
      <c r="E7793" s="21" t="s">
        <v>122991</v>
      </c>
      <c r="F7793" s="21" t="s">
        <v>101665</v>
      </c>
      <c r="G7793" s="22">
        <v>1</v>
      </c>
      <c r="H7793" s="22">
        <v>12</v>
      </c>
      <c r="I7793" s="22">
        <v>29</v>
      </c>
      <c r="J7793" s="21" t="s">
        <v>122992</v>
      </c>
    </row>
    <row r="7794" spans="1:10" ht="44" customHeight="1">
      <c r="A7794" s="19" t="s">
        <v>122993</v>
      </c>
      <c r="B7794" s="24">
        <v>35</v>
      </c>
      <c r="C7794" s="22">
        <v>17</v>
      </c>
      <c r="D7794" s="21" t="s">
        <v>122990</v>
      </c>
      <c r="E7794" s="21" t="s">
        <v>122991</v>
      </c>
      <c r="F7794" s="21" t="s">
        <v>101665</v>
      </c>
      <c r="G7794" s="22">
        <v>1</v>
      </c>
      <c r="H7794" s="22">
        <v>12</v>
      </c>
      <c r="I7794" s="22">
        <v>29</v>
      </c>
      <c r="J7794" s="21" t="s">
        <v>122992</v>
      </c>
    </row>
    <row r="7795" spans="1:10" ht="32" customHeight="1">
      <c r="A7795" s="19" t="s">
        <v>122994</v>
      </c>
      <c r="B7795" s="24">
        <v>43</v>
      </c>
      <c r="C7795" s="22">
        <v>30</v>
      </c>
      <c r="D7795" s="21" t="s">
        <v>117595</v>
      </c>
      <c r="E7795" s="21" t="s">
        <v>117596</v>
      </c>
      <c r="F7795" s="21" t="s">
        <v>122995</v>
      </c>
      <c r="G7795" s="22">
        <v>1</v>
      </c>
      <c r="H7795" s="22">
        <v>25</v>
      </c>
      <c r="I7795" s="22">
        <v>43</v>
      </c>
      <c r="J7795" s="21" t="s">
        <v>122996</v>
      </c>
    </row>
    <row r="7796" spans="1:10" ht="20" customHeight="1">
      <c r="A7796" s="27">
        <v>-999</v>
      </c>
      <c r="B7796" s="24">
        <v>-999</v>
      </c>
      <c r="C7796" s="22">
        <v>-999</v>
      </c>
      <c r="D7796" s="22">
        <v>-999</v>
      </c>
      <c r="E7796" s="22">
        <v>-999</v>
      </c>
      <c r="F7796" s="22">
        <v>-999</v>
      </c>
      <c r="G7796" s="22">
        <v>-999</v>
      </c>
      <c r="H7796" s="22">
        <v>-999</v>
      </c>
      <c r="I7796" s="22">
        <v>-999</v>
      </c>
      <c r="J7796" s="22">
        <v>-999</v>
      </c>
    </row>
    <row r="7797" spans="1:10" ht="20" customHeight="1">
      <c r="A7797" s="27">
        <v>-999</v>
      </c>
      <c r="B7797" s="24">
        <v>-999</v>
      </c>
      <c r="C7797" s="22">
        <v>-999</v>
      </c>
      <c r="D7797" s="22">
        <v>-999</v>
      </c>
      <c r="E7797" s="22">
        <v>-999</v>
      </c>
      <c r="F7797" s="22">
        <v>-999</v>
      </c>
      <c r="G7797" s="22">
        <v>-999</v>
      </c>
      <c r="H7797" s="22">
        <v>-999</v>
      </c>
      <c r="I7797" s="22">
        <v>-999</v>
      </c>
      <c r="J7797" s="22">
        <v>-999</v>
      </c>
    </row>
    <row r="7798" spans="1:10" ht="20" customHeight="1">
      <c r="A7798" s="27">
        <v>-999</v>
      </c>
      <c r="B7798" s="24">
        <v>-999</v>
      </c>
      <c r="C7798" s="22">
        <v>-999</v>
      </c>
      <c r="D7798" s="22">
        <v>-999</v>
      </c>
      <c r="E7798" s="22">
        <v>-999</v>
      </c>
      <c r="F7798" s="22">
        <v>-999</v>
      </c>
      <c r="G7798" s="22">
        <v>-999</v>
      </c>
      <c r="H7798" s="22">
        <v>-999</v>
      </c>
      <c r="I7798" s="22">
        <v>-999</v>
      </c>
      <c r="J7798" s="22">
        <v>-999</v>
      </c>
    </row>
    <row r="7799" spans="1:10" ht="32" customHeight="1">
      <c r="A7799" s="19" t="s">
        <v>122997</v>
      </c>
      <c r="B7799" s="24">
        <v>20</v>
      </c>
      <c r="C7799" s="22">
        <v>22</v>
      </c>
      <c r="D7799" s="21" t="s">
        <v>107805</v>
      </c>
      <c r="E7799" s="21" t="s">
        <v>107806</v>
      </c>
      <c r="F7799" s="21" t="s">
        <v>111704</v>
      </c>
      <c r="G7799" s="22">
        <v>2</v>
      </c>
      <c r="H7799" s="22">
        <v>16</v>
      </c>
      <c r="I7799" s="22">
        <v>42</v>
      </c>
      <c r="J7799" s="21" t="s">
        <v>122998</v>
      </c>
    </row>
    <row r="7800" spans="1:10" ht="20" customHeight="1">
      <c r="A7800" s="27">
        <v>-999</v>
      </c>
      <c r="B7800" s="24">
        <v>-999</v>
      </c>
      <c r="C7800" s="22">
        <v>-999</v>
      </c>
      <c r="D7800" s="22">
        <v>-999</v>
      </c>
      <c r="E7800" s="22">
        <v>-999</v>
      </c>
      <c r="F7800" s="22">
        <v>-999</v>
      </c>
      <c r="G7800" s="22">
        <v>-999</v>
      </c>
      <c r="H7800" s="22">
        <v>-999</v>
      </c>
      <c r="I7800" s="22">
        <v>-999</v>
      </c>
      <c r="J7800" s="22">
        <v>-999</v>
      </c>
    </row>
    <row r="7801" spans="1:10" ht="20" customHeight="1">
      <c r="A7801" s="27">
        <v>-999</v>
      </c>
      <c r="B7801" s="24">
        <v>-999</v>
      </c>
      <c r="C7801" s="22">
        <v>-999</v>
      </c>
      <c r="D7801" s="22">
        <v>-999</v>
      </c>
      <c r="E7801" s="22">
        <v>-999</v>
      </c>
      <c r="F7801" s="22">
        <v>-999</v>
      </c>
      <c r="G7801" s="22">
        <v>-999</v>
      </c>
      <c r="H7801" s="22">
        <v>-999</v>
      </c>
      <c r="I7801" s="22">
        <v>-999</v>
      </c>
      <c r="J7801" s="22">
        <v>-999</v>
      </c>
    </row>
    <row r="7802" spans="1:10" ht="20" customHeight="1">
      <c r="A7802" s="27">
        <v>-999</v>
      </c>
      <c r="B7802" s="24">
        <v>-999</v>
      </c>
      <c r="C7802" s="22">
        <v>-999</v>
      </c>
      <c r="D7802" s="22">
        <v>-999</v>
      </c>
      <c r="E7802" s="22">
        <v>-999</v>
      </c>
      <c r="F7802" s="22">
        <v>-999</v>
      </c>
      <c r="G7802" s="22">
        <v>-999</v>
      </c>
      <c r="H7802" s="22">
        <v>-999</v>
      </c>
      <c r="I7802" s="22">
        <v>-999</v>
      </c>
      <c r="J7802" s="22">
        <v>-999</v>
      </c>
    </row>
    <row r="7803" spans="1:10" ht="20" customHeight="1">
      <c r="A7803" s="27">
        <v>-999</v>
      </c>
      <c r="B7803" s="24">
        <v>-999</v>
      </c>
      <c r="C7803" s="22">
        <v>-999</v>
      </c>
      <c r="D7803" s="22">
        <v>-999</v>
      </c>
      <c r="E7803" s="22">
        <v>-999</v>
      </c>
      <c r="F7803" s="22">
        <v>-999</v>
      </c>
      <c r="G7803" s="22">
        <v>-999</v>
      </c>
      <c r="H7803" s="22">
        <v>-999</v>
      </c>
      <c r="I7803" s="22">
        <v>-999</v>
      </c>
      <c r="J7803" s="22">
        <v>-999</v>
      </c>
    </row>
    <row r="7804" spans="1:10" ht="20" customHeight="1">
      <c r="A7804" s="27">
        <v>-999</v>
      </c>
      <c r="B7804" s="24">
        <v>-999</v>
      </c>
      <c r="C7804" s="22">
        <v>-999</v>
      </c>
      <c r="D7804" s="22">
        <v>-999</v>
      </c>
      <c r="E7804" s="22">
        <v>-999</v>
      </c>
      <c r="F7804" s="22">
        <v>-999</v>
      </c>
      <c r="G7804" s="22">
        <v>-999</v>
      </c>
      <c r="H7804" s="22">
        <v>-999</v>
      </c>
      <c r="I7804" s="22">
        <v>-999</v>
      </c>
      <c r="J7804" s="22">
        <v>-999</v>
      </c>
    </row>
    <row r="7805" spans="1:10" ht="32" customHeight="1">
      <c r="A7805" s="19" t="s">
        <v>122999</v>
      </c>
      <c r="B7805" s="24">
        <v>26</v>
      </c>
      <c r="C7805" s="22">
        <v>15</v>
      </c>
      <c r="D7805" s="21" t="s">
        <v>117341</v>
      </c>
      <c r="E7805" s="21" t="s">
        <v>117342</v>
      </c>
      <c r="F7805" s="21" t="s">
        <v>14739</v>
      </c>
      <c r="G7805" s="22">
        <v>10</v>
      </c>
      <c r="H7805" s="22">
        <v>0</v>
      </c>
      <c r="I7805" s="22">
        <v>0</v>
      </c>
      <c r="J7805" s="21" t="s">
        <v>117930</v>
      </c>
    </row>
    <row r="7806" spans="1:10" ht="32" customHeight="1">
      <c r="A7806" s="19" t="s">
        <v>123000</v>
      </c>
      <c r="B7806" s="24">
        <v>13</v>
      </c>
      <c r="C7806" s="22">
        <v>15</v>
      </c>
      <c r="D7806" s="21" t="s">
        <v>123001</v>
      </c>
      <c r="E7806" s="21" t="s">
        <v>123002</v>
      </c>
      <c r="F7806" s="21" t="s">
        <v>101528</v>
      </c>
      <c r="G7806" s="22">
        <v>10</v>
      </c>
      <c r="H7806" s="22">
        <v>0</v>
      </c>
      <c r="I7806" s="22">
        <v>0</v>
      </c>
      <c r="J7806" s="21" t="s">
        <v>123003</v>
      </c>
    </row>
    <row r="7807" spans="1:10" ht="32" customHeight="1">
      <c r="A7807" s="19" t="s">
        <v>123004</v>
      </c>
      <c r="B7807" s="24">
        <v>41</v>
      </c>
      <c r="C7807" s="22">
        <v>24</v>
      </c>
      <c r="D7807" s="21" t="s">
        <v>109139</v>
      </c>
      <c r="E7807" s="21" t="s">
        <v>109140</v>
      </c>
      <c r="F7807" s="21" t="s">
        <v>101676</v>
      </c>
      <c r="G7807" s="22">
        <v>9</v>
      </c>
      <c r="H7807" s="22">
        <v>11</v>
      </c>
      <c r="I7807" s="22">
        <v>20</v>
      </c>
      <c r="J7807" s="21" t="s">
        <v>123005</v>
      </c>
    </row>
    <row r="7808" spans="1:10" ht="32" customHeight="1">
      <c r="A7808" s="19" t="s">
        <v>123006</v>
      </c>
      <c r="B7808" s="24">
        <v>22</v>
      </c>
      <c r="C7808" s="22">
        <v>28</v>
      </c>
      <c r="D7808" s="21" t="s">
        <v>103680</v>
      </c>
      <c r="E7808" s="21" t="s">
        <v>103681</v>
      </c>
      <c r="F7808" s="21" t="s">
        <v>102855</v>
      </c>
      <c r="G7808" s="22">
        <v>6</v>
      </c>
      <c r="H7808" s="22">
        <v>18</v>
      </c>
      <c r="I7808" s="22">
        <v>32</v>
      </c>
      <c r="J7808" s="21" t="s">
        <v>123007</v>
      </c>
    </row>
    <row r="7809" spans="1:10" ht="32" customHeight="1">
      <c r="A7809" s="19" t="s">
        <v>123008</v>
      </c>
      <c r="B7809" s="24">
        <v>47</v>
      </c>
      <c r="C7809" s="22">
        <v>15</v>
      </c>
      <c r="D7809" s="21" t="s">
        <v>105383</v>
      </c>
      <c r="E7809" s="21" t="s">
        <v>105384</v>
      </c>
      <c r="F7809" s="21" t="s">
        <v>14739</v>
      </c>
      <c r="G7809" s="22">
        <v>10</v>
      </c>
      <c r="H7809" s="22">
        <v>0</v>
      </c>
      <c r="I7809" s="22">
        <v>0</v>
      </c>
      <c r="J7809" s="21" t="s">
        <v>123009</v>
      </c>
    </row>
    <row r="7810" spans="1:10" ht="32" customHeight="1">
      <c r="A7810" s="19" t="s">
        <v>123010</v>
      </c>
      <c r="B7810" s="24">
        <v>47</v>
      </c>
      <c r="C7810" s="22">
        <v>15</v>
      </c>
      <c r="D7810" s="21" t="s">
        <v>105383</v>
      </c>
      <c r="E7810" s="21" t="s">
        <v>105384</v>
      </c>
      <c r="F7810" s="21" t="s">
        <v>14739</v>
      </c>
      <c r="G7810" s="22">
        <v>10</v>
      </c>
      <c r="H7810" s="22">
        <v>0</v>
      </c>
      <c r="I7810" s="22">
        <v>0</v>
      </c>
      <c r="J7810" s="21" t="s">
        <v>123009</v>
      </c>
    </row>
    <row r="7811" spans="1:10" ht="32" customHeight="1">
      <c r="A7811" s="19" t="s">
        <v>123011</v>
      </c>
      <c r="B7811" s="24">
        <v>38</v>
      </c>
      <c r="C7811" s="22">
        <v>15</v>
      </c>
      <c r="D7811" s="21" t="s">
        <v>123012</v>
      </c>
      <c r="E7811" s="21" t="s">
        <v>123013</v>
      </c>
      <c r="F7811" s="21" t="s">
        <v>14739</v>
      </c>
      <c r="G7811" s="22">
        <v>10</v>
      </c>
      <c r="H7811" s="22">
        <v>0</v>
      </c>
      <c r="I7811" s="22">
        <v>0</v>
      </c>
      <c r="J7811" s="21" t="s">
        <v>123014</v>
      </c>
    </row>
    <row r="7812" spans="1:10" ht="32" customHeight="1">
      <c r="A7812" s="19" t="s">
        <v>123015</v>
      </c>
      <c r="B7812" s="24">
        <v>18</v>
      </c>
      <c r="C7812" s="22">
        <v>15</v>
      </c>
      <c r="D7812" s="21" t="s">
        <v>123016</v>
      </c>
      <c r="E7812" s="21" t="s">
        <v>123017</v>
      </c>
      <c r="F7812" s="21" t="s">
        <v>101568</v>
      </c>
      <c r="G7812" s="22">
        <v>1</v>
      </c>
      <c r="H7812" s="22">
        <v>10</v>
      </c>
      <c r="I7812" s="22">
        <v>16</v>
      </c>
      <c r="J7812" s="21" t="s">
        <v>123018</v>
      </c>
    </row>
    <row r="7813" spans="1:10" ht="32" customHeight="1">
      <c r="A7813" s="19" t="s">
        <v>123019</v>
      </c>
      <c r="B7813" s="24">
        <v>53</v>
      </c>
      <c r="C7813" s="22">
        <v>32</v>
      </c>
      <c r="D7813" s="21" t="s">
        <v>123020</v>
      </c>
      <c r="E7813" s="21" t="s">
        <v>123021</v>
      </c>
      <c r="F7813" s="21" t="s">
        <v>123022</v>
      </c>
      <c r="G7813" s="22">
        <v>1</v>
      </c>
      <c r="H7813" s="22">
        <v>27</v>
      </c>
      <c r="I7813" s="22">
        <v>58</v>
      </c>
      <c r="J7813" s="21" t="s">
        <v>123023</v>
      </c>
    </row>
    <row r="7814" spans="1:10" ht="32" customHeight="1">
      <c r="A7814" s="19" t="s">
        <v>123024</v>
      </c>
      <c r="B7814" s="24">
        <v>25</v>
      </c>
      <c r="C7814" s="22">
        <v>15</v>
      </c>
      <c r="D7814" s="21" t="s">
        <v>103002</v>
      </c>
      <c r="E7814" s="21" t="s">
        <v>103003</v>
      </c>
      <c r="F7814" s="21" t="s">
        <v>101554</v>
      </c>
      <c r="G7814" s="22">
        <v>10</v>
      </c>
      <c r="H7814" s="22">
        <v>0</v>
      </c>
      <c r="I7814" s="22">
        <v>0</v>
      </c>
      <c r="J7814" s="21" t="s">
        <v>123025</v>
      </c>
    </row>
    <row r="7815" spans="1:10" ht="32" customHeight="1">
      <c r="A7815" s="19" t="s">
        <v>123026</v>
      </c>
      <c r="B7815" s="24">
        <v>36</v>
      </c>
      <c r="C7815" s="22">
        <v>15</v>
      </c>
      <c r="D7815" s="21" t="s">
        <v>123027</v>
      </c>
      <c r="E7815" s="21" t="s">
        <v>123028</v>
      </c>
      <c r="F7815" s="21" t="s">
        <v>101528</v>
      </c>
      <c r="G7815" s="22">
        <v>10</v>
      </c>
      <c r="H7815" s="22">
        <v>0</v>
      </c>
      <c r="I7815" s="22">
        <v>0</v>
      </c>
      <c r="J7815" s="21" t="s">
        <v>123029</v>
      </c>
    </row>
    <row r="7816" spans="1:10" ht="32" customHeight="1">
      <c r="A7816" s="19" t="s">
        <v>123030</v>
      </c>
      <c r="B7816" s="24">
        <v>42</v>
      </c>
      <c r="C7816" s="22">
        <v>15</v>
      </c>
      <c r="D7816" s="21" t="s">
        <v>119118</v>
      </c>
      <c r="E7816" s="21" t="s">
        <v>119119</v>
      </c>
      <c r="F7816" s="21" t="s">
        <v>101528</v>
      </c>
      <c r="G7816" s="22">
        <v>10</v>
      </c>
      <c r="H7816" s="22">
        <v>0</v>
      </c>
      <c r="I7816" s="22">
        <v>0</v>
      </c>
      <c r="J7816" s="21" t="s">
        <v>119120</v>
      </c>
    </row>
    <row r="7817" spans="1:10" ht="32" customHeight="1">
      <c r="A7817" s="19" t="s">
        <v>123031</v>
      </c>
      <c r="B7817" s="24">
        <v>42</v>
      </c>
      <c r="C7817" s="22">
        <v>15</v>
      </c>
      <c r="D7817" s="21" t="s">
        <v>119118</v>
      </c>
      <c r="E7817" s="21" t="s">
        <v>119119</v>
      </c>
      <c r="F7817" s="21" t="s">
        <v>101528</v>
      </c>
      <c r="G7817" s="22">
        <v>10</v>
      </c>
      <c r="H7817" s="22">
        <v>0</v>
      </c>
      <c r="I7817" s="22">
        <v>0</v>
      </c>
      <c r="J7817" s="21" t="s">
        <v>119120</v>
      </c>
    </row>
    <row r="7818" spans="1:10" ht="32" customHeight="1">
      <c r="A7818" s="19" t="s">
        <v>123032</v>
      </c>
      <c r="B7818" s="24">
        <v>19</v>
      </c>
      <c r="C7818" s="22">
        <v>15</v>
      </c>
      <c r="D7818" s="21" t="s">
        <v>106938</v>
      </c>
      <c r="E7818" s="21" t="s">
        <v>106939</v>
      </c>
      <c r="F7818" s="21" t="s">
        <v>101694</v>
      </c>
      <c r="G7818" s="22">
        <v>10</v>
      </c>
      <c r="H7818" s="22">
        <v>0</v>
      </c>
      <c r="I7818" s="22">
        <v>0</v>
      </c>
      <c r="J7818" s="21" t="s">
        <v>123033</v>
      </c>
    </row>
    <row r="7819" spans="1:10" ht="32" customHeight="1">
      <c r="A7819" s="19" t="s">
        <v>123034</v>
      </c>
      <c r="B7819" s="24">
        <v>12</v>
      </c>
      <c r="C7819" s="22">
        <v>27</v>
      </c>
      <c r="D7819" s="21" t="s">
        <v>122100</v>
      </c>
      <c r="E7819" s="21" t="s">
        <v>122101</v>
      </c>
      <c r="F7819" s="21" t="s">
        <v>102428</v>
      </c>
      <c r="G7819" s="22">
        <v>4</v>
      </c>
      <c r="H7819" s="22">
        <v>9</v>
      </c>
      <c r="I7819" s="22">
        <v>13</v>
      </c>
      <c r="J7819" s="21" t="s">
        <v>123035</v>
      </c>
    </row>
    <row r="7820" spans="1:10" ht="32" customHeight="1">
      <c r="A7820" s="19" t="s">
        <v>123036</v>
      </c>
      <c r="B7820" s="24">
        <v>12</v>
      </c>
      <c r="C7820" s="22">
        <v>27</v>
      </c>
      <c r="D7820" s="21" t="s">
        <v>122100</v>
      </c>
      <c r="E7820" s="21" t="s">
        <v>122101</v>
      </c>
      <c r="F7820" s="21" t="s">
        <v>102428</v>
      </c>
      <c r="G7820" s="22">
        <v>4</v>
      </c>
      <c r="H7820" s="22">
        <v>9</v>
      </c>
      <c r="I7820" s="22">
        <v>13</v>
      </c>
      <c r="J7820" s="21" t="s">
        <v>123035</v>
      </c>
    </row>
    <row r="7821" spans="1:10" ht="32" customHeight="1">
      <c r="A7821" s="19" t="s">
        <v>123037</v>
      </c>
      <c r="B7821" s="24">
        <v>29</v>
      </c>
      <c r="C7821" s="22">
        <v>15</v>
      </c>
      <c r="D7821" s="21" t="s">
        <v>123038</v>
      </c>
      <c r="E7821" s="21" t="s">
        <v>123039</v>
      </c>
      <c r="F7821" s="21" t="s">
        <v>101554</v>
      </c>
      <c r="G7821" s="22">
        <v>10</v>
      </c>
      <c r="H7821" s="22">
        <v>0</v>
      </c>
      <c r="I7821" s="22">
        <v>0</v>
      </c>
      <c r="J7821" s="21" t="s">
        <v>123040</v>
      </c>
    </row>
    <row r="7822" spans="1:10" ht="32" customHeight="1">
      <c r="A7822" s="19" t="s">
        <v>123041</v>
      </c>
      <c r="B7822" s="24">
        <v>52</v>
      </c>
      <c r="C7822" s="22">
        <v>15</v>
      </c>
      <c r="D7822" s="21" t="s">
        <v>121014</v>
      </c>
      <c r="E7822" s="21" t="s">
        <v>121015</v>
      </c>
      <c r="F7822" s="21" t="s">
        <v>101554</v>
      </c>
      <c r="G7822" s="22">
        <v>10</v>
      </c>
      <c r="H7822" s="22">
        <v>0</v>
      </c>
      <c r="I7822" s="22">
        <v>0</v>
      </c>
      <c r="J7822" s="21" t="s">
        <v>123042</v>
      </c>
    </row>
    <row r="7823" spans="1:10" ht="32" customHeight="1">
      <c r="A7823" s="19" t="s">
        <v>123043</v>
      </c>
      <c r="B7823" s="24">
        <v>19</v>
      </c>
      <c r="C7823" s="22">
        <v>15</v>
      </c>
      <c r="D7823" s="21" t="s">
        <v>114077</v>
      </c>
      <c r="E7823" s="21" t="s">
        <v>114078</v>
      </c>
      <c r="F7823" s="21" t="s">
        <v>101522</v>
      </c>
      <c r="G7823" s="22">
        <v>10</v>
      </c>
      <c r="H7823" s="22">
        <v>0</v>
      </c>
      <c r="I7823" s="22">
        <v>0</v>
      </c>
      <c r="J7823" s="21" t="s">
        <v>114079</v>
      </c>
    </row>
    <row r="7824" spans="1:10" ht="32" customHeight="1">
      <c r="A7824" s="19" t="s">
        <v>123044</v>
      </c>
      <c r="B7824" s="24">
        <v>22</v>
      </c>
      <c r="C7824" s="22">
        <v>15</v>
      </c>
      <c r="D7824" s="21" t="s">
        <v>104182</v>
      </c>
      <c r="E7824" s="21" t="s">
        <v>104183</v>
      </c>
      <c r="F7824" s="21" t="s">
        <v>101563</v>
      </c>
      <c r="G7824" s="22">
        <v>10</v>
      </c>
      <c r="H7824" s="22">
        <v>0</v>
      </c>
      <c r="I7824" s="22">
        <v>0</v>
      </c>
      <c r="J7824" s="21" t="s">
        <v>123045</v>
      </c>
    </row>
    <row r="7825" spans="1:10" ht="32" customHeight="1">
      <c r="A7825" s="19" t="s">
        <v>123046</v>
      </c>
      <c r="B7825" s="24">
        <v>49</v>
      </c>
      <c r="C7825" s="22">
        <v>24</v>
      </c>
      <c r="D7825" s="21" t="s">
        <v>123047</v>
      </c>
      <c r="E7825" s="21" t="s">
        <v>123048</v>
      </c>
      <c r="F7825" s="21" t="s">
        <v>102405</v>
      </c>
      <c r="G7825" s="22">
        <v>7</v>
      </c>
      <c r="H7825" s="22">
        <v>13</v>
      </c>
      <c r="I7825" s="22">
        <v>23</v>
      </c>
      <c r="J7825" s="21" t="s">
        <v>123049</v>
      </c>
    </row>
    <row r="7826" spans="1:10" ht="32" customHeight="1">
      <c r="A7826" s="19" t="s">
        <v>123050</v>
      </c>
      <c r="B7826" s="24">
        <v>33</v>
      </c>
      <c r="C7826" s="22">
        <v>15</v>
      </c>
      <c r="D7826" s="21" t="s">
        <v>123051</v>
      </c>
      <c r="E7826" s="21" t="s">
        <v>123052</v>
      </c>
      <c r="F7826" s="21" t="s">
        <v>14739</v>
      </c>
      <c r="G7826" s="22">
        <v>10</v>
      </c>
      <c r="H7826" s="22">
        <v>0</v>
      </c>
      <c r="I7826" s="22">
        <v>0</v>
      </c>
      <c r="J7826" s="21" t="s">
        <v>123053</v>
      </c>
    </row>
    <row r="7827" spans="1:10" ht="20" customHeight="1">
      <c r="A7827" s="27">
        <v>-999</v>
      </c>
      <c r="B7827" s="24">
        <v>-999</v>
      </c>
      <c r="C7827" s="22">
        <v>-999</v>
      </c>
      <c r="D7827" s="22">
        <v>-999</v>
      </c>
      <c r="E7827" s="22">
        <v>-999</v>
      </c>
      <c r="F7827" s="22">
        <v>-999</v>
      </c>
      <c r="G7827" s="22">
        <v>-999</v>
      </c>
      <c r="H7827" s="22">
        <v>-999</v>
      </c>
      <c r="I7827" s="22">
        <v>-999</v>
      </c>
      <c r="J7827" s="22">
        <v>-999</v>
      </c>
    </row>
    <row r="7828" spans="1:10" ht="32" customHeight="1">
      <c r="A7828" s="19" t="s">
        <v>123054</v>
      </c>
      <c r="B7828" s="24">
        <v>12</v>
      </c>
      <c r="C7828" s="22">
        <v>15</v>
      </c>
      <c r="D7828" s="21" t="s">
        <v>123055</v>
      </c>
      <c r="E7828" s="21" t="s">
        <v>123056</v>
      </c>
      <c r="F7828" s="21" t="s">
        <v>101694</v>
      </c>
      <c r="G7828" s="22">
        <v>10</v>
      </c>
      <c r="H7828" s="22">
        <v>0</v>
      </c>
      <c r="I7828" s="22">
        <v>0</v>
      </c>
      <c r="J7828" s="21" t="s">
        <v>123057</v>
      </c>
    </row>
    <row r="7829" spans="1:10" ht="32" customHeight="1">
      <c r="A7829" s="19" t="s">
        <v>123058</v>
      </c>
      <c r="B7829" s="24">
        <v>27</v>
      </c>
      <c r="C7829" s="22">
        <v>21</v>
      </c>
      <c r="D7829" s="21" t="s">
        <v>123059</v>
      </c>
      <c r="E7829" s="21" t="s">
        <v>123060</v>
      </c>
      <c r="F7829" s="21" t="s">
        <v>14743</v>
      </c>
      <c r="G7829" s="22">
        <v>9</v>
      </c>
      <c r="H7829" s="22">
        <v>8</v>
      </c>
      <c r="I7829" s="22">
        <v>17</v>
      </c>
      <c r="J7829" s="21" t="s">
        <v>123061</v>
      </c>
    </row>
    <row r="7830" spans="1:10" ht="32" customHeight="1">
      <c r="A7830" s="19" t="s">
        <v>123062</v>
      </c>
      <c r="B7830" s="24">
        <v>45</v>
      </c>
      <c r="C7830" s="22">
        <v>19</v>
      </c>
      <c r="D7830" s="21" t="s">
        <v>106259</v>
      </c>
      <c r="E7830" s="21" t="s">
        <v>106260</v>
      </c>
      <c r="F7830" s="21" t="s">
        <v>101787</v>
      </c>
      <c r="G7830" s="22">
        <v>1</v>
      </c>
      <c r="H7830" s="22">
        <v>14</v>
      </c>
      <c r="I7830" s="22">
        <v>32</v>
      </c>
      <c r="J7830" s="21" t="s">
        <v>123063</v>
      </c>
    </row>
    <row r="7831" spans="1:10" ht="32" customHeight="1">
      <c r="A7831" s="19" t="s">
        <v>123064</v>
      </c>
      <c r="B7831" s="24">
        <v>45</v>
      </c>
      <c r="C7831" s="22">
        <v>19</v>
      </c>
      <c r="D7831" s="21" t="s">
        <v>106259</v>
      </c>
      <c r="E7831" s="21" t="s">
        <v>106260</v>
      </c>
      <c r="F7831" s="21" t="s">
        <v>101787</v>
      </c>
      <c r="G7831" s="22">
        <v>1</v>
      </c>
      <c r="H7831" s="22">
        <v>14</v>
      </c>
      <c r="I7831" s="22">
        <v>32</v>
      </c>
      <c r="J7831" s="21" t="s">
        <v>123063</v>
      </c>
    </row>
    <row r="7832" spans="1:10" ht="32" customHeight="1">
      <c r="A7832" s="19" t="s">
        <v>123065</v>
      </c>
      <c r="B7832" s="24">
        <v>24</v>
      </c>
      <c r="C7832" s="22">
        <v>30</v>
      </c>
      <c r="D7832" s="21" t="s">
        <v>105788</v>
      </c>
      <c r="E7832" s="21" t="s">
        <v>105789</v>
      </c>
      <c r="F7832" s="21" t="s">
        <v>103600</v>
      </c>
      <c r="G7832" s="22">
        <v>6</v>
      </c>
      <c r="H7832" s="22">
        <v>20</v>
      </c>
      <c r="I7832" s="22">
        <v>34</v>
      </c>
      <c r="J7832" s="21" t="s">
        <v>123066</v>
      </c>
    </row>
    <row r="7833" spans="1:10" ht="32" customHeight="1">
      <c r="A7833" s="19" t="s">
        <v>123067</v>
      </c>
      <c r="B7833" s="24">
        <v>13</v>
      </c>
      <c r="C7833" s="22">
        <v>15</v>
      </c>
      <c r="D7833" s="21" t="s">
        <v>123068</v>
      </c>
      <c r="E7833" s="21" t="s">
        <v>123069</v>
      </c>
      <c r="F7833" s="21" t="s">
        <v>14739</v>
      </c>
      <c r="G7833" s="22">
        <v>10</v>
      </c>
      <c r="H7833" s="22">
        <v>0</v>
      </c>
      <c r="I7833" s="22">
        <v>0</v>
      </c>
      <c r="J7833" s="21" t="s">
        <v>123070</v>
      </c>
    </row>
    <row r="7834" spans="1:10" ht="32" customHeight="1">
      <c r="A7834" s="19" t="s">
        <v>123071</v>
      </c>
      <c r="B7834" s="24">
        <v>33</v>
      </c>
      <c r="C7834" s="22">
        <v>31</v>
      </c>
      <c r="D7834" s="21" t="s">
        <v>118127</v>
      </c>
      <c r="E7834" s="21" t="s">
        <v>118128</v>
      </c>
      <c r="F7834" s="21" t="s">
        <v>102356</v>
      </c>
      <c r="G7834" s="22">
        <v>1</v>
      </c>
      <c r="H7834" s="22">
        <v>11</v>
      </c>
      <c r="I7834" s="22">
        <v>13</v>
      </c>
      <c r="J7834" s="21" t="s">
        <v>123072</v>
      </c>
    </row>
    <row r="7835" spans="1:10" ht="32" customHeight="1">
      <c r="A7835" s="19" t="s">
        <v>123073</v>
      </c>
      <c r="B7835" s="24">
        <v>27</v>
      </c>
      <c r="C7835" s="22">
        <v>20</v>
      </c>
      <c r="D7835" s="21" t="s">
        <v>103953</v>
      </c>
      <c r="E7835" s="21" t="s">
        <v>103954</v>
      </c>
      <c r="F7835" s="21" t="s">
        <v>101950</v>
      </c>
      <c r="G7835" s="22">
        <v>1</v>
      </c>
      <c r="H7835" s="22">
        <v>15</v>
      </c>
      <c r="I7835" s="22">
        <v>25</v>
      </c>
      <c r="J7835" s="21" t="s">
        <v>123074</v>
      </c>
    </row>
    <row r="7836" spans="1:10" ht="20" customHeight="1">
      <c r="A7836" s="19" t="s">
        <v>123075</v>
      </c>
      <c r="B7836" s="24">
        <v>13</v>
      </c>
      <c r="C7836" s="22">
        <v>15</v>
      </c>
      <c r="D7836" s="21" t="s">
        <v>115188</v>
      </c>
      <c r="E7836" s="21" t="s">
        <v>115189</v>
      </c>
      <c r="F7836" s="21" t="s">
        <v>14739</v>
      </c>
      <c r="G7836" s="22">
        <v>10</v>
      </c>
      <c r="H7836" s="22">
        <v>0</v>
      </c>
      <c r="I7836" s="22">
        <v>0</v>
      </c>
      <c r="J7836" s="21" t="s">
        <v>115190</v>
      </c>
    </row>
    <row r="7837" spans="1:10" ht="32" customHeight="1">
      <c r="A7837" s="19" t="s">
        <v>123076</v>
      </c>
      <c r="B7837" s="24">
        <v>38</v>
      </c>
      <c r="C7837" s="22">
        <v>40</v>
      </c>
      <c r="D7837" s="21" t="s">
        <v>106622</v>
      </c>
      <c r="E7837" s="21" t="s">
        <v>106623</v>
      </c>
      <c r="F7837" s="21" t="s">
        <v>103362</v>
      </c>
      <c r="G7837" s="22">
        <v>9</v>
      </c>
      <c r="H7837" s="22">
        <v>10</v>
      </c>
      <c r="I7837" s="22">
        <v>18</v>
      </c>
      <c r="J7837" s="21" t="s">
        <v>123077</v>
      </c>
    </row>
    <row r="7838" spans="1:10" ht="20" customHeight="1">
      <c r="A7838" s="19" t="s">
        <v>123078</v>
      </c>
      <c r="B7838" s="24">
        <v>36</v>
      </c>
      <c r="C7838" s="22">
        <v>21</v>
      </c>
      <c r="D7838" s="21" t="s">
        <v>123079</v>
      </c>
      <c r="E7838" s="21" t="s">
        <v>123080</v>
      </c>
      <c r="F7838" s="21" t="s">
        <v>14775</v>
      </c>
      <c r="G7838" s="22">
        <v>2</v>
      </c>
      <c r="H7838" s="22">
        <v>15</v>
      </c>
      <c r="I7838" s="22">
        <v>27</v>
      </c>
      <c r="J7838" s="21" t="s">
        <v>123081</v>
      </c>
    </row>
    <row r="7839" spans="1:10" ht="20" customHeight="1">
      <c r="A7839" s="19" t="s">
        <v>123082</v>
      </c>
      <c r="B7839" s="24">
        <v>20</v>
      </c>
      <c r="C7839" s="22">
        <v>15</v>
      </c>
      <c r="D7839" s="21" t="s">
        <v>112558</v>
      </c>
      <c r="E7839" s="21" t="s">
        <v>112559</v>
      </c>
      <c r="F7839" s="21" t="s">
        <v>101568</v>
      </c>
      <c r="G7839" s="22">
        <v>1</v>
      </c>
      <c r="H7839" s="22">
        <v>10</v>
      </c>
      <c r="I7839" s="22">
        <v>17</v>
      </c>
      <c r="J7839" s="21" t="s">
        <v>123083</v>
      </c>
    </row>
    <row r="7840" spans="1:10" ht="32" customHeight="1">
      <c r="A7840" s="19" t="s">
        <v>123084</v>
      </c>
      <c r="B7840" s="24">
        <v>20</v>
      </c>
      <c r="C7840" s="22">
        <v>15</v>
      </c>
      <c r="D7840" s="21" t="s">
        <v>123085</v>
      </c>
      <c r="E7840" s="21" t="s">
        <v>123086</v>
      </c>
      <c r="F7840" s="21" t="s">
        <v>101563</v>
      </c>
      <c r="G7840" s="22">
        <v>10</v>
      </c>
      <c r="H7840" s="22">
        <v>0</v>
      </c>
      <c r="I7840" s="22">
        <v>0</v>
      </c>
      <c r="J7840" s="21" t="s">
        <v>123087</v>
      </c>
    </row>
    <row r="7841" spans="1:10" ht="20" customHeight="1">
      <c r="A7841" s="19" t="s">
        <v>123088</v>
      </c>
      <c r="B7841" s="24">
        <v>13</v>
      </c>
      <c r="C7841" s="22">
        <v>15</v>
      </c>
      <c r="D7841" s="21" t="s">
        <v>123089</v>
      </c>
      <c r="E7841" s="21" t="s">
        <v>123090</v>
      </c>
      <c r="F7841" s="21" t="s">
        <v>101528</v>
      </c>
      <c r="G7841" s="22">
        <v>10</v>
      </c>
      <c r="H7841" s="22">
        <v>0</v>
      </c>
      <c r="I7841" s="22">
        <v>0</v>
      </c>
      <c r="J7841" s="21" t="s">
        <v>123091</v>
      </c>
    </row>
    <row r="7842" spans="1:10" ht="32" customHeight="1">
      <c r="A7842" s="19" t="s">
        <v>123092</v>
      </c>
      <c r="B7842" s="24">
        <v>30</v>
      </c>
      <c r="C7842" s="22">
        <v>15</v>
      </c>
      <c r="D7842" s="21" t="s">
        <v>108556</v>
      </c>
      <c r="E7842" s="21" t="s">
        <v>108557</v>
      </c>
      <c r="F7842" s="21" t="s">
        <v>101554</v>
      </c>
      <c r="G7842" s="22">
        <v>10</v>
      </c>
      <c r="H7842" s="22">
        <v>0</v>
      </c>
      <c r="I7842" s="22">
        <v>0</v>
      </c>
      <c r="J7842" s="21" t="s">
        <v>123093</v>
      </c>
    </row>
    <row r="7843" spans="1:10" ht="32" customHeight="1">
      <c r="A7843" s="19" t="s">
        <v>123094</v>
      </c>
      <c r="B7843" s="24">
        <v>13</v>
      </c>
      <c r="C7843" s="22">
        <v>15</v>
      </c>
      <c r="D7843" s="21" t="s">
        <v>123095</v>
      </c>
      <c r="E7843" s="21" t="s">
        <v>123096</v>
      </c>
      <c r="F7843" s="21" t="s">
        <v>101554</v>
      </c>
      <c r="G7843" s="22">
        <v>10</v>
      </c>
      <c r="H7843" s="22">
        <v>0</v>
      </c>
      <c r="I7843" s="22">
        <v>0</v>
      </c>
      <c r="J7843" s="21" t="s">
        <v>123097</v>
      </c>
    </row>
    <row r="7844" spans="1:10" ht="32" customHeight="1">
      <c r="A7844" s="19" t="s">
        <v>123098</v>
      </c>
      <c r="B7844" s="24">
        <v>21</v>
      </c>
      <c r="C7844" s="22">
        <v>30</v>
      </c>
      <c r="D7844" s="21" t="s">
        <v>123099</v>
      </c>
      <c r="E7844" s="21" t="s">
        <v>123100</v>
      </c>
      <c r="F7844" s="21" t="s">
        <v>106487</v>
      </c>
      <c r="G7844" s="22">
        <v>10</v>
      </c>
      <c r="H7844" s="22">
        <v>16</v>
      </c>
      <c r="I7844" s="22">
        <v>20</v>
      </c>
      <c r="J7844" s="21" t="s">
        <v>123101</v>
      </c>
    </row>
    <row r="7845" spans="1:10" ht="32" customHeight="1">
      <c r="A7845" s="19" t="s">
        <v>123102</v>
      </c>
      <c r="B7845" s="24">
        <v>21</v>
      </c>
      <c r="C7845" s="22">
        <v>30</v>
      </c>
      <c r="D7845" s="21" t="s">
        <v>123099</v>
      </c>
      <c r="E7845" s="21" t="s">
        <v>123100</v>
      </c>
      <c r="F7845" s="21" t="s">
        <v>106487</v>
      </c>
      <c r="G7845" s="22">
        <v>10</v>
      </c>
      <c r="H7845" s="22">
        <v>16</v>
      </c>
      <c r="I7845" s="22">
        <v>20</v>
      </c>
      <c r="J7845" s="21" t="s">
        <v>123101</v>
      </c>
    </row>
    <row r="7846" spans="1:10" ht="32" customHeight="1">
      <c r="A7846" s="19" t="s">
        <v>123103</v>
      </c>
      <c r="B7846" s="24">
        <v>21</v>
      </c>
      <c r="C7846" s="22">
        <v>30</v>
      </c>
      <c r="D7846" s="21" t="s">
        <v>123099</v>
      </c>
      <c r="E7846" s="21" t="s">
        <v>123100</v>
      </c>
      <c r="F7846" s="21" t="s">
        <v>106487</v>
      </c>
      <c r="G7846" s="22">
        <v>10</v>
      </c>
      <c r="H7846" s="22">
        <v>16</v>
      </c>
      <c r="I7846" s="22">
        <v>20</v>
      </c>
      <c r="J7846" s="21" t="s">
        <v>123101</v>
      </c>
    </row>
    <row r="7847" spans="1:10" ht="32" customHeight="1">
      <c r="A7847" s="19" t="s">
        <v>123104</v>
      </c>
      <c r="B7847" s="24">
        <v>26</v>
      </c>
      <c r="C7847" s="22">
        <v>15</v>
      </c>
      <c r="D7847" s="21" t="s">
        <v>102820</v>
      </c>
      <c r="E7847" s="21" t="s">
        <v>102821</v>
      </c>
      <c r="F7847" s="21" t="s">
        <v>101528</v>
      </c>
      <c r="G7847" s="22">
        <v>10</v>
      </c>
      <c r="H7847" s="22">
        <v>0</v>
      </c>
      <c r="I7847" s="22">
        <v>0</v>
      </c>
      <c r="J7847" s="21" t="s">
        <v>102822</v>
      </c>
    </row>
    <row r="7848" spans="1:10" ht="32" customHeight="1">
      <c r="A7848" s="19" t="s">
        <v>123105</v>
      </c>
      <c r="B7848" s="24">
        <v>38</v>
      </c>
      <c r="C7848" s="22">
        <v>27</v>
      </c>
      <c r="D7848" s="21" t="s">
        <v>110121</v>
      </c>
      <c r="E7848" s="21" t="s">
        <v>110122</v>
      </c>
      <c r="F7848" s="21" t="s">
        <v>101533</v>
      </c>
      <c r="G7848" s="22">
        <v>10</v>
      </c>
      <c r="H7848" s="22">
        <v>13</v>
      </c>
      <c r="I7848" s="22">
        <v>23</v>
      </c>
      <c r="J7848" s="21" t="s">
        <v>123106</v>
      </c>
    </row>
    <row r="7849" spans="1:10" ht="32" customHeight="1">
      <c r="A7849" s="19" t="s">
        <v>123107</v>
      </c>
      <c r="B7849" s="24">
        <v>16</v>
      </c>
      <c r="C7849" s="22">
        <v>22</v>
      </c>
      <c r="D7849" s="21" t="s">
        <v>104331</v>
      </c>
      <c r="E7849" s="21" t="s">
        <v>104332</v>
      </c>
      <c r="F7849" s="21" t="s">
        <v>101689</v>
      </c>
      <c r="G7849" s="22">
        <v>7</v>
      </c>
      <c r="H7849" s="22">
        <v>11</v>
      </c>
      <c r="I7849" s="22">
        <v>19</v>
      </c>
      <c r="J7849" s="21" t="s">
        <v>123108</v>
      </c>
    </row>
    <row r="7850" spans="1:10" ht="32" customHeight="1">
      <c r="A7850" s="19" t="s">
        <v>123109</v>
      </c>
      <c r="B7850" s="24">
        <v>28</v>
      </c>
      <c r="C7850" s="22">
        <v>15</v>
      </c>
      <c r="D7850" s="21" t="s">
        <v>104598</v>
      </c>
      <c r="E7850" s="21" t="s">
        <v>104599</v>
      </c>
      <c r="F7850" s="21" t="s">
        <v>101554</v>
      </c>
      <c r="G7850" s="22">
        <v>10</v>
      </c>
      <c r="H7850" s="22">
        <v>0</v>
      </c>
      <c r="I7850" s="22">
        <v>0</v>
      </c>
      <c r="J7850" s="21" t="s">
        <v>123110</v>
      </c>
    </row>
    <row r="7851" spans="1:10" ht="32" customHeight="1">
      <c r="A7851" s="19" t="s">
        <v>123111</v>
      </c>
      <c r="B7851" s="24">
        <v>28</v>
      </c>
      <c r="C7851" s="22">
        <v>22</v>
      </c>
      <c r="D7851" s="21" t="s">
        <v>122472</v>
      </c>
      <c r="E7851" s="21" t="s">
        <v>122473</v>
      </c>
      <c r="F7851" s="21" t="s">
        <v>101885</v>
      </c>
      <c r="G7851" s="22">
        <v>1</v>
      </c>
      <c r="H7851" s="22">
        <v>17</v>
      </c>
      <c r="I7851" s="22">
        <v>26</v>
      </c>
      <c r="J7851" s="21" t="s">
        <v>123112</v>
      </c>
    </row>
    <row r="7852" spans="1:10" ht="32" customHeight="1">
      <c r="A7852" s="19" t="s">
        <v>123113</v>
      </c>
      <c r="B7852" s="24">
        <v>64</v>
      </c>
      <c r="C7852" s="22">
        <v>16</v>
      </c>
      <c r="D7852" s="21" t="s">
        <v>102375</v>
      </c>
      <c r="E7852" s="21" t="s">
        <v>102376</v>
      </c>
      <c r="F7852" s="22">
        <v>1</v>
      </c>
      <c r="G7852" s="22">
        <v>1</v>
      </c>
      <c r="H7852" s="22">
        <v>11</v>
      </c>
      <c r="I7852" s="22">
        <v>24</v>
      </c>
      <c r="J7852" s="21" t="s">
        <v>123114</v>
      </c>
    </row>
    <row r="7853" spans="1:10" ht="32" customHeight="1">
      <c r="A7853" s="19" t="s">
        <v>123115</v>
      </c>
      <c r="B7853" s="24">
        <v>33</v>
      </c>
      <c r="C7853" s="22">
        <v>15</v>
      </c>
      <c r="D7853" s="21" t="s">
        <v>106174</v>
      </c>
      <c r="E7853" s="21" t="s">
        <v>106175</v>
      </c>
      <c r="F7853" s="21" t="s">
        <v>101528</v>
      </c>
      <c r="G7853" s="22">
        <v>10</v>
      </c>
      <c r="H7853" s="22">
        <v>0</v>
      </c>
      <c r="I7853" s="22">
        <v>0</v>
      </c>
      <c r="J7853" s="21" t="s">
        <v>106176</v>
      </c>
    </row>
    <row r="7854" spans="1:10" ht="32" customHeight="1">
      <c r="A7854" s="19" t="s">
        <v>123116</v>
      </c>
      <c r="B7854" s="24">
        <v>18</v>
      </c>
      <c r="C7854" s="22">
        <v>22</v>
      </c>
      <c r="D7854" s="21" t="s">
        <v>107574</v>
      </c>
      <c r="E7854" s="21" t="s">
        <v>107575</v>
      </c>
      <c r="F7854" s="21" t="s">
        <v>102559</v>
      </c>
      <c r="G7854" s="22">
        <v>4</v>
      </c>
      <c r="H7854" s="22">
        <v>14</v>
      </c>
      <c r="I7854" s="22">
        <v>22</v>
      </c>
      <c r="J7854" s="21" t="s">
        <v>123117</v>
      </c>
    </row>
    <row r="7855" spans="1:10" ht="32" customHeight="1">
      <c r="A7855" s="19" t="s">
        <v>123118</v>
      </c>
      <c r="B7855" s="24">
        <v>18</v>
      </c>
      <c r="C7855" s="22">
        <v>22</v>
      </c>
      <c r="D7855" s="21" t="s">
        <v>107574</v>
      </c>
      <c r="E7855" s="21" t="s">
        <v>107575</v>
      </c>
      <c r="F7855" s="21" t="s">
        <v>102559</v>
      </c>
      <c r="G7855" s="22">
        <v>4</v>
      </c>
      <c r="H7855" s="22">
        <v>14</v>
      </c>
      <c r="I7855" s="22">
        <v>22</v>
      </c>
      <c r="J7855" s="21" t="s">
        <v>123117</v>
      </c>
    </row>
    <row r="7856" spans="1:10" ht="32" customHeight="1">
      <c r="A7856" s="19" t="s">
        <v>123119</v>
      </c>
      <c r="B7856" s="24">
        <v>68</v>
      </c>
      <c r="C7856" s="22">
        <v>25</v>
      </c>
      <c r="D7856" s="21" t="s">
        <v>101721</v>
      </c>
      <c r="E7856" s="21" t="s">
        <v>101722</v>
      </c>
      <c r="F7856" s="21" t="s">
        <v>103765</v>
      </c>
      <c r="G7856" s="22">
        <v>9</v>
      </c>
      <c r="H7856" s="22">
        <v>12</v>
      </c>
      <c r="I7856" s="22">
        <v>22</v>
      </c>
      <c r="J7856" s="21" t="s">
        <v>123120</v>
      </c>
    </row>
    <row r="7857" spans="1:10" ht="32" customHeight="1">
      <c r="A7857" s="19" t="s">
        <v>123121</v>
      </c>
      <c r="B7857" s="24">
        <v>15</v>
      </c>
      <c r="C7857" s="22">
        <v>17</v>
      </c>
      <c r="D7857" s="21" t="s">
        <v>123122</v>
      </c>
      <c r="E7857" s="21" t="s">
        <v>123123</v>
      </c>
      <c r="F7857" s="21" t="s">
        <v>14743</v>
      </c>
      <c r="G7857" s="22">
        <v>2</v>
      </c>
      <c r="H7857" s="22">
        <v>11</v>
      </c>
      <c r="I7857" s="22">
        <v>19</v>
      </c>
      <c r="J7857" s="21" t="s">
        <v>123124</v>
      </c>
    </row>
    <row r="7858" spans="1:10" ht="32" customHeight="1">
      <c r="A7858" s="19" t="s">
        <v>123125</v>
      </c>
      <c r="B7858" s="24">
        <v>15</v>
      </c>
      <c r="C7858" s="22">
        <v>17</v>
      </c>
      <c r="D7858" s="21" t="s">
        <v>123122</v>
      </c>
      <c r="E7858" s="21" t="s">
        <v>123123</v>
      </c>
      <c r="F7858" s="21" t="s">
        <v>14743</v>
      </c>
      <c r="G7858" s="22">
        <v>2</v>
      </c>
      <c r="H7858" s="22">
        <v>11</v>
      </c>
      <c r="I7858" s="22">
        <v>19</v>
      </c>
      <c r="J7858" s="21" t="s">
        <v>123124</v>
      </c>
    </row>
    <row r="7859" spans="1:10" ht="32" customHeight="1">
      <c r="A7859" s="19" t="s">
        <v>123126</v>
      </c>
      <c r="B7859" s="24">
        <v>17</v>
      </c>
      <c r="C7859" s="22">
        <v>28</v>
      </c>
      <c r="D7859" s="21" t="s">
        <v>123127</v>
      </c>
      <c r="E7859" s="21" t="s">
        <v>123128</v>
      </c>
      <c r="F7859" s="21" t="s">
        <v>102372</v>
      </c>
      <c r="G7859" s="22">
        <v>12</v>
      </c>
      <c r="H7859" s="22">
        <v>12</v>
      </c>
      <c r="I7859" s="22">
        <v>18</v>
      </c>
      <c r="J7859" s="21" t="s">
        <v>123129</v>
      </c>
    </row>
    <row r="7860" spans="1:10" ht="32" customHeight="1">
      <c r="A7860" s="19" t="s">
        <v>123130</v>
      </c>
      <c r="B7860" s="24">
        <v>26</v>
      </c>
      <c r="C7860" s="22">
        <v>20</v>
      </c>
      <c r="D7860" s="21" t="s">
        <v>106212</v>
      </c>
      <c r="E7860" s="21" t="s">
        <v>106213</v>
      </c>
      <c r="F7860" s="21" t="s">
        <v>102305</v>
      </c>
      <c r="G7860" s="22">
        <v>1</v>
      </c>
      <c r="H7860" s="22">
        <v>15</v>
      </c>
      <c r="I7860" s="22">
        <v>30</v>
      </c>
      <c r="J7860" s="21" t="s">
        <v>123131</v>
      </c>
    </row>
    <row r="7861" spans="1:10" ht="20" customHeight="1">
      <c r="A7861" s="27">
        <v>-999</v>
      </c>
      <c r="B7861" s="24">
        <v>-999</v>
      </c>
      <c r="C7861" s="22">
        <v>-999</v>
      </c>
      <c r="D7861" s="22">
        <v>-999</v>
      </c>
      <c r="E7861" s="22">
        <v>-999</v>
      </c>
      <c r="F7861" s="22">
        <v>-999</v>
      </c>
      <c r="G7861" s="22">
        <v>-999</v>
      </c>
      <c r="H7861" s="22">
        <v>-999</v>
      </c>
      <c r="I7861" s="22">
        <v>-999</v>
      </c>
      <c r="J7861" s="22">
        <v>-999</v>
      </c>
    </row>
    <row r="7862" spans="1:10" ht="32" customHeight="1">
      <c r="A7862" s="19" t="s">
        <v>123132</v>
      </c>
      <c r="B7862" s="24">
        <v>22</v>
      </c>
      <c r="C7862" s="22">
        <v>35</v>
      </c>
      <c r="D7862" s="21" t="s">
        <v>123133</v>
      </c>
      <c r="E7862" s="21" t="s">
        <v>123134</v>
      </c>
      <c r="F7862" s="21" t="s">
        <v>101543</v>
      </c>
      <c r="G7862" s="22">
        <v>13</v>
      </c>
      <c r="H7862" s="22">
        <v>18</v>
      </c>
      <c r="I7862" s="22">
        <v>28</v>
      </c>
      <c r="J7862" s="21" t="s">
        <v>123135</v>
      </c>
    </row>
    <row r="7863" spans="1:10" ht="32" customHeight="1">
      <c r="A7863" s="19" t="s">
        <v>123136</v>
      </c>
      <c r="B7863" s="24">
        <v>28</v>
      </c>
      <c r="C7863" s="22">
        <v>30</v>
      </c>
      <c r="D7863" s="21" t="s">
        <v>123137</v>
      </c>
      <c r="E7863" s="21" t="s">
        <v>123138</v>
      </c>
      <c r="F7863" s="21" t="s">
        <v>103600</v>
      </c>
      <c r="G7863" s="22">
        <v>4</v>
      </c>
      <c r="H7863" s="22">
        <v>22</v>
      </c>
      <c r="I7863" s="22">
        <v>33</v>
      </c>
      <c r="J7863" s="21" t="s">
        <v>123139</v>
      </c>
    </row>
    <row r="7864" spans="1:10" ht="32" customHeight="1">
      <c r="A7864" s="19" t="s">
        <v>123140</v>
      </c>
      <c r="B7864" s="24">
        <v>31</v>
      </c>
      <c r="C7864" s="22">
        <v>19</v>
      </c>
      <c r="D7864" s="21" t="s">
        <v>102151</v>
      </c>
      <c r="E7864" s="21" t="s">
        <v>102152</v>
      </c>
      <c r="F7864" s="21" t="s">
        <v>105439</v>
      </c>
      <c r="G7864" s="22">
        <v>1</v>
      </c>
      <c r="H7864" s="22">
        <v>14</v>
      </c>
      <c r="I7864" s="22">
        <v>30</v>
      </c>
      <c r="J7864" s="21" t="s">
        <v>123141</v>
      </c>
    </row>
    <row r="7865" spans="1:10" ht="32" customHeight="1">
      <c r="A7865" s="19" t="s">
        <v>123142</v>
      </c>
      <c r="B7865" s="24">
        <v>18</v>
      </c>
      <c r="C7865" s="22">
        <v>20</v>
      </c>
      <c r="D7865" s="21" t="s">
        <v>123143</v>
      </c>
      <c r="E7865" s="21" t="s">
        <v>123144</v>
      </c>
      <c r="F7865" s="21" t="s">
        <v>101543</v>
      </c>
      <c r="G7865" s="22">
        <v>3</v>
      </c>
      <c r="H7865" s="22">
        <v>13</v>
      </c>
      <c r="I7865" s="22">
        <v>18</v>
      </c>
      <c r="J7865" s="21" t="s">
        <v>123145</v>
      </c>
    </row>
    <row r="7866" spans="1:10" ht="32" customHeight="1">
      <c r="A7866" s="19" t="s">
        <v>123146</v>
      </c>
      <c r="B7866" s="24">
        <v>12</v>
      </c>
      <c r="C7866" s="22">
        <v>15</v>
      </c>
      <c r="D7866" s="21" t="s">
        <v>123147</v>
      </c>
      <c r="E7866" s="21" t="s">
        <v>123148</v>
      </c>
      <c r="F7866" s="21" t="s">
        <v>14739</v>
      </c>
      <c r="G7866" s="22">
        <v>10</v>
      </c>
      <c r="H7866" s="22">
        <v>0</v>
      </c>
      <c r="I7866" s="22">
        <v>0</v>
      </c>
      <c r="J7866" s="21" t="s">
        <v>123149</v>
      </c>
    </row>
    <row r="7867" spans="1:10" ht="32" customHeight="1">
      <c r="A7867" s="19" t="s">
        <v>123150</v>
      </c>
      <c r="B7867" s="24">
        <v>32</v>
      </c>
      <c r="C7867" s="22">
        <v>15</v>
      </c>
      <c r="D7867" s="21" t="s">
        <v>112417</v>
      </c>
      <c r="E7867" s="21" t="s">
        <v>112418</v>
      </c>
      <c r="F7867" s="21" t="s">
        <v>101568</v>
      </c>
      <c r="G7867" s="22">
        <v>1</v>
      </c>
      <c r="H7867" s="22">
        <v>8</v>
      </c>
      <c r="I7867" s="22">
        <v>21</v>
      </c>
      <c r="J7867" s="21" t="s">
        <v>123151</v>
      </c>
    </row>
    <row r="7868" spans="1:10" ht="32" customHeight="1">
      <c r="A7868" s="19" t="s">
        <v>123152</v>
      </c>
      <c r="B7868" s="24">
        <v>40</v>
      </c>
      <c r="C7868" s="22">
        <v>15</v>
      </c>
      <c r="D7868" s="21" t="s">
        <v>109203</v>
      </c>
      <c r="E7868" s="21" t="s">
        <v>109204</v>
      </c>
      <c r="F7868" s="21" t="s">
        <v>101528</v>
      </c>
      <c r="G7868" s="22">
        <v>10</v>
      </c>
      <c r="H7868" s="22">
        <v>0</v>
      </c>
      <c r="I7868" s="22">
        <v>0</v>
      </c>
      <c r="J7868" s="21" t="s">
        <v>123153</v>
      </c>
    </row>
    <row r="7869" spans="1:10" ht="32" customHeight="1">
      <c r="A7869" s="19" t="s">
        <v>123154</v>
      </c>
      <c r="B7869" s="24">
        <v>32</v>
      </c>
      <c r="C7869" s="22">
        <v>15</v>
      </c>
      <c r="D7869" s="21" t="s">
        <v>112417</v>
      </c>
      <c r="E7869" s="21" t="s">
        <v>112418</v>
      </c>
      <c r="F7869" s="21" t="s">
        <v>101568</v>
      </c>
      <c r="G7869" s="22">
        <v>10</v>
      </c>
      <c r="H7869" s="22">
        <v>0</v>
      </c>
      <c r="I7869" s="22">
        <v>0</v>
      </c>
      <c r="J7869" s="21" t="s">
        <v>123155</v>
      </c>
    </row>
    <row r="7870" spans="1:10" ht="32" customHeight="1">
      <c r="A7870" s="19" t="s">
        <v>123156</v>
      </c>
      <c r="B7870" s="24">
        <v>33</v>
      </c>
      <c r="C7870" s="22">
        <v>20</v>
      </c>
      <c r="D7870" s="21" t="s">
        <v>123157</v>
      </c>
      <c r="E7870" s="21" t="s">
        <v>123158</v>
      </c>
      <c r="F7870" s="21" t="s">
        <v>101950</v>
      </c>
      <c r="G7870" s="22">
        <v>2</v>
      </c>
      <c r="H7870" s="22">
        <v>14</v>
      </c>
      <c r="I7870" s="22">
        <v>29</v>
      </c>
      <c r="J7870" s="21" t="s">
        <v>123159</v>
      </c>
    </row>
    <row r="7871" spans="1:10" ht="32" customHeight="1">
      <c r="A7871" s="19" t="s">
        <v>123160</v>
      </c>
      <c r="B7871" s="24">
        <v>13</v>
      </c>
      <c r="C7871" s="22">
        <v>15</v>
      </c>
      <c r="D7871" s="21" t="s">
        <v>123161</v>
      </c>
      <c r="E7871" s="21" t="s">
        <v>123162</v>
      </c>
      <c r="F7871" s="21" t="s">
        <v>101563</v>
      </c>
      <c r="G7871" s="22">
        <v>10</v>
      </c>
      <c r="H7871" s="22">
        <v>0</v>
      </c>
      <c r="I7871" s="22">
        <v>0</v>
      </c>
      <c r="J7871" s="21" t="s">
        <v>123163</v>
      </c>
    </row>
    <row r="7872" spans="1:10" ht="32" customHeight="1">
      <c r="A7872" s="19" t="s">
        <v>123164</v>
      </c>
      <c r="B7872" s="24">
        <v>21</v>
      </c>
      <c r="C7872" s="22">
        <v>15</v>
      </c>
      <c r="D7872" s="21" t="s">
        <v>107109</v>
      </c>
      <c r="E7872" s="21" t="s">
        <v>107110</v>
      </c>
      <c r="F7872" s="21" t="s">
        <v>101554</v>
      </c>
      <c r="G7872" s="22">
        <v>10</v>
      </c>
      <c r="H7872" s="22">
        <v>0</v>
      </c>
      <c r="I7872" s="22">
        <v>0</v>
      </c>
      <c r="J7872" s="21" t="s">
        <v>123165</v>
      </c>
    </row>
    <row r="7873" spans="1:10" ht="20" customHeight="1">
      <c r="A7873" s="27">
        <v>-999</v>
      </c>
      <c r="B7873" s="24">
        <v>-999</v>
      </c>
      <c r="C7873" s="22">
        <v>-999</v>
      </c>
      <c r="D7873" s="22">
        <v>-999</v>
      </c>
      <c r="E7873" s="22">
        <v>-999</v>
      </c>
      <c r="F7873" s="22">
        <v>-999</v>
      </c>
      <c r="G7873" s="22">
        <v>-999</v>
      </c>
      <c r="H7873" s="22">
        <v>-999</v>
      </c>
      <c r="I7873" s="22">
        <v>-999</v>
      </c>
      <c r="J7873" s="22">
        <v>-999</v>
      </c>
    </row>
    <row r="7874" spans="1:10" ht="32" customHeight="1">
      <c r="A7874" s="19" t="s">
        <v>123166</v>
      </c>
      <c r="B7874" s="24">
        <v>39</v>
      </c>
      <c r="C7874" s="22">
        <v>19</v>
      </c>
      <c r="D7874" s="21" t="s">
        <v>121889</v>
      </c>
      <c r="E7874" s="21" t="s">
        <v>121890</v>
      </c>
      <c r="F7874" s="21" t="s">
        <v>105439</v>
      </c>
      <c r="G7874" s="22">
        <v>1</v>
      </c>
      <c r="H7874" s="22">
        <v>14</v>
      </c>
      <c r="I7874" s="22">
        <v>32</v>
      </c>
      <c r="J7874" s="21" t="s">
        <v>123167</v>
      </c>
    </row>
    <row r="7875" spans="1:10" ht="32" customHeight="1">
      <c r="A7875" s="19" t="s">
        <v>123168</v>
      </c>
      <c r="B7875" s="24">
        <v>49</v>
      </c>
      <c r="C7875" s="22">
        <v>15</v>
      </c>
      <c r="D7875" s="21" t="s">
        <v>102422</v>
      </c>
      <c r="E7875" s="21" t="s">
        <v>102423</v>
      </c>
      <c r="F7875" s="21" t="s">
        <v>14739</v>
      </c>
      <c r="G7875" s="22">
        <v>10</v>
      </c>
      <c r="H7875" s="22">
        <v>0</v>
      </c>
      <c r="I7875" s="22">
        <v>0</v>
      </c>
      <c r="J7875" s="21" t="s">
        <v>123169</v>
      </c>
    </row>
    <row r="7876" spans="1:10" ht="32" customHeight="1">
      <c r="A7876" s="19" t="s">
        <v>123170</v>
      </c>
      <c r="B7876" s="24">
        <v>35</v>
      </c>
      <c r="C7876" s="22">
        <v>25</v>
      </c>
      <c r="D7876" s="21" t="s">
        <v>123171</v>
      </c>
      <c r="E7876" s="21" t="s">
        <v>123172</v>
      </c>
      <c r="F7876" s="21" t="s">
        <v>102433</v>
      </c>
      <c r="G7876" s="22">
        <v>1</v>
      </c>
      <c r="H7876" s="22">
        <v>20</v>
      </c>
      <c r="I7876" s="22">
        <v>38</v>
      </c>
      <c r="J7876" s="21" t="s">
        <v>123173</v>
      </c>
    </row>
    <row r="7877" spans="1:10" ht="32" customHeight="1">
      <c r="A7877" s="19" t="s">
        <v>123174</v>
      </c>
      <c r="B7877" s="24">
        <v>31</v>
      </c>
      <c r="C7877" s="22">
        <v>15</v>
      </c>
      <c r="D7877" s="21" t="s">
        <v>114159</v>
      </c>
      <c r="E7877" s="21" t="s">
        <v>114160</v>
      </c>
      <c r="F7877" s="21" t="s">
        <v>101554</v>
      </c>
      <c r="G7877" s="22">
        <v>10</v>
      </c>
      <c r="H7877" s="22">
        <v>0</v>
      </c>
      <c r="I7877" s="22">
        <v>0</v>
      </c>
      <c r="J7877" s="21" t="s">
        <v>123175</v>
      </c>
    </row>
    <row r="7878" spans="1:10" ht="32" customHeight="1">
      <c r="A7878" s="19" t="s">
        <v>123176</v>
      </c>
      <c r="B7878" s="24">
        <v>40</v>
      </c>
      <c r="C7878" s="22">
        <v>23</v>
      </c>
      <c r="D7878" s="21" t="s">
        <v>102896</v>
      </c>
      <c r="E7878" s="21" t="s">
        <v>102897</v>
      </c>
      <c r="F7878" s="21" t="s">
        <v>102001</v>
      </c>
      <c r="G7878" s="22">
        <v>7</v>
      </c>
      <c r="H7878" s="22">
        <v>12</v>
      </c>
      <c r="I7878" s="22">
        <v>24</v>
      </c>
      <c r="J7878" s="21" t="s">
        <v>123177</v>
      </c>
    </row>
    <row r="7879" spans="1:10" ht="32" customHeight="1">
      <c r="A7879" s="19" t="s">
        <v>123178</v>
      </c>
      <c r="B7879" s="24">
        <v>78</v>
      </c>
      <c r="C7879" s="22">
        <v>15</v>
      </c>
      <c r="D7879" s="21" t="s">
        <v>123179</v>
      </c>
      <c r="E7879" s="21" t="s">
        <v>123180</v>
      </c>
      <c r="F7879" s="21" t="s">
        <v>14739</v>
      </c>
      <c r="G7879" s="22">
        <v>10</v>
      </c>
      <c r="H7879" s="22">
        <v>0</v>
      </c>
      <c r="I7879" s="22">
        <v>0</v>
      </c>
      <c r="J7879" s="21" t="s">
        <v>123181</v>
      </c>
    </row>
    <row r="7880" spans="1:10" ht="32" customHeight="1">
      <c r="A7880" s="19" t="s">
        <v>123182</v>
      </c>
      <c r="B7880" s="24">
        <v>22</v>
      </c>
      <c r="C7880" s="22">
        <v>18</v>
      </c>
      <c r="D7880" s="21" t="s">
        <v>106058</v>
      </c>
      <c r="E7880" s="21" t="s">
        <v>106059</v>
      </c>
      <c r="F7880" s="21" t="s">
        <v>102782</v>
      </c>
      <c r="G7880" s="22">
        <v>1</v>
      </c>
      <c r="H7880" s="22">
        <v>13</v>
      </c>
      <c r="I7880" s="22">
        <v>22</v>
      </c>
      <c r="J7880" s="21" t="s">
        <v>123183</v>
      </c>
    </row>
    <row r="7881" spans="1:10" ht="32" customHeight="1">
      <c r="A7881" s="19" t="s">
        <v>123184</v>
      </c>
      <c r="B7881" s="24">
        <v>32</v>
      </c>
      <c r="C7881" s="22">
        <v>24</v>
      </c>
      <c r="D7881" s="21" t="s">
        <v>105200</v>
      </c>
      <c r="E7881" s="21" t="s">
        <v>105201</v>
      </c>
      <c r="F7881" s="21" t="s">
        <v>110444</v>
      </c>
      <c r="G7881" s="22">
        <v>1</v>
      </c>
      <c r="H7881" s="22">
        <v>19</v>
      </c>
      <c r="I7881" s="22">
        <v>37</v>
      </c>
      <c r="J7881" s="21" t="s">
        <v>123185</v>
      </c>
    </row>
    <row r="7882" spans="1:10" ht="32" customHeight="1">
      <c r="A7882" s="19" t="s">
        <v>123186</v>
      </c>
      <c r="B7882" s="24">
        <v>32</v>
      </c>
      <c r="C7882" s="22">
        <v>24</v>
      </c>
      <c r="D7882" s="21" t="s">
        <v>105200</v>
      </c>
      <c r="E7882" s="21" t="s">
        <v>105201</v>
      </c>
      <c r="F7882" s="21" t="s">
        <v>110444</v>
      </c>
      <c r="G7882" s="22">
        <v>1</v>
      </c>
      <c r="H7882" s="22">
        <v>19</v>
      </c>
      <c r="I7882" s="22">
        <v>37</v>
      </c>
      <c r="J7882" s="21" t="s">
        <v>123185</v>
      </c>
    </row>
    <row r="7883" spans="1:10" ht="32" customHeight="1">
      <c r="A7883" s="19" t="s">
        <v>123187</v>
      </c>
      <c r="B7883" s="24">
        <v>18</v>
      </c>
      <c r="C7883" s="22">
        <v>16</v>
      </c>
      <c r="D7883" s="21" t="s">
        <v>112739</v>
      </c>
      <c r="E7883" s="21" t="s">
        <v>112740</v>
      </c>
      <c r="F7883" s="21" t="s">
        <v>101945</v>
      </c>
      <c r="G7883" s="22">
        <v>1</v>
      </c>
      <c r="H7883" s="22">
        <v>11</v>
      </c>
      <c r="I7883" s="22">
        <v>19</v>
      </c>
      <c r="J7883" s="21" t="s">
        <v>123188</v>
      </c>
    </row>
    <row r="7884" spans="1:10" ht="32" customHeight="1">
      <c r="A7884" s="19" t="s">
        <v>123189</v>
      </c>
      <c r="B7884" s="24">
        <v>53</v>
      </c>
      <c r="C7884" s="22">
        <v>15</v>
      </c>
      <c r="D7884" s="21" t="s">
        <v>103014</v>
      </c>
      <c r="E7884" s="21" t="s">
        <v>103015</v>
      </c>
      <c r="F7884" s="21" t="s">
        <v>14739</v>
      </c>
      <c r="G7884" s="22">
        <v>10</v>
      </c>
      <c r="H7884" s="22">
        <v>0</v>
      </c>
      <c r="I7884" s="22">
        <v>0</v>
      </c>
      <c r="J7884" s="21" t="s">
        <v>121035</v>
      </c>
    </row>
    <row r="7885" spans="1:10" ht="32" customHeight="1">
      <c r="A7885" s="19" t="s">
        <v>123190</v>
      </c>
      <c r="B7885" s="24">
        <v>12</v>
      </c>
      <c r="C7885" s="22">
        <v>15</v>
      </c>
      <c r="D7885" s="21" t="s">
        <v>123191</v>
      </c>
      <c r="E7885" s="21" t="s">
        <v>123192</v>
      </c>
      <c r="F7885" s="21" t="s">
        <v>101528</v>
      </c>
      <c r="G7885" s="22">
        <v>10</v>
      </c>
      <c r="H7885" s="22">
        <v>0</v>
      </c>
      <c r="I7885" s="22">
        <v>0</v>
      </c>
      <c r="J7885" s="21" t="s">
        <v>123193</v>
      </c>
    </row>
    <row r="7886" spans="1:10" ht="32" customHeight="1">
      <c r="A7886" s="19" t="s">
        <v>123194</v>
      </c>
      <c r="B7886" s="24">
        <v>18</v>
      </c>
      <c r="C7886" s="22">
        <v>15</v>
      </c>
      <c r="D7886" s="21" t="s">
        <v>103390</v>
      </c>
      <c r="E7886" s="21" t="s">
        <v>103391</v>
      </c>
      <c r="F7886" s="21" t="s">
        <v>101568</v>
      </c>
      <c r="G7886" s="22">
        <v>1</v>
      </c>
      <c r="H7886" s="22">
        <v>9</v>
      </c>
      <c r="I7886" s="22">
        <v>18</v>
      </c>
      <c r="J7886" s="21" t="s">
        <v>123195</v>
      </c>
    </row>
    <row r="7887" spans="1:10" ht="32" customHeight="1">
      <c r="A7887" s="19" t="s">
        <v>123196</v>
      </c>
      <c r="B7887" s="24">
        <v>20</v>
      </c>
      <c r="C7887" s="22">
        <v>15</v>
      </c>
      <c r="D7887" s="21" t="s">
        <v>112632</v>
      </c>
      <c r="E7887" s="21" t="s">
        <v>112633</v>
      </c>
      <c r="F7887" s="21" t="s">
        <v>101568</v>
      </c>
      <c r="G7887" s="22">
        <v>1</v>
      </c>
      <c r="H7887" s="22">
        <v>10</v>
      </c>
      <c r="I7887" s="22">
        <v>14</v>
      </c>
      <c r="J7887" s="21" t="s">
        <v>123197</v>
      </c>
    </row>
    <row r="7888" spans="1:10" ht="32" customHeight="1">
      <c r="A7888" s="19" t="s">
        <v>123198</v>
      </c>
      <c r="B7888" s="24">
        <v>31</v>
      </c>
      <c r="C7888" s="22">
        <v>36</v>
      </c>
      <c r="D7888" s="21" t="s">
        <v>123199</v>
      </c>
      <c r="E7888" s="21" t="s">
        <v>123200</v>
      </c>
      <c r="F7888" s="21" t="s">
        <v>102015</v>
      </c>
      <c r="G7888" s="22">
        <v>1</v>
      </c>
      <c r="H7888" s="22">
        <v>31</v>
      </c>
      <c r="I7888" s="22">
        <v>40</v>
      </c>
      <c r="J7888" s="21" t="s">
        <v>123201</v>
      </c>
    </row>
    <row r="7889" spans="1:10" ht="32" customHeight="1">
      <c r="A7889" s="19" t="s">
        <v>123202</v>
      </c>
      <c r="B7889" s="24">
        <v>41</v>
      </c>
      <c r="C7889" s="22">
        <v>16</v>
      </c>
      <c r="D7889" s="21" t="s">
        <v>123203</v>
      </c>
      <c r="E7889" s="21" t="s">
        <v>123204</v>
      </c>
      <c r="F7889" s="21" t="s">
        <v>102171</v>
      </c>
      <c r="G7889" s="22">
        <v>1</v>
      </c>
      <c r="H7889" s="22">
        <v>11</v>
      </c>
      <c r="I7889" s="22">
        <v>23</v>
      </c>
      <c r="J7889" s="21" t="s">
        <v>123205</v>
      </c>
    </row>
    <row r="7890" spans="1:10" ht="32" customHeight="1">
      <c r="A7890" s="19" t="s">
        <v>123206</v>
      </c>
      <c r="B7890" s="24">
        <v>25</v>
      </c>
      <c r="C7890" s="22">
        <v>15</v>
      </c>
      <c r="D7890" s="21" t="s">
        <v>119228</v>
      </c>
      <c r="E7890" s="21" t="s">
        <v>119229</v>
      </c>
      <c r="F7890" s="21" t="s">
        <v>101554</v>
      </c>
      <c r="G7890" s="22">
        <v>10</v>
      </c>
      <c r="H7890" s="22">
        <v>0</v>
      </c>
      <c r="I7890" s="22">
        <v>0</v>
      </c>
      <c r="J7890" s="21" t="s">
        <v>119230</v>
      </c>
    </row>
    <row r="7891" spans="1:10" ht="32" customHeight="1">
      <c r="A7891" s="19" t="s">
        <v>123207</v>
      </c>
      <c r="B7891" s="24">
        <v>22</v>
      </c>
      <c r="C7891" s="22">
        <v>15</v>
      </c>
      <c r="D7891" s="21" t="s">
        <v>103464</v>
      </c>
      <c r="E7891" s="21" t="s">
        <v>103465</v>
      </c>
      <c r="F7891" s="21" t="s">
        <v>101694</v>
      </c>
      <c r="G7891" s="22">
        <v>10</v>
      </c>
      <c r="H7891" s="22">
        <v>0</v>
      </c>
      <c r="I7891" s="22">
        <v>0</v>
      </c>
      <c r="J7891" s="21" t="s">
        <v>123208</v>
      </c>
    </row>
    <row r="7892" spans="1:10" ht="32" customHeight="1">
      <c r="A7892" s="19" t="s">
        <v>123209</v>
      </c>
      <c r="B7892" s="24">
        <v>13</v>
      </c>
      <c r="C7892" s="22">
        <v>15</v>
      </c>
      <c r="D7892" s="21" t="s">
        <v>103999</v>
      </c>
      <c r="E7892" s="21" t="s">
        <v>104000</v>
      </c>
      <c r="F7892" s="21" t="s">
        <v>101568</v>
      </c>
      <c r="G7892" s="22">
        <v>2</v>
      </c>
      <c r="H7892" s="22">
        <v>9</v>
      </c>
      <c r="I7892" s="22">
        <v>18</v>
      </c>
      <c r="J7892" s="21" t="s">
        <v>123210</v>
      </c>
    </row>
    <row r="7893" spans="1:10" ht="32" customHeight="1">
      <c r="A7893" s="19" t="s">
        <v>123211</v>
      </c>
      <c r="B7893" s="24">
        <v>29</v>
      </c>
      <c r="C7893" s="22">
        <v>15</v>
      </c>
      <c r="D7893" s="21" t="s">
        <v>121717</v>
      </c>
      <c r="E7893" s="21" t="s">
        <v>121718</v>
      </c>
      <c r="F7893" s="21" t="s">
        <v>101554</v>
      </c>
      <c r="G7893" s="22">
        <v>10</v>
      </c>
      <c r="H7893" s="22">
        <v>0</v>
      </c>
      <c r="I7893" s="22">
        <v>0</v>
      </c>
      <c r="J7893" s="21" t="s">
        <v>123212</v>
      </c>
    </row>
    <row r="7894" spans="1:10" ht="32" customHeight="1">
      <c r="A7894" s="19" t="s">
        <v>123213</v>
      </c>
      <c r="B7894" s="24">
        <v>29</v>
      </c>
      <c r="C7894" s="22">
        <v>15</v>
      </c>
      <c r="D7894" s="21" t="s">
        <v>121717</v>
      </c>
      <c r="E7894" s="21" t="s">
        <v>121718</v>
      </c>
      <c r="F7894" s="21" t="s">
        <v>101554</v>
      </c>
      <c r="G7894" s="22">
        <v>10</v>
      </c>
      <c r="H7894" s="22">
        <v>0</v>
      </c>
      <c r="I7894" s="22">
        <v>0</v>
      </c>
      <c r="J7894" s="21" t="s">
        <v>123212</v>
      </c>
    </row>
    <row r="7895" spans="1:10" ht="32" customHeight="1">
      <c r="A7895" s="19" t="s">
        <v>123214</v>
      </c>
      <c r="B7895" s="24">
        <v>77</v>
      </c>
      <c r="C7895" s="22">
        <v>15</v>
      </c>
      <c r="D7895" s="21" t="s">
        <v>123215</v>
      </c>
      <c r="E7895" s="21" t="s">
        <v>123216</v>
      </c>
      <c r="F7895" s="21" t="s">
        <v>101554</v>
      </c>
      <c r="G7895" s="22">
        <v>10</v>
      </c>
      <c r="H7895" s="22">
        <v>0</v>
      </c>
      <c r="I7895" s="22">
        <v>0</v>
      </c>
      <c r="J7895" s="21" t="s">
        <v>123217</v>
      </c>
    </row>
    <row r="7896" spans="1:10" ht="32" customHeight="1">
      <c r="A7896" s="19" t="s">
        <v>123218</v>
      </c>
      <c r="B7896" s="24">
        <v>77</v>
      </c>
      <c r="C7896" s="22">
        <v>15</v>
      </c>
      <c r="D7896" s="21" t="s">
        <v>123215</v>
      </c>
      <c r="E7896" s="21" t="s">
        <v>123216</v>
      </c>
      <c r="F7896" s="21" t="s">
        <v>101554</v>
      </c>
      <c r="G7896" s="22">
        <v>10</v>
      </c>
      <c r="H7896" s="22">
        <v>0</v>
      </c>
      <c r="I7896" s="22">
        <v>0</v>
      </c>
      <c r="J7896" s="21" t="s">
        <v>123217</v>
      </c>
    </row>
    <row r="7897" spans="1:10" ht="32" customHeight="1">
      <c r="A7897" s="19" t="s">
        <v>123219</v>
      </c>
      <c r="B7897" s="24">
        <v>77</v>
      </c>
      <c r="C7897" s="22">
        <v>15</v>
      </c>
      <c r="D7897" s="21" t="s">
        <v>123215</v>
      </c>
      <c r="E7897" s="21" t="s">
        <v>123216</v>
      </c>
      <c r="F7897" s="21" t="s">
        <v>101554</v>
      </c>
      <c r="G7897" s="22">
        <v>10</v>
      </c>
      <c r="H7897" s="22">
        <v>0</v>
      </c>
      <c r="I7897" s="22">
        <v>0</v>
      </c>
      <c r="J7897" s="21" t="s">
        <v>123217</v>
      </c>
    </row>
    <row r="7898" spans="1:10" ht="32" customHeight="1">
      <c r="A7898" s="19" t="s">
        <v>123220</v>
      </c>
      <c r="B7898" s="24">
        <v>18</v>
      </c>
      <c r="C7898" s="22">
        <v>16</v>
      </c>
      <c r="D7898" s="21" t="s">
        <v>123221</v>
      </c>
      <c r="E7898" s="21" t="s">
        <v>123222</v>
      </c>
      <c r="F7898" s="21" t="s">
        <v>101945</v>
      </c>
      <c r="G7898" s="22">
        <v>1</v>
      </c>
      <c r="H7898" s="22">
        <v>11</v>
      </c>
      <c r="I7898" s="22">
        <v>18</v>
      </c>
      <c r="J7898" s="21" t="s">
        <v>123223</v>
      </c>
    </row>
    <row r="7899" spans="1:10" ht="32" customHeight="1">
      <c r="A7899" s="19" t="s">
        <v>123224</v>
      </c>
      <c r="B7899" s="24">
        <v>20</v>
      </c>
      <c r="C7899" s="22">
        <v>15</v>
      </c>
      <c r="D7899" s="21" t="s">
        <v>121851</v>
      </c>
      <c r="E7899" s="21" t="s">
        <v>121852</v>
      </c>
      <c r="F7899" s="21" t="s">
        <v>14739</v>
      </c>
      <c r="G7899" s="22">
        <v>10</v>
      </c>
      <c r="H7899" s="22">
        <v>0</v>
      </c>
      <c r="I7899" s="22">
        <v>0</v>
      </c>
      <c r="J7899" s="21" t="s">
        <v>123225</v>
      </c>
    </row>
    <row r="7900" spans="1:10" ht="32" customHeight="1">
      <c r="A7900" s="19" t="s">
        <v>123226</v>
      </c>
      <c r="B7900" s="24">
        <v>22</v>
      </c>
      <c r="C7900" s="22">
        <v>32</v>
      </c>
      <c r="D7900" s="21" t="s">
        <v>123227</v>
      </c>
      <c r="E7900" s="21" t="s">
        <v>123228</v>
      </c>
      <c r="F7900" s="21" t="s">
        <v>103677</v>
      </c>
      <c r="G7900" s="22">
        <v>10</v>
      </c>
      <c r="H7900" s="22">
        <v>18</v>
      </c>
      <c r="I7900" s="22">
        <v>28</v>
      </c>
      <c r="J7900" s="21" t="s">
        <v>123229</v>
      </c>
    </row>
    <row r="7901" spans="1:10" ht="32" customHeight="1">
      <c r="A7901" s="19" t="s">
        <v>123230</v>
      </c>
      <c r="B7901" s="24">
        <v>21</v>
      </c>
      <c r="C7901" s="22">
        <v>15</v>
      </c>
      <c r="D7901" s="21" t="s">
        <v>123231</v>
      </c>
      <c r="E7901" s="21" t="s">
        <v>123232</v>
      </c>
      <c r="F7901" s="21" t="s">
        <v>101528</v>
      </c>
      <c r="G7901" s="22">
        <v>10</v>
      </c>
      <c r="H7901" s="22">
        <v>0</v>
      </c>
      <c r="I7901" s="22">
        <v>0</v>
      </c>
      <c r="J7901" s="21" t="s">
        <v>123233</v>
      </c>
    </row>
    <row r="7902" spans="1:10" ht="32" customHeight="1">
      <c r="A7902" s="19" t="s">
        <v>123234</v>
      </c>
      <c r="B7902" s="24">
        <v>26</v>
      </c>
      <c r="C7902" s="22">
        <v>23</v>
      </c>
      <c r="D7902" s="21" t="s">
        <v>123235</v>
      </c>
      <c r="E7902" s="21" t="s">
        <v>123236</v>
      </c>
      <c r="F7902" s="21" t="s">
        <v>101710</v>
      </c>
      <c r="G7902" s="22">
        <v>1</v>
      </c>
      <c r="H7902" s="22">
        <v>18</v>
      </c>
      <c r="I7902" s="22">
        <v>33</v>
      </c>
      <c r="J7902" s="21" t="s">
        <v>123237</v>
      </c>
    </row>
    <row r="7903" spans="1:10" ht="20" customHeight="1">
      <c r="A7903" s="27">
        <v>-999</v>
      </c>
      <c r="B7903" s="24">
        <v>-999</v>
      </c>
      <c r="C7903" s="22">
        <v>-999</v>
      </c>
      <c r="D7903" s="22">
        <v>-999</v>
      </c>
      <c r="E7903" s="22">
        <v>-999</v>
      </c>
      <c r="F7903" s="22">
        <v>-999</v>
      </c>
      <c r="G7903" s="22">
        <v>-999</v>
      </c>
      <c r="H7903" s="22">
        <v>-999</v>
      </c>
      <c r="I7903" s="22">
        <v>-999</v>
      </c>
      <c r="J7903" s="22">
        <v>-999</v>
      </c>
    </row>
    <row r="7904" spans="1:10" ht="32" customHeight="1">
      <c r="A7904" s="19" t="s">
        <v>123238</v>
      </c>
      <c r="B7904" s="24">
        <v>27</v>
      </c>
      <c r="C7904" s="22">
        <v>15</v>
      </c>
      <c r="D7904" s="21" t="s">
        <v>102262</v>
      </c>
      <c r="E7904" s="21" t="s">
        <v>102263</v>
      </c>
      <c r="F7904" s="21" t="s">
        <v>101554</v>
      </c>
      <c r="G7904" s="22">
        <v>10</v>
      </c>
      <c r="H7904" s="22">
        <v>0</v>
      </c>
      <c r="I7904" s="22">
        <v>0</v>
      </c>
      <c r="J7904" s="21" t="s">
        <v>102264</v>
      </c>
    </row>
    <row r="7905" spans="1:10" ht="32" customHeight="1">
      <c r="A7905" s="19" t="s">
        <v>123239</v>
      </c>
      <c r="B7905" s="24">
        <v>13</v>
      </c>
      <c r="C7905" s="22">
        <v>15</v>
      </c>
      <c r="D7905" s="21" t="s">
        <v>102725</v>
      </c>
      <c r="E7905" s="21" t="s">
        <v>102726</v>
      </c>
      <c r="F7905" s="21" t="s">
        <v>14739</v>
      </c>
      <c r="G7905" s="22">
        <v>10</v>
      </c>
      <c r="H7905" s="22">
        <v>0</v>
      </c>
      <c r="I7905" s="22">
        <v>0</v>
      </c>
      <c r="J7905" s="21" t="s">
        <v>123240</v>
      </c>
    </row>
    <row r="7906" spans="1:10" ht="32" customHeight="1">
      <c r="A7906" s="19" t="s">
        <v>123241</v>
      </c>
      <c r="B7906" s="24">
        <v>30</v>
      </c>
      <c r="C7906" s="22">
        <v>15</v>
      </c>
      <c r="D7906" s="21" t="s">
        <v>119710</v>
      </c>
      <c r="E7906" s="21" t="s">
        <v>119711</v>
      </c>
      <c r="F7906" s="21" t="s">
        <v>101694</v>
      </c>
      <c r="G7906" s="22">
        <v>10</v>
      </c>
      <c r="H7906" s="22">
        <v>0</v>
      </c>
      <c r="I7906" s="22">
        <v>0</v>
      </c>
      <c r="J7906" s="21" t="s">
        <v>123242</v>
      </c>
    </row>
    <row r="7907" spans="1:10" ht="32" customHeight="1">
      <c r="A7907" s="19" t="s">
        <v>123243</v>
      </c>
      <c r="B7907" s="24">
        <v>17</v>
      </c>
      <c r="C7907" s="22">
        <v>26</v>
      </c>
      <c r="D7907" s="21" t="s">
        <v>119591</v>
      </c>
      <c r="E7907" s="21" t="s">
        <v>119592</v>
      </c>
      <c r="F7907" s="21" t="s">
        <v>101543</v>
      </c>
      <c r="G7907" s="22">
        <v>11</v>
      </c>
      <c r="H7907" s="22">
        <v>11</v>
      </c>
      <c r="I7907" s="22">
        <v>15</v>
      </c>
      <c r="J7907" s="21" t="s">
        <v>123244</v>
      </c>
    </row>
    <row r="7908" spans="1:10" ht="20" customHeight="1">
      <c r="A7908" s="27">
        <v>-999</v>
      </c>
      <c r="B7908" s="24">
        <v>-999</v>
      </c>
      <c r="C7908" s="22">
        <v>-999</v>
      </c>
      <c r="D7908" s="22">
        <v>-999</v>
      </c>
      <c r="E7908" s="22">
        <v>-999</v>
      </c>
      <c r="F7908" s="22">
        <v>-999</v>
      </c>
      <c r="G7908" s="22">
        <v>-999</v>
      </c>
      <c r="H7908" s="22">
        <v>-999</v>
      </c>
      <c r="I7908" s="22">
        <v>-999</v>
      </c>
      <c r="J7908" s="22">
        <v>-999</v>
      </c>
    </row>
    <row r="7909" spans="1:10" ht="32" customHeight="1">
      <c r="A7909" s="19" t="s">
        <v>123245</v>
      </c>
      <c r="B7909" s="24">
        <v>18</v>
      </c>
      <c r="C7909" s="22">
        <v>15</v>
      </c>
      <c r="D7909" s="21" t="s">
        <v>108596</v>
      </c>
      <c r="E7909" s="21" t="s">
        <v>108597</v>
      </c>
      <c r="F7909" s="21" t="s">
        <v>101694</v>
      </c>
      <c r="G7909" s="22">
        <v>3</v>
      </c>
      <c r="H7909" s="22">
        <v>8</v>
      </c>
      <c r="I7909" s="22">
        <v>13</v>
      </c>
      <c r="J7909" s="21" t="s">
        <v>123246</v>
      </c>
    </row>
    <row r="7910" spans="1:10" ht="32" customHeight="1">
      <c r="A7910" s="19" t="s">
        <v>123247</v>
      </c>
      <c r="B7910" s="24">
        <v>41</v>
      </c>
      <c r="C7910" s="22">
        <v>15</v>
      </c>
      <c r="D7910" s="21" t="s">
        <v>103962</v>
      </c>
      <c r="E7910" s="21" t="s">
        <v>103963</v>
      </c>
      <c r="F7910" s="21" t="s">
        <v>101528</v>
      </c>
      <c r="G7910" s="22">
        <v>10</v>
      </c>
      <c r="H7910" s="22">
        <v>0</v>
      </c>
      <c r="I7910" s="22">
        <v>0</v>
      </c>
      <c r="J7910" s="21" t="s">
        <v>110328</v>
      </c>
    </row>
    <row r="7911" spans="1:10" ht="32" customHeight="1">
      <c r="A7911" s="19" t="s">
        <v>123248</v>
      </c>
      <c r="B7911" s="24">
        <v>26</v>
      </c>
      <c r="C7911" s="22">
        <v>15</v>
      </c>
      <c r="D7911" s="21" t="s">
        <v>123249</v>
      </c>
      <c r="E7911" s="21" t="s">
        <v>123250</v>
      </c>
      <c r="F7911" s="21" t="s">
        <v>101554</v>
      </c>
      <c r="G7911" s="22">
        <v>10</v>
      </c>
      <c r="H7911" s="22">
        <v>0</v>
      </c>
      <c r="I7911" s="22">
        <v>0</v>
      </c>
      <c r="J7911" s="21" t="s">
        <v>123251</v>
      </c>
    </row>
    <row r="7912" spans="1:10" ht="32" customHeight="1">
      <c r="A7912" s="19" t="s">
        <v>123252</v>
      </c>
      <c r="B7912" s="24">
        <v>31</v>
      </c>
      <c r="C7912" s="22">
        <v>15</v>
      </c>
      <c r="D7912" s="21" t="s">
        <v>103429</v>
      </c>
      <c r="E7912" s="21" t="s">
        <v>103430</v>
      </c>
      <c r="F7912" s="21" t="s">
        <v>101628</v>
      </c>
      <c r="G7912" s="22">
        <v>1</v>
      </c>
      <c r="H7912" s="22">
        <v>10</v>
      </c>
      <c r="I7912" s="22">
        <v>20</v>
      </c>
      <c r="J7912" s="21" t="s">
        <v>123253</v>
      </c>
    </row>
    <row r="7913" spans="1:10" ht="32" customHeight="1">
      <c r="A7913" s="19" t="s">
        <v>123254</v>
      </c>
      <c r="B7913" s="24">
        <v>29</v>
      </c>
      <c r="C7913" s="22">
        <v>23</v>
      </c>
      <c r="D7913" s="21" t="s">
        <v>102767</v>
      </c>
      <c r="E7913" s="21" t="s">
        <v>102768</v>
      </c>
      <c r="F7913" s="21" t="s">
        <v>102157</v>
      </c>
      <c r="G7913" s="22">
        <v>5</v>
      </c>
      <c r="H7913" s="22">
        <v>14</v>
      </c>
      <c r="I7913" s="22">
        <v>21</v>
      </c>
      <c r="J7913" s="21" t="s">
        <v>123255</v>
      </c>
    </row>
    <row r="7914" spans="1:10" ht="32" customHeight="1">
      <c r="A7914" s="19" t="s">
        <v>123256</v>
      </c>
      <c r="B7914" s="24">
        <v>23</v>
      </c>
      <c r="C7914" s="22">
        <v>15</v>
      </c>
      <c r="D7914" s="21" t="s">
        <v>113369</v>
      </c>
      <c r="E7914" s="21" t="s">
        <v>113370</v>
      </c>
      <c r="F7914" s="21" t="s">
        <v>101554</v>
      </c>
      <c r="G7914" s="22">
        <v>10</v>
      </c>
      <c r="H7914" s="22">
        <v>0</v>
      </c>
      <c r="I7914" s="22">
        <v>0</v>
      </c>
      <c r="J7914" s="21" t="s">
        <v>123257</v>
      </c>
    </row>
    <row r="7915" spans="1:10" ht="32" customHeight="1">
      <c r="A7915" s="19" t="s">
        <v>123258</v>
      </c>
      <c r="B7915" s="24">
        <v>29</v>
      </c>
      <c r="C7915" s="22">
        <v>19</v>
      </c>
      <c r="D7915" s="21" t="s">
        <v>111777</v>
      </c>
      <c r="E7915" s="21" t="s">
        <v>111778</v>
      </c>
      <c r="F7915" s="21" t="s">
        <v>102114</v>
      </c>
      <c r="G7915" s="22">
        <v>1</v>
      </c>
      <c r="H7915" s="22">
        <v>14</v>
      </c>
      <c r="I7915" s="22">
        <v>19</v>
      </c>
      <c r="J7915" s="21" t="s">
        <v>123259</v>
      </c>
    </row>
    <row r="7916" spans="1:10" ht="32" customHeight="1">
      <c r="A7916" s="19" t="s">
        <v>123260</v>
      </c>
      <c r="B7916" s="24">
        <v>19</v>
      </c>
      <c r="C7916" s="22">
        <v>25</v>
      </c>
      <c r="D7916" s="21" t="s">
        <v>123261</v>
      </c>
      <c r="E7916" s="21" t="s">
        <v>123262</v>
      </c>
      <c r="F7916" s="21" t="s">
        <v>103765</v>
      </c>
      <c r="G7916" s="22">
        <v>9</v>
      </c>
      <c r="H7916" s="22">
        <v>12</v>
      </c>
      <c r="I7916" s="22">
        <v>20</v>
      </c>
      <c r="J7916" s="21" t="s">
        <v>123263</v>
      </c>
    </row>
    <row r="7917" spans="1:10" ht="32" customHeight="1">
      <c r="A7917" s="19" t="s">
        <v>123264</v>
      </c>
      <c r="B7917" s="24">
        <v>17</v>
      </c>
      <c r="C7917" s="22">
        <v>15</v>
      </c>
      <c r="D7917" s="21" t="s">
        <v>105142</v>
      </c>
      <c r="E7917" s="21" t="s">
        <v>105143</v>
      </c>
      <c r="F7917" s="21" t="s">
        <v>101554</v>
      </c>
      <c r="G7917" s="22">
        <v>10</v>
      </c>
      <c r="H7917" s="22">
        <v>0</v>
      </c>
      <c r="I7917" s="22">
        <v>0</v>
      </c>
      <c r="J7917" s="21" t="s">
        <v>123265</v>
      </c>
    </row>
    <row r="7918" spans="1:10" ht="32" customHeight="1">
      <c r="A7918" s="19" t="s">
        <v>123266</v>
      </c>
      <c r="B7918" s="24">
        <v>20</v>
      </c>
      <c r="C7918" s="22">
        <v>15</v>
      </c>
      <c r="D7918" s="21" t="s">
        <v>110460</v>
      </c>
      <c r="E7918" s="21" t="s">
        <v>110461</v>
      </c>
      <c r="F7918" s="21" t="s">
        <v>101554</v>
      </c>
      <c r="G7918" s="22">
        <v>10</v>
      </c>
      <c r="H7918" s="22">
        <v>0</v>
      </c>
      <c r="I7918" s="22">
        <v>0</v>
      </c>
      <c r="J7918" s="21" t="s">
        <v>123267</v>
      </c>
    </row>
    <row r="7919" spans="1:10" ht="32" customHeight="1">
      <c r="A7919" s="19" t="s">
        <v>123268</v>
      </c>
      <c r="B7919" s="24">
        <v>37</v>
      </c>
      <c r="C7919" s="22">
        <v>15</v>
      </c>
      <c r="D7919" s="21" t="s">
        <v>117414</v>
      </c>
      <c r="E7919" s="21" t="s">
        <v>117415</v>
      </c>
      <c r="F7919" s="21" t="s">
        <v>101554</v>
      </c>
      <c r="G7919" s="22">
        <v>10</v>
      </c>
      <c r="H7919" s="22">
        <v>0</v>
      </c>
      <c r="I7919" s="22">
        <v>0</v>
      </c>
      <c r="J7919" s="21" t="s">
        <v>123269</v>
      </c>
    </row>
    <row r="7920" spans="1:10" ht="32" customHeight="1">
      <c r="A7920" s="19" t="s">
        <v>123270</v>
      </c>
      <c r="B7920" s="24">
        <v>33</v>
      </c>
      <c r="C7920" s="22">
        <v>15</v>
      </c>
      <c r="D7920" s="21" t="s">
        <v>115944</v>
      </c>
      <c r="E7920" s="21" t="s">
        <v>115945</v>
      </c>
      <c r="F7920" s="21" t="s">
        <v>101563</v>
      </c>
      <c r="G7920" s="22">
        <v>10</v>
      </c>
      <c r="H7920" s="22">
        <v>0</v>
      </c>
      <c r="I7920" s="22">
        <v>0</v>
      </c>
      <c r="J7920" s="21" t="s">
        <v>123271</v>
      </c>
    </row>
    <row r="7921" spans="1:10" ht="32" customHeight="1">
      <c r="A7921" s="19" t="s">
        <v>123272</v>
      </c>
      <c r="B7921" s="24">
        <v>30</v>
      </c>
      <c r="C7921" s="22">
        <v>20</v>
      </c>
      <c r="D7921" s="21" t="s">
        <v>106333</v>
      </c>
      <c r="E7921" s="21" t="s">
        <v>106334</v>
      </c>
      <c r="F7921" s="21" t="s">
        <v>101568</v>
      </c>
      <c r="G7921" s="22">
        <v>1</v>
      </c>
      <c r="H7921" s="22">
        <v>15</v>
      </c>
      <c r="I7921" s="22">
        <v>21</v>
      </c>
      <c r="J7921" s="21" t="s">
        <v>123273</v>
      </c>
    </row>
    <row r="7922" spans="1:10" ht="32" customHeight="1">
      <c r="A7922" s="19" t="s">
        <v>123274</v>
      </c>
      <c r="B7922" s="24">
        <v>21</v>
      </c>
      <c r="C7922" s="22">
        <v>15</v>
      </c>
      <c r="D7922" s="21" t="s">
        <v>103729</v>
      </c>
      <c r="E7922" s="21" t="s">
        <v>103730</v>
      </c>
      <c r="F7922" s="21" t="s">
        <v>101554</v>
      </c>
      <c r="G7922" s="22">
        <v>10</v>
      </c>
      <c r="H7922" s="22">
        <v>0</v>
      </c>
      <c r="I7922" s="22">
        <v>0</v>
      </c>
      <c r="J7922" s="21" t="s">
        <v>103731</v>
      </c>
    </row>
    <row r="7923" spans="1:10" ht="20" customHeight="1">
      <c r="A7923" s="27">
        <v>-999</v>
      </c>
      <c r="B7923" s="24">
        <v>-999</v>
      </c>
      <c r="C7923" s="22">
        <v>-999</v>
      </c>
      <c r="D7923" s="22">
        <v>-999</v>
      </c>
      <c r="E7923" s="22">
        <v>-999</v>
      </c>
      <c r="F7923" s="22">
        <v>-999</v>
      </c>
      <c r="G7923" s="22">
        <v>-999</v>
      </c>
      <c r="H7923" s="22">
        <v>-999</v>
      </c>
      <c r="I7923" s="22">
        <v>-999</v>
      </c>
      <c r="J7923" s="22">
        <v>-999</v>
      </c>
    </row>
    <row r="7924" spans="1:10" ht="32" customHeight="1">
      <c r="A7924" s="19" t="s">
        <v>123275</v>
      </c>
      <c r="B7924" s="24">
        <v>22</v>
      </c>
      <c r="C7924" s="22">
        <v>15</v>
      </c>
      <c r="D7924" s="21" t="s">
        <v>123276</v>
      </c>
      <c r="E7924" s="21" t="s">
        <v>123277</v>
      </c>
      <c r="F7924" s="21" t="s">
        <v>101694</v>
      </c>
      <c r="G7924" s="22">
        <v>10</v>
      </c>
      <c r="H7924" s="22">
        <v>0</v>
      </c>
      <c r="I7924" s="22">
        <v>0</v>
      </c>
      <c r="J7924" s="21" t="s">
        <v>123278</v>
      </c>
    </row>
    <row r="7925" spans="1:10" ht="32" customHeight="1">
      <c r="A7925" s="19" t="s">
        <v>123279</v>
      </c>
      <c r="B7925" s="24">
        <v>12</v>
      </c>
      <c r="C7925" s="22">
        <v>15</v>
      </c>
      <c r="D7925" s="21" t="s">
        <v>123280</v>
      </c>
      <c r="E7925" s="21" t="s">
        <v>123281</v>
      </c>
      <c r="F7925" s="21" t="s">
        <v>101563</v>
      </c>
      <c r="G7925" s="22">
        <v>10</v>
      </c>
      <c r="H7925" s="22">
        <v>0</v>
      </c>
      <c r="I7925" s="22">
        <v>0</v>
      </c>
      <c r="J7925" s="21" t="s">
        <v>123282</v>
      </c>
    </row>
    <row r="7926" spans="1:10" ht="32" customHeight="1">
      <c r="A7926" s="19" t="s">
        <v>123283</v>
      </c>
      <c r="B7926" s="24">
        <v>12</v>
      </c>
      <c r="C7926" s="22">
        <v>15</v>
      </c>
      <c r="D7926" s="21" t="s">
        <v>123280</v>
      </c>
      <c r="E7926" s="21" t="s">
        <v>123281</v>
      </c>
      <c r="F7926" s="21" t="s">
        <v>101563</v>
      </c>
      <c r="G7926" s="22">
        <v>10</v>
      </c>
      <c r="H7926" s="22">
        <v>0</v>
      </c>
      <c r="I7926" s="22">
        <v>0</v>
      </c>
      <c r="J7926" s="21" t="s">
        <v>123282</v>
      </c>
    </row>
    <row r="7927" spans="1:10" ht="20" customHeight="1">
      <c r="A7927" s="19" t="s">
        <v>123284</v>
      </c>
      <c r="B7927" s="24">
        <v>20</v>
      </c>
      <c r="C7927" s="22">
        <v>17</v>
      </c>
      <c r="D7927" s="21" t="s">
        <v>106326</v>
      </c>
      <c r="E7927" s="21" t="s">
        <v>106327</v>
      </c>
      <c r="F7927" s="21" t="s">
        <v>101710</v>
      </c>
      <c r="G7927" s="22">
        <v>1</v>
      </c>
      <c r="H7927" s="22">
        <v>12</v>
      </c>
      <c r="I7927" s="22">
        <v>19</v>
      </c>
      <c r="J7927" s="21" t="s">
        <v>123285</v>
      </c>
    </row>
    <row r="7928" spans="1:10" ht="32" customHeight="1">
      <c r="A7928" s="19" t="s">
        <v>123286</v>
      </c>
      <c r="B7928" s="24">
        <v>20</v>
      </c>
      <c r="C7928" s="22">
        <v>15</v>
      </c>
      <c r="D7928" s="21" t="s">
        <v>108908</v>
      </c>
      <c r="E7928" s="21" t="s">
        <v>108909</v>
      </c>
      <c r="F7928" s="21" t="s">
        <v>101528</v>
      </c>
      <c r="G7928" s="22">
        <v>10</v>
      </c>
      <c r="H7928" s="22">
        <v>0</v>
      </c>
      <c r="I7928" s="22">
        <v>0</v>
      </c>
      <c r="J7928" s="21" t="s">
        <v>123287</v>
      </c>
    </row>
    <row r="7929" spans="1:10" ht="32" customHeight="1">
      <c r="A7929" s="19" t="s">
        <v>123288</v>
      </c>
      <c r="B7929" s="24">
        <v>32</v>
      </c>
      <c r="C7929" s="22">
        <v>23</v>
      </c>
      <c r="D7929" s="21" t="s">
        <v>123289</v>
      </c>
      <c r="E7929" s="21" t="s">
        <v>123290</v>
      </c>
      <c r="F7929" s="21" t="s">
        <v>102248</v>
      </c>
      <c r="G7929" s="22">
        <v>6</v>
      </c>
      <c r="H7929" s="22">
        <v>13</v>
      </c>
      <c r="I7929" s="22">
        <v>22</v>
      </c>
      <c r="J7929" s="21" t="s">
        <v>123291</v>
      </c>
    </row>
    <row r="7930" spans="1:10" ht="32" customHeight="1">
      <c r="A7930" s="19" t="s">
        <v>123292</v>
      </c>
      <c r="B7930" s="24">
        <v>43</v>
      </c>
      <c r="C7930" s="22">
        <v>20</v>
      </c>
      <c r="D7930" s="21" t="s">
        <v>123293</v>
      </c>
      <c r="E7930" s="21" t="s">
        <v>123294</v>
      </c>
      <c r="F7930" s="21" t="s">
        <v>101950</v>
      </c>
      <c r="G7930" s="22">
        <v>1</v>
      </c>
      <c r="H7930" s="22">
        <v>15</v>
      </c>
      <c r="I7930" s="22">
        <v>30</v>
      </c>
      <c r="J7930" s="21" t="s">
        <v>123295</v>
      </c>
    </row>
    <row r="7931" spans="1:10" ht="32" customHeight="1">
      <c r="A7931" s="19" t="s">
        <v>123296</v>
      </c>
      <c r="B7931" s="24">
        <v>17</v>
      </c>
      <c r="C7931" s="22">
        <v>15</v>
      </c>
      <c r="D7931" s="21" t="s">
        <v>110941</v>
      </c>
      <c r="E7931" s="21" t="s">
        <v>110942</v>
      </c>
      <c r="F7931" s="21" t="s">
        <v>101568</v>
      </c>
      <c r="G7931" s="22">
        <v>1</v>
      </c>
      <c r="H7931" s="22">
        <v>10</v>
      </c>
      <c r="I7931" s="22">
        <v>17</v>
      </c>
      <c r="J7931" s="21" t="s">
        <v>123297</v>
      </c>
    </row>
    <row r="7932" spans="1:10" ht="32" customHeight="1">
      <c r="A7932" s="19" t="s">
        <v>123298</v>
      </c>
      <c r="B7932" s="24">
        <v>54</v>
      </c>
      <c r="C7932" s="22">
        <v>20</v>
      </c>
      <c r="D7932" s="21" t="s">
        <v>123299</v>
      </c>
      <c r="E7932" s="21" t="s">
        <v>123300</v>
      </c>
      <c r="F7932" s="21" t="s">
        <v>101623</v>
      </c>
      <c r="G7932" s="22">
        <v>4</v>
      </c>
      <c r="H7932" s="22">
        <v>12</v>
      </c>
      <c r="I7932" s="22">
        <v>20</v>
      </c>
      <c r="J7932" s="21" t="s">
        <v>123301</v>
      </c>
    </row>
    <row r="7933" spans="1:10" ht="32" customHeight="1">
      <c r="A7933" s="19" t="s">
        <v>123302</v>
      </c>
      <c r="B7933" s="24">
        <v>30</v>
      </c>
      <c r="C7933" s="22">
        <v>26</v>
      </c>
      <c r="D7933" s="21" t="s">
        <v>102056</v>
      </c>
      <c r="E7933" s="21" t="s">
        <v>102057</v>
      </c>
      <c r="F7933" s="21" t="s">
        <v>102026</v>
      </c>
      <c r="G7933" s="22">
        <v>1</v>
      </c>
      <c r="H7933" s="22">
        <v>21</v>
      </c>
      <c r="I7933" s="22">
        <v>31</v>
      </c>
      <c r="J7933" s="21" t="s">
        <v>123303</v>
      </c>
    </row>
    <row r="7934" spans="1:10" ht="32" customHeight="1">
      <c r="A7934" s="19" t="s">
        <v>123304</v>
      </c>
      <c r="B7934" s="24">
        <v>13</v>
      </c>
      <c r="C7934" s="22">
        <v>15</v>
      </c>
      <c r="D7934" s="21" t="s">
        <v>111542</v>
      </c>
      <c r="E7934" s="21" t="s">
        <v>111543</v>
      </c>
      <c r="F7934" s="21" t="s">
        <v>14739</v>
      </c>
      <c r="G7934" s="22">
        <v>10</v>
      </c>
      <c r="H7934" s="22">
        <v>0</v>
      </c>
      <c r="I7934" s="22">
        <v>0</v>
      </c>
      <c r="J7934" s="21" t="s">
        <v>123305</v>
      </c>
    </row>
    <row r="7935" spans="1:10" ht="32" customHeight="1">
      <c r="A7935" s="19" t="s">
        <v>123306</v>
      </c>
      <c r="B7935" s="24">
        <v>15</v>
      </c>
      <c r="C7935" s="22">
        <v>17</v>
      </c>
      <c r="D7935" s="21" t="s">
        <v>123307</v>
      </c>
      <c r="E7935" s="21" t="s">
        <v>123308</v>
      </c>
      <c r="F7935" s="21" t="s">
        <v>101665</v>
      </c>
      <c r="G7935" s="22">
        <v>2</v>
      </c>
      <c r="H7935" s="22">
        <v>11</v>
      </c>
      <c r="I7935" s="22">
        <v>28</v>
      </c>
      <c r="J7935" s="21" t="s">
        <v>123309</v>
      </c>
    </row>
    <row r="7936" spans="1:10" ht="32" customHeight="1">
      <c r="A7936" s="19" t="s">
        <v>123310</v>
      </c>
      <c r="B7936" s="24">
        <v>28</v>
      </c>
      <c r="C7936" s="22">
        <v>15</v>
      </c>
      <c r="D7936" s="21" t="s">
        <v>123311</v>
      </c>
      <c r="E7936" s="21" t="s">
        <v>123312</v>
      </c>
      <c r="F7936" s="21" t="s">
        <v>14739</v>
      </c>
      <c r="G7936" s="22">
        <v>10</v>
      </c>
      <c r="H7936" s="22">
        <v>0</v>
      </c>
      <c r="I7936" s="22">
        <v>0</v>
      </c>
      <c r="J7936" s="21" t="s">
        <v>123313</v>
      </c>
    </row>
    <row r="7937" spans="1:10" ht="32" customHeight="1">
      <c r="A7937" s="19" t="s">
        <v>123314</v>
      </c>
      <c r="B7937" s="24">
        <v>17</v>
      </c>
      <c r="C7937" s="22">
        <v>26</v>
      </c>
      <c r="D7937" s="21" t="s">
        <v>123315</v>
      </c>
      <c r="E7937" s="21" t="s">
        <v>123316</v>
      </c>
      <c r="F7937" s="21" t="s">
        <v>102026</v>
      </c>
      <c r="G7937" s="22">
        <v>11</v>
      </c>
      <c r="H7937" s="22">
        <v>11</v>
      </c>
      <c r="I7937" s="22">
        <v>22</v>
      </c>
      <c r="J7937" s="21" t="s">
        <v>123317</v>
      </c>
    </row>
    <row r="7938" spans="1:10" ht="32" customHeight="1">
      <c r="A7938" s="19" t="s">
        <v>123318</v>
      </c>
      <c r="B7938" s="24">
        <v>13</v>
      </c>
      <c r="C7938" s="22">
        <v>15</v>
      </c>
      <c r="D7938" s="21" t="s">
        <v>109816</v>
      </c>
      <c r="E7938" s="21" t="s">
        <v>109817</v>
      </c>
      <c r="F7938" s="21" t="s">
        <v>101554</v>
      </c>
      <c r="G7938" s="22">
        <v>10</v>
      </c>
      <c r="H7938" s="22">
        <v>0</v>
      </c>
      <c r="I7938" s="22">
        <v>0</v>
      </c>
      <c r="J7938" s="21" t="s">
        <v>123319</v>
      </c>
    </row>
    <row r="7939" spans="1:10" ht="32" customHeight="1">
      <c r="A7939" s="19" t="s">
        <v>123320</v>
      </c>
      <c r="B7939" s="24">
        <v>57</v>
      </c>
      <c r="C7939" s="22">
        <v>27</v>
      </c>
      <c r="D7939" s="21" t="s">
        <v>111970</v>
      </c>
      <c r="E7939" s="21" t="s">
        <v>111971</v>
      </c>
      <c r="F7939" s="21" t="s">
        <v>101850</v>
      </c>
      <c r="G7939" s="22">
        <v>12</v>
      </c>
      <c r="H7939" s="22">
        <v>11</v>
      </c>
      <c r="I7939" s="22">
        <v>21</v>
      </c>
      <c r="J7939" s="21" t="s">
        <v>123321</v>
      </c>
    </row>
    <row r="7940" spans="1:10" ht="32" customHeight="1">
      <c r="A7940" s="19" t="s">
        <v>123322</v>
      </c>
      <c r="B7940" s="24">
        <v>22</v>
      </c>
      <c r="C7940" s="22">
        <v>24</v>
      </c>
      <c r="D7940" s="21" t="s">
        <v>123323</v>
      </c>
      <c r="E7940" s="21" t="s">
        <v>123324</v>
      </c>
      <c r="F7940" s="21" t="s">
        <v>102405</v>
      </c>
      <c r="G7940" s="22">
        <v>6</v>
      </c>
      <c r="H7940" s="22">
        <v>14</v>
      </c>
      <c r="I7940" s="22">
        <v>23</v>
      </c>
      <c r="J7940" s="21" t="s">
        <v>123325</v>
      </c>
    </row>
    <row r="7941" spans="1:10" ht="32" customHeight="1">
      <c r="A7941" s="19" t="s">
        <v>123326</v>
      </c>
      <c r="B7941" s="24">
        <v>12</v>
      </c>
      <c r="C7941" s="22">
        <v>15</v>
      </c>
      <c r="D7941" s="21" t="s">
        <v>104384</v>
      </c>
      <c r="E7941" s="21" t="s">
        <v>104385</v>
      </c>
      <c r="F7941" s="21" t="s">
        <v>101694</v>
      </c>
      <c r="G7941" s="22">
        <v>3</v>
      </c>
      <c r="H7941" s="22">
        <v>8</v>
      </c>
      <c r="I7941" s="22">
        <v>17</v>
      </c>
      <c r="J7941" s="21" t="s">
        <v>123327</v>
      </c>
    </row>
    <row r="7942" spans="1:10" ht="32" customHeight="1">
      <c r="A7942" s="19" t="s">
        <v>123328</v>
      </c>
      <c r="B7942" s="24">
        <v>23</v>
      </c>
      <c r="C7942" s="22">
        <v>15</v>
      </c>
      <c r="D7942" s="21" t="s">
        <v>102853</v>
      </c>
      <c r="E7942" s="21" t="s">
        <v>102854</v>
      </c>
      <c r="F7942" s="21" t="s">
        <v>14739</v>
      </c>
      <c r="G7942" s="22">
        <v>10</v>
      </c>
      <c r="H7942" s="22">
        <v>0</v>
      </c>
      <c r="I7942" s="22">
        <v>0</v>
      </c>
      <c r="J7942" s="21" t="s">
        <v>123329</v>
      </c>
    </row>
    <row r="7943" spans="1:10" ht="32" customHeight="1">
      <c r="A7943" s="19" t="s">
        <v>123330</v>
      </c>
      <c r="B7943" s="24">
        <v>27</v>
      </c>
      <c r="C7943" s="22">
        <v>15</v>
      </c>
      <c r="D7943" s="21" t="s">
        <v>111867</v>
      </c>
      <c r="E7943" s="21" t="s">
        <v>111868</v>
      </c>
      <c r="F7943" s="21" t="s">
        <v>101563</v>
      </c>
      <c r="G7943" s="22">
        <v>10</v>
      </c>
      <c r="H7943" s="22">
        <v>0</v>
      </c>
      <c r="I7943" s="22">
        <v>0</v>
      </c>
      <c r="J7943" s="21" t="s">
        <v>123331</v>
      </c>
    </row>
    <row r="7944" spans="1:10" ht="32" customHeight="1">
      <c r="A7944" s="19" t="s">
        <v>123332</v>
      </c>
      <c r="B7944" s="24">
        <v>13</v>
      </c>
      <c r="C7944" s="22">
        <v>15</v>
      </c>
      <c r="D7944" s="21" t="s">
        <v>123333</v>
      </c>
      <c r="E7944" s="21" t="s">
        <v>123334</v>
      </c>
      <c r="F7944" s="21" t="s">
        <v>101528</v>
      </c>
      <c r="G7944" s="22">
        <v>10</v>
      </c>
      <c r="H7944" s="22">
        <v>0</v>
      </c>
      <c r="I7944" s="22">
        <v>0</v>
      </c>
      <c r="J7944" s="21" t="s">
        <v>123335</v>
      </c>
    </row>
    <row r="7945" spans="1:10" ht="32" customHeight="1">
      <c r="A7945" s="19" t="s">
        <v>123336</v>
      </c>
      <c r="B7945" s="24">
        <v>23</v>
      </c>
      <c r="C7945" s="22">
        <v>15</v>
      </c>
      <c r="D7945" s="21" t="s">
        <v>123337</v>
      </c>
      <c r="E7945" s="21" t="s">
        <v>123338</v>
      </c>
      <c r="F7945" s="21" t="s">
        <v>101694</v>
      </c>
      <c r="G7945" s="22">
        <v>10</v>
      </c>
      <c r="H7945" s="22">
        <v>0</v>
      </c>
      <c r="I7945" s="22">
        <v>0</v>
      </c>
      <c r="J7945" s="21" t="s">
        <v>123339</v>
      </c>
    </row>
    <row r="7946" spans="1:10" ht="32" customHeight="1">
      <c r="A7946" s="19" t="s">
        <v>123340</v>
      </c>
      <c r="B7946" s="24">
        <v>20</v>
      </c>
      <c r="C7946" s="22">
        <v>15</v>
      </c>
      <c r="D7946" s="21" t="s">
        <v>123341</v>
      </c>
      <c r="E7946" s="21" t="s">
        <v>123342</v>
      </c>
      <c r="F7946" s="21" t="s">
        <v>101554</v>
      </c>
      <c r="G7946" s="22">
        <v>10</v>
      </c>
      <c r="H7946" s="22">
        <v>0</v>
      </c>
      <c r="I7946" s="22">
        <v>0</v>
      </c>
      <c r="J7946" s="21" t="s">
        <v>123343</v>
      </c>
    </row>
    <row r="7947" spans="1:10" ht="32" customHeight="1">
      <c r="A7947" s="19" t="s">
        <v>123344</v>
      </c>
      <c r="B7947" s="24">
        <v>27</v>
      </c>
      <c r="C7947" s="22">
        <v>25</v>
      </c>
      <c r="D7947" s="21" t="s">
        <v>103936</v>
      </c>
      <c r="E7947" s="21" t="s">
        <v>103937</v>
      </c>
      <c r="F7947" s="21" t="s">
        <v>101568</v>
      </c>
      <c r="G7947" s="22">
        <v>1</v>
      </c>
      <c r="H7947" s="22">
        <v>20</v>
      </c>
      <c r="I7947" s="22">
        <v>28</v>
      </c>
      <c r="J7947" s="21" t="s">
        <v>113966</v>
      </c>
    </row>
    <row r="7948" spans="1:10" ht="32" customHeight="1">
      <c r="A7948" s="19" t="s">
        <v>123345</v>
      </c>
      <c r="B7948" s="24">
        <v>18</v>
      </c>
      <c r="C7948" s="22">
        <v>15</v>
      </c>
      <c r="D7948" s="21" t="s">
        <v>123346</v>
      </c>
      <c r="E7948" s="21" t="s">
        <v>123347</v>
      </c>
      <c r="F7948" s="21" t="s">
        <v>101694</v>
      </c>
      <c r="G7948" s="22">
        <v>1</v>
      </c>
      <c r="H7948" s="22">
        <v>9</v>
      </c>
      <c r="I7948" s="22">
        <v>15</v>
      </c>
      <c r="J7948" s="21" t="s">
        <v>123348</v>
      </c>
    </row>
    <row r="7949" spans="1:10" ht="32" customHeight="1">
      <c r="A7949" s="19" t="s">
        <v>123349</v>
      </c>
      <c r="B7949" s="24">
        <v>31</v>
      </c>
      <c r="C7949" s="22">
        <v>27</v>
      </c>
      <c r="D7949" s="21" t="s">
        <v>113207</v>
      </c>
      <c r="E7949" s="21" t="s">
        <v>113208</v>
      </c>
      <c r="F7949" s="21" t="s">
        <v>102428</v>
      </c>
      <c r="G7949" s="22">
        <v>7</v>
      </c>
      <c r="H7949" s="22">
        <v>16</v>
      </c>
      <c r="I7949" s="22">
        <v>21</v>
      </c>
      <c r="J7949" s="21" t="s">
        <v>123350</v>
      </c>
    </row>
    <row r="7950" spans="1:10" ht="32" customHeight="1">
      <c r="A7950" s="19" t="s">
        <v>123351</v>
      </c>
      <c r="B7950" s="24">
        <v>22</v>
      </c>
      <c r="C7950" s="22">
        <v>15</v>
      </c>
      <c r="D7950" s="21" t="s">
        <v>110644</v>
      </c>
      <c r="E7950" s="21" t="s">
        <v>110645</v>
      </c>
      <c r="F7950" s="21" t="s">
        <v>101528</v>
      </c>
      <c r="G7950" s="22">
        <v>10</v>
      </c>
      <c r="H7950" s="22">
        <v>0</v>
      </c>
      <c r="I7950" s="22">
        <v>0</v>
      </c>
      <c r="J7950" s="21" t="s">
        <v>123352</v>
      </c>
    </row>
    <row r="7951" spans="1:10" ht="32" customHeight="1">
      <c r="A7951" s="19" t="s">
        <v>123353</v>
      </c>
      <c r="B7951" s="24">
        <v>73</v>
      </c>
      <c r="C7951" s="22">
        <v>23</v>
      </c>
      <c r="D7951" s="21" t="s">
        <v>108614</v>
      </c>
      <c r="E7951" s="21" t="s">
        <v>108615</v>
      </c>
      <c r="F7951" s="21" t="s">
        <v>102912</v>
      </c>
      <c r="G7951" s="22">
        <v>1</v>
      </c>
      <c r="H7951" s="22">
        <v>18</v>
      </c>
      <c r="I7951" s="22">
        <v>38</v>
      </c>
      <c r="J7951" s="21" t="s">
        <v>123354</v>
      </c>
    </row>
    <row r="7952" spans="1:10" ht="32" customHeight="1">
      <c r="A7952" s="19" t="s">
        <v>123355</v>
      </c>
      <c r="B7952" s="24">
        <v>17</v>
      </c>
      <c r="C7952" s="22">
        <v>27</v>
      </c>
      <c r="D7952" s="21" t="s">
        <v>123356</v>
      </c>
      <c r="E7952" s="21" t="s">
        <v>123357</v>
      </c>
      <c r="F7952" s="21" t="s">
        <v>103090</v>
      </c>
      <c r="G7952" s="22">
        <v>12</v>
      </c>
      <c r="H7952" s="22">
        <v>11</v>
      </c>
      <c r="I7952" s="22">
        <v>30</v>
      </c>
      <c r="J7952" s="21" t="s">
        <v>123358</v>
      </c>
    </row>
    <row r="7953" spans="1:10" ht="44" customHeight="1">
      <c r="A7953" s="19" t="s">
        <v>123359</v>
      </c>
      <c r="B7953" s="24">
        <v>24</v>
      </c>
      <c r="C7953" s="22">
        <v>15</v>
      </c>
      <c r="D7953" s="21" t="s">
        <v>105066</v>
      </c>
      <c r="E7953" s="21" t="s">
        <v>105067</v>
      </c>
      <c r="F7953" s="21" t="s">
        <v>101628</v>
      </c>
      <c r="G7953" s="22">
        <v>1</v>
      </c>
      <c r="H7953" s="22">
        <v>9</v>
      </c>
      <c r="I7953" s="22">
        <v>23</v>
      </c>
      <c r="J7953" s="21" t="s">
        <v>123360</v>
      </c>
    </row>
    <row r="7954" spans="1:10" ht="32" customHeight="1">
      <c r="A7954" s="19" t="s">
        <v>123361</v>
      </c>
      <c r="B7954" s="24">
        <v>33</v>
      </c>
      <c r="C7954" s="22">
        <v>15</v>
      </c>
      <c r="D7954" s="21" t="s">
        <v>105927</v>
      </c>
      <c r="E7954" s="21" t="s">
        <v>105928</v>
      </c>
      <c r="F7954" s="21" t="s">
        <v>101528</v>
      </c>
      <c r="G7954" s="22">
        <v>10</v>
      </c>
      <c r="H7954" s="22">
        <v>0</v>
      </c>
      <c r="I7954" s="22">
        <v>0</v>
      </c>
      <c r="J7954" s="21" t="s">
        <v>119589</v>
      </c>
    </row>
    <row r="7955" spans="1:10" ht="32" customHeight="1">
      <c r="A7955" s="19" t="s">
        <v>123362</v>
      </c>
      <c r="B7955" s="24">
        <v>13</v>
      </c>
      <c r="C7955" s="22">
        <v>15</v>
      </c>
      <c r="D7955" s="21" t="s">
        <v>123363</v>
      </c>
      <c r="E7955" s="21" t="s">
        <v>123364</v>
      </c>
      <c r="F7955" s="21" t="s">
        <v>101694</v>
      </c>
      <c r="G7955" s="22">
        <v>10</v>
      </c>
      <c r="H7955" s="22">
        <v>0</v>
      </c>
      <c r="I7955" s="22">
        <v>0</v>
      </c>
      <c r="J7955" s="21" t="s">
        <v>123365</v>
      </c>
    </row>
    <row r="7956" spans="1:10" ht="32" customHeight="1">
      <c r="A7956" s="19" t="s">
        <v>123366</v>
      </c>
      <c r="B7956" s="24">
        <v>45</v>
      </c>
      <c r="C7956" s="22">
        <v>33</v>
      </c>
      <c r="D7956" s="21" t="s">
        <v>123367</v>
      </c>
      <c r="E7956" s="21" t="s">
        <v>123368</v>
      </c>
      <c r="F7956" s="21" t="s">
        <v>117247</v>
      </c>
      <c r="G7956" s="22">
        <v>1</v>
      </c>
      <c r="H7956" s="22">
        <v>28</v>
      </c>
      <c r="I7956" s="22">
        <v>46</v>
      </c>
      <c r="J7956" s="21" t="s">
        <v>123369</v>
      </c>
    </row>
    <row r="7957" spans="1:10" ht="32" customHeight="1">
      <c r="A7957" s="19" t="s">
        <v>123370</v>
      </c>
      <c r="B7957" s="24">
        <v>34</v>
      </c>
      <c r="C7957" s="22">
        <v>15</v>
      </c>
      <c r="D7957" s="21" t="s">
        <v>106251</v>
      </c>
      <c r="E7957" s="21" t="s">
        <v>106252</v>
      </c>
      <c r="F7957" s="21" t="s">
        <v>101522</v>
      </c>
      <c r="G7957" s="22">
        <v>10</v>
      </c>
      <c r="H7957" s="22">
        <v>0</v>
      </c>
      <c r="I7957" s="22">
        <v>0</v>
      </c>
      <c r="J7957" s="21" t="s">
        <v>123371</v>
      </c>
    </row>
    <row r="7958" spans="1:10" ht="32" customHeight="1">
      <c r="A7958" s="19" t="s">
        <v>123372</v>
      </c>
      <c r="B7958" s="24">
        <v>22</v>
      </c>
      <c r="C7958" s="22">
        <v>16</v>
      </c>
      <c r="D7958" s="21" t="s">
        <v>108168</v>
      </c>
      <c r="E7958" s="21" t="s">
        <v>108169</v>
      </c>
      <c r="F7958" s="21" t="s">
        <v>101945</v>
      </c>
      <c r="G7958" s="22">
        <v>1</v>
      </c>
      <c r="H7958" s="22">
        <v>9</v>
      </c>
      <c r="I7958" s="22">
        <v>17</v>
      </c>
      <c r="J7958" s="21" t="s">
        <v>123373</v>
      </c>
    </row>
    <row r="7959" spans="1:10" ht="44" customHeight="1">
      <c r="A7959" s="19" t="s">
        <v>123374</v>
      </c>
      <c r="B7959" s="24">
        <v>12</v>
      </c>
      <c r="C7959" s="22">
        <v>15</v>
      </c>
      <c r="D7959" s="21" t="s">
        <v>117486</v>
      </c>
      <c r="E7959" s="21" t="s">
        <v>117487</v>
      </c>
      <c r="F7959" s="21" t="s">
        <v>101727</v>
      </c>
      <c r="G7959" s="22">
        <v>10</v>
      </c>
      <c r="H7959" s="22">
        <v>0</v>
      </c>
      <c r="I7959" s="22">
        <v>0</v>
      </c>
      <c r="J7959" s="21" t="s">
        <v>123375</v>
      </c>
    </row>
    <row r="7960" spans="1:10" ht="32" customHeight="1">
      <c r="A7960" s="19" t="s">
        <v>123376</v>
      </c>
      <c r="B7960" s="24">
        <v>20</v>
      </c>
      <c r="C7960" s="22">
        <v>15</v>
      </c>
      <c r="D7960" s="21" t="s">
        <v>123377</v>
      </c>
      <c r="E7960" s="21" t="s">
        <v>123378</v>
      </c>
      <c r="F7960" s="21" t="s">
        <v>101528</v>
      </c>
      <c r="G7960" s="22">
        <v>10</v>
      </c>
      <c r="H7960" s="22">
        <v>0</v>
      </c>
      <c r="I7960" s="22">
        <v>0</v>
      </c>
      <c r="J7960" s="21" t="s">
        <v>123379</v>
      </c>
    </row>
    <row r="7961" spans="1:10" ht="32" customHeight="1">
      <c r="A7961" s="19" t="s">
        <v>123380</v>
      </c>
      <c r="B7961" s="24">
        <v>18</v>
      </c>
      <c r="C7961" s="22">
        <v>26</v>
      </c>
      <c r="D7961" s="21" t="s">
        <v>123381</v>
      </c>
      <c r="E7961" s="21" t="s">
        <v>123382</v>
      </c>
      <c r="F7961" s="21" t="s">
        <v>102440</v>
      </c>
      <c r="G7961" s="22">
        <v>12</v>
      </c>
      <c r="H7961" s="22">
        <v>10</v>
      </c>
      <c r="I7961" s="22">
        <v>14</v>
      </c>
      <c r="J7961" s="21" t="s">
        <v>123383</v>
      </c>
    </row>
    <row r="7962" spans="1:10" ht="32" customHeight="1">
      <c r="A7962" s="19" t="s">
        <v>123384</v>
      </c>
      <c r="B7962" s="24">
        <v>35</v>
      </c>
      <c r="C7962" s="22">
        <v>15</v>
      </c>
      <c r="D7962" s="21" t="s">
        <v>108602</v>
      </c>
      <c r="E7962" s="21" t="s">
        <v>108603</v>
      </c>
      <c r="F7962" s="21" t="s">
        <v>14739</v>
      </c>
      <c r="G7962" s="22">
        <v>10</v>
      </c>
      <c r="H7962" s="22">
        <v>0</v>
      </c>
      <c r="I7962" s="22">
        <v>0</v>
      </c>
      <c r="J7962" s="21" t="s">
        <v>123385</v>
      </c>
    </row>
    <row r="7963" spans="1:10" ht="32" customHeight="1">
      <c r="A7963" s="19" t="s">
        <v>123386</v>
      </c>
      <c r="B7963" s="24">
        <v>35</v>
      </c>
      <c r="C7963" s="22">
        <v>15</v>
      </c>
      <c r="D7963" s="21" t="s">
        <v>108602</v>
      </c>
      <c r="E7963" s="21" t="s">
        <v>108603</v>
      </c>
      <c r="F7963" s="21" t="s">
        <v>14739</v>
      </c>
      <c r="G7963" s="22">
        <v>10</v>
      </c>
      <c r="H7963" s="22">
        <v>0</v>
      </c>
      <c r="I7963" s="22">
        <v>0</v>
      </c>
      <c r="J7963" s="21" t="s">
        <v>123385</v>
      </c>
    </row>
    <row r="7964" spans="1:10" ht="32" customHeight="1">
      <c r="A7964" s="19" t="s">
        <v>123387</v>
      </c>
      <c r="B7964" s="24">
        <v>25</v>
      </c>
      <c r="C7964" s="22">
        <v>20</v>
      </c>
      <c r="D7964" s="21" t="s">
        <v>108168</v>
      </c>
      <c r="E7964" s="21" t="s">
        <v>108169</v>
      </c>
      <c r="F7964" s="21" t="s">
        <v>101623</v>
      </c>
      <c r="G7964" s="22">
        <v>7</v>
      </c>
      <c r="H7964" s="22">
        <v>9</v>
      </c>
      <c r="I7964" s="22">
        <v>11</v>
      </c>
      <c r="J7964" s="21" t="s">
        <v>123388</v>
      </c>
    </row>
    <row r="7965" spans="1:10" ht="32" customHeight="1">
      <c r="A7965" s="19" t="s">
        <v>123389</v>
      </c>
      <c r="B7965" s="24">
        <v>13</v>
      </c>
      <c r="C7965" s="22">
        <v>15</v>
      </c>
      <c r="D7965" s="21" t="s">
        <v>123390</v>
      </c>
      <c r="E7965" s="21" t="s">
        <v>123391</v>
      </c>
      <c r="F7965" s="21" t="s">
        <v>101554</v>
      </c>
      <c r="G7965" s="22">
        <v>10</v>
      </c>
      <c r="H7965" s="22">
        <v>0</v>
      </c>
      <c r="I7965" s="22">
        <v>0</v>
      </c>
      <c r="J7965" s="21" t="s">
        <v>123392</v>
      </c>
    </row>
    <row r="7966" spans="1:10" ht="20" customHeight="1">
      <c r="A7966" s="19" t="s">
        <v>123393</v>
      </c>
      <c r="B7966" s="24">
        <v>20</v>
      </c>
      <c r="C7966" s="22">
        <v>15</v>
      </c>
      <c r="D7966" s="21" t="s">
        <v>119752</v>
      </c>
      <c r="E7966" s="21" t="s">
        <v>119753</v>
      </c>
      <c r="F7966" s="21" t="s">
        <v>101554</v>
      </c>
      <c r="G7966" s="22">
        <v>10</v>
      </c>
      <c r="H7966" s="22">
        <v>0</v>
      </c>
      <c r="I7966" s="22">
        <v>0</v>
      </c>
      <c r="J7966" s="21" t="s">
        <v>119754</v>
      </c>
    </row>
    <row r="7967" spans="1:10" ht="32" customHeight="1">
      <c r="A7967" s="19" t="s">
        <v>123394</v>
      </c>
      <c r="B7967" s="24">
        <v>18</v>
      </c>
      <c r="C7967" s="22">
        <v>15</v>
      </c>
      <c r="D7967" s="21" t="s">
        <v>120199</v>
      </c>
      <c r="E7967" s="21" t="s">
        <v>120200</v>
      </c>
      <c r="F7967" s="21" t="s">
        <v>101568</v>
      </c>
      <c r="G7967" s="22">
        <v>1</v>
      </c>
      <c r="H7967" s="22">
        <v>10</v>
      </c>
      <c r="I7967" s="22">
        <v>16</v>
      </c>
      <c r="J7967" s="21" t="s">
        <v>123395</v>
      </c>
    </row>
    <row r="7968" spans="1:10" ht="32" customHeight="1">
      <c r="A7968" s="19" t="s">
        <v>123396</v>
      </c>
      <c r="B7968" s="24">
        <v>31</v>
      </c>
      <c r="C7968" s="22">
        <v>27</v>
      </c>
      <c r="D7968" s="21" t="s">
        <v>123397</v>
      </c>
      <c r="E7968" s="21" t="s">
        <v>123398</v>
      </c>
      <c r="F7968" s="21" t="s">
        <v>101533</v>
      </c>
      <c r="G7968" s="22">
        <v>9</v>
      </c>
      <c r="H7968" s="22">
        <v>14</v>
      </c>
      <c r="I7968" s="22">
        <v>24</v>
      </c>
      <c r="J7968" s="21" t="s">
        <v>123399</v>
      </c>
    </row>
    <row r="7969" spans="1:10" ht="32" customHeight="1">
      <c r="A7969" s="19" t="s">
        <v>123400</v>
      </c>
      <c r="B7969" s="24">
        <v>45</v>
      </c>
      <c r="C7969" s="22">
        <v>15</v>
      </c>
      <c r="D7969" s="21" t="s">
        <v>107775</v>
      </c>
      <c r="E7969" s="21" t="s">
        <v>107776</v>
      </c>
      <c r="F7969" s="21" t="s">
        <v>14739</v>
      </c>
      <c r="G7969" s="22">
        <v>10</v>
      </c>
      <c r="H7969" s="22">
        <v>0</v>
      </c>
      <c r="I7969" s="22">
        <v>0</v>
      </c>
      <c r="J7969" s="21" t="s">
        <v>107777</v>
      </c>
    </row>
    <row r="7970" spans="1:10" ht="32" customHeight="1">
      <c r="A7970" s="19" t="s">
        <v>123401</v>
      </c>
      <c r="B7970" s="24">
        <v>18</v>
      </c>
      <c r="C7970" s="22">
        <v>15</v>
      </c>
      <c r="D7970" s="21" t="s">
        <v>104120</v>
      </c>
      <c r="E7970" s="21" t="s">
        <v>104121</v>
      </c>
      <c r="F7970" s="21" t="s">
        <v>101563</v>
      </c>
      <c r="G7970" s="22">
        <v>10</v>
      </c>
      <c r="H7970" s="22">
        <v>0</v>
      </c>
      <c r="I7970" s="22">
        <v>0</v>
      </c>
      <c r="J7970" s="21" t="s">
        <v>123402</v>
      </c>
    </row>
    <row r="7971" spans="1:10" ht="32" customHeight="1">
      <c r="A7971" s="19" t="s">
        <v>123403</v>
      </c>
      <c r="B7971" s="24">
        <v>18</v>
      </c>
      <c r="C7971" s="22">
        <v>15</v>
      </c>
      <c r="D7971" s="21" t="s">
        <v>112785</v>
      </c>
      <c r="E7971" s="21" t="s">
        <v>112786</v>
      </c>
      <c r="F7971" s="21" t="s">
        <v>14739</v>
      </c>
      <c r="G7971" s="22">
        <v>10</v>
      </c>
      <c r="H7971" s="22">
        <v>0</v>
      </c>
      <c r="I7971" s="22">
        <v>0</v>
      </c>
      <c r="J7971" s="21" t="s">
        <v>123404</v>
      </c>
    </row>
    <row r="7972" spans="1:10" ht="32" customHeight="1">
      <c r="A7972" s="19" t="s">
        <v>123405</v>
      </c>
      <c r="B7972" s="24">
        <v>27</v>
      </c>
      <c r="C7972" s="22">
        <v>15</v>
      </c>
      <c r="D7972" s="21" t="s">
        <v>101828</v>
      </c>
      <c r="E7972" s="21" t="s">
        <v>101829</v>
      </c>
      <c r="F7972" s="21" t="s">
        <v>101528</v>
      </c>
      <c r="G7972" s="22">
        <v>10</v>
      </c>
      <c r="H7972" s="22">
        <v>0</v>
      </c>
      <c r="I7972" s="22">
        <v>0</v>
      </c>
      <c r="J7972" s="21" t="s">
        <v>123406</v>
      </c>
    </row>
    <row r="7973" spans="1:10" ht="32" customHeight="1">
      <c r="A7973" s="19" t="s">
        <v>123407</v>
      </c>
      <c r="B7973" s="24">
        <v>27</v>
      </c>
      <c r="C7973" s="22">
        <v>15</v>
      </c>
      <c r="D7973" s="21" t="s">
        <v>101828</v>
      </c>
      <c r="E7973" s="21" t="s">
        <v>101829</v>
      </c>
      <c r="F7973" s="21" t="s">
        <v>101528</v>
      </c>
      <c r="G7973" s="22">
        <v>10</v>
      </c>
      <c r="H7973" s="22">
        <v>0</v>
      </c>
      <c r="I7973" s="22">
        <v>0</v>
      </c>
      <c r="J7973" s="21" t="s">
        <v>123406</v>
      </c>
    </row>
    <row r="7974" spans="1:10" ht="32" customHeight="1">
      <c r="A7974" s="19" t="s">
        <v>123408</v>
      </c>
      <c r="B7974" s="24">
        <v>22</v>
      </c>
      <c r="C7974" s="22">
        <v>15</v>
      </c>
      <c r="D7974" s="21" t="s">
        <v>123409</v>
      </c>
      <c r="E7974" s="21" t="s">
        <v>123410</v>
      </c>
      <c r="F7974" s="21" t="s">
        <v>101522</v>
      </c>
      <c r="G7974" s="22">
        <v>10</v>
      </c>
      <c r="H7974" s="22">
        <v>0</v>
      </c>
      <c r="I7974" s="22">
        <v>0</v>
      </c>
      <c r="J7974" s="21" t="s">
        <v>123411</v>
      </c>
    </row>
    <row r="7975" spans="1:10" ht="32" customHeight="1">
      <c r="A7975" s="19" t="s">
        <v>123412</v>
      </c>
      <c r="B7975" s="24">
        <v>24</v>
      </c>
      <c r="C7975" s="22">
        <v>26</v>
      </c>
      <c r="D7975" s="21" t="s">
        <v>107372</v>
      </c>
      <c r="E7975" s="21" t="s">
        <v>107373</v>
      </c>
      <c r="F7975" s="21" t="s">
        <v>101543</v>
      </c>
      <c r="G7975" s="22">
        <v>12</v>
      </c>
      <c r="H7975" s="22">
        <v>10</v>
      </c>
      <c r="I7975" s="22">
        <v>20</v>
      </c>
      <c r="J7975" s="21" t="s">
        <v>123413</v>
      </c>
    </row>
    <row r="7976" spans="1:10" ht="32" customHeight="1">
      <c r="A7976" s="19" t="s">
        <v>123414</v>
      </c>
      <c r="B7976" s="24">
        <v>24</v>
      </c>
      <c r="C7976" s="22">
        <v>26</v>
      </c>
      <c r="D7976" s="21" t="s">
        <v>107372</v>
      </c>
      <c r="E7976" s="21" t="s">
        <v>107373</v>
      </c>
      <c r="F7976" s="21" t="s">
        <v>101543</v>
      </c>
      <c r="G7976" s="22">
        <v>12</v>
      </c>
      <c r="H7976" s="22">
        <v>10</v>
      </c>
      <c r="I7976" s="22">
        <v>20</v>
      </c>
      <c r="J7976" s="21" t="s">
        <v>123413</v>
      </c>
    </row>
    <row r="7977" spans="1:10" ht="20" customHeight="1">
      <c r="A7977" s="19" t="s">
        <v>123415</v>
      </c>
      <c r="B7977" s="24">
        <v>33</v>
      </c>
      <c r="C7977" s="22">
        <v>23</v>
      </c>
      <c r="D7977" s="21" t="s">
        <v>102880</v>
      </c>
      <c r="E7977" s="21" t="s">
        <v>102881</v>
      </c>
      <c r="F7977" s="21" t="s">
        <v>102001</v>
      </c>
      <c r="G7977" s="22">
        <v>7</v>
      </c>
      <c r="H7977" s="22">
        <v>12</v>
      </c>
      <c r="I7977" s="22">
        <v>23</v>
      </c>
      <c r="J7977" s="21" t="s">
        <v>105499</v>
      </c>
    </row>
    <row r="7978" spans="1:10" ht="32" customHeight="1">
      <c r="A7978" s="19" t="s">
        <v>123416</v>
      </c>
      <c r="B7978" s="24">
        <v>33</v>
      </c>
      <c r="C7978" s="22">
        <v>29</v>
      </c>
      <c r="D7978" s="21" t="s">
        <v>123417</v>
      </c>
      <c r="E7978" s="21" t="s">
        <v>123418</v>
      </c>
      <c r="F7978" s="22">
        <v>875</v>
      </c>
      <c r="G7978" s="22">
        <v>1</v>
      </c>
      <c r="H7978" s="22">
        <v>24</v>
      </c>
      <c r="I7978" s="22">
        <v>40</v>
      </c>
      <c r="J7978" s="21" t="s">
        <v>123419</v>
      </c>
    </row>
    <row r="7979" spans="1:10" ht="32" customHeight="1">
      <c r="A7979" s="19" t="s">
        <v>123420</v>
      </c>
      <c r="B7979" s="24">
        <v>16</v>
      </c>
      <c r="C7979" s="22">
        <v>52</v>
      </c>
      <c r="D7979" s="21" t="s">
        <v>101683</v>
      </c>
      <c r="E7979" s="21" t="s">
        <v>101684</v>
      </c>
      <c r="F7979" s="21" t="s">
        <v>112717</v>
      </c>
      <c r="G7979" s="22">
        <v>13</v>
      </c>
      <c r="H7979" s="22">
        <v>20</v>
      </c>
      <c r="I7979" s="22">
        <v>27</v>
      </c>
      <c r="J7979" s="21" t="s">
        <v>123421</v>
      </c>
    </row>
    <row r="7980" spans="1:10" ht="20" customHeight="1">
      <c r="A7980" s="27">
        <v>-999</v>
      </c>
      <c r="B7980" s="24">
        <v>-999</v>
      </c>
      <c r="C7980" s="22">
        <v>-999</v>
      </c>
      <c r="D7980" s="22">
        <v>-999</v>
      </c>
      <c r="E7980" s="22">
        <v>-999</v>
      </c>
      <c r="F7980" s="22">
        <v>-999</v>
      </c>
      <c r="G7980" s="22">
        <v>-999</v>
      </c>
      <c r="H7980" s="22">
        <v>-999</v>
      </c>
      <c r="I7980" s="22">
        <v>-999</v>
      </c>
      <c r="J7980" s="22">
        <v>-999</v>
      </c>
    </row>
    <row r="7981" spans="1:10" ht="32" customHeight="1">
      <c r="A7981" s="19" t="s">
        <v>123422</v>
      </c>
      <c r="B7981" s="24">
        <v>23</v>
      </c>
      <c r="C7981" s="22">
        <v>17</v>
      </c>
      <c r="D7981" s="21" t="s">
        <v>109628</v>
      </c>
      <c r="E7981" s="21" t="s">
        <v>109629</v>
      </c>
      <c r="F7981" s="21" t="s">
        <v>101710</v>
      </c>
      <c r="G7981" s="22">
        <v>1</v>
      </c>
      <c r="H7981" s="22">
        <v>12</v>
      </c>
      <c r="I7981" s="22">
        <v>22</v>
      </c>
      <c r="J7981" s="21" t="s">
        <v>123423</v>
      </c>
    </row>
    <row r="7982" spans="1:10" ht="32" customHeight="1">
      <c r="A7982" s="19" t="s">
        <v>123424</v>
      </c>
      <c r="B7982" s="24">
        <v>20</v>
      </c>
      <c r="C7982" s="22">
        <v>15</v>
      </c>
      <c r="D7982" s="21" t="s">
        <v>123425</v>
      </c>
      <c r="E7982" s="21" t="s">
        <v>123426</v>
      </c>
      <c r="F7982" s="21" t="s">
        <v>14739</v>
      </c>
      <c r="G7982" s="22">
        <v>10</v>
      </c>
      <c r="H7982" s="22">
        <v>0</v>
      </c>
      <c r="I7982" s="22">
        <v>0</v>
      </c>
      <c r="J7982" s="21" t="s">
        <v>123427</v>
      </c>
    </row>
    <row r="7983" spans="1:10" ht="32" customHeight="1">
      <c r="A7983" s="19" t="s">
        <v>123428</v>
      </c>
      <c r="B7983" s="24">
        <v>51</v>
      </c>
      <c r="C7983" s="22">
        <v>15</v>
      </c>
      <c r="D7983" s="21" t="s">
        <v>123429</v>
      </c>
      <c r="E7983" s="21" t="s">
        <v>123430</v>
      </c>
      <c r="F7983" s="21" t="s">
        <v>101694</v>
      </c>
      <c r="G7983" s="22">
        <v>10</v>
      </c>
      <c r="H7983" s="22">
        <v>0</v>
      </c>
      <c r="I7983" s="22">
        <v>0</v>
      </c>
      <c r="J7983" s="21" t="s">
        <v>123431</v>
      </c>
    </row>
    <row r="7984" spans="1:10" ht="32" customHeight="1">
      <c r="A7984" s="19" t="s">
        <v>123432</v>
      </c>
      <c r="B7984" s="24">
        <v>21</v>
      </c>
      <c r="C7984" s="22">
        <v>15</v>
      </c>
      <c r="D7984" s="21" t="s">
        <v>115312</v>
      </c>
      <c r="E7984" s="21" t="s">
        <v>115313</v>
      </c>
      <c r="F7984" s="21" t="s">
        <v>14739</v>
      </c>
      <c r="G7984" s="22">
        <v>10</v>
      </c>
      <c r="H7984" s="22">
        <v>0</v>
      </c>
      <c r="I7984" s="22">
        <v>0</v>
      </c>
      <c r="J7984" s="21" t="s">
        <v>123433</v>
      </c>
    </row>
    <row r="7985" spans="1:10" ht="32" customHeight="1">
      <c r="A7985" s="19" t="s">
        <v>123434</v>
      </c>
      <c r="B7985" s="24">
        <v>27</v>
      </c>
      <c r="C7985" s="22">
        <v>15</v>
      </c>
      <c r="D7985" s="21" t="s">
        <v>102944</v>
      </c>
      <c r="E7985" s="21" t="s">
        <v>102945</v>
      </c>
      <c r="F7985" s="21" t="s">
        <v>101528</v>
      </c>
      <c r="G7985" s="22">
        <v>10</v>
      </c>
      <c r="H7985" s="22">
        <v>0</v>
      </c>
      <c r="I7985" s="22">
        <v>0</v>
      </c>
      <c r="J7985" s="21" t="s">
        <v>123435</v>
      </c>
    </row>
    <row r="7986" spans="1:10" ht="32" customHeight="1">
      <c r="A7986" s="19" t="s">
        <v>123436</v>
      </c>
      <c r="B7986" s="24">
        <v>12</v>
      </c>
      <c r="C7986" s="22">
        <v>15</v>
      </c>
      <c r="D7986" s="21" t="s">
        <v>108158</v>
      </c>
      <c r="E7986" s="21" t="s">
        <v>108159</v>
      </c>
      <c r="F7986" s="21" t="s">
        <v>101554</v>
      </c>
      <c r="G7986" s="22">
        <v>10</v>
      </c>
      <c r="H7986" s="22">
        <v>0</v>
      </c>
      <c r="I7986" s="22">
        <v>0</v>
      </c>
      <c r="J7986" s="21" t="s">
        <v>123437</v>
      </c>
    </row>
    <row r="7987" spans="1:10" ht="20" customHeight="1">
      <c r="A7987" s="27">
        <v>-999</v>
      </c>
      <c r="B7987" s="24">
        <v>-999</v>
      </c>
      <c r="C7987" s="22">
        <v>-999</v>
      </c>
      <c r="D7987" s="22">
        <v>-999</v>
      </c>
      <c r="E7987" s="22">
        <v>-999</v>
      </c>
      <c r="F7987" s="22">
        <v>-999</v>
      </c>
      <c r="G7987" s="22">
        <v>-999</v>
      </c>
      <c r="H7987" s="22">
        <v>-999</v>
      </c>
      <c r="I7987" s="22">
        <v>-999</v>
      </c>
      <c r="J7987" s="22">
        <v>-999</v>
      </c>
    </row>
    <row r="7988" spans="1:10" ht="32" customHeight="1">
      <c r="A7988" s="19" t="s">
        <v>123438</v>
      </c>
      <c r="B7988" s="24">
        <v>51</v>
      </c>
      <c r="C7988" s="22">
        <v>17</v>
      </c>
      <c r="D7988" s="21" t="s">
        <v>123439</v>
      </c>
      <c r="E7988" s="21" t="s">
        <v>123440</v>
      </c>
      <c r="F7988" s="21" t="s">
        <v>14743</v>
      </c>
      <c r="G7988" s="22">
        <v>2</v>
      </c>
      <c r="H7988" s="22">
        <v>11</v>
      </c>
      <c r="I7988" s="22">
        <v>17</v>
      </c>
      <c r="J7988" s="21" t="s">
        <v>123441</v>
      </c>
    </row>
    <row r="7989" spans="1:10" ht="32" customHeight="1">
      <c r="A7989" s="19" t="s">
        <v>123442</v>
      </c>
      <c r="B7989" s="24">
        <v>14</v>
      </c>
      <c r="C7989" s="22">
        <v>16</v>
      </c>
      <c r="D7989" s="21" t="s">
        <v>103176</v>
      </c>
      <c r="E7989" s="21" t="s">
        <v>103177</v>
      </c>
      <c r="F7989" s="21" t="s">
        <v>101533</v>
      </c>
      <c r="G7989" s="22">
        <v>2</v>
      </c>
      <c r="H7989" s="22">
        <v>10</v>
      </c>
      <c r="I7989" s="22">
        <v>16</v>
      </c>
      <c r="J7989" s="21" t="s">
        <v>123443</v>
      </c>
    </row>
    <row r="7990" spans="1:10" ht="32" customHeight="1">
      <c r="A7990" s="19" t="s">
        <v>123444</v>
      </c>
      <c r="B7990" s="24">
        <v>26</v>
      </c>
      <c r="C7990" s="22">
        <v>15</v>
      </c>
      <c r="D7990" s="21" t="s">
        <v>123445</v>
      </c>
      <c r="E7990" s="21" t="s">
        <v>123446</v>
      </c>
      <c r="F7990" s="21" t="s">
        <v>101554</v>
      </c>
      <c r="G7990" s="22">
        <v>10</v>
      </c>
      <c r="H7990" s="22">
        <v>0</v>
      </c>
      <c r="I7990" s="22">
        <v>0</v>
      </c>
      <c r="J7990" s="21" t="s">
        <v>123447</v>
      </c>
    </row>
    <row r="7991" spans="1:10" ht="32" customHeight="1">
      <c r="A7991" s="19" t="s">
        <v>123448</v>
      </c>
      <c r="B7991" s="24">
        <v>13</v>
      </c>
      <c r="C7991" s="22">
        <v>34</v>
      </c>
      <c r="D7991" s="21" t="s">
        <v>123449</v>
      </c>
      <c r="E7991" s="21" t="s">
        <v>123450</v>
      </c>
      <c r="F7991" s="21" t="s">
        <v>104148</v>
      </c>
      <c r="G7991" s="22">
        <v>10</v>
      </c>
      <c r="H7991" s="22">
        <v>9</v>
      </c>
      <c r="I7991" s="22">
        <v>13</v>
      </c>
      <c r="J7991" s="21" t="s">
        <v>123451</v>
      </c>
    </row>
    <row r="7992" spans="1:10" ht="32" customHeight="1">
      <c r="A7992" s="19" t="s">
        <v>123452</v>
      </c>
      <c r="B7992" s="24">
        <v>13</v>
      </c>
      <c r="C7992" s="22">
        <v>15</v>
      </c>
      <c r="D7992" s="21" t="s">
        <v>101576</v>
      </c>
      <c r="E7992" s="21" t="s">
        <v>101577</v>
      </c>
      <c r="F7992" s="21" t="s">
        <v>101522</v>
      </c>
      <c r="G7992" s="22">
        <v>10</v>
      </c>
      <c r="H7992" s="22">
        <v>0</v>
      </c>
      <c r="I7992" s="22">
        <v>0</v>
      </c>
      <c r="J7992" s="21" t="s">
        <v>123453</v>
      </c>
    </row>
    <row r="7993" spans="1:10" ht="32" customHeight="1">
      <c r="A7993" s="19" t="s">
        <v>123454</v>
      </c>
      <c r="B7993" s="24">
        <v>18</v>
      </c>
      <c r="C7993" s="22">
        <v>15</v>
      </c>
      <c r="D7993" s="21" t="s">
        <v>102299</v>
      </c>
      <c r="E7993" s="21" t="s">
        <v>102300</v>
      </c>
      <c r="F7993" s="21" t="s">
        <v>101694</v>
      </c>
      <c r="G7993" s="22">
        <v>10</v>
      </c>
      <c r="H7993" s="22">
        <v>0</v>
      </c>
      <c r="I7993" s="22">
        <v>0</v>
      </c>
      <c r="J7993" s="21" t="s">
        <v>123455</v>
      </c>
    </row>
    <row r="7994" spans="1:10" ht="32" customHeight="1">
      <c r="A7994" s="19" t="s">
        <v>123456</v>
      </c>
      <c r="B7994" s="24">
        <v>13</v>
      </c>
      <c r="C7994" s="22">
        <v>15</v>
      </c>
      <c r="D7994" s="21" t="s">
        <v>102680</v>
      </c>
      <c r="E7994" s="21" t="s">
        <v>102681</v>
      </c>
      <c r="F7994" s="21" t="s">
        <v>101522</v>
      </c>
      <c r="G7994" s="22">
        <v>10</v>
      </c>
      <c r="H7994" s="22">
        <v>0</v>
      </c>
      <c r="I7994" s="22">
        <v>0</v>
      </c>
      <c r="J7994" s="21" t="s">
        <v>123457</v>
      </c>
    </row>
    <row r="7995" spans="1:10" ht="32" customHeight="1">
      <c r="A7995" s="19" t="s">
        <v>123458</v>
      </c>
      <c r="B7995" s="24">
        <v>13</v>
      </c>
      <c r="C7995" s="22">
        <v>15</v>
      </c>
      <c r="D7995" s="21" t="s">
        <v>102680</v>
      </c>
      <c r="E7995" s="21" t="s">
        <v>102681</v>
      </c>
      <c r="F7995" s="21" t="s">
        <v>101522</v>
      </c>
      <c r="G7995" s="22">
        <v>10</v>
      </c>
      <c r="H7995" s="22">
        <v>0</v>
      </c>
      <c r="I7995" s="22">
        <v>0</v>
      </c>
      <c r="J7995" s="21" t="s">
        <v>123457</v>
      </c>
    </row>
    <row r="7996" spans="1:10" ht="20" customHeight="1">
      <c r="A7996" s="27">
        <v>-999</v>
      </c>
      <c r="B7996" s="24">
        <v>-999</v>
      </c>
      <c r="C7996" s="22">
        <v>-999</v>
      </c>
      <c r="D7996" s="22">
        <v>-999</v>
      </c>
      <c r="E7996" s="22">
        <v>-999</v>
      </c>
      <c r="F7996" s="22">
        <v>-999</v>
      </c>
      <c r="G7996" s="22">
        <v>-999</v>
      </c>
      <c r="H7996" s="22">
        <v>-999</v>
      </c>
      <c r="I7996" s="22">
        <v>-999</v>
      </c>
      <c r="J7996" s="22">
        <v>-999</v>
      </c>
    </row>
    <row r="7997" spans="1:10" ht="32" customHeight="1">
      <c r="A7997" s="19" t="s">
        <v>123459</v>
      </c>
      <c r="B7997" s="24">
        <v>13</v>
      </c>
      <c r="C7997" s="22">
        <v>15</v>
      </c>
      <c r="D7997" s="21" t="s">
        <v>123460</v>
      </c>
      <c r="E7997" s="21" t="s">
        <v>123461</v>
      </c>
      <c r="F7997" s="21" t="s">
        <v>101563</v>
      </c>
      <c r="G7997" s="22">
        <v>10</v>
      </c>
      <c r="H7997" s="22">
        <v>0</v>
      </c>
      <c r="I7997" s="22">
        <v>0</v>
      </c>
      <c r="J7997" s="21" t="s">
        <v>123462</v>
      </c>
    </row>
    <row r="7998" spans="1:10" ht="32" customHeight="1">
      <c r="A7998" s="19" t="s">
        <v>123463</v>
      </c>
      <c r="B7998" s="24">
        <v>24</v>
      </c>
      <c r="C7998" s="22">
        <v>15</v>
      </c>
      <c r="D7998" s="21" t="s">
        <v>123464</v>
      </c>
      <c r="E7998" s="21" t="s">
        <v>123465</v>
      </c>
      <c r="F7998" s="21" t="s">
        <v>101694</v>
      </c>
      <c r="G7998" s="22">
        <v>10</v>
      </c>
      <c r="H7998" s="22">
        <v>0</v>
      </c>
      <c r="I7998" s="22">
        <v>0</v>
      </c>
      <c r="J7998" s="21" t="s">
        <v>123466</v>
      </c>
    </row>
    <row r="7999" spans="1:10" ht="32" customHeight="1">
      <c r="A7999" s="19" t="s">
        <v>123467</v>
      </c>
      <c r="B7999" s="24">
        <v>20</v>
      </c>
      <c r="C7999" s="22">
        <v>17</v>
      </c>
      <c r="D7999" s="21" t="s">
        <v>123468</v>
      </c>
      <c r="E7999" s="21" t="s">
        <v>123469</v>
      </c>
      <c r="F7999" s="21" t="s">
        <v>14743</v>
      </c>
      <c r="G7999" s="22">
        <v>3</v>
      </c>
      <c r="H7999" s="22">
        <v>10</v>
      </c>
      <c r="I7999" s="22">
        <v>12</v>
      </c>
      <c r="J7999" s="21" t="s">
        <v>123470</v>
      </c>
    </row>
    <row r="8000" spans="1:10" ht="32" customHeight="1">
      <c r="A8000" s="19" t="s">
        <v>123471</v>
      </c>
      <c r="B8000" s="24">
        <v>13</v>
      </c>
      <c r="C8000" s="22">
        <v>15</v>
      </c>
      <c r="D8000" s="21" t="s">
        <v>110919</v>
      </c>
      <c r="E8000" s="21" t="s">
        <v>110920</v>
      </c>
      <c r="F8000" s="21" t="s">
        <v>101694</v>
      </c>
      <c r="G8000" s="22">
        <v>10</v>
      </c>
      <c r="H8000" s="22">
        <v>0</v>
      </c>
      <c r="I8000" s="22">
        <v>0</v>
      </c>
      <c r="J8000" s="21" t="s">
        <v>123472</v>
      </c>
    </row>
    <row r="8001" spans="1:10" ht="32" customHeight="1">
      <c r="A8001" s="19" t="s">
        <v>123473</v>
      </c>
      <c r="B8001" s="24">
        <v>26</v>
      </c>
      <c r="C8001" s="22">
        <v>15</v>
      </c>
      <c r="D8001" s="21" t="s">
        <v>113798</v>
      </c>
      <c r="E8001" s="21" t="s">
        <v>113799</v>
      </c>
      <c r="F8001" s="21" t="s">
        <v>14739</v>
      </c>
      <c r="G8001" s="22">
        <v>10</v>
      </c>
      <c r="H8001" s="22">
        <v>0</v>
      </c>
      <c r="I8001" s="22">
        <v>0</v>
      </c>
      <c r="J8001" s="21" t="s">
        <v>123474</v>
      </c>
    </row>
    <row r="8002" spans="1:10" ht="32" customHeight="1">
      <c r="A8002" s="19" t="s">
        <v>123475</v>
      </c>
      <c r="B8002" s="24">
        <v>40</v>
      </c>
      <c r="C8002" s="22">
        <v>22</v>
      </c>
      <c r="D8002" s="21" t="s">
        <v>123476</v>
      </c>
      <c r="E8002" s="21" t="s">
        <v>123477</v>
      </c>
      <c r="F8002" s="21" t="s">
        <v>101885</v>
      </c>
      <c r="G8002" s="22">
        <v>1</v>
      </c>
      <c r="H8002" s="22">
        <v>17</v>
      </c>
      <c r="I8002" s="22">
        <v>30</v>
      </c>
      <c r="J8002" s="21" t="s">
        <v>123478</v>
      </c>
    </row>
    <row r="8003" spans="1:10" ht="20" customHeight="1">
      <c r="A8003" s="27">
        <v>-999</v>
      </c>
      <c r="B8003" s="24">
        <v>-999</v>
      </c>
      <c r="C8003" s="22">
        <v>-999</v>
      </c>
      <c r="D8003" s="22">
        <v>-999</v>
      </c>
      <c r="E8003" s="22">
        <v>-999</v>
      </c>
      <c r="F8003" s="22">
        <v>-999</v>
      </c>
      <c r="G8003" s="22">
        <v>-999</v>
      </c>
      <c r="H8003" s="22">
        <v>-999</v>
      </c>
      <c r="I8003" s="22">
        <v>-999</v>
      </c>
      <c r="J8003" s="22">
        <v>-999</v>
      </c>
    </row>
    <row r="8004" spans="1:10" ht="32" customHeight="1">
      <c r="A8004" s="19" t="s">
        <v>123479</v>
      </c>
      <c r="B8004" s="24">
        <v>13</v>
      </c>
      <c r="C8004" s="22">
        <v>17</v>
      </c>
      <c r="D8004" s="21" t="s">
        <v>123480</v>
      </c>
      <c r="E8004" s="21" t="s">
        <v>123481</v>
      </c>
      <c r="F8004" s="21" t="s">
        <v>101543</v>
      </c>
      <c r="G8004" s="22">
        <v>4</v>
      </c>
      <c r="H8004" s="22">
        <v>9</v>
      </c>
      <c r="I8004" s="22">
        <v>14</v>
      </c>
      <c r="J8004" s="21" t="s">
        <v>123482</v>
      </c>
    </row>
    <row r="8005" spans="1:10" ht="32" customHeight="1">
      <c r="A8005" s="19" t="s">
        <v>123483</v>
      </c>
      <c r="B8005" s="24">
        <v>13</v>
      </c>
      <c r="C8005" s="22">
        <v>17</v>
      </c>
      <c r="D8005" s="21" t="s">
        <v>123480</v>
      </c>
      <c r="E8005" s="21" t="s">
        <v>123481</v>
      </c>
      <c r="F8005" s="21" t="s">
        <v>101543</v>
      </c>
      <c r="G8005" s="22">
        <v>4</v>
      </c>
      <c r="H8005" s="22">
        <v>9</v>
      </c>
      <c r="I8005" s="22">
        <v>14</v>
      </c>
      <c r="J8005" s="21" t="s">
        <v>123482</v>
      </c>
    </row>
    <row r="8006" spans="1:10" ht="32" customHeight="1">
      <c r="A8006" s="19" t="s">
        <v>123484</v>
      </c>
      <c r="B8006" s="24">
        <v>60</v>
      </c>
      <c r="C8006" s="22">
        <v>44</v>
      </c>
      <c r="D8006" s="21" t="s">
        <v>113346</v>
      </c>
      <c r="E8006" s="21" t="s">
        <v>113347</v>
      </c>
      <c r="F8006" s="21" t="s">
        <v>116887</v>
      </c>
      <c r="G8006" s="22">
        <v>9</v>
      </c>
      <c r="H8006" s="22">
        <v>31</v>
      </c>
      <c r="I8006" s="22">
        <v>51</v>
      </c>
      <c r="J8006" s="21" t="s">
        <v>123485</v>
      </c>
    </row>
    <row r="8007" spans="1:10" ht="32" customHeight="1">
      <c r="A8007" s="19" t="s">
        <v>123486</v>
      </c>
      <c r="B8007" s="24">
        <v>13</v>
      </c>
      <c r="C8007" s="22">
        <v>15</v>
      </c>
      <c r="D8007" s="21" t="s">
        <v>123487</v>
      </c>
      <c r="E8007" s="21" t="s">
        <v>123488</v>
      </c>
      <c r="F8007" s="21" t="s">
        <v>14739</v>
      </c>
      <c r="G8007" s="22">
        <v>10</v>
      </c>
      <c r="H8007" s="22">
        <v>0</v>
      </c>
      <c r="I8007" s="22">
        <v>0</v>
      </c>
      <c r="J8007" s="21" t="s">
        <v>123489</v>
      </c>
    </row>
    <row r="8008" spans="1:10" ht="32" customHeight="1">
      <c r="A8008" s="19" t="s">
        <v>123490</v>
      </c>
      <c r="B8008" s="24">
        <v>31</v>
      </c>
      <c r="C8008" s="22">
        <v>15</v>
      </c>
      <c r="D8008" s="21" t="s">
        <v>105889</v>
      </c>
      <c r="E8008" s="21" t="s">
        <v>105890</v>
      </c>
      <c r="F8008" s="21" t="s">
        <v>14739</v>
      </c>
      <c r="G8008" s="22">
        <v>10</v>
      </c>
      <c r="H8008" s="22">
        <v>0</v>
      </c>
      <c r="I8008" s="22">
        <v>0</v>
      </c>
      <c r="J8008" s="21" t="s">
        <v>116665</v>
      </c>
    </row>
    <row r="8009" spans="1:10" ht="32" customHeight="1">
      <c r="A8009" s="19" t="s">
        <v>123491</v>
      </c>
      <c r="B8009" s="24">
        <v>14</v>
      </c>
      <c r="C8009" s="22">
        <v>16</v>
      </c>
      <c r="D8009" s="21" t="s">
        <v>123492</v>
      </c>
      <c r="E8009" s="21" t="s">
        <v>123493</v>
      </c>
      <c r="F8009" s="21" t="s">
        <v>101533</v>
      </c>
      <c r="G8009" s="22">
        <v>3</v>
      </c>
      <c r="H8009" s="22">
        <v>9</v>
      </c>
      <c r="I8009" s="22">
        <v>18</v>
      </c>
      <c r="J8009" s="21" t="s">
        <v>123494</v>
      </c>
    </row>
    <row r="8010" spans="1:10" ht="32" customHeight="1">
      <c r="A8010" s="19" t="s">
        <v>123495</v>
      </c>
      <c r="B8010" s="24">
        <v>14</v>
      </c>
      <c r="C8010" s="22">
        <v>16</v>
      </c>
      <c r="D8010" s="21" t="s">
        <v>123492</v>
      </c>
      <c r="E8010" s="21" t="s">
        <v>123493</v>
      </c>
      <c r="F8010" s="21" t="s">
        <v>101533</v>
      </c>
      <c r="G8010" s="22">
        <v>3</v>
      </c>
      <c r="H8010" s="22">
        <v>9</v>
      </c>
      <c r="I8010" s="22">
        <v>18</v>
      </c>
      <c r="J8010" s="21" t="s">
        <v>123494</v>
      </c>
    </row>
    <row r="8011" spans="1:10" ht="32" customHeight="1">
      <c r="A8011" s="19" t="s">
        <v>123496</v>
      </c>
      <c r="B8011" s="24">
        <v>24</v>
      </c>
      <c r="C8011" s="22">
        <v>15</v>
      </c>
      <c r="D8011" s="21" t="s">
        <v>102676</v>
      </c>
      <c r="E8011" s="21" t="s">
        <v>102677</v>
      </c>
      <c r="F8011" s="21" t="s">
        <v>14739</v>
      </c>
      <c r="G8011" s="22">
        <v>10</v>
      </c>
      <c r="H8011" s="22">
        <v>0</v>
      </c>
      <c r="I8011" s="22">
        <v>0</v>
      </c>
      <c r="J8011" s="21" t="s">
        <v>123497</v>
      </c>
    </row>
    <row r="8012" spans="1:10" ht="32" customHeight="1">
      <c r="A8012" s="19" t="s">
        <v>123498</v>
      </c>
      <c r="B8012" s="24">
        <v>24</v>
      </c>
      <c r="C8012" s="22">
        <v>15</v>
      </c>
      <c r="D8012" s="21" t="s">
        <v>103953</v>
      </c>
      <c r="E8012" s="21" t="s">
        <v>103954</v>
      </c>
      <c r="F8012" s="21" t="s">
        <v>101554</v>
      </c>
      <c r="G8012" s="22">
        <v>10</v>
      </c>
      <c r="H8012" s="22">
        <v>0</v>
      </c>
      <c r="I8012" s="22">
        <v>0</v>
      </c>
      <c r="J8012" s="21" t="s">
        <v>123499</v>
      </c>
    </row>
    <row r="8013" spans="1:10" ht="32" customHeight="1">
      <c r="A8013" s="19" t="s">
        <v>123500</v>
      </c>
      <c r="B8013" s="24">
        <v>20</v>
      </c>
      <c r="C8013" s="22">
        <v>23</v>
      </c>
      <c r="D8013" s="21" t="s">
        <v>123501</v>
      </c>
      <c r="E8013" s="21" t="s">
        <v>123502</v>
      </c>
      <c r="F8013" s="21" t="s">
        <v>101543</v>
      </c>
      <c r="G8013" s="22">
        <v>3</v>
      </c>
      <c r="H8013" s="22">
        <v>16</v>
      </c>
      <c r="I8013" s="22">
        <v>26</v>
      </c>
      <c r="J8013" s="21" t="s">
        <v>123503</v>
      </c>
    </row>
    <row r="8014" spans="1:10" ht="32" customHeight="1">
      <c r="A8014" s="19" t="s">
        <v>123504</v>
      </c>
      <c r="B8014" s="24">
        <v>31</v>
      </c>
      <c r="C8014" s="22">
        <v>15</v>
      </c>
      <c r="D8014" s="21" t="s">
        <v>117349</v>
      </c>
      <c r="E8014" s="21" t="s">
        <v>117350</v>
      </c>
      <c r="F8014" s="21" t="s">
        <v>101563</v>
      </c>
      <c r="G8014" s="22">
        <v>10</v>
      </c>
      <c r="H8014" s="22">
        <v>0</v>
      </c>
      <c r="I8014" s="22">
        <v>0</v>
      </c>
      <c r="J8014" s="21" t="s">
        <v>120477</v>
      </c>
    </row>
    <row r="8015" spans="1:10" ht="32" customHeight="1">
      <c r="A8015" s="19" t="s">
        <v>123505</v>
      </c>
      <c r="B8015" s="24">
        <v>20</v>
      </c>
      <c r="C8015" s="22">
        <v>15</v>
      </c>
      <c r="D8015" s="21" t="s">
        <v>123506</v>
      </c>
      <c r="E8015" s="21" t="s">
        <v>123507</v>
      </c>
      <c r="F8015" s="21" t="s">
        <v>101554</v>
      </c>
      <c r="G8015" s="22">
        <v>10</v>
      </c>
      <c r="H8015" s="22">
        <v>0</v>
      </c>
      <c r="I8015" s="22">
        <v>0</v>
      </c>
      <c r="J8015" s="21" t="s">
        <v>123508</v>
      </c>
    </row>
    <row r="8016" spans="1:10" ht="32" customHeight="1">
      <c r="A8016" s="19" t="s">
        <v>123509</v>
      </c>
      <c r="B8016" s="24">
        <v>12</v>
      </c>
      <c r="C8016" s="22">
        <v>15</v>
      </c>
      <c r="D8016" s="21" t="s">
        <v>107292</v>
      </c>
      <c r="E8016" s="21" t="s">
        <v>107293</v>
      </c>
      <c r="F8016" s="21" t="s">
        <v>101528</v>
      </c>
      <c r="G8016" s="22">
        <v>10</v>
      </c>
      <c r="H8016" s="22">
        <v>0</v>
      </c>
      <c r="I8016" s="22">
        <v>0</v>
      </c>
      <c r="J8016" s="21" t="s">
        <v>107294</v>
      </c>
    </row>
    <row r="8017" spans="1:10" ht="20" customHeight="1">
      <c r="A8017" s="27">
        <v>-999</v>
      </c>
      <c r="B8017" s="24">
        <v>-999</v>
      </c>
      <c r="C8017" s="22">
        <v>-999</v>
      </c>
      <c r="D8017" s="22">
        <v>-999</v>
      </c>
      <c r="E8017" s="22">
        <v>-999</v>
      </c>
      <c r="F8017" s="22">
        <v>-999</v>
      </c>
      <c r="G8017" s="22">
        <v>-999</v>
      </c>
      <c r="H8017" s="22">
        <v>-999</v>
      </c>
      <c r="I8017" s="22">
        <v>-999</v>
      </c>
      <c r="J8017" s="22">
        <v>-999</v>
      </c>
    </row>
    <row r="8018" spans="1:10" ht="32" customHeight="1">
      <c r="A8018" s="19" t="s">
        <v>123510</v>
      </c>
      <c r="B8018" s="24">
        <v>13</v>
      </c>
      <c r="C8018" s="22">
        <v>15</v>
      </c>
      <c r="D8018" s="21" t="s">
        <v>123511</v>
      </c>
      <c r="E8018" s="21" t="s">
        <v>123512</v>
      </c>
      <c r="F8018" s="21" t="s">
        <v>101563</v>
      </c>
      <c r="G8018" s="22">
        <v>10</v>
      </c>
      <c r="H8018" s="22">
        <v>0</v>
      </c>
      <c r="I8018" s="22">
        <v>0</v>
      </c>
      <c r="J8018" s="21" t="s">
        <v>123513</v>
      </c>
    </row>
    <row r="8019" spans="1:10" ht="32" customHeight="1">
      <c r="A8019" s="19" t="s">
        <v>123514</v>
      </c>
      <c r="B8019" s="24">
        <v>13</v>
      </c>
      <c r="C8019" s="22">
        <v>15</v>
      </c>
      <c r="D8019" s="21" t="s">
        <v>123511</v>
      </c>
      <c r="E8019" s="21" t="s">
        <v>123512</v>
      </c>
      <c r="F8019" s="21" t="s">
        <v>101563</v>
      </c>
      <c r="G8019" s="22">
        <v>10</v>
      </c>
      <c r="H8019" s="22">
        <v>0</v>
      </c>
      <c r="I8019" s="22">
        <v>0</v>
      </c>
      <c r="J8019" s="21" t="s">
        <v>123513</v>
      </c>
    </row>
    <row r="8020" spans="1:10" ht="32" customHeight="1">
      <c r="A8020" s="19" t="s">
        <v>123515</v>
      </c>
      <c r="B8020" s="24">
        <v>13</v>
      </c>
      <c r="C8020" s="22">
        <v>15</v>
      </c>
      <c r="D8020" s="21" t="s">
        <v>123511</v>
      </c>
      <c r="E8020" s="21" t="s">
        <v>123512</v>
      </c>
      <c r="F8020" s="21" t="s">
        <v>101563</v>
      </c>
      <c r="G8020" s="22">
        <v>10</v>
      </c>
      <c r="H8020" s="22">
        <v>0</v>
      </c>
      <c r="I8020" s="22">
        <v>0</v>
      </c>
      <c r="J8020" s="21" t="s">
        <v>123513</v>
      </c>
    </row>
    <row r="8021" spans="1:10" ht="32" customHeight="1">
      <c r="A8021" s="19" t="s">
        <v>123516</v>
      </c>
      <c r="B8021" s="24">
        <v>15</v>
      </c>
      <c r="C8021" s="22">
        <v>26</v>
      </c>
      <c r="D8021" s="21" t="s">
        <v>123517</v>
      </c>
      <c r="E8021" s="21" t="s">
        <v>123518</v>
      </c>
      <c r="F8021" s="21" t="s">
        <v>101543</v>
      </c>
      <c r="G8021" s="22">
        <v>11</v>
      </c>
      <c r="H8021" s="22">
        <v>11</v>
      </c>
      <c r="I8021" s="22">
        <v>16</v>
      </c>
      <c r="J8021" s="21" t="s">
        <v>123519</v>
      </c>
    </row>
    <row r="8022" spans="1:10" ht="32" customHeight="1">
      <c r="A8022" s="19" t="s">
        <v>123520</v>
      </c>
      <c r="B8022" s="24">
        <v>22</v>
      </c>
      <c r="C8022" s="22">
        <v>15</v>
      </c>
      <c r="D8022" s="21" t="s">
        <v>105647</v>
      </c>
      <c r="E8022" s="21" t="s">
        <v>105648</v>
      </c>
      <c r="F8022" s="21" t="s">
        <v>101694</v>
      </c>
      <c r="G8022" s="22">
        <v>2</v>
      </c>
      <c r="H8022" s="22">
        <v>9</v>
      </c>
      <c r="I8022" s="22">
        <v>14</v>
      </c>
      <c r="J8022" s="21" t="s">
        <v>123521</v>
      </c>
    </row>
    <row r="8023" spans="1:10" ht="32" customHeight="1">
      <c r="A8023" s="19" t="s">
        <v>123522</v>
      </c>
      <c r="B8023" s="24">
        <v>22</v>
      </c>
      <c r="C8023" s="22">
        <v>15</v>
      </c>
      <c r="D8023" s="21" t="s">
        <v>105647</v>
      </c>
      <c r="E8023" s="21" t="s">
        <v>105648</v>
      </c>
      <c r="F8023" s="21" t="s">
        <v>101694</v>
      </c>
      <c r="G8023" s="22">
        <v>2</v>
      </c>
      <c r="H8023" s="22">
        <v>9</v>
      </c>
      <c r="I8023" s="22">
        <v>14</v>
      </c>
      <c r="J8023" s="21" t="s">
        <v>123521</v>
      </c>
    </row>
    <row r="8024" spans="1:10" ht="32" customHeight="1">
      <c r="A8024" s="19" t="s">
        <v>123523</v>
      </c>
      <c r="B8024" s="24">
        <v>22</v>
      </c>
      <c r="C8024" s="22">
        <v>15</v>
      </c>
      <c r="D8024" s="21" t="s">
        <v>105647</v>
      </c>
      <c r="E8024" s="21" t="s">
        <v>105648</v>
      </c>
      <c r="F8024" s="21" t="s">
        <v>101694</v>
      </c>
      <c r="G8024" s="22">
        <v>2</v>
      </c>
      <c r="H8024" s="22">
        <v>9</v>
      </c>
      <c r="I8024" s="22">
        <v>14</v>
      </c>
      <c r="J8024" s="21" t="s">
        <v>123521</v>
      </c>
    </row>
    <row r="8025" spans="1:10" ht="20" customHeight="1">
      <c r="A8025" s="27">
        <v>-999</v>
      </c>
      <c r="B8025" s="24">
        <v>-999</v>
      </c>
      <c r="C8025" s="22">
        <v>-999</v>
      </c>
      <c r="D8025" s="22">
        <v>-999</v>
      </c>
      <c r="E8025" s="22">
        <v>-999</v>
      </c>
      <c r="F8025" s="22">
        <v>-999</v>
      </c>
      <c r="G8025" s="22">
        <v>-999</v>
      </c>
      <c r="H8025" s="22">
        <v>-999</v>
      </c>
      <c r="I8025" s="22">
        <v>-999</v>
      </c>
      <c r="J8025" s="22">
        <v>-999</v>
      </c>
    </row>
    <row r="8026" spans="1:10" ht="32" customHeight="1">
      <c r="A8026" s="19" t="s">
        <v>123524</v>
      </c>
      <c r="B8026" s="24">
        <v>64</v>
      </c>
      <c r="C8026" s="22">
        <v>26</v>
      </c>
      <c r="D8026" s="21" t="s">
        <v>123525</v>
      </c>
      <c r="E8026" s="21" t="s">
        <v>123526</v>
      </c>
      <c r="F8026" s="21" t="s">
        <v>102026</v>
      </c>
      <c r="G8026" s="22">
        <v>1</v>
      </c>
      <c r="H8026" s="22">
        <v>21</v>
      </c>
      <c r="I8026" s="22">
        <v>29</v>
      </c>
      <c r="J8026" s="21" t="s">
        <v>123527</v>
      </c>
    </row>
    <row r="8027" spans="1:10" ht="32" customHeight="1">
      <c r="A8027" s="19" t="s">
        <v>123528</v>
      </c>
      <c r="B8027" s="24">
        <v>12</v>
      </c>
      <c r="C8027" s="22">
        <v>15</v>
      </c>
      <c r="D8027" s="21" t="s">
        <v>119215</v>
      </c>
      <c r="E8027" s="21" t="s">
        <v>119216</v>
      </c>
      <c r="F8027" s="21" t="s">
        <v>101522</v>
      </c>
      <c r="G8027" s="22">
        <v>10</v>
      </c>
      <c r="H8027" s="22">
        <v>0</v>
      </c>
      <c r="I8027" s="22">
        <v>0</v>
      </c>
      <c r="J8027" s="21" t="s">
        <v>123529</v>
      </c>
    </row>
    <row r="8028" spans="1:10" ht="32" customHeight="1">
      <c r="A8028" s="19" t="s">
        <v>123530</v>
      </c>
      <c r="B8028" s="24">
        <v>30</v>
      </c>
      <c r="C8028" s="22">
        <v>15</v>
      </c>
      <c r="D8028" s="21" t="s">
        <v>102676</v>
      </c>
      <c r="E8028" s="21" t="s">
        <v>102677</v>
      </c>
      <c r="F8028" s="21" t="s">
        <v>101628</v>
      </c>
      <c r="G8028" s="22">
        <v>1</v>
      </c>
      <c r="H8028" s="22">
        <v>10</v>
      </c>
      <c r="I8028" s="22">
        <v>20</v>
      </c>
      <c r="J8028" s="21" t="s">
        <v>123531</v>
      </c>
    </row>
    <row r="8029" spans="1:10" ht="32" customHeight="1">
      <c r="A8029" s="19" t="s">
        <v>123532</v>
      </c>
      <c r="B8029" s="24">
        <v>30</v>
      </c>
      <c r="C8029" s="22">
        <v>15</v>
      </c>
      <c r="D8029" s="21" t="s">
        <v>102676</v>
      </c>
      <c r="E8029" s="21" t="s">
        <v>102677</v>
      </c>
      <c r="F8029" s="21" t="s">
        <v>101628</v>
      </c>
      <c r="G8029" s="22">
        <v>1</v>
      </c>
      <c r="H8029" s="22">
        <v>10</v>
      </c>
      <c r="I8029" s="22">
        <v>20</v>
      </c>
      <c r="J8029" s="21" t="s">
        <v>123531</v>
      </c>
    </row>
    <row r="8030" spans="1:10" ht="32" customHeight="1">
      <c r="A8030" s="19" t="s">
        <v>123533</v>
      </c>
      <c r="B8030" s="24">
        <v>14</v>
      </c>
      <c r="C8030" s="22">
        <v>17</v>
      </c>
      <c r="D8030" s="21" t="s">
        <v>106398</v>
      </c>
      <c r="E8030" s="21" t="s">
        <v>106399</v>
      </c>
      <c r="F8030" s="21" t="s">
        <v>14743</v>
      </c>
      <c r="G8030" s="22">
        <v>3</v>
      </c>
      <c r="H8030" s="22">
        <v>10</v>
      </c>
      <c r="I8030" s="22">
        <v>21</v>
      </c>
      <c r="J8030" s="21" t="s">
        <v>123534</v>
      </c>
    </row>
    <row r="8031" spans="1:10" ht="32" customHeight="1">
      <c r="A8031" s="19" t="s">
        <v>123535</v>
      </c>
      <c r="B8031" s="24">
        <v>14</v>
      </c>
      <c r="C8031" s="22">
        <v>17</v>
      </c>
      <c r="D8031" s="21" t="s">
        <v>106398</v>
      </c>
      <c r="E8031" s="21" t="s">
        <v>106399</v>
      </c>
      <c r="F8031" s="21" t="s">
        <v>14743</v>
      </c>
      <c r="G8031" s="22">
        <v>3</v>
      </c>
      <c r="H8031" s="22">
        <v>10</v>
      </c>
      <c r="I8031" s="22">
        <v>21</v>
      </c>
      <c r="J8031" s="21" t="s">
        <v>123534</v>
      </c>
    </row>
    <row r="8032" spans="1:10" ht="32" customHeight="1">
      <c r="A8032" s="19" t="s">
        <v>123536</v>
      </c>
      <c r="B8032" s="24">
        <v>39</v>
      </c>
      <c r="C8032" s="22">
        <v>15</v>
      </c>
      <c r="D8032" s="21" t="s">
        <v>123537</v>
      </c>
      <c r="E8032" s="21" t="s">
        <v>123538</v>
      </c>
      <c r="F8032" s="21" t="s">
        <v>14739</v>
      </c>
      <c r="G8032" s="22">
        <v>10</v>
      </c>
      <c r="H8032" s="22">
        <v>0</v>
      </c>
      <c r="I8032" s="22">
        <v>0</v>
      </c>
      <c r="J8032" s="21" t="s">
        <v>123539</v>
      </c>
    </row>
    <row r="8033" spans="1:10" ht="32" customHeight="1">
      <c r="A8033" s="19" t="s">
        <v>123540</v>
      </c>
      <c r="B8033" s="24">
        <v>39</v>
      </c>
      <c r="C8033" s="22">
        <v>15</v>
      </c>
      <c r="D8033" s="21" t="s">
        <v>123537</v>
      </c>
      <c r="E8033" s="21" t="s">
        <v>123538</v>
      </c>
      <c r="F8033" s="21" t="s">
        <v>14739</v>
      </c>
      <c r="G8033" s="22">
        <v>10</v>
      </c>
      <c r="H8033" s="22">
        <v>0</v>
      </c>
      <c r="I8033" s="22">
        <v>0</v>
      </c>
      <c r="J8033" s="21" t="s">
        <v>123539</v>
      </c>
    </row>
    <row r="8034" spans="1:10" ht="32" customHeight="1">
      <c r="A8034" s="19" t="s">
        <v>123541</v>
      </c>
      <c r="B8034" s="24">
        <v>17</v>
      </c>
      <c r="C8034" s="22">
        <v>15</v>
      </c>
      <c r="D8034" s="21" t="s">
        <v>123542</v>
      </c>
      <c r="E8034" s="21" t="s">
        <v>123543</v>
      </c>
      <c r="F8034" s="21" t="s">
        <v>14739</v>
      </c>
      <c r="G8034" s="22">
        <v>10</v>
      </c>
      <c r="H8034" s="22">
        <v>0</v>
      </c>
      <c r="I8034" s="22">
        <v>0</v>
      </c>
      <c r="J8034" s="21" t="s">
        <v>123544</v>
      </c>
    </row>
    <row r="8035" spans="1:10" ht="32" customHeight="1">
      <c r="A8035" s="19" t="s">
        <v>123545</v>
      </c>
      <c r="B8035" s="24">
        <v>27</v>
      </c>
      <c r="C8035" s="22">
        <v>15</v>
      </c>
      <c r="D8035" s="21" t="s">
        <v>103394</v>
      </c>
      <c r="E8035" s="21" t="s">
        <v>103395</v>
      </c>
      <c r="F8035" s="21" t="s">
        <v>101568</v>
      </c>
      <c r="G8035" s="22">
        <v>10</v>
      </c>
      <c r="H8035" s="22">
        <v>0</v>
      </c>
      <c r="I8035" s="22">
        <v>0</v>
      </c>
      <c r="J8035" s="21" t="s">
        <v>123546</v>
      </c>
    </row>
    <row r="8036" spans="1:10" ht="32" customHeight="1">
      <c r="A8036" s="19" t="s">
        <v>123547</v>
      </c>
      <c r="B8036" s="24">
        <v>52</v>
      </c>
      <c r="C8036" s="22">
        <v>44</v>
      </c>
      <c r="D8036" s="21" t="s">
        <v>105946</v>
      </c>
      <c r="E8036" s="21" t="s">
        <v>105947</v>
      </c>
      <c r="F8036" s="21" t="s">
        <v>102727</v>
      </c>
      <c r="G8036" s="22">
        <v>13</v>
      </c>
      <c r="H8036" s="22">
        <v>13</v>
      </c>
      <c r="I8036" s="22">
        <v>25</v>
      </c>
      <c r="J8036" s="21" t="s">
        <v>123548</v>
      </c>
    </row>
    <row r="8037" spans="1:10" ht="32" customHeight="1">
      <c r="A8037" s="19" t="s">
        <v>123549</v>
      </c>
      <c r="B8037" s="24">
        <v>12</v>
      </c>
      <c r="C8037" s="22">
        <v>15</v>
      </c>
      <c r="D8037" s="21" t="s">
        <v>114690</v>
      </c>
      <c r="E8037" s="21" t="s">
        <v>114691</v>
      </c>
      <c r="F8037" s="21" t="s">
        <v>101727</v>
      </c>
      <c r="G8037" s="22">
        <v>10</v>
      </c>
      <c r="H8037" s="22">
        <v>0</v>
      </c>
      <c r="I8037" s="22">
        <v>0</v>
      </c>
      <c r="J8037" s="21" t="s">
        <v>123550</v>
      </c>
    </row>
    <row r="8038" spans="1:10" ht="32" customHeight="1">
      <c r="A8038" s="19" t="s">
        <v>123551</v>
      </c>
      <c r="B8038" s="24">
        <v>13</v>
      </c>
      <c r="C8038" s="22">
        <v>15</v>
      </c>
      <c r="D8038" s="21" t="s">
        <v>108374</v>
      </c>
      <c r="E8038" s="21" t="s">
        <v>108375</v>
      </c>
      <c r="F8038" s="21" t="s">
        <v>101528</v>
      </c>
      <c r="G8038" s="22">
        <v>10</v>
      </c>
      <c r="H8038" s="22">
        <v>0</v>
      </c>
      <c r="I8038" s="22">
        <v>0</v>
      </c>
      <c r="J8038" s="21" t="s">
        <v>123552</v>
      </c>
    </row>
    <row r="8039" spans="1:10" ht="32" customHeight="1">
      <c r="A8039" s="19" t="s">
        <v>123553</v>
      </c>
      <c r="B8039" s="24">
        <v>21</v>
      </c>
      <c r="C8039" s="22">
        <v>15</v>
      </c>
      <c r="D8039" s="21" t="s">
        <v>123554</v>
      </c>
      <c r="E8039" s="21" t="s">
        <v>123555</v>
      </c>
      <c r="F8039" s="21" t="s">
        <v>101694</v>
      </c>
      <c r="G8039" s="22">
        <v>10</v>
      </c>
      <c r="H8039" s="22">
        <v>0</v>
      </c>
      <c r="I8039" s="22">
        <v>0</v>
      </c>
      <c r="J8039" s="21" t="s">
        <v>123556</v>
      </c>
    </row>
    <row r="8040" spans="1:10" ht="32" customHeight="1">
      <c r="A8040" s="19" t="s">
        <v>123557</v>
      </c>
      <c r="B8040" s="24">
        <v>21</v>
      </c>
      <c r="C8040" s="22">
        <v>15</v>
      </c>
      <c r="D8040" s="21" t="s">
        <v>114615</v>
      </c>
      <c r="E8040" s="21" t="s">
        <v>114616</v>
      </c>
      <c r="F8040" s="21" t="s">
        <v>14739</v>
      </c>
      <c r="G8040" s="22">
        <v>10</v>
      </c>
      <c r="H8040" s="22">
        <v>0</v>
      </c>
      <c r="I8040" s="22">
        <v>0</v>
      </c>
      <c r="J8040" s="21" t="s">
        <v>123558</v>
      </c>
    </row>
    <row r="8041" spans="1:10" ht="32" customHeight="1">
      <c r="A8041" s="19" t="s">
        <v>123559</v>
      </c>
      <c r="B8041" s="24">
        <v>15</v>
      </c>
      <c r="C8041" s="22">
        <v>21</v>
      </c>
      <c r="D8041" s="21" t="s">
        <v>118385</v>
      </c>
      <c r="E8041" s="21" t="s">
        <v>118386</v>
      </c>
      <c r="F8041" s="22">
        <v>625</v>
      </c>
      <c r="G8041" s="22">
        <v>6</v>
      </c>
      <c r="H8041" s="22">
        <v>11</v>
      </c>
      <c r="I8041" s="22">
        <v>21</v>
      </c>
      <c r="J8041" s="21" t="s">
        <v>123560</v>
      </c>
    </row>
    <row r="8042" spans="1:10" ht="32" customHeight="1">
      <c r="A8042" s="19" t="s">
        <v>123561</v>
      </c>
      <c r="B8042" s="24">
        <v>28</v>
      </c>
      <c r="C8042" s="22">
        <v>16</v>
      </c>
      <c r="D8042" s="21" t="s">
        <v>123562</v>
      </c>
      <c r="E8042" s="21" t="s">
        <v>123563</v>
      </c>
      <c r="F8042" s="21" t="s">
        <v>101945</v>
      </c>
      <c r="G8042" s="22">
        <v>1</v>
      </c>
      <c r="H8042" s="22">
        <v>11</v>
      </c>
      <c r="I8042" s="22">
        <v>18</v>
      </c>
      <c r="J8042" s="21" t="s">
        <v>123564</v>
      </c>
    </row>
    <row r="8043" spans="1:10" ht="32" customHeight="1">
      <c r="A8043" s="19" t="s">
        <v>123565</v>
      </c>
      <c r="B8043" s="24">
        <v>39</v>
      </c>
      <c r="C8043" s="22">
        <v>17</v>
      </c>
      <c r="D8043" s="21" t="s">
        <v>120093</v>
      </c>
      <c r="E8043" s="21" t="s">
        <v>120094</v>
      </c>
      <c r="F8043" s="21" t="s">
        <v>101710</v>
      </c>
      <c r="G8043" s="22">
        <v>1</v>
      </c>
      <c r="H8043" s="22">
        <v>12</v>
      </c>
      <c r="I8043" s="22">
        <v>25</v>
      </c>
      <c r="J8043" s="21" t="s">
        <v>123566</v>
      </c>
    </row>
    <row r="8044" spans="1:10" ht="32" customHeight="1">
      <c r="A8044" s="19" t="s">
        <v>123567</v>
      </c>
      <c r="B8044" s="24">
        <v>37</v>
      </c>
      <c r="C8044" s="22">
        <v>16</v>
      </c>
      <c r="D8044" s="21" t="s">
        <v>113318</v>
      </c>
      <c r="E8044" s="21" t="s">
        <v>113319</v>
      </c>
      <c r="F8044" s="21" t="s">
        <v>101945</v>
      </c>
      <c r="G8044" s="22">
        <v>1</v>
      </c>
      <c r="H8044" s="22">
        <v>8</v>
      </c>
      <c r="I8044" s="22">
        <v>23</v>
      </c>
      <c r="J8044" s="21" t="s">
        <v>123568</v>
      </c>
    </row>
    <row r="8045" spans="1:10" ht="32" customHeight="1">
      <c r="A8045" s="19" t="s">
        <v>123569</v>
      </c>
      <c r="B8045" s="24">
        <v>50</v>
      </c>
      <c r="C8045" s="22">
        <v>15</v>
      </c>
      <c r="D8045" s="21" t="s">
        <v>109606</v>
      </c>
      <c r="E8045" s="21" t="s">
        <v>109607</v>
      </c>
      <c r="F8045" s="21" t="s">
        <v>14739</v>
      </c>
      <c r="G8045" s="22">
        <v>10</v>
      </c>
      <c r="H8045" s="22">
        <v>0</v>
      </c>
      <c r="I8045" s="22">
        <v>0</v>
      </c>
      <c r="J8045" s="21" t="s">
        <v>109608</v>
      </c>
    </row>
    <row r="8046" spans="1:10" ht="32" customHeight="1">
      <c r="A8046" s="19" t="s">
        <v>123570</v>
      </c>
      <c r="B8046" s="24">
        <v>39</v>
      </c>
      <c r="C8046" s="22">
        <v>29</v>
      </c>
      <c r="D8046" s="21" t="s">
        <v>103614</v>
      </c>
      <c r="E8046" s="21" t="s">
        <v>103615</v>
      </c>
      <c r="F8046" s="21" t="s">
        <v>14743</v>
      </c>
      <c r="G8046" s="22">
        <v>7</v>
      </c>
      <c r="H8046" s="22">
        <v>18</v>
      </c>
      <c r="I8046" s="22">
        <v>30</v>
      </c>
      <c r="J8046" s="21" t="s">
        <v>123571</v>
      </c>
    </row>
    <row r="8047" spans="1:10" ht="32" customHeight="1">
      <c r="A8047" s="19" t="s">
        <v>123572</v>
      </c>
      <c r="B8047" s="24">
        <v>33</v>
      </c>
      <c r="C8047" s="22">
        <v>15</v>
      </c>
      <c r="D8047" s="21" t="s">
        <v>109197</v>
      </c>
      <c r="E8047" s="21" t="s">
        <v>109198</v>
      </c>
      <c r="F8047" s="21" t="s">
        <v>101522</v>
      </c>
      <c r="G8047" s="22">
        <v>10</v>
      </c>
      <c r="H8047" s="22">
        <v>0</v>
      </c>
      <c r="I8047" s="22">
        <v>0</v>
      </c>
      <c r="J8047" s="21" t="s">
        <v>123573</v>
      </c>
    </row>
    <row r="8048" spans="1:10" ht="32" customHeight="1">
      <c r="A8048" s="19" t="s">
        <v>123574</v>
      </c>
      <c r="B8048" s="24">
        <v>33</v>
      </c>
      <c r="C8048" s="22">
        <v>15</v>
      </c>
      <c r="D8048" s="21" t="s">
        <v>109197</v>
      </c>
      <c r="E8048" s="21" t="s">
        <v>109198</v>
      </c>
      <c r="F8048" s="21" t="s">
        <v>101522</v>
      </c>
      <c r="G8048" s="22">
        <v>10</v>
      </c>
      <c r="H8048" s="22">
        <v>0</v>
      </c>
      <c r="I8048" s="22">
        <v>0</v>
      </c>
      <c r="J8048" s="21" t="s">
        <v>123573</v>
      </c>
    </row>
    <row r="8049" spans="1:10" ht="32" customHeight="1">
      <c r="A8049" s="19" t="s">
        <v>123575</v>
      </c>
      <c r="B8049" s="24">
        <v>12</v>
      </c>
      <c r="C8049" s="22">
        <v>15</v>
      </c>
      <c r="D8049" s="21" t="s">
        <v>123576</v>
      </c>
      <c r="E8049" s="21" t="s">
        <v>123577</v>
      </c>
      <c r="F8049" s="21" t="s">
        <v>14739</v>
      </c>
      <c r="G8049" s="22">
        <v>10</v>
      </c>
      <c r="H8049" s="22">
        <v>0</v>
      </c>
      <c r="I8049" s="22">
        <v>0</v>
      </c>
      <c r="J8049" s="21" t="s">
        <v>123578</v>
      </c>
    </row>
    <row r="8050" spans="1:10" ht="32" customHeight="1">
      <c r="A8050" s="19" t="s">
        <v>123579</v>
      </c>
      <c r="B8050" s="24">
        <v>12</v>
      </c>
      <c r="C8050" s="22">
        <v>15</v>
      </c>
      <c r="D8050" s="21" t="s">
        <v>123576</v>
      </c>
      <c r="E8050" s="21" t="s">
        <v>123577</v>
      </c>
      <c r="F8050" s="21" t="s">
        <v>14739</v>
      </c>
      <c r="G8050" s="22">
        <v>10</v>
      </c>
      <c r="H8050" s="22">
        <v>0</v>
      </c>
      <c r="I8050" s="22">
        <v>0</v>
      </c>
      <c r="J8050" s="21" t="s">
        <v>123578</v>
      </c>
    </row>
    <row r="8051" spans="1:10" ht="32" customHeight="1">
      <c r="A8051" s="19" t="s">
        <v>123580</v>
      </c>
      <c r="B8051" s="24">
        <v>32</v>
      </c>
      <c r="C8051" s="22">
        <v>15</v>
      </c>
      <c r="D8051" s="21" t="s">
        <v>123581</v>
      </c>
      <c r="E8051" s="21" t="s">
        <v>123582</v>
      </c>
      <c r="F8051" s="21" t="s">
        <v>14739</v>
      </c>
      <c r="G8051" s="22">
        <v>10</v>
      </c>
      <c r="H8051" s="22">
        <v>0</v>
      </c>
      <c r="I8051" s="22">
        <v>0</v>
      </c>
      <c r="J8051" s="21" t="s">
        <v>123583</v>
      </c>
    </row>
    <row r="8052" spans="1:10" ht="32" customHeight="1">
      <c r="A8052" s="19" t="s">
        <v>123584</v>
      </c>
      <c r="B8052" s="24">
        <v>63</v>
      </c>
      <c r="C8052" s="22">
        <v>15</v>
      </c>
      <c r="D8052" s="21" t="s">
        <v>112842</v>
      </c>
      <c r="E8052" s="21" t="s">
        <v>112843</v>
      </c>
      <c r="F8052" s="21" t="s">
        <v>101554</v>
      </c>
      <c r="G8052" s="22">
        <v>10</v>
      </c>
      <c r="H8052" s="22">
        <v>0</v>
      </c>
      <c r="I8052" s="22">
        <v>0</v>
      </c>
      <c r="J8052" s="21" t="s">
        <v>123585</v>
      </c>
    </row>
    <row r="8053" spans="1:10" ht="32" customHeight="1">
      <c r="A8053" s="19" t="s">
        <v>123586</v>
      </c>
      <c r="B8053" s="24">
        <v>50</v>
      </c>
      <c r="C8053" s="22">
        <v>16</v>
      </c>
      <c r="D8053" s="21" t="s">
        <v>105731</v>
      </c>
      <c r="E8053" s="21" t="s">
        <v>105732</v>
      </c>
      <c r="F8053" s="21" t="s">
        <v>101945</v>
      </c>
      <c r="G8053" s="22">
        <v>1</v>
      </c>
      <c r="H8053" s="22">
        <v>11</v>
      </c>
      <c r="I8053" s="22">
        <v>18</v>
      </c>
      <c r="J8053" s="21" t="s">
        <v>123587</v>
      </c>
    </row>
    <row r="8054" spans="1:10" ht="32" customHeight="1">
      <c r="A8054" s="19" t="s">
        <v>123588</v>
      </c>
      <c r="B8054" s="24">
        <v>18</v>
      </c>
      <c r="C8054" s="22">
        <v>16</v>
      </c>
      <c r="D8054" s="21" t="s">
        <v>114044</v>
      </c>
      <c r="E8054" s="21" t="s">
        <v>114045</v>
      </c>
      <c r="F8054" s="21" t="s">
        <v>101945</v>
      </c>
      <c r="G8054" s="22">
        <v>1</v>
      </c>
      <c r="H8054" s="22">
        <v>11</v>
      </c>
      <c r="I8054" s="22">
        <v>16</v>
      </c>
      <c r="J8054" s="21" t="s">
        <v>123589</v>
      </c>
    </row>
    <row r="8055" spans="1:10" ht="32" customHeight="1">
      <c r="A8055" s="19" t="s">
        <v>123590</v>
      </c>
      <c r="B8055" s="24">
        <v>14</v>
      </c>
      <c r="C8055" s="22">
        <v>20</v>
      </c>
      <c r="D8055" s="21" t="s">
        <v>123591</v>
      </c>
      <c r="E8055" s="21" t="s">
        <v>123592</v>
      </c>
      <c r="F8055" s="21" t="s">
        <v>101554</v>
      </c>
      <c r="G8055" s="22">
        <v>6</v>
      </c>
      <c r="H8055" s="22">
        <v>10</v>
      </c>
      <c r="I8055" s="22">
        <v>14</v>
      </c>
      <c r="J8055" s="21" t="s">
        <v>123593</v>
      </c>
    </row>
    <row r="8056" spans="1:10" ht="32" customHeight="1">
      <c r="A8056" s="19" t="s">
        <v>123594</v>
      </c>
      <c r="B8056" s="24">
        <v>14</v>
      </c>
      <c r="C8056" s="22">
        <v>20</v>
      </c>
      <c r="D8056" s="21" t="s">
        <v>123591</v>
      </c>
      <c r="E8056" s="21" t="s">
        <v>123592</v>
      </c>
      <c r="F8056" s="21" t="s">
        <v>101554</v>
      </c>
      <c r="G8056" s="22">
        <v>6</v>
      </c>
      <c r="H8056" s="22">
        <v>10</v>
      </c>
      <c r="I8056" s="22">
        <v>14</v>
      </c>
      <c r="J8056" s="21" t="s">
        <v>123593</v>
      </c>
    </row>
    <row r="8057" spans="1:10" ht="32" customHeight="1">
      <c r="A8057" s="19" t="s">
        <v>123595</v>
      </c>
      <c r="B8057" s="24">
        <v>31</v>
      </c>
      <c r="C8057" s="22">
        <v>26</v>
      </c>
      <c r="D8057" s="21" t="s">
        <v>107284</v>
      </c>
      <c r="E8057" s="21" t="s">
        <v>107285</v>
      </c>
      <c r="F8057" s="21" t="s">
        <v>101787</v>
      </c>
      <c r="G8057" s="22">
        <v>1</v>
      </c>
      <c r="H8057" s="22">
        <v>21</v>
      </c>
      <c r="I8057" s="22">
        <v>39</v>
      </c>
      <c r="J8057" s="21" t="s">
        <v>123596</v>
      </c>
    </row>
    <row r="8058" spans="1:10" ht="32" customHeight="1">
      <c r="A8058" s="19" t="s">
        <v>123597</v>
      </c>
      <c r="B8058" s="24">
        <v>12</v>
      </c>
      <c r="C8058" s="22">
        <v>15</v>
      </c>
      <c r="D8058" s="21" t="s">
        <v>123598</v>
      </c>
      <c r="E8058" s="21" t="s">
        <v>123599</v>
      </c>
      <c r="F8058" s="21" t="s">
        <v>101563</v>
      </c>
      <c r="G8058" s="22">
        <v>10</v>
      </c>
      <c r="H8058" s="22">
        <v>0</v>
      </c>
      <c r="I8058" s="22">
        <v>0</v>
      </c>
      <c r="J8058" s="21" t="s">
        <v>123600</v>
      </c>
    </row>
    <row r="8059" spans="1:10" ht="32" customHeight="1">
      <c r="A8059" s="19" t="s">
        <v>123601</v>
      </c>
      <c r="B8059" s="24">
        <v>19</v>
      </c>
      <c r="C8059" s="22">
        <v>15</v>
      </c>
      <c r="D8059" s="21" t="s">
        <v>113784</v>
      </c>
      <c r="E8059" s="21" t="s">
        <v>113785</v>
      </c>
      <c r="F8059" s="21" t="s">
        <v>101554</v>
      </c>
      <c r="G8059" s="22">
        <v>10</v>
      </c>
      <c r="H8059" s="22">
        <v>0</v>
      </c>
      <c r="I8059" s="22">
        <v>0</v>
      </c>
      <c r="J8059" s="21" t="s">
        <v>123602</v>
      </c>
    </row>
    <row r="8060" spans="1:10" ht="32" customHeight="1">
      <c r="A8060" s="19" t="s">
        <v>123603</v>
      </c>
      <c r="B8060" s="24">
        <v>25</v>
      </c>
      <c r="C8060" s="22">
        <v>15</v>
      </c>
      <c r="D8060" s="21" t="s">
        <v>110153</v>
      </c>
      <c r="E8060" s="21" t="s">
        <v>110154</v>
      </c>
      <c r="F8060" s="21" t="s">
        <v>101628</v>
      </c>
      <c r="G8060" s="22">
        <v>1</v>
      </c>
      <c r="H8060" s="22">
        <v>9</v>
      </c>
      <c r="I8060" s="22">
        <v>23</v>
      </c>
      <c r="J8060" s="21" t="s">
        <v>123604</v>
      </c>
    </row>
    <row r="8061" spans="1:10" ht="32" customHeight="1">
      <c r="A8061" s="19" t="s">
        <v>123605</v>
      </c>
      <c r="B8061" s="24">
        <v>33</v>
      </c>
      <c r="C8061" s="22">
        <v>17</v>
      </c>
      <c r="D8061" s="21" t="s">
        <v>102422</v>
      </c>
      <c r="E8061" s="21" t="s">
        <v>102423</v>
      </c>
      <c r="F8061" s="21" t="s">
        <v>101710</v>
      </c>
      <c r="G8061" s="22">
        <v>1</v>
      </c>
      <c r="H8061" s="22">
        <v>12</v>
      </c>
      <c r="I8061" s="22">
        <v>20</v>
      </c>
      <c r="J8061" s="21" t="s">
        <v>123606</v>
      </c>
    </row>
    <row r="8062" spans="1:10" ht="32" customHeight="1">
      <c r="A8062" s="19" t="s">
        <v>123607</v>
      </c>
      <c r="B8062" s="24">
        <v>15</v>
      </c>
      <c r="C8062" s="22">
        <v>24</v>
      </c>
      <c r="D8062" s="21" t="s">
        <v>120962</v>
      </c>
      <c r="E8062" s="21" t="s">
        <v>120963</v>
      </c>
      <c r="F8062" s="21" t="s">
        <v>103671</v>
      </c>
      <c r="G8062" s="22">
        <v>9</v>
      </c>
      <c r="H8062" s="22">
        <v>11</v>
      </c>
      <c r="I8062" s="22">
        <v>19</v>
      </c>
      <c r="J8062" s="21" t="s">
        <v>123608</v>
      </c>
    </row>
    <row r="8063" spans="1:10" ht="32" customHeight="1">
      <c r="A8063" s="19" t="s">
        <v>123609</v>
      </c>
      <c r="B8063" s="24">
        <v>30</v>
      </c>
      <c r="C8063" s="22">
        <v>28</v>
      </c>
      <c r="D8063" s="21" t="s">
        <v>107145</v>
      </c>
      <c r="E8063" s="21" t="s">
        <v>107146</v>
      </c>
      <c r="F8063" s="21" t="s">
        <v>102855</v>
      </c>
      <c r="G8063" s="22">
        <v>1</v>
      </c>
      <c r="H8063" s="22">
        <v>23</v>
      </c>
      <c r="I8063" s="22">
        <v>42</v>
      </c>
      <c r="J8063" s="21" t="s">
        <v>123610</v>
      </c>
    </row>
    <row r="8064" spans="1:10" ht="20" customHeight="1">
      <c r="A8064" s="27">
        <v>-999</v>
      </c>
      <c r="B8064" s="24">
        <v>-999</v>
      </c>
      <c r="C8064" s="22">
        <v>-999</v>
      </c>
      <c r="D8064" s="22">
        <v>-999</v>
      </c>
      <c r="E8064" s="22">
        <v>-999</v>
      </c>
      <c r="F8064" s="22">
        <v>-999</v>
      </c>
      <c r="G8064" s="22">
        <v>-999</v>
      </c>
      <c r="H8064" s="22">
        <v>-999</v>
      </c>
      <c r="I8064" s="22">
        <v>-999</v>
      </c>
      <c r="J8064" s="22">
        <v>-999</v>
      </c>
    </row>
    <row r="8065" spans="1:10" ht="20" customHeight="1">
      <c r="A8065" s="27">
        <v>-999</v>
      </c>
      <c r="B8065" s="24">
        <v>-999</v>
      </c>
      <c r="C8065" s="22">
        <v>-999</v>
      </c>
      <c r="D8065" s="22">
        <v>-999</v>
      </c>
      <c r="E8065" s="22">
        <v>-999</v>
      </c>
      <c r="F8065" s="22">
        <v>-999</v>
      </c>
      <c r="G8065" s="22">
        <v>-999</v>
      </c>
      <c r="H8065" s="22">
        <v>-999</v>
      </c>
      <c r="I8065" s="22">
        <v>-999</v>
      </c>
      <c r="J8065" s="22">
        <v>-999</v>
      </c>
    </row>
    <row r="8066" spans="1:10" ht="20" customHeight="1">
      <c r="A8066" s="19" t="s">
        <v>123611</v>
      </c>
      <c r="B8066" s="24">
        <v>14</v>
      </c>
      <c r="C8066" s="22">
        <v>16</v>
      </c>
      <c r="D8066" s="21" t="s">
        <v>105523</v>
      </c>
      <c r="E8066" s="21" t="s">
        <v>105524</v>
      </c>
      <c r="F8066" s="21" t="s">
        <v>101533</v>
      </c>
      <c r="G8066" s="22">
        <v>3</v>
      </c>
      <c r="H8066" s="22">
        <v>9</v>
      </c>
      <c r="I8066" s="22">
        <v>18</v>
      </c>
      <c r="J8066" s="21" t="s">
        <v>123612</v>
      </c>
    </row>
    <row r="8067" spans="1:10" ht="20" customHeight="1">
      <c r="A8067" s="19" t="s">
        <v>123613</v>
      </c>
      <c r="B8067" s="24">
        <v>53</v>
      </c>
      <c r="C8067" s="22">
        <v>19</v>
      </c>
      <c r="D8067" s="21" t="s">
        <v>123614</v>
      </c>
      <c r="E8067" s="21" t="s">
        <v>123615</v>
      </c>
      <c r="F8067" s="21" t="s">
        <v>102510</v>
      </c>
      <c r="G8067" s="22">
        <v>1</v>
      </c>
      <c r="H8067" s="22">
        <v>9</v>
      </c>
      <c r="I8067" s="22">
        <v>13</v>
      </c>
      <c r="J8067" s="21" t="s">
        <v>123616</v>
      </c>
    </row>
    <row r="8068" spans="1:10" ht="20" customHeight="1">
      <c r="A8068" s="27">
        <v>-999</v>
      </c>
      <c r="B8068" s="24">
        <v>-999</v>
      </c>
      <c r="C8068" s="22">
        <v>-999</v>
      </c>
      <c r="D8068" s="22">
        <v>-999</v>
      </c>
      <c r="E8068" s="22">
        <v>-999</v>
      </c>
      <c r="F8068" s="22">
        <v>-999</v>
      </c>
      <c r="G8068" s="22">
        <v>-999</v>
      </c>
      <c r="H8068" s="22">
        <v>-999</v>
      </c>
      <c r="I8068" s="22">
        <v>-999</v>
      </c>
      <c r="J8068" s="22">
        <v>-999</v>
      </c>
    </row>
    <row r="8069" spans="1:10" ht="20" customHeight="1">
      <c r="A8069" s="19" t="s">
        <v>123617</v>
      </c>
      <c r="B8069" s="24">
        <v>13</v>
      </c>
      <c r="C8069" s="22">
        <v>15</v>
      </c>
      <c r="D8069" s="21" t="s">
        <v>123618</v>
      </c>
      <c r="E8069" s="21" t="s">
        <v>123619</v>
      </c>
      <c r="F8069" s="21" t="s">
        <v>14739</v>
      </c>
      <c r="G8069" s="22">
        <v>3</v>
      </c>
      <c r="H8069" s="22">
        <v>5</v>
      </c>
      <c r="I8069" s="22">
        <v>15</v>
      </c>
      <c r="J8069" s="21" t="s">
        <v>123620</v>
      </c>
    </row>
    <row r="8070" spans="1:10" ht="32" customHeight="1">
      <c r="A8070" s="19" t="s">
        <v>123621</v>
      </c>
      <c r="B8070" s="24">
        <v>50</v>
      </c>
      <c r="C8070" s="22">
        <v>15</v>
      </c>
      <c r="D8070" s="21" t="s">
        <v>118621</v>
      </c>
      <c r="E8070" s="21" t="s">
        <v>118622</v>
      </c>
      <c r="F8070" s="21" t="s">
        <v>101563</v>
      </c>
      <c r="G8070" s="22">
        <v>10</v>
      </c>
      <c r="H8070" s="22">
        <v>0</v>
      </c>
      <c r="I8070" s="22">
        <v>0</v>
      </c>
      <c r="J8070" s="21" t="s">
        <v>123622</v>
      </c>
    </row>
    <row r="8071" spans="1:10" ht="32" customHeight="1">
      <c r="A8071" s="19" t="s">
        <v>123623</v>
      </c>
      <c r="B8071" s="24">
        <v>13</v>
      </c>
      <c r="C8071" s="22">
        <v>15</v>
      </c>
      <c r="D8071" s="21" t="s">
        <v>123624</v>
      </c>
      <c r="E8071" s="21" t="s">
        <v>123625</v>
      </c>
      <c r="F8071" s="21" t="s">
        <v>101528</v>
      </c>
      <c r="G8071" s="22">
        <v>10</v>
      </c>
      <c r="H8071" s="22">
        <v>0</v>
      </c>
      <c r="I8071" s="22">
        <v>0</v>
      </c>
      <c r="J8071" s="21" t="s">
        <v>123626</v>
      </c>
    </row>
    <row r="8072" spans="1:10" ht="32" customHeight="1">
      <c r="A8072" s="19" t="s">
        <v>123627</v>
      </c>
      <c r="B8072" s="24">
        <v>13</v>
      </c>
      <c r="C8072" s="22">
        <v>15</v>
      </c>
      <c r="D8072" s="21" t="s">
        <v>123624</v>
      </c>
      <c r="E8072" s="21" t="s">
        <v>123625</v>
      </c>
      <c r="F8072" s="21" t="s">
        <v>101528</v>
      </c>
      <c r="G8072" s="22">
        <v>10</v>
      </c>
      <c r="H8072" s="22">
        <v>0</v>
      </c>
      <c r="I8072" s="22">
        <v>0</v>
      </c>
      <c r="J8072" s="21" t="s">
        <v>123626</v>
      </c>
    </row>
    <row r="8073" spans="1:10" ht="32" customHeight="1">
      <c r="A8073" s="19" t="s">
        <v>123628</v>
      </c>
      <c r="B8073" s="24">
        <v>21</v>
      </c>
      <c r="C8073" s="22">
        <v>28</v>
      </c>
      <c r="D8073" s="21" t="s">
        <v>123629</v>
      </c>
      <c r="E8073" s="21" t="s">
        <v>123630</v>
      </c>
      <c r="F8073" s="21" t="s">
        <v>102372</v>
      </c>
      <c r="G8073" s="22">
        <v>11</v>
      </c>
      <c r="H8073" s="22">
        <v>13</v>
      </c>
      <c r="I8073" s="22">
        <v>32</v>
      </c>
      <c r="J8073" s="21" t="s">
        <v>123631</v>
      </c>
    </row>
    <row r="8074" spans="1:10" ht="32" customHeight="1">
      <c r="A8074" s="19" t="s">
        <v>123632</v>
      </c>
      <c r="B8074" s="24">
        <v>41</v>
      </c>
      <c r="C8074" s="22">
        <v>32</v>
      </c>
      <c r="D8074" s="21" t="s">
        <v>123633</v>
      </c>
      <c r="E8074" s="21" t="s">
        <v>123634</v>
      </c>
      <c r="F8074" s="21" t="s">
        <v>101543</v>
      </c>
      <c r="G8074" s="22">
        <v>10</v>
      </c>
      <c r="H8074" s="22">
        <v>18</v>
      </c>
      <c r="I8074" s="22">
        <v>29</v>
      </c>
      <c r="J8074" s="21" t="s">
        <v>123635</v>
      </c>
    </row>
    <row r="8075" spans="1:10" ht="32" customHeight="1">
      <c r="A8075" s="19" t="s">
        <v>123636</v>
      </c>
      <c r="B8075" s="24">
        <v>20</v>
      </c>
      <c r="C8075" s="22">
        <v>15</v>
      </c>
      <c r="D8075" s="21" t="s">
        <v>117013</v>
      </c>
      <c r="E8075" s="21" t="s">
        <v>117014</v>
      </c>
      <c r="F8075" s="21" t="s">
        <v>101563</v>
      </c>
      <c r="G8075" s="22">
        <v>10</v>
      </c>
      <c r="H8075" s="22">
        <v>0</v>
      </c>
      <c r="I8075" s="22">
        <v>0</v>
      </c>
      <c r="J8075" s="21" t="s">
        <v>123637</v>
      </c>
    </row>
    <row r="8076" spans="1:10" ht="32" customHeight="1">
      <c r="A8076" s="19" t="s">
        <v>123638</v>
      </c>
      <c r="B8076" s="24">
        <v>21</v>
      </c>
      <c r="C8076" s="22">
        <v>26</v>
      </c>
      <c r="D8076" s="21" t="s">
        <v>123639</v>
      </c>
      <c r="E8076" s="21" t="s">
        <v>123640</v>
      </c>
      <c r="F8076" s="21" t="s">
        <v>102026</v>
      </c>
      <c r="G8076" s="22">
        <v>5</v>
      </c>
      <c r="H8076" s="22">
        <v>17</v>
      </c>
      <c r="I8076" s="22">
        <v>33</v>
      </c>
      <c r="J8076" s="21" t="s">
        <v>123641</v>
      </c>
    </row>
    <row r="8077" spans="1:10" ht="32" customHeight="1">
      <c r="A8077" s="19" t="s">
        <v>123642</v>
      </c>
      <c r="B8077" s="24">
        <v>21</v>
      </c>
      <c r="C8077" s="22">
        <v>26</v>
      </c>
      <c r="D8077" s="21" t="s">
        <v>123639</v>
      </c>
      <c r="E8077" s="21" t="s">
        <v>123640</v>
      </c>
      <c r="F8077" s="21" t="s">
        <v>102026</v>
      </c>
      <c r="G8077" s="22">
        <v>5</v>
      </c>
      <c r="H8077" s="22">
        <v>17</v>
      </c>
      <c r="I8077" s="22">
        <v>33</v>
      </c>
      <c r="J8077" s="21" t="s">
        <v>123641</v>
      </c>
    </row>
    <row r="8078" spans="1:10" ht="32" customHeight="1">
      <c r="A8078" s="19" t="s">
        <v>123643</v>
      </c>
      <c r="B8078" s="24">
        <v>25</v>
      </c>
      <c r="C8078" s="22">
        <v>15</v>
      </c>
      <c r="D8078" s="21" t="s">
        <v>107298</v>
      </c>
      <c r="E8078" s="21" t="s">
        <v>107299</v>
      </c>
      <c r="F8078" s="21" t="s">
        <v>101554</v>
      </c>
      <c r="G8078" s="22">
        <v>10</v>
      </c>
      <c r="H8078" s="22">
        <v>0</v>
      </c>
      <c r="I8078" s="22">
        <v>0</v>
      </c>
      <c r="J8078" s="21" t="s">
        <v>123644</v>
      </c>
    </row>
    <row r="8079" spans="1:10" ht="32" customHeight="1">
      <c r="A8079" s="19" t="s">
        <v>123645</v>
      </c>
      <c r="B8079" s="24">
        <v>21</v>
      </c>
      <c r="C8079" s="22">
        <v>16</v>
      </c>
      <c r="D8079" s="21" t="s">
        <v>111702</v>
      </c>
      <c r="E8079" s="21" t="s">
        <v>111703</v>
      </c>
      <c r="F8079" s="21" t="s">
        <v>101533</v>
      </c>
      <c r="G8079" s="22">
        <v>1</v>
      </c>
      <c r="H8079" s="22">
        <v>8</v>
      </c>
      <c r="I8079" s="22">
        <v>17</v>
      </c>
      <c r="J8079" s="21" t="s">
        <v>123646</v>
      </c>
    </row>
    <row r="8080" spans="1:10" ht="32" customHeight="1">
      <c r="A8080" s="19" t="s">
        <v>123647</v>
      </c>
      <c r="B8080" s="24">
        <v>21</v>
      </c>
      <c r="C8080" s="22">
        <v>15</v>
      </c>
      <c r="D8080" s="21" t="s">
        <v>109018</v>
      </c>
      <c r="E8080" s="21" t="s">
        <v>109019</v>
      </c>
      <c r="F8080" s="21" t="s">
        <v>101628</v>
      </c>
      <c r="G8080" s="22">
        <v>1</v>
      </c>
      <c r="H8080" s="22">
        <v>10</v>
      </c>
      <c r="I8080" s="22">
        <v>22</v>
      </c>
      <c r="J8080" s="21" t="s">
        <v>123648</v>
      </c>
    </row>
    <row r="8081" spans="1:10" ht="32" customHeight="1">
      <c r="A8081" s="19" t="s">
        <v>123649</v>
      </c>
      <c r="B8081" s="24">
        <v>13</v>
      </c>
      <c r="C8081" s="22">
        <v>15</v>
      </c>
      <c r="D8081" s="21" t="s">
        <v>123650</v>
      </c>
      <c r="E8081" s="21" t="s">
        <v>123651</v>
      </c>
      <c r="F8081" s="21" t="s">
        <v>101568</v>
      </c>
      <c r="G8081" s="22">
        <v>2</v>
      </c>
      <c r="H8081" s="22">
        <v>9</v>
      </c>
      <c r="I8081" s="22">
        <v>18</v>
      </c>
      <c r="J8081" s="21" t="s">
        <v>123652</v>
      </c>
    </row>
    <row r="8082" spans="1:10" ht="32" customHeight="1">
      <c r="A8082" s="19" t="s">
        <v>123653</v>
      </c>
      <c r="B8082" s="24">
        <v>36</v>
      </c>
      <c r="C8082" s="22">
        <v>23</v>
      </c>
      <c r="D8082" s="21" t="s">
        <v>103773</v>
      </c>
      <c r="E8082" s="21" t="s">
        <v>103774</v>
      </c>
      <c r="F8082" s="21" t="s">
        <v>101710</v>
      </c>
      <c r="G8082" s="22">
        <v>1</v>
      </c>
      <c r="H8082" s="22">
        <v>18</v>
      </c>
      <c r="I8082" s="22">
        <v>32</v>
      </c>
      <c r="J8082" s="21" t="s">
        <v>123654</v>
      </c>
    </row>
    <row r="8083" spans="1:10" ht="32" customHeight="1">
      <c r="A8083" s="19" t="s">
        <v>123655</v>
      </c>
      <c r="B8083" s="24">
        <v>20</v>
      </c>
      <c r="C8083" s="22">
        <v>16</v>
      </c>
      <c r="D8083" s="21" t="s">
        <v>114555</v>
      </c>
      <c r="E8083" s="21" t="s">
        <v>114556</v>
      </c>
      <c r="F8083" s="21" t="s">
        <v>101945</v>
      </c>
      <c r="G8083" s="22">
        <v>3</v>
      </c>
      <c r="H8083" s="22">
        <v>9</v>
      </c>
      <c r="I8083" s="22">
        <v>18</v>
      </c>
      <c r="J8083" s="21" t="s">
        <v>123656</v>
      </c>
    </row>
    <row r="8084" spans="1:10" ht="32" customHeight="1">
      <c r="A8084" s="19" t="s">
        <v>123657</v>
      </c>
      <c r="B8084" s="24">
        <v>14</v>
      </c>
      <c r="C8084" s="22">
        <v>16</v>
      </c>
      <c r="D8084" s="21" t="s">
        <v>104480</v>
      </c>
      <c r="E8084" s="21" t="s">
        <v>104481</v>
      </c>
      <c r="F8084" s="21" t="s">
        <v>101533</v>
      </c>
      <c r="G8084" s="22">
        <v>2</v>
      </c>
      <c r="H8084" s="22">
        <v>10</v>
      </c>
      <c r="I8084" s="22">
        <v>16</v>
      </c>
      <c r="J8084" s="21" t="s">
        <v>123658</v>
      </c>
    </row>
    <row r="8085" spans="1:10" ht="32" customHeight="1">
      <c r="A8085" s="19" t="s">
        <v>123659</v>
      </c>
      <c r="B8085" s="24">
        <v>25</v>
      </c>
      <c r="C8085" s="22">
        <v>15</v>
      </c>
      <c r="D8085" s="21" t="s">
        <v>123660</v>
      </c>
      <c r="E8085" s="21" t="s">
        <v>123661</v>
      </c>
      <c r="F8085" s="21" t="s">
        <v>14739</v>
      </c>
      <c r="G8085" s="22">
        <v>10</v>
      </c>
      <c r="H8085" s="22">
        <v>0</v>
      </c>
      <c r="I8085" s="22">
        <v>0</v>
      </c>
      <c r="J8085" s="21" t="s">
        <v>123662</v>
      </c>
    </row>
    <row r="8086" spans="1:10" ht="32" customHeight="1">
      <c r="A8086" s="19" t="s">
        <v>123663</v>
      </c>
      <c r="B8086" s="24">
        <v>42</v>
      </c>
      <c r="C8086" s="22">
        <v>20</v>
      </c>
      <c r="D8086" s="21" t="s">
        <v>106212</v>
      </c>
      <c r="E8086" s="21" t="s">
        <v>106213</v>
      </c>
      <c r="F8086" s="21" t="s">
        <v>101568</v>
      </c>
      <c r="G8086" s="22">
        <v>7</v>
      </c>
      <c r="H8086" s="22">
        <v>9</v>
      </c>
      <c r="I8086" s="22">
        <v>20</v>
      </c>
      <c r="J8086" s="21" t="s">
        <v>123664</v>
      </c>
    </row>
    <row r="8087" spans="1:10" ht="32" customHeight="1">
      <c r="A8087" s="19" t="s">
        <v>123665</v>
      </c>
      <c r="B8087" s="24">
        <v>42</v>
      </c>
      <c r="C8087" s="22">
        <v>20</v>
      </c>
      <c r="D8087" s="21" t="s">
        <v>106212</v>
      </c>
      <c r="E8087" s="21" t="s">
        <v>106213</v>
      </c>
      <c r="F8087" s="21" t="s">
        <v>101568</v>
      </c>
      <c r="G8087" s="22">
        <v>7</v>
      </c>
      <c r="H8087" s="22">
        <v>9</v>
      </c>
      <c r="I8087" s="22">
        <v>20</v>
      </c>
      <c r="J8087" s="21" t="s">
        <v>123664</v>
      </c>
    </row>
    <row r="8088" spans="1:10" ht="32" customHeight="1">
      <c r="A8088" s="19" t="s">
        <v>123666</v>
      </c>
      <c r="B8088" s="24">
        <v>12</v>
      </c>
      <c r="C8088" s="22">
        <v>50</v>
      </c>
      <c r="D8088" s="21" t="s">
        <v>123667</v>
      </c>
      <c r="E8088" s="21" t="s">
        <v>123668</v>
      </c>
      <c r="F8088" s="21" t="s">
        <v>123669</v>
      </c>
      <c r="G8088" s="22">
        <v>6</v>
      </c>
      <c r="H8088" s="22">
        <v>12</v>
      </c>
      <c r="I8088" s="22">
        <v>20</v>
      </c>
      <c r="J8088" s="21" t="s">
        <v>123670</v>
      </c>
    </row>
    <row r="8089" spans="1:10" ht="32" customHeight="1">
      <c r="A8089" s="19" t="s">
        <v>123671</v>
      </c>
      <c r="B8089" s="24">
        <v>12</v>
      </c>
      <c r="C8089" s="22">
        <v>50</v>
      </c>
      <c r="D8089" s="21" t="s">
        <v>123667</v>
      </c>
      <c r="E8089" s="21" t="s">
        <v>123668</v>
      </c>
      <c r="F8089" s="21" t="s">
        <v>123669</v>
      </c>
      <c r="G8089" s="22">
        <v>6</v>
      </c>
      <c r="H8089" s="22">
        <v>12</v>
      </c>
      <c r="I8089" s="22">
        <v>20</v>
      </c>
      <c r="J8089" s="21" t="s">
        <v>123670</v>
      </c>
    </row>
    <row r="8090" spans="1:10" ht="32" customHeight="1">
      <c r="A8090" s="19" t="s">
        <v>123672</v>
      </c>
      <c r="B8090" s="24">
        <v>29</v>
      </c>
      <c r="C8090" s="22">
        <v>17</v>
      </c>
      <c r="D8090" s="21" t="s">
        <v>108288</v>
      </c>
      <c r="E8090" s="21" t="s">
        <v>108289</v>
      </c>
      <c r="F8090" s="21" t="s">
        <v>101710</v>
      </c>
      <c r="G8090" s="22">
        <v>1</v>
      </c>
      <c r="H8090" s="22">
        <v>12</v>
      </c>
      <c r="I8090" s="22">
        <v>20</v>
      </c>
      <c r="J8090" s="21" t="s">
        <v>123673</v>
      </c>
    </row>
    <row r="8091" spans="1:10" ht="32" customHeight="1">
      <c r="A8091" s="19" t="s">
        <v>123674</v>
      </c>
      <c r="B8091" s="24">
        <v>29</v>
      </c>
      <c r="C8091" s="22">
        <v>17</v>
      </c>
      <c r="D8091" s="21" t="s">
        <v>108288</v>
      </c>
      <c r="E8091" s="21" t="s">
        <v>108289</v>
      </c>
      <c r="F8091" s="21" t="s">
        <v>101710</v>
      </c>
      <c r="G8091" s="22">
        <v>1</v>
      </c>
      <c r="H8091" s="22">
        <v>12</v>
      </c>
      <c r="I8091" s="22">
        <v>20</v>
      </c>
      <c r="J8091" s="21" t="s">
        <v>123673</v>
      </c>
    </row>
    <row r="8092" spans="1:10" ht="32" customHeight="1">
      <c r="A8092" s="19" t="s">
        <v>123675</v>
      </c>
      <c r="B8092" s="24">
        <v>13</v>
      </c>
      <c r="C8092" s="22">
        <v>15</v>
      </c>
      <c r="D8092" s="21" t="s">
        <v>123676</v>
      </c>
      <c r="E8092" s="21" t="s">
        <v>123677</v>
      </c>
      <c r="F8092" s="21" t="s">
        <v>101528</v>
      </c>
      <c r="G8092" s="22">
        <v>10</v>
      </c>
      <c r="H8092" s="22">
        <v>0</v>
      </c>
      <c r="I8092" s="22">
        <v>0</v>
      </c>
      <c r="J8092" s="21" t="s">
        <v>123678</v>
      </c>
    </row>
    <row r="8093" spans="1:10" ht="32" customHeight="1">
      <c r="A8093" s="19" t="s">
        <v>123679</v>
      </c>
      <c r="B8093" s="24">
        <v>23</v>
      </c>
      <c r="C8093" s="22">
        <v>31</v>
      </c>
      <c r="D8093" s="21" t="s">
        <v>109165</v>
      </c>
      <c r="E8093" s="21" t="s">
        <v>109166</v>
      </c>
      <c r="F8093" s="21" t="s">
        <v>101757</v>
      </c>
      <c r="G8093" s="22">
        <v>11</v>
      </c>
      <c r="H8093" s="22">
        <v>16</v>
      </c>
      <c r="I8093" s="22">
        <v>24</v>
      </c>
      <c r="J8093" s="21" t="s">
        <v>123680</v>
      </c>
    </row>
    <row r="8094" spans="1:10" ht="32" customHeight="1">
      <c r="A8094" s="19" t="s">
        <v>123681</v>
      </c>
      <c r="B8094" s="24">
        <v>62</v>
      </c>
      <c r="C8094" s="22">
        <v>15</v>
      </c>
      <c r="D8094" s="21" t="s">
        <v>123682</v>
      </c>
      <c r="E8094" s="21" t="s">
        <v>123683</v>
      </c>
      <c r="F8094" s="21" t="s">
        <v>101554</v>
      </c>
      <c r="G8094" s="22">
        <v>10</v>
      </c>
      <c r="H8094" s="22">
        <v>0</v>
      </c>
      <c r="I8094" s="22">
        <v>0</v>
      </c>
      <c r="J8094" s="21" t="s">
        <v>123684</v>
      </c>
    </row>
    <row r="8095" spans="1:10" ht="32" customHeight="1">
      <c r="A8095" s="19" t="s">
        <v>123685</v>
      </c>
      <c r="B8095" s="24">
        <v>13</v>
      </c>
      <c r="C8095" s="22">
        <v>15</v>
      </c>
      <c r="D8095" s="21" t="s">
        <v>109237</v>
      </c>
      <c r="E8095" s="21" t="s">
        <v>109238</v>
      </c>
      <c r="F8095" s="21" t="s">
        <v>101554</v>
      </c>
      <c r="G8095" s="22">
        <v>10</v>
      </c>
      <c r="H8095" s="22">
        <v>0</v>
      </c>
      <c r="I8095" s="22">
        <v>0</v>
      </c>
      <c r="J8095" s="21" t="s">
        <v>123686</v>
      </c>
    </row>
    <row r="8096" spans="1:10" ht="20" customHeight="1">
      <c r="A8096" s="27">
        <v>-999</v>
      </c>
      <c r="B8096" s="24">
        <v>-999</v>
      </c>
      <c r="C8096" s="22">
        <v>-999</v>
      </c>
      <c r="D8096" s="22">
        <v>-999</v>
      </c>
      <c r="E8096" s="22">
        <v>-999</v>
      </c>
      <c r="F8096" s="22">
        <v>-999</v>
      </c>
      <c r="G8096" s="22">
        <v>-999</v>
      </c>
      <c r="H8096" s="22">
        <v>-999</v>
      </c>
      <c r="I8096" s="22">
        <v>-999</v>
      </c>
      <c r="J8096" s="22">
        <v>-999</v>
      </c>
    </row>
    <row r="8097" spans="1:10" ht="32" customHeight="1">
      <c r="A8097" s="19" t="s">
        <v>123687</v>
      </c>
      <c r="B8097" s="24">
        <v>19</v>
      </c>
      <c r="C8097" s="22">
        <v>16</v>
      </c>
      <c r="D8097" s="21" t="s">
        <v>104155</v>
      </c>
      <c r="E8097" s="21" t="s">
        <v>104156</v>
      </c>
      <c r="F8097" s="21" t="s">
        <v>101945</v>
      </c>
      <c r="G8097" s="22">
        <v>1</v>
      </c>
      <c r="H8097" s="22">
        <v>11</v>
      </c>
      <c r="I8097" s="22">
        <v>18</v>
      </c>
      <c r="J8097" s="21" t="s">
        <v>123688</v>
      </c>
    </row>
    <row r="8098" spans="1:10" ht="32" customHeight="1">
      <c r="A8098" s="19" t="s">
        <v>123689</v>
      </c>
      <c r="B8098" s="24">
        <v>19</v>
      </c>
      <c r="C8098" s="22">
        <v>16</v>
      </c>
      <c r="D8098" s="21" t="s">
        <v>104155</v>
      </c>
      <c r="E8098" s="21" t="s">
        <v>104156</v>
      </c>
      <c r="F8098" s="21" t="s">
        <v>101945</v>
      </c>
      <c r="G8098" s="22">
        <v>1</v>
      </c>
      <c r="H8098" s="22">
        <v>11</v>
      </c>
      <c r="I8098" s="22">
        <v>18</v>
      </c>
      <c r="J8098" s="21" t="s">
        <v>123688</v>
      </c>
    </row>
    <row r="8099" spans="1:10" ht="32" customHeight="1">
      <c r="A8099" s="19" t="s">
        <v>123690</v>
      </c>
      <c r="B8099" s="24">
        <v>12</v>
      </c>
      <c r="C8099" s="22">
        <v>15</v>
      </c>
      <c r="D8099" s="21" t="s">
        <v>123691</v>
      </c>
      <c r="E8099" s="21" t="s">
        <v>123692</v>
      </c>
      <c r="F8099" s="21" t="s">
        <v>101554</v>
      </c>
      <c r="G8099" s="22">
        <v>3</v>
      </c>
      <c r="H8099" s="22">
        <v>8</v>
      </c>
      <c r="I8099" s="22">
        <v>14</v>
      </c>
      <c r="J8099" s="21" t="s">
        <v>123693</v>
      </c>
    </row>
    <row r="8100" spans="1:10" ht="32" customHeight="1">
      <c r="A8100" s="19" t="s">
        <v>123694</v>
      </c>
      <c r="B8100" s="24">
        <v>15</v>
      </c>
      <c r="C8100" s="22">
        <v>17</v>
      </c>
      <c r="D8100" s="21" t="s">
        <v>123695</v>
      </c>
      <c r="E8100" s="21" t="s">
        <v>123696</v>
      </c>
      <c r="F8100" s="21" t="s">
        <v>14743</v>
      </c>
      <c r="G8100" s="22">
        <v>4</v>
      </c>
      <c r="H8100" s="22">
        <v>9</v>
      </c>
      <c r="I8100" s="22">
        <v>17</v>
      </c>
      <c r="J8100" s="21" t="s">
        <v>123697</v>
      </c>
    </row>
    <row r="8101" spans="1:10" ht="32" customHeight="1">
      <c r="A8101" s="19" t="s">
        <v>123698</v>
      </c>
      <c r="B8101" s="24">
        <v>26</v>
      </c>
      <c r="C8101" s="22">
        <v>23</v>
      </c>
      <c r="D8101" s="21" t="s">
        <v>102730</v>
      </c>
      <c r="E8101" s="21" t="s">
        <v>102731</v>
      </c>
      <c r="F8101" s="21" t="s">
        <v>102001</v>
      </c>
      <c r="G8101" s="22">
        <v>7</v>
      </c>
      <c r="H8101" s="22">
        <v>12</v>
      </c>
      <c r="I8101" s="22">
        <v>22</v>
      </c>
      <c r="J8101" s="21" t="s">
        <v>114221</v>
      </c>
    </row>
    <row r="8102" spans="1:10" ht="32" customHeight="1">
      <c r="A8102" s="19" t="s">
        <v>123699</v>
      </c>
      <c r="B8102" s="24">
        <v>48</v>
      </c>
      <c r="C8102" s="22">
        <v>17</v>
      </c>
      <c r="D8102" s="21" t="s">
        <v>123700</v>
      </c>
      <c r="E8102" s="21" t="s">
        <v>123701</v>
      </c>
      <c r="F8102" s="21" t="s">
        <v>101710</v>
      </c>
      <c r="G8102" s="22">
        <v>1</v>
      </c>
      <c r="H8102" s="22">
        <v>12</v>
      </c>
      <c r="I8102" s="22">
        <v>22</v>
      </c>
      <c r="J8102" s="21" t="s">
        <v>123702</v>
      </c>
    </row>
    <row r="8103" spans="1:10" ht="32" customHeight="1">
      <c r="A8103" s="19" t="s">
        <v>123703</v>
      </c>
      <c r="B8103" s="24">
        <v>26</v>
      </c>
      <c r="C8103" s="22">
        <v>18</v>
      </c>
      <c r="D8103" s="21" t="s">
        <v>123704</v>
      </c>
      <c r="E8103" s="21" t="s">
        <v>123705</v>
      </c>
      <c r="F8103" s="21" t="s">
        <v>102144</v>
      </c>
      <c r="G8103" s="22">
        <v>1</v>
      </c>
      <c r="H8103" s="22">
        <v>13</v>
      </c>
      <c r="I8103" s="22">
        <v>20</v>
      </c>
      <c r="J8103" s="21" t="s">
        <v>123706</v>
      </c>
    </row>
    <row r="8104" spans="1:10" ht="20" customHeight="1">
      <c r="A8104" s="27">
        <v>-999</v>
      </c>
      <c r="B8104" s="24">
        <v>-999</v>
      </c>
      <c r="C8104" s="22">
        <v>-999</v>
      </c>
      <c r="D8104" s="22">
        <v>-999</v>
      </c>
      <c r="E8104" s="22">
        <v>-999</v>
      </c>
      <c r="F8104" s="22">
        <v>-999</v>
      </c>
      <c r="G8104" s="22">
        <v>-999</v>
      </c>
      <c r="H8104" s="22">
        <v>-999</v>
      </c>
      <c r="I8104" s="22">
        <v>-999</v>
      </c>
      <c r="J8104" s="22">
        <v>-999</v>
      </c>
    </row>
    <row r="8105" spans="1:10" ht="20" customHeight="1">
      <c r="A8105" s="27">
        <v>-999</v>
      </c>
      <c r="B8105" s="24">
        <v>-999</v>
      </c>
      <c r="C8105" s="22">
        <v>-999</v>
      </c>
      <c r="D8105" s="22">
        <v>-999</v>
      </c>
      <c r="E8105" s="22">
        <v>-999</v>
      </c>
      <c r="F8105" s="22">
        <v>-999</v>
      </c>
      <c r="G8105" s="22">
        <v>-999</v>
      </c>
      <c r="H8105" s="22">
        <v>-999</v>
      </c>
      <c r="I8105" s="22">
        <v>-999</v>
      </c>
      <c r="J8105" s="22">
        <v>-999</v>
      </c>
    </row>
    <row r="8106" spans="1:10" ht="20" customHeight="1">
      <c r="A8106" s="27">
        <v>-999</v>
      </c>
      <c r="B8106" s="24">
        <v>-999</v>
      </c>
      <c r="C8106" s="22">
        <v>-999</v>
      </c>
      <c r="D8106" s="22">
        <v>-999</v>
      </c>
      <c r="E8106" s="22">
        <v>-999</v>
      </c>
      <c r="F8106" s="22">
        <v>-999</v>
      </c>
      <c r="G8106" s="22">
        <v>-999</v>
      </c>
      <c r="H8106" s="22">
        <v>-999</v>
      </c>
      <c r="I8106" s="22">
        <v>-999</v>
      </c>
      <c r="J8106" s="22">
        <v>-999</v>
      </c>
    </row>
    <row r="8107" spans="1:10" ht="32" customHeight="1">
      <c r="A8107" s="19" t="s">
        <v>123707</v>
      </c>
      <c r="B8107" s="24">
        <v>26</v>
      </c>
      <c r="C8107" s="22">
        <v>16</v>
      </c>
      <c r="D8107" s="21" t="s">
        <v>123708</v>
      </c>
      <c r="E8107" s="21" t="s">
        <v>123709</v>
      </c>
      <c r="F8107" s="21" t="s">
        <v>101945</v>
      </c>
      <c r="G8107" s="22">
        <v>1</v>
      </c>
      <c r="H8107" s="22">
        <v>11</v>
      </c>
      <c r="I8107" s="22">
        <v>18</v>
      </c>
      <c r="J8107" s="21" t="s">
        <v>123710</v>
      </c>
    </row>
    <row r="8108" spans="1:10" ht="32" customHeight="1">
      <c r="A8108" s="19" t="s">
        <v>123711</v>
      </c>
      <c r="B8108" s="24">
        <v>13</v>
      </c>
      <c r="C8108" s="22">
        <v>15</v>
      </c>
      <c r="D8108" s="21" t="s">
        <v>123712</v>
      </c>
      <c r="E8108" s="21" t="s">
        <v>123713</v>
      </c>
      <c r="F8108" s="21" t="s">
        <v>101522</v>
      </c>
      <c r="G8108" s="22">
        <v>10</v>
      </c>
      <c r="H8108" s="22">
        <v>0</v>
      </c>
      <c r="I8108" s="22">
        <v>0</v>
      </c>
      <c r="J8108" s="21" t="s">
        <v>123714</v>
      </c>
    </row>
    <row r="8109" spans="1:10" ht="20" customHeight="1">
      <c r="A8109" s="27">
        <v>-999</v>
      </c>
      <c r="B8109" s="24">
        <v>-999</v>
      </c>
      <c r="C8109" s="22">
        <v>-999</v>
      </c>
      <c r="D8109" s="22">
        <v>-999</v>
      </c>
      <c r="E8109" s="22">
        <v>-999</v>
      </c>
      <c r="F8109" s="22">
        <v>-999</v>
      </c>
      <c r="G8109" s="22">
        <v>-999</v>
      </c>
      <c r="H8109" s="22">
        <v>-999</v>
      </c>
      <c r="I8109" s="22">
        <v>-999</v>
      </c>
      <c r="J8109" s="22">
        <v>-999</v>
      </c>
    </row>
    <row r="8110" spans="1:10" ht="32" customHeight="1">
      <c r="A8110" s="19" t="s">
        <v>123715</v>
      </c>
      <c r="B8110" s="24">
        <v>20</v>
      </c>
      <c r="C8110" s="22">
        <v>15</v>
      </c>
      <c r="D8110" s="21" t="s">
        <v>111008</v>
      </c>
      <c r="E8110" s="21" t="s">
        <v>111009</v>
      </c>
      <c r="F8110" s="21" t="s">
        <v>101522</v>
      </c>
      <c r="G8110" s="22">
        <v>10</v>
      </c>
      <c r="H8110" s="22">
        <v>0</v>
      </c>
      <c r="I8110" s="22">
        <v>0</v>
      </c>
      <c r="J8110" s="21" t="s">
        <v>123716</v>
      </c>
    </row>
    <row r="8111" spans="1:10" ht="32" customHeight="1">
      <c r="A8111" s="19" t="s">
        <v>123717</v>
      </c>
      <c r="B8111" s="24">
        <v>13</v>
      </c>
      <c r="C8111" s="22">
        <v>15</v>
      </c>
      <c r="D8111" s="21" t="s">
        <v>123718</v>
      </c>
      <c r="E8111" s="21" t="s">
        <v>123719</v>
      </c>
      <c r="F8111" s="21" t="s">
        <v>14739</v>
      </c>
      <c r="G8111" s="22">
        <v>4</v>
      </c>
      <c r="H8111" s="22">
        <v>5</v>
      </c>
      <c r="I8111" s="22">
        <v>15</v>
      </c>
      <c r="J8111" s="21" t="s">
        <v>123720</v>
      </c>
    </row>
    <row r="8112" spans="1:10" ht="20" customHeight="1">
      <c r="A8112" s="27">
        <v>-999</v>
      </c>
      <c r="B8112" s="24">
        <v>-999</v>
      </c>
      <c r="C8112" s="22">
        <v>-999</v>
      </c>
      <c r="D8112" s="22">
        <v>-999</v>
      </c>
      <c r="E8112" s="22">
        <v>-999</v>
      </c>
      <c r="F8112" s="22">
        <v>-999</v>
      </c>
      <c r="G8112" s="22">
        <v>-999</v>
      </c>
      <c r="H8112" s="22">
        <v>-999</v>
      </c>
      <c r="I8112" s="22">
        <v>-999</v>
      </c>
      <c r="J8112" s="22">
        <v>-999</v>
      </c>
    </row>
    <row r="8113" spans="1:10" ht="32" customHeight="1">
      <c r="A8113" s="19" t="s">
        <v>123721</v>
      </c>
      <c r="B8113" s="24">
        <v>26</v>
      </c>
      <c r="C8113" s="22">
        <v>16</v>
      </c>
      <c r="D8113" s="21" t="s">
        <v>123722</v>
      </c>
      <c r="E8113" s="21" t="s">
        <v>123723</v>
      </c>
      <c r="F8113" s="21" t="s">
        <v>102257</v>
      </c>
      <c r="G8113" s="22">
        <v>1</v>
      </c>
      <c r="H8113" s="22">
        <v>5</v>
      </c>
      <c r="I8113" s="22">
        <v>15</v>
      </c>
      <c r="J8113" s="21" t="s">
        <v>123724</v>
      </c>
    </row>
    <row r="8114" spans="1:10" ht="32" customHeight="1">
      <c r="A8114" s="19" t="s">
        <v>123725</v>
      </c>
      <c r="B8114" s="24">
        <v>25</v>
      </c>
      <c r="C8114" s="22">
        <v>30</v>
      </c>
      <c r="D8114" s="21" t="s">
        <v>123726</v>
      </c>
      <c r="E8114" s="21" t="s">
        <v>123727</v>
      </c>
      <c r="F8114" s="21" t="s">
        <v>103600</v>
      </c>
      <c r="G8114" s="22">
        <v>9</v>
      </c>
      <c r="H8114" s="22">
        <v>17</v>
      </c>
      <c r="I8114" s="22">
        <v>38</v>
      </c>
      <c r="J8114" s="21" t="s">
        <v>123728</v>
      </c>
    </row>
    <row r="8115" spans="1:10" ht="32" customHeight="1">
      <c r="A8115" s="19" t="s">
        <v>123729</v>
      </c>
      <c r="B8115" s="24">
        <v>27</v>
      </c>
      <c r="C8115" s="22">
        <v>15</v>
      </c>
      <c r="D8115" s="21" t="s">
        <v>111283</v>
      </c>
      <c r="E8115" s="21" t="s">
        <v>111284</v>
      </c>
      <c r="F8115" s="21" t="s">
        <v>101522</v>
      </c>
      <c r="G8115" s="22">
        <v>10</v>
      </c>
      <c r="H8115" s="22">
        <v>0</v>
      </c>
      <c r="I8115" s="22">
        <v>0</v>
      </c>
      <c r="J8115" s="21" t="s">
        <v>123730</v>
      </c>
    </row>
    <row r="8116" spans="1:10" ht="20" customHeight="1">
      <c r="A8116" s="19" t="s">
        <v>123731</v>
      </c>
      <c r="B8116" s="24">
        <v>18</v>
      </c>
      <c r="C8116" s="22">
        <v>15</v>
      </c>
      <c r="D8116" s="21" t="s">
        <v>103142</v>
      </c>
      <c r="E8116" s="21" t="s">
        <v>103143</v>
      </c>
      <c r="F8116" s="21" t="s">
        <v>101554</v>
      </c>
      <c r="G8116" s="22">
        <v>10</v>
      </c>
      <c r="H8116" s="22">
        <v>0</v>
      </c>
      <c r="I8116" s="22">
        <v>0</v>
      </c>
      <c r="J8116" s="21" t="s">
        <v>123732</v>
      </c>
    </row>
    <row r="8117" spans="1:10" ht="32" customHeight="1">
      <c r="A8117" s="19" t="s">
        <v>123733</v>
      </c>
      <c r="B8117" s="24">
        <v>25</v>
      </c>
      <c r="C8117" s="22">
        <v>16</v>
      </c>
      <c r="D8117" s="21" t="s">
        <v>103181</v>
      </c>
      <c r="E8117" s="21" t="s">
        <v>103182</v>
      </c>
      <c r="F8117" s="21" t="s">
        <v>101945</v>
      </c>
      <c r="G8117" s="22">
        <v>1</v>
      </c>
      <c r="H8117" s="22">
        <v>11</v>
      </c>
      <c r="I8117" s="22">
        <v>20</v>
      </c>
      <c r="J8117" s="21" t="s">
        <v>123734</v>
      </c>
    </row>
    <row r="8118" spans="1:10" ht="32" customHeight="1">
      <c r="A8118" s="19" t="s">
        <v>123735</v>
      </c>
      <c r="B8118" s="24">
        <v>13</v>
      </c>
      <c r="C8118" s="22">
        <v>15</v>
      </c>
      <c r="D8118" s="21" t="s">
        <v>123736</v>
      </c>
      <c r="E8118" s="21" t="s">
        <v>123737</v>
      </c>
      <c r="F8118" s="21" t="s">
        <v>101528</v>
      </c>
      <c r="G8118" s="22">
        <v>10</v>
      </c>
      <c r="H8118" s="22">
        <v>0</v>
      </c>
      <c r="I8118" s="22">
        <v>0</v>
      </c>
      <c r="J8118" s="21" t="s">
        <v>123738</v>
      </c>
    </row>
    <row r="8119" spans="1:10" ht="32" customHeight="1">
      <c r="A8119" s="19" t="s">
        <v>123739</v>
      </c>
      <c r="B8119" s="24">
        <v>16</v>
      </c>
      <c r="C8119" s="22">
        <v>18</v>
      </c>
      <c r="D8119" s="21" t="s">
        <v>123740</v>
      </c>
      <c r="E8119" s="21" t="s">
        <v>123741</v>
      </c>
      <c r="F8119" s="21" t="s">
        <v>102144</v>
      </c>
      <c r="G8119" s="22">
        <v>2</v>
      </c>
      <c r="H8119" s="22">
        <v>12</v>
      </c>
      <c r="I8119" s="22">
        <v>20</v>
      </c>
      <c r="J8119" s="21" t="s">
        <v>123742</v>
      </c>
    </row>
    <row r="8120" spans="1:10" ht="32" customHeight="1">
      <c r="A8120" s="19" t="s">
        <v>123743</v>
      </c>
      <c r="B8120" s="24">
        <v>17</v>
      </c>
      <c r="C8120" s="22">
        <v>15</v>
      </c>
      <c r="D8120" s="21" t="s">
        <v>118218</v>
      </c>
      <c r="E8120" s="21" t="s">
        <v>118219</v>
      </c>
      <c r="F8120" s="21" t="s">
        <v>101528</v>
      </c>
      <c r="G8120" s="22">
        <v>10</v>
      </c>
      <c r="H8120" s="22">
        <v>0</v>
      </c>
      <c r="I8120" s="22">
        <v>0</v>
      </c>
      <c r="J8120" s="21" t="s">
        <v>118220</v>
      </c>
    </row>
    <row r="8121" spans="1:10" ht="32" customHeight="1">
      <c r="A8121" s="19" t="s">
        <v>123744</v>
      </c>
      <c r="B8121" s="24">
        <v>27</v>
      </c>
      <c r="C8121" s="22">
        <v>15</v>
      </c>
      <c r="D8121" s="21" t="s">
        <v>105406</v>
      </c>
      <c r="E8121" s="21" t="s">
        <v>105407</v>
      </c>
      <c r="F8121" s="21" t="s">
        <v>101694</v>
      </c>
      <c r="G8121" s="22">
        <v>10</v>
      </c>
      <c r="H8121" s="22">
        <v>0</v>
      </c>
      <c r="I8121" s="22">
        <v>0</v>
      </c>
      <c r="J8121" s="21" t="s">
        <v>123745</v>
      </c>
    </row>
    <row r="8122" spans="1:10" ht="32" customHeight="1">
      <c r="A8122" s="19" t="s">
        <v>123746</v>
      </c>
      <c r="B8122" s="24">
        <v>27</v>
      </c>
      <c r="C8122" s="22">
        <v>15</v>
      </c>
      <c r="D8122" s="21" t="s">
        <v>105406</v>
      </c>
      <c r="E8122" s="21" t="s">
        <v>105407</v>
      </c>
      <c r="F8122" s="21" t="s">
        <v>101694</v>
      </c>
      <c r="G8122" s="22">
        <v>10</v>
      </c>
      <c r="H8122" s="22">
        <v>0</v>
      </c>
      <c r="I8122" s="22">
        <v>0</v>
      </c>
      <c r="J8122" s="21" t="s">
        <v>123745</v>
      </c>
    </row>
    <row r="8123" spans="1:10" ht="32" customHeight="1">
      <c r="A8123" s="19" t="s">
        <v>123747</v>
      </c>
      <c r="B8123" s="24">
        <v>13</v>
      </c>
      <c r="C8123" s="22">
        <v>15</v>
      </c>
      <c r="D8123" s="21" t="s">
        <v>102214</v>
      </c>
      <c r="E8123" s="21" t="s">
        <v>102215</v>
      </c>
      <c r="F8123" s="21" t="s">
        <v>101554</v>
      </c>
      <c r="G8123" s="22">
        <v>10</v>
      </c>
      <c r="H8123" s="22">
        <v>0</v>
      </c>
      <c r="I8123" s="22">
        <v>0</v>
      </c>
      <c r="J8123" s="21" t="s">
        <v>113507</v>
      </c>
    </row>
    <row r="8124" spans="1:10" ht="20" customHeight="1">
      <c r="A8124" s="19" t="s">
        <v>123748</v>
      </c>
      <c r="B8124" s="24">
        <v>20</v>
      </c>
      <c r="C8124" s="22">
        <v>15</v>
      </c>
      <c r="D8124" s="21" t="s">
        <v>102308</v>
      </c>
      <c r="E8124" s="21" t="s">
        <v>102309</v>
      </c>
      <c r="F8124" s="21" t="s">
        <v>101554</v>
      </c>
      <c r="G8124" s="22">
        <v>10</v>
      </c>
      <c r="H8124" s="22">
        <v>0</v>
      </c>
      <c r="I8124" s="22">
        <v>0</v>
      </c>
      <c r="J8124" s="21" t="s">
        <v>123749</v>
      </c>
    </row>
    <row r="8125" spans="1:10" ht="32" customHeight="1">
      <c r="A8125" s="19" t="s">
        <v>123750</v>
      </c>
      <c r="B8125" s="24">
        <v>22</v>
      </c>
      <c r="C8125" s="22">
        <v>16</v>
      </c>
      <c r="D8125" s="21" t="s">
        <v>123751</v>
      </c>
      <c r="E8125" s="21" t="s">
        <v>123752</v>
      </c>
      <c r="F8125" s="21" t="s">
        <v>101533</v>
      </c>
      <c r="G8125" s="22">
        <v>2</v>
      </c>
      <c r="H8125" s="22">
        <v>10</v>
      </c>
      <c r="I8125" s="22">
        <v>17</v>
      </c>
      <c r="J8125" s="21" t="s">
        <v>123753</v>
      </c>
    </row>
    <row r="8126" spans="1:10" ht="32" customHeight="1">
      <c r="A8126" s="19" t="s">
        <v>123754</v>
      </c>
      <c r="B8126" s="24">
        <v>14</v>
      </c>
      <c r="C8126" s="22">
        <v>22</v>
      </c>
      <c r="D8126" s="21" t="s">
        <v>118139</v>
      </c>
      <c r="E8126" s="21" t="s">
        <v>118140</v>
      </c>
      <c r="F8126" s="21" t="s">
        <v>104448</v>
      </c>
      <c r="G8126" s="22">
        <v>10</v>
      </c>
      <c r="H8126" s="22">
        <v>8</v>
      </c>
      <c r="I8126" s="22">
        <v>18</v>
      </c>
      <c r="J8126" s="21" t="s">
        <v>123755</v>
      </c>
    </row>
    <row r="8127" spans="1:10" ht="32" customHeight="1">
      <c r="A8127" s="19" t="s">
        <v>123756</v>
      </c>
      <c r="B8127" s="24">
        <v>24</v>
      </c>
      <c r="C8127" s="22">
        <v>15</v>
      </c>
      <c r="D8127" s="21" t="s">
        <v>106071</v>
      </c>
      <c r="E8127" s="21" t="s">
        <v>106072</v>
      </c>
      <c r="F8127" s="21" t="s">
        <v>101554</v>
      </c>
      <c r="G8127" s="22">
        <v>10</v>
      </c>
      <c r="H8127" s="22">
        <v>0</v>
      </c>
      <c r="I8127" s="22">
        <v>0</v>
      </c>
      <c r="J8127" s="21" t="s">
        <v>106073</v>
      </c>
    </row>
    <row r="8128" spans="1:10" ht="32" customHeight="1">
      <c r="A8128" s="19" t="s">
        <v>123757</v>
      </c>
      <c r="B8128" s="24">
        <v>30</v>
      </c>
      <c r="C8128" s="22">
        <v>23</v>
      </c>
      <c r="D8128" s="21" t="s">
        <v>102022</v>
      </c>
      <c r="E8128" s="21" t="s">
        <v>102023</v>
      </c>
      <c r="F8128" s="21" t="s">
        <v>102001</v>
      </c>
      <c r="G8128" s="22">
        <v>5</v>
      </c>
      <c r="H8128" s="22">
        <v>14</v>
      </c>
      <c r="I8128" s="22">
        <v>27</v>
      </c>
      <c r="J8128" s="21" t="s">
        <v>123758</v>
      </c>
    </row>
    <row r="8129" spans="1:10" ht="32" customHeight="1">
      <c r="A8129" s="19" t="s">
        <v>123759</v>
      </c>
      <c r="B8129" s="24">
        <v>13</v>
      </c>
      <c r="C8129" s="22">
        <v>15</v>
      </c>
      <c r="D8129" s="21" t="s">
        <v>123760</v>
      </c>
      <c r="E8129" s="21" t="s">
        <v>123761</v>
      </c>
      <c r="F8129" s="21" t="s">
        <v>101528</v>
      </c>
      <c r="G8129" s="22">
        <v>10</v>
      </c>
      <c r="H8129" s="22">
        <v>0</v>
      </c>
      <c r="I8129" s="22">
        <v>0</v>
      </c>
      <c r="J8129" s="21" t="s">
        <v>123762</v>
      </c>
    </row>
    <row r="8130" spans="1:10" ht="32" customHeight="1">
      <c r="A8130" s="19" t="s">
        <v>123763</v>
      </c>
      <c r="B8130" s="24">
        <v>36</v>
      </c>
      <c r="C8130" s="22">
        <v>15</v>
      </c>
      <c r="D8130" s="21" t="s">
        <v>113081</v>
      </c>
      <c r="E8130" s="21" t="s">
        <v>113082</v>
      </c>
      <c r="F8130" s="21" t="s">
        <v>101528</v>
      </c>
      <c r="G8130" s="22">
        <v>10</v>
      </c>
      <c r="H8130" s="22">
        <v>0</v>
      </c>
      <c r="I8130" s="22">
        <v>0</v>
      </c>
      <c r="J8130" s="21" t="s">
        <v>123764</v>
      </c>
    </row>
    <row r="8131" spans="1:10" ht="32" customHeight="1">
      <c r="A8131" s="19" t="s">
        <v>123765</v>
      </c>
      <c r="B8131" s="24">
        <v>40</v>
      </c>
      <c r="C8131" s="22">
        <v>23</v>
      </c>
      <c r="D8131" s="21" t="s">
        <v>102880</v>
      </c>
      <c r="E8131" s="21" t="s">
        <v>102881</v>
      </c>
      <c r="F8131" s="21" t="s">
        <v>102157</v>
      </c>
      <c r="G8131" s="22">
        <v>7</v>
      </c>
      <c r="H8131" s="22">
        <v>12</v>
      </c>
      <c r="I8131" s="22">
        <v>20</v>
      </c>
      <c r="J8131" s="21" t="s">
        <v>112929</v>
      </c>
    </row>
    <row r="8132" spans="1:10" ht="32" customHeight="1">
      <c r="A8132" s="19" t="s">
        <v>123766</v>
      </c>
      <c r="B8132" s="24">
        <v>34</v>
      </c>
      <c r="C8132" s="22">
        <v>30</v>
      </c>
      <c r="D8132" s="21" t="s">
        <v>114836</v>
      </c>
      <c r="E8132" s="21" t="s">
        <v>114837</v>
      </c>
      <c r="F8132" s="21" t="s">
        <v>105193</v>
      </c>
      <c r="G8132" s="22">
        <v>6</v>
      </c>
      <c r="H8132" s="22">
        <v>20</v>
      </c>
      <c r="I8132" s="22">
        <v>36</v>
      </c>
      <c r="J8132" s="21" t="s">
        <v>123767</v>
      </c>
    </row>
    <row r="8133" spans="1:10" ht="32" customHeight="1">
      <c r="A8133" s="19" t="s">
        <v>123768</v>
      </c>
      <c r="B8133" s="24">
        <v>22</v>
      </c>
      <c r="C8133" s="22">
        <v>15</v>
      </c>
      <c r="D8133" s="21" t="s">
        <v>104151</v>
      </c>
      <c r="E8133" s="21" t="s">
        <v>104152</v>
      </c>
      <c r="F8133" s="21" t="s">
        <v>14739</v>
      </c>
      <c r="G8133" s="22">
        <v>10</v>
      </c>
      <c r="H8133" s="22">
        <v>0</v>
      </c>
      <c r="I8133" s="22">
        <v>0</v>
      </c>
      <c r="J8133" s="21" t="s">
        <v>104153</v>
      </c>
    </row>
    <row r="8134" spans="1:10" ht="32" customHeight="1">
      <c r="A8134" s="19" t="s">
        <v>123769</v>
      </c>
      <c r="B8134" s="24">
        <v>12</v>
      </c>
      <c r="C8134" s="22">
        <v>20</v>
      </c>
      <c r="D8134" s="21" t="s">
        <v>123770</v>
      </c>
      <c r="E8134" s="21" t="s">
        <v>123771</v>
      </c>
      <c r="F8134" s="21" t="s">
        <v>101543</v>
      </c>
      <c r="G8134" s="22">
        <v>8</v>
      </c>
      <c r="H8134" s="22">
        <v>8</v>
      </c>
      <c r="I8134" s="22">
        <v>17</v>
      </c>
      <c r="J8134" s="21" t="s">
        <v>123772</v>
      </c>
    </row>
    <row r="8135" spans="1:10" ht="32" customHeight="1">
      <c r="A8135" s="19" t="s">
        <v>123773</v>
      </c>
      <c r="B8135" s="24">
        <v>12</v>
      </c>
      <c r="C8135" s="22">
        <v>20</v>
      </c>
      <c r="D8135" s="21" t="s">
        <v>123770</v>
      </c>
      <c r="E8135" s="21" t="s">
        <v>123771</v>
      </c>
      <c r="F8135" s="21" t="s">
        <v>101543</v>
      </c>
      <c r="G8135" s="22">
        <v>8</v>
      </c>
      <c r="H8135" s="22">
        <v>8</v>
      </c>
      <c r="I8135" s="22">
        <v>17</v>
      </c>
      <c r="J8135" s="21" t="s">
        <v>123772</v>
      </c>
    </row>
    <row r="8136" spans="1:10" ht="32" customHeight="1">
      <c r="A8136" s="19" t="s">
        <v>123774</v>
      </c>
      <c r="B8136" s="24">
        <v>23</v>
      </c>
      <c r="C8136" s="22">
        <v>15</v>
      </c>
      <c r="D8136" s="21" t="s">
        <v>123775</v>
      </c>
      <c r="E8136" s="21" t="s">
        <v>123776</v>
      </c>
      <c r="F8136" s="21" t="s">
        <v>101563</v>
      </c>
      <c r="G8136" s="22">
        <v>10</v>
      </c>
      <c r="H8136" s="22">
        <v>0</v>
      </c>
      <c r="I8136" s="22">
        <v>0</v>
      </c>
      <c r="J8136" s="21" t="s">
        <v>123777</v>
      </c>
    </row>
    <row r="8137" spans="1:10" ht="32" customHeight="1">
      <c r="A8137" s="19" t="s">
        <v>123778</v>
      </c>
      <c r="B8137" s="24">
        <v>28</v>
      </c>
      <c r="C8137" s="22">
        <v>26</v>
      </c>
      <c r="D8137" s="21" t="s">
        <v>123779</v>
      </c>
      <c r="E8137" s="21" t="s">
        <v>123780</v>
      </c>
      <c r="F8137" s="21" t="s">
        <v>103178</v>
      </c>
      <c r="G8137" s="22">
        <v>1</v>
      </c>
      <c r="H8137" s="22">
        <v>21</v>
      </c>
      <c r="I8137" s="22">
        <v>34</v>
      </c>
      <c r="J8137" s="21" t="s">
        <v>123781</v>
      </c>
    </row>
    <row r="8138" spans="1:10" ht="20" customHeight="1">
      <c r="A8138" s="27">
        <v>-999</v>
      </c>
      <c r="B8138" s="24">
        <v>-999</v>
      </c>
      <c r="C8138" s="22">
        <v>-999</v>
      </c>
      <c r="D8138" s="22">
        <v>-999</v>
      </c>
      <c r="E8138" s="22">
        <v>-999</v>
      </c>
      <c r="F8138" s="22">
        <v>-999</v>
      </c>
      <c r="G8138" s="22">
        <v>-999</v>
      </c>
      <c r="H8138" s="22">
        <v>-999</v>
      </c>
      <c r="I8138" s="22">
        <v>-999</v>
      </c>
      <c r="J8138" s="22">
        <v>-999</v>
      </c>
    </row>
    <row r="8139" spans="1:10" ht="32" customHeight="1">
      <c r="A8139" s="19" t="s">
        <v>123782</v>
      </c>
      <c r="B8139" s="24">
        <v>44</v>
      </c>
      <c r="C8139" s="22">
        <v>35</v>
      </c>
      <c r="D8139" s="21" t="s">
        <v>123783</v>
      </c>
      <c r="E8139" s="21" t="s">
        <v>123784</v>
      </c>
      <c r="F8139" s="21" t="s">
        <v>101710</v>
      </c>
      <c r="G8139" s="22">
        <v>3</v>
      </c>
      <c r="H8139" s="22">
        <v>28</v>
      </c>
      <c r="I8139" s="22">
        <v>63</v>
      </c>
      <c r="J8139" s="21" t="s">
        <v>123785</v>
      </c>
    </row>
    <row r="8140" spans="1:10" ht="32" customHeight="1">
      <c r="A8140" s="19" t="s">
        <v>123786</v>
      </c>
      <c r="B8140" s="24">
        <v>12</v>
      </c>
      <c r="C8140" s="22">
        <v>15</v>
      </c>
      <c r="D8140" s="21" t="s">
        <v>123787</v>
      </c>
      <c r="E8140" s="21" t="s">
        <v>123788</v>
      </c>
      <c r="F8140" s="21" t="s">
        <v>101528</v>
      </c>
      <c r="G8140" s="22">
        <v>10</v>
      </c>
      <c r="H8140" s="22">
        <v>0</v>
      </c>
      <c r="I8140" s="22">
        <v>0</v>
      </c>
      <c r="J8140" s="21" t="s">
        <v>123789</v>
      </c>
    </row>
    <row r="8141" spans="1:10" ht="32" customHeight="1">
      <c r="A8141" s="19" t="s">
        <v>123790</v>
      </c>
      <c r="B8141" s="24">
        <v>32</v>
      </c>
      <c r="C8141" s="22">
        <v>15</v>
      </c>
      <c r="D8141" s="21" t="s">
        <v>123791</v>
      </c>
      <c r="E8141" s="21" t="s">
        <v>123792</v>
      </c>
      <c r="F8141" s="21" t="s">
        <v>14739</v>
      </c>
      <c r="G8141" s="22">
        <v>10</v>
      </c>
      <c r="H8141" s="22">
        <v>0</v>
      </c>
      <c r="I8141" s="22">
        <v>0</v>
      </c>
      <c r="J8141" s="21" t="s">
        <v>123793</v>
      </c>
    </row>
    <row r="8142" spans="1:10" ht="32" customHeight="1">
      <c r="A8142" s="19" t="s">
        <v>123794</v>
      </c>
      <c r="B8142" s="24">
        <v>32</v>
      </c>
      <c r="C8142" s="22">
        <v>15</v>
      </c>
      <c r="D8142" s="21" t="s">
        <v>123791</v>
      </c>
      <c r="E8142" s="21" t="s">
        <v>123792</v>
      </c>
      <c r="F8142" s="21" t="s">
        <v>14739</v>
      </c>
      <c r="G8142" s="22">
        <v>10</v>
      </c>
      <c r="H8142" s="22">
        <v>0</v>
      </c>
      <c r="I8142" s="22">
        <v>0</v>
      </c>
      <c r="J8142" s="21" t="s">
        <v>123793</v>
      </c>
    </row>
    <row r="8143" spans="1:10" ht="32" customHeight="1">
      <c r="A8143" s="19" t="s">
        <v>123795</v>
      </c>
      <c r="B8143" s="24">
        <v>32</v>
      </c>
      <c r="C8143" s="22">
        <v>15</v>
      </c>
      <c r="D8143" s="21" t="s">
        <v>120968</v>
      </c>
      <c r="E8143" s="21" t="s">
        <v>120969</v>
      </c>
      <c r="F8143" s="21" t="s">
        <v>14739</v>
      </c>
      <c r="G8143" s="22">
        <v>10</v>
      </c>
      <c r="H8143" s="22">
        <v>0</v>
      </c>
      <c r="I8143" s="22">
        <v>0</v>
      </c>
      <c r="J8143" s="21" t="s">
        <v>122611</v>
      </c>
    </row>
    <row r="8144" spans="1:10" ht="32" customHeight="1">
      <c r="A8144" s="19" t="s">
        <v>123796</v>
      </c>
      <c r="B8144" s="24">
        <v>20</v>
      </c>
      <c r="C8144" s="22">
        <v>27</v>
      </c>
      <c r="D8144" s="21" t="s">
        <v>123797</v>
      </c>
      <c r="E8144" s="21" t="s">
        <v>123798</v>
      </c>
      <c r="F8144" s="21" t="s">
        <v>102257</v>
      </c>
      <c r="G8144" s="22">
        <v>11</v>
      </c>
      <c r="H8144" s="22">
        <v>12</v>
      </c>
      <c r="I8144" s="22">
        <v>17</v>
      </c>
      <c r="J8144" s="21" t="s">
        <v>123799</v>
      </c>
    </row>
    <row r="8145" spans="1:10" ht="32" customHeight="1">
      <c r="A8145" s="19" t="s">
        <v>123800</v>
      </c>
      <c r="B8145" s="24">
        <v>20</v>
      </c>
      <c r="C8145" s="22">
        <v>27</v>
      </c>
      <c r="D8145" s="21" t="s">
        <v>123797</v>
      </c>
      <c r="E8145" s="21" t="s">
        <v>123798</v>
      </c>
      <c r="F8145" s="21" t="s">
        <v>102257</v>
      </c>
      <c r="G8145" s="22">
        <v>11</v>
      </c>
      <c r="H8145" s="22">
        <v>12</v>
      </c>
      <c r="I8145" s="22">
        <v>17</v>
      </c>
      <c r="J8145" s="21" t="s">
        <v>123799</v>
      </c>
    </row>
    <row r="8146" spans="1:10" ht="32" customHeight="1">
      <c r="A8146" s="19" t="s">
        <v>123801</v>
      </c>
      <c r="B8146" s="24">
        <v>37</v>
      </c>
      <c r="C8146" s="22">
        <v>23</v>
      </c>
      <c r="D8146" s="21" t="s">
        <v>102880</v>
      </c>
      <c r="E8146" s="21" t="s">
        <v>102881</v>
      </c>
      <c r="F8146" s="21" t="s">
        <v>102157</v>
      </c>
      <c r="G8146" s="22">
        <v>7</v>
      </c>
      <c r="H8146" s="22">
        <v>12</v>
      </c>
      <c r="I8146" s="22">
        <v>19</v>
      </c>
      <c r="J8146" s="21" t="s">
        <v>106876</v>
      </c>
    </row>
    <row r="8147" spans="1:10" ht="32" customHeight="1">
      <c r="A8147" s="19" t="s">
        <v>123802</v>
      </c>
      <c r="B8147" s="24">
        <v>15</v>
      </c>
      <c r="C8147" s="22">
        <v>26</v>
      </c>
      <c r="D8147" s="21" t="s">
        <v>108115</v>
      </c>
      <c r="E8147" s="21" t="s">
        <v>108116</v>
      </c>
      <c r="F8147" s="21" t="s">
        <v>102026</v>
      </c>
      <c r="G8147" s="22">
        <v>11</v>
      </c>
      <c r="H8147" s="22">
        <v>11</v>
      </c>
      <c r="I8147" s="22">
        <v>21</v>
      </c>
      <c r="J8147" s="21" t="s">
        <v>123803</v>
      </c>
    </row>
    <row r="8148" spans="1:10" ht="32" customHeight="1">
      <c r="A8148" s="19" t="s">
        <v>123804</v>
      </c>
      <c r="B8148" s="24">
        <v>22</v>
      </c>
      <c r="C8148" s="22">
        <v>15</v>
      </c>
      <c r="D8148" s="21" t="s">
        <v>123805</v>
      </c>
      <c r="E8148" s="21" t="s">
        <v>123806</v>
      </c>
      <c r="F8148" s="21" t="s">
        <v>101522</v>
      </c>
      <c r="G8148" s="22">
        <v>10</v>
      </c>
      <c r="H8148" s="22">
        <v>0</v>
      </c>
      <c r="I8148" s="22">
        <v>0</v>
      </c>
      <c r="J8148" s="21" t="s">
        <v>123807</v>
      </c>
    </row>
    <row r="8149" spans="1:10" ht="32" customHeight="1">
      <c r="A8149" s="19" t="s">
        <v>123808</v>
      </c>
      <c r="B8149" s="24">
        <v>22</v>
      </c>
      <c r="C8149" s="22">
        <v>15</v>
      </c>
      <c r="D8149" s="21" t="s">
        <v>123805</v>
      </c>
      <c r="E8149" s="21" t="s">
        <v>123806</v>
      </c>
      <c r="F8149" s="21" t="s">
        <v>101522</v>
      </c>
      <c r="G8149" s="22">
        <v>10</v>
      </c>
      <c r="H8149" s="22">
        <v>0</v>
      </c>
      <c r="I8149" s="22">
        <v>0</v>
      </c>
      <c r="J8149" s="21" t="s">
        <v>123807</v>
      </c>
    </row>
    <row r="8150" spans="1:10" ht="32" customHeight="1">
      <c r="A8150" s="19" t="s">
        <v>123809</v>
      </c>
      <c r="B8150" s="24">
        <v>13</v>
      </c>
      <c r="C8150" s="22">
        <v>15</v>
      </c>
      <c r="D8150" s="21" t="s">
        <v>123810</v>
      </c>
      <c r="E8150" s="21" t="s">
        <v>123811</v>
      </c>
      <c r="F8150" s="21" t="s">
        <v>101694</v>
      </c>
      <c r="G8150" s="22">
        <v>10</v>
      </c>
      <c r="H8150" s="22">
        <v>0</v>
      </c>
      <c r="I8150" s="22">
        <v>0</v>
      </c>
      <c r="J8150" s="21" t="s">
        <v>123812</v>
      </c>
    </row>
    <row r="8151" spans="1:10" ht="32" customHeight="1">
      <c r="A8151" s="19" t="s">
        <v>123813</v>
      </c>
      <c r="B8151" s="24">
        <v>25</v>
      </c>
      <c r="C8151" s="22">
        <v>17</v>
      </c>
      <c r="D8151" s="21" t="s">
        <v>105603</v>
      </c>
      <c r="E8151" s="21" t="s">
        <v>105604</v>
      </c>
      <c r="F8151" s="21" t="s">
        <v>101710</v>
      </c>
      <c r="G8151" s="22">
        <v>1</v>
      </c>
      <c r="H8151" s="22">
        <v>12</v>
      </c>
      <c r="I8151" s="22">
        <v>24</v>
      </c>
      <c r="J8151" s="21" t="s">
        <v>123814</v>
      </c>
    </row>
    <row r="8152" spans="1:10" ht="32" customHeight="1">
      <c r="A8152" s="19" t="s">
        <v>123815</v>
      </c>
      <c r="B8152" s="24">
        <v>35</v>
      </c>
      <c r="C8152" s="22">
        <v>16</v>
      </c>
      <c r="D8152" s="21" t="s">
        <v>123816</v>
      </c>
      <c r="E8152" s="21" t="s">
        <v>123817</v>
      </c>
      <c r="F8152" s="21" t="s">
        <v>101945</v>
      </c>
      <c r="G8152" s="22">
        <v>1</v>
      </c>
      <c r="H8152" s="22">
        <v>11</v>
      </c>
      <c r="I8152" s="22">
        <v>20</v>
      </c>
      <c r="J8152" s="21" t="s">
        <v>123818</v>
      </c>
    </row>
    <row r="8153" spans="1:10" ht="32" customHeight="1">
      <c r="A8153" s="19" t="s">
        <v>123819</v>
      </c>
      <c r="B8153" s="24">
        <v>28</v>
      </c>
      <c r="C8153" s="22">
        <v>15</v>
      </c>
      <c r="D8153" s="21" t="s">
        <v>109597</v>
      </c>
      <c r="E8153" s="21" t="s">
        <v>109598</v>
      </c>
      <c r="F8153" s="21" t="s">
        <v>101568</v>
      </c>
      <c r="G8153" s="22">
        <v>1</v>
      </c>
      <c r="H8153" s="22">
        <v>10</v>
      </c>
      <c r="I8153" s="22">
        <v>16</v>
      </c>
      <c r="J8153" s="21" t="s">
        <v>123820</v>
      </c>
    </row>
    <row r="8154" spans="1:10" ht="32" customHeight="1">
      <c r="A8154" s="19" t="s">
        <v>123821</v>
      </c>
      <c r="B8154" s="24">
        <v>49</v>
      </c>
      <c r="C8154" s="22">
        <v>27</v>
      </c>
      <c r="D8154" s="21" t="s">
        <v>107504</v>
      </c>
      <c r="E8154" s="21" t="s">
        <v>107505</v>
      </c>
      <c r="F8154" s="21" t="s">
        <v>101533</v>
      </c>
      <c r="G8154" s="22">
        <v>4</v>
      </c>
      <c r="H8154" s="22">
        <v>19</v>
      </c>
      <c r="I8154" s="22">
        <v>36</v>
      </c>
      <c r="J8154" s="21" t="s">
        <v>123822</v>
      </c>
    </row>
    <row r="8155" spans="1:10" ht="32" customHeight="1">
      <c r="A8155" s="19" t="s">
        <v>123823</v>
      </c>
      <c r="B8155" s="24">
        <v>12</v>
      </c>
      <c r="C8155" s="22">
        <v>15</v>
      </c>
      <c r="D8155" s="21" t="s">
        <v>103088</v>
      </c>
      <c r="E8155" s="21" t="s">
        <v>103089</v>
      </c>
      <c r="F8155" s="21" t="s">
        <v>101528</v>
      </c>
      <c r="G8155" s="22">
        <v>10</v>
      </c>
      <c r="H8155" s="22">
        <v>0</v>
      </c>
      <c r="I8155" s="22">
        <v>0</v>
      </c>
      <c r="J8155" s="21" t="s">
        <v>123824</v>
      </c>
    </row>
    <row r="8156" spans="1:10" ht="32" customHeight="1">
      <c r="A8156" s="19" t="s">
        <v>123825</v>
      </c>
      <c r="B8156" s="24">
        <v>13</v>
      </c>
      <c r="C8156" s="22">
        <v>20</v>
      </c>
      <c r="D8156" s="21" t="s">
        <v>115595</v>
      </c>
      <c r="E8156" s="21" t="s">
        <v>115596</v>
      </c>
      <c r="F8156" s="21" t="s">
        <v>101554</v>
      </c>
      <c r="G8156" s="22">
        <v>7</v>
      </c>
      <c r="H8156" s="22">
        <v>9</v>
      </c>
      <c r="I8156" s="22">
        <v>14</v>
      </c>
      <c r="J8156" s="21" t="s">
        <v>123826</v>
      </c>
    </row>
    <row r="8157" spans="1:10" ht="32" customHeight="1">
      <c r="A8157" s="19" t="s">
        <v>123827</v>
      </c>
      <c r="B8157" s="24">
        <v>22</v>
      </c>
      <c r="C8157" s="22">
        <v>15</v>
      </c>
      <c r="D8157" s="21" t="s">
        <v>108104</v>
      </c>
      <c r="E8157" s="21" t="s">
        <v>108105</v>
      </c>
      <c r="F8157" s="21" t="s">
        <v>101528</v>
      </c>
      <c r="G8157" s="22">
        <v>10</v>
      </c>
      <c r="H8157" s="22">
        <v>0</v>
      </c>
      <c r="I8157" s="22">
        <v>0</v>
      </c>
      <c r="J8157" s="21" t="s">
        <v>108106</v>
      </c>
    </row>
    <row r="8158" spans="1:10" ht="32" customHeight="1">
      <c r="A8158" s="19" t="s">
        <v>123828</v>
      </c>
      <c r="B8158" s="24">
        <v>21</v>
      </c>
      <c r="C8158" s="22">
        <v>30</v>
      </c>
      <c r="D8158" s="21" t="s">
        <v>121145</v>
      </c>
      <c r="E8158" s="21" t="s">
        <v>121146</v>
      </c>
      <c r="F8158" s="21" t="s">
        <v>103600</v>
      </c>
      <c r="G8158" s="22">
        <v>9</v>
      </c>
      <c r="H8158" s="22">
        <v>17</v>
      </c>
      <c r="I8158" s="22">
        <v>35</v>
      </c>
      <c r="J8158" s="21" t="s">
        <v>123829</v>
      </c>
    </row>
    <row r="8159" spans="1:10" ht="32" customHeight="1">
      <c r="A8159" s="19" t="s">
        <v>123830</v>
      </c>
      <c r="B8159" s="24">
        <v>12</v>
      </c>
      <c r="C8159" s="22">
        <v>15</v>
      </c>
      <c r="D8159" s="21" t="s">
        <v>122410</v>
      </c>
      <c r="E8159" s="21" t="s">
        <v>122411</v>
      </c>
      <c r="F8159" s="22">
        <v>0</v>
      </c>
      <c r="G8159" s="22">
        <v>10</v>
      </c>
      <c r="H8159" s="22">
        <v>0</v>
      </c>
      <c r="I8159" s="22">
        <v>0</v>
      </c>
      <c r="J8159" s="21" t="s">
        <v>123831</v>
      </c>
    </row>
    <row r="8160" spans="1:10" ht="32" customHeight="1">
      <c r="A8160" s="19" t="s">
        <v>123832</v>
      </c>
      <c r="B8160" s="24">
        <v>48</v>
      </c>
      <c r="C8160" s="22">
        <v>15</v>
      </c>
      <c r="D8160" s="21" t="s">
        <v>115542</v>
      </c>
      <c r="E8160" s="21" t="s">
        <v>115543</v>
      </c>
      <c r="F8160" s="21" t="s">
        <v>14739</v>
      </c>
      <c r="G8160" s="22">
        <v>10</v>
      </c>
      <c r="H8160" s="22">
        <v>0</v>
      </c>
      <c r="I8160" s="22">
        <v>0</v>
      </c>
      <c r="J8160" s="21" t="s">
        <v>123833</v>
      </c>
    </row>
    <row r="8161" spans="1:10" ht="32" customHeight="1">
      <c r="A8161" s="19" t="s">
        <v>123834</v>
      </c>
      <c r="B8161" s="24">
        <v>23</v>
      </c>
      <c r="C8161" s="22">
        <v>15</v>
      </c>
      <c r="D8161" s="21" t="s">
        <v>123835</v>
      </c>
      <c r="E8161" s="21" t="s">
        <v>123836</v>
      </c>
      <c r="F8161" s="21" t="s">
        <v>101528</v>
      </c>
      <c r="G8161" s="22">
        <v>10</v>
      </c>
      <c r="H8161" s="22">
        <v>0</v>
      </c>
      <c r="I8161" s="22">
        <v>0</v>
      </c>
      <c r="J8161" s="21" t="s">
        <v>123837</v>
      </c>
    </row>
    <row r="8162" spans="1:10" ht="32" customHeight="1">
      <c r="A8162" s="19" t="s">
        <v>123838</v>
      </c>
      <c r="B8162" s="24">
        <v>22</v>
      </c>
      <c r="C8162" s="22">
        <v>15</v>
      </c>
      <c r="D8162" s="21" t="s">
        <v>123839</v>
      </c>
      <c r="E8162" s="21" t="s">
        <v>123840</v>
      </c>
      <c r="F8162" s="21" t="s">
        <v>101563</v>
      </c>
      <c r="G8162" s="22">
        <v>10</v>
      </c>
      <c r="H8162" s="22">
        <v>0</v>
      </c>
      <c r="I8162" s="22">
        <v>0</v>
      </c>
      <c r="J8162" s="21" t="s">
        <v>123841</v>
      </c>
    </row>
    <row r="8163" spans="1:10" ht="32" customHeight="1">
      <c r="A8163" s="19" t="s">
        <v>123842</v>
      </c>
      <c r="B8163" s="24">
        <v>37</v>
      </c>
      <c r="C8163" s="22">
        <v>18</v>
      </c>
      <c r="D8163" s="21" t="s">
        <v>123843</v>
      </c>
      <c r="E8163" s="21" t="s">
        <v>123844</v>
      </c>
      <c r="F8163" s="21" t="s">
        <v>102727</v>
      </c>
      <c r="G8163" s="22">
        <v>3</v>
      </c>
      <c r="H8163" s="22">
        <v>11</v>
      </c>
      <c r="I8163" s="22">
        <v>20</v>
      </c>
      <c r="J8163" s="21" t="s">
        <v>123845</v>
      </c>
    </row>
    <row r="8164" spans="1:10" ht="32" customHeight="1">
      <c r="A8164" s="19" t="s">
        <v>123846</v>
      </c>
      <c r="B8164" s="24">
        <v>32</v>
      </c>
      <c r="C8164" s="22">
        <v>20</v>
      </c>
      <c r="D8164" s="21" t="s">
        <v>105104</v>
      </c>
      <c r="E8164" s="21" t="s">
        <v>105105</v>
      </c>
      <c r="F8164" s="21" t="s">
        <v>102305</v>
      </c>
      <c r="G8164" s="22">
        <v>1</v>
      </c>
      <c r="H8164" s="22">
        <v>15</v>
      </c>
      <c r="I8164" s="22">
        <v>36</v>
      </c>
      <c r="J8164" s="21" t="s">
        <v>123847</v>
      </c>
    </row>
    <row r="8165" spans="1:10" ht="32" customHeight="1">
      <c r="A8165" s="19" t="s">
        <v>123848</v>
      </c>
      <c r="B8165" s="24">
        <v>25</v>
      </c>
      <c r="C8165" s="22">
        <v>15</v>
      </c>
      <c r="D8165" s="21" t="s">
        <v>123849</v>
      </c>
      <c r="E8165" s="21" t="s">
        <v>123850</v>
      </c>
      <c r="F8165" s="21" t="s">
        <v>101554</v>
      </c>
      <c r="G8165" s="22">
        <v>10</v>
      </c>
      <c r="H8165" s="22">
        <v>0</v>
      </c>
      <c r="I8165" s="22">
        <v>0</v>
      </c>
      <c r="J8165" s="21" t="s">
        <v>123851</v>
      </c>
    </row>
    <row r="8166" spans="1:10" ht="32" customHeight="1">
      <c r="A8166" s="19" t="s">
        <v>123852</v>
      </c>
      <c r="B8166" s="24">
        <v>26</v>
      </c>
      <c r="C8166" s="22">
        <v>15</v>
      </c>
      <c r="D8166" s="21" t="s">
        <v>103581</v>
      </c>
      <c r="E8166" s="21" t="s">
        <v>103582</v>
      </c>
      <c r="F8166" s="21" t="s">
        <v>101694</v>
      </c>
      <c r="G8166" s="22">
        <v>10</v>
      </c>
      <c r="H8166" s="22">
        <v>0</v>
      </c>
      <c r="I8166" s="22">
        <v>0</v>
      </c>
      <c r="J8166" s="21" t="s">
        <v>103583</v>
      </c>
    </row>
    <row r="8167" spans="1:10" ht="32" customHeight="1">
      <c r="A8167" s="19" t="s">
        <v>123853</v>
      </c>
      <c r="B8167" s="24">
        <v>14</v>
      </c>
      <c r="C8167" s="22">
        <v>20</v>
      </c>
      <c r="D8167" s="21" t="s">
        <v>123854</v>
      </c>
      <c r="E8167" s="21" t="s">
        <v>123855</v>
      </c>
      <c r="F8167" s="21" t="s">
        <v>101554</v>
      </c>
      <c r="G8167" s="22">
        <v>9</v>
      </c>
      <c r="H8167" s="22">
        <v>7</v>
      </c>
      <c r="I8167" s="22">
        <v>15</v>
      </c>
      <c r="J8167" s="21" t="s">
        <v>123856</v>
      </c>
    </row>
    <row r="8168" spans="1:10" ht="32" customHeight="1">
      <c r="A8168" s="19" t="s">
        <v>123857</v>
      </c>
      <c r="B8168" s="24">
        <v>45</v>
      </c>
      <c r="C8168" s="22">
        <v>23</v>
      </c>
      <c r="D8168" s="21" t="s">
        <v>102880</v>
      </c>
      <c r="E8168" s="21" t="s">
        <v>102881</v>
      </c>
      <c r="F8168" s="21" t="s">
        <v>102001</v>
      </c>
      <c r="G8168" s="22">
        <v>7</v>
      </c>
      <c r="H8168" s="22">
        <v>12</v>
      </c>
      <c r="I8168" s="22">
        <v>22</v>
      </c>
      <c r="J8168" s="21" t="s">
        <v>102882</v>
      </c>
    </row>
    <row r="8169" spans="1:10" ht="20" customHeight="1">
      <c r="A8169" s="27">
        <v>-999</v>
      </c>
      <c r="B8169" s="24">
        <v>-999</v>
      </c>
      <c r="C8169" s="22">
        <v>-999</v>
      </c>
      <c r="D8169" s="22">
        <v>-999</v>
      </c>
      <c r="E8169" s="22">
        <v>-999</v>
      </c>
      <c r="F8169" s="22">
        <v>-999</v>
      </c>
      <c r="G8169" s="22">
        <v>-999</v>
      </c>
      <c r="H8169" s="22">
        <v>-999</v>
      </c>
      <c r="I8169" s="22">
        <v>-999</v>
      </c>
      <c r="J8169" s="22">
        <v>-999</v>
      </c>
    </row>
    <row r="8170" spans="1:10" ht="32" customHeight="1">
      <c r="A8170" s="19" t="s">
        <v>123858</v>
      </c>
      <c r="B8170" s="24">
        <v>17</v>
      </c>
      <c r="C8170" s="22">
        <v>15</v>
      </c>
      <c r="D8170" s="21" t="s">
        <v>123859</v>
      </c>
      <c r="E8170" s="21" t="s">
        <v>123860</v>
      </c>
      <c r="F8170" s="21" t="s">
        <v>101554</v>
      </c>
      <c r="G8170" s="22">
        <v>2</v>
      </c>
      <c r="H8170" s="22">
        <v>8</v>
      </c>
      <c r="I8170" s="22">
        <v>13</v>
      </c>
      <c r="J8170" s="21" t="s">
        <v>123861</v>
      </c>
    </row>
    <row r="8171" spans="1:10" ht="32" customHeight="1">
      <c r="A8171" s="19" t="s">
        <v>123862</v>
      </c>
      <c r="B8171" s="24">
        <v>25</v>
      </c>
      <c r="C8171" s="22">
        <v>15</v>
      </c>
      <c r="D8171" s="21" t="s">
        <v>123863</v>
      </c>
      <c r="E8171" s="21" t="s">
        <v>123864</v>
      </c>
      <c r="F8171" s="21" t="s">
        <v>101568</v>
      </c>
      <c r="G8171" s="22">
        <v>1</v>
      </c>
      <c r="H8171" s="22">
        <v>10</v>
      </c>
      <c r="I8171" s="22">
        <v>17</v>
      </c>
      <c r="J8171" s="21" t="s">
        <v>123865</v>
      </c>
    </row>
    <row r="8172" spans="1:10" ht="32" customHeight="1">
      <c r="A8172" s="19" t="s">
        <v>123866</v>
      </c>
      <c r="B8172" s="24">
        <v>24</v>
      </c>
      <c r="C8172" s="22">
        <v>15</v>
      </c>
      <c r="D8172" s="21" t="s">
        <v>122817</v>
      </c>
      <c r="E8172" s="21" t="s">
        <v>122818</v>
      </c>
      <c r="F8172" s="21" t="s">
        <v>101694</v>
      </c>
      <c r="G8172" s="22">
        <v>2</v>
      </c>
      <c r="H8172" s="22">
        <v>8</v>
      </c>
      <c r="I8172" s="22">
        <v>17</v>
      </c>
      <c r="J8172" s="21" t="s">
        <v>123867</v>
      </c>
    </row>
    <row r="8173" spans="1:10" ht="32" customHeight="1">
      <c r="A8173" s="19" t="s">
        <v>123868</v>
      </c>
      <c r="B8173" s="24">
        <v>22</v>
      </c>
      <c r="C8173" s="22">
        <v>29</v>
      </c>
      <c r="D8173" s="21" t="s">
        <v>108168</v>
      </c>
      <c r="E8173" s="21" t="s">
        <v>108169</v>
      </c>
      <c r="F8173" s="21" t="s">
        <v>101710</v>
      </c>
      <c r="G8173" s="22">
        <v>1</v>
      </c>
      <c r="H8173" s="22">
        <v>24</v>
      </c>
      <c r="I8173" s="22">
        <v>43</v>
      </c>
      <c r="J8173" s="21" t="s">
        <v>123869</v>
      </c>
    </row>
    <row r="8174" spans="1:10" ht="32" customHeight="1">
      <c r="A8174" s="19" t="s">
        <v>123870</v>
      </c>
      <c r="B8174" s="24">
        <v>21</v>
      </c>
      <c r="C8174" s="22">
        <v>15</v>
      </c>
      <c r="D8174" s="21" t="s">
        <v>101913</v>
      </c>
      <c r="E8174" s="21" t="s">
        <v>101914</v>
      </c>
      <c r="F8174" s="21" t="s">
        <v>101568</v>
      </c>
      <c r="G8174" s="22">
        <v>1</v>
      </c>
      <c r="H8174" s="22">
        <v>10</v>
      </c>
      <c r="I8174" s="22">
        <v>16</v>
      </c>
      <c r="J8174" s="21" t="s">
        <v>123871</v>
      </c>
    </row>
    <row r="8175" spans="1:10" ht="32" customHeight="1">
      <c r="A8175" s="19" t="s">
        <v>123872</v>
      </c>
      <c r="B8175" s="24">
        <v>16</v>
      </c>
      <c r="C8175" s="22">
        <v>18</v>
      </c>
      <c r="D8175" s="21" t="s">
        <v>106373</v>
      </c>
      <c r="E8175" s="21" t="s">
        <v>106374</v>
      </c>
      <c r="F8175" s="21" t="s">
        <v>102727</v>
      </c>
      <c r="G8175" s="22">
        <v>5</v>
      </c>
      <c r="H8175" s="22">
        <v>9</v>
      </c>
      <c r="I8175" s="22">
        <v>18</v>
      </c>
      <c r="J8175" s="21" t="s">
        <v>123873</v>
      </c>
    </row>
    <row r="8176" spans="1:10" ht="32" customHeight="1">
      <c r="A8176" s="19" t="s">
        <v>123874</v>
      </c>
      <c r="B8176" s="24">
        <v>19</v>
      </c>
      <c r="C8176" s="22">
        <v>15</v>
      </c>
      <c r="D8176" s="21" t="s">
        <v>123875</v>
      </c>
      <c r="E8176" s="21" t="s">
        <v>123876</v>
      </c>
      <c r="F8176" s="21" t="s">
        <v>101694</v>
      </c>
      <c r="G8176" s="22">
        <v>10</v>
      </c>
      <c r="H8176" s="22">
        <v>0</v>
      </c>
      <c r="I8176" s="22">
        <v>0</v>
      </c>
      <c r="J8176" s="21" t="s">
        <v>123877</v>
      </c>
    </row>
    <row r="8177" spans="1:10" ht="32" customHeight="1">
      <c r="A8177" s="19" t="s">
        <v>123878</v>
      </c>
      <c r="B8177" s="24">
        <v>30</v>
      </c>
      <c r="C8177" s="22">
        <v>40</v>
      </c>
      <c r="D8177" s="21" t="s">
        <v>123879</v>
      </c>
      <c r="E8177" s="21" t="s">
        <v>123880</v>
      </c>
      <c r="F8177" s="21" t="s">
        <v>104700</v>
      </c>
      <c r="G8177" s="22">
        <v>10</v>
      </c>
      <c r="H8177" s="22">
        <v>14</v>
      </c>
      <c r="I8177" s="22">
        <v>18</v>
      </c>
      <c r="J8177" s="21" t="s">
        <v>123881</v>
      </c>
    </row>
    <row r="8178" spans="1:10" ht="32" customHeight="1">
      <c r="A8178" s="19" t="s">
        <v>123882</v>
      </c>
      <c r="B8178" s="24">
        <v>12</v>
      </c>
      <c r="C8178" s="22">
        <v>15</v>
      </c>
      <c r="D8178" s="21" t="s">
        <v>123883</v>
      </c>
      <c r="E8178" s="21" t="s">
        <v>123884</v>
      </c>
      <c r="F8178" s="21" t="s">
        <v>101568</v>
      </c>
      <c r="G8178" s="22">
        <v>3</v>
      </c>
      <c r="H8178" s="22">
        <v>8</v>
      </c>
      <c r="I8178" s="22">
        <v>21</v>
      </c>
      <c r="J8178" s="21" t="s">
        <v>123885</v>
      </c>
    </row>
    <row r="8179" spans="1:10" ht="32" customHeight="1">
      <c r="A8179" s="19" t="s">
        <v>123886</v>
      </c>
      <c r="B8179" s="24">
        <v>32</v>
      </c>
      <c r="C8179" s="22">
        <v>39</v>
      </c>
      <c r="D8179" s="21" t="s">
        <v>123887</v>
      </c>
      <c r="E8179" s="21" t="s">
        <v>123888</v>
      </c>
      <c r="F8179" s="21" t="s">
        <v>104839</v>
      </c>
      <c r="G8179" s="22">
        <v>10</v>
      </c>
      <c r="H8179" s="22">
        <v>16</v>
      </c>
      <c r="I8179" s="22">
        <v>26</v>
      </c>
      <c r="J8179" s="21" t="s">
        <v>123889</v>
      </c>
    </row>
    <row r="8180" spans="1:10" ht="32" customHeight="1">
      <c r="A8180" s="19" t="s">
        <v>123890</v>
      </c>
      <c r="B8180" s="24">
        <v>26</v>
      </c>
      <c r="C8180" s="22">
        <v>15</v>
      </c>
      <c r="D8180" s="21" t="s">
        <v>109034</v>
      </c>
      <c r="E8180" s="21" t="s">
        <v>109035</v>
      </c>
      <c r="F8180" s="21" t="s">
        <v>101522</v>
      </c>
      <c r="G8180" s="22">
        <v>10</v>
      </c>
      <c r="H8180" s="22">
        <v>0</v>
      </c>
      <c r="I8180" s="22">
        <v>0</v>
      </c>
      <c r="J8180" s="21" t="s">
        <v>123891</v>
      </c>
    </row>
    <row r="8181" spans="1:10" ht="44" customHeight="1">
      <c r="A8181" s="19" t="s">
        <v>123892</v>
      </c>
      <c r="B8181" s="24">
        <v>46</v>
      </c>
      <c r="C8181" s="22">
        <v>16</v>
      </c>
      <c r="D8181" s="21" t="s">
        <v>120179</v>
      </c>
      <c r="E8181" s="21" t="s">
        <v>120180</v>
      </c>
      <c r="F8181" s="21" t="s">
        <v>101533</v>
      </c>
      <c r="G8181" s="22">
        <v>6</v>
      </c>
      <c r="H8181" s="22">
        <v>6</v>
      </c>
      <c r="I8181" s="22">
        <v>17</v>
      </c>
      <c r="J8181" s="21" t="s">
        <v>123893</v>
      </c>
    </row>
    <row r="8182" spans="1:10" ht="32" customHeight="1">
      <c r="A8182" s="19" t="s">
        <v>123894</v>
      </c>
      <c r="B8182" s="24">
        <v>13</v>
      </c>
      <c r="C8182" s="22">
        <v>18</v>
      </c>
      <c r="D8182" s="21" t="s">
        <v>115229</v>
      </c>
      <c r="E8182" s="21" t="s">
        <v>115230</v>
      </c>
      <c r="F8182" s="21" t="s">
        <v>102144</v>
      </c>
      <c r="G8182" s="22">
        <v>5</v>
      </c>
      <c r="H8182" s="22">
        <v>9</v>
      </c>
      <c r="I8182" s="22">
        <v>20</v>
      </c>
      <c r="J8182" s="21" t="s">
        <v>123895</v>
      </c>
    </row>
    <row r="8183" spans="1:10" ht="32" customHeight="1">
      <c r="A8183" s="19" t="s">
        <v>123896</v>
      </c>
      <c r="B8183" s="24">
        <v>52</v>
      </c>
      <c r="C8183" s="22">
        <v>34</v>
      </c>
      <c r="D8183" s="21" t="s">
        <v>115904</v>
      </c>
      <c r="E8183" s="21" t="s">
        <v>115905</v>
      </c>
      <c r="F8183" s="21" t="s">
        <v>105434</v>
      </c>
      <c r="G8183" s="22">
        <v>9</v>
      </c>
      <c r="H8183" s="22">
        <v>21</v>
      </c>
      <c r="I8183" s="22">
        <v>31</v>
      </c>
      <c r="J8183" s="21" t="s">
        <v>123897</v>
      </c>
    </row>
    <row r="8184" spans="1:10" ht="32" customHeight="1">
      <c r="A8184" s="19" t="s">
        <v>123898</v>
      </c>
      <c r="B8184" s="24">
        <v>27</v>
      </c>
      <c r="C8184" s="22">
        <v>15</v>
      </c>
      <c r="D8184" s="21" t="s">
        <v>109584</v>
      </c>
      <c r="E8184" s="21" t="s">
        <v>109585</v>
      </c>
      <c r="F8184" s="21" t="s">
        <v>101554</v>
      </c>
      <c r="G8184" s="22">
        <v>10</v>
      </c>
      <c r="H8184" s="22">
        <v>0</v>
      </c>
      <c r="I8184" s="22">
        <v>0</v>
      </c>
      <c r="J8184" s="21" t="s">
        <v>123899</v>
      </c>
    </row>
    <row r="8185" spans="1:10" ht="32" customHeight="1">
      <c r="A8185" s="19" t="s">
        <v>123900</v>
      </c>
      <c r="B8185" s="24">
        <v>31</v>
      </c>
      <c r="C8185" s="22">
        <v>15</v>
      </c>
      <c r="D8185" s="21" t="s">
        <v>119417</v>
      </c>
      <c r="E8185" s="21" t="s">
        <v>119418</v>
      </c>
      <c r="F8185" s="21" t="s">
        <v>101528</v>
      </c>
      <c r="G8185" s="22">
        <v>10</v>
      </c>
      <c r="H8185" s="22">
        <v>0</v>
      </c>
      <c r="I8185" s="22">
        <v>0</v>
      </c>
      <c r="J8185" s="21" t="s">
        <v>123901</v>
      </c>
    </row>
    <row r="8186" spans="1:10" ht="32" customHeight="1">
      <c r="A8186" s="19" t="s">
        <v>123902</v>
      </c>
      <c r="B8186" s="24">
        <v>24</v>
      </c>
      <c r="C8186" s="22">
        <v>18</v>
      </c>
      <c r="D8186" s="21" t="s">
        <v>123903</v>
      </c>
      <c r="E8186" s="21" t="s">
        <v>123904</v>
      </c>
      <c r="F8186" s="21" t="s">
        <v>102782</v>
      </c>
      <c r="G8186" s="22">
        <v>1</v>
      </c>
      <c r="H8186" s="22">
        <v>13</v>
      </c>
      <c r="I8186" s="22">
        <v>22</v>
      </c>
      <c r="J8186" s="21" t="s">
        <v>123905</v>
      </c>
    </row>
    <row r="8187" spans="1:10" ht="32" customHeight="1">
      <c r="A8187" s="19" t="s">
        <v>123906</v>
      </c>
      <c r="B8187" s="24">
        <v>27</v>
      </c>
      <c r="C8187" s="22">
        <v>25</v>
      </c>
      <c r="D8187" s="21" t="s">
        <v>123907</v>
      </c>
      <c r="E8187" s="21" t="s">
        <v>123908</v>
      </c>
      <c r="F8187" s="21" t="s">
        <v>102433</v>
      </c>
      <c r="G8187" s="22">
        <v>1</v>
      </c>
      <c r="H8187" s="22">
        <v>20</v>
      </c>
      <c r="I8187" s="22">
        <v>32</v>
      </c>
      <c r="J8187" s="21" t="s">
        <v>123909</v>
      </c>
    </row>
    <row r="8188" spans="1:10" ht="32" customHeight="1">
      <c r="A8188" s="19" t="s">
        <v>123910</v>
      </c>
      <c r="B8188" s="24">
        <v>23</v>
      </c>
      <c r="C8188" s="22">
        <v>15</v>
      </c>
      <c r="D8188" s="21" t="s">
        <v>123911</v>
      </c>
      <c r="E8188" s="21" t="s">
        <v>123912</v>
      </c>
      <c r="F8188" s="21" t="s">
        <v>14739</v>
      </c>
      <c r="G8188" s="22">
        <v>10</v>
      </c>
      <c r="H8188" s="22">
        <v>0</v>
      </c>
      <c r="I8188" s="22">
        <v>0</v>
      </c>
      <c r="J8188" s="21" t="s">
        <v>123913</v>
      </c>
    </row>
    <row r="8189" spans="1:10" ht="32" customHeight="1">
      <c r="A8189" s="19" t="s">
        <v>123914</v>
      </c>
      <c r="B8189" s="24">
        <v>27</v>
      </c>
      <c r="C8189" s="22">
        <v>15</v>
      </c>
      <c r="D8189" s="21" t="s">
        <v>108325</v>
      </c>
      <c r="E8189" s="21" t="s">
        <v>108326</v>
      </c>
      <c r="F8189" s="21" t="s">
        <v>101568</v>
      </c>
      <c r="G8189" s="22">
        <v>1</v>
      </c>
      <c r="H8189" s="22">
        <v>9</v>
      </c>
      <c r="I8189" s="22">
        <v>19</v>
      </c>
      <c r="J8189" s="21" t="s">
        <v>123915</v>
      </c>
    </row>
    <row r="8190" spans="1:10" ht="32" customHeight="1">
      <c r="A8190" s="19" t="s">
        <v>123916</v>
      </c>
      <c r="B8190" s="24">
        <v>13</v>
      </c>
      <c r="C8190" s="22">
        <v>21</v>
      </c>
      <c r="D8190" s="21" t="s">
        <v>123917</v>
      </c>
      <c r="E8190" s="21" t="s">
        <v>123918</v>
      </c>
      <c r="F8190" s="21" t="s">
        <v>14739</v>
      </c>
      <c r="G8190" s="22">
        <v>8</v>
      </c>
      <c r="H8190" s="22">
        <v>9</v>
      </c>
      <c r="I8190" s="22">
        <v>17</v>
      </c>
      <c r="J8190" s="21" t="s">
        <v>123919</v>
      </c>
    </row>
    <row r="8191" spans="1:10" ht="32" customHeight="1">
      <c r="A8191" s="19" t="s">
        <v>123920</v>
      </c>
      <c r="B8191" s="24">
        <v>17</v>
      </c>
      <c r="C8191" s="22">
        <v>15</v>
      </c>
      <c r="D8191" s="21" t="s">
        <v>108096</v>
      </c>
      <c r="E8191" s="21" t="s">
        <v>108097</v>
      </c>
      <c r="F8191" s="21" t="s">
        <v>14739</v>
      </c>
      <c r="G8191" s="22">
        <v>10</v>
      </c>
      <c r="H8191" s="22">
        <v>0</v>
      </c>
      <c r="I8191" s="22">
        <v>0</v>
      </c>
      <c r="J8191" s="21" t="s">
        <v>123921</v>
      </c>
    </row>
    <row r="8192" spans="1:10" ht="32" customHeight="1">
      <c r="A8192" s="19" t="s">
        <v>123922</v>
      </c>
      <c r="B8192" s="24">
        <v>37</v>
      </c>
      <c r="C8192" s="22">
        <v>17</v>
      </c>
      <c r="D8192" s="21" t="s">
        <v>106229</v>
      </c>
      <c r="E8192" s="21" t="s">
        <v>106230</v>
      </c>
      <c r="F8192" s="21" t="s">
        <v>14743</v>
      </c>
      <c r="G8192" s="22">
        <v>1</v>
      </c>
      <c r="H8192" s="22">
        <v>7</v>
      </c>
      <c r="I8192" s="22">
        <v>15</v>
      </c>
      <c r="J8192" s="21" t="s">
        <v>123923</v>
      </c>
    </row>
    <row r="8193" spans="1:10" ht="32" customHeight="1">
      <c r="A8193" s="19" t="s">
        <v>123924</v>
      </c>
      <c r="B8193" s="24">
        <v>14</v>
      </c>
      <c r="C8193" s="22">
        <v>21</v>
      </c>
      <c r="D8193" s="21" t="s">
        <v>117678</v>
      </c>
      <c r="E8193" s="21" t="s">
        <v>117679</v>
      </c>
      <c r="F8193" s="21" t="s">
        <v>14743</v>
      </c>
      <c r="G8193" s="22">
        <v>8</v>
      </c>
      <c r="H8193" s="22">
        <v>9</v>
      </c>
      <c r="I8193" s="22">
        <v>18</v>
      </c>
      <c r="J8193" s="21" t="s">
        <v>123925</v>
      </c>
    </row>
    <row r="8194" spans="1:10" ht="32" customHeight="1">
      <c r="A8194" s="19" t="s">
        <v>123926</v>
      </c>
      <c r="B8194" s="24">
        <v>32</v>
      </c>
      <c r="C8194" s="22">
        <v>15</v>
      </c>
      <c r="D8194" s="21" t="s">
        <v>109277</v>
      </c>
      <c r="E8194" s="21" t="s">
        <v>109278</v>
      </c>
      <c r="F8194" s="21" t="s">
        <v>101528</v>
      </c>
      <c r="G8194" s="22">
        <v>10</v>
      </c>
      <c r="H8194" s="22">
        <v>0</v>
      </c>
      <c r="I8194" s="22">
        <v>0</v>
      </c>
      <c r="J8194" s="21" t="s">
        <v>123927</v>
      </c>
    </row>
    <row r="8195" spans="1:10" ht="32" customHeight="1">
      <c r="A8195" s="19" t="s">
        <v>123928</v>
      </c>
      <c r="B8195" s="24">
        <v>28</v>
      </c>
      <c r="C8195" s="22">
        <v>18</v>
      </c>
      <c r="D8195" s="21" t="s">
        <v>123929</v>
      </c>
      <c r="E8195" s="21" t="s">
        <v>123930</v>
      </c>
      <c r="F8195" s="21" t="s">
        <v>102144</v>
      </c>
      <c r="G8195" s="22">
        <v>1</v>
      </c>
      <c r="H8195" s="22">
        <v>13</v>
      </c>
      <c r="I8195" s="22">
        <v>21</v>
      </c>
      <c r="J8195" s="21" t="s">
        <v>123931</v>
      </c>
    </row>
    <row r="8196" spans="1:10" ht="32" customHeight="1">
      <c r="A8196" s="19" t="s">
        <v>123932</v>
      </c>
      <c r="B8196" s="24">
        <v>21</v>
      </c>
      <c r="C8196" s="22">
        <v>26</v>
      </c>
      <c r="D8196" s="21" t="s">
        <v>123933</v>
      </c>
      <c r="E8196" s="21" t="s">
        <v>123934</v>
      </c>
      <c r="F8196" s="21" t="s">
        <v>102035</v>
      </c>
      <c r="G8196" s="22">
        <v>7</v>
      </c>
      <c r="H8196" s="22">
        <v>15</v>
      </c>
      <c r="I8196" s="22">
        <v>24</v>
      </c>
      <c r="J8196" s="21" t="s">
        <v>123935</v>
      </c>
    </row>
    <row r="8197" spans="1:10" ht="32" customHeight="1">
      <c r="A8197" s="19" t="s">
        <v>123936</v>
      </c>
      <c r="B8197" s="24">
        <v>35</v>
      </c>
      <c r="C8197" s="22">
        <v>15</v>
      </c>
      <c r="D8197" s="21" t="s">
        <v>106388</v>
      </c>
      <c r="E8197" s="21" t="s">
        <v>106389</v>
      </c>
      <c r="F8197" s="21" t="s">
        <v>101568</v>
      </c>
      <c r="G8197" s="22">
        <v>1</v>
      </c>
      <c r="H8197" s="22">
        <v>10</v>
      </c>
      <c r="I8197" s="22">
        <v>14</v>
      </c>
      <c r="J8197" s="21" t="s">
        <v>123937</v>
      </c>
    </row>
    <row r="8198" spans="1:10" ht="32" customHeight="1">
      <c r="A8198" s="19" t="s">
        <v>123938</v>
      </c>
      <c r="B8198" s="24">
        <v>16</v>
      </c>
      <c r="C8198" s="22">
        <v>18</v>
      </c>
      <c r="D8198" s="21" t="s">
        <v>123939</v>
      </c>
      <c r="E8198" s="21" t="s">
        <v>123940</v>
      </c>
      <c r="F8198" s="21" t="s">
        <v>104782</v>
      </c>
      <c r="G8198" s="22">
        <v>2</v>
      </c>
      <c r="H8198" s="22">
        <v>12</v>
      </c>
      <c r="I8198" s="22">
        <v>28</v>
      </c>
      <c r="J8198" s="21" t="s">
        <v>123941</v>
      </c>
    </row>
    <row r="8199" spans="1:10" ht="32" customHeight="1">
      <c r="A8199" s="19" t="s">
        <v>123942</v>
      </c>
      <c r="B8199" s="24">
        <v>16</v>
      </c>
      <c r="C8199" s="22">
        <v>18</v>
      </c>
      <c r="D8199" s="21" t="s">
        <v>123939</v>
      </c>
      <c r="E8199" s="21" t="s">
        <v>123940</v>
      </c>
      <c r="F8199" s="21" t="s">
        <v>104782</v>
      </c>
      <c r="G8199" s="22">
        <v>2</v>
      </c>
      <c r="H8199" s="22">
        <v>12</v>
      </c>
      <c r="I8199" s="22">
        <v>28</v>
      </c>
      <c r="J8199" s="21" t="s">
        <v>123941</v>
      </c>
    </row>
    <row r="8200" spans="1:10" ht="20" customHeight="1">
      <c r="A8200" s="27">
        <v>-999</v>
      </c>
      <c r="B8200" s="24">
        <v>-999</v>
      </c>
      <c r="C8200" s="22">
        <v>-999</v>
      </c>
      <c r="D8200" s="22">
        <v>-999</v>
      </c>
      <c r="E8200" s="22">
        <v>-999</v>
      </c>
      <c r="F8200" s="22">
        <v>-999</v>
      </c>
      <c r="G8200" s="22">
        <v>-999</v>
      </c>
      <c r="H8200" s="22">
        <v>-999</v>
      </c>
      <c r="I8200" s="22">
        <v>-999</v>
      </c>
      <c r="J8200" s="22">
        <v>-999</v>
      </c>
    </row>
    <row r="8201" spans="1:10" ht="20" customHeight="1">
      <c r="A8201" s="27">
        <v>-999</v>
      </c>
      <c r="B8201" s="24">
        <v>-999</v>
      </c>
      <c r="C8201" s="22">
        <v>-999</v>
      </c>
      <c r="D8201" s="22">
        <v>-999</v>
      </c>
      <c r="E8201" s="22">
        <v>-999</v>
      </c>
      <c r="F8201" s="22">
        <v>-999</v>
      </c>
      <c r="G8201" s="22">
        <v>-999</v>
      </c>
      <c r="H8201" s="22">
        <v>-999</v>
      </c>
      <c r="I8201" s="22">
        <v>-999</v>
      </c>
      <c r="J8201" s="22">
        <v>-999</v>
      </c>
    </row>
    <row r="8202" spans="1:10" ht="32" customHeight="1">
      <c r="A8202" s="19" t="s">
        <v>123943</v>
      </c>
      <c r="B8202" s="24">
        <v>21</v>
      </c>
      <c r="C8202" s="22">
        <v>15</v>
      </c>
      <c r="D8202" s="21" t="s">
        <v>123944</v>
      </c>
      <c r="E8202" s="21" t="s">
        <v>123945</v>
      </c>
      <c r="F8202" s="21" t="s">
        <v>101563</v>
      </c>
      <c r="G8202" s="22">
        <v>10</v>
      </c>
      <c r="H8202" s="22">
        <v>0</v>
      </c>
      <c r="I8202" s="22">
        <v>0</v>
      </c>
      <c r="J8202" s="21" t="s">
        <v>123946</v>
      </c>
    </row>
    <row r="8203" spans="1:10" ht="32" customHeight="1">
      <c r="A8203" s="19" t="s">
        <v>123947</v>
      </c>
      <c r="B8203" s="24">
        <v>45</v>
      </c>
      <c r="C8203" s="22">
        <v>23</v>
      </c>
      <c r="D8203" s="21" t="s">
        <v>102880</v>
      </c>
      <c r="E8203" s="21" t="s">
        <v>102881</v>
      </c>
      <c r="F8203" s="21" t="s">
        <v>102001</v>
      </c>
      <c r="G8203" s="22">
        <v>7</v>
      </c>
      <c r="H8203" s="22">
        <v>12</v>
      </c>
      <c r="I8203" s="22">
        <v>22</v>
      </c>
      <c r="J8203" s="21" t="s">
        <v>102882</v>
      </c>
    </row>
    <row r="8204" spans="1:10" ht="44" customHeight="1">
      <c r="A8204" s="19" t="s">
        <v>123948</v>
      </c>
      <c r="B8204" s="24">
        <v>22</v>
      </c>
      <c r="C8204" s="22">
        <v>16</v>
      </c>
      <c r="D8204" s="21" t="s">
        <v>107284</v>
      </c>
      <c r="E8204" s="21" t="s">
        <v>107285</v>
      </c>
      <c r="F8204" s="21" t="s">
        <v>101945</v>
      </c>
      <c r="G8204" s="22">
        <v>1</v>
      </c>
      <c r="H8204" s="22">
        <v>11</v>
      </c>
      <c r="I8204" s="22">
        <v>17</v>
      </c>
      <c r="J8204" s="21" t="s">
        <v>123949</v>
      </c>
    </row>
    <row r="8205" spans="1:10" ht="32" customHeight="1">
      <c r="A8205" s="19" t="s">
        <v>123950</v>
      </c>
      <c r="B8205" s="24">
        <v>23</v>
      </c>
      <c r="C8205" s="22">
        <v>15</v>
      </c>
      <c r="D8205" s="21" t="s">
        <v>107030</v>
      </c>
      <c r="E8205" s="21" t="s">
        <v>107031</v>
      </c>
      <c r="F8205" s="21" t="s">
        <v>101554</v>
      </c>
      <c r="G8205" s="22">
        <v>10</v>
      </c>
      <c r="H8205" s="22">
        <v>0</v>
      </c>
      <c r="I8205" s="22">
        <v>0</v>
      </c>
      <c r="J8205" s="21" t="s">
        <v>123951</v>
      </c>
    </row>
    <row r="8206" spans="1:10" ht="32" customHeight="1">
      <c r="A8206" s="19" t="s">
        <v>123952</v>
      </c>
      <c r="B8206" s="24">
        <v>37</v>
      </c>
      <c r="C8206" s="22">
        <v>15</v>
      </c>
      <c r="D8206" s="21" t="s">
        <v>105462</v>
      </c>
      <c r="E8206" s="21" t="s">
        <v>105463</v>
      </c>
      <c r="F8206" s="21" t="s">
        <v>101694</v>
      </c>
      <c r="G8206" s="22">
        <v>2</v>
      </c>
      <c r="H8206" s="22">
        <v>9</v>
      </c>
      <c r="I8206" s="22">
        <v>13</v>
      </c>
      <c r="J8206" s="21" t="s">
        <v>123953</v>
      </c>
    </row>
    <row r="8207" spans="1:10" ht="32" customHeight="1">
      <c r="A8207" s="19" t="s">
        <v>123954</v>
      </c>
      <c r="B8207" s="24">
        <v>13</v>
      </c>
      <c r="C8207" s="22">
        <v>15</v>
      </c>
      <c r="D8207" s="21" t="s">
        <v>111046</v>
      </c>
      <c r="E8207" s="21" t="s">
        <v>111047</v>
      </c>
      <c r="F8207" s="21" t="s">
        <v>101563</v>
      </c>
      <c r="G8207" s="22">
        <v>10</v>
      </c>
      <c r="H8207" s="22">
        <v>0</v>
      </c>
      <c r="I8207" s="22">
        <v>0</v>
      </c>
      <c r="J8207" s="21" t="s">
        <v>111048</v>
      </c>
    </row>
    <row r="8208" spans="1:10" ht="32" customHeight="1">
      <c r="A8208" s="19" t="s">
        <v>123955</v>
      </c>
      <c r="B8208" s="24">
        <v>34</v>
      </c>
      <c r="C8208" s="22">
        <v>15</v>
      </c>
      <c r="D8208" s="21" t="s">
        <v>102829</v>
      </c>
      <c r="E8208" s="21" t="s">
        <v>102830</v>
      </c>
      <c r="F8208" s="21" t="s">
        <v>14739</v>
      </c>
      <c r="G8208" s="22">
        <v>10</v>
      </c>
      <c r="H8208" s="22">
        <v>0</v>
      </c>
      <c r="I8208" s="22">
        <v>0</v>
      </c>
      <c r="J8208" s="21" t="s">
        <v>123956</v>
      </c>
    </row>
    <row r="8209" spans="1:10" ht="32" customHeight="1">
      <c r="A8209" s="19" t="s">
        <v>123957</v>
      </c>
      <c r="B8209" s="24">
        <v>35</v>
      </c>
      <c r="C8209" s="22">
        <v>22</v>
      </c>
      <c r="D8209" s="21" t="s">
        <v>102182</v>
      </c>
      <c r="E8209" s="21" t="s">
        <v>102183</v>
      </c>
      <c r="F8209" s="21" t="s">
        <v>101885</v>
      </c>
      <c r="G8209" s="22">
        <v>1</v>
      </c>
      <c r="H8209" s="22">
        <v>17</v>
      </c>
      <c r="I8209" s="22">
        <v>29</v>
      </c>
      <c r="J8209" s="21" t="s">
        <v>123958</v>
      </c>
    </row>
    <row r="8210" spans="1:10" ht="32" customHeight="1">
      <c r="A8210" s="19" t="s">
        <v>123959</v>
      </c>
      <c r="B8210" s="24">
        <v>30</v>
      </c>
      <c r="C8210" s="22">
        <v>15</v>
      </c>
      <c r="D8210" s="21" t="s">
        <v>123960</v>
      </c>
      <c r="E8210" s="21" t="s">
        <v>123961</v>
      </c>
      <c r="F8210" s="21" t="s">
        <v>101554</v>
      </c>
      <c r="G8210" s="22">
        <v>10</v>
      </c>
      <c r="H8210" s="22">
        <v>0</v>
      </c>
      <c r="I8210" s="22">
        <v>0</v>
      </c>
      <c r="J8210" s="21" t="s">
        <v>123962</v>
      </c>
    </row>
    <row r="8211" spans="1:10" ht="32" customHeight="1">
      <c r="A8211" s="19" t="s">
        <v>123963</v>
      </c>
      <c r="B8211" s="24">
        <v>17</v>
      </c>
      <c r="C8211" s="22">
        <v>15</v>
      </c>
      <c r="D8211" s="21" t="s">
        <v>109217</v>
      </c>
      <c r="E8211" s="21" t="s">
        <v>109218</v>
      </c>
      <c r="F8211" s="21" t="s">
        <v>101727</v>
      </c>
      <c r="G8211" s="22">
        <v>10</v>
      </c>
      <c r="H8211" s="22">
        <v>0</v>
      </c>
      <c r="I8211" s="22">
        <v>0</v>
      </c>
      <c r="J8211" s="21" t="s">
        <v>123964</v>
      </c>
    </row>
    <row r="8212" spans="1:10" ht="32" customHeight="1">
      <c r="A8212" s="19" t="s">
        <v>123965</v>
      </c>
      <c r="B8212" s="24">
        <v>12</v>
      </c>
      <c r="C8212" s="22">
        <v>15</v>
      </c>
      <c r="D8212" s="21" t="s">
        <v>123966</v>
      </c>
      <c r="E8212" s="21" t="s">
        <v>123967</v>
      </c>
      <c r="F8212" s="21" t="s">
        <v>101563</v>
      </c>
      <c r="G8212" s="22">
        <v>10</v>
      </c>
      <c r="H8212" s="22">
        <v>0</v>
      </c>
      <c r="I8212" s="22">
        <v>0</v>
      </c>
      <c r="J8212" s="21" t="s">
        <v>123968</v>
      </c>
    </row>
    <row r="8213" spans="1:10" ht="32" customHeight="1">
      <c r="A8213" s="19" t="s">
        <v>123969</v>
      </c>
      <c r="B8213" s="24">
        <v>12</v>
      </c>
      <c r="C8213" s="22">
        <v>15</v>
      </c>
      <c r="D8213" s="21" t="s">
        <v>115759</v>
      </c>
      <c r="E8213" s="21" t="s">
        <v>115760</v>
      </c>
      <c r="F8213" s="21" t="s">
        <v>101563</v>
      </c>
      <c r="G8213" s="22">
        <v>10</v>
      </c>
      <c r="H8213" s="22">
        <v>0</v>
      </c>
      <c r="I8213" s="22">
        <v>0</v>
      </c>
      <c r="J8213" s="21" t="s">
        <v>123970</v>
      </c>
    </row>
    <row r="8214" spans="1:10" ht="32" customHeight="1">
      <c r="A8214" s="19" t="s">
        <v>123971</v>
      </c>
      <c r="B8214" s="24">
        <v>29</v>
      </c>
      <c r="C8214" s="22">
        <v>15</v>
      </c>
      <c r="D8214" s="21" t="s">
        <v>109560</v>
      </c>
      <c r="E8214" s="21" t="s">
        <v>109561</v>
      </c>
      <c r="F8214" s="21" t="s">
        <v>101522</v>
      </c>
      <c r="G8214" s="22">
        <v>10</v>
      </c>
      <c r="H8214" s="22">
        <v>0</v>
      </c>
      <c r="I8214" s="22">
        <v>0</v>
      </c>
      <c r="J8214" s="21" t="s">
        <v>123972</v>
      </c>
    </row>
    <row r="8215" spans="1:10" ht="20" customHeight="1">
      <c r="A8215" s="27">
        <v>-999</v>
      </c>
      <c r="B8215" s="24">
        <v>-999</v>
      </c>
      <c r="C8215" s="22">
        <v>-999</v>
      </c>
      <c r="D8215" s="22">
        <v>-999</v>
      </c>
      <c r="E8215" s="22">
        <v>-999</v>
      </c>
      <c r="F8215" s="22">
        <v>-999</v>
      </c>
      <c r="G8215" s="22">
        <v>-999</v>
      </c>
      <c r="H8215" s="22">
        <v>-999</v>
      </c>
      <c r="I8215" s="22">
        <v>-999</v>
      </c>
      <c r="J8215" s="22">
        <v>-999</v>
      </c>
    </row>
    <row r="8216" spans="1:10" ht="32" customHeight="1">
      <c r="A8216" s="19" t="s">
        <v>123973</v>
      </c>
      <c r="B8216" s="24">
        <v>20</v>
      </c>
      <c r="C8216" s="22">
        <v>15</v>
      </c>
      <c r="D8216" s="21" t="s">
        <v>123974</v>
      </c>
      <c r="E8216" s="21" t="s">
        <v>123975</v>
      </c>
      <c r="F8216" s="21" t="s">
        <v>101568</v>
      </c>
      <c r="G8216" s="22">
        <v>2</v>
      </c>
      <c r="H8216" s="22">
        <v>9</v>
      </c>
      <c r="I8216" s="22">
        <v>22</v>
      </c>
      <c r="J8216" s="21" t="s">
        <v>123976</v>
      </c>
    </row>
    <row r="8217" spans="1:10" ht="32" customHeight="1">
      <c r="A8217" s="19" t="s">
        <v>123977</v>
      </c>
      <c r="B8217" s="24">
        <v>24</v>
      </c>
      <c r="C8217" s="22">
        <v>15</v>
      </c>
      <c r="D8217" s="21" t="s">
        <v>109610</v>
      </c>
      <c r="E8217" s="21" t="s">
        <v>109611</v>
      </c>
      <c r="F8217" s="21" t="s">
        <v>101563</v>
      </c>
      <c r="G8217" s="22">
        <v>10</v>
      </c>
      <c r="H8217" s="22">
        <v>0</v>
      </c>
      <c r="I8217" s="22">
        <v>0</v>
      </c>
      <c r="J8217" s="21" t="s">
        <v>123978</v>
      </c>
    </row>
    <row r="8218" spans="1:10" ht="32" customHeight="1">
      <c r="A8218" s="19" t="s">
        <v>123979</v>
      </c>
      <c r="B8218" s="24">
        <v>13</v>
      </c>
      <c r="C8218" s="22">
        <v>15</v>
      </c>
      <c r="D8218" s="21" t="s">
        <v>104945</v>
      </c>
      <c r="E8218" s="21" t="s">
        <v>104946</v>
      </c>
      <c r="F8218" s="21" t="s">
        <v>101563</v>
      </c>
      <c r="G8218" s="22">
        <v>10</v>
      </c>
      <c r="H8218" s="22">
        <v>0</v>
      </c>
      <c r="I8218" s="22">
        <v>0</v>
      </c>
      <c r="J8218" s="21" t="s">
        <v>104947</v>
      </c>
    </row>
    <row r="8219" spans="1:10" ht="44" customHeight="1">
      <c r="A8219" s="19" t="s">
        <v>123980</v>
      </c>
      <c r="B8219" s="24">
        <v>18</v>
      </c>
      <c r="C8219" s="22">
        <v>15</v>
      </c>
      <c r="D8219" s="21" t="s">
        <v>123981</v>
      </c>
      <c r="E8219" s="21" t="s">
        <v>123982</v>
      </c>
      <c r="F8219" s="21" t="s">
        <v>101568</v>
      </c>
      <c r="G8219" s="22">
        <v>1</v>
      </c>
      <c r="H8219" s="22">
        <v>10</v>
      </c>
      <c r="I8219" s="22">
        <v>17</v>
      </c>
      <c r="J8219" s="21" t="s">
        <v>123983</v>
      </c>
    </row>
    <row r="8220" spans="1:10" ht="44" customHeight="1">
      <c r="A8220" s="19" t="s">
        <v>123984</v>
      </c>
      <c r="B8220" s="24">
        <v>71</v>
      </c>
      <c r="C8220" s="22">
        <v>17</v>
      </c>
      <c r="D8220" s="21" t="s">
        <v>104438</v>
      </c>
      <c r="E8220" s="21" t="s">
        <v>104439</v>
      </c>
      <c r="F8220" s="21" t="s">
        <v>14743</v>
      </c>
      <c r="G8220" s="22">
        <v>1</v>
      </c>
      <c r="H8220" s="22">
        <v>12</v>
      </c>
      <c r="I8220" s="22">
        <v>14</v>
      </c>
      <c r="J8220" s="21" t="s">
        <v>123985</v>
      </c>
    </row>
    <row r="8221" spans="1:10" ht="32" customHeight="1">
      <c r="A8221" s="19" t="s">
        <v>123986</v>
      </c>
      <c r="B8221" s="24">
        <v>14</v>
      </c>
      <c r="C8221" s="22">
        <v>18</v>
      </c>
      <c r="D8221" s="21" t="s">
        <v>123987</v>
      </c>
      <c r="E8221" s="21" t="s">
        <v>123988</v>
      </c>
      <c r="F8221" s="21" t="s">
        <v>101757</v>
      </c>
      <c r="G8221" s="22">
        <v>4</v>
      </c>
      <c r="H8221" s="22">
        <v>10</v>
      </c>
      <c r="I8221" s="22">
        <v>17</v>
      </c>
      <c r="J8221" s="21" t="s">
        <v>123989</v>
      </c>
    </row>
    <row r="8222" spans="1:10" ht="44" customHeight="1">
      <c r="A8222" s="19" t="s">
        <v>123990</v>
      </c>
      <c r="B8222" s="24">
        <v>25</v>
      </c>
      <c r="C8222" s="22">
        <v>21</v>
      </c>
      <c r="D8222" s="21" t="s">
        <v>113645</v>
      </c>
      <c r="E8222" s="21" t="s">
        <v>113646</v>
      </c>
      <c r="F8222" s="22">
        <v>875</v>
      </c>
      <c r="G8222" s="22">
        <v>1</v>
      </c>
      <c r="H8222" s="22">
        <v>16</v>
      </c>
      <c r="I8222" s="22">
        <v>30</v>
      </c>
      <c r="J8222" s="21" t="s">
        <v>123991</v>
      </c>
    </row>
    <row r="8223" spans="1:10" ht="32" customHeight="1">
      <c r="A8223" s="19" t="s">
        <v>123992</v>
      </c>
      <c r="B8223" s="24">
        <v>21</v>
      </c>
      <c r="C8223" s="22">
        <v>15</v>
      </c>
      <c r="D8223" s="21" t="s">
        <v>105116</v>
      </c>
      <c r="E8223" s="21" t="s">
        <v>105117</v>
      </c>
      <c r="F8223" s="21" t="s">
        <v>101628</v>
      </c>
      <c r="G8223" s="22">
        <v>1</v>
      </c>
      <c r="H8223" s="22">
        <v>10</v>
      </c>
      <c r="I8223" s="22">
        <v>21</v>
      </c>
      <c r="J8223" s="21" t="s">
        <v>123993</v>
      </c>
    </row>
    <row r="8224" spans="1:10" ht="44" customHeight="1">
      <c r="A8224" s="19" t="s">
        <v>123994</v>
      </c>
      <c r="B8224" s="24">
        <v>22</v>
      </c>
      <c r="C8224" s="22">
        <v>15</v>
      </c>
      <c r="D8224" s="21" t="s">
        <v>104659</v>
      </c>
      <c r="E8224" s="21" t="s">
        <v>104660</v>
      </c>
      <c r="F8224" s="21" t="s">
        <v>14739</v>
      </c>
      <c r="G8224" s="22">
        <v>10</v>
      </c>
      <c r="H8224" s="22">
        <v>0</v>
      </c>
      <c r="I8224" s="22">
        <v>0</v>
      </c>
      <c r="J8224" s="21" t="s">
        <v>123995</v>
      </c>
    </row>
    <row r="8225" spans="1:10" ht="44" customHeight="1">
      <c r="A8225" s="19" t="s">
        <v>123996</v>
      </c>
      <c r="B8225" s="24">
        <v>22</v>
      </c>
      <c r="C8225" s="22">
        <v>18</v>
      </c>
      <c r="D8225" s="21" t="s">
        <v>110238</v>
      </c>
      <c r="E8225" s="21" t="s">
        <v>110239</v>
      </c>
      <c r="F8225" s="21" t="s">
        <v>102782</v>
      </c>
      <c r="G8225" s="22">
        <v>1</v>
      </c>
      <c r="H8225" s="22">
        <v>13</v>
      </c>
      <c r="I8225" s="22">
        <v>25</v>
      </c>
      <c r="J8225" s="21" t="s">
        <v>123997</v>
      </c>
    </row>
    <row r="8226" spans="1:10" ht="32" customHeight="1">
      <c r="A8226" s="19" t="s">
        <v>123998</v>
      </c>
      <c r="B8226" s="24">
        <v>21</v>
      </c>
      <c r="C8226" s="22">
        <v>18</v>
      </c>
      <c r="D8226" s="21" t="s">
        <v>102125</v>
      </c>
      <c r="E8226" s="21" t="s">
        <v>102126</v>
      </c>
      <c r="F8226" s="21" t="s">
        <v>102727</v>
      </c>
      <c r="G8226" s="22">
        <v>4</v>
      </c>
      <c r="H8226" s="22">
        <v>10</v>
      </c>
      <c r="I8226" s="22">
        <v>20</v>
      </c>
      <c r="J8226" s="21" t="s">
        <v>123999</v>
      </c>
    </row>
    <row r="8227" spans="1:10" ht="32" customHeight="1">
      <c r="A8227" s="19" t="s">
        <v>124000</v>
      </c>
      <c r="B8227" s="24">
        <v>23</v>
      </c>
      <c r="C8227" s="22">
        <v>19</v>
      </c>
      <c r="D8227" s="21" t="s">
        <v>107923</v>
      </c>
      <c r="E8227" s="21" t="s">
        <v>107924</v>
      </c>
      <c r="F8227" s="21" t="s">
        <v>102510</v>
      </c>
      <c r="G8227" s="22">
        <v>5</v>
      </c>
      <c r="H8227" s="22">
        <v>10</v>
      </c>
      <c r="I8227" s="22">
        <v>17</v>
      </c>
      <c r="J8227" s="21" t="s">
        <v>124001</v>
      </c>
    </row>
    <row r="8228" spans="1:10" ht="32" customHeight="1">
      <c r="A8228" s="19" t="s">
        <v>124002</v>
      </c>
      <c r="B8228" s="24">
        <v>22</v>
      </c>
      <c r="C8228" s="22">
        <v>16</v>
      </c>
      <c r="D8228" s="21" t="s">
        <v>102492</v>
      </c>
      <c r="E8228" s="21" t="s">
        <v>102493</v>
      </c>
      <c r="F8228" s="21" t="s">
        <v>101945</v>
      </c>
      <c r="G8228" s="22">
        <v>1</v>
      </c>
      <c r="H8228" s="22">
        <v>11</v>
      </c>
      <c r="I8228" s="22">
        <v>17</v>
      </c>
      <c r="J8228" s="21" t="s">
        <v>110945</v>
      </c>
    </row>
    <row r="8229" spans="1:10" ht="32" customHeight="1">
      <c r="A8229" s="19" t="s">
        <v>124003</v>
      </c>
      <c r="B8229" s="24">
        <v>22</v>
      </c>
      <c r="C8229" s="22">
        <v>16</v>
      </c>
      <c r="D8229" s="21" t="s">
        <v>102492</v>
      </c>
      <c r="E8229" s="21" t="s">
        <v>102493</v>
      </c>
      <c r="F8229" s="21" t="s">
        <v>101945</v>
      </c>
      <c r="G8229" s="22">
        <v>1</v>
      </c>
      <c r="H8229" s="22">
        <v>11</v>
      </c>
      <c r="I8229" s="22">
        <v>17</v>
      </c>
      <c r="J8229" s="21" t="s">
        <v>110945</v>
      </c>
    </row>
    <row r="8230" spans="1:10" ht="32" customHeight="1">
      <c r="A8230" s="19" t="s">
        <v>124004</v>
      </c>
      <c r="B8230" s="24">
        <v>29</v>
      </c>
      <c r="C8230" s="22">
        <v>21</v>
      </c>
      <c r="D8230" s="21" t="s">
        <v>117031</v>
      </c>
      <c r="E8230" s="21" t="s">
        <v>117032</v>
      </c>
      <c r="F8230" s="21" t="s">
        <v>14775</v>
      </c>
      <c r="G8230" s="22">
        <v>1</v>
      </c>
      <c r="H8230" s="22">
        <v>16</v>
      </c>
      <c r="I8230" s="22">
        <v>27</v>
      </c>
      <c r="J8230" s="21" t="s">
        <v>124005</v>
      </c>
    </row>
    <row r="8231" spans="1:10" ht="32" customHeight="1">
      <c r="A8231" s="19" t="s">
        <v>124006</v>
      </c>
      <c r="B8231" s="24">
        <v>21</v>
      </c>
      <c r="C8231" s="22">
        <v>15</v>
      </c>
      <c r="D8231" s="21" t="s">
        <v>124007</v>
      </c>
      <c r="E8231" s="21" t="s">
        <v>124008</v>
      </c>
      <c r="F8231" s="21" t="s">
        <v>14739</v>
      </c>
      <c r="G8231" s="22">
        <v>10</v>
      </c>
      <c r="H8231" s="22">
        <v>0</v>
      </c>
      <c r="I8231" s="22">
        <v>0</v>
      </c>
      <c r="J8231" s="21" t="s">
        <v>124009</v>
      </c>
    </row>
    <row r="8232" spans="1:10" ht="32" customHeight="1">
      <c r="A8232" s="19" t="s">
        <v>124010</v>
      </c>
      <c r="B8232" s="24">
        <v>27</v>
      </c>
      <c r="C8232" s="22">
        <v>18</v>
      </c>
      <c r="D8232" s="21" t="s">
        <v>104593</v>
      </c>
      <c r="E8232" s="21" t="s">
        <v>104594</v>
      </c>
      <c r="F8232" s="21" t="s">
        <v>102144</v>
      </c>
      <c r="G8232" s="22">
        <v>2</v>
      </c>
      <c r="H8232" s="22">
        <v>12</v>
      </c>
      <c r="I8232" s="22">
        <v>22</v>
      </c>
      <c r="J8232" s="21" t="s">
        <v>124011</v>
      </c>
    </row>
    <row r="8233" spans="1:10" ht="32" customHeight="1">
      <c r="A8233" s="19" t="s">
        <v>124012</v>
      </c>
      <c r="B8233" s="24">
        <v>22</v>
      </c>
      <c r="C8233" s="22">
        <v>15</v>
      </c>
      <c r="D8233" s="21" t="s">
        <v>111180</v>
      </c>
      <c r="E8233" s="21" t="s">
        <v>111181</v>
      </c>
      <c r="F8233" s="21" t="s">
        <v>14739</v>
      </c>
      <c r="G8233" s="22">
        <v>10</v>
      </c>
      <c r="H8233" s="22">
        <v>0</v>
      </c>
      <c r="I8233" s="22">
        <v>0</v>
      </c>
      <c r="J8233" s="21" t="s">
        <v>124013</v>
      </c>
    </row>
    <row r="8234" spans="1:10" ht="32" customHeight="1">
      <c r="A8234" s="19" t="s">
        <v>124014</v>
      </c>
      <c r="B8234" s="24">
        <v>24</v>
      </c>
      <c r="C8234" s="22">
        <v>15</v>
      </c>
      <c r="D8234" s="21" t="s">
        <v>103962</v>
      </c>
      <c r="E8234" s="21" t="s">
        <v>103963</v>
      </c>
      <c r="F8234" s="21" t="s">
        <v>101563</v>
      </c>
      <c r="G8234" s="22">
        <v>10</v>
      </c>
      <c r="H8234" s="22">
        <v>0</v>
      </c>
      <c r="I8234" s="22">
        <v>0</v>
      </c>
      <c r="J8234" s="21" t="s">
        <v>103964</v>
      </c>
    </row>
    <row r="8235" spans="1:10" ht="32" customHeight="1">
      <c r="A8235" s="19" t="s">
        <v>124015</v>
      </c>
      <c r="B8235" s="24">
        <v>23</v>
      </c>
      <c r="C8235" s="22">
        <v>15</v>
      </c>
      <c r="D8235" s="21" t="s">
        <v>110644</v>
      </c>
      <c r="E8235" s="21" t="s">
        <v>110645</v>
      </c>
      <c r="F8235" s="21" t="s">
        <v>101528</v>
      </c>
      <c r="G8235" s="22">
        <v>10</v>
      </c>
      <c r="H8235" s="22">
        <v>0</v>
      </c>
      <c r="I8235" s="22">
        <v>0</v>
      </c>
      <c r="J8235" s="21" t="s">
        <v>123352</v>
      </c>
    </row>
    <row r="8236" spans="1:10" ht="32" customHeight="1">
      <c r="A8236" s="19" t="s">
        <v>124016</v>
      </c>
      <c r="B8236" s="24">
        <v>23</v>
      </c>
      <c r="C8236" s="22">
        <v>18</v>
      </c>
      <c r="D8236" s="21" t="s">
        <v>121577</v>
      </c>
      <c r="E8236" s="21" t="s">
        <v>121578</v>
      </c>
      <c r="F8236" s="21" t="s">
        <v>102782</v>
      </c>
      <c r="G8236" s="22">
        <v>1</v>
      </c>
      <c r="H8236" s="22">
        <v>13</v>
      </c>
      <c r="I8236" s="22">
        <v>23</v>
      </c>
      <c r="J8236" s="21" t="s">
        <v>124017</v>
      </c>
    </row>
    <row r="8237" spans="1:10" ht="32" customHeight="1">
      <c r="A8237" s="19" t="s">
        <v>124018</v>
      </c>
      <c r="B8237" s="24">
        <v>23</v>
      </c>
      <c r="C8237" s="22">
        <v>16</v>
      </c>
      <c r="D8237" s="21" t="s">
        <v>110599</v>
      </c>
      <c r="E8237" s="21" t="s">
        <v>110600</v>
      </c>
      <c r="F8237" s="21" t="s">
        <v>101533</v>
      </c>
      <c r="G8237" s="22">
        <v>1</v>
      </c>
      <c r="H8237" s="22">
        <v>9</v>
      </c>
      <c r="I8237" s="22">
        <v>13</v>
      </c>
      <c r="J8237" s="21" t="s">
        <v>124019</v>
      </c>
    </row>
    <row r="8238" spans="1:10" ht="32" customHeight="1">
      <c r="A8238" s="19" t="s">
        <v>124020</v>
      </c>
      <c r="B8238" s="24">
        <v>43</v>
      </c>
      <c r="C8238" s="22">
        <v>37</v>
      </c>
      <c r="D8238" s="21" t="s">
        <v>105200</v>
      </c>
      <c r="E8238" s="21" t="s">
        <v>105201</v>
      </c>
      <c r="F8238" s="21" t="s">
        <v>14741</v>
      </c>
      <c r="G8238" s="22">
        <v>1</v>
      </c>
      <c r="H8238" s="22">
        <v>32</v>
      </c>
      <c r="I8238" s="22">
        <v>51</v>
      </c>
      <c r="J8238" s="21" t="s">
        <v>124021</v>
      </c>
    </row>
    <row r="8239" spans="1:10" ht="32" customHeight="1">
      <c r="A8239" s="19" t="s">
        <v>124022</v>
      </c>
      <c r="B8239" s="24">
        <v>13</v>
      </c>
      <c r="C8239" s="22">
        <v>15</v>
      </c>
      <c r="D8239" s="21" t="s">
        <v>124023</v>
      </c>
      <c r="E8239" s="21" t="s">
        <v>124024</v>
      </c>
      <c r="F8239" s="21" t="s">
        <v>101554</v>
      </c>
      <c r="G8239" s="22">
        <v>10</v>
      </c>
      <c r="H8239" s="22">
        <v>0</v>
      </c>
      <c r="I8239" s="22">
        <v>0</v>
      </c>
      <c r="J8239" s="21" t="s">
        <v>124025</v>
      </c>
    </row>
    <row r="8240" spans="1:10" ht="32" customHeight="1">
      <c r="A8240" s="19" t="s">
        <v>124026</v>
      </c>
      <c r="B8240" s="24">
        <v>24</v>
      </c>
      <c r="C8240" s="22">
        <v>46</v>
      </c>
      <c r="D8240" s="21" t="s">
        <v>124027</v>
      </c>
      <c r="E8240" s="21" t="s">
        <v>124028</v>
      </c>
      <c r="F8240" s="21" t="s">
        <v>124029</v>
      </c>
      <c r="G8240" s="22">
        <v>2</v>
      </c>
      <c r="H8240" s="22">
        <v>10</v>
      </c>
      <c r="I8240" s="22">
        <v>16</v>
      </c>
      <c r="J8240" s="21" t="s">
        <v>124030</v>
      </c>
    </row>
    <row r="8241" spans="1:10" ht="32" customHeight="1">
      <c r="A8241" s="19" t="s">
        <v>124031</v>
      </c>
      <c r="B8241" s="24">
        <v>24</v>
      </c>
      <c r="C8241" s="22">
        <v>46</v>
      </c>
      <c r="D8241" s="21" t="s">
        <v>124027</v>
      </c>
      <c r="E8241" s="21" t="s">
        <v>124028</v>
      </c>
      <c r="F8241" s="21" t="s">
        <v>124029</v>
      </c>
      <c r="G8241" s="22">
        <v>2</v>
      </c>
      <c r="H8241" s="22">
        <v>10</v>
      </c>
      <c r="I8241" s="22">
        <v>16</v>
      </c>
      <c r="J8241" s="21" t="s">
        <v>124030</v>
      </c>
    </row>
    <row r="8242" spans="1:10" ht="32" customHeight="1">
      <c r="A8242" s="19" t="s">
        <v>124032</v>
      </c>
      <c r="B8242" s="24">
        <v>47</v>
      </c>
      <c r="C8242" s="22">
        <v>18</v>
      </c>
      <c r="D8242" s="21" t="s">
        <v>120924</v>
      </c>
      <c r="E8242" s="21" t="s">
        <v>120925</v>
      </c>
      <c r="F8242" s="21" t="s">
        <v>102727</v>
      </c>
      <c r="G8242" s="22">
        <v>4</v>
      </c>
      <c r="H8242" s="22">
        <v>10</v>
      </c>
      <c r="I8242" s="22">
        <v>16</v>
      </c>
      <c r="J8242" s="21" t="s">
        <v>124033</v>
      </c>
    </row>
    <row r="8243" spans="1:10" ht="32" customHeight="1">
      <c r="A8243" s="19" t="s">
        <v>124034</v>
      </c>
      <c r="B8243" s="24">
        <v>47</v>
      </c>
      <c r="C8243" s="22">
        <v>18</v>
      </c>
      <c r="D8243" s="21" t="s">
        <v>120924</v>
      </c>
      <c r="E8243" s="21" t="s">
        <v>120925</v>
      </c>
      <c r="F8243" s="21" t="s">
        <v>102727</v>
      </c>
      <c r="G8243" s="22">
        <v>4</v>
      </c>
      <c r="H8243" s="22">
        <v>10</v>
      </c>
      <c r="I8243" s="22">
        <v>16</v>
      </c>
      <c r="J8243" s="21" t="s">
        <v>124033</v>
      </c>
    </row>
    <row r="8244" spans="1:10" ht="44" customHeight="1">
      <c r="A8244" s="19" t="s">
        <v>124035</v>
      </c>
      <c r="B8244" s="24">
        <v>18</v>
      </c>
      <c r="C8244" s="22">
        <v>15</v>
      </c>
      <c r="D8244" s="21" t="s">
        <v>124036</v>
      </c>
      <c r="E8244" s="21" t="s">
        <v>124037</v>
      </c>
      <c r="F8244" s="21" t="s">
        <v>101563</v>
      </c>
      <c r="G8244" s="22">
        <v>10</v>
      </c>
      <c r="H8244" s="22">
        <v>0</v>
      </c>
      <c r="I8244" s="22">
        <v>0</v>
      </c>
      <c r="J8244" s="21" t="s">
        <v>124038</v>
      </c>
    </row>
    <row r="8245" spans="1:10" ht="32" customHeight="1">
      <c r="A8245" s="19" t="s">
        <v>124039</v>
      </c>
      <c r="B8245" s="24">
        <v>22</v>
      </c>
      <c r="C8245" s="22">
        <v>15</v>
      </c>
      <c r="D8245" s="21" t="s">
        <v>124040</v>
      </c>
      <c r="E8245" s="21" t="s">
        <v>124041</v>
      </c>
      <c r="F8245" s="21" t="s">
        <v>101522</v>
      </c>
      <c r="G8245" s="22">
        <v>10</v>
      </c>
      <c r="H8245" s="22">
        <v>0</v>
      </c>
      <c r="I8245" s="22">
        <v>0</v>
      </c>
      <c r="J8245" s="21" t="s">
        <v>124042</v>
      </c>
    </row>
    <row r="8246" spans="1:10" ht="20" customHeight="1">
      <c r="A8246" s="27">
        <v>-999</v>
      </c>
      <c r="B8246" s="24">
        <v>-999</v>
      </c>
      <c r="C8246" s="22">
        <v>-999</v>
      </c>
      <c r="D8246" s="22">
        <v>-999</v>
      </c>
      <c r="E8246" s="22">
        <v>-999</v>
      </c>
      <c r="F8246" s="22">
        <v>-999</v>
      </c>
      <c r="G8246" s="22">
        <v>-999</v>
      </c>
      <c r="H8246" s="22">
        <v>-999</v>
      </c>
      <c r="I8246" s="22">
        <v>-999</v>
      </c>
      <c r="J8246" s="22">
        <v>-999</v>
      </c>
    </row>
    <row r="8247" spans="1:10" ht="32" customHeight="1">
      <c r="A8247" s="19" t="s">
        <v>124043</v>
      </c>
      <c r="B8247" s="24">
        <v>20</v>
      </c>
      <c r="C8247" s="22">
        <v>16</v>
      </c>
      <c r="D8247" s="21" t="s">
        <v>124044</v>
      </c>
      <c r="E8247" s="21" t="s">
        <v>124045</v>
      </c>
      <c r="F8247" s="21" t="s">
        <v>101945</v>
      </c>
      <c r="G8247" s="22">
        <v>1</v>
      </c>
      <c r="H8247" s="22">
        <v>11</v>
      </c>
      <c r="I8247" s="22">
        <v>19</v>
      </c>
      <c r="J8247" s="21" t="s">
        <v>124046</v>
      </c>
    </row>
    <row r="8248" spans="1:10" ht="32" customHeight="1">
      <c r="A8248" s="19" t="s">
        <v>124047</v>
      </c>
      <c r="B8248" s="24">
        <v>20</v>
      </c>
      <c r="C8248" s="22">
        <v>15</v>
      </c>
      <c r="D8248" s="21" t="s">
        <v>105854</v>
      </c>
      <c r="E8248" s="21" t="s">
        <v>105855</v>
      </c>
      <c r="F8248" s="21" t="s">
        <v>14739</v>
      </c>
      <c r="G8248" s="22">
        <v>10</v>
      </c>
      <c r="H8248" s="22">
        <v>0</v>
      </c>
      <c r="I8248" s="22">
        <v>0</v>
      </c>
      <c r="J8248" s="21" t="s">
        <v>124048</v>
      </c>
    </row>
    <row r="8249" spans="1:10" ht="20" customHeight="1">
      <c r="A8249" s="27">
        <v>-999</v>
      </c>
      <c r="B8249" s="24">
        <v>-999</v>
      </c>
      <c r="C8249" s="22">
        <v>-999</v>
      </c>
      <c r="D8249" s="22">
        <v>-999</v>
      </c>
      <c r="E8249" s="22">
        <v>-999</v>
      </c>
      <c r="F8249" s="22">
        <v>-999</v>
      </c>
      <c r="G8249" s="22">
        <v>-999</v>
      </c>
      <c r="H8249" s="22">
        <v>-999</v>
      </c>
      <c r="I8249" s="22">
        <v>-999</v>
      </c>
      <c r="J8249" s="22">
        <v>-999</v>
      </c>
    </row>
    <row r="8250" spans="1:10" ht="44" customHeight="1">
      <c r="A8250" s="19" t="s">
        <v>124049</v>
      </c>
      <c r="B8250" s="24">
        <v>23</v>
      </c>
      <c r="C8250" s="22">
        <v>16</v>
      </c>
      <c r="D8250" s="21" t="s">
        <v>124050</v>
      </c>
      <c r="E8250" s="21" t="s">
        <v>124051</v>
      </c>
      <c r="F8250" s="21" t="s">
        <v>101533</v>
      </c>
      <c r="G8250" s="22">
        <v>1</v>
      </c>
      <c r="H8250" s="22">
        <v>8</v>
      </c>
      <c r="I8250" s="22">
        <v>13</v>
      </c>
      <c r="J8250" s="21" t="s">
        <v>124052</v>
      </c>
    </row>
    <row r="8251" spans="1:10" ht="44" customHeight="1">
      <c r="A8251" s="19" t="s">
        <v>124053</v>
      </c>
      <c r="B8251" s="24">
        <v>45</v>
      </c>
      <c r="C8251" s="22">
        <v>15</v>
      </c>
      <c r="D8251" s="21" t="s">
        <v>103725</v>
      </c>
      <c r="E8251" s="21" t="s">
        <v>103726</v>
      </c>
      <c r="F8251" s="21" t="s">
        <v>101568</v>
      </c>
      <c r="G8251" s="22">
        <v>10</v>
      </c>
      <c r="H8251" s="22">
        <v>0</v>
      </c>
      <c r="I8251" s="22">
        <v>0</v>
      </c>
      <c r="J8251" s="21" t="s">
        <v>124054</v>
      </c>
    </row>
    <row r="8252" spans="1:10" ht="44" customHeight="1">
      <c r="A8252" s="19" t="s">
        <v>124055</v>
      </c>
      <c r="B8252" s="24">
        <v>55</v>
      </c>
      <c r="C8252" s="22">
        <v>37</v>
      </c>
      <c r="D8252" s="21" t="s">
        <v>106274</v>
      </c>
      <c r="E8252" s="21" t="s">
        <v>106275</v>
      </c>
      <c r="F8252" s="21" t="s">
        <v>14740</v>
      </c>
      <c r="G8252" s="22">
        <v>10</v>
      </c>
      <c r="H8252" s="22">
        <v>23</v>
      </c>
      <c r="I8252" s="22">
        <v>34</v>
      </c>
      <c r="J8252" s="21" t="s">
        <v>124056</v>
      </c>
    </row>
    <row r="8253" spans="1:10" ht="44" customHeight="1">
      <c r="A8253" s="19" t="s">
        <v>124057</v>
      </c>
      <c r="B8253" s="24">
        <v>21</v>
      </c>
      <c r="C8253" s="22">
        <v>15</v>
      </c>
      <c r="D8253" s="21" t="s">
        <v>107616</v>
      </c>
      <c r="E8253" s="21" t="s">
        <v>107617</v>
      </c>
      <c r="F8253" s="21" t="s">
        <v>14739</v>
      </c>
      <c r="G8253" s="22">
        <v>10</v>
      </c>
      <c r="H8253" s="22">
        <v>0</v>
      </c>
      <c r="I8253" s="22">
        <v>0</v>
      </c>
      <c r="J8253" s="21" t="s">
        <v>124058</v>
      </c>
    </row>
    <row r="8254" spans="1:10" ht="44" customHeight="1">
      <c r="A8254" s="19" t="s">
        <v>124059</v>
      </c>
      <c r="B8254" s="24">
        <v>19</v>
      </c>
      <c r="C8254" s="22">
        <v>15</v>
      </c>
      <c r="D8254" s="21" t="s">
        <v>124060</v>
      </c>
      <c r="E8254" s="21" t="s">
        <v>124061</v>
      </c>
      <c r="F8254" s="21" t="s">
        <v>101554</v>
      </c>
      <c r="G8254" s="22">
        <v>10</v>
      </c>
      <c r="H8254" s="22">
        <v>0</v>
      </c>
      <c r="I8254" s="22">
        <v>0</v>
      </c>
      <c r="J8254" s="21" t="s">
        <v>124062</v>
      </c>
    </row>
    <row r="8255" spans="1:10" ht="44" customHeight="1">
      <c r="A8255" s="19" t="s">
        <v>124063</v>
      </c>
      <c r="B8255" s="24">
        <v>12</v>
      </c>
      <c r="C8255" s="22">
        <v>15</v>
      </c>
      <c r="D8255" s="21" t="s">
        <v>124064</v>
      </c>
      <c r="E8255" s="21" t="s">
        <v>124065</v>
      </c>
      <c r="F8255" s="21" t="s">
        <v>101522</v>
      </c>
      <c r="G8255" s="22">
        <v>10</v>
      </c>
      <c r="H8255" s="22">
        <v>0</v>
      </c>
      <c r="I8255" s="22">
        <v>0</v>
      </c>
      <c r="J8255" s="21" t="s">
        <v>124066</v>
      </c>
    </row>
    <row r="8256" spans="1:10" ht="32" customHeight="1">
      <c r="A8256" s="19" t="s">
        <v>124067</v>
      </c>
      <c r="B8256" s="24">
        <v>21</v>
      </c>
      <c r="C8256" s="22">
        <v>15</v>
      </c>
      <c r="D8256" s="21" t="s">
        <v>124068</v>
      </c>
      <c r="E8256" s="21" t="s">
        <v>124069</v>
      </c>
      <c r="F8256" s="21" t="s">
        <v>101694</v>
      </c>
      <c r="G8256" s="22">
        <v>10</v>
      </c>
      <c r="H8256" s="22">
        <v>0</v>
      </c>
      <c r="I8256" s="22">
        <v>0</v>
      </c>
      <c r="J8256" s="21" t="s">
        <v>124070</v>
      </c>
    </row>
    <row r="8257" spans="1:10" ht="32" customHeight="1">
      <c r="A8257" s="19" t="s">
        <v>124071</v>
      </c>
      <c r="B8257" s="24">
        <v>31</v>
      </c>
      <c r="C8257" s="22">
        <v>15</v>
      </c>
      <c r="D8257" s="21" t="s">
        <v>102972</v>
      </c>
      <c r="E8257" s="21" t="s">
        <v>102973</v>
      </c>
      <c r="F8257" s="21" t="s">
        <v>101694</v>
      </c>
      <c r="G8257" s="22">
        <v>1</v>
      </c>
      <c r="H8257" s="22">
        <v>9</v>
      </c>
      <c r="I8257" s="22">
        <v>14</v>
      </c>
      <c r="J8257" s="21" t="s">
        <v>124072</v>
      </c>
    </row>
    <row r="8258" spans="1:10" ht="32" customHeight="1">
      <c r="A8258" s="19" t="s">
        <v>124073</v>
      </c>
      <c r="B8258" s="24">
        <v>19</v>
      </c>
      <c r="C8258" s="22">
        <v>15</v>
      </c>
      <c r="D8258" s="21" t="s">
        <v>102492</v>
      </c>
      <c r="E8258" s="21" t="s">
        <v>102493</v>
      </c>
      <c r="F8258" s="21" t="s">
        <v>101568</v>
      </c>
      <c r="G8258" s="22">
        <v>1</v>
      </c>
      <c r="H8258" s="22">
        <v>10</v>
      </c>
      <c r="I8258" s="22">
        <v>15</v>
      </c>
      <c r="J8258" s="21" t="s">
        <v>106593</v>
      </c>
    </row>
    <row r="8259" spans="1:10" ht="32" customHeight="1">
      <c r="A8259" s="19" t="s">
        <v>124074</v>
      </c>
      <c r="B8259" s="24">
        <v>27</v>
      </c>
      <c r="C8259" s="22">
        <v>55</v>
      </c>
      <c r="D8259" s="21" t="s">
        <v>110090</v>
      </c>
      <c r="E8259" s="21" t="s">
        <v>110091</v>
      </c>
      <c r="F8259" s="21" t="s">
        <v>106487</v>
      </c>
      <c r="G8259" s="22">
        <v>7</v>
      </c>
      <c r="H8259" s="22">
        <v>12</v>
      </c>
      <c r="I8259" s="22">
        <v>18</v>
      </c>
      <c r="J8259" s="21" t="s">
        <v>124075</v>
      </c>
    </row>
    <row r="8260" spans="1:10" ht="32" customHeight="1">
      <c r="A8260" s="19" t="s">
        <v>124076</v>
      </c>
      <c r="B8260" s="24">
        <v>12</v>
      </c>
      <c r="C8260" s="22">
        <v>15</v>
      </c>
      <c r="D8260" s="21" t="s">
        <v>124077</v>
      </c>
      <c r="E8260" s="21" t="s">
        <v>124078</v>
      </c>
      <c r="F8260" s="21" t="s">
        <v>14739</v>
      </c>
      <c r="G8260" s="22">
        <v>10</v>
      </c>
      <c r="H8260" s="22">
        <v>0</v>
      </c>
      <c r="I8260" s="22">
        <v>0</v>
      </c>
      <c r="J8260" s="21" t="s">
        <v>124079</v>
      </c>
    </row>
    <row r="8261" spans="1:10" ht="32" customHeight="1">
      <c r="A8261" s="19" t="s">
        <v>124080</v>
      </c>
      <c r="B8261" s="24">
        <v>19</v>
      </c>
      <c r="C8261" s="22">
        <v>15</v>
      </c>
      <c r="D8261" s="21" t="s">
        <v>108632</v>
      </c>
      <c r="E8261" s="21" t="s">
        <v>108633</v>
      </c>
      <c r="F8261" s="21" t="s">
        <v>101554</v>
      </c>
      <c r="G8261" s="22">
        <v>10</v>
      </c>
      <c r="H8261" s="22">
        <v>0</v>
      </c>
      <c r="I8261" s="22">
        <v>0</v>
      </c>
      <c r="J8261" s="21" t="s">
        <v>124081</v>
      </c>
    </row>
    <row r="8262" spans="1:10" ht="20" customHeight="1">
      <c r="A8262" s="27">
        <v>-999</v>
      </c>
      <c r="B8262" s="24">
        <v>-999</v>
      </c>
      <c r="C8262" s="22">
        <v>-999</v>
      </c>
      <c r="D8262" s="22">
        <v>-999</v>
      </c>
      <c r="E8262" s="22">
        <v>-999</v>
      </c>
      <c r="F8262" s="22">
        <v>-999</v>
      </c>
      <c r="G8262" s="22">
        <v>-999</v>
      </c>
      <c r="H8262" s="22">
        <v>-999</v>
      </c>
      <c r="I8262" s="22">
        <v>-999</v>
      </c>
      <c r="J8262" s="22">
        <v>-999</v>
      </c>
    </row>
    <row r="8263" spans="1:10" ht="32" customHeight="1">
      <c r="A8263" s="19" t="s">
        <v>124082</v>
      </c>
      <c r="B8263" s="24">
        <v>13</v>
      </c>
      <c r="C8263" s="22">
        <v>15</v>
      </c>
      <c r="D8263" s="21" t="s">
        <v>124083</v>
      </c>
      <c r="E8263" s="21" t="s">
        <v>124084</v>
      </c>
      <c r="F8263" s="21" t="s">
        <v>101554</v>
      </c>
      <c r="G8263" s="22">
        <v>10</v>
      </c>
      <c r="H8263" s="22">
        <v>0</v>
      </c>
      <c r="I8263" s="22">
        <v>0</v>
      </c>
      <c r="J8263" s="21" t="s">
        <v>124085</v>
      </c>
    </row>
    <row r="8264" spans="1:10" ht="32" customHeight="1">
      <c r="A8264" s="19" t="s">
        <v>124086</v>
      </c>
      <c r="B8264" s="24">
        <v>13</v>
      </c>
      <c r="C8264" s="22">
        <v>15</v>
      </c>
      <c r="D8264" s="21" t="s">
        <v>124083</v>
      </c>
      <c r="E8264" s="21" t="s">
        <v>124084</v>
      </c>
      <c r="F8264" s="21" t="s">
        <v>101554</v>
      </c>
      <c r="G8264" s="22">
        <v>10</v>
      </c>
      <c r="H8264" s="22">
        <v>0</v>
      </c>
      <c r="I8264" s="22">
        <v>0</v>
      </c>
      <c r="J8264" s="21" t="s">
        <v>124085</v>
      </c>
    </row>
    <row r="8265" spans="1:10" ht="32" customHeight="1">
      <c r="A8265" s="19" t="s">
        <v>124087</v>
      </c>
      <c r="B8265" s="24">
        <v>13</v>
      </c>
      <c r="C8265" s="22">
        <v>15</v>
      </c>
      <c r="D8265" s="21" t="s">
        <v>124088</v>
      </c>
      <c r="E8265" s="21" t="s">
        <v>124089</v>
      </c>
      <c r="F8265" s="21" t="s">
        <v>14739</v>
      </c>
      <c r="G8265" s="22">
        <v>10</v>
      </c>
      <c r="H8265" s="22">
        <v>0</v>
      </c>
      <c r="I8265" s="22">
        <v>0</v>
      </c>
      <c r="J8265" s="21" t="s">
        <v>124090</v>
      </c>
    </row>
    <row r="8266" spans="1:10" ht="32" customHeight="1">
      <c r="A8266" s="19" t="s">
        <v>124091</v>
      </c>
      <c r="B8266" s="24">
        <v>12</v>
      </c>
      <c r="C8266" s="22">
        <v>15</v>
      </c>
      <c r="D8266" s="21" t="s">
        <v>107244</v>
      </c>
      <c r="E8266" s="21" t="s">
        <v>107245</v>
      </c>
      <c r="F8266" s="21" t="s">
        <v>101563</v>
      </c>
      <c r="G8266" s="22">
        <v>10</v>
      </c>
      <c r="H8266" s="22">
        <v>0</v>
      </c>
      <c r="I8266" s="22">
        <v>0</v>
      </c>
      <c r="J8266" s="21" t="s">
        <v>124092</v>
      </c>
    </row>
    <row r="8267" spans="1:10" ht="32" customHeight="1">
      <c r="A8267" s="19" t="s">
        <v>124093</v>
      </c>
      <c r="B8267" s="24">
        <v>13</v>
      </c>
      <c r="C8267" s="22">
        <v>15</v>
      </c>
      <c r="D8267" s="21" t="s">
        <v>124088</v>
      </c>
      <c r="E8267" s="21" t="s">
        <v>124089</v>
      </c>
      <c r="F8267" s="21" t="s">
        <v>14739</v>
      </c>
      <c r="G8267" s="22">
        <v>10</v>
      </c>
      <c r="H8267" s="22">
        <v>0</v>
      </c>
      <c r="I8267" s="22">
        <v>0</v>
      </c>
      <c r="J8267" s="21" t="s">
        <v>124090</v>
      </c>
    </row>
    <row r="8268" spans="1:10" ht="32" customHeight="1">
      <c r="A8268" s="19" t="s">
        <v>124094</v>
      </c>
      <c r="B8268" s="24">
        <v>12</v>
      </c>
      <c r="C8268" s="22">
        <v>15</v>
      </c>
      <c r="D8268" s="21" t="s">
        <v>107244</v>
      </c>
      <c r="E8268" s="21" t="s">
        <v>107245</v>
      </c>
      <c r="F8268" s="21" t="s">
        <v>101563</v>
      </c>
      <c r="G8268" s="22">
        <v>10</v>
      </c>
      <c r="H8268" s="22">
        <v>0</v>
      </c>
      <c r="I8268" s="22">
        <v>0</v>
      </c>
      <c r="J8268" s="21" t="s">
        <v>124092</v>
      </c>
    </row>
    <row r="8269" spans="1:10" ht="32" customHeight="1">
      <c r="A8269" s="19" t="s">
        <v>124095</v>
      </c>
      <c r="B8269" s="24">
        <v>18</v>
      </c>
      <c r="C8269" s="22">
        <v>15</v>
      </c>
      <c r="D8269" s="21" t="s">
        <v>109418</v>
      </c>
      <c r="E8269" s="21" t="s">
        <v>109419</v>
      </c>
      <c r="F8269" s="21" t="s">
        <v>101554</v>
      </c>
      <c r="G8269" s="22">
        <v>10</v>
      </c>
      <c r="H8269" s="22">
        <v>0</v>
      </c>
      <c r="I8269" s="22">
        <v>0</v>
      </c>
      <c r="J8269" s="21" t="s">
        <v>124096</v>
      </c>
    </row>
    <row r="8270" spans="1:10" ht="32" customHeight="1">
      <c r="A8270" s="19" t="s">
        <v>124097</v>
      </c>
      <c r="B8270" s="24">
        <v>40</v>
      </c>
      <c r="C8270" s="22">
        <v>23</v>
      </c>
      <c r="D8270" s="21" t="s">
        <v>102880</v>
      </c>
      <c r="E8270" s="21" t="s">
        <v>102881</v>
      </c>
      <c r="F8270" s="21" t="s">
        <v>102001</v>
      </c>
      <c r="G8270" s="22">
        <v>7</v>
      </c>
      <c r="H8270" s="22">
        <v>12</v>
      </c>
      <c r="I8270" s="22">
        <v>23</v>
      </c>
      <c r="J8270" s="21" t="s">
        <v>105499</v>
      </c>
    </row>
    <row r="8271" spans="1:10" ht="32" customHeight="1">
      <c r="A8271" s="19" t="s">
        <v>124098</v>
      </c>
      <c r="B8271" s="24">
        <v>28</v>
      </c>
      <c r="C8271" s="22">
        <v>15</v>
      </c>
      <c r="D8271" s="21" t="s">
        <v>105398</v>
      </c>
      <c r="E8271" s="21" t="s">
        <v>105399</v>
      </c>
      <c r="F8271" s="21" t="s">
        <v>101727</v>
      </c>
      <c r="G8271" s="22">
        <v>10</v>
      </c>
      <c r="H8271" s="22">
        <v>0</v>
      </c>
      <c r="I8271" s="22">
        <v>0</v>
      </c>
      <c r="J8271" s="21" t="s">
        <v>124099</v>
      </c>
    </row>
    <row r="8272" spans="1:10" ht="32" customHeight="1">
      <c r="A8272" s="19" t="s">
        <v>124100</v>
      </c>
      <c r="B8272" s="24">
        <v>22</v>
      </c>
      <c r="C8272" s="22">
        <v>15</v>
      </c>
      <c r="D8272" s="21" t="s">
        <v>124101</v>
      </c>
      <c r="E8272" s="21" t="s">
        <v>124102</v>
      </c>
      <c r="F8272" s="21" t="s">
        <v>101694</v>
      </c>
      <c r="G8272" s="22">
        <v>1</v>
      </c>
      <c r="H8272" s="22">
        <v>9</v>
      </c>
      <c r="I8272" s="22">
        <v>15</v>
      </c>
      <c r="J8272" s="21" t="s">
        <v>124103</v>
      </c>
    </row>
    <row r="8273" spans="1:10" ht="32" customHeight="1">
      <c r="A8273" s="19" t="s">
        <v>124104</v>
      </c>
      <c r="B8273" s="24">
        <v>19</v>
      </c>
      <c r="C8273" s="22">
        <v>24</v>
      </c>
      <c r="D8273" s="21" t="s">
        <v>124105</v>
      </c>
      <c r="E8273" s="21" t="s">
        <v>124106</v>
      </c>
      <c r="F8273" s="21" t="s">
        <v>103671</v>
      </c>
      <c r="G8273" s="22">
        <v>13</v>
      </c>
      <c r="H8273" s="22">
        <v>7</v>
      </c>
      <c r="I8273" s="22">
        <v>19</v>
      </c>
      <c r="J8273" s="21" t="s">
        <v>124107</v>
      </c>
    </row>
    <row r="8274" spans="1:10" ht="32" customHeight="1">
      <c r="A8274" s="19" t="s">
        <v>124108</v>
      </c>
      <c r="B8274" s="24">
        <v>52</v>
      </c>
      <c r="C8274" s="22">
        <v>15</v>
      </c>
      <c r="D8274" s="21" t="s">
        <v>120806</v>
      </c>
      <c r="E8274" s="21" t="s">
        <v>120807</v>
      </c>
      <c r="F8274" s="21" t="s">
        <v>101528</v>
      </c>
      <c r="G8274" s="22">
        <v>10</v>
      </c>
      <c r="H8274" s="22">
        <v>0</v>
      </c>
      <c r="I8274" s="22">
        <v>0</v>
      </c>
      <c r="J8274" s="21" t="s">
        <v>124109</v>
      </c>
    </row>
    <row r="8275" spans="1:10" ht="32" customHeight="1">
      <c r="A8275" s="19" t="s">
        <v>124110</v>
      </c>
      <c r="B8275" s="24">
        <v>31</v>
      </c>
      <c r="C8275" s="22">
        <v>19</v>
      </c>
      <c r="D8275" s="21" t="s">
        <v>116984</v>
      </c>
      <c r="E8275" s="21" t="s">
        <v>116985</v>
      </c>
      <c r="F8275" s="21" t="s">
        <v>101787</v>
      </c>
      <c r="G8275" s="22">
        <v>1</v>
      </c>
      <c r="H8275" s="22">
        <v>14</v>
      </c>
      <c r="I8275" s="22">
        <v>25</v>
      </c>
      <c r="J8275" s="21" t="s">
        <v>124111</v>
      </c>
    </row>
    <row r="8276" spans="1:10" ht="32" customHeight="1">
      <c r="A8276" s="19" t="s">
        <v>124112</v>
      </c>
      <c r="B8276" s="24">
        <v>22</v>
      </c>
      <c r="C8276" s="22">
        <v>15</v>
      </c>
      <c r="D8276" s="21" t="s">
        <v>109614</v>
      </c>
      <c r="E8276" s="21" t="s">
        <v>109615</v>
      </c>
      <c r="F8276" s="21" t="s">
        <v>101563</v>
      </c>
      <c r="G8276" s="22">
        <v>10</v>
      </c>
      <c r="H8276" s="22">
        <v>0</v>
      </c>
      <c r="I8276" s="22">
        <v>0</v>
      </c>
      <c r="J8276" s="21" t="s">
        <v>124113</v>
      </c>
    </row>
    <row r="8277" spans="1:10" ht="32" customHeight="1">
      <c r="A8277" s="19" t="s">
        <v>124114</v>
      </c>
      <c r="B8277" s="24">
        <v>22</v>
      </c>
      <c r="C8277" s="22">
        <v>15</v>
      </c>
      <c r="D8277" s="21" t="s">
        <v>109614</v>
      </c>
      <c r="E8277" s="21" t="s">
        <v>109615</v>
      </c>
      <c r="F8277" s="21" t="s">
        <v>101563</v>
      </c>
      <c r="G8277" s="22">
        <v>10</v>
      </c>
      <c r="H8277" s="22">
        <v>0</v>
      </c>
      <c r="I8277" s="22">
        <v>0</v>
      </c>
      <c r="J8277" s="21" t="s">
        <v>124113</v>
      </c>
    </row>
    <row r="8278" spans="1:10" ht="32" customHeight="1">
      <c r="A8278" s="19" t="s">
        <v>124115</v>
      </c>
      <c r="B8278" s="24">
        <v>37</v>
      </c>
      <c r="C8278" s="22">
        <v>16</v>
      </c>
      <c r="D8278" s="21" t="s">
        <v>116917</v>
      </c>
      <c r="E8278" s="21" t="s">
        <v>116918</v>
      </c>
      <c r="F8278" s="21" t="s">
        <v>102171</v>
      </c>
      <c r="G8278" s="22">
        <v>1</v>
      </c>
      <c r="H8278" s="22">
        <v>11</v>
      </c>
      <c r="I8278" s="22">
        <v>23</v>
      </c>
      <c r="J8278" s="21" t="s">
        <v>124116</v>
      </c>
    </row>
    <row r="8279" spans="1:10" ht="32" customHeight="1">
      <c r="A8279" s="19" t="s">
        <v>124117</v>
      </c>
      <c r="B8279" s="24">
        <v>37</v>
      </c>
      <c r="C8279" s="22">
        <v>16</v>
      </c>
      <c r="D8279" s="21" t="s">
        <v>116917</v>
      </c>
      <c r="E8279" s="21" t="s">
        <v>116918</v>
      </c>
      <c r="F8279" s="21" t="s">
        <v>102171</v>
      </c>
      <c r="G8279" s="22">
        <v>1</v>
      </c>
      <c r="H8279" s="22">
        <v>11</v>
      </c>
      <c r="I8279" s="22">
        <v>23</v>
      </c>
      <c r="J8279" s="21" t="s">
        <v>124116</v>
      </c>
    </row>
    <row r="8280" spans="1:10" ht="32" customHeight="1">
      <c r="A8280" s="19" t="s">
        <v>124118</v>
      </c>
      <c r="B8280" s="24">
        <v>15</v>
      </c>
      <c r="C8280" s="22">
        <v>17</v>
      </c>
      <c r="D8280" s="21" t="s">
        <v>124119</v>
      </c>
      <c r="E8280" s="21" t="s">
        <v>124120</v>
      </c>
      <c r="F8280" s="21" t="s">
        <v>14743</v>
      </c>
      <c r="G8280" s="22">
        <v>2</v>
      </c>
      <c r="H8280" s="22">
        <v>11</v>
      </c>
      <c r="I8280" s="22">
        <v>20</v>
      </c>
      <c r="J8280" s="21" t="s">
        <v>124121</v>
      </c>
    </row>
    <row r="8281" spans="1:10" ht="32" customHeight="1">
      <c r="A8281" s="19" t="s">
        <v>124122</v>
      </c>
      <c r="B8281" s="24">
        <v>45</v>
      </c>
      <c r="C8281" s="22">
        <v>29</v>
      </c>
      <c r="D8281" s="21" t="s">
        <v>118048</v>
      </c>
      <c r="E8281" s="21" t="s">
        <v>118049</v>
      </c>
      <c r="F8281" s="21" t="s">
        <v>105284</v>
      </c>
      <c r="G8281" s="22">
        <v>3</v>
      </c>
      <c r="H8281" s="22">
        <v>22</v>
      </c>
      <c r="I8281" s="22">
        <v>42</v>
      </c>
      <c r="J8281" s="21" t="s">
        <v>124123</v>
      </c>
    </row>
    <row r="8282" spans="1:10" ht="20" customHeight="1">
      <c r="A8282" s="27">
        <v>-999</v>
      </c>
      <c r="B8282" s="24">
        <v>-999</v>
      </c>
      <c r="C8282" s="22">
        <v>-999</v>
      </c>
      <c r="D8282" s="22">
        <v>-999</v>
      </c>
      <c r="E8282" s="22">
        <v>-999</v>
      </c>
      <c r="F8282" s="22">
        <v>-999</v>
      </c>
      <c r="G8282" s="22">
        <v>-999</v>
      </c>
      <c r="H8282" s="22">
        <v>-999</v>
      </c>
      <c r="I8282" s="22">
        <v>-999</v>
      </c>
      <c r="J8282" s="22">
        <v>-999</v>
      </c>
    </row>
    <row r="8283" spans="1:10" ht="20" customHeight="1">
      <c r="A8283" s="27">
        <v>-999</v>
      </c>
      <c r="B8283" s="24">
        <v>-999</v>
      </c>
      <c r="C8283" s="22">
        <v>-999</v>
      </c>
      <c r="D8283" s="22">
        <v>-999</v>
      </c>
      <c r="E8283" s="22">
        <v>-999</v>
      </c>
      <c r="F8283" s="22">
        <v>-999</v>
      </c>
      <c r="G8283" s="22">
        <v>-999</v>
      </c>
      <c r="H8283" s="22">
        <v>-999</v>
      </c>
      <c r="I8283" s="22">
        <v>-999</v>
      </c>
      <c r="J8283" s="22">
        <v>-999</v>
      </c>
    </row>
    <row r="8284" spans="1:10" ht="44" customHeight="1">
      <c r="A8284" s="19" t="s">
        <v>124124</v>
      </c>
      <c r="B8284" s="24">
        <v>27</v>
      </c>
      <c r="C8284" s="22">
        <v>15</v>
      </c>
      <c r="D8284" s="21" t="s">
        <v>104352</v>
      </c>
      <c r="E8284" s="21" t="s">
        <v>104353</v>
      </c>
      <c r="F8284" s="21" t="s">
        <v>101568</v>
      </c>
      <c r="G8284" s="22">
        <v>1</v>
      </c>
      <c r="H8284" s="22">
        <v>10</v>
      </c>
      <c r="I8284" s="22">
        <v>16</v>
      </c>
      <c r="J8284" s="21" t="s">
        <v>124125</v>
      </c>
    </row>
    <row r="8285" spans="1:10" ht="20" customHeight="1">
      <c r="A8285" s="27">
        <v>-999</v>
      </c>
      <c r="B8285" s="24">
        <v>-999</v>
      </c>
      <c r="C8285" s="22">
        <v>-999</v>
      </c>
      <c r="D8285" s="22">
        <v>-999</v>
      </c>
      <c r="E8285" s="22">
        <v>-999</v>
      </c>
      <c r="F8285" s="22">
        <v>-999</v>
      </c>
      <c r="G8285" s="22">
        <v>-999</v>
      </c>
      <c r="H8285" s="22">
        <v>-999</v>
      </c>
      <c r="I8285" s="22">
        <v>-999</v>
      </c>
      <c r="J8285" s="22">
        <v>-999</v>
      </c>
    </row>
    <row r="8286" spans="1:10" ht="44" customHeight="1">
      <c r="A8286" s="19" t="s">
        <v>124126</v>
      </c>
      <c r="B8286" s="24">
        <v>39</v>
      </c>
      <c r="C8286" s="22">
        <v>15</v>
      </c>
      <c r="D8286" s="21" t="s">
        <v>124127</v>
      </c>
      <c r="E8286" s="21" t="s">
        <v>124128</v>
      </c>
      <c r="F8286" s="21" t="s">
        <v>101528</v>
      </c>
      <c r="G8286" s="22">
        <v>10</v>
      </c>
      <c r="H8286" s="22">
        <v>0</v>
      </c>
      <c r="I8286" s="22">
        <v>0</v>
      </c>
      <c r="J8286" s="21" t="s">
        <v>124129</v>
      </c>
    </row>
    <row r="8287" spans="1:10" ht="44" customHeight="1">
      <c r="A8287" s="19" t="s">
        <v>124130</v>
      </c>
      <c r="B8287" s="24">
        <v>39</v>
      </c>
      <c r="C8287" s="22">
        <v>15</v>
      </c>
      <c r="D8287" s="21" t="s">
        <v>124127</v>
      </c>
      <c r="E8287" s="21" t="s">
        <v>124128</v>
      </c>
      <c r="F8287" s="21" t="s">
        <v>101528</v>
      </c>
      <c r="G8287" s="22">
        <v>10</v>
      </c>
      <c r="H8287" s="22">
        <v>0</v>
      </c>
      <c r="I8287" s="22">
        <v>0</v>
      </c>
      <c r="J8287" s="21" t="s">
        <v>124129</v>
      </c>
    </row>
    <row r="8288" spans="1:10" ht="44" customHeight="1">
      <c r="A8288" s="19" t="s">
        <v>124131</v>
      </c>
      <c r="B8288" s="24">
        <v>33</v>
      </c>
      <c r="C8288" s="22">
        <v>18</v>
      </c>
      <c r="D8288" s="21" t="s">
        <v>110719</v>
      </c>
      <c r="E8288" s="21" t="s">
        <v>110720</v>
      </c>
      <c r="F8288" s="21" t="s">
        <v>102144</v>
      </c>
      <c r="G8288" s="22">
        <v>1</v>
      </c>
      <c r="H8288" s="22">
        <v>13</v>
      </c>
      <c r="I8288" s="22">
        <v>20</v>
      </c>
      <c r="J8288" s="21" t="s">
        <v>124132</v>
      </c>
    </row>
    <row r="8289" spans="1:10" ht="44" customHeight="1">
      <c r="A8289" s="19" t="s">
        <v>124133</v>
      </c>
      <c r="B8289" s="24">
        <v>20</v>
      </c>
      <c r="C8289" s="22">
        <v>15</v>
      </c>
      <c r="D8289" s="21" t="s">
        <v>101557</v>
      </c>
      <c r="E8289" s="21" t="s">
        <v>101558</v>
      </c>
      <c r="F8289" s="21" t="s">
        <v>101563</v>
      </c>
      <c r="G8289" s="22">
        <v>10</v>
      </c>
      <c r="H8289" s="22">
        <v>0</v>
      </c>
      <c r="I8289" s="22">
        <v>0</v>
      </c>
      <c r="J8289" s="21" t="s">
        <v>110477</v>
      </c>
    </row>
    <row r="8290" spans="1:10" ht="44" customHeight="1">
      <c r="A8290" s="19" t="s">
        <v>124134</v>
      </c>
      <c r="B8290" s="24">
        <v>34</v>
      </c>
      <c r="C8290" s="22">
        <v>15</v>
      </c>
      <c r="D8290" s="21" t="s">
        <v>118747</v>
      </c>
      <c r="E8290" s="21" t="s">
        <v>118748</v>
      </c>
      <c r="F8290" s="21" t="s">
        <v>14739</v>
      </c>
      <c r="G8290" s="22">
        <v>10</v>
      </c>
      <c r="H8290" s="22">
        <v>0</v>
      </c>
      <c r="I8290" s="22">
        <v>0</v>
      </c>
      <c r="J8290" s="21" t="s">
        <v>124135</v>
      </c>
    </row>
    <row r="8291" spans="1:10" ht="44" customHeight="1">
      <c r="A8291" s="19" t="s">
        <v>124136</v>
      </c>
      <c r="B8291" s="24">
        <v>26</v>
      </c>
      <c r="C8291" s="22">
        <v>15</v>
      </c>
      <c r="D8291" s="21" t="s">
        <v>103634</v>
      </c>
      <c r="E8291" s="21" t="s">
        <v>103635</v>
      </c>
      <c r="F8291" s="21" t="s">
        <v>14739</v>
      </c>
      <c r="G8291" s="22">
        <v>10</v>
      </c>
      <c r="H8291" s="22">
        <v>0</v>
      </c>
      <c r="I8291" s="22">
        <v>0</v>
      </c>
      <c r="J8291" s="21" t="s">
        <v>124137</v>
      </c>
    </row>
    <row r="8292" spans="1:10" ht="44" customHeight="1">
      <c r="A8292" s="19" t="s">
        <v>124138</v>
      </c>
      <c r="B8292" s="24">
        <v>24</v>
      </c>
      <c r="C8292" s="22">
        <v>16</v>
      </c>
      <c r="D8292" s="21" t="s">
        <v>105762</v>
      </c>
      <c r="E8292" s="21" t="s">
        <v>105763</v>
      </c>
      <c r="F8292" s="21" t="s">
        <v>101945</v>
      </c>
      <c r="G8292" s="22">
        <v>2</v>
      </c>
      <c r="H8292" s="22">
        <v>10</v>
      </c>
      <c r="I8292" s="22">
        <v>23</v>
      </c>
      <c r="J8292" s="21" t="s">
        <v>124139</v>
      </c>
    </row>
    <row r="8293" spans="1:10" ht="44" customHeight="1">
      <c r="A8293" s="19" t="s">
        <v>124140</v>
      </c>
      <c r="B8293" s="24">
        <v>14</v>
      </c>
      <c r="C8293" s="22">
        <v>22</v>
      </c>
      <c r="D8293" s="21" t="s">
        <v>124141</v>
      </c>
      <c r="E8293" s="21" t="s">
        <v>124142</v>
      </c>
      <c r="F8293" s="21" t="s">
        <v>101538</v>
      </c>
      <c r="G8293" s="22">
        <v>8</v>
      </c>
      <c r="H8293" s="22">
        <v>10</v>
      </c>
      <c r="I8293" s="22">
        <v>21</v>
      </c>
      <c r="J8293" s="21" t="s">
        <v>124143</v>
      </c>
    </row>
    <row r="8294" spans="1:10" ht="20" customHeight="1">
      <c r="A8294" s="27">
        <v>-999</v>
      </c>
      <c r="B8294" s="24">
        <v>-999</v>
      </c>
      <c r="C8294" s="22">
        <v>-999</v>
      </c>
      <c r="D8294" s="22">
        <v>-999</v>
      </c>
      <c r="E8294" s="22">
        <v>-999</v>
      </c>
      <c r="F8294" s="22">
        <v>-999</v>
      </c>
      <c r="G8294" s="22">
        <v>-999</v>
      </c>
      <c r="H8294" s="22">
        <v>-999</v>
      </c>
      <c r="I8294" s="22">
        <v>-999</v>
      </c>
      <c r="J8294" s="22">
        <v>-999</v>
      </c>
    </row>
    <row r="8295" spans="1:10" ht="32" customHeight="1">
      <c r="A8295" s="19" t="s">
        <v>124144</v>
      </c>
      <c r="B8295" s="24">
        <v>26</v>
      </c>
      <c r="C8295" s="22">
        <v>17</v>
      </c>
      <c r="D8295" s="21" t="s">
        <v>116083</v>
      </c>
      <c r="E8295" s="21" t="s">
        <v>116084</v>
      </c>
      <c r="F8295" s="21" t="s">
        <v>14743</v>
      </c>
      <c r="G8295" s="22">
        <v>1</v>
      </c>
      <c r="H8295" s="22">
        <v>9</v>
      </c>
      <c r="I8295" s="22">
        <v>14</v>
      </c>
      <c r="J8295" s="21" t="s">
        <v>124145</v>
      </c>
    </row>
    <row r="8296" spans="1:10" ht="20" customHeight="1">
      <c r="A8296" s="27">
        <v>-999</v>
      </c>
      <c r="B8296" s="24">
        <v>-999</v>
      </c>
      <c r="C8296" s="22">
        <v>-999</v>
      </c>
      <c r="D8296" s="22">
        <v>-999</v>
      </c>
      <c r="E8296" s="22">
        <v>-999</v>
      </c>
      <c r="F8296" s="22">
        <v>-999</v>
      </c>
      <c r="G8296" s="22">
        <v>-999</v>
      </c>
      <c r="H8296" s="22">
        <v>-999</v>
      </c>
      <c r="I8296" s="22">
        <v>-999</v>
      </c>
      <c r="J8296" s="22">
        <v>-999</v>
      </c>
    </row>
    <row r="8297" spans="1:10" ht="44" customHeight="1">
      <c r="A8297" s="19" t="s">
        <v>124146</v>
      </c>
      <c r="B8297" s="24">
        <v>25</v>
      </c>
      <c r="C8297" s="22">
        <v>15</v>
      </c>
      <c r="D8297" s="21" t="s">
        <v>108582</v>
      </c>
      <c r="E8297" s="21" t="s">
        <v>108583</v>
      </c>
      <c r="F8297" s="21" t="s">
        <v>101554</v>
      </c>
      <c r="G8297" s="22">
        <v>10</v>
      </c>
      <c r="H8297" s="22">
        <v>0</v>
      </c>
      <c r="I8297" s="22">
        <v>0</v>
      </c>
      <c r="J8297" s="21" t="s">
        <v>108584</v>
      </c>
    </row>
    <row r="8298" spans="1:10" ht="32" customHeight="1">
      <c r="A8298" s="19" t="s">
        <v>124147</v>
      </c>
      <c r="B8298" s="24">
        <v>21</v>
      </c>
      <c r="C8298" s="22">
        <v>15</v>
      </c>
      <c r="D8298" s="21" t="s">
        <v>124148</v>
      </c>
      <c r="E8298" s="21" t="s">
        <v>124149</v>
      </c>
      <c r="F8298" s="21" t="s">
        <v>101563</v>
      </c>
      <c r="G8298" s="22">
        <v>10</v>
      </c>
      <c r="H8298" s="22">
        <v>0</v>
      </c>
      <c r="I8298" s="22">
        <v>0</v>
      </c>
      <c r="J8298" s="21" t="s">
        <v>124150</v>
      </c>
    </row>
    <row r="8299" spans="1:10" ht="32" customHeight="1">
      <c r="A8299" s="19" t="s">
        <v>124151</v>
      </c>
      <c r="B8299" s="24">
        <v>77</v>
      </c>
      <c r="C8299" s="22">
        <v>56</v>
      </c>
      <c r="D8299" s="21" t="s">
        <v>124152</v>
      </c>
      <c r="E8299" s="21" t="s">
        <v>124153</v>
      </c>
      <c r="F8299" s="21" t="s">
        <v>124154</v>
      </c>
      <c r="G8299" s="22">
        <v>1</v>
      </c>
      <c r="H8299" s="22">
        <v>51</v>
      </c>
      <c r="I8299" s="22">
        <v>72</v>
      </c>
      <c r="J8299" s="21" t="s">
        <v>124155</v>
      </c>
    </row>
    <row r="8300" spans="1:10" ht="32" customHeight="1">
      <c r="A8300" s="19" t="s">
        <v>124156</v>
      </c>
      <c r="B8300" s="24">
        <v>26</v>
      </c>
      <c r="C8300" s="22">
        <v>15</v>
      </c>
      <c r="D8300" s="21" t="s">
        <v>124157</v>
      </c>
      <c r="E8300" s="21" t="s">
        <v>124158</v>
      </c>
      <c r="F8300" s="21" t="s">
        <v>101568</v>
      </c>
      <c r="G8300" s="22">
        <v>1</v>
      </c>
      <c r="H8300" s="22">
        <v>9</v>
      </c>
      <c r="I8300" s="22">
        <v>20</v>
      </c>
      <c r="J8300" s="21" t="s">
        <v>124159</v>
      </c>
    </row>
    <row r="8301" spans="1:10" ht="32" customHeight="1">
      <c r="A8301" s="19" t="s">
        <v>124160</v>
      </c>
      <c r="B8301" s="24">
        <v>20</v>
      </c>
      <c r="C8301" s="22">
        <v>35</v>
      </c>
      <c r="D8301" s="21" t="s">
        <v>107825</v>
      </c>
      <c r="E8301" s="21" t="s">
        <v>107826</v>
      </c>
      <c r="F8301" s="21" t="s">
        <v>114823</v>
      </c>
      <c r="G8301" s="22">
        <v>2</v>
      </c>
      <c r="H8301" s="22">
        <v>29</v>
      </c>
      <c r="I8301" s="22">
        <v>40</v>
      </c>
      <c r="J8301" s="21" t="s">
        <v>124161</v>
      </c>
    </row>
    <row r="8302" spans="1:10" ht="20" customHeight="1">
      <c r="A8302" s="27">
        <v>-999</v>
      </c>
      <c r="B8302" s="24">
        <v>-999</v>
      </c>
      <c r="C8302" s="22">
        <v>-999</v>
      </c>
      <c r="D8302" s="22">
        <v>-999</v>
      </c>
      <c r="E8302" s="22">
        <v>-999</v>
      </c>
      <c r="F8302" s="22">
        <v>-999</v>
      </c>
      <c r="G8302" s="22">
        <v>-999</v>
      </c>
      <c r="H8302" s="22">
        <v>-999</v>
      </c>
      <c r="I8302" s="22">
        <v>-999</v>
      </c>
      <c r="J8302" s="22">
        <v>-999</v>
      </c>
    </row>
    <row r="8303" spans="1:10" ht="44" customHeight="1">
      <c r="A8303" s="19" t="s">
        <v>124162</v>
      </c>
      <c r="B8303" s="24">
        <v>54</v>
      </c>
      <c r="C8303" s="22">
        <v>15</v>
      </c>
      <c r="D8303" s="21" t="s">
        <v>124163</v>
      </c>
      <c r="E8303" s="21" t="s">
        <v>124164</v>
      </c>
      <c r="F8303" s="21" t="s">
        <v>14739</v>
      </c>
      <c r="G8303" s="22">
        <v>10</v>
      </c>
      <c r="H8303" s="22">
        <v>0</v>
      </c>
      <c r="I8303" s="22">
        <v>0</v>
      </c>
      <c r="J8303" s="21" t="s">
        <v>124165</v>
      </c>
    </row>
    <row r="8304" spans="1:10" ht="44" customHeight="1">
      <c r="A8304" s="19" t="s">
        <v>124166</v>
      </c>
      <c r="B8304" s="24">
        <v>54</v>
      </c>
      <c r="C8304" s="22">
        <v>15</v>
      </c>
      <c r="D8304" s="21" t="s">
        <v>124163</v>
      </c>
      <c r="E8304" s="21" t="s">
        <v>124164</v>
      </c>
      <c r="F8304" s="21" t="s">
        <v>14739</v>
      </c>
      <c r="G8304" s="22">
        <v>10</v>
      </c>
      <c r="H8304" s="22">
        <v>0</v>
      </c>
      <c r="I8304" s="22">
        <v>0</v>
      </c>
      <c r="J8304" s="21" t="s">
        <v>124165</v>
      </c>
    </row>
    <row r="8305" spans="1:10" ht="44" customHeight="1">
      <c r="A8305" s="19" t="s">
        <v>124167</v>
      </c>
      <c r="B8305" s="24">
        <v>31</v>
      </c>
      <c r="C8305" s="22">
        <v>15</v>
      </c>
      <c r="D8305" s="21" t="s">
        <v>113718</v>
      </c>
      <c r="E8305" s="21" t="s">
        <v>113719</v>
      </c>
      <c r="F8305" s="21" t="s">
        <v>101554</v>
      </c>
      <c r="G8305" s="22">
        <v>10</v>
      </c>
      <c r="H8305" s="22">
        <v>0</v>
      </c>
      <c r="I8305" s="22">
        <v>0</v>
      </c>
      <c r="J8305" s="21" t="s">
        <v>124168</v>
      </c>
    </row>
    <row r="8306" spans="1:10" ht="44" customHeight="1">
      <c r="A8306" s="19" t="s">
        <v>124169</v>
      </c>
      <c r="B8306" s="24">
        <v>31</v>
      </c>
      <c r="C8306" s="22">
        <v>15</v>
      </c>
      <c r="D8306" s="21" t="s">
        <v>113718</v>
      </c>
      <c r="E8306" s="21" t="s">
        <v>113719</v>
      </c>
      <c r="F8306" s="21" t="s">
        <v>101554</v>
      </c>
      <c r="G8306" s="22">
        <v>10</v>
      </c>
      <c r="H8306" s="22">
        <v>0</v>
      </c>
      <c r="I8306" s="22">
        <v>0</v>
      </c>
      <c r="J8306" s="21" t="s">
        <v>124168</v>
      </c>
    </row>
    <row r="8307" spans="1:10" ht="44" customHeight="1">
      <c r="A8307" s="19" t="s">
        <v>124170</v>
      </c>
      <c r="B8307" s="24">
        <v>35</v>
      </c>
      <c r="C8307" s="22">
        <v>16</v>
      </c>
      <c r="D8307" s="21" t="s">
        <v>110670</v>
      </c>
      <c r="E8307" s="21" t="s">
        <v>110671</v>
      </c>
      <c r="F8307" s="21" t="s">
        <v>101533</v>
      </c>
      <c r="G8307" s="22">
        <v>1</v>
      </c>
      <c r="H8307" s="22">
        <v>9</v>
      </c>
      <c r="I8307" s="22">
        <v>15</v>
      </c>
      <c r="J8307" s="21" t="s">
        <v>124171</v>
      </c>
    </row>
    <row r="8308" spans="1:10" ht="44" customHeight="1">
      <c r="A8308" s="19" t="s">
        <v>124172</v>
      </c>
      <c r="B8308" s="24">
        <v>24</v>
      </c>
      <c r="C8308" s="22">
        <v>34</v>
      </c>
      <c r="D8308" s="21" t="s">
        <v>111552</v>
      </c>
      <c r="E8308" s="21" t="s">
        <v>111553</v>
      </c>
      <c r="F8308" s="21" t="s">
        <v>107719</v>
      </c>
      <c r="G8308" s="22">
        <v>11</v>
      </c>
      <c r="H8308" s="22">
        <v>19</v>
      </c>
      <c r="I8308" s="22">
        <v>37</v>
      </c>
      <c r="J8308" s="21" t="s">
        <v>124173</v>
      </c>
    </row>
    <row r="8309" spans="1:10" ht="44" customHeight="1">
      <c r="A8309" s="19" t="s">
        <v>124174</v>
      </c>
      <c r="B8309" s="24">
        <v>24</v>
      </c>
      <c r="C8309" s="22">
        <v>34</v>
      </c>
      <c r="D8309" s="21" t="s">
        <v>111552</v>
      </c>
      <c r="E8309" s="21" t="s">
        <v>111553</v>
      </c>
      <c r="F8309" s="21" t="s">
        <v>107719</v>
      </c>
      <c r="G8309" s="22">
        <v>11</v>
      </c>
      <c r="H8309" s="22">
        <v>19</v>
      </c>
      <c r="I8309" s="22">
        <v>37</v>
      </c>
      <c r="J8309" s="21" t="s">
        <v>124173</v>
      </c>
    </row>
    <row r="8310" spans="1:10" ht="44" customHeight="1">
      <c r="A8310" s="19" t="s">
        <v>124175</v>
      </c>
      <c r="B8310" s="24">
        <v>13</v>
      </c>
      <c r="C8310" s="22">
        <v>15</v>
      </c>
      <c r="D8310" s="21" t="s">
        <v>124176</v>
      </c>
      <c r="E8310" s="21" t="s">
        <v>124177</v>
      </c>
      <c r="F8310" s="21" t="s">
        <v>101528</v>
      </c>
      <c r="G8310" s="22">
        <v>10</v>
      </c>
      <c r="H8310" s="22">
        <v>0</v>
      </c>
      <c r="I8310" s="22">
        <v>0</v>
      </c>
      <c r="J8310" s="21" t="s">
        <v>124178</v>
      </c>
    </row>
    <row r="8311" spans="1:10" ht="44" customHeight="1">
      <c r="A8311" s="19" t="s">
        <v>124179</v>
      </c>
      <c r="B8311" s="24">
        <v>21</v>
      </c>
      <c r="C8311" s="22">
        <v>15</v>
      </c>
      <c r="D8311" s="21" t="s">
        <v>108830</v>
      </c>
      <c r="E8311" s="21" t="s">
        <v>108831</v>
      </c>
      <c r="F8311" s="21" t="s">
        <v>14739</v>
      </c>
      <c r="G8311" s="22">
        <v>10</v>
      </c>
      <c r="H8311" s="22">
        <v>0</v>
      </c>
      <c r="I8311" s="22">
        <v>0</v>
      </c>
      <c r="J8311" s="21" t="s">
        <v>108832</v>
      </c>
    </row>
    <row r="8312" spans="1:10" ht="44" customHeight="1">
      <c r="A8312" s="19" t="s">
        <v>124180</v>
      </c>
      <c r="B8312" s="24">
        <v>21</v>
      </c>
      <c r="C8312" s="22">
        <v>15</v>
      </c>
      <c r="D8312" s="21" t="s">
        <v>124181</v>
      </c>
      <c r="E8312" s="21" t="s">
        <v>124182</v>
      </c>
      <c r="F8312" s="21" t="s">
        <v>101694</v>
      </c>
      <c r="G8312" s="22">
        <v>1</v>
      </c>
      <c r="H8312" s="22">
        <v>7</v>
      </c>
      <c r="I8312" s="22">
        <v>11</v>
      </c>
      <c r="J8312" s="21" t="s">
        <v>124183</v>
      </c>
    </row>
    <row r="8313" spans="1:10" ht="44" customHeight="1">
      <c r="A8313" s="19" t="s">
        <v>124184</v>
      </c>
      <c r="B8313" s="24">
        <v>21</v>
      </c>
      <c r="C8313" s="22">
        <v>15</v>
      </c>
      <c r="D8313" s="21" t="s">
        <v>124181</v>
      </c>
      <c r="E8313" s="21" t="s">
        <v>124182</v>
      </c>
      <c r="F8313" s="21" t="s">
        <v>101694</v>
      </c>
      <c r="G8313" s="22">
        <v>1</v>
      </c>
      <c r="H8313" s="22">
        <v>7</v>
      </c>
      <c r="I8313" s="22">
        <v>11</v>
      </c>
      <c r="J8313" s="21" t="s">
        <v>124183</v>
      </c>
    </row>
    <row r="8314" spans="1:10" ht="32" customHeight="1">
      <c r="A8314" s="19" t="s">
        <v>124185</v>
      </c>
      <c r="B8314" s="24">
        <v>68</v>
      </c>
      <c r="C8314" s="22">
        <v>16</v>
      </c>
      <c r="D8314" s="21" t="s">
        <v>102618</v>
      </c>
      <c r="E8314" s="21" t="s">
        <v>102619</v>
      </c>
      <c r="F8314" s="21" t="s">
        <v>102171</v>
      </c>
      <c r="G8314" s="22">
        <v>1</v>
      </c>
      <c r="H8314" s="22">
        <v>11</v>
      </c>
      <c r="I8314" s="22">
        <v>20</v>
      </c>
      <c r="J8314" s="21" t="s">
        <v>124186</v>
      </c>
    </row>
    <row r="8315" spans="1:10" ht="32" customHeight="1">
      <c r="A8315" s="19" t="s">
        <v>124187</v>
      </c>
      <c r="B8315" s="24">
        <v>23</v>
      </c>
      <c r="C8315" s="22">
        <v>15</v>
      </c>
      <c r="D8315" s="21" t="s">
        <v>118918</v>
      </c>
      <c r="E8315" s="21" t="s">
        <v>118919</v>
      </c>
      <c r="F8315" s="21" t="s">
        <v>101568</v>
      </c>
      <c r="G8315" s="22">
        <v>1</v>
      </c>
      <c r="H8315" s="22">
        <v>9</v>
      </c>
      <c r="I8315" s="22">
        <v>20</v>
      </c>
      <c r="J8315" s="21" t="s">
        <v>124188</v>
      </c>
    </row>
    <row r="8316" spans="1:10" ht="32" customHeight="1">
      <c r="A8316" s="19" t="s">
        <v>124189</v>
      </c>
      <c r="B8316" s="24">
        <v>28</v>
      </c>
      <c r="C8316" s="22">
        <v>23</v>
      </c>
      <c r="D8316" s="21" t="s">
        <v>124190</v>
      </c>
      <c r="E8316" s="21" t="s">
        <v>124191</v>
      </c>
      <c r="F8316" s="21" t="s">
        <v>102157</v>
      </c>
      <c r="G8316" s="22">
        <v>2</v>
      </c>
      <c r="H8316" s="22">
        <v>17</v>
      </c>
      <c r="I8316" s="22">
        <v>25</v>
      </c>
      <c r="J8316" s="21" t="s">
        <v>124192</v>
      </c>
    </row>
    <row r="8317" spans="1:10" ht="44" customHeight="1">
      <c r="A8317" s="19" t="s">
        <v>124193</v>
      </c>
      <c r="B8317" s="24">
        <v>18</v>
      </c>
      <c r="C8317" s="22">
        <v>15</v>
      </c>
      <c r="D8317" s="21" t="s">
        <v>109488</v>
      </c>
      <c r="E8317" s="21" t="s">
        <v>109489</v>
      </c>
      <c r="F8317" s="22">
        <v>1</v>
      </c>
      <c r="G8317" s="22">
        <v>1</v>
      </c>
      <c r="H8317" s="22">
        <v>10</v>
      </c>
      <c r="I8317" s="22">
        <v>26</v>
      </c>
      <c r="J8317" s="21" t="s">
        <v>124194</v>
      </c>
    </row>
    <row r="8318" spans="1:10" ht="20" customHeight="1">
      <c r="A8318" s="27">
        <v>-999</v>
      </c>
      <c r="B8318" s="24">
        <v>-999</v>
      </c>
      <c r="C8318" s="22">
        <v>-999</v>
      </c>
      <c r="D8318" s="22">
        <v>-999</v>
      </c>
      <c r="E8318" s="22">
        <v>-999</v>
      </c>
      <c r="F8318" s="22">
        <v>-999</v>
      </c>
      <c r="G8318" s="22">
        <v>-999</v>
      </c>
      <c r="H8318" s="22">
        <v>-999</v>
      </c>
      <c r="I8318" s="22">
        <v>-999</v>
      </c>
      <c r="J8318" s="22">
        <v>-999</v>
      </c>
    </row>
    <row r="8319" spans="1:10" ht="44" customHeight="1">
      <c r="A8319" s="19" t="s">
        <v>124195</v>
      </c>
      <c r="B8319" s="24">
        <v>29</v>
      </c>
      <c r="C8319" s="22">
        <v>24</v>
      </c>
      <c r="D8319" s="21" t="s">
        <v>105168</v>
      </c>
      <c r="E8319" s="21" t="s">
        <v>105169</v>
      </c>
      <c r="F8319" s="21" t="s">
        <v>102065</v>
      </c>
      <c r="G8319" s="22">
        <v>4</v>
      </c>
      <c r="H8319" s="22">
        <v>16</v>
      </c>
      <c r="I8319" s="22">
        <v>32</v>
      </c>
      <c r="J8319" s="21" t="s">
        <v>124196</v>
      </c>
    </row>
    <row r="8320" spans="1:10" ht="44" customHeight="1">
      <c r="A8320" s="19" t="s">
        <v>124197</v>
      </c>
      <c r="B8320" s="24">
        <v>28</v>
      </c>
      <c r="C8320" s="22">
        <v>17</v>
      </c>
      <c r="D8320" s="21" t="s">
        <v>108944</v>
      </c>
      <c r="E8320" s="21" t="s">
        <v>108945</v>
      </c>
      <c r="F8320" s="21" t="s">
        <v>14743</v>
      </c>
      <c r="G8320" s="22">
        <v>1</v>
      </c>
      <c r="H8320" s="22">
        <v>7</v>
      </c>
      <c r="I8320" s="22">
        <v>19</v>
      </c>
      <c r="J8320" s="21" t="s">
        <v>124198</v>
      </c>
    </row>
    <row r="8321" spans="1:10" ht="32" customHeight="1">
      <c r="A8321" s="19" t="s">
        <v>124199</v>
      </c>
      <c r="B8321" s="24">
        <v>20</v>
      </c>
      <c r="C8321" s="22">
        <v>41</v>
      </c>
      <c r="D8321" s="21" t="s">
        <v>113680</v>
      </c>
      <c r="E8321" s="21" t="s">
        <v>113681</v>
      </c>
      <c r="F8321" s="21" t="s">
        <v>101710</v>
      </c>
      <c r="G8321" s="22">
        <v>1</v>
      </c>
      <c r="H8321" s="22">
        <v>36</v>
      </c>
      <c r="I8321" s="22">
        <v>61</v>
      </c>
      <c r="J8321" s="21" t="s">
        <v>124200</v>
      </c>
    </row>
    <row r="8322" spans="1:10" ht="32" customHeight="1">
      <c r="A8322" s="19" t="s">
        <v>124201</v>
      </c>
      <c r="B8322" s="24">
        <v>53</v>
      </c>
      <c r="C8322" s="22">
        <v>35</v>
      </c>
      <c r="D8322" s="21" t="s">
        <v>101772</v>
      </c>
      <c r="E8322" s="21" t="s">
        <v>101773</v>
      </c>
      <c r="F8322" s="21" t="s">
        <v>101694</v>
      </c>
      <c r="G8322" s="22">
        <v>11</v>
      </c>
      <c r="H8322" s="22">
        <v>20</v>
      </c>
      <c r="I8322" s="22">
        <v>29</v>
      </c>
      <c r="J8322" s="21" t="s">
        <v>101774</v>
      </c>
    </row>
    <row r="8323" spans="1:10" ht="32" customHeight="1">
      <c r="A8323" s="19" t="s">
        <v>124202</v>
      </c>
      <c r="B8323" s="24">
        <v>29</v>
      </c>
      <c r="C8323" s="22">
        <v>18</v>
      </c>
      <c r="D8323" s="21" t="s">
        <v>124203</v>
      </c>
      <c r="E8323" s="21" t="s">
        <v>124204</v>
      </c>
      <c r="F8323" s="21" t="s">
        <v>102144</v>
      </c>
      <c r="G8323" s="22">
        <v>2</v>
      </c>
      <c r="H8323" s="22">
        <v>12</v>
      </c>
      <c r="I8323" s="22">
        <v>21</v>
      </c>
      <c r="J8323" s="21" t="s">
        <v>124205</v>
      </c>
    </row>
    <row r="8324" spans="1:10" ht="32" customHeight="1">
      <c r="A8324" s="19" t="s">
        <v>124206</v>
      </c>
      <c r="B8324" s="24">
        <v>30</v>
      </c>
      <c r="C8324" s="22">
        <v>23</v>
      </c>
      <c r="D8324" s="21" t="s">
        <v>105923</v>
      </c>
      <c r="E8324" s="21" t="s">
        <v>105924</v>
      </c>
      <c r="F8324" s="21" t="s">
        <v>101543</v>
      </c>
      <c r="G8324" s="22">
        <v>8</v>
      </c>
      <c r="H8324" s="22">
        <v>11</v>
      </c>
      <c r="I8324" s="22">
        <v>20</v>
      </c>
      <c r="J8324" s="21" t="s">
        <v>124207</v>
      </c>
    </row>
    <row r="8325" spans="1:10" ht="44" customHeight="1">
      <c r="A8325" s="19" t="s">
        <v>124208</v>
      </c>
      <c r="B8325" s="24">
        <v>25</v>
      </c>
      <c r="C8325" s="22">
        <v>16</v>
      </c>
      <c r="D8325" s="21" t="s">
        <v>110627</v>
      </c>
      <c r="E8325" s="21" t="s">
        <v>110628</v>
      </c>
      <c r="F8325" s="21" t="s">
        <v>101945</v>
      </c>
      <c r="G8325" s="22">
        <v>1</v>
      </c>
      <c r="H8325" s="22">
        <v>11</v>
      </c>
      <c r="I8325" s="22">
        <v>19</v>
      </c>
      <c r="J8325" s="21" t="s">
        <v>124209</v>
      </c>
    </row>
    <row r="8326" spans="1:10" ht="32" customHeight="1">
      <c r="A8326" s="19" t="s">
        <v>124210</v>
      </c>
      <c r="B8326" s="24">
        <v>28</v>
      </c>
      <c r="C8326" s="22">
        <v>15</v>
      </c>
      <c r="D8326" s="21" t="s">
        <v>124211</v>
      </c>
      <c r="E8326" s="21" t="s">
        <v>124212</v>
      </c>
      <c r="F8326" s="21" t="s">
        <v>101694</v>
      </c>
      <c r="G8326" s="22">
        <v>10</v>
      </c>
      <c r="H8326" s="22">
        <v>0</v>
      </c>
      <c r="I8326" s="22">
        <v>0</v>
      </c>
      <c r="J8326" s="21" t="s">
        <v>124213</v>
      </c>
    </row>
    <row r="8327" spans="1:10" ht="32" customHeight="1">
      <c r="A8327" s="19" t="s">
        <v>124214</v>
      </c>
      <c r="B8327" s="24">
        <v>28</v>
      </c>
      <c r="C8327" s="22">
        <v>15</v>
      </c>
      <c r="D8327" s="21" t="s">
        <v>124211</v>
      </c>
      <c r="E8327" s="21" t="s">
        <v>124212</v>
      </c>
      <c r="F8327" s="21" t="s">
        <v>101694</v>
      </c>
      <c r="G8327" s="22">
        <v>10</v>
      </c>
      <c r="H8327" s="22">
        <v>0</v>
      </c>
      <c r="I8327" s="22">
        <v>0</v>
      </c>
      <c r="J8327" s="21" t="s">
        <v>124213</v>
      </c>
    </row>
    <row r="8328" spans="1:10" ht="32" customHeight="1">
      <c r="A8328" s="19" t="s">
        <v>124215</v>
      </c>
      <c r="B8328" s="24">
        <v>15</v>
      </c>
      <c r="C8328" s="22">
        <v>17</v>
      </c>
      <c r="D8328" s="21" t="s">
        <v>122343</v>
      </c>
      <c r="E8328" s="21" t="s">
        <v>122344</v>
      </c>
      <c r="F8328" s="21" t="s">
        <v>14743</v>
      </c>
      <c r="G8328" s="22">
        <v>2</v>
      </c>
      <c r="H8328" s="22">
        <v>11</v>
      </c>
      <c r="I8328" s="22">
        <v>22</v>
      </c>
      <c r="J8328" s="21" t="s">
        <v>124216</v>
      </c>
    </row>
    <row r="8329" spans="1:10" ht="32" customHeight="1">
      <c r="A8329" s="19" t="s">
        <v>124217</v>
      </c>
      <c r="B8329" s="24">
        <v>15</v>
      </c>
      <c r="C8329" s="22">
        <v>17</v>
      </c>
      <c r="D8329" s="21" t="s">
        <v>122343</v>
      </c>
      <c r="E8329" s="21" t="s">
        <v>122344</v>
      </c>
      <c r="F8329" s="21" t="s">
        <v>14743</v>
      </c>
      <c r="G8329" s="22">
        <v>2</v>
      </c>
      <c r="H8329" s="22">
        <v>11</v>
      </c>
      <c r="I8329" s="22">
        <v>22</v>
      </c>
      <c r="J8329" s="21" t="s">
        <v>124216</v>
      </c>
    </row>
    <row r="8330" spans="1:10" ht="32" customHeight="1">
      <c r="A8330" s="19" t="s">
        <v>124218</v>
      </c>
      <c r="B8330" s="24">
        <v>15</v>
      </c>
      <c r="C8330" s="22">
        <v>17</v>
      </c>
      <c r="D8330" s="21" t="s">
        <v>122343</v>
      </c>
      <c r="E8330" s="21" t="s">
        <v>122344</v>
      </c>
      <c r="F8330" s="21" t="s">
        <v>14743</v>
      </c>
      <c r="G8330" s="22">
        <v>2</v>
      </c>
      <c r="H8330" s="22">
        <v>11</v>
      </c>
      <c r="I8330" s="22">
        <v>22</v>
      </c>
      <c r="J8330" s="21" t="s">
        <v>124216</v>
      </c>
    </row>
    <row r="8331" spans="1:10" ht="32" customHeight="1">
      <c r="A8331" s="19" t="s">
        <v>124219</v>
      </c>
      <c r="B8331" s="24">
        <v>21</v>
      </c>
      <c r="C8331" s="22">
        <v>15</v>
      </c>
      <c r="D8331" s="21" t="s">
        <v>112958</v>
      </c>
      <c r="E8331" s="21" t="s">
        <v>112959</v>
      </c>
      <c r="F8331" s="21" t="s">
        <v>101694</v>
      </c>
      <c r="G8331" s="22">
        <v>10</v>
      </c>
      <c r="H8331" s="22">
        <v>0</v>
      </c>
      <c r="I8331" s="22">
        <v>0</v>
      </c>
      <c r="J8331" s="21" t="s">
        <v>124220</v>
      </c>
    </row>
    <row r="8332" spans="1:10" ht="32" customHeight="1">
      <c r="A8332" s="19" t="s">
        <v>124221</v>
      </c>
      <c r="B8332" s="24">
        <v>21</v>
      </c>
      <c r="C8332" s="22">
        <v>15</v>
      </c>
      <c r="D8332" s="21" t="s">
        <v>112958</v>
      </c>
      <c r="E8332" s="21" t="s">
        <v>112959</v>
      </c>
      <c r="F8332" s="21" t="s">
        <v>101694</v>
      </c>
      <c r="G8332" s="22">
        <v>10</v>
      </c>
      <c r="H8332" s="22">
        <v>0</v>
      </c>
      <c r="I8332" s="22">
        <v>0</v>
      </c>
      <c r="J8332" s="21" t="s">
        <v>124220</v>
      </c>
    </row>
    <row r="8333" spans="1:10" ht="32" customHeight="1">
      <c r="A8333" s="19" t="s">
        <v>124222</v>
      </c>
      <c r="B8333" s="24">
        <v>18</v>
      </c>
      <c r="C8333" s="22">
        <v>15</v>
      </c>
      <c r="D8333" s="21" t="s">
        <v>124223</v>
      </c>
      <c r="E8333" s="21" t="s">
        <v>124224</v>
      </c>
      <c r="F8333" s="21" t="s">
        <v>101568</v>
      </c>
      <c r="G8333" s="22">
        <v>1</v>
      </c>
      <c r="H8333" s="22">
        <v>10</v>
      </c>
      <c r="I8333" s="22">
        <v>16</v>
      </c>
      <c r="J8333" s="21" t="s">
        <v>124225</v>
      </c>
    </row>
    <row r="8334" spans="1:10" ht="32" customHeight="1">
      <c r="A8334" s="19" t="s">
        <v>124226</v>
      </c>
      <c r="B8334" s="24">
        <v>20</v>
      </c>
      <c r="C8334" s="22">
        <v>15</v>
      </c>
      <c r="D8334" s="21" t="s">
        <v>124227</v>
      </c>
      <c r="E8334" s="21" t="s">
        <v>124228</v>
      </c>
      <c r="F8334" s="21" t="s">
        <v>101727</v>
      </c>
      <c r="G8334" s="22">
        <v>10</v>
      </c>
      <c r="H8334" s="22">
        <v>0</v>
      </c>
      <c r="I8334" s="22">
        <v>0</v>
      </c>
      <c r="J8334" s="21" t="s">
        <v>124229</v>
      </c>
    </row>
    <row r="8335" spans="1:10" ht="32" customHeight="1">
      <c r="A8335" s="19" t="s">
        <v>124230</v>
      </c>
      <c r="B8335" s="24">
        <v>18</v>
      </c>
      <c r="C8335" s="22">
        <v>15</v>
      </c>
      <c r="D8335" s="21" t="s">
        <v>121262</v>
      </c>
      <c r="E8335" s="21" t="s">
        <v>121263</v>
      </c>
      <c r="F8335" s="21" t="s">
        <v>101522</v>
      </c>
      <c r="G8335" s="22">
        <v>10</v>
      </c>
      <c r="H8335" s="22">
        <v>0</v>
      </c>
      <c r="I8335" s="22">
        <v>0</v>
      </c>
      <c r="J8335" s="21" t="s">
        <v>124231</v>
      </c>
    </row>
    <row r="8336" spans="1:10" ht="32" customHeight="1">
      <c r="A8336" s="19" t="s">
        <v>124232</v>
      </c>
      <c r="B8336" s="24">
        <v>24</v>
      </c>
      <c r="C8336" s="22">
        <v>16</v>
      </c>
      <c r="D8336" s="21" t="s">
        <v>110591</v>
      </c>
      <c r="E8336" s="21" t="s">
        <v>110592</v>
      </c>
      <c r="F8336" s="21" t="s">
        <v>101533</v>
      </c>
      <c r="G8336" s="22">
        <v>1</v>
      </c>
      <c r="H8336" s="22">
        <v>9</v>
      </c>
      <c r="I8336" s="22">
        <v>12</v>
      </c>
      <c r="J8336" s="21" t="s">
        <v>124233</v>
      </c>
    </row>
    <row r="8337" spans="1:10" ht="32" customHeight="1">
      <c r="A8337" s="19" t="s">
        <v>124234</v>
      </c>
      <c r="B8337" s="24">
        <v>20</v>
      </c>
      <c r="C8337" s="22">
        <v>15</v>
      </c>
      <c r="D8337" s="21" t="s">
        <v>113527</v>
      </c>
      <c r="E8337" s="21" t="s">
        <v>113528</v>
      </c>
      <c r="F8337" s="21" t="s">
        <v>101563</v>
      </c>
      <c r="G8337" s="22">
        <v>10</v>
      </c>
      <c r="H8337" s="22">
        <v>0</v>
      </c>
      <c r="I8337" s="22">
        <v>0</v>
      </c>
      <c r="J8337" s="21" t="s">
        <v>113529</v>
      </c>
    </row>
    <row r="8338" spans="1:10" ht="32" customHeight="1">
      <c r="A8338" s="19" t="s">
        <v>124235</v>
      </c>
      <c r="B8338" s="24">
        <v>23</v>
      </c>
      <c r="C8338" s="22">
        <v>15</v>
      </c>
      <c r="D8338" s="21" t="s">
        <v>124236</v>
      </c>
      <c r="E8338" s="21" t="s">
        <v>124237</v>
      </c>
      <c r="F8338" s="21" t="s">
        <v>101528</v>
      </c>
      <c r="G8338" s="22">
        <v>10</v>
      </c>
      <c r="H8338" s="22">
        <v>0</v>
      </c>
      <c r="I8338" s="22">
        <v>0</v>
      </c>
      <c r="J8338" s="21" t="s">
        <v>124238</v>
      </c>
    </row>
    <row r="8339" spans="1:10" ht="32" customHeight="1">
      <c r="A8339" s="19" t="s">
        <v>124239</v>
      </c>
      <c r="B8339" s="24">
        <v>35</v>
      </c>
      <c r="C8339" s="22">
        <v>19</v>
      </c>
      <c r="D8339" s="21" t="s">
        <v>110710</v>
      </c>
      <c r="E8339" s="21" t="s">
        <v>110711</v>
      </c>
      <c r="F8339" s="21" t="s">
        <v>102510</v>
      </c>
      <c r="G8339" s="22">
        <v>2</v>
      </c>
      <c r="H8339" s="22">
        <v>13</v>
      </c>
      <c r="I8339" s="22">
        <v>19</v>
      </c>
      <c r="J8339" s="21" t="s">
        <v>124240</v>
      </c>
    </row>
    <row r="8340" spans="1:10" ht="44" customHeight="1">
      <c r="A8340" s="19" t="s">
        <v>124241</v>
      </c>
      <c r="B8340" s="24">
        <v>52</v>
      </c>
      <c r="C8340" s="22">
        <v>18</v>
      </c>
      <c r="D8340" s="21" t="s">
        <v>124242</v>
      </c>
      <c r="E8340" s="21" t="s">
        <v>124243</v>
      </c>
      <c r="F8340" s="21" t="s">
        <v>102727</v>
      </c>
      <c r="G8340" s="22">
        <v>5</v>
      </c>
      <c r="H8340" s="22">
        <v>9</v>
      </c>
      <c r="I8340" s="22">
        <v>19</v>
      </c>
      <c r="J8340" s="21" t="s">
        <v>124244</v>
      </c>
    </row>
    <row r="8341" spans="1:10" ht="44" customHeight="1">
      <c r="A8341" s="19" t="s">
        <v>124245</v>
      </c>
      <c r="B8341" s="24">
        <v>49</v>
      </c>
      <c r="C8341" s="22">
        <v>20</v>
      </c>
      <c r="D8341" s="21" t="s">
        <v>124246</v>
      </c>
      <c r="E8341" s="21" t="s">
        <v>124247</v>
      </c>
      <c r="F8341" s="21" t="s">
        <v>101623</v>
      </c>
      <c r="G8341" s="22">
        <v>1</v>
      </c>
      <c r="H8341" s="22">
        <v>15</v>
      </c>
      <c r="I8341" s="22">
        <v>21</v>
      </c>
      <c r="J8341" s="21" t="s">
        <v>124248</v>
      </c>
    </row>
    <row r="8342" spans="1:10" ht="44" customHeight="1">
      <c r="A8342" s="19" t="s">
        <v>124249</v>
      </c>
      <c r="B8342" s="24">
        <v>36</v>
      </c>
      <c r="C8342" s="22">
        <v>15</v>
      </c>
      <c r="D8342" s="21" t="s">
        <v>124250</v>
      </c>
      <c r="E8342" s="21" t="s">
        <v>124251</v>
      </c>
      <c r="F8342" s="21" t="s">
        <v>14739</v>
      </c>
      <c r="G8342" s="22">
        <v>10</v>
      </c>
      <c r="H8342" s="22">
        <v>0</v>
      </c>
      <c r="I8342" s="22">
        <v>0</v>
      </c>
      <c r="J8342" s="21" t="s">
        <v>124252</v>
      </c>
    </row>
    <row r="8343" spans="1:10" ht="44" customHeight="1">
      <c r="A8343" s="19" t="s">
        <v>124253</v>
      </c>
      <c r="B8343" s="24">
        <v>23</v>
      </c>
      <c r="C8343" s="22">
        <v>20</v>
      </c>
      <c r="D8343" s="21" t="s">
        <v>124254</v>
      </c>
      <c r="E8343" s="21" t="s">
        <v>124255</v>
      </c>
      <c r="F8343" s="21" t="s">
        <v>101950</v>
      </c>
      <c r="G8343" s="22">
        <v>2</v>
      </c>
      <c r="H8343" s="22">
        <v>14</v>
      </c>
      <c r="I8343" s="22">
        <v>32</v>
      </c>
      <c r="J8343" s="21" t="s">
        <v>124256</v>
      </c>
    </row>
    <row r="8344" spans="1:10" ht="44" customHeight="1">
      <c r="A8344" s="19" t="s">
        <v>124257</v>
      </c>
      <c r="B8344" s="24">
        <v>15</v>
      </c>
      <c r="C8344" s="22">
        <v>27</v>
      </c>
      <c r="D8344" s="21" t="s">
        <v>120796</v>
      </c>
      <c r="E8344" s="21" t="s">
        <v>120797</v>
      </c>
      <c r="F8344" s="21" t="s">
        <v>103090</v>
      </c>
      <c r="G8344" s="22">
        <v>12</v>
      </c>
      <c r="H8344" s="22">
        <v>11</v>
      </c>
      <c r="I8344" s="22">
        <v>20</v>
      </c>
      <c r="J8344" s="21" t="s">
        <v>124258</v>
      </c>
    </row>
    <row r="8345" spans="1:10" ht="32" customHeight="1">
      <c r="A8345" s="19" t="s">
        <v>124259</v>
      </c>
      <c r="B8345" s="24">
        <v>45</v>
      </c>
      <c r="C8345" s="22">
        <v>15</v>
      </c>
      <c r="D8345" s="21" t="s">
        <v>113817</v>
      </c>
      <c r="E8345" s="21" t="s">
        <v>113818</v>
      </c>
      <c r="F8345" s="21" t="s">
        <v>101568</v>
      </c>
      <c r="G8345" s="22">
        <v>1</v>
      </c>
      <c r="H8345" s="22">
        <v>10</v>
      </c>
      <c r="I8345" s="22">
        <v>16</v>
      </c>
      <c r="J8345" s="21" t="s">
        <v>124260</v>
      </c>
    </row>
    <row r="8346" spans="1:10" ht="44" customHeight="1">
      <c r="A8346" s="19" t="s">
        <v>124261</v>
      </c>
      <c r="B8346" s="24">
        <v>13</v>
      </c>
      <c r="C8346" s="22">
        <v>17</v>
      </c>
      <c r="D8346" s="21" t="s">
        <v>107574</v>
      </c>
      <c r="E8346" s="21" t="s">
        <v>107575</v>
      </c>
      <c r="F8346" s="21" t="s">
        <v>107092</v>
      </c>
      <c r="G8346" s="22">
        <v>6</v>
      </c>
      <c r="H8346" s="22">
        <v>7</v>
      </c>
      <c r="I8346" s="22">
        <v>15</v>
      </c>
      <c r="J8346" s="21" t="s">
        <v>124262</v>
      </c>
    </row>
    <row r="8347" spans="1:10" ht="32" customHeight="1">
      <c r="A8347" s="19" t="s">
        <v>124263</v>
      </c>
      <c r="B8347" s="24">
        <v>26</v>
      </c>
      <c r="C8347" s="22">
        <v>23</v>
      </c>
      <c r="D8347" s="21" t="s">
        <v>102730</v>
      </c>
      <c r="E8347" s="21" t="s">
        <v>102731</v>
      </c>
      <c r="F8347" s="21" t="s">
        <v>102001</v>
      </c>
      <c r="G8347" s="22">
        <v>7</v>
      </c>
      <c r="H8347" s="22">
        <v>12</v>
      </c>
      <c r="I8347" s="22">
        <v>25</v>
      </c>
      <c r="J8347" s="21" t="s">
        <v>116658</v>
      </c>
    </row>
    <row r="8348" spans="1:10" ht="32" customHeight="1">
      <c r="A8348" s="19" t="s">
        <v>124264</v>
      </c>
      <c r="B8348" s="24">
        <v>26</v>
      </c>
      <c r="C8348" s="22">
        <v>15</v>
      </c>
      <c r="D8348" s="21" t="s">
        <v>124265</v>
      </c>
      <c r="E8348" s="21" t="s">
        <v>124266</v>
      </c>
      <c r="F8348" s="21" t="s">
        <v>101628</v>
      </c>
      <c r="G8348" s="22">
        <v>1</v>
      </c>
      <c r="H8348" s="22">
        <v>10</v>
      </c>
      <c r="I8348" s="22">
        <v>22</v>
      </c>
      <c r="J8348" s="21" t="s">
        <v>124267</v>
      </c>
    </row>
    <row r="8349" spans="1:10" ht="44" customHeight="1">
      <c r="A8349" s="19" t="s">
        <v>124268</v>
      </c>
      <c r="B8349" s="24">
        <v>23</v>
      </c>
      <c r="C8349" s="22">
        <v>55</v>
      </c>
      <c r="D8349" s="21" t="s">
        <v>119279</v>
      </c>
      <c r="E8349" s="21" t="s">
        <v>119280</v>
      </c>
      <c r="F8349" s="21" t="s">
        <v>124269</v>
      </c>
      <c r="G8349" s="22">
        <v>7</v>
      </c>
      <c r="H8349" s="22">
        <v>7</v>
      </c>
      <c r="I8349" s="22">
        <v>15</v>
      </c>
      <c r="J8349" s="21" t="s">
        <v>124270</v>
      </c>
    </row>
    <row r="8350" spans="1:10" ht="32" customHeight="1">
      <c r="A8350" s="19" t="s">
        <v>124271</v>
      </c>
      <c r="B8350" s="24">
        <v>14</v>
      </c>
      <c r="C8350" s="22">
        <v>16</v>
      </c>
      <c r="D8350" s="21" t="s">
        <v>122509</v>
      </c>
      <c r="E8350" s="21" t="s">
        <v>122510</v>
      </c>
      <c r="F8350" s="21" t="s">
        <v>101533</v>
      </c>
      <c r="G8350" s="22">
        <v>3</v>
      </c>
      <c r="H8350" s="22">
        <v>9</v>
      </c>
      <c r="I8350" s="22">
        <v>14</v>
      </c>
      <c r="J8350" s="21" t="s">
        <v>124272</v>
      </c>
    </row>
    <row r="8351" spans="1:10" ht="32" customHeight="1">
      <c r="A8351" s="19" t="s">
        <v>124273</v>
      </c>
      <c r="B8351" s="24">
        <v>19</v>
      </c>
      <c r="C8351" s="22">
        <v>15</v>
      </c>
      <c r="D8351" s="21" t="s">
        <v>124274</v>
      </c>
      <c r="E8351" s="21" t="s">
        <v>124275</v>
      </c>
      <c r="F8351" s="21" t="s">
        <v>101528</v>
      </c>
      <c r="G8351" s="22">
        <v>10</v>
      </c>
      <c r="H8351" s="22">
        <v>0</v>
      </c>
      <c r="I8351" s="22">
        <v>0</v>
      </c>
      <c r="J8351" s="21" t="s">
        <v>124276</v>
      </c>
    </row>
    <row r="8352" spans="1:10" ht="32" customHeight="1">
      <c r="A8352" s="19" t="s">
        <v>124277</v>
      </c>
      <c r="B8352" s="24">
        <v>12</v>
      </c>
      <c r="C8352" s="22">
        <v>22</v>
      </c>
      <c r="D8352" s="21" t="s">
        <v>119263</v>
      </c>
      <c r="E8352" s="21" t="s">
        <v>119264</v>
      </c>
      <c r="F8352" s="21" t="s">
        <v>101538</v>
      </c>
      <c r="G8352" s="22">
        <v>10</v>
      </c>
      <c r="H8352" s="22">
        <v>8</v>
      </c>
      <c r="I8352" s="22">
        <v>21</v>
      </c>
      <c r="J8352" s="21" t="s">
        <v>124278</v>
      </c>
    </row>
    <row r="8353" spans="1:10" ht="32" customHeight="1">
      <c r="A8353" s="19" t="s">
        <v>124279</v>
      </c>
      <c r="B8353" s="24">
        <v>28</v>
      </c>
      <c r="C8353" s="22">
        <v>15</v>
      </c>
      <c r="D8353" s="21" t="s">
        <v>102676</v>
      </c>
      <c r="E8353" s="21" t="s">
        <v>102677</v>
      </c>
      <c r="F8353" s="21" t="s">
        <v>101554</v>
      </c>
      <c r="G8353" s="22">
        <v>10</v>
      </c>
      <c r="H8353" s="22">
        <v>0</v>
      </c>
      <c r="I8353" s="22">
        <v>0</v>
      </c>
      <c r="J8353" s="21" t="s">
        <v>124280</v>
      </c>
    </row>
    <row r="8354" spans="1:10" ht="32" customHeight="1">
      <c r="A8354" s="19" t="s">
        <v>124281</v>
      </c>
      <c r="B8354" s="24">
        <v>28</v>
      </c>
      <c r="C8354" s="22">
        <v>15</v>
      </c>
      <c r="D8354" s="21" t="s">
        <v>102676</v>
      </c>
      <c r="E8354" s="21" t="s">
        <v>102677</v>
      </c>
      <c r="F8354" s="21" t="s">
        <v>101554</v>
      </c>
      <c r="G8354" s="22">
        <v>10</v>
      </c>
      <c r="H8354" s="22">
        <v>0</v>
      </c>
      <c r="I8354" s="22">
        <v>0</v>
      </c>
      <c r="J8354" s="21" t="s">
        <v>124280</v>
      </c>
    </row>
    <row r="8355" spans="1:10" ht="32" customHeight="1">
      <c r="A8355" s="19" t="s">
        <v>124282</v>
      </c>
      <c r="B8355" s="24">
        <v>20</v>
      </c>
      <c r="C8355" s="22">
        <v>15</v>
      </c>
      <c r="D8355" s="21" t="s">
        <v>101760</v>
      </c>
      <c r="E8355" s="21" t="s">
        <v>101761</v>
      </c>
      <c r="F8355" s="21" t="s">
        <v>101554</v>
      </c>
      <c r="G8355" s="22">
        <v>10</v>
      </c>
      <c r="H8355" s="22">
        <v>0</v>
      </c>
      <c r="I8355" s="22">
        <v>0</v>
      </c>
      <c r="J8355" s="21" t="s">
        <v>101762</v>
      </c>
    </row>
    <row r="8356" spans="1:10" ht="32" customHeight="1">
      <c r="A8356" s="19" t="s">
        <v>124283</v>
      </c>
      <c r="B8356" s="24">
        <v>46</v>
      </c>
      <c r="C8356" s="22">
        <v>15</v>
      </c>
      <c r="D8356" s="21" t="s">
        <v>102922</v>
      </c>
      <c r="E8356" s="21" t="s">
        <v>102923</v>
      </c>
      <c r="F8356" s="21" t="s">
        <v>101568</v>
      </c>
      <c r="G8356" s="22">
        <v>2</v>
      </c>
      <c r="H8356" s="22">
        <v>9</v>
      </c>
      <c r="I8356" s="22">
        <v>19</v>
      </c>
      <c r="J8356" s="21" t="s">
        <v>124284</v>
      </c>
    </row>
    <row r="8357" spans="1:10" ht="32" customHeight="1">
      <c r="A8357" s="19" t="s">
        <v>124285</v>
      </c>
      <c r="B8357" s="24">
        <v>46</v>
      </c>
      <c r="C8357" s="22">
        <v>24</v>
      </c>
      <c r="D8357" s="21" t="s">
        <v>102880</v>
      </c>
      <c r="E8357" s="21" t="s">
        <v>102881</v>
      </c>
      <c r="F8357" s="21" t="s">
        <v>101676</v>
      </c>
      <c r="G8357" s="22">
        <v>7</v>
      </c>
      <c r="H8357" s="22">
        <v>13</v>
      </c>
      <c r="I8357" s="22">
        <v>24</v>
      </c>
      <c r="J8357" s="21" t="s">
        <v>124286</v>
      </c>
    </row>
    <row r="8358" spans="1:10" ht="32" customHeight="1">
      <c r="A8358" s="19" t="s">
        <v>124287</v>
      </c>
      <c r="B8358" s="24">
        <v>34</v>
      </c>
      <c r="C8358" s="22">
        <v>23</v>
      </c>
      <c r="D8358" s="21" t="s">
        <v>102804</v>
      </c>
      <c r="E8358" s="21" t="s">
        <v>102805</v>
      </c>
      <c r="F8358" s="21" t="s">
        <v>102248</v>
      </c>
      <c r="G8358" s="22">
        <v>11</v>
      </c>
      <c r="H8358" s="22">
        <v>8</v>
      </c>
      <c r="I8358" s="22">
        <v>18</v>
      </c>
      <c r="J8358" s="21" t="s">
        <v>124288</v>
      </c>
    </row>
    <row r="8359" spans="1:10" ht="32" customHeight="1">
      <c r="A8359" s="19" t="s">
        <v>124289</v>
      </c>
      <c r="B8359" s="24">
        <v>34</v>
      </c>
      <c r="C8359" s="22">
        <v>18</v>
      </c>
      <c r="D8359" s="21" t="s">
        <v>104833</v>
      </c>
      <c r="E8359" s="21" t="s">
        <v>104834</v>
      </c>
      <c r="F8359" s="21" t="s">
        <v>102782</v>
      </c>
      <c r="G8359" s="22">
        <v>1</v>
      </c>
      <c r="H8359" s="22">
        <v>13</v>
      </c>
      <c r="I8359" s="22">
        <v>23</v>
      </c>
      <c r="J8359" s="21" t="s">
        <v>124290</v>
      </c>
    </row>
    <row r="8360" spans="1:10" ht="32" customHeight="1">
      <c r="A8360" s="19" t="s">
        <v>124291</v>
      </c>
      <c r="B8360" s="24">
        <v>13</v>
      </c>
      <c r="C8360" s="22">
        <v>15</v>
      </c>
      <c r="D8360" s="21" t="s">
        <v>124292</v>
      </c>
      <c r="E8360" s="21" t="s">
        <v>124293</v>
      </c>
      <c r="F8360" s="21" t="s">
        <v>101568</v>
      </c>
      <c r="G8360" s="22">
        <v>2</v>
      </c>
      <c r="H8360" s="22">
        <v>9</v>
      </c>
      <c r="I8360" s="22">
        <v>18</v>
      </c>
      <c r="J8360" s="21" t="s">
        <v>124294</v>
      </c>
    </row>
    <row r="8361" spans="1:10" ht="32" customHeight="1">
      <c r="A8361" s="19" t="s">
        <v>124295</v>
      </c>
      <c r="B8361" s="24">
        <v>15</v>
      </c>
      <c r="C8361" s="22">
        <v>29</v>
      </c>
      <c r="D8361" s="21" t="s">
        <v>102422</v>
      </c>
      <c r="E8361" s="21" t="s">
        <v>102423</v>
      </c>
      <c r="F8361" s="21" t="s">
        <v>14743</v>
      </c>
      <c r="G8361" s="22">
        <v>1</v>
      </c>
      <c r="H8361" s="22">
        <v>24</v>
      </c>
      <c r="I8361" s="22">
        <v>34</v>
      </c>
      <c r="J8361" s="21" t="s">
        <v>124296</v>
      </c>
    </row>
    <row r="8362" spans="1:10" ht="32" customHeight="1">
      <c r="A8362" s="19" t="s">
        <v>124297</v>
      </c>
      <c r="B8362" s="24">
        <v>17</v>
      </c>
      <c r="C8362" s="22">
        <v>15</v>
      </c>
      <c r="D8362" s="21" t="s">
        <v>123639</v>
      </c>
      <c r="E8362" s="21" t="s">
        <v>123640</v>
      </c>
      <c r="F8362" s="21" t="s">
        <v>101528</v>
      </c>
      <c r="G8362" s="22">
        <v>10</v>
      </c>
      <c r="H8362" s="22">
        <v>0</v>
      </c>
      <c r="I8362" s="22">
        <v>0</v>
      </c>
      <c r="J8362" s="21" t="s">
        <v>124298</v>
      </c>
    </row>
    <row r="8363" spans="1:10" ht="32" customHeight="1">
      <c r="A8363" s="19" t="s">
        <v>124299</v>
      </c>
      <c r="B8363" s="24">
        <v>37</v>
      </c>
      <c r="C8363" s="22">
        <v>15</v>
      </c>
      <c r="D8363" s="21" t="s">
        <v>124300</v>
      </c>
      <c r="E8363" s="21" t="s">
        <v>124301</v>
      </c>
      <c r="F8363" s="21" t="s">
        <v>14739</v>
      </c>
      <c r="G8363" s="22">
        <v>10</v>
      </c>
      <c r="H8363" s="22">
        <v>0</v>
      </c>
      <c r="I8363" s="22">
        <v>0</v>
      </c>
      <c r="J8363" s="21" t="s">
        <v>124302</v>
      </c>
    </row>
    <row r="8364" spans="1:10" ht="32" customHeight="1">
      <c r="A8364" s="19" t="s">
        <v>124303</v>
      </c>
      <c r="B8364" s="24">
        <v>21</v>
      </c>
      <c r="C8364" s="22">
        <v>18</v>
      </c>
      <c r="D8364" s="21" t="s">
        <v>124304</v>
      </c>
      <c r="E8364" s="21" t="s">
        <v>124305</v>
      </c>
      <c r="F8364" s="21" t="s">
        <v>102727</v>
      </c>
      <c r="G8364" s="22">
        <v>4</v>
      </c>
      <c r="H8364" s="22">
        <v>10</v>
      </c>
      <c r="I8364" s="22">
        <v>17</v>
      </c>
      <c r="J8364" s="21" t="s">
        <v>124306</v>
      </c>
    </row>
    <row r="8365" spans="1:10" ht="32" customHeight="1">
      <c r="A8365" s="19" t="s">
        <v>124307</v>
      </c>
      <c r="B8365" s="24">
        <v>33</v>
      </c>
      <c r="C8365" s="22">
        <v>45</v>
      </c>
      <c r="D8365" s="21" t="s">
        <v>103561</v>
      </c>
      <c r="E8365" s="21" t="s">
        <v>103562</v>
      </c>
      <c r="F8365" s="21" t="s">
        <v>14743</v>
      </c>
      <c r="G8365" s="22">
        <v>12</v>
      </c>
      <c r="H8365" s="22">
        <v>29</v>
      </c>
      <c r="I8365" s="22">
        <v>57</v>
      </c>
      <c r="J8365" s="21" t="s">
        <v>124308</v>
      </c>
    </row>
    <row r="8366" spans="1:10" ht="44" customHeight="1">
      <c r="A8366" s="19" t="s">
        <v>124309</v>
      </c>
      <c r="B8366" s="24">
        <v>15</v>
      </c>
      <c r="C8366" s="22">
        <v>27</v>
      </c>
      <c r="D8366" s="21" t="s">
        <v>108104</v>
      </c>
      <c r="E8366" s="21" t="s">
        <v>108105</v>
      </c>
      <c r="F8366" s="21" t="s">
        <v>102257</v>
      </c>
      <c r="G8366" s="22">
        <v>12</v>
      </c>
      <c r="H8366" s="22">
        <v>11</v>
      </c>
      <c r="I8366" s="22">
        <v>24</v>
      </c>
      <c r="J8366" s="21" t="s">
        <v>124310</v>
      </c>
    </row>
    <row r="8367" spans="1:10" ht="44" customHeight="1">
      <c r="A8367" s="19" t="s">
        <v>124311</v>
      </c>
      <c r="B8367" s="24">
        <v>41</v>
      </c>
      <c r="C8367" s="22">
        <v>15</v>
      </c>
      <c r="D8367" s="21" t="s">
        <v>124312</v>
      </c>
      <c r="E8367" s="21" t="s">
        <v>124313</v>
      </c>
      <c r="F8367" s="21" t="s">
        <v>101554</v>
      </c>
      <c r="G8367" s="22">
        <v>10</v>
      </c>
      <c r="H8367" s="22">
        <v>0</v>
      </c>
      <c r="I8367" s="22">
        <v>0</v>
      </c>
      <c r="J8367" s="21" t="s">
        <v>124314</v>
      </c>
    </row>
    <row r="8368" spans="1:10" ht="44" customHeight="1">
      <c r="A8368" s="19" t="s">
        <v>124315</v>
      </c>
      <c r="B8368" s="24">
        <v>22</v>
      </c>
      <c r="C8368" s="22">
        <v>15</v>
      </c>
      <c r="D8368" s="21" t="s">
        <v>124316</v>
      </c>
      <c r="E8368" s="21" t="s">
        <v>124317</v>
      </c>
      <c r="F8368" s="21" t="s">
        <v>14739</v>
      </c>
      <c r="G8368" s="22">
        <v>10</v>
      </c>
      <c r="H8368" s="22">
        <v>0</v>
      </c>
      <c r="I8368" s="22">
        <v>0</v>
      </c>
      <c r="J8368" s="21" t="s">
        <v>124318</v>
      </c>
    </row>
    <row r="8369" spans="1:10" ht="44" customHeight="1">
      <c r="A8369" s="19" t="s">
        <v>124319</v>
      </c>
      <c r="B8369" s="24">
        <v>22</v>
      </c>
      <c r="C8369" s="22">
        <v>15</v>
      </c>
      <c r="D8369" s="21" t="s">
        <v>124316</v>
      </c>
      <c r="E8369" s="21" t="s">
        <v>124317</v>
      </c>
      <c r="F8369" s="21" t="s">
        <v>14739</v>
      </c>
      <c r="G8369" s="22">
        <v>10</v>
      </c>
      <c r="H8369" s="22">
        <v>0</v>
      </c>
      <c r="I8369" s="22">
        <v>0</v>
      </c>
      <c r="J8369" s="21" t="s">
        <v>124318</v>
      </c>
    </row>
    <row r="8370" spans="1:10" ht="44" customHeight="1">
      <c r="A8370" s="19" t="s">
        <v>124320</v>
      </c>
      <c r="B8370" s="24">
        <v>22</v>
      </c>
      <c r="C8370" s="22">
        <v>15</v>
      </c>
      <c r="D8370" s="21" t="s">
        <v>124316</v>
      </c>
      <c r="E8370" s="21" t="s">
        <v>124317</v>
      </c>
      <c r="F8370" s="21" t="s">
        <v>14739</v>
      </c>
      <c r="G8370" s="22">
        <v>10</v>
      </c>
      <c r="H8370" s="22">
        <v>0</v>
      </c>
      <c r="I8370" s="22">
        <v>0</v>
      </c>
      <c r="J8370" s="21" t="s">
        <v>124318</v>
      </c>
    </row>
    <row r="8371" spans="1:10" ht="44" customHeight="1">
      <c r="A8371" s="19" t="s">
        <v>124321</v>
      </c>
      <c r="B8371" s="24">
        <v>28</v>
      </c>
      <c r="C8371" s="22">
        <v>24</v>
      </c>
      <c r="D8371" s="21" t="s">
        <v>124322</v>
      </c>
      <c r="E8371" s="21" t="s">
        <v>124323</v>
      </c>
      <c r="F8371" s="21" t="s">
        <v>102449</v>
      </c>
      <c r="G8371" s="22">
        <v>6</v>
      </c>
      <c r="H8371" s="22">
        <v>14</v>
      </c>
      <c r="I8371" s="22">
        <v>23</v>
      </c>
      <c r="J8371" s="21" t="s">
        <v>124324</v>
      </c>
    </row>
    <row r="8372" spans="1:10" ht="44" customHeight="1">
      <c r="A8372" s="19" t="s">
        <v>124325</v>
      </c>
      <c r="B8372" s="24">
        <v>29</v>
      </c>
      <c r="C8372" s="22">
        <v>15</v>
      </c>
      <c r="D8372" s="21" t="s">
        <v>104535</v>
      </c>
      <c r="E8372" s="21" t="s">
        <v>104536</v>
      </c>
      <c r="F8372" s="21" t="s">
        <v>14739</v>
      </c>
      <c r="G8372" s="22">
        <v>10</v>
      </c>
      <c r="H8372" s="22">
        <v>0</v>
      </c>
      <c r="I8372" s="22">
        <v>0</v>
      </c>
      <c r="J8372" s="21" t="s">
        <v>124326</v>
      </c>
    </row>
    <row r="8373" spans="1:10" ht="32" customHeight="1">
      <c r="A8373" s="19" t="s">
        <v>124327</v>
      </c>
      <c r="B8373" s="24">
        <v>28</v>
      </c>
      <c r="C8373" s="22">
        <v>15</v>
      </c>
      <c r="D8373" s="21" t="s">
        <v>118882</v>
      </c>
      <c r="E8373" s="21" t="s">
        <v>118883</v>
      </c>
      <c r="F8373" s="21" t="s">
        <v>14739</v>
      </c>
      <c r="G8373" s="22">
        <v>10</v>
      </c>
      <c r="H8373" s="22">
        <v>0</v>
      </c>
      <c r="I8373" s="22">
        <v>0</v>
      </c>
      <c r="J8373" s="21" t="s">
        <v>124328</v>
      </c>
    </row>
    <row r="8374" spans="1:10" ht="32" customHeight="1">
      <c r="A8374" s="19" t="s">
        <v>124329</v>
      </c>
      <c r="B8374" s="24">
        <v>32</v>
      </c>
      <c r="C8374" s="22">
        <v>17</v>
      </c>
      <c r="D8374" s="21" t="s">
        <v>102964</v>
      </c>
      <c r="E8374" s="21" t="s">
        <v>102965</v>
      </c>
      <c r="F8374" s="21" t="s">
        <v>14743</v>
      </c>
      <c r="G8374" s="22">
        <v>1</v>
      </c>
      <c r="H8374" s="22">
        <v>7</v>
      </c>
      <c r="I8374" s="22">
        <v>16</v>
      </c>
      <c r="J8374" s="21" t="s">
        <v>124330</v>
      </c>
    </row>
    <row r="8375" spans="1:10" ht="32" customHeight="1">
      <c r="A8375" s="19" t="s">
        <v>124331</v>
      </c>
      <c r="B8375" s="24">
        <v>13</v>
      </c>
      <c r="C8375" s="22">
        <v>15</v>
      </c>
      <c r="D8375" s="21" t="s">
        <v>124332</v>
      </c>
      <c r="E8375" s="21" t="s">
        <v>124333</v>
      </c>
      <c r="F8375" s="21" t="s">
        <v>14739</v>
      </c>
      <c r="G8375" s="22">
        <v>10</v>
      </c>
      <c r="H8375" s="22">
        <v>0</v>
      </c>
      <c r="I8375" s="22">
        <v>0</v>
      </c>
      <c r="J8375" s="21" t="s">
        <v>124334</v>
      </c>
    </row>
    <row r="8376" spans="1:10" ht="32" customHeight="1">
      <c r="A8376" s="19" t="s">
        <v>124335</v>
      </c>
      <c r="B8376" s="24">
        <v>23</v>
      </c>
      <c r="C8376" s="22">
        <v>15</v>
      </c>
      <c r="D8376" s="21" t="s">
        <v>113215</v>
      </c>
      <c r="E8376" s="21" t="s">
        <v>113216</v>
      </c>
      <c r="F8376" s="21" t="s">
        <v>101694</v>
      </c>
      <c r="G8376" s="22">
        <v>10</v>
      </c>
      <c r="H8376" s="22">
        <v>0</v>
      </c>
      <c r="I8376" s="22">
        <v>0</v>
      </c>
      <c r="J8376" s="21" t="s">
        <v>124336</v>
      </c>
    </row>
    <row r="8377" spans="1:10" ht="32" customHeight="1">
      <c r="A8377" s="19" t="s">
        <v>124337</v>
      </c>
      <c r="B8377" s="24">
        <v>36</v>
      </c>
      <c r="C8377" s="22">
        <v>15</v>
      </c>
      <c r="D8377" s="21" t="s">
        <v>104755</v>
      </c>
      <c r="E8377" s="21" t="s">
        <v>104756</v>
      </c>
      <c r="F8377" s="21" t="s">
        <v>14739</v>
      </c>
      <c r="G8377" s="22">
        <v>1</v>
      </c>
      <c r="H8377" s="22">
        <v>6</v>
      </c>
      <c r="I8377" s="22">
        <v>13</v>
      </c>
      <c r="J8377" s="21" t="s">
        <v>124338</v>
      </c>
    </row>
    <row r="8378" spans="1:10" ht="32" customHeight="1">
      <c r="A8378" s="19" t="s">
        <v>124339</v>
      </c>
      <c r="B8378" s="24">
        <v>26</v>
      </c>
      <c r="C8378" s="22">
        <v>15</v>
      </c>
      <c r="D8378" s="21" t="s">
        <v>106984</v>
      </c>
      <c r="E8378" s="21" t="s">
        <v>106985</v>
      </c>
      <c r="F8378" s="21" t="s">
        <v>101554</v>
      </c>
      <c r="G8378" s="22">
        <v>10</v>
      </c>
      <c r="H8378" s="22">
        <v>0</v>
      </c>
      <c r="I8378" s="22">
        <v>0</v>
      </c>
      <c r="J8378" s="21" t="s">
        <v>115819</v>
      </c>
    </row>
    <row r="8379" spans="1:10" ht="32" customHeight="1">
      <c r="A8379" s="19" t="s">
        <v>124340</v>
      </c>
      <c r="B8379" s="24">
        <v>41</v>
      </c>
      <c r="C8379" s="22">
        <v>15</v>
      </c>
      <c r="D8379" s="21" t="s">
        <v>105889</v>
      </c>
      <c r="E8379" s="21" t="s">
        <v>105890</v>
      </c>
      <c r="F8379" s="21" t="s">
        <v>101554</v>
      </c>
      <c r="G8379" s="22">
        <v>10</v>
      </c>
      <c r="H8379" s="22">
        <v>0</v>
      </c>
      <c r="I8379" s="22">
        <v>0</v>
      </c>
      <c r="J8379" s="21" t="s">
        <v>105891</v>
      </c>
    </row>
    <row r="8380" spans="1:10" ht="44" customHeight="1">
      <c r="A8380" s="19" t="s">
        <v>124341</v>
      </c>
      <c r="B8380" s="24">
        <v>37</v>
      </c>
      <c r="C8380" s="22">
        <v>15</v>
      </c>
      <c r="D8380" s="21" t="s">
        <v>106243</v>
      </c>
      <c r="E8380" s="21" t="s">
        <v>106244</v>
      </c>
      <c r="F8380" s="21" t="s">
        <v>101554</v>
      </c>
      <c r="G8380" s="22">
        <v>10</v>
      </c>
      <c r="H8380" s="22">
        <v>0</v>
      </c>
      <c r="I8380" s="22">
        <v>0</v>
      </c>
      <c r="J8380" s="21" t="s">
        <v>122011</v>
      </c>
    </row>
    <row r="8381" spans="1:10" ht="44" customHeight="1">
      <c r="A8381" s="19" t="s">
        <v>124342</v>
      </c>
      <c r="B8381" s="24">
        <v>29</v>
      </c>
      <c r="C8381" s="22">
        <v>15</v>
      </c>
      <c r="D8381" s="21" t="s">
        <v>124343</v>
      </c>
      <c r="E8381" s="21" t="s">
        <v>124344</v>
      </c>
      <c r="F8381" s="21" t="s">
        <v>101528</v>
      </c>
      <c r="G8381" s="22">
        <v>10</v>
      </c>
      <c r="H8381" s="22">
        <v>0</v>
      </c>
      <c r="I8381" s="22">
        <v>0</v>
      </c>
      <c r="J8381" s="21" t="s">
        <v>124345</v>
      </c>
    </row>
    <row r="8382" spans="1:10" ht="44" customHeight="1">
      <c r="A8382" s="19" t="s">
        <v>124346</v>
      </c>
      <c r="B8382" s="24">
        <v>17</v>
      </c>
      <c r="C8382" s="22">
        <v>15</v>
      </c>
      <c r="D8382" s="21" t="s">
        <v>112215</v>
      </c>
      <c r="E8382" s="21" t="s">
        <v>112216</v>
      </c>
      <c r="F8382" s="21" t="s">
        <v>101563</v>
      </c>
      <c r="G8382" s="22">
        <v>10</v>
      </c>
      <c r="H8382" s="22">
        <v>0</v>
      </c>
      <c r="I8382" s="22">
        <v>0</v>
      </c>
      <c r="J8382" s="21" t="s">
        <v>124347</v>
      </c>
    </row>
    <row r="8383" spans="1:10" ht="32" customHeight="1">
      <c r="A8383" s="19" t="s">
        <v>124348</v>
      </c>
      <c r="B8383" s="24">
        <v>17</v>
      </c>
      <c r="C8383" s="22">
        <v>19</v>
      </c>
      <c r="D8383" s="21" t="s">
        <v>123095</v>
      </c>
      <c r="E8383" s="21" t="s">
        <v>123096</v>
      </c>
      <c r="F8383" s="21" t="s">
        <v>102114</v>
      </c>
      <c r="G8383" s="22">
        <v>2</v>
      </c>
      <c r="H8383" s="22">
        <v>13</v>
      </c>
      <c r="I8383" s="22">
        <v>25</v>
      </c>
      <c r="J8383" s="21" t="s">
        <v>124349</v>
      </c>
    </row>
    <row r="8384" spans="1:10" ht="32" customHeight="1">
      <c r="A8384" s="19" t="s">
        <v>124350</v>
      </c>
      <c r="B8384" s="24">
        <v>16</v>
      </c>
      <c r="C8384" s="22">
        <v>18</v>
      </c>
      <c r="D8384" s="21" t="s">
        <v>124351</v>
      </c>
      <c r="E8384" s="21" t="s">
        <v>124352</v>
      </c>
      <c r="F8384" s="21" t="s">
        <v>102144</v>
      </c>
      <c r="G8384" s="22">
        <v>3</v>
      </c>
      <c r="H8384" s="22">
        <v>11</v>
      </c>
      <c r="I8384" s="22">
        <v>22</v>
      </c>
      <c r="J8384" s="21" t="s">
        <v>124353</v>
      </c>
    </row>
    <row r="8385" spans="1:10" ht="32" customHeight="1">
      <c r="A8385" s="19" t="s">
        <v>124354</v>
      </c>
      <c r="B8385" s="24">
        <v>21</v>
      </c>
      <c r="C8385" s="22">
        <v>27</v>
      </c>
      <c r="D8385" s="21" t="s">
        <v>103369</v>
      </c>
      <c r="E8385" s="21" t="s">
        <v>103370</v>
      </c>
      <c r="F8385" s="21" t="s">
        <v>102257</v>
      </c>
      <c r="G8385" s="22">
        <v>8</v>
      </c>
      <c r="H8385" s="22">
        <v>15</v>
      </c>
      <c r="I8385" s="22">
        <v>19</v>
      </c>
      <c r="J8385" s="21" t="s">
        <v>124355</v>
      </c>
    </row>
    <row r="8386" spans="1:10" ht="32" customHeight="1">
      <c r="A8386" s="19" t="s">
        <v>124356</v>
      </c>
      <c r="B8386" s="24">
        <v>31</v>
      </c>
      <c r="C8386" s="22">
        <v>15</v>
      </c>
      <c r="D8386" s="21" t="s">
        <v>101663</v>
      </c>
      <c r="E8386" s="21" t="s">
        <v>101664</v>
      </c>
      <c r="F8386" s="21" t="s">
        <v>101628</v>
      </c>
      <c r="G8386" s="22">
        <v>1</v>
      </c>
      <c r="H8386" s="22">
        <v>9</v>
      </c>
      <c r="I8386" s="22">
        <v>23</v>
      </c>
      <c r="J8386" s="21" t="s">
        <v>124357</v>
      </c>
    </row>
    <row r="8387" spans="1:10" ht="44" customHeight="1">
      <c r="A8387" s="19" t="s">
        <v>124358</v>
      </c>
      <c r="B8387" s="24">
        <v>18</v>
      </c>
      <c r="C8387" s="22">
        <v>15</v>
      </c>
      <c r="D8387" s="21" t="s">
        <v>124359</v>
      </c>
      <c r="E8387" s="21" t="s">
        <v>124360</v>
      </c>
      <c r="F8387" s="21" t="s">
        <v>101563</v>
      </c>
      <c r="G8387" s="22">
        <v>10</v>
      </c>
      <c r="H8387" s="22">
        <v>0</v>
      </c>
      <c r="I8387" s="22">
        <v>0</v>
      </c>
      <c r="J8387" s="21" t="s">
        <v>124361</v>
      </c>
    </row>
    <row r="8388" spans="1:10" ht="32" customHeight="1">
      <c r="A8388" s="19" t="s">
        <v>124362</v>
      </c>
      <c r="B8388" s="24">
        <v>24</v>
      </c>
      <c r="C8388" s="22">
        <v>19</v>
      </c>
      <c r="D8388" s="21" t="s">
        <v>108182</v>
      </c>
      <c r="E8388" s="21" t="s">
        <v>108183</v>
      </c>
      <c r="F8388" s="21" t="s">
        <v>101548</v>
      </c>
      <c r="G8388" s="22">
        <v>4</v>
      </c>
      <c r="H8388" s="22">
        <v>11</v>
      </c>
      <c r="I8388" s="22">
        <v>14</v>
      </c>
      <c r="J8388" s="21" t="s">
        <v>124363</v>
      </c>
    </row>
    <row r="8389" spans="1:10" ht="32" customHeight="1">
      <c r="A8389" s="19" t="s">
        <v>124364</v>
      </c>
      <c r="B8389" s="24">
        <v>39</v>
      </c>
      <c r="C8389" s="22">
        <v>15</v>
      </c>
      <c r="D8389" s="21" t="s">
        <v>124365</v>
      </c>
      <c r="E8389" s="21" t="s">
        <v>124366</v>
      </c>
      <c r="F8389" s="21" t="s">
        <v>101554</v>
      </c>
      <c r="G8389" s="22">
        <v>10</v>
      </c>
      <c r="H8389" s="22">
        <v>0</v>
      </c>
      <c r="I8389" s="22">
        <v>0</v>
      </c>
      <c r="J8389" s="21" t="s">
        <v>124367</v>
      </c>
    </row>
    <row r="8390" spans="1:10" ht="32" customHeight="1">
      <c r="A8390" s="19" t="s">
        <v>124368</v>
      </c>
      <c r="B8390" s="24">
        <v>27</v>
      </c>
      <c r="C8390" s="22">
        <v>16</v>
      </c>
      <c r="D8390" s="21" t="s">
        <v>124369</v>
      </c>
      <c r="E8390" s="21" t="s">
        <v>124370</v>
      </c>
      <c r="F8390" s="22">
        <v>1</v>
      </c>
      <c r="G8390" s="22">
        <v>1</v>
      </c>
      <c r="H8390" s="22">
        <v>11</v>
      </c>
      <c r="I8390" s="22">
        <v>27</v>
      </c>
      <c r="J8390" s="21" t="s">
        <v>124371</v>
      </c>
    </row>
    <row r="8391" spans="1:10" ht="32" customHeight="1">
      <c r="A8391" s="19" t="s">
        <v>124372</v>
      </c>
      <c r="B8391" s="24">
        <v>23</v>
      </c>
      <c r="C8391" s="22">
        <v>33</v>
      </c>
      <c r="D8391" s="21" t="s">
        <v>109805</v>
      </c>
      <c r="E8391" s="21" t="s">
        <v>109806</v>
      </c>
      <c r="F8391" s="21" t="s">
        <v>109326</v>
      </c>
      <c r="G8391" s="22">
        <v>11</v>
      </c>
      <c r="H8391" s="22">
        <v>18</v>
      </c>
      <c r="I8391" s="22">
        <v>19</v>
      </c>
      <c r="J8391" s="21" t="s">
        <v>124373</v>
      </c>
    </row>
    <row r="8392" spans="1:10" ht="32" customHeight="1">
      <c r="A8392" s="19" t="s">
        <v>124374</v>
      </c>
      <c r="B8392" s="24">
        <v>47</v>
      </c>
      <c r="C8392" s="22">
        <v>15</v>
      </c>
      <c r="D8392" s="21" t="s">
        <v>120721</v>
      </c>
      <c r="E8392" s="21" t="s">
        <v>120722</v>
      </c>
      <c r="F8392" s="21" t="s">
        <v>101694</v>
      </c>
      <c r="G8392" s="22">
        <v>10</v>
      </c>
      <c r="H8392" s="22">
        <v>0</v>
      </c>
      <c r="I8392" s="22">
        <v>0</v>
      </c>
      <c r="J8392" s="21" t="s">
        <v>124375</v>
      </c>
    </row>
    <row r="8393" spans="1:10" ht="32" customHeight="1">
      <c r="A8393" s="19" t="s">
        <v>124376</v>
      </c>
      <c r="B8393" s="24">
        <v>23</v>
      </c>
      <c r="C8393" s="22">
        <v>15</v>
      </c>
      <c r="D8393" s="21" t="s">
        <v>108284</v>
      </c>
      <c r="E8393" s="21" t="s">
        <v>108285</v>
      </c>
      <c r="F8393" s="21" t="s">
        <v>101528</v>
      </c>
      <c r="G8393" s="22">
        <v>10</v>
      </c>
      <c r="H8393" s="22">
        <v>0</v>
      </c>
      <c r="I8393" s="22">
        <v>0</v>
      </c>
      <c r="J8393" s="21" t="s">
        <v>108286</v>
      </c>
    </row>
    <row r="8394" spans="1:10" ht="32" customHeight="1">
      <c r="A8394" s="19" t="s">
        <v>124377</v>
      </c>
      <c r="B8394" s="24">
        <v>23</v>
      </c>
      <c r="C8394" s="22">
        <v>15</v>
      </c>
      <c r="D8394" s="21" t="s">
        <v>108284</v>
      </c>
      <c r="E8394" s="21" t="s">
        <v>108285</v>
      </c>
      <c r="F8394" s="21" t="s">
        <v>101528</v>
      </c>
      <c r="G8394" s="22">
        <v>10</v>
      </c>
      <c r="H8394" s="22">
        <v>0</v>
      </c>
      <c r="I8394" s="22">
        <v>0</v>
      </c>
      <c r="J8394" s="21" t="s">
        <v>108286</v>
      </c>
    </row>
    <row r="8395" spans="1:10" ht="32" customHeight="1">
      <c r="A8395" s="19" t="s">
        <v>124378</v>
      </c>
      <c r="B8395" s="24">
        <v>23</v>
      </c>
      <c r="C8395" s="22">
        <v>16</v>
      </c>
      <c r="D8395" s="21" t="s">
        <v>124379</v>
      </c>
      <c r="E8395" s="21" t="s">
        <v>124380</v>
      </c>
      <c r="F8395" s="21" t="s">
        <v>101945</v>
      </c>
      <c r="G8395" s="22">
        <v>1</v>
      </c>
      <c r="H8395" s="22">
        <v>11</v>
      </c>
      <c r="I8395" s="22">
        <v>21</v>
      </c>
      <c r="J8395" s="21" t="s">
        <v>124381</v>
      </c>
    </row>
    <row r="8396" spans="1:10" ht="44" customHeight="1">
      <c r="A8396" s="19" t="s">
        <v>124382</v>
      </c>
      <c r="B8396" s="24">
        <v>22</v>
      </c>
      <c r="C8396" s="22">
        <v>15</v>
      </c>
      <c r="D8396" s="21" t="s">
        <v>116735</v>
      </c>
      <c r="E8396" s="21" t="s">
        <v>116736</v>
      </c>
      <c r="F8396" s="21" t="s">
        <v>14739</v>
      </c>
      <c r="G8396" s="22">
        <v>10</v>
      </c>
      <c r="H8396" s="22">
        <v>0</v>
      </c>
      <c r="I8396" s="22">
        <v>0</v>
      </c>
      <c r="J8396" s="21" t="s">
        <v>124383</v>
      </c>
    </row>
    <row r="8397" spans="1:10" ht="32" customHeight="1">
      <c r="A8397" s="19" t="s">
        <v>124384</v>
      </c>
      <c r="B8397" s="24">
        <v>22</v>
      </c>
      <c r="C8397" s="22">
        <v>15</v>
      </c>
      <c r="D8397" s="21" t="s">
        <v>111538</v>
      </c>
      <c r="E8397" s="21" t="s">
        <v>111539</v>
      </c>
      <c r="F8397" s="21" t="s">
        <v>101554</v>
      </c>
      <c r="G8397" s="22">
        <v>10</v>
      </c>
      <c r="H8397" s="22">
        <v>0</v>
      </c>
      <c r="I8397" s="22">
        <v>0</v>
      </c>
      <c r="J8397" s="21" t="s">
        <v>124385</v>
      </c>
    </row>
    <row r="8398" spans="1:10" ht="32" customHeight="1">
      <c r="A8398" s="19" t="s">
        <v>124386</v>
      </c>
      <c r="B8398" s="24">
        <v>19</v>
      </c>
      <c r="C8398" s="22">
        <v>23</v>
      </c>
      <c r="D8398" s="21" t="s">
        <v>103836</v>
      </c>
      <c r="E8398" s="21" t="s">
        <v>103837</v>
      </c>
      <c r="F8398" s="21" t="s">
        <v>101543</v>
      </c>
      <c r="G8398" s="22">
        <v>10</v>
      </c>
      <c r="H8398" s="22">
        <v>9</v>
      </c>
      <c r="I8398" s="22">
        <v>17</v>
      </c>
      <c r="J8398" s="21" t="s">
        <v>124387</v>
      </c>
    </row>
    <row r="8399" spans="1:10" ht="32" customHeight="1">
      <c r="A8399" s="19" t="s">
        <v>124388</v>
      </c>
      <c r="B8399" s="24">
        <v>13</v>
      </c>
      <c r="C8399" s="22">
        <v>15</v>
      </c>
      <c r="D8399" s="21" t="s">
        <v>123624</v>
      </c>
      <c r="E8399" s="21" t="s">
        <v>123625</v>
      </c>
      <c r="F8399" s="21" t="s">
        <v>14739</v>
      </c>
      <c r="G8399" s="22">
        <v>10</v>
      </c>
      <c r="H8399" s="22">
        <v>0</v>
      </c>
      <c r="I8399" s="22">
        <v>0</v>
      </c>
      <c r="J8399" s="21" t="s">
        <v>124389</v>
      </c>
    </row>
    <row r="8400" spans="1:10" ht="44" customHeight="1">
      <c r="A8400" s="19" t="s">
        <v>124390</v>
      </c>
      <c r="B8400" s="24">
        <v>15</v>
      </c>
      <c r="C8400" s="22">
        <v>21</v>
      </c>
      <c r="D8400" s="21" t="s">
        <v>124391</v>
      </c>
      <c r="E8400" s="21" t="s">
        <v>124392</v>
      </c>
      <c r="F8400" s="22">
        <v>625</v>
      </c>
      <c r="G8400" s="22">
        <v>7</v>
      </c>
      <c r="H8400" s="22">
        <v>10</v>
      </c>
      <c r="I8400" s="22">
        <v>18</v>
      </c>
      <c r="J8400" s="21" t="s">
        <v>124393</v>
      </c>
    </row>
    <row r="8401" spans="1:10" ht="44" customHeight="1">
      <c r="A8401" s="19" t="s">
        <v>124394</v>
      </c>
      <c r="B8401" s="24">
        <v>23</v>
      </c>
      <c r="C8401" s="22">
        <v>15</v>
      </c>
      <c r="D8401" s="21" t="s">
        <v>112078</v>
      </c>
      <c r="E8401" s="21" t="s">
        <v>112079</v>
      </c>
      <c r="F8401" s="21" t="s">
        <v>101554</v>
      </c>
      <c r="G8401" s="22">
        <v>10</v>
      </c>
      <c r="H8401" s="22">
        <v>0</v>
      </c>
      <c r="I8401" s="22">
        <v>0</v>
      </c>
      <c r="J8401" s="21" t="s">
        <v>124395</v>
      </c>
    </row>
    <row r="8402" spans="1:10" ht="44" customHeight="1">
      <c r="A8402" s="19" t="s">
        <v>124396</v>
      </c>
      <c r="B8402" s="24">
        <v>42</v>
      </c>
      <c r="C8402" s="22">
        <v>15</v>
      </c>
      <c r="D8402" s="21" t="s">
        <v>107693</v>
      </c>
      <c r="E8402" s="21" t="s">
        <v>107694</v>
      </c>
      <c r="F8402" s="21" t="s">
        <v>14739</v>
      </c>
      <c r="G8402" s="22">
        <v>10</v>
      </c>
      <c r="H8402" s="22">
        <v>0</v>
      </c>
      <c r="I8402" s="22">
        <v>0</v>
      </c>
      <c r="J8402" s="21" t="s">
        <v>124397</v>
      </c>
    </row>
    <row r="8403" spans="1:10" ht="44" customHeight="1">
      <c r="A8403" s="19" t="s">
        <v>124398</v>
      </c>
      <c r="B8403" s="24">
        <v>29</v>
      </c>
      <c r="C8403" s="22">
        <v>15</v>
      </c>
      <c r="D8403" s="21" t="s">
        <v>104003</v>
      </c>
      <c r="E8403" s="21" t="s">
        <v>104004</v>
      </c>
      <c r="F8403" s="21" t="s">
        <v>101554</v>
      </c>
      <c r="G8403" s="22">
        <v>10</v>
      </c>
      <c r="H8403" s="22">
        <v>0</v>
      </c>
      <c r="I8403" s="22">
        <v>0</v>
      </c>
      <c r="J8403" s="21" t="s">
        <v>104005</v>
      </c>
    </row>
    <row r="8404" spans="1:10" ht="44" customHeight="1">
      <c r="A8404" s="19" t="s">
        <v>124399</v>
      </c>
      <c r="B8404" s="24">
        <v>13</v>
      </c>
      <c r="C8404" s="22">
        <v>15</v>
      </c>
      <c r="D8404" s="21" t="s">
        <v>124400</v>
      </c>
      <c r="E8404" s="21" t="s">
        <v>124401</v>
      </c>
      <c r="F8404" s="21" t="s">
        <v>14739</v>
      </c>
      <c r="G8404" s="22">
        <v>10</v>
      </c>
      <c r="H8404" s="22">
        <v>0</v>
      </c>
      <c r="I8404" s="22">
        <v>0</v>
      </c>
      <c r="J8404" s="21" t="s">
        <v>124402</v>
      </c>
    </row>
    <row r="8405" spans="1:10" ht="32" customHeight="1">
      <c r="A8405" s="19" t="s">
        <v>124403</v>
      </c>
      <c r="B8405" s="24">
        <v>25</v>
      </c>
      <c r="C8405" s="22">
        <v>19</v>
      </c>
      <c r="D8405" s="21" t="s">
        <v>108038</v>
      </c>
      <c r="E8405" s="21" t="s">
        <v>108039</v>
      </c>
      <c r="F8405" s="22">
        <v>1</v>
      </c>
      <c r="G8405" s="22">
        <v>1</v>
      </c>
      <c r="H8405" s="22">
        <v>14</v>
      </c>
      <c r="I8405" s="22">
        <v>34</v>
      </c>
      <c r="J8405" s="21" t="s">
        <v>124404</v>
      </c>
    </row>
    <row r="8406" spans="1:10" ht="44" customHeight="1">
      <c r="A8406" s="19" t="s">
        <v>124405</v>
      </c>
      <c r="B8406" s="24">
        <v>27</v>
      </c>
      <c r="C8406" s="22">
        <v>15</v>
      </c>
      <c r="D8406" s="21" t="s">
        <v>101939</v>
      </c>
      <c r="E8406" s="21" t="s">
        <v>101940</v>
      </c>
      <c r="F8406" s="21" t="s">
        <v>101528</v>
      </c>
      <c r="G8406" s="22">
        <v>10</v>
      </c>
      <c r="H8406" s="22">
        <v>0</v>
      </c>
      <c r="I8406" s="22">
        <v>0</v>
      </c>
      <c r="J8406" s="21" t="s">
        <v>124406</v>
      </c>
    </row>
    <row r="8407" spans="1:10" ht="44" customHeight="1">
      <c r="A8407" s="19" t="s">
        <v>124407</v>
      </c>
      <c r="B8407" s="24">
        <v>46</v>
      </c>
      <c r="C8407" s="22">
        <v>15</v>
      </c>
      <c r="D8407" s="21" t="s">
        <v>124408</v>
      </c>
      <c r="E8407" s="21" t="s">
        <v>124409</v>
      </c>
      <c r="F8407" s="21" t="s">
        <v>101554</v>
      </c>
      <c r="G8407" s="22">
        <v>10</v>
      </c>
      <c r="H8407" s="22">
        <v>0</v>
      </c>
      <c r="I8407" s="22">
        <v>0</v>
      </c>
      <c r="J8407" s="21" t="s">
        <v>124410</v>
      </c>
    </row>
    <row r="8408" spans="1:10" ht="44" customHeight="1">
      <c r="A8408" s="19" t="s">
        <v>124411</v>
      </c>
      <c r="B8408" s="24">
        <v>28</v>
      </c>
      <c r="C8408" s="22">
        <v>15</v>
      </c>
      <c r="D8408" s="21" t="s">
        <v>124412</v>
      </c>
      <c r="E8408" s="21" t="s">
        <v>124413</v>
      </c>
      <c r="F8408" s="21" t="s">
        <v>14739</v>
      </c>
      <c r="G8408" s="22">
        <v>10</v>
      </c>
      <c r="H8408" s="22">
        <v>0</v>
      </c>
      <c r="I8408" s="22">
        <v>0</v>
      </c>
      <c r="J8408" s="21" t="s">
        <v>124414</v>
      </c>
    </row>
    <row r="8409" spans="1:10" ht="20" customHeight="1">
      <c r="A8409" s="27">
        <v>-999</v>
      </c>
      <c r="B8409" s="24">
        <v>-999</v>
      </c>
      <c r="C8409" s="22">
        <v>-999</v>
      </c>
      <c r="D8409" s="22">
        <v>-999</v>
      </c>
      <c r="E8409" s="22">
        <v>-999</v>
      </c>
      <c r="F8409" s="22">
        <v>-999</v>
      </c>
      <c r="G8409" s="22">
        <v>-999</v>
      </c>
      <c r="H8409" s="22">
        <v>-999</v>
      </c>
      <c r="I8409" s="22">
        <v>-999</v>
      </c>
      <c r="J8409" s="22">
        <v>-999</v>
      </c>
    </row>
    <row r="8410" spans="1:10" ht="32" customHeight="1">
      <c r="A8410" s="19" t="s">
        <v>124415</v>
      </c>
      <c r="B8410" s="24">
        <v>18</v>
      </c>
      <c r="C8410" s="22">
        <v>15</v>
      </c>
      <c r="D8410" s="21" t="s">
        <v>124416</v>
      </c>
      <c r="E8410" s="21" t="s">
        <v>124417</v>
      </c>
      <c r="F8410" s="21" t="s">
        <v>14739</v>
      </c>
      <c r="G8410" s="22">
        <v>10</v>
      </c>
      <c r="H8410" s="22">
        <v>0</v>
      </c>
      <c r="I8410" s="22">
        <v>0</v>
      </c>
      <c r="J8410" s="21" t="s">
        <v>124418</v>
      </c>
    </row>
    <row r="8411" spans="1:10" ht="32" customHeight="1">
      <c r="A8411" s="19" t="s">
        <v>124419</v>
      </c>
      <c r="B8411" s="24">
        <v>32</v>
      </c>
      <c r="C8411" s="22">
        <v>29</v>
      </c>
      <c r="D8411" s="21" t="s">
        <v>102730</v>
      </c>
      <c r="E8411" s="21" t="s">
        <v>102731</v>
      </c>
      <c r="F8411" s="21" t="s">
        <v>14743</v>
      </c>
      <c r="G8411" s="22">
        <v>7</v>
      </c>
      <c r="H8411" s="22">
        <v>18</v>
      </c>
      <c r="I8411" s="22">
        <v>28</v>
      </c>
      <c r="J8411" s="21" t="s">
        <v>124420</v>
      </c>
    </row>
    <row r="8412" spans="1:10" ht="20" customHeight="1">
      <c r="A8412" s="27">
        <v>-999</v>
      </c>
      <c r="B8412" s="24">
        <v>-999</v>
      </c>
      <c r="C8412" s="22">
        <v>-999</v>
      </c>
      <c r="D8412" s="22">
        <v>-999</v>
      </c>
      <c r="E8412" s="22">
        <v>-999</v>
      </c>
      <c r="F8412" s="22">
        <v>-999</v>
      </c>
      <c r="G8412" s="22">
        <v>-999</v>
      </c>
      <c r="H8412" s="22">
        <v>-999</v>
      </c>
      <c r="I8412" s="22">
        <v>-999</v>
      </c>
      <c r="J8412" s="22">
        <v>-999</v>
      </c>
    </row>
    <row r="8413" spans="1:10" ht="32" customHeight="1">
      <c r="A8413" s="19" t="s">
        <v>124421</v>
      </c>
      <c r="B8413" s="24">
        <v>17</v>
      </c>
      <c r="C8413" s="22">
        <v>15</v>
      </c>
      <c r="D8413" s="21" t="s">
        <v>107236</v>
      </c>
      <c r="E8413" s="21" t="s">
        <v>107237</v>
      </c>
      <c r="F8413" s="21" t="s">
        <v>101554</v>
      </c>
      <c r="G8413" s="22">
        <v>10</v>
      </c>
      <c r="H8413" s="22">
        <v>0</v>
      </c>
      <c r="I8413" s="22">
        <v>0</v>
      </c>
      <c r="J8413" s="21" t="s">
        <v>124422</v>
      </c>
    </row>
    <row r="8414" spans="1:10" ht="32" customHeight="1">
      <c r="A8414" s="19" t="s">
        <v>124423</v>
      </c>
      <c r="B8414" s="24">
        <v>13</v>
      </c>
      <c r="C8414" s="22">
        <v>15</v>
      </c>
      <c r="D8414" s="21" t="s">
        <v>122509</v>
      </c>
      <c r="E8414" s="21" t="s">
        <v>122510</v>
      </c>
      <c r="F8414" s="21" t="s">
        <v>101554</v>
      </c>
      <c r="G8414" s="22">
        <v>10</v>
      </c>
      <c r="H8414" s="22">
        <v>0</v>
      </c>
      <c r="I8414" s="22">
        <v>0</v>
      </c>
      <c r="J8414" s="21" t="s">
        <v>124424</v>
      </c>
    </row>
    <row r="8415" spans="1:10" ht="32" customHeight="1">
      <c r="A8415" s="19" t="s">
        <v>124425</v>
      </c>
      <c r="B8415" s="24">
        <v>15</v>
      </c>
      <c r="C8415" s="22">
        <v>17</v>
      </c>
      <c r="D8415" s="21" t="s">
        <v>109816</v>
      </c>
      <c r="E8415" s="21" t="s">
        <v>109817</v>
      </c>
      <c r="F8415" s="21" t="s">
        <v>14743</v>
      </c>
      <c r="G8415" s="22">
        <v>2</v>
      </c>
      <c r="H8415" s="22">
        <v>11</v>
      </c>
      <c r="I8415" s="22">
        <v>14</v>
      </c>
      <c r="J8415" s="21" t="s">
        <v>124426</v>
      </c>
    </row>
    <row r="8416" spans="1:10" ht="32" customHeight="1">
      <c r="A8416" s="19" t="s">
        <v>124427</v>
      </c>
      <c r="B8416" s="24">
        <v>32</v>
      </c>
      <c r="C8416" s="22">
        <v>15</v>
      </c>
      <c r="D8416" s="21" t="s">
        <v>112759</v>
      </c>
      <c r="E8416" s="21" t="s">
        <v>112760</v>
      </c>
      <c r="F8416" s="21" t="s">
        <v>101554</v>
      </c>
      <c r="G8416" s="22">
        <v>10</v>
      </c>
      <c r="H8416" s="22">
        <v>0</v>
      </c>
      <c r="I8416" s="22">
        <v>0</v>
      </c>
      <c r="J8416" s="21" t="s">
        <v>112761</v>
      </c>
    </row>
    <row r="8417" spans="1:10" ht="32" customHeight="1">
      <c r="A8417" s="19" t="s">
        <v>124428</v>
      </c>
      <c r="B8417" s="24">
        <v>50</v>
      </c>
      <c r="C8417" s="22">
        <v>15</v>
      </c>
      <c r="D8417" s="21" t="s">
        <v>124429</v>
      </c>
      <c r="E8417" s="21" t="s">
        <v>124430</v>
      </c>
      <c r="F8417" s="21" t="s">
        <v>101554</v>
      </c>
      <c r="G8417" s="22">
        <v>10</v>
      </c>
      <c r="H8417" s="22">
        <v>0</v>
      </c>
      <c r="I8417" s="22">
        <v>0</v>
      </c>
      <c r="J8417" s="21" t="s">
        <v>124431</v>
      </c>
    </row>
    <row r="8418" spans="1:10" ht="44" customHeight="1">
      <c r="A8418" s="19" t="s">
        <v>124432</v>
      </c>
      <c r="B8418" s="24">
        <v>13</v>
      </c>
      <c r="C8418" s="22">
        <v>15</v>
      </c>
      <c r="D8418" s="21" t="s">
        <v>124433</v>
      </c>
      <c r="E8418" s="21" t="s">
        <v>124434</v>
      </c>
      <c r="F8418" s="21" t="s">
        <v>101563</v>
      </c>
      <c r="G8418" s="22">
        <v>10</v>
      </c>
      <c r="H8418" s="22">
        <v>0</v>
      </c>
      <c r="I8418" s="22">
        <v>0</v>
      </c>
      <c r="J8418" s="21" t="s">
        <v>124435</v>
      </c>
    </row>
    <row r="8419" spans="1:10" ht="44" customHeight="1">
      <c r="A8419" s="19" t="s">
        <v>124436</v>
      </c>
      <c r="B8419" s="24">
        <v>13</v>
      </c>
      <c r="C8419" s="22">
        <v>15</v>
      </c>
      <c r="D8419" s="21" t="s">
        <v>124437</v>
      </c>
      <c r="E8419" s="21" t="s">
        <v>124438</v>
      </c>
      <c r="F8419" s="21" t="s">
        <v>101563</v>
      </c>
      <c r="G8419" s="22">
        <v>10</v>
      </c>
      <c r="H8419" s="22">
        <v>0</v>
      </c>
      <c r="I8419" s="22">
        <v>0</v>
      </c>
      <c r="J8419" s="21" t="s">
        <v>124439</v>
      </c>
    </row>
    <row r="8420" spans="1:10" ht="44" customHeight="1">
      <c r="A8420" s="19" t="s">
        <v>124440</v>
      </c>
      <c r="B8420" s="24">
        <v>36</v>
      </c>
      <c r="C8420" s="22">
        <v>15</v>
      </c>
      <c r="D8420" s="21" t="s">
        <v>105446</v>
      </c>
      <c r="E8420" s="21" t="s">
        <v>105447</v>
      </c>
      <c r="F8420" s="21" t="s">
        <v>101528</v>
      </c>
      <c r="G8420" s="22">
        <v>10</v>
      </c>
      <c r="H8420" s="22">
        <v>0</v>
      </c>
      <c r="I8420" s="22">
        <v>0</v>
      </c>
      <c r="J8420" s="21" t="s">
        <v>124441</v>
      </c>
    </row>
    <row r="8421" spans="1:10" ht="44" customHeight="1">
      <c r="A8421" s="19" t="s">
        <v>124442</v>
      </c>
      <c r="B8421" s="24">
        <v>26</v>
      </c>
      <c r="C8421" s="22">
        <v>15</v>
      </c>
      <c r="D8421" s="21" t="s">
        <v>124443</v>
      </c>
      <c r="E8421" s="21" t="s">
        <v>124444</v>
      </c>
      <c r="F8421" s="21" t="s">
        <v>101528</v>
      </c>
      <c r="G8421" s="22">
        <v>10</v>
      </c>
      <c r="H8421" s="22">
        <v>0</v>
      </c>
      <c r="I8421" s="22">
        <v>0</v>
      </c>
      <c r="J8421" s="21" t="s">
        <v>124445</v>
      </c>
    </row>
    <row r="8422" spans="1:10" ht="32" customHeight="1">
      <c r="A8422" s="19" t="s">
        <v>124446</v>
      </c>
      <c r="B8422" s="24">
        <v>12</v>
      </c>
      <c r="C8422" s="22">
        <v>15</v>
      </c>
      <c r="D8422" s="21" t="s">
        <v>101588</v>
      </c>
      <c r="E8422" s="21" t="s">
        <v>101589</v>
      </c>
      <c r="F8422" s="21" t="s">
        <v>101563</v>
      </c>
      <c r="G8422" s="22">
        <v>10</v>
      </c>
      <c r="H8422" s="22">
        <v>0</v>
      </c>
      <c r="I8422" s="22">
        <v>0</v>
      </c>
      <c r="J8422" s="21" t="s">
        <v>112038</v>
      </c>
    </row>
    <row r="8423" spans="1:10" ht="32" customHeight="1">
      <c r="A8423" s="19" t="s">
        <v>124447</v>
      </c>
      <c r="B8423" s="24">
        <v>22</v>
      </c>
      <c r="C8423" s="22">
        <v>31</v>
      </c>
      <c r="D8423" s="21" t="s">
        <v>101541</v>
      </c>
      <c r="E8423" s="21" t="s">
        <v>101542</v>
      </c>
      <c r="F8423" s="21" t="s">
        <v>106147</v>
      </c>
      <c r="G8423" s="22">
        <v>9</v>
      </c>
      <c r="H8423" s="22">
        <v>18</v>
      </c>
      <c r="I8423" s="22">
        <v>39</v>
      </c>
      <c r="J8423" s="21" t="s">
        <v>124448</v>
      </c>
    </row>
    <row r="8424" spans="1:10" ht="32" customHeight="1">
      <c r="A8424" s="19" t="s">
        <v>124449</v>
      </c>
      <c r="B8424" s="24">
        <v>18</v>
      </c>
      <c r="C8424" s="22">
        <v>15</v>
      </c>
      <c r="D8424" s="21" t="s">
        <v>108012</v>
      </c>
      <c r="E8424" s="21" t="s">
        <v>108013</v>
      </c>
      <c r="F8424" s="21" t="s">
        <v>101554</v>
      </c>
      <c r="G8424" s="22">
        <v>10</v>
      </c>
      <c r="H8424" s="22">
        <v>0</v>
      </c>
      <c r="I8424" s="22">
        <v>0</v>
      </c>
      <c r="J8424" s="21" t="s">
        <v>124450</v>
      </c>
    </row>
    <row r="8425" spans="1:10" ht="32" customHeight="1">
      <c r="A8425" s="19" t="s">
        <v>124451</v>
      </c>
      <c r="B8425" s="24">
        <v>20</v>
      </c>
      <c r="C8425" s="22">
        <v>15</v>
      </c>
      <c r="D8425" s="21" t="s">
        <v>116747</v>
      </c>
      <c r="E8425" s="21" t="s">
        <v>116748</v>
      </c>
      <c r="F8425" s="21" t="s">
        <v>101563</v>
      </c>
      <c r="G8425" s="22">
        <v>10</v>
      </c>
      <c r="H8425" s="22">
        <v>0</v>
      </c>
      <c r="I8425" s="22">
        <v>0</v>
      </c>
      <c r="J8425" s="21" t="s">
        <v>124452</v>
      </c>
    </row>
    <row r="8426" spans="1:10" ht="32" customHeight="1">
      <c r="A8426" s="19" t="s">
        <v>124453</v>
      </c>
      <c r="B8426" s="24">
        <v>19</v>
      </c>
      <c r="C8426" s="22">
        <v>15</v>
      </c>
      <c r="D8426" s="21" t="s">
        <v>124454</v>
      </c>
      <c r="E8426" s="21" t="s">
        <v>124455</v>
      </c>
      <c r="F8426" s="21" t="s">
        <v>14739</v>
      </c>
      <c r="G8426" s="22">
        <v>10</v>
      </c>
      <c r="H8426" s="22">
        <v>0</v>
      </c>
      <c r="I8426" s="22">
        <v>0</v>
      </c>
      <c r="J8426" s="21" t="s">
        <v>124456</v>
      </c>
    </row>
    <row r="8427" spans="1:10" ht="32" customHeight="1">
      <c r="A8427" s="19" t="s">
        <v>124457</v>
      </c>
      <c r="B8427" s="24">
        <v>23</v>
      </c>
      <c r="C8427" s="22">
        <v>15</v>
      </c>
      <c r="D8427" s="21" t="s">
        <v>119768</v>
      </c>
      <c r="E8427" s="21" t="s">
        <v>119769</v>
      </c>
      <c r="F8427" s="21" t="s">
        <v>101522</v>
      </c>
      <c r="G8427" s="22">
        <v>10</v>
      </c>
      <c r="H8427" s="22">
        <v>0</v>
      </c>
      <c r="I8427" s="22">
        <v>0</v>
      </c>
      <c r="J8427" s="21" t="s">
        <v>124458</v>
      </c>
    </row>
    <row r="8428" spans="1:10" ht="32" customHeight="1">
      <c r="A8428" s="19" t="s">
        <v>124459</v>
      </c>
      <c r="B8428" s="24">
        <v>17</v>
      </c>
      <c r="C8428" s="22">
        <v>15</v>
      </c>
      <c r="D8428" s="21" t="s">
        <v>124460</v>
      </c>
      <c r="E8428" s="21" t="s">
        <v>124461</v>
      </c>
      <c r="F8428" s="21" t="s">
        <v>101568</v>
      </c>
      <c r="G8428" s="22">
        <v>2</v>
      </c>
      <c r="H8428" s="22">
        <v>9</v>
      </c>
      <c r="I8428" s="22">
        <v>20</v>
      </c>
      <c r="J8428" s="21" t="s">
        <v>124462</v>
      </c>
    </row>
    <row r="8429" spans="1:10" ht="32" customHeight="1">
      <c r="A8429" s="19" t="s">
        <v>124463</v>
      </c>
      <c r="B8429" s="24">
        <v>16</v>
      </c>
      <c r="C8429" s="22">
        <v>21</v>
      </c>
      <c r="D8429" s="21" t="s">
        <v>124464</v>
      </c>
      <c r="E8429" s="21" t="s">
        <v>124465</v>
      </c>
      <c r="F8429" s="22">
        <v>625</v>
      </c>
      <c r="G8429" s="22">
        <v>5</v>
      </c>
      <c r="H8429" s="22">
        <v>12</v>
      </c>
      <c r="I8429" s="22">
        <v>22</v>
      </c>
      <c r="J8429" s="21" t="s">
        <v>124466</v>
      </c>
    </row>
    <row r="8430" spans="1:10" ht="32" customHeight="1">
      <c r="A8430" s="19" t="s">
        <v>124467</v>
      </c>
      <c r="B8430" s="24">
        <v>12</v>
      </c>
      <c r="C8430" s="22">
        <v>15</v>
      </c>
      <c r="D8430" s="21" t="s">
        <v>118543</v>
      </c>
      <c r="E8430" s="21" t="s">
        <v>118544</v>
      </c>
      <c r="F8430" s="21" t="s">
        <v>101727</v>
      </c>
      <c r="G8430" s="22">
        <v>10</v>
      </c>
      <c r="H8430" s="22">
        <v>0</v>
      </c>
      <c r="I8430" s="22">
        <v>0</v>
      </c>
      <c r="J8430" s="21" t="s">
        <v>124468</v>
      </c>
    </row>
    <row r="8431" spans="1:10" ht="32" customHeight="1">
      <c r="A8431" s="19" t="s">
        <v>124469</v>
      </c>
      <c r="B8431" s="24">
        <v>30</v>
      </c>
      <c r="C8431" s="22">
        <v>32</v>
      </c>
      <c r="D8431" s="21" t="s">
        <v>124470</v>
      </c>
      <c r="E8431" s="21" t="s">
        <v>124471</v>
      </c>
      <c r="F8431" s="21" t="s">
        <v>108380</v>
      </c>
      <c r="G8431" s="22">
        <v>12</v>
      </c>
      <c r="H8431" s="22">
        <v>16</v>
      </c>
      <c r="I8431" s="22">
        <v>37</v>
      </c>
      <c r="J8431" s="21" t="s">
        <v>124472</v>
      </c>
    </row>
    <row r="8432" spans="1:10" ht="32" customHeight="1">
      <c r="A8432" s="19" t="s">
        <v>124473</v>
      </c>
      <c r="B8432" s="24">
        <v>13</v>
      </c>
      <c r="C8432" s="22">
        <v>15</v>
      </c>
      <c r="D8432" s="21" t="s">
        <v>124474</v>
      </c>
      <c r="E8432" s="21" t="s">
        <v>124475</v>
      </c>
      <c r="F8432" s="21" t="s">
        <v>14739</v>
      </c>
      <c r="G8432" s="22">
        <v>10</v>
      </c>
      <c r="H8432" s="22">
        <v>0</v>
      </c>
      <c r="I8432" s="22">
        <v>0</v>
      </c>
      <c r="J8432" s="21" t="s">
        <v>124476</v>
      </c>
    </row>
    <row r="8433" spans="1:10" ht="32" customHeight="1">
      <c r="A8433" s="19" t="s">
        <v>124477</v>
      </c>
      <c r="B8433" s="24">
        <v>29</v>
      </c>
      <c r="C8433" s="22">
        <v>15</v>
      </c>
      <c r="D8433" s="21" t="s">
        <v>108038</v>
      </c>
      <c r="E8433" s="21" t="s">
        <v>108039</v>
      </c>
      <c r="F8433" s="21" t="s">
        <v>101694</v>
      </c>
      <c r="G8433" s="22">
        <v>10</v>
      </c>
      <c r="H8433" s="22">
        <v>0</v>
      </c>
      <c r="I8433" s="22">
        <v>0</v>
      </c>
      <c r="J8433" s="21" t="s">
        <v>124478</v>
      </c>
    </row>
    <row r="8434" spans="1:10" ht="32" customHeight="1">
      <c r="A8434" s="19" t="s">
        <v>124479</v>
      </c>
      <c r="B8434" s="24">
        <v>22</v>
      </c>
      <c r="C8434" s="22">
        <v>20</v>
      </c>
      <c r="D8434" s="21" t="s">
        <v>118202</v>
      </c>
      <c r="E8434" s="21" t="s">
        <v>118203</v>
      </c>
      <c r="F8434" s="21" t="s">
        <v>101568</v>
      </c>
      <c r="G8434" s="22">
        <v>1</v>
      </c>
      <c r="H8434" s="22">
        <v>15</v>
      </c>
      <c r="I8434" s="22">
        <v>25</v>
      </c>
      <c r="J8434" s="21" t="s">
        <v>124480</v>
      </c>
    </row>
    <row r="8435" spans="1:10" ht="44" customHeight="1">
      <c r="A8435" s="19" t="s">
        <v>124481</v>
      </c>
      <c r="B8435" s="24">
        <v>22</v>
      </c>
      <c r="C8435" s="22">
        <v>19</v>
      </c>
      <c r="D8435" s="21" t="s">
        <v>118349</v>
      </c>
      <c r="E8435" s="21" t="s">
        <v>118350</v>
      </c>
      <c r="F8435" s="21" t="s">
        <v>101787</v>
      </c>
      <c r="G8435" s="22">
        <v>1</v>
      </c>
      <c r="H8435" s="22">
        <v>14</v>
      </c>
      <c r="I8435" s="22">
        <v>28</v>
      </c>
      <c r="J8435" s="21" t="s">
        <v>124482</v>
      </c>
    </row>
    <row r="8436" spans="1:10" ht="44" customHeight="1">
      <c r="A8436" s="19" t="s">
        <v>124483</v>
      </c>
      <c r="B8436" s="24">
        <v>25</v>
      </c>
      <c r="C8436" s="22">
        <v>15</v>
      </c>
      <c r="D8436" s="21" t="s">
        <v>104352</v>
      </c>
      <c r="E8436" s="21" t="s">
        <v>104353</v>
      </c>
      <c r="F8436" s="21" t="s">
        <v>101568</v>
      </c>
      <c r="G8436" s="22">
        <v>1</v>
      </c>
      <c r="H8436" s="22">
        <v>10</v>
      </c>
      <c r="I8436" s="22">
        <v>18</v>
      </c>
      <c r="J8436" s="21" t="s">
        <v>124484</v>
      </c>
    </row>
    <row r="8437" spans="1:10" ht="44" customHeight="1">
      <c r="A8437" s="19" t="s">
        <v>124485</v>
      </c>
      <c r="B8437" s="24">
        <v>31</v>
      </c>
      <c r="C8437" s="22">
        <v>49</v>
      </c>
      <c r="D8437" s="21" t="s">
        <v>111367</v>
      </c>
      <c r="E8437" s="21" t="s">
        <v>111368</v>
      </c>
      <c r="F8437" s="21" t="s">
        <v>14743</v>
      </c>
      <c r="G8437" s="22">
        <v>10</v>
      </c>
      <c r="H8437" s="22">
        <v>35</v>
      </c>
      <c r="I8437" s="22">
        <v>54</v>
      </c>
      <c r="J8437" s="21" t="s">
        <v>124486</v>
      </c>
    </row>
    <row r="8438" spans="1:10" ht="32" customHeight="1">
      <c r="A8438" s="19" t="s">
        <v>124487</v>
      </c>
      <c r="B8438" s="24">
        <v>28</v>
      </c>
      <c r="C8438" s="22">
        <v>15</v>
      </c>
      <c r="D8438" s="21" t="s">
        <v>117451</v>
      </c>
      <c r="E8438" s="21" t="s">
        <v>117452</v>
      </c>
      <c r="F8438" s="21" t="s">
        <v>101563</v>
      </c>
      <c r="G8438" s="22">
        <v>10</v>
      </c>
      <c r="H8438" s="22">
        <v>0</v>
      </c>
      <c r="I8438" s="22">
        <v>0</v>
      </c>
      <c r="J8438" s="21" t="s">
        <v>124488</v>
      </c>
    </row>
    <row r="8439" spans="1:10" ht="32" customHeight="1">
      <c r="A8439" s="19" t="s">
        <v>124489</v>
      </c>
      <c r="B8439" s="24">
        <v>21</v>
      </c>
      <c r="C8439" s="22">
        <v>15</v>
      </c>
      <c r="D8439" s="21" t="s">
        <v>106081</v>
      </c>
      <c r="E8439" s="21" t="s">
        <v>106082</v>
      </c>
      <c r="F8439" s="21" t="s">
        <v>101628</v>
      </c>
      <c r="G8439" s="22">
        <v>1</v>
      </c>
      <c r="H8439" s="22">
        <v>10</v>
      </c>
      <c r="I8439" s="22">
        <v>20</v>
      </c>
      <c r="J8439" s="21" t="s">
        <v>124490</v>
      </c>
    </row>
    <row r="8440" spans="1:10" ht="32" customHeight="1">
      <c r="A8440" s="19" t="s">
        <v>124491</v>
      </c>
      <c r="B8440" s="24">
        <v>34</v>
      </c>
      <c r="C8440" s="22">
        <v>25</v>
      </c>
      <c r="D8440" s="21" t="s">
        <v>103425</v>
      </c>
      <c r="E8440" s="21" t="s">
        <v>103426</v>
      </c>
      <c r="F8440" s="21" t="s">
        <v>101554</v>
      </c>
      <c r="G8440" s="22">
        <v>11</v>
      </c>
      <c r="H8440" s="22">
        <v>10</v>
      </c>
      <c r="I8440" s="22">
        <v>17</v>
      </c>
      <c r="J8440" s="21" t="s">
        <v>124492</v>
      </c>
    </row>
    <row r="8441" spans="1:10" ht="32" customHeight="1">
      <c r="A8441" s="19" t="s">
        <v>124493</v>
      </c>
      <c r="B8441" s="24">
        <v>21</v>
      </c>
      <c r="C8441" s="22">
        <v>16</v>
      </c>
      <c r="D8441" s="21" t="s">
        <v>103181</v>
      </c>
      <c r="E8441" s="21" t="s">
        <v>103182</v>
      </c>
      <c r="F8441" s="21" t="s">
        <v>101945</v>
      </c>
      <c r="G8441" s="22">
        <v>1</v>
      </c>
      <c r="H8441" s="22">
        <v>9</v>
      </c>
      <c r="I8441" s="22">
        <v>18</v>
      </c>
      <c r="J8441" s="21" t="s">
        <v>124494</v>
      </c>
    </row>
    <row r="8442" spans="1:10" ht="32" customHeight="1">
      <c r="A8442" s="19" t="s">
        <v>124495</v>
      </c>
      <c r="B8442" s="24">
        <v>20</v>
      </c>
      <c r="C8442" s="22">
        <v>15</v>
      </c>
      <c r="D8442" s="21" t="s">
        <v>107661</v>
      </c>
      <c r="E8442" s="21" t="s">
        <v>107662</v>
      </c>
      <c r="F8442" s="21" t="s">
        <v>101528</v>
      </c>
      <c r="G8442" s="22">
        <v>10</v>
      </c>
      <c r="H8442" s="22">
        <v>0</v>
      </c>
      <c r="I8442" s="22">
        <v>0</v>
      </c>
      <c r="J8442" s="21" t="s">
        <v>107663</v>
      </c>
    </row>
    <row r="8443" spans="1:10" ht="44" customHeight="1">
      <c r="A8443" s="19" t="s">
        <v>124496</v>
      </c>
      <c r="B8443" s="24">
        <v>20</v>
      </c>
      <c r="C8443" s="22">
        <v>15</v>
      </c>
      <c r="D8443" s="21" t="s">
        <v>124497</v>
      </c>
      <c r="E8443" s="21" t="s">
        <v>124498</v>
      </c>
      <c r="F8443" s="21" t="s">
        <v>14739</v>
      </c>
      <c r="G8443" s="22">
        <v>10</v>
      </c>
      <c r="H8443" s="22">
        <v>0</v>
      </c>
      <c r="I8443" s="22">
        <v>0</v>
      </c>
      <c r="J8443" s="21" t="s">
        <v>124499</v>
      </c>
    </row>
    <row r="8444" spans="1:10" ht="32" customHeight="1">
      <c r="A8444" s="19" t="s">
        <v>124500</v>
      </c>
      <c r="B8444" s="24">
        <v>47</v>
      </c>
      <c r="C8444" s="22">
        <v>15</v>
      </c>
      <c r="D8444" s="21" t="s">
        <v>124501</v>
      </c>
      <c r="E8444" s="21" t="s">
        <v>124502</v>
      </c>
      <c r="F8444" s="21" t="s">
        <v>101554</v>
      </c>
      <c r="G8444" s="22">
        <v>10</v>
      </c>
      <c r="H8444" s="22">
        <v>0</v>
      </c>
      <c r="I8444" s="22">
        <v>0</v>
      </c>
      <c r="J8444" s="21" t="s">
        <v>124503</v>
      </c>
    </row>
    <row r="8445" spans="1:10" ht="32" customHeight="1">
      <c r="A8445" s="19" t="s">
        <v>124504</v>
      </c>
      <c r="B8445" s="24">
        <v>27</v>
      </c>
      <c r="C8445" s="22">
        <v>15</v>
      </c>
      <c r="D8445" s="21" t="s">
        <v>104846</v>
      </c>
      <c r="E8445" s="21" t="s">
        <v>104847</v>
      </c>
      <c r="F8445" s="21" t="s">
        <v>101563</v>
      </c>
      <c r="G8445" s="22">
        <v>10</v>
      </c>
      <c r="H8445" s="22">
        <v>0</v>
      </c>
      <c r="I8445" s="22">
        <v>0</v>
      </c>
      <c r="J8445" s="21" t="s">
        <v>124505</v>
      </c>
    </row>
    <row r="8446" spans="1:10" ht="44" customHeight="1">
      <c r="A8446" s="19" t="s">
        <v>124506</v>
      </c>
      <c r="B8446" s="24">
        <v>12</v>
      </c>
      <c r="C8446" s="22">
        <v>19</v>
      </c>
      <c r="D8446" s="21" t="s">
        <v>124507</v>
      </c>
      <c r="E8446" s="21" t="s">
        <v>124508</v>
      </c>
      <c r="F8446" s="21" t="s">
        <v>102114</v>
      </c>
      <c r="G8446" s="22">
        <v>1</v>
      </c>
      <c r="H8446" s="22">
        <v>14</v>
      </c>
      <c r="I8446" s="22">
        <v>23</v>
      </c>
      <c r="J8446" s="21" t="s">
        <v>124509</v>
      </c>
    </row>
    <row r="8447" spans="1:10" ht="32" customHeight="1">
      <c r="A8447" s="19" t="s">
        <v>124510</v>
      </c>
      <c r="B8447" s="24">
        <v>12</v>
      </c>
      <c r="C8447" s="22">
        <v>15</v>
      </c>
      <c r="D8447" s="21" t="s">
        <v>124511</v>
      </c>
      <c r="E8447" s="21" t="s">
        <v>124512</v>
      </c>
      <c r="F8447" s="21" t="s">
        <v>101522</v>
      </c>
      <c r="G8447" s="22">
        <v>10</v>
      </c>
      <c r="H8447" s="22">
        <v>0</v>
      </c>
      <c r="I8447" s="22">
        <v>0</v>
      </c>
      <c r="J8447" s="21" t="s">
        <v>124513</v>
      </c>
    </row>
    <row r="8448" spans="1:10" ht="32" customHeight="1">
      <c r="A8448" s="19" t="s">
        <v>124514</v>
      </c>
      <c r="B8448" s="24">
        <v>23</v>
      </c>
      <c r="C8448" s="22">
        <v>15</v>
      </c>
      <c r="D8448" s="21" t="s">
        <v>119417</v>
      </c>
      <c r="E8448" s="21" t="s">
        <v>119418</v>
      </c>
      <c r="F8448" s="21" t="s">
        <v>101554</v>
      </c>
      <c r="G8448" s="22">
        <v>10</v>
      </c>
      <c r="H8448" s="22">
        <v>0</v>
      </c>
      <c r="I8448" s="22">
        <v>0</v>
      </c>
      <c r="J8448" s="21" t="s">
        <v>124515</v>
      </c>
    </row>
    <row r="8449" spans="1:10" ht="32" customHeight="1">
      <c r="A8449" s="19" t="s">
        <v>124516</v>
      </c>
      <c r="B8449" s="24">
        <v>21</v>
      </c>
      <c r="C8449" s="22">
        <v>16</v>
      </c>
      <c r="D8449" s="21" t="s">
        <v>124517</v>
      </c>
      <c r="E8449" s="21" t="s">
        <v>124518</v>
      </c>
      <c r="F8449" s="21" t="s">
        <v>101945</v>
      </c>
      <c r="G8449" s="22">
        <v>1</v>
      </c>
      <c r="H8449" s="22">
        <v>11</v>
      </c>
      <c r="I8449" s="22">
        <v>19</v>
      </c>
      <c r="J8449" s="21" t="s">
        <v>124519</v>
      </c>
    </row>
    <row r="8450" spans="1:10" ht="20" customHeight="1">
      <c r="A8450" s="27">
        <v>-999</v>
      </c>
      <c r="B8450" s="24">
        <v>-999</v>
      </c>
      <c r="C8450" s="22">
        <v>-999</v>
      </c>
      <c r="D8450" s="22">
        <v>-999</v>
      </c>
      <c r="E8450" s="22">
        <v>-999</v>
      </c>
      <c r="F8450" s="22">
        <v>-999</v>
      </c>
      <c r="G8450" s="22">
        <v>-999</v>
      </c>
      <c r="H8450" s="22">
        <v>-999</v>
      </c>
      <c r="I8450" s="22">
        <v>-999</v>
      </c>
      <c r="J8450" s="22">
        <v>-999</v>
      </c>
    </row>
    <row r="8451" spans="1:10" ht="20" customHeight="1">
      <c r="A8451" s="27">
        <v>-999</v>
      </c>
      <c r="B8451" s="24">
        <v>-999</v>
      </c>
      <c r="C8451" s="22">
        <v>-999</v>
      </c>
      <c r="D8451" s="22">
        <v>-999</v>
      </c>
      <c r="E8451" s="22">
        <v>-999</v>
      </c>
      <c r="F8451" s="22">
        <v>-999</v>
      </c>
      <c r="G8451" s="22">
        <v>-999</v>
      </c>
      <c r="H8451" s="22">
        <v>-999</v>
      </c>
      <c r="I8451" s="22">
        <v>-999</v>
      </c>
      <c r="J8451" s="22">
        <v>-999</v>
      </c>
    </row>
    <row r="8452" spans="1:10" ht="20" customHeight="1">
      <c r="A8452" s="27">
        <v>-999</v>
      </c>
      <c r="B8452" s="24">
        <v>-999</v>
      </c>
      <c r="C8452" s="22">
        <v>-999</v>
      </c>
      <c r="D8452" s="22">
        <v>-999</v>
      </c>
      <c r="E8452" s="22">
        <v>-999</v>
      </c>
      <c r="F8452" s="22">
        <v>-999</v>
      </c>
      <c r="G8452" s="22">
        <v>-999</v>
      </c>
      <c r="H8452" s="22">
        <v>-999</v>
      </c>
      <c r="I8452" s="22">
        <v>-999</v>
      </c>
      <c r="J8452" s="22">
        <v>-999</v>
      </c>
    </row>
    <row r="8453" spans="1:10" ht="32" customHeight="1">
      <c r="A8453" s="19" t="s">
        <v>124520</v>
      </c>
      <c r="B8453" s="24">
        <v>25</v>
      </c>
      <c r="C8453" s="22">
        <v>16</v>
      </c>
      <c r="D8453" s="21" t="s">
        <v>124521</v>
      </c>
      <c r="E8453" s="21" t="s">
        <v>124522</v>
      </c>
      <c r="F8453" s="21" t="s">
        <v>101945</v>
      </c>
      <c r="G8453" s="22">
        <v>1</v>
      </c>
      <c r="H8453" s="22">
        <v>11</v>
      </c>
      <c r="I8453" s="22">
        <v>19</v>
      </c>
      <c r="J8453" s="21" t="s">
        <v>124523</v>
      </c>
    </row>
    <row r="8454" spans="1:10" ht="32" customHeight="1">
      <c r="A8454" s="19" t="s">
        <v>124524</v>
      </c>
      <c r="B8454" s="24">
        <v>40</v>
      </c>
      <c r="C8454" s="22">
        <v>23</v>
      </c>
      <c r="D8454" s="21" t="s">
        <v>107474</v>
      </c>
      <c r="E8454" s="21" t="s">
        <v>107475</v>
      </c>
      <c r="F8454" s="21" t="s">
        <v>102001</v>
      </c>
      <c r="G8454" s="22">
        <v>7</v>
      </c>
      <c r="H8454" s="22">
        <v>12</v>
      </c>
      <c r="I8454" s="22">
        <v>23</v>
      </c>
      <c r="J8454" s="21" t="s">
        <v>114473</v>
      </c>
    </row>
    <row r="8455" spans="1:10" ht="44" customHeight="1">
      <c r="A8455" s="19" t="s">
        <v>124525</v>
      </c>
      <c r="B8455" s="24">
        <v>26</v>
      </c>
      <c r="C8455" s="22">
        <v>15</v>
      </c>
      <c r="D8455" s="21" t="s">
        <v>105458</v>
      </c>
      <c r="E8455" s="21" t="s">
        <v>105459</v>
      </c>
      <c r="F8455" s="21" t="s">
        <v>14739</v>
      </c>
      <c r="G8455" s="22">
        <v>10</v>
      </c>
      <c r="H8455" s="22">
        <v>0</v>
      </c>
      <c r="I8455" s="22">
        <v>0</v>
      </c>
      <c r="J8455" s="21" t="s">
        <v>124526</v>
      </c>
    </row>
    <row r="8456" spans="1:10" ht="32" customHeight="1">
      <c r="A8456" s="19" t="s">
        <v>124527</v>
      </c>
      <c r="B8456" s="24">
        <v>28</v>
      </c>
      <c r="C8456" s="22">
        <v>15</v>
      </c>
      <c r="D8456" s="21" t="s">
        <v>102904</v>
      </c>
      <c r="E8456" s="21" t="s">
        <v>102905</v>
      </c>
      <c r="F8456" s="21" t="s">
        <v>101568</v>
      </c>
      <c r="G8456" s="22">
        <v>1</v>
      </c>
      <c r="H8456" s="22">
        <v>10</v>
      </c>
      <c r="I8456" s="22">
        <v>16</v>
      </c>
      <c r="J8456" s="21" t="s">
        <v>115142</v>
      </c>
    </row>
    <row r="8457" spans="1:10" ht="32" customHeight="1">
      <c r="A8457" s="19" t="s">
        <v>124528</v>
      </c>
      <c r="B8457" s="24">
        <v>18</v>
      </c>
      <c r="C8457" s="22">
        <v>15</v>
      </c>
      <c r="D8457" s="21" t="s">
        <v>114722</v>
      </c>
      <c r="E8457" s="21" t="s">
        <v>114723</v>
      </c>
      <c r="F8457" s="21" t="s">
        <v>101563</v>
      </c>
      <c r="G8457" s="22">
        <v>10</v>
      </c>
      <c r="H8457" s="22">
        <v>0</v>
      </c>
      <c r="I8457" s="22">
        <v>0</v>
      </c>
      <c r="J8457" s="21" t="s">
        <v>124529</v>
      </c>
    </row>
    <row r="8458" spans="1:10" ht="32" customHeight="1">
      <c r="A8458" s="19" t="s">
        <v>124530</v>
      </c>
      <c r="B8458" s="24">
        <v>18</v>
      </c>
      <c r="C8458" s="22">
        <v>24</v>
      </c>
      <c r="D8458" s="21" t="s">
        <v>124531</v>
      </c>
      <c r="E8458" s="21" t="s">
        <v>124532</v>
      </c>
      <c r="F8458" s="21" t="s">
        <v>102405</v>
      </c>
      <c r="G8458" s="22">
        <v>9</v>
      </c>
      <c r="H8458" s="22">
        <v>11</v>
      </c>
      <c r="I8458" s="22">
        <v>21</v>
      </c>
      <c r="J8458" s="21" t="s">
        <v>124533</v>
      </c>
    </row>
    <row r="8459" spans="1:10" ht="32" customHeight="1">
      <c r="A8459" s="19" t="s">
        <v>124534</v>
      </c>
      <c r="B8459" s="24">
        <v>22</v>
      </c>
      <c r="C8459" s="22">
        <v>15</v>
      </c>
      <c r="D8459" s="21" t="s">
        <v>105172</v>
      </c>
      <c r="E8459" s="21" t="s">
        <v>105173</v>
      </c>
      <c r="F8459" s="21" t="s">
        <v>101528</v>
      </c>
      <c r="G8459" s="22">
        <v>10</v>
      </c>
      <c r="H8459" s="22">
        <v>0</v>
      </c>
      <c r="I8459" s="22">
        <v>0</v>
      </c>
      <c r="J8459" s="21" t="s">
        <v>124535</v>
      </c>
    </row>
    <row r="8460" spans="1:10" ht="32" customHeight="1">
      <c r="A8460" s="19" t="s">
        <v>124536</v>
      </c>
      <c r="B8460" s="24">
        <v>22</v>
      </c>
      <c r="C8460" s="22">
        <v>15</v>
      </c>
      <c r="D8460" s="21" t="s">
        <v>105172</v>
      </c>
      <c r="E8460" s="21" t="s">
        <v>105173</v>
      </c>
      <c r="F8460" s="21" t="s">
        <v>101528</v>
      </c>
      <c r="G8460" s="22">
        <v>10</v>
      </c>
      <c r="H8460" s="22">
        <v>0</v>
      </c>
      <c r="I8460" s="22">
        <v>0</v>
      </c>
      <c r="J8460" s="21" t="s">
        <v>124535</v>
      </c>
    </row>
    <row r="8461" spans="1:10" ht="32" customHeight="1">
      <c r="A8461" s="19" t="s">
        <v>124537</v>
      </c>
      <c r="B8461" s="24">
        <v>42</v>
      </c>
      <c r="C8461" s="22">
        <v>15</v>
      </c>
      <c r="D8461" s="21" t="s">
        <v>108018</v>
      </c>
      <c r="E8461" s="21" t="s">
        <v>108019</v>
      </c>
      <c r="F8461" s="21" t="s">
        <v>101563</v>
      </c>
      <c r="G8461" s="22">
        <v>10</v>
      </c>
      <c r="H8461" s="22">
        <v>0</v>
      </c>
      <c r="I8461" s="22">
        <v>0</v>
      </c>
      <c r="J8461" s="21" t="s">
        <v>124538</v>
      </c>
    </row>
    <row r="8462" spans="1:10" ht="32" customHeight="1">
      <c r="A8462" s="19" t="s">
        <v>124539</v>
      </c>
      <c r="B8462" s="24">
        <v>42</v>
      </c>
      <c r="C8462" s="22">
        <v>15</v>
      </c>
      <c r="D8462" s="21" t="s">
        <v>108018</v>
      </c>
      <c r="E8462" s="21" t="s">
        <v>108019</v>
      </c>
      <c r="F8462" s="21" t="s">
        <v>101563</v>
      </c>
      <c r="G8462" s="22">
        <v>10</v>
      </c>
      <c r="H8462" s="22">
        <v>0</v>
      </c>
      <c r="I8462" s="22">
        <v>0</v>
      </c>
      <c r="J8462" s="21" t="s">
        <v>124538</v>
      </c>
    </row>
    <row r="8463" spans="1:10" ht="32" customHeight="1">
      <c r="A8463" s="19" t="s">
        <v>124540</v>
      </c>
      <c r="B8463" s="24">
        <v>28</v>
      </c>
      <c r="C8463" s="22">
        <v>15</v>
      </c>
      <c r="D8463" s="21" t="s">
        <v>113517</v>
      </c>
      <c r="E8463" s="21" t="s">
        <v>113518</v>
      </c>
      <c r="F8463" s="21" t="s">
        <v>101694</v>
      </c>
      <c r="G8463" s="22">
        <v>10</v>
      </c>
      <c r="H8463" s="22">
        <v>0</v>
      </c>
      <c r="I8463" s="22">
        <v>0</v>
      </c>
      <c r="J8463" s="21" t="s">
        <v>124541</v>
      </c>
    </row>
    <row r="8464" spans="1:10" ht="32" customHeight="1">
      <c r="A8464" s="19" t="s">
        <v>124542</v>
      </c>
      <c r="B8464" s="24">
        <v>21</v>
      </c>
      <c r="C8464" s="22">
        <v>15</v>
      </c>
      <c r="D8464" s="21" t="s">
        <v>124543</v>
      </c>
      <c r="E8464" s="21" t="s">
        <v>124544</v>
      </c>
      <c r="F8464" s="21" t="s">
        <v>101568</v>
      </c>
      <c r="G8464" s="22">
        <v>10</v>
      </c>
      <c r="H8464" s="22">
        <v>0</v>
      </c>
      <c r="I8464" s="22">
        <v>0</v>
      </c>
      <c r="J8464" s="21" t="s">
        <v>124545</v>
      </c>
    </row>
    <row r="8465" spans="1:10" ht="32" customHeight="1">
      <c r="A8465" s="19" t="s">
        <v>124546</v>
      </c>
      <c r="B8465" s="24">
        <v>18</v>
      </c>
      <c r="C8465" s="22">
        <v>15</v>
      </c>
      <c r="D8465" s="21" t="s">
        <v>105792</v>
      </c>
      <c r="E8465" s="21" t="s">
        <v>105793</v>
      </c>
      <c r="F8465" s="21" t="s">
        <v>101568</v>
      </c>
      <c r="G8465" s="22">
        <v>1</v>
      </c>
      <c r="H8465" s="22">
        <v>10</v>
      </c>
      <c r="I8465" s="22">
        <v>15</v>
      </c>
      <c r="J8465" s="21" t="s">
        <v>124547</v>
      </c>
    </row>
    <row r="8466" spans="1:10" ht="32" customHeight="1">
      <c r="A8466" s="19" t="s">
        <v>124548</v>
      </c>
      <c r="B8466" s="24">
        <v>18</v>
      </c>
      <c r="C8466" s="22">
        <v>20</v>
      </c>
      <c r="D8466" s="21" t="s">
        <v>124549</v>
      </c>
      <c r="E8466" s="21" t="s">
        <v>124550</v>
      </c>
      <c r="F8466" s="21" t="s">
        <v>101543</v>
      </c>
      <c r="G8466" s="22">
        <v>4</v>
      </c>
      <c r="H8466" s="22">
        <v>12</v>
      </c>
      <c r="I8466" s="22">
        <v>19</v>
      </c>
      <c r="J8466" s="21" t="s">
        <v>124551</v>
      </c>
    </row>
    <row r="8467" spans="1:10" ht="32" customHeight="1">
      <c r="A8467" s="19" t="s">
        <v>124552</v>
      </c>
      <c r="B8467" s="24">
        <v>18</v>
      </c>
      <c r="C8467" s="22">
        <v>20</v>
      </c>
      <c r="D8467" s="21" t="s">
        <v>124549</v>
      </c>
      <c r="E8467" s="21" t="s">
        <v>124550</v>
      </c>
      <c r="F8467" s="21" t="s">
        <v>101543</v>
      </c>
      <c r="G8467" s="22">
        <v>4</v>
      </c>
      <c r="H8467" s="22">
        <v>12</v>
      </c>
      <c r="I8467" s="22">
        <v>19</v>
      </c>
      <c r="J8467" s="21" t="s">
        <v>124551</v>
      </c>
    </row>
    <row r="8468" spans="1:10" ht="32" customHeight="1">
      <c r="A8468" s="19" t="s">
        <v>124553</v>
      </c>
      <c r="B8468" s="24">
        <v>18</v>
      </c>
      <c r="C8468" s="22">
        <v>15</v>
      </c>
      <c r="D8468" s="21" t="s">
        <v>124554</v>
      </c>
      <c r="E8468" s="21" t="s">
        <v>124555</v>
      </c>
      <c r="F8468" s="21" t="s">
        <v>101554</v>
      </c>
      <c r="G8468" s="22">
        <v>3</v>
      </c>
      <c r="H8468" s="22">
        <v>6</v>
      </c>
      <c r="I8468" s="22">
        <v>17</v>
      </c>
      <c r="J8468" s="21" t="s">
        <v>124556</v>
      </c>
    </row>
    <row r="8469" spans="1:10" ht="20" customHeight="1">
      <c r="A8469" s="19" t="s">
        <v>124557</v>
      </c>
      <c r="B8469" s="24">
        <v>19</v>
      </c>
      <c r="C8469" s="22">
        <v>15</v>
      </c>
      <c r="D8469" s="21" t="s">
        <v>124558</v>
      </c>
      <c r="E8469" s="21" t="s">
        <v>124559</v>
      </c>
      <c r="F8469" s="21" t="s">
        <v>101554</v>
      </c>
      <c r="G8469" s="22">
        <v>10</v>
      </c>
      <c r="H8469" s="22">
        <v>0</v>
      </c>
      <c r="I8469" s="22">
        <v>0</v>
      </c>
      <c r="J8469" s="21" t="s">
        <v>124560</v>
      </c>
    </row>
    <row r="8470" spans="1:10" ht="20" customHeight="1">
      <c r="A8470" s="19" t="s">
        <v>124561</v>
      </c>
      <c r="B8470" s="24">
        <v>33</v>
      </c>
      <c r="C8470" s="22">
        <v>35</v>
      </c>
      <c r="D8470" s="21" t="s">
        <v>124562</v>
      </c>
      <c r="E8470" s="21" t="s">
        <v>124563</v>
      </c>
      <c r="F8470" s="21" t="s">
        <v>101543</v>
      </c>
      <c r="G8470" s="22">
        <v>10</v>
      </c>
      <c r="H8470" s="22">
        <v>21</v>
      </c>
      <c r="I8470" s="22">
        <v>29</v>
      </c>
      <c r="J8470" s="21" t="s">
        <v>124564</v>
      </c>
    </row>
    <row r="8471" spans="1:10" ht="20" customHeight="1">
      <c r="A8471" s="19" t="s">
        <v>124565</v>
      </c>
      <c r="B8471" s="24">
        <v>17</v>
      </c>
      <c r="C8471" s="22">
        <v>23</v>
      </c>
      <c r="D8471" s="21" t="s">
        <v>101760</v>
      </c>
      <c r="E8471" s="21" t="s">
        <v>101761</v>
      </c>
      <c r="F8471" s="21" t="s">
        <v>101543</v>
      </c>
      <c r="G8471" s="22">
        <v>7</v>
      </c>
      <c r="H8471" s="22">
        <v>12</v>
      </c>
      <c r="I8471" s="22">
        <v>18</v>
      </c>
      <c r="J8471" s="21" t="s">
        <v>124566</v>
      </c>
    </row>
    <row r="8472" spans="1:10" ht="20" customHeight="1">
      <c r="A8472" s="19" t="s">
        <v>124567</v>
      </c>
      <c r="B8472" s="24">
        <v>18</v>
      </c>
      <c r="C8472" s="22">
        <v>16</v>
      </c>
      <c r="D8472" s="21" t="s">
        <v>104039</v>
      </c>
      <c r="E8472" s="21" t="s">
        <v>104040</v>
      </c>
      <c r="F8472" s="21" t="s">
        <v>101533</v>
      </c>
      <c r="G8472" s="22">
        <v>1</v>
      </c>
      <c r="H8472" s="22">
        <v>8</v>
      </c>
      <c r="I8472" s="22">
        <v>17</v>
      </c>
      <c r="J8472" s="21" t="s">
        <v>124568</v>
      </c>
    </row>
    <row r="8473" spans="1:10" ht="20" customHeight="1">
      <c r="A8473" s="19" t="s">
        <v>124569</v>
      </c>
      <c r="B8473" s="24">
        <v>19</v>
      </c>
      <c r="C8473" s="22">
        <v>22</v>
      </c>
      <c r="D8473" s="21" t="s">
        <v>105788</v>
      </c>
      <c r="E8473" s="21" t="s">
        <v>105789</v>
      </c>
      <c r="F8473" s="21" t="s">
        <v>102559</v>
      </c>
      <c r="G8473" s="22">
        <v>6</v>
      </c>
      <c r="H8473" s="22">
        <v>12</v>
      </c>
      <c r="I8473" s="22">
        <v>22</v>
      </c>
      <c r="J8473" s="21" t="s">
        <v>124570</v>
      </c>
    </row>
    <row r="8474" spans="1:10" ht="20" customHeight="1">
      <c r="A8474" s="19" t="s">
        <v>124571</v>
      </c>
      <c r="B8474" s="24">
        <v>26</v>
      </c>
      <c r="C8474" s="22">
        <v>15</v>
      </c>
      <c r="D8474" s="21" t="s">
        <v>110153</v>
      </c>
      <c r="E8474" s="21" t="s">
        <v>110154</v>
      </c>
      <c r="F8474" s="21" t="s">
        <v>14739</v>
      </c>
      <c r="G8474" s="22">
        <v>10</v>
      </c>
      <c r="H8474" s="22">
        <v>0</v>
      </c>
      <c r="I8474" s="22">
        <v>0</v>
      </c>
      <c r="J8474" s="21" t="s">
        <v>124572</v>
      </c>
    </row>
    <row r="8475" spans="1:10" ht="20" customHeight="1">
      <c r="A8475" s="19" t="s">
        <v>124573</v>
      </c>
      <c r="B8475" s="24">
        <v>31</v>
      </c>
      <c r="C8475" s="22">
        <v>26</v>
      </c>
      <c r="D8475" s="21" t="s">
        <v>109978</v>
      </c>
      <c r="E8475" s="21" t="s">
        <v>109979</v>
      </c>
      <c r="F8475" s="21" t="s">
        <v>101543</v>
      </c>
      <c r="G8475" s="22">
        <v>8</v>
      </c>
      <c r="H8475" s="22">
        <v>14</v>
      </c>
      <c r="I8475" s="22">
        <v>28</v>
      </c>
      <c r="J8475" s="21" t="s">
        <v>124574</v>
      </c>
    </row>
    <row r="8476" spans="1:10" ht="20" customHeight="1">
      <c r="A8476" s="19" t="s">
        <v>124575</v>
      </c>
      <c r="B8476" s="24">
        <v>16</v>
      </c>
      <c r="C8476" s="22">
        <v>27</v>
      </c>
      <c r="D8476" s="21" t="s">
        <v>124576</v>
      </c>
      <c r="E8476" s="21" t="s">
        <v>124577</v>
      </c>
      <c r="F8476" s="21" t="s">
        <v>102769</v>
      </c>
      <c r="G8476" s="22">
        <v>1</v>
      </c>
      <c r="H8476" s="22">
        <v>22</v>
      </c>
      <c r="I8476" s="22">
        <v>37</v>
      </c>
      <c r="J8476" s="21" t="s">
        <v>124578</v>
      </c>
    </row>
    <row r="8477" spans="1:10" ht="20" customHeight="1">
      <c r="A8477" s="19" t="s">
        <v>124579</v>
      </c>
      <c r="B8477" s="24">
        <v>49</v>
      </c>
      <c r="C8477" s="22">
        <v>32</v>
      </c>
      <c r="D8477" s="21" t="s">
        <v>101772</v>
      </c>
      <c r="E8477" s="21" t="s">
        <v>101773</v>
      </c>
      <c r="F8477" s="21" t="s">
        <v>108861</v>
      </c>
      <c r="G8477" s="22">
        <v>9</v>
      </c>
      <c r="H8477" s="22">
        <v>19</v>
      </c>
      <c r="I8477" s="22">
        <v>25</v>
      </c>
      <c r="J8477" s="21" t="s">
        <v>124580</v>
      </c>
    </row>
    <row r="8478" spans="1:10" ht="20" customHeight="1">
      <c r="A8478" s="19" t="s">
        <v>124581</v>
      </c>
      <c r="B8478" s="24">
        <v>13</v>
      </c>
      <c r="C8478" s="22">
        <v>15</v>
      </c>
      <c r="D8478" s="21" t="s">
        <v>108141</v>
      </c>
      <c r="E8478" s="21" t="s">
        <v>108142</v>
      </c>
      <c r="F8478" s="21" t="s">
        <v>101563</v>
      </c>
      <c r="G8478" s="22">
        <v>10</v>
      </c>
      <c r="H8478" s="22">
        <v>0</v>
      </c>
      <c r="I8478" s="22">
        <v>0</v>
      </c>
      <c r="J8478" s="21" t="s">
        <v>124582</v>
      </c>
    </row>
    <row r="8479" spans="1:10" ht="20" customHeight="1">
      <c r="A8479" s="19" t="s">
        <v>124583</v>
      </c>
      <c r="B8479" s="24">
        <v>13</v>
      </c>
      <c r="C8479" s="22">
        <v>15</v>
      </c>
      <c r="D8479" s="21" t="s">
        <v>108141</v>
      </c>
      <c r="E8479" s="21" t="s">
        <v>108142</v>
      </c>
      <c r="F8479" s="21" t="s">
        <v>101563</v>
      </c>
      <c r="G8479" s="22">
        <v>10</v>
      </c>
      <c r="H8479" s="22">
        <v>0</v>
      </c>
      <c r="I8479" s="22">
        <v>0</v>
      </c>
      <c r="J8479" s="21" t="s">
        <v>124582</v>
      </c>
    </row>
    <row r="8480" spans="1:10" ht="20" customHeight="1">
      <c r="A8480" s="19" t="s">
        <v>124584</v>
      </c>
      <c r="B8480" s="24">
        <v>13</v>
      </c>
      <c r="C8480" s="22">
        <v>15</v>
      </c>
      <c r="D8480" s="21" t="s">
        <v>124585</v>
      </c>
      <c r="E8480" s="21" t="s">
        <v>124586</v>
      </c>
      <c r="F8480" s="21" t="s">
        <v>101727</v>
      </c>
      <c r="G8480" s="22">
        <v>10</v>
      </c>
      <c r="H8480" s="22">
        <v>0</v>
      </c>
      <c r="I8480" s="22">
        <v>0</v>
      </c>
      <c r="J8480" s="21" t="s">
        <v>124587</v>
      </c>
    </row>
    <row r="8481" spans="1:10" ht="20" customHeight="1">
      <c r="A8481" s="19" t="s">
        <v>124588</v>
      </c>
      <c r="B8481" s="24">
        <v>13</v>
      </c>
      <c r="C8481" s="22">
        <v>15</v>
      </c>
      <c r="D8481" s="21" t="s">
        <v>124585</v>
      </c>
      <c r="E8481" s="21" t="s">
        <v>124586</v>
      </c>
      <c r="F8481" s="21" t="s">
        <v>101727</v>
      </c>
      <c r="G8481" s="22">
        <v>10</v>
      </c>
      <c r="H8481" s="22">
        <v>0</v>
      </c>
      <c r="I8481" s="22">
        <v>0</v>
      </c>
      <c r="J8481" s="21" t="s">
        <v>124587</v>
      </c>
    </row>
    <row r="8482" spans="1:10" ht="20" customHeight="1">
      <c r="A8482" s="27">
        <v>-999</v>
      </c>
      <c r="B8482" s="24">
        <v>-999</v>
      </c>
      <c r="C8482" s="22">
        <v>-999</v>
      </c>
      <c r="D8482" s="22">
        <v>-999</v>
      </c>
      <c r="E8482" s="22">
        <v>-999</v>
      </c>
      <c r="F8482" s="22">
        <v>-999</v>
      </c>
      <c r="G8482" s="22">
        <v>-999</v>
      </c>
      <c r="H8482" s="22">
        <v>-999</v>
      </c>
      <c r="I8482" s="22">
        <v>-999</v>
      </c>
      <c r="J8482" s="22">
        <v>-999</v>
      </c>
    </row>
    <row r="8483" spans="1:10" ht="20" customHeight="1">
      <c r="A8483" s="27">
        <v>-999</v>
      </c>
      <c r="B8483" s="24">
        <v>-999</v>
      </c>
      <c r="C8483" s="22">
        <v>-999</v>
      </c>
      <c r="D8483" s="22">
        <v>-999</v>
      </c>
      <c r="E8483" s="22">
        <v>-999</v>
      </c>
      <c r="F8483" s="22">
        <v>-999</v>
      </c>
      <c r="G8483" s="22">
        <v>-999</v>
      </c>
      <c r="H8483" s="22">
        <v>-999</v>
      </c>
      <c r="I8483" s="22">
        <v>-999</v>
      </c>
      <c r="J8483" s="22">
        <v>-999</v>
      </c>
    </row>
    <row r="8484" spans="1:10" ht="20" customHeight="1">
      <c r="A8484" s="19" t="s">
        <v>124589</v>
      </c>
      <c r="B8484" s="24">
        <v>34</v>
      </c>
      <c r="C8484" s="22">
        <v>15</v>
      </c>
      <c r="D8484" s="21" t="s">
        <v>124590</v>
      </c>
      <c r="E8484" s="21" t="s">
        <v>124591</v>
      </c>
      <c r="F8484" s="21" t="s">
        <v>101528</v>
      </c>
      <c r="G8484" s="22">
        <v>10</v>
      </c>
      <c r="H8484" s="22">
        <v>0</v>
      </c>
      <c r="I8484" s="22">
        <v>0</v>
      </c>
      <c r="J8484" s="21" t="s">
        <v>124592</v>
      </c>
    </row>
    <row r="8485" spans="1:10" ht="20" customHeight="1">
      <c r="A8485" s="19" t="s">
        <v>124593</v>
      </c>
      <c r="B8485" s="24">
        <v>24</v>
      </c>
      <c r="C8485" s="22">
        <v>15</v>
      </c>
      <c r="D8485" s="21" t="s">
        <v>124594</v>
      </c>
      <c r="E8485" s="21" t="s">
        <v>124595</v>
      </c>
      <c r="F8485" s="21" t="s">
        <v>101727</v>
      </c>
      <c r="G8485" s="22">
        <v>10</v>
      </c>
      <c r="H8485" s="22">
        <v>0</v>
      </c>
      <c r="I8485" s="22">
        <v>0</v>
      </c>
      <c r="J8485" s="21" t="s">
        <v>124596</v>
      </c>
    </row>
    <row r="8486" spans="1:10" ht="20" customHeight="1">
      <c r="A8486" s="19" t="s">
        <v>124597</v>
      </c>
      <c r="B8486" s="24">
        <v>41</v>
      </c>
      <c r="C8486" s="22">
        <v>29</v>
      </c>
      <c r="D8486" s="21" t="s">
        <v>102147</v>
      </c>
      <c r="E8486" s="21" t="s">
        <v>102148</v>
      </c>
      <c r="F8486" s="21" t="s">
        <v>105284</v>
      </c>
      <c r="G8486" s="22">
        <v>1</v>
      </c>
      <c r="H8486" s="22">
        <v>24</v>
      </c>
      <c r="I8486" s="22">
        <v>31</v>
      </c>
      <c r="J8486" s="21" t="s">
        <v>124598</v>
      </c>
    </row>
    <row r="8487" spans="1:10" ht="20" customHeight="1">
      <c r="A8487" s="19" t="s">
        <v>124599</v>
      </c>
      <c r="B8487" s="24">
        <v>28</v>
      </c>
      <c r="C8487" s="22">
        <v>15</v>
      </c>
      <c r="D8487" s="21" t="s">
        <v>102623</v>
      </c>
      <c r="E8487" s="21" t="s">
        <v>102624</v>
      </c>
      <c r="F8487" s="21" t="s">
        <v>101563</v>
      </c>
      <c r="G8487" s="22">
        <v>10</v>
      </c>
      <c r="H8487" s="22">
        <v>0</v>
      </c>
      <c r="I8487" s="22">
        <v>0</v>
      </c>
      <c r="J8487" s="21" t="s">
        <v>124600</v>
      </c>
    </row>
    <row r="8488" spans="1:10" ht="20" customHeight="1">
      <c r="A8488" s="19" t="s">
        <v>124601</v>
      </c>
      <c r="B8488" s="24">
        <v>22</v>
      </c>
      <c r="C8488" s="22">
        <v>15</v>
      </c>
      <c r="D8488" s="21" t="s">
        <v>124602</v>
      </c>
      <c r="E8488" s="21" t="s">
        <v>124603</v>
      </c>
      <c r="F8488" s="21" t="s">
        <v>101628</v>
      </c>
      <c r="G8488" s="22">
        <v>1</v>
      </c>
      <c r="H8488" s="22">
        <v>10</v>
      </c>
      <c r="I8488" s="22">
        <v>24</v>
      </c>
      <c r="J8488" s="21" t="s">
        <v>124604</v>
      </c>
    </row>
    <row r="8489" spans="1:10" ht="32" customHeight="1">
      <c r="A8489" s="19" t="s">
        <v>124605</v>
      </c>
      <c r="B8489" s="24">
        <v>31</v>
      </c>
      <c r="C8489" s="22">
        <v>22</v>
      </c>
      <c r="D8489" s="21" t="s">
        <v>101844</v>
      </c>
      <c r="E8489" s="21" t="s">
        <v>101845</v>
      </c>
      <c r="F8489" s="21" t="s">
        <v>101885</v>
      </c>
      <c r="G8489" s="22">
        <v>1</v>
      </c>
      <c r="H8489" s="22">
        <v>17</v>
      </c>
      <c r="I8489" s="22">
        <v>27</v>
      </c>
      <c r="J8489" s="21" t="s">
        <v>124606</v>
      </c>
    </row>
    <row r="8490" spans="1:10" ht="20" customHeight="1">
      <c r="A8490" s="19" t="s">
        <v>124607</v>
      </c>
      <c r="B8490" s="24">
        <v>13</v>
      </c>
      <c r="C8490" s="22">
        <v>15</v>
      </c>
      <c r="D8490" s="21" t="s">
        <v>124608</v>
      </c>
      <c r="E8490" s="21" t="s">
        <v>124609</v>
      </c>
      <c r="F8490" s="21" t="s">
        <v>101528</v>
      </c>
      <c r="G8490" s="22">
        <v>10</v>
      </c>
      <c r="H8490" s="22">
        <v>0</v>
      </c>
      <c r="I8490" s="22">
        <v>0</v>
      </c>
      <c r="J8490" s="21" t="s">
        <v>124610</v>
      </c>
    </row>
    <row r="8491" spans="1:10" ht="20" customHeight="1">
      <c r="A8491" s="19" t="s">
        <v>124611</v>
      </c>
      <c r="B8491" s="24">
        <v>17</v>
      </c>
      <c r="C8491" s="22">
        <v>15</v>
      </c>
      <c r="D8491" s="21" t="s">
        <v>102222</v>
      </c>
      <c r="E8491" s="21" t="s">
        <v>102223</v>
      </c>
      <c r="F8491" s="21" t="s">
        <v>14739</v>
      </c>
      <c r="G8491" s="22">
        <v>10</v>
      </c>
      <c r="H8491" s="22">
        <v>0</v>
      </c>
      <c r="I8491" s="22">
        <v>0</v>
      </c>
      <c r="J8491" s="21" t="s">
        <v>124612</v>
      </c>
    </row>
    <row r="8492" spans="1:10" ht="20" customHeight="1">
      <c r="A8492" s="19" t="s">
        <v>124613</v>
      </c>
      <c r="B8492" s="24">
        <v>19</v>
      </c>
      <c r="C8492" s="22">
        <v>15</v>
      </c>
      <c r="D8492" s="21" t="s">
        <v>111961</v>
      </c>
      <c r="E8492" s="21" t="s">
        <v>111962</v>
      </c>
      <c r="F8492" s="21" t="s">
        <v>101528</v>
      </c>
      <c r="G8492" s="22">
        <v>10</v>
      </c>
      <c r="H8492" s="22">
        <v>0</v>
      </c>
      <c r="I8492" s="22">
        <v>0</v>
      </c>
      <c r="J8492" s="21" t="s">
        <v>111963</v>
      </c>
    </row>
    <row r="8493" spans="1:10" ht="32" customHeight="1">
      <c r="A8493" s="19" t="s">
        <v>124614</v>
      </c>
      <c r="B8493" s="24">
        <v>38</v>
      </c>
      <c r="C8493" s="22">
        <v>15</v>
      </c>
      <c r="D8493" s="21" t="s">
        <v>106251</v>
      </c>
      <c r="E8493" s="21" t="s">
        <v>106252</v>
      </c>
      <c r="F8493" s="21" t="s">
        <v>101563</v>
      </c>
      <c r="G8493" s="22">
        <v>10</v>
      </c>
      <c r="H8493" s="22">
        <v>0</v>
      </c>
      <c r="I8493" s="22">
        <v>0</v>
      </c>
      <c r="J8493" s="21" t="s">
        <v>124615</v>
      </c>
    </row>
    <row r="8494" spans="1:10" ht="32" customHeight="1">
      <c r="A8494" s="19" t="s">
        <v>124616</v>
      </c>
      <c r="B8494" s="24">
        <v>50</v>
      </c>
      <c r="C8494" s="22">
        <v>16</v>
      </c>
      <c r="D8494" s="21" t="s">
        <v>103412</v>
      </c>
      <c r="E8494" s="21" t="s">
        <v>103413</v>
      </c>
      <c r="F8494" s="21" t="s">
        <v>101945</v>
      </c>
      <c r="G8494" s="22">
        <v>1</v>
      </c>
      <c r="H8494" s="22">
        <v>11</v>
      </c>
      <c r="I8494" s="22">
        <v>17</v>
      </c>
      <c r="J8494" s="21" t="s">
        <v>124617</v>
      </c>
    </row>
    <row r="8495" spans="1:10" ht="20" customHeight="1">
      <c r="A8495" s="19" t="s">
        <v>124618</v>
      </c>
      <c r="B8495" s="24">
        <v>31</v>
      </c>
      <c r="C8495" s="22">
        <v>18</v>
      </c>
      <c r="D8495" s="21" t="s">
        <v>103272</v>
      </c>
      <c r="E8495" s="21" t="s">
        <v>103273</v>
      </c>
      <c r="F8495" s="21" t="s">
        <v>102782</v>
      </c>
      <c r="G8495" s="22">
        <v>1</v>
      </c>
      <c r="H8495" s="22">
        <v>13</v>
      </c>
      <c r="I8495" s="22">
        <v>23</v>
      </c>
      <c r="J8495" s="21" t="s">
        <v>124619</v>
      </c>
    </row>
    <row r="8496" spans="1:10" ht="20" customHeight="1">
      <c r="A8496" s="19" t="s">
        <v>124620</v>
      </c>
      <c r="B8496" s="24">
        <v>13</v>
      </c>
      <c r="C8496" s="22">
        <v>15</v>
      </c>
      <c r="D8496" s="21" t="s">
        <v>116871</v>
      </c>
      <c r="E8496" s="21" t="s">
        <v>116872</v>
      </c>
      <c r="F8496" s="21" t="s">
        <v>101563</v>
      </c>
      <c r="G8496" s="22">
        <v>10</v>
      </c>
      <c r="H8496" s="22">
        <v>0</v>
      </c>
      <c r="I8496" s="22">
        <v>0</v>
      </c>
      <c r="J8496" s="21" t="s">
        <v>124621</v>
      </c>
    </row>
    <row r="8497" spans="1:10" ht="20" customHeight="1">
      <c r="A8497" s="19" t="s">
        <v>124622</v>
      </c>
      <c r="B8497" s="24">
        <v>13</v>
      </c>
      <c r="C8497" s="22">
        <v>15</v>
      </c>
      <c r="D8497" s="21" t="s">
        <v>108721</v>
      </c>
      <c r="E8497" s="21" t="s">
        <v>108722</v>
      </c>
      <c r="F8497" s="21" t="s">
        <v>14739</v>
      </c>
      <c r="G8497" s="22">
        <v>10</v>
      </c>
      <c r="H8497" s="22">
        <v>0</v>
      </c>
      <c r="I8497" s="22">
        <v>0</v>
      </c>
      <c r="J8497" s="21" t="s">
        <v>124623</v>
      </c>
    </row>
    <row r="8498" spans="1:10" ht="20" customHeight="1">
      <c r="A8498" s="19" t="s">
        <v>124624</v>
      </c>
      <c r="B8498" s="24">
        <v>13</v>
      </c>
      <c r="C8498" s="22">
        <v>15</v>
      </c>
      <c r="D8498" s="21" t="s">
        <v>108721</v>
      </c>
      <c r="E8498" s="21" t="s">
        <v>108722</v>
      </c>
      <c r="F8498" s="21" t="s">
        <v>14739</v>
      </c>
      <c r="G8498" s="22">
        <v>10</v>
      </c>
      <c r="H8498" s="22">
        <v>0</v>
      </c>
      <c r="I8498" s="22">
        <v>0</v>
      </c>
      <c r="J8498" s="21" t="s">
        <v>124623</v>
      </c>
    </row>
    <row r="8499" spans="1:10" ht="20" customHeight="1">
      <c r="A8499" s="19" t="s">
        <v>124625</v>
      </c>
      <c r="B8499" s="24">
        <v>19</v>
      </c>
      <c r="C8499" s="22">
        <v>15</v>
      </c>
      <c r="D8499" s="21" t="s">
        <v>102492</v>
      </c>
      <c r="E8499" s="21" t="s">
        <v>102493</v>
      </c>
      <c r="F8499" s="21" t="s">
        <v>101568</v>
      </c>
      <c r="G8499" s="22">
        <v>1</v>
      </c>
      <c r="H8499" s="22">
        <v>9</v>
      </c>
      <c r="I8499" s="22">
        <v>17</v>
      </c>
      <c r="J8499" s="21" t="s">
        <v>124626</v>
      </c>
    </row>
    <row r="8500" spans="1:10" ht="20" customHeight="1">
      <c r="A8500" s="19" t="s">
        <v>124627</v>
      </c>
      <c r="B8500" s="24">
        <v>19</v>
      </c>
      <c r="C8500" s="22">
        <v>15</v>
      </c>
      <c r="D8500" s="21" t="s">
        <v>102492</v>
      </c>
      <c r="E8500" s="21" t="s">
        <v>102493</v>
      </c>
      <c r="F8500" s="21" t="s">
        <v>101568</v>
      </c>
      <c r="G8500" s="22">
        <v>1</v>
      </c>
      <c r="H8500" s="22">
        <v>9</v>
      </c>
      <c r="I8500" s="22">
        <v>17</v>
      </c>
      <c r="J8500" s="21" t="s">
        <v>124626</v>
      </c>
    </row>
    <row r="8501" spans="1:10" ht="20" customHeight="1">
      <c r="A8501" s="19" t="s">
        <v>124628</v>
      </c>
      <c r="B8501" s="24">
        <v>28</v>
      </c>
      <c r="C8501" s="22">
        <v>15</v>
      </c>
      <c r="D8501" s="21" t="s">
        <v>103293</v>
      </c>
      <c r="E8501" s="21" t="s">
        <v>103294</v>
      </c>
      <c r="F8501" s="21" t="s">
        <v>101528</v>
      </c>
      <c r="G8501" s="22">
        <v>10</v>
      </c>
      <c r="H8501" s="22">
        <v>0</v>
      </c>
      <c r="I8501" s="22">
        <v>0</v>
      </c>
      <c r="J8501" s="21" t="s">
        <v>121836</v>
      </c>
    </row>
    <row r="8502" spans="1:10" ht="20" customHeight="1">
      <c r="A8502" s="19" t="s">
        <v>124629</v>
      </c>
      <c r="B8502" s="24">
        <v>28</v>
      </c>
      <c r="C8502" s="22">
        <v>15</v>
      </c>
      <c r="D8502" s="21" t="s">
        <v>103293</v>
      </c>
      <c r="E8502" s="21" t="s">
        <v>103294</v>
      </c>
      <c r="F8502" s="21" t="s">
        <v>101528</v>
      </c>
      <c r="G8502" s="22">
        <v>10</v>
      </c>
      <c r="H8502" s="22">
        <v>0</v>
      </c>
      <c r="I8502" s="22">
        <v>0</v>
      </c>
      <c r="J8502" s="21" t="s">
        <v>121836</v>
      </c>
    </row>
    <row r="8503" spans="1:10" ht="20" customHeight="1">
      <c r="A8503" s="19" t="s">
        <v>124630</v>
      </c>
      <c r="B8503" s="24">
        <v>19</v>
      </c>
      <c r="C8503" s="22">
        <v>15</v>
      </c>
      <c r="D8503" s="21" t="s">
        <v>124631</v>
      </c>
      <c r="E8503" s="21" t="s">
        <v>124632</v>
      </c>
      <c r="F8503" s="21" t="s">
        <v>101554</v>
      </c>
      <c r="G8503" s="22">
        <v>10</v>
      </c>
      <c r="H8503" s="22">
        <v>0</v>
      </c>
      <c r="I8503" s="22">
        <v>0</v>
      </c>
      <c r="J8503" s="21" t="s">
        <v>124633</v>
      </c>
    </row>
    <row r="8504" spans="1:10" ht="20" customHeight="1">
      <c r="A8504" s="19" t="s">
        <v>124634</v>
      </c>
      <c r="B8504" s="24">
        <v>17</v>
      </c>
      <c r="C8504" s="22">
        <v>15</v>
      </c>
      <c r="D8504" s="21" t="s">
        <v>114634</v>
      </c>
      <c r="E8504" s="21" t="s">
        <v>114635</v>
      </c>
      <c r="F8504" s="21" t="s">
        <v>14739</v>
      </c>
      <c r="G8504" s="22">
        <v>10</v>
      </c>
      <c r="H8504" s="22">
        <v>0</v>
      </c>
      <c r="I8504" s="22">
        <v>0</v>
      </c>
      <c r="J8504" s="21" t="s">
        <v>124635</v>
      </c>
    </row>
    <row r="8505" spans="1:10" ht="20" customHeight="1">
      <c r="A8505" s="19" t="s">
        <v>124636</v>
      </c>
      <c r="B8505" s="24">
        <v>36</v>
      </c>
      <c r="C8505" s="22">
        <v>15</v>
      </c>
      <c r="D8505" s="21" t="s">
        <v>124637</v>
      </c>
      <c r="E8505" s="21" t="s">
        <v>124638</v>
      </c>
      <c r="F8505" s="21" t="s">
        <v>101528</v>
      </c>
      <c r="G8505" s="22">
        <v>10</v>
      </c>
      <c r="H8505" s="22">
        <v>0</v>
      </c>
      <c r="I8505" s="22">
        <v>0</v>
      </c>
      <c r="J8505" s="21" t="s">
        <v>124639</v>
      </c>
    </row>
    <row r="8506" spans="1:10" ht="20" customHeight="1">
      <c r="A8506" s="19" t="s">
        <v>124640</v>
      </c>
      <c r="B8506" s="24">
        <v>17</v>
      </c>
      <c r="C8506" s="22">
        <v>15</v>
      </c>
      <c r="D8506" s="21" t="s">
        <v>124641</v>
      </c>
      <c r="E8506" s="21" t="s">
        <v>124642</v>
      </c>
      <c r="F8506" s="21" t="s">
        <v>14739</v>
      </c>
      <c r="G8506" s="22">
        <v>10</v>
      </c>
      <c r="H8506" s="22">
        <v>0</v>
      </c>
      <c r="I8506" s="22">
        <v>0</v>
      </c>
      <c r="J8506" s="21" t="s">
        <v>124643</v>
      </c>
    </row>
    <row r="8507" spans="1:10" ht="20" customHeight="1">
      <c r="A8507" s="19" t="s">
        <v>124644</v>
      </c>
      <c r="B8507" s="24">
        <v>18</v>
      </c>
      <c r="C8507" s="22">
        <v>16</v>
      </c>
      <c r="D8507" s="21" t="s">
        <v>111252</v>
      </c>
      <c r="E8507" s="21" t="s">
        <v>111253</v>
      </c>
      <c r="F8507" s="21" t="s">
        <v>101945</v>
      </c>
      <c r="G8507" s="22">
        <v>1</v>
      </c>
      <c r="H8507" s="22">
        <v>11</v>
      </c>
      <c r="I8507" s="22">
        <v>19</v>
      </c>
      <c r="J8507" s="21" t="s">
        <v>124645</v>
      </c>
    </row>
    <row r="8508" spans="1:10" ht="20" customHeight="1">
      <c r="A8508" s="27">
        <v>-999</v>
      </c>
      <c r="B8508" s="24">
        <v>-999</v>
      </c>
      <c r="C8508" s="22">
        <v>-999</v>
      </c>
      <c r="D8508" s="22">
        <v>-999</v>
      </c>
      <c r="E8508" s="22">
        <v>-999</v>
      </c>
      <c r="F8508" s="22">
        <v>-999</v>
      </c>
      <c r="G8508" s="22">
        <v>-999</v>
      </c>
      <c r="H8508" s="22">
        <v>-999</v>
      </c>
      <c r="I8508" s="22">
        <v>-999</v>
      </c>
      <c r="J8508" s="22">
        <v>-999</v>
      </c>
    </row>
    <row r="8509" spans="1:10" ht="20" customHeight="1">
      <c r="A8509" s="27">
        <v>-999</v>
      </c>
      <c r="B8509" s="24">
        <v>-999</v>
      </c>
      <c r="C8509" s="22">
        <v>-999</v>
      </c>
      <c r="D8509" s="22">
        <v>-999</v>
      </c>
      <c r="E8509" s="22">
        <v>-999</v>
      </c>
      <c r="F8509" s="22">
        <v>-999</v>
      </c>
      <c r="G8509" s="22">
        <v>-999</v>
      </c>
      <c r="H8509" s="22">
        <v>-999</v>
      </c>
      <c r="I8509" s="22">
        <v>-999</v>
      </c>
      <c r="J8509" s="22">
        <v>-999</v>
      </c>
    </row>
    <row r="8510" spans="1:10" ht="20" customHeight="1">
      <c r="A8510" s="19" t="s">
        <v>124646</v>
      </c>
      <c r="B8510" s="24">
        <v>27</v>
      </c>
      <c r="C8510" s="22">
        <v>17</v>
      </c>
      <c r="D8510" s="21" t="s">
        <v>104931</v>
      </c>
      <c r="E8510" s="21" t="s">
        <v>104932</v>
      </c>
      <c r="F8510" s="21" t="s">
        <v>101710</v>
      </c>
      <c r="G8510" s="22">
        <v>1</v>
      </c>
      <c r="H8510" s="22">
        <v>12</v>
      </c>
      <c r="I8510" s="22">
        <v>19</v>
      </c>
      <c r="J8510" s="21" t="s">
        <v>104933</v>
      </c>
    </row>
    <row r="8511" spans="1:10" ht="20" customHeight="1">
      <c r="A8511" s="19" t="s">
        <v>124647</v>
      </c>
      <c r="B8511" s="24">
        <v>82</v>
      </c>
      <c r="C8511" s="22">
        <v>15</v>
      </c>
      <c r="D8511" s="21" t="s">
        <v>113852</v>
      </c>
      <c r="E8511" s="21" t="s">
        <v>113853</v>
      </c>
      <c r="F8511" s="21" t="s">
        <v>101694</v>
      </c>
      <c r="G8511" s="22">
        <v>10</v>
      </c>
      <c r="H8511" s="22">
        <v>0</v>
      </c>
      <c r="I8511" s="22">
        <v>0</v>
      </c>
      <c r="J8511" s="21" t="s">
        <v>113854</v>
      </c>
    </row>
    <row r="8512" spans="1:10" ht="20" customHeight="1">
      <c r="A8512" s="19" t="s">
        <v>124648</v>
      </c>
      <c r="B8512" s="24">
        <v>17</v>
      </c>
      <c r="C8512" s="22">
        <v>113</v>
      </c>
      <c r="D8512" s="21" t="s">
        <v>119499</v>
      </c>
      <c r="E8512" s="21" t="s">
        <v>119500</v>
      </c>
      <c r="F8512" s="21" t="s">
        <v>124649</v>
      </c>
      <c r="G8512" s="22">
        <v>7</v>
      </c>
      <c r="H8512" s="22">
        <v>9</v>
      </c>
      <c r="I8512" s="22">
        <v>15</v>
      </c>
      <c r="J8512" s="21" t="s">
        <v>124650</v>
      </c>
    </row>
    <row r="8513" spans="1:10" ht="20" customHeight="1">
      <c r="A8513" s="19" t="s">
        <v>124651</v>
      </c>
      <c r="B8513" s="24">
        <v>13</v>
      </c>
      <c r="C8513" s="22">
        <v>15</v>
      </c>
      <c r="D8513" s="21" t="s">
        <v>124652</v>
      </c>
      <c r="E8513" s="21" t="s">
        <v>124653</v>
      </c>
      <c r="F8513" s="21" t="s">
        <v>14739</v>
      </c>
      <c r="G8513" s="22">
        <v>10</v>
      </c>
      <c r="H8513" s="22">
        <v>0</v>
      </c>
      <c r="I8513" s="22">
        <v>0</v>
      </c>
      <c r="J8513" s="21" t="s">
        <v>124654</v>
      </c>
    </row>
    <row r="8514" spans="1:10" ht="20" customHeight="1">
      <c r="A8514" s="19" t="s">
        <v>124655</v>
      </c>
      <c r="B8514" s="24">
        <v>12</v>
      </c>
      <c r="C8514" s="22">
        <v>15</v>
      </c>
      <c r="D8514" s="21" t="s">
        <v>101734</v>
      </c>
      <c r="E8514" s="21" t="s">
        <v>101735</v>
      </c>
      <c r="F8514" s="21" t="s">
        <v>101694</v>
      </c>
      <c r="G8514" s="22">
        <v>10</v>
      </c>
      <c r="H8514" s="22">
        <v>0</v>
      </c>
      <c r="I8514" s="22">
        <v>0</v>
      </c>
      <c r="J8514" s="21" t="s">
        <v>124656</v>
      </c>
    </row>
    <row r="8515" spans="1:10" ht="20" customHeight="1">
      <c r="A8515" s="19" t="s">
        <v>124657</v>
      </c>
      <c r="B8515" s="24">
        <v>21</v>
      </c>
      <c r="C8515" s="22">
        <v>15</v>
      </c>
      <c r="D8515" s="21" t="s">
        <v>112329</v>
      </c>
      <c r="E8515" s="21" t="s">
        <v>112330</v>
      </c>
      <c r="F8515" s="21" t="s">
        <v>14739</v>
      </c>
      <c r="G8515" s="22">
        <v>10</v>
      </c>
      <c r="H8515" s="22">
        <v>0</v>
      </c>
      <c r="I8515" s="22">
        <v>0</v>
      </c>
      <c r="J8515" s="21" t="s">
        <v>124658</v>
      </c>
    </row>
    <row r="8516" spans="1:10" ht="20" customHeight="1">
      <c r="A8516" s="19" t="s">
        <v>124659</v>
      </c>
      <c r="B8516" s="24">
        <v>20</v>
      </c>
      <c r="C8516" s="22">
        <v>31</v>
      </c>
      <c r="D8516" s="21" t="s">
        <v>122078</v>
      </c>
      <c r="E8516" s="21" t="s">
        <v>122079</v>
      </c>
      <c r="F8516" s="21" t="s">
        <v>102356</v>
      </c>
      <c r="G8516" s="22">
        <v>11</v>
      </c>
      <c r="H8516" s="22">
        <v>16</v>
      </c>
      <c r="I8516" s="22">
        <v>27</v>
      </c>
      <c r="J8516" s="21" t="s">
        <v>124660</v>
      </c>
    </row>
    <row r="8517" spans="1:10" ht="32" customHeight="1">
      <c r="A8517" s="19" t="s">
        <v>124661</v>
      </c>
      <c r="B8517" s="24">
        <v>26</v>
      </c>
      <c r="C8517" s="22">
        <v>37</v>
      </c>
      <c r="D8517" s="21" t="s">
        <v>121818</v>
      </c>
      <c r="E8517" s="21" t="s">
        <v>121819</v>
      </c>
      <c r="F8517" s="21" t="s">
        <v>14812</v>
      </c>
      <c r="G8517" s="22">
        <v>12</v>
      </c>
      <c r="H8517" s="22">
        <v>21</v>
      </c>
      <c r="I8517" s="22">
        <v>37</v>
      </c>
      <c r="J8517" s="21" t="s">
        <v>124662</v>
      </c>
    </row>
    <row r="8518" spans="1:10" ht="32" customHeight="1">
      <c r="A8518" s="19" t="s">
        <v>124663</v>
      </c>
      <c r="B8518" s="24">
        <v>30</v>
      </c>
      <c r="C8518" s="22">
        <v>15</v>
      </c>
      <c r="D8518" s="21" t="s">
        <v>107865</v>
      </c>
      <c r="E8518" s="21" t="s">
        <v>107866</v>
      </c>
      <c r="F8518" s="21" t="s">
        <v>101528</v>
      </c>
      <c r="G8518" s="22">
        <v>10</v>
      </c>
      <c r="H8518" s="22">
        <v>0</v>
      </c>
      <c r="I8518" s="22">
        <v>0</v>
      </c>
      <c r="J8518" s="21" t="s">
        <v>107867</v>
      </c>
    </row>
    <row r="8519" spans="1:10" ht="32" customHeight="1">
      <c r="A8519" s="19" t="s">
        <v>124664</v>
      </c>
      <c r="B8519" s="24">
        <v>25</v>
      </c>
      <c r="C8519" s="22">
        <v>15</v>
      </c>
      <c r="D8519" s="21" t="s">
        <v>113718</v>
      </c>
      <c r="E8519" s="21" t="s">
        <v>113719</v>
      </c>
      <c r="F8519" s="21" t="s">
        <v>14739</v>
      </c>
      <c r="G8519" s="22">
        <v>10</v>
      </c>
      <c r="H8519" s="22">
        <v>0</v>
      </c>
      <c r="I8519" s="22">
        <v>0</v>
      </c>
      <c r="J8519" s="21" t="s">
        <v>124665</v>
      </c>
    </row>
    <row r="8520" spans="1:10" ht="32" customHeight="1">
      <c r="A8520" s="19" t="s">
        <v>124666</v>
      </c>
      <c r="B8520" s="24">
        <v>20</v>
      </c>
      <c r="C8520" s="22">
        <v>27</v>
      </c>
      <c r="D8520" s="21" t="s">
        <v>115205</v>
      </c>
      <c r="E8520" s="21" t="s">
        <v>115206</v>
      </c>
      <c r="F8520" s="21" t="s">
        <v>102428</v>
      </c>
      <c r="G8520" s="22">
        <v>7</v>
      </c>
      <c r="H8520" s="22">
        <v>16</v>
      </c>
      <c r="I8520" s="22">
        <v>32</v>
      </c>
      <c r="J8520" s="21" t="s">
        <v>124667</v>
      </c>
    </row>
    <row r="8521" spans="1:10" ht="20" customHeight="1">
      <c r="A8521" s="19" t="s">
        <v>124668</v>
      </c>
      <c r="B8521" s="24">
        <v>17</v>
      </c>
      <c r="C8521" s="22">
        <v>15</v>
      </c>
      <c r="D8521" s="21" t="s">
        <v>117691</v>
      </c>
      <c r="E8521" s="21" t="s">
        <v>117692</v>
      </c>
      <c r="F8521" s="21" t="s">
        <v>101563</v>
      </c>
      <c r="G8521" s="22">
        <v>10</v>
      </c>
      <c r="H8521" s="22">
        <v>0</v>
      </c>
      <c r="I8521" s="22">
        <v>0</v>
      </c>
      <c r="J8521" s="21" t="s">
        <v>124669</v>
      </c>
    </row>
    <row r="8522" spans="1:10" ht="20" customHeight="1">
      <c r="A8522" s="19" t="s">
        <v>124670</v>
      </c>
      <c r="B8522" s="24">
        <v>33</v>
      </c>
      <c r="C8522" s="22">
        <v>15</v>
      </c>
      <c r="D8522" s="21" t="s">
        <v>109618</v>
      </c>
      <c r="E8522" s="21" t="s">
        <v>109619</v>
      </c>
      <c r="F8522" s="21" t="s">
        <v>14739</v>
      </c>
      <c r="G8522" s="22">
        <v>10</v>
      </c>
      <c r="H8522" s="22">
        <v>0</v>
      </c>
      <c r="I8522" s="22">
        <v>0</v>
      </c>
      <c r="J8522" s="21" t="s">
        <v>124671</v>
      </c>
    </row>
    <row r="8523" spans="1:10" ht="20" customHeight="1">
      <c r="A8523" s="19" t="s">
        <v>124672</v>
      </c>
      <c r="B8523" s="24">
        <v>38</v>
      </c>
      <c r="C8523" s="22">
        <v>34</v>
      </c>
      <c r="D8523" s="21" t="s">
        <v>110908</v>
      </c>
      <c r="E8523" s="21" t="s">
        <v>110909</v>
      </c>
      <c r="F8523" s="21" t="s">
        <v>105146</v>
      </c>
      <c r="G8523" s="22">
        <v>3</v>
      </c>
      <c r="H8523" s="22">
        <v>13</v>
      </c>
      <c r="I8523" s="22">
        <v>18</v>
      </c>
      <c r="J8523" s="21" t="s">
        <v>124673</v>
      </c>
    </row>
    <row r="8524" spans="1:10" ht="20" customHeight="1">
      <c r="A8524" s="19" t="s">
        <v>124674</v>
      </c>
      <c r="B8524" s="24">
        <v>29</v>
      </c>
      <c r="C8524" s="22">
        <v>15</v>
      </c>
      <c r="D8524" s="21" t="s">
        <v>103737</v>
      </c>
      <c r="E8524" s="21" t="s">
        <v>103738</v>
      </c>
      <c r="F8524" s="21" t="s">
        <v>101554</v>
      </c>
      <c r="G8524" s="22">
        <v>10</v>
      </c>
      <c r="H8524" s="22">
        <v>0</v>
      </c>
      <c r="I8524" s="22">
        <v>0</v>
      </c>
      <c r="J8524" s="21" t="s">
        <v>124675</v>
      </c>
    </row>
    <row r="8525" spans="1:10" ht="20" customHeight="1">
      <c r="A8525" s="19" t="s">
        <v>124676</v>
      </c>
      <c r="B8525" s="24">
        <v>19</v>
      </c>
      <c r="C8525" s="22">
        <v>15</v>
      </c>
      <c r="D8525" s="21" t="s">
        <v>124677</v>
      </c>
      <c r="E8525" s="21" t="s">
        <v>124678</v>
      </c>
      <c r="F8525" s="21" t="s">
        <v>101522</v>
      </c>
      <c r="G8525" s="22">
        <v>10</v>
      </c>
      <c r="H8525" s="22">
        <v>0</v>
      </c>
      <c r="I8525" s="22">
        <v>0</v>
      </c>
      <c r="J8525" s="21" t="s">
        <v>124679</v>
      </c>
    </row>
    <row r="8526" spans="1:10" ht="20" customHeight="1">
      <c r="A8526" s="27">
        <v>-999</v>
      </c>
      <c r="B8526" s="24">
        <v>-999</v>
      </c>
      <c r="C8526" s="22">
        <v>-999</v>
      </c>
      <c r="D8526" s="22">
        <v>-999</v>
      </c>
      <c r="E8526" s="22">
        <v>-999</v>
      </c>
      <c r="F8526" s="22">
        <v>-999</v>
      </c>
      <c r="G8526" s="22">
        <v>-999</v>
      </c>
      <c r="H8526" s="22">
        <v>-999</v>
      </c>
      <c r="I8526" s="22">
        <v>-999</v>
      </c>
      <c r="J8526" s="22">
        <v>-999</v>
      </c>
    </row>
    <row r="8527" spans="1:10" ht="20" customHeight="1">
      <c r="A8527" s="19" t="s">
        <v>124680</v>
      </c>
      <c r="B8527" s="24">
        <v>12</v>
      </c>
      <c r="C8527" s="22">
        <v>19</v>
      </c>
      <c r="D8527" s="21" t="s">
        <v>102755</v>
      </c>
      <c r="E8527" s="21" t="s">
        <v>102756</v>
      </c>
      <c r="F8527" s="21" t="s">
        <v>102114</v>
      </c>
      <c r="G8527" s="22">
        <v>7</v>
      </c>
      <c r="H8527" s="22">
        <v>8</v>
      </c>
      <c r="I8527" s="22">
        <v>21</v>
      </c>
      <c r="J8527" s="21" t="s">
        <v>124681</v>
      </c>
    </row>
    <row r="8528" spans="1:10" ht="32" customHeight="1">
      <c r="A8528" s="19" t="s">
        <v>124682</v>
      </c>
      <c r="B8528" s="24">
        <v>30</v>
      </c>
      <c r="C8528" s="22">
        <v>15</v>
      </c>
      <c r="D8528" s="21" t="s">
        <v>107596</v>
      </c>
      <c r="E8528" s="21" t="s">
        <v>107597</v>
      </c>
      <c r="F8528" s="21" t="s">
        <v>101554</v>
      </c>
      <c r="G8528" s="22">
        <v>10</v>
      </c>
      <c r="H8528" s="22">
        <v>0</v>
      </c>
      <c r="I8528" s="22">
        <v>0</v>
      </c>
      <c r="J8528" s="21" t="s">
        <v>115164</v>
      </c>
    </row>
    <row r="8529" spans="1:10" ht="20" customHeight="1">
      <c r="A8529" s="19" t="s">
        <v>124683</v>
      </c>
      <c r="B8529" s="24">
        <v>20</v>
      </c>
      <c r="C8529" s="22">
        <v>15</v>
      </c>
      <c r="D8529" s="21" t="s">
        <v>117420</v>
      </c>
      <c r="E8529" s="21" t="s">
        <v>117421</v>
      </c>
      <c r="F8529" s="21" t="s">
        <v>101694</v>
      </c>
      <c r="G8529" s="22">
        <v>10</v>
      </c>
      <c r="H8529" s="22">
        <v>0</v>
      </c>
      <c r="I8529" s="22">
        <v>0</v>
      </c>
      <c r="J8529" s="21" t="s">
        <v>124684</v>
      </c>
    </row>
    <row r="8530" spans="1:10" ht="20" customHeight="1">
      <c r="A8530" s="19" t="s">
        <v>124685</v>
      </c>
      <c r="B8530" s="24">
        <v>15</v>
      </c>
      <c r="C8530" s="22">
        <v>23</v>
      </c>
      <c r="D8530" s="21" t="s">
        <v>106034</v>
      </c>
      <c r="E8530" s="21" t="s">
        <v>106035</v>
      </c>
      <c r="F8530" s="21" t="s">
        <v>102157</v>
      </c>
      <c r="G8530" s="22">
        <v>8</v>
      </c>
      <c r="H8530" s="22">
        <v>11</v>
      </c>
      <c r="I8530" s="22">
        <v>21</v>
      </c>
      <c r="J8530" s="21" t="s">
        <v>124686</v>
      </c>
    </row>
    <row r="8531" spans="1:10" ht="20" customHeight="1">
      <c r="A8531" s="19" t="s">
        <v>124687</v>
      </c>
      <c r="B8531" s="24">
        <v>14</v>
      </c>
      <c r="C8531" s="22">
        <v>16</v>
      </c>
      <c r="D8531" s="21" t="s">
        <v>124688</v>
      </c>
      <c r="E8531" s="21" t="s">
        <v>124689</v>
      </c>
      <c r="F8531" s="21" t="s">
        <v>101533</v>
      </c>
      <c r="G8531" s="22">
        <v>2</v>
      </c>
      <c r="H8531" s="22">
        <v>10</v>
      </c>
      <c r="I8531" s="22">
        <v>17</v>
      </c>
      <c r="J8531" s="21" t="s">
        <v>124690</v>
      </c>
    </row>
    <row r="8532" spans="1:10" ht="20" customHeight="1">
      <c r="A8532" s="19" t="s">
        <v>124691</v>
      </c>
      <c r="B8532" s="24">
        <v>27</v>
      </c>
      <c r="C8532" s="22">
        <v>35</v>
      </c>
      <c r="D8532" s="21" t="s">
        <v>101772</v>
      </c>
      <c r="E8532" s="21" t="s">
        <v>101773</v>
      </c>
      <c r="F8532" s="21" t="s">
        <v>101623</v>
      </c>
      <c r="G8532" s="22">
        <v>11</v>
      </c>
      <c r="H8532" s="22">
        <v>20</v>
      </c>
      <c r="I8532" s="22">
        <v>32</v>
      </c>
      <c r="J8532" s="21" t="s">
        <v>124692</v>
      </c>
    </row>
    <row r="8533" spans="1:10" ht="20" customHeight="1">
      <c r="A8533" s="19" t="s">
        <v>124693</v>
      </c>
      <c r="B8533" s="24">
        <v>20</v>
      </c>
      <c r="C8533" s="22">
        <v>16</v>
      </c>
      <c r="D8533" s="21" t="s">
        <v>105959</v>
      </c>
      <c r="E8533" s="21" t="s">
        <v>105960</v>
      </c>
      <c r="F8533" s="21" t="s">
        <v>101945</v>
      </c>
      <c r="G8533" s="22">
        <v>1</v>
      </c>
      <c r="H8533" s="22">
        <v>11</v>
      </c>
      <c r="I8533" s="22">
        <v>18</v>
      </c>
      <c r="J8533" s="21" t="s">
        <v>124694</v>
      </c>
    </row>
    <row r="8534" spans="1:10" ht="20" customHeight="1">
      <c r="A8534" s="19" t="s">
        <v>124695</v>
      </c>
      <c r="B8534" s="24">
        <v>25</v>
      </c>
      <c r="C8534" s="22">
        <v>15</v>
      </c>
      <c r="D8534" s="21" t="s">
        <v>124696</v>
      </c>
      <c r="E8534" s="21" t="s">
        <v>124697</v>
      </c>
      <c r="F8534" s="21" t="s">
        <v>14739</v>
      </c>
      <c r="G8534" s="22">
        <v>10</v>
      </c>
      <c r="H8534" s="22">
        <v>0</v>
      </c>
      <c r="I8534" s="22">
        <v>0</v>
      </c>
      <c r="J8534" s="21" t="s">
        <v>124698</v>
      </c>
    </row>
    <row r="8535" spans="1:10" ht="20" customHeight="1">
      <c r="A8535" s="19" t="s">
        <v>124699</v>
      </c>
      <c r="B8535" s="24">
        <v>24</v>
      </c>
      <c r="C8535" s="22">
        <v>15</v>
      </c>
      <c r="D8535" s="21" t="s">
        <v>120661</v>
      </c>
      <c r="E8535" s="21" t="s">
        <v>120662</v>
      </c>
      <c r="F8535" s="21" t="s">
        <v>101528</v>
      </c>
      <c r="G8535" s="22">
        <v>10</v>
      </c>
      <c r="H8535" s="22">
        <v>0</v>
      </c>
      <c r="I8535" s="22">
        <v>0</v>
      </c>
      <c r="J8535" s="21" t="s">
        <v>124700</v>
      </c>
    </row>
    <row r="8536" spans="1:10" ht="20" customHeight="1">
      <c r="A8536" s="19" t="s">
        <v>124701</v>
      </c>
      <c r="B8536" s="24">
        <v>27</v>
      </c>
      <c r="C8536" s="22">
        <v>30</v>
      </c>
      <c r="D8536" s="21" t="s">
        <v>103598</v>
      </c>
      <c r="E8536" s="21" t="s">
        <v>103599</v>
      </c>
      <c r="F8536" s="21" t="s">
        <v>103600</v>
      </c>
      <c r="G8536" s="22">
        <v>6</v>
      </c>
      <c r="H8536" s="22">
        <v>20</v>
      </c>
      <c r="I8536" s="22">
        <v>34</v>
      </c>
      <c r="J8536" s="21" t="s">
        <v>124702</v>
      </c>
    </row>
    <row r="8537" spans="1:10" ht="20" customHeight="1">
      <c r="A8537" s="19" t="s">
        <v>124703</v>
      </c>
      <c r="B8537" s="24">
        <v>43</v>
      </c>
      <c r="C8537" s="22">
        <v>25</v>
      </c>
      <c r="D8537" s="21" t="s">
        <v>103076</v>
      </c>
      <c r="E8537" s="21" t="s">
        <v>103077</v>
      </c>
      <c r="F8537" s="21" t="s">
        <v>14743</v>
      </c>
      <c r="G8537" s="22">
        <v>9</v>
      </c>
      <c r="H8537" s="22">
        <v>12</v>
      </c>
      <c r="I8537" s="22">
        <v>18</v>
      </c>
      <c r="J8537" s="21" t="s">
        <v>124704</v>
      </c>
    </row>
    <row r="8538" spans="1:10" ht="20" customHeight="1">
      <c r="A8538" s="19" t="s">
        <v>124705</v>
      </c>
      <c r="B8538" s="24">
        <v>31</v>
      </c>
      <c r="C8538" s="22">
        <v>25</v>
      </c>
      <c r="D8538" s="21" t="s">
        <v>111256</v>
      </c>
      <c r="E8538" s="21" t="s">
        <v>111257</v>
      </c>
      <c r="F8538" s="21" t="s">
        <v>14743</v>
      </c>
      <c r="G8538" s="22">
        <v>9</v>
      </c>
      <c r="H8538" s="22">
        <v>12</v>
      </c>
      <c r="I8538" s="22">
        <v>19</v>
      </c>
      <c r="J8538" s="21" t="s">
        <v>124706</v>
      </c>
    </row>
    <row r="8539" spans="1:10" ht="20" customHeight="1">
      <c r="A8539" s="19" t="s">
        <v>124707</v>
      </c>
      <c r="B8539" s="24">
        <v>21</v>
      </c>
      <c r="C8539" s="22">
        <v>15</v>
      </c>
      <c r="D8539" s="21" t="s">
        <v>124708</v>
      </c>
      <c r="E8539" s="21" t="s">
        <v>124709</v>
      </c>
      <c r="F8539" s="21" t="s">
        <v>101628</v>
      </c>
      <c r="G8539" s="22">
        <v>1</v>
      </c>
      <c r="H8539" s="22">
        <v>10</v>
      </c>
      <c r="I8539" s="22">
        <v>20</v>
      </c>
      <c r="J8539" s="21" t="s">
        <v>124710</v>
      </c>
    </row>
    <row r="8540" spans="1:10" ht="20" customHeight="1">
      <c r="A8540" s="19" t="s">
        <v>124711</v>
      </c>
      <c r="B8540" s="24">
        <v>25</v>
      </c>
      <c r="C8540" s="22">
        <v>20</v>
      </c>
      <c r="D8540" s="21" t="s">
        <v>105000</v>
      </c>
      <c r="E8540" s="21" t="s">
        <v>105001</v>
      </c>
      <c r="F8540" s="21" t="s">
        <v>101568</v>
      </c>
      <c r="G8540" s="22">
        <v>1</v>
      </c>
      <c r="H8540" s="22">
        <v>15</v>
      </c>
      <c r="I8540" s="22">
        <v>26</v>
      </c>
      <c r="J8540" s="21" t="s">
        <v>124712</v>
      </c>
    </row>
    <row r="8541" spans="1:10" ht="20" customHeight="1">
      <c r="A8541" s="19" t="s">
        <v>124713</v>
      </c>
      <c r="B8541" s="24">
        <v>16</v>
      </c>
      <c r="C8541" s="22">
        <v>23</v>
      </c>
      <c r="D8541" s="21" t="s">
        <v>102880</v>
      </c>
      <c r="E8541" s="21" t="s">
        <v>102881</v>
      </c>
      <c r="F8541" s="21" t="s">
        <v>102001</v>
      </c>
      <c r="G8541" s="22">
        <v>7</v>
      </c>
      <c r="H8541" s="22">
        <v>12</v>
      </c>
      <c r="I8541" s="22">
        <v>24</v>
      </c>
      <c r="J8541" s="21" t="s">
        <v>109406</v>
      </c>
    </row>
    <row r="8542" spans="1:10" ht="20" customHeight="1">
      <c r="A8542" s="19" t="s">
        <v>124714</v>
      </c>
      <c r="B8542" s="24">
        <v>14</v>
      </c>
      <c r="C8542" s="22">
        <v>16</v>
      </c>
      <c r="D8542" s="21" t="s">
        <v>111772</v>
      </c>
      <c r="E8542" s="21" t="s">
        <v>111773</v>
      </c>
      <c r="F8542" s="21" t="s">
        <v>102257</v>
      </c>
      <c r="G8542" s="22">
        <v>4</v>
      </c>
      <c r="H8542" s="22">
        <v>8</v>
      </c>
      <c r="I8542" s="22">
        <v>13</v>
      </c>
      <c r="J8542" s="21" t="s">
        <v>124715</v>
      </c>
    </row>
    <row r="8543" spans="1:10" ht="20" customHeight="1">
      <c r="A8543" s="19" t="s">
        <v>124716</v>
      </c>
      <c r="B8543" s="24">
        <v>21</v>
      </c>
      <c r="C8543" s="22">
        <v>15</v>
      </c>
      <c r="D8543" s="21" t="s">
        <v>124717</v>
      </c>
      <c r="E8543" s="21" t="s">
        <v>124718</v>
      </c>
      <c r="F8543" s="21" t="s">
        <v>101554</v>
      </c>
      <c r="G8543" s="22">
        <v>10</v>
      </c>
      <c r="H8543" s="22">
        <v>0</v>
      </c>
      <c r="I8543" s="22">
        <v>0</v>
      </c>
      <c r="J8543" s="21" t="s">
        <v>124719</v>
      </c>
    </row>
    <row r="8544" spans="1:10" ht="20" customHeight="1">
      <c r="A8544" s="19" t="s">
        <v>124720</v>
      </c>
      <c r="B8544" s="24">
        <v>25</v>
      </c>
      <c r="C8544" s="22">
        <v>15</v>
      </c>
      <c r="D8544" s="21" t="s">
        <v>113726</v>
      </c>
      <c r="E8544" s="21" t="s">
        <v>113727</v>
      </c>
      <c r="F8544" s="21" t="s">
        <v>101528</v>
      </c>
      <c r="G8544" s="22">
        <v>10</v>
      </c>
      <c r="H8544" s="22">
        <v>0</v>
      </c>
      <c r="I8544" s="22">
        <v>0</v>
      </c>
      <c r="J8544" s="21" t="s">
        <v>124721</v>
      </c>
    </row>
    <row r="8545" spans="1:10" ht="20" customHeight="1">
      <c r="A8545" s="19" t="s">
        <v>124722</v>
      </c>
      <c r="B8545" s="24">
        <v>39</v>
      </c>
      <c r="C8545" s="22">
        <v>15</v>
      </c>
      <c r="D8545" s="21" t="s">
        <v>104228</v>
      </c>
      <c r="E8545" s="21" t="s">
        <v>104229</v>
      </c>
      <c r="F8545" s="21" t="s">
        <v>101694</v>
      </c>
      <c r="G8545" s="22">
        <v>10</v>
      </c>
      <c r="H8545" s="22">
        <v>0</v>
      </c>
      <c r="I8545" s="22">
        <v>0</v>
      </c>
      <c r="J8545" s="21" t="s">
        <v>124723</v>
      </c>
    </row>
    <row r="8546" spans="1:10" ht="20" customHeight="1">
      <c r="A8546" s="19" t="s">
        <v>124724</v>
      </c>
      <c r="B8546" s="24">
        <v>39</v>
      </c>
      <c r="C8546" s="22">
        <v>15</v>
      </c>
      <c r="D8546" s="21" t="s">
        <v>104228</v>
      </c>
      <c r="E8546" s="21" t="s">
        <v>104229</v>
      </c>
      <c r="F8546" s="21" t="s">
        <v>101694</v>
      </c>
      <c r="G8546" s="22">
        <v>10</v>
      </c>
      <c r="H8546" s="22">
        <v>0</v>
      </c>
      <c r="I8546" s="22">
        <v>0</v>
      </c>
      <c r="J8546" s="21" t="s">
        <v>124723</v>
      </c>
    </row>
    <row r="8547" spans="1:10" ht="20" customHeight="1">
      <c r="A8547" s="19" t="s">
        <v>124725</v>
      </c>
      <c r="B8547" s="24">
        <v>36</v>
      </c>
      <c r="C8547" s="22">
        <v>38</v>
      </c>
      <c r="D8547" s="21" t="s">
        <v>115568</v>
      </c>
      <c r="E8547" s="21" t="s">
        <v>115569</v>
      </c>
      <c r="F8547" s="21" t="s">
        <v>101533</v>
      </c>
      <c r="G8547" s="22">
        <v>2</v>
      </c>
      <c r="H8547" s="22">
        <v>17</v>
      </c>
      <c r="I8547" s="22">
        <v>24</v>
      </c>
      <c r="J8547" s="21" t="s">
        <v>124726</v>
      </c>
    </row>
    <row r="8548" spans="1:10" ht="20" customHeight="1">
      <c r="A8548" s="19" t="s">
        <v>124727</v>
      </c>
      <c r="B8548" s="24">
        <v>36</v>
      </c>
      <c r="C8548" s="22">
        <v>38</v>
      </c>
      <c r="D8548" s="21" t="s">
        <v>115568</v>
      </c>
      <c r="E8548" s="21" t="s">
        <v>115569</v>
      </c>
      <c r="F8548" s="21" t="s">
        <v>101533</v>
      </c>
      <c r="G8548" s="22">
        <v>2</v>
      </c>
      <c r="H8548" s="22">
        <v>17</v>
      </c>
      <c r="I8548" s="22">
        <v>24</v>
      </c>
      <c r="J8548" s="21" t="s">
        <v>124726</v>
      </c>
    </row>
    <row r="8549" spans="1:10" ht="20" customHeight="1">
      <c r="A8549" s="19" t="s">
        <v>124728</v>
      </c>
      <c r="B8549" s="24">
        <v>25</v>
      </c>
      <c r="C8549" s="22">
        <v>15</v>
      </c>
      <c r="D8549" s="21" t="s">
        <v>105937</v>
      </c>
      <c r="E8549" s="21" t="s">
        <v>105938</v>
      </c>
      <c r="F8549" s="21" t="s">
        <v>101568</v>
      </c>
      <c r="G8549" s="22">
        <v>1</v>
      </c>
      <c r="H8549" s="22">
        <v>10</v>
      </c>
      <c r="I8549" s="22">
        <v>16</v>
      </c>
      <c r="J8549" s="21" t="s">
        <v>124729</v>
      </c>
    </row>
    <row r="8550" spans="1:10" ht="32" customHeight="1">
      <c r="A8550" s="19" t="s">
        <v>124730</v>
      </c>
      <c r="B8550" s="24">
        <v>18</v>
      </c>
      <c r="C8550" s="22">
        <v>26</v>
      </c>
      <c r="D8550" s="21" t="s">
        <v>116321</v>
      </c>
      <c r="E8550" s="21" t="s">
        <v>116322</v>
      </c>
      <c r="F8550" s="21" t="s">
        <v>102035</v>
      </c>
      <c r="G8550" s="22">
        <v>9</v>
      </c>
      <c r="H8550" s="22">
        <v>13</v>
      </c>
      <c r="I8550" s="22">
        <v>21</v>
      </c>
      <c r="J8550" s="21" t="s">
        <v>124731</v>
      </c>
    </row>
    <row r="8551" spans="1:10" ht="20" customHeight="1">
      <c r="A8551" s="27">
        <v>-999</v>
      </c>
      <c r="B8551" s="24">
        <v>-999</v>
      </c>
      <c r="C8551" s="22">
        <v>-999</v>
      </c>
      <c r="D8551" s="22">
        <v>-999</v>
      </c>
      <c r="E8551" s="22">
        <v>-999</v>
      </c>
      <c r="F8551" s="22">
        <v>-999</v>
      </c>
      <c r="G8551" s="22">
        <v>-999</v>
      </c>
      <c r="H8551" s="22">
        <v>-999</v>
      </c>
      <c r="I8551" s="22">
        <v>-999</v>
      </c>
      <c r="J8551" s="22">
        <v>-999</v>
      </c>
    </row>
    <row r="8552" spans="1:10" ht="20" customHeight="1">
      <c r="A8552" s="27">
        <v>-999</v>
      </c>
      <c r="B8552" s="24">
        <v>-999</v>
      </c>
      <c r="C8552" s="22">
        <v>-999</v>
      </c>
      <c r="D8552" s="22">
        <v>-999</v>
      </c>
      <c r="E8552" s="22">
        <v>-999</v>
      </c>
      <c r="F8552" s="22">
        <v>-999</v>
      </c>
      <c r="G8552" s="22">
        <v>-999</v>
      </c>
      <c r="H8552" s="22">
        <v>-999</v>
      </c>
      <c r="I8552" s="22">
        <v>-999</v>
      </c>
      <c r="J8552" s="22">
        <v>-999</v>
      </c>
    </row>
    <row r="8553" spans="1:10" ht="20" customHeight="1">
      <c r="A8553" s="19" t="s">
        <v>124732</v>
      </c>
      <c r="B8553" s="24">
        <v>22</v>
      </c>
      <c r="C8553" s="22">
        <v>15</v>
      </c>
      <c r="D8553" s="21" t="s">
        <v>107978</v>
      </c>
      <c r="E8553" s="21" t="s">
        <v>107979</v>
      </c>
      <c r="F8553" s="21" t="s">
        <v>14739</v>
      </c>
      <c r="G8553" s="22">
        <v>10</v>
      </c>
      <c r="H8553" s="22">
        <v>0</v>
      </c>
      <c r="I8553" s="22">
        <v>0</v>
      </c>
      <c r="J8553" s="21" t="s">
        <v>124733</v>
      </c>
    </row>
    <row r="8554" spans="1:10" ht="20" customHeight="1">
      <c r="A8554" s="19" t="s">
        <v>124734</v>
      </c>
      <c r="B8554" s="24">
        <v>17</v>
      </c>
      <c r="C8554" s="22">
        <v>15</v>
      </c>
      <c r="D8554" s="21" t="s">
        <v>124735</v>
      </c>
      <c r="E8554" s="21" t="s">
        <v>124736</v>
      </c>
      <c r="F8554" s="21" t="s">
        <v>101563</v>
      </c>
      <c r="G8554" s="22">
        <v>10</v>
      </c>
      <c r="H8554" s="22">
        <v>0</v>
      </c>
      <c r="I8554" s="22">
        <v>0</v>
      </c>
      <c r="J8554" s="21" t="s">
        <v>124737</v>
      </c>
    </row>
    <row r="8555" spans="1:10" ht="32" customHeight="1">
      <c r="A8555" s="19" t="s">
        <v>124738</v>
      </c>
      <c r="B8555" s="24">
        <v>53</v>
      </c>
      <c r="C8555" s="22">
        <v>29</v>
      </c>
      <c r="D8555" s="21" t="s">
        <v>110035</v>
      </c>
      <c r="E8555" s="21" t="s">
        <v>110036</v>
      </c>
      <c r="F8555" s="21" t="s">
        <v>107092</v>
      </c>
      <c r="G8555" s="22">
        <v>13</v>
      </c>
      <c r="H8555" s="22">
        <v>12</v>
      </c>
      <c r="I8555" s="22">
        <v>21</v>
      </c>
      <c r="J8555" s="21" t="s">
        <v>124739</v>
      </c>
    </row>
    <row r="8556" spans="1:10" ht="20" customHeight="1">
      <c r="A8556" s="19" t="s">
        <v>124740</v>
      </c>
      <c r="B8556" s="24">
        <v>13</v>
      </c>
      <c r="C8556" s="22">
        <v>15</v>
      </c>
      <c r="D8556" s="21" t="s">
        <v>110113</v>
      </c>
      <c r="E8556" s="21" t="s">
        <v>110114</v>
      </c>
      <c r="F8556" s="21" t="s">
        <v>101522</v>
      </c>
      <c r="G8556" s="22">
        <v>10</v>
      </c>
      <c r="H8556" s="22">
        <v>0</v>
      </c>
      <c r="I8556" s="22">
        <v>0</v>
      </c>
      <c r="J8556" s="21" t="s">
        <v>124741</v>
      </c>
    </row>
    <row r="8557" spans="1:10" ht="20" customHeight="1">
      <c r="A8557" s="19" t="s">
        <v>124742</v>
      </c>
      <c r="B8557" s="24">
        <v>13</v>
      </c>
      <c r="C8557" s="22">
        <v>31</v>
      </c>
      <c r="D8557" s="21" t="s">
        <v>108417</v>
      </c>
      <c r="E8557" s="21" t="s">
        <v>108418</v>
      </c>
      <c r="F8557" s="21" t="s">
        <v>117483</v>
      </c>
      <c r="G8557" s="22">
        <v>1</v>
      </c>
      <c r="H8557" s="22">
        <v>7</v>
      </c>
      <c r="I8557" s="22">
        <v>15</v>
      </c>
      <c r="J8557" s="21" t="s">
        <v>124743</v>
      </c>
    </row>
    <row r="8558" spans="1:10" ht="20" customHeight="1">
      <c r="A8558" s="19" t="s">
        <v>124744</v>
      </c>
      <c r="B8558" s="24">
        <v>24</v>
      </c>
      <c r="C8558" s="22">
        <v>15</v>
      </c>
      <c r="D8558" s="21" t="s">
        <v>107020</v>
      </c>
      <c r="E8558" s="21" t="s">
        <v>107021</v>
      </c>
      <c r="F8558" s="21" t="s">
        <v>101522</v>
      </c>
      <c r="G8558" s="22">
        <v>10</v>
      </c>
      <c r="H8558" s="22">
        <v>0</v>
      </c>
      <c r="I8558" s="22">
        <v>0</v>
      </c>
      <c r="J8558" s="21" t="s">
        <v>124745</v>
      </c>
    </row>
    <row r="8559" spans="1:10" ht="20" customHeight="1">
      <c r="A8559" s="19" t="s">
        <v>124746</v>
      </c>
      <c r="B8559" s="24">
        <v>24</v>
      </c>
      <c r="C8559" s="22">
        <v>15</v>
      </c>
      <c r="D8559" s="21" t="s">
        <v>109127</v>
      </c>
      <c r="E8559" s="21" t="s">
        <v>109128</v>
      </c>
      <c r="F8559" s="21" t="s">
        <v>14739</v>
      </c>
      <c r="G8559" s="22">
        <v>10</v>
      </c>
      <c r="H8559" s="22">
        <v>0</v>
      </c>
      <c r="I8559" s="22">
        <v>0</v>
      </c>
      <c r="J8559" s="21" t="s">
        <v>124747</v>
      </c>
    </row>
    <row r="8560" spans="1:10" ht="32" customHeight="1">
      <c r="A8560" s="19" t="s">
        <v>124748</v>
      </c>
      <c r="B8560" s="24">
        <v>24</v>
      </c>
      <c r="C8560" s="22">
        <v>29</v>
      </c>
      <c r="D8560" s="21" t="s">
        <v>106630</v>
      </c>
      <c r="E8560" s="21" t="s">
        <v>106631</v>
      </c>
      <c r="F8560" s="21" t="s">
        <v>14743</v>
      </c>
      <c r="G8560" s="22">
        <v>5</v>
      </c>
      <c r="H8560" s="22">
        <v>20</v>
      </c>
      <c r="I8560" s="22">
        <v>37</v>
      </c>
      <c r="J8560" s="21" t="s">
        <v>124749</v>
      </c>
    </row>
    <row r="8561" spans="1:10" ht="32" customHeight="1">
      <c r="A8561" s="19" t="s">
        <v>124750</v>
      </c>
      <c r="B8561" s="24">
        <v>20</v>
      </c>
      <c r="C8561" s="22">
        <v>15</v>
      </c>
      <c r="D8561" s="21" t="s">
        <v>102029</v>
      </c>
      <c r="E8561" s="21" t="s">
        <v>102030</v>
      </c>
      <c r="F8561" s="21" t="s">
        <v>101554</v>
      </c>
      <c r="G8561" s="22">
        <v>10</v>
      </c>
      <c r="H8561" s="22">
        <v>0</v>
      </c>
      <c r="I8561" s="22">
        <v>0</v>
      </c>
      <c r="J8561" s="21" t="s">
        <v>102436</v>
      </c>
    </row>
    <row r="8562" spans="1:10" ht="20" customHeight="1">
      <c r="A8562" s="19" t="s">
        <v>124751</v>
      </c>
      <c r="B8562" s="24">
        <v>18</v>
      </c>
      <c r="C8562" s="22">
        <v>15</v>
      </c>
      <c r="D8562" s="21" t="s">
        <v>111357</v>
      </c>
      <c r="E8562" s="21" t="s">
        <v>111358</v>
      </c>
      <c r="F8562" s="21" t="s">
        <v>101554</v>
      </c>
      <c r="G8562" s="22">
        <v>10</v>
      </c>
      <c r="H8562" s="22">
        <v>0</v>
      </c>
      <c r="I8562" s="22">
        <v>0</v>
      </c>
      <c r="J8562" s="21" t="s">
        <v>124752</v>
      </c>
    </row>
    <row r="8563" spans="1:10" ht="20" customHeight="1">
      <c r="A8563" s="19" t="s">
        <v>124753</v>
      </c>
      <c r="B8563" s="24">
        <v>19</v>
      </c>
      <c r="C8563" s="22">
        <v>32</v>
      </c>
      <c r="D8563" s="21" t="s">
        <v>113240</v>
      </c>
      <c r="E8563" s="21" t="s">
        <v>113241</v>
      </c>
      <c r="F8563" s="21" t="s">
        <v>119990</v>
      </c>
      <c r="G8563" s="22">
        <v>1</v>
      </c>
      <c r="H8563" s="22">
        <v>9</v>
      </c>
      <c r="I8563" s="22">
        <v>12</v>
      </c>
      <c r="J8563" s="21" t="s">
        <v>124754</v>
      </c>
    </row>
    <row r="8564" spans="1:10" ht="20" customHeight="1">
      <c r="A8564" s="19" t="s">
        <v>124755</v>
      </c>
      <c r="B8564" s="24">
        <v>16</v>
      </c>
      <c r="C8564" s="22">
        <v>20</v>
      </c>
      <c r="D8564" s="21" t="s">
        <v>124756</v>
      </c>
      <c r="E8564" s="21" t="s">
        <v>124757</v>
      </c>
      <c r="F8564" s="21" t="s">
        <v>101554</v>
      </c>
      <c r="G8564" s="22">
        <v>6</v>
      </c>
      <c r="H8564" s="22">
        <v>10</v>
      </c>
      <c r="I8564" s="22">
        <v>17</v>
      </c>
      <c r="J8564" s="21" t="s">
        <v>124758</v>
      </c>
    </row>
    <row r="8565" spans="1:10" ht="20" customHeight="1">
      <c r="A8565" s="19" t="s">
        <v>124759</v>
      </c>
      <c r="B8565" s="24">
        <v>23</v>
      </c>
      <c r="C8565" s="22">
        <v>15</v>
      </c>
      <c r="D8565" s="21" t="s">
        <v>108204</v>
      </c>
      <c r="E8565" s="21" t="s">
        <v>108205</v>
      </c>
      <c r="F8565" s="21" t="s">
        <v>101568</v>
      </c>
      <c r="G8565" s="22">
        <v>1</v>
      </c>
      <c r="H8565" s="22">
        <v>10</v>
      </c>
      <c r="I8565" s="22">
        <v>15</v>
      </c>
      <c r="J8565" s="21" t="s">
        <v>124760</v>
      </c>
    </row>
    <row r="8566" spans="1:10" ht="20" customHeight="1">
      <c r="A8566" s="19" t="s">
        <v>124761</v>
      </c>
      <c r="B8566" s="24">
        <v>17</v>
      </c>
      <c r="C8566" s="22">
        <v>15</v>
      </c>
      <c r="D8566" s="21" t="s">
        <v>112693</v>
      </c>
      <c r="E8566" s="21" t="s">
        <v>112694</v>
      </c>
      <c r="F8566" s="21" t="s">
        <v>14739</v>
      </c>
      <c r="G8566" s="22">
        <v>10</v>
      </c>
      <c r="H8566" s="22">
        <v>0</v>
      </c>
      <c r="I8566" s="22">
        <v>0</v>
      </c>
      <c r="J8566" s="21" t="s">
        <v>112695</v>
      </c>
    </row>
    <row r="8567" spans="1:10" ht="32" customHeight="1">
      <c r="A8567" s="19" t="s">
        <v>124762</v>
      </c>
      <c r="B8567" s="24">
        <v>19</v>
      </c>
      <c r="C8567" s="22">
        <v>15</v>
      </c>
      <c r="D8567" s="21" t="s">
        <v>103464</v>
      </c>
      <c r="E8567" s="21" t="s">
        <v>103465</v>
      </c>
      <c r="F8567" s="21" t="s">
        <v>101568</v>
      </c>
      <c r="G8567" s="22">
        <v>1</v>
      </c>
      <c r="H8567" s="22">
        <v>9</v>
      </c>
      <c r="I8567" s="22">
        <v>17</v>
      </c>
      <c r="J8567" s="21" t="s">
        <v>124763</v>
      </c>
    </row>
    <row r="8568" spans="1:10" ht="32" customHeight="1">
      <c r="A8568" s="19" t="s">
        <v>124764</v>
      </c>
      <c r="B8568" s="24">
        <v>72</v>
      </c>
      <c r="C8568" s="22">
        <v>15</v>
      </c>
      <c r="D8568" s="21" t="s">
        <v>107284</v>
      </c>
      <c r="E8568" s="21" t="s">
        <v>107285</v>
      </c>
      <c r="F8568" s="21" t="s">
        <v>101568</v>
      </c>
      <c r="G8568" s="22">
        <v>1</v>
      </c>
      <c r="H8568" s="22">
        <v>10</v>
      </c>
      <c r="I8568" s="22">
        <v>15</v>
      </c>
      <c r="J8568" s="21" t="s">
        <v>124765</v>
      </c>
    </row>
    <row r="8569" spans="1:10" ht="32" customHeight="1">
      <c r="A8569" s="19" t="s">
        <v>124766</v>
      </c>
      <c r="B8569" s="24">
        <v>45</v>
      </c>
      <c r="C8569" s="22">
        <v>24</v>
      </c>
      <c r="D8569" s="21" t="s">
        <v>118707</v>
      </c>
      <c r="E8569" s="21" t="s">
        <v>118708</v>
      </c>
      <c r="F8569" s="21" t="s">
        <v>102405</v>
      </c>
      <c r="G8569" s="22">
        <v>1</v>
      </c>
      <c r="H8569" s="22">
        <v>19</v>
      </c>
      <c r="I8569" s="22">
        <v>30</v>
      </c>
      <c r="J8569" s="21" t="s">
        <v>124767</v>
      </c>
    </row>
    <row r="8570" spans="1:10" ht="20" customHeight="1">
      <c r="A8570" s="19" t="s">
        <v>124768</v>
      </c>
      <c r="B8570" s="24">
        <v>51</v>
      </c>
      <c r="C8570" s="22">
        <v>20</v>
      </c>
      <c r="D8570" s="21" t="s">
        <v>102592</v>
      </c>
      <c r="E8570" s="21" t="s">
        <v>102593</v>
      </c>
      <c r="F8570" s="21" t="s">
        <v>101623</v>
      </c>
      <c r="G8570" s="22">
        <v>4</v>
      </c>
      <c r="H8570" s="22">
        <v>12</v>
      </c>
      <c r="I8570" s="22">
        <v>24</v>
      </c>
      <c r="J8570" s="21" t="s">
        <v>124769</v>
      </c>
    </row>
    <row r="8571" spans="1:10" ht="32" customHeight="1">
      <c r="A8571" s="19" t="s">
        <v>124770</v>
      </c>
      <c r="B8571" s="24">
        <v>30</v>
      </c>
      <c r="C8571" s="22">
        <v>58</v>
      </c>
      <c r="D8571" s="21" t="s">
        <v>121318</v>
      </c>
      <c r="E8571" s="21" t="s">
        <v>121319</v>
      </c>
      <c r="F8571" s="21" t="s">
        <v>124771</v>
      </c>
      <c r="G8571" s="22">
        <v>11</v>
      </c>
      <c r="H8571" s="22">
        <v>13</v>
      </c>
      <c r="I8571" s="22">
        <v>19</v>
      </c>
      <c r="J8571" s="21" t="s">
        <v>124772</v>
      </c>
    </row>
    <row r="8572" spans="1:10" ht="32" customHeight="1">
      <c r="A8572" s="19" t="s">
        <v>124773</v>
      </c>
      <c r="B8572" s="24">
        <v>30</v>
      </c>
      <c r="C8572" s="22">
        <v>58</v>
      </c>
      <c r="D8572" s="21" t="s">
        <v>121318</v>
      </c>
      <c r="E8572" s="21" t="s">
        <v>121319</v>
      </c>
      <c r="F8572" s="21" t="s">
        <v>124771</v>
      </c>
      <c r="G8572" s="22">
        <v>11</v>
      </c>
      <c r="H8572" s="22">
        <v>13</v>
      </c>
      <c r="I8572" s="22">
        <v>19</v>
      </c>
      <c r="J8572" s="21" t="s">
        <v>124772</v>
      </c>
    </row>
    <row r="8573" spans="1:10" ht="20" customHeight="1">
      <c r="A8573" s="19" t="s">
        <v>124774</v>
      </c>
      <c r="B8573" s="24">
        <v>21</v>
      </c>
      <c r="C8573" s="22">
        <v>34</v>
      </c>
      <c r="D8573" s="21" t="s">
        <v>124775</v>
      </c>
      <c r="E8573" s="21" t="s">
        <v>124776</v>
      </c>
      <c r="F8573" s="21" t="s">
        <v>104148</v>
      </c>
      <c r="G8573" s="22">
        <v>1</v>
      </c>
      <c r="H8573" s="22">
        <v>7</v>
      </c>
      <c r="I8573" s="22">
        <v>16</v>
      </c>
      <c r="J8573" s="21" t="s">
        <v>124777</v>
      </c>
    </row>
    <row r="8574" spans="1:10" ht="20" customHeight="1">
      <c r="A8574" s="19" t="s">
        <v>124778</v>
      </c>
      <c r="B8574" s="24">
        <v>27</v>
      </c>
      <c r="C8574" s="22">
        <v>15</v>
      </c>
      <c r="D8574" s="21" t="s">
        <v>119804</v>
      </c>
      <c r="E8574" s="21" t="s">
        <v>119805</v>
      </c>
      <c r="F8574" s="21" t="s">
        <v>14739</v>
      </c>
      <c r="G8574" s="22">
        <v>10</v>
      </c>
      <c r="H8574" s="22">
        <v>0</v>
      </c>
      <c r="I8574" s="22">
        <v>0</v>
      </c>
      <c r="J8574" s="21" t="s">
        <v>124779</v>
      </c>
    </row>
    <row r="8575" spans="1:10" ht="32" customHeight="1">
      <c r="A8575" s="19" t="s">
        <v>124780</v>
      </c>
      <c r="B8575" s="24">
        <v>20</v>
      </c>
      <c r="C8575" s="22">
        <v>35</v>
      </c>
      <c r="D8575" s="21" t="s">
        <v>115767</v>
      </c>
      <c r="E8575" s="21" t="s">
        <v>115768</v>
      </c>
      <c r="F8575" s="21" t="s">
        <v>114823</v>
      </c>
      <c r="G8575" s="22">
        <v>6</v>
      </c>
      <c r="H8575" s="22">
        <v>25</v>
      </c>
      <c r="I8575" s="22">
        <v>40</v>
      </c>
      <c r="J8575" s="21" t="s">
        <v>124781</v>
      </c>
    </row>
    <row r="8576" spans="1:10" ht="20" customHeight="1">
      <c r="A8576" s="19" t="s">
        <v>124782</v>
      </c>
      <c r="B8576" s="24">
        <v>22</v>
      </c>
      <c r="C8576" s="22">
        <v>15</v>
      </c>
      <c r="D8576" s="21" t="s">
        <v>124783</v>
      </c>
      <c r="E8576" s="21" t="s">
        <v>124784</v>
      </c>
      <c r="F8576" s="21" t="s">
        <v>101563</v>
      </c>
      <c r="G8576" s="22">
        <v>10</v>
      </c>
      <c r="H8576" s="22">
        <v>0</v>
      </c>
      <c r="I8576" s="22">
        <v>0</v>
      </c>
      <c r="J8576" s="21" t="s">
        <v>124785</v>
      </c>
    </row>
    <row r="8577" spans="1:10" ht="20" customHeight="1">
      <c r="A8577" s="19" t="s">
        <v>124786</v>
      </c>
      <c r="B8577" s="24">
        <v>22</v>
      </c>
      <c r="C8577" s="22">
        <v>15</v>
      </c>
      <c r="D8577" s="21" t="s">
        <v>124783</v>
      </c>
      <c r="E8577" s="21" t="s">
        <v>124784</v>
      </c>
      <c r="F8577" s="21" t="s">
        <v>101563</v>
      </c>
      <c r="G8577" s="22">
        <v>10</v>
      </c>
      <c r="H8577" s="22">
        <v>0</v>
      </c>
      <c r="I8577" s="22">
        <v>0</v>
      </c>
      <c r="J8577" s="21" t="s">
        <v>124785</v>
      </c>
    </row>
    <row r="8578" spans="1:10" ht="32" customHeight="1">
      <c r="A8578" s="19" t="s">
        <v>124787</v>
      </c>
      <c r="B8578" s="24">
        <v>14</v>
      </c>
      <c r="C8578" s="22">
        <v>45</v>
      </c>
      <c r="D8578" s="21" t="s">
        <v>124788</v>
      </c>
      <c r="E8578" s="21" t="s">
        <v>124789</v>
      </c>
      <c r="F8578" s="22">
        <v>575</v>
      </c>
      <c r="G8578" s="22">
        <v>11</v>
      </c>
      <c r="H8578" s="22">
        <v>8</v>
      </c>
      <c r="I8578" s="22">
        <v>18</v>
      </c>
      <c r="J8578" s="21" t="s">
        <v>124790</v>
      </c>
    </row>
    <row r="8579" spans="1:10" ht="32" customHeight="1">
      <c r="A8579" s="19" t="s">
        <v>124791</v>
      </c>
      <c r="B8579" s="24">
        <v>29</v>
      </c>
      <c r="C8579" s="22">
        <v>15</v>
      </c>
      <c r="D8579" s="21" t="s">
        <v>118892</v>
      </c>
      <c r="E8579" s="21" t="s">
        <v>118893</v>
      </c>
      <c r="F8579" s="21" t="s">
        <v>14739</v>
      </c>
      <c r="G8579" s="22">
        <v>10</v>
      </c>
      <c r="H8579" s="22">
        <v>0</v>
      </c>
      <c r="I8579" s="22">
        <v>0</v>
      </c>
      <c r="J8579" s="21" t="s">
        <v>124792</v>
      </c>
    </row>
    <row r="8580" spans="1:10" ht="32" customHeight="1">
      <c r="A8580" s="19" t="s">
        <v>124793</v>
      </c>
      <c r="B8580" s="24">
        <v>32</v>
      </c>
      <c r="C8580" s="22">
        <v>28</v>
      </c>
      <c r="D8580" s="21" t="s">
        <v>124794</v>
      </c>
      <c r="E8580" s="21" t="s">
        <v>124795</v>
      </c>
      <c r="F8580" s="21" t="s">
        <v>102868</v>
      </c>
      <c r="G8580" s="22">
        <v>6</v>
      </c>
      <c r="H8580" s="22">
        <v>18</v>
      </c>
      <c r="I8580" s="22">
        <v>31</v>
      </c>
      <c r="J8580" s="21" t="s">
        <v>124796</v>
      </c>
    </row>
    <row r="8581" spans="1:10" ht="32" customHeight="1">
      <c r="A8581" s="19" t="s">
        <v>124797</v>
      </c>
      <c r="B8581" s="24">
        <v>13</v>
      </c>
      <c r="C8581" s="22">
        <v>15</v>
      </c>
      <c r="D8581" s="21" t="s">
        <v>105820</v>
      </c>
      <c r="E8581" s="21" t="s">
        <v>105821</v>
      </c>
      <c r="F8581" s="21" t="s">
        <v>14739</v>
      </c>
      <c r="G8581" s="22">
        <v>10</v>
      </c>
      <c r="H8581" s="22">
        <v>0</v>
      </c>
      <c r="I8581" s="22">
        <v>0</v>
      </c>
      <c r="J8581" s="21" t="s">
        <v>105822</v>
      </c>
    </row>
    <row r="8582" spans="1:10" ht="32" customHeight="1">
      <c r="A8582" s="19" t="s">
        <v>124798</v>
      </c>
      <c r="B8582" s="24">
        <v>20</v>
      </c>
      <c r="C8582" s="22">
        <v>15</v>
      </c>
      <c r="D8582" s="21" t="s">
        <v>124799</v>
      </c>
      <c r="E8582" s="21" t="s">
        <v>124800</v>
      </c>
      <c r="F8582" s="21" t="s">
        <v>101528</v>
      </c>
      <c r="G8582" s="22">
        <v>10</v>
      </c>
      <c r="H8582" s="22">
        <v>0</v>
      </c>
      <c r="I8582" s="22">
        <v>0</v>
      </c>
      <c r="J8582" s="21" t="s">
        <v>124801</v>
      </c>
    </row>
    <row r="8583" spans="1:10" ht="32" customHeight="1">
      <c r="A8583" s="19" t="s">
        <v>124802</v>
      </c>
      <c r="B8583" s="24">
        <v>14</v>
      </c>
      <c r="C8583" s="22">
        <v>19</v>
      </c>
      <c r="D8583" s="21" t="s">
        <v>111236</v>
      </c>
      <c r="E8583" s="21" t="s">
        <v>111237</v>
      </c>
      <c r="F8583" s="21" t="s">
        <v>102114</v>
      </c>
      <c r="G8583" s="22">
        <v>1</v>
      </c>
      <c r="H8583" s="22">
        <v>14</v>
      </c>
      <c r="I8583" s="22">
        <v>20</v>
      </c>
      <c r="J8583" s="21" t="s">
        <v>124803</v>
      </c>
    </row>
    <row r="8584" spans="1:10" ht="32" customHeight="1">
      <c r="A8584" s="19" t="s">
        <v>124804</v>
      </c>
      <c r="B8584" s="24">
        <v>14</v>
      </c>
      <c r="C8584" s="22">
        <v>19</v>
      </c>
      <c r="D8584" s="21" t="s">
        <v>111236</v>
      </c>
      <c r="E8584" s="21" t="s">
        <v>111237</v>
      </c>
      <c r="F8584" s="21" t="s">
        <v>102114</v>
      </c>
      <c r="G8584" s="22">
        <v>1</v>
      </c>
      <c r="H8584" s="22">
        <v>14</v>
      </c>
      <c r="I8584" s="22">
        <v>20</v>
      </c>
      <c r="J8584" s="21" t="s">
        <v>124803</v>
      </c>
    </row>
    <row r="8585" spans="1:10" ht="32" customHeight="1">
      <c r="A8585" s="19" t="s">
        <v>124805</v>
      </c>
      <c r="B8585" s="24">
        <v>44</v>
      </c>
      <c r="C8585" s="22">
        <v>15</v>
      </c>
      <c r="D8585" s="21" t="s">
        <v>118924</v>
      </c>
      <c r="E8585" s="21" t="s">
        <v>118925</v>
      </c>
      <c r="F8585" s="21" t="s">
        <v>101554</v>
      </c>
      <c r="G8585" s="22">
        <v>10</v>
      </c>
      <c r="H8585" s="22">
        <v>0</v>
      </c>
      <c r="I8585" s="22">
        <v>0</v>
      </c>
      <c r="J8585" s="21" t="s">
        <v>124806</v>
      </c>
    </row>
    <row r="8586" spans="1:10" ht="32" customHeight="1">
      <c r="A8586" s="19" t="s">
        <v>124807</v>
      </c>
      <c r="B8586" s="24">
        <v>33</v>
      </c>
      <c r="C8586" s="22">
        <v>15</v>
      </c>
      <c r="D8586" s="21" t="s">
        <v>120844</v>
      </c>
      <c r="E8586" s="21" t="s">
        <v>120845</v>
      </c>
      <c r="F8586" s="21" t="s">
        <v>101554</v>
      </c>
      <c r="G8586" s="22">
        <v>4</v>
      </c>
      <c r="H8586" s="22">
        <v>6</v>
      </c>
      <c r="I8586" s="22">
        <v>13</v>
      </c>
      <c r="J8586" s="21" t="s">
        <v>124808</v>
      </c>
    </row>
    <row r="8587" spans="1:10" ht="32" customHeight="1">
      <c r="A8587" s="19" t="s">
        <v>124809</v>
      </c>
      <c r="B8587" s="24">
        <v>27</v>
      </c>
      <c r="C8587" s="22">
        <v>16</v>
      </c>
      <c r="D8587" s="21" t="s">
        <v>124810</v>
      </c>
      <c r="E8587" s="21" t="s">
        <v>124811</v>
      </c>
      <c r="F8587" s="22">
        <v>1</v>
      </c>
      <c r="G8587" s="22">
        <v>1</v>
      </c>
      <c r="H8587" s="22">
        <v>11</v>
      </c>
      <c r="I8587" s="22">
        <v>28</v>
      </c>
      <c r="J8587" s="21" t="s">
        <v>124812</v>
      </c>
    </row>
    <row r="8588" spans="1:10" ht="32" customHeight="1">
      <c r="A8588" s="19" t="s">
        <v>124813</v>
      </c>
      <c r="B8588" s="24">
        <v>18</v>
      </c>
      <c r="C8588" s="22">
        <v>15</v>
      </c>
      <c r="D8588" s="21" t="s">
        <v>124814</v>
      </c>
      <c r="E8588" s="21" t="s">
        <v>124815</v>
      </c>
      <c r="F8588" s="21" t="s">
        <v>14739</v>
      </c>
      <c r="G8588" s="22">
        <v>10</v>
      </c>
      <c r="H8588" s="22">
        <v>0</v>
      </c>
      <c r="I8588" s="22">
        <v>0</v>
      </c>
      <c r="J8588" s="21" t="s">
        <v>124816</v>
      </c>
    </row>
    <row r="8589" spans="1:10" ht="32" customHeight="1">
      <c r="A8589" s="19" t="s">
        <v>124817</v>
      </c>
      <c r="B8589" s="24">
        <v>13</v>
      </c>
      <c r="C8589" s="22">
        <v>15</v>
      </c>
      <c r="D8589" s="21" t="s">
        <v>124818</v>
      </c>
      <c r="E8589" s="21" t="s">
        <v>124819</v>
      </c>
      <c r="F8589" s="21" t="s">
        <v>101554</v>
      </c>
      <c r="G8589" s="22">
        <v>10</v>
      </c>
      <c r="H8589" s="22">
        <v>0</v>
      </c>
      <c r="I8589" s="22">
        <v>0</v>
      </c>
      <c r="J8589" s="21" t="s">
        <v>124820</v>
      </c>
    </row>
    <row r="8590" spans="1:10" ht="32" customHeight="1">
      <c r="A8590" s="19" t="s">
        <v>124821</v>
      </c>
      <c r="B8590" s="24">
        <v>13</v>
      </c>
      <c r="C8590" s="22">
        <v>15</v>
      </c>
      <c r="D8590" s="21" t="s">
        <v>109958</v>
      </c>
      <c r="E8590" s="21" t="s">
        <v>109959</v>
      </c>
      <c r="F8590" s="21" t="s">
        <v>101554</v>
      </c>
      <c r="G8590" s="22">
        <v>10</v>
      </c>
      <c r="H8590" s="22">
        <v>0</v>
      </c>
      <c r="I8590" s="22">
        <v>0</v>
      </c>
      <c r="J8590" s="21" t="s">
        <v>124822</v>
      </c>
    </row>
    <row r="8591" spans="1:10" ht="32" customHeight="1">
      <c r="A8591" s="19" t="s">
        <v>124823</v>
      </c>
      <c r="B8591" s="24">
        <v>22</v>
      </c>
      <c r="C8591" s="22">
        <v>15</v>
      </c>
      <c r="D8591" s="21" t="s">
        <v>113346</v>
      </c>
      <c r="E8591" s="21" t="s">
        <v>113347</v>
      </c>
      <c r="F8591" s="21" t="s">
        <v>14739</v>
      </c>
      <c r="G8591" s="22">
        <v>10</v>
      </c>
      <c r="H8591" s="22">
        <v>0</v>
      </c>
      <c r="I8591" s="22">
        <v>0</v>
      </c>
      <c r="J8591" s="21" t="s">
        <v>113348</v>
      </c>
    </row>
    <row r="8592" spans="1:10" ht="32" customHeight="1">
      <c r="A8592" s="19" t="s">
        <v>124824</v>
      </c>
      <c r="B8592" s="24">
        <v>22</v>
      </c>
      <c r="C8592" s="22">
        <v>15</v>
      </c>
      <c r="D8592" s="21" t="s">
        <v>113346</v>
      </c>
      <c r="E8592" s="21" t="s">
        <v>113347</v>
      </c>
      <c r="F8592" s="21" t="s">
        <v>14739</v>
      </c>
      <c r="G8592" s="22">
        <v>10</v>
      </c>
      <c r="H8592" s="22">
        <v>0</v>
      </c>
      <c r="I8592" s="22">
        <v>0</v>
      </c>
      <c r="J8592" s="21" t="s">
        <v>113348</v>
      </c>
    </row>
    <row r="8593" spans="1:10" ht="32" customHeight="1">
      <c r="A8593" s="19" t="s">
        <v>124825</v>
      </c>
      <c r="B8593" s="24">
        <v>21</v>
      </c>
      <c r="C8593" s="22">
        <v>15</v>
      </c>
      <c r="D8593" s="21" t="s">
        <v>109994</v>
      </c>
      <c r="E8593" s="21" t="s">
        <v>109995</v>
      </c>
      <c r="F8593" s="21" t="s">
        <v>101694</v>
      </c>
      <c r="G8593" s="22">
        <v>10</v>
      </c>
      <c r="H8593" s="22">
        <v>0</v>
      </c>
      <c r="I8593" s="22">
        <v>0</v>
      </c>
      <c r="J8593" s="21" t="s">
        <v>124826</v>
      </c>
    </row>
    <row r="8594" spans="1:10" ht="32" customHeight="1">
      <c r="A8594" s="19" t="s">
        <v>124827</v>
      </c>
      <c r="B8594" s="24">
        <v>21</v>
      </c>
      <c r="C8594" s="22">
        <v>26</v>
      </c>
      <c r="D8594" s="21" t="s">
        <v>115892</v>
      </c>
      <c r="E8594" s="21" t="s">
        <v>115893</v>
      </c>
      <c r="F8594" s="21" t="s">
        <v>102510</v>
      </c>
      <c r="G8594" s="22">
        <v>7</v>
      </c>
      <c r="H8594" s="22">
        <v>15</v>
      </c>
      <c r="I8594" s="22">
        <v>31</v>
      </c>
      <c r="J8594" s="21" t="s">
        <v>124828</v>
      </c>
    </row>
    <row r="8595" spans="1:10" ht="32" customHeight="1">
      <c r="A8595" s="19" t="s">
        <v>124829</v>
      </c>
      <c r="B8595" s="24">
        <v>29</v>
      </c>
      <c r="C8595" s="22">
        <v>15</v>
      </c>
      <c r="D8595" s="21" t="s">
        <v>102403</v>
      </c>
      <c r="E8595" s="21" t="s">
        <v>102404</v>
      </c>
      <c r="F8595" s="21" t="s">
        <v>101568</v>
      </c>
      <c r="G8595" s="22">
        <v>10</v>
      </c>
      <c r="H8595" s="22">
        <v>0</v>
      </c>
      <c r="I8595" s="22">
        <v>0</v>
      </c>
      <c r="J8595" s="21" t="s">
        <v>124830</v>
      </c>
    </row>
    <row r="8596" spans="1:10" ht="20" customHeight="1">
      <c r="A8596" s="19" t="s">
        <v>124831</v>
      </c>
      <c r="B8596" s="24">
        <v>21</v>
      </c>
      <c r="C8596" s="22">
        <v>15</v>
      </c>
      <c r="D8596" s="21" t="s">
        <v>108739</v>
      </c>
      <c r="E8596" s="21" t="s">
        <v>108740</v>
      </c>
      <c r="F8596" s="21" t="s">
        <v>101694</v>
      </c>
      <c r="G8596" s="22">
        <v>10</v>
      </c>
      <c r="H8596" s="22">
        <v>0</v>
      </c>
      <c r="I8596" s="22">
        <v>0</v>
      </c>
      <c r="J8596" s="21" t="s">
        <v>124832</v>
      </c>
    </row>
    <row r="8597" spans="1:10" ht="20" customHeight="1">
      <c r="A8597" s="19" t="s">
        <v>124833</v>
      </c>
      <c r="B8597" s="24">
        <v>21</v>
      </c>
      <c r="C8597" s="22">
        <v>15</v>
      </c>
      <c r="D8597" s="21" t="s">
        <v>108739</v>
      </c>
      <c r="E8597" s="21" t="s">
        <v>108740</v>
      </c>
      <c r="F8597" s="21" t="s">
        <v>101694</v>
      </c>
      <c r="G8597" s="22">
        <v>10</v>
      </c>
      <c r="H8597" s="22">
        <v>0</v>
      </c>
      <c r="I8597" s="22">
        <v>0</v>
      </c>
      <c r="J8597" s="21" t="s">
        <v>124832</v>
      </c>
    </row>
    <row r="8598" spans="1:10" ht="32" customHeight="1">
      <c r="A8598" s="19" t="s">
        <v>124834</v>
      </c>
      <c r="B8598" s="24">
        <v>28</v>
      </c>
      <c r="C8598" s="22">
        <v>15</v>
      </c>
      <c r="D8598" s="21" t="s">
        <v>102262</v>
      </c>
      <c r="E8598" s="21" t="s">
        <v>102263</v>
      </c>
      <c r="F8598" s="21" t="s">
        <v>101554</v>
      </c>
      <c r="G8598" s="22">
        <v>10</v>
      </c>
      <c r="H8598" s="22">
        <v>0</v>
      </c>
      <c r="I8598" s="22">
        <v>0</v>
      </c>
      <c r="J8598" s="21" t="s">
        <v>102264</v>
      </c>
    </row>
    <row r="8599" spans="1:10" ht="32" customHeight="1">
      <c r="A8599" s="19" t="s">
        <v>124835</v>
      </c>
      <c r="B8599" s="24">
        <v>63</v>
      </c>
      <c r="C8599" s="22">
        <v>17</v>
      </c>
      <c r="D8599" s="21" t="s">
        <v>124836</v>
      </c>
      <c r="E8599" s="21" t="s">
        <v>124837</v>
      </c>
      <c r="F8599" s="21" t="s">
        <v>14743</v>
      </c>
      <c r="G8599" s="22">
        <v>1</v>
      </c>
      <c r="H8599" s="22">
        <v>12</v>
      </c>
      <c r="I8599" s="22">
        <v>20</v>
      </c>
      <c r="J8599" s="21" t="s">
        <v>124838</v>
      </c>
    </row>
    <row r="8600" spans="1:10" ht="32" customHeight="1">
      <c r="A8600" s="19" t="s">
        <v>124839</v>
      </c>
      <c r="B8600" s="24">
        <v>30</v>
      </c>
      <c r="C8600" s="22">
        <v>15</v>
      </c>
      <c r="D8600" s="21" t="s">
        <v>108964</v>
      </c>
      <c r="E8600" s="21" t="s">
        <v>108965</v>
      </c>
      <c r="F8600" s="21" t="s">
        <v>101554</v>
      </c>
      <c r="G8600" s="22">
        <v>10</v>
      </c>
      <c r="H8600" s="22">
        <v>0</v>
      </c>
      <c r="I8600" s="22">
        <v>0</v>
      </c>
      <c r="J8600" s="21" t="s">
        <v>124840</v>
      </c>
    </row>
    <row r="8601" spans="1:10" ht="32" customHeight="1">
      <c r="A8601" s="19" t="s">
        <v>124841</v>
      </c>
      <c r="B8601" s="24">
        <v>29</v>
      </c>
      <c r="C8601" s="22">
        <v>15</v>
      </c>
      <c r="D8601" s="21" t="s">
        <v>103479</v>
      </c>
      <c r="E8601" s="21" t="s">
        <v>103480</v>
      </c>
      <c r="F8601" s="21" t="s">
        <v>101528</v>
      </c>
      <c r="G8601" s="22">
        <v>10</v>
      </c>
      <c r="H8601" s="22">
        <v>0</v>
      </c>
      <c r="I8601" s="22">
        <v>0</v>
      </c>
      <c r="J8601" s="21" t="s">
        <v>116314</v>
      </c>
    </row>
    <row r="8602" spans="1:10" ht="32" customHeight="1">
      <c r="A8602" s="19" t="s">
        <v>124842</v>
      </c>
      <c r="B8602" s="24">
        <v>55</v>
      </c>
      <c r="C8602" s="22">
        <v>27</v>
      </c>
      <c r="D8602" s="21" t="s">
        <v>111605</v>
      </c>
      <c r="E8602" s="21" t="s">
        <v>111606</v>
      </c>
      <c r="F8602" s="21" t="s">
        <v>102428</v>
      </c>
      <c r="G8602" s="22">
        <v>7</v>
      </c>
      <c r="H8602" s="22">
        <v>16</v>
      </c>
      <c r="I8602" s="22">
        <v>27</v>
      </c>
      <c r="J8602" s="21" t="s">
        <v>124843</v>
      </c>
    </row>
    <row r="8603" spans="1:10" ht="32" customHeight="1">
      <c r="A8603" s="19" t="s">
        <v>124844</v>
      </c>
      <c r="B8603" s="24">
        <v>19</v>
      </c>
      <c r="C8603" s="22">
        <v>15</v>
      </c>
      <c r="D8603" s="21" t="s">
        <v>124845</v>
      </c>
      <c r="E8603" s="21" t="s">
        <v>124846</v>
      </c>
      <c r="F8603" s="21" t="s">
        <v>101568</v>
      </c>
      <c r="G8603" s="22">
        <v>1</v>
      </c>
      <c r="H8603" s="22">
        <v>9</v>
      </c>
      <c r="I8603" s="22">
        <v>19</v>
      </c>
      <c r="J8603" s="21" t="s">
        <v>124847</v>
      </c>
    </row>
    <row r="8604" spans="1:10" ht="32" customHeight="1">
      <c r="A8604" s="19" t="s">
        <v>124848</v>
      </c>
      <c r="B8604" s="24">
        <v>24</v>
      </c>
      <c r="C8604" s="22">
        <v>15</v>
      </c>
      <c r="D8604" s="21" t="s">
        <v>124849</v>
      </c>
      <c r="E8604" s="21" t="s">
        <v>124850</v>
      </c>
      <c r="F8604" s="21" t="s">
        <v>101628</v>
      </c>
      <c r="G8604" s="22">
        <v>1</v>
      </c>
      <c r="H8604" s="22">
        <v>10</v>
      </c>
      <c r="I8604" s="22">
        <v>22</v>
      </c>
      <c r="J8604" s="21" t="s">
        <v>124851</v>
      </c>
    </row>
    <row r="8605" spans="1:10" ht="32" customHeight="1">
      <c r="A8605" s="19" t="s">
        <v>124852</v>
      </c>
      <c r="B8605" s="24">
        <v>31</v>
      </c>
      <c r="C8605" s="22">
        <v>15</v>
      </c>
      <c r="D8605" s="21" t="s">
        <v>124853</v>
      </c>
      <c r="E8605" s="21" t="s">
        <v>124854</v>
      </c>
      <c r="F8605" s="21" t="s">
        <v>101528</v>
      </c>
      <c r="G8605" s="22">
        <v>10</v>
      </c>
      <c r="H8605" s="22">
        <v>0</v>
      </c>
      <c r="I8605" s="22">
        <v>0</v>
      </c>
      <c r="J8605" s="21" t="s">
        <v>124855</v>
      </c>
    </row>
    <row r="8606" spans="1:10" ht="32" customHeight="1">
      <c r="A8606" s="19" t="s">
        <v>124856</v>
      </c>
      <c r="B8606" s="24">
        <v>21</v>
      </c>
      <c r="C8606" s="22">
        <v>15</v>
      </c>
      <c r="D8606" s="21" t="s">
        <v>104248</v>
      </c>
      <c r="E8606" s="21" t="s">
        <v>104249</v>
      </c>
      <c r="F8606" s="21" t="s">
        <v>14739</v>
      </c>
      <c r="G8606" s="22">
        <v>10</v>
      </c>
      <c r="H8606" s="22">
        <v>0</v>
      </c>
      <c r="I8606" s="22">
        <v>0</v>
      </c>
      <c r="J8606" s="21" t="s">
        <v>104250</v>
      </c>
    </row>
    <row r="8607" spans="1:10" ht="32" customHeight="1">
      <c r="A8607" s="19" t="s">
        <v>124857</v>
      </c>
      <c r="B8607" s="24">
        <v>31</v>
      </c>
      <c r="C8607" s="22">
        <v>21</v>
      </c>
      <c r="D8607" s="21" t="s">
        <v>124858</v>
      </c>
      <c r="E8607" s="21" t="s">
        <v>124859</v>
      </c>
      <c r="F8607" s="21" t="s">
        <v>14743</v>
      </c>
      <c r="G8607" s="22">
        <v>6</v>
      </c>
      <c r="H8607" s="22">
        <v>11</v>
      </c>
      <c r="I8607" s="22">
        <v>21</v>
      </c>
      <c r="J8607" s="21" t="s">
        <v>124860</v>
      </c>
    </row>
    <row r="8608" spans="1:10" ht="32" customHeight="1">
      <c r="A8608" s="19" t="s">
        <v>124861</v>
      </c>
      <c r="B8608" s="24">
        <v>24</v>
      </c>
      <c r="C8608" s="22">
        <v>15</v>
      </c>
      <c r="D8608" s="21" t="s">
        <v>124862</v>
      </c>
      <c r="E8608" s="21" t="s">
        <v>124863</v>
      </c>
      <c r="F8608" s="21" t="s">
        <v>101727</v>
      </c>
      <c r="G8608" s="22">
        <v>10</v>
      </c>
      <c r="H8608" s="22">
        <v>0</v>
      </c>
      <c r="I8608" s="22">
        <v>0</v>
      </c>
      <c r="J8608" s="21" t="s">
        <v>124864</v>
      </c>
    </row>
    <row r="8609" spans="1:10" ht="20" customHeight="1">
      <c r="A8609" s="27">
        <v>-999</v>
      </c>
      <c r="B8609" s="24">
        <v>-999</v>
      </c>
      <c r="C8609" s="22">
        <v>-999</v>
      </c>
      <c r="D8609" s="22">
        <v>-999</v>
      </c>
      <c r="E8609" s="22">
        <v>-999</v>
      </c>
      <c r="F8609" s="22">
        <v>-999</v>
      </c>
      <c r="G8609" s="22">
        <v>-999</v>
      </c>
      <c r="H8609" s="22">
        <v>-999</v>
      </c>
      <c r="I8609" s="22">
        <v>-999</v>
      </c>
      <c r="J8609" s="22">
        <v>-999</v>
      </c>
    </row>
    <row r="8610" spans="1:10" ht="20" customHeight="1">
      <c r="A8610" s="27">
        <v>-999</v>
      </c>
      <c r="B8610" s="24">
        <v>-999</v>
      </c>
      <c r="C8610" s="22">
        <v>-999</v>
      </c>
      <c r="D8610" s="22">
        <v>-999</v>
      </c>
      <c r="E8610" s="22">
        <v>-999</v>
      </c>
      <c r="F8610" s="22">
        <v>-999</v>
      </c>
      <c r="G8610" s="22">
        <v>-999</v>
      </c>
      <c r="H8610" s="22">
        <v>-999</v>
      </c>
      <c r="I8610" s="22">
        <v>-999</v>
      </c>
      <c r="J8610" s="22">
        <v>-999</v>
      </c>
    </row>
    <row r="8611" spans="1:10" ht="32" customHeight="1">
      <c r="A8611" s="19" t="s">
        <v>124865</v>
      </c>
      <c r="B8611" s="24">
        <v>25</v>
      </c>
      <c r="C8611" s="22">
        <v>20</v>
      </c>
      <c r="D8611" s="21" t="s">
        <v>124866</v>
      </c>
      <c r="E8611" s="21" t="s">
        <v>124867</v>
      </c>
      <c r="F8611" s="21" t="s">
        <v>101623</v>
      </c>
      <c r="G8611" s="22">
        <v>2</v>
      </c>
      <c r="H8611" s="22">
        <v>14</v>
      </c>
      <c r="I8611" s="22">
        <v>24</v>
      </c>
      <c r="J8611" s="21" t="s">
        <v>124868</v>
      </c>
    </row>
    <row r="8612" spans="1:10" ht="32" customHeight="1">
      <c r="A8612" s="19" t="s">
        <v>124869</v>
      </c>
      <c r="B8612" s="24">
        <v>50</v>
      </c>
      <c r="C8612" s="22">
        <v>30</v>
      </c>
      <c r="D8612" s="21" t="s">
        <v>103205</v>
      </c>
      <c r="E8612" s="21" t="s">
        <v>103206</v>
      </c>
      <c r="F8612" s="21" t="s">
        <v>101910</v>
      </c>
      <c r="G8612" s="22">
        <v>8</v>
      </c>
      <c r="H8612" s="22">
        <v>18</v>
      </c>
      <c r="I8612" s="22">
        <v>33</v>
      </c>
      <c r="J8612" s="21" t="s">
        <v>124870</v>
      </c>
    </row>
    <row r="8613" spans="1:10" ht="32" customHeight="1">
      <c r="A8613" s="19" t="s">
        <v>124871</v>
      </c>
      <c r="B8613" s="24">
        <v>19</v>
      </c>
      <c r="C8613" s="22">
        <v>15</v>
      </c>
      <c r="D8613" s="21" t="s">
        <v>124872</v>
      </c>
      <c r="E8613" s="21" t="s">
        <v>124873</v>
      </c>
      <c r="F8613" s="21" t="s">
        <v>101563</v>
      </c>
      <c r="G8613" s="22">
        <v>10</v>
      </c>
      <c r="H8613" s="22">
        <v>0</v>
      </c>
      <c r="I8613" s="22">
        <v>0</v>
      </c>
      <c r="J8613" s="21" t="s">
        <v>124874</v>
      </c>
    </row>
    <row r="8614" spans="1:10" ht="32" customHeight="1">
      <c r="A8614" s="19" t="s">
        <v>124875</v>
      </c>
      <c r="B8614" s="24">
        <v>19</v>
      </c>
      <c r="C8614" s="22">
        <v>15</v>
      </c>
      <c r="D8614" s="21" t="s">
        <v>124872</v>
      </c>
      <c r="E8614" s="21" t="s">
        <v>124873</v>
      </c>
      <c r="F8614" s="21" t="s">
        <v>101563</v>
      </c>
      <c r="G8614" s="22">
        <v>10</v>
      </c>
      <c r="H8614" s="22">
        <v>0</v>
      </c>
      <c r="I8614" s="22">
        <v>0</v>
      </c>
      <c r="J8614" s="21" t="s">
        <v>124874</v>
      </c>
    </row>
    <row r="8615" spans="1:10" ht="32" customHeight="1">
      <c r="A8615" s="19" t="s">
        <v>124876</v>
      </c>
      <c r="B8615" s="24">
        <v>12</v>
      </c>
      <c r="C8615" s="22">
        <v>17</v>
      </c>
      <c r="D8615" s="21" t="s">
        <v>103949</v>
      </c>
      <c r="E8615" s="21" t="s">
        <v>103950</v>
      </c>
      <c r="F8615" s="21" t="s">
        <v>101543</v>
      </c>
      <c r="G8615" s="22">
        <v>5</v>
      </c>
      <c r="H8615" s="22">
        <v>8</v>
      </c>
      <c r="I8615" s="22">
        <v>22</v>
      </c>
      <c r="J8615" s="21" t="s">
        <v>124877</v>
      </c>
    </row>
    <row r="8616" spans="1:10" ht="32" customHeight="1">
      <c r="A8616" s="19" t="s">
        <v>124878</v>
      </c>
      <c r="B8616" s="24">
        <v>53</v>
      </c>
      <c r="C8616" s="22">
        <v>15</v>
      </c>
      <c r="D8616" s="21" t="s">
        <v>124879</v>
      </c>
      <c r="E8616" s="21" t="s">
        <v>124880</v>
      </c>
      <c r="F8616" s="21" t="s">
        <v>101727</v>
      </c>
      <c r="G8616" s="22">
        <v>10</v>
      </c>
      <c r="H8616" s="22">
        <v>0</v>
      </c>
      <c r="I8616" s="22">
        <v>0</v>
      </c>
      <c r="J8616" s="21" t="s">
        <v>124881</v>
      </c>
    </row>
    <row r="8617" spans="1:10" ht="32" customHeight="1">
      <c r="A8617" s="19" t="s">
        <v>124882</v>
      </c>
      <c r="B8617" s="24">
        <v>28</v>
      </c>
      <c r="C8617" s="22">
        <v>16</v>
      </c>
      <c r="D8617" s="21" t="s">
        <v>124883</v>
      </c>
      <c r="E8617" s="21" t="s">
        <v>124884</v>
      </c>
      <c r="F8617" s="21" t="s">
        <v>102171</v>
      </c>
      <c r="G8617" s="22">
        <v>2</v>
      </c>
      <c r="H8617" s="22">
        <v>10</v>
      </c>
      <c r="I8617" s="22">
        <v>24</v>
      </c>
      <c r="J8617" s="21" t="s">
        <v>124885</v>
      </c>
    </row>
    <row r="8618" spans="1:10" ht="32" customHeight="1">
      <c r="A8618" s="19" t="s">
        <v>124886</v>
      </c>
      <c r="B8618" s="24">
        <v>20</v>
      </c>
      <c r="C8618" s="22">
        <v>17</v>
      </c>
      <c r="D8618" s="21" t="s">
        <v>104120</v>
      </c>
      <c r="E8618" s="21" t="s">
        <v>104121</v>
      </c>
      <c r="F8618" s="21" t="s">
        <v>101543</v>
      </c>
      <c r="G8618" s="22">
        <v>1</v>
      </c>
      <c r="H8618" s="22">
        <v>8</v>
      </c>
      <c r="I8618" s="22">
        <v>13</v>
      </c>
      <c r="J8618" s="21" t="s">
        <v>124887</v>
      </c>
    </row>
    <row r="8619" spans="1:10" ht="32" customHeight="1">
      <c r="A8619" s="19" t="s">
        <v>124888</v>
      </c>
      <c r="B8619" s="24">
        <v>24</v>
      </c>
      <c r="C8619" s="22">
        <v>15</v>
      </c>
      <c r="D8619" s="21" t="s">
        <v>120110</v>
      </c>
      <c r="E8619" s="21" t="s">
        <v>120111</v>
      </c>
      <c r="F8619" s="21" t="s">
        <v>101563</v>
      </c>
      <c r="G8619" s="22">
        <v>10</v>
      </c>
      <c r="H8619" s="22">
        <v>0</v>
      </c>
      <c r="I8619" s="22">
        <v>0</v>
      </c>
      <c r="J8619" s="21" t="s">
        <v>124889</v>
      </c>
    </row>
    <row r="8620" spans="1:10" ht="32" customHeight="1">
      <c r="A8620" s="19" t="s">
        <v>124890</v>
      </c>
      <c r="B8620" s="24">
        <v>46</v>
      </c>
      <c r="C8620" s="22">
        <v>30</v>
      </c>
      <c r="D8620" s="21" t="s">
        <v>108137</v>
      </c>
      <c r="E8620" s="21" t="s">
        <v>108138</v>
      </c>
      <c r="F8620" s="21" t="s">
        <v>124891</v>
      </c>
      <c r="G8620" s="22">
        <v>1</v>
      </c>
      <c r="H8620" s="22">
        <v>25</v>
      </c>
      <c r="I8620" s="22">
        <v>67</v>
      </c>
      <c r="J8620" s="21" t="s">
        <v>124892</v>
      </c>
    </row>
    <row r="8621" spans="1:10" ht="32" customHeight="1">
      <c r="A8621" s="19" t="s">
        <v>124893</v>
      </c>
      <c r="B8621" s="24">
        <v>51</v>
      </c>
      <c r="C8621" s="22">
        <v>33</v>
      </c>
      <c r="D8621" s="21" t="s">
        <v>101772</v>
      </c>
      <c r="E8621" s="21" t="s">
        <v>101773</v>
      </c>
      <c r="F8621" s="21" t="s">
        <v>14743</v>
      </c>
      <c r="G8621" s="22">
        <v>9</v>
      </c>
      <c r="H8621" s="22">
        <v>20</v>
      </c>
      <c r="I8621" s="22">
        <v>28</v>
      </c>
      <c r="J8621" s="21" t="s">
        <v>104639</v>
      </c>
    </row>
    <row r="8622" spans="1:10" ht="32" customHeight="1">
      <c r="A8622" s="19" t="s">
        <v>124894</v>
      </c>
      <c r="B8622" s="24">
        <v>13</v>
      </c>
      <c r="C8622" s="22">
        <v>15</v>
      </c>
      <c r="D8622" s="21" t="s">
        <v>109674</v>
      </c>
      <c r="E8622" s="21" t="s">
        <v>109675</v>
      </c>
      <c r="F8622" s="21" t="s">
        <v>101563</v>
      </c>
      <c r="G8622" s="22">
        <v>10</v>
      </c>
      <c r="H8622" s="22">
        <v>0</v>
      </c>
      <c r="I8622" s="22">
        <v>0</v>
      </c>
      <c r="J8622" s="21" t="s">
        <v>124895</v>
      </c>
    </row>
    <row r="8623" spans="1:10" ht="32" customHeight="1">
      <c r="A8623" s="19" t="s">
        <v>124896</v>
      </c>
      <c r="B8623" s="24">
        <v>40</v>
      </c>
      <c r="C8623" s="22">
        <v>30</v>
      </c>
      <c r="D8623" s="21" t="s">
        <v>101772</v>
      </c>
      <c r="E8623" s="21" t="s">
        <v>101773</v>
      </c>
      <c r="F8623" s="21" t="s">
        <v>101568</v>
      </c>
      <c r="G8623" s="22">
        <v>1</v>
      </c>
      <c r="H8623" s="22">
        <v>25</v>
      </c>
      <c r="I8623" s="22">
        <v>45</v>
      </c>
      <c r="J8623" s="21" t="s">
        <v>124897</v>
      </c>
    </row>
    <row r="8624" spans="1:10" ht="32" customHeight="1">
      <c r="A8624" s="19" t="s">
        <v>124898</v>
      </c>
      <c r="B8624" s="24">
        <v>13</v>
      </c>
      <c r="C8624" s="22">
        <v>36</v>
      </c>
      <c r="D8624" s="21" t="s">
        <v>123887</v>
      </c>
      <c r="E8624" s="21" t="s">
        <v>123888</v>
      </c>
      <c r="F8624" s="21" t="s">
        <v>124899</v>
      </c>
      <c r="G8624" s="22">
        <v>15</v>
      </c>
      <c r="H8624" s="22">
        <v>17</v>
      </c>
      <c r="I8624" s="22">
        <v>30</v>
      </c>
      <c r="J8624" s="21" t="s">
        <v>124900</v>
      </c>
    </row>
    <row r="8625" spans="1:10" ht="32" customHeight="1">
      <c r="A8625" s="19" t="s">
        <v>124901</v>
      </c>
      <c r="B8625" s="24">
        <v>80</v>
      </c>
      <c r="C8625" s="22">
        <v>54</v>
      </c>
      <c r="D8625" s="21" t="s">
        <v>114510</v>
      </c>
      <c r="E8625" s="21" t="s">
        <v>114511</v>
      </c>
      <c r="F8625" s="21" t="s">
        <v>124902</v>
      </c>
      <c r="G8625" s="22">
        <v>11</v>
      </c>
      <c r="H8625" s="22">
        <v>21</v>
      </c>
      <c r="I8625" s="22">
        <v>30</v>
      </c>
      <c r="J8625" s="21" t="s">
        <v>124903</v>
      </c>
    </row>
    <row r="8626" spans="1:10" ht="32" customHeight="1">
      <c r="A8626" s="19" t="s">
        <v>124904</v>
      </c>
      <c r="B8626" s="24">
        <v>14</v>
      </c>
      <c r="C8626" s="22">
        <v>23</v>
      </c>
      <c r="D8626" s="21" t="s">
        <v>111984</v>
      </c>
      <c r="E8626" s="21" t="s">
        <v>111985</v>
      </c>
      <c r="F8626" s="21" t="s">
        <v>101543</v>
      </c>
      <c r="G8626" s="22">
        <v>9</v>
      </c>
      <c r="H8626" s="22">
        <v>10</v>
      </c>
      <c r="I8626" s="22">
        <v>16</v>
      </c>
      <c r="J8626" s="21" t="s">
        <v>124905</v>
      </c>
    </row>
    <row r="8627" spans="1:10" ht="32" customHeight="1">
      <c r="A8627" s="19" t="s">
        <v>124906</v>
      </c>
      <c r="B8627" s="24">
        <v>23</v>
      </c>
      <c r="C8627" s="22">
        <v>15</v>
      </c>
      <c r="D8627" s="21" t="s">
        <v>107322</v>
      </c>
      <c r="E8627" s="21" t="s">
        <v>107323</v>
      </c>
      <c r="F8627" s="21" t="s">
        <v>101528</v>
      </c>
      <c r="G8627" s="22">
        <v>10</v>
      </c>
      <c r="H8627" s="22">
        <v>0</v>
      </c>
      <c r="I8627" s="22">
        <v>0</v>
      </c>
      <c r="J8627" s="21" t="s">
        <v>115621</v>
      </c>
    </row>
    <row r="8628" spans="1:10" ht="32" customHeight="1">
      <c r="A8628" s="19" t="s">
        <v>124907</v>
      </c>
      <c r="B8628" s="24">
        <v>27</v>
      </c>
      <c r="C8628" s="22">
        <v>15</v>
      </c>
      <c r="D8628" s="21" t="s">
        <v>102875</v>
      </c>
      <c r="E8628" s="21" t="s">
        <v>102876</v>
      </c>
      <c r="F8628" s="21" t="s">
        <v>101554</v>
      </c>
      <c r="G8628" s="22">
        <v>10</v>
      </c>
      <c r="H8628" s="22">
        <v>0</v>
      </c>
      <c r="I8628" s="22">
        <v>0</v>
      </c>
      <c r="J8628" s="21" t="s">
        <v>104029</v>
      </c>
    </row>
    <row r="8629" spans="1:10" ht="32" customHeight="1">
      <c r="A8629" s="19" t="s">
        <v>124908</v>
      </c>
      <c r="B8629" s="24">
        <v>27</v>
      </c>
      <c r="C8629" s="22">
        <v>15</v>
      </c>
      <c r="D8629" s="21" t="s">
        <v>102875</v>
      </c>
      <c r="E8629" s="21" t="s">
        <v>102876</v>
      </c>
      <c r="F8629" s="21" t="s">
        <v>101554</v>
      </c>
      <c r="G8629" s="22">
        <v>10</v>
      </c>
      <c r="H8629" s="22">
        <v>0</v>
      </c>
      <c r="I8629" s="22">
        <v>0</v>
      </c>
      <c r="J8629" s="21" t="s">
        <v>104029</v>
      </c>
    </row>
    <row r="8630" spans="1:10" ht="32" customHeight="1">
      <c r="A8630" s="19" t="s">
        <v>124909</v>
      </c>
      <c r="B8630" s="24">
        <v>34</v>
      </c>
      <c r="C8630" s="22">
        <v>15</v>
      </c>
      <c r="D8630" s="21" t="s">
        <v>124910</v>
      </c>
      <c r="E8630" s="21" t="s">
        <v>124911</v>
      </c>
      <c r="F8630" s="21" t="s">
        <v>101694</v>
      </c>
      <c r="G8630" s="22">
        <v>10</v>
      </c>
      <c r="H8630" s="22">
        <v>0</v>
      </c>
      <c r="I8630" s="22">
        <v>0</v>
      </c>
      <c r="J8630" s="21" t="s">
        <v>124912</v>
      </c>
    </row>
    <row r="8631" spans="1:10" ht="32" customHeight="1">
      <c r="A8631" s="19" t="s">
        <v>124913</v>
      </c>
      <c r="B8631" s="24">
        <v>22</v>
      </c>
      <c r="C8631" s="22">
        <v>15</v>
      </c>
      <c r="D8631" s="21" t="s">
        <v>124914</v>
      </c>
      <c r="E8631" s="21" t="s">
        <v>124915</v>
      </c>
      <c r="F8631" s="21" t="s">
        <v>14739</v>
      </c>
      <c r="G8631" s="22">
        <v>10</v>
      </c>
      <c r="H8631" s="22">
        <v>0</v>
      </c>
      <c r="I8631" s="22">
        <v>0</v>
      </c>
      <c r="J8631" s="21" t="s">
        <v>124916</v>
      </c>
    </row>
    <row r="8632" spans="1:10" ht="32" customHeight="1">
      <c r="A8632" s="19" t="s">
        <v>124917</v>
      </c>
      <c r="B8632" s="24">
        <v>28</v>
      </c>
      <c r="C8632" s="22">
        <v>15</v>
      </c>
      <c r="D8632" s="21" t="s">
        <v>113154</v>
      </c>
      <c r="E8632" s="21" t="s">
        <v>113155</v>
      </c>
      <c r="F8632" s="21" t="s">
        <v>101528</v>
      </c>
      <c r="G8632" s="22">
        <v>10</v>
      </c>
      <c r="H8632" s="22">
        <v>0</v>
      </c>
      <c r="I8632" s="22">
        <v>0</v>
      </c>
      <c r="J8632" s="21" t="s">
        <v>113156</v>
      </c>
    </row>
    <row r="8633" spans="1:10" ht="32" customHeight="1">
      <c r="A8633" s="19" t="s">
        <v>124918</v>
      </c>
      <c r="B8633" s="24">
        <v>23</v>
      </c>
      <c r="C8633" s="22">
        <v>15</v>
      </c>
      <c r="D8633" s="21" t="s">
        <v>103660</v>
      </c>
      <c r="E8633" s="21" t="s">
        <v>103661</v>
      </c>
      <c r="F8633" s="21" t="s">
        <v>14739</v>
      </c>
      <c r="G8633" s="22">
        <v>10</v>
      </c>
      <c r="H8633" s="22">
        <v>0</v>
      </c>
      <c r="I8633" s="22">
        <v>0</v>
      </c>
      <c r="J8633" s="21" t="s">
        <v>124919</v>
      </c>
    </row>
    <row r="8634" spans="1:10" ht="32" customHeight="1">
      <c r="A8634" s="19" t="s">
        <v>124920</v>
      </c>
      <c r="B8634" s="24">
        <v>23</v>
      </c>
      <c r="C8634" s="22">
        <v>15</v>
      </c>
      <c r="D8634" s="21" t="s">
        <v>103660</v>
      </c>
      <c r="E8634" s="21" t="s">
        <v>103661</v>
      </c>
      <c r="F8634" s="21" t="s">
        <v>14739</v>
      </c>
      <c r="G8634" s="22">
        <v>10</v>
      </c>
      <c r="H8634" s="22">
        <v>0</v>
      </c>
      <c r="I8634" s="22">
        <v>0</v>
      </c>
      <c r="J8634" s="21" t="s">
        <v>124919</v>
      </c>
    </row>
    <row r="8635" spans="1:10" ht="44" customHeight="1">
      <c r="A8635" s="19" t="s">
        <v>124921</v>
      </c>
      <c r="B8635" s="24">
        <v>17</v>
      </c>
      <c r="C8635" s="22">
        <v>19</v>
      </c>
      <c r="D8635" s="21" t="s">
        <v>124922</v>
      </c>
      <c r="E8635" s="21" t="s">
        <v>124923</v>
      </c>
      <c r="F8635" s="21" t="s">
        <v>101548</v>
      </c>
      <c r="G8635" s="22">
        <v>5</v>
      </c>
      <c r="H8635" s="22">
        <v>10</v>
      </c>
      <c r="I8635" s="22">
        <v>22</v>
      </c>
      <c r="J8635" s="21" t="s">
        <v>124924</v>
      </c>
    </row>
    <row r="8636" spans="1:10" ht="32" customHeight="1">
      <c r="A8636" s="19" t="s">
        <v>124925</v>
      </c>
      <c r="B8636" s="24">
        <v>28</v>
      </c>
      <c r="C8636" s="22">
        <v>15</v>
      </c>
      <c r="D8636" s="21" t="s">
        <v>112284</v>
      </c>
      <c r="E8636" s="21" t="s">
        <v>112285</v>
      </c>
      <c r="F8636" s="21" t="s">
        <v>101568</v>
      </c>
      <c r="G8636" s="22">
        <v>1</v>
      </c>
      <c r="H8636" s="22">
        <v>8</v>
      </c>
      <c r="I8636" s="22">
        <v>17</v>
      </c>
      <c r="J8636" s="21" t="s">
        <v>124926</v>
      </c>
    </row>
    <row r="8637" spans="1:10" ht="32" customHeight="1">
      <c r="A8637" s="19" t="s">
        <v>124927</v>
      </c>
      <c r="B8637" s="24">
        <v>13</v>
      </c>
      <c r="C8637" s="22">
        <v>15</v>
      </c>
      <c r="D8637" s="21" t="s">
        <v>108680</v>
      </c>
      <c r="E8637" s="21" t="s">
        <v>108681</v>
      </c>
      <c r="F8637" s="21" t="s">
        <v>101694</v>
      </c>
      <c r="G8637" s="22">
        <v>2</v>
      </c>
      <c r="H8637" s="22">
        <v>9</v>
      </c>
      <c r="I8637" s="22">
        <v>12</v>
      </c>
      <c r="J8637" s="21" t="s">
        <v>124928</v>
      </c>
    </row>
    <row r="8638" spans="1:10" ht="32" customHeight="1">
      <c r="A8638" s="19" t="s">
        <v>124929</v>
      </c>
      <c r="B8638" s="24">
        <v>28</v>
      </c>
      <c r="C8638" s="22">
        <v>30</v>
      </c>
      <c r="D8638" s="21" t="s">
        <v>124930</v>
      </c>
      <c r="E8638" s="21" t="s">
        <v>124931</v>
      </c>
      <c r="F8638" s="21" t="s">
        <v>106487</v>
      </c>
      <c r="G8638" s="22">
        <v>2</v>
      </c>
      <c r="H8638" s="22">
        <v>6</v>
      </c>
      <c r="I8638" s="22">
        <v>13</v>
      </c>
      <c r="J8638" s="21" t="s">
        <v>124932</v>
      </c>
    </row>
    <row r="8639" spans="1:10" ht="32" customHeight="1">
      <c r="A8639" s="19" t="s">
        <v>124933</v>
      </c>
      <c r="B8639" s="24">
        <v>13</v>
      </c>
      <c r="C8639" s="22">
        <v>15</v>
      </c>
      <c r="D8639" s="21" t="s">
        <v>117457</v>
      </c>
      <c r="E8639" s="21" t="s">
        <v>117458</v>
      </c>
      <c r="F8639" s="21" t="s">
        <v>14739</v>
      </c>
      <c r="G8639" s="22">
        <v>10</v>
      </c>
      <c r="H8639" s="22">
        <v>0</v>
      </c>
      <c r="I8639" s="22">
        <v>0</v>
      </c>
      <c r="J8639" s="21" t="s">
        <v>124934</v>
      </c>
    </row>
    <row r="8640" spans="1:10" ht="32" customHeight="1">
      <c r="A8640" s="19" t="s">
        <v>124935</v>
      </c>
      <c r="B8640" s="24">
        <v>13</v>
      </c>
      <c r="C8640" s="22">
        <v>15</v>
      </c>
      <c r="D8640" s="21" t="s">
        <v>117457</v>
      </c>
      <c r="E8640" s="21" t="s">
        <v>117458</v>
      </c>
      <c r="F8640" s="21" t="s">
        <v>14739</v>
      </c>
      <c r="G8640" s="22">
        <v>10</v>
      </c>
      <c r="H8640" s="22">
        <v>0</v>
      </c>
      <c r="I8640" s="22">
        <v>0</v>
      </c>
      <c r="J8640" s="21" t="s">
        <v>124934</v>
      </c>
    </row>
    <row r="8641" spans="1:10" ht="32" customHeight="1">
      <c r="A8641" s="19" t="s">
        <v>124936</v>
      </c>
      <c r="B8641" s="24">
        <v>108</v>
      </c>
      <c r="C8641" s="22">
        <v>15</v>
      </c>
      <c r="D8641" s="21" t="s">
        <v>101760</v>
      </c>
      <c r="E8641" s="21" t="s">
        <v>101761</v>
      </c>
      <c r="F8641" s="21" t="s">
        <v>14739</v>
      </c>
      <c r="G8641" s="22">
        <v>10</v>
      </c>
      <c r="H8641" s="22">
        <v>0</v>
      </c>
      <c r="I8641" s="22">
        <v>0</v>
      </c>
      <c r="J8641" s="21" t="s">
        <v>106742</v>
      </c>
    </row>
    <row r="8642" spans="1:10" ht="32" customHeight="1">
      <c r="A8642" s="19" t="s">
        <v>124937</v>
      </c>
      <c r="B8642" s="24">
        <v>24</v>
      </c>
      <c r="C8642" s="22">
        <v>15</v>
      </c>
      <c r="D8642" s="21" t="s">
        <v>103660</v>
      </c>
      <c r="E8642" s="21" t="s">
        <v>103661</v>
      </c>
      <c r="F8642" s="21" t="s">
        <v>14739</v>
      </c>
      <c r="G8642" s="22">
        <v>10</v>
      </c>
      <c r="H8642" s="22">
        <v>0</v>
      </c>
      <c r="I8642" s="22">
        <v>0</v>
      </c>
      <c r="J8642" s="21" t="s">
        <v>124919</v>
      </c>
    </row>
    <row r="8643" spans="1:10" ht="32" customHeight="1">
      <c r="A8643" s="19" t="s">
        <v>124938</v>
      </c>
      <c r="B8643" s="24">
        <v>22</v>
      </c>
      <c r="C8643" s="22">
        <v>15</v>
      </c>
      <c r="D8643" s="21" t="s">
        <v>124939</v>
      </c>
      <c r="E8643" s="21" t="s">
        <v>124940</v>
      </c>
      <c r="F8643" s="21" t="s">
        <v>101568</v>
      </c>
      <c r="G8643" s="22">
        <v>1</v>
      </c>
      <c r="H8643" s="22">
        <v>10</v>
      </c>
      <c r="I8643" s="22">
        <v>18</v>
      </c>
      <c r="J8643" s="21" t="s">
        <v>124941</v>
      </c>
    </row>
    <row r="8644" spans="1:10" ht="32" customHeight="1">
      <c r="A8644" s="19" t="s">
        <v>124942</v>
      </c>
      <c r="B8644" s="24">
        <v>32</v>
      </c>
      <c r="C8644" s="22">
        <v>49</v>
      </c>
      <c r="D8644" s="21" t="s">
        <v>124943</v>
      </c>
      <c r="E8644" s="21" t="s">
        <v>124944</v>
      </c>
      <c r="F8644" s="21" t="s">
        <v>124945</v>
      </c>
      <c r="G8644" s="22">
        <v>18</v>
      </c>
      <c r="H8644" s="22">
        <v>27</v>
      </c>
      <c r="I8644" s="22">
        <v>48</v>
      </c>
      <c r="J8644" s="21" t="s">
        <v>124946</v>
      </c>
    </row>
    <row r="8645" spans="1:10" ht="32" customHeight="1">
      <c r="A8645" s="19" t="s">
        <v>124947</v>
      </c>
      <c r="B8645" s="24">
        <v>19</v>
      </c>
      <c r="C8645" s="22">
        <v>15</v>
      </c>
      <c r="D8645" s="21" t="s">
        <v>105020</v>
      </c>
      <c r="E8645" s="21" t="s">
        <v>105021</v>
      </c>
      <c r="F8645" s="21" t="s">
        <v>101554</v>
      </c>
      <c r="G8645" s="22">
        <v>10</v>
      </c>
      <c r="H8645" s="22">
        <v>0</v>
      </c>
      <c r="I8645" s="22">
        <v>0</v>
      </c>
      <c r="J8645" s="21" t="s">
        <v>124948</v>
      </c>
    </row>
    <row r="8646" spans="1:10" ht="20" customHeight="1">
      <c r="A8646" s="27">
        <v>-999</v>
      </c>
      <c r="B8646" s="24">
        <v>-999</v>
      </c>
      <c r="C8646" s="22">
        <v>-999</v>
      </c>
      <c r="D8646" s="22">
        <v>-999</v>
      </c>
      <c r="E8646" s="22">
        <v>-999</v>
      </c>
      <c r="F8646" s="22">
        <v>-999</v>
      </c>
      <c r="G8646" s="22">
        <v>-999</v>
      </c>
      <c r="H8646" s="22">
        <v>-999</v>
      </c>
      <c r="I8646" s="22">
        <v>-999</v>
      </c>
      <c r="J8646" s="22">
        <v>-999</v>
      </c>
    </row>
    <row r="8647" spans="1:10" ht="32" customHeight="1">
      <c r="A8647" s="19" t="s">
        <v>124949</v>
      </c>
      <c r="B8647" s="24">
        <v>24</v>
      </c>
      <c r="C8647" s="22">
        <v>15</v>
      </c>
      <c r="D8647" s="21" t="s">
        <v>124950</v>
      </c>
      <c r="E8647" s="21" t="s">
        <v>124951</v>
      </c>
      <c r="F8647" s="21" t="s">
        <v>14739</v>
      </c>
      <c r="G8647" s="22">
        <v>10</v>
      </c>
      <c r="H8647" s="22">
        <v>0</v>
      </c>
      <c r="I8647" s="22">
        <v>0</v>
      </c>
      <c r="J8647" s="21" t="s">
        <v>124952</v>
      </c>
    </row>
    <row r="8648" spans="1:10" ht="32" customHeight="1">
      <c r="A8648" s="19" t="s">
        <v>124953</v>
      </c>
      <c r="B8648" s="24">
        <v>27</v>
      </c>
      <c r="C8648" s="22">
        <v>16</v>
      </c>
      <c r="D8648" s="21" t="s">
        <v>124954</v>
      </c>
      <c r="E8648" s="21" t="s">
        <v>124955</v>
      </c>
      <c r="F8648" s="21" t="s">
        <v>101533</v>
      </c>
      <c r="G8648" s="22">
        <v>1</v>
      </c>
      <c r="H8648" s="22">
        <v>8</v>
      </c>
      <c r="I8648" s="22">
        <v>17</v>
      </c>
      <c r="J8648" s="21" t="s">
        <v>124956</v>
      </c>
    </row>
    <row r="8649" spans="1:10" ht="32" customHeight="1">
      <c r="A8649" s="19" t="s">
        <v>124957</v>
      </c>
      <c r="B8649" s="24">
        <v>24</v>
      </c>
      <c r="C8649" s="22">
        <v>26</v>
      </c>
      <c r="D8649" s="21" t="s">
        <v>124958</v>
      </c>
      <c r="E8649" s="21" t="s">
        <v>124959</v>
      </c>
      <c r="F8649" s="21" t="s">
        <v>103178</v>
      </c>
      <c r="G8649" s="22">
        <v>2</v>
      </c>
      <c r="H8649" s="22">
        <v>20</v>
      </c>
      <c r="I8649" s="22">
        <v>33</v>
      </c>
      <c r="J8649" s="21" t="s">
        <v>124960</v>
      </c>
    </row>
    <row r="8650" spans="1:10" ht="32" customHeight="1">
      <c r="A8650" s="19" t="s">
        <v>124961</v>
      </c>
      <c r="B8650" s="24">
        <v>25</v>
      </c>
      <c r="C8650" s="22">
        <v>15</v>
      </c>
      <c r="D8650" s="21" t="s">
        <v>122472</v>
      </c>
      <c r="E8650" s="21" t="s">
        <v>122473</v>
      </c>
      <c r="F8650" s="21" t="s">
        <v>101528</v>
      </c>
      <c r="G8650" s="22">
        <v>10</v>
      </c>
      <c r="H8650" s="22">
        <v>0</v>
      </c>
      <c r="I8650" s="22">
        <v>0</v>
      </c>
      <c r="J8650" s="21" t="s">
        <v>124962</v>
      </c>
    </row>
    <row r="8651" spans="1:10" ht="32" customHeight="1">
      <c r="A8651" s="19" t="s">
        <v>124963</v>
      </c>
      <c r="B8651" s="24">
        <v>27</v>
      </c>
      <c r="C8651" s="22">
        <v>15</v>
      </c>
      <c r="D8651" s="21" t="s">
        <v>101795</v>
      </c>
      <c r="E8651" s="21" t="s">
        <v>101796</v>
      </c>
      <c r="F8651" s="21" t="s">
        <v>101554</v>
      </c>
      <c r="G8651" s="22">
        <v>10</v>
      </c>
      <c r="H8651" s="22">
        <v>0</v>
      </c>
      <c r="I8651" s="22">
        <v>0</v>
      </c>
      <c r="J8651" s="21" t="s">
        <v>115043</v>
      </c>
    </row>
    <row r="8652" spans="1:10" ht="32" customHeight="1">
      <c r="A8652" s="19" t="s">
        <v>124964</v>
      </c>
      <c r="B8652" s="24">
        <v>24</v>
      </c>
      <c r="C8652" s="22">
        <v>20</v>
      </c>
      <c r="D8652" s="21" t="s">
        <v>118266</v>
      </c>
      <c r="E8652" s="21" t="s">
        <v>118267</v>
      </c>
      <c r="F8652" s="21" t="s">
        <v>101568</v>
      </c>
      <c r="G8652" s="22">
        <v>1</v>
      </c>
      <c r="H8652" s="22">
        <v>15</v>
      </c>
      <c r="I8652" s="22">
        <v>22</v>
      </c>
      <c r="J8652" s="21" t="s">
        <v>124965</v>
      </c>
    </row>
    <row r="8653" spans="1:10" ht="32" customHeight="1">
      <c r="A8653" s="19" t="s">
        <v>124966</v>
      </c>
      <c r="B8653" s="24">
        <v>24</v>
      </c>
      <c r="C8653" s="22">
        <v>15</v>
      </c>
      <c r="D8653" s="21" t="s">
        <v>106614</v>
      </c>
      <c r="E8653" s="21" t="s">
        <v>106615</v>
      </c>
      <c r="F8653" s="21" t="s">
        <v>14739</v>
      </c>
      <c r="G8653" s="22">
        <v>10</v>
      </c>
      <c r="H8653" s="22">
        <v>0</v>
      </c>
      <c r="I8653" s="22">
        <v>0</v>
      </c>
      <c r="J8653" s="21" t="s">
        <v>124967</v>
      </c>
    </row>
    <row r="8654" spans="1:10" ht="32" customHeight="1">
      <c r="A8654" s="19" t="s">
        <v>124968</v>
      </c>
      <c r="B8654" s="24">
        <v>37</v>
      </c>
      <c r="C8654" s="22">
        <v>15</v>
      </c>
      <c r="D8654" s="21" t="s">
        <v>105070</v>
      </c>
      <c r="E8654" s="21" t="s">
        <v>105071</v>
      </c>
      <c r="F8654" s="21" t="s">
        <v>14739</v>
      </c>
      <c r="G8654" s="22">
        <v>10</v>
      </c>
      <c r="H8654" s="22">
        <v>0</v>
      </c>
      <c r="I8654" s="22">
        <v>0</v>
      </c>
      <c r="J8654" s="21" t="s">
        <v>124969</v>
      </c>
    </row>
    <row r="8655" spans="1:10" ht="32" customHeight="1">
      <c r="A8655" s="19" t="s">
        <v>124970</v>
      </c>
      <c r="B8655" s="24">
        <v>24</v>
      </c>
      <c r="C8655" s="22">
        <v>16</v>
      </c>
      <c r="D8655" s="21" t="s">
        <v>124971</v>
      </c>
      <c r="E8655" s="21" t="s">
        <v>124972</v>
      </c>
      <c r="F8655" s="21" t="s">
        <v>101945</v>
      </c>
      <c r="G8655" s="22">
        <v>1</v>
      </c>
      <c r="H8655" s="22">
        <v>11</v>
      </c>
      <c r="I8655" s="22">
        <v>19</v>
      </c>
      <c r="J8655" s="21" t="s">
        <v>124973</v>
      </c>
    </row>
    <row r="8656" spans="1:10" ht="32" customHeight="1">
      <c r="A8656" s="19" t="s">
        <v>124974</v>
      </c>
      <c r="B8656" s="24">
        <v>24</v>
      </c>
      <c r="C8656" s="22">
        <v>21</v>
      </c>
      <c r="D8656" s="21" t="s">
        <v>115998</v>
      </c>
      <c r="E8656" s="21" t="s">
        <v>115999</v>
      </c>
      <c r="F8656" s="22">
        <v>875</v>
      </c>
      <c r="G8656" s="22">
        <v>1</v>
      </c>
      <c r="H8656" s="22">
        <v>16</v>
      </c>
      <c r="I8656" s="22">
        <v>31</v>
      </c>
      <c r="J8656" s="21" t="s">
        <v>124975</v>
      </c>
    </row>
    <row r="8657" spans="1:10" ht="32" customHeight="1">
      <c r="A8657" s="19" t="s">
        <v>124976</v>
      </c>
      <c r="B8657" s="24">
        <v>20</v>
      </c>
      <c r="C8657" s="22">
        <v>16</v>
      </c>
      <c r="D8657" s="21" t="s">
        <v>124977</v>
      </c>
      <c r="E8657" s="21" t="s">
        <v>124978</v>
      </c>
      <c r="F8657" s="21" t="s">
        <v>102171</v>
      </c>
      <c r="G8657" s="22">
        <v>1</v>
      </c>
      <c r="H8657" s="22">
        <v>11</v>
      </c>
      <c r="I8657" s="22">
        <v>22</v>
      </c>
      <c r="J8657" s="21" t="s">
        <v>124979</v>
      </c>
    </row>
    <row r="8658" spans="1:10" ht="32" customHeight="1">
      <c r="A8658" s="19" t="s">
        <v>124980</v>
      </c>
      <c r="B8658" s="24">
        <v>22</v>
      </c>
      <c r="C8658" s="22">
        <v>15</v>
      </c>
      <c r="D8658" s="21" t="s">
        <v>112654</v>
      </c>
      <c r="E8658" s="21" t="s">
        <v>112655</v>
      </c>
      <c r="F8658" s="21" t="s">
        <v>14739</v>
      </c>
      <c r="G8658" s="22">
        <v>10</v>
      </c>
      <c r="H8658" s="22">
        <v>0</v>
      </c>
      <c r="I8658" s="22">
        <v>0</v>
      </c>
      <c r="J8658" s="21" t="s">
        <v>124981</v>
      </c>
    </row>
    <row r="8659" spans="1:10" ht="32" customHeight="1">
      <c r="A8659" s="19" t="s">
        <v>124982</v>
      </c>
      <c r="B8659" s="24">
        <v>45</v>
      </c>
      <c r="C8659" s="22">
        <v>15</v>
      </c>
      <c r="D8659" s="21" t="s">
        <v>123367</v>
      </c>
      <c r="E8659" s="21" t="s">
        <v>123368</v>
      </c>
      <c r="F8659" s="21" t="s">
        <v>101528</v>
      </c>
      <c r="G8659" s="22">
        <v>10</v>
      </c>
      <c r="H8659" s="22">
        <v>0</v>
      </c>
      <c r="I8659" s="22">
        <v>0</v>
      </c>
      <c r="J8659" s="21" t="s">
        <v>124983</v>
      </c>
    </row>
    <row r="8660" spans="1:10" ht="32" customHeight="1">
      <c r="A8660" s="19" t="s">
        <v>124984</v>
      </c>
      <c r="B8660" s="24">
        <v>12</v>
      </c>
      <c r="C8660" s="22">
        <v>15</v>
      </c>
      <c r="D8660" s="21" t="s">
        <v>121393</v>
      </c>
      <c r="E8660" s="21" t="s">
        <v>121394</v>
      </c>
      <c r="F8660" s="21" t="s">
        <v>101554</v>
      </c>
      <c r="G8660" s="22">
        <v>10</v>
      </c>
      <c r="H8660" s="22">
        <v>0</v>
      </c>
      <c r="I8660" s="22">
        <v>0</v>
      </c>
      <c r="J8660" s="21" t="s">
        <v>124985</v>
      </c>
    </row>
    <row r="8661" spans="1:10" ht="32" customHeight="1">
      <c r="A8661" s="19" t="s">
        <v>124986</v>
      </c>
      <c r="B8661" s="24">
        <v>13</v>
      </c>
      <c r="C8661" s="22">
        <v>15</v>
      </c>
      <c r="D8661" s="21" t="s">
        <v>124987</v>
      </c>
      <c r="E8661" s="21" t="s">
        <v>124988</v>
      </c>
      <c r="F8661" s="21" t="s">
        <v>101528</v>
      </c>
      <c r="G8661" s="22">
        <v>10</v>
      </c>
      <c r="H8661" s="22">
        <v>0</v>
      </c>
      <c r="I8661" s="22">
        <v>0</v>
      </c>
      <c r="J8661" s="21" t="s">
        <v>124989</v>
      </c>
    </row>
    <row r="8662" spans="1:10" ht="32" customHeight="1">
      <c r="A8662" s="19" t="s">
        <v>124990</v>
      </c>
      <c r="B8662" s="24">
        <v>20</v>
      </c>
      <c r="C8662" s="22">
        <v>15</v>
      </c>
      <c r="D8662" s="21" t="s">
        <v>101917</v>
      </c>
      <c r="E8662" s="21" t="s">
        <v>101918</v>
      </c>
      <c r="F8662" s="21" t="s">
        <v>101568</v>
      </c>
      <c r="G8662" s="22">
        <v>1</v>
      </c>
      <c r="H8662" s="22">
        <v>10</v>
      </c>
      <c r="I8662" s="22">
        <v>17</v>
      </c>
      <c r="J8662" s="21" t="s">
        <v>124991</v>
      </c>
    </row>
    <row r="8663" spans="1:10" ht="32" customHeight="1">
      <c r="A8663" s="19" t="s">
        <v>124992</v>
      </c>
      <c r="B8663" s="24">
        <v>13</v>
      </c>
      <c r="C8663" s="22">
        <v>20</v>
      </c>
      <c r="D8663" s="21" t="s">
        <v>124993</v>
      </c>
      <c r="E8663" s="21" t="s">
        <v>124994</v>
      </c>
      <c r="F8663" s="21" t="s">
        <v>101623</v>
      </c>
      <c r="G8663" s="22">
        <v>2</v>
      </c>
      <c r="H8663" s="22">
        <v>14</v>
      </c>
      <c r="I8663" s="22">
        <v>23</v>
      </c>
      <c r="J8663" s="21" t="s">
        <v>124995</v>
      </c>
    </row>
    <row r="8664" spans="1:10" ht="32" customHeight="1">
      <c r="A8664" s="19" t="s">
        <v>124996</v>
      </c>
      <c r="B8664" s="24">
        <v>20</v>
      </c>
      <c r="C8664" s="22">
        <v>15</v>
      </c>
      <c r="D8664" s="21" t="s">
        <v>108540</v>
      </c>
      <c r="E8664" s="21" t="s">
        <v>108541</v>
      </c>
      <c r="F8664" s="21" t="s">
        <v>14739</v>
      </c>
      <c r="G8664" s="22">
        <v>10</v>
      </c>
      <c r="H8664" s="22">
        <v>0</v>
      </c>
      <c r="I8664" s="22">
        <v>0</v>
      </c>
      <c r="J8664" s="21" t="s">
        <v>108542</v>
      </c>
    </row>
    <row r="8665" spans="1:10" ht="32" customHeight="1">
      <c r="A8665" s="19" t="s">
        <v>124997</v>
      </c>
      <c r="B8665" s="24">
        <v>20</v>
      </c>
      <c r="C8665" s="22">
        <v>15</v>
      </c>
      <c r="D8665" s="21" t="s">
        <v>108540</v>
      </c>
      <c r="E8665" s="21" t="s">
        <v>108541</v>
      </c>
      <c r="F8665" s="21" t="s">
        <v>14739</v>
      </c>
      <c r="G8665" s="22">
        <v>10</v>
      </c>
      <c r="H8665" s="22">
        <v>0</v>
      </c>
      <c r="I8665" s="22">
        <v>0</v>
      </c>
      <c r="J8665" s="21" t="s">
        <v>108542</v>
      </c>
    </row>
    <row r="8666" spans="1:10" ht="32" customHeight="1">
      <c r="A8666" s="19" t="s">
        <v>124998</v>
      </c>
      <c r="B8666" s="24">
        <v>20</v>
      </c>
      <c r="C8666" s="22">
        <v>15</v>
      </c>
      <c r="D8666" s="21" t="s">
        <v>108540</v>
      </c>
      <c r="E8666" s="21" t="s">
        <v>108541</v>
      </c>
      <c r="F8666" s="21" t="s">
        <v>14739</v>
      </c>
      <c r="G8666" s="22">
        <v>10</v>
      </c>
      <c r="H8666" s="22">
        <v>0</v>
      </c>
      <c r="I8666" s="22">
        <v>0</v>
      </c>
      <c r="J8666" s="21" t="s">
        <v>108542</v>
      </c>
    </row>
    <row r="8667" spans="1:10" ht="32" customHeight="1">
      <c r="A8667" s="19" t="s">
        <v>124999</v>
      </c>
      <c r="B8667" s="24">
        <v>19</v>
      </c>
      <c r="C8667" s="22">
        <v>15</v>
      </c>
      <c r="D8667" s="21" t="s">
        <v>123562</v>
      </c>
      <c r="E8667" s="21" t="s">
        <v>123563</v>
      </c>
      <c r="F8667" s="21" t="s">
        <v>101554</v>
      </c>
      <c r="G8667" s="22">
        <v>10</v>
      </c>
      <c r="H8667" s="22">
        <v>0</v>
      </c>
      <c r="I8667" s="22">
        <v>0</v>
      </c>
      <c r="J8667" s="21" t="s">
        <v>125000</v>
      </c>
    </row>
    <row r="8668" spans="1:10" ht="32" customHeight="1">
      <c r="A8668" s="19" t="s">
        <v>125001</v>
      </c>
      <c r="B8668" s="24">
        <v>19</v>
      </c>
      <c r="C8668" s="22">
        <v>15</v>
      </c>
      <c r="D8668" s="21" t="s">
        <v>123562</v>
      </c>
      <c r="E8668" s="21" t="s">
        <v>123563</v>
      </c>
      <c r="F8668" s="21" t="s">
        <v>101554</v>
      </c>
      <c r="G8668" s="22">
        <v>10</v>
      </c>
      <c r="H8668" s="22">
        <v>0</v>
      </c>
      <c r="I8668" s="22">
        <v>0</v>
      </c>
      <c r="J8668" s="21" t="s">
        <v>125000</v>
      </c>
    </row>
    <row r="8669" spans="1:10" ht="32" customHeight="1">
      <c r="A8669" s="19" t="s">
        <v>125002</v>
      </c>
      <c r="B8669" s="24">
        <v>20</v>
      </c>
      <c r="C8669" s="22">
        <v>15</v>
      </c>
      <c r="D8669" s="21" t="s">
        <v>105842</v>
      </c>
      <c r="E8669" s="21" t="s">
        <v>105843</v>
      </c>
      <c r="F8669" s="21" t="s">
        <v>101528</v>
      </c>
      <c r="G8669" s="22">
        <v>10</v>
      </c>
      <c r="H8669" s="22">
        <v>0</v>
      </c>
      <c r="I8669" s="22">
        <v>0</v>
      </c>
      <c r="J8669" s="21" t="s">
        <v>105844</v>
      </c>
    </row>
    <row r="8670" spans="1:10" ht="44" customHeight="1">
      <c r="A8670" s="19" t="s">
        <v>125003</v>
      </c>
      <c r="B8670" s="24">
        <v>20</v>
      </c>
      <c r="C8670" s="22">
        <v>15</v>
      </c>
      <c r="D8670" s="21" t="s">
        <v>105842</v>
      </c>
      <c r="E8670" s="21" t="s">
        <v>105843</v>
      </c>
      <c r="F8670" s="21" t="s">
        <v>101528</v>
      </c>
      <c r="G8670" s="22">
        <v>10</v>
      </c>
      <c r="H8670" s="22">
        <v>0</v>
      </c>
      <c r="I8670" s="22">
        <v>0</v>
      </c>
      <c r="J8670" s="21" t="s">
        <v>105844</v>
      </c>
    </row>
    <row r="8671" spans="1:10" ht="32" customHeight="1">
      <c r="A8671" s="19" t="s">
        <v>125004</v>
      </c>
      <c r="B8671" s="24">
        <v>44</v>
      </c>
      <c r="C8671" s="22">
        <v>21</v>
      </c>
      <c r="D8671" s="21" t="s">
        <v>121754</v>
      </c>
      <c r="E8671" s="21" t="s">
        <v>121755</v>
      </c>
      <c r="F8671" s="21" t="s">
        <v>14812</v>
      </c>
      <c r="G8671" s="22">
        <v>5</v>
      </c>
      <c r="H8671" s="22">
        <v>12</v>
      </c>
      <c r="I8671" s="22">
        <v>17</v>
      </c>
      <c r="J8671" s="21" t="s">
        <v>125005</v>
      </c>
    </row>
    <row r="8672" spans="1:10" ht="44" customHeight="1">
      <c r="A8672" s="19" t="s">
        <v>125006</v>
      </c>
      <c r="B8672" s="24">
        <v>47</v>
      </c>
      <c r="C8672" s="22">
        <v>22</v>
      </c>
      <c r="D8672" s="21" t="s">
        <v>111218</v>
      </c>
      <c r="E8672" s="21" t="s">
        <v>111219</v>
      </c>
      <c r="F8672" s="21" t="s">
        <v>101885</v>
      </c>
      <c r="G8672" s="22">
        <v>1</v>
      </c>
      <c r="H8672" s="22">
        <v>17</v>
      </c>
      <c r="I8672" s="22">
        <v>30</v>
      </c>
      <c r="J8672" s="21" t="s">
        <v>125007</v>
      </c>
    </row>
    <row r="8673" spans="1:10" ht="32" customHeight="1">
      <c r="A8673" s="19" t="s">
        <v>125008</v>
      </c>
      <c r="B8673" s="24">
        <v>23</v>
      </c>
      <c r="C8673" s="22">
        <v>17</v>
      </c>
      <c r="D8673" s="21" t="s">
        <v>102623</v>
      </c>
      <c r="E8673" s="21" t="s">
        <v>102624</v>
      </c>
      <c r="F8673" s="21" t="s">
        <v>14743</v>
      </c>
      <c r="G8673" s="22">
        <v>1</v>
      </c>
      <c r="H8673" s="22">
        <v>12</v>
      </c>
      <c r="I8673" s="22">
        <v>13</v>
      </c>
      <c r="J8673" s="21" t="s">
        <v>125009</v>
      </c>
    </row>
    <row r="8674" spans="1:10" ht="20" customHeight="1">
      <c r="A8674" s="27">
        <v>-999</v>
      </c>
      <c r="B8674" s="24">
        <v>-999</v>
      </c>
      <c r="C8674" s="22">
        <v>-999</v>
      </c>
      <c r="D8674" s="22">
        <v>-999</v>
      </c>
      <c r="E8674" s="22">
        <v>-999</v>
      </c>
      <c r="F8674" s="22">
        <v>-999</v>
      </c>
      <c r="G8674" s="22">
        <v>-999</v>
      </c>
      <c r="H8674" s="22">
        <v>-999</v>
      </c>
      <c r="I8674" s="22">
        <v>-999</v>
      </c>
      <c r="J8674" s="22">
        <v>-999</v>
      </c>
    </row>
    <row r="8675" spans="1:10" ht="44" customHeight="1">
      <c r="A8675" s="19" t="s">
        <v>125010</v>
      </c>
      <c r="B8675" s="24">
        <v>12</v>
      </c>
      <c r="C8675" s="22">
        <v>25</v>
      </c>
      <c r="D8675" s="21" t="s">
        <v>124474</v>
      </c>
      <c r="E8675" s="21" t="s">
        <v>124475</v>
      </c>
      <c r="F8675" s="21" t="s">
        <v>101554</v>
      </c>
      <c r="G8675" s="22">
        <v>13</v>
      </c>
      <c r="H8675" s="22">
        <v>8</v>
      </c>
      <c r="I8675" s="22">
        <v>17</v>
      </c>
      <c r="J8675" s="21" t="s">
        <v>125011</v>
      </c>
    </row>
    <row r="8676" spans="1:10" ht="32" customHeight="1">
      <c r="A8676" s="19" t="s">
        <v>125012</v>
      </c>
      <c r="B8676" s="24">
        <v>33</v>
      </c>
      <c r="C8676" s="22">
        <v>19</v>
      </c>
      <c r="D8676" s="21" t="s">
        <v>111114</v>
      </c>
      <c r="E8676" s="21" t="s">
        <v>111115</v>
      </c>
      <c r="F8676" s="21" t="s">
        <v>102114</v>
      </c>
      <c r="G8676" s="22">
        <v>1</v>
      </c>
      <c r="H8676" s="22">
        <v>14</v>
      </c>
      <c r="I8676" s="22">
        <v>23</v>
      </c>
      <c r="J8676" s="21" t="s">
        <v>125013</v>
      </c>
    </row>
    <row r="8677" spans="1:10" ht="32" customHeight="1">
      <c r="A8677" s="19" t="s">
        <v>125014</v>
      </c>
      <c r="B8677" s="24">
        <v>13</v>
      </c>
      <c r="C8677" s="22">
        <v>16</v>
      </c>
      <c r="D8677" s="21" t="s">
        <v>104327</v>
      </c>
      <c r="E8677" s="21" t="s">
        <v>104328</v>
      </c>
      <c r="F8677" s="21" t="s">
        <v>102257</v>
      </c>
      <c r="G8677" s="22">
        <v>3</v>
      </c>
      <c r="H8677" s="22">
        <v>9</v>
      </c>
      <c r="I8677" s="22">
        <v>17</v>
      </c>
      <c r="J8677" s="21" t="s">
        <v>125015</v>
      </c>
    </row>
    <row r="8678" spans="1:10" ht="32" customHeight="1">
      <c r="A8678" s="19" t="s">
        <v>125016</v>
      </c>
      <c r="B8678" s="24">
        <v>17</v>
      </c>
      <c r="C8678" s="22">
        <v>24</v>
      </c>
      <c r="D8678" s="21" t="s">
        <v>119808</v>
      </c>
      <c r="E8678" s="21" t="s">
        <v>119809</v>
      </c>
      <c r="F8678" s="21" t="s">
        <v>102449</v>
      </c>
      <c r="G8678" s="22">
        <v>7</v>
      </c>
      <c r="H8678" s="22">
        <v>13</v>
      </c>
      <c r="I8678" s="22">
        <v>23</v>
      </c>
      <c r="J8678" s="21" t="s">
        <v>125017</v>
      </c>
    </row>
    <row r="8679" spans="1:10" ht="32" customHeight="1">
      <c r="A8679" s="19" t="s">
        <v>125018</v>
      </c>
      <c r="B8679" s="24">
        <v>13</v>
      </c>
      <c r="C8679" s="22">
        <v>18</v>
      </c>
      <c r="D8679" s="21" t="s">
        <v>106751</v>
      </c>
      <c r="E8679" s="21" t="s">
        <v>106752</v>
      </c>
      <c r="F8679" s="21" t="s">
        <v>101757</v>
      </c>
      <c r="G8679" s="22">
        <v>5</v>
      </c>
      <c r="H8679" s="22">
        <v>9</v>
      </c>
      <c r="I8679" s="22">
        <v>13</v>
      </c>
      <c r="J8679" s="21" t="s">
        <v>125019</v>
      </c>
    </row>
    <row r="8680" spans="1:10" ht="32" customHeight="1">
      <c r="A8680" s="19" t="s">
        <v>125020</v>
      </c>
      <c r="B8680" s="24">
        <v>12</v>
      </c>
      <c r="C8680" s="22">
        <v>43</v>
      </c>
      <c r="D8680" s="21" t="s">
        <v>125021</v>
      </c>
      <c r="E8680" s="21" t="s">
        <v>125022</v>
      </c>
      <c r="F8680" s="21" t="s">
        <v>113478</v>
      </c>
      <c r="G8680" s="22">
        <v>9</v>
      </c>
      <c r="H8680" s="22">
        <v>15</v>
      </c>
      <c r="I8680" s="22">
        <v>31</v>
      </c>
      <c r="J8680" s="21" t="s">
        <v>125023</v>
      </c>
    </row>
    <row r="8681" spans="1:10" ht="20" customHeight="1">
      <c r="A8681" s="19" t="s">
        <v>125024</v>
      </c>
      <c r="B8681" s="24">
        <v>22</v>
      </c>
      <c r="C8681" s="22">
        <v>15</v>
      </c>
      <c r="D8681" s="21" t="s">
        <v>125025</v>
      </c>
      <c r="E8681" s="21" t="s">
        <v>125026</v>
      </c>
      <c r="F8681" s="21" t="s">
        <v>101528</v>
      </c>
      <c r="G8681" s="22">
        <v>10</v>
      </c>
      <c r="H8681" s="22">
        <v>0</v>
      </c>
      <c r="I8681" s="22">
        <v>0</v>
      </c>
      <c r="J8681" s="21" t="s">
        <v>125027</v>
      </c>
    </row>
    <row r="8682" spans="1:10" ht="20" customHeight="1">
      <c r="A8682" s="19" t="s">
        <v>125028</v>
      </c>
      <c r="B8682" s="24">
        <v>13</v>
      </c>
      <c r="C8682" s="22">
        <v>15</v>
      </c>
      <c r="D8682" s="21" t="s">
        <v>120234</v>
      </c>
      <c r="E8682" s="21" t="s">
        <v>120235</v>
      </c>
      <c r="F8682" s="21" t="s">
        <v>101528</v>
      </c>
      <c r="G8682" s="22">
        <v>10</v>
      </c>
      <c r="H8682" s="22">
        <v>0</v>
      </c>
      <c r="I8682" s="22">
        <v>0</v>
      </c>
      <c r="J8682" s="21" t="s">
        <v>125029</v>
      </c>
    </row>
    <row r="8683" spans="1:10" ht="20" customHeight="1">
      <c r="A8683" s="19" t="s">
        <v>125030</v>
      </c>
      <c r="B8683" s="24">
        <v>27</v>
      </c>
      <c r="C8683" s="22">
        <v>15</v>
      </c>
      <c r="D8683" s="21" t="s">
        <v>112759</v>
      </c>
      <c r="E8683" s="21" t="s">
        <v>112760</v>
      </c>
      <c r="F8683" s="21" t="s">
        <v>101554</v>
      </c>
      <c r="G8683" s="22">
        <v>10</v>
      </c>
      <c r="H8683" s="22">
        <v>0</v>
      </c>
      <c r="I8683" s="22">
        <v>0</v>
      </c>
      <c r="J8683" s="21" t="s">
        <v>112761</v>
      </c>
    </row>
    <row r="8684" spans="1:10" ht="20" customHeight="1">
      <c r="A8684" s="19" t="s">
        <v>125031</v>
      </c>
      <c r="B8684" s="24">
        <v>21</v>
      </c>
      <c r="C8684" s="22">
        <v>15</v>
      </c>
      <c r="D8684" s="21" t="s">
        <v>103985</v>
      </c>
      <c r="E8684" s="21" t="s">
        <v>103986</v>
      </c>
      <c r="F8684" s="21" t="s">
        <v>101554</v>
      </c>
      <c r="G8684" s="22">
        <v>10</v>
      </c>
      <c r="H8684" s="22">
        <v>0</v>
      </c>
      <c r="I8684" s="22">
        <v>0</v>
      </c>
      <c r="J8684" s="21" t="s">
        <v>125032</v>
      </c>
    </row>
    <row r="8685" spans="1:10" ht="32" customHeight="1">
      <c r="A8685" s="19" t="s">
        <v>125033</v>
      </c>
      <c r="B8685" s="24">
        <v>15</v>
      </c>
      <c r="C8685" s="22">
        <v>22</v>
      </c>
      <c r="D8685" s="21" t="s">
        <v>115979</v>
      </c>
      <c r="E8685" s="21" t="s">
        <v>115980</v>
      </c>
      <c r="F8685" s="21" t="s">
        <v>101689</v>
      </c>
      <c r="G8685" s="22">
        <v>7</v>
      </c>
      <c r="H8685" s="22">
        <v>11</v>
      </c>
      <c r="I8685" s="22">
        <v>21</v>
      </c>
      <c r="J8685" s="21" t="s">
        <v>125034</v>
      </c>
    </row>
    <row r="8686" spans="1:10" ht="32" customHeight="1">
      <c r="A8686" s="19" t="s">
        <v>125035</v>
      </c>
      <c r="B8686" s="24">
        <v>15</v>
      </c>
      <c r="C8686" s="22">
        <v>21</v>
      </c>
      <c r="D8686" s="21" t="s">
        <v>111659</v>
      </c>
      <c r="E8686" s="21" t="s">
        <v>111660</v>
      </c>
      <c r="F8686" s="22">
        <v>625</v>
      </c>
      <c r="G8686" s="22">
        <v>7</v>
      </c>
      <c r="H8686" s="22">
        <v>10</v>
      </c>
      <c r="I8686" s="22">
        <v>20</v>
      </c>
      <c r="J8686" s="21" t="s">
        <v>125036</v>
      </c>
    </row>
    <row r="8687" spans="1:10" ht="32" customHeight="1">
      <c r="A8687" s="19" t="s">
        <v>125037</v>
      </c>
      <c r="B8687" s="24">
        <v>35</v>
      </c>
      <c r="C8687" s="22">
        <v>22</v>
      </c>
      <c r="D8687" s="21" t="s">
        <v>118733</v>
      </c>
      <c r="E8687" s="21" t="s">
        <v>118734</v>
      </c>
      <c r="F8687" s="21" t="s">
        <v>101885</v>
      </c>
      <c r="G8687" s="22">
        <v>1</v>
      </c>
      <c r="H8687" s="22">
        <v>17</v>
      </c>
      <c r="I8687" s="22">
        <v>30</v>
      </c>
      <c r="J8687" s="21" t="s">
        <v>125038</v>
      </c>
    </row>
    <row r="8688" spans="1:10" ht="32" customHeight="1">
      <c r="A8688" s="19" t="s">
        <v>125039</v>
      </c>
      <c r="B8688" s="24">
        <v>35</v>
      </c>
      <c r="C8688" s="22">
        <v>22</v>
      </c>
      <c r="D8688" s="21" t="s">
        <v>118733</v>
      </c>
      <c r="E8688" s="21" t="s">
        <v>118734</v>
      </c>
      <c r="F8688" s="21" t="s">
        <v>101885</v>
      </c>
      <c r="G8688" s="22">
        <v>1</v>
      </c>
      <c r="H8688" s="22">
        <v>17</v>
      </c>
      <c r="I8688" s="22">
        <v>30</v>
      </c>
      <c r="J8688" s="21" t="s">
        <v>125038</v>
      </c>
    </row>
    <row r="8689" spans="1:10" ht="32" customHeight="1">
      <c r="A8689" s="19" t="s">
        <v>125040</v>
      </c>
      <c r="B8689" s="24">
        <v>24</v>
      </c>
      <c r="C8689" s="22">
        <v>15</v>
      </c>
      <c r="D8689" s="21" t="s">
        <v>122436</v>
      </c>
      <c r="E8689" s="21" t="s">
        <v>122437</v>
      </c>
      <c r="F8689" s="21" t="s">
        <v>14739</v>
      </c>
      <c r="G8689" s="22">
        <v>10</v>
      </c>
      <c r="H8689" s="22">
        <v>0</v>
      </c>
      <c r="I8689" s="22">
        <v>0</v>
      </c>
      <c r="J8689" s="21" t="s">
        <v>125041</v>
      </c>
    </row>
    <row r="8690" spans="1:10" ht="32" customHeight="1">
      <c r="A8690" s="19" t="s">
        <v>125042</v>
      </c>
      <c r="B8690" s="24">
        <v>35</v>
      </c>
      <c r="C8690" s="22">
        <v>16</v>
      </c>
      <c r="D8690" s="21" t="s">
        <v>107697</v>
      </c>
      <c r="E8690" s="21" t="s">
        <v>107698</v>
      </c>
      <c r="F8690" s="21" t="s">
        <v>101945</v>
      </c>
      <c r="G8690" s="22">
        <v>1</v>
      </c>
      <c r="H8690" s="22">
        <v>11</v>
      </c>
      <c r="I8690" s="22">
        <v>18</v>
      </c>
      <c r="J8690" s="21" t="s">
        <v>125043</v>
      </c>
    </row>
    <row r="8691" spans="1:10" ht="32" customHeight="1">
      <c r="A8691" s="19" t="s">
        <v>125044</v>
      </c>
      <c r="B8691" s="24">
        <v>19</v>
      </c>
      <c r="C8691" s="22">
        <v>21</v>
      </c>
      <c r="D8691" s="21" t="s">
        <v>123810</v>
      </c>
      <c r="E8691" s="21" t="s">
        <v>123811</v>
      </c>
      <c r="F8691" s="21" t="s">
        <v>14775</v>
      </c>
      <c r="G8691" s="22">
        <v>2</v>
      </c>
      <c r="H8691" s="22">
        <v>15</v>
      </c>
      <c r="I8691" s="22">
        <v>32</v>
      </c>
      <c r="J8691" s="21" t="s">
        <v>125045</v>
      </c>
    </row>
    <row r="8692" spans="1:10" ht="32" customHeight="1">
      <c r="A8692" s="19" t="s">
        <v>125046</v>
      </c>
      <c r="B8692" s="24">
        <v>19</v>
      </c>
      <c r="C8692" s="22">
        <v>21</v>
      </c>
      <c r="D8692" s="21" t="s">
        <v>123810</v>
      </c>
      <c r="E8692" s="21" t="s">
        <v>123811</v>
      </c>
      <c r="F8692" s="21" t="s">
        <v>14775</v>
      </c>
      <c r="G8692" s="22">
        <v>2</v>
      </c>
      <c r="H8692" s="22">
        <v>15</v>
      </c>
      <c r="I8692" s="22">
        <v>32</v>
      </c>
      <c r="J8692" s="21" t="s">
        <v>125045</v>
      </c>
    </row>
    <row r="8693" spans="1:10" ht="20" customHeight="1">
      <c r="A8693" s="27">
        <v>-999</v>
      </c>
      <c r="B8693" s="24">
        <v>-999</v>
      </c>
      <c r="C8693" s="22">
        <v>-999</v>
      </c>
      <c r="D8693" s="22">
        <v>-999</v>
      </c>
      <c r="E8693" s="22">
        <v>-999</v>
      </c>
      <c r="F8693" s="22">
        <v>-999</v>
      </c>
      <c r="G8693" s="22">
        <v>-999</v>
      </c>
      <c r="H8693" s="22">
        <v>-999</v>
      </c>
      <c r="I8693" s="22">
        <v>-999</v>
      </c>
      <c r="J8693" s="22">
        <v>-999</v>
      </c>
    </row>
    <row r="8694" spans="1:10" ht="20" customHeight="1">
      <c r="A8694" s="27">
        <v>-999</v>
      </c>
      <c r="B8694" s="24">
        <v>-999</v>
      </c>
      <c r="C8694" s="22">
        <v>-999</v>
      </c>
      <c r="D8694" s="22">
        <v>-999</v>
      </c>
      <c r="E8694" s="22">
        <v>-999</v>
      </c>
      <c r="F8694" s="22">
        <v>-999</v>
      </c>
      <c r="G8694" s="22">
        <v>-999</v>
      </c>
      <c r="H8694" s="22">
        <v>-999</v>
      </c>
      <c r="I8694" s="22">
        <v>-999</v>
      </c>
      <c r="J8694" s="22">
        <v>-999</v>
      </c>
    </row>
    <row r="8695" spans="1:10" ht="32" customHeight="1">
      <c r="A8695" s="19" t="s">
        <v>125047</v>
      </c>
      <c r="B8695" s="24">
        <v>22</v>
      </c>
      <c r="C8695" s="22">
        <v>15</v>
      </c>
      <c r="D8695" s="21" t="s">
        <v>107632</v>
      </c>
      <c r="E8695" s="21" t="s">
        <v>107633</v>
      </c>
      <c r="F8695" s="21" t="s">
        <v>14739</v>
      </c>
      <c r="G8695" s="22">
        <v>10</v>
      </c>
      <c r="H8695" s="22">
        <v>0</v>
      </c>
      <c r="I8695" s="22">
        <v>0</v>
      </c>
      <c r="J8695" s="21" t="s">
        <v>125048</v>
      </c>
    </row>
    <row r="8696" spans="1:10" ht="32" customHeight="1">
      <c r="A8696" s="19" t="s">
        <v>125049</v>
      </c>
      <c r="B8696" s="24">
        <v>78</v>
      </c>
      <c r="C8696" s="22">
        <v>27</v>
      </c>
      <c r="D8696" s="21" t="s">
        <v>125050</v>
      </c>
      <c r="E8696" s="21" t="s">
        <v>125051</v>
      </c>
      <c r="F8696" s="21" t="s">
        <v>103890</v>
      </c>
      <c r="G8696" s="22">
        <v>1</v>
      </c>
      <c r="H8696" s="22">
        <v>9</v>
      </c>
      <c r="I8696" s="22">
        <v>20</v>
      </c>
      <c r="J8696" s="21" t="s">
        <v>125052</v>
      </c>
    </row>
    <row r="8697" spans="1:10" ht="32" customHeight="1">
      <c r="A8697" s="19" t="s">
        <v>125053</v>
      </c>
      <c r="B8697" s="24">
        <v>28</v>
      </c>
      <c r="C8697" s="22">
        <v>15</v>
      </c>
      <c r="D8697" s="21" t="s">
        <v>125054</v>
      </c>
      <c r="E8697" s="21" t="s">
        <v>125055</v>
      </c>
      <c r="F8697" s="21" t="s">
        <v>101554</v>
      </c>
      <c r="G8697" s="22">
        <v>10</v>
      </c>
      <c r="H8697" s="22">
        <v>0</v>
      </c>
      <c r="I8697" s="22">
        <v>0</v>
      </c>
      <c r="J8697" s="21" t="s">
        <v>125056</v>
      </c>
    </row>
    <row r="8698" spans="1:10" ht="32" customHeight="1">
      <c r="A8698" s="19" t="s">
        <v>125057</v>
      </c>
      <c r="B8698" s="24">
        <v>18</v>
      </c>
      <c r="C8698" s="22">
        <v>15</v>
      </c>
      <c r="D8698" s="21" t="s">
        <v>118190</v>
      </c>
      <c r="E8698" s="21" t="s">
        <v>118191</v>
      </c>
      <c r="F8698" s="21" t="s">
        <v>14739</v>
      </c>
      <c r="G8698" s="22">
        <v>10</v>
      </c>
      <c r="H8698" s="22">
        <v>0</v>
      </c>
      <c r="I8698" s="22">
        <v>0</v>
      </c>
      <c r="J8698" s="21" t="s">
        <v>118192</v>
      </c>
    </row>
    <row r="8699" spans="1:10" ht="20" customHeight="1">
      <c r="A8699" s="27">
        <v>-999</v>
      </c>
      <c r="B8699" s="24">
        <v>-999</v>
      </c>
      <c r="C8699" s="22">
        <v>-999</v>
      </c>
      <c r="D8699" s="22">
        <v>-999</v>
      </c>
      <c r="E8699" s="22">
        <v>-999</v>
      </c>
      <c r="F8699" s="22">
        <v>-999</v>
      </c>
      <c r="G8699" s="22">
        <v>-999</v>
      </c>
      <c r="H8699" s="22">
        <v>-999</v>
      </c>
      <c r="I8699" s="22">
        <v>-999</v>
      </c>
      <c r="J8699" s="22">
        <v>-999</v>
      </c>
    </row>
    <row r="8700" spans="1:10" ht="20" customHeight="1">
      <c r="A8700" s="27">
        <v>-999</v>
      </c>
      <c r="B8700" s="24">
        <v>-999</v>
      </c>
      <c r="C8700" s="22">
        <v>-999</v>
      </c>
      <c r="D8700" s="22">
        <v>-999</v>
      </c>
      <c r="E8700" s="22">
        <v>-999</v>
      </c>
      <c r="F8700" s="22">
        <v>-999</v>
      </c>
      <c r="G8700" s="22">
        <v>-999</v>
      </c>
      <c r="H8700" s="22">
        <v>-999</v>
      </c>
      <c r="I8700" s="22">
        <v>-999</v>
      </c>
      <c r="J8700" s="22">
        <v>-999</v>
      </c>
    </row>
    <row r="8701" spans="1:10" ht="32" customHeight="1">
      <c r="A8701" s="19" t="s">
        <v>125058</v>
      </c>
      <c r="B8701" s="24">
        <v>33</v>
      </c>
      <c r="C8701" s="22">
        <v>15</v>
      </c>
      <c r="D8701" s="21" t="s">
        <v>108614</v>
      </c>
      <c r="E8701" s="21" t="s">
        <v>108615</v>
      </c>
      <c r="F8701" s="21" t="s">
        <v>101568</v>
      </c>
      <c r="G8701" s="22">
        <v>1</v>
      </c>
      <c r="H8701" s="22">
        <v>10</v>
      </c>
      <c r="I8701" s="22">
        <v>15</v>
      </c>
      <c r="J8701" s="21" t="s">
        <v>125059</v>
      </c>
    </row>
    <row r="8702" spans="1:10" ht="20" customHeight="1">
      <c r="A8702" s="27">
        <v>-999</v>
      </c>
      <c r="B8702" s="24">
        <v>-999</v>
      </c>
      <c r="C8702" s="22">
        <v>-999</v>
      </c>
      <c r="D8702" s="22">
        <v>-999</v>
      </c>
      <c r="E8702" s="22">
        <v>-999</v>
      </c>
      <c r="F8702" s="22">
        <v>-999</v>
      </c>
      <c r="G8702" s="22">
        <v>-999</v>
      </c>
      <c r="H8702" s="22">
        <v>-999</v>
      </c>
      <c r="I8702" s="22">
        <v>-999</v>
      </c>
      <c r="J8702" s="22">
        <v>-999</v>
      </c>
    </row>
    <row r="8703" spans="1:10" ht="32" customHeight="1">
      <c r="A8703" s="19" t="s">
        <v>125060</v>
      </c>
      <c r="B8703" s="24">
        <v>32</v>
      </c>
      <c r="C8703" s="22">
        <v>18</v>
      </c>
      <c r="D8703" s="21" t="s">
        <v>121984</v>
      </c>
      <c r="E8703" s="21" t="s">
        <v>121985</v>
      </c>
      <c r="F8703" s="21" t="s">
        <v>102144</v>
      </c>
      <c r="G8703" s="22">
        <v>1</v>
      </c>
      <c r="H8703" s="22">
        <v>8</v>
      </c>
      <c r="I8703" s="22">
        <v>17</v>
      </c>
      <c r="J8703" s="21" t="s">
        <v>125061</v>
      </c>
    </row>
    <row r="8704" spans="1:10" ht="32" customHeight="1">
      <c r="A8704" s="19" t="s">
        <v>125062</v>
      </c>
      <c r="B8704" s="24">
        <v>36</v>
      </c>
      <c r="C8704" s="22">
        <v>15</v>
      </c>
      <c r="D8704" s="21" t="s">
        <v>113266</v>
      </c>
      <c r="E8704" s="21" t="s">
        <v>113267</v>
      </c>
      <c r="F8704" s="21" t="s">
        <v>101563</v>
      </c>
      <c r="G8704" s="22">
        <v>10</v>
      </c>
      <c r="H8704" s="22">
        <v>0</v>
      </c>
      <c r="I8704" s="22">
        <v>0</v>
      </c>
      <c r="J8704" s="21" t="s">
        <v>125063</v>
      </c>
    </row>
    <row r="8705" spans="1:10" ht="32" customHeight="1">
      <c r="A8705" s="19" t="s">
        <v>125064</v>
      </c>
      <c r="B8705" s="24">
        <v>14</v>
      </c>
      <c r="C8705" s="22">
        <v>24</v>
      </c>
      <c r="D8705" s="21" t="s">
        <v>110627</v>
      </c>
      <c r="E8705" s="21" t="s">
        <v>110628</v>
      </c>
      <c r="F8705" s="21" t="s">
        <v>102449</v>
      </c>
      <c r="G8705" s="22">
        <v>10</v>
      </c>
      <c r="H8705" s="22">
        <v>10</v>
      </c>
      <c r="I8705" s="22">
        <v>18</v>
      </c>
      <c r="J8705" s="21" t="s">
        <v>125065</v>
      </c>
    </row>
    <row r="8706" spans="1:10" ht="32" customHeight="1">
      <c r="A8706" s="19" t="s">
        <v>125066</v>
      </c>
      <c r="B8706" s="24">
        <v>28</v>
      </c>
      <c r="C8706" s="22">
        <v>15</v>
      </c>
      <c r="D8706" s="21" t="s">
        <v>125067</v>
      </c>
      <c r="E8706" s="21" t="s">
        <v>125068</v>
      </c>
      <c r="F8706" s="21" t="s">
        <v>101568</v>
      </c>
      <c r="G8706" s="22">
        <v>3</v>
      </c>
      <c r="H8706" s="22">
        <v>8</v>
      </c>
      <c r="I8706" s="22">
        <v>19</v>
      </c>
      <c r="J8706" s="21" t="s">
        <v>125069</v>
      </c>
    </row>
    <row r="8707" spans="1:10" ht="32" customHeight="1">
      <c r="A8707" s="19" t="s">
        <v>125070</v>
      </c>
      <c r="B8707" s="24">
        <v>25</v>
      </c>
      <c r="C8707" s="22">
        <v>15</v>
      </c>
      <c r="D8707" s="21" t="s">
        <v>115394</v>
      </c>
      <c r="E8707" s="21" t="s">
        <v>115395</v>
      </c>
      <c r="F8707" s="21" t="s">
        <v>101522</v>
      </c>
      <c r="G8707" s="22">
        <v>10</v>
      </c>
      <c r="H8707" s="22">
        <v>0</v>
      </c>
      <c r="I8707" s="22">
        <v>0</v>
      </c>
      <c r="J8707" s="21" t="s">
        <v>125071</v>
      </c>
    </row>
    <row r="8708" spans="1:10" ht="32" customHeight="1">
      <c r="A8708" s="19" t="s">
        <v>125072</v>
      </c>
      <c r="B8708" s="24">
        <v>18</v>
      </c>
      <c r="C8708" s="22">
        <v>15</v>
      </c>
      <c r="D8708" s="21" t="s">
        <v>104731</v>
      </c>
      <c r="E8708" s="21" t="s">
        <v>104732</v>
      </c>
      <c r="F8708" s="21" t="s">
        <v>14739</v>
      </c>
      <c r="G8708" s="22">
        <v>10</v>
      </c>
      <c r="H8708" s="22">
        <v>0</v>
      </c>
      <c r="I8708" s="22">
        <v>0</v>
      </c>
      <c r="J8708" s="21" t="s">
        <v>104733</v>
      </c>
    </row>
    <row r="8709" spans="1:10" ht="32" customHeight="1">
      <c r="A8709" s="19" t="s">
        <v>125073</v>
      </c>
      <c r="B8709" s="24">
        <v>24</v>
      </c>
      <c r="C8709" s="22">
        <v>15</v>
      </c>
      <c r="D8709" s="21" t="s">
        <v>108964</v>
      </c>
      <c r="E8709" s="21" t="s">
        <v>108965</v>
      </c>
      <c r="F8709" s="21" t="s">
        <v>101694</v>
      </c>
      <c r="G8709" s="22">
        <v>2</v>
      </c>
      <c r="H8709" s="22">
        <v>9</v>
      </c>
      <c r="I8709" s="22">
        <v>13</v>
      </c>
      <c r="J8709" s="21" t="s">
        <v>125074</v>
      </c>
    </row>
    <row r="8710" spans="1:10" ht="32" customHeight="1">
      <c r="A8710" s="19" t="s">
        <v>125075</v>
      </c>
      <c r="B8710" s="24">
        <v>38</v>
      </c>
      <c r="C8710" s="22">
        <v>15</v>
      </c>
      <c r="D8710" s="21" t="s">
        <v>109874</v>
      </c>
      <c r="E8710" s="21" t="s">
        <v>109875</v>
      </c>
      <c r="F8710" s="21" t="s">
        <v>101554</v>
      </c>
      <c r="G8710" s="22">
        <v>10</v>
      </c>
      <c r="H8710" s="22">
        <v>0</v>
      </c>
      <c r="I8710" s="22">
        <v>0</v>
      </c>
      <c r="J8710" s="21" t="s">
        <v>125076</v>
      </c>
    </row>
    <row r="8711" spans="1:10" ht="32" customHeight="1">
      <c r="A8711" s="19" t="s">
        <v>125077</v>
      </c>
      <c r="B8711" s="24">
        <v>31</v>
      </c>
      <c r="C8711" s="22">
        <v>23</v>
      </c>
      <c r="D8711" s="21" t="s">
        <v>104888</v>
      </c>
      <c r="E8711" s="21" t="s">
        <v>104889</v>
      </c>
      <c r="F8711" s="21" t="s">
        <v>102001</v>
      </c>
      <c r="G8711" s="22">
        <v>10</v>
      </c>
      <c r="H8711" s="22">
        <v>9</v>
      </c>
      <c r="I8711" s="22">
        <v>19</v>
      </c>
      <c r="J8711" s="21" t="s">
        <v>125078</v>
      </c>
    </row>
    <row r="8712" spans="1:10" ht="20" customHeight="1">
      <c r="A8712" s="27">
        <v>-999</v>
      </c>
      <c r="B8712" s="24">
        <v>-999</v>
      </c>
      <c r="C8712" s="22">
        <v>-999</v>
      </c>
      <c r="D8712" s="22">
        <v>-999</v>
      </c>
      <c r="E8712" s="22">
        <v>-999</v>
      </c>
      <c r="F8712" s="22">
        <v>-999</v>
      </c>
      <c r="G8712" s="22">
        <v>-999</v>
      </c>
      <c r="H8712" s="22">
        <v>-999</v>
      </c>
      <c r="I8712" s="22">
        <v>-999</v>
      </c>
      <c r="J8712" s="22">
        <v>-999</v>
      </c>
    </row>
    <row r="8713" spans="1:10" ht="32" customHeight="1">
      <c r="A8713" s="19" t="s">
        <v>125079</v>
      </c>
      <c r="B8713" s="24">
        <v>13</v>
      </c>
      <c r="C8713" s="22">
        <v>15</v>
      </c>
      <c r="D8713" s="21" t="s">
        <v>123939</v>
      </c>
      <c r="E8713" s="21" t="s">
        <v>123940</v>
      </c>
      <c r="F8713" s="21" t="s">
        <v>101628</v>
      </c>
      <c r="G8713" s="22">
        <v>2</v>
      </c>
      <c r="H8713" s="22">
        <v>9</v>
      </c>
      <c r="I8713" s="22">
        <v>22</v>
      </c>
      <c r="J8713" s="21" t="s">
        <v>125080</v>
      </c>
    </row>
    <row r="8714" spans="1:10" ht="32" customHeight="1">
      <c r="A8714" s="19" t="s">
        <v>125081</v>
      </c>
      <c r="B8714" s="24">
        <v>24</v>
      </c>
      <c r="C8714" s="22">
        <v>15</v>
      </c>
      <c r="D8714" s="21" t="s">
        <v>106030</v>
      </c>
      <c r="E8714" s="21" t="s">
        <v>106031</v>
      </c>
      <c r="F8714" s="21" t="s">
        <v>101554</v>
      </c>
      <c r="G8714" s="22">
        <v>10</v>
      </c>
      <c r="H8714" s="22">
        <v>0</v>
      </c>
      <c r="I8714" s="22">
        <v>0</v>
      </c>
      <c r="J8714" s="21" t="s">
        <v>125082</v>
      </c>
    </row>
    <row r="8715" spans="1:10" ht="32" customHeight="1">
      <c r="A8715" s="19" t="s">
        <v>125083</v>
      </c>
      <c r="B8715" s="24">
        <v>28</v>
      </c>
      <c r="C8715" s="22">
        <v>16</v>
      </c>
      <c r="D8715" s="21" t="s">
        <v>116785</v>
      </c>
      <c r="E8715" s="21" t="s">
        <v>116786</v>
      </c>
      <c r="F8715" s="21" t="s">
        <v>101533</v>
      </c>
      <c r="G8715" s="22">
        <v>2</v>
      </c>
      <c r="H8715" s="22">
        <v>10</v>
      </c>
      <c r="I8715" s="22">
        <v>17</v>
      </c>
      <c r="J8715" s="21" t="s">
        <v>125084</v>
      </c>
    </row>
    <row r="8716" spans="1:10" ht="32" customHeight="1">
      <c r="A8716" s="19" t="s">
        <v>125085</v>
      </c>
      <c r="B8716" s="24">
        <v>29</v>
      </c>
      <c r="C8716" s="22">
        <v>15</v>
      </c>
      <c r="D8716" s="21" t="s">
        <v>125086</v>
      </c>
      <c r="E8716" s="21" t="s">
        <v>125087</v>
      </c>
      <c r="F8716" s="21" t="s">
        <v>101563</v>
      </c>
      <c r="G8716" s="22">
        <v>10</v>
      </c>
      <c r="H8716" s="22">
        <v>0</v>
      </c>
      <c r="I8716" s="22">
        <v>0</v>
      </c>
      <c r="J8716" s="21" t="s">
        <v>125088</v>
      </c>
    </row>
    <row r="8717" spans="1:10" ht="32" customHeight="1">
      <c r="A8717" s="19" t="s">
        <v>125089</v>
      </c>
      <c r="B8717" s="24">
        <v>42</v>
      </c>
      <c r="C8717" s="22">
        <v>19</v>
      </c>
      <c r="D8717" s="21" t="s">
        <v>125090</v>
      </c>
      <c r="E8717" s="21" t="s">
        <v>125091</v>
      </c>
      <c r="F8717" s="21" t="s">
        <v>102114</v>
      </c>
      <c r="G8717" s="22">
        <v>1</v>
      </c>
      <c r="H8717" s="22">
        <v>14</v>
      </c>
      <c r="I8717" s="22">
        <v>27</v>
      </c>
      <c r="J8717" s="21" t="s">
        <v>125092</v>
      </c>
    </row>
    <row r="8718" spans="1:10" ht="32" customHeight="1">
      <c r="A8718" s="19" t="s">
        <v>125093</v>
      </c>
      <c r="B8718" s="24">
        <v>22</v>
      </c>
      <c r="C8718" s="22">
        <v>15</v>
      </c>
      <c r="D8718" s="21" t="s">
        <v>112241</v>
      </c>
      <c r="E8718" s="21" t="s">
        <v>112242</v>
      </c>
      <c r="F8718" s="21" t="s">
        <v>101563</v>
      </c>
      <c r="G8718" s="22">
        <v>10</v>
      </c>
      <c r="H8718" s="22">
        <v>0</v>
      </c>
      <c r="I8718" s="22">
        <v>0</v>
      </c>
      <c r="J8718" s="21" t="s">
        <v>115310</v>
      </c>
    </row>
    <row r="8719" spans="1:10" ht="32" customHeight="1">
      <c r="A8719" s="19" t="s">
        <v>125094</v>
      </c>
      <c r="B8719" s="24">
        <v>16</v>
      </c>
      <c r="C8719" s="22">
        <v>21</v>
      </c>
      <c r="D8719" s="21" t="s">
        <v>112999</v>
      </c>
      <c r="E8719" s="21" t="s">
        <v>113000</v>
      </c>
      <c r="F8719" s="21" t="s">
        <v>14743</v>
      </c>
      <c r="G8719" s="22">
        <v>5</v>
      </c>
      <c r="H8719" s="22">
        <v>12</v>
      </c>
      <c r="I8719" s="22">
        <v>23</v>
      </c>
      <c r="J8719" s="21" t="s">
        <v>125095</v>
      </c>
    </row>
    <row r="8720" spans="1:10" ht="32" customHeight="1">
      <c r="A8720" s="19" t="s">
        <v>125096</v>
      </c>
      <c r="B8720" s="24">
        <v>31</v>
      </c>
      <c r="C8720" s="22">
        <v>16</v>
      </c>
      <c r="D8720" s="21" t="s">
        <v>125097</v>
      </c>
      <c r="E8720" s="21" t="s">
        <v>125098</v>
      </c>
      <c r="F8720" s="21" t="s">
        <v>101533</v>
      </c>
      <c r="G8720" s="22">
        <v>1</v>
      </c>
      <c r="H8720" s="22">
        <v>11</v>
      </c>
      <c r="I8720" s="22">
        <v>13</v>
      </c>
      <c r="J8720" s="21" t="s">
        <v>125099</v>
      </c>
    </row>
    <row r="8721" spans="1:10" ht="32" customHeight="1">
      <c r="A8721" s="19" t="s">
        <v>125100</v>
      </c>
      <c r="B8721" s="24">
        <v>36</v>
      </c>
      <c r="C8721" s="22">
        <v>15</v>
      </c>
      <c r="D8721" s="21" t="s">
        <v>125101</v>
      </c>
      <c r="E8721" s="21" t="s">
        <v>125102</v>
      </c>
      <c r="F8721" s="21" t="s">
        <v>14739</v>
      </c>
      <c r="G8721" s="22">
        <v>10</v>
      </c>
      <c r="H8721" s="22">
        <v>0</v>
      </c>
      <c r="I8721" s="22">
        <v>0</v>
      </c>
      <c r="J8721" s="21" t="s">
        <v>125103</v>
      </c>
    </row>
    <row r="8722" spans="1:10" ht="32" customHeight="1">
      <c r="A8722" s="19" t="s">
        <v>125104</v>
      </c>
      <c r="B8722" s="24">
        <v>13</v>
      </c>
      <c r="C8722" s="22">
        <v>15</v>
      </c>
      <c r="D8722" s="21" t="s">
        <v>125105</v>
      </c>
      <c r="E8722" s="21" t="s">
        <v>125106</v>
      </c>
      <c r="F8722" s="21" t="s">
        <v>101528</v>
      </c>
      <c r="G8722" s="22">
        <v>10</v>
      </c>
      <c r="H8722" s="22">
        <v>0</v>
      </c>
      <c r="I8722" s="22">
        <v>0</v>
      </c>
      <c r="J8722" s="21" t="s">
        <v>125107</v>
      </c>
    </row>
    <row r="8723" spans="1:10" ht="32" customHeight="1">
      <c r="A8723" s="19" t="s">
        <v>125108</v>
      </c>
      <c r="B8723" s="24">
        <v>26</v>
      </c>
      <c r="C8723" s="22">
        <v>15</v>
      </c>
      <c r="D8723" s="21" t="s">
        <v>125109</v>
      </c>
      <c r="E8723" s="21" t="s">
        <v>125110</v>
      </c>
      <c r="F8723" s="21" t="s">
        <v>101528</v>
      </c>
      <c r="G8723" s="22">
        <v>10</v>
      </c>
      <c r="H8723" s="22">
        <v>0</v>
      </c>
      <c r="I8723" s="22">
        <v>0</v>
      </c>
      <c r="J8723" s="21" t="s">
        <v>125111</v>
      </c>
    </row>
    <row r="8724" spans="1:10" ht="32" customHeight="1">
      <c r="A8724" s="19" t="s">
        <v>125112</v>
      </c>
      <c r="B8724" s="24">
        <v>12</v>
      </c>
      <c r="C8724" s="22">
        <v>15</v>
      </c>
      <c r="D8724" s="21" t="s">
        <v>114141</v>
      </c>
      <c r="E8724" s="21" t="s">
        <v>114142</v>
      </c>
      <c r="F8724" s="21" t="s">
        <v>101563</v>
      </c>
      <c r="G8724" s="22">
        <v>10</v>
      </c>
      <c r="H8724" s="22">
        <v>0</v>
      </c>
      <c r="I8724" s="22">
        <v>0</v>
      </c>
      <c r="J8724" s="21" t="s">
        <v>125113</v>
      </c>
    </row>
    <row r="8725" spans="1:10" ht="32" customHeight="1">
      <c r="A8725" s="19" t="s">
        <v>125114</v>
      </c>
      <c r="B8725" s="24">
        <v>12</v>
      </c>
      <c r="C8725" s="22">
        <v>15</v>
      </c>
      <c r="D8725" s="21" t="s">
        <v>125115</v>
      </c>
      <c r="E8725" s="21" t="s">
        <v>125116</v>
      </c>
      <c r="F8725" s="21" t="s">
        <v>101528</v>
      </c>
      <c r="G8725" s="22">
        <v>10</v>
      </c>
      <c r="H8725" s="22">
        <v>0</v>
      </c>
      <c r="I8725" s="22">
        <v>0</v>
      </c>
      <c r="J8725" s="21" t="s">
        <v>125117</v>
      </c>
    </row>
    <row r="8726" spans="1:10" ht="32" customHeight="1">
      <c r="A8726" s="19" t="s">
        <v>125118</v>
      </c>
      <c r="B8726" s="24">
        <v>25</v>
      </c>
      <c r="C8726" s="22">
        <v>17</v>
      </c>
      <c r="D8726" s="21" t="s">
        <v>125119</v>
      </c>
      <c r="E8726" s="21" t="s">
        <v>125120</v>
      </c>
      <c r="F8726" s="21" t="s">
        <v>101710</v>
      </c>
      <c r="G8726" s="22">
        <v>1</v>
      </c>
      <c r="H8726" s="22">
        <v>12</v>
      </c>
      <c r="I8726" s="22">
        <v>19</v>
      </c>
      <c r="J8726" s="21" t="s">
        <v>125121</v>
      </c>
    </row>
    <row r="8727" spans="1:10" ht="32" customHeight="1">
      <c r="A8727" s="19" t="s">
        <v>125122</v>
      </c>
      <c r="B8727" s="24">
        <v>35</v>
      </c>
      <c r="C8727" s="22">
        <v>17</v>
      </c>
      <c r="D8727" s="21" t="s">
        <v>109272</v>
      </c>
      <c r="E8727" s="21" t="s">
        <v>109273</v>
      </c>
      <c r="F8727" s="21" t="s">
        <v>14743</v>
      </c>
      <c r="G8727" s="22">
        <v>1</v>
      </c>
      <c r="H8727" s="22">
        <v>12</v>
      </c>
      <c r="I8727" s="22">
        <v>16</v>
      </c>
      <c r="J8727" s="21" t="s">
        <v>125123</v>
      </c>
    </row>
    <row r="8728" spans="1:10" ht="32" customHeight="1">
      <c r="A8728" s="19" t="s">
        <v>125124</v>
      </c>
      <c r="B8728" s="24">
        <v>50</v>
      </c>
      <c r="C8728" s="22">
        <v>15</v>
      </c>
      <c r="D8728" s="21" t="s">
        <v>109572</v>
      </c>
      <c r="E8728" s="21" t="s">
        <v>109573</v>
      </c>
      <c r="F8728" s="21" t="s">
        <v>14739</v>
      </c>
      <c r="G8728" s="22">
        <v>10</v>
      </c>
      <c r="H8728" s="22">
        <v>0</v>
      </c>
      <c r="I8728" s="22">
        <v>0</v>
      </c>
      <c r="J8728" s="21" t="s">
        <v>125125</v>
      </c>
    </row>
    <row r="8729" spans="1:10" ht="32" customHeight="1">
      <c r="A8729" s="19" t="s">
        <v>125126</v>
      </c>
      <c r="B8729" s="24">
        <v>23</v>
      </c>
      <c r="C8729" s="22">
        <v>15</v>
      </c>
      <c r="D8729" s="21" t="s">
        <v>125127</v>
      </c>
      <c r="E8729" s="21" t="s">
        <v>125128</v>
      </c>
      <c r="F8729" s="21" t="s">
        <v>14739</v>
      </c>
      <c r="G8729" s="22">
        <v>10</v>
      </c>
      <c r="H8729" s="22">
        <v>0</v>
      </c>
      <c r="I8729" s="22">
        <v>0</v>
      </c>
      <c r="J8729" s="21" t="s">
        <v>125129</v>
      </c>
    </row>
    <row r="8730" spans="1:10" ht="32" customHeight="1">
      <c r="A8730" s="19" t="s">
        <v>125130</v>
      </c>
      <c r="B8730" s="24">
        <v>23</v>
      </c>
      <c r="C8730" s="22">
        <v>15</v>
      </c>
      <c r="D8730" s="21" t="s">
        <v>125127</v>
      </c>
      <c r="E8730" s="21" t="s">
        <v>125128</v>
      </c>
      <c r="F8730" s="21" t="s">
        <v>14739</v>
      </c>
      <c r="G8730" s="22">
        <v>10</v>
      </c>
      <c r="H8730" s="22">
        <v>0</v>
      </c>
      <c r="I8730" s="22">
        <v>0</v>
      </c>
      <c r="J8730" s="21" t="s">
        <v>125129</v>
      </c>
    </row>
    <row r="8731" spans="1:10" ht="44" customHeight="1">
      <c r="A8731" s="19" t="s">
        <v>125131</v>
      </c>
      <c r="B8731" s="24">
        <v>26</v>
      </c>
      <c r="C8731" s="22">
        <v>15</v>
      </c>
      <c r="D8731" s="21" t="s">
        <v>122215</v>
      </c>
      <c r="E8731" s="21" t="s">
        <v>122216</v>
      </c>
      <c r="F8731" s="21" t="s">
        <v>101554</v>
      </c>
      <c r="G8731" s="22">
        <v>10</v>
      </c>
      <c r="H8731" s="22">
        <v>0</v>
      </c>
      <c r="I8731" s="22">
        <v>0</v>
      </c>
      <c r="J8731" s="21" t="s">
        <v>125132</v>
      </c>
    </row>
    <row r="8732" spans="1:10" ht="44" customHeight="1">
      <c r="A8732" s="19" t="s">
        <v>125133</v>
      </c>
      <c r="B8732" s="24">
        <v>23</v>
      </c>
      <c r="C8732" s="22">
        <v>15</v>
      </c>
      <c r="D8732" s="21" t="s">
        <v>107544</v>
      </c>
      <c r="E8732" s="21" t="s">
        <v>107545</v>
      </c>
      <c r="F8732" s="21" t="s">
        <v>101554</v>
      </c>
      <c r="G8732" s="22">
        <v>10</v>
      </c>
      <c r="H8732" s="22">
        <v>0</v>
      </c>
      <c r="I8732" s="22">
        <v>0</v>
      </c>
      <c r="J8732" s="21" t="s">
        <v>125134</v>
      </c>
    </row>
    <row r="8733" spans="1:10" ht="32" customHeight="1">
      <c r="A8733" s="19" t="s">
        <v>125135</v>
      </c>
      <c r="B8733" s="24">
        <v>28</v>
      </c>
      <c r="C8733" s="22">
        <v>15</v>
      </c>
      <c r="D8733" s="21" t="s">
        <v>108288</v>
      </c>
      <c r="E8733" s="21" t="s">
        <v>108289</v>
      </c>
      <c r="F8733" s="21" t="s">
        <v>101554</v>
      </c>
      <c r="G8733" s="22">
        <v>10</v>
      </c>
      <c r="H8733" s="22">
        <v>0</v>
      </c>
      <c r="I8733" s="22">
        <v>0</v>
      </c>
      <c r="J8733" s="21" t="s">
        <v>125136</v>
      </c>
    </row>
    <row r="8734" spans="1:10" ht="32" customHeight="1">
      <c r="A8734" s="19" t="s">
        <v>125137</v>
      </c>
      <c r="B8734" s="24">
        <v>18</v>
      </c>
      <c r="C8734" s="22">
        <v>21</v>
      </c>
      <c r="D8734" s="21" t="s">
        <v>105191</v>
      </c>
      <c r="E8734" s="21" t="s">
        <v>105192</v>
      </c>
      <c r="F8734" s="21" t="s">
        <v>14743</v>
      </c>
      <c r="G8734" s="22">
        <v>3</v>
      </c>
      <c r="H8734" s="22">
        <v>14</v>
      </c>
      <c r="I8734" s="22">
        <v>27</v>
      </c>
      <c r="J8734" s="21" t="s">
        <v>125138</v>
      </c>
    </row>
    <row r="8735" spans="1:10" ht="32" customHeight="1">
      <c r="A8735" s="19" t="s">
        <v>125139</v>
      </c>
      <c r="B8735" s="24">
        <v>16</v>
      </c>
      <c r="C8735" s="22">
        <v>35</v>
      </c>
      <c r="D8735" s="21" t="s">
        <v>125140</v>
      </c>
      <c r="E8735" s="21" t="s">
        <v>125141</v>
      </c>
      <c r="F8735" s="21" t="s">
        <v>101752</v>
      </c>
      <c r="G8735" s="22">
        <v>3</v>
      </c>
      <c r="H8735" s="22">
        <v>11</v>
      </c>
      <c r="I8735" s="22">
        <v>16</v>
      </c>
      <c r="J8735" s="21" t="s">
        <v>125142</v>
      </c>
    </row>
    <row r="8736" spans="1:10" ht="32" customHeight="1">
      <c r="A8736" s="19" t="s">
        <v>125143</v>
      </c>
      <c r="B8736" s="24">
        <v>16</v>
      </c>
      <c r="C8736" s="22">
        <v>18</v>
      </c>
      <c r="D8736" s="21" t="s">
        <v>103865</v>
      </c>
      <c r="E8736" s="21" t="s">
        <v>103866</v>
      </c>
      <c r="F8736" s="21" t="s">
        <v>102727</v>
      </c>
      <c r="G8736" s="22">
        <v>3</v>
      </c>
      <c r="H8736" s="22">
        <v>11</v>
      </c>
      <c r="I8736" s="22">
        <v>15</v>
      </c>
      <c r="J8736" s="21" t="s">
        <v>125144</v>
      </c>
    </row>
    <row r="8737" spans="1:10" ht="32" customHeight="1">
      <c r="A8737" s="19" t="s">
        <v>125145</v>
      </c>
      <c r="B8737" s="24">
        <v>27</v>
      </c>
      <c r="C8737" s="22">
        <v>15</v>
      </c>
      <c r="D8737" s="21" t="s">
        <v>125146</v>
      </c>
      <c r="E8737" s="21" t="s">
        <v>125147</v>
      </c>
      <c r="F8737" s="21" t="s">
        <v>101563</v>
      </c>
      <c r="G8737" s="22">
        <v>10</v>
      </c>
      <c r="H8737" s="22">
        <v>0</v>
      </c>
      <c r="I8737" s="22">
        <v>0</v>
      </c>
      <c r="J8737" s="21" t="s">
        <v>125148</v>
      </c>
    </row>
    <row r="8738" spans="1:10" ht="32" customHeight="1">
      <c r="A8738" s="19" t="s">
        <v>125149</v>
      </c>
      <c r="B8738" s="24">
        <v>40</v>
      </c>
      <c r="C8738" s="22">
        <v>23</v>
      </c>
      <c r="D8738" s="21" t="s">
        <v>102880</v>
      </c>
      <c r="E8738" s="21" t="s">
        <v>102881</v>
      </c>
      <c r="F8738" s="21" t="s">
        <v>102157</v>
      </c>
      <c r="G8738" s="22">
        <v>7</v>
      </c>
      <c r="H8738" s="22">
        <v>12</v>
      </c>
      <c r="I8738" s="22">
        <v>20</v>
      </c>
      <c r="J8738" s="21" t="s">
        <v>112929</v>
      </c>
    </row>
    <row r="8739" spans="1:10" ht="32" customHeight="1">
      <c r="A8739" s="19" t="s">
        <v>125150</v>
      </c>
      <c r="B8739" s="24">
        <v>46</v>
      </c>
      <c r="C8739" s="22">
        <v>15</v>
      </c>
      <c r="D8739" s="21" t="s">
        <v>113040</v>
      </c>
      <c r="E8739" s="21" t="s">
        <v>113041</v>
      </c>
      <c r="F8739" s="21" t="s">
        <v>14739</v>
      </c>
      <c r="G8739" s="22">
        <v>10</v>
      </c>
      <c r="H8739" s="22">
        <v>0</v>
      </c>
      <c r="I8739" s="22">
        <v>0</v>
      </c>
      <c r="J8739" s="21" t="s">
        <v>125151</v>
      </c>
    </row>
    <row r="8740" spans="1:10" ht="44" customHeight="1">
      <c r="A8740" s="19" t="s">
        <v>125152</v>
      </c>
      <c r="B8740" s="24">
        <v>13</v>
      </c>
      <c r="C8740" s="22">
        <v>15</v>
      </c>
      <c r="D8740" s="21" t="s">
        <v>125153</v>
      </c>
      <c r="E8740" s="21" t="s">
        <v>125154</v>
      </c>
      <c r="F8740" s="21" t="s">
        <v>101563</v>
      </c>
      <c r="G8740" s="22">
        <v>10</v>
      </c>
      <c r="H8740" s="22">
        <v>0</v>
      </c>
      <c r="I8740" s="22">
        <v>0</v>
      </c>
      <c r="J8740" s="21" t="s">
        <v>125155</v>
      </c>
    </row>
    <row r="8741" spans="1:10" ht="20" customHeight="1">
      <c r="A8741" s="27">
        <v>-999</v>
      </c>
      <c r="B8741" s="24">
        <v>-999</v>
      </c>
      <c r="C8741" s="22">
        <v>-999</v>
      </c>
      <c r="D8741" s="22">
        <v>-999</v>
      </c>
      <c r="E8741" s="22">
        <v>-999</v>
      </c>
      <c r="F8741" s="22">
        <v>-999</v>
      </c>
      <c r="G8741" s="22">
        <v>-999</v>
      </c>
      <c r="H8741" s="22">
        <v>-999</v>
      </c>
      <c r="I8741" s="22">
        <v>-999</v>
      </c>
      <c r="J8741" s="22">
        <v>-999</v>
      </c>
    </row>
    <row r="8742" spans="1:10" ht="20" customHeight="1">
      <c r="A8742" s="27">
        <v>-999</v>
      </c>
      <c r="B8742" s="24">
        <v>-999</v>
      </c>
      <c r="C8742" s="22">
        <v>-999</v>
      </c>
      <c r="D8742" s="22">
        <v>-999</v>
      </c>
      <c r="E8742" s="22">
        <v>-999</v>
      </c>
      <c r="F8742" s="22">
        <v>-999</v>
      </c>
      <c r="G8742" s="22">
        <v>-999</v>
      </c>
      <c r="H8742" s="22">
        <v>-999</v>
      </c>
      <c r="I8742" s="22">
        <v>-999</v>
      </c>
      <c r="J8742" s="22">
        <v>-999</v>
      </c>
    </row>
    <row r="8743" spans="1:10" ht="32" customHeight="1">
      <c r="A8743" s="19" t="s">
        <v>125156</v>
      </c>
      <c r="B8743" s="24">
        <v>13</v>
      </c>
      <c r="C8743" s="22">
        <v>15</v>
      </c>
      <c r="D8743" s="21" t="s">
        <v>125157</v>
      </c>
      <c r="E8743" s="21" t="s">
        <v>125158</v>
      </c>
      <c r="F8743" s="21" t="s">
        <v>101528</v>
      </c>
      <c r="G8743" s="22">
        <v>10</v>
      </c>
      <c r="H8743" s="22">
        <v>0</v>
      </c>
      <c r="I8743" s="22">
        <v>0</v>
      </c>
      <c r="J8743" s="21" t="s">
        <v>125159</v>
      </c>
    </row>
    <row r="8744" spans="1:10" ht="20" customHeight="1">
      <c r="A8744" s="27">
        <v>-999</v>
      </c>
      <c r="B8744" s="24">
        <v>-999</v>
      </c>
      <c r="C8744" s="22">
        <v>-999</v>
      </c>
      <c r="D8744" s="22">
        <v>-999</v>
      </c>
      <c r="E8744" s="22">
        <v>-999</v>
      </c>
      <c r="F8744" s="22">
        <v>-999</v>
      </c>
      <c r="G8744" s="22">
        <v>-999</v>
      </c>
      <c r="H8744" s="22">
        <v>-999</v>
      </c>
      <c r="I8744" s="22">
        <v>-999</v>
      </c>
      <c r="J8744" s="22">
        <v>-999</v>
      </c>
    </row>
    <row r="8745" spans="1:10" ht="32" customHeight="1">
      <c r="A8745" s="19" t="s">
        <v>125160</v>
      </c>
      <c r="B8745" s="24">
        <v>33</v>
      </c>
      <c r="C8745" s="22">
        <v>19</v>
      </c>
      <c r="D8745" s="21" t="s">
        <v>102348</v>
      </c>
      <c r="E8745" s="21" t="s">
        <v>102349</v>
      </c>
      <c r="F8745" s="21" t="s">
        <v>101787</v>
      </c>
      <c r="G8745" s="22">
        <v>1</v>
      </c>
      <c r="H8745" s="22">
        <v>14</v>
      </c>
      <c r="I8745" s="22">
        <v>25</v>
      </c>
      <c r="J8745" s="21" t="s">
        <v>125161</v>
      </c>
    </row>
    <row r="8746" spans="1:10" ht="32" customHeight="1">
      <c r="A8746" s="19" t="s">
        <v>125162</v>
      </c>
      <c r="B8746" s="24">
        <v>43</v>
      </c>
      <c r="C8746" s="22">
        <v>21</v>
      </c>
      <c r="D8746" s="21" t="s">
        <v>101873</v>
      </c>
      <c r="E8746" s="21" t="s">
        <v>101874</v>
      </c>
      <c r="F8746" s="21" t="s">
        <v>14812</v>
      </c>
      <c r="G8746" s="22">
        <v>7</v>
      </c>
      <c r="H8746" s="22">
        <v>10</v>
      </c>
      <c r="I8746" s="22">
        <v>14</v>
      </c>
      <c r="J8746" s="21" t="s">
        <v>125163</v>
      </c>
    </row>
    <row r="8747" spans="1:10" ht="32" customHeight="1">
      <c r="A8747" s="19" t="s">
        <v>125164</v>
      </c>
      <c r="B8747" s="24">
        <v>60</v>
      </c>
      <c r="C8747" s="22">
        <v>15</v>
      </c>
      <c r="D8747" s="21" t="s">
        <v>122164</v>
      </c>
      <c r="E8747" s="21" t="s">
        <v>122165</v>
      </c>
      <c r="F8747" s="21" t="s">
        <v>101694</v>
      </c>
      <c r="G8747" s="22">
        <v>10</v>
      </c>
      <c r="H8747" s="22">
        <v>0</v>
      </c>
      <c r="I8747" s="22">
        <v>0</v>
      </c>
      <c r="J8747" s="21" t="s">
        <v>125165</v>
      </c>
    </row>
    <row r="8748" spans="1:10" ht="32" customHeight="1">
      <c r="A8748" s="19" t="s">
        <v>125166</v>
      </c>
      <c r="B8748" s="24">
        <v>31</v>
      </c>
      <c r="C8748" s="22">
        <v>15</v>
      </c>
      <c r="D8748" s="21" t="s">
        <v>103214</v>
      </c>
      <c r="E8748" s="21" t="s">
        <v>103215</v>
      </c>
      <c r="F8748" s="21" t="s">
        <v>101563</v>
      </c>
      <c r="G8748" s="22">
        <v>10</v>
      </c>
      <c r="H8748" s="22">
        <v>0</v>
      </c>
      <c r="I8748" s="22">
        <v>0</v>
      </c>
      <c r="J8748" s="21" t="s">
        <v>125167</v>
      </c>
    </row>
    <row r="8749" spans="1:10" ht="44" customHeight="1">
      <c r="A8749" s="19" t="s">
        <v>125168</v>
      </c>
      <c r="B8749" s="24">
        <v>15</v>
      </c>
      <c r="C8749" s="22">
        <v>17</v>
      </c>
      <c r="D8749" s="21" t="s">
        <v>119561</v>
      </c>
      <c r="E8749" s="21" t="s">
        <v>119562</v>
      </c>
      <c r="F8749" s="21" t="s">
        <v>14743</v>
      </c>
      <c r="G8749" s="22">
        <v>2</v>
      </c>
      <c r="H8749" s="22">
        <v>11</v>
      </c>
      <c r="I8749" s="22">
        <v>18</v>
      </c>
      <c r="J8749" s="21" t="s">
        <v>125169</v>
      </c>
    </row>
    <row r="8750" spans="1:10" ht="32" customHeight="1">
      <c r="A8750" s="19" t="s">
        <v>125170</v>
      </c>
      <c r="B8750" s="24">
        <v>22</v>
      </c>
      <c r="C8750" s="22">
        <v>15</v>
      </c>
      <c r="D8750" s="21" t="s">
        <v>123047</v>
      </c>
      <c r="E8750" s="21" t="s">
        <v>123048</v>
      </c>
      <c r="F8750" s="21" t="s">
        <v>14739</v>
      </c>
      <c r="G8750" s="22">
        <v>10</v>
      </c>
      <c r="H8750" s="22">
        <v>0</v>
      </c>
      <c r="I8750" s="22">
        <v>0</v>
      </c>
      <c r="J8750" s="21" t="s">
        <v>125171</v>
      </c>
    </row>
    <row r="8751" spans="1:10" ht="32" customHeight="1">
      <c r="A8751" s="19" t="s">
        <v>125172</v>
      </c>
      <c r="B8751" s="24">
        <v>20</v>
      </c>
      <c r="C8751" s="22">
        <v>15</v>
      </c>
      <c r="D8751" s="21" t="s">
        <v>104576</v>
      </c>
      <c r="E8751" s="21" t="s">
        <v>104577</v>
      </c>
      <c r="F8751" s="21" t="s">
        <v>101554</v>
      </c>
      <c r="G8751" s="22">
        <v>10</v>
      </c>
      <c r="H8751" s="22">
        <v>0</v>
      </c>
      <c r="I8751" s="22">
        <v>0</v>
      </c>
      <c r="J8751" s="21" t="s">
        <v>125173</v>
      </c>
    </row>
    <row r="8752" spans="1:10" ht="32" customHeight="1">
      <c r="A8752" s="19" t="s">
        <v>125174</v>
      </c>
      <c r="B8752" s="24">
        <v>20</v>
      </c>
      <c r="C8752" s="22">
        <v>15</v>
      </c>
      <c r="D8752" s="21" t="s">
        <v>104576</v>
      </c>
      <c r="E8752" s="21" t="s">
        <v>104577</v>
      </c>
      <c r="F8752" s="21" t="s">
        <v>101554</v>
      </c>
      <c r="G8752" s="22">
        <v>10</v>
      </c>
      <c r="H8752" s="22">
        <v>0</v>
      </c>
      <c r="I8752" s="22">
        <v>0</v>
      </c>
      <c r="J8752" s="21" t="s">
        <v>125173</v>
      </c>
    </row>
    <row r="8753" spans="1:10" ht="32" customHeight="1">
      <c r="A8753" s="19" t="s">
        <v>125175</v>
      </c>
      <c r="B8753" s="24">
        <v>20</v>
      </c>
      <c r="C8753" s="22">
        <v>15</v>
      </c>
      <c r="D8753" s="21" t="s">
        <v>104576</v>
      </c>
      <c r="E8753" s="21" t="s">
        <v>104577</v>
      </c>
      <c r="F8753" s="21" t="s">
        <v>101554</v>
      </c>
      <c r="G8753" s="22">
        <v>10</v>
      </c>
      <c r="H8753" s="22">
        <v>0</v>
      </c>
      <c r="I8753" s="22">
        <v>0</v>
      </c>
      <c r="J8753" s="21" t="s">
        <v>125173</v>
      </c>
    </row>
    <row r="8754" spans="1:10" ht="32" customHeight="1">
      <c r="A8754" s="19" t="s">
        <v>125176</v>
      </c>
      <c r="B8754" s="24">
        <v>22</v>
      </c>
      <c r="C8754" s="22">
        <v>19</v>
      </c>
      <c r="D8754" s="21" t="s">
        <v>103717</v>
      </c>
      <c r="E8754" s="21" t="s">
        <v>103718</v>
      </c>
      <c r="F8754" s="21" t="s">
        <v>102510</v>
      </c>
      <c r="G8754" s="22">
        <v>5</v>
      </c>
      <c r="H8754" s="22">
        <v>10</v>
      </c>
      <c r="I8754" s="22">
        <v>15</v>
      </c>
      <c r="J8754" s="21" t="s">
        <v>125177</v>
      </c>
    </row>
    <row r="8755" spans="1:10" ht="32" customHeight="1">
      <c r="A8755" s="19" t="s">
        <v>125178</v>
      </c>
      <c r="B8755" s="24">
        <v>22</v>
      </c>
      <c r="C8755" s="22">
        <v>19</v>
      </c>
      <c r="D8755" s="21" t="s">
        <v>103717</v>
      </c>
      <c r="E8755" s="21" t="s">
        <v>103718</v>
      </c>
      <c r="F8755" s="21" t="s">
        <v>102510</v>
      </c>
      <c r="G8755" s="22">
        <v>5</v>
      </c>
      <c r="H8755" s="22">
        <v>10</v>
      </c>
      <c r="I8755" s="22">
        <v>15</v>
      </c>
      <c r="J8755" s="21" t="s">
        <v>125177</v>
      </c>
    </row>
    <row r="8756" spans="1:10" ht="32" customHeight="1">
      <c r="A8756" s="19" t="s">
        <v>125179</v>
      </c>
      <c r="B8756" s="24">
        <v>22</v>
      </c>
      <c r="C8756" s="22">
        <v>19</v>
      </c>
      <c r="D8756" s="21" t="s">
        <v>103717</v>
      </c>
      <c r="E8756" s="21" t="s">
        <v>103718</v>
      </c>
      <c r="F8756" s="21" t="s">
        <v>102510</v>
      </c>
      <c r="G8756" s="22">
        <v>5</v>
      </c>
      <c r="H8756" s="22">
        <v>10</v>
      </c>
      <c r="I8756" s="22">
        <v>15</v>
      </c>
      <c r="J8756" s="21" t="s">
        <v>125177</v>
      </c>
    </row>
    <row r="8757" spans="1:10" ht="32" customHeight="1">
      <c r="A8757" s="19" t="s">
        <v>125180</v>
      </c>
      <c r="B8757" s="24">
        <v>21</v>
      </c>
      <c r="C8757" s="22">
        <v>15</v>
      </c>
      <c r="D8757" s="21" t="s">
        <v>125181</v>
      </c>
      <c r="E8757" s="21" t="s">
        <v>125182</v>
      </c>
      <c r="F8757" s="21" t="s">
        <v>101528</v>
      </c>
      <c r="G8757" s="22">
        <v>10</v>
      </c>
      <c r="H8757" s="22">
        <v>0</v>
      </c>
      <c r="I8757" s="22">
        <v>0</v>
      </c>
      <c r="J8757" s="21" t="s">
        <v>125183</v>
      </c>
    </row>
    <row r="8758" spans="1:10" ht="32" customHeight="1">
      <c r="A8758" s="19" t="s">
        <v>125184</v>
      </c>
      <c r="B8758" s="24">
        <v>21</v>
      </c>
      <c r="C8758" s="22">
        <v>15</v>
      </c>
      <c r="D8758" s="21" t="s">
        <v>125181</v>
      </c>
      <c r="E8758" s="21" t="s">
        <v>125182</v>
      </c>
      <c r="F8758" s="21" t="s">
        <v>101528</v>
      </c>
      <c r="G8758" s="22">
        <v>10</v>
      </c>
      <c r="H8758" s="22">
        <v>0</v>
      </c>
      <c r="I8758" s="22">
        <v>0</v>
      </c>
      <c r="J8758" s="21" t="s">
        <v>125183</v>
      </c>
    </row>
    <row r="8759" spans="1:10" ht="32" customHeight="1">
      <c r="A8759" s="19" t="s">
        <v>125185</v>
      </c>
      <c r="B8759" s="24">
        <v>21</v>
      </c>
      <c r="C8759" s="22">
        <v>15</v>
      </c>
      <c r="D8759" s="21" t="s">
        <v>125181</v>
      </c>
      <c r="E8759" s="21" t="s">
        <v>125182</v>
      </c>
      <c r="F8759" s="21" t="s">
        <v>101528</v>
      </c>
      <c r="G8759" s="22">
        <v>10</v>
      </c>
      <c r="H8759" s="22">
        <v>0</v>
      </c>
      <c r="I8759" s="22">
        <v>0</v>
      </c>
      <c r="J8759" s="21" t="s">
        <v>125183</v>
      </c>
    </row>
    <row r="8760" spans="1:10" ht="32" customHeight="1">
      <c r="A8760" s="19" t="s">
        <v>125186</v>
      </c>
      <c r="B8760" s="24">
        <v>21</v>
      </c>
      <c r="C8760" s="22">
        <v>15</v>
      </c>
      <c r="D8760" s="21" t="s">
        <v>125181</v>
      </c>
      <c r="E8760" s="21" t="s">
        <v>125182</v>
      </c>
      <c r="F8760" s="21" t="s">
        <v>101528</v>
      </c>
      <c r="G8760" s="22">
        <v>10</v>
      </c>
      <c r="H8760" s="22">
        <v>0</v>
      </c>
      <c r="I8760" s="22">
        <v>0</v>
      </c>
      <c r="J8760" s="21" t="s">
        <v>125183</v>
      </c>
    </row>
    <row r="8761" spans="1:10" ht="32" customHeight="1">
      <c r="A8761" s="19" t="s">
        <v>125187</v>
      </c>
      <c r="B8761" s="24">
        <v>27</v>
      </c>
      <c r="C8761" s="22">
        <v>15</v>
      </c>
      <c r="D8761" s="21" t="s">
        <v>123849</v>
      </c>
      <c r="E8761" s="21" t="s">
        <v>123850</v>
      </c>
      <c r="F8761" s="21" t="s">
        <v>101554</v>
      </c>
      <c r="G8761" s="22">
        <v>10</v>
      </c>
      <c r="H8761" s="22">
        <v>0</v>
      </c>
      <c r="I8761" s="22">
        <v>0</v>
      </c>
      <c r="J8761" s="21" t="s">
        <v>123851</v>
      </c>
    </row>
    <row r="8762" spans="1:10" ht="20" customHeight="1">
      <c r="A8762" s="27">
        <v>-999</v>
      </c>
      <c r="B8762" s="24">
        <v>-999</v>
      </c>
      <c r="C8762" s="22">
        <v>-999</v>
      </c>
      <c r="D8762" s="22">
        <v>-999</v>
      </c>
      <c r="E8762" s="22">
        <v>-999</v>
      </c>
      <c r="F8762" s="22">
        <v>-999</v>
      </c>
      <c r="G8762" s="22">
        <v>-999</v>
      </c>
      <c r="H8762" s="22">
        <v>-999</v>
      </c>
      <c r="I8762" s="22">
        <v>-999</v>
      </c>
      <c r="J8762" s="22">
        <v>-999</v>
      </c>
    </row>
    <row r="8763" spans="1:10" ht="32" customHeight="1">
      <c r="A8763" s="19" t="s">
        <v>125188</v>
      </c>
      <c r="B8763" s="24">
        <v>18</v>
      </c>
      <c r="C8763" s="22">
        <v>15</v>
      </c>
      <c r="D8763" s="21" t="s">
        <v>125189</v>
      </c>
      <c r="E8763" s="21" t="s">
        <v>125190</v>
      </c>
      <c r="F8763" s="21" t="s">
        <v>14739</v>
      </c>
      <c r="G8763" s="22">
        <v>10</v>
      </c>
      <c r="H8763" s="22">
        <v>0</v>
      </c>
      <c r="I8763" s="22">
        <v>0</v>
      </c>
      <c r="J8763" s="21" t="s">
        <v>125191</v>
      </c>
    </row>
    <row r="8764" spans="1:10" ht="32" customHeight="1">
      <c r="A8764" s="19" t="s">
        <v>125192</v>
      </c>
      <c r="B8764" s="24">
        <v>37</v>
      </c>
      <c r="C8764" s="22">
        <v>30</v>
      </c>
      <c r="D8764" s="21" t="s">
        <v>125193</v>
      </c>
      <c r="E8764" s="21" t="s">
        <v>125194</v>
      </c>
      <c r="F8764" s="21" t="s">
        <v>103600</v>
      </c>
      <c r="G8764" s="22">
        <v>7</v>
      </c>
      <c r="H8764" s="22">
        <v>19</v>
      </c>
      <c r="I8764" s="22">
        <v>30</v>
      </c>
      <c r="J8764" s="21" t="s">
        <v>125195</v>
      </c>
    </row>
    <row r="8765" spans="1:10" ht="32" customHeight="1">
      <c r="A8765" s="19" t="s">
        <v>125196</v>
      </c>
      <c r="B8765" s="24">
        <v>37</v>
      </c>
      <c r="C8765" s="22">
        <v>30</v>
      </c>
      <c r="D8765" s="21" t="s">
        <v>125193</v>
      </c>
      <c r="E8765" s="21" t="s">
        <v>125194</v>
      </c>
      <c r="F8765" s="21" t="s">
        <v>103600</v>
      </c>
      <c r="G8765" s="22">
        <v>7</v>
      </c>
      <c r="H8765" s="22">
        <v>19</v>
      </c>
      <c r="I8765" s="22">
        <v>30</v>
      </c>
      <c r="J8765" s="21" t="s">
        <v>125195</v>
      </c>
    </row>
    <row r="8766" spans="1:10" ht="32" customHeight="1">
      <c r="A8766" s="19" t="s">
        <v>125197</v>
      </c>
      <c r="B8766" s="24">
        <v>22</v>
      </c>
      <c r="C8766" s="22">
        <v>15</v>
      </c>
      <c r="D8766" s="21" t="s">
        <v>107596</v>
      </c>
      <c r="E8766" s="21" t="s">
        <v>107597</v>
      </c>
      <c r="F8766" s="21" t="s">
        <v>14739</v>
      </c>
      <c r="G8766" s="22">
        <v>10</v>
      </c>
      <c r="H8766" s="22">
        <v>0</v>
      </c>
      <c r="I8766" s="22">
        <v>0</v>
      </c>
      <c r="J8766" s="21" t="s">
        <v>125198</v>
      </c>
    </row>
    <row r="8767" spans="1:10" ht="32" customHeight="1">
      <c r="A8767" s="19" t="s">
        <v>125199</v>
      </c>
      <c r="B8767" s="24">
        <v>22</v>
      </c>
      <c r="C8767" s="22">
        <v>15</v>
      </c>
      <c r="D8767" s="21" t="s">
        <v>107596</v>
      </c>
      <c r="E8767" s="21" t="s">
        <v>107597</v>
      </c>
      <c r="F8767" s="21" t="s">
        <v>14739</v>
      </c>
      <c r="G8767" s="22">
        <v>10</v>
      </c>
      <c r="H8767" s="22">
        <v>0</v>
      </c>
      <c r="I8767" s="22">
        <v>0</v>
      </c>
      <c r="J8767" s="21" t="s">
        <v>125198</v>
      </c>
    </row>
    <row r="8768" spans="1:10" ht="32" customHeight="1">
      <c r="A8768" s="19" t="s">
        <v>125200</v>
      </c>
      <c r="B8768" s="24">
        <v>27</v>
      </c>
      <c r="C8768" s="22">
        <v>15</v>
      </c>
      <c r="D8768" s="21" t="s">
        <v>102904</v>
      </c>
      <c r="E8768" s="21" t="s">
        <v>102905</v>
      </c>
      <c r="F8768" s="21" t="s">
        <v>101694</v>
      </c>
      <c r="G8768" s="22">
        <v>10</v>
      </c>
      <c r="H8768" s="22">
        <v>0</v>
      </c>
      <c r="I8768" s="22">
        <v>0</v>
      </c>
      <c r="J8768" s="21" t="s">
        <v>125201</v>
      </c>
    </row>
    <row r="8769" spans="1:10" ht="32" customHeight="1">
      <c r="A8769" s="19" t="s">
        <v>125202</v>
      </c>
      <c r="B8769" s="24">
        <v>30</v>
      </c>
      <c r="C8769" s="22">
        <v>15</v>
      </c>
      <c r="D8769" s="21" t="s">
        <v>122472</v>
      </c>
      <c r="E8769" s="21" t="s">
        <v>122473</v>
      </c>
      <c r="F8769" s="21" t="s">
        <v>14739</v>
      </c>
      <c r="G8769" s="22">
        <v>10</v>
      </c>
      <c r="H8769" s="22">
        <v>0</v>
      </c>
      <c r="I8769" s="22">
        <v>0</v>
      </c>
      <c r="J8769" s="21" t="s">
        <v>125203</v>
      </c>
    </row>
    <row r="8770" spans="1:10" ht="32" customHeight="1">
      <c r="A8770" s="19" t="s">
        <v>125204</v>
      </c>
      <c r="B8770" s="24">
        <v>28</v>
      </c>
      <c r="C8770" s="22">
        <v>15</v>
      </c>
      <c r="D8770" s="21" t="s">
        <v>111236</v>
      </c>
      <c r="E8770" s="21" t="s">
        <v>111237</v>
      </c>
      <c r="F8770" s="21" t="s">
        <v>101528</v>
      </c>
      <c r="G8770" s="22">
        <v>10</v>
      </c>
      <c r="H8770" s="22">
        <v>0</v>
      </c>
      <c r="I8770" s="22">
        <v>0</v>
      </c>
      <c r="J8770" s="21" t="s">
        <v>125205</v>
      </c>
    </row>
    <row r="8771" spans="1:10" ht="32" customHeight="1">
      <c r="A8771" s="19" t="s">
        <v>125206</v>
      </c>
      <c r="B8771" s="24">
        <v>22</v>
      </c>
      <c r="C8771" s="22">
        <v>15</v>
      </c>
      <c r="D8771" s="21" t="s">
        <v>110958</v>
      </c>
      <c r="E8771" s="21" t="s">
        <v>110959</v>
      </c>
      <c r="F8771" s="21" t="s">
        <v>101554</v>
      </c>
      <c r="G8771" s="22">
        <v>10</v>
      </c>
      <c r="H8771" s="22">
        <v>0</v>
      </c>
      <c r="I8771" s="22">
        <v>0</v>
      </c>
      <c r="J8771" s="21" t="s">
        <v>125207</v>
      </c>
    </row>
    <row r="8772" spans="1:10" ht="32" customHeight="1">
      <c r="A8772" s="19" t="s">
        <v>125208</v>
      </c>
      <c r="B8772" s="24">
        <v>17</v>
      </c>
      <c r="C8772" s="22">
        <v>15</v>
      </c>
      <c r="D8772" s="21" t="s">
        <v>125209</v>
      </c>
      <c r="E8772" s="21" t="s">
        <v>125210</v>
      </c>
      <c r="F8772" s="21" t="s">
        <v>101694</v>
      </c>
      <c r="G8772" s="22">
        <v>1</v>
      </c>
      <c r="H8772" s="22">
        <v>8</v>
      </c>
      <c r="I8772" s="22">
        <v>17</v>
      </c>
      <c r="J8772" s="21" t="s">
        <v>125211</v>
      </c>
    </row>
    <row r="8773" spans="1:10" ht="32" customHeight="1">
      <c r="A8773" s="19" t="s">
        <v>125212</v>
      </c>
      <c r="B8773" s="24">
        <v>12</v>
      </c>
      <c r="C8773" s="22">
        <v>15</v>
      </c>
      <c r="D8773" s="21" t="s">
        <v>125213</v>
      </c>
      <c r="E8773" s="21" t="s">
        <v>125214</v>
      </c>
      <c r="F8773" s="21" t="s">
        <v>101694</v>
      </c>
      <c r="G8773" s="22">
        <v>10</v>
      </c>
      <c r="H8773" s="22">
        <v>0</v>
      </c>
      <c r="I8773" s="22">
        <v>0</v>
      </c>
      <c r="J8773" s="21" t="s">
        <v>125215</v>
      </c>
    </row>
    <row r="8774" spans="1:10" ht="32" customHeight="1">
      <c r="A8774" s="19" t="s">
        <v>125216</v>
      </c>
      <c r="B8774" s="24">
        <v>32</v>
      </c>
      <c r="C8774" s="22">
        <v>18</v>
      </c>
      <c r="D8774" s="21" t="s">
        <v>102422</v>
      </c>
      <c r="E8774" s="21" t="s">
        <v>102423</v>
      </c>
      <c r="F8774" s="21" t="s">
        <v>102782</v>
      </c>
      <c r="G8774" s="22">
        <v>1</v>
      </c>
      <c r="H8774" s="22">
        <v>13</v>
      </c>
      <c r="I8774" s="22">
        <v>23</v>
      </c>
      <c r="J8774" s="21" t="s">
        <v>125217</v>
      </c>
    </row>
    <row r="8775" spans="1:10" ht="32" customHeight="1">
      <c r="A8775" s="19" t="s">
        <v>125218</v>
      </c>
      <c r="B8775" s="24">
        <v>37</v>
      </c>
      <c r="C8775" s="22">
        <v>15</v>
      </c>
      <c r="D8775" s="21" t="s">
        <v>125219</v>
      </c>
      <c r="E8775" s="21" t="s">
        <v>125220</v>
      </c>
      <c r="F8775" s="21" t="s">
        <v>14739</v>
      </c>
      <c r="G8775" s="22">
        <v>10</v>
      </c>
      <c r="H8775" s="22">
        <v>0</v>
      </c>
      <c r="I8775" s="22">
        <v>0</v>
      </c>
      <c r="J8775" s="21" t="s">
        <v>125221</v>
      </c>
    </row>
    <row r="8776" spans="1:10" ht="32" customHeight="1">
      <c r="A8776" s="19" t="s">
        <v>125222</v>
      </c>
      <c r="B8776" s="24">
        <v>37</v>
      </c>
      <c r="C8776" s="22">
        <v>15</v>
      </c>
      <c r="D8776" s="21" t="s">
        <v>125219</v>
      </c>
      <c r="E8776" s="21" t="s">
        <v>125220</v>
      </c>
      <c r="F8776" s="21" t="s">
        <v>14739</v>
      </c>
      <c r="G8776" s="22">
        <v>10</v>
      </c>
      <c r="H8776" s="22">
        <v>0</v>
      </c>
      <c r="I8776" s="22">
        <v>0</v>
      </c>
      <c r="J8776" s="21" t="s">
        <v>125221</v>
      </c>
    </row>
    <row r="8777" spans="1:10" ht="20" customHeight="1">
      <c r="A8777" s="27">
        <v>-999</v>
      </c>
      <c r="B8777" s="24">
        <v>-999</v>
      </c>
      <c r="C8777" s="22">
        <v>-999</v>
      </c>
      <c r="D8777" s="22">
        <v>-999</v>
      </c>
      <c r="E8777" s="22">
        <v>-999</v>
      </c>
      <c r="F8777" s="22">
        <v>-999</v>
      </c>
      <c r="G8777" s="22">
        <v>-999</v>
      </c>
      <c r="H8777" s="22">
        <v>-999</v>
      </c>
      <c r="I8777" s="22">
        <v>-999</v>
      </c>
      <c r="J8777" s="22">
        <v>-999</v>
      </c>
    </row>
    <row r="8778" spans="1:10" ht="20" customHeight="1">
      <c r="A8778" s="27">
        <v>-999</v>
      </c>
      <c r="B8778" s="24">
        <v>-999</v>
      </c>
      <c r="C8778" s="22">
        <v>-999</v>
      </c>
      <c r="D8778" s="22">
        <v>-999</v>
      </c>
      <c r="E8778" s="22">
        <v>-999</v>
      </c>
      <c r="F8778" s="22">
        <v>-999</v>
      </c>
      <c r="G8778" s="22">
        <v>-999</v>
      </c>
      <c r="H8778" s="22">
        <v>-999</v>
      </c>
      <c r="I8778" s="22">
        <v>-999</v>
      </c>
      <c r="J8778" s="22">
        <v>-999</v>
      </c>
    </row>
    <row r="8779" spans="1:10" ht="20" customHeight="1">
      <c r="A8779" s="27">
        <v>-999</v>
      </c>
      <c r="B8779" s="24">
        <v>-999</v>
      </c>
      <c r="C8779" s="22">
        <v>-999</v>
      </c>
      <c r="D8779" s="22">
        <v>-999</v>
      </c>
      <c r="E8779" s="22">
        <v>-999</v>
      </c>
      <c r="F8779" s="22">
        <v>-999</v>
      </c>
      <c r="G8779" s="22">
        <v>-999</v>
      </c>
      <c r="H8779" s="22">
        <v>-999</v>
      </c>
      <c r="I8779" s="22">
        <v>-999</v>
      </c>
      <c r="J8779" s="22">
        <v>-999</v>
      </c>
    </row>
    <row r="8780" spans="1:10" ht="32" customHeight="1">
      <c r="A8780" s="19" t="s">
        <v>125223</v>
      </c>
      <c r="B8780" s="24">
        <v>23</v>
      </c>
      <c r="C8780" s="22">
        <v>15</v>
      </c>
      <c r="D8780" s="21" t="s">
        <v>111236</v>
      </c>
      <c r="E8780" s="21" t="s">
        <v>111237</v>
      </c>
      <c r="F8780" s="21" t="s">
        <v>101694</v>
      </c>
      <c r="G8780" s="22">
        <v>10</v>
      </c>
      <c r="H8780" s="22">
        <v>0</v>
      </c>
      <c r="I8780" s="22">
        <v>0</v>
      </c>
      <c r="J8780" s="21" t="s">
        <v>125224</v>
      </c>
    </row>
    <row r="8781" spans="1:10" ht="20" customHeight="1">
      <c r="A8781" s="27">
        <v>-999</v>
      </c>
      <c r="B8781" s="24">
        <v>-999</v>
      </c>
      <c r="C8781" s="22">
        <v>-999</v>
      </c>
      <c r="D8781" s="22">
        <v>-999</v>
      </c>
      <c r="E8781" s="22">
        <v>-999</v>
      </c>
      <c r="F8781" s="22">
        <v>-999</v>
      </c>
      <c r="G8781" s="22">
        <v>-999</v>
      </c>
      <c r="H8781" s="22">
        <v>-999</v>
      </c>
      <c r="I8781" s="22">
        <v>-999</v>
      </c>
      <c r="J8781" s="22">
        <v>-999</v>
      </c>
    </row>
    <row r="8782" spans="1:10" ht="32" customHeight="1">
      <c r="A8782" s="19" t="s">
        <v>125225</v>
      </c>
      <c r="B8782" s="24">
        <v>27</v>
      </c>
      <c r="C8782" s="22">
        <v>15</v>
      </c>
      <c r="D8782" s="21" t="s">
        <v>125226</v>
      </c>
      <c r="E8782" s="21" t="s">
        <v>125227</v>
      </c>
      <c r="F8782" s="21" t="s">
        <v>101554</v>
      </c>
      <c r="G8782" s="22">
        <v>10</v>
      </c>
      <c r="H8782" s="22">
        <v>0</v>
      </c>
      <c r="I8782" s="22">
        <v>0</v>
      </c>
      <c r="J8782" s="21" t="s">
        <v>125228</v>
      </c>
    </row>
    <row r="8783" spans="1:10" ht="32" customHeight="1">
      <c r="A8783" s="19" t="s">
        <v>125229</v>
      </c>
      <c r="B8783" s="24">
        <v>23</v>
      </c>
      <c r="C8783" s="22">
        <v>15</v>
      </c>
      <c r="D8783" s="21" t="s">
        <v>110644</v>
      </c>
      <c r="E8783" s="21" t="s">
        <v>110645</v>
      </c>
      <c r="F8783" s="21" t="s">
        <v>101694</v>
      </c>
      <c r="G8783" s="22">
        <v>10</v>
      </c>
      <c r="H8783" s="22">
        <v>0</v>
      </c>
      <c r="I8783" s="22">
        <v>0</v>
      </c>
      <c r="J8783" s="21" t="s">
        <v>125230</v>
      </c>
    </row>
    <row r="8784" spans="1:10" ht="32" customHeight="1">
      <c r="A8784" s="19" t="s">
        <v>125231</v>
      </c>
      <c r="B8784" s="24">
        <v>21</v>
      </c>
      <c r="C8784" s="22">
        <v>15</v>
      </c>
      <c r="D8784" s="21" t="s">
        <v>125232</v>
      </c>
      <c r="E8784" s="21" t="s">
        <v>125233</v>
      </c>
      <c r="F8784" s="21" t="s">
        <v>14739</v>
      </c>
      <c r="G8784" s="22">
        <v>10</v>
      </c>
      <c r="H8784" s="22">
        <v>0</v>
      </c>
      <c r="I8784" s="22">
        <v>0</v>
      </c>
      <c r="J8784" s="21" t="s">
        <v>125234</v>
      </c>
    </row>
    <row r="8785" spans="1:10" ht="32" customHeight="1">
      <c r="A8785" s="19" t="s">
        <v>125235</v>
      </c>
      <c r="B8785" s="24">
        <v>16</v>
      </c>
      <c r="C8785" s="22">
        <v>19</v>
      </c>
      <c r="D8785" s="21" t="s">
        <v>104747</v>
      </c>
      <c r="E8785" s="21" t="s">
        <v>104748</v>
      </c>
      <c r="F8785" s="21" t="s">
        <v>101548</v>
      </c>
      <c r="G8785" s="22">
        <v>4</v>
      </c>
      <c r="H8785" s="22">
        <v>11</v>
      </c>
      <c r="I8785" s="22">
        <v>18</v>
      </c>
      <c r="J8785" s="21" t="s">
        <v>125236</v>
      </c>
    </row>
    <row r="8786" spans="1:10" ht="32" customHeight="1">
      <c r="A8786" s="19" t="s">
        <v>125237</v>
      </c>
      <c r="B8786" s="24">
        <v>16</v>
      </c>
      <c r="C8786" s="22">
        <v>19</v>
      </c>
      <c r="D8786" s="21" t="s">
        <v>104747</v>
      </c>
      <c r="E8786" s="21" t="s">
        <v>104748</v>
      </c>
      <c r="F8786" s="21" t="s">
        <v>101548</v>
      </c>
      <c r="G8786" s="22">
        <v>4</v>
      </c>
      <c r="H8786" s="22">
        <v>11</v>
      </c>
      <c r="I8786" s="22">
        <v>18</v>
      </c>
      <c r="J8786" s="21" t="s">
        <v>125236</v>
      </c>
    </row>
    <row r="8787" spans="1:10" ht="32" customHeight="1">
      <c r="A8787" s="19" t="s">
        <v>125238</v>
      </c>
      <c r="B8787" s="24">
        <v>25</v>
      </c>
      <c r="C8787" s="22">
        <v>37</v>
      </c>
      <c r="D8787" s="21" t="s">
        <v>108012</v>
      </c>
      <c r="E8787" s="21" t="s">
        <v>108013</v>
      </c>
      <c r="F8787" s="21" t="s">
        <v>14747</v>
      </c>
      <c r="G8787" s="22">
        <v>12</v>
      </c>
      <c r="H8787" s="22">
        <v>13</v>
      </c>
      <c r="I8787" s="22">
        <v>15</v>
      </c>
      <c r="J8787" s="21" t="s">
        <v>125239</v>
      </c>
    </row>
    <row r="8788" spans="1:10" ht="32" customHeight="1">
      <c r="A8788" s="19" t="s">
        <v>125240</v>
      </c>
      <c r="B8788" s="24">
        <v>45</v>
      </c>
      <c r="C8788" s="22">
        <v>15</v>
      </c>
      <c r="D8788" s="21" t="s">
        <v>105775</v>
      </c>
      <c r="E8788" s="21" t="s">
        <v>105776</v>
      </c>
      <c r="F8788" s="21" t="s">
        <v>101568</v>
      </c>
      <c r="G8788" s="22">
        <v>1</v>
      </c>
      <c r="H8788" s="22">
        <v>10</v>
      </c>
      <c r="I8788" s="22">
        <v>17</v>
      </c>
      <c r="J8788" s="21" t="s">
        <v>125241</v>
      </c>
    </row>
    <row r="8789" spans="1:10" ht="32" customHeight="1">
      <c r="A8789" s="19" t="s">
        <v>125242</v>
      </c>
      <c r="B8789" s="24">
        <v>12</v>
      </c>
      <c r="C8789" s="22">
        <v>15</v>
      </c>
      <c r="D8789" s="21" t="s">
        <v>125243</v>
      </c>
      <c r="E8789" s="21" t="s">
        <v>125244</v>
      </c>
      <c r="F8789" s="21" t="s">
        <v>101563</v>
      </c>
      <c r="G8789" s="22">
        <v>10</v>
      </c>
      <c r="H8789" s="22">
        <v>0</v>
      </c>
      <c r="I8789" s="22">
        <v>0</v>
      </c>
      <c r="J8789" s="21" t="s">
        <v>125245</v>
      </c>
    </row>
    <row r="8790" spans="1:10" ht="32" customHeight="1">
      <c r="A8790" s="19" t="s">
        <v>125246</v>
      </c>
      <c r="B8790" s="24">
        <v>12</v>
      </c>
      <c r="C8790" s="22">
        <v>15</v>
      </c>
      <c r="D8790" s="21" t="s">
        <v>125243</v>
      </c>
      <c r="E8790" s="21" t="s">
        <v>125244</v>
      </c>
      <c r="F8790" s="21" t="s">
        <v>101563</v>
      </c>
      <c r="G8790" s="22">
        <v>10</v>
      </c>
      <c r="H8790" s="22">
        <v>0</v>
      </c>
      <c r="I8790" s="22">
        <v>0</v>
      </c>
      <c r="J8790" s="21" t="s">
        <v>125245</v>
      </c>
    </row>
    <row r="8791" spans="1:10" ht="32" customHeight="1">
      <c r="A8791" s="19" t="s">
        <v>125247</v>
      </c>
      <c r="B8791" s="24">
        <v>31</v>
      </c>
      <c r="C8791" s="22">
        <v>15</v>
      </c>
      <c r="D8791" s="21" t="s">
        <v>116002</v>
      </c>
      <c r="E8791" s="21" t="s">
        <v>116003</v>
      </c>
      <c r="F8791" s="21" t="s">
        <v>101528</v>
      </c>
      <c r="G8791" s="22">
        <v>10</v>
      </c>
      <c r="H8791" s="22">
        <v>0</v>
      </c>
      <c r="I8791" s="22">
        <v>0</v>
      </c>
      <c r="J8791" s="21" t="s">
        <v>125248</v>
      </c>
    </row>
    <row r="8792" spans="1:10" ht="32" customHeight="1">
      <c r="A8792" s="19" t="s">
        <v>125249</v>
      </c>
      <c r="B8792" s="24">
        <v>19</v>
      </c>
      <c r="C8792" s="22">
        <v>15</v>
      </c>
      <c r="D8792" s="21" t="s">
        <v>125250</v>
      </c>
      <c r="E8792" s="21" t="s">
        <v>125251</v>
      </c>
      <c r="F8792" s="21" t="s">
        <v>101522</v>
      </c>
      <c r="G8792" s="22">
        <v>10</v>
      </c>
      <c r="H8792" s="22">
        <v>0</v>
      </c>
      <c r="I8792" s="22">
        <v>0</v>
      </c>
      <c r="J8792" s="21" t="s">
        <v>125252</v>
      </c>
    </row>
    <row r="8793" spans="1:10" ht="20" customHeight="1">
      <c r="A8793" s="19" t="s">
        <v>125253</v>
      </c>
      <c r="B8793" s="24">
        <v>17</v>
      </c>
      <c r="C8793" s="22">
        <v>15</v>
      </c>
      <c r="D8793" s="21" t="s">
        <v>103318</v>
      </c>
      <c r="E8793" s="21" t="s">
        <v>103319</v>
      </c>
      <c r="F8793" s="21" t="s">
        <v>101568</v>
      </c>
      <c r="G8793" s="22">
        <v>1</v>
      </c>
      <c r="H8793" s="22">
        <v>10</v>
      </c>
      <c r="I8793" s="22">
        <v>16</v>
      </c>
      <c r="J8793" s="21" t="s">
        <v>125254</v>
      </c>
    </row>
    <row r="8794" spans="1:10" ht="20" customHeight="1">
      <c r="A8794" s="19" t="s">
        <v>125255</v>
      </c>
      <c r="B8794" s="24">
        <v>17</v>
      </c>
      <c r="C8794" s="22">
        <v>15</v>
      </c>
      <c r="D8794" s="21" t="s">
        <v>103318</v>
      </c>
      <c r="E8794" s="21" t="s">
        <v>103319</v>
      </c>
      <c r="F8794" s="21" t="s">
        <v>101568</v>
      </c>
      <c r="G8794" s="22">
        <v>1</v>
      </c>
      <c r="H8794" s="22">
        <v>10</v>
      </c>
      <c r="I8794" s="22">
        <v>16</v>
      </c>
      <c r="J8794" s="21" t="s">
        <v>125254</v>
      </c>
    </row>
    <row r="8795" spans="1:10" ht="20" customHeight="1">
      <c r="A8795" s="19" t="s">
        <v>125256</v>
      </c>
      <c r="B8795" s="24">
        <v>23</v>
      </c>
      <c r="C8795" s="22">
        <v>20</v>
      </c>
      <c r="D8795" s="21" t="s">
        <v>102730</v>
      </c>
      <c r="E8795" s="21" t="s">
        <v>102731</v>
      </c>
      <c r="F8795" s="21" t="s">
        <v>101568</v>
      </c>
      <c r="G8795" s="22">
        <v>7</v>
      </c>
      <c r="H8795" s="22">
        <v>9</v>
      </c>
      <c r="I8795" s="22">
        <v>20</v>
      </c>
      <c r="J8795" s="21" t="s">
        <v>125257</v>
      </c>
    </row>
    <row r="8796" spans="1:10" ht="32" customHeight="1">
      <c r="A8796" s="19" t="s">
        <v>125258</v>
      </c>
      <c r="B8796" s="24">
        <v>18</v>
      </c>
      <c r="C8796" s="22">
        <v>15</v>
      </c>
      <c r="D8796" s="21" t="s">
        <v>125259</v>
      </c>
      <c r="E8796" s="21" t="s">
        <v>125260</v>
      </c>
      <c r="F8796" s="21" t="s">
        <v>101554</v>
      </c>
      <c r="G8796" s="22">
        <v>10</v>
      </c>
      <c r="H8796" s="22">
        <v>0</v>
      </c>
      <c r="I8796" s="22">
        <v>0</v>
      </c>
      <c r="J8796" s="21" t="s">
        <v>125261</v>
      </c>
    </row>
    <row r="8797" spans="1:10" ht="32" customHeight="1">
      <c r="A8797" s="19" t="s">
        <v>125262</v>
      </c>
      <c r="B8797" s="24">
        <v>12</v>
      </c>
      <c r="C8797" s="22">
        <v>15</v>
      </c>
      <c r="D8797" s="21" t="s">
        <v>125263</v>
      </c>
      <c r="E8797" s="21" t="s">
        <v>125264</v>
      </c>
      <c r="F8797" s="21" t="s">
        <v>14739</v>
      </c>
      <c r="G8797" s="22">
        <v>10</v>
      </c>
      <c r="H8797" s="22">
        <v>0</v>
      </c>
      <c r="I8797" s="22">
        <v>0</v>
      </c>
      <c r="J8797" s="21" t="s">
        <v>125265</v>
      </c>
    </row>
    <row r="8798" spans="1:10" ht="32" customHeight="1">
      <c r="A8798" s="19" t="s">
        <v>125266</v>
      </c>
      <c r="B8798" s="24">
        <v>25</v>
      </c>
      <c r="C8798" s="22">
        <v>15</v>
      </c>
      <c r="D8798" s="21" t="s">
        <v>125267</v>
      </c>
      <c r="E8798" s="21" t="s">
        <v>125268</v>
      </c>
      <c r="F8798" s="21" t="s">
        <v>101563</v>
      </c>
      <c r="G8798" s="22">
        <v>10</v>
      </c>
      <c r="H8798" s="22">
        <v>0</v>
      </c>
      <c r="I8798" s="22">
        <v>0</v>
      </c>
      <c r="J8798" s="21" t="s">
        <v>125269</v>
      </c>
    </row>
    <row r="8799" spans="1:10" ht="32" customHeight="1">
      <c r="A8799" s="19" t="s">
        <v>125270</v>
      </c>
      <c r="B8799" s="24">
        <v>14</v>
      </c>
      <c r="C8799" s="22">
        <v>16</v>
      </c>
      <c r="D8799" s="21" t="s">
        <v>125271</v>
      </c>
      <c r="E8799" s="21" t="s">
        <v>125272</v>
      </c>
      <c r="F8799" s="21" t="s">
        <v>101945</v>
      </c>
      <c r="G8799" s="22">
        <v>3</v>
      </c>
      <c r="H8799" s="22">
        <v>9</v>
      </c>
      <c r="I8799" s="22">
        <v>22</v>
      </c>
      <c r="J8799" s="21" t="s">
        <v>125273</v>
      </c>
    </row>
    <row r="8800" spans="1:10" ht="32" customHeight="1">
      <c r="A8800" s="19" t="s">
        <v>125274</v>
      </c>
      <c r="B8800" s="24">
        <v>14</v>
      </c>
      <c r="C8800" s="22">
        <v>16</v>
      </c>
      <c r="D8800" s="21" t="s">
        <v>125271</v>
      </c>
      <c r="E8800" s="21" t="s">
        <v>125272</v>
      </c>
      <c r="F8800" s="21" t="s">
        <v>101945</v>
      </c>
      <c r="G8800" s="22">
        <v>3</v>
      </c>
      <c r="H8800" s="22">
        <v>9</v>
      </c>
      <c r="I8800" s="22">
        <v>22</v>
      </c>
      <c r="J8800" s="21" t="s">
        <v>125273</v>
      </c>
    </row>
    <row r="8801" spans="1:10" ht="32" customHeight="1">
      <c r="A8801" s="19" t="s">
        <v>125275</v>
      </c>
      <c r="B8801" s="24">
        <v>32</v>
      </c>
      <c r="C8801" s="22">
        <v>16</v>
      </c>
      <c r="D8801" s="21" t="s">
        <v>113606</v>
      </c>
      <c r="E8801" s="21" t="s">
        <v>113607</v>
      </c>
      <c r="F8801" s="21" t="s">
        <v>101533</v>
      </c>
      <c r="G8801" s="22">
        <v>2</v>
      </c>
      <c r="H8801" s="22">
        <v>10</v>
      </c>
      <c r="I8801" s="22">
        <v>17</v>
      </c>
      <c r="J8801" s="21" t="s">
        <v>125276</v>
      </c>
    </row>
    <row r="8802" spans="1:10" ht="32" customHeight="1">
      <c r="A8802" s="19" t="s">
        <v>125277</v>
      </c>
      <c r="B8802" s="24">
        <v>18</v>
      </c>
      <c r="C8802" s="22">
        <v>15</v>
      </c>
      <c r="D8802" s="21" t="s">
        <v>117909</v>
      </c>
      <c r="E8802" s="21" t="s">
        <v>117910</v>
      </c>
      <c r="F8802" s="21" t="s">
        <v>14739</v>
      </c>
      <c r="G8802" s="22">
        <v>10</v>
      </c>
      <c r="H8802" s="22">
        <v>0</v>
      </c>
      <c r="I8802" s="22">
        <v>0</v>
      </c>
      <c r="J8802" s="21" t="s">
        <v>117911</v>
      </c>
    </row>
    <row r="8803" spans="1:10" ht="32" customHeight="1">
      <c r="A8803" s="19" t="s">
        <v>125278</v>
      </c>
      <c r="B8803" s="24">
        <v>18</v>
      </c>
      <c r="C8803" s="22">
        <v>15</v>
      </c>
      <c r="D8803" s="21" t="s">
        <v>117909</v>
      </c>
      <c r="E8803" s="21" t="s">
        <v>117910</v>
      </c>
      <c r="F8803" s="21" t="s">
        <v>14739</v>
      </c>
      <c r="G8803" s="22">
        <v>10</v>
      </c>
      <c r="H8803" s="22">
        <v>0</v>
      </c>
      <c r="I8803" s="22">
        <v>0</v>
      </c>
      <c r="J8803" s="21" t="s">
        <v>117911</v>
      </c>
    </row>
    <row r="8804" spans="1:10" ht="32" customHeight="1">
      <c r="A8804" s="19" t="s">
        <v>125279</v>
      </c>
      <c r="B8804" s="24">
        <v>15</v>
      </c>
      <c r="C8804" s="22">
        <v>17</v>
      </c>
      <c r="D8804" s="21" t="s">
        <v>125280</v>
      </c>
      <c r="E8804" s="21" t="s">
        <v>125281</v>
      </c>
      <c r="F8804" s="21" t="s">
        <v>101543</v>
      </c>
      <c r="G8804" s="22">
        <v>7</v>
      </c>
      <c r="H8804" s="22">
        <v>6</v>
      </c>
      <c r="I8804" s="22">
        <v>13</v>
      </c>
      <c r="J8804" s="21" t="s">
        <v>125282</v>
      </c>
    </row>
    <row r="8805" spans="1:10" ht="32" customHeight="1">
      <c r="A8805" s="19" t="s">
        <v>125283</v>
      </c>
      <c r="B8805" s="24">
        <v>13</v>
      </c>
      <c r="C8805" s="22">
        <v>15</v>
      </c>
      <c r="D8805" s="21" t="s">
        <v>111921</v>
      </c>
      <c r="E8805" s="21" t="s">
        <v>111922</v>
      </c>
      <c r="F8805" s="21" t="s">
        <v>14739</v>
      </c>
      <c r="G8805" s="22">
        <v>10</v>
      </c>
      <c r="H8805" s="22">
        <v>0</v>
      </c>
      <c r="I8805" s="22">
        <v>0</v>
      </c>
      <c r="J8805" s="21" t="s">
        <v>125284</v>
      </c>
    </row>
    <row r="8806" spans="1:10" ht="32" customHeight="1">
      <c r="A8806" s="19" t="s">
        <v>125285</v>
      </c>
      <c r="B8806" s="24">
        <v>13</v>
      </c>
      <c r="C8806" s="22">
        <v>15</v>
      </c>
      <c r="D8806" s="21" t="s">
        <v>111921</v>
      </c>
      <c r="E8806" s="21" t="s">
        <v>111922</v>
      </c>
      <c r="F8806" s="21" t="s">
        <v>14739</v>
      </c>
      <c r="G8806" s="22">
        <v>10</v>
      </c>
      <c r="H8806" s="22">
        <v>0</v>
      </c>
      <c r="I8806" s="22">
        <v>0</v>
      </c>
      <c r="J8806" s="21" t="s">
        <v>125284</v>
      </c>
    </row>
    <row r="8807" spans="1:10" ht="32" customHeight="1">
      <c r="A8807" s="19" t="s">
        <v>125286</v>
      </c>
      <c r="B8807" s="24">
        <v>32</v>
      </c>
      <c r="C8807" s="22">
        <v>23</v>
      </c>
      <c r="D8807" s="21" t="s">
        <v>106212</v>
      </c>
      <c r="E8807" s="21" t="s">
        <v>106213</v>
      </c>
      <c r="F8807" s="21" t="s">
        <v>102001</v>
      </c>
      <c r="G8807" s="22">
        <v>7</v>
      </c>
      <c r="H8807" s="22">
        <v>12</v>
      </c>
      <c r="I8807" s="22">
        <v>22</v>
      </c>
      <c r="J8807" s="21" t="s">
        <v>106736</v>
      </c>
    </row>
    <row r="8808" spans="1:10" ht="32" customHeight="1">
      <c r="A8808" s="19" t="s">
        <v>125287</v>
      </c>
      <c r="B8808" s="24">
        <v>25</v>
      </c>
      <c r="C8808" s="22">
        <v>20</v>
      </c>
      <c r="D8808" s="21" t="s">
        <v>118867</v>
      </c>
      <c r="E8808" s="21" t="s">
        <v>118868</v>
      </c>
      <c r="F8808" s="21" t="s">
        <v>101543</v>
      </c>
      <c r="G8808" s="22">
        <v>3</v>
      </c>
      <c r="H8808" s="22">
        <v>13</v>
      </c>
      <c r="I8808" s="22">
        <v>20</v>
      </c>
      <c r="J8808" s="21" t="s">
        <v>125288</v>
      </c>
    </row>
    <row r="8809" spans="1:10" ht="32" customHeight="1">
      <c r="A8809" s="19" t="s">
        <v>125289</v>
      </c>
      <c r="B8809" s="24">
        <v>13</v>
      </c>
      <c r="C8809" s="22">
        <v>15</v>
      </c>
      <c r="D8809" s="21" t="s">
        <v>122386</v>
      </c>
      <c r="E8809" s="21" t="s">
        <v>122387</v>
      </c>
      <c r="F8809" s="21" t="s">
        <v>101694</v>
      </c>
      <c r="G8809" s="22">
        <v>2</v>
      </c>
      <c r="H8809" s="22">
        <v>9</v>
      </c>
      <c r="I8809" s="22">
        <v>13</v>
      </c>
      <c r="J8809" s="21" t="s">
        <v>125290</v>
      </c>
    </row>
    <row r="8810" spans="1:10" ht="32" customHeight="1">
      <c r="A8810" s="19" t="s">
        <v>125291</v>
      </c>
      <c r="B8810" s="24">
        <v>14</v>
      </c>
      <c r="C8810" s="22">
        <v>21</v>
      </c>
      <c r="D8810" s="21" t="s">
        <v>125292</v>
      </c>
      <c r="E8810" s="21" t="s">
        <v>125293</v>
      </c>
      <c r="F8810" s="22">
        <v>625</v>
      </c>
      <c r="G8810" s="22">
        <v>8</v>
      </c>
      <c r="H8810" s="22">
        <v>9</v>
      </c>
      <c r="I8810" s="22">
        <v>17</v>
      </c>
      <c r="J8810" s="21" t="s">
        <v>125294</v>
      </c>
    </row>
    <row r="8811" spans="1:10" ht="32" customHeight="1">
      <c r="A8811" s="19" t="s">
        <v>125295</v>
      </c>
      <c r="B8811" s="24">
        <v>47</v>
      </c>
      <c r="C8811" s="22">
        <v>38</v>
      </c>
      <c r="D8811" s="21" t="s">
        <v>125296</v>
      </c>
      <c r="E8811" s="21" t="s">
        <v>125297</v>
      </c>
      <c r="F8811" s="21" t="s">
        <v>104469</v>
      </c>
      <c r="G8811" s="22">
        <v>6</v>
      </c>
      <c r="H8811" s="22">
        <v>10</v>
      </c>
      <c r="I8811" s="22">
        <v>18</v>
      </c>
      <c r="J8811" s="21" t="s">
        <v>125298</v>
      </c>
    </row>
    <row r="8812" spans="1:10" ht="32" customHeight="1">
      <c r="A8812" s="19" t="s">
        <v>125299</v>
      </c>
      <c r="B8812" s="24">
        <v>19</v>
      </c>
      <c r="C8812" s="22">
        <v>27</v>
      </c>
      <c r="D8812" s="21" t="s">
        <v>109901</v>
      </c>
      <c r="E8812" s="21" t="s">
        <v>109902</v>
      </c>
      <c r="F8812" s="21" t="s">
        <v>102769</v>
      </c>
      <c r="G8812" s="22">
        <v>1</v>
      </c>
      <c r="H8812" s="22">
        <v>22</v>
      </c>
      <c r="I8812" s="22">
        <v>33</v>
      </c>
      <c r="J8812" s="21" t="s">
        <v>125300</v>
      </c>
    </row>
    <row r="8813" spans="1:10" ht="32" customHeight="1">
      <c r="A8813" s="19" t="s">
        <v>125301</v>
      </c>
      <c r="B8813" s="24">
        <v>13</v>
      </c>
      <c r="C8813" s="22">
        <v>15</v>
      </c>
      <c r="D8813" s="21" t="s">
        <v>125302</v>
      </c>
      <c r="E8813" s="21" t="s">
        <v>125303</v>
      </c>
      <c r="F8813" s="21" t="s">
        <v>101528</v>
      </c>
      <c r="G8813" s="22">
        <v>10</v>
      </c>
      <c r="H8813" s="22">
        <v>0</v>
      </c>
      <c r="I8813" s="22">
        <v>0</v>
      </c>
      <c r="J8813" s="21" t="s">
        <v>125304</v>
      </c>
    </row>
    <row r="8814" spans="1:10" ht="32" customHeight="1">
      <c r="A8814" s="19" t="s">
        <v>125305</v>
      </c>
      <c r="B8814" s="24">
        <v>20</v>
      </c>
      <c r="C8814" s="22">
        <v>32</v>
      </c>
      <c r="D8814" s="21" t="s">
        <v>103118</v>
      </c>
      <c r="E8814" s="21" t="s">
        <v>103119</v>
      </c>
      <c r="F8814" s="21" t="s">
        <v>108861</v>
      </c>
      <c r="G8814" s="22">
        <v>2</v>
      </c>
      <c r="H8814" s="22">
        <v>8</v>
      </c>
      <c r="I8814" s="22">
        <v>17</v>
      </c>
      <c r="J8814" s="21" t="s">
        <v>125306</v>
      </c>
    </row>
    <row r="8815" spans="1:10" ht="44" customHeight="1">
      <c r="A8815" s="19" t="s">
        <v>125307</v>
      </c>
      <c r="B8815" s="24">
        <v>13</v>
      </c>
      <c r="C8815" s="22">
        <v>15</v>
      </c>
      <c r="D8815" s="21" t="s">
        <v>125308</v>
      </c>
      <c r="E8815" s="21" t="s">
        <v>125309</v>
      </c>
      <c r="F8815" s="21" t="s">
        <v>101522</v>
      </c>
      <c r="G8815" s="22">
        <v>10</v>
      </c>
      <c r="H8815" s="22">
        <v>0</v>
      </c>
      <c r="I8815" s="22">
        <v>0</v>
      </c>
      <c r="J8815" s="21" t="s">
        <v>125310</v>
      </c>
    </row>
    <row r="8816" spans="1:10" ht="32" customHeight="1">
      <c r="A8816" s="19" t="s">
        <v>125311</v>
      </c>
      <c r="B8816" s="24">
        <v>51</v>
      </c>
      <c r="C8816" s="22">
        <v>33</v>
      </c>
      <c r="D8816" s="21" t="s">
        <v>101772</v>
      </c>
      <c r="E8816" s="21" t="s">
        <v>101773</v>
      </c>
      <c r="F8816" s="21" t="s">
        <v>14743</v>
      </c>
      <c r="G8816" s="22">
        <v>9</v>
      </c>
      <c r="H8816" s="22">
        <v>20</v>
      </c>
      <c r="I8816" s="22">
        <v>27</v>
      </c>
      <c r="J8816" s="21" t="s">
        <v>102110</v>
      </c>
    </row>
    <row r="8817" spans="1:10" ht="32" customHeight="1">
      <c r="A8817" s="19" t="s">
        <v>125312</v>
      </c>
      <c r="B8817" s="24">
        <v>40</v>
      </c>
      <c r="C8817" s="22">
        <v>23</v>
      </c>
      <c r="D8817" s="21" t="s">
        <v>102880</v>
      </c>
      <c r="E8817" s="21" t="s">
        <v>102881</v>
      </c>
      <c r="F8817" s="21" t="s">
        <v>102001</v>
      </c>
      <c r="G8817" s="22">
        <v>7</v>
      </c>
      <c r="H8817" s="22">
        <v>12</v>
      </c>
      <c r="I8817" s="22">
        <v>22</v>
      </c>
      <c r="J8817" s="21" t="s">
        <v>102882</v>
      </c>
    </row>
    <row r="8818" spans="1:10" ht="32" customHeight="1">
      <c r="A8818" s="19" t="s">
        <v>125313</v>
      </c>
      <c r="B8818" s="24">
        <v>38</v>
      </c>
      <c r="C8818" s="22">
        <v>26</v>
      </c>
      <c r="D8818" s="21" t="s">
        <v>120507</v>
      </c>
      <c r="E8818" s="21" t="s">
        <v>120508</v>
      </c>
      <c r="F8818" s="21" t="s">
        <v>102510</v>
      </c>
      <c r="G8818" s="22">
        <v>11</v>
      </c>
      <c r="H8818" s="22">
        <v>11</v>
      </c>
      <c r="I8818" s="22">
        <v>21</v>
      </c>
      <c r="J8818" s="21" t="s">
        <v>125314</v>
      </c>
    </row>
    <row r="8819" spans="1:10" ht="32" customHeight="1">
      <c r="A8819" s="19" t="s">
        <v>125315</v>
      </c>
      <c r="B8819" s="24">
        <v>17</v>
      </c>
      <c r="C8819" s="22">
        <v>21</v>
      </c>
      <c r="D8819" s="21" t="s">
        <v>106791</v>
      </c>
      <c r="E8819" s="21" t="s">
        <v>106792</v>
      </c>
      <c r="F8819" s="21" t="s">
        <v>14812</v>
      </c>
      <c r="G8819" s="22">
        <v>5</v>
      </c>
      <c r="H8819" s="22">
        <v>12</v>
      </c>
      <c r="I8819" s="22">
        <v>23</v>
      </c>
      <c r="J8819" s="21" t="s">
        <v>125316</v>
      </c>
    </row>
    <row r="8820" spans="1:10" ht="20" customHeight="1">
      <c r="A8820" s="19" t="s">
        <v>125317</v>
      </c>
      <c r="B8820" s="24">
        <v>18</v>
      </c>
      <c r="C8820" s="22">
        <v>21</v>
      </c>
      <c r="D8820" s="21" t="s">
        <v>103386</v>
      </c>
      <c r="E8820" s="21" t="s">
        <v>103387</v>
      </c>
      <c r="F8820" s="21" t="s">
        <v>14812</v>
      </c>
      <c r="G8820" s="22">
        <v>3</v>
      </c>
      <c r="H8820" s="22">
        <v>14</v>
      </c>
      <c r="I8820" s="22">
        <v>22</v>
      </c>
      <c r="J8820" s="21" t="s">
        <v>125318</v>
      </c>
    </row>
    <row r="8821" spans="1:10" ht="32" customHeight="1">
      <c r="A8821" s="19" t="s">
        <v>125319</v>
      </c>
      <c r="B8821" s="24">
        <v>23</v>
      </c>
      <c r="C8821" s="22">
        <v>15</v>
      </c>
      <c r="D8821" s="21" t="s">
        <v>112297</v>
      </c>
      <c r="E8821" s="21" t="s">
        <v>112298</v>
      </c>
      <c r="F8821" s="21" t="s">
        <v>14739</v>
      </c>
      <c r="G8821" s="22">
        <v>10</v>
      </c>
      <c r="H8821" s="22">
        <v>0</v>
      </c>
      <c r="I8821" s="22">
        <v>0</v>
      </c>
      <c r="J8821" s="21" t="s">
        <v>125320</v>
      </c>
    </row>
    <row r="8822" spans="1:10" ht="32" customHeight="1">
      <c r="A8822" s="19" t="s">
        <v>125321</v>
      </c>
      <c r="B8822" s="24">
        <v>34</v>
      </c>
      <c r="C8822" s="22">
        <v>15</v>
      </c>
      <c r="D8822" s="21" t="s">
        <v>125322</v>
      </c>
      <c r="E8822" s="21" t="s">
        <v>125323</v>
      </c>
      <c r="F8822" s="21" t="s">
        <v>101694</v>
      </c>
      <c r="G8822" s="22">
        <v>4</v>
      </c>
      <c r="H8822" s="22">
        <v>7</v>
      </c>
      <c r="I8822" s="22">
        <v>16</v>
      </c>
      <c r="J8822" s="21" t="s">
        <v>125324</v>
      </c>
    </row>
    <row r="8823" spans="1:10" ht="32" customHeight="1">
      <c r="A8823" s="19" t="s">
        <v>125325</v>
      </c>
      <c r="B8823" s="24">
        <v>23</v>
      </c>
      <c r="C8823" s="22">
        <v>15</v>
      </c>
      <c r="D8823" s="21" t="s">
        <v>112870</v>
      </c>
      <c r="E8823" s="21" t="s">
        <v>112871</v>
      </c>
      <c r="F8823" s="21" t="s">
        <v>14739</v>
      </c>
      <c r="G8823" s="22">
        <v>10</v>
      </c>
      <c r="H8823" s="22">
        <v>0</v>
      </c>
      <c r="I8823" s="22">
        <v>0</v>
      </c>
      <c r="J8823" s="21" t="s">
        <v>125326</v>
      </c>
    </row>
    <row r="8824" spans="1:10" ht="32" customHeight="1">
      <c r="A8824" s="19" t="s">
        <v>125327</v>
      </c>
      <c r="B8824" s="24">
        <v>38</v>
      </c>
      <c r="C8824" s="22">
        <v>15</v>
      </c>
      <c r="D8824" s="21" t="s">
        <v>107865</v>
      </c>
      <c r="E8824" s="21" t="s">
        <v>107866</v>
      </c>
      <c r="F8824" s="21" t="s">
        <v>14739</v>
      </c>
      <c r="G8824" s="22">
        <v>10</v>
      </c>
      <c r="H8824" s="22">
        <v>0</v>
      </c>
      <c r="I8824" s="22">
        <v>0</v>
      </c>
      <c r="J8824" s="21" t="s">
        <v>125328</v>
      </c>
    </row>
    <row r="8825" spans="1:10" ht="20" customHeight="1">
      <c r="A8825" s="27">
        <v>-999</v>
      </c>
      <c r="B8825" s="24">
        <v>-999</v>
      </c>
      <c r="C8825" s="22">
        <v>-999</v>
      </c>
      <c r="D8825" s="22">
        <v>-999</v>
      </c>
      <c r="E8825" s="22">
        <v>-999</v>
      </c>
      <c r="F8825" s="22">
        <v>-999</v>
      </c>
      <c r="G8825" s="22">
        <v>-999</v>
      </c>
      <c r="H8825" s="22">
        <v>-999</v>
      </c>
      <c r="I8825" s="22">
        <v>-999</v>
      </c>
      <c r="J8825" s="22">
        <v>-999</v>
      </c>
    </row>
    <row r="8826" spans="1:10" ht="32" customHeight="1">
      <c r="A8826" s="19" t="s">
        <v>125329</v>
      </c>
      <c r="B8826" s="24">
        <v>46</v>
      </c>
      <c r="C8826" s="22">
        <v>16</v>
      </c>
      <c r="D8826" s="21" t="s">
        <v>125330</v>
      </c>
      <c r="E8826" s="21" t="s">
        <v>125331</v>
      </c>
      <c r="F8826" s="21" t="s">
        <v>101533</v>
      </c>
      <c r="G8826" s="22">
        <v>1</v>
      </c>
      <c r="H8826" s="22">
        <v>11</v>
      </c>
      <c r="I8826" s="22">
        <v>13</v>
      </c>
      <c r="J8826" s="21" t="s">
        <v>125332</v>
      </c>
    </row>
    <row r="8827" spans="1:10" ht="32" customHeight="1">
      <c r="A8827" s="19" t="s">
        <v>125333</v>
      </c>
      <c r="B8827" s="24">
        <v>24</v>
      </c>
      <c r="C8827" s="22">
        <v>15</v>
      </c>
      <c r="D8827" s="21" t="s">
        <v>122817</v>
      </c>
      <c r="E8827" s="21" t="s">
        <v>122818</v>
      </c>
      <c r="F8827" s="21" t="s">
        <v>14739</v>
      </c>
      <c r="G8827" s="22">
        <v>10</v>
      </c>
      <c r="H8827" s="22">
        <v>0</v>
      </c>
      <c r="I8827" s="22">
        <v>0</v>
      </c>
      <c r="J8827" s="21" t="s">
        <v>125334</v>
      </c>
    </row>
    <row r="8828" spans="1:10" ht="32" customHeight="1">
      <c r="A8828" s="19" t="s">
        <v>125335</v>
      </c>
      <c r="B8828" s="24">
        <v>36</v>
      </c>
      <c r="C8828" s="22">
        <v>48</v>
      </c>
      <c r="D8828" s="21" t="s">
        <v>101650</v>
      </c>
      <c r="E8828" s="21" t="s">
        <v>101651</v>
      </c>
      <c r="F8828" s="21" t="s">
        <v>125336</v>
      </c>
      <c r="G8828" s="22">
        <v>12</v>
      </c>
      <c r="H8828" s="22">
        <v>10</v>
      </c>
      <c r="I8828" s="22">
        <v>20</v>
      </c>
      <c r="J8828" s="21" t="s">
        <v>125337</v>
      </c>
    </row>
    <row r="8829" spans="1:10" ht="32" customHeight="1">
      <c r="A8829" s="19" t="s">
        <v>125338</v>
      </c>
      <c r="B8829" s="24">
        <v>21</v>
      </c>
      <c r="C8829" s="22">
        <v>15</v>
      </c>
      <c r="D8829" s="21" t="s">
        <v>125339</v>
      </c>
      <c r="E8829" s="21" t="s">
        <v>125340</v>
      </c>
      <c r="F8829" s="21" t="s">
        <v>101528</v>
      </c>
      <c r="G8829" s="22">
        <v>10</v>
      </c>
      <c r="H8829" s="22">
        <v>0</v>
      </c>
      <c r="I8829" s="22">
        <v>0</v>
      </c>
      <c r="J8829" s="21" t="s">
        <v>125341</v>
      </c>
    </row>
    <row r="8830" spans="1:10" ht="32" customHeight="1">
      <c r="A8830" s="19" t="s">
        <v>125342</v>
      </c>
      <c r="B8830" s="24">
        <v>21</v>
      </c>
      <c r="C8830" s="22">
        <v>15</v>
      </c>
      <c r="D8830" s="21" t="s">
        <v>125339</v>
      </c>
      <c r="E8830" s="21" t="s">
        <v>125340</v>
      </c>
      <c r="F8830" s="21" t="s">
        <v>101528</v>
      </c>
      <c r="G8830" s="22">
        <v>10</v>
      </c>
      <c r="H8830" s="22">
        <v>0</v>
      </c>
      <c r="I8830" s="22">
        <v>0</v>
      </c>
      <c r="J8830" s="21" t="s">
        <v>125341</v>
      </c>
    </row>
    <row r="8831" spans="1:10" ht="32" customHeight="1">
      <c r="A8831" s="19" t="s">
        <v>125343</v>
      </c>
      <c r="B8831" s="24">
        <v>17</v>
      </c>
      <c r="C8831" s="22">
        <v>15</v>
      </c>
      <c r="D8831" s="21" t="s">
        <v>113198</v>
      </c>
      <c r="E8831" s="21" t="s">
        <v>113199</v>
      </c>
      <c r="F8831" s="21" t="s">
        <v>14739</v>
      </c>
      <c r="G8831" s="22">
        <v>10</v>
      </c>
      <c r="H8831" s="22">
        <v>0</v>
      </c>
      <c r="I8831" s="22">
        <v>0</v>
      </c>
      <c r="J8831" s="21" t="s">
        <v>125344</v>
      </c>
    </row>
    <row r="8832" spans="1:10" ht="32" customHeight="1">
      <c r="A8832" s="19" t="s">
        <v>125345</v>
      </c>
      <c r="B8832" s="24">
        <v>13</v>
      </c>
      <c r="C8832" s="22">
        <v>15</v>
      </c>
      <c r="D8832" s="21" t="s">
        <v>124027</v>
      </c>
      <c r="E8832" s="21" t="s">
        <v>124028</v>
      </c>
      <c r="F8832" s="21" t="s">
        <v>101694</v>
      </c>
      <c r="G8832" s="22">
        <v>10</v>
      </c>
      <c r="H8832" s="22">
        <v>0</v>
      </c>
      <c r="I8832" s="22">
        <v>0</v>
      </c>
      <c r="J8832" s="21" t="s">
        <v>125346</v>
      </c>
    </row>
    <row r="8833" spans="1:10" ht="32" customHeight="1">
      <c r="A8833" s="19" t="s">
        <v>125347</v>
      </c>
      <c r="B8833" s="24">
        <v>13</v>
      </c>
      <c r="C8833" s="22">
        <v>15</v>
      </c>
      <c r="D8833" s="21" t="s">
        <v>124562</v>
      </c>
      <c r="E8833" s="21" t="s">
        <v>124563</v>
      </c>
      <c r="F8833" s="21" t="s">
        <v>101554</v>
      </c>
      <c r="G8833" s="22">
        <v>10</v>
      </c>
      <c r="H8833" s="22">
        <v>0</v>
      </c>
      <c r="I8833" s="22">
        <v>0</v>
      </c>
      <c r="J8833" s="21" t="s">
        <v>125348</v>
      </c>
    </row>
    <row r="8834" spans="1:10" ht="32" customHeight="1">
      <c r="A8834" s="19" t="s">
        <v>125349</v>
      </c>
      <c r="B8834" s="24">
        <v>19</v>
      </c>
      <c r="C8834" s="22">
        <v>16</v>
      </c>
      <c r="D8834" s="21" t="s">
        <v>125259</v>
      </c>
      <c r="E8834" s="21" t="s">
        <v>125260</v>
      </c>
      <c r="F8834" s="21" t="s">
        <v>102257</v>
      </c>
      <c r="G8834" s="22">
        <v>6</v>
      </c>
      <c r="H8834" s="22">
        <v>6</v>
      </c>
      <c r="I8834" s="22">
        <v>13</v>
      </c>
      <c r="J8834" s="21" t="s">
        <v>125350</v>
      </c>
    </row>
    <row r="8835" spans="1:10" ht="32" customHeight="1">
      <c r="A8835" s="19" t="s">
        <v>125351</v>
      </c>
      <c r="B8835" s="24">
        <v>17</v>
      </c>
      <c r="C8835" s="22">
        <v>15</v>
      </c>
      <c r="D8835" s="21" t="s">
        <v>108096</v>
      </c>
      <c r="E8835" s="21" t="s">
        <v>108097</v>
      </c>
      <c r="F8835" s="21" t="s">
        <v>101568</v>
      </c>
      <c r="G8835" s="22">
        <v>10</v>
      </c>
      <c r="H8835" s="22">
        <v>0</v>
      </c>
      <c r="I8835" s="22">
        <v>0</v>
      </c>
      <c r="J8835" s="21" t="s">
        <v>125352</v>
      </c>
    </row>
    <row r="8836" spans="1:10" ht="32" customHeight="1">
      <c r="A8836" s="19" t="s">
        <v>125353</v>
      </c>
      <c r="B8836" s="24">
        <v>21</v>
      </c>
      <c r="C8836" s="22">
        <v>15</v>
      </c>
      <c r="D8836" s="21" t="s">
        <v>125354</v>
      </c>
      <c r="E8836" s="21" t="s">
        <v>125355</v>
      </c>
      <c r="F8836" s="21" t="s">
        <v>101528</v>
      </c>
      <c r="G8836" s="22">
        <v>10</v>
      </c>
      <c r="H8836" s="22">
        <v>0</v>
      </c>
      <c r="I8836" s="22">
        <v>0</v>
      </c>
      <c r="J8836" s="21" t="s">
        <v>125356</v>
      </c>
    </row>
    <row r="8837" spans="1:10" ht="20" customHeight="1">
      <c r="A8837" s="27">
        <v>-999</v>
      </c>
      <c r="B8837" s="24">
        <v>-999</v>
      </c>
      <c r="C8837" s="22">
        <v>-999</v>
      </c>
      <c r="D8837" s="22">
        <v>-999</v>
      </c>
      <c r="E8837" s="22">
        <v>-999</v>
      </c>
      <c r="F8837" s="22">
        <v>-999</v>
      </c>
      <c r="G8837" s="22">
        <v>-999</v>
      </c>
      <c r="H8837" s="22">
        <v>-999</v>
      </c>
      <c r="I8837" s="22">
        <v>-999</v>
      </c>
      <c r="J8837" s="22">
        <v>-999</v>
      </c>
    </row>
    <row r="8838" spans="1:10" ht="32" customHeight="1">
      <c r="A8838" s="19" t="s">
        <v>125357</v>
      </c>
      <c r="B8838" s="24">
        <v>38</v>
      </c>
      <c r="C8838" s="22">
        <v>16</v>
      </c>
      <c r="D8838" s="21" t="s">
        <v>125358</v>
      </c>
      <c r="E8838" s="21" t="s">
        <v>125359</v>
      </c>
      <c r="F8838" s="21" t="s">
        <v>102171</v>
      </c>
      <c r="G8838" s="22">
        <v>1</v>
      </c>
      <c r="H8838" s="22">
        <v>11</v>
      </c>
      <c r="I8838" s="22">
        <v>24</v>
      </c>
      <c r="J8838" s="21" t="s">
        <v>125360</v>
      </c>
    </row>
    <row r="8839" spans="1:10" ht="32" customHeight="1">
      <c r="A8839" s="19" t="s">
        <v>125361</v>
      </c>
      <c r="B8839" s="24">
        <v>62</v>
      </c>
      <c r="C8839" s="22">
        <v>25</v>
      </c>
      <c r="D8839" s="21" t="s">
        <v>109901</v>
      </c>
      <c r="E8839" s="21" t="s">
        <v>109902</v>
      </c>
      <c r="F8839" s="21" t="s">
        <v>14743</v>
      </c>
      <c r="G8839" s="22">
        <v>1</v>
      </c>
      <c r="H8839" s="22">
        <v>20</v>
      </c>
      <c r="I8839" s="22">
        <v>25</v>
      </c>
      <c r="J8839" s="21" t="s">
        <v>125362</v>
      </c>
    </row>
    <row r="8840" spans="1:10" ht="32" customHeight="1">
      <c r="A8840" s="19" t="s">
        <v>125363</v>
      </c>
      <c r="B8840" s="24">
        <v>31</v>
      </c>
      <c r="C8840" s="22">
        <v>15</v>
      </c>
      <c r="D8840" s="21" t="s">
        <v>113718</v>
      </c>
      <c r="E8840" s="21" t="s">
        <v>113719</v>
      </c>
      <c r="F8840" s="21" t="s">
        <v>101528</v>
      </c>
      <c r="G8840" s="22">
        <v>10</v>
      </c>
      <c r="H8840" s="22">
        <v>0</v>
      </c>
      <c r="I8840" s="22">
        <v>0</v>
      </c>
      <c r="J8840" s="21" t="s">
        <v>125364</v>
      </c>
    </row>
    <row r="8841" spans="1:10" ht="32" customHeight="1">
      <c r="A8841" s="19" t="s">
        <v>125365</v>
      </c>
      <c r="B8841" s="24">
        <v>27</v>
      </c>
      <c r="C8841" s="22">
        <v>15</v>
      </c>
      <c r="D8841" s="21" t="s">
        <v>125366</v>
      </c>
      <c r="E8841" s="21" t="s">
        <v>125367</v>
      </c>
      <c r="F8841" s="21" t="s">
        <v>101528</v>
      </c>
      <c r="G8841" s="22">
        <v>10</v>
      </c>
      <c r="H8841" s="22">
        <v>0</v>
      </c>
      <c r="I8841" s="22">
        <v>0</v>
      </c>
      <c r="J8841" s="21" t="s">
        <v>125368</v>
      </c>
    </row>
    <row r="8842" spans="1:10" ht="32" customHeight="1">
      <c r="A8842" s="19" t="s">
        <v>125369</v>
      </c>
      <c r="B8842" s="24">
        <v>26</v>
      </c>
      <c r="C8842" s="22">
        <v>21</v>
      </c>
      <c r="D8842" s="21" t="s">
        <v>125370</v>
      </c>
      <c r="E8842" s="21" t="s">
        <v>125371</v>
      </c>
      <c r="F8842" s="21" t="s">
        <v>14775</v>
      </c>
      <c r="G8842" s="22">
        <v>1</v>
      </c>
      <c r="H8842" s="22">
        <v>16</v>
      </c>
      <c r="I8842" s="22">
        <v>28</v>
      </c>
      <c r="J8842" s="21" t="s">
        <v>125372</v>
      </c>
    </row>
    <row r="8843" spans="1:10" ht="32" customHeight="1">
      <c r="A8843" s="19" t="s">
        <v>125373</v>
      </c>
      <c r="B8843" s="24">
        <v>26</v>
      </c>
      <c r="C8843" s="22">
        <v>21</v>
      </c>
      <c r="D8843" s="21" t="s">
        <v>125370</v>
      </c>
      <c r="E8843" s="21" t="s">
        <v>125371</v>
      </c>
      <c r="F8843" s="21" t="s">
        <v>14775</v>
      </c>
      <c r="G8843" s="22">
        <v>1</v>
      </c>
      <c r="H8843" s="22">
        <v>16</v>
      </c>
      <c r="I8843" s="22">
        <v>28</v>
      </c>
      <c r="J8843" s="21" t="s">
        <v>125372</v>
      </c>
    </row>
    <row r="8844" spans="1:10" ht="32" customHeight="1">
      <c r="A8844" s="19" t="s">
        <v>125374</v>
      </c>
      <c r="B8844" s="24">
        <v>20</v>
      </c>
      <c r="C8844" s="22">
        <v>15</v>
      </c>
      <c r="D8844" s="21" t="s">
        <v>106251</v>
      </c>
      <c r="E8844" s="21" t="s">
        <v>106252</v>
      </c>
      <c r="F8844" s="21" t="s">
        <v>101528</v>
      </c>
      <c r="G8844" s="22">
        <v>10</v>
      </c>
      <c r="H8844" s="22">
        <v>0</v>
      </c>
      <c r="I8844" s="22">
        <v>0</v>
      </c>
      <c r="J8844" s="21" t="s">
        <v>125375</v>
      </c>
    </row>
    <row r="8845" spans="1:10" ht="32" customHeight="1">
      <c r="A8845" s="19" t="s">
        <v>125376</v>
      </c>
      <c r="B8845" s="24">
        <v>22</v>
      </c>
      <c r="C8845" s="22">
        <v>16</v>
      </c>
      <c r="D8845" s="21" t="s">
        <v>103150</v>
      </c>
      <c r="E8845" s="21" t="s">
        <v>103151</v>
      </c>
      <c r="F8845" s="21" t="s">
        <v>101945</v>
      </c>
      <c r="G8845" s="22">
        <v>1</v>
      </c>
      <c r="H8845" s="22">
        <v>11</v>
      </c>
      <c r="I8845" s="22">
        <v>17</v>
      </c>
      <c r="J8845" s="21" t="s">
        <v>125377</v>
      </c>
    </row>
    <row r="8846" spans="1:10" ht="32" customHeight="1">
      <c r="A8846" s="19" t="s">
        <v>125378</v>
      </c>
      <c r="B8846" s="24">
        <v>37</v>
      </c>
      <c r="C8846" s="22">
        <v>20</v>
      </c>
      <c r="D8846" s="21" t="s">
        <v>108221</v>
      </c>
      <c r="E8846" s="21" t="s">
        <v>108222</v>
      </c>
      <c r="F8846" s="21" t="s">
        <v>101568</v>
      </c>
      <c r="G8846" s="22">
        <v>1</v>
      </c>
      <c r="H8846" s="22">
        <v>15</v>
      </c>
      <c r="I8846" s="22">
        <v>22</v>
      </c>
      <c r="J8846" s="21" t="s">
        <v>125379</v>
      </c>
    </row>
    <row r="8847" spans="1:10" ht="32" customHeight="1">
      <c r="A8847" s="19" t="s">
        <v>125380</v>
      </c>
      <c r="B8847" s="24">
        <v>46</v>
      </c>
      <c r="C8847" s="22">
        <v>15</v>
      </c>
      <c r="D8847" s="21" t="s">
        <v>125381</v>
      </c>
      <c r="E8847" s="21" t="s">
        <v>125382</v>
      </c>
      <c r="F8847" s="21" t="s">
        <v>101694</v>
      </c>
      <c r="G8847" s="22">
        <v>10</v>
      </c>
      <c r="H8847" s="22">
        <v>0</v>
      </c>
      <c r="I8847" s="22">
        <v>0</v>
      </c>
      <c r="J8847" s="21" t="s">
        <v>125383</v>
      </c>
    </row>
    <row r="8848" spans="1:10" ht="32" customHeight="1">
      <c r="A8848" s="19" t="s">
        <v>125384</v>
      </c>
      <c r="B8848" s="24">
        <v>21</v>
      </c>
      <c r="C8848" s="22">
        <v>15</v>
      </c>
      <c r="D8848" s="21" t="s">
        <v>108890</v>
      </c>
      <c r="E8848" s="21" t="s">
        <v>108891</v>
      </c>
      <c r="F8848" s="21" t="s">
        <v>14739</v>
      </c>
      <c r="G8848" s="22">
        <v>10</v>
      </c>
      <c r="H8848" s="22">
        <v>0</v>
      </c>
      <c r="I8848" s="22">
        <v>0</v>
      </c>
      <c r="J8848" s="21" t="s">
        <v>125385</v>
      </c>
    </row>
    <row r="8849" spans="1:10" ht="32" customHeight="1">
      <c r="A8849" s="19" t="s">
        <v>125386</v>
      </c>
      <c r="B8849" s="24">
        <v>21</v>
      </c>
      <c r="C8849" s="22">
        <v>15</v>
      </c>
      <c r="D8849" s="21" t="s">
        <v>108890</v>
      </c>
      <c r="E8849" s="21" t="s">
        <v>108891</v>
      </c>
      <c r="F8849" s="21" t="s">
        <v>14739</v>
      </c>
      <c r="G8849" s="22">
        <v>10</v>
      </c>
      <c r="H8849" s="22">
        <v>0</v>
      </c>
      <c r="I8849" s="22">
        <v>0</v>
      </c>
      <c r="J8849" s="21" t="s">
        <v>125385</v>
      </c>
    </row>
    <row r="8850" spans="1:10" ht="32" customHeight="1">
      <c r="A8850" s="19" t="s">
        <v>125387</v>
      </c>
      <c r="B8850" s="24">
        <v>28</v>
      </c>
      <c r="C8850" s="22">
        <v>15</v>
      </c>
      <c r="D8850" s="21" t="s">
        <v>101669</v>
      </c>
      <c r="E8850" s="21" t="s">
        <v>101670</v>
      </c>
      <c r="F8850" s="21" t="s">
        <v>101563</v>
      </c>
      <c r="G8850" s="22">
        <v>10</v>
      </c>
      <c r="H8850" s="22">
        <v>0</v>
      </c>
      <c r="I8850" s="22">
        <v>0</v>
      </c>
      <c r="J8850" s="21" t="s">
        <v>125388</v>
      </c>
    </row>
    <row r="8851" spans="1:10" ht="20" customHeight="1">
      <c r="A8851" s="27">
        <v>-999</v>
      </c>
      <c r="B8851" s="24">
        <v>-999</v>
      </c>
      <c r="C8851" s="22">
        <v>-999</v>
      </c>
      <c r="D8851" s="22">
        <v>-999</v>
      </c>
      <c r="E8851" s="22">
        <v>-999</v>
      </c>
      <c r="F8851" s="22">
        <v>-999</v>
      </c>
      <c r="G8851" s="22">
        <v>-999</v>
      </c>
      <c r="H8851" s="22">
        <v>-999</v>
      </c>
      <c r="I8851" s="22">
        <v>-999</v>
      </c>
      <c r="J8851" s="22">
        <v>-999</v>
      </c>
    </row>
    <row r="8852" spans="1:10" ht="20" customHeight="1">
      <c r="A8852" s="27">
        <v>-999</v>
      </c>
      <c r="B8852" s="24">
        <v>-999</v>
      </c>
      <c r="C8852" s="22">
        <v>-999</v>
      </c>
      <c r="D8852" s="22">
        <v>-999</v>
      </c>
      <c r="E8852" s="22">
        <v>-999</v>
      </c>
      <c r="F8852" s="22">
        <v>-999</v>
      </c>
      <c r="G8852" s="22">
        <v>-999</v>
      </c>
      <c r="H8852" s="22">
        <v>-999</v>
      </c>
      <c r="I8852" s="22">
        <v>-999</v>
      </c>
      <c r="J8852" s="22">
        <v>-999</v>
      </c>
    </row>
    <row r="8853" spans="1:10" ht="20" customHeight="1">
      <c r="A8853" s="27">
        <v>-999</v>
      </c>
      <c r="B8853" s="24">
        <v>-999</v>
      </c>
      <c r="C8853" s="22">
        <v>-999</v>
      </c>
      <c r="D8853" s="22">
        <v>-999</v>
      </c>
      <c r="E8853" s="22">
        <v>-999</v>
      </c>
      <c r="F8853" s="22">
        <v>-999</v>
      </c>
      <c r="G8853" s="22">
        <v>-999</v>
      </c>
      <c r="H8853" s="22">
        <v>-999</v>
      </c>
      <c r="I8853" s="22">
        <v>-999</v>
      </c>
      <c r="J8853" s="22">
        <v>-999</v>
      </c>
    </row>
    <row r="8854" spans="1:10" ht="20" customHeight="1">
      <c r="A8854" s="27">
        <v>-999</v>
      </c>
      <c r="B8854" s="24">
        <v>-999</v>
      </c>
      <c r="C8854" s="22">
        <v>-999</v>
      </c>
      <c r="D8854" s="22">
        <v>-999</v>
      </c>
      <c r="E8854" s="22">
        <v>-999</v>
      </c>
      <c r="F8854" s="22">
        <v>-999</v>
      </c>
      <c r="G8854" s="22">
        <v>-999</v>
      </c>
      <c r="H8854" s="22">
        <v>-999</v>
      </c>
      <c r="I8854" s="22">
        <v>-999</v>
      </c>
      <c r="J8854" s="22">
        <v>-999</v>
      </c>
    </row>
    <row r="8855" spans="1:10" ht="32" customHeight="1">
      <c r="A8855" s="19" t="s">
        <v>125389</v>
      </c>
      <c r="B8855" s="24">
        <v>27</v>
      </c>
      <c r="C8855" s="22">
        <v>19</v>
      </c>
      <c r="D8855" s="21" t="s">
        <v>125390</v>
      </c>
      <c r="E8855" s="21" t="s">
        <v>125391</v>
      </c>
      <c r="F8855" s="21" t="s">
        <v>102510</v>
      </c>
      <c r="G8855" s="22">
        <v>1</v>
      </c>
      <c r="H8855" s="22">
        <v>14</v>
      </c>
      <c r="I8855" s="22">
        <v>15</v>
      </c>
      <c r="J8855" s="21" t="s">
        <v>125392</v>
      </c>
    </row>
    <row r="8856" spans="1:10" ht="20" customHeight="1">
      <c r="A8856" s="27">
        <v>-999</v>
      </c>
      <c r="B8856" s="24">
        <v>-999</v>
      </c>
      <c r="C8856" s="22">
        <v>-999</v>
      </c>
      <c r="D8856" s="22">
        <v>-999</v>
      </c>
      <c r="E8856" s="22">
        <v>-999</v>
      </c>
      <c r="F8856" s="22">
        <v>-999</v>
      </c>
      <c r="G8856" s="22">
        <v>-999</v>
      </c>
      <c r="H8856" s="22">
        <v>-999</v>
      </c>
      <c r="I8856" s="22">
        <v>-999</v>
      </c>
      <c r="J8856" s="22">
        <v>-999</v>
      </c>
    </row>
    <row r="8857" spans="1:10" ht="32" customHeight="1">
      <c r="A8857" s="19" t="s">
        <v>125393</v>
      </c>
      <c r="B8857" s="24">
        <v>27</v>
      </c>
      <c r="C8857" s="22">
        <v>19</v>
      </c>
      <c r="D8857" s="21" t="s">
        <v>125390</v>
      </c>
      <c r="E8857" s="21" t="s">
        <v>125391</v>
      </c>
      <c r="F8857" s="21" t="s">
        <v>102510</v>
      </c>
      <c r="G8857" s="22">
        <v>1</v>
      </c>
      <c r="H8857" s="22">
        <v>14</v>
      </c>
      <c r="I8857" s="22">
        <v>15</v>
      </c>
      <c r="J8857" s="21" t="s">
        <v>125392</v>
      </c>
    </row>
    <row r="8858" spans="1:10" ht="32" customHeight="1">
      <c r="A8858" s="19" t="s">
        <v>125394</v>
      </c>
      <c r="B8858" s="24">
        <v>18</v>
      </c>
      <c r="C8858" s="22">
        <v>15</v>
      </c>
      <c r="D8858" s="21" t="s">
        <v>125395</v>
      </c>
      <c r="E8858" s="21" t="s">
        <v>125396</v>
      </c>
      <c r="F8858" s="21" t="s">
        <v>101528</v>
      </c>
      <c r="G8858" s="22">
        <v>10</v>
      </c>
      <c r="H8858" s="22">
        <v>0</v>
      </c>
      <c r="I8858" s="22">
        <v>0</v>
      </c>
      <c r="J8858" s="21" t="s">
        <v>125397</v>
      </c>
    </row>
    <row r="8859" spans="1:10" ht="32" customHeight="1">
      <c r="A8859" s="19" t="s">
        <v>125398</v>
      </c>
      <c r="B8859" s="24">
        <v>18</v>
      </c>
      <c r="C8859" s="22">
        <v>15</v>
      </c>
      <c r="D8859" s="21" t="s">
        <v>125395</v>
      </c>
      <c r="E8859" s="21" t="s">
        <v>125396</v>
      </c>
      <c r="F8859" s="21" t="s">
        <v>101528</v>
      </c>
      <c r="G8859" s="22">
        <v>10</v>
      </c>
      <c r="H8859" s="22">
        <v>0</v>
      </c>
      <c r="I8859" s="22">
        <v>0</v>
      </c>
      <c r="J8859" s="21" t="s">
        <v>125397</v>
      </c>
    </row>
    <row r="8860" spans="1:10" ht="32" customHeight="1">
      <c r="A8860" s="19" t="s">
        <v>125399</v>
      </c>
      <c r="B8860" s="24">
        <v>18</v>
      </c>
      <c r="C8860" s="22">
        <v>15</v>
      </c>
      <c r="D8860" s="21" t="s">
        <v>102125</v>
      </c>
      <c r="E8860" s="21" t="s">
        <v>102126</v>
      </c>
      <c r="F8860" s="21" t="s">
        <v>101694</v>
      </c>
      <c r="G8860" s="22">
        <v>10</v>
      </c>
      <c r="H8860" s="22">
        <v>0</v>
      </c>
      <c r="I8860" s="22">
        <v>0</v>
      </c>
      <c r="J8860" s="21" t="s">
        <v>125400</v>
      </c>
    </row>
    <row r="8861" spans="1:10" ht="32" customHeight="1">
      <c r="A8861" s="19" t="s">
        <v>125401</v>
      </c>
      <c r="B8861" s="24">
        <v>13</v>
      </c>
      <c r="C8861" s="22">
        <v>15</v>
      </c>
      <c r="D8861" s="21" t="s">
        <v>105234</v>
      </c>
      <c r="E8861" s="21" t="s">
        <v>105235</v>
      </c>
      <c r="F8861" s="21" t="s">
        <v>101554</v>
      </c>
      <c r="G8861" s="22">
        <v>10</v>
      </c>
      <c r="H8861" s="22">
        <v>0</v>
      </c>
      <c r="I8861" s="22">
        <v>0</v>
      </c>
      <c r="J8861" s="21" t="s">
        <v>125402</v>
      </c>
    </row>
    <row r="8862" spans="1:10" ht="32" customHeight="1">
      <c r="A8862" s="19" t="s">
        <v>125403</v>
      </c>
      <c r="B8862" s="24">
        <v>21</v>
      </c>
      <c r="C8862" s="22">
        <v>15</v>
      </c>
      <c r="D8862" s="21" t="s">
        <v>109846</v>
      </c>
      <c r="E8862" s="21" t="s">
        <v>109847</v>
      </c>
      <c r="F8862" s="21" t="s">
        <v>101563</v>
      </c>
      <c r="G8862" s="22">
        <v>10</v>
      </c>
      <c r="H8862" s="22">
        <v>0</v>
      </c>
      <c r="I8862" s="22">
        <v>0</v>
      </c>
      <c r="J8862" s="21" t="s">
        <v>125404</v>
      </c>
    </row>
    <row r="8863" spans="1:10" ht="32" customHeight="1">
      <c r="A8863" s="19" t="s">
        <v>125405</v>
      </c>
      <c r="B8863" s="24">
        <v>24</v>
      </c>
      <c r="C8863" s="22">
        <v>29</v>
      </c>
      <c r="D8863" s="21" t="s">
        <v>125406</v>
      </c>
      <c r="E8863" s="21" t="s">
        <v>125407</v>
      </c>
      <c r="F8863" s="21" t="s">
        <v>103652</v>
      </c>
      <c r="G8863" s="22">
        <v>10</v>
      </c>
      <c r="H8863" s="22">
        <v>15</v>
      </c>
      <c r="I8863" s="22">
        <v>35</v>
      </c>
      <c r="J8863" s="21" t="s">
        <v>125408</v>
      </c>
    </row>
    <row r="8864" spans="1:10" ht="32" customHeight="1">
      <c r="A8864" s="19" t="s">
        <v>125409</v>
      </c>
      <c r="B8864" s="24">
        <v>24</v>
      </c>
      <c r="C8864" s="22">
        <v>15</v>
      </c>
      <c r="D8864" s="21" t="s">
        <v>107380</v>
      </c>
      <c r="E8864" s="21" t="s">
        <v>107381</v>
      </c>
      <c r="F8864" s="21" t="s">
        <v>101528</v>
      </c>
      <c r="G8864" s="22">
        <v>10</v>
      </c>
      <c r="H8864" s="22">
        <v>0</v>
      </c>
      <c r="I8864" s="22">
        <v>0</v>
      </c>
      <c r="J8864" s="21" t="s">
        <v>107382</v>
      </c>
    </row>
    <row r="8865" spans="1:10" ht="32" customHeight="1">
      <c r="A8865" s="19" t="s">
        <v>125410</v>
      </c>
      <c r="B8865" s="24">
        <v>44</v>
      </c>
      <c r="C8865" s="22">
        <v>20</v>
      </c>
      <c r="D8865" s="21" t="s">
        <v>125411</v>
      </c>
      <c r="E8865" s="21" t="s">
        <v>125412</v>
      </c>
      <c r="F8865" s="21" t="s">
        <v>101543</v>
      </c>
      <c r="G8865" s="22">
        <v>6</v>
      </c>
      <c r="H8865" s="22">
        <v>10</v>
      </c>
      <c r="I8865" s="22">
        <v>23</v>
      </c>
      <c r="J8865" s="21" t="s">
        <v>125413</v>
      </c>
    </row>
    <row r="8866" spans="1:10" ht="32" customHeight="1">
      <c r="A8866" s="19" t="s">
        <v>125414</v>
      </c>
      <c r="B8866" s="24">
        <v>28</v>
      </c>
      <c r="C8866" s="22">
        <v>15</v>
      </c>
      <c r="D8866" s="21" t="s">
        <v>110481</v>
      </c>
      <c r="E8866" s="21" t="s">
        <v>110482</v>
      </c>
      <c r="F8866" s="21" t="s">
        <v>14739</v>
      </c>
      <c r="G8866" s="22">
        <v>10</v>
      </c>
      <c r="H8866" s="22">
        <v>0</v>
      </c>
      <c r="I8866" s="22">
        <v>0</v>
      </c>
      <c r="J8866" s="21" t="s">
        <v>125415</v>
      </c>
    </row>
    <row r="8867" spans="1:10" ht="32" customHeight="1">
      <c r="A8867" s="19" t="s">
        <v>125416</v>
      </c>
      <c r="B8867" s="24">
        <v>28</v>
      </c>
      <c r="C8867" s="22">
        <v>15</v>
      </c>
      <c r="D8867" s="21" t="s">
        <v>125417</v>
      </c>
      <c r="E8867" s="21" t="s">
        <v>125418</v>
      </c>
      <c r="F8867" s="21" t="s">
        <v>101694</v>
      </c>
      <c r="G8867" s="22">
        <v>1</v>
      </c>
      <c r="H8867" s="22">
        <v>8</v>
      </c>
      <c r="I8867" s="22">
        <v>14</v>
      </c>
      <c r="J8867" s="21" t="s">
        <v>125419</v>
      </c>
    </row>
    <row r="8868" spans="1:10" ht="32" customHeight="1">
      <c r="A8868" s="19" t="s">
        <v>125420</v>
      </c>
      <c r="B8868" s="24">
        <v>29</v>
      </c>
      <c r="C8868" s="22">
        <v>15</v>
      </c>
      <c r="D8868" s="21" t="s">
        <v>119429</v>
      </c>
      <c r="E8868" s="21" t="s">
        <v>119430</v>
      </c>
      <c r="F8868" s="21" t="s">
        <v>101554</v>
      </c>
      <c r="G8868" s="22">
        <v>10</v>
      </c>
      <c r="H8868" s="22">
        <v>0</v>
      </c>
      <c r="I8868" s="22">
        <v>0</v>
      </c>
      <c r="J8868" s="21" t="s">
        <v>125421</v>
      </c>
    </row>
    <row r="8869" spans="1:10" ht="32" customHeight="1">
      <c r="A8869" s="19" t="s">
        <v>125422</v>
      </c>
      <c r="B8869" s="24">
        <v>45</v>
      </c>
      <c r="C8869" s="22">
        <v>23</v>
      </c>
      <c r="D8869" s="21" t="s">
        <v>124521</v>
      </c>
      <c r="E8869" s="21" t="s">
        <v>124522</v>
      </c>
      <c r="F8869" s="21" t="s">
        <v>102001</v>
      </c>
      <c r="G8869" s="22">
        <v>9</v>
      </c>
      <c r="H8869" s="22">
        <v>10</v>
      </c>
      <c r="I8869" s="22">
        <v>15</v>
      </c>
      <c r="J8869" s="21" t="s">
        <v>125423</v>
      </c>
    </row>
    <row r="8870" spans="1:10" ht="32" customHeight="1">
      <c r="A8870" s="19" t="s">
        <v>125424</v>
      </c>
      <c r="B8870" s="24">
        <v>55</v>
      </c>
      <c r="C8870" s="22">
        <v>36</v>
      </c>
      <c r="D8870" s="21" t="s">
        <v>108830</v>
      </c>
      <c r="E8870" s="21" t="s">
        <v>108831</v>
      </c>
      <c r="F8870" s="21" t="s">
        <v>124899</v>
      </c>
      <c r="G8870" s="22">
        <v>9</v>
      </c>
      <c r="H8870" s="22">
        <v>23</v>
      </c>
      <c r="I8870" s="22">
        <v>31</v>
      </c>
      <c r="J8870" s="21" t="s">
        <v>125425</v>
      </c>
    </row>
    <row r="8871" spans="1:10" ht="32" customHeight="1">
      <c r="A8871" s="19" t="s">
        <v>125426</v>
      </c>
      <c r="B8871" s="24">
        <v>29</v>
      </c>
      <c r="C8871" s="22">
        <v>16</v>
      </c>
      <c r="D8871" s="21" t="s">
        <v>115053</v>
      </c>
      <c r="E8871" s="21" t="s">
        <v>115054</v>
      </c>
      <c r="F8871" s="21" t="s">
        <v>101945</v>
      </c>
      <c r="G8871" s="22">
        <v>1</v>
      </c>
      <c r="H8871" s="22">
        <v>11</v>
      </c>
      <c r="I8871" s="22">
        <v>20</v>
      </c>
      <c r="J8871" s="21" t="s">
        <v>125427</v>
      </c>
    </row>
    <row r="8872" spans="1:10" ht="32" customHeight="1">
      <c r="A8872" s="19" t="s">
        <v>125428</v>
      </c>
      <c r="B8872" s="24">
        <v>29</v>
      </c>
      <c r="C8872" s="22">
        <v>16</v>
      </c>
      <c r="D8872" s="21" t="s">
        <v>115053</v>
      </c>
      <c r="E8872" s="21" t="s">
        <v>115054</v>
      </c>
      <c r="F8872" s="21" t="s">
        <v>101945</v>
      </c>
      <c r="G8872" s="22">
        <v>1</v>
      </c>
      <c r="H8872" s="22">
        <v>11</v>
      </c>
      <c r="I8872" s="22">
        <v>20</v>
      </c>
      <c r="J8872" s="21" t="s">
        <v>125427</v>
      </c>
    </row>
    <row r="8873" spans="1:10" ht="32" customHeight="1">
      <c r="A8873" s="19" t="s">
        <v>125429</v>
      </c>
      <c r="B8873" s="24">
        <v>78</v>
      </c>
      <c r="C8873" s="22">
        <v>24</v>
      </c>
      <c r="D8873" s="21" t="s">
        <v>125430</v>
      </c>
      <c r="E8873" s="21" t="s">
        <v>125431</v>
      </c>
      <c r="F8873" s="21" t="s">
        <v>101676</v>
      </c>
      <c r="G8873" s="22">
        <v>1</v>
      </c>
      <c r="H8873" s="22">
        <v>19</v>
      </c>
      <c r="I8873" s="22">
        <v>23</v>
      </c>
      <c r="J8873" s="21" t="s">
        <v>125432</v>
      </c>
    </row>
    <row r="8874" spans="1:10" ht="32" customHeight="1">
      <c r="A8874" s="19" t="s">
        <v>125433</v>
      </c>
      <c r="B8874" s="24">
        <v>78</v>
      </c>
      <c r="C8874" s="22">
        <v>24</v>
      </c>
      <c r="D8874" s="21" t="s">
        <v>125430</v>
      </c>
      <c r="E8874" s="21" t="s">
        <v>125431</v>
      </c>
      <c r="F8874" s="21" t="s">
        <v>101676</v>
      </c>
      <c r="G8874" s="22">
        <v>1</v>
      </c>
      <c r="H8874" s="22">
        <v>19</v>
      </c>
      <c r="I8874" s="22">
        <v>23</v>
      </c>
      <c r="J8874" s="21" t="s">
        <v>125432</v>
      </c>
    </row>
    <row r="8875" spans="1:10" ht="32" customHeight="1">
      <c r="A8875" s="19" t="s">
        <v>125434</v>
      </c>
      <c r="B8875" s="24">
        <v>21</v>
      </c>
      <c r="C8875" s="22">
        <v>15</v>
      </c>
      <c r="D8875" s="21" t="s">
        <v>125435</v>
      </c>
      <c r="E8875" s="21" t="s">
        <v>125436</v>
      </c>
      <c r="F8875" s="21" t="s">
        <v>101563</v>
      </c>
      <c r="G8875" s="22">
        <v>10</v>
      </c>
      <c r="H8875" s="22">
        <v>0</v>
      </c>
      <c r="I8875" s="22">
        <v>0</v>
      </c>
      <c r="J8875" s="21" t="s">
        <v>125437</v>
      </c>
    </row>
    <row r="8876" spans="1:10" ht="32" customHeight="1">
      <c r="A8876" s="19" t="s">
        <v>125438</v>
      </c>
      <c r="B8876" s="24">
        <v>23</v>
      </c>
      <c r="C8876" s="22">
        <v>15</v>
      </c>
      <c r="D8876" s="21" t="s">
        <v>104576</v>
      </c>
      <c r="E8876" s="21" t="s">
        <v>104577</v>
      </c>
      <c r="F8876" s="21" t="s">
        <v>14739</v>
      </c>
      <c r="G8876" s="22">
        <v>10</v>
      </c>
      <c r="H8876" s="22">
        <v>0</v>
      </c>
      <c r="I8876" s="22">
        <v>0</v>
      </c>
      <c r="J8876" s="21" t="s">
        <v>125439</v>
      </c>
    </row>
    <row r="8877" spans="1:10" ht="32" customHeight="1">
      <c r="A8877" s="19" t="s">
        <v>125440</v>
      </c>
      <c r="B8877" s="24">
        <v>23</v>
      </c>
      <c r="C8877" s="22">
        <v>15</v>
      </c>
      <c r="D8877" s="21" t="s">
        <v>111236</v>
      </c>
      <c r="E8877" s="21" t="s">
        <v>111237</v>
      </c>
      <c r="F8877" s="21" t="s">
        <v>101528</v>
      </c>
      <c r="G8877" s="22">
        <v>10</v>
      </c>
      <c r="H8877" s="22">
        <v>0</v>
      </c>
      <c r="I8877" s="22">
        <v>0</v>
      </c>
      <c r="J8877" s="21" t="s">
        <v>125205</v>
      </c>
    </row>
    <row r="8878" spans="1:10" ht="20" customHeight="1">
      <c r="A8878" s="19" t="s">
        <v>125441</v>
      </c>
      <c r="B8878" s="24">
        <v>31</v>
      </c>
      <c r="C8878" s="22">
        <v>15</v>
      </c>
      <c r="D8878" s="21" t="s">
        <v>102910</v>
      </c>
      <c r="E8878" s="21" t="s">
        <v>102911</v>
      </c>
      <c r="F8878" s="21" t="s">
        <v>101554</v>
      </c>
      <c r="G8878" s="22">
        <v>10</v>
      </c>
      <c r="H8878" s="22">
        <v>0</v>
      </c>
      <c r="I8878" s="22">
        <v>0</v>
      </c>
      <c r="J8878" s="21" t="s">
        <v>112525</v>
      </c>
    </row>
    <row r="8879" spans="1:10" ht="20" customHeight="1">
      <c r="A8879" s="19" t="s">
        <v>125442</v>
      </c>
      <c r="B8879" s="24">
        <v>33</v>
      </c>
      <c r="C8879" s="22">
        <v>15</v>
      </c>
      <c r="D8879" s="21" t="s">
        <v>109850</v>
      </c>
      <c r="E8879" s="21" t="s">
        <v>109851</v>
      </c>
      <c r="F8879" s="21" t="s">
        <v>14739</v>
      </c>
      <c r="G8879" s="22">
        <v>10</v>
      </c>
      <c r="H8879" s="22">
        <v>0</v>
      </c>
      <c r="I8879" s="22">
        <v>0</v>
      </c>
      <c r="J8879" s="21" t="s">
        <v>109852</v>
      </c>
    </row>
    <row r="8880" spans="1:10" ht="20" customHeight="1">
      <c r="A8880" s="19" t="s">
        <v>125443</v>
      </c>
      <c r="B8880" s="24">
        <v>24</v>
      </c>
      <c r="C8880" s="22">
        <v>15</v>
      </c>
      <c r="D8880" s="21" t="s">
        <v>125444</v>
      </c>
      <c r="E8880" s="21" t="s">
        <v>125445</v>
      </c>
      <c r="F8880" s="21" t="s">
        <v>14739</v>
      </c>
      <c r="G8880" s="22">
        <v>10</v>
      </c>
      <c r="H8880" s="22">
        <v>0</v>
      </c>
      <c r="I8880" s="22">
        <v>0</v>
      </c>
      <c r="J8880" s="21" t="s">
        <v>125446</v>
      </c>
    </row>
    <row r="8881" spans="1:10" ht="32" customHeight="1">
      <c r="A8881" s="19" t="s">
        <v>125447</v>
      </c>
      <c r="B8881" s="24">
        <v>27</v>
      </c>
      <c r="C8881" s="22">
        <v>23</v>
      </c>
      <c r="D8881" s="21" t="s">
        <v>102880</v>
      </c>
      <c r="E8881" s="21" t="s">
        <v>102881</v>
      </c>
      <c r="F8881" s="21" t="s">
        <v>102001</v>
      </c>
      <c r="G8881" s="22">
        <v>7</v>
      </c>
      <c r="H8881" s="22">
        <v>12</v>
      </c>
      <c r="I8881" s="22">
        <v>23</v>
      </c>
      <c r="J8881" s="21" t="s">
        <v>105499</v>
      </c>
    </row>
    <row r="8882" spans="1:10" ht="32" customHeight="1">
      <c r="A8882" s="19" t="s">
        <v>125448</v>
      </c>
      <c r="B8882" s="24">
        <v>21</v>
      </c>
      <c r="C8882" s="22">
        <v>15</v>
      </c>
      <c r="D8882" s="21" t="s">
        <v>123581</v>
      </c>
      <c r="E8882" s="21" t="s">
        <v>123582</v>
      </c>
      <c r="F8882" s="21" t="s">
        <v>14739</v>
      </c>
      <c r="G8882" s="22">
        <v>10</v>
      </c>
      <c r="H8882" s="22">
        <v>0</v>
      </c>
      <c r="I8882" s="22">
        <v>0</v>
      </c>
      <c r="J8882" s="21" t="s">
        <v>123583</v>
      </c>
    </row>
    <row r="8883" spans="1:10" ht="32" customHeight="1">
      <c r="A8883" s="19" t="s">
        <v>125449</v>
      </c>
      <c r="B8883" s="24">
        <v>26</v>
      </c>
      <c r="C8883" s="22">
        <v>23</v>
      </c>
      <c r="D8883" s="21" t="s">
        <v>125450</v>
      </c>
      <c r="E8883" s="21" t="s">
        <v>125451</v>
      </c>
      <c r="F8883" s="21" t="s">
        <v>102001</v>
      </c>
      <c r="G8883" s="22">
        <v>1</v>
      </c>
      <c r="H8883" s="22">
        <v>18</v>
      </c>
      <c r="I8883" s="22">
        <v>24</v>
      </c>
      <c r="J8883" s="21" t="s">
        <v>125452</v>
      </c>
    </row>
    <row r="8884" spans="1:10" ht="32" customHeight="1">
      <c r="A8884" s="19" t="s">
        <v>125453</v>
      </c>
      <c r="B8884" s="24">
        <v>25</v>
      </c>
      <c r="C8884" s="22">
        <v>18</v>
      </c>
      <c r="D8884" s="21" t="s">
        <v>102042</v>
      </c>
      <c r="E8884" s="21" t="s">
        <v>102043</v>
      </c>
      <c r="F8884" s="21" t="s">
        <v>102144</v>
      </c>
      <c r="G8884" s="22">
        <v>1</v>
      </c>
      <c r="H8884" s="22">
        <v>13</v>
      </c>
      <c r="I8884" s="22">
        <v>21</v>
      </c>
      <c r="J8884" s="21" t="s">
        <v>125454</v>
      </c>
    </row>
    <row r="8885" spans="1:10" ht="44" customHeight="1">
      <c r="A8885" s="19" t="s">
        <v>125455</v>
      </c>
      <c r="B8885" s="24">
        <v>36</v>
      </c>
      <c r="C8885" s="22">
        <v>26</v>
      </c>
      <c r="D8885" s="21" t="s">
        <v>106926</v>
      </c>
      <c r="E8885" s="21" t="s">
        <v>106927</v>
      </c>
      <c r="F8885" s="21" t="s">
        <v>101787</v>
      </c>
      <c r="G8885" s="22">
        <v>1</v>
      </c>
      <c r="H8885" s="22">
        <v>21</v>
      </c>
      <c r="I8885" s="22">
        <v>36</v>
      </c>
      <c r="J8885" s="21" t="s">
        <v>125456</v>
      </c>
    </row>
    <row r="8886" spans="1:10" ht="44" customHeight="1">
      <c r="A8886" s="19" t="s">
        <v>125457</v>
      </c>
      <c r="B8886" s="24">
        <v>35</v>
      </c>
      <c r="C8886" s="22">
        <v>15</v>
      </c>
      <c r="D8886" s="21" t="s">
        <v>112779</v>
      </c>
      <c r="E8886" s="21" t="s">
        <v>112780</v>
      </c>
      <c r="F8886" s="21" t="s">
        <v>101554</v>
      </c>
      <c r="G8886" s="22">
        <v>10</v>
      </c>
      <c r="H8886" s="22">
        <v>0</v>
      </c>
      <c r="I8886" s="22">
        <v>0</v>
      </c>
      <c r="J8886" s="21" t="s">
        <v>125458</v>
      </c>
    </row>
    <row r="8887" spans="1:10" ht="32" customHeight="1">
      <c r="A8887" s="19" t="s">
        <v>125459</v>
      </c>
      <c r="B8887" s="24">
        <v>16</v>
      </c>
      <c r="C8887" s="22">
        <v>18</v>
      </c>
      <c r="D8887" s="21" t="s">
        <v>125460</v>
      </c>
      <c r="E8887" s="21" t="s">
        <v>125461</v>
      </c>
      <c r="F8887" s="21" t="s">
        <v>102144</v>
      </c>
      <c r="G8887" s="22">
        <v>3</v>
      </c>
      <c r="H8887" s="22">
        <v>11</v>
      </c>
      <c r="I8887" s="22">
        <v>24</v>
      </c>
      <c r="J8887" s="21" t="s">
        <v>125462</v>
      </c>
    </row>
    <row r="8888" spans="1:10" ht="32" customHeight="1">
      <c r="A8888" s="19" t="s">
        <v>125463</v>
      </c>
      <c r="B8888" s="24">
        <v>27</v>
      </c>
      <c r="C8888" s="22">
        <v>31</v>
      </c>
      <c r="D8888" s="21" t="s">
        <v>125464</v>
      </c>
      <c r="E8888" s="21" t="s">
        <v>125465</v>
      </c>
      <c r="F8888" s="21" t="s">
        <v>102727</v>
      </c>
      <c r="G8888" s="22">
        <v>4</v>
      </c>
      <c r="H8888" s="22">
        <v>23</v>
      </c>
      <c r="I8888" s="22">
        <v>36</v>
      </c>
      <c r="J8888" s="21" t="s">
        <v>125466</v>
      </c>
    </row>
    <row r="8889" spans="1:10" ht="32" customHeight="1">
      <c r="A8889" s="19" t="s">
        <v>125467</v>
      </c>
      <c r="B8889" s="24">
        <v>22</v>
      </c>
      <c r="C8889" s="22">
        <v>15</v>
      </c>
      <c r="D8889" s="21" t="s">
        <v>120378</v>
      </c>
      <c r="E8889" s="21" t="s">
        <v>120379</v>
      </c>
      <c r="F8889" s="21" t="s">
        <v>101554</v>
      </c>
      <c r="G8889" s="22">
        <v>10</v>
      </c>
      <c r="H8889" s="22">
        <v>0</v>
      </c>
      <c r="I8889" s="22">
        <v>0</v>
      </c>
      <c r="J8889" s="21" t="s">
        <v>125468</v>
      </c>
    </row>
    <row r="8890" spans="1:10" ht="32" customHeight="1">
      <c r="A8890" s="19" t="s">
        <v>125469</v>
      </c>
      <c r="B8890" s="24">
        <v>27</v>
      </c>
      <c r="C8890" s="22">
        <v>25</v>
      </c>
      <c r="D8890" s="21" t="s">
        <v>103936</v>
      </c>
      <c r="E8890" s="21" t="s">
        <v>103937</v>
      </c>
      <c r="F8890" s="21" t="s">
        <v>102433</v>
      </c>
      <c r="G8890" s="22">
        <v>1</v>
      </c>
      <c r="H8890" s="22">
        <v>20</v>
      </c>
      <c r="I8890" s="22">
        <v>34</v>
      </c>
      <c r="J8890" s="21" t="s">
        <v>114163</v>
      </c>
    </row>
    <row r="8891" spans="1:10" ht="32" customHeight="1">
      <c r="A8891" s="19" t="s">
        <v>125470</v>
      </c>
      <c r="B8891" s="24">
        <v>20</v>
      </c>
      <c r="C8891" s="22">
        <v>15</v>
      </c>
      <c r="D8891" s="21" t="s">
        <v>125471</v>
      </c>
      <c r="E8891" s="21" t="s">
        <v>125472</v>
      </c>
      <c r="F8891" s="21" t="s">
        <v>101522</v>
      </c>
      <c r="G8891" s="22">
        <v>10</v>
      </c>
      <c r="H8891" s="22">
        <v>0</v>
      </c>
      <c r="I8891" s="22">
        <v>0</v>
      </c>
      <c r="J8891" s="21" t="s">
        <v>125473</v>
      </c>
    </row>
    <row r="8892" spans="1:10" ht="32" customHeight="1">
      <c r="A8892" s="19" t="s">
        <v>125474</v>
      </c>
      <c r="B8892" s="24">
        <v>28</v>
      </c>
      <c r="C8892" s="22">
        <v>35</v>
      </c>
      <c r="D8892" s="21" t="s">
        <v>101772</v>
      </c>
      <c r="E8892" s="21" t="s">
        <v>101773</v>
      </c>
      <c r="F8892" s="21" t="s">
        <v>101694</v>
      </c>
      <c r="G8892" s="22">
        <v>11</v>
      </c>
      <c r="H8892" s="22">
        <v>20</v>
      </c>
      <c r="I8892" s="22">
        <v>28</v>
      </c>
      <c r="J8892" s="21" t="s">
        <v>106056</v>
      </c>
    </row>
    <row r="8893" spans="1:10" ht="32" customHeight="1">
      <c r="A8893" s="19" t="s">
        <v>125475</v>
      </c>
      <c r="B8893" s="24">
        <v>41</v>
      </c>
      <c r="C8893" s="22">
        <v>24</v>
      </c>
      <c r="D8893" s="21" t="s">
        <v>104593</v>
      </c>
      <c r="E8893" s="21" t="s">
        <v>104594</v>
      </c>
      <c r="F8893" s="21" t="s">
        <v>102065</v>
      </c>
      <c r="G8893" s="22">
        <v>2</v>
      </c>
      <c r="H8893" s="22">
        <v>18</v>
      </c>
      <c r="I8893" s="22">
        <v>36</v>
      </c>
      <c r="J8893" s="21" t="s">
        <v>125476</v>
      </c>
    </row>
    <row r="8894" spans="1:10" ht="32" customHeight="1">
      <c r="A8894" s="19" t="s">
        <v>125477</v>
      </c>
      <c r="B8894" s="24">
        <v>34</v>
      </c>
      <c r="C8894" s="22">
        <v>15</v>
      </c>
      <c r="D8894" s="21" t="s">
        <v>104172</v>
      </c>
      <c r="E8894" s="21" t="s">
        <v>104173</v>
      </c>
      <c r="F8894" s="21" t="s">
        <v>14739</v>
      </c>
      <c r="G8894" s="22">
        <v>10</v>
      </c>
      <c r="H8894" s="22">
        <v>0</v>
      </c>
      <c r="I8894" s="22">
        <v>0</v>
      </c>
      <c r="J8894" s="21" t="s">
        <v>122408</v>
      </c>
    </row>
    <row r="8895" spans="1:10" ht="32" customHeight="1">
      <c r="A8895" s="19" t="s">
        <v>125478</v>
      </c>
      <c r="B8895" s="24">
        <v>53</v>
      </c>
      <c r="C8895" s="22">
        <v>15</v>
      </c>
      <c r="D8895" s="21" t="s">
        <v>122825</v>
      </c>
      <c r="E8895" s="21" t="s">
        <v>122826</v>
      </c>
      <c r="F8895" s="21" t="s">
        <v>101554</v>
      </c>
      <c r="G8895" s="22">
        <v>10</v>
      </c>
      <c r="H8895" s="22">
        <v>0</v>
      </c>
      <c r="I8895" s="22">
        <v>0</v>
      </c>
      <c r="J8895" s="21" t="s">
        <v>125479</v>
      </c>
    </row>
    <row r="8896" spans="1:10" ht="32" customHeight="1">
      <c r="A8896" s="19" t="s">
        <v>125480</v>
      </c>
      <c r="B8896" s="24">
        <v>18</v>
      </c>
      <c r="C8896" s="22">
        <v>15</v>
      </c>
      <c r="D8896" s="21" t="s">
        <v>125481</v>
      </c>
      <c r="E8896" s="21" t="s">
        <v>125482</v>
      </c>
      <c r="F8896" s="21" t="s">
        <v>101528</v>
      </c>
      <c r="G8896" s="22">
        <v>10</v>
      </c>
      <c r="H8896" s="22">
        <v>0</v>
      </c>
      <c r="I8896" s="22">
        <v>0</v>
      </c>
      <c r="J8896" s="21" t="s">
        <v>125483</v>
      </c>
    </row>
    <row r="8897" spans="1:10" ht="32" customHeight="1">
      <c r="A8897" s="19" t="s">
        <v>125484</v>
      </c>
      <c r="B8897" s="24">
        <v>21</v>
      </c>
      <c r="C8897" s="22">
        <v>15</v>
      </c>
      <c r="D8897" s="21" t="s">
        <v>105633</v>
      </c>
      <c r="E8897" s="21" t="s">
        <v>105634</v>
      </c>
      <c r="F8897" s="21" t="s">
        <v>14739</v>
      </c>
      <c r="G8897" s="22">
        <v>10</v>
      </c>
      <c r="H8897" s="22">
        <v>0</v>
      </c>
      <c r="I8897" s="22">
        <v>0</v>
      </c>
      <c r="J8897" s="21" t="s">
        <v>105635</v>
      </c>
    </row>
    <row r="8898" spans="1:10" ht="32" customHeight="1">
      <c r="A8898" s="19" t="s">
        <v>125485</v>
      </c>
      <c r="B8898" s="24">
        <v>19</v>
      </c>
      <c r="C8898" s="22">
        <v>16</v>
      </c>
      <c r="D8898" s="21" t="s">
        <v>125486</v>
      </c>
      <c r="E8898" s="21" t="s">
        <v>125487</v>
      </c>
      <c r="F8898" s="21" t="s">
        <v>101945</v>
      </c>
      <c r="G8898" s="22">
        <v>1</v>
      </c>
      <c r="H8898" s="22">
        <v>11</v>
      </c>
      <c r="I8898" s="22">
        <v>17</v>
      </c>
      <c r="J8898" s="21" t="s">
        <v>125488</v>
      </c>
    </row>
    <row r="8899" spans="1:10" ht="32" customHeight="1">
      <c r="A8899" s="19" t="s">
        <v>125489</v>
      </c>
      <c r="B8899" s="24">
        <v>28</v>
      </c>
      <c r="C8899" s="22">
        <v>15</v>
      </c>
      <c r="D8899" s="21" t="s">
        <v>125490</v>
      </c>
      <c r="E8899" s="21" t="s">
        <v>125491</v>
      </c>
      <c r="F8899" s="21" t="s">
        <v>101528</v>
      </c>
      <c r="G8899" s="22">
        <v>10</v>
      </c>
      <c r="H8899" s="22">
        <v>0</v>
      </c>
      <c r="I8899" s="22">
        <v>0</v>
      </c>
      <c r="J8899" s="21" t="s">
        <v>125492</v>
      </c>
    </row>
    <row r="8900" spans="1:10" ht="32" customHeight="1">
      <c r="A8900" s="19" t="s">
        <v>125493</v>
      </c>
      <c r="B8900" s="24">
        <v>22</v>
      </c>
      <c r="C8900" s="22">
        <v>24</v>
      </c>
      <c r="D8900" s="21" t="s">
        <v>114424</v>
      </c>
      <c r="E8900" s="21" t="s">
        <v>114425</v>
      </c>
      <c r="F8900" s="21" t="s">
        <v>101817</v>
      </c>
      <c r="G8900" s="22">
        <v>2</v>
      </c>
      <c r="H8900" s="22">
        <v>7</v>
      </c>
      <c r="I8900" s="22">
        <v>11</v>
      </c>
      <c r="J8900" s="21" t="s">
        <v>125494</v>
      </c>
    </row>
    <row r="8901" spans="1:10" ht="32" customHeight="1">
      <c r="A8901" s="19" t="s">
        <v>125495</v>
      </c>
      <c r="B8901" s="24">
        <v>21</v>
      </c>
      <c r="C8901" s="22">
        <v>15</v>
      </c>
      <c r="D8901" s="21" t="s">
        <v>109660</v>
      </c>
      <c r="E8901" s="21" t="s">
        <v>109661</v>
      </c>
      <c r="F8901" s="21" t="s">
        <v>14739</v>
      </c>
      <c r="G8901" s="22">
        <v>10</v>
      </c>
      <c r="H8901" s="22">
        <v>0</v>
      </c>
      <c r="I8901" s="22">
        <v>0</v>
      </c>
      <c r="J8901" s="21" t="s">
        <v>125496</v>
      </c>
    </row>
    <row r="8902" spans="1:10" ht="32" customHeight="1">
      <c r="A8902" s="19" t="s">
        <v>125497</v>
      </c>
      <c r="B8902" s="24">
        <v>20</v>
      </c>
      <c r="C8902" s="22">
        <v>15</v>
      </c>
      <c r="D8902" s="21" t="s">
        <v>109518</v>
      </c>
      <c r="E8902" s="21" t="s">
        <v>109519</v>
      </c>
      <c r="F8902" s="21" t="s">
        <v>101628</v>
      </c>
      <c r="G8902" s="22">
        <v>1</v>
      </c>
      <c r="H8902" s="22">
        <v>9</v>
      </c>
      <c r="I8902" s="22">
        <v>21</v>
      </c>
      <c r="J8902" s="21" t="s">
        <v>125498</v>
      </c>
    </row>
    <row r="8903" spans="1:10" ht="32" customHeight="1">
      <c r="A8903" s="19" t="s">
        <v>125499</v>
      </c>
      <c r="B8903" s="24">
        <v>28</v>
      </c>
      <c r="C8903" s="22">
        <v>15</v>
      </c>
      <c r="D8903" s="21" t="s">
        <v>105937</v>
      </c>
      <c r="E8903" s="21" t="s">
        <v>105938</v>
      </c>
      <c r="F8903" s="21" t="s">
        <v>101554</v>
      </c>
      <c r="G8903" s="22">
        <v>10</v>
      </c>
      <c r="H8903" s="22">
        <v>0</v>
      </c>
      <c r="I8903" s="22">
        <v>0</v>
      </c>
      <c r="J8903" s="21" t="s">
        <v>125500</v>
      </c>
    </row>
    <row r="8904" spans="1:10" ht="32" customHeight="1">
      <c r="A8904" s="19" t="s">
        <v>125501</v>
      </c>
      <c r="B8904" s="24">
        <v>18</v>
      </c>
      <c r="C8904" s="22">
        <v>24</v>
      </c>
      <c r="D8904" s="21" t="s">
        <v>123805</v>
      </c>
      <c r="E8904" s="21" t="s">
        <v>123806</v>
      </c>
      <c r="F8904" s="21" t="s">
        <v>101817</v>
      </c>
      <c r="G8904" s="22">
        <v>7</v>
      </c>
      <c r="H8904" s="22">
        <v>13</v>
      </c>
      <c r="I8904" s="22">
        <v>18</v>
      </c>
      <c r="J8904" s="21" t="s">
        <v>125502</v>
      </c>
    </row>
    <row r="8905" spans="1:10" ht="32" customHeight="1">
      <c r="A8905" s="19" t="s">
        <v>125503</v>
      </c>
      <c r="B8905" s="24">
        <v>30</v>
      </c>
      <c r="C8905" s="22">
        <v>24</v>
      </c>
      <c r="D8905" s="21" t="s">
        <v>102470</v>
      </c>
      <c r="E8905" s="21" t="s">
        <v>102471</v>
      </c>
      <c r="F8905" s="21" t="s">
        <v>102405</v>
      </c>
      <c r="G8905" s="22">
        <v>5</v>
      </c>
      <c r="H8905" s="22">
        <v>15</v>
      </c>
      <c r="I8905" s="22">
        <v>25</v>
      </c>
      <c r="J8905" s="21" t="s">
        <v>125504</v>
      </c>
    </row>
    <row r="8906" spans="1:10" ht="32" customHeight="1">
      <c r="A8906" s="19" t="s">
        <v>125505</v>
      </c>
      <c r="B8906" s="24">
        <v>30</v>
      </c>
      <c r="C8906" s="22">
        <v>24</v>
      </c>
      <c r="D8906" s="21" t="s">
        <v>102470</v>
      </c>
      <c r="E8906" s="21" t="s">
        <v>102471</v>
      </c>
      <c r="F8906" s="21" t="s">
        <v>102405</v>
      </c>
      <c r="G8906" s="22">
        <v>5</v>
      </c>
      <c r="H8906" s="22">
        <v>15</v>
      </c>
      <c r="I8906" s="22">
        <v>25</v>
      </c>
      <c r="J8906" s="21" t="s">
        <v>125504</v>
      </c>
    </row>
    <row r="8907" spans="1:10" ht="32" customHeight="1">
      <c r="A8907" s="19" t="s">
        <v>125506</v>
      </c>
      <c r="B8907" s="24">
        <v>26</v>
      </c>
      <c r="C8907" s="22">
        <v>15</v>
      </c>
      <c r="D8907" s="21" t="s">
        <v>125507</v>
      </c>
      <c r="E8907" s="21" t="s">
        <v>125508</v>
      </c>
      <c r="F8907" s="21" t="s">
        <v>101554</v>
      </c>
      <c r="G8907" s="22">
        <v>10</v>
      </c>
      <c r="H8907" s="22">
        <v>0</v>
      </c>
      <c r="I8907" s="22">
        <v>0</v>
      </c>
      <c r="J8907" s="21" t="s">
        <v>125509</v>
      </c>
    </row>
    <row r="8908" spans="1:10" ht="32" customHeight="1">
      <c r="A8908" s="19" t="s">
        <v>125510</v>
      </c>
      <c r="B8908" s="24">
        <v>27</v>
      </c>
      <c r="C8908" s="22">
        <v>17</v>
      </c>
      <c r="D8908" s="21" t="s">
        <v>125511</v>
      </c>
      <c r="E8908" s="21" t="s">
        <v>125512</v>
      </c>
      <c r="F8908" s="21" t="s">
        <v>14743</v>
      </c>
      <c r="G8908" s="22">
        <v>2</v>
      </c>
      <c r="H8908" s="22">
        <v>11</v>
      </c>
      <c r="I8908" s="22">
        <v>17</v>
      </c>
      <c r="J8908" s="21" t="s">
        <v>125513</v>
      </c>
    </row>
    <row r="8909" spans="1:10" ht="32" customHeight="1">
      <c r="A8909" s="19" t="s">
        <v>125514</v>
      </c>
      <c r="B8909" s="24">
        <v>24</v>
      </c>
      <c r="C8909" s="22">
        <v>33</v>
      </c>
      <c r="D8909" s="21" t="s">
        <v>113718</v>
      </c>
      <c r="E8909" s="21" t="s">
        <v>113719</v>
      </c>
      <c r="F8909" s="21" t="s">
        <v>117247</v>
      </c>
      <c r="G8909" s="22">
        <v>9</v>
      </c>
      <c r="H8909" s="22">
        <v>20</v>
      </c>
      <c r="I8909" s="22">
        <v>41</v>
      </c>
      <c r="J8909" s="21" t="s">
        <v>125515</v>
      </c>
    </row>
    <row r="8910" spans="1:10" ht="32" customHeight="1">
      <c r="A8910" s="19" t="s">
        <v>125516</v>
      </c>
      <c r="B8910" s="24">
        <v>31</v>
      </c>
      <c r="C8910" s="22">
        <v>15</v>
      </c>
      <c r="D8910" s="21" t="s">
        <v>106643</v>
      </c>
      <c r="E8910" s="21" t="s">
        <v>106644</v>
      </c>
      <c r="F8910" s="21" t="s">
        <v>101694</v>
      </c>
      <c r="G8910" s="22">
        <v>10</v>
      </c>
      <c r="H8910" s="22">
        <v>0</v>
      </c>
      <c r="I8910" s="22">
        <v>0</v>
      </c>
      <c r="J8910" s="21" t="s">
        <v>125517</v>
      </c>
    </row>
    <row r="8911" spans="1:10" ht="32" customHeight="1">
      <c r="A8911" s="19" t="s">
        <v>125518</v>
      </c>
      <c r="B8911" s="24">
        <v>45</v>
      </c>
      <c r="C8911" s="22">
        <v>23</v>
      </c>
      <c r="D8911" s="21" t="s">
        <v>102880</v>
      </c>
      <c r="E8911" s="21" t="s">
        <v>102881</v>
      </c>
      <c r="F8911" s="21" t="s">
        <v>102001</v>
      </c>
      <c r="G8911" s="22">
        <v>7</v>
      </c>
      <c r="H8911" s="22">
        <v>12</v>
      </c>
      <c r="I8911" s="22">
        <v>24</v>
      </c>
      <c r="J8911" s="21" t="s">
        <v>109406</v>
      </c>
    </row>
    <row r="8912" spans="1:10" ht="32" customHeight="1">
      <c r="A8912" s="19" t="s">
        <v>125519</v>
      </c>
      <c r="B8912" s="24">
        <v>36</v>
      </c>
      <c r="C8912" s="22">
        <v>18</v>
      </c>
      <c r="D8912" s="21" t="s">
        <v>109040</v>
      </c>
      <c r="E8912" s="21" t="s">
        <v>109041</v>
      </c>
      <c r="F8912" s="21" t="s">
        <v>102782</v>
      </c>
      <c r="G8912" s="22">
        <v>1</v>
      </c>
      <c r="H8912" s="22">
        <v>13</v>
      </c>
      <c r="I8912" s="22">
        <v>20</v>
      </c>
      <c r="J8912" s="21" t="s">
        <v>125520</v>
      </c>
    </row>
    <row r="8913" spans="1:10" ht="32" customHeight="1">
      <c r="A8913" s="19" t="s">
        <v>125521</v>
      </c>
      <c r="B8913" s="24">
        <v>36</v>
      </c>
      <c r="C8913" s="22">
        <v>18</v>
      </c>
      <c r="D8913" s="21" t="s">
        <v>109040</v>
      </c>
      <c r="E8913" s="21" t="s">
        <v>109041</v>
      </c>
      <c r="F8913" s="21" t="s">
        <v>102782</v>
      </c>
      <c r="G8913" s="22">
        <v>1</v>
      </c>
      <c r="H8913" s="22">
        <v>13</v>
      </c>
      <c r="I8913" s="22">
        <v>20</v>
      </c>
      <c r="J8913" s="21" t="s">
        <v>125520</v>
      </c>
    </row>
    <row r="8914" spans="1:10" ht="32" customHeight="1">
      <c r="A8914" s="19" t="s">
        <v>125522</v>
      </c>
      <c r="B8914" s="24">
        <v>41</v>
      </c>
      <c r="C8914" s="22">
        <v>15</v>
      </c>
      <c r="D8914" s="21" t="s">
        <v>125523</v>
      </c>
      <c r="E8914" s="21" t="s">
        <v>125524</v>
      </c>
      <c r="F8914" s="21" t="s">
        <v>101628</v>
      </c>
      <c r="G8914" s="22">
        <v>1</v>
      </c>
      <c r="H8914" s="22">
        <v>9</v>
      </c>
      <c r="I8914" s="22">
        <v>22</v>
      </c>
      <c r="J8914" s="21" t="s">
        <v>125525</v>
      </c>
    </row>
    <row r="8915" spans="1:10" ht="32" customHeight="1">
      <c r="A8915" s="19" t="s">
        <v>125526</v>
      </c>
      <c r="B8915" s="24">
        <v>23</v>
      </c>
      <c r="C8915" s="22">
        <v>17</v>
      </c>
      <c r="D8915" s="21" t="s">
        <v>114649</v>
      </c>
      <c r="E8915" s="21" t="s">
        <v>114650</v>
      </c>
      <c r="F8915" s="21" t="s">
        <v>101665</v>
      </c>
      <c r="G8915" s="22">
        <v>1</v>
      </c>
      <c r="H8915" s="22">
        <v>12</v>
      </c>
      <c r="I8915" s="22">
        <v>24</v>
      </c>
      <c r="J8915" s="21" t="s">
        <v>125527</v>
      </c>
    </row>
    <row r="8916" spans="1:10" ht="32" customHeight="1">
      <c r="A8916" s="19" t="s">
        <v>125528</v>
      </c>
      <c r="B8916" s="24">
        <v>35</v>
      </c>
      <c r="C8916" s="22">
        <v>29</v>
      </c>
      <c r="D8916" s="21" t="s">
        <v>120220</v>
      </c>
      <c r="E8916" s="21" t="s">
        <v>120221</v>
      </c>
      <c r="F8916" s="21" t="s">
        <v>101710</v>
      </c>
      <c r="G8916" s="22">
        <v>2</v>
      </c>
      <c r="H8916" s="22">
        <v>9</v>
      </c>
      <c r="I8916" s="22">
        <v>17</v>
      </c>
      <c r="J8916" s="21" t="s">
        <v>125529</v>
      </c>
    </row>
    <row r="8917" spans="1:10" ht="32" customHeight="1">
      <c r="A8917" s="19" t="s">
        <v>125530</v>
      </c>
      <c r="B8917" s="24">
        <v>35</v>
      </c>
      <c r="C8917" s="22">
        <v>29</v>
      </c>
      <c r="D8917" s="21" t="s">
        <v>120220</v>
      </c>
      <c r="E8917" s="21" t="s">
        <v>120221</v>
      </c>
      <c r="F8917" s="21" t="s">
        <v>101710</v>
      </c>
      <c r="G8917" s="22">
        <v>2</v>
      </c>
      <c r="H8917" s="22">
        <v>9</v>
      </c>
      <c r="I8917" s="22">
        <v>17</v>
      </c>
      <c r="J8917" s="21" t="s">
        <v>125529</v>
      </c>
    </row>
    <row r="8918" spans="1:10" ht="32" customHeight="1">
      <c r="A8918" s="19" t="s">
        <v>125531</v>
      </c>
      <c r="B8918" s="24">
        <v>12</v>
      </c>
      <c r="C8918" s="22">
        <v>15</v>
      </c>
      <c r="D8918" s="21" t="s">
        <v>122698</v>
      </c>
      <c r="E8918" s="21" t="s">
        <v>122699</v>
      </c>
      <c r="F8918" s="21" t="s">
        <v>101528</v>
      </c>
      <c r="G8918" s="22">
        <v>10</v>
      </c>
      <c r="H8918" s="22">
        <v>0</v>
      </c>
      <c r="I8918" s="22">
        <v>0</v>
      </c>
      <c r="J8918" s="21" t="s">
        <v>125532</v>
      </c>
    </row>
    <row r="8919" spans="1:10" ht="32" customHeight="1">
      <c r="A8919" s="19" t="s">
        <v>125533</v>
      </c>
      <c r="B8919" s="24">
        <v>12</v>
      </c>
      <c r="C8919" s="22">
        <v>15</v>
      </c>
      <c r="D8919" s="21" t="s">
        <v>122698</v>
      </c>
      <c r="E8919" s="21" t="s">
        <v>122699</v>
      </c>
      <c r="F8919" s="21" t="s">
        <v>101528</v>
      </c>
      <c r="G8919" s="22">
        <v>10</v>
      </c>
      <c r="H8919" s="22">
        <v>0</v>
      </c>
      <c r="I8919" s="22">
        <v>0</v>
      </c>
      <c r="J8919" s="21" t="s">
        <v>125532</v>
      </c>
    </row>
    <row r="8920" spans="1:10" ht="32" customHeight="1">
      <c r="A8920" s="19" t="s">
        <v>125534</v>
      </c>
      <c r="B8920" s="24">
        <v>31</v>
      </c>
      <c r="C8920" s="22">
        <v>15</v>
      </c>
      <c r="D8920" s="21" t="s">
        <v>125535</v>
      </c>
      <c r="E8920" s="21" t="s">
        <v>125536</v>
      </c>
      <c r="F8920" s="21" t="s">
        <v>101528</v>
      </c>
      <c r="G8920" s="22">
        <v>10</v>
      </c>
      <c r="H8920" s="22">
        <v>0</v>
      </c>
      <c r="I8920" s="22">
        <v>0</v>
      </c>
      <c r="J8920" s="21" t="s">
        <v>125537</v>
      </c>
    </row>
    <row r="8921" spans="1:10" ht="32" customHeight="1">
      <c r="A8921" s="19" t="s">
        <v>125538</v>
      </c>
      <c r="B8921" s="24">
        <v>31</v>
      </c>
      <c r="C8921" s="22">
        <v>15</v>
      </c>
      <c r="D8921" s="21" t="s">
        <v>125535</v>
      </c>
      <c r="E8921" s="21" t="s">
        <v>125536</v>
      </c>
      <c r="F8921" s="21" t="s">
        <v>101528</v>
      </c>
      <c r="G8921" s="22">
        <v>10</v>
      </c>
      <c r="H8921" s="22">
        <v>0</v>
      </c>
      <c r="I8921" s="22">
        <v>0</v>
      </c>
      <c r="J8921" s="21" t="s">
        <v>125537</v>
      </c>
    </row>
    <row r="8922" spans="1:10" ht="32" customHeight="1">
      <c r="A8922" s="19" t="s">
        <v>125539</v>
      </c>
      <c r="B8922" s="24">
        <v>13</v>
      </c>
      <c r="C8922" s="22">
        <v>15</v>
      </c>
      <c r="D8922" s="21" t="s">
        <v>111224</v>
      </c>
      <c r="E8922" s="21" t="s">
        <v>111225</v>
      </c>
      <c r="F8922" s="21" t="s">
        <v>101563</v>
      </c>
      <c r="G8922" s="22">
        <v>10</v>
      </c>
      <c r="H8922" s="22">
        <v>0</v>
      </c>
      <c r="I8922" s="22">
        <v>0</v>
      </c>
      <c r="J8922" s="21" t="s">
        <v>125540</v>
      </c>
    </row>
    <row r="8923" spans="1:10" ht="32" customHeight="1">
      <c r="A8923" s="19" t="s">
        <v>125541</v>
      </c>
      <c r="B8923" s="24">
        <v>13</v>
      </c>
      <c r="C8923" s="22">
        <v>15</v>
      </c>
      <c r="D8923" s="21" t="s">
        <v>125542</v>
      </c>
      <c r="E8923" s="21" t="s">
        <v>125543</v>
      </c>
      <c r="F8923" s="21" t="s">
        <v>101727</v>
      </c>
      <c r="G8923" s="22">
        <v>10</v>
      </c>
      <c r="H8923" s="22">
        <v>0</v>
      </c>
      <c r="I8923" s="22">
        <v>0</v>
      </c>
      <c r="J8923" s="21" t="s">
        <v>125544</v>
      </c>
    </row>
    <row r="8924" spans="1:10" ht="32" customHeight="1">
      <c r="A8924" s="19" t="s">
        <v>125545</v>
      </c>
      <c r="B8924" s="24">
        <v>12</v>
      </c>
      <c r="C8924" s="22">
        <v>15</v>
      </c>
      <c r="D8924" s="21" t="s">
        <v>103495</v>
      </c>
      <c r="E8924" s="21" t="s">
        <v>103496</v>
      </c>
      <c r="F8924" s="21" t="s">
        <v>101563</v>
      </c>
      <c r="G8924" s="22">
        <v>10</v>
      </c>
      <c r="H8924" s="22">
        <v>0</v>
      </c>
      <c r="I8924" s="22">
        <v>0</v>
      </c>
      <c r="J8924" s="21" t="s">
        <v>125546</v>
      </c>
    </row>
    <row r="8925" spans="1:10" ht="32" customHeight="1">
      <c r="A8925" s="19" t="s">
        <v>125547</v>
      </c>
      <c r="B8925" s="24">
        <v>34</v>
      </c>
      <c r="C8925" s="22">
        <v>15</v>
      </c>
      <c r="D8925" s="21" t="s">
        <v>102748</v>
      </c>
      <c r="E8925" s="21" t="s">
        <v>102749</v>
      </c>
      <c r="F8925" s="21" t="s">
        <v>101694</v>
      </c>
      <c r="G8925" s="22">
        <v>10</v>
      </c>
      <c r="H8925" s="22">
        <v>0</v>
      </c>
      <c r="I8925" s="22">
        <v>0</v>
      </c>
      <c r="J8925" s="21" t="s">
        <v>103782</v>
      </c>
    </row>
    <row r="8926" spans="1:10" ht="32" customHeight="1">
      <c r="A8926" s="19" t="s">
        <v>125548</v>
      </c>
      <c r="B8926" s="24">
        <v>34</v>
      </c>
      <c r="C8926" s="22">
        <v>15</v>
      </c>
      <c r="D8926" s="21" t="s">
        <v>102748</v>
      </c>
      <c r="E8926" s="21" t="s">
        <v>102749</v>
      </c>
      <c r="F8926" s="21" t="s">
        <v>101694</v>
      </c>
      <c r="G8926" s="22">
        <v>10</v>
      </c>
      <c r="H8926" s="22">
        <v>0</v>
      </c>
      <c r="I8926" s="22">
        <v>0</v>
      </c>
      <c r="J8926" s="21" t="s">
        <v>103782</v>
      </c>
    </row>
    <row r="8927" spans="1:10" ht="32" customHeight="1">
      <c r="A8927" s="19" t="s">
        <v>125549</v>
      </c>
      <c r="B8927" s="24">
        <v>23</v>
      </c>
      <c r="C8927" s="22">
        <v>25</v>
      </c>
      <c r="D8927" s="21" t="s">
        <v>110764</v>
      </c>
      <c r="E8927" s="21" t="s">
        <v>110765</v>
      </c>
      <c r="F8927" s="21" t="s">
        <v>14743</v>
      </c>
      <c r="G8927" s="22">
        <v>2</v>
      </c>
      <c r="H8927" s="22">
        <v>19</v>
      </c>
      <c r="I8927" s="22">
        <v>25</v>
      </c>
      <c r="J8927" s="21" t="s">
        <v>125550</v>
      </c>
    </row>
    <row r="8928" spans="1:10" ht="32" customHeight="1">
      <c r="A8928" s="19" t="s">
        <v>125551</v>
      </c>
      <c r="B8928" s="24">
        <v>23</v>
      </c>
      <c r="C8928" s="22">
        <v>25</v>
      </c>
      <c r="D8928" s="21" t="s">
        <v>110764</v>
      </c>
      <c r="E8928" s="21" t="s">
        <v>110765</v>
      </c>
      <c r="F8928" s="21" t="s">
        <v>14743</v>
      </c>
      <c r="G8928" s="22">
        <v>2</v>
      </c>
      <c r="H8928" s="22">
        <v>19</v>
      </c>
      <c r="I8928" s="22">
        <v>25</v>
      </c>
      <c r="J8928" s="21" t="s">
        <v>125550</v>
      </c>
    </row>
    <row r="8929" spans="1:10" ht="32" customHeight="1">
      <c r="A8929" s="19" t="s">
        <v>125552</v>
      </c>
      <c r="B8929" s="24">
        <v>19</v>
      </c>
      <c r="C8929" s="22">
        <v>16</v>
      </c>
      <c r="D8929" s="21" t="s">
        <v>112380</v>
      </c>
      <c r="E8929" s="21" t="s">
        <v>112381</v>
      </c>
      <c r="F8929" s="21" t="s">
        <v>101945</v>
      </c>
      <c r="G8929" s="22">
        <v>1</v>
      </c>
      <c r="H8929" s="22">
        <v>11</v>
      </c>
      <c r="I8929" s="22">
        <v>18</v>
      </c>
      <c r="J8929" s="21" t="s">
        <v>125553</v>
      </c>
    </row>
    <row r="8930" spans="1:10" ht="32" customHeight="1">
      <c r="A8930" s="19" t="s">
        <v>125554</v>
      </c>
      <c r="B8930" s="24">
        <v>19</v>
      </c>
      <c r="C8930" s="22">
        <v>16</v>
      </c>
      <c r="D8930" s="21" t="s">
        <v>112380</v>
      </c>
      <c r="E8930" s="21" t="s">
        <v>112381</v>
      </c>
      <c r="F8930" s="21" t="s">
        <v>101945</v>
      </c>
      <c r="G8930" s="22">
        <v>1</v>
      </c>
      <c r="H8930" s="22">
        <v>11</v>
      </c>
      <c r="I8930" s="22">
        <v>18</v>
      </c>
      <c r="J8930" s="21" t="s">
        <v>125553</v>
      </c>
    </row>
    <row r="8931" spans="1:10" ht="32" customHeight="1">
      <c r="A8931" s="19" t="s">
        <v>125555</v>
      </c>
      <c r="B8931" s="24">
        <v>16</v>
      </c>
      <c r="C8931" s="22">
        <v>18</v>
      </c>
      <c r="D8931" s="21" t="s">
        <v>104480</v>
      </c>
      <c r="E8931" s="21" t="s">
        <v>104481</v>
      </c>
      <c r="F8931" s="21" t="s">
        <v>102144</v>
      </c>
      <c r="G8931" s="22">
        <v>2</v>
      </c>
      <c r="H8931" s="22">
        <v>12</v>
      </c>
      <c r="I8931" s="22">
        <v>19</v>
      </c>
      <c r="J8931" s="21" t="s">
        <v>125556</v>
      </c>
    </row>
    <row r="8932" spans="1:10" ht="20" customHeight="1">
      <c r="A8932" s="27">
        <v>-999</v>
      </c>
      <c r="B8932" s="24">
        <v>-999</v>
      </c>
      <c r="C8932" s="22">
        <v>-999</v>
      </c>
      <c r="D8932" s="22">
        <v>-999</v>
      </c>
      <c r="E8932" s="22">
        <v>-999</v>
      </c>
      <c r="F8932" s="22">
        <v>-999</v>
      </c>
      <c r="G8932" s="22">
        <v>-999</v>
      </c>
      <c r="H8932" s="22">
        <v>-999</v>
      </c>
      <c r="I8932" s="22">
        <v>-999</v>
      </c>
      <c r="J8932" s="22">
        <v>-999</v>
      </c>
    </row>
    <row r="8933" spans="1:10" ht="20" customHeight="1">
      <c r="A8933" s="27">
        <v>-999</v>
      </c>
      <c r="B8933" s="24">
        <v>-999</v>
      </c>
      <c r="C8933" s="22">
        <v>-999</v>
      </c>
      <c r="D8933" s="22">
        <v>-999</v>
      </c>
      <c r="E8933" s="22">
        <v>-999</v>
      </c>
      <c r="F8933" s="22">
        <v>-999</v>
      </c>
      <c r="G8933" s="22">
        <v>-999</v>
      </c>
      <c r="H8933" s="22">
        <v>-999</v>
      </c>
      <c r="I8933" s="22">
        <v>-999</v>
      </c>
      <c r="J8933" s="22">
        <v>-999</v>
      </c>
    </row>
    <row r="8934" spans="1:10" ht="20" customHeight="1">
      <c r="A8934" s="19" t="s">
        <v>125557</v>
      </c>
      <c r="B8934" s="24">
        <v>13</v>
      </c>
      <c r="C8934" s="22">
        <v>15</v>
      </c>
      <c r="D8934" s="21" t="s">
        <v>125558</v>
      </c>
      <c r="E8934" s="21" t="s">
        <v>125559</v>
      </c>
      <c r="F8934" s="21" t="s">
        <v>14739</v>
      </c>
      <c r="G8934" s="22">
        <v>10</v>
      </c>
      <c r="H8934" s="22">
        <v>0</v>
      </c>
      <c r="I8934" s="22">
        <v>0</v>
      </c>
      <c r="J8934" s="21" t="s">
        <v>125560</v>
      </c>
    </row>
    <row r="8935" spans="1:10" ht="20" customHeight="1">
      <c r="A8935" s="19" t="s">
        <v>125561</v>
      </c>
      <c r="B8935" s="24">
        <v>13</v>
      </c>
      <c r="C8935" s="22">
        <v>15</v>
      </c>
      <c r="D8935" s="21" t="s">
        <v>125562</v>
      </c>
      <c r="E8935" s="21" t="s">
        <v>125563</v>
      </c>
      <c r="F8935" s="21" t="s">
        <v>14739</v>
      </c>
      <c r="G8935" s="22">
        <v>10</v>
      </c>
      <c r="H8935" s="22">
        <v>0</v>
      </c>
      <c r="I8935" s="22">
        <v>0</v>
      </c>
      <c r="J8935" s="21" t="s">
        <v>125564</v>
      </c>
    </row>
    <row r="8936" spans="1:10" ht="20" customHeight="1">
      <c r="A8936" s="27">
        <v>-999</v>
      </c>
      <c r="B8936" s="24">
        <v>-999</v>
      </c>
      <c r="C8936" s="22">
        <v>-999</v>
      </c>
      <c r="D8936" s="22">
        <v>-999</v>
      </c>
      <c r="E8936" s="22">
        <v>-999</v>
      </c>
      <c r="F8936" s="22">
        <v>-999</v>
      </c>
      <c r="G8936" s="22">
        <v>-999</v>
      </c>
      <c r="H8936" s="22">
        <v>-999</v>
      </c>
      <c r="I8936" s="22">
        <v>-999</v>
      </c>
      <c r="J8936" s="22">
        <v>-999</v>
      </c>
    </row>
    <row r="8937" spans="1:10" ht="20" customHeight="1">
      <c r="A8937" s="27">
        <v>-999</v>
      </c>
      <c r="B8937" s="24">
        <v>-999</v>
      </c>
      <c r="C8937" s="22">
        <v>-999</v>
      </c>
      <c r="D8937" s="22">
        <v>-999</v>
      </c>
      <c r="E8937" s="22">
        <v>-999</v>
      </c>
      <c r="F8937" s="22">
        <v>-999</v>
      </c>
      <c r="G8937" s="22">
        <v>-999</v>
      </c>
      <c r="H8937" s="22">
        <v>-999</v>
      </c>
      <c r="I8937" s="22">
        <v>-999</v>
      </c>
      <c r="J8937" s="22">
        <v>-999</v>
      </c>
    </row>
    <row r="8938" spans="1:10" ht="20" customHeight="1">
      <c r="A8938" s="27">
        <v>-999</v>
      </c>
      <c r="B8938" s="24">
        <v>-999</v>
      </c>
      <c r="C8938" s="22">
        <v>-999</v>
      </c>
      <c r="D8938" s="22">
        <v>-999</v>
      </c>
      <c r="E8938" s="22">
        <v>-999</v>
      </c>
      <c r="F8938" s="22">
        <v>-999</v>
      </c>
      <c r="G8938" s="22">
        <v>-999</v>
      </c>
      <c r="H8938" s="22">
        <v>-999</v>
      </c>
      <c r="I8938" s="22">
        <v>-999</v>
      </c>
      <c r="J8938" s="22">
        <v>-999</v>
      </c>
    </row>
    <row r="8939" spans="1:10" ht="20" customHeight="1">
      <c r="A8939" s="19" t="s">
        <v>125565</v>
      </c>
      <c r="B8939" s="24">
        <v>12</v>
      </c>
      <c r="C8939" s="22">
        <v>15</v>
      </c>
      <c r="D8939" s="21" t="s">
        <v>125566</v>
      </c>
      <c r="E8939" s="21" t="s">
        <v>125567</v>
      </c>
      <c r="F8939" s="21" t="s">
        <v>14739</v>
      </c>
      <c r="G8939" s="22">
        <v>10</v>
      </c>
      <c r="H8939" s="22">
        <v>0</v>
      </c>
      <c r="I8939" s="22">
        <v>0</v>
      </c>
      <c r="J8939" s="21" t="s">
        <v>125568</v>
      </c>
    </row>
    <row r="8940" spans="1:10" ht="20" customHeight="1">
      <c r="A8940" s="27">
        <v>-999</v>
      </c>
      <c r="B8940" s="24">
        <v>-999</v>
      </c>
      <c r="C8940" s="22">
        <v>-999</v>
      </c>
      <c r="D8940" s="22">
        <v>-999</v>
      </c>
      <c r="E8940" s="22">
        <v>-999</v>
      </c>
      <c r="F8940" s="22">
        <v>-999</v>
      </c>
      <c r="G8940" s="22">
        <v>-999</v>
      </c>
      <c r="H8940" s="22">
        <v>-999</v>
      </c>
      <c r="I8940" s="22">
        <v>-999</v>
      </c>
      <c r="J8940" s="22">
        <v>-999</v>
      </c>
    </row>
    <row r="8941" spans="1:10" ht="20" customHeight="1">
      <c r="A8941" s="27">
        <v>-999</v>
      </c>
      <c r="B8941" s="24">
        <v>-999</v>
      </c>
      <c r="C8941" s="22">
        <v>-999</v>
      </c>
      <c r="D8941" s="22">
        <v>-999</v>
      </c>
      <c r="E8941" s="22">
        <v>-999</v>
      </c>
      <c r="F8941" s="22">
        <v>-999</v>
      </c>
      <c r="G8941" s="22">
        <v>-999</v>
      </c>
      <c r="H8941" s="22">
        <v>-999</v>
      </c>
      <c r="I8941" s="22">
        <v>-999</v>
      </c>
      <c r="J8941" s="22">
        <v>-999</v>
      </c>
    </row>
    <row r="8942" spans="1:10" ht="20" customHeight="1">
      <c r="A8942" s="27">
        <v>-999</v>
      </c>
      <c r="B8942" s="24">
        <v>-999</v>
      </c>
      <c r="C8942" s="22">
        <v>-999</v>
      </c>
      <c r="D8942" s="22">
        <v>-999</v>
      </c>
      <c r="E8942" s="22">
        <v>-999</v>
      </c>
      <c r="F8942" s="22">
        <v>-999</v>
      </c>
      <c r="G8942" s="22">
        <v>-999</v>
      </c>
      <c r="H8942" s="22">
        <v>-999</v>
      </c>
      <c r="I8942" s="22">
        <v>-999</v>
      </c>
      <c r="J8942" s="22">
        <v>-999</v>
      </c>
    </row>
    <row r="8943" spans="1:10" ht="32" customHeight="1">
      <c r="A8943" s="19" t="s">
        <v>125569</v>
      </c>
      <c r="B8943" s="24">
        <v>15</v>
      </c>
      <c r="C8943" s="22">
        <v>17</v>
      </c>
      <c r="D8943" s="21" t="s">
        <v>125570</v>
      </c>
      <c r="E8943" s="21" t="s">
        <v>125571</v>
      </c>
      <c r="F8943" s="21" t="s">
        <v>14743</v>
      </c>
      <c r="G8943" s="22">
        <v>2</v>
      </c>
      <c r="H8943" s="22">
        <v>11</v>
      </c>
      <c r="I8943" s="22">
        <v>16</v>
      </c>
      <c r="J8943" s="21" t="s">
        <v>125572</v>
      </c>
    </row>
    <row r="8944" spans="1:10" ht="32" customHeight="1">
      <c r="A8944" s="19" t="s">
        <v>125573</v>
      </c>
      <c r="B8944" s="24">
        <v>15</v>
      </c>
      <c r="C8944" s="22">
        <v>17</v>
      </c>
      <c r="D8944" s="21" t="s">
        <v>125570</v>
      </c>
      <c r="E8944" s="21" t="s">
        <v>125571</v>
      </c>
      <c r="F8944" s="21" t="s">
        <v>14743</v>
      </c>
      <c r="G8944" s="22">
        <v>2</v>
      </c>
      <c r="H8944" s="22">
        <v>11</v>
      </c>
      <c r="I8944" s="22">
        <v>16</v>
      </c>
      <c r="J8944" s="21" t="s">
        <v>125572</v>
      </c>
    </row>
    <row r="8945" spans="1:10" ht="20" customHeight="1">
      <c r="A8945" s="19" t="s">
        <v>125574</v>
      </c>
      <c r="B8945" s="24">
        <v>19</v>
      </c>
      <c r="C8945" s="22">
        <v>15</v>
      </c>
      <c r="D8945" s="21" t="s">
        <v>125575</v>
      </c>
      <c r="E8945" s="21" t="s">
        <v>125576</v>
      </c>
      <c r="F8945" s="21" t="s">
        <v>101563</v>
      </c>
      <c r="G8945" s="22">
        <v>10</v>
      </c>
      <c r="H8945" s="22">
        <v>0</v>
      </c>
      <c r="I8945" s="22">
        <v>0</v>
      </c>
      <c r="J8945" s="21" t="s">
        <v>125577</v>
      </c>
    </row>
    <row r="8946" spans="1:10" ht="32" customHeight="1">
      <c r="A8946" s="19" t="s">
        <v>125578</v>
      </c>
      <c r="B8946" s="24">
        <v>14</v>
      </c>
      <c r="C8946" s="22">
        <v>16</v>
      </c>
      <c r="D8946" s="21" t="s">
        <v>122343</v>
      </c>
      <c r="E8946" s="21" t="s">
        <v>122344</v>
      </c>
      <c r="F8946" s="21" t="s">
        <v>101533</v>
      </c>
      <c r="G8946" s="22">
        <v>2</v>
      </c>
      <c r="H8946" s="22">
        <v>10</v>
      </c>
      <c r="I8946" s="22">
        <v>20</v>
      </c>
      <c r="J8946" s="21" t="s">
        <v>125579</v>
      </c>
    </row>
    <row r="8947" spans="1:10" ht="20" customHeight="1">
      <c r="A8947" s="19" t="s">
        <v>125580</v>
      </c>
      <c r="B8947" s="24">
        <v>23</v>
      </c>
      <c r="C8947" s="22">
        <v>15</v>
      </c>
      <c r="D8947" s="21" t="s">
        <v>125581</v>
      </c>
      <c r="E8947" s="21" t="s">
        <v>125582</v>
      </c>
      <c r="F8947" s="21" t="s">
        <v>101528</v>
      </c>
      <c r="G8947" s="22">
        <v>10</v>
      </c>
      <c r="H8947" s="22">
        <v>0</v>
      </c>
      <c r="I8947" s="22">
        <v>0</v>
      </c>
      <c r="J8947" s="21" t="s">
        <v>125583</v>
      </c>
    </row>
    <row r="8948" spans="1:10" ht="20" customHeight="1">
      <c r="A8948" s="19" t="s">
        <v>125584</v>
      </c>
      <c r="B8948" s="24">
        <v>23</v>
      </c>
      <c r="C8948" s="22">
        <v>15</v>
      </c>
      <c r="D8948" s="21" t="s">
        <v>125581</v>
      </c>
      <c r="E8948" s="21" t="s">
        <v>125582</v>
      </c>
      <c r="F8948" s="21" t="s">
        <v>101528</v>
      </c>
      <c r="G8948" s="22">
        <v>10</v>
      </c>
      <c r="H8948" s="22">
        <v>0</v>
      </c>
      <c r="I8948" s="22">
        <v>0</v>
      </c>
      <c r="J8948" s="21" t="s">
        <v>125583</v>
      </c>
    </row>
    <row r="8949" spans="1:10" ht="20" customHeight="1">
      <c r="A8949" s="19" t="s">
        <v>125585</v>
      </c>
      <c r="B8949" s="24">
        <v>20</v>
      </c>
      <c r="C8949" s="22">
        <v>15</v>
      </c>
      <c r="D8949" s="21" t="s">
        <v>123356</v>
      </c>
      <c r="E8949" s="21" t="s">
        <v>123357</v>
      </c>
      <c r="F8949" s="21" t="s">
        <v>101528</v>
      </c>
      <c r="G8949" s="22">
        <v>10</v>
      </c>
      <c r="H8949" s="22">
        <v>0</v>
      </c>
      <c r="I8949" s="22">
        <v>0</v>
      </c>
      <c r="J8949" s="21" t="s">
        <v>125586</v>
      </c>
    </row>
    <row r="8950" spans="1:10" ht="20" customHeight="1">
      <c r="A8950" s="19" t="s">
        <v>125587</v>
      </c>
      <c r="B8950" s="24">
        <v>20</v>
      </c>
      <c r="C8950" s="22">
        <v>15</v>
      </c>
      <c r="D8950" s="21" t="s">
        <v>123356</v>
      </c>
      <c r="E8950" s="21" t="s">
        <v>123357</v>
      </c>
      <c r="F8950" s="21" t="s">
        <v>101528</v>
      </c>
      <c r="G8950" s="22">
        <v>10</v>
      </c>
      <c r="H8950" s="22">
        <v>0</v>
      </c>
      <c r="I8950" s="22">
        <v>0</v>
      </c>
      <c r="J8950" s="21" t="s">
        <v>125586</v>
      </c>
    </row>
    <row r="8951" spans="1:10" ht="20" customHeight="1">
      <c r="A8951" s="19" t="s">
        <v>125588</v>
      </c>
      <c r="B8951" s="24">
        <v>18</v>
      </c>
      <c r="C8951" s="22">
        <v>15</v>
      </c>
      <c r="D8951" s="21" t="s">
        <v>117909</v>
      </c>
      <c r="E8951" s="21" t="s">
        <v>117910</v>
      </c>
      <c r="F8951" s="21" t="s">
        <v>101563</v>
      </c>
      <c r="G8951" s="22">
        <v>10</v>
      </c>
      <c r="H8951" s="22">
        <v>0</v>
      </c>
      <c r="I8951" s="22">
        <v>0</v>
      </c>
      <c r="J8951" s="21" t="s">
        <v>125589</v>
      </c>
    </row>
    <row r="8952" spans="1:10" ht="20" customHeight="1">
      <c r="A8952" s="19" t="s">
        <v>125590</v>
      </c>
      <c r="B8952" s="24">
        <v>18</v>
      </c>
      <c r="C8952" s="22">
        <v>15</v>
      </c>
      <c r="D8952" s="21" t="s">
        <v>121262</v>
      </c>
      <c r="E8952" s="21" t="s">
        <v>121263</v>
      </c>
      <c r="F8952" s="21" t="s">
        <v>101528</v>
      </c>
      <c r="G8952" s="22">
        <v>10</v>
      </c>
      <c r="H8952" s="22">
        <v>0</v>
      </c>
      <c r="I8952" s="22">
        <v>0</v>
      </c>
      <c r="J8952" s="21" t="s">
        <v>125591</v>
      </c>
    </row>
    <row r="8953" spans="1:10" ht="20" customHeight="1">
      <c r="A8953" s="19" t="s">
        <v>125592</v>
      </c>
      <c r="B8953" s="24">
        <v>46</v>
      </c>
      <c r="C8953" s="22">
        <v>29</v>
      </c>
      <c r="D8953" s="21" t="s">
        <v>103471</v>
      </c>
      <c r="E8953" s="21" t="s">
        <v>103472</v>
      </c>
      <c r="F8953" s="21" t="s">
        <v>103652</v>
      </c>
      <c r="G8953" s="22">
        <v>7</v>
      </c>
      <c r="H8953" s="22">
        <v>18</v>
      </c>
      <c r="I8953" s="22">
        <v>26</v>
      </c>
      <c r="J8953" s="21" t="s">
        <v>125593</v>
      </c>
    </row>
    <row r="8954" spans="1:10" ht="20" customHeight="1">
      <c r="A8954" s="27">
        <v>-999</v>
      </c>
      <c r="B8954" s="24">
        <v>-999</v>
      </c>
      <c r="C8954" s="22">
        <v>-999</v>
      </c>
      <c r="D8954" s="22">
        <v>-999</v>
      </c>
      <c r="E8954" s="22">
        <v>-999</v>
      </c>
      <c r="F8954" s="22">
        <v>-999</v>
      </c>
      <c r="G8954" s="22">
        <v>-999</v>
      </c>
      <c r="H8954" s="22">
        <v>-999</v>
      </c>
      <c r="I8954" s="22">
        <v>-999</v>
      </c>
      <c r="J8954" s="22">
        <v>-999</v>
      </c>
    </row>
    <row r="8955" spans="1:10" ht="32" customHeight="1">
      <c r="A8955" s="19" t="s">
        <v>125594</v>
      </c>
      <c r="B8955" s="24">
        <v>24</v>
      </c>
      <c r="C8955" s="22">
        <v>26</v>
      </c>
      <c r="D8955" s="21" t="s">
        <v>125595</v>
      </c>
      <c r="E8955" s="21" t="s">
        <v>125596</v>
      </c>
      <c r="F8955" s="21" t="s">
        <v>101787</v>
      </c>
      <c r="G8955" s="22">
        <v>2</v>
      </c>
      <c r="H8955" s="22">
        <v>20</v>
      </c>
      <c r="I8955" s="22">
        <v>42</v>
      </c>
      <c r="J8955" s="21" t="s">
        <v>125597</v>
      </c>
    </row>
    <row r="8956" spans="1:10" ht="20" customHeight="1">
      <c r="A8956" s="27">
        <v>-999</v>
      </c>
      <c r="B8956" s="24">
        <v>-999</v>
      </c>
      <c r="C8956" s="22">
        <v>-999</v>
      </c>
      <c r="D8956" s="22">
        <v>-999</v>
      </c>
      <c r="E8956" s="22">
        <v>-999</v>
      </c>
      <c r="F8956" s="22">
        <v>-999</v>
      </c>
      <c r="G8956" s="22">
        <v>-999</v>
      </c>
      <c r="H8956" s="22">
        <v>-999</v>
      </c>
      <c r="I8956" s="22">
        <v>-999</v>
      </c>
      <c r="J8956" s="22">
        <v>-999</v>
      </c>
    </row>
    <row r="8957" spans="1:10" ht="32" customHeight="1">
      <c r="A8957" s="19" t="s">
        <v>125598</v>
      </c>
      <c r="B8957" s="24">
        <v>21</v>
      </c>
      <c r="C8957" s="22">
        <v>15</v>
      </c>
      <c r="D8957" s="21" t="s">
        <v>113718</v>
      </c>
      <c r="E8957" s="21" t="s">
        <v>113719</v>
      </c>
      <c r="F8957" s="21" t="s">
        <v>14739</v>
      </c>
      <c r="G8957" s="22">
        <v>10</v>
      </c>
      <c r="H8957" s="22">
        <v>0</v>
      </c>
      <c r="I8957" s="22">
        <v>0</v>
      </c>
      <c r="J8957" s="21" t="s">
        <v>124665</v>
      </c>
    </row>
    <row r="8958" spans="1:10" ht="32" customHeight="1">
      <c r="A8958" s="19" t="s">
        <v>125599</v>
      </c>
      <c r="B8958" s="24">
        <v>47</v>
      </c>
      <c r="C8958" s="22">
        <v>34</v>
      </c>
      <c r="D8958" s="21" t="s">
        <v>106462</v>
      </c>
      <c r="E8958" s="21" t="s">
        <v>106463</v>
      </c>
      <c r="F8958" s="21" t="s">
        <v>125600</v>
      </c>
      <c r="G8958" s="22">
        <v>1</v>
      </c>
      <c r="H8958" s="22">
        <v>29</v>
      </c>
      <c r="I8958" s="22">
        <v>50</v>
      </c>
      <c r="J8958" s="21" t="s">
        <v>125601</v>
      </c>
    </row>
    <row r="8959" spans="1:10" ht="32" customHeight="1">
      <c r="A8959" s="19" t="s">
        <v>125602</v>
      </c>
      <c r="B8959" s="24">
        <v>12</v>
      </c>
      <c r="C8959" s="22">
        <v>15</v>
      </c>
      <c r="D8959" s="21" t="s">
        <v>106189</v>
      </c>
      <c r="E8959" s="21" t="s">
        <v>106190</v>
      </c>
      <c r="F8959" s="21" t="s">
        <v>101727</v>
      </c>
      <c r="G8959" s="22">
        <v>10</v>
      </c>
      <c r="H8959" s="22">
        <v>0</v>
      </c>
      <c r="I8959" s="22">
        <v>0</v>
      </c>
      <c r="J8959" s="21" t="s">
        <v>125603</v>
      </c>
    </row>
    <row r="8960" spans="1:10" ht="32" customHeight="1">
      <c r="A8960" s="19" t="s">
        <v>125604</v>
      </c>
      <c r="B8960" s="24">
        <v>25</v>
      </c>
      <c r="C8960" s="22">
        <v>15</v>
      </c>
      <c r="D8960" s="21" t="s">
        <v>108899</v>
      </c>
      <c r="E8960" s="21" t="s">
        <v>108900</v>
      </c>
      <c r="F8960" s="21" t="s">
        <v>101568</v>
      </c>
      <c r="G8960" s="22">
        <v>1</v>
      </c>
      <c r="H8960" s="22">
        <v>10</v>
      </c>
      <c r="I8960" s="22">
        <v>16</v>
      </c>
      <c r="J8960" s="21" t="s">
        <v>108901</v>
      </c>
    </row>
    <row r="8961" spans="1:10" ht="32" customHeight="1">
      <c r="A8961" s="19" t="s">
        <v>125605</v>
      </c>
      <c r="B8961" s="24">
        <v>30</v>
      </c>
      <c r="C8961" s="22">
        <v>15</v>
      </c>
      <c r="D8961" s="21" t="s">
        <v>125606</v>
      </c>
      <c r="E8961" s="21" t="s">
        <v>125607</v>
      </c>
      <c r="F8961" s="21" t="s">
        <v>14739</v>
      </c>
      <c r="G8961" s="22">
        <v>10</v>
      </c>
      <c r="H8961" s="22">
        <v>0</v>
      </c>
      <c r="I8961" s="22">
        <v>0</v>
      </c>
      <c r="J8961" s="21" t="s">
        <v>125608</v>
      </c>
    </row>
    <row r="8962" spans="1:10" ht="32" customHeight="1">
      <c r="A8962" s="19" t="s">
        <v>125609</v>
      </c>
      <c r="B8962" s="24">
        <v>26</v>
      </c>
      <c r="C8962" s="22">
        <v>17</v>
      </c>
      <c r="D8962" s="21" t="s">
        <v>125610</v>
      </c>
      <c r="E8962" s="21" t="s">
        <v>125611</v>
      </c>
      <c r="F8962" s="21" t="s">
        <v>14743</v>
      </c>
      <c r="G8962" s="22">
        <v>4</v>
      </c>
      <c r="H8962" s="22">
        <v>9</v>
      </c>
      <c r="I8962" s="22">
        <v>18</v>
      </c>
      <c r="J8962" s="21" t="s">
        <v>125612</v>
      </c>
    </row>
    <row r="8963" spans="1:10" ht="32" customHeight="1">
      <c r="A8963" s="19" t="s">
        <v>125613</v>
      </c>
      <c r="B8963" s="24">
        <v>23</v>
      </c>
      <c r="C8963" s="22">
        <v>15</v>
      </c>
      <c r="D8963" s="21" t="s">
        <v>102274</v>
      </c>
      <c r="E8963" s="21" t="s">
        <v>102275</v>
      </c>
      <c r="F8963" s="21" t="s">
        <v>101554</v>
      </c>
      <c r="G8963" s="22">
        <v>10</v>
      </c>
      <c r="H8963" s="22">
        <v>0</v>
      </c>
      <c r="I8963" s="22">
        <v>0</v>
      </c>
      <c r="J8963" s="21" t="s">
        <v>125614</v>
      </c>
    </row>
    <row r="8964" spans="1:10" ht="32" customHeight="1">
      <c r="A8964" s="19" t="s">
        <v>125615</v>
      </c>
      <c r="B8964" s="24">
        <v>21</v>
      </c>
      <c r="C8964" s="22">
        <v>15</v>
      </c>
      <c r="D8964" s="21" t="s">
        <v>102262</v>
      </c>
      <c r="E8964" s="21" t="s">
        <v>102263</v>
      </c>
      <c r="F8964" s="21" t="s">
        <v>101554</v>
      </c>
      <c r="G8964" s="22">
        <v>10</v>
      </c>
      <c r="H8964" s="22">
        <v>0</v>
      </c>
      <c r="I8964" s="22">
        <v>0</v>
      </c>
      <c r="J8964" s="21" t="s">
        <v>102264</v>
      </c>
    </row>
    <row r="8965" spans="1:10" ht="32" customHeight="1">
      <c r="A8965" s="19" t="s">
        <v>125616</v>
      </c>
      <c r="B8965" s="24">
        <v>18</v>
      </c>
      <c r="C8965" s="22">
        <v>24</v>
      </c>
      <c r="D8965" s="21" t="s">
        <v>123805</v>
      </c>
      <c r="E8965" s="21" t="s">
        <v>123806</v>
      </c>
      <c r="F8965" s="21" t="s">
        <v>101817</v>
      </c>
      <c r="G8965" s="22">
        <v>7</v>
      </c>
      <c r="H8965" s="22">
        <v>13</v>
      </c>
      <c r="I8965" s="22">
        <v>18</v>
      </c>
      <c r="J8965" s="21" t="s">
        <v>125502</v>
      </c>
    </row>
    <row r="8966" spans="1:10" ht="32" customHeight="1">
      <c r="A8966" s="19" t="s">
        <v>125617</v>
      </c>
      <c r="B8966" s="24">
        <v>28</v>
      </c>
      <c r="C8966" s="22">
        <v>15</v>
      </c>
      <c r="D8966" s="21" t="s">
        <v>113879</v>
      </c>
      <c r="E8966" s="21" t="s">
        <v>113880</v>
      </c>
      <c r="F8966" s="21" t="s">
        <v>14739</v>
      </c>
      <c r="G8966" s="22">
        <v>10</v>
      </c>
      <c r="H8966" s="22">
        <v>0</v>
      </c>
      <c r="I8966" s="22">
        <v>0</v>
      </c>
      <c r="J8966" s="21" t="s">
        <v>125618</v>
      </c>
    </row>
    <row r="8967" spans="1:10" ht="32" customHeight="1">
      <c r="A8967" s="19" t="s">
        <v>125619</v>
      </c>
      <c r="B8967" s="24">
        <v>30</v>
      </c>
      <c r="C8967" s="22">
        <v>25</v>
      </c>
      <c r="D8967" s="21" t="s">
        <v>125620</v>
      </c>
      <c r="E8967" s="21" t="s">
        <v>125621</v>
      </c>
      <c r="F8967" s="21" t="s">
        <v>101694</v>
      </c>
      <c r="G8967" s="22">
        <v>8</v>
      </c>
      <c r="H8967" s="22">
        <v>13</v>
      </c>
      <c r="I8967" s="22">
        <v>20</v>
      </c>
      <c r="J8967" s="21" t="s">
        <v>125622</v>
      </c>
    </row>
    <row r="8968" spans="1:10" ht="32" customHeight="1">
      <c r="A8968" s="19" t="s">
        <v>125623</v>
      </c>
      <c r="B8968" s="24">
        <v>12</v>
      </c>
      <c r="C8968" s="22">
        <v>15</v>
      </c>
      <c r="D8968" s="21" t="s">
        <v>120314</v>
      </c>
      <c r="E8968" s="21" t="s">
        <v>120315</v>
      </c>
      <c r="F8968" s="21" t="s">
        <v>101563</v>
      </c>
      <c r="G8968" s="22">
        <v>10</v>
      </c>
      <c r="H8968" s="22">
        <v>0</v>
      </c>
      <c r="I8968" s="22">
        <v>0</v>
      </c>
      <c r="J8968" s="21" t="s">
        <v>125624</v>
      </c>
    </row>
    <row r="8969" spans="1:10" ht="32" customHeight="1">
      <c r="A8969" s="19" t="s">
        <v>125625</v>
      </c>
      <c r="B8969" s="24">
        <v>14</v>
      </c>
      <c r="C8969" s="22">
        <v>16</v>
      </c>
      <c r="D8969" s="21" t="s">
        <v>124688</v>
      </c>
      <c r="E8969" s="21" t="s">
        <v>124689</v>
      </c>
      <c r="F8969" s="21" t="s">
        <v>101533</v>
      </c>
      <c r="G8969" s="22">
        <v>2</v>
      </c>
      <c r="H8969" s="22">
        <v>10</v>
      </c>
      <c r="I8969" s="22">
        <v>17</v>
      </c>
      <c r="J8969" s="21" t="s">
        <v>124690</v>
      </c>
    </row>
    <row r="8970" spans="1:10" ht="32" customHeight="1">
      <c r="A8970" s="19" t="s">
        <v>125626</v>
      </c>
      <c r="B8970" s="24">
        <v>17</v>
      </c>
      <c r="C8970" s="22">
        <v>25</v>
      </c>
      <c r="D8970" s="21" t="s">
        <v>125627</v>
      </c>
      <c r="E8970" s="21" t="s">
        <v>125628</v>
      </c>
      <c r="F8970" s="21" t="s">
        <v>14743</v>
      </c>
      <c r="G8970" s="22">
        <v>10</v>
      </c>
      <c r="H8970" s="22">
        <v>11</v>
      </c>
      <c r="I8970" s="22">
        <v>16</v>
      </c>
      <c r="J8970" s="21" t="s">
        <v>125629</v>
      </c>
    </row>
    <row r="8971" spans="1:10" ht="32" customHeight="1">
      <c r="A8971" s="19" t="s">
        <v>125630</v>
      </c>
      <c r="B8971" s="24">
        <v>12</v>
      </c>
      <c r="C8971" s="22">
        <v>15</v>
      </c>
      <c r="D8971" s="21" t="s">
        <v>122410</v>
      </c>
      <c r="E8971" s="21" t="s">
        <v>122411</v>
      </c>
      <c r="F8971" s="21" t="s">
        <v>101554</v>
      </c>
      <c r="G8971" s="22">
        <v>10</v>
      </c>
      <c r="H8971" s="22">
        <v>0</v>
      </c>
      <c r="I8971" s="22">
        <v>0</v>
      </c>
      <c r="J8971" s="21" t="s">
        <v>125631</v>
      </c>
    </row>
    <row r="8972" spans="1:10" ht="32" customHeight="1">
      <c r="A8972" s="19" t="s">
        <v>125632</v>
      </c>
      <c r="B8972" s="24">
        <v>25</v>
      </c>
      <c r="C8972" s="22">
        <v>15</v>
      </c>
      <c r="D8972" s="21" t="s">
        <v>101743</v>
      </c>
      <c r="E8972" s="21" t="s">
        <v>101744</v>
      </c>
      <c r="F8972" s="21" t="s">
        <v>101694</v>
      </c>
      <c r="G8972" s="22">
        <v>10</v>
      </c>
      <c r="H8972" s="22">
        <v>0</v>
      </c>
      <c r="I8972" s="22">
        <v>0</v>
      </c>
      <c r="J8972" s="21" t="s">
        <v>101745</v>
      </c>
    </row>
    <row r="8973" spans="1:10" ht="32" customHeight="1">
      <c r="A8973" s="19" t="s">
        <v>125633</v>
      </c>
      <c r="B8973" s="24">
        <v>28</v>
      </c>
      <c r="C8973" s="22">
        <v>15</v>
      </c>
      <c r="D8973" s="21" t="s">
        <v>105937</v>
      </c>
      <c r="E8973" s="21" t="s">
        <v>105938</v>
      </c>
      <c r="F8973" s="21" t="s">
        <v>101554</v>
      </c>
      <c r="G8973" s="22">
        <v>10</v>
      </c>
      <c r="H8973" s="22">
        <v>0</v>
      </c>
      <c r="I8973" s="22">
        <v>0</v>
      </c>
      <c r="J8973" s="21" t="s">
        <v>125500</v>
      </c>
    </row>
    <row r="8974" spans="1:10" ht="32" customHeight="1">
      <c r="A8974" s="19" t="s">
        <v>125634</v>
      </c>
      <c r="B8974" s="24">
        <v>28</v>
      </c>
      <c r="C8974" s="22">
        <v>15</v>
      </c>
      <c r="D8974" s="21" t="s">
        <v>105937</v>
      </c>
      <c r="E8974" s="21" t="s">
        <v>105938</v>
      </c>
      <c r="F8974" s="21" t="s">
        <v>101554</v>
      </c>
      <c r="G8974" s="22">
        <v>10</v>
      </c>
      <c r="H8974" s="22">
        <v>0</v>
      </c>
      <c r="I8974" s="22">
        <v>0</v>
      </c>
      <c r="J8974" s="21" t="s">
        <v>125500</v>
      </c>
    </row>
    <row r="8975" spans="1:10" ht="32" customHeight="1">
      <c r="A8975" s="19" t="s">
        <v>125635</v>
      </c>
      <c r="B8975" s="24">
        <v>19</v>
      </c>
      <c r="C8975" s="22">
        <v>15</v>
      </c>
      <c r="D8975" s="21" t="s">
        <v>113852</v>
      </c>
      <c r="E8975" s="21" t="s">
        <v>113853</v>
      </c>
      <c r="F8975" s="21" t="s">
        <v>101628</v>
      </c>
      <c r="G8975" s="22">
        <v>1</v>
      </c>
      <c r="H8975" s="22">
        <v>10</v>
      </c>
      <c r="I8975" s="22">
        <v>18</v>
      </c>
      <c r="J8975" s="21" t="s">
        <v>125636</v>
      </c>
    </row>
    <row r="8976" spans="1:10" ht="32" customHeight="1">
      <c r="A8976" s="19" t="s">
        <v>125637</v>
      </c>
      <c r="B8976" s="24">
        <v>13</v>
      </c>
      <c r="C8976" s="22">
        <v>15</v>
      </c>
      <c r="D8976" s="21" t="s">
        <v>125638</v>
      </c>
      <c r="E8976" s="21" t="s">
        <v>125639</v>
      </c>
      <c r="F8976" s="21" t="s">
        <v>101554</v>
      </c>
      <c r="G8976" s="22">
        <v>10</v>
      </c>
      <c r="H8976" s="22">
        <v>0</v>
      </c>
      <c r="I8976" s="22">
        <v>0</v>
      </c>
      <c r="J8976" s="21" t="s">
        <v>125640</v>
      </c>
    </row>
    <row r="8977" spans="1:10" ht="32" customHeight="1">
      <c r="A8977" s="19" t="s">
        <v>125641</v>
      </c>
      <c r="B8977" s="24">
        <v>14</v>
      </c>
      <c r="C8977" s="22">
        <v>16</v>
      </c>
      <c r="D8977" s="21" t="s">
        <v>124688</v>
      </c>
      <c r="E8977" s="21" t="s">
        <v>124689</v>
      </c>
      <c r="F8977" s="21" t="s">
        <v>102257</v>
      </c>
      <c r="G8977" s="22">
        <v>2</v>
      </c>
      <c r="H8977" s="22">
        <v>10</v>
      </c>
      <c r="I8977" s="22">
        <v>12</v>
      </c>
      <c r="J8977" s="21" t="s">
        <v>125642</v>
      </c>
    </row>
    <row r="8978" spans="1:10" ht="32" customHeight="1">
      <c r="A8978" s="19" t="s">
        <v>125643</v>
      </c>
      <c r="B8978" s="24">
        <v>14</v>
      </c>
      <c r="C8978" s="22">
        <v>16</v>
      </c>
      <c r="D8978" s="21" t="s">
        <v>124688</v>
      </c>
      <c r="E8978" s="21" t="s">
        <v>124689</v>
      </c>
      <c r="F8978" s="21" t="s">
        <v>102257</v>
      </c>
      <c r="G8978" s="22">
        <v>2</v>
      </c>
      <c r="H8978" s="22">
        <v>10</v>
      </c>
      <c r="I8978" s="22">
        <v>12</v>
      </c>
      <c r="J8978" s="21" t="s">
        <v>125642</v>
      </c>
    </row>
    <row r="8979" spans="1:10" ht="32" customHeight="1">
      <c r="A8979" s="19" t="s">
        <v>125644</v>
      </c>
      <c r="B8979" s="24">
        <v>26</v>
      </c>
      <c r="C8979" s="22">
        <v>24</v>
      </c>
      <c r="D8979" s="21" t="s">
        <v>102178</v>
      </c>
      <c r="E8979" s="21" t="s">
        <v>102179</v>
      </c>
      <c r="F8979" s="21" t="s">
        <v>102405</v>
      </c>
      <c r="G8979" s="22">
        <v>1</v>
      </c>
      <c r="H8979" s="22">
        <v>9</v>
      </c>
      <c r="I8979" s="22">
        <v>11</v>
      </c>
      <c r="J8979" s="21" t="s">
        <v>125645</v>
      </c>
    </row>
    <row r="8980" spans="1:10" ht="32" customHeight="1">
      <c r="A8980" s="19" t="s">
        <v>125646</v>
      </c>
      <c r="B8980" s="24">
        <v>13</v>
      </c>
      <c r="C8980" s="22">
        <v>15</v>
      </c>
      <c r="D8980" s="21" t="s">
        <v>125647</v>
      </c>
      <c r="E8980" s="21" t="s">
        <v>125648</v>
      </c>
      <c r="F8980" s="21" t="s">
        <v>101528</v>
      </c>
      <c r="G8980" s="22">
        <v>10</v>
      </c>
      <c r="H8980" s="22">
        <v>0</v>
      </c>
      <c r="I8980" s="22">
        <v>0</v>
      </c>
      <c r="J8980" s="21" t="s">
        <v>125649</v>
      </c>
    </row>
    <row r="8981" spans="1:10" ht="32" customHeight="1">
      <c r="A8981" s="19" t="s">
        <v>125650</v>
      </c>
      <c r="B8981" s="24">
        <v>52</v>
      </c>
      <c r="C8981" s="22">
        <v>31</v>
      </c>
      <c r="D8981" s="21" t="s">
        <v>102056</v>
      </c>
      <c r="E8981" s="21" t="s">
        <v>102057</v>
      </c>
      <c r="F8981" s="21" t="s">
        <v>104782</v>
      </c>
      <c r="G8981" s="22">
        <v>1</v>
      </c>
      <c r="H8981" s="22">
        <v>26</v>
      </c>
      <c r="I8981" s="22">
        <v>59</v>
      </c>
      <c r="J8981" s="21" t="s">
        <v>125651</v>
      </c>
    </row>
    <row r="8982" spans="1:10" ht="32" customHeight="1">
      <c r="A8982" s="19" t="s">
        <v>125652</v>
      </c>
      <c r="B8982" s="24">
        <v>28</v>
      </c>
      <c r="C8982" s="22">
        <v>15</v>
      </c>
      <c r="D8982" s="21" t="s">
        <v>111654</v>
      </c>
      <c r="E8982" s="21" t="s">
        <v>111655</v>
      </c>
      <c r="F8982" s="21" t="s">
        <v>101528</v>
      </c>
      <c r="G8982" s="22">
        <v>10</v>
      </c>
      <c r="H8982" s="22">
        <v>0</v>
      </c>
      <c r="I8982" s="22">
        <v>0</v>
      </c>
      <c r="J8982" s="21" t="s">
        <v>111656</v>
      </c>
    </row>
    <row r="8983" spans="1:10" ht="32" customHeight="1">
      <c r="A8983" s="19" t="s">
        <v>125653</v>
      </c>
      <c r="B8983" s="24">
        <v>13</v>
      </c>
      <c r="C8983" s="22">
        <v>15</v>
      </c>
      <c r="D8983" s="21" t="s">
        <v>114694</v>
      </c>
      <c r="E8983" s="21" t="s">
        <v>114695</v>
      </c>
      <c r="F8983" s="21" t="s">
        <v>101694</v>
      </c>
      <c r="G8983" s="22">
        <v>10</v>
      </c>
      <c r="H8983" s="22">
        <v>0</v>
      </c>
      <c r="I8983" s="22">
        <v>0</v>
      </c>
      <c r="J8983" s="21" t="s">
        <v>125654</v>
      </c>
    </row>
    <row r="8984" spans="1:10" ht="32" customHeight="1">
      <c r="A8984" s="19" t="s">
        <v>125655</v>
      </c>
      <c r="B8984" s="24">
        <v>49</v>
      </c>
      <c r="C8984" s="22">
        <v>17</v>
      </c>
      <c r="D8984" s="21" t="s">
        <v>101641</v>
      </c>
      <c r="E8984" s="21" t="s">
        <v>101642</v>
      </c>
      <c r="F8984" s="21" t="s">
        <v>101665</v>
      </c>
      <c r="G8984" s="22">
        <v>1</v>
      </c>
      <c r="H8984" s="22">
        <v>12</v>
      </c>
      <c r="I8984" s="22">
        <v>25</v>
      </c>
      <c r="J8984" s="21" t="s">
        <v>125656</v>
      </c>
    </row>
    <row r="8985" spans="1:10" ht="32" customHeight="1">
      <c r="A8985" s="19" t="s">
        <v>125657</v>
      </c>
      <c r="B8985" s="24">
        <v>43</v>
      </c>
      <c r="C8985" s="22">
        <v>36</v>
      </c>
      <c r="D8985" s="21" t="s">
        <v>101743</v>
      </c>
      <c r="E8985" s="21" t="s">
        <v>101744</v>
      </c>
      <c r="F8985" s="21" t="s">
        <v>102015</v>
      </c>
      <c r="G8985" s="22">
        <v>1</v>
      </c>
      <c r="H8985" s="22">
        <v>31</v>
      </c>
      <c r="I8985" s="22">
        <v>39</v>
      </c>
      <c r="J8985" s="21" t="s">
        <v>125658</v>
      </c>
    </row>
    <row r="8986" spans="1:10" ht="32" customHeight="1">
      <c r="A8986" s="19" t="s">
        <v>125659</v>
      </c>
      <c r="B8986" s="24">
        <v>21</v>
      </c>
      <c r="C8986" s="22">
        <v>15</v>
      </c>
      <c r="D8986" s="21" t="s">
        <v>112842</v>
      </c>
      <c r="E8986" s="21" t="s">
        <v>112843</v>
      </c>
      <c r="F8986" s="21" t="s">
        <v>101528</v>
      </c>
      <c r="G8986" s="22">
        <v>10</v>
      </c>
      <c r="H8986" s="22">
        <v>0</v>
      </c>
      <c r="I8986" s="22">
        <v>0</v>
      </c>
      <c r="J8986" s="21" t="s">
        <v>117385</v>
      </c>
    </row>
    <row r="8987" spans="1:10" ht="32" customHeight="1">
      <c r="A8987" s="19" t="s">
        <v>125660</v>
      </c>
      <c r="B8987" s="24">
        <v>22</v>
      </c>
      <c r="C8987" s="22">
        <v>15</v>
      </c>
      <c r="D8987" s="21" t="s">
        <v>103464</v>
      </c>
      <c r="E8987" s="21" t="s">
        <v>103465</v>
      </c>
      <c r="F8987" s="21" t="s">
        <v>101694</v>
      </c>
      <c r="G8987" s="22">
        <v>10</v>
      </c>
      <c r="H8987" s="22">
        <v>0</v>
      </c>
      <c r="I8987" s="22">
        <v>0</v>
      </c>
      <c r="J8987" s="21" t="s">
        <v>123208</v>
      </c>
    </row>
    <row r="8988" spans="1:10" ht="32" customHeight="1">
      <c r="A8988" s="19" t="s">
        <v>125661</v>
      </c>
      <c r="B8988" s="24">
        <v>44</v>
      </c>
      <c r="C8988" s="22">
        <v>15</v>
      </c>
      <c r="D8988" s="21" t="s">
        <v>125662</v>
      </c>
      <c r="E8988" s="21" t="s">
        <v>125663</v>
      </c>
      <c r="F8988" s="21" t="s">
        <v>14739</v>
      </c>
      <c r="G8988" s="22">
        <v>10</v>
      </c>
      <c r="H8988" s="22">
        <v>0</v>
      </c>
      <c r="I8988" s="22">
        <v>0</v>
      </c>
      <c r="J8988" s="21" t="s">
        <v>125664</v>
      </c>
    </row>
    <row r="8989" spans="1:10" ht="32" customHeight="1">
      <c r="A8989" s="19" t="s">
        <v>125665</v>
      </c>
      <c r="B8989" s="24">
        <v>13</v>
      </c>
      <c r="C8989" s="22">
        <v>15</v>
      </c>
      <c r="D8989" s="21" t="s">
        <v>121630</v>
      </c>
      <c r="E8989" s="21" t="s">
        <v>121631</v>
      </c>
      <c r="F8989" s="21" t="s">
        <v>14739</v>
      </c>
      <c r="G8989" s="22">
        <v>10</v>
      </c>
      <c r="H8989" s="22">
        <v>0</v>
      </c>
      <c r="I8989" s="22">
        <v>0</v>
      </c>
      <c r="J8989" s="21" t="s">
        <v>125666</v>
      </c>
    </row>
    <row r="8990" spans="1:10" ht="32" customHeight="1">
      <c r="A8990" s="19" t="s">
        <v>125667</v>
      </c>
      <c r="B8990" s="24">
        <v>58</v>
      </c>
      <c r="C8990" s="22">
        <v>22</v>
      </c>
      <c r="D8990" s="21" t="s">
        <v>123581</v>
      </c>
      <c r="E8990" s="21" t="s">
        <v>123582</v>
      </c>
      <c r="F8990" s="21" t="s">
        <v>101538</v>
      </c>
      <c r="G8990" s="22">
        <v>1</v>
      </c>
      <c r="H8990" s="22">
        <v>17</v>
      </c>
      <c r="I8990" s="22">
        <v>28</v>
      </c>
      <c r="J8990" s="21" t="s">
        <v>125668</v>
      </c>
    </row>
    <row r="8991" spans="1:10" ht="32" customHeight="1">
      <c r="A8991" s="19" t="s">
        <v>125669</v>
      </c>
      <c r="B8991" s="24">
        <v>13</v>
      </c>
      <c r="C8991" s="22">
        <v>15</v>
      </c>
      <c r="D8991" s="21" t="s">
        <v>125670</v>
      </c>
      <c r="E8991" s="21" t="s">
        <v>125671</v>
      </c>
      <c r="F8991" s="21" t="s">
        <v>101528</v>
      </c>
      <c r="G8991" s="22">
        <v>10</v>
      </c>
      <c r="H8991" s="22">
        <v>0</v>
      </c>
      <c r="I8991" s="22">
        <v>0</v>
      </c>
      <c r="J8991" s="21" t="s">
        <v>125672</v>
      </c>
    </row>
    <row r="8992" spans="1:10" ht="32" customHeight="1">
      <c r="A8992" s="19" t="s">
        <v>125673</v>
      </c>
      <c r="B8992" s="24">
        <v>13</v>
      </c>
      <c r="C8992" s="22">
        <v>15</v>
      </c>
      <c r="D8992" s="21" t="s">
        <v>125670</v>
      </c>
      <c r="E8992" s="21" t="s">
        <v>125671</v>
      </c>
      <c r="F8992" s="21" t="s">
        <v>101528</v>
      </c>
      <c r="G8992" s="22">
        <v>10</v>
      </c>
      <c r="H8992" s="22">
        <v>0</v>
      </c>
      <c r="I8992" s="22">
        <v>0</v>
      </c>
      <c r="J8992" s="21" t="s">
        <v>125672</v>
      </c>
    </row>
    <row r="8993" spans="1:10" ht="32" customHeight="1">
      <c r="A8993" s="19" t="s">
        <v>125674</v>
      </c>
      <c r="B8993" s="24">
        <v>13</v>
      </c>
      <c r="C8993" s="22">
        <v>15</v>
      </c>
      <c r="D8993" s="21" t="s">
        <v>125670</v>
      </c>
      <c r="E8993" s="21" t="s">
        <v>125671</v>
      </c>
      <c r="F8993" s="21" t="s">
        <v>101528</v>
      </c>
      <c r="G8993" s="22">
        <v>10</v>
      </c>
      <c r="H8993" s="22">
        <v>0</v>
      </c>
      <c r="I8993" s="22">
        <v>0</v>
      </c>
      <c r="J8993" s="21" t="s">
        <v>125672</v>
      </c>
    </row>
    <row r="8994" spans="1:10" ht="32" customHeight="1">
      <c r="A8994" s="19" t="s">
        <v>125675</v>
      </c>
      <c r="B8994" s="24">
        <v>21</v>
      </c>
      <c r="C8994" s="22">
        <v>15</v>
      </c>
      <c r="D8994" s="21" t="s">
        <v>105412</v>
      </c>
      <c r="E8994" s="21" t="s">
        <v>105413</v>
      </c>
      <c r="F8994" s="21" t="s">
        <v>101554</v>
      </c>
      <c r="G8994" s="22">
        <v>10</v>
      </c>
      <c r="H8994" s="22">
        <v>0</v>
      </c>
      <c r="I8994" s="22">
        <v>0</v>
      </c>
      <c r="J8994" s="21" t="s">
        <v>125676</v>
      </c>
    </row>
    <row r="8995" spans="1:10" ht="32" customHeight="1">
      <c r="A8995" s="19" t="s">
        <v>125677</v>
      </c>
      <c r="B8995" s="24">
        <v>25</v>
      </c>
      <c r="C8995" s="22">
        <v>18</v>
      </c>
      <c r="D8995" s="21" t="s">
        <v>111064</v>
      </c>
      <c r="E8995" s="21" t="s">
        <v>111065</v>
      </c>
      <c r="F8995" s="21" t="s">
        <v>102144</v>
      </c>
      <c r="G8995" s="22">
        <v>1</v>
      </c>
      <c r="H8995" s="22">
        <v>13</v>
      </c>
      <c r="I8995" s="22">
        <v>21</v>
      </c>
      <c r="J8995" s="21" t="s">
        <v>125678</v>
      </c>
    </row>
    <row r="8996" spans="1:10" ht="32" customHeight="1">
      <c r="A8996" s="19" t="s">
        <v>125679</v>
      </c>
      <c r="B8996" s="24">
        <v>32</v>
      </c>
      <c r="C8996" s="22">
        <v>29</v>
      </c>
      <c r="D8996" s="21" t="s">
        <v>117621</v>
      </c>
      <c r="E8996" s="21" t="s">
        <v>117622</v>
      </c>
      <c r="F8996" s="21" t="s">
        <v>14743</v>
      </c>
      <c r="G8996" s="22">
        <v>2</v>
      </c>
      <c r="H8996" s="22">
        <v>23</v>
      </c>
      <c r="I8996" s="22">
        <v>28</v>
      </c>
      <c r="J8996" s="21" t="s">
        <v>125680</v>
      </c>
    </row>
    <row r="8997" spans="1:10" ht="32" customHeight="1">
      <c r="A8997" s="19" t="s">
        <v>125681</v>
      </c>
      <c r="B8997" s="24">
        <v>43</v>
      </c>
      <c r="C8997" s="22">
        <v>16</v>
      </c>
      <c r="D8997" s="21" t="s">
        <v>110563</v>
      </c>
      <c r="E8997" s="21" t="s">
        <v>110564</v>
      </c>
      <c r="F8997" s="21" t="s">
        <v>101945</v>
      </c>
      <c r="G8997" s="22">
        <v>1</v>
      </c>
      <c r="H8997" s="22">
        <v>11</v>
      </c>
      <c r="I8997" s="22">
        <v>16</v>
      </c>
      <c r="J8997" s="21" t="s">
        <v>125682</v>
      </c>
    </row>
    <row r="8998" spans="1:10" ht="32" customHeight="1">
      <c r="A8998" s="19" t="s">
        <v>125683</v>
      </c>
      <c r="B8998" s="24">
        <v>22</v>
      </c>
      <c r="C8998" s="22">
        <v>15</v>
      </c>
      <c r="D8998" s="21" t="s">
        <v>103544</v>
      </c>
      <c r="E8998" s="21" t="s">
        <v>103545</v>
      </c>
      <c r="F8998" s="21" t="s">
        <v>101554</v>
      </c>
      <c r="G8998" s="22">
        <v>10</v>
      </c>
      <c r="H8998" s="22">
        <v>0</v>
      </c>
      <c r="I8998" s="22">
        <v>0</v>
      </c>
      <c r="J8998" s="21" t="s">
        <v>125684</v>
      </c>
    </row>
    <row r="8999" spans="1:10" ht="32" customHeight="1">
      <c r="A8999" s="19" t="s">
        <v>125685</v>
      </c>
      <c r="B8999" s="24">
        <v>13</v>
      </c>
      <c r="C8999" s="22">
        <v>15</v>
      </c>
      <c r="D8999" s="21" t="s">
        <v>125686</v>
      </c>
      <c r="E8999" s="21" t="s">
        <v>125687</v>
      </c>
      <c r="F8999" s="21" t="s">
        <v>101528</v>
      </c>
      <c r="G8999" s="22">
        <v>10</v>
      </c>
      <c r="H8999" s="22">
        <v>0</v>
      </c>
      <c r="I8999" s="22">
        <v>0</v>
      </c>
      <c r="J8999" s="21" t="s">
        <v>125688</v>
      </c>
    </row>
    <row r="9000" spans="1:10" ht="32" customHeight="1">
      <c r="A9000" s="19" t="s">
        <v>125689</v>
      </c>
      <c r="B9000" s="24">
        <v>45</v>
      </c>
      <c r="C9000" s="22">
        <v>23</v>
      </c>
      <c r="D9000" s="21" t="s">
        <v>107909</v>
      </c>
      <c r="E9000" s="21" t="s">
        <v>107910</v>
      </c>
      <c r="F9000" s="21" t="s">
        <v>101710</v>
      </c>
      <c r="G9000" s="22">
        <v>4</v>
      </c>
      <c r="H9000" s="22">
        <v>15</v>
      </c>
      <c r="I9000" s="22">
        <v>25</v>
      </c>
      <c r="J9000" s="21" t="s">
        <v>125690</v>
      </c>
    </row>
    <row r="9001" spans="1:10" ht="32" customHeight="1">
      <c r="A9001" s="19" t="s">
        <v>125691</v>
      </c>
      <c r="B9001" s="24">
        <v>13</v>
      </c>
      <c r="C9001" s="22">
        <v>15</v>
      </c>
      <c r="D9001" s="21" t="s">
        <v>111875</v>
      </c>
      <c r="E9001" s="21" t="s">
        <v>111876</v>
      </c>
      <c r="F9001" s="21" t="s">
        <v>101563</v>
      </c>
      <c r="G9001" s="22">
        <v>10</v>
      </c>
      <c r="H9001" s="22">
        <v>0</v>
      </c>
      <c r="I9001" s="22">
        <v>0</v>
      </c>
      <c r="J9001" s="21" t="s">
        <v>125692</v>
      </c>
    </row>
    <row r="9002" spans="1:10" ht="32" customHeight="1">
      <c r="A9002" s="19" t="s">
        <v>125693</v>
      </c>
      <c r="B9002" s="24">
        <v>24</v>
      </c>
      <c r="C9002" s="22">
        <v>16</v>
      </c>
      <c r="D9002" s="21" t="s">
        <v>123863</v>
      </c>
      <c r="E9002" s="21" t="s">
        <v>123864</v>
      </c>
      <c r="F9002" s="21" t="s">
        <v>102171</v>
      </c>
      <c r="G9002" s="22">
        <v>1</v>
      </c>
      <c r="H9002" s="22">
        <v>11</v>
      </c>
      <c r="I9002" s="22">
        <v>24</v>
      </c>
      <c r="J9002" s="21" t="s">
        <v>125694</v>
      </c>
    </row>
    <row r="9003" spans="1:10" ht="32" customHeight="1">
      <c r="A9003" s="19" t="s">
        <v>125695</v>
      </c>
      <c r="B9003" s="24">
        <v>14</v>
      </c>
      <c r="C9003" s="22">
        <v>23</v>
      </c>
      <c r="D9003" s="21" t="s">
        <v>123122</v>
      </c>
      <c r="E9003" s="21" t="s">
        <v>123123</v>
      </c>
      <c r="F9003" s="21" t="s">
        <v>104761</v>
      </c>
      <c r="G9003" s="22">
        <v>10</v>
      </c>
      <c r="H9003" s="22">
        <v>9</v>
      </c>
      <c r="I9003" s="22">
        <v>20</v>
      </c>
      <c r="J9003" s="21" t="s">
        <v>125696</v>
      </c>
    </row>
    <row r="9004" spans="1:10" ht="32" customHeight="1">
      <c r="A9004" s="19" t="s">
        <v>125697</v>
      </c>
      <c r="B9004" s="24">
        <v>27</v>
      </c>
      <c r="C9004" s="22">
        <v>35</v>
      </c>
      <c r="D9004" s="21" t="s">
        <v>101772</v>
      </c>
      <c r="E9004" s="21" t="s">
        <v>101773</v>
      </c>
      <c r="F9004" s="21" t="s">
        <v>101694</v>
      </c>
      <c r="G9004" s="22">
        <v>11</v>
      </c>
      <c r="H9004" s="22">
        <v>20</v>
      </c>
      <c r="I9004" s="22">
        <v>30</v>
      </c>
      <c r="J9004" s="21" t="s">
        <v>103877</v>
      </c>
    </row>
    <row r="9005" spans="1:10" ht="32" customHeight="1">
      <c r="A9005" s="19" t="s">
        <v>125698</v>
      </c>
      <c r="B9005" s="24">
        <v>14</v>
      </c>
      <c r="C9005" s="22">
        <v>23</v>
      </c>
      <c r="D9005" s="21" t="s">
        <v>107209</v>
      </c>
      <c r="E9005" s="21" t="s">
        <v>107210</v>
      </c>
      <c r="F9005" s="21" t="s">
        <v>102248</v>
      </c>
      <c r="G9005" s="22">
        <v>10</v>
      </c>
      <c r="H9005" s="22">
        <v>9</v>
      </c>
      <c r="I9005" s="22">
        <v>17</v>
      </c>
      <c r="J9005" s="21" t="s">
        <v>125699</v>
      </c>
    </row>
    <row r="9006" spans="1:10" ht="32" customHeight="1">
      <c r="A9006" s="19" t="s">
        <v>125700</v>
      </c>
      <c r="B9006" s="24">
        <v>17</v>
      </c>
      <c r="C9006" s="22">
        <v>15</v>
      </c>
      <c r="D9006" s="21" t="s">
        <v>125701</v>
      </c>
      <c r="E9006" s="21" t="s">
        <v>125702</v>
      </c>
      <c r="F9006" s="21" t="s">
        <v>101554</v>
      </c>
      <c r="G9006" s="22">
        <v>5</v>
      </c>
      <c r="H9006" s="22">
        <v>5</v>
      </c>
      <c r="I9006" s="22">
        <v>15</v>
      </c>
      <c r="J9006" s="21" t="s">
        <v>125703</v>
      </c>
    </row>
    <row r="9007" spans="1:10" ht="32" customHeight="1">
      <c r="A9007" s="19" t="s">
        <v>125704</v>
      </c>
      <c r="B9007" s="24">
        <v>23</v>
      </c>
      <c r="C9007" s="22">
        <v>15</v>
      </c>
      <c r="D9007" s="21" t="s">
        <v>117763</v>
      </c>
      <c r="E9007" s="21" t="s">
        <v>117764</v>
      </c>
      <c r="F9007" s="21" t="s">
        <v>101694</v>
      </c>
      <c r="G9007" s="22">
        <v>10</v>
      </c>
      <c r="H9007" s="22">
        <v>0</v>
      </c>
      <c r="I9007" s="22">
        <v>0</v>
      </c>
      <c r="J9007" s="21" t="s">
        <v>125705</v>
      </c>
    </row>
    <row r="9008" spans="1:10" ht="32" customHeight="1">
      <c r="A9008" s="19" t="s">
        <v>125706</v>
      </c>
      <c r="B9008" s="24">
        <v>44</v>
      </c>
      <c r="C9008" s="22">
        <v>19</v>
      </c>
      <c r="D9008" s="21" t="s">
        <v>119008</v>
      </c>
      <c r="E9008" s="21" t="s">
        <v>119009</v>
      </c>
      <c r="F9008" s="21" t="s">
        <v>101548</v>
      </c>
      <c r="G9008" s="22">
        <v>5</v>
      </c>
      <c r="H9008" s="22">
        <v>10</v>
      </c>
      <c r="I9008" s="22">
        <v>17</v>
      </c>
      <c r="J9008" s="21" t="s">
        <v>125707</v>
      </c>
    </row>
    <row r="9009" spans="1:10" ht="32" customHeight="1">
      <c r="A9009" s="19" t="s">
        <v>125708</v>
      </c>
      <c r="B9009" s="24">
        <v>24</v>
      </c>
      <c r="C9009" s="22">
        <v>20</v>
      </c>
      <c r="D9009" s="21" t="s">
        <v>104572</v>
      </c>
      <c r="E9009" s="21" t="s">
        <v>104573</v>
      </c>
      <c r="F9009" s="21" t="s">
        <v>102305</v>
      </c>
      <c r="G9009" s="22">
        <v>1</v>
      </c>
      <c r="H9009" s="22">
        <v>15</v>
      </c>
      <c r="I9009" s="22">
        <v>30</v>
      </c>
      <c r="J9009" s="21" t="s">
        <v>125709</v>
      </c>
    </row>
    <row r="9010" spans="1:10" ht="32" customHeight="1">
      <c r="A9010" s="19" t="s">
        <v>125710</v>
      </c>
      <c r="B9010" s="24">
        <v>20</v>
      </c>
      <c r="C9010" s="22">
        <v>15</v>
      </c>
      <c r="D9010" s="21" t="s">
        <v>116627</v>
      </c>
      <c r="E9010" s="21" t="s">
        <v>116628</v>
      </c>
      <c r="F9010" s="21" t="s">
        <v>14739</v>
      </c>
      <c r="G9010" s="22">
        <v>10</v>
      </c>
      <c r="H9010" s="22">
        <v>0</v>
      </c>
      <c r="I9010" s="22">
        <v>0</v>
      </c>
      <c r="J9010" s="21" t="s">
        <v>125711</v>
      </c>
    </row>
    <row r="9011" spans="1:10" ht="20" customHeight="1">
      <c r="A9011" s="27">
        <v>-999</v>
      </c>
      <c r="B9011" s="24">
        <v>-999</v>
      </c>
      <c r="C9011" s="22">
        <v>-999</v>
      </c>
      <c r="D9011" s="22">
        <v>-999</v>
      </c>
      <c r="E9011" s="22">
        <v>-999</v>
      </c>
      <c r="F9011" s="22">
        <v>-999</v>
      </c>
      <c r="G9011" s="22">
        <v>-999</v>
      </c>
      <c r="H9011" s="22">
        <v>-999</v>
      </c>
      <c r="I9011" s="22">
        <v>-999</v>
      </c>
      <c r="J9011" s="22">
        <v>-999</v>
      </c>
    </row>
    <row r="9012" spans="1:10" ht="32" customHeight="1">
      <c r="A9012" s="19" t="s">
        <v>125712</v>
      </c>
      <c r="B9012" s="24">
        <v>18</v>
      </c>
      <c r="C9012" s="22">
        <v>15</v>
      </c>
      <c r="D9012" s="21" t="s">
        <v>125713</v>
      </c>
      <c r="E9012" s="21" t="s">
        <v>125714</v>
      </c>
      <c r="F9012" s="21" t="s">
        <v>101528</v>
      </c>
      <c r="G9012" s="22">
        <v>10</v>
      </c>
      <c r="H9012" s="22">
        <v>0</v>
      </c>
      <c r="I9012" s="22">
        <v>0</v>
      </c>
      <c r="J9012" s="21" t="s">
        <v>125715</v>
      </c>
    </row>
    <row r="9013" spans="1:10" ht="32" customHeight="1">
      <c r="A9013" s="19" t="s">
        <v>125716</v>
      </c>
      <c r="B9013" s="24">
        <v>17</v>
      </c>
      <c r="C9013" s="22">
        <v>19</v>
      </c>
      <c r="D9013" s="21" t="s">
        <v>125717</v>
      </c>
      <c r="E9013" s="21" t="s">
        <v>125718</v>
      </c>
      <c r="F9013" s="21" t="s">
        <v>102114</v>
      </c>
      <c r="G9013" s="22">
        <v>3</v>
      </c>
      <c r="H9013" s="22">
        <v>12</v>
      </c>
      <c r="I9013" s="22">
        <v>26</v>
      </c>
      <c r="J9013" s="21" t="s">
        <v>125719</v>
      </c>
    </row>
    <row r="9014" spans="1:10" ht="32" customHeight="1">
      <c r="A9014" s="19" t="s">
        <v>125720</v>
      </c>
      <c r="B9014" s="24">
        <v>72</v>
      </c>
      <c r="C9014" s="22">
        <v>18</v>
      </c>
      <c r="D9014" s="21" t="s">
        <v>125721</v>
      </c>
      <c r="E9014" s="21" t="s">
        <v>125722</v>
      </c>
      <c r="F9014" s="21" t="s">
        <v>104782</v>
      </c>
      <c r="G9014" s="22">
        <v>1</v>
      </c>
      <c r="H9014" s="22">
        <v>13</v>
      </c>
      <c r="I9014" s="22">
        <v>29</v>
      </c>
      <c r="J9014" s="21" t="s">
        <v>125723</v>
      </c>
    </row>
    <row r="9015" spans="1:10" ht="32" customHeight="1">
      <c r="A9015" s="19" t="s">
        <v>125724</v>
      </c>
      <c r="B9015" s="24">
        <v>30</v>
      </c>
      <c r="C9015" s="22">
        <v>35</v>
      </c>
      <c r="D9015" s="21" t="s">
        <v>122690</v>
      </c>
      <c r="E9015" s="21" t="s">
        <v>122691</v>
      </c>
      <c r="F9015" s="21" t="s">
        <v>101752</v>
      </c>
      <c r="G9015" s="22">
        <v>11</v>
      </c>
      <c r="H9015" s="22">
        <v>20</v>
      </c>
      <c r="I9015" s="22">
        <v>34</v>
      </c>
      <c r="J9015" s="21" t="s">
        <v>125725</v>
      </c>
    </row>
    <row r="9016" spans="1:10" ht="32" customHeight="1">
      <c r="A9016" s="19" t="s">
        <v>125726</v>
      </c>
      <c r="B9016" s="24">
        <v>18</v>
      </c>
      <c r="C9016" s="22">
        <v>15</v>
      </c>
      <c r="D9016" s="21" t="s">
        <v>103912</v>
      </c>
      <c r="E9016" s="21" t="s">
        <v>103913</v>
      </c>
      <c r="F9016" s="21" t="s">
        <v>101694</v>
      </c>
      <c r="G9016" s="22">
        <v>1</v>
      </c>
      <c r="H9016" s="22">
        <v>8</v>
      </c>
      <c r="I9016" s="22">
        <v>17</v>
      </c>
      <c r="J9016" s="21" t="s">
        <v>125727</v>
      </c>
    </row>
    <row r="9017" spans="1:10" ht="32" customHeight="1">
      <c r="A9017" s="19" t="s">
        <v>125728</v>
      </c>
      <c r="B9017" s="24">
        <v>18</v>
      </c>
      <c r="C9017" s="22">
        <v>15</v>
      </c>
      <c r="D9017" s="21" t="s">
        <v>103912</v>
      </c>
      <c r="E9017" s="21" t="s">
        <v>103913</v>
      </c>
      <c r="F9017" s="21" t="s">
        <v>101694</v>
      </c>
      <c r="G9017" s="22">
        <v>1</v>
      </c>
      <c r="H9017" s="22">
        <v>8</v>
      </c>
      <c r="I9017" s="22">
        <v>17</v>
      </c>
      <c r="J9017" s="21" t="s">
        <v>125727</v>
      </c>
    </row>
    <row r="9018" spans="1:10" ht="20" customHeight="1">
      <c r="A9018" s="27">
        <v>-999</v>
      </c>
      <c r="B9018" s="24">
        <v>-999</v>
      </c>
      <c r="C9018" s="22">
        <v>-999</v>
      </c>
      <c r="D9018" s="22">
        <v>-999</v>
      </c>
      <c r="E9018" s="22">
        <v>-999</v>
      </c>
      <c r="F9018" s="22">
        <v>-999</v>
      </c>
      <c r="G9018" s="22">
        <v>-999</v>
      </c>
      <c r="H9018" s="22">
        <v>-999</v>
      </c>
      <c r="I9018" s="22">
        <v>-999</v>
      </c>
      <c r="J9018" s="22">
        <v>-999</v>
      </c>
    </row>
    <row r="9019" spans="1:10" ht="32" customHeight="1">
      <c r="A9019" s="19" t="s">
        <v>125729</v>
      </c>
      <c r="B9019" s="24">
        <v>29</v>
      </c>
      <c r="C9019" s="22">
        <v>16</v>
      </c>
      <c r="D9019" s="21" t="s">
        <v>112804</v>
      </c>
      <c r="E9019" s="21" t="s">
        <v>112805</v>
      </c>
      <c r="F9019" s="21" t="s">
        <v>102257</v>
      </c>
      <c r="G9019" s="22">
        <v>3</v>
      </c>
      <c r="H9019" s="22">
        <v>6</v>
      </c>
      <c r="I9019" s="22">
        <v>13</v>
      </c>
      <c r="J9019" s="21" t="s">
        <v>125730</v>
      </c>
    </row>
    <row r="9020" spans="1:10" ht="32" customHeight="1">
      <c r="A9020" s="19" t="s">
        <v>125731</v>
      </c>
      <c r="B9020" s="24">
        <v>70</v>
      </c>
      <c r="C9020" s="22">
        <v>18</v>
      </c>
      <c r="D9020" s="21" t="s">
        <v>115302</v>
      </c>
      <c r="E9020" s="21" t="s">
        <v>115303</v>
      </c>
      <c r="F9020" s="21" t="s">
        <v>104782</v>
      </c>
      <c r="G9020" s="22">
        <v>1</v>
      </c>
      <c r="H9020" s="22">
        <v>13</v>
      </c>
      <c r="I9020" s="22">
        <v>28</v>
      </c>
      <c r="J9020" s="21" t="s">
        <v>125732</v>
      </c>
    </row>
    <row r="9021" spans="1:10" ht="32" customHeight="1">
      <c r="A9021" s="19" t="s">
        <v>125733</v>
      </c>
      <c r="B9021" s="24">
        <v>22</v>
      </c>
      <c r="C9021" s="22">
        <v>15</v>
      </c>
      <c r="D9021" s="21" t="s">
        <v>117099</v>
      </c>
      <c r="E9021" s="21" t="s">
        <v>117100</v>
      </c>
      <c r="F9021" s="21" t="s">
        <v>101563</v>
      </c>
      <c r="G9021" s="22">
        <v>10</v>
      </c>
      <c r="H9021" s="22">
        <v>0</v>
      </c>
      <c r="I9021" s="22">
        <v>0</v>
      </c>
      <c r="J9021" s="21" t="s">
        <v>125734</v>
      </c>
    </row>
    <row r="9022" spans="1:10" ht="32" customHeight="1">
      <c r="A9022" s="19" t="s">
        <v>125735</v>
      </c>
      <c r="B9022" s="24">
        <v>61</v>
      </c>
      <c r="C9022" s="22">
        <v>22</v>
      </c>
      <c r="D9022" s="21" t="s">
        <v>106502</v>
      </c>
      <c r="E9022" s="21" t="s">
        <v>106503</v>
      </c>
      <c r="F9022" s="21" t="s">
        <v>101538</v>
      </c>
      <c r="G9022" s="22">
        <v>1</v>
      </c>
      <c r="H9022" s="22">
        <v>17</v>
      </c>
      <c r="I9022" s="22">
        <v>26</v>
      </c>
      <c r="J9022" s="21" t="s">
        <v>125736</v>
      </c>
    </row>
    <row r="9023" spans="1:10" ht="32" customHeight="1">
      <c r="A9023" s="19" t="s">
        <v>125737</v>
      </c>
      <c r="B9023" s="24">
        <v>18</v>
      </c>
      <c r="C9023" s="22">
        <v>62</v>
      </c>
      <c r="D9023" s="21" t="s">
        <v>125738</v>
      </c>
      <c r="E9023" s="21" t="s">
        <v>125739</v>
      </c>
      <c r="F9023" s="21" t="s">
        <v>101817</v>
      </c>
      <c r="G9023" s="22">
        <v>12</v>
      </c>
      <c r="H9023" s="22">
        <v>9</v>
      </c>
      <c r="I9023" s="22">
        <v>14</v>
      </c>
      <c r="J9023" s="21" t="s">
        <v>125740</v>
      </c>
    </row>
    <row r="9024" spans="1:10" ht="32" customHeight="1">
      <c r="A9024" s="19" t="s">
        <v>125741</v>
      </c>
      <c r="B9024" s="24">
        <v>25</v>
      </c>
      <c r="C9024" s="22">
        <v>16</v>
      </c>
      <c r="D9024" s="21" t="s">
        <v>125742</v>
      </c>
      <c r="E9024" s="21" t="s">
        <v>125743</v>
      </c>
      <c r="F9024" s="21" t="s">
        <v>101533</v>
      </c>
      <c r="G9024" s="22">
        <v>2</v>
      </c>
      <c r="H9024" s="22">
        <v>10</v>
      </c>
      <c r="I9024" s="22">
        <v>17</v>
      </c>
      <c r="J9024" s="21" t="s">
        <v>125744</v>
      </c>
    </row>
    <row r="9025" spans="1:10" ht="20" customHeight="1">
      <c r="A9025" s="27">
        <v>-999</v>
      </c>
      <c r="B9025" s="24">
        <v>-999</v>
      </c>
      <c r="C9025" s="22">
        <v>-999</v>
      </c>
      <c r="D9025" s="22">
        <v>-999</v>
      </c>
      <c r="E9025" s="22">
        <v>-999</v>
      </c>
      <c r="F9025" s="22">
        <v>-999</v>
      </c>
      <c r="G9025" s="22">
        <v>-999</v>
      </c>
      <c r="H9025" s="22">
        <v>-999</v>
      </c>
      <c r="I9025" s="22">
        <v>-999</v>
      </c>
      <c r="J9025" s="22">
        <v>-999</v>
      </c>
    </row>
    <row r="9026" spans="1:10" ht="32" customHeight="1">
      <c r="A9026" s="19" t="s">
        <v>125745</v>
      </c>
      <c r="B9026" s="24">
        <v>28</v>
      </c>
      <c r="C9026" s="22">
        <v>15</v>
      </c>
      <c r="D9026" s="21" t="s">
        <v>125746</v>
      </c>
      <c r="E9026" s="21" t="s">
        <v>125747</v>
      </c>
      <c r="F9026" s="21" t="s">
        <v>101727</v>
      </c>
      <c r="G9026" s="22">
        <v>10</v>
      </c>
      <c r="H9026" s="22">
        <v>0</v>
      </c>
      <c r="I9026" s="22">
        <v>0</v>
      </c>
      <c r="J9026" s="21" t="s">
        <v>125748</v>
      </c>
    </row>
    <row r="9027" spans="1:10" ht="32" customHeight="1">
      <c r="A9027" s="19" t="s">
        <v>125749</v>
      </c>
      <c r="B9027" s="24">
        <v>22</v>
      </c>
      <c r="C9027" s="22">
        <v>15</v>
      </c>
      <c r="D9027" s="21" t="s">
        <v>125750</v>
      </c>
      <c r="E9027" s="21" t="s">
        <v>125751</v>
      </c>
      <c r="F9027" s="21" t="s">
        <v>101528</v>
      </c>
      <c r="G9027" s="22">
        <v>10</v>
      </c>
      <c r="H9027" s="22">
        <v>0</v>
      </c>
      <c r="I9027" s="22">
        <v>0</v>
      </c>
      <c r="J9027" s="21" t="s">
        <v>125752</v>
      </c>
    </row>
    <row r="9028" spans="1:10" ht="32" customHeight="1">
      <c r="A9028" s="19" t="s">
        <v>125753</v>
      </c>
      <c r="B9028" s="24">
        <v>63</v>
      </c>
      <c r="C9028" s="22">
        <v>15</v>
      </c>
      <c r="D9028" s="21" t="s">
        <v>112241</v>
      </c>
      <c r="E9028" s="21" t="s">
        <v>112242</v>
      </c>
      <c r="F9028" s="21" t="s">
        <v>101528</v>
      </c>
      <c r="G9028" s="22">
        <v>10</v>
      </c>
      <c r="H9028" s="22">
        <v>0</v>
      </c>
      <c r="I9028" s="22">
        <v>0</v>
      </c>
      <c r="J9028" s="21" t="s">
        <v>120016</v>
      </c>
    </row>
    <row r="9029" spans="1:10" ht="32" customHeight="1">
      <c r="A9029" s="19" t="s">
        <v>125754</v>
      </c>
      <c r="B9029" s="24">
        <v>26</v>
      </c>
      <c r="C9029" s="22">
        <v>22</v>
      </c>
      <c r="D9029" s="21" t="s">
        <v>108196</v>
      </c>
      <c r="E9029" s="21" t="s">
        <v>108197</v>
      </c>
      <c r="F9029" s="21" t="s">
        <v>101689</v>
      </c>
      <c r="G9029" s="22">
        <v>11</v>
      </c>
      <c r="H9029" s="22">
        <v>7</v>
      </c>
      <c r="I9029" s="22">
        <v>15</v>
      </c>
      <c r="J9029" s="21" t="s">
        <v>125755</v>
      </c>
    </row>
    <row r="9030" spans="1:10" ht="32" customHeight="1">
      <c r="A9030" s="19" t="s">
        <v>125756</v>
      </c>
      <c r="B9030" s="24">
        <v>35</v>
      </c>
      <c r="C9030" s="22">
        <v>15</v>
      </c>
      <c r="D9030" s="21" t="s">
        <v>125757</v>
      </c>
      <c r="E9030" s="21" t="s">
        <v>125758</v>
      </c>
      <c r="F9030" s="21" t="s">
        <v>101522</v>
      </c>
      <c r="G9030" s="22">
        <v>10</v>
      </c>
      <c r="H9030" s="22">
        <v>0</v>
      </c>
      <c r="I9030" s="22">
        <v>0</v>
      </c>
      <c r="J9030" s="21" t="s">
        <v>125759</v>
      </c>
    </row>
    <row r="9031" spans="1:10" ht="32" customHeight="1">
      <c r="A9031" s="19" t="s">
        <v>125760</v>
      </c>
      <c r="B9031" s="24">
        <v>31</v>
      </c>
      <c r="C9031" s="22">
        <v>15</v>
      </c>
      <c r="D9031" s="21" t="s">
        <v>110287</v>
      </c>
      <c r="E9031" s="21" t="s">
        <v>110288</v>
      </c>
      <c r="F9031" s="21" t="s">
        <v>101528</v>
      </c>
      <c r="G9031" s="22">
        <v>10</v>
      </c>
      <c r="H9031" s="22">
        <v>0</v>
      </c>
      <c r="I9031" s="22">
        <v>0</v>
      </c>
      <c r="J9031" s="21" t="s">
        <v>110289</v>
      </c>
    </row>
    <row r="9032" spans="1:10" ht="32" customHeight="1">
      <c r="A9032" s="19" t="s">
        <v>125761</v>
      </c>
      <c r="B9032" s="24">
        <v>31</v>
      </c>
      <c r="C9032" s="22">
        <v>15</v>
      </c>
      <c r="D9032" s="21" t="s">
        <v>110287</v>
      </c>
      <c r="E9032" s="21" t="s">
        <v>110288</v>
      </c>
      <c r="F9032" s="21" t="s">
        <v>101528</v>
      </c>
      <c r="G9032" s="22">
        <v>10</v>
      </c>
      <c r="H9032" s="22">
        <v>0</v>
      </c>
      <c r="I9032" s="22">
        <v>0</v>
      </c>
      <c r="J9032" s="21" t="s">
        <v>110289</v>
      </c>
    </row>
    <row r="9033" spans="1:10" ht="32" customHeight="1">
      <c r="A9033" s="19" t="s">
        <v>125762</v>
      </c>
      <c r="B9033" s="24">
        <v>18</v>
      </c>
      <c r="C9033" s="22">
        <v>15</v>
      </c>
      <c r="D9033" s="21" t="s">
        <v>110485</v>
      </c>
      <c r="E9033" s="21" t="s">
        <v>110486</v>
      </c>
      <c r="F9033" s="21" t="s">
        <v>101568</v>
      </c>
      <c r="G9033" s="22">
        <v>1</v>
      </c>
      <c r="H9033" s="22">
        <v>10</v>
      </c>
      <c r="I9033" s="22">
        <v>16</v>
      </c>
      <c r="J9033" s="21" t="s">
        <v>125763</v>
      </c>
    </row>
    <row r="9034" spans="1:10" ht="32" customHeight="1">
      <c r="A9034" s="19" t="s">
        <v>125764</v>
      </c>
      <c r="B9034" s="24">
        <v>19</v>
      </c>
      <c r="C9034" s="22">
        <v>26</v>
      </c>
      <c r="D9034" s="21" t="s">
        <v>117404</v>
      </c>
      <c r="E9034" s="21" t="s">
        <v>117405</v>
      </c>
      <c r="F9034" s="21" t="s">
        <v>101543</v>
      </c>
      <c r="G9034" s="22">
        <v>7</v>
      </c>
      <c r="H9034" s="22">
        <v>15</v>
      </c>
      <c r="I9034" s="22">
        <v>26</v>
      </c>
      <c r="J9034" s="21" t="s">
        <v>125765</v>
      </c>
    </row>
    <row r="9035" spans="1:10" ht="32" customHeight="1">
      <c r="A9035" s="19" t="s">
        <v>125766</v>
      </c>
      <c r="B9035" s="24">
        <v>22</v>
      </c>
      <c r="C9035" s="22">
        <v>15</v>
      </c>
      <c r="D9035" s="21" t="s">
        <v>107036</v>
      </c>
      <c r="E9035" s="21" t="s">
        <v>107037</v>
      </c>
      <c r="F9035" s="21" t="s">
        <v>101528</v>
      </c>
      <c r="G9035" s="22">
        <v>10</v>
      </c>
      <c r="H9035" s="22">
        <v>0</v>
      </c>
      <c r="I9035" s="22">
        <v>0</v>
      </c>
      <c r="J9035" s="21" t="s">
        <v>125767</v>
      </c>
    </row>
    <row r="9036" spans="1:10" ht="32" customHeight="1">
      <c r="A9036" s="19" t="s">
        <v>125768</v>
      </c>
      <c r="B9036" s="24">
        <v>24</v>
      </c>
      <c r="C9036" s="22">
        <v>19</v>
      </c>
      <c r="D9036" s="21" t="s">
        <v>120657</v>
      </c>
      <c r="E9036" s="21" t="s">
        <v>120658</v>
      </c>
      <c r="F9036" s="21" t="s">
        <v>102114</v>
      </c>
      <c r="G9036" s="22">
        <v>4</v>
      </c>
      <c r="H9036" s="22">
        <v>11</v>
      </c>
      <c r="I9036" s="22">
        <v>24</v>
      </c>
      <c r="J9036" s="21" t="s">
        <v>125769</v>
      </c>
    </row>
    <row r="9037" spans="1:10" ht="32" customHeight="1">
      <c r="A9037" s="19" t="s">
        <v>125770</v>
      </c>
      <c r="B9037" s="24">
        <v>17</v>
      </c>
      <c r="C9037" s="22">
        <v>23</v>
      </c>
      <c r="D9037" s="21" t="s">
        <v>125771</v>
      </c>
      <c r="E9037" s="21" t="s">
        <v>125772</v>
      </c>
      <c r="F9037" s="21" t="s">
        <v>104761</v>
      </c>
      <c r="G9037" s="22">
        <v>10</v>
      </c>
      <c r="H9037" s="22">
        <v>9</v>
      </c>
      <c r="I9037" s="22">
        <v>12</v>
      </c>
      <c r="J9037" s="21" t="s">
        <v>125773</v>
      </c>
    </row>
    <row r="9038" spans="1:10" ht="32" customHeight="1">
      <c r="A9038" s="19" t="s">
        <v>125774</v>
      </c>
      <c r="B9038" s="24">
        <v>18</v>
      </c>
      <c r="C9038" s="22">
        <v>21</v>
      </c>
      <c r="D9038" s="21" t="s">
        <v>121818</v>
      </c>
      <c r="E9038" s="21" t="s">
        <v>121819</v>
      </c>
      <c r="F9038" s="21" t="s">
        <v>14743</v>
      </c>
      <c r="G9038" s="22">
        <v>3</v>
      </c>
      <c r="H9038" s="22">
        <v>14</v>
      </c>
      <c r="I9038" s="22">
        <v>26</v>
      </c>
      <c r="J9038" s="21" t="s">
        <v>121820</v>
      </c>
    </row>
    <row r="9039" spans="1:10" ht="32" customHeight="1">
      <c r="A9039" s="19" t="s">
        <v>125775</v>
      </c>
      <c r="B9039" s="24">
        <v>17</v>
      </c>
      <c r="C9039" s="22">
        <v>15</v>
      </c>
      <c r="D9039" s="21" t="s">
        <v>125776</v>
      </c>
      <c r="E9039" s="21" t="s">
        <v>125777</v>
      </c>
      <c r="F9039" s="21" t="s">
        <v>101694</v>
      </c>
      <c r="G9039" s="22">
        <v>10</v>
      </c>
      <c r="H9039" s="22">
        <v>0</v>
      </c>
      <c r="I9039" s="22">
        <v>0</v>
      </c>
      <c r="J9039" s="21" t="s">
        <v>125778</v>
      </c>
    </row>
    <row r="9040" spans="1:10" ht="32" customHeight="1">
      <c r="A9040" s="19" t="s">
        <v>125779</v>
      </c>
      <c r="B9040" s="24">
        <v>17</v>
      </c>
      <c r="C9040" s="22">
        <v>15</v>
      </c>
      <c r="D9040" s="21" t="s">
        <v>125776</v>
      </c>
      <c r="E9040" s="21" t="s">
        <v>125777</v>
      </c>
      <c r="F9040" s="21" t="s">
        <v>101694</v>
      </c>
      <c r="G9040" s="22">
        <v>10</v>
      </c>
      <c r="H9040" s="22">
        <v>0</v>
      </c>
      <c r="I9040" s="22">
        <v>0</v>
      </c>
      <c r="J9040" s="21" t="s">
        <v>125778</v>
      </c>
    </row>
    <row r="9041" spans="1:10" ht="32" customHeight="1">
      <c r="A9041" s="19" t="s">
        <v>125780</v>
      </c>
      <c r="B9041" s="24">
        <v>23</v>
      </c>
      <c r="C9041" s="22">
        <v>29</v>
      </c>
      <c r="D9041" s="21" t="s">
        <v>125781</v>
      </c>
      <c r="E9041" s="21" t="s">
        <v>125782</v>
      </c>
      <c r="F9041" s="21" t="s">
        <v>103652</v>
      </c>
      <c r="G9041" s="22">
        <v>6</v>
      </c>
      <c r="H9041" s="22">
        <v>19</v>
      </c>
      <c r="I9041" s="22">
        <v>28</v>
      </c>
      <c r="J9041" s="21" t="s">
        <v>125783</v>
      </c>
    </row>
    <row r="9042" spans="1:10" ht="32" customHeight="1">
      <c r="A9042" s="19" t="s">
        <v>125784</v>
      </c>
      <c r="B9042" s="24">
        <v>26</v>
      </c>
      <c r="C9042" s="22">
        <v>20</v>
      </c>
      <c r="D9042" s="21" t="s">
        <v>125785</v>
      </c>
      <c r="E9042" s="21" t="s">
        <v>125786</v>
      </c>
      <c r="F9042" s="21" t="s">
        <v>101568</v>
      </c>
      <c r="G9042" s="22">
        <v>2</v>
      </c>
      <c r="H9042" s="22">
        <v>14</v>
      </c>
      <c r="I9042" s="22">
        <v>28</v>
      </c>
      <c r="J9042" s="21" t="s">
        <v>125787</v>
      </c>
    </row>
    <row r="9043" spans="1:10" ht="32" customHeight="1">
      <c r="A9043" s="19" t="s">
        <v>125788</v>
      </c>
      <c r="B9043" s="24">
        <v>36</v>
      </c>
      <c r="C9043" s="22">
        <v>27</v>
      </c>
      <c r="D9043" s="21" t="s">
        <v>125789</v>
      </c>
      <c r="E9043" s="21" t="s">
        <v>125790</v>
      </c>
      <c r="F9043" s="21" t="s">
        <v>101945</v>
      </c>
      <c r="G9043" s="22">
        <v>6</v>
      </c>
      <c r="H9043" s="22">
        <v>17</v>
      </c>
      <c r="I9043" s="22">
        <v>30</v>
      </c>
      <c r="J9043" s="21" t="s">
        <v>125791</v>
      </c>
    </row>
    <row r="9044" spans="1:10" ht="32" customHeight="1">
      <c r="A9044" s="19" t="s">
        <v>125792</v>
      </c>
      <c r="B9044" s="24">
        <v>29</v>
      </c>
      <c r="C9044" s="22">
        <v>15</v>
      </c>
      <c r="D9044" s="21" t="s">
        <v>125793</v>
      </c>
      <c r="E9044" s="21" t="s">
        <v>125794</v>
      </c>
      <c r="F9044" s="21" t="s">
        <v>101522</v>
      </c>
      <c r="G9044" s="22">
        <v>10</v>
      </c>
      <c r="H9044" s="22">
        <v>0</v>
      </c>
      <c r="I9044" s="22">
        <v>0</v>
      </c>
      <c r="J9044" s="21" t="s">
        <v>125795</v>
      </c>
    </row>
    <row r="9045" spans="1:10" ht="32" customHeight="1">
      <c r="A9045" s="19" t="s">
        <v>125796</v>
      </c>
      <c r="B9045" s="24">
        <v>28</v>
      </c>
      <c r="C9045" s="22">
        <v>15</v>
      </c>
      <c r="D9045" s="21" t="s">
        <v>125797</v>
      </c>
      <c r="E9045" s="21" t="s">
        <v>125798</v>
      </c>
      <c r="F9045" s="21" t="s">
        <v>101528</v>
      </c>
      <c r="G9045" s="22">
        <v>10</v>
      </c>
      <c r="H9045" s="22">
        <v>0</v>
      </c>
      <c r="I9045" s="22">
        <v>0</v>
      </c>
      <c r="J9045" s="21" t="s">
        <v>125799</v>
      </c>
    </row>
    <row r="9046" spans="1:10" ht="32" customHeight="1">
      <c r="A9046" s="19" t="s">
        <v>125800</v>
      </c>
      <c r="B9046" s="24">
        <v>20</v>
      </c>
      <c r="C9046" s="22">
        <v>15</v>
      </c>
      <c r="D9046" s="21" t="s">
        <v>125801</v>
      </c>
      <c r="E9046" s="21" t="s">
        <v>125802</v>
      </c>
      <c r="F9046" s="21" t="s">
        <v>101563</v>
      </c>
      <c r="G9046" s="22">
        <v>10</v>
      </c>
      <c r="H9046" s="22">
        <v>0</v>
      </c>
      <c r="I9046" s="22">
        <v>0</v>
      </c>
      <c r="J9046" s="21" t="s">
        <v>125803</v>
      </c>
    </row>
    <row r="9047" spans="1:10" ht="32" customHeight="1">
      <c r="A9047" s="19" t="s">
        <v>125804</v>
      </c>
      <c r="B9047" s="24">
        <v>30</v>
      </c>
      <c r="C9047" s="22">
        <v>18</v>
      </c>
      <c r="D9047" s="21" t="s">
        <v>125805</v>
      </c>
      <c r="E9047" s="21" t="s">
        <v>125806</v>
      </c>
      <c r="F9047" s="21" t="s">
        <v>102144</v>
      </c>
      <c r="G9047" s="22">
        <v>5</v>
      </c>
      <c r="H9047" s="22">
        <v>9</v>
      </c>
      <c r="I9047" s="22">
        <v>19</v>
      </c>
      <c r="J9047" s="21" t="s">
        <v>125807</v>
      </c>
    </row>
    <row r="9048" spans="1:10" ht="32" customHeight="1">
      <c r="A9048" s="19" t="s">
        <v>125808</v>
      </c>
      <c r="B9048" s="24">
        <v>27</v>
      </c>
      <c r="C9048" s="22">
        <v>19</v>
      </c>
      <c r="D9048" s="21" t="s">
        <v>107260</v>
      </c>
      <c r="E9048" s="21" t="s">
        <v>107261</v>
      </c>
      <c r="F9048" s="21" t="s">
        <v>102114</v>
      </c>
      <c r="G9048" s="22">
        <v>1</v>
      </c>
      <c r="H9048" s="22">
        <v>14</v>
      </c>
      <c r="I9048" s="22">
        <v>19</v>
      </c>
      <c r="J9048" s="21" t="s">
        <v>116814</v>
      </c>
    </row>
    <row r="9049" spans="1:10" ht="20" customHeight="1">
      <c r="A9049" s="19" t="s">
        <v>125809</v>
      </c>
      <c r="B9049" s="24">
        <v>28</v>
      </c>
      <c r="C9049" s="22">
        <v>15</v>
      </c>
      <c r="D9049" s="21" t="s">
        <v>125810</v>
      </c>
      <c r="E9049" s="21" t="s">
        <v>125811</v>
      </c>
      <c r="F9049" s="21" t="s">
        <v>101563</v>
      </c>
      <c r="G9049" s="22">
        <v>10</v>
      </c>
      <c r="H9049" s="22">
        <v>0</v>
      </c>
      <c r="I9049" s="22">
        <v>0</v>
      </c>
      <c r="J9049" s="21" t="s">
        <v>125812</v>
      </c>
    </row>
    <row r="9050" spans="1:10" ht="20" customHeight="1">
      <c r="A9050" s="19" t="s">
        <v>125813</v>
      </c>
      <c r="B9050" s="24">
        <v>31</v>
      </c>
      <c r="C9050" s="22">
        <v>15</v>
      </c>
      <c r="D9050" s="21" t="s">
        <v>125814</v>
      </c>
      <c r="E9050" s="21" t="s">
        <v>125815</v>
      </c>
      <c r="F9050" s="21" t="s">
        <v>101568</v>
      </c>
      <c r="G9050" s="22">
        <v>1</v>
      </c>
      <c r="H9050" s="22">
        <v>10</v>
      </c>
      <c r="I9050" s="22">
        <v>17</v>
      </c>
      <c r="J9050" s="21" t="s">
        <v>125816</v>
      </c>
    </row>
    <row r="9051" spans="1:10" ht="32" customHeight="1">
      <c r="A9051" s="19" t="s">
        <v>125817</v>
      </c>
      <c r="B9051" s="24">
        <v>23</v>
      </c>
      <c r="C9051" s="22">
        <v>18</v>
      </c>
      <c r="D9051" s="21" t="s">
        <v>116444</v>
      </c>
      <c r="E9051" s="21" t="s">
        <v>116445</v>
      </c>
      <c r="F9051" s="21" t="s">
        <v>102144</v>
      </c>
      <c r="G9051" s="22">
        <v>3</v>
      </c>
      <c r="H9051" s="22">
        <v>11</v>
      </c>
      <c r="I9051" s="22">
        <v>20</v>
      </c>
      <c r="J9051" s="21" t="s">
        <v>125818</v>
      </c>
    </row>
    <row r="9052" spans="1:10" ht="32" customHeight="1">
      <c r="A9052" s="19" t="s">
        <v>125819</v>
      </c>
      <c r="B9052" s="24">
        <v>27</v>
      </c>
      <c r="C9052" s="22">
        <v>16</v>
      </c>
      <c r="D9052" s="21" t="s">
        <v>121797</v>
      </c>
      <c r="E9052" s="21" t="s">
        <v>121798</v>
      </c>
      <c r="F9052" s="21" t="s">
        <v>101945</v>
      </c>
      <c r="G9052" s="22">
        <v>1</v>
      </c>
      <c r="H9052" s="22">
        <v>11</v>
      </c>
      <c r="I9052" s="22">
        <v>19</v>
      </c>
      <c r="J9052" s="21" t="s">
        <v>125820</v>
      </c>
    </row>
    <row r="9053" spans="1:10" ht="32" customHeight="1">
      <c r="A9053" s="19" t="s">
        <v>125821</v>
      </c>
      <c r="B9053" s="24">
        <v>38</v>
      </c>
      <c r="C9053" s="22">
        <v>15</v>
      </c>
      <c r="D9053" s="21" t="s">
        <v>125822</v>
      </c>
      <c r="E9053" s="21" t="s">
        <v>125823</v>
      </c>
      <c r="F9053" s="21" t="s">
        <v>101528</v>
      </c>
      <c r="G9053" s="22">
        <v>10</v>
      </c>
      <c r="H9053" s="22">
        <v>0</v>
      </c>
      <c r="I9053" s="22">
        <v>0</v>
      </c>
      <c r="J9053" s="21" t="s">
        <v>125824</v>
      </c>
    </row>
    <row r="9054" spans="1:10" ht="32" customHeight="1">
      <c r="A9054" s="19" t="s">
        <v>125825</v>
      </c>
      <c r="B9054" s="24">
        <v>38</v>
      </c>
      <c r="C9054" s="22">
        <v>15</v>
      </c>
      <c r="D9054" s="21" t="s">
        <v>102147</v>
      </c>
      <c r="E9054" s="21" t="s">
        <v>102148</v>
      </c>
      <c r="F9054" s="21" t="s">
        <v>101694</v>
      </c>
      <c r="G9054" s="22">
        <v>10</v>
      </c>
      <c r="H9054" s="22">
        <v>0</v>
      </c>
      <c r="I9054" s="22">
        <v>0</v>
      </c>
      <c r="J9054" s="21" t="s">
        <v>125826</v>
      </c>
    </row>
    <row r="9055" spans="1:10" ht="32" customHeight="1">
      <c r="A9055" s="19" t="s">
        <v>125827</v>
      </c>
      <c r="B9055" s="24">
        <v>23</v>
      </c>
      <c r="C9055" s="22">
        <v>15</v>
      </c>
      <c r="D9055" s="21" t="s">
        <v>121754</v>
      </c>
      <c r="E9055" s="21" t="s">
        <v>121755</v>
      </c>
      <c r="F9055" s="21" t="s">
        <v>101694</v>
      </c>
      <c r="G9055" s="22">
        <v>10</v>
      </c>
      <c r="H9055" s="22">
        <v>0</v>
      </c>
      <c r="I9055" s="22">
        <v>0</v>
      </c>
      <c r="J9055" s="21" t="s">
        <v>125828</v>
      </c>
    </row>
    <row r="9056" spans="1:10" ht="32" customHeight="1">
      <c r="A9056" s="19" t="s">
        <v>125829</v>
      </c>
      <c r="B9056" s="24">
        <v>20</v>
      </c>
      <c r="C9056" s="22">
        <v>15</v>
      </c>
      <c r="D9056" s="21" t="s">
        <v>109628</v>
      </c>
      <c r="E9056" s="21" t="s">
        <v>109629</v>
      </c>
      <c r="F9056" s="21" t="s">
        <v>101694</v>
      </c>
      <c r="G9056" s="22">
        <v>3</v>
      </c>
      <c r="H9056" s="22">
        <v>8</v>
      </c>
      <c r="I9056" s="22">
        <v>14</v>
      </c>
      <c r="J9056" s="21" t="s">
        <v>125830</v>
      </c>
    </row>
    <row r="9057" spans="1:10" ht="32" customHeight="1">
      <c r="A9057" s="19" t="s">
        <v>125831</v>
      </c>
      <c r="B9057" s="24">
        <v>45</v>
      </c>
      <c r="C9057" s="22">
        <v>28</v>
      </c>
      <c r="D9057" s="21" t="s">
        <v>116265</v>
      </c>
      <c r="E9057" s="21" t="s">
        <v>116266</v>
      </c>
      <c r="F9057" s="21" t="s">
        <v>104397</v>
      </c>
      <c r="G9057" s="22">
        <v>4</v>
      </c>
      <c r="H9057" s="22">
        <v>20</v>
      </c>
      <c r="I9057" s="22">
        <v>27</v>
      </c>
      <c r="J9057" s="21" t="s">
        <v>125832</v>
      </c>
    </row>
    <row r="9058" spans="1:10" ht="32" customHeight="1">
      <c r="A9058" s="19" t="s">
        <v>125833</v>
      </c>
      <c r="B9058" s="24">
        <v>43</v>
      </c>
      <c r="C9058" s="22">
        <v>18</v>
      </c>
      <c r="D9058" s="21" t="s">
        <v>104290</v>
      </c>
      <c r="E9058" s="21" t="s">
        <v>104291</v>
      </c>
      <c r="F9058" s="21" t="s">
        <v>102144</v>
      </c>
      <c r="G9058" s="22">
        <v>1</v>
      </c>
      <c r="H9058" s="22">
        <v>13</v>
      </c>
      <c r="I9058" s="22">
        <v>19</v>
      </c>
      <c r="J9058" s="21" t="s">
        <v>125834</v>
      </c>
    </row>
    <row r="9059" spans="1:10" ht="32" customHeight="1">
      <c r="A9059" s="19" t="s">
        <v>125835</v>
      </c>
      <c r="B9059" s="24">
        <v>17</v>
      </c>
      <c r="C9059" s="22">
        <v>15</v>
      </c>
      <c r="D9059" s="21" t="s">
        <v>117302</v>
      </c>
      <c r="E9059" s="21" t="s">
        <v>117303</v>
      </c>
      <c r="F9059" s="21" t="s">
        <v>101528</v>
      </c>
      <c r="G9059" s="22">
        <v>10</v>
      </c>
      <c r="H9059" s="22">
        <v>0</v>
      </c>
      <c r="I9059" s="22">
        <v>0</v>
      </c>
      <c r="J9059" s="21" t="s">
        <v>125836</v>
      </c>
    </row>
    <row r="9060" spans="1:10" ht="32" customHeight="1">
      <c r="A9060" s="19" t="s">
        <v>125837</v>
      </c>
      <c r="B9060" s="24">
        <v>23</v>
      </c>
      <c r="C9060" s="22">
        <v>15</v>
      </c>
      <c r="D9060" s="21" t="s">
        <v>125838</v>
      </c>
      <c r="E9060" s="21" t="s">
        <v>125839</v>
      </c>
      <c r="F9060" s="21" t="s">
        <v>101528</v>
      </c>
      <c r="G9060" s="22">
        <v>10</v>
      </c>
      <c r="H9060" s="22">
        <v>0</v>
      </c>
      <c r="I9060" s="22">
        <v>0</v>
      </c>
      <c r="J9060" s="21" t="s">
        <v>125840</v>
      </c>
    </row>
    <row r="9061" spans="1:10" ht="32" customHeight="1">
      <c r="A9061" s="19" t="s">
        <v>125841</v>
      </c>
      <c r="B9061" s="24">
        <v>17</v>
      </c>
      <c r="C9061" s="22">
        <v>15</v>
      </c>
      <c r="D9061" s="21" t="s">
        <v>115735</v>
      </c>
      <c r="E9061" s="21" t="s">
        <v>115736</v>
      </c>
      <c r="F9061" s="21" t="s">
        <v>101563</v>
      </c>
      <c r="G9061" s="22">
        <v>10</v>
      </c>
      <c r="H9061" s="22">
        <v>0</v>
      </c>
      <c r="I9061" s="22">
        <v>0</v>
      </c>
      <c r="J9061" s="21" t="s">
        <v>125842</v>
      </c>
    </row>
    <row r="9062" spans="1:10" ht="32" customHeight="1">
      <c r="A9062" s="19" t="s">
        <v>125843</v>
      </c>
      <c r="B9062" s="24">
        <v>17</v>
      </c>
      <c r="C9062" s="22">
        <v>15</v>
      </c>
      <c r="D9062" s="21" t="s">
        <v>115735</v>
      </c>
      <c r="E9062" s="21" t="s">
        <v>115736</v>
      </c>
      <c r="F9062" s="21" t="s">
        <v>101563</v>
      </c>
      <c r="G9062" s="22">
        <v>10</v>
      </c>
      <c r="H9062" s="22">
        <v>0</v>
      </c>
      <c r="I9062" s="22">
        <v>0</v>
      </c>
      <c r="J9062" s="21" t="s">
        <v>125842</v>
      </c>
    </row>
    <row r="9063" spans="1:10" ht="32" customHeight="1">
      <c r="A9063" s="19" t="s">
        <v>125844</v>
      </c>
      <c r="B9063" s="24">
        <v>18</v>
      </c>
      <c r="C9063" s="22">
        <v>15</v>
      </c>
      <c r="D9063" s="21" t="s">
        <v>104996</v>
      </c>
      <c r="E9063" s="21" t="s">
        <v>104997</v>
      </c>
      <c r="F9063" s="21" t="s">
        <v>14739</v>
      </c>
      <c r="G9063" s="22">
        <v>10</v>
      </c>
      <c r="H9063" s="22">
        <v>0</v>
      </c>
      <c r="I9063" s="22">
        <v>0</v>
      </c>
      <c r="J9063" s="21" t="s">
        <v>104998</v>
      </c>
    </row>
    <row r="9064" spans="1:10" ht="32" customHeight="1">
      <c r="A9064" s="19" t="s">
        <v>125845</v>
      </c>
      <c r="B9064" s="24">
        <v>18</v>
      </c>
      <c r="C9064" s="22">
        <v>15</v>
      </c>
      <c r="D9064" s="21" t="s">
        <v>104996</v>
      </c>
      <c r="E9064" s="21" t="s">
        <v>104997</v>
      </c>
      <c r="F9064" s="21" t="s">
        <v>14739</v>
      </c>
      <c r="G9064" s="22">
        <v>10</v>
      </c>
      <c r="H9064" s="22">
        <v>0</v>
      </c>
      <c r="I9064" s="22">
        <v>0</v>
      </c>
      <c r="J9064" s="21" t="s">
        <v>104998</v>
      </c>
    </row>
    <row r="9065" spans="1:10" ht="32" customHeight="1">
      <c r="A9065" s="19" t="s">
        <v>125846</v>
      </c>
      <c r="B9065" s="24">
        <v>15</v>
      </c>
      <c r="C9065" s="22">
        <v>17</v>
      </c>
      <c r="D9065" s="21" t="s">
        <v>118845</v>
      </c>
      <c r="E9065" s="21" t="s">
        <v>118846</v>
      </c>
      <c r="F9065" s="21" t="s">
        <v>14743</v>
      </c>
      <c r="G9065" s="22">
        <v>2</v>
      </c>
      <c r="H9065" s="22">
        <v>11</v>
      </c>
      <c r="I9065" s="22">
        <v>21</v>
      </c>
      <c r="J9065" s="21" t="s">
        <v>125847</v>
      </c>
    </row>
    <row r="9066" spans="1:10" ht="32" customHeight="1">
      <c r="A9066" s="19" t="s">
        <v>125848</v>
      </c>
      <c r="B9066" s="24">
        <v>15</v>
      </c>
      <c r="C9066" s="22">
        <v>17</v>
      </c>
      <c r="D9066" s="21" t="s">
        <v>118845</v>
      </c>
      <c r="E9066" s="21" t="s">
        <v>118846</v>
      </c>
      <c r="F9066" s="21" t="s">
        <v>14743</v>
      </c>
      <c r="G9066" s="22">
        <v>2</v>
      </c>
      <c r="H9066" s="22">
        <v>11</v>
      </c>
      <c r="I9066" s="22">
        <v>21</v>
      </c>
      <c r="J9066" s="21" t="s">
        <v>125847</v>
      </c>
    </row>
    <row r="9067" spans="1:10" ht="32" customHeight="1">
      <c r="A9067" s="19" t="s">
        <v>125849</v>
      </c>
      <c r="B9067" s="24">
        <v>20</v>
      </c>
      <c r="C9067" s="22">
        <v>15</v>
      </c>
      <c r="D9067" s="21" t="s">
        <v>125850</v>
      </c>
      <c r="E9067" s="21" t="s">
        <v>125851</v>
      </c>
      <c r="F9067" s="21" t="s">
        <v>101554</v>
      </c>
      <c r="G9067" s="22">
        <v>10</v>
      </c>
      <c r="H9067" s="22">
        <v>0</v>
      </c>
      <c r="I9067" s="22">
        <v>0</v>
      </c>
      <c r="J9067" s="21" t="s">
        <v>125852</v>
      </c>
    </row>
    <row r="9068" spans="1:10" ht="20" customHeight="1">
      <c r="A9068" s="27">
        <v>-999</v>
      </c>
      <c r="B9068" s="24">
        <v>-999</v>
      </c>
      <c r="C9068" s="22">
        <v>-999</v>
      </c>
      <c r="D9068" s="22">
        <v>-999</v>
      </c>
      <c r="E9068" s="22">
        <v>-999</v>
      </c>
      <c r="F9068" s="22">
        <v>-999</v>
      </c>
      <c r="G9068" s="22">
        <v>-999</v>
      </c>
      <c r="H9068" s="22">
        <v>-999</v>
      </c>
      <c r="I9068" s="22">
        <v>-999</v>
      </c>
      <c r="J9068" s="22">
        <v>-999</v>
      </c>
    </row>
    <row r="9069" spans="1:10" ht="32" customHeight="1">
      <c r="A9069" s="19" t="s">
        <v>125853</v>
      </c>
      <c r="B9069" s="24">
        <v>20</v>
      </c>
      <c r="C9069" s="22">
        <v>15</v>
      </c>
      <c r="D9069" s="21" t="s">
        <v>125850</v>
      </c>
      <c r="E9069" s="21" t="s">
        <v>125851</v>
      </c>
      <c r="F9069" s="21" t="s">
        <v>101554</v>
      </c>
      <c r="G9069" s="22">
        <v>10</v>
      </c>
      <c r="H9069" s="22">
        <v>0</v>
      </c>
      <c r="I9069" s="22">
        <v>0</v>
      </c>
      <c r="J9069" s="21" t="s">
        <v>125852</v>
      </c>
    </row>
    <row r="9070" spans="1:10" ht="32" customHeight="1">
      <c r="A9070" s="19" t="s">
        <v>125854</v>
      </c>
      <c r="B9070" s="24">
        <v>20</v>
      </c>
      <c r="C9070" s="22">
        <v>15</v>
      </c>
      <c r="D9070" s="21" t="s">
        <v>125855</v>
      </c>
      <c r="E9070" s="21" t="s">
        <v>125856</v>
      </c>
      <c r="F9070" s="21" t="s">
        <v>14739</v>
      </c>
      <c r="G9070" s="22">
        <v>10</v>
      </c>
      <c r="H9070" s="22">
        <v>0</v>
      </c>
      <c r="I9070" s="22">
        <v>0</v>
      </c>
      <c r="J9070" s="21" t="s">
        <v>125857</v>
      </c>
    </row>
    <row r="9071" spans="1:10" ht="32" customHeight="1">
      <c r="A9071" s="19" t="s">
        <v>125858</v>
      </c>
      <c r="B9071" s="24">
        <v>23</v>
      </c>
      <c r="C9071" s="22">
        <v>15</v>
      </c>
      <c r="D9071" s="21" t="s">
        <v>110153</v>
      </c>
      <c r="E9071" s="21" t="s">
        <v>110154</v>
      </c>
      <c r="F9071" s="21" t="s">
        <v>101568</v>
      </c>
      <c r="G9071" s="22">
        <v>1</v>
      </c>
      <c r="H9071" s="22">
        <v>9</v>
      </c>
      <c r="I9071" s="22">
        <v>18</v>
      </c>
      <c r="J9071" s="21" t="s">
        <v>125859</v>
      </c>
    </row>
    <row r="9072" spans="1:10" ht="32" customHeight="1">
      <c r="A9072" s="19" t="s">
        <v>125860</v>
      </c>
      <c r="B9072" s="24">
        <v>16</v>
      </c>
      <c r="C9072" s="22">
        <v>24</v>
      </c>
      <c r="D9072" s="21" t="s">
        <v>106412</v>
      </c>
      <c r="E9072" s="21" t="s">
        <v>106413</v>
      </c>
      <c r="F9072" s="21" t="s">
        <v>102405</v>
      </c>
      <c r="G9072" s="22">
        <v>9</v>
      </c>
      <c r="H9072" s="22">
        <v>11</v>
      </c>
      <c r="I9072" s="22">
        <v>21</v>
      </c>
      <c r="J9072" s="21" t="s">
        <v>125861</v>
      </c>
    </row>
    <row r="9073" spans="1:10" ht="32" customHeight="1">
      <c r="A9073" s="19" t="s">
        <v>125862</v>
      </c>
      <c r="B9073" s="24">
        <v>18</v>
      </c>
      <c r="C9073" s="22">
        <v>15</v>
      </c>
      <c r="D9073" s="21" t="s">
        <v>104558</v>
      </c>
      <c r="E9073" s="21" t="s">
        <v>104559</v>
      </c>
      <c r="F9073" s="21" t="s">
        <v>14739</v>
      </c>
      <c r="G9073" s="22">
        <v>10</v>
      </c>
      <c r="H9073" s="22">
        <v>0</v>
      </c>
      <c r="I9073" s="22">
        <v>0</v>
      </c>
      <c r="J9073" s="21" t="s">
        <v>122838</v>
      </c>
    </row>
    <row r="9074" spans="1:10" ht="32" customHeight="1">
      <c r="A9074" s="19" t="s">
        <v>125863</v>
      </c>
      <c r="B9074" s="24">
        <v>13</v>
      </c>
      <c r="C9074" s="22">
        <v>15</v>
      </c>
      <c r="D9074" s="21" t="s">
        <v>110587</v>
      </c>
      <c r="E9074" s="21" t="s">
        <v>110588</v>
      </c>
      <c r="F9074" s="21" t="s">
        <v>14739</v>
      </c>
      <c r="G9074" s="22">
        <v>10</v>
      </c>
      <c r="H9074" s="22">
        <v>0</v>
      </c>
      <c r="I9074" s="22">
        <v>0</v>
      </c>
      <c r="J9074" s="21" t="s">
        <v>125864</v>
      </c>
    </row>
    <row r="9075" spans="1:10" ht="32" customHeight="1">
      <c r="A9075" s="19" t="s">
        <v>125865</v>
      </c>
      <c r="B9075" s="24">
        <v>29</v>
      </c>
      <c r="C9075" s="22">
        <v>26</v>
      </c>
      <c r="D9075" s="21" t="s">
        <v>125866</v>
      </c>
      <c r="E9075" s="21" t="s">
        <v>125867</v>
      </c>
      <c r="F9075" s="21" t="s">
        <v>103178</v>
      </c>
      <c r="G9075" s="22">
        <v>3</v>
      </c>
      <c r="H9075" s="22">
        <v>19</v>
      </c>
      <c r="I9075" s="22">
        <v>34</v>
      </c>
      <c r="J9075" s="21" t="s">
        <v>125868</v>
      </c>
    </row>
    <row r="9076" spans="1:10" ht="20" customHeight="1">
      <c r="A9076" s="27">
        <v>-999</v>
      </c>
      <c r="B9076" s="24">
        <v>-999</v>
      </c>
      <c r="C9076" s="22">
        <v>-999</v>
      </c>
      <c r="D9076" s="22">
        <v>-999</v>
      </c>
      <c r="E9076" s="22">
        <v>-999</v>
      </c>
      <c r="F9076" s="22">
        <v>-999</v>
      </c>
      <c r="G9076" s="22">
        <v>-999</v>
      </c>
      <c r="H9076" s="22">
        <v>-999</v>
      </c>
      <c r="I9076" s="22">
        <v>-999</v>
      </c>
      <c r="J9076" s="22">
        <v>-999</v>
      </c>
    </row>
    <row r="9077" spans="1:10" ht="32" customHeight="1">
      <c r="A9077" s="19" t="s">
        <v>125869</v>
      </c>
      <c r="B9077" s="24">
        <v>12</v>
      </c>
      <c r="C9077" s="22">
        <v>18</v>
      </c>
      <c r="D9077" s="21" t="s">
        <v>125870</v>
      </c>
      <c r="E9077" s="21" t="s">
        <v>125871</v>
      </c>
      <c r="F9077" s="21" t="s">
        <v>101757</v>
      </c>
      <c r="G9077" s="22">
        <v>6</v>
      </c>
      <c r="H9077" s="22">
        <v>8</v>
      </c>
      <c r="I9077" s="22">
        <v>17</v>
      </c>
      <c r="J9077" s="21" t="s">
        <v>125872</v>
      </c>
    </row>
    <row r="9078" spans="1:10" ht="32" customHeight="1">
      <c r="A9078" s="19" t="s">
        <v>125873</v>
      </c>
      <c r="B9078" s="24">
        <v>25</v>
      </c>
      <c r="C9078" s="22">
        <v>15</v>
      </c>
      <c r="D9078" s="21" t="s">
        <v>125874</v>
      </c>
      <c r="E9078" s="21" t="s">
        <v>125875</v>
      </c>
      <c r="F9078" s="21" t="s">
        <v>14739</v>
      </c>
      <c r="G9078" s="22">
        <v>2</v>
      </c>
      <c r="H9078" s="22">
        <v>7</v>
      </c>
      <c r="I9078" s="22">
        <v>11</v>
      </c>
      <c r="J9078" s="21" t="s">
        <v>125876</v>
      </c>
    </row>
    <row r="9079" spans="1:10" ht="32" customHeight="1">
      <c r="A9079" s="19" t="s">
        <v>125877</v>
      </c>
      <c r="B9079" s="24">
        <v>14</v>
      </c>
      <c r="C9079" s="22">
        <v>16</v>
      </c>
      <c r="D9079" s="21" t="s">
        <v>123095</v>
      </c>
      <c r="E9079" s="21" t="s">
        <v>123096</v>
      </c>
      <c r="F9079" s="21" t="s">
        <v>101945</v>
      </c>
      <c r="G9079" s="22">
        <v>2</v>
      </c>
      <c r="H9079" s="22">
        <v>10</v>
      </c>
      <c r="I9079" s="22">
        <v>20</v>
      </c>
      <c r="J9079" s="21" t="s">
        <v>125878</v>
      </c>
    </row>
    <row r="9080" spans="1:10" ht="32" customHeight="1">
      <c r="A9080" s="19" t="s">
        <v>125879</v>
      </c>
      <c r="B9080" s="24">
        <v>20</v>
      </c>
      <c r="C9080" s="22">
        <v>15</v>
      </c>
      <c r="D9080" s="21" t="s">
        <v>113852</v>
      </c>
      <c r="E9080" s="21" t="s">
        <v>113853</v>
      </c>
      <c r="F9080" s="21" t="s">
        <v>101628</v>
      </c>
      <c r="G9080" s="22">
        <v>1</v>
      </c>
      <c r="H9080" s="22">
        <v>10</v>
      </c>
      <c r="I9080" s="22">
        <v>21</v>
      </c>
      <c r="J9080" s="21" t="s">
        <v>125880</v>
      </c>
    </row>
    <row r="9081" spans="1:10" ht="32" customHeight="1">
      <c r="A9081" s="19" t="s">
        <v>125881</v>
      </c>
      <c r="B9081" s="24">
        <v>27</v>
      </c>
      <c r="C9081" s="22">
        <v>69</v>
      </c>
      <c r="D9081" s="21" t="s">
        <v>115049</v>
      </c>
      <c r="E9081" s="21" t="s">
        <v>115050</v>
      </c>
      <c r="F9081" s="21" t="s">
        <v>14735</v>
      </c>
      <c r="G9081" s="22">
        <v>8</v>
      </c>
      <c r="H9081" s="22">
        <v>11</v>
      </c>
      <c r="I9081" s="22">
        <v>24</v>
      </c>
      <c r="J9081" s="21" t="s">
        <v>125882</v>
      </c>
    </row>
    <row r="9082" spans="1:10" ht="32" customHeight="1">
      <c r="A9082" s="19" t="s">
        <v>125883</v>
      </c>
      <c r="B9082" s="24">
        <v>20</v>
      </c>
      <c r="C9082" s="22">
        <v>15</v>
      </c>
      <c r="D9082" s="21" t="s">
        <v>125884</v>
      </c>
      <c r="E9082" s="21" t="s">
        <v>125885</v>
      </c>
      <c r="F9082" s="21" t="s">
        <v>101554</v>
      </c>
      <c r="G9082" s="22">
        <v>10</v>
      </c>
      <c r="H9082" s="22">
        <v>0</v>
      </c>
      <c r="I9082" s="22">
        <v>0</v>
      </c>
      <c r="J9082" s="21" t="s">
        <v>125886</v>
      </c>
    </row>
    <row r="9083" spans="1:10" ht="32" customHeight="1">
      <c r="A9083" s="19" t="s">
        <v>125887</v>
      </c>
      <c r="B9083" s="24">
        <v>38</v>
      </c>
      <c r="C9083" s="22">
        <v>16</v>
      </c>
      <c r="D9083" s="21" t="s">
        <v>125888</v>
      </c>
      <c r="E9083" s="21" t="s">
        <v>125889</v>
      </c>
      <c r="F9083" s="21" t="s">
        <v>101533</v>
      </c>
      <c r="G9083" s="22">
        <v>2</v>
      </c>
      <c r="H9083" s="22">
        <v>10</v>
      </c>
      <c r="I9083" s="22">
        <v>17</v>
      </c>
      <c r="J9083" s="21" t="s">
        <v>125890</v>
      </c>
    </row>
    <row r="9084" spans="1:10" ht="32" customHeight="1">
      <c r="A9084" s="19" t="s">
        <v>125891</v>
      </c>
      <c r="B9084" s="24">
        <v>13</v>
      </c>
      <c r="C9084" s="22">
        <v>15</v>
      </c>
      <c r="D9084" s="21" t="s">
        <v>125892</v>
      </c>
      <c r="E9084" s="21" t="s">
        <v>125893</v>
      </c>
      <c r="F9084" s="21" t="s">
        <v>14739</v>
      </c>
      <c r="G9084" s="22">
        <v>10</v>
      </c>
      <c r="H9084" s="22">
        <v>0</v>
      </c>
      <c r="I9084" s="22">
        <v>0</v>
      </c>
      <c r="J9084" s="21" t="s">
        <v>125894</v>
      </c>
    </row>
    <row r="9085" spans="1:10" ht="20" customHeight="1">
      <c r="A9085" s="19" t="s">
        <v>125895</v>
      </c>
      <c r="B9085" s="24">
        <v>28</v>
      </c>
      <c r="C9085" s="22">
        <v>15</v>
      </c>
      <c r="D9085" s="21" t="s">
        <v>105808</v>
      </c>
      <c r="E9085" s="21" t="s">
        <v>105809</v>
      </c>
      <c r="F9085" s="21" t="s">
        <v>101554</v>
      </c>
      <c r="G9085" s="22">
        <v>10</v>
      </c>
      <c r="H9085" s="22">
        <v>0</v>
      </c>
      <c r="I9085" s="22">
        <v>0</v>
      </c>
      <c r="J9085" s="21" t="s">
        <v>125896</v>
      </c>
    </row>
    <row r="9086" spans="1:10" ht="32" customHeight="1">
      <c r="A9086" s="19" t="s">
        <v>125897</v>
      </c>
      <c r="B9086" s="24">
        <v>43</v>
      </c>
      <c r="C9086" s="22">
        <v>15</v>
      </c>
      <c r="D9086" s="21" t="s">
        <v>103888</v>
      </c>
      <c r="E9086" s="21" t="s">
        <v>103889</v>
      </c>
      <c r="F9086" s="21" t="s">
        <v>101568</v>
      </c>
      <c r="G9086" s="22">
        <v>1</v>
      </c>
      <c r="H9086" s="22">
        <v>10</v>
      </c>
      <c r="I9086" s="22">
        <v>16</v>
      </c>
      <c r="J9086" s="21" t="s">
        <v>125898</v>
      </c>
    </row>
    <row r="9087" spans="1:10" ht="20" customHeight="1">
      <c r="A9087" s="19" t="s">
        <v>125899</v>
      </c>
      <c r="B9087" s="24">
        <v>30</v>
      </c>
      <c r="C9087" s="22">
        <v>23</v>
      </c>
      <c r="D9087" s="21" t="s">
        <v>104352</v>
      </c>
      <c r="E9087" s="21" t="s">
        <v>104353</v>
      </c>
      <c r="F9087" s="21" t="s">
        <v>117208</v>
      </c>
      <c r="G9087" s="22">
        <v>1</v>
      </c>
      <c r="H9087" s="22">
        <v>18</v>
      </c>
      <c r="I9087" s="22">
        <v>45</v>
      </c>
      <c r="J9087" s="21" t="s">
        <v>125900</v>
      </c>
    </row>
    <row r="9088" spans="1:10" ht="32" customHeight="1">
      <c r="A9088" s="19" t="s">
        <v>125901</v>
      </c>
      <c r="B9088" s="24">
        <v>12</v>
      </c>
      <c r="C9088" s="22">
        <v>15</v>
      </c>
      <c r="D9088" s="21" t="s">
        <v>122450</v>
      </c>
      <c r="E9088" s="21" t="s">
        <v>122451</v>
      </c>
      <c r="F9088" s="21" t="s">
        <v>101727</v>
      </c>
      <c r="G9088" s="22">
        <v>10</v>
      </c>
      <c r="H9088" s="22">
        <v>0</v>
      </c>
      <c r="I9088" s="22">
        <v>0</v>
      </c>
      <c r="J9088" s="21" t="s">
        <v>122452</v>
      </c>
    </row>
    <row r="9089" spans="1:10" ht="32" customHeight="1">
      <c r="A9089" s="19" t="s">
        <v>125902</v>
      </c>
      <c r="B9089" s="24">
        <v>12</v>
      </c>
      <c r="C9089" s="22">
        <v>15</v>
      </c>
      <c r="D9089" s="21" t="s">
        <v>122450</v>
      </c>
      <c r="E9089" s="21" t="s">
        <v>122451</v>
      </c>
      <c r="F9089" s="21" t="s">
        <v>101727</v>
      </c>
      <c r="G9089" s="22">
        <v>10</v>
      </c>
      <c r="H9089" s="22">
        <v>0</v>
      </c>
      <c r="I9089" s="22">
        <v>0</v>
      </c>
      <c r="J9089" s="21" t="s">
        <v>122452</v>
      </c>
    </row>
    <row r="9090" spans="1:10" ht="32" customHeight="1">
      <c r="A9090" s="19" t="s">
        <v>125903</v>
      </c>
      <c r="B9090" s="24">
        <v>32</v>
      </c>
      <c r="C9090" s="22">
        <v>15</v>
      </c>
      <c r="D9090" s="21" t="s">
        <v>114081</v>
      </c>
      <c r="E9090" s="21" t="s">
        <v>114082</v>
      </c>
      <c r="F9090" s="21" t="s">
        <v>14739</v>
      </c>
      <c r="G9090" s="22">
        <v>10</v>
      </c>
      <c r="H9090" s="22">
        <v>0</v>
      </c>
      <c r="I9090" s="22">
        <v>0</v>
      </c>
      <c r="J9090" s="21" t="s">
        <v>114083</v>
      </c>
    </row>
    <row r="9091" spans="1:10" ht="32" customHeight="1">
      <c r="A9091" s="19" t="s">
        <v>125904</v>
      </c>
      <c r="B9091" s="24">
        <v>20</v>
      </c>
      <c r="C9091" s="22">
        <v>15</v>
      </c>
      <c r="D9091" s="21" t="s">
        <v>125905</v>
      </c>
      <c r="E9091" s="21" t="s">
        <v>125906</v>
      </c>
      <c r="F9091" s="21" t="s">
        <v>14739</v>
      </c>
      <c r="G9091" s="22">
        <v>10</v>
      </c>
      <c r="H9091" s="22">
        <v>0</v>
      </c>
      <c r="I9091" s="22">
        <v>0</v>
      </c>
      <c r="J9091" s="21" t="s">
        <v>125907</v>
      </c>
    </row>
    <row r="9092" spans="1:10" ht="32" customHeight="1">
      <c r="A9092" s="19" t="s">
        <v>125908</v>
      </c>
      <c r="B9092" s="24">
        <v>59</v>
      </c>
      <c r="C9092" s="22">
        <v>33</v>
      </c>
      <c r="D9092" s="21" t="s">
        <v>101772</v>
      </c>
      <c r="E9092" s="21" t="s">
        <v>101773</v>
      </c>
      <c r="F9092" s="21" t="s">
        <v>14743</v>
      </c>
      <c r="G9092" s="22">
        <v>9</v>
      </c>
      <c r="H9092" s="22">
        <v>20</v>
      </c>
      <c r="I9092" s="22">
        <v>27</v>
      </c>
      <c r="J9092" s="21" t="s">
        <v>102110</v>
      </c>
    </row>
    <row r="9093" spans="1:10" ht="20" customHeight="1">
      <c r="A9093" s="19" t="s">
        <v>125909</v>
      </c>
      <c r="B9093" s="24">
        <v>20</v>
      </c>
      <c r="C9093" s="22">
        <v>15</v>
      </c>
      <c r="D9093" s="21" t="s">
        <v>125910</v>
      </c>
      <c r="E9093" s="21" t="s">
        <v>125911</v>
      </c>
      <c r="F9093" s="21" t="s">
        <v>101554</v>
      </c>
      <c r="G9093" s="22">
        <v>10</v>
      </c>
      <c r="H9093" s="22">
        <v>0</v>
      </c>
      <c r="I9093" s="22">
        <v>0</v>
      </c>
      <c r="J9093" s="21" t="s">
        <v>125912</v>
      </c>
    </row>
    <row r="9094" spans="1:10" ht="32" customHeight="1">
      <c r="A9094" s="19" t="s">
        <v>125913</v>
      </c>
      <c r="B9094" s="24">
        <v>53</v>
      </c>
      <c r="C9094" s="22">
        <v>15</v>
      </c>
      <c r="D9094" s="21" t="s">
        <v>111345</v>
      </c>
      <c r="E9094" s="21" t="s">
        <v>111346</v>
      </c>
      <c r="F9094" s="21" t="s">
        <v>101568</v>
      </c>
      <c r="G9094" s="22">
        <v>1</v>
      </c>
      <c r="H9094" s="22">
        <v>10</v>
      </c>
      <c r="I9094" s="22">
        <v>15</v>
      </c>
      <c r="J9094" s="21" t="s">
        <v>125914</v>
      </c>
    </row>
    <row r="9095" spans="1:10" ht="32" customHeight="1">
      <c r="A9095" s="19" t="s">
        <v>125915</v>
      </c>
      <c r="B9095" s="24">
        <v>26</v>
      </c>
      <c r="C9095" s="22">
        <v>15</v>
      </c>
      <c r="D9095" s="21" t="s">
        <v>125411</v>
      </c>
      <c r="E9095" s="21" t="s">
        <v>125412</v>
      </c>
      <c r="F9095" s="21" t="s">
        <v>101694</v>
      </c>
      <c r="G9095" s="22">
        <v>10</v>
      </c>
      <c r="H9095" s="22">
        <v>0</v>
      </c>
      <c r="I9095" s="22">
        <v>0</v>
      </c>
      <c r="J9095" s="21" t="s">
        <v>125916</v>
      </c>
    </row>
    <row r="9096" spans="1:10" ht="32" customHeight="1">
      <c r="A9096" s="19" t="s">
        <v>125917</v>
      </c>
      <c r="B9096" s="24">
        <v>14</v>
      </c>
      <c r="C9096" s="22">
        <v>21</v>
      </c>
      <c r="D9096" s="21" t="s">
        <v>102880</v>
      </c>
      <c r="E9096" s="21" t="s">
        <v>102881</v>
      </c>
      <c r="F9096" s="21" t="s">
        <v>14743</v>
      </c>
      <c r="G9096" s="22">
        <v>7</v>
      </c>
      <c r="H9096" s="22">
        <v>10</v>
      </c>
      <c r="I9096" s="22">
        <v>18</v>
      </c>
      <c r="J9096" s="21" t="s">
        <v>106005</v>
      </c>
    </row>
    <row r="9097" spans="1:10" ht="20" customHeight="1">
      <c r="A9097" s="27">
        <v>-999</v>
      </c>
      <c r="B9097" s="24">
        <v>-999</v>
      </c>
      <c r="C9097" s="22">
        <v>-999</v>
      </c>
      <c r="D9097" s="22">
        <v>-999</v>
      </c>
      <c r="E9097" s="22">
        <v>-999</v>
      </c>
      <c r="F9097" s="22">
        <v>-999</v>
      </c>
      <c r="G9097" s="22">
        <v>-999</v>
      </c>
      <c r="H9097" s="22">
        <v>-999</v>
      </c>
      <c r="I9097" s="22">
        <v>-999</v>
      </c>
      <c r="J9097" s="22">
        <v>-999</v>
      </c>
    </row>
    <row r="9098" spans="1:10" ht="32" customHeight="1">
      <c r="A9098" s="19" t="s">
        <v>125918</v>
      </c>
      <c r="B9098" s="24">
        <v>30</v>
      </c>
      <c r="C9098" s="22">
        <v>15</v>
      </c>
      <c r="D9098" s="21" t="s">
        <v>125919</v>
      </c>
      <c r="E9098" s="21" t="s">
        <v>125920</v>
      </c>
      <c r="F9098" s="21" t="s">
        <v>14739</v>
      </c>
      <c r="G9098" s="22">
        <v>1</v>
      </c>
      <c r="H9098" s="22">
        <v>6</v>
      </c>
      <c r="I9098" s="22">
        <v>13</v>
      </c>
      <c r="J9098" s="21" t="s">
        <v>125921</v>
      </c>
    </row>
    <row r="9099" spans="1:10" ht="32" customHeight="1">
      <c r="A9099" s="19" t="s">
        <v>125922</v>
      </c>
      <c r="B9099" s="24">
        <v>23</v>
      </c>
      <c r="C9099" s="22">
        <v>15</v>
      </c>
      <c r="D9099" s="21" t="s">
        <v>111910</v>
      </c>
      <c r="E9099" s="21" t="s">
        <v>111911</v>
      </c>
      <c r="F9099" s="21" t="s">
        <v>101528</v>
      </c>
      <c r="G9099" s="22">
        <v>10</v>
      </c>
      <c r="H9099" s="22">
        <v>0</v>
      </c>
      <c r="I9099" s="22">
        <v>0</v>
      </c>
      <c r="J9099" s="21" t="s">
        <v>113166</v>
      </c>
    </row>
    <row r="9100" spans="1:10" ht="32" customHeight="1">
      <c r="A9100" s="19" t="s">
        <v>125923</v>
      </c>
      <c r="B9100" s="24">
        <v>12</v>
      </c>
      <c r="C9100" s="22">
        <v>16</v>
      </c>
      <c r="D9100" s="21" t="s">
        <v>125924</v>
      </c>
      <c r="E9100" s="21" t="s">
        <v>125925</v>
      </c>
      <c r="F9100" s="21" t="s">
        <v>101533</v>
      </c>
      <c r="G9100" s="22">
        <v>4</v>
      </c>
      <c r="H9100" s="22">
        <v>8</v>
      </c>
      <c r="I9100" s="22">
        <v>18</v>
      </c>
      <c r="J9100" s="21" t="s">
        <v>125926</v>
      </c>
    </row>
    <row r="9101" spans="1:10" ht="20" customHeight="1">
      <c r="A9101" s="27">
        <v>-999</v>
      </c>
      <c r="B9101" s="24">
        <v>-999</v>
      </c>
      <c r="C9101" s="22">
        <v>-999</v>
      </c>
      <c r="D9101" s="22">
        <v>-999</v>
      </c>
      <c r="E9101" s="22">
        <v>-999</v>
      </c>
      <c r="F9101" s="22">
        <v>-999</v>
      </c>
      <c r="G9101" s="22">
        <v>-999</v>
      </c>
      <c r="H9101" s="22">
        <v>-999</v>
      </c>
      <c r="I9101" s="22">
        <v>-999</v>
      </c>
      <c r="J9101" s="22">
        <v>-999</v>
      </c>
    </row>
    <row r="9102" spans="1:10" ht="32" customHeight="1">
      <c r="A9102" s="19" t="s">
        <v>125927</v>
      </c>
      <c r="B9102" s="24">
        <v>22</v>
      </c>
      <c r="C9102" s="22">
        <v>15</v>
      </c>
      <c r="D9102" s="21" t="s">
        <v>114208</v>
      </c>
      <c r="E9102" s="21" t="s">
        <v>114209</v>
      </c>
      <c r="F9102" s="21" t="s">
        <v>14739</v>
      </c>
      <c r="G9102" s="22">
        <v>10</v>
      </c>
      <c r="H9102" s="22">
        <v>0</v>
      </c>
      <c r="I9102" s="22">
        <v>0</v>
      </c>
      <c r="J9102" s="21" t="s">
        <v>125928</v>
      </c>
    </row>
    <row r="9103" spans="1:10" ht="32" customHeight="1">
      <c r="A9103" s="19" t="s">
        <v>125929</v>
      </c>
      <c r="B9103" s="24">
        <v>42</v>
      </c>
      <c r="C9103" s="22">
        <v>16</v>
      </c>
      <c r="D9103" s="21" t="s">
        <v>125930</v>
      </c>
      <c r="E9103" s="21" t="s">
        <v>125931</v>
      </c>
      <c r="F9103" s="21" t="s">
        <v>101533</v>
      </c>
      <c r="G9103" s="22">
        <v>2</v>
      </c>
      <c r="H9103" s="22">
        <v>10</v>
      </c>
      <c r="I9103" s="22">
        <v>14</v>
      </c>
      <c r="J9103" s="21" t="s">
        <v>125932</v>
      </c>
    </row>
    <row r="9104" spans="1:10" ht="32" customHeight="1">
      <c r="A9104" s="19" t="s">
        <v>125933</v>
      </c>
      <c r="B9104" s="24">
        <v>36</v>
      </c>
      <c r="C9104" s="22">
        <v>15</v>
      </c>
      <c r="D9104" s="21" t="s">
        <v>123722</v>
      </c>
      <c r="E9104" s="21" t="s">
        <v>123723</v>
      </c>
      <c r="F9104" s="22">
        <v>1</v>
      </c>
      <c r="G9104" s="22">
        <v>1</v>
      </c>
      <c r="H9104" s="22">
        <v>10</v>
      </c>
      <c r="I9104" s="22">
        <v>28</v>
      </c>
      <c r="J9104" s="21" t="s">
        <v>125934</v>
      </c>
    </row>
    <row r="9105" spans="1:10" ht="32" customHeight="1">
      <c r="A9105" s="19" t="s">
        <v>125935</v>
      </c>
      <c r="B9105" s="24">
        <v>30</v>
      </c>
      <c r="C9105" s="22">
        <v>24</v>
      </c>
      <c r="D9105" s="21" t="s">
        <v>106109</v>
      </c>
      <c r="E9105" s="21" t="s">
        <v>106110</v>
      </c>
      <c r="F9105" s="21" t="s">
        <v>101676</v>
      </c>
      <c r="G9105" s="22">
        <v>1</v>
      </c>
      <c r="H9105" s="22">
        <v>19</v>
      </c>
      <c r="I9105" s="22">
        <v>27</v>
      </c>
      <c r="J9105" s="21" t="s">
        <v>125936</v>
      </c>
    </row>
    <row r="9106" spans="1:10" ht="32" customHeight="1">
      <c r="A9106" s="19" t="s">
        <v>125937</v>
      </c>
      <c r="B9106" s="24">
        <v>12</v>
      </c>
      <c r="C9106" s="22">
        <v>15</v>
      </c>
      <c r="D9106" s="21" t="s">
        <v>103450</v>
      </c>
      <c r="E9106" s="21" t="s">
        <v>103451</v>
      </c>
      <c r="F9106" s="21" t="s">
        <v>14739</v>
      </c>
      <c r="G9106" s="22">
        <v>10</v>
      </c>
      <c r="H9106" s="22">
        <v>0</v>
      </c>
      <c r="I9106" s="22">
        <v>0</v>
      </c>
      <c r="J9106" s="21" t="s">
        <v>125938</v>
      </c>
    </row>
    <row r="9107" spans="1:10" ht="32" customHeight="1">
      <c r="A9107" s="19" t="s">
        <v>125939</v>
      </c>
      <c r="B9107" s="24">
        <v>12</v>
      </c>
      <c r="C9107" s="22">
        <v>15</v>
      </c>
      <c r="D9107" s="21" t="s">
        <v>114331</v>
      </c>
      <c r="E9107" s="21" t="s">
        <v>114332</v>
      </c>
      <c r="F9107" s="21" t="s">
        <v>101563</v>
      </c>
      <c r="G9107" s="22">
        <v>10</v>
      </c>
      <c r="H9107" s="22">
        <v>0</v>
      </c>
      <c r="I9107" s="22">
        <v>0</v>
      </c>
      <c r="J9107" s="21" t="s">
        <v>119679</v>
      </c>
    </row>
    <row r="9108" spans="1:10" ht="32" customHeight="1">
      <c r="A9108" s="19" t="s">
        <v>125940</v>
      </c>
      <c r="B9108" s="24">
        <v>37</v>
      </c>
      <c r="C9108" s="22">
        <v>15</v>
      </c>
      <c r="D9108" s="21" t="s">
        <v>125941</v>
      </c>
      <c r="E9108" s="21" t="s">
        <v>125942</v>
      </c>
      <c r="F9108" s="21" t="s">
        <v>101554</v>
      </c>
      <c r="G9108" s="22">
        <v>10</v>
      </c>
      <c r="H9108" s="22">
        <v>0</v>
      </c>
      <c r="I9108" s="22">
        <v>0</v>
      </c>
      <c r="J9108" s="21" t="s">
        <v>125943</v>
      </c>
    </row>
    <row r="9109" spans="1:10" ht="32" customHeight="1">
      <c r="A9109" s="19" t="s">
        <v>125944</v>
      </c>
      <c r="B9109" s="24">
        <v>13</v>
      </c>
      <c r="C9109" s="22">
        <v>15</v>
      </c>
      <c r="D9109" s="21" t="s">
        <v>113947</v>
      </c>
      <c r="E9109" s="21" t="s">
        <v>113948</v>
      </c>
      <c r="F9109" s="21" t="s">
        <v>101554</v>
      </c>
      <c r="G9109" s="22">
        <v>10</v>
      </c>
      <c r="H9109" s="22">
        <v>0</v>
      </c>
      <c r="I9109" s="22">
        <v>0</v>
      </c>
      <c r="J9109" s="21" t="s">
        <v>125945</v>
      </c>
    </row>
    <row r="9110" spans="1:10" ht="32" customHeight="1">
      <c r="A9110" s="19" t="s">
        <v>125946</v>
      </c>
      <c r="B9110" s="24">
        <v>12</v>
      </c>
      <c r="C9110" s="22">
        <v>32</v>
      </c>
      <c r="D9110" s="21" t="s">
        <v>108100</v>
      </c>
      <c r="E9110" s="21" t="s">
        <v>108101</v>
      </c>
      <c r="F9110" s="21" t="s">
        <v>103677</v>
      </c>
      <c r="G9110" s="22">
        <v>13</v>
      </c>
      <c r="H9110" s="22">
        <v>15</v>
      </c>
      <c r="I9110" s="22">
        <v>28</v>
      </c>
      <c r="J9110" s="21" t="s">
        <v>125947</v>
      </c>
    </row>
    <row r="9111" spans="1:10" ht="32" customHeight="1">
      <c r="A9111" s="19" t="s">
        <v>125948</v>
      </c>
      <c r="B9111" s="24">
        <v>51</v>
      </c>
      <c r="C9111" s="22">
        <v>15</v>
      </c>
      <c r="D9111" s="21" t="s">
        <v>101760</v>
      </c>
      <c r="E9111" s="21" t="s">
        <v>101761</v>
      </c>
      <c r="F9111" s="21" t="s">
        <v>101568</v>
      </c>
      <c r="G9111" s="22">
        <v>1</v>
      </c>
      <c r="H9111" s="22">
        <v>10</v>
      </c>
      <c r="I9111" s="22">
        <v>19</v>
      </c>
      <c r="J9111" s="21" t="s">
        <v>125949</v>
      </c>
    </row>
    <row r="9112" spans="1:10" ht="32" customHeight="1">
      <c r="A9112" s="19" t="s">
        <v>125950</v>
      </c>
      <c r="B9112" s="24">
        <v>20</v>
      </c>
      <c r="C9112" s="22">
        <v>16</v>
      </c>
      <c r="D9112" s="21" t="s">
        <v>120600</v>
      </c>
      <c r="E9112" s="21" t="s">
        <v>120601</v>
      </c>
      <c r="F9112" s="21" t="s">
        <v>101945</v>
      </c>
      <c r="G9112" s="22">
        <v>1</v>
      </c>
      <c r="H9112" s="22">
        <v>11</v>
      </c>
      <c r="I9112" s="22">
        <v>19</v>
      </c>
      <c r="J9112" s="21" t="s">
        <v>125951</v>
      </c>
    </row>
    <row r="9113" spans="1:10" ht="32" customHeight="1">
      <c r="A9113" s="19" t="s">
        <v>125952</v>
      </c>
      <c r="B9113" s="24">
        <v>23</v>
      </c>
      <c r="C9113" s="22">
        <v>15</v>
      </c>
      <c r="D9113" s="21" t="s">
        <v>105931</v>
      </c>
      <c r="E9113" s="21" t="s">
        <v>105932</v>
      </c>
      <c r="F9113" s="21" t="s">
        <v>101554</v>
      </c>
      <c r="G9113" s="22">
        <v>10</v>
      </c>
      <c r="H9113" s="22">
        <v>0</v>
      </c>
      <c r="I9113" s="22">
        <v>0</v>
      </c>
      <c r="J9113" s="21" t="s">
        <v>125953</v>
      </c>
    </row>
    <row r="9114" spans="1:10" ht="32" customHeight="1">
      <c r="A9114" s="19" t="s">
        <v>125954</v>
      </c>
      <c r="B9114" s="24">
        <v>22</v>
      </c>
      <c r="C9114" s="22">
        <v>15</v>
      </c>
      <c r="D9114" s="21" t="s">
        <v>125955</v>
      </c>
      <c r="E9114" s="21" t="s">
        <v>125956</v>
      </c>
      <c r="F9114" s="21" t="s">
        <v>101563</v>
      </c>
      <c r="G9114" s="22">
        <v>10</v>
      </c>
      <c r="H9114" s="22">
        <v>0</v>
      </c>
      <c r="I9114" s="22">
        <v>0</v>
      </c>
      <c r="J9114" s="21" t="s">
        <v>125957</v>
      </c>
    </row>
    <row r="9115" spans="1:10" ht="32" customHeight="1">
      <c r="A9115" s="19" t="s">
        <v>125958</v>
      </c>
      <c r="B9115" s="24">
        <v>32</v>
      </c>
      <c r="C9115" s="22">
        <v>15</v>
      </c>
      <c r="D9115" s="21" t="s">
        <v>125959</v>
      </c>
      <c r="E9115" s="21" t="s">
        <v>125960</v>
      </c>
      <c r="F9115" s="21" t="s">
        <v>101522</v>
      </c>
      <c r="G9115" s="22">
        <v>10</v>
      </c>
      <c r="H9115" s="22">
        <v>0</v>
      </c>
      <c r="I9115" s="22">
        <v>0</v>
      </c>
      <c r="J9115" s="21" t="s">
        <v>125961</v>
      </c>
    </row>
    <row r="9116" spans="1:10" ht="32" customHeight="1">
      <c r="A9116" s="19" t="s">
        <v>125962</v>
      </c>
      <c r="B9116" s="24">
        <v>18</v>
      </c>
      <c r="C9116" s="22">
        <v>15</v>
      </c>
      <c r="D9116" s="21" t="s">
        <v>125486</v>
      </c>
      <c r="E9116" s="21" t="s">
        <v>125487</v>
      </c>
      <c r="F9116" s="21" t="s">
        <v>101568</v>
      </c>
      <c r="G9116" s="22">
        <v>1</v>
      </c>
      <c r="H9116" s="22">
        <v>10</v>
      </c>
      <c r="I9116" s="22">
        <v>16</v>
      </c>
      <c r="J9116" s="21" t="s">
        <v>125963</v>
      </c>
    </row>
    <row r="9117" spans="1:10" ht="32" customHeight="1">
      <c r="A9117" s="19" t="s">
        <v>125964</v>
      </c>
      <c r="B9117" s="24">
        <v>35</v>
      </c>
      <c r="C9117" s="22">
        <v>15</v>
      </c>
      <c r="D9117" s="21" t="s">
        <v>125965</v>
      </c>
      <c r="E9117" s="21" t="s">
        <v>125966</v>
      </c>
      <c r="F9117" s="21" t="s">
        <v>14739</v>
      </c>
      <c r="G9117" s="22">
        <v>10</v>
      </c>
      <c r="H9117" s="22">
        <v>0</v>
      </c>
      <c r="I9117" s="22">
        <v>0</v>
      </c>
      <c r="J9117" s="21" t="s">
        <v>125967</v>
      </c>
    </row>
    <row r="9118" spans="1:10" ht="32" customHeight="1">
      <c r="A9118" s="19" t="s">
        <v>125968</v>
      </c>
      <c r="B9118" s="24">
        <v>110</v>
      </c>
      <c r="C9118" s="22">
        <v>40</v>
      </c>
      <c r="D9118" s="21" t="s">
        <v>105491</v>
      </c>
      <c r="E9118" s="21" t="s">
        <v>105492</v>
      </c>
      <c r="F9118" s="21" t="s">
        <v>125969</v>
      </c>
      <c r="G9118" s="22">
        <v>1</v>
      </c>
      <c r="H9118" s="22">
        <v>35</v>
      </c>
      <c r="I9118" s="22">
        <v>60</v>
      </c>
      <c r="J9118" s="21" t="s">
        <v>125970</v>
      </c>
    </row>
    <row r="9119" spans="1:10" ht="32" customHeight="1">
      <c r="A9119" s="19" t="s">
        <v>125971</v>
      </c>
      <c r="B9119" s="24">
        <v>37</v>
      </c>
      <c r="C9119" s="22">
        <v>15</v>
      </c>
      <c r="D9119" s="21" t="s">
        <v>118363</v>
      </c>
      <c r="E9119" s="21" t="s">
        <v>118364</v>
      </c>
      <c r="F9119" s="21" t="s">
        <v>14739</v>
      </c>
      <c r="G9119" s="22">
        <v>10</v>
      </c>
      <c r="H9119" s="22">
        <v>0</v>
      </c>
      <c r="I9119" s="22">
        <v>0</v>
      </c>
      <c r="J9119" s="21" t="s">
        <v>125972</v>
      </c>
    </row>
    <row r="9120" spans="1:10" ht="32" customHeight="1">
      <c r="A9120" s="19" t="s">
        <v>125973</v>
      </c>
      <c r="B9120" s="24">
        <v>24</v>
      </c>
      <c r="C9120" s="22">
        <v>16</v>
      </c>
      <c r="D9120" s="21" t="s">
        <v>125974</v>
      </c>
      <c r="E9120" s="21" t="s">
        <v>125975</v>
      </c>
      <c r="F9120" s="21" t="s">
        <v>101533</v>
      </c>
      <c r="G9120" s="22">
        <v>3</v>
      </c>
      <c r="H9120" s="22">
        <v>9</v>
      </c>
      <c r="I9120" s="22">
        <v>17</v>
      </c>
      <c r="J9120" s="21" t="s">
        <v>125976</v>
      </c>
    </row>
    <row r="9121" spans="1:10" ht="32" customHeight="1">
      <c r="A9121" s="19" t="s">
        <v>125977</v>
      </c>
      <c r="B9121" s="24">
        <v>19</v>
      </c>
      <c r="C9121" s="22">
        <v>23</v>
      </c>
      <c r="D9121" s="21" t="s">
        <v>117888</v>
      </c>
      <c r="E9121" s="21" t="s">
        <v>117889</v>
      </c>
      <c r="F9121" s="21" t="s">
        <v>101710</v>
      </c>
      <c r="G9121" s="22">
        <v>4</v>
      </c>
      <c r="H9121" s="22">
        <v>15</v>
      </c>
      <c r="I9121" s="22">
        <v>36</v>
      </c>
      <c r="J9121" s="21" t="s">
        <v>125978</v>
      </c>
    </row>
    <row r="9122" spans="1:10" ht="32" customHeight="1">
      <c r="A9122" s="19" t="s">
        <v>125979</v>
      </c>
      <c r="B9122" s="24">
        <v>45</v>
      </c>
      <c r="C9122" s="22">
        <v>28</v>
      </c>
      <c r="D9122" s="21" t="s">
        <v>110057</v>
      </c>
      <c r="E9122" s="21" t="s">
        <v>110058</v>
      </c>
      <c r="F9122" s="21" t="s">
        <v>102868</v>
      </c>
      <c r="G9122" s="22">
        <v>1</v>
      </c>
      <c r="H9122" s="22">
        <v>23</v>
      </c>
      <c r="I9122" s="22">
        <v>31</v>
      </c>
      <c r="J9122" s="21" t="s">
        <v>125980</v>
      </c>
    </row>
    <row r="9123" spans="1:10" ht="20" customHeight="1">
      <c r="A9123" s="27">
        <v>-999</v>
      </c>
      <c r="B9123" s="24">
        <v>-999</v>
      </c>
      <c r="C9123" s="22">
        <v>-999</v>
      </c>
      <c r="D9123" s="22">
        <v>-999</v>
      </c>
      <c r="E9123" s="22">
        <v>-999</v>
      </c>
      <c r="F9123" s="22">
        <v>-999</v>
      </c>
      <c r="G9123" s="22">
        <v>-999</v>
      </c>
      <c r="H9123" s="22">
        <v>-999</v>
      </c>
      <c r="I9123" s="22">
        <v>-999</v>
      </c>
      <c r="J9123" s="22">
        <v>-999</v>
      </c>
    </row>
    <row r="9124" spans="1:10" ht="20" customHeight="1">
      <c r="A9124" s="27">
        <v>-999</v>
      </c>
      <c r="B9124" s="24">
        <v>-999</v>
      </c>
      <c r="C9124" s="22">
        <v>-999</v>
      </c>
      <c r="D9124" s="22">
        <v>-999</v>
      </c>
      <c r="E9124" s="22">
        <v>-999</v>
      </c>
      <c r="F9124" s="22">
        <v>-999</v>
      </c>
      <c r="G9124" s="22">
        <v>-999</v>
      </c>
      <c r="H9124" s="22">
        <v>-999</v>
      </c>
      <c r="I9124" s="22">
        <v>-999</v>
      </c>
      <c r="J9124" s="22">
        <v>-999</v>
      </c>
    </row>
    <row r="9125" spans="1:10" ht="32" customHeight="1">
      <c r="A9125" s="19" t="s">
        <v>125981</v>
      </c>
      <c r="B9125" s="24">
        <v>24</v>
      </c>
      <c r="C9125" s="22">
        <v>15</v>
      </c>
      <c r="D9125" s="21" t="s">
        <v>125982</v>
      </c>
      <c r="E9125" s="21" t="s">
        <v>125983</v>
      </c>
      <c r="F9125" s="21" t="s">
        <v>101554</v>
      </c>
      <c r="G9125" s="22">
        <v>10</v>
      </c>
      <c r="H9125" s="22">
        <v>0</v>
      </c>
      <c r="I9125" s="22">
        <v>0</v>
      </c>
      <c r="J9125" s="21" t="s">
        <v>125984</v>
      </c>
    </row>
    <row r="9126" spans="1:10" ht="32" customHeight="1">
      <c r="A9126" s="19" t="s">
        <v>125985</v>
      </c>
      <c r="B9126" s="24">
        <v>27</v>
      </c>
      <c r="C9126" s="22">
        <v>22</v>
      </c>
      <c r="D9126" s="21" t="s">
        <v>109784</v>
      </c>
      <c r="E9126" s="21" t="s">
        <v>109785</v>
      </c>
      <c r="F9126" s="21" t="s">
        <v>101885</v>
      </c>
      <c r="G9126" s="22">
        <v>1</v>
      </c>
      <c r="H9126" s="22">
        <v>17</v>
      </c>
      <c r="I9126" s="22">
        <v>26</v>
      </c>
      <c r="J9126" s="21" t="s">
        <v>125986</v>
      </c>
    </row>
    <row r="9127" spans="1:10" ht="32" customHeight="1">
      <c r="A9127" s="19" t="s">
        <v>125987</v>
      </c>
      <c r="B9127" s="24">
        <v>27</v>
      </c>
      <c r="C9127" s="22">
        <v>18</v>
      </c>
      <c r="D9127" s="21" t="s">
        <v>121984</v>
      </c>
      <c r="E9127" s="21" t="s">
        <v>121985</v>
      </c>
      <c r="F9127" s="21" t="s">
        <v>102782</v>
      </c>
      <c r="G9127" s="22">
        <v>1</v>
      </c>
      <c r="H9127" s="22">
        <v>13</v>
      </c>
      <c r="I9127" s="22">
        <v>22</v>
      </c>
      <c r="J9127" s="21" t="s">
        <v>125988</v>
      </c>
    </row>
    <row r="9128" spans="1:10" ht="32" customHeight="1">
      <c r="A9128" s="19" t="s">
        <v>125989</v>
      </c>
      <c r="B9128" s="24">
        <v>27</v>
      </c>
      <c r="C9128" s="22">
        <v>18</v>
      </c>
      <c r="D9128" s="21" t="s">
        <v>121984</v>
      </c>
      <c r="E9128" s="21" t="s">
        <v>121985</v>
      </c>
      <c r="F9128" s="21" t="s">
        <v>102782</v>
      </c>
      <c r="G9128" s="22">
        <v>1</v>
      </c>
      <c r="H9128" s="22">
        <v>13</v>
      </c>
      <c r="I9128" s="22">
        <v>22</v>
      </c>
      <c r="J9128" s="21" t="s">
        <v>125988</v>
      </c>
    </row>
    <row r="9129" spans="1:10" ht="32" customHeight="1">
      <c r="A9129" s="19" t="s">
        <v>125990</v>
      </c>
      <c r="B9129" s="24">
        <v>16</v>
      </c>
      <c r="C9129" s="22">
        <v>23</v>
      </c>
      <c r="D9129" s="21" t="s">
        <v>103614</v>
      </c>
      <c r="E9129" s="21" t="s">
        <v>103615</v>
      </c>
      <c r="F9129" s="21" t="s">
        <v>102157</v>
      </c>
      <c r="G9129" s="22">
        <v>7</v>
      </c>
      <c r="H9129" s="22">
        <v>12</v>
      </c>
      <c r="I9129" s="22">
        <v>19</v>
      </c>
      <c r="J9129" s="21" t="s">
        <v>125991</v>
      </c>
    </row>
    <row r="9130" spans="1:10" ht="32" customHeight="1">
      <c r="A9130" s="19" t="s">
        <v>125992</v>
      </c>
      <c r="B9130" s="24">
        <v>16</v>
      </c>
      <c r="C9130" s="22">
        <v>23</v>
      </c>
      <c r="D9130" s="21" t="s">
        <v>103614</v>
      </c>
      <c r="E9130" s="21" t="s">
        <v>103615</v>
      </c>
      <c r="F9130" s="21" t="s">
        <v>102157</v>
      </c>
      <c r="G9130" s="22">
        <v>7</v>
      </c>
      <c r="H9130" s="22">
        <v>12</v>
      </c>
      <c r="I9130" s="22">
        <v>19</v>
      </c>
      <c r="J9130" s="21" t="s">
        <v>125991</v>
      </c>
    </row>
    <row r="9131" spans="1:10" ht="32" customHeight="1">
      <c r="A9131" s="19" t="s">
        <v>125993</v>
      </c>
      <c r="B9131" s="24">
        <v>16</v>
      </c>
      <c r="C9131" s="22">
        <v>23</v>
      </c>
      <c r="D9131" s="21" t="s">
        <v>103614</v>
      </c>
      <c r="E9131" s="21" t="s">
        <v>103615</v>
      </c>
      <c r="F9131" s="21" t="s">
        <v>102157</v>
      </c>
      <c r="G9131" s="22">
        <v>7</v>
      </c>
      <c r="H9131" s="22">
        <v>12</v>
      </c>
      <c r="I9131" s="22">
        <v>19</v>
      </c>
      <c r="J9131" s="21" t="s">
        <v>125991</v>
      </c>
    </row>
    <row r="9132" spans="1:10" ht="32" customHeight="1">
      <c r="A9132" s="19" t="s">
        <v>125994</v>
      </c>
      <c r="B9132" s="24">
        <v>16</v>
      </c>
      <c r="C9132" s="22">
        <v>23</v>
      </c>
      <c r="D9132" s="21" t="s">
        <v>103614</v>
      </c>
      <c r="E9132" s="21" t="s">
        <v>103615</v>
      </c>
      <c r="F9132" s="21" t="s">
        <v>102157</v>
      </c>
      <c r="G9132" s="22">
        <v>7</v>
      </c>
      <c r="H9132" s="22">
        <v>12</v>
      </c>
      <c r="I9132" s="22">
        <v>19</v>
      </c>
      <c r="J9132" s="21" t="s">
        <v>125991</v>
      </c>
    </row>
    <row r="9133" spans="1:10" ht="32" customHeight="1">
      <c r="A9133" s="19" t="s">
        <v>125995</v>
      </c>
      <c r="B9133" s="24">
        <v>16</v>
      </c>
      <c r="C9133" s="22">
        <v>23</v>
      </c>
      <c r="D9133" s="21" t="s">
        <v>103614</v>
      </c>
      <c r="E9133" s="21" t="s">
        <v>103615</v>
      </c>
      <c r="F9133" s="21" t="s">
        <v>102157</v>
      </c>
      <c r="G9133" s="22">
        <v>7</v>
      </c>
      <c r="H9133" s="22">
        <v>12</v>
      </c>
      <c r="I9133" s="22">
        <v>19</v>
      </c>
      <c r="J9133" s="21" t="s">
        <v>125991</v>
      </c>
    </row>
    <row r="9134" spans="1:10" ht="32" customHeight="1">
      <c r="A9134" s="19" t="s">
        <v>125996</v>
      </c>
      <c r="B9134" s="24">
        <v>24</v>
      </c>
      <c r="C9134" s="22">
        <v>18</v>
      </c>
      <c r="D9134" s="21" t="s">
        <v>125627</v>
      </c>
      <c r="E9134" s="21" t="s">
        <v>125628</v>
      </c>
      <c r="F9134" s="21" t="s">
        <v>102782</v>
      </c>
      <c r="G9134" s="22">
        <v>1</v>
      </c>
      <c r="H9134" s="22">
        <v>13</v>
      </c>
      <c r="I9134" s="22">
        <v>21</v>
      </c>
      <c r="J9134" s="21" t="s">
        <v>125997</v>
      </c>
    </row>
    <row r="9135" spans="1:10" ht="32" customHeight="1">
      <c r="A9135" s="19" t="s">
        <v>125998</v>
      </c>
      <c r="B9135" s="24">
        <v>12</v>
      </c>
      <c r="C9135" s="22">
        <v>15</v>
      </c>
      <c r="D9135" s="21" t="s">
        <v>113064</v>
      </c>
      <c r="E9135" s="21" t="s">
        <v>113065</v>
      </c>
      <c r="F9135" s="21" t="s">
        <v>101528</v>
      </c>
      <c r="G9135" s="22">
        <v>10</v>
      </c>
      <c r="H9135" s="22">
        <v>0</v>
      </c>
      <c r="I9135" s="22">
        <v>0</v>
      </c>
      <c r="J9135" s="21" t="s">
        <v>125999</v>
      </c>
    </row>
    <row r="9136" spans="1:10" ht="32" customHeight="1">
      <c r="A9136" s="19" t="s">
        <v>126000</v>
      </c>
      <c r="B9136" s="24">
        <v>20</v>
      </c>
      <c r="C9136" s="22">
        <v>16</v>
      </c>
      <c r="D9136" s="21" t="s">
        <v>102492</v>
      </c>
      <c r="E9136" s="21" t="s">
        <v>102493</v>
      </c>
      <c r="F9136" s="21" t="s">
        <v>101945</v>
      </c>
      <c r="G9136" s="22">
        <v>1</v>
      </c>
      <c r="H9136" s="22">
        <v>11</v>
      </c>
      <c r="I9136" s="22">
        <v>17</v>
      </c>
      <c r="J9136" s="21" t="s">
        <v>110945</v>
      </c>
    </row>
    <row r="9137" spans="1:10" ht="32" customHeight="1">
      <c r="A9137" s="19" t="s">
        <v>126001</v>
      </c>
      <c r="B9137" s="24">
        <v>41</v>
      </c>
      <c r="C9137" s="22">
        <v>18</v>
      </c>
      <c r="D9137" s="21" t="s">
        <v>106259</v>
      </c>
      <c r="E9137" s="21" t="s">
        <v>106260</v>
      </c>
      <c r="F9137" s="21" t="s">
        <v>102782</v>
      </c>
      <c r="G9137" s="22">
        <v>1</v>
      </c>
      <c r="H9137" s="22">
        <v>13</v>
      </c>
      <c r="I9137" s="22">
        <v>29</v>
      </c>
      <c r="J9137" s="21" t="s">
        <v>106261</v>
      </c>
    </row>
    <row r="9138" spans="1:10" ht="32" customHeight="1">
      <c r="A9138" s="19" t="s">
        <v>126002</v>
      </c>
      <c r="B9138" s="24">
        <v>32</v>
      </c>
      <c r="C9138" s="22">
        <v>47</v>
      </c>
      <c r="D9138" s="21" t="s">
        <v>126003</v>
      </c>
      <c r="E9138" s="21" t="s">
        <v>126004</v>
      </c>
      <c r="F9138" s="21" t="s">
        <v>102035</v>
      </c>
      <c r="G9138" s="22">
        <v>4</v>
      </c>
      <c r="H9138" s="22">
        <v>9</v>
      </c>
      <c r="I9138" s="22">
        <v>11</v>
      </c>
      <c r="J9138" s="21" t="s">
        <v>126005</v>
      </c>
    </row>
    <row r="9139" spans="1:10" ht="20" customHeight="1">
      <c r="A9139" s="27">
        <v>-999</v>
      </c>
      <c r="B9139" s="24">
        <v>-999</v>
      </c>
      <c r="C9139" s="22">
        <v>-999</v>
      </c>
      <c r="D9139" s="22">
        <v>-999</v>
      </c>
      <c r="E9139" s="22">
        <v>-999</v>
      </c>
      <c r="F9139" s="22">
        <v>-999</v>
      </c>
      <c r="G9139" s="22">
        <v>-999</v>
      </c>
      <c r="H9139" s="22">
        <v>-999</v>
      </c>
      <c r="I9139" s="22">
        <v>-999</v>
      </c>
      <c r="J9139" s="22">
        <v>-999</v>
      </c>
    </row>
    <row r="9140" spans="1:10" ht="32" customHeight="1">
      <c r="A9140" s="19" t="s">
        <v>126006</v>
      </c>
      <c r="B9140" s="24">
        <v>51</v>
      </c>
      <c r="C9140" s="22">
        <v>33</v>
      </c>
      <c r="D9140" s="21" t="s">
        <v>101772</v>
      </c>
      <c r="E9140" s="21" t="s">
        <v>101773</v>
      </c>
      <c r="F9140" s="21" t="s">
        <v>14743</v>
      </c>
      <c r="G9140" s="22">
        <v>9</v>
      </c>
      <c r="H9140" s="22">
        <v>20</v>
      </c>
      <c r="I9140" s="22">
        <v>28</v>
      </c>
      <c r="J9140" s="21" t="s">
        <v>104639</v>
      </c>
    </row>
    <row r="9141" spans="1:10" ht="32" customHeight="1">
      <c r="A9141" s="19" t="s">
        <v>126007</v>
      </c>
      <c r="B9141" s="24">
        <v>31</v>
      </c>
      <c r="C9141" s="22">
        <v>15</v>
      </c>
      <c r="D9141" s="21" t="s">
        <v>105320</v>
      </c>
      <c r="E9141" s="21" t="s">
        <v>105321</v>
      </c>
      <c r="F9141" s="21" t="s">
        <v>101694</v>
      </c>
      <c r="G9141" s="22">
        <v>10</v>
      </c>
      <c r="H9141" s="22">
        <v>0</v>
      </c>
      <c r="I9141" s="22">
        <v>0</v>
      </c>
      <c r="J9141" s="21" t="s">
        <v>126008</v>
      </c>
    </row>
    <row r="9142" spans="1:10" ht="32" customHeight="1">
      <c r="A9142" s="19" t="s">
        <v>126009</v>
      </c>
      <c r="B9142" s="24">
        <v>26</v>
      </c>
      <c r="C9142" s="22">
        <v>15</v>
      </c>
      <c r="D9142" s="21" t="s">
        <v>126010</v>
      </c>
      <c r="E9142" s="21" t="s">
        <v>126011</v>
      </c>
      <c r="F9142" s="21" t="s">
        <v>101694</v>
      </c>
      <c r="G9142" s="22">
        <v>2</v>
      </c>
      <c r="H9142" s="22">
        <v>9</v>
      </c>
      <c r="I9142" s="22">
        <v>14</v>
      </c>
      <c r="J9142" s="21" t="s">
        <v>126012</v>
      </c>
    </row>
    <row r="9143" spans="1:10" ht="32" customHeight="1">
      <c r="A9143" s="19" t="s">
        <v>126013</v>
      </c>
      <c r="B9143" s="24">
        <v>26</v>
      </c>
      <c r="C9143" s="22">
        <v>15</v>
      </c>
      <c r="D9143" s="21" t="s">
        <v>101772</v>
      </c>
      <c r="E9143" s="21" t="s">
        <v>101773</v>
      </c>
      <c r="F9143" s="21" t="s">
        <v>14739</v>
      </c>
      <c r="G9143" s="22">
        <v>10</v>
      </c>
      <c r="H9143" s="22">
        <v>0</v>
      </c>
      <c r="I9143" s="22">
        <v>0</v>
      </c>
      <c r="J9143" s="21" t="s">
        <v>119814</v>
      </c>
    </row>
    <row r="9144" spans="1:10" ht="32" customHeight="1">
      <c r="A9144" s="19" t="s">
        <v>126014</v>
      </c>
      <c r="B9144" s="24">
        <v>28</v>
      </c>
      <c r="C9144" s="22">
        <v>15</v>
      </c>
      <c r="D9144" s="21" t="s">
        <v>126015</v>
      </c>
      <c r="E9144" s="21" t="s">
        <v>126016</v>
      </c>
      <c r="F9144" s="21" t="s">
        <v>101554</v>
      </c>
      <c r="G9144" s="22">
        <v>10</v>
      </c>
      <c r="H9144" s="22">
        <v>0</v>
      </c>
      <c r="I9144" s="22">
        <v>0</v>
      </c>
      <c r="J9144" s="21" t="s">
        <v>126017</v>
      </c>
    </row>
    <row r="9145" spans="1:10" ht="32" customHeight="1">
      <c r="A9145" s="19" t="s">
        <v>126018</v>
      </c>
      <c r="B9145" s="24">
        <v>32</v>
      </c>
      <c r="C9145" s="22">
        <v>22</v>
      </c>
      <c r="D9145" s="21" t="s">
        <v>105931</v>
      </c>
      <c r="E9145" s="21" t="s">
        <v>105932</v>
      </c>
      <c r="F9145" s="21" t="s">
        <v>104448</v>
      </c>
      <c r="G9145" s="22">
        <v>8</v>
      </c>
      <c r="H9145" s="22">
        <v>10</v>
      </c>
      <c r="I9145" s="22">
        <v>16</v>
      </c>
      <c r="J9145" s="21" t="s">
        <v>126019</v>
      </c>
    </row>
    <row r="9146" spans="1:10" ht="32" customHeight="1">
      <c r="A9146" s="19" t="s">
        <v>126020</v>
      </c>
      <c r="B9146" s="24">
        <v>17</v>
      </c>
      <c r="C9146" s="22">
        <v>15</v>
      </c>
      <c r="D9146" s="21" t="s">
        <v>126021</v>
      </c>
      <c r="E9146" s="21" t="s">
        <v>126022</v>
      </c>
      <c r="F9146" s="21" t="s">
        <v>101554</v>
      </c>
      <c r="G9146" s="22">
        <v>10</v>
      </c>
      <c r="H9146" s="22">
        <v>0</v>
      </c>
      <c r="I9146" s="22">
        <v>0</v>
      </c>
      <c r="J9146" s="21" t="s">
        <v>126023</v>
      </c>
    </row>
    <row r="9147" spans="1:10" ht="32" customHeight="1">
      <c r="A9147" s="19" t="s">
        <v>126024</v>
      </c>
      <c r="B9147" s="24">
        <v>51</v>
      </c>
      <c r="C9147" s="22">
        <v>15</v>
      </c>
      <c r="D9147" s="21" t="s">
        <v>126025</v>
      </c>
      <c r="E9147" s="21" t="s">
        <v>126026</v>
      </c>
      <c r="F9147" s="21" t="s">
        <v>101694</v>
      </c>
      <c r="G9147" s="22">
        <v>5</v>
      </c>
      <c r="H9147" s="22">
        <v>6</v>
      </c>
      <c r="I9147" s="22">
        <v>17</v>
      </c>
      <c r="J9147" s="21" t="s">
        <v>126027</v>
      </c>
    </row>
    <row r="9148" spans="1:10" ht="32" customHeight="1">
      <c r="A9148" s="19" t="s">
        <v>126028</v>
      </c>
      <c r="B9148" s="24">
        <v>33</v>
      </c>
      <c r="C9148" s="22">
        <v>15</v>
      </c>
      <c r="D9148" s="21" t="s">
        <v>113839</v>
      </c>
      <c r="E9148" s="21" t="s">
        <v>113840</v>
      </c>
      <c r="F9148" s="21" t="s">
        <v>101563</v>
      </c>
      <c r="G9148" s="22">
        <v>10</v>
      </c>
      <c r="H9148" s="22">
        <v>0</v>
      </c>
      <c r="I9148" s="22">
        <v>0</v>
      </c>
      <c r="J9148" s="21" t="s">
        <v>126029</v>
      </c>
    </row>
    <row r="9149" spans="1:10" ht="32" customHeight="1">
      <c r="A9149" s="19" t="s">
        <v>126030</v>
      </c>
      <c r="B9149" s="24">
        <v>33</v>
      </c>
      <c r="C9149" s="22">
        <v>26</v>
      </c>
      <c r="D9149" s="21" t="s">
        <v>111074</v>
      </c>
      <c r="E9149" s="21" t="s">
        <v>111075</v>
      </c>
      <c r="F9149" s="21" t="s">
        <v>102510</v>
      </c>
      <c r="G9149" s="22">
        <v>9</v>
      </c>
      <c r="H9149" s="22">
        <v>13</v>
      </c>
      <c r="I9149" s="22">
        <v>24</v>
      </c>
      <c r="J9149" s="21" t="s">
        <v>126031</v>
      </c>
    </row>
    <row r="9150" spans="1:10" ht="32" customHeight="1">
      <c r="A9150" s="19" t="s">
        <v>126032</v>
      </c>
      <c r="B9150" s="24">
        <v>22</v>
      </c>
      <c r="C9150" s="22">
        <v>24</v>
      </c>
      <c r="D9150" s="21" t="s">
        <v>126033</v>
      </c>
      <c r="E9150" s="21" t="s">
        <v>126034</v>
      </c>
      <c r="F9150" s="21" t="s">
        <v>102405</v>
      </c>
      <c r="G9150" s="22">
        <v>3</v>
      </c>
      <c r="H9150" s="22">
        <v>17</v>
      </c>
      <c r="I9150" s="22">
        <v>28</v>
      </c>
      <c r="J9150" s="21" t="s">
        <v>126035</v>
      </c>
    </row>
    <row r="9151" spans="1:10" ht="32" customHeight="1">
      <c r="A9151" s="19" t="s">
        <v>126036</v>
      </c>
      <c r="B9151" s="24">
        <v>30</v>
      </c>
      <c r="C9151" s="22">
        <v>24</v>
      </c>
      <c r="D9151" s="21" t="s">
        <v>122783</v>
      </c>
      <c r="E9151" s="21" t="s">
        <v>122784</v>
      </c>
      <c r="F9151" s="21" t="s">
        <v>113029</v>
      </c>
      <c r="G9151" s="22">
        <v>1</v>
      </c>
      <c r="H9151" s="22">
        <v>19</v>
      </c>
      <c r="I9151" s="22">
        <v>42</v>
      </c>
      <c r="J9151" s="21" t="s">
        <v>126037</v>
      </c>
    </row>
    <row r="9152" spans="1:10" ht="32" customHeight="1">
      <c r="A9152" s="19" t="s">
        <v>126038</v>
      </c>
      <c r="B9152" s="24">
        <v>13</v>
      </c>
      <c r="C9152" s="22">
        <v>15</v>
      </c>
      <c r="D9152" s="21" t="s">
        <v>126039</v>
      </c>
      <c r="E9152" s="21" t="s">
        <v>126040</v>
      </c>
      <c r="F9152" s="21" t="s">
        <v>101528</v>
      </c>
      <c r="G9152" s="22">
        <v>10</v>
      </c>
      <c r="H9152" s="22">
        <v>0</v>
      </c>
      <c r="I9152" s="22">
        <v>0</v>
      </c>
      <c r="J9152" s="21" t="s">
        <v>126041</v>
      </c>
    </row>
    <row r="9153" spans="1:10" ht="32" customHeight="1">
      <c r="A9153" s="19" t="s">
        <v>126042</v>
      </c>
      <c r="B9153" s="24">
        <v>13</v>
      </c>
      <c r="C9153" s="22">
        <v>15</v>
      </c>
      <c r="D9153" s="21" t="s">
        <v>126039</v>
      </c>
      <c r="E9153" s="21" t="s">
        <v>126040</v>
      </c>
      <c r="F9153" s="21" t="s">
        <v>101528</v>
      </c>
      <c r="G9153" s="22">
        <v>10</v>
      </c>
      <c r="H9153" s="22">
        <v>0</v>
      </c>
      <c r="I9153" s="22">
        <v>0</v>
      </c>
      <c r="J9153" s="21" t="s">
        <v>126041</v>
      </c>
    </row>
    <row r="9154" spans="1:10" ht="32" customHeight="1">
      <c r="A9154" s="19" t="s">
        <v>126043</v>
      </c>
      <c r="B9154" s="24">
        <v>30</v>
      </c>
      <c r="C9154" s="22">
        <v>15</v>
      </c>
      <c r="D9154" s="21" t="s">
        <v>108288</v>
      </c>
      <c r="E9154" s="21" t="s">
        <v>108289</v>
      </c>
      <c r="F9154" s="21" t="s">
        <v>101628</v>
      </c>
      <c r="G9154" s="22">
        <v>1</v>
      </c>
      <c r="H9154" s="22">
        <v>10</v>
      </c>
      <c r="I9154" s="22">
        <v>21</v>
      </c>
      <c r="J9154" s="21" t="s">
        <v>126044</v>
      </c>
    </row>
    <row r="9155" spans="1:10" ht="32" customHeight="1">
      <c r="A9155" s="19" t="s">
        <v>126045</v>
      </c>
      <c r="B9155" s="24">
        <v>24</v>
      </c>
      <c r="C9155" s="22">
        <v>20</v>
      </c>
      <c r="D9155" s="21" t="s">
        <v>107393</v>
      </c>
      <c r="E9155" s="21" t="s">
        <v>107394</v>
      </c>
      <c r="F9155" s="21" t="s">
        <v>101554</v>
      </c>
      <c r="G9155" s="22">
        <v>6</v>
      </c>
      <c r="H9155" s="22">
        <v>10</v>
      </c>
      <c r="I9155" s="22">
        <v>15</v>
      </c>
      <c r="J9155" s="21" t="s">
        <v>126046</v>
      </c>
    </row>
    <row r="9156" spans="1:10" ht="32" customHeight="1">
      <c r="A9156" s="19" t="s">
        <v>126047</v>
      </c>
      <c r="B9156" s="24">
        <v>42</v>
      </c>
      <c r="C9156" s="22">
        <v>30</v>
      </c>
      <c r="D9156" s="21" t="s">
        <v>113410</v>
      </c>
      <c r="E9156" s="21" t="s">
        <v>113411</v>
      </c>
      <c r="F9156" s="21" t="s">
        <v>105193</v>
      </c>
      <c r="G9156" s="22">
        <v>9</v>
      </c>
      <c r="H9156" s="22">
        <v>17</v>
      </c>
      <c r="I9156" s="22">
        <v>32</v>
      </c>
      <c r="J9156" s="21" t="s">
        <v>126048</v>
      </c>
    </row>
    <row r="9157" spans="1:10" ht="32" customHeight="1">
      <c r="A9157" s="19" t="s">
        <v>126049</v>
      </c>
      <c r="B9157" s="24">
        <v>39</v>
      </c>
      <c r="C9157" s="22">
        <v>15</v>
      </c>
      <c r="D9157" s="21" t="s">
        <v>103235</v>
      </c>
      <c r="E9157" s="21" t="s">
        <v>103236</v>
      </c>
      <c r="F9157" s="21" t="s">
        <v>101563</v>
      </c>
      <c r="G9157" s="22">
        <v>10</v>
      </c>
      <c r="H9157" s="22">
        <v>0</v>
      </c>
      <c r="I9157" s="22">
        <v>0</v>
      </c>
      <c r="J9157" s="21" t="s">
        <v>126050</v>
      </c>
    </row>
    <row r="9158" spans="1:10" ht="32" customHeight="1">
      <c r="A9158" s="19" t="s">
        <v>126051</v>
      </c>
      <c r="B9158" s="24">
        <v>39</v>
      </c>
      <c r="C9158" s="22">
        <v>15</v>
      </c>
      <c r="D9158" s="21" t="s">
        <v>103235</v>
      </c>
      <c r="E9158" s="21" t="s">
        <v>103236</v>
      </c>
      <c r="F9158" s="21" t="s">
        <v>101563</v>
      </c>
      <c r="G9158" s="22">
        <v>10</v>
      </c>
      <c r="H9158" s="22">
        <v>0</v>
      </c>
      <c r="I9158" s="22">
        <v>0</v>
      </c>
      <c r="J9158" s="21" t="s">
        <v>126050</v>
      </c>
    </row>
    <row r="9159" spans="1:10" ht="32" customHeight="1">
      <c r="A9159" s="19" t="s">
        <v>126052</v>
      </c>
      <c r="B9159" s="24">
        <v>19</v>
      </c>
      <c r="C9159" s="22">
        <v>28</v>
      </c>
      <c r="D9159" s="21" t="s">
        <v>106450</v>
      </c>
      <c r="E9159" s="21" t="s">
        <v>106451</v>
      </c>
      <c r="F9159" s="21" t="s">
        <v>103946</v>
      </c>
      <c r="G9159" s="22">
        <v>9</v>
      </c>
      <c r="H9159" s="22">
        <v>15</v>
      </c>
      <c r="I9159" s="22">
        <v>24</v>
      </c>
      <c r="J9159" s="21" t="s">
        <v>126053</v>
      </c>
    </row>
    <row r="9160" spans="1:10" ht="32" customHeight="1">
      <c r="A9160" s="19" t="s">
        <v>126054</v>
      </c>
      <c r="B9160" s="24">
        <v>23</v>
      </c>
      <c r="C9160" s="22">
        <v>28</v>
      </c>
      <c r="D9160" s="21" t="s">
        <v>126055</v>
      </c>
      <c r="E9160" s="21" t="s">
        <v>126056</v>
      </c>
      <c r="F9160" s="21" t="s">
        <v>105051</v>
      </c>
      <c r="G9160" s="22">
        <v>6</v>
      </c>
      <c r="H9160" s="22">
        <v>10</v>
      </c>
      <c r="I9160" s="22">
        <v>17</v>
      </c>
      <c r="J9160" s="21" t="s">
        <v>126057</v>
      </c>
    </row>
    <row r="9161" spans="1:10" ht="32" customHeight="1">
      <c r="A9161" s="19" t="s">
        <v>126058</v>
      </c>
      <c r="B9161" s="24">
        <v>26</v>
      </c>
      <c r="C9161" s="22">
        <v>23</v>
      </c>
      <c r="D9161" s="21" t="s">
        <v>102730</v>
      </c>
      <c r="E9161" s="21" t="s">
        <v>102731</v>
      </c>
      <c r="F9161" s="21" t="s">
        <v>101710</v>
      </c>
      <c r="G9161" s="22">
        <v>4</v>
      </c>
      <c r="H9161" s="22">
        <v>15</v>
      </c>
      <c r="I9161" s="22">
        <v>24</v>
      </c>
      <c r="J9161" s="21" t="s">
        <v>126059</v>
      </c>
    </row>
    <row r="9162" spans="1:10" ht="32" customHeight="1">
      <c r="A9162" s="19" t="s">
        <v>126060</v>
      </c>
      <c r="B9162" s="24">
        <v>43</v>
      </c>
      <c r="C9162" s="22">
        <v>25</v>
      </c>
      <c r="D9162" s="21" t="s">
        <v>101772</v>
      </c>
      <c r="E9162" s="21" t="s">
        <v>101773</v>
      </c>
      <c r="F9162" s="21" t="s">
        <v>14743</v>
      </c>
      <c r="G9162" s="22">
        <v>9</v>
      </c>
      <c r="H9162" s="22">
        <v>12</v>
      </c>
      <c r="I9162" s="22">
        <v>19</v>
      </c>
      <c r="J9162" s="21" t="s">
        <v>102100</v>
      </c>
    </row>
    <row r="9163" spans="1:10" ht="32" customHeight="1">
      <c r="A9163" s="19" t="s">
        <v>126061</v>
      </c>
      <c r="B9163" s="24">
        <v>12</v>
      </c>
      <c r="C9163" s="22">
        <v>15</v>
      </c>
      <c r="D9163" s="21" t="s">
        <v>102981</v>
      </c>
      <c r="E9163" s="21" t="s">
        <v>102982</v>
      </c>
      <c r="F9163" s="21" t="s">
        <v>101727</v>
      </c>
      <c r="G9163" s="22">
        <v>10</v>
      </c>
      <c r="H9163" s="22">
        <v>0</v>
      </c>
      <c r="I9163" s="22">
        <v>0</v>
      </c>
      <c r="J9163" s="21" t="s">
        <v>126062</v>
      </c>
    </row>
    <row r="9164" spans="1:10" ht="32" customHeight="1">
      <c r="A9164" s="19" t="s">
        <v>126063</v>
      </c>
      <c r="B9164" s="24">
        <v>20</v>
      </c>
      <c r="C9164" s="22">
        <v>16</v>
      </c>
      <c r="D9164" s="21" t="s">
        <v>112417</v>
      </c>
      <c r="E9164" s="21" t="s">
        <v>112418</v>
      </c>
      <c r="F9164" s="21" t="s">
        <v>101945</v>
      </c>
      <c r="G9164" s="22">
        <v>1</v>
      </c>
      <c r="H9164" s="22">
        <v>11</v>
      </c>
      <c r="I9164" s="22">
        <v>19</v>
      </c>
      <c r="J9164" s="21" t="s">
        <v>126064</v>
      </c>
    </row>
    <row r="9165" spans="1:10" ht="32" customHeight="1">
      <c r="A9165" s="19" t="s">
        <v>126065</v>
      </c>
      <c r="B9165" s="24">
        <v>20</v>
      </c>
      <c r="C9165" s="22">
        <v>16</v>
      </c>
      <c r="D9165" s="21" t="s">
        <v>112417</v>
      </c>
      <c r="E9165" s="21" t="s">
        <v>112418</v>
      </c>
      <c r="F9165" s="21" t="s">
        <v>101945</v>
      </c>
      <c r="G9165" s="22">
        <v>1</v>
      </c>
      <c r="H9165" s="22">
        <v>11</v>
      </c>
      <c r="I9165" s="22">
        <v>19</v>
      </c>
      <c r="J9165" s="21" t="s">
        <v>126064</v>
      </c>
    </row>
    <row r="9166" spans="1:10" ht="32" customHeight="1">
      <c r="A9166" s="19" t="s">
        <v>126066</v>
      </c>
      <c r="B9166" s="24">
        <v>20</v>
      </c>
      <c r="C9166" s="22">
        <v>16</v>
      </c>
      <c r="D9166" s="21" t="s">
        <v>112417</v>
      </c>
      <c r="E9166" s="21" t="s">
        <v>112418</v>
      </c>
      <c r="F9166" s="21" t="s">
        <v>101945</v>
      </c>
      <c r="G9166" s="22">
        <v>1</v>
      </c>
      <c r="H9166" s="22">
        <v>11</v>
      </c>
      <c r="I9166" s="22">
        <v>19</v>
      </c>
      <c r="J9166" s="21" t="s">
        <v>126064</v>
      </c>
    </row>
    <row r="9167" spans="1:10" ht="20" customHeight="1">
      <c r="A9167" s="19" t="s">
        <v>126067</v>
      </c>
      <c r="B9167" s="24">
        <v>21</v>
      </c>
      <c r="C9167" s="22">
        <v>15</v>
      </c>
      <c r="D9167" s="21" t="s">
        <v>102972</v>
      </c>
      <c r="E9167" s="21" t="s">
        <v>102973</v>
      </c>
      <c r="F9167" s="21" t="s">
        <v>101528</v>
      </c>
      <c r="G9167" s="22">
        <v>10</v>
      </c>
      <c r="H9167" s="22">
        <v>0</v>
      </c>
      <c r="I9167" s="22">
        <v>0</v>
      </c>
      <c r="J9167" s="21" t="s">
        <v>126068</v>
      </c>
    </row>
    <row r="9168" spans="1:10" ht="20" customHeight="1">
      <c r="A9168" s="19" t="s">
        <v>126069</v>
      </c>
      <c r="B9168" s="24">
        <v>25</v>
      </c>
      <c r="C9168" s="22">
        <v>23</v>
      </c>
      <c r="D9168" s="21" t="s">
        <v>126070</v>
      </c>
      <c r="E9168" s="21" t="s">
        <v>126071</v>
      </c>
      <c r="F9168" s="21" t="s">
        <v>101710</v>
      </c>
      <c r="G9168" s="22">
        <v>1</v>
      </c>
      <c r="H9168" s="22">
        <v>18</v>
      </c>
      <c r="I9168" s="22">
        <v>33</v>
      </c>
      <c r="J9168" s="21" t="s">
        <v>126072</v>
      </c>
    </row>
    <row r="9169" spans="1:10" ht="20" customHeight="1">
      <c r="A9169" s="19" t="s">
        <v>126073</v>
      </c>
      <c r="B9169" s="24">
        <v>25</v>
      </c>
      <c r="C9169" s="22">
        <v>23</v>
      </c>
      <c r="D9169" s="21" t="s">
        <v>126070</v>
      </c>
      <c r="E9169" s="21" t="s">
        <v>126071</v>
      </c>
      <c r="F9169" s="21" t="s">
        <v>101710</v>
      </c>
      <c r="G9169" s="22">
        <v>1</v>
      </c>
      <c r="H9169" s="22">
        <v>18</v>
      </c>
      <c r="I9169" s="22">
        <v>33</v>
      </c>
      <c r="J9169" s="21" t="s">
        <v>126072</v>
      </c>
    </row>
    <row r="9170" spans="1:10" ht="20" customHeight="1">
      <c r="A9170" s="19" t="s">
        <v>126074</v>
      </c>
      <c r="B9170" s="24">
        <v>25</v>
      </c>
      <c r="C9170" s="22">
        <v>23</v>
      </c>
      <c r="D9170" s="21" t="s">
        <v>126070</v>
      </c>
      <c r="E9170" s="21" t="s">
        <v>126071</v>
      </c>
      <c r="F9170" s="21" t="s">
        <v>101710</v>
      </c>
      <c r="G9170" s="22">
        <v>1</v>
      </c>
      <c r="H9170" s="22">
        <v>18</v>
      </c>
      <c r="I9170" s="22">
        <v>33</v>
      </c>
      <c r="J9170" s="21" t="s">
        <v>126072</v>
      </c>
    </row>
    <row r="9171" spans="1:10" ht="32" customHeight="1">
      <c r="A9171" s="19" t="s">
        <v>126075</v>
      </c>
      <c r="B9171" s="24">
        <v>39</v>
      </c>
      <c r="C9171" s="22">
        <v>27</v>
      </c>
      <c r="D9171" s="21" t="s">
        <v>107500</v>
      </c>
      <c r="E9171" s="21" t="s">
        <v>107501</v>
      </c>
      <c r="F9171" s="21" t="s">
        <v>102428</v>
      </c>
      <c r="G9171" s="22">
        <v>10</v>
      </c>
      <c r="H9171" s="22">
        <v>13</v>
      </c>
      <c r="I9171" s="22">
        <v>13</v>
      </c>
      <c r="J9171" s="21" t="s">
        <v>126076</v>
      </c>
    </row>
    <row r="9172" spans="1:10" ht="32" customHeight="1">
      <c r="A9172" s="19" t="s">
        <v>126077</v>
      </c>
      <c r="B9172" s="24">
        <v>42</v>
      </c>
      <c r="C9172" s="22">
        <v>17</v>
      </c>
      <c r="D9172" s="21" t="s">
        <v>101780</v>
      </c>
      <c r="E9172" s="21" t="s">
        <v>101781</v>
      </c>
      <c r="F9172" s="21" t="s">
        <v>101710</v>
      </c>
      <c r="G9172" s="22">
        <v>1</v>
      </c>
      <c r="H9172" s="22">
        <v>12</v>
      </c>
      <c r="I9172" s="22">
        <v>20</v>
      </c>
      <c r="J9172" s="21" t="s">
        <v>101782</v>
      </c>
    </row>
    <row r="9173" spans="1:10" ht="32" customHeight="1">
      <c r="A9173" s="19" t="s">
        <v>126078</v>
      </c>
      <c r="B9173" s="24">
        <v>31</v>
      </c>
      <c r="C9173" s="22">
        <v>15</v>
      </c>
      <c r="D9173" s="21" t="s">
        <v>126079</v>
      </c>
      <c r="E9173" s="21" t="s">
        <v>126080</v>
      </c>
      <c r="F9173" s="21" t="s">
        <v>101568</v>
      </c>
      <c r="G9173" s="22">
        <v>1</v>
      </c>
      <c r="H9173" s="22">
        <v>10</v>
      </c>
      <c r="I9173" s="22">
        <v>17</v>
      </c>
      <c r="J9173" s="21" t="s">
        <v>126081</v>
      </c>
    </row>
    <row r="9174" spans="1:10" ht="32" customHeight="1">
      <c r="A9174" s="19" t="s">
        <v>126082</v>
      </c>
      <c r="B9174" s="24">
        <v>31</v>
      </c>
      <c r="C9174" s="22">
        <v>15</v>
      </c>
      <c r="D9174" s="21" t="s">
        <v>126079</v>
      </c>
      <c r="E9174" s="21" t="s">
        <v>126080</v>
      </c>
      <c r="F9174" s="21" t="s">
        <v>101568</v>
      </c>
      <c r="G9174" s="22">
        <v>1</v>
      </c>
      <c r="H9174" s="22">
        <v>10</v>
      </c>
      <c r="I9174" s="22">
        <v>17</v>
      </c>
      <c r="J9174" s="21" t="s">
        <v>126081</v>
      </c>
    </row>
    <row r="9175" spans="1:10" ht="32" customHeight="1">
      <c r="A9175" s="19" t="s">
        <v>126083</v>
      </c>
      <c r="B9175" s="24">
        <v>38</v>
      </c>
      <c r="C9175" s="22">
        <v>15</v>
      </c>
      <c r="D9175" s="21" t="s">
        <v>126084</v>
      </c>
      <c r="E9175" s="21" t="s">
        <v>126085</v>
      </c>
      <c r="F9175" s="21" t="s">
        <v>101694</v>
      </c>
      <c r="G9175" s="22">
        <v>10</v>
      </c>
      <c r="H9175" s="22">
        <v>0</v>
      </c>
      <c r="I9175" s="22">
        <v>0</v>
      </c>
      <c r="J9175" s="21" t="s">
        <v>126086</v>
      </c>
    </row>
    <row r="9176" spans="1:10" ht="32" customHeight="1">
      <c r="A9176" s="19" t="s">
        <v>126087</v>
      </c>
      <c r="B9176" s="24">
        <v>12</v>
      </c>
      <c r="C9176" s="22">
        <v>15</v>
      </c>
      <c r="D9176" s="21" t="s">
        <v>103088</v>
      </c>
      <c r="E9176" s="21" t="s">
        <v>103089</v>
      </c>
      <c r="F9176" s="21" t="s">
        <v>101563</v>
      </c>
      <c r="G9176" s="22">
        <v>10</v>
      </c>
      <c r="H9176" s="22">
        <v>0</v>
      </c>
      <c r="I9176" s="22">
        <v>0</v>
      </c>
      <c r="J9176" s="21" t="s">
        <v>108779</v>
      </c>
    </row>
    <row r="9177" spans="1:10" ht="32" customHeight="1">
      <c r="A9177" s="19" t="s">
        <v>126088</v>
      </c>
      <c r="B9177" s="24">
        <v>12</v>
      </c>
      <c r="C9177" s="22">
        <v>21</v>
      </c>
      <c r="D9177" s="21" t="s">
        <v>126089</v>
      </c>
      <c r="E9177" s="21" t="s">
        <v>126090</v>
      </c>
      <c r="F9177" s="21" t="s">
        <v>14760</v>
      </c>
      <c r="G9177" s="22">
        <v>9</v>
      </c>
      <c r="H9177" s="22">
        <v>8</v>
      </c>
      <c r="I9177" s="22">
        <v>14</v>
      </c>
      <c r="J9177" s="21" t="s">
        <v>126091</v>
      </c>
    </row>
    <row r="9178" spans="1:10" ht="32" customHeight="1">
      <c r="A9178" s="19" t="s">
        <v>126092</v>
      </c>
      <c r="B9178" s="24">
        <v>13</v>
      </c>
      <c r="C9178" s="22">
        <v>15</v>
      </c>
      <c r="D9178" s="21" t="s">
        <v>111948</v>
      </c>
      <c r="E9178" s="21" t="s">
        <v>111949</v>
      </c>
      <c r="F9178" s="21" t="s">
        <v>101528</v>
      </c>
      <c r="G9178" s="22">
        <v>10</v>
      </c>
      <c r="H9178" s="22">
        <v>0</v>
      </c>
      <c r="I9178" s="22">
        <v>0</v>
      </c>
      <c r="J9178" s="21" t="s">
        <v>111950</v>
      </c>
    </row>
    <row r="9179" spans="1:10" ht="20" customHeight="1">
      <c r="A9179" s="19" t="s">
        <v>126093</v>
      </c>
      <c r="B9179" s="24">
        <v>13</v>
      </c>
      <c r="C9179" s="22">
        <v>15</v>
      </c>
      <c r="D9179" s="21" t="s">
        <v>103697</v>
      </c>
      <c r="E9179" s="21" t="s">
        <v>103698</v>
      </c>
      <c r="F9179" s="21" t="s">
        <v>101563</v>
      </c>
      <c r="G9179" s="22">
        <v>10</v>
      </c>
      <c r="H9179" s="22">
        <v>0</v>
      </c>
      <c r="I9179" s="22">
        <v>0</v>
      </c>
      <c r="J9179" s="21" t="s">
        <v>126094</v>
      </c>
    </row>
    <row r="9180" spans="1:10" ht="20" customHeight="1">
      <c r="A9180" s="19" t="s">
        <v>126095</v>
      </c>
      <c r="B9180" s="24">
        <v>33</v>
      </c>
      <c r="C9180" s="22">
        <v>23</v>
      </c>
      <c r="D9180" s="21" t="s">
        <v>106020</v>
      </c>
      <c r="E9180" s="21" t="s">
        <v>106021</v>
      </c>
      <c r="F9180" s="21" t="s">
        <v>102001</v>
      </c>
      <c r="G9180" s="22">
        <v>7</v>
      </c>
      <c r="H9180" s="22">
        <v>12</v>
      </c>
      <c r="I9180" s="22">
        <v>22</v>
      </c>
      <c r="J9180" s="21" t="s">
        <v>126096</v>
      </c>
    </row>
    <row r="9181" spans="1:10" ht="32" customHeight="1">
      <c r="A9181" s="19" t="s">
        <v>126097</v>
      </c>
      <c r="B9181" s="24">
        <v>27</v>
      </c>
      <c r="C9181" s="22">
        <v>18</v>
      </c>
      <c r="D9181" s="21" t="s">
        <v>126098</v>
      </c>
      <c r="E9181" s="21" t="s">
        <v>126099</v>
      </c>
      <c r="F9181" s="21" t="s">
        <v>102782</v>
      </c>
      <c r="G9181" s="22">
        <v>1</v>
      </c>
      <c r="H9181" s="22">
        <v>13</v>
      </c>
      <c r="I9181" s="22">
        <v>29</v>
      </c>
      <c r="J9181" s="21" t="s">
        <v>126100</v>
      </c>
    </row>
    <row r="9182" spans="1:10" ht="20" customHeight="1">
      <c r="A9182" s="19" t="s">
        <v>126101</v>
      </c>
      <c r="B9182" s="24">
        <v>22</v>
      </c>
      <c r="C9182" s="22">
        <v>29</v>
      </c>
      <c r="D9182" s="21" t="s">
        <v>102880</v>
      </c>
      <c r="E9182" s="21" t="s">
        <v>102881</v>
      </c>
      <c r="F9182" s="21" t="s">
        <v>103652</v>
      </c>
      <c r="G9182" s="22">
        <v>7</v>
      </c>
      <c r="H9182" s="22">
        <v>18</v>
      </c>
      <c r="I9182" s="22">
        <v>25</v>
      </c>
      <c r="J9182" s="21" t="s">
        <v>126102</v>
      </c>
    </row>
    <row r="9183" spans="1:10" ht="32" customHeight="1">
      <c r="A9183" s="19" t="s">
        <v>126103</v>
      </c>
      <c r="B9183" s="24">
        <v>27</v>
      </c>
      <c r="C9183" s="22">
        <v>15</v>
      </c>
      <c r="D9183" s="21" t="s">
        <v>105112</v>
      </c>
      <c r="E9183" s="21" t="s">
        <v>105113</v>
      </c>
      <c r="F9183" s="21" t="s">
        <v>14739</v>
      </c>
      <c r="G9183" s="22">
        <v>10</v>
      </c>
      <c r="H9183" s="22">
        <v>0</v>
      </c>
      <c r="I9183" s="22">
        <v>0</v>
      </c>
      <c r="J9183" s="21" t="s">
        <v>126104</v>
      </c>
    </row>
    <row r="9184" spans="1:10" ht="32" customHeight="1">
      <c r="A9184" s="19" t="s">
        <v>126105</v>
      </c>
      <c r="B9184" s="24">
        <v>27</v>
      </c>
      <c r="C9184" s="22">
        <v>15</v>
      </c>
      <c r="D9184" s="21" t="s">
        <v>105112</v>
      </c>
      <c r="E9184" s="21" t="s">
        <v>105113</v>
      </c>
      <c r="F9184" s="21" t="s">
        <v>14739</v>
      </c>
      <c r="G9184" s="22">
        <v>10</v>
      </c>
      <c r="H9184" s="22">
        <v>0</v>
      </c>
      <c r="I9184" s="22">
        <v>0</v>
      </c>
      <c r="J9184" s="21" t="s">
        <v>126104</v>
      </c>
    </row>
    <row r="9185" spans="1:10" ht="32" customHeight="1">
      <c r="A9185" s="19" t="s">
        <v>126106</v>
      </c>
      <c r="B9185" s="24">
        <v>12</v>
      </c>
      <c r="C9185" s="22">
        <v>15</v>
      </c>
      <c r="D9185" s="21" t="s">
        <v>111018</v>
      </c>
      <c r="E9185" s="21" t="s">
        <v>111019</v>
      </c>
      <c r="F9185" s="21" t="s">
        <v>101727</v>
      </c>
      <c r="G9185" s="22">
        <v>10</v>
      </c>
      <c r="H9185" s="22">
        <v>0</v>
      </c>
      <c r="I9185" s="22">
        <v>0</v>
      </c>
      <c r="J9185" s="21" t="s">
        <v>126107</v>
      </c>
    </row>
    <row r="9186" spans="1:10" ht="32" customHeight="1">
      <c r="A9186" s="19" t="s">
        <v>126108</v>
      </c>
      <c r="B9186" s="24">
        <v>47</v>
      </c>
      <c r="C9186" s="22">
        <v>16</v>
      </c>
      <c r="D9186" s="21" t="s">
        <v>126109</v>
      </c>
      <c r="E9186" s="21" t="s">
        <v>126110</v>
      </c>
      <c r="F9186" s="21" t="s">
        <v>101945</v>
      </c>
      <c r="G9186" s="22">
        <v>1</v>
      </c>
      <c r="H9186" s="22">
        <v>11</v>
      </c>
      <c r="I9186" s="22">
        <v>19</v>
      </c>
      <c r="J9186" s="21" t="s">
        <v>126111</v>
      </c>
    </row>
    <row r="9187" spans="1:10" ht="32" customHeight="1">
      <c r="A9187" s="19" t="s">
        <v>126112</v>
      </c>
      <c r="B9187" s="24">
        <v>17</v>
      </c>
      <c r="C9187" s="22">
        <v>15</v>
      </c>
      <c r="D9187" s="21" t="s">
        <v>126113</v>
      </c>
      <c r="E9187" s="21" t="s">
        <v>126114</v>
      </c>
      <c r="F9187" s="21" t="s">
        <v>101528</v>
      </c>
      <c r="G9187" s="22">
        <v>10</v>
      </c>
      <c r="H9187" s="22">
        <v>0</v>
      </c>
      <c r="I9187" s="22">
        <v>0</v>
      </c>
      <c r="J9187" s="21" t="s">
        <v>126115</v>
      </c>
    </row>
    <row r="9188" spans="1:10" ht="32" customHeight="1">
      <c r="A9188" s="19" t="s">
        <v>126116</v>
      </c>
      <c r="B9188" s="24">
        <v>18</v>
      </c>
      <c r="C9188" s="22">
        <v>20</v>
      </c>
      <c r="D9188" s="21" t="s">
        <v>102395</v>
      </c>
      <c r="E9188" s="21" t="s">
        <v>102396</v>
      </c>
      <c r="F9188" s="21" t="s">
        <v>101623</v>
      </c>
      <c r="G9188" s="22">
        <v>2</v>
      </c>
      <c r="H9188" s="22">
        <v>14</v>
      </c>
      <c r="I9188" s="22">
        <v>20</v>
      </c>
      <c r="J9188" s="21" t="s">
        <v>126117</v>
      </c>
    </row>
    <row r="9189" spans="1:10" ht="20" customHeight="1">
      <c r="A9189" s="19" t="s">
        <v>126118</v>
      </c>
      <c r="B9189" s="24">
        <v>30</v>
      </c>
      <c r="C9189" s="22">
        <v>35</v>
      </c>
      <c r="D9189" s="21" t="s">
        <v>111777</v>
      </c>
      <c r="E9189" s="21" t="s">
        <v>111778</v>
      </c>
      <c r="F9189" s="21" t="s">
        <v>101752</v>
      </c>
      <c r="G9189" s="22">
        <v>7</v>
      </c>
      <c r="H9189" s="22">
        <v>10</v>
      </c>
      <c r="I9189" s="22">
        <v>14</v>
      </c>
      <c r="J9189" s="21" t="s">
        <v>126119</v>
      </c>
    </row>
    <row r="9190" spans="1:10" ht="20" customHeight="1">
      <c r="A9190" s="19" t="s">
        <v>126120</v>
      </c>
      <c r="B9190" s="24">
        <v>28</v>
      </c>
      <c r="C9190" s="22">
        <v>19</v>
      </c>
      <c r="D9190" s="21" t="s">
        <v>115106</v>
      </c>
      <c r="E9190" s="21" t="s">
        <v>115107</v>
      </c>
      <c r="F9190" s="21" t="s">
        <v>102114</v>
      </c>
      <c r="G9190" s="22">
        <v>1</v>
      </c>
      <c r="H9190" s="22">
        <v>14</v>
      </c>
      <c r="I9190" s="22">
        <v>19</v>
      </c>
      <c r="J9190" s="21" t="s">
        <v>126121</v>
      </c>
    </row>
    <row r="9191" spans="1:10" ht="20" customHeight="1">
      <c r="A9191" s="19" t="s">
        <v>126122</v>
      </c>
      <c r="B9191" s="24">
        <v>18</v>
      </c>
      <c r="C9191" s="22">
        <v>15</v>
      </c>
      <c r="D9191" s="21" t="s">
        <v>106322</v>
      </c>
      <c r="E9191" s="21" t="s">
        <v>106323</v>
      </c>
      <c r="F9191" s="21" t="s">
        <v>101694</v>
      </c>
      <c r="G9191" s="22">
        <v>1</v>
      </c>
      <c r="H9191" s="22">
        <v>9</v>
      </c>
      <c r="I9191" s="22">
        <v>13</v>
      </c>
      <c r="J9191" s="21" t="s">
        <v>126123</v>
      </c>
    </row>
    <row r="9192" spans="1:10" ht="32" customHeight="1">
      <c r="A9192" s="19" t="s">
        <v>126124</v>
      </c>
      <c r="B9192" s="24">
        <v>13</v>
      </c>
      <c r="C9192" s="22">
        <v>15</v>
      </c>
      <c r="D9192" s="21" t="s">
        <v>113976</v>
      </c>
      <c r="E9192" s="21" t="s">
        <v>113977</v>
      </c>
      <c r="F9192" s="21" t="s">
        <v>101563</v>
      </c>
      <c r="G9192" s="22">
        <v>10</v>
      </c>
      <c r="H9192" s="22">
        <v>0</v>
      </c>
      <c r="I9192" s="22">
        <v>0</v>
      </c>
      <c r="J9192" s="21" t="s">
        <v>126125</v>
      </c>
    </row>
    <row r="9193" spans="1:10" ht="32" customHeight="1">
      <c r="A9193" s="19" t="s">
        <v>126126</v>
      </c>
      <c r="B9193" s="24">
        <v>18</v>
      </c>
      <c r="C9193" s="22">
        <v>15</v>
      </c>
      <c r="D9193" s="21" t="s">
        <v>125189</v>
      </c>
      <c r="E9193" s="21" t="s">
        <v>125190</v>
      </c>
      <c r="F9193" s="21" t="s">
        <v>101554</v>
      </c>
      <c r="G9193" s="22">
        <v>10</v>
      </c>
      <c r="H9193" s="22">
        <v>0</v>
      </c>
      <c r="I9193" s="22">
        <v>0</v>
      </c>
      <c r="J9193" s="21" t="s">
        <v>126127</v>
      </c>
    </row>
    <row r="9194" spans="1:10" ht="32" customHeight="1">
      <c r="A9194" s="19" t="s">
        <v>126128</v>
      </c>
      <c r="B9194" s="24">
        <v>18</v>
      </c>
      <c r="C9194" s="22">
        <v>15</v>
      </c>
      <c r="D9194" s="21" t="s">
        <v>125189</v>
      </c>
      <c r="E9194" s="21" t="s">
        <v>125190</v>
      </c>
      <c r="F9194" s="21" t="s">
        <v>101554</v>
      </c>
      <c r="G9194" s="22">
        <v>10</v>
      </c>
      <c r="H9194" s="22">
        <v>0</v>
      </c>
      <c r="I9194" s="22">
        <v>0</v>
      </c>
      <c r="J9194" s="21" t="s">
        <v>126127</v>
      </c>
    </row>
    <row r="9195" spans="1:10" ht="32" customHeight="1">
      <c r="A9195" s="19" t="s">
        <v>126129</v>
      </c>
      <c r="B9195" s="24">
        <v>48</v>
      </c>
      <c r="C9195" s="22">
        <v>23</v>
      </c>
      <c r="D9195" s="21" t="s">
        <v>113096</v>
      </c>
      <c r="E9195" s="21" t="s">
        <v>113097</v>
      </c>
      <c r="F9195" s="21" t="s">
        <v>102912</v>
      </c>
      <c r="G9195" s="22">
        <v>1</v>
      </c>
      <c r="H9195" s="22">
        <v>18</v>
      </c>
      <c r="I9195" s="22">
        <v>36</v>
      </c>
      <c r="J9195" s="21" t="s">
        <v>126130</v>
      </c>
    </row>
    <row r="9196" spans="1:10" ht="32" customHeight="1">
      <c r="A9196" s="19" t="s">
        <v>126131</v>
      </c>
      <c r="B9196" s="24">
        <v>23</v>
      </c>
      <c r="C9196" s="22">
        <v>15</v>
      </c>
      <c r="D9196" s="21" t="s">
        <v>126132</v>
      </c>
      <c r="E9196" s="21" t="s">
        <v>126133</v>
      </c>
      <c r="F9196" s="21" t="s">
        <v>101554</v>
      </c>
      <c r="G9196" s="22">
        <v>10</v>
      </c>
      <c r="H9196" s="22">
        <v>0</v>
      </c>
      <c r="I9196" s="22">
        <v>0</v>
      </c>
      <c r="J9196" s="21" t="s">
        <v>126134</v>
      </c>
    </row>
    <row r="9197" spans="1:10" ht="32" customHeight="1">
      <c r="A9197" s="19" t="s">
        <v>126135</v>
      </c>
      <c r="B9197" s="24">
        <v>23</v>
      </c>
      <c r="C9197" s="22">
        <v>15</v>
      </c>
      <c r="D9197" s="21" t="s">
        <v>126132</v>
      </c>
      <c r="E9197" s="21" t="s">
        <v>126133</v>
      </c>
      <c r="F9197" s="21" t="s">
        <v>101554</v>
      </c>
      <c r="G9197" s="22">
        <v>10</v>
      </c>
      <c r="H9197" s="22">
        <v>0</v>
      </c>
      <c r="I9197" s="22">
        <v>0</v>
      </c>
      <c r="J9197" s="21" t="s">
        <v>126134</v>
      </c>
    </row>
    <row r="9198" spans="1:10" ht="32" customHeight="1">
      <c r="A9198" s="19" t="s">
        <v>126136</v>
      </c>
      <c r="B9198" s="24">
        <v>29</v>
      </c>
      <c r="C9198" s="22">
        <v>16</v>
      </c>
      <c r="D9198" s="21" t="s">
        <v>108556</v>
      </c>
      <c r="E9198" s="21" t="s">
        <v>108557</v>
      </c>
      <c r="F9198" s="21" t="s">
        <v>101945</v>
      </c>
      <c r="G9198" s="22">
        <v>1</v>
      </c>
      <c r="H9198" s="22">
        <v>11</v>
      </c>
      <c r="I9198" s="22">
        <v>19</v>
      </c>
      <c r="J9198" s="21" t="s">
        <v>126137</v>
      </c>
    </row>
    <row r="9199" spans="1:10" ht="32" customHeight="1">
      <c r="A9199" s="19" t="s">
        <v>126138</v>
      </c>
      <c r="B9199" s="24">
        <v>54</v>
      </c>
      <c r="C9199" s="22">
        <v>16</v>
      </c>
      <c r="D9199" s="21" t="s">
        <v>126139</v>
      </c>
      <c r="E9199" s="21" t="s">
        <v>126140</v>
      </c>
      <c r="F9199" s="21" t="s">
        <v>102171</v>
      </c>
      <c r="G9199" s="22">
        <v>1</v>
      </c>
      <c r="H9199" s="22">
        <v>11</v>
      </c>
      <c r="I9199" s="22">
        <v>22</v>
      </c>
      <c r="J9199" s="21" t="s">
        <v>126141</v>
      </c>
    </row>
    <row r="9200" spans="1:10" ht="32" customHeight="1">
      <c r="A9200" s="19" t="s">
        <v>126142</v>
      </c>
      <c r="B9200" s="24">
        <v>12</v>
      </c>
      <c r="C9200" s="22">
        <v>15</v>
      </c>
      <c r="D9200" s="21" t="s">
        <v>126143</v>
      </c>
      <c r="E9200" s="21" t="s">
        <v>126144</v>
      </c>
      <c r="F9200" s="21" t="s">
        <v>14739</v>
      </c>
      <c r="G9200" s="22">
        <v>10</v>
      </c>
      <c r="H9200" s="22">
        <v>0</v>
      </c>
      <c r="I9200" s="22">
        <v>0</v>
      </c>
      <c r="J9200" s="21" t="s">
        <v>126145</v>
      </c>
    </row>
    <row r="9201" spans="1:10" ht="32" customHeight="1">
      <c r="A9201" s="19" t="s">
        <v>126146</v>
      </c>
      <c r="B9201" s="24">
        <v>27</v>
      </c>
      <c r="C9201" s="22">
        <v>15</v>
      </c>
      <c r="D9201" s="21" t="s">
        <v>114555</v>
      </c>
      <c r="E9201" s="21" t="s">
        <v>114556</v>
      </c>
      <c r="F9201" s="21" t="s">
        <v>101528</v>
      </c>
      <c r="G9201" s="22">
        <v>10</v>
      </c>
      <c r="H9201" s="22">
        <v>0</v>
      </c>
      <c r="I9201" s="22">
        <v>0</v>
      </c>
      <c r="J9201" s="21" t="s">
        <v>126147</v>
      </c>
    </row>
    <row r="9202" spans="1:10" ht="44" customHeight="1">
      <c r="A9202" s="19" t="s">
        <v>126148</v>
      </c>
      <c r="B9202" s="24">
        <v>13</v>
      </c>
      <c r="C9202" s="22">
        <v>15</v>
      </c>
      <c r="D9202" s="21" t="s">
        <v>126149</v>
      </c>
      <c r="E9202" s="21" t="s">
        <v>126150</v>
      </c>
      <c r="F9202" s="21" t="s">
        <v>101563</v>
      </c>
      <c r="G9202" s="22">
        <v>10</v>
      </c>
      <c r="H9202" s="22">
        <v>0</v>
      </c>
      <c r="I9202" s="22">
        <v>0</v>
      </c>
      <c r="J9202" s="21" t="s">
        <v>126151</v>
      </c>
    </row>
    <row r="9203" spans="1:10" ht="44" customHeight="1">
      <c r="A9203" s="19" t="s">
        <v>126152</v>
      </c>
      <c r="B9203" s="24">
        <v>33</v>
      </c>
      <c r="C9203" s="22">
        <v>15</v>
      </c>
      <c r="D9203" s="21" t="s">
        <v>101721</v>
      </c>
      <c r="E9203" s="21" t="s">
        <v>101722</v>
      </c>
      <c r="F9203" s="21" t="s">
        <v>14739</v>
      </c>
      <c r="G9203" s="22">
        <v>10</v>
      </c>
      <c r="H9203" s="22">
        <v>0</v>
      </c>
      <c r="I9203" s="22">
        <v>0</v>
      </c>
      <c r="J9203" s="21" t="s">
        <v>126153</v>
      </c>
    </row>
    <row r="9204" spans="1:10" ht="44" customHeight="1">
      <c r="A9204" s="19" t="s">
        <v>126154</v>
      </c>
      <c r="B9204" s="24">
        <v>20</v>
      </c>
      <c r="C9204" s="22">
        <v>15</v>
      </c>
      <c r="D9204" s="21" t="s">
        <v>125771</v>
      </c>
      <c r="E9204" s="21" t="s">
        <v>125772</v>
      </c>
      <c r="F9204" s="21" t="s">
        <v>14739</v>
      </c>
      <c r="G9204" s="22">
        <v>10</v>
      </c>
      <c r="H9204" s="22">
        <v>0</v>
      </c>
      <c r="I9204" s="22">
        <v>0</v>
      </c>
      <c r="J9204" s="21" t="s">
        <v>126155</v>
      </c>
    </row>
    <row r="9205" spans="1:10" ht="32" customHeight="1">
      <c r="A9205" s="19" t="s">
        <v>126156</v>
      </c>
      <c r="B9205" s="24">
        <v>25</v>
      </c>
      <c r="C9205" s="22">
        <v>15</v>
      </c>
      <c r="D9205" s="21" t="s">
        <v>104290</v>
      </c>
      <c r="E9205" s="21" t="s">
        <v>104291</v>
      </c>
      <c r="F9205" s="21" t="s">
        <v>101528</v>
      </c>
      <c r="G9205" s="22">
        <v>10</v>
      </c>
      <c r="H9205" s="22">
        <v>0</v>
      </c>
      <c r="I9205" s="22">
        <v>0</v>
      </c>
      <c r="J9205" s="21" t="s">
        <v>126157</v>
      </c>
    </row>
    <row r="9206" spans="1:10" ht="32" customHeight="1">
      <c r="A9206" s="19" t="s">
        <v>126158</v>
      </c>
      <c r="B9206" s="24">
        <v>28</v>
      </c>
      <c r="C9206" s="22">
        <v>15</v>
      </c>
      <c r="D9206" s="21" t="s">
        <v>126159</v>
      </c>
      <c r="E9206" s="21" t="s">
        <v>126160</v>
      </c>
      <c r="F9206" s="21" t="s">
        <v>101554</v>
      </c>
      <c r="G9206" s="22">
        <v>10</v>
      </c>
      <c r="H9206" s="22">
        <v>0</v>
      </c>
      <c r="I9206" s="22">
        <v>0</v>
      </c>
      <c r="J9206" s="21" t="s">
        <v>126161</v>
      </c>
    </row>
    <row r="9207" spans="1:10" ht="32" customHeight="1">
      <c r="A9207" s="19" t="s">
        <v>126162</v>
      </c>
      <c r="B9207" s="24">
        <v>39</v>
      </c>
      <c r="C9207" s="22">
        <v>15</v>
      </c>
      <c r="D9207" s="21" t="s">
        <v>126163</v>
      </c>
      <c r="E9207" s="21" t="s">
        <v>126164</v>
      </c>
      <c r="F9207" s="21" t="s">
        <v>101522</v>
      </c>
      <c r="G9207" s="22">
        <v>10</v>
      </c>
      <c r="H9207" s="22">
        <v>0</v>
      </c>
      <c r="I9207" s="22">
        <v>0</v>
      </c>
      <c r="J9207" s="21" t="s">
        <v>126165</v>
      </c>
    </row>
    <row r="9208" spans="1:10" ht="32" customHeight="1">
      <c r="A9208" s="19" t="s">
        <v>126166</v>
      </c>
      <c r="B9208" s="24">
        <v>13</v>
      </c>
      <c r="C9208" s="22">
        <v>15</v>
      </c>
      <c r="D9208" s="21" t="s">
        <v>115364</v>
      </c>
      <c r="E9208" s="21" t="s">
        <v>115365</v>
      </c>
      <c r="F9208" s="21" t="s">
        <v>101522</v>
      </c>
      <c r="G9208" s="22">
        <v>10</v>
      </c>
      <c r="H9208" s="22">
        <v>0</v>
      </c>
      <c r="I9208" s="22">
        <v>0</v>
      </c>
      <c r="J9208" s="21" t="s">
        <v>126167</v>
      </c>
    </row>
    <row r="9209" spans="1:10" ht="32" customHeight="1">
      <c r="A9209" s="19" t="s">
        <v>126168</v>
      </c>
      <c r="B9209" s="24">
        <v>18</v>
      </c>
      <c r="C9209" s="22">
        <v>15</v>
      </c>
      <c r="D9209" s="21" t="s">
        <v>115998</v>
      </c>
      <c r="E9209" s="21" t="s">
        <v>115999</v>
      </c>
      <c r="F9209" s="21" t="s">
        <v>14739</v>
      </c>
      <c r="G9209" s="22">
        <v>10</v>
      </c>
      <c r="H9209" s="22">
        <v>0</v>
      </c>
      <c r="I9209" s="22">
        <v>0</v>
      </c>
      <c r="J9209" s="21" t="s">
        <v>116000</v>
      </c>
    </row>
    <row r="9210" spans="1:10" ht="32" customHeight="1">
      <c r="A9210" s="19" t="s">
        <v>126169</v>
      </c>
      <c r="B9210" s="24">
        <v>22</v>
      </c>
      <c r="C9210" s="22">
        <v>16</v>
      </c>
      <c r="D9210" s="21" t="s">
        <v>109929</v>
      </c>
      <c r="E9210" s="21" t="s">
        <v>109930</v>
      </c>
      <c r="F9210" s="21" t="s">
        <v>102171</v>
      </c>
      <c r="G9210" s="22">
        <v>1</v>
      </c>
      <c r="H9210" s="22">
        <v>11</v>
      </c>
      <c r="I9210" s="22">
        <v>21</v>
      </c>
      <c r="J9210" s="21" t="s">
        <v>126170</v>
      </c>
    </row>
    <row r="9211" spans="1:10" ht="32" customHeight="1">
      <c r="A9211" s="19" t="s">
        <v>126171</v>
      </c>
      <c r="B9211" s="24">
        <v>44</v>
      </c>
      <c r="C9211" s="22">
        <v>15</v>
      </c>
      <c r="D9211" s="21" t="s">
        <v>102160</v>
      </c>
      <c r="E9211" s="21" t="s">
        <v>102161</v>
      </c>
      <c r="F9211" s="21" t="s">
        <v>101568</v>
      </c>
      <c r="G9211" s="22">
        <v>1</v>
      </c>
      <c r="H9211" s="22">
        <v>10</v>
      </c>
      <c r="I9211" s="22">
        <v>16</v>
      </c>
      <c r="J9211" s="21" t="s">
        <v>126172</v>
      </c>
    </row>
    <row r="9212" spans="1:10" ht="32" customHeight="1">
      <c r="A9212" s="19" t="s">
        <v>126173</v>
      </c>
      <c r="B9212" s="24">
        <v>12</v>
      </c>
      <c r="C9212" s="22">
        <v>15</v>
      </c>
      <c r="D9212" s="21" t="s">
        <v>114690</v>
      </c>
      <c r="E9212" s="21" t="s">
        <v>114691</v>
      </c>
      <c r="F9212" s="21" t="s">
        <v>101528</v>
      </c>
      <c r="G9212" s="22">
        <v>10</v>
      </c>
      <c r="H9212" s="22">
        <v>0</v>
      </c>
      <c r="I9212" s="22">
        <v>0</v>
      </c>
      <c r="J9212" s="21" t="s">
        <v>126174</v>
      </c>
    </row>
    <row r="9213" spans="1:10" ht="32" customHeight="1">
      <c r="A9213" s="19" t="s">
        <v>126175</v>
      </c>
      <c r="B9213" s="24">
        <v>13</v>
      </c>
      <c r="C9213" s="22">
        <v>15</v>
      </c>
      <c r="D9213" s="21" t="s">
        <v>126176</v>
      </c>
      <c r="E9213" s="21" t="s">
        <v>126177</v>
      </c>
      <c r="F9213" s="21" t="s">
        <v>14739</v>
      </c>
      <c r="G9213" s="22">
        <v>10</v>
      </c>
      <c r="H9213" s="22">
        <v>0</v>
      </c>
      <c r="I9213" s="22">
        <v>0</v>
      </c>
      <c r="J9213" s="21" t="s">
        <v>126178</v>
      </c>
    </row>
    <row r="9214" spans="1:10" ht="20" customHeight="1">
      <c r="A9214" s="27">
        <v>-999</v>
      </c>
      <c r="B9214" s="24">
        <v>-999</v>
      </c>
      <c r="C9214" s="22">
        <v>-999</v>
      </c>
      <c r="D9214" s="22">
        <v>-999</v>
      </c>
      <c r="E9214" s="22">
        <v>-999</v>
      </c>
      <c r="F9214" s="22">
        <v>-999</v>
      </c>
      <c r="G9214" s="22">
        <v>-999</v>
      </c>
      <c r="H9214" s="22">
        <v>-999</v>
      </c>
      <c r="I9214" s="22">
        <v>-999</v>
      </c>
      <c r="J9214" s="22">
        <v>-999</v>
      </c>
    </row>
    <row r="9215" spans="1:10" ht="32" customHeight="1">
      <c r="A9215" s="19" t="s">
        <v>126179</v>
      </c>
      <c r="B9215" s="24">
        <v>24</v>
      </c>
      <c r="C9215" s="22">
        <v>17</v>
      </c>
      <c r="D9215" s="21" t="s">
        <v>126180</v>
      </c>
      <c r="E9215" s="21" t="s">
        <v>126181</v>
      </c>
      <c r="F9215" s="21" t="s">
        <v>101710</v>
      </c>
      <c r="G9215" s="22">
        <v>1</v>
      </c>
      <c r="H9215" s="22">
        <v>12</v>
      </c>
      <c r="I9215" s="22">
        <v>21</v>
      </c>
      <c r="J9215" s="21" t="s">
        <v>126182</v>
      </c>
    </row>
    <row r="9216" spans="1:10" ht="32" customHeight="1">
      <c r="A9216" s="19" t="s">
        <v>126183</v>
      </c>
      <c r="B9216" s="24">
        <v>13</v>
      </c>
      <c r="C9216" s="22">
        <v>15</v>
      </c>
      <c r="D9216" s="21" t="s">
        <v>111224</v>
      </c>
      <c r="E9216" s="21" t="s">
        <v>111225</v>
      </c>
      <c r="F9216" s="21" t="s">
        <v>14739</v>
      </c>
      <c r="G9216" s="22">
        <v>10</v>
      </c>
      <c r="H9216" s="22">
        <v>0</v>
      </c>
      <c r="I9216" s="22">
        <v>0</v>
      </c>
      <c r="J9216" s="21" t="s">
        <v>126184</v>
      </c>
    </row>
    <row r="9217" spans="1:10" ht="32" customHeight="1">
      <c r="A9217" s="19" t="s">
        <v>126185</v>
      </c>
      <c r="B9217" s="24">
        <v>36</v>
      </c>
      <c r="C9217" s="22">
        <v>15</v>
      </c>
      <c r="D9217" s="21" t="s">
        <v>126186</v>
      </c>
      <c r="E9217" s="21" t="s">
        <v>126187</v>
      </c>
      <c r="F9217" s="21" t="s">
        <v>101528</v>
      </c>
      <c r="G9217" s="22">
        <v>10</v>
      </c>
      <c r="H9217" s="22">
        <v>0</v>
      </c>
      <c r="I9217" s="22">
        <v>0</v>
      </c>
      <c r="J9217" s="21" t="s">
        <v>126188</v>
      </c>
    </row>
    <row r="9218" spans="1:10" ht="32" customHeight="1">
      <c r="A9218" s="19" t="s">
        <v>126189</v>
      </c>
      <c r="B9218" s="24">
        <v>24</v>
      </c>
      <c r="C9218" s="22">
        <v>15</v>
      </c>
      <c r="D9218" s="21" t="s">
        <v>103920</v>
      </c>
      <c r="E9218" s="21" t="s">
        <v>103921</v>
      </c>
      <c r="F9218" s="21" t="s">
        <v>101694</v>
      </c>
      <c r="G9218" s="22">
        <v>10</v>
      </c>
      <c r="H9218" s="22">
        <v>0</v>
      </c>
      <c r="I9218" s="22">
        <v>0</v>
      </c>
      <c r="J9218" s="21" t="s">
        <v>103922</v>
      </c>
    </row>
    <row r="9219" spans="1:10" ht="32" customHeight="1">
      <c r="A9219" s="19" t="s">
        <v>126190</v>
      </c>
      <c r="B9219" s="24">
        <v>24</v>
      </c>
      <c r="C9219" s="22">
        <v>15</v>
      </c>
      <c r="D9219" s="21" t="s">
        <v>103920</v>
      </c>
      <c r="E9219" s="21" t="s">
        <v>103921</v>
      </c>
      <c r="F9219" s="21" t="s">
        <v>101694</v>
      </c>
      <c r="G9219" s="22">
        <v>10</v>
      </c>
      <c r="H9219" s="22">
        <v>0</v>
      </c>
      <c r="I9219" s="22">
        <v>0</v>
      </c>
      <c r="J9219" s="21" t="s">
        <v>103922</v>
      </c>
    </row>
    <row r="9220" spans="1:10" ht="32" customHeight="1">
      <c r="A9220" s="19" t="s">
        <v>126191</v>
      </c>
      <c r="B9220" s="24">
        <v>13</v>
      </c>
      <c r="C9220" s="22">
        <v>15</v>
      </c>
      <c r="D9220" s="21" t="s">
        <v>106751</v>
      </c>
      <c r="E9220" s="21" t="s">
        <v>106752</v>
      </c>
      <c r="F9220" s="21" t="s">
        <v>14739</v>
      </c>
      <c r="G9220" s="22">
        <v>10</v>
      </c>
      <c r="H9220" s="22">
        <v>0</v>
      </c>
      <c r="I9220" s="22">
        <v>0</v>
      </c>
      <c r="J9220" s="21" t="s">
        <v>126192</v>
      </c>
    </row>
    <row r="9221" spans="1:10" ht="32" customHeight="1">
      <c r="A9221" s="19" t="s">
        <v>126193</v>
      </c>
      <c r="B9221" s="24">
        <v>21</v>
      </c>
      <c r="C9221" s="22">
        <v>15</v>
      </c>
      <c r="D9221" s="21" t="s">
        <v>110493</v>
      </c>
      <c r="E9221" s="21" t="s">
        <v>110494</v>
      </c>
      <c r="F9221" s="21" t="s">
        <v>14739</v>
      </c>
      <c r="G9221" s="22">
        <v>10</v>
      </c>
      <c r="H9221" s="22">
        <v>0</v>
      </c>
      <c r="I9221" s="22">
        <v>0</v>
      </c>
      <c r="J9221" s="21" t="s">
        <v>126194</v>
      </c>
    </row>
    <row r="9222" spans="1:10" ht="32" customHeight="1">
      <c r="A9222" s="19" t="s">
        <v>126195</v>
      </c>
      <c r="B9222" s="24">
        <v>21</v>
      </c>
      <c r="C9222" s="22">
        <v>15</v>
      </c>
      <c r="D9222" s="21" t="s">
        <v>110493</v>
      </c>
      <c r="E9222" s="21" t="s">
        <v>110494</v>
      </c>
      <c r="F9222" s="21" t="s">
        <v>14739</v>
      </c>
      <c r="G9222" s="22">
        <v>10</v>
      </c>
      <c r="H9222" s="22">
        <v>0</v>
      </c>
      <c r="I9222" s="22">
        <v>0</v>
      </c>
      <c r="J9222" s="21" t="s">
        <v>126194</v>
      </c>
    </row>
    <row r="9223" spans="1:10" ht="32" customHeight="1">
      <c r="A9223" s="19" t="s">
        <v>126196</v>
      </c>
      <c r="B9223" s="24">
        <v>21</v>
      </c>
      <c r="C9223" s="22">
        <v>15</v>
      </c>
      <c r="D9223" s="21" t="s">
        <v>110493</v>
      </c>
      <c r="E9223" s="21" t="s">
        <v>110494</v>
      </c>
      <c r="F9223" s="21" t="s">
        <v>14739</v>
      </c>
      <c r="G9223" s="22">
        <v>10</v>
      </c>
      <c r="H9223" s="22">
        <v>0</v>
      </c>
      <c r="I9223" s="22">
        <v>0</v>
      </c>
      <c r="J9223" s="21" t="s">
        <v>126194</v>
      </c>
    </row>
    <row r="9224" spans="1:10" ht="32" customHeight="1">
      <c r="A9224" s="19" t="s">
        <v>126197</v>
      </c>
      <c r="B9224" s="24">
        <v>21</v>
      </c>
      <c r="C9224" s="22">
        <v>15</v>
      </c>
      <c r="D9224" s="21" t="s">
        <v>126198</v>
      </c>
      <c r="E9224" s="21" t="s">
        <v>126199</v>
      </c>
      <c r="F9224" s="21" t="s">
        <v>14739</v>
      </c>
      <c r="G9224" s="22">
        <v>10</v>
      </c>
      <c r="H9224" s="22">
        <v>0</v>
      </c>
      <c r="I9224" s="22">
        <v>0</v>
      </c>
      <c r="J9224" s="21" t="s">
        <v>126200</v>
      </c>
    </row>
    <row r="9225" spans="1:10" ht="32" customHeight="1">
      <c r="A9225" s="19" t="s">
        <v>126201</v>
      </c>
      <c r="B9225" s="24">
        <v>21</v>
      </c>
      <c r="C9225" s="22">
        <v>15</v>
      </c>
      <c r="D9225" s="21" t="s">
        <v>126198</v>
      </c>
      <c r="E9225" s="21" t="s">
        <v>126199</v>
      </c>
      <c r="F9225" s="21" t="s">
        <v>14739</v>
      </c>
      <c r="G9225" s="22">
        <v>10</v>
      </c>
      <c r="H9225" s="22">
        <v>0</v>
      </c>
      <c r="I9225" s="22">
        <v>0</v>
      </c>
      <c r="J9225" s="21" t="s">
        <v>126200</v>
      </c>
    </row>
    <row r="9226" spans="1:10" ht="44" customHeight="1">
      <c r="A9226" s="19" t="s">
        <v>126202</v>
      </c>
      <c r="B9226" s="24">
        <v>21</v>
      </c>
      <c r="C9226" s="22">
        <v>29</v>
      </c>
      <c r="D9226" s="21" t="s">
        <v>114928</v>
      </c>
      <c r="E9226" s="21" t="s">
        <v>114929</v>
      </c>
      <c r="F9226" s="22">
        <v>625</v>
      </c>
      <c r="G9226" s="22">
        <v>8</v>
      </c>
      <c r="H9226" s="22">
        <v>17</v>
      </c>
      <c r="I9226" s="22">
        <v>24</v>
      </c>
      <c r="J9226" s="21" t="s">
        <v>126203</v>
      </c>
    </row>
    <row r="9227" spans="1:10" ht="44" customHeight="1">
      <c r="A9227" s="19" t="s">
        <v>126204</v>
      </c>
      <c r="B9227" s="24">
        <v>19</v>
      </c>
      <c r="C9227" s="22">
        <v>15</v>
      </c>
      <c r="D9227" s="21" t="s">
        <v>126205</v>
      </c>
      <c r="E9227" s="21" t="s">
        <v>126206</v>
      </c>
      <c r="F9227" s="22">
        <v>1</v>
      </c>
      <c r="G9227" s="22">
        <v>1</v>
      </c>
      <c r="H9227" s="22">
        <v>10</v>
      </c>
      <c r="I9227" s="22">
        <v>25</v>
      </c>
      <c r="J9227" s="21" t="s">
        <v>126207</v>
      </c>
    </row>
    <row r="9228" spans="1:10" ht="44" customHeight="1">
      <c r="A9228" s="19" t="s">
        <v>126208</v>
      </c>
      <c r="B9228" s="24">
        <v>51</v>
      </c>
      <c r="C9228" s="22">
        <v>15</v>
      </c>
      <c r="D9228" s="21" t="s">
        <v>109584</v>
      </c>
      <c r="E9228" s="21" t="s">
        <v>109585</v>
      </c>
      <c r="F9228" s="21" t="s">
        <v>101694</v>
      </c>
      <c r="G9228" s="22">
        <v>10</v>
      </c>
      <c r="H9228" s="22">
        <v>0</v>
      </c>
      <c r="I9228" s="22">
        <v>0</v>
      </c>
      <c r="J9228" s="21" t="s">
        <v>126209</v>
      </c>
    </row>
    <row r="9229" spans="1:10" ht="32" customHeight="1">
      <c r="A9229" s="19" t="s">
        <v>126210</v>
      </c>
      <c r="B9229" s="24">
        <v>16</v>
      </c>
      <c r="C9229" s="22">
        <v>23</v>
      </c>
      <c r="D9229" s="21" t="s">
        <v>102730</v>
      </c>
      <c r="E9229" s="21" t="s">
        <v>102731</v>
      </c>
      <c r="F9229" s="21" t="s">
        <v>102157</v>
      </c>
      <c r="G9229" s="22">
        <v>7</v>
      </c>
      <c r="H9229" s="22">
        <v>12</v>
      </c>
      <c r="I9229" s="22">
        <v>21</v>
      </c>
      <c r="J9229" s="21" t="s">
        <v>126211</v>
      </c>
    </row>
    <row r="9230" spans="1:10" ht="32" customHeight="1">
      <c r="A9230" s="19" t="s">
        <v>126212</v>
      </c>
      <c r="B9230" s="24">
        <v>44</v>
      </c>
      <c r="C9230" s="22">
        <v>25</v>
      </c>
      <c r="D9230" s="21" t="s">
        <v>126213</v>
      </c>
      <c r="E9230" s="21" t="s">
        <v>126214</v>
      </c>
      <c r="F9230" s="21" t="s">
        <v>101568</v>
      </c>
      <c r="G9230" s="22">
        <v>1</v>
      </c>
      <c r="H9230" s="22">
        <v>20</v>
      </c>
      <c r="I9230" s="22">
        <v>34</v>
      </c>
      <c r="J9230" s="21" t="s">
        <v>126215</v>
      </c>
    </row>
    <row r="9231" spans="1:10" ht="44" customHeight="1">
      <c r="A9231" s="19" t="s">
        <v>126216</v>
      </c>
      <c r="B9231" s="24">
        <v>41</v>
      </c>
      <c r="C9231" s="22">
        <v>15</v>
      </c>
      <c r="D9231" s="21" t="s">
        <v>112759</v>
      </c>
      <c r="E9231" s="21" t="s">
        <v>112760</v>
      </c>
      <c r="F9231" s="21" t="s">
        <v>101554</v>
      </c>
      <c r="G9231" s="22">
        <v>10</v>
      </c>
      <c r="H9231" s="22">
        <v>0</v>
      </c>
      <c r="I9231" s="22">
        <v>0</v>
      </c>
      <c r="J9231" s="21" t="s">
        <v>112761</v>
      </c>
    </row>
    <row r="9232" spans="1:10" ht="20" customHeight="1">
      <c r="A9232" s="27">
        <v>-999</v>
      </c>
      <c r="B9232" s="24">
        <v>-999</v>
      </c>
      <c r="C9232" s="22">
        <v>-999</v>
      </c>
      <c r="D9232" s="22">
        <v>-999</v>
      </c>
      <c r="E9232" s="22">
        <v>-999</v>
      </c>
      <c r="F9232" s="22">
        <v>-999</v>
      </c>
      <c r="G9232" s="22">
        <v>-999</v>
      </c>
      <c r="H9232" s="22">
        <v>-999</v>
      </c>
      <c r="I9232" s="22">
        <v>-999</v>
      </c>
      <c r="J9232" s="22">
        <v>-999</v>
      </c>
    </row>
    <row r="9233" spans="1:10" ht="44" customHeight="1">
      <c r="A9233" s="19" t="s">
        <v>126217</v>
      </c>
      <c r="B9233" s="24">
        <v>39</v>
      </c>
      <c r="C9233" s="22">
        <v>24</v>
      </c>
      <c r="D9233" s="21" t="s">
        <v>105125</v>
      </c>
      <c r="E9233" s="21" t="s">
        <v>105126</v>
      </c>
      <c r="F9233" s="21" t="s">
        <v>102405</v>
      </c>
      <c r="G9233" s="22">
        <v>4</v>
      </c>
      <c r="H9233" s="22">
        <v>16</v>
      </c>
      <c r="I9233" s="22">
        <v>24</v>
      </c>
      <c r="J9233" s="21" t="s">
        <v>126218</v>
      </c>
    </row>
    <row r="9234" spans="1:10" ht="44" customHeight="1">
      <c r="A9234" s="19" t="s">
        <v>126219</v>
      </c>
      <c r="B9234" s="24">
        <v>53</v>
      </c>
      <c r="C9234" s="22">
        <v>15</v>
      </c>
      <c r="D9234" s="21" t="s">
        <v>111074</v>
      </c>
      <c r="E9234" s="21" t="s">
        <v>111075</v>
      </c>
      <c r="F9234" s="21" t="s">
        <v>14739</v>
      </c>
      <c r="G9234" s="22">
        <v>10</v>
      </c>
      <c r="H9234" s="22">
        <v>0</v>
      </c>
      <c r="I9234" s="22">
        <v>0</v>
      </c>
      <c r="J9234" s="21" t="s">
        <v>126220</v>
      </c>
    </row>
    <row r="9235" spans="1:10" ht="32" customHeight="1">
      <c r="A9235" s="19" t="s">
        <v>126221</v>
      </c>
      <c r="B9235" s="24">
        <v>25</v>
      </c>
      <c r="C9235" s="22">
        <v>15</v>
      </c>
      <c r="D9235" s="21" t="s">
        <v>115959</v>
      </c>
      <c r="E9235" s="21" t="s">
        <v>115960</v>
      </c>
      <c r="F9235" s="21" t="s">
        <v>101528</v>
      </c>
      <c r="G9235" s="22">
        <v>10</v>
      </c>
      <c r="H9235" s="22">
        <v>0</v>
      </c>
      <c r="I9235" s="22">
        <v>0</v>
      </c>
      <c r="J9235" s="21" t="s">
        <v>115961</v>
      </c>
    </row>
    <row r="9236" spans="1:10" ht="32" customHeight="1">
      <c r="A9236" s="19" t="s">
        <v>126222</v>
      </c>
      <c r="B9236" s="24">
        <v>22</v>
      </c>
      <c r="C9236" s="22">
        <v>15</v>
      </c>
      <c r="D9236" s="21" t="s">
        <v>118155</v>
      </c>
      <c r="E9236" s="21" t="s">
        <v>118156</v>
      </c>
      <c r="F9236" s="21" t="s">
        <v>101554</v>
      </c>
      <c r="G9236" s="22">
        <v>10</v>
      </c>
      <c r="H9236" s="22">
        <v>0</v>
      </c>
      <c r="I9236" s="22">
        <v>0</v>
      </c>
      <c r="J9236" s="21" t="s">
        <v>126223</v>
      </c>
    </row>
    <row r="9237" spans="1:10" ht="32" customHeight="1">
      <c r="A9237" s="19" t="s">
        <v>126224</v>
      </c>
      <c r="B9237" s="24">
        <v>22</v>
      </c>
      <c r="C9237" s="22">
        <v>15</v>
      </c>
      <c r="D9237" s="21" t="s">
        <v>118155</v>
      </c>
      <c r="E9237" s="21" t="s">
        <v>118156</v>
      </c>
      <c r="F9237" s="21" t="s">
        <v>101554</v>
      </c>
      <c r="G9237" s="22">
        <v>10</v>
      </c>
      <c r="H9237" s="22">
        <v>0</v>
      </c>
      <c r="I9237" s="22">
        <v>0</v>
      </c>
      <c r="J9237" s="21" t="s">
        <v>126223</v>
      </c>
    </row>
    <row r="9238" spans="1:10" ht="32" customHeight="1">
      <c r="A9238" s="19" t="s">
        <v>126225</v>
      </c>
      <c r="B9238" s="24">
        <v>27</v>
      </c>
      <c r="C9238" s="22">
        <v>15</v>
      </c>
      <c r="D9238" s="21" t="s">
        <v>125888</v>
      </c>
      <c r="E9238" s="21" t="s">
        <v>125889</v>
      </c>
      <c r="F9238" s="21" t="s">
        <v>14739</v>
      </c>
      <c r="G9238" s="22">
        <v>10</v>
      </c>
      <c r="H9238" s="22">
        <v>0</v>
      </c>
      <c r="I9238" s="22">
        <v>0</v>
      </c>
      <c r="J9238" s="21" t="s">
        <v>126226</v>
      </c>
    </row>
    <row r="9239" spans="1:10" ht="32" customHeight="1">
      <c r="A9239" s="19" t="s">
        <v>126227</v>
      </c>
      <c r="B9239" s="24">
        <v>27</v>
      </c>
      <c r="C9239" s="22">
        <v>15</v>
      </c>
      <c r="D9239" s="21" t="s">
        <v>125888</v>
      </c>
      <c r="E9239" s="21" t="s">
        <v>125889</v>
      </c>
      <c r="F9239" s="21" t="s">
        <v>14739</v>
      </c>
      <c r="G9239" s="22">
        <v>10</v>
      </c>
      <c r="H9239" s="22">
        <v>0</v>
      </c>
      <c r="I9239" s="22">
        <v>0</v>
      </c>
      <c r="J9239" s="21" t="s">
        <v>126226</v>
      </c>
    </row>
    <row r="9240" spans="1:10" ht="44" customHeight="1">
      <c r="A9240" s="19" t="s">
        <v>126228</v>
      </c>
      <c r="B9240" s="24">
        <v>27</v>
      </c>
      <c r="C9240" s="22">
        <v>35</v>
      </c>
      <c r="D9240" s="21" t="s">
        <v>101772</v>
      </c>
      <c r="E9240" s="21" t="s">
        <v>101773</v>
      </c>
      <c r="F9240" s="21" t="s">
        <v>101694</v>
      </c>
      <c r="G9240" s="22">
        <v>11</v>
      </c>
      <c r="H9240" s="22">
        <v>20</v>
      </c>
      <c r="I9240" s="22">
        <v>29</v>
      </c>
      <c r="J9240" s="21" t="s">
        <v>101774</v>
      </c>
    </row>
    <row r="9241" spans="1:10" ht="32" customHeight="1">
      <c r="A9241" s="19" t="s">
        <v>126229</v>
      </c>
      <c r="B9241" s="24">
        <v>43</v>
      </c>
      <c r="C9241" s="22">
        <v>15</v>
      </c>
      <c r="D9241" s="21" t="s">
        <v>112241</v>
      </c>
      <c r="E9241" s="21" t="s">
        <v>112242</v>
      </c>
      <c r="F9241" s="21" t="s">
        <v>101554</v>
      </c>
      <c r="G9241" s="22">
        <v>10</v>
      </c>
      <c r="H9241" s="22">
        <v>0</v>
      </c>
      <c r="I9241" s="22">
        <v>0</v>
      </c>
      <c r="J9241" s="21" t="s">
        <v>126230</v>
      </c>
    </row>
    <row r="9242" spans="1:10" ht="32" customHeight="1">
      <c r="A9242" s="19" t="s">
        <v>126231</v>
      </c>
      <c r="B9242" s="24">
        <v>43</v>
      </c>
      <c r="C9242" s="22">
        <v>15</v>
      </c>
      <c r="D9242" s="21" t="s">
        <v>112241</v>
      </c>
      <c r="E9242" s="21" t="s">
        <v>112242</v>
      </c>
      <c r="F9242" s="21" t="s">
        <v>101554</v>
      </c>
      <c r="G9242" s="22">
        <v>10</v>
      </c>
      <c r="H9242" s="22">
        <v>0</v>
      </c>
      <c r="I9242" s="22">
        <v>0</v>
      </c>
      <c r="J9242" s="21" t="s">
        <v>126230</v>
      </c>
    </row>
    <row r="9243" spans="1:10" ht="32" customHeight="1">
      <c r="A9243" s="19" t="s">
        <v>126232</v>
      </c>
      <c r="B9243" s="24">
        <v>43</v>
      </c>
      <c r="C9243" s="22">
        <v>15</v>
      </c>
      <c r="D9243" s="21" t="s">
        <v>112241</v>
      </c>
      <c r="E9243" s="21" t="s">
        <v>112242</v>
      </c>
      <c r="F9243" s="21" t="s">
        <v>101554</v>
      </c>
      <c r="G9243" s="22">
        <v>10</v>
      </c>
      <c r="H9243" s="22">
        <v>0</v>
      </c>
      <c r="I9243" s="22">
        <v>0</v>
      </c>
      <c r="J9243" s="21" t="s">
        <v>126230</v>
      </c>
    </row>
    <row r="9244" spans="1:10" ht="32" customHeight="1">
      <c r="A9244" s="19" t="s">
        <v>126233</v>
      </c>
      <c r="B9244" s="24">
        <v>26</v>
      </c>
      <c r="C9244" s="22">
        <v>20</v>
      </c>
      <c r="D9244" s="21" t="s">
        <v>104807</v>
      </c>
      <c r="E9244" s="21" t="s">
        <v>104808</v>
      </c>
      <c r="F9244" s="21" t="s">
        <v>101623</v>
      </c>
      <c r="G9244" s="22">
        <v>7</v>
      </c>
      <c r="H9244" s="22">
        <v>9</v>
      </c>
      <c r="I9244" s="22">
        <v>11</v>
      </c>
      <c r="J9244" s="21" t="s">
        <v>126234</v>
      </c>
    </row>
    <row r="9245" spans="1:10" ht="32" customHeight="1">
      <c r="A9245" s="19" t="s">
        <v>126235</v>
      </c>
      <c r="B9245" s="24">
        <v>21</v>
      </c>
      <c r="C9245" s="22">
        <v>15</v>
      </c>
      <c r="D9245" s="21" t="s">
        <v>126236</v>
      </c>
      <c r="E9245" s="21" t="s">
        <v>126237</v>
      </c>
      <c r="F9245" s="21" t="s">
        <v>101563</v>
      </c>
      <c r="G9245" s="22">
        <v>10</v>
      </c>
      <c r="H9245" s="22">
        <v>0</v>
      </c>
      <c r="I9245" s="22">
        <v>0</v>
      </c>
      <c r="J9245" s="21" t="s">
        <v>126238</v>
      </c>
    </row>
    <row r="9246" spans="1:10" ht="32" customHeight="1">
      <c r="A9246" s="19" t="s">
        <v>126239</v>
      </c>
      <c r="B9246" s="24">
        <v>12</v>
      </c>
      <c r="C9246" s="22">
        <v>15</v>
      </c>
      <c r="D9246" s="21" t="s">
        <v>104747</v>
      </c>
      <c r="E9246" s="21" t="s">
        <v>104748</v>
      </c>
      <c r="F9246" s="21" t="s">
        <v>14739</v>
      </c>
      <c r="G9246" s="22">
        <v>10</v>
      </c>
      <c r="H9246" s="22">
        <v>0</v>
      </c>
      <c r="I9246" s="22">
        <v>0</v>
      </c>
      <c r="J9246" s="21" t="s">
        <v>126240</v>
      </c>
    </row>
    <row r="9247" spans="1:10" ht="32" customHeight="1">
      <c r="A9247" s="19" t="s">
        <v>126241</v>
      </c>
      <c r="B9247" s="24">
        <v>12</v>
      </c>
      <c r="C9247" s="22">
        <v>15</v>
      </c>
      <c r="D9247" s="21" t="s">
        <v>104327</v>
      </c>
      <c r="E9247" s="21" t="s">
        <v>104328</v>
      </c>
      <c r="F9247" s="21" t="s">
        <v>101522</v>
      </c>
      <c r="G9247" s="22">
        <v>10</v>
      </c>
      <c r="H9247" s="22">
        <v>0</v>
      </c>
      <c r="I9247" s="22">
        <v>0</v>
      </c>
      <c r="J9247" s="21" t="s">
        <v>126242</v>
      </c>
    </row>
    <row r="9248" spans="1:10" ht="32" customHeight="1">
      <c r="A9248" s="19" t="s">
        <v>126243</v>
      </c>
      <c r="B9248" s="24">
        <v>19</v>
      </c>
      <c r="C9248" s="22">
        <v>15</v>
      </c>
      <c r="D9248" s="21" t="s">
        <v>124322</v>
      </c>
      <c r="E9248" s="21" t="s">
        <v>124323</v>
      </c>
      <c r="F9248" s="21" t="s">
        <v>14739</v>
      </c>
      <c r="G9248" s="22">
        <v>10</v>
      </c>
      <c r="H9248" s="22">
        <v>0</v>
      </c>
      <c r="I9248" s="22">
        <v>0</v>
      </c>
      <c r="J9248" s="21" t="s">
        <v>126244</v>
      </c>
    </row>
    <row r="9249" spans="1:10" ht="32" customHeight="1">
      <c r="A9249" s="19" t="s">
        <v>126245</v>
      </c>
      <c r="B9249" s="24">
        <v>24</v>
      </c>
      <c r="C9249" s="22">
        <v>22</v>
      </c>
      <c r="D9249" s="21" t="s">
        <v>112693</v>
      </c>
      <c r="E9249" s="21" t="s">
        <v>112694</v>
      </c>
      <c r="F9249" s="21" t="s">
        <v>106135</v>
      </c>
      <c r="G9249" s="22">
        <v>1</v>
      </c>
      <c r="H9249" s="22">
        <v>17</v>
      </c>
      <c r="I9249" s="22">
        <v>32</v>
      </c>
      <c r="J9249" s="21" t="s">
        <v>126246</v>
      </c>
    </row>
    <row r="9250" spans="1:10" ht="32" customHeight="1">
      <c r="A9250" s="19" t="s">
        <v>126247</v>
      </c>
      <c r="B9250" s="24">
        <v>24</v>
      </c>
      <c r="C9250" s="22">
        <v>22</v>
      </c>
      <c r="D9250" s="21" t="s">
        <v>112693</v>
      </c>
      <c r="E9250" s="21" t="s">
        <v>112694</v>
      </c>
      <c r="F9250" s="21" t="s">
        <v>106135</v>
      </c>
      <c r="G9250" s="22">
        <v>1</v>
      </c>
      <c r="H9250" s="22">
        <v>17</v>
      </c>
      <c r="I9250" s="22">
        <v>32</v>
      </c>
      <c r="J9250" s="21" t="s">
        <v>126246</v>
      </c>
    </row>
    <row r="9251" spans="1:10" ht="32" customHeight="1">
      <c r="A9251" s="19" t="s">
        <v>126248</v>
      </c>
      <c r="B9251" s="24">
        <v>23</v>
      </c>
      <c r="C9251" s="22">
        <v>15</v>
      </c>
      <c r="D9251" s="21" t="s">
        <v>105295</v>
      </c>
      <c r="E9251" s="21" t="s">
        <v>105296</v>
      </c>
      <c r="F9251" s="21" t="s">
        <v>101568</v>
      </c>
      <c r="G9251" s="22">
        <v>1</v>
      </c>
      <c r="H9251" s="22">
        <v>10</v>
      </c>
      <c r="I9251" s="22">
        <v>19</v>
      </c>
      <c r="J9251" s="21" t="s">
        <v>126249</v>
      </c>
    </row>
    <row r="9252" spans="1:10" ht="32" customHeight="1">
      <c r="A9252" s="19" t="s">
        <v>126250</v>
      </c>
      <c r="B9252" s="24">
        <v>28</v>
      </c>
      <c r="C9252" s="22">
        <v>26</v>
      </c>
      <c r="D9252" s="21" t="s">
        <v>126251</v>
      </c>
      <c r="E9252" s="21" t="s">
        <v>126252</v>
      </c>
      <c r="F9252" s="21" t="s">
        <v>101543</v>
      </c>
      <c r="G9252" s="22">
        <v>6</v>
      </c>
      <c r="H9252" s="22">
        <v>16</v>
      </c>
      <c r="I9252" s="22">
        <v>22</v>
      </c>
      <c r="J9252" s="21" t="s">
        <v>126253</v>
      </c>
    </row>
    <row r="9253" spans="1:10" ht="32" customHeight="1">
      <c r="A9253" s="19" t="s">
        <v>126254</v>
      </c>
      <c r="B9253" s="24">
        <v>20</v>
      </c>
      <c r="C9253" s="22">
        <v>15</v>
      </c>
      <c r="D9253" s="21" t="s">
        <v>107965</v>
      </c>
      <c r="E9253" s="21" t="s">
        <v>107966</v>
      </c>
      <c r="F9253" s="21" t="s">
        <v>101563</v>
      </c>
      <c r="G9253" s="22">
        <v>10</v>
      </c>
      <c r="H9253" s="22">
        <v>0</v>
      </c>
      <c r="I9253" s="22">
        <v>0</v>
      </c>
      <c r="J9253" s="21" t="s">
        <v>126255</v>
      </c>
    </row>
    <row r="9254" spans="1:10" ht="32" customHeight="1">
      <c r="A9254" s="19" t="s">
        <v>126256</v>
      </c>
      <c r="B9254" s="24">
        <v>13</v>
      </c>
      <c r="C9254" s="22">
        <v>15</v>
      </c>
      <c r="D9254" s="21" t="s">
        <v>126257</v>
      </c>
      <c r="E9254" s="21" t="s">
        <v>126258</v>
      </c>
      <c r="F9254" s="21" t="s">
        <v>101554</v>
      </c>
      <c r="G9254" s="22">
        <v>10</v>
      </c>
      <c r="H9254" s="22">
        <v>0</v>
      </c>
      <c r="I9254" s="22">
        <v>0</v>
      </c>
      <c r="J9254" s="21" t="s">
        <v>126259</v>
      </c>
    </row>
    <row r="9255" spans="1:10" ht="32" customHeight="1">
      <c r="A9255" s="19" t="s">
        <v>126260</v>
      </c>
      <c r="B9255" s="24">
        <v>13</v>
      </c>
      <c r="C9255" s="22">
        <v>15</v>
      </c>
      <c r="D9255" s="21" t="s">
        <v>126257</v>
      </c>
      <c r="E9255" s="21" t="s">
        <v>126258</v>
      </c>
      <c r="F9255" s="21" t="s">
        <v>101554</v>
      </c>
      <c r="G9255" s="22">
        <v>10</v>
      </c>
      <c r="H9255" s="22">
        <v>0</v>
      </c>
      <c r="I9255" s="22">
        <v>0</v>
      </c>
      <c r="J9255" s="21" t="s">
        <v>126259</v>
      </c>
    </row>
    <row r="9256" spans="1:10" ht="32" customHeight="1">
      <c r="A9256" s="19" t="s">
        <v>126261</v>
      </c>
      <c r="B9256" s="24">
        <v>38</v>
      </c>
      <c r="C9256" s="22">
        <v>15</v>
      </c>
      <c r="D9256" s="21" t="s">
        <v>120806</v>
      </c>
      <c r="E9256" s="21" t="s">
        <v>120807</v>
      </c>
      <c r="F9256" s="21" t="s">
        <v>101694</v>
      </c>
      <c r="G9256" s="22">
        <v>1</v>
      </c>
      <c r="H9256" s="22">
        <v>9</v>
      </c>
      <c r="I9256" s="22">
        <v>11</v>
      </c>
      <c r="J9256" s="21" t="s">
        <v>126262</v>
      </c>
    </row>
    <row r="9257" spans="1:10" ht="32" customHeight="1">
      <c r="A9257" s="19" t="s">
        <v>126263</v>
      </c>
      <c r="B9257" s="24">
        <v>13</v>
      </c>
      <c r="C9257" s="22">
        <v>15</v>
      </c>
      <c r="D9257" s="21" t="s">
        <v>106313</v>
      </c>
      <c r="E9257" s="21" t="s">
        <v>106314</v>
      </c>
      <c r="F9257" s="21" t="s">
        <v>101528</v>
      </c>
      <c r="G9257" s="22">
        <v>10</v>
      </c>
      <c r="H9257" s="22">
        <v>0</v>
      </c>
      <c r="I9257" s="22">
        <v>0</v>
      </c>
      <c r="J9257" s="21" t="s">
        <v>126264</v>
      </c>
    </row>
    <row r="9258" spans="1:10" ht="44" customHeight="1">
      <c r="A9258" s="19" t="s">
        <v>126265</v>
      </c>
      <c r="B9258" s="24">
        <v>39</v>
      </c>
      <c r="C9258" s="22">
        <v>19</v>
      </c>
      <c r="D9258" s="21" t="s">
        <v>102596</v>
      </c>
      <c r="E9258" s="21" t="s">
        <v>102597</v>
      </c>
      <c r="F9258" s="21" t="s">
        <v>102510</v>
      </c>
      <c r="G9258" s="22">
        <v>1</v>
      </c>
      <c r="H9258" s="22">
        <v>9</v>
      </c>
      <c r="I9258" s="22">
        <v>12</v>
      </c>
      <c r="J9258" s="21" t="s">
        <v>126266</v>
      </c>
    </row>
    <row r="9259" spans="1:10" ht="44" customHeight="1">
      <c r="A9259" s="19" t="s">
        <v>126267</v>
      </c>
      <c r="B9259" s="24">
        <v>39</v>
      </c>
      <c r="C9259" s="22">
        <v>19</v>
      </c>
      <c r="D9259" s="21" t="s">
        <v>102596</v>
      </c>
      <c r="E9259" s="21" t="s">
        <v>102597</v>
      </c>
      <c r="F9259" s="21" t="s">
        <v>102510</v>
      </c>
      <c r="G9259" s="22">
        <v>1</v>
      </c>
      <c r="H9259" s="22">
        <v>9</v>
      </c>
      <c r="I9259" s="22">
        <v>12</v>
      </c>
      <c r="J9259" s="21" t="s">
        <v>126266</v>
      </c>
    </row>
    <row r="9260" spans="1:10" ht="44" customHeight="1">
      <c r="A9260" s="19" t="s">
        <v>126268</v>
      </c>
      <c r="B9260" s="24">
        <v>39</v>
      </c>
      <c r="C9260" s="22">
        <v>19</v>
      </c>
      <c r="D9260" s="21" t="s">
        <v>102596</v>
      </c>
      <c r="E9260" s="21" t="s">
        <v>102597</v>
      </c>
      <c r="F9260" s="21" t="s">
        <v>102510</v>
      </c>
      <c r="G9260" s="22">
        <v>1</v>
      </c>
      <c r="H9260" s="22">
        <v>9</v>
      </c>
      <c r="I9260" s="22">
        <v>12</v>
      </c>
      <c r="J9260" s="21" t="s">
        <v>126266</v>
      </c>
    </row>
    <row r="9261" spans="1:10" ht="44" customHeight="1">
      <c r="A9261" s="19" t="s">
        <v>126269</v>
      </c>
      <c r="B9261" s="24">
        <v>31</v>
      </c>
      <c r="C9261" s="22">
        <v>15</v>
      </c>
      <c r="D9261" s="21" t="s">
        <v>111671</v>
      </c>
      <c r="E9261" s="21" t="s">
        <v>111672</v>
      </c>
      <c r="F9261" s="21" t="s">
        <v>101563</v>
      </c>
      <c r="G9261" s="22">
        <v>10</v>
      </c>
      <c r="H9261" s="22">
        <v>0</v>
      </c>
      <c r="I9261" s="22">
        <v>0</v>
      </c>
      <c r="J9261" s="21" t="s">
        <v>126270</v>
      </c>
    </row>
    <row r="9262" spans="1:10" ht="44" customHeight="1">
      <c r="A9262" s="19" t="s">
        <v>126271</v>
      </c>
      <c r="B9262" s="24">
        <v>31</v>
      </c>
      <c r="C9262" s="22">
        <v>15</v>
      </c>
      <c r="D9262" s="21" t="s">
        <v>111671</v>
      </c>
      <c r="E9262" s="21" t="s">
        <v>111672</v>
      </c>
      <c r="F9262" s="21" t="s">
        <v>101563</v>
      </c>
      <c r="G9262" s="22">
        <v>10</v>
      </c>
      <c r="H9262" s="22">
        <v>0</v>
      </c>
      <c r="I9262" s="22">
        <v>0</v>
      </c>
      <c r="J9262" s="21" t="s">
        <v>126270</v>
      </c>
    </row>
    <row r="9263" spans="1:10" ht="44" customHeight="1">
      <c r="A9263" s="19" t="s">
        <v>126272</v>
      </c>
      <c r="B9263" s="24">
        <v>12</v>
      </c>
      <c r="C9263" s="22">
        <v>27</v>
      </c>
      <c r="D9263" s="21" t="s">
        <v>120584</v>
      </c>
      <c r="E9263" s="21" t="s">
        <v>120585</v>
      </c>
      <c r="F9263" s="21" t="s">
        <v>102769</v>
      </c>
      <c r="G9263" s="22">
        <v>1</v>
      </c>
      <c r="H9263" s="22">
        <v>22</v>
      </c>
      <c r="I9263" s="22">
        <v>32</v>
      </c>
      <c r="J9263" s="21" t="s">
        <v>126273</v>
      </c>
    </row>
    <row r="9264" spans="1:10" ht="44" customHeight="1">
      <c r="A9264" s="19" t="s">
        <v>126274</v>
      </c>
      <c r="B9264" s="24">
        <v>12</v>
      </c>
      <c r="C9264" s="22">
        <v>27</v>
      </c>
      <c r="D9264" s="21" t="s">
        <v>120584</v>
      </c>
      <c r="E9264" s="21" t="s">
        <v>120585</v>
      </c>
      <c r="F9264" s="21" t="s">
        <v>102769</v>
      </c>
      <c r="G9264" s="22">
        <v>1</v>
      </c>
      <c r="H9264" s="22">
        <v>22</v>
      </c>
      <c r="I9264" s="22">
        <v>32</v>
      </c>
      <c r="J9264" s="21" t="s">
        <v>126273</v>
      </c>
    </row>
    <row r="9265" spans="1:10" ht="44" customHeight="1">
      <c r="A9265" s="19" t="s">
        <v>126275</v>
      </c>
      <c r="B9265" s="24">
        <v>15</v>
      </c>
      <c r="C9265" s="22">
        <v>17</v>
      </c>
      <c r="D9265" s="21" t="s">
        <v>119561</v>
      </c>
      <c r="E9265" s="21" t="s">
        <v>119562</v>
      </c>
      <c r="F9265" s="21" t="s">
        <v>14743</v>
      </c>
      <c r="G9265" s="22">
        <v>2</v>
      </c>
      <c r="H9265" s="22">
        <v>11</v>
      </c>
      <c r="I9265" s="22">
        <v>18</v>
      </c>
      <c r="J9265" s="21" t="s">
        <v>125169</v>
      </c>
    </row>
    <row r="9266" spans="1:10" ht="44" customHeight="1">
      <c r="A9266" s="19" t="s">
        <v>126276</v>
      </c>
      <c r="B9266" s="24">
        <v>26</v>
      </c>
      <c r="C9266" s="22">
        <v>15</v>
      </c>
      <c r="D9266" s="21" t="s">
        <v>126277</v>
      </c>
      <c r="E9266" s="21" t="s">
        <v>126278</v>
      </c>
      <c r="F9266" s="21" t="s">
        <v>101528</v>
      </c>
      <c r="G9266" s="22">
        <v>10</v>
      </c>
      <c r="H9266" s="22">
        <v>0</v>
      </c>
      <c r="I9266" s="22">
        <v>0</v>
      </c>
      <c r="J9266" s="21" t="s">
        <v>126279</v>
      </c>
    </row>
    <row r="9267" spans="1:10" ht="32" customHeight="1">
      <c r="A9267" s="19" t="s">
        <v>126280</v>
      </c>
      <c r="B9267" s="24">
        <v>31</v>
      </c>
      <c r="C9267" s="22">
        <v>15</v>
      </c>
      <c r="D9267" s="21" t="s">
        <v>103214</v>
      </c>
      <c r="E9267" s="21" t="s">
        <v>103215</v>
      </c>
      <c r="F9267" s="21" t="s">
        <v>101563</v>
      </c>
      <c r="G9267" s="22">
        <v>10</v>
      </c>
      <c r="H9267" s="22">
        <v>0</v>
      </c>
      <c r="I9267" s="22">
        <v>0</v>
      </c>
      <c r="J9267" s="21" t="s">
        <v>125167</v>
      </c>
    </row>
    <row r="9268" spans="1:10" ht="32" customHeight="1">
      <c r="A9268" s="19" t="s">
        <v>126281</v>
      </c>
      <c r="B9268" s="24">
        <v>30</v>
      </c>
      <c r="C9268" s="22">
        <v>25</v>
      </c>
      <c r="D9268" s="21" t="s">
        <v>112123</v>
      </c>
      <c r="E9268" s="21" t="s">
        <v>112124</v>
      </c>
      <c r="F9268" s="21" t="s">
        <v>14743</v>
      </c>
      <c r="G9268" s="22">
        <v>10</v>
      </c>
      <c r="H9268" s="22">
        <v>11</v>
      </c>
      <c r="I9268" s="22">
        <v>21</v>
      </c>
      <c r="J9268" s="21" t="s">
        <v>126282</v>
      </c>
    </row>
    <row r="9269" spans="1:10" ht="32" customHeight="1">
      <c r="A9269" s="19" t="s">
        <v>126283</v>
      </c>
      <c r="B9269" s="24">
        <v>23</v>
      </c>
      <c r="C9269" s="22">
        <v>19</v>
      </c>
      <c r="D9269" s="21" t="s">
        <v>126284</v>
      </c>
      <c r="E9269" s="21" t="s">
        <v>126285</v>
      </c>
      <c r="F9269" s="21" t="s">
        <v>102440</v>
      </c>
      <c r="G9269" s="22">
        <v>10</v>
      </c>
      <c r="H9269" s="22">
        <v>5</v>
      </c>
      <c r="I9269" s="22">
        <v>15</v>
      </c>
      <c r="J9269" s="21" t="s">
        <v>126286</v>
      </c>
    </row>
    <row r="9270" spans="1:10" ht="32" customHeight="1">
      <c r="A9270" s="19" t="s">
        <v>126287</v>
      </c>
      <c r="B9270" s="24">
        <v>13</v>
      </c>
      <c r="C9270" s="22">
        <v>15</v>
      </c>
      <c r="D9270" s="21" t="s">
        <v>126288</v>
      </c>
      <c r="E9270" s="21" t="s">
        <v>126289</v>
      </c>
      <c r="F9270" s="21" t="s">
        <v>101522</v>
      </c>
      <c r="G9270" s="22">
        <v>10</v>
      </c>
      <c r="H9270" s="22">
        <v>0</v>
      </c>
      <c r="I9270" s="22">
        <v>0</v>
      </c>
      <c r="J9270" s="21" t="s">
        <v>126290</v>
      </c>
    </row>
    <row r="9271" spans="1:10" ht="32" customHeight="1">
      <c r="A9271" s="19" t="s">
        <v>126291</v>
      </c>
      <c r="B9271" s="24">
        <v>21</v>
      </c>
      <c r="C9271" s="22">
        <v>15</v>
      </c>
      <c r="D9271" s="21" t="s">
        <v>116134</v>
      </c>
      <c r="E9271" s="21" t="s">
        <v>116135</v>
      </c>
      <c r="F9271" s="21" t="s">
        <v>101554</v>
      </c>
      <c r="G9271" s="22">
        <v>10</v>
      </c>
      <c r="H9271" s="22">
        <v>0</v>
      </c>
      <c r="I9271" s="22">
        <v>0</v>
      </c>
      <c r="J9271" s="21" t="s">
        <v>126292</v>
      </c>
    </row>
    <row r="9272" spans="1:10" ht="32" customHeight="1">
      <c r="A9272" s="19" t="s">
        <v>126293</v>
      </c>
      <c r="B9272" s="24">
        <v>22</v>
      </c>
      <c r="C9272" s="22">
        <v>15</v>
      </c>
      <c r="D9272" s="21" t="s">
        <v>124203</v>
      </c>
      <c r="E9272" s="21" t="s">
        <v>124204</v>
      </c>
      <c r="F9272" s="21" t="s">
        <v>14739</v>
      </c>
      <c r="G9272" s="22">
        <v>10</v>
      </c>
      <c r="H9272" s="22">
        <v>0</v>
      </c>
      <c r="I9272" s="22">
        <v>0</v>
      </c>
      <c r="J9272" s="21" t="s">
        <v>126294</v>
      </c>
    </row>
    <row r="9273" spans="1:10" ht="32" customHeight="1">
      <c r="A9273" s="19" t="s">
        <v>126295</v>
      </c>
      <c r="B9273" s="24">
        <v>27</v>
      </c>
      <c r="C9273" s="22">
        <v>15</v>
      </c>
      <c r="D9273" s="21" t="s">
        <v>104795</v>
      </c>
      <c r="E9273" s="21" t="s">
        <v>104796</v>
      </c>
      <c r="F9273" s="21" t="s">
        <v>101554</v>
      </c>
      <c r="G9273" s="22">
        <v>10</v>
      </c>
      <c r="H9273" s="22">
        <v>0</v>
      </c>
      <c r="I9273" s="22">
        <v>0</v>
      </c>
      <c r="J9273" s="21" t="s">
        <v>126296</v>
      </c>
    </row>
    <row r="9274" spans="1:10" ht="32" customHeight="1">
      <c r="A9274" s="19" t="s">
        <v>126297</v>
      </c>
      <c r="B9274" s="24">
        <v>27</v>
      </c>
      <c r="C9274" s="22">
        <v>15</v>
      </c>
      <c r="D9274" s="21" t="s">
        <v>104795</v>
      </c>
      <c r="E9274" s="21" t="s">
        <v>104796</v>
      </c>
      <c r="F9274" s="21" t="s">
        <v>101554</v>
      </c>
      <c r="G9274" s="22">
        <v>10</v>
      </c>
      <c r="H9274" s="22">
        <v>0</v>
      </c>
      <c r="I9274" s="22">
        <v>0</v>
      </c>
      <c r="J9274" s="21" t="s">
        <v>126296</v>
      </c>
    </row>
    <row r="9275" spans="1:10" ht="32" customHeight="1">
      <c r="A9275" s="19" t="s">
        <v>126298</v>
      </c>
      <c r="B9275" s="24">
        <v>15</v>
      </c>
      <c r="C9275" s="22">
        <v>22</v>
      </c>
      <c r="D9275" s="21" t="s">
        <v>102387</v>
      </c>
      <c r="E9275" s="21" t="s">
        <v>102388</v>
      </c>
      <c r="F9275" s="21" t="s">
        <v>102797</v>
      </c>
      <c r="G9275" s="22">
        <v>9</v>
      </c>
      <c r="H9275" s="22">
        <v>9</v>
      </c>
      <c r="I9275" s="22">
        <v>18</v>
      </c>
      <c r="J9275" s="21" t="s">
        <v>126299</v>
      </c>
    </row>
    <row r="9276" spans="1:10" ht="32" customHeight="1">
      <c r="A9276" s="19" t="s">
        <v>126300</v>
      </c>
      <c r="B9276" s="24">
        <v>15</v>
      </c>
      <c r="C9276" s="22">
        <v>22</v>
      </c>
      <c r="D9276" s="21" t="s">
        <v>102387</v>
      </c>
      <c r="E9276" s="21" t="s">
        <v>102388</v>
      </c>
      <c r="F9276" s="21" t="s">
        <v>102797</v>
      </c>
      <c r="G9276" s="22">
        <v>9</v>
      </c>
      <c r="H9276" s="22">
        <v>9</v>
      </c>
      <c r="I9276" s="22">
        <v>18</v>
      </c>
      <c r="J9276" s="21" t="s">
        <v>126299</v>
      </c>
    </row>
    <row r="9277" spans="1:10" ht="32" customHeight="1">
      <c r="A9277" s="19" t="s">
        <v>126301</v>
      </c>
      <c r="B9277" s="24">
        <v>28</v>
      </c>
      <c r="C9277" s="22">
        <v>15</v>
      </c>
      <c r="D9277" s="21" t="s">
        <v>113040</v>
      </c>
      <c r="E9277" s="21" t="s">
        <v>113041</v>
      </c>
      <c r="F9277" s="21" t="s">
        <v>101568</v>
      </c>
      <c r="G9277" s="22">
        <v>1</v>
      </c>
      <c r="H9277" s="22">
        <v>8</v>
      </c>
      <c r="I9277" s="22">
        <v>17</v>
      </c>
      <c r="J9277" s="21" t="s">
        <v>126302</v>
      </c>
    </row>
    <row r="9278" spans="1:10" ht="44" customHeight="1">
      <c r="A9278" s="19" t="s">
        <v>126303</v>
      </c>
      <c r="B9278" s="24">
        <v>41</v>
      </c>
      <c r="C9278" s="22">
        <v>15</v>
      </c>
      <c r="D9278" s="21" t="s">
        <v>120487</v>
      </c>
      <c r="E9278" s="21" t="s">
        <v>120488</v>
      </c>
      <c r="F9278" s="21" t="s">
        <v>14739</v>
      </c>
      <c r="G9278" s="22">
        <v>10</v>
      </c>
      <c r="H9278" s="22">
        <v>0</v>
      </c>
      <c r="I9278" s="22">
        <v>0</v>
      </c>
      <c r="J9278" s="21" t="s">
        <v>126304</v>
      </c>
    </row>
    <row r="9279" spans="1:10" ht="44" customHeight="1">
      <c r="A9279" s="19" t="s">
        <v>126305</v>
      </c>
      <c r="B9279" s="24">
        <v>18</v>
      </c>
      <c r="C9279" s="22">
        <v>15</v>
      </c>
      <c r="D9279" s="21" t="s">
        <v>102496</v>
      </c>
      <c r="E9279" s="21" t="s">
        <v>102497</v>
      </c>
      <c r="F9279" s="21" t="s">
        <v>101694</v>
      </c>
      <c r="G9279" s="22">
        <v>1</v>
      </c>
      <c r="H9279" s="22">
        <v>8</v>
      </c>
      <c r="I9279" s="22">
        <v>17</v>
      </c>
      <c r="J9279" s="21" t="s">
        <v>126306</v>
      </c>
    </row>
    <row r="9280" spans="1:10" ht="32" customHeight="1">
      <c r="A9280" s="19" t="s">
        <v>126307</v>
      </c>
      <c r="B9280" s="24">
        <v>21</v>
      </c>
      <c r="C9280" s="22">
        <v>15</v>
      </c>
      <c r="D9280" s="21" t="s">
        <v>104438</v>
      </c>
      <c r="E9280" s="21" t="s">
        <v>104439</v>
      </c>
      <c r="F9280" s="21" t="s">
        <v>101554</v>
      </c>
      <c r="G9280" s="22">
        <v>10</v>
      </c>
      <c r="H9280" s="22">
        <v>0</v>
      </c>
      <c r="I9280" s="22">
        <v>0</v>
      </c>
      <c r="J9280" s="21" t="s">
        <v>126308</v>
      </c>
    </row>
    <row r="9281" spans="1:10" ht="20" customHeight="1">
      <c r="A9281" s="27">
        <v>-999</v>
      </c>
      <c r="B9281" s="24">
        <v>-999</v>
      </c>
      <c r="C9281" s="22">
        <v>-999</v>
      </c>
      <c r="D9281" s="22">
        <v>-999</v>
      </c>
      <c r="E9281" s="22">
        <v>-999</v>
      </c>
      <c r="F9281" s="22">
        <v>-999</v>
      </c>
      <c r="G9281" s="22">
        <v>-999</v>
      </c>
      <c r="H9281" s="22">
        <v>-999</v>
      </c>
      <c r="I9281" s="22">
        <v>-999</v>
      </c>
      <c r="J9281" s="22">
        <v>-999</v>
      </c>
    </row>
    <row r="9282" spans="1:10" ht="32" customHeight="1">
      <c r="A9282" s="19" t="s">
        <v>126309</v>
      </c>
      <c r="B9282" s="24">
        <v>30</v>
      </c>
      <c r="C9282" s="22">
        <v>20</v>
      </c>
      <c r="D9282" s="21" t="s">
        <v>113935</v>
      </c>
      <c r="E9282" s="21" t="s">
        <v>113936</v>
      </c>
      <c r="F9282" s="21" t="s">
        <v>101623</v>
      </c>
      <c r="G9282" s="22">
        <v>1</v>
      </c>
      <c r="H9282" s="22">
        <v>8</v>
      </c>
      <c r="I9282" s="22">
        <v>13</v>
      </c>
      <c r="J9282" s="21" t="s">
        <v>126310</v>
      </c>
    </row>
    <row r="9283" spans="1:10" ht="32" customHeight="1">
      <c r="A9283" s="19" t="s">
        <v>126311</v>
      </c>
      <c r="B9283" s="24">
        <v>27</v>
      </c>
      <c r="C9283" s="22">
        <v>15</v>
      </c>
      <c r="D9283" s="21" t="s">
        <v>126312</v>
      </c>
      <c r="E9283" s="21" t="s">
        <v>126313</v>
      </c>
      <c r="F9283" s="21" t="s">
        <v>101528</v>
      </c>
      <c r="G9283" s="22">
        <v>10</v>
      </c>
      <c r="H9283" s="22">
        <v>0</v>
      </c>
      <c r="I9283" s="22">
        <v>0</v>
      </c>
      <c r="J9283" s="21" t="s">
        <v>126314</v>
      </c>
    </row>
    <row r="9284" spans="1:10" ht="32" customHeight="1">
      <c r="A9284" s="19" t="s">
        <v>126315</v>
      </c>
      <c r="B9284" s="24">
        <v>27</v>
      </c>
      <c r="C9284" s="22">
        <v>15</v>
      </c>
      <c r="D9284" s="21" t="s">
        <v>126312</v>
      </c>
      <c r="E9284" s="21" t="s">
        <v>126313</v>
      </c>
      <c r="F9284" s="21" t="s">
        <v>101528</v>
      </c>
      <c r="G9284" s="22">
        <v>10</v>
      </c>
      <c r="H9284" s="22">
        <v>0</v>
      </c>
      <c r="I9284" s="22">
        <v>0</v>
      </c>
      <c r="J9284" s="21" t="s">
        <v>126314</v>
      </c>
    </row>
    <row r="9285" spans="1:10" ht="32" customHeight="1">
      <c r="A9285" s="19" t="s">
        <v>126316</v>
      </c>
      <c r="B9285" s="24">
        <v>20</v>
      </c>
      <c r="C9285" s="22">
        <v>23</v>
      </c>
      <c r="D9285" s="21" t="s">
        <v>110982</v>
      </c>
      <c r="E9285" s="21" t="s">
        <v>110983</v>
      </c>
      <c r="F9285" s="21" t="s">
        <v>102157</v>
      </c>
      <c r="G9285" s="22">
        <v>4</v>
      </c>
      <c r="H9285" s="22">
        <v>15</v>
      </c>
      <c r="I9285" s="22">
        <v>32</v>
      </c>
      <c r="J9285" s="21" t="s">
        <v>126317</v>
      </c>
    </row>
    <row r="9286" spans="1:10" ht="32" customHeight="1">
      <c r="A9286" s="19" t="s">
        <v>126318</v>
      </c>
      <c r="B9286" s="24">
        <v>22</v>
      </c>
      <c r="C9286" s="22">
        <v>16</v>
      </c>
      <c r="D9286" s="21" t="s">
        <v>102151</v>
      </c>
      <c r="E9286" s="21" t="s">
        <v>102152</v>
      </c>
      <c r="F9286" s="21" t="s">
        <v>101945</v>
      </c>
      <c r="G9286" s="22">
        <v>1</v>
      </c>
      <c r="H9286" s="22">
        <v>11</v>
      </c>
      <c r="I9286" s="22">
        <v>18</v>
      </c>
      <c r="J9286" s="21" t="s">
        <v>108425</v>
      </c>
    </row>
    <row r="9287" spans="1:10" ht="32" customHeight="1">
      <c r="A9287" s="19" t="s">
        <v>126319</v>
      </c>
      <c r="B9287" s="24">
        <v>23</v>
      </c>
      <c r="C9287" s="22">
        <v>37</v>
      </c>
      <c r="D9287" s="21" t="s">
        <v>106206</v>
      </c>
      <c r="E9287" s="21" t="s">
        <v>106207</v>
      </c>
      <c r="F9287" s="21" t="s">
        <v>14812</v>
      </c>
      <c r="G9287" s="22">
        <v>14</v>
      </c>
      <c r="H9287" s="22">
        <v>19</v>
      </c>
      <c r="I9287" s="22">
        <v>34</v>
      </c>
      <c r="J9287" s="21" t="s">
        <v>126320</v>
      </c>
    </row>
    <row r="9288" spans="1:10" ht="32" customHeight="1">
      <c r="A9288" s="19" t="s">
        <v>126321</v>
      </c>
      <c r="B9288" s="24">
        <v>39</v>
      </c>
      <c r="C9288" s="22">
        <v>15</v>
      </c>
      <c r="D9288" s="21" t="s">
        <v>105424</v>
      </c>
      <c r="E9288" s="21" t="s">
        <v>105425</v>
      </c>
      <c r="F9288" s="21" t="s">
        <v>101554</v>
      </c>
      <c r="G9288" s="22">
        <v>10</v>
      </c>
      <c r="H9288" s="22">
        <v>0</v>
      </c>
      <c r="I9288" s="22">
        <v>0</v>
      </c>
      <c r="J9288" s="21" t="s">
        <v>115562</v>
      </c>
    </row>
    <row r="9289" spans="1:10" ht="32" customHeight="1">
      <c r="A9289" s="19" t="s">
        <v>126322</v>
      </c>
      <c r="B9289" s="24">
        <v>24</v>
      </c>
      <c r="C9289" s="22">
        <v>40</v>
      </c>
      <c r="D9289" s="21" t="s">
        <v>126323</v>
      </c>
      <c r="E9289" s="21" t="s">
        <v>126324</v>
      </c>
      <c r="F9289" s="21" t="s">
        <v>102510</v>
      </c>
      <c r="G9289" s="22">
        <v>9</v>
      </c>
      <c r="H9289" s="22">
        <v>27</v>
      </c>
      <c r="I9289" s="22">
        <v>42</v>
      </c>
      <c r="J9289" s="21" t="s">
        <v>126325</v>
      </c>
    </row>
    <row r="9290" spans="1:10" ht="32" customHeight="1">
      <c r="A9290" s="19" t="s">
        <v>126326</v>
      </c>
      <c r="B9290" s="24">
        <v>20</v>
      </c>
      <c r="C9290" s="22">
        <v>15</v>
      </c>
      <c r="D9290" s="21" t="s">
        <v>103220</v>
      </c>
      <c r="E9290" s="21" t="s">
        <v>103221</v>
      </c>
      <c r="F9290" s="21" t="s">
        <v>101554</v>
      </c>
      <c r="G9290" s="22">
        <v>10</v>
      </c>
      <c r="H9290" s="22">
        <v>0</v>
      </c>
      <c r="I9290" s="22">
        <v>0</v>
      </c>
      <c r="J9290" s="21" t="s">
        <v>126327</v>
      </c>
    </row>
    <row r="9291" spans="1:10" ht="32" customHeight="1">
      <c r="A9291" s="19" t="s">
        <v>126328</v>
      </c>
      <c r="B9291" s="24">
        <v>23</v>
      </c>
      <c r="C9291" s="22">
        <v>15</v>
      </c>
      <c r="D9291" s="21" t="s">
        <v>126329</v>
      </c>
      <c r="E9291" s="21" t="s">
        <v>126330</v>
      </c>
      <c r="F9291" s="21" t="s">
        <v>14739</v>
      </c>
      <c r="G9291" s="22">
        <v>10</v>
      </c>
      <c r="H9291" s="22">
        <v>0</v>
      </c>
      <c r="I9291" s="22">
        <v>0</v>
      </c>
      <c r="J9291" s="21" t="s">
        <v>126331</v>
      </c>
    </row>
    <row r="9292" spans="1:10" ht="32" customHeight="1">
      <c r="A9292" s="19" t="s">
        <v>126332</v>
      </c>
      <c r="B9292" s="24">
        <v>25</v>
      </c>
      <c r="C9292" s="22">
        <v>15</v>
      </c>
      <c r="D9292" s="21" t="s">
        <v>102106</v>
      </c>
      <c r="E9292" s="21" t="s">
        <v>102107</v>
      </c>
      <c r="F9292" s="21" t="s">
        <v>101563</v>
      </c>
      <c r="G9292" s="22">
        <v>10</v>
      </c>
      <c r="H9292" s="22">
        <v>0</v>
      </c>
      <c r="I9292" s="22">
        <v>0</v>
      </c>
      <c r="J9292" s="21" t="s">
        <v>102352</v>
      </c>
    </row>
    <row r="9293" spans="1:10" ht="32" customHeight="1">
      <c r="A9293" s="19" t="s">
        <v>126333</v>
      </c>
      <c r="B9293" s="24">
        <v>21</v>
      </c>
      <c r="C9293" s="22">
        <v>15</v>
      </c>
      <c r="D9293" s="21" t="s">
        <v>102977</v>
      </c>
      <c r="E9293" s="21" t="s">
        <v>102978</v>
      </c>
      <c r="F9293" s="21" t="s">
        <v>14739</v>
      </c>
      <c r="G9293" s="22">
        <v>10</v>
      </c>
      <c r="H9293" s="22">
        <v>0</v>
      </c>
      <c r="I9293" s="22">
        <v>0</v>
      </c>
      <c r="J9293" s="21" t="s">
        <v>126334</v>
      </c>
    </row>
    <row r="9294" spans="1:10" ht="32" customHeight="1">
      <c r="A9294" s="19" t="s">
        <v>126335</v>
      </c>
      <c r="B9294" s="24">
        <v>37</v>
      </c>
      <c r="C9294" s="22">
        <v>23</v>
      </c>
      <c r="D9294" s="21" t="s">
        <v>102880</v>
      </c>
      <c r="E9294" s="21" t="s">
        <v>102881</v>
      </c>
      <c r="F9294" s="21" t="s">
        <v>102001</v>
      </c>
      <c r="G9294" s="22">
        <v>7</v>
      </c>
      <c r="H9294" s="22">
        <v>12</v>
      </c>
      <c r="I9294" s="22">
        <v>24</v>
      </c>
      <c r="J9294" s="21" t="s">
        <v>109406</v>
      </c>
    </row>
    <row r="9295" spans="1:10" ht="32" customHeight="1">
      <c r="A9295" s="19" t="s">
        <v>126336</v>
      </c>
      <c r="B9295" s="24">
        <v>20</v>
      </c>
      <c r="C9295" s="22">
        <v>15</v>
      </c>
      <c r="D9295" s="21" t="s">
        <v>122775</v>
      </c>
      <c r="E9295" s="21" t="s">
        <v>122776</v>
      </c>
      <c r="F9295" s="21" t="s">
        <v>101563</v>
      </c>
      <c r="G9295" s="22">
        <v>10</v>
      </c>
      <c r="H9295" s="22">
        <v>0</v>
      </c>
      <c r="I9295" s="22">
        <v>0</v>
      </c>
      <c r="J9295" s="21" t="s">
        <v>126337</v>
      </c>
    </row>
    <row r="9296" spans="1:10" ht="32" customHeight="1">
      <c r="A9296" s="19" t="s">
        <v>126338</v>
      </c>
      <c r="B9296" s="24">
        <v>16</v>
      </c>
      <c r="C9296" s="22">
        <v>23</v>
      </c>
      <c r="D9296" s="21" t="s">
        <v>102880</v>
      </c>
      <c r="E9296" s="21" t="s">
        <v>102881</v>
      </c>
      <c r="F9296" s="21" t="s">
        <v>102001</v>
      </c>
      <c r="G9296" s="22">
        <v>7</v>
      </c>
      <c r="H9296" s="22">
        <v>12</v>
      </c>
      <c r="I9296" s="22">
        <v>23</v>
      </c>
      <c r="J9296" s="21" t="s">
        <v>105499</v>
      </c>
    </row>
    <row r="9297" spans="1:10" ht="44" customHeight="1">
      <c r="A9297" s="19" t="s">
        <v>126339</v>
      </c>
      <c r="B9297" s="24">
        <v>31</v>
      </c>
      <c r="C9297" s="22">
        <v>21</v>
      </c>
      <c r="D9297" s="21" t="s">
        <v>126340</v>
      </c>
      <c r="E9297" s="21" t="s">
        <v>126341</v>
      </c>
      <c r="F9297" s="21" t="s">
        <v>14812</v>
      </c>
      <c r="G9297" s="22">
        <v>5</v>
      </c>
      <c r="H9297" s="22">
        <v>12</v>
      </c>
      <c r="I9297" s="22">
        <v>17</v>
      </c>
      <c r="J9297" s="21" t="s">
        <v>126342</v>
      </c>
    </row>
    <row r="9298" spans="1:10" ht="44" customHeight="1">
      <c r="A9298" s="19" t="s">
        <v>126343</v>
      </c>
      <c r="B9298" s="24">
        <v>18</v>
      </c>
      <c r="C9298" s="22">
        <v>15</v>
      </c>
      <c r="D9298" s="21" t="s">
        <v>107873</v>
      </c>
      <c r="E9298" s="21" t="s">
        <v>107874</v>
      </c>
      <c r="F9298" s="21" t="s">
        <v>101694</v>
      </c>
      <c r="G9298" s="22">
        <v>10</v>
      </c>
      <c r="H9298" s="22">
        <v>0</v>
      </c>
      <c r="I9298" s="22">
        <v>0</v>
      </c>
      <c r="J9298" s="21" t="s">
        <v>126344</v>
      </c>
    </row>
    <row r="9299" spans="1:10" ht="44" customHeight="1">
      <c r="A9299" s="19" t="s">
        <v>126345</v>
      </c>
      <c r="B9299" s="24">
        <v>21</v>
      </c>
      <c r="C9299" s="22">
        <v>15</v>
      </c>
      <c r="D9299" s="21" t="s">
        <v>116201</v>
      </c>
      <c r="E9299" s="21" t="s">
        <v>116202</v>
      </c>
      <c r="F9299" s="21" t="s">
        <v>101528</v>
      </c>
      <c r="G9299" s="22">
        <v>10</v>
      </c>
      <c r="H9299" s="22">
        <v>0</v>
      </c>
      <c r="I9299" s="22">
        <v>0</v>
      </c>
      <c r="J9299" s="21" t="s">
        <v>126346</v>
      </c>
    </row>
    <row r="9300" spans="1:10" ht="44" customHeight="1">
      <c r="A9300" s="19" t="s">
        <v>126347</v>
      </c>
      <c r="B9300" s="24">
        <v>12</v>
      </c>
      <c r="C9300" s="22">
        <v>15</v>
      </c>
      <c r="D9300" s="21" t="s">
        <v>119625</v>
      </c>
      <c r="E9300" s="21" t="s">
        <v>119626</v>
      </c>
      <c r="F9300" s="21" t="s">
        <v>101563</v>
      </c>
      <c r="G9300" s="22">
        <v>10</v>
      </c>
      <c r="H9300" s="22">
        <v>0</v>
      </c>
      <c r="I9300" s="22">
        <v>0</v>
      </c>
      <c r="J9300" s="21" t="s">
        <v>126348</v>
      </c>
    </row>
    <row r="9301" spans="1:10" ht="44" customHeight="1">
      <c r="A9301" s="19" t="s">
        <v>126349</v>
      </c>
      <c r="B9301" s="24">
        <v>13</v>
      </c>
      <c r="C9301" s="22">
        <v>15</v>
      </c>
      <c r="D9301" s="21" t="s">
        <v>126350</v>
      </c>
      <c r="E9301" s="21" t="s">
        <v>126351</v>
      </c>
      <c r="F9301" s="21" t="s">
        <v>101528</v>
      </c>
      <c r="G9301" s="22">
        <v>10</v>
      </c>
      <c r="H9301" s="22">
        <v>0</v>
      </c>
      <c r="I9301" s="22">
        <v>0</v>
      </c>
      <c r="J9301" s="21" t="s">
        <v>126352</v>
      </c>
    </row>
    <row r="9302" spans="1:10" ht="44" customHeight="1">
      <c r="A9302" s="19" t="s">
        <v>126353</v>
      </c>
      <c r="B9302" s="24">
        <v>27</v>
      </c>
      <c r="C9302" s="22">
        <v>25</v>
      </c>
      <c r="D9302" s="21" t="s">
        <v>106428</v>
      </c>
      <c r="E9302" s="21" t="s">
        <v>106429</v>
      </c>
      <c r="F9302" s="21" t="s">
        <v>102433</v>
      </c>
      <c r="G9302" s="22">
        <v>1</v>
      </c>
      <c r="H9302" s="22">
        <v>20</v>
      </c>
      <c r="I9302" s="22">
        <v>34</v>
      </c>
      <c r="J9302" s="21" t="s">
        <v>106444</v>
      </c>
    </row>
    <row r="9303" spans="1:10" ht="44" customHeight="1">
      <c r="A9303" s="19" t="s">
        <v>126354</v>
      </c>
      <c r="B9303" s="24">
        <v>25</v>
      </c>
      <c r="C9303" s="22">
        <v>23</v>
      </c>
      <c r="D9303" s="21" t="s">
        <v>106428</v>
      </c>
      <c r="E9303" s="21" t="s">
        <v>106429</v>
      </c>
      <c r="F9303" s="21" t="s">
        <v>101710</v>
      </c>
      <c r="G9303" s="22">
        <v>1</v>
      </c>
      <c r="H9303" s="22">
        <v>18</v>
      </c>
      <c r="I9303" s="22">
        <v>30</v>
      </c>
      <c r="J9303" s="21" t="s">
        <v>126355</v>
      </c>
    </row>
    <row r="9304" spans="1:10" ht="32" customHeight="1">
      <c r="A9304" s="19" t="s">
        <v>126356</v>
      </c>
      <c r="B9304" s="24">
        <v>18</v>
      </c>
      <c r="C9304" s="22">
        <v>42</v>
      </c>
      <c r="D9304" s="21" t="s">
        <v>105402</v>
      </c>
      <c r="E9304" s="21" t="s">
        <v>105403</v>
      </c>
      <c r="F9304" s="21" t="s">
        <v>126357</v>
      </c>
      <c r="G9304" s="22">
        <v>8</v>
      </c>
      <c r="H9304" s="22">
        <v>9</v>
      </c>
      <c r="I9304" s="22">
        <v>10</v>
      </c>
      <c r="J9304" s="21" t="s">
        <v>126358</v>
      </c>
    </row>
    <row r="9305" spans="1:10" ht="32" customHeight="1">
      <c r="A9305" s="19" t="s">
        <v>126359</v>
      </c>
      <c r="B9305" s="24">
        <v>26</v>
      </c>
      <c r="C9305" s="22">
        <v>23</v>
      </c>
      <c r="D9305" s="21" t="s">
        <v>102730</v>
      </c>
      <c r="E9305" s="21" t="s">
        <v>102731</v>
      </c>
      <c r="F9305" s="21" t="s">
        <v>102001</v>
      </c>
      <c r="G9305" s="22">
        <v>7</v>
      </c>
      <c r="H9305" s="22">
        <v>12</v>
      </c>
      <c r="I9305" s="22">
        <v>23</v>
      </c>
      <c r="J9305" s="21" t="s">
        <v>103632</v>
      </c>
    </row>
    <row r="9306" spans="1:10" ht="20" customHeight="1">
      <c r="A9306" s="27">
        <v>-999</v>
      </c>
      <c r="B9306" s="24">
        <v>-999</v>
      </c>
      <c r="C9306" s="22">
        <v>-999</v>
      </c>
      <c r="D9306" s="22">
        <v>-999</v>
      </c>
      <c r="E9306" s="22">
        <v>-999</v>
      </c>
      <c r="F9306" s="22">
        <v>-999</v>
      </c>
      <c r="G9306" s="22">
        <v>-999</v>
      </c>
      <c r="H9306" s="22">
        <v>-999</v>
      </c>
      <c r="I9306" s="22">
        <v>-999</v>
      </c>
      <c r="J9306" s="22">
        <v>-999</v>
      </c>
    </row>
    <row r="9307" spans="1:10" ht="32" customHeight="1">
      <c r="A9307" s="19" t="s">
        <v>126360</v>
      </c>
      <c r="B9307" s="24">
        <v>24</v>
      </c>
      <c r="C9307" s="22">
        <v>15</v>
      </c>
      <c r="D9307" s="21" t="s">
        <v>126361</v>
      </c>
      <c r="E9307" s="21" t="s">
        <v>126362</v>
      </c>
      <c r="F9307" s="21" t="s">
        <v>101568</v>
      </c>
      <c r="G9307" s="22">
        <v>1</v>
      </c>
      <c r="H9307" s="22">
        <v>10</v>
      </c>
      <c r="I9307" s="22">
        <v>17</v>
      </c>
      <c r="J9307" s="21" t="s">
        <v>126363</v>
      </c>
    </row>
    <row r="9308" spans="1:10" ht="32" customHeight="1">
      <c r="A9308" s="19" t="s">
        <v>126364</v>
      </c>
      <c r="B9308" s="24">
        <v>53</v>
      </c>
      <c r="C9308" s="22">
        <v>26</v>
      </c>
      <c r="D9308" s="21" t="s">
        <v>106388</v>
      </c>
      <c r="E9308" s="21" t="s">
        <v>106389</v>
      </c>
      <c r="F9308" s="21" t="s">
        <v>101787</v>
      </c>
      <c r="G9308" s="22">
        <v>1</v>
      </c>
      <c r="H9308" s="22">
        <v>21</v>
      </c>
      <c r="I9308" s="22">
        <v>37</v>
      </c>
      <c r="J9308" s="21" t="s">
        <v>126365</v>
      </c>
    </row>
    <row r="9309" spans="1:10" ht="32" customHeight="1">
      <c r="A9309" s="19" t="s">
        <v>126366</v>
      </c>
      <c r="B9309" s="24">
        <v>13</v>
      </c>
      <c r="C9309" s="22">
        <v>49</v>
      </c>
      <c r="D9309" s="21" t="s">
        <v>126367</v>
      </c>
      <c r="E9309" s="21" t="s">
        <v>126368</v>
      </c>
      <c r="F9309" s="21" t="s">
        <v>124945</v>
      </c>
      <c r="G9309" s="22">
        <v>11</v>
      </c>
      <c r="H9309" s="22">
        <v>9</v>
      </c>
      <c r="I9309" s="22">
        <v>20</v>
      </c>
      <c r="J9309" s="21" t="s">
        <v>126369</v>
      </c>
    </row>
    <row r="9310" spans="1:10" ht="32" customHeight="1">
      <c r="A9310" s="19" t="s">
        <v>126370</v>
      </c>
      <c r="B9310" s="24">
        <v>13</v>
      </c>
      <c r="C9310" s="22">
        <v>49</v>
      </c>
      <c r="D9310" s="21" t="s">
        <v>126367</v>
      </c>
      <c r="E9310" s="21" t="s">
        <v>126368</v>
      </c>
      <c r="F9310" s="21" t="s">
        <v>124945</v>
      </c>
      <c r="G9310" s="22">
        <v>11</v>
      </c>
      <c r="H9310" s="22">
        <v>9</v>
      </c>
      <c r="I9310" s="22">
        <v>20</v>
      </c>
      <c r="J9310" s="21" t="s">
        <v>126369</v>
      </c>
    </row>
    <row r="9311" spans="1:10" ht="32" customHeight="1">
      <c r="A9311" s="19" t="s">
        <v>126371</v>
      </c>
      <c r="B9311" s="24">
        <v>43</v>
      </c>
      <c r="C9311" s="22">
        <v>38</v>
      </c>
      <c r="D9311" s="21" t="s">
        <v>126372</v>
      </c>
      <c r="E9311" s="21" t="s">
        <v>126373</v>
      </c>
      <c r="F9311" s="21" t="s">
        <v>126374</v>
      </c>
      <c r="G9311" s="22">
        <v>1</v>
      </c>
      <c r="H9311" s="22">
        <v>33</v>
      </c>
      <c r="I9311" s="22">
        <v>63</v>
      </c>
      <c r="J9311" s="21" t="s">
        <v>126375</v>
      </c>
    </row>
    <row r="9312" spans="1:10" ht="32" customHeight="1">
      <c r="A9312" s="19" t="s">
        <v>126376</v>
      </c>
      <c r="B9312" s="24">
        <v>43</v>
      </c>
      <c r="C9312" s="22">
        <v>38</v>
      </c>
      <c r="D9312" s="21" t="s">
        <v>126372</v>
      </c>
      <c r="E9312" s="21" t="s">
        <v>126373</v>
      </c>
      <c r="F9312" s="21" t="s">
        <v>126374</v>
      </c>
      <c r="G9312" s="22">
        <v>1</v>
      </c>
      <c r="H9312" s="22">
        <v>33</v>
      </c>
      <c r="I9312" s="22">
        <v>63</v>
      </c>
      <c r="J9312" s="21" t="s">
        <v>126375</v>
      </c>
    </row>
    <row r="9313" spans="1:10" ht="32" customHeight="1">
      <c r="A9313" s="19" t="s">
        <v>126377</v>
      </c>
      <c r="B9313" s="24">
        <v>20</v>
      </c>
      <c r="C9313" s="22">
        <v>15</v>
      </c>
      <c r="D9313" s="21" t="s">
        <v>108830</v>
      </c>
      <c r="E9313" s="21" t="s">
        <v>108831</v>
      </c>
      <c r="F9313" s="21" t="s">
        <v>14739</v>
      </c>
      <c r="G9313" s="22">
        <v>10</v>
      </c>
      <c r="H9313" s="22">
        <v>0</v>
      </c>
      <c r="I9313" s="22">
        <v>0</v>
      </c>
      <c r="J9313" s="21" t="s">
        <v>108832</v>
      </c>
    </row>
    <row r="9314" spans="1:10" ht="32" customHeight="1">
      <c r="A9314" s="19" t="s">
        <v>126378</v>
      </c>
      <c r="B9314" s="24">
        <v>32</v>
      </c>
      <c r="C9314" s="22">
        <v>15</v>
      </c>
      <c r="D9314" s="21" t="s">
        <v>125339</v>
      </c>
      <c r="E9314" s="21" t="s">
        <v>125340</v>
      </c>
      <c r="F9314" s="21" t="s">
        <v>101727</v>
      </c>
      <c r="G9314" s="22">
        <v>10</v>
      </c>
      <c r="H9314" s="22">
        <v>0</v>
      </c>
      <c r="I9314" s="22">
        <v>0</v>
      </c>
      <c r="J9314" s="21" t="s">
        <v>126379</v>
      </c>
    </row>
    <row r="9315" spans="1:10" ht="32" customHeight="1">
      <c r="A9315" s="19" t="s">
        <v>126380</v>
      </c>
      <c r="B9315" s="24">
        <v>23</v>
      </c>
      <c r="C9315" s="22">
        <v>15</v>
      </c>
      <c r="D9315" s="21" t="s">
        <v>112654</v>
      </c>
      <c r="E9315" s="21" t="s">
        <v>112655</v>
      </c>
      <c r="F9315" s="21" t="s">
        <v>101554</v>
      </c>
      <c r="G9315" s="22">
        <v>2</v>
      </c>
      <c r="H9315" s="22">
        <v>5</v>
      </c>
      <c r="I9315" s="22">
        <v>15</v>
      </c>
      <c r="J9315" s="21" t="s">
        <v>126381</v>
      </c>
    </row>
    <row r="9316" spans="1:10" ht="32" customHeight="1">
      <c r="A9316" s="19" t="s">
        <v>126382</v>
      </c>
      <c r="B9316" s="24">
        <v>53</v>
      </c>
      <c r="C9316" s="22">
        <v>18</v>
      </c>
      <c r="D9316" s="21" t="s">
        <v>125219</v>
      </c>
      <c r="E9316" s="21" t="s">
        <v>125220</v>
      </c>
      <c r="F9316" s="21" t="s">
        <v>104782</v>
      </c>
      <c r="G9316" s="22">
        <v>1</v>
      </c>
      <c r="H9316" s="22">
        <v>13</v>
      </c>
      <c r="I9316" s="22">
        <v>25</v>
      </c>
      <c r="J9316" s="21" t="s">
        <v>126383</v>
      </c>
    </row>
    <row r="9317" spans="1:10" ht="32" customHeight="1">
      <c r="A9317" s="19" t="s">
        <v>126384</v>
      </c>
      <c r="B9317" s="24">
        <v>15</v>
      </c>
      <c r="C9317" s="22">
        <v>20</v>
      </c>
      <c r="D9317" s="21" t="s">
        <v>126385</v>
      </c>
      <c r="E9317" s="21" t="s">
        <v>126386</v>
      </c>
      <c r="F9317" s="21" t="s">
        <v>101554</v>
      </c>
      <c r="G9317" s="22">
        <v>5</v>
      </c>
      <c r="H9317" s="22">
        <v>11</v>
      </c>
      <c r="I9317" s="22">
        <v>18</v>
      </c>
      <c r="J9317" s="21" t="s">
        <v>126387</v>
      </c>
    </row>
    <row r="9318" spans="1:10" ht="32" customHeight="1">
      <c r="A9318" s="19" t="s">
        <v>126388</v>
      </c>
      <c r="B9318" s="24">
        <v>33</v>
      </c>
      <c r="C9318" s="22">
        <v>17</v>
      </c>
      <c r="D9318" s="21" t="s">
        <v>110460</v>
      </c>
      <c r="E9318" s="21" t="s">
        <v>110461</v>
      </c>
      <c r="F9318" s="21" t="s">
        <v>14743</v>
      </c>
      <c r="G9318" s="22">
        <v>6</v>
      </c>
      <c r="H9318" s="22">
        <v>7</v>
      </c>
      <c r="I9318" s="22">
        <v>15</v>
      </c>
      <c r="J9318" s="21" t="s">
        <v>126389</v>
      </c>
    </row>
    <row r="9319" spans="1:10" ht="32" customHeight="1">
      <c r="A9319" s="19" t="s">
        <v>126390</v>
      </c>
      <c r="B9319" s="24">
        <v>24</v>
      </c>
      <c r="C9319" s="22">
        <v>15</v>
      </c>
      <c r="D9319" s="21" t="s">
        <v>102977</v>
      </c>
      <c r="E9319" s="21" t="s">
        <v>102978</v>
      </c>
      <c r="F9319" s="21" t="s">
        <v>14739</v>
      </c>
      <c r="G9319" s="22">
        <v>10</v>
      </c>
      <c r="H9319" s="22">
        <v>0</v>
      </c>
      <c r="I9319" s="22">
        <v>0</v>
      </c>
      <c r="J9319" s="21" t="s">
        <v>126334</v>
      </c>
    </row>
    <row r="9320" spans="1:10" ht="32" customHeight="1">
      <c r="A9320" s="19" t="s">
        <v>126391</v>
      </c>
      <c r="B9320" s="24">
        <v>54</v>
      </c>
      <c r="C9320" s="22">
        <v>24</v>
      </c>
      <c r="D9320" s="21" t="s">
        <v>126392</v>
      </c>
      <c r="E9320" s="21" t="s">
        <v>126393</v>
      </c>
      <c r="F9320" s="21" t="s">
        <v>102449</v>
      </c>
      <c r="G9320" s="22">
        <v>11</v>
      </c>
      <c r="H9320" s="22">
        <v>9</v>
      </c>
      <c r="I9320" s="22">
        <v>19</v>
      </c>
      <c r="J9320" s="21" t="s">
        <v>126394</v>
      </c>
    </row>
    <row r="9321" spans="1:10" ht="32" customHeight="1">
      <c r="A9321" s="19" t="s">
        <v>126395</v>
      </c>
      <c r="B9321" s="24">
        <v>18</v>
      </c>
      <c r="C9321" s="22">
        <v>15</v>
      </c>
      <c r="D9321" s="21" t="s">
        <v>102125</v>
      </c>
      <c r="E9321" s="21" t="s">
        <v>102126</v>
      </c>
      <c r="F9321" s="21" t="s">
        <v>14739</v>
      </c>
      <c r="G9321" s="22">
        <v>10</v>
      </c>
      <c r="H9321" s="22">
        <v>0</v>
      </c>
      <c r="I9321" s="22">
        <v>0</v>
      </c>
      <c r="J9321" s="21" t="s">
        <v>102127</v>
      </c>
    </row>
    <row r="9322" spans="1:10" ht="32" customHeight="1">
      <c r="A9322" s="19" t="s">
        <v>126396</v>
      </c>
      <c r="B9322" s="24">
        <v>19</v>
      </c>
      <c r="C9322" s="22">
        <v>17</v>
      </c>
      <c r="D9322" s="21" t="s">
        <v>103936</v>
      </c>
      <c r="E9322" s="21" t="s">
        <v>103937</v>
      </c>
      <c r="F9322" s="21" t="s">
        <v>101665</v>
      </c>
      <c r="G9322" s="22">
        <v>1</v>
      </c>
      <c r="H9322" s="22">
        <v>12</v>
      </c>
      <c r="I9322" s="22">
        <v>24</v>
      </c>
      <c r="J9322" s="21" t="s">
        <v>126397</v>
      </c>
    </row>
    <row r="9323" spans="1:10" ht="44" customHeight="1">
      <c r="A9323" s="19" t="s">
        <v>126398</v>
      </c>
      <c r="B9323" s="24">
        <v>23</v>
      </c>
      <c r="C9323" s="22">
        <v>15</v>
      </c>
      <c r="D9323" s="21" t="s">
        <v>126399</v>
      </c>
      <c r="E9323" s="21" t="s">
        <v>126400</v>
      </c>
      <c r="F9323" s="21" t="s">
        <v>101694</v>
      </c>
      <c r="G9323" s="22">
        <v>10</v>
      </c>
      <c r="H9323" s="22">
        <v>0</v>
      </c>
      <c r="I9323" s="22">
        <v>0</v>
      </c>
      <c r="J9323" s="21" t="s">
        <v>126401</v>
      </c>
    </row>
    <row r="9324" spans="1:10" ht="44" customHeight="1">
      <c r="A9324" s="19" t="s">
        <v>126402</v>
      </c>
      <c r="B9324" s="24">
        <v>58</v>
      </c>
      <c r="C9324" s="22">
        <v>25</v>
      </c>
      <c r="D9324" s="21" t="s">
        <v>126403</v>
      </c>
      <c r="E9324" s="21" t="s">
        <v>126404</v>
      </c>
      <c r="F9324" s="21" t="s">
        <v>101554</v>
      </c>
      <c r="G9324" s="22">
        <v>6</v>
      </c>
      <c r="H9324" s="22">
        <v>6</v>
      </c>
      <c r="I9324" s="22">
        <v>13</v>
      </c>
      <c r="J9324" s="21" t="s">
        <v>126405</v>
      </c>
    </row>
    <row r="9325" spans="1:10" ht="44" customHeight="1">
      <c r="A9325" s="19" t="s">
        <v>126406</v>
      </c>
      <c r="B9325" s="24">
        <v>33</v>
      </c>
      <c r="C9325" s="22">
        <v>15</v>
      </c>
      <c r="D9325" s="21" t="s">
        <v>112668</v>
      </c>
      <c r="E9325" s="21" t="s">
        <v>112669</v>
      </c>
      <c r="F9325" s="21" t="s">
        <v>101528</v>
      </c>
      <c r="G9325" s="22">
        <v>10</v>
      </c>
      <c r="H9325" s="22">
        <v>0</v>
      </c>
      <c r="I9325" s="22">
        <v>0</v>
      </c>
      <c r="J9325" s="21" t="s">
        <v>126407</v>
      </c>
    </row>
    <row r="9326" spans="1:10" ht="20" customHeight="1">
      <c r="A9326" s="27">
        <v>-999</v>
      </c>
      <c r="B9326" s="24">
        <v>-999</v>
      </c>
      <c r="C9326" s="22">
        <v>-999</v>
      </c>
      <c r="D9326" s="22">
        <v>-999</v>
      </c>
      <c r="E9326" s="22">
        <v>-999</v>
      </c>
      <c r="F9326" s="22">
        <v>-999</v>
      </c>
      <c r="G9326" s="22">
        <v>-999</v>
      </c>
      <c r="H9326" s="22">
        <v>-999</v>
      </c>
      <c r="I9326" s="22">
        <v>-999</v>
      </c>
      <c r="J9326" s="22">
        <v>-999</v>
      </c>
    </row>
    <row r="9327" spans="1:10" ht="44" customHeight="1">
      <c r="A9327" s="19" t="s">
        <v>126408</v>
      </c>
      <c r="B9327" s="24">
        <v>20</v>
      </c>
      <c r="C9327" s="22">
        <v>18</v>
      </c>
      <c r="D9327" s="21" t="s">
        <v>126021</v>
      </c>
      <c r="E9327" s="21" t="s">
        <v>126022</v>
      </c>
      <c r="F9327" s="21" t="s">
        <v>101757</v>
      </c>
      <c r="G9327" s="22">
        <v>8</v>
      </c>
      <c r="H9327" s="22">
        <v>6</v>
      </c>
      <c r="I9327" s="22">
        <v>13</v>
      </c>
      <c r="J9327" s="21" t="s">
        <v>126409</v>
      </c>
    </row>
    <row r="9328" spans="1:10" ht="44" customHeight="1">
      <c r="A9328" s="19" t="s">
        <v>126410</v>
      </c>
      <c r="B9328" s="24">
        <v>23</v>
      </c>
      <c r="C9328" s="22">
        <v>18</v>
      </c>
      <c r="D9328" s="21" t="s">
        <v>120378</v>
      </c>
      <c r="E9328" s="21" t="s">
        <v>120379</v>
      </c>
      <c r="F9328" s="21" t="s">
        <v>104782</v>
      </c>
      <c r="G9328" s="22">
        <v>1</v>
      </c>
      <c r="H9328" s="22">
        <v>13</v>
      </c>
      <c r="I9328" s="22">
        <v>30</v>
      </c>
      <c r="J9328" s="21" t="s">
        <v>126411</v>
      </c>
    </row>
    <row r="9329" spans="1:10" ht="44" customHeight="1">
      <c r="A9329" s="19" t="s">
        <v>126412</v>
      </c>
      <c r="B9329" s="24">
        <v>29</v>
      </c>
      <c r="C9329" s="22">
        <v>21</v>
      </c>
      <c r="D9329" s="21" t="s">
        <v>107336</v>
      </c>
      <c r="E9329" s="21" t="s">
        <v>107337</v>
      </c>
      <c r="F9329" s="21" t="s">
        <v>14734</v>
      </c>
      <c r="G9329" s="22">
        <v>1</v>
      </c>
      <c r="H9329" s="22">
        <v>16</v>
      </c>
      <c r="I9329" s="22">
        <v>36</v>
      </c>
      <c r="J9329" s="21" t="s">
        <v>126413</v>
      </c>
    </row>
    <row r="9330" spans="1:10" ht="44" customHeight="1">
      <c r="A9330" s="19" t="s">
        <v>126414</v>
      </c>
      <c r="B9330" s="24">
        <v>29</v>
      </c>
      <c r="C9330" s="22">
        <v>21</v>
      </c>
      <c r="D9330" s="21" t="s">
        <v>107336</v>
      </c>
      <c r="E9330" s="21" t="s">
        <v>107337</v>
      </c>
      <c r="F9330" s="21" t="s">
        <v>14734</v>
      </c>
      <c r="G9330" s="22">
        <v>1</v>
      </c>
      <c r="H9330" s="22">
        <v>16</v>
      </c>
      <c r="I9330" s="22">
        <v>36</v>
      </c>
      <c r="J9330" s="21" t="s">
        <v>126413</v>
      </c>
    </row>
    <row r="9331" spans="1:10" ht="44" customHeight="1">
      <c r="A9331" s="19" t="s">
        <v>126415</v>
      </c>
      <c r="B9331" s="24">
        <v>76</v>
      </c>
      <c r="C9331" s="22">
        <v>15</v>
      </c>
      <c r="D9331" s="21" t="s">
        <v>115630</v>
      </c>
      <c r="E9331" s="21" t="s">
        <v>115631</v>
      </c>
      <c r="F9331" s="21" t="s">
        <v>14739</v>
      </c>
      <c r="G9331" s="22">
        <v>10</v>
      </c>
      <c r="H9331" s="22">
        <v>0</v>
      </c>
      <c r="I9331" s="22">
        <v>0</v>
      </c>
      <c r="J9331" s="21" t="s">
        <v>126416</v>
      </c>
    </row>
    <row r="9332" spans="1:10" ht="44" customHeight="1">
      <c r="A9332" s="19" t="s">
        <v>126417</v>
      </c>
      <c r="B9332" s="24">
        <v>27</v>
      </c>
      <c r="C9332" s="22">
        <v>15</v>
      </c>
      <c r="D9332" s="21" t="s">
        <v>126418</v>
      </c>
      <c r="E9332" s="21" t="s">
        <v>126419</v>
      </c>
      <c r="F9332" s="21" t="s">
        <v>101554</v>
      </c>
      <c r="G9332" s="22">
        <v>10</v>
      </c>
      <c r="H9332" s="22">
        <v>0</v>
      </c>
      <c r="I9332" s="22">
        <v>0</v>
      </c>
      <c r="J9332" s="21" t="s">
        <v>126420</v>
      </c>
    </row>
    <row r="9333" spans="1:10" ht="44" customHeight="1">
      <c r="A9333" s="19" t="s">
        <v>126421</v>
      </c>
      <c r="B9333" s="24">
        <v>27</v>
      </c>
      <c r="C9333" s="22">
        <v>15</v>
      </c>
      <c r="D9333" s="21" t="s">
        <v>126418</v>
      </c>
      <c r="E9333" s="21" t="s">
        <v>126419</v>
      </c>
      <c r="F9333" s="21" t="s">
        <v>101554</v>
      </c>
      <c r="G9333" s="22">
        <v>10</v>
      </c>
      <c r="H9333" s="22">
        <v>0</v>
      </c>
      <c r="I9333" s="22">
        <v>0</v>
      </c>
      <c r="J9333" s="21" t="s">
        <v>126420</v>
      </c>
    </row>
    <row r="9334" spans="1:10" ht="44" customHeight="1">
      <c r="A9334" s="19" t="s">
        <v>126422</v>
      </c>
      <c r="B9334" s="24">
        <v>29</v>
      </c>
      <c r="C9334" s="22">
        <v>27</v>
      </c>
      <c r="D9334" s="21" t="s">
        <v>126423</v>
      </c>
      <c r="E9334" s="21" t="s">
        <v>126424</v>
      </c>
      <c r="F9334" s="21" t="s">
        <v>101945</v>
      </c>
      <c r="G9334" s="22">
        <v>1</v>
      </c>
      <c r="H9334" s="22">
        <v>22</v>
      </c>
      <c r="I9334" s="22">
        <v>38</v>
      </c>
      <c r="J9334" s="21" t="s">
        <v>126425</v>
      </c>
    </row>
    <row r="9335" spans="1:10" ht="32" customHeight="1">
      <c r="A9335" s="19" t="s">
        <v>126426</v>
      </c>
      <c r="B9335" s="24">
        <v>29</v>
      </c>
      <c r="C9335" s="22">
        <v>15</v>
      </c>
      <c r="D9335" s="21" t="s">
        <v>126427</v>
      </c>
      <c r="E9335" s="21" t="s">
        <v>126428</v>
      </c>
      <c r="F9335" s="21" t="s">
        <v>101727</v>
      </c>
      <c r="G9335" s="22">
        <v>10</v>
      </c>
      <c r="H9335" s="22">
        <v>0</v>
      </c>
      <c r="I9335" s="22">
        <v>0</v>
      </c>
      <c r="J9335" s="21" t="s">
        <v>126429</v>
      </c>
    </row>
    <row r="9336" spans="1:10" ht="44" customHeight="1">
      <c r="A9336" s="19" t="s">
        <v>126430</v>
      </c>
      <c r="B9336" s="24">
        <v>19</v>
      </c>
      <c r="C9336" s="22">
        <v>15</v>
      </c>
      <c r="D9336" s="21" t="s">
        <v>102623</v>
      </c>
      <c r="E9336" s="21" t="s">
        <v>102624</v>
      </c>
      <c r="F9336" s="21" t="s">
        <v>101528</v>
      </c>
      <c r="G9336" s="22">
        <v>10</v>
      </c>
      <c r="H9336" s="22">
        <v>0</v>
      </c>
      <c r="I9336" s="22">
        <v>0</v>
      </c>
      <c r="J9336" s="21" t="s">
        <v>106107</v>
      </c>
    </row>
    <row r="9337" spans="1:10" ht="44" customHeight="1">
      <c r="A9337" s="19" t="s">
        <v>126431</v>
      </c>
      <c r="B9337" s="24">
        <v>14</v>
      </c>
      <c r="C9337" s="22">
        <v>18</v>
      </c>
      <c r="D9337" s="21" t="s">
        <v>122775</v>
      </c>
      <c r="E9337" s="21" t="s">
        <v>122776</v>
      </c>
      <c r="F9337" s="21" t="s">
        <v>102727</v>
      </c>
      <c r="G9337" s="22">
        <v>7</v>
      </c>
      <c r="H9337" s="22">
        <v>7</v>
      </c>
      <c r="I9337" s="22">
        <v>20</v>
      </c>
      <c r="J9337" s="21" t="s">
        <v>126432</v>
      </c>
    </row>
    <row r="9338" spans="1:10" ht="44" customHeight="1">
      <c r="A9338" s="19" t="s">
        <v>126433</v>
      </c>
      <c r="B9338" s="24">
        <v>24</v>
      </c>
      <c r="C9338" s="22">
        <v>38</v>
      </c>
      <c r="D9338" s="21" t="s">
        <v>104535</v>
      </c>
      <c r="E9338" s="21" t="s">
        <v>104536</v>
      </c>
      <c r="F9338" s="21" t="s">
        <v>126434</v>
      </c>
      <c r="G9338" s="22">
        <v>1</v>
      </c>
      <c r="H9338" s="22">
        <v>7</v>
      </c>
      <c r="I9338" s="22">
        <v>20</v>
      </c>
      <c r="J9338" s="21" t="s">
        <v>126435</v>
      </c>
    </row>
    <row r="9339" spans="1:10" ht="32" customHeight="1">
      <c r="A9339" s="19" t="s">
        <v>126436</v>
      </c>
      <c r="B9339" s="24">
        <v>21</v>
      </c>
      <c r="C9339" s="22">
        <v>16</v>
      </c>
      <c r="D9339" s="21" t="s">
        <v>126437</v>
      </c>
      <c r="E9339" s="21" t="s">
        <v>126438</v>
      </c>
      <c r="F9339" s="21" t="s">
        <v>101945</v>
      </c>
      <c r="G9339" s="22">
        <v>2</v>
      </c>
      <c r="H9339" s="22">
        <v>10</v>
      </c>
      <c r="I9339" s="22">
        <v>17</v>
      </c>
      <c r="J9339" s="21" t="s">
        <v>126439</v>
      </c>
    </row>
    <row r="9340" spans="1:10" ht="32" customHeight="1">
      <c r="A9340" s="19" t="s">
        <v>126440</v>
      </c>
      <c r="B9340" s="24">
        <v>25</v>
      </c>
      <c r="C9340" s="22">
        <v>15</v>
      </c>
      <c r="D9340" s="21" t="s">
        <v>126441</v>
      </c>
      <c r="E9340" s="21" t="s">
        <v>126442</v>
      </c>
      <c r="F9340" s="21" t="s">
        <v>101727</v>
      </c>
      <c r="G9340" s="22">
        <v>10</v>
      </c>
      <c r="H9340" s="22">
        <v>0</v>
      </c>
      <c r="I9340" s="22">
        <v>0</v>
      </c>
      <c r="J9340" s="21" t="s">
        <v>126443</v>
      </c>
    </row>
    <row r="9341" spans="1:10" ht="20" customHeight="1">
      <c r="A9341" s="27">
        <v>-999</v>
      </c>
      <c r="B9341" s="24">
        <v>-999</v>
      </c>
      <c r="C9341" s="22">
        <v>-999</v>
      </c>
      <c r="D9341" s="22">
        <v>-999</v>
      </c>
      <c r="E9341" s="22">
        <v>-999</v>
      </c>
      <c r="F9341" s="22">
        <v>-999</v>
      </c>
      <c r="G9341" s="22">
        <v>-999</v>
      </c>
      <c r="H9341" s="22">
        <v>-999</v>
      </c>
      <c r="I9341" s="22">
        <v>-999</v>
      </c>
      <c r="J9341" s="22">
        <v>-999</v>
      </c>
    </row>
    <row r="9342" spans="1:10" ht="32" customHeight="1">
      <c r="A9342" s="19" t="s">
        <v>126444</v>
      </c>
      <c r="B9342" s="24">
        <v>20</v>
      </c>
      <c r="C9342" s="22">
        <v>22</v>
      </c>
      <c r="D9342" s="21" t="s">
        <v>126445</v>
      </c>
      <c r="E9342" s="21" t="s">
        <v>126446</v>
      </c>
      <c r="F9342" s="21" t="s">
        <v>102559</v>
      </c>
      <c r="G9342" s="22">
        <v>2</v>
      </c>
      <c r="H9342" s="22">
        <v>16</v>
      </c>
      <c r="I9342" s="22">
        <v>23</v>
      </c>
      <c r="J9342" s="21" t="s">
        <v>126447</v>
      </c>
    </row>
    <row r="9343" spans="1:10" ht="32" customHeight="1">
      <c r="A9343" s="19" t="s">
        <v>126448</v>
      </c>
      <c r="B9343" s="24">
        <v>22</v>
      </c>
      <c r="C9343" s="22">
        <v>17</v>
      </c>
      <c r="D9343" s="21" t="s">
        <v>126449</v>
      </c>
      <c r="E9343" s="21" t="s">
        <v>126450</v>
      </c>
      <c r="F9343" s="21" t="s">
        <v>101710</v>
      </c>
      <c r="G9343" s="22">
        <v>1</v>
      </c>
      <c r="H9343" s="22">
        <v>12</v>
      </c>
      <c r="I9343" s="22">
        <v>20</v>
      </c>
      <c r="J9343" s="21" t="s">
        <v>126451</v>
      </c>
    </row>
    <row r="9344" spans="1:10" ht="32" customHeight="1">
      <c r="A9344" s="19" t="s">
        <v>126452</v>
      </c>
      <c r="B9344" s="24">
        <v>33</v>
      </c>
      <c r="C9344" s="22">
        <v>24</v>
      </c>
      <c r="D9344" s="21" t="s">
        <v>107903</v>
      </c>
      <c r="E9344" s="21" t="s">
        <v>107904</v>
      </c>
      <c r="F9344" s="21" t="s">
        <v>101676</v>
      </c>
      <c r="G9344" s="22">
        <v>9</v>
      </c>
      <c r="H9344" s="22">
        <v>11</v>
      </c>
      <c r="I9344" s="22">
        <v>24</v>
      </c>
      <c r="J9344" s="21" t="s">
        <v>126453</v>
      </c>
    </row>
    <row r="9345" spans="1:10" ht="44" customHeight="1">
      <c r="A9345" s="19" t="s">
        <v>126454</v>
      </c>
      <c r="B9345" s="24">
        <v>35</v>
      </c>
      <c r="C9345" s="22">
        <v>15</v>
      </c>
      <c r="D9345" s="21" t="s">
        <v>126455</v>
      </c>
      <c r="E9345" s="21" t="s">
        <v>126456</v>
      </c>
      <c r="F9345" s="21" t="s">
        <v>14739</v>
      </c>
      <c r="G9345" s="22">
        <v>10</v>
      </c>
      <c r="H9345" s="22">
        <v>0</v>
      </c>
      <c r="I9345" s="22">
        <v>0</v>
      </c>
      <c r="J9345" s="21" t="s">
        <v>126457</v>
      </c>
    </row>
    <row r="9346" spans="1:10" ht="44" customHeight="1">
      <c r="A9346" s="19" t="s">
        <v>126458</v>
      </c>
      <c r="B9346" s="24">
        <v>93</v>
      </c>
      <c r="C9346" s="22">
        <v>15</v>
      </c>
      <c r="D9346" s="21" t="s">
        <v>105731</v>
      </c>
      <c r="E9346" s="21" t="s">
        <v>105732</v>
      </c>
      <c r="F9346" s="22">
        <v>1</v>
      </c>
      <c r="G9346" s="22">
        <v>1</v>
      </c>
      <c r="H9346" s="22">
        <v>10</v>
      </c>
      <c r="I9346" s="22">
        <v>26</v>
      </c>
      <c r="J9346" s="21" t="s">
        <v>126459</v>
      </c>
    </row>
    <row r="9347" spans="1:10" ht="44" customHeight="1">
      <c r="A9347" s="19" t="s">
        <v>126460</v>
      </c>
      <c r="B9347" s="24">
        <v>41</v>
      </c>
      <c r="C9347" s="22">
        <v>15</v>
      </c>
      <c r="D9347" s="21" t="s">
        <v>126461</v>
      </c>
      <c r="E9347" s="21" t="s">
        <v>126462</v>
      </c>
      <c r="F9347" s="21" t="s">
        <v>101694</v>
      </c>
      <c r="G9347" s="22">
        <v>10</v>
      </c>
      <c r="H9347" s="22">
        <v>0</v>
      </c>
      <c r="I9347" s="22">
        <v>0</v>
      </c>
      <c r="J9347" s="21" t="s">
        <v>126463</v>
      </c>
    </row>
    <row r="9348" spans="1:10" ht="44" customHeight="1">
      <c r="A9348" s="19" t="s">
        <v>126464</v>
      </c>
      <c r="B9348" s="24">
        <v>31</v>
      </c>
      <c r="C9348" s="22">
        <v>15</v>
      </c>
      <c r="D9348" s="21" t="s">
        <v>108848</v>
      </c>
      <c r="E9348" s="21" t="s">
        <v>108849</v>
      </c>
      <c r="F9348" s="21" t="s">
        <v>14739</v>
      </c>
      <c r="G9348" s="22">
        <v>10</v>
      </c>
      <c r="H9348" s="22">
        <v>0</v>
      </c>
      <c r="I9348" s="22">
        <v>0</v>
      </c>
      <c r="J9348" s="21" t="s">
        <v>126465</v>
      </c>
    </row>
    <row r="9349" spans="1:10" ht="32" customHeight="1">
      <c r="A9349" s="19" t="s">
        <v>126466</v>
      </c>
      <c r="B9349" s="24">
        <v>22</v>
      </c>
      <c r="C9349" s="22">
        <v>15</v>
      </c>
      <c r="D9349" s="21" t="s">
        <v>107123</v>
      </c>
      <c r="E9349" s="21" t="s">
        <v>107124</v>
      </c>
      <c r="F9349" s="21" t="s">
        <v>101694</v>
      </c>
      <c r="G9349" s="22">
        <v>1</v>
      </c>
      <c r="H9349" s="22">
        <v>9</v>
      </c>
      <c r="I9349" s="22">
        <v>12</v>
      </c>
      <c r="J9349" s="21" t="s">
        <v>126467</v>
      </c>
    </row>
    <row r="9350" spans="1:10" ht="32" customHeight="1">
      <c r="A9350" s="19" t="s">
        <v>126468</v>
      </c>
      <c r="B9350" s="24">
        <v>18</v>
      </c>
      <c r="C9350" s="22">
        <v>15</v>
      </c>
      <c r="D9350" s="21" t="s">
        <v>126469</v>
      </c>
      <c r="E9350" s="21" t="s">
        <v>126470</v>
      </c>
      <c r="F9350" s="21" t="s">
        <v>101522</v>
      </c>
      <c r="G9350" s="22">
        <v>10</v>
      </c>
      <c r="H9350" s="22">
        <v>0</v>
      </c>
      <c r="I9350" s="22">
        <v>0</v>
      </c>
      <c r="J9350" s="21" t="s">
        <v>126471</v>
      </c>
    </row>
    <row r="9351" spans="1:10" ht="32" customHeight="1">
      <c r="A9351" s="19" t="s">
        <v>126472</v>
      </c>
      <c r="B9351" s="24">
        <v>42</v>
      </c>
      <c r="C9351" s="22">
        <v>19</v>
      </c>
      <c r="D9351" s="21" t="s">
        <v>126473</v>
      </c>
      <c r="E9351" s="21" t="s">
        <v>126474</v>
      </c>
      <c r="F9351" s="21" t="s">
        <v>102510</v>
      </c>
      <c r="G9351" s="22">
        <v>6</v>
      </c>
      <c r="H9351" s="22">
        <v>9</v>
      </c>
      <c r="I9351" s="22">
        <v>22</v>
      </c>
      <c r="J9351" s="21" t="s">
        <v>126475</v>
      </c>
    </row>
    <row r="9352" spans="1:10" ht="32" customHeight="1">
      <c r="A9352" s="19" t="s">
        <v>126476</v>
      </c>
      <c r="B9352" s="24">
        <v>43</v>
      </c>
      <c r="C9352" s="22">
        <v>37</v>
      </c>
      <c r="D9352" s="21" t="s">
        <v>110246</v>
      </c>
      <c r="E9352" s="21" t="s">
        <v>110247</v>
      </c>
      <c r="F9352" s="21" t="s">
        <v>14740</v>
      </c>
      <c r="G9352" s="22">
        <v>13</v>
      </c>
      <c r="H9352" s="22">
        <v>20</v>
      </c>
      <c r="I9352" s="22">
        <v>31</v>
      </c>
      <c r="J9352" s="21" t="s">
        <v>126477</v>
      </c>
    </row>
    <row r="9353" spans="1:10" ht="32" customHeight="1">
      <c r="A9353" s="19" t="s">
        <v>126478</v>
      </c>
      <c r="B9353" s="24">
        <v>19</v>
      </c>
      <c r="C9353" s="22">
        <v>15</v>
      </c>
      <c r="D9353" s="21" t="s">
        <v>112607</v>
      </c>
      <c r="E9353" s="21" t="s">
        <v>112608</v>
      </c>
      <c r="F9353" s="21" t="s">
        <v>14739</v>
      </c>
      <c r="G9353" s="22">
        <v>10</v>
      </c>
      <c r="H9353" s="22">
        <v>0</v>
      </c>
      <c r="I9353" s="22">
        <v>0</v>
      </c>
      <c r="J9353" s="21" t="s">
        <v>126479</v>
      </c>
    </row>
    <row r="9354" spans="1:10" ht="32" customHeight="1">
      <c r="A9354" s="19" t="s">
        <v>126480</v>
      </c>
      <c r="B9354" s="24">
        <v>22</v>
      </c>
      <c r="C9354" s="22">
        <v>15</v>
      </c>
      <c r="D9354" s="21" t="s">
        <v>104846</v>
      </c>
      <c r="E9354" s="21" t="s">
        <v>104847</v>
      </c>
      <c r="F9354" s="21" t="s">
        <v>101528</v>
      </c>
      <c r="G9354" s="22">
        <v>10</v>
      </c>
      <c r="H9354" s="22">
        <v>0</v>
      </c>
      <c r="I9354" s="22">
        <v>0</v>
      </c>
      <c r="J9354" s="21" t="s">
        <v>106942</v>
      </c>
    </row>
    <row r="9355" spans="1:10" ht="32" customHeight="1">
      <c r="A9355" s="19" t="s">
        <v>126481</v>
      </c>
      <c r="B9355" s="24">
        <v>13</v>
      </c>
      <c r="C9355" s="22">
        <v>15</v>
      </c>
      <c r="D9355" s="21" t="s">
        <v>114669</v>
      </c>
      <c r="E9355" s="21" t="s">
        <v>114670</v>
      </c>
      <c r="F9355" s="21" t="s">
        <v>101554</v>
      </c>
      <c r="G9355" s="22">
        <v>10</v>
      </c>
      <c r="H9355" s="22">
        <v>0</v>
      </c>
      <c r="I9355" s="22">
        <v>0</v>
      </c>
      <c r="J9355" s="21" t="s">
        <v>126482</v>
      </c>
    </row>
    <row r="9356" spans="1:10" ht="32" customHeight="1">
      <c r="A9356" s="19" t="s">
        <v>126483</v>
      </c>
      <c r="B9356" s="24">
        <v>22</v>
      </c>
      <c r="C9356" s="22">
        <v>15</v>
      </c>
      <c r="D9356" s="21" t="s">
        <v>113154</v>
      </c>
      <c r="E9356" s="21" t="s">
        <v>113155</v>
      </c>
      <c r="F9356" s="21" t="s">
        <v>101727</v>
      </c>
      <c r="G9356" s="22">
        <v>10</v>
      </c>
      <c r="H9356" s="22">
        <v>0</v>
      </c>
      <c r="I9356" s="22">
        <v>0</v>
      </c>
      <c r="J9356" s="21" t="s">
        <v>126484</v>
      </c>
    </row>
    <row r="9357" spans="1:10" ht="32" customHeight="1">
      <c r="A9357" s="19" t="s">
        <v>126485</v>
      </c>
      <c r="B9357" s="24">
        <v>24</v>
      </c>
      <c r="C9357" s="22">
        <v>15</v>
      </c>
      <c r="D9357" s="21" t="s">
        <v>126486</v>
      </c>
      <c r="E9357" s="21" t="s">
        <v>126487</v>
      </c>
      <c r="F9357" s="21" t="s">
        <v>101554</v>
      </c>
      <c r="G9357" s="22">
        <v>10</v>
      </c>
      <c r="H9357" s="22">
        <v>0</v>
      </c>
      <c r="I9357" s="22">
        <v>0</v>
      </c>
      <c r="J9357" s="21" t="s">
        <v>126488</v>
      </c>
    </row>
    <row r="9358" spans="1:10" ht="32" customHeight="1">
      <c r="A9358" s="19" t="s">
        <v>126489</v>
      </c>
      <c r="B9358" s="24">
        <v>24</v>
      </c>
      <c r="C9358" s="22">
        <v>15</v>
      </c>
      <c r="D9358" s="21" t="s">
        <v>126486</v>
      </c>
      <c r="E9358" s="21" t="s">
        <v>126487</v>
      </c>
      <c r="F9358" s="21" t="s">
        <v>101554</v>
      </c>
      <c r="G9358" s="22">
        <v>10</v>
      </c>
      <c r="H9358" s="22">
        <v>0</v>
      </c>
      <c r="I9358" s="22">
        <v>0</v>
      </c>
      <c r="J9358" s="21" t="s">
        <v>126488</v>
      </c>
    </row>
    <row r="9359" spans="1:10" ht="32" customHeight="1">
      <c r="A9359" s="19" t="s">
        <v>126490</v>
      </c>
      <c r="B9359" s="24">
        <v>14</v>
      </c>
      <c r="C9359" s="22">
        <v>26</v>
      </c>
      <c r="D9359" s="21" t="s">
        <v>114659</v>
      </c>
      <c r="E9359" s="21" t="s">
        <v>114660</v>
      </c>
      <c r="F9359" s="21" t="s">
        <v>102035</v>
      </c>
      <c r="G9359" s="22">
        <v>12</v>
      </c>
      <c r="H9359" s="22">
        <v>10</v>
      </c>
      <c r="I9359" s="22">
        <v>20</v>
      </c>
      <c r="J9359" s="21" t="s">
        <v>126491</v>
      </c>
    </row>
    <row r="9360" spans="1:10" ht="32" customHeight="1">
      <c r="A9360" s="19" t="s">
        <v>126492</v>
      </c>
      <c r="B9360" s="24">
        <v>17</v>
      </c>
      <c r="C9360" s="22">
        <v>21</v>
      </c>
      <c r="D9360" s="21" t="s">
        <v>126493</v>
      </c>
      <c r="E9360" s="21" t="s">
        <v>126494</v>
      </c>
      <c r="F9360" s="21" t="s">
        <v>14812</v>
      </c>
      <c r="G9360" s="22">
        <v>5</v>
      </c>
      <c r="H9360" s="22">
        <v>12</v>
      </c>
      <c r="I9360" s="22">
        <v>20</v>
      </c>
      <c r="J9360" s="21" t="s">
        <v>126495</v>
      </c>
    </row>
    <row r="9361" spans="1:10" ht="32" customHeight="1">
      <c r="A9361" s="19" t="s">
        <v>126496</v>
      </c>
      <c r="B9361" s="24">
        <v>22</v>
      </c>
      <c r="C9361" s="22">
        <v>24</v>
      </c>
      <c r="D9361" s="21" t="s">
        <v>126497</v>
      </c>
      <c r="E9361" s="21" t="s">
        <v>126498</v>
      </c>
      <c r="F9361" s="21" t="s">
        <v>101676</v>
      </c>
      <c r="G9361" s="22">
        <v>2</v>
      </c>
      <c r="H9361" s="22">
        <v>18</v>
      </c>
      <c r="I9361" s="22">
        <v>29</v>
      </c>
      <c r="J9361" s="21" t="s">
        <v>126499</v>
      </c>
    </row>
    <row r="9362" spans="1:10" ht="32" customHeight="1">
      <c r="A9362" s="19" t="s">
        <v>126500</v>
      </c>
      <c r="B9362" s="24">
        <v>31</v>
      </c>
      <c r="C9362" s="22">
        <v>23</v>
      </c>
      <c r="D9362" s="21" t="s">
        <v>126501</v>
      </c>
      <c r="E9362" s="21" t="s">
        <v>126502</v>
      </c>
      <c r="F9362" s="21" t="s">
        <v>101710</v>
      </c>
      <c r="G9362" s="22">
        <v>1</v>
      </c>
      <c r="H9362" s="22">
        <v>18</v>
      </c>
      <c r="I9362" s="22">
        <v>32</v>
      </c>
      <c r="J9362" s="21" t="s">
        <v>126503</v>
      </c>
    </row>
    <row r="9363" spans="1:10" ht="32" customHeight="1">
      <c r="A9363" s="19" t="s">
        <v>126504</v>
      </c>
      <c r="B9363" s="24">
        <v>14</v>
      </c>
      <c r="C9363" s="22">
        <v>18</v>
      </c>
      <c r="D9363" s="21" t="s">
        <v>111675</v>
      </c>
      <c r="E9363" s="21" t="s">
        <v>111676</v>
      </c>
      <c r="F9363" s="21" t="s">
        <v>102144</v>
      </c>
      <c r="G9363" s="22">
        <v>4</v>
      </c>
      <c r="H9363" s="22">
        <v>10</v>
      </c>
      <c r="I9363" s="22">
        <v>20</v>
      </c>
      <c r="J9363" s="21" t="s">
        <v>126505</v>
      </c>
    </row>
    <row r="9364" spans="1:10" ht="32" customHeight="1">
      <c r="A9364" s="19" t="s">
        <v>126506</v>
      </c>
      <c r="B9364" s="24">
        <v>14</v>
      </c>
      <c r="C9364" s="22">
        <v>28</v>
      </c>
      <c r="D9364" s="21" t="s">
        <v>106697</v>
      </c>
      <c r="E9364" s="21" t="s">
        <v>106698</v>
      </c>
      <c r="F9364" s="21" t="s">
        <v>102372</v>
      </c>
      <c r="G9364" s="22">
        <v>4</v>
      </c>
      <c r="H9364" s="22">
        <v>20</v>
      </c>
      <c r="I9364" s="22">
        <v>27</v>
      </c>
      <c r="J9364" s="21" t="s">
        <v>126507</v>
      </c>
    </row>
    <row r="9365" spans="1:10" ht="32" customHeight="1">
      <c r="A9365" s="19" t="s">
        <v>126508</v>
      </c>
      <c r="B9365" s="24">
        <v>29</v>
      </c>
      <c r="C9365" s="22">
        <v>18</v>
      </c>
      <c r="D9365" s="21" t="s">
        <v>126509</v>
      </c>
      <c r="E9365" s="21" t="s">
        <v>126510</v>
      </c>
      <c r="F9365" s="21" t="s">
        <v>104782</v>
      </c>
      <c r="G9365" s="22">
        <v>1</v>
      </c>
      <c r="H9365" s="22">
        <v>13</v>
      </c>
      <c r="I9365" s="22">
        <v>28</v>
      </c>
      <c r="J9365" s="21" t="s">
        <v>126511</v>
      </c>
    </row>
    <row r="9366" spans="1:10" ht="32" customHeight="1">
      <c r="A9366" s="19" t="s">
        <v>126512</v>
      </c>
      <c r="B9366" s="24">
        <v>29</v>
      </c>
      <c r="C9366" s="22">
        <v>18</v>
      </c>
      <c r="D9366" s="21" t="s">
        <v>126509</v>
      </c>
      <c r="E9366" s="21" t="s">
        <v>126510</v>
      </c>
      <c r="F9366" s="21" t="s">
        <v>104782</v>
      </c>
      <c r="G9366" s="22">
        <v>1</v>
      </c>
      <c r="H9366" s="22">
        <v>13</v>
      </c>
      <c r="I9366" s="22">
        <v>28</v>
      </c>
      <c r="J9366" s="21" t="s">
        <v>126511</v>
      </c>
    </row>
    <row r="9367" spans="1:10" ht="32" customHeight="1">
      <c r="A9367" s="19" t="s">
        <v>126513</v>
      </c>
      <c r="B9367" s="24">
        <v>32</v>
      </c>
      <c r="C9367" s="22">
        <v>15</v>
      </c>
      <c r="D9367" s="21" t="s">
        <v>104172</v>
      </c>
      <c r="E9367" s="21" t="s">
        <v>104173</v>
      </c>
      <c r="F9367" s="21" t="s">
        <v>101554</v>
      </c>
      <c r="G9367" s="22">
        <v>10</v>
      </c>
      <c r="H9367" s="22">
        <v>0</v>
      </c>
      <c r="I9367" s="22">
        <v>0</v>
      </c>
      <c r="J9367" s="21" t="s">
        <v>126514</v>
      </c>
    </row>
    <row r="9368" spans="1:10" ht="32" customHeight="1">
      <c r="A9368" s="19" t="s">
        <v>126515</v>
      </c>
      <c r="B9368" s="24">
        <v>32</v>
      </c>
      <c r="C9368" s="22">
        <v>15</v>
      </c>
      <c r="D9368" s="21" t="s">
        <v>104172</v>
      </c>
      <c r="E9368" s="21" t="s">
        <v>104173</v>
      </c>
      <c r="F9368" s="21" t="s">
        <v>101554</v>
      </c>
      <c r="G9368" s="22">
        <v>10</v>
      </c>
      <c r="H9368" s="22">
        <v>0</v>
      </c>
      <c r="I9368" s="22">
        <v>0</v>
      </c>
      <c r="J9368" s="21" t="s">
        <v>126514</v>
      </c>
    </row>
    <row r="9369" spans="1:10" ht="44" customHeight="1">
      <c r="A9369" s="19" t="s">
        <v>126516</v>
      </c>
      <c r="B9369" s="24">
        <v>13</v>
      </c>
      <c r="C9369" s="22">
        <v>15</v>
      </c>
      <c r="D9369" s="21" t="s">
        <v>109379</v>
      </c>
      <c r="E9369" s="21" t="s">
        <v>109380</v>
      </c>
      <c r="F9369" s="21" t="s">
        <v>101694</v>
      </c>
      <c r="G9369" s="22">
        <v>2</v>
      </c>
      <c r="H9369" s="22">
        <v>9</v>
      </c>
      <c r="I9369" s="22">
        <v>14</v>
      </c>
      <c r="J9369" s="21" t="s">
        <v>126517</v>
      </c>
    </row>
    <row r="9370" spans="1:10" ht="44" customHeight="1">
      <c r="A9370" s="19" t="s">
        <v>126518</v>
      </c>
      <c r="B9370" s="24">
        <v>26</v>
      </c>
      <c r="C9370" s="22">
        <v>16</v>
      </c>
      <c r="D9370" s="21" t="s">
        <v>126519</v>
      </c>
      <c r="E9370" s="21" t="s">
        <v>126520</v>
      </c>
      <c r="F9370" s="21" t="s">
        <v>101945</v>
      </c>
      <c r="G9370" s="22">
        <v>3</v>
      </c>
      <c r="H9370" s="22">
        <v>9</v>
      </c>
      <c r="I9370" s="22">
        <v>19</v>
      </c>
      <c r="J9370" s="21" t="s">
        <v>126521</v>
      </c>
    </row>
    <row r="9371" spans="1:10" ht="44" customHeight="1">
      <c r="A9371" s="19" t="s">
        <v>126522</v>
      </c>
      <c r="B9371" s="24">
        <v>40</v>
      </c>
      <c r="C9371" s="22">
        <v>22</v>
      </c>
      <c r="D9371" s="21" t="s">
        <v>117749</v>
      </c>
      <c r="E9371" s="21" t="s">
        <v>117750</v>
      </c>
      <c r="F9371" s="21" t="s">
        <v>101689</v>
      </c>
      <c r="G9371" s="22">
        <v>9</v>
      </c>
      <c r="H9371" s="22">
        <v>9</v>
      </c>
      <c r="I9371" s="22">
        <v>15</v>
      </c>
      <c r="J9371" s="21" t="s">
        <v>126523</v>
      </c>
    </row>
    <row r="9372" spans="1:10" ht="32" customHeight="1">
      <c r="A9372" s="19" t="s">
        <v>126524</v>
      </c>
      <c r="B9372" s="24">
        <v>21</v>
      </c>
      <c r="C9372" s="22">
        <v>15</v>
      </c>
      <c r="D9372" s="21" t="s">
        <v>126525</v>
      </c>
      <c r="E9372" s="21" t="s">
        <v>126526</v>
      </c>
      <c r="F9372" s="21" t="s">
        <v>14739</v>
      </c>
      <c r="G9372" s="22">
        <v>10</v>
      </c>
      <c r="H9372" s="22">
        <v>0</v>
      </c>
      <c r="I9372" s="22">
        <v>0</v>
      </c>
      <c r="J9372" s="21" t="s">
        <v>126527</v>
      </c>
    </row>
    <row r="9373" spans="1:10" ht="32" customHeight="1">
      <c r="A9373" s="19" t="s">
        <v>126528</v>
      </c>
      <c r="B9373" s="24">
        <v>40</v>
      </c>
      <c r="C9373" s="22">
        <v>15</v>
      </c>
      <c r="D9373" s="21" t="s">
        <v>126529</v>
      </c>
      <c r="E9373" s="21" t="s">
        <v>126530</v>
      </c>
      <c r="F9373" s="21" t="s">
        <v>101528</v>
      </c>
      <c r="G9373" s="22">
        <v>10</v>
      </c>
      <c r="H9373" s="22">
        <v>0</v>
      </c>
      <c r="I9373" s="22">
        <v>0</v>
      </c>
      <c r="J9373" s="21" t="s">
        <v>126531</v>
      </c>
    </row>
    <row r="9374" spans="1:10" ht="32" customHeight="1">
      <c r="A9374" s="19" t="s">
        <v>126532</v>
      </c>
      <c r="B9374" s="24">
        <v>45</v>
      </c>
      <c r="C9374" s="22">
        <v>18</v>
      </c>
      <c r="D9374" s="21" t="s">
        <v>126533</v>
      </c>
      <c r="E9374" s="21" t="s">
        <v>126534</v>
      </c>
      <c r="F9374" s="21" t="s">
        <v>102782</v>
      </c>
      <c r="G9374" s="22">
        <v>1</v>
      </c>
      <c r="H9374" s="22">
        <v>13</v>
      </c>
      <c r="I9374" s="22">
        <v>25</v>
      </c>
      <c r="J9374" s="21" t="s">
        <v>126535</v>
      </c>
    </row>
    <row r="9375" spans="1:10" ht="32" customHeight="1">
      <c r="A9375" s="19" t="s">
        <v>126536</v>
      </c>
      <c r="B9375" s="24">
        <v>21</v>
      </c>
      <c r="C9375" s="22">
        <v>15</v>
      </c>
      <c r="D9375" s="21" t="s">
        <v>125086</v>
      </c>
      <c r="E9375" s="21" t="s">
        <v>125087</v>
      </c>
      <c r="F9375" s="21" t="s">
        <v>101528</v>
      </c>
      <c r="G9375" s="22">
        <v>10</v>
      </c>
      <c r="H9375" s="22">
        <v>0</v>
      </c>
      <c r="I9375" s="22">
        <v>0</v>
      </c>
      <c r="J9375" s="21" t="s">
        <v>126537</v>
      </c>
    </row>
    <row r="9376" spans="1:10" ht="32" customHeight="1">
      <c r="A9376" s="19" t="s">
        <v>126538</v>
      </c>
      <c r="B9376" s="24">
        <v>20</v>
      </c>
      <c r="C9376" s="22">
        <v>15</v>
      </c>
      <c r="D9376" s="21" t="s">
        <v>110902</v>
      </c>
      <c r="E9376" s="21" t="s">
        <v>110903</v>
      </c>
      <c r="F9376" s="21" t="s">
        <v>101554</v>
      </c>
      <c r="G9376" s="22">
        <v>10</v>
      </c>
      <c r="H9376" s="22">
        <v>0</v>
      </c>
      <c r="I9376" s="22">
        <v>0</v>
      </c>
      <c r="J9376" s="21" t="s">
        <v>126539</v>
      </c>
    </row>
    <row r="9377" spans="1:10" ht="32" customHeight="1">
      <c r="A9377" s="19" t="s">
        <v>126540</v>
      </c>
      <c r="B9377" s="24">
        <v>16</v>
      </c>
      <c r="C9377" s="22">
        <v>18</v>
      </c>
      <c r="D9377" s="21" t="s">
        <v>126541</v>
      </c>
      <c r="E9377" s="21" t="s">
        <v>126542</v>
      </c>
      <c r="F9377" s="21" t="s">
        <v>102727</v>
      </c>
      <c r="G9377" s="22">
        <v>3</v>
      </c>
      <c r="H9377" s="22">
        <v>11</v>
      </c>
      <c r="I9377" s="22">
        <v>16</v>
      </c>
      <c r="J9377" s="21" t="s">
        <v>126543</v>
      </c>
    </row>
    <row r="9378" spans="1:10" ht="32" customHeight="1">
      <c r="A9378" s="19" t="s">
        <v>126544</v>
      </c>
      <c r="B9378" s="24">
        <v>87</v>
      </c>
      <c r="C9378" s="22">
        <v>17</v>
      </c>
      <c r="D9378" s="21" t="s">
        <v>112743</v>
      </c>
      <c r="E9378" s="21" t="s">
        <v>112744</v>
      </c>
      <c r="F9378" s="22">
        <v>1</v>
      </c>
      <c r="G9378" s="22">
        <v>1</v>
      </c>
      <c r="H9378" s="22">
        <v>12</v>
      </c>
      <c r="I9378" s="22">
        <v>29</v>
      </c>
      <c r="J9378" s="21" t="s">
        <v>126545</v>
      </c>
    </row>
    <row r="9379" spans="1:10" ht="32" customHeight="1">
      <c r="A9379" s="19" t="s">
        <v>126546</v>
      </c>
      <c r="B9379" s="24">
        <v>13</v>
      </c>
      <c r="C9379" s="22">
        <v>15</v>
      </c>
      <c r="D9379" s="21" t="s">
        <v>119356</v>
      </c>
      <c r="E9379" s="21" t="s">
        <v>119357</v>
      </c>
      <c r="F9379" s="21" t="s">
        <v>101694</v>
      </c>
      <c r="G9379" s="22">
        <v>10</v>
      </c>
      <c r="H9379" s="22">
        <v>0</v>
      </c>
      <c r="I9379" s="22">
        <v>0</v>
      </c>
      <c r="J9379" s="21" t="s">
        <v>126547</v>
      </c>
    </row>
    <row r="9380" spans="1:10" ht="20" customHeight="1">
      <c r="A9380" s="27">
        <v>-999</v>
      </c>
      <c r="B9380" s="24">
        <v>-999</v>
      </c>
      <c r="C9380" s="22">
        <v>-999</v>
      </c>
      <c r="D9380" s="22">
        <v>-999</v>
      </c>
      <c r="E9380" s="22">
        <v>-999</v>
      </c>
      <c r="F9380" s="22">
        <v>-999</v>
      </c>
      <c r="G9380" s="22">
        <v>-999</v>
      </c>
      <c r="H9380" s="22">
        <v>-999</v>
      </c>
      <c r="I9380" s="22">
        <v>-999</v>
      </c>
      <c r="J9380" s="22">
        <v>-999</v>
      </c>
    </row>
    <row r="9381" spans="1:10" ht="44" customHeight="1">
      <c r="A9381" s="19" t="s">
        <v>126548</v>
      </c>
      <c r="B9381" s="24">
        <v>27</v>
      </c>
      <c r="C9381" s="22">
        <v>20</v>
      </c>
      <c r="D9381" s="21" t="s">
        <v>112123</v>
      </c>
      <c r="E9381" s="21" t="s">
        <v>112124</v>
      </c>
      <c r="F9381" s="21" t="s">
        <v>101568</v>
      </c>
      <c r="G9381" s="22">
        <v>1</v>
      </c>
      <c r="H9381" s="22">
        <v>15</v>
      </c>
      <c r="I9381" s="22">
        <v>25</v>
      </c>
      <c r="J9381" s="21" t="s">
        <v>126549</v>
      </c>
    </row>
    <row r="9382" spans="1:10" ht="20" customHeight="1">
      <c r="A9382" s="27">
        <v>-999</v>
      </c>
      <c r="B9382" s="24">
        <v>-999</v>
      </c>
      <c r="C9382" s="22">
        <v>-999</v>
      </c>
      <c r="D9382" s="22">
        <v>-999</v>
      </c>
      <c r="E9382" s="22">
        <v>-999</v>
      </c>
      <c r="F9382" s="22">
        <v>-999</v>
      </c>
      <c r="G9382" s="22">
        <v>-999</v>
      </c>
      <c r="H9382" s="22">
        <v>-999</v>
      </c>
      <c r="I9382" s="22">
        <v>-999</v>
      </c>
      <c r="J9382" s="22">
        <v>-999</v>
      </c>
    </row>
    <row r="9383" spans="1:10" ht="20" customHeight="1">
      <c r="A9383" s="27">
        <v>-999</v>
      </c>
      <c r="B9383" s="24">
        <v>-999</v>
      </c>
      <c r="C9383" s="22">
        <v>-999</v>
      </c>
      <c r="D9383" s="22">
        <v>-999</v>
      </c>
      <c r="E9383" s="22">
        <v>-999</v>
      </c>
      <c r="F9383" s="22">
        <v>-999</v>
      </c>
      <c r="G9383" s="22">
        <v>-999</v>
      </c>
      <c r="H9383" s="22">
        <v>-999</v>
      </c>
      <c r="I9383" s="22">
        <v>-999</v>
      </c>
      <c r="J9383" s="22">
        <v>-999</v>
      </c>
    </row>
    <row r="9384" spans="1:10" ht="20" customHeight="1">
      <c r="A9384" s="27">
        <v>-999</v>
      </c>
      <c r="B9384" s="24">
        <v>-999</v>
      </c>
      <c r="C9384" s="22">
        <v>-999</v>
      </c>
      <c r="D9384" s="22">
        <v>-999</v>
      </c>
      <c r="E9384" s="22">
        <v>-999</v>
      </c>
      <c r="F9384" s="22">
        <v>-999</v>
      </c>
      <c r="G9384" s="22">
        <v>-999</v>
      </c>
      <c r="H9384" s="22">
        <v>-999</v>
      </c>
      <c r="I9384" s="22">
        <v>-999</v>
      </c>
      <c r="J9384" s="22">
        <v>-999</v>
      </c>
    </row>
    <row r="9385" spans="1:10" ht="44" customHeight="1">
      <c r="A9385" s="19" t="s">
        <v>126550</v>
      </c>
      <c r="B9385" s="24">
        <v>25</v>
      </c>
      <c r="C9385" s="22">
        <v>23</v>
      </c>
      <c r="D9385" s="21" t="s">
        <v>121859</v>
      </c>
      <c r="E9385" s="21" t="s">
        <v>121860</v>
      </c>
      <c r="F9385" s="21" t="s">
        <v>101543</v>
      </c>
      <c r="G9385" s="22">
        <v>8</v>
      </c>
      <c r="H9385" s="22">
        <v>11</v>
      </c>
      <c r="I9385" s="22">
        <v>16</v>
      </c>
      <c r="J9385" s="21" t="s">
        <v>126551</v>
      </c>
    </row>
    <row r="9386" spans="1:10" ht="44" customHeight="1">
      <c r="A9386" s="19" t="s">
        <v>126552</v>
      </c>
      <c r="B9386" s="24">
        <v>28</v>
      </c>
      <c r="C9386" s="22">
        <v>15</v>
      </c>
      <c r="D9386" s="21" t="s">
        <v>105889</v>
      </c>
      <c r="E9386" s="21" t="s">
        <v>105890</v>
      </c>
      <c r="F9386" s="21" t="s">
        <v>101554</v>
      </c>
      <c r="G9386" s="22">
        <v>10</v>
      </c>
      <c r="H9386" s="22">
        <v>0</v>
      </c>
      <c r="I9386" s="22">
        <v>0</v>
      </c>
      <c r="J9386" s="21" t="s">
        <v>105891</v>
      </c>
    </row>
    <row r="9387" spans="1:10" ht="32" customHeight="1">
      <c r="A9387" s="19" t="s">
        <v>126553</v>
      </c>
      <c r="B9387" s="24">
        <v>32</v>
      </c>
      <c r="C9387" s="22">
        <v>16</v>
      </c>
      <c r="D9387" s="21" t="s">
        <v>126554</v>
      </c>
      <c r="E9387" s="21" t="s">
        <v>126555</v>
      </c>
      <c r="F9387" s="21" t="s">
        <v>101533</v>
      </c>
      <c r="G9387" s="22">
        <v>2</v>
      </c>
      <c r="H9387" s="22">
        <v>10</v>
      </c>
      <c r="I9387" s="22">
        <v>17</v>
      </c>
      <c r="J9387" s="21" t="s">
        <v>126556</v>
      </c>
    </row>
    <row r="9388" spans="1:10" ht="32" customHeight="1">
      <c r="A9388" s="19" t="s">
        <v>126557</v>
      </c>
      <c r="B9388" s="24">
        <v>25</v>
      </c>
      <c r="C9388" s="22">
        <v>33</v>
      </c>
      <c r="D9388" s="21" t="s">
        <v>116645</v>
      </c>
      <c r="E9388" s="21" t="s">
        <v>116646</v>
      </c>
      <c r="F9388" s="21" t="s">
        <v>14743</v>
      </c>
      <c r="G9388" s="22">
        <v>8</v>
      </c>
      <c r="H9388" s="22">
        <v>21</v>
      </c>
      <c r="I9388" s="22">
        <v>36</v>
      </c>
      <c r="J9388" s="21" t="s">
        <v>126558</v>
      </c>
    </row>
    <row r="9389" spans="1:10" ht="32" customHeight="1">
      <c r="A9389" s="19" t="s">
        <v>126559</v>
      </c>
      <c r="B9389" s="24">
        <v>34</v>
      </c>
      <c r="C9389" s="22">
        <v>19</v>
      </c>
      <c r="D9389" s="21" t="s">
        <v>107616</v>
      </c>
      <c r="E9389" s="21" t="s">
        <v>107617</v>
      </c>
      <c r="F9389" s="21" t="s">
        <v>101787</v>
      </c>
      <c r="G9389" s="22">
        <v>1</v>
      </c>
      <c r="H9389" s="22">
        <v>14</v>
      </c>
      <c r="I9389" s="22">
        <v>27</v>
      </c>
      <c r="J9389" s="21" t="s">
        <v>126560</v>
      </c>
    </row>
    <row r="9390" spans="1:10" ht="32" customHeight="1">
      <c r="A9390" s="19" t="s">
        <v>126561</v>
      </c>
      <c r="B9390" s="24">
        <v>54</v>
      </c>
      <c r="C9390" s="22">
        <v>15</v>
      </c>
      <c r="D9390" s="21" t="s">
        <v>126562</v>
      </c>
      <c r="E9390" s="21" t="s">
        <v>126563</v>
      </c>
      <c r="F9390" s="21" t="s">
        <v>101554</v>
      </c>
      <c r="G9390" s="22">
        <v>10</v>
      </c>
      <c r="H9390" s="22">
        <v>0</v>
      </c>
      <c r="I9390" s="22">
        <v>0</v>
      </c>
      <c r="J9390" s="21" t="s">
        <v>126564</v>
      </c>
    </row>
    <row r="9391" spans="1:10" ht="32" customHeight="1">
      <c r="A9391" s="19" t="s">
        <v>126565</v>
      </c>
      <c r="B9391" s="24">
        <v>38</v>
      </c>
      <c r="C9391" s="22">
        <v>27</v>
      </c>
      <c r="D9391" s="21" t="s">
        <v>117833</v>
      </c>
      <c r="E9391" s="21" t="s">
        <v>117834</v>
      </c>
      <c r="F9391" s="21" t="s">
        <v>101945</v>
      </c>
      <c r="G9391" s="22">
        <v>1</v>
      </c>
      <c r="H9391" s="22">
        <v>22</v>
      </c>
      <c r="I9391" s="22">
        <v>40</v>
      </c>
      <c r="J9391" s="21" t="s">
        <v>126566</v>
      </c>
    </row>
    <row r="9392" spans="1:10" ht="32" customHeight="1">
      <c r="A9392" s="19" t="s">
        <v>126567</v>
      </c>
      <c r="B9392" s="24">
        <v>33</v>
      </c>
      <c r="C9392" s="22">
        <v>15</v>
      </c>
      <c r="D9392" s="21" t="s">
        <v>108321</v>
      </c>
      <c r="E9392" s="21" t="s">
        <v>108322</v>
      </c>
      <c r="F9392" s="21" t="s">
        <v>101554</v>
      </c>
      <c r="G9392" s="22">
        <v>10</v>
      </c>
      <c r="H9392" s="22">
        <v>0</v>
      </c>
      <c r="I9392" s="22">
        <v>0</v>
      </c>
      <c r="J9392" s="21" t="s">
        <v>113284</v>
      </c>
    </row>
    <row r="9393" spans="1:10" ht="32" customHeight="1">
      <c r="A9393" s="19" t="s">
        <v>126568</v>
      </c>
      <c r="B9393" s="24">
        <v>21</v>
      </c>
      <c r="C9393" s="22">
        <v>15</v>
      </c>
      <c r="D9393" s="21" t="s">
        <v>103039</v>
      </c>
      <c r="E9393" s="21" t="s">
        <v>103040</v>
      </c>
      <c r="F9393" s="21" t="s">
        <v>14739</v>
      </c>
      <c r="G9393" s="22">
        <v>10</v>
      </c>
      <c r="H9393" s="22">
        <v>0</v>
      </c>
      <c r="I9393" s="22">
        <v>0</v>
      </c>
      <c r="J9393" s="21" t="s">
        <v>126569</v>
      </c>
    </row>
    <row r="9394" spans="1:10" ht="32" customHeight="1">
      <c r="A9394" s="19" t="s">
        <v>126570</v>
      </c>
      <c r="B9394" s="24">
        <v>19</v>
      </c>
      <c r="C9394" s="22">
        <v>15</v>
      </c>
      <c r="D9394" s="21" t="s">
        <v>121889</v>
      </c>
      <c r="E9394" s="21" t="s">
        <v>121890</v>
      </c>
      <c r="F9394" s="21" t="s">
        <v>101568</v>
      </c>
      <c r="G9394" s="22">
        <v>1</v>
      </c>
      <c r="H9394" s="22">
        <v>10</v>
      </c>
      <c r="I9394" s="22">
        <v>15</v>
      </c>
      <c r="J9394" s="21" t="s">
        <v>126571</v>
      </c>
    </row>
    <row r="9395" spans="1:10" ht="32" customHeight="1">
      <c r="A9395" s="19" t="s">
        <v>126572</v>
      </c>
      <c r="B9395" s="24">
        <v>24</v>
      </c>
      <c r="C9395" s="22">
        <v>15</v>
      </c>
      <c r="D9395" s="21" t="s">
        <v>126573</v>
      </c>
      <c r="E9395" s="21" t="s">
        <v>126574</v>
      </c>
      <c r="F9395" s="21" t="s">
        <v>14739</v>
      </c>
      <c r="G9395" s="22">
        <v>10</v>
      </c>
      <c r="H9395" s="22">
        <v>0</v>
      </c>
      <c r="I9395" s="22">
        <v>0</v>
      </c>
      <c r="J9395" s="21" t="s">
        <v>126575</v>
      </c>
    </row>
    <row r="9396" spans="1:10" ht="32" customHeight="1">
      <c r="A9396" s="19" t="s">
        <v>126576</v>
      </c>
      <c r="B9396" s="24">
        <v>21</v>
      </c>
      <c r="C9396" s="22">
        <v>15</v>
      </c>
      <c r="D9396" s="21" t="s">
        <v>120781</v>
      </c>
      <c r="E9396" s="21" t="s">
        <v>120782</v>
      </c>
      <c r="F9396" s="21" t="s">
        <v>101528</v>
      </c>
      <c r="G9396" s="22">
        <v>10</v>
      </c>
      <c r="H9396" s="22">
        <v>0</v>
      </c>
      <c r="I9396" s="22">
        <v>0</v>
      </c>
      <c r="J9396" s="21" t="s">
        <v>126577</v>
      </c>
    </row>
    <row r="9397" spans="1:10" ht="32" customHeight="1">
      <c r="A9397" s="19" t="s">
        <v>126578</v>
      </c>
      <c r="B9397" s="24">
        <v>20</v>
      </c>
      <c r="C9397" s="22">
        <v>15</v>
      </c>
      <c r="D9397" s="21" t="s">
        <v>113445</v>
      </c>
      <c r="E9397" s="21" t="s">
        <v>113446</v>
      </c>
      <c r="F9397" s="21" t="s">
        <v>101522</v>
      </c>
      <c r="G9397" s="22">
        <v>10</v>
      </c>
      <c r="H9397" s="22">
        <v>0</v>
      </c>
      <c r="I9397" s="22">
        <v>0</v>
      </c>
      <c r="J9397" s="21" t="s">
        <v>126579</v>
      </c>
    </row>
    <row r="9398" spans="1:10" ht="32" customHeight="1">
      <c r="A9398" s="19" t="s">
        <v>126580</v>
      </c>
      <c r="B9398" s="24">
        <v>12</v>
      </c>
      <c r="C9398" s="22">
        <v>15</v>
      </c>
      <c r="D9398" s="21" t="s">
        <v>110396</v>
      </c>
      <c r="E9398" s="21" t="s">
        <v>110397</v>
      </c>
      <c r="F9398" s="21" t="s">
        <v>101563</v>
      </c>
      <c r="G9398" s="22">
        <v>10</v>
      </c>
      <c r="H9398" s="22">
        <v>0</v>
      </c>
      <c r="I9398" s="22">
        <v>0</v>
      </c>
      <c r="J9398" s="21" t="s">
        <v>126581</v>
      </c>
    </row>
    <row r="9399" spans="1:10" ht="20" customHeight="1">
      <c r="A9399" s="27">
        <v>-999</v>
      </c>
      <c r="B9399" s="24">
        <v>-999</v>
      </c>
      <c r="C9399" s="22">
        <v>-999</v>
      </c>
      <c r="D9399" s="22">
        <v>-999</v>
      </c>
      <c r="E9399" s="22">
        <v>-999</v>
      </c>
      <c r="F9399" s="22">
        <v>-999</v>
      </c>
      <c r="G9399" s="22">
        <v>-999</v>
      </c>
      <c r="H9399" s="22">
        <v>-999</v>
      </c>
      <c r="I9399" s="22">
        <v>-999</v>
      </c>
      <c r="J9399" s="22">
        <v>-999</v>
      </c>
    </row>
    <row r="9400" spans="1:10" ht="44" customHeight="1">
      <c r="A9400" s="19" t="s">
        <v>126582</v>
      </c>
      <c r="B9400" s="24">
        <v>30</v>
      </c>
      <c r="C9400" s="22">
        <v>15</v>
      </c>
      <c r="D9400" s="21" t="s">
        <v>126583</v>
      </c>
      <c r="E9400" s="21" t="s">
        <v>126584</v>
      </c>
      <c r="F9400" s="21" t="s">
        <v>101554</v>
      </c>
      <c r="G9400" s="22">
        <v>10</v>
      </c>
      <c r="H9400" s="22">
        <v>0</v>
      </c>
      <c r="I9400" s="22">
        <v>0</v>
      </c>
      <c r="J9400" s="21" t="s">
        <v>126585</v>
      </c>
    </row>
    <row r="9401" spans="1:10" ht="44" customHeight="1">
      <c r="A9401" s="19" t="s">
        <v>126586</v>
      </c>
      <c r="B9401" s="24">
        <v>30</v>
      </c>
      <c r="C9401" s="22">
        <v>15</v>
      </c>
      <c r="D9401" s="21" t="s">
        <v>126583</v>
      </c>
      <c r="E9401" s="21" t="s">
        <v>126584</v>
      </c>
      <c r="F9401" s="21" t="s">
        <v>101554</v>
      </c>
      <c r="G9401" s="22">
        <v>10</v>
      </c>
      <c r="H9401" s="22">
        <v>0</v>
      </c>
      <c r="I9401" s="22">
        <v>0</v>
      </c>
      <c r="J9401" s="21" t="s">
        <v>126585</v>
      </c>
    </row>
    <row r="9402" spans="1:10" ht="44" customHeight="1">
      <c r="A9402" s="19" t="s">
        <v>126587</v>
      </c>
      <c r="B9402" s="24">
        <v>13</v>
      </c>
      <c r="C9402" s="22">
        <v>25</v>
      </c>
      <c r="D9402" s="21" t="s">
        <v>101873</v>
      </c>
      <c r="E9402" s="21" t="s">
        <v>101874</v>
      </c>
      <c r="F9402" s="21" t="s">
        <v>103765</v>
      </c>
      <c r="G9402" s="22">
        <v>12</v>
      </c>
      <c r="H9402" s="22">
        <v>9</v>
      </c>
      <c r="I9402" s="22">
        <v>17</v>
      </c>
      <c r="J9402" s="21" t="s">
        <v>126588</v>
      </c>
    </row>
    <row r="9403" spans="1:10" ht="44" customHeight="1">
      <c r="A9403" s="19" t="s">
        <v>126589</v>
      </c>
      <c r="B9403" s="24">
        <v>13</v>
      </c>
      <c r="C9403" s="22">
        <v>25</v>
      </c>
      <c r="D9403" s="21" t="s">
        <v>101873</v>
      </c>
      <c r="E9403" s="21" t="s">
        <v>101874</v>
      </c>
      <c r="F9403" s="21" t="s">
        <v>103765</v>
      </c>
      <c r="G9403" s="22">
        <v>12</v>
      </c>
      <c r="H9403" s="22">
        <v>9</v>
      </c>
      <c r="I9403" s="22">
        <v>17</v>
      </c>
      <c r="J9403" s="21" t="s">
        <v>126588</v>
      </c>
    </row>
    <row r="9404" spans="1:10" ht="44" customHeight="1">
      <c r="A9404" s="19" t="s">
        <v>126590</v>
      </c>
      <c r="B9404" s="24">
        <v>22</v>
      </c>
      <c r="C9404" s="22">
        <v>15</v>
      </c>
      <c r="D9404" s="21" t="s">
        <v>114192</v>
      </c>
      <c r="E9404" s="21" t="s">
        <v>114193</v>
      </c>
      <c r="F9404" s="21" t="s">
        <v>101528</v>
      </c>
      <c r="G9404" s="22">
        <v>10</v>
      </c>
      <c r="H9404" s="22">
        <v>0</v>
      </c>
      <c r="I9404" s="22">
        <v>0</v>
      </c>
      <c r="J9404" s="21" t="s">
        <v>126591</v>
      </c>
    </row>
    <row r="9405" spans="1:10" ht="44" customHeight="1">
      <c r="A9405" s="19" t="s">
        <v>126592</v>
      </c>
      <c r="B9405" s="24">
        <v>22</v>
      </c>
      <c r="C9405" s="22">
        <v>15</v>
      </c>
      <c r="D9405" s="21" t="s">
        <v>114192</v>
      </c>
      <c r="E9405" s="21" t="s">
        <v>114193</v>
      </c>
      <c r="F9405" s="21" t="s">
        <v>101528</v>
      </c>
      <c r="G9405" s="22">
        <v>10</v>
      </c>
      <c r="H9405" s="22">
        <v>0</v>
      </c>
      <c r="I9405" s="22">
        <v>0</v>
      </c>
      <c r="J9405" s="21" t="s">
        <v>126591</v>
      </c>
    </row>
    <row r="9406" spans="1:10" ht="44" customHeight="1">
      <c r="A9406" s="19" t="s">
        <v>126593</v>
      </c>
      <c r="B9406" s="24">
        <v>16</v>
      </c>
      <c r="C9406" s="22">
        <v>37</v>
      </c>
      <c r="D9406" s="21" t="s">
        <v>102972</v>
      </c>
      <c r="E9406" s="21" t="s">
        <v>102973</v>
      </c>
      <c r="F9406" s="21" t="s">
        <v>14775</v>
      </c>
      <c r="G9406" s="22">
        <v>6</v>
      </c>
      <c r="H9406" s="22">
        <v>27</v>
      </c>
      <c r="I9406" s="22">
        <v>49</v>
      </c>
      <c r="J9406" s="21" t="s">
        <v>126594</v>
      </c>
    </row>
    <row r="9407" spans="1:10" ht="20" customHeight="1">
      <c r="A9407" s="27">
        <v>-999</v>
      </c>
      <c r="B9407" s="24">
        <v>-999</v>
      </c>
      <c r="C9407" s="22">
        <v>-999</v>
      </c>
      <c r="D9407" s="22">
        <v>-999</v>
      </c>
      <c r="E9407" s="22">
        <v>-999</v>
      </c>
      <c r="F9407" s="22">
        <v>-999</v>
      </c>
      <c r="G9407" s="22">
        <v>-999</v>
      </c>
      <c r="H9407" s="22">
        <v>-999</v>
      </c>
      <c r="I9407" s="22">
        <v>-999</v>
      </c>
      <c r="J9407" s="22">
        <v>-999</v>
      </c>
    </row>
    <row r="9408" spans="1:10" ht="32" customHeight="1">
      <c r="A9408" s="19" t="s">
        <v>126595</v>
      </c>
      <c r="B9408" s="24">
        <v>14</v>
      </c>
      <c r="C9408" s="22">
        <v>16</v>
      </c>
      <c r="D9408" s="21" t="s">
        <v>126596</v>
      </c>
      <c r="E9408" s="21" t="s">
        <v>126597</v>
      </c>
      <c r="F9408" s="21" t="s">
        <v>101945</v>
      </c>
      <c r="G9408" s="22">
        <v>2</v>
      </c>
      <c r="H9408" s="22">
        <v>10</v>
      </c>
      <c r="I9408" s="22">
        <v>21</v>
      </c>
      <c r="J9408" s="21" t="s">
        <v>126598</v>
      </c>
    </row>
    <row r="9409" spans="1:10" ht="32" customHeight="1">
      <c r="A9409" s="19" t="s">
        <v>126599</v>
      </c>
      <c r="B9409" s="24">
        <v>18</v>
      </c>
      <c r="C9409" s="22">
        <v>15</v>
      </c>
      <c r="D9409" s="21" t="s">
        <v>117621</v>
      </c>
      <c r="E9409" s="21" t="s">
        <v>117622</v>
      </c>
      <c r="F9409" s="21" t="s">
        <v>101528</v>
      </c>
      <c r="G9409" s="22">
        <v>10</v>
      </c>
      <c r="H9409" s="22">
        <v>0</v>
      </c>
      <c r="I9409" s="22">
        <v>0</v>
      </c>
      <c r="J9409" s="21" t="s">
        <v>117623</v>
      </c>
    </row>
    <row r="9410" spans="1:10" ht="32" customHeight="1">
      <c r="A9410" s="19" t="s">
        <v>126600</v>
      </c>
      <c r="B9410" s="24">
        <v>15</v>
      </c>
      <c r="C9410" s="22">
        <v>24</v>
      </c>
      <c r="D9410" s="21" t="s">
        <v>114634</v>
      </c>
      <c r="E9410" s="21" t="s">
        <v>114635</v>
      </c>
      <c r="F9410" s="21" t="s">
        <v>102999</v>
      </c>
      <c r="G9410" s="22">
        <v>10</v>
      </c>
      <c r="H9410" s="22">
        <v>10</v>
      </c>
      <c r="I9410" s="22">
        <v>17</v>
      </c>
      <c r="J9410" s="21" t="s">
        <v>126601</v>
      </c>
    </row>
    <row r="9411" spans="1:10" ht="32" customHeight="1">
      <c r="A9411" s="19" t="s">
        <v>126602</v>
      </c>
      <c r="B9411" s="24">
        <v>14</v>
      </c>
      <c r="C9411" s="22">
        <v>16</v>
      </c>
      <c r="D9411" s="21" t="s">
        <v>126603</v>
      </c>
      <c r="E9411" s="21" t="s">
        <v>126604</v>
      </c>
      <c r="F9411" s="21" t="s">
        <v>101945</v>
      </c>
      <c r="G9411" s="22">
        <v>2</v>
      </c>
      <c r="H9411" s="22">
        <v>10</v>
      </c>
      <c r="I9411" s="22">
        <v>19</v>
      </c>
      <c r="J9411" s="21" t="s">
        <v>126605</v>
      </c>
    </row>
    <row r="9412" spans="1:10" ht="32" customHeight="1">
      <c r="A9412" s="19" t="s">
        <v>126606</v>
      </c>
      <c r="B9412" s="24">
        <v>22</v>
      </c>
      <c r="C9412" s="22">
        <v>15</v>
      </c>
      <c r="D9412" s="21" t="s">
        <v>103412</v>
      </c>
      <c r="E9412" s="21" t="s">
        <v>103413</v>
      </c>
      <c r="F9412" s="21" t="s">
        <v>14739</v>
      </c>
      <c r="G9412" s="22">
        <v>10</v>
      </c>
      <c r="H9412" s="22">
        <v>0</v>
      </c>
      <c r="I9412" s="22">
        <v>0</v>
      </c>
      <c r="J9412" s="21" t="s">
        <v>126607</v>
      </c>
    </row>
    <row r="9413" spans="1:10" ht="32" customHeight="1">
      <c r="A9413" s="19" t="s">
        <v>126608</v>
      </c>
      <c r="B9413" s="24">
        <v>26</v>
      </c>
      <c r="C9413" s="22">
        <v>15</v>
      </c>
      <c r="D9413" s="21" t="s">
        <v>122565</v>
      </c>
      <c r="E9413" s="21" t="s">
        <v>122566</v>
      </c>
      <c r="F9413" s="21" t="s">
        <v>101727</v>
      </c>
      <c r="G9413" s="22">
        <v>10</v>
      </c>
      <c r="H9413" s="22">
        <v>0</v>
      </c>
      <c r="I9413" s="22">
        <v>0</v>
      </c>
      <c r="J9413" s="21" t="s">
        <v>126609</v>
      </c>
    </row>
    <row r="9414" spans="1:10" ht="32" customHeight="1">
      <c r="A9414" s="19" t="s">
        <v>126610</v>
      </c>
      <c r="B9414" s="24">
        <v>32</v>
      </c>
      <c r="C9414" s="22">
        <v>15</v>
      </c>
      <c r="D9414" s="21" t="s">
        <v>111914</v>
      </c>
      <c r="E9414" s="21" t="s">
        <v>111915</v>
      </c>
      <c r="F9414" s="21" t="s">
        <v>101563</v>
      </c>
      <c r="G9414" s="22">
        <v>10</v>
      </c>
      <c r="H9414" s="22">
        <v>0</v>
      </c>
      <c r="I9414" s="22">
        <v>0</v>
      </c>
      <c r="J9414" s="21" t="s">
        <v>126611</v>
      </c>
    </row>
    <row r="9415" spans="1:10" ht="32" customHeight="1">
      <c r="A9415" s="19" t="s">
        <v>126612</v>
      </c>
      <c r="B9415" s="24">
        <v>13</v>
      </c>
      <c r="C9415" s="22">
        <v>15</v>
      </c>
      <c r="D9415" s="21" t="s">
        <v>126613</v>
      </c>
      <c r="E9415" s="21" t="s">
        <v>126614</v>
      </c>
      <c r="F9415" s="21" t="s">
        <v>14739</v>
      </c>
      <c r="G9415" s="22">
        <v>10</v>
      </c>
      <c r="H9415" s="22">
        <v>0</v>
      </c>
      <c r="I9415" s="22">
        <v>0</v>
      </c>
      <c r="J9415" s="21" t="s">
        <v>126615</v>
      </c>
    </row>
    <row r="9416" spans="1:10" ht="32" customHeight="1">
      <c r="A9416" s="19" t="s">
        <v>126616</v>
      </c>
      <c r="B9416" s="24">
        <v>20</v>
      </c>
      <c r="C9416" s="22">
        <v>15</v>
      </c>
      <c r="D9416" s="21" t="s">
        <v>126617</v>
      </c>
      <c r="E9416" s="21" t="s">
        <v>126618</v>
      </c>
      <c r="F9416" s="21" t="s">
        <v>101554</v>
      </c>
      <c r="G9416" s="22">
        <v>10</v>
      </c>
      <c r="H9416" s="22">
        <v>0</v>
      </c>
      <c r="I9416" s="22">
        <v>0</v>
      </c>
      <c r="J9416" s="21" t="s">
        <v>126619</v>
      </c>
    </row>
    <row r="9417" spans="1:10" ht="32" customHeight="1">
      <c r="A9417" s="19" t="s">
        <v>126620</v>
      </c>
      <c r="B9417" s="24">
        <v>31</v>
      </c>
      <c r="C9417" s="22">
        <v>20</v>
      </c>
      <c r="D9417" s="21" t="s">
        <v>126621</v>
      </c>
      <c r="E9417" s="21" t="s">
        <v>126622</v>
      </c>
      <c r="F9417" s="21" t="s">
        <v>101568</v>
      </c>
      <c r="G9417" s="22">
        <v>1</v>
      </c>
      <c r="H9417" s="22">
        <v>15</v>
      </c>
      <c r="I9417" s="22">
        <v>25</v>
      </c>
      <c r="J9417" s="21" t="s">
        <v>126623</v>
      </c>
    </row>
    <row r="9418" spans="1:10" ht="32" customHeight="1">
      <c r="A9418" s="19" t="s">
        <v>126624</v>
      </c>
      <c r="B9418" s="24">
        <v>23</v>
      </c>
      <c r="C9418" s="22">
        <v>16</v>
      </c>
      <c r="D9418" s="21" t="s">
        <v>101979</v>
      </c>
      <c r="E9418" s="21" t="s">
        <v>101980</v>
      </c>
      <c r="F9418" s="21" t="s">
        <v>101945</v>
      </c>
      <c r="G9418" s="22">
        <v>1</v>
      </c>
      <c r="H9418" s="22">
        <v>9</v>
      </c>
      <c r="I9418" s="22">
        <v>15</v>
      </c>
      <c r="J9418" s="21" t="s">
        <v>126625</v>
      </c>
    </row>
    <row r="9419" spans="1:10" ht="32" customHeight="1">
      <c r="A9419" s="19" t="s">
        <v>126626</v>
      </c>
      <c r="B9419" s="24">
        <v>20</v>
      </c>
      <c r="C9419" s="22">
        <v>16</v>
      </c>
      <c r="D9419" s="21" t="s">
        <v>113203</v>
      </c>
      <c r="E9419" s="21" t="s">
        <v>113204</v>
      </c>
      <c r="F9419" s="21" t="s">
        <v>102171</v>
      </c>
      <c r="G9419" s="22">
        <v>1</v>
      </c>
      <c r="H9419" s="22">
        <v>11</v>
      </c>
      <c r="I9419" s="22">
        <v>22</v>
      </c>
      <c r="J9419" s="21" t="s">
        <v>126627</v>
      </c>
    </row>
    <row r="9420" spans="1:10" ht="32" customHeight="1">
      <c r="A9420" s="19" t="s">
        <v>126628</v>
      </c>
      <c r="B9420" s="24">
        <v>23</v>
      </c>
      <c r="C9420" s="22">
        <v>15</v>
      </c>
      <c r="D9420" s="21" t="s">
        <v>126629</v>
      </c>
      <c r="E9420" s="21" t="s">
        <v>126630</v>
      </c>
      <c r="F9420" s="21" t="s">
        <v>14739</v>
      </c>
      <c r="G9420" s="22">
        <v>10</v>
      </c>
      <c r="H9420" s="22">
        <v>0</v>
      </c>
      <c r="I9420" s="22">
        <v>0</v>
      </c>
      <c r="J9420" s="21" t="s">
        <v>126631</v>
      </c>
    </row>
    <row r="9421" spans="1:10" ht="32" customHeight="1">
      <c r="A9421" s="19" t="s">
        <v>126632</v>
      </c>
      <c r="B9421" s="24">
        <v>18</v>
      </c>
      <c r="C9421" s="22">
        <v>15</v>
      </c>
      <c r="D9421" s="21" t="s">
        <v>126633</v>
      </c>
      <c r="E9421" s="21" t="s">
        <v>126634</v>
      </c>
      <c r="F9421" s="21" t="s">
        <v>101694</v>
      </c>
      <c r="G9421" s="22">
        <v>1</v>
      </c>
      <c r="H9421" s="22">
        <v>9</v>
      </c>
      <c r="I9421" s="22">
        <v>15</v>
      </c>
      <c r="J9421" s="21" t="s">
        <v>126635</v>
      </c>
    </row>
    <row r="9422" spans="1:10" ht="32" customHeight="1">
      <c r="A9422" s="19" t="s">
        <v>126636</v>
      </c>
      <c r="B9422" s="24">
        <v>22</v>
      </c>
      <c r="C9422" s="22">
        <v>16</v>
      </c>
      <c r="D9422" s="21" t="s">
        <v>102492</v>
      </c>
      <c r="E9422" s="21" t="s">
        <v>102493</v>
      </c>
      <c r="F9422" s="21" t="s">
        <v>101945</v>
      </c>
      <c r="G9422" s="22">
        <v>1</v>
      </c>
      <c r="H9422" s="22">
        <v>11</v>
      </c>
      <c r="I9422" s="22">
        <v>17</v>
      </c>
      <c r="J9422" s="21" t="s">
        <v>110945</v>
      </c>
    </row>
    <row r="9423" spans="1:10" ht="32" customHeight="1">
      <c r="A9423" s="19" t="s">
        <v>126637</v>
      </c>
      <c r="B9423" s="24">
        <v>37</v>
      </c>
      <c r="C9423" s="22">
        <v>22</v>
      </c>
      <c r="D9423" s="21" t="s">
        <v>126638</v>
      </c>
      <c r="E9423" s="21" t="s">
        <v>126639</v>
      </c>
      <c r="F9423" s="21" t="s">
        <v>101885</v>
      </c>
      <c r="G9423" s="22">
        <v>1</v>
      </c>
      <c r="H9423" s="22">
        <v>17</v>
      </c>
      <c r="I9423" s="22">
        <v>29</v>
      </c>
      <c r="J9423" s="21" t="s">
        <v>126640</v>
      </c>
    </row>
    <row r="9424" spans="1:10" ht="32" customHeight="1">
      <c r="A9424" s="19" t="s">
        <v>126641</v>
      </c>
      <c r="B9424" s="24">
        <v>23</v>
      </c>
      <c r="C9424" s="22">
        <v>15</v>
      </c>
      <c r="D9424" s="21" t="s">
        <v>105070</v>
      </c>
      <c r="E9424" s="21" t="s">
        <v>105071</v>
      </c>
      <c r="F9424" s="21" t="s">
        <v>101694</v>
      </c>
      <c r="G9424" s="22">
        <v>10</v>
      </c>
      <c r="H9424" s="22">
        <v>0</v>
      </c>
      <c r="I9424" s="22">
        <v>0</v>
      </c>
      <c r="J9424" s="21" t="s">
        <v>105072</v>
      </c>
    </row>
    <row r="9425" spans="1:10" ht="32" customHeight="1">
      <c r="A9425" s="19" t="s">
        <v>126642</v>
      </c>
      <c r="B9425" s="24">
        <v>31</v>
      </c>
      <c r="C9425" s="22">
        <v>22</v>
      </c>
      <c r="D9425" s="21" t="s">
        <v>126643</v>
      </c>
      <c r="E9425" s="21" t="s">
        <v>126644</v>
      </c>
      <c r="F9425" s="21" t="s">
        <v>101538</v>
      </c>
      <c r="G9425" s="22">
        <v>1</v>
      </c>
      <c r="H9425" s="22">
        <v>17</v>
      </c>
      <c r="I9425" s="22">
        <v>25</v>
      </c>
      <c r="J9425" s="21" t="s">
        <v>126645</v>
      </c>
    </row>
    <row r="9426" spans="1:10" ht="32" customHeight="1">
      <c r="A9426" s="19" t="s">
        <v>126646</v>
      </c>
      <c r="B9426" s="24">
        <v>28</v>
      </c>
      <c r="C9426" s="22">
        <v>15</v>
      </c>
      <c r="D9426" s="21" t="s">
        <v>108564</v>
      </c>
      <c r="E9426" s="21" t="s">
        <v>108565</v>
      </c>
      <c r="F9426" s="21" t="s">
        <v>101694</v>
      </c>
      <c r="G9426" s="22">
        <v>10</v>
      </c>
      <c r="H9426" s="22">
        <v>0</v>
      </c>
      <c r="I9426" s="22">
        <v>0</v>
      </c>
      <c r="J9426" s="21" t="s">
        <v>108566</v>
      </c>
    </row>
    <row r="9427" spans="1:10" ht="32" customHeight="1">
      <c r="A9427" s="19" t="s">
        <v>126647</v>
      </c>
      <c r="B9427" s="24">
        <v>15</v>
      </c>
      <c r="C9427" s="22">
        <v>17</v>
      </c>
      <c r="D9427" s="21" t="s">
        <v>126648</v>
      </c>
      <c r="E9427" s="21" t="s">
        <v>126649</v>
      </c>
      <c r="F9427" s="21" t="s">
        <v>14743</v>
      </c>
      <c r="G9427" s="22">
        <v>2</v>
      </c>
      <c r="H9427" s="22">
        <v>11</v>
      </c>
      <c r="I9427" s="22">
        <v>18</v>
      </c>
      <c r="J9427" s="21" t="s">
        <v>126650</v>
      </c>
    </row>
    <row r="9428" spans="1:10" ht="32" customHeight="1">
      <c r="A9428" s="19" t="s">
        <v>126651</v>
      </c>
      <c r="B9428" s="24">
        <v>16</v>
      </c>
      <c r="C9428" s="22">
        <v>18</v>
      </c>
      <c r="D9428" s="21" t="s">
        <v>126652</v>
      </c>
      <c r="E9428" s="21" t="s">
        <v>126653</v>
      </c>
      <c r="F9428" s="21" t="s">
        <v>102782</v>
      </c>
      <c r="G9428" s="22">
        <v>3</v>
      </c>
      <c r="H9428" s="22">
        <v>11</v>
      </c>
      <c r="I9428" s="22">
        <v>27</v>
      </c>
      <c r="J9428" s="21" t="s">
        <v>126654</v>
      </c>
    </row>
    <row r="9429" spans="1:10" ht="32" customHeight="1">
      <c r="A9429" s="19" t="s">
        <v>126655</v>
      </c>
      <c r="B9429" s="24">
        <v>24</v>
      </c>
      <c r="C9429" s="22">
        <v>17</v>
      </c>
      <c r="D9429" s="21" t="s">
        <v>126656</v>
      </c>
      <c r="E9429" s="21" t="s">
        <v>126657</v>
      </c>
      <c r="F9429" s="21" t="s">
        <v>101710</v>
      </c>
      <c r="G9429" s="22">
        <v>1</v>
      </c>
      <c r="H9429" s="22">
        <v>12</v>
      </c>
      <c r="I9429" s="22">
        <v>21</v>
      </c>
      <c r="J9429" s="21" t="s">
        <v>126658</v>
      </c>
    </row>
    <row r="9430" spans="1:10" ht="32" customHeight="1">
      <c r="A9430" s="19" t="s">
        <v>126659</v>
      </c>
      <c r="B9430" s="24">
        <v>20</v>
      </c>
      <c r="C9430" s="22">
        <v>16</v>
      </c>
      <c r="D9430" s="21" t="s">
        <v>103701</v>
      </c>
      <c r="E9430" s="21" t="s">
        <v>103702</v>
      </c>
      <c r="F9430" s="21" t="s">
        <v>101945</v>
      </c>
      <c r="G9430" s="22">
        <v>1</v>
      </c>
      <c r="H9430" s="22">
        <v>11</v>
      </c>
      <c r="I9430" s="22">
        <v>18</v>
      </c>
      <c r="J9430" s="21" t="s">
        <v>126660</v>
      </c>
    </row>
    <row r="9431" spans="1:10" ht="32" customHeight="1">
      <c r="A9431" s="19" t="s">
        <v>126661</v>
      </c>
      <c r="B9431" s="24">
        <v>31</v>
      </c>
      <c r="C9431" s="22">
        <v>23</v>
      </c>
      <c r="D9431" s="21" t="s">
        <v>103205</v>
      </c>
      <c r="E9431" s="21" t="s">
        <v>103206</v>
      </c>
      <c r="F9431" s="21" t="s">
        <v>101543</v>
      </c>
      <c r="G9431" s="22">
        <v>6</v>
      </c>
      <c r="H9431" s="22">
        <v>13</v>
      </c>
      <c r="I9431" s="22">
        <v>20</v>
      </c>
      <c r="J9431" s="21" t="s">
        <v>126662</v>
      </c>
    </row>
    <row r="9432" spans="1:10" ht="32" customHeight="1">
      <c r="A9432" s="19" t="s">
        <v>126663</v>
      </c>
      <c r="B9432" s="24">
        <v>24</v>
      </c>
      <c r="C9432" s="22">
        <v>15</v>
      </c>
      <c r="D9432" s="21" t="s">
        <v>102022</v>
      </c>
      <c r="E9432" s="21" t="s">
        <v>102023</v>
      </c>
      <c r="F9432" s="21" t="s">
        <v>101528</v>
      </c>
      <c r="G9432" s="22">
        <v>10</v>
      </c>
      <c r="H9432" s="22">
        <v>0</v>
      </c>
      <c r="I9432" s="22">
        <v>0</v>
      </c>
      <c r="J9432" s="21" t="s">
        <v>126664</v>
      </c>
    </row>
    <row r="9433" spans="1:10" ht="32" customHeight="1">
      <c r="A9433" s="19" t="s">
        <v>126665</v>
      </c>
      <c r="B9433" s="24">
        <v>33</v>
      </c>
      <c r="C9433" s="22">
        <v>17</v>
      </c>
      <c r="D9433" s="21" t="s">
        <v>126666</v>
      </c>
      <c r="E9433" s="21" t="s">
        <v>126667</v>
      </c>
      <c r="F9433" s="21" t="s">
        <v>101665</v>
      </c>
      <c r="G9433" s="22">
        <v>1</v>
      </c>
      <c r="H9433" s="22">
        <v>12</v>
      </c>
      <c r="I9433" s="22">
        <v>26</v>
      </c>
      <c r="J9433" s="21" t="s">
        <v>126668</v>
      </c>
    </row>
    <row r="9434" spans="1:10" ht="44" customHeight="1">
      <c r="A9434" s="19" t="s">
        <v>126669</v>
      </c>
      <c r="B9434" s="24">
        <v>31</v>
      </c>
      <c r="C9434" s="22">
        <v>26</v>
      </c>
      <c r="D9434" s="21" t="s">
        <v>119468</v>
      </c>
      <c r="E9434" s="21" t="s">
        <v>119469</v>
      </c>
      <c r="F9434" s="21" t="s">
        <v>102510</v>
      </c>
      <c r="G9434" s="22">
        <v>5</v>
      </c>
      <c r="H9434" s="22">
        <v>17</v>
      </c>
      <c r="I9434" s="22">
        <v>22</v>
      </c>
      <c r="J9434" s="21" t="s">
        <v>126670</v>
      </c>
    </row>
    <row r="9435" spans="1:10" ht="44" customHeight="1">
      <c r="A9435" s="19" t="s">
        <v>126671</v>
      </c>
      <c r="B9435" s="24">
        <v>23</v>
      </c>
      <c r="C9435" s="22">
        <v>15</v>
      </c>
      <c r="D9435" s="21" t="s">
        <v>115599</v>
      </c>
      <c r="E9435" s="21" t="s">
        <v>115600</v>
      </c>
      <c r="F9435" s="21" t="s">
        <v>101554</v>
      </c>
      <c r="G9435" s="22">
        <v>10</v>
      </c>
      <c r="H9435" s="22">
        <v>0</v>
      </c>
      <c r="I9435" s="22">
        <v>0</v>
      </c>
      <c r="J9435" s="21" t="s">
        <v>126672</v>
      </c>
    </row>
    <row r="9436" spans="1:10" ht="44" customHeight="1">
      <c r="A9436" s="19" t="s">
        <v>126673</v>
      </c>
      <c r="B9436" s="24">
        <v>94</v>
      </c>
      <c r="C9436" s="22">
        <v>15</v>
      </c>
      <c r="D9436" s="21" t="s">
        <v>108454</v>
      </c>
      <c r="E9436" s="21" t="s">
        <v>108455</v>
      </c>
      <c r="F9436" s="21" t="s">
        <v>101568</v>
      </c>
      <c r="G9436" s="22">
        <v>1</v>
      </c>
      <c r="H9436" s="22">
        <v>10</v>
      </c>
      <c r="I9436" s="22">
        <v>14</v>
      </c>
      <c r="J9436" s="21" t="s">
        <v>126674</v>
      </c>
    </row>
    <row r="9437" spans="1:10" ht="44" customHeight="1">
      <c r="A9437" s="19" t="s">
        <v>126675</v>
      </c>
      <c r="B9437" s="24">
        <v>39</v>
      </c>
      <c r="C9437" s="22">
        <v>26</v>
      </c>
      <c r="D9437" s="21" t="s">
        <v>126132</v>
      </c>
      <c r="E9437" s="21" t="s">
        <v>126133</v>
      </c>
      <c r="F9437" s="21" t="s">
        <v>103178</v>
      </c>
      <c r="G9437" s="22">
        <v>1</v>
      </c>
      <c r="H9437" s="22">
        <v>21</v>
      </c>
      <c r="I9437" s="22">
        <v>34</v>
      </c>
      <c r="J9437" s="21" t="s">
        <v>126676</v>
      </c>
    </row>
    <row r="9438" spans="1:10" ht="44" customHeight="1">
      <c r="A9438" s="19" t="s">
        <v>126677</v>
      </c>
      <c r="B9438" s="24">
        <v>35</v>
      </c>
      <c r="C9438" s="22">
        <v>32</v>
      </c>
      <c r="D9438" s="21" t="s">
        <v>123981</v>
      </c>
      <c r="E9438" s="21" t="s">
        <v>123982</v>
      </c>
      <c r="F9438" s="21" t="s">
        <v>119990</v>
      </c>
      <c r="G9438" s="22">
        <v>10</v>
      </c>
      <c r="H9438" s="22">
        <v>18</v>
      </c>
      <c r="I9438" s="22">
        <v>32</v>
      </c>
      <c r="J9438" s="21" t="s">
        <v>126678</v>
      </c>
    </row>
    <row r="9439" spans="1:10" ht="44" customHeight="1">
      <c r="A9439" s="19" t="s">
        <v>126679</v>
      </c>
      <c r="B9439" s="24">
        <v>25</v>
      </c>
      <c r="C9439" s="22">
        <v>15</v>
      </c>
      <c r="D9439" s="21" t="s">
        <v>126680</v>
      </c>
      <c r="E9439" s="21" t="s">
        <v>126681</v>
      </c>
      <c r="F9439" s="21" t="s">
        <v>14739</v>
      </c>
      <c r="G9439" s="22">
        <v>10</v>
      </c>
      <c r="H9439" s="22">
        <v>0</v>
      </c>
      <c r="I9439" s="22">
        <v>0</v>
      </c>
      <c r="J9439" s="21" t="s">
        <v>126682</v>
      </c>
    </row>
    <row r="9440" spans="1:10" ht="32" customHeight="1">
      <c r="A9440" s="19" t="s">
        <v>126683</v>
      </c>
      <c r="B9440" s="24">
        <v>23</v>
      </c>
      <c r="C9440" s="22">
        <v>15</v>
      </c>
      <c r="D9440" s="21" t="s">
        <v>126493</v>
      </c>
      <c r="E9440" s="21" t="s">
        <v>126494</v>
      </c>
      <c r="F9440" s="21" t="s">
        <v>101554</v>
      </c>
      <c r="G9440" s="22">
        <v>5</v>
      </c>
      <c r="H9440" s="22">
        <v>5</v>
      </c>
      <c r="I9440" s="22">
        <v>15</v>
      </c>
      <c r="J9440" s="21" t="s">
        <v>126684</v>
      </c>
    </row>
    <row r="9441" spans="1:10" ht="44" customHeight="1">
      <c r="A9441" s="19" t="s">
        <v>126685</v>
      </c>
      <c r="B9441" s="24">
        <v>23</v>
      </c>
      <c r="C9441" s="22">
        <v>15</v>
      </c>
      <c r="D9441" s="21" t="s">
        <v>115519</v>
      </c>
      <c r="E9441" s="21" t="s">
        <v>115520</v>
      </c>
      <c r="F9441" s="21" t="s">
        <v>101568</v>
      </c>
      <c r="G9441" s="22">
        <v>1</v>
      </c>
      <c r="H9441" s="22">
        <v>10</v>
      </c>
      <c r="I9441" s="22">
        <v>17</v>
      </c>
      <c r="J9441" s="21" t="s">
        <v>115521</v>
      </c>
    </row>
    <row r="9442" spans="1:10" ht="32" customHeight="1">
      <c r="A9442" s="19" t="s">
        <v>126686</v>
      </c>
      <c r="B9442" s="24">
        <v>26</v>
      </c>
      <c r="C9442" s="22">
        <v>21</v>
      </c>
      <c r="D9442" s="21" t="s">
        <v>126687</v>
      </c>
      <c r="E9442" s="21" t="s">
        <v>126688</v>
      </c>
      <c r="F9442" s="21" t="s">
        <v>14743</v>
      </c>
      <c r="G9442" s="22">
        <v>1</v>
      </c>
      <c r="H9442" s="22">
        <v>16</v>
      </c>
      <c r="I9442" s="22">
        <v>22</v>
      </c>
      <c r="J9442" s="21" t="s">
        <v>126689</v>
      </c>
    </row>
    <row r="9443" spans="1:10" ht="32" customHeight="1">
      <c r="A9443" s="19" t="s">
        <v>126690</v>
      </c>
      <c r="B9443" s="24">
        <v>30</v>
      </c>
      <c r="C9443" s="22">
        <v>15</v>
      </c>
      <c r="D9443" s="21" t="s">
        <v>126691</v>
      </c>
      <c r="E9443" s="21" t="s">
        <v>126692</v>
      </c>
      <c r="F9443" s="21" t="s">
        <v>101528</v>
      </c>
      <c r="G9443" s="22">
        <v>10</v>
      </c>
      <c r="H9443" s="22">
        <v>0</v>
      </c>
      <c r="I9443" s="22">
        <v>0</v>
      </c>
      <c r="J9443" s="21" t="s">
        <v>126693</v>
      </c>
    </row>
    <row r="9444" spans="1:10" ht="32" customHeight="1">
      <c r="A9444" s="19" t="s">
        <v>126694</v>
      </c>
      <c r="B9444" s="24">
        <v>47</v>
      </c>
      <c r="C9444" s="22">
        <v>15</v>
      </c>
      <c r="D9444" s="21" t="s">
        <v>126695</v>
      </c>
      <c r="E9444" s="21" t="s">
        <v>126696</v>
      </c>
      <c r="F9444" s="21" t="s">
        <v>101568</v>
      </c>
      <c r="G9444" s="22">
        <v>2</v>
      </c>
      <c r="H9444" s="22">
        <v>9</v>
      </c>
      <c r="I9444" s="22">
        <v>17</v>
      </c>
      <c r="J9444" s="21" t="s">
        <v>126697</v>
      </c>
    </row>
    <row r="9445" spans="1:10" ht="44" customHeight="1">
      <c r="A9445" s="19" t="s">
        <v>126698</v>
      </c>
      <c r="B9445" s="24">
        <v>46</v>
      </c>
      <c r="C9445" s="22">
        <v>18</v>
      </c>
      <c r="D9445" s="21" t="s">
        <v>104941</v>
      </c>
      <c r="E9445" s="21" t="s">
        <v>104942</v>
      </c>
      <c r="F9445" s="21" t="s">
        <v>101757</v>
      </c>
      <c r="G9445" s="22">
        <v>5</v>
      </c>
      <c r="H9445" s="22">
        <v>9</v>
      </c>
      <c r="I9445" s="22">
        <v>13</v>
      </c>
      <c r="J9445" s="21" t="s">
        <v>126699</v>
      </c>
    </row>
    <row r="9446" spans="1:10" ht="44" customHeight="1">
      <c r="A9446" s="19" t="s">
        <v>126700</v>
      </c>
      <c r="B9446" s="24">
        <v>20</v>
      </c>
      <c r="C9446" s="22">
        <v>16</v>
      </c>
      <c r="D9446" s="21" t="s">
        <v>106139</v>
      </c>
      <c r="E9446" s="21" t="s">
        <v>106140</v>
      </c>
      <c r="F9446" s="21" t="s">
        <v>101945</v>
      </c>
      <c r="G9446" s="22">
        <v>1</v>
      </c>
      <c r="H9446" s="22">
        <v>11</v>
      </c>
      <c r="I9446" s="22">
        <v>16</v>
      </c>
      <c r="J9446" s="21" t="s">
        <v>126701</v>
      </c>
    </row>
    <row r="9447" spans="1:10" ht="44" customHeight="1">
      <c r="A9447" s="19" t="s">
        <v>126702</v>
      </c>
      <c r="B9447" s="24">
        <v>26</v>
      </c>
      <c r="C9447" s="22">
        <v>15</v>
      </c>
      <c r="D9447" s="21" t="s">
        <v>104451</v>
      </c>
      <c r="E9447" s="21" t="s">
        <v>104452</v>
      </c>
      <c r="F9447" s="21" t="s">
        <v>101694</v>
      </c>
      <c r="G9447" s="22">
        <v>1</v>
      </c>
      <c r="H9447" s="22">
        <v>9</v>
      </c>
      <c r="I9447" s="22">
        <v>15</v>
      </c>
      <c r="J9447" s="21" t="s">
        <v>126703</v>
      </c>
    </row>
    <row r="9448" spans="1:10" ht="44" customHeight="1">
      <c r="A9448" s="19" t="s">
        <v>126704</v>
      </c>
      <c r="B9448" s="24">
        <v>31</v>
      </c>
      <c r="C9448" s="22">
        <v>15</v>
      </c>
      <c r="D9448" s="21" t="s">
        <v>126705</v>
      </c>
      <c r="E9448" s="21" t="s">
        <v>126706</v>
      </c>
      <c r="F9448" s="21" t="s">
        <v>101568</v>
      </c>
      <c r="G9448" s="22">
        <v>1</v>
      </c>
      <c r="H9448" s="22">
        <v>10</v>
      </c>
      <c r="I9448" s="22">
        <v>15</v>
      </c>
      <c r="J9448" s="21" t="s">
        <v>126707</v>
      </c>
    </row>
    <row r="9449" spans="1:10" ht="32" customHeight="1">
      <c r="A9449" s="19" t="s">
        <v>126708</v>
      </c>
      <c r="B9449" s="24">
        <v>30</v>
      </c>
      <c r="C9449" s="22">
        <v>15</v>
      </c>
      <c r="D9449" s="21" t="s">
        <v>112962</v>
      </c>
      <c r="E9449" s="21" t="s">
        <v>112963</v>
      </c>
      <c r="F9449" s="21" t="s">
        <v>101694</v>
      </c>
      <c r="G9449" s="22">
        <v>10</v>
      </c>
      <c r="H9449" s="22">
        <v>0</v>
      </c>
      <c r="I9449" s="22">
        <v>0</v>
      </c>
      <c r="J9449" s="21" t="s">
        <v>126709</v>
      </c>
    </row>
    <row r="9450" spans="1:10" ht="32" customHeight="1">
      <c r="A9450" s="19" t="s">
        <v>126710</v>
      </c>
      <c r="B9450" s="24">
        <v>23</v>
      </c>
      <c r="C9450" s="22">
        <v>15</v>
      </c>
      <c r="D9450" s="21" t="s">
        <v>126711</v>
      </c>
      <c r="E9450" s="21" t="s">
        <v>126712</v>
      </c>
      <c r="F9450" s="21" t="s">
        <v>101554</v>
      </c>
      <c r="G9450" s="22">
        <v>10</v>
      </c>
      <c r="H9450" s="22">
        <v>0</v>
      </c>
      <c r="I9450" s="22">
        <v>0</v>
      </c>
      <c r="J9450" s="21" t="s">
        <v>126713</v>
      </c>
    </row>
    <row r="9451" spans="1:10" ht="32" customHeight="1">
      <c r="A9451" s="19" t="s">
        <v>126714</v>
      </c>
      <c r="B9451" s="24">
        <v>53</v>
      </c>
      <c r="C9451" s="22">
        <v>35</v>
      </c>
      <c r="D9451" s="21" t="s">
        <v>101772</v>
      </c>
      <c r="E9451" s="21" t="s">
        <v>101773</v>
      </c>
      <c r="F9451" s="21" t="s">
        <v>101694</v>
      </c>
      <c r="G9451" s="22">
        <v>11</v>
      </c>
      <c r="H9451" s="22">
        <v>20</v>
      </c>
      <c r="I9451" s="22">
        <v>29</v>
      </c>
      <c r="J9451" s="21" t="s">
        <v>101774</v>
      </c>
    </row>
    <row r="9452" spans="1:10" ht="44" customHeight="1">
      <c r="A9452" s="19" t="s">
        <v>126715</v>
      </c>
      <c r="B9452" s="24">
        <v>13</v>
      </c>
      <c r="C9452" s="22">
        <v>42</v>
      </c>
      <c r="D9452" s="21" t="s">
        <v>126716</v>
      </c>
      <c r="E9452" s="21" t="s">
        <v>126717</v>
      </c>
      <c r="F9452" s="21" t="s">
        <v>126718</v>
      </c>
      <c r="G9452" s="22">
        <v>6</v>
      </c>
      <c r="H9452" s="22">
        <v>8</v>
      </c>
      <c r="I9452" s="22">
        <v>14</v>
      </c>
      <c r="J9452" s="21" t="s">
        <v>126719</v>
      </c>
    </row>
    <row r="9453" spans="1:10" ht="44" customHeight="1">
      <c r="A9453" s="19" t="s">
        <v>126720</v>
      </c>
      <c r="B9453" s="24">
        <v>24</v>
      </c>
      <c r="C9453" s="22">
        <v>15</v>
      </c>
      <c r="D9453" s="21" t="s">
        <v>123805</v>
      </c>
      <c r="E9453" s="21" t="s">
        <v>123806</v>
      </c>
      <c r="F9453" s="21" t="s">
        <v>101554</v>
      </c>
      <c r="G9453" s="22">
        <v>10</v>
      </c>
      <c r="H9453" s="22">
        <v>0</v>
      </c>
      <c r="I9453" s="22">
        <v>0</v>
      </c>
      <c r="J9453" s="21" t="s">
        <v>126721</v>
      </c>
    </row>
    <row r="9454" spans="1:10" ht="32" customHeight="1">
      <c r="A9454" s="19" t="s">
        <v>126722</v>
      </c>
      <c r="B9454" s="24">
        <v>17</v>
      </c>
      <c r="C9454" s="22">
        <v>15</v>
      </c>
      <c r="D9454" s="21" t="s">
        <v>126723</v>
      </c>
      <c r="E9454" s="21" t="s">
        <v>126724</v>
      </c>
      <c r="F9454" s="21" t="s">
        <v>101568</v>
      </c>
      <c r="G9454" s="22">
        <v>1</v>
      </c>
      <c r="H9454" s="22">
        <v>10</v>
      </c>
      <c r="I9454" s="22">
        <v>16</v>
      </c>
      <c r="J9454" s="21" t="s">
        <v>126725</v>
      </c>
    </row>
    <row r="9455" spans="1:10" ht="32" customHeight="1">
      <c r="A9455" s="19" t="s">
        <v>126726</v>
      </c>
      <c r="B9455" s="24">
        <v>15</v>
      </c>
      <c r="C9455" s="22">
        <v>22</v>
      </c>
      <c r="D9455" s="21" t="s">
        <v>108908</v>
      </c>
      <c r="E9455" s="21" t="s">
        <v>108909</v>
      </c>
      <c r="F9455" s="21" t="s">
        <v>101689</v>
      </c>
      <c r="G9455" s="22">
        <v>7</v>
      </c>
      <c r="H9455" s="22">
        <v>11</v>
      </c>
      <c r="I9455" s="22">
        <v>22</v>
      </c>
      <c r="J9455" s="21" t="s">
        <v>126727</v>
      </c>
    </row>
    <row r="9456" spans="1:10" ht="20" customHeight="1">
      <c r="A9456" s="27">
        <v>-999</v>
      </c>
      <c r="B9456" s="24">
        <v>-999</v>
      </c>
      <c r="C9456" s="22">
        <v>-999</v>
      </c>
      <c r="D9456" s="22">
        <v>-999</v>
      </c>
      <c r="E9456" s="22">
        <v>-999</v>
      </c>
      <c r="F9456" s="22">
        <v>-999</v>
      </c>
      <c r="G9456" s="22">
        <v>-999</v>
      </c>
      <c r="H9456" s="22">
        <v>-999</v>
      </c>
      <c r="I9456" s="22">
        <v>-999</v>
      </c>
      <c r="J9456" s="22">
        <v>-999</v>
      </c>
    </row>
    <row r="9457" spans="1:10" ht="32" customHeight="1">
      <c r="A9457" s="19" t="s">
        <v>126728</v>
      </c>
      <c r="B9457" s="24">
        <v>17</v>
      </c>
      <c r="C9457" s="22">
        <v>15</v>
      </c>
      <c r="D9457" s="21" t="s">
        <v>116704</v>
      </c>
      <c r="E9457" s="21" t="s">
        <v>116705</v>
      </c>
      <c r="F9457" s="21" t="s">
        <v>14739</v>
      </c>
      <c r="G9457" s="22">
        <v>10</v>
      </c>
      <c r="H9457" s="22">
        <v>0</v>
      </c>
      <c r="I9457" s="22">
        <v>0</v>
      </c>
      <c r="J9457" s="21" t="s">
        <v>126729</v>
      </c>
    </row>
    <row r="9458" spans="1:10" ht="32" customHeight="1">
      <c r="A9458" s="19" t="s">
        <v>126730</v>
      </c>
      <c r="B9458" s="24">
        <v>29</v>
      </c>
      <c r="C9458" s="22">
        <v>15</v>
      </c>
      <c r="D9458" s="21" t="s">
        <v>105507</v>
      </c>
      <c r="E9458" s="21" t="s">
        <v>105508</v>
      </c>
      <c r="F9458" s="21" t="s">
        <v>101554</v>
      </c>
      <c r="G9458" s="22">
        <v>10</v>
      </c>
      <c r="H9458" s="22">
        <v>0</v>
      </c>
      <c r="I9458" s="22">
        <v>0</v>
      </c>
      <c r="J9458" s="21" t="s">
        <v>126731</v>
      </c>
    </row>
    <row r="9459" spans="1:10" ht="32" customHeight="1">
      <c r="A9459" s="19" t="s">
        <v>126732</v>
      </c>
      <c r="B9459" s="24">
        <v>12</v>
      </c>
      <c r="C9459" s="22">
        <v>15</v>
      </c>
      <c r="D9459" s="21" t="s">
        <v>126733</v>
      </c>
      <c r="E9459" s="21" t="s">
        <v>126734</v>
      </c>
      <c r="F9459" s="21" t="s">
        <v>101528</v>
      </c>
      <c r="G9459" s="22">
        <v>10</v>
      </c>
      <c r="H9459" s="22">
        <v>0</v>
      </c>
      <c r="I9459" s="22">
        <v>0</v>
      </c>
      <c r="J9459" s="21" t="s">
        <v>126735</v>
      </c>
    </row>
    <row r="9460" spans="1:10" ht="32" customHeight="1">
      <c r="A9460" s="19" t="s">
        <v>126736</v>
      </c>
      <c r="B9460" s="24">
        <v>35</v>
      </c>
      <c r="C9460" s="22">
        <v>18</v>
      </c>
      <c r="D9460" s="21" t="s">
        <v>103154</v>
      </c>
      <c r="E9460" s="21" t="s">
        <v>103155</v>
      </c>
      <c r="F9460" s="21" t="s">
        <v>102782</v>
      </c>
      <c r="G9460" s="22">
        <v>1</v>
      </c>
      <c r="H9460" s="22">
        <v>13</v>
      </c>
      <c r="I9460" s="22">
        <v>25</v>
      </c>
      <c r="J9460" s="21" t="s">
        <v>126737</v>
      </c>
    </row>
    <row r="9461" spans="1:10" ht="32" customHeight="1">
      <c r="A9461" s="19" t="s">
        <v>126738</v>
      </c>
      <c r="B9461" s="24">
        <v>13</v>
      </c>
      <c r="C9461" s="22">
        <v>15</v>
      </c>
      <c r="D9461" s="21" t="s">
        <v>126739</v>
      </c>
      <c r="E9461" s="21" t="s">
        <v>126740</v>
      </c>
      <c r="F9461" s="21" t="s">
        <v>101563</v>
      </c>
      <c r="G9461" s="22">
        <v>10</v>
      </c>
      <c r="H9461" s="22">
        <v>0</v>
      </c>
      <c r="I9461" s="22">
        <v>0</v>
      </c>
      <c r="J9461" s="21" t="s">
        <v>126741</v>
      </c>
    </row>
    <row r="9462" spans="1:10" ht="32" customHeight="1">
      <c r="A9462" s="19" t="s">
        <v>126742</v>
      </c>
      <c r="B9462" s="24">
        <v>35</v>
      </c>
      <c r="C9462" s="22">
        <v>15</v>
      </c>
      <c r="D9462" s="21" t="s">
        <v>122223</v>
      </c>
      <c r="E9462" s="21" t="s">
        <v>122224</v>
      </c>
      <c r="F9462" s="21" t="s">
        <v>101694</v>
      </c>
      <c r="G9462" s="22">
        <v>10</v>
      </c>
      <c r="H9462" s="22">
        <v>0</v>
      </c>
      <c r="I9462" s="22">
        <v>0</v>
      </c>
      <c r="J9462" s="21" t="s">
        <v>126743</v>
      </c>
    </row>
    <row r="9463" spans="1:10" ht="44" customHeight="1">
      <c r="A9463" s="19" t="s">
        <v>126744</v>
      </c>
      <c r="B9463" s="24">
        <v>29</v>
      </c>
      <c r="C9463" s="22">
        <v>15</v>
      </c>
      <c r="D9463" s="21" t="s">
        <v>108614</v>
      </c>
      <c r="E9463" s="21" t="s">
        <v>108615</v>
      </c>
      <c r="F9463" s="21" t="s">
        <v>101528</v>
      </c>
      <c r="G9463" s="22">
        <v>10</v>
      </c>
      <c r="H9463" s="22">
        <v>0</v>
      </c>
      <c r="I9463" s="22">
        <v>0</v>
      </c>
      <c r="J9463" s="21" t="s">
        <v>126745</v>
      </c>
    </row>
    <row r="9464" spans="1:10" ht="32" customHeight="1">
      <c r="A9464" s="19" t="s">
        <v>126746</v>
      </c>
      <c r="B9464" s="24">
        <v>17</v>
      </c>
      <c r="C9464" s="22">
        <v>15</v>
      </c>
      <c r="D9464" s="21" t="s">
        <v>126747</v>
      </c>
      <c r="E9464" s="21" t="s">
        <v>126748</v>
      </c>
      <c r="F9464" s="21" t="s">
        <v>101522</v>
      </c>
      <c r="G9464" s="22">
        <v>10</v>
      </c>
      <c r="H9464" s="22">
        <v>0</v>
      </c>
      <c r="I9464" s="22">
        <v>0</v>
      </c>
      <c r="J9464" s="21" t="s">
        <v>126749</v>
      </c>
    </row>
    <row r="9465" spans="1:10" ht="32" customHeight="1">
      <c r="A9465" s="19" t="s">
        <v>126750</v>
      </c>
      <c r="B9465" s="24">
        <v>22</v>
      </c>
      <c r="C9465" s="22">
        <v>15</v>
      </c>
      <c r="D9465" s="21" t="s">
        <v>103515</v>
      </c>
      <c r="E9465" s="21" t="s">
        <v>103516</v>
      </c>
      <c r="F9465" s="21" t="s">
        <v>101694</v>
      </c>
      <c r="G9465" s="22">
        <v>10</v>
      </c>
      <c r="H9465" s="22">
        <v>0</v>
      </c>
      <c r="I9465" s="22">
        <v>0</v>
      </c>
      <c r="J9465" s="21" t="s">
        <v>126751</v>
      </c>
    </row>
    <row r="9466" spans="1:10" ht="32" customHeight="1">
      <c r="A9466" s="19" t="s">
        <v>126752</v>
      </c>
      <c r="B9466" s="24">
        <v>27</v>
      </c>
      <c r="C9466" s="22">
        <v>35</v>
      </c>
      <c r="D9466" s="21" t="s">
        <v>101772</v>
      </c>
      <c r="E9466" s="21" t="s">
        <v>101773</v>
      </c>
      <c r="F9466" s="21" t="s">
        <v>101694</v>
      </c>
      <c r="G9466" s="22">
        <v>11</v>
      </c>
      <c r="H9466" s="22">
        <v>20</v>
      </c>
      <c r="I9466" s="22">
        <v>28</v>
      </c>
      <c r="J9466" s="21" t="s">
        <v>106056</v>
      </c>
    </row>
    <row r="9467" spans="1:10" ht="32" customHeight="1">
      <c r="A9467" s="19" t="s">
        <v>126753</v>
      </c>
      <c r="B9467" s="24">
        <v>24</v>
      </c>
      <c r="C9467" s="22">
        <v>15</v>
      </c>
      <c r="D9467" s="21" t="s">
        <v>126754</v>
      </c>
      <c r="E9467" s="21" t="s">
        <v>126755</v>
      </c>
      <c r="F9467" s="21" t="s">
        <v>101528</v>
      </c>
      <c r="G9467" s="22">
        <v>10</v>
      </c>
      <c r="H9467" s="22">
        <v>0</v>
      </c>
      <c r="I9467" s="22">
        <v>0</v>
      </c>
      <c r="J9467" s="21" t="s">
        <v>126756</v>
      </c>
    </row>
    <row r="9468" spans="1:10" ht="32" customHeight="1">
      <c r="A9468" s="19" t="s">
        <v>126757</v>
      </c>
      <c r="B9468" s="24">
        <v>19</v>
      </c>
      <c r="C9468" s="22">
        <v>26</v>
      </c>
      <c r="D9468" s="21" t="s">
        <v>126758</v>
      </c>
      <c r="E9468" s="21" t="s">
        <v>126759</v>
      </c>
      <c r="F9468" s="21" t="s">
        <v>115488</v>
      </c>
      <c r="G9468" s="22">
        <v>12</v>
      </c>
      <c r="H9468" s="22">
        <v>10</v>
      </c>
      <c r="I9468" s="22">
        <v>17</v>
      </c>
      <c r="J9468" s="21" t="s">
        <v>126760</v>
      </c>
    </row>
    <row r="9469" spans="1:10" ht="44" customHeight="1">
      <c r="A9469" s="19" t="s">
        <v>126761</v>
      </c>
      <c r="B9469" s="24">
        <v>83</v>
      </c>
      <c r="C9469" s="22">
        <v>19</v>
      </c>
      <c r="D9469" s="21" t="s">
        <v>126762</v>
      </c>
      <c r="E9469" s="21" t="s">
        <v>126763</v>
      </c>
      <c r="F9469" s="21" t="s">
        <v>102510</v>
      </c>
      <c r="G9469" s="22">
        <v>2</v>
      </c>
      <c r="H9469" s="22">
        <v>13</v>
      </c>
      <c r="I9469" s="22">
        <v>21</v>
      </c>
      <c r="J9469" s="21" t="s">
        <v>126764</v>
      </c>
    </row>
    <row r="9470" spans="1:10" ht="32" customHeight="1">
      <c r="A9470" s="19" t="s">
        <v>126765</v>
      </c>
      <c r="B9470" s="24">
        <v>25</v>
      </c>
      <c r="C9470" s="22">
        <v>19</v>
      </c>
      <c r="D9470" s="21" t="s">
        <v>112097</v>
      </c>
      <c r="E9470" s="21" t="s">
        <v>112098</v>
      </c>
      <c r="F9470" s="21" t="s">
        <v>102510</v>
      </c>
      <c r="G9470" s="22">
        <v>4</v>
      </c>
      <c r="H9470" s="22">
        <v>11</v>
      </c>
      <c r="I9470" s="22">
        <v>21</v>
      </c>
      <c r="J9470" s="21" t="s">
        <v>126766</v>
      </c>
    </row>
    <row r="9471" spans="1:10" ht="32" customHeight="1">
      <c r="A9471" s="19" t="s">
        <v>126767</v>
      </c>
      <c r="B9471" s="24">
        <v>26</v>
      </c>
      <c r="C9471" s="22">
        <v>15</v>
      </c>
      <c r="D9471" s="21" t="s">
        <v>126768</v>
      </c>
      <c r="E9471" s="21" t="s">
        <v>126769</v>
      </c>
      <c r="F9471" s="21" t="s">
        <v>101554</v>
      </c>
      <c r="G9471" s="22">
        <v>10</v>
      </c>
      <c r="H9471" s="22">
        <v>0</v>
      </c>
      <c r="I9471" s="22">
        <v>0</v>
      </c>
      <c r="J9471" s="21" t="s">
        <v>126770</v>
      </c>
    </row>
    <row r="9472" spans="1:10" ht="32" customHeight="1">
      <c r="A9472" s="19" t="s">
        <v>126771</v>
      </c>
      <c r="B9472" s="24">
        <v>51</v>
      </c>
      <c r="C9472" s="22">
        <v>33</v>
      </c>
      <c r="D9472" s="21" t="s">
        <v>101931</v>
      </c>
      <c r="E9472" s="21" t="s">
        <v>101932</v>
      </c>
      <c r="F9472" s="21" t="s">
        <v>14743</v>
      </c>
      <c r="G9472" s="22">
        <v>9</v>
      </c>
      <c r="H9472" s="22">
        <v>20</v>
      </c>
      <c r="I9472" s="22">
        <v>28</v>
      </c>
      <c r="J9472" s="21" t="s">
        <v>126772</v>
      </c>
    </row>
    <row r="9473" spans="1:10" ht="32" customHeight="1">
      <c r="A9473" s="19" t="s">
        <v>126773</v>
      </c>
      <c r="B9473" s="24">
        <v>43</v>
      </c>
      <c r="C9473" s="22">
        <v>15</v>
      </c>
      <c r="D9473" s="21" t="s">
        <v>126774</v>
      </c>
      <c r="E9473" s="21" t="s">
        <v>126775</v>
      </c>
      <c r="F9473" s="21" t="s">
        <v>101528</v>
      </c>
      <c r="G9473" s="22">
        <v>10</v>
      </c>
      <c r="H9473" s="22">
        <v>0</v>
      </c>
      <c r="I9473" s="22">
        <v>0</v>
      </c>
      <c r="J9473" s="21" t="s">
        <v>126776</v>
      </c>
    </row>
    <row r="9474" spans="1:10" ht="32" customHeight="1">
      <c r="A9474" s="19" t="s">
        <v>126777</v>
      </c>
      <c r="B9474" s="24">
        <v>13</v>
      </c>
      <c r="C9474" s="22">
        <v>15</v>
      </c>
      <c r="D9474" s="21" t="s">
        <v>126778</v>
      </c>
      <c r="E9474" s="21" t="s">
        <v>126779</v>
      </c>
      <c r="F9474" s="21" t="s">
        <v>101528</v>
      </c>
      <c r="G9474" s="22">
        <v>10</v>
      </c>
      <c r="H9474" s="22">
        <v>0</v>
      </c>
      <c r="I9474" s="22">
        <v>0</v>
      </c>
      <c r="J9474" s="21" t="s">
        <v>126780</v>
      </c>
    </row>
    <row r="9475" spans="1:10" ht="32" customHeight="1">
      <c r="A9475" s="19" t="s">
        <v>126781</v>
      </c>
      <c r="B9475" s="24">
        <v>32</v>
      </c>
      <c r="C9475" s="22">
        <v>15</v>
      </c>
      <c r="D9475" s="21" t="s">
        <v>108890</v>
      </c>
      <c r="E9475" s="21" t="s">
        <v>108891</v>
      </c>
      <c r="F9475" s="21" t="s">
        <v>101554</v>
      </c>
      <c r="G9475" s="22">
        <v>10</v>
      </c>
      <c r="H9475" s="22">
        <v>0</v>
      </c>
      <c r="I9475" s="22">
        <v>0</v>
      </c>
      <c r="J9475" s="21" t="s">
        <v>117686</v>
      </c>
    </row>
    <row r="9476" spans="1:10" ht="32" customHeight="1">
      <c r="A9476" s="19" t="s">
        <v>126782</v>
      </c>
      <c r="B9476" s="24">
        <v>13</v>
      </c>
      <c r="C9476" s="22">
        <v>15</v>
      </c>
      <c r="D9476" s="21" t="s">
        <v>104480</v>
      </c>
      <c r="E9476" s="21" t="s">
        <v>104481</v>
      </c>
      <c r="F9476" s="21" t="s">
        <v>101554</v>
      </c>
      <c r="G9476" s="22">
        <v>10</v>
      </c>
      <c r="H9476" s="22">
        <v>0</v>
      </c>
      <c r="I9476" s="22">
        <v>0</v>
      </c>
      <c r="J9476" s="21" t="s">
        <v>107460</v>
      </c>
    </row>
    <row r="9477" spans="1:10" ht="32" customHeight="1">
      <c r="A9477" s="19" t="s">
        <v>126783</v>
      </c>
      <c r="B9477" s="24">
        <v>17</v>
      </c>
      <c r="C9477" s="22">
        <v>15</v>
      </c>
      <c r="D9477" s="21" t="s">
        <v>118202</v>
      </c>
      <c r="E9477" s="21" t="s">
        <v>118203</v>
      </c>
      <c r="F9477" s="21" t="s">
        <v>101694</v>
      </c>
      <c r="G9477" s="22">
        <v>10</v>
      </c>
      <c r="H9477" s="22">
        <v>0</v>
      </c>
      <c r="I9477" s="22">
        <v>0</v>
      </c>
      <c r="J9477" s="21" t="s">
        <v>126784</v>
      </c>
    </row>
    <row r="9478" spans="1:10" ht="32" customHeight="1">
      <c r="A9478" s="19" t="s">
        <v>126785</v>
      </c>
      <c r="B9478" s="24">
        <v>43</v>
      </c>
      <c r="C9478" s="22">
        <v>20</v>
      </c>
      <c r="D9478" s="21" t="s">
        <v>126786</v>
      </c>
      <c r="E9478" s="21" t="s">
        <v>126787</v>
      </c>
      <c r="F9478" s="21" t="s">
        <v>101568</v>
      </c>
      <c r="G9478" s="22">
        <v>3</v>
      </c>
      <c r="H9478" s="22">
        <v>13</v>
      </c>
      <c r="I9478" s="22">
        <v>23</v>
      </c>
      <c r="J9478" s="21" t="s">
        <v>126788</v>
      </c>
    </row>
    <row r="9479" spans="1:10" ht="32" customHeight="1">
      <c r="A9479" s="19" t="s">
        <v>126789</v>
      </c>
      <c r="B9479" s="24">
        <v>31</v>
      </c>
      <c r="C9479" s="22">
        <v>19</v>
      </c>
      <c r="D9479" s="21" t="s">
        <v>126790</v>
      </c>
      <c r="E9479" s="21" t="s">
        <v>126791</v>
      </c>
      <c r="F9479" s="21" t="s">
        <v>102114</v>
      </c>
      <c r="G9479" s="22">
        <v>3</v>
      </c>
      <c r="H9479" s="22">
        <v>12</v>
      </c>
      <c r="I9479" s="22">
        <v>20</v>
      </c>
      <c r="J9479" s="21" t="s">
        <v>126792</v>
      </c>
    </row>
    <row r="9480" spans="1:10" ht="44" customHeight="1">
      <c r="A9480" s="19" t="s">
        <v>126793</v>
      </c>
      <c r="B9480" s="24">
        <v>47</v>
      </c>
      <c r="C9480" s="22">
        <v>31</v>
      </c>
      <c r="D9480" s="21" t="s">
        <v>126794</v>
      </c>
      <c r="E9480" s="21" t="s">
        <v>126795</v>
      </c>
      <c r="F9480" s="21" t="s">
        <v>102144</v>
      </c>
      <c r="G9480" s="22">
        <v>8</v>
      </c>
      <c r="H9480" s="22">
        <v>19</v>
      </c>
      <c r="I9480" s="22">
        <v>36</v>
      </c>
      <c r="J9480" s="21" t="s">
        <v>126796</v>
      </c>
    </row>
    <row r="9481" spans="1:10" ht="44" customHeight="1">
      <c r="A9481" s="19" t="s">
        <v>126797</v>
      </c>
      <c r="B9481" s="24">
        <v>46</v>
      </c>
      <c r="C9481" s="22">
        <v>15</v>
      </c>
      <c r="D9481" s="21" t="s">
        <v>126798</v>
      </c>
      <c r="E9481" s="21" t="s">
        <v>126799</v>
      </c>
      <c r="F9481" s="21" t="s">
        <v>101528</v>
      </c>
      <c r="G9481" s="22">
        <v>10</v>
      </c>
      <c r="H9481" s="22">
        <v>0</v>
      </c>
      <c r="I9481" s="22">
        <v>0</v>
      </c>
      <c r="J9481" s="21" t="s">
        <v>126800</v>
      </c>
    </row>
    <row r="9482" spans="1:10" ht="44" customHeight="1">
      <c r="A9482" s="19" t="s">
        <v>126801</v>
      </c>
      <c r="B9482" s="24">
        <v>46</v>
      </c>
      <c r="C9482" s="22">
        <v>15</v>
      </c>
      <c r="D9482" s="21" t="s">
        <v>126798</v>
      </c>
      <c r="E9482" s="21" t="s">
        <v>126799</v>
      </c>
      <c r="F9482" s="21" t="s">
        <v>101528</v>
      </c>
      <c r="G9482" s="22">
        <v>10</v>
      </c>
      <c r="H9482" s="22">
        <v>0</v>
      </c>
      <c r="I9482" s="22">
        <v>0</v>
      </c>
      <c r="J9482" s="21" t="s">
        <v>126800</v>
      </c>
    </row>
    <row r="9483" spans="1:10" ht="44" customHeight="1">
      <c r="A9483" s="19" t="s">
        <v>126802</v>
      </c>
      <c r="B9483" s="24">
        <v>27</v>
      </c>
      <c r="C9483" s="22">
        <v>25</v>
      </c>
      <c r="D9483" s="21" t="s">
        <v>103936</v>
      </c>
      <c r="E9483" s="21" t="s">
        <v>103937</v>
      </c>
      <c r="F9483" s="21" t="s">
        <v>101628</v>
      </c>
      <c r="G9483" s="22">
        <v>1</v>
      </c>
      <c r="H9483" s="22">
        <v>20</v>
      </c>
      <c r="I9483" s="22">
        <v>39</v>
      </c>
      <c r="J9483" s="21" t="s">
        <v>126803</v>
      </c>
    </row>
    <row r="9484" spans="1:10" ht="44" customHeight="1">
      <c r="A9484" s="19" t="s">
        <v>126804</v>
      </c>
      <c r="B9484" s="24">
        <v>23</v>
      </c>
      <c r="C9484" s="22">
        <v>15</v>
      </c>
      <c r="D9484" s="21" t="s">
        <v>115458</v>
      </c>
      <c r="E9484" s="21" t="s">
        <v>115459</v>
      </c>
      <c r="F9484" s="21" t="s">
        <v>101528</v>
      </c>
      <c r="G9484" s="22">
        <v>10</v>
      </c>
      <c r="H9484" s="22">
        <v>0</v>
      </c>
      <c r="I9484" s="22">
        <v>0</v>
      </c>
      <c r="J9484" s="21" t="s">
        <v>126805</v>
      </c>
    </row>
    <row r="9485" spans="1:10" ht="44" customHeight="1">
      <c r="A9485" s="19" t="s">
        <v>126806</v>
      </c>
      <c r="B9485" s="24">
        <v>23</v>
      </c>
      <c r="C9485" s="22">
        <v>15</v>
      </c>
      <c r="D9485" s="21" t="s">
        <v>115458</v>
      </c>
      <c r="E9485" s="21" t="s">
        <v>115459</v>
      </c>
      <c r="F9485" s="21" t="s">
        <v>101528</v>
      </c>
      <c r="G9485" s="22">
        <v>10</v>
      </c>
      <c r="H9485" s="22">
        <v>0</v>
      </c>
      <c r="I9485" s="22">
        <v>0</v>
      </c>
      <c r="J9485" s="21" t="s">
        <v>126805</v>
      </c>
    </row>
    <row r="9486" spans="1:10" ht="44" customHeight="1">
      <c r="A9486" s="19" t="s">
        <v>126807</v>
      </c>
      <c r="B9486" s="24">
        <v>17</v>
      </c>
      <c r="C9486" s="22">
        <v>27</v>
      </c>
      <c r="D9486" s="21" t="s">
        <v>120174</v>
      </c>
      <c r="E9486" s="21" t="s">
        <v>120175</v>
      </c>
      <c r="F9486" s="21" t="s">
        <v>102428</v>
      </c>
      <c r="G9486" s="22">
        <v>10</v>
      </c>
      <c r="H9486" s="22">
        <v>13</v>
      </c>
      <c r="I9486" s="22">
        <v>26</v>
      </c>
      <c r="J9486" s="21" t="s">
        <v>126808</v>
      </c>
    </row>
    <row r="9487" spans="1:10" ht="44" customHeight="1">
      <c r="A9487" s="19" t="s">
        <v>126809</v>
      </c>
      <c r="B9487" s="24">
        <v>21</v>
      </c>
      <c r="C9487" s="22">
        <v>15</v>
      </c>
      <c r="D9487" s="21" t="s">
        <v>126810</v>
      </c>
      <c r="E9487" s="21" t="s">
        <v>126811</v>
      </c>
      <c r="F9487" s="21" t="s">
        <v>101568</v>
      </c>
      <c r="G9487" s="22">
        <v>2</v>
      </c>
      <c r="H9487" s="22">
        <v>9</v>
      </c>
      <c r="I9487" s="22">
        <v>18</v>
      </c>
      <c r="J9487" s="21" t="s">
        <v>126812</v>
      </c>
    </row>
    <row r="9488" spans="1:10" ht="44" customHeight="1">
      <c r="A9488" s="19" t="s">
        <v>126813</v>
      </c>
      <c r="B9488" s="24">
        <v>13</v>
      </c>
      <c r="C9488" s="22">
        <v>15</v>
      </c>
      <c r="D9488" s="21" t="s">
        <v>102214</v>
      </c>
      <c r="E9488" s="21" t="s">
        <v>102215</v>
      </c>
      <c r="F9488" s="21" t="s">
        <v>101568</v>
      </c>
      <c r="G9488" s="22">
        <v>2</v>
      </c>
      <c r="H9488" s="22">
        <v>9</v>
      </c>
      <c r="I9488" s="22">
        <v>19</v>
      </c>
      <c r="J9488" s="21" t="s">
        <v>126814</v>
      </c>
    </row>
    <row r="9489" spans="1:10" ht="44" customHeight="1">
      <c r="A9489" s="19" t="s">
        <v>126815</v>
      </c>
      <c r="B9489" s="24">
        <v>41</v>
      </c>
      <c r="C9489" s="22">
        <v>67</v>
      </c>
      <c r="D9489" s="21" t="s">
        <v>126816</v>
      </c>
      <c r="E9489" s="21" t="s">
        <v>126817</v>
      </c>
      <c r="F9489" s="21" t="s">
        <v>102062</v>
      </c>
      <c r="G9489" s="22">
        <v>5</v>
      </c>
      <c r="H9489" s="22">
        <v>13</v>
      </c>
      <c r="I9489" s="22">
        <v>18</v>
      </c>
      <c r="J9489" s="21" t="s">
        <v>126818</v>
      </c>
    </row>
    <row r="9490" spans="1:10" ht="44" customHeight="1">
      <c r="A9490" s="19" t="s">
        <v>126819</v>
      </c>
      <c r="B9490" s="24">
        <v>19</v>
      </c>
      <c r="C9490" s="22">
        <v>15</v>
      </c>
      <c r="D9490" s="21" t="s">
        <v>126820</v>
      </c>
      <c r="E9490" s="21" t="s">
        <v>126821</v>
      </c>
      <c r="F9490" s="21" t="s">
        <v>14739</v>
      </c>
      <c r="G9490" s="22">
        <v>10</v>
      </c>
      <c r="H9490" s="22">
        <v>0</v>
      </c>
      <c r="I9490" s="22">
        <v>0</v>
      </c>
      <c r="J9490" s="21" t="s">
        <v>126822</v>
      </c>
    </row>
    <row r="9491" spans="1:10" ht="44" customHeight="1">
      <c r="A9491" s="19" t="s">
        <v>126823</v>
      </c>
      <c r="B9491" s="24">
        <v>30</v>
      </c>
      <c r="C9491" s="22">
        <v>15</v>
      </c>
      <c r="D9491" s="21" t="s">
        <v>108890</v>
      </c>
      <c r="E9491" s="21" t="s">
        <v>108891</v>
      </c>
      <c r="F9491" s="21" t="s">
        <v>101554</v>
      </c>
      <c r="G9491" s="22">
        <v>10</v>
      </c>
      <c r="H9491" s="22">
        <v>0</v>
      </c>
      <c r="I9491" s="22">
        <v>0</v>
      </c>
      <c r="J9491" s="21" t="s">
        <v>117686</v>
      </c>
    </row>
    <row r="9492" spans="1:10" ht="44" customHeight="1">
      <c r="A9492" s="19" t="s">
        <v>126824</v>
      </c>
      <c r="B9492" s="24">
        <v>28</v>
      </c>
      <c r="C9492" s="22">
        <v>17</v>
      </c>
      <c r="D9492" s="21" t="s">
        <v>126825</v>
      </c>
      <c r="E9492" s="21" t="s">
        <v>126826</v>
      </c>
      <c r="F9492" s="22">
        <v>1</v>
      </c>
      <c r="G9492" s="22">
        <v>1</v>
      </c>
      <c r="H9492" s="22">
        <v>12</v>
      </c>
      <c r="I9492" s="22">
        <v>27</v>
      </c>
      <c r="J9492" s="21" t="s">
        <v>126827</v>
      </c>
    </row>
    <row r="9493" spans="1:10" ht="20" customHeight="1">
      <c r="A9493" s="27">
        <v>-999</v>
      </c>
      <c r="B9493" s="24">
        <v>-999</v>
      </c>
      <c r="C9493" s="22">
        <v>-999</v>
      </c>
      <c r="D9493" s="22">
        <v>-999</v>
      </c>
      <c r="E9493" s="22">
        <v>-999</v>
      </c>
      <c r="F9493" s="22">
        <v>-999</v>
      </c>
      <c r="G9493" s="22">
        <v>-999</v>
      </c>
      <c r="H9493" s="22">
        <v>-999</v>
      </c>
      <c r="I9493" s="22">
        <v>-999</v>
      </c>
      <c r="J9493" s="22">
        <v>-999</v>
      </c>
    </row>
    <row r="9494" spans="1:10" ht="44" customHeight="1">
      <c r="A9494" s="19" t="s">
        <v>126828</v>
      </c>
      <c r="B9494" s="24">
        <v>21</v>
      </c>
      <c r="C9494" s="22">
        <v>25</v>
      </c>
      <c r="D9494" s="21" t="s">
        <v>125267</v>
      </c>
      <c r="E9494" s="21" t="s">
        <v>125268</v>
      </c>
      <c r="F9494" s="21" t="s">
        <v>101996</v>
      </c>
      <c r="G9494" s="22">
        <v>12</v>
      </c>
      <c r="H9494" s="22">
        <v>9</v>
      </c>
      <c r="I9494" s="22">
        <v>14</v>
      </c>
      <c r="J9494" s="21" t="s">
        <v>126829</v>
      </c>
    </row>
    <row r="9495" spans="1:10" ht="44" customHeight="1">
      <c r="A9495" s="19" t="s">
        <v>126830</v>
      </c>
      <c r="B9495" s="24">
        <v>65</v>
      </c>
      <c r="C9495" s="22">
        <v>43</v>
      </c>
      <c r="D9495" s="21" t="s">
        <v>126831</v>
      </c>
      <c r="E9495" s="21" t="s">
        <v>126832</v>
      </c>
      <c r="F9495" s="21" t="s">
        <v>113478</v>
      </c>
      <c r="G9495" s="22">
        <v>13</v>
      </c>
      <c r="H9495" s="22">
        <v>11</v>
      </c>
      <c r="I9495" s="22">
        <v>26</v>
      </c>
      <c r="J9495" s="21" t="s">
        <v>126833</v>
      </c>
    </row>
    <row r="9496" spans="1:10" ht="44" customHeight="1">
      <c r="A9496" s="19" t="s">
        <v>126834</v>
      </c>
      <c r="B9496" s="24">
        <v>52</v>
      </c>
      <c r="C9496" s="22">
        <v>34</v>
      </c>
      <c r="D9496" s="21" t="s">
        <v>107603</v>
      </c>
      <c r="E9496" s="21" t="s">
        <v>107604</v>
      </c>
      <c r="F9496" s="21" t="s">
        <v>103468</v>
      </c>
      <c r="G9496" s="22">
        <v>9</v>
      </c>
      <c r="H9496" s="22">
        <v>21</v>
      </c>
      <c r="I9496" s="22">
        <v>30</v>
      </c>
      <c r="J9496" s="21" t="s">
        <v>126835</v>
      </c>
    </row>
    <row r="9497" spans="1:10" ht="44" customHeight="1">
      <c r="A9497" s="19" t="s">
        <v>126836</v>
      </c>
      <c r="B9497" s="24">
        <v>23</v>
      </c>
      <c r="C9497" s="22">
        <v>15</v>
      </c>
      <c r="D9497" s="21" t="s">
        <v>116817</v>
      </c>
      <c r="E9497" s="21" t="s">
        <v>116818</v>
      </c>
      <c r="F9497" s="21" t="s">
        <v>101554</v>
      </c>
      <c r="G9497" s="22">
        <v>10</v>
      </c>
      <c r="H9497" s="22">
        <v>0</v>
      </c>
      <c r="I9497" s="22">
        <v>0</v>
      </c>
      <c r="J9497" s="21" t="s">
        <v>126837</v>
      </c>
    </row>
    <row r="9498" spans="1:10" ht="32" customHeight="1">
      <c r="A9498" s="19" t="s">
        <v>126838</v>
      </c>
      <c r="B9498" s="24">
        <v>20</v>
      </c>
      <c r="C9498" s="22">
        <v>16</v>
      </c>
      <c r="D9498" s="21" t="s">
        <v>102492</v>
      </c>
      <c r="E9498" s="21" t="s">
        <v>102493</v>
      </c>
      <c r="F9498" s="21" t="s">
        <v>101945</v>
      </c>
      <c r="G9498" s="22">
        <v>1</v>
      </c>
      <c r="H9498" s="22">
        <v>11</v>
      </c>
      <c r="I9498" s="22">
        <v>17</v>
      </c>
      <c r="J9498" s="21" t="s">
        <v>110945</v>
      </c>
    </row>
    <row r="9499" spans="1:10" ht="32" customHeight="1">
      <c r="A9499" s="19" t="s">
        <v>126839</v>
      </c>
      <c r="B9499" s="24">
        <v>13</v>
      </c>
      <c r="C9499" s="22">
        <v>15</v>
      </c>
      <c r="D9499" s="21" t="s">
        <v>104480</v>
      </c>
      <c r="E9499" s="21" t="s">
        <v>104481</v>
      </c>
      <c r="F9499" s="21" t="s">
        <v>101554</v>
      </c>
      <c r="G9499" s="22">
        <v>10</v>
      </c>
      <c r="H9499" s="22">
        <v>0</v>
      </c>
      <c r="I9499" s="22">
        <v>0</v>
      </c>
      <c r="J9499" s="21" t="s">
        <v>107460</v>
      </c>
    </row>
    <row r="9500" spans="1:10" ht="32" customHeight="1">
      <c r="A9500" s="19" t="s">
        <v>126840</v>
      </c>
      <c r="B9500" s="24">
        <v>40</v>
      </c>
      <c r="C9500" s="22">
        <v>23</v>
      </c>
      <c r="D9500" s="21" t="s">
        <v>107909</v>
      </c>
      <c r="E9500" s="21" t="s">
        <v>107910</v>
      </c>
      <c r="F9500" s="21" t="s">
        <v>102001</v>
      </c>
      <c r="G9500" s="22">
        <v>7</v>
      </c>
      <c r="H9500" s="22">
        <v>12</v>
      </c>
      <c r="I9500" s="22">
        <v>24</v>
      </c>
      <c r="J9500" s="21" t="s">
        <v>116812</v>
      </c>
    </row>
    <row r="9501" spans="1:10" ht="44" customHeight="1">
      <c r="A9501" s="19" t="s">
        <v>126841</v>
      </c>
      <c r="B9501" s="24">
        <v>17</v>
      </c>
      <c r="C9501" s="22">
        <v>15</v>
      </c>
      <c r="D9501" s="21" t="s">
        <v>105328</v>
      </c>
      <c r="E9501" s="21" t="s">
        <v>105329</v>
      </c>
      <c r="F9501" s="21" t="s">
        <v>101554</v>
      </c>
      <c r="G9501" s="22">
        <v>10</v>
      </c>
      <c r="H9501" s="22">
        <v>0</v>
      </c>
      <c r="I9501" s="22">
        <v>0</v>
      </c>
      <c r="J9501" s="21" t="s">
        <v>126842</v>
      </c>
    </row>
    <row r="9502" spans="1:10" ht="44" customHeight="1">
      <c r="A9502" s="19" t="s">
        <v>126843</v>
      </c>
      <c r="B9502" s="24">
        <v>41</v>
      </c>
      <c r="C9502" s="22">
        <v>15</v>
      </c>
      <c r="D9502" s="21" t="s">
        <v>110780</v>
      </c>
      <c r="E9502" s="21" t="s">
        <v>110781</v>
      </c>
      <c r="F9502" s="21" t="s">
        <v>101528</v>
      </c>
      <c r="G9502" s="22">
        <v>10</v>
      </c>
      <c r="H9502" s="22">
        <v>0</v>
      </c>
      <c r="I9502" s="22">
        <v>0</v>
      </c>
      <c r="J9502" s="21" t="s">
        <v>126844</v>
      </c>
    </row>
    <row r="9503" spans="1:10" ht="32" customHeight="1">
      <c r="A9503" s="19" t="s">
        <v>126845</v>
      </c>
      <c r="B9503" s="24">
        <v>30</v>
      </c>
      <c r="C9503" s="22">
        <v>15</v>
      </c>
      <c r="D9503" s="21" t="s">
        <v>108672</v>
      </c>
      <c r="E9503" s="21" t="s">
        <v>108673</v>
      </c>
      <c r="F9503" s="21" t="s">
        <v>14739</v>
      </c>
      <c r="G9503" s="22">
        <v>10</v>
      </c>
      <c r="H9503" s="22">
        <v>0</v>
      </c>
      <c r="I9503" s="22">
        <v>0</v>
      </c>
      <c r="J9503" s="21" t="s">
        <v>112968</v>
      </c>
    </row>
    <row r="9504" spans="1:10" ht="32" customHeight="1">
      <c r="A9504" s="19" t="s">
        <v>126846</v>
      </c>
      <c r="B9504" s="24">
        <v>17</v>
      </c>
      <c r="C9504" s="22">
        <v>15</v>
      </c>
      <c r="D9504" s="21" t="s">
        <v>126847</v>
      </c>
      <c r="E9504" s="21" t="s">
        <v>126848</v>
      </c>
      <c r="F9504" s="21" t="s">
        <v>101554</v>
      </c>
      <c r="G9504" s="22">
        <v>10</v>
      </c>
      <c r="H9504" s="22">
        <v>0</v>
      </c>
      <c r="I9504" s="22">
        <v>0</v>
      </c>
      <c r="J9504" s="21" t="s">
        <v>126849</v>
      </c>
    </row>
    <row r="9505" spans="1:10" ht="32" customHeight="1">
      <c r="A9505" s="19" t="s">
        <v>126850</v>
      </c>
      <c r="B9505" s="24">
        <v>21</v>
      </c>
      <c r="C9505" s="22">
        <v>15</v>
      </c>
      <c r="D9505" s="21" t="s">
        <v>102804</v>
      </c>
      <c r="E9505" s="21" t="s">
        <v>102805</v>
      </c>
      <c r="F9505" s="21" t="s">
        <v>101563</v>
      </c>
      <c r="G9505" s="22">
        <v>10</v>
      </c>
      <c r="H9505" s="22">
        <v>0</v>
      </c>
      <c r="I9505" s="22">
        <v>0</v>
      </c>
      <c r="J9505" s="21" t="s">
        <v>126851</v>
      </c>
    </row>
    <row r="9506" spans="1:10" ht="32" customHeight="1">
      <c r="A9506" s="19" t="s">
        <v>126852</v>
      </c>
      <c r="B9506" s="24">
        <v>20</v>
      </c>
      <c r="C9506" s="22">
        <v>15</v>
      </c>
      <c r="D9506" s="21" t="s">
        <v>126853</v>
      </c>
      <c r="E9506" s="21" t="s">
        <v>126854</v>
      </c>
      <c r="F9506" s="21" t="s">
        <v>101694</v>
      </c>
      <c r="G9506" s="22">
        <v>10</v>
      </c>
      <c r="H9506" s="22">
        <v>0</v>
      </c>
      <c r="I9506" s="22">
        <v>0</v>
      </c>
      <c r="J9506" s="21" t="s">
        <v>126855</v>
      </c>
    </row>
    <row r="9507" spans="1:10" ht="32" customHeight="1">
      <c r="A9507" s="19" t="s">
        <v>126856</v>
      </c>
      <c r="B9507" s="24">
        <v>31</v>
      </c>
      <c r="C9507" s="22">
        <v>46</v>
      </c>
      <c r="D9507" s="21" t="s">
        <v>110199</v>
      </c>
      <c r="E9507" s="21" t="s">
        <v>110200</v>
      </c>
      <c r="F9507" s="21" t="s">
        <v>121794</v>
      </c>
      <c r="G9507" s="22">
        <v>17</v>
      </c>
      <c r="H9507" s="22">
        <v>25</v>
      </c>
      <c r="I9507" s="22">
        <v>41</v>
      </c>
      <c r="J9507" s="21" t="s">
        <v>126857</v>
      </c>
    </row>
    <row r="9508" spans="1:10" ht="44" customHeight="1">
      <c r="A9508" s="19" t="s">
        <v>126858</v>
      </c>
      <c r="B9508" s="24">
        <v>26</v>
      </c>
      <c r="C9508" s="22">
        <v>18</v>
      </c>
      <c r="D9508" s="21" t="s">
        <v>105637</v>
      </c>
      <c r="E9508" s="21" t="s">
        <v>105638</v>
      </c>
      <c r="F9508" s="21" t="s">
        <v>102782</v>
      </c>
      <c r="G9508" s="22">
        <v>1</v>
      </c>
      <c r="H9508" s="22">
        <v>13</v>
      </c>
      <c r="I9508" s="22">
        <v>22</v>
      </c>
      <c r="J9508" s="21" t="s">
        <v>126859</v>
      </c>
    </row>
    <row r="9509" spans="1:10" ht="20" customHeight="1">
      <c r="A9509" s="27">
        <v>-999</v>
      </c>
      <c r="B9509" s="24">
        <v>-999</v>
      </c>
      <c r="C9509" s="22">
        <v>-999</v>
      </c>
      <c r="D9509" s="22">
        <v>-999</v>
      </c>
      <c r="E9509" s="22">
        <v>-999</v>
      </c>
      <c r="F9509" s="22">
        <v>-999</v>
      </c>
      <c r="G9509" s="22">
        <v>-999</v>
      </c>
      <c r="H9509" s="22">
        <v>-999</v>
      </c>
      <c r="I9509" s="22">
        <v>-999</v>
      </c>
      <c r="J9509" s="22">
        <v>-999</v>
      </c>
    </row>
    <row r="9510" spans="1:10" ht="32" customHeight="1">
      <c r="A9510" s="19" t="s">
        <v>126860</v>
      </c>
      <c r="B9510" s="24">
        <v>20</v>
      </c>
      <c r="C9510" s="22">
        <v>15</v>
      </c>
      <c r="D9510" s="21" t="s">
        <v>102845</v>
      </c>
      <c r="E9510" s="21" t="s">
        <v>102846</v>
      </c>
      <c r="F9510" s="21" t="s">
        <v>101554</v>
      </c>
      <c r="G9510" s="22">
        <v>10</v>
      </c>
      <c r="H9510" s="22">
        <v>0</v>
      </c>
      <c r="I9510" s="22">
        <v>0</v>
      </c>
      <c r="J9510" s="21" t="s">
        <v>102847</v>
      </c>
    </row>
    <row r="9511" spans="1:10" ht="32" customHeight="1">
      <c r="A9511" s="19" t="s">
        <v>126861</v>
      </c>
      <c r="B9511" s="24">
        <v>16</v>
      </c>
      <c r="C9511" s="22">
        <v>22</v>
      </c>
      <c r="D9511" s="21" t="s">
        <v>126862</v>
      </c>
      <c r="E9511" s="21" t="s">
        <v>126863</v>
      </c>
      <c r="F9511" s="21" t="s">
        <v>102559</v>
      </c>
      <c r="G9511" s="22">
        <v>6</v>
      </c>
      <c r="H9511" s="22">
        <v>12</v>
      </c>
      <c r="I9511" s="22">
        <v>21</v>
      </c>
      <c r="J9511" s="21" t="s">
        <v>126864</v>
      </c>
    </row>
    <row r="9512" spans="1:10" ht="32" customHeight="1">
      <c r="A9512" s="19" t="s">
        <v>126865</v>
      </c>
      <c r="B9512" s="24">
        <v>21</v>
      </c>
      <c r="C9512" s="22">
        <v>15</v>
      </c>
      <c r="D9512" s="21" t="s">
        <v>126866</v>
      </c>
      <c r="E9512" s="21" t="s">
        <v>126867</v>
      </c>
      <c r="F9512" s="21" t="s">
        <v>101528</v>
      </c>
      <c r="G9512" s="22">
        <v>10</v>
      </c>
      <c r="H9512" s="22">
        <v>0</v>
      </c>
      <c r="I9512" s="22">
        <v>0</v>
      </c>
      <c r="J9512" s="21" t="s">
        <v>126868</v>
      </c>
    </row>
    <row r="9513" spans="1:10" ht="32" customHeight="1">
      <c r="A9513" s="19" t="s">
        <v>126869</v>
      </c>
      <c r="B9513" s="24">
        <v>21</v>
      </c>
      <c r="C9513" s="22">
        <v>15</v>
      </c>
      <c r="D9513" s="21" t="s">
        <v>126866</v>
      </c>
      <c r="E9513" s="21" t="s">
        <v>126867</v>
      </c>
      <c r="F9513" s="21" t="s">
        <v>101528</v>
      </c>
      <c r="G9513" s="22">
        <v>10</v>
      </c>
      <c r="H9513" s="22">
        <v>0</v>
      </c>
      <c r="I9513" s="22">
        <v>0</v>
      </c>
      <c r="J9513" s="21" t="s">
        <v>126868</v>
      </c>
    </row>
    <row r="9514" spans="1:10" ht="32" customHeight="1">
      <c r="A9514" s="19" t="s">
        <v>126870</v>
      </c>
      <c r="B9514" s="24">
        <v>13</v>
      </c>
      <c r="C9514" s="22">
        <v>15</v>
      </c>
      <c r="D9514" s="21" t="s">
        <v>126871</v>
      </c>
      <c r="E9514" s="21" t="s">
        <v>126872</v>
      </c>
      <c r="F9514" s="21" t="s">
        <v>14739</v>
      </c>
      <c r="G9514" s="22">
        <v>10</v>
      </c>
      <c r="H9514" s="22">
        <v>0</v>
      </c>
      <c r="I9514" s="22">
        <v>0</v>
      </c>
      <c r="J9514" s="21" t="s">
        <v>126873</v>
      </c>
    </row>
    <row r="9515" spans="1:10" ht="32" customHeight="1">
      <c r="A9515" s="19" t="s">
        <v>126874</v>
      </c>
      <c r="B9515" s="24">
        <v>27</v>
      </c>
      <c r="C9515" s="22">
        <v>15</v>
      </c>
      <c r="D9515" s="21" t="s">
        <v>115112</v>
      </c>
      <c r="E9515" s="21" t="s">
        <v>115113</v>
      </c>
      <c r="F9515" s="21" t="s">
        <v>101568</v>
      </c>
      <c r="G9515" s="22">
        <v>1</v>
      </c>
      <c r="H9515" s="22">
        <v>10</v>
      </c>
      <c r="I9515" s="22">
        <v>13</v>
      </c>
      <c r="J9515" s="21" t="s">
        <v>126875</v>
      </c>
    </row>
    <row r="9516" spans="1:10" ht="32" customHeight="1">
      <c r="A9516" s="19" t="s">
        <v>126876</v>
      </c>
      <c r="B9516" s="24">
        <v>13</v>
      </c>
      <c r="C9516" s="22">
        <v>15</v>
      </c>
      <c r="D9516" s="21" t="s">
        <v>118518</v>
      </c>
      <c r="E9516" s="21" t="s">
        <v>118519</v>
      </c>
      <c r="F9516" s="21" t="s">
        <v>101554</v>
      </c>
      <c r="G9516" s="22">
        <v>10</v>
      </c>
      <c r="H9516" s="22">
        <v>0</v>
      </c>
      <c r="I9516" s="22">
        <v>0</v>
      </c>
      <c r="J9516" s="21" t="s">
        <v>118520</v>
      </c>
    </row>
    <row r="9517" spans="1:10" ht="32" customHeight="1">
      <c r="A9517" s="19" t="s">
        <v>126877</v>
      </c>
      <c r="B9517" s="24">
        <v>20</v>
      </c>
      <c r="C9517" s="22">
        <v>15</v>
      </c>
      <c r="D9517" s="21" t="s">
        <v>126878</v>
      </c>
      <c r="E9517" s="21" t="s">
        <v>126879</v>
      </c>
      <c r="F9517" s="21" t="s">
        <v>14739</v>
      </c>
      <c r="G9517" s="22">
        <v>10</v>
      </c>
      <c r="H9517" s="22">
        <v>0</v>
      </c>
      <c r="I9517" s="22">
        <v>0</v>
      </c>
      <c r="J9517" s="21" t="s">
        <v>126880</v>
      </c>
    </row>
    <row r="9518" spans="1:10" ht="32" customHeight="1">
      <c r="A9518" s="19" t="s">
        <v>126881</v>
      </c>
      <c r="B9518" s="24">
        <v>79</v>
      </c>
      <c r="C9518" s="22">
        <v>15</v>
      </c>
      <c r="D9518" s="21" t="s">
        <v>111447</v>
      </c>
      <c r="E9518" s="21" t="s">
        <v>111448</v>
      </c>
      <c r="F9518" s="21" t="s">
        <v>101563</v>
      </c>
      <c r="G9518" s="22">
        <v>10</v>
      </c>
      <c r="H9518" s="22">
        <v>0</v>
      </c>
      <c r="I9518" s="22">
        <v>0</v>
      </c>
      <c r="J9518" s="21" t="s">
        <v>126882</v>
      </c>
    </row>
    <row r="9519" spans="1:10" ht="32" customHeight="1">
      <c r="A9519" s="19" t="s">
        <v>126883</v>
      </c>
      <c r="B9519" s="24">
        <v>60</v>
      </c>
      <c r="C9519" s="22">
        <v>25</v>
      </c>
      <c r="D9519" s="21" t="s">
        <v>110053</v>
      </c>
      <c r="E9519" s="21" t="s">
        <v>110054</v>
      </c>
      <c r="F9519" s="21" t="s">
        <v>101568</v>
      </c>
      <c r="G9519" s="22">
        <v>1</v>
      </c>
      <c r="H9519" s="22">
        <v>20</v>
      </c>
      <c r="I9519" s="22">
        <v>30</v>
      </c>
      <c r="J9519" s="21" t="s">
        <v>126884</v>
      </c>
    </row>
    <row r="9520" spans="1:10" ht="32" customHeight="1">
      <c r="A9520" s="19" t="s">
        <v>126885</v>
      </c>
      <c r="B9520" s="24">
        <v>21</v>
      </c>
      <c r="C9520" s="22">
        <v>19</v>
      </c>
      <c r="D9520" s="21" t="s">
        <v>126886</v>
      </c>
      <c r="E9520" s="21" t="s">
        <v>126887</v>
      </c>
      <c r="F9520" s="21" t="s">
        <v>102114</v>
      </c>
      <c r="G9520" s="22">
        <v>2</v>
      </c>
      <c r="H9520" s="22">
        <v>13</v>
      </c>
      <c r="I9520" s="22">
        <v>21</v>
      </c>
      <c r="J9520" s="21" t="s">
        <v>126888</v>
      </c>
    </row>
    <row r="9521" spans="1:10" ht="32" customHeight="1">
      <c r="A9521" s="19" t="s">
        <v>126889</v>
      </c>
      <c r="B9521" s="24">
        <v>32</v>
      </c>
      <c r="C9521" s="22">
        <v>15</v>
      </c>
      <c r="D9521" s="21" t="s">
        <v>119075</v>
      </c>
      <c r="E9521" s="21" t="s">
        <v>119076</v>
      </c>
      <c r="F9521" s="21" t="s">
        <v>14739</v>
      </c>
      <c r="G9521" s="22">
        <v>10</v>
      </c>
      <c r="H9521" s="22">
        <v>0</v>
      </c>
      <c r="I9521" s="22">
        <v>0</v>
      </c>
      <c r="J9521" s="21" t="s">
        <v>126890</v>
      </c>
    </row>
    <row r="9522" spans="1:10" ht="32" customHeight="1">
      <c r="A9522" s="19" t="s">
        <v>126891</v>
      </c>
      <c r="B9522" s="24">
        <v>25</v>
      </c>
      <c r="C9522" s="22">
        <v>20</v>
      </c>
      <c r="D9522" s="21" t="s">
        <v>120244</v>
      </c>
      <c r="E9522" s="21" t="s">
        <v>120245</v>
      </c>
      <c r="F9522" s="21" t="s">
        <v>101623</v>
      </c>
      <c r="G9522" s="22">
        <v>1</v>
      </c>
      <c r="H9522" s="22">
        <v>15</v>
      </c>
      <c r="I9522" s="22">
        <v>19</v>
      </c>
      <c r="J9522" s="21" t="s">
        <v>126892</v>
      </c>
    </row>
    <row r="9523" spans="1:10" ht="32" customHeight="1">
      <c r="A9523" s="19" t="s">
        <v>126893</v>
      </c>
      <c r="B9523" s="24">
        <v>13</v>
      </c>
      <c r="C9523" s="22">
        <v>15</v>
      </c>
      <c r="D9523" s="21" t="s">
        <v>122168</v>
      </c>
      <c r="E9523" s="21" t="s">
        <v>122169</v>
      </c>
      <c r="F9523" s="21" t="s">
        <v>101563</v>
      </c>
      <c r="G9523" s="22">
        <v>10</v>
      </c>
      <c r="H9523" s="22">
        <v>0</v>
      </c>
      <c r="I9523" s="22">
        <v>0</v>
      </c>
      <c r="J9523" s="21" t="s">
        <v>126894</v>
      </c>
    </row>
    <row r="9524" spans="1:10" ht="44" customHeight="1">
      <c r="A9524" s="19" t="s">
        <v>126895</v>
      </c>
      <c r="B9524" s="24">
        <v>33</v>
      </c>
      <c r="C9524" s="22">
        <v>15</v>
      </c>
      <c r="D9524" s="21" t="s">
        <v>102600</v>
      </c>
      <c r="E9524" s="21" t="s">
        <v>102601</v>
      </c>
      <c r="F9524" s="21" t="s">
        <v>101628</v>
      </c>
      <c r="G9524" s="22">
        <v>1</v>
      </c>
      <c r="H9524" s="22">
        <v>10</v>
      </c>
      <c r="I9524" s="22">
        <v>19</v>
      </c>
      <c r="J9524" s="21" t="s">
        <v>126896</v>
      </c>
    </row>
    <row r="9525" spans="1:10" ht="32" customHeight="1">
      <c r="A9525" s="19" t="s">
        <v>126897</v>
      </c>
      <c r="B9525" s="24">
        <v>45</v>
      </c>
      <c r="C9525" s="22">
        <v>28</v>
      </c>
      <c r="D9525" s="21" t="s">
        <v>114071</v>
      </c>
      <c r="E9525" s="21" t="s">
        <v>114072</v>
      </c>
      <c r="F9525" s="21" t="s">
        <v>110849</v>
      </c>
      <c r="G9525" s="22">
        <v>4</v>
      </c>
      <c r="H9525" s="22">
        <v>20</v>
      </c>
      <c r="I9525" s="22">
        <v>40</v>
      </c>
      <c r="J9525" s="21" t="s">
        <v>126898</v>
      </c>
    </row>
    <row r="9526" spans="1:10" ht="32" customHeight="1">
      <c r="A9526" s="19" t="s">
        <v>126899</v>
      </c>
      <c r="B9526" s="24">
        <v>19</v>
      </c>
      <c r="C9526" s="22">
        <v>15</v>
      </c>
      <c r="D9526" s="21" t="s">
        <v>126900</v>
      </c>
      <c r="E9526" s="21" t="s">
        <v>126901</v>
      </c>
      <c r="F9526" s="21" t="s">
        <v>101568</v>
      </c>
      <c r="G9526" s="22">
        <v>1</v>
      </c>
      <c r="H9526" s="22">
        <v>9</v>
      </c>
      <c r="I9526" s="22">
        <v>16</v>
      </c>
      <c r="J9526" s="21" t="s">
        <v>126902</v>
      </c>
    </row>
    <row r="9527" spans="1:10" ht="32" customHeight="1">
      <c r="A9527" s="19" t="s">
        <v>126903</v>
      </c>
      <c r="B9527" s="24">
        <v>26</v>
      </c>
      <c r="C9527" s="22">
        <v>17</v>
      </c>
      <c r="D9527" s="21" t="s">
        <v>108972</v>
      </c>
      <c r="E9527" s="21" t="s">
        <v>108973</v>
      </c>
      <c r="F9527" s="21" t="s">
        <v>101710</v>
      </c>
      <c r="G9527" s="22">
        <v>1</v>
      </c>
      <c r="H9527" s="22">
        <v>12</v>
      </c>
      <c r="I9527" s="22">
        <v>20</v>
      </c>
      <c r="J9527" s="21" t="s">
        <v>126904</v>
      </c>
    </row>
    <row r="9528" spans="1:10" ht="32" customHeight="1">
      <c r="A9528" s="19" t="s">
        <v>126905</v>
      </c>
      <c r="B9528" s="24">
        <v>27</v>
      </c>
      <c r="C9528" s="22">
        <v>15</v>
      </c>
      <c r="D9528" s="21" t="s">
        <v>120806</v>
      </c>
      <c r="E9528" s="21" t="s">
        <v>120807</v>
      </c>
      <c r="F9528" s="21" t="s">
        <v>101694</v>
      </c>
      <c r="G9528" s="22">
        <v>10</v>
      </c>
      <c r="H9528" s="22">
        <v>0</v>
      </c>
      <c r="I9528" s="22">
        <v>0</v>
      </c>
      <c r="J9528" s="21" t="s">
        <v>126906</v>
      </c>
    </row>
    <row r="9529" spans="1:10" ht="32" customHeight="1">
      <c r="A9529" s="19" t="s">
        <v>126907</v>
      </c>
      <c r="B9529" s="24">
        <v>38</v>
      </c>
      <c r="C9529" s="22">
        <v>32</v>
      </c>
      <c r="D9529" s="21" t="s">
        <v>126908</v>
      </c>
      <c r="E9529" s="21" t="s">
        <v>126909</v>
      </c>
      <c r="F9529" s="21" t="s">
        <v>104761</v>
      </c>
      <c r="G9529" s="22">
        <v>12</v>
      </c>
      <c r="H9529" s="22">
        <v>9</v>
      </c>
      <c r="I9529" s="22">
        <v>15</v>
      </c>
      <c r="J9529" s="21" t="s">
        <v>126910</v>
      </c>
    </row>
    <row r="9530" spans="1:10" ht="32" customHeight="1">
      <c r="A9530" s="19" t="s">
        <v>126911</v>
      </c>
      <c r="B9530" s="24">
        <v>19</v>
      </c>
      <c r="C9530" s="22">
        <v>15</v>
      </c>
      <c r="D9530" s="21" t="s">
        <v>123315</v>
      </c>
      <c r="E9530" s="21" t="s">
        <v>123316</v>
      </c>
      <c r="F9530" s="21" t="s">
        <v>14739</v>
      </c>
      <c r="G9530" s="22">
        <v>10</v>
      </c>
      <c r="H9530" s="22">
        <v>0</v>
      </c>
      <c r="I9530" s="22">
        <v>0</v>
      </c>
      <c r="J9530" s="21" t="s">
        <v>126912</v>
      </c>
    </row>
    <row r="9531" spans="1:10" ht="32" customHeight="1">
      <c r="A9531" s="19" t="s">
        <v>126913</v>
      </c>
      <c r="B9531" s="24">
        <v>38</v>
      </c>
      <c r="C9531" s="22">
        <v>21</v>
      </c>
      <c r="D9531" s="21" t="s">
        <v>102880</v>
      </c>
      <c r="E9531" s="21" t="s">
        <v>102881</v>
      </c>
      <c r="F9531" s="21" t="s">
        <v>14743</v>
      </c>
      <c r="G9531" s="22">
        <v>7</v>
      </c>
      <c r="H9531" s="22">
        <v>10</v>
      </c>
      <c r="I9531" s="22">
        <v>19</v>
      </c>
      <c r="J9531" s="21" t="s">
        <v>104378</v>
      </c>
    </row>
    <row r="9532" spans="1:10" ht="32" customHeight="1">
      <c r="A9532" s="19" t="s">
        <v>126914</v>
      </c>
      <c r="B9532" s="24">
        <v>13</v>
      </c>
      <c r="C9532" s="22">
        <v>15</v>
      </c>
      <c r="D9532" s="21" t="s">
        <v>104480</v>
      </c>
      <c r="E9532" s="21" t="s">
        <v>104481</v>
      </c>
      <c r="F9532" s="21" t="s">
        <v>101554</v>
      </c>
      <c r="G9532" s="22">
        <v>10</v>
      </c>
      <c r="H9532" s="22">
        <v>0</v>
      </c>
      <c r="I9532" s="22">
        <v>0</v>
      </c>
      <c r="J9532" s="21" t="s">
        <v>107460</v>
      </c>
    </row>
    <row r="9533" spans="1:10" ht="32" customHeight="1">
      <c r="A9533" s="19" t="s">
        <v>126915</v>
      </c>
      <c r="B9533" s="24">
        <v>16</v>
      </c>
      <c r="C9533" s="22">
        <v>18</v>
      </c>
      <c r="D9533" s="21" t="s">
        <v>120543</v>
      </c>
      <c r="E9533" s="21" t="s">
        <v>120544</v>
      </c>
      <c r="F9533" s="21" t="s">
        <v>102782</v>
      </c>
      <c r="G9533" s="22">
        <v>2</v>
      </c>
      <c r="H9533" s="22">
        <v>12</v>
      </c>
      <c r="I9533" s="22">
        <v>25</v>
      </c>
      <c r="J9533" s="21" t="s">
        <v>126916</v>
      </c>
    </row>
    <row r="9534" spans="1:10" ht="20" customHeight="1">
      <c r="A9534" s="27">
        <v>-999</v>
      </c>
      <c r="B9534" s="24">
        <v>-999</v>
      </c>
      <c r="C9534" s="22">
        <v>-999</v>
      </c>
      <c r="D9534" s="22">
        <v>-999</v>
      </c>
      <c r="E9534" s="22">
        <v>-999</v>
      </c>
      <c r="F9534" s="22">
        <v>-999</v>
      </c>
      <c r="G9534" s="22">
        <v>-999</v>
      </c>
      <c r="H9534" s="22">
        <v>-999</v>
      </c>
      <c r="I9534" s="22">
        <v>-999</v>
      </c>
      <c r="J9534" s="22">
        <v>-999</v>
      </c>
    </row>
    <row r="9535" spans="1:10" ht="32" customHeight="1">
      <c r="A9535" s="19" t="s">
        <v>126917</v>
      </c>
      <c r="B9535" s="24">
        <v>31</v>
      </c>
      <c r="C9535" s="22">
        <v>19</v>
      </c>
      <c r="D9535" s="21" t="s">
        <v>113561</v>
      </c>
      <c r="E9535" s="21" t="s">
        <v>113562</v>
      </c>
      <c r="F9535" s="21" t="s">
        <v>102114</v>
      </c>
      <c r="G9535" s="22">
        <v>1</v>
      </c>
      <c r="H9535" s="22">
        <v>14</v>
      </c>
      <c r="I9535" s="22">
        <v>24</v>
      </c>
      <c r="J9535" s="21" t="s">
        <v>126918</v>
      </c>
    </row>
    <row r="9536" spans="1:10" ht="32" customHeight="1">
      <c r="A9536" s="19" t="s">
        <v>126919</v>
      </c>
      <c r="B9536" s="24">
        <v>24</v>
      </c>
      <c r="C9536" s="22">
        <v>15</v>
      </c>
      <c r="D9536" s="21" t="s">
        <v>108739</v>
      </c>
      <c r="E9536" s="21" t="s">
        <v>108740</v>
      </c>
      <c r="F9536" s="21" t="s">
        <v>101694</v>
      </c>
      <c r="G9536" s="22">
        <v>10</v>
      </c>
      <c r="H9536" s="22">
        <v>0</v>
      </c>
      <c r="I9536" s="22">
        <v>0</v>
      </c>
      <c r="J9536" s="21" t="s">
        <v>124832</v>
      </c>
    </row>
    <row r="9537" spans="1:10" ht="32" customHeight="1">
      <c r="A9537" s="19" t="s">
        <v>126920</v>
      </c>
      <c r="B9537" s="24">
        <v>23</v>
      </c>
      <c r="C9537" s="22">
        <v>15</v>
      </c>
      <c r="D9537" s="21" t="s">
        <v>114510</v>
      </c>
      <c r="E9537" s="21" t="s">
        <v>114511</v>
      </c>
      <c r="F9537" s="21" t="s">
        <v>101563</v>
      </c>
      <c r="G9537" s="22">
        <v>10</v>
      </c>
      <c r="H9537" s="22">
        <v>0</v>
      </c>
      <c r="I9537" s="22">
        <v>0</v>
      </c>
      <c r="J9537" s="21" t="s">
        <v>126921</v>
      </c>
    </row>
    <row r="9538" spans="1:10" ht="32" customHeight="1">
      <c r="A9538" s="19" t="s">
        <v>126922</v>
      </c>
      <c r="B9538" s="24">
        <v>13</v>
      </c>
      <c r="C9538" s="22">
        <v>15</v>
      </c>
      <c r="D9538" s="21" t="s">
        <v>108384</v>
      </c>
      <c r="E9538" s="21" t="s">
        <v>108385</v>
      </c>
      <c r="F9538" s="21" t="s">
        <v>101563</v>
      </c>
      <c r="G9538" s="22">
        <v>10</v>
      </c>
      <c r="H9538" s="22">
        <v>0</v>
      </c>
      <c r="I9538" s="22">
        <v>0</v>
      </c>
      <c r="J9538" s="21" t="s">
        <v>126923</v>
      </c>
    </row>
    <row r="9539" spans="1:10" ht="32" customHeight="1">
      <c r="A9539" s="19" t="s">
        <v>126924</v>
      </c>
      <c r="B9539" s="24">
        <v>24</v>
      </c>
      <c r="C9539" s="22">
        <v>32</v>
      </c>
      <c r="D9539" s="21" t="s">
        <v>126925</v>
      </c>
      <c r="E9539" s="21" t="s">
        <v>126926</v>
      </c>
      <c r="F9539" s="21" t="s">
        <v>108861</v>
      </c>
      <c r="G9539" s="22">
        <v>11</v>
      </c>
      <c r="H9539" s="22">
        <v>17</v>
      </c>
      <c r="I9539" s="22">
        <v>20</v>
      </c>
      <c r="J9539" s="21" t="s">
        <v>126927</v>
      </c>
    </row>
    <row r="9540" spans="1:10" ht="32" customHeight="1">
      <c r="A9540" s="19" t="s">
        <v>126928</v>
      </c>
      <c r="B9540" s="24">
        <v>18</v>
      </c>
      <c r="C9540" s="22">
        <v>15</v>
      </c>
      <c r="D9540" s="21" t="s">
        <v>106326</v>
      </c>
      <c r="E9540" s="21" t="s">
        <v>106327</v>
      </c>
      <c r="F9540" s="21" t="s">
        <v>101528</v>
      </c>
      <c r="G9540" s="22">
        <v>10</v>
      </c>
      <c r="H9540" s="22">
        <v>0</v>
      </c>
      <c r="I9540" s="22">
        <v>0</v>
      </c>
      <c r="J9540" s="21" t="s">
        <v>126929</v>
      </c>
    </row>
    <row r="9541" spans="1:10" ht="32" customHeight="1">
      <c r="A9541" s="19" t="s">
        <v>126930</v>
      </c>
      <c r="B9541" s="24">
        <v>22</v>
      </c>
      <c r="C9541" s="22">
        <v>15</v>
      </c>
      <c r="D9541" s="21" t="s">
        <v>110972</v>
      </c>
      <c r="E9541" s="21" t="s">
        <v>110973</v>
      </c>
      <c r="F9541" s="21" t="s">
        <v>101568</v>
      </c>
      <c r="G9541" s="22">
        <v>1</v>
      </c>
      <c r="H9541" s="22">
        <v>10</v>
      </c>
      <c r="I9541" s="22">
        <v>15</v>
      </c>
      <c r="J9541" s="21" t="s">
        <v>126931</v>
      </c>
    </row>
    <row r="9542" spans="1:10" ht="32" customHeight="1">
      <c r="A9542" s="19" t="s">
        <v>126932</v>
      </c>
      <c r="B9542" s="24">
        <v>19</v>
      </c>
      <c r="C9542" s="22">
        <v>17</v>
      </c>
      <c r="D9542" s="21" t="s">
        <v>122066</v>
      </c>
      <c r="E9542" s="21" t="s">
        <v>122067</v>
      </c>
      <c r="F9542" s="21" t="s">
        <v>101710</v>
      </c>
      <c r="G9542" s="22">
        <v>1</v>
      </c>
      <c r="H9542" s="22">
        <v>12</v>
      </c>
      <c r="I9542" s="22">
        <v>16</v>
      </c>
      <c r="J9542" s="21" t="s">
        <v>126933</v>
      </c>
    </row>
    <row r="9543" spans="1:10" ht="32" customHeight="1">
      <c r="A9543" s="19" t="s">
        <v>126934</v>
      </c>
      <c r="B9543" s="24">
        <v>21</v>
      </c>
      <c r="C9543" s="22">
        <v>15</v>
      </c>
      <c r="D9543" s="21" t="s">
        <v>126935</v>
      </c>
      <c r="E9543" s="21" t="s">
        <v>126936</v>
      </c>
      <c r="F9543" s="21" t="s">
        <v>101694</v>
      </c>
      <c r="G9543" s="22">
        <v>10</v>
      </c>
      <c r="H9543" s="22">
        <v>0</v>
      </c>
      <c r="I9543" s="22">
        <v>0</v>
      </c>
      <c r="J9543" s="21" t="s">
        <v>126937</v>
      </c>
    </row>
    <row r="9544" spans="1:10" ht="20" customHeight="1">
      <c r="A9544" s="27">
        <v>-999</v>
      </c>
      <c r="B9544" s="24">
        <v>-999</v>
      </c>
      <c r="C9544" s="22">
        <v>-999</v>
      </c>
      <c r="D9544" s="22">
        <v>-999</v>
      </c>
      <c r="E9544" s="22">
        <v>-999</v>
      </c>
      <c r="F9544" s="22">
        <v>-999</v>
      </c>
      <c r="G9544" s="22">
        <v>-999</v>
      </c>
      <c r="H9544" s="22">
        <v>-999</v>
      </c>
      <c r="I9544" s="22">
        <v>-999</v>
      </c>
      <c r="J9544" s="22">
        <v>-999</v>
      </c>
    </row>
    <row r="9545" spans="1:10" ht="32" customHeight="1">
      <c r="A9545" s="19" t="s">
        <v>126938</v>
      </c>
      <c r="B9545" s="24">
        <v>24</v>
      </c>
      <c r="C9545" s="22">
        <v>15</v>
      </c>
      <c r="D9545" s="21" t="s">
        <v>103214</v>
      </c>
      <c r="E9545" s="21" t="s">
        <v>103215</v>
      </c>
      <c r="F9545" s="21" t="s">
        <v>14739</v>
      </c>
      <c r="G9545" s="22">
        <v>10</v>
      </c>
      <c r="H9545" s="22">
        <v>0</v>
      </c>
      <c r="I9545" s="22">
        <v>0</v>
      </c>
      <c r="J9545" s="21" t="s">
        <v>103216</v>
      </c>
    </row>
    <row r="9546" spans="1:10" ht="44" customHeight="1">
      <c r="A9546" s="19" t="s">
        <v>126939</v>
      </c>
      <c r="B9546" s="24">
        <v>13</v>
      </c>
      <c r="C9546" s="22">
        <v>15</v>
      </c>
      <c r="D9546" s="21" t="s">
        <v>104446</v>
      </c>
      <c r="E9546" s="21" t="s">
        <v>104447</v>
      </c>
      <c r="F9546" s="21" t="s">
        <v>101563</v>
      </c>
      <c r="G9546" s="22">
        <v>10</v>
      </c>
      <c r="H9546" s="22">
        <v>0</v>
      </c>
      <c r="I9546" s="22">
        <v>0</v>
      </c>
      <c r="J9546" s="21" t="s">
        <v>126940</v>
      </c>
    </row>
    <row r="9547" spans="1:10" ht="32" customHeight="1">
      <c r="A9547" s="19" t="s">
        <v>126941</v>
      </c>
      <c r="B9547" s="24">
        <v>24</v>
      </c>
      <c r="C9547" s="22">
        <v>15</v>
      </c>
      <c r="D9547" s="21" t="s">
        <v>126942</v>
      </c>
      <c r="E9547" s="21" t="s">
        <v>126943</v>
      </c>
      <c r="F9547" s="21" t="s">
        <v>101528</v>
      </c>
      <c r="G9547" s="22">
        <v>10</v>
      </c>
      <c r="H9547" s="22">
        <v>0</v>
      </c>
      <c r="I9547" s="22">
        <v>0</v>
      </c>
      <c r="J9547" s="21" t="s">
        <v>126944</v>
      </c>
    </row>
    <row r="9548" spans="1:10" ht="32" customHeight="1">
      <c r="A9548" s="19" t="s">
        <v>126945</v>
      </c>
      <c r="B9548" s="24">
        <v>24</v>
      </c>
      <c r="C9548" s="22">
        <v>15</v>
      </c>
      <c r="D9548" s="21" t="s">
        <v>126942</v>
      </c>
      <c r="E9548" s="21" t="s">
        <v>126943</v>
      </c>
      <c r="F9548" s="21" t="s">
        <v>101528</v>
      </c>
      <c r="G9548" s="22">
        <v>10</v>
      </c>
      <c r="H9548" s="22">
        <v>0</v>
      </c>
      <c r="I9548" s="22">
        <v>0</v>
      </c>
      <c r="J9548" s="21" t="s">
        <v>126944</v>
      </c>
    </row>
    <row r="9549" spans="1:10" ht="32" customHeight="1">
      <c r="A9549" s="19" t="s">
        <v>126946</v>
      </c>
      <c r="B9549" s="24">
        <v>24</v>
      </c>
      <c r="C9549" s="22">
        <v>15</v>
      </c>
      <c r="D9549" s="21" t="s">
        <v>126942</v>
      </c>
      <c r="E9549" s="21" t="s">
        <v>126943</v>
      </c>
      <c r="F9549" s="21" t="s">
        <v>101528</v>
      </c>
      <c r="G9549" s="22">
        <v>10</v>
      </c>
      <c r="H9549" s="22">
        <v>0</v>
      </c>
      <c r="I9549" s="22">
        <v>0</v>
      </c>
      <c r="J9549" s="21" t="s">
        <v>126944</v>
      </c>
    </row>
    <row r="9550" spans="1:10" ht="32" customHeight="1">
      <c r="A9550" s="19" t="s">
        <v>126947</v>
      </c>
      <c r="B9550" s="24">
        <v>18</v>
      </c>
      <c r="C9550" s="22">
        <v>22</v>
      </c>
      <c r="D9550" s="21" t="s">
        <v>122712</v>
      </c>
      <c r="E9550" s="21" t="s">
        <v>122713</v>
      </c>
      <c r="F9550" s="21" t="s">
        <v>102559</v>
      </c>
      <c r="G9550" s="22">
        <v>4</v>
      </c>
      <c r="H9550" s="22">
        <v>14</v>
      </c>
      <c r="I9550" s="22">
        <v>24</v>
      </c>
      <c r="J9550" s="21" t="s">
        <v>126948</v>
      </c>
    </row>
    <row r="9551" spans="1:10" ht="32" customHeight="1">
      <c r="A9551" s="19" t="s">
        <v>126949</v>
      </c>
      <c r="B9551" s="24">
        <v>25</v>
      </c>
      <c r="C9551" s="22">
        <v>27</v>
      </c>
      <c r="D9551" s="21" t="s">
        <v>121765</v>
      </c>
      <c r="E9551" s="21" t="s">
        <v>121766</v>
      </c>
      <c r="F9551" s="21" t="s">
        <v>101533</v>
      </c>
      <c r="G9551" s="22">
        <v>2</v>
      </c>
      <c r="H9551" s="22">
        <v>21</v>
      </c>
      <c r="I9551" s="22">
        <v>32</v>
      </c>
      <c r="J9551" s="21" t="s">
        <v>126950</v>
      </c>
    </row>
    <row r="9552" spans="1:10" ht="32" customHeight="1">
      <c r="A9552" s="19" t="s">
        <v>126951</v>
      </c>
      <c r="B9552" s="24">
        <v>25</v>
      </c>
      <c r="C9552" s="22">
        <v>27</v>
      </c>
      <c r="D9552" s="21" t="s">
        <v>121765</v>
      </c>
      <c r="E9552" s="21" t="s">
        <v>121766</v>
      </c>
      <c r="F9552" s="21" t="s">
        <v>101533</v>
      </c>
      <c r="G9552" s="22">
        <v>2</v>
      </c>
      <c r="H9552" s="22">
        <v>21</v>
      </c>
      <c r="I9552" s="22">
        <v>32</v>
      </c>
      <c r="J9552" s="21" t="s">
        <v>126950</v>
      </c>
    </row>
    <row r="9553" spans="1:10" ht="32" customHeight="1">
      <c r="A9553" s="19" t="s">
        <v>126952</v>
      </c>
      <c r="B9553" s="24">
        <v>24</v>
      </c>
      <c r="C9553" s="22">
        <v>15</v>
      </c>
      <c r="D9553" s="21" t="s">
        <v>114653</v>
      </c>
      <c r="E9553" s="21" t="s">
        <v>114654</v>
      </c>
      <c r="F9553" s="21" t="s">
        <v>14739</v>
      </c>
      <c r="G9553" s="22">
        <v>10</v>
      </c>
      <c r="H9553" s="22">
        <v>0</v>
      </c>
      <c r="I9553" s="22">
        <v>0</v>
      </c>
      <c r="J9553" s="21" t="s">
        <v>126953</v>
      </c>
    </row>
    <row r="9554" spans="1:10" ht="32" customHeight="1">
      <c r="A9554" s="19" t="s">
        <v>126954</v>
      </c>
      <c r="B9554" s="24">
        <v>14</v>
      </c>
      <c r="C9554" s="22">
        <v>16</v>
      </c>
      <c r="D9554" s="21" t="s">
        <v>126955</v>
      </c>
      <c r="E9554" s="21" t="s">
        <v>126956</v>
      </c>
      <c r="F9554" s="21" t="s">
        <v>101533</v>
      </c>
      <c r="G9554" s="22">
        <v>2</v>
      </c>
      <c r="H9554" s="22">
        <v>10</v>
      </c>
      <c r="I9554" s="22">
        <v>14</v>
      </c>
      <c r="J9554" s="21" t="s">
        <v>126957</v>
      </c>
    </row>
    <row r="9555" spans="1:10" ht="32" customHeight="1">
      <c r="A9555" s="19" t="s">
        <v>126958</v>
      </c>
      <c r="B9555" s="24">
        <v>14</v>
      </c>
      <c r="C9555" s="22">
        <v>16</v>
      </c>
      <c r="D9555" s="21" t="s">
        <v>126955</v>
      </c>
      <c r="E9555" s="21" t="s">
        <v>126956</v>
      </c>
      <c r="F9555" s="21" t="s">
        <v>101533</v>
      </c>
      <c r="G9555" s="22">
        <v>2</v>
      </c>
      <c r="H9555" s="22">
        <v>10</v>
      </c>
      <c r="I9555" s="22">
        <v>14</v>
      </c>
      <c r="J9555" s="21" t="s">
        <v>126957</v>
      </c>
    </row>
    <row r="9556" spans="1:10" ht="32" customHeight="1">
      <c r="A9556" s="19" t="s">
        <v>126959</v>
      </c>
      <c r="B9556" s="24">
        <v>14</v>
      </c>
      <c r="C9556" s="22">
        <v>16</v>
      </c>
      <c r="D9556" s="21" t="s">
        <v>126955</v>
      </c>
      <c r="E9556" s="21" t="s">
        <v>126956</v>
      </c>
      <c r="F9556" s="21" t="s">
        <v>101533</v>
      </c>
      <c r="G9556" s="22">
        <v>2</v>
      </c>
      <c r="H9556" s="22">
        <v>10</v>
      </c>
      <c r="I9556" s="22">
        <v>14</v>
      </c>
      <c r="J9556" s="21" t="s">
        <v>126957</v>
      </c>
    </row>
    <row r="9557" spans="1:10" ht="32" customHeight="1">
      <c r="A9557" s="19" t="s">
        <v>126960</v>
      </c>
      <c r="B9557" s="24">
        <v>42</v>
      </c>
      <c r="C9557" s="22">
        <v>49</v>
      </c>
      <c r="D9557" s="21" t="s">
        <v>115087</v>
      </c>
      <c r="E9557" s="21" t="s">
        <v>115088</v>
      </c>
      <c r="F9557" s="21" t="s">
        <v>102769</v>
      </c>
      <c r="G9557" s="22">
        <v>3</v>
      </c>
      <c r="H9557" s="22">
        <v>42</v>
      </c>
      <c r="I9557" s="22">
        <v>62</v>
      </c>
      <c r="J9557" s="21" t="s">
        <v>126961</v>
      </c>
    </row>
    <row r="9558" spans="1:10" ht="44" customHeight="1">
      <c r="A9558" s="19" t="s">
        <v>126962</v>
      </c>
      <c r="B9558" s="24">
        <v>13</v>
      </c>
      <c r="C9558" s="22">
        <v>15</v>
      </c>
      <c r="D9558" s="21" t="s">
        <v>121630</v>
      </c>
      <c r="E9558" s="21" t="s">
        <v>121631</v>
      </c>
      <c r="F9558" s="21" t="s">
        <v>14739</v>
      </c>
      <c r="G9558" s="22">
        <v>10</v>
      </c>
      <c r="H9558" s="22">
        <v>0</v>
      </c>
      <c r="I9558" s="22">
        <v>0</v>
      </c>
      <c r="J9558" s="21" t="s">
        <v>125666</v>
      </c>
    </row>
    <row r="9559" spans="1:10" ht="44" customHeight="1">
      <c r="A9559" s="19" t="s">
        <v>126963</v>
      </c>
      <c r="B9559" s="24">
        <v>20</v>
      </c>
      <c r="C9559" s="22">
        <v>15</v>
      </c>
      <c r="D9559" s="21" t="s">
        <v>126964</v>
      </c>
      <c r="E9559" s="21" t="s">
        <v>126965</v>
      </c>
      <c r="F9559" s="21" t="s">
        <v>101522</v>
      </c>
      <c r="G9559" s="22">
        <v>10</v>
      </c>
      <c r="H9559" s="22">
        <v>0</v>
      </c>
      <c r="I9559" s="22">
        <v>0</v>
      </c>
      <c r="J9559" s="21" t="s">
        <v>126966</v>
      </c>
    </row>
    <row r="9560" spans="1:10" ht="32" customHeight="1">
      <c r="A9560" s="19" t="s">
        <v>126967</v>
      </c>
      <c r="B9560" s="24">
        <v>60</v>
      </c>
      <c r="C9560" s="22">
        <v>15</v>
      </c>
      <c r="D9560" s="21" t="s">
        <v>102676</v>
      </c>
      <c r="E9560" s="21" t="s">
        <v>102677</v>
      </c>
      <c r="F9560" s="21" t="s">
        <v>101568</v>
      </c>
      <c r="G9560" s="22">
        <v>1</v>
      </c>
      <c r="H9560" s="22">
        <v>9</v>
      </c>
      <c r="I9560" s="22">
        <v>17</v>
      </c>
      <c r="J9560" s="21" t="s">
        <v>126968</v>
      </c>
    </row>
    <row r="9561" spans="1:10" ht="32" customHeight="1">
      <c r="A9561" s="19" t="s">
        <v>126969</v>
      </c>
      <c r="B9561" s="24">
        <v>60</v>
      </c>
      <c r="C9561" s="22">
        <v>15</v>
      </c>
      <c r="D9561" s="21" t="s">
        <v>102676</v>
      </c>
      <c r="E9561" s="21" t="s">
        <v>102677</v>
      </c>
      <c r="F9561" s="21" t="s">
        <v>101568</v>
      </c>
      <c r="G9561" s="22">
        <v>1</v>
      </c>
      <c r="H9561" s="22">
        <v>9</v>
      </c>
      <c r="I9561" s="22">
        <v>17</v>
      </c>
      <c r="J9561" s="21" t="s">
        <v>126968</v>
      </c>
    </row>
    <row r="9562" spans="1:10" ht="32" customHeight="1">
      <c r="A9562" s="19" t="s">
        <v>126970</v>
      </c>
      <c r="B9562" s="24">
        <v>13</v>
      </c>
      <c r="C9562" s="22">
        <v>15</v>
      </c>
      <c r="D9562" s="21" t="s">
        <v>107441</v>
      </c>
      <c r="E9562" s="21" t="s">
        <v>107442</v>
      </c>
      <c r="F9562" s="21" t="s">
        <v>101522</v>
      </c>
      <c r="G9562" s="22">
        <v>10</v>
      </c>
      <c r="H9562" s="22">
        <v>0</v>
      </c>
      <c r="I9562" s="22">
        <v>0</v>
      </c>
      <c r="J9562" s="21" t="s">
        <v>126971</v>
      </c>
    </row>
    <row r="9563" spans="1:10" ht="32" customHeight="1">
      <c r="A9563" s="19" t="s">
        <v>126972</v>
      </c>
      <c r="B9563" s="24">
        <v>15</v>
      </c>
      <c r="C9563" s="22">
        <v>26</v>
      </c>
      <c r="D9563" s="21" t="s">
        <v>112999</v>
      </c>
      <c r="E9563" s="21" t="s">
        <v>113000</v>
      </c>
      <c r="F9563" s="21" t="s">
        <v>102510</v>
      </c>
      <c r="G9563" s="22">
        <v>11</v>
      </c>
      <c r="H9563" s="22">
        <v>11</v>
      </c>
      <c r="I9563" s="22">
        <v>16</v>
      </c>
      <c r="J9563" s="21" t="s">
        <v>126973</v>
      </c>
    </row>
    <row r="9564" spans="1:10" ht="32" customHeight="1">
      <c r="A9564" s="19" t="s">
        <v>126974</v>
      </c>
      <c r="B9564" s="24">
        <v>29</v>
      </c>
      <c r="C9564" s="22">
        <v>15</v>
      </c>
      <c r="D9564" s="21" t="s">
        <v>126975</v>
      </c>
      <c r="E9564" s="21" t="s">
        <v>126976</v>
      </c>
      <c r="F9564" s="21" t="s">
        <v>101563</v>
      </c>
      <c r="G9564" s="22">
        <v>10</v>
      </c>
      <c r="H9564" s="22">
        <v>0</v>
      </c>
      <c r="I9564" s="22">
        <v>0</v>
      </c>
      <c r="J9564" s="21" t="s">
        <v>126977</v>
      </c>
    </row>
    <row r="9565" spans="1:10" ht="32" customHeight="1">
      <c r="A9565" s="19" t="s">
        <v>126978</v>
      </c>
      <c r="B9565" s="24">
        <v>19</v>
      </c>
      <c r="C9565" s="22">
        <v>15</v>
      </c>
      <c r="D9565" s="21" t="s">
        <v>126979</v>
      </c>
      <c r="E9565" s="21" t="s">
        <v>126980</v>
      </c>
      <c r="F9565" s="21" t="s">
        <v>101528</v>
      </c>
      <c r="G9565" s="22">
        <v>10</v>
      </c>
      <c r="H9565" s="22">
        <v>0</v>
      </c>
      <c r="I9565" s="22">
        <v>0</v>
      </c>
      <c r="J9565" s="21" t="s">
        <v>126981</v>
      </c>
    </row>
    <row r="9566" spans="1:10" ht="32" customHeight="1">
      <c r="A9566" s="19" t="s">
        <v>126982</v>
      </c>
      <c r="B9566" s="24">
        <v>18</v>
      </c>
      <c r="C9566" s="22">
        <v>31</v>
      </c>
      <c r="D9566" s="21" t="s">
        <v>112842</v>
      </c>
      <c r="E9566" s="21" t="s">
        <v>112843</v>
      </c>
      <c r="F9566" s="21" t="s">
        <v>102144</v>
      </c>
      <c r="G9566" s="22">
        <v>13</v>
      </c>
      <c r="H9566" s="22">
        <v>14</v>
      </c>
      <c r="I9566" s="22">
        <v>32</v>
      </c>
      <c r="J9566" s="21" t="s">
        <v>126983</v>
      </c>
    </row>
    <row r="9567" spans="1:10" ht="32" customHeight="1">
      <c r="A9567" s="19" t="s">
        <v>126984</v>
      </c>
      <c r="B9567" s="24">
        <v>18</v>
      </c>
      <c r="C9567" s="22">
        <v>31</v>
      </c>
      <c r="D9567" s="21" t="s">
        <v>112842</v>
      </c>
      <c r="E9567" s="21" t="s">
        <v>112843</v>
      </c>
      <c r="F9567" s="21" t="s">
        <v>102144</v>
      </c>
      <c r="G9567" s="22">
        <v>13</v>
      </c>
      <c r="H9567" s="22">
        <v>14</v>
      </c>
      <c r="I9567" s="22">
        <v>32</v>
      </c>
      <c r="J9567" s="21" t="s">
        <v>126983</v>
      </c>
    </row>
    <row r="9568" spans="1:10" ht="32" customHeight="1">
      <c r="A9568" s="19" t="s">
        <v>126985</v>
      </c>
      <c r="B9568" s="24">
        <v>26</v>
      </c>
      <c r="C9568" s="22">
        <v>28</v>
      </c>
      <c r="D9568" s="21" t="s">
        <v>116138</v>
      </c>
      <c r="E9568" s="21" t="s">
        <v>116139</v>
      </c>
      <c r="F9568" s="21" t="s">
        <v>104397</v>
      </c>
      <c r="G9568" s="22">
        <v>2</v>
      </c>
      <c r="H9568" s="22">
        <v>22</v>
      </c>
      <c r="I9568" s="22">
        <v>31</v>
      </c>
      <c r="J9568" s="21" t="s">
        <v>126986</v>
      </c>
    </row>
    <row r="9569" spans="1:10" ht="20" customHeight="1">
      <c r="A9569" s="27">
        <v>-999</v>
      </c>
      <c r="B9569" s="24">
        <v>-999</v>
      </c>
      <c r="C9569" s="22">
        <v>-999</v>
      </c>
      <c r="D9569" s="22">
        <v>-999</v>
      </c>
      <c r="E9569" s="22">
        <v>-999</v>
      </c>
      <c r="F9569" s="22">
        <v>-999</v>
      </c>
      <c r="G9569" s="22">
        <v>-999</v>
      </c>
      <c r="H9569" s="22">
        <v>-999</v>
      </c>
      <c r="I9569" s="22">
        <v>-999</v>
      </c>
      <c r="J9569" s="22">
        <v>-999</v>
      </c>
    </row>
    <row r="9570" spans="1:10" ht="20" customHeight="1">
      <c r="A9570" s="27">
        <v>-999</v>
      </c>
      <c r="B9570" s="24">
        <v>-999</v>
      </c>
      <c r="C9570" s="22">
        <v>-999</v>
      </c>
      <c r="D9570" s="22">
        <v>-999</v>
      </c>
      <c r="E9570" s="22">
        <v>-999</v>
      </c>
      <c r="F9570" s="22">
        <v>-999</v>
      </c>
      <c r="G9570" s="22">
        <v>-999</v>
      </c>
      <c r="H9570" s="22">
        <v>-999</v>
      </c>
      <c r="I9570" s="22">
        <v>-999</v>
      </c>
      <c r="J9570" s="22">
        <v>-999</v>
      </c>
    </row>
    <row r="9571" spans="1:10" ht="32" customHeight="1">
      <c r="A9571" s="19" t="s">
        <v>126987</v>
      </c>
      <c r="B9571" s="24">
        <v>18</v>
      </c>
      <c r="C9571" s="22">
        <v>15</v>
      </c>
      <c r="D9571" s="21" t="s">
        <v>126988</v>
      </c>
      <c r="E9571" s="21" t="s">
        <v>126989</v>
      </c>
      <c r="F9571" s="21" t="s">
        <v>101528</v>
      </c>
      <c r="G9571" s="22">
        <v>10</v>
      </c>
      <c r="H9571" s="22">
        <v>0</v>
      </c>
      <c r="I9571" s="22">
        <v>0</v>
      </c>
      <c r="J9571" s="21" t="s">
        <v>126990</v>
      </c>
    </row>
    <row r="9572" spans="1:10" ht="20" customHeight="1">
      <c r="A9572" s="27">
        <v>-999</v>
      </c>
      <c r="B9572" s="24">
        <v>-999</v>
      </c>
      <c r="C9572" s="22">
        <v>-999</v>
      </c>
      <c r="D9572" s="22">
        <v>-999</v>
      </c>
      <c r="E9572" s="22">
        <v>-999</v>
      </c>
      <c r="F9572" s="22">
        <v>-999</v>
      </c>
      <c r="G9572" s="22">
        <v>-999</v>
      </c>
      <c r="H9572" s="22">
        <v>-999</v>
      </c>
      <c r="I9572" s="22">
        <v>-999</v>
      </c>
      <c r="J9572" s="22">
        <v>-999</v>
      </c>
    </row>
    <row r="9573" spans="1:10" ht="32" customHeight="1">
      <c r="A9573" s="19" t="s">
        <v>126991</v>
      </c>
      <c r="B9573" s="24">
        <v>21</v>
      </c>
      <c r="C9573" s="22">
        <v>15</v>
      </c>
      <c r="D9573" s="21" t="s">
        <v>126992</v>
      </c>
      <c r="E9573" s="21" t="s">
        <v>126993</v>
      </c>
      <c r="F9573" s="21" t="s">
        <v>101522</v>
      </c>
      <c r="G9573" s="22">
        <v>10</v>
      </c>
      <c r="H9573" s="22">
        <v>0</v>
      </c>
      <c r="I9573" s="22">
        <v>0</v>
      </c>
      <c r="J9573" s="21" t="s">
        <v>126994</v>
      </c>
    </row>
    <row r="9574" spans="1:10" ht="32" customHeight="1">
      <c r="A9574" s="19" t="s">
        <v>126995</v>
      </c>
      <c r="B9574" s="24">
        <v>48</v>
      </c>
      <c r="C9574" s="22">
        <v>15</v>
      </c>
      <c r="D9574" s="21" t="s">
        <v>116582</v>
      </c>
      <c r="E9574" s="21" t="s">
        <v>116583</v>
      </c>
      <c r="F9574" s="21" t="s">
        <v>101568</v>
      </c>
      <c r="G9574" s="22">
        <v>10</v>
      </c>
      <c r="H9574" s="22">
        <v>0</v>
      </c>
      <c r="I9574" s="22">
        <v>0</v>
      </c>
      <c r="J9574" s="21" t="s">
        <v>126996</v>
      </c>
    </row>
    <row r="9575" spans="1:10" ht="32" customHeight="1">
      <c r="A9575" s="19" t="s">
        <v>126997</v>
      </c>
      <c r="B9575" s="24">
        <v>48</v>
      </c>
      <c r="C9575" s="22">
        <v>15</v>
      </c>
      <c r="D9575" s="21" t="s">
        <v>116582</v>
      </c>
      <c r="E9575" s="21" t="s">
        <v>116583</v>
      </c>
      <c r="F9575" s="21" t="s">
        <v>101568</v>
      </c>
      <c r="G9575" s="22">
        <v>10</v>
      </c>
      <c r="H9575" s="22">
        <v>0</v>
      </c>
      <c r="I9575" s="22">
        <v>0</v>
      </c>
      <c r="J9575" s="21" t="s">
        <v>126996</v>
      </c>
    </row>
    <row r="9576" spans="1:10" ht="32" customHeight="1">
      <c r="A9576" s="19" t="s">
        <v>126998</v>
      </c>
      <c r="B9576" s="24">
        <v>18</v>
      </c>
      <c r="C9576" s="22">
        <v>20</v>
      </c>
      <c r="D9576" s="21" t="s">
        <v>115726</v>
      </c>
      <c r="E9576" s="21" t="s">
        <v>115727</v>
      </c>
      <c r="F9576" s="21" t="s">
        <v>101950</v>
      </c>
      <c r="G9576" s="22">
        <v>2</v>
      </c>
      <c r="H9576" s="22">
        <v>14</v>
      </c>
      <c r="I9576" s="22">
        <v>26</v>
      </c>
      <c r="J9576" s="21" t="s">
        <v>126999</v>
      </c>
    </row>
    <row r="9577" spans="1:10" ht="32" customHeight="1">
      <c r="A9577" s="19" t="s">
        <v>127000</v>
      </c>
      <c r="B9577" s="24">
        <v>21</v>
      </c>
      <c r="C9577" s="22">
        <v>15</v>
      </c>
      <c r="D9577" s="21" t="s">
        <v>127001</v>
      </c>
      <c r="E9577" s="21" t="s">
        <v>127002</v>
      </c>
      <c r="F9577" s="21" t="s">
        <v>14739</v>
      </c>
      <c r="G9577" s="22">
        <v>10</v>
      </c>
      <c r="H9577" s="22">
        <v>0</v>
      </c>
      <c r="I9577" s="22">
        <v>0</v>
      </c>
      <c r="J9577" s="21" t="s">
        <v>127003</v>
      </c>
    </row>
    <row r="9578" spans="1:10" ht="32" customHeight="1">
      <c r="A9578" s="19" t="s">
        <v>127004</v>
      </c>
      <c r="B9578" s="24">
        <v>33</v>
      </c>
      <c r="C9578" s="22">
        <v>23</v>
      </c>
      <c r="D9578" s="21" t="s">
        <v>116612</v>
      </c>
      <c r="E9578" s="21" t="s">
        <v>116613</v>
      </c>
      <c r="F9578" s="21" t="s">
        <v>102001</v>
      </c>
      <c r="G9578" s="22">
        <v>1</v>
      </c>
      <c r="H9578" s="22">
        <v>18</v>
      </c>
      <c r="I9578" s="22">
        <v>25</v>
      </c>
      <c r="J9578" s="21" t="s">
        <v>127005</v>
      </c>
    </row>
    <row r="9579" spans="1:10" ht="32" customHeight="1">
      <c r="A9579" s="19" t="s">
        <v>127006</v>
      </c>
      <c r="B9579" s="24">
        <v>33</v>
      </c>
      <c r="C9579" s="22">
        <v>23</v>
      </c>
      <c r="D9579" s="21" t="s">
        <v>116612</v>
      </c>
      <c r="E9579" s="21" t="s">
        <v>116613</v>
      </c>
      <c r="F9579" s="21" t="s">
        <v>102001</v>
      </c>
      <c r="G9579" s="22">
        <v>1</v>
      </c>
      <c r="H9579" s="22">
        <v>18</v>
      </c>
      <c r="I9579" s="22">
        <v>25</v>
      </c>
      <c r="J9579" s="21" t="s">
        <v>127005</v>
      </c>
    </row>
    <row r="9580" spans="1:10" ht="32" customHeight="1">
      <c r="A9580" s="19" t="s">
        <v>127007</v>
      </c>
      <c r="B9580" s="24">
        <v>13</v>
      </c>
      <c r="C9580" s="22">
        <v>15</v>
      </c>
      <c r="D9580" s="21" t="s">
        <v>114551</v>
      </c>
      <c r="E9580" s="21" t="s">
        <v>114552</v>
      </c>
      <c r="F9580" s="21" t="s">
        <v>101568</v>
      </c>
      <c r="G9580" s="22">
        <v>2</v>
      </c>
      <c r="H9580" s="22">
        <v>9</v>
      </c>
      <c r="I9580" s="22">
        <v>15</v>
      </c>
      <c r="J9580" s="21" t="s">
        <v>127008</v>
      </c>
    </row>
    <row r="9581" spans="1:10" ht="32" customHeight="1">
      <c r="A9581" s="19" t="s">
        <v>127009</v>
      </c>
      <c r="B9581" s="24">
        <v>31</v>
      </c>
      <c r="C9581" s="22">
        <v>46</v>
      </c>
      <c r="D9581" s="21" t="s">
        <v>127010</v>
      </c>
      <c r="E9581" s="21" t="s">
        <v>127011</v>
      </c>
      <c r="F9581" s="21" t="s">
        <v>124029</v>
      </c>
      <c r="G9581" s="22">
        <v>2</v>
      </c>
      <c r="H9581" s="22">
        <v>10</v>
      </c>
      <c r="I9581" s="22">
        <v>14</v>
      </c>
      <c r="J9581" s="21" t="s">
        <v>127012</v>
      </c>
    </row>
    <row r="9582" spans="1:10" ht="32" customHeight="1">
      <c r="A9582" s="19" t="s">
        <v>127013</v>
      </c>
      <c r="B9582" s="24">
        <v>17</v>
      </c>
      <c r="C9582" s="22">
        <v>15</v>
      </c>
      <c r="D9582" s="21" t="s">
        <v>108314</v>
      </c>
      <c r="E9582" s="21" t="s">
        <v>108315</v>
      </c>
      <c r="F9582" s="21" t="s">
        <v>14739</v>
      </c>
      <c r="G9582" s="22">
        <v>10</v>
      </c>
      <c r="H9582" s="22">
        <v>0</v>
      </c>
      <c r="I9582" s="22">
        <v>0</v>
      </c>
      <c r="J9582" s="21" t="s">
        <v>127014</v>
      </c>
    </row>
    <row r="9583" spans="1:10" ht="32" customHeight="1">
      <c r="A9583" s="19" t="s">
        <v>127015</v>
      </c>
      <c r="B9583" s="24">
        <v>14</v>
      </c>
      <c r="C9583" s="22">
        <v>16</v>
      </c>
      <c r="D9583" s="21" t="s">
        <v>107805</v>
      </c>
      <c r="E9583" s="21" t="s">
        <v>107806</v>
      </c>
      <c r="F9583" s="21" t="s">
        <v>101945</v>
      </c>
      <c r="G9583" s="22">
        <v>2</v>
      </c>
      <c r="H9583" s="22">
        <v>10</v>
      </c>
      <c r="I9583" s="22">
        <v>22</v>
      </c>
      <c r="J9583" s="21" t="s">
        <v>127016</v>
      </c>
    </row>
    <row r="9584" spans="1:10" ht="20" customHeight="1">
      <c r="A9584" s="27">
        <v>-999</v>
      </c>
      <c r="B9584" s="24">
        <v>-999</v>
      </c>
      <c r="C9584" s="22">
        <v>-999</v>
      </c>
      <c r="D9584" s="22">
        <v>-999</v>
      </c>
      <c r="E9584" s="22">
        <v>-999</v>
      </c>
      <c r="F9584" s="22">
        <v>-999</v>
      </c>
      <c r="G9584" s="22">
        <v>-999</v>
      </c>
      <c r="H9584" s="22">
        <v>-999</v>
      </c>
      <c r="I9584" s="22">
        <v>-999</v>
      </c>
      <c r="J9584" s="22">
        <v>-999</v>
      </c>
    </row>
    <row r="9585" spans="1:10" ht="32" customHeight="1">
      <c r="A9585" s="19" t="s">
        <v>127017</v>
      </c>
      <c r="B9585" s="24">
        <v>13</v>
      </c>
      <c r="C9585" s="22">
        <v>15</v>
      </c>
      <c r="D9585" s="21" t="s">
        <v>127018</v>
      </c>
      <c r="E9585" s="21" t="s">
        <v>127019</v>
      </c>
      <c r="F9585" s="21" t="s">
        <v>101694</v>
      </c>
      <c r="G9585" s="22">
        <v>10</v>
      </c>
      <c r="H9585" s="22">
        <v>0</v>
      </c>
      <c r="I9585" s="22">
        <v>0</v>
      </c>
      <c r="J9585" s="21" t="s">
        <v>127020</v>
      </c>
    </row>
    <row r="9586" spans="1:10" ht="32" customHeight="1">
      <c r="A9586" s="19" t="s">
        <v>127021</v>
      </c>
      <c r="B9586" s="24">
        <v>31</v>
      </c>
      <c r="C9586" s="22">
        <v>35</v>
      </c>
      <c r="D9586" s="21" t="s">
        <v>109618</v>
      </c>
      <c r="E9586" s="21" t="s">
        <v>109619</v>
      </c>
      <c r="F9586" s="21" t="s">
        <v>122804</v>
      </c>
      <c r="G9586" s="22">
        <v>11</v>
      </c>
      <c r="H9586" s="22">
        <v>9</v>
      </c>
      <c r="I9586" s="22">
        <v>12</v>
      </c>
      <c r="J9586" s="21" t="s">
        <v>127022</v>
      </c>
    </row>
    <row r="9587" spans="1:10" ht="32" customHeight="1">
      <c r="A9587" s="19" t="s">
        <v>127023</v>
      </c>
      <c r="B9587" s="24">
        <v>19</v>
      </c>
      <c r="C9587" s="22">
        <v>55</v>
      </c>
      <c r="D9587" s="21" t="s">
        <v>109618</v>
      </c>
      <c r="E9587" s="21" t="s">
        <v>109619</v>
      </c>
      <c r="F9587" s="21" t="s">
        <v>127024</v>
      </c>
      <c r="G9587" s="22">
        <v>11</v>
      </c>
      <c r="H9587" s="22">
        <v>9</v>
      </c>
      <c r="I9587" s="22">
        <v>12</v>
      </c>
      <c r="J9587" s="21" t="s">
        <v>127025</v>
      </c>
    </row>
    <row r="9588" spans="1:10" ht="44" customHeight="1">
      <c r="A9588" s="19" t="s">
        <v>127026</v>
      </c>
      <c r="B9588" s="24">
        <v>30</v>
      </c>
      <c r="C9588" s="22">
        <v>15</v>
      </c>
      <c r="D9588" s="21" t="s">
        <v>127027</v>
      </c>
      <c r="E9588" s="21" t="s">
        <v>127028</v>
      </c>
      <c r="F9588" s="21" t="s">
        <v>14739</v>
      </c>
      <c r="G9588" s="22">
        <v>10</v>
      </c>
      <c r="H9588" s="22">
        <v>0</v>
      </c>
      <c r="I9588" s="22">
        <v>0</v>
      </c>
      <c r="J9588" s="21" t="s">
        <v>127029</v>
      </c>
    </row>
    <row r="9589" spans="1:10" ht="44" customHeight="1">
      <c r="A9589" s="19" t="s">
        <v>127030</v>
      </c>
      <c r="B9589" s="24">
        <v>30</v>
      </c>
      <c r="C9589" s="22">
        <v>15</v>
      </c>
      <c r="D9589" s="21" t="s">
        <v>127027</v>
      </c>
      <c r="E9589" s="21" t="s">
        <v>127028</v>
      </c>
      <c r="F9589" s="21" t="s">
        <v>14739</v>
      </c>
      <c r="G9589" s="22">
        <v>10</v>
      </c>
      <c r="H9589" s="22">
        <v>0</v>
      </c>
      <c r="I9589" s="22">
        <v>0</v>
      </c>
      <c r="J9589" s="21" t="s">
        <v>127029</v>
      </c>
    </row>
    <row r="9590" spans="1:10" ht="32" customHeight="1">
      <c r="A9590" s="19" t="s">
        <v>127031</v>
      </c>
      <c r="B9590" s="24">
        <v>12</v>
      </c>
      <c r="C9590" s="22">
        <v>15</v>
      </c>
      <c r="D9590" s="21" t="s">
        <v>105191</v>
      </c>
      <c r="E9590" s="21" t="s">
        <v>105192</v>
      </c>
      <c r="F9590" s="21" t="s">
        <v>101528</v>
      </c>
      <c r="G9590" s="22">
        <v>10</v>
      </c>
      <c r="H9590" s="22">
        <v>0</v>
      </c>
      <c r="I9590" s="22">
        <v>0</v>
      </c>
      <c r="J9590" s="21" t="s">
        <v>127032</v>
      </c>
    </row>
    <row r="9591" spans="1:10" ht="44" customHeight="1">
      <c r="A9591" s="19" t="s">
        <v>127033</v>
      </c>
      <c r="B9591" s="24">
        <v>28</v>
      </c>
      <c r="C9591" s="22">
        <v>19</v>
      </c>
      <c r="D9591" s="21" t="s">
        <v>114004</v>
      </c>
      <c r="E9591" s="21" t="s">
        <v>114005</v>
      </c>
      <c r="F9591" s="21" t="s">
        <v>102510</v>
      </c>
      <c r="G9591" s="22">
        <v>5</v>
      </c>
      <c r="H9591" s="22">
        <v>10</v>
      </c>
      <c r="I9591" s="22">
        <v>17</v>
      </c>
      <c r="J9591" s="21" t="s">
        <v>127034</v>
      </c>
    </row>
    <row r="9592" spans="1:10" ht="44" customHeight="1">
      <c r="A9592" s="19" t="s">
        <v>127035</v>
      </c>
      <c r="B9592" s="24">
        <v>28</v>
      </c>
      <c r="C9592" s="22">
        <v>23</v>
      </c>
      <c r="D9592" s="21" t="s">
        <v>127036</v>
      </c>
      <c r="E9592" s="21" t="s">
        <v>127037</v>
      </c>
      <c r="F9592" s="21" t="s">
        <v>102157</v>
      </c>
      <c r="G9592" s="22">
        <v>1</v>
      </c>
      <c r="H9592" s="22">
        <v>18</v>
      </c>
      <c r="I9592" s="22">
        <v>25</v>
      </c>
      <c r="J9592" s="21" t="s">
        <v>127038</v>
      </c>
    </row>
    <row r="9593" spans="1:10" ht="20" customHeight="1">
      <c r="A9593" s="27">
        <v>-999</v>
      </c>
      <c r="B9593" s="24">
        <v>-999</v>
      </c>
      <c r="C9593" s="22">
        <v>-999</v>
      </c>
      <c r="D9593" s="22">
        <v>-999</v>
      </c>
      <c r="E9593" s="22">
        <v>-999</v>
      </c>
      <c r="F9593" s="22">
        <v>-999</v>
      </c>
      <c r="G9593" s="22">
        <v>-999</v>
      </c>
      <c r="H9593" s="22">
        <v>-999</v>
      </c>
      <c r="I9593" s="22">
        <v>-999</v>
      </c>
      <c r="J9593" s="22">
        <v>-999</v>
      </c>
    </row>
    <row r="9594" spans="1:10" ht="32" customHeight="1">
      <c r="A9594" s="19" t="s">
        <v>127039</v>
      </c>
      <c r="B9594" s="24">
        <v>34</v>
      </c>
      <c r="C9594" s="22">
        <v>15</v>
      </c>
      <c r="D9594" s="21" t="s">
        <v>108578</v>
      </c>
      <c r="E9594" s="21" t="s">
        <v>108579</v>
      </c>
      <c r="F9594" s="21" t="s">
        <v>14739</v>
      </c>
      <c r="G9594" s="22">
        <v>10</v>
      </c>
      <c r="H9594" s="22">
        <v>0</v>
      </c>
      <c r="I9594" s="22">
        <v>0</v>
      </c>
      <c r="J9594" s="21" t="s">
        <v>127040</v>
      </c>
    </row>
    <row r="9595" spans="1:10" ht="32" customHeight="1">
      <c r="A9595" s="19" t="s">
        <v>127041</v>
      </c>
      <c r="B9595" s="24">
        <v>17</v>
      </c>
      <c r="C9595" s="22">
        <v>15</v>
      </c>
      <c r="D9595" s="21" t="s">
        <v>115405</v>
      </c>
      <c r="E9595" s="21" t="s">
        <v>115406</v>
      </c>
      <c r="F9595" s="21" t="s">
        <v>101694</v>
      </c>
      <c r="G9595" s="22">
        <v>10</v>
      </c>
      <c r="H9595" s="22">
        <v>0</v>
      </c>
      <c r="I9595" s="22">
        <v>0</v>
      </c>
      <c r="J9595" s="21" t="s">
        <v>127042</v>
      </c>
    </row>
    <row r="9596" spans="1:10" ht="32" customHeight="1">
      <c r="A9596" s="19" t="s">
        <v>127043</v>
      </c>
      <c r="B9596" s="24">
        <v>17</v>
      </c>
      <c r="C9596" s="22">
        <v>15</v>
      </c>
      <c r="D9596" s="21" t="s">
        <v>114634</v>
      </c>
      <c r="E9596" s="21" t="s">
        <v>114635</v>
      </c>
      <c r="F9596" s="21" t="s">
        <v>101554</v>
      </c>
      <c r="G9596" s="22">
        <v>10</v>
      </c>
      <c r="H9596" s="22">
        <v>0</v>
      </c>
      <c r="I9596" s="22">
        <v>0</v>
      </c>
      <c r="J9596" s="21" t="s">
        <v>114636</v>
      </c>
    </row>
    <row r="9597" spans="1:10" ht="32" customHeight="1">
      <c r="A9597" s="19" t="s">
        <v>127044</v>
      </c>
      <c r="B9597" s="24">
        <v>17</v>
      </c>
      <c r="C9597" s="22">
        <v>15</v>
      </c>
      <c r="D9597" s="21" t="s">
        <v>114634</v>
      </c>
      <c r="E9597" s="21" t="s">
        <v>114635</v>
      </c>
      <c r="F9597" s="21" t="s">
        <v>101554</v>
      </c>
      <c r="G9597" s="22">
        <v>10</v>
      </c>
      <c r="H9597" s="22">
        <v>0</v>
      </c>
      <c r="I9597" s="22">
        <v>0</v>
      </c>
      <c r="J9597" s="21" t="s">
        <v>114636</v>
      </c>
    </row>
    <row r="9598" spans="1:10" ht="32" customHeight="1">
      <c r="A9598" s="19" t="s">
        <v>127045</v>
      </c>
      <c r="B9598" s="24">
        <v>44</v>
      </c>
      <c r="C9598" s="22">
        <v>36</v>
      </c>
      <c r="D9598" s="21" t="s">
        <v>106681</v>
      </c>
      <c r="E9598" s="21" t="s">
        <v>106682</v>
      </c>
      <c r="F9598" s="21" t="s">
        <v>102062</v>
      </c>
      <c r="G9598" s="22">
        <v>12</v>
      </c>
      <c r="H9598" s="22">
        <v>13</v>
      </c>
      <c r="I9598" s="22">
        <v>20</v>
      </c>
      <c r="J9598" s="21" t="s">
        <v>127046</v>
      </c>
    </row>
    <row r="9599" spans="1:10" ht="32" customHeight="1">
      <c r="A9599" s="19" t="s">
        <v>127047</v>
      </c>
      <c r="B9599" s="24">
        <v>33</v>
      </c>
      <c r="C9599" s="22">
        <v>15</v>
      </c>
      <c r="D9599" s="21" t="s">
        <v>111867</v>
      </c>
      <c r="E9599" s="21" t="s">
        <v>111868</v>
      </c>
      <c r="F9599" s="21" t="s">
        <v>101528</v>
      </c>
      <c r="G9599" s="22">
        <v>10</v>
      </c>
      <c r="H9599" s="22">
        <v>0</v>
      </c>
      <c r="I9599" s="22">
        <v>0</v>
      </c>
      <c r="J9599" s="21" t="s">
        <v>127048</v>
      </c>
    </row>
    <row r="9600" spans="1:10" ht="44" customHeight="1">
      <c r="A9600" s="19" t="s">
        <v>127049</v>
      </c>
      <c r="B9600" s="24">
        <v>25</v>
      </c>
      <c r="C9600" s="22">
        <v>20</v>
      </c>
      <c r="D9600" s="21" t="s">
        <v>102344</v>
      </c>
      <c r="E9600" s="21" t="s">
        <v>102345</v>
      </c>
      <c r="F9600" s="21" t="s">
        <v>101623</v>
      </c>
      <c r="G9600" s="22">
        <v>3</v>
      </c>
      <c r="H9600" s="22">
        <v>13</v>
      </c>
      <c r="I9600" s="22">
        <v>19</v>
      </c>
      <c r="J9600" s="21" t="s">
        <v>127050</v>
      </c>
    </row>
    <row r="9601" spans="1:10" ht="32" customHeight="1">
      <c r="A9601" s="19" t="s">
        <v>127051</v>
      </c>
      <c r="B9601" s="24">
        <v>16</v>
      </c>
      <c r="C9601" s="22">
        <v>24</v>
      </c>
      <c r="D9601" s="21" t="s">
        <v>107433</v>
      </c>
      <c r="E9601" s="21" t="s">
        <v>107434</v>
      </c>
      <c r="F9601" s="21" t="s">
        <v>102405</v>
      </c>
      <c r="G9601" s="22">
        <v>8</v>
      </c>
      <c r="H9601" s="22">
        <v>12</v>
      </c>
      <c r="I9601" s="22">
        <v>23</v>
      </c>
      <c r="J9601" s="21" t="s">
        <v>127052</v>
      </c>
    </row>
    <row r="9602" spans="1:10" ht="32" customHeight="1">
      <c r="A9602" s="19" t="s">
        <v>127053</v>
      </c>
      <c r="B9602" s="24">
        <v>24</v>
      </c>
      <c r="C9602" s="22">
        <v>18</v>
      </c>
      <c r="D9602" s="21" t="s">
        <v>108288</v>
      </c>
      <c r="E9602" s="21" t="s">
        <v>108289</v>
      </c>
      <c r="F9602" s="21" t="s">
        <v>102782</v>
      </c>
      <c r="G9602" s="22">
        <v>1</v>
      </c>
      <c r="H9602" s="22">
        <v>13</v>
      </c>
      <c r="I9602" s="22">
        <v>25</v>
      </c>
      <c r="J9602" s="21" t="s">
        <v>127054</v>
      </c>
    </row>
    <row r="9603" spans="1:10" ht="32" customHeight="1">
      <c r="A9603" s="19" t="s">
        <v>127055</v>
      </c>
      <c r="B9603" s="24">
        <v>26</v>
      </c>
      <c r="C9603" s="22">
        <v>21</v>
      </c>
      <c r="D9603" s="21" t="s">
        <v>127056</v>
      </c>
      <c r="E9603" s="21" t="s">
        <v>127057</v>
      </c>
      <c r="F9603" s="22">
        <v>875</v>
      </c>
      <c r="G9603" s="22">
        <v>1</v>
      </c>
      <c r="H9603" s="22">
        <v>16</v>
      </c>
      <c r="I9603" s="22">
        <v>31</v>
      </c>
      <c r="J9603" s="21" t="s">
        <v>127058</v>
      </c>
    </row>
    <row r="9604" spans="1:10" ht="44" customHeight="1">
      <c r="A9604" s="19" t="s">
        <v>127059</v>
      </c>
      <c r="B9604" s="24">
        <v>33</v>
      </c>
      <c r="C9604" s="22">
        <v>15</v>
      </c>
      <c r="D9604" s="21" t="s">
        <v>107214</v>
      </c>
      <c r="E9604" s="21" t="s">
        <v>107215</v>
      </c>
      <c r="F9604" s="21" t="s">
        <v>101554</v>
      </c>
      <c r="G9604" s="22">
        <v>10</v>
      </c>
      <c r="H9604" s="22">
        <v>0</v>
      </c>
      <c r="I9604" s="22">
        <v>0</v>
      </c>
      <c r="J9604" s="21" t="s">
        <v>127060</v>
      </c>
    </row>
    <row r="9605" spans="1:10" ht="32" customHeight="1">
      <c r="A9605" s="19" t="s">
        <v>127061</v>
      </c>
      <c r="B9605" s="24">
        <v>31</v>
      </c>
      <c r="C9605" s="22">
        <v>15</v>
      </c>
      <c r="D9605" s="21" t="s">
        <v>127062</v>
      </c>
      <c r="E9605" s="21" t="s">
        <v>127063</v>
      </c>
      <c r="F9605" s="21" t="s">
        <v>101563</v>
      </c>
      <c r="G9605" s="22">
        <v>10</v>
      </c>
      <c r="H9605" s="22">
        <v>0</v>
      </c>
      <c r="I9605" s="22">
        <v>0</v>
      </c>
      <c r="J9605" s="21" t="s">
        <v>127064</v>
      </c>
    </row>
    <row r="9606" spans="1:10" ht="32" customHeight="1">
      <c r="A9606" s="19" t="s">
        <v>127065</v>
      </c>
      <c r="B9606" s="24">
        <v>15</v>
      </c>
      <c r="C9606" s="22">
        <v>23</v>
      </c>
      <c r="D9606" s="21" t="s">
        <v>103737</v>
      </c>
      <c r="E9606" s="21" t="s">
        <v>103738</v>
      </c>
      <c r="F9606" s="21" t="s">
        <v>101543</v>
      </c>
      <c r="G9606" s="22">
        <v>9</v>
      </c>
      <c r="H9606" s="22">
        <v>10</v>
      </c>
      <c r="I9606" s="22">
        <v>16</v>
      </c>
      <c r="J9606" s="21" t="s">
        <v>127066</v>
      </c>
    </row>
    <row r="9607" spans="1:10" ht="32" customHeight="1">
      <c r="A9607" s="19" t="s">
        <v>127067</v>
      </c>
      <c r="B9607" s="24">
        <v>22</v>
      </c>
      <c r="C9607" s="22">
        <v>15</v>
      </c>
      <c r="D9607" s="21" t="s">
        <v>108830</v>
      </c>
      <c r="E9607" s="21" t="s">
        <v>108831</v>
      </c>
      <c r="F9607" s="21" t="s">
        <v>14739</v>
      </c>
      <c r="G9607" s="22">
        <v>10</v>
      </c>
      <c r="H9607" s="22">
        <v>0</v>
      </c>
      <c r="I9607" s="22">
        <v>0</v>
      </c>
      <c r="J9607" s="21" t="s">
        <v>108832</v>
      </c>
    </row>
    <row r="9608" spans="1:10" ht="44" customHeight="1">
      <c r="A9608" s="19" t="s">
        <v>127068</v>
      </c>
      <c r="B9608" s="24">
        <v>79</v>
      </c>
      <c r="C9608" s="22">
        <v>18</v>
      </c>
      <c r="D9608" s="21" t="s">
        <v>109143</v>
      </c>
      <c r="E9608" s="21" t="s">
        <v>109144</v>
      </c>
      <c r="F9608" s="21" t="s">
        <v>101757</v>
      </c>
      <c r="G9608" s="22">
        <v>6</v>
      </c>
      <c r="H9608" s="22">
        <v>8</v>
      </c>
      <c r="I9608" s="22">
        <v>13</v>
      </c>
      <c r="J9608" s="21" t="s">
        <v>127069</v>
      </c>
    </row>
    <row r="9609" spans="1:10" ht="44" customHeight="1">
      <c r="A9609" s="19" t="s">
        <v>127070</v>
      </c>
      <c r="B9609" s="24">
        <v>13</v>
      </c>
      <c r="C9609" s="22">
        <v>15</v>
      </c>
      <c r="D9609" s="21" t="s">
        <v>127071</v>
      </c>
      <c r="E9609" s="21" t="s">
        <v>127072</v>
      </c>
      <c r="F9609" s="22">
        <v>0</v>
      </c>
      <c r="G9609" s="22">
        <v>10</v>
      </c>
      <c r="H9609" s="22">
        <v>0</v>
      </c>
      <c r="I9609" s="22">
        <v>0</v>
      </c>
      <c r="J9609" s="21" t="s">
        <v>127073</v>
      </c>
    </row>
    <row r="9610" spans="1:10" ht="32" customHeight="1">
      <c r="A9610" s="19" t="s">
        <v>127074</v>
      </c>
      <c r="B9610" s="24">
        <v>13</v>
      </c>
      <c r="C9610" s="22">
        <v>17</v>
      </c>
      <c r="D9610" s="21" t="s">
        <v>127075</v>
      </c>
      <c r="E9610" s="21" t="s">
        <v>127076</v>
      </c>
      <c r="F9610" s="21" t="s">
        <v>14743</v>
      </c>
      <c r="G9610" s="22">
        <v>4</v>
      </c>
      <c r="H9610" s="22">
        <v>9</v>
      </c>
      <c r="I9610" s="22">
        <v>18</v>
      </c>
      <c r="J9610" s="21" t="s">
        <v>127077</v>
      </c>
    </row>
    <row r="9611" spans="1:10" ht="32" customHeight="1">
      <c r="A9611" s="19" t="s">
        <v>127078</v>
      </c>
      <c r="B9611" s="24">
        <v>12</v>
      </c>
      <c r="C9611" s="22">
        <v>15</v>
      </c>
      <c r="D9611" s="21" t="s">
        <v>120796</v>
      </c>
      <c r="E9611" s="21" t="s">
        <v>120797</v>
      </c>
      <c r="F9611" s="21" t="s">
        <v>14739</v>
      </c>
      <c r="G9611" s="22">
        <v>10</v>
      </c>
      <c r="H9611" s="22">
        <v>0</v>
      </c>
      <c r="I9611" s="22">
        <v>0</v>
      </c>
      <c r="J9611" s="21" t="s">
        <v>127079</v>
      </c>
    </row>
    <row r="9612" spans="1:10" ht="32" customHeight="1">
      <c r="A9612" s="19" t="s">
        <v>127080</v>
      </c>
      <c r="B9612" s="24">
        <v>16</v>
      </c>
      <c r="C9612" s="22">
        <v>23</v>
      </c>
      <c r="D9612" s="21" t="s">
        <v>103526</v>
      </c>
      <c r="E9612" s="21" t="s">
        <v>103527</v>
      </c>
      <c r="F9612" s="21" t="s">
        <v>102157</v>
      </c>
      <c r="G9612" s="22">
        <v>7</v>
      </c>
      <c r="H9612" s="22">
        <v>12</v>
      </c>
      <c r="I9612" s="22">
        <v>19</v>
      </c>
      <c r="J9612" s="21" t="s">
        <v>122323</v>
      </c>
    </row>
    <row r="9613" spans="1:10" ht="32" customHeight="1">
      <c r="A9613" s="19" t="s">
        <v>127081</v>
      </c>
      <c r="B9613" s="24">
        <v>16</v>
      </c>
      <c r="C9613" s="22">
        <v>23</v>
      </c>
      <c r="D9613" s="21" t="s">
        <v>103526</v>
      </c>
      <c r="E9613" s="21" t="s">
        <v>103527</v>
      </c>
      <c r="F9613" s="21" t="s">
        <v>102157</v>
      </c>
      <c r="G9613" s="22">
        <v>7</v>
      </c>
      <c r="H9613" s="22">
        <v>12</v>
      </c>
      <c r="I9613" s="22">
        <v>19</v>
      </c>
      <c r="J9613" s="21" t="s">
        <v>122323</v>
      </c>
    </row>
    <row r="9614" spans="1:10" ht="32" customHeight="1">
      <c r="A9614" s="19" t="s">
        <v>127082</v>
      </c>
      <c r="B9614" s="24">
        <v>60</v>
      </c>
      <c r="C9614" s="22">
        <v>15</v>
      </c>
      <c r="D9614" s="21" t="s">
        <v>127083</v>
      </c>
      <c r="E9614" s="21" t="s">
        <v>127084</v>
      </c>
      <c r="F9614" s="21" t="s">
        <v>14739</v>
      </c>
      <c r="G9614" s="22">
        <v>10</v>
      </c>
      <c r="H9614" s="22">
        <v>0</v>
      </c>
      <c r="I9614" s="22">
        <v>0</v>
      </c>
      <c r="J9614" s="21" t="s">
        <v>127085</v>
      </c>
    </row>
    <row r="9615" spans="1:10" ht="32" customHeight="1">
      <c r="A9615" s="19" t="s">
        <v>127086</v>
      </c>
      <c r="B9615" s="24">
        <v>60</v>
      </c>
      <c r="C9615" s="22">
        <v>15</v>
      </c>
      <c r="D9615" s="21" t="s">
        <v>127083</v>
      </c>
      <c r="E9615" s="21" t="s">
        <v>127084</v>
      </c>
      <c r="F9615" s="21" t="s">
        <v>14739</v>
      </c>
      <c r="G9615" s="22">
        <v>10</v>
      </c>
      <c r="H9615" s="22">
        <v>0</v>
      </c>
      <c r="I9615" s="22">
        <v>0</v>
      </c>
      <c r="J9615" s="21" t="s">
        <v>127085</v>
      </c>
    </row>
    <row r="9616" spans="1:10" ht="32" customHeight="1">
      <c r="A9616" s="19" t="s">
        <v>127087</v>
      </c>
      <c r="B9616" s="24">
        <v>24</v>
      </c>
      <c r="C9616" s="22">
        <v>16</v>
      </c>
      <c r="D9616" s="21" t="s">
        <v>107086</v>
      </c>
      <c r="E9616" s="21" t="s">
        <v>107087</v>
      </c>
      <c r="F9616" s="21" t="s">
        <v>101945</v>
      </c>
      <c r="G9616" s="22">
        <v>1</v>
      </c>
      <c r="H9616" s="22">
        <v>11</v>
      </c>
      <c r="I9616" s="22">
        <v>18</v>
      </c>
      <c r="J9616" s="21" t="s">
        <v>127088</v>
      </c>
    </row>
    <row r="9617" spans="1:10" ht="32" customHeight="1">
      <c r="A9617" s="19" t="s">
        <v>127089</v>
      </c>
      <c r="B9617" s="24">
        <v>47</v>
      </c>
      <c r="C9617" s="22">
        <v>15</v>
      </c>
      <c r="D9617" s="21" t="s">
        <v>120244</v>
      </c>
      <c r="E9617" s="21" t="s">
        <v>120245</v>
      </c>
      <c r="F9617" s="21" t="s">
        <v>101554</v>
      </c>
      <c r="G9617" s="22">
        <v>1</v>
      </c>
      <c r="H9617" s="22">
        <v>8</v>
      </c>
      <c r="I9617" s="22">
        <v>13</v>
      </c>
      <c r="J9617" s="21" t="s">
        <v>127090</v>
      </c>
    </row>
    <row r="9618" spans="1:10" ht="32" customHeight="1">
      <c r="A9618" s="19" t="s">
        <v>127091</v>
      </c>
      <c r="B9618" s="24">
        <v>24</v>
      </c>
      <c r="C9618" s="22">
        <v>15</v>
      </c>
      <c r="D9618" s="21" t="s">
        <v>106194</v>
      </c>
      <c r="E9618" s="21" t="s">
        <v>106195</v>
      </c>
      <c r="F9618" s="21" t="s">
        <v>101568</v>
      </c>
      <c r="G9618" s="22">
        <v>1</v>
      </c>
      <c r="H9618" s="22">
        <v>9</v>
      </c>
      <c r="I9618" s="22">
        <v>18</v>
      </c>
      <c r="J9618" s="21" t="s">
        <v>127092</v>
      </c>
    </row>
    <row r="9619" spans="1:10" ht="32" customHeight="1">
      <c r="A9619" s="19" t="s">
        <v>127093</v>
      </c>
      <c r="B9619" s="24">
        <v>12</v>
      </c>
      <c r="C9619" s="22">
        <v>15</v>
      </c>
      <c r="D9619" s="21" t="s">
        <v>104519</v>
      </c>
      <c r="E9619" s="21" t="s">
        <v>104520</v>
      </c>
      <c r="F9619" s="21" t="s">
        <v>14739</v>
      </c>
      <c r="G9619" s="22">
        <v>10</v>
      </c>
      <c r="H9619" s="22">
        <v>0</v>
      </c>
      <c r="I9619" s="22">
        <v>0</v>
      </c>
      <c r="J9619" s="21" t="s">
        <v>127094</v>
      </c>
    </row>
    <row r="9620" spans="1:10" ht="32" customHeight="1">
      <c r="A9620" s="19" t="s">
        <v>127095</v>
      </c>
      <c r="B9620" s="24">
        <v>27</v>
      </c>
      <c r="C9620" s="22">
        <v>15</v>
      </c>
      <c r="D9620" s="21" t="s">
        <v>127096</v>
      </c>
      <c r="E9620" s="21" t="s">
        <v>127097</v>
      </c>
      <c r="F9620" s="21" t="s">
        <v>101554</v>
      </c>
      <c r="G9620" s="22">
        <v>10</v>
      </c>
      <c r="H9620" s="22">
        <v>0</v>
      </c>
      <c r="I9620" s="22">
        <v>0</v>
      </c>
      <c r="J9620" s="21" t="s">
        <v>127098</v>
      </c>
    </row>
    <row r="9621" spans="1:10" ht="20" customHeight="1">
      <c r="A9621" s="27">
        <v>-999</v>
      </c>
      <c r="B9621" s="24">
        <v>-999</v>
      </c>
      <c r="C9621" s="22">
        <v>-999</v>
      </c>
      <c r="D9621" s="22">
        <v>-999</v>
      </c>
      <c r="E9621" s="22">
        <v>-999</v>
      </c>
      <c r="F9621" s="22">
        <v>-999</v>
      </c>
      <c r="G9621" s="22">
        <v>-999</v>
      </c>
      <c r="H9621" s="22">
        <v>-999</v>
      </c>
      <c r="I9621" s="22">
        <v>-999</v>
      </c>
      <c r="J9621" s="22">
        <v>-999</v>
      </c>
    </row>
    <row r="9622" spans="1:10" ht="44" customHeight="1">
      <c r="A9622" s="19" t="s">
        <v>127099</v>
      </c>
      <c r="B9622" s="24">
        <v>50</v>
      </c>
      <c r="C9622" s="22">
        <v>15</v>
      </c>
      <c r="D9622" s="21" t="s">
        <v>127100</v>
      </c>
      <c r="E9622" s="21" t="s">
        <v>127101</v>
      </c>
      <c r="F9622" s="21" t="s">
        <v>101554</v>
      </c>
      <c r="G9622" s="22">
        <v>10</v>
      </c>
      <c r="H9622" s="22">
        <v>0</v>
      </c>
      <c r="I9622" s="22">
        <v>0</v>
      </c>
      <c r="J9622" s="21" t="s">
        <v>127102</v>
      </c>
    </row>
    <row r="9623" spans="1:10" ht="44" customHeight="1">
      <c r="A9623" s="19" t="s">
        <v>127103</v>
      </c>
      <c r="B9623" s="24">
        <v>21</v>
      </c>
      <c r="C9623" s="22">
        <v>26</v>
      </c>
      <c r="D9623" s="21" t="s">
        <v>127104</v>
      </c>
      <c r="E9623" s="21" t="s">
        <v>127105</v>
      </c>
      <c r="F9623" s="21" t="s">
        <v>102510</v>
      </c>
      <c r="G9623" s="22">
        <v>5</v>
      </c>
      <c r="H9623" s="22">
        <v>17</v>
      </c>
      <c r="I9623" s="22">
        <v>30</v>
      </c>
      <c r="J9623" s="21" t="s">
        <v>127106</v>
      </c>
    </row>
    <row r="9624" spans="1:10" ht="44" customHeight="1">
      <c r="A9624" s="19" t="s">
        <v>127107</v>
      </c>
      <c r="B9624" s="24">
        <v>19</v>
      </c>
      <c r="C9624" s="22">
        <v>15</v>
      </c>
      <c r="D9624" s="21" t="s">
        <v>117148</v>
      </c>
      <c r="E9624" s="21" t="s">
        <v>117149</v>
      </c>
      <c r="F9624" s="21" t="s">
        <v>101694</v>
      </c>
      <c r="G9624" s="22">
        <v>10</v>
      </c>
      <c r="H9624" s="22">
        <v>0</v>
      </c>
      <c r="I9624" s="22">
        <v>0</v>
      </c>
      <c r="J9624" s="21" t="s">
        <v>117150</v>
      </c>
    </row>
    <row r="9625" spans="1:10" ht="32" customHeight="1">
      <c r="A9625" s="19" t="s">
        <v>127108</v>
      </c>
      <c r="B9625" s="24">
        <v>21</v>
      </c>
      <c r="C9625" s="22">
        <v>15</v>
      </c>
      <c r="D9625" s="21" t="s">
        <v>119387</v>
      </c>
      <c r="E9625" s="21" t="s">
        <v>119388</v>
      </c>
      <c r="F9625" s="21" t="s">
        <v>101694</v>
      </c>
      <c r="G9625" s="22">
        <v>10</v>
      </c>
      <c r="H9625" s="22">
        <v>0</v>
      </c>
      <c r="I9625" s="22">
        <v>0</v>
      </c>
      <c r="J9625" s="21" t="s">
        <v>127109</v>
      </c>
    </row>
    <row r="9626" spans="1:10" ht="32" customHeight="1">
      <c r="A9626" s="19" t="s">
        <v>127110</v>
      </c>
      <c r="B9626" s="24">
        <v>19</v>
      </c>
      <c r="C9626" s="22">
        <v>31</v>
      </c>
      <c r="D9626" s="21" t="s">
        <v>118266</v>
      </c>
      <c r="E9626" s="21" t="s">
        <v>118267</v>
      </c>
      <c r="F9626" s="21" t="s">
        <v>101986</v>
      </c>
      <c r="G9626" s="22">
        <v>12</v>
      </c>
      <c r="H9626" s="22">
        <v>15</v>
      </c>
      <c r="I9626" s="22">
        <v>24</v>
      </c>
      <c r="J9626" s="21" t="s">
        <v>127111</v>
      </c>
    </row>
    <row r="9627" spans="1:10" ht="20" customHeight="1">
      <c r="A9627" s="19" t="s">
        <v>127112</v>
      </c>
      <c r="B9627" s="24">
        <v>36</v>
      </c>
      <c r="C9627" s="22">
        <v>24</v>
      </c>
      <c r="D9627" s="21" t="s">
        <v>127113</v>
      </c>
      <c r="E9627" s="21" t="s">
        <v>127114</v>
      </c>
      <c r="F9627" s="21" t="s">
        <v>113229</v>
      </c>
      <c r="G9627" s="22">
        <v>9</v>
      </c>
      <c r="H9627" s="22">
        <v>11</v>
      </c>
      <c r="I9627" s="22">
        <v>15</v>
      </c>
      <c r="J9627" s="21" t="s">
        <v>127115</v>
      </c>
    </row>
    <row r="9628" spans="1:10" ht="20" customHeight="1">
      <c r="A9628" s="27">
        <v>-999</v>
      </c>
      <c r="B9628" s="24">
        <v>-999</v>
      </c>
      <c r="C9628" s="22">
        <v>-999</v>
      </c>
      <c r="D9628" s="22">
        <v>-999</v>
      </c>
      <c r="E9628" s="22">
        <v>-999</v>
      </c>
      <c r="F9628" s="22">
        <v>-999</v>
      </c>
      <c r="G9628" s="22">
        <v>-999</v>
      </c>
      <c r="H9628" s="22">
        <v>-999</v>
      </c>
      <c r="I9628" s="22">
        <v>-999</v>
      </c>
      <c r="J9628" s="22">
        <v>-999</v>
      </c>
    </row>
    <row r="9629" spans="1:10" ht="20" customHeight="1">
      <c r="A9629" s="19" t="s">
        <v>127116</v>
      </c>
      <c r="B9629" s="24">
        <v>36</v>
      </c>
      <c r="C9629" s="22">
        <v>15</v>
      </c>
      <c r="D9629" s="21" t="s">
        <v>102676</v>
      </c>
      <c r="E9629" s="21" t="s">
        <v>102677</v>
      </c>
      <c r="F9629" s="21" t="s">
        <v>101554</v>
      </c>
      <c r="G9629" s="22">
        <v>10</v>
      </c>
      <c r="H9629" s="22">
        <v>0</v>
      </c>
      <c r="I9629" s="22">
        <v>0</v>
      </c>
      <c r="J9629" s="21" t="s">
        <v>124280</v>
      </c>
    </row>
    <row r="9630" spans="1:10" ht="32" customHeight="1">
      <c r="A9630" s="19" t="s">
        <v>127117</v>
      </c>
      <c r="B9630" s="24">
        <v>28</v>
      </c>
      <c r="C9630" s="22">
        <v>15</v>
      </c>
      <c r="D9630" s="21" t="s">
        <v>127118</v>
      </c>
      <c r="E9630" s="21" t="s">
        <v>127119</v>
      </c>
      <c r="F9630" s="21" t="s">
        <v>101694</v>
      </c>
      <c r="G9630" s="22">
        <v>1</v>
      </c>
      <c r="H9630" s="22">
        <v>8</v>
      </c>
      <c r="I9630" s="22">
        <v>17</v>
      </c>
      <c r="J9630" s="21" t="s">
        <v>127120</v>
      </c>
    </row>
    <row r="9631" spans="1:10" ht="32" customHeight="1">
      <c r="A9631" s="19" t="s">
        <v>127121</v>
      </c>
      <c r="B9631" s="24">
        <v>30</v>
      </c>
      <c r="C9631" s="22">
        <v>15</v>
      </c>
      <c r="D9631" s="21" t="s">
        <v>127122</v>
      </c>
      <c r="E9631" s="21" t="s">
        <v>127123</v>
      </c>
      <c r="F9631" s="21" t="s">
        <v>101554</v>
      </c>
      <c r="G9631" s="22">
        <v>10</v>
      </c>
      <c r="H9631" s="22">
        <v>0</v>
      </c>
      <c r="I9631" s="22">
        <v>0</v>
      </c>
      <c r="J9631" s="21" t="s">
        <v>127124</v>
      </c>
    </row>
    <row r="9632" spans="1:10" ht="32" customHeight="1">
      <c r="A9632" s="19" t="s">
        <v>127125</v>
      </c>
      <c r="B9632" s="24">
        <v>40</v>
      </c>
      <c r="C9632" s="22">
        <v>15</v>
      </c>
      <c r="D9632" s="21" t="s">
        <v>116227</v>
      </c>
      <c r="E9632" s="21" t="s">
        <v>116228</v>
      </c>
      <c r="F9632" s="21" t="s">
        <v>101694</v>
      </c>
      <c r="G9632" s="22">
        <v>10</v>
      </c>
      <c r="H9632" s="22">
        <v>0</v>
      </c>
      <c r="I9632" s="22">
        <v>0</v>
      </c>
      <c r="J9632" s="21" t="s">
        <v>127126</v>
      </c>
    </row>
    <row r="9633" spans="1:10" ht="20" customHeight="1">
      <c r="A9633" s="19" t="s">
        <v>127127</v>
      </c>
      <c r="B9633" s="24">
        <v>21</v>
      </c>
      <c r="C9633" s="22">
        <v>15</v>
      </c>
      <c r="D9633" s="21" t="s">
        <v>112233</v>
      </c>
      <c r="E9633" s="21" t="s">
        <v>112234</v>
      </c>
      <c r="F9633" s="21" t="s">
        <v>14739</v>
      </c>
      <c r="G9633" s="22">
        <v>10</v>
      </c>
      <c r="H9633" s="22">
        <v>0</v>
      </c>
      <c r="I9633" s="22">
        <v>0</v>
      </c>
      <c r="J9633" s="21" t="s">
        <v>127128</v>
      </c>
    </row>
    <row r="9634" spans="1:10" ht="20" customHeight="1">
      <c r="A9634" s="27">
        <v>-999</v>
      </c>
      <c r="B9634" s="24">
        <v>-999</v>
      </c>
      <c r="C9634" s="22">
        <v>-999</v>
      </c>
      <c r="D9634" s="22">
        <v>-999</v>
      </c>
      <c r="E9634" s="22">
        <v>-999</v>
      </c>
      <c r="F9634" s="22">
        <v>-999</v>
      </c>
      <c r="G9634" s="22">
        <v>-999</v>
      </c>
      <c r="H9634" s="22">
        <v>-999</v>
      </c>
      <c r="I9634" s="22">
        <v>-999</v>
      </c>
      <c r="J9634" s="22">
        <v>-999</v>
      </c>
    </row>
    <row r="9635" spans="1:10" ht="20" customHeight="1">
      <c r="A9635" s="19" t="s">
        <v>127129</v>
      </c>
      <c r="B9635" s="24">
        <v>30</v>
      </c>
      <c r="C9635" s="22">
        <v>24</v>
      </c>
      <c r="D9635" s="21" t="s">
        <v>112020</v>
      </c>
      <c r="E9635" s="21" t="s">
        <v>112021</v>
      </c>
      <c r="F9635" s="21" t="s">
        <v>101676</v>
      </c>
      <c r="G9635" s="22">
        <v>3</v>
      </c>
      <c r="H9635" s="22">
        <v>17</v>
      </c>
      <c r="I9635" s="22">
        <v>32</v>
      </c>
      <c r="J9635" s="21" t="s">
        <v>127130</v>
      </c>
    </row>
    <row r="9636" spans="1:10" ht="20" customHeight="1">
      <c r="A9636" s="19" t="s">
        <v>127131</v>
      </c>
      <c r="B9636" s="24">
        <v>18</v>
      </c>
      <c r="C9636" s="22">
        <v>15</v>
      </c>
      <c r="D9636" s="21" t="s">
        <v>111871</v>
      </c>
      <c r="E9636" s="21" t="s">
        <v>111872</v>
      </c>
      <c r="F9636" s="21" t="s">
        <v>101528</v>
      </c>
      <c r="G9636" s="22">
        <v>10</v>
      </c>
      <c r="H9636" s="22">
        <v>0</v>
      </c>
      <c r="I9636" s="22">
        <v>0</v>
      </c>
      <c r="J9636" s="21" t="s">
        <v>127132</v>
      </c>
    </row>
    <row r="9637" spans="1:10" ht="20" customHeight="1">
      <c r="A9637" s="19" t="s">
        <v>127133</v>
      </c>
      <c r="B9637" s="24">
        <v>22</v>
      </c>
      <c r="C9637" s="22">
        <v>15</v>
      </c>
      <c r="D9637" s="21" t="s">
        <v>104172</v>
      </c>
      <c r="E9637" s="21" t="s">
        <v>104173</v>
      </c>
      <c r="F9637" s="21" t="s">
        <v>101563</v>
      </c>
      <c r="G9637" s="22">
        <v>10</v>
      </c>
      <c r="H9637" s="22">
        <v>0</v>
      </c>
      <c r="I9637" s="22">
        <v>0</v>
      </c>
      <c r="J9637" s="21" t="s">
        <v>127134</v>
      </c>
    </row>
    <row r="9638" spans="1:10" ht="20" customHeight="1">
      <c r="A9638" s="19" t="s">
        <v>127135</v>
      </c>
      <c r="B9638" s="24">
        <v>23</v>
      </c>
      <c r="C9638" s="22">
        <v>15</v>
      </c>
      <c r="D9638" s="21" t="s">
        <v>127136</v>
      </c>
      <c r="E9638" s="21" t="s">
        <v>127137</v>
      </c>
      <c r="F9638" s="21" t="s">
        <v>101554</v>
      </c>
      <c r="G9638" s="22">
        <v>10</v>
      </c>
      <c r="H9638" s="22">
        <v>0</v>
      </c>
      <c r="I9638" s="22">
        <v>0</v>
      </c>
      <c r="J9638" s="21" t="s">
        <v>127138</v>
      </c>
    </row>
    <row r="9639" spans="1:10" ht="20" customHeight="1">
      <c r="A9639" s="19" t="s">
        <v>127139</v>
      </c>
      <c r="B9639" s="24">
        <v>42</v>
      </c>
      <c r="C9639" s="22">
        <v>15</v>
      </c>
      <c r="D9639" s="21" t="s">
        <v>108733</v>
      </c>
      <c r="E9639" s="21" t="s">
        <v>108734</v>
      </c>
      <c r="F9639" s="21" t="s">
        <v>101554</v>
      </c>
      <c r="G9639" s="22">
        <v>10</v>
      </c>
      <c r="H9639" s="22">
        <v>0</v>
      </c>
      <c r="I9639" s="22">
        <v>0</v>
      </c>
      <c r="J9639" s="21" t="s">
        <v>127140</v>
      </c>
    </row>
    <row r="9640" spans="1:10" ht="20" customHeight="1">
      <c r="A9640" s="19" t="s">
        <v>127141</v>
      </c>
      <c r="B9640" s="24">
        <v>35</v>
      </c>
      <c r="C9640" s="22">
        <v>21</v>
      </c>
      <c r="D9640" s="21" t="s">
        <v>127142</v>
      </c>
      <c r="E9640" s="21" t="s">
        <v>127143</v>
      </c>
      <c r="F9640" s="21" t="s">
        <v>14743</v>
      </c>
      <c r="G9640" s="22">
        <v>3</v>
      </c>
      <c r="H9640" s="22">
        <v>14</v>
      </c>
      <c r="I9640" s="22">
        <v>23</v>
      </c>
      <c r="J9640" s="21" t="s">
        <v>127144</v>
      </c>
    </row>
    <row r="9641" spans="1:10" ht="20" customHeight="1">
      <c r="A9641" s="19" t="s">
        <v>127145</v>
      </c>
      <c r="B9641" s="24">
        <v>32</v>
      </c>
      <c r="C9641" s="22">
        <v>78</v>
      </c>
      <c r="D9641" s="21" t="s">
        <v>127146</v>
      </c>
      <c r="E9641" s="21" t="s">
        <v>127147</v>
      </c>
      <c r="F9641" s="21" t="s">
        <v>127148</v>
      </c>
      <c r="G9641" s="22">
        <v>3</v>
      </c>
      <c r="H9641" s="22">
        <v>10</v>
      </c>
      <c r="I9641" s="22">
        <v>19</v>
      </c>
      <c r="J9641" s="21" t="s">
        <v>127149</v>
      </c>
    </row>
    <row r="9642" spans="1:10" ht="20" customHeight="1">
      <c r="A9642" s="19" t="s">
        <v>127150</v>
      </c>
      <c r="B9642" s="24">
        <v>21</v>
      </c>
      <c r="C9642" s="22">
        <v>15</v>
      </c>
      <c r="D9642" s="21" t="s">
        <v>127151</v>
      </c>
      <c r="E9642" s="21" t="s">
        <v>127152</v>
      </c>
      <c r="F9642" s="21" t="s">
        <v>101568</v>
      </c>
      <c r="G9642" s="22">
        <v>1</v>
      </c>
      <c r="H9642" s="22">
        <v>10</v>
      </c>
      <c r="I9642" s="22">
        <v>16</v>
      </c>
      <c r="J9642" s="21" t="s">
        <v>127153</v>
      </c>
    </row>
    <row r="9643" spans="1:10" ht="20" customHeight="1">
      <c r="A9643" s="19" t="s">
        <v>127154</v>
      </c>
      <c r="B9643" s="24">
        <v>25</v>
      </c>
      <c r="C9643" s="22">
        <v>23</v>
      </c>
      <c r="D9643" s="21" t="s">
        <v>121086</v>
      </c>
      <c r="E9643" s="21" t="s">
        <v>121087</v>
      </c>
      <c r="F9643" s="21" t="s">
        <v>102001</v>
      </c>
      <c r="G9643" s="22">
        <v>1</v>
      </c>
      <c r="H9643" s="22">
        <v>18</v>
      </c>
      <c r="I9643" s="22">
        <v>28</v>
      </c>
      <c r="J9643" s="21" t="s">
        <v>127155</v>
      </c>
    </row>
    <row r="9644" spans="1:10" ht="20" customHeight="1">
      <c r="A9644" s="19" t="s">
        <v>127156</v>
      </c>
      <c r="B9644" s="24">
        <v>43</v>
      </c>
      <c r="C9644" s="22">
        <v>15</v>
      </c>
      <c r="D9644" s="21" t="s">
        <v>127157</v>
      </c>
      <c r="E9644" s="21" t="s">
        <v>127158</v>
      </c>
      <c r="F9644" s="21" t="s">
        <v>101528</v>
      </c>
      <c r="G9644" s="22">
        <v>10</v>
      </c>
      <c r="H9644" s="22">
        <v>0</v>
      </c>
      <c r="I9644" s="22">
        <v>0</v>
      </c>
      <c r="J9644" s="21" t="s">
        <v>127159</v>
      </c>
    </row>
    <row r="9645" spans="1:10" ht="20" customHeight="1">
      <c r="A9645" s="19" t="s">
        <v>127160</v>
      </c>
      <c r="B9645" s="24">
        <v>27</v>
      </c>
      <c r="C9645" s="22">
        <v>30</v>
      </c>
      <c r="D9645" s="21" t="s">
        <v>117883</v>
      </c>
      <c r="E9645" s="21" t="s">
        <v>117884</v>
      </c>
      <c r="F9645" s="21" t="s">
        <v>106359</v>
      </c>
      <c r="G9645" s="22">
        <v>9</v>
      </c>
      <c r="H9645" s="22">
        <v>9</v>
      </c>
      <c r="I9645" s="22">
        <v>13</v>
      </c>
      <c r="J9645" s="21" t="s">
        <v>127161</v>
      </c>
    </row>
    <row r="9646" spans="1:10" ht="32" customHeight="1">
      <c r="A9646" s="19" t="s">
        <v>127162</v>
      </c>
      <c r="B9646" s="24">
        <v>18</v>
      </c>
      <c r="C9646" s="22">
        <v>15</v>
      </c>
      <c r="D9646" s="21" t="s">
        <v>118190</v>
      </c>
      <c r="E9646" s="21" t="s">
        <v>118191</v>
      </c>
      <c r="F9646" s="21" t="s">
        <v>101563</v>
      </c>
      <c r="G9646" s="22">
        <v>10</v>
      </c>
      <c r="H9646" s="22">
        <v>0</v>
      </c>
      <c r="I9646" s="22">
        <v>0</v>
      </c>
      <c r="J9646" s="21" t="s">
        <v>127163</v>
      </c>
    </row>
    <row r="9647" spans="1:10" ht="32" customHeight="1">
      <c r="A9647" s="19" t="s">
        <v>127164</v>
      </c>
      <c r="B9647" s="24">
        <v>59</v>
      </c>
      <c r="C9647" s="22">
        <v>43</v>
      </c>
      <c r="D9647" s="21" t="s">
        <v>119860</v>
      </c>
      <c r="E9647" s="21" t="s">
        <v>119861</v>
      </c>
      <c r="F9647" s="21" t="s">
        <v>102405</v>
      </c>
      <c r="G9647" s="22">
        <v>2</v>
      </c>
      <c r="H9647" s="22">
        <v>29</v>
      </c>
      <c r="I9647" s="22">
        <v>44</v>
      </c>
      <c r="J9647" s="21" t="s">
        <v>127165</v>
      </c>
    </row>
    <row r="9648" spans="1:10" ht="32" customHeight="1">
      <c r="A9648" s="19" t="s">
        <v>127166</v>
      </c>
      <c r="B9648" s="24">
        <v>59</v>
      </c>
      <c r="C9648" s="22">
        <v>43</v>
      </c>
      <c r="D9648" s="21" t="s">
        <v>119860</v>
      </c>
      <c r="E9648" s="21" t="s">
        <v>119861</v>
      </c>
      <c r="F9648" s="21" t="s">
        <v>102405</v>
      </c>
      <c r="G9648" s="22">
        <v>2</v>
      </c>
      <c r="H9648" s="22">
        <v>29</v>
      </c>
      <c r="I9648" s="22">
        <v>44</v>
      </c>
      <c r="J9648" s="21" t="s">
        <v>127165</v>
      </c>
    </row>
    <row r="9649" spans="1:10" ht="32" customHeight="1">
      <c r="A9649" s="19" t="s">
        <v>127167</v>
      </c>
      <c r="B9649" s="24">
        <v>21</v>
      </c>
      <c r="C9649" s="22">
        <v>15</v>
      </c>
      <c r="D9649" s="21" t="s">
        <v>116465</v>
      </c>
      <c r="E9649" s="21" t="s">
        <v>116466</v>
      </c>
      <c r="F9649" s="21" t="s">
        <v>101568</v>
      </c>
      <c r="G9649" s="22">
        <v>4</v>
      </c>
      <c r="H9649" s="22">
        <v>7</v>
      </c>
      <c r="I9649" s="22">
        <v>15</v>
      </c>
      <c r="J9649" s="21" t="s">
        <v>127168</v>
      </c>
    </row>
    <row r="9650" spans="1:10" ht="32" customHeight="1">
      <c r="A9650" s="19" t="s">
        <v>127169</v>
      </c>
      <c r="B9650" s="24">
        <v>21</v>
      </c>
      <c r="C9650" s="22">
        <v>15</v>
      </c>
      <c r="D9650" s="21" t="s">
        <v>116465</v>
      </c>
      <c r="E9650" s="21" t="s">
        <v>116466</v>
      </c>
      <c r="F9650" s="21" t="s">
        <v>101568</v>
      </c>
      <c r="G9650" s="22">
        <v>4</v>
      </c>
      <c r="H9650" s="22">
        <v>7</v>
      </c>
      <c r="I9650" s="22">
        <v>15</v>
      </c>
      <c r="J9650" s="21" t="s">
        <v>127168</v>
      </c>
    </row>
    <row r="9651" spans="1:10" ht="32" customHeight="1">
      <c r="A9651" s="19" t="s">
        <v>127170</v>
      </c>
      <c r="B9651" s="24">
        <v>17</v>
      </c>
      <c r="C9651" s="22">
        <v>29</v>
      </c>
      <c r="D9651" s="21" t="s">
        <v>113875</v>
      </c>
      <c r="E9651" s="21" t="s">
        <v>113876</v>
      </c>
      <c r="F9651" s="21" t="s">
        <v>101710</v>
      </c>
      <c r="G9651" s="22">
        <v>1</v>
      </c>
      <c r="H9651" s="22">
        <v>24</v>
      </c>
      <c r="I9651" s="22">
        <v>38</v>
      </c>
      <c r="J9651" s="21" t="s">
        <v>127171</v>
      </c>
    </row>
    <row r="9652" spans="1:10" ht="20" customHeight="1">
      <c r="A9652" s="27">
        <v>-999</v>
      </c>
      <c r="B9652" s="24">
        <v>-999</v>
      </c>
      <c r="C9652" s="22">
        <v>-999</v>
      </c>
      <c r="D9652" s="22">
        <v>-999</v>
      </c>
      <c r="E9652" s="22">
        <v>-999</v>
      </c>
      <c r="F9652" s="22">
        <v>-999</v>
      </c>
      <c r="G9652" s="22">
        <v>-999</v>
      </c>
      <c r="H9652" s="22">
        <v>-999</v>
      </c>
      <c r="I9652" s="22">
        <v>-999</v>
      </c>
      <c r="J9652" s="22">
        <v>-999</v>
      </c>
    </row>
    <row r="9653" spans="1:10" ht="32" customHeight="1">
      <c r="A9653" s="19" t="s">
        <v>127172</v>
      </c>
      <c r="B9653" s="24">
        <v>56</v>
      </c>
      <c r="C9653" s="22">
        <v>15</v>
      </c>
      <c r="D9653" s="21" t="s">
        <v>127173</v>
      </c>
      <c r="E9653" s="21" t="s">
        <v>127174</v>
      </c>
      <c r="F9653" s="21" t="s">
        <v>101563</v>
      </c>
      <c r="G9653" s="22">
        <v>10</v>
      </c>
      <c r="H9653" s="22">
        <v>0</v>
      </c>
      <c r="I9653" s="22">
        <v>0</v>
      </c>
      <c r="J9653" s="21" t="s">
        <v>127175</v>
      </c>
    </row>
    <row r="9654" spans="1:10" ht="32" customHeight="1">
      <c r="A9654" s="19" t="s">
        <v>127176</v>
      </c>
      <c r="B9654" s="24">
        <v>32</v>
      </c>
      <c r="C9654" s="22">
        <v>24</v>
      </c>
      <c r="D9654" s="21" t="s">
        <v>119087</v>
      </c>
      <c r="E9654" s="21" t="s">
        <v>119088</v>
      </c>
      <c r="F9654" s="21" t="s">
        <v>102065</v>
      </c>
      <c r="G9654" s="22">
        <v>1</v>
      </c>
      <c r="H9654" s="22">
        <v>19</v>
      </c>
      <c r="I9654" s="22">
        <v>34</v>
      </c>
      <c r="J9654" s="21" t="s">
        <v>127177</v>
      </c>
    </row>
    <row r="9655" spans="1:10" ht="32" customHeight="1">
      <c r="A9655" s="19" t="s">
        <v>127178</v>
      </c>
      <c r="B9655" s="24">
        <v>14</v>
      </c>
      <c r="C9655" s="22">
        <v>27</v>
      </c>
      <c r="D9655" s="21" t="s">
        <v>119791</v>
      </c>
      <c r="E9655" s="21" t="s">
        <v>119792</v>
      </c>
      <c r="F9655" s="21" t="s">
        <v>102257</v>
      </c>
      <c r="G9655" s="22">
        <v>13</v>
      </c>
      <c r="H9655" s="22">
        <v>10</v>
      </c>
      <c r="I9655" s="22">
        <v>18</v>
      </c>
      <c r="J9655" s="21" t="s">
        <v>127179</v>
      </c>
    </row>
    <row r="9656" spans="1:10" ht="32" customHeight="1">
      <c r="A9656" s="19" t="s">
        <v>127180</v>
      </c>
      <c r="B9656" s="24">
        <v>20</v>
      </c>
      <c r="C9656" s="22">
        <v>30</v>
      </c>
      <c r="D9656" s="21" t="s">
        <v>121670</v>
      </c>
      <c r="E9656" s="21" t="s">
        <v>121671</v>
      </c>
      <c r="F9656" s="21" t="s">
        <v>101923</v>
      </c>
      <c r="G9656" s="22">
        <v>1</v>
      </c>
      <c r="H9656" s="22">
        <v>25</v>
      </c>
      <c r="I9656" s="22">
        <v>42</v>
      </c>
      <c r="J9656" s="21" t="s">
        <v>127181</v>
      </c>
    </row>
    <row r="9657" spans="1:10" ht="32" customHeight="1">
      <c r="A9657" s="19" t="s">
        <v>127182</v>
      </c>
      <c r="B9657" s="24">
        <v>13</v>
      </c>
      <c r="C9657" s="22">
        <v>15</v>
      </c>
      <c r="D9657" s="21" t="s">
        <v>127183</v>
      </c>
      <c r="E9657" s="21" t="s">
        <v>127184</v>
      </c>
      <c r="F9657" s="21" t="s">
        <v>14739</v>
      </c>
      <c r="G9657" s="22">
        <v>10</v>
      </c>
      <c r="H9657" s="22">
        <v>0</v>
      </c>
      <c r="I9657" s="22">
        <v>0</v>
      </c>
      <c r="J9657" s="21" t="s">
        <v>127185</v>
      </c>
    </row>
    <row r="9658" spans="1:10" ht="32" customHeight="1">
      <c r="A9658" s="19" t="s">
        <v>127186</v>
      </c>
      <c r="B9658" s="24">
        <v>21</v>
      </c>
      <c r="C9658" s="22">
        <v>15</v>
      </c>
      <c r="D9658" s="21" t="s">
        <v>118605</v>
      </c>
      <c r="E9658" s="21" t="s">
        <v>118606</v>
      </c>
      <c r="F9658" s="21" t="s">
        <v>101554</v>
      </c>
      <c r="G9658" s="22">
        <v>10</v>
      </c>
      <c r="H9658" s="22">
        <v>0</v>
      </c>
      <c r="I9658" s="22">
        <v>0</v>
      </c>
      <c r="J9658" s="21" t="s">
        <v>127187</v>
      </c>
    </row>
    <row r="9659" spans="1:10" ht="32" customHeight="1">
      <c r="A9659" s="19" t="s">
        <v>127188</v>
      </c>
      <c r="B9659" s="24">
        <v>13</v>
      </c>
      <c r="C9659" s="22">
        <v>15</v>
      </c>
      <c r="D9659" s="21" t="s">
        <v>107482</v>
      </c>
      <c r="E9659" s="21" t="s">
        <v>107483</v>
      </c>
      <c r="F9659" s="21" t="s">
        <v>101554</v>
      </c>
      <c r="G9659" s="22">
        <v>10</v>
      </c>
      <c r="H9659" s="22">
        <v>0</v>
      </c>
      <c r="I9659" s="22">
        <v>0</v>
      </c>
      <c r="J9659" s="21" t="s">
        <v>127189</v>
      </c>
    </row>
    <row r="9660" spans="1:10" ht="32" customHeight="1">
      <c r="A9660" s="19" t="s">
        <v>127190</v>
      </c>
      <c r="B9660" s="24">
        <v>14</v>
      </c>
      <c r="C9660" s="22">
        <v>27</v>
      </c>
      <c r="D9660" s="21" t="s">
        <v>122343</v>
      </c>
      <c r="E9660" s="21" t="s">
        <v>122344</v>
      </c>
      <c r="F9660" s="21" t="s">
        <v>103090</v>
      </c>
      <c r="G9660" s="22">
        <v>13</v>
      </c>
      <c r="H9660" s="22">
        <v>10</v>
      </c>
      <c r="I9660" s="22">
        <v>16</v>
      </c>
      <c r="J9660" s="21" t="s">
        <v>127191</v>
      </c>
    </row>
    <row r="9661" spans="1:10" ht="32" customHeight="1">
      <c r="A9661" s="19" t="s">
        <v>127192</v>
      </c>
      <c r="B9661" s="24">
        <v>28</v>
      </c>
      <c r="C9661" s="22">
        <v>19</v>
      </c>
      <c r="D9661" s="21" t="s">
        <v>111447</v>
      </c>
      <c r="E9661" s="21" t="s">
        <v>111448</v>
      </c>
      <c r="F9661" s="21" t="s">
        <v>101548</v>
      </c>
      <c r="G9661" s="22">
        <v>6</v>
      </c>
      <c r="H9661" s="22">
        <v>9</v>
      </c>
      <c r="I9661" s="22">
        <v>13</v>
      </c>
      <c r="J9661" s="21" t="s">
        <v>127193</v>
      </c>
    </row>
    <row r="9662" spans="1:10" ht="32" customHeight="1">
      <c r="A9662" s="19" t="s">
        <v>127194</v>
      </c>
      <c r="B9662" s="24">
        <v>13</v>
      </c>
      <c r="C9662" s="22">
        <v>15</v>
      </c>
      <c r="D9662" s="21" t="s">
        <v>116751</v>
      </c>
      <c r="E9662" s="21" t="s">
        <v>116752</v>
      </c>
      <c r="F9662" s="21" t="s">
        <v>101694</v>
      </c>
      <c r="G9662" s="22">
        <v>10</v>
      </c>
      <c r="H9662" s="22">
        <v>0</v>
      </c>
      <c r="I9662" s="22">
        <v>0</v>
      </c>
      <c r="J9662" s="21" t="s">
        <v>127195</v>
      </c>
    </row>
    <row r="9663" spans="1:10" ht="32" customHeight="1">
      <c r="A9663" s="19" t="s">
        <v>127196</v>
      </c>
      <c r="B9663" s="24">
        <v>13</v>
      </c>
      <c r="C9663" s="22">
        <v>15</v>
      </c>
      <c r="D9663" s="21" t="s">
        <v>116751</v>
      </c>
      <c r="E9663" s="21" t="s">
        <v>116752</v>
      </c>
      <c r="F9663" s="21" t="s">
        <v>101694</v>
      </c>
      <c r="G9663" s="22">
        <v>10</v>
      </c>
      <c r="H9663" s="22">
        <v>0</v>
      </c>
      <c r="I9663" s="22">
        <v>0</v>
      </c>
      <c r="J9663" s="21" t="s">
        <v>127195</v>
      </c>
    </row>
    <row r="9664" spans="1:10" ht="32" customHeight="1">
      <c r="A9664" s="19" t="s">
        <v>127197</v>
      </c>
      <c r="B9664" s="24">
        <v>13</v>
      </c>
      <c r="C9664" s="22">
        <v>15</v>
      </c>
      <c r="D9664" s="21" t="s">
        <v>127198</v>
      </c>
      <c r="E9664" s="21" t="s">
        <v>127199</v>
      </c>
      <c r="F9664" s="21" t="s">
        <v>14739</v>
      </c>
      <c r="G9664" s="22">
        <v>10</v>
      </c>
      <c r="H9664" s="22">
        <v>0</v>
      </c>
      <c r="I9664" s="22">
        <v>0</v>
      </c>
      <c r="J9664" s="21" t="s">
        <v>127200</v>
      </c>
    </row>
    <row r="9665" spans="1:10" ht="32" customHeight="1">
      <c r="A9665" s="19" t="s">
        <v>127201</v>
      </c>
      <c r="B9665" s="24">
        <v>13</v>
      </c>
      <c r="C9665" s="22">
        <v>15</v>
      </c>
      <c r="D9665" s="21" t="s">
        <v>108366</v>
      </c>
      <c r="E9665" s="21" t="s">
        <v>108367</v>
      </c>
      <c r="F9665" s="21" t="s">
        <v>101528</v>
      </c>
      <c r="G9665" s="22">
        <v>10</v>
      </c>
      <c r="H9665" s="22">
        <v>0</v>
      </c>
      <c r="I9665" s="22">
        <v>0</v>
      </c>
      <c r="J9665" s="21" t="s">
        <v>127202</v>
      </c>
    </row>
    <row r="9666" spans="1:10" ht="32" customHeight="1">
      <c r="A9666" s="19" t="s">
        <v>127203</v>
      </c>
      <c r="B9666" s="24">
        <v>13</v>
      </c>
      <c r="C9666" s="22">
        <v>15</v>
      </c>
      <c r="D9666" s="21" t="s">
        <v>108366</v>
      </c>
      <c r="E9666" s="21" t="s">
        <v>108367</v>
      </c>
      <c r="F9666" s="21" t="s">
        <v>101528</v>
      </c>
      <c r="G9666" s="22">
        <v>10</v>
      </c>
      <c r="H9666" s="22">
        <v>0</v>
      </c>
      <c r="I9666" s="22">
        <v>0</v>
      </c>
      <c r="J9666" s="21" t="s">
        <v>127202</v>
      </c>
    </row>
    <row r="9667" spans="1:10" ht="32" customHeight="1">
      <c r="A9667" s="19" t="s">
        <v>127204</v>
      </c>
      <c r="B9667" s="24">
        <v>17</v>
      </c>
      <c r="C9667" s="22">
        <v>15</v>
      </c>
      <c r="D9667" s="21" t="s">
        <v>102088</v>
      </c>
      <c r="E9667" s="21" t="s">
        <v>102089</v>
      </c>
      <c r="F9667" s="21" t="s">
        <v>101563</v>
      </c>
      <c r="G9667" s="22">
        <v>10</v>
      </c>
      <c r="H9667" s="22">
        <v>0</v>
      </c>
      <c r="I9667" s="22">
        <v>0</v>
      </c>
      <c r="J9667" s="21" t="s">
        <v>127205</v>
      </c>
    </row>
    <row r="9668" spans="1:10" ht="32" customHeight="1">
      <c r="A9668" s="19" t="s">
        <v>127206</v>
      </c>
      <c r="B9668" s="24">
        <v>32</v>
      </c>
      <c r="C9668" s="22">
        <v>15</v>
      </c>
      <c r="D9668" s="21" t="s">
        <v>110090</v>
      </c>
      <c r="E9668" s="21" t="s">
        <v>110091</v>
      </c>
      <c r="F9668" s="21" t="s">
        <v>101554</v>
      </c>
      <c r="G9668" s="22">
        <v>10</v>
      </c>
      <c r="H9668" s="22">
        <v>0</v>
      </c>
      <c r="I9668" s="22">
        <v>0</v>
      </c>
      <c r="J9668" s="21" t="s">
        <v>127207</v>
      </c>
    </row>
    <row r="9669" spans="1:10" ht="32" customHeight="1">
      <c r="A9669" s="19" t="s">
        <v>127208</v>
      </c>
      <c r="B9669" s="24">
        <v>32</v>
      </c>
      <c r="C9669" s="22">
        <v>15</v>
      </c>
      <c r="D9669" s="21" t="s">
        <v>110090</v>
      </c>
      <c r="E9669" s="21" t="s">
        <v>110091</v>
      </c>
      <c r="F9669" s="21" t="s">
        <v>101554</v>
      </c>
      <c r="G9669" s="22">
        <v>10</v>
      </c>
      <c r="H9669" s="22">
        <v>0</v>
      </c>
      <c r="I9669" s="22">
        <v>0</v>
      </c>
      <c r="J9669" s="21" t="s">
        <v>127207</v>
      </c>
    </row>
    <row r="9670" spans="1:10" ht="32" customHeight="1">
      <c r="A9670" s="19" t="s">
        <v>127209</v>
      </c>
      <c r="B9670" s="24">
        <v>32</v>
      </c>
      <c r="C9670" s="22">
        <v>15</v>
      </c>
      <c r="D9670" s="21" t="s">
        <v>110090</v>
      </c>
      <c r="E9670" s="21" t="s">
        <v>110091</v>
      </c>
      <c r="F9670" s="21" t="s">
        <v>101554</v>
      </c>
      <c r="G9670" s="22">
        <v>10</v>
      </c>
      <c r="H9670" s="22">
        <v>0</v>
      </c>
      <c r="I9670" s="22">
        <v>0</v>
      </c>
      <c r="J9670" s="21" t="s">
        <v>127207</v>
      </c>
    </row>
    <row r="9671" spans="1:10" ht="32" customHeight="1">
      <c r="A9671" s="19" t="s">
        <v>127210</v>
      </c>
      <c r="B9671" s="24">
        <v>32</v>
      </c>
      <c r="C9671" s="22">
        <v>15</v>
      </c>
      <c r="D9671" s="21" t="s">
        <v>110090</v>
      </c>
      <c r="E9671" s="21" t="s">
        <v>110091</v>
      </c>
      <c r="F9671" s="21" t="s">
        <v>101554</v>
      </c>
      <c r="G9671" s="22">
        <v>10</v>
      </c>
      <c r="H9671" s="22">
        <v>0</v>
      </c>
      <c r="I9671" s="22">
        <v>0</v>
      </c>
      <c r="J9671" s="21" t="s">
        <v>127207</v>
      </c>
    </row>
    <row r="9672" spans="1:10" ht="32" customHeight="1">
      <c r="A9672" s="19" t="s">
        <v>127211</v>
      </c>
      <c r="B9672" s="24">
        <v>32</v>
      </c>
      <c r="C9672" s="22">
        <v>15</v>
      </c>
      <c r="D9672" s="21" t="s">
        <v>110090</v>
      </c>
      <c r="E9672" s="21" t="s">
        <v>110091</v>
      </c>
      <c r="F9672" s="21" t="s">
        <v>101554</v>
      </c>
      <c r="G9672" s="22">
        <v>10</v>
      </c>
      <c r="H9672" s="22">
        <v>0</v>
      </c>
      <c r="I9672" s="22">
        <v>0</v>
      </c>
      <c r="J9672" s="21" t="s">
        <v>127207</v>
      </c>
    </row>
    <row r="9673" spans="1:10" ht="32" customHeight="1">
      <c r="A9673" s="19" t="s">
        <v>127212</v>
      </c>
      <c r="B9673" s="24">
        <v>12</v>
      </c>
      <c r="C9673" s="22">
        <v>15</v>
      </c>
      <c r="D9673" s="21" t="s">
        <v>127213</v>
      </c>
      <c r="E9673" s="21" t="s">
        <v>127214</v>
      </c>
      <c r="F9673" s="21" t="s">
        <v>101522</v>
      </c>
      <c r="G9673" s="22">
        <v>10</v>
      </c>
      <c r="H9673" s="22">
        <v>0</v>
      </c>
      <c r="I9673" s="22">
        <v>0</v>
      </c>
      <c r="J9673" s="21" t="s">
        <v>127215</v>
      </c>
    </row>
    <row r="9674" spans="1:10" ht="32" customHeight="1">
      <c r="A9674" s="19" t="s">
        <v>127216</v>
      </c>
      <c r="B9674" s="24">
        <v>12</v>
      </c>
      <c r="C9674" s="22">
        <v>15</v>
      </c>
      <c r="D9674" s="21" t="s">
        <v>127213</v>
      </c>
      <c r="E9674" s="21" t="s">
        <v>127214</v>
      </c>
      <c r="F9674" s="21" t="s">
        <v>101522</v>
      </c>
      <c r="G9674" s="22">
        <v>10</v>
      </c>
      <c r="H9674" s="22">
        <v>0</v>
      </c>
      <c r="I9674" s="22">
        <v>0</v>
      </c>
      <c r="J9674" s="21" t="s">
        <v>127215</v>
      </c>
    </row>
    <row r="9675" spans="1:10" ht="32" customHeight="1">
      <c r="A9675" s="19" t="s">
        <v>127217</v>
      </c>
      <c r="B9675" s="24">
        <v>28</v>
      </c>
      <c r="C9675" s="22">
        <v>15</v>
      </c>
      <c r="D9675" s="21" t="s">
        <v>127218</v>
      </c>
      <c r="E9675" s="21" t="s">
        <v>127219</v>
      </c>
      <c r="F9675" s="21" t="s">
        <v>14739</v>
      </c>
      <c r="G9675" s="22">
        <v>10</v>
      </c>
      <c r="H9675" s="22">
        <v>0</v>
      </c>
      <c r="I9675" s="22">
        <v>0</v>
      </c>
      <c r="J9675" s="21" t="s">
        <v>127220</v>
      </c>
    </row>
    <row r="9676" spans="1:10" ht="32" customHeight="1">
      <c r="A9676" s="19" t="s">
        <v>127221</v>
      </c>
      <c r="B9676" s="24">
        <v>38</v>
      </c>
      <c r="C9676" s="22">
        <v>15</v>
      </c>
      <c r="D9676" s="21" t="s">
        <v>127222</v>
      </c>
      <c r="E9676" s="21" t="s">
        <v>127223</v>
      </c>
      <c r="F9676" s="21" t="s">
        <v>101568</v>
      </c>
      <c r="G9676" s="22">
        <v>1</v>
      </c>
      <c r="H9676" s="22">
        <v>10</v>
      </c>
      <c r="I9676" s="22">
        <v>18</v>
      </c>
      <c r="J9676" s="21" t="s">
        <v>127224</v>
      </c>
    </row>
    <row r="9677" spans="1:10" ht="32" customHeight="1">
      <c r="A9677" s="19" t="s">
        <v>127225</v>
      </c>
      <c r="B9677" s="24">
        <v>46</v>
      </c>
      <c r="C9677" s="22">
        <v>15</v>
      </c>
      <c r="D9677" s="21" t="s">
        <v>127226</v>
      </c>
      <c r="E9677" s="21" t="s">
        <v>127227</v>
      </c>
      <c r="F9677" s="21" t="s">
        <v>101563</v>
      </c>
      <c r="G9677" s="22">
        <v>10</v>
      </c>
      <c r="H9677" s="22">
        <v>0</v>
      </c>
      <c r="I9677" s="22">
        <v>0</v>
      </c>
      <c r="J9677" s="21" t="s">
        <v>127228</v>
      </c>
    </row>
    <row r="9678" spans="1:10" ht="32" customHeight="1">
      <c r="A9678" s="19" t="s">
        <v>127229</v>
      </c>
      <c r="B9678" s="24">
        <v>13</v>
      </c>
      <c r="C9678" s="22">
        <v>18</v>
      </c>
      <c r="D9678" s="21" t="s">
        <v>101990</v>
      </c>
      <c r="E9678" s="21" t="s">
        <v>101991</v>
      </c>
      <c r="F9678" s="21" t="s">
        <v>102144</v>
      </c>
      <c r="G9678" s="22">
        <v>5</v>
      </c>
      <c r="H9678" s="22">
        <v>9</v>
      </c>
      <c r="I9678" s="22">
        <v>23</v>
      </c>
      <c r="J9678" s="21" t="s">
        <v>127230</v>
      </c>
    </row>
    <row r="9679" spans="1:10" ht="32" customHeight="1">
      <c r="A9679" s="19" t="s">
        <v>127231</v>
      </c>
      <c r="B9679" s="24">
        <v>20</v>
      </c>
      <c r="C9679" s="22">
        <v>16</v>
      </c>
      <c r="D9679" s="21" t="s">
        <v>127232</v>
      </c>
      <c r="E9679" s="21" t="s">
        <v>127233</v>
      </c>
      <c r="F9679" s="21" t="s">
        <v>101533</v>
      </c>
      <c r="G9679" s="22">
        <v>5</v>
      </c>
      <c r="H9679" s="22">
        <v>7</v>
      </c>
      <c r="I9679" s="22">
        <v>15</v>
      </c>
      <c r="J9679" s="21" t="s">
        <v>127234</v>
      </c>
    </row>
    <row r="9680" spans="1:10" ht="32" customHeight="1">
      <c r="A9680" s="19" t="s">
        <v>127235</v>
      </c>
      <c r="B9680" s="24">
        <v>16</v>
      </c>
      <c r="C9680" s="22">
        <v>18</v>
      </c>
      <c r="D9680" s="21" t="s">
        <v>120634</v>
      </c>
      <c r="E9680" s="21" t="s">
        <v>120635</v>
      </c>
      <c r="F9680" s="21" t="s">
        <v>102782</v>
      </c>
      <c r="G9680" s="22">
        <v>2</v>
      </c>
      <c r="H9680" s="22">
        <v>12</v>
      </c>
      <c r="I9680" s="22">
        <v>28</v>
      </c>
      <c r="J9680" s="21" t="s">
        <v>127236</v>
      </c>
    </row>
    <row r="9681" spans="1:10" ht="32" customHeight="1">
      <c r="A9681" s="19" t="s">
        <v>127237</v>
      </c>
      <c r="B9681" s="24">
        <v>20</v>
      </c>
      <c r="C9681" s="22">
        <v>15</v>
      </c>
      <c r="D9681" s="21" t="s">
        <v>120651</v>
      </c>
      <c r="E9681" s="21" t="s">
        <v>120652</v>
      </c>
      <c r="F9681" s="21" t="s">
        <v>101554</v>
      </c>
      <c r="G9681" s="22">
        <v>10</v>
      </c>
      <c r="H9681" s="22">
        <v>0</v>
      </c>
      <c r="I9681" s="22">
        <v>0</v>
      </c>
      <c r="J9681" s="21" t="s">
        <v>127238</v>
      </c>
    </row>
    <row r="9682" spans="1:10" ht="20" customHeight="1">
      <c r="A9682" s="27">
        <v>-999</v>
      </c>
      <c r="B9682" s="24">
        <v>-999</v>
      </c>
      <c r="C9682" s="22">
        <v>-999</v>
      </c>
      <c r="D9682" s="22">
        <v>-999</v>
      </c>
      <c r="E9682" s="22">
        <v>-999</v>
      </c>
      <c r="F9682" s="22">
        <v>-999</v>
      </c>
      <c r="G9682" s="22">
        <v>-999</v>
      </c>
      <c r="H9682" s="22">
        <v>-999</v>
      </c>
      <c r="I9682" s="22">
        <v>-999</v>
      </c>
      <c r="J9682" s="22">
        <v>-999</v>
      </c>
    </row>
    <row r="9683" spans="1:10" ht="32" customHeight="1">
      <c r="A9683" s="19" t="s">
        <v>127239</v>
      </c>
      <c r="B9683" s="24">
        <v>21</v>
      </c>
      <c r="C9683" s="22">
        <v>15</v>
      </c>
      <c r="D9683" s="21" t="s">
        <v>117678</v>
      </c>
      <c r="E9683" s="21" t="s">
        <v>117679</v>
      </c>
      <c r="F9683" s="21" t="s">
        <v>101568</v>
      </c>
      <c r="G9683" s="22">
        <v>1</v>
      </c>
      <c r="H9683" s="22">
        <v>10</v>
      </c>
      <c r="I9683" s="22">
        <v>17</v>
      </c>
      <c r="J9683" s="21" t="s">
        <v>127240</v>
      </c>
    </row>
    <row r="9684" spans="1:10" ht="32" customHeight="1">
      <c r="A9684" s="19" t="s">
        <v>127241</v>
      </c>
      <c r="B9684" s="24">
        <v>30</v>
      </c>
      <c r="C9684" s="22">
        <v>21</v>
      </c>
      <c r="D9684" s="21" t="s">
        <v>102246</v>
      </c>
      <c r="E9684" s="21" t="s">
        <v>102247</v>
      </c>
      <c r="F9684" s="22">
        <v>1</v>
      </c>
      <c r="G9684" s="22">
        <v>1</v>
      </c>
      <c r="H9684" s="22">
        <v>16</v>
      </c>
      <c r="I9684" s="22">
        <v>41</v>
      </c>
      <c r="J9684" s="21" t="s">
        <v>127242</v>
      </c>
    </row>
    <row r="9685" spans="1:10" ht="32" customHeight="1">
      <c r="A9685" s="19" t="s">
        <v>127243</v>
      </c>
      <c r="B9685" s="24">
        <v>30</v>
      </c>
      <c r="C9685" s="22">
        <v>21</v>
      </c>
      <c r="D9685" s="21" t="s">
        <v>102246</v>
      </c>
      <c r="E9685" s="21" t="s">
        <v>102247</v>
      </c>
      <c r="F9685" s="22">
        <v>1</v>
      </c>
      <c r="G9685" s="22">
        <v>1</v>
      </c>
      <c r="H9685" s="22">
        <v>16</v>
      </c>
      <c r="I9685" s="22">
        <v>41</v>
      </c>
      <c r="J9685" s="21" t="s">
        <v>127242</v>
      </c>
    </row>
    <row r="9686" spans="1:10" ht="32" customHeight="1">
      <c r="A9686" s="19" t="s">
        <v>127244</v>
      </c>
      <c r="B9686" s="24">
        <v>17</v>
      </c>
      <c r="C9686" s="22">
        <v>15</v>
      </c>
      <c r="D9686" s="21" t="s">
        <v>127245</v>
      </c>
      <c r="E9686" s="21" t="s">
        <v>127246</v>
      </c>
      <c r="F9686" s="21" t="s">
        <v>101554</v>
      </c>
      <c r="G9686" s="22">
        <v>10</v>
      </c>
      <c r="H9686" s="22">
        <v>0</v>
      </c>
      <c r="I9686" s="22">
        <v>0</v>
      </c>
      <c r="J9686" s="21" t="s">
        <v>127247</v>
      </c>
    </row>
    <row r="9687" spans="1:10" ht="32" customHeight="1">
      <c r="A9687" s="19" t="s">
        <v>127248</v>
      </c>
      <c r="B9687" s="24">
        <v>40</v>
      </c>
      <c r="C9687" s="22">
        <v>15</v>
      </c>
      <c r="D9687" s="21" t="s">
        <v>124783</v>
      </c>
      <c r="E9687" s="21" t="s">
        <v>124784</v>
      </c>
      <c r="F9687" s="21" t="s">
        <v>14739</v>
      </c>
      <c r="G9687" s="22">
        <v>10</v>
      </c>
      <c r="H9687" s="22">
        <v>0</v>
      </c>
      <c r="I9687" s="22">
        <v>0</v>
      </c>
      <c r="J9687" s="21" t="s">
        <v>127249</v>
      </c>
    </row>
    <row r="9688" spans="1:10" ht="32" customHeight="1">
      <c r="A9688" s="19" t="s">
        <v>127250</v>
      </c>
      <c r="B9688" s="24">
        <v>12</v>
      </c>
      <c r="C9688" s="22">
        <v>15</v>
      </c>
      <c r="D9688" s="21" t="s">
        <v>105402</v>
      </c>
      <c r="E9688" s="21" t="s">
        <v>105403</v>
      </c>
      <c r="F9688" s="21" t="s">
        <v>101563</v>
      </c>
      <c r="G9688" s="22">
        <v>10</v>
      </c>
      <c r="H9688" s="22">
        <v>0</v>
      </c>
      <c r="I9688" s="22">
        <v>0</v>
      </c>
      <c r="J9688" s="21" t="s">
        <v>105404</v>
      </c>
    </row>
    <row r="9689" spans="1:10" ht="32" customHeight="1">
      <c r="A9689" s="19" t="s">
        <v>127251</v>
      </c>
      <c r="B9689" s="24">
        <v>22</v>
      </c>
      <c r="C9689" s="22">
        <v>15</v>
      </c>
      <c r="D9689" s="21" t="s">
        <v>103064</v>
      </c>
      <c r="E9689" s="21" t="s">
        <v>103065</v>
      </c>
      <c r="F9689" s="21" t="s">
        <v>14739</v>
      </c>
      <c r="G9689" s="22">
        <v>10</v>
      </c>
      <c r="H9689" s="22">
        <v>0</v>
      </c>
      <c r="I9689" s="22">
        <v>0</v>
      </c>
      <c r="J9689" s="21" t="s">
        <v>127252</v>
      </c>
    </row>
    <row r="9690" spans="1:10" ht="32" customHeight="1">
      <c r="A9690" s="19" t="s">
        <v>127253</v>
      </c>
      <c r="B9690" s="24">
        <v>19</v>
      </c>
      <c r="C9690" s="22">
        <v>23</v>
      </c>
      <c r="D9690" s="21" t="s">
        <v>127254</v>
      </c>
      <c r="E9690" s="21" t="s">
        <v>127255</v>
      </c>
      <c r="F9690" s="21" t="s">
        <v>102248</v>
      </c>
      <c r="G9690" s="22">
        <v>12</v>
      </c>
      <c r="H9690" s="22">
        <v>7</v>
      </c>
      <c r="I9690" s="22">
        <v>15</v>
      </c>
      <c r="J9690" s="21" t="s">
        <v>127256</v>
      </c>
    </row>
    <row r="9691" spans="1:10" ht="32" customHeight="1">
      <c r="A9691" s="19" t="s">
        <v>127257</v>
      </c>
      <c r="B9691" s="24">
        <v>26</v>
      </c>
      <c r="C9691" s="22">
        <v>15</v>
      </c>
      <c r="D9691" s="21" t="s">
        <v>107825</v>
      </c>
      <c r="E9691" s="21" t="s">
        <v>107826</v>
      </c>
      <c r="F9691" s="21" t="s">
        <v>101528</v>
      </c>
      <c r="G9691" s="22">
        <v>10</v>
      </c>
      <c r="H9691" s="22">
        <v>0</v>
      </c>
      <c r="I9691" s="22">
        <v>0</v>
      </c>
      <c r="J9691" s="21" t="s">
        <v>127258</v>
      </c>
    </row>
    <row r="9692" spans="1:10" ht="32" customHeight="1">
      <c r="A9692" s="19" t="s">
        <v>127259</v>
      </c>
      <c r="B9692" s="24">
        <v>42</v>
      </c>
      <c r="C9692" s="22">
        <v>20</v>
      </c>
      <c r="D9692" s="21" t="s">
        <v>127260</v>
      </c>
      <c r="E9692" s="21" t="s">
        <v>127261</v>
      </c>
      <c r="F9692" s="21" t="s">
        <v>101568</v>
      </c>
      <c r="G9692" s="22">
        <v>5</v>
      </c>
      <c r="H9692" s="22">
        <v>11</v>
      </c>
      <c r="I9692" s="22">
        <v>23</v>
      </c>
      <c r="J9692" s="21" t="s">
        <v>127262</v>
      </c>
    </row>
    <row r="9693" spans="1:10" ht="32" customHeight="1">
      <c r="A9693" s="19" t="s">
        <v>127263</v>
      </c>
      <c r="B9693" s="24">
        <v>13</v>
      </c>
      <c r="C9693" s="22">
        <v>15</v>
      </c>
      <c r="D9693" s="21" t="s">
        <v>105054</v>
      </c>
      <c r="E9693" s="21" t="s">
        <v>105055</v>
      </c>
      <c r="F9693" s="21" t="s">
        <v>101563</v>
      </c>
      <c r="G9693" s="22">
        <v>10</v>
      </c>
      <c r="H9693" s="22">
        <v>0</v>
      </c>
      <c r="I9693" s="22">
        <v>0</v>
      </c>
      <c r="J9693" s="21" t="s">
        <v>127264</v>
      </c>
    </row>
    <row r="9694" spans="1:10" ht="32" customHeight="1">
      <c r="A9694" s="19" t="s">
        <v>127265</v>
      </c>
      <c r="B9694" s="24">
        <v>81</v>
      </c>
      <c r="C9694" s="22">
        <v>66</v>
      </c>
      <c r="D9694" s="21" t="s">
        <v>104160</v>
      </c>
      <c r="E9694" s="21" t="s">
        <v>104161</v>
      </c>
      <c r="F9694" s="21" t="s">
        <v>127266</v>
      </c>
      <c r="G9694" s="22">
        <v>4</v>
      </c>
      <c r="H9694" s="22">
        <v>14</v>
      </c>
      <c r="I9694" s="22">
        <v>27</v>
      </c>
      <c r="J9694" s="21" t="s">
        <v>127267</v>
      </c>
    </row>
    <row r="9695" spans="1:10" ht="32" customHeight="1">
      <c r="A9695" s="19" t="s">
        <v>127268</v>
      </c>
      <c r="B9695" s="24">
        <v>25</v>
      </c>
      <c r="C9695" s="22">
        <v>15</v>
      </c>
      <c r="D9695" s="21" t="s">
        <v>127269</v>
      </c>
      <c r="E9695" s="21" t="s">
        <v>127270</v>
      </c>
      <c r="F9695" s="21" t="s">
        <v>101528</v>
      </c>
      <c r="G9695" s="22">
        <v>10</v>
      </c>
      <c r="H9695" s="22">
        <v>0</v>
      </c>
      <c r="I9695" s="22">
        <v>0</v>
      </c>
      <c r="J9695" s="21" t="s">
        <v>127271</v>
      </c>
    </row>
    <row r="9696" spans="1:10" ht="32" customHeight="1">
      <c r="A9696" s="19" t="s">
        <v>127272</v>
      </c>
      <c r="B9696" s="24">
        <v>20</v>
      </c>
      <c r="C9696" s="22">
        <v>15</v>
      </c>
      <c r="D9696" s="21" t="s">
        <v>112842</v>
      </c>
      <c r="E9696" s="21" t="s">
        <v>112843</v>
      </c>
      <c r="F9696" s="21" t="s">
        <v>101528</v>
      </c>
      <c r="G9696" s="22">
        <v>10</v>
      </c>
      <c r="H9696" s="22">
        <v>0</v>
      </c>
      <c r="I9696" s="22">
        <v>0</v>
      </c>
      <c r="J9696" s="21" t="s">
        <v>117385</v>
      </c>
    </row>
    <row r="9697" spans="1:10" ht="32" customHeight="1">
      <c r="A9697" s="19" t="s">
        <v>127273</v>
      </c>
      <c r="B9697" s="24">
        <v>12</v>
      </c>
      <c r="C9697" s="22">
        <v>15</v>
      </c>
      <c r="D9697" s="21" t="s">
        <v>119215</v>
      </c>
      <c r="E9697" s="21" t="s">
        <v>119216</v>
      </c>
      <c r="F9697" s="21" t="s">
        <v>14739</v>
      </c>
      <c r="G9697" s="22">
        <v>10</v>
      </c>
      <c r="H9697" s="22">
        <v>0</v>
      </c>
      <c r="I9697" s="22">
        <v>0</v>
      </c>
      <c r="J9697" s="21" t="s">
        <v>127274</v>
      </c>
    </row>
    <row r="9698" spans="1:10" ht="32" customHeight="1">
      <c r="A9698" s="19" t="s">
        <v>127275</v>
      </c>
      <c r="B9698" s="24">
        <v>19</v>
      </c>
      <c r="C9698" s="22">
        <v>15</v>
      </c>
      <c r="D9698" s="21" t="s">
        <v>127276</v>
      </c>
      <c r="E9698" s="21" t="s">
        <v>127277</v>
      </c>
      <c r="F9698" s="21" t="s">
        <v>101563</v>
      </c>
      <c r="G9698" s="22">
        <v>10</v>
      </c>
      <c r="H9698" s="22">
        <v>0</v>
      </c>
      <c r="I9698" s="22">
        <v>0</v>
      </c>
      <c r="J9698" s="21" t="s">
        <v>127278</v>
      </c>
    </row>
    <row r="9699" spans="1:10" ht="32" customHeight="1">
      <c r="A9699" s="19" t="s">
        <v>127279</v>
      </c>
      <c r="B9699" s="24">
        <v>21</v>
      </c>
      <c r="C9699" s="22">
        <v>17</v>
      </c>
      <c r="D9699" s="21" t="s">
        <v>122513</v>
      </c>
      <c r="E9699" s="21" t="s">
        <v>122514</v>
      </c>
      <c r="F9699" s="21" t="s">
        <v>101710</v>
      </c>
      <c r="G9699" s="22">
        <v>1</v>
      </c>
      <c r="H9699" s="22">
        <v>12</v>
      </c>
      <c r="I9699" s="22">
        <v>21</v>
      </c>
      <c r="J9699" s="21" t="s">
        <v>127280</v>
      </c>
    </row>
    <row r="9700" spans="1:10" ht="32" customHeight="1">
      <c r="A9700" s="19" t="s">
        <v>127281</v>
      </c>
      <c r="B9700" s="24">
        <v>51</v>
      </c>
      <c r="C9700" s="22">
        <v>18</v>
      </c>
      <c r="D9700" s="21" t="s">
        <v>127282</v>
      </c>
      <c r="E9700" s="21" t="s">
        <v>127283</v>
      </c>
      <c r="F9700" s="21" t="s">
        <v>102144</v>
      </c>
      <c r="G9700" s="22">
        <v>1</v>
      </c>
      <c r="H9700" s="22">
        <v>13</v>
      </c>
      <c r="I9700" s="22">
        <v>20</v>
      </c>
      <c r="J9700" s="21" t="s">
        <v>127284</v>
      </c>
    </row>
    <row r="9701" spans="1:10" ht="32" customHeight="1">
      <c r="A9701" s="19" t="s">
        <v>127285</v>
      </c>
      <c r="B9701" s="24">
        <v>12</v>
      </c>
      <c r="C9701" s="22">
        <v>15</v>
      </c>
      <c r="D9701" s="21" t="s">
        <v>105402</v>
      </c>
      <c r="E9701" s="21" t="s">
        <v>105403</v>
      </c>
      <c r="F9701" s="21" t="s">
        <v>101563</v>
      </c>
      <c r="G9701" s="22">
        <v>10</v>
      </c>
      <c r="H9701" s="22">
        <v>0</v>
      </c>
      <c r="I9701" s="22">
        <v>0</v>
      </c>
      <c r="J9701" s="21" t="s">
        <v>105404</v>
      </c>
    </row>
    <row r="9702" spans="1:10" ht="32" customHeight="1">
      <c r="A9702" s="19" t="s">
        <v>127286</v>
      </c>
      <c r="B9702" s="24">
        <v>40</v>
      </c>
      <c r="C9702" s="22">
        <v>16</v>
      </c>
      <c r="D9702" s="21" t="s">
        <v>111984</v>
      </c>
      <c r="E9702" s="21" t="s">
        <v>111985</v>
      </c>
      <c r="F9702" s="21" t="s">
        <v>101945</v>
      </c>
      <c r="G9702" s="22">
        <v>1</v>
      </c>
      <c r="H9702" s="22">
        <v>11</v>
      </c>
      <c r="I9702" s="22">
        <v>17</v>
      </c>
      <c r="J9702" s="21" t="s">
        <v>127287</v>
      </c>
    </row>
    <row r="9703" spans="1:10" ht="20" customHeight="1">
      <c r="A9703" s="27">
        <v>-999</v>
      </c>
      <c r="B9703" s="24">
        <v>-999</v>
      </c>
      <c r="C9703" s="22">
        <v>-999</v>
      </c>
      <c r="D9703" s="22">
        <v>-999</v>
      </c>
      <c r="E9703" s="22">
        <v>-999</v>
      </c>
      <c r="F9703" s="22">
        <v>-999</v>
      </c>
      <c r="G9703" s="22">
        <v>-999</v>
      </c>
      <c r="H9703" s="22">
        <v>-999</v>
      </c>
      <c r="I9703" s="22">
        <v>-999</v>
      </c>
      <c r="J9703" s="22">
        <v>-999</v>
      </c>
    </row>
    <row r="9704" spans="1:10" ht="32" customHeight="1">
      <c r="A9704" s="19" t="s">
        <v>127288</v>
      </c>
      <c r="B9704" s="24">
        <v>23</v>
      </c>
      <c r="C9704" s="22">
        <v>16</v>
      </c>
      <c r="D9704" s="21" t="s">
        <v>127289</v>
      </c>
      <c r="E9704" s="21" t="s">
        <v>127290</v>
      </c>
      <c r="F9704" s="21" t="s">
        <v>101533</v>
      </c>
      <c r="G9704" s="22">
        <v>2</v>
      </c>
      <c r="H9704" s="22">
        <v>10</v>
      </c>
      <c r="I9704" s="22">
        <v>17</v>
      </c>
      <c r="J9704" s="21" t="s">
        <v>127291</v>
      </c>
    </row>
    <row r="9705" spans="1:10" ht="32" customHeight="1">
      <c r="A9705" s="19" t="s">
        <v>127292</v>
      </c>
      <c r="B9705" s="24">
        <v>19</v>
      </c>
      <c r="C9705" s="22">
        <v>15</v>
      </c>
      <c r="D9705" s="21" t="s">
        <v>127293</v>
      </c>
      <c r="E9705" s="21" t="s">
        <v>127294</v>
      </c>
      <c r="F9705" s="21" t="s">
        <v>14739</v>
      </c>
      <c r="G9705" s="22">
        <v>10</v>
      </c>
      <c r="H9705" s="22">
        <v>0</v>
      </c>
      <c r="I9705" s="22">
        <v>0</v>
      </c>
      <c r="J9705" s="21" t="s">
        <v>127295</v>
      </c>
    </row>
    <row r="9706" spans="1:10" ht="44" customHeight="1">
      <c r="A9706" s="19" t="s">
        <v>127296</v>
      </c>
      <c r="B9706" s="24">
        <v>40</v>
      </c>
      <c r="C9706" s="22">
        <v>23</v>
      </c>
      <c r="D9706" s="21" t="s">
        <v>106020</v>
      </c>
      <c r="E9706" s="21" t="s">
        <v>106021</v>
      </c>
      <c r="F9706" s="21" t="s">
        <v>102001</v>
      </c>
      <c r="G9706" s="22">
        <v>7</v>
      </c>
      <c r="H9706" s="22">
        <v>12</v>
      </c>
      <c r="I9706" s="22">
        <v>23</v>
      </c>
      <c r="J9706" s="21" t="s">
        <v>114487</v>
      </c>
    </row>
    <row r="9707" spans="1:10" ht="44" customHeight="1">
      <c r="A9707" s="19" t="s">
        <v>127297</v>
      </c>
      <c r="B9707" s="24">
        <v>31</v>
      </c>
      <c r="C9707" s="22">
        <v>15</v>
      </c>
      <c r="D9707" s="21" t="s">
        <v>127298</v>
      </c>
      <c r="E9707" s="21" t="s">
        <v>127299</v>
      </c>
      <c r="F9707" s="21" t="s">
        <v>101554</v>
      </c>
      <c r="G9707" s="22">
        <v>10</v>
      </c>
      <c r="H9707" s="22">
        <v>0</v>
      </c>
      <c r="I9707" s="22">
        <v>0</v>
      </c>
      <c r="J9707" s="21" t="s">
        <v>127300</v>
      </c>
    </row>
    <row r="9708" spans="1:10" ht="44" customHeight="1">
      <c r="A9708" s="19" t="s">
        <v>127301</v>
      </c>
      <c r="B9708" s="24">
        <v>40</v>
      </c>
      <c r="C9708" s="22">
        <v>15</v>
      </c>
      <c r="D9708" s="21" t="s">
        <v>101772</v>
      </c>
      <c r="E9708" s="21" t="s">
        <v>101773</v>
      </c>
      <c r="F9708" s="21" t="s">
        <v>101568</v>
      </c>
      <c r="G9708" s="22">
        <v>1</v>
      </c>
      <c r="H9708" s="22">
        <v>9</v>
      </c>
      <c r="I9708" s="22">
        <v>17</v>
      </c>
      <c r="J9708" s="21" t="s">
        <v>127302</v>
      </c>
    </row>
    <row r="9709" spans="1:10" ht="44" customHeight="1">
      <c r="A9709" s="19" t="s">
        <v>127303</v>
      </c>
      <c r="B9709" s="24">
        <v>27</v>
      </c>
      <c r="C9709" s="22">
        <v>17</v>
      </c>
      <c r="D9709" s="21" t="s">
        <v>105745</v>
      </c>
      <c r="E9709" s="21" t="s">
        <v>105746</v>
      </c>
      <c r="F9709" s="22">
        <v>1</v>
      </c>
      <c r="G9709" s="22">
        <v>1</v>
      </c>
      <c r="H9709" s="22">
        <v>12</v>
      </c>
      <c r="I9709" s="22">
        <v>30</v>
      </c>
      <c r="J9709" s="21" t="s">
        <v>127304</v>
      </c>
    </row>
    <row r="9710" spans="1:10" ht="32" customHeight="1">
      <c r="A9710" s="19" t="s">
        <v>127305</v>
      </c>
      <c r="B9710" s="24">
        <v>24</v>
      </c>
      <c r="C9710" s="22">
        <v>15</v>
      </c>
      <c r="D9710" s="21" t="s">
        <v>124497</v>
      </c>
      <c r="E9710" s="21" t="s">
        <v>124498</v>
      </c>
      <c r="F9710" s="21" t="s">
        <v>101563</v>
      </c>
      <c r="G9710" s="22">
        <v>10</v>
      </c>
      <c r="H9710" s="22">
        <v>0</v>
      </c>
      <c r="I9710" s="22">
        <v>0</v>
      </c>
      <c r="J9710" s="21" t="s">
        <v>127306</v>
      </c>
    </row>
    <row r="9711" spans="1:10" ht="32" customHeight="1">
      <c r="A9711" s="19" t="s">
        <v>127307</v>
      </c>
      <c r="B9711" s="24">
        <v>26</v>
      </c>
      <c r="C9711" s="22">
        <v>15</v>
      </c>
      <c r="D9711" s="21" t="s">
        <v>105527</v>
      </c>
      <c r="E9711" s="21" t="s">
        <v>105528</v>
      </c>
      <c r="F9711" s="21" t="s">
        <v>101563</v>
      </c>
      <c r="G9711" s="22">
        <v>10</v>
      </c>
      <c r="H9711" s="22">
        <v>0</v>
      </c>
      <c r="I9711" s="22">
        <v>0</v>
      </c>
      <c r="J9711" s="21" t="s">
        <v>127308</v>
      </c>
    </row>
    <row r="9712" spans="1:10" ht="32" customHeight="1">
      <c r="A9712" s="19" t="s">
        <v>127309</v>
      </c>
      <c r="B9712" s="24">
        <v>32</v>
      </c>
      <c r="C9712" s="22">
        <v>15</v>
      </c>
      <c r="D9712" s="21" t="s">
        <v>113778</v>
      </c>
      <c r="E9712" s="21" t="s">
        <v>113779</v>
      </c>
      <c r="F9712" s="21" t="s">
        <v>101563</v>
      </c>
      <c r="G9712" s="22">
        <v>10</v>
      </c>
      <c r="H9712" s="22">
        <v>0</v>
      </c>
      <c r="I9712" s="22">
        <v>0</v>
      </c>
      <c r="J9712" s="21" t="s">
        <v>127310</v>
      </c>
    </row>
    <row r="9713" spans="1:10" ht="32" customHeight="1">
      <c r="A9713" s="19" t="s">
        <v>127311</v>
      </c>
      <c r="B9713" s="24">
        <v>21</v>
      </c>
      <c r="C9713" s="22">
        <v>15</v>
      </c>
      <c r="D9713" s="21" t="s">
        <v>121212</v>
      </c>
      <c r="E9713" s="21" t="s">
        <v>121213</v>
      </c>
      <c r="F9713" s="21" t="s">
        <v>101554</v>
      </c>
      <c r="G9713" s="22">
        <v>10</v>
      </c>
      <c r="H9713" s="22">
        <v>0</v>
      </c>
      <c r="I9713" s="22">
        <v>0</v>
      </c>
      <c r="J9713" s="21" t="s">
        <v>127312</v>
      </c>
    </row>
    <row r="9714" spans="1:10" ht="32" customHeight="1">
      <c r="A9714" s="19" t="s">
        <v>127313</v>
      </c>
      <c r="B9714" s="24">
        <v>14</v>
      </c>
      <c r="C9714" s="22">
        <v>24</v>
      </c>
      <c r="D9714" s="21" t="s">
        <v>118429</v>
      </c>
      <c r="E9714" s="21" t="s">
        <v>118430</v>
      </c>
      <c r="F9714" s="21" t="s">
        <v>103671</v>
      </c>
      <c r="G9714" s="22">
        <v>1</v>
      </c>
      <c r="H9714" s="22">
        <v>6</v>
      </c>
      <c r="I9714" s="22">
        <v>13</v>
      </c>
      <c r="J9714" s="21" t="s">
        <v>127314</v>
      </c>
    </row>
    <row r="9715" spans="1:10" ht="32" customHeight="1">
      <c r="A9715" s="19" t="s">
        <v>127315</v>
      </c>
      <c r="B9715" s="24">
        <v>23</v>
      </c>
      <c r="C9715" s="22">
        <v>15</v>
      </c>
      <c r="D9715" s="21" t="s">
        <v>104204</v>
      </c>
      <c r="E9715" s="21" t="s">
        <v>104205</v>
      </c>
      <c r="F9715" s="21" t="s">
        <v>101568</v>
      </c>
      <c r="G9715" s="22">
        <v>1</v>
      </c>
      <c r="H9715" s="22">
        <v>10</v>
      </c>
      <c r="I9715" s="22">
        <v>16</v>
      </c>
      <c r="J9715" s="21" t="s">
        <v>127316</v>
      </c>
    </row>
    <row r="9716" spans="1:10" ht="20" customHeight="1">
      <c r="A9716" s="19" t="s">
        <v>127317</v>
      </c>
      <c r="B9716" s="24">
        <v>20</v>
      </c>
      <c r="C9716" s="22">
        <v>15</v>
      </c>
      <c r="D9716" s="21" t="s">
        <v>127318</v>
      </c>
      <c r="E9716" s="21" t="s">
        <v>127319</v>
      </c>
      <c r="F9716" s="21" t="s">
        <v>101568</v>
      </c>
      <c r="G9716" s="22">
        <v>1</v>
      </c>
      <c r="H9716" s="22">
        <v>9</v>
      </c>
      <c r="I9716" s="22">
        <v>18</v>
      </c>
      <c r="J9716" s="21" t="s">
        <v>127320</v>
      </c>
    </row>
    <row r="9717" spans="1:10" ht="32" customHeight="1">
      <c r="A9717" s="19" t="s">
        <v>127321</v>
      </c>
      <c r="B9717" s="24">
        <v>48</v>
      </c>
      <c r="C9717" s="22">
        <v>19</v>
      </c>
      <c r="D9717" s="21" t="s">
        <v>103181</v>
      </c>
      <c r="E9717" s="21" t="s">
        <v>103182</v>
      </c>
      <c r="F9717" s="21" t="s">
        <v>101787</v>
      </c>
      <c r="G9717" s="22">
        <v>1</v>
      </c>
      <c r="H9717" s="22">
        <v>14</v>
      </c>
      <c r="I9717" s="22">
        <v>28</v>
      </c>
      <c r="J9717" s="21" t="s">
        <v>127322</v>
      </c>
    </row>
    <row r="9718" spans="1:10" ht="32" customHeight="1">
      <c r="A9718" s="19" t="s">
        <v>127323</v>
      </c>
      <c r="B9718" s="24">
        <v>22</v>
      </c>
      <c r="C9718" s="22">
        <v>15</v>
      </c>
      <c r="D9718" s="21" t="s">
        <v>127324</v>
      </c>
      <c r="E9718" s="21" t="s">
        <v>127325</v>
      </c>
      <c r="F9718" s="21" t="s">
        <v>14739</v>
      </c>
      <c r="G9718" s="22">
        <v>10</v>
      </c>
      <c r="H9718" s="22">
        <v>0</v>
      </c>
      <c r="I9718" s="22">
        <v>0</v>
      </c>
      <c r="J9718" s="21" t="s">
        <v>127326</v>
      </c>
    </row>
    <row r="9719" spans="1:10" ht="32" customHeight="1">
      <c r="A9719" s="19" t="s">
        <v>127327</v>
      </c>
      <c r="B9719" s="24">
        <v>17</v>
      </c>
      <c r="C9719" s="22">
        <v>15</v>
      </c>
      <c r="D9719" s="21" t="s">
        <v>122054</v>
      </c>
      <c r="E9719" s="21" t="s">
        <v>122055</v>
      </c>
      <c r="F9719" s="21" t="s">
        <v>101554</v>
      </c>
      <c r="G9719" s="22">
        <v>10</v>
      </c>
      <c r="H9719" s="22">
        <v>0</v>
      </c>
      <c r="I9719" s="22">
        <v>0</v>
      </c>
      <c r="J9719" s="21" t="s">
        <v>127328</v>
      </c>
    </row>
    <row r="9720" spans="1:10" ht="32" customHeight="1">
      <c r="A9720" s="19" t="s">
        <v>127329</v>
      </c>
      <c r="B9720" s="24">
        <v>20</v>
      </c>
      <c r="C9720" s="22">
        <v>15</v>
      </c>
      <c r="D9720" s="21" t="s">
        <v>127330</v>
      </c>
      <c r="E9720" s="21" t="s">
        <v>127331</v>
      </c>
      <c r="F9720" s="21" t="s">
        <v>101563</v>
      </c>
      <c r="G9720" s="22">
        <v>10</v>
      </c>
      <c r="H9720" s="22">
        <v>0</v>
      </c>
      <c r="I9720" s="22">
        <v>0</v>
      </c>
      <c r="J9720" s="21" t="s">
        <v>127332</v>
      </c>
    </row>
    <row r="9721" spans="1:10" ht="32" customHeight="1">
      <c r="A9721" s="19" t="s">
        <v>127333</v>
      </c>
      <c r="B9721" s="24">
        <v>18</v>
      </c>
      <c r="C9721" s="22">
        <v>15</v>
      </c>
      <c r="D9721" s="21" t="s">
        <v>127334</v>
      </c>
      <c r="E9721" s="21" t="s">
        <v>127335</v>
      </c>
      <c r="F9721" s="21" t="s">
        <v>101563</v>
      </c>
      <c r="G9721" s="22">
        <v>10</v>
      </c>
      <c r="H9721" s="22">
        <v>0</v>
      </c>
      <c r="I9721" s="22">
        <v>0</v>
      </c>
      <c r="J9721" s="21" t="s">
        <v>127336</v>
      </c>
    </row>
    <row r="9722" spans="1:10" ht="32" customHeight="1">
      <c r="A9722" s="19" t="s">
        <v>127337</v>
      </c>
      <c r="B9722" s="24">
        <v>24</v>
      </c>
      <c r="C9722" s="22">
        <v>15</v>
      </c>
      <c r="D9722" s="21" t="s">
        <v>106099</v>
      </c>
      <c r="E9722" s="21" t="s">
        <v>106100</v>
      </c>
      <c r="F9722" s="21" t="s">
        <v>101568</v>
      </c>
      <c r="G9722" s="22">
        <v>10</v>
      </c>
      <c r="H9722" s="22">
        <v>0</v>
      </c>
      <c r="I9722" s="22">
        <v>0</v>
      </c>
      <c r="J9722" s="21" t="s">
        <v>127338</v>
      </c>
    </row>
    <row r="9723" spans="1:10" ht="32" customHeight="1">
      <c r="A9723" s="19" t="s">
        <v>127339</v>
      </c>
      <c r="B9723" s="24">
        <v>45</v>
      </c>
      <c r="C9723" s="22">
        <v>34</v>
      </c>
      <c r="D9723" s="21" t="s">
        <v>112257</v>
      </c>
      <c r="E9723" s="21" t="s">
        <v>112258</v>
      </c>
      <c r="F9723" s="21" t="s">
        <v>103468</v>
      </c>
      <c r="G9723" s="22">
        <v>7</v>
      </c>
      <c r="H9723" s="22">
        <v>23</v>
      </c>
      <c r="I9723" s="22">
        <v>33</v>
      </c>
      <c r="J9723" s="21" t="s">
        <v>127340</v>
      </c>
    </row>
    <row r="9724" spans="1:10" ht="20" customHeight="1">
      <c r="A9724" s="27">
        <v>-999</v>
      </c>
      <c r="B9724" s="24">
        <v>-999</v>
      </c>
      <c r="C9724" s="22">
        <v>-999</v>
      </c>
      <c r="D9724" s="22">
        <v>-999</v>
      </c>
      <c r="E9724" s="22">
        <v>-999</v>
      </c>
      <c r="F9724" s="22">
        <v>-999</v>
      </c>
      <c r="G9724" s="22">
        <v>-999</v>
      </c>
      <c r="H9724" s="22">
        <v>-999</v>
      </c>
      <c r="I9724" s="22">
        <v>-999</v>
      </c>
      <c r="J9724" s="22">
        <v>-999</v>
      </c>
    </row>
    <row r="9725" spans="1:10" ht="32" customHeight="1">
      <c r="A9725" s="19" t="s">
        <v>127341</v>
      </c>
      <c r="B9725" s="24">
        <v>30</v>
      </c>
      <c r="C9725" s="22">
        <v>15</v>
      </c>
      <c r="D9725" s="21" t="s">
        <v>127342</v>
      </c>
      <c r="E9725" s="21" t="s">
        <v>127343</v>
      </c>
      <c r="F9725" s="21" t="s">
        <v>14739</v>
      </c>
      <c r="G9725" s="22">
        <v>10</v>
      </c>
      <c r="H9725" s="22">
        <v>0</v>
      </c>
      <c r="I9725" s="22">
        <v>0</v>
      </c>
      <c r="J9725" s="21" t="s">
        <v>127344</v>
      </c>
    </row>
    <row r="9726" spans="1:10" ht="20" customHeight="1">
      <c r="A9726" s="19" t="s">
        <v>127345</v>
      </c>
      <c r="B9726" s="24">
        <v>21</v>
      </c>
      <c r="C9726" s="22">
        <v>23</v>
      </c>
      <c r="D9726" s="21" t="s">
        <v>127346</v>
      </c>
      <c r="E9726" s="21" t="s">
        <v>127347</v>
      </c>
      <c r="F9726" s="21" t="s">
        <v>101543</v>
      </c>
      <c r="G9726" s="22">
        <v>10</v>
      </c>
      <c r="H9726" s="22">
        <v>9</v>
      </c>
      <c r="I9726" s="22">
        <v>16</v>
      </c>
      <c r="J9726" s="21" t="s">
        <v>127348</v>
      </c>
    </row>
    <row r="9727" spans="1:10" ht="20" customHeight="1">
      <c r="A9727" s="19" t="s">
        <v>127349</v>
      </c>
      <c r="B9727" s="24">
        <v>18</v>
      </c>
      <c r="C9727" s="22">
        <v>15</v>
      </c>
      <c r="D9727" s="21" t="s">
        <v>104155</v>
      </c>
      <c r="E9727" s="21" t="s">
        <v>104156</v>
      </c>
      <c r="F9727" s="21" t="s">
        <v>14739</v>
      </c>
      <c r="G9727" s="22">
        <v>10</v>
      </c>
      <c r="H9727" s="22">
        <v>0</v>
      </c>
      <c r="I9727" s="22">
        <v>0</v>
      </c>
      <c r="J9727" s="21" t="s">
        <v>112576</v>
      </c>
    </row>
    <row r="9728" spans="1:10" ht="32" customHeight="1">
      <c r="A9728" s="19" t="s">
        <v>127350</v>
      </c>
      <c r="B9728" s="24">
        <v>21</v>
      </c>
      <c r="C9728" s="22">
        <v>15</v>
      </c>
      <c r="D9728" s="21" t="s">
        <v>117741</v>
      </c>
      <c r="E9728" s="21" t="s">
        <v>117742</v>
      </c>
      <c r="F9728" s="21" t="s">
        <v>101554</v>
      </c>
      <c r="G9728" s="22">
        <v>10</v>
      </c>
      <c r="H9728" s="22">
        <v>0</v>
      </c>
      <c r="I9728" s="22">
        <v>0</v>
      </c>
      <c r="J9728" s="21" t="s">
        <v>127351</v>
      </c>
    </row>
    <row r="9729" spans="1:10" ht="32" customHeight="1">
      <c r="A9729" s="19" t="s">
        <v>127352</v>
      </c>
      <c r="B9729" s="24">
        <v>44</v>
      </c>
      <c r="C9729" s="22">
        <v>25</v>
      </c>
      <c r="D9729" s="21" t="s">
        <v>105301</v>
      </c>
      <c r="E9729" s="21" t="s">
        <v>105302</v>
      </c>
      <c r="F9729" s="21" t="s">
        <v>14743</v>
      </c>
      <c r="G9729" s="22">
        <v>3</v>
      </c>
      <c r="H9729" s="22">
        <v>18</v>
      </c>
      <c r="I9729" s="22">
        <v>23</v>
      </c>
      <c r="J9729" s="21" t="s">
        <v>127353</v>
      </c>
    </row>
    <row r="9730" spans="1:10" ht="20" customHeight="1">
      <c r="A9730" s="19" t="s">
        <v>127354</v>
      </c>
      <c r="B9730" s="24">
        <v>14</v>
      </c>
      <c r="C9730" s="22">
        <v>17</v>
      </c>
      <c r="D9730" s="21" t="s">
        <v>127355</v>
      </c>
      <c r="E9730" s="21" t="s">
        <v>127356</v>
      </c>
      <c r="F9730" s="21" t="s">
        <v>101543</v>
      </c>
      <c r="G9730" s="22">
        <v>3</v>
      </c>
      <c r="H9730" s="22">
        <v>10</v>
      </c>
      <c r="I9730" s="22">
        <v>16</v>
      </c>
      <c r="J9730" s="21" t="s">
        <v>127357</v>
      </c>
    </row>
    <row r="9731" spans="1:10" ht="32" customHeight="1">
      <c r="A9731" s="19" t="s">
        <v>127358</v>
      </c>
      <c r="B9731" s="24">
        <v>27</v>
      </c>
      <c r="C9731" s="22">
        <v>19</v>
      </c>
      <c r="D9731" s="21" t="s">
        <v>105568</v>
      </c>
      <c r="E9731" s="21" t="s">
        <v>105569</v>
      </c>
      <c r="F9731" s="21" t="s">
        <v>102510</v>
      </c>
      <c r="G9731" s="22">
        <v>3</v>
      </c>
      <c r="H9731" s="22">
        <v>12</v>
      </c>
      <c r="I9731" s="22">
        <v>21</v>
      </c>
      <c r="J9731" s="21" t="s">
        <v>127359</v>
      </c>
    </row>
    <row r="9732" spans="1:10" ht="32" customHeight="1">
      <c r="A9732" s="19" t="s">
        <v>127360</v>
      </c>
      <c r="B9732" s="24">
        <v>20</v>
      </c>
      <c r="C9732" s="22">
        <v>22</v>
      </c>
      <c r="D9732" s="21" t="s">
        <v>118518</v>
      </c>
      <c r="E9732" s="21" t="s">
        <v>118519</v>
      </c>
      <c r="F9732" s="21" t="s">
        <v>101885</v>
      </c>
      <c r="G9732" s="22">
        <v>3</v>
      </c>
      <c r="H9732" s="22">
        <v>15</v>
      </c>
      <c r="I9732" s="22">
        <v>29</v>
      </c>
      <c r="J9732" s="21" t="s">
        <v>127361</v>
      </c>
    </row>
    <row r="9733" spans="1:10" ht="32" customHeight="1">
      <c r="A9733" s="19" t="s">
        <v>127362</v>
      </c>
      <c r="B9733" s="24">
        <v>26</v>
      </c>
      <c r="C9733" s="22">
        <v>15</v>
      </c>
      <c r="D9733" s="21" t="s">
        <v>120661</v>
      </c>
      <c r="E9733" s="21" t="s">
        <v>120662</v>
      </c>
      <c r="F9733" s="21" t="s">
        <v>101554</v>
      </c>
      <c r="G9733" s="22">
        <v>10</v>
      </c>
      <c r="H9733" s="22">
        <v>0</v>
      </c>
      <c r="I9733" s="22">
        <v>0</v>
      </c>
      <c r="J9733" s="21" t="s">
        <v>127363</v>
      </c>
    </row>
    <row r="9734" spans="1:10" ht="32" customHeight="1">
      <c r="A9734" s="19" t="s">
        <v>127364</v>
      </c>
      <c r="B9734" s="24">
        <v>24</v>
      </c>
      <c r="C9734" s="22">
        <v>20</v>
      </c>
      <c r="D9734" s="21" t="s">
        <v>104338</v>
      </c>
      <c r="E9734" s="21" t="s">
        <v>104339</v>
      </c>
      <c r="F9734" s="21" t="s">
        <v>101950</v>
      </c>
      <c r="G9734" s="22">
        <v>1</v>
      </c>
      <c r="H9734" s="22">
        <v>15</v>
      </c>
      <c r="I9734" s="22">
        <v>25</v>
      </c>
      <c r="J9734" s="21" t="s">
        <v>127365</v>
      </c>
    </row>
    <row r="9735" spans="1:10" ht="32" customHeight="1">
      <c r="A9735" s="19" t="s">
        <v>127366</v>
      </c>
      <c r="B9735" s="24">
        <v>24</v>
      </c>
      <c r="C9735" s="22">
        <v>20</v>
      </c>
      <c r="D9735" s="21" t="s">
        <v>104338</v>
      </c>
      <c r="E9735" s="21" t="s">
        <v>104339</v>
      </c>
      <c r="F9735" s="21" t="s">
        <v>101950</v>
      </c>
      <c r="G9735" s="22">
        <v>1</v>
      </c>
      <c r="H9735" s="22">
        <v>15</v>
      </c>
      <c r="I9735" s="22">
        <v>25</v>
      </c>
      <c r="J9735" s="21" t="s">
        <v>127365</v>
      </c>
    </row>
    <row r="9736" spans="1:10" ht="32" customHeight="1">
      <c r="A9736" s="19" t="s">
        <v>127367</v>
      </c>
      <c r="B9736" s="24">
        <v>29</v>
      </c>
      <c r="C9736" s="22">
        <v>15</v>
      </c>
      <c r="D9736" s="21" t="s">
        <v>114641</v>
      </c>
      <c r="E9736" s="21" t="s">
        <v>114642</v>
      </c>
      <c r="F9736" s="21" t="s">
        <v>101554</v>
      </c>
      <c r="G9736" s="22">
        <v>10</v>
      </c>
      <c r="H9736" s="22">
        <v>0</v>
      </c>
      <c r="I9736" s="22">
        <v>0</v>
      </c>
      <c r="J9736" s="21" t="s">
        <v>127368</v>
      </c>
    </row>
    <row r="9737" spans="1:10" ht="32" customHeight="1">
      <c r="A9737" s="19" t="s">
        <v>127369</v>
      </c>
      <c r="B9737" s="24">
        <v>40</v>
      </c>
      <c r="C9737" s="22">
        <v>15</v>
      </c>
      <c r="D9737" s="21" t="s">
        <v>102029</v>
      </c>
      <c r="E9737" s="21" t="s">
        <v>102030</v>
      </c>
      <c r="F9737" s="21" t="s">
        <v>14739</v>
      </c>
      <c r="G9737" s="22">
        <v>10</v>
      </c>
      <c r="H9737" s="22">
        <v>0</v>
      </c>
      <c r="I9737" s="22">
        <v>0</v>
      </c>
      <c r="J9737" s="21" t="s">
        <v>119381</v>
      </c>
    </row>
    <row r="9738" spans="1:10" ht="32" customHeight="1">
      <c r="A9738" s="19" t="s">
        <v>127370</v>
      </c>
      <c r="B9738" s="24">
        <v>21</v>
      </c>
      <c r="C9738" s="22">
        <v>15</v>
      </c>
      <c r="D9738" s="21" t="s">
        <v>122309</v>
      </c>
      <c r="E9738" s="21" t="s">
        <v>122310</v>
      </c>
      <c r="F9738" s="21" t="s">
        <v>14739</v>
      </c>
      <c r="G9738" s="22">
        <v>10</v>
      </c>
      <c r="H9738" s="22">
        <v>0</v>
      </c>
      <c r="I9738" s="22">
        <v>0</v>
      </c>
      <c r="J9738" s="21" t="s">
        <v>127371</v>
      </c>
    </row>
    <row r="9739" spans="1:10" ht="32" customHeight="1">
      <c r="A9739" s="19" t="s">
        <v>127372</v>
      </c>
      <c r="B9739" s="24">
        <v>19</v>
      </c>
      <c r="C9739" s="22">
        <v>15</v>
      </c>
      <c r="D9739" s="21" t="s">
        <v>115049</v>
      </c>
      <c r="E9739" s="21" t="s">
        <v>115050</v>
      </c>
      <c r="F9739" s="21" t="s">
        <v>101522</v>
      </c>
      <c r="G9739" s="22">
        <v>10</v>
      </c>
      <c r="H9739" s="22">
        <v>0</v>
      </c>
      <c r="I9739" s="22">
        <v>0</v>
      </c>
      <c r="J9739" s="21" t="s">
        <v>127373</v>
      </c>
    </row>
    <row r="9740" spans="1:10" ht="32" customHeight="1">
      <c r="A9740" s="19" t="s">
        <v>127374</v>
      </c>
      <c r="B9740" s="24">
        <v>18</v>
      </c>
      <c r="C9740" s="22">
        <v>22</v>
      </c>
      <c r="D9740" s="21" t="s">
        <v>127375</v>
      </c>
      <c r="E9740" s="21" t="s">
        <v>127376</v>
      </c>
      <c r="F9740" s="21" t="s">
        <v>102559</v>
      </c>
      <c r="G9740" s="22">
        <v>5</v>
      </c>
      <c r="H9740" s="22">
        <v>13</v>
      </c>
      <c r="I9740" s="22">
        <v>24</v>
      </c>
      <c r="J9740" s="21" t="s">
        <v>127377</v>
      </c>
    </row>
    <row r="9741" spans="1:10" ht="20" customHeight="1">
      <c r="A9741" s="27">
        <v>-999</v>
      </c>
      <c r="B9741" s="24">
        <v>-999</v>
      </c>
      <c r="C9741" s="22">
        <v>-999</v>
      </c>
      <c r="D9741" s="22">
        <v>-999</v>
      </c>
      <c r="E9741" s="22">
        <v>-999</v>
      </c>
      <c r="F9741" s="22">
        <v>-999</v>
      </c>
      <c r="G9741" s="22">
        <v>-999</v>
      </c>
      <c r="H9741" s="22">
        <v>-999</v>
      </c>
      <c r="I9741" s="22">
        <v>-999</v>
      </c>
      <c r="J9741" s="22">
        <v>-999</v>
      </c>
    </row>
    <row r="9742" spans="1:10" ht="20" customHeight="1">
      <c r="A9742" s="27">
        <v>-999</v>
      </c>
      <c r="B9742" s="24">
        <v>-999</v>
      </c>
      <c r="C9742" s="22">
        <v>-999</v>
      </c>
      <c r="D9742" s="22">
        <v>-999</v>
      </c>
      <c r="E9742" s="22">
        <v>-999</v>
      </c>
      <c r="F9742" s="22">
        <v>-999</v>
      </c>
      <c r="G9742" s="22">
        <v>-999</v>
      </c>
      <c r="H9742" s="22">
        <v>-999</v>
      </c>
      <c r="I9742" s="22">
        <v>-999</v>
      </c>
      <c r="J9742" s="22">
        <v>-999</v>
      </c>
    </row>
    <row r="9743" spans="1:10" ht="20" customHeight="1">
      <c r="A9743" s="27">
        <v>-999</v>
      </c>
      <c r="B9743" s="24">
        <v>-999</v>
      </c>
      <c r="C9743" s="22">
        <v>-999</v>
      </c>
      <c r="D9743" s="22">
        <v>-999</v>
      </c>
      <c r="E9743" s="22">
        <v>-999</v>
      </c>
      <c r="F9743" s="22">
        <v>-999</v>
      </c>
      <c r="G9743" s="22">
        <v>-999</v>
      </c>
      <c r="H9743" s="22">
        <v>-999</v>
      </c>
      <c r="I9743" s="22">
        <v>-999</v>
      </c>
      <c r="J9743" s="22">
        <v>-999</v>
      </c>
    </row>
    <row r="9744" spans="1:10" ht="20" customHeight="1">
      <c r="A9744" s="27">
        <v>-999</v>
      </c>
      <c r="B9744" s="24">
        <v>-999</v>
      </c>
      <c r="C9744" s="22">
        <v>-999</v>
      </c>
      <c r="D9744" s="22">
        <v>-999</v>
      </c>
      <c r="E9744" s="22">
        <v>-999</v>
      </c>
      <c r="F9744" s="22">
        <v>-999</v>
      </c>
      <c r="G9744" s="22">
        <v>-999</v>
      </c>
      <c r="H9744" s="22">
        <v>-999</v>
      </c>
      <c r="I9744" s="22">
        <v>-999</v>
      </c>
      <c r="J9744" s="22">
        <v>-999</v>
      </c>
    </row>
    <row r="9745" spans="1:10" ht="32" customHeight="1">
      <c r="A9745" s="19" t="s">
        <v>127378</v>
      </c>
      <c r="B9745" s="24">
        <v>44</v>
      </c>
      <c r="C9745" s="22">
        <v>16</v>
      </c>
      <c r="D9745" s="21" t="s">
        <v>102208</v>
      </c>
      <c r="E9745" s="21" t="s">
        <v>102209</v>
      </c>
      <c r="F9745" s="21" t="s">
        <v>102171</v>
      </c>
      <c r="G9745" s="22">
        <v>1</v>
      </c>
      <c r="H9745" s="22">
        <v>11</v>
      </c>
      <c r="I9745" s="22">
        <v>20</v>
      </c>
      <c r="J9745" s="21" t="s">
        <v>127379</v>
      </c>
    </row>
    <row r="9746" spans="1:10" ht="32" customHeight="1">
      <c r="A9746" s="19" t="s">
        <v>127380</v>
      </c>
      <c r="B9746" s="24">
        <v>25</v>
      </c>
      <c r="C9746" s="22">
        <v>53</v>
      </c>
      <c r="D9746" s="21" t="s">
        <v>101698</v>
      </c>
      <c r="E9746" s="21" t="s">
        <v>101699</v>
      </c>
      <c r="F9746" s="21" t="s">
        <v>107092</v>
      </c>
      <c r="G9746" s="22">
        <v>10</v>
      </c>
      <c r="H9746" s="22">
        <v>9</v>
      </c>
      <c r="I9746" s="22">
        <v>21</v>
      </c>
      <c r="J9746" s="21" t="s">
        <v>127381</v>
      </c>
    </row>
    <row r="9747" spans="1:10" ht="32" customHeight="1">
      <c r="A9747" s="19" t="s">
        <v>127382</v>
      </c>
      <c r="B9747" s="24">
        <v>25</v>
      </c>
      <c r="C9747" s="22">
        <v>53</v>
      </c>
      <c r="D9747" s="21" t="s">
        <v>101698</v>
      </c>
      <c r="E9747" s="21" t="s">
        <v>101699</v>
      </c>
      <c r="F9747" s="21" t="s">
        <v>107092</v>
      </c>
      <c r="G9747" s="22">
        <v>10</v>
      </c>
      <c r="H9747" s="22">
        <v>9</v>
      </c>
      <c r="I9747" s="22">
        <v>21</v>
      </c>
      <c r="J9747" s="21" t="s">
        <v>127381</v>
      </c>
    </row>
    <row r="9748" spans="1:10" ht="32" customHeight="1">
      <c r="A9748" s="19" t="s">
        <v>127383</v>
      </c>
      <c r="B9748" s="24">
        <v>25</v>
      </c>
      <c r="C9748" s="22">
        <v>15</v>
      </c>
      <c r="D9748" s="21" t="s">
        <v>105808</v>
      </c>
      <c r="E9748" s="21" t="s">
        <v>105809</v>
      </c>
      <c r="F9748" s="21" t="s">
        <v>101554</v>
      </c>
      <c r="G9748" s="22">
        <v>10</v>
      </c>
      <c r="H9748" s="22">
        <v>0</v>
      </c>
      <c r="I9748" s="22">
        <v>0</v>
      </c>
      <c r="J9748" s="21" t="s">
        <v>125896</v>
      </c>
    </row>
    <row r="9749" spans="1:10" ht="20" customHeight="1">
      <c r="A9749" s="27">
        <v>-999</v>
      </c>
      <c r="B9749" s="24">
        <v>-999</v>
      </c>
      <c r="C9749" s="22">
        <v>-999</v>
      </c>
      <c r="D9749" s="22">
        <v>-999</v>
      </c>
      <c r="E9749" s="22">
        <v>-999</v>
      </c>
      <c r="F9749" s="22">
        <v>-999</v>
      </c>
      <c r="G9749" s="22">
        <v>-999</v>
      </c>
      <c r="H9749" s="22">
        <v>-999</v>
      </c>
      <c r="I9749" s="22">
        <v>-999</v>
      </c>
      <c r="J9749" s="22">
        <v>-999</v>
      </c>
    </row>
    <row r="9750" spans="1:10" ht="32" customHeight="1">
      <c r="A9750" s="19" t="s">
        <v>127384</v>
      </c>
      <c r="B9750" s="24">
        <v>22</v>
      </c>
      <c r="C9750" s="22">
        <v>31</v>
      </c>
      <c r="D9750" s="21" t="s">
        <v>107433</v>
      </c>
      <c r="E9750" s="21" t="s">
        <v>107434</v>
      </c>
      <c r="F9750" s="21" t="s">
        <v>106147</v>
      </c>
      <c r="G9750" s="22">
        <v>2</v>
      </c>
      <c r="H9750" s="22">
        <v>25</v>
      </c>
      <c r="I9750" s="22">
        <v>38</v>
      </c>
      <c r="J9750" s="21" t="s">
        <v>127385</v>
      </c>
    </row>
    <row r="9751" spans="1:10" ht="32" customHeight="1">
      <c r="A9751" s="19" t="s">
        <v>127386</v>
      </c>
      <c r="B9751" s="24">
        <v>22</v>
      </c>
      <c r="C9751" s="22">
        <v>31</v>
      </c>
      <c r="D9751" s="21" t="s">
        <v>107433</v>
      </c>
      <c r="E9751" s="21" t="s">
        <v>107434</v>
      </c>
      <c r="F9751" s="21" t="s">
        <v>106147</v>
      </c>
      <c r="G9751" s="22">
        <v>2</v>
      </c>
      <c r="H9751" s="22">
        <v>25</v>
      </c>
      <c r="I9751" s="22">
        <v>38</v>
      </c>
      <c r="J9751" s="21" t="s">
        <v>127385</v>
      </c>
    </row>
    <row r="9752" spans="1:10" ht="32" customHeight="1">
      <c r="A9752" s="19" t="s">
        <v>127387</v>
      </c>
      <c r="B9752" s="24">
        <v>63</v>
      </c>
      <c r="C9752" s="22">
        <v>15</v>
      </c>
      <c r="D9752" s="21" t="s">
        <v>105020</v>
      </c>
      <c r="E9752" s="21" t="s">
        <v>105021</v>
      </c>
      <c r="F9752" s="21" t="s">
        <v>101528</v>
      </c>
      <c r="G9752" s="22">
        <v>10</v>
      </c>
      <c r="H9752" s="22">
        <v>0</v>
      </c>
      <c r="I9752" s="22">
        <v>0</v>
      </c>
      <c r="J9752" s="21" t="s">
        <v>127388</v>
      </c>
    </row>
    <row r="9753" spans="1:10" ht="32" customHeight="1">
      <c r="A9753" s="19" t="s">
        <v>127389</v>
      </c>
      <c r="B9753" s="24">
        <v>63</v>
      </c>
      <c r="C9753" s="22">
        <v>15</v>
      </c>
      <c r="D9753" s="21" t="s">
        <v>105020</v>
      </c>
      <c r="E9753" s="21" t="s">
        <v>105021</v>
      </c>
      <c r="F9753" s="21" t="s">
        <v>101528</v>
      </c>
      <c r="G9753" s="22">
        <v>10</v>
      </c>
      <c r="H9753" s="22">
        <v>0</v>
      </c>
      <c r="I9753" s="22">
        <v>0</v>
      </c>
      <c r="J9753" s="21" t="s">
        <v>127388</v>
      </c>
    </row>
    <row r="9754" spans="1:10" ht="32" customHeight="1">
      <c r="A9754" s="19" t="s">
        <v>127390</v>
      </c>
      <c r="B9754" s="24">
        <v>34</v>
      </c>
      <c r="C9754" s="22">
        <v>15</v>
      </c>
      <c r="D9754" s="21" t="s">
        <v>111565</v>
      </c>
      <c r="E9754" s="21" t="s">
        <v>111566</v>
      </c>
      <c r="F9754" s="21" t="s">
        <v>101727</v>
      </c>
      <c r="G9754" s="22">
        <v>10</v>
      </c>
      <c r="H9754" s="22">
        <v>0</v>
      </c>
      <c r="I9754" s="22">
        <v>0</v>
      </c>
      <c r="J9754" s="21" t="s">
        <v>111567</v>
      </c>
    </row>
    <row r="9755" spans="1:10" ht="32" customHeight="1">
      <c r="A9755" s="19" t="s">
        <v>127391</v>
      </c>
      <c r="B9755" s="24">
        <v>33</v>
      </c>
      <c r="C9755" s="22">
        <v>15</v>
      </c>
      <c r="D9755" s="21" t="s">
        <v>108908</v>
      </c>
      <c r="E9755" s="21" t="s">
        <v>108909</v>
      </c>
      <c r="F9755" s="21" t="s">
        <v>101568</v>
      </c>
      <c r="G9755" s="22">
        <v>1</v>
      </c>
      <c r="H9755" s="22">
        <v>9</v>
      </c>
      <c r="I9755" s="22">
        <v>18</v>
      </c>
      <c r="J9755" s="21" t="s">
        <v>127392</v>
      </c>
    </row>
    <row r="9756" spans="1:10" ht="20" customHeight="1">
      <c r="A9756" s="19" t="s">
        <v>127393</v>
      </c>
      <c r="B9756" s="24">
        <v>31</v>
      </c>
      <c r="C9756" s="22">
        <v>25</v>
      </c>
      <c r="D9756" s="21" t="s">
        <v>106450</v>
      </c>
      <c r="E9756" s="21" t="s">
        <v>106451</v>
      </c>
      <c r="F9756" s="21" t="s">
        <v>103765</v>
      </c>
      <c r="G9756" s="22">
        <v>11</v>
      </c>
      <c r="H9756" s="22">
        <v>10</v>
      </c>
      <c r="I9756" s="22">
        <v>20</v>
      </c>
      <c r="J9756" s="21" t="s">
        <v>127394</v>
      </c>
    </row>
    <row r="9757" spans="1:10" ht="20" customHeight="1">
      <c r="A9757" s="19" t="s">
        <v>127395</v>
      </c>
      <c r="B9757" s="24">
        <v>12</v>
      </c>
      <c r="C9757" s="22">
        <v>15</v>
      </c>
      <c r="D9757" s="21" t="s">
        <v>121656</v>
      </c>
      <c r="E9757" s="21" t="s">
        <v>121657</v>
      </c>
      <c r="F9757" s="21" t="s">
        <v>101522</v>
      </c>
      <c r="G9757" s="22">
        <v>10</v>
      </c>
      <c r="H9757" s="22">
        <v>0</v>
      </c>
      <c r="I9757" s="22">
        <v>0</v>
      </c>
      <c r="J9757" s="21" t="s">
        <v>127396</v>
      </c>
    </row>
    <row r="9758" spans="1:10" ht="20" customHeight="1">
      <c r="A9758" s="19" t="s">
        <v>127397</v>
      </c>
      <c r="B9758" s="24">
        <v>21</v>
      </c>
      <c r="C9758" s="22">
        <v>15</v>
      </c>
      <c r="D9758" s="21" t="s">
        <v>104870</v>
      </c>
      <c r="E9758" s="21" t="s">
        <v>104871</v>
      </c>
      <c r="F9758" s="21" t="s">
        <v>101522</v>
      </c>
      <c r="G9758" s="22">
        <v>10</v>
      </c>
      <c r="H9758" s="22">
        <v>0</v>
      </c>
      <c r="I9758" s="22">
        <v>0</v>
      </c>
      <c r="J9758" s="21" t="s">
        <v>127398</v>
      </c>
    </row>
    <row r="9759" spans="1:10" ht="20" customHeight="1">
      <c r="A9759" s="19" t="s">
        <v>127399</v>
      </c>
      <c r="B9759" s="24">
        <v>13</v>
      </c>
      <c r="C9759" s="22">
        <v>15</v>
      </c>
      <c r="D9759" s="21" t="s">
        <v>127400</v>
      </c>
      <c r="E9759" s="21" t="s">
        <v>127401</v>
      </c>
      <c r="F9759" s="21" t="s">
        <v>101563</v>
      </c>
      <c r="G9759" s="22">
        <v>10</v>
      </c>
      <c r="H9759" s="22">
        <v>0</v>
      </c>
      <c r="I9759" s="22">
        <v>0</v>
      </c>
      <c r="J9759" s="21" t="s">
        <v>127402</v>
      </c>
    </row>
    <row r="9760" spans="1:10" ht="20" customHeight="1">
      <c r="A9760" s="27">
        <v>-999</v>
      </c>
      <c r="B9760" s="24">
        <v>-999</v>
      </c>
      <c r="C9760" s="22">
        <v>-999</v>
      </c>
      <c r="D9760" s="22">
        <v>-999</v>
      </c>
      <c r="E9760" s="22">
        <v>-999</v>
      </c>
      <c r="F9760" s="22">
        <v>-999</v>
      </c>
      <c r="G9760" s="22">
        <v>-999</v>
      </c>
      <c r="H9760" s="22">
        <v>-999</v>
      </c>
      <c r="I9760" s="22">
        <v>-999</v>
      </c>
      <c r="J9760" s="22">
        <v>-999</v>
      </c>
    </row>
    <row r="9761" spans="1:10" ht="32" customHeight="1">
      <c r="A9761" s="19" t="s">
        <v>127403</v>
      </c>
      <c r="B9761" s="24">
        <v>24</v>
      </c>
      <c r="C9761" s="22">
        <v>15</v>
      </c>
      <c r="D9761" s="21" t="s">
        <v>103507</v>
      </c>
      <c r="E9761" s="21" t="s">
        <v>103508</v>
      </c>
      <c r="F9761" s="21" t="s">
        <v>101694</v>
      </c>
      <c r="G9761" s="22">
        <v>1</v>
      </c>
      <c r="H9761" s="22">
        <v>9</v>
      </c>
      <c r="I9761" s="22">
        <v>14</v>
      </c>
      <c r="J9761" s="21" t="s">
        <v>127404</v>
      </c>
    </row>
    <row r="9762" spans="1:10" ht="32" customHeight="1">
      <c r="A9762" s="19" t="s">
        <v>127405</v>
      </c>
      <c r="B9762" s="24">
        <v>24</v>
      </c>
      <c r="C9762" s="22">
        <v>15</v>
      </c>
      <c r="D9762" s="21" t="s">
        <v>106763</v>
      </c>
      <c r="E9762" s="21" t="s">
        <v>106764</v>
      </c>
      <c r="F9762" s="21" t="s">
        <v>101554</v>
      </c>
      <c r="G9762" s="22">
        <v>10</v>
      </c>
      <c r="H9762" s="22">
        <v>0</v>
      </c>
      <c r="I9762" s="22">
        <v>0</v>
      </c>
      <c r="J9762" s="21" t="s">
        <v>127406</v>
      </c>
    </row>
    <row r="9763" spans="1:10" ht="32" customHeight="1">
      <c r="A9763" s="19" t="s">
        <v>127407</v>
      </c>
      <c r="B9763" s="24">
        <v>28</v>
      </c>
      <c r="C9763" s="22">
        <v>15</v>
      </c>
      <c r="D9763" s="21" t="s">
        <v>127408</v>
      </c>
      <c r="E9763" s="21" t="s">
        <v>127409</v>
      </c>
      <c r="F9763" s="21" t="s">
        <v>101528</v>
      </c>
      <c r="G9763" s="22">
        <v>10</v>
      </c>
      <c r="H9763" s="22">
        <v>0</v>
      </c>
      <c r="I9763" s="22">
        <v>0</v>
      </c>
      <c r="J9763" s="21" t="s">
        <v>127410</v>
      </c>
    </row>
    <row r="9764" spans="1:10" ht="32" customHeight="1">
      <c r="A9764" s="19" t="s">
        <v>127411</v>
      </c>
      <c r="B9764" s="24">
        <v>51</v>
      </c>
      <c r="C9764" s="22">
        <v>33</v>
      </c>
      <c r="D9764" s="21" t="s">
        <v>101772</v>
      </c>
      <c r="E9764" s="21" t="s">
        <v>101773</v>
      </c>
      <c r="F9764" s="21" t="s">
        <v>14743</v>
      </c>
      <c r="G9764" s="22">
        <v>9</v>
      </c>
      <c r="H9764" s="22">
        <v>20</v>
      </c>
      <c r="I9764" s="22">
        <v>28</v>
      </c>
      <c r="J9764" s="21" t="s">
        <v>104639</v>
      </c>
    </row>
    <row r="9765" spans="1:10" ht="32" customHeight="1">
      <c r="A9765" s="19" t="s">
        <v>127412</v>
      </c>
      <c r="B9765" s="24">
        <v>22</v>
      </c>
      <c r="C9765" s="22">
        <v>15</v>
      </c>
      <c r="D9765" s="21" t="s">
        <v>111552</v>
      </c>
      <c r="E9765" s="21" t="s">
        <v>111553</v>
      </c>
      <c r="F9765" s="21" t="s">
        <v>14739</v>
      </c>
      <c r="G9765" s="22">
        <v>10</v>
      </c>
      <c r="H9765" s="22">
        <v>0</v>
      </c>
      <c r="I9765" s="22">
        <v>0</v>
      </c>
      <c r="J9765" s="21" t="s">
        <v>127413</v>
      </c>
    </row>
    <row r="9766" spans="1:10" ht="32" customHeight="1">
      <c r="A9766" s="19" t="s">
        <v>127414</v>
      </c>
      <c r="B9766" s="24">
        <v>20</v>
      </c>
      <c r="C9766" s="22">
        <v>15</v>
      </c>
      <c r="D9766" s="21" t="s">
        <v>108216</v>
      </c>
      <c r="E9766" s="21" t="s">
        <v>108217</v>
      </c>
      <c r="F9766" s="21" t="s">
        <v>101554</v>
      </c>
      <c r="G9766" s="22">
        <v>10</v>
      </c>
      <c r="H9766" s="22">
        <v>0</v>
      </c>
      <c r="I9766" s="22">
        <v>0</v>
      </c>
      <c r="J9766" s="21" t="s">
        <v>127415</v>
      </c>
    </row>
    <row r="9767" spans="1:10" ht="32" customHeight="1">
      <c r="A9767" s="19" t="s">
        <v>127416</v>
      </c>
      <c r="B9767" s="24">
        <v>33</v>
      </c>
      <c r="C9767" s="22">
        <v>27</v>
      </c>
      <c r="D9767" s="21" t="s">
        <v>122817</v>
      </c>
      <c r="E9767" s="21" t="s">
        <v>122818</v>
      </c>
      <c r="F9767" s="21" t="s">
        <v>102769</v>
      </c>
      <c r="G9767" s="22">
        <v>2</v>
      </c>
      <c r="H9767" s="22">
        <v>21</v>
      </c>
      <c r="I9767" s="22">
        <v>31</v>
      </c>
      <c r="J9767" s="21" t="s">
        <v>127417</v>
      </c>
    </row>
    <row r="9768" spans="1:10" ht="32" customHeight="1">
      <c r="A9768" s="19" t="s">
        <v>127418</v>
      </c>
      <c r="B9768" s="24">
        <v>15</v>
      </c>
      <c r="C9768" s="22">
        <v>23</v>
      </c>
      <c r="D9768" s="21" t="s">
        <v>103526</v>
      </c>
      <c r="E9768" s="21" t="s">
        <v>103527</v>
      </c>
      <c r="F9768" s="21" t="s">
        <v>102157</v>
      </c>
      <c r="G9768" s="22">
        <v>8</v>
      </c>
      <c r="H9768" s="22">
        <v>11</v>
      </c>
      <c r="I9768" s="22">
        <v>22</v>
      </c>
      <c r="J9768" s="21" t="s">
        <v>127419</v>
      </c>
    </row>
    <row r="9769" spans="1:10" ht="32" customHeight="1">
      <c r="A9769" s="19" t="s">
        <v>127420</v>
      </c>
      <c r="B9769" s="24">
        <v>13</v>
      </c>
      <c r="C9769" s="22">
        <v>15</v>
      </c>
      <c r="D9769" s="21" t="s">
        <v>127421</v>
      </c>
      <c r="E9769" s="21" t="s">
        <v>127422</v>
      </c>
      <c r="F9769" s="21" t="s">
        <v>101563</v>
      </c>
      <c r="G9769" s="22">
        <v>10</v>
      </c>
      <c r="H9769" s="22">
        <v>0</v>
      </c>
      <c r="I9769" s="22">
        <v>0</v>
      </c>
      <c r="J9769" s="21" t="s">
        <v>127423</v>
      </c>
    </row>
    <row r="9770" spans="1:10" ht="32" customHeight="1">
      <c r="A9770" s="19" t="s">
        <v>127424</v>
      </c>
      <c r="B9770" s="24">
        <v>31</v>
      </c>
      <c r="C9770" s="22">
        <v>15</v>
      </c>
      <c r="D9770" s="21" t="s">
        <v>103014</v>
      </c>
      <c r="E9770" s="21" t="s">
        <v>103015</v>
      </c>
      <c r="F9770" s="21" t="s">
        <v>101694</v>
      </c>
      <c r="G9770" s="22">
        <v>10</v>
      </c>
      <c r="H9770" s="22">
        <v>0</v>
      </c>
      <c r="I9770" s="22">
        <v>0</v>
      </c>
      <c r="J9770" s="21" t="s">
        <v>127425</v>
      </c>
    </row>
    <row r="9771" spans="1:10" ht="32" customHeight="1">
      <c r="A9771" s="19" t="s">
        <v>127426</v>
      </c>
      <c r="B9771" s="24">
        <v>80</v>
      </c>
      <c r="C9771" s="22">
        <v>15</v>
      </c>
      <c r="D9771" s="21" t="s">
        <v>127427</v>
      </c>
      <c r="E9771" s="21" t="s">
        <v>127428</v>
      </c>
      <c r="F9771" s="21" t="s">
        <v>101554</v>
      </c>
      <c r="G9771" s="22">
        <v>10</v>
      </c>
      <c r="H9771" s="22">
        <v>0</v>
      </c>
      <c r="I9771" s="22">
        <v>0</v>
      </c>
      <c r="J9771" s="21" t="s">
        <v>127429</v>
      </c>
    </row>
    <row r="9772" spans="1:10" ht="32" customHeight="1">
      <c r="A9772" s="19" t="s">
        <v>127430</v>
      </c>
      <c r="B9772" s="24">
        <v>19</v>
      </c>
      <c r="C9772" s="22">
        <v>15</v>
      </c>
      <c r="D9772" s="21" t="s">
        <v>126900</v>
      </c>
      <c r="E9772" s="21" t="s">
        <v>126901</v>
      </c>
      <c r="F9772" s="21" t="s">
        <v>101694</v>
      </c>
      <c r="G9772" s="22">
        <v>10</v>
      </c>
      <c r="H9772" s="22">
        <v>0</v>
      </c>
      <c r="I9772" s="22">
        <v>0</v>
      </c>
      <c r="J9772" s="21" t="s">
        <v>127431</v>
      </c>
    </row>
    <row r="9773" spans="1:10" ht="32" customHeight="1">
      <c r="A9773" s="19" t="s">
        <v>127432</v>
      </c>
      <c r="B9773" s="24">
        <v>22</v>
      </c>
      <c r="C9773" s="22">
        <v>15</v>
      </c>
      <c r="D9773" s="21" t="s">
        <v>118406</v>
      </c>
      <c r="E9773" s="21" t="s">
        <v>118407</v>
      </c>
      <c r="F9773" s="21" t="s">
        <v>101554</v>
      </c>
      <c r="G9773" s="22">
        <v>10</v>
      </c>
      <c r="H9773" s="22">
        <v>0</v>
      </c>
      <c r="I9773" s="22">
        <v>0</v>
      </c>
      <c r="J9773" s="21" t="s">
        <v>127433</v>
      </c>
    </row>
    <row r="9774" spans="1:10" ht="32" customHeight="1">
      <c r="A9774" s="19" t="s">
        <v>127434</v>
      </c>
      <c r="B9774" s="24">
        <v>34</v>
      </c>
      <c r="C9774" s="22">
        <v>36</v>
      </c>
      <c r="D9774" s="21" t="s">
        <v>127435</v>
      </c>
      <c r="E9774" s="21" t="s">
        <v>127436</v>
      </c>
      <c r="F9774" s="21" t="s">
        <v>102062</v>
      </c>
      <c r="G9774" s="22">
        <v>2</v>
      </c>
      <c r="H9774" s="22">
        <v>16</v>
      </c>
      <c r="I9774" s="22">
        <v>26</v>
      </c>
      <c r="J9774" s="21" t="s">
        <v>127437</v>
      </c>
    </row>
    <row r="9775" spans="1:10" ht="32" customHeight="1">
      <c r="A9775" s="19" t="s">
        <v>127438</v>
      </c>
      <c r="B9775" s="24">
        <v>27</v>
      </c>
      <c r="C9775" s="22">
        <v>19</v>
      </c>
      <c r="D9775" s="21" t="s">
        <v>112020</v>
      </c>
      <c r="E9775" s="21" t="s">
        <v>112021</v>
      </c>
      <c r="F9775" s="21" t="s">
        <v>102114</v>
      </c>
      <c r="G9775" s="22">
        <v>1</v>
      </c>
      <c r="H9775" s="22">
        <v>14</v>
      </c>
      <c r="I9775" s="22">
        <v>27</v>
      </c>
      <c r="J9775" s="21" t="s">
        <v>127439</v>
      </c>
    </row>
    <row r="9776" spans="1:10" ht="32" customHeight="1">
      <c r="A9776" s="19" t="s">
        <v>127440</v>
      </c>
      <c r="B9776" s="24">
        <v>21</v>
      </c>
      <c r="C9776" s="22">
        <v>18</v>
      </c>
      <c r="D9776" s="21" t="s">
        <v>127441</v>
      </c>
      <c r="E9776" s="21" t="s">
        <v>127442</v>
      </c>
      <c r="F9776" s="21" t="s">
        <v>104782</v>
      </c>
      <c r="G9776" s="22">
        <v>1</v>
      </c>
      <c r="H9776" s="22">
        <v>13</v>
      </c>
      <c r="I9776" s="22">
        <v>29</v>
      </c>
      <c r="J9776" s="21" t="s">
        <v>127443</v>
      </c>
    </row>
    <row r="9777" spans="1:10" ht="32" customHeight="1">
      <c r="A9777" s="19" t="s">
        <v>127444</v>
      </c>
      <c r="B9777" s="24">
        <v>43</v>
      </c>
      <c r="C9777" s="22">
        <v>15</v>
      </c>
      <c r="D9777" s="21" t="s">
        <v>127445</v>
      </c>
      <c r="E9777" s="21" t="s">
        <v>127446</v>
      </c>
      <c r="F9777" s="21" t="s">
        <v>101628</v>
      </c>
      <c r="G9777" s="22">
        <v>1</v>
      </c>
      <c r="H9777" s="22">
        <v>10</v>
      </c>
      <c r="I9777" s="22">
        <v>23</v>
      </c>
      <c r="J9777" s="21" t="s">
        <v>127447</v>
      </c>
    </row>
    <row r="9778" spans="1:10" ht="32" customHeight="1">
      <c r="A9778" s="19" t="s">
        <v>127448</v>
      </c>
      <c r="B9778" s="24">
        <v>36</v>
      </c>
      <c r="C9778" s="22">
        <v>15</v>
      </c>
      <c r="D9778" s="21" t="s">
        <v>107449</v>
      </c>
      <c r="E9778" s="21" t="s">
        <v>107450</v>
      </c>
      <c r="F9778" s="21" t="s">
        <v>101528</v>
      </c>
      <c r="G9778" s="22">
        <v>10</v>
      </c>
      <c r="H9778" s="22">
        <v>0</v>
      </c>
      <c r="I9778" s="22">
        <v>0</v>
      </c>
      <c r="J9778" s="21" t="s">
        <v>127449</v>
      </c>
    </row>
    <row r="9779" spans="1:10" ht="20" customHeight="1">
      <c r="A9779" s="19" t="s">
        <v>127450</v>
      </c>
      <c r="B9779" s="24">
        <v>29</v>
      </c>
      <c r="C9779" s="22">
        <v>15</v>
      </c>
      <c r="D9779" s="21" t="s">
        <v>105963</v>
      </c>
      <c r="E9779" s="21" t="s">
        <v>105964</v>
      </c>
      <c r="F9779" s="21" t="s">
        <v>101554</v>
      </c>
      <c r="G9779" s="22">
        <v>10</v>
      </c>
      <c r="H9779" s="22">
        <v>0</v>
      </c>
      <c r="I9779" s="22">
        <v>0</v>
      </c>
      <c r="J9779" s="21" t="s">
        <v>105965</v>
      </c>
    </row>
    <row r="9780" spans="1:10" ht="32" customHeight="1">
      <c r="A9780" s="19" t="s">
        <v>127451</v>
      </c>
      <c r="B9780" s="24">
        <v>17</v>
      </c>
      <c r="C9780" s="22">
        <v>15</v>
      </c>
      <c r="D9780" s="21" t="s">
        <v>114044</v>
      </c>
      <c r="E9780" s="21" t="s">
        <v>114045</v>
      </c>
      <c r="F9780" s="21" t="s">
        <v>14739</v>
      </c>
      <c r="G9780" s="22">
        <v>10</v>
      </c>
      <c r="H9780" s="22">
        <v>0</v>
      </c>
      <c r="I9780" s="22">
        <v>0</v>
      </c>
      <c r="J9780" s="21" t="s">
        <v>127452</v>
      </c>
    </row>
    <row r="9781" spans="1:10" ht="32" customHeight="1">
      <c r="A9781" s="19" t="s">
        <v>127453</v>
      </c>
      <c r="B9781" s="24">
        <v>31</v>
      </c>
      <c r="C9781" s="22">
        <v>15</v>
      </c>
      <c r="D9781" s="21" t="s">
        <v>105016</v>
      </c>
      <c r="E9781" s="21" t="s">
        <v>105017</v>
      </c>
      <c r="F9781" s="21" t="s">
        <v>14739</v>
      </c>
      <c r="G9781" s="22">
        <v>10</v>
      </c>
      <c r="H9781" s="22">
        <v>0</v>
      </c>
      <c r="I9781" s="22">
        <v>0</v>
      </c>
      <c r="J9781" s="21" t="s">
        <v>127454</v>
      </c>
    </row>
    <row r="9782" spans="1:10" ht="32" customHeight="1">
      <c r="A9782" s="19" t="s">
        <v>127455</v>
      </c>
      <c r="B9782" s="24">
        <v>26</v>
      </c>
      <c r="C9782" s="22">
        <v>34</v>
      </c>
      <c r="D9782" s="21" t="s">
        <v>101772</v>
      </c>
      <c r="E9782" s="21" t="s">
        <v>101773</v>
      </c>
      <c r="F9782" s="21" t="s">
        <v>105434</v>
      </c>
      <c r="G9782" s="22">
        <v>11</v>
      </c>
      <c r="H9782" s="22">
        <v>19</v>
      </c>
      <c r="I9782" s="22">
        <v>33</v>
      </c>
      <c r="J9782" s="21" t="s">
        <v>127456</v>
      </c>
    </row>
    <row r="9783" spans="1:10" ht="32" customHeight="1">
      <c r="A9783" s="19" t="s">
        <v>127457</v>
      </c>
      <c r="B9783" s="24">
        <v>17</v>
      </c>
      <c r="C9783" s="22">
        <v>15</v>
      </c>
      <c r="D9783" s="21" t="s">
        <v>127458</v>
      </c>
      <c r="E9783" s="21" t="s">
        <v>127459</v>
      </c>
      <c r="F9783" s="21" t="s">
        <v>101568</v>
      </c>
      <c r="G9783" s="22">
        <v>1</v>
      </c>
      <c r="H9783" s="22">
        <v>9</v>
      </c>
      <c r="I9783" s="22">
        <v>17</v>
      </c>
      <c r="J9783" s="21" t="s">
        <v>127460</v>
      </c>
    </row>
    <row r="9784" spans="1:10" ht="32" customHeight="1">
      <c r="A9784" s="19" t="s">
        <v>127461</v>
      </c>
      <c r="B9784" s="24">
        <v>17</v>
      </c>
      <c r="C9784" s="22">
        <v>15</v>
      </c>
      <c r="D9784" s="21" t="s">
        <v>127458</v>
      </c>
      <c r="E9784" s="21" t="s">
        <v>127459</v>
      </c>
      <c r="F9784" s="21" t="s">
        <v>101568</v>
      </c>
      <c r="G9784" s="22">
        <v>1</v>
      </c>
      <c r="H9784" s="22">
        <v>9</v>
      </c>
      <c r="I9784" s="22">
        <v>17</v>
      </c>
      <c r="J9784" s="21" t="s">
        <v>127460</v>
      </c>
    </row>
    <row r="9785" spans="1:10" ht="20" customHeight="1">
      <c r="A9785" s="27">
        <v>-999</v>
      </c>
      <c r="B9785" s="24">
        <v>-999</v>
      </c>
      <c r="C9785" s="22">
        <v>-999</v>
      </c>
      <c r="D9785" s="22">
        <v>-999</v>
      </c>
      <c r="E9785" s="22">
        <v>-999</v>
      </c>
      <c r="F9785" s="22">
        <v>-999</v>
      </c>
      <c r="G9785" s="22">
        <v>-999</v>
      </c>
      <c r="H9785" s="22">
        <v>-999</v>
      </c>
      <c r="I9785" s="22">
        <v>-999</v>
      </c>
      <c r="J9785" s="22">
        <v>-999</v>
      </c>
    </row>
    <row r="9786" spans="1:10" ht="32" customHeight="1">
      <c r="A9786" s="19" t="s">
        <v>127462</v>
      </c>
      <c r="B9786" s="24">
        <v>13</v>
      </c>
      <c r="C9786" s="22">
        <v>15</v>
      </c>
      <c r="D9786" s="21" t="s">
        <v>127463</v>
      </c>
      <c r="E9786" s="21" t="s">
        <v>127464</v>
      </c>
      <c r="F9786" s="21" t="s">
        <v>101554</v>
      </c>
      <c r="G9786" s="22">
        <v>10</v>
      </c>
      <c r="H9786" s="22">
        <v>0</v>
      </c>
      <c r="I9786" s="22">
        <v>0</v>
      </c>
      <c r="J9786" s="21" t="s">
        <v>127465</v>
      </c>
    </row>
    <row r="9787" spans="1:10" ht="32" customHeight="1">
      <c r="A9787" s="19" t="s">
        <v>127466</v>
      </c>
      <c r="B9787" s="24">
        <v>47</v>
      </c>
      <c r="C9787" s="22">
        <v>31</v>
      </c>
      <c r="D9787" s="21" t="s">
        <v>127467</v>
      </c>
      <c r="E9787" s="21" t="s">
        <v>127468</v>
      </c>
      <c r="F9787" s="21" t="s">
        <v>102144</v>
      </c>
      <c r="G9787" s="22">
        <v>10</v>
      </c>
      <c r="H9787" s="22">
        <v>17</v>
      </c>
      <c r="I9787" s="22">
        <v>24</v>
      </c>
      <c r="J9787" s="21" t="s">
        <v>127469</v>
      </c>
    </row>
    <row r="9788" spans="1:10" ht="32" customHeight="1">
      <c r="A9788" s="19" t="s">
        <v>127470</v>
      </c>
      <c r="B9788" s="24">
        <v>27</v>
      </c>
      <c r="C9788" s="22">
        <v>15</v>
      </c>
      <c r="D9788" s="21" t="s">
        <v>104776</v>
      </c>
      <c r="E9788" s="21" t="s">
        <v>104777</v>
      </c>
      <c r="F9788" s="21" t="s">
        <v>101694</v>
      </c>
      <c r="G9788" s="22">
        <v>10</v>
      </c>
      <c r="H9788" s="22">
        <v>0</v>
      </c>
      <c r="I9788" s="22">
        <v>0</v>
      </c>
      <c r="J9788" s="21" t="s">
        <v>127471</v>
      </c>
    </row>
    <row r="9789" spans="1:10" ht="32" customHeight="1">
      <c r="A9789" s="19" t="s">
        <v>127472</v>
      </c>
      <c r="B9789" s="24">
        <v>27</v>
      </c>
      <c r="C9789" s="22">
        <v>15</v>
      </c>
      <c r="D9789" s="21" t="s">
        <v>104776</v>
      </c>
      <c r="E9789" s="21" t="s">
        <v>104777</v>
      </c>
      <c r="F9789" s="21" t="s">
        <v>101694</v>
      </c>
      <c r="G9789" s="22">
        <v>10</v>
      </c>
      <c r="H9789" s="22">
        <v>0</v>
      </c>
      <c r="I9789" s="22">
        <v>0</v>
      </c>
      <c r="J9789" s="21" t="s">
        <v>127471</v>
      </c>
    </row>
    <row r="9790" spans="1:10" ht="32" customHeight="1">
      <c r="A9790" s="19" t="s">
        <v>127473</v>
      </c>
      <c r="B9790" s="24">
        <v>33</v>
      </c>
      <c r="C9790" s="22">
        <v>15</v>
      </c>
      <c r="D9790" s="21" t="s">
        <v>127474</v>
      </c>
      <c r="E9790" s="21" t="s">
        <v>127475</v>
      </c>
      <c r="F9790" s="21" t="s">
        <v>101727</v>
      </c>
      <c r="G9790" s="22">
        <v>10</v>
      </c>
      <c r="H9790" s="22">
        <v>0</v>
      </c>
      <c r="I9790" s="22">
        <v>0</v>
      </c>
      <c r="J9790" s="21" t="s">
        <v>127476</v>
      </c>
    </row>
    <row r="9791" spans="1:10" ht="32" customHeight="1">
      <c r="A9791" s="19" t="s">
        <v>127477</v>
      </c>
      <c r="B9791" s="24">
        <v>22</v>
      </c>
      <c r="C9791" s="22">
        <v>15</v>
      </c>
      <c r="D9791" s="21" t="s">
        <v>102344</v>
      </c>
      <c r="E9791" s="21" t="s">
        <v>102345</v>
      </c>
      <c r="F9791" s="21" t="s">
        <v>101554</v>
      </c>
      <c r="G9791" s="22">
        <v>10</v>
      </c>
      <c r="H9791" s="22">
        <v>0</v>
      </c>
      <c r="I9791" s="22">
        <v>0</v>
      </c>
      <c r="J9791" s="21" t="s">
        <v>114362</v>
      </c>
    </row>
    <row r="9792" spans="1:10" ht="20" customHeight="1">
      <c r="A9792" s="27">
        <v>-999</v>
      </c>
      <c r="B9792" s="24">
        <v>-999</v>
      </c>
      <c r="C9792" s="22">
        <v>-999</v>
      </c>
      <c r="D9792" s="22">
        <v>-999</v>
      </c>
      <c r="E9792" s="22">
        <v>-999</v>
      </c>
      <c r="F9792" s="22">
        <v>-999</v>
      </c>
      <c r="G9792" s="22">
        <v>-999</v>
      </c>
      <c r="H9792" s="22">
        <v>-999</v>
      </c>
      <c r="I9792" s="22">
        <v>-999</v>
      </c>
      <c r="J9792" s="22">
        <v>-999</v>
      </c>
    </row>
    <row r="9793" spans="1:10" ht="20" customHeight="1">
      <c r="A9793" s="19" t="s">
        <v>127478</v>
      </c>
      <c r="B9793" s="24">
        <v>21</v>
      </c>
      <c r="C9793" s="22">
        <v>16</v>
      </c>
      <c r="D9793" s="21" t="s">
        <v>127479</v>
      </c>
      <c r="E9793" s="21" t="s">
        <v>127480</v>
      </c>
      <c r="F9793" s="21" t="s">
        <v>102171</v>
      </c>
      <c r="G9793" s="22">
        <v>1</v>
      </c>
      <c r="H9793" s="22">
        <v>11</v>
      </c>
      <c r="I9793" s="22">
        <v>23</v>
      </c>
      <c r="J9793" s="21" t="s">
        <v>127481</v>
      </c>
    </row>
    <row r="9794" spans="1:10" ht="32" customHeight="1">
      <c r="A9794" s="19" t="s">
        <v>127482</v>
      </c>
      <c r="B9794" s="24">
        <v>30</v>
      </c>
      <c r="C9794" s="22">
        <v>20</v>
      </c>
      <c r="D9794" s="21" t="s">
        <v>107943</v>
      </c>
      <c r="E9794" s="21" t="s">
        <v>107944</v>
      </c>
      <c r="F9794" s="21" t="s">
        <v>101568</v>
      </c>
      <c r="G9794" s="22">
        <v>2</v>
      </c>
      <c r="H9794" s="22">
        <v>14</v>
      </c>
      <c r="I9794" s="22">
        <v>27</v>
      </c>
      <c r="J9794" s="21" t="s">
        <v>127483</v>
      </c>
    </row>
    <row r="9795" spans="1:10" ht="32" customHeight="1">
      <c r="A9795" s="19" t="s">
        <v>127484</v>
      </c>
      <c r="B9795" s="24">
        <v>28</v>
      </c>
      <c r="C9795" s="22">
        <v>15</v>
      </c>
      <c r="D9795" s="21" t="s">
        <v>105016</v>
      </c>
      <c r="E9795" s="21" t="s">
        <v>105017</v>
      </c>
      <c r="F9795" s="21" t="s">
        <v>101563</v>
      </c>
      <c r="G9795" s="22">
        <v>10</v>
      </c>
      <c r="H9795" s="22">
        <v>0</v>
      </c>
      <c r="I9795" s="22">
        <v>0</v>
      </c>
      <c r="J9795" s="21" t="s">
        <v>127485</v>
      </c>
    </row>
    <row r="9796" spans="1:10" ht="32" customHeight="1">
      <c r="A9796" s="19" t="s">
        <v>127486</v>
      </c>
      <c r="B9796" s="24">
        <v>21</v>
      </c>
      <c r="C9796" s="22">
        <v>15</v>
      </c>
      <c r="D9796" s="21" t="s">
        <v>107747</v>
      </c>
      <c r="E9796" s="21" t="s">
        <v>107748</v>
      </c>
      <c r="F9796" s="21" t="s">
        <v>101528</v>
      </c>
      <c r="G9796" s="22">
        <v>10</v>
      </c>
      <c r="H9796" s="22">
        <v>0</v>
      </c>
      <c r="I9796" s="22">
        <v>0</v>
      </c>
      <c r="J9796" s="21" t="s">
        <v>127487</v>
      </c>
    </row>
    <row r="9797" spans="1:10" ht="32" customHeight="1">
      <c r="A9797" s="19" t="s">
        <v>127488</v>
      </c>
      <c r="B9797" s="24">
        <v>52</v>
      </c>
      <c r="C9797" s="22">
        <v>15</v>
      </c>
      <c r="D9797" s="21" t="s">
        <v>105959</v>
      </c>
      <c r="E9797" s="21" t="s">
        <v>105960</v>
      </c>
      <c r="F9797" s="21" t="s">
        <v>101563</v>
      </c>
      <c r="G9797" s="22">
        <v>10</v>
      </c>
      <c r="H9797" s="22">
        <v>0</v>
      </c>
      <c r="I9797" s="22">
        <v>0</v>
      </c>
      <c r="J9797" s="21" t="s">
        <v>127489</v>
      </c>
    </row>
    <row r="9798" spans="1:10" ht="32" customHeight="1">
      <c r="A9798" s="19" t="s">
        <v>127490</v>
      </c>
      <c r="B9798" s="24">
        <v>44</v>
      </c>
      <c r="C9798" s="22">
        <v>15</v>
      </c>
      <c r="D9798" s="21" t="s">
        <v>127491</v>
      </c>
      <c r="E9798" s="21" t="s">
        <v>127492</v>
      </c>
      <c r="F9798" s="21" t="s">
        <v>101694</v>
      </c>
      <c r="G9798" s="22">
        <v>10</v>
      </c>
      <c r="H9798" s="22">
        <v>0</v>
      </c>
      <c r="I9798" s="22">
        <v>0</v>
      </c>
      <c r="J9798" s="21" t="s">
        <v>127493</v>
      </c>
    </row>
    <row r="9799" spans="1:10" ht="32" customHeight="1">
      <c r="A9799" s="19" t="s">
        <v>127494</v>
      </c>
      <c r="B9799" s="24">
        <v>33</v>
      </c>
      <c r="C9799" s="22">
        <v>31</v>
      </c>
      <c r="D9799" s="21" t="s">
        <v>117204</v>
      </c>
      <c r="E9799" s="21" t="s">
        <v>117205</v>
      </c>
      <c r="F9799" s="21" t="s">
        <v>102356</v>
      </c>
      <c r="G9799" s="22">
        <v>5</v>
      </c>
      <c r="H9799" s="22">
        <v>22</v>
      </c>
      <c r="I9799" s="22">
        <v>33</v>
      </c>
      <c r="J9799" s="21" t="s">
        <v>127495</v>
      </c>
    </row>
    <row r="9800" spans="1:10" ht="32" customHeight="1">
      <c r="A9800" s="19" t="s">
        <v>127496</v>
      </c>
      <c r="B9800" s="24">
        <v>24</v>
      </c>
      <c r="C9800" s="22">
        <v>17</v>
      </c>
      <c r="D9800" s="21" t="s">
        <v>120252</v>
      </c>
      <c r="E9800" s="21" t="s">
        <v>120253</v>
      </c>
      <c r="F9800" s="21" t="s">
        <v>14743</v>
      </c>
      <c r="G9800" s="22">
        <v>1</v>
      </c>
      <c r="H9800" s="22">
        <v>9</v>
      </c>
      <c r="I9800" s="22">
        <v>13</v>
      </c>
      <c r="J9800" s="21" t="s">
        <v>127497</v>
      </c>
    </row>
    <row r="9801" spans="1:10" ht="32" customHeight="1">
      <c r="A9801" s="19" t="s">
        <v>127498</v>
      </c>
      <c r="B9801" s="24">
        <v>21</v>
      </c>
      <c r="C9801" s="22">
        <v>15</v>
      </c>
      <c r="D9801" s="21" t="s">
        <v>102360</v>
      </c>
      <c r="E9801" s="21" t="s">
        <v>102361</v>
      </c>
      <c r="F9801" s="21" t="s">
        <v>101554</v>
      </c>
      <c r="G9801" s="22">
        <v>10</v>
      </c>
      <c r="H9801" s="22">
        <v>0</v>
      </c>
      <c r="I9801" s="22">
        <v>0</v>
      </c>
      <c r="J9801" s="21" t="s">
        <v>127499</v>
      </c>
    </row>
    <row r="9802" spans="1:10" ht="32" customHeight="1">
      <c r="A9802" s="19" t="s">
        <v>127500</v>
      </c>
      <c r="B9802" s="24">
        <v>63</v>
      </c>
      <c r="C9802" s="22">
        <v>27</v>
      </c>
      <c r="D9802" s="21" t="s">
        <v>107917</v>
      </c>
      <c r="E9802" s="21" t="s">
        <v>107918</v>
      </c>
      <c r="F9802" s="21" t="s">
        <v>101533</v>
      </c>
      <c r="G9802" s="22">
        <v>1</v>
      </c>
      <c r="H9802" s="22">
        <v>7</v>
      </c>
      <c r="I9802" s="22">
        <v>15</v>
      </c>
      <c r="J9802" s="21" t="s">
        <v>127501</v>
      </c>
    </row>
    <row r="9803" spans="1:10" ht="32" customHeight="1">
      <c r="A9803" s="19" t="s">
        <v>127502</v>
      </c>
      <c r="B9803" s="24">
        <v>27</v>
      </c>
      <c r="C9803" s="22">
        <v>15</v>
      </c>
      <c r="D9803" s="21" t="s">
        <v>121990</v>
      </c>
      <c r="E9803" s="21" t="s">
        <v>121991</v>
      </c>
      <c r="F9803" s="21" t="s">
        <v>101563</v>
      </c>
      <c r="G9803" s="22">
        <v>10</v>
      </c>
      <c r="H9803" s="22">
        <v>0</v>
      </c>
      <c r="I9803" s="22">
        <v>0</v>
      </c>
      <c r="J9803" s="21" t="s">
        <v>127503</v>
      </c>
    </row>
    <row r="9804" spans="1:10" ht="32" customHeight="1">
      <c r="A9804" s="19" t="s">
        <v>127504</v>
      </c>
      <c r="B9804" s="24">
        <v>21</v>
      </c>
      <c r="C9804" s="22">
        <v>15</v>
      </c>
      <c r="D9804" s="21" t="s">
        <v>105931</v>
      </c>
      <c r="E9804" s="21" t="s">
        <v>105932</v>
      </c>
      <c r="F9804" s="21" t="s">
        <v>101554</v>
      </c>
      <c r="G9804" s="22">
        <v>10</v>
      </c>
      <c r="H9804" s="22">
        <v>0</v>
      </c>
      <c r="I9804" s="22">
        <v>0</v>
      </c>
      <c r="J9804" s="21" t="s">
        <v>125953</v>
      </c>
    </row>
    <row r="9805" spans="1:10" ht="32" customHeight="1">
      <c r="A9805" s="19" t="s">
        <v>127505</v>
      </c>
      <c r="B9805" s="24">
        <v>35</v>
      </c>
      <c r="C9805" s="22">
        <v>15</v>
      </c>
      <c r="D9805" s="21" t="s">
        <v>127506</v>
      </c>
      <c r="E9805" s="21" t="s">
        <v>127507</v>
      </c>
      <c r="F9805" s="21" t="s">
        <v>101568</v>
      </c>
      <c r="G9805" s="22">
        <v>1</v>
      </c>
      <c r="H9805" s="22">
        <v>10</v>
      </c>
      <c r="I9805" s="22">
        <v>19</v>
      </c>
      <c r="J9805" s="21" t="s">
        <v>127508</v>
      </c>
    </row>
    <row r="9806" spans="1:10" ht="32" customHeight="1">
      <c r="A9806" s="19" t="s">
        <v>127509</v>
      </c>
      <c r="B9806" s="24">
        <v>21</v>
      </c>
      <c r="C9806" s="22">
        <v>15</v>
      </c>
      <c r="D9806" s="21" t="s">
        <v>116627</v>
      </c>
      <c r="E9806" s="21" t="s">
        <v>116628</v>
      </c>
      <c r="F9806" s="21" t="s">
        <v>101554</v>
      </c>
      <c r="G9806" s="22">
        <v>10</v>
      </c>
      <c r="H9806" s="22">
        <v>0</v>
      </c>
      <c r="I9806" s="22">
        <v>0</v>
      </c>
      <c r="J9806" s="21" t="s">
        <v>127510</v>
      </c>
    </row>
    <row r="9807" spans="1:10" ht="20" customHeight="1">
      <c r="A9807" s="27">
        <v>-999</v>
      </c>
      <c r="B9807" s="24">
        <v>-999</v>
      </c>
      <c r="C9807" s="22">
        <v>-999</v>
      </c>
      <c r="D9807" s="22">
        <v>-999</v>
      </c>
      <c r="E9807" s="22">
        <v>-999</v>
      </c>
      <c r="F9807" s="22">
        <v>-999</v>
      </c>
      <c r="G9807" s="22">
        <v>-999</v>
      </c>
      <c r="H9807" s="22">
        <v>-999</v>
      </c>
      <c r="I9807" s="22">
        <v>-999</v>
      </c>
      <c r="J9807" s="22">
        <v>-999</v>
      </c>
    </row>
    <row r="9808" spans="1:10" ht="44" customHeight="1">
      <c r="A9808" s="19" t="s">
        <v>127511</v>
      </c>
      <c r="B9808" s="24">
        <v>25</v>
      </c>
      <c r="C9808" s="22">
        <v>15</v>
      </c>
      <c r="D9808" s="21" t="s">
        <v>115944</v>
      </c>
      <c r="E9808" s="21" t="s">
        <v>115945</v>
      </c>
      <c r="F9808" s="21" t="s">
        <v>101694</v>
      </c>
      <c r="G9808" s="22">
        <v>10</v>
      </c>
      <c r="H9808" s="22">
        <v>0</v>
      </c>
      <c r="I9808" s="22">
        <v>0</v>
      </c>
      <c r="J9808" s="21" t="s">
        <v>127512</v>
      </c>
    </row>
    <row r="9809" spans="1:10" ht="32" customHeight="1">
      <c r="A9809" s="19" t="s">
        <v>127513</v>
      </c>
      <c r="B9809" s="24">
        <v>32</v>
      </c>
      <c r="C9809" s="22">
        <v>20</v>
      </c>
      <c r="D9809" s="21" t="s">
        <v>127514</v>
      </c>
      <c r="E9809" s="21" t="s">
        <v>127515</v>
      </c>
      <c r="F9809" s="21" t="s">
        <v>101950</v>
      </c>
      <c r="G9809" s="22">
        <v>2</v>
      </c>
      <c r="H9809" s="22">
        <v>14</v>
      </c>
      <c r="I9809" s="22">
        <v>30</v>
      </c>
      <c r="J9809" s="21" t="s">
        <v>127516</v>
      </c>
    </row>
    <row r="9810" spans="1:10" ht="32" customHeight="1">
      <c r="A9810" s="19" t="s">
        <v>127517</v>
      </c>
      <c r="B9810" s="24">
        <v>13</v>
      </c>
      <c r="C9810" s="22">
        <v>15</v>
      </c>
      <c r="D9810" s="21" t="s">
        <v>124688</v>
      </c>
      <c r="E9810" s="21" t="s">
        <v>124689</v>
      </c>
      <c r="F9810" s="21" t="s">
        <v>101554</v>
      </c>
      <c r="G9810" s="22">
        <v>10</v>
      </c>
      <c r="H9810" s="22">
        <v>0</v>
      </c>
      <c r="I9810" s="22">
        <v>0</v>
      </c>
      <c r="J9810" s="21" t="s">
        <v>127518</v>
      </c>
    </row>
    <row r="9811" spans="1:10" ht="32" customHeight="1">
      <c r="A9811" s="19" t="s">
        <v>127519</v>
      </c>
      <c r="B9811" s="24">
        <v>23</v>
      </c>
      <c r="C9811" s="22">
        <v>17</v>
      </c>
      <c r="D9811" s="21" t="s">
        <v>115356</v>
      </c>
      <c r="E9811" s="21" t="s">
        <v>115357</v>
      </c>
      <c r="F9811" s="22">
        <v>1</v>
      </c>
      <c r="G9811" s="22">
        <v>1</v>
      </c>
      <c r="H9811" s="22">
        <v>12</v>
      </c>
      <c r="I9811" s="22">
        <v>29</v>
      </c>
      <c r="J9811" s="21" t="s">
        <v>127520</v>
      </c>
    </row>
    <row r="9812" spans="1:10" ht="32" customHeight="1">
      <c r="A9812" s="19" t="s">
        <v>127521</v>
      </c>
      <c r="B9812" s="24">
        <v>15</v>
      </c>
      <c r="C9812" s="22">
        <v>17</v>
      </c>
      <c r="D9812" s="21" t="s">
        <v>108473</v>
      </c>
      <c r="E9812" s="21" t="s">
        <v>108474</v>
      </c>
      <c r="F9812" s="21" t="s">
        <v>101710</v>
      </c>
      <c r="G9812" s="22">
        <v>2</v>
      </c>
      <c r="H9812" s="22">
        <v>11</v>
      </c>
      <c r="I9812" s="22">
        <v>23</v>
      </c>
      <c r="J9812" s="21" t="s">
        <v>127522</v>
      </c>
    </row>
    <row r="9813" spans="1:10" ht="32" customHeight="1">
      <c r="A9813" s="19" t="s">
        <v>127523</v>
      </c>
      <c r="B9813" s="24">
        <v>31</v>
      </c>
      <c r="C9813" s="22">
        <v>21</v>
      </c>
      <c r="D9813" s="21" t="s">
        <v>127524</v>
      </c>
      <c r="E9813" s="21" t="s">
        <v>127525</v>
      </c>
      <c r="F9813" s="22">
        <v>625</v>
      </c>
      <c r="G9813" s="22">
        <v>3</v>
      </c>
      <c r="H9813" s="22">
        <v>7</v>
      </c>
      <c r="I9813" s="22">
        <v>11</v>
      </c>
      <c r="J9813" s="21" t="s">
        <v>127526</v>
      </c>
    </row>
    <row r="9814" spans="1:10" ht="32" customHeight="1">
      <c r="A9814" s="19" t="s">
        <v>127527</v>
      </c>
      <c r="B9814" s="24">
        <v>21</v>
      </c>
      <c r="C9814" s="22">
        <v>24</v>
      </c>
      <c r="D9814" s="21" t="s">
        <v>110396</v>
      </c>
      <c r="E9814" s="21" t="s">
        <v>110397</v>
      </c>
      <c r="F9814" s="21" t="s">
        <v>113229</v>
      </c>
      <c r="G9814" s="22">
        <v>11</v>
      </c>
      <c r="H9814" s="22">
        <v>9</v>
      </c>
      <c r="I9814" s="22">
        <v>20</v>
      </c>
      <c r="J9814" s="21" t="s">
        <v>127528</v>
      </c>
    </row>
    <row r="9815" spans="1:10" ht="32" customHeight="1">
      <c r="A9815" s="19" t="s">
        <v>127529</v>
      </c>
      <c r="B9815" s="24">
        <v>115</v>
      </c>
      <c r="C9815" s="22">
        <v>41</v>
      </c>
      <c r="D9815" s="21" t="s">
        <v>103816</v>
      </c>
      <c r="E9815" s="21" t="s">
        <v>103817</v>
      </c>
      <c r="F9815" s="21" t="s">
        <v>101710</v>
      </c>
      <c r="G9815" s="22">
        <v>1</v>
      </c>
      <c r="H9815" s="22">
        <v>36</v>
      </c>
      <c r="I9815" s="22">
        <v>64</v>
      </c>
      <c r="J9815" s="21" t="s">
        <v>127530</v>
      </c>
    </row>
    <row r="9816" spans="1:10" ht="32" customHeight="1">
      <c r="A9816" s="19" t="s">
        <v>127531</v>
      </c>
      <c r="B9816" s="24">
        <v>22</v>
      </c>
      <c r="C9816" s="22">
        <v>15</v>
      </c>
      <c r="D9816" s="21" t="s">
        <v>105177</v>
      </c>
      <c r="E9816" s="21" t="s">
        <v>105178</v>
      </c>
      <c r="F9816" s="21" t="s">
        <v>101554</v>
      </c>
      <c r="G9816" s="22">
        <v>10</v>
      </c>
      <c r="H9816" s="22">
        <v>0</v>
      </c>
      <c r="I9816" s="22">
        <v>0</v>
      </c>
      <c r="J9816" s="21" t="s">
        <v>105179</v>
      </c>
    </row>
    <row r="9817" spans="1:10" ht="32" customHeight="1">
      <c r="A9817" s="19" t="s">
        <v>127532</v>
      </c>
      <c r="B9817" s="24">
        <v>23</v>
      </c>
      <c r="C9817" s="22">
        <v>15</v>
      </c>
      <c r="D9817" s="21" t="s">
        <v>101721</v>
      </c>
      <c r="E9817" s="21" t="s">
        <v>101722</v>
      </c>
      <c r="F9817" s="21" t="s">
        <v>101554</v>
      </c>
      <c r="G9817" s="22">
        <v>10</v>
      </c>
      <c r="H9817" s="22">
        <v>0</v>
      </c>
      <c r="I9817" s="22">
        <v>0</v>
      </c>
      <c r="J9817" s="21" t="s">
        <v>101723</v>
      </c>
    </row>
    <row r="9818" spans="1:10" ht="32" customHeight="1">
      <c r="A9818" s="19" t="s">
        <v>127533</v>
      </c>
      <c r="B9818" s="24">
        <v>13</v>
      </c>
      <c r="C9818" s="22">
        <v>15</v>
      </c>
      <c r="D9818" s="21" t="s">
        <v>113314</v>
      </c>
      <c r="E9818" s="21" t="s">
        <v>113315</v>
      </c>
      <c r="F9818" s="21" t="s">
        <v>101727</v>
      </c>
      <c r="G9818" s="22">
        <v>10</v>
      </c>
      <c r="H9818" s="22">
        <v>0</v>
      </c>
      <c r="I9818" s="22">
        <v>0</v>
      </c>
      <c r="J9818" s="21" t="s">
        <v>127534</v>
      </c>
    </row>
    <row r="9819" spans="1:10" ht="32" customHeight="1">
      <c r="A9819" s="19" t="s">
        <v>127535</v>
      </c>
      <c r="B9819" s="24">
        <v>19</v>
      </c>
      <c r="C9819" s="22">
        <v>15</v>
      </c>
      <c r="D9819" s="21" t="s">
        <v>117251</v>
      </c>
      <c r="E9819" s="21" t="s">
        <v>117252</v>
      </c>
      <c r="F9819" s="21" t="s">
        <v>101563</v>
      </c>
      <c r="G9819" s="22">
        <v>10</v>
      </c>
      <c r="H9819" s="22">
        <v>0</v>
      </c>
      <c r="I9819" s="22">
        <v>0</v>
      </c>
      <c r="J9819" s="21" t="s">
        <v>117253</v>
      </c>
    </row>
    <row r="9820" spans="1:10" ht="20" customHeight="1">
      <c r="A9820" s="27">
        <v>-999</v>
      </c>
      <c r="B9820" s="24">
        <v>-999</v>
      </c>
      <c r="C9820" s="22">
        <v>-999</v>
      </c>
      <c r="D9820" s="22">
        <v>-999</v>
      </c>
      <c r="E9820" s="22">
        <v>-999</v>
      </c>
      <c r="F9820" s="22">
        <v>-999</v>
      </c>
      <c r="G9820" s="22">
        <v>-999</v>
      </c>
      <c r="H9820" s="22">
        <v>-999</v>
      </c>
      <c r="I9820" s="22">
        <v>-999</v>
      </c>
      <c r="J9820" s="22">
        <v>-999</v>
      </c>
    </row>
    <row r="9821" spans="1:10" ht="32" customHeight="1">
      <c r="A9821" s="19" t="s">
        <v>127536</v>
      </c>
      <c r="B9821" s="24">
        <v>23</v>
      </c>
      <c r="C9821" s="22">
        <v>15</v>
      </c>
      <c r="D9821" s="21" t="s">
        <v>114865</v>
      </c>
      <c r="E9821" s="21" t="s">
        <v>114866</v>
      </c>
      <c r="F9821" s="21" t="s">
        <v>101554</v>
      </c>
      <c r="G9821" s="22">
        <v>10</v>
      </c>
      <c r="H9821" s="22">
        <v>0</v>
      </c>
      <c r="I9821" s="22">
        <v>0</v>
      </c>
      <c r="J9821" s="21" t="s">
        <v>127537</v>
      </c>
    </row>
    <row r="9822" spans="1:10" ht="32" customHeight="1">
      <c r="A9822" s="19" t="s">
        <v>127538</v>
      </c>
      <c r="B9822" s="24">
        <v>21</v>
      </c>
      <c r="C9822" s="22">
        <v>16</v>
      </c>
      <c r="D9822" s="21" t="s">
        <v>127539</v>
      </c>
      <c r="E9822" s="21" t="s">
        <v>127540</v>
      </c>
      <c r="F9822" s="21" t="s">
        <v>101945</v>
      </c>
      <c r="G9822" s="22">
        <v>1</v>
      </c>
      <c r="H9822" s="22">
        <v>9</v>
      </c>
      <c r="I9822" s="22">
        <v>16</v>
      </c>
      <c r="J9822" s="21" t="s">
        <v>127541</v>
      </c>
    </row>
    <row r="9823" spans="1:10" ht="32" customHeight="1">
      <c r="A9823" s="19" t="s">
        <v>127542</v>
      </c>
      <c r="B9823" s="24">
        <v>21</v>
      </c>
      <c r="C9823" s="22">
        <v>16</v>
      </c>
      <c r="D9823" s="21" t="s">
        <v>127539</v>
      </c>
      <c r="E9823" s="21" t="s">
        <v>127540</v>
      </c>
      <c r="F9823" s="21" t="s">
        <v>101945</v>
      </c>
      <c r="G9823" s="22">
        <v>1</v>
      </c>
      <c r="H9823" s="22">
        <v>9</v>
      </c>
      <c r="I9823" s="22">
        <v>16</v>
      </c>
      <c r="J9823" s="21" t="s">
        <v>127541</v>
      </c>
    </row>
    <row r="9824" spans="1:10" ht="32" customHeight="1">
      <c r="A9824" s="19" t="s">
        <v>127543</v>
      </c>
      <c r="B9824" s="24">
        <v>21</v>
      </c>
      <c r="C9824" s="22">
        <v>16</v>
      </c>
      <c r="D9824" s="21" t="s">
        <v>127539</v>
      </c>
      <c r="E9824" s="21" t="s">
        <v>127540</v>
      </c>
      <c r="F9824" s="21" t="s">
        <v>101945</v>
      </c>
      <c r="G9824" s="22">
        <v>1</v>
      </c>
      <c r="H9824" s="22">
        <v>9</v>
      </c>
      <c r="I9824" s="22">
        <v>16</v>
      </c>
      <c r="J9824" s="21" t="s">
        <v>127541</v>
      </c>
    </row>
    <row r="9825" spans="1:10" ht="44" customHeight="1">
      <c r="A9825" s="19" t="s">
        <v>127544</v>
      </c>
      <c r="B9825" s="24">
        <v>41</v>
      </c>
      <c r="C9825" s="22">
        <v>15</v>
      </c>
      <c r="D9825" s="21" t="s">
        <v>122817</v>
      </c>
      <c r="E9825" s="21" t="s">
        <v>122818</v>
      </c>
      <c r="F9825" s="21" t="s">
        <v>101554</v>
      </c>
      <c r="G9825" s="22">
        <v>10</v>
      </c>
      <c r="H9825" s="22">
        <v>0</v>
      </c>
      <c r="I9825" s="22">
        <v>0</v>
      </c>
      <c r="J9825" s="21" t="s">
        <v>127545</v>
      </c>
    </row>
    <row r="9826" spans="1:10" ht="32" customHeight="1">
      <c r="A9826" s="19" t="s">
        <v>127546</v>
      </c>
      <c r="B9826" s="24">
        <v>30</v>
      </c>
      <c r="C9826" s="22">
        <v>19</v>
      </c>
      <c r="D9826" s="21" t="s">
        <v>110214</v>
      </c>
      <c r="E9826" s="21" t="s">
        <v>110215</v>
      </c>
      <c r="F9826" s="21" t="s">
        <v>102510</v>
      </c>
      <c r="G9826" s="22">
        <v>1</v>
      </c>
      <c r="H9826" s="22">
        <v>7</v>
      </c>
      <c r="I9826" s="22">
        <v>16</v>
      </c>
      <c r="J9826" s="21" t="s">
        <v>127547</v>
      </c>
    </row>
    <row r="9827" spans="1:10" ht="32" customHeight="1">
      <c r="A9827" s="19" t="s">
        <v>127548</v>
      </c>
      <c r="B9827" s="24">
        <v>40</v>
      </c>
      <c r="C9827" s="22">
        <v>15</v>
      </c>
      <c r="D9827" s="21" t="s">
        <v>101780</v>
      </c>
      <c r="E9827" s="21" t="s">
        <v>101781</v>
      </c>
      <c r="F9827" s="21" t="s">
        <v>101694</v>
      </c>
      <c r="G9827" s="22">
        <v>10</v>
      </c>
      <c r="H9827" s="22">
        <v>0</v>
      </c>
      <c r="I9827" s="22">
        <v>0</v>
      </c>
      <c r="J9827" s="21" t="s">
        <v>102952</v>
      </c>
    </row>
    <row r="9828" spans="1:10" ht="32" customHeight="1">
      <c r="A9828" s="19" t="s">
        <v>127549</v>
      </c>
      <c r="B9828" s="24">
        <v>12</v>
      </c>
      <c r="C9828" s="22">
        <v>15</v>
      </c>
      <c r="D9828" s="21" t="s">
        <v>127550</v>
      </c>
      <c r="E9828" s="21" t="s">
        <v>127551</v>
      </c>
      <c r="F9828" s="21" t="s">
        <v>101563</v>
      </c>
      <c r="G9828" s="22">
        <v>10</v>
      </c>
      <c r="H9828" s="22">
        <v>0</v>
      </c>
      <c r="I9828" s="22">
        <v>0</v>
      </c>
      <c r="J9828" s="21" t="s">
        <v>127552</v>
      </c>
    </row>
    <row r="9829" spans="1:10" ht="32" customHeight="1">
      <c r="A9829" s="19" t="s">
        <v>127553</v>
      </c>
      <c r="B9829" s="24">
        <v>48</v>
      </c>
      <c r="C9829" s="22">
        <v>18</v>
      </c>
      <c r="D9829" s="21" t="s">
        <v>120104</v>
      </c>
      <c r="E9829" s="21" t="s">
        <v>120105</v>
      </c>
      <c r="F9829" s="21" t="s">
        <v>105122</v>
      </c>
      <c r="G9829" s="22">
        <v>1</v>
      </c>
      <c r="H9829" s="22">
        <v>7</v>
      </c>
      <c r="I9829" s="22">
        <v>11</v>
      </c>
      <c r="J9829" s="21" t="s">
        <v>127554</v>
      </c>
    </row>
    <row r="9830" spans="1:10" ht="44" customHeight="1">
      <c r="A9830" s="19" t="s">
        <v>127555</v>
      </c>
      <c r="B9830" s="24">
        <v>22</v>
      </c>
      <c r="C9830" s="22">
        <v>16</v>
      </c>
      <c r="D9830" s="21" t="s">
        <v>112488</v>
      </c>
      <c r="E9830" s="21" t="s">
        <v>112489</v>
      </c>
      <c r="F9830" s="21" t="s">
        <v>101945</v>
      </c>
      <c r="G9830" s="22">
        <v>1</v>
      </c>
      <c r="H9830" s="22">
        <v>11</v>
      </c>
      <c r="I9830" s="22">
        <v>20</v>
      </c>
      <c r="J9830" s="21" t="s">
        <v>127556</v>
      </c>
    </row>
    <row r="9831" spans="1:10" ht="32" customHeight="1">
      <c r="A9831" s="19" t="s">
        <v>127557</v>
      </c>
      <c r="B9831" s="24">
        <v>47</v>
      </c>
      <c r="C9831" s="22">
        <v>28</v>
      </c>
      <c r="D9831" s="21" t="s">
        <v>105222</v>
      </c>
      <c r="E9831" s="21" t="s">
        <v>105223</v>
      </c>
      <c r="F9831" s="21" t="s">
        <v>102868</v>
      </c>
      <c r="G9831" s="22">
        <v>1</v>
      </c>
      <c r="H9831" s="22">
        <v>23</v>
      </c>
      <c r="I9831" s="22">
        <v>35</v>
      </c>
      <c r="J9831" s="21" t="s">
        <v>127558</v>
      </c>
    </row>
    <row r="9832" spans="1:10" ht="32" customHeight="1">
      <c r="A9832" s="19" t="s">
        <v>127559</v>
      </c>
      <c r="B9832" s="24">
        <v>13</v>
      </c>
      <c r="C9832" s="22">
        <v>15</v>
      </c>
      <c r="D9832" s="21" t="s">
        <v>127560</v>
      </c>
      <c r="E9832" s="21" t="s">
        <v>127561</v>
      </c>
      <c r="F9832" s="21" t="s">
        <v>101563</v>
      </c>
      <c r="G9832" s="22">
        <v>10</v>
      </c>
      <c r="H9832" s="22">
        <v>0</v>
      </c>
      <c r="I9832" s="22">
        <v>0</v>
      </c>
      <c r="J9832" s="21" t="s">
        <v>127562</v>
      </c>
    </row>
    <row r="9833" spans="1:10" ht="32" customHeight="1">
      <c r="A9833" s="19" t="s">
        <v>127563</v>
      </c>
      <c r="B9833" s="24">
        <v>17</v>
      </c>
      <c r="C9833" s="22">
        <v>19</v>
      </c>
      <c r="D9833" s="21" t="s">
        <v>123089</v>
      </c>
      <c r="E9833" s="21" t="s">
        <v>123090</v>
      </c>
      <c r="F9833" s="21" t="s">
        <v>102114</v>
      </c>
      <c r="G9833" s="22">
        <v>2</v>
      </c>
      <c r="H9833" s="22">
        <v>13</v>
      </c>
      <c r="I9833" s="22">
        <v>22</v>
      </c>
      <c r="J9833" s="21" t="s">
        <v>127564</v>
      </c>
    </row>
    <row r="9834" spans="1:10" ht="32" customHeight="1">
      <c r="A9834" s="19" t="s">
        <v>127565</v>
      </c>
      <c r="B9834" s="24">
        <v>24</v>
      </c>
      <c r="C9834" s="22">
        <v>18</v>
      </c>
      <c r="D9834" s="21" t="s">
        <v>101683</v>
      </c>
      <c r="E9834" s="21" t="s">
        <v>101684</v>
      </c>
      <c r="F9834" s="21" t="s">
        <v>102144</v>
      </c>
      <c r="G9834" s="22">
        <v>1</v>
      </c>
      <c r="H9834" s="22">
        <v>13</v>
      </c>
      <c r="I9834" s="22">
        <v>17</v>
      </c>
      <c r="J9834" s="21" t="s">
        <v>127566</v>
      </c>
    </row>
    <row r="9835" spans="1:10" ht="32" customHeight="1">
      <c r="A9835" s="19" t="s">
        <v>127567</v>
      </c>
      <c r="B9835" s="24">
        <v>22</v>
      </c>
      <c r="C9835" s="22">
        <v>16</v>
      </c>
      <c r="D9835" s="21" t="s">
        <v>108908</v>
      </c>
      <c r="E9835" s="21" t="s">
        <v>108909</v>
      </c>
      <c r="F9835" s="21" t="s">
        <v>101945</v>
      </c>
      <c r="G9835" s="22">
        <v>1</v>
      </c>
      <c r="H9835" s="22">
        <v>11</v>
      </c>
      <c r="I9835" s="22">
        <v>18</v>
      </c>
      <c r="J9835" s="21" t="s">
        <v>127568</v>
      </c>
    </row>
    <row r="9836" spans="1:10" ht="32" customHeight="1">
      <c r="A9836" s="19" t="s">
        <v>127569</v>
      </c>
      <c r="B9836" s="24">
        <v>22</v>
      </c>
      <c r="C9836" s="22">
        <v>16</v>
      </c>
      <c r="D9836" s="21" t="s">
        <v>108908</v>
      </c>
      <c r="E9836" s="21" t="s">
        <v>108909</v>
      </c>
      <c r="F9836" s="21" t="s">
        <v>101945</v>
      </c>
      <c r="G9836" s="22">
        <v>1</v>
      </c>
      <c r="H9836" s="22">
        <v>11</v>
      </c>
      <c r="I9836" s="22">
        <v>18</v>
      </c>
      <c r="J9836" s="21" t="s">
        <v>127568</v>
      </c>
    </row>
    <row r="9837" spans="1:10" ht="20" customHeight="1">
      <c r="A9837" s="19" t="s">
        <v>127570</v>
      </c>
      <c r="B9837" s="24">
        <v>28</v>
      </c>
      <c r="C9837" s="22">
        <v>15</v>
      </c>
      <c r="D9837" s="21" t="s">
        <v>127571</v>
      </c>
      <c r="E9837" s="21" t="s">
        <v>127572</v>
      </c>
      <c r="F9837" s="21" t="s">
        <v>14739</v>
      </c>
      <c r="G9837" s="22">
        <v>10</v>
      </c>
      <c r="H9837" s="22">
        <v>0</v>
      </c>
      <c r="I9837" s="22">
        <v>0</v>
      </c>
      <c r="J9837" s="21" t="s">
        <v>127573</v>
      </c>
    </row>
    <row r="9838" spans="1:10" ht="20" customHeight="1">
      <c r="A9838" s="19" t="s">
        <v>127574</v>
      </c>
      <c r="B9838" s="24">
        <v>28</v>
      </c>
      <c r="C9838" s="22">
        <v>15</v>
      </c>
      <c r="D9838" s="21" t="s">
        <v>127571</v>
      </c>
      <c r="E9838" s="21" t="s">
        <v>127572</v>
      </c>
      <c r="F9838" s="21" t="s">
        <v>14739</v>
      </c>
      <c r="G9838" s="22">
        <v>10</v>
      </c>
      <c r="H9838" s="22">
        <v>0</v>
      </c>
      <c r="I9838" s="22">
        <v>0</v>
      </c>
      <c r="J9838" s="21" t="s">
        <v>127573</v>
      </c>
    </row>
    <row r="9839" spans="1:10" ht="32" customHeight="1">
      <c r="A9839" s="19" t="s">
        <v>127575</v>
      </c>
      <c r="B9839" s="24">
        <v>31</v>
      </c>
      <c r="C9839" s="22">
        <v>15</v>
      </c>
      <c r="D9839" s="21" t="s">
        <v>127576</v>
      </c>
      <c r="E9839" s="21" t="s">
        <v>127577</v>
      </c>
      <c r="F9839" s="21" t="s">
        <v>101563</v>
      </c>
      <c r="G9839" s="22">
        <v>10</v>
      </c>
      <c r="H9839" s="22">
        <v>0</v>
      </c>
      <c r="I9839" s="22">
        <v>0</v>
      </c>
      <c r="J9839" s="21" t="s">
        <v>127578</v>
      </c>
    </row>
    <row r="9840" spans="1:10" ht="32" customHeight="1">
      <c r="A9840" s="19" t="s">
        <v>127579</v>
      </c>
      <c r="B9840" s="24">
        <v>31</v>
      </c>
      <c r="C9840" s="22">
        <v>15</v>
      </c>
      <c r="D9840" s="21" t="s">
        <v>127576</v>
      </c>
      <c r="E9840" s="21" t="s">
        <v>127577</v>
      </c>
      <c r="F9840" s="21" t="s">
        <v>101563</v>
      </c>
      <c r="G9840" s="22">
        <v>10</v>
      </c>
      <c r="H9840" s="22">
        <v>0</v>
      </c>
      <c r="I9840" s="22">
        <v>0</v>
      </c>
      <c r="J9840" s="21" t="s">
        <v>127578</v>
      </c>
    </row>
    <row r="9841" spans="1:10" ht="20" customHeight="1">
      <c r="A9841" s="19" t="s">
        <v>127580</v>
      </c>
      <c r="B9841" s="24">
        <v>18</v>
      </c>
      <c r="C9841" s="22">
        <v>15</v>
      </c>
      <c r="D9841" s="21" t="s">
        <v>108596</v>
      </c>
      <c r="E9841" s="21" t="s">
        <v>108597</v>
      </c>
      <c r="F9841" s="21" t="s">
        <v>101694</v>
      </c>
      <c r="G9841" s="22">
        <v>10</v>
      </c>
      <c r="H9841" s="22">
        <v>0</v>
      </c>
      <c r="I9841" s="22">
        <v>0</v>
      </c>
      <c r="J9841" s="21" t="s">
        <v>127581</v>
      </c>
    </row>
    <row r="9842" spans="1:10" ht="32" customHeight="1">
      <c r="A9842" s="19" t="s">
        <v>127582</v>
      </c>
      <c r="B9842" s="24">
        <v>13</v>
      </c>
      <c r="C9842" s="22">
        <v>15</v>
      </c>
      <c r="D9842" s="21" t="s">
        <v>127583</v>
      </c>
      <c r="E9842" s="21" t="s">
        <v>127584</v>
      </c>
      <c r="F9842" s="21" t="s">
        <v>101522</v>
      </c>
      <c r="G9842" s="22">
        <v>10</v>
      </c>
      <c r="H9842" s="22">
        <v>0</v>
      </c>
      <c r="I9842" s="22">
        <v>0</v>
      </c>
      <c r="J9842" s="21" t="s">
        <v>127585</v>
      </c>
    </row>
    <row r="9843" spans="1:10" ht="20" customHeight="1">
      <c r="A9843" s="19" t="s">
        <v>127586</v>
      </c>
      <c r="B9843" s="24">
        <v>21</v>
      </c>
      <c r="C9843" s="22">
        <v>15</v>
      </c>
      <c r="D9843" s="21" t="s">
        <v>109801</v>
      </c>
      <c r="E9843" s="21" t="s">
        <v>109802</v>
      </c>
      <c r="F9843" s="21" t="s">
        <v>101694</v>
      </c>
      <c r="G9843" s="22">
        <v>10</v>
      </c>
      <c r="H9843" s="22">
        <v>0</v>
      </c>
      <c r="I9843" s="22">
        <v>0</v>
      </c>
      <c r="J9843" s="21" t="s">
        <v>127587</v>
      </c>
    </row>
    <row r="9844" spans="1:10" ht="20" customHeight="1">
      <c r="A9844" s="19" t="s">
        <v>127588</v>
      </c>
      <c r="B9844" s="24">
        <v>22</v>
      </c>
      <c r="C9844" s="22">
        <v>15</v>
      </c>
      <c r="D9844" s="21" t="s">
        <v>127589</v>
      </c>
      <c r="E9844" s="21" t="s">
        <v>127590</v>
      </c>
      <c r="F9844" s="21" t="s">
        <v>101694</v>
      </c>
      <c r="G9844" s="22">
        <v>10</v>
      </c>
      <c r="H9844" s="22">
        <v>0</v>
      </c>
      <c r="I9844" s="22">
        <v>0</v>
      </c>
      <c r="J9844" s="21" t="s">
        <v>127591</v>
      </c>
    </row>
    <row r="9845" spans="1:10" ht="20" customHeight="1">
      <c r="A9845" s="19" t="s">
        <v>127592</v>
      </c>
      <c r="B9845" s="24">
        <v>18</v>
      </c>
      <c r="C9845" s="22">
        <v>15</v>
      </c>
      <c r="D9845" s="21" t="s">
        <v>102730</v>
      </c>
      <c r="E9845" s="21" t="s">
        <v>102731</v>
      </c>
      <c r="F9845" s="21" t="s">
        <v>101554</v>
      </c>
      <c r="G9845" s="22">
        <v>10</v>
      </c>
      <c r="H9845" s="22">
        <v>0</v>
      </c>
      <c r="I9845" s="22">
        <v>0</v>
      </c>
      <c r="J9845" s="21" t="s">
        <v>115794</v>
      </c>
    </row>
    <row r="9846" spans="1:10" ht="20" customHeight="1">
      <c r="A9846" s="19" t="s">
        <v>127593</v>
      </c>
      <c r="B9846" s="24">
        <v>20</v>
      </c>
      <c r="C9846" s="22">
        <v>16</v>
      </c>
      <c r="D9846" s="21" t="s">
        <v>111208</v>
      </c>
      <c r="E9846" s="21" t="s">
        <v>111209</v>
      </c>
      <c r="F9846" s="21" t="s">
        <v>101945</v>
      </c>
      <c r="G9846" s="22">
        <v>1</v>
      </c>
      <c r="H9846" s="22">
        <v>11</v>
      </c>
      <c r="I9846" s="22">
        <v>19</v>
      </c>
      <c r="J9846" s="21" t="s">
        <v>127594</v>
      </c>
    </row>
    <row r="9847" spans="1:10" ht="20" customHeight="1">
      <c r="A9847" s="19" t="s">
        <v>127595</v>
      </c>
      <c r="B9847" s="24">
        <v>20</v>
      </c>
      <c r="C9847" s="22">
        <v>16</v>
      </c>
      <c r="D9847" s="21" t="s">
        <v>111208</v>
      </c>
      <c r="E9847" s="21" t="s">
        <v>111209</v>
      </c>
      <c r="F9847" s="21" t="s">
        <v>101945</v>
      </c>
      <c r="G9847" s="22">
        <v>1</v>
      </c>
      <c r="H9847" s="22">
        <v>11</v>
      </c>
      <c r="I9847" s="22">
        <v>19</v>
      </c>
      <c r="J9847" s="21" t="s">
        <v>127594</v>
      </c>
    </row>
    <row r="9848" spans="1:10" ht="32" customHeight="1">
      <c r="A9848" s="19" t="s">
        <v>127596</v>
      </c>
      <c r="B9848" s="24">
        <v>59</v>
      </c>
      <c r="C9848" s="22">
        <v>42</v>
      </c>
      <c r="D9848" s="21" t="s">
        <v>127597</v>
      </c>
      <c r="E9848" s="21" t="s">
        <v>127598</v>
      </c>
      <c r="F9848" s="21" t="s">
        <v>127599</v>
      </c>
      <c r="G9848" s="22">
        <v>1</v>
      </c>
      <c r="H9848" s="22">
        <v>37</v>
      </c>
      <c r="I9848" s="22">
        <v>82</v>
      </c>
      <c r="J9848" s="21" t="s">
        <v>127600</v>
      </c>
    </row>
    <row r="9849" spans="1:10" ht="32" customHeight="1">
      <c r="A9849" s="19" t="s">
        <v>127601</v>
      </c>
      <c r="B9849" s="24">
        <v>17</v>
      </c>
      <c r="C9849" s="22">
        <v>15</v>
      </c>
      <c r="D9849" s="21" t="s">
        <v>108781</v>
      </c>
      <c r="E9849" s="21" t="s">
        <v>108782</v>
      </c>
      <c r="F9849" s="21" t="s">
        <v>101694</v>
      </c>
      <c r="G9849" s="22">
        <v>10</v>
      </c>
      <c r="H9849" s="22">
        <v>0</v>
      </c>
      <c r="I9849" s="22">
        <v>0</v>
      </c>
      <c r="J9849" s="21" t="s">
        <v>127602</v>
      </c>
    </row>
    <row r="9850" spans="1:10" ht="32" customHeight="1">
      <c r="A9850" s="19" t="s">
        <v>127603</v>
      </c>
      <c r="B9850" s="24">
        <v>24</v>
      </c>
      <c r="C9850" s="22">
        <v>15</v>
      </c>
      <c r="D9850" s="21" t="s">
        <v>127604</v>
      </c>
      <c r="E9850" s="21" t="s">
        <v>127605</v>
      </c>
      <c r="F9850" s="21" t="s">
        <v>101522</v>
      </c>
      <c r="G9850" s="22">
        <v>10</v>
      </c>
      <c r="H9850" s="22">
        <v>0</v>
      </c>
      <c r="I9850" s="22">
        <v>0</v>
      </c>
      <c r="J9850" s="21" t="s">
        <v>127606</v>
      </c>
    </row>
    <row r="9851" spans="1:10" ht="32" customHeight="1">
      <c r="A9851" s="19" t="s">
        <v>127607</v>
      </c>
      <c r="B9851" s="24">
        <v>52</v>
      </c>
      <c r="C9851" s="22">
        <v>15</v>
      </c>
      <c r="D9851" s="21" t="s">
        <v>108427</v>
      </c>
      <c r="E9851" s="21" t="s">
        <v>108428</v>
      </c>
      <c r="F9851" s="21" t="s">
        <v>101554</v>
      </c>
      <c r="G9851" s="22">
        <v>10</v>
      </c>
      <c r="H9851" s="22">
        <v>0</v>
      </c>
      <c r="I9851" s="22">
        <v>0</v>
      </c>
      <c r="J9851" s="21" t="s">
        <v>112010</v>
      </c>
    </row>
    <row r="9852" spans="1:10" ht="32" customHeight="1">
      <c r="A9852" s="19" t="s">
        <v>127608</v>
      </c>
      <c r="B9852" s="24">
        <v>22</v>
      </c>
      <c r="C9852" s="22">
        <v>15</v>
      </c>
      <c r="D9852" s="21" t="s">
        <v>103239</v>
      </c>
      <c r="E9852" s="21" t="s">
        <v>103240</v>
      </c>
      <c r="F9852" s="21" t="s">
        <v>101528</v>
      </c>
      <c r="G9852" s="22">
        <v>10</v>
      </c>
      <c r="H9852" s="22">
        <v>0</v>
      </c>
      <c r="I9852" s="22">
        <v>0</v>
      </c>
      <c r="J9852" s="21" t="s">
        <v>127609</v>
      </c>
    </row>
    <row r="9853" spans="1:10" ht="20" customHeight="1">
      <c r="A9853" s="19" t="s">
        <v>127610</v>
      </c>
      <c r="B9853" s="24">
        <v>40</v>
      </c>
      <c r="C9853" s="22">
        <v>15</v>
      </c>
      <c r="D9853" s="21" t="s">
        <v>102866</v>
      </c>
      <c r="E9853" s="21" t="s">
        <v>102867</v>
      </c>
      <c r="F9853" s="21" t="s">
        <v>101694</v>
      </c>
      <c r="G9853" s="22">
        <v>10</v>
      </c>
      <c r="H9853" s="22">
        <v>0</v>
      </c>
      <c r="I9853" s="22">
        <v>0</v>
      </c>
      <c r="J9853" s="21" t="s">
        <v>127611</v>
      </c>
    </row>
    <row r="9854" spans="1:10" ht="32" customHeight="1">
      <c r="A9854" s="19" t="s">
        <v>127612</v>
      </c>
      <c r="B9854" s="24">
        <v>43</v>
      </c>
      <c r="C9854" s="22">
        <v>15</v>
      </c>
      <c r="D9854" s="21" t="s">
        <v>104918</v>
      </c>
      <c r="E9854" s="21" t="s">
        <v>104919</v>
      </c>
      <c r="F9854" s="21" t="s">
        <v>101694</v>
      </c>
      <c r="G9854" s="22">
        <v>10</v>
      </c>
      <c r="H9854" s="22">
        <v>0</v>
      </c>
      <c r="I9854" s="22">
        <v>0</v>
      </c>
      <c r="J9854" s="21" t="s">
        <v>127613</v>
      </c>
    </row>
    <row r="9855" spans="1:10" ht="32" customHeight="1">
      <c r="A9855" s="19" t="s">
        <v>127614</v>
      </c>
      <c r="B9855" s="24">
        <v>40</v>
      </c>
      <c r="C9855" s="22">
        <v>21</v>
      </c>
      <c r="D9855" s="21" t="s">
        <v>114392</v>
      </c>
      <c r="E9855" s="21" t="s">
        <v>114393</v>
      </c>
      <c r="F9855" s="22">
        <v>625</v>
      </c>
      <c r="G9855" s="22">
        <v>1</v>
      </c>
      <c r="H9855" s="22">
        <v>8</v>
      </c>
      <c r="I9855" s="22">
        <v>13</v>
      </c>
      <c r="J9855" s="21" t="s">
        <v>127615</v>
      </c>
    </row>
    <row r="9856" spans="1:10" ht="32" customHeight="1">
      <c r="A9856" s="19" t="s">
        <v>127616</v>
      </c>
      <c r="B9856" s="24">
        <v>26</v>
      </c>
      <c r="C9856" s="22">
        <v>15</v>
      </c>
      <c r="D9856" s="21" t="s">
        <v>127617</v>
      </c>
      <c r="E9856" s="21" t="s">
        <v>127618</v>
      </c>
      <c r="F9856" s="21" t="s">
        <v>14739</v>
      </c>
      <c r="G9856" s="22">
        <v>10</v>
      </c>
      <c r="H9856" s="22">
        <v>0</v>
      </c>
      <c r="I9856" s="22">
        <v>0</v>
      </c>
      <c r="J9856" s="21" t="s">
        <v>127619</v>
      </c>
    </row>
    <row r="9857" spans="1:10" ht="32" customHeight="1">
      <c r="A9857" s="19" t="s">
        <v>127620</v>
      </c>
      <c r="B9857" s="24">
        <v>27</v>
      </c>
      <c r="C9857" s="22">
        <v>15</v>
      </c>
      <c r="D9857" s="21" t="s">
        <v>107322</v>
      </c>
      <c r="E9857" s="21" t="s">
        <v>107323</v>
      </c>
      <c r="F9857" s="21" t="s">
        <v>101522</v>
      </c>
      <c r="G9857" s="22">
        <v>10</v>
      </c>
      <c r="H9857" s="22">
        <v>0</v>
      </c>
      <c r="I9857" s="22">
        <v>0</v>
      </c>
      <c r="J9857" s="21" t="s">
        <v>127621</v>
      </c>
    </row>
    <row r="9858" spans="1:10" ht="32" customHeight="1">
      <c r="A9858" s="19" t="s">
        <v>127622</v>
      </c>
      <c r="B9858" s="24">
        <v>27</v>
      </c>
      <c r="C9858" s="22">
        <v>15</v>
      </c>
      <c r="D9858" s="21" t="s">
        <v>107322</v>
      </c>
      <c r="E9858" s="21" t="s">
        <v>107323</v>
      </c>
      <c r="F9858" s="21" t="s">
        <v>101522</v>
      </c>
      <c r="G9858" s="22">
        <v>10</v>
      </c>
      <c r="H9858" s="22">
        <v>0</v>
      </c>
      <c r="I9858" s="22">
        <v>0</v>
      </c>
      <c r="J9858" s="21" t="s">
        <v>127621</v>
      </c>
    </row>
    <row r="9859" spans="1:10" ht="32" customHeight="1">
      <c r="A9859" s="19" t="s">
        <v>127623</v>
      </c>
      <c r="B9859" s="24">
        <v>27</v>
      </c>
      <c r="C9859" s="22">
        <v>15</v>
      </c>
      <c r="D9859" s="21" t="s">
        <v>107322</v>
      </c>
      <c r="E9859" s="21" t="s">
        <v>107323</v>
      </c>
      <c r="F9859" s="21" t="s">
        <v>101522</v>
      </c>
      <c r="G9859" s="22">
        <v>10</v>
      </c>
      <c r="H9859" s="22">
        <v>0</v>
      </c>
      <c r="I9859" s="22">
        <v>0</v>
      </c>
      <c r="J9859" s="21" t="s">
        <v>127621</v>
      </c>
    </row>
    <row r="9860" spans="1:10" ht="32" customHeight="1">
      <c r="A9860" s="19" t="s">
        <v>127624</v>
      </c>
      <c r="B9860" s="24">
        <v>21</v>
      </c>
      <c r="C9860" s="22">
        <v>15</v>
      </c>
      <c r="D9860" s="21" t="s">
        <v>107405</v>
      </c>
      <c r="E9860" s="21" t="s">
        <v>107406</v>
      </c>
      <c r="F9860" s="21" t="s">
        <v>101528</v>
      </c>
      <c r="G9860" s="22">
        <v>10</v>
      </c>
      <c r="H9860" s="22">
        <v>0</v>
      </c>
      <c r="I9860" s="22">
        <v>0</v>
      </c>
      <c r="J9860" s="21" t="s">
        <v>127625</v>
      </c>
    </row>
    <row r="9861" spans="1:10" ht="32" customHeight="1">
      <c r="A9861" s="19" t="s">
        <v>127626</v>
      </c>
      <c r="B9861" s="24">
        <v>22</v>
      </c>
      <c r="C9861" s="22">
        <v>16</v>
      </c>
      <c r="D9861" s="21" t="s">
        <v>115298</v>
      </c>
      <c r="E9861" s="21" t="s">
        <v>115299</v>
      </c>
      <c r="F9861" s="21" t="s">
        <v>102171</v>
      </c>
      <c r="G9861" s="22">
        <v>1</v>
      </c>
      <c r="H9861" s="22">
        <v>11</v>
      </c>
      <c r="I9861" s="22">
        <v>23</v>
      </c>
      <c r="J9861" s="21" t="s">
        <v>127627</v>
      </c>
    </row>
    <row r="9862" spans="1:10" ht="32" customHeight="1">
      <c r="A9862" s="19" t="s">
        <v>127628</v>
      </c>
      <c r="B9862" s="24">
        <v>46</v>
      </c>
      <c r="C9862" s="22">
        <v>16</v>
      </c>
      <c r="D9862" s="21" t="s">
        <v>127629</v>
      </c>
      <c r="E9862" s="21" t="s">
        <v>127630</v>
      </c>
      <c r="F9862" s="21" t="s">
        <v>101945</v>
      </c>
      <c r="G9862" s="22">
        <v>1</v>
      </c>
      <c r="H9862" s="22">
        <v>11</v>
      </c>
      <c r="I9862" s="22">
        <v>18</v>
      </c>
      <c r="J9862" s="21" t="s">
        <v>127631</v>
      </c>
    </row>
    <row r="9863" spans="1:10" ht="20" customHeight="1">
      <c r="A9863" s="27">
        <v>-999</v>
      </c>
      <c r="B9863" s="24">
        <v>-999</v>
      </c>
      <c r="C9863" s="22">
        <v>-999</v>
      </c>
      <c r="D9863" s="22">
        <v>-999</v>
      </c>
      <c r="E9863" s="22">
        <v>-999</v>
      </c>
      <c r="F9863" s="22">
        <v>-999</v>
      </c>
      <c r="G9863" s="22">
        <v>-999</v>
      </c>
      <c r="H9863" s="22">
        <v>-999</v>
      </c>
      <c r="I9863" s="22">
        <v>-999</v>
      </c>
      <c r="J9863" s="22">
        <v>-999</v>
      </c>
    </row>
    <row r="9864" spans="1:10" ht="32" customHeight="1">
      <c r="A9864" s="19" t="s">
        <v>127632</v>
      </c>
      <c r="B9864" s="24">
        <v>46</v>
      </c>
      <c r="C9864" s="22">
        <v>16</v>
      </c>
      <c r="D9864" s="21" t="s">
        <v>127629</v>
      </c>
      <c r="E9864" s="21" t="s">
        <v>127630</v>
      </c>
      <c r="F9864" s="21" t="s">
        <v>101945</v>
      </c>
      <c r="G9864" s="22">
        <v>1</v>
      </c>
      <c r="H9864" s="22">
        <v>11</v>
      </c>
      <c r="I9864" s="22">
        <v>18</v>
      </c>
      <c r="J9864" s="21" t="s">
        <v>127631</v>
      </c>
    </row>
    <row r="9865" spans="1:10" ht="32" customHeight="1">
      <c r="A9865" s="19" t="s">
        <v>127633</v>
      </c>
      <c r="B9865" s="24">
        <v>36</v>
      </c>
      <c r="C9865" s="22">
        <v>18</v>
      </c>
      <c r="D9865" s="21" t="s">
        <v>127634</v>
      </c>
      <c r="E9865" s="21" t="s">
        <v>127635</v>
      </c>
      <c r="F9865" s="21" t="s">
        <v>104782</v>
      </c>
      <c r="G9865" s="22">
        <v>1</v>
      </c>
      <c r="H9865" s="22">
        <v>13</v>
      </c>
      <c r="I9865" s="22">
        <v>29</v>
      </c>
      <c r="J9865" s="21" t="s">
        <v>127636</v>
      </c>
    </row>
    <row r="9866" spans="1:10" ht="32" customHeight="1">
      <c r="A9866" s="19" t="s">
        <v>127637</v>
      </c>
      <c r="B9866" s="24">
        <v>26</v>
      </c>
      <c r="C9866" s="22">
        <v>15</v>
      </c>
      <c r="D9866" s="21" t="s">
        <v>112012</v>
      </c>
      <c r="E9866" s="21" t="s">
        <v>112013</v>
      </c>
      <c r="F9866" s="21" t="s">
        <v>101563</v>
      </c>
      <c r="G9866" s="22">
        <v>10</v>
      </c>
      <c r="H9866" s="22">
        <v>0</v>
      </c>
      <c r="I9866" s="22">
        <v>0</v>
      </c>
      <c r="J9866" s="21" t="s">
        <v>127638</v>
      </c>
    </row>
    <row r="9867" spans="1:10" ht="32" customHeight="1">
      <c r="A9867" s="19" t="s">
        <v>127639</v>
      </c>
      <c r="B9867" s="24">
        <v>44</v>
      </c>
      <c r="C9867" s="22">
        <v>15</v>
      </c>
      <c r="D9867" s="21" t="s">
        <v>127640</v>
      </c>
      <c r="E9867" s="21" t="s">
        <v>127641</v>
      </c>
      <c r="F9867" s="21" t="s">
        <v>101563</v>
      </c>
      <c r="G9867" s="22">
        <v>10</v>
      </c>
      <c r="H9867" s="22">
        <v>0</v>
      </c>
      <c r="I9867" s="22">
        <v>0</v>
      </c>
      <c r="J9867" s="21" t="s">
        <v>127642</v>
      </c>
    </row>
    <row r="9868" spans="1:10" ht="32" customHeight="1">
      <c r="A9868" s="19" t="s">
        <v>127643</v>
      </c>
      <c r="B9868" s="24">
        <v>32</v>
      </c>
      <c r="C9868" s="22">
        <v>19</v>
      </c>
      <c r="D9868" s="21" t="s">
        <v>115856</v>
      </c>
      <c r="E9868" s="21" t="s">
        <v>115857</v>
      </c>
      <c r="F9868" s="21" t="s">
        <v>101787</v>
      </c>
      <c r="G9868" s="22">
        <v>1</v>
      </c>
      <c r="H9868" s="22">
        <v>14</v>
      </c>
      <c r="I9868" s="22">
        <v>26</v>
      </c>
      <c r="J9868" s="21" t="s">
        <v>127644</v>
      </c>
    </row>
    <row r="9869" spans="1:10" ht="32" customHeight="1">
      <c r="A9869" s="19" t="s">
        <v>127645</v>
      </c>
      <c r="B9869" s="24">
        <v>32</v>
      </c>
      <c r="C9869" s="22">
        <v>19</v>
      </c>
      <c r="D9869" s="21" t="s">
        <v>115856</v>
      </c>
      <c r="E9869" s="21" t="s">
        <v>115857</v>
      </c>
      <c r="F9869" s="21" t="s">
        <v>101787</v>
      </c>
      <c r="G9869" s="22">
        <v>1</v>
      </c>
      <c r="H9869" s="22">
        <v>14</v>
      </c>
      <c r="I9869" s="22">
        <v>26</v>
      </c>
      <c r="J9869" s="21" t="s">
        <v>127644</v>
      </c>
    </row>
    <row r="9870" spans="1:10" ht="32" customHeight="1">
      <c r="A9870" s="19" t="s">
        <v>127646</v>
      </c>
      <c r="B9870" s="24">
        <v>26</v>
      </c>
      <c r="C9870" s="22">
        <v>24</v>
      </c>
      <c r="D9870" s="21" t="s">
        <v>111092</v>
      </c>
      <c r="E9870" s="21" t="s">
        <v>111093</v>
      </c>
      <c r="F9870" s="21" t="s">
        <v>101676</v>
      </c>
      <c r="G9870" s="22">
        <v>3</v>
      </c>
      <c r="H9870" s="22">
        <v>17</v>
      </c>
      <c r="I9870" s="22">
        <v>27</v>
      </c>
      <c r="J9870" s="21" t="s">
        <v>127647</v>
      </c>
    </row>
    <row r="9871" spans="1:10" ht="32" customHeight="1">
      <c r="A9871" s="19" t="s">
        <v>127648</v>
      </c>
      <c r="B9871" s="24">
        <v>26</v>
      </c>
      <c r="C9871" s="22">
        <v>24</v>
      </c>
      <c r="D9871" s="21" t="s">
        <v>111092</v>
      </c>
      <c r="E9871" s="21" t="s">
        <v>111093</v>
      </c>
      <c r="F9871" s="21" t="s">
        <v>101676</v>
      </c>
      <c r="G9871" s="22">
        <v>3</v>
      </c>
      <c r="H9871" s="22">
        <v>17</v>
      </c>
      <c r="I9871" s="22">
        <v>27</v>
      </c>
      <c r="J9871" s="21" t="s">
        <v>127647</v>
      </c>
    </row>
    <row r="9872" spans="1:10" ht="32" customHeight="1">
      <c r="A9872" s="19" t="s">
        <v>127649</v>
      </c>
      <c r="B9872" s="24">
        <v>20</v>
      </c>
      <c r="C9872" s="22">
        <v>15</v>
      </c>
      <c r="D9872" s="21" t="s">
        <v>101836</v>
      </c>
      <c r="E9872" s="21" t="s">
        <v>101837</v>
      </c>
      <c r="F9872" s="21" t="s">
        <v>101554</v>
      </c>
      <c r="G9872" s="22">
        <v>10</v>
      </c>
      <c r="H9872" s="22">
        <v>0</v>
      </c>
      <c r="I9872" s="22">
        <v>0</v>
      </c>
      <c r="J9872" s="21" t="s">
        <v>127650</v>
      </c>
    </row>
    <row r="9873" spans="1:10" ht="32" customHeight="1">
      <c r="A9873" s="19" t="s">
        <v>127651</v>
      </c>
      <c r="B9873" s="24">
        <v>33</v>
      </c>
      <c r="C9873" s="22">
        <v>15</v>
      </c>
      <c r="D9873" s="21" t="s">
        <v>127652</v>
      </c>
      <c r="E9873" s="21" t="s">
        <v>127653</v>
      </c>
      <c r="F9873" s="21" t="s">
        <v>14739</v>
      </c>
      <c r="G9873" s="22">
        <v>10</v>
      </c>
      <c r="H9873" s="22">
        <v>0</v>
      </c>
      <c r="I9873" s="22">
        <v>0</v>
      </c>
      <c r="J9873" s="21" t="s">
        <v>127654</v>
      </c>
    </row>
    <row r="9874" spans="1:10" ht="32" customHeight="1">
      <c r="A9874" s="19" t="s">
        <v>127655</v>
      </c>
      <c r="B9874" s="24">
        <v>27</v>
      </c>
      <c r="C9874" s="22">
        <v>15</v>
      </c>
      <c r="D9874" s="21" t="s">
        <v>127656</v>
      </c>
      <c r="E9874" s="21" t="s">
        <v>127657</v>
      </c>
      <c r="F9874" s="21" t="s">
        <v>101694</v>
      </c>
      <c r="G9874" s="22">
        <v>10</v>
      </c>
      <c r="H9874" s="22">
        <v>0</v>
      </c>
      <c r="I9874" s="22">
        <v>0</v>
      </c>
      <c r="J9874" s="21" t="s">
        <v>127658</v>
      </c>
    </row>
    <row r="9875" spans="1:10" ht="32" customHeight="1">
      <c r="A9875" s="19" t="s">
        <v>127659</v>
      </c>
      <c r="B9875" s="24">
        <v>13</v>
      </c>
      <c r="C9875" s="22">
        <v>15</v>
      </c>
      <c r="D9875" s="21" t="s">
        <v>127660</v>
      </c>
      <c r="E9875" s="21" t="s">
        <v>127661</v>
      </c>
      <c r="F9875" s="21" t="s">
        <v>101528</v>
      </c>
      <c r="G9875" s="22">
        <v>10</v>
      </c>
      <c r="H9875" s="22">
        <v>0</v>
      </c>
      <c r="I9875" s="22">
        <v>0</v>
      </c>
      <c r="J9875" s="21" t="s">
        <v>127662</v>
      </c>
    </row>
    <row r="9876" spans="1:10" ht="32" customHeight="1">
      <c r="A9876" s="19" t="s">
        <v>127663</v>
      </c>
      <c r="B9876" s="24">
        <v>13</v>
      </c>
      <c r="C9876" s="22">
        <v>15</v>
      </c>
      <c r="D9876" s="21" t="s">
        <v>127660</v>
      </c>
      <c r="E9876" s="21" t="s">
        <v>127661</v>
      </c>
      <c r="F9876" s="21" t="s">
        <v>101528</v>
      </c>
      <c r="G9876" s="22">
        <v>10</v>
      </c>
      <c r="H9876" s="22">
        <v>0</v>
      </c>
      <c r="I9876" s="22">
        <v>0</v>
      </c>
      <c r="J9876" s="21" t="s">
        <v>127662</v>
      </c>
    </row>
    <row r="9877" spans="1:10" ht="32" customHeight="1">
      <c r="A9877" s="19" t="s">
        <v>127664</v>
      </c>
      <c r="B9877" s="24">
        <v>38</v>
      </c>
      <c r="C9877" s="22">
        <v>15</v>
      </c>
      <c r="D9877" s="21" t="s">
        <v>102748</v>
      </c>
      <c r="E9877" s="21" t="s">
        <v>102749</v>
      </c>
      <c r="F9877" s="21" t="s">
        <v>101554</v>
      </c>
      <c r="G9877" s="22">
        <v>10</v>
      </c>
      <c r="H9877" s="22">
        <v>0</v>
      </c>
      <c r="I9877" s="22">
        <v>0</v>
      </c>
      <c r="J9877" s="21" t="s">
        <v>127665</v>
      </c>
    </row>
    <row r="9878" spans="1:10" ht="32" customHeight="1">
      <c r="A9878" s="19" t="s">
        <v>127666</v>
      </c>
      <c r="B9878" s="24">
        <v>23</v>
      </c>
      <c r="C9878" s="22">
        <v>15</v>
      </c>
      <c r="D9878" s="21" t="s">
        <v>127667</v>
      </c>
      <c r="E9878" s="21" t="s">
        <v>127668</v>
      </c>
      <c r="F9878" s="21" t="s">
        <v>14739</v>
      </c>
      <c r="G9878" s="22">
        <v>10</v>
      </c>
      <c r="H9878" s="22">
        <v>0</v>
      </c>
      <c r="I9878" s="22">
        <v>0</v>
      </c>
      <c r="J9878" s="21" t="s">
        <v>127669</v>
      </c>
    </row>
    <row r="9879" spans="1:10" ht="32" customHeight="1">
      <c r="A9879" s="19" t="s">
        <v>127670</v>
      </c>
      <c r="B9879" s="24">
        <v>22</v>
      </c>
      <c r="C9879" s="22">
        <v>28</v>
      </c>
      <c r="D9879" s="21" t="s">
        <v>116427</v>
      </c>
      <c r="E9879" s="21" t="s">
        <v>116428</v>
      </c>
      <c r="F9879" s="21" t="s">
        <v>103946</v>
      </c>
      <c r="G9879" s="22">
        <v>11</v>
      </c>
      <c r="H9879" s="22">
        <v>13</v>
      </c>
      <c r="I9879" s="22">
        <v>31</v>
      </c>
      <c r="J9879" s="21" t="s">
        <v>127671</v>
      </c>
    </row>
    <row r="9880" spans="1:10" ht="32" customHeight="1">
      <c r="A9880" s="19" t="s">
        <v>127672</v>
      </c>
      <c r="B9880" s="24">
        <v>15</v>
      </c>
      <c r="C9880" s="22">
        <v>17</v>
      </c>
      <c r="D9880" s="21" t="s">
        <v>127673</v>
      </c>
      <c r="E9880" s="21" t="s">
        <v>127674</v>
      </c>
      <c r="F9880" s="21" t="s">
        <v>101710</v>
      </c>
      <c r="G9880" s="22">
        <v>2</v>
      </c>
      <c r="H9880" s="22">
        <v>11</v>
      </c>
      <c r="I9880" s="22">
        <v>22</v>
      </c>
      <c r="J9880" s="21" t="s">
        <v>127675</v>
      </c>
    </row>
    <row r="9881" spans="1:10" ht="32" customHeight="1">
      <c r="A9881" s="19" t="s">
        <v>127676</v>
      </c>
      <c r="B9881" s="24">
        <v>15</v>
      </c>
      <c r="C9881" s="22">
        <v>17</v>
      </c>
      <c r="D9881" s="21" t="s">
        <v>127673</v>
      </c>
      <c r="E9881" s="21" t="s">
        <v>127674</v>
      </c>
      <c r="F9881" s="21" t="s">
        <v>101710</v>
      </c>
      <c r="G9881" s="22">
        <v>2</v>
      </c>
      <c r="H9881" s="22">
        <v>11</v>
      </c>
      <c r="I9881" s="22">
        <v>22</v>
      </c>
      <c r="J9881" s="21" t="s">
        <v>127675</v>
      </c>
    </row>
    <row r="9882" spans="1:10" ht="32" customHeight="1">
      <c r="A9882" s="19" t="s">
        <v>127677</v>
      </c>
      <c r="B9882" s="24">
        <v>20</v>
      </c>
      <c r="C9882" s="22">
        <v>16</v>
      </c>
      <c r="D9882" s="21" t="s">
        <v>106856</v>
      </c>
      <c r="E9882" s="21" t="s">
        <v>106857</v>
      </c>
      <c r="F9882" s="21" t="s">
        <v>102171</v>
      </c>
      <c r="G9882" s="22">
        <v>1</v>
      </c>
      <c r="H9882" s="22">
        <v>11</v>
      </c>
      <c r="I9882" s="22">
        <v>22</v>
      </c>
      <c r="J9882" s="21" t="s">
        <v>127678</v>
      </c>
    </row>
    <row r="9883" spans="1:10" ht="32" customHeight="1">
      <c r="A9883" s="19" t="s">
        <v>127679</v>
      </c>
      <c r="B9883" s="24">
        <v>36</v>
      </c>
      <c r="C9883" s="22">
        <v>15</v>
      </c>
      <c r="D9883" s="21" t="s">
        <v>127680</v>
      </c>
      <c r="E9883" s="21" t="s">
        <v>127681</v>
      </c>
      <c r="F9883" s="21" t="s">
        <v>101554</v>
      </c>
      <c r="G9883" s="22">
        <v>10</v>
      </c>
      <c r="H9883" s="22">
        <v>0</v>
      </c>
      <c r="I9883" s="22">
        <v>0</v>
      </c>
      <c r="J9883" s="21" t="s">
        <v>127682</v>
      </c>
    </row>
    <row r="9884" spans="1:10" ht="32" customHeight="1">
      <c r="A9884" s="19" t="s">
        <v>127683</v>
      </c>
      <c r="B9884" s="24">
        <v>12</v>
      </c>
      <c r="C9884" s="22">
        <v>15</v>
      </c>
      <c r="D9884" s="21" t="s">
        <v>127684</v>
      </c>
      <c r="E9884" s="21" t="s">
        <v>127685</v>
      </c>
      <c r="F9884" s="21" t="s">
        <v>101522</v>
      </c>
      <c r="G9884" s="22">
        <v>10</v>
      </c>
      <c r="H9884" s="22">
        <v>0</v>
      </c>
      <c r="I9884" s="22">
        <v>0</v>
      </c>
      <c r="J9884" s="21" t="s">
        <v>127686</v>
      </c>
    </row>
    <row r="9885" spans="1:10" ht="32" customHeight="1">
      <c r="A9885" s="19" t="s">
        <v>127687</v>
      </c>
      <c r="B9885" s="24">
        <v>51</v>
      </c>
      <c r="C9885" s="22">
        <v>23</v>
      </c>
      <c r="D9885" s="21" t="s">
        <v>127688</v>
      </c>
      <c r="E9885" s="21" t="s">
        <v>127689</v>
      </c>
      <c r="F9885" s="21" t="s">
        <v>101710</v>
      </c>
      <c r="G9885" s="22">
        <v>1</v>
      </c>
      <c r="H9885" s="22">
        <v>18</v>
      </c>
      <c r="I9885" s="22">
        <v>34</v>
      </c>
      <c r="J9885" s="21" t="s">
        <v>127690</v>
      </c>
    </row>
    <row r="9886" spans="1:10" ht="32" customHeight="1">
      <c r="A9886" s="19" t="s">
        <v>127691</v>
      </c>
      <c r="B9886" s="24">
        <v>31</v>
      </c>
      <c r="C9886" s="22">
        <v>19</v>
      </c>
      <c r="D9886" s="21" t="s">
        <v>109109</v>
      </c>
      <c r="E9886" s="21" t="s">
        <v>109110</v>
      </c>
      <c r="F9886" s="21" t="s">
        <v>102114</v>
      </c>
      <c r="G9886" s="22">
        <v>4</v>
      </c>
      <c r="H9886" s="22">
        <v>11</v>
      </c>
      <c r="I9886" s="22">
        <v>21</v>
      </c>
      <c r="J9886" s="21" t="s">
        <v>127692</v>
      </c>
    </row>
    <row r="9887" spans="1:10" ht="20" customHeight="1">
      <c r="A9887" s="27">
        <v>-999</v>
      </c>
      <c r="B9887" s="24">
        <v>-999</v>
      </c>
      <c r="C9887" s="22">
        <v>-999</v>
      </c>
      <c r="D9887" s="22">
        <v>-999</v>
      </c>
      <c r="E9887" s="22">
        <v>-999</v>
      </c>
      <c r="F9887" s="22">
        <v>-999</v>
      </c>
      <c r="G9887" s="22">
        <v>-999</v>
      </c>
      <c r="H9887" s="22">
        <v>-999</v>
      </c>
      <c r="I9887" s="22">
        <v>-999</v>
      </c>
      <c r="J9887" s="22">
        <v>-999</v>
      </c>
    </row>
    <row r="9888" spans="1:10" ht="32" customHeight="1">
      <c r="A9888" s="19" t="s">
        <v>127693</v>
      </c>
      <c r="B9888" s="24">
        <v>15</v>
      </c>
      <c r="C9888" s="22">
        <v>23</v>
      </c>
      <c r="D9888" s="21" t="s">
        <v>105328</v>
      </c>
      <c r="E9888" s="21" t="s">
        <v>105329</v>
      </c>
      <c r="F9888" s="21" t="s">
        <v>102001</v>
      </c>
      <c r="G9888" s="22">
        <v>8</v>
      </c>
      <c r="H9888" s="22">
        <v>11</v>
      </c>
      <c r="I9888" s="22">
        <v>22</v>
      </c>
      <c r="J9888" s="21" t="s">
        <v>127694</v>
      </c>
    </row>
    <row r="9889" spans="1:10" ht="32" customHeight="1">
      <c r="A9889" s="19" t="s">
        <v>127695</v>
      </c>
      <c r="B9889" s="24">
        <v>25</v>
      </c>
      <c r="C9889" s="22">
        <v>15</v>
      </c>
      <c r="D9889" s="21" t="s">
        <v>127696</v>
      </c>
      <c r="E9889" s="21" t="s">
        <v>127697</v>
      </c>
      <c r="F9889" s="21" t="s">
        <v>101694</v>
      </c>
      <c r="G9889" s="22">
        <v>1</v>
      </c>
      <c r="H9889" s="22">
        <v>9</v>
      </c>
      <c r="I9889" s="22">
        <v>16</v>
      </c>
      <c r="J9889" s="21" t="s">
        <v>127698</v>
      </c>
    </row>
    <row r="9890" spans="1:10" ht="20" customHeight="1">
      <c r="A9890" s="27">
        <v>-999</v>
      </c>
      <c r="B9890" s="24">
        <v>-999</v>
      </c>
      <c r="C9890" s="22">
        <v>-999</v>
      </c>
      <c r="D9890" s="22">
        <v>-999</v>
      </c>
      <c r="E9890" s="22">
        <v>-999</v>
      </c>
      <c r="F9890" s="22">
        <v>-999</v>
      </c>
      <c r="G9890" s="22">
        <v>-999</v>
      </c>
      <c r="H9890" s="22">
        <v>-999</v>
      </c>
      <c r="I9890" s="22">
        <v>-999</v>
      </c>
      <c r="J9890" s="22">
        <v>-999</v>
      </c>
    </row>
    <row r="9891" spans="1:10" ht="32" customHeight="1">
      <c r="A9891" s="19" t="s">
        <v>127699</v>
      </c>
      <c r="B9891" s="24">
        <v>20</v>
      </c>
      <c r="C9891" s="22">
        <v>15</v>
      </c>
      <c r="D9891" s="21" t="s">
        <v>121990</v>
      </c>
      <c r="E9891" s="21" t="s">
        <v>121991</v>
      </c>
      <c r="F9891" s="21" t="s">
        <v>101568</v>
      </c>
      <c r="G9891" s="22">
        <v>1</v>
      </c>
      <c r="H9891" s="22">
        <v>10</v>
      </c>
      <c r="I9891" s="22">
        <v>18</v>
      </c>
      <c r="J9891" s="21" t="s">
        <v>127700</v>
      </c>
    </row>
    <row r="9892" spans="1:10" ht="32" customHeight="1">
      <c r="A9892" s="19" t="s">
        <v>127701</v>
      </c>
      <c r="B9892" s="24">
        <v>20</v>
      </c>
      <c r="C9892" s="22">
        <v>15</v>
      </c>
      <c r="D9892" s="21" t="s">
        <v>121990</v>
      </c>
      <c r="E9892" s="21" t="s">
        <v>121991</v>
      </c>
      <c r="F9892" s="21" t="s">
        <v>101568</v>
      </c>
      <c r="G9892" s="22">
        <v>1</v>
      </c>
      <c r="H9892" s="22">
        <v>10</v>
      </c>
      <c r="I9892" s="22">
        <v>18</v>
      </c>
      <c r="J9892" s="21" t="s">
        <v>127700</v>
      </c>
    </row>
    <row r="9893" spans="1:10" ht="32" customHeight="1">
      <c r="A9893" s="19" t="s">
        <v>127702</v>
      </c>
      <c r="B9893" s="24">
        <v>19</v>
      </c>
      <c r="C9893" s="22">
        <v>15</v>
      </c>
      <c r="D9893" s="21" t="s">
        <v>112759</v>
      </c>
      <c r="E9893" s="21" t="s">
        <v>112760</v>
      </c>
      <c r="F9893" s="21" t="s">
        <v>101522</v>
      </c>
      <c r="G9893" s="22">
        <v>10</v>
      </c>
      <c r="H9893" s="22">
        <v>0</v>
      </c>
      <c r="I9893" s="22">
        <v>0</v>
      </c>
      <c r="J9893" s="21" t="s">
        <v>127703</v>
      </c>
    </row>
    <row r="9894" spans="1:10" ht="32" customHeight="1">
      <c r="A9894" s="19" t="s">
        <v>127704</v>
      </c>
      <c r="B9894" s="24">
        <v>47</v>
      </c>
      <c r="C9894" s="22">
        <v>17</v>
      </c>
      <c r="D9894" s="21" t="s">
        <v>111777</v>
      </c>
      <c r="E9894" s="21" t="s">
        <v>111778</v>
      </c>
      <c r="F9894" s="21" t="s">
        <v>101710</v>
      </c>
      <c r="G9894" s="22">
        <v>1</v>
      </c>
      <c r="H9894" s="22">
        <v>12</v>
      </c>
      <c r="I9894" s="22">
        <v>21</v>
      </c>
      <c r="J9894" s="21" t="s">
        <v>127705</v>
      </c>
    </row>
    <row r="9895" spans="1:10" ht="32" customHeight="1">
      <c r="A9895" s="19" t="s">
        <v>127706</v>
      </c>
      <c r="B9895" s="24">
        <v>47</v>
      </c>
      <c r="C9895" s="22">
        <v>17</v>
      </c>
      <c r="D9895" s="21" t="s">
        <v>111777</v>
      </c>
      <c r="E9895" s="21" t="s">
        <v>111778</v>
      </c>
      <c r="F9895" s="21" t="s">
        <v>101710</v>
      </c>
      <c r="G9895" s="22">
        <v>1</v>
      </c>
      <c r="H9895" s="22">
        <v>12</v>
      </c>
      <c r="I9895" s="22">
        <v>21</v>
      </c>
      <c r="J9895" s="21" t="s">
        <v>127705</v>
      </c>
    </row>
    <row r="9896" spans="1:10" ht="32" customHeight="1">
      <c r="A9896" s="19" t="s">
        <v>127707</v>
      </c>
      <c r="B9896" s="24">
        <v>30</v>
      </c>
      <c r="C9896" s="22">
        <v>25</v>
      </c>
      <c r="D9896" s="21" t="s">
        <v>107260</v>
      </c>
      <c r="E9896" s="21" t="s">
        <v>107261</v>
      </c>
      <c r="F9896" s="21" t="s">
        <v>103765</v>
      </c>
      <c r="G9896" s="22">
        <v>10</v>
      </c>
      <c r="H9896" s="22">
        <v>11</v>
      </c>
      <c r="I9896" s="22">
        <v>17</v>
      </c>
      <c r="J9896" s="21" t="s">
        <v>127708</v>
      </c>
    </row>
    <row r="9897" spans="1:10" ht="32" customHeight="1">
      <c r="A9897" s="19" t="s">
        <v>127709</v>
      </c>
      <c r="B9897" s="24">
        <v>13</v>
      </c>
      <c r="C9897" s="22">
        <v>18</v>
      </c>
      <c r="D9897" s="21" t="s">
        <v>117251</v>
      </c>
      <c r="E9897" s="21" t="s">
        <v>117252</v>
      </c>
      <c r="F9897" s="21" t="s">
        <v>102144</v>
      </c>
      <c r="G9897" s="22">
        <v>1</v>
      </c>
      <c r="H9897" s="22">
        <v>13</v>
      </c>
      <c r="I9897" s="22">
        <v>17</v>
      </c>
      <c r="J9897" s="21" t="s">
        <v>127710</v>
      </c>
    </row>
    <row r="9898" spans="1:10" ht="32" customHeight="1">
      <c r="A9898" s="19" t="s">
        <v>127711</v>
      </c>
      <c r="B9898" s="24">
        <v>16</v>
      </c>
      <c r="C9898" s="22">
        <v>24</v>
      </c>
      <c r="D9898" s="21" t="s">
        <v>120962</v>
      </c>
      <c r="E9898" s="21" t="s">
        <v>120963</v>
      </c>
      <c r="F9898" s="21" t="s">
        <v>101817</v>
      </c>
      <c r="G9898" s="22">
        <v>8</v>
      </c>
      <c r="H9898" s="22">
        <v>12</v>
      </c>
      <c r="I9898" s="22">
        <v>20</v>
      </c>
      <c r="J9898" s="21" t="s">
        <v>127712</v>
      </c>
    </row>
    <row r="9899" spans="1:10" ht="32" customHeight="1">
      <c r="A9899" s="19" t="s">
        <v>127713</v>
      </c>
      <c r="B9899" s="24">
        <v>33</v>
      </c>
      <c r="C9899" s="22">
        <v>27</v>
      </c>
      <c r="D9899" s="21" t="s">
        <v>120498</v>
      </c>
      <c r="E9899" s="21" t="s">
        <v>120499</v>
      </c>
      <c r="F9899" s="21" t="s">
        <v>101945</v>
      </c>
      <c r="G9899" s="22">
        <v>1</v>
      </c>
      <c r="H9899" s="22">
        <v>22</v>
      </c>
      <c r="I9899" s="22">
        <v>43</v>
      </c>
      <c r="J9899" s="21" t="s">
        <v>127714</v>
      </c>
    </row>
    <row r="9900" spans="1:10" ht="20" customHeight="1">
      <c r="A9900" s="19" t="s">
        <v>127715</v>
      </c>
      <c r="B9900" s="24">
        <v>20</v>
      </c>
      <c r="C9900" s="22">
        <v>32</v>
      </c>
      <c r="D9900" s="21" t="s">
        <v>127716</v>
      </c>
      <c r="E9900" s="21" t="s">
        <v>127717</v>
      </c>
      <c r="F9900" s="21" t="s">
        <v>101543</v>
      </c>
      <c r="G9900" s="22">
        <v>12</v>
      </c>
      <c r="H9900" s="22">
        <v>16</v>
      </c>
      <c r="I9900" s="22">
        <v>24</v>
      </c>
      <c r="J9900" s="21" t="s">
        <v>127718</v>
      </c>
    </row>
    <row r="9901" spans="1:10" ht="20" customHeight="1">
      <c r="A9901" s="19" t="s">
        <v>127719</v>
      </c>
      <c r="B9901" s="24">
        <v>13</v>
      </c>
      <c r="C9901" s="22">
        <v>15</v>
      </c>
      <c r="D9901" s="21" t="s">
        <v>127720</v>
      </c>
      <c r="E9901" s="21" t="s">
        <v>127721</v>
      </c>
      <c r="F9901" s="21" t="s">
        <v>101554</v>
      </c>
      <c r="G9901" s="22">
        <v>10</v>
      </c>
      <c r="H9901" s="22">
        <v>0</v>
      </c>
      <c r="I9901" s="22">
        <v>0</v>
      </c>
      <c r="J9901" s="21" t="s">
        <v>127722</v>
      </c>
    </row>
    <row r="9902" spans="1:10" ht="20" customHeight="1">
      <c r="A9902" s="19" t="s">
        <v>127723</v>
      </c>
      <c r="B9902" s="24">
        <v>25</v>
      </c>
      <c r="C9902" s="22">
        <v>23</v>
      </c>
      <c r="D9902" s="21" t="s">
        <v>122947</v>
      </c>
      <c r="E9902" s="21" t="s">
        <v>122948</v>
      </c>
      <c r="F9902" s="21" t="s">
        <v>101543</v>
      </c>
      <c r="G9902" s="22">
        <v>7</v>
      </c>
      <c r="H9902" s="22">
        <v>12</v>
      </c>
      <c r="I9902" s="22">
        <v>15</v>
      </c>
      <c r="J9902" s="21" t="s">
        <v>127724</v>
      </c>
    </row>
    <row r="9903" spans="1:10" ht="20" customHeight="1">
      <c r="A9903" s="27">
        <v>-999</v>
      </c>
      <c r="B9903" s="24">
        <v>-999</v>
      </c>
      <c r="C9903" s="22">
        <v>-999</v>
      </c>
      <c r="D9903" s="22">
        <v>-999</v>
      </c>
      <c r="E9903" s="22">
        <v>-999</v>
      </c>
      <c r="F9903" s="22">
        <v>-999</v>
      </c>
      <c r="G9903" s="22">
        <v>-999</v>
      </c>
      <c r="H9903" s="22">
        <v>-999</v>
      </c>
      <c r="I9903" s="22">
        <v>-999</v>
      </c>
      <c r="J9903" s="22">
        <v>-999</v>
      </c>
    </row>
    <row r="9904" spans="1:10" ht="32" customHeight="1">
      <c r="A9904" s="19" t="s">
        <v>127725</v>
      </c>
      <c r="B9904" s="24">
        <v>31</v>
      </c>
      <c r="C9904" s="22">
        <v>15</v>
      </c>
      <c r="D9904" s="21" t="s">
        <v>107689</v>
      </c>
      <c r="E9904" s="21" t="s">
        <v>107690</v>
      </c>
      <c r="F9904" s="21" t="s">
        <v>101528</v>
      </c>
      <c r="G9904" s="22">
        <v>10</v>
      </c>
      <c r="H9904" s="22">
        <v>0</v>
      </c>
      <c r="I9904" s="22">
        <v>0</v>
      </c>
      <c r="J9904" s="21" t="s">
        <v>127726</v>
      </c>
    </row>
    <row r="9905" spans="1:10" ht="32" customHeight="1">
      <c r="A9905" s="19" t="s">
        <v>127727</v>
      </c>
      <c r="B9905" s="24">
        <v>13</v>
      </c>
      <c r="C9905" s="22">
        <v>15</v>
      </c>
      <c r="D9905" s="21" t="s">
        <v>106728</v>
      </c>
      <c r="E9905" s="21" t="s">
        <v>106729</v>
      </c>
      <c r="F9905" s="21" t="s">
        <v>14739</v>
      </c>
      <c r="G9905" s="22">
        <v>10</v>
      </c>
      <c r="H9905" s="22">
        <v>0</v>
      </c>
      <c r="I9905" s="22">
        <v>0</v>
      </c>
      <c r="J9905" s="21" t="s">
        <v>127728</v>
      </c>
    </row>
    <row r="9906" spans="1:10" ht="32" customHeight="1">
      <c r="A9906" s="19" t="s">
        <v>127729</v>
      </c>
      <c r="B9906" s="24">
        <v>18</v>
      </c>
      <c r="C9906" s="22">
        <v>15</v>
      </c>
      <c r="D9906" s="21" t="s">
        <v>127730</v>
      </c>
      <c r="E9906" s="21" t="s">
        <v>127731</v>
      </c>
      <c r="F9906" s="21" t="s">
        <v>101554</v>
      </c>
      <c r="G9906" s="22">
        <v>10</v>
      </c>
      <c r="H9906" s="22">
        <v>0</v>
      </c>
      <c r="I9906" s="22">
        <v>0</v>
      </c>
      <c r="J9906" s="21" t="s">
        <v>127732</v>
      </c>
    </row>
    <row r="9907" spans="1:10" ht="32" customHeight="1">
      <c r="A9907" s="19" t="s">
        <v>127733</v>
      </c>
      <c r="B9907" s="24">
        <v>13</v>
      </c>
      <c r="C9907" s="22">
        <v>15</v>
      </c>
      <c r="D9907" s="21" t="s">
        <v>127734</v>
      </c>
      <c r="E9907" s="21" t="s">
        <v>127735</v>
      </c>
      <c r="F9907" s="21" t="s">
        <v>14739</v>
      </c>
      <c r="G9907" s="22">
        <v>10</v>
      </c>
      <c r="H9907" s="22">
        <v>0</v>
      </c>
      <c r="I9907" s="22">
        <v>0</v>
      </c>
      <c r="J9907" s="21" t="s">
        <v>127736</v>
      </c>
    </row>
    <row r="9908" spans="1:10" ht="32" customHeight="1">
      <c r="A9908" s="19" t="s">
        <v>127737</v>
      </c>
      <c r="B9908" s="24">
        <v>12</v>
      </c>
      <c r="C9908" s="22">
        <v>15</v>
      </c>
      <c r="D9908" s="21" t="s">
        <v>127738</v>
      </c>
      <c r="E9908" s="21" t="s">
        <v>127739</v>
      </c>
      <c r="F9908" s="21" t="s">
        <v>101522</v>
      </c>
      <c r="G9908" s="22">
        <v>10</v>
      </c>
      <c r="H9908" s="22">
        <v>0</v>
      </c>
      <c r="I9908" s="22">
        <v>0</v>
      </c>
      <c r="J9908" s="21" t="s">
        <v>127740</v>
      </c>
    </row>
    <row r="9909" spans="1:10" ht="32" customHeight="1">
      <c r="A9909" s="19" t="s">
        <v>127741</v>
      </c>
      <c r="B9909" s="24">
        <v>12</v>
      </c>
      <c r="C9909" s="22">
        <v>15</v>
      </c>
      <c r="D9909" s="21" t="s">
        <v>127742</v>
      </c>
      <c r="E9909" s="21" t="s">
        <v>127743</v>
      </c>
      <c r="F9909" s="21" t="s">
        <v>101522</v>
      </c>
      <c r="G9909" s="22">
        <v>10</v>
      </c>
      <c r="H9909" s="22">
        <v>0</v>
      </c>
      <c r="I9909" s="22">
        <v>0</v>
      </c>
      <c r="J9909" s="21" t="s">
        <v>127744</v>
      </c>
    </row>
    <row r="9910" spans="1:10" ht="32" customHeight="1">
      <c r="A9910" s="19" t="s">
        <v>127745</v>
      </c>
      <c r="B9910" s="24">
        <v>13</v>
      </c>
      <c r="C9910" s="22">
        <v>15</v>
      </c>
      <c r="D9910" s="21" t="s">
        <v>123740</v>
      </c>
      <c r="E9910" s="21" t="s">
        <v>123741</v>
      </c>
      <c r="F9910" s="21" t="s">
        <v>101694</v>
      </c>
      <c r="G9910" s="22">
        <v>2</v>
      </c>
      <c r="H9910" s="22">
        <v>8</v>
      </c>
      <c r="I9910" s="22">
        <v>17</v>
      </c>
      <c r="J9910" s="21" t="s">
        <v>127746</v>
      </c>
    </row>
    <row r="9911" spans="1:10" ht="32" customHeight="1">
      <c r="A9911" s="19" t="s">
        <v>127747</v>
      </c>
      <c r="B9911" s="24">
        <v>42</v>
      </c>
      <c r="C9911" s="22">
        <v>15</v>
      </c>
      <c r="D9911" s="21" t="s">
        <v>127617</v>
      </c>
      <c r="E9911" s="21" t="s">
        <v>127618</v>
      </c>
      <c r="F9911" s="21" t="s">
        <v>101528</v>
      </c>
      <c r="G9911" s="22">
        <v>10</v>
      </c>
      <c r="H9911" s="22">
        <v>0</v>
      </c>
      <c r="I9911" s="22">
        <v>0</v>
      </c>
      <c r="J9911" s="21" t="s">
        <v>127748</v>
      </c>
    </row>
    <row r="9912" spans="1:10" ht="32" customHeight="1">
      <c r="A9912" s="19" t="s">
        <v>127749</v>
      </c>
      <c r="B9912" s="24">
        <v>19</v>
      </c>
      <c r="C9912" s="22">
        <v>15</v>
      </c>
      <c r="D9912" s="21" t="s">
        <v>127750</v>
      </c>
      <c r="E9912" s="21" t="s">
        <v>127751</v>
      </c>
      <c r="F9912" s="21" t="s">
        <v>101694</v>
      </c>
      <c r="G9912" s="22">
        <v>1</v>
      </c>
      <c r="H9912" s="22">
        <v>7</v>
      </c>
      <c r="I9912" s="22">
        <v>15</v>
      </c>
      <c r="J9912" s="21" t="s">
        <v>127752</v>
      </c>
    </row>
    <row r="9913" spans="1:10" ht="32" customHeight="1">
      <c r="A9913" s="19" t="s">
        <v>127753</v>
      </c>
      <c r="B9913" s="24">
        <v>28</v>
      </c>
      <c r="C9913" s="22">
        <v>15</v>
      </c>
      <c r="D9913" s="21" t="s">
        <v>127754</v>
      </c>
      <c r="E9913" s="21" t="s">
        <v>127755</v>
      </c>
      <c r="F9913" s="21" t="s">
        <v>101694</v>
      </c>
      <c r="G9913" s="22">
        <v>10</v>
      </c>
      <c r="H9913" s="22">
        <v>0</v>
      </c>
      <c r="I9913" s="22">
        <v>0</v>
      </c>
      <c r="J9913" s="21" t="s">
        <v>127756</v>
      </c>
    </row>
    <row r="9914" spans="1:10" ht="32" customHeight="1">
      <c r="A9914" s="19" t="s">
        <v>127757</v>
      </c>
      <c r="B9914" s="24">
        <v>13</v>
      </c>
      <c r="C9914" s="22">
        <v>17</v>
      </c>
      <c r="D9914" s="21" t="s">
        <v>127758</v>
      </c>
      <c r="E9914" s="21" t="s">
        <v>127759</v>
      </c>
      <c r="F9914" s="21" t="s">
        <v>14739</v>
      </c>
      <c r="G9914" s="22">
        <v>7</v>
      </c>
      <c r="H9914" s="22">
        <v>6</v>
      </c>
      <c r="I9914" s="22">
        <v>17</v>
      </c>
      <c r="J9914" s="21" t="s">
        <v>127760</v>
      </c>
    </row>
    <row r="9915" spans="1:10" ht="32" customHeight="1">
      <c r="A9915" s="19" t="s">
        <v>127761</v>
      </c>
      <c r="B9915" s="24">
        <v>13</v>
      </c>
      <c r="C9915" s="22">
        <v>17</v>
      </c>
      <c r="D9915" s="21" t="s">
        <v>127758</v>
      </c>
      <c r="E9915" s="21" t="s">
        <v>127759</v>
      </c>
      <c r="F9915" s="21" t="s">
        <v>14739</v>
      </c>
      <c r="G9915" s="22">
        <v>7</v>
      </c>
      <c r="H9915" s="22">
        <v>6</v>
      </c>
      <c r="I9915" s="22">
        <v>17</v>
      </c>
      <c r="J9915" s="21" t="s">
        <v>127760</v>
      </c>
    </row>
    <row r="9916" spans="1:10" ht="32" customHeight="1">
      <c r="A9916" s="19" t="s">
        <v>127762</v>
      </c>
      <c r="B9916" s="24">
        <v>20</v>
      </c>
      <c r="C9916" s="22">
        <v>15</v>
      </c>
      <c r="D9916" s="21" t="s">
        <v>121911</v>
      </c>
      <c r="E9916" s="21" t="s">
        <v>121912</v>
      </c>
      <c r="F9916" s="21" t="s">
        <v>101528</v>
      </c>
      <c r="G9916" s="22">
        <v>10</v>
      </c>
      <c r="H9916" s="22">
        <v>0</v>
      </c>
      <c r="I9916" s="22">
        <v>0</v>
      </c>
      <c r="J9916" s="21" t="s">
        <v>127763</v>
      </c>
    </row>
    <row r="9917" spans="1:10" ht="32" customHeight="1">
      <c r="A9917" s="19" t="s">
        <v>127764</v>
      </c>
      <c r="B9917" s="24">
        <v>20</v>
      </c>
      <c r="C9917" s="22">
        <v>15</v>
      </c>
      <c r="D9917" s="21" t="s">
        <v>121911</v>
      </c>
      <c r="E9917" s="21" t="s">
        <v>121912</v>
      </c>
      <c r="F9917" s="21" t="s">
        <v>101528</v>
      </c>
      <c r="G9917" s="22">
        <v>10</v>
      </c>
      <c r="H9917" s="22">
        <v>0</v>
      </c>
      <c r="I9917" s="22">
        <v>0</v>
      </c>
      <c r="J9917" s="21" t="s">
        <v>127763</v>
      </c>
    </row>
    <row r="9918" spans="1:10" ht="32" customHeight="1">
      <c r="A9918" s="19" t="s">
        <v>127765</v>
      </c>
      <c r="B9918" s="24">
        <v>25</v>
      </c>
      <c r="C9918" s="22">
        <v>15</v>
      </c>
      <c r="D9918" s="21" t="s">
        <v>116821</v>
      </c>
      <c r="E9918" s="21" t="s">
        <v>116822</v>
      </c>
      <c r="F9918" s="21" t="s">
        <v>101694</v>
      </c>
      <c r="G9918" s="22">
        <v>1</v>
      </c>
      <c r="H9918" s="22">
        <v>9</v>
      </c>
      <c r="I9918" s="22">
        <v>15</v>
      </c>
      <c r="J9918" s="21" t="s">
        <v>127766</v>
      </c>
    </row>
    <row r="9919" spans="1:10" ht="20" customHeight="1">
      <c r="A9919" s="27">
        <v>-999</v>
      </c>
      <c r="B9919" s="24">
        <v>-999</v>
      </c>
      <c r="C9919" s="22">
        <v>-999</v>
      </c>
      <c r="D9919" s="22">
        <v>-999</v>
      </c>
      <c r="E9919" s="22">
        <v>-999</v>
      </c>
      <c r="F9919" s="22">
        <v>-999</v>
      </c>
      <c r="G9919" s="22">
        <v>-999</v>
      </c>
      <c r="H9919" s="22">
        <v>-999</v>
      </c>
      <c r="I9919" s="22">
        <v>-999</v>
      </c>
      <c r="J9919" s="22">
        <v>-999</v>
      </c>
    </row>
    <row r="9920" spans="1:10" ht="32" customHeight="1">
      <c r="A9920" s="19" t="s">
        <v>127767</v>
      </c>
      <c r="B9920" s="24">
        <v>26</v>
      </c>
      <c r="C9920" s="22">
        <v>15</v>
      </c>
      <c r="D9920" s="21" t="s">
        <v>109022</v>
      </c>
      <c r="E9920" s="21" t="s">
        <v>109023</v>
      </c>
      <c r="F9920" s="21" t="s">
        <v>101694</v>
      </c>
      <c r="G9920" s="22">
        <v>10</v>
      </c>
      <c r="H9920" s="22">
        <v>0</v>
      </c>
      <c r="I9920" s="22">
        <v>0</v>
      </c>
      <c r="J9920" s="21" t="s">
        <v>127768</v>
      </c>
    </row>
    <row r="9921" spans="1:10" ht="32" customHeight="1">
      <c r="A9921" s="19" t="s">
        <v>127769</v>
      </c>
      <c r="B9921" s="24">
        <v>18</v>
      </c>
      <c r="C9921" s="22">
        <v>15</v>
      </c>
      <c r="D9921" s="21" t="s">
        <v>104996</v>
      </c>
      <c r="E9921" s="21" t="s">
        <v>104997</v>
      </c>
      <c r="F9921" s="21" t="s">
        <v>101528</v>
      </c>
      <c r="G9921" s="22">
        <v>10</v>
      </c>
      <c r="H9921" s="22">
        <v>0</v>
      </c>
      <c r="I9921" s="22">
        <v>0</v>
      </c>
      <c r="J9921" s="21" t="s">
        <v>120840</v>
      </c>
    </row>
    <row r="9922" spans="1:10" ht="32" customHeight="1">
      <c r="A9922" s="19" t="s">
        <v>127770</v>
      </c>
      <c r="B9922" s="24">
        <v>23</v>
      </c>
      <c r="C9922" s="22">
        <v>15</v>
      </c>
      <c r="D9922" s="21" t="s">
        <v>127771</v>
      </c>
      <c r="E9922" s="21" t="s">
        <v>127772</v>
      </c>
      <c r="F9922" s="21" t="s">
        <v>101528</v>
      </c>
      <c r="G9922" s="22">
        <v>10</v>
      </c>
      <c r="H9922" s="22">
        <v>0</v>
      </c>
      <c r="I9922" s="22">
        <v>0</v>
      </c>
      <c r="J9922" s="21" t="s">
        <v>127773</v>
      </c>
    </row>
    <row r="9923" spans="1:10" ht="32" customHeight="1">
      <c r="A9923" s="19" t="s">
        <v>127774</v>
      </c>
      <c r="B9923" s="24">
        <v>27</v>
      </c>
      <c r="C9923" s="22">
        <v>18</v>
      </c>
      <c r="D9923" s="21" t="s">
        <v>127775</v>
      </c>
      <c r="E9923" s="21" t="s">
        <v>127776</v>
      </c>
      <c r="F9923" s="21" t="s">
        <v>101757</v>
      </c>
      <c r="G9923" s="22">
        <v>7</v>
      </c>
      <c r="H9923" s="22">
        <v>7</v>
      </c>
      <c r="I9923" s="22">
        <v>15</v>
      </c>
      <c r="J9923" s="21" t="s">
        <v>127777</v>
      </c>
    </row>
    <row r="9924" spans="1:10" ht="32" customHeight="1">
      <c r="A9924" s="19" t="s">
        <v>127778</v>
      </c>
      <c r="B9924" s="24">
        <v>32</v>
      </c>
      <c r="C9924" s="22">
        <v>22</v>
      </c>
      <c r="D9924" s="21" t="s">
        <v>127779</v>
      </c>
      <c r="E9924" s="21" t="s">
        <v>127780</v>
      </c>
      <c r="F9924" s="21" t="s">
        <v>102559</v>
      </c>
      <c r="G9924" s="22">
        <v>6</v>
      </c>
      <c r="H9924" s="22">
        <v>12</v>
      </c>
      <c r="I9924" s="22">
        <v>17</v>
      </c>
      <c r="J9924" s="21" t="s">
        <v>127781</v>
      </c>
    </row>
    <row r="9925" spans="1:10" ht="32" customHeight="1">
      <c r="A9925" s="19" t="s">
        <v>127782</v>
      </c>
      <c r="B9925" s="24">
        <v>33</v>
      </c>
      <c r="C9925" s="22">
        <v>15</v>
      </c>
      <c r="D9925" s="21" t="s">
        <v>127783</v>
      </c>
      <c r="E9925" s="21" t="s">
        <v>127784</v>
      </c>
      <c r="F9925" s="21" t="s">
        <v>14739</v>
      </c>
      <c r="G9925" s="22">
        <v>10</v>
      </c>
      <c r="H9925" s="22">
        <v>0</v>
      </c>
      <c r="I9925" s="22">
        <v>0</v>
      </c>
      <c r="J9925" s="21" t="s">
        <v>127785</v>
      </c>
    </row>
    <row r="9926" spans="1:10" ht="32" customHeight="1">
      <c r="A9926" s="19" t="s">
        <v>127786</v>
      </c>
      <c r="B9926" s="24">
        <v>28</v>
      </c>
      <c r="C9926" s="22">
        <v>22</v>
      </c>
      <c r="D9926" s="21" t="s">
        <v>127787</v>
      </c>
      <c r="E9926" s="21" t="s">
        <v>127788</v>
      </c>
      <c r="F9926" s="21" t="s">
        <v>101885</v>
      </c>
      <c r="G9926" s="22">
        <v>1</v>
      </c>
      <c r="H9926" s="22">
        <v>17</v>
      </c>
      <c r="I9926" s="22">
        <v>31</v>
      </c>
      <c r="J9926" s="21" t="s">
        <v>127789</v>
      </c>
    </row>
    <row r="9927" spans="1:10" ht="32" customHeight="1">
      <c r="A9927" s="19" t="s">
        <v>127790</v>
      </c>
      <c r="B9927" s="24">
        <v>34</v>
      </c>
      <c r="C9927" s="22">
        <v>19</v>
      </c>
      <c r="D9927" s="21" t="s">
        <v>127791</v>
      </c>
      <c r="E9927" s="21" t="s">
        <v>127792</v>
      </c>
      <c r="F9927" s="21" t="s">
        <v>101787</v>
      </c>
      <c r="G9927" s="22">
        <v>2</v>
      </c>
      <c r="H9927" s="22">
        <v>13</v>
      </c>
      <c r="I9927" s="22">
        <v>29</v>
      </c>
      <c r="J9927" s="21" t="s">
        <v>127793</v>
      </c>
    </row>
    <row r="9928" spans="1:10" ht="20" customHeight="1">
      <c r="A9928" s="27">
        <v>-999</v>
      </c>
      <c r="B9928" s="24">
        <v>-999</v>
      </c>
      <c r="C9928" s="22">
        <v>-999</v>
      </c>
      <c r="D9928" s="22">
        <v>-999</v>
      </c>
      <c r="E9928" s="22">
        <v>-999</v>
      </c>
      <c r="F9928" s="22">
        <v>-999</v>
      </c>
      <c r="G9928" s="22">
        <v>-999</v>
      </c>
      <c r="H9928" s="22">
        <v>-999</v>
      </c>
      <c r="I9928" s="22">
        <v>-999</v>
      </c>
      <c r="J9928" s="22">
        <v>-999</v>
      </c>
    </row>
    <row r="9929" spans="1:10" ht="32" customHeight="1">
      <c r="A9929" s="19" t="s">
        <v>127794</v>
      </c>
      <c r="B9929" s="24">
        <v>24</v>
      </c>
      <c r="C9929" s="22">
        <v>20</v>
      </c>
      <c r="D9929" s="21" t="s">
        <v>101730</v>
      </c>
      <c r="E9929" s="21" t="s">
        <v>101731</v>
      </c>
      <c r="F9929" s="21" t="s">
        <v>101543</v>
      </c>
      <c r="G9929" s="22">
        <v>4</v>
      </c>
      <c r="H9929" s="22">
        <v>12</v>
      </c>
      <c r="I9929" s="22">
        <v>14</v>
      </c>
      <c r="J9929" s="21" t="s">
        <v>127795</v>
      </c>
    </row>
    <row r="9930" spans="1:10" ht="32" customHeight="1">
      <c r="A9930" s="19" t="s">
        <v>127796</v>
      </c>
      <c r="B9930" s="24">
        <v>18</v>
      </c>
      <c r="C9930" s="22">
        <v>15</v>
      </c>
      <c r="D9930" s="21" t="s">
        <v>108668</v>
      </c>
      <c r="E9930" s="21" t="s">
        <v>108669</v>
      </c>
      <c r="F9930" s="21" t="s">
        <v>14739</v>
      </c>
      <c r="G9930" s="22">
        <v>10</v>
      </c>
      <c r="H9930" s="22">
        <v>0</v>
      </c>
      <c r="I9930" s="22">
        <v>0</v>
      </c>
      <c r="J9930" s="21" t="s">
        <v>127797</v>
      </c>
    </row>
    <row r="9931" spans="1:10" ht="32" customHeight="1">
      <c r="A9931" s="19" t="s">
        <v>127798</v>
      </c>
      <c r="B9931" s="24">
        <v>32</v>
      </c>
      <c r="C9931" s="22">
        <v>16</v>
      </c>
      <c r="D9931" s="21" t="s">
        <v>119577</v>
      </c>
      <c r="E9931" s="21" t="s">
        <v>119578</v>
      </c>
      <c r="F9931" s="21" t="s">
        <v>101533</v>
      </c>
      <c r="G9931" s="22">
        <v>1</v>
      </c>
      <c r="H9931" s="22">
        <v>7</v>
      </c>
      <c r="I9931" s="22">
        <v>15</v>
      </c>
      <c r="J9931" s="21" t="s">
        <v>127799</v>
      </c>
    </row>
    <row r="9932" spans="1:10" ht="32" customHeight="1">
      <c r="A9932" s="19" t="s">
        <v>127800</v>
      </c>
      <c r="B9932" s="24">
        <v>18</v>
      </c>
      <c r="C9932" s="22">
        <v>15</v>
      </c>
      <c r="D9932" s="21" t="s">
        <v>109044</v>
      </c>
      <c r="E9932" s="21" t="s">
        <v>109045</v>
      </c>
      <c r="F9932" s="21" t="s">
        <v>101554</v>
      </c>
      <c r="G9932" s="22">
        <v>10</v>
      </c>
      <c r="H9932" s="22">
        <v>0</v>
      </c>
      <c r="I9932" s="22">
        <v>0</v>
      </c>
      <c r="J9932" s="21" t="s">
        <v>127801</v>
      </c>
    </row>
    <row r="9933" spans="1:10" ht="32" customHeight="1">
      <c r="A9933" s="19" t="s">
        <v>127802</v>
      </c>
      <c r="B9933" s="24">
        <v>15</v>
      </c>
      <c r="C9933" s="22">
        <v>23</v>
      </c>
      <c r="D9933" s="21" t="s">
        <v>121094</v>
      </c>
      <c r="E9933" s="21" t="s">
        <v>121095</v>
      </c>
      <c r="F9933" s="21" t="s">
        <v>102001</v>
      </c>
      <c r="G9933" s="22">
        <v>8</v>
      </c>
      <c r="H9933" s="22">
        <v>11</v>
      </c>
      <c r="I9933" s="22">
        <v>21</v>
      </c>
      <c r="J9933" s="21" t="s">
        <v>127803</v>
      </c>
    </row>
    <row r="9934" spans="1:10" ht="32" customHeight="1">
      <c r="A9934" s="19" t="s">
        <v>127804</v>
      </c>
      <c r="B9934" s="24">
        <v>27</v>
      </c>
      <c r="C9934" s="22">
        <v>16</v>
      </c>
      <c r="D9934" s="21" t="s">
        <v>106182</v>
      </c>
      <c r="E9934" s="21" t="s">
        <v>106183</v>
      </c>
      <c r="F9934" s="21" t="s">
        <v>101945</v>
      </c>
      <c r="G9934" s="22">
        <v>1</v>
      </c>
      <c r="H9934" s="22">
        <v>11</v>
      </c>
      <c r="I9934" s="22">
        <v>18</v>
      </c>
      <c r="J9934" s="21" t="s">
        <v>127805</v>
      </c>
    </row>
    <row r="9935" spans="1:10" ht="32" customHeight="1">
      <c r="A9935" s="19" t="s">
        <v>127806</v>
      </c>
      <c r="B9935" s="24">
        <v>35</v>
      </c>
      <c r="C9935" s="22">
        <v>26</v>
      </c>
      <c r="D9935" s="21" t="s">
        <v>126798</v>
      </c>
      <c r="E9935" s="21" t="s">
        <v>126799</v>
      </c>
      <c r="F9935" s="21" t="s">
        <v>101543</v>
      </c>
      <c r="G9935" s="22">
        <v>6</v>
      </c>
      <c r="H9935" s="22">
        <v>16</v>
      </c>
      <c r="I9935" s="22">
        <v>27</v>
      </c>
      <c r="J9935" s="21" t="s">
        <v>127807</v>
      </c>
    </row>
    <row r="9936" spans="1:10" ht="32" customHeight="1">
      <c r="A9936" s="19" t="s">
        <v>127808</v>
      </c>
      <c r="B9936" s="24">
        <v>12</v>
      </c>
      <c r="C9936" s="22">
        <v>15</v>
      </c>
      <c r="D9936" s="21" t="s">
        <v>112894</v>
      </c>
      <c r="E9936" s="21" t="s">
        <v>112895</v>
      </c>
      <c r="F9936" s="21" t="s">
        <v>14739</v>
      </c>
      <c r="G9936" s="22">
        <v>10</v>
      </c>
      <c r="H9936" s="22">
        <v>0</v>
      </c>
      <c r="I9936" s="22">
        <v>0</v>
      </c>
      <c r="J9936" s="21" t="s">
        <v>117831</v>
      </c>
    </row>
    <row r="9937" spans="1:10" ht="32" customHeight="1">
      <c r="A9937" s="19" t="s">
        <v>127809</v>
      </c>
      <c r="B9937" s="24">
        <v>21</v>
      </c>
      <c r="C9937" s="22">
        <v>15</v>
      </c>
      <c r="D9937" s="21" t="s">
        <v>127810</v>
      </c>
      <c r="E9937" s="21" t="s">
        <v>127811</v>
      </c>
      <c r="F9937" s="21" t="s">
        <v>101563</v>
      </c>
      <c r="G9937" s="22">
        <v>10</v>
      </c>
      <c r="H9937" s="22">
        <v>0</v>
      </c>
      <c r="I9937" s="22">
        <v>0</v>
      </c>
      <c r="J9937" s="21" t="s">
        <v>127812</v>
      </c>
    </row>
    <row r="9938" spans="1:10" ht="32" customHeight="1">
      <c r="A9938" s="19" t="s">
        <v>127813</v>
      </c>
      <c r="B9938" s="24">
        <v>17</v>
      </c>
      <c r="C9938" s="22">
        <v>15</v>
      </c>
      <c r="D9938" s="21" t="s">
        <v>126113</v>
      </c>
      <c r="E9938" s="21" t="s">
        <v>126114</v>
      </c>
      <c r="F9938" s="21" t="s">
        <v>101528</v>
      </c>
      <c r="G9938" s="22">
        <v>10</v>
      </c>
      <c r="H9938" s="22">
        <v>0</v>
      </c>
      <c r="I9938" s="22">
        <v>0</v>
      </c>
      <c r="J9938" s="21" t="s">
        <v>126115</v>
      </c>
    </row>
    <row r="9939" spans="1:10" ht="32" customHeight="1">
      <c r="A9939" s="19" t="s">
        <v>127814</v>
      </c>
      <c r="B9939" s="24">
        <v>17</v>
      </c>
      <c r="C9939" s="22">
        <v>15</v>
      </c>
      <c r="D9939" s="21" t="s">
        <v>126113</v>
      </c>
      <c r="E9939" s="21" t="s">
        <v>126114</v>
      </c>
      <c r="F9939" s="21" t="s">
        <v>101528</v>
      </c>
      <c r="G9939" s="22">
        <v>10</v>
      </c>
      <c r="H9939" s="22">
        <v>0</v>
      </c>
      <c r="I9939" s="22">
        <v>0</v>
      </c>
      <c r="J9939" s="21" t="s">
        <v>126115</v>
      </c>
    </row>
    <row r="9940" spans="1:10" ht="32" customHeight="1">
      <c r="A9940" s="19" t="s">
        <v>127815</v>
      </c>
      <c r="B9940" s="24">
        <v>15</v>
      </c>
      <c r="C9940" s="22">
        <v>21</v>
      </c>
      <c r="D9940" s="21" t="s">
        <v>127816</v>
      </c>
      <c r="E9940" s="21" t="s">
        <v>127817</v>
      </c>
      <c r="F9940" s="21" t="s">
        <v>14812</v>
      </c>
      <c r="G9940" s="22">
        <v>8</v>
      </c>
      <c r="H9940" s="22">
        <v>9</v>
      </c>
      <c r="I9940" s="22">
        <v>16</v>
      </c>
      <c r="J9940" s="21" t="s">
        <v>127818</v>
      </c>
    </row>
    <row r="9941" spans="1:10" ht="32" customHeight="1">
      <c r="A9941" s="19" t="s">
        <v>127819</v>
      </c>
      <c r="B9941" s="24">
        <v>15</v>
      </c>
      <c r="C9941" s="22">
        <v>21</v>
      </c>
      <c r="D9941" s="21" t="s">
        <v>127816</v>
      </c>
      <c r="E9941" s="21" t="s">
        <v>127817</v>
      </c>
      <c r="F9941" s="21" t="s">
        <v>14812</v>
      </c>
      <c r="G9941" s="22">
        <v>8</v>
      </c>
      <c r="H9941" s="22">
        <v>9</v>
      </c>
      <c r="I9941" s="22">
        <v>16</v>
      </c>
      <c r="J9941" s="21" t="s">
        <v>127818</v>
      </c>
    </row>
    <row r="9942" spans="1:10" ht="32" customHeight="1">
      <c r="A9942" s="19" t="s">
        <v>127820</v>
      </c>
      <c r="B9942" s="24">
        <v>15</v>
      </c>
      <c r="C9942" s="22">
        <v>21</v>
      </c>
      <c r="D9942" s="21" t="s">
        <v>127816</v>
      </c>
      <c r="E9942" s="21" t="s">
        <v>127817</v>
      </c>
      <c r="F9942" s="21" t="s">
        <v>14812</v>
      </c>
      <c r="G9942" s="22">
        <v>8</v>
      </c>
      <c r="H9942" s="22">
        <v>9</v>
      </c>
      <c r="I9942" s="22">
        <v>16</v>
      </c>
      <c r="J9942" s="21" t="s">
        <v>127818</v>
      </c>
    </row>
    <row r="9943" spans="1:10" ht="32" customHeight="1">
      <c r="A9943" s="19" t="s">
        <v>127821</v>
      </c>
      <c r="B9943" s="24">
        <v>19</v>
      </c>
      <c r="C9943" s="22">
        <v>15</v>
      </c>
      <c r="D9943" s="21" t="s">
        <v>127822</v>
      </c>
      <c r="E9943" s="21" t="s">
        <v>127823</v>
      </c>
      <c r="F9943" s="21" t="s">
        <v>101528</v>
      </c>
      <c r="G9943" s="22">
        <v>10</v>
      </c>
      <c r="H9943" s="22">
        <v>0</v>
      </c>
      <c r="I9943" s="22">
        <v>0</v>
      </c>
      <c r="J9943" s="21" t="s">
        <v>127824</v>
      </c>
    </row>
    <row r="9944" spans="1:10" ht="32" customHeight="1">
      <c r="A9944" s="19" t="s">
        <v>127825</v>
      </c>
      <c r="B9944" s="24">
        <v>19</v>
      </c>
      <c r="C9944" s="22">
        <v>15</v>
      </c>
      <c r="D9944" s="21" t="s">
        <v>127822</v>
      </c>
      <c r="E9944" s="21" t="s">
        <v>127823</v>
      </c>
      <c r="F9944" s="21" t="s">
        <v>101528</v>
      </c>
      <c r="G9944" s="22">
        <v>10</v>
      </c>
      <c r="H9944" s="22">
        <v>0</v>
      </c>
      <c r="I9944" s="22">
        <v>0</v>
      </c>
      <c r="J9944" s="21" t="s">
        <v>127824</v>
      </c>
    </row>
    <row r="9945" spans="1:10" ht="32" customHeight="1">
      <c r="A9945" s="19" t="s">
        <v>127826</v>
      </c>
      <c r="B9945" s="24">
        <v>16</v>
      </c>
      <c r="C9945" s="22">
        <v>18</v>
      </c>
      <c r="D9945" s="21" t="s">
        <v>127827</v>
      </c>
      <c r="E9945" s="21" t="s">
        <v>127828</v>
      </c>
      <c r="F9945" s="21" t="s">
        <v>102727</v>
      </c>
      <c r="G9945" s="22">
        <v>5</v>
      </c>
      <c r="H9945" s="22">
        <v>9</v>
      </c>
      <c r="I9945" s="22">
        <v>23</v>
      </c>
      <c r="J9945" s="21" t="s">
        <v>127829</v>
      </c>
    </row>
    <row r="9946" spans="1:10" ht="32" customHeight="1">
      <c r="A9946" s="19" t="s">
        <v>127830</v>
      </c>
      <c r="B9946" s="24">
        <v>54</v>
      </c>
      <c r="C9946" s="22">
        <v>19</v>
      </c>
      <c r="D9946" s="21" t="s">
        <v>127831</v>
      </c>
      <c r="E9946" s="21" t="s">
        <v>127832</v>
      </c>
      <c r="F9946" s="21" t="s">
        <v>101787</v>
      </c>
      <c r="G9946" s="22">
        <v>1</v>
      </c>
      <c r="H9946" s="22">
        <v>14</v>
      </c>
      <c r="I9946" s="22">
        <v>26</v>
      </c>
      <c r="J9946" s="21" t="s">
        <v>127833</v>
      </c>
    </row>
    <row r="9947" spans="1:10" ht="32" customHeight="1">
      <c r="A9947" s="19" t="s">
        <v>127834</v>
      </c>
      <c r="B9947" s="24">
        <v>35</v>
      </c>
      <c r="C9947" s="22">
        <v>19</v>
      </c>
      <c r="D9947" s="21" t="s">
        <v>103840</v>
      </c>
      <c r="E9947" s="21" t="s">
        <v>103841</v>
      </c>
      <c r="F9947" s="21" t="s">
        <v>101787</v>
      </c>
      <c r="G9947" s="22">
        <v>1</v>
      </c>
      <c r="H9947" s="22">
        <v>14</v>
      </c>
      <c r="I9947" s="22">
        <v>28</v>
      </c>
      <c r="J9947" s="21" t="s">
        <v>127835</v>
      </c>
    </row>
    <row r="9948" spans="1:10" ht="32" customHeight="1">
      <c r="A9948" s="19" t="s">
        <v>127836</v>
      </c>
      <c r="B9948" s="24">
        <v>13</v>
      </c>
      <c r="C9948" s="22">
        <v>15</v>
      </c>
      <c r="D9948" s="21" t="s">
        <v>127837</v>
      </c>
      <c r="E9948" s="21" t="s">
        <v>127838</v>
      </c>
      <c r="F9948" s="21" t="s">
        <v>101522</v>
      </c>
      <c r="G9948" s="22">
        <v>10</v>
      </c>
      <c r="H9948" s="22">
        <v>0</v>
      </c>
      <c r="I9948" s="22">
        <v>0</v>
      </c>
      <c r="J9948" s="21" t="s">
        <v>127839</v>
      </c>
    </row>
    <row r="9949" spans="1:10" ht="32" customHeight="1">
      <c r="A9949" s="19" t="s">
        <v>127840</v>
      </c>
      <c r="B9949" s="24">
        <v>15</v>
      </c>
      <c r="C9949" s="22">
        <v>18</v>
      </c>
      <c r="D9949" s="21" t="s">
        <v>127841</v>
      </c>
      <c r="E9949" s="21" t="s">
        <v>127842</v>
      </c>
      <c r="F9949" s="21" t="s">
        <v>102727</v>
      </c>
      <c r="G9949" s="22">
        <v>5</v>
      </c>
      <c r="H9949" s="22">
        <v>9</v>
      </c>
      <c r="I9949" s="22">
        <v>24</v>
      </c>
      <c r="J9949" s="21" t="s">
        <v>127843</v>
      </c>
    </row>
    <row r="9950" spans="1:10" ht="32" customHeight="1">
      <c r="A9950" s="19" t="s">
        <v>127844</v>
      </c>
      <c r="B9950" s="24">
        <v>21</v>
      </c>
      <c r="C9950" s="22">
        <v>15</v>
      </c>
      <c r="D9950" s="21" t="s">
        <v>127845</v>
      </c>
      <c r="E9950" s="21" t="s">
        <v>127846</v>
      </c>
      <c r="F9950" s="21" t="s">
        <v>14739</v>
      </c>
      <c r="G9950" s="22">
        <v>10</v>
      </c>
      <c r="H9950" s="22">
        <v>0</v>
      </c>
      <c r="I9950" s="22">
        <v>0</v>
      </c>
      <c r="J9950" s="21" t="s">
        <v>127847</v>
      </c>
    </row>
    <row r="9951" spans="1:10" ht="32" customHeight="1">
      <c r="A9951" s="19" t="s">
        <v>127848</v>
      </c>
      <c r="B9951" s="24">
        <v>26</v>
      </c>
      <c r="C9951" s="22">
        <v>17</v>
      </c>
      <c r="D9951" s="21" t="s">
        <v>127849</v>
      </c>
      <c r="E9951" s="21" t="s">
        <v>127850</v>
      </c>
      <c r="F9951" s="21" t="s">
        <v>101710</v>
      </c>
      <c r="G9951" s="22">
        <v>1</v>
      </c>
      <c r="H9951" s="22">
        <v>12</v>
      </c>
      <c r="I9951" s="22">
        <v>24</v>
      </c>
      <c r="J9951" s="21" t="s">
        <v>127851</v>
      </c>
    </row>
    <row r="9952" spans="1:10" ht="32" customHeight="1">
      <c r="A9952" s="19" t="s">
        <v>127852</v>
      </c>
      <c r="B9952" s="24">
        <v>20</v>
      </c>
      <c r="C9952" s="22">
        <v>15</v>
      </c>
      <c r="D9952" s="21" t="s">
        <v>127853</v>
      </c>
      <c r="E9952" s="21" t="s">
        <v>127854</v>
      </c>
      <c r="F9952" s="21" t="s">
        <v>101528</v>
      </c>
      <c r="G9952" s="22">
        <v>10</v>
      </c>
      <c r="H9952" s="22">
        <v>0</v>
      </c>
      <c r="I9952" s="22">
        <v>0</v>
      </c>
      <c r="J9952" s="21" t="s">
        <v>127855</v>
      </c>
    </row>
    <row r="9953" spans="1:10" ht="32" customHeight="1">
      <c r="A9953" s="19" t="s">
        <v>127856</v>
      </c>
      <c r="B9953" s="24">
        <v>20</v>
      </c>
      <c r="C9953" s="22">
        <v>16</v>
      </c>
      <c r="D9953" s="21" t="s">
        <v>102492</v>
      </c>
      <c r="E9953" s="21" t="s">
        <v>102493</v>
      </c>
      <c r="F9953" s="21" t="s">
        <v>101945</v>
      </c>
      <c r="G9953" s="22">
        <v>1</v>
      </c>
      <c r="H9953" s="22">
        <v>11</v>
      </c>
      <c r="I9953" s="22">
        <v>17</v>
      </c>
      <c r="J9953" s="21" t="s">
        <v>110945</v>
      </c>
    </row>
    <row r="9954" spans="1:10" ht="32" customHeight="1">
      <c r="A9954" s="19" t="s">
        <v>127857</v>
      </c>
      <c r="B9954" s="24">
        <v>24</v>
      </c>
      <c r="C9954" s="22">
        <v>15</v>
      </c>
      <c r="D9954" s="21" t="s">
        <v>112811</v>
      </c>
      <c r="E9954" s="21" t="s">
        <v>112812</v>
      </c>
      <c r="F9954" s="21" t="s">
        <v>101694</v>
      </c>
      <c r="G9954" s="22">
        <v>10</v>
      </c>
      <c r="H9954" s="22">
        <v>0</v>
      </c>
      <c r="I9954" s="22">
        <v>0</v>
      </c>
      <c r="J9954" s="21" t="s">
        <v>127858</v>
      </c>
    </row>
    <row r="9955" spans="1:10" ht="32" customHeight="1">
      <c r="A9955" s="19" t="s">
        <v>127859</v>
      </c>
      <c r="B9955" s="24">
        <v>13</v>
      </c>
      <c r="C9955" s="22">
        <v>15</v>
      </c>
      <c r="D9955" s="21" t="s">
        <v>114854</v>
      </c>
      <c r="E9955" s="21" t="s">
        <v>114855</v>
      </c>
      <c r="F9955" s="21" t="s">
        <v>101694</v>
      </c>
      <c r="G9955" s="22">
        <v>10</v>
      </c>
      <c r="H9955" s="22">
        <v>0</v>
      </c>
      <c r="I9955" s="22">
        <v>0</v>
      </c>
      <c r="J9955" s="21" t="s">
        <v>127860</v>
      </c>
    </row>
    <row r="9956" spans="1:10" ht="32" customHeight="1">
      <c r="A9956" s="19" t="s">
        <v>127861</v>
      </c>
      <c r="B9956" s="24">
        <v>32</v>
      </c>
      <c r="C9956" s="22">
        <v>20</v>
      </c>
      <c r="D9956" s="21" t="s">
        <v>108481</v>
      </c>
      <c r="E9956" s="21" t="s">
        <v>108482</v>
      </c>
      <c r="F9956" s="21" t="s">
        <v>101950</v>
      </c>
      <c r="G9956" s="22">
        <v>1</v>
      </c>
      <c r="H9956" s="22">
        <v>15</v>
      </c>
      <c r="I9956" s="22">
        <v>33</v>
      </c>
      <c r="J9956" s="21" t="s">
        <v>127862</v>
      </c>
    </row>
    <row r="9957" spans="1:10" ht="32" customHeight="1">
      <c r="A9957" s="19" t="s">
        <v>127863</v>
      </c>
      <c r="B9957" s="24">
        <v>18</v>
      </c>
      <c r="C9957" s="22">
        <v>41</v>
      </c>
      <c r="D9957" s="21" t="s">
        <v>106479</v>
      </c>
      <c r="E9957" s="21" t="s">
        <v>106480</v>
      </c>
      <c r="F9957" s="21" t="s">
        <v>102248</v>
      </c>
      <c r="G9957" s="22">
        <v>7</v>
      </c>
      <c r="H9957" s="22">
        <v>10</v>
      </c>
      <c r="I9957" s="22">
        <v>23</v>
      </c>
      <c r="J9957" s="21" t="s">
        <v>127864</v>
      </c>
    </row>
    <row r="9958" spans="1:10" ht="32" customHeight="1">
      <c r="A9958" s="19" t="s">
        <v>127865</v>
      </c>
      <c r="B9958" s="24">
        <v>31</v>
      </c>
      <c r="C9958" s="22">
        <v>48</v>
      </c>
      <c r="D9958" s="21" t="s">
        <v>127866</v>
      </c>
      <c r="E9958" s="21" t="s">
        <v>127867</v>
      </c>
      <c r="F9958" s="21" t="s">
        <v>116166</v>
      </c>
      <c r="G9958" s="22">
        <v>5</v>
      </c>
      <c r="H9958" s="22">
        <v>10</v>
      </c>
      <c r="I9958" s="22">
        <v>18</v>
      </c>
      <c r="J9958" s="21" t="s">
        <v>127868</v>
      </c>
    </row>
    <row r="9959" spans="1:10" ht="32" customHeight="1">
      <c r="A9959" s="19" t="s">
        <v>127869</v>
      </c>
      <c r="B9959" s="24">
        <v>51</v>
      </c>
      <c r="C9959" s="22">
        <v>15</v>
      </c>
      <c r="D9959" s="21" t="s">
        <v>110413</v>
      </c>
      <c r="E9959" s="21" t="s">
        <v>110414</v>
      </c>
      <c r="F9959" s="21" t="s">
        <v>101554</v>
      </c>
      <c r="G9959" s="22">
        <v>10</v>
      </c>
      <c r="H9959" s="22">
        <v>0</v>
      </c>
      <c r="I9959" s="22">
        <v>0</v>
      </c>
      <c r="J9959" s="21" t="s">
        <v>110415</v>
      </c>
    </row>
    <row r="9960" spans="1:10" ht="32" customHeight="1">
      <c r="A9960" s="19" t="s">
        <v>127870</v>
      </c>
      <c r="B9960" s="24">
        <v>23</v>
      </c>
      <c r="C9960" s="22">
        <v>21</v>
      </c>
      <c r="D9960" s="21" t="s">
        <v>108781</v>
      </c>
      <c r="E9960" s="21" t="s">
        <v>108782</v>
      </c>
      <c r="F9960" s="21" t="s">
        <v>14812</v>
      </c>
      <c r="G9960" s="22">
        <v>4</v>
      </c>
      <c r="H9960" s="22">
        <v>13</v>
      </c>
      <c r="I9960" s="22">
        <v>21</v>
      </c>
      <c r="J9960" s="21" t="s">
        <v>127871</v>
      </c>
    </row>
    <row r="9961" spans="1:10" ht="32" customHeight="1">
      <c r="A9961" s="19" t="s">
        <v>127872</v>
      </c>
      <c r="B9961" s="24">
        <v>27</v>
      </c>
      <c r="C9961" s="22">
        <v>15</v>
      </c>
      <c r="D9961" s="21" t="s">
        <v>112707</v>
      </c>
      <c r="E9961" s="21" t="s">
        <v>112708</v>
      </c>
      <c r="F9961" s="21" t="s">
        <v>101528</v>
      </c>
      <c r="G9961" s="22">
        <v>10</v>
      </c>
      <c r="H9961" s="22">
        <v>0</v>
      </c>
      <c r="I9961" s="22">
        <v>0</v>
      </c>
      <c r="J9961" s="21" t="s">
        <v>127873</v>
      </c>
    </row>
    <row r="9962" spans="1:10" ht="32" customHeight="1">
      <c r="A9962" s="19" t="s">
        <v>127874</v>
      </c>
      <c r="B9962" s="24">
        <v>12</v>
      </c>
      <c r="C9962" s="22">
        <v>23</v>
      </c>
      <c r="D9962" s="21" t="s">
        <v>127875</v>
      </c>
      <c r="E9962" s="21" t="s">
        <v>127876</v>
      </c>
      <c r="F9962" s="21" t="s">
        <v>104761</v>
      </c>
      <c r="G9962" s="22">
        <v>1</v>
      </c>
      <c r="H9962" s="22">
        <v>5</v>
      </c>
      <c r="I9962" s="22">
        <v>15</v>
      </c>
      <c r="J9962" s="21" t="s">
        <v>127877</v>
      </c>
    </row>
    <row r="9963" spans="1:10" ht="32" customHeight="1">
      <c r="A9963" s="19" t="s">
        <v>127878</v>
      </c>
      <c r="B9963" s="24">
        <v>29</v>
      </c>
      <c r="C9963" s="22">
        <v>15</v>
      </c>
      <c r="D9963" s="21" t="s">
        <v>107887</v>
      </c>
      <c r="E9963" s="21" t="s">
        <v>107888</v>
      </c>
      <c r="F9963" s="21" t="s">
        <v>101522</v>
      </c>
      <c r="G9963" s="22">
        <v>10</v>
      </c>
      <c r="H9963" s="22">
        <v>0</v>
      </c>
      <c r="I9963" s="22">
        <v>0</v>
      </c>
      <c r="J9963" s="21" t="s">
        <v>127879</v>
      </c>
    </row>
    <row r="9964" spans="1:10" ht="32" customHeight="1">
      <c r="A9964" s="19" t="s">
        <v>127880</v>
      </c>
      <c r="B9964" s="24">
        <v>35</v>
      </c>
      <c r="C9964" s="22">
        <v>18</v>
      </c>
      <c r="D9964" s="21" t="s">
        <v>104615</v>
      </c>
      <c r="E9964" s="21" t="s">
        <v>104616</v>
      </c>
      <c r="F9964" s="21" t="s">
        <v>102782</v>
      </c>
      <c r="G9964" s="22">
        <v>1</v>
      </c>
      <c r="H9964" s="22">
        <v>13</v>
      </c>
      <c r="I9964" s="22">
        <v>24</v>
      </c>
      <c r="J9964" s="21" t="s">
        <v>127881</v>
      </c>
    </row>
    <row r="9965" spans="1:10" ht="32" customHeight="1">
      <c r="A9965" s="19" t="s">
        <v>127882</v>
      </c>
      <c r="B9965" s="24">
        <v>18</v>
      </c>
      <c r="C9965" s="22">
        <v>15</v>
      </c>
      <c r="D9965" s="21" t="s">
        <v>101650</v>
      </c>
      <c r="E9965" s="21" t="s">
        <v>101651</v>
      </c>
      <c r="F9965" s="21" t="s">
        <v>101554</v>
      </c>
      <c r="G9965" s="22">
        <v>10</v>
      </c>
      <c r="H9965" s="22">
        <v>0</v>
      </c>
      <c r="I9965" s="22">
        <v>0</v>
      </c>
      <c r="J9965" s="21" t="s">
        <v>101652</v>
      </c>
    </row>
    <row r="9966" spans="1:10" ht="32" customHeight="1">
      <c r="A9966" s="19" t="s">
        <v>127883</v>
      </c>
      <c r="B9966" s="24">
        <v>30</v>
      </c>
      <c r="C9966" s="22">
        <v>25</v>
      </c>
      <c r="D9966" s="21" t="s">
        <v>127884</v>
      </c>
      <c r="E9966" s="21" t="s">
        <v>127885</v>
      </c>
      <c r="F9966" s="21" t="s">
        <v>101628</v>
      </c>
      <c r="G9966" s="22">
        <v>1</v>
      </c>
      <c r="H9966" s="22">
        <v>20</v>
      </c>
      <c r="I9966" s="22">
        <v>43</v>
      </c>
      <c r="J9966" s="21" t="s">
        <v>127886</v>
      </c>
    </row>
    <row r="9967" spans="1:10" ht="32" customHeight="1">
      <c r="A9967" s="19" t="s">
        <v>127887</v>
      </c>
      <c r="B9967" s="24">
        <v>30</v>
      </c>
      <c r="C9967" s="22">
        <v>25</v>
      </c>
      <c r="D9967" s="21" t="s">
        <v>127884</v>
      </c>
      <c r="E9967" s="21" t="s">
        <v>127885</v>
      </c>
      <c r="F9967" s="21" t="s">
        <v>101628</v>
      </c>
      <c r="G9967" s="22">
        <v>1</v>
      </c>
      <c r="H9967" s="22">
        <v>20</v>
      </c>
      <c r="I9967" s="22">
        <v>43</v>
      </c>
      <c r="J9967" s="21" t="s">
        <v>127886</v>
      </c>
    </row>
    <row r="9968" spans="1:10" ht="32" customHeight="1">
      <c r="A9968" s="19" t="s">
        <v>127888</v>
      </c>
      <c r="B9968" s="24">
        <v>27</v>
      </c>
      <c r="C9968" s="22">
        <v>15</v>
      </c>
      <c r="D9968" s="21" t="s">
        <v>127889</v>
      </c>
      <c r="E9968" s="21" t="s">
        <v>127890</v>
      </c>
      <c r="F9968" s="21" t="s">
        <v>101554</v>
      </c>
      <c r="G9968" s="22">
        <v>10</v>
      </c>
      <c r="H9968" s="22">
        <v>0</v>
      </c>
      <c r="I9968" s="22">
        <v>0</v>
      </c>
      <c r="J9968" s="21" t="s">
        <v>127891</v>
      </c>
    </row>
    <row r="9969" spans="1:10" ht="32" customHeight="1">
      <c r="A9969" s="19" t="s">
        <v>127892</v>
      </c>
      <c r="B9969" s="24">
        <v>20</v>
      </c>
      <c r="C9969" s="22">
        <v>15</v>
      </c>
      <c r="D9969" s="21" t="s">
        <v>125771</v>
      </c>
      <c r="E9969" s="21" t="s">
        <v>125772</v>
      </c>
      <c r="F9969" s="21" t="s">
        <v>101694</v>
      </c>
      <c r="G9969" s="22">
        <v>2</v>
      </c>
      <c r="H9969" s="22">
        <v>9</v>
      </c>
      <c r="I9969" s="22">
        <v>12</v>
      </c>
      <c r="J9969" s="21" t="s">
        <v>127893</v>
      </c>
    </row>
    <row r="9970" spans="1:10" ht="32" customHeight="1">
      <c r="A9970" s="19" t="s">
        <v>127894</v>
      </c>
      <c r="B9970" s="24">
        <v>36</v>
      </c>
      <c r="C9970" s="22">
        <v>15</v>
      </c>
      <c r="D9970" s="21" t="s">
        <v>124590</v>
      </c>
      <c r="E9970" s="21" t="s">
        <v>124591</v>
      </c>
      <c r="F9970" s="21" t="s">
        <v>101554</v>
      </c>
      <c r="G9970" s="22">
        <v>10</v>
      </c>
      <c r="H9970" s="22">
        <v>0</v>
      </c>
      <c r="I9970" s="22">
        <v>0</v>
      </c>
      <c r="J9970" s="21" t="s">
        <v>127895</v>
      </c>
    </row>
    <row r="9971" spans="1:10" ht="32" customHeight="1">
      <c r="A9971" s="19" t="s">
        <v>127896</v>
      </c>
      <c r="B9971" s="24">
        <v>28</v>
      </c>
      <c r="C9971" s="22">
        <v>15</v>
      </c>
      <c r="D9971" s="21" t="s">
        <v>125874</v>
      </c>
      <c r="E9971" s="21" t="s">
        <v>125875</v>
      </c>
      <c r="F9971" s="21" t="s">
        <v>101528</v>
      </c>
      <c r="G9971" s="22">
        <v>10</v>
      </c>
      <c r="H9971" s="22">
        <v>0</v>
      </c>
      <c r="I9971" s="22">
        <v>0</v>
      </c>
      <c r="J9971" s="21" t="s">
        <v>127897</v>
      </c>
    </row>
    <row r="9972" spans="1:10" ht="32" customHeight="1">
      <c r="A9972" s="19" t="s">
        <v>127898</v>
      </c>
      <c r="B9972" s="24">
        <v>28</v>
      </c>
      <c r="C9972" s="22">
        <v>25</v>
      </c>
      <c r="D9972" s="21" t="s">
        <v>127899</v>
      </c>
      <c r="E9972" s="21" t="s">
        <v>127900</v>
      </c>
      <c r="F9972" s="21" t="s">
        <v>101554</v>
      </c>
      <c r="G9972" s="22">
        <v>12</v>
      </c>
      <c r="H9972" s="22">
        <v>9</v>
      </c>
      <c r="I9972" s="22">
        <v>13</v>
      </c>
      <c r="J9972" s="21" t="s">
        <v>127901</v>
      </c>
    </row>
    <row r="9973" spans="1:10" ht="32" customHeight="1">
      <c r="A9973" s="19" t="s">
        <v>127902</v>
      </c>
      <c r="B9973" s="24">
        <v>16</v>
      </c>
      <c r="C9973" s="22">
        <v>25</v>
      </c>
      <c r="D9973" s="21" t="s">
        <v>103936</v>
      </c>
      <c r="E9973" s="21" t="s">
        <v>103937</v>
      </c>
      <c r="F9973" s="21" t="s">
        <v>101568</v>
      </c>
      <c r="G9973" s="22">
        <v>1</v>
      </c>
      <c r="H9973" s="22">
        <v>20</v>
      </c>
      <c r="I9973" s="22">
        <v>30</v>
      </c>
      <c r="J9973" s="21" t="s">
        <v>127903</v>
      </c>
    </row>
    <row r="9974" spans="1:10" ht="20" customHeight="1">
      <c r="A9974" s="27">
        <v>-999</v>
      </c>
      <c r="B9974" s="24">
        <v>-999</v>
      </c>
      <c r="C9974" s="22">
        <v>-999</v>
      </c>
      <c r="D9974" s="22">
        <v>-999</v>
      </c>
      <c r="E9974" s="22">
        <v>-999</v>
      </c>
      <c r="F9974" s="22">
        <v>-999</v>
      </c>
      <c r="G9974" s="22">
        <v>-999</v>
      </c>
      <c r="H9974" s="22">
        <v>-999</v>
      </c>
      <c r="I9974" s="22">
        <v>-999</v>
      </c>
      <c r="J9974" s="22">
        <v>-999</v>
      </c>
    </row>
    <row r="9975" spans="1:10" ht="32" customHeight="1">
      <c r="A9975" s="19" t="s">
        <v>127904</v>
      </c>
      <c r="B9975" s="24">
        <v>33</v>
      </c>
      <c r="C9975" s="22">
        <v>15</v>
      </c>
      <c r="D9975" s="21" t="s">
        <v>110533</v>
      </c>
      <c r="E9975" s="21" t="s">
        <v>110534</v>
      </c>
      <c r="F9975" s="21" t="s">
        <v>14739</v>
      </c>
      <c r="G9975" s="22">
        <v>10</v>
      </c>
      <c r="H9975" s="22">
        <v>0</v>
      </c>
      <c r="I9975" s="22">
        <v>0</v>
      </c>
      <c r="J9975" s="21" t="s">
        <v>127905</v>
      </c>
    </row>
    <row r="9976" spans="1:10" ht="32" customHeight="1">
      <c r="A9976" s="19" t="s">
        <v>127906</v>
      </c>
      <c r="B9976" s="24">
        <v>33</v>
      </c>
      <c r="C9976" s="22">
        <v>15</v>
      </c>
      <c r="D9976" s="21" t="s">
        <v>110533</v>
      </c>
      <c r="E9976" s="21" t="s">
        <v>110534</v>
      </c>
      <c r="F9976" s="21" t="s">
        <v>14739</v>
      </c>
      <c r="G9976" s="22">
        <v>10</v>
      </c>
      <c r="H9976" s="22">
        <v>0</v>
      </c>
      <c r="I9976" s="22">
        <v>0</v>
      </c>
      <c r="J9976" s="21" t="s">
        <v>127905</v>
      </c>
    </row>
    <row r="9977" spans="1:10" ht="32" customHeight="1">
      <c r="A9977" s="19" t="s">
        <v>127907</v>
      </c>
      <c r="B9977" s="24">
        <v>22</v>
      </c>
      <c r="C9977" s="22">
        <v>16</v>
      </c>
      <c r="D9977" s="21" t="s">
        <v>127908</v>
      </c>
      <c r="E9977" s="21" t="s">
        <v>127909</v>
      </c>
      <c r="F9977" s="21" t="s">
        <v>101945</v>
      </c>
      <c r="G9977" s="22">
        <v>1</v>
      </c>
      <c r="H9977" s="22">
        <v>11</v>
      </c>
      <c r="I9977" s="22">
        <v>21</v>
      </c>
      <c r="J9977" s="21" t="s">
        <v>127910</v>
      </c>
    </row>
    <row r="9978" spans="1:10" ht="32" customHeight="1">
      <c r="A9978" s="19" t="s">
        <v>127911</v>
      </c>
      <c r="B9978" s="24">
        <v>22</v>
      </c>
      <c r="C9978" s="22">
        <v>16</v>
      </c>
      <c r="D9978" s="21" t="s">
        <v>127908</v>
      </c>
      <c r="E9978" s="21" t="s">
        <v>127909</v>
      </c>
      <c r="F9978" s="21" t="s">
        <v>101945</v>
      </c>
      <c r="G9978" s="22">
        <v>1</v>
      </c>
      <c r="H9978" s="22">
        <v>11</v>
      </c>
      <c r="I9978" s="22">
        <v>21</v>
      </c>
      <c r="J9978" s="21" t="s">
        <v>127910</v>
      </c>
    </row>
    <row r="9979" spans="1:10" ht="32" customHeight="1">
      <c r="A9979" s="19" t="s">
        <v>127912</v>
      </c>
      <c r="B9979" s="24">
        <v>40</v>
      </c>
      <c r="C9979" s="22">
        <v>68</v>
      </c>
      <c r="D9979" s="21" t="s">
        <v>111910</v>
      </c>
      <c r="E9979" s="21" t="s">
        <v>111911</v>
      </c>
      <c r="F9979" s="21" t="s">
        <v>127913</v>
      </c>
      <c r="G9979" s="22">
        <v>8</v>
      </c>
      <c r="H9979" s="22">
        <v>8</v>
      </c>
      <c r="I9979" s="22">
        <v>17</v>
      </c>
      <c r="J9979" s="21" t="s">
        <v>127914</v>
      </c>
    </row>
    <row r="9980" spans="1:10" ht="32" customHeight="1">
      <c r="A9980" s="19" t="s">
        <v>127915</v>
      </c>
      <c r="B9980" s="24">
        <v>21</v>
      </c>
      <c r="C9980" s="22">
        <v>18</v>
      </c>
      <c r="D9980" s="21" t="s">
        <v>124359</v>
      </c>
      <c r="E9980" s="21" t="s">
        <v>124360</v>
      </c>
      <c r="F9980" s="21" t="s">
        <v>102782</v>
      </c>
      <c r="G9980" s="22">
        <v>1</v>
      </c>
      <c r="H9980" s="22">
        <v>13</v>
      </c>
      <c r="I9980" s="22">
        <v>26</v>
      </c>
      <c r="J9980" s="21" t="s">
        <v>127916</v>
      </c>
    </row>
    <row r="9981" spans="1:10" ht="32" customHeight="1">
      <c r="A9981" s="19" t="s">
        <v>127917</v>
      </c>
      <c r="B9981" s="24">
        <v>92</v>
      </c>
      <c r="C9981" s="22">
        <v>44</v>
      </c>
      <c r="D9981" s="21" t="s">
        <v>117732</v>
      </c>
      <c r="E9981" s="21" t="s">
        <v>117733</v>
      </c>
      <c r="F9981" s="21" t="s">
        <v>127918</v>
      </c>
      <c r="G9981" s="22">
        <v>1</v>
      </c>
      <c r="H9981" s="22">
        <v>7</v>
      </c>
      <c r="I9981" s="22">
        <v>15</v>
      </c>
      <c r="J9981" s="21" t="s">
        <v>127919</v>
      </c>
    </row>
    <row r="9982" spans="1:10" ht="32" customHeight="1">
      <c r="A9982" s="19" t="s">
        <v>127920</v>
      </c>
      <c r="B9982" s="24">
        <v>45</v>
      </c>
      <c r="C9982" s="22">
        <v>15</v>
      </c>
      <c r="D9982" s="21" t="s">
        <v>103256</v>
      </c>
      <c r="E9982" s="21" t="s">
        <v>103257</v>
      </c>
      <c r="F9982" s="21" t="s">
        <v>101554</v>
      </c>
      <c r="G9982" s="22">
        <v>10</v>
      </c>
      <c r="H9982" s="22">
        <v>0</v>
      </c>
      <c r="I9982" s="22">
        <v>0</v>
      </c>
      <c r="J9982" s="21" t="s">
        <v>127921</v>
      </c>
    </row>
    <row r="9983" spans="1:10" ht="32" customHeight="1">
      <c r="A9983" s="19" t="s">
        <v>127922</v>
      </c>
      <c r="B9983" s="24">
        <v>45</v>
      </c>
      <c r="C9983" s="22">
        <v>15</v>
      </c>
      <c r="D9983" s="21" t="s">
        <v>103256</v>
      </c>
      <c r="E9983" s="21" t="s">
        <v>103257</v>
      </c>
      <c r="F9983" s="21" t="s">
        <v>101554</v>
      </c>
      <c r="G9983" s="22">
        <v>10</v>
      </c>
      <c r="H9983" s="22">
        <v>0</v>
      </c>
      <c r="I9983" s="22">
        <v>0</v>
      </c>
      <c r="J9983" s="21" t="s">
        <v>127921</v>
      </c>
    </row>
    <row r="9984" spans="1:10" ht="32" customHeight="1">
      <c r="A9984" s="19" t="s">
        <v>127923</v>
      </c>
      <c r="B9984" s="24">
        <v>12</v>
      </c>
      <c r="C9984" s="22">
        <v>15</v>
      </c>
      <c r="D9984" s="21" t="s">
        <v>127924</v>
      </c>
      <c r="E9984" s="21" t="s">
        <v>127925</v>
      </c>
      <c r="F9984" s="21" t="s">
        <v>101528</v>
      </c>
      <c r="G9984" s="22">
        <v>10</v>
      </c>
      <c r="H9984" s="22">
        <v>0</v>
      </c>
      <c r="I9984" s="22">
        <v>0</v>
      </c>
      <c r="J9984" s="21" t="s">
        <v>127926</v>
      </c>
    </row>
    <row r="9985" spans="1:10" ht="32" customHeight="1">
      <c r="A9985" s="19" t="s">
        <v>127927</v>
      </c>
      <c r="B9985" s="24">
        <v>43</v>
      </c>
      <c r="C9985" s="22">
        <v>15</v>
      </c>
      <c r="D9985" s="21" t="s">
        <v>127928</v>
      </c>
      <c r="E9985" s="21" t="s">
        <v>127929</v>
      </c>
      <c r="F9985" s="21" t="s">
        <v>101528</v>
      </c>
      <c r="G9985" s="22">
        <v>10</v>
      </c>
      <c r="H9985" s="22">
        <v>0</v>
      </c>
      <c r="I9985" s="22">
        <v>0</v>
      </c>
      <c r="J9985" s="21" t="s">
        <v>127930</v>
      </c>
    </row>
    <row r="9986" spans="1:10" ht="32" customHeight="1">
      <c r="A9986" s="19" t="s">
        <v>127931</v>
      </c>
      <c r="B9986" s="24">
        <v>24</v>
      </c>
      <c r="C9986" s="22">
        <v>15</v>
      </c>
      <c r="D9986" s="21" t="s">
        <v>107284</v>
      </c>
      <c r="E9986" s="21" t="s">
        <v>107285</v>
      </c>
      <c r="F9986" s="21" t="s">
        <v>101528</v>
      </c>
      <c r="G9986" s="22">
        <v>10</v>
      </c>
      <c r="H9986" s="22">
        <v>0</v>
      </c>
      <c r="I9986" s="22">
        <v>0</v>
      </c>
      <c r="J9986" s="21" t="s">
        <v>127932</v>
      </c>
    </row>
    <row r="9987" spans="1:10" ht="32" customHeight="1">
      <c r="A9987" s="19" t="s">
        <v>127933</v>
      </c>
      <c r="B9987" s="24">
        <v>45</v>
      </c>
      <c r="C9987" s="22">
        <v>15</v>
      </c>
      <c r="D9987" s="21" t="s">
        <v>127934</v>
      </c>
      <c r="E9987" s="21" t="s">
        <v>127935</v>
      </c>
      <c r="F9987" s="21" t="s">
        <v>101528</v>
      </c>
      <c r="G9987" s="22">
        <v>10</v>
      </c>
      <c r="H9987" s="22">
        <v>0</v>
      </c>
      <c r="I9987" s="22">
        <v>0</v>
      </c>
      <c r="J9987" s="21" t="s">
        <v>127936</v>
      </c>
    </row>
    <row r="9988" spans="1:10" ht="32" customHeight="1">
      <c r="A9988" s="19" t="s">
        <v>127937</v>
      </c>
      <c r="B9988" s="24">
        <v>21</v>
      </c>
      <c r="C9988" s="22">
        <v>15</v>
      </c>
      <c r="D9988" s="21" t="s">
        <v>105062</v>
      </c>
      <c r="E9988" s="21" t="s">
        <v>105063</v>
      </c>
      <c r="F9988" s="21" t="s">
        <v>14739</v>
      </c>
      <c r="G9988" s="22">
        <v>10</v>
      </c>
      <c r="H9988" s="22">
        <v>0</v>
      </c>
      <c r="I9988" s="22">
        <v>0</v>
      </c>
      <c r="J9988" s="21" t="s">
        <v>127938</v>
      </c>
    </row>
    <row r="9989" spans="1:10" ht="32" customHeight="1">
      <c r="A9989" s="19" t="s">
        <v>127939</v>
      </c>
      <c r="B9989" s="24">
        <v>21</v>
      </c>
      <c r="C9989" s="22">
        <v>15</v>
      </c>
      <c r="D9989" s="21" t="s">
        <v>105062</v>
      </c>
      <c r="E9989" s="21" t="s">
        <v>105063</v>
      </c>
      <c r="F9989" s="21" t="s">
        <v>14739</v>
      </c>
      <c r="G9989" s="22">
        <v>10</v>
      </c>
      <c r="H9989" s="22">
        <v>0</v>
      </c>
      <c r="I9989" s="22">
        <v>0</v>
      </c>
      <c r="J9989" s="21" t="s">
        <v>127938</v>
      </c>
    </row>
    <row r="9990" spans="1:10" ht="32" customHeight="1">
      <c r="A9990" s="19" t="s">
        <v>127940</v>
      </c>
      <c r="B9990" s="24">
        <v>13</v>
      </c>
      <c r="C9990" s="22">
        <v>15</v>
      </c>
      <c r="D9990" s="21" t="s">
        <v>127941</v>
      </c>
      <c r="E9990" s="21" t="s">
        <v>127942</v>
      </c>
      <c r="F9990" s="21" t="s">
        <v>101563</v>
      </c>
      <c r="G9990" s="22">
        <v>10</v>
      </c>
      <c r="H9990" s="22">
        <v>0</v>
      </c>
      <c r="I9990" s="22">
        <v>0</v>
      </c>
      <c r="J9990" s="21" t="s">
        <v>127943</v>
      </c>
    </row>
    <row r="9991" spans="1:10" ht="32" customHeight="1">
      <c r="A9991" s="19" t="s">
        <v>127944</v>
      </c>
      <c r="B9991" s="24">
        <v>19</v>
      </c>
      <c r="C9991" s="22">
        <v>21</v>
      </c>
      <c r="D9991" s="21" t="s">
        <v>114551</v>
      </c>
      <c r="E9991" s="21" t="s">
        <v>114552</v>
      </c>
      <c r="F9991" s="21" t="s">
        <v>14743</v>
      </c>
      <c r="G9991" s="22">
        <v>4</v>
      </c>
      <c r="H9991" s="22">
        <v>13</v>
      </c>
      <c r="I9991" s="22">
        <v>25</v>
      </c>
      <c r="J9991" s="21" t="s">
        <v>127945</v>
      </c>
    </row>
    <row r="9992" spans="1:10" ht="32" customHeight="1">
      <c r="A9992" s="19" t="s">
        <v>127946</v>
      </c>
      <c r="B9992" s="24">
        <v>18</v>
      </c>
      <c r="C9992" s="22">
        <v>24</v>
      </c>
      <c r="D9992" s="21" t="s">
        <v>104659</v>
      </c>
      <c r="E9992" s="21" t="s">
        <v>104660</v>
      </c>
      <c r="F9992" s="21" t="s">
        <v>101817</v>
      </c>
      <c r="G9992" s="22">
        <v>10</v>
      </c>
      <c r="H9992" s="22">
        <v>10</v>
      </c>
      <c r="I9992" s="22">
        <v>18</v>
      </c>
      <c r="J9992" s="21" t="s">
        <v>127947</v>
      </c>
    </row>
    <row r="9993" spans="1:10" ht="32" customHeight="1">
      <c r="A9993" s="19" t="s">
        <v>127948</v>
      </c>
      <c r="B9993" s="24">
        <v>17</v>
      </c>
      <c r="C9993" s="22">
        <v>15</v>
      </c>
      <c r="D9993" s="21" t="s">
        <v>113198</v>
      </c>
      <c r="E9993" s="21" t="s">
        <v>113199</v>
      </c>
      <c r="F9993" s="21" t="s">
        <v>14739</v>
      </c>
      <c r="G9993" s="22">
        <v>10</v>
      </c>
      <c r="H9993" s="22">
        <v>0</v>
      </c>
      <c r="I9993" s="22">
        <v>0</v>
      </c>
      <c r="J9993" s="21" t="s">
        <v>125344</v>
      </c>
    </row>
    <row r="9994" spans="1:10" ht="32" customHeight="1">
      <c r="A9994" s="19" t="s">
        <v>127949</v>
      </c>
      <c r="B9994" s="24">
        <v>20</v>
      </c>
      <c r="C9994" s="22">
        <v>15</v>
      </c>
      <c r="D9994" s="21" t="s">
        <v>119246</v>
      </c>
      <c r="E9994" s="21" t="s">
        <v>119247</v>
      </c>
      <c r="F9994" s="21" t="s">
        <v>101528</v>
      </c>
      <c r="G9994" s="22">
        <v>10</v>
      </c>
      <c r="H9994" s="22">
        <v>0</v>
      </c>
      <c r="I9994" s="22">
        <v>0</v>
      </c>
      <c r="J9994" s="21" t="s">
        <v>127950</v>
      </c>
    </row>
    <row r="9995" spans="1:10" ht="32" customHeight="1">
      <c r="A9995" s="19" t="s">
        <v>127951</v>
      </c>
      <c r="B9995" s="24">
        <v>21</v>
      </c>
      <c r="C9995" s="22">
        <v>15</v>
      </c>
      <c r="D9995" s="21" t="s">
        <v>127952</v>
      </c>
      <c r="E9995" s="21" t="s">
        <v>127953</v>
      </c>
      <c r="F9995" s="21" t="s">
        <v>101528</v>
      </c>
      <c r="G9995" s="22">
        <v>10</v>
      </c>
      <c r="H9995" s="22">
        <v>0</v>
      </c>
      <c r="I9995" s="22">
        <v>0</v>
      </c>
      <c r="J9995" s="21" t="s">
        <v>127954</v>
      </c>
    </row>
    <row r="9996" spans="1:10" ht="32" customHeight="1">
      <c r="A9996" s="19" t="s">
        <v>127955</v>
      </c>
      <c r="B9996" s="24">
        <v>37</v>
      </c>
      <c r="C9996" s="22">
        <v>15</v>
      </c>
      <c r="D9996" s="21" t="s">
        <v>127956</v>
      </c>
      <c r="E9996" s="21" t="s">
        <v>127957</v>
      </c>
      <c r="F9996" s="21" t="s">
        <v>101528</v>
      </c>
      <c r="G9996" s="22">
        <v>10</v>
      </c>
      <c r="H9996" s="22">
        <v>0</v>
      </c>
      <c r="I9996" s="22">
        <v>0</v>
      </c>
      <c r="J9996" s="21" t="s">
        <v>127958</v>
      </c>
    </row>
    <row r="9997" spans="1:10" ht="32" customHeight="1">
      <c r="A9997" s="19" t="s">
        <v>127959</v>
      </c>
      <c r="B9997" s="24">
        <v>25</v>
      </c>
      <c r="C9997" s="22">
        <v>15</v>
      </c>
      <c r="D9997" s="21" t="s">
        <v>120535</v>
      </c>
      <c r="E9997" s="21" t="s">
        <v>120536</v>
      </c>
      <c r="F9997" s="21" t="s">
        <v>101554</v>
      </c>
      <c r="G9997" s="22">
        <v>10</v>
      </c>
      <c r="H9997" s="22">
        <v>0</v>
      </c>
      <c r="I9997" s="22">
        <v>0</v>
      </c>
      <c r="J9997" s="21" t="s">
        <v>127960</v>
      </c>
    </row>
    <row r="9998" spans="1:10" ht="32" customHeight="1">
      <c r="A9998" s="19" t="s">
        <v>127961</v>
      </c>
      <c r="B9998" s="24">
        <v>19</v>
      </c>
      <c r="C9998" s="22">
        <v>15</v>
      </c>
      <c r="D9998" s="21" t="s">
        <v>116175</v>
      </c>
      <c r="E9998" s="21" t="s">
        <v>116176</v>
      </c>
      <c r="F9998" s="21" t="s">
        <v>14739</v>
      </c>
      <c r="G9998" s="22">
        <v>10</v>
      </c>
      <c r="H9998" s="22">
        <v>0</v>
      </c>
      <c r="I9998" s="22">
        <v>0</v>
      </c>
      <c r="J9998" s="21" t="s">
        <v>116310</v>
      </c>
    </row>
    <row r="9999" spans="1:10" ht="20" customHeight="1">
      <c r="A9999" s="27">
        <v>-999</v>
      </c>
      <c r="B9999" s="24">
        <v>-999</v>
      </c>
      <c r="C9999" s="22">
        <v>-999</v>
      </c>
      <c r="D9999" s="22">
        <v>-999</v>
      </c>
      <c r="E9999" s="22">
        <v>-999</v>
      </c>
      <c r="F9999" s="22">
        <v>-999</v>
      </c>
      <c r="G9999" s="22">
        <v>-999</v>
      </c>
      <c r="H9999" s="22">
        <v>-999</v>
      </c>
      <c r="I9999" s="22">
        <v>-999</v>
      </c>
      <c r="J9999" s="22">
        <v>-999</v>
      </c>
    </row>
    <row r="10000" spans="1:10" ht="32" customHeight="1">
      <c r="A10000" s="19" t="s">
        <v>127962</v>
      </c>
      <c r="B10000" s="24">
        <v>12</v>
      </c>
      <c r="C10000" s="22">
        <v>15</v>
      </c>
      <c r="D10000" s="21" t="s">
        <v>127963</v>
      </c>
      <c r="E10000" s="21" t="s">
        <v>127964</v>
      </c>
      <c r="F10000" s="21" t="s">
        <v>101522</v>
      </c>
      <c r="G10000" s="22">
        <v>10</v>
      </c>
      <c r="H10000" s="22">
        <v>0</v>
      </c>
      <c r="I10000" s="22">
        <v>0</v>
      </c>
      <c r="J10000" s="21" t="s">
        <v>127965</v>
      </c>
    </row>
    <row r="10001" spans="1:10" ht="32" customHeight="1">
      <c r="A10001" s="19" t="s">
        <v>127966</v>
      </c>
      <c r="B10001" s="24">
        <v>12</v>
      </c>
      <c r="C10001" s="22">
        <v>15</v>
      </c>
      <c r="D10001" s="21" t="s">
        <v>127963</v>
      </c>
      <c r="E10001" s="21" t="s">
        <v>127964</v>
      </c>
      <c r="F10001" s="21" t="s">
        <v>101522</v>
      </c>
      <c r="G10001" s="22">
        <v>10</v>
      </c>
      <c r="H10001" s="22">
        <v>0</v>
      </c>
      <c r="I10001" s="22">
        <v>0</v>
      </c>
      <c r="J10001" s="21" t="s">
        <v>127965</v>
      </c>
    </row>
    <row r="10002" spans="1:10" ht="32" customHeight="1">
      <c r="A10002" s="19" t="s">
        <v>127967</v>
      </c>
      <c r="B10002" s="24">
        <v>40</v>
      </c>
      <c r="C10002" s="22">
        <v>15</v>
      </c>
      <c r="D10002" s="21" t="s">
        <v>110168</v>
      </c>
      <c r="E10002" s="21" t="s">
        <v>110169</v>
      </c>
      <c r="F10002" s="21" t="s">
        <v>101528</v>
      </c>
      <c r="G10002" s="22">
        <v>10</v>
      </c>
      <c r="H10002" s="22">
        <v>0</v>
      </c>
      <c r="I10002" s="22">
        <v>0</v>
      </c>
      <c r="J10002" s="21" t="s">
        <v>115384</v>
      </c>
    </row>
    <row r="10003" spans="1:10" ht="32" customHeight="1">
      <c r="A10003" s="19" t="s">
        <v>127968</v>
      </c>
      <c r="B10003" s="24">
        <v>40</v>
      </c>
      <c r="C10003" s="22">
        <v>15</v>
      </c>
      <c r="D10003" s="21" t="s">
        <v>110168</v>
      </c>
      <c r="E10003" s="21" t="s">
        <v>110169</v>
      </c>
      <c r="F10003" s="21" t="s">
        <v>101528</v>
      </c>
      <c r="G10003" s="22">
        <v>10</v>
      </c>
      <c r="H10003" s="22">
        <v>0</v>
      </c>
      <c r="I10003" s="22">
        <v>0</v>
      </c>
      <c r="J10003" s="21" t="s">
        <v>115384</v>
      </c>
    </row>
    <row r="10004" spans="1:10" ht="32" customHeight="1">
      <c r="A10004" s="19" t="s">
        <v>127969</v>
      </c>
      <c r="B10004" s="24">
        <v>24</v>
      </c>
      <c r="C10004" s="22">
        <v>15</v>
      </c>
      <c r="D10004" s="21" t="s">
        <v>105200</v>
      </c>
      <c r="E10004" s="21" t="s">
        <v>105201</v>
      </c>
      <c r="F10004" s="21" t="s">
        <v>101554</v>
      </c>
      <c r="G10004" s="22">
        <v>10</v>
      </c>
      <c r="H10004" s="22">
        <v>0</v>
      </c>
      <c r="I10004" s="22">
        <v>0</v>
      </c>
      <c r="J10004" s="21" t="s">
        <v>127970</v>
      </c>
    </row>
    <row r="10005" spans="1:10" ht="32" customHeight="1">
      <c r="A10005" s="19" t="s">
        <v>127971</v>
      </c>
      <c r="B10005" s="24">
        <v>15</v>
      </c>
      <c r="C10005" s="22">
        <v>17</v>
      </c>
      <c r="D10005" s="21" t="s">
        <v>124688</v>
      </c>
      <c r="E10005" s="21" t="s">
        <v>124689</v>
      </c>
      <c r="F10005" s="21" t="s">
        <v>101710</v>
      </c>
      <c r="G10005" s="22">
        <v>2</v>
      </c>
      <c r="H10005" s="22">
        <v>11</v>
      </c>
      <c r="I10005" s="22">
        <v>22</v>
      </c>
      <c r="J10005" s="21" t="s">
        <v>127972</v>
      </c>
    </row>
    <row r="10006" spans="1:10" ht="32" customHeight="1">
      <c r="A10006" s="19" t="s">
        <v>127973</v>
      </c>
      <c r="B10006" s="24">
        <v>29</v>
      </c>
      <c r="C10006" s="22">
        <v>20</v>
      </c>
      <c r="D10006" s="21" t="s">
        <v>120453</v>
      </c>
      <c r="E10006" s="21" t="s">
        <v>120454</v>
      </c>
      <c r="F10006" s="21" t="s">
        <v>101543</v>
      </c>
      <c r="G10006" s="22">
        <v>5</v>
      </c>
      <c r="H10006" s="22">
        <v>11</v>
      </c>
      <c r="I10006" s="22">
        <v>16</v>
      </c>
      <c r="J10006" s="21" t="s">
        <v>127974</v>
      </c>
    </row>
    <row r="10007" spans="1:10" ht="32" customHeight="1">
      <c r="A10007" s="19" t="s">
        <v>127975</v>
      </c>
      <c r="B10007" s="24">
        <v>21</v>
      </c>
      <c r="C10007" s="22">
        <v>15</v>
      </c>
      <c r="D10007" s="21" t="s">
        <v>117728</v>
      </c>
      <c r="E10007" s="21" t="s">
        <v>117729</v>
      </c>
      <c r="F10007" s="21" t="s">
        <v>101554</v>
      </c>
      <c r="G10007" s="22">
        <v>10</v>
      </c>
      <c r="H10007" s="22">
        <v>0</v>
      </c>
      <c r="I10007" s="22">
        <v>0</v>
      </c>
      <c r="J10007" s="21" t="s">
        <v>127976</v>
      </c>
    </row>
    <row r="10008" spans="1:10" ht="32" customHeight="1">
      <c r="A10008" s="19" t="s">
        <v>127977</v>
      </c>
      <c r="B10008" s="24">
        <v>43</v>
      </c>
      <c r="C10008" s="22">
        <v>15</v>
      </c>
      <c r="D10008" s="21" t="s">
        <v>127978</v>
      </c>
      <c r="E10008" s="21" t="s">
        <v>127979</v>
      </c>
      <c r="F10008" s="21" t="s">
        <v>101563</v>
      </c>
      <c r="G10008" s="22">
        <v>10</v>
      </c>
      <c r="H10008" s="22">
        <v>0</v>
      </c>
      <c r="I10008" s="22">
        <v>0</v>
      </c>
      <c r="J10008" s="21" t="s">
        <v>127980</v>
      </c>
    </row>
    <row r="10009" spans="1:10" ht="32" customHeight="1">
      <c r="A10009" s="19" t="s">
        <v>127981</v>
      </c>
      <c r="B10009" s="24">
        <v>13</v>
      </c>
      <c r="C10009" s="22">
        <v>15</v>
      </c>
      <c r="D10009" s="21" t="s">
        <v>127982</v>
      </c>
      <c r="E10009" s="21" t="s">
        <v>127983</v>
      </c>
      <c r="F10009" s="21" t="s">
        <v>101694</v>
      </c>
      <c r="G10009" s="22">
        <v>10</v>
      </c>
      <c r="H10009" s="22">
        <v>0</v>
      </c>
      <c r="I10009" s="22">
        <v>0</v>
      </c>
      <c r="J10009" s="21" t="s">
        <v>127984</v>
      </c>
    </row>
    <row r="10010" spans="1:10" ht="32" customHeight="1">
      <c r="A10010" s="19" t="s">
        <v>127985</v>
      </c>
      <c r="B10010" s="24">
        <v>18</v>
      </c>
      <c r="C10010" s="22">
        <v>15</v>
      </c>
      <c r="D10010" s="21" t="s">
        <v>113168</v>
      </c>
      <c r="E10010" s="21" t="s">
        <v>113169</v>
      </c>
      <c r="F10010" s="21" t="s">
        <v>101528</v>
      </c>
      <c r="G10010" s="22">
        <v>10</v>
      </c>
      <c r="H10010" s="22">
        <v>0</v>
      </c>
      <c r="I10010" s="22">
        <v>0</v>
      </c>
      <c r="J10010" s="21" t="s">
        <v>127986</v>
      </c>
    </row>
    <row r="10011" spans="1:10" ht="32" customHeight="1">
      <c r="A10011" s="19" t="s">
        <v>127987</v>
      </c>
      <c r="B10011" s="24">
        <v>14</v>
      </c>
      <c r="C10011" s="22">
        <v>16</v>
      </c>
      <c r="D10011" s="21" t="s">
        <v>127988</v>
      </c>
      <c r="E10011" s="21" t="s">
        <v>127989</v>
      </c>
      <c r="F10011" s="21" t="s">
        <v>101945</v>
      </c>
      <c r="G10011" s="22">
        <v>2</v>
      </c>
      <c r="H10011" s="22">
        <v>10</v>
      </c>
      <c r="I10011" s="22">
        <v>22</v>
      </c>
      <c r="J10011" s="21" t="s">
        <v>127990</v>
      </c>
    </row>
    <row r="10012" spans="1:10" ht="32" customHeight="1">
      <c r="A10012" s="19" t="s">
        <v>127991</v>
      </c>
      <c r="B10012" s="24">
        <v>21</v>
      </c>
      <c r="C10012" s="22">
        <v>15</v>
      </c>
      <c r="D10012" s="21" t="s">
        <v>127992</v>
      </c>
      <c r="E10012" s="21" t="s">
        <v>127993</v>
      </c>
      <c r="F10012" s="21" t="s">
        <v>14739</v>
      </c>
      <c r="G10012" s="22">
        <v>10</v>
      </c>
      <c r="H10012" s="22">
        <v>0</v>
      </c>
      <c r="I10012" s="22">
        <v>0</v>
      </c>
      <c r="J10012" s="21" t="s">
        <v>127994</v>
      </c>
    </row>
    <row r="10013" spans="1:10" ht="32" customHeight="1">
      <c r="A10013" s="19" t="s">
        <v>127995</v>
      </c>
      <c r="B10013" s="24">
        <v>21</v>
      </c>
      <c r="C10013" s="22">
        <v>15</v>
      </c>
      <c r="D10013" s="21" t="s">
        <v>127992</v>
      </c>
      <c r="E10013" s="21" t="s">
        <v>127993</v>
      </c>
      <c r="F10013" s="21" t="s">
        <v>14739</v>
      </c>
      <c r="G10013" s="22">
        <v>10</v>
      </c>
      <c r="H10013" s="22">
        <v>0</v>
      </c>
      <c r="I10013" s="22">
        <v>0</v>
      </c>
      <c r="J10013" s="21" t="s">
        <v>127994</v>
      </c>
    </row>
    <row r="10014" spans="1:10" ht="32" customHeight="1">
      <c r="A10014" s="19" t="s">
        <v>127996</v>
      </c>
      <c r="B10014" s="24">
        <v>13</v>
      </c>
      <c r="C10014" s="22">
        <v>15</v>
      </c>
      <c r="D10014" s="21" t="s">
        <v>127997</v>
      </c>
      <c r="E10014" s="21" t="s">
        <v>127998</v>
      </c>
      <c r="F10014" s="21" t="s">
        <v>101522</v>
      </c>
      <c r="G10014" s="22">
        <v>10</v>
      </c>
      <c r="H10014" s="22">
        <v>0</v>
      </c>
      <c r="I10014" s="22">
        <v>0</v>
      </c>
      <c r="J10014" s="21" t="s">
        <v>127999</v>
      </c>
    </row>
    <row r="10015" spans="1:10" ht="32" customHeight="1">
      <c r="A10015" s="19" t="s">
        <v>128000</v>
      </c>
      <c r="B10015" s="24">
        <v>31</v>
      </c>
      <c r="C10015" s="22">
        <v>15</v>
      </c>
      <c r="D10015" s="21" t="s">
        <v>110214</v>
      </c>
      <c r="E10015" s="21" t="s">
        <v>110215</v>
      </c>
      <c r="F10015" s="21" t="s">
        <v>101528</v>
      </c>
      <c r="G10015" s="22">
        <v>10</v>
      </c>
      <c r="H10015" s="22">
        <v>0</v>
      </c>
      <c r="I10015" s="22">
        <v>0</v>
      </c>
      <c r="J10015" s="21" t="s">
        <v>110216</v>
      </c>
    </row>
    <row r="10016" spans="1:10" ht="32" customHeight="1">
      <c r="A10016" s="19" t="s">
        <v>128001</v>
      </c>
      <c r="B10016" s="24">
        <v>28</v>
      </c>
      <c r="C10016" s="22">
        <v>15</v>
      </c>
      <c r="D10016" s="21" t="s">
        <v>128002</v>
      </c>
      <c r="E10016" s="21" t="s">
        <v>128003</v>
      </c>
      <c r="F10016" s="21" t="s">
        <v>14739</v>
      </c>
      <c r="G10016" s="22">
        <v>10</v>
      </c>
      <c r="H10016" s="22">
        <v>0</v>
      </c>
      <c r="I10016" s="22">
        <v>0</v>
      </c>
      <c r="J10016" s="21" t="s">
        <v>128004</v>
      </c>
    </row>
    <row r="10017" spans="1:10" ht="20" customHeight="1">
      <c r="A10017" s="19" t="s">
        <v>128005</v>
      </c>
      <c r="B10017" s="24">
        <v>13</v>
      </c>
      <c r="C10017" s="22">
        <v>15</v>
      </c>
      <c r="D10017" s="21" t="s">
        <v>128006</v>
      </c>
      <c r="E10017" s="21" t="s">
        <v>128007</v>
      </c>
      <c r="F10017" s="21" t="s">
        <v>101694</v>
      </c>
      <c r="G10017" s="22">
        <v>2</v>
      </c>
      <c r="H10017" s="22">
        <v>8</v>
      </c>
      <c r="I10017" s="22">
        <v>18</v>
      </c>
      <c r="J10017" s="21" t="s">
        <v>128008</v>
      </c>
    </row>
    <row r="10018" spans="1:10" ht="32" customHeight="1">
      <c r="A10018" s="19" t="s">
        <v>128009</v>
      </c>
      <c r="B10018" s="24">
        <v>25</v>
      </c>
      <c r="C10018" s="22">
        <v>17</v>
      </c>
      <c r="D10018" s="21" t="s">
        <v>114649</v>
      </c>
      <c r="E10018" s="21" t="s">
        <v>114650</v>
      </c>
      <c r="F10018" s="21" t="s">
        <v>101710</v>
      </c>
      <c r="G10018" s="22">
        <v>1</v>
      </c>
      <c r="H10018" s="22">
        <v>12</v>
      </c>
      <c r="I10018" s="22">
        <v>22</v>
      </c>
      <c r="J10018" s="21" t="s">
        <v>128010</v>
      </c>
    </row>
    <row r="10019" spans="1:10" ht="32" customHeight="1">
      <c r="A10019" s="19" t="s">
        <v>128011</v>
      </c>
      <c r="B10019" s="24">
        <v>12</v>
      </c>
      <c r="C10019" s="22">
        <v>15</v>
      </c>
      <c r="D10019" s="21" t="s">
        <v>128012</v>
      </c>
      <c r="E10019" s="21" t="s">
        <v>128013</v>
      </c>
      <c r="F10019" s="21" t="s">
        <v>14739</v>
      </c>
      <c r="G10019" s="22">
        <v>10</v>
      </c>
      <c r="H10019" s="22">
        <v>0</v>
      </c>
      <c r="I10019" s="22">
        <v>0</v>
      </c>
      <c r="J10019" s="21" t="s">
        <v>128014</v>
      </c>
    </row>
    <row r="10020" spans="1:10" ht="32" customHeight="1">
      <c r="A10020" s="19" t="s">
        <v>128015</v>
      </c>
      <c r="B10020" s="24">
        <v>23</v>
      </c>
      <c r="C10020" s="22">
        <v>15</v>
      </c>
      <c r="D10020" s="21" t="s">
        <v>109892</v>
      </c>
      <c r="E10020" s="21" t="s">
        <v>109893</v>
      </c>
      <c r="F10020" s="21" t="s">
        <v>101563</v>
      </c>
      <c r="G10020" s="22">
        <v>10</v>
      </c>
      <c r="H10020" s="22">
        <v>0</v>
      </c>
      <c r="I10020" s="22">
        <v>0</v>
      </c>
      <c r="J10020" s="21" t="s">
        <v>128016</v>
      </c>
    </row>
    <row r="10021" spans="1:10" ht="32" customHeight="1">
      <c r="A10021" s="19" t="s">
        <v>128017</v>
      </c>
      <c r="B10021" s="24">
        <v>23</v>
      </c>
      <c r="C10021" s="22">
        <v>15</v>
      </c>
      <c r="D10021" s="21" t="s">
        <v>109892</v>
      </c>
      <c r="E10021" s="21" t="s">
        <v>109893</v>
      </c>
      <c r="F10021" s="21" t="s">
        <v>101563</v>
      </c>
      <c r="G10021" s="22">
        <v>10</v>
      </c>
      <c r="H10021" s="22">
        <v>0</v>
      </c>
      <c r="I10021" s="22">
        <v>0</v>
      </c>
      <c r="J10021" s="21" t="s">
        <v>128016</v>
      </c>
    </row>
    <row r="10022" spans="1:10" ht="32" customHeight="1">
      <c r="A10022" s="19" t="s">
        <v>128018</v>
      </c>
      <c r="B10022" s="24">
        <v>69</v>
      </c>
      <c r="C10022" s="22">
        <v>18</v>
      </c>
      <c r="D10022" s="21" t="s">
        <v>102618</v>
      </c>
      <c r="E10022" s="21" t="s">
        <v>102619</v>
      </c>
      <c r="F10022" s="21" t="s">
        <v>102144</v>
      </c>
      <c r="G10022" s="22">
        <v>3</v>
      </c>
      <c r="H10022" s="22">
        <v>11</v>
      </c>
      <c r="I10022" s="22">
        <v>20</v>
      </c>
      <c r="J10022" s="21" t="s">
        <v>128019</v>
      </c>
    </row>
    <row r="10023" spans="1:10" ht="32" customHeight="1">
      <c r="A10023" s="19" t="s">
        <v>128020</v>
      </c>
      <c r="B10023" s="24">
        <v>51</v>
      </c>
      <c r="C10023" s="22">
        <v>21</v>
      </c>
      <c r="D10023" s="21" t="s">
        <v>119252</v>
      </c>
      <c r="E10023" s="21" t="s">
        <v>119253</v>
      </c>
      <c r="F10023" s="21" t="s">
        <v>14775</v>
      </c>
      <c r="G10023" s="22">
        <v>1</v>
      </c>
      <c r="H10023" s="22">
        <v>16</v>
      </c>
      <c r="I10023" s="22">
        <v>26</v>
      </c>
      <c r="J10023" s="21" t="s">
        <v>128021</v>
      </c>
    </row>
    <row r="10024" spans="1:10" ht="32" customHeight="1">
      <c r="A10024" s="19" t="s">
        <v>128022</v>
      </c>
      <c r="B10024" s="24">
        <v>13</v>
      </c>
      <c r="C10024" s="22">
        <v>15</v>
      </c>
      <c r="D10024" s="21" t="s">
        <v>107805</v>
      </c>
      <c r="E10024" s="21" t="s">
        <v>107806</v>
      </c>
      <c r="F10024" s="21" t="s">
        <v>101528</v>
      </c>
      <c r="G10024" s="22">
        <v>10</v>
      </c>
      <c r="H10024" s="22">
        <v>0</v>
      </c>
      <c r="I10024" s="22">
        <v>0</v>
      </c>
      <c r="J10024" s="21" t="s">
        <v>128023</v>
      </c>
    </row>
    <row r="10025" spans="1:10" ht="32" customHeight="1">
      <c r="A10025" s="19" t="s">
        <v>128024</v>
      </c>
      <c r="B10025" s="24">
        <v>28</v>
      </c>
      <c r="C10025" s="22">
        <v>15</v>
      </c>
      <c r="D10025" s="21" t="s">
        <v>110723</v>
      </c>
      <c r="E10025" s="21" t="s">
        <v>110724</v>
      </c>
      <c r="F10025" s="21" t="s">
        <v>14739</v>
      </c>
      <c r="G10025" s="22">
        <v>10</v>
      </c>
      <c r="H10025" s="22">
        <v>0</v>
      </c>
      <c r="I10025" s="22">
        <v>0</v>
      </c>
      <c r="J10025" s="21" t="s">
        <v>128025</v>
      </c>
    </row>
    <row r="10026" spans="1:10" ht="32" customHeight="1">
      <c r="A10026" s="19" t="s">
        <v>128026</v>
      </c>
      <c r="B10026" s="24">
        <v>27</v>
      </c>
      <c r="C10026" s="22">
        <v>15</v>
      </c>
      <c r="D10026" s="21" t="s">
        <v>108664</v>
      </c>
      <c r="E10026" s="21" t="s">
        <v>108665</v>
      </c>
      <c r="F10026" s="21" t="s">
        <v>101522</v>
      </c>
      <c r="G10026" s="22">
        <v>10</v>
      </c>
      <c r="H10026" s="22">
        <v>0</v>
      </c>
      <c r="I10026" s="22">
        <v>0</v>
      </c>
      <c r="J10026" s="21" t="s">
        <v>128027</v>
      </c>
    </row>
    <row r="10027" spans="1:10" ht="32" customHeight="1">
      <c r="A10027" s="19" t="s">
        <v>128028</v>
      </c>
      <c r="B10027" s="24">
        <v>33</v>
      </c>
      <c r="C10027" s="22">
        <v>19</v>
      </c>
      <c r="D10027" s="21" t="s">
        <v>108481</v>
      </c>
      <c r="E10027" s="21" t="s">
        <v>108482</v>
      </c>
      <c r="F10027" s="21" t="s">
        <v>102114</v>
      </c>
      <c r="G10027" s="22">
        <v>1</v>
      </c>
      <c r="H10027" s="22">
        <v>14</v>
      </c>
      <c r="I10027" s="22">
        <v>24</v>
      </c>
      <c r="J10027" s="21" t="s">
        <v>128029</v>
      </c>
    </row>
    <row r="10028" spans="1:10" ht="32" customHeight="1">
      <c r="A10028" s="19" t="s">
        <v>128030</v>
      </c>
      <c r="B10028" s="24">
        <v>33</v>
      </c>
      <c r="C10028" s="22">
        <v>19</v>
      </c>
      <c r="D10028" s="21" t="s">
        <v>108481</v>
      </c>
      <c r="E10028" s="21" t="s">
        <v>108482</v>
      </c>
      <c r="F10028" s="21" t="s">
        <v>102114</v>
      </c>
      <c r="G10028" s="22">
        <v>1</v>
      </c>
      <c r="H10028" s="22">
        <v>14</v>
      </c>
      <c r="I10028" s="22">
        <v>24</v>
      </c>
      <c r="J10028" s="21" t="s">
        <v>128029</v>
      </c>
    </row>
    <row r="10029" spans="1:10" ht="20" customHeight="1">
      <c r="A10029" s="27">
        <v>-999</v>
      </c>
      <c r="B10029" s="24">
        <v>-999</v>
      </c>
      <c r="C10029" s="22">
        <v>-999</v>
      </c>
      <c r="D10029" s="22">
        <v>-999</v>
      </c>
      <c r="E10029" s="22">
        <v>-999</v>
      </c>
      <c r="F10029" s="22">
        <v>-999</v>
      </c>
      <c r="G10029" s="22">
        <v>-999</v>
      </c>
      <c r="H10029" s="22">
        <v>-999</v>
      </c>
      <c r="I10029" s="22">
        <v>-999</v>
      </c>
      <c r="J10029" s="22">
        <v>-999</v>
      </c>
    </row>
    <row r="10030" spans="1:10" ht="32" customHeight="1">
      <c r="A10030" s="19" t="s">
        <v>128031</v>
      </c>
      <c r="B10030" s="24">
        <v>24</v>
      </c>
      <c r="C10030" s="22">
        <v>15</v>
      </c>
      <c r="D10030" s="21" t="s">
        <v>128032</v>
      </c>
      <c r="E10030" s="21" t="s">
        <v>128033</v>
      </c>
      <c r="F10030" s="21" t="s">
        <v>14739</v>
      </c>
      <c r="G10030" s="22">
        <v>10</v>
      </c>
      <c r="H10030" s="22">
        <v>0</v>
      </c>
      <c r="I10030" s="22">
        <v>0</v>
      </c>
      <c r="J10030" s="21" t="s">
        <v>128034</v>
      </c>
    </row>
    <row r="10031" spans="1:10" ht="32" customHeight="1">
      <c r="A10031" s="19" t="s">
        <v>128035</v>
      </c>
      <c r="B10031" s="24">
        <v>18</v>
      </c>
      <c r="C10031" s="22">
        <v>15</v>
      </c>
      <c r="D10031" s="21" t="s">
        <v>128036</v>
      </c>
      <c r="E10031" s="21" t="s">
        <v>128037</v>
      </c>
      <c r="F10031" s="21" t="s">
        <v>101554</v>
      </c>
      <c r="G10031" s="22">
        <v>10</v>
      </c>
      <c r="H10031" s="22">
        <v>0</v>
      </c>
      <c r="I10031" s="22">
        <v>0</v>
      </c>
      <c r="J10031" s="21" t="s">
        <v>128038</v>
      </c>
    </row>
    <row r="10032" spans="1:10" ht="32" customHeight="1">
      <c r="A10032" s="19" t="s">
        <v>128039</v>
      </c>
      <c r="B10032" s="24">
        <v>17</v>
      </c>
      <c r="C10032" s="22">
        <v>15</v>
      </c>
      <c r="D10032" s="21" t="s">
        <v>128040</v>
      </c>
      <c r="E10032" s="21" t="s">
        <v>128041</v>
      </c>
      <c r="F10032" s="21" t="s">
        <v>14739</v>
      </c>
      <c r="G10032" s="22">
        <v>10</v>
      </c>
      <c r="H10032" s="22">
        <v>0</v>
      </c>
      <c r="I10032" s="22">
        <v>0</v>
      </c>
      <c r="J10032" s="21" t="s">
        <v>128042</v>
      </c>
    </row>
    <row r="10033" spans="1:10" ht="32" customHeight="1">
      <c r="A10033" s="19" t="s">
        <v>128043</v>
      </c>
      <c r="B10033" s="24">
        <v>17</v>
      </c>
      <c r="C10033" s="22">
        <v>15</v>
      </c>
      <c r="D10033" s="21" t="s">
        <v>128040</v>
      </c>
      <c r="E10033" s="21" t="s">
        <v>128041</v>
      </c>
      <c r="F10033" s="21" t="s">
        <v>14739</v>
      </c>
      <c r="G10033" s="22">
        <v>10</v>
      </c>
      <c r="H10033" s="22">
        <v>0</v>
      </c>
      <c r="I10033" s="22">
        <v>0</v>
      </c>
      <c r="J10033" s="21" t="s">
        <v>128042</v>
      </c>
    </row>
    <row r="10034" spans="1:10" ht="32" customHeight="1">
      <c r="A10034" s="19" t="s">
        <v>128044</v>
      </c>
      <c r="B10034" s="24">
        <v>31</v>
      </c>
      <c r="C10034" s="22">
        <v>15</v>
      </c>
      <c r="D10034" s="21" t="s">
        <v>114645</v>
      </c>
      <c r="E10034" s="21" t="s">
        <v>114646</v>
      </c>
      <c r="F10034" s="21" t="s">
        <v>101568</v>
      </c>
      <c r="G10034" s="22">
        <v>1</v>
      </c>
      <c r="H10034" s="22">
        <v>10</v>
      </c>
      <c r="I10034" s="22">
        <v>16</v>
      </c>
      <c r="J10034" s="21" t="s">
        <v>128045</v>
      </c>
    </row>
    <row r="10035" spans="1:10" ht="32" customHeight="1">
      <c r="A10035" s="19" t="s">
        <v>128046</v>
      </c>
      <c r="B10035" s="24">
        <v>31</v>
      </c>
      <c r="C10035" s="22">
        <v>15</v>
      </c>
      <c r="D10035" s="21" t="s">
        <v>114645</v>
      </c>
      <c r="E10035" s="21" t="s">
        <v>114646</v>
      </c>
      <c r="F10035" s="21" t="s">
        <v>101568</v>
      </c>
      <c r="G10035" s="22">
        <v>1</v>
      </c>
      <c r="H10035" s="22">
        <v>10</v>
      </c>
      <c r="I10035" s="22">
        <v>16</v>
      </c>
      <c r="J10035" s="21" t="s">
        <v>128045</v>
      </c>
    </row>
    <row r="10036" spans="1:10" ht="32" customHeight="1">
      <c r="A10036" s="19" t="s">
        <v>128047</v>
      </c>
      <c r="B10036" s="24">
        <v>28</v>
      </c>
      <c r="C10036" s="22">
        <v>15</v>
      </c>
      <c r="D10036" s="21" t="s">
        <v>116191</v>
      </c>
      <c r="E10036" s="21" t="s">
        <v>116192</v>
      </c>
      <c r="F10036" s="21" t="s">
        <v>101554</v>
      </c>
      <c r="G10036" s="22">
        <v>10</v>
      </c>
      <c r="H10036" s="22">
        <v>0</v>
      </c>
      <c r="I10036" s="22">
        <v>0</v>
      </c>
      <c r="J10036" s="21" t="s">
        <v>128048</v>
      </c>
    </row>
    <row r="10037" spans="1:10" ht="32" customHeight="1">
      <c r="A10037" s="19" t="s">
        <v>128049</v>
      </c>
      <c r="B10037" s="24">
        <v>28</v>
      </c>
      <c r="C10037" s="22">
        <v>15</v>
      </c>
      <c r="D10037" s="21" t="s">
        <v>116191</v>
      </c>
      <c r="E10037" s="21" t="s">
        <v>116192</v>
      </c>
      <c r="F10037" s="21" t="s">
        <v>101554</v>
      </c>
      <c r="G10037" s="22">
        <v>10</v>
      </c>
      <c r="H10037" s="22">
        <v>0</v>
      </c>
      <c r="I10037" s="22">
        <v>0</v>
      </c>
      <c r="J10037" s="21" t="s">
        <v>128048</v>
      </c>
    </row>
    <row r="10038" spans="1:10" ht="32" customHeight="1">
      <c r="A10038" s="19" t="s">
        <v>128050</v>
      </c>
      <c r="B10038" s="24">
        <v>17</v>
      </c>
      <c r="C10038" s="22">
        <v>15</v>
      </c>
      <c r="D10038" s="21" t="s">
        <v>116533</v>
      </c>
      <c r="E10038" s="21" t="s">
        <v>116534</v>
      </c>
      <c r="F10038" s="21" t="s">
        <v>101522</v>
      </c>
      <c r="G10038" s="22">
        <v>10</v>
      </c>
      <c r="H10038" s="22">
        <v>0</v>
      </c>
      <c r="I10038" s="22">
        <v>0</v>
      </c>
      <c r="J10038" s="21" t="s">
        <v>128051</v>
      </c>
    </row>
    <row r="10039" spans="1:10" ht="32" customHeight="1">
      <c r="A10039" s="19" t="s">
        <v>128052</v>
      </c>
      <c r="B10039" s="24">
        <v>22</v>
      </c>
      <c r="C10039" s="22">
        <v>38</v>
      </c>
      <c r="D10039" s="21" t="s">
        <v>105603</v>
      </c>
      <c r="E10039" s="21" t="s">
        <v>105604</v>
      </c>
      <c r="F10039" s="21" t="s">
        <v>101533</v>
      </c>
      <c r="G10039" s="22">
        <v>9</v>
      </c>
      <c r="H10039" s="22">
        <v>25</v>
      </c>
      <c r="I10039" s="22">
        <v>35</v>
      </c>
      <c r="J10039" s="21" t="s">
        <v>128053</v>
      </c>
    </row>
    <row r="10040" spans="1:10" ht="32" customHeight="1">
      <c r="A10040" s="19" t="s">
        <v>128054</v>
      </c>
      <c r="B10040" s="24">
        <v>41</v>
      </c>
      <c r="C10040" s="22">
        <v>15</v>
      </c>
      <c r="D10040" s="21" t="s">
        <v>104286</v>
      </c>
      <c r="E10040" s="21" t="s">
        <v>104287</v>
      </c>
      <c r="F10040" s="21" t="s">
        <v>14739</v>
      </c>
      <c r="G10040" s="22">
        <v>10</v>
      </c>
      <c r="H10040" s="22">
        <v>0</v>
      </c>
      <c r="I10040" s="22">
        <v>0</v>
      </c>
      <c r="J10040" s="21" t="s">
        <v>128055</v>
      </c>
    </row>
    <row r="10041" spans="1:10" ht="32" customHeight="1">
      <c r="A10041" s="19" t="s">
        <v>128056</v>
      </c>
      <c r="B10041" s="24">
        <v>19</v>
      </c>
      <c r="C10041" s="22">
        <v>15</v>
      </c>
      <c r="D10041" s="21" t="s">
        <v>128057</v>
      </c>
      <c r="E10041" s="21" t="s">
        <v>128058</v>
      </c>
      <c r="F10041" s="21" t="s">
        <v>14739</v>
      </c>
      <c r="G10041" s="22">
        <v>10</v>
      </c>
      <c r="H10041" s="22">
        <v>0</v>
      </c>
      <c r="I10041" s="22">
        <v>0</v>
      </c>
      <c r="J10041" s="21" t="s">
        <v>128059</v>
      </c>
    </row>
    <row r="10042" spans="1:10" ht="32" customHeight="1">
      <c r="A10042" s="19" t="s">
        <v>128060</v>
      </c>
      <c r="B10042" s="24">
        <v>27</v>
      </c>
      <c r="C10042" s="22">
        <v>15</v>
      </c>
      <c r="D10042" s="21" t="s">
        <v>109805</v>
      </c>
      <c r="E10042" s="21" t="s">
        <v>109806</v>
      </c>
      <c r="F10042" s="21" t="s">
        <v>101528</v>
      </c>
      <c r="G10042" s="22">
        <v>10</v>
      </c>
      <c r="H10042" s="22">
        <v>0</v>
      </c>
      <c r="I10042" s="22">
        <v>0</v>
      </c>
      <c r="J10042" s="21" t="s">
        <v>128061</v>
      </c>
    </row>
    <row r="10043" spans="1:10" ht="32" customHeight="1">
      <c r="A10043" s="19" t="s">
        <v>128062</v>
      </c>
      <c r="B10043" s="24">
        <v>17</v>
      </c>
      <c r="C10043" s="22">
        <v>31</v>
      </c>
      <c r="D10043" s="21" t="s">
        <v>128063</v>
      </c>
      <c r="E10043" s="21" t="s">
        <v>128064</v>
      </c>
      <c r="F10043" s="21" t="s">
        <v>101757</v>
      </c>
      <c r="G10043" s="22">
        <v>8</v>
      </c>
      <c r="H10043" s="22">
        <v>19</v>
      </c>
      <c r="I10043" s="22">
        <v>29</v>
      </c>
      <c r="J10043" s="21" t="s">
        <v>128065</v>
      </c>
    </row>
    <row r="10044" spans="1:10" ht="32" customHeight="1">
      <c r="A10044" s="19" t="s">
        <v>128066</v>
      </c>
      <c r="B10044" s="24">
        <v>16</v>
      </c>
      <c r="C10044" s="22">
        <v>20</v>
      </c>
      <c r="D10044" s="21" t="s">
        <v>116577</v>
      </c>
      <c r="E10044" s="21" t="s">
        <v>116578</v>
      </c>
      <c r="F10044" s="21" t="s">
        <v>101568</v>
      </c>
      <c r="G10044" s="22">
        <v>4</v>
      </c>
      <c r="H10044" s="22">
        <v>12</v>
      </c>
      <c r="I10044" s="22">
        <v>27</v>
      </c>
      <c r="J10044" s="21" t="s">
        <v>128067</v>
      </c>
    </row>
    <row r="10045" spans="1:10" ht="32" customHeight="1">
      <c r="A10045" s="19" t="s">
        <v>128068</v>
      </c>
      <c r="B10045" s="24">
        <v>20</v>
      </c>
      <c r="C10045" s="22">
        <v>15</v>
      </c>
      <c r="D10045" s="21" t="s">
        <v>128069</v>
      </c>
      <c r="E10045" s="21" t="s">
        <v>128070</v>
      </c>
      <c r="F10045" s="21" t="s">
        <v>14739</v>
      </c>
      <c r="G10045" s="22">
        <v>10</v>
      </c>
      <c r="H10045" s="22">
        <v>0</v>
      </c>
      <c r="I10045" s="22">
        <v>0</v>
      </c>
      <c r="J10045" s="21" t="s">
        <v>128071</v>
      </c>
    </row>
    <row r="10046" spans="1:10" ht="32" customHeight="1">
      <c r="A10046" s="19" t="s">
        <v>128072</v>
      </c>
      <c r="B10046" s="24">
        <v>22</v>
      </c>
      <c r="C10046" s="22">
        <v>15</v>
      </c>
      <c r="D10046" s="21" t="s">
        <v>103475</v>
      </c>
      <c r="E10046" s="21" t="s">
        <v>103476</v>
      </c>
      <c r="F10046" s="21" t="s">
        <v>14739</v>
      </c>
      <c r="G10046" s="22">
        <v>10</v>
      </c>
      <c r="H10046" s="22">
        <v>0</v>
      </c>
      <c r="I10046" s="22">
        <v>0</v>
      </c>
      <c r="J10046" s="21" t="s">
        <v>128073</v>
      </c>
    </row>
    <row r="10047" spans="1:10" ht="32" customHeight="1">
      <c r="A10047" s="19" t="s">
        <v>128074</v>
      </c>
      <c r="B10047" s="24">
        <v>38</v>
      </c>
      <c r="C10047" s="22">
        <v>33</v>
      </c>
      <c r="D10047" s="21" t="s">
        <v>105907</v>
      </c>
      <c r="E10047" s="21" t="s">
        <v>105908</v>
      </c>
      <c r="F10047" s="21" t="s">
        <v>101548</v>
      </c>
      <c r="G10047" s="22">
        <v>11</v>
      </c>
      <c r="H10047" s="22">
        <v>18</v>
      </c>
      <c r="I10047" s="22">
        <v>28</v>
      </c>
      <c r="J10047" s="21" t="s">
        <v>128075</v>
      </c>
    </row>
    <row r="10048" spans="1:10" ht="32" customHeight="1">
      <c r="A10048" s="19" t="s">
        <v>128076</v>
      </c>
      <c r="B10048" s="24">
        <v>13</v>
      </c>
      <c r="C10048" s="22">
        <v>17</v>
      </c>
      <c r="D10048" s="21" t="s">
        <v>126312</v>
      </c>
      <c r="E10048" s="21" t="s">
        <v>126313</v>
      </c>
      <c r="F10048" s="21" t="s">
        <v>101543</v>
      </c>
      <c r="G10048" s="22">
        <v>5</v>
      </c>
      <c r="H10048" s="22">
        <v>8</v>
      </c>
      <c r="I10048" s="22">
        <v>17</v>
      </c>
      <c r="J10048" s="21" t="s">
        <v>128077</v>
      </c>
    </row>
    <row r="10049" spans="1:10" ht="32" customHeight="1">
      <c r="A10049" s="19" t="s">
        <v>128078</v>
      </c>
      <c r="B10049" s="24">
        <v>27</v>
      </c>
      <c r="C10049" s="22">
        <v>29</v>
      </c>
      <c r="D10049" s="21" t="s">
        <v>111965</v>
      </c>
      <c r="E10049" s="21" t="s">
        <v>111966</v>
      </c>
      <c r="F10049" s="21" t="s">
        <v>103652</v>
      </c>
      <c r="G10049" s="22">
        <v>7</v>
      </c>
      <c r="H10049" s="22">
        <v>18</v>
      </c>
      <c r="I10049" s="22">
        <v>28</v>
      </c>
      <c r="J10049" s="21" t="s">
        <v>128079</v>
      </c>
    </row>
    <row r="10050" spans="1:10" ht="32" customHeight="1">
      <c r="A10050" s="19" t="s">
        <v>128080</v>
      </c>
      <c r="B10050" s="24">
        <v>24</v>
      </c>
      <c r="C10050" s="22">
        <v>15</v>
      </c>
      <c r="D10050" s="21" t="s">
        <v>104031</v>
      </c>
      <c r="E10050" s="21" t="s">
        <v>104032</v>
      </c>
      <c r="F10050" s="21" t="s">
        <v>101522</v>
      </c>
      <c r="G10050" s="22">
        <v>10</v>
      </c>
      <c r="H10050" s="22">
        <v>0</v>
      </c>
      <c r="I10050" s="22">
        <v>0</v>
      </c>
      <c r="J10050" s="21" t="s">
        <v>128081</v>
      </c>
    </row>
    <row r="10051" spans="1:10" ht="32" customHeight="1">
      <c r="A10051" s="19" t="s">
        <v>128082</v>
      </c>
      <c r="B10051" s="24">
        <v>25</v>
      </c>
      <c r="C10051" s="22">
        <v>15</v>
      </c>
      <c r="D10051" s="21" t="s">
        <v>127853</v>
      </c>
      <c r="E10051" s="21" t="s">
        <v>127854</v>
      </c>
      <c r="F10051" s="21" t="s">
        <v>101694</v>
      </c>
      <c r="G10051" s="22">
        <v>1</v>
      </c>
      <c r="H10051" s="22">
        <v>9</v>
      </c>
      <c r="I10051" s="22">
        <v>14</v>
      </c>
      <c r="J10051" s="21" t="s">
        <v>128083</v>
      </c>
    </row>
    <row r="10052" spans="1:10" ht="32" customHeight="1">
      <c r="A10052" s="19" t="s">
        <v>128084</v>
      </c>
      <c r="B10052" s="24">
        <v>28</v>
      </c>
      <c r="C10052" s="22">
        <v>18</v>
      </c>
      <c r="D10052" s="21" t="s">
        <v>128085</v>
      </c>
      <c r="E10052" s="21" t="s">
        <v>128086</v>
      </c>
      <c r="F10052" s="21" t="s">
        <v>102144</v>
      </c>
      <c r="G10052" s="22">
        <v>1</v>
      </c>
      <c r="H10052" s="22">
        <v>13</v>
      </c>
      <c r="I10052" s="22">
        <v>20</v>
      </c>
      <c r="J10052" s="21" t="s">
        <v>128087</v>
      </c>
    </row>
    <row r="10053" spans="1:10" ht="32" customHeight="1">
      <c r="A10053" s="19" t="s">
        <v>128088</v>
      </c>
      <c r="B10053" s="24">
        <v>15</v>
      </c>
      <c r="C10053" s="22">
        <v>23</v>
      </c>
      <c r="D10053" s="21" t="s">
        <v>112417</v>
      </c>
      <c r="E10053" s="21" t="s">
        <v>112418</v>
      </c>
      <c r="F10053" s="21" t="s">
        <v>102001</v>
      </c>
      <c r="G10053" s="22">
        <v>8</v>
      </c>
      <c r="H10053" s="22">
        <v>11</v>
      </c>
      <c r="I10053" s="22">
        <v>23</v>
      </c>
      <c r="J10053" s="21" t="s">
        <v>128089</v>
      </c>
    </row>
    <row r="10054" spans="1:10" ht="32" customHeight="1">
      <c r="A10054" s="19" t="s">
        <v>128090</v>
      </c>
      <c r="B10054" s="24">
        <v>25</v>
      </c>
      <c r="C10054" s="22">
        <v>23</v>
      </c>
      <c r="D10054" s="21" t="s">
        <v>106428</v>
      </c>
      <c r="E10054" s="21" t="s">
        <v>106429</v>
      </c>
      <c r="F10054" s="21" t="s">
        <v>101710</v>
      </c>
      <c r="G10054" s="22">
        <v>1</v>
      </c>
      <c r="H10054" s="22">
        <v>18</v>
      </c>
      <c r="I10054" s="22">
        <v>31</v>
      </c>
      <c r="J10054" s="21" t="s">
        <v>128091</v>
      </c>
    </row>
    <row r="10055" spans="1:10" ht="32" customHeight="1">
      <c r="A10055" s="19" t="s">
        <v>128092</v>
      </c>
      <c r="B10055" s="24">
        <v>18</v>
      </c>
      <c r="C10055" s="22">
        <v>42</v>
      </c>
      <c r="D10055" s="21" t="s">
        <v>128093</v>
      </c>
      <c r="E10055" s="21" t="s">
        <v>128094</v>
      </c>
      <c r="F10055" s="21" t="s">
        <v>104349</v>
      </c>
      <c r="G10055" s="22">
        <v>7</v>
      </c>
      <c r="H10055" s="22">
        <v>12</v>
      </c>
      <c r="I10055" s="22">
        <v>22</v>
      </c>
      <c r="J10055" s="21" t="s">
        <v>128095</v>
      </c>
    </row>
    <row r="10056" spans="1:10" ht="32" customHeight="1">
      <c r="A10056" s="19" t="s">
        <v>128096</v>
      </c>
      <c r="B10056" s="24">
        <v>27</v>
      </c>
      <c r="C10056" s="22">
        <v>15</v>
      </c>
      <c r="D10056" s="21" t="s">
        <v>125219</v>
      </c>
      <c r="E10056" s="21" t="s">
        <v>125220</v>
      </c>
      <c r="F10056" s="21" t="s">
        <v>14739</v>
      </c>
      <c r="G10056" s="22">
        <v>10</v>
      </c>
      <c r="H10056" s="22">
        <v>0</v>
      </c>
      <c r="I10056" s="22">
        <v>0</v>
      </c>
      <c r="J10056" s="21" t="s">
        <v>125221</v>
      </c>
    </row>
    <row r="10057" spans="1:10" ht="32" customHeight="1">
      <c r="A10057" s="19" t="s">
        <v>128097</v>
      </c>
      <c r="B10057" s="24">
        <v>22</v>
      </c>
      <c r="C10057" s="22">
        <v>15</v>
      </c>
      <c r="D10057" s="21" t="s">
        <v>112012</v>
      </c>
      <c r="E10057" s="21" t="s">
        <v>112013</v>
      </c>
      <c r="F10057" s="21" t="s">
        <v>101563</v>
      </c>
      <c r="G10057" s="22">
        <v>10</v>
      </c>
      <c r="H10057" s="22">
        <v>0</v>
      </c>
      <c r="I10057" s="22">
        <v>0</v>
      </c>
      <c r="J10057" s="21" t="s">
        <v>127638</v>
      </c>
    </row>
    <row r="10058" spans="1:10" ht="32" customHeight="1">
      <c r="A10058" s="19" t="s">
        <v>128098</v>
      </c>
      <c r="B10058" s="24">
        <v>23</v>
      </c>
      <c r="C10058" s="22">
        <v>15</v>
      </c>
      <c r="D10058" s="21" t="s">
        <v>128099</v>
      </c>
      <c r="E10058" s="21" t="s">
        <v>128100</v>
      </c>
      <c r="F10058" s="21" t="s">
        <v>14739</v>
      </c>
      <c r="G10058" s="22">
        <v>10</v>
      </c>
      <c r="H10058" s="22">
        <v>0</v>
      </c>
      <c r="I10058" s="22">
        <v>0</v>
      </c>
      <c r="J10058" s="21" t="s">
        <v>128101</v>
      </c>
    </row>
    <row r="10059" spans="1:10" ht="32" customHeight="1">
      <c r="A10059" s="19" t="s">
        <v>128102</v>
      </c>
      <c r="B10059" s="24">
        <v>24</v>
      </c>
      <c r="C10059" s="22">
        <v>97</v>
      </c>
      <c r="D10059" s="21" t="s">
        <v>128103</v>
      </c>
      <c r="E10059" s="21" t="s">
        <v>128104</v>
      </c>
      <c r="F10059" s="21" t="s">
        <v>128105</v>
      </c>
      <c r="G10059" s="22">
        <v>15</v>
      </c>
      <c r="H10059" s="22">
        <v>10</v>
      </c>
      <c r="I10059" s="22">
        <v>22</v>
      </c>
      <c r="J10059" s="21" t="s">
        <v>128106</v>
      </c>
    </row>
    <row r="10060" spans="1:10" ht="32" customHeight="1">
      <c r="A10060" s="19" t="s">
        <v>128107</v>
      </c>
      <c r="B10060" s="24">
        <v>24</v>
      </c>
      <c r="C10060" s="22">
        <v>97</v>
      </c>
      <c r="D10060" s="21" t="s">
        <v>128103</v>
      </c>
      <c r="E10060" s="21" t="s">
        <v>128104</v>
      </c>
      <c r="F10060" s="21" t="s">
        <v>128105</v>
      </c>
      <c r="G10060" s="22">
        <v>15</v>
      </c>
      <c r="H10060" s="22">
        <v>10</v>
      </c>
      <c r="I10060" s="22">
        <v>22</v>
      </c>
      <c r="J10060" s="21" t="s">
        <v>128106</v>
      </c>
    </row>
    <row r="10061" spans="1:10" ht="32" customHeight="1">
      <c r="A10061" s="19" t="s">
        <v>128108</v>
      </c>
      <c r="B10061" s="24">
        <v>25</v>
      </c>
      <c r="C10061" s="22">
        <v>15</v>
      </c>
      <c r="D10061" s="21" t="s">
        <v>105474</v>
      </c>
      <c r="E10061" s="21" t="s">
        <v>105475</v>
      </c>
      <c r="F10061" s="21" t="s">
        <v>14739</v>
      </c>
      <c r="G10061" s="22">
        <v>10</v>
      </c>
      <c r="H10061" s="22">
        <v>0</v>
      </c>
      <c r="I10061" s="22">
        <v>0</v>
      </c>
      <c r="J10061" s="21" t="s">
        <v>128109</v>
      </c>
    </row>
    <row r="10062" spans="1:10" ht="32" customHeight="1">
      <c r="A10062" s="19" t="s">
        <v>128110</v>
      </c>
      <c r="B10062" s="24">
        <v>26</v>
      </c>
      <c r="C10062" s="22">
        <v>15</v>
      </c>
      <c r="D10062" s="21" t="s">
        <v>108548</v>
      </c>
      <c r="E10062" s="21" t="s">
        <v>108549</v>
      </c>
      <c r="F10062" s="21" t="s">
        <v>101554</v>
      </c>
      <c r="G10062" s="22">
        <v>10</v>
      </c>
      <c r="H10062" s="22">
        <v>0</v>
      </c>
      <c r="I10062" s="22">
        <v>0</v>
      </c>
      <c r="J10062" s="21" t="s">
        <v>108550</v>
      </c>
    </row>
    <row r="10063" spans="1:10" ht="32" customHeight="1">
      <c r="A10063" s="19" t="s">
        <v>128111</v>
      </c>
      <c r="B10063" s="24">
        <v>12</v>
      </c>
      <c r="C10063" s="22">
        <v>15</v>
      </c>
      <c r="D10063" s="21" t="s">
        <v>127738</v>
      </c>
      <c r="E10063" s="21" t="s">
        <v>127739</v>
      </c>
      <c r="F10063" s="21" t="s">
        <v>101727</v>
      </c>
      <c r="G10063" s="22">
        <v>10</v>
      </c>
      <c r="H10063" s="22">
        <v>0</v>
      </c>
      <c r="I10063" s="22">
        <v>0</v>
      </c>
      <c r="J10063" s="21" t="s">
        <v>128112</v>
      </c>
    </row>
    <row r="10064" spans="1:10" ht="32" customHeight="1">
      <c r="A10064" s="19" t="s">
        <v>128113</v>
      </c>
      <c r="B10064" s="24">
        <v>52</v>
      </c>
      <c r="C10064" s="22">
        <v>15</v>
      </c>
      <c r="D10064" s="21" t="s">
        <v>113839</v>
      </c>
      <c r="E10064" s="21" t="s">
        <v>113840</v>
      </c>
      <c r="F10064" s="21" t="s">
        <v>101554</v>
      </c>
      <c r="G10064" s="22">
        <v>10</v>
      </c>
      <c r="H10064" s="22">
        <v>0</v>
      </c>
      <c r="I10064" s="22">
        <v>0</v>
      </c>
      <c r="J10064" s="21" t="s">
        <v>128114</v>
      </c>
    </row>
    <row r="10065" spans="1:10" ht="32" customHeight="1">
      <c r="A10065" s="19" t="s">
        <v>128115</v>
      </c>
      <c r="B10065" s="24">
        <v>24</v>
      </c>
      <c r="C10065" s="22">
        <v>15</v>
      </c>
      <c r="D10065" s="21" t="s">
        <v>106747</v>
      </c>
      <c r="E10065" s="21" t="s">
        <v>106748</v>
      </c>
      <c r="F10065" s="21" t="s">
        <v>101554</v>
      </c>
      <c r="G10065" s="22">
        <v>10</v>
      </c>
      <c r="H10065" s="22">
        <v>0</v>
      </c>
      <c r="I10065" s="22">
        <v>0</v>
      </c>
      <c r="J10065" s="21" t="s">
        <v>106749</v>
      </c>
    </row>
    <row r="10066" spans="1:10" ht="32" customHeight="1">
      <c r="A10066" s="19" t="s">
        <v>128116</v>
      </c>
      <c r="B10066" s="24">
        <v>19</v>
      </c>
      <c r="C10066" s="22">
        <v>25</v>
      </c>
      <c r="D10066" s="21" t="s">
        <v>125785</v>
      </c>
      <c r="E10066" s="21" t="s">
        <v>125786</v>
      </c>
      <c r="F10066" s="21" t="s">
        <v>101694</v>
      </c>
      <c r="G10066" s="22">
        <v>6</v>
      </c>
      <c r="H10066" s="22">
        <v>15</v>
      </c>
      <c r="I10066" s="22">
        <v>26</v>
      </c>
      <c r="J10066" s="21" t="s">
        <v>128117</v>
      </c>
    </row>
    <row r="10067" spans="1:10" ht="32" customHeight="1">
      <c r="A10067" s="19" t="s">
        <v>128118</v>
      </c>
      <c r="B10067" s="24">
        <v>25</v>
      </c>
      <c r="C10067" s="22">
        <v>16</v>
      </c>
      <c r="D10067" s="21" t="s">
        <v>128119</v>
      </c>
      <c r="E10067" s="21" t="s">
        <v>128120</v>
      </c>
      <c r="F10067" s="21" t="s">
        <v>101533</v>
      </c>
      <c r="G10067" s="22">
        <v>3</v>
      </c>
      <c r="H10067" s="22">
        <v>9</v>
      </c>
      <c r="I10067" s="22">
        <v>16</v>
      </c>
      <c r="J10067" s="21" t="s">
        <v>128121</v>
      </c>
    </row>
    <row r="10068" spans="1:10" ht="32" customHeight="1">
      <c r="A10068" s="19" t="s">
        <v>128122</v>
      </c>
      <c r="B10068" s="24">
        <v>17</v>
      </c>
      <c r="C10068" s="22">
        <v>19</v>
      </c>
      <c r="D10068" s="21" t="s">
        <v>111852</v>
      </c>
      <c r="E10068" s="21" t="s">
        <v>111853</v>
      </c>
      <c r="F10068" s="21" t="s">
        <v>102114</v>
      </c>
      <c r="G10068" s="22">
        <v>2</v>
      </c>
      <c r="H10068" s="22">
        <v>13</v>
      </c>
      <c r="I10068" s="22">
        <v>22</v>
      </c>
      <c r="J10068" s="21" t="s">
        <v>128123</v>
      </c>
    </row>
    <row r="10069" spans="1:10" ht="32" customHeight="1">
      <c r="A10069" s="19" t="s">
        <v>128124</v>
      </c>
      <c r="B10069" s="24">
        <v>19</v>
      </c>
      <c r="C10069" s="22">
        <v>15</v>
      </c>
      <c r="D10069" s="21" t="s">
        <v>127276</v>
      </c>
      <c r="E10069" s="21" t="s">
        <v>127277</v>
      </c>
      <c r="F10069" s="21" t="s">
        <v>101554</v>
      </c>
      <c r="G10069" s="22">
        <v>10</v>
      </c>
      <c r="H10069" s="22">
        <v>0</v>
      </c>
      <c r="I10069" s="22">
        <v>0</v>
      </c>
      <c r="J10069" s="21" t="s">
        <v>128125</v>
      </c>
    </row>
    <row r="10070" spans="1:10" ht="32" customHeight="1">
      <c r="A10070" s="19" t="s">
        <v>128126</v>
      </c>
      <c r="B10070" s="24">
        <v>24</v>
      </c>
      <c r="C10070" s="22">
        <v>15</v>
      </c>
      <c r="D10070" s="21" t="s">
        <v>128127</v>
      </c>
      <c r="E10070" s="21" t="s">
        <v>128128</v>
      </c>
      <c r="F10070" s="21" t="s">
        <v>101694</v>
      </c>
      <c r="G10070" s="22">
        <v>10</v>
      </c>
      <c r="H10070" s="22">
        <v>0</v>
      </c>
      <c r="I10070" s="22">
        <v>0</v>
      </c>
      <c r="J10070" s="21" t="s">
        <v>128129</v>
      </c>
    </row>
    <row r="10071" spans="1:10" ht="32" customHeight="1">
      <c r="A10071" s="19" t="s">
        <v>128130</v>
      </c>
      <c r="B10071" s="24">
        <v>30</v>
      </c>
      <c r="C10071" s="22">
        <v>15</v>
      </c>
      <c r="D10071" s="21" t="s">
        <v>116743</v>
      </c>
      <c r="E10071" s="21" t="s">
        <v>116744</v>
      </c>
      <c r="F10071" s="21" t="s">
        <v>101694</v>
      </c>
      <c r="G10071" s="22">
        <v>10</v>
      </c>
      <c r="H10071" s="22">
        <v>0</v>
      </c>
      <c r="I10071" s="22">
        <v>0</v>
      </c>
      <c r="J10071" s="21" t="s">
        <v>128131</v>
      </c>
    </row>
    <row r="10072" spans="1:10" ht="32" customHeight="1">
      <c r="A10072" s="19" t="s">
        <v>128132</v>
      </c>
      <c r="B10072" s="24">
        <v>31</v>
      </c>
      <c r="C10072" s="22">
        <v>17</v>
      </c>
      <c r="D10072" s="21" t="s">
        <v>105483</v>
      </c>
      <c r="E10072" s="21" t="s">
        <v>105484</v>
      </c>
      <c r="F10072" s="21" t="s">
        <v>101543</v>
      </c>
      <c r="G10072" s="22">
        <v>6</v>
      </c>
      <c r="H10072" s="22">
        <v>7</v>
      </c>
      <c r="I10072" s="22">
        <v>20</v>
      </c>
      <c r="J10072" s="21" t="s">
        <v>128133</v>
      </c>
    </row>
    <row r="10073" spans="1:10" ht="32" customHeight="1">
      <c r="A10073" s="19" t="s">
        <v>128134</v>
      </c>
      <c r="B10073" s="24">
        <v>19</v>
      </c>
      <c r="C10073" s="22">
        <v>15</v>
      </c>
      <c r="D10073" s="21" t="s">
        <v>128135</v>
      </c>
      <c r="E10073" s="21" t="s">
        <v>128136</v>
      </c>
      <c r="F10073" s="21" t="s">
        <v>101694</v>
      </c>
      <c r="G10073" s="22">
        <v>10</v>
      </c>
      <c r="H10073" s="22">
        <v>0</v>
      </c>
      <c r="I10073" s="22">
        <v>0</v>
      </c>
      <c r="J10073" s="21" t="s">
        <v>128137</v>
      </c>
    </row>
    <row r="10074" spans="1:10" ht="32" customHeight="1">
      <c r="A10074" s="19" t="s">
        <v>128138</v>
      </c>
      <c r="B10074" s="24">
        <v>27</v>
      </c>
      <c r="C10074" s="22">
        <v>18</v>
      </c>
      <c r="D10074" s="21" t="s">
        <v>128139</v>
      </c>
      <c r="E10074" s="21" t="s">
        <v>128140</v>
      </c>
      <c r="F10074" s="21" t="s">
        <v>102144</v>
      </c>
      <c r="G10074" s="22">
        <v>2</v>
      </c>
      <c r="H10074" s="22">
        <v>12</v>
      </c>
      <c r="I10074" s="22">
        <v>20</v>
      </c>
      <c r="J10074" s="21" t="s">
        <v>128141</v>
      </c>
    </row>
    <row r="10075" spans="1:10" ht="32" customHeight="1">
      <c r="A10075" s="19" t="s">
        <v>128142</v>
      </c>
      <c r="B10075" s="24">
        <v>27</v>
      </c>
      <c r="C10075" s="22">
        <v>18</v>
      </c>
      <c r="D10075" s="21" t="s">
        <v>128139</v>
      </c>
      <c r="E10075" s="21" t="s">
        <v>128140</v>
      </c>
      <c r="F10075" s="21" t="s">
        <v>102144</v>
      </c>
      <c r="G10075" s="22">
        <v>2</v>
      </c>
      <c r="H10075" s="22">
        <v>12</v>
      </c>
      <c r="I10075" s="22">
        <v>20</v>
      </c>
      <c r="J10075" s="21" t="s">
        <v>128141</v>
      </c>
    </row>
    <row r="10076" spans="1:10" ht="32" customHeight="1">
      <c r="A10076" s="19" t="s">
        <v>128143</v>
      </c>
      <c r="B10076" s="24">
        <v>41</v>
      </c>
      <c r="C10076" s="22">
        <v>31</v>
      </c>
      <c r="D10076" s="21" t="s">
        <v>102829</v>
      </c>
      <c r="E10076" s="21" t="s">
        <v>102830</v>
      </c>
      <c r="F10076" s="21" t="s">
        <v>102727</v>
      </c>
      <c r="G10076" s="22">
        <v>6</v>
      </c>
      <c r="H10076" s="22">
        <v>21</v>
      </c>
      <c r="I10076" s="22">
        <v>38</v>
      </c>
      <c r="J10076" s="21" t="s">
        <v>128144</v>
      </c>
    </row>
    <row r="10077" spans="1:10" ht="32" customHeight="1">
      <c r="A10077" s="19" t="s">
        <v>128145</v>
      </c>
      <c r="B10077" s="24">
        <v>41</v>
      </c>
      <c r="C10077" s="22">
        <v>31</v>
      </c>
      <c r="D10077" s="21" t="s">
        <v>102829</v>
      </c>
      <c r="E10077" s="21" t="s">
        <v>102830</v>
      </c>
      <c r="F10077" s="21" t="s">
        <v>102727</v>
      </c>
      <c r="G10077" s="22">
        <v>6</v>
      </c>
      <c r="H10077" s="22">
        <v>21</v>
      </c>
      <c r="I10077" s="22">
        <v>38</v>
      </c>
      <c r="J10077" s="21" t="s">
        <v>128144</v>
      </c>
    </row>
    <row r="10078" spans="1:10" ht="32" customHeight="1">
      <c r="A10078" s="19" t="s">
        <v>128146</v>
      </c>
      <c r="B10078" s="24">
        <v>17</v>
      </c>
      <c r="C10078" s="22">
        <v>27</v>
      </c>
      <c r="D10078" s="21" t="s">
        <v>101939</v>
      </c>
      <c r="E10078" s="21" t="s">
        <v>101940</v>
      </c>
      <c r="F10078" s="21" t="s">
        <v>128147</v>
      </c>
      <c r="G10078" s="22">
        <v>12</v>
      </c>
      <c r="H10078" s="22">
        <v>11</v>
      </c>
      <c r="I10078" s="22">
        <v>18</v>
      </c>
      <c r="J10078" s="21" t="s">
        <v>128148</v>
      </c>
    </row>
    <row r="10079" spans="1:10" ht="32" customHeight="1">
      <c r="A10079" s="19" t="s">
        <v>128149</v>
      </c>
      <c r="B10079" s="24">
        <v>17</v>
      </c>
      <c r="C10079" s="22">
        <v>27</v>
      </c>
      <c r="D10079" s="21" t="s">
        <v>101939</v>
      </c>
      <c r="E10079" s="21" t="s">
        <v>101940</v>
      </c>
      <c r="F10079" s="21" t="s">
        <v>128147</v>
      </c>
      <c r="G10079" s="22">
        <v>12</v>
      </c>
      <c r="H10079" s="22">
        <v>11</v>
      </c>
      <c r="I10079" s="22">
        <v>18</v>
      </c>
      <c r="J10079" s="21" t="s">
        <v>128148</v>
      </c>
    </row>
    <row r="10080" spans="1:10" ht="32" customHeight="1">
      <c r="A10080" s="19" t="s">
        <v>128150</v>
      </c>
      <c r="B10080" s="24">
        <v>34</v>
      </c>
      <c r="C10080" s="22">
        <v>15</v>
      </c>
      <c r="D10080" s="21" t="s">
        <v>118139</v>
      </c>
      <c r="E10080" s="21" t="s">
        <v>118140</v>
      </c>
      <c r="F10080" s="21" t="s">
        <v>101554</v>
      </c>
      <c r="G10080" s="22">
        <v>10</v>
      </c>
      <c r="H10080" s="22">
        <v>0</v>
      </c>
      <c r="I10080" s="22">
        <v>0</v>
      </c>
      <c r="J10080" s="21" t="s">
        <v>128151</v>
      </c>
    </row>
    <row r="10081" spans="1:10" ht="32" customHeight="1">
      <c r="A10081" s="19" t="s">
        <v>128152</v>
      </c>
      <c r="B10081" s="24">
        <v>34</v>
      </c>
      <c r="C10081" s="22">
        <v>15</v>
      </c>
      <c r="D10081" s="21" t="s">
        <v>118139</v>
      </c>
      <c r="E10081" s="21" t="s">
        <v>118140</v>
      </c>
      <c r="F10081" s="21" t="s">
        <v>101554</v>
      </c>
      <c r="G10081" s="22">
        <v>10</v>
      </c>
      <c r="H10081" s="22">
        <v>0</v>
      </c>
      <c r="I10081" s="22">
        <v>0</v>
      </c>
      <c r="J10081" s="21" t="s">
        <v>128151</v>
      </c>
    </row>
    <row r="10082" spans="1:10" ht="32" customHeight="1">
      <c r="A10082" s="19" t="s">
        <v>128153</v>
      </c>
      <c r="B10082" s="24">
        <v>21</v>
      </c>
      <c r="C10082" s="22">
        <v>18</v>
      </c>
      <c r="D10082" s="21" t="s">
        <v>128154</v>
      </c>
      <c r="E10082" s="21" t="s">
        <v>128155</v>
      </c>
      <c r="F10082" s="21" t="s">
        <v>101757</v>
      </c>
      <c r="G10082" s="22">
        <v>1</v>
      </c>
      <c r="H10082" s="22">
        <v>6</v>
      </c>
      <c r="I10082" s="22">
        <v>17</v>
      </c>
      <c r="J10082" s="21" t="s">
        <v>128156</v>
      </c>
    </row>
    <row r="10083" spans="1:10" ht="32" customHeight="1">
      <c r="A10083" s="19" t="s">
        <v>128157</v>
      </c>
      <c r="B10083" s="24">
        <v>21</v>
      </c>
      <c r="C10083" s="22">
        <v>18</v>
      </c>
      <c r="D10083" s="21" t="s">
        <v>128154</v>
      </c>
      <c r="E10083" s="21" t="s">
        <v>128155</v>
      </c>
      <c r="F10083" s="21" t="s">
        <v>101757</v>
      </c>
      <c r="G10083" s="22">
        <v>1</v>
      </c>
      <c r="H10083" s="22">
        <v>6</v>
      </c>
      <c r="I10083" s="22">
        <v>17</v>
      </c>
      <c r="J10083" s="21" t="s">
        <v>128156</v>
      </c>
    </row>
    <row r="10084" spans="1:10" ht="32" customHeight="1">
      <c r="A10084" s="19" t="s">
        <v>128158</v>
      </c>
      <c r="B10084" s="24">
        <v>20</v>
      </c>
      <c r="C10084" s="22">
        <v>27</v>
      </c>
      <c r="D10084" s="21" t="s">
        <v>101772</v>
      </c>
      <c r="E10084" s="21" t="s">
        <v>101773</v>
      </c>
      <c r="F10084" s="21" t="s">
        <v>102428</v>
      </c>
      <c r="G10084" s="22">
        <v>11</v>
      </c>
      <c r="H10084" s="22">
        <v>12</v>
      </c>
      <c r="I10084" s="22">
        <v>19</v>
      </c>
      <c r="J10084" s="21" t="s">
        <v>128159</v>
      </c>
    </row>
    <row r="10085" spans="1:10" ht="32" customHeight="1">
      <c r="A10085" s="19" t="s">
        <v>128160</v>
      </c>
      <c r="B10085" s="24">
        <v>13</v>
      </c>
      <c r="C10085" s="22">
        <v>15</v>
      </c>
      <c r="D10085" s="21" t="s">
        <v>125570</v>
      </c>
      <c r="E10085" s="21" t="s">
        <v>125571</v>
      </c>
      <c r="F10085" s="21" t="s">
        <v>101694</v>
      </c>
      <c r="G10085" s="22">
        <v>2</v>
      </c>
      <c r="H10085" s="22">
        <v>9</v>
      </c>
      <c r="I10085" s="22">
        <v>13</v>
      </c>
      <c r="J10085" s="21" t="s">
        <v>128161</v>
      </c>
    </row>
    <row r="10086" spans="1:10" ht="32" customHeight="1">
      <c r="A10086" s="19" t="s">
        <v>128162</v>
      </c>
      <c r="B10086" s="24">
        <v>24</v>
      </c>
      <c r="C10086" s="22">
        <v>15</v>
      </c>
      <c r="D10086" s="21" t="s">
        <v>107947</v>
      </c>
      <c r="E10086" s="21" t="s">
        <v>107948</v>
      </c>
      <c r="F10086" s="21" t="s">
        <v>101694</v>
      </c>
      <c r="G10086" s="22">
        <v>10</v>
      </c>
      <c r="H10086" s="22">
        <v>0</v>
      </c>
      <c r="I10086" s="22">
        <v>0</v>
      </c>
      <c r="J10086" s="21" t="s">
        <v>128163</v>
      </c>
    </row>
    <row r="10087" spans="1:10" ht="32" customHeight="1">
      <c r="A10087" s="19" t="s">
        <v>128164</v>
      </c>
      <c r="B10087" s="24">
        <v>27</v>
      </c>
      <c r="C10087" s="22">
        <v>15</v>
      </c>
      <c r="D10087" s="21" t="s">
        <v>121116</v>
      </c>
      <c r="E10087" s="21" t="s">
        <v>121117</v>
      </c>
      <c r="F10087" s="21" t="s">
        <v>101568</v>
      </c>
      <c r="G10087" s="22">
        <v>2</v>
      </c>
      <c r="H10087" s="22">
        <v>9</v>
      </c>
      <c r="I10087" s="22">
        <v>20</v>
      </c>
      <c r="J10087" s="21" t="s">
        <v>128165</v>
      </c>
    </row>
    <row r="10088" spans="1:10" ht="20" customHeight="1">
      <c r="A10088" s="27">
        <v>-999</v>
      </c>
      <c r="B10088" s="24">
        <v>-999</v>
      </c>
      <c r="C10088" s="22">
        <v>-999</v>
      </c>
      <c r="D10088" s="22">
        <v>-999</v>
      </c>
      <c r="E10088" s="22">
        <v>-999</v>
      </c>
      <c r="F10088" s="22">
        <v>-999</v>
      </c>
      <c r="G10088" s="22">
        <v>-999</v>
      </c>
      <c r="H10088" s="22">
        <v>-999</v>
      </c>
      <c r="I10088" s="22">
        <v>-999</v>
      </c>
      <c r="J10088" s="22">
        <v>-999</v>
      </c>
    </row>
    <row r="10089" spans="1:10" ht="32" customHeight="1">
      <c r="A10089" s="19" t="s">
        <v>128166</v>
      </c>
      <c r="B10089" s="24">
        <v>12</v>
      </c>
      <c r="C10089" s="22">
        <v>15</v>
      </c>
      <c r="D10089" s="21" t="s">
        <v>128167</v>
      </c>
      <c r="E10089" s="21" t="s">
        <v>128168</v>
      </c>
      <c r="F10089" s="21" t="s">
        <v>14739</v>
      </c>
      <c r="G10089" s="22">
        <v>10</v>
      </c>
      <c r="H10089" s="22">
        <v>0</v>
      </c>
      <c r="I10089" s="22">
        <v>0</v>
      </c>
      <c r="J10089" s="21" t="s">
        <v>128169</v>
      </c>
    </row>
    <row r="10090" spans="1:10" ht="32" customHeight="1">
      <c r="A10090" s="19" t="s">
        <v>128170</v>
      </c>
      <c r="B10090" s="24">
        <v>17</v>
      </c>
      <c r="C10090" s="22">
        <v>25</v>
      </c>
      <c r="D10090" s="21" t="s">
        <v>101772</v>
      </c>
      <c r="E10090" s="21" t="s">
        <v>101773</v>
      </c>
      <c r="F10090" s="21" t="s">
        <v>14743</v>
      </c>
      <c r="G10090" s="22">
        <v>11</v>
      </c>
      <c r="H10090" s="22">
        <v>10</v>
      </c>
      <c r="I10090" s="22">
        <v>23</v>
      </c>
      <c r="J10090" s="21" t="s">
        <v>128171</v>
      </c>
    </row>
    <row r="10091" spans="1:10" ht="32" customHeight="1">
      <c r="A10091" s="19" t="s">
        <v>128172</v>
      </c>
      <c r="B10091" s="24">
        <v>17</v>
      </c>
      <c r="C10091" s="22">
        <v>25</v>
      </c>
      <c r="D10091" s="21" t="s">
        <v>101772</v>
      </c>
      <c r="E10091" s="21" t="s">
        <v>101773</v>
      </c>
      <c r="F10091" s="21" t="s">
        <v>14743</v>
      </c>
      <c r="G10091" s="22">
        <v>11</v>
      </c>
      <c r="H10091" s="22">
        <v>10</v>
      </c>
      <c r="I10091" s="22">
        <v>23</v>
      </c>
      <c r="J10091" s="21" t="s">
        <v>128171</v>
      </c>
    </row>
    <row r="10092" spans="1:10" ht="32" customHeight="1">
      <c r="A10092" s="19" t="s">
        <v>128173</v>
      </c>
      <c r="B10092" s="24">
        <v>18</v>
      </c>
      <c r="C10092" s="22">
        <v>15</v>
      </c>
      <c r="D10092" s="21" t="s">
        <v>111189</v>
      </c>
      <c r="E10092" s="21" t="s">
        <v>111190</v>
      </c>
      <c r="F10092" s="21" t="s">
        <v>101568</v>
      </c>
      <c r="G10092" s="22">
        <v>1</v>
      </c>
      <c r="H10092" s="22">
        <v>10</v>
      </c>
      <c r="I10092" s="22">
        <v>18</v>
      </c>
      <c r="J10092" s="21" t="s">
        <v>128174</v>
      </c>
    </row>
    <row r="10093" spans="1:10" ht="32" customHeight="1">
      <c r="A10093" s="19" t="s">
        <v>128175</v>
      </c>
      <c r="B10093" s="24">
        <v>13</v>
      </c>
      <c r="C10093" s="22">
        <v>15</v>
      </c>
      <c r="D10093" s="21" t="s">
        <v>101576</v>
      </c>
      <c r="E10093" s="21" t="s">
        <v>101577</v>
      </c>
      <c r="F10093" s="21" t="s">
        <v>101568</v>
      </c>
      <c r="G10093" s="22">
        <v>2</v>
      </c>
      <c r="H10093" s="22">
        <v>9</v>
      </c>
      <c r="I10093" s="22">
        <v>17</v>
      </c>
      <c r="J10093" s="21" t="s">
        <v>128176</v>
      </c>
    </row>
    <row r="10094" spans="1:10" ht="20" customHeight="1">
      <c r="A10094" s="19" t="s">
        <v>128177</v>
      </c>
      <c r="B10094" s="24">
        <v>48</v>
      </c>
      <c r="C10094" s="22">
        <v>15</v>
      </c>
      <c r="D10094" s="21" t="s">
        <v>112800</v>
      </c>
      <c r="E10094" s="21" t="s">
        <v>112801</v>
      </c>
      <c r="F10094" s="21" t="s">
        <v>101694</v>
      </c>
      <c r="G10094" s="22">
        <v>10</v>
      </c>
      <c r="H10094" s="22">
        <v>0</v>
      </c>
      <c r="I10094" s="22">
        <v>0</v>
      </c>
      <c r="J10094" s="21" t="s">
        <v>112802</v>
      </c>
    </row>
    <row r="10095" spans="1:10" ht="32" customHeight="1">
      <c r="A10095" s="19" t="s">
        <v>128178</v>
      </c>
      <c r="B10095" s="24">
        <v>12</v>
      </c>
      <c r="C10095" s="22">
        <v>26</v>
      </c>
      <c r="D10095" s="21" t="s">
        <v>128179</v>
      </c>
      <c r="E10095" s="21" t="s">
        <v>128180</v>
      </c>
      <c r="F10095" s="21" t="s">
        <v>101543</v>
      </c>
      <c r="G10095" s="22">
        <v>1</v>
      </c>
      <c r="H10095" s="22">
        <v>7</v>
      </c>
      <c r="I10095" s="22">
        <v>15</v>
      </c>
      <c r="J10095" s="21" t="s">
        <v>128181</v>
      </c>
    </row>
    <row r="10096" spans="1:10" ht="32" customHeight="1">
      <c r="A10096" s="19" t="s">
        <v>128182</v>
      </c>
      <c r="B10096" s="24">
        <v>22</v>
      </c>
      <c r="C10096" s="22">
        <v>15</v>
      </c>
      <c r="D10096" s="21" t="s">
        <v>102403</v>
      </c>
      <c r="E10096" s="21" t="s">
        <v>102404</v>
      </c>
      <c r="F10096" s="21" t="s">
        <v>101568</v>
      </c>
      <c r="G10096" s="22">
        <v>1</v>
      </c>
      <c r="H10096" s="22">
        <v>9</v>
      </c>
      <c r="I10096" s="22">
        <v>17</v>
      </c>
      <c r="J10096" s="21" t="s">
        <v>128183</v>
      </c>
    </row>
    <row r="10097" spans="1:10" ht="32" customHeight="1">
      <c r="A10097" s="19" t="s">
        <v>128184</v>
      </c>
      <c r="B10097" s="24">
        <v>32</v>
      </c>
      <c r="C10097" s="22">
        <v>15</v>
      </c>
      <c r="D10097" s="21" t="s">
        <v>109690</v>
      </c>
      <c r="E10097" s="21" t="s">
        <v>109691</v>
      </c>
      <c r="F10097" s="21" t="s">
        <v>101694</v>
      </c>
      <c r="G10097" s="22">
        <v>1</v>
      </c>
      <c r="H10097" s="22">
        <v>8</v>
      </c>
      <c r="I10097" s="22">
        <v>13</v>
      </c>
      <c r="J10097" s="21" t="s">
        <v>128185</v>
      </c>
    </row>
    <row r="10098" spans="1:10" ht="20" customHeight="1">
      <c r="A10098" s="19" t="s">
        <v>128186</v>
      </c>
      <c r="B10098" s="24">
        <v>21</v>
      </c>
      <c r="C10098" s="22">
        <v>15</v>
      </c>
      <c r="D10098" s="21" t="s">
        <v>128187</v>
      </c>
      <c r="E10098" s="21" t="s">
        <v>128188</v>
      </c>
      <c r="F10098" s="21" t="s">
        <v>101563</v>
      </c>
      <c r="G10098" s="22">
        <v>10</v>
      </c>
      <c r="H10098" s="22">
        <v>0</v>
      </c>
      <c r="I10098" s="22">
        <v>0</v>
      </c>
      <c r="J10098" s="21" t="s">
        <v>128189</v>
      </c>
    </row>
    <row r="10099" spans="1:10" ht="20" customHeight="1">
      <c r="A10099" s="19" t="s">
        <v>128190</v>
      </c>
      <c r="B10099" s="24">
        <v>29</v>
      </c>
      <c r="C10099" s="22">
        <v>15</v>
      </c>
      <c r="D10099" s="21" t="s">
        <v>127330</v>
      </c>
      <c r="E10099" s="21" t="s">
        <v>127331</v>
      </c>
      <c r="F10099" s="21" t="s">
        <v>101554</v>
      </c>
      <c r="G10099" s="22">
        <v>10</v>
      </c>
      <c r="H10099" s="22">
        <v>0</v>
      </c>
      <c r="I10099" s="22">
        <v>0</v>
      </c>
      <c r="J10099" s="21" t="s">
        <v>128191</v>
      </c>
    </row>
    <row r="10100" spans="1:10" ht="20" customHeight="1">
      <c r="A10100" s="19" t="s">
        <v>128192</v>
      </c>
      <c r="B10100" s="24">
        <v>17</v>
      </c>
      <c r="C10100" s="22">
        <v>30</v>
      </c>
      <c r="D10100" s="21" t="s">
        <v>106773</v>
      </c>
      <c r="E10100" s="21" t="s">
        <v>106774</v>
      </c>
      <c r="F10100" s="21" t="s">
        <v>101910</v>
      </c>
      <c r="G10100" s="22">
        <v>13</v>
      </c>
      <c r="H10100" s="22">
        <v>13</v>
      </c>
      <c r="I10100" s="22">
        <v>22</v>
      </c>
      <c r="J10100" s="21" t="s">
        <v>128193</v>
      </c>
    </row>
    <row r="10101" spans="1:10" ht="32" customHeight="1">
      <c r="A10101" s="19" t="s">
        <v>128194</v>
      </c>
      <c r="B10101" s="24">
        <v>22</v>
      </c>
      <c r="C10101" s="22">
        <v>15</v>
      </c>
      <c r="D10101" s="21" t="s">
        <v>128195</v>
      </c>
      <c r="E10101" s="21" t="s">
        <v>128196</v>
      </c>
      <c r="F10101" s="21" t="s">
        <v>14739</v>
      </c>
      <c r="G10101" s="22">
        <v>10</v>
      </c>
      <c r="H10101" s="22">
        <v>0</v>
      </c>
      <c r="I10101" s="22">
        <v>0</v>
      </c>
      <c r="J10101" s="21" t="s">
        <v>128197</v>
      </c>
    </row>
    <row r="10102" spans="1:10" ht="32" customHeight="1">
      <c r="A10102" s="19" t="s">
        <v>128198</v>
      </c>
      <c r="B10102" s="24">
        <v>17</v>
      </c>
      <c r="C10102" s="22">
        <v>15</v>
      </c>
      <c r="D10102" s="21" t="s">
        <v>105967</v>
      </c>
      <c r="E10102" s="21" t="s">
        <v>105968</v>
      </c>
      <c r="F10102" s="21" t="s">
        <v>101528</v>
      </c>
      <c r="G10102" s="22">
        <v>10</v>
      </c>
      <c r="H10102" s="22">
        <v>0</v>
      </c>
      <c r="I10102" s="22">
        <v>0</v>
      </c>
      <c r="J10102" s="21" t="s">
        <v>105969</v>
      </c>
    </row>
    <row r="10103" spans="1:10" ht="32" customHeight="1">
      <c r="A10103" s="19" t="s">
        <v>128199</v>
      </c>
      <c r="B10103" s="24">
        <v>28</v>
      </c>
      <c r="C10103" s="22">
        <v>15</v>
      </c>
      <c r="D10103" s="21" t="s">
        <v>122817</v>
      </c>
      <c r="E10103" s="21" t="s">
        <v>122818</v>
      </c>
      <c r="F10103" s="21" t="s">
        <v>101522</v>
      </c>
      <c r="G10103" s="22">
        <v>10</v>
      </c>
      <c r="H10103" s="22">
        <v>0</v>
      </c>
      <c r="I10103" s="22">
        <v>0</v>
      </c>
      <c r="J10103" s="21" t="s">
        <v>128200</v>
      </c>
    </row>
    <row r="10104" spans="1:10" ht="32" customHeight="1">
      <c r="A10104" s="19" t="s">
        <v>128201</v>
      </c>
      <c r="B10104" s="24">
        <v>39</v>
      </c>
      <c r="C10104" s="22">
        <v>31</v>
      </c>
      <c r="D10104" s="21" t="s">
        <v>102845</v>
      </c>
      <c r="E10104" s="21" t="s">
        <v>102846</v>
      </c>
      <c r="F10104" s="21" t="s">
        <v>106147</v>
      </c>
      <c r="G10104" s="22">
        <v>1</v>
      </c>
      <c r="H10104" s="22">
        <v>26</v>
      </c>
      <c r="I10104" s="22">
        <v>45</v>
      </c>
      <c r="J10104" s="21" t="s">
        <v>128202</v>
      </c>
    </row>
    <row r="10105" spans="1:10" ht="44" customHeight="1">
      <c r="A10105" s="19" t="s">
        <v>128203</v>
      </c>
      <c r="B10105" s="24">
        <v>17</v>
      </c>
      <c r="C10105" s="22">
        <v>19</v>
      </c>
      <c r="D10105" s="21" t="s">
        <v>106656</v>
      </c>
      <c r="E10105" s="21" t="s">
        <v>106657</v>
      </c>
      <c r="F10105" s="21" t="s">
        <v>102114</v>
      </c>
      <c r="G10105" s="22">
        <v>3</v>
      </c>
      <c r="H10105" s="22">
        <v>12</v>
      </c>
      <c r="I10105" s="22">
        <v>26</v>
      </c>
      <c r="J10105" s="21" t="s">
        <v>128204</v>
      </c>
    </row>
    <row r="10106" spans="1:10" ht="32" customHeight="1">
      <c r="A10106" s="19" t="s">
        <v>128205</v>
      </c>
      <c r="B10106" s="24">
        <v>19</v>
      </c>
      <c r="C10106" s="22">
        <v>17</v>
      </c>
      <c r="D10106" s="21" t="s">
        <v>103936</v>
      </c>
      <c r="E10106" s="21" t="s">
        <v>103937</v>
      </c>
      <c r="F10106" s="21" t="s">
        <v>101710</v>
      </c>
      <c r="G10106" s="22">
        <v>1</v>
      </c>
      <c r="H10106" s="22">
        <v>9</v>
      </c>
      <c r="I10106" s="22">
        <v>17</v>
      </c>
      <c r="J10106" s="21" t="s">
        <v>128206</v>
      </c>
    </row>
    <row r="10107" spans="1:10" ht="32" customHeight="1">
      <c r="A10107" s="19" t="s">
        <v>128207</v>
      </c>
      <c r="B10107" s="24">
        <v>19</v>
      </c>
      <c r="C10107" s="22">
        <v>17</v>
      </c>
      <c r="D10107" s="21" t="s">
        <v>103936</v>
      </c>
      <c r="E10107" s="21" t="s">
        <v>103937</v>
      </c>
      <c r="F10107" s="21" t="s">
        <v>101710</v>
      </c>
      <c r="G10107" s="22">
        <v>1</v>
      </c>
      <c r="H10107" s="22">
        <v>9</v>
      </c>
      <c r="I10107" s="22">
        <v>17</v>
      </c>
      <c r="J10107" s="21" t="s">
        <v>128206</v>
      </c>
    </row>
    <row r="10108" spans="1:10" ht="32" customHeight="1">
      <c r="A10108" s="19" t="s">
        <v>128208</v>
      </c>
      <c r="B10108" s="24">
        <v>13</v>
      </c>
      <c r="C10108" s="22">
        <v>15</v>
      </c>
      <c r="D10108" s="21" t="s">
        <v>111244</v>
      </c>
      <c r="E10108" s="21" t="s">
        <v>111245</v>
      </c>
      <c r="F10108" s="21" t="s">
        <v>101554</v>
      </c>
      <c r="G10108" s="22">
        <v>10</v>
      </c>
      <c r="H10108" s="22">
        <v>0</v>
      </c>
      <c r="I10108" s="22">
        <v>0</v>
      </c>
      <c r="J10108" s="21" t="s">
        <v>128209</v>
      </c>
    </row>
    <row r="10109" spans="1:10" ht="20" customHeight="1">
      <c r="A10109" s="27">
        <v>-999</v>
      </c>
      <c r="B10109" s="24">
        <v>-999</v>
      </c>
      <c r="C10109" s="22">
        <v>-999</v>
      </c>
      <c r="D10109" s="22">
        <v>-999</v>
      </c>
      <c r="E10109" s="22">
        <v>-999</v>
      </c>
      <c r="F10109" s="22">
        <v>-999</v>
      </c>
      <c r="G10109" s="22">
        <v>-999</v>
      </c>
      <c r="H10109" s="22">
        <v>-999</v>
      </c>
      <c r="I10109" s="22">
        <v>-999</v>
      </c>
      <c r="J10109" s="22">
        <v>-999</v>
      </c>
    </row>
    <row r="10110" spans="1:10" ht="32" customHeight="1">
      <c r="A10110" s="19" t="s">
        <v>128210</v>
      </c>
      <c r="B10110" s="24">
        <v>13</v>
      </c>
      <c r="C10110" s="22">
        <v>15</v>
      </c>
      <c r="D10110" s="21" t="s">
        <v>114412</v>
      </c>
      <c r="E10110" s="21" t="s">
        <v>114413</v>
      </c>
      <c r="F10110" s="21" t="s">
        <v>14739</v>
      </c>
      <c r="G10110" s="22">
        <v>10</v>
      </c>
      <c r="H10110" s="22">
        <v>0</v>
      </c>
      <c r="I10110" s="22">
        <v>0</v>
      </c>
      <c r="J10110" s="21" t="s">
        <v>128211</v>
      </c>
    </row>
    <row r="10111" spans="1:10" ht="32" customHeight="1">
      <c r="A10111" s="19" t="s">
        <v>128212</v>
      </c>
      <c r="B10111" s="24">
        <v>15</v>
      </c>
      <c r="C10111" s="22">
        <v>22</v>
      </c>
      <c r="D10111" s="21" t="s">
        <v>110775</v>
      </c>
      <c r="E10111" s="21" t="s">
        <v>110776</v>
      </c>
      <c r="F10111" s="21" t="s">
        <v>102797</v>
      </c>
      <c r="G10111" s="22">
        <v>8</v>
      </c>
      <c r="H10111" s="22">
        <v>10</v>
      </c>
      <c r="I10111" s="22">
        <v>14</v>
      </c>
      <c r="J10111" s="21" t="s">
        <v>128213</v>
      </c>
    </row>
    <row r="10112" spans="1:10" ht="32" customHeight="1">
      <c r="A10112" s="19" t="s">
        <v>128214</v>
      </c>
      <c r="B10112" s="24">
        <v>23</v>
      </c>
      <c r="C10112" s="22">
        <v>19</v>
      </c>
      <c r="D10112" s="21" t="s">
        <v>128215</v>
      </c>
      <c r="E10112" s="21" t="s">
        <v>128216</v>
      </c>
      <c r="F10112" s="21" t="s">
        <v>105439</v>
      </c>
      <c r="G10112" s="22">
        <v>1</v>
      </c>
      <c r="H10112" s="22">
        <v>14</v>
      </c>
      <c r="I10112" s="22">
        <v>31</v>
      </c>
      <c r="J10112" s="21" t="s">
        <v>128217</v>
      </c>
    </row>
    <row r="10113" spans="1:10" ht="32" customHeight="1">
      <c r="A10113" s="19" t="s">
        <v>128218</v>
      </c>
      <c r="B10113" s="24">
        <v>23</v>
      </c>
      <c r="C10113" s="22">
        <v>34</v>
      </c>
      <c r="D10113" s="21" t="s">
        <v>120174</v>
      </c>
      <c r="E10113" s="21" t="s">
        <v>120175</v>
      </c>
      <c r="F10113" s="21" t="s">
        <v>104148</v>
      </c>
      <c r="G10113" s="22">
        <v>11</v>
      </c>
      <c r="H10113" s="22">
        <v>19</v>
      </c>
      <c r="I10113" s="22">
        <v>37</v>
      </c>
      <c r="J10113" s="21" t="s">
        <v>128219</v>
      </c>
    </row>
    <row r="10114" spans="1:10" ht="32" customHeight="1">
      <c r="A10114" s="19" t="s">
        <v>128220</v>
      </c>
      <c r="B10114" s="24">
        <v>17</v>
      </c>
      <c r="C10114" s="22">
        <v>19</v>
      </c>
      <c r="D10114" s="21" t="s">
        <v>128221</v>
      </c>
      <c r="E10114" s="21" t="s">
        <v>128222</v>
      </c>
      <c r="F10114" s="21" t="s">
        <v>101548</v>
      </c>
      <c r="G10114" s="22">
        <v>3</v>
      </c>
      <c r="H10114" s="22">
        <v>12</v>
      </c>
      <c r="I10114" s="22">
        <v>18</v>
      </c>
      <c r="J10114" s="21" t="s">
        <v>128223</v>
      </c>
    </row>
    <row r="10115" spans="1:10" ht="32" customHeight="1">
      <c r="A10115" s="19" t="s">
        <v>128224</v>
      </c>
      <c r="B10115" s="24">
        <v>22</v>
      </c>
      <c r="C10115" s="22">
        <v>15</v>
      </c>
      <c r="D10115" s="21" t="s">
        <v>128225</v>
      </c>
      <c r="E10115" s="21" t="s">
        <v>128226</v>
      </c>
      <c r="F10115" s="21" t="s">
        <v>101554</v>
      </c>
      <c r="G10115" s="22">
        <v>10</v>
      </c>
      <c r="H10115" s="22">
        <v>0</v>
      </c>
      <c r="I10115" s="22">
        <v>0</v>
      </c>
      <c r="J10115" s="21" t="s">
        <v>128227</v>
      </c>
    </row>
    <row r="10116" spans="1:10" ht="32" customHeight="1">
      <c r="A10116" s="19" t="s">
        <v>128228</v>
      </c>
      <c r="B10116" s="24">
        <v>22</v>
      </c>
      <c r="C10116" s="22">
        <v>15</v>
      </c>
      <c r="D10116" s="21" t="s">
        <v>128225</v>
      </c>
      <c r="E10116" s="21" t="s">
        <v>128226</v>
      </c>
      <c r="F10116" s="21" t="s">
        <v>101554</v>
      </c>
      <c r="G10116" s="22">
        <v>10</v>
      </c>
      <c r="H10116" s="22">
        <v>0</v>
      </c>
      <c r="I10116" s="22">
        <v>0</v>
      </c>
      <c r="J10116" s="21" t="s">
        <v>128227</v>
      </c>
    </row>
    <row r="10117" spans="1:10" ht="32" customHeight="1">
      <c r="A10117" s="19" t="s">
        <v>128229</v>
      </c>
      <c r="B10117" s="24">
        <v>47</v>
      </c>
      <c r="C10117" s="22">
        <v>15</v>
      </c>
      <c r="D10117" s="21" t="s">
        <v>121664</v>
      </c>
      <c r="E10117" s="21" t="s">
        <v>121665</v>
      </c>
      <c r="F10117" s="21" t="s">
        <v>101694</v>
      </c>
      <c r="G10117" s="22">
        <v>10</v>
      </c>
      <c r="H10117" s="22">
        <v>0</v>
      </c>
      <c r="I10117" s="22">
        <v>0</v>
      </c>
      <c r="J10117" s="21" t="s">
        <v>128230</v>
      </c>
    </row>
    <row r="10118" spans="1:10" ht="32" customHeight="1">
      <c r="A10118" s="19" t="s">
        <v>128231</v>
      </c>
      <c r="B10118" s="24">
        <v>21</v>
      </c>
      <c r="C10118" s="22">
        <v>15</v>
      </c>
      <c r="D10118" s="21" t="s">
        <v>106634</v>
      </c>
      <c r="E10118" s="21" t="s">
        <v>106635</v>
      </c>
      <c r="F10118" s="21" t="s">
        <v>101563</v>
      </c>
      <c r="G10118" s="22">
        <v>10</v>
      </c>
      <c r="H10118" s="22">
        <v>0</v>
      </c>
      <c r="I10118" s="22">
        <v>0</v>
      </c>
      <c r="J10118" s="21" t="s">
        <v>128232</v>
      </c>
    </row>
    <row r="10119" spans="1:10" ht="32" customHeight="1">
      <c r="A10119" s="19" t="s">
        <v>128233</v>
      </c>
      <c r="B10119" s="24">
        <v>12</v>
      </c>
      <c r="C10119" s="22">
        <v>15</v>
      </c>
      <c r="D10119" s="21" t="s">
        <v>128234</v>
      </c>
      <c r="E10119" s="21" t="s">
        <v>128235</v>
      </c>
      <c r="F10119" s="21" t="s">
        <v>101554</v>
      </c>
      <c r="G10119" s="22">
        <v>3</v>
      </c>
      <c r="H10119" s="22">
        <v>7</v>
      </c>
      <c r="I10119" s="22">
        <v>16</v>
      </c>
      <c r="J10119" s="21" t="s">
        <v>128236</v>
      </c>
    </row>
    <row r="10120" spans="1:10" ht="32" customHeight="1">
      <c r="A10120" s="19" t="s">
        <v>128237</v>
      </c>
      <c r="B10120" s="24">
        <v>20</v>
      </c>
      <c r="C10120" s="22">
        <v>15</v>
      </c>
      <c r="D10120" s="21" t="s">
        <v>118572</v>
      </c>
      <c r="E10120" s="21" t="s">
        <v>118573</v>
      </c>
      <c r="F10120" s="21" t="s">
        <v>101563</v>
      </c>
      <c r="G10120" s="22">
        <v>10</v>
      </c>
      <c r="H10120" s="22">
        <v>0</v>
      </c>
      <c r="I10120" s="22">
        <v>0</v>
      </c>
      <c r="J10120" s="21" t="s">
        <v>128238</v>
      </c>
    </row>
    <row r="10121" spans="1:10" ht="32" customHeight="1">
      <c r="A10121" s="19" t="s">
        <v>128239</v>
      </c>
      <c r="B10121" s="24">
        <v>23</v>
      </c>
      <c r="C10121" s="22">
        <v>15</v>
      </c>
      <c r="D10121" s="21" t="s">
        <v>104912</v>
      </c>
      <c r="E10121" s="21" t="s">
        <v>104913</v>
      </c>
      <c r="F10121" s="21" t="s">
        <v>101694</v>
      </c>
      <c r="G10121" s="22">
        <v>10</v>
      </c>
      <c r="H10121" s="22">
        <v>0</v>
      </c>
      <c r="I10121" s="22">
        <v>0</v>
      </c>
      <c r="J10121" s="21" t="s">
        <v>122234</v>
      </c>
    </row>
    <row r="10122" spans="1:10" ht="32" customHeight="1">
      <c r="A10122" s="19" t="s">
        <v>128240</v>
      </c>
      <c r="B10122" s="24">
        <v>22</v>
      </c>
      <c r="C10122" s="22">
        <v>28</v>
      </c>
      <c r="D10122" s="21" t="s">
        <v>128241</v>
      </c>
      <c r="E10122" s="21" t="s">
        <v>128242</v>
      </c>
      <c r="F10122" s="21" t="s">
        <v>104397</v>
      </c>
      <c r="G10122" s="22">
        <v>6</v>
      </c>
      <c r="H10122" s="22">
        <v>18</v>
      </c>
      <c r="I10122" s="22">
        <v>39</v>
      </c>
      <c r="J10122" s="21" t="s">
        <v>128243</v>
      </c>
    </row>
    <row r="10123" spans="1:10" ht="32" customHeight="1">
      <c r="A10123" s="19" t="s">
        <v>128244</v>
      </c>
      <c r="B10123" s="24">
        <v>29</v>
      </c>
      <c r="C10123" s="22">
        <v>15</v>
      </c>
      <c r="D10123" s="21" t="s">
        <v>116735</v>
      </c>
      <c r="E10123" s="21" t="s">
        <v>116736</v>
      </c>
      <c r="F10123" s="21" t="s">
        <v>101528</v>
      </c>
      <c r="G10123" s="22">
        <v>10</v>
      </c>
      <c r="H10123" s="22">
        <v>0</v>
      </c>
      <c r="I10123" s="22">
        <v>0</v>
      </c>
      <c r="J10123" s="21" t="s">
        <v>117585</v>
      </c>
    </row>
    <row r="10124" spans="1:10" ht="32" customHeight="1">
      <c r="A10124" s="19" t="s">
        <v>128245</v>
      </c>
      <c r="B10124" s="24">
        <v>22</v>
      </c>
      <c r="C10124" s="22">
        <v>15</v>
      </c>
      <c r="D10124" s="21" t="s">
        <v>104780</v>
      </c>
      <c r="E10124" s="21" t="s">
        <v>104781</v>
      </c>
      <c r="F10124" s="21" t="s">
        <v>14739</v>
      </c>
      <c r="G10124" s="22">
        <v>10</v>
      </c>
      <c r="H10124" s="22">
        <v>0</v>
      </c>
      <c r="I10124" s="22">
        <v>0</v>
      </c>
      <c r="J10124" s="21" t="s">
        <v>128246</v>
      </c>
    </row>
    <row r="10125" spans="1:10" ht="32" customHeight="1">
      <c r="A10125" s="19" t="s">
        <v>128247</v>
      </c>
      <c r="B10125" s="24">
        <v>53</v>
      </c>
      <c r="C10125" s="22">
        <v>15</v>
      </c>
      <c r="D10125" s="21" t="s">
        <v>112078</v>
      </c>
      <c r="E10125" s="21" t="s">
        <v>112079</v>
      </c>
      <c r="F10125" s="21" t="s">
        <v>101554</v>
      </c>
      <c r="G10125" s="22">
        <v>10</v>
      </c>
      <c r="H10125" s="22">
        <v>0</v>
      </c>
      <c r="I10125" s="22">
        <v>0</v>
      </c>
      <c r="J10125" s="21" t="s">
        <v>124395</v>
      </c>
    </row>
    <row r="10126" spans="1:10" ht="32" customHeight="1">
      <c r="A10126" s="19" t="s">
        <v>128248</v>
      </c>
      <c r="B10126" s="24">
        <v>36</v>
      </c>
      <c r="C10126" s="22">
        <v>19</v>
      </c>
      <c r="D10126" s="21" t="s">
        <v>112601</v>
      </c>
      <c r="E10126" s="21" t="s">
        <v>112602</v>
      </c>
      <c r="F10126" s="21" t="s">
        <v>105439</v>
      </c>
      <c r="G10126" s="22">
        <v>1</v>
      </c>
      <c r="H10126" s="22">
        <v>14</v>
      </c>
      <c r="I10126" s="22">
        <v>32</v>
      </c>
      <c r="J10126" s="21" t="s">
        <v>128249</v>
      </c>
    </row>
    <row r="10127" spans="1:10" ht="32" customHeight="1">
      <c r="A10127" s="19" t="s">
        <v>128250</v>
      </c>
      <c r="B10127" s="24">
        <v>12</v>
      </c>
      <c r="C10127" s="22">
        <v>15</v>
      </c>
      <c r="D10127" s="21" t="s">
        <v>128251</v>
      </c>
      <c r="E10127" s="21" t="s">
        <v>128252</v>
      </c>
      <c r="F10127" s="21" t="s">
        <v>101554</v>
      </c>
      <c r="G10127" s="22">
        <v>3</v>
      </c>
      <c r="H10127" s="22">
        <v>7</v>
      </c>
      <c r="I10127" s="22">
        <v>15</v>
      </c>
      <c r="J10127" s="21" t="s">
        <v>128253</v>
      </c>
    </row>
    <row r="10128" spans="1:10" ht="32" customHeight="1">
      <c r="A10128" s="19" t="s">
        <v>128254</v>
      </c>
      <c r="B10128" s="24">
        <v>18</v>
      </c>
      <c r="C10128" s="22">
        <v>45</v>
      </c>
      <c r="D10128" s="21" t="s">
        <v>128255</v>
      </c>
      <c r="E10128" s="21" t="s">
        <v>128256</v>
      </c>
      <c r="F10128" s="22">
        <v>575</v>
      </c>
      <c r="G10128" s="22">
        <v>7</v>
      </c>
      <c r="H10128" s="22">
        <v>10</v>
      </c>
      <c r="I10128" s="22">
        <v>18</v>
      </c>
      <c r="J10128" s="21" t="s">
        <v>128257</v>
      </c>
    </row>
    <row r="10129" spans="1:10" ht="32" customHeight="1">
      <c r="A10129" s="19" t="s">
        <v>128258</v>
      </c>
      <c r="B10129" s="24">
        <v>18</v>
      </c>
      <c r="C10129" s="22">
        <v>45</v>
      </c>
      <c r="D10129" s="21" t="s">
        <v>128255</v>
      </c>
      <c r="E10129" s="21" t="s">
        <v>128256</v>
      </c>
      <c r="F10129" s="22">
        <v>575</v>
      </c>
      <c r="G10129" s="22">
        <v>7</v>
      </c>
      <c r="H10129" s="22">
        <v>10</v>
      </c>
      <c r="I10129" s="22">
        <v>18</v>
      </c>
      <c r="J10129" s="21" t="s">
        <v>128257</v>
      </c>
    </row>
    <row r="10130" spans="1:10" ht="32" customHeight="1">
      <c r="A10130" s="19" t="s">
        <v>128259</v>
      </c>
      <c r="B10130" s="24">
        <v>32</v>
      </c>
      <c r="C10130" s="22">
        <v>15</v>
      </c>
      <c r="D10130" s="21" t="s">
        <v>128255</v>
      </c>
      <c r="E10130" s="21" t="s">
        <v>128256</v>
      </c>
      <c r="F10130" s="21" t="s">
        <v>101528</v>
      </c>
      <c r="G10130" s="22">
        <v>10</v>
      </c>
      <c r="H10130" s="22">
        <v>0</v>
      </c>
      <c r="I10130" s="22">
        <v>0</v>
      </c>
      <c r="J10130" s="21" t="s">
        <v>128260</v>
      </c>
    </row>
    <row r="10131" spans="1:10" ht="32" customHeight="1">
      <c r="A10131" s="19" t="s">
        <v>128261</v>
      </c>
      <c r="B10131" s="24">
        <v>42</v>
      </c>
      <c r="C10131" s="22">
        <v>27</v>
      </c>
      <c r="D10131" s="21" t="s">
        <v>128262</v>
      </c>
      <c r="E10131" s="21" t="s">
        <v>128263</v>
      </c>
      <c r="F10131" s="21" t="s">
        <v>101533</v>
      </c>
      <c r="G10131" s="22">
        <v>1</v>
      </c>
      <c r="H10131" s="22">
        <v>22</v>
      </c>
      <c r="I10131" s="22">
        <v>27</v>
      </c>
      <c r="J10131" s="21" t="s">
        <v>128264</v>
      </c>
    </row>
    <row r="10132" spans="1:10" ht="20" customHeight="1">
      <c r="A10132" s="19" t="s">
        <v>128265</v>
      </c>
      <c r="B10132" s="24">
        <v>26</v>
      </c>
      <c r="C10132" s="22">
        <v>21</v>
      </c>
      <c r="D10132" s="21" t="s">
        <v>128266</v>
      </c>
      <c r="E10132" s="21" t="s">
        <v>128267</v>
      </c>
      <c r="F10132" s="22">
        <v>625</v>
      </c>
      <c r="G10132" s="22">
        <v>5</v>
      </c>
      <c r="H10132" s="22">
        <v>12</v>
      </c>
      <c r="I10132" s="22">
        <v>20</v>
      </c>
      <c r="J10132" s="21" t="s">
        <v>128268</v>
      </c>
    </row>
    <row r="10133" spans="1:10" ht="20" customHeight="1">
      <c r="A10133" s="19" t="s">
        <v>128269</v>
      </c>
      <c r="B10133" s="24">
        <v>17</v>
      </c>
      <c r="C10133" s="22">
        <v>23</v>
      </c>
      <c r="D10133" s="21" t="s">
        <v>121423</v>
      </c>
      <c r="E10133" s="21" t="s">
        <v>121424</v>
      </c>
      <c r="F10133" s="21" t="s">
        <v>102001</v>
      </c>
      <c r="G10133" s="22">
        <v>6</v>
      </c>
      <c r="H10133" s="22">
        <v>13</v>
      </c>
      <c r="I10133" s="22">
        <v>25</v>
      </c>
      <c r="J10133" s="21" t="s">
        <v>128270</v>
      </c>
    </row>
    <row r="10134" spans="1:10" ht="32" customHeight="1">
      <c r="A10134" s="19" t="s">
        <v>128271</v>
      </c>
      <c r="B10134" s="24">
        <v>28</v>
      </c>
      <c r="C10134" s="22">
        <v>15</v>
      </c>
      <c r="D10134" s="21" t="s">
        <v>109572</v>
      </c>
      <c r="E10134" s="21" t="s">
        <v>109573</v>
      </c>
      <c r="F10134" s="21" t="s">
        <v>101628</v>
      </c>
      <c r="G10134" s="22">
        <v>1</v>
      </c>
      <c r="H10134" s="22">
        <v>10</v>
      </c>
      <c r="I10134" s="22">
        <v>20</v>
      </c>
      <c r="J10134" s="21" t="s">
        <v>128272</v>
      </c>
    </row>
    <row r="10135" spans="1:10" ht="32" customHeight="1">
      <c r="A10135" s="19" t="s">
        <v>128273</v>
      </c>
      <c r="B10135" s="24">
        <v>61</v>
      </c>
      <c r="C10135" s="22">
        <v>40</v>
      </c>
      <c r="D10135" s="21" t="s">
        <v>128274</v>
      </c>
      <c r="E10135" s="21" t="s">
        <v>128275</v>
      </c>
      <c r="F10135" s="21" t="s">
        <v>111294</v>
      </c>
      <c r="G10135" s="22">
        <v>2</v>
      </c>
      <c r="H10135" s="22">
        <v>34</v>
      </c>
      <c r="I10135" s="22">
        <v>70</v>
      </c>
      <c r="J10135" s="21" t="s">
        <v>128276</v>
      </c>
    </row>
    <row r="10136" spans="1:10" ht="32" customHeight="1">
      <c r="A10136" s="19" t="s">
        <v>128277</v>
      </c>
      <c r="B10136" s="24">
        <v>24</v>
      </c>
      <c r="C10136" s="22">
        <v>15</v>
      </c>
      <c r="D10136" s="21" t="s">
        <v>128278</v>
      </c>
      <c r="E10136" s="21" t="s">
        <v>128279</v>
      </c>
      <c r="F10136" s="21" t="s">
        <v>101568</v>
      </c>
      <c r="G10136" s="22">
        <v>1</v>
      </c>
      <c r="H10136" s="22">
        <v>8</v>
      </c>
      <c r="I10136" s="22">
        <v>22</v>
      </c>
      <c r="J10136" s="21" t="s">
        <v>128280</v>
      </c>
    </row>
    <row r="10137" spans="1:10" ht="32" customHeight="1">
      <c r="A10137" s="19" t="s">
        <v>128281</v>
      </c>
      <c r="B10137" s="24">
        <v>17</v>
      </c>
      <c r="C10137" s="22">
        <v>15</v>
      </c>
      <c r="D10137" s="21" t="s">
        <v>121018</v>
      </c>
      <c r="E10137" s="21" t="s">
        <v>121019</v>
      </c>
      <c r="F10137" s="21" t="s">
        <v>101528</v>
      </c>
      <c r="G10137" s="22">
        <v>10</v>
      </c>
      <c r="H10137" s="22">
        <v>0</v>
      </c>
      <c r="I10137" s="22">
        <v>0</v>
      </c>
      <c r="J10137" s="21" t="s">
        <v>128282</v>
      </c>
    </row>
    <row r="10138" spans="1:10" ht="32" customHeight="1">
      <c r="A10138" s="19" t="s">
        <v>128283</v>
      </c>
      <c r="B10138" s="24">
        <v>26</v>
      </c>
      <c r="C10138" s="22">
        <v>23</v>
      </c>
      <c r="D10138" s="21" t="s">
        <v>102730</v>
      </c>
      <c r="E10138" s="21" t="s">
        <v>102731</v>
      </c>
      <c r="F10138" s="21" t="s">
        <v>102157</v>
      </c>
      <c r="G10138" s="22">
        <v>7</v>
      </c>
      <c r="H10138" s="22">
        <v>12</v>
      </c>
      <c r="I10138" s="22">
        <v>19</v>
      </c>
      <c r="J10138" s="21" t="s">
        <v>128284</v>
      </c>
    </row>
    <row r="10139" spans="1:10" ht="32" customHeight="1">
      <c r="A10139" s="19" t="s">
        <v>128285</v>
      </c>
      <c r="B10139" s="24">
        <v>19</v>
      </c>
      <c r="C10139" s="22">
        <v>29</v>
      </c>
      <c r="D10139" s="21" t="s">
        <v>118586</v>
      </c>
      <c r="E10139" s="21" t="s">
        <v>118587</v>
      </c>
      <c r="F10139" s="22">
        <v>625</v>
      </c>
      <c r="G10139" s="22">
        <v>13</v>
      </c>
      <c r="H10139" s="22">
        <v>12</v>
      </c>
      <c r="I10139" s="22">
        <v>20</v>
      </c>
      <c r="J10139" s="21" t="s">
        <v>128286</v>
      </c>
    </row>
    <row r="10140" spans="1:10" ht="32" customHeight="1">
      <c r="A10140" s="19" t="s">
        <v>128287</v>
      </c>
      <c r="B10140" s="24">
        <v>23</v>
      </c>
      <c r="C10140" s="22">
        <v>15</v>
      </c>
      <c r="D10140" s="21" t="s">
        <v>128288</v>
      </c>
      <c r="E10140" s="21" t="s">
        <v>128289</v>
      </c>
      <c r="F10140" s="21" t="s">
        <v>101554</v>
      </c>
      <c r="G10140" s="22">
        <v>10</v>
      </c>
      <c r="H10140" s="22">
        <v>0</v>
      </c>
      <c r="I10140" s="22">
        <v>0</v>
      </c>
      <c r="J10140" s="21" t="s">
        <v>128290</v>
      </c>
    </row>
    <row r="10141" spans="1:10" ht="32" customHeight="1">
      <c r="A10141" s="19" t="s">
        <v>128291</v>
      </c>
      <c r="B10141" s="24">
        <v>47</v>
      </c>
      <c r="C10141" s="22">
        <v>15</v>
      </c>
      <c r="D10141" s="21" t="s">
        <v>113868</v>
      </c>
      <c r="E10141" s="21" t="s">
        <v>113869</v>
      </c>
      <c r="F10141" s="21" t="s">
        <v>101554</v>
      </c>
      <c r="G10141" s="22">
        <v>10</v>
      </c>
      <c r="H10141" s="22">
        <v>0</v>
      </c>
      <c r="I10141" s="22">
        <v>0</v>
      </c>
      <c r="J10141" s="21" t="s">
        <v>128292</v>
      </c>
    </row>
    <row r="10142" spans="1:10" ht="32" customHeight="1">
      <c r="A10142" s="19" t="s">
        <v>128293</v>
      </c>
      <c r="B10142" s="24">
        <v>15</v>
      </c>
      <c r="C10142" s="22">
        <v>17</v>
      </c>
      <c r="D10142" s="21" t="s">
        <v>115940</v>
      </c>
      <c r="E10142" s="21" t="s">
        <v>115941</v>
      </c>
      <c r="F10142" s="21" t="s">
        <v>101710</v>
      </c>
      <c r="G10142" s="22">
        <v>2</v>
      </c>
      <c r="H10142" s="22">
        <v>11</v>
      </c>
      <c r="I10142" s="22">
        <v>22</v>
      </c>
      <c r="J10142" s="21" t="s">
        <v>128294</v>
      </c>
    </row>
    <row r="10143" spans="1:10" ht="32" customHeight="1">
      <c r="A10143" s="19" t="s">
        <v>128295</v>
      </c>
      <c r="B10143" s="24">
        <v>50</v>
      </c>
      <c r="C10143" s="22">
        <v>22</v>
      </c>
      <c r="D10143" s="21" t="s">
        <v>121717</v>
      </c>
      <c r="E10143" s="21" t="s">
        <v>121718</v>
      </c>
      <c r="F10143" s="21" t="s">
        <v>102559</v>
      </c>
      <c r="G10143" s="22">
        <v>7</v>
      </c>
      <c r="H10143" s="22">
        <v>11</v>
      </c>
      <c r="I10143" s="22">
        <v>21</v>
      </c>
      <c r="J10143" s="21" t="s">
        <v>128296</v>
      </c>
    </row>
    <row r="10144" spans="1:10" ht="32" customHeight="1">
      <c r="A10144" s="19" t="s">
        <v>128297</v>
      </c>
      <c r="B10144" s="24">
        <v>36</v>
      </c>
      <c r="C10144" s="22">
        <v>15</v>
      </c>
      <c r="D10144" s="21" t="s">
        <v>128298</v>
      </c>
      <c r="E10144" s="21" t="s">
        <v>128299</v>
      </c>
      <c r="F10144" s="21" t="s">
        <v>101554</v>
      </c>
      <c r="G10144" s="22">
        <v>10</v>
      </c>
      <c r="H10144" s="22">
        <v>0</v>
      </c>
      <c r="I10144" s="22">
        <v>0</v>
      </c>
      <c r="J10144" s="21" t="s">
        <v>128300</v>
      </c>
    </row>
    <row r="10145" spans="1:10" ht="32" customHeight="1">
      <c r="A10145" s="19" t="s">
        <v>128301</v>
      </c>
      <c r="B10145" s="24">
        <v>61</v>
      </c>
      <c r="C10145" s="22">
        <v>15</v>
      </c>
      <c r="D10145" s="21" t="s">
        <v>110355</v>
      </c>
      <c r="E10145" s="21" t="s">
        <v>110356</v>
      </c>
      <c r="F10145" s="21" t="s">
        <v>101563</v>
      </c>
      <c r="G10145" s="22">
        <v>10</v>
      </c>
      <c r="H10145" s="22">
        <v>0</v>
      </c>
      <c r="I10145" s="22">
        <v>0</v>
      </c>
      <c r="J10145" s="21" t="s">
        <v>128302</v>
      </c>
    </row>
    <row r="10146" spans="1:10" ht="32" customHeight="1">
      <c r="A10146" s="19" t="s">
        <v>128303</v>
      </c>
      <c r="B10146" s="24">
        <v>28</v>
      </c>
      <c r="C10146" s="22">
        <v>24</v>
      </c>
      <c r="D10146" s="21" t="s">
        <v>128304</v>
      </c>
      <c r="E10146" s="21" t="s">
        <v>128305</v>
      </c>
      <c r="F10146" s="21" t="s">
        <v>102999</v>
      </c>
      <c r="G10146" s="22">
        <v>2</v>
      </c>
      <c r="H10146" s="22">
        <v>5</v>
      </c>
      <c r="I10146" s="22">
        <v>15</v>
      </c>
      <c r="J10146" s="21" t="s">
        <v>128306</v>
      </c>
    </row>
    <row r="10147" spans="1:10" ht="20" customHeight="1">
      <c r="A10147" s="27">
        <v>-999</v>
      </c>
      <c r="B10147" s="24">
        <v>-999</v>
      </c>
      <c r="C10147" s="22">
        <v>-999</v>
      </c>
      <c r="D10147" s="22">
        <v>-999</v>
      </c>
      <c r="E10147" s="22">
        <v>-999</v>
      </c>
      <c r="F10147" s="22">
        <v>-999</v>
      </c>
      <c r="G10147" s="22">
        <v>-999</v>
      </c>
      <c r="H10147" s="22">
        <v>-999</v>
      </c>
      <c r="I10147" s="22">
        <v>-999</v>
      </c>
      <c r="J10147" s="22">
        <v>-999</v>
      </c>
    </row>
    <row r="10148" spans="1:10" ht="32" customHeight="1">
      <c r="A10148" s="19" t="s">
        <v>128307</v>
      </c>
      <c r="B10148" s="24">
        <v>19</v>
      </c>
      <c r="C10148" s="22">
        <v>16</v>
      </c>
      <c r="D10148" s="21" t="s">
        <v>128308</v>
      </c>
      <c r="E10148" s="21" t="s">
        <v>128309</v>
      </c>
      <c r="F10148" s="21" t="s">
        <v>101945</v>
      </c>
      <c r="G10148" s="22">
        <v>1</v>
      </c>
      <c r="H10148" s="22">
        <v>11</v>
      </c>
      <c r="I10148" s="22">
        <v>19</v>
      </c>
      <c r="J10148" s="21" t="s">
        <v>128310</v>
      </c>
    </row>
    <row r="10149" spans="1:10" ht="32" customHeight="1">
      <c r="A10149" s="19" t="s">
        <v>128311</v>
      </c>
      <c r="B10149" s="24">
        <v>15</v>
      </c>
      <c r="C10149" s="22">
        <v>17</v>
      </c>
      <c r="D10149" s="21" t="s">
        <v>121802</v>
      </c>
      <c r="E10149" s="21" t="s">
        <v>121803</v>
      </c>
      <c r="F10149" s="21" t="s">
        <v>101543</v>
      </c>
      <c r="G10149" s="22">
        <v>2</v>
      </c>
      <c r="H10149" s="22">
        <v>11</v>
      </c>
      <c r="I10149" s="22">
        <v>16</v>
      </c>
      <c r="J10149" s="21" t="s">
        <v>128312</v>
      </c>
    </row>
    <row r="10150" spans="1:10" ht="32" customHeight="1">
      <c r="A10150" s="19" t="s">
        <v>128313</v>
      </c>
      <c r="B10150" s="24">
        <v>44</v>
      </c>
      <c r="C10150" s="22">
        <v>26</v>
      </c>
      <c r="D10150" s="21" t="s">
        <v>103753</v>
      </c>
      <c r="E10150" s="21" t="s">
        <v>103754</v>
      </c>
      <c r="F10150" s="21" t="s">
        <v>101787</v>
      </c>
      <c r="G10150" s="22">
        <v>4</v>
      </c>
      <c r="H10150" s="22">
        <v>18</v>
      </c>
      <c r="I10150" s="22">
        <v>39</v>
      </c>
      <c r="J10150" s="21" t="s">
        <v>128314</v>
      </c>
    </row>
    <row r="10151" spans="1:10" ht="32" customHeight="1">
      <c r="A10151" s="19" t="s">
        <v>128315</v>
      </c>
      <c r="B10151" s="24">
        <v>34</v>
      </c>
      <c r="C10151" s="22">
        <v>22</v>
      </c>
      <c r="D10151" s="21" t="s">
        <v>126554</v>
      </c>
      <c r="E10151" s="21" t="s">
        <v>126555</v>
      </c>
      <c r="F10151" s="21" t="s">
        <v>106135</v>
      </c>
      <c r="G10151" s="22">
        <v>2</v>
      </c>
      <c r="H10151" s="22">
        <v>16</v>
      </c>
      <c r="I10151" s="22">
        <v>37</v>
      </c>
      <c r="J10151" s="21" t="s">
        <v>128316</v>
      </c>
    </row>
    <row r="10152" spans="1:10" ht="32" customHeight="1">
      <c r="A10152" s="19" t="s">
        <v>128317</v>
      </c>
      <c r="B10152" s="24">
        <v>24</v>
      </c>
      <c r="C10152" s="22">
        <v>19</v>
      </c>
      <c r="D10152" s="21" t="s">
        <v>128318</v>
      </c>
      <c r="E10152" s="21" t="s">
        <v>128319</v>
      </c>
      <c r="F10152" s="21" t="s">
        <v>102114</v>
      </c>
      <c r="G10152" s="22">
        <v>4</v>
      </c>
      <c r="H10152" s="22">
        <v>11</v>
      </c>
      <c r="I10152" s="22">
        <v>23</v>
      </c>
      <c r="J10152" s="21" t="s">
        <v>128320</v>
      </c>
    </row>
    <row r="10153" spans="1:10" ht="32" customHeight="1">
      <c r="A10153" s="19" t="s">
        <v>128321</v>
      </c>
      <c r="B10153" s="24">
        <v>13</v>
      </c>
      <c r="C10153" s="22">
        <v>15</v>
      </c>
      <c r="D10153" s="21" t="s">
        <v>125105</v>
      </c>
      <c r="E10153" s="21" t="s">
        <v>125106</v>
      </c>
      <c r="F10153" s="21" t="s">
        <v>101528</v>
      </c>
      <c r="G10153" s="22">
        <v>10</v>
      </c>
      <c r="H10153" s="22">
        <v>0</v>
      </c>
      <c r="I10153" s="22">
        <v>0</v>
      </c>
      <c r="J10153" s="21" t="s">
        <v>125107</v>
      </c>
    </row>
    <row r="10154" spans="1:10" ht="32" customHeight="1">
      <c r="A10154" s="19" t="s">
        <v>128322</v>
      </c>
      <c r="B10154" s="24">
        <v>13</v>
      </c>
      <c r="C10154" s="22">
        <v>15</v>
      </c>
      <c r="D10154" s="21" t="s">
        <v>106656</v>
      </c>
      <c r="E10154" s="21" t="s">
        <v>106657</v>
      </c>
      <c r="F10154" s="21" t="s">
        <v>14739</v>
      </c>
      <c r="G10154" s="22">
        <v>10</v>
      </c>
      <c r="H10154" s="22">
        <v>0</v>
      </c>
      <c r="I10154" s="22">
        <v>0</v>
      </c>
      <c r="J10154" s="21" t="s">
        <v>121668</v>
      </c>
    </row>
    <row r="10155" spans="1:10" ht="32" customHeight="1">
      <c r="A10155" s="19" t="s">
        <v>128323</v>
      </c>
      <c r="B10155" s="24">
        <v>25</v>
      </c>
      <c r="C10155" s="22">
        <v>18</v>
      </c>
      <c r="D10155" s="21" t="s">
        <v>107000</v>
      </c>
      <c r="E10155" s="21" t="s">
        <v>107001</v>
      </c>
      <c r="F10155" s="21" t="s">
        <v>102782</v>
      </c>
      <c r="G10155" s="22">
        <v>1</v>
      </c>
      <c r="H10155" s="22">
        <v>13</v>
      </c>
      <c r="I10155" s="22">
        <v>23</v>
      </c>
      <c r="J10155" s="21" t="s">
        <v>128324</v>
      </c>
    </row>
    <row r="10156" spans="1:10" ht="32" customHeight="1">
      <c r="A10156" s="19" t="s">
        <v>128325</v>
      </c>
      <c r="B10156" s="24">
        <v>13</v>
      </c>
      <c r="C10156" s="22">
        <v>15</v>
      </c>
      <c r="D10156" s="21" t="s">
        <v>128326</v>
      </c>
      <c r="E10156" s="21" t="s">
        <v>128327</v>
      </c>
      <c r="F10156" s="21" t="s">
        <v>14739</v>
      </c>
      <c r="G10156" s="22">
        <v>10</v>
      </c>
      <c r="H10156" s="22">
        <v>0</v>
      </c>
      <c r="I10156" s="22">
        <v>0</v>
      </c>
      <c r="J10156" s="21" t="s">
        <v>128328</v>
      </c>
    </row>
    <row r="10157" spans="1:10" ht="32" customHeight="1">
      <c r="A10157" s="19" t="s">
        <v>128329</v>
      </c>
      <c r="B10157" s="24">
        <v>23</v>
      </c>
      <c r="C10157" s="22">
        <v>15</v>
      </c>
      <c r="D10157" s="21" t="s">
        <v>123581</v>
      </c>
      <c r="E10157" s="21" t="s">
        <v>123582</v>
      </c>
      <c r="F10157" s="21" t="s">
        <v>14739</v>
      </c>
      <c r="G10157" s="22">
        <v>10</v>
      </c>
      <c r="H10157" s="22">
        <v>0</v>
      </c>
      <c r="I10157" s="22">
        <v>0</v>
      </c>
      <c r="J10157" s="21" t="s">
        <v>123583</v>
      </c>
    </row>
    <row r="10158" spans="1:10" ht="32" customHeight="1">
      <c r="A10158" s="19" t="s">
        <v>128330</v>
      </c>
      <c r="B10158" s="24">
        <v>50</v>
      </c>
      <c r="C10158" s="22">
        <v>15</v>
      </c>
      <c r="D10158" s="21" t="s">
        <v>105442</v>
      </c>
      <c r="E10158" s="21" t="s">
        <v>105443</v>
      </c>
      <c r="F10158" s="21" t="s">
        <v>101554</v>
      </c>
      <c r="G10158" s="22">
        <v>10</v>
      </c>
      <c r="H10158" s="22">
        <v>0</v>
      </c>
      <c r="I10158" s="22">
        <v>0</v>
      </c>
      <c r="J10158" s="21" t="s">
        <v>128331</v>
      </c>
    </row>
    <row r="10159" spans="1:10" ht="32" customHeight="1">
      <c r="A10159" s="19" t="s">
        <v>128332</v>
      </c>
      <c r="B10159" s="24">
        <v>19</v>
      </c>
      <c r="C10159" s="22">
        <v>16</v>
      </c>
      <c r="D10159" s="21" t="s">
        <v>114698</v>
      </c>
      <c r="E10159" s="21" t="s">
        <v>114699</v>
      </c>
      <c r="F10159" s="21" t="s">
        <v>101945</v>
      </c>
      <c r="G10159" s="22">
        <v>1</v>
      </c>
      <c r="H10159" s="22">
        <v>9</v>
      </c>
      <c r="I10159" s="22">
        <v>18</v>
      </c>
      <c r="J10159" s="21" t="s">
        <v>128333</v>
      </c>
    </row>
    <row r="10160" spans="1:10" ht="32" customHeight="1">
      <c r="A10160" s="19" t="s">
        <v>128334</v>
      </c>
      <c r="B10160" s="24">
        <v>23</v>
      </c>
      <c r="C10160" s="22">
        <v>15</v>
      </c>
      <c r="D10160" s="21" t="s">
        <v>113025</v>
      </c>
      <c r="E10160" s="21" t="s">
        <v>113026</v>
      </c>
      <c r="F10160" s="21" t="s">
        <v>101568</v>
      </c>
      <c r="G10160" s="22">
        <v>1</v>
      </c>
      <c r="H10160" s="22">
        <v>10</v>
      </c>
      <c r="I10160" s="22">
        <v>15</v>
      </c>
      <c r="J10160" s="21" t="s">
        <v>128335</v>
      </c>
    </row>
    <row r="10161" spans="1:10" ht="32" customHeight="1">
      <c r="A10161" s="19" t="s">
        <v>128336</v>
      </c>
      <c r="B10161" s="24">
        <v>46</v>
      </c>
      <c r="C10161" s="22">
        <v>15</v>
      </c>
      <c r="D10161" s="21" t="s">
        <v>104286</v>
      </c>
      <c r="E10161" s="21" t="s">
        <v>104287</v>
      </c>
      <c r="F10161" s="21" t="s">
        <v>101568</v>
      </c>
      <c r="G10161" s="22">
        <v>1</v>
      </c>
      <c r="H10161" s="22">
        <v>10</v>
      </c>
      <c r="I10161" s="22">
        <v>16</v>
      </c>
      <c r="J10161" s="21" t="s">
        <v>128337</v>
      </c>
    </row>
    <row r="10162" spans="1:10" ht="32" customHeight="1">
      <c r="A10162" s="19" t="s">
        <v>128338</v>
      </c>
      <c r="B10162" s="24">
        <v>30</v>
      </c>
      <c r="C10162" s="22">
        <v>16</v>
      </c>
      <c r="D10162" s="21" t="s">
        <v>128339</v>
      </c>
      <c r="E10162" s="21" t="s">
        <v>128340</v>
      </c>
      <c r="F10162" s="21" t="s">
        <v>101533</v>
      </c>
      <c r="G10162" s="22">
        <v>3</v>
      </c>
      <c r="H10162" s="22">
        <v>9</v>
      </c>
      <c r="I10162" s="22">
        <v>19</v>
      </c>
      <c r="J10162" s="21" t="s">
        <v>128341</v>
      </c>
    </row>
    <row r="10163" spans="1:10" ht="32" customHeight="1">
      <c r="A10163" s="19" t="s">
        <v>128342</v>
      </c>
      <c r="B10163" s="24">
        <v>30</v>
      </c>
      <c r="C10163" s="22">
        <v>16</v>
      </c>
      <c r="D10163" s="21" t="s">
        <v>128339</v>
      </c>
      <c r="E10163" s="21" t="s">
        <v>128340</v>
      </c>
      <c r="F10163" s="21" t="s">
        <v>101533</v>
      </c>
      <c r="G10163" s="22">
        <v>3</v>
      </c>
      <c r="H10163" s="22">
        <v>9</v>
      </c>
      <c r="I10163" s="22">
        <v>19</v>
      </c>
      <c r="J10163" s="21" t="s">
        <v>128341</v>
      </c>
    </row>
    <row r="10164" spans="1:10" ht="32" customHeight="1">
      <c r="A10164" s="19" t="s">
        <v>128343</v>
      </c>
      <c r="B10164" s="24">
        <v>37</v>
      </c>
      <c r="C10164" s="22">
        <v>15</v>
      </c>
      <c r="D10164" s="21" t="s">
        <v>127845</v>
      </c>
      <c r="E10164" s="21" t="s">
        <v>127846</v>
      </c>
      <c r="F10164" s="21" t="s">
        <v>14739</v>
      </c>
      <c r="G10164" s="22">
        <v>10</v>
      </c>
      <c r="H10164" s="22">
        <v>0</v>
      </c>
      <c r="I10164" s="22">
        <v>0</v>
      </c>
      <c r="J10164" s="21" t="s">
        <v>127847</v>
      </c>
    </row>
    <row r="10165" spans="1:10" ht="32" customHeight="1">
      <c r="A10165" s="19" t="s">
        <v>128344</v>
      </c>
      <c r="B10165" s="24">
        <v>37</v>
      </c>
      <c r="C10165" s="22">
        <v>15</v>
      </c>
      <c r="D10165" s="21" t="s">
        <v>127845</v>
      </c>
      <c r="E10165" s="21" t="s">
        <v>127846</v>
      </c>
      <c r="F10165" s="21" t="s">
        <v>14739</v>
      </c>
      <c r="G10165" s="22">
        <v>10</v>
      </c>
      <c r="H10165" s="22">
        <v>0</v>
      </c>
      <c r="I10165" s="22">
        <v>0</v>
      </c>
      <c r="J10165" s="21" t="s">
        <v>127847</v>
      </c>
    </row>
    <row r="10166" spans="1:10" ht="32" customHeight="1">
      <c r="A10166" s="19" t="s">
        <v>128345</v>
      </c>
      <c r="B10166" s="24">
        <v>44</v>
      </c>
      <c r="C10166" s="22">
        <v>51</v>
      </c>
      <c r="D10166" s="21" t="s">
        <v>128346</v>
      </c>
      <c r="E10166" s="21" t="s">
        <v>128347</v>
      </c>
      <c r="F10166" s="21" t="s">
        <v>103946</v>
      </c>
      <c r="G10166" s="22">
        <v>8</v>
      </c>
      <c r="H10166" s="22">
        <v>10</v>
      </c>
      <c r="I10166" s="22">
        <v>17</v>
      </c>
      <c r="J10166" s="21" t="s">
        <v>128348</v>
      </c>
    </row>
    <row r="10167" spans="1:10" ht="32" customHeight="1">
      <c r="A10167" s="19" t="s">
        <v>128349</v>
      </c>
      <c r="B10167" s="24">
        <v>44</v>
      </c>
      <c r="C10167" s="22">
        <v>51</v>
      </c>
      <c r="D10167" s="21" t="s">
        <v>128346</v>
      </c>
      <c r="E10167" s="21" t="s">
        <v>128347</v>
      </c>
      <c r="F10167" s="21" t="s">
        <v>103946</v>
      </c>
      <c r="G10167" s="22">
        <v>8</v>
      </c>
      <c r="H10167" s="22">
        <v>10</v>
      </c>
      <c r="I10167" s="22">
        <v>17</v>
      </c>
      <c r="J10167" s="21" t="s">
        <v>128348</v>
      </c>
    </row>
    <row r="10168" spans="1:10" ht="32" customHeight="1">
      <c r="A10168" s="19" t="s">
        <v>128350</v>
      </c>
      <c r="B10168" s="24">
        <v>44</v>
      </c>
      <c r="C10168" s="22">
        <v>51</v>
      </c>
      <c r="D10168" s="21" t="s">
        <v>128346</v>
      </c>
      <c r="E10168" s="21" t="s">
        <v>128347</v>
      </c>
      <c r="F10168" s="21" t="s">
        <v>103946</v>
      </c>
      <c r="G10168" s="22">
        <v>8</v>
      </c>
      <c r="H10168" s="22">
        <v>10</v>
      </c>
      <c r="I10168" s="22">
        <v>17</v>
      </c>
      <c r="J10168" s="21" t="s">
        <v>128348</v>
      </c>
    </row>
    <row r="10169" spans="1:10" ht="32" customHeight="1">
      <c r="A10169" s="19" t="s">
        <v>128351</v>
      </c>
      <c r="B10169" s="24">
        <v>26</v>
      </c>
      <c r="C10169" s="22">
        <v>19</v>
      </c>
      <c r="D10169" s="21" t="s">
        <v>128352</v>
      </c>
      <c r="E10169" s="21" t="s">
        <v>128353</v>
      </c>
      <c r="F10169" s="21" t="s">
        <v>102114</v>
      </c>
      <c r="G10169" s="22">
        <v>1</v>
      </c>
      <c r="H10169" s="22">
        <v>14</v>
      </c>
      <c r="I10169" s="22">
        <v>25</v>
      </c>
      <c r="J10169" s="21" t="s">
        <v>128354</v>
      </c>
    </row>
    <row r="10170" spans="1:10" ht="32" customHeight="1">
      <c r="A10170" s="19" t="s">
        <v>128355</v>
      </c>
      <c r="B10170" s="24">
        <v>36</v>
      </c>
      <c r="C10170" s="22">
        <v>17</v>
      </c>
      <c r="D10170" s="21" t="s">
        <v>128356</v>
      </c>
      <c r="E10170" s="21" t="s">
        <v>128357</v>
      </c>
      <c r="F10170" s="21" t="s">
        <v>14743</v>
      </c>
      <c r="G10170" s="22">
        <v>1</v>
      </c>
      <c r="H10170" s="22">
        <v>12</v>
      </c>
      <c r="I10170" s="22">
        <v>17</v>
      </c>
      <c r="J10170" s="21" t="s">
        <v>128358</v>
      </c>
    </row>
    <row r="10171" spans="1:10" ht="32" customHeight="1">
      <c r="A10171" s="19" t="s">
        <v>128359</v>
      </c>
      <c r="B10171" s="24">
        <v>21</v>
      </c>
      <c r="C10171" s="22">
        <v>15</v>
      </c>
      <c r="D10171" s="21" t="s">
        <v>110559</v>
      </c>
      <c r="E10171" s="21" t="s">
        <v>110560</v>
      </c>
      <c r="F10171" s="21" t="s">
        <v>101563</v>
      </c>
      <c r="G10171" s="22">
        <v>10</v>
      </c>
      <c r="H10171" s="22">
        <v>0</v>
      </c>
      <c r="I10171" s="22">
        <v>0</v>
      </c>
      <c r="J10171" s="21" t="s">
        <v>110561</v>
      </c>
    </row>
    <row r="10172" spans="1:10" ht="32" customHeight="1">
      <c r="A10172" s="19" t="s">
        <v>128360</v>
      </c>
      <c r="B10172" s="24">
        <v>28</v>
      </c>
      <c r="C10172" s="22">
        <v>15</v>
      </c>
      <c r="D10172" s="21" t="s">
        <v>128361</v>
      </c>
      <c r="E10172" s="21" t="s">
        <v>128362</v>
      </c>
      <c r="F10172" s="21" t="s">
        <v>101554</v>
      </c>
      <c r="G10172" s="22">
        <v>10</v>
      </c>
      <c r="H10172" s="22">
        <v>0</v>
      </c>
      <c r="I10172" s="22">
        <v>0</v>
      </c>
      <c r="J10172" s="21" t="s">
        <v>128363</v>
      </c>
    </row>
    <row r="10173" spans="1:10" ht="32" customHeight="1">
      <c r="A10173" s="19" t="s">
        <v>128364</v>
      </c>
      <c r="B10173" s="24">
        <v>27</v>
      </c>
      <c r="C10173" s="22">
        <v>30</v>
      </c>
      <c r="D10173" s="21" t="s">
        <v>105788</v>
      </c>
      <c r="E10173" s="21" t="s">
        <v>105789</v>
      </c>
      <c r="F10173" s="21" t="s">
        <v>106487</v>
      </c>
      <c r="G10173" s="22">
        <v>6</v>
      </c>
      <c r="H10173" s="22">
        <v>9</v>
      </c>
      <c r="I10173" s="22">
        <v>12</v>
      </c>
      <c r="J10173" s="21" t="s">
        <v>128365</v>
      </c>
    </row>
    <row r="10174" spans="1:10" ht="32" customHeight="1">
      <c r="A10174" s="19" t="s">
        <v>128366</v>
      </c>
      <c r="B10174" s="24">
        <v>30</v>
      </c>
      <c r="C10174" s="22">
        <v>40</v>
      </c>
      <c r="D10174" s="21" t="s">
        <v>112811</v>
      </c>
      <c r="E10174" s="21" t="s">
        <v>112812</v>
      </c>
      <c r="F10174" s="21" t="s">
        <v>114597</v>
      </c>
      <c r="G10174" s="22">
        <v>13</v>
      </c>
      <c r="H10174" s="22">
        <v>23</v>
      </c>
      <c r="I10174" s="22">
        <v>36</v>
      </c>
      <c r="J10174" s="21" t="s">
        <v>128367</v>
      </c>
    </row>
    <row r="10175" spans="1:10" ht="32" customHeight="1">
      <c r="A10175" s="19" t="s">
        <v>128368</v>
      </c>
      <c r="B10175" s="24">
        <v>45</v>
      </c>
      <c r="C10175" s="22">
        <v>23</v>
      </c>
      <c r="D10175" s="21" t="s">
        <v>101873</v>
      </c>
      <c r="E10175" s="21" t="s">
        <v>101874</v>
      </c>
      <c r="F10175" s="21" t="s">
        <v>102001</v>
      </c>
      <c r="G10175" s="22">
        <v>7</v>
      </c>
      <c r="H10175" s="22">
        <v>12</v>
      </c>
      <c r="I10175" s="22">
        <v>23</v>
      </c>
      <c r="J10175" s="21" t="s">
        <v>106433</v>
      </c>
    </row>
    <row r="10176" spans="1:10" ht="20" customHeight="1">
      <c r="A10176" s="27">
        <v>-999</v>
      </c>
      <c r="B10176" s="24">
        <v>-999</v>
      </c>
      <c r="C10176" s="22">
        <v>-999</v>
      </c>
      <c r="D10176" s="22">
        <v>-999</v>
      </c>
      <c r="E10176" s="22">
        <v>-999</v>
      </c>
      <c r="F10176" s="22">
        <v>-999</v>
      </c>
      <c r="G10176" s="22">
        <v>-999</v>
      </c>
      <c r="H10176" s="22">
        <v>-999</v>
      </c>
      <c r="I10176" s="22">
        <v>-999</v>
      </c>
      <c r="J10176" s="22">
        <v>-999</v>
      </c>
    </row>
    <row r="10177" spans="1:10" ht="32" customHeight="1">
      <c r="A10177" s="19" t="s">
        <v>128369</v>
      </c>
      <c r="B10177" s="24">
        <v>41</v>
      </c>
      <c r="C10177" s="22">
        <v>18</v>
      </c>
      <c r="D10177" s="21" t="s">
        <v>120600</v>
      </c>
      <c r="E10177" s="21" t="s">
        <v>120601</v>
      </c>
      <c r="F10177" s="21" t="s">
        <v>102144</v>
      </c>
      <c r="G10177" s="22">
        <v>1</v>
      </c>
      <c r="H10177" s="22">
        <v>13</v>
      </c>
      <c r="I10177" s="22">
        <v>21</v>
      </c>
      <c r="J10177" s="21" t="s">
        <v>128370</v>
      </c>
    </row>
    <row r="10178" spans="1:10" ht="32" customHeight="1">
      <c r="A10178" s="19" t="s">
        <v>128371</v>
      </c>
      <c r="B10178" s="24">
        <v>35</v>
      </c>
      <c r="C10178" s="22">
        <v>15</v>
      </c>
      <c r="D10178" s="21" t="s">
        <v>102977</v>
      </c>
      <c r="E10178" s="21" t="s">
        <v>102978</v>
      </c>
      <c r="F10178" s="21" t="s">
        <v>14739</v>
      </c>
      <c r="G10178" s="22">
        <v>10</v>
      </c>
      <c r="H10178" s="22">
        <v>0</v>
      </c>
      <c r="I10178" s="22">
        <v>0</v>
      </c>
      <c r="J10178" s="21" t="s">
        <v>126334</v>
      </c>
    </row>
    <row r="10179" spans="1:10" ht="32" customHeight="1">
      <c r="A10179" s="19" t="s">
        <v>128372</v>
      </c>
      <c r="B10179" s="24">
        <v>22</v>
      </c>
      <c r="C10179" s="22">
        <v>15</v>
      </c>
      <c r="D10179" s="21" t="s">
        <v>128373</v>
      </c>
      <c r="E10179" s="21" t="s">
        <v>128374</v>
      </c>
      <c r="F10179" s="21" t="s">
        <v>101563</v>
      </c>
      <c r="G10179" s="22">
        <v>10</v>
      </c>
      <c r="H10179" s="22">
        <v>0</v>
      </c>
      <c r="I10179" s="22">
        <v>0</v>
      </c>
      <c r="J10179" s="21" t="s">
        <v>128375</v>
      </c>
    </row>
    <row r="10180" spans="1:10" ht="32" customHeight="1">
      <c r="A10180" s="19" t="s">
        <v>128376</v>
      </c>
      <c r="B10180" s="24">
        <v>60</v>
      </c>
      <c r="C10180" s="22">
        <v>17</v>
      </c>
      <c r="D10180" s="21" t="s">
        <v>111158</v>
      </c>
      <c r="E10180" s="21" t="s">
        <v>111159</v>
      </c>
      <c r="F10180" s="21" t="s">
        <v>101710</v>
      </c>
      <c r="G10180" s="22">
        <v>1</v>
      </c>
      <c r="H10180" s="22">
        <v>12</v>
      </c>
      <c r="I10180" s="22">
        <v>19</v>
      </c>
      <c r="J10180" s="21" t="s">
        <v>128377</v>
      </c>
    </row>
    <row r="10181" spans="1:10" ht="32" customHeight="1">
      <c r="A10181" s="19" t="s">
        <v>128378</v>
      </c>
      <c r="B10181" s="24">
        <v>32</v>
      </c>
      <c r="C10181" s="22">
        <v>15</v>
      </c>
      <c r="D10181" s="21" t="s">
        <v>128379</v>
      </c>
      <c r="E10181" s="21" t="s">
        <v>128380</v>
      </c>
      <c r="F10181" s="21" t="s">
        <v>14739</v>
      </c>
      <c r="G10181" s="22">
        <v>10</v>
      </c>
      <c r="H10181" s="22">
        <v>0</v>
      </c>
      <c r="I10181" s="22">
        <v>0</v>
      </c>
      <c r="J10181" s="21" t="s">
        <v>128381</v>
      </c>
    </row>
    <row r="10182" spans="1:10" ht="32" customHeight="1">
      <c r="A10182" s="19" t="s">
        <v>128382</v>
      </c>
      <c r="B10182" s="24">
        <v>16</v>
      </c>
      <c r="C10182" s="22">
        <v>23</v>
      </c>
      <c r="D10182" s="21" t="s">
        <v>105603</v>
      </c>
      <c r="E10182" s="21" t="s">
        <v>105604</v>
      </c>
      <c r="F10182" s="21" t="s">
        <v>102157</v>
      </c>
      <c r="G10182" s="22">
        <v>10</v>
      </c>
      <c r="H10182" s="22">
        <v>9</v>
      </c>
      <c r="I10182" s="22">
        <v>17</v>
      </c>
      <c r="J10182" s="21" t="s">
        <v>128383</v>
      </c>
    </row>
    <row r="10183" spans="1:10" ht="32" customHeight="1">
      <c r="A10183" s="19" t="s">
        <v>128384</v>
      </c>
      <c r="B10183" s="24">
        <v>16</v>
      </c>
      <c r="C10183" s="22">
        <v>23</v>
      </c>
      <c r="D10183" s="21" t="s">
        <v>105603</v>
      </c>
      <c r="E10183" s="21" t="s">
        <v>105604</v>
      </c>
      <c r="F10183" s="21" t="s">
        <v>102157</v>
      </c>
      <c r="G10183" s="22">
        <v>10</v>
      </c>
      <c r="H10183" s="22">
        <v>9</v>
      </c>
      <c r="I10183" s="22">
        <v>17</v>
      </c>
      <c r="J10183" s="21" t="s">
        <v>128383</v>
      </c>
    </row>
    <row r="10184" spans="1:10" ht="32" customHeight="1">
      <c r="A10184" s="19" t="s">
        <v>128385</v>
      </c>
      <c r="B10184" s="24">
        <v>37</v>
      </c>
      <c r="C10184" s="22">
        <v>15</v>
      </c>
      <c r="D10184" s="21" t="s">
        <v>112962</v>
      </c>
      <c r="E10184" s="21" t="s">
        <v>112963</v>
      </c>
      <c r="F10184" s="21" t="s">
        <v>101528</v>
      </c>
      <c r="G10184" s="22">
        <v>10</v>
      </c>
      <c r="H10184" s="22">
        <v>0</v>
      </c>
      <c r="I10184" s="22">
        <v>0</v>
      </c>
      <c r="J10184" s="21" t="s">
        <v>121455</v>
      </c>
    </row>
    <row r="10185" spans="1:10" ht="32" customHeight="1">
      <c r="A10185" s="19" t="s">
        <v>128386</v>
      </c>
      <c r="B10185" s="24">
        <v>37</v>
      </c>
      <c r="C10185" s="22">
        <v>15</v>
      </c>
      <c r="D10185" s="21" t="s">
        <v>112962</v>
      </c>
      <c r="E10185" s="21" t="s">
        <v>112963</v>
      </c>
      <c r="F10185" s="21" t="s">
        <v>101528</v>
      </c>
      <c r="G10185" s="22">
        <v>10</v>
      </c>
      <c r="H10185" s="22">
        <v>0</v>
      </c>
      <c r="I10185" s="22">
        <v>0</v>
      </c>
      <c r="J10185" s="21" t="s">
        <v>121455</v>
      </c>
    </row>
    <row r="10186" spans="1:10" ht="32" customHeight="1">
      <c r="A10186" s="19" t="s">
        <v>128387</v>
      </c>
      <c r="B10186" s="24">
        <v>31</v>
      </c>
      <c r="C10186" s="22">
        <v>24</v>
      </c>
      <c r="D10186" s="21" t="s">
        <v>116473</v>
      </c>
      <c r="E10186" s="21" t="s">
        <v>116474</v>
      </c>
      <c r="F10186" s="21" t="s">
        <v>102405</v>
      </c>
      <c r="G10186" s="22">
        <v>5</v>
      </c>
      <c r="H10186" s="22">
        <v>15</v>
      </c>
      <c r="I10186" s="22">
        <v>25</v>
      </c>
      <c r="J10186" s="21" t="s">
        <v>128388</v>
      </c>
    </row>
    <row r="10187" spans="1:10" ht="32" customHeight="1">
      <c r="A10187" s="19" t="s">
        <v>128389</v>
      </c>
      <c r="B10187" s="24">
        <v>24</v>
      </c>
      <c r="C10187" s="22">
        <v>28</v>
      </c>
      <c r="D10187" s="21" t="s">
        <v>115743</v>
      </c>
      <c r="E10187" s="21" t="s">
        <v>115744</v>
      </c>
      <c r="F10187" s="21" t="s">
        <v>105051</v>
      </c>
      <c r="G10187" s="22">
        <v>6</v>
      </c>
      <c r="H10187" s="22">
        <v>18</v>
      </c>
      <c r="I10187" s="22">
        <v>29</v>
      </c>
      <c r="J10187" s="21" t="s">
        <v>128390</v>
      </c>
    </row>
    <row r="10188" spans="1:10" ht="32" customHeight="1">
      <c r="A10188" s="19" t="s">
        <v>128391</v>
      </c>
      <c r="B10188" s="24">
        <v>20</v>
      </c>
      <c r="C10188" s="22">
        <v>15</v>
      </c>
      <c r="D10188" s="21" t="s">
        <v>128392</v>
      </c>
      <c r="E10188" s="21" t="s">
        <v>128393</v>
      </c>
      <c r="F10188" s="21" t="s">
        <v>101554</v>
      </c>
      <c r="G10188" s="22">
        <v>10</v>
      </c>
      <c r="H10188" s="22">
        <v>0</v>
      </c>
      <c r="I10188" s="22">
        <v>0</v>
      </c>
      <c r="J10188" s="21" t="s">
        <v>128394</v>
      </c>
    </row>
    <row r="10189" spans="1:10" ht="32" customHeight="1">
      <c r="A10189" s="19" t="s">
        <v>128395</v>
      </c>
      <c r="B10189" s="24">
        <v>25</v>
      </c>
      <c r="C10189" s="22">
        <v>15</v>
      </c>
      <c r="D10189" s="21" t="s">
        <v>127889</v>
      </c>
      <c r="E10189" s="21" t="s">
        <v>127890</v>
      </c>
      <c r="F10189" s="21" t="s">
        <v>14739</v>
      </c>
      <c r="G10189" s="22">
        <v>10</v>
      </c>
      <c r="H10189" s="22">
        <v>0</v>
      </c>
      <c r="I10189" s="22">
        <v>0</v>
      </c>
      <c r="J10189" s="21" t="s">
        <v>128396</v>
      </c>
    </row>
    <row r="10190" spans="1:10" ht="32" customHeight="1">
      <c r="A10190" s="19" t="s">
        <v>128397</v>
      </c>
      <c r="B10190" s="24">
        <v>32</v>
      </c>
      <c r="C10190" s="22">
        <v>19</v>
      </c>
      <c r="D10190" s="21" t="s">
        <v>128398</v>
      </c>
      <c r="E10190" s="21" t="s">
        <v>128399</v>
      </c>
      <c r="F10190" s="21" t="s">
        <v>102510</v>
      </c>
      <c r="G10190" s="22">
        <v>3</v>
      </c>
      <c r="H10190" s="22">
        <v>12</v>
      </c>
      <c r="I10190" s="22">
        <v>22</v>
      </c>
      <c r="J10190" s="21" t="s">
        <v>128400</v>
      </c>
    </row>
    <row r="10191" spans="1:10" ht="32" customHeight="1">
      <c r="A10191" s="19" t="s">
        <v>128401</v>
      </c>
      <c r="B10191" s="24">
        <v>12</v>
      </c>
      <c r="C10191" s="22">
        <v>37</v>
      </c>
      <c r="D10191" s="21" t="s">
        <v>128402</v>
      </c>
      <c r="E10191" s="21" t="s">
        <v>128403</v>
      </c>
      <c r="F10191" s="21" t="s">
        <v>14747</v>
      </c>
      <c r="G10191" s="22">
        <v>6</v>
      </c>
      <c r="H10191" s="22">
        <v>9</v>
      </c>
      <c r="I10191" s="22">
        <v>13</v>
      </c>
      <c r="J10191" s="21" t="s">
        <v>128404</v>
      </c>
    </row>
    <row r="10192" spans="1:10" ht="32" customHeight="1">
      <c r="A10192" s="19" t="s">
        <v>128405</v>
      </c>
      <c r="B10192" s="24">
        <v>22</v>
      </c>
      <c r="C10192" s="22">
        <v>15</v>
      </c>
      <c r="D10192" s="21" t="s">
        <v>107052</v>
      </c>
      <c r="E10192" s="21" t="s">
        <v>107053</v>
      </c>
      <c r="F10192" s="21" t="s">
        <v>101568</v>
      </c>
      <c r="G10192" s="22">
        <v>1</v>
      </c>
      <c r="H10192" s="22">
        <v>10</v>
      </c>
      <c r="I10192" s="22">
        <v>15</v>
      </c>
      <c r="J10192" s="21" t="s">
        <v>128406</v>
      </c>
    </row>
    <row r="10193" spans="1:10" ht="32" customHeight="1">
      <c r="A10193" s="19" t="s">
        <v>128407</v>
      </c>
      <c r="B10193" s="24">
        <v>22</v>
      </c>
      <c r="C10193" s="22">
        <v>15</v>
      </c>
      <c r="D10193" s="21" t="s">
        <v>107052</v>
      </c>
      <c r="E10193" s="21" t="s">
        <v>107053</v>
      </c>
      <c r="F10193" s="21" t="s">
        <v>101568</v>
      </c>
      <c r="G10193" s="22">
        <v>1</v>
      </c>
      <c r="H10193" s="22">
        <v>10</v>
      </c>
      <c r="I10193" s="22">
        <v>15</v>
      </c>
      <c r="J10193" s="21" t="s">
        <v>128406</v>
      </c>
    </row>
    <row r="10194" spans="1:10" ht="32" customHeight="1">
      <c r="A10194" s="19" t="s">
        <v>128408</v>
      </c>
      <c r="B10194" s="24">
        <v>23</v>
      </c>
      <c r="C10194" s="22">
        <v>20</v>
      </c>
      <c r="D10194" s="21" t="s">
        <v>102730</v>
      </c>
      <c r="E10194" s="21" t="s">
        <v>102731</v>
      </c>
      <c r="F10194" s="21" t="s">
        <v>101543</v>
      </c>
      <c r="G10194" s="22">
        <v>7</v>
      </c>
      <c r="H10194" s="22">
        <v>9</v>
      </c>
      <c r="I10194" s="22">
        <v>12</v>
      </c>
      <c r="J10194" s="21" t="s">
        <v>128409</v>
      </c>
    </row>
    <row r="10195" spans="1:10" ht="32" customHeight="1">
      <c r="A10195" s="19" t="s">
        <v>128410</v>
      </c>
      <c r="B10195" s="24">
        <v>51</v>
      </c>
      <c r="C10195" s="22">
        <v>15</v>
      </c>
      <c r="D10195" s="21" t="s">
        <v>127289</v>
      </c>
      <c r="E10195" s="21" t="s">
        <v>127290</v>
      </c>
      <c r="F10195" s="21" t="s">
        <v>101554</v>
      </c>
      <c r="G10195" s="22">
        <v>10</v>
      </c>
      <c r="H10195" s="22">
        <v>0</v>
      </c>
      <c r="I10195" s="22">
        <v>0</v>
      </c>
      <c r="J10195" s="21" t="s">
        <v>128411</v>
      </c>
    </row>
    <row r="10196" spans="1:10" ht="32" customHeight="1">
      <c r="A10196" s="19" t="s">
        <v>128412</v>
      </c>
      <c r="B10196" s="24">
        <v>21</v>
      </c>
      <c r="C10196" s="22">
        <v>15</v>
      </c>
      <c r="D10196" s="21" t="s">
        <v>128413</v>
      </c>
      <c r="E10196" s="21" t="s">
        <v>128414</v>
      </c>
      <c r="F10196" s="21" t="s">
        <v>14739</v>
      </c>
      <c r="G10196" s="22">
        <v>10</v>
      </c>
      <c r="H10196" s="22">
        <v>0</v>
      </c>
      <c r="I10196" s="22">
        <v>0</v>
      </c>
      <c r="J10196" s="21" t="s">
        <v>128415</v>
      </c>
    </row>
    <row r="10197" spans="1:10" ht="32" customHeight="1">
      <c r="A10197" s="19" t="s">
        <v>128416</v>
      </c>
      <c r="B10197" s="24">
        <v>23</v>
      </c>
      <c r="C10197" s="22">
        <v>15</v>
      </c>
      <c r="D10197" s="21" t="s">
        <v>128417</v>
      </c>
      <c r="E10197" s="21" t="s">
        <v>128418</v>
      </c>
      <c r="F10197" s="21" t="s">
        <v>101528</v>
      </c>
      <c r="G10197" s="22">
        <v>10</v>
      </c>
      <c r="H10197" s="22">
        <v>0</v>
      </c>
      <c r="I10197" s="22">
        <v>0</v>
      </c>
      <c r="J10197" s="21" t="s">
        <v>128419</v>
      </c>
    </row>
    <row r="10198" spans="1:10" ht="32" customHeight="1">
      <c r="A10198" s="19" t="s">
        <v>128420</v>
      </c>
      <c r="B10198" s="24">
        <v>23</v>
      </c>
      <c r="C10198" s="22">
        <v>15</v>
      </c>
      <c r="D10198" s="21" t="s">
        <v>128417</v>
      </c>
      <c r="E10198" s="21" t="s">
        <v>128418</v>
      </c>
      <c r="F10198" s="21" t="s">
        <v>101528</v>
      </c>
      <c r="G10198" s="22">
        <v>10</v>
      </c>
      <c r="H10198" s="22">
        <v>0</v>
      </c>
      <c r="I10198" s="22">
        <v>0</v>
      </c>
      <c r="J10198" s="21" t="s">
        <v>128419</v>
      </c>
    </row>
    <row r="10199" spans="1:10" ht="32" customHeight="1">
      <c r="A10199" s="19" t="s">
        <v>128421</v>
      </c>
      <c r="B10199" s="24">
        <v>69</v>
      </c>
      <c r="C10199" s="22">
        <v>15</v>
      </c>
      <c r="D10199" s="21" t="s">
        <v>115026</v>
      </c>
      <c r="E10199" s="21" t="s">
        <v>115027</v>
      </c>
      <c r="F10199" s="21" t="s">
        <v>14739</v>
      </c>
      <c r="G10199" s="22">
        <v>10</v>
      </c>
      <c r="H10199" s="22">
        <v>0</v>
      </c>
      <c r="I10199" s="22">
        <v>0</v>
      </c>
      <c r="J10199" s="21" t="s">
        <v>116253</v>
      </c>
    </row>
    <row r="10200" spans="1:10" ht="32" customHeight="1">
      <c r="A10200" s="19" t="s">
        <v>128422</v>
      </c>
      <c r="B10200" s="24">
        <v>20</v>
      </c>
      <c r="C10200" s="22">
        <v>24</v>
      </c>
      <c r="D10200" s="21" t="s">
        <v>122616</v>
      </c>
      <c r="E10200" s="21" t="s">
        <v>122617</v>
      </c>
      <c r="F10200" s="21" t="s">
        <v>102449</v>
      </c>
      <c r="G10200" s="22">
        <v>9</v>
      </c>
      <c r="H10200" s="22">
        <v>11</v>
      </c>
      <c r="I10200" s="22">
        <v>22</v>
      </c>
      <c r="J10200" s="21" t="s">
        <v>128423</v>
      </c>
    </row>
    <row r="10201" spans="1:10" ht="32" customHeight="1">
      <c r="A10201" s="19" t="s">
        <v>128424</v>
      </c>
      <c r="B10201" s="24">
        <v>19</v>
      </c>
      <c r="C10201" s="22">
        <v>15</v>
      </c>
      <c r="D10201" s="21" t="s">
        <v>107536</v>
      </c>
      <c r="E10201" s="21" t="s">
        <v>107537</v>
      </c>
      <c r="F10201" s="21" t="s">
        <v>14739</v>
      </c>
      <c r="G10201" s="22">
        <v>10</v>
      </c>
      <c r="H10201" s="22">
        <v>0</v>
      </c>
      <c r="I10201" s="22">
        <v>0</v>
      </c>
      <c r="J10201" s="21" t="s">
        <v>128425</v>
      </c>
    </row>
    <row r="10202" spans="1:10" ht="32" customHeight="1">
      <c r="A10202" s="19" t="s">
        <v>128426</v>
      </c>
      <c r="B10202" s="24">
        <v>20</v>
      </c>
      <c r="C10202" s="22">
        <v>15</v>
      </c>
      <c r="D10202" s="21" t="s">
        <v>103991</v>
      </c>
      <c r="E10202" s="21" t="s">
        <v>103992</v>
      </c>
      <c r="F10202" s="21" t="s">
        <v>101694</v>
      </c>
      <c r="G10202" s="22">
        <v>1</v>
      </c>
      <c r="H10202" s="22">
        <v>7</v>
      </c>
      <c r="I10202" s="22">
        <v>19</v>
      </c>
      <c r="J10202" s="21" t="s">
        <v>128427</v>
      </c>
    </row>
    <row r="10203" spans="1:10" ht="32" customHeight="1">
      <c r="A10203" s="19" t="s">
        <v>128428</v>
      </c>
      <c r="B10203" s="24">
        <v>21</v>
      </c>
      <c r="C10203" s="22">
        <v>17</v>
      </c>
      <c r="D10203" s="21" t="s">
        <v>102492</v>
      </c>
      <c r="E10203" s="21" t="s">
        <v>102493</v>
      </c>
      <c r="F10203" s="21" t="s">
        <v>101710</v>
      </c>
      <c r="G10203" s="22">
        <v>1</v>
      </c>
      <c r="H10203" s="22">
        <v>12</v>
      </c>
      <c r="I10203" s="22">
        <v>20</v>
      </c>
      <c r="J10203" s="21" t="s">
        <v>104208</v>
      </c>
    </row>
    <row r="10204" spans="1:10" ht="32" customHeight="1">
      <c r="A10204" s="19" t="s">
        <v>128429</v>
      </c>
      <c r="B10204" s="24">
        <v>22</v>
      </c>
      <c r="C10204" s="22">
        <v>26</v>
      </c>
      <c r="D10204" s="21" t="s">
        <v>128430</v>
      </c>
      <c r="E10204" s="21" t="s">
        <v>128431</v>
      </c>
      <c r="F10204" s="21" t="s">
        <v>102026</v>
      </c>
      <c r="G10204" s="22">
        <v>4</v>
      </c>
      <c r="H10204" s="22">
        <v>18</v>
      </c>
      <c r="I10204" s="22">
        <v>38</v>
      </c>
      <c r="J10204" s="21" t="s">
        <v>128432</v>
      </c>
    </row>
    <row r="10205" spans="1:10" ht="32" customHeight="1">
      <c r="A10205" s="19" t="s">
        <v>128433</v>
      </c>
      <c r="B10205" s="24">
        <v>24</v>
      </c>
      <c r="C10205" s="22">
        <v>15</v>
      </c>
      <c r="D10205" s="21" t="s">
        <v>108464</v>
      </c>
      <c r="E10205" s="21" t="s">
        <v>108465</v>
      </c>
      <c r="F10205" s="21" t="s">
        <v>101694</v>
      </c>
      <c r="G10205" s="22">
        <v>10</v>
      </c>
      <c r="H10205" s="22">
        <v>0</v>
      </c>
      <c r="I10205" s="22">
        <v>0</v>
      </c>
      <c r="J10205" s="21" t="s">
        <v>128434</v>
      </c>
    </row>
    <row r="10206" spans="1:10" ht="32" customHeight="1">
      <c r="A10206" s="19" t="s">
        <v>128435</v>
      </c>
      <c r="B10206" s="24">
        <v>24</v>
      </c>
      <c r="C10206" s="22">
        <v>15</v>
      </c>
      <c r="D10206" s="21" t="s">
        <v>108464</v>
      </c>
      <c r="E10206" s="21" t="s">
        <v>108465</v>
      </c>
      <c r="F10206" s="21" t="s">
        <v>101694</v>
      </c>
      <c r="G10206" s="22">
        <v>10</v>
      </c>
      <c r="H10206" s="22">
        <v>0</v>
      </c>
      <c r="I10206" s="22">
        <v>0</v>
      </c>
      <c r="J10206" s="21" t="s">
        <v>128434</v>
      </c>
    </row>
    <row r="10207" spans="1:10" ht="32" customHeight="1">
      <c r="A10207" s="19" t="s">
        <v>128436</v>
      </c>
      <c r="B10207" s="24">
        <v>31</v>
      </c>
      <c r="C10207" s="22">
        <v>15</v>
      </c>
      <c r="D10207" s="21" t="s">
        <v>103603</v>
      </c>
      <c r="E10207" s="21" t="s">
        <v>103604</v>
      </c>
      <c r="F10207" s="21" t="s">
        <v>101694</v>
      </c>
      <c r="G10207" s="22">
        <v>1</v>
      </c>
      <c r="H10207" s="22">
        <v>7</v>
      </c>
      <c r="I10207" s="22">
        <v>19</v>
      </c>
      <c r="J10207" s="21" t="s">
        <v>128437</v>
      </c>
    </row>
    <row r="10208" spans="1:10" ht="32" customHeight="1">
      <c r="A10208" s="19" t="s">
        <v>128438</v>
      </c>
      <c r="B10208" s="24">
        <v>18</v>
      </c>
      <c r="C10208" s="22">
        <v>15</v>
      </c>
      <c r="D10208" s="21" t="s">
        <v>106930</v>
      </c>
      <c r="E10208" s="21" t="s">
        <v>106931</v>
      </c>
      <c r="F10208" s="21" t="s">
        <v>101568</v>
      </c>
      <c r="G10208" s="22">
        <v>1</v>
      </c>
      <c r="H10208" s="22">
        <v>10</v>
      </c>
      <c r="I10208" s="22">
        <v>16</v>
      </c>
      <c r="J10208" s="21" t="s">
        <v>128439</v>
      </c>
    </row>
    <row r="10209" spans="1:10" ht="32" customHeight="1">
      <c r="A10209" s="19" t="s">
        <v>128440</v>
      </c>
      <c r="B10209" s="24">
        <v>37</v>
      </c>
      <c r="C10209" s="22">
        <v>16</v>
      </c>
      <c r="D10209" s="21" t="s">
        <v>128441</v>
      </c>
      <c r="E10209" s="21" t="s">
        <v>128442</v>
      </c>
      <c r="F10209" s="21" t="s">
        <v>101945</v>
      </c>
      <c r="G10209" s="22">
        <v>1</v>
      </c>
      <c r="H10209" s="22">
        <v>11</v>
      </c>
      <c r="I10209" s="22">
        <v>19</v>
      </c>
      <c r="J10209" s="21" t="s">
        <v>128443</v>
      </c>
    </row>
    <row r="10210" spans="1:10" ht="32" customHeight="1">
      <c r="A10210" s="19" t="s">
        <v>128444</v>
      </c>
      <c r="B10210" s="24">
        <v>21</v>
      </c>
      <c r="C10210" s="22">
        <v>15</v>
      </c>
      <c r="D10210" s="21" t="s">
        <v>118830</v>
      </c>
      <c r="E10210" s="21" t="s">
        <v>118831</v>
      </c>
      <c r="F10210" s="21" t="s">
        <v>101528</v>
      </c>
      <c r="G10210" s="22">
        <v>10</v>
      </c>
      <c r="H10210" s="22">
        <v>0</v>
      </c>
      <c r="I10210" s="22">
        <v>0</v>
      </c>
      <c r="J10210" s="21" t="s">
        <v>118832</v>
      </c>
    </row>
    <row r="10211" spans="1:10" ht="32" customHeight="1">
      <c r="A10211" s="19" t="s">
        <v>128445</v>
      </c>
      <c r="B10211" s="24">
        <v>31</v>
      </c>
      <c r="C10211" s="22">
        <v>15</v>
      </c>
      <c r="D10211" s="21" t="s">
        <v>128446</v>
      </c>
      <c r="E10211" s="21" t="s">
        <v>128447</v>
      </c>
      <c r="F10211" s="22">
        <v>1</v>
      </c>
      <c r="G10211" s="22">
        <v>1</v>
      </c>
      <c r="H10211" s="22">
        <v>10</v>
      </c>
      <c r="I10211" s="22">
        <v>27</v>
      </c>
      <c r="J10211" s="21" t="s">
        <v>128448</v>
      </c>
    </row>
    <row r="10212" spans="1:10" ht="20" customHeight="1">
      <c r="A10212" s="27">
        <v>-999</v>
      </c>
      <c r="B10212" s="24">
        <v>-999</v>
      </c>
      <c r="C10212" s="22">
        <v>-999</v>
      </c>
      <c r="D10212" s="22">
        <v>-999</v>
      </c>
      <c r="E10212" s="22">
        <v>-999</v>
      </c>
      <c r="F10212" s="22">
        <v>-999</v>
      </c>
      <c r="G10212" s="22">
        <v>-999</v>
      </c>
      <c r="H10212" s="22">
        <v>-999</v>
      </c>
      <c r="I10212" s="22">
        <v>-999</v>
      </c>
      <c r="J10212" s="22">
        <v>-999</v>
      </c>
    </row>
    <row r="10213" spans="1:10" ht="20" customHeight="1">
      <c r="A10213" s="19" t="s">
        <v>128449</v>
      </c>
      <c r="B10213" s="24">
        <v>39</v>
      </c>
      <c r="C10213" s="22">
        <v>34</v>
      </c>
      <c r="D10213" s="21" t="s">
        <v>103816</v>
      </c>
      <c r="E10213" s="21" t="s">
        <v>103817</v>
      </c>
      <c r="F10213" s="21" t="s">
        <v>125600</v>
      </c>
      <c r="G10213" s="22">
        <v>1</v>
      </c>
      <c r="H10213" s="22">
        <v>29</v>
      </c>
      <c r="I10213" s="22">
        <v>55</v>
      </c>
      <c r="J10213" s="21" t="s">
        <v>128450</v>
      </c>
    </row>
    <row r="10214" spans="1:10" ht="32" customHeight="1">
      <c r="A10214" s="19" t="s">
        <v>128451</v>
      </c>
      <c r="B10214" s="24">
        <v>24</v>
      </c>
      <c r="C10214" s="22">
        <v>15</v>
      </c>
      <c r="D10214" s="21" t="s">
        <v>117728</v>
      </c>
      <c r="E10214" s="21" t="s">
        <v>117729</v>
      </c>
      <c r="F10214" s="21" t="s">
        <v>101554</v>
      </c>
      <c r="G10214" s="22">
        <v>10</v>
      </c>
      <c r="H10214" s="22">
        <v>0</v>
      </c>
      <c r="I10214" s="22">
        <v>0</v>
      </c>
      <c r="J10214" s="21" t="s">
        <v>127976</v>
      </c>
    </row>
    <row r="10215" spans="1:10" ht="32" customHeight="1">
      <c r="A10215" s="19" t="s">
        <v>128452</v>
      </c>
      <c r="B10215" s="24">
        <v>16</v>
      </c>
      <c r="C10215" s="22">
        <v>30</v>
      </c>
      <c r="D10215" s="21" t="s">
        <v>102395</v>
      </c>
      <c r="E10215" s="21" t="s">
        <v>102396</v>
      </c>
      <c r="F10215" s="21" t="s">
        <v>103600</v>
      </c>
      <c r="G10215" s="22">
        <v>2</v>
      </c>
      <c r="H10215" s="22">
        <v>24</v>
      </c>
      <c r="I10215" s="22">
        <v>33</v>
      </c>
      <c r="J10215" s="21" t="s">
        <v>128453</v>
      </c>
    </row>
    <row r="10216" spans="1:10" ht="32" customHeight="1">
      <c r="A10216" s="19" t="s">
        <v>128454</v>
      </c>
      <c r="B10216" s="24">
        <v>33</v>
      </c>
      <c r="C10216" s="22">
        <v>15</v>
      </c>
      <c r="D10216" s="21" t="s">
        <v>116582</v>
      </c>
      <c r="E10216" s="21" t="s">
        <v>116583</v>
      </c>
      <c r="F10216" s="21" t="s">
        <v>101568</v>
      </c>
      <c r="G10216" s="22">
        <v>1</v>
      </c>
      <c r="H10216" s="22">
        <v>10</v>
      </c>
      <c r="I10216" s="22">
        <v>15</v>
      </c>
      <c r="J10216" s="21" t="s">
        <v>128455</v>
      </c>
    </row>
    <row r="10217" spans="1:10" ht="32" customHeight="1">
      <c r="A10217" s="19" t="s">
        <v>128456</v>
      </c>
      <c r="B10217" s="24">
        <v>27</v>
      </c>
      <c r="C10217" s="22">
        <v>15</v>
      </c>
      <c r="D10217" s="21" t="s">
        <v>128457</v>
      </c>
      <c r="E10217" s="21" t="s">
        <v>128458</v>
      </c>
      <c r="F10217" s="21" t="s">
        <v>101554</v>
      </c>
      <c r="G10217" s="22">
        <v>10</v>
      </c>
      <c r="H10217" s="22">
        <v>0</v>
      </c>
      <c r="I10217" s="22">
        <v>0</v>
      </c>
      <c r="J10217" s="21" t="s">
        <v>128459</v>
      </c>
    </row>
    <row r="10218" spans="1:10" ht="32" customHeight="1">
      <c r="A10218" s="19" t="s">
        <v>128460</v>
      </c>
      <c r="B10218" s="24">
        <v>23</v>
      </c>
      <c r="C10218" s="22">
        <v>19</v>
      </c>
      <c r="D10218" s="21" t="s">
        <v>128461</v>
      </c>
      <c r="E10218" s="21" t="s">
        <v>128462</v>
      </c>
      <c r="F10218" s="21" t="s">
        <v>102114</v>
      </c>
      <c r="G10218" s="22">
        <v>4</v>
      </c>
      <c r="H10218" s="22">
        <v>11</v>
      </c>
      <c r="I10218" s="22">
        <v>18</v>
      </c>
      <c r="J10218" s="21" t="s">
        <v>128463</v>
      </c>
    </row>
    <row r="10219" spans="1:10" ht="32" customHeight="1">
      <c r="A10219" s="19" t="s">
        <v>128464</v>
      </c>
      <c r="B10219" s="24">
        <v>38</v>
      </c>
      <c r="C10219" s="22">
        <v>29</v>
      </c>
      <c r="D10219" s="21" t="s">
        <v>109151</v>
      </c>
      <c r="E10219" s="21" t="s">
        <v>109152</v>
      </c>
      <c r="F10219" s="21" t="s">
        <v>101543</v>
      </c>
      <c r="G10219" s="22">
        <v>11</v>
      </c>
      <c r="H10219" s="22">
        <v>14</v>
      </c>
      <c r="I10219" s="22">
        <v>25</v>
      </c>
      <c r="J10219" s="21" t="s">
        <v>128465</v>
      </c>
    </row>
    <row r="10220" spans="1:10" ht="32" customHeight="1">
      <c r="A10220" s="19" t="s">
        <v>128466</v>
      </c>
      <c r="B10220" s="24">
        <v>29</v>
      </c>
      <c r="C10220" s="22">
        <v>35</v>
      </c>
      <c r="D10220" s="21" t="s">
        <v>109304</v>
      </c>
      <c r="E10220" s="21" t="s">
        <v>109305</v>
      </c>
      <c r="F10220" s="21" t="s">
        <v>101543</v>
      </c>
      <c r="G10220" s="22">
        <v>10</v>
      </c>
      <c r="H10220" s="22">
        <v>21</v>
      </c>
      <c r="I10220" s="22">
        <v>34</v>
      </c>
      <c r="J10220" s="21" t="s">
        <v>128467</v>
      </c>
    </row>
    <row r="10221" spans="1:10" ht="32" customHeight="1">
      <c r="A10221" s="19" t="s">
        <v>128468</v>
      </c>
      <c r="B10221" s="24">
        <v>71</v>
      </c>
      <c r="C10221" s="22">
        <v>22</v>
      </c>
      <c r="D10221" s="21" t="s">
        <v>109026</v>
      </c>
      <c r="E10221" s="21" t="s">
        <v>109027</v>
      </c>
      <c r="F10221" s="21" t="s">
        <v>104448</v>
      </c>
      <c r="G10221" s="22">
        <v>7</v>
      </c>
      <c r="H10221" s="22">
        <v>11</v>
      </c>
      <c r="I10221" s="22">
        <v>19</v>
      </c>
      <c r="J10221" s="21" t="s">
        <v>128469</v>
      </c>
    </row>
    <row r="10222" spans="1:10" ht="32" customHeight="1">
      <c r="A10222" s="19" t="s">
        <v>128470</v>
      </c>
      <c r="B10222" s="24">
        <v>24</v>
      </c>
      <c r="C10222" s="22">
        <v>15</v>
      </c>
      <c r="D10222" s="21" t="s">
        <v>128471</v>
      </c>
      <c r="E10222" s="21" t="s">
        <v>128472</v>
      </c>
      <c r="F10222" s="21" t="s">
        <v>101568</v>
      </c>
      <c r="G10222" s="22">
        <v>1</v>
      </c>
      <c r="H10222" s="22">
        <v>10</v>
      </c>
      <c r="I10222" s="22">
        <v>17</v>
      </c>
      <c r="J10222" s="21" t="s">
        <v>128473</v>
      </c>
    </row>
    <row r="10223" spans="1:10" ht="32" customHeight="1">
      <c r="A10223" s="19" t="s">
        <v>128474</v>
      </c>
      <c r="B10223" s="24">
        <v>36</v>
      </c>
      <c r="C10223" s="22">
        <v>15</v>
      </c>
      <c r="D10223" s="21" t="s">
        <v>128475</v>
      </c>
      <c r="E10223" s="21" t="s">
        <v>128476</v>
      </c>
      <c r="F10223" s="21" t="s">
        <v>101554</v>
      </c>
      <c r="G10223" s="22">
        <v>10</v>
      </c>
      <c r="H10223" s="22">
        <v>0</v>
      </c>
      <c r="I10223" s="22">
        <v>0</v>
      </c>
      <c r="J10223" s="21" t="s">
        <v>128477</v>
      </c>
    </row>
    <row r="10224" spans="1:10" ht="32" customHeight="1">
      <c r="A10224" s="19" t="s">
        <v>128478</v>
      </c>
      <c r="B10224" s="24">
        <v>36</v>
      </c>
      <c r="C10224" s="22">
        <v>15</v>
      </c>
      <c r="D10224" s="21" t="s">
        <v>128475</v>
      </c>
      <c r="E10224" s="21" t="s">
        <v>128476</v>
      </c>
      <c r="F10224" s="21" t="s">
        <v>101554</v>
      </c>
      <c r="G10224" s="22">
        <v>10</v>
      </c>
      <c r="H10224" s="22">
        <v>0</v>
      </c>
      <c r="I10224" s="22">
        <v>0</v>
      </c>
      <c r="J10224" s="21" t="s">
        <v>128477</v>
      </c>
    </row>
    <row r="10225" spans="1:10" ht="32" customHeight="1">
      <c r="A10225" s="19" t="s">
        <v>128479</v>
      </c>
      <c r="B10225" s="24">
        <v>12</v>
      </c>
      <c r="C10225" s="22">
        <v>15</v>
      </c>
      <c r="D10225" s="21" t="s">
        <v>128480</v>
      </c>
      <c r="E10225" s="21" t="s">
        <v>128481</v>
      </c>
      <c r="F10225" s="21" t="s">
        <v>101563</v>
      </c>
      <c r="G10225" s="22">
        <v>10</v>
      </c>
      <c r="H10225" s="22">
        <v>0</v>
      </c>
      <c r="I10225" s="22">
        <v>0</v>
      </c>
      <c r="J10225" s="21" t="s">
        <v>128482</v>
      </c>
    </row>
    <row r="10226" spans="1:10" ht="32" customHeight="1">
      <c r="A10226" s="19" t="s">
        <v>128483</v>
      </c>
      <c r="B10226" s="24">
        <v>23</v>
      </c>
      <c r="C10226" s="22">
        <v>15</v>
      </c>
      <c r="D10226" s="21" t="s">
        <v>128484</v>
      </c>
      <c r="E10226" s="21" t="s">
        <v>128485</v>
      </c>
      <c r="F10226" s="21" t="s">
        <v>14739</v>
      </c>
      <c r="G10226" s="22">
        <v>10</v>
      </c>
      <c r="H10226" s="22">
        <v>0</v>
      </c>
      <c r="I10226" s="22">
        <v>0</v>
      </c>
      <c r="J10226" s="21" t="s">
        <v>128486</v>
      </c>
    </row>
    <row r="10227" spans="1:10" ht="32" customHeight="1">
      <c r="A10227" s="19" t="s">
        <v>128487</v>
      </c>
      <c r="B10227" s="24">
        <v>12</v>
      </c>
      <c r="C10227" s="22">
        <v>15</v>
      </c>
      <c r="D10227" s="21" t="s">
        <v>128488</v>
      </c>
      <c r="E10227" s="21" t="s">
        <v>128489</v>
      </c>
      <c r="F10227" s="21" t="s">
        <v>14739</v>
      </c>
      <c r="G10227" s="22">
        <v>10</v>
      </c>
      <c r="H10227" s="22">
        <v>0</v>
      </c>
      <c r="I10227" s="22">
        <v>0</v>
      </c>
      <c r="J10227" s="21" t="s">
        <v>128490</v>
      </c>
    </row>
    <row r="10228" spans="1:10" ht="20" customHeight="1">
      <c r="A10228" s="27">
        <v>-999</v>
      </c>
      <c r="B10228" s="24">
        <v>-999</v>
      </c>
      <c r="C10228" s="22">
        <v>-999</v>
      </c>
      <c r="D10228" s="22">
        <v>-999</v>
      </c>
      <c r="E10228" s="22">
        <v>-999</v>
      </c>
      <c r="F10228" s="22">
        <v>-999</v>
      </c>
      <c r="G10228" s="22">
        <v>-999</v>
      </c>
      <c r="H10228" s="22">
        <v>-999</v>
      </c>
      <c r="I10228" s="22">
        <v>-999</v>
      </c>
      <c r="J10228" s="22">
        <v>-999</v>
      </c>
    </row>
    <row r="10229" spans="1:10" ht="32" customHeight="1">
      <c r="A10229" s="19" t="s">
        <v>128491</v>
      </c>
      <c r="B10229" s="24">
        <v>14</v>
      </c>
      <c r="C10229" s="22">
        <v>30</v>
      </c>
      <c r="D10229" s="21" t="s">
        <v>118425</v>
      </c>
      <c r="E10229" s="21" t="s">
        <v>118426</v>
      </c>
      <c r="F10229" s="21" t="s">
        <v>101910</v>
      </c>
      <c r="G10229" s="22">
        <v>6</v>
      </c>
      <c r="H10229" s="22">
        <v>20</v>
      </c>
      <c r="I10229" s="22">
        <v>31</v>
      </c>
      <c r="J10229" s="21" t="s">
        <v>128492</v>
      </c>
    </row>
    <row r="10230" spans="1:10" ht="32" customHeight="1">
      <c r="A10230" s="19" t="s">
        <v>128493</v>
      </c>
      <c r="B10230" s="24">
        <v>14</v>
      </c>
      <c r="C10230" s="22">
        <v>30</v>
      </c>
      <c r="D10230" s="21" t="s">
        <v>118425</v>
      </c>
      <c r="E10230" s="21" t="s">
        <v>118426</v>
      </c>
      <c r="F10230" s="21" t="s">
        <v>101910</v>
      </c>
      <c r="G10230" s="22">
        <v>6</v>
      </c>
      <c r="H10230" s="22">
        <v>20</v>
      </c>
      <c r="I10230" s="22">
        <v>31</v>
      </c>
      <c r="J10230" s="21" t="s">
        <v>128492</v>
      </c>
    </row>
    <row r="10231" spans="1:10" ht="32" customHeight="1">
      <c r="A10231" s="19" t="s">
        <v>128494</v>
      </c>
      <c r="B10231" s="24">
        <v>14</v>
      </c>
      <c r="C10231" s="22">
        <v>30</v>
      </c>
      <c r="D10231" s="21" t="s">
        <v>118425</v>
      </c>
      <c r="E10231" s="21" t="s">
        <v>118426</v>
      </c>
      <c r="F10231" s="21" t="s">
        <v>101910</v>
      </c>
      <c r="G10231" s="22">
        <v>6</v>
      </c>
      <c r="H10231" s="22">
        <v>20</v>
      </c>
      <c r="I10231" s="22">
        <v>31</v>
      </c>
      <c r="J10231" s="21" t="s">
        <v>128492</v>
      </c>
    </row>
    <row r="10232" spans="1:10" ht="20" customHeight="1">
      <c r="A10232" s="19" t="s">
        <v>128495</v>
      </c>
      <c r="B10232" s="24">
        <v>21</v>
      </c>
      <c r="C10232" s="22">
        <v>15</v>
      </c>
      <c r="D10232" s="21" t="s">
        <v>128496</v>
      </c>
      <c r="E10232" s="21" t="s">
        <v>128497</v>
      </c>
      <c r="F10232" s="21" t="s">
        <v>101554</v>
      </c>
      <c r="G10232" s="22">
        <v>10</v>
      </c>
      <c r="H10232" s="22">
        <v>0</v>
      </c>
      <c r="I10232" s="22">
        <v>0</v>
      </c>
      <c r="J10232" s="21" t="s">
        <v>128498</v>
      </c>
    </row>
    <row r="10233" spans="1:10" ht="20" customHeight="1">
      <c r="A10233" s="19" t="s">
        <v>128499</v>
      </c>
      <c r="B10233" s="24">
        <v>32</v>
      </c>
      <c r="C10233" s="22">
        <v>22</v>
      </c>
      <c r="D10233" s="21" t="s">
        <v>102635</v>
      </c>
      <c r="E10233" s="21" t="s">
        <v>102636</v>
      </c>
      <c r="F10233" s="21" t="s">
        <v>101689</v>
      </c>
      <c r="G10233" s="22">
        <v>5</v>
      </c>
      <c r="H10233" s="22">
        <v>13</v>
      </c>
      <c r="I10233" s="22">
        <v>16</v>
      </c>
      <c r="J10233" s="21" t="s">
        <v>128500</v>
      </c>
    </row>
    <row r="10234" spans="1:10" ht="32" customHeight="1">
      <c r="A10234" s="19" t="s">
        <v>128501</v>
      </c>
      <c r="B10234" s="24">
        <v>13</v>
      </c>
      <c r="C10234" s="22">
        <v>15</v>
      </c>
      <c r="D10234" s="21" t="s">
        <v>128502</v>
      </c>
      <c r="E10234" s="21" t="s">
        <v>128503</v>
      </c>
      <c r="F10234" s="21" t="s">
        <v>101528</v>
      </c>
      <c r="G10234" s="22">
        <v>10</v>
      </c>
      <c r="H10234" s="22">
        <v>0</v>
      </c>
      <c r="I10234" s="22">
        <v>0</v>
      </c>
      <c r="J10234" s="21" t="s">
        <v>128504</v>
      </c>
    </row>
    <row r="10235" spans="1:10" ht="32" customHeight="1">
      <c r="A10235" s="19" t="s">
        <v>128505</v>
      </c>
      <c r="B10235" s="24">
        <v>45</v>
      </c>
      <c r="C10235" s="22">
        <v>17</v>
      </c>
      <c r="D10235" s="21" t="s">
        <v>121522</v>
      </c>
      <c r="E10235" s="21" t="s">
        <v>121523</v>
      </c>
      <c r="F10235" s="21" t="s">
        <v>101710</v>
      </c>
      <c r="G10235" s="22">
        <v>1</v>
      </c>
      <c r="H10235" s="22">
        <v>12</v>
      </c>
      <c r="I10235" s="22">
        <v>18</v>
      </c>
      <c r="J10235" s="21" t="s">
        <v>128506</v>
      </c>
    </row>
    <row r="10236" spans="1:10" ht="32" customHeight="1">
      <c r="A10236" s="19" t="s">
        <v>128507</v>
      </c>
      <c r="B10236" s="24">
        <v>23</v>
      </c>
      <c r="C10236" s="22">
        <v>15</v>
      </c>
      <c r="D10236" s="21" t="s">
        <v>102643</v>
      </c>
      <c r="E10236" s="21" t="s">
        <v>102644</v>
      </c>
      <c r="F10236" s="21" t="s">
        <v>101563</v>
      </c>
      <c r="G10236" s="22">
        <v>10</v>
      </c>
      <c r="H10236" s="22">
        <v>0</v>
      </c>
      <c r="I10236" s="22">
        <v>0</v>
      </c>
      <c r="J10236" s="21" t="s">
        <v>102645</v>
      </c>
    </row>
    <row r="10237" spans="1:10" ht="32" customHeight="1">
      <c r="A10237" s="19" t="s">
        <v>128508</v>
      </c>
      <c r="B10237" s="24">
        <v>40</v>
      </c>
      <c r="C10237" s="22">
        <v>33</v>
      </c>
      <c r="D10237" s="21" t="s">
        <v>103429</v>
      </c>
      <c r="E10237" s="21" t="s">
        <v>103430</v>
      </c>
      <c r="F10237" s="21" t="s">
        <v>102510</v>
      </c>
      <c r="G10237" s="22">
        <v>8</v>
      </c>
      <c r="H10237" s="22">
        <v>21</v>
      </c>
      <c r="I10237" s="22">
        <v>36</v>
      </c>
      <c r="J10237" s="21" t="s">
        <v>128509</v>
      </c>
    </row>
    <row r="10238" spans="1:10" ht="44" customHeight="1">
      <c r="A10238" s="19" t="s">
        <v>128510</v>
      </c>
      <c r="B10238" s="24">
        <v>28</v>
      </c>
      <c r="C10238" s="22">
        <v>15</v>
      </c>
      <c r="D10238" s="21" t="s">
        <v>103526</v>
      </c>
      <c r="E10238" s="21" t="s">
        <v>103527</v>
      </c>
      <c r="F10238" s="21" t="s">
        <v>101554</v>
      </c>
      <c r="G10238" s="22">
        <v>10</v>
      </c>
      <c r="H10238" s="22">
        <v>0</v>
      </c>
      <c r="I10238" s="22">
        <v>0</v>
      </c>
      <c r="J10238" s="21" t="s">
        <v>114706</v>
      </c>
    </row>
    <row r="10239" spans="1:10" ht="32" customHeight="1">
      <c r="A10239" s="19" t="s">
        <v>128511</v>
      </c>
      <c r="B10239" s="24">
        <v>69</v>
      </c>
      <c r="C10239" s="22">
        <v>25</v>
      </c>
      <c r="D10239" s="21" t="s">
        <v>110121</v>
      </c>
      <c r="E10239" s="21" t="s">
        <v>110122</v>
      </c>
      <c r="F10239" s="21" t="s">
        <v>102433</v>
      </c>
      <c r="G10239" s="22">
        <v>1</v>
      </c>
      <c r="H10239" s="22">
        <v>20</v>
      </c>
      <c r="I10239" s="22">
        <v>37</v>
      </c>
      <c r="J10239" s="21" t="s">
        <v>128512</v>
      </c>
    </row>
    <row r="10240" spans="1:10" ht="44" customHeight="1">
      <c r="A10240" s="19" t="s">
        <v>128513</v>
      </c>
      <c r="B10240" s="24">
        <v>13</v>
      </c>
      <c r="C10240" s="22">
        <v>15</v>
      </c>
      <c r="D10240" s="21" t="s">
        <v>128514</v>
      </c>
      <c r="E10240" s="21" t="s">
        <v>128515</v>
      </c>
      <c r="F10240" s="21" t="s">
        <v>101563</v>
      </c>
      <c r="G10240" s="22">
        <v>10</v>
      </c>
      <c r="H10240" s="22">
        <v>0</v>
      </c>
      <c r="I10240" s="22">
        <v>0</v>
      </c>
      <c r="J10240" s="21" t="s">
        <v>128516</v>
      </c>
    </row>
    <row r="10241" spans="1:10" ht="44" customHeight="1">
      <c r="A10241" s="19" t="s">
        <v>128517</v>
      </c>
      <c r="B10241" s="24">
        <v>22</v>
      </c>
      <c r="C10241" s="22">
        <v>16</v>
      </c>
      <c r="D10241" s="21" t="s">
        <v>101844</v>
      </c>
      <c r="E10241" s="21" t="s">
        <v>101845</v>
      </c>
      <c r="F10241" s="21" t="s">
        <v>101533</v>
      </c>
      <c r="G10241" s="22">
        <v>1</v>
      </c>
      <c r="H10241" s="22">
        <v>11</v>
      </c>
      <c r="I10241" s="22">
        <v>13</v>
      </c>
      <c r="J10241" s="21" t="s">
        <v>128518</v>
      </c>
    </row>
    <row r="10242" spans="1:10" ht="44" customHeight="1">
      <c r="A10242" s="19" t="s">
        <v>128519</v>
      </c>
      <c r="B10242" s="24">
        <v>22</v>
      </c>
      <c r="C10242" s="22">
        <v>15</v>
      </c>
      <c r="D10242" s="21" t="s">
        <v>120192</v>
      </c>
      <c r="E10242" s="21" t="s">
        <v>120193</v>
      </c>
      <c r="F10242" s="21" t="s">
        <v>14739</v>
      </c>
      <c r="G10242" s="22">
        <v>10</v>
      </c>
      <c r="H10242" s="22">
        <v>0</v>
      </c>
      <c r="I10242" s="22">
        <v>0</v>
      </c>
      <c r="J10242" s="21" t="s">
        <v>128520</v>
      </c>
    </row>
    <row r="10243" spans="1:10" ht="44" customHeight="1">
      <c r="A10243" s="19" t="s">
        <v>128521</v>
      </c>
      <c r="B10243" s="24">
        <v>21</v>
      </c>
      <c r="C10243" s="22">
        <v>15</v>
      </c>
      <c r="D10243" s="21" t="s">
        <v>128522</v>
      </c>
      <c r="E10243" s="21" t="s">
        <v>128523</v>
      </c>
      <c r="F10243" s="21" t="s">
        <v>101563</v>
      </c>
      <c r="G10243" s="22">
        <v>10</v>
      </c>
      <c r="H10243" s="22">
        <v>0</v>
      </c>
      <c r="I10243" s="22">
        <v>0</v>
      </c>
      <c r="J10243" s="21" t="s">
        <v>128524</v>
      </c>
    </row>
    <row r="10244" spans="1:10" ht="44" customHeight="1">
      <c r="A10244" s="19" t="s">
        <v>128525</v>
      </c>
      <c r="B10244" s="24">
        <v>25</v>
      </c>
      <c r="C10244" s="22">
        <v>15</v>
      </c>
      <c r="D10244" s="21" t="s">
        <v>104931</v>
      </c>
      <c r="E10244" s="21" t="s">
        <v>104932</v>
      </c>
      <c r="F10244" s="21" t="s">
        <v>101694</v>
      </c>
      <c r="G10244" s="22">
        <v>10</v>
      </c>
      <c r="H10244" s="22">
        <v>0</v>
      </c>
      <c r="I10244" s="22">
        <v>0</v>
      </c>
      <c r="J10244" s="21" t="s">
        <v>128526</v>
      </c>
    </row>
    <row r="10245" spans="1:10" ht="44" customHeight="1">
      <c r="A10245" s="19" t="s">
        <v>128527</v>
      </c>
      <c r="B10245" s="24">
        <v>24</v>
      </c>
      <c r="C10245" s="22">
        <v>15</v>
      </c>
      <c r="D10245" s="21" t="s">
        <v>124040</v>
      </c>
      <c r="E10245" s="21" t="s">
        <v>124041</v>
      </c>
      <c r="F10245" s="21" t="s">
        <v>101522</v>
      </c>
      <c r="G10245" s="22">
        <v>10</v>
      </c>
      <c r="H10245" s="22">
        <v>0</v>
      </c>
      <c r="I10245" s="22">
        <v>0</v>
      </c>
      <c r="J10245" s="21" t="s">
        <v>124042</v>
      </c>
    </row>
    <row r="10246" spans="1:10" ht="44" customHeight="1">
      <c r="A10246" s="19" t="s">
        <v>128528</v>
      </c>
      <c r="B10246" s="24">
        <v>25</v>
      </c>
      <c r="C10246" s="22">
        <v>23</v>
      </c>
      <c r="D10246" s="21" t="s">
        <v>110227</v>
      </c>
      <c r="E10246" s="21" t="s">
        <v>110228</v>
      </c>
      <c r="F10246" s="21" t="s">
        <v>101710</v>
      </c>
      <c r="G10246" s="22">
        <v>1</v>
      </c>
      <c r="H10246" s="22">
        <v>18</v>
      </c>
      <c r="I10246" s="22">
        <v>30</v>
      </c>
      <c r="J10246" s="21" t="s">
        <v>128529</v>
      </c>
    </row>
    <row r="10247" spans="1:10" ht="44" customHeight="1">
      <c r="A10247" s="19" t="s">
        <v>128530</v>
      </c>
      <c r="B10247" s="24">
        <v>21</v>
      </c>
      <c r="C10247" s="22">
        <v>15</v>
      </c>
      <c r="D10247" s="21" t="s">
        <v>110168</v>
      </c>
      <c r="E10247" s="21" t="s">
        <v>110169</v>
      </c>
      <c r="F10247" s="21" t="s">
        <v>101563</v>
      </c>
      <c r="G10247" s="22">
        <v>10</v>
      </c>
      <c r="H10247" s="22">
        <v>0</v>
      </c>
      <c r="I10247" s="22">
        <v>0</v>
      </c>
      <c r="J10247" s="21" t="s">
        <v>128531</v>
      </c>
    </row>
    <row r="10248" spans="1:10" ht="44" customHeight="1">
      <c r="A10248" s="19" t="s">
        <v>128532</v>
      </c>
      <c r="B10248" s="24">
        <v>33</v>
      </c>
      <c r="C10248" s="22">
        <v>35</v>
      </c>
      <c r="D10248" s="21" t="s">
        <v>102395</v>
      </c>
      <c r="E10248" s="21" t="s">
        <v>102396</v>
      </c>
      <c r="F10248" s="21" t="s">
        <v>101623</v>
      </c>
      <c r="G10248" s="22">
        <v>2</v>
      </c>
      <c r="H10248" s="22">
        <v>29</v>
      </c>
      <c r="I10248" s="22">
        <v>33</v>
      </c>
      <c r="J10248" s="21" t="s">
        <v>128533</v>
      </c>
    </row>
    <row r="10249" spans="1:10" ht="44" customHeight="1">
      <c r="A10249" s="19" t="s">
        <v>128534</v>
      </c>
      <c r="B10249" s="24">
        <v>33</v>
      </c>
      <c r="C10249" s="22">
        <v>35</v>
      </c>
      <c r="D10249" s="21" t="s">
        <v>102395</v>
      </c>
      <c r="E10249" s="21" t="s">
        <v>102396</v>
      </c>
      <c r="F10249" s="21" t="s">
        <v>101623</v>
      </c>
      <c r="G10249" s="22">
        <v>2</v>
      </c>
      <c r="H10249" s="22">
        <v>29</v>
      </c>
      <c r="I10249" s="22">
        <v>33</v>
      </c>
      <c r="J10249" s="21" t="s">
        <v>128533</v>
      </c>
    </row>
    <row r="10250" spans="1:10" ht="44" customHeight="1">
      <c r="A10250" s="19" t="s">
        <v>128535</v>
      </c>
      <c r="B10250" s="24">
        <v>20</v>
      </c>
      <c r="C10250" s="22">
        <v>15</v>
      </c>
      <c r="D10250" s="21" t="s">
        <v>102056</v>
      </c>
      <c r="E10250" s="21" t="s">
        <v>102057</v>
      </c>
      <c r="F10250" s="21" t="s">
        <v>101568</v>
      </c>
      <c r="G10250" s="22">
        <v>1</v>
      </c>
      <c r="H10250" s="22">
        <v>9</v>
      </c>
      <c r="I10250" s="22">
        <v>16</v>
      </c>
      <c r="J10250" s="21" t="s">
        <v>128536</v>
      </c>
    </row>
    <row r="10251" spans="1:10" ht="32" customHeight="1">
      <c r="A10251" s="19" t="s">
        <v>128537</v>
      </c>
      <c r="B10251" s="24">
        <v>40</v>
      </c>
      <c r="C10251" s="22">
        <v>20</v>
      </c>
      <c r="D10251" s="21" t="s">
        <v>103729</v>
      </c>
      <c r="E10251" s="21" t="s">
        <v>103730</v>
      </c>
      <c r="F10251" s="21" t="s">
        <v>101950</v>
      </c>
      <c r="G10251" s="22">
        <v>1</v>
      </c>
      <c r="H10251" s="22">
        <v>15</v>
      </c>
      <c r="I10251" s="22">
        <v>29</v>
      </c>
      <c r="J10251" s="21" t="s">
        <v>128538</v>
      </c>
    </row>
    <row r="10252" spans="1:10" ht="32" customHeight="1">
      <c r="A10252" s="19" t="s">
        <v>128539</v>
      </c>
      <c r="B10252" s="24">
        <v>18</v>
      </c>
      <c r="C10252" s="22">
        <v>20</v>
      </c>
      <c r="D10252" s="21" t="s">
        <v>128540</v>
      </c>
      <c r="E10252" s="21" t="s">
        <v>128541</v>
      </c>
      <c r="F10252" s="21" t="s">
        <v>101568</v>
      </c>
      <c r="G10252" s="22">
        <v>3</v>
      </c>
      <c r="H10252" s="22">
        <v>13</v>
      </c>
      <c r="I10252" s="22">
        <v>26</v>
      </c>
      <c r="J10252" s="21" t="s">
        <v>128542</v>
      </c>
    </row>
    <row r="10253" spans="1:10" ht="44" customHeight="1">
      <c r="A10253" s="19" t="s">
        <v>128543</v>
      </c>
      <c r="B10253" s="24">
        <v>18</v>
      </c>
      <c r="C10253" s="22">
        <v>20</v>
      </c>
      <c r="D10253" s="21" t="s">
        <v>128540</v>
      </c>
      <c r="E10253" s="21" t="s">
        <v>128541</v>
      </c>
      <c r="F10253" s="21" t="s">
        <v>101568</v>
      </c>
      <c r="G10253" s="22">
        <v>3</v>
      </c>
      <c r="H10253" s="22">
        <v>13</v>
      </c>
      <c r="I10253" s="22">
        <v>26</v>
      </c>
      <c r="J10253" s="21" t="s">
        <v>128542</v>
      </c>
    </row>
    <row r="10254" spans="1:10" ht="32" customHeight="1">
      <c r="A10254" s="19" t="s">
        <v>128544</v>
      </c>
      <c r="B10254" s="24">
        <v>26</v>
      </c>
      <c r="C10254" s="22">
        <v>15</v>
      </c>
      <c r="D10254" s="21" t="s">
        <v>125959</v>
      </c>
      <c r="E10254" s="21" t="s">
        <v>125960</v>
      </c>
      <c r="F10254" s="21" t="s">
        <v>101563</v>
      </c>
      <c r="G10254" s="22">
        <v>10</v>
      </c>
      <c r="H10254" s="22">
        <v>0</v>
      </c>
      <c r="I10254" s="22">
        <v>0</v>
      </c>
      <c r="J10254" s="21" t="s">
        <v>128545</v>
      </c>
    </row>
    <row r="10255" spans="1:10" ht="32" customHeight="1">
      <c r="A10255" s="19" t="s">
        <v>128546</v>
      </c>
      <c r="B10255" s="24">
        <v>19</v>
      </c>
      <c r="C10255" s="22">
        <v>15</v>
      </c>
      <c r="D10255" s="21" t="s">
        <v>102588</v>
      </c>
      <c r="E10255" s="21" t="s">
        <v>102589</v>
      </c>
      <c r="F10255" s="21" t="s">
        <v>101694</v>
      </c>
      <c r="G10255" s="22">
        <v>1</v>
      </c>
      <c r="H10255" s="22">
        <v>9</v>
      </c>
      <c r="I10255" s="22">
        <v>12</v>
      </c>
      <c r="J10255" s="21" t="s">
        <v>128547</v>
      </c>
    </row>
    <row r="10256" spans="1:10" ht="32" customHeight="1">
      <c r="A10256" s="19" t="s">
        <v>128548</v>
      </c>
      <c r="B10256" s="24">
        <v>19</v>
      </c>
      <c r="C10256" s="22">
        <v>15</v>
      </c>
      <c r="D10256" s="21" t="s">
        <v>102588</v>
      </c>
      <c r="E10256" s="21" t="s">
        <v>102589</v>
      </c>
      <c r="F10256" s="21" t="s">
        <v>101694</v>
      </c>
      <c r="G10256" s="22">
        <v>1</v>
      </c>
      <c r="H10256" s="22">
        <v>9</v>
      </c>
      <c r="I10256" s="22">
        <v>12</v>
      </c>
      <c r="J10256" s="21" t="s">
        <v>128547</v>
      </c>
    </row>
    <row r="10257" spans="1:10" ht="32" customHeight="1">
      <c r="A10257" s="19" t="s">
        <v>128549</v>
      </c>
      <c r="B10257" s="24">
        <v>19</v>
      </c>
      <c r="C10257" s="22">
        <v>15</v>
      </c>
      <c r="D10257" s="21" t="s">
        <v>102588</v>
      </c>
      <c r="E10257" s="21" t="s">
        <v>102589</v>
      </c>
      <c r="F10257" s="21" t="s">
        <v>101694</v>
      </c>
      <c r="G10257" s="22">
        <v>1</v>
      </c>
      <c r="H10257" s="22">
        <v>9</v>
      </c>
      <c r="I10257" s="22">
        <v>12</v>
      </c>
      <c r="J10257" s="21" t="s">
        <v>128547</v>
      </c>
    </row>
    <row r="10258" spans="1:10" ht="32" customHeight="1">
      <c r="A10258" s="19" t="s">
        <v>128550</v>
      </c>
      <c r="B10258" s="24">
        <v>13</v>
      </c>
      <c r="C10258" s="22">
        <v>15</v>
      </c>
      <c r="D10258" s="21" t="s">
        <v>113976</v>
      </c>
      <c r="E10258" s="21" t="s">
        <v>113977</v>
      </c>
      <c r="F10258" s="21" t="s">
        <v>14739</v>
      </c>
      <c r="G10258" s="22">
        <v>10</v>
      </c>
      <c r="H10258" s="22">
        <v>0</v>
      </c>
      <c r="I10258" s="22">
        <v>0</v>
      </c>
      <c r="J10258" s="21" t="s">
        <v>128551</v>
      </c>
    </row>
    <row r="10259" spans="1:10" ht="32" customHeight="1">
      <c r="A10259" s="19" t="s">
        <v>128552</v>
      </c>
      <c r="B10259" s="24">
        <v>19</v>
      </c>
      <c r="C10259" s="22">
        <v>15</v>
      </c>
      <c r="D10259" s="21" t="s">
        <v>128553</v>
      </c>
      <c r="E10259" s="21" t="s">
        <v>128554</v>
      </c>
      <c r="F10259" s="21" t="s">
        <v>101554</v>
      </c>
      <c r="G10259" s="22">
        <v>10</v>
      </c>
      <c r="H10259" s="22">
        <v>0</v>
      </c>
      <c r="I10259" s="22">
        <v>0</v>
      </c>
      <c r="J10259" s="21" t="s">
        <v>128555</v>
      </c>
    </row>
    <row r="10260" spans="1:10" ht="32" customHeight="1">
      <c r="A10260" s="19" t="s">
        <v>128556</v>
      </c>
      <c r="B10260" s="24">
        <v>22</v>
      </c>
      <c r="C10260" s="22">
        <v>15</v>
      </c>
      <c r="D10260" s="21" t="s">
        <v>122657</v>
      </c>
      <c r="E10260" s="21" t="s">
        <v>122658</v>
      </c>
      <c r="F10260" s="21" t="s">
        <v>101563</v>
      </c>
      <c r="G10260" s="22">
        <v>10</v>
      </c>
      <c r="H10260" s="22">
        <v>0</v>
      </c>
      <c r="I10260" s="22">
        <v>0</v>
      </c>
      <c r="J10260" s="21" t="s">
        <v>128557</v>
      </c>
    </row>
    <row r="10261" spans="1:10" ht="32" customHeight="1">
      <c r="A10261" s="19" t="s">
        <v>128558</v>
      </c>
      <c r="B10261" s="24">
        <v>22</v>
      </c>
      <c r="C10261" s="22">
        <v>15</v>
      </c>
      <c r="D10261" s="21" t="s">
        <v>122671</v>
      </c>
      <c r="E10261" s="21" t="s">
        <v>122672</v>
      </c>
      <c r="F10261" s="21" t="s">
        <v>101694</v>
      </c>
      <c r="G10261" s="22">
        <v>10</v>
      </c>
      <c r="H10261" s="22">
        <v>0</v>
      </c>
      <c r="I10261" s="22">
        <v>0</v>
      </c>
      <c r="J10261" s="21" t="s">
        <v>128559</v>
      </c>
    </row>
    <row r="10262" spans="1:10" ht="44" customHeight="1">
      <c r="A10262" s="19" t="s">
        <v>128560</v>
      </c>
      <c r="B10262" s="24">
        <v>22</v>
      </c>
      <c r="C10262" s="22">
        <v>15</v>
      </c>
      <c r="D10262" s="21" t="s">
        <v>128561</v>
      </c>
      <c r="E10262" s="21" t="s">
        <v>128562</v>
      </c>
      <c r="F10262" s="21" t="s">
        <v>101528</v>
      </c>
      <c r="G10262" s="22">
        <v>10</v>
      </c>
      <c r="H10262" s="22">
        <v>0</v>
      </c>
      <c r="I10262" s="22">
        <v>0</v>
      </c>
      <c r="J10262" s="21" t="s">
        <v>128563</v>
      </c>
    </row>
    <row r="10263" spans="1:10" ht="32" customHeight="1">
      <c r="A10263" s="19" t="s">
        <v>128564</v>
      </c>
      <c r="B10263" s="24">
        <v>26</v>
      </c>
      <c r="C10263" s="22">
        <v>23</v>
      </c>
      <c r="D10263" s="21" t="s">
        <v>102730</v>
      </c>
      <c r="E10263" s="21" t="s">
        <v>102731</v>
      </c>
      <c r="F10263" s="21" t="s">
        <v>102001</v>
      </c>
      <c r="G10263" s="22">
        <v>7</v>
      </c>
      <c r="H10263" s="22">
        <v>12</v>
      </c>
      <c r="I10263" s="22">
        <v>26</v>
      </c>
      <c r="J10263" s="21" t="s">
        <v>128565</v>
      </c>
    </row>
    <row r="10264" spans="1:10" ht="32" customHeight="1">
      <c r="A10264" s="19" t="s">
        <v>128566</v>
      </c>
      <c r="B10264" s="24">
        <v>20</v>
      </c>
      <c r="C10264" s="22">
        <v>15</v>
      </c>
      <c r="D10264" s="21" t="s">
        <v>102042</v>
      </c>
      <c r="E10264" s="21" t="s">
        <v>102043</v>
      </c>
      <c r="F10264" s="21" t="s">
        <v>101554</v>
      </c>
      <c r="G10264" s="22">
        <v>10</v>
      </c>
      <c r="H10264" s="22">
        <v>0</v>
      </c>
      <c r="I10264" s="22">
        <v>0</v>
      </c>
      <c r="J10264" s="21" t="s">
        <v>128567</v>
      </c>
    </row>
    <row r="10265" spans="1:10" ht="32" customHeight="1">
      <c r="A10265" s="19" t="s">
        <v>128568</v>
      </c>
      <c r="B10265" s="24">
        <v>18</v>
      </c>
      <c r="C10265" s="22">
        <v>21</v>
      </c>
      <c r="D10265" s="21" t="s">
        <v>102092</v>
      </c>
      <c r="E10265" s="21" t="s">
        <v>102093</v>
      </c>
      <c r="F10265" s="22">
        <v>625</v>
      </c>
      <c r="G10265" s="22">
        <v>8</v>
      </c>
      <c r="H10265" s="22">
        <v>9</v>
      </c>
      <c r="I10265" s="22">
        <v>17</v>
      </c>
      <c r="J10265" s="21" t="s">
        <v>128569</v>
      </c>
    </row>
    <row r="10266" spans="1:10" ht="32" customHeight="1">
      <c r="A10266" s="19" t="s">
        <v>128570</v>
      </c>
      <c r="B10266" s="24">
        <v>23</v>
      </c>
      <c r="C10266" s="22">
        <v>19</v>
      </c>
      <c r="D10266" s="21" t="s">
        <v>128571</v>
      </c>
      <c r="E10266" s="21" t="s">
        <v>128572</v>
      </c>
      <c r="F10266" s="21" t="s">
        <v>102510</v>
      </c>
      <c r="G10266" s="22">
        <v>1</v>
      </c>
      <c r="H10266" s="22">
        <v>9</v>
      </c>
      <c r="I10266" s="22">
        <v>14</v>
      </c>
      <c r="J10266" s="21" t="s">
        <v>128573</v>
      </c>
    </row>
    <row r="10267" spans="1:10" ht="32" customHeight="1">
      <c r="A10267" s="19" t="s">
        <v>128574</v>
      </c>
      <c r="B10267" s="24">
        <v>23</v>
      </c>
      <c r="C10267" s="22">
        <v>19</v>
      </c>
      <c r="D10267" s="21" t="s">
        <v>128571</v>
      </c>
      <c r="E10267" s="21" t="s">
        <v>128572</v>
      </c>
      <c r="F10267" s="21" t="s">
        <v>102510</v>
      </c>
      <c r="G10267" s="22">
        <v>1</v>
      </c>
      <c r="H10267" s="22">
        <v>9</v>
      </c>
      <c r="I10267" s="22">
        <v>14</v>
      </c>
      <c r="J10267" s="21" t="s">
        <v>128573</v>
      </c>
    </row>
    <row r="10268" spans="1:10" ht="32" customHeight="1">
      <c r="A10268" s="19" t="s">
        <v>128575</v>
      </c>
      <c r="B10268" s="24">
        <v>12</v>
      </c>
      <c r="C10268" s="22">
        <v>17</v>
      </c>
      <c r="D10268" s="21" t="s">
        <v>128576</v>
      </c>
      <c r="E10268" s="21" t="s">
        <v>128577</v>
      </c>
      <c r="F10268" s="21" t="s">
        <v>101710</v>
      </c>
      <c r="G10268" s="22">
        <v>1</v>
      </c>
      <c r="H10268" s="22">
        <v>12</v>
      </c>
      <c r="I10268" s="22">
        <v>21</v>
      </c>
      <c r="J10268" s="21" t="s">
        <v>128578</v>
      </c>
    </row>
    <row r="10269" spans="1:10" ht="32" customHeight="1">
      <c r="A10269" s="19" t="s">
        <v>128579</v>
      </c>
      <c r="B10269" s="24">
        <v>28</v>
      </c>
      <c r="C10269" s="22">
        <v>21</v>
      </c>
      <c r="D10269" s="21" t="s">
        <v>128580</v>
      </c>
      <c r="E10269" s="21" t="s">
        <v>128581</v>
      </c>
      <c r="F10269" s="21" t="s">
        <v>14775</v>
      </c>
      <c r="G10269" s="22">
        <v>1</v>
      </c>
      <c r="H10269" s="22">
        <v>16</v>
      </c>
      <c r="I10269" s="22">
        <v>27</v>
      </c>
      <c r="J10269" s="21" t="s">
        <v>128582</v>
      </c>
    </row>
    <row r="10270" spans="1:10" ht="32" customHeight="1">
      <c r="A10270" s="19" t="s">
        <v>128583</v>
      </c>
      <c r="B10270" s="24">
        <v>20</v>
      </c>
      <c r="C10270" s="22">
        <v>26</v>
      </c>
      <c r="D10270" s="21" t="s">
        <v>107405</v>
      </c>
      <c r="E10270" s="21" t="s">
        <v>107406</v>
      </c>
      <c r="F10270" s="21" t="s">
        <v>101543</v>
      </c>
      <c r="G10270" s="22">
        <v>7</v>
      </c>
      <c r="H10270" s="22">
        <v>15</v>
      </c>
      <c r="I10270" s="22">
        <v>30</v>
      </c>
      <c r="J10270" s="21" t="s">
        <v>128584</v>
      </c>
    </row>
    <row r="10271" spans="1:10" ht="32" customHeight="1">
      <c r="A10271" s="19" t="s">
        <v>128585</v>
      </c>
      <c r="B10271" s="24">
        <v>23</v>
      </c>
      <c r="C10271" s="22">
        <v>15</v>
      </c>
      <c r="D10271" s="21" t="s">
        <v>102676</v>
      </c>
      <c r="E10271" s="21" t="s">
        <v>102677</v>
      </c>
      <c r="F10271" s="21" t="s">
        <v>101528</v>
      </c>
      <c r="G10271" s="22">
        <v>10</v>
      </c>
      <c r="H10271" s="22">
        <v>0</v>
      </c>
      <c r="I10271" s="22">
        <v>0</v>
      </c>
      <c r="J10271" s="21" t="s">
        <v>128586</v>
      </c>
    </row>
    <row r="10272" spans="1:10" ht="32" customHeight="1">
      <c r="A10272" s="19" t="s">
        <v>128587</v>
      </c>
      <c r="B10272" s="24">
        <v>18</v>
      </c>
      <c r="C10272" s="22">
        <v>15</v>
      </c>
      <c r="D10272" s="21" t="s">
        <v>127334</v>
      </c>
      <c r="E10272" s="21" t="s">
        <v>127335</v>
      </c>
      <c r="F10272" s="21" t="s">
        <v>14739</v>
      </c>
      <c r="G10272" s="22">
        <v>10</v>
      </c>
      <c r="H10272" s="22">
        <v>0</v>
      </c>
      <c r="I10272" s="22">
        <v>0</v>
      </c>
      <c r="J10272" s="21" t="s">
        <v>128588</v>
      </c>
    </row>
    <row r="10273" spans="1:10" ht="32" customHeight="1">
      <c r="A10273" s="19" t="s">
        <v>128589</v>
      </c>
      <c r="B10273" s="24">
        <v>67</v>
      </c>
      <c r="C10273" s="22">
        <v>29</v>
      </c>
      <c r="D10273" s="21" t="s">
        <v>117013</v>
      </c>
      <c r="E10273" s="21" t="s">
        <v>117014</v>
      </c>
      <c r="F10273" s="21" t="s">
        <v>14743</v>
      </c>
      <c r="G10273" s="22">
        <v>8</v>
      </c>
      <c r="H10273" s="22">
        <v>17</v>
      </c>
      <c r="I10273" s="22">
        <v>30</v>
      </c>
      <c r="J10273" s="21" t="s">
        <v>128590</v>
      </c>
    </row>
    <row r="10274" spans="1:10" ht="44" customHeight="1">
      <c r="A10274" s="19" t="s">
        <v>128591</v>
      </c>
      <c r="B10274" s="24">
        <v>20</v>
      </c>
      <c r="C10274" s="22">
        <v>15</v>
      </c>
      <c r="D10274" s="21" t="s">
        <v>108602</v>
      </c>
      <c r="E10274" s="21" t="s">
        <v>108603</v>
      </c>
      <c r="F10274" s="21" t="s">
        <v>101568</v>
      </c>
      <c r="G10274" s="22">
        <v>10</v>
      </c>
      <c r="H10274" s="22">
        <v>0</v>
      </c>
      <c r="I10274" s="22">
        <v>0</v>
      </c>
      <c r="J10274" s="21" t="s">
        <v>128592</v>
      </c>
    </row>
    <row r="10275" spans="1:10" ht="44" customHeight="1">
      <c r="A10275" s="19" t="s">
        <v>128593</v>
      </c>
      <c r="B10275" s="24">
        <v>20</v>
      </c>
      <c r="C10275" s="22">
        <v>15</v>
      </c>
      <c r="D10275" s="21" t="s">
        <v>108602</v>
      </c>
      <c r="E10275" s="21" t="s">
        <v>108603</v>
      </c>
      <c r="F10275" s="21" t="s">
        <v>101568</v>
      </c>
      <c r="G10275" s="22">
        <v>10</v>
      </c>
      <c r="H10275" s="22">
        <v>0</v>
      </c>
      <c r="I10275" s="22">
        <v>0</v>
      </c>
      <c r="J10275" s="21" t="s">
        <v>128592</v>
      </c>
    </row>
    <row r="10276" spans="1:10" ht="44" customHeight="1">
      <c r="A10276" s="19" t="s">
        <v>128594</v>
      </c>
      <c r="B10276" s="24">
        <v>18</v>
      </c>
      <c r="C10276" s="22">
        <v>15</v>
      </c>
      <c r="D10276" s="21" t="s">
        <v>109044</v>
      </c>
      <c r="E10276" s="21" t="s">
        <v>109045</v>
      </c>
      <c r="F10276" s="21" t="s">
        <v>101528</v>
      </c>
      <c r="G10276" s="22">
        <v>10</v>
      </c>
      <c r="H10276" s="22">
        <v>0</v>
      </c>
      <c r="I10276" s="22">
        <v>0</v>
      </c>
      <c r="J10276" s="21" t="s">
        <v>128595</v>
      </c>
    </row>
    <row r="10277" spans="1:10" ht="44" customHeight="1">
      <c r="A10277" s="19" t="s">
        <v>128596</v>
      </c>
      <c r="B10277" s="24">
        <v>18</v>
      </c>
      <c r="C10277" s="22">
        <v>15</v>
      </c>
      <c r="D10277" s="21" t="s">
        <v>109044</v>
      </c>
      <c r="E10277" s="21" t="s">
        <v>109045</v>
      </c>
      <c r="F10277" s="21" t="s">
        <v>101528</v>
      </c>
      <c r="G10277" s="22">
        <v>10</v>
      </c>
      <c r="H10277" s="22">
        <v>0</v>
      </c>
      <c r="I10277" s="22">
        <v>0</v>
      </c>
      <c r="J10277" s="21" t="s">
        <v>128595</v>
      </c>
    </row>
    <row r="10278" spans="1:10" ht="32" customHeight="1">
      <c r="A10278" s="19" t="s">
        <v>128597</v>
      </c>
      <c r="B10278" s="24">
        <v>32</v>
      </c>
      <c r="C10278" s="22">
        <v>24</v>
      </c>
      <c r="D10278" s="21" t="s">
        <v>107364</v>
      </c>
      <c r="E10278" s="21" t="s">
        <v>107365</v>
      </c>
      <c r="F10278" s="21" t="s">
        <v>102065</v>
      </c>
      <c r="G10278" s="22">
        <v>1</v>
      </c>
      <c r="H10278" s="22">
        <v>19</v>
      </c>
      <c r="I10278" s="22">
        <v>36</v>
      </c>
      <c r="J10278" s="21" t="s">
        <v>128598</v>
      </c>
    </row>
    <row r="10279" spans="1:10" ht="32" customHeight="1">
      <c r="A10279" s="19" t="s">
        <v>128599</v>
      </c>
      <c r="B10279" s="24">
        <v>28</v>
      </c>
      <c r="C10279" s="22">
        <v>15</v>
      </c>
      <c r="D10279" s="21" t="s">
        <v>128600</v>
      </c>
      <c r="E10279" s="21" t="s">
        <v>128601</v>
      </c>
      <c r="F10279" s="21" t="s">
        <v>101528</v>
      </c>
      <c r="G10279" s="22">
        <v>10</v>
      </c>
      <c r="H10279" s="22">
        <v>0</v>
      </c>
      <c r="I10279" s="22">
        <v>0</v>
      </c>
      <c r="J10279" s="21" t="s">
        <v>128602</v>
      </c>
    </row>
    <row r="10280" spans="1:10" ht="32" customHeight="1">
      <c r="A10280" s="19" t="s">
        <v>128603</v>
      </c>
      <c r="B10280" s="24">
        <v>24</v>
      </c>
      <c r="C10280" s="22">
        <v>15</v>
      </c>
      <c r="D10280" s="21" t="s">
        <v>125339</v>
      </c>
      <c r="E10280" s="21" t="s">
        <v>125340</v>
      </c>
      <c r="F10280" s="21" t="s">
        <v>101528</v>
      </c>
      <c r="G10280" s="22">
        <v>10</v>
      </c>
      <c r="H10280" s="22">
        <v>0</v>
      </c>
      <c r="I10280" s="22">
        <v>0</v>
      </c>
      <c r="J10280" s="21" t="s">
        <v>125341</v>
      </c>
    </row>
    <row r="10281" spans="1:10" ht="32" customHeight="1">
      <c r="A10281" s="19" t="s">
        <v>128604</v>
      </c>
      <c r="B10281" s="24">
        <v>28</v>
      </c>
      <c r="C10281" s="22">
        <v>15</v>
      </c>
      <c r="D10281" s="21" t="s">
        <v>128605</v>
      </c>
      <c r="E10281" s="21" t="s">
        <v>128606</v>
      </c>
      <c r="F10281" s="21" t="s">
        <v>101563</v>
      </c>
      <c r="G10281" s="22">
        <v>10</v>
      </c>
      <c r="H10281" s="22">
        <v>0</v>
      </c>
      <c r="I10281" s="22">
        <v>0</v>
      </c>
      <c r="J10281" s="21" t="s">
        <v>128607</v>
      </c>
    </row>
    <row r="10282" spans="1:10" ht="32" customHeight="1">
      <c r="A10282" s="19" t="s">
        <v>128608</v>
      </c>
      <c r="B10282" s="24">
        <v>28</v>
      </c>
      <c r="C10282" s="22">
        <v>15</v>
      </c>
      <c r="D10282" s="21" t="s">
        <v>128605</v>
      </c>
      <c r="E10282" s="21" t="s">
        <v>128606</v>
      </c>
      <c r="F10282" s="21" t="s">
        <v>101563</v>
      </c>
      <c r="G10282" s="22">
        <v>10</v>
      </c>
      <c r="H10282" s="22">
        <v>0</v>
      </c>
      <c r="I10282" s="22">
        <v>0</v>
      </c>
      <c r="J10282" s="21" t="s">
        <v>128607</v>
      </c>
    </row>
    <row r="10283" spans="1:10" ht="32" customHeight="1">
      <c r="A10283" s="19" t="s">
        <v>128609</v>
      </c>
      <c r="B10283" s="24">
        <v>21</v>
      </c>
      <c r="C10283" s="22">
        <v>17</v>
      </c>
      <c r="D10283" s="21" t="s">
        <v>128610</v>
      </c>
      <c r="E10283" s="21" t="s">
        <v>128611</v>
      </c>
      <c r="F10283" s="21" t="s">
        <v>14743</v>
      </c>
      <c r="G10283" s="22">
        <v>2</v>
      </c>
      <c r="H10283" s="22">
        <v>11</v>
      </c>
      <c r="I10283" s="22">
        <v>19</v>
      </c>
      <c r="J10283" s="21" t="s">
        <v>128612</v>
      </c>
    </row>
    <row r="10284" spans="1:10" ht="44" customHeight="1">
      <c r="A10284" s="19" t="s">
        <v>128613</v>
      </c>
      <c r="B10284" s="24">
        <v>22</v>
      </c>
      <c r="C10284" s="22">
        <v>24</v>
      </c>
      <c r="D10284" s="21" t="s">
        <v>108743</v>
      </c>
      <c r="E10284" s="21" t="s">
        <v>108744</v>
      </c>
      <c r="F10284" s="21" t="s">
        <v>102405</v>
      </c>
      <c r="G10284" s="22">
        <v>2</v>
      </c>
      <c r="H10284" s="22">
        <v>18</v>
      </c>
      <c r="I10284" s="22">
        <v>30</v>
      </c>
      <c r="J10284" s="21" t="s">
        <v>128614</v>
      </c>
    </row>
    <row r="10285" spans="1:10" ht="44" customHeight="1">
      <c r="A10285" s="19" t="s">
        <v>128615</v>
      </c>
      <c r="B10285" s="24">
        <v>12</v>
      </c>
      <c r="C10285" s="22">
        <v>15</v>
      </c>
      <c r="D10285" s="21" t="s">
        <v>128616</v>
      </c>
      <c r="E10285" s="21" t="s">
        <v>128617</v>
      </c>
      <c r="F10285" s="22">
        <v>0</v>
      </c>
      <c r="G10285" s="22">
        <v>10</v>
      </c>
      <c r="H10285" s="22">
        <v>0</v>
      </c>
      <c r="I10285" s="22">
        <v>0</v>
      </c>
      <c r="J10285" s="21" t="s">
        <v>128618</v>
      </c>
    </row>
    <row r="10286" spans="1:10" ht="32" customHeight="1">
      <c r="A10286" s="19" t="s">
        <v>128619</v>
      </c>
      <c r="B10286" s="24">
        <v>29</v>
      </c>
      <c r="C10286" s="22">
        <v>15</v>
      </c>
      <c r="D10286" s="21" t="s">
        <v>103268</v>
      </c>
      <c r="E10286" s="21" t="s">
        <v>103269</v>
      </c>
      <c r="F10286" s="21" t="s">
        <v>14739</v>
      </c>
      <c r="G10286" s="22">
        <v>10</v>
      </c>
      <c r="H10286" s="22">
        <v>0</v>
      </c>
      <c r="I10286" s="22">
        <v>0</v>
      </c>
      <c r="J10286" s="21" t="s">
        <v>128620</v>
      </c>
    </row>
    <row r="10287" spans="1:10" ht="32" customHeight="1">
      <c r="A10287" s="19" t="s">
        <v>128621</v>
      </c>
      <c r="B10287" s="24">
        <v>29</v>
      </c>
      <c r="C10287" s="22">
        <v>15</v>
      </c>
      <c r="D10287" s="21" t="s">
        <v>103268</v>
      </c>
      <c r="E10287" s="21" t="s">
        <v>103269</v>
      </c>
      <c r="F10287" s="21" t="s">
        <v>14739</v>
      </c>
      <c r="G10287" s="22">
        <v>10</v>
      </c>
      <c r="H10287" s="22">
        <v>0</v>
      </c>
      <c r="I10287" s="22">
        <v>0</v>
      </c>
      <c r="J10287" s="21" t="s">
        <v>128620</v>
      </c>
    </row>
    <row r="10288" spans="1:10" ht="32" customHeight="1">
      <c r="A10288" s="19" t="s">
        <v>128622</v>
      </c>
      <c r="B10288" s="24">
        <v>51</v>
      </c>
      <c r="C10288" s="22">
        <v>15</v>
      </c>
      <c r="D10288" s="21" t="s">
        <v>104160</v>
      </c>
      <c r="E10288" s="21" t="s">
        <v>104161</v>
      </c>
      <c r="F10288" s="21" t="s">
        <v>101694</v>
      </c>
      <c r="G10288" s="22">
        <v>10</v>
      </c>
      <c r="H10288" s="22">
        <v>0</v>
      </c>
      <c r="I10288" s="22">
        <v>0</v>
      </c>
      <c r="J10288" s="21" t="s">
        <v>128623</v>
      </c>
    </row>
    <row r="10289" spans="1:10" ht="32" customHeight="1">
      <c r="A10289" s="19" t="s">
        <v>128624</v>
      </c>
      <c r="B10289" s="24">
        <v>20</v>
      </c>
      <c r="C10289" s="22">
        <v>18</v>
      </c>
      <c r="D10289" s="21" t="s">
        <v>128625</v>
      </c>
      <c r="E10289" s="21" t="s">
        <v>128626</v>
      </c>
      <c r="F10289" s="21" t="s">
        <v>104782</v>
      </c>
      <c r="G10289" s="22">
        <v>1</v>
      </c>
      <c r="H10289" s="22">
        <v>13</v>
      </c>
      <c r="I10289" s="22">
        <v>31</v>
      </c>
      <c r="J10289" s="21" t="s">
        <v>128627</v>
      </c>
    </row>
    <row r="10290" spans="1:10" ht="32" customHeight="1">
      <c r="A10290" s="19" t="s">
        <v>128628</v>
      </c>
      <c r="B10290" s="24">
        <v>20</v>
      </c>
      <c r="C10290" s="22">
        <v>18</v>
      </c>
      <c r="D10290" s="21" t="s">
        <v>128625</v>
      </c>
      <c r="E10290" s="21" t="s">
        <v>128626</v>
      </c>
      <c r="F10290" s="21" t="s">
        <v>104782</v>
      </c>
      <c r="G10290" s="22">
        <v>1</v>
      </c>
      <c r="H10290" s="22">
        <v>13</v>
      </c>
      <c r="I10290" s="22">
        <v>31</v>
      </c>
      <c r="J10290" s="21" t="s">
        <v>128627</v>
      </c>
    </row>
    <row r="10291" spans="1:10" ht="32" customHeight="1">
      <c r="A10291" s="19" t="s">
        <v>128629</v>
      </c>
      <c r="B10291" s="24">
        <v>51</v>
      </c>
      <c r="C10291" s="22">
        <v>33</v>
      </c>
      <c r="D10291" s="21" t="s">
        <v>101772</v>
      </c>
      <c r="E10291" s="21" t="s">
        <v>101773</v>
      </c>
      <c r="F10291" s="21" t="s">
        <v>14743</v>
      </c>
      <c r="G10291" s="22">
        <v>9</v>
      </c>
      <c r="H10291" s="22">
        <v>20</v>
      </c>
      <c r="I10291" s="22">
        <v>28</v>
      </c>
      <c r="J10291" s="21" t="s">
        <v>104639</v>
      </c>
    </row>
    <row r="10292" spans="1:10" ht="32" customHeight="1">
      <c r="A10292" s="19" t="s">
        <v>128630</v>
      </c>
      <c r="B10292" s="24">
        <v>17</v>
      </c>
      <c r="C10292" s="22">
        <v>15</v>
      </c>
      <c r="D10292" s="21" t="s">
        <v>128631</v>
      </c>
      <c r="E10292" s="21" t="s">
        <v>128632</v>
      </c>
      <c r="F10292" s="21" t="s">
        <v>101528</v>
      </c>
      <c r="G10292" s="22">
        <v>10</v>
      </c>
      <c r="H10292" s="22">
        <v>0</v>
      </c>
      <c r="I10292" s="22">
        <v>0</v>
      </c>
      <c r="J10292" s="21" t="s">
        <v>128633</v>
      </c>
    </row>
    <row r="10293" spans="1:10" ht="44" customHeight="1">
      <c r="A10293" s="19" t="s">
        <v>128634</v>
      </c>
      <c r="B10293" s="24">
        <v>22</v>
      </c>
      <c r="C10293" s="22">
        <v>15</v>
      </c>
      <c r="D10293" s="21" t="s">
        <v>128635</v>
      </c>
      <c r="E10293" s="21" t="s">
        <v>128636</v>
      </c>
      <c r="F10293" s="21" t="s">
        <v>101568</v>
      </c>
      <c r="G10293" s="22">
        <v>1</v>
      </c>
      <c r="H10293" s="22">
        <v>10</v>
      </c>
      <c r="I10293" s="22">
        <v>18</v>
      </c>
      <c r="J10293" s="21" t="s">
        <v>128637</v>
      </c>
    </row>
    <row r="10294" spans="1:10" ht="32" customHeight="1">
      <c r="A10294" s="19" t="s">
        <v>128638</v>
      </c>
      <c r="B10294" s="24">
        <v>21</v>
      </c>
      <c r="C10294" s="22">
        <v>15</v>
      </c>
      <c r="D10294" s="21" t="s">
        <v>117143</v>
      </c>
      <c r="E10294" s="21" t="s">
        <v>117144</v>
      </c>
      <c r="F10294" s="21" t="s">
        <v>101528</v>
      </c>
      <c r="G10294" s="22">
        <v>10</v>
      </c>
      <c r="H10294" s="22">
        <v>0</v>
      </c>
      <c r="I10294" s="22">
        <v>0</v>
      </c>
      <c r="J10294" s="21" t="s">
        <v>128639</v>
      </c>
    </row>
    <row r="10295" spans="1:10" ht="32" customHeight="1">
      <c r="A10295" s="19" t="s">
        <v>128640</v>
      </c>
      <c r="B10295" s="24">
        <v>28</v>
      </c>
      <c r="C10295" s="22">
        <v>30</v>
      </c>
      <c r="D10295" s="21" t="s">
        <v>114676</v>
      </c>
      <c r="E10295" s="21" t="s">
        <v>114677</v>
      </c>
      <c r="F10295" s="21" t="s">
        <v>103600</v>
      </c>
      <c r="G10295" s="22">
        <v>6</v>
      </c>
      <c r="H10295" s="22">
        <v>20</v>
      </c>
      <c r="I10295" s="22">
        <v>34</v>
      </c>
      <c r="J10295" s="21" t="s">
        <v>128641</v>
      </c>
    </row>
    <row r="10296" spans="1:10" ht="32" customHeight="1">
      <c r="A10296" s="19" t="s">
        <v>128642</v>
      </c>
      <c r="B10296" s="24">
        <v>22</v>
      </c>
      <c r="C10296" s="22">
        <v>15</v>
      </c>
      <c r="D10296" s="21" t="s">
        <v>111361</v>
      </c>
      <c r="E10296" s="21" t="s">
        <v>111362</v>
      </c>
      <c r="F10296" s="21" t="s">
        <v>14739</v>
      </c>
      <c r="G10296" s="22">
        <v>10</v>
      </c>
      <c r="H10296" s="22">
        <v>0</v>
      </c>
      <c r="I10296" s="22">
        <v>0</v>
      </c>
      <c r="J10296" s="21" t="s">
        <v>128643</v>
      </c>
    </row>
    <row r="10297" spans="1:10" ht="32" customHeight="1">
      <c r="A10297" s="19" t="s">
        <v>128644</v>
      </c>
      <c r="B10297" s="24">
        <v>40</v>
      </c>
      <c r="C10297" s="22">
        <v>16</v>
      </c>
      <c r="D10297" s="21" t="s">
        <v>107399</v>
      </c>
      <c r="E10297" s="21" t="s">
        <v>107400</v>
      </c>
      <c r="F10297" s="21" t="s">
        <v>101945</v>
      </c>
      <c r="G10297" s="22">
        <v>1</v>
      </c>
      <c r="H10297" s="22">
        <v>11</v>
      </c>
      <c r="I10297" s="22">
        <v>20</v>
      </c>
      <c r="J10297" s="21" t="s">
        <v>128645</v>
      </c>
    </row>
    <row r="10298" spans="1:10" ht="32" customHeight="1">
      <c r="A10298" s="19" t="s">
        <v>128646</v>
      </c>
      <c r="B10298" s="24">
        <v>20</v>
      </c>
      <c r="C10298" s="22">
        <v>17</v>
      </c>
      <c r="D10298" s="21" t="s">
        <v>109488</v>
      </c>
      <c r="E10298" s="21" t="s">
        <v>109489</v>
      </c>
      <c r="F10298" s="21" t="s">
        <v>101710</v>
      </c>
      <c r="G10298" s="22">
        <v>1</v>
      </c>
      <c r="H10298" s="22">
        <v>12</v>
      </c>
      <c r="I10298" s="22">
        <v>22</v>
      </c>
      <c r="J10298" s="21" t="s">
        <v>128647</v>
      </c>
    </row>
    <row r="10299" spans="1:10" ht="32" customHeight="1">
      <c r="A10299" s="19" t="s">
        <v>128648</v>
      </c>
      <c r="B10299" s="24">
        <v>20</v>
      </c>
      <c r="C10299" s="22">
        <v>17</v>
      </c>
      <c r="D10299" s="21" t="s">
        <v>109488</v>
      </c>
      <c r="E10299" s="21" t="s">
        <v>109489</v>
      </c>
      <c r="F10299" s="21" t="s">
        <v>101710</v>
      </c>
      <c r="G10299" s="22">
        <v>1</v>
      </c>
      <c r="H10299" s="22">
        <v>12</v>
      </c>
      <c r="I10299" s="22">
        <v>22</v>
      </c>
      <c r="J10299" s="21" t="s">
        <v>128647</v>
      </c>
    </row>
    <row r="10300" spans="1:10" ht="32" customHeight="1">
      <c r="A10300" s="19" t="s">
        <v>128649</v>
      </c>
      <c r="B10300" s="24">
        <v>16</v>
      </c>
      <c r="C10300" s="22">
        <v>18</v>
      </c>
      <c r="D10300" s="21" t="s">
        <v>113641</v>
      </c>
      <c r="E10300" s="21" t="s">
        <v>113642</v>
      </c>
      <c r="F10300" s="21" t="s">
        <v>104782</v>
      </c>
      <c r="G10300" s="22">
        <v>2</v>
      </c>
      <c r="H10300" s="22">
        <v>12</v>
      </c>
      <c r="I10300" s="22">
        <v>31</v>
      </c>
      <c r="J10300" s="21" t="s">
        <v>128650</v>
      </c>
    </row>
    <row r="10301" spans="1:10" ht="32" customHeight="1">
      <c r="A10301" s="19" t="s">
        <v>128651</v>
      </c>
      <c r="B10301" s="24">
        <v>16</v>
      </c>
      <c r="C10301" s="22">
        <v>18</v>
      </c>
      <c r="D10301" s="21" t="s">
        <v>113641</v>
      </c>
      <c r="E10301" s="21" t="s">
        <v>113642</v>
      </c>
      <c r="F10301" s="21" t="s">
        <v>104782</v>
      </c>
      <c r="G10301" s="22">
        <v>2</v>
      </c>
      <c r="H10301" s="22">
        <v>12</v>
      </c>
      <c r="I10301" s="22">
        <v>31</v>
      </c>
      <c r="J10301" s="21" t="s">
        <v>128650</v>
      </c>
    </row>
    <row r="10302" spans="1:10" ht="32" customHeight="1">
      <c r="A10302" s="19" t="s">
        <v>128652</v>
      </c>
      <c r="B10302" s="24">
        <v>16</v>
      </c>
      <c r="C10302" s="22">
        <v>18</v>
      </c>
      <c r="D10302" s="21" t="s">
        <v>113641</v>
      </c>
      <c r="E10302" s="21" t="s">
        <v>113642</v>
      </c>
      <c r="F10302" s="21" t="s">
        <v>104782</v>
      </c>
      <c r="G10302" s="22">
        <v>2</v>
      </c>
      <c r="H10302" s="22">
        <v>12</v>
      </c>
      <c r="I10302" s="22">
        <v>31</v>
      </c>
      <c r="J10302" s="21" t="s">
        <v>128650</v>
      </c>
    </row>
    <row r="10303" spans="1:10" ht="32" customHeight="1">
      <c r="A10303" s="19" t="s">
        <v>128653</v>
      </c>
      <c r="B10303" s="24">
        <v>13</v>
      </c>
      <c r="C10303" s="22">
        <v>18</v>
      </c>
      <c r="D10303" s="21" t="s">
        <v>123460</v>
      </c>
      <c r="E10303" s="21" t="s">
        <v>123461</v>
      </c>
      <c r="F10303" s="21" t="s">
        <v>101757</v>
      </c>
      <c r="G10303" s="22">
        <v>5</v>
      </c>
      <c r="H10303" s="22">
        <v>9</v>
      </c>
      <c r="I10303" s="22">
        <v>15</v>
      </c>
      <c r="J10303" s="21" t="s">
        <v>128654</v>
      </c>
    </row>
    <row r="10304" spans="1:10" ht="32" customHeight="1">
      <c r="A10304" s="19" t="s">
        <v>128655</v>
      </c>
      <c r="B10304" s="24">
        <v>25</v>
      </c>
      <c r="C10304" s="22">
        <v>15</v>
      </c>
      <c r="D10304" s="21" t="s">
        <v>103962</v>
      </c>
      <c r="E10304" s="21" t="s">
        <v>103963</v>
      </c>
      <c r="F10304" s="21" t="s">
        <v>14739</v>
      </c>
      <c r="G10304" s="22">
        <v>10</v>
      </c>
      <c r="H10304" s="22">
        <v>0</v>
      </c>
      <c r="I10304" s="22">
        <v>0</v>
      </c>
      <c r="J10304" s="21" t="s">
        <v>128656</v>
      </c>
    </row>
    <row r="10305" spans="1:10" ht="32" customHeight="1">
      <c r="A10305" s="19" t="s">
        <v>128657</v>
      </c>
      <c r="B10305" s="24">
        <v>40</v>
      </c>
      <c r="C10305" s="22">
        <v>26</v>
      </c>
      <c r="D10305" s="21" t="s">
        <v>128658</v>
      </c>
      <c r="E10305" s="21" t="s">
        <v>128659</v>
      </c>
      <c r="F10305" s="21" t="s">
        <v>101787</v>
      </c>
      <c r="G10305" s="22">
        <v>5</v>
      </c>
      <c r="H10305" s="22">
        <v>17</v>
      </c>
      <c r="I10305" s="22">
        <v>38</v>
      </c>
      <c r="J10305" s="21" t="s">
        <v>128660</v>
      </c>
    </row>
    <row r="10306" spans="1:10" ht="32" customHeight="1">
      <c r="A10306" s="19" t="s">
        <v>128661</v>
      </c>
      <c r="B10306" s="24">
        <v>14</v>
      </c>
      <c r="C10306" s="22">
        <v>16</v>
      </c>
      <c r="D10306" s="21" t="s">
        <v>104412</v>
      </c>
      <c r="E10306" s="21" t="s">
        <v>104413</v>
      </c>
      <c r="F10306" s="21" t="s">
        <v>101533</v>
      </c>
      <c r="G10306" s="22">
        <v>3</v>
      </c>
      <c r="H10306" s="22">
        <v>9</v>
      </c>
      <c r="I10306" s="22">
        <v>18</v>
      </c>
      <c r="J10306" s="21" t="s">
        <v>128662</v>
      </c>
    </row>
    <row r="10307" spans="1:10" ht="32" customHeight="1">
      <c r="A10307" s="19" t="s">
        <v>128663</v>
      </c>
      <c r="B10307" s="24">
        <v>31</v>
      </c>
      <c r="C10307" s="22">
        <v>26</v>
      </c>
      <c r="D10307" s="21" t="s">
        <v>101698</v>
      </c>
      <c r="E10307" s="21" t="s">
        <v>101699</v>
      </c>
      <c r="F10307" s="21" t="s">
        <v>102026</v>
      </c>
      <c r="G10307" s="22">
        <v>4</v>
      </c>
      <c r="H10307" s="22">
        <v>18</v>
      </c>
      <c r="I10307" s="22">
        <v>34</v>
      </c>
      <c r="J10307" s="21" t="s">
        <v>128664</v>
      </c>
    </row>
    <row r="10308" spans="1:10" ht="32" customHeight="1">
      <c r="A10308" s="19" t="s">
        <v>128665</v>
      </c>
      <c r="B10308" s="24">
        <v>12</v>
      </c>
      <c r="C10308" s="22">
        <v>15</v>
      </c>
      <c r="D10308" s="21" t="s">
        <v>128480</v>
      </c>
      <c r="E10308" s="21" t="s">
        <v>128481</v>
      </c>
      <c r="F10308" s="21" t="s">
        <v>101563</v>
      </c>
      <c r="G10308" s="22">
        <v>10</v>
      </c>
      <c r="H10308" s="22">
        <v>0</v>
      </c>
      <c r="I10308" s="22">
        <v>0</v>
      </c>
      <c r="J10308" s="21" t="s">
        <v>128482</v>
      </c>
    </row>
    <row r="10309" spans="1:10" ht="32" customHeight="1">
      <c r="A10309" s="19" t="s">
        <v>128666</v>
      </c>
      <c r="B10309" s="24">
        <v>25</v>
      </c>
      <c r="C10309" s="22">
        <v>15</v>
      </c>
      <c r="D10309" s="21" t="s">
        <v>123179</v>
      </c>
      <c r="E10309" s="21" t="s">
        <v>123180</v>
      </c>
      <c r="F10309" s="21" t="s">
        <v>101568</v>
      </c>
      <c r="G10309" s="22">
        <v>1</v>
      </c>
      <c r="H10309" s="22">
        <v>10</v>
      </c>
      <c r="I10309" s="22">
        <v>19</v>
      </c>
      <c r="J10309" s="21" t="s">
        <v>128667</v>
      </c>
    </row>
    <row r="10310" spans="1:10" ht="32" customHeight="1">
      <c r="A10310" s="19" t="s">
        <v>128668</v>
      </c>
      <c r="B10310" s="24">
        <v>25</v>
      </c>
      <c r="C10310" s="22">
        <v>15</v>
      </c>
      <c r="D10310" s="21" t="s">
        <v>123179</v>
      </c>
      <c r="E10310" s="21" t="s">
        <v>123180</v>
      </c>
      <c r="F10310" s="21" t="s">
        <v>101568</v>
      </c>
      <c r="G10310" s="22">
        <v>1</v>
      </c>
      <c r="H10310" s="22">
        <v>10</v>
      </c>
      <c r="I10310" s="22">
        <v>19</v>
      </c>
      <c r="J10310" s="21" t="s">
        <v>128667</v>
      </c>
    </row>
    <row r="10311" spans="1:10" ht="32" customHeight="1">
      <c r="A10311" s="19" t="s">
        <v>128669</v>
      </c>
      <c r="B10311" s="24">
        <v>37</v>
      </c>
      <c r="C10311" s="22">
        <v>30</v>
      </c>
      <c r="D10311" s="21" t="s">
        <v>128670</v>
      </c>
      <c r="E10311" s="21" t="s">
        <v>128671</v>
      </c>
      <c r="F10311" s="21" t="s">
        <v>101910</v>
      </c>
      <c r="G10311" s="22">
        <v>10</v>
      </c>
      <c r="H10311" s="22">
        <v>16</v>
      </c>
      <c r="I10311" s="22">
        <v>26</v>
      </c>
      <c r="J10311" s="21" t="s">
        <v>128672</v>
      </c>
    </row>
    <row r="10312" spans="1:10" ht="32" customHeight="1">
      <c r="A10312" s="19" t="s">
        <v>128673</v>
      </c>
      <c r="B10312" s="24">
        <v>17</v>
      </c>
      <c r="C10312" s="22">
        <v>15</v>
      </c>
      <c r="D10312" s="21" t="s">
        <v>128674</v>
      </c>
      <c r="E10312" s="21" t="s">
        <v>128675</v>
      </c>
      <c r="F10312" s="21" t="s">
        <v>14739</v>
      </c>
      <c r="G10312" s="22">
        <v>10</v>
      </c>
      <c r="H10312" s="22">
        <v>0</v>
      </c>
      <c r="I10312" s="22">
        <v>0</v>
      </c>
      <c r="J10312" s="21" t="s">
        <v>128676</v>
      </c>
    </row>
    <row r="10313" spans="1:10" ht="44" customHeight="1">
      <c r="A10313" s="19" t="s">
        <v>128677</v>
      </c>
      <c r="B10313" s="24">
        <v>32</v>
      </c>
      <c r="C10313" s="22">
        <v>15</v>
      </c>
      <c r="D10313" s="21" t="s">
        <v>102096</v>
      </c>
      <c r="E10313" s="21" t="s">
        <v>102097</v>
      </c>
      <c r="F10313" s="21" t="s">
        <v>101554</v>
      </c>
      <c r="G10313" s="22">
        <v>10</v>
      </c>
      <c r="H10313" s="22">
        <v>0</v>
      </c>
      <c r="I10313" s="22">
        <v>0</v>
      </c>
      <c r="J10313" s="21" t="s">
        <v>102098</v>
      </c>
    </row>
    <row r="10314" spans="1:10" ht="32" customHeight="1">
      <c r="A10314" s="19" t="s">
        <v>128678</v>
      </c>
      <c r="B10314" s="24">
        <v>25</v>
      </c>
      <c r="C10314" s="22">
        <v>15</v>
      </c>
      <c r="D10314" s="21" t="s">
        <v>111970</v>
      </c>
      <c r="E10314" s="21" t="s">
        <v>111971</v>
      </c>
      <c r="F10314" s="21" t="s">
        <v>14739</v>
      </c>
      <c r="G10314" s="22">
        <v>10</v>
      </c>
      <c r="H10314" s="22">
        <v>0</v>
      </c>
      <c r="I10314" s="22">
        <v>0</v>
      </c>
      <c r="J10314" s="21" t="s">
        <v>111972</v>
      </c>
    </row>
    <row r="10315" spans="1:10" ht="32" customHeight="1">
      <c r="A10315" s="19" t="s">
        <v>128679</v>
      </c>
      <c r="B10315" s="24">
        <v>25</v>
      </c>
      <c r="C10315" s="22">
        <v>16</v>
      </c>
      <c r="D10315" s="21" t="s">
        <v>115112</v>
      </c>
      <c r="E10315" s="21" t="s">
        <v>115113</v>
      </c>
      <c r="F10315" s="21" t="s">
        <v>102171</v>
      </c>
      <c r="G10315" s="22">
        <v>1</v>
      </c>
      <c r="H10315" s="22">
        <v>11</v>
      </c>
      <c r="I10315" s="22">
        <v>23</v>
      </c>
      <c r="J10315" s="21" t="s">
        <v>128680</v>
      </c>
    </row>
    <row r="10316" spans="1:10" ht="32" customHeight="1">
      <c r="A10316" s="19" t="s">
        <v>128681</v>
      </c>
      <c r="B10316" s="24">
        <v>24</v>
      </c>
      <c r="C10316" s="22">
        <v>15</v>
      </c>
      <c r="D10316" s="21" t="s">
        <v>128682</v>
      </c>
      <c r="E10316" s="21" t="s">
        <v>128683</v>
      </c>
      <c r="F10316" s="21" t="s">
        <v>14739</v>
      </c>
      <c r="G10316" s="22">
        <v>10</v>
      </c>
      <c r="H10316" s="22">
        <v>0</v>
      </c>
      <c r="I10316" s="22">
        <v>0</v>
      </c>
      <c r="J10316" s="21" t="s">
        <v>128684</v>
      </c>
    </row>
    <row r="10317" spans="1:10" ht="32" customHeight="1">
      <c r="A10317" s="19" t="s">
        <v>128685</v>
      </c>
      <c r="B10317" s="24">
        <v>19</v>
      </c>
      <c r="C10317" s="22">
        <v>15</v>
      </c>
      <c r="D10317" s="21" t="s">
        <v>115233</v>
      </c>
      <c r="E10317" s="21" t="s">
        <v>115234</v>
      </c>
      <c r="F10317" s="21" t="s">
        <v>101554</v>
      </c>
      <c r="G10317" s="22">
        <v>10</v>
      </c>
      <c r="H10317" s="22">
        <v>0</v>
      </c>
      <c r="I10317" s="22">
        <v>0</v>
      </c>
      <c r="J10317" s="21" t="s">
        <v>128686</v>
      </c>
    </row>
    <row r="10318" spans="1:10" ht="32" customHeight="1">
      <c r="A10318" s="19" t="s">
        <v>128687</v>
      </c>
      <c r="B10318" s="24">
        <v>40</v>
      </c>
      <c r="C10318" s="22">
        <v>23</v>
      </c>
      <c r="D10318" s="21" t="s">
        <v>106212</v>
      </c>
      <c r="E10318" s="21" t="s">
        <v>106213</v>
      </c>
      <c r="F10318" s="21" t="s">
        <v>102001</v>
      </c>
      <c r="G10318" s="22">
        <v>7</v>
      </c>
      <c r="H10318" s="22">
        <v>12</v>
      </c>
      <c r="I10318" s="22">
        <v>23</v>
      </c>
      <c r="J10318" s="21" t="s">
        <v>106214</v>
      </c>
    </row>
    <row r="10319" spans="1:10" ht="32" customHeight="1">
      <c r="A10319" s="19" t="s">
        <v>128688</v>
      </c>
      <c r="B10319" s="24">
        <v>24</v>
      </c>
      <c r="C10319" s="22">
        <v>15</v>
      </c>
      <c r="D10319" s="21" t="s">
        <v>113557</v>
      </c>
      <c r="E10319" s="21" t="s">
        <v>113558</v>
      </c>
      <c r="F10319" s="21" t="s">
        <v>101563</v>
      </c>
      <c r="G10319" s="22">
        <v>10</v>
      </c>
      <c r="H10319" s="22">
        <v>0</v>
      </c>
      <c r="I10319" s="22">
        <v>0</v>
      </c>
      <c r="J10319" s="21" t="s">
        <v>128689</v>
      </c>
    </row>
    <row r="10320" spans="1:10" ht="32" customHeight="1">
      <c r="A10320" s="19" t="s">
        <v>128690</v>
      </c>
      <c r="B10320" s="24">
        <v>33</v>
      </c>
      <c r="C10320" s="22">
        <v>18</v>
      </c>
      <c r="D10320" s="21" t="s">
        <v>118441</v>
      </c>
      <c r="E10320" s="21" t="s">
        <v>118442</v>
      </c>
      <c r="F10320" s="21" t="s">
        <v>102144</v>
      </c>
      <c r="G10320" s="22">
        <v>4</v>
      </c>
      <c r="H10320" s="22">
        <v>10</v>
      </c>
      <c r="I10320" s="22">
        <v>16</v>
      </c>
      <c r="J10320" s="21" t="s">
        <v>128691</v>
      </c>
    </row>
    <row r="10321" spans="1:10" ht="32" customHeight="1">
      <c r="A10321" s="19" t="s">
        <v>128692</v>
      </c>
      <c r="B10321" s="24">
        <v>16</v>
      </c>
      <c r="C10321" s="22">
        <v>27</v>
      </c>
      <c r="D10321" s="21" t="s">
        <v>122489</v>
      </c>
      <c r="E10321" s="21" t="s">
        <v>122490</v>
      </c>
      <c r="F10321" s="21" t="s">
        <v>102428</v>
      </c>
      <c r="G10321" s="22">
        <v>12</v>
      </c>
      <c r="H10321" s="22">
        <v>11</v>
      </c>
      <c r="I10321" s="22">
        <v>21</v>
      </c>
      <c r="J10321" s="21" t="s">
        <v>128693</v>
      </c>
    </row>
    <row r="10322" spans="1:10" ht="44" customHeight="1">
      <c r="A10322" s="19" t="s">
        <v>128694</v>
      </c>
      <c r="B10322" s="24">
        <v>41</v>
      </c>
      <c r="C10322" s="22">
        <v>15</v>
      </c>
      <c r="D10322" s="21" t="s">
        <v>128695</v>
      </c>
      <c r="E10322" s="21" t="s">
        <v>128696</v>
      </c>
      <c r="F10322" s="21" t="s">
        <v>101563</v>
      </c>
      <c r="G10322" s="22">
        <v>10</v>
      </c>
      <c r="H10322" s="22">
        <v>0</v>
      </c>
      <c r="I10322" s="22">
        <v>0</v>
      </c>
      <c r="J10322" s="21" t="s">
        <v>128697</v>
      </c>
    </row>
    <row r="10323" spans="1:10" ht="44" customHeight="1">
      <c r="A10323" s="19" t="s">
        <v>128698</v>
      </c>
      <c r="B10323" s="24">
        <v>23</v>
      </c>
      <c r="C10323" s="22">
        <v>28</v>
      </c>
      <c r="D10323" s="21" t="s">
        <v>119752</v>
      </c>
      <c r="E10323" s="21" t="s">
        <v>119753</v>
      </c>
      <c r="F10323" s="21" t="s">
        <v>102868</v>
      </c>
      <c r="G10323" s="22">
        <v>5</v>
      </c>
      <c r="H10323" s="22">
        <v>19</v>
      </c>
      <c r="I10323" s="22">
        <v>37</v>
      </c>
      <c r="J10323" s="21" t="s">
        <v>128699</v>
      </c>
    </row>
    <row r="10324" spans="1:10" ht="32" customHeight="1">
      <c r="A10324" s="19" t="s">
        <v>128700</v>
      </c>
      <c r="B10324" s="24">
        <v>13</v>
      </c>
      <c r="C10324" s="22">
        <v>15</v>
      </c>
      <c r="D10324" s="21" t="s">
        <v>128701</v>
      </c>
      <c r="E10324" s="21" t="s">
        <v>128702</v>
      </c>
      <c r="F10324" s="21" t="s">
        <v>101563</v>
      </c>
      <c r="G10324" s="22">
        <v>10</v>
      </c>
      <c r="H10324" s="22">
        <v>0</v>
      </c>
      <c r="I10324" s="22">
        <v>0</v>
      </c>
      <c r="J10324" s="21" t="s">
        <v>128703</v>
      </c>
    </row>
    <row r="10325" spans="1:10" ht="32" customHeight="1">
      <c r="A10325" s="19" t="s">
        <v>128704</v>
      </c>
      <c r="B10325" s="24">
        <v>19</v>
      </c>
      <c r="C10325" s="22">
        <v>15</v>
      </c>
      <c r="D10325" s="21" t="s">
        <v>102018</v>
      </c>
      <c r="E10325" s="21" t="s">
        <v>102019</v>
      </c>
      <c r="F10325" s="21" t="s">
        <v>101528</v>
      </c>
      <c r="G10325" s="22">
        <v>10</v>
      </c>
      <c r="H10325" s="22">
        <v>0</v>
      </c>
      <c r="I10325" s="22">
        <v>0</v>
      </c>
      <c r="J10325" s="21" t="s">
        <v>128705</v>
      </c>
    </row>
    <row r="10326" spans="1:10" ht="44" customHeight="1">
      <c r="A10326" s="19" t="s">
        <v>128706</v>
      </c>
      <c r="B10326" s="24">
        <v>38</v>
      </c>
      <c r="C10326" s="22">
        <v>16</v>
      </c>
      <c r="D10326" s="21" t="s">
        <v>106773</v>
      </c>
      <c r="E10326" s="21" t="s">
        <v>106774</v>
      </c>
      <c r="F10326" s="21" t="s">
        <v>102171</v>
      </c>
      <c r="G10326" s="22">
        <v>1</v>
      </c>
      <c r="H10326" s="22">
        <v>11</v>
      </c>
      <c r="I10326" s="22">
        <v>22</v>
      </c>
      <c r="J10326" s="21" t="s">
        <v>128707</v>
      </c>
    </row>
    <row r="10327" spans="1:10" ht="44" customHeight="1">
      <c r="A10327" s="19" t="s">
        <v>128708</v>
      </c>
      <c r="B10327" s="24">
        <v>36</v>
      </c>
      <c r="C10327" s="22">
        <v>20</v>
      </c>
      <c r="D10327" s="21" t="s">
        <v>122294</v>
      </c>
      <c r="E10327" s="21" t="s">
        <v>122295</v>
      </c>
      <c r="F10327" s="21" t="s">
        <v>101623</v>
      </c>
      <c r="G10327" s="22">
        <v>3</v>
      </c>
      <c r="H10327" s="22">
        <v>13</v>
      </c>
      <c r="I10327" s="22">
        <v>22</v>
      </c>
      <c r="J10327" s="21" t="s">
        <v>122296</v>
      </c>
    </row>
    <row r="10328" spans="1:10" ht="32" customHeight="1">
      <c r="A10328" s="19" t="s">
        <v>128709</v>
      </c>
      <c r="B10328" s="24">
        <v>19</v>
      </c>
      <c r="C10328" s="22">
        <v>25</v>
      </c>
      <c r="D10328" s="21" t="s">
        <v>128710</v>
      </c>
      <c r="E10328" s="21" t="s">
        <v>128711</v>
      </c>
      <c r="F10328" s="21" t="s">
        <v>101554</v>
      </c>
      <c r="G10328" s="22">
        <v>7</v>
      </c>
      <c r="H10328" s="22">
        <v>14</v>
      </c>
      <c r="I10328" s="22">
        <v>22</v>
      </c>
      <c r="J10328" s="21" t="s">
        <v>128712</v>
      </c>
    </row>
    <row r="10329" spans="1:10" ht="32" customHeight="1">
      <c r="A10329" s="19" t="s">
        <v>128713</v>
      </c>
      <c r="B10329" s="24">
        <v>33</v>
      </c>
      <c r="C10329" s="22">
        <v>15</v>
      </c>
      <c r="D10329" s="21" t="s">
        <v>123445</v>
      </c>
      <c r="E10329" s="21" t="s">
        <v>123446</v>
      </c>
      <c r="F10329" s="21" t="s">
        <v>14739</v>
      </c>
      <c r="G10329" s="22">
        <v>10</v>
      </c>
      <c r="H10329" s="22">
        <v>0</v>
      </c>
      <c r="I10329" s="22">
        <v>0</v>
      </c>
      <c r="J10329" s="21" t="s">
        <v>128714</v>
      </c>
    </row>
    <row r="10330" spans="1:10" ht="32" customHeight="1">
      <c r="A10330" s="19" t="s">
        <v>128715</v>
      </c>
      <c r="B10330" s="24">
        <v>24</v>
      </c>
      <c r="C10330" s="22">
        <v>20</v>
      </c>
      <c r="D10330" s="21" t="s">
        <v>107405</v>
      </c>
      <c r="E10330" s="21" t="s">
        <v>107406</v>
      </c>
      <c r="F10330" s="21" t="s">
        <v>101554</v>
      </c>
      <c r="G10330" s="22">
        <v>7</v>
      </c>
      <c r="H10330" s="22">
        <v>9</v>
      </c>
      <c r="I10330" s="22">
        <v>12</v>
      </c>
      <c r="J10330" s="21" t="s">
        <v>128716</v>
      </c>
    </row>
    <row r="10331" spans="1:10" ht="32" customHeight="1">
      <c r="A10331" s="19" t="s">
        <v>128717</v>
      </c>
      <c r="B10331" s="24">
        <v>30</v>
      </c>
      <c r="C10331" s="22">
        <v>22</v>
      </c>
      <c r="D10331" s="21" t="s">
        <v>121577</v>
      </c>
      <c r="E10331" s="21" t="s">
        <v>121578</v>
      </c>
      <c r="F10331" s="21" t="s">
        <v>101538</v>
      </c>
      <c r="G10331" s="22">
        <v>1</v>
      </c>
      <c r="H10331" s="22">
        <v>17</v>
      </c>
      <c r="I10331" s="22">
        <v>27</v>
      </c>
      <c r="J10331" s="21" t="s">
        <v>128718</v>
      </c>
    </row>
    <row r="10332" spans="1:10" ht="32" customHeight="1">
      <c r="A10332" s="19" t="s">
        <v>128719</v>
      </c>
      <c r="B10332" s="24">
        <v>53</v>
      </c>
      <c r="C10332" s="22">
        <v>25</v>
      </c>
      <c r="D10332" s="21" t="s">
        <v>105731</v>
      </c>
      <c r="E10332" s="21" t="s">
        <v>105732</v>
      </c>
      <c r="F10332" s="21" t="s">
        <v>101568</v>
      </c>
      <c r="G10332" s="22">
        <v>1</v>
      </c>
      <c r="H10332" s="22">
        <v>20</v>
      </c>
      <c r="I10332" s="22">
        <v>29</v>
      </c>
      <c r="J10332" s="21" t="s">
        <v>128720</v>
      </c>
    </row>
    <row r="10333" spans="1:10" ht="32" customHeight="1">
      <c r="A10333" s="19" t="s">
        <v>128721</v>
      </c>
      <c r="B10333" s="24">
        <v>27</v>
      </c>
      <c r="C10333" s="22">
        <v>21</v>
      </c>
      <c r="D10333" s="21" t="s">
        <v>128722</v>
      </c>
      <c r="E10333" s="21" t="s">
        <v>128723</v>
      </c>
      <c r="F10333" s="21" t="s">
        <v>14775</v>
      </c>
      <c r="G10333" s="22">
        <v>1</v>
      </c>
      <c r="H10333" s="22">
        <v>16</v>
      </c>
      <c r="I10333" s="22">
        <v>22</v>
      </c>
      <c r="J10333" s="21" t="s">
        <v>128724</v>
      </c>
    </row>
    <row r="10334" spans="1:10" ht="44" customHeight="1">
      <c r="A10334" s="19" t="s">
        <v>128725</v>
      </c>
      <c r="B10334" s="24">
        <v>18</v>
      </c>
      <c r="C10334" s="22">
        <v>22</v>
      </c>
      <c r="D10334" s="21" t="s">
        <v>120844</v>
      </c>
      <c r="E10334" s="21" t="s">
        <v>120845</v>
      </c>
      <c r="F10334" s="21" t="s">
        <v>101689</v>
      </c>
      <c r="G10334" s="22">
        <v>9</v>
      </c>
      <c r="H10334" s="22">
        <v>9</v>
      </c>
      <c r="I10334" s="22">
        <v>13</v>
      </c>
      <c r="J10334" s="21" t="s">
        <v>128726</v>
      </c>
    </row>
    <row r="10335" spans="1:10" ht="44" customHeight="1">
      <c r="A10335" s="19" t="s">
        <v>128727</v>
      </c>
      <c r="B10335" s="24">
        <v>53</v>
      </c>
      <c r="C10335" s="22">
        <v>18</v>
      </c>
      <c r="D10335" s="21" t="s">
        <v>128728</v>
      </c>
      <c r="E10335" s="21" t="s">
        <v>128729</v>
      </c>
      <c r="F10335" s="21" t="s">
        <v>102782</v>
      </c>
      <c r="G10335" s="22">
        <v>1</v>
      </c>
      <c r="H10335" s="22">
        <v>13</v>
      </c>
      <c r="I10335" s="22">
        <v>26</v>
      </c>
      <c r="J10335" s="21" t="s">
        <v>128730</v>
      </c>
    </row>
    <row r="10336" spans="1:10" ht="44" customHeight="1">
      <c r="A10336" s="19" t="s">
        <v>128731</v>
      </c>
      <c r="B10336" s="24">
        <v>12</v>
      </c>
      <c r="C10336" s="22">
        <v>15</v>
      </c>
      <c r="D10336" s="21" t="s">
        <v>119617</v>
      </c>
      <c r="E10336" s="21" t="s">
        <v>119618</v>
      </c>
      <c r="F10336" s="21" t="s">
        <v>101528</v>
      </c>
      <c r="G10336" s="22">
        <v>10</v>
      </c>
      <c r="H10336" s="22">
        <v>0</v>
      </c>
      <c r="I10336" s="22">
        <v>0</v>
      </c>
      <c r="J10336" s="21" t="s">
        <v>128732</v>
      </c>
    </row>
    <row r="10337" spans="1:10" ht="44" customHeight="1">
      <c r="A10337" s="19" t="s">
        <v>128733</v>
      </c>
      <c r="B10337" s="24">
        <v>12</v>
      </c>
      <c r="C10337" s="22">
        <v>15</v>
      </c>
      <c r="D10337" s="21" t="s">
        <v>119617</v>
      </c>
      <c r="E10337" s="21" t="s">
        <v>119618</v>
      </c>
      <c r="F10337" s="21" t="s">
        <v>101528</v>
      </c>
      <c r="G10337" s="22">
        <v>10</v>
      </c>
      <c r="H10337" s="22">
        <v>0</v>
      </c>
      <c r="I10337" s="22">
        <v>0</v>
      </c>
      <c r="J10337" s="21" t="s">
        <v>128732</v>
      </c>
    </row>
    <row r="10338" spans="1:10" ht="44" customHeight="1">
      <c r="A10338" s="19" t="s">
        <v>128734</v>
      </c>
      <c r="B10338" s="24">
        <v>22</v>
      </c>
      <c r="C10338" s="22">
        <v>15</v>
      </c>
      <c r="D10338" s="21" t="s">
        <v>107661</v>
      </c>
      <c r="E10338" s="21" t="s">
        <v>107662</v>
      </c>
      <c r="F10338" s="21" t="s">
        <v>101563</v>
      </c>
      <c r="G10338" s="22">
        <v>10</v>
      </c>
      <c r="H10338" s="22">
        <v>0</v>
      </c>
      <c r="I10338" s="22">
        <v>0</v>
      </c>
      <c r="J10338" s="21" t="s">
        <v>128735</v>
      </c>
    </row>
    <row r="10339" spans="1:10" ht="44" customHeight="1">
      <c r="A10339" s="19" t="s">
        <v>128736</v>
      </c>
      <c r="B10339" s="24">
        <v>22</v>
      </c>
      <c r="C10339" s="22">
        <v>15</v>
      </c>
      <c r="D10339" s="21" t="s">
        <v>107661</v>
      </c>
      <c r="E10339" s="21" t="s">
        <v>107662</v>
      </c>
      <c r="F10339" s="21" t="s">
        <v>101563</v>
      </c>
      <c r="G10339" s="22">
        <v>10</v>
      </c>
      <c r="H10339" s="22">
        <v>0</v>
      </c>
      <c r="I10339" s="22">
        <v>0</v>
      </c>
      <c r="J10339" s="21" t="s">
        <v>128735</v>
      </c>
    </row>
    <row r="10340" spans="1:10" ht="44" customHeight="1">
      <c r="A10340" s="19" t="s">
        <v>128737</v>
      </c>
      <c r="B10340" s="24">
        <v>36</v>
      </c>
      <c r="C10340" s="22">
        <v>15</v>
      </c>
      <c r="D10340" s="21" t="s">
        <v>106269</v>
      </c>
      <c r="E10340" s="21" t="s">
        <v>106270</v>
      </c>
      <c r="F10340" s="21" t="s">
        <v>101568</v>
      </c>
      <c r="G10340" s="22">
        <v>1</v>
      </c>
      <c r="H10340" s="22">
        <v>10</v>
      </c>
      <c r="I10340" s="22">
        <v>16</v>
      </c>
      <c r="J10340" s="21" t="s">
        <v>128738</v>
      </c>
    </row>
    <row r="10341" spans="1:10" ht="44" customHeight="1">
      <c r="A10341" s="19" t="s">
        <v>128739</v>
      </c>
      <c r="B10341" s="24">
        <v>36</v>
      </c>
      <c r="C10341" s="22">
        <v>15</v>
      </c>
      <c r="D10341" s="21" t="s">
        <v>106269</v>
      </c>
      <c r="E10341" s="21" t="s">
        <v>106270</v>
      </c>
      <c r="F10341" s="21" t="s">
        <v>101568</v>
      </c>
      <c r="G10341" s="22">
        <v>1</v>
      </c>
      <c r="H10341" s="22">
        <v>10</v>
      </c>
      <c r="I10341" s="22">
        <v>16</v>
      </c>
      <c r="J10341" s="21" t="s">
        <v>128738</v>
      </c>
    </row>
    <row r="10342" spans="1:10" ht="44" customHeight="1">
      <c r="A10342" s="19" t="s">
        <v>128740</v>
      </c>
      <c r="B10342" s="24">
        <v>36</v>
      </c>
      <c r="C10342" s="22">
        <v>15</v>
      </c>
      <c r="D10342" s="21" t="s">
        <v>106269</v>
      </c>
      <c r="E10342" s="21" t="s">
        <v>106270</v>
      </c>
      <c r="F10342" s="21" t="s">
        <v>101568</v>
      </c>
      <c r="G10342" s="22">
        <v>1</v>
      </c>
      <c r="H10342" s="22">
        <v>10</v>
      </c>
      <c r="I10342" s="22">
        <v>16</v>
      </c>
      <c r="J10342" s="21" t="s">
        <v>128738</v>
      </c>
    </row>
    <row r="10343" spans="1:10" ht="44" customHeight="1">
      <c r="A10343" s="19" t="s">
        <v>128741</v>
      </c>
      <c r="B10343" s="24">
        <v>32</v>
      </c>
      <c r="C10343" s="22">
        <v>15</v>
      </c>
      <c r="D10343" s="21" t="s">
        <v>102060</v>
      </c>
      <c r="E10343" s="21" t="s">
        <v>102061</v>
      </c>
      <c r="F10343" s="21" t="s">
        <v>101568</v>
      </c>
      <c r="G10343" s="22">
        <v>1</v>
      </c>
      <c r="H10343" s="22">
        <v>9</v>
      </c>
      <c r="I10343" s="22">
        <v>21</v>
      </c>
      <c r="J10343" s="21" t="s">
        <v>128742</v>
      </c>
    </row>
    <row r="10344" spans="1:10" ht="32" customHeight="1">
      <c r="A10344" s="19" t="s">
        <v>128743</v>
      </c>
      <c r="B10344" s="24">
        <v>26</v>
      </c>
      <c r="C10344" s="22">
        <v>19</v>
      </c>
      <c r="D10344" s="21" t="s">
        <v>109749</v>
      </c>
      <c r="E10344" s="21" t="s">
        <v>109750</v>
      </c>
      <c r="F10344" s="21" t="s">
        <v>102510</v>
      </c>
      <c r="G10344" s="22">
        <v>5</v>
      </c>
      <c r="H10344" s="22">
        <v>10</v>
      </c>
      <c r="I10344" s="22">
        <v>22</v>
      </c>
      <c r="J10344" s="21" t="s">
        <v>128744</v>
      </c>
    </row>
    <row r="10345" spans="1:10" ht="32" customHeight="1">
      <c r="A10345" s="19" t="s">
        <v>128745</v>
      </c>
      <c r="B10345" s="24">
        <v>26</v>
      </c>
      <c r="C10345" s="22">
        <v>19</v>
      </c>
      <c r="D10345" s="21" t="s">
        <v>109749</v>
      </c>
      <c r="E10345" s="21" t="s">
        <v>109750</v>
      </c>
      <c r="F10345" s="21" t="s">
        <v>102510</v>
      </c>
      <c r="G10345" s="22">
        <v>5</v>
      </c>
      <c r="H10345" s="22">
        <v>10</v>
      </c>
      <c r="I10345" s="22">
        <v>22</v>
      </c>
      <c r="J10345" s="21" t="s">
        <v>128744</v>
      </c>
    </row>
    <row r="10346" spans="1:10" ht="32" customHeight="1">
      <c r="A10346" s="19" t="s">
        <v>128746</v>
      </c>
      <c r="B10346" s="24">
        <v>26</v>
      </c>
      <c r="C10346" s="22">
        <v>19</v>
      </c>
      <c r="D10346" s="21" t="s">
        <v>109749</v>
      </c>
      <c r="E10346" s="21" t="s">
        <v>109750</v>
      </c>
      <c r="F10346" s="21" t="s">
        <v>102510</v>
      </c>
      <c r="G10346" s="22">
        <v>5</v>
      </c>
      <c r="H10346" s="22">
        <v>10</v>
      </c>
      <c r="I10346" s="22">
        <v>22</v>
      </c>
      <c r="J10346" s="21" t="s">
        <v>128744</v>
      </c>
    </row>
    <row r="10347" spans="1:10" ht="32" customHeight="1">
      <c r="A10347" s="19" t="s">
        <v>128747</v>
      </c>
      <c r="B10347" s="24">
        <v>20</v>
      </c>
      <c r="C10347" s="22">
        <v>31</v>
      </c>
      <c r="D10347" s="21" t="s">
        <v>128748</v>
      </c>
      <c r="E10347" s="21" t="s">
        <v>128749</v>
      </c>
      <c r="F10347" s="21" t="s">
        <v>117483</v>
      </c>
      <c r="G10347" s="22">
        <v>11</v>
      </c>
      <c r="H10347" s="22">
        <v>16</v>
      </c>
      <c r="I10347" s="22">
        <v>28</v>
      </c>
      <c r="J10347" s="21" t="s">
        <v>128750</v>
      </c>
    </row>
    <row r="10348" spans="1:10" ht="20" customHeight="1">
      <c r="A10348" s="27">
        <v>-999</v>
      </c>
      <c r="B10348" s="24">
        <v>-999</v>
      </c>
      <c r="C10348" s="22">
        <v>-999</v>
      </c>
      <c r="D10348" s="22">
        <v>-999</v>
      </c>
      <c r="E10348" s="22">
        <v>-999</v>
      </c>
      <c r="F10348" s="22">
        <v>-999</v>
      </c>
      <c r="G10348" s="22">
        <v>-999</v>
      </c>
      <c r="H10348" s="22">
        <v>-999</v>
      </c>
      <c r="I10348" s="22">
        <v>-999</v>
      </c>
      <c r="J10348" s="22">
        <v>-999</v>
      </c>
    </row>
    <row r="10349" spans="1:10" ht="44" customHeight="1">
      <c r="A10349" s="19" t="s">
        <v>128751</v>
      </c>
      <c r="B10349" s="24">
        <v>13</v>
      </c>
      <c r="C10349" s="22">
        <v>18</v>
      </c>
      <c r="D10349" s="21" t="s">
        <v>107388</v>
      </c>
      <c r="E10349" s="21" t="s">
        <v>107389</v>
      </c>
      <c r="F10349" s="21" t="s">
        <v>102727</v>
      </c>
      <c r="G10349" s="22">
        <v>6</v>
      </c>
      <c r="H10349" s="22">
        <v>8</v>
      </c>
      <c r="I10349" s="22">
        <v>19</v>
      </c>
      <c r="J10349" s="21" t="s">
        <v>128752</v>
      </c>
    </row>
    <row r="10350" spans="1:10" ht="44" customHeight="1">
      <c r="A10350" s="19" t="s">
        <v>128753</v>
      </c>
      <c r="B10350" s="24">
        <v>18</v>
      </c>
      <c r="C10350" s="22">
        <v>15</v>
      </c>
      <c r="D10350" s="21" t="s">
        <v>124359</v>
      </c>
      <c r="E10350" s="21" t="s">
        <v>124360</v>
      </c>
      <c r="F10350" s="21" t="s">
        <v>101563</v>
      </c>
      <c r="G10350" s="22">
        <v>10</v>
      </c>
      <c r="H10350" s="22">
        <v>0</v>
      </c>
      <c r="I10350" s="22">
        <v>0</v>
      </c>
      <c r="J10350" s="21" t="s">
        <v>124361</v>
      </c>
    </row>
    <row r="10351" spans="1:10" ht="44" customHeight="1">
      <c r="A10351" s="19" t="s">
        <v>128754</v>
      </c>
      <c r="B10351" s="24">
        <v>35</v>
      </c>
      <c r="C10351" s="22">
        <v>18</v>
      </c>
      <c r="D10351" s="21" t="s">
        <v>102618</v>
      </c>
      <c r="E10351" s="21" t="s">
        <v>102619</v>
      </c>
      <c r="F10351" s="21" t="s">
        <v>102727</v>
      </c>
      <c r="G10351" s="22">
        <v>3</v>
      </c>
      <c r="H10351" s="22">
        <v>11</v>
      </c>
      <c r="I10351" s="22">
        <v>14</v>
      </c>
      <c r="J10351" s="21" t="s">
        <v>128755</v>
      </c>
    </row>
    <row r="10352" spans="1:10" ht="44" customHeight="1">
      <c r="A10352" s="19" t="s">
        <v>128756</v>
      </c>
      <c r="B10352" s="24">
        <v>37</v>
      </c>
      <c r="C10352" s="22">
        <v>25</v>
      </c>
      <c r="D10352" s="21" t="s">
        <v>103446</v>
      </c>
      <c r="E10352" s="21" t="s">
        <v>103447</v>
      </c>
      <c r="F10352" s="21" t="s">
        <v>101554</v>
      </c>
      <c r="G10352" s="22">
        <v>11</v>
      </c>
      <c r="H10352" s="22">
        <v>10</v>
      </c>
      <c r="I10352" s="22">
        <v>16</v>
      </c>
      <c r="J10352" s="21" t="s">
        <v>128757</v>
      </c>
    </row>
    <row r="10353" spans="1:10" ht="32" customHeight="1">
      <c r="A10353" s="19" t="s">
        <v>128758</v>
      </c>
      <c r="B10353" s="24">
        <v>30</v>
      </c>
      <c r="C10353" s="22">
        <v>26</v>
      </c>
      <c r="D10353" s="21" t="s">
        <v>128759</v>
      </c>
      <c r="E10353" s="21" t="s">
        <v>128760</v>
      </c>
      <c r="F10353" s="21" t="s">
        <v>103178</v>
      </c>
      <c r="G10353" s="22">
        <v>4</v>
      </c>
      <c r="H10353" s="22">
        <v>18</v>
      </c>
      <c r="I10353" s="22">
        <v>34</v>
      </c>
      <c r="J10353" s="21" t="s">
        <v>128761</v>
      </c>
    </row>
    <row r="10354" spans="1:10" ht="32" customHeight="1">
      <c r="A10354" s="19" t="s">
        <v>128762</v>
      </c>
      <c r="B10354" s="24">
        <v>22</v>
      </c>
      <c r="C10354" s="22">
        <v>15</v>
      </c>
      <c r="D10354" s="21" t="s">
        <v>106099</v>
      </c>
      <c r="E10354" s="21" t="s">
        <v>106100</v>
      </c>
      <c r="F10354" s="21" t="s">
        <v>101628</v>
      </c>
      <c r="G10354" s="22">
        <v>1</v>
      </c>
      <c r="H10354" s="22">
        <v>10</v>
      </c>
      <c r="I10354" s="22">
        <v>19</v>
      </c>
      <c r="J10354" s="21" t="s">
        <v>128763</v>
      </c>
    </row>
    <row r="10355" spans="1:10" ht="32" customHeight="1">
      <c r="A10355" s="19" t="s">
        <v>128764</v>
      </c>
      <c r="B10355" s="24">
        <v>22</v>
      </c>
      <c r="C10355" s="22">
        <v>15</v>
      </c>
      <c r="D10355" s="21" t="s">
        <v>106099</v>
      </c>
      <c r="E10355" s="21" t="s">
        <v>106100</v>
      </c>
      <c r="F10355" s="21" t="s">
        <v>101628</v>
      </c>
      <c r="G10355" s="22">
        <v>1</v>
      </c>
      <c r="H10355" s="22">
        <v>10</v>
      </c>
      <c r="I10355" s="22">
        <v>19</v>
      </c>
      <c r="J10355" s="21" t="s">
        <v>128763</v>
      </c>
    </row>
    <row r="10356" spans="1:10" ht="32" customHeight="1">
      <c r="A10356" s="19" t="s">
        <v>128765</v>
      </c>
      <c r="B10356" s="24">
        <v>17</v>
      </c>
      <c r="C10356" s="22">
        <v>15</v>
      </c>
      <c r="D10356" s="21" t="s">
        <v>128766</v>
      </c>
      <c r="E10356" s="21" t="s">
        <v>128767</v>
      </c>
      <c r="F10356" s="21" t="s">
        <v>101694</v>
      </c>
      <c r="G10356" s="22">
        <v>10</v>
      </c>
      <c r="H10356" s="22">
        <v>0</v>
      </c>
      <c r="I10356" s="22">
        <v>0</v>
      </c>
      <c r="J10356" s="21" t="s">
        <v>128768</v>
      </c>
    </row>
    <row r="10357" spans="1:10" ht="32" customHeight="1">
      <c r="A10357" s="19" t="s">
        <v>128769</v>
      </c>
      <c r="B10357" s="24">
        <v>12</v>
      </c>
      <c r="C10357" s="22">
        <v>15</v>
      </c>
      <c r="D10357" s="21" t="s">
        <v>102399</v>
      </c>
      <c r="E10357" s="21" t="s">
        <v>102400</v>
      </c>
      <c r="F10357" s="21" t="s">
        <v>101727</v>
      </c>
      <c r="G10357" s="22">
        <v>10</v>
      </c>
      <c r="H10357" s="22">
        <v>0</v>
      </c>
      <c r="I10357" s="22">
        <v>0</v>
      </c>
      <c r="J10357" s="21" t="s">
        <v>128770</v>
      </c>
    </row>
    <row r="10358" spans="1:10" ht="32" customHeight="1">
      <c r="A10358" s="19" t="s">
        <v>128771</v>
      </c>
      <c r="B10358" s="24">
        <v>22</v>
      </c>
      <c r="C10358" s="22">
        <v>16</v>
      </c>
      <c r="D10358" s="21" t="s">
        <v>108038</v>
      </c>
      <c r="E10358" s="21" t="s">
        <v>108039</v>
      </c>
      <c r="F10358" s="21" t="s">
        <v>102171</v>
      </c>
      <c r="G10358" s="22">
        <v>1</v>
      </c>
      <c r="H10358" s="22">
        <v>11</v>
      </c>
      <c r="I10358" s="22">
        <v>23</v>
      </c>
      <c r="J10358" s="21" t="s">
        <v>128772</v>
      </c>
    </row>
    <row r="10359" spans="1:10" ht="32" customHeight="1">
      <c r="A10359" s="19" t="s">
        <v>128773</v>
      </c>
      <c r="B10359" s="24">
        <v>17</v>
      </c>
      <c r="C10359" s="22">
        <v>19</v>
      </c>
      <c r="D10359" s="21" t="s">
        <v>127827</v>
      </c>
      <c r="E10359" s="21" t="s">
        <v>127828</v>
      </c>
      <c r="F10359" s="21" t="s">
        <v>102440</v>
      </c>
      <c r="G10359" s="22">
        <v>5</v>
      </c>
      <c r="H10359" s="22">
        <v>10</v>
      </c>
      <c r="I10359" s="22">
        <v>17</v>
      </c>
      <c r="J10359" s="21" t="s">
        <v>128774</v>
      </c>
    </row>
    <row r="10360" spans="1:10" ht="32" customHeight="1">
      <c r="A10360" s="19" t="s">
        <v>128775</v>
      </c>
      <c r="B10360" s="24">
        <v>23</v>
      </c>
      <c r="C10360" s="22">
        <v>19</v>
      </c>
      <c r="D10360" s="21" t="s">
        <v>110710</v>
      </c>
      <c r="E10360" s="21" t="s">
        <v>110711</v>
      </c>
      <c r="F10360" s="21" t="s">
        <v>101787</v>
      </c>
      <c r="G10360" s="22">
        <v>2</v>
      </c>
      <c r="H10360" s="22">
        <v>13</v>
      </c>
      <c r="I10360" s="22">
        <v>28</v>
      </c>
      <c r="J10360" s="21" t="s">
        <v>128776</v>
      </c>
    </row>
    <row r="10361" spans="1:10" ht="32" customHeight="1">
      <c r="A10361" s="19" t="s">
        <v>128777</v>
      </c>
      <c r="B10361" s="24">
        <v>37</v>
      </c>
      <c r="C10361" s="22">
        <v>15</v>
      </c>
      <c r="D10361" s="21" t="s">
        <v>126132</v>
      </c>
      <c r="E10361" s="21" t="s">
        <v>126133</v>
      </c>
      <c r="F10361" s="21" t="s">
        <v>101554</v>
      </c>
      <c r="G10361" s="22">
        <v>1</v>
      </c>
      <c r="H10361" s="22">
        <v>7</v>
      </c>
      <c r="I10361" s="22">
        <v>15</v>
      </c>
      <c r="J10361" s="21" t="s">
        <v>128778</v>
      </c>
    </row>
    <row r="10362" spans="1:10" ht="32" customHeight="1">
      <c r="A10362" s="19" t="s">
        <v>128779</v>
      </c>
      <c r="B10362" s="24">
        <v>35</v>
      </c>
      <c r="C10362" s="22">
        <v>26</v>
      </c>
      <c r="D10362" s="21" t="s">
        <v>102623</v>
      </c>
      <c r="E10362" s="21" t="s">
        <v>102624</v>
      </c>
      <c r="F10362" s="21" t="s">
        <v>102026</v>
      </c>
      <c r="G10362" s="22">
        <v>8</v>
      </c>
      <c r="H10362" s="22">
        <v>14</v>
      </c>
      <c r="I10362" s="22">
        <v>25</v>
      </c>
      <c r="J10362" s="21" t="s">
        <v>128780</v>
      </c>
    </row>
    <row r="10363" spans="1:10" ht="44" customHeight="1">
      <c r="A10363" s="19" t="s">
        <v>128781</v>
      </c>
      <c r="B10363" s="24">
        <v>23</v>
      </c>
      <c r="C10363" s="22">
        <v>16</v>
      </c>
      <c r="D10363" s="21" t="s">
        <v>128782</v>
      </c>
      <c r="E10363" s="21" t="s">
        <v>128783</v>
      </c>
      <c r="F10363" s="21" t="s">
        <v>101533</v>
      </c>
      <c r="G10363" s="22">
        <v>5</v>
      </c>
      <c r="H10363" s="22">
        <v>7</v>
      </c>
      <c r="I10363" s="22">
        <v>19</v>
      </c>
      <c r="J10363" s="21" t="s">
        <v>128784</v>
      </c>
    </row>
    <row r="10364" spans="1:10" ht="44" customHeight="1">
      <c r="A10364" s="19" t="s">
        <v>128785</v>
      </c>
      <c r="B10364" s="24">
        <v>13</v>
      </c>
      <c r="C10364" s="22">
        <v>15</v>
      </c>
      <c r="D10364" s="21" t="s">
        <v>105711</v>
      </c>
      <c r="E10364" s="21" t="s">
        <v>105712</v>
      </c>
      <c r="F10364" s="21" t="s">
        <v>101522</v>
      </c>
      <c r="G10364" s="22">
        <v>10</v>
      </c>
      <c r="H10364" s="22">
        <v>0</v>
      </c>
      <c r="I10364" s="22">
        <v>0</v>
      </c>
      <c r="J10364" s="21" t="s">
        <v>128786</v>
      </c>
    </row>
    <row r="10365" spans="1:10" ht="44" customHeight="1">
      <c r="A10365" s="19" t="s">
        <v>128787</v>
      </c>
      <c r="B10365" s="24">
        <v>29</v>
      </c>
      <c r="C10365" s="22">
        <v>21</v>
      </c>
      <c r="D10365" s="21" t="s">
        <v>117447</v>
      </c>
      <c r="E10365" s="21" t="s">
        <v>117448</v>
      </c>
      <c r="F10365" s="21" t="s">
        <v>14817</v>
      </c>
      <c r="G10365" s="22">
        <v>10</v>
      </c>
      <c r="H10365" s="22">
        <v>7</v>
      </c>
      <c r="I10365" s="22">
        <v>19</v>
      </c>
      <c r="J10365" s="21" t="s">
        <v>128788</v>
      </c>
    </row>
    <row r="10366" spans="1:10" ht="44" customHeight="1">
      <c r="A10366" s="19" t="s">
        <v>128789</v>
      </c>
      <c r="B10366" s="24">
        <v>25</v>
      </c>
      <c r="C10366" s="22">
        <v>18</v>
      </c>
      <c r="D10366" s="21" t="s">
        <v>128790</v>
      </c>
      <c r="E10366" s="21" t="s">
        <v>128791</v>
      </c>
      <c r="F10366" s="21" t="s">
        <v>101757</v>
      </c>
      <c r="G10366" s="22">
        <v>6</v>
      </c>
      <c r="H10366" s="22">
        <v>8</v>
      </c>
      <c r="I10366" s="22">
        <v>17</v>
      </c>
      <c r="J10366" s="21" t="s">
        <v>128792</v>
      </c>
    </row>
    <row r="10367" spans="1:10" ht="44" customHeight="1">
      <c r="A10367" s="19" t="s">
        <v>128793</v>
      </c>
      <c r="B10367" s="24">
        <v>21</v>
      </c>
      <c r="C10367" s="22">
        <v>15</v>
      </c>
      <c r="D10367" s="21" t="s">
        <v>128794</v>
      </c>
      <c r="E10367" s="21" t="s">
        <v>128795</v>
      </c>
      <c r="F10367" s="21" t="s">
        <v>101528</v>
      </c>
      <c r="G10367" s="22">
        <v>10</v>
      </c>
      <c r="H10367" s="22">
        <v>0</v>
      </c>
      <c r="I10367" s="22">
        <v>0</v>
      </c>
      <c r="J10367" s="21" t="s">
        <v>128796</v>
      </c>
    </row>
    <row r="10368" spans="1:10" ht="44" customHeight="1">
      <c r="A10368" s="19" t="s">
        <v>128797</v>
      </c>
      <c r="B10368" s="24">
        <v>24</v>
      </c>
      <c r="C10368" s="22">
        <v>15</v>
      </c>
      <c r="D10368" s="21" t="s">
        <v>126629</v>
      </c>
      <c r="E10368" s="21" t="s">
        <v>126630</v>
      </c>
      <c r="F10368" s="21" t="s">
        <v>101528</v>
      </c>
      <c r="G10368" s="22">
        <v>10</v>
      </c>
      <c r="H10368" s="22">
        <v>0</v>
      </c>
      <c r="I10368" s="22">
        <v>0</v>
      </c>
      <c r="J10368" s="21" t="s">
        <v>128798</v>
      </c>
    </row>
    <row r="10369" spans="1:10" ht="44" customHeight="1">
      <c r="A10369" s="19" t="s">
        <v>128799</v>
      </c>
      <c r="B10369" s="24">
        <v>43</v>
      </c>
      <c r="C10369" s="22">
        <v>15</v>
      </c>
      <c r="D10369" s="21" t="s">
        <v>109175</v>
      </c>
      <c r="E10369" s="21" t="s">
        <v>109176</v>
      </c>
      <c r="F10369" s="21" t="s">
        <v>101522</v>
      </c>
      <c r="G10369" s="22">
        <v>10</v>
      </c>
      <c r="H10369" s="22">
        <v>0</v>
      </c>
      <c r="I10369" s="22">
        <v>0</v>
      </c>
      <c r="J10369" s="21" t="s">
        <v>128800</v>
      </c>
    </row>
    <row r="10370" spans="1:10" ht="44" customHeight="1">
      <c r="A10370" s="19" t="s">
        <v>128801</v>
      </c>
      <c r="B10370" s="24">
        <v>21</v>
      </c>
      <c r="C10370" s="22">
        <v>29</v>
      </c>
      <c r="D10370" s="21" t="s">
        <v>101730</v>
      </c>
      <c r="E10370" s="21" t="s">
        <v>101731</v>
      </c>
      <c r="F10370" s="21" t="s">
        <v>101543</v>
      </c>
      <c r="G10370" s="22">
        <v>8</v>
      </c>
      <c r="H10370" s="22">
        <v>17</v>
      </c>
      <c r="I10370" s="22">
        <v>30</v>
      </c>
      <c r="J10370" s="21" t="s">
        <v>128802</v>
      </c>
    </row>
    <row r="10371" spans="1:10" ht="44" customHeight="1">
      <c r="A10371" s="19" t="s">
        <v>128803</v>
      </c>
      <c r="B10371" s="24">
        <v>17</v>
      </c>
      <c r="C10371" s="22">
        <v>15</v>
      </c>
      <c r="D10371" s="21" t="s">
        <v>128804</v>
      </c>
      <c r="E10371" s="21" t="s">
        <v>128805</v>
      </c>
      <c r="F10371" s="21" t="s">
        <v>101522</v>
      </c>
      <c r="G10371" s="22">
        <v>10</v>
      </c>
      <c r="H10371" s="22">
        <v>0</v>
      </c>
      <c r="I10371" s="22">
        <v>0</v>
      </c>
      <c r="J10371" s="21" t="s">
        <v>128806</v>
      </c>
    </row>
    <row r="10372" spans="1:10" ht="44" customHeight="1">
      <c r="A10372" s="19" t="s">
        <v>128807</v>
      </c>
      <c r="B10372" s="24">
        <v>17</v>
      </c>
      <c r="C10372" s="22">
        <v>15</v>
      </c>
      <c r="D10372" s="21" t="s">
        <v>128804</v>
      </c>
      <c r="E10372" s="21" t="s">
        <v>128805</v>
      </c>
      <c r="F10372" s="21" t="s">
        <v>101522</v>
      </c>
      <c r="G10372" s="22">
        <v>10</v>
      </c>
      <c r="H10372" s="22">
        <v>0</v>
      </c>
      <c r="I10372" s="22">
        <v>0</v>
      </c>
      <c r="J10372" s="21" t="s">
        <v>128806</v>
      </c>
    </row>
    <row r="10373" spans="1:10" ht="44" customHeight="1">
      <c r="A10373" s="19" t="s">
        <v>128808</v>
      </c>
      <c r="B10373" s="24">
        <v>17</v>
      </c>
      <c r="C10373" s="22">
        <v>15</v>
      </c>
      <c r="D10373" s="21" t="s">
        <v>128804</v>
      </c>
      <c r="E10373" s="21" t="s">
        <v>128805</v>
      </c>
      <c r="F10373" s="21" t="s">
        <v>101522</v>
      </c>
      <c r="G10373" s="22">
        <v>10</v>
      </c>
      <c r="H10373" s="22">
        <v>0</v>
      </c>
      <c r="I10373" s="22">
        <v>0</v>
      </c>
      <c r="J10373" s="21" t="s">
        <v>128806</v>
      </c>
    </row>
    <row r="10374" spans="1:10" ht="20" customHeight="1">
      <c r="A10374" s="27">
        <v>-999</v>
      </c>
      <c r="B10374" s="24">
        <v>-999</v>
      </c>
      <c r="C10374" s="22">
        <v>-999</v>
      </c>
      <c r="D10374" s="22">
        <v>-999</v>
      </c>
      <c r="E10374" s="22">
        <v>-999</v>
      </c>
      <c r="F10374" s="22">
        <v>-999</v>
      </c>
      <c r="G10374" s="22">
        <v>-999</v>
      </c>
      <c r="H10374" s="22">
        <v>-999</v>
      </c>
      <c r="I10374" s="22">
        <v>-999</v>
      </c>
      <c r="J10374" s="22">
        <v>-999</v>
      </c>
    </row>
    <row r="10375" spans="1:10" ht="44" customHeight="1">
      <c r="A10375" s="19" t="s">
        <v>128809</v>
      </c>
      <c r="B10375" s="24">
        <v>29</v>
      </c>
      <c r="C10375" s="22">
        <v>21</v>
      </c>
      <c r="D10375" s="21" t="s">
        <v>109805</v>
      </c>
      <c r="E10375" s="21" t="s">
        <v>109806</v>
      </c>
      <c r="F10375" s="21" t="s">
        <v>14812</v>
      </c>
      <c r="G10375" s="22">
        <v>6</v>
      </c>
      <c r="H10375" s="22">
        <v>11</v>
      </c>
      <c r="I10375" s="22">
        <v>18</v>
      </c>
      <c r="J10375" s="21" t="s">
        <v>128810</v>
      </c>
    </row>
    <row r="10376" spans="1:10" ht="44" customHeight="1">
      <c r="A10376" s="19" t="s">
        <v>128811</v>
      </c>
      <c r="B10376" s="24">
        <v>29</v>
      </c>
      <c r="C10376" s="22">
        <v>21</v>
      </c>
      <c r="D10376" s="21" t="s">
        <v>109805</v>
      </c>
      <c r="E10376" s="21" t="s">
        <v>109806</v>
      </c>
      <c r="F10376" s="21" t="s">
        <v>14812</v>
      </c>
      <c r="G10376" s="22">
        <v>6</v>
      </c>
      <c r="H10376" s="22">
        <v>11</v>
      </c>
      <c r="I10376" s="22">
        <v>18</v>
      </c>
      <c r="J10376" s="21" t="s">
        <v>128810</v>
      </c>
    </row>
    <row r="10377" spans="1:10" ht="44" customHeight="1">
      <c r="A10377" s="19" t="s">
        <v>128812</v>
      </c>
      <c r="B10377" s="24">
        <v>41</v>
      </c>
      <c r="C10377" s="22">
        <v>15</v>
      </c>
      <c r="D10377" s="21" t="s">
        <v>103888</v>
      </c>
      <c r="E10377" s="21" t="s">
        <v>103889</v>
      </c>
      <c r="F10377" s="21" t="s">
        <v>101694</v>
      </c>
      <c r="G10377" s="22">
        <v>10</v>
      </c>
      <c r="H10377" s="22">
        <v>0</v>
      </c>
      <c r="I10377" s="22">
        <v>0</v>
      </c>
      <c r="J10377" s="21" t="s">
        <v>128813</v>
      </c>
    </row>
    <row r="10378" spans="1:10" ht="44" customHeight="1">
      <c r="A10378" s="19" t="s">
        <v>128814</v>
      </c>
      <c r="B10378" s="24">
        <v>31</v>
      </c>
      <c r="C10378" s="22">
        <v>15</v>
      </c>
      <c r="D10378" s="21" t="s">
        <v>128815</v>
      </c>
      <c r="E10378" s="21" t="s">
        <v>128816</v>
      </c>
      <c r="F10378" s="21" t="s">
        <v>101554</v>
      </c>
      <c r="G10378" s="22">
        <v>10</v>
      </c>
      <c r="H10378" s="22">
        <v>0</v>
      </c>
      <c r="I10378" s="22">
        <v>0</v>
      </c>
      <c r="J10378" s="21" t="s">
        <v>128817</v>
      </c>
    </row>
    <row r="10379" spans="1:10" ht="32" customHeight="1">
      <c r="A10379" s="19" t="s">
        <v>128818</v>
      </c>
      <c r="B10379" s="24">
        <v>35</v>
      </c>
      <c r="C10379" s="22">
        <v>16</v>
      </c>
      <c r="D10379" s="21" t="s">
        <v>128819</v>
      </c>
      <c r="E10379" s="21" t="s">
        <v>128820</v>
      </c>
      <c r="F10379" s="21" t="s">
        <v>101945</v>
      </c>
      <c r="G10379" s="22">
        <v>2</v>
      </c>
      <c r="H10379" s="22">
        <v>10</v>
      </c>
      <c r="I10379" s="22">
        <v>19</v>
      </c>
      <c r="J10379" s="21" t="s">
        <v>128821</v>
      </c>
    </row>
    <row r="10380" spans="1:10" ht="20" customHeight="1">
      <c r="A10380" s="27">
        <v>-999</v>
      </c>
      <c r="B10380" s="24">
        <v>-999</v>
      </c>
      <c r="C10380" s="22">
        <v>-999</v>
      </c>
      <c r="D10380" s="22">
        <v>-999</v>
      </c>
      <c r="E10380" s="22">
        <v>-999</v>
      </c>
      <c r="F10380" s="22">
        <v>-999</v>
      </c>
      <c r="G10380" s="22">
        <v>-999</v>
      </c>
      <c r="H10380" s="22">
        <v>-999</v>
      </c>
      <c r="I10380" s="22">
        <v>-999</v>
      </c>
      <c r="J10380" s="22">
        <v>-999</v>
      </c>
    </row>
    <row r="10381" spans="1:10" ht="32" customHeight="1">
      <c r="A10381" s="19" t="s">
        <v>128822</v>
      </c>
      <c r="B10381" s="24">
        <v>13</v>
      </c>
      <c r="C10381" s="22">
        <v>15</v>
      </c>
      <c r="D10381" s="21" t="s">
        <v>118994</v>
      </c>
      <c r="E10381" s="21" t="s">
        <v>118995</v>
      </c>
      <c r="F10381" s="21" t="s">
        <v>14739</v>
      </c>
      <c r="G10381" s="22">
        <v>10</v>
      </c>
      <c r="H10381" s="22">
        <v>0</v>
      </c>
      <c r="I10381" s="22">
        <v>0</v>
      </c>
      <c r="J10381" s="21" t="s">
        <v>128823</v>
      </c>
    </row>
    <row r="10382" spans="1:10" ht="32" customHeight="1">
      <c r="A10382" s="19" t="s">
        <v>128824</v>
      </c>
      <c r="B10382" s="24">
        <v>26</v>
      </c>
      <c r="C10382" s="22">
        <v>22</v>
      </c>
      <c r="D10382" s="21" t="s">
        <v>128825</v>
      </c>
      <c r="E10382" s="21" t="s">
        <v>128826</v>
      </c>
      <c r="F10382" s="21" t="s">
        <v>101885</v>
      </c>
      <c r="G10382" s="22">
        <v>1</v>
      </c>
      <c r="H10382" s="22">
        <v>17</v>
      </c>
      <c r="I10382" s="22">
        <v>32</v>
      </c>
      <c r="J10382" s="21" t="s">
        <v>128827</v>
      </c>
    </row>
    <row r="10383" spans="1:10" ht="44" customHeight="1">
      <c r="A10383" s="19" t="s">
        <v>128828</v>
      </c>
      <c r="B10383" s="24">
        <v>22</v>
      </c>
      <c r="C10383" s="22">
        <v>15</v>
      </c>
      <c r="D10383" s="21" t="s">
        <v>126132</v>
      </c>
      <c r="E10383" s="21" t="s">
        <v>126133</v>
      </c>
      <c r="F10383" s="21" t="s">
        <v>101528</v>
      </c>
      <c r="G10383" s="22">
        <v>10</v>
      </c>
      <c r="H10383" s="22">
        <v>0</v>
      </c>
      <c r="I10383" s="22">
        <v>0</v>
      </c>
      <c r="J10383" s="21" t="s">
        <v>128829</v>
      </c>
    </row>
    <row r="10384" spans="1:10" ht="32" customHeight="1">
      <c r="A10384" s="19" t="s">
        <v>128830</v>
      </c>
      <c r="B10384" s="24">
        <v>20</v>
      </c>
      <c r="C10384" s="22">
        <v>15</v>
      </c>
      <c r="D10384" s="21" t="s">
        <v>104352</v>
      </c>
      <c r="E10384" s="21" t="s">
        <v>104353</v>
      </c>
      <c r="F10384" s="21" t="s">
        <v>101628</v>
      </c>
      <c r="G10384" s="22">
        <v>1</v>
      </c>
      <c r="H10384" s="22">
        <v>9</v>
      </c>
      <c r="I10384" s="22">
        <v>24</v>
      </c>
      <c r="J10384" s="21" t="s">
        <v>128831</v>
      </c>
    </row>
    <row r="10385" spans="1:10" ht="44" customHeight="1">
      <c r="A10385" s="19" t="s">
        <v>128832</v>
      </c>
      <c r="B10385" s="24">
        <v>13</v>
      </c>
      <c r="C10385" s="22">
        <v>15</v>
      </c>
      <c r="D10385" s="21" t="s">
        <v>109816</v>
      </c>
      <c r="E10385" s="21" t="s">
        <v>109817</v>
      </c>
      <c r="F10385" s="21" t="s">
        <v>101554</v>
      </c>
      <c r="G10385" s="22">
        <v>10</v>
      </c>
      <c r="H10385" s="22">
        <v>0</v>
      </c>
      <c r="I10385" s="22">
        <v>0</v>
      </c>
      <c r="J10385" s="21" t="s">
        <v>123319</v>
      </c>
    </row>
    <row r="10386" spans="1:10" ht="44" customHeight="1">
      <c r="A10386" s="19" t="s">
        <v>128833</v>
      </c>
      <c r="B10386" s="24">
        <v>29</v>
      </c>
      <c r="C10386" s="22">
        <v>15</v>
      </c>
      <c r="D10386" s="21" t="s">
        <v>109312</v>
      </c>
      <c r="E10386" s="21" t="s">
        <v>109313</v>
      </c>
      <c r="F10386" s="21" t="s">
        <v>14739</v>
      </c>
      <c r="G10386" s="22">
        <v>10</v>
      </c>
      <c r="H10386" s="22">
        <v>0</v>
      </c>
      <c r="I10386" s="22">
        <v>0</v>
      </c>
      <c r="J10386" s="21" t="s">
        <v>109314</v>
      </c>
    </row>
    <row r="10387" spans="1:10" ht="32" customHeight="1">
      <c r="A10387" s="19" t="s">
        <v>128834</v>
      </c>
      <c r="B10387" s="24">
        <v>20</v>
      </c>
      <c r="C10387" s="22">
        <v>15</v>
      </c>
      <c r="D10387" s="21" t="s">
        <v>117372</v>
      </c>
      <c r="E10387" s="21" t="s">
        <v>117373</v>
      </c>
      <c r="F10387" s="21" t="s">
        <v>14739</v>
      </c>
      <c r="G10387" s="22">
        <v>10</v>
      </c>
      <c r="H10387" s="22">
        <v>0</v>
      </c>
      <c r="I10387" s="22">
        <v>0</v>
      </c>
      <c r="J10387" s="21" t="s">
        <v>128835</v>
      </c>
    </row>
    <row r="10388" spans="1:10" ht="32" customHeight="1">
      <c r="A10388" s="19" t="s">
        <v>128836</v>
      </c>
      <c r="B10388" s="24">
        <v>20</v>
      </c>
      <c r="C10388" s="22">
        <v>22</v>
      </c>
      <c r="D10388" s="21" t="s">
        <v>128837</v>
      </c>
      <c r="E10388" s="21" t="s">
        <v>128838</v>
      </c>
      <c r="F10388" s="21" t="s">
        <v>101689</v>
      </c>
      <c r="G10388" s="22">
        <v>8</v>
      </c>
      <c r="H10388" s="22">
        <v>10</v>
      </c>
      <c r="I10388" s="22">
        <v>17</v>
      </c>
      <c r="J10388" s="21" t="s">
        <v>128839</v>
      </c>
    </row>
    <row r="10389" spans="1:10" ht="32" customHeight="1">
      <c r="A10389" s="19" t="s">
        <v>128840</v>
      </c>
      <c r="B10389" s="24">
        <v>20</v>
      </c>
      <c r="C10389" s="22">
        <v>22</v>
      </c>
      <c r="D10389" s="21" t="s">
        <v>128837</v>
      </c>
      <c r="E10389" s="21" t="s">
        <v>128838</v>
      </c>
      <c r="F10389" s="21" t="s">
        <v>101689</v>
      </c>
      <c r="G10389" s="22">
        <v>8</v>
      </c>
      <c r="H10389" s="22">
        <v>10</v>
      </c>
      <c r="I10389" s="22">
        <v>17</v>
      </c>
      <c r="J10389" s="21" t="s">
        <v>128839</v>
      </c>
    </row>
    <row r="10390" spans="1:10" ht="32" customHeight="1">
      <c r="A10390" s="19" t="s">
        <v>128841</v>
      </c>
      <c r="B10390" s="24">
        <v>18</v>
      </c>
      <c r="C10390" s="22">
        <v>15</v>
      </c>
      <c r="D10390" s="21" t="s">
        <v>113748</v>
      </c>
      <c r="E10390" s="21" t="s">
        <v>113749</v>
      </c>
      <c r="F10390" s="21" t="s">
        <v>101528</v>
      </c>
      <c r="G10390" s="22">
        <v>10</v>
      </c>
      <c r="H10390" s="22">
        <v>0</v>
      </c>
      <c r="I10390" s="22">
        <v>0</v>
      </c>
      <c r="J10390" s="21" t="s">
        <v>113750</v>
      </c>
    </row>
    <row r="10391" spans="1:10" ht="32" customHeight="1">
      <c r="A10391" s="19" t="s">
        <v>128842</v>
      </c>
      <c r="B10391" s="24">
        <v>22</v>
      </c>
      <c r="C10391" s="22">
        <v>31</v>
      </c>
      <c r="D10391" s="21" t="s">
        <v>107020</v>
      </c>
      <c r="E10391" s="21" t="s">
        <v>107021</v>
      </c>
      <c r="F10391" s="21" t="s">
        <v>101986</v>
      </c>
      <c r="G10391" s="22">
        <v>9</v>
      </c>
      <c r="H10391" s="22">
        <v>11</v>
      </c>
      <c r="I10391" s="22">
        <v>19</v>
      </c>
      <c r="J10391" s="21" t="s">
        <v>128843</v>
      </c>
    </row>
    <row r="10392" spans="1:10" ht="32" customHeight="1">
      <c r="A10392" s="19" t="s">
        <v>128844</v>
      </c>
      <c r="B10392" s="24">
        <v>16</v>
      </c>
      <c r="C10392" s="22">
        <v>22</v>
      </c>
      <c r="D10392" s="21" t="s">
        <v>102663</v>
      </c>
      <c r="E10392" s="21" t="s">
        <v>102664</v>
      </c>
      <c r="F10392" s="21" t="s">
        <v>101689</v>
      </c>
      <c r="G10392" s="22">
        <v>7</v>
      </c>
      <c r="H10392" s="22">
        <v>11</v>
      </c>
      <c r="I10392" s="22">
        <v>23</v>
      </c>
      <c r="J10392" s="21" t="s">
        <v>128845</v>
      </c>
    </row>
    <row r="10393" spans="1:10" ht="32" customHeight="1">
      <c r="A10393" s="19" t="s">
        <v>128846</v>
      </c>
      <c r="B10393" s="24">
        <v>19</v>
      </c>
      <c r="C10393" s="22">
        <v>15</v>
      </c>
      <c r="D10393" s="21" t="s">
        <v>115112</v>
      </c>
      <c r="E10393" s="21" t="s">
        <v>115113</v>
      </c>
      <c r="F10393" s="21" t="s">
        <v>101694</v>
      </c>
      <c r="G10393" s="22">
        <v>10</v>
      </c>
      <c r="H10393" s="22">
        <v>0</v>
      </c>
      <c r="I10393" s="22">
        <v>0</v>
      </c>
      <c r="J10393" s="21" t="s">
        <v>128847</v>
      </c>
    </row>
    <row r="10394" spans="1:10" ht="32" customHeight="1">
      <c r="A10394" s="19" t="s">
        <v>128848</v>
      </c>
      <c r="B10394" s="24">
        <v>19</v>
      </c>
      <c r="C10394" s="22">
        <v>15</v>
      </c>
      <c r="D10394" s="21" t="s">
        <v>102820</v>
      </c>
      <c r="E10394" s="21" t="s">
        <v>102821</v>
      </c>
      <c r="F10394" s="21" t="s">
        <v>101522</v>
      </c>
      <c r="G10394" s="22">
        <v>10</v>
      </c>
      <c r="H10394" s="22">
        <v>0</v>
      </c>
      <c r="I10394" s="22">
        <v>0</v>
      </c>
      <c r="J10394" s="21" t="s">
        <v>128849</v>
      </c>
    </row>
    <row r="10395" spans="1:10" ht="32" customHeight="1">
      <c r="A10395" s="19" t="s">
        <v>128850</v>
      </c>
      <c r="B10395" s="24">
        <v>29</v>
      </c>
      <c r="C10395" s="22">
        <v>25</v>
      </c>
      <c r="D10395" s="21" t="s">
        <v>128851</v>
      </c>
      <c r="E10395" s="21" t="s">
        <v>128852</v>
      </c>
      <c r="F10395" s="21" t="s">
        <v>101694</v>
      </c>
      <c r="G10395" s="22">
        <v>3</v>
      </c>
      <c r="H10395" s="22">
        <v>18</v>
      </c>
      <c r="I10395" s="22">
        <v>23</v>
      </c>
      <c r="J10395" s="21" t="s">
        <v>128853</v>
      </c>
    </row>
    <row r="10396" spans="1:10" ht="32" customHeight="1">
      <c r="A10396" s="19" t="s">
        <v>128854</v>
      </c>
      <c r="B10396" s="24">
        <v>29</v>
      </c>
      <c r="C10396" s="22">
        <v>25</v>
      </c>
      <c r="D10396" s="21" t="s">
        <v>128851</v>
      </c>
      <c r="E10396" s="21" t="s">
        <v>128852</v>
      </c>
      <c r="F10396" s="21" t="s">
        <v>101694</v>
      </c>
      <c r="G10396" s="22">
        <v>3</v>
      </c>
      <c r="H10396" s="22">
        <v>18</v>
      </c>
      <c r="I10396" s="22">
        <v>23</v>
      </c>
      <c r="J10396" s="21" t="s">
        <v>128853</v>
      </c>
    </row>
    <row r="10397" spans="1:10" ht="32" customHeight="1">
      <c r="A10397" s="19" t="s">
        <v>128855</v>
      </c>
      <c r="B10397" s="24">
        <v>30</v>
      </c>
      <c r="C10397" s="22">
        <v>25</v>
      </c>
      <c r="D10397" s="21" t="s">
        <v>128856</v>
      </c>
      <c r="E10397" s="21" t="s">
        <v>128857</v>
      </c>
      <c r="F10397" s="21" t="s">
        <v>14743</v>
      </c>
      <c r="G10397" s="22">
        <v>7</v>
      </c>
      <c r="H10397" s="22">
        <v>14</v>
      </c>
      <c r="I10397" s="22">
        <v>27</v>
      </c>
      <c r="J10397" s="21" t="s">
        <v>128858</v>
      </c>
    </row>
    <row r="10398" spans="1:10" ht="32" customHeight="1">
      <c r="A10398" s="19" t="s">
        <v>128859</v>
      </c>
      <c r="B10398" s="24">
        <v>21</v>
      </c>
      <c r="C10398" s="22">
        <v>15</v>
      </c>
      <c r="D10398" s="21" t="s">
        <v>125067</v>
      </c>
      <c r="E10398" s="21" t="s">
        <v>125068</v>
      </c>
      <c r="F10398" s="21" t="s">
        <v>101554</v>
      </c>
      <c r="G10398" s="22">
        <v>10</v>
      </c>
      <c r="H10398" s="22">
        <v>0</v>
      </c>
      <c r="I10398" s="22">
        <v>0</v>
      </c>
      <c r="J10398" s="21" t="s">
        <v>128860</v>
      </c>
    </row>
    <row r="10399" spans="1:10" ht="32" customHeight="1">
      <c r="A10399" s="19" t="s">
        <v>128861</v>
      </c>
      <c r="B10399" s="24">
        <v>22</v>
      </c>
      <c r="C10399" s="22">
        <v>34</v>
      </c>
      <c r="D10399" s="21" t="s">
        <v>128862</v>
      </c>
      <c r="E10399" s="21" t="s">
        <v>128863</v>
      </c>
      <c r="F10399" s="21" t="s">
        <v>107719</v>
      </c>
      <c r="G10399" s="22">
        <v>12</v>
      </c>
      <c r="H10399" s="22">
        <v>18</v>
      </c>
      <c r="I10399" s="22">
        <v>32</v>
      </c>
      <c r="J10399" s="21" t="s">
        <v>128864</v>
      </c>
    </row>
    <row r="10400" spans="1:10" ht="32" customHeight="1">
      <c r="A10400" s="19" t="s">
        <v>128865</v>
      </c>
      <c r="B10400" s="24">
        <v>26</v>
      </c>
      <c r="C10400" s="22">
        <v>15</v>
      </c>
      <c r="D10400" s="21" t="s">
        <v>103888</v>
      </c>
      <c r="E10400" s="21" t="s">
        <v>103889</v>
      </c>
      <c r="F10400" s="21" t="s">
        <v>101694</v>
      </c>
      <c r="G10400" s="22">
        <v>10</v>
      </c>
      <c r="H10400" s="22">
        <v>0</v>
      </c>
      <c r="I10400" s="22">
        <v>0</v>
      </c>
      <c r="J10400" s="21" t="s">
        <v>128813</v>
      </c>
    </row>
    <row r="10401" spans="1:10" ht="32" customHeight="1">
      <c r="A10401" s="19" t="s">
        <v>128866</v>
      </c>
      <c r="B10401" s="24">
        <v>19</v>
      </c>
      <c r="C10401" s="22">
        <v>15</v>
      </c>
      <c r="D10401" s="21" t="s">
        <v>128867</v>
      </c>
      <c r="E10401" s="21" t="s">
        <v>128868</v>
      </c>
      <c r="F10401" s="21" t="s">
        <v>101528</v>
      </c>
      <c r="G10401" s="22">
        <v>10</v>
      </c>
      <c r="H10401" s="22">
        <v>0</v>
      </c>
      <c r="I10401" s="22">
        <v>0</v>
      </c>
      <c r="J10401" s="21" t="s">
        <v>128869</v>
      </c>
    </row>
    <row r="10402" spans="1:10" ht="32" customHeight="1">
      <c r="A10402" s="19" t="s">
        <v>128870</v>
      </c>
      <c r="B10402" s="24">
        <v>36</v>
      </c>
      <c r="C10402" s="22">
        <v>15</v>
      </c>
      <c r="D10402" s="21" t="s">
        <v>102904</v>
      </c>
      <c r="E10402" s="21" t="s">
        <v>102905</v>
      </c>
      <c r="F10402" s="21" t="s">
        <v>101554</v>
      </c>
      <c r="G10402" s="22">
        <v>10</v>
      </c>
      <c r="H10402" s="22">
        <v>0</v>
      </c>
      <c r="I10402" s="22">
        <v>0</v>
      </c>
      <c r="J10402" s="21" t="s">
        <v>128871</v>
      </c>
    </row>
    <row r="10403" spans="1:10" ht="32" customHeight="1">
      <c r="A10403" s="19" t="s">
        <v>128872</v>
      </c>
      <c r="B10403" s="24">
        <v>21</v>
      </c>
      <c r="C10403" s="22">
        <v>15</v>
      </c>
      <c r="D10403" s="21" t="s">
        <v>128873</v>
      </c>
      <c r="E10403" s="21" t="s">
        <v>128874</v>
      </c>
      <c r="F10403" s="21" t="s">
        <v>101568</v>
      </c>
      <c r="G10403" s="22">
        <v>1</v>
      </c>
      <c r="H10403" s="22">
        <v>10</v>
      </c>
      <c r="I10403" s="22">
        <v>14</v>
      </c>
      <c r="J10403" s="21" t="s">
        <v>128875</v>
      </c>
    </row>
    <row r="10404" spans="1:10" ht="32" customHeight="1">
      <c r="A10404" s="19" t="s">
        <v>128876</v>
      </c>
      <c r="B10404" s="24">
        <v>19</v>
      </c>
      <c r="C10404" s="22">
        <v>15</v>
      </c>
      <c r="D10404" s="21" t="s">
        <v>118867</v>
      </c>
      <c r="E10404" s="21" t="s">
        <v>118868</v>
      </c>
      <c r="F10404" s="21" t="s">
        <v>101554</v>
      </c>
      <c r="G10404" s="22">
        <v>10</v>
      </c>
      <c r="H10404" s="22">
        <v>0</v>
      </c>
      <c r="I10404" s="22">
        <v>0</v>
      </c>
      <c r="J10404" s="21" t="s">
        <v>128877</v>
      </c>
    </row>
    <row r="10405" spans="1:10" ht="32" customHeight="1">
      <c r="A10405" s="19" t="s">
        <v>128878</v>
      </c>
      <c r="B10405" s="24">
        <v>13</v>
      </c>
      <c r="C10405" s="22">
        <v>15</v>
      </c>
      <c r="D10405" s="21" t="s">
        <v>128879</v>
      </c>
      <c r="E10405" s="21" t="s">
        <v>128880</v>
      </c>
      <c r="F10405" s="21" t="s">
        <v>101528</v>
      </c>
      <c r="G10405" s="22">
        <v>10</v>
      </c>
      <c r="H10405" s="22">
        <v>0</v>
      </c>
      <c r="I10405" s="22">
        <v>0</v>
      </c>
      <c r="J10405" s="21" t="s">
        <v>128881</v>
      </c>
    </row>
    <row r="10406" spans="1:10" ht="44" customHeight="1">
      <c r="A10406" s="19" t="s">
        <v>128882</v>
      </c>
      <c r="B10406" s="24">
        <v>38</v>
      </c>
      <c r="C10406" s="22">
        <v>21</v>
      </c>
      <c r="D10406" s="21" t="s">
        <v>114351</v>
      </c>
      <c r="E10406" s="21" t="s">
        <v>114352</v>
      </c>
      <c r="F10406" s="21" t="s">
        <v>14775</v>
      </c>
      <c r="G10406" s="22">
        <v>1</v>
      </c>
      <c r="H10406" s="22">
        <v>16</v>
      </c>
      <c r="I10406" s="22">
        <v>23</v>
      </c>
      <c r="J10406" s="21" t="s">
        <v>128883</v>
      </c>
    </row>
    <row r="10407" spans="1:10" ht="44" customHeight="1">
      <c r="A10407" s="19" t="s">
        <v>128884</v>
      </c>
      <c r="B10407" s="24">
        <v>50</v>
      </c>
      <c r="C10407" s="22">
        <v>45</v>
      </c>
      <c r="D10407" s="21" t="s">
        <v>103429</v>
      </c>
      <c r="E10407" s="21" t="s">
        <v>103430</v>
      </c>
      <c r="F10407" s="21" t="s">
        <v>101628</v>
      </c>
      <c r="G10407" s="22">
        <v>1</v>
      </c>
      <c r="H10407" s="22">
        <v>40</v>
      </c>
      <c r="I10407" s="22">
        <v>81</v>
      </c>
      <c r="J10407" s="21" t="s">
        <v>128885</v>
      </c>
    </row>
    <row r="10408" spans="1:10" ht="44" customHeight="1">
      <c r="A10408" s="19" t="s">
        <v>128886</v>
      </c>
      <c r="B10408" s="24">
        <v>13</v>
      </c>
      <c r="C10408" s="22">
        <v>15</v>
      </c>
      <c r="D10408" s="21" t="s">
        <v>128326</v>
      </c>
      <c r="E10408" s="21" t="s">
        <v>128327</v>
      </c>
      <c r="F10408" s="21" t="s">
        <v>101563</v>
      </c>
      <c r="G10408" s="22">
        <v>10</v>
      </c>
      <c r="H10408" s="22">
        <v>0</v>
      </c>
      <c r="I10408" s="22">
        <v>0</v>
      </c>
      <c r="J10408" s="21" t="s">
        <v>128887</v>
      </c>
    </row>
    <row r="10409" spans="1:10" ht="44" customHeight="1">
      <c r="A10409" s="19" t="s">
        <v>128888</v>
      </c>
      <c r="B10409" s="24">
        <v>16</v>
      </c>
      <c r="C10409" s="22">
        <v>30</v>
      </c>
      <c r="D10409" s="21" t="s">
        <v>105788</v>
      </c>
      <c r="E10409" s="21" t="s">
        <v>105789</v>
      </c>
      <c r="F10409" s="21" t="s">
        <v>101910</v>
      </c>
      <c r="G10409" s="22">
        <v>6</v>
      </c>
      <c r="H10409" s="22">
        <v>20</v>
      </c>
      <c r="I10409" s="22">
        <v>29</v>
      </c>
      <c r="J10409" s="21" t="s">
        <v>128889</v>
      </c>
    </row>
    <row r="10410" spans="1:10" ht="32" customHeight="1">
      <c r="A10410" s="19" t="s">
        <v>128890</v>
      </c>
      <c r="B10410" s="24">
        <v>27</v>
      </c>
      <c r="C10410" s="22">
        <v>15</v>
      </c>
      <c r="D10410" s="21" t="s">
        <v>128891</v>
      </c>
      <c r="E10410" s="21" t="s">
        <v>128892</v>
      </c>
      <c r="F10410" s="21" t="s">
        <v>14739</v>
      </c>
      <c r="G10410" s="22">
        <v>10</v>
      </c>
      <c r="H10410" s="22">
        <v>0</v>
      </c>
      <c r="I10410" s="22">
        <v>0</v>
      </c>
      <c r="J10410" s="21" t="s">
        <v>128893</v>
      </c>
    </row>
    <row r="10411" spans="1:10" ht="32" customHeight="1">
      <c r="A10411" s="19" t="s">
        <v>128894</v>
      </c>
      <c r="B10411" s="24">
        <v>19</v>
      </c>
      <c r="C10411" s="22">
        <v>15</v>
      </c>
      <c r="D10411" s="21" t="s">
        <v>108427</v>
      </c>
      <c r="E10411" s="21" t="s">
        <v>108428</v>
      </c>
      <c r="F10411" s="21" t="s">
        <v>101528</v>
      </c>
      <c r="G10411" s="22">
        <v>10</v>
      </c>
      <c r="H10411" s="22">
        <v>0</v>
      </c>
      <c r="I10411" s="22">
        <v>0</v>
      </c>
      <c r="J10411" s="21" t="s">
        <v>116018</v>
      </c>
    </row>
    <row r="10412" spans="1:10" ht="32" customHeight="1">
      <c r="A10412" s="19" t="s">
        <v>128895</v>
      </c>
      <c r="B10412" s="24">
        <v>32</v>
      </c>
      <c r="C10412" s="22">
        <v>15</v>
      </c>
      <c r="D10412" s="21" t="s">
        <v>103027</v>
      </c>
      <c r="E10412" s="21" t="s">
        <v>103028</v>
      </c>
      <c r="F10412" s="21" t="s">
        <v>14739</v>
      </c>
      <c r="G10412" s="22">
        <v>10</v>
      </c>
      <c r="H10412" s="22">
        <v>0</v>
      </c>
      <c r="I10412" s="22">
        <v>0</v>
      </c>
      <c r="J10412" s="21" t="s">
        <v>128896</v>
      </c>
    </row>
    <row r="10413" spans="1:10" ht="32" customHeight="1">
      <c r="A10413" s="19" t="s">
        <v>128897</v>
      </c>
      <c r="B10413" s="24">
        <v>23</v>
      </c>
      <c r="C10413" s="22">
        <v>15</v>
      </c>
      <c r="D10413" s="21" t="s">
        <v>105420</v>
      </c>
      <c r="E10413" s="21" t="s">
        <v>105421</v>
      </c>
      <c r="F10413" s="21" t="s">
        <v>101554</v>
      </c>
      <c r="G10413" s="22">
        <v>10</v>
      </c>
      <c r="H10413" s="22">
        <v>0</v>
      </c>
      <c r="I10413" s="22">
        <v>0</v>
      </c>
      <c r="J10413" s="21" t="s">
        <v>105422</v>
      </c>
    </row>
    <row r="10414" spans="1:10" ht="20" customHeight="1">
      <c r="A10414" s="27">
        <v>-999</v>
      </c>
      <c r="B10414" s="24">
        <v>-999</v>
      </c>
      <c r="C10414" s="22">
        <v>-999</v>
      </c>
      <c r="D10414" s="22">
        <v>-999</v>
      </c>
      <c r="E10414" s="22">
        <v>-999</v>
      </c>
      <c r="F10414" s="22">
        <v>-999</v>
      </c>
      <c r="G10414" s="22">
        <v>-999</v>
      </c>
      <c r="H10414" s="22">
        <v>-999</v>
      </c>
      <c r="I10414" s="22">
        <v>-999</v>
      </c>
      <c r="J10414" s="22">
        <v>-999</v>
      </c>
    </row>
    <row r="10415" spans="1:10" ht="32" customHeight="1">
      <c r="A10415" s="19" t="s">
        <v>128898</v>
      </c>
      <c r="B10415" s="24">
        <v>20</v>
      </c>
      <c r="C10415" s="22">
        <v>15</v>
      </c>
      <c r="D10415" s="21" t="s">
        <v>117322</v>
      </c>
      <c r="E10415" s="21" t="s">
        <v>117323</v>
      </c>
      <c r="F10415" s="21" t="s">
        <v>14739</v>
      </c>
      <c r="G10415" s="22">
        <v>10</v>
      </c>
      <c r="H10415" s="22">
        <v>0</v>
      </c>
      <c r="I10415" s="22">
        <v>0</v>
      </c>
      <c r="J10415" s="21" t="s">
        <v>128899</v>
      </c>
    </row>
    <row r="10416" spans="1:10" ht="32" customHeight="1">
      <c r="A10416" s="19" t="s">
        <v>128900</v>
      </c>
      <c r="B10416" s="24">
        <v>39</v>
      </c>
      <c r="C10416" s="22">
        <v>16</v>
      </c>
      <c r="D10416" s="21" t="s">
        <v>128901</v>
      </c>
      <c r="E10416" s="21" t="s">
        <v>128902</v>
      </c>
      <c r="F10416" s="21" t="s">
        <v>101945</v>
      </c>
      <c r="G10416" s="22">
        <v>1</v>
      </c>
      <c r="H10416" s="22">
        <v>11</v>
      </c>
      <c r="I10416" s="22">
        <v>14</v>
      </c>
      <c r="J10416" s="21" t="s">
        <v>128903</v>
      </c>
    </row>
    <row r="10417" spans="1:10" ht="32" customHeight="1">
      <c r="A10417" s="19" t="s">
        <v>128904</v>
      </c>
      <c r="B10417" s="24">
        <v>50</v>
      </c>
      <c r="C10417" s="22">
        <v>16</v>
      </c>
      <c r="D10417" s="21" t="s">
        <v>107209</v>
      </c>
      <c r="E10417" s="21" t="s">
        <v>107210</v>
      </c>
      <c r="F10417" s="21" t="s">
        <v>101533</v>
      </c>
      <c r="G10417" s="22">
        <v>1</v>
      </c>
      <c r="H10417" s="22">
        <v>11</v>
      </c>
      <c r="I10417" s="22">
        <v>15</v>
      </c>
      <c r="J10417" s="21" t="s">
        <v>128905</v>
      </c>
    </row>
    <row r="10418" spans="1:10" ht="20" customHeight="1">
      <c r="A10418" s="27">
        <v>-999</v>
      </c>
      <c r="B10418" s="24">
        <v>-999</v>
      </c>
      <c r="C10418" s="22">
        <v>-999</v>
      </c>
      <c r="D10418" s="22">
        <v>-999</v>
      </c>
      <c r="E10418" s="22">
        <v>-999</v>
      </c>
      <c r="F10418" s="22">
        <v>-999</v>
      </c>
      <c r="G10418" s="22">
        <v>-999</v>
      </c>
      <c r="H10418" s="22">
        <v>-999</v>
      </c>
      <c r="I10418" s="22">
        <v>-999</v>
      </c>
      <c r="J10418" s="22">
        <v>-999</v>
      </c>
    </row>
    <row r="10419" spans="1:10" ht="32" customHeight="1">
      <c r="A10419" s="19" t="s">
        <v>128906</v>
      </c>
      <c r="B10419" s="24">
        <v>22</v>
      </c>
      <c r="C10419" s="22">
        <v>15</v>
      </c>
      <c r="D10419" s="21" t="s">
        <v>112668</v>
      </c>
      <c r="E10419" s="21" t="s">
        <v>112669</v>
      </c>
      <c r="F10419" s="21" t="s">
        <v>14739</v>
      </c>
      <c r="G10419" s="22">
        <v>10</v>
      </c>
      <c r="H10419" s="22">
        <v>0</v>
      </c>
      <c r="I10419" s="22">
        <v>0</v>
      </c>
      <c r="J10419" s="21" t="s">
        <v>128907</v>
      </c>
    </row>
    <row r="10420" spans="1:10" ht="32" customHeight="1">
      <c r="A10420" s="19" t="s">
        <v>128908</v>
      </c>
      <c r="B10420" s="24">
        <v>19</v>
      </c>
      <c r="C10420" s="22">
        <v>15</v>
      </c>
      <c r="D10420" s="21" t="s">
        <v>107969</v>
      </c>
      <c r="E10420" s="21" t="s">
        <v>107970</v>
      </c>
      <c r="F10420" s="21" t="s">
        <v>101528</v>
      </c>
      <c r="G10420" s="22">
        <v>10</v>
      </c>
      <c r="H10420" s="22">
        <v>0</v>
      </c>
      <c r="I10420" s="22">
        <v>0</v>
      </c>
      <c r="J10420" s="21" t="s">
        <v>128909</v>
      </c>
    </row>
    <row r="10421" spans="1:10" ht="32" customHeight="1">
      <c r="A10421" s="19" t="s">
        <v>128910</v>
      </c>
      <c r="B10421" s="24">
        <v>22</v>
      </c>
      <c r="C10421" s="22">
        <v>15</v>
      </c>
      <c r="D10421" s="21" t="s">
        <v>119573</v>
      </c>
      <c r="E10421" s="21" t="s">
        <v>119574</v>
      </c>
      <c r="F10421" s="21" t="s">
        <v>101554</v>
      </c>
      <c r="G10421" s="22">
        <v>10</v>
      </c>
      <c r="H10421" s="22">
        <v>0</v>
      </c>
      <c r="I10421" s="22">
        <v>0</v>
      </c>
      <c r="J10421" s="21" t="s">
        <v>119575</v>
      </c>
    </row>
    <row r="10422" spans="1:10" ht="32" customHeight="1">
      <c r="A10422" s="19" t="s">
        <v>128911</v>
      </c>
      <c r="B10422" s="24">
        <v>19</v>
      </c>
      <c r="C10422" s="22">
        <v>15</v>
      </c>
      <c r="D10422" s="21" t="s">
        <v>128912</v>
      </c>
      <c r="E10422" s="21" t="s">
        <v>128913</v>
      </c>
      <c r="F10422" s="21" t="s">
        <v>101568</v>
      </c>
      <c r="G10422" s="22">
        <v>1</v>
      </c>
      <c r="H10422" s="22">
        <v>10</v>
      </c>
      <c r="I10422" s="22">
        <v>15</v>
      </c>
      <c r="J10422" s="21" t="s">
        <v>128914</v>
      </c>
    </row>
    <row r="10423" spans="1:10" ht="32" customHeight="1">
      <c r="A10423" s="19" t="s">
        <v>128915</v>
      </c>
      <c r="B10423" s="24">
        <v>23</v>
      </c>
      <c r="C10423" s="22">
        <v>15</v>
      </c>
      <c r="D10423" s="21" t="s">
        <v>128099</v>
      </c>
      <c r="E10423" s="21" t="s">
        <v>128100</v>
      </c>
      <c r="F10423" s="21" t="s">
        <v>101554</v>
      </c>
      <c r="G10423" s="22">
        <v>10</v>
      </c>
      <c r="H10423" s="22">
        <v>0</v>
      </c>
      <c r="I10423" s="22">
        <v>0</v>
      </c>
      <c r="J10423" s="21" t="s">
        <v>128916</v>
      </c>
    </row>
    <row r="10424" spans="1:10" ht="32" customHeight="1">
      <c r="A10424" s="19" t="s">
        <v>128917</v>
      </c>
      <c r="B10424" s="24">
        <v>14</v>
      </c>
      <c r="C10424" s="22">
        <v>20</v>
      </c>
      <c r="D10424" s="21" t="s">
        <v>128918</v>
      </c>
      <c r="E10424" s="21" t="s">
        <v>128919</v>
      </c>
      <c r="F10424" s="21" t="s">
        <v>122804</v>
      </c>
      <c r="G10424" s="22">
        <v>9</v>
      </c>
      <c r="H10424" s="22">
        <v>7</v>
      </c>
      <c r="I10424" s="22">
        <v>19</v>
      </c>
      <c r="J10424" s="21" t="s">
        <v>128920</v>
      </c>
    </row>
    <row r="10425" spans="1:10" ht="20" customHeight="1">
      <c r="A10425" s="27">
        <v>-999</v>
      </c>
      <c r="B10425" s="24">
        <v>-999</v>
      </c>
      <c r="C10425" s="22">
        <v>-999</v>
      </c>
      <c r="D10425" s="22">
        <v>-999</v>
      </c>
      <c r="E10425" s="22">
        <v>-999</v>
      </c>
      <c r="F10425" s="22">
        <v>-999</v>
      </c>
      <c r="G10425" s="22">
        <v>-999</v>
      </c>
      <c r="H10425" s="22">
        <v>-999</v>
      </c>
      <c r="I10425" s="22">
        <v>-999</v>
      </c>
      <c r="J10425" s="22">
        <v>-999</v>
      </c>
    </row>
    <row r="10426" spans="1:10" ht="20" customHeight="1">
      <c r="A10426" s="27">
        <v>-999</v>
      </c>
      <c r="B10426" s="24">
        <v>-999</v>
      </c>
      <c r="C10426" s="22">
        <v>-999</v>
      </c>
      <c r="D10426" s="22">
        <v>-999</v>
      </c>
      <c r="E10426" s="22">
        <v>-999</v>
      </c>
      <c r="F10426" s="22">
        <v>-999</v>
      </c>
      <c r="G10426" s="22">
        <v>-999</v>
      </c>
      <c r="H10426" s="22">
        <v>-999</v>
      </c>
      <c r="I10426" s="22">
        <v>-999</v>
      </c>
      <c r="J10426" s="22">
        <v>-999</v>
      </c>
    </row>
    <row r="10427" spans="1:10" ht="32" customHeight="1">
      <c r="A10427" s="19" t="s">
        <v>128921</v>
      </c>
      <c r="B10427" s="24">
        <v>19</v>
      </c>
      <c r="C10427" s="22">
        <v>15</v>
      </c>
      <c r="D10427" s="21" t="s">
        <v>128922</v>
      </c>
      <c r="E10427" s="21" t="s">
        <v>128923</v>
      </c>
      <c r="F10427" s="21" t="s">
        <v>101528</v>
      </c>
      <c r="G10427" s="22">
        <v>10</v>
      </c>
      <c r="H10427" s="22">
        <v>0</v>
      </c>
      <c r="I10427" s="22">
        <v>0</v>
      </c>
      <c r="J10427" s="21" t="s">
        <v>128924</v>
      </c>
    </row>
    <row r="10428" spans="1:10" ht="32" customHeight="1">
      <c r="A10428" s="19" t="s">
        <v>128925</v>
      </c>
      <c r="B10428" s="24">
        <v>23</v>
      </c>
      <c r="C10428" s="22">
        <v>15</v>
      </c>
      <c r="D10428" s="21" t="s">
        <v>105689</v>
      </c>
      <c r="E10428" s="21" t="s">
        <v>105690</v>
      </c>
      <c r="F10428" s="21" t="s">
        <v>101554</v>
      </c>
      <c r="G10428" s="22">
        <v>10</v>
      </c>
      <c r="H10428" s="22">
        <v>0</v>
      </c>
      <c r="I10428" s="22">
        <v>0</v>
      </c>
      <c r="J10428" s="21" t="s">
        <v>105691</v>
      </c>
    </row>
    <row r="10429" spans="1:10" ht="32" customHeight="1">
      <c r="A10429" s="19" t="s">
        <v>128926</v>
      </c>
      <c r="B10429" s="24">
        <v>22</v>
      </c>
      <c r="C10429" s="22">
        <v>15</v>
      </c>
      <c r="D10429" s="21" t="s">
        <v>113470</v>
      </c>
      <c r="E10429" s="21" t="s">
        <v>113471</v>
      </c>
      <c r="F10429" s="21" t="s">
        <v>14739</v>
      </c>
      <c r="G10429" s="22">
        <v>10</v>
      </c>
      <c r="H10429" s="22">
        <v>0</v>
      </c>
      <c r="I10429" s="22">
        <v>0</v>
      </c>
      <c r="J10429" s="21" t="s">
        <v>128927</v>
      </c>
    </row>
    <row r="10430" spans="1:10" ht="32" customHeight="1">
      <c r="A10430" s="19" t="s">
        <v>128928</v>
      </c>
      <c r="B10430" s="24">
        <v>23</v>
      </c>
      <c r="C10430" s="22">
        <v>25</v>
      </c>
      <c r="D10430" s="21" t="s">
        <v>109171</v>
      </c>
      <c r="E10430" s="21" t="s">
        <v>109172</v>
      </c>
      <c r="F10430" s="21" t="s">
        <v>14743</v>
      </c>
      <c r="G10430" s="22">
        <v>2</v>
      </c>
      <c r="H10430" s="22">
        <v>10</v>
      </c>
      <c r="I10430" s="22">
        <v>16</v>
      </c>
      <c r="J10430" s="21" t="s">
        <v>128929</v>
      </c>
    </row>
    <row r="10431" spans="1:10" ht="32" customHeight="1">
      <c r="A10431" s="19" t="s">
        <v>128930</v>
      </c>
      <c r="B10431" s="24">
        <v>23</v>
      </c>
      <c r="C10431" s="22">
        <v>25</v>
      </c>
      <c r="D10431" s="21" t="s">
        <v>109171</v>
      </c>
      <c r="E10431" s="21" t="s">
        <v>109172</v>
      </c>
      <c r="F10431" s="21" t="s">
        <v>14743</v>
      </c>
      <c r="G10431" s="22">
        <v>2</v>
      </c>
      <c r="H10431" s="22">
        <v>10</v>
      </c>
      <c r="I10431" s="22">
        <v>16</v>
      </c>
      <c r="J10431" s="21" t="s">
        <v>128929</v>
      </c>
    </row>
    <row r="10432" spans="1:10" ht="32" customHeight="1">
      <c r="A10432" s="19" t="s">
        <v>128931</v>
      </c>
      <c r="B10432" s="24">
        <v>52</v>
      </c>
      <c r="C10432" s="22">
        <v>15</v>
      </c>
      <c r="D10432" s="21" t="s">
        <v>128932</v>
      </c>
      <c r="E10432" s="21" t="s">
        <v>128933</v>
      </c>
      <c r="F10432" s="21" t="s">
        <v>101528</v>
      </c>
      <c r="G10432" s="22">
        <v>10</v>
      </c>
      <c r="H10432" s="22">
        <v>0</v>
      </c>
      <c r="I10432" s="22">
        <v>0</v>
      </c>
      <c r="J10432" s="21" t="s">
        <v>128934</v>
      </c>
    </row>
    <row r="10433" spans="1:10" ht="32" customHeight="1">
      <c r="A10433" s="19" t="s">
        <v>128935</v>
      </c>
      <c r="B10433" s="24">
        <v>52</v>
      </c>
      <c r="C10433" s="22">
        <v>15</v>
      </c>
      <c r="D10433" s="21" t="s">
        <v>128932</v>
      </c>
      <c r="E10433" s="21" t="s">
        <v>128933</v>
      </c>
      <c r="F10433" s="21" t="s">
        <v>101528</v>
      </c>
      <c r="G10433" s="22">
        <v>10</v>
      </c>
      <c r="H10433" s="22">
        <v>0</v>
      </c>
      <c r="I10433" s="22">
        <v>0</v>
      </c>
      <c r="J10433" s="21" t="s">
        <v>128934</v>
      </c>
    </row>
    <row r="10434" spans="1:10" ht="32" customHeight="1">
      <c r="A10434" s="19" t="s">
        <v>128936</v>
      </c>
      <c r="B10434" s="24">
        <v>38</v>
      </c>
      <c r="C10434" s="22">
        <v>21</v>
      </c>
      <c r="D10434" s="21" t="s">
        <v>103526</v>
      </c>
      <c r="E10434" s="21" t="s">
        <v>103527</v>
      </c>
      <c r="F10434" s="21" t="s">
        <v>14743</v>
      </c>
      <c r="G10434" s="22">
        <v>7</v>
      </c>
      <c r="H10434" s="22">
        <v>10</v>
      </c>
      <c r="I10434" s="22">
        <v>19</v>
      </c>
      <c r="J10434" s="21" t="s">
        <v>128937</v>
      </c>
    </row>
    <row r="10435" spans="1:10" ht="32" customHeight="1">
      <c r="A10435" s="19" t="s">
        <v>128938</v>
      </c>
      <c r="B10435" s="24">
        <v>13</v>
      </c>
      <c r="C10435" s="22">
        <v>18</v>
      </c>
      <c r="D10435" s="21" t="s">
        <v>128939</v>
      </c>
      <c r="E10435" s="21" t="s">
        <v>128940</v>
      </c>
      <c r="F10435" s="21" t="s">
        <v>101757</v>
      </c>
      <c r="G10435" s="22">
        <v>5</v>
      </c>
      <c r="H10435" s="22">
        <v>9</v>
      </c>
      <c r="I10435" s="22">
        <v>14</v>
      </c>
      <c r="J10435" s="21" t="s">
        <v>128941</v>
      </c>
    </row>
    <row r="10436" spans="1:10" ht="32" customHeight="1">
      <c r="A10436" s="19" t="s">
        <v>128942</v>
      </c>
      <c r="B10436" s="24">
        <v>28</v>
      </c>
      <c r="C10436" s="22">
        <v>30</v>
      </c>
      <c r="D10436" s="21" t="s">
        <v>128943</v>
      </c>
      <c r="E10436" s="21" t="s">
        <v>128944</v>
      </c>
      <c r="F10436" s="21" t="s">
        <v>105193</v>
      </c>
      <c r="G10436" s="22">
        <v>9</v>
      </c>
      <c r="H10436" s="22">
        <v>17</v>
      </c>
      <c r="I10436" s="22">
        <v>29</v>
      </c>
      <c r="J10436" s="21" t="s">
        <v>128945</v>
      </c>
    </row>
    <row r="10437" spans="1:10" ht="32" customHeight="1">
      <c r="A10437" s="19" t="s">
        <v>128946</v>
      </c>
      <c r="B10437" s="24">
        <v>21</v>
      </c>
      <c r="C10437" s="22">
        <v>15</v>
      </c>
      <c r="D10437" s="21" t="s">
        <v>128947</v>
      </c>
      <c r="E10437" s="21" t="s">
        <v>128948</v>
      </c>
      <c r="F10437" s="21" t="s">
        <v>101522</v>
      </c>
      <c r="G10437" s="22">
        <v>10</v>
      </c>
      <c r="H10437" s="22">
        <v>0</v>
      </c>
      <c r="I10437" s="22">
        <v>0</v>
      </c>
      <c r="J10437" s="21" t="s">
        <v>128949</v>
      </c>
    </row>
    <row r="10438" spans="1:10" ht="32" customHeight="1">
      <c r="A10438" s="19" t="s">
        <v>128950</v>
      </c>
      <c r="B10438" s="24">
        <v>35</v>
      </c>
      <c r="C10438" s="22">
        <v>15</v>
      </c>
      <c r="D10438" s="21" t="s">
        <v>116980</v>
      </c>
      <c r="E10438" s="21" t="s">
        <v>116981</v>
      </c>
      <c r="F10438" s="21" t="s">
        <v>101563</v>
      </c>
      <c r="G10438" s="22">
        <v>10</v>
      </c>
      <c r="H10438" s="22">
        <v>0</v>
      </c>
      <c r="I10438" s="22">
        <v>0</v>
      </c>
      <c r="J10438" s="21" t="s">
        <v>128951</v>
      </c>
    </row>
    <row r="10439" spans="1:10" ht="44" customHeight="1">
      <c r="A10439" s="19" t="s">
        <v>128952</v>
      </c>
      <c r="B10439" s="24">
        <v>15</v>
      </c>
      <c r="C10439" s="22">
        <v>17</v>
      </c>
      <c r="D10439" s="21" t="s">
        <v>128953</v>
      </c>
      <c r="E10439" s="21" t="s">
        <v>128954</v>
      </c>
      <c r="F10439" s="21" t="s">
        <v>14743</v>
      </c>
      <c r="G10439" s="22">
        <v>2</v>
      </c>
      <c r="H10439" s="22">
        <v>11</v>
      </c>
      <c r="I10439" s="22">
        <v>19</v>
      </c>
      <c r="J10439" s="21" t="s">
        <v>128955</v>
      </c>
    </row>
    <row r="10440" spans="1:10" ht="20" customHeight="1">
      <c r="A10440" s="27">
        <v>-999</v>
      </c>
      <c r="B10440" s="24">
        <v>-999</v>
      </c>
      <c r="C10440" s="22">
        <v>-999</v>
      </c>
      <c r="D10440" s="22">
        <v>-999</v>
      </c>
      <c r="E10440" s="22">
        <v>-999</v>
      </c>
      <c r="F10440" s="22">
        <v>-999</v>
      </c>
      <c r="G10440" s="22">
        <v>-999</v>
      </c>
      <c r="H10440" s="22">
        <v>-999</v>
      </c>
      <c r="I10440" s="22">
        <v>-999</v>
      </c>
      <c r="J10440" s="22">
        <v>-999</v>
      </c>
    </row>
    <row r="10441" spans="1:10" ht="32" customHeight="1">
      <c r="A10441" s="19" t="s">
        <v>128956</v>
      </c>
      <c r="B10441" s="24">
        <v>13</v>
      </c>
      <c r="C10441" s="22">
        <v>19</v>
      </c>
      <c r="D10441" s="21" t="s">
        <v>128957</v>
      </c>
      <c r="E10441" s="21" t="s">
        <v>128958</v>
      </c>
      <c r="F10441" s="21" t="s">
        <v>102440</v>
      </c>
      <c r="G10441" s="22">
        <v>6</v>
      </c>
      <c r="H10441" s="22">
        <v>9</v>
      </c>
      <c r="I10441" s="22">
        <v>13</v>
      </c>
      <c r="J10441" s="21" t="s">
        <v>128959</v>
      </c>
    </row>
    <row r="10442" spans="1:10" ht="20" customHeight="1">
      <c r="A10442" s="27">
        <v>-999</v>
      </c>
      <c r="B10442" s="24">
        <v>-999</v>
      </c>
      <c r="C10442" s="22">
        <v>-999</v>
      </c>
      <c r="D10442" s="22">
        <v>-999</v>
      </c>
      <c r="E10442" s="22">
        <v>-999</v>
      </c>
      <c r="F10442" s="22">
        <v>-999</v>
      </c>
      <c r="G10442" s="22">
        <v>-999</v>
      </c>
      <c r="H10442" s="22">
        <v>-999</v>
      </c>
      <c r="I10442" s="22">
        <v>-999</v>
      </c>
      <c r="J10442" s="22">
        <v>-999</v>
      </c>
    </row>
    <row r="10443" spans="1:10" ht="44" customHeight="1">
      <c r="A10443" s="19" t="s">
        <v>128960</v>
      </c>
      <c r="B10443" s="24">
        <v>32</v>
      </c>
      <c r="C10443" s="22">
        <v>15</v>
      </c>
      <c r="D10443" s="21" t="s">
        <v>113470</v>
      </c>
      <c r="E10443" s="21" t="s">
        <v>113471</v>
      </c>
      <c r="F10443" s="21" t="s">
        <v>101568</v>
      </c>
      <c r="G10443" s="22">
        <v>1</v>
      </c>
      <c r="H10443" s="22">
        <v>10</v>
      </c>
      <c r="I10443" s="22">
        <v>15</v>
      </c>
      <c r="J10443" s="21" t="s">
        <v>128961</v>
      </c>
    </row>
    <row r="10444" spans="1:10" ht="32" customHeight="1">
      <c r="A10444" s="19" t="s">
        <v>128962</v>
      </c>
      <c r="B10444" s="24">
        <v>20</v>
      </c>
      <c r="C10444" s="22">
        <v>15</v>
      </c>
      <c r="D10444" s="21" t="s">
        <v>103576</v>
      </c>
      <c r="E10444" s="21" t="s">
        <v>103577</v>
      </c>
      <c r="F10444" s="21" t="s">
        <v>101694</v>
      </c>
      <c r="G10444" s="22">
        <v>10</v>
      </c>
      <c r="H10444" s="22">
        <v>0</v>
      </c>
      <c r="I10444" s="22">
        <v>0</v>
      </c>
      <c r="J10444" s="21" t="s">
        <v>128963</v>
      </c>
    </row>
    <row r="10445" spans="1:10" ht="32" customHeight="1">
      <c r="A10445" s="19" t="s">
        <v>128964</v>
      </c>
      <c r="B10445" s="24">
        <v>20</v>
      </c>
      <c r="C10445" s="22">
        <v>15</v>
      </c>
      <c r="D10445" s="21" t="s">
        <v>103576</v>
      </c>
      <c r="E10445" s="21" t="s">
        <v>103577</v>
      </c>
      <c r="F10445" s="21" t="s">
        <v>101694</v>
      </c>
      <c r="G10445" s="22">
        <v>10</v>
      </c>
      <c r="H10445" s="22">
        <v>0</v>
      </c>
      <c r="I10445" s="22">
        <v>0</v>
      </c>
      <c r="J10445" s="21" t="s">
        <v>128963</v>
      </c>
    </row>
    <row r="10446" spans="1:10" ht="32" customHeight="1">
      <c r="A10446" s="19" t="s">
        <v>128965</v>
      </c>
      <c r="B10446" s="24">
        <v>22</v>
      </c>
      <c r="C10446" s="22">
        <v>16</v>
      </c>
      <c r="D10446" s="21" t="s">
        <v>102492</v>
      </c>
      <c r="E10446" s="21" t="s">
        <v>102493</v>
      </c>
      <c r="F10446" s="21" t="s">
        <v>101945</v>
      </c>
      <c r="G10446" s="22">
        <v>1</v>
      </c>
      <c r="H10446" s="22">
        <v>11</v>
      </c>
      <c r="I10446" s="22">
        <v>18</v>
      </c>
      <c r="J10446" s="21" t="s">
        <v>106970</v>
      </c>
    </row>
    <row r="10447" spans="1:10" ht="32" customHeight="1">
      <c r="A10447" s="19" t="s">
        <v>128966</v>
      </c>
      <c r="B10447" s="24">
        <v>22</v>
      </c>
      <c r="C10447" s="22">
        <v>16</v>
      </c>
      <c r="D10447" s="21" t="s">
        <v>102492</v>
      </c>
      <c r="E10447" s="21" t="s">
        <v>102493</v>
      </c>
      <c r="F10447" s="21" t="s">
        <v>101945</v>
      </c>
      <c r="G10447" s="22">
        <v>1</v>
      </c>
      <c r="H10447" s="22">
        <v>11</v>
      </c>
      <c r="I10447" s="22">
        <v>18</v>
      </c>
      <c r="J10447" s="21" t="s">
        <v>106970</v>
      </c>
    </row>
    <row r="10448" spans="1:10" ht="32" customHeight="1">
      <c r="A10448" s="19" t="s">
        <v>128967</v>
      </c>
      <c r="B10448" s="24">
        <v>14</v>
      </c>
      <c r="C10448" s="22">
        <v>16</v>
      </c>
      <c r="D10448" s="21" t="s">
        <v>102584</v>
      </c>
      <c r="E10448" s="21" t="s">
        <v>102585</v>
      </c>
      <c r="F10448" s="21" t="s">
        <v>101945</v>
      </c>
      <c r="G10448" s="22">
        <v>2</v>
      </c>
      <c r="H10448" s="22">
        <v>10</v>
      </c>
      <c r="I10448" s="22">
        <v>19</v>
      </c>
      <c r="J10448" s="21" t="s">
        <v>128968</v>
      </c>
    </row>
    <row r="10449" spans="1:10" ht="32" customHeight="1">
      <c r="A10449" s="19" t="s">
        <v>128969</v>
      </c>
      <c r="B10449" s="24">
        <v>26</v>
      </c>
      <c r="C10449" s="22">
        <v>29</v>
      </c>
      <c r="D10449" s="21" t="s">
        <v>128970</v>
      </c>
      <c r="E10449" s="21" t="s">
        <v>128971</v>
      </c>
      <c r="F10449" s="21" t="s">
        <v>103652</v>
      </c>
      <c r="G10449" s="22">
        <v>6</v>
      </c>
      <c r="H10449" s="22">
        <v>19</v>
      </c>
      <c r="I10449" s="22">
        <v>32</v>
      </c>
      <c r="J10449" s="21" t="s">
        <v>128972</v>
      </c>
    </row>
    <row r="10450" spans="1:10" ht="44" customHeight="1">
      <c r="A10450" s="19" t="s">
        <v>128973</v>
      </c>
      <c r="B10450" s="24">
        <v>55</v>
      </c>
      <c r="C10450" s="22">
        <v>24</v>
      </c>
      <c r="D10450" s="21" t="s">
        <v>103425</v>
      </c>
      <c r="E10450" s="21" t="s">
        <v>103426</v>
      </c>
      <c r="F10450" s="21" t="s">
        <v>102065</v>
      </c>
      <c r="G10450" s="22">
        <v>3</v>
      </c>
      <c r="H10450" s="22">
        <v>17</v>
      </c>
      <c r="I10450" s="22">
        <v>31</v>
      </c>
      <c r="J10450" s="21" t="s">
        <v>128974</v>
      </c>
    </row>
    <row r="10451" spans="1:10" ht="44" customHeight="1">
      <c r="A10451" s="19" t="s">
        <v>128975</v>
      </c>
      <c r="B10451" s="24">
        <v>29</v>
      </c>
      <c r="C10451" s="22">
        <v>35</v>
      </c>
      <c r="D10451" s="21" t="s">
        <v>128976</v>
      </c>
      <c r="E10451" s="21" t="s">
        <v>128977</v>
      </c>
      <c r="F10451" s="21" t="s">
        <v>101694</v>
      </c>
      <c r="G10451" s="22">
        <v>11</v>
      </c>
      <c r="H10451" s="22">
        <v>9</v>
      </c>
      <c r="I10451" s="22">
        <v>14</v>
      </c>
      <c r="J10451" s="21" t="s">
        <v>128978</v>
      </c>
    </row>
    <row r="10452" spans="1:10" ht="44" customHeight="1">
      <c r="A10452" s="19" t="s">
        <v>128979</v>
      </c>
      <c r="B10452" s="24">
        <v>22</v>
      </c>
      <c r="C10452" s="22">
        <v>15</v>
      </c>
      <c r="D10452" s="21" t="s">
        <v>113330</v>
      </c>
      <c r="E10452" s="21" t="s">
        <v>113331</v>
      </c>
      <c r="F10452" s="21" t="s">
        <v>101554</v>
      </c>
      <c r="G10452" s="22">
        <v>10</v>
      </c>
      <c r="H10452" s="22">
        <v>0</v>
      </c>
      <c r="I10452" s="22">
        <v>0</v>
      </c>
      <c r="J10452" s="21" t="s">
        <v>128980</v>
      </c>
    </row>
    <row r="10453" spans="1:10" ht="44" customHeight="1">
      <c r="A10453" s="19" t="s">
        <v>128981</v>
      </c>
      <c r="B10453" s="24">
        <v>22</v>
      </c>
      <c r="C10453" s="22">
        <v>15</v>
      </c>
      <c r="D10453" s="21" t="s">
        <v>113330</v>
      </c>
      <c r="E10453" s="21" t="s">
        <v>113331</v>
      </c>
      <c r="F10453" s="21" t="s">
        <v>101554</v>
      </c>
      <c r="G10453" s="22">
        <v>10</v>
      </c>
      <c r="H10453" s="22">
        <v>0</v>
      </c>
      <c r="I10453" s="22">
        <v>0</v>
      </c>
      <c r="J10453" s="21" t="s">
        <v>128980</v>
      </c>
    </row>
    <row r="10454" spans="1:10" ht="44" customHeight="1">
      <c r="A10454" s="19" t="s">
        <v>128982</v>
      </c>
      <c r="B10454" s="24">
        <v>42</v>
      </c>
      <c r="C10454" s="22">
        <v>15</v>
      </c>
      <c r="D10454" s="21" t="s">
        <v>128851</v>
      </c>
      <c r="E10454" s="21" t="s">
        <v>128852</v>
      </c>
      <c r="F10454" s="21" t="s">
        <v>101563</v>
      </c>
      <c r="G10454" s="22">
        <v>10</v>
      </c>
      <c r="H10454" s="22">
        <v>0</v>
      </c>
      <c r="I10454" s="22">
        <v>0</v>
      </c>
      <c r="J10454" s="21" t="s">
        <v>128983</v>
      </c>
    </row>
    <row r="10455" spans="1:10" ht="32" customHeight="1">
      <c r="A10455" s="19" t="s">
        <v>128984</v>
      </c>
      <c r="B10455" s="24">
        <v>14</v>
      </c>
      <c r="C10455" s="22">
        <v>24</v>
      </c>
      <c r="D10455" s="21" t="s">
        <v>102676</v>
      </c>
      <c r="E10455" s="21" t="s">
        <v>102677</v>
      </c>
      <c r="F10455" s="21" t="s">
        <v>102449</v>
      </c>
      <c r="G10455" s="22">
        <v>10</v>
      </c>
      <c r="H10455" s="22">
        <v>10</v>
      </c>
      <c r="I10455" s="22">
        <v>15</v>
      </c>
      <c r="J10455" s="21" t="s">
        <v>128985</v>
      </c>
    </row>
    <row r="10456" spans="1:10" ht="44" customHeight="1">
      <c r="A10456" s="19" t="s">
        <v>128986</v>
      </c>
      <c r="B10456" s="24">
        <v>28</v>
      </c>
      <c r="C10456" s="22">
        <v>15</v>
      </c>
      <c r="D10456" s="21" t="s">
        <v>128987</v>
      </c>
      <c r="E10456" s="21" t="s">
        <v>128988</v>
      </c>
      <c r="F10456" s="21" t="s">
        <v>14739</v>
      </c>
      <c r="G10456" s="22">
        <v>10</v>
      </c>
      <c r="H10456" s="22">
        <v>0</v>
      </c>
      <c r="I10456" s="22">
        <v>0</v>
      </c>
      <c r="J10456" s="21" t="s">
        <v>128989</v>
      </c>
    </row>
    <row r="10457" spans="1:10" ht="44" customHeight="1">
      <c r="A10457" s="19" t="s">
        <v>128990</v>
      </c>
      <c r="B10457" s="24">
        <v>18</v>
      </c>
      <c r="C10457" s="22">
        <v>20</v>
      </c>
      <c r="D10457" s="21" t="s">
        <v>101552</v>
      </c>
      <c r="E10457" s="21" t="s">
        <v>101553</v>
      </c>
      <c r="F10457" s="21" t="s">
        <v>101623</v>
      </c>
      <c r="G10457" s="22">
        <v>2</v>
      </c>
      <c r="H10457" s="22">
        <v>14</v>
      </c>
      <c r="I10457" s="22">
        <v>19</v>
      </c>
      <c r="J10457" s="21" t="s">
        <v>128991</v>
      </c>
    </row>
    <row r="10458" spans="1:10" ht="44" customHeight="1">
      <c r="A10458" s="19" t="s">
        <v>128992</v>
      </c>
      <c r="B10458" s="24">
        <v>53</v>
      </c>
      <c r="C10458" s="22">
        <v>15</v>
      </c>
      <c r="D10458" s="21" t="s">
        <v>128993</v>
      </c>
      <c r="E10458" s="21" t="s">
        <v>128994</v>
      </c>
      <c r="F10458" s="22">
        <v>1</v>
      </c>
      <c r="G10458" s="22">
        <v>1</v>
      </c>
      <c r="H10458" s="22">
        <v>10</v>
      </c>
      <c r="I10458" s="22">
        <v>26</v>
      </c>
      <c r="J10458" s="21" t="s">
        <v>128995</v>
      </c>
    </row>
    <row r="10459" spans="1:10" ht="32" customHeight="1">
      <c r="A10459" s="19" t="s">
        <v>128996</v>
      </c>
      <c r="B10459" s="24">
        <v>29</v>
      </c>
      <c r="C10459" s="22">
        <v>15</v>
      </c>
      <c r="D10459" s="21" t="s">
        <v>109207</v>
      </c>
      <c r="E10459" s="21" t="s">
        <v>109208</v>
      </c>
      <c r="F10459" s="21" t="s">
        <v>101528</v>
      </c>
      <c r="G10459" s="22">
        <v>10</v>
      </c>
      <c r="H10459" s="22">
        <v>0</v>
      </c>
      <c r="I10459" s="22">
        <v>0</v>
      </c>
      <c r="J10459" s="21" t="s">
        <v>128997</v>
      </c>
    </row>
    <row r="10460" spans="1:10" ht="44" customHeight="1">
      <c r="A10460" s="19" t="s">
        <v>128998</v>
      </c>
      <c r="B10460" s="24">
        <v>39</v>
      </c>
      <c r="C10460" s="22">
        <v>24</v>
      </c>
      <c r="D10460" s="21" t="s">
        <v>110864</v>
      </c>
      <c r="E10460" s="21" t="s">
        <v>110865</v>
      </c>
      <c r="F10460" s="21" t="s">
        <v>102449</v>
      </c>
      <c r="G10460" s="22">
        <v>5</v>
      </c>
      <c r="H10460" s="22">
        <v>15</v>
      </c>
      <c r="I10460" s="22">
        <v>18</v>
      </c>
      <c r="J10460" s="21" t="s">
        <v>128999</v>
      </c>
    </row>
    <row r="10461" spans="1:10" ht="44" customHeight="1">
      <c r="A10461" s="19" t="s">
        <v>129000</v>
      </c>
      <c r="B10461" s="24">
        <v>39</v>
      </c>
      <c r="C10461" s="22">
        <v>24</v>
      </c>
      <c r="D10461" s="21" t="s">
        <v>110864</v>
      </c>
      <c r="E10461" s="21" t="s">
        <v>110865</v>
      </c>
      <c r="F10461" s="21" t="s">
        <v>102449</v>
      </c>
      <c r="G10461" s="22">
        <v>5</v>
      </c>
      <c r="H10461" s="22">
        <v>15</v>
      </c>
      <c r="I10461" s="22">
        <v>18</v>
      </c>
      <c r="J10461" s="21" t="s">
        <v>128999</v>
      </c>
    </row>
    <row r="10462" spans="1:10" ht="32" customHeight="1">
      <c r="A10462" s="19" t="s">
        <v>129001</v>
      </c>
      <c r="B10462" s="24">
        <v>33</v>
      </c>
      <c r="C10462" s="22">
        <v>25</v>
      </c>
      <c r="D10462" s="21" t="s">
        <v>117361</v>
      </c>
      <c r="E10462" s="21" t="s">
        <v>117362</v>
      </c>
      <c r="F10462" s="21" t="s">
        <v>101568</v>
      </c>
      <c r="G10462" s="22">
        <v>1</v>
      </c>
      <c r="H10462" s="22">
        <v>20</v>
      </c>
      <c r="I10462" s="22">
        <v>27</v>
      </c>
      <c r="J10462" s="21" t="s">
        <v>129002</v>
      </c>
    </row>
    <row r="10463" spans="1:10" ht="32" customHeight="1">
      <c r="A10463" s="19" t="s">
        <v>129003</v>
      </c>
      <c r="B10463" s="24">
        <v>33</v>
      </c>
      <c r="C10463" s="22">
        <v>25</v>
      </c>
      <c r="D10463" s="21" t="s">
        <v>117361</v>
      </c>
      <c r="E10463" s="21" t="s">
        <v>117362</v>
      </c>
      <c r="F10463" s="21" t="s">
        <v>101568</v>
      </c>
      <c r="G10463" s="22">
        <v>1</v>
      </c>
      <c r="H10463" s="22">
        <v>20</v>
      </c>
      <c r="I10463" s="22">
        <v>27</v>
      </c>
      <c r="J10463" s="21" t="s">
        <v>129002</v>
      </c>
    </row>
    <row r="10464" spans="1:10" ht="32" customHeight="1">
      <c r="A10464" s="19" t="s">
        <v>129004</v>
      </c>
      <c r="B10464" s="24">
        <v>33</v>
      </c>
      <c r="C10464" s="22">
        <v>25</v>
      </c>
      <c r="D10464" s="21" t="s">
        <v>117361</v>
      </c>
      <c r="E10464" s="21" t="s">
        <v>117362</v>
      </c>
      <c r="F10464" s="21" t="s">
        <v>101568</v>
      </c>
      <c r="G10464" s="22">
        <v>1</v>
      </c>
      <c r="H10464" s="22">
        <v>20</v>
      </c>
      <c r="I10464" s="22">
        <v>27</v>
      </c>
      <c r="J10464" s="21" t="s">
        <v>129002</v>
      </c>
    </row>
    <row r="10465" spans="1:10" ht="32" customHeight="1">
      <c r="A10465" s="19" t="s">
        <v>129005</v>
      </c>
      <c r="B10465" s="24">
        <v>33</v>
      </c>
      <c r="C10465" s="22">
        <v>25</v>
      </c>
      <c r="D10465" s="21" t="s">
        <v>117361</v>
      </c>
      <c r="E10465" s="21" t="s">
        <v>117362</v>
      </c>
      <c r="F10465" s="21" t="s">
        <v>101568</v>
      </c>
      <c r="G10465" s="22">
        <v>1</v>
      </c>
      <c r="H10465" s="22">
        <v>20</v>
      </c>
      <c r="I10465" s="22">
        <v>27</v>
      </c>
      <c r="J10465" s="21" t="s">
        <v>129002</v>
      </c>
    </row>
    <row r="10466" spans="1:10" ht="32" customHeight="1">
      <c r="A10466" s="19" t="s">
        <v>129006</v>
      </c>
      <c r="B10466" s="24">
        <v>33</v>
      </c>
      <c r="C10466" s="22">
        <v>25</v>
      </c>
      <c r="D10466" s="21" t="s">
        <v>117361</v>
      </c>
      <c r="E10466" s="21" t="s">
        <v>117362</v>
      </c>
      <c r="F10466" s="21" t="s">
        <v>101568</v>
      </c>
      <c r="G10466" s="22">
        <v>1</v>
      </c>
      <c r="H10466" s="22">
        <v>20</v>
      </c>
      <c r="I10466" s="22">
        <v>27</v>
      </c>
      <c r="J10466" s="21" t="s">
        <v>129002</v>
      </c>
    </row>
    <row r="10467" spans="1:10" ht="32" customHeight="1">
      <c r="A10467" s="19" t="s">
        <v>129007</v>
      </c>
      <c r="B10467" s="24">
        <v>33</v>
      </c>
      <c r="C10467" s="22">
        <v>25</v>
      </c>
      <c r="D10467" s="21" t="s">
        <v>117361</v>
      </c>
      <c r="E10467" s="21" t="s">
        <v>117362</v>
      </c>
      <c r="F10467" s="21" t="s">
        <v>101568</v>
      </c>
      <c r="G10467" s="22">
        <v>1</v>
      </c>
      <c r="H10467" s="22">
        <v>20</v>
      </c>
      <c r="I10467" s="22">
        <v>27</v>
      </c>
      <c r="J10467" s="21" t="s">
        <v>129002</v>
      </c>
    </row>
    <row r="10468" spans="1:10" ht="32" customHeight="1">
      <c r="A10468" s="19" t="s">
        <v>129008</v>
      </c>
      <c r="B10468" s="24">
        <v>33</v>
      </c>
      <c r="C10468" s="22">
        <v>25</v>
      </c>
      <c r="D10468" s="21" t="s">
        <v>117361</v>
      </c>
      <c r="E10468" s="21" t="s">
        <v>117362</v>
      </c>
      <c r="F10468" s="21" t="s">
        <v>101568</v>
      </c>
      <c r="G10468" s="22">
        <v>1</v>
      </c>
      <c r="H10468" s="22">
        <v>20</v>
      </c>
      <c r="I10468" s="22">
        <v>27</v>
      </c>
      <c r="J10468" s="21" t="s">
        <v>129002</v>
      </c>
    </row>
    <row r="10469" spans="1:10" ht="32" customHeight="1">
      <c r="A10469" s="19" t="s">
        <v>129009</v>
      </c>
      <c r="B10469" s="24">
        <v>33</v>
      </c>
      <c r="C10469" s="22">
        <v>25</v>
      </c>
      <c r="D10469" s="21" t="s">
        <v>117361</v>
      </c>
      <c r="E10469" s="21" t="s">
        <v>117362</v>
      </c>
      <c r="F10469" s="21" t="s">
        <v>101568</v>
      </c>
      <c r="G10469" s="22">
        <v>1</v>
      </c>
      <c r="H10469" s="22">
        <v>20</v>
      </c>
      <c r="I10469" s="22">
        <v>27</v>
      </c>
      <c r="J10469" s="21" t="s">
        <v>129002</v>
      </c>
    </row>
    <row r="10470" spans="1:10" ht="20" customHeight="1">
      <c r="A10470" s="27">
        <v>-999</v>
      </c>
      <c r="B10470" s="24">
        <v>-999</v>
      </c>
      <c r="C10470" s="22">
        <v>-999</v>
      </c>
      <c r="D10470" s="22">
        <v>-999</v>
      </c>
      <c r="E10470" s="22">
        <v>-999</v>
      </c>
      <c r="F10470" s="22">
        <v>-999</v>
      </c>
      <c r="G10470" s="22">
        <v>-999</v>
      </c>
      <c r="H10470" s="22">
        <v>-999</v>
      </c>
      <c r="I10470" s="22">
        <v>-999</v>
      </c>
      <c r="J10470" s="22">
        <v>-999</v>
      </c>
    </row>
    <row r="10471" spans="1:10" ht="20" customHeight="1">
      <c r="A10471" s="27">
        <v>-999</v>
      </c>
      <c r="B10471" s="24">
        <v>-999</v>
      </c>
      <c r="C10471" s="22">
        <v>-999</v>
      </c>
      <c r="D10471" s="22">
        <v>-999</v>
      </c>
      <c r="E10471" s="22">
        <v>-999</v>
      </c>
      <c r="F10471" s="22">
        <v>-999</v>
      </c>
      <c r="G10471" s="22">
        <v>-999</v>
      </c>
      <c r="H10471" s="22">
        <v>-999</v>
      </c>
      <c r="I10471" s="22">
        <v>-999</v>
      </c>
      <c r="J10471" s="22">
        <v>-999</v>
      </c>
    </row>
    <row r="10472" spans="1:10" ht="44" customHeight="1">
      <c r="A10472" s="19" t="s">
        <v>129010</v>
      </c>
      <c r="B10472" s="24">
        <v>41</v>
      </c>
      <c r="C10472" s="22">
        <v>23</v>
      </c>
      <c r="D10472" s="21" t="s">
        <v>113839</v>
      </c>
      <c r="E10472" s="21" t="s">
        <v>113840</v>
      </c>
      <c r="F10472" s="21" t="s">
        <v>102912</v>
      </c>
      <c r="G10472" s="22">
        <v>1</v>
      </c>
      <c r="H10472" s="22">
        <v>18</v>
      </c>
      <c r="I10472" s="22">
        <v>37</v>
      </c>
      <c r="J10472" s="21" t="s">
        <v>129011</v>
      </c>
    </row>
    <row r="10473" spans="1:10" ht="44" customHeight="1">
      <c r="A10473" s="19" t="s">
        <v>129012</v>
      </c>
      <c r="B10473" s="24">
        <v>41</v>
      </c>
      <c r="C10473" s="22">
        <v>23</v>
      </c>
      <c r="D10473" s="21" t="s">
        <v>113839</v>
      </c>
      <c r="E10473" s="21" t="s">
        <v>113840</v>
      </c>
      <c r="F10473" s="21" t="s">
        <v>102912</v>
      </c>
      <c r="G10473" s="22">
        <v>1</v>
      </c>
      <c r="H10473" s="22">
        <v>18</v>
      </c>
      <c r="I10473" s="22">
        <v>37</v>
      </c>
      <c r="J10473" s="21" t="s">
        <v>129011</v>
      </c>
    </row>
    <row r="10474" spans="1:10" ht="44" customHeight="1">
      <c r="A10474" s="19" t="s">
        <v>129013</v>
      </c>
      <c r="B10474" s="24">
        <v>41</v>
      </c>
      <c r="C10474" s="22">
        <v>23</v>
      </c>
      <c r="D10474" s="21" t="s">
        <v>113839</v>
      </c>
      <c r="E10474" s="21" t="s">
        <v>113840</v>
      </c>
      <c r="F10474" s="21" t="s">
        <v>102912</v>
      </c>
      <c r="G10474" s="22">
        <v>1</v>
      </c>
      <c r="H10474" s="22">
        <v>18</v>
      </c>
      <c r="I10474" s="22">
        <v>37</v>
      </c>
      <c r="J10474" s="21" t="s">
        <v>129011</v>
      </c>
    </row>
    <row r="10475" spans="1:10" ht="44" customHeight="1">
      <c r="A10475" s="19" t="s">
        <v>129014</v>
      </c>
      <c r="B10475" s="24">
        <v>41</v>
      </c>
      <c r="C10475" s="22">
        <v>23</v>
      </c>
      <c r="D10475" s="21" t="s">
        <v>113839</v>
      </c>
      <c r="E10475" s="21" t="s">
        <v>113840</v>
      </c>
      <c r="F10475" s="21" t="s">
        <v>102912</v>
      </c>
      <c r="G10475" s="22">
        <v>1</v>
      </c>
      <c r="H10475" s="22">
        <v>18</v>
      </c>
      <c r="I10475" s="22">
        <v>37</v>
      </c>
      <c r="J10475" s="21" t="s">
        <v>129011</v>
      </c>
    </row>
    <row r="10476" spans="1:10" ht="44" customHeight="1">
      <c r="A10476" s="19" t="s">
        <v>129015</v>
      </c>
      <c r="B10476" s="24">
        <v>41</v>
      </c>
      <c r="C10476" s="22">
        <v>23</v>
      </c>
      <c r="D10476" s="21" t="s">
        <v>113839</v>
      </c>
      <c r="E10476" s="21" t="s">
        <v>113840</v>
      </c>
      <c r="F10476" s="21" t="s">
        <v>102912</v>
      </c>
      <c r="G10476" s="22">
        <v>1</v>
      </c>
      <c r="H10476" s="22">
        <v>18</v>
      </c>
      <c r="I10476" s="22">
        <v>37</v>
      </c>
      <c r="J10476" s="21" t="s">
        <v>129011</v>
      </c>
    </row>
    <row r="10477" spans="1:10" ht="44" customHeight="1">
      <c r="A10477" s="19" t="s">
        <v>129016</v>
      </c>
      <c r="B10477" s="24">
        <v>41</v>
      </c>
      <c r="C10477" s="22">
        <v>23</v>
      </c>
      <c r="D10477" s="21" t="s">
        <v>113839</v>
      </c>
      <c r="E10477" s="21" t="s">
        <v>113840</v>
      </c>
      <c r="F10477" s="21" t="s">
        <v>102912</v>
      </c>
      <c r="G10477" s="22">
        <v>1</v>
      </c>
      <c r="H10477" s="22">
        <v>18</v>
      </c>
      <c r="I10477" s="22">
        <v>37</v>
      </c>
      <c r="J10477" s="21" t="s">
        <v>129011</v>
      </c>
    </row>
    <row r="10478" spans="1:10" ht="44" customHeight="1">
      <c r="A10478" s="19" t="s">
        <v>129017</v>
      </c>
      <c r="B10478" s="24">
        <v>41</v>
      </c>
      <c r="C10478" s="22">
        <v>20</v>
      </c>
      <c r="D10478" s="21" t="s">
        <v>103310</v>
      </c>
      <c r="E10478" s="21" t="s">
        <v>103311</v>
      </c>
      <c r="F10478" s="21" t="s">
        <v>101623</v>
      </c>
      <c r="G10478" s="22">
        <v>1</v>
      </c>
      <c r="H10478" s="22">
        <v>15</v>
      </c>
      <c r="I10478" s="22">
        <v>20</v>
      </c>
      <c r="J10478" s="21" t="s">
        <v>129018</v>
      </c>
    </row>
    <row r="10479" spans="1:10" ht="44" customHeight="1">
      <c r="A10479" s="19" t="s">
        <v>129019</v>
      </c>
      <c r="B10479" s="24">
        <v>41</v>
      </c>
      <c r="C10479" s="22">
        <v>20</v>
      </c>
      <c r="D10479" s="21" t="s">
        <v>103310</v>
      </c>
      <c r="E10479" s="21" t="s">
        <v>103311</v>
      </c>
      <c r="F10479" s="21" t="s">
        <v>101623</v>
      </c>
      <c r="G10479" s="22">
        <v>1</v>
      </c>
      <c r="H10479" s="22">
        <v>15</v>
      </c>
      <c r="I10479" s="22">
        <v>20</v>
      </c>
      <c r="J10479" s="21" t="s">
        <v>129018</v>
      </c>
    </row>
    <row r="10480" spans="1:10" ht="32" customHeight="1">
      <c r="A10480" s="19" t="s">
        <v>129020</v>
      </c>
      <c r="B10480" s="24">
        <v>21</v>
      </c>
      <c r="C10480" s="22">
        <v>15</v>
      </c>
      <c r="D10480" s="21" t="s">
        <v>103167</v>
      </c>
      <c r="E10480" s="21" t="s">
        <v>103168</v>
      </c>
      <c r="F10480" s="21" t="s">
        <v>101694</v>
      </c>
      <c r="G10480" s="22">
        <v>1</v>
      </c>
      <c r="H10480" s="22">
        <v>9</v>
      </c>
      <c r="I10480" s="22">
        <v>14</v>
      </c>
      <c r="J10480" s="21" t="s">
        <v>129021</v>
      </c>
    </row>
    <row r="10481" spans="1:10" ht="32" customHeight="1">
      <c r="A10481" s="19" t="s">
        <v>129022</v>
      </c>
      <c r="B10481" s="24">
        <v>21</v>
      </c>
      <c r="C10481" s="22">
        <v>15</v>
      </c>
      <c r="D10481" s="21" t="s">
        <v>103167</v>
      </c>
      <c r="E10481" s="21" t="s">
        <v>103168</v>
      </c>
      <c r="F10481" s="21" t="s">
        <v>101694</v>
      </c>
      <c r="G10481" s="22">
        <v>1</v>
      </c>
      <c r="H10481" s="22">
        <v>9</v>
      </c>
      <c r="I10481" s="22">
        <v>14</v>
      </c>
      <c r="J10481" s="21" t="s">
        <v>129021</v>
      </c>
    </row>
    <row r="10482" spans="1:10" ht="32" customHeight="1">
      <c r="A10482" s="19" t="s">
        <v>129023</v>
      </c>
      <c r="B10482" s="24">
        <v>21</v>
      </c>
      <c r="C10482" s="22">
        <v>15</v>
      </c>
      <c r="D10482" s="21" t="s">
        <v>103167</v>
      </c>
      <c r="E10482" s="21" t="s">
        <v>103168</v>
      </c>
      <c r="F10482" s="21" t="s">
        <v>101694</v>
      </c>
      <c r="G10482" s="22">
        <v>1</v>
      </c>
      <c r="H10482" s="22">
        <v>9</v>
      </c>
      <c r="I10482" s="22">
        <v>14</v>
      </c>
      <c r="J10482" s="21" t="s">
        <v>129021</v>
      </c>
    </row>
    <row r="10483" spans="1:10" ht="32" customHeight="1">
      <c r="A10483" s="19" t="s">
        <v>129024</v>
      </c>
      <c r="B10483" s="24">
        <v>14</v>
      </c>
      <c r="C10483" s="22">
        <v>19</v>
      </c>
      <c r="D10483" s="21" t="s">
        <v>129025</v>
      </c>
      <c r="E10483" s="21" t="s">
        <v>129026</v>
      </c>
      <c r="F10483" s="21" t="s">
        <v>101548</v>
      </c>
      <c r="G10483" s="22">
        <v>5</v>
      </c>
      <c r="H10483" s="22">
        <v>10</v>
      </c>
      <c r="I10483" s="22">
        <v>21</v>
      </c>
      <c r="J10483" s="21" t="s">
        <v>129027</v>
      </c>
    </row>
    <row r="10484" spans="1:10" ht="32" customHeight="1">
      <c r="A10484" s="19" t="s">
        <v>129028</v>
      </c>
      <c r="B10484" s="24">
        <v>21</v>
      </c>
      <c r="C10484" s="22">
        <v>15</v>
      </c>
      <c r="D10484" s="21" t="s">
        <v>104101</v>
      </c>
      <c r="E10484" s="21" t="s">
        <v>104102</v>
      </c>
      <c r="F10484" s="21" t="s">
        <v>101694</v>
      </c>
      <c r="G10484" s="22">
        <v>2</v>
      </c>
      <c r="H10484" s="22">
        <v>9</v>
      </c>
      <c r="I10484" s="22">
        <v>14</v>
      </c>
      <c r="J10484" s="21" t="s">
        <v>129029</v>
      </c>
    </row>
    <row r="10485" spans="1:10" ht="20" customHeight="1">
      <c r="A10485" s="27">
        <v>-999</v>
      </c>
      <c r="B10485" s="24">
        <v>-999</v>
      </c>
      <c r="C10485" s="22">
        <v>-999</v>
      </c>
      <c r="D10485" s="22">
        <v>-999</v>
      </c>
      <c r="E10485" s="22">
        <v>-999</v>
      </c>
      <c r="F10485" s="22">
        <v>-999</v>
      </c>
      <c r="G10485" s="22">
        <v>-999</v>
      </c>
      <c r="H10485" s="22">
        <v>-999</v>
      </c>
      <c r="I10485" s="22">
        <v>-999</v>
      </c>
      <c r="J10485" s="22">
        <v>-999</v>
      </c>
    </row>
    <row r="10486" spans="1:10" ht="32" customHeight="1">
      <c r="A10486" s="19" t="s">
        <v>129030</v>
      </c>
      <c r="B10486" s="24">
        <v>22</v>
      </c>
      <c r="C10486" s="22">
        <v>15</v>
      </c>
      <c r="D10486" s="21" t="s">
        <v>129031</v>
      </c>
      <c r="E10486" s="21" t="s">
        <v>129032</v>
      </c>
      <c r="F10486" s="21" t="s">
        <v>14739</v>
      </c>
      <c r="G10486" s="22">
        <v>10</v>
      </c>
      <c r="H10486" s="22">
        <v>0</v>
      </c>
      <c r="I10486" s="22">
        <v>0</v>
      </c>
      <c r="J10486" s="21" t="s">
        <v>129033</v>
      </c>
    </row>
    <row r="10487" spans="1:10" ht="32" customHeight="1">
      <c r="A10487" s="19" t="s">
        <v>129034</v>
      </c>
      <c r="B10487" s="24">
        <v>13</v>
      </c>
      <c r="C10487" s="22">
        <v>15</v>
      </c>
      <c r="D10487" s="21" t="s">
        <v>129035</v>
      </c>
      <c r="E10487" s="21" t="s">
        <v>129036</v>
      </c>
      <c r="F10487" s="21" t="s">
        <v>14739</v>
      </c>
      <c r="G10487" s="22">
        <v>10</v>
      </c>
      <c r="H10487" s="22">
        <v>0</v>
      </c>
      <c r="I10487" s="22">
        <v>0</v>
      </c>
      <c r="J10487" s="21" t="s">
        <v>129037</v>
      </c>
    </row>
    <row r="10488" spans="1:10" ht="32" customHeight="1">
      <c r="A10488" s="19" t="s">
        <v>129038</v>
      </c>
      <c r="B10488" s="24">
        <v>19</v>
      </c>
      <c r="C10488" s="22">
        <v>15</v>
      </c>
      <c r="D10488" s="21" t="s">
        <v>129039</v>
      </c>
      <c r="E10488" s="21" t="s">
        <v>129040</v>
      </c>
      <c r="F10488" s="21" t="s">
        <v>14739</v>
      </c>
      <c r="G10488" s="22">
        <v>10</v>
      </c>
      <c r="H10488" s="22">
        <v>0</v>
      </c>
      <c r="I10488" s="22">
        <v>0</v>
      </c>
      <c r="J10488" s="21" t="s">
        <v>129041</v>
      </c>
    </row>
    <row r="10489" spans="1:10" ht="20" customHeight="1">
      <c r="A10489" s="27">
        <v>-999</v>
      </c>
      <c r="B10489" s="24">
        <v>-999</v>
      </c>
      <c r="C10489" s="22">
        <v>-999</v>
      </c>
      <c r="D10489" s="22">
        <v>-999</v>
      </c>
      <c r="E10489" s="22">
        <v>-999</v>
      </c>
      <c r="F10489" s="22">
        <v>-999</v>
      </c>
      <c r="G10489" s="22">
        <v>-999</v>
      </c>
      <c r="H10489" s="22">
        <v>-999</v>
      </c>
      <c r="I10489" s="22">
        <v>-999</v>
      </c>
      <c r="J10489" s="22">
        <v>-999</v>
      </c>
    </row>
    <row r="10490" spans="1:10" ht="32" customHeight="1">
      <c r="A10490" s="19" t="s">
        <v>129042</v>
      </c>
      <c r="B10490" s="24">
        <v>16</v>
      </c>
      <c r="C10490" s="22">
        <v>22</v>
      </c>
      <c r="D10490" s="21" t="s">
        <v>109225</v>
      </c>
      <c r="E10490" s="21" t="s">
        <v>109226</v>
      </c>
      <c r="F10490" s="21" t="s">
        <v>104448</v>
      </c>
      <c r="G10490" s="22">
        <v>6</v>
      </c>
      <c r="H10490" s="22">
        <v>9</v>
      </c>
      <c r="I10490" s="22">
        <v>12</v>
      </c>
      <c r="J10490" s="21" t="s">
        <v>129043</v>
      </c>
    </row>
    <row r="10491" spans="1:10" ht="32" customHeight="1">
      <c r="A10491" s="19" t="s">
        <v>129044</v>
      </c>
      <c r="B10491" s="24">
        <v>17</v>
      </c>
      <c r="C10491" s="22">
        <v>15</v>
      </c>
      <c r="D10491" s="21" t="s">
        <v>129045</v>
      </c>
      <c r="E10491" s="21" t="s">
        <v>129046</v>
      </c>
      <c r="F10491" s="21" t="s">
        <v>14739</v>
      </c>
      <c r="G10491" s="22">
        <v>10</v>
      </c>
      <c r="H10491" s="22">
        <v>0</v>
      </c>
      <c r="I10491" s="22">
        <v>0</v>
      </c>
      <c r="J10491" s="21" t="s">
        <v>129047</v>
      </c>
    </row>
    <row r="10492" spans="1:10" ht="20" customHeight="1">
      <c r="A10492" s="27">
        <v>-999</v>
      </c>
      <c r="B10492" s="24">
        <v>-999</v>
      </c>
      <c r="C10492" s="22">
        <v>-999</v>
      </c>
      <c r="D10492" s="22">
        <v>-999</v>
      </c>
      <c r="E10492" s="22">
        <v>-999</v>
      </c>
      <c r="F10492" s="22">
        <v>-999</v>
      </c>
      <c r="G10492" s="22">
        <v>-999</v>
      </c>
      <c r="H10492" s="22">
        <v>-999</v>
      </c>
      <c r="I10492" s="22">
        <v>-999</v>
      </c>
      <c r="J10492" s="22">
        <v>-999</v>
      </c>
    </row>
    <row r="10493" spans="1:10" ht="32" customHeight="1">
      <c r="A10493" s="19" t="s">
        <v>129048</v>
      </c>
      <c r="B10493" s="24">
        <v>18</v>
      </c>
      <c r="C10493" s="22">
        <v>15</v>
      </c>
      <c r="D10493" s="21" t="s">
        <v>129049</v>
      </c>
      <c r="E10493" s="21" t="s">
        <v>129050</v>
      </c>
      <c r="F10493" s="21" t="s">
        <v>101528</v>
      </c>
      <c r="G10493" s="22">
        <v>10</v>
      </c>
      <c r="H10493" s="22">
        <v>0</v>
      </c>
      <c r="I10493" s="22">
        <v>0</v>
      </c>
      <c r="J10493" s="21" t="s">
        <v>129051</v>
      </c>
    </row>
    <row r="10494" spans="1:10" ht="32" customHeight="1">
      <c r="A10494" s="19" t="s">
        <v>129052</v>
      </c>
      <c r="B10494" s="24">
        <v>28</v>
      </c>
      <c r="C10494" s="22">
        <v>15</v>
      </c>
      <c r="D10494" s="21" t="s">
        <v>114077</v>
      </c>
      <c r="E10494" s="21" t="s">
        <v>114078</v>
      </c>
      <c r="F10494" s="21" t="s">
        <v>14739</v>
      </c>
      <c r="G10494" s="22">
        <v>10</v>
      </c>
      <c r="H10494" s="22">
        <v>0</v>
      </c>
      <c r="I10494" s="22">
        <v>0</v>
      </c>
      <c r="J10494" s="21" t="s">
        <v>116910</v>
      </c>
    </row>
    <row r="10495" spans="1:10" ht="20" customHeight="1">
      <c r="A10495" s="27">
        <v>-999</v>
      </c>
      <c r="B10495" s="24">
        <v>-999</v>
      </c>
      <c r="C10495" s="22">
        <v>-999</v>
      </c>
      <c r="D10495" s="22">
        <v>-999</v>
      </c>
      <c r="E10495" s="22">
        <v>-999</v>
      </c>
      <c r="F10495" s="22">
        <v>-999</v>
      </c>
      <c r="G10495" s="22">
        <v>-999</v>
      </c>
      <c r="H10495" s="22">
        <v>-999</v>
      </c>
      <c r="I10495" s="22">
        <v>-999</v>
      </c>
      <c r="J10495" s="22">
        <v>-999</v>
      </c>
    </row>
    <row r="10496" spans="1:10" ht="44" customHeight="1">
      <c r="A10496" s="19" t="s">
        <v>129053</v>
      </c>
      <c r="B10496" s="24">
        <v>18</v>
      </c>
      <c r="C10496" s="22">
        <v>15</v>
      </c>
      <c r="D10496" s="21" t="s">
        <v>125866</v>
      </c>
      <c r="E10496" s="21" t="s">
        <v>125867</v>
      </c>
      <c r="F10496" s="21" t="s">
        <v>101563</v>
      </c>
      <c r="G10496" s="22">
        <v>10</v>
      </c>
      <c r="H10496" s="22">
        <v>0</v>
      </c>
      <c r="I10496" s="22">
        <v>0</v>
      </c>
      <c r="J10496" s="21" t="s">
        <v>129054</v>
      </c>
    </row>
    <row r="10497" spans="1:10" ht="32" customHeight="1">
      <c r="A10497" s="19" t="s">
        <v>129055</v>
      </c>
      <c r="B10497" s="24">
        <v>13</v>
      </c>
      <c r="C10497" s="22">
        <v>15</v>
      </c>
      <c r="D10497" s="21" t="s">
        <v>129056</v>
      </c>
      <c r="E10497" s="21" t="s">
        <v>129057</v>
      </c>
      <c r="F10497" s="21" t="s">
        <v>101528</v>
      </c>
      <c r="G10497" s="22">
        <v>10</v>
      </c>
      <c r="H10497" s="22">
        <v>0</v>
      </c>
      <c r="I10497" s="22">
        <v>0</v>
      </c>
      <c r="J10497" s="21" t="s">
        <v>129058</v>
      </c>
    </row>
    <row r="10498" spans="1:10" ht="20" customHeight="1">
      <c r="A10498" s="27">
        <v>-999</v>
      </c>
      <c r="B10498" s="24">
        <v>-999</v>
      </c>
      <c r="C10498" s="22">
        <v>-999</v>
      </c>
      <c r="D10498" s="22">
        <v>-999</v>
      </c>
      <c r="E10498" s="22">
        <v>-999</v>
      </c>
      <c r="F10498" s="22">
        <v>-999</v>
      </c>
      <c r="G10498" s="22">
        <v>-999</v>
      </c>
      <c r="H10498" s="22">
        <v>-999</v>
      </c>
      <c r="I10498" s="22">
        <v>-999</v>
      </c>
      <c r="J10498" s="22">
        <v>-999</v>
      </c>
    </row>
    <row r="10499" spans="1:10" ht="44" customHeight="1">
      <c r="A10499" s="19" t="s">
        <v>129059</v>
      </c>
      <c r="B10499" s="24">
        <v>13</v>
      </c>
      <c r="C10499" s="22">
        <v>15</v>
      </c>
      <c r="D10499" s="21" t="s">
        <v>115063</v>
      </c>
      <c r="E10499" s="21" t="s">
        <v>115064</v>
      </c>
      <c r="F10499" s="21" t="s">
        <v>101554</v>
      </c>
      <c r="G10499" s="22">
        <v>10</v>
      </c>
      <c r="H10499" s="22">
        <v>0</v>
      </c>
      <c r="I10499" s="22">
        <v>0</v>
      </c>
      <c r="J10499" s="21" t="s">
        <v>129060</v>
      </c>
    </row>
    <row r="10500" spans="1:10" ht="44" customHeight="1">
      <c r="A10500" s="19" t="s">
        <v>129061</v>
      </c>
      <c r="B10500" s="24">
        <v>22</v>
      </c>
      <c r="C10500" s="22">
        <v>16</v>
      </c>
      <c r="D10500" s="21" t="s">
        <v>104772</v>
      </c>
      <c r="E10500" s="21" t="s">
        <v>104773</v>
      </c>
      <c r="F10500" s="21" t="s">
        <v>102171</v>
      </c>
      <c r="G10500" s="22">
        <v>1</v>
      </c>
      <c r="H10500" s="22">
        <v>11</v>
      </c>
      <c r="I10500" s="22">
        <v>24</v>
      </c>
      <c r="J10500" s="21" t="s">
        <v>129062</v>
      </c>
    </row>
    <row r="10501" spans="1:10" ht="32" customHeight="1">
      <c r="A10501" s="19" t="s">
        <v>129063</v>
      </c>
      <c r="B10501" s="24">
        <v>24</v>
      </c>
      <c r="C10501" s="22">
        <v>15</v>
      </c>
      <c r="D10501" s="21" t="s">
        <v>126399</v>
      </c>
      <c r="E10501" s="21" t="s">
        <v>126400</v>
      </c>
      <c r="F10501" s="21" t="s">
        <v>101568</v>
      </c>
      <c r="G10501" s="22">
        <v>1</v>
      </c>
      <c r="H10501" s="22">
        <v>10</v>
      </c>
      <c r="I10501" s="22">
        <v>14</v>
      </c>
      <c r="J10501" s="21" t="s">
        <v>129064</v>
      </c>
    </row>
    <row r="10502" spans="1:10" ht="32" customHeight="1">
      <c r="A10502" s="19" t="s">
        <v>129065</v>
      </c>
      <c r="B10502" s="24">
        <v>24</v>
      </c>
      <c r="C10502" s="22">
        <v>15</v>
      </c>
      <c r="D10502" s="21" t="s">
        <v>126399</v>
      </c>
      <c r="E10502" s="21" t="s">
        <v>126400</v>
      </c>
      <c r="F10502" s="21" t="s">
        <v>101568</v>
      </c>
      <c r="G10502" s="22">
        <v>1</v>
      </c>
      <c r="H10502" s="22">
        <v>10</v>
      </c>
      <c r="I10502" s="22">
        <v>14</v>
      </c>
      <c r="J10502" s="21" t="s">
        <v>129064</v>
      </c>
    </row>
    <row r="10503" spans="1:10" ht="32" customHeight="1">
      <c r="A10503" s="19" t="s">
        <v>129066</v>
      </c>
      <c r="B10503" s="24">
        <v>64</v>
      </c>
      <c r="C10503" s="22">
        <v>15</v>
      </c>
      <c r="D10503" s="21" t="s">
        <v>105112</v>
      </c>
      <c r="E10503" s="21" t="s">
        <v>105113</v>
      </c>
      <c r="F10503" s="21" t="s">
        <v>101554</v>
      </c>
      <c r="G10503" s="22">
        <v>10</v>
      </c>
      <c r="H10503" s="22">
        <v>0</v>
      </c>
      <c r="I10503" s="22">
        <v>0</v>
      </c>
      <c r="J10503" s="21" t="s">
        <v>117772</v>
      </c>
    </row>
    <row r="10504" spans="1:10" ht="44" customHeight="1">
      <c r="A10504" s="19" t="s">
        <v>129067</v>
      </c>
      <c r="B10504" s="24">
        <v>13</v>
      </c>
      <c r="C10504" s="22">
        <v>15</v>
      </c>
      <c r="D10504" s="21" t="s">
        <v>106630</v>
      </c>
      <c r="E10504" s="21" t="s">
        <v>106631</v>
      </c>
      <c r="F10504" s="21" t="s">
        <v>101554</v>
      </c>
      <c r="G10504" s="22">
        <v>10</v>
      </c>
      <c r="H10504" s="22">
        <v>0</v>
      </c>
      <c r="I10504" s="22">
        <v>0</v>
      </c>
      <c r="J10504" s="21" t="s">
        <v>129068</v>
      </c>
    </row>
    <row r="10505" spans="1:10" ht="32" customHeight="1">
      <c r="A10505" s="19" t="s">
        <v>129069</v>
      </c>
      <c r="B10505" s="24">
        <v>23</v>
      </c>
      <c r="C10505" s="22">
        <v>27</v>
      </c>
      <c r="D10505" s="21" t="s">
        <v>129070</v>
      </c>
      <c r="E10505" s="21" t="s">
        <v>129071</v>
      </c>
      <c r="F10505" s="21" t="s">
        <v>102769</v>
      </c>
      <c r="G10505" s="22">
        <v>4</v>
      </c>
      <c r="H10505" s="22">
        <v>19</v>
      </c>
      <c r="I10505" s="22">
        <v>35</v>
      </c>
      <c r="J10505" s="21" t="s">
        <v>129072</v>
      </c>
    </row>
    <row r="10506" spans="1:10" ht="32" customHeight="1">
      <c r="A10506" s="19" t="s">
        <v>129073</v>
      </c>
      <c r="B10506" s="24">
        <v>12</v>
      </c>
      <c r="C10506" s="22">
        <v>15</v>
      </c>
      <c r="D10506" s="21" t="s">
        <v>129074</v>
      </c>
      <c r="E10506" s="21" t="s">
        <v>129075</v>
      </c>
      <c r="F10506" s="21" t="s">
        <v>101522</v>
      </c>
      <c r="G10506" s="22">
        <v>10</v>
      </c>
      <c r="H10506" s="22">
        <v>0</v>
      </c>
      <c r="I10506" s="22">
        <v>0</v>
      </c>
      <c r="J10506" s="21" t="s">
        <v>129076</v>
      </c>
    </row>
    <row r="10507" spans="1:10" ht="32" customHeight="1">
      <c r="A10507" s="19" t="s">
        <v>129077</v>
      </c>
      <c r="B10507" s="24">
        <v>17</v>
      </c>
      <c r="C10507" s="22">
        <v>15</v>
      </c>
      <c r="D10507" s="21" t="s">
        <v>103105</v>
      </c>
      <c r="E10507" s="21" t="s">
        <v>103106</v>
      </c>
      <c r="F10507" s="21" t="s">
        <v>101563</v>
      </c>
      <c r="G10507" s="22">
        <v>10</v>
      </c>
      <c r="H10507" s="22">
        <v>0</v>
      </c>
      <c r="I10507" s="22">
        <v>0</v>
      </c>
      <c r="J10507" s="21" t="s">
        <v>129078</v>
      </c>
    </row>
    <row r="10508" spans="1:10" ht="32" customHeight="1">
      <c r="A10508" s="19" t="s">
        <v>129079</v>
      </c>
      <c r="B10508" s="24">
        <v>13</v>
      </c>
      <c r="C10508" s="22">
        <v>15</v>
      </c>
      <c r="D10508" s="21" t="s">
        <v>129080</v>
      </c>
      <c r="E10508" s="21" t="s">
        <v>129081</v>
      </c>
      <c r="F10508" s="21" t="s">
        <v>14739</v>
      </c>
      <c r="G10508" s="22">
        <v>10</v>
      </c>
      <c r="H10508" s="22">
        <v>0</v>
      </c>
      <c r="I10508" s="22">
        <v>0</v>
      </c>
      <c r="J10508" s="21" t="s">
        <v>129082</v>
      </c>
    </row>
    <row r="10509" spans="1:10" ht="20" customHeight="1">
      <c r="A10509" s="27">
        <v>-999</v>
      </c>
      <c r="B10509" s="24">
        <v>-999</v>
      </c>
      <c r="C10509" s="22">
        <v>-999</v>
      </c>
      <c r="D10509" s="22">
        <v>-999</v>
      </c>
      <c r="E10509" s="22">
        <v>-999</v>
      </c>
      <c r="F10509" s="22">
        <v>-999</v>
      </c>
      <c r="G10509" s="22">
        <v>-999</v>
      </c>
      <c r="H10509" s="22">
        <v>-999</v>
      </c>
      <c r="I10509" s="22">
        <v>-999</v>
      </c>
      <c r="J10509" s="22">
        <v>-999</v>
      </c>
    </row>
    <row r="10510" spans="1:10" ht="32" customHeight="1">
      <c r="A10510" s="19" t="s">
        <v>129083</v>
      </c>
      <c r="B10510" s="24">
        <v>23</v>
      </c>
      <c r="C10510" s="22">
        <v>15</v>
      </c>
      <c r="D10510" s="21" t="s">
        <v>105676</v>
      </c>
      <c r="E10510" s="21" t="s">
        <v>105677</v>
      </c>
      <c r="F10510" s="21" t="s">
        <v>101554</v>
      </c>
      <c r="G10510" s="22">
        <v>10</v>
      </c>
      <c r="H10510" s="22">
        <v>0</v>
      </c>
      <c r="I10510" s="22">
        <v>0</v>
      </c>
      <c r="J10510" s="21" t="s">
        <v>129084</v>
      </c>
    </row>
    <row r="10511" spans="1:10" ht="32" customHeight="1">
      <c r="A10511" s="19" t="s">
        <v>129085</v>
      </c>
      <c r="B10511" s="24">
        <v>22</v>
      </c>
      <c r="C10511" s="22">
        <v>24</v>
      </c>
      <c r="D10511" s="21" t="s">
        <v>129086</v>
      </c>
      <c r="E10511" s="21" t="s">
        <v>129087</v>
      </c>
      <c r="F10511" s="21" t="s">
        <v>101817</v>
      </c>
      <c r="G10511" s="22">
        <v>12</v>
      </c>
      <c r="H10511" s="22">
        <v>8</v>
      </c>
      <c r="I10511" s="22">
        <v>18</v>
      </c>
      <c r="J10511" s="21" t="s">
        <v>129088</v>
      </c>
    </row>
    <row r="10512" spans="1:10" ht="32" customHeight="1">
      <c r="A10512" s="19" t="s">
        <v>129089</v>
      </c>
      <c r="B10512" s="24">
        <v>23</v>
      </c>
      <c r="C10512" s="22">
        <v>15</v>
      </c>
      <c r="D10512" s="21" t="s">
        <v>101692</v>
      </c>
      <c r="E10512" s="21" t="s">
        <v>101693</v>
      </c>
      <c r="F10512" s="21" t="s">
        <v>101554</v>
      </c>
      <c r="G10512" s="22">
        <v>10</v>
      </c>
      <c r="H10512" s="22">
        <v>0</v>
      </c>
      <c r="I10512" s="22">
        <v>0</v>
      </c>
      <c r="J10512" s="21" t="s">
        <v>106085</v>
      </c>
    </row>
    <row r="10513" spans="1:10" ht="32" customHeight="1">
      <c r="A10513" s="19" t="s">
        <v>129090</v>
      </c>
      <c r="B10513" s="24">
        <v>24</v>
      </c>
      <c r="C10513" s="22">
        <v>15</v>
      </c>
      <c r="D10513" s="21" t="s">
        <v>114208</v>
      </c>
      <c r="E10513" s="21" t="s">
        <v>114209</v>
      </c>
      <c r="F10513" s="21" t="s">
        <v>101554</v>
      </c>
      <c r="G10513" s="22">
        <v>10</v>
      </c>
      <c r="H10513" s="22">
        <v>0</v>
      </c>
      <c r="I10513" s="22">
        <v>0</v>
      </c>
      <c r="J10513" s="21" t="s">
        <v>114210</v>
      </c>
    </row>
    <row r="10514" spans="1:10" ht="32" customHeight="1">
      <c r="A10514" s="19" t="s">
        <v>129091</v>
      </c>
      <c r="B10514" s="24">
        <v>40</v>
      </c>
      <c r="C10514" s="22">
        <v>23</v>
      </c>
      <c r="D10514" s="21" t="s">
        <v>102880</v>
      </c>
      <c r="E10514" s="21" t="s">
        <v>102881</v>
      </c>
      <c r="F10514" s="21" t="s">
        <v>102157</v>
      </c>
      <c r="G10514" s="22">
        <v>7</v>
      </c>
      <c r="H10514" s="22">
        <v>12</v>
      </c>
      <c r="I10514" s="22">
        <v>19</v>
      </c>
      <c r="J10514" s="21" t="s">
        <v>106876</v>
      </c>
    </row>
    <row r="10515" spans="1:10" ht="20" customHeight="1">
      <c r="A10515" s="27">
        <v>-999</v>
      </c>
      <c r="B10515" s="24">
        <v>-999</v>
      </c>
      <c r="C10515" s="22">
        <v>-999</v>
      </c>
      <c r="D10515" s="22">
        <v>-999</v>
      </c>
      <c r="E10515" s="22">
        <v>-999</v>
      </c>
      <c r="F10515" s="22">
        <v>-999</v>
      </c>
      <c r="G10515" s="22">
        <v>-999</v>
      </c>
      <c r="H10515" s="22">
        <v>-999</v>
      </c>
      <c r="I10515" s="22">
        <v>-999</v>
      </c>
      <c r="J10515" s="22">
        <v>-999</v>
      </c>
    </row>
    <row r="10516" spans="1:10" ht="44" customHeight="1">
      <c r="A10516" s="19" t="s">
        <v>129092</v>
      </c>
      <c r="B10516" s="24">
        <v>17</v>
      </c>
      <c r="C10516" s="22">
        <v>19</v>
      </c>
      <c r="D10516" s="21" t="s">
        <v>129093</v>
      </c>
      <c r="E10516" s="21" t="s">
        <v>129094</v>
      </c>
      <c r="F10516" s="21" t="s">
        <v>101548</v>
      </c>
      <c r="G10516" s="22">
        <v>3</v>
      </c>
      <c r="H10516" s="22">
        <v>12</v>
      </c>
      <c r="I10516" s="22">
        <v>16</v>
      </c>
      <c r="J10516" s="21" t="s">
        <v>129095</v>
      </c>
    </row>
    <row r="10517" spans="1:10" ht="44" customHeight="1">
      <c r="A10517" s="19" t="s">
        <v>129096</v>
      </c>
      <c r="B10517" s="24">
        <v>52</v>
      </c>
      <c r="C10517" s="22">
        <v>35</v>
      </c>
      <c r="D10517" s="21" t="s">
        <v>129097</v>
      </c>
      <c r="E10517" s="21" t="s">
        <v>129098</v>
      </c>
      <c r="F10517" s="21" t="s">
        <v>101568</v>
      </c>
      <c r="G10517" s="22">
        <v>1</v>
      </c>
      <c r="H10517" s="22">
        <v>30</v>
      </c>
      <c r="I10517" s="22">
        <v>47</v>
      </c>
      <c r="J10517" s="21" t="s">
        <v>129099</v>
      </c>
    </row>
    <row r="10518" spans="1:10" ht="32" customHeight="1">
      <c r="A10518" s="19" t="s">
        <v>129100</v>
      </c>
      <c r="B10518" s="24">
        <v>21</v>
      </c>
      <c r="C10518" s="22">
        <v>15</v>
      </c>
      <c r="D10518" s="21" t="s">
        <v>118266</v>
      </c>
      <c r="E10518" s="21" t="s">
        <v>118267</v>
      </c>
      <c r="F10518" s="21" t="s">
        <v>101554</v>
      </c>
      <c r="G10518" s="22">
        <v>10</v>
      </c>
      <c r="H10518" s="22">
        <v>0</v>
      </c>
      <c r="I10518" s="22">
        <v>0</v>
      </c>
      <c r="J10518" s="21" t="s">
        <v>129101</v>
      </c>
    </row>
    <row r="10519" spans="1:10" ht="32" customHeight="1">
      <c r="A10519" s="19" t="s">
        <v>129102</v>
      </c>
      <c r="B10519" s="24">
        <v>51</v>
      </c>
      <c r="C10519" s="22">
        <v>33</v>
      </c>
      <c r="D10519" s="21" t="s">
        <v>101772</v>
      </c>
      <c r="E10519" s="21" t="s">
        <v>101773</v>
      </c>
      <c r="F10519" s="21" t="s">
        <v>14743</v>
      </c>
      <c r="G10519" s="22">
        <v>9</v>
      </c>
      <c r="H10519" s="22">
        <v>20</v>
      </c>
      <c r="I10519" s="22">
        <v>28</v>
      </c>
      <c r="J10519" s="21" t="s">
        <v>104639</v>
      </c>
    </row>
    <row r="10520" spans="1:10" ht="20" customHeight="1">
      <c r="A10520" s="27">
        <v>-999</v>
      </c>
      <c r="B10520" s="24">
        <v>-999</v>
      </c>
      <c r="C10520" s="22">
        <v>-999</v>
      </c>
      <c r="D10520" s="22">
        <v>-999</v>
      </c>
      <c r="E10520" s="22">
        <v>-999</v>
      </c>
      <c r="F10520" s="22">
        <v>-999</v>
      </c>
      <c r="G10520" s="22">
        <v>-999</v>
      </c>
      <c r="H10520" s="22">
        <v>-999</v>
      </c>
      <c r="I10520" s="22">
        <v>-999</v>
      </c>
      <c r="J10520" s="22">
        <v>-999</v>
      </c>
    </row>
    <row r="10521" spans="1:10" ht="44" customHeight="1">
      <c r="A10521" s="19" t="s">
        <v>129103</v>
      </c>
      <c r="B10521" s="24">
        <v>19</v>
      </c>
      <c r="C10521" s="22">
        <v>15</v>
      </c>
      <c r="D10521" s="21" t="s">
        <v>129104</v>
      </c>
      <c r="E10521" s="21" t="s">
        <v>129105</v>
      </c>
      <c r="F10521" s="21" t="s">
        <v>101528</v>
      </c>
      <c r="G10521" s="22">
        <v>10</v>
      </c>
      <c r="H10521" s="22">
        <v>0</v>
      </c>
      <c r="I10521" s="22">
        <v>0</v>
      </c>
      <c r="J10521" s="21" t="s">
        <v>129106</v>
      </c>
    </row>
    <row r="10522" spans="1:10" ht="32" customHeight="1">
      <c r="A10522" s="19" t="s">
        <v>129107</v>
      </c>
      <c r="B10522" s="24">
        <v>14</v>
      </c>
      <c r="C10522" s="22">
        <v>16</v>
      </c>
      <c r="D10522" s="21" t="s">
        <v>111030</v>
      </c>
      <c r="E10522" s="21" t="s">
        <v>111031</v>
      </c>
      <c r="F10522" s="21" t="s">
        <v>101945</v>
      </c>
      <c r="G10522" s="22">
        <v>2</v>
      </c>
      <c r="H10522" s="22">
        <v>10</v>
      </c>
      <c r="I10522" s="22">
        <v>21</v>
      </c>
      <c r="J10522" s="21" t="s">
        <v>129108</v>
      </c>
    </row>
    <row r="10523" spans="1:10" ht="44" customHeight="1">
      <c r="A10523" s="19" t="s">
        <v>129109</v>
      </c>
      <c r="B10523" s="24">
        <v>31</v>
      </c>
      <c r="C10523" s="22">
        <v>20</v>
      </c>
      <c r="D10523" s="21" t="s">
        <v>108578</v>
      </c>
      <c r="E10523" s="21" t="s">
        <v>108579</v>
      </c>
      <c r="F10523" s="21" t="s">
        <v>101568</v>
      </c>
      <c r="G10523" s="22">
        <v>1</v>
      </c>
      <c r="H10523" s="22">
        <v>15</v>
      </c>
      <c r="I10523" s="22">
        <v>22</v>
      </c>
      <c r="J10523" s="21" t="s">
        <v>129110</v>
      </c>
    </row>
    <row r="10524" spans="1:10" ht="44" customHeight="1">
      <c r="A10524" s="19" t="s">
        <v>129111</v>
      </c>
      <c r="B10524" s="24">
        <v>13</v>
      </c>
      <c r="C10524" s="22">
        <v>15</v>
      </c>
      <c r="D10524" s="21" t="s">
        <v>129112</v>
      </c>
      <c r="E10524" s="21" t="s">
        <v>129113</v>
      </c>
      <c r="F10524" s="21" t="s">
        <v>101563</v>
      </c>
      <c r="G10524" s="22">
        <v>10</v>
      </c>
      <c r="H10524" s="22">
        <v>0</v>
      </c>
      <c r="I10524" s="22">
        <v>0</v>
      </c>
      <c r="J10524" s="21" t="s">
        <v>129114</v>
      </c>
    </row>
    <row r="10525" spans="1:10" ht="44" customHeight="1">
      <c r="A10525" s="19" t="s">
        <v>129115</v>
      </c>
      <c r="B10525" s="24">
        <v>16</v>
      </c>
      <c r="C10525" s="22">
        <v>18</v>
      </c>
      <c r="D10525" s="21" t="s">
        <v>115063</v>
      </c>
      <c r="E10525" s="21" t="s">
        <v>115064</v>
      </c>
      <c r="F10525" s="21" t="s">
        <v>102144</v>
      </c>
      <c r="G10525" s="22">
        <v>2</v>
      </c>
      <c r="H10525" s="22">
        <v>12</v>
      </c>
      <c r="I10525" s="22">
        <v>18</v>
      </c>
      <c r="J10525" s="21" t="s">
        <v>129116</v>
      </c>
    </row>
    <row r="10526" spans="1:10" ht="32" customHeight="1">
      <c r="A10526" s="19" t="s">
        <v>129117</v>
      </c>
      <c r="B10526" s="24">
        <v>20</v>
      </c>
      <c r="C10526" s="22">
        <v>32</v>
      </c>
      <c r="D10526" s="21" t="s">
        <v>129118</v>
      </c>
      <c r="E10526" s="21" t="s">
        <v>129119</v>
      </c>
      <c r="F10526" s="21" t="s">
        <v>101543</v>
      </c>
      <c r="G10526" s="22">
        <v>12</v>
      </c>
      <c r="H10526" s="22">
        <v>16</v>
      </c>
      <c r="I10526" s="22">
        <v>37</v>
      </c>
      <c r="J10526" s="21" t="s">
        <v>129120</v>
      </c>
    </row>
    <row r="10527" spans="1:10" ht="32" customHeight="1">
      <c r="A10527" s="19" t="s">
        <v>129121</v>
      </c>
      <c r="B10527" s="24">
        <v>17</v>
      </c>
      <c r="C10527" s="22">
        <v>15</v>
      </c>
      <c r="D10527" s="21" t="s">
        <v>129122</v>
      </c>
      <c r="E10527" s="21" t="s">
        <v>129123</v>
      </c>
      <c r="F10527" s="21" t="s">
        <v>101694</v>
      </c>
      <c r="G10527" s="22">
        <v>10</v>
      </c>
      <c r="H10527" s="22">
        <v>0</v>
      </c>
      <c r="I10527" s="22">
        <v>0</v>
      </c>
      <c r="J10527" s="21" t="s">
        <v>129124</v>
      </c>
    </row>
    <row r="10528" spans="1:10" ht="32" customHeight="1">
      <c r="A10528" s="19" t="s">
        <v>129125</v>
      </c>
      <c r="B10528" s="24">
        <v>26</v>
      </c>
      <c r="C10528" s="22">
        <v>15</v>
      </c>
      <c r="D10528" s="21" t="s">
        <v>129126</v>
      </c>
      <c r="E10528" s="21" t="s">
        <v>129127</v>
      </c>
      <c r="F10528" s="21" t="s">
        <v>101694</v>
      </c>
      <c r="G10528" s="22">
        <v>10</v>
      </c>
      <c r="H10528" s="22">
        <v>0</v>
      </c>
      <c r="I10528" s="22">
        <v>0</v>
      </c>
      <c r="J10528" s="21" t="s">
        <v>129128</v>
      </c>
    </row>
    <row r="10529" spans="1:10" ht="32" customHeight="1">
      <c r="A10529" s="19" t="s">
        <v>129129</v>
      </c>
      <c r="B10529" s="24">
        <v>22</v>
      </c>
      <c r="C10529" s="22">
        <v>15</v>
      </c>
      <c r="D10529" s="21" t="s">
        <v>129130</v>
      </c>
      <c r="E10529" s="21" t="s">
        <v>129131</v>
      </c>
      <c r="F10529" s="21" t="s">
        <v>101563</v>
      </c>
      <c r="G10529" s="22">
        <v>10</v>
      </c>
      <c r="H10529" s="22">
        <v>0</v>
      </c>
      <c r="I10529" s="22">
        <v>0</v>
      </c>
      <c r="J10529" s="21" t="s">
        <v>129132</v>
      </c>
    </row>
    <row r="10530" spans="1:10" ht="32" customHeight="1">
      <c r="A10530" s="19" t="s">
        <v>129133</v>
      </c>
      <c r="B10530" s="24">
        <v>17</v>
      </c>
      <c r="C10530" s="22">
        <v>15</v>
      </c>
      <c r="D10530" s="21" t="s">
        <v>105859</v>
      </c>
      <c r="E10530" s="21" t="s">
        <v>105860</v>
      </c>
      <c r="F10530" s="21" t="s">
        <v>101522</v>
      </c>
      <c r="G10530" s="22">
        <v>10</v>
      </c>
      <c r="H10530" s="22">
        <v>0</v>
      </c>
      <c r="I10530" s="22">
        <v>0</v>
      </c>
      <c r="J10530" s="21" t="s">
        <v>129134</v>
      </c>
    </row>
    <row r="10531" spans="1:10" ht="32" customHeight="1">
      <c r="A10531" s="19" t="s">
        <v>129135</v>
      </c>
      <c r="B10531" s="24">
        <v>41</v>
      </c>
      <c r="C10531" s="22">
        <v>15</v>
      </c>
      <c r="D10531" s="21" t="s">
        <v>129136</v>
      </c>
      <c r="E10531" s="21" t="s">
        <v>129137</v>
      </c>
      <c r="F10531" s="21" t="s">
        <v>101554</v>
      </c>
      <c r="G10531" s="22">
        <v>10</v>
      </c>
      <c r="H10531" s="22">
        <v>0</v>
      </c>
      <c r="I10531" s="22">
        <v>0</v>
      </c>
      <c r="J10531" s="21" t="s">
        <v>129138</v>
      </c>
    </row>
    <row r="10532" spans="1:10" ht="32" customHeight="1">
      <c r="A10532" s="19" t="s">
        <v>129139</v>
      </c>
      <c r="B10532" s="24">
        <v>21</v>
      </c>
      <c r="C10532" s="22">
        <v>15</v>
      </c>
      <c r="D10532" s="21" t="s">
        <v>129140</v>
      </c>
      <c r="E10532" s="21" t="s">
        <v>129141</v>
      </c>
      <c r="F10532" s="21" t="s">
        <v>14739</v>
      </c>
      <c r="G10532" s="22">
        <v>10</v>
      </c>
      <c r="H10532" s="22">
        <v>0</v>
      </c>
      <c r="I10532" s="22">
        <v>0</v>
      </c>
      <c r="J10532" s="21" t="s">
        <v>129142</v>
      </c>
    </row>
    <row r="10533" spans="1:10" ht="32" customHeight="1">
      <c r="A10533" s="19" t="s">
        <v>129143</v>
      </c>
      <c r="B10533" s="24">
        <v>21</v>
      </c>
      <c r="C10533" s="22">
        <v>15</v>
      </c>
      <c r="D10533" s="21" t="s">
        <v>129140</v>
      </c>
      <c r="E10533" s="21" t="s">
        <v>129141</v>
      </c>
      <c r="F10533" s="21" t="s">
        <v>14739</v>
      </c>
      <c r="G10533" s="22">
        <v>10</v>
      </c>
      <c r="H10533" s="22">
        <v>0</v>
      </c>
      <c r="I10533" s="22">
        <v>0</v>
      </c>
      <c r="J10533" s="21" t="s">
        <v>129142</v>
      </c>
    </row>
    <row r="10534" spans="1:10" ht="32" customHeight="1">
      <c r="A10534" s="19" t="s">
        <v>129144</v>
      </c>
      <c r="B10534" s="24">
        <v>21</v>
      </c>
      <c r="C10534" s="22">
        <v>15</v>
      </c>
      <c r="D10534" s="21" t="s">
        <v>129140</v>
      </c>
      <c r="E10534" s="21" t="s">
        <v>129141</v>
      </c>
      <c r="F10534" s="21" t="s">
        <v>14739</v>
      </c>
      <c r="G10534" s="22">
        <v>10</v>
      </c>
      <c r="H10534" s="22">
        <v>0</v>
      </c>
      <c r="I10534" s="22">
        <v>0</v>
      </c>
      <c r="J10534" s="21" t="s">
        <v>129142</v>
      </c>
    </row>
    <row r="10535" spans="1:10" ht="32" customHeight="1">
      <c r="A10535" s="19" t="s">
        <v>129145</v>
      </c>
      <c r="B10535" s="24">
        <v>17</v>
      </c>
      <c r="C10535" s="22">
        <v>15</v>
      </c>
      <c r="D10535" s="21" t="s">
        <v>128040</v>
      </c>
      <c r="E10535" s="21" t="s">
        <v>128041</v>
      </c>
      <c r="F10535" s="21" t="s">
        <v>101563</v>
      </c>
      <c r="G10535" s="22">
        <v>10</v>
      </c>
      <c r="H10535" s="22">
        <v>0</v>
      </c>
      <c r="I10535" s="22">
        <v>0</v>
      </c>
      <c r="J10535" s="21" t="s">
        <v>129146</v>
      </c>
    </row>
    <row r="10536" spans="1:10" ht="32" customHeight="1">
      <c r="A10536" s="19" t="s">
        <v>129147</v>
      </c>
      <c r="B10536" s="24">
        <v>23</v>
      </c>
      <c r="C10536" s="22">
        <v>21</v>
      </c>
      <c r="D10536" s="21" t="s">
        <v>101965</v>
      </c>
      <c r="E10536" s="21" t="s">
        <v>101966</v>
      </c>
      <c r="F10536" s="21" t="s">
        <v>14775</v>
      </c>
      <c r="G10536" s="22">
        <v>1</v>
      </c>
      <c r="H10536" s="22">
        <v>16</v>
      </c>
      <c r="I10536" s="22">
        <v>26</v>
      </c>
      <c r="J10536" s="21" t="s">
        <v>129148</v>
      </c>
    </row>
    <row r="10537" spans="1:10" ht="44" customHeight="1">
      <c r="A10537" s="19" t="s">
        <v>129149</v>
      </c>
      <c r="B10537" s="24">
        <v>30</v>
      </c>
      <c r="C10537" s="22">
        <v>15</v>
      </c>
      <c r="D10537" s="21" t="s">
        <v>103382</v>
      </c>
      <c r="E10537" s="21" t="s">
        <v>103383</v>
      </c>
      <c r="F10537" s="21" t="s">
        <v>101554</v>
      </c>
      <c r="G10537" s="22">
        <v>10</v>
      </c>
      <c r="H10537" s="22">
        <v>0</v>
      </c>
      <c r="I10537" s="22">
        <v>0</v>
      </c>
      <c r="J10537" s="21" t="s">
        <v>129150</v>
      </c>
    </row>
    <row r="10538" spans="1:10" ht="44" customHeight="1">
      <c r="A10538" s="19" t="s">
        <v>129151</v>
      </c>
      <c r="B10538" s="24">
        <v>30</v>
      </c>
      <c r="C10538" s="22">
        <v>15</v>
      </c>
      <c r="D10538" s="21" t="s">
        <v>103382</v>
      </c>
      <c r="E10538" s="21" t="s">
        <v>103383</v>
      </c>
      <c r="F10538" s="21" t="s">
        <v>101554</v>
      </c>
      <c r="G10538" s="22">
        <v>10</v>
      </c>
      <c r="H10538" s="22">
        <v>0</v>
      </c>
      <c r="I10538" s="22">
        <v>0</v>
      </c>
      <c r="J10538" s="21" t="s">
        <v>129150</v>
      </c>
    </row>
    <row r="10539" spans="1:10" ht="44" customHeight="1">
      <c r="A10539" s="19" t="s">
        <v>129152</v>
      </c>
      <c r="B10539" s="24">
        <v>44</v>
      </c>
      <c r="C10539" s="22">
        <v>20</v>
      </c>
      <c r="D10539" s="21" t="s">
        <v>102875</v>
      </c>
      <c r="E10539" s="21" t="s">
        <v>102876</v>
      </c>
      <c r="F10539" s="21" t="s">
        <v>101568</v>
      </c>
      <c r="G10539" s="22">
        <v>1</v>
      </c>
      <c r="H10539" s="22">
        <v>15</v>
      </c>
      <c r="I10539" s="22">
        <v>23</v>
      </c>
      <c r="J10539" s="21" t="s">
        <v>129153</v>
      </c>
    </row>
    <row r="10540" spans="1:10" ht="32" customHeight="1">
      <c r="A10540" s="19" t="s">
        <v>129154</v>
      </c>
      <c r="B10540" s="24">
        <v>30</v>
      </c>
      <c r="C10540" s="22">
        <v>21</v>
      </c>
      <c r="D10540" s="21" t="s">
        <v>108978</v>
      </c>
      <c r="E10540" s="21" t="s">
        <v>108979</v>
      </c>
      <c r="F10540" s="21" t="s">
        <v>14775</v>
      </c>
      <c r="G10540" s="22">
        <v>4</v>
      </c>
      <c r="H10540" s="22">
        <v>13</v>
      </c>
      <c r="I10540" s="22">
        <v>22</v>
      </c>
      <c r="J10540" s="21" t="s">
        <v>129155</v>
      </c>
    </row>
    <row r="10541" spans="1:10" ht="32" customHeight="1">
      <c r="A10541" s="19" t="s">
        <v>129156</v>
      </c>
      <c r="B10541" s="24">
        <v>12</v>
      </c>
      <c r="C10541" s="22">
        <v>15</v>
      </c>
      <c r="D10541" s="21" t="s">
        <v>129157</v>
      </c>
      <c r="E10541" s="21" t="s">
        <v>129158</v>
      </c>
      <c r="F10541" s="21" t="s">
        <v>101727</v>
      </c>
      <c r="G10541" s="22">
        <v>10</v>
      </c>
      <c r="H10541" s="22">
        <v>0</v>
      </c>
      <c r="I10541" s="22">
        <v>0</v>
      </c>
      <c r="J10541" s="21" t="s">
        <v>129159</v>
      </c>
    </row>
    <row r="10542" spans="1:10" ht="20" customHeight="1">
      <c r="A10542" s="19" t="s">
        <v>129160</v>
      </c>
      <c r="B10542" s="24">
        <v>18</v>
      </c>
      <c r="C10542" s="22">
        <v>27</v>
      </c>
      <c r="D10542" s="21" t="s">
        <v>110784</v>
      </c>
      <c r="E10542" s="21" t="s">
        <v>110785</v>
      </c>
      <c r="F10542" s="21" t="s">
        <v>102428</v>
      </c>
      <c r="G10542" s="22">
        <v>10</v>
      </c>
      <c r="H10542" s="22">
        <v>13</v>
      </c>
      <c r="I10542" s="22">
        <v>25</v>
      </c>
      <c r="J10542" s="21" t="s">
        <v>110786</v>
      </c>
    </row>
    <row r="10543" spans="1:10" ht="20" customHeight="1">
      <c r="A10543" s="19" t="s">
        <v>129161</v>
      </c>
      <c r="B10543" s="24">
        <v>24</v>
      </c>
      <c r="C10543" s="22">
        <v>22</v>
      </c>
      <c r="D10543" s="21" t="s">
        <v>129162</v>
      </c>
      <c r="E10543" s="21" t="s">
        <v>129163</v>
      </c>
      <c r="F10543" s="21" t="s">
        <v>101885</v>
      </c>
      <c r="G10543" s="22">
        <v>1</v>
      </c>
      <c r="H10543" s="22">
        <v>17</v>
      </c>
      <c r="I10543" s="22">
        <v>33</v>
      </c>
      <c r="J10543" s="21" t="s">
        <v>129164</v>
      </c>
    </row>
    <row r="10544" spans="1:10" ht="20" customHeight="1">
      <c r="A10544" s="19" t="s">
        <v>129165</v>
      </c>
      <c r="B10544" s="24">
        <v>24</v>
      </c>
      <c r="C10544" s="22">
        <v>22</v>
      </c>
      <c r="D10544" s="21" t="s">
        <v>129162</v>
      </c>
      <c r="E10544" s="21" t="s">
        <v>129163</v>
      </c>
      <c r="F10544" s="21" t="s">
        <v>101885</v>
      </c>
      <c r="G10544" s="22">
        <v>1</v>
      </c>
      <c r="H10544" s="22">
        <v>17</v>
      </c>
      <c r="I10544" s="22">
        <v>33</v>
      </c>
      <c r="J10544" s="21" t="s">
        <v>129164</v>
      </c>
    </row>
    <row r="10545" spans="1:10" ht="20" customHeight="1">
      <c r="A10545" s="19" t="s">
        <v>129166</v>
      </c>
      <c r="B10545" s="24">
        <v>19</v>
      </c>
      <c r="C10545" s="22">
        <v>15</v>
      </c>
      <c r="D10545" s="21" t="s">
        <v>101580</v>
      </c>
      <c r="E10545" s="21" t="s">
        <v>101581</v>
      </c>
      <c r="F10545" s="21" t="s">
        <v>101528</v>
      </c>
      <c r="G10545" s="22">
        <v>10</v>
      </c>
      <c r="H10545" s="22">
        <v>0</v>
      </c>
      <c r="I10545" s="22">
        <v>0</v>
      </c>
      <c r="J10545" s="21" t="s">
        <v>129167</v>
      </c>
    </row>
    <row r="10546" spans="1:10" ht="20" customHeight="1">
      <c r="A10546" s="19" t="s">
        <v>129168</v>
      </c>
      <c r="B10546" s="24">
        <v>30</v>
      </c>
      <c r="C10546" s="22">
        <v>15</v>
      </c>
      <c r="D10546" s="21" t="s">
        <v>129169</v>
      </c>
      <c r="E10546" s="21" t="s">
        <v>129170</v>
      </c>
      <c r="F10546" s="21" t="s">
        <v>101563</v>
      </c>
      <c r="G10546" s="22">
        <v>10</v>
      </c>
      <c r="H10546" s="22">
        <v>0</v>
      </c>
      <c r="I10546" s="22">
        <v>0</v>
      </c>
      <c r="J10546" s="21" t="s">
        <v>129171</v>
      </c>
    </row>
    <row r="10547" spans="1:10" ht="20" customHeight="1">
      <c r="A10547" s="19" t="s">
        <v>129172</v>
      </c>
      <c r="B10547" s="24">
        <v>31</v>
      </c>
      <c r="C10547" s="22">
        <v>24</v>
      </c>
      <c r="D10547" s="21" t="s">
        <v>110780</v>
      </c>
      <c r="E10547" s="21" t="s">
        <v>110781</v>
      </c>
      <c r="F10547" s="21" t="s">
        <v>101676</v>
      </c>
      <c r="G10547" s="22">
        <v>3</v>
      </c>
      <c r="H10547" s="22">
        <v>17</v>
      </c>
      <c r="I10547" s="22">
        <v>32</v>
      </c>
      <c r="J10547" s="21" t="s">
        <v>129173</v>
      </c>
    </row>
    <row r="10548" spans="1:10" ht="20" customHeight="1">
      <c r="A10548" s="19" t="s">
        <v>129174</v>
      </c>
      <c r="B10548" s="24">
        <v>41</v>
      </c>
      <c r="C10548" s="22">
        <v>19</v>
      </c>
      <c r="D10548" s="21" t="s">
        <v>102910</v>
      </c>
      <c r="E10548" s="21" t="s">
        <v>102911</v>
      </c>
      <c r="F10548" s="21" t="s">
        <v>102114</v>
      </c>
      <c r="G10548" s="22">
        <v>1</v>
      </c>
      <c r="H10548" s="22">
        <v>14</v>
      </c>
      <c r="I10548" s="22">
        <v>20</v>
      </c>
      <c r="J10548" s="21" t="s">
        <v>129175</v>
      </c>
    </row>
    <row r="10549" spans="1:10" ht="20" customHeight="1">
      <c r="A10549" s="19" t="s">
        <v>129176</v>
      </c>
      <c r="B10549" s="24">
        <v>71</v>
      </c>
      <c r="C10549" s="22">
        <v>76</v>
      </c>
      <c r="D10549" s="21" t="s">
        <v>110775</v>
      </c>
      <c r="E10549" s="21" t="s">
        <v>110776</v>
      </c>
      <c r="F10549" s="21" t="s">
        <v>110777</v>
      </c>
      <c r="G10549" s="22">
        <v>14</v>
      </c>
      <c r="H10549" s="22">
        <v>10</v>
      </c>
      <c r="I10549" s="22">
        <v>22</v>
      </c>
      <c r="J10549" s="21" t="s">
        <v>110778</v>
      </c>
    </row>
    <row r="10550" spans="1:10" ht="20" customHeight="1">
      <c r="A10550" s="19" t="s">
        <v>129177</v>
      </c>
      <c r="B10550" s="24">
        <v>33</v>
      </c>
      <c r="C10550" s="22">
        <v>18</v>
      </c>
      <c r="D10550" s="21" t="s">
        <v>129178</v>
      </c>
      <c r="E10550" s="21" t="s">
        <v>129179</v>
      </c>
      <c r="F10550" s="22">
        <v>1</v>
      </c>
      <c r="G10550" s="22">
        <v>1</v>
      </c>
      <c r="H10550" s="22">
        <v>13</v>
      </c>
      <c r="I10550" s="22">
        <v>35</v>
      </c>
      <c r="J10550" s="21" t="s">
        <v>129180</v>
      </c>
    </row>
    <row r="10551" spans="1:10" ht="20" customHeight="1">
      <c r="A10551" s="19" t="s">
        <v>129181</v>
      </c>
      <c r="B10551" s="24">
        <v>13</v>
      </c>
      <c r="C10551" s="22">
        <v>15</v>
      </c>
      <c r="D10551" s="21" t="s">
        <v>107433</v>
      </c>
      <c r="E10551" s="21" t="s">
        <v>107434</v>
      </c>
      <c r="F10551" s="21" t="s">
        <v>14739</v>
      </c>
      <c r="G10551" s="22">
        <v>10</v>
      </c>
      <c r="H10551" s="22">
        <v>0</v>
      </c>
      <c r="I10551" s="22">
        <v>0</v>
      </c>
      <c r="J10551" s="21" t="s">
        <v>129182</v>
      </c>
    </row>
    <row r="10552" spans="1:10" ht="20" customHeight="1">
      <c r="A10552" s="19" t="s">
        <v>129183</v>
      </c>
      <c r="B10552" s="24">
        <v>23</v>
      </c>
      <c r="C10552" s="22">
        <v>15</v>
      </c>
      <c r="D10552" s="21" t="s">
        <v>106773</v>
      </c>
      <c r="E10552" s="21" t="s">
        <v>106774</v>
      </c>
      <c r="F10552" s="21" t="s">
        <v>101554</v>
      </c>
      <c r="G10552" s="22">
        <v>1</v>
      </c>
      <c r="H10552" s="22">
        <v>7</v>
      </c>
      <c r="I10552" s="22">
        <v>15</v>
      </c>
      <c r="J10552" s="21" t="s">
        <v>129184</v>
      </c>
    </row>
    <row r="10553" spans="1:10" ht="20" customHeight="1">
      <c r="A10553" s="19" t="s">
        <v>129185</v>
      </c>
      <c r="B10553" s="24">
        <v>26</v>
      </c>
      <c r="C10553" s="22">
        <v>15</v>
      </c>
      <c r="D10553" s="21" t="s">
        <v>129186</v>
      </c>
      <c r="E10553" s="21" t="s">
        <v>129187</v>
      </c>
      <c r="F10553" s="21" t="s">
        <v>101568</v>
      </c>
      <c r="G10553" s="22">
        <v>1</v>
      </c>
      <c r="H10553" s="22">
        <v>10</v>
      </c>
      <c r="I10553" s="22">
        <v>17</v>
      </c>
      <c r="J10553" s="21" t="s">
        <v>129188</v>
      </c>
    </row>
    <row r="10554" spans="1:10" ht="20" customHeight="1">
      <c r="A10554" s="19" t="s">
        <v>129189</v>
      </c>
      <c r="B10554" s="24">
        <v>21</v>
      </c>
      <c r="C10554" s="22">
        <v>15</v>
      </c>
      <c r="D10554" s="21" t="s">
        <v>108427</v>
      </c>
      <c r="E10554" s="21" t="s">
        <v>108428</v>
      </c>
      <c r="F10554" s="21" t="s">
        <v>101554</v>
      </c>
      <c r="G10554" s="22">
        <v>10</v>
      </c>
      <c r="H10554" s="22">
        <v>0</v>
      </c>
      <c r="I10554" s="22">
        <v>0</v>
      </c>
      <c r="J10554" s="21" t="s">
        <v>112010</v>
      </c>
    </row>
    <row r="10555" spans="1:10" ht="32" customHeight="1">
      <c r="A10555" s="19" t="s">
        <v>129190</v>
      </c>
      <c r="B10555" s="24">
        <v>12</v>
      </c>
      <c r="C10555" s="22">
        <v>15</v>
      </c>
      <c r="D10555" s="21" t="s">
        <v>129191</v>
      </c>
      <c r="E10555" s="21" t="s">
        <v>129192</v>
      </c>
      <c r="F10555" s="21" t="s">
        <v>101528</v>
      </c>
      <c r="G10555" s="22">
        <v>10</v>
      </c>
      <c r="H10555" s="22">
        <v>0</v>
      </c>
      <c r="I10555" s="22">
        <v>0</v>
      </c>
      <c r="J10555" s="21" t="s">
        <v>129193</v>
      </c>
    </row>
    <row r="10556" spans="1:10" ht="32" customHeight="1">
      <c r="A10556" s="19" t="s">
        <v>129194</v>
      </c>
      <c r="B10556" s="24">
        <v>20</v>
      </c>
      <c r="C10556" s="22">
        <v>15</v>
      </c>
      <c r="D10556" s="21" t="s">
        <v>129195</v>
      </c>
      <c r="E10556" s="21" t="s">
        <v>129196</v>
      </c>
      <c r="F10556" s="21" t="s">
        <v>101522</v>
      </c>
      <c r="G10556" s="22">
        <v>10</v>
      </c>
      <c r="H10556" s="22">
        <v>0</v>
      </c>
      <c r="I10556" s="22">
        <v>0</v>
      </c>
      <c r="J10556" s="21" t="s">
        <v>129197</v>
      </c>
    </row>
    <row r="10557" spans="1:10" ht="20" customHeight="1">
      <c r="A10557" s="19" t="s">
        <v>129198</v>
      </c>
      <c r="B10557" s="24">
        <v>38</v>
      </c>
      <c r="C10557" s="22">
        <v>15</v>
      </c>
      <c r="D10557" s="21" t="s">
        <v>110017</v>
      </c>
      <c r="E10557" s="21" t="s">
        <v>110018</v>
      </c>
      <c r="F10557" s="21" t="s">
        <v>101522</v>
      </c>
      <c r="G10557" s="22">
        <v>10</v>
      </c>
      <c r="H10557" s="22">
        <v>0</v>
      </c>
      <c r="I10557" s="22">
        <v>0</v>
      </c>
      <c r="J10557" s="21" t="s">
        <v>129199</v>
      </c>
    </row>
    <row r="10558" spans="1:10" ht="20" customHeight="1">
      <c r="A10558" s="19" t="s">
        <v>129200</v>
      </c>
      <c r="B10558" s="24">
        <v>32</v>
      </c>
      <c r="C10558" s="22">
        <v>15</v>
      </c>
      <c r="D10558" s="21" t="s">
        <v>108325</v>
      </c>
      <c r="E10558" s="21" t="s">
        <v>108326</v>
      </c>
      <c r="F10558" s="21" t="s">
        <v>14739</v>
      </c>
      <c r="G10558" s="22">
        <v>10</v>
      </c>
      <c r="H10558" s="22">
        <v>0</v>
      </c>
      <c r="I10558" s="22">
        <v>0</v>
      </c>
      <c r="J10558" s="21" t="s">
        <v>129201</v>
      </c>
    </row>
    <row r="10559" spans="1:10" ht="20" customHeight="1">
      <c r="A10559" s="19" t="s">
        <v>129202</v>
      </c>
      <c r="B10559" s="24">
        <v>13</v>
      </c>
      <c r="C10559" s="22">
        <v>25</v>
      </c>
      <c r="D10559" s="21" t="s">
        <v>112241</v>
      </c>
      <c r="E10559" s="21" t="s">
        <v>112242</v>
      </c>
      <c r="F10559" s="21" t="s">
        <v>101996</v>
      </c>
      <c r="G10559" s="22">
        <v>13</v>
      </c>
      <c r="H10559" s="22">
        <v>8</v>
      </c>
      <c r="I10559" s="22">
        <v>17</v>
      </c>
      <c r="J10559" s="21" t="s">
        <v>129203</v>
      </c>
    </row>
    <row r="10560" spans="1:10" ht="20" customHeight="1">
      <c r="A10560" s="19" t="s">
        <v>129204</v>
      </c>
      <c r="B10560" s="24">
        <v>28</v>
      </c>
      <c r="C10560" s="22">
        <v>16</v>
      </c>
      <c r="D10560" s="21" t="s">
        <v>101609</v>
      </c>
      <c r="E10560" s="21" t="s">
        <v>101610</v>
      </c>
      <c r="F10560" s="21" t="s">
        <v>101533</v>
      </c>
      <c r="G10560" s="22">
        <v>1</v>
      </c>
      <c r="H10560" s="22">
        <v>11</v>
      </c>
      <c r="I10560" s="22">
        <v>15</v>
      </c>
      <c r="J10560" s="21" t="s">
        <v>129205</v>
      </c>
    </row>
    <row r="10561" spans="1:10" ht="20" customHeight="1">
      <c r="A10561" s="19" t="s">
        <v>129206</v>
      </c>
      <c r="B10561" s="24">
        <v>23</v>
      </c>
      <c r="C10561" s="22">
        <v>15</v>
      </c>
      <c r="D10561" s="21" t="s">
        <v>126816</v>
      </c>
      <c r="E10561" s="21" t="s">
        <v>126817</v>
      </c>
      <c r="F10561" s="21" t="s">
        <v>14739</v>
      </c>
      <c r="G10561" s="22">
        <v>10</v>
      </c>
      <c r="H10561" s="22">
        <v>0</v>
      </c>
      <c r="I10561" s="22">
        <v>0</v>
      </c>
      <c r="J10561" s="21" t="s">
        <v>129207</v>
      </c>
    </row>
    <row r="10562" spans="1:10" ht="20" customHeight="1">
      <c r="A10562" s="19" t="s">
        <v>129208</v>
      </c>
      <c r="B10562" s="24">
        <v>33</v>
      </c>
      <c r="C10562" s="22">
        <v>22</v>
      </c>
      <c r="D10562" s="21" t="s">
        <v>120781</v>
      </c>
      <c r="E10562" s="21" t="s">
        <v>120782</v>
      </c>
      <c r="F10562" s="21" t="s">
        <v>102559</v>
      </c>
      <c r="G10562" s="22">
        <v>6</v>
      </c>
      <c r="H10562" s="22">
        <v>12</v>
      </c>
      <c r="I10562" s="22">
        <v>16</v>
      </c>
      <c r="J10562" s="21" t="s">
        <v>129209</v>
      </c>
    </row>
    <row r="10563" spans="1:10" ht="20" customHeight="1">
      <c r="A10563" s="19" t="s">
        <v>129210</v>
      </c>
      <c r="B10563" s="24">
        <v>17</v>
      </c>
      <c r="C10563" s="22">
        <v>15</v>
      </c>
      <c r="D10563" s="21" t="s">
        <v>113543</v>
      </c>
      <c r="E10563" s="21" t="s">
        <v>113544</v>
      </c>
      <c r="F10563" s="21" t="s">
        <v>14739</v>
      </c>
      <c r="G10563" s="22">
        <v>10</v>
      </c>
      <c r="H10563" s="22">
        <v>0</v>
      </c>
      <c r="I10563" s="22">
        <v>0</v>
      </c>
      <c r="J10563" s="21" t="s">
        <v>129211</v>
      </c>
    </row>
    <row r="10564" spans="1:10" ht="20" customHeight="1">
      <c r="A10564" s="19" t="s">
        <v>129212</v>
      </c>
      <c r="B10564" s="24">
        <v>34</v>
      </c>
      <c r="C10564" s="22">
        <v>22</v>
      </c>
      <c r="D10564" s="21" t="s">
        <v>129213</v>
      </c>
      <c r="E10564" s="21" t="s">
        <v>129214</v>
      </c>
      <c r="F10564" s="21" t="s">
        <v>101689</v>
      </c>
      <c r="G10564" s="22">
        <v>9</v>
      </c>
      <c r="H10564" s="22">
        <v>9</v>
      </c>
      <c r="I10564" s="22">
        <v>18</v>
      </c>
      <c r="J10564" s="21" t="s">
        <v>129215</v>
      </c>
    </row>
    <row r="10565" spans="1:10" ht="20" customHeight="1">
      <c r="A10565" s="19" t="s">
        <v>129216</v>
      </c>
      <c r="B10565" s="24">
        <v>42</v>
      </c>
      <c r="C10565" s="22">
        <v>15</v>
      </c>
      <c r="D10565" s="21" t="s">
        <v>108802</v>
      </c>
      <c r="E10565" s="21" t="s">
        <v>108803</v>
      </c>
      <c r="F10565" s="21" t="s">
        <v>101563</v>
      </c>
      <c r="G10565" s="22">
        <v>10</v>
      </c>
      <c r="H10565" s="22">
        <v>0</v>
      </c>
      <c r="I10565" s="22">
        <v>0</v>
      </c>
      <c r="J10565" s="21" t="s">
        <v>129217</v>
      </c>
    </row>
    <row r="10566" spans="1:10" ht="20" customHeight="1">
      <c r="A10566" s="19" t="s">
        <v>129218</v>
      </c>
      <c r="B10566" s="24">
        <v>13</v>
      </c>
      <c r="C10566" s="22">
        <v>15</v>
      </c>
      <c r="D10566" s="21" t="s">
        <v>129219</v>
      </c>
      <c r="E10566" s="21" t="s">
        <v>129220</v>
      </c>
      <c r="F10566" s="21" t="s">
        <v>14739</v>
      </c>
      <c r="G10566" s="22">
        <v>10</v>
      </c>
      <c r="H10566" s="22">
        <v>0</v>
      </c>
      <c r="I10566" s="22">
        <v>0</v>
      </c>
      <c r="J10566" s="21" t="s">
        <v>129221</v>
      </c>
    </row>
    <row r="10567" spans="1:10" ht="20" customHeight="1">
      <c r="A10567" s="19" t="s">
        <v>129222</v>
      </c>
      <c r="B10567" s="24">
        <v>75</v>
      </c>
      <c r="C10567" s="22">
        <v>17</v>
      </c>
      <c r="D10567" s="21" t="s">
        <v>129223</v>
      </c>
      <c r="E10567" s="21" t="s">
        <v>129224</v>
      </c>
      <c r="F10567" s="21" t="s">
        <v>101665</v>
      </c>
      <c r="G10567" s="22">
        <v>1</v>
      </c>
      <c r="H10567" s="22">
        <v>12</v>
      </c>
      <c r="I10567" s="22">
        <v>26</v>
      </c>
      <c r="J10567" s="21" t="s">
        <v>129225</v>
      </c>
    </row>
    <row r="10568" spans="1:10" ht="20" customHeight="1">
      <c r="A10568" s="19" t="s">
        <v>129226</v>
      </c>
      <c r="B10568" s="24">
        <v>29</v>
      </c>
      <c r="C10568" s="22">
        <v>39</v>
      </c>
      <c r="D10568" s="21" t="s">
        <v>105990</v>
      </c>
      <c r="E10568" s="21" t="s">
        <v>105991</v>
      </c>
      <c r="F10568" s="21" t="s">
        <v>101689</v>
      </c>
      <c r="G10568" s="22">
        <v>10</v>
      </c>
      <c r="H10568" s="22">
        <v>16</v>
      </c>
      <c r="I10568" s="22">
        <v>27</v>
      </c>
      <c r="J10568" s="21" t="s">
        <v>129227</v>
      </c>
    </row>
    <row r="10569" spans="1:10" ht="20" customHeight="1">
      <c r="A10569" s="19" t="s">
        <v>129228</v>
      </c>
      <c r="B10569" s="24">
        <v>33</v>
      </c>
      <c r="C10569" s="22">
        <v>15</v>
      </c>
      <c r="D10569" s="21" t="s">
        <v>129229</v>
      </c>
      <c r="E10569" s="21" t="s">
        <v>129230</v>
      </c>
      <c r="F10569" s="21" t="s">
        <v>101568</v>
      </c>
      <c r="G10569" s="22">
        <v>1</v>
      </c>
      <c r="H10569" s="22">
        <v>10</v>
      </c>
      <c r="I10569" s="22">
        <v>14</v>
      </c>
      <c r="J10569" s="21" t="s">
        <v>129231</v>
      </c>
    </row>
    <row r="10570" spans="1:10" ht="20" customHeight="1">
      <c r="A10570" s="19" t="s">
        <v>129232</v>
      </c>
      <c r="B10570" s="24">
        <v>28</v>
      </c>
      <c r="C10570" s="22">
        <v>15</v>
      </c>
      <c r="D10570" s="21" t="s">
        <v>110223</v>
      </c>
      <c r="E10570" s="21" t="s">
        <v>110224</v>
      </c>
      <c r="F10570" s="21" t="s">
        <v>14739</v>
      </c>
      <c r="G10570" s="22">
        <v>10</v>
      </c>
      <c r="H10570" s="22">
        <v>0</v>
      </c>
      <c r="I10570" s="22">
        <v>0</v>
      </c>
      <c r="J10570" s="21" t="s">
        <v>129233</v>
      </c>
    </row>
    <row r="10571" spans="1:10" ht="32" customHeight="1">
      <c r="A10571" s="19" t="s">
        <v>129234</v>
      </c>
      <c r="B10571" s="24">
        <v>32</v>
      </c>
      <c r="C10571" s="22">
        <v>42</v>
      </c>
      <c r="D10571" s="21" t="s">
        <v>129235</v>
      </c>
      <c r="E10571" s="21" t="s">
        <v>129236</v>
      </c>
      <c r="F10571" s="21" t="s">
        <v>129237</v>
      </c>
      <c r="G10571" s="22">
        <v>10</v>
      </c>
      <c r="H10571" s="22">
        <v>5</v>
      </c>
      <c r="I10571" s="22">
        <v>15</v>
      </c>
      <c r="J10571" s="21" t="s">
        <v>129238</v>
      </c>
    </row>
    <row r="10572" spans="1:10" ht="20" customHeight="1">
      <c r="A10572" s="19" t="s">
        <v>129239</v>
      </c>
      <c r="B10572" s="24">
        <v>37</v>
      </c>
      <c r="C10572" s="22">
        <v>26</v>
      </c>
      <c r="D10572" s="21" t="s">
        <v>127571</v>
      </c>
      <c r="E10572" s="21" t="s">
        <v>127572</v>
      </c>
      <c r="F10572" s="21" t="s">
        <v>102026</v>
      </c>
      <c r="G10572" s="22">
        <v>5</v>
      </c>
      <c r="H10572" s="22">
        <v>17</v>
      </c>
      <c r="I10572" s="22">
        <v>32</v>
      </c>
      <c r="J10572" s="21" t="s">
        <v>129240</v>
      </c>
    </row>
    <row r="10573" spans="1:10" ht="20" customHeight="1">
      <c r="A10573" s="19" t="s">
        <v>129241</v>
      </c>
      <c r="B10573" s="24">
        <v>22</v>
      </c>
      <c r="C10573" s="22">
        <v>28</v>
      </c>
      <c r="D10573" s="21" t="s">
        <v>102470</v>
      </c>
      <c r="E10573" s="21" t="s">
        <v>102471</v>
      </c>
      <c r="F10573" s="21" t="s">
        <v>107889</v>
      </c>
      <c r="G10573" s="22">
        <v>9</v>
      </c>
      <c r="H10573" s="22">
        <v>9</v>
      </c>
      <c r="I10573" s="22">
        <v>15</v>
      </c>
      <c r="J10573" s="21" t="s">
        <v>129242</v>
      </c>
    </row>
    <row r="10574" spans="1:10" ht="20" customHeight="1">
      <c r="A10574" s="19" t="s">
        <v>129243</v>
      </c>
      <c r="B10574" s="24">
        <v>19</v>
      </c>
      <c r="C10574" s="22">
        <v>15</v>
      </c>
      <c r="D10574" s="21" t="s">
        <v>126139</v>
      </c>
      <c r="E10574" s="21" t="s">
        <v>126140</v>
      </c>
      <c r="F10574" s="21" t="s">
        <v>101694</v>
      </c>
      <c r="G10574" s="22">
        <v>10</v>
      </c>
      <c r="H10574" s="22">
        <v>0</v>
      </c>
      <c r="I10574" s="22">
        <v>0</v>
      </c>
      <c r="J10574" s="21" t="s">
        <v>129244</v>
      </c>
    </row>
    <row r="10575" spans="1:10" ht="20" customHeight="1">
      <c r="A10575" s="19" t="s">
        <v>129245</v>
      </c>
      <c r="B10575" s="24">
        <v>25</v>
      </c>
      <c r="C10575" s="22">
        <v>15</v>
      </c>
      <c r="D10575" s="21" t="s">
        <v>129246</v>
      </c>
      <c r="E10575" s="21" t="s">
        <v>129247</v>
      </c>
      <c r="F10575" s="21" t="s">
        <v>14739</v>
      </c>
      <c r="G10575" s="22">
        <v>10</v>
      </c>
      <c r="H10575" s="22">
        <v>0</v>
      </c>
      <c r="I10575" s="22">
        <v>0</v>
      </c>
      <c r="J10575" s="21" t="s">
        <v>129248</v>
      </c>
    </row>
    <row r="10576" spans="1:10" ht="20" customHeight="1">
      <c r="A10576" s="19" t="s">
        <v>129249</v>
      </c>
      <c r="B10576" s="24">
        <v>35</v>
      </c>
      <c r="C10576" s="22">
        <v>24</v>
      </c>
      <c r="D10576" s="21" t="s">
        <v>129250</v>
      </c>
      <c r="E10576" s="21" t="s">
        <v>129251</v>
      </c>
      <c r="F10576" s="21" t="s">
        <v>101676</v>
      </c>
      <c r="G10576" s="22">
        <v>1</v>
      </c>
      <c r="H10576" s="22">
        <v>19</v>
      </c>
      <c r="I10576" s="22">
        <v>34</v>
      </c>
      <c r="J10576" s="21" t="s">
        <v>129252</v>
      </c>
    </row>
    <row r="10577" spans="1:10" ht="20" customHeight="1">
      <c r="A10577" s="19" t="s">
        <v>129253</v>
      </c>
      <c r="B10577" s="24">
        <v>36</v>
      </c>
      <c r="C10577" s="22">
        <v>20</v>
      </c>
      <c r="D10577" s="21" t="s">
        <v>129254</v>
      </c>
      <c r="E10577" s="21" t="s">
        <v>129255</v>
      </c>
      <c r="F10577" s="21" t="s">
        <v>101623</v>
      </c>
      <c r="G10577" s="22">
        <v>4</v>
      </c>
      <c r="H10577" s="22">
        <v>12</v>
      </c>
      <c r="I10577" s="22">
        <v>22</v>
      </c>
      <c r="J10577" s="21" t="s">
        <v>129256</v>
      </c>
    </row>
    <row r="10578" spans="1:10" ht="20" customHeight="1">
      <c r="A10578" s="19" t="s">
        <v>129257</v>
      </c>
      <c r="B10578" s="24">
        <v>29</v>
      </c>
      <c r="C10578" s="22">
        <v>23</v>
      </c>
      <c r="D10578" s="21" t="s">
        <v>129258</v>
      </c>
      <c r="E10578" s="21" t="s">
        <v>129259</v>
      </c>
      <c r="F10578" s="21" t="s">
        <v>102157</v>
      </c>
      <c r="G10578" s="22">
        <v>1</v>
      </c>
      <c r="H10578" s="22">
        <v>7</v>
      </c>
      <c r="I10578" s="22">
        <v>15</v>
      </c>
      <c r="J10578" s="21" t="s">
        <v>129260</v>
      </c>
    </row>
    <row r="10579" spans="1:10" ht="20" customHeight="1">
      <c r="A10579" s="19" t="s">
        <v>129261</v>
      </c>
      <c r="B10579" s="24">
        <v>63</v>
      </c>
      <c r="C10579" s="22">
        <v>25</v>
      </c>
      <c r="D10579" s="21" t="s">
        <v>128561</v>
      </c>
      <c r="E10579" s="21" t="s">
        <v>128562</v>
      </c>
      <c r="F10579" s="21" t="s">
        <v>101568</v>
      </c>
      <c r="G10579" s="22">
        <v>1</v>
      </c>
      <c r="H10579" s="22">
        <v>20</v>
      </c>
      <c r="I10579" s="22">
        <v>38</v>
      </c>
      <c r="J10579" s="21" t="s">
        <v>129262</v>
      </c>
    </row>
    <row r="10580" spans="1:10" ht="20" customHeight="1">
      <c r="A10580" s="19" t="s">
        <v>129263</v>
      </c>
      <c r="B10580" s="24">
        <v>27</v>
      </c>
      <c r="C10580" s="22">
        <v>15</v>
      </c>
      <c r="D10580" s="21" t="s">
        <v>110039</v>
      </c>
      <c r="E10580" s="21" t="s">
        <v>110040</v>
      </c>
      <c r="F10580" s="21" t="s">
        <v>14739</v>
      </c>
      <c r="G10580" s="22">
        <v>10</v>
      </c>
      <c r="H10580" s="22">
        <v>0</v>
      </c>
      <c r="I10580" s="22">
        <v>0</v>
      </c>
      <c r="J10580" s="21" t="s">
        <v>129264</v>
      </c>
    </row>
    <row r="10581" spans="1:10" ht="20" customHeight="1">
      <c r="A10581" s="19" t="s">
        <v>129265</v>
      </c>
      <c r="B10581" s="24">
        <v>38</v>
      </c>
      <c r="C10581" s="22">
        <v>42</v>
      </c>
      <c r="D10581" s="21" t="s">
        <v>129266</v>
      </c>
      <c r="E10581" s="21" t="s">
        <v>129267</v>
      </c>
      <c r="F10581" s="21" t="s">
        <v>104349</v>
      </c>
      <c r="G10581" s="22">
        <v>9</v>
      </c>
      <c r="H10581" s="22">
        <v>29</v>
      </c>
      <c r="I10581" s="22">
        <v>38</v>
      </c>
      <c r="J10581" s="21" t="s">
        <v>129268</v>
      </c>
    </row>
    <row r="10582" spans="1:10" ht="20" customHeight="1">
      <c r="A10582" s="19" t="s">
        <v>129269</v>
      </c>
      <c r="B10582" s="24">
        <v>36</v>
      </c>
      <c r="C10582" s="22">
        <v>15</v>
      </c>
      <c r="D10582" s="21" t="s">
        <v>117408</v>
      </c>
      <c r="E10582" s="21" t="s">
        <v>117409</v>
      </c>
      <c r="F10582" s="21" t="s">
        <v>101628</v>
      </c>
      <c r="G10582" s="22">
        <v>1</v>
      </c>
      <c r="H10582" s="22">
        <v>10</v>
      </c>
      <c r="I10582" s="22">
        <v>21</v>
      </c>
      <c r="J10582" s="21" t="s">
        <v>129270</v>
      </c>
    </row>
    <row r="10583" spans="1:10" ht="20" customHeight="1">
      <c r="A10583" s="27">
        <v>-999</v>
      </c>
      <c r="B10583" s="24">
        <v>-999</v>
      </c>
      <c r="C10583" s="22">
        <v>-999</v>
      </c>
      <c r="D10583" s="22">
        <v>-999</v>
      </c>
      <c r="E10583" s="22">
        <v>-999</v>
      </c>
      <c r="F10583" s="22">
        <v>-999</v>
      </c>
      <c r="G10583" s="22">
        <v>-999</v>
      </c>
      <c r="H10583" s="22">
        <v>-999</v>
      </c>
      <c r="I10583" s="22">
        <v>-999</v>
      </c>
      <c r="J10583" s="22">
        <v>-999</v>
      </c>
    </row>
    <row r="10584" spans="1:10" ht="20" customHeight="1">
      <c r="A10584" s="27">
        <v>-999</v>
      </c>
      <c r="B10584" s="24">
        <v>-999</v>
      </c>
      <c r="C10584" s="22">
        <v>-999</v>
      </c>
      <c r="D10584" s="22">
        <v>-999</v>
      </c>
      <c r="E10584" s="22">
        <v>-999</v>
      </c>
      <c r="F10584" s="22">
        <v>-999</v>
      </c>
      <c r="G10584" s="22">
        <v>-999</v>
      </c>
      <c r="H10584" s="22">
        <v>-999</v>
      </c>
      <c r="I10584" s="22">
        <v>-999</v>
      </c>
      <c r="J10584" s="22">
        <v>-999</v>
      </c>
    </row>
    <row r="10585" spans="1:10" ht="32" customHeight="1">
      <c r="A10585" s="19" t="s">
        <v>129271</v>
      </c>
      <c r="B10585" s="24">
        <v>25</v>
      </c>
      <c r="C10585" s="22">
        <v>15</v>
      </c>
      <c r="D10585" s="21" t="s">
        <v>127597</v>
      </c>
      <c r="E10585" s="21" t="s">
        <v>127598</v>
      </c>
      <c r="F10585" s="21" t="s">
        <v>14739</v>
      </c>
      <c r="G10585" s="22">
        <v>10</v>
      </c>
      <c r="H10585" s="22">
        <v>0</v>
      </c>
      <c r="I10585" s="22">
        <v>0</v>
      </c>
      <c r="J10585" s="21" t="s">
        <v>129272</v>
      </c>
    </row>
    <row r="10586" spans="1:10" ht="32" customHeight="1">
      <c r="A10586" s="19" t="s">
        <v>129273</v>
      </c>
      <c r="B10586" s="24">
        <v>17</v>
      </c>
      <c r="C10586" s="22">
        <v>15</v>
      </c>
      <c r="D10586" s="21" t="s">
        <v>115130</v>
      </c>
      <c r="E10586" s="21" t="s">
        <v>115131</v>
      </c>
      <c r="F10586" s="21" t="s">
        <v>14739</v>
      </c>
      <c r="G10586" s="22">
        <v>10</v>
      </c>
      <c r="H10586" s="22">
        <v>0</v>
      </c>
      <c r="I10586" s="22">
        <v>0</v>
      </c>
      <c r="J10586" s="21" t="s">
        <v>129274</v>
      </c>
    </row>
    <row r="10587" spans="1:10" ht="32" customHeight="1">
      <c r="A10587" s="19" t="s">
        <v>129275</v>
      </c>
      <c r="B10587" s="24">
        <v>12</v>
      </c>
      <c r="C10587" s="22">
        <v>15</v>
      </c>
      <c r="D10587" s="21" t="s">
        <v>104497</v>
      </c>
      <c r="E10587" s="21" t="s">
        <v>104498</v>
      </c>
      <c r="F10587" s="21" t="s">
        <v>101528</v>
      </c>
      <c r="G10587" s="22">
        <v>10</v>
      </c>
      <c r="H10587" s="22">
        <v>0</v>
      </c>
      <c r="I10587" s="22">
        <v>0</v>
      </c>
      <c r="J10587" s="21" t="s">
        <v>104499</v>
      </c>
    </row>
    <row r="10588" spans="1:10" ht="32" customHeight="1">
      <c r="A10588" s="19" t="s">
        <v>129276</v>
      </c>
      <c r="B10588" s="24">
        <v>37</v>
      </c>
      <c r="C10588" s="22">
        <v>18</v>
      </c>
      <c r="D10588" s="21" t="s">
        <v>129277</v>
      </c>
      <c r="E10588" s="21" t="s">
        <v>129278</v>
      </c>
      <c r="F10588" s="21" t="s">
        <v>102144</v>
      </c>
      <c r="G10588" s="22">
        <v>4</v>
      </c>
      <c r="H10588" s="22">
        <v>10</v>
      </c>
      <c r="I10588" s="22">
        <v>20</v>
      </c>
      <c r="J10588" s="21" t="s">
        <v>129279</v>
      </c>
    </row>
    <row r="10589" spans="1:10" ht="32" customHeight="1">
      <c r="A10589" s="19" t="s">
        <v>129280</v>
      </c>
      <c r="B10589" s="24">
        <v>28</v>
      </c>
      <c r="C10589" s="22">
        <v>23</v>
      </c>
      <c r="D10589" s="21" t="s">
        <v>129281</v>
      </c>
      <c r="E10589" s="21" t="s">
        <v>129282</v>
      </c>
      <c r="F10589" s="21" t="s">
        <v>102001</v>
      </c>
      <c r="G10589" s="22">
        <v>1</v>
      </c>
      <c r="H10589" s="22">
        <v>18</v>
      </c>
      <c r="I10589" s="22">
        <v>27</v>
      </c>
      <c r="J10589" s="21" t="s">
        <v>129283</v>
      </c>
    </row>
    <row r="10590" spans="1:10" ht="32" customHeight="1">
      <c r="A10590" s="19" t="s">
        <v>129284</v>
      </c>
      <c r="B10590" s="24">
        <v>28</v>
      </c>
      <c r="C10590" s="22">
        <v>23</v>
      </c>
      <c r="D10590" s="21" t="s">
        <v>129281</v>
      </c>
      <c r="E10590" s="21" t="s">
        <v>129282</v>
      </c>
      <c r="F10590" s="21" t="s">
        <v>102001</v>
      </c>
      <c r="G10590" s="22">
        <v>1</v>
      </c>
      <c r="H10590" s="22">
        <v>18</v>
      </c>
      <c r="I10590" s="22">
        <v>27</v>
      </c>
      <c r="J10590" s="21" t="s">
        <v>129283</v>
      </c>
    </row>
    <row r="10591" spans="1:10" ht="32" customHeight="1">
      <c r="A10591" s="19" t="s">
        <v>129285</v>
      </c>
      <c r="B10591" s="24">
        <v>20</v>
      </c>
      <c r="C10591" s="22">
        <v>15</v>
      </c>
      <c r="D10591" s="21" t="s">
        <v>129286</v>
      </c>
      <c r="E10591" s="21" t="s">
        <v>129287</v>
      </c>
      <c r="F10591" s="21" t="s">
        <v>101528</v>
      </c>
      <c r="G10591" s="22">
        <v>10</v>
      </c>
      <c r="H10591" s="22">
        <v>0</v>
      </c>
      <c r="I10591" s="22">
        <v>0</v>
      </c>
      <c r="J10591" s="21" t="s">
        <v>129288</v>
      </c>
    </row>
    <row r="10592" spans="1:10" ht="32" customHeight="1">
      <c r="A10592" s="19" t="s">
        <v>129289</v>
      </c>
      <c r="B10592" s="24">
        <v>20</v>
      </c>
      <c r="C10592" s="22">
        <v>15</v>
      </c>
      <c r="D10592" s="21" t="s">
        <v>129286</v>
      </c>
      <c r="E10592" s="21" t="s">
        <v>129287</v>
      </c>
      <c r="F10592" s="21" t="s">
        <v>101528</v>
      </c>
      <c r="G10592" s="22">
        <v>10</v>
      </c>
      <c r="H10592" s="22">
        <v>0</v>
      </c>
      <c r="I10592" s="22">
        <v>0</v>
      </c>
      <c r="J10592" s="21" t="s">
        <v>129288</v>
      </c>
    </row>
    <row r="10593" spans="1:10" ht="32" customHeight="1">
      <c r="A10593" s="19" t="s">
        <v>129290</v>
      </c>
      <c r="B10593" s="24">
        <v>13</v>
      </c>
      <c r="C10593" s="22">
        <v>22</v>
      </c>
      <c r="D10593" s="21" t="s">
        <v>108445</v>
      </c>
      <c r="E10593" s="21" t="s">
        <v>108446</v>
      </c>
      <c r="F10593" s="21" t="s">
        <v>102559</v>
      </c>
      <c r="G10593" s="22">
        <v>9</v>
      </c>
      <c r="H10593" s="22">
        <v>9</v>
      </c>
      <c r="I10593" s="22">
        <v>22</v>
      </c>
      <c r="J10593" s="21" t="s">
        <v>129291</v>
      </c>
    </row>
    <row r="10594" spans="1:10" ht="20" customHeight="1">
      <c r="A10594" s="19" t="s">
        <v>129292</v>
      </c>
      <c r="B10594" s="24">
        <v>23</v>
      </c>
      <c r="C10594" s="22">
        <v>15</v>
      </c>
      <c r="D10594" s="21" t="s">
        <v>115722</v>
      </c>
      <c r="E10594" s="21" t="s">
        <v>115723</v>
      </c>
      <c r="F10594" s="21" t="s">
        <v>14739</v>
      </c>
      <c r="G10594" s="22">
        <v>10</v>
      </c>
      <c r="H10594" s="22">
        <v>0</v>
      </c>
      <c r="I10594" s="22">
        <v>0</v>
      </c>
      <c r="J10594" s="21" t="s">
        <v>129293</v>
      </c>
    </row>
    <row r="10595" spans="1:10" ht="20" customHeight="1">
      <c r="A10595" s="19" t="s">
        <v>129294</v>
      </c>
      <c r="B10595" s="24">
        <v>23</v>
      </c>
      <c r="C10595" s="22">
        <v>15</v>
      </c>
      <c r="D10595" s="21" t="s">
        <v>115722</v>
      </c>
      <c r="E10595" s="21" t="s">
        <v>115723</v>
      </c>
      <c r="F10595" s="21" t="s">
        <v>14739</v>
      </c>
      <c r="G10595" s="22">
        <v>10</v>
      </c>
      <c r="H10595" s="22">
        <v>0</v>
      </c>
      <c r="I10595" s="22">
        <v>0</v>
      </c>
      <c r="J10595" s="21" t="s">
        <v>129293</v>
      </c>
    </row>
    <row r="10596" spans="1:10" ht="32" customHeight="1">
      <c r="A10596" s="19" t="s">
        <v>129295</v>
      </c>
      <c r="B10596" s="24">
        <v>23</v>
      </c>
      <c r="C10596" s="22">
        <v>15</v>
      </c>
      <c r="D10596" s="21" t="s">
        <v>122132</v>
      </c>
      <c r="E10596" s="21" t="s">
        <v>122133</v>
      </c>
      <c r="F10596" s="21" t="s">
        <v>101563</v>
      </c>
      <c r="G10596" s="22">
        <v>10</v>
      </c>
      <c r="H10596" s="22">
        <v>0</v>
      </c>
      <c r="I10596" s="22">
        <v>0</v>
      </c>
      <c r="J10596" s="21" t="s">
        <v>129296</v>
      </c>
    </row>
    <row r="10597" spans="1:10" ht="32" customHeight="1">
      <c r="A10597" s="19" t="s">
        <v>129297</v>
      </c>
      <c r="B10597" s="24">
        <v>17</v>
      </c>
      <c r="C10597" s="22">
        <v>15</v>
      </c>
      <c r="D10597" s="21" t="s">
        <v>114634</v>
      </c>
      <c r="E10597" s="21" t="s">
        <v>114635</v>
      </c>
      <c r="F10597" s="21" t="s">
        <v>101554</v>
      </c>
      <c r="G10597" s="22">
        <v>10</v>
      </c>
      <c r="H10597" s="22">
        <v>0</v>
      </c>
      <c r="I10597" s="22">
        <v>0</v>
      </c>
      <c r="J10597" s="21" t="s">
        <v>114636</v>
      </c>
    </row>
    <row r="10598" spans="1:10" ht="32" customHeight="1">
      <c r="A10598" s="19" t="s">
        <v>129298</v>
      </c>
      <c r="B10598" s="24">
        <v>17</v>
      </c>
      <c r="C10598" s="22">
        <v>15</v>
      </c>
      <c r="D10598" s="21" t="s">
        <v>114634</v>
      </c>
      <c r="E10598" s="21" t="s">
        <v>114635</v>
      </c>
      <c r="F10598" s="21" t="s">
        <v>101554</v>
      </c>
      <c r="G10598" s="22">
        <v>10</v>
      </c>
      <c r="H10598" s="22">
        <v>0</v>
      </c>
      <c r="I10598" s="22">
        <v>0</v>
      </c>
      <c r="J10598" s="21" t="s">
        <v>114636</v>
      </c>
    </row>
    <row r="10599" spans="1:10" ht="32" customHeight="1">
      <c r="A10599" s="19" t="s">
        <v>129299</v>
      </c>
      <c r="B10599" s="24">
        <v>26</v>
      </c>
      <c r="C10599" s="22">
        <v>15</v>
      </c>
      <c r="D10599" s="21" t="s">
        <v>102348</v>
      </c>
      <c r="E10599" s="21" t="s">
        <v>102349</v>
      </c>
      <c r="F10599" s="21" t="s">
        <v>101694</v>
      </c>
      <c r="G10599" s="22">
        <v>10</v>
      </c>
      <c r="H10599" s="22">
        <v>0</v>
      </c>
      <c r="I10599" s="22">
        <v>0</v>
      </c>
      <c r="J10599" s="21" t="s">
        <v>129300</v>
      </c>
    </row>
    <row r="10600" spans="1:10" ht="32" customHeight="1">
      <c r="A10600" s="19" t="s">
        <v>129301</v>
      </c>
      <c r="B10600" s="24">
        <v>36</v>
      </c>
      <c r="C10600" s="22">
        <v>26</v>
      </c>
      <c r="D10600" s="21" t="s">
        <v>106926</v>
      </c>
      <c r="E10600" s="21" t="s">
        <v>106927</v>
      </c>
      <c r="F10600" s="21" t="s">
        <v>102026</v>
      </c>
      <c r="G10600" s="22">
        <v>1</v>
      </c>
      <c r="H10600" s="22">
        <v>21</v>
      </c>
      <c r="I10600" s="22">
        <v>28</v>
      </c>
      <c r="J10600" s="21" t="s">
        <v>129302</v>
      </c>
    </row>
    <row r="10601" spans="1:10" ht="32" customHeight="1">
      <c r="A10601" s="19" t="s">
        <v>129303</v>
      </c>
      <c r="B10601" s="24">
        <v>24</v>
      </c>
      <c r="C10601" s="22">
        <v>15</v>
      </c>
      <c r="D10601" s="21" t="s">
        <v>112233</v>
      </c>
      <c r="E10601" s="21" t="s">
        <v>112234</v>
      </c>
      <c r="F10601" s="21" t="s">
        <v>14739</v>
      </c>
      <c r="G10601" s="22">
        <v>10</v>
      </c>
      <c r="H10601" s="22">
        <v>0</v>
      </c>
      <c r="I10601" s="22">
        <v>0</v>
      </c>
      <c r="J10601" s="21" t="s">
        <v>127128</v>
      </c>
    </row>
    <row r="10602" spans="1:10" ht="32" customHeight="1">
      <c r="A10602" s="19" t="s">
        <v>129304</v>
      </c>
      <c r="B10602" s="24">
        <v>22</v>
      </c>
      <c r="C10602" s="22">
        <v>15</v>
      </c>
      <c r="D10602" s="21" t="s">
        <v>122990</v>
      </c>
      <c r="E10602" s="21" t="s">
        <v>122991</v>
      </c>
      <c r="F10602" s="21" t="s">
        <v>101694</v>
      </c>
      <c r="G10602" s="22">
        <v>3</v>
      </c>
      <c r="H10602" s="22">
        <v>8</v>
      </c>
      <c r="I10602" s="22">
        <v>13</v>
      </c>
      <c r="J10602" s="21" t="s">
        <v>129305</v>
      </c>
    </row>
    <row r="10603" spans="1:10" ht="32" customHeight="1">
      <c r="A10603" s="19" t="s">
        <v>129306</v>
      </c>
      <c r="B10603" s="24">
        <v>22</v>
      </c>
      <c r="C10603" s="22">
        <v>15</v>
      </c>
      <c r="D10603" s="21" t="s">
        <v>122990</v>
      </c>
      <c r="E10603" s="21" t="s">
        <v>122991</v>
      </c>
      <c r="F10603" s="21" t="s">
        <v>101694</v>
      </c>
      <c r="G10603" s="22">
        <v>3</v>
      </c>
      <c r="H10603" s="22">
        <v>8</v>
      </c>
      <c r="I10603" s="22">
        <v>13</v>
      </c>
      <c r="J10603" s="21" t="s">
        <v>129305</v>
      </c>
    </row>
    <row r="10604" spans="1:10" ht="32" customHeight="1">
      <c r="A10604" s="19" t="s">
        <v>129307</v>
      </c>
      <c r="B10604" s="24">
        <v>29</v>
      </c>
      <c r="C10604" s="22">
        <v>15</v>
      </c>
      <c r="D10604" s="21" t="s">
        <v>125535</v>
      </c>
      <c r="E10604" s="21" t="s">
        <v>125536</v>
      </c>
      <c r="F10604" s="21" t="s">
        <v>101522</v>
      </c>
      <c r="G10604" s="22">
        <v>10</v>
      </c>
      <c r="H10604" s="22">
        <v>0</v>
      </c>
      <c r="I10604" s="22">
        <v>0</v>
      </c>
      <c r="J10604" s="21" t="s">
        <v>129308</v>
      </c>
    </row>
    <row r="10605" spans="1:10" ht="32" customHeight="1">
      <c r="A10605" s="19" t="s">
        <v>129309</v>
      </c>
      <c r="B10605" s="24">
        <v>37</v>
      </c>
      <c r="C10605" s="22">
        <v>15</v>
      </c>
      <c r="D10605" s="21" t="s">
        <v>129310</v>
      </c>
      <c r="E10605" s="21" t="s">
        <v>129311</v>
      </c>
      <c r="F10605" s="21" t="s">
        <v>101628</v>
      </c>
      <c r="G10605" s="22">
        <v>1</v>
      </c>
      <c r="H10605" s="22">
        <v>10</v>
      </c>
      <c r="I10605" s="22">
        <v>21</v>
      </c>
      <c r="J10605" s="21" t="s">
        <v>129312</v>
      </c>
    </row>
    <row r="10606" spans="1:10" ht="32" customHeight="1">
      <c r="A10606" s="19" t="s">
        <v>129313</v>
      </c>
      <c r="B10606" s="24">
        <v>28</v>
      </c>
      <c r="C10606" s="22">
        <v>15</v>
      </c>
      <c r="D10606" s="21" t="s">
        <v>120185</v>
      </c>
      <c r="E10606" s="21" t="s">
        <v>120186</v>
      </c>
      <c r="F10606" s="21" t="s">
        <v>101554</v>
      </c>
      <c r="G10606" s="22">
        <v>10</v>
      </c>
      <c r="H10606" s="22">
        <v>0</v>
      </c>
      <c r="I10606" s="22">
        <v>0</v>
      </c>
      <c r="J10606" s="21" t="s">
        <v>129314</v>
      </c>
    </row>
    <row r="10607" spans="1:10" ht="32" customHeight="1">
      <c r="A10607" s="19" t="s">
        <v>129315</v>
      </c>
      <c r="B10607" s="24">
        <v>22</v>
      </c>
      <c r="C10607" s="22">
        <v>15</v>
      </c>
      <c r="D10607" s="21" t="s">
        <v>129316</v>
      </c>
      <c r="E10607" s="21" t="s">
        <v>129317</v>
      </c>
      <c r="F10607" s="21" t="s">
        <v>101563</v>
      </c>
      <c r="G10607" s="22">
        <v>10</v>
      </c>
      <c r="H10607" s="22">
        <v>0</v>
      </c>
      <c r="I10607" s="22">
        <v>0</v>
      </c>
      <c r="J10607" s="21" t="s">
        <v>129318</v>
      </c>
    </row>
    <row r="10608" spans="1:10" ht="32" customHeight="1">
      <c r="A10608" s="19" t="s">
        <v>129319</v>
      </c>
      <c r="B10608" s="24">
        <v>12</v>
      </c>
      <c r="C10608" s="22">
        <v>15</v>
      </c>
      <c r="D10608" s="21" t="s">
        <v>129320</v>
      </c>
      <c r="E10608" s="21" t="s">
        <v>129321</v>
      </c>
      <c r="F10608" s="21" t="s">
        <v>101522</v>
      </c>
      <c r="G10608" s="22">
        <v>10</v>
      </c>
      <c r="H10608" s="22">
        <v>0</v>
      </c>
      <c r="I10608" s="22">
        <v>0</v>
      </c>
      <c r="J10608" s="21" t="s">
        <v>129322</v>
      </c>
    </row>
    <row r="10609" spans="1:10" ht="32" customHeight="1">
      <c r="A10609" s="19" t="s">
        <v>129323</v>
      </c>
      <c r="B10609" s="24">
        <v>27</v>
      </c>
      <c r="C10609" s="22">
        <v>15</v>
      </c>
      <c r="D10609" s="21" t="s">
        <v>117678</v>
      </c>
      <c r="E10609" s="21" t="s">
        <v>117679</v>
      </c>
      <c r="F10609" s="21" t="s">
        <v>101568</v>
      </c>
      <c r="G10609" s="22">
        <v>1</v>
      </c>
      <c r="H10609" s="22">
        <v>10</v>
      </c>
      <c r="I10609" s="22">
        <v>18</v>
      </c>
      <c r="J10609" s="21" t="s">
        <v>129324</v>
      </c>
    </row>
    <row r="10610" spans="1:10" ht="32" customHeight="1">
      <c r="A10610" s="19" t="s">
        <v>129325</v>
      </c>
      <c r="B10610" s="24">
        <v>23</v>
      </c>
      <c r="C10610" s="22">
        <v>15</v>
      </c>
      <c r="D10610" s="21" t="s">
        <v>111080</v>
      </c>
      <c r="E10610" s="21" t="s">
        <v>111081</v>
      </c>
      <c r="F10610" s="21" t="s">
        <v>101563</v>
      </c>
      <c r="G10610" s="22">
        <v>10</v>
      </c>
      <c r="H10610" s="22">
        <v>0</v>
      </c>
      <c r="I10610" s="22">
        <v>0</v>
      </c>
      <c r="J10610" s="21" t="s">
        <v>129326</v>
      </c>
    </row>
    <row r="10611" spans="1:10" ht="32" customHeight="1">
      <c r="A10611" s="19" t="s">
        <v>129327</v>
      </c>
      <c r="B10611" s="24">
        <v>33</v>
      </c>
      <c r="C10611" s="22">
        <v>15</v>
      </c>
      <c r="D10611" s="21" t="s">
        <v>102422</v>
      </c>
      <c r="E10611" s="21" t="s">
        <v>102423</v>
      </c>
      <c r="F10611" s="21" t="s">
        <v>101554</v>
      </c>
      <c r="G10611" s="22">
        <v>10</v>
      </c>
      <c r="H10611" s="22">
        <v>0</v>
      </c>
      <c r="I10611" s="22">
        <v>0</v>
      </c>
      <c r="J10611" s="21" t="s">
        <v>129328</v>
      </c>
    </row>
    <row r="10612" spans="1:10" ht="32" customHeight="1">
      <c r="A10612" s="19" t="s">
        <v>129329</v>
      </c>
      <c r="B10612" s="24">
        <v>25</v>
      </c>
      <c r="C10612" s="22">
        <v>15</v>
      </c>
      <c r="D10612" s="21" t="s">
        <v>113989</v>
      </c>
      <c r="E10612" s="21" t="s">
        <v>113990</v>
      </c>
      <c r="F10612" s="21" t="s">
        <v>14739</v>
      </c>
      <c r="G10612" s="22">
        <v>10</v>
      </c>
      <c r="H10612" s="22">
        <v>0</v>
      </c>
      <c r="I10612" s="22">
        <v>0</v>
      </c>
      <c r="J10612" s="21" t="s">
        <v>114075</v>
      </c>
    </row>
    <row r="10613" spans="1:10" ht="32" customHeight="1">
      <c r="A10613" s="19" t="s">
        <v>129330</v>
      </c>
      <c r="B10613" s="24">
        <v>20</v>
      </c>
      <c r="C10613" s="22">
        <v>17</v>
      </c>
      <c r="D10613" s="21" t="s">
        <v>129331</v>
      </c>
      <c r="E10613" s="21" t="s">
        <v>129332</v>
      </c>
      <c r="F10613" s="21" t="s">
        <v>14743</v>
      </c>
      <c r="G10613" s="22">
        <v>1</v>
      </c>
      <c r="H10613" s="22">
        <v>12</v>
      </c>
      <c r="I10613" s="22">
        <v>15</v>
      </c>
      <c r="J10613" s="21" t="s">
        <v>129333</v>
      </c>
    </row>
    <row r="10614" spans="1:10" ht="32" customHeight="1">
      <c r="A10614" s="19" t="s">
        <v>129334</v>
      </c>
      <c r="B10614" s="24">
        <v>13</v>
      </c>
      <c r="C10614" s="22">
        <v>15</v>
      </c>
      <c r="D10614" s="21" t="s">
        <v>129335</v>
      </c>
      <c r="E10614" s="21" t="s">
        <v>129336</v>
      </c>
      <c r="F10614" s="21" t="s">
        <v>101522</v>
      </c>
      <c r="G10614" s="22">
        <v>10</v>
      </c>
      <c r="H10614" s="22">
        <v>0</v>
      </c>
      <c r="I10614" s="22">
        <v>0</v>
      </c>
      <c r="J10614" s="21" t="s">
        <v>129337</v>
      </c>
    </row>
    <row r="10615" spans="1:10" ht="32" customHeight="1">
      <c r="A10615" s="19" t="s">
        <v>129338</v>
      </c>
      <c r="B10615" s="24">
        <v>29</v>
      </c>
      <c r="C10615" s="22">
        <v>18</v>
      </c>
      <c r="D10615" s="21" t="s">
        <v>129339</v>
      </c>
      <c r="E10615" s="21" t="s">
        <v>129340</v>
      </c>
      <c r="F10615" s="21" t="s">
        <v>102144</v>
      </c>
      <c r="G10615" s="22">
        <v>1</v>
      </c>
      <c r="H10615" s="22">
        <v>13</v>
      </c>
      <c r="I10615" s="22">
        <v>17</v>
      </c>
      <c r="J10615" s="21" t="s">
        <v>129341</v>
      </c>
    </row>
    <row r="10616" spans="1:10" ht="32" customHeight="1">
      <c r="A10616" s="19" t="s">
        <v>129342</v>
      </c>
      <c r="B10616" s="24">
        <v>25</v>
      </c>
      <c r="C10616" s="22">
        <v>15</v>
      </c>
      <c r="D10616" s="21" t="s">
        <v>129343</v>
      </c>
      <c r="E10616" s="21" t="s">
        <v>129344</v>
      </c>
      <c r="F10616" s="21" t="s">
        <v>101522</v>
      </c>
      <c r="G10616" s="22">
        <v>10</v>
      </c>
      <c r="H10616" s="22">
        <v>0</v>
      </c>
      <c r="I10616" s="22">
        <v>0</v>
      </c>
      <c r="J10616" s="21" t="s">
        <v>129345</v>
      </c>
    </row>
    <row r="10617" spans="1:10" ht="32" customHeight="1">
      <c r="A10617" s="19" t="s">
        <v>129346</v>
      </c>
      <c r="B10617" s="24">
        <v>27</v>
      </c>
      <c r="C10617" s="22">
        <v>15</v>
      </c>
      <c r="D10617" s="21" t="s">
        <v>129347</v>
      </c>
      <c r="E10617" s="21" t="s">
        <v>129348</v>
      </c>
      <c r="F10617" s="21" t="s">
        <v>101528</v>
      </c>
      <c r="G10617" s="22">
        <v>10</v>
      </c>
      <c r="H10617" s="22">
        <v>0</v>
      </c>
      <c r="I10617" s="22">
        <v>0</v>
      </c>
      <c r="J10617" s="21" t="s">
        <v>129349</v>
      </c>
    </row>
    <row r="10618" spans="1:10" ht="32" customHeight="1">
      <c r="A10618" s="19" t="s">
        <v>129350</v>
      </c>
      <c r="B10618" s="24">
        <v>54</v>
      </c>
      <c r="C10618" s="22">
        <v>15</v>
      </c>
      <c r="D10618" s="21" t="s">
        <v>117367</v>
      </c>
      <c r="E10618" s="21" t="s">
        <v>117368</v>
      </c>
      <c r="F10618" s="21" t="s">
        <v>101694</v>
      </c>
      <c r="G10618" s="22">
        <v>10</v>
      </c>
      <c r="H10618" s="22">
        <v>0</v>
      </c>
      <c r="I10618" s="22">
        <v>0</v>
      </c>
      <c r="J10618" s="21" t="s">
        <v>129351</v>
      </c>
    </row>
    <row r="10619" spans="1:10" ht="32" customHeight="1">
      <c r="A10619" s="19" t="s">
        <v>129352</v>
      </c>
      <c r="B10619" s="24">
        <v>14</v>
      </c>
      <c r="C10619" s="22">
        <v>16</v>
      </c>
      <c r="D10619" s="21" t="s">
        <v>104480</v>
      </c>
      <c r="E10619" s="21" t="s">
        <v>104481</v>
      </c>
      <c r="F10619" s="21" t="s">
        <v>101533</v>
      </c>
      <c r="G10619" s="22">
        <v>2</v>
      </c>
      <c r="H10619" s="22">
        <v>10</v>
      </c>
      <c r="I10619" s="22">
        <v>15</v>
      </c>
      <c r="J10619" s="21" t="s">
        <v>129353</v>
      </c>
    </row>
    <row r="10620" spans="1:10" ht="20" customHeight="1">
      <c r="A10620" s="19" t="s">
        <v>129354</v>
      </c>
      <c r="B10620" s="24">
        <v>81</v>
      </c>
      <c r="C10620" s="22">
        <v>30</v>
      </c>
      <c r="D10620" s="21" t="s">
        <v>108660</v>
      </c>
      <c r="E10620" s="21" t="s">
        <v>108661</v>
      </c>
      <c r="F10620" s="21" t="s">
        <v>103600</v>
      </c>
      <c r="G10620" s="22">
        <v>3</v>
      </c>
      <c r="H10620" s="22">
        <v>14</v>
      </c>
      <c r="I10620" s="22">
        <v>20</v>
      </c>
      <c r="J10620" s="21" t="s">
        <v>129355</v>
      </c>
    </row>
    <row r="10621" spans="1:10" ht="20" customHeight="1">
      <c r="A10621" s="19" t="s">
        <v>129356</v>
      </c>
      <c r="B10621" s="24">
        <v>22</v>
      </c>
      <c r="C10621" s="22">
        <v>15</v>
      </c>
      <c r="D10621" s="21" t="s">
        <v>115908</v>
      </c>
      <c r="E10621" s="21" t="s">
        <v>115909</v>
      </c>
      <c r="F10621" s="21" t="s">
        <v>101694</v>
      </c>
      <c r="G10621" s="22">
        <v>10</v>
      </c>
      <c r="H10621" s="22">
        <v>0</v>
      </c>
      <c r="I10621" s="22">
        <v>0</v>
      </c>
      <c r="J10621" s="21" t="s">
        <v>129357</v>
      </c>
    </row>
    <row r="10622" spans="1:10" ht="32" customHeight="1">
      <c r="A10622" s="19" t="s">
        <v>129358</v>
      </c>
      <c r="B10622" s="24">
        <v>12</v>
      </c>
      <c r="C10622" s="22">
        <v>28</v>
      </c>
      <c r="D10622" s="21" t="s">
        <v>103759</v>
      </c>
      <c r="E10622" s="21" t="s">
        <v>103760</v>
      </c>
      <c r="F10622" s="21" t="s">
        <v>105051</v>
      </c>
      <c r="G10622" s="22">
        <v>5</v>
      </c>
      <c r="H10622" s="22">
        <v>19</v>
      </c>
      <c r="I10622" s="22">
        <v>28</v>
      </c>
      <c r="J10622" s="21" t="s">
        <v>129359</v>
      </c>
    </row>
    <row r="10623" spans="1:10" ht="32" customHeight="1">
      <c r="A10623" s="19" t="s">
        <v>129360</v>
      </c>
      <c r="B10623" s="24">
        <v>36</v>
      </c>
      <c r="C10623" s="22">
        <v>15</v>
      </c>
      <c r="D10623" s="21" t="s">
        <v>108267</v>
      </c>
      <c r="E10623" s="21" t="s">
        <v>108268</v>
      </c>
      <c r="F10623" s="21" t="s">
        <v>101694</v>
      </c>
      <c r="G10623" s="22">
        <v>3</v>
      </c>
      <c r="H10623" s="22">
        <v>8</v>
      </c>
      <c r="I10623" s="22">
        <v>17</v>
      </c>
      <c r="J10623" s="21" t="s">
        <v>129361</v>
      </c>
    </row>
    <row r="10624" spans="1:10" ht="32" customHeight="1">
      <c r="A10624" s="19" t="s">
        <v>129362</v>
      </c>
      <c r="B10624" s="24">
        <v>19</v>
      </c>
      <c r="C10624" s="22">
        <v>15</v>
      </c>
      <c r="D10624" s="21" t="s">
        <v>117251</v>
      </c>
      <c r="E10624" s="21" t="s">
        <v>117252</v>
      </c>
      <c r="F10624" s="21" t="s">
        <v>101554</v>
      </c>
      <c r="G10624" s="22">
        <v>10</v>
      </c>
      <c r="H10624" s="22">
        <v>0</v>
      </c>
      <c r="I10624" s="22">
        <v>0</v>
      </c>
      <c r="J10624" s="21" t="s">
        <v>129363</v>
      </c>
    </row>
    <row r="10625" spans="1:10" ht="32" customHeight="1">
      <c r="A10625" s="19" t="s">
        <v>129364</v>
      </c>
      <c r="B10625" s="24">
        <v>12</v>
      </c>
      <c r="C10625" s="22">
        <v>15</v>
      </c>
      <c r="D10625" s="21" t="s">
        <v>112658</v>
      </c>
      <c r="E10625" s="21" t="s">
        <v>112659</v>
      </c>
      <c r="F10625" s="21" t="s">
        <v>101694</v>
      </c>
      <c r="G10625" s="22">
        <v>3</v>
      </c>
      <c r="H10625" s="22">
        <v>8</v>
      </c>
      <c r="I10625" s="22">
        <v>17</v>
      </c>
      <c r="J10625" s="21" t="s">
        <v>129365</v>
      </c>
    </row>
    <row r="10626" spans="1:10" ht="32" customHeight="1">
      <c r="A10626" s="19" t="s">
        <v>129366</v>
      </c>
      <c r="B10626" s="24">
        <v>26</v>
      </c>
      <c r="C10626" s="22">
        <v>29</v>
      </c>
      <c r="D10626" s="21" t="s">
        <v>129367</v>
      </c>
      <c r="E10626" s="21" t="s">
        <v>129368</v>
      </c>
      <c r="F10626" s="21" t="s">
        <v>14743</v>
      </c>
      <c r="G10626" s="22">
        <v>3</v>
      </c>
      <c r="H10626" s="22">
        <v>22</v>
      </c>
      <c r="I10626" s="22">
        <v>32</v>
      </c>
      <c r="J10626" s="21" t="s">
        <v>129369</v>
      </c>
    </row>
    <row r="10627" spans="1:10" ht="32" customHeight="1">
      <c r="A10627" s="19" t="s">
        <v>129370</v>
      </c>
      <c r="B10627" s="24">
        <v>18</v>
      </c>
      <c r="C10627" s="22">
        <v>15</v>
      </c>
      <c r="D10627" s="21" t="s">
        <v>129371</v>
      </c>
      <c r="E10627" s="21" t="s">
        <v>129372</v>
      </c>
      <c r="F10627" s="21" t="s">
        <v>101563</v>
      </c>
      <c r="G10627" s="22">
        <v>10</v>
      </c>
      <c r="H10627" s="22">
        <v>0</v>
      </c>
      <c r="I10627" s="22">
        <v>0</v>
      </c>
      <c r="J10627" s="21" t="s">
        <v>129373</v>
      </c>
    </row>
    <row r="10628" spans="1:10" ht="32" customHeight="1">
      <c r="A10628" s="19" t="s">
        <v>129374</v>
      </c>
      <c r="B10628" s="24">
        <v>51</v>
      </c>
      <c r="C10628" s="22">
        <v>28</v>
      </c>
      <c r="D10628" s="21" t="s">
        <v>129375</v>
      </c>
      <c r="E10628" s="21" t="s">
        <v>129376</v>
      </c>
      <c r="F10628" s="21" t="s">
        <v>105051</v>
      </c>
      <c r="G10628" s="22">
        <v>8</v>
      </c>
      <c r="H10628" s="22">
        <v>16</v>
      </c>
      <c r="I10628" s="22">
        <v>26</v>
      </c>
      <c r="J10628" s="21" t="s">
        <v>129377</v>
      </c>
    </row>
    <row r="10629" spans="1:10" ht="32" customHeight="1">
      <c r="A10629" s="19" t="s">
        <v>129378</v>
      </c>
      <c r="B10629" s="24">
        <v>17</v>
      </c>
      <c r="C10629" s="22">
        <v>15</v>
      </c>
      <c r="D10629" s="21" t="s">
        <v>123542</v>
      </c>
      <c r="E10629" s="21" t="s">
        <v>123543</v>
      </c>
      <c r="F10629" s="21" t="s">
        <v>14739</v>
      </c>
      <c r="G10629" s="22">
        <v>10</v>
      </c>
      <c r="H10629" s="22">
        <v>0</v>
      </c>
      <c r="I10629" s="22">
        <v>0</v>
      </c>
      <c r="J10629" s="21" t="s">
        <v>123544</v>
      </c>
    </row>
    <row r="10630" spans="1:10" ht="32" customHeight="1">
      <c r="A10630" s="19" t="s">
        <v>129379</v>
      </c>
      <c r="B10630" s="24">
        <v>20</v>
      </c>
      <c r="C10630" s="22">
        <v>15</v>
      </c>
      <c r="D10630" s="21" t="s">
        <v>112030</v>
      </c>
      <c r="E10630" s="21" t="s">
        <v>112031</v>
      </c>
      <c r="F10630" s="21" t="s">
        <v>101554</v>
      </c>
      <c r="G10630" s="22">
        <v>10</v>
      </c>
      <c r="H10630" s="22">
        <v>0</v>
      </c>
      <c r="I10630" s="22">
        <v>0</v>
      </c>
      <c r="J10630" s="21" t="s">
        <v>129380</v>
      </c>
    </row>
    <row r="10631" spans="1:10" ht="32" customHeight="1">
      <c r="A10631" s="19" t="s">
        <v>129381</v>
      </c>
      <c r="B10631" s="24">
        <v>19</v>
      </c>
      <c r="C10631" s="22">
        <v>15</v>
      </c>
      <c r="D10631" s="21" t="s">
        <v>129382</v>
      </c>
      <c r="E10631" s="21" t="s">
        <v>129383</v>
      </c>
      <c r="F10631" s="21" t="s">
        <v>101563</v>
      </c>
      <c r="G10631" s="22">
        <v>10</v>
      </c>
      <c r="H10631" s="22">
        <v>0</v>
      </c>
      <c r="I10631" s="22">
        <v>0</v>
      </c>
      <c r="J10631" s="21" t="s">
        <v>129384</v>
      </c>
    </row>
    <row r="10632" spans="1:10" ht="32" customHeight="1">
      <c r="A10632" s="19" t="s">
        <v>129385</v>
      </c>
      <c r="B10632" s="24">
        <v>19</v>
      </c>
      <c r="C10632" s="22">
        <v>15</v>
      </c>
      <c r="D10632" s="21" t="s">
        <v>129382</v>
      </c>
      <c r="E10632" s="21" t="s">
        <v>129383</v>
      </c>
      <c r="F10632" s="21" t="s">
        <v>101563</v>
      </c>
      <c r="G10632" s="22">
        <v>10</v>
      </c>
      <c r="H10632" s="22">
        <v>0</v>
      </c>
      <c r="I10632" s="22">
        <v>0</v>
      </c>
      <c r="J10632" s="21" t="s">
        <v>129384</v>
      </c>
    </row>
    <row r="10633" spans="1:10" ht="32" customHeight="1">
      <c r="A10633" s="19" t="s">
        <v>129386</v>
      </c>
      <c r="B10633" s="24">
        <v>19</v>
      </c>
      <c r="C10633" s="22">
        <v>15</v>
      </c>
      <c r="D10633" s="21" t="s">
        <v>129382</v>
      </c>
      <c r="E10633" s="21" t="s">
        <v>129383</v>
      </c>
      <c r="F10633" s="21" t="s">
        <v>101563</v>
      </c>
      <c r="G10633" s="22">
        <v>10</v>
      </c>
      <c r="H10633" s="22">
        <v>0</v>
      </c>
      <c r="I10633" s="22">
        <v>0</v>
      </c>
      <c r="J10633" s="21" t="s">
        <v>129384</v>
      </c>
    </row>
    <row r="10634" spans="1:10" ht="32" customHeight="1">
      <c r="A10634" s="19" t="s">
        <v>129387</v>
      </c>
      <c r="B10634" s="24">
        <v>19</v>
      </c>
      <c r="C10634" s="22">
        <v>15</v>
      </c>
      <c r="D10634" s="21" t="s">
        <v>129382</v>
      </c>
      <c r="E10634" s="21" t="s">
        <v>129383</v>
      </c>
      <c r="F10634" s="21" t="s">
        <v>101563</v>
      </c>
      <c r="G10634" s="22">
        <v>10</v>
      </c>
      <c r="H10634" s="22">
        <v>0</v>
      </c>
      <c r="I10634" s="22">
        <v>0</v>
      </c>
      <c r="J10634" s="21" t="s">
        <v>129384</v>
      </c>
    </row>
    <row r="10635" spans="1:10" ht="32" customHeight="1">
      <c r="A10635" s="19" t="s">
        <v>129388</v>
      </c>
      <c r="B10635" s="24">
        <v>24</v>
      </c>
      <c r="C10635" s="22">
        <v>15</v>
      </c>
      <c r="D10635" s="21" t="s">
        <v>103773</v>
      </c>
      <c r="E10635" s="21" t="s">
        <v>103774</v>
      </c>
      <c r="F10635" s="21" t="s">
        <v>101522</v>
      </c>
      <c r="G10635" s="22">
        <v>10</v>
      </c>
      <c r="H10635" s="22">
        <v>0</v>
      </c>
      <c r="I10635" s="22">
        <v>0</v>
      </c>
      <c r="J10635" s="21" t="s">
        <v>129389</v>
      </c>
    </row>
    <row r="10636" spans="1:10" ht="32" customHeight="1">
      <c r="A10636" s="19" t="s">
        <v>129390</v>
      </c>
      <c r="B10636" s="24">
        <v>28</v>
      </c>
      <c r="C10636" s="22">
        <v>25</v>
      </c>
      <c r="D10636" s="21" t="s">
        <v>110660</v>
      </c>
      <c r="E10636" s="21" t="s">
        <v>110661</v>
      </c>
      <c r="F10636" s="21" t="s">
        <v>102433</v>
      </c>
      <c r="G10636" s="22">
        <v>1</v>
      </c>
      <c r="H10636" s="22">
        <v>20</v>
      </c>
      <c r="I10636" s="22">
        <v>32</v>
      </c>
      <c r="J10636" s="21" t="s">
        <v>129391</v>
      </c>
    </row>
    <row r="10637" spans="1:10" ht="32" customHeight="1">
      <c r="A10637" s="19" t="s">
        <v>129392</v>
      </c>
      <c r="B10637" s="24">
        <v>22</v>
      </c>
      <c r="C10637" s="22">
        <v>15</v>
      </c>
      <c r="D10637" s="21" t="s">
        <v>107865</v>
      </c>
      <c r="E10637" s="21" t="s">
        <v>107866</v>
      </c>
      <c r="F10637" s="21" t="s">
        <v>101694</v>
      </c>
      <c r="G10637" s="22">
        <v>10</v>
      </c>
      <c r="H10637" s="22">
        <v>0</v>
      </c>
      <c r="I10637" s="22">
        <v>0</v>
      </c>
      <c r="J10637" s="21" t="s">
        <v>129393</v>
      </c>
    </row>
    <row r="10638" spans="1:10" ht="32" customHeight="1">
      <c r="A10638" s="19" t="s">
        <v>129394</v>
      </c>
      <c r="B10638" s="24">
        <v>13</v>
      </c>
      <c r="C10638" s="22">
        <v>23</v>
      </c>
      <c r="D10638" s="21" t="s">
        <v>111337</v>
      </c>
      <c r="E10638" s="21" t="s">
        <v>111338</v>
      </c>
      <c r="F10638" s="21" t="s">
        <v>104761</v>
      </c>
      <c r="G10638" s="22">
        <v>10</v>
      </c>
      <c r="H10638" s="22">
        <v>9</v>
      </c>
      <c r="I10638" s="22">
        <v>21</v>
      </c>
      <c r="J10638" s="21" t="s">
        <v>129395</v>
      </c>
    </row>
    <row r="10639" spans="1:10" ht="32" customHeight="1">
      <c r="A10639" s="19" t="s">
        <v>129396</v>
      </c>
      <c r="B10639" s="24">
        <v>28</v>
      </c>
      <c r="C10639" s="22">
        <v>19</v>
      </c>
      <c r="D10639" s="21" t="s">
        <v>103369</v>
      </c>
      <c r="E10639" s="21" t="s">
        <v>103370</v>
      </c>
      <c r="F10639" s="21" t="s">
        <v>102510</v>
      </c>
      <c r="G10639" s="22">
        <v>5</v>
      </c>
      <c r="H10639" s="22">
        <v>10</v>
      </c>
      <c r="I10639" s="22">
        <v>15</v>
      </c>
      <c r="J10639" s="21" t="s">
        <v>129397</v>
      </c>
    </row>
    <row r="10640" spans="1:10" ht="32" customHeight="1">
      <c r="A10640" s="19" t="s">
        <v>129398</v>
      </c>
      <c r="B10640" s="24">
        <v>51</v>
      </c>
      <c r="C10640" s="22">
        <v>15</v>
      </c>
      <c r="D10640" s="21" t="s">
        <v>129399</v>
      </c>
      <c r="E10640" s="21" t="s">
        <v>129400</v>
      </c>
      <c r="F10640" s="21" t="s">
        <v>101522</v>
      </c>
      <c r="G10640" s="22">
        <v>10</v>
      </c>
      <c r="H10640" s="22">
        <v>0</v>
      </c>
      <c r="I10640" s="22">
        <v>0</v>
      </c>
      <c r="J10640" s="21" t="s">
        <v>129401</v>
      </c>
    </row>
    <row r="10641" spans="1:10" ht="32" customHeight="1">
      <c r="A10641" s="19" t="s">
        <v>129402</v>
      </c>
      <c r="B10641" s="24">
        <v>52</v>
      </c>
      <c r="C10641" s="22">
        <v>15</v>
      </c>
      <c r="D10641" s="21" t="s">
        <v>129403</v>
      </c>
      <c r="E10641" s="21" t="s">
        <v>129404</v>
      </c>
      <c r="F10641" s="21" t="s">
        <v>101563</v>
      </c>
      <c r="G10641" s="22">
        <v>10</v>
      </c>
      <c r="H10641" s="22">
        <v>0</v>
      </c>
      <c r="I10641" s="22">
        <v>0</v>
      </c>
      <c r="J10641" s="21" t="s">
        <v>129405</v>
      </c>
    </row>
    <row r="10642" spans="1:10" ht="32" customHeight="1">
      <c r="A10642" s="19" t="s">
        <v>129406</v>
      </c>
      <c r="B10642" s="24">
        <v>22</v>
      </c>
      <c r="C10642" s="22">
        <v>15</v>
      </c>
      <c r="D10642" s="21" t="s">
        <v>103607</v>
      </c>
      <c r="E10642" s="21" t="s">
        <v>103608</v>
      </c>
      <c r="F10642" s="21" t="s">
        <v>101528</v>
      </c>
      <c r="G10642" s="22">
        <v>10</v>
      </c>
      <c r="H10642" s="22">
        <v>0</v>
      </c>
      <c r="I10642" s="22">
        <v>0</v>
      </c>
      <c r="J10642" s="21" t="s">
        <v>129407</v>
      </c>
    </row>
    <row r="10643" spans="1:10" ht="32" customHeight="1">
      <c r="A10643" s="19" t="s">
        <v>129408</v>
      </c>
      <c r="B10643" s="24">
        <v>14</v>
      </c>
      <c r="C10643" s="22">
        <v>16</v>
      </c>
      <c r="D10643" s="21" t="s">
        <v>129409</v>
      </c>
      <c r="E10643" s="21" t="s">
        <v>129410</v>
      </c>
      <c r="F10643" s="21" t="s">
        <v>101533</v>
      </c>
      <c r="G10643" s="22">
        <v>3</v>
      </c>
      <c r="H10643" s="22">
        <v>9</v>
      </c>
      <c r="I10643" s="22">
        <v>18</v>
      </c>
      <c r="J10643" s="21" t="s">
        <v>129411</v>
      </c>
    </row>
    <row r="10644" spans="1:10" ht="32" customHeight="1">
      <c r="A10644" s="19" t="s">
        <v>129412</v>
      </c>
      <c r="B10644" s="24">
        <v>23</v>
      </c>
      <c r="C10644" s="22">
        <v>15</v>
      </c>
      <c r="D10644" s="21" t="s">
        <v>111659</v>
      </c>
      <c r="E10644" s="21" t="s">
        <v>111660</v>
      </c>
      <c r="F10644" s="21" t="s">
        <v>101528</v>
      </c>
      <c r="G10644" s="22">
        <v>10</v>
      </c>
      <c r="H10644" s="22">
        <v>0</v>
      </c>
      <c r="I10644" s="22">
        <v>0</v>
      </c>
      <c r="J10644" s="21" t="s">
        <v>111661</v>
      </c>
    </row>
    <row r="10645" spans="1:10" ht="32" customHeight="1">
      <c r="A10645" s="19" t="s">
        <v>129413</v>
      </c>
      <c r="B10645" s="24">
        <v>32</v>
      </c>
      <c r="C10645" s="22">
        <v>23</v>
      </c>
      <c r="D10645" s="21" t="s">
        <v>120220</v>
      </c>
      <c r="E10645" s="21" t="s">
        <v>120221</v>
      </c>
      <c r="F10645" s="21" t="s">
        <v>102001</v>
      </c>
      <c r="G10645" s="22">
        <v>2</v>
      </c>
      <c r="H10645" s="22">
        <v>17</v>
      </c>
      <c r="I10645" s="22">
        <v>29</v>
      </c>
      <c r="J10645" s="21" t="s">
        <v>129414</v>
      </c>
    </row>
    <row r="10646" spans="1:10" ht="32" customHeight="1">
      <c r="A10646" s="19" t="s">
        <v>129415</v>
      </c>
      <c r="B10646" s="24">
        <v>16</v>
      </c>
      <c r="C10646" s="22">
        <v>18</v>
      </c>
      <c r="D10646" s="21" t="s">
        <v>111030</v>
      </c>
      <c r="E10646" s="21" t="s">
        <v>111031</v>
      </c>
      <c r="F10646" s="21" t="s">
        <v>102782</v>
      </c>
      <c r="G10646" s="22">
        <v>2</v>
      </c>
      <c r="H10646" s="22">
        <v>12</v>
      </c>
      <c r="I10646" s="22">
        <v>25</v>
      </c>
      <c r="J10646" s="21" t="s">
        <v>129416</v>
      </c>
    </row>
    <row r="10647" spans="1:10" ht="20" customHeight="1">
      <c r="A10647" s="27">
        <v>-999</v>
      </c>
      <c r="B10647" s="24">
        <v>-999</v>
      </c>
      <c r="C10647" s="22">
        <v>-999</v>
      </c>
      <c r="D10647" s="22">
        <v>-999</v>
      </c>
      <c r="E10647" s="22">
        <v>-999</v>
      </c>
      <c r="F10647" s="22">
        <v>-999</v>
      </c>
      <c r="G10647" s="22">
        <v>-999</v>
      </c>
      <c r="H10647" s="22">
        <v>-999</v>
      </c>
      <c r="I10647" s="22">
        <v>-999</v>
      </c>
      <c r="J10647" s="22">
        <v>-999</v>
      </c>
    </row>
    <row r="10648" spans="1:10" ht="32" customHeight="1">
      <c r="A10648" s="19" t="s">
        <v>129417</v>
      </c>
      <c r="B10648" s="24">
        <v>27</v>
      </c>
      <c r="C10648" s="22">
        <v>21</v>
      </c>
      <c r="D10648" s="21" t="s">
        <v>129418</v>
      </c>
      <c r="E10648" s="21" t="s">
        <v>129419</v>
      </c>
      <c r="F10648" s="21" t="s">
        <v>14775</v>
      </c>
      <c r="G10648" s="22">
        <v>1</v>
      </c>
      <c r="H10648" s="22">
        <v>16</v>
      </c>
      <c r="I10648" s="22">
        <v>25</v>
      </c>
      <c r="J10648" s="21" t="s">
        <v>129420</v>
      </c>
    </row>
    <row r="10649" spans="1:10" ht="32" customHeight="1">
      <c r="A10649" s="19" t="s">
        <v>129421</v>
      </c>
      <c r="B10649" s="24">
        <v>33</v>
      </c>
      <c r="C10649" s="22">
        <v>15</v>
      </c>
      <c r="D10649" s="21" t="s">
        <v>125025</v>
      </c>
      <c r="E10649" s="21" t="s">
        <v>125026</v>
      </c>
      <c r="F10649" s="21" t="s">
        <v>14739</v>
      </c>
      <c r="G10649" s="22">
        <v>10</v>
      </c>
      <c r="H10649" s="22">
        <v>0</v>
      </c>
      <c r="I10649" s="22">
        <v>0</v>
      </c>
      <c r="J10649" s="21" t="s">
        <v>129422</v>
      </c>
    </row>
    <row r="10650" spans="1:10" ht="32" customHeight="1">
      <c r="A10650" s="19" t="s">
        <v>129423</v>
      </c>
      <c r="B10650" s="24">
        <v>31</v>
      </c>
      <c r="C10650" s="22">
        <v>15</v>
      </c>
      <c r="D10650" s="21" t="s">
        <v>106446</v>
      </c>
      <c r="E10650" s="21" t="s">
        <v>106447</v>
      </c>
      <c r="F10650" s="21" t="s">
        <v>101694</v>
      </c>
      <c r="G10650" s="22">
        <v>10</v>
      </c>
      <c r="H10650" s="22">
        <v>0</v>
      </c>
      <c r="I10650" s="22">
        <v>0</v>
      </c>
      <c r="J10650" s="21" t="s">
        <v>129424</v>
      </c>
    </row>
    <row r="10651" spans="1:10" ht="32" customHeight="1">
      <c r="A10651" s="19" t="s">
        <v>129425</v>
      </c>
      <c r="B10651" s="24">
        <v>17</v>
      </c>
      <c r="C10651" s="22">
        <v>15</v>
      </c>
      <c r="D10651" s="21" t="s">
        <v>112999</v>
      </c>
      <c r="E10651" s="21" t="s">
        <v>113000</v>
      </c>
      <c r="F10651" s="21" t="s">
        <v>101554</v>
      </c>
      <c r="G10651" s="22">
        <v>10</v>
      </c>
      <c r="H10651" s="22">
        <v>0</v>
      </c>
      <c r="I10651" s="22">
        <v>0</v>
      </c>
      <c r="J10651" s="21" t="s">
        <v>129426</v>
      </c>
    </row>
    <row r="10652" spans="1:10" ht="32" customHeight="1">
      <c r="A10652" s="19" t="s">
        <v>129427</v>
      </c>
      <c r="B10652" s="24">
        <v>45</v>
      </c>
      <c r="C10652" s="22">
        <v>23</v>
      </c>
      <c r="D10652" s="21" t="s">
        <v>102880</v>
      </c>
      <c r="E10652" s="21" t="s">
        <v>102881</v>
      </c>
      <c r="F10652" s="21" t="s">
        <v>102001</v>
      </c>
      <c r="G10652" s="22">
        <v>7</v>
      </c>
      <c r="H10652" s="22">
        <v>12</v>
      </c>
      <c r="I10652" s="22">
        <v>24</v>
      </c>
      <c r="J10652" s="21" t="s">
        <v>109406</v>
      </c>
    </row>
    <row r="10653" spans="1:10" ht="32" customHeight="1">
      <c r="A10653" s="19" t="s">
        <v>129428</v>
      </c>
      <c r="B10653" s="24">
        <v>25</v>
      </c>
      <c r="C10653" s="22">
        <v>15</v>
      </c>
      <c r="D10653" s="21" t="s">
        <v>111180</v>
      </c>
      <c r="E10653" s="21" t="s">
        <v>111181</v>
      </c>
      <c r="F10653" s="21" t="s">
        <v>101554</v>
      </c>
      <c r="G10653" s="22">
        <v>10</v>
      </c>
      <c r="H10653" s="22">
        <v>0</v>
      </c>
      <c r="I10653" s="22">
        <v>0</v>
      </c>
      <c r="J10653" s="21" t="s">
        <v>129429</v>
      </c>
    </row>
    <row r="10654" spans="1:10" ht="32" customHeight="1">
      <c r="A10654" s="19" t="s">
        <v>129430</v>
      </c>
      <c r="B10654" s="24">
        <v>21</v>
      </c>
      <c r="C10654" s="22">
        <v>15</v>
      </c>
      <c r="D10654" s="21" t="s">
        <v>112097</v>
      </c>
      <c r="E10654" s="21" t="s">
        <v>112098</v>
      </c>
      <c r="F10654" s="21" t="s">
        <v>101554</v>
      </c>
      <c r="G10654" s="22">
        <v>10</v>
      </c>
      <c r="H10654" s="22">
        <v>0</v>
      </c>
      <c r="I10654" s="22">
        <v>0</v>
      </c>
      <c r="J10654" s="21" t="s">
        <v>129431</v>
      </c>
    </row>
    <row r="10655" spans="1:10" ht="32" customHeight="1">
      <c r="A10655" s="19" t="s">
        <v>129432</v>
      </c>
      <c r="B10655" s="24">
        <v>51</v>
      </c>
      <c r="C10655" s="22">
        <v>21</v>
      </c>
      <c r="D10655" s="21" t="s">
        <v>104416</v>
      </c>
      <c r="E10655" s="21" t="s">
        <v>104417</v>
      </c>
      <c r="F10655" s="22">
        <v>625</v>
      </c>
      <c r="G10655" s="22">
        <v>1</v>
      </c>
      <c r="H10655" s="22">
        <v>8</v>
      </c>
      <c r="I10655" s="22">
        <v>13</v>
      </c>
      <c r="J10655" s="21" t="s">
        <v>129433</v>
      </c>
    </row>
    <row r="10656" spans="1:10" ht="32" customHeight="1">
      <c r="A10656" s="19" t="s">
        <v>129434</v>
      </c>
      <c r="B10656" s="24">
        <v>16</v>
      </c>
      <c r="C10656" s="22">
        <v>24</v>
      </c>
      <c r="D10656" s="21" t="s">
        <v>122817</v>
      </c>
      <c r="E10656" s="21" t="s">
        <v>122818</v>
      </c>
      <c r="F10656" s="21" t="s">
        <v>101817</v>
      </c>
      <c r="G10656" s="22">
        <v>11</v>
      </c>
      <c r="H10656" s="22">
        <v>9</v>
      </c>
      <c r="I10656" s="22">
        <v>16</v>
      </c>
      <c r="J10656" s="21" t="s">
        <v>129435</v>
      </c>
    </row>
    <row r="10657" spans="1:10" ht="32" customHeight="1">
      <c r="A10657" s="19" t="s">
        <v>129436</v>
      </c>
      <c r="B10657" s="24">
        <v>30</v>
      </c>
      <c r="C10657" s="22">
        <v>28</v>
      </c>
      <c r="D10657" s="21" t="s">
        <v>109300</v>
      </c>
      <c r="E10657" s="21" t="s">
        <v>109301</v>
      </c>
      <c r="F10657" s="21" t="s">
        <v>105051</v>
      </c>
      <c r="G10657" s="22">
        <v>6</v>
      </c>
      <c r="H10657" s="22">
        <v>18</v>
      </c>
      <c r="I10657" s="22">
        <v>34</v>
      </c>
      <c r="J10657" s="21" t="s">
        <v>129437</v>
      </c>
    </row>
    <row r="10658" spans="1:10" ht="32" customHeight="1">
      <c r="A10658" s="19" t="s">
        <v>129438</v>
      </c>
      <c r="B10658" s="24">
        <v>30</v>
      </c>
      <c r="C10658" s="22">
        <v>28</v>
      </c>
      <c r="D10658" s="21" t="s">
        <v>109300</v>
      </c>
      <c r="E10658" s="21" t="s">
        <v>109301</v>
      </c>
      <c r="F10658" s="21" t="s">
        <v>105051</v>
      </c>
      <c r="G10658" s="22">
        <v>6</v>
      </c>
      <c r="H10658" s="22">
        <v>18</v>
      </c>
      <c r="I10658" s="22">
        <v>34</v>
      </c>
      <c r="J10658" s="21" t="s">
        <v>129437</v>
      </c>
    </row>
    <row r="10659" spans="1:10" ht="32" customHeight="1">
      <c r="A10659" s="19" t="s">
        <v>129439</v>
      </c>
      <c r="B10659" s="24">
        <v>35</v>
      </c>
      <c r="C10659" s="22">
        <v>28</v>
      </c>
      <c r="D10659" s="21" t="s">
        <v>127656</v>
      </c>
      <c r="E10659" s="21" t="s">
        <v>127657</v>
      </c>
      <c r="F10659" s="21" t="s">
        <v>102855</v>
      </c>
      <c r="G10659" s="22">
        <v>1</v>
      </c>
      <c r="H10659" s="22">
        <v>23</v>
      </c>
      <c r="I10659" s="22">
        <v>40</v>
      </c>
      <c r="J10659" s="21" t="s">
        <v>129440</v>
      </c>
    </row>
    <row r="10660" spans="1:10" ht="32" customHeight="1">
      <c r="A10660" s="19" t="s">
        <v>129441</v>
      </c>
      <c r="B10660" s="24">
        <v>18</v>
      </c>
      <c r="C10660" s="22">
        <v>15</v>
      </c>
      <c r="D10660" s="21" t="s">
        <v>123449</v>
      </c>
      <c r="E10660" s="21" t="s">
        <v>123450</v>
      </c>
      <c r="F10660" s="21" t="s">
        <v>101554</v>
      </c>
      <c r="G10660" s="22">
        <v>10</v>
      </c>
      <c r="H10660" s="22">
        <v>0</v>
      </c>
      <c r="I10660" s="22">
        <v>0</v>
      </c>
      <c r="J10660" s="21" t="s">
        <v>129442</v>
      </c>
    </row>
    <row r="10661" spans="1:10" ht="32" customHeight="1">
      <c r="A10661" s="19" t="s">
        <v>129443</v>
      </c>
      <c r="B10661" s="24">
        <v>38</v>
      </c>
      <c r="C10661" s="22">
        <v>40</v>
      </c>
      <c r="D10661" s="21" t="s">
        <v>115472</v>
      </c>
      <c r="E10661" s="21" t="s">
        <v>115473</v>
      </c>
      <c r="F10661" s="21" t="s">
        <v>114597</v>
      </c>
      <c r="G10661" s="22">
        <v>12</v>
      </c>
      <c r="H10661" s="22">
        <v>11</v>
      </c>
      <c r="I10661" s="22">
        <v>18</v>
      </c>
      <c r="J10661" s="21" t="s">
        <v>129444</v>
      </c>
    </row>
    <row r="10662" spans="1:10" ht="32" customHeight="1">
      <c r="A10662" s="19" t="s">
        <v>129445</v>
      </c>
      <c r="B10662" s="24">
        <v>21</v>
      </c>
      <c r="C10662" s="22">
        <v>17</v>
      </c>
      <c r="D10662" s="21" t="s">
        <v>103425</v>
      </c>
      <c r="E10662" s="21" t="s">
        <v>103426</v>
      </c>
      <c r="F10662" s="21" t="s">
        <v>14743</v>
      </c>
      <c r="G10662" s="22">
        <v>1</v>
      </c>
      <c r="H10662" s="22">
        <v>12</v>
      </c>
      <c r="I10662" s="22">
        <v>14</v>
      </c>
      <c r="J10662" s="21" t="s">
        <v>129446</v>
      </c>
    </row>
    <row r="10663" spans="1:10" ht="32" customHeight="1">
      <c r="A10663" s="19" t="s">
        <v>129447</v>
      </c>
      <c r="B10663" s="24">
        <v>21</v>
      </c>
      <c r="C10663" s="22">
        <v>17</v>
      </c>
      <c r="D10663" s="21" t="s">
        <v>103425</v>
      </c>
      <c r="E10663" s="21" t="s">
        <v>103426</v>
      </c>
      <c r="F10663" s="21" t="s">
        <v>14743</v>
      </c>
      <c r="G10663" s="22">
        <v>1</v>
      </c>
      <c r="H10663" s="22">
        <v>12</v>
      </c>
      <c r="I10663" s="22">
        <v>14</v>
      </c>
      <c r="J10663" s="21" t="s">
        <v>129446</v>
      </c>
    </row>
    <row r="10664" spans="1:10" ht="32" customHeight="1">
      <c r="A10664" s="19" t="s">
        <v>129448</v>
      </c>
      <c r="B10664" s="24">
        <v>21</v>
      </c>
      <c r="C10664" s="22">
        <v>17</v>
      </c>
      <c r="D10664" s="21" t="s">
        <v>103425</v>
      </c>
      <c r="E10664" s="21" t="s">
        <v>103426</v>
      </c>
      <c r="F10664" s="21" t="s">
        <v>14743</v>
      </c>
      <c r="G10664" s="22">
        <v>1</v>
      </c>
      <c r="H10664" s="22">
        <v>12</v>
      </c>
      <c r="I10664" s="22">
        <v>14</v>
      </c>
      <c r="J10664" s="21" t="s">
        <v>129446</v>
      </c>
    </row>
    <row r="10665" spans="1:10" ht="32" customHeight="1">
      <c r="A10665" s="19" t="s">
        <v>129449</v>
      </c>
      <c r="B10665" s="24">
        <v>21</v>
      </c>
      <c r="C10665" s="22">
        <v>17</v>
      </c>
      <c r="D10665" s="21" t="s">
        <v>103425</v>
      </c>
      <c r="E10665" s="21" t="s">
        <v>103426</v>
      </c>
      <c r="F10665" s="21" t="s">
        <v>14743</v>
      </c>
      <c r="G10665" s="22">
        <v>1</v>
      </c>
      <c r="H10665" s="22">
        <v>12</v>
      </c>
      <c r="I10665" s="22">
        <v>14</v>
      </c>
      <c r="J10665" s="21" t="s">
        <v>129446</v>
      </c>
    </row>
    <row r="10666" spans="1:10" ht="32" customHeight="1">
      <c r="A10666" s="19" t="s">
        <v>129450</v>
      </c>
      <c r="B10666" s="24">
        <v>46</v>
      </c>
      <c r="C10666" s="22">
        <v>16</v>
      </c>
      <c r="D10666" s="21" t="s">
        <v>129451</v>
      </c>
      <c r="E10666" s="21" t="s">
        <v>129452</v>
      </c>
      <c r="F10666" s="21" t="s">
        <v>101533</v>
      </c>
      <c r="G10666" s="22">
        <v>3</v>
      </c>
      <c r="H10666" s="22">
        <v>9</v>
      </c>
      <c r="I10666" s="22">
        <v>12</v>
      </c>
      <c r="J10666" s="21" t="s">
        <v>129453</v>
      </c>
    </row>
    <row r="10667" spans="1:10" ht="32" customHeight="1">
      <c r="A10667" s="19" t="s">
        <v>129454</v>
      </c>
      <c r="B10667" s="24">
        <v>16</v>
      </c>
      <c r="C10667" s="22">
        <v>19</v>
      </c>
      <c r="D10667" s="21" t="s">
        <v>129455</v>
      </c>
      <c r="E10667" s="21" t="s">
        <v>129456</v>
      </c>
      <c r="F10667" s="21" t="s">
        <v>101548</v>
      </c>
      <c r="G10667" s="22">
        <v>3</v>
      </c>
      <c r="H10667" s="22">
        <v>12</v>
      </c>
      <c r="I10667" s="22">
        <v>18</v>
      </c>
      <c r="J10667" s="21" t="s">
        <v>129457</v>
      </c>
    </row>
    <row r="10668" spans="1:10" ht="32" customHeight="1">
      <c r="A10668" s="19" t="s">
        <v>129458</v>
      </c>
      <c r="B10668" s="24">
        <v>16</v>
      </c>
      <c r="C10668" s="22">
        <v>19</v>
      </c>
      <c r="D10668" s="21" t="s">
        <v>129455</v>
      </c>
      <c r="E10668" s="21" t="s">
        <v>129456</v>
      </c>
      <c r="F10668" s="21" t="s">
        <v>101548</v>
      </c>
      <c r="G10668" s="22">
        <v>3</v>
      </c>
      <c r="H10668" s="22">
        <v>12</v>
      </c>
      <c r="I10668" s="22">
        <v>18</v>
      </c>
      <c r="J10668" s="21" t="s">
        <v>129457</v>
      </c>
    </row>
    <row r="10669" spans="1:10" ht="32" customHeight="1">
      <c r="A10669" s="19" t="s">
        <v>129459</v>
      </c>
      <c r="B10669" s="24">
        <v>27</v>
      </c>
      <c r="C10669" s="22">
        <v>32</v>
      </c>
      <c r="D10669" s="21" t="s">
        <v>119723</v>
      </c>
      <c r="E10669" s="21" t="s">
        <v>119724</v>
      </c>
      <c r="F10669" s="21" t="s">
        <v>104761</v>
      </c>
      <c r="G10669" s="22">
        <v>7</v>
      </c>
      <c r="H10669" s="22">
        <v>14</v>
      </c>
      <c r="I10669" s="22">
        <v>15</v>
      </c>
      <c r="J10669" s="21" t="s">
        <v>129460</v>
      </c>
    </row>
    <row r="10670" spans="1:10" ht="32" customHeight="1">
      <c r="A10670" s="19" t="s">
        <v>129461</v>
      </c>
      <c r="B10670" s="24">
        <v>27</v>
      </c>
      <c r="C10670" s="22">
        <v>32</v>
      </c>
      <c r="D10670" s="21" t="s">
        <v>119723</v>
      </c>
      <c r="E10670" s="21" t="s">
        <v>119724</v>
      </c>
      <c r="F10670" s="21" t="s">
        <v>104761</v>
      </c>
      <c r="G10670" s="22">
        <v>7</v>
      </c>
      <c r="H10670" s="22">
        <v>14</v>
      </c>
      <c r="I10670" s="22">
        <v>15</v>
      </c>
      <c r="J10670" s="21" t="s">
        <v>129460</v>
      </c>
    </row>
    <row r="10671" spans="1:10" ht="32" customHeight="1">
      <c r="A10671" s="19" t="s">
        <v>129462</v>
      </c>
      <c r="B10671" s="24">
        <v>23</v>
      </c>
      <c r="C10671" s="22">
        <v>15</v>
      </c>
      <c r="D10671" s="21" t="s">
        <v>102344</v>
      </c>
      <c r="E10671" s="21" t="s">
        <v>102345</v>
      </c>
      <c r="F10671" s="21" t="s">
        <v>101554</v>
      </c>
      <c r="G10671" s="22">
        <v>10</v>
      </c>
      <c r="H10671" s="22">
        <v>0</v>
      </c>
      <c r="I10671" s="22">
        <v>0</v>
      </c>
      <c r="J10671" s="21" t="s">
        <v>114362</v>
      </c>
    </row>
    <row r="10672" spans="1:10" ht="32" customHeight="1">
      <c r="A10672" s="19" t="s">
        <v>129463</v>
      </c>
      <c r="B10672" s="24">
        <v>13</v>
      </c>
      <c r="C10672" s="22">
        <v>15</v>
      </c>
      <c r="D10672" s="21" t="s">
        <v>113665</v>
      </c>
      <c r="E10672" s="21" t="s">
        <v>113666</v>
      </c>
      <c r="F10672" s="21" t="s">
        <v>101563</v>
      </c>
      <c r="G10672" s="22">
        <v>10</v>
      </c>
      <c r="H10672" s="22">
        <v>0</v>
      </c>
      <c r="I10672" s="22">
        <v>0</v>
      </c>
      <c r="J10672" s="21" t="s">
        <v>129464</v>
      </c>
    </row>
    <row r="10673" spans="1:10" ht="32" customHeight="1">
      <c r="A10673" s="19" t="s">
        <v>129465</v>
      </c>
      <c r="B10673" s="24">
        <v>26</v>
      </c>
      <c r="C10673" s="22">
        <v>15</v>
      </c>
      <c r="D10673" s="21" t="s">
        <v>109641</v>
      </c>
      <c r="E10673" s="21" t="s">
        <v>109642</v>
      </c>
      <c r="F10673" s="21" t="s">
        <v>14739</v>
      </c>
      <c r="G10673" s="22">
        <v>10</v>
      </c>
      <c r="H10673" s="22">
        <v>0</v>
      </c>
      <c r="I10673" s="22">
        <v>0</v>
      </c>
      <c r="J10673" s="21" t="s">
        <v>129466</v>
      </c>
    </row>
    <row r="10674" spans="1:10" ht="32" customHeight="1">
      <c r="A10674" s="19" t="s">
        <v>129467</v>
      </c>
      <c r="B10674" s="24">
        <v>20</v>
      </c>
      <c r="C10674" s="22">
        <v>15</v>
      </c>
      <c r="D10674" s="21" t="s">
        <v>107596</v>
      </c>
      <c r="E10674" s="21" t="s">
        <v>107597</v>
      </c>
      <c r="F10674" s="21" t="s">
        <v>101554</v>
      </c>
      <c r="G10674" s="22">
        <v>10</v>
      </c>
      <c r="H10674" s="22">
        <v>0</v>
      </c>
      <c r="I10674" s="22">
        <v>0</v>
      </c>
      <c r="J10674" s="21" t="s">
        <v>115164</v>
      </c>
    </row>
    <row r="10675" spans="1:10" ht="32" customHeight="1">
      <c r="A10675" s="19" t="s">
        <v>129468</v>
      </c>
      <c r="B10675" s="24">
        <v>21</v>
      </c>
      <c r="C10675" s="22">
        <v>15</v>
      </c>
      <c r="D10675" s="21" t="s">
        <v>107020</v>
      </c>
      <c r="E10675" s="21" t="s">
        <v>107021</v>
      </c>
      <c r="F10675" s="21" t="s">
        <v>101563</v>
      </c>
      <c r="G10675" s="22">
        <v>10</v>
      </c>
      <c r="H10675" s="22">
        <v>0</v>
      </c>
      <c r="I10675" s="22">
        <v>0</v>
      </c>
      <c r="J10675" s="21" t="s">
        <v>112219</v>
      </c>
    </row>
    <row r="10676" spans="1:10" ht="32" customHeight="1">
      <c r="A10676" s="19" t="s">
        <v>129469</v>
      </c>
      <c r="B10676" s="24">
        <v>21</v>
      </c>
      <c r="C10676" s="22">
        <v>15</v>
      </c>
      <c r="D10676" s="21" t="s">
        <v>107020</v>
      </c>
      <c r="E10676" s="21" t="s">
        <v>107021</v>
      </c>
      <c r="F10676" s="21" t="s">
        <v>101563</v>
      </c>
      <c r="G10676" s="22">
        <v>10</v>
      </c>
      <c r="H10676" s="22">
        <v>0</v>
      </c>
      <c r="I10676" s="22">
        <v>0</v>
      </c>
      <c r="J10676" s="21" t="s">
        <v>112219</v>
      </c>
    </row>
    <row r="10677" spans="1:10" ht="32" customHeight="1">
      <c r="A10677" s="19" t="s">
        <v>129470</v>
      </c>
      <c r="B10677" s="24">
        <v>27</v>
      </c>
      <c r="C10677" s="22">
        <v>25</v>
      </c>
      <c r="D10677" s="21" t="s">
        <v>114044</v>
      </c>
      <c r="E10677" s="21" t="s">
        <v>114045</v>
      </c>
      <c r="F10677" s="21" t="s">
        <v>121007</v>
      </c>
      <c r="G10677" s="22">
        <v>1</v>
      </c>
      <c r="H10677" s="22">
        <v>20</v>
      </c>
      <c r="I10677" s="22">
        <v>42</v>
      </c>
      <c r="J10677" s="21" t="s">
        <v>129471</v>
      </c>
    </row>
    <row r="10678" spans="1:10" ht="32" customHeight="1">
      <c r="A10678" s="19" t="s">
        <v>129472</v>
      </c>
      <c r="B10678" s="24">
        <v>37</v>
      </c>
      <c r="C10678" s="22">
        <v>31</v>
      </c>
      <c r="D10678" s="21" t="s">
        <v>102422</v>
      </c>
      <c r="E10678" s="21" t="s">
        <v>102423</v>
      </c>
      <c r="F10678" s="21" t="s">
        <v>117483</v>
      </c>
      <c r="G10678" s="22">
        <v>10</v>
      </c>
      <c r="H10678" s="22">
        <v>17</v>
      </c>
      <c r="I10678" s="22">
        <v>24</v>
      </c>
      <c r="J10678" s="21" t="s">
        <v>129473</v>
      </c>
    </row>
    <row r="10679" spans="1:10" ht="20" customHeight="1">
      <c r="A10679" s="27">
        <v>-999</v>
      </c>
      <c r="B10679" s="24">
        <v>-999</v>
      </c>
      <c r="C10679" s="22">
        <v>-999</v>
      </c>
      <c r="D10679" s="22">
        <v>-999</v>
      </c>
      <c r="E10679" s="22">
        <v>-999</v>
      </c>
      <c r="F10679" s="22">
        <v>-999</v>
      </c>
      <c r="G10679" s="22">
        <v>-999</v>
      </c>
      <c r="H10679" s="22">
        <v>-999</v>
      </c>
      <c r="I10679" s="22">
        <v>-999</v>
      </c>
      <c r="J10679" s="22">
        <v>-999</v>
      </c>
    </row>
    <row r="10680" spans="1:10" ht="32" customHeight="1">
      <c r="A10680" s="19" t="s">
        <v>129474</v>
      </c>
      <c r="B10680" s="24">
        <v>51</v>
      </c>
      <c r="C10680" s="22">
        <v>15</v>
      </c>
      <c r="D10680" s="21" t="s">
        <v>105536</v>
      </c>
      <c r="E10680" s="21" t="s">
        <v>105537</v>
      </c>
      <c r="F10680" s="21" t="s">
        <v>14739</v>
      </c>
      <c r="G10680" s="22">
        <v>10</v>
      </c>
      <c r="H10680" s="22">
        <v>0</v>
      </c>
      <c r="I10680" s="22">
        <v>0</v>
      </c>
      <c r="J10680" s="21" t="s">
        <v>129475</v>
      </c>
    </row>
    <row r="10681" spans="1:10" ht="32" customHeight="1">
      <c r="A10681" s="19" t="s">
        <v>129476</v>
      </c>
      <c r="B10681" s="24">
        <v>15</v>
      </c>
      <c r="C10681" s="22">
        <v>20</v>
      </c>
      <c r="D10681" s="21" t="s">
        <v>102663</v>
      </c>
      <c r="E10681" s="21" t="s">
        <v>102664</v>
      </c>
      <c r="F10681" s="21" t="s">
        <v>108758</v>
      </c>
      <c r="G10681" s="22">
        <v>7</v>
      </c>
      <c r="H10681" s="22">
        <v>9</v>
      </c>
      <c r="I10681" s="22">
        <v>13</v>
      </c>
      <c r="J10681" s="21" t="s">
        <v>129477</v>
      </c>
    </row>
    <row r="10682" spans="1:10" ht="32" customHeight="1">
      <c r="A10682" s="19" t="s">
        <v>129478</v>
      </c>
      <c r="B10682" s="24">
        <v>20</v>
      </c>
      <c r="C10682" s="22">
        <v>15</v>
      </c>
      <c r="D10682" s="21" t="s">
        <v>129479</v>
      </c>
      <c r="E10682" s="21" t="s">
        <v>129480</v>
      </c>
      <c r="F10682" s="21" t="s">
        <v>101694</v>
      </c>
      <c r="G10682" s="22">
        <v>10</v>
      </c>
      <c r="H10682" s="22">
        <v>0</v>
      </c>
      <c r="I10682" s="22">
        <v>0</v>
      </c>
      <c r="J10682" s="21" t="s">
        <v>129481</v>
      </c>
    </row>
    <row r="10683" spans="1:10" ht="32" customHeight="1">
      <c r="A10683" s="19" t="s">
        <v>129482</v>
      </c>
      <c r="B10683" s="24">
        <v>17</v>
      </c>
      <c r="C10683" s="22">
        <v>15</v>
      </c>
      <c r="D10683" s="21" t="s">
        <v>105990</v>
      </c>
      <c r="E10683" s="21" t="s">
        <v>105991</v>
      </c>
      <c r="F10683" s="21" t="s">
        <v>101694</v>
      </c>
      <c r="G10683" s="22">
        <v>10</v>
      </c>
      <c r="H10683" s="22">
        <v>0</v>
      </c>
      <c r="I10683" s="22">
        <v>0</v>
      </c>
      <c r="J10683" s="21" t="s">
        <v>129483</v>
      </c>
    </row>
    <row r="10684" spans="1:10" ht="20" customHeight="1">
      <c r="A10684" s="19" t="s">
        <v>129484</v>
      </c>
      <c r="B10684" s="24">
        <v>31</v>
      </c>
      <c r="C10684" s="22">
        <v>15</v>
      </c>
      <c r="D10684" s="21" t="s">
        <v>128794</v>
      </c>
      <c r="E10684" s="21" t="s">
        <v>128795</v>
      </c>
      <c r="F10684" s="21" t="s">
        <v>101554</v>
      </c>
      <c r="G10684" s="22">
        <v>10</v>
      </c>
      <c r="H10684" s="22">
        <v>0</v>
      </c>
      <c r="I10684" s="22">
        <v>0</v>
      </c>
      <c r="J10684" s="21" t="s">
        <v>129485</v>
      </c>
    </row>
    <row r="10685" spans="1:10" ht="20" customHeight="1">
      <c r="A10685" s="19" t="s">
        <v>129486</v>
      </c>
      <c r="B10685" s="24">
        <v>21</v>
      </c>
      <c r="C10685" s="22">
        <v>15</v>
      </c>
      <c r="D10685" s="21" t="s">
        <v>126109</v>
      </c>
      <c r="E10685" s="21" t="s">
        <v>126110</v>
      </c>
      <c r="F10685" s="21" t="s">
        <v>14739</v>
      </c>
      <c r="G10685" s="22">
        <v>10</v>
      </c>
      <c r="H10685" s="22">
        <v>0</v>
      </c>
      <c r="I10685" s="22">
        <v>0</v>
      </c>
      <c r="J10685" s="21" t="s">
        <v>129487</v>
      </c>
    </row>
    <row r="10686" spans="1:10" ht="32" customHeight="1">
      <c r="A10686" s="19" t="s">
        <v>129488</v>
      </c>
      <c r="B10686" s="24">
        <v>17</v>
      </c>
      <c r="C10686" s="22">
        <v>15</v>
      </c>
      <c r="D10686" s="21" t="s">
        <v>119054</v>
      </c>
      <c r="E10686" s="21" t="s">
        <v>119055</v>
      </c>
      <c r="F10686" s="21" t="s">
        <v>101528</v>
      </c>
      <c r="G10686" s="22">
        <v>10</v>
      </c>
      <c r="H10686" s="22">
        <v>0</v>
      </c>
      <c r="I10686" s="22">
        <v>0</v>
      </c>
      <c r="J10686" s="21" t="s">
        <v>129489</v>
      </c>
    </row>
    <row r="10687" spans="1:10" ht="32" customHeight="1">
      <c r="A10687" s="19" t="s">
        <v>129490</v>
      </c>
      <c r="B10687" s="24">
        <v>48</v>
      </c>
      <c r="C10687" s="22">
        <v>15</v>
      </c>
      <c r="D10687" s="21" t="s">
        <v>101571</v>
      </c>
      <c r="E10687" s="21" t="s">
        <v>101572</v>
      </c>
      <c r="F10687" s="21" t="s">
        <v>101528</v>
      </c>
      <c r="G10687" s="22">
        <v>10</v>
      </c>
      <c r="H10687" s="22">
        <v>0</v>
      </c>
      <c r="I10687" s="22">
        <v>0</v>
      </c>
      <c r="J10687" s="21" t="s">
        <v>129491</v>
      </c>
    </row>
    <row r="10688" spans="1:10" ht="32" customHeight="1">
      <c r="A10688" s="19" t="s">
        <v>129492</v>
      </c>
      <c r="B10688" s="24">
        <v>64</v>
      </c>
      <c r="C10688" s="22">
        <v>20</v>
      </c>
      <c r="D10688" s="21" t="s">
        <v>102734</v>
      </c>
      <c r="E10688" s="21" t="s">
        <v>102735</v>
      </c>
      <c r="F10688" s="21" t="s">
        <v>101623</v>
      </c>
      <c r="G10688" s="22">
        <v>4</v>
      </c>
      <c r="H10688" s="22">
        <v>12</v>
      </c>
      <c r="I10688" s="22">
        <v>15</v>
      </c>
      <c r="J10688" s="21" t="s">
        <v>129493</v>
      </c>
    </row>
    <row r="10689" spans="1:10" ht="32" customHeight="1">
      <c r="A10689" s="19" t="s">
        <v>129494</v>
      </c>
      <c r="B10689" s="24">
        <v>26</v>
      </c>
      <c r="C10689" s="22">
        <v>21</v>
      </c>
      <c r="D10689" s="21" t="s">
        <v>123038</v>
      </c>
      <c r="E10689" s="21" t="s">
        <v>123039</v>
      </c>
      <c r="F10689" s="21" t="s">
        <v>14812</v>
      </c>
      <c r="G10689" s="22">
        <v>5</v>
      </c>
      <c r="H10689" s="22">
        <v>12</v>
      </c>
      <c r="I10689" s="22">
        <v>22</v>
      </c>
      <c r="J10689" s="21" t="s">
        <v>129495</v>
      </c>
    </row>
    <row r="10690" spans="1:10" ht="32" customHeight="1">
      <c r="A10690" s="19" t="s">
        <v>129496</v>
      </c>
      <c r="B10690" s="24">
        <v>24</v>
      </c>
      <c r="C10690" s="22">
        <v>15</v>
      </c>
      <c r="D10690" s="21" t="s">
        <v>102829</v>
      </c>
      <c r="E10690" s="21" t="s">
        <v>102830</v>
      </c>
      <c r="F10690" s="21" t="s">
        <v>101522</v>
      </c>
      <c r="G10690" s="22">
        <v>10</v>
      </c>
      <c r="H10690" s="22">
        <v>0</v>
      </c>
      <c r="I10690" s="22">
        <v>0</v>
      </c>
      <c r="J10690" s="21" t="s">
        <v>102831</v>
      </c>
    </row>
    <row r="10691" spans="1:10" ht="32" customHeight="1">
      <c r="A10691" s="19" t="s">
        <v>129497</v>
      </c>
      <c r="B10691" s="24">
        <v>22</v>
      </c>
      <c r="C10691" s="22">
        <v>15</v>
      </c>
      <c r="D10691" s="21" t="s">
        <v>114463</v>
      </c>
      <c r="E10691" s="21" t="s">
        <v>114464</v>
      </c>
      <c r="F10691" s="21" t="s">
        <v>101528</v>
      </c>
      <c r="G10691" s="22">
        <v>10</v>
      </c>
      <c r="H10691" s="22">
        <v>0</v>
      </c>
      <c r="I10691" s="22">
        <v>0</v>
      </c>
      <c r="J10691" s="21" t="s">
        <v>129498</v>
      </c>
    </row>
    <row r="10692" spans="1:10" ht="32" customHeight="1">
      <c r="A10692" s="19" t="s">
        <v>129499</v>
      </c>
      <c r="B10692" s="24">
        <v>24</v>
      </c>
      <c r="C10692" s="22">
        <v>15</v>
      </c>
      <c r="D10692" s="21" t="s">
        <v>108119</v>
      </c>
      <c r="E10692" s="21" t="s">
        <v>108120</v>
      </c>
      <c r="F10692" s="21" t="s">
        <v>101563</v>
      </c>
      <c r="G10692" s="22">
        <v>10</v>
      </c>
      <c r="H10692" s="22">
        <v>0</v>
      </c>
      <c r="I10692" s="22">
        <v>0</v>
      </c>
      <c r="J10692" s="21" t="s">
        <v>129500</v>
      </c>
    </row>
    <row r="10693" spans="1:10" ht="32" customHeight="1">
      <c r="A10693" s="19" t="s">
        <v>129501</v>
      </c>
      <c r="B10693" s="24">
        <v>19</v>
      </c>
      <c r="C10693" s="22">
        <v>15</v>
      </c>
      <c r="D10693" s="21" t="s">
        <v>103634</v>
      </c>
      <c r="E10693" s="21" t="s">
        <v>103635</v>
      </c>
      <c r="F10693" s="21" t="s">
        <v>14739</v>
      </c>
      <c r="G10693" s="22">
        <v>10</v>
      </c>
      <c r="H10693" s="22">
        <v>0</v>
      </c>
      <c r="I10693" s="22">
        <v>0</v>
      </c>
      <c r="J10693" s="21" t="s">
        <v>124137</v>
      </c>
    </row>
    <row r="10694" spans="1:10" ht="32" customHeight="1">
      <c r="A10694" s="19" t="s">
        <v>129502</v>
      </c>
      <c r="B10694" s="24">
        <v>39</v>
      </c>
      <c r="C10694" s="22">
        <v>15</v>
      </c>
      <c r="D10694" s="21" t="s">
        <v>128932</v>
      </c>
      <c r="E10694" s="21" t="s">
        <v>128933</v>
      </c>
      <c r="F10694" s="21" t="s">
        <v>14739</v>
      </c>
      <c r="G10694" s="22">
        <v>10</v>
      </c>
      <c r="H10694" s="22">
        <v>0</v>
      </c>
      <c r="I10694" s="22">
        <v>0</v>
      </c>
      <c r="J10694" s="21" t="s">
        <v>129503</v>
      </c>
    </row>
    <row r="10695" spans="1:10" ht="32" customHeight="1">
      <c r="A10695" s="19" t="s">
        <v>129504</v>
      </c>
      <c r="B10695" s="24">
        <v>39</v>
      </c>
      <c r="C10695" s="22">
        <v>15</v>
      </c>
      <c r="D10695" s="21" t="s">
        <v>128932</v>
      </c>
      <c r="E10695" s="21" t="s">
        <v>128933</v>
      </c>
      <c r="F10695" s="21" t="s">
        <v>14739</v>
      </c>
      <c r="G10695" s="22">
        <v>10</v>
      </c>
      <c r="H10695" s="22">
        <v>0</v>
      </c>
      <c r="I10695" s="22">
        <v>0</v>
      </c>
      <c r="J10695" s="21" t="s">
        <v>129503</v>
      </c>
    </row>
    <row r="10696" spans="1:10" ht="32" customHeight="1">
      <c r="A10696" s="19" t="s">
        <v>129505</v>
      </c>
      <c r="B10696" s="24">
        <v>27</v>
      </c>
      <c r="C10696" s="22">
        <v>17</v>
      </c>
      <c r="D10696" s="21" t="s">
        <v>129506</v>
      </c>
      <c r="E10696" s="21" t="s">
        <v>129507</v>
      </c>
      <c r="F10696" s="21" t="s">
        <v>14743</v>
      </c>
      <c r="G10696" s="22">
        <v>2</v>
      </c>
      <c r="H10696" s="22">
        <v>11</v>
      </c>
      <c r="I10696" s="22">
        <v>18</v>
      </c>
      <c r="J10696" s="21" t="s">
        <v>129508</v>
      </c>
    </row>
    <row r="10697" spans="1:10" ht="32" customHeight="1">
      <c r="A10697" s="19" t="s">
        <v>129509</v>
      </c>
      <c r="B10697" s="24">
        <v>27</v>
      </c>
      <c r="C10697" s="22">
        <v>17</v>
      </c>
      <c r="D10697" s="21" t="s">
        <v>129506</v>
      </c>
      <c r="E10697" s="21" t="s">
        <v>129507</v>
      </c>
      <c r="F10697" s="21" t="s">
        <v>14743</v>
      </c>
      <c r="G10697" s="22">
        <v>2</v>
      </c>
      <c r="H10697" s="22">
        <v>11</v>
      </c>
      <c r="I10697" s="22">
        <v>18</v>
      </c>
      <c r="J10697" s="21" t="s">
        <v>129508</v>
      </c>
    </row>
    <row r="10698" spans="1:10" ht="32" customHeight="1">
      <c r="A10698" s="19" t="s">
        <v>129510</v>
      </c>
      <c r="B10698" s="24">
        <v>35</v>
      </c>
      <c r="C10698" s="22">
        <v>21</v>
      </c>
      <c r="D10698" s="21" t="s">
        <v>107036</v>
      </c>
      <c r="E10698" s="21" t="s">
        <v>107037</v>
      </c>
      <c r="F10698" s="21" t="s">
        <v>14775</v>
      </c>
      <c r="G10698" s="22">
        <v>1</v>
      </c>
      <c r="H10698" s="22">
        <v>16</v>
      </c>
      <c r="I10698" s="22">
        <v>26</v>
      </c>
      <c r="J10698" s="21" t="s">
        <v>129511</v>
      </c>
    </row>
    <row r="10699" spans="1:10" ht="20" customHeight="1">
      <c r="A10699" s="19" t="s">
        <v>129512</v>
      </c>
      <c r="B10699" s="24">
        <v>31</v>
      </c>
      <c r="C10699" s="22">
        <v>15</v>
      </c>
      <c r="D10699" s="21" t="s">
        <v>107380</v>
      </c>
      <c r="E10699" s="21" t="s">
        <v>107381</v>
      </c>
      <c r="F10699" s="21" t="s">
        <v>14739</v>
      </c>
      <c r="G10699" s="22">
        <v>10</v>
      </c>
      <c r="H10699" s="22">
        <v>0</v>
      </c>
      <c r="I10699" s="22">
        <v>0</v>
      </c>
      <c r="J10699" s="21" t="s">
        <v>129513</v>
      </c>
    </row>
    <row r="10700" spans="1:10" ht="32" customHeight="1">
      <c r="A10700" s="19" t="s">
        <v>129514</v>
      </c>
      <c r="B10700" s="24">
        <v>23</v>
      </c>
      <c r="C10700" s="22">
        <v>32</v>
      </c>
      <c r="D10700" s="21" t="s">
        <v>125941</v>
      </c>
      <c r="E10700" s="21" t="s">
        <v>125942</v>
      </c>
      <c r="F10700" s="21" t="s">
        <v>103677</v>
      </c>
      <c r="G10700" s="22">
        <v>10</v>
      </c>
      <c r="H10700" s="22">
        <v>7</v>
      </c>
      <c r="I10700" s="22">
        <v>15</v>
      </c>
      <c r="J10700" s="21" t="s">
        <v>129515</v>
      </c>
    </row>
    <row r="10701" spans="1:10" ht="32" customHeight="1">
      <c r="A10701" s="19" t="s">
        <v>129516</v>
      </c>
      <c r="B10701" s="24">
        <v>23</v>
      </c>
      <c r="C10701" s="22">
        <v>32</v>
      </c>
      <c r="D10701" s="21" t="s">
        <v>125941</v>
      </c>
      <c r="E10701" s="21" t="s">
        <v>125942</v>
      </c>
      <c r="F10701" s="21" t="s">
        <v>103677</v>
      </c>
      <c r="G10701" s="22">
        <v>10</v>
      </c>
      <c r="H10701" s="22">
        <v>7</v>
      </c>
      <c r="I10701" s="22">
        <v>15</v>
      </c>
      <c r="J10701" s="21" t="s">
        <v>129515</v>
      </c>
    </row>
    <row r="10702" spans="1:10" ht="32" customHeight="1">
      <c r="A10702" s="19" t="s">
        <v>129517</v>
      </c>
      <c r="B10702" s="24">
        <v>27</v>
      </c>
      <c r="C10702" s="22">
        <v>15</v>
      </c>
      <c r="D10702" s="21" t="s">
        <v>128580</v>
      </c>
      <c r="E10702" s="21" t="s">
        <v>128581</v>
      </c>
      <c r="F10702" s="21" t="s">
        <v>101528</v>
      </c>
      <c r="G10702" s="22">
        <v>10</v>
      </c>
      <c r="H10702" s="22">
        <v>0</v>
      </c>
      <c r="I10702" s="22">
        <v>0</v>
      </c>
      <c r="J10702" s="21" t="s">
        <v>129518</v>
      </c>
    </row>
    <row r="10703" spans="1:10" ht="32" customHeight="1">
      <c r="A10703" s="19" t="s">
        <v>129519</v>
      </c>
      <c r="B10703" s="24">
        <v>27</v>
      </c>
      <c r="C10703" s="22">
        <v>20</v>
      </c>
      <c r="D10703" s="21" t="s">
        <v>104876</v>
      </c>
      <c r="E10703" s="21" t="s">
        <v>104877</v>
      </c>
      <c r="F10703" s="21" t="s">
        <v>101623</v>
      </c>
      <c r="G10703" s="22">
        <v>9</v>
      </c>
      <c r="H10703" s="22">
        <v>7</v>
      </c>
      <c r="I10703" s="22">
        <v>19</v>
      </c>
      <c r="J10703" s="21" t="s">
        <v>129520</v>
      </c>
    </row>
    <row r="10704" spans="1:10" ht="32" customHeight="1">
      <c r="A10704" s="19" t="s">
        <v>129521</v>
      </c>
      <c r="B10704" s="24">
        <v>24</v>
      </c>
      <c r="C10704" s="22">
        <v>27</v>
      </c>
      <c r="D10704" s="21" t="s">
        <v>105788</v>
      </c>
      <c r="E10704" s="21" t="s">
        <v>105789</v>
      </c>
      <c r="F10704" s="21" t="s">
        <v>102769</v>
      </c>
      <c r="G10704" s="22">
        <v>3</v>
      </c>
      <c r="H10704" s="22">
        <v>20</v>
      </c>
      <c r="I10704" s="22">
        <v>33</v>
      </c>
      <c r="J10704" s="21" t="s">
        <v>129522</v>
      </c>
    </row>
    <row r="10705" spans="1:10" ht="32" customHeight="1">
      <c r="A10705" s="19" t="s">
        <v>129523</v>
      </c>
      <c r="B10705" s="24">
        <v>27</v>
      </c>
      <c r="C10705" s="22">
        <v>20</v>
      </c>
      <c r="D10705" s="21" t="s">
        <v>117322</v>
      </c>
      <c r="E10705" s="21" t="s">
        <v>117323</v>
      </c>
      <c r="F10705" s="21" t="s">
        <v>101623</v>
      </c>
      <c r="G10705" s="22">
        <v>1</v>
      </c>
      <c r="H10705" s="22">
        <v>8</v>
      </c>
      <c r="I10705" s="22">
        <v>18</v>
      </c>
      <c r="J10705" s="21" t="s">
        <v>129524</v>
      </c>
    </row>
    <row r="10706" spans="1:10" ht="32" customHeight="1">
      <c r="A10706" s="19" t="s">
        <v>129525</v>
      </c>
      <c r="B10706" s="24">
        <v>38</v>
      </c>
      <c r="C10706" s="22">
        <v>25</v>
      </c>
      <c r="D10706" s="21" t="s">
        <v>107939</v>
      </c>
      <c r="E10706" s="21" t="s">
        <v>107940</v>
      </c>
      <c r="F10706" s="21" t="s">
        <v>101568</v>
      </c>
      <c r="G10706" s="22">
        <v>1</v>
      </c>
      <c r="H10706" s="22">
        <v>20</v>
      </c>
      <c r="I10706" s="22">
        <v>31</v>
      </c>
      <c r="J10706" s="21" t="s">
        <v>129526</v>
      </c>
    </row>
    <row r="10707" spans="1:10" ht="32" customHeight="1">
      <c r="A10707" s="19" t="s">
        <v>129527</v>
      </c>
      <c r="B10707" s="24">
        <v>17</v>
      </c>
      <c r="C10707" s="22">
        <v>15</v>
      </c>
      <c r="D10707" s="21" t="s">
        <v>124460</v>
      </c>
      <c r="E10707" s="21" t="s">
        <v>124461</v>
      </c>
      <c r="F10707" s="21" t="s">
        <v>101522</v>
      </c>
      <c r="G10707" s="22">
        <v>10</v>
      </c>
      <c r="H10707" s="22">
        <v>0</v>
      </c>
      <c r="I10707" s="22">
        <v>0</v>
      </c>
      <c r="J10707" s="21" t="s">
        <v>129528</v>
      </c>
    </row>
    <row r="10708" spans="1:10" ht="32" customHeight="1">
      <c r="A10708" s="19" t="s">
        <v>129529</v>
      </c>
      <c r="B10708" s="24">
        <v>26</v>
      </c>
      <c r="C10708" s="22">
        <v>21</v>
      </c>
      <c r="D10708" s="21" t="s">
        <v>109383</v>
      </c>
      <c r="E10708" s="21" t="s">
        <v>109384</v>
      </c>
      <c r="F10708" s="21" t="s">
        <v>14812</v>
      </c>
      <c r="G10708" s="22">
        <v>6</v>
      </c>
      <c r="H10708" s="22">
        <v>11</v>
      </c>
      <c r="I10708" s="22">
        <v>27</v>
      </c>
      <c r="J10708" s="21" t="s">
        <v>129530</v>
      </c>
    </row>
    <row r="10709" spans="1:10" ht="20" customHeight="1">
      <c r="A10709" s="27">
        <v>-999</v>
      </c>
      <c r="B10709" s="24">
        <v>-999</v>
      </c>
      <c r="C10709" s="22">
        <v>-999</v>
      </c>
      <c r="D10709" s="22">
        <v>-999</v>
      </c>
      <c r="E10709" s="22">
        <v>-999</v>
      </c>
      <c r="F10709" s="22">
        <v>-999</v>
      </c>
      <c r="G10709" s="22">
        <v>-999</v>
      </c>
      <c r="H10709" s="22">
        <v>-999</v>
      </c>
      <c r="I10709" s="22">
        <v>-999</v>
      </c>
      <c r="J10709" s="22">
        <v>-999</v>
      </c>
    </row>
    <row r="10710" spans="1:10" ht="32" customHeight="1">
      <c r="A10710" s="19" t="s">
        <v>129531</v>
      </c>
      <c r="B10710" s="24">
        <v>18</v>
      </c>
      <c r="C10710" s="22">
        <v>15</v>
      </c>
      <c r="D10710" s="21" t="s">
        <v>107555</v>
      </c>
      <c r="E10710" s="21" t="s">
        <v>107556</v>
      </c>
      <c r="F10710" s="21" t="s">
        <v>101554</v>
      </c>
      <c r="G10710" s="22">
        <v>10</v>
      </c>
      <c r="H10710" s="22">
        <v>0</v>
      </c>
      <c r="I10710" s="22">
        <v>0</v>
      </c>
      <c r="J10710" s="21" t="s">
        <v>118115</v>
      </c>
    </row>
    <row r="10711" spans="1:10" ht="32" customHeight="1">
      <c r="A10711" s="19" t="s">
        <v>129532</v>
      </c>
      <c r="B10711" s="24">
        <v>17</v>
      </c>
      <c r="C10711" s="22">
        <v>15</v>
      </c>
      <c r="D10711" s="21" t="s">
        <v>115405</v>
      </c>
      <c r="E10711" s="21" t="s">
        <v>115406</v>
      </c>
      <c r="F10711" s="21" t="s">
        <v>101694</v>
      </c>
      <c r="G10711" s="22">
        <v>10</v>
      </c>
      <c r="H10711" s="22">
        <v>0</v>
      </c>
      <c r="I10711" s="22">
        <v>0</v>
      </c>
      <c r="J10711" s="21" t="s">
        <v>127042</v>
      </c>
    </row>
    <row r="10712" spans="1:10" ht="32" customHeight="1">
      <c r="A10712" s="19" t="s">
        <v>129533</v>
      </c>
      <c r="B10712" s="24">
        <v>38</v>
      </c>
      <c r="C10712" s="22">
        <v>27</v>
      </c>
      <c r="D10712" s="21" t="s">
        <v>129534</v>
      </c>
      <c r="E10712" s="21" t="s">
        <v>129535</v>
      </c>
      <c r="F10712" s="21" t="s">
        <v>101533</v>
      </c>
      <c r="G10712" s="22">
        <v>5</v>
      </c>
      <c r="H10712" s="22">
        <v>18</v>
      </c>
      <c r="I10712" s="22">
        <v>28</v>
      </c>
      <c r="J10712" s="21" t="s">
        <v>129536</v>
      </c>
    </row>
    <row r="10713" spans="1:10" ht="32" customHeight="1">
      <c r="A10713" s="19" t="s">
        <v>129537</v>
      </c>
      <c r="B10713" s="24">
        <v>25</v>
      </c>
      <c r="C10713" s="22">
        <v>15</v>
      </c>
      <c r="D10713" s="21" t="s">
        <v>115112</v>
      </c>
      <c r="E10713" s="21" t="s">
        <v>115113</v>
      </c>
      <c r="F10713" s="21" t="s">
        <v>101568</v>
      </c>
      <c r="G10713" s="22">
        <v>1</v>
      </c>
      <c r="H10713" s="22">
        <v>10</v>
      </c>
      <c r="I10713" s="22">
        <v>16</v>
      </c>
      <c r="J10713" s="21" t="s">
        <v>129538</v>
      </c>
    </row>
    <row r="10714" spans="1:10" ht="20" customHeight="1">
      <c r="A10714" s="19" t="s">
        <v>129539</v>
      </c>
      <c r="B10714" s="24">
        <v>39</v>
      </c>
      <c r="C10714" s="22">
        <v>15</v>
      </c>
      <c r="D10714" s="21" t="s">
        <v>129540</v>
      </c>
      <c r="E10714" s="21" t="s">
        <v>129541</v>
      </c>
      <c r="F10714" s="21" t="s">
        <v>101528</v>
      </c>
      <c r="G10714" s="22">
        <v>10</v>
      </c>
      <c r="H10714" s="22">
        <v>0</v>
      </c>
      <c r="I10714" s="22">
        <v>0</v>
      </c>
      <c r="J10714" s="21" t="s">
        <v>129542</v>
      </c>
    </row>
    <row r="10715" spans="1:10" ht="32" customHeight="1">
      <c r="A10715" s="19" t="s">
        <v>129543</v>
      </c>
      <c r="B10715" s="24">
        <v>21</v>
      </c>
      <c r="C10715" s="22">
        <v>15</v>
      </c>
      <c r="D10715" s="21" t="s">
        <v>111128</v>
      </c>
      <c r="E10715" s="21" t="s">
        <v>111129</v>
      </c>
      <c r="F10715" s="21" t="s">
        <v>14739</v>
      </c>
      <c r="G10715" s="22">
        <v>10</v>
      </c>
      <c r="H10715" s="22">
        <v>0</v>
      </c>
      <c r="I10715" s="22">
        <v>0</v>
      </c>
      <c r="J10715" s="21" t="s">
        <v>129544</v>
      </c>
    </row>
    <row r="10716" spans="1:10" ht="32" customHeight="1">
      <c r="A10716" s="19" t="s">
        <v>129545</v>
      </c>
      <c r="B10716" s="24">
        <v>21</v>
      </c>
      <c r="C10716" s="22">
        <v>15</v>
      </c>
      <c r="D10716" s="21" t="s">
        <v>111128</v>
      </c>
      <c r="E10716" s="21" t="s">
        <v>111129</v>
      </c>
      <c r="F10716" s="21" t="s">
        <v>14739</v>
      </c>
      <c r="G10716" s="22">
        <v>10</v>
      </c>
      <c r="H10716" s="22">
        <v>0</v>
      </c>
      <c r="I10716" s="22">
        <v>0</v>
      </c>
      <c r="J10716" s="21" t="s">
        <v>129544</v>
      </c>
    </row>
    <row r="10717" spans="1:10" ht="32" customHeight="1">
      <c r="A10717" s="19" t="s">
        <v>129546</v>
      </c>
      <c r="B10717" s="24">
        <v>35</v>
      </c>
      <c r="C10717" s="22">
        <v>23</v>
      </c>
      <c r="D10717" s="21" t="s">
        <v>114590</v>
      </c>
      <c r="E10717" s="21" t="s">
        <v>114591</v>
      </c>
      <c r="F10717" s="21" t="s">
        <v>102157</v>
      </c>
      <c r="G10717" s="22">
        <v>7</v>
      </c>
      <c r="H10717" s="22">
        <v>12</v>
      </c>
      <c r="I10717" s="22">
        <v>20</v>
      </c>
      <c r="J10717" s="21" t="s">
        <v>129547</v>
      </c>
    </row>
    <row r="10718" spans="1:10" ht="32" customHeight="1">
      <c r="A10718" s="19" t="s">
        <v>129548</v>
      </c>
      <c r="B10718" s="24">
        <v>35</v>
      </c>
      <c r="C10718" s="22">
        <v>31</v>
      </c>
      <c r="D10718" s="21" t="s">
        <v>115730</v>
      </c>
      <c r="E10718" s="21" t="s">
        <v>115731</v>
      </c>
      <c r="F10718" s="21" t="s">
        <v>102144</v>
      </c>
      <c r="G10718" s="22">
        <v>10</v>
      </c>
      <c r="H10718" s="22">
        <v>17</v>
      </c>
      <c r="I10718" s="22">
        <v>41</v>
      </c>
      <c r="J10718" s="21" t="s">
        <v>129549</v>
      </c>
    </row>
    <row r="10719" spans="1:10" ht="32" customHeight="1">
      <c r="A10719" s="19" t="s">
        <v>129550</v>
      </c>
      <c r="B10719" s="24">
        <v>30</v>
      </c>
      <c r="C10719" s="22">
        <v>15</v>
      </c>
      <c r="D10719" s="21" t="s">
        <v>129169</v>
      </c>
      <c r="E10719" s="21" t="s">
        <v>129170</v>
      </c>
      <c r="F10719" s="21" t="s">
        <v>101563</v>
      </c>
      <c r="G10719" s="22">
        <v>10</v>
      </c>
      <c r="H10719" s="22">
        <v>0</v>
      </c>
      <c r="I10719" s="22">
        <v>0</v>
      </c>
      <c r="J10719" s="21" t="s">
        <v>129171</v>
      </c>
    </row>
    <row r="10720" spans="1:10" ht="32" customHeight="1">
      <c r="A10720" s="19" t="s">
        <v>129551</v>
      </c>
      <c r="B10720" s="24">
        <v>19</v>
      </c>
      <c r="C10720" s="22">
        <v>17</v>
      </c>
      <c r="D10720" s="21" t="s">
        <v>108096</v>
      </c>
      <c r="E10720" s="21" t="s">
        <v>108097</v>
      </c>
      <c r="F10720" s="21" t="s">
        <v>101710</v>
      </c>
      <c r="G10720" s="22">
        <v>1</v>
      </c>
      <c r="H10720" s="22">
        <v>12</v>
      </c>
      <c r="I10720" s="22">
        <v>24</v>
      </c>
      <c r="J10720" s="21" t="s">
        <v>129552</v>
      </c>
    </row>
    <row r="10721" spans="1:10" ht="32" customHeight="1">
      <c r="A10721" s="19" t="s">
        <v>129553</v>
      </c>
      <c r="B10721" s="24">
        <v>15</v>
      </c>
      <c r="C10721" s="22">
        <v>19</v>
      </c>
      <c r="D10721" s="21" t="s">
        <v>129554</v>
      </c>
      <c r="E10721" s="21" t="s">
        <v>129555</v>
      </c>
      <c r="F10721" s="21" t="s">
        <v>102440</v>
      </c>
      <c r="G10721" s="22">
        <v>5</v>
      </c>
      <c r="H10721" s="22">
        <v>10</v>
      </c>
      <c r="I10721" s="22">
        <v>16</v>
      </c>
      <c r="J10721" s="21" t="s">
        <v>129556</v>
      </c>
    </row>
    <row r="10722" spans="1:10" ht="32" customHeight="1">
      <c r="A10722" s="19" t="s">
        <v>129557</v>
      </c>
      <c r="B10722" s="24">
        <v>15</v>
      </c>
      <c r="C10722" s="22">
        <v>19</v>
      </c>
      <c r="D10722" s="21" t="s">
        <v>129554</v>
      </c>
      <c r="E10722" s="21" t="s">
        <v>129555</v>
      </c>
      <c r="F10722" s="21" t="s">
        <v>102440</v>
      </c>
      <c r="G10722" s="22">
        <v>5</v>
      </c>
      <c r="H10722" s="22">
        <v>10</v>
      </c>
      <c r="I10722" s="22">
        <v>16</v>
      </c>
      <c r="J10722" s="21" t="s">
        <v>129556</v>
      </c>
    </row>
    <row r="10723" spans="1:10" ht="32" customHeight="1">
      <c r="A10723" s="19" t="s">
        <v>129558</v>
      </c>
      <c r="B10723" s="24">
        <v>17</v>
      </c>
      <c r="C10723" s="22">
        <v>15</v>
      </c>
      <c r="D10723" s="21" t="s">
        <v>119838</v>
      </c>
      <c r="E10723" s="21" t="s">
        <v>119839</v>
      </c>
      <c r="F10723" s="21" t="s">
        <v>101568</v>
      </c>
      <c r="G10723" s="22">
        <v>1</v>
      </c>
      <c r="H10723" s="22">
        <v>10</v>
      </c>
      <c r="I10723" s="22">
        <v>18</v>
      </c>
      <c r="J10723" s="21" t="s">
        <v>129559</v>
      </c>
    </row>
    <row r="10724" spans="1:10" ht="20" customHeight="1">
      <c r="A10724" s="27">
        <v>-999</v>
      </c>
      <c r="B10724" s="24">
        <v>-999</v>
      </c>
      <c r="C10724" s="22">
        <v>-999</v>
      </c>
      <c r="D10724" s="22">
        <v>-999</v>
      </c>
      <c r="E10724" s="22">
        <v>-999</v>
      </c>
      <c r="F10724" s="22">
        <v>-999</v>
      </c>
      <c r="G10724" s="22">
        <v>-999</v>
      </c>
      <c r="H10724" s="22">
        <v>-999</v>
      </c>
      <c r="I10724" s="22">
        <v>-999</v>
      </c>
      <c r="J10724" s="22">
        <v>-999</v>
      </c>
    </row>
    <row r="10725" spans="1:10" ht="32" customHeight="1">
      <c r="A10725" s="19" t="s">
        <v>129560</v>
      </c>
      <c r="B10725" s="24">
        <v>34</v>
      </c>
      <c r="C10725" s="22">
        <v>15</v>
      </c>
      <c r="D10725" s="21" t="s">
        <v>107603</v>
      </c>
      <c r="E10725" s="21" t="s">
        <v>107604</v>
      </c>
      <c r="F10725" s="21" t="s">
        <v>101694</v>
      </c>
      <c r="G10725" s="22">
        <v>10</v>
      </c>
      <c r="H10725" s="22">
        <v>0</v>
      </c>
      <c r="I10725" s="22">
        <v>0</v>
      </c>
      <c r="J10725" s="21" t="s">
        <v>129561</v>
      </c>
    </row>
    <row r="10726" spans="1:10" ht="32" customHeight="1">
      <c r="A10726" s="19" t="s">
        <v>129562</v>
      </c>
      <c r="B10726" s="24">
        <v>22</v>
      </c>
      <c r="C10726" s="22">
        <v>15</v>
      </c>
      <c r="D10726" s="21" t="s">
        <v>103080</v>
      </c>
      <c r="E10726" s="21" t="s">
        <v>103081</v>
      </c>
      <c r="F10726" s="21" t="s">
        <v>101628</v>
      </c>
      <c r="G10726" s="22">
        <v>1</v>
      </c>
      <c r="H10726" s="22">
        <v>9</v>
      </c>
      <c r="I10726" s="22">
        <v>23</v>
      </c>
      <c r="J10726" s="21" t="s">
        <v>129563</v>
      </c>
    </row>
    <row r="10727" spans="1:10" ht="32" customHeight="1">
      <c r="A10727" s="19" t="s">
        <v>129564</v>
      </c>
      <c r="B10727" s="24">
        <v>18</v>
      </c>
      <c r="C10727" s="22">
        <v>28</v>
      </c>
      <c r="D10727" s="21" t="s">
        <v>129565</v>
      </c>
      <c r="E10727" s="21" t="s">
        <v>129566</v>
      </c>
      <c r="F10727" s="21" t="s">
        <v>105051</v>
      </c>
      <c r="G10727" s="22">
        <v>10</v>
      </c>
      <c r="H10727" s="22">
        <v>14</v>
      </c>
      <c r="I10727" s="22">
        <v>23</v>
      </c>
      <c r="J10727" s="21" t="s">
        <v>129567</v>
      </c>
    </row>
    <row r="10728" spans="1:10" ht="32" customHeight="1">
      <c r="A10728" s="19" t="s">
        <v>129568</v>
      </c>
      <c r="B10728" s="24">
        <v>13</v>
      </c>
      <c r="C10728" s="22">
        <v>15</v>
      </c>
      <c r="D10728" s="21" t="s">
        <v>109666</v>
      </c>
      <c r="E10728" s="21" t="s">
        <v>109667</v>
      </c>
      <c r="F10728" s="21" t="s">
        <v>101554</v>
      </c>
      <c r="G10728" s="22">
        <v>10</v>
      </c>
      <c r="H10728" s="22">
        <v>0</v>
      </c>
      <c r="I10728" s="22">
        <v>0</v>
      </c>
      <c r="J10728" s="21" t="s">
        <v>129569</v>
      </c>
    </row>
    <row r="10729" spans="1:10" ht="20" customHeight="1">
      <c r="A10729" s="19" t="s">
        <v>129570</v>
      </c>
      <c r="B10729" s="24">
        <v>25</v>
      </c>
      <c r="C10729" s="22">
        <v>15</v>
      </c>
      <c r="D10729" s="21" t="s">
        <v>129571</v>
      </c>
      <c r="E10729" s="21" t="s">
        <v>129572</v>
      </c>
      <c r="F10729" s="21" t="s">
        <v>101563</v>
      </c>
      <c r="G10729" s="22">
        <v>10</v>
      </c>
      <c r="H10729" s="22">
        <v>0</v>
      </c>
      <c r="I10729" s="22">
        <v>0</v>
      </c>
      <c r="J10729" s="21" t="s">
        <v>129573</v>
      </c>
    </row>
    <row r="10730" spans="1:10" ht="32" customHeight="1">
      <c r="A10730" s="19" t="s">
        <v>129574</v>
      </c>
      <c r="B10730" s="24">
        <v>12</v>
      </c>
      <c r="C10730" s="22">
        <v>15</v>
      </c>
      <c r="D10730" s="21" t="s">
        <v>122698</v>
      </c>
      <c r="E10730" s="21" t="s">
        <v>122699</v>
      </c>
      <c r="F10730" s="21" t="s">
        <v>101528</v>
      </c>
      <c r="G10730" s="22">
        <v>10</v>
      </c>
      <c r="H10730" s="22">
        <v>0</v>
      </c>
      <c r="I10730" s="22">
        <v>0</v>
      </c>
      <c r="J10730" s="21" t="s">
        <v>125532</v>
      </c>
    </row>
    <row r="10731" spans="1:10" ht="32" customHeight="1">
      <c r="A10731" s="19" t="s">
        <v>129575</v>
      </c>
      <c r="B10731" s="24">
        <v>26</v>
      </c>
      <c r="C10731" s="22">
        <v>29</v>
      </c>
      <c r="D10731" s="21" t="s">
        <v>107814</v>
      </c>
      <c r="E10731" s="21" t="s">
        <v>107815</v>
      </c>
      <c r="F10731" s="21" t="s">
        <v>101710</v>
      </c>
      <c r="G10731" s="22">
        <v>3</v>
      </c>
      <c r="H10731" s="22">
        <v>22</v>
      </c>
      <c r="I10731" s="22">
        <v>41</v>
      </c>
      <c r="J10731" s="21" t="s">
        <v>129576</v>
      </c>
    </row>
    <row r="10732" spans="1:10" ht="32" customHeight="1">
      <c r="A10732" s="19" t="s">
        <v>129577</v>
      </c>
      <c r="B10732" s="24">
        <v>21</v>
      </c>
      <c r="C10732" s="22">
        <v>15</v>
      </c>
      <c r="D10732" s="21" t="s">
        <v>102360</v>
      </c>
      <c r="E10732" s="21" t="s">
        <v>102361</v>
      </c>
      <c r="F10732" s="21" t="s">
        <v>101628</v>
      </c>
      <c r="G10732" s="22">
        <v>1</v>
      </c>
      <c r="H10732" s="22">
        <v>10</v>
      </c>
      <c r="I10732" s="22">
        <v>20</v>
      </c>
      <c r="J10732" s="21" t="s">
        <v>129578</v>
      </c>
    </row>
    <row r="10733" spans="1:10" ht="32" customHeight="1">
      <c r="A10733" s="19" t="s">
        <v>129579</v>
      </c>
      <c r="B10733" s="24">
        <v>30</v>
      </c>
      <c r="C10733" s="22">
        <v>15</v>
      </c>
      <c r="D10733" s="21" t="s">
        <v>108602</v>
      </c>
      <c r="E10733" s="21" t="s">
        <v>108603</v>
      </c>
      <c r="F10733" s="21" t="s">
        <v>101554</v>
      </c>
      <c r="G10733" s="22">
        <v>10</v>
      </c>
      <c r="H10733" s="22">
        <v>0</v>
      </c>
      <c r="I10733" s="22">
        <v>0</v>
      </c>
      <c r="J10733" s="21" t="s">
        <v>108604</v>
      </c>
    </row>
    <row r="10734" spans="1:10" ht="32" customHeight="1">
      <c r="A10734" s="19" t="s">
        <v>129580</v>
      </c>
      <c r="B10734" s="24">
        <v>25</v>
      </c>
      <c r="C10734" s="22">
        <v>22</v>
      </c>
      <c r="D10734" s="21" t="s">
        <v>129581</v>
      </c>
      <c r="E10734" s="21" t="s">
        <v>129582</v>
      </c>
      <c r="F10734" s="21" t="s">
        <v>111704</v>
      </c>
      <c r="G10734" s="22">
        <v>1</v>
      </c>
      <c r="H10734" s="22">
        <v>17</v>
      </c>
      <c r="I10734" s="22">
        <v>39</v>
      </c>
      <c r="J10734" s="21" t="s">
        <v>129583</v>
      </c>
    </row>
    <row r="10735" spans="1:10" ht="32" customHeight="1">
      <c r="A10735" s="19" t="s">
        <v>129584</v>
      </c>
      <c r="B10735" s="24">
        <v>17</v>
      </c>
      <c r="C10735" s="22">
        <v>26</v>
      </c>
      <c r="D10735" s="21" t="s">
        <v>129585</v>
      </c>
      <c r="E10735" s="21" t="s">
        <v>129586</v>
      </c>
      <c r="F10735" s="21" t="s">
        <v>102510</v>
      </c>
      <c r="G10735" s="22">
        <v>9</v>
      </c>
      <c r="H10735" s="22">
        <v>13</v>
      </c>
      <c r="I10735" s="22">
        <v>25</v>
      </c>
      <c r="J10735" s="21" t="s">
        <v>129587</v>
      </c>
    </row>
    <row r="10736" spans="1:10" ht="32" customHeight="1">
      <c r="A10736" s="19" t="s">
        <v>129588</v>
      </c>
      <c r="B10736" s="24">
        <v>22</v>
      </c>
      <c r="C10736" s="22">
        <v>15</v>
      </c>
      <c r="D10736" s="21" t="s">
        <v>107095</v>
      </c>
      <c r="E10736" s="21" t="s">
        <v>107096</v>
      </c>
      <c r="F10736" s="21" t="s">
        <v>14739</v>
      </c>
      <c r="G10736" s="22">
        <v>10</v>
      </c>
      <c r="H10736" s="22">
        <v>0</v>
      </c>
      <c r="I10736" s="22">
        <v>0</v>
      </c>
      <c r="J10736" s="21" t="s">
        <v>129589</v>
      </c>
    </row>
    <row r="10737" spans="1:10" ht="32" customHeight="1">
      <c r="A10737" s="19" t="s">
        <v>129590</v>
      </c>
      <c r="B10737" s="24">
        <v>22</v>
      </c>
      <c r="C10737" s="22">
        <v>15</v>
      </c>
      <c r="D10737" s="21" t="s">
        <v>104912</v>
      </c>
      <c r="E10737" s="21" t="s">
        <v>104913</v>
      </c>
      <c r="F10737" s="21" t="s">
        <v>14739</v>
      </c>
      <c r="G10737" s="22">
        <v>10</v>
      </c>
      <c r="H10737" s="22">
        <v>0</v>
      </c>
      <c r="I10737" s="22">
        <v>0</v>
      </c>
      <c r="J10737" s="21" t="s">
        <v>116181</v>
      </c>
    </row>
    <row r="10738" spans="1:10" ht="32" customHeight="1">
      <c r="A10738" s="19" t="s">
        <v>129591</v>
      </c>
      <c r="B10738" s="24">
        <v>22</v>
      </c>
      <c r="C10738" s="22">
        <v>15</v>
      </c>
      <c r="D10738" s="21" t="s">
        <v>104912</v>
      </c>
      <c r="E10738" s="21" t="s">
        <v>104913</v>
      </c>
      <c r="F10738" s="21" t="s">
        <v>14739</v>
      </c>
      <c r="G10738" s="22">
        <v>10</v>
      </c>
      <c r="H10738" s="22">
        <v>0</v>
      </c>
      <c r="I10738" s="22">
        <v>0</v>
      </c>
      <c r="J10738" s="21" t="s">
        <v>116181</v>
      </c>
    </row>
    <row r="10739" spans="1:10" ht="32" customHeight="1">
      <c r="A10739" s="19" t="s">
        <v>129592</v>
      </c>
      <c r="B10739" s="24">
        <v>18</v>
      </c>
      <c r="C10739" s="22">
        <v>15</v>
      </c>
      <c r="D10739" s="21" t="s">
        <v>124223</v>
      </c>
      <c r="E10739" s="21" t="s">
        <v>124224</v>
      </c>
      <c r="F10739" s="21" t="s">
        <v>14739</v>
      </c>
      <c r="G10739" s="22">
        <v>10</v>
      </c>
      <c r="H10739" s="22">
        <v>0</v>
      </c>
      <c r="I10739" s="22">
        <v>0</v>
      </c>
      <c r="J10739" s="21" t="s">
        <v>129593</v>
      </c>
    </row>
    <row r="10740" spans="1:10" ht="32" customHeight="1">
      <c r="A10740" s="19" t="s">
        <v>129594</v>
      </c>
      <c r="B10740" s="24">
        <v>29</v>
      </c>
      <c r="C10740" s="22">
        <v>19</v>
      </c>
      <c r="D10740" s="21" t="s">
        <v>129595</v>
      </c>
      <c r="E10740" s="21" t="s">
        <v>129596</v>
      </c>
      <c r="F10740" s="21" t="s">
        <v>101548</v>
      </c>
      <c r="G10740" s="22">
        <v>5</v>
      </c>
      <c r="H10740" s="22">
        <v>10</v>
      </c>
      <c r="I10740" s="22">
        <v>18</v>
      </c>
      <c r="J10740" s="21" t="s">
        <v>129597</v>
      </c>
    </row>
    <row r="10741" spans="1:10" ht="32" customHeight="1">
      <c r="A10741" s="19" t="s">
        <v>129598</v>
      </c>
      <c r="B10741" s="24">
        <v>26</v>
      </c>
      <c r="C10741" s="22">
        <v>16</v>
      </c>
      <c r="D10741" s="21" t="s">
        <v>119752</v>
      </c>
      <c r="E10741" s="21" t="s">
        <v>119753</v>
      </c>
      <c r="F10741" s="21" t="s">
        <v>101533</v>
      </c>
      <c r="G10741" s="22">
        <v>1</v>
      </c>
      <c r="H10741" s="22">
        <v>9</v>
      </c>
      <c r="I10741" s="22">
        <v>14</v>
      </c>
      <c r="J10741" s="21" t="s">
        <v>129599</v>
      </c>
    </row>
    <row r="10742" spans="1:10" ht="32" customHeight="1">
      <c r="A10742" s="19" t="s">
        <v>129600</v>
      </c>
      <c r="B10742" s="24">
        <v>17</v>
      </c>
      <c r="C10742" s="22">
        <v>23</v>
      </c>
      <c r="D10742" s="21" t="s">
        <v>117019</v>
      </c>
      <c r="E10742" s="21" t="s">
        <v>117020</v>
      </c>
      <c r="F10742" s="21" t="s">
        <v>101710</v>
      </c>
      <c r="G10742" s="22">
        <v>6</v>
      </c>
      <c r="H10742" s="22">
        <v>13</v>
      </c>
      <c r="I10742" s="22">
        <v>27</v>
      </c>
      <c r="J10742" s="21" t="s">
        <v>129601</v>
      </c>
    </row>
    <row r="10743" spans="1:10" ht="32" customHeight="1">
      <c r="A10743" s="19" t="s">
        <v>129602</v>
      </c>
      <c r="B10743" s="24">
        <v>41</v>
      </c>
      <c r="C10743" s="22">
        <v>28</v>
      </c>
      <c r="D10743" s="21" t="s">
        <v>108288</v>
      </c>
      <c r="E10743" s="21" t="s">
        <v>108289</v>
      </c>
      <c r="F10743" s="21" t="s">
        <v>104397</v>
      </c>
      <c r="G10743" s="22">
        <v>1</v>
      </c>
      <c r="H10743" s="22">
        <v>23</v>
      </c>
      <c r="I10743" s="22">
        <v>28</v>
      </c>
      <c r="J10743" s="21" t="s">
        <v>129603</v>
      </c>
    </row>
    <row r="10744" spans="1:10" ht="20" customHeight="1">
      <c r="A10744" s="19" t="s">
        <v>129604</v>
      </c>
      <c r="B10744" s="24">
        <v>18</v>
      </c>
      <c r="C10744" s="22">
        <v>15</v>
      </c>
      <c r="D10744" s="21" t="s">
        <v>102960</v>
      </c>
      <c r="E10744" s="21" t="s">
        <v>102961</v>
      </c>
      <c r="F10744" s="21" t="s">
        <v>101554</v>
      </c>
      <c r="G10744" s="22">
        <v>10</v>
      </c>
      <c r="H10744" s="22">
        <v>0</v>
      </c>
      <c r="I10744" s="22">
        <v>0</v>
      </c>
      <c r="J10744" s="21" t="s">
        <v>129605</v>
      </c>
    </row>
    <row r="10745" spans="1:10" ht="20" customHeight="1">
      <c r="A10745" s="19" t="s">
        <v>129606</v>
      </c>
      <c r="B10745" s="24">
        <v>18</v>
      </c>
      <c r="C10745" s="22">
        <v>15</v>
      </c>
      <c r="D10745" s="21" t="s">
        <v>129607</v>
      </c>
      <c r="E10745" s="21" t="s">
        <v>129608</v>
      </c>
      <c r="F10745" s="21" t="s">
        <v>101568</v>
      </c>
      <c r="G10745" s="22">
        <v>1</v>
      </c>
      <c r="H10745" s="22">
        <v>10</v>
      </c>
      <c r="I10745" s="22">
        <v>16</v>
      </c>
      <c r="J10745" s="21" t="s">
        <v>129609</v>
      </c>
    </row>
    <row r="10746" spans="1:10" ht="32" customHeight="1">
      <c r="A10746" s="19" t="s">
        <v>129610</v>
      </c>
      <c r="B10746" s="24">
        <v>23</v>
      </c>
      <c r="C10746" s="22">
        <v>15</v>
      </c>
      <c r="D10746" s="21" t="s">
        <v>107123</v>
      </c>
      <c r="E10746" s="21" t="s">
        <v>107124</v>
      </c>
      <c r="F10746" s="21" t="s">
        <v>14739</v>
      </c>
      <c r="G10746" s="22">
        <v>10</v>
      </c>
      <c r="H10746" s="22">
        <v>0</v>
      </c>
      <c r="I10746" s="22">
        <v>0</v>
      </c>
      <c r="J10746" s="21" t="s">
        <v>120523</v>
      </c>
    </row>
    <row r="10747" spans="1:10" ht="20" customHeight="1">
      <c r="A10747" s="27">
        <v>-999</v>
      </c>
      <c r="B10747" s="24">
        <v>-999</v>
      </c>
      <c r="C10747" s="22">
        <v>-999</v>
      </c>
      <c r="D10747" s="22">
        <v>-999</v>
      </c>
      <c r="E10747" s="22">
        <v>-999</v>
      </c>
      <c r="F10747" s="22">
        <v>-999</v>
      </c>
      <c r="G10747" s="22">
        <v>-999</v>
      </c>
      <c r="H10747" s="22">
        <v>-999</v>
      </c>
      <c r="I10747" s="22">
        <v>-999</v>
      </c>
      <c r="J10747" s="22">
        <v>-999</v>
      </c>
    </row>
    <row r="10748" spans="1:10" ht="32" customHeight="1">
      <c r="A10748" s="19" t="s">
        <v>129611</v>
      </c>
      <c r="B10748" s="24">
        <v>22</v>
      </c>
      <c r="C10748" s="22">
        <v>15</v>
      </c>
      <c r="D10748" s="21" t="s">
        <v>117709</v>
      </c>
      <c r="E10748" s="21" t="s">
        <v>117710</v>
      </c>
      <c r="F10748" s="21" t="s">
        <v>101554</v>
      </c>
      <c r="G10748" s="22">
        <v>10</v>
      </c>
      <c r="H10748" s="22">
        <v>0</v>
      </c>
      <c r="I10748" s="22">
        <v>0</v>
      </c>
      <c r="J10748" s="21" t="s">
        <v>129612</v>
      </c>
    </row>
    <row r="10749" spans="1:10" ht="32" customHeight="1">
      <c r="A10749" s="19" t="s">
        <v>129613</v>
      </c>
      <c r="B10749" s="24">
        <v>27</v>
      </c>
      <c r="C10749" s="22">
        <v>15</v>
      </c>
      <c r="D10749" s="21" t="s">
        <v>104659</v>
      </c>
      <c r="E10749" s="21" t="s">
        <v>104660</v>
      </c>
      <c r="F10749" s="21" t="s">
        <v>101554</v>
      </c>
      <c r="G10749" s="22">
        <v>10</v>
      </c>
      <c r="H10749" s="22">
        <v>0</v>
      </c>
      <c r="I10749" s="22">
        <v>0</v>
      </c>
      <c r="J10749" s="21" t="s">
        <v>129614</v>
      </c>
    </row>
    <row r="10750" spans="1:10" ht="32" customHeight="1">
      <c r="A10750" s="19" t="s">
        <v>129615</v>
      </c>
      <c r="B10750" s="24">
        <v>40</v>
      </c>
      <c r="C10750" s="22">
        <v>19</v>
      </c>
      <c r="D10750" s="21" t="s">
        <v>129616</v>
      </c>
      <c r="E10750" s="21" t="s">
        <v>129617</v>
      </c>
      <c r="F10750" s="21" t="s">
        <v>105439</v>
      </c>
      <c r="G10750" s="22">
        <v>1</v>
      </c>
      <c r="H10750" s="22">
        <v>14</v>
      </c>
      <c r="I10750" s="22">
        <v>34</v>
      </c>
      <c r="J10750" s="21" t="s">
        <v>129618</v>
      </c>
    </row>
    <row r="10751" spans="1:10" ht="32" customHeight="1">
      <c r="A10751" s="19" t="s">
        <v>129619</v>
      </c>
      <c r="B10751" s="24">
        <v>12</v>
      </c>
      <c r="C10751" s="22">
        <v>15</v>
      </c>
      <c r="D10751" s="21" t="s">
        <v>129620</v>
      </c>
      <c r="E10751" s="21" t="s">
        <v>129621</v>
      </c>
      <c r="F10751" s="21" t="s">
        <v>101563</v>
      </c>
      <c r="G10751" s="22">
        <v>10</v>
      </c>
      <c r="H10751" s="22">
        <v>0</v>
      </c>
      <c r="I10751" s="22">
        <v>0</v>
      </c>
      <c r="J10751" s="21" t="s">
        <v>129622</v>
      </c>
    </row>
    <row r="10752" spans="1:10" ht="32" customHeight="1">
      <c r="A10752" s="19" t="s">
        <v>129623</v>
      </c>
      <c r="B10752" s="24">
        <v>12</v>
      </c>
      <c r="C10752" s="22">
        <v>15</v>
      </c>
      <c r="D10752" s="21" t="s">
        <v>129624</v>
      </c>
      <c r="E10752" s="21" t="s">
        <v>129625</v>
      </c>
      <c r="F10752" s="21" t="s">
        <v>101563</v>
      </c>
      <c r="G10752" s="22">
        <v>10</v>
      </c>
      <c r="H10752" s="22">
        <v>0</v>
      </c>
      <c r="I10752" s="22">
        <v>0</v>
      </c>
      <c r="J10752" s="21" t="s">
        <v>129626</v>
      </c>
    </row>
    <row r="10753" spans="1:10" ht="32" customHeight="1">
      <c r="A10753" s="19" t="s">
        <v>129627</v>
      </c>
      <c r="B10753" s="24">
        <v>29</v>
      </c>
      <c r="C10753" s="22">
        <v>18</v>
      </c>
      <c r="D10753" s="21" t="s">
        <v>129628</v>
      </c>
      <c r="E10753" s="21" t="s">
        <v>129629</v>
      </c>
      <c r="F10753" s="21" t="s">
        <v>102727</v>
      </c>
      <c r="G10753" s="22">
        <v>6</v>
      </c>
      <c r="H10753" s="22">
        <v>8</v>
      </c>
      <c r="I10753" s="22">
        <v>17</v>
      </c>
      <c r="J10753" s="21" t="s">
        <v>129630</v>
      </c>
    </row>
    <row r="10754" spans="1:10" ht="20" customHeight="1">
      <c r="A10754" s="19" t="s">
        <v>129631</v>
      </c>
      <c r="B10754" s="24">
        <v>39</v>
      </c>
      <c r="C10754" s="22">
        <v>15</v>
      </c>
      <c r="D10754" s="21" t="s">
        <v>129632</v>
      </c>
      <c r="E10754" s="21" t="s">
        <v>129633</v>
      </c>
      <c r="F10754" s="21" t="s">
        <v>101563</v>
      </c>
      <c r="G10754" s="22">
        <v>10</v>
      </c>
      <c r="H10754" s="22">
        <v>0</v>
      </c>
      <c r="I10754" s="22">
        <v>0</v>
      </c>
      <c r="J10754" s="21" t="s">
        <v>129634</v>
      </c>
    </row>
    <row r="10755" spans="1:10" ht="20" customHeight="1">
      <c r="A10755" s="19" t="s">
        <v>129635</v>
      </c>
      <c r="B10755" s="24">
        <v>39</v>
      </c>
      <c r="C10755" s="22">
        <v>15</v>
      </c>
      <c r="D10755" s="21" t="s">
        <v>129632</v>
      </c>
      <c r="E10755" s="21" t="s">
        <v>129633</v>
      </c>
      <c r="F10755" s="21" t="s">
        <v>101563</v>
      </c>
      <c r="G10755" s="22">
        <v>10</v>
      </c>
      <c r="H10755" s="22">
        <v>0</v>
      </c>
      <c r="I10755" s="22">
        <v>0</v>
      </c>
      <c r="J10755" s="21" t="s">
        <v>129634</v>
      </c>
    </row>
    <row r="10756" spans="1:10" ht="20" customHeight="1">
      <c r="A10756" s="19" t="s">
        <v>129636</v>
      </c>
      <c r="B10756" s="24">
        <v>39</v>
      </c>
      <c r="C10756" s="22">
        <v>15</v>
      </c>
      <c r="D10756" s="21" t="s">
        <v>129632</v>
      </c>
      <c r="E10756" s="21" t="s">
        <v>129633</v>
      </c>
      <c r="F10756" s="21" t="s">
        <v>101563</v>
      </c>
      <c r="G10756" s="22">
        <v>10</v>
      </c>
      <c r="H10756" s="22">
        <v>0</v>
      </c>
      <c r="I10756" s="22">
        <v>0</v>
      </c>
      <c r="J10756" s="21" t="s">
        <v>129634</v>
      </c>
    </row>
    <row r="10757" spans="1:10" ht="20" customHeight="1">
      <c r="A10757" s="19" t="s">
        <v>129637</v>
      </c>
      <c r="B10757" s="24">
        <v>31</v>
      </c>
      <c r="C10757" s="22">
        <v>22</v>
      </c>
      <c r="D10757" s="21" t="s">
        <v>104876</v>
      </c>
      <c r="E10757" s="21" t="s">
        <v>104877</v>
      </c>
      <c r="F10757" s="21" t="s">
        <v>101538</v>
      </c>
      <c r="G10757" s="22">
        <v>1</v>
      </c>
      <c r="H10757" s="22">
        <v>17</v>
      </c>
      <c r="I10757" s="22">
        <v>26</v>
      </c>
      <c r="J10757" s="21" t="s">
        <v>129638</v>
      </c>
    </row>
    <row r="10758" spans="1:10" ht="20" customHeight="1">
      <c r="A10758" s="19" t="s">
        <v>129639</v>
      </c>
      <c r="B10758" s="24">
        <v>20</v>
      </c>
      <c r="C10758" s="22">
        <v>15</v>
      </c>
      <c r="D10758" s="21" t="s">
        <v>129640</v>
      </c>
      <c r="E10758" s="21" t="s">
        <v>129641</v>
      </c>
      <c r="F10758" s="21" t="s">
        <v>101554</v>
      </c>
      <c r="G10758" s="22">
        <v>10</v>
      </c>
      <c r="H10758" s="22">
        <v>0</v>
      </c>
      <c r="I10758" s="22">
        <v>0</v>
      </c>
      <c r="J10758" s="21" t="s">
        <v>129642</v>
      </c>
    </row>
    <row r="10759" spans="1:10" ht="20" customHeight="1">
      <c r="A10759" s="19" t="s">
        <v>129643</v>
      </c>
      <c r="B10759" s="24">
        <v>20</v>
      </c>
      <c r="C10759" s="22">
        <v>15</v>
      </c>
      <c r="D10759" s="21" t="s">
        <v>129640</v>
      </c>
      <c r="E10759" s="21" t="s">
        <v>129641</v>
      </c>
      <c r="F10759" s="21" t="s">
        <v>101554</v>
      </c>
      <c r="G10759" s="22">
        <v>10</v>
      </c>
      <c r="H10759" s="22">
        <v>0</v>
      </c>
      <c r="I10759" s="22">
        <v>0</v>
      </c>
      <c r="J10759" s="21" t="s">
        <v>129642</v>
      </c>
    </row>
    <row r="10760" spans="1:10" ht="20" customHeight="1">
      <c r="A10760" s="19" t="s">
        <v>129644</v>
      </c>
      <c r="B10760" s="24">
        <v>17</v>
      </c>
      <c r="C10760" s="22">
        <v>15</v>
      </c>
      <c r="D10760" s="21" t="s">
        <v>102178</v>
      </c>
      <c r="E10760" s="21" t="s">
        <v>102179</v>
      </c>
      <c r="F10760" s="21" t="s">
        <v>14739</v>
      </c>
      <c r="G10760" s="22">
        <v>10</v>
      </c>
      <c r="H10760" s="22">
        <v>0</v>
      </c>
      <c r="I10760" s="22">
        <v>0</v>
      </c>
      <c r="J10760" s="21" t="s">
        <v>129645</v>
      </c>
    </row>
    <row r="10761" spans="1:10" ht="20" customHeight="1">
      <c r="A10761" s="19" t="s">
        <v>129646</v>
      </c>
      <c r="B10761" s="24">
        <v>20</v>
      </c>
      <c r="C10761" s="22">
        <v>16</v>
      </c>
      <c r="D10761" s="21" t="s">
        <v>120854</v>
      </c>
      <c r="E10761" s="21" t="s">
        <v>120855</v>
      </c>
      <c r="F10761" s="21" t="s">
        <v>101533</v>
      </c>
      <c r="G10761" s="22">
        <v>2</v>
      </c>
      <c r="H10761" s="22">
        <v>10</v>
      </c>
      <c r="I10761" s="22">
        <v>18</v>
      </c>
      <c r="J10761" s="21" t="s">
        <v>129647</v>
      </c>
    </row>
    <row r="10762" spans="1:10" ht="20" customHeight="1">
      <c r="A10762" s="19" t="s">
        <v>129648</v>
      </c>
      <c r="B10762" s="24">
        <v>20</v>
      </c>
      <c r="C10762" s="22">
        <v>15</v>
      </c>
      <c r="D10762" s="21" t="s">
        <v>129649</v>
      </c>
      <c r="E10762" s="21" t="s">
        <v>129650</v>
      </c>
      <c r="F10762" s="21" t="s">
        <v>14739</v>
      </c>
      <c r="G10762" s="22">
        <v>10</v>
      </c>
      <c r="H10762" s="22">
        <v>0</v>
      </c>
      <c r="I10762" s="22">
        <v>0</v>
      </c>
      <c r="J10762" s="21" t="s">
        <v>129651</v>
      </c>
    </row>
    <row r="10763" spans="1:10" ht="32" customHeight="1">
      <c r="A10763" s="19" t="s">
        <v>129652</v>
      </c>
      <c r="B10763" s="24">
        <v>21</v>
      </c>
      <c r="C10763" s="22">
        <v>28</v>
      </c>
      <c r="D10763" s="21" t="s">
        <v>129653</v>
      </c>
      <c r="E10763" s="21" t="s">
        <v>129654</v>
      </c>
      <c r="F10763" s="21" t="s">
        <v>104397</v>
      </c>
      <c r="G10763" s="22">
        <v>2</v>
      </c>
      <c r="H10763" s="22">
        <v>13</v>
      </c>
      <c r="I10763" s="22">
        <v>19</v>
      </c>
      <c r="J10763" s="21" t="s">
        <v>129655</v>
      </c>
    </row>
    <row r="10764" spans="1:10" ht="32" customHeight="1">
      <c r="A10764" s="19" t="s">
        <v>129656</v>
      </c>
      <c r="B10764" s="24">
        <v>21</v>
      </c>
      <c r="C10764" s="22">
        <v>28</v>
      </c>
      <c r="D10764" s="21" t="s">
        <v>129653</v>
      </c>
      <c r="E10764" s="21" t="s">
        <v>129654</v>
      </c>
      <c r="F10764" s="21" t="s">
        <v>104397</v>
      </c>
      <c r="G10764" s="22">
        <v>2</v>
      </c>
      <c r="H10764" s="22">
        <v>13</v>
      </c>
      <c r="I10764" s="22">
        <v>19</v>
      </c>
      <c r="J10764" s="21" t="s">
        <v>129655</v>
      </c>
    </row>
    <row r="10765" spans="1:10" ht="20" customHeight="1">
      <c r="A10765" s="19" t="s">
        <v>129657</v>
      </c>
      <c r="B10765" s="24">
        <v>17</v>
      </c>
      <c r="C10765" s="22">
        <v>15</v>
      </c>
      <c r="D10765" s="21" t="s">
        <v>128093</v>
      </c>
      <c r="E10765" s="21" t="s">
        <v>128094</v>
      </c>
      <c r="F10765" s="21" t="s">
        <v>101554</v>
      </c>
      <c r="G10765" s="22">
        <v>10</v>
      </c>
      <c r="H10765" s="22">
        <v>0</v>
      </c>
      <c r="I10765" s="22">
        <v>0</v>
      </c>
      <c r="J10765" s="21" t="s">
        <v>129658</v>
      </c>
    </row>
    <row r="10766" spans="1:10" ht="20" customHeight="1">
      <c r="A10766" s="19" t="s">
        <v>129659</v>
      </c>
      <c r="B10766" s="24">
        <v>13</v>
      </c>
      <c r="C10766" s="22">
        <v>15</v>
      </c>
      <c r="D10766" s="21" t="s">
        <v>103197</v>
      </c>
      <c r="E10766" s="21" t="s">
        <v>103198</v>
      </c>
      <c r="F10766" s="21" t="s">
        <v>101694</v>
      </c>
      <c r="G10766" s="22">
        <v>10</v>
      </c>
      <c r="H10766" s="22">
        <v>0</v>
      </c>
      <c r="I10766" s="22">
        <v>0</v>
      </c>
      <c r="J10766" s="21" t="s">
        <v>129660</v>
      </c>
    </row>
    <row r="10767" spans="1:10" ht="32" customHeight="1">
      <c r="A10767" s="19" t="s">
        <v>129661</v>
      </c>
      <c r="B10767" s="24">
        <v>29</v>
      </c>
      <c r="C10767" s="22">
        <v>27</v>
      </c>
      <c r="D10767" s="21" t="s">
        <v>129662</v>
      </c>
      <c r="E10767" s="21" t="s">
        <v>129663</v>
      </c>
      <c r="F10767" s="21" t="s">
        <v>102257</v>
      </c>
      <c r="G10767" s="22">
        <v>7</v>
      </c>
      <c r="H10767" s="22">
        <v>16</v>
      </c>
      <c r="I10767" s="22">
        <v>26</v>
      </c>
      <c r="J10767" s="21" t="s">
        <v>129664</v>
      </c>
    </row>
    <row r="10768" spans="1:10" ht="20" customHeight="1">
      <c r="A10768" s="27">
        <v>-999</v>
      </c>
      <c r="B10768" s="24">
        <v>-999</v>
      </c>
      <c r="C10768" s="22">
        <v>-999</v>
      </c>
      <c r="D10768" s="22">
        <v>-999</v>
      </c>
      <c r="E10768" s="22">
        <v>-999</v>
      </c>
      <c r="F10768" s="22">
        <v>-999</v>
      </c>
      <c r="G10768" s="22">
        <v>-999</v>
      </c>
      <c r="H10768" s="22">
        <v>-999</v>
      </c>
      <c r="I10768" s="22">
        <v>-999</v>
      </c>
      <c r="J10768" s="22">
        <v>-999</v>
      </c>
    </row>
    <row r="10769" spans="1:10" ht="32" customHeight="1">
      <c r="A10769" s="19" t="s">
        <v>129665</v>
      </c>
      <c r="B10769" s="24">
        <v>37</v>
      </c>
      <c r="C10769" s="22">
        <v>15</v>
      </c>
      <c r="D10769" s="21" t="s">
        <v>128976</v>
      </c>
      <c r="E10769" s="21" t="s">
        <v>128977</v>
      </c>
      <c r="F10769" s="21" t="s">
        <v>101554</v>
      </c>
      <c r="G10769" s="22">
        <v>10</v>
      </c>
      <c r="H10769" s="22">
        <v>0</v>
      </c>
      <c r="I10769" s="22">
        <v>0</v>
      </c>
      <c r="J10769" s="21" t="s">
        <v>129666</v>
      </c>
    </row>
    <row r="10770" spans="1:10" ht="32" customHeight="1">
      <c r="A10770" s="19" t="s">
        <v>129667</v>
      </c>
      <c r="B10770" s="24">
        <v>20</v>
      </c>
      <c r="C10770" s="22">
        <v>29</v>
      </c>
      <c r="D10770" s="21" t="s">
        <v>128701</v>
      </c>
      <c r="E10770" s="21" t="s">
        <v>128702</v>
      </c>
      <c r="F10770" s="21" t="s">
        <v>101543</v>
      </c>
      <c r="G10770" s="22">
        <v>9</v>
      </c>
      <c r="H10770" s="22">
        <v>16</v>
      </c>
      <c r="I10770" s="22">
        <v>29</v>
      </c>
      <c r="J10770" s="21" t="s">
        <v>129668</v>
      </c>
    </row>
    <row r="10771" spans="1:10" ht="32" customHeight="1">
      <c r="A10771" s="19" t="s">
        <v>129669</v>
      </c>
      <c r="B10771" s="24">
        <v>31</v>
      </c>
      <c r="C10771" s="22">
        <v>18</v>
      </c>
      <c r="D10771" s="21" t="s">
        <v>129670</v>
      </c>
      <c r="E10771" s="21" t="s">
        <v>129671</v>
      </c>
      <c r="F10771" s="21" t="s">
        <v>102782</v>
      </c>
      <c r="G10771" s="22">
        <v>1</v>
      </c>
      <c r="H10771" s="22">
        <v>13</v>
      </c>
      <c r="I10771" s="22">
        <v>24</v>
      </c>
      <c r="J10771" s="21" t="s">
        <v>129672</v>
      </c>
    </row>
    <row r="10772" spans="1:10" ht="32" customHeight="1">
      <c r="A10772" s="19" t="s">
        <v>129673</v>
      </c>
      <c r="B10772" s="24">
        <v>13</v>
      </c>
      <c r="C10772" s="22">
        <v>15</v>
      </c>
      <c r="D10772" s="21" t="s">
        <v>129674</v>
      </c>
      <c r="E10772" s="21" t="s">
        <v>129675</v>
      </c>
      <c r="F10772" s="21" t="s">
        <v>101568</v>
      </c>
      <c r="G10772" s="22">
        <v>2</v>
      </c>
      <c r="H10772" s="22">
        <v>8</v>
      </c>
      <c r="I10772" s="22">
        <v>21</v>
      </c>
      <c r="J10772" s="21" t="s">
        <v>129676</v>
      </c>
    </row>
    <row r="10773" spans="1:10" ht="32" customHeight="1">
      <c r="A10773" s="19" t="s">
        <v>129677</v>
      </c>
      <c r="B10773" s="24">
        <v>15</v>
      </c>
      <c r="C10773" s="22">
        <v>18</v>
      </c>
      <c r="D10773" s="21" t="s">
        <v>103386</v>
      </c>
      <c r="E10773" s="21" t="s">
        <v>103387</v>
      </c>
      <c r="F10773" s="21" t="s">
        <v>102727</v>
      </c>
      <c r="G10773" s="22">
        <v>3</v>
      </c>
      <c r="H10773" s="22">
        <v>11</v>
      </c>
      <c r="I10773" s="22">
        <v>19</v>
      </c>
      <c r="J10773" s="21" t="s">
        <v>129678</v>
      </c>
    </row>
    <row r="10774" spans="1:10" ht="32" customHeight="1">
      <c r="A10774" s="19" t="s">
        <v>129679</v>
      </c>
      <c r="B10774" s="24">
        <v>31</v>
      </c>
      <c r="C10774" s="22">
        <v>15</v>
      </c>
      <c r="D10774" s="21" t="s">
        <v>125444</v>
      </c>
      <c r="E10774" s="21" t="s">
        <v>125445</v>
      </c>
      <c r="F10774" s="21" t="s">
        <v>101528</v>
      </c>
      <c r="G10774" s="22">
        <v>10</v>
      </c>
      <c r="H10774" s="22">
        <v>0</v>
      </c>
      <c r="I10774" s="22">
        <v>0</v>
      </c>
      <c r="J10774" s="21" t="s">
        <v>129680</v>
      </c>
    </row>
    <row r="10775" spans="1:10" ht="32" customHeight="1">
      <c r="A10775" s="19" t="s">
        <v>129681</v>
      </c>
      <c r="B10775" s="24">
        <v>13</v>
      </c>
      <c r="C10775" s="22">
        <v>15</v>
      </c>
      <c r="D10775" s="21" t="s">
        <v>129682</v>
      </c>
      <c r="E10775" s="21" t="s">
        <v>129683</v>
      </c>
      <c r="F10775" s="21" t="s">
        <v>14739</v>
      </c>
      <c r="G10775" s="22">
        <v>10</v>
      </c>
      <c r="H10775" s="22">
        <v>0</v>
      </c>
      <c r="I10775" s="22">
        <v>0</v>
      </c>
      <c r="J10775" s="21" t="s">
        <v>129684</v>
      </c>
    </row>
    <row r="10776" spans="1:10" ht="32" customHeight="1">
      <c r="A10776" s="19" t="s">
        <v>129685</v>
      </c>
      <c r="B10776" s="24">
        <v>15</v>
      </c>
      <c r="C10776" s="22">
        <v>17</v>
      </c>
      <c r="D10776" s="21" t="s">
        <v>129686</v>
      </c>
      <c r="E10776" s="21" t="s">
        <v>129687</v>
      </c>
      <c r="F10776" s="21" t="s">
        <v>101543</v>
      </c>
      <c r="G10776" s="22">
        <v>3</v>
      </c>
      <c r="H10776" s="22">
        <v>10</v>
      </c>
      <c r="I10776" s="22">
        <v>16</v>
      </c>
      <c r="J10776" s="21" t="s">
        <v>129688</v>
      </c>
    </row>
    <row r="10777" spans="1:10" ht="32" customHeight="1">
      <c r="A10777" s="19" t="s">
        <v>129689</v>
      </c>
      <c r="B10777" s="24">
        <v>37</v>
      </c>
      <c r="C10777" s="22">
        <v>15</v>
      </c>
      <c r="D10777" s="21" t="s">
        <v>129690</v>
      </c>
      <c r="E10777" s="21" t="s">
        <v>129691</v>
      </c>
      <c r="F10777" s="21" t="s">
        <v>101694</v>
      </c>
      <c r="G10777" s="22">
        <v>10</v>
      </c>
      <c r="H10777" s="22">
        <v>0</v>
      </c>
      <c r="I10777" s="22">
        <v>0</v>
      </c>
      <c r="J10777" s="21" t="s">
        <v>129692</v>
      </c>
    </row>
    <row r="10778" spans="1:10" ht="32" customHeight="1">
      <c r="A10778" s="19" t="s">
        <v>129693</v>
      </c>
      <c r="B10778" s="24">
        <v>14</v>
      </c>
      <c r="C10778" s="22">
        <v>16</v>
      </c>
      <c r="D10778" s="21" t="s">
        <v>129694</v>
      </c>
      <c r="E10778" s="21" t="s">
        <v>129695</v>
      </c>
      <c r="F10778" s="21" t="s">
        <v>101533</v>
      </c>
      <c r="G10778" s="22">
        <v>2</v>
      </c>
      <c r="H10778" s="22">
        <v>10</v>
      </c>
      <c r="I10778" s="22">
        <v>18</v>
      </c>
      <c r="J10778" s="21" t="s">
        <v>129696</v>
      </c>
    </row>
    <row r="10779" spans="1:10" ht="32" customHeight="1">
      <c r="A10779" s="19" t="s">
        <v>129697</v>
      </c>
      <c r="B10779" s="24">
        <v>17</v>
      </c>
      <c r="C10779" s="22">
        <v>15</v>
      </c>
      <c r="D10779" s="21" t="s">
        <v>113533</v>
      </c>
      <c r="E10779" s="21" t="s">
        <v>113534</v>
      </c>
      <c r="F10779" s="21" t="s">
        <v>101528</v>
      </c>
      <c r="G10779" s="22">
        <v>10</v>
      </c>
      <c r="H10779" s="22">
        <v>0</v>
      </c>
      <c r="I10779" s="22">
        <v>0</v>
      </c>
      <c r="J10779" s="21" t="s">
        <v>129698</v>
      </c>
    </row>
    <row r="10780" spans="1:10" ht="32" customHeight="1">
      <c r="A10780" s="19" t="s">
        <v>129699</v>
      </c>
      <c r="B10780" s="24">
        <v>31</v>
      </c>
      <c r="C10780" s="22">
        <v>15</v>
      </c>
      <c r="D10780" s="21" t="s">
        <v>114836</v>
      </c>
      <c r="E10780" s="21" t="s">
        <v>114837</v>
      </c>
      <c r="F10780" s="21" t="s">
        <v>101554</v>
      </c>
      <c r="G10780" s="22">
        <v>10</v>
      </c>
      <c r="H10780" s="22">
        <v>0</v>
      </c>
      <c r="I10780" s="22">
        <v>0</v>
      </c>
      <c r="J10780" s="21" t="s">
        <v>129700</v>
      </c>
    </row>
    <row r="10781" spans="1:10" ht="32" customHeight="1">
      <c r="A10781" s="19" t="s">
        <v>129701</v>
      </c>
      <c r="B10781" s="24">
        <v>31</v>
      </c>
      <c r="C10781" s="22">
        <v>15</v>
      </c>
      <c r="D10781" s="21" t="s">
        <v>104659</v>
      </c>
      <c r="E10781" s="21" t="s">
        <v>104660</v>
      </c>
      <c r="F10781" s="21" t="s">
        <v>14739</v>
      </c>
      <c r="G10781" s="22">
        <v>10</v>
      </c>
      <c r="H10781" s="22">
        <v>0</v>
      </c>
      <c r="I10781" s="22">
        <v>0</v>
      </c>
      <c r="J10781" s="21" t="s">
        <v>123995</v>
      </c>
    </row>
    <row r="10782" spans="1:10" ht="32" customHeight="1">
      <c r="A10782" s="19" t="s">
        <v>129702</v>
      </c>
      <c r="B10782" s="24">
        <v>27</v>
      </c>
      <c r="C10782" s="22">
        <v>17</v>
      </c>
      <c r="D10782" s="21" t="s">
        <v>119565</v>
      </c>
      <c r="E10782" s="21" t="s">
        <v>119566</v>
      </c>
      <c r="F10782" s="21" t="s">
        <v>101710</v>
      </c>
      <c r="G10782" s="22">
        <v>1</v>
      </c>
      <c r="H10782" s="22">
        <v>12</v>
      </c>
      <c r="I10782" s="22">
        <v>19</v>
      </c>
      <c r="J10782" s="21" t="s">
        <v>129703</v>
      </c>
    </row>
    <row r="10783" spans="1:10" ht="32" customHeight="1">
      <c r="A10783" s="19" t="s">
        <v>129704</v>
      </c>
      <c r="B10783" s="24">
        <v>22</v>
      </c>
      <c r="C10783" s="22">
        <v>15</v>
      </c>
      <c r="D10783" s="21" t="s">
        <v>116321</v>
      </c>
      <c r="E10783" s="21" t="s">
        <v>116322</v>
      </c>
      <c r="F10783" s="21" t="s">
        <v>101568</v>
      </c>
      <c r="G10783" s="22">
        <v>1</v>
      </c>
      <c r="H10783" s="22">
        <v>10</v>
      </c>
      <c r="I10783" s="22">
        <v>17</v>
      </c>
      <c r="J10783" s="21" t="s">
        <v>129705</v>
      </c>
    </row>
    <row r="10784" spans="1:10" ht="32" customHeight="1">
      <c r="A10784" s="19" t="s">
        <v>129706</v>
      </c>
      <c r="B10784" s="24">
        <v>27</v>
      </c>
      <c r="C10784" s="22">
        <v>18</v>
      </c>
      <c r="D10784" s="21" t="s">
        <v>129707</v>
      </c>
      <c r="E10784" s="21" t="s">
        <v>129708</v>
      </c>
      <c r="F10784" s="21" t="s">
        <v>102144</v>
      </c>
      <c r="G10784" s="22">
        <v>2</v>
      </c>
      <c r="H10784" s="22">
        <v>12</v>
      </c>
      <c r="I10784" s="22">
        <v>22</v>
      </c>
      <c r="J10784" s="21" t="s">
        <v>129709</v>
      </c>
    </row>
    <row r="10785" spans="1:10" ht="32" customHeight="1">
      <c r="A10785" s="19" t="s">
        <v>129710</v>
      </c>
      <c r="B10785" s="24">
        <v>15</v>
      </c>
      <c r="C10785" s="22">
        <v>18</v>
      </c>
      <c r="D10785" s="21" t="s">
        <v>112984</v>
      </c>
      <c r="E10785" s="21" t="s">
        <v>112985</v>
      </c>
      <c r="F10785" s="21" t="s">
        <v>102144</v>
      </c>
      <c r="G10785" s="22">
        <v>3</v>
      </c>
      <c r="H10785" s="22">
        <v>11</v>
      </c>
      <c r="I10785" s="22">
        <v>22</v>
      </c>
      <c r="J10785" s="21" t="s">
        <v>129711</v>
      </c>
    </row>
    <row r="10786" spans="1:10" ht="32" customHeight="1">
      <c r="A10786" s="19" t="s">
        <v>129712</v>
      </c>
      <c r="B10786" s="24">
        <v>15</v>
      </c>
      <c r="C10786" s="22">
        <v>22</v>
      </c>
      <c r="D10786" s="21" t="s">
        <v>124637</v>
      </c>
      <c r="E10786" s="21" t="s">
        <v>124638</v>
      </c>
      <c r="F10786" s="21" t="s">
        <v>101689</v>
      </c>
      <c r="G10786" s="22">
        <v>8</v>
      </c>
      <c r="H10786" s="22">
        <v>10</v>
      </c>
      <c r="I10786" s="22">
        <v>17</v>
      </c>
      <c r="J10786" s="21" t="s">
        <v>129713</v>
      </c>
    </row>
    <row r="10787" spans="1:10" ht="32" customHeight="1">
      <c r="A10787" s="19" t="s">
        <v>129714</v>
      </c>
      <c r="B10787" s="24">
        <v>30</v>
      </c>
      <c r="C10787" s="22">
        <v>24</v>
      </c>
      <c r="D10787" s="21" t="s">
        <v>120209</v>
      </c>
      <c r="E10787" s="21" t="s">
        <v>120210</v>
      </c>
      <c r="F10787" s="21" t="s">
        <v>101676</v>
      </c>
      <c r="G10787" s="22">
        <v>6</v>
      </c>
      <c r="H10787" s="22">
        <v>14</v>
      </c>
      <c r="I10787" s="22">
        <v>33</v>
      </c>
      <c r="J10787" s="21" t="s">
        <v>129715</v>
      </c>
    </row>
    <row r="10788" spans="1:10" ht="32" customHeight="1">
      <c r="A10788" s="19" t="s">
        <v>129716</v>
      </c>
      <c r="B10788" s="24">
        <v>19</v>
      </c>
      <c r="C10788" s="22">
        <v>15</v>
      </c>
      <c r="D10788" s="21" t="s">
        <v>129717</v>
      </c>
      <c r="E10788" s="21" t="s">
        <v>129718</v>
      </c>
      <c r="F10788" s="21" t="s">
        <v>14739</v>
      </c>
      <c r="G10788" s="22">
        <v>10</v>
      </c>
      <c r="H10788" s="22">
        <v>0</v>
      </c>
      <c r="I10788" s="22">
        <v>0</v>
      </c>
      <c r="J10788" s="21" t="s">
        <v>129719</v>
      </c>
    </row>
    <row r="10789" spans="1:10" ht="32" customHeight="1">
      <c r="A10789" s="19" t="s">
        <v>129720</v>
      </c>
      <c r="B10789" s="24">
        <v>18</v>
      </c>
      <c r="C10789" s="22">
        <v>20</v>
      </c>
      <c r="D10789" s="21" t="s">
        <v>125105</v>
      </c>
      <c r="E10789" s="21" t="s">
        <v>125106</v>
      </c>
      <c r="F10789" s="21" t="s">
        <v>108758</v>
      </c>
      <c r="G10789" s="22">
        <v>9</v>
      </c>
      <c r="H10789" s="22">
        <v>7</v>
      </c>
      <c r="I10789" s="22">
        <v>15</v>
      </c>
      <c r="J10789" s="21" t="s">
        <v>129721</v>
      </c>
    </row>
    <row r="10790" spans="1:10" ht="32" customHeight="1">
      <c r="A10790" s="19" t="s">
        <v>129722</v>
      </c>
      <c r="B10790" s="24">
        <v>22</v>
      </c>
      <c r="C10790" s="22">
        <v>15</v>
      </c>
      <c r="D10790" s="21" t="s">
        <v>120968</v>
      </c>
      <c r="E10790" s="21" t="s">
        <v>120969</v>
      </c>
      <c r="F10790" s="21" t="s">
        <v>101554</v>
      </c>
      <c r="G10790" s="22">
        <v>10</v>
      </c>
      <c r="H10790" s="22">
        <v>0</v>
      </c>
      <c r="I10790" s="22">
        <v>0</v>
      </c>
      <c r="J10790" s="21" t="s">
        <v>129723</v>
      </c>
    </row>
    <row r="10791" spans="1:10" ht="32" customHeight="1">
      <c r="A10791" s="19" t="s">
        <v>129724</v>
      </c>
      <c r="B10791" s="24">
        <v>61</v>
      </c>
      <c r="C10791" s="22">
        <v>15</v>
      </c>
      <c r="D10791" s="21" t="s">
        <v>129725</v>
      </c>
      <c r="E10791" s="21" t="s">
        <v>129726</v>
      </c>
      <c r="F10791" s="21" t="s">
        <v>101694</v>
      </c>
      <c r="G10791" s="22">
        <v>1</v>
      </c>
      <c r="H10791" s="22">
        <v>10</v>
      </c>
      <c r="I10791" s="22">
        <v>14</v>
      </c>
      <c r="J10791" s="21" t="s">
        <v>129727</v>
      </c>
    </row>
    <row r="10792" spans="1:10" ht="32" customHeight="1">
      <c r="A10792" s="19" t="s">
        <v>129728</v>
      </c>
      <c r="B10792" s="24">
        <v>19</v>
      </c>
      <c r="C10792" s="22">
        <v>17</v>
      </c>
      <c r="D10792" s="21" t="s">
        <v>129729</v>
      </c>
      <c r="E10792" s="21" t="s">
        <v>129730</v>
      </c>
      <c r="F10792" s="21" t="s">
        <v>101710</v>
      </c>
      <c r="G10792" s="22">
        <v>1</v>
      </c>
      <c r="H10792" s="22">
        <v>12</v>
      </c>
      <c r="I10792" s="22">
        <v>23</v>
      </c>
      <c r="J10792" s="21" t="s">
        <v>129731</v>
      </c>
    </row>
    <row r="10793" spans="1:10" ht="32" customHeight="1">
      <c r="A10793" s="19" t="s">
        <v>129732</v>
      </c>
      <c r="B10793" s="24">
        <v>14</v>
      </c>
      <c r="C10793" s="22">
        <v>17</v>
      </c>
      <c r="D10793" s="21" t="s">
        <v>117486</v>
      </c>
      <c r="E10793" s="21" t="s">
        <v>117487</v>
      </c>
      <c r="F10793" s="21" t="s">
        <v>101543</v>
      </c>
      <c r="G10793" s="22">
        <v>4</v>
      </c>
      <c r="H10793" s="22">
        <v>9</v>
      </c>
      <c r="I10793" s="22">
        <v>19</v>
      </c>
      <c r="J10793" s="21" t="s">
        <v>129733</v>
      </c>
    </row>
    <row r="10794" spans="1:10" ht="32" customHeight="1">
      <c r="A10794" s="19" t="s">
        <v>129734</v>
      </c>
      <c r="B10794" s="24">
        <v>14</v>
      </c>
      <c r="C10794" s="22">
        <v>17</v>
      </c>
      <c r="D10794" s="21" t="s">
        <v>117486</v>
      </c>
      <c r="E10794" s="21" t="s">
        <v>117487</v>
      </c>
      <c r="F10794" s="21" t="s">
        <v>101543</v>
      </c>
      <c r="G10794" s="22">
        <v>4</v>
      </c>
      <c r="H10794" s="22">
        <v>9</v>
      </c>
      <c r="I10794" s="22">
        <v>19</v>
      </c>
      <c r="J10794" s="21" t="s">
        <v>129733</v>
      </c>
    </row>
    <row r="10795" spans="1:10" ht="32" customHeight="1">
      <c r="A10795" s="19" t="s">
        <v>129735</v>
      </c>
      <c r="B10795" s="24">
        <v>24</v>
      </c>
      <c r="C10795" s="22">
        <v>15</v>
      </c>
      <c r="D10795" s="21" t="s">
        <v>104290</v>
      </c>
      <c r="E10795" s="21" t="s">
        <v>104291</v>
      </c>
      <c r="F10795" s="21" t="s">
        <v>101528</v>
      </c>
      <c r="G10795" s="22">
        <v>10</v>
      </c>
      <c r="H10795" s="22">
        <v>0</v>
      </c>
      <c r="I10795" s="22">
        <v>0</v>
      </c>
      <c r="J10795" s="21" t="s">
        <v>126157</v>
      </c>
    </row>
    <row r="10796" spans="1:10" ht="20" customHeight="1">
      <c r="A10796" s="19" t="s">
        <v>129736</v>
      </c>
      <c r="B10796" s="24">
        <v>25</v>
      </c>
      <c r="C10796" s="22">
        <v>16</v>
      </c>
      <c r="D10796" s="21" t="s">
        <v>129737</v>
      </c>
      <c r="E10796" s="21" t="s">
        <v>129738</v>
      </c>
      <c r="F10796" s="21" t="s">
        <v>102171</v>
      </c>
      <c r="G10796" s="22">
        <v>1</v>
      </c>
      <c r="H10796" s="22">
        <v>11</v>
      </c>
      <c r="I10796" s="22">
        <v>22</v>
      </c>
      <c r="J10796" s="21" t="s">
        <v>129739</v>
      </c>
    </row>
    <row r="10797" spans="1:10" ht="20" customHeight="1">
      <c r="A10797" s="19" t="s">
        <v>129740</v>
      </c>
      <c r="B10797" s="24">
        <v>17</v>
      </c>
      <c r="C10797" s="22">
        <v>15</v>
      </c>
      <c r="D10797" s="21" t="s">
        <v>111476</v>
      </c>
      <c r="E10797" s="21" t="s">
        <v>111477</v>
      </c>
      <c r="F10797" s="21" t="s">
        <v>101528</v>
      </c>
      <c r="G10797" s="22">
        <v>10</v>
      </c>
      <c r="H10797" s="22">
        <v>0</v>
      </c>
      <c r="I10797" s="22">
        <v>0</v>
      </c>
      <c r="J10797" s="21" t="s">
        <v>129741</v>
      </c>
    </row>
    <row r="10798" spans="1:10" ht="20" customHeight="1">
      <c r="A10798" s="19" t="s">
        <v>129742</v>
      </c>
      <c r="B10798" s="24">
        <v>21</v>
      </c>
      <c r="C10798" s="22">
        <v>15</v>
      </c>
      <c r="D10798" s="21" t="s">
        <v>103014</v>
      </c>
      <c r="E10798" s="21" t="s">
        <v>103015</v>
      </c>
      <c r="F10798" s="21" t="s">
        <v>101528</v>
      </c>
      <c r="G10798" s="22">
        <v>10</v>
      </c>
      <c r="H10798" s="22">
        <v>0</v>
      </c>
      <c r="I10798" s="22">
        <v>0</v>
      </c>
      <c r="J10798" s="21" t="s">
        <v>129743</v>
      </c>
    </row>
    <row r="10799" spans="1:10" ht="32" customHeight="1">
      <c r="A10799" s="19" t="s">
        <v>129744</v>
      </c>
      <c r="B10799" s="24">
        <v>22</v>
      </c>
      <c r="C10799" s="22">
        <v>18</v>
      </c>
      <c r="D10799" s="21" t="s">
        <v>129745</v>
      </c>
      <c r="E10799" s="21" t="s">
        <v>129746</v>
      </c>
      <c r="F10799" s="21" t="s">
        <v>102727</v>
      </c>
      <c r="G10799" s="22">
        <v>4</v>
      </c>
      <c r="H10799" s="22">
        <v>10</v>
      </c>
      <c r="I10799" s="22">
        <v>16</v>
      </c>
      <c r="J10799" s="21" t="s">
        <v>129747</v>
      </c>
    </row>
    <row r="10800" spans="1:10" ht="32" customHeight="1">
      <c r="A10800" s="19" t="s">
        <v>129748</v>
      </c>
      <c r="B10800" s="24">
        <v>24</v>
      </c>
      <c r="C10800" s="22">
        <v>16</v>
      </c>
      <c r="D10800" s="21" t="s">
        <v>111648</v>
      </c>
      <c r="E10800" s="21" t="s">
        <v>111649</v>
      </c>
      <c r="F10800" s="21" t="s">
        <v>101945</v>
      </c>
      <c r="G10800" s="22">
        <v>1</v>
      </c>
      <c r="H10800" s="22">
        <v>11</v>
      </c>
      <c r="I10800" s="22">
        <v>21</v>
      </c>
      <c r="J10800" s="21" t="s">
        <v>129749</v>
      </c>
    </row>
    <row r="10801" spans="1:10" ht="32" customHeight="1">
      <c r="A10801" s="19" t="s">
        <v>129750</v>
      </c>
      <c r="B10801" s="24">
        <v>14</v>
      </c>
      <c r="C10801" s="22">
        <v>20</v>
      </c>
      <c r="D10801" s="21" t="s">
        <v>129751</v>
      </c>
      <c r="E10801" s="21" t="s">
        <v>129752</v>
      </c>
      <c r="F10801" s="21" t="s">
        <v>108758</v>
      </c>
      <c r="G10801" s="22">
        <v>6</v>
      </c>
      <c r="H10801" s="22">
        <v>10</v>
      </c>
      <c r="I10801" s="22">
        <v>17</v>
      </c>
      <c r="J10801" s="21" t="s">
        <v>129753</v>
      </c>
    </row>
    <row r="10802" spans="1:10" ht="20" customHeight="1">
      <c r="A10802" s="19" t="s">
        <v>129754</v>
      </c>
      <c r="B10802" s="24">
        <v>32</v>
      </c>
      <c r="C10802" s="22">
        <v>19</v>
      </c>
      <c r="D10802" s="21" t="s">
        <v>104647</v>
      </c>
      <c r="E10802" s="21" t="s">
        <v>104648</v>
      </c>
      <c r="F10802" s="21" t="s">
        <v>102510</v>
      </c>
      <c r="G10802" s="22">
        <v>3</v>
      </c>
      <c r="H10802" s="22">
        <v>12</v>
      </c>
      <c r="I10802" s="22">
        <v>22</v>
      </c>
      <c r="J10802" s="21" t="s">
        <v>129755</v>
      </c>
    </row>
    <row r="10803" spans="1:10" ht="32" customHeight="1">
      <c r="A10803" s="19" t="s">
        <v>129756</v>
      </c>
      <c r="B10803" s="24">
        <v>23</v>
      </c>
      <c r="C10803" s="22">
        <v>15</v>
      </c>
      <c r="D10803" s="21" t="s">
        <v>101869</v>
      </c>
      <c r="E10803" s="21" t="s">
        <v>101870</v>
      </c>
      <c r="F10803" s="21" t="s">
        <v>101563</v>
      </c>
      <c r="G10803" s="22">
        <v>10</v>
      </c>
      <c r="H10803" s="22">
        <v>0</v>
      </c>
      <c r="I10803" s="22">
        <v>0</v>
      </c>
      <c r="J10803" s="21" t="s">
        <v>129757</v>
      </c>
    </row>
    <row r="10804" spans="1:10" ht="32" customHeight="1">
      <c r="A10804" s="19" t="s">
        <v>129758</v>
      </c>
      <c r="B10804" s="24">
        <v>40</v>
      </c>
      <c r="C10804" s="22">
        <v>15</v>
      </c>
      <c r="D10804" s="21" t="s">
        <v>112241</v>
      </c>
      <c r="E10804" s="21" t="s">
        <v>112242</v>
      </c>
      <c r="F10804" s="21" t="s">
        <v>101528</v>
      </c>
      <c r="G10804" s="22">
        <v>10</v>
      </c>
      <c r="H10804" s="22">
        <v>0</v>
      </c>
      <c r="I10804" s="22">
        <v>0</v>
      </c>
      <c r="J10804" s="21" t="s">
        <v>120016</v>
      </c>
    </row>
    <row r="10805" spans="1:10" ht="32" customHeight="1">
      <c r="A10805" s="19" t="s">
        <v>129759</v>
      </c>
      <c r="B10805" s="24">
        <v>20</v>
      </c>
      <c r="C10805" s="22">
        <v>15</v>
      </c>
      <c r="D10805" s="21" t="s">
        <v>129760</v>
      </c>
      <c r="E10805" s="21" t="s">
        <v>129761</v>
      </c>
      <c r="F10805" s="21" t="s">
        <v>101528</v>
      </c>
      <c r="G10805" s="22">
        <v>10</v>
      </c>
      <c r="H10805" s="22">
        <v>0</v>
      </c>
      <c r="I10805" s="22">
        <v>0</v>
      </c>
      <c r="J10805" s="21" t="s">
        <v>129762</v>
      </c>
    </row>
    <row r="10806" spans="1:10" ht="32" customHeight="1">
      <c r="A10806" s="19" t="s">
        <v>129763</v>
      </c>
      <c r="B10806" s="24">
        <v>25</v>
      </c>
      <c r="C10806" s="22">
        <v>15</v>
      </c>
      <c r="D10806" s="21" t="s">
        <v>121068</v>
      </c>
      <c r="E10806" s="21" t="s">
        <v>121069</v>
      </c>
      <c r="F10806" s="21" t="s">
        <v>101694</v>
      </c>
      <c r="G10806" s="22">
        <v>4</v>
      </c>
      <c r="H10806" s="22">
        <v>7</v>
      </c>
      <c r="I10806" s="22">
        <v>15</v>
      </c>
      <c r="J10806" s="21" t="s">
        <v>129764</v>
      </c>
    </row>
    <row r="10807" spans="1:10" ht="32" customHeight="1">
      <c r="A10807" s="19" t="s">
        <v>129765</v>
      </c>
      <c r="B10807" s="24">
        <v>24</v>
      </c>
      <c r="C10807" s="22">
        <v>15</v>
      </c>
      <c r="D10807" s="21" t="s">
        <v>128135</v>
      </c>
      <c r="E10807" s="21" t="s">
        <v>128136</v>
      </c>
      <c r="F10807" s="21" t="s">
        <v>14739</v>
      </c>
      <c r="G10807" s="22">
        <v>10</v>
      </c>
      <c r="H10807" s="22">
        <v>0</v>
      </c>
      <c r="I10807" s="22">
        <v>0</v>
      </c>
      <c r="J10807" s="21" t="s">
        <v>129766</v>
      </c>
    </row>
    <row r="10808" spans="1:10" ht="32" customHeight="1">
      <c r="A10808" s="19" t="s">
        <v>129767</v>
      </c>
      <c r="B10808" s="24">
        <v>21</v>
      </c>
      <c r="C10808" s="22">
        <v>15</v>
      </c>
      <c r="D10808" s="21" t="s">
        <v>121731</v>
      </c>
      <c r="E10808" s="21" t="s">
        <v>121732</v>
      </c>
      <c r="F10808" s="21" t="s">
        <v>101522</v>
      </c>
      <c r="G10808" s="22">
        <v>10</v>
      </c>
      <c r="H10808" s="22">
        <v>0</v>
      </c>
      <c r="I10808" s="22">
        <v>0</v>
      </c>
      <c r="J10808" s="21" t="s">
        <v>129768</v>
      </c>
    </row>
    <row r="10809" spans="1:10" ht="32" customHeight="1">
      <c r="A10809" s="19" t="s">
        <v>129769</v>
      </c>
      <c r="B10809" s="24">
        <v>34</v>
      </c>
      <c r="C10809" s="22">
        <v>15</v>
      </c>
      <c r="D10809" s="21" t="s">
        <v>105915</v>
      </c>
      <c r="E10809" s="21" t="s">
        <v>105916</v>
      </c>
      <c r="F10809" s="21" t="s">
        <v>14739</v>
      </c>
      <c r="G10809" s="22">
        <v>10</v>
      </c>
      <c r="H10809" s="22">
        <v>0</v>
      </c>
      <c r="I10809" s="22">
        <v>0</v>
      </c>
      <c r="J10809" s="21" t="s">
        <v>129770</v>
      </c>
    </row>
    <row r="10810" spans="1:10" ht="32" customHeight="1">
      <c r="A10810" s="19" t="s">
        <v>129771</v>
      </c>
      <c r="B10810" s="24">
        <v>34</v>
      </c>
      <c r="C10810" s="22">
        <v>15</v>
      </c>
      <c r="D10810" s="21" t="s">
        <v>105915</v>
      </c>
      <c r="E10810" s="21" t="s">
        <v>105916</v>
      </c>
      <c r="F10810" s="21" t="s">
        <v>14739</v>
      </c>
      <c r="G10810" s="22">
        <v>10</v>
      </c>
      <c r="H10810" s="22">
        <v>0</v>
      </c>
      <c r="I10810" s="22">
        <v>0</v>
      </c>
      <c r="J10810" s="21" t="s">
        <v>129770</v>
      </c>
    </row>
    <row r="10811" spans="1:10" ht="32" customHeight="1">
      <c r="A10811" s="19" t="s">
        <v>129772</v>
      </c>
      <c r="B10811" s="24">
        <v>34</v>
      </c>
      <c r="C10811" s="22">
        <v>15</v>
      </c>
      <c r="D10811" s="21" t="s">
        <v>105915</v>
      </c>
      <c r="E10811" s="21" t="s">
        <v>105916</v>
      </c>
      <c r="F10811" s="21" t="s">
        <v>14739</v>
      </c>
      <c r="G10811" s="22">
        <v>10</v>
      </c>
      <c r="H10811" s="22">
        <v>0</v>
      </c>
      <c r="I10811" s="22">
        <v>0</v>
      </c>
      <c r="J10811" s="21" t="s">
        <v>129770</v>
      </c>
    </row>
    <row r="10812" spans="1:10" ht="32" customHeight="1">
      <c r="A10812" s="19" t="s">
        <v>129773</v>
      </c>
      <c r="B10812" s="24">
        <v>54</v>
      </c>
      <c r="C10812" s="22">
        <v>52</v>
      </c>
      <c r="D10812" s="21" t="s">
        <v>109300</v>
      </c>
      <c r="E10812" s="21" t="s">
        <v>109301</v>
      </c>
      <c r="F10812" s="21" t="s">
        <v>102463</v>
      </c>
      <c r="G10812" s="22">
        <v>6</v>
      </c>
      <c r="H10812" s="22">
        <v>17</v>
      </c>
      <c r="I10812" s="22">
        <v>29</v>
      </c>
      <c r="J10812" s="21" t="s">
        <v>129774</v>
      </c>
    </row>
    <row r="10813" spans="1:10" ht="32" customHeight="1">
      <c r="A10813" s="19" t="s">
        <v>129775</v>
      </c>
      <c r="B10813" s="24">
        <v>36</v>
      </c>
      <c r="C10813" s="22">
        <v>15</v>
      </c>
      <c r="D10813" s="21" t="s">
        <v>102904</v>
      </c>
      <c r="E10813" s="21" t="s">
        <v>102905</v>
      </c>
      <c r="F10813" s="21" t="s">
        <v>101694</v>
      </c>
      <c r="G10813" s="22">
        <v>1</v>
      </c>
      <c r="H10813" s="22">
        <v>9</v>
      </c>
      <c r="I10813" s="22">
        <v>12</v>
      </c>
      <c r="J10813" s="21" t="s">
        <v>129776</v>
      </c>
    </row>
    <row r="10814" spans="1:10" ht="32" customHeight="1">
      <c r="A10814" s="19" t="s">
        <v>129777</v>
      </c>
      <c r="B10814" s="24">
        <v>13</v>
      </c>
      <c r="C10814" s="22">
        <v>15</v>
      </c>
      <c r="D10814" s="21" t="s">
        <v>129778</v>
      </c>
      <c r="E10814" s="21" t="s">
        <v>129779</v>
      </c>
      <c r="F10814" s="21" t="s">
        <v>101528</v>
      </c>
      <c r="G10814" s="22">
        <v>10</v>
      </c>
      <c r="H10814" s="22">
        <v>0</v>
      </c>
      <c r="I10814" s="22">
        <v>0</v>
      </c>
      <c r="J10814" s="21" t="s">
        <v>129780</v>
      </c>
    </row>
    <row r="10815" spans="1:10" ht="32" customHeight="1">
      <c r="A10815" s="19" t="s">
        <v>129781</v>
      </c>
      <c r="B10815" s="24">
        <v>13</v>
      </c>
      <c r="C10815" s="22">
        <v>15</v>
      </c>
      <c r="D10815" s="21" t="s">
        <v>105267</v>
      </c>
      <c r="E10815" s="21" t="s">
        <v>105268</v>
      </c>
      <c r="F10815" s="21" t="s">
        <v>101563</v>
      </c>
      <c r="G10815" s="22">
        <v>10</v>
      </c>
      <c r="H10815" s="22">
        <v>0</v>
      </c>
      <c r="I10815" s="22">
        <v>0</v>
      </c>
      <c r="J10815" s="21" t="s">
        <v>129782</v>
      </c>
    </row>
    <row r="10816" spans="1:10" ht="32" customHeight="1">
      <c r="A10816" s="19" t="s">
        <v>129783</v>
      </c>
      <c r="B10816" s="24">
        <v>13</v>
      </c>
      <c r="C10816" s="22">
        <v>15</v>
      </c>
      <c r="D10816" s="21" t="s">
        <v>129784</v>
      </c>
      <c r="E10816" s="21" t="s">
        <v>129785</v>
      </c>
      <c r="F10816" s="21" t="s">
        <v>101528</v>
      </c>
      <c r="G10816" s="22">
        <v>10</v>
      </c>
      <c r="H10816" s="22">
        <v>0</v>
      </c>
      <c r="I10816" s="22">
        <v>0</v>
      </c>
      <c r="J10816" s="21" t="s">
        <v>129786</v>
      </c>
    </row>
    <row r="10817" spans="1:10" ht="32" customHeight="1">
      <c r="A10817" s="19" t="s">
        <v>129787</v>
      </c>
      <c r="B10817" s="24">
        <v>12</v>
      </c>
      <c r="C10817" s="22">
        <v>15</v>
      </c>
      <c r="D10817" s="21" t="s">
        <v>129788</v>
      </c>
      <c r="E10817" s="21" t="s">
        <v>129789</v>
      </c>
      <c r="F10817" s="21" t="s">
        <v>14739</v>
      </c>
      <c r="G10817" s="22">
        <v>10</v>
      </c>
      <c r="H10817" s="22">
        <v>0</v>
      </c>
      <c r="I10817" s="22">
        <v>0</v>
      </c>
      <c r="J10817" s="21" t="s">
        <v>129790</v>
      </c>
    </row>
    <row r="10818" spans="1:10" ht="32" customHeight="1">
      <c r="A10818" s="19" t="s">
        <v>129791</v>
      </c>
      <c r="B10818" s="24">
        <v>14</v>
      </c>
      <c r="C10818" s="22">
        <v>16</v>
      </c>
      <c r="D10818" s="21" t="s">
        <v>128943</v>
      </c>
      <c r="E10818" s="21" t="s">
        <v>128944</v>
      </c>
      <c r="F10818" s="21" t="s">
        <v>101945</v>
      </c>
      <c r="G10818" s="22">
        <v>2</v>
      </c>
      <c r="H10818" s="22">
        <v>10</v>
      </c>
      <c r="I10818" s="22">
        <v>18</v>
      </c>
      <c r="J10818" s="21" t="s">
        <v>129792</v>
      </c>
    </row>
    <row r="10819" spans="1:10" ht="32" customHeight="1">
      <c r="A10819" s="19" t="s">
        <v>129793</v>
      </c>
      <c r="B10819" s="24">
        <v>28</v>
      </c>
      <c r="C10819" s="22">
        <v>21</v>
      </c>
      <c r="D10819" s="21" t="s">
        <v>108196</v>
      </c>
      <c r="E10819" s="21" t="s">
        <v>108197</v>
      </c>
      <c r="F10819" s="22">
        <v>875</v>
      </c>
      <c r="G10819" s="22">
        <v>1</v>
      </c>
      <c r="H10819" s="22">
        <v>16</v>
      </c>
      <c r="I10819" s="22">
        <v>28</v>
      </c>
      <c r="J10819" s="21" t="s">
        <v>129794</v>
      </c>
    </row>
    <row r="10820" spans="1:10" ht="32" customHeight="1">
      <c r="A10820" s="19" t="s">
        <v>129795</v>
      </c>
      <c r="B10820" s="24">
        <v>15</v>
      </c>
      <c r="C10820" s="22">
        <v>27</v>
      </c>
      <c r="D10820" s="21" t="s">
        <v>101692</v>
      </c>
      <c r="E10820" s="21" t="s">
        <v>101693</v>
      </c>
      <c r="F10820" s="21" t="s">
        <v>102257</v>
      </c>
      <c r="G10820" s="22">
        <v>13</v>
      </c>
      <c r="H10820" s="22">
        <v>10</v>
      </c>
      <c r="I10820" s="22">
        <v>18</v>
      </c>
      <c r="J10820" s="21" t="s">
        <v>129796</v>
      </c>
    </row>
    <row r="10821" spans="1:10" ht="32" customHeight="1">
      <c r="A10821" s="19" t="s">
        <v>129797</v>
      </c>
      <c r="B10821" s="24">
        <v>15</v>
      </c>
      <c r="C10821" s="22">
        <v>27</v>
      </c>
      <c r="D10821" s="21" t="s">
        <v>101692</v>
      </c>
      <c r="E10821" s="21" t="s">
        <v>101693</v>
      </c>
      <c r="F10821" s="21" t="s">
        <v>102257</v>
      </c>
      <c r="G10821" s="22">
        <v>13</v>
      </c>
      <c r="H10821" s="22">
        <v>10</v>
      </c>
      <c r="I10821" s="22">
        <v>18</v>
      </c>
      <c r="J10821" s="21" t="s">
        <v>129796</v>
      </c>
    </row>
    <row r="10822" spans="1:10" ht="44" customHeight="1">
      <c r="A10822" s="19" t="s">
        <v>129798</v>
      </c>
      <c r="B10822" s="24">
        <v>26</v>
      </c>
      <c r="C10822" s="22">
        <v>38</v>
      </c>
      <c r="D10822" s="21" t="s">
        <v>111524</v>
      </c>
      <c r="E10822" s="21" t="s">
        <v>111525</v>
      </c>
      <c r="F10822" s="21" t="s">
        <v>126434</v>
      </c>
      <c r="G10822" s="22">
        <v>1</v>
      </c>
      <c r="H10822" s="22">
        <v>17</v>
      </c>
      <c r="I10822" s="22">
        <v>21</v>
      </c>
      <c r="J10822" s="21" t="s">
        <v>129799</v>
      </c>
    </row>
    <row r="10823" spans="1:10" ht="32" customHeight="1">
      <c r="A10823" s="19" t="s">
        <v>129800</v>
      </c>
      <c r="B10823" s="24">
        <v>53</v>
      </c>
      <c r="C10823" s="22">
        <v>15</v>
      </c>
      <c r="D10823" s="21" t="s">
        <v>127062</v>
      </c>
      <c r="E10823" s="21" t="s">
        <v>127063</v>
      </c>
      <c r="F10823" s="21" t="s">
        <v>101522</v>
      </c>
      <c r="G10823" s="22">
        <v>10</v>
      </c>
      <c r="H10823" s="22">
        <v>0</v>
      </c>
      <c r="I10823" s="22">
        <v>0</v>
      </c>
      <c r="J10823" s="21" t="s">
        <v>129801</v>
      </c>
    </row>
    <row r="10824" spans="1:10" ht="20" customHeight="1">
      <c r="A10824" s="27">
        <v>-999</v>
      </c>
      <c r="B10824" s="24">
        <v>-999</v>
      </c>
      <c r="C10824" s="22">
        <v>-999</v>
      </c>
      <c r="D10824" s="22">
        <v>-999</v>
      </c>
      <c r="E10824" s="22">
        <v>-999</v>
      </c>
      <c r="F10824" s="22">
        <v>-999</v>
      </c>
      <c r="G10824" s="22">
        <v>-999</v>
      </c>
      <c r="H10824" s="22">
        <v>-999</v>
      </c>
      <c r="I10824" s="22">
        <v>-999</v>
      </c>
      <c r="J10824" s="22">
        <v>-999</v>
      </c>
    </row>
    <row r="10825" spans="1:10" ht="32" customHeight="1">
      <c r="A10825" s="19" t="s">
        <v>129802</v>
      </c>
      <c r="B10825" s="24">
        <v>24</v>
      </c>
      <c r="C10825" s="22">
        <v>18</v>
      </c>
      <c r="D10825" s="21" t="s">
        <v>122873</v>
      </c>
      <c r="E10825" s="21" t="s">
        <v>122874</v>
      </c>
      <c r="F10825" s="21" t="s">
        <v>102144</v>
      </c>
      <c r="G10825" s="22">
        <v>4</v>
      </c>
      <c r="H10825" s="22">
        <v>10</v>
      </c>
      <c r="I10825" s="22">
        <v>16</v>
      </c>
      <c r="J10825" s="21" t="s">
        <v>129803</v>
      </c>
    </row>
    <row r="10826" spans="1:10" ht="32" customHeight="1">
      <c r="A10826" s="19" t="s">
        <v>129804</v>
      </c>
      <c r="B10826" s="24">
        <v>18</v>
      </c>
      <c r="C10826" s="22">
        <v>20</v>
      </c>
      <c r="D10826" s="21" t="s">
        <v>129805</v>
      </c>
      <c r="E10826" s="21" t="s">
        <v>129806</v>
      </c>
      <c r="F10826" s="21" t="s">
        <v>101568</v>
      </c>
      <c r="G10826" s="22">
        <v>2</v>
      </c>
      <c r="H10826" s="22">
        <v>14</v>
      </c>
      <c r="I10826" s="22">
        <v>25</v>
      </c>
      <c r="J10826" s="21" t="s">
        <v>129807</v>
      </c>
    </row>
    <row r="10827" spans="1:10" ht="20" customHeight="1">
      <c r="A10827" s="19" t="s">
        <v>129808</v>
      </c>
      <c r="B10827" s="24">
        <v>46</v>
      </c>
      <c r="C10827" s="22">
        <v>16</v>
      </c>
      <c r="D10827" s="21" t="s">
        <v>102748</v>
      </c>
      <c r="E10827" s="21" t="s">
        <v>102749</v>
      </c>
      <c r="F10827" s="21" t="s">
        <v>101945</v>
      </c>
      <c r="G10827" s="22">
        <v>1</v>
      </c>
      <c r="H10827" s="22">
        <v>11</v>
      </c>
      <c r="I10827" s="22">
        <v>17</v>
      </c>
      <c r="J10827" s="21" t="s">
        <v>129809</v>
      </c>
    </row>
    <row r="10828" spans="1:10" ht="20" customHeight="1">
      <c r="A10828" s="27">
        <v>-999</v>
      </c>
      <c r="B10828" s="24">
        <v>-999</v>
      </c>
      <c r="C10828" s="22">
        <v>-999</v>
      </c>
      <c r="D10828" s="22">
        <v>-999</v>
      </c>
      <c r="E10828" s="22">
        <v>-999</v>
      </c>
      <c r="F10828" s="22">
        <v>-999</v>
      </c>
      <c r="G10828" s="22">
        <v>-999</v>
      </c>
      <c r="H10828" s="22">
        <v>-999</v>
      </c>
      <c r="I10828" s="22">
        <v>-999</v>
      </c>
      <c r="J10828" s="22">
        <v>-999</v>
      </c>
    </row>
    <row r="10829" spans="1:10" ht="32" customHeight="1">
      <c r="A10829" s="19" t="s">
        <v>129810</v>
      </c>
      <c r="B10829" s="24">
        <v>13</v>
      </c>
      <c r="C10829" s="22">
        <v>15</v>
      </c>
      <c r="D10829" s="21" t="s">
        <v>109958</v>
      </c>
      <c r="E10829" s="21" t="s">
        <v>109959</v>
      </c>
      <c r="F10829" s="21" t="s">
        <v>101554</v>
      </c>
      <c r="G10829" s="22">
        <v>10</v>
      </c>
      <c r="H10829" s="22">
        <v>0</v>
      </c>
      <c r="I10829" s="22">
        <v>0</v>
      </c>
      <c r="J10829" s="21" t="s">
        <v>124822</v>
      </c>
    </row>
    <row r="10830" spans="1:10" ht="32" customHeight="1">
      <c r="A10830" s="19" t="s">
        <v>129811</v>
      </c>
      <c r="B10830" s="24">
        <v>18</v>
      </c>
      <c r="C10830" s="22">
        <v>15</v>
      </c>
      <c r="D10830" s="21" t="s">
        <v>102125</v>
      </c>
      <c r="E10830" s="21" t="s">
        <v>102126</v>
      </c>
      <c r="F10830" s="21" t="s">
        <v>101563</v>
      </c>
      <c r="G10830" s="22">
        <v>10</v>
      </c>
      <c r="H10830" s="22">
        <v>0</v>
      </c>
      <c r="I10830" s="22">
        <v>0</v>
      </c>
      <c r="J10830" s="21" t="s">
        <v>129812</v>
      </c>
    </row>
    <row r="10831" spans="1:10" ht="32" customHeight="1">
      <c r="A10831" s="19" t="s">
        <v>129813</v>
      </c>
      <c r="B10831" s="24">
        <v>14</v>
      </c>
      <c r="C10831" s="22">
        <v>21</v>
      </c>
      <c r="D10831" s="21" t="s">
        <v>124036</v>
      </c>
      <c r="E10831" s="21" t="s">
        <v>124037</v>
      </c>
      <c r="F10831" s="21" t="s">
        <v>14743</v>
      </c>
      <c r="G10831" s="22">
        <v>7</v>
      </c>
      <c r="H10831" s="22">
        <v>10</v>
      </c>
      <c r="I10831" s="22">
        <v>23</v>
      </c>
      <c r="J10831" s="21" t="s">
        <v>129814</v>
      </c>
    </row>
    <row r="10832" spans="1:10" ht="32" customHeight="1">
      <c r="A10832" s="19" t="s">
        <v>129815</v>
      </c>
      <c r="B10832" s="24">
        <v>24</v>
      </c>
      <c r="C10832" s="22">
        <v>15</v>
      </c>
      <c r="D10832" s="21" t="s">
        <v>107322</v>
      </c>
      <c r="E10832" s="21" t="s">
        <v>107323</v>
      </c>
      <c r="F10832" s="21" t="s">
        <v>101554</v>
      </c>
      <c r="G10832" s="22">
        <v>10</v>
      </c>
      <c r="H10832" s="22">
        <v>0</v>
      </c>
      <c r="I10832" s="22">
        <v>0</v>
      </c>
      <c r="J10832" s="21" t="s">
        <v>129816</v>
      </c>
    </row>
    <row r="10833" spans="1:10" ht="32" customHeight="1">
      <c r="A10833" s="19" t="s">
        <v>129817</v>
      </c>
      <c r="B10833" s="24">
        <v>33</v>
      </c>
      <c r="C10833" s="22">
        <v>15</v>
      </c>
      <c r="D10833" s="21" t="s">
        <v>104196</v>
      </c>
      <c r="E10833" s="21" t="s">
        <v>104197</v>
      </c>
      <c r="F10833" s="21" t="s">
        <v>101554</v>
      </c>
      <c r="G10833" s="22">
        <v>10</v>
      </c>
      <c r="H10833" s="22">
        <v>0</v>
      </c>
      <c r="I10833" s="22">
        <v>0</v>
      </c>
      <c r="J10833" s="21" t="s">
        <v>104198</v>
      </c>
    </row>
    <row r="10834" spans="1:10" ht="32" customHeight="1">
      <c r="A10834" s="19" t="s">
        <v>129818</v>
      </c>
      <c r="B10834" s="24">
        <v>28</v>
      </c>
      <c r="C10834" s="22">
        <v>15</v>
      </c>
      <c r="D10834" s="21" t="s">
        <v>129819</v>
      </c>
      <c r="E10834" s="21" t="s">
        <v>129820</v>
      </c>
      <c r="F10834" s="21" t="s">
        <v>101554</v>
      </c>
      <c r="G10834" s="22">
        <v>10</v>
      </c>
      <c r="H10834" s="22">
        <v>0</v>
      </c>
      <c r="I10834" s="22">
        <v>0</v>
      </c>
      <c r="J10834" s="21" t="s">
        <v>129821</v>
      </c>
    </row>
    <row r="10835" spans="1:10" ht="32" customHeight="1">
      <c r="A10835" s="19" t="s">
        <v>129822</v>
      </c>
      <c r="B10835" s="24">
        <v>25</v>
      </c>
      <c r="C10835" s="22">
        <v>15</v>
      </c>
      <c r="D10835" s="21" t="s">
        <v>109127</v>
      </c>
      <c r="E10835" s="21" t="s">
        <v>109128</v>
      </c>
      <c r="F10835" s="21" t="s">
        <v>14739</v>
      </c>
      <c r="G10835" s="22">
        <v>10</v>
      </c>
      <c r="H10835" s="22">
        <v>0</v>
      </c>
      <c r="I10835" s="22">
        <v>0</v>
      </c>
      <c r="J10835" s="21" t="s">
        <v>124747</v>
      </c>
    </row>
    <row r="10836" spans="1:10" ht="32" customHeight="1">
      <c r="A10836" s="19" t="s">
        <v>129823</v>
      </c>
      <c r="B10836" s="24">
        <v>22</v>
      </c>
      <c r="C10836" s="22">
        <v>24</v>
      </c>
      <c r="D10836" s="21" t="s">
        <v>102395</v>
      </c>
      <c r="E10836" s="21" t="s">
        <v>102396</v>
      </c>
      <c r="F10836" s="21" t="s">
        <v>110444</v>
      </c>
      <c r="G10836" s="22">
        <v>2</v>
      </c>
      <c r="H10836" s="22">
        <v>18</v>
      </c>
      <c r="I10836" s="22">
        <v>38</v>
      </c>
      <c r="J10836" s="21" t="s">
        <v>129824</v>
      </c>
    </row>
    <row r="10837" spans="1:10" ht="32" customHeight="1">
      <c r="A10837" s="19" t="s">
        <v>129825</v>
      </c>
      <c r="B10837" s="24">
        <v>32</v>
      </c>
      <c r="C10837" s="22">
        <v>15</v>
      </c>
      <c r="D10837" s="21" t="s">
        <v>129826</v>
      </c>
      <c r="E10837" s="21" t="s">
        <v>129827</v>
      </c>
      <c r="F10837" s="21" t="s">
        <v>101563</v>
      </c>
      <c r="G10837" s="22">
        <v>10</v>
      </c>
      <c r="H10837" s="22">
        <v>0</v>
      </c>
      <c r="I10837" s="22">
        <v>0</v>
      </c>
      <c r="J10837" s="21" t="s">
        <v>129828</v>
      </c>
    </row>
    <row r="10838" spans="1:10" ht="32" customHeight="1">
      <c r="A10838" s="19" t="s">
        <v>129829</v>
      </c>
      <c r="B10838" s="24">
        <v>17</v>
      </c>
      <c r="C10838" s="22">
        <v>15</v>
      </c>
      <c r="D10838" s="21" t="s">
        <v>129830</v>
      </c>
      <c r="E10838" s="21" t="s">
        <v>129831</v>
      </c>
      <c r="F10838" s="21" t="s">
        <v>14739</v>
      </c>
      <c r="G10838" s="22">
        <v>10</v>
      </c>
      <c r="H10838" s="22">
        <v>0</v>
      </c>
      <c r="I10838" s="22">
        <v>0</v>
      </c>
      <c r="J10838" s="21" t="s">
        <v>129832</v>
      </c>
    </row>
    <row r="10839" spans="1:10" ht="32" customHeight="1">
      <c r="A10839" s="19" t="s">
        <v>129833</v>
      </c>
      <c r="B10839" s="24">
        <v>21</v>
      </c>
      <c r="C10839" s="22">
        <v>15</v>
      </c>
      <c r="D10839" s="21" t="s">
        <v>102029</v>
      </c>
      <c r="E10839" s="21" t="s">
        <v>102030</v>
      </c>
      <c r="F10839" s="21" t="s">
        <v>101694</v>
      </c>
      <c r="G10839" s="22">
        <v>10</v>
      </c>
      <c r="H10839" s="22">
        <v>0</v>
      </c>
      <c r="I10839" s="22">
        <v>0</v>
      </c>
      <c r="J10839" s="21" t="s">
        <v>107526</v>
      </c>
    </row>
    <row r="10840" spans="1:10" ht="32" customHeight="1">
      <c r="A10840" s="19" t="s">
        <v>129834</v>
      </c>
      <c r="B10840" s="24">
        <v>18</v>
      </c>
      <c r="C10840" s="22">
        <v>15</v>
      </c>
      <c r="D10840" s="21" t="s">
        <v>129835</v>
      </c>
      <c r="E10840" s="21" t="s">
        <v>129836</v>
      </c>
      <c r="F10840" s="21" t="s">
        <v>14739</v>
      </c>
      <c r="G10840" s="22">
        <v>10</v>
      </c>
      <c r="H10840" s="22">
        <v>0</v>
      </c>
      <c r="I10840" s="22">
        <v>0</v>
      </c>
      <c r="J10840" s="21" t="s">
        <v>129837</v>
      </c>
    </row>
    <row r="10841" spans="1:10" ht="32" customHeight="1">
      <c r="A10841" s="19" t="s">
        <v>129838</v>
      </c>
      <c r="B10841" s="24">
        <v>23</v>
      </c>
      <c r="C10841" s="22">
        <v>33</v>
      </c>
      <c r="D10841" s="21" t="s">
        <v>129839</v>
      </c>
      <c r="E10841" s="21" t="s">
        <v>129840</v>
      </c>
      <c r="F10841" s="21" t="s">
        <v>101548</v>
      </c>
      <c r="G10841" s="22">
        <v>14</v>
      </c>
      <c r="H10841" s="22">
        <v>15</v>
      </c>
      <c r="I10841" s="22">
        <v>32</v>
      </c>
      <c r="J10841" s="21" t="s">
        <v>129841</v>
      </c>
    </row>
    <row r="10842" spans="1:10" ht="32" customHeight="1">
      <c r="A10842" s="19" t="s">
        <v>129842</v>
      </c>
      <c r="B10842" s="24">
        <v>39</v>
      </c>
      <c r="C10842" s="22">
        <v>15</v>
      </c>
      <c r="D10842" s="21" t="s">
        <v>102880</v>
      </c>
      <c r="E10842" s="21" t="s">
        <v>102881</v>
      </c>
      <c r="F10842" s="21" t="s">
        <v>101694</v>
      </c>
      <c r="G10842" s="22">
        <v>10</v>
      </c>
      <c r="H10842" s="22">
        <v>0</v>
      </c>
      <c r="I10842" s="22">
        <v>0</v>
      </c>
      <c r="J10842" s="21" t="s">
        <v>129843</v>
      </c>
    </row>
    <row r="10843" spans="1:10" ht="32" customHeight="1">
      <c r="A10843" s="19" t="s">
        <v>129844</v>
      </c>
      <c r="B10843" s="24">
        <v>22</v>
      </c>
      <c r="C10843" s="22">
        <v>15</v>
      </c>
      <c r="D10843" s="21" t="s">
        <v>105629</v>
      </c>
      <c r="E10843" s="21" t="s">
        <v>105630</v>
      </c>
      <c r="F10843" s="21" t="s">
        <v>101727</v>
      </c>
      <c r="G10843" s="22">
        <v>10</v>
      </c>
      <c r="H10843" s="22">
        <v>0</v>
      </c>
      <c r="I10843" s="22">
        <v>0</v>
      </c>
      <c r="J10843" s="21" t="s">
        <v>129845</v>
      </c>
    </row>
    <row r="10844" spans="1:10" ht="32" customHeight="1">
      <c r="A10844" s="19" t="s">
        <v>129846</v>
      </c>
      <c r="B10844" s="24">
        <v>35</v>
      </c>
      <c r="C10844" s="22">
        <v>15</v>
      </c>
      <c r="D10844" s="21" t="s">
        <v>129847</v>
      </c>
      <c r="E10844" s="21" t="s">
        <v>129848</v>
      </c>
      <c r="F10844" s="21" t="s">
        <v>101694</v>
      </c>
      <c r="G10844" s="22">
        <v>10</v>
      </c>
      <c r="H10844" s="22">
        <v>0</v>
      </c>
      <c r="I10844" s="22">
        <v>0</v>
      </c>
      <c r="J10844" s="21" t="s">
        <v>129849</v>
      </c>
    </row>
    <row r="10845" spans="1:10" ht="32" customHeight="1">
      <c r="A10845" s="19" t="s">
        <v>129850</v>
      </c>
      <c r="B10845" s="24">
        <v>35</v>
      </c>
      <c r="C10845" s="22">
        <v>15</v>
      </c>
      <c r="D10845" s="21" t="s">
        <v>129847</v>
      </c>
      <c r="E10845" s="21" t="s">
        <v>129848</v>
      </c>
      <c r="F10845" s="21" t="s">
        <v>101694</v>
      </c>
      <c r="G10845" s="22">
        <v>10</v>
      </c>
      <c r="H10845" s="22">
        <v>0</v>
      </c>
      <c r="I10845" s="22">
        <v>0</v>
      </c>
      <c r="J10845" s="21" t="s">
        <v>129849</v>
      </c>
    </row>
    <row r="10846" spans="1:10" ht="32" customHeight="1">
      <c r="A10846" s="19" t="s">
        <v>129851</v>
      </c>
      <c r="B10846" s="24">
        <v>23</v>
      </c>
      <c r="C10846" s="22">
        <v>15</v>
      </c>
      <c r="D10846" s="21" t="s">
        <v>103014</v>
      </c>
      <c r="E10846" s="21" t="s">
        <v>103015</v>
      </c>
      <c r="F10846" s="21" t="s">
        <v>101568</v>
      </c>
      <c r="G10846" s="22">
        <v>10</v>
      </c>
      <c r="H10846" s="22">
        <v>0</v>
      </c>
      <c r="I10846" s="22">
        <v>0</v>
      </c>
      <c r="J10846" s="21" t="s">
        <v>129852</v>
      </c>
    </row>
    <row r="10847" spans="1:10" ht="32" customHeight="1">
      <c r="A10847" s="19" t="s">
        <v>129853</v>
      </c>
      <c r="B10847" s="24">
        <v>23</v>
      </c>
      <c r="C10847" s="22">
        <v>15</v>
      </c>
      <c r="D10847" s="21" t="s">
        <v>103014</v>
      </c>
      <c r="E10847" s="21" t="s">
        <v>103015</v>
      </c>
      <c r="F10847" s="21" t="s">
        <v>101568</v>
      </c>
      <c r="G10847" s="22">
        <v>10</v>
      </c>
      <c r="H10847" s="22">
        <v>0</v>
      </c>
      <c r="I10847" s="22">
        <v>0</v>
      </c>
      <c r="J10847" s="21" t="s">
        <v>129852</v>
      </c>
    </row>
    <row r="10848" spans="1:10" ht="32" customHeight="1">
      <c r="A10848" s="19" t="s">
        <v>129854</v>
      </c>
      <c r="B10848" s="24">
        <v>28</v>
      </c>
      <c r="C10848" s="22">
        <v>26</v>
      </c>
      <c r="D10848" s="21" t="s">
        <v>102088</v>
      </c>
      <c r="E10848" s="21" t="s">
        <v>102089</v>
      </c>
      <c r="F10848" s="21" t="s">
        <v>103178</v>
      </c>
      <c r="G10848" s="22">
        <v>1</v>
      </c>
      <c r="H10848" s="22">
        <v>21</v>
      </c>
      <c r="I10848" s="22">
        <v>36</v>
      </c>
      <c r="J10848" s="21" t="s">
        <v>129855</v>
      </c>
    </row>
    <row r="10849" spans="1:10" ht="32" customHeight="1">
      <c r="A10849" s="19" t="s">
        <v>129856</v>
      </c>
      <c r="B10849" s="24">
        <v>19</v>
      </c>
      <c r="C10849" s="22">
        <v>21</v>
      </c>
      <c r="D10849" s="21" t="s">
        <v>106313</v>
      </c>
      <c r="E10849" s="21" t="s">
        <v>106314</v>
      </c>
      <c r="F10849" s="21" t="s">
        <v>14812</v>
      </c>
      <c r="G10849" s="22">
        <v>6</v>
      </c>
      <c r="H10849" s="22">
        <v>11</v>
      </c>
      <c r="I10849" s="22">
        <v>21</v>
      </c>
      <c r="J10849" s="21" t="s">
        <v>129857</v>
      </c>
    </row>
    <row r="10850" spans="1:10" ht="20" customHeight="1">
      <c r="A10850" s="27">
        <v>-999</v>
      </c>
      <c r="B10850" s="24">
        <v>-999</v>
      </c>
      <c r="C10850" s="22">
        <v>-999</v>
      </c>
      <c r="D10850" s="22">
        <v>-999</v>
      </c>
      <c r="E10850" s="22">
        <v>-999</v>
      </c>
      <c r="F10850" s="22">
        <v>-999</v>
      </c>
      <c r="G10850" s="22">
        <v>-999</v>
      </c>
      <c r="H10850" s="22">
        <v>-999</v>
      </c>
      <c r="I10850" s="22">
        <v>-999</v>
      </c>
      <c r="J10850" s="22">
        <v>-999</v>
      </c>
    </row>
    <row r="10851" spans="1:10" ht="32" customHeight="1">
      <c r="A10851" s="19" t="s">
        <v>129858</v>
      </c>
      <c r="B10851" s="24">
        <v>19</v>
      </c>
      <c r="C10851" s="22">
        <v>15</v>
      </c>
      <c r="D10851" s="21" t="s">
        <v>129859</v>
      </c>
      <c r="E10851" s="21" t="s">
        <v>129860</v>
      </c>
      <c r="F10851" s="21" t="s">
        <v>101568</v>
      </c>
      <c r="G10851" s="22">
        <v>1</v>
      </c>
      <c r="H10851" s="22">
        <v>10</v>
      </c>
      <c r="I10851" s="22">
        <v>13</v>
      </c>
      <c r="J10851" s="21" t="s">
        <v>129861</v>
      </c>
    </row>
    <row r="10852" spans="1:10" ht="32" customHeight="1">
      <c r="A10852" s="19" t="s">
        <v>129862</v>
      </c>
      <c r="B10852" s="24">
        <v>28</v>
      </c>
      <c r="C10852" s="22">
        <v>30</v>
      </c>
      <c r="D10852" s="21" t="s">
        <v>103759</v>
      </c>
      <c r="E10852" s="21" t="s">
        <v>103760</v>
      </c>
      <c r="F10852" s="21" t="s">
        <v>105193</v>
      </c>
      <c r="G10852" s="22">
        <v>2</v>
      </c>
      <c r="H10852" s="22">
        <v>24</v>
      </c>
      <c r="I10852" s="22">
        <v>41</v>
      </c>
      <c r="J10852" s="21" t="s">
        <v>129863</v>
      </c>
    </row>
    <row r="10853" spans="1:10" ht="32" customHeight="1">
      <c r="A10853" s="19" t="s">
        <v>129864</v>
      </c>
      <c r="B10853" s="24">
        <v>18</v>
      </c>
      <c r="C10853" s="22">
        <v>15</v>
      </c>
      <c r="D10853" s="21" t="s">
        <v>115979</v>
      </c>
      <c r="E10853" s="21" t="s">
        <v>115980</v>
      </c>
      <c r="F10853" s="21" t="s">
        <v>101554</v>
      </c>
      <c r="G10853" s="22">
        <v>10</v>
      </c>
      <c r="H10853" s="22">
        <v>0</v>
      </c>
      <c r="I10853" s="22">
        <v>0</v>
      </c>
      <c r="J10853" s="21" t="s">
        <v>129865</v>
      </c>
    </row>
    <row r="10854" spans="1:10" ht="32" customHeight="1">
      <c r="A10854" s="19" t="s">
        <v>129866</v>
      </c>
      <c r="B10854" s="24">
        <v>40</v>
      </c>
      <c r="C10854" s="22">
        <v>15</v>
      </c>
      <c r="D10854" s="21" t="s">
        <v>129867</v>
      </c>
      <c r="E10854" s="21" t="s">
        <v>129868</v>
      </c>
      <c r="F10854" s="21" t="s">
        <v>101628</v>
      </c>
      <c r="G10854" s="22">
        <v>1</v>
      </c>
      <c r="H10854" s="22">
        <v>10</v>
      </c>
      <c r="I10854" s="22">
        <v>21</v>
      </c>
      <c r="J10854" s="21" t="s">
        <v>129869</v>
      </c>
    </row>
    <row r="10855" spans="1:10" ht="32" customHeight="1">
      <c r="A10855" s="19" t="s">
        <v>129870</v>
      </c>
      <c r="B10855" s="24">
        <v>17</v>
      </c>
      <c r="C10855" s="22">
        <v>23</v>
      </c>
      <c r="D10855" s="21" t="s">
        <v>129871</v>
      </c>
      <c r="E10855" s="21" t="s">
        <v>129872</v>
      </c>
      <c r="F10855" s="21" t="s">
        <v>102157</v>
      </c>
      <c r="G10855" s="22">
        <v>6</v>
      </c>
      <c r="H10855" s="22">
        <v>13</v>
      </c>
      <c r="I10855" s="22">
        <v>27</v>
      </c>
      <c r="J10855" s="21" t="s">
        <v>129873</v>
      </c>
    </row>
    <row r="10856" spans="1:10" ht="32" customHeight="1">
      <c r="A10856" s="19" t="s">
        <v>129874</v>
      </c>
      <c r="B10856" s="24">
        <v>41</v>
      </c>
      <c r="C10856" s="22">
        <v>15</v>
      </c>
      <c r="D10856" s="21" t="s">
        <v>129875</v>
      </c>
      <c r="E10856" s="21" t="s">
        <v>129876</v>
      </c>
      <c r="F10856" s="21" t="s">
        <v>101563</v>
      </c>
      <c r="G10856" s="22">
        <v>10</v>
      </c>
      <c r="H10856" s="22">
        <v>0</v>
      </c>
      <c r="I10856" s="22">
        <v>0</v>
      </c>
      <c r="J10856" s="21" t="s">
        <v>129877</v>
      </c>
    </row>
    <row r="10857" spans="1:10" ht="44" customHeight="1">
      <c r="A10857" s="19" t="s">
        <v>129878</v>
      </c>
      <c r="B10857" s="24">
        <v>20</v>
      </c>
      <c r="C10857" s="22">
        <v>15</v>
      </c>
      <c r="D10857" s="21" t="s">
        <v>102977</v>
      </c>
      <c r="E10857" s="21" t="s">
        <v>102978</v>
      </c>
      <c r="F10857" s="21" t="s">
        <v>101554</v>
      </c>
      <c r="G10857" s="22">
        <v>10</v>
      </c>
      <c r="H10857" s="22">
        <v>0</v>
      </c>
      <c r="I10857" s="22">
        <v>0</v>
      </c>
      <c r="J10857" s="21" t="s">
        <v>129879</v>
      </c>
    </row>
    <row r="10858" spans="1:10" ht="44" customHeight="1">
      <c r="A10858" s="19" t="s">
        <v>129880</v>
      </c>
      <c r="B10858" s="24">
        <v>32</v>
      </c>
      <c r="C10858" s="22">
        <v>15</v>
      </c>
      <c r="D10858" s="21" t="s">
        <v>120962</v>
      </c>
      <c r="E10858" s="21" t="s">
        <v>120963</v>
      </c>
      <c r="F10858" s="21" t="s">
        <v>101694</v>
      </c>
      <c r="G10858" s="22">
        <v>10</v>
      </c>
      <c r="H10858" s="22">
        <v>0</v>
      </c>
      <c r="I10858" s="22">
        <v>0</v>
      </c>
      <c r="J10858" s="21" t="s">
        <v>129881</v>
      </c>
    </row>
    <row r="10859" spans="1:10" ht="32" customHeight="1">
      <c r="A10859" s="19" t="s">
        <v>129882</v>
      </c>
      <c r="B10859" s="24">
        <v>20</v>
      </c>
      <c r="C10859" s="22">
        <v>15</v>
      </c>
      <c r="D10859" s="21" t="s">
        <v>129178</v>
      </c>
      <c r="E10859" s="21" t="s">
        <v>129179</v>
      </c>
      <c r="F10859" s="21" t="s">
        <v>101568</v>
      </c>
      <c r="G10859" s="22">
        <v>1</v>
      </c>
      <c r="H10859" s="22">
        <v>9</v>
      </c>
      <c r="I10859" s="22">
        <v>20</v>
      </c>
      <c r="J10859" s="21" t="s">
        <v>129883</v>
      </c>
    </row>
    <row r="10860" spans="1:10" ht="44" customHeight="1">
      <c r="A10860" s="19" t="s">
        <v>129884</v>
      </c>
      <c r="B10860" s="24">
        <v>15</v>
      </c>
      <c r="C10860" s="22">
        <v>23</v>
      </c>
      <c r="D10860" s="21" t="s">
        <v>109496</v>
      </c>
      <c r="E10860" s="21" t="s">
        <v>109497</v>
      </c>
      <c r="F10860" s="21" t="s">
        <v>102157</v>
      </c>
      <c r="G10860" s="22">
        <v>9</v>
      </c>
      <c r="H10860" s="22">
        <v>10</v>
      </c>
      <c r="I10860" s="22">
        <v>16</v>
      </c>
      <c r="J10860" s="21" t="s">
        <v>129885</v>
      </c>
    </row>
    <row r="10861" spans="1:10" ht="44" customHeight="1">
      <c r="A10861" s="19" t="s">
        <v>129886</v>
      </c>
      <c r="B10861" s="24">
        <v>41</v>
      </c>
      <c r="C10861" s="22">
        <v>15</v>
      </c>
      <c r="D10861" s="21" t="s">
        <v>101760</v>
      </c>
      <c r="E10861" s="21" t="s">
        <v>101761</v>
      </c>
      <c r="F10861" s="21" t="s">
        <v>101694</v>
      </c>
      <c r="G10861" s="22">
        <v>10</v>
      </c>
      <c r="H10861" s="22">
        <v>0</v>
      </c>
      <c r="I10861" s="22">
        <v>0</v>
      </c>
      <c r="J10861" s="21" t="s">
        <v>129887</v>
      </c>
    </row>
    <row r="10862" spans="1:10" ht="32" customHeight="1">
      <c r="A10862" s="19" t="s">
        <v>129888</v>
      </c>
      <c r="B10862" s="24">
        <v>49</v>
      </c>
      <c r="C10862" s="22">
        <v>20</v>
      </c>
      <c r="D10862" s="21" t="s">
        <v>108119</v>
      </c>
      <c r="E10862" s="21" t="s">
        <v>108120</v>
      </c>
      <c r="F10862" s="21" t="s">
        <v>101543</v>
      </c>
      <c r="G10862" s="22">
        <v>4</v>
      </c>
      <c r="H10862" s="22">
        <v>12</v>
      </c>
      <c r="I10862" s="22">
        <v>17</v>
      </c>
      <c r="J10862" s="21" t="s">
        <v>129889</v>
      </c>
    </row>
    <row r="10863" spans="1:10" ht="32" customHeight="1">
      <c r="A10863" s="19" t="s">
        <v>129890</v>
      </c>
      <c r="B10863" s="24">
        <v>49</v>
      </c>
      <c r="C10863" s="22">
        <v>20</v>
      </c>
      <c r="D10863" s="21" t="s">
        <v>108119</v>
      </c>
      <c r="E10863" s="21" t="s">
        <v>108120</v>
      </c>
      <c r="F10863" s="21" t="s">
        <v>101543</v>
      </c>
      <c r="G10863" s="22">
        <v>4</v>
      </c>
      <c r="H10863" s="22">
        <v>12</v>
      </c>
      <c r="I10863" s="22">
        <v>17</v>
      </c>
      <c r="J10863" s="21" t="s">
        <v>129889</v>
      </c>
    </row>
    <row r="10864" spans="1:10" ht="32" customHeight="1">
      <c r="A10864" s="19" t="s">
        <v>129891</v>
      </c>
      <c r="B10864" s="24">
        <v>66</v>
      </c>
      <c r="C10864" s="22">
        <v>15</v>
      </c>
      <c r="D10864" s="21" t="s">
        <v>102308</v>
      </c>
      <c r="E10864" s="21" t="s">
        <v>102309</v>
      </c>
      <c r="F10864" s="21" t="s">
        <v>101554</v>
      </c>
      <c r="G10864" s="22">
        <v>10</v>
      </c>
      <c r="H10864" s="22">
        <v>0</v>
      </c>
      <c r="I10864" s="22">
        <v>0</v>
      </c>
      <c r="J10864" s="21" t="s">
        <v>123749</v>
      </c>
    </row>
    <row r="10865" spans="1:10" ht="32" customHeight="1">
      <c r="A10865" s="19" t="s">
        <v>129892</v>
      </c>
      <c r="B10865" s="24">
        <v>26</v>
      </c>
      <c r="C10865" s="22">
        <v>23</v>
      </c>
      <c r="D10865" s="21" t="s">
        <v>129893</v>
      </c>
      <c r="E10865" s="21" t="s">
        <v>129894</v>
      </c>
      <c r="F10865" s="21" t="s">
        <v>101543</v>
      </c>
      <c r="G10865" s="22">
        <v>9</v>
      </c>
      <c r="H10865" s="22">
        <v>10</v>
      </c>
      <c r="I10865" s="22">
        <v>16</v>
      </c>
      <c r="J10865" s="21" t="s">
        <v>129895</v>
      </c>
    </row>
    <row r="10866" spans="1:10" ht="32" customHeight="1">
      <c r="A10866" s="19" t="s">
        <v>129896</v>
      </c>
      <c r="B10866" s="24">
        <v>40</v>
      </c>
      <c r="C10866" s="22">
        <v>16</v>
      </c>
      <c r="D10866" s="21" t="s">
        <v>129897</v>
      </c>
      <c r="E10866" s="21" t="s">
        <v>129898</v>
      </c>
      <c r="F10866" s="21" t="s">
        <v>101533</v>
      </c>
      <c r="G10866" s="22">
        <v>4</v>
      </c>
      <c r="H10866" s="22">
        <v>8</v>
      </c>
      <c r="I10866" s="22">
        <v>18</v>
      </c>
      <c r="J10866" s="21" t="s">
        <v>129899</v>
      </c>
    </row>
    <row r="10867" spans="1:10" ht="32" customHeight="1">
      <c r="A10867" s="19" t="s">
        <v>129900</v>
      </c>
      <c r="B10867" s="24">
        <v>24</v>
      </c>
      <c r="C10867" s="22">
        <v>15</v>
      </c>
      <c r="D10867" s="21" t="s">
        <v>129901</v>
      </c>
      <c r="E10867" s="21" t="s">
        <v>129902</v>
      </c>
      <c r="F10867" s="21" t="s">
        <v>14739</v>
      </c>
      <c r="G10867" s="22">
        <v>10</v>
      </c>
      <c r="H10867" s="22">
        <v>0</v>
      </c>
      <c r="I10867" s="22">
        <v>0</v>
      </c>
      <c r="J10867" s="21" t="s">
        <v>129903</v>
      </c>
    </row>
    <row r="10868" spans="1:10" ht="32" customHeight="1">
      <c r="A10868" s="19" t="s">
        <v>129904</v>
      </c>
      <c r="B10868" s="24">
        <v>37</v>
      </c>
      <c r="C10868" s="22">
        <v>15</v>
      </c>
      <c r="D10868" s="21" t="s">
        <v>103224</v>
      </c>
      <c r="E10868" s="21" t="s">
        <v>103225</v>
      </c>
      <c r="F10868" s="21" t="s">
        <v>101554</v>
      </c>
      <c r="G10868" s="22">
        <v>10</v>
      </c>
      <c r="H10868" s="22">
        <v>0</v>
      </c>
      <c r="I10868" s="22">
        <v>0</v>
      </c>
      <c r="J10868" s="21" t="s">
        <v>103226</v>
      </c>
    </row>
    <row r="10869" spans="1:10" ht="32" customHeight="1">
      <c r="A10869" s="19" t="s">
        <v>129905</v>
      </c>
      <c r="B10869" s="24">
        <v>19</v>
      </c>
      <c r="C10869" s="22">
        <v>25</v>
      </c>
      <c r="D10869" s="21" t="s">
        <v>129906</v>
      </c>
      <c r="E10869" s="21" t="s">
        <v>129907</v>
      </c>
      <c r="F10869" s="21" t="s">
        <v>103765</v>
      </c>
      <c r="G10869" s="22">
        <v>11</v>
      </c>
      <c r="H10869" s="22">
        <v>10</v>
      </c>
      <c r="I10869" s="22">
        <v>16</v>
      </c>
      <c r="J10869" s="21" t="s">
        <v>129908</v>
      </c>
    </row>
    <row r="10870" spans="1:10" ht="32" customHeight="1">
      <c r="A10870" s="19" t="s">
        <v>129909</v>
      </c>
      <c r="B10870" s="24">
        <v>25</v>
      </c>
      <c r="C10870" s="22">
        <v>15</v>
      </c>
      <c r="D10870" s="21" t="s">
        <v>103561</v>
      </c>
      <c r="E10870" s="21" t="s">
        <v>103562</v>
      </c>
      <c r="F10870" s="21" t="s">
        <v>101554</v>
      </c>
      <c r="G10870" s="22">
        <v>10</v>
      </c>
      <c r="H10870" s="22">
        <v>0</v>
      </c>
      <c r="I10870" s="22">
        <v>0</v>
      </c>
      <c r="J10870" s="21" t="s">
        <v>129910</v>
      </c>
    </row>
    <row r="10871" spans="1:10" ht="32" customHeight="1">
      <c r="A10871" s="19" t="s">
        <v>129911</v>
      </c>
      <c r="B10871" s="24">
        <v>17</v>
      </c>
      <c r="C10871" s="22">
        <v>19</v>
      </c>
      <c r="D10871" s="21" t="s">
        <v>129912</v>
      </c>
      <c r="E10871" s="21" t="s">
        <v>129913</v>
      </c>
      <c r="F10871" s="21" t="s">
        <v>102440</v>
      </c>
      <c r="G10871" s="22">
        <v>6</v>
      </c>
      <c r="H10871" s="22">
        <v>9</v>
      </c>
      <c r="I10871" s="22">
        <v>14</v>
      </c>
      <c r="J10871" s="21" t="s">
        <v>129914</v>
      </c>
    </row>
    <row r="10872" spans="1:10" ht="32" customHeight="1">
      <c r="A10872" s="19" t="s">
        <v>129915</v>
      </c>
      <c r="B10872" s="24">
        <v>13</v>
      </c>
      <c r="C10872" s="22">
        <v>15</v>
      </c>
      <c r="D10872" s="21" t="s">
        <v>103763</v>
      </c>
      <c r="E10872" s="21" t="s">
        <v>103764</v>
      </c>
      <c r="F10872" s="21" t="s">
        <v>101528</v>
      </c>
      <c r="G10872" s="22">
        <v>10</v>
      </c>
      <c r="H10872" s="22">
        <v>0</v>
      </c>
      <c r="I10872" s="22">
        <v>0</v>
      </c>
      <c r="J10872" s="21" t="s">
        <v>129916</v>
      </c>
    </row>
    <row r="10873" spans="1:10" ht="32" customHeight="1">
      <c r="A10873" s="19" t="s">
        <v>129917</v>
      </c>
      <c r="B10873" s="24">
        <v>17</v>
      </c>
      <c r="C10873" s="22">
        <v>15</v>
      </c>
      <c r="D10873" s="21" t="s">
        <v>117019</v>
      </c>
      <c r="E10873" s="21" t="s">
        <v>117020</v>
      </c>
      <c r="F10873" s="21" t="s">
        <v>101694</v>
      </c>
      <c r="G10873" s="22">
        <v>10</v>
      </c>
      <c r="H10873" s="22">
        <v>0</v>
      </c>
      <c r="I10873" s="22">
        <v>0</v>
      </c>
      <c r="J10873" s="21" t="s">
        <v>129918</v>
      </c>
    </row>
    <row r="10874" spans="1:10" ht="32" customHeight="1">
      <c r="A10874" s="19" t="s">
        <v>129919</v>
      </c>
      <c r="B10874" s="24">
        <v>13</v>
      </c>
      <c r="C10874" s="22">
        <v>27</v>
      </c>
      <c r="D10874" s="21" t="s">
        <v>124810</v>
      </c>
      <c r="E10874" s="21" t="s">
        <v>124811</v>
      </c>
      <c r="F10874" s="21" t="s">
        <v>101945</v>
      </c>
      <c r="G10874" s="22">
        <v>1</v>
      </c>
      <c r="H10874" s="22">
        <v>22</v>
      </c>
      <c r="I10874" s="22">
        <v>42</v>
      </c>
      <c r="J10874" s="21" t="s">
        <v>129920</v>
      </c>
    </row>
    <row r="10875" spans="1:10" ht="32" customHeight="1">
      <c r="A10875" s="19" t="s">
        <v>129921</v>
      </c>
      <c r="B10875" s="24">
        <v>31</v>
      </c>
      <c r="C10875" s="22">
        <v>15</v>
      </c>
      <c r="D10875" s="21" t="s">
        <v>129922</v>
      </c>
      <c r="E10875" s="21" t="s">
        <v>129923</v>
      </c>
      <c r="F10875" s="21" t="s">
        <v>101568</v>
      </c>
      <c r="G10875" s="22">
        <v>1</v>
      </c>
      <c r="H10875" s="22">
        <v>8</v>
      </c>
      <c r="I10875" s="22">
        <v>21</v>
      </c>
      <c r="J10875" s="21" t="s">
        <v>129924</v>
      </c>
    </row>
    <row r="10876" spans="1:10" ht="32" customHeight="1">
      <c r="A10876" s="19" t="s">
        <v>129925</v>
      </c>
      <c r="B10876" s="24">
        <v>40</v>
      </c>
      <c r="C10876" s="22">
        <v>29</v>
      </c>
      <c r="D10876" s="21" t="s">
        <v>110481</v>
      </c>
      <c r="E10876" s="21" t="s">
        <v>110482</v>
      </c>
      <c r="F10876" s="22">
        <v>875</v>
      </c>
      <c r="G10876" s="22">
        <v>1</v>
      </c>
      <c r="H10876" s="22">
        <v>24</v>
      </c>
      <c r="I10876" s="22">
        <v>48</v>
      </c>
      <c r="J10876" s="21" t="s">
        <v>129926</v>
      </c>
    </row>
    <row r="10877" spans="1:10" ht="44" customHeight="1">
      <c r="A10877" s="19" t="s">
        <v>129927</v>
      </c>
      <c r="B10877" s="24">
        <v>14</v>
      </c>
      <c r="C10877" s="22">
        <v>21</v>
      </c>
      <c r="D10877" s="21" t="s">
        <v>117043</v>
      </c>
      <c r="E10877" s="21" t="s">
        <v>117044</v>
      </c>
      <c r="F10877" s="21" t="s">
        <v>14743</v>
      </c>
      <c r="G10877" s="22">
        <v>1</v>
      </c>
      <c r="H10877" s="22">
        <v>16</v>
      </c>
      <c r="I10877" s="22">
        <v>21</v>
      </c>
      <c r="J10877" s="21" t="s">
        <v>129928</v>
      </c>
    </row>
    <row r="10878" spans="1:10" ht="32" customHeight="1">
      <c r="A10878" s="19" t="s">
        <v>129929</v>
      </c>
      <c r="B10878" s="24">
        <v>24</v>
      </c>
      <c r="C10878" s="22">
        <v>15</v>
      </c>
      <c r="D10878" s="21" t="s">
        <v>101772</v>
      </c>
      <c r="E10878" s="21" t="s">
        <v>101773</v>
      </c>
      <c r="F10878" s="21" t="s">
        <v>101554</v>
      </c>
      <c r="G10878" s="22">
        <v>10</v>
      </c>
      <c r="H10878" s="22">
        <v>0</v>
      </c>
      <c r="I10878" s="22">
        <v>0</v>
      </c>
      <c r="J10878" s="21" t="s">
        <v>129930</v>
      </c>
    </row>
    <row r="10879" spans="1:10" ht="32" customHeight="1">
      <c r="A10879" s="19" t="s">
        <v>129931</v>
      </c>
      <c r="B10879" s="24">
        <v>24</v>
      </c>
      <c r="C10879" s="22">
        <v>16</v>
      </c>
      <c r="D10879" s="21" t="s">
        <v>114810</v>
      </c>
      <c r="E10879" s="21" t="s">
        <v>114811</v>
      </c>
      <c r="F10879" s="21" t="s">
        <v>101945</v>
      </c>
      <c r="G10879" s="22">
        <v>1</v>
      </c>
      <c r="H10879" s="22">
        <v>9</v>
      </c>
      <c r="I10879" s="22">
        <v>20</v>
      </c>
      <c r="J10879" s="21" t="s">
        <v>129932</v>
      </c>
    </row>
    <row r="10880" spans="1:10" ht="32" customHeight="1">
      <c r="A10880" s="19" t="s">
        <v>129933</v>
      </c>
      <c r="B10880" s="24">
        <v>27</v>
      </c>
      <c r="C10880" s="22">
        <v>15</v>
      </c>
      <c r="D10880" s="21" t="s">
        <v>114555</v>
      </c>
      <c r="E10880" s="21" t="s">
        <v>114556</v>
      </c>
      <c r="F10880" s="21" t="s">
        <v>14739</v>
      </c>
      <c r="G10880" s="22">
        <v>10</v>
      </c>
      <c r="H10880" s="22">
        <v>0</v>
      </c>
      <c r="I10880" s="22">
        <v>0</v>
      </c>
      <c r="J10880" s="21" t="s">
        <v>129934</v>
      </c>
    </row>
    <row r="10881" spans="1:10" ht="32" customHeight="1">
      <c r="A10881" s="19" t="s">
        <v>129935</v>
      </c>
      <c r="B10881" s="24">
        <v>18</v>
      </c>
      <c r="C10881" s="22">
        <v>15</v>
      </c>
      <c r="D10881" s="21" t="s">
        <v>129936</v>
      </c>
      <c r="E10881" s="21" t="s">
        <v>129937</v>
      </c>
      <c r="F10881" s="21" t="s">
        <v>101554</v>
      </c>
      <c r="G10881" s="22">
        <v>10</v>
      </c>
      <c r="H10881" s="22">
        <v>0</v>
      </c>
      <c r="I10881" s="22">
        <v>0</v>
      </c>
      <c r="J10881" s="21" t="s">
        <v>129938</v>
      </c>
    </row>
    <row r="10882" spans="1:10" ht="32" customHeight="1">
      <c r="A10882" s="19" t="s">
        <v>129939</v>
      </c>
      <c r="B10882" s="24">
        <v>22</v>
      </c>
      <c r="C10882" s="22">
        <v>48</v>
      </c>
      <c r="D10882" s="21" t="s">
        <v>108586</v>
      </c>
      <c r="E10882" s="21" t="s">
        <v>108587</v>
      </c>
      <c r="F10882" s="21" t="s">
        <v>129940</v>
      </c>
      <c r="G10882" s="22">
        <v>11</v>
      </c>
      <c r="H10882" s="22">
        <v>10</v>
      </c>
      <c r="I10882" s="22">
        <v>15</v>
      </c>
      <c r="J10882" s="21" t="s">
        <v>129941</v>
      </c>
    </row>
    <row r="10883" spans="1:10" ht="32" customHeight="1">
      <c r="A10883" s="19" t="s">
        <v>129942</v>
      </c>
      <c r="B10883" s="24">
        <v>19</v>
      </c>
      <c r="C10883" s="22">
        <v>24</v>
      </c>
      <c r="D10883" s="21" t="s">
        <v>129943</v>
      </c>
      <c r="E10883" s="21" t="s">
        <v>129944</v>
      </c>
      <c r="F10883" s="21" t="s">
        <v>103671</v>
      </c>
      <c r="G10883" s="22">
        <v>8</v>
      </c>
      <c r="H10883" s="22">
        <v>12</v>
      </c>
      <c r="I10883" s="22">
        <v>18</v>
      </c>
      <c r="J10883" s="21" t="s">
        <v>129945</v>
      </c>
    </row>
    <row r="10884" spans="1:10" ht="32" customHeight="1">
      <c r="A10884" s="19" t="s">
        <v>129946</v>
      </c>
      <c r="B10884" s="24">
        <v>22</v>
      </c>
      <c r="C10884" s="22">
        <v>16</v>
      </c>
      <c r="D10884" s="21" t="s">
        <v>112488</v>
      </c>
      <c r="E10884" s="21" t="s">
        <v>112489</v>
      </c>
      <c r="F10884" s="21" t="s">
        <v>101945</v>
      </c>
      <c r="G10884" s="22">
        <v>1</v>
      </c>
      <c r="H10884" s="22">
        <v>11</v>
      </c>
      <c r="I10884" s="22">
        <v>18</v>
      </c>
      <c r="J10884" s="21" t="s">
        <v>117211</v>
      </c>
    </row>
    <row r="10885" spans="1:10" ht="32" customHeight="1">
      <c r="A10885" s="19" t="s">
        <v>129947</v>
      </c>
      <c r="B10885" s="24">
        <v>22</v>
      </c>
      <c r="C10885" s="22">
        <v>16</v>
      </c>
      <c r="D10885" s="21" t="s">
        <v>102588</v>
      </c>
      <c r="E10885" s="21" t="s">
        <v>102589</v>
      </c>
      <c r="F10885" s="21" t="s">
        <v>101533</v>
      </c>
      <c r="G10885" s="22">
        <v>1</v>
      </c>
      <c r="H10885" s="22">
        <v>11</v>
      </c>
      <c r="I10885" s="22">
        <v>16</v>
      </c>
      <c r="J10885" s="21" t="s">
        <v>116179</v>
      </c>
    </row>
    <row r="10886" spans="1:10" ht="32" customHeight="1">
      <c r="A10886" s="19" t="s">
        <v>129948</v>
      </c>
      <c r="B10886" s="24">
        <v>21</v>
      </c>
      <c r="C10886" s="22">
        <v>15</v>
      </c>
      <c r="D10886" s="21" t="s">
        <v>107978</v>
      </c>
      <c r="E10886" s="21" t="s">
        <v>107979</v>
      </c>
      <c r="F10886" s="21" t="s">
        <v>101563</v>
      </c>
      <c r="G10886" s="22">
        <v>10</v>
      </c>
      <c r="H10886" s="22">
        <v>0</v>
      </c>
      <c r="I10886" s="22">
        <v>0</v>
      </c>
      <c r="J10886" s="21" t="s">
        <v>129949</v>
      </c>
    </row>
    <row r="10887" spans="1:10" ht="32" customHeight="1">
      <c r="A10887" s="19" t="s">
        <v>129950</v>
      </c>
      <c r="B10887" s="24">
        <v>20</v>
      </c>
      <c r="C10887" s="22">
        <v>15</v>
      </c>
      <c r="D10887" s="21" t="s">
        <v>102748</v>
      </c>
      <c r="E10887" s="21" t="s">
        <v>102749</v>
      </c>
      <c r="F10887" s="21" t="s">
        <v>101568</v>
      </c>
      <c r="G10887" s="22">
        <v>10</v>
      </c>
      <c r="H10887" s="22">
        <v>0</v>
      </c>
      <c r="I10887" s="22">
        <v>0</v>
      </c>
      <c r="J10887" s="21" t="s">
        <v>102750</v>
      </c>
    </row>
    <row r="10888" spans="1:10" ht="44" customHeight="1">
      <c r="A10888" s="19" t="s">
        <v>129951</v>
      </c>
      <c r="B10888" s="24">
        <v>27</v>
      </c>
      <c r="C10888" s="22">
        <v>25</v>
      </c>
      <c r="D10888" s="21" t="s">
        <v>103936</v>
      </c>
      <c r="E10888" s="21" t="s">
        <v>103937</v>
      </c>
      <c r="F10888" s="21" t="s">
        <v>102433</v>
      </c>
      <c r="G10888" s="22">
        <v>1</v>
      </c>
      <c r="H10888" s="22">
        <v>20</v>
      </c>
      <c r="I10888" s="22">
        <v>34</v>
      </c>
      <c r="J10888" s="21" t="s">
        <v>114163</v>
      </c>
    </row>
    <row r="10889" spans="1:10" ht="32" customHeight="1">
      <c r="A10889" s="19" t="s">
        <v>129952</v>
      </c>
      <c r="B10889" s="24">
        <v>13</v>
      </c>
      <c r="C10889" s="22">
        <v>15</v>
      </c>
      <c r="D10889" s="21" t="s">
        <v>129953</v>
      </c>
      <c r="E10889" s="21" t="s">
        <v>129954</v>
      </c>
      <c r="F10889" s="21" t="s">
        <v>14739</v>
      </c>
      <c r="G10889" s="22">
        <v>10</v>
      </c>
      <c r="H10889" s="22">
        <v>0</v>
      </c>
      <c r="I10889" s="22">
        <v>0</v>
      </c>
      <c r="J10889" s="21" t="s">
        <v>129955</v>
      </c>
    </row>
    <row r="10890" spans="1:10" ht="20" customHeight="1">
      <c r="A10890" s="27">
        <v>-999</v>
      </c>
      <c r="B10890" s="24">
        <v>-999</v>
      </c>
      <c r="C10890" s="22">
        <v>-999</v>
      </c>
      <c r="D10890" s="22">
        <v>-999</v>
      </c>
      <c r="E10890" s="22">
        <v>-999</v>
      </c>
      <c r="F10890" s="22">
        <v>-999</v>
      </c>
      <c r="G10890" s="22">
        <v>-999</v>
      </c>
      <c r="H10890" s="22">
        <v>-999</v>
      </c>
      <c r="I10890" s="22">
        <v>-999</v>
      </c>
      <c r="J10890" s="22">
        <v>-999</v>
      </c>
    </row>
    <row r="10891" spans="1:10" ht="32" customHeight="1">
      <c r="A10891" s="19" t="s">
        <v>129956</v>
      </c>
      <c r="B10891" s="24">
        <v>26</v>
      </c>
      <c r="C10891" s="22">
        <v>15</v>
      </c>
      <c r="D10891" s="21" t="s">
        <v>129957</v>
      </c>
      <c r="E10891" s="21" t="s">
        <v>129958</v>
      </c>
      <c r="F10891" s="21" t="s">
        <v>101554</v>
      </c>
      <c r="G10891" s="22">
        <v>10</v>
      </c>
      <c r="H10891" s="22">
        <v>0</v>
      </c>
      <c r="I10891" s="22">
        <v>0</v>
      </c>
      <c r="J10891" s="21" t="s">
        <v>129959</v>
      </c>
    </row>
    <row r="10892" spans="1:10" ht="32" customHeight="1">
      <c r="A10892" s="19" t="s">
        <v>129960</v>
      </c>
      <c r="B10892" s="24">
        <v>29</v>
      </c>
      <c r="C10892" s="22">
        <v>15</v>
      </c>
      <c r="D10892" s="21" t="s">
        <v>112368</v>
      </c>
      <c r="E10892" s="21" t="s">
        <v>112369</v>
      </c>
      <c r="F10892" s="21" t="s">
        <v>101554</v>
      </c>
      <c r="G10892" s="22">
        <v>10</v>
      </c>
      <c r="H10892" s="22">
        <v>0</v>
      </c>
      <c r="I10892" s="22">
        <v>0</v>
      </c>
      <c r="J10892" s="21" t="s">
        <v>129961</v>
      </c>
    </row>
    <row r="10893" spans="1:10" ht="32" customHeight="1">
      <c r="A10893" s="19" t="s">
        <v>129962</v>
      </c>
      <c r="B10893" s="24">
        <v>20</v>
      </c>
      <c r="C10893" s="22">
        <v>15</v>
      </c>
      <c r="D10893" s="21" t="s">
        <v>102748</v>
      </c>
      <c r="E10893" s="21" t="s">
        <v>102749</v>
      </c>
      <c r="F10893" s="21" t="s">
        <v>101554</v>
      </c>
      <c r="G10893" s="22">
        <v>10</v>
      </c>
      <c r="H10893" s="22">
        <v>0</v>
      </c>
      <c r="I10893" s="22">
        <v>0</v>
      </c>
      <c r="J10893" s="21" t="s">
        <v>127665</v>
      </c>
    </row>
    <row r="10894" spans="1:10" ht="32" customHeight="1">
      <c r="A10894" s="19" t="s">
        <v>129963</v>
      </c>
      <c r="B10894" s="24">
        <v>19</v>
      </c>
      <c r="C10894" s="22">
        <v>15</v>
      </c>
      <c r="D10894" s="21" t="s">
        <v>110069</v>
      </c>
      <c r="E10894" s="21" t="s">
        <v>110070</v>
      </c>
      <c r="F10894" s="21" t="s">
        <v>101568</v>
      </c>
      <c r="G10894" s="22">
        <v>1</v>
      </c>
      <c r="H10894" s="22">
        <v>10</v>
      </c>
      <c r="I10894" s="22">
        <v>15</v>
      </c>
      <c r="J10894" s="21" t="s">
        <v>129964</v>
      </c>
    </row>
    <row r="10895" spans="1:10" ht="32" customHeight="1">
      <c r="A10895" s="19" t="s">
        <v>129965</v>
      </c>
      <c r="B10895" s="24">
        <v>14</v>
      </c>
      <c r="C10895" s="22">
        <v>16</v>
      </c>
      <c r="D10895" s="21" t="s">
        <v>129966</v>
      </c>
      <c r="E10895" s="21" t="s">
        <v>129967</v>
      </c>
      <c r="F10895" s="21" t="s">
        <v>101533</v>
      </c>
      <c r="G10895" s="22">
        <v>2</v>
      </c>
      <c r="H10895" s="22">
        <v>10</v>
      </c>
      <c r="I10895" s="22">
        <v>18</v>
      </c>
      <c r="J10895" s="21" t="s">
        <v>129968</v>
      </c>
    </row>
    <row r="10896" spans="1:10" ht="32" customHeight="1">
      <c r="A10896" s="19" t="s">
        <v>129969</v>
      </c>
      <c r="B10896" s="24">
        <v>27</v>
      </c>
      <c r="C10896" s="22">
        <v>15</v>
      </c>
      <c r="D10896" s="21" t="s">
        <v>129970</v>
      </c>
      <c r="E10896" s="21" t="s">
        <v>129971</v>
      </c>
      <c r="F10896" s="21" t="s">
        <v>101694</v>
      </c>
      <c r="G10896" s="22">
        <v>1</v>
      </c>
      <c r="H10896" s="22">
        <v>8</v>
      </c>
      <c r="I10896" s="22">
        <v>17</v>
      </c>
      <c r="J10896" s="21" t="s">
        <v>129972</v>
      </c>
    </row>
    <row r="10897" spans="1:10" ht="32" customHeight="1">
      <c r="A10897" s="19" t="s">
        <v>129973</v>
      </c>
      <c r="B10897" s="24">
        <v>20</v>
      </c>
      <c r="C10897" s="22">
        <v>15</v>
      </c>
      <c r="D10897" s="21" t="s">
        <v>106367</v>
      </c>
      <c r="E10897" s="21" t="s">
        <v>106368</v>
      </c>
      <c r="F10897" s="21" t="s">
        <v>101554</v>
      </c>
      <c r="G10897" s="22">
        <v>10</v>
      </c>
      <c r="H10897" s="22">
        <v>0</v>
      </c>
      <c r="I10897" s="22">
        <v>0</v>
      </c>
      <c r="J10897" s="21" t="s">
        <v>129974</v>
      </c>
    </row>
    <row r="10898" spans="1:10" ht="32" customHeight="1">
      <c r="A10898" s="19" t="s">
        <v>129975</v>
      </c>
      <c r="B10898" s="24">
        <v>38</v>
      </c>
      <c r="C10898" s="22">
        <v>15</v>
      </c>
      <c r="D10898" s="21" t="s">
        <v>102972</v>
      </c>
      <c r="E10898" s="21" t="s">
        <v>102973</v>
      </c>
      <c r="F10898" s="21" t="s">
        <v>14739</v>
      </c>
      <c r="G10898" s="22">
        <v>10</v>
      </c>
      <c r="H10898" s="22">
        <v>0</v>
      </c>
      <c r="I10898" s="22">
        <v>0</v>
      </c>
      <c r="J10898" s="21" t="s">
        <v>129976</v>
      </c>
    </row>
    <row r="10899" spans="1:10" ht="44" customHeight="1">
      <c r="A10899" s="19" t="s">
        <v>129977</v>
      </c>
      <c r="B10899" s="24">
        <v>34</v>
      </c>
      <c r="C10899" s="22">
        <v>27</v>
      </c>
      <c r="D10899" s="21" t="s">
        <v>113517</v>
      </c>
      <c r="E10899" s="21" t="s">
        <v>113518</v>
      </c>
      <c r="F10899" s="21" t="s">
        <v>101945</v>
      </c>
      <c r="G10899" s="22">
        <v>1</v>
      </c>
      <c r="H10899" s="22">
        <v>9</v>
      </c>
      <c r="I10899" s="22">
        <v>14</v>
      </c>
      <c r="J10899" s="21" t="s">
        <v>129978</v>
      </c>
    </row>
    <row r="10900" spans="1:10" ht="32" customHeight="1">
      <c r="A10900" s="19" t="s">
        <v>129979</v>
      </c>
      <c r="B10900" s="24">
        <v>26</v>
      </c>
      <c r="C10900" s="22">
        <v>15</v>
      </c>
      <c r="D10900" s="21" t="s">
        <v>106595</v>
      </c>
      <c r="E10900" s="21" t="s">
        <v>106596</v>
      </c>
      <c r="F10900" s="21" t="s">
        <v>101563</v>
      </c>
      <c r="G10900" s="22">
        <v>10</v>
      </c>
      <c r="H10900" s="22">
        <v>0</v>
      </c>
      <c r="I10900" s="22">
        <v>0</v>
      </c>
      <c r="J10900" s="21" t="s">
        <v>129980</v>
      </c>
    </row>
    <row r="10901" spans="1:10" ht="32" customHeight="1">
      <c r="A10901" s="19" t="s">
        <v>129981</v>
      </c>
      <c r="B10901" s="24">
        <v>26</v>
      </c>
      <c r="C10901" s="22">
        <v>15</v>
      </c>
      <c r="D10901" s="21" t="s">
        <v>113879</v>
      </c>
      <c r="E10901" s="21" t="s">
        <v>113880</v>
      </c>
      <c r="F10901" s="21" t="s">
        <v>101554</v>
      </c>
      <c r="G10901" s="22">
        <v>10</v>
      </c>
      <c r="H10901" s="22">
        <v>0</v>
      </c>
      <c r="I10901" s="22">
        <v>0</v>
      </c>
      <c r="J10901" s="21" t="s">
        <v>129982</v>
      </c>
    </row>
    <row r="10902" spans="1:10" ht="32" customHeight="1">
      <c r="A10902" s="19" t="s">
        <v>129983</v>
      </c>
      <c r="B10902" s="24">
        <v>16</v>
      </c>
      <c r="C10902" s="22">
        <v>26</v>
      </c>
      <c r="D10902" s="21" t="s">
        <v>105446</v>
      </c>
      <c r="E10902" s="21" t="s">
        <v>105447</v>
      </c>
      <c r="F10902" s="21" t="s">
        <v>115488</v>
      </c>
      <c r="G10902" s="22">
        <v>12</v>
      </c>
      <c r="H10902" s="22">
        <v>10</v>
      </c>
      <c r="I10902" s="22">
        <v>17</v>
      </c>
      <c r="J10902" s="21" t="s">
        <v>129984</v>
      </c>
    </row>
    <row r="10903" spans="1:10" ht="32" customHeight="1">
      <c r="A10903" s="19" t="s">
        <v>129985</v>
      </c>
      <c r="B10903" s="24">
        <v>20</v>
      </c>
      <c r="C10903" s="22">
        <v>15</v>
      </c>
      <c r="D10903" s="21" t="s">
        <v>128392</v>
      </c>
      <c r="E10903" s="21" t="s">
        <v>128393</v>
      </c>
      <c r="F10903" s="21" t="s">
        <v>101554</v>
      </c>
      <c r="G10903" s="22">
        <v>10</v>
      </c>
      <c r="H10903" s="22">
        <v>0</v>
      </c>
      <c r="I10903" s="22">
        <v>0</v>
      </c>
      <c r="J10903" s="21" t="s">
        <v>128394</v>
      </c>
    </row>
    <row r="10904" spans="1:10" ht="32" customHeight="1">
      <c r="A10904" s="19" t="s">
        <v>129986</v>
      </c>
      <c r="B10904" s="24">
        <v>27</v>
      </c>
      <c r="C10904" s="22">
        <v>15</v>
      </c>
      <c r="D10904" s="21" t="s">
        <v>129987</v>
      </c>
      <c r="E10904" s="21" t="s">
        <v>129988</v>
      </c>
      <c r="F10904" s="21" t="s">
        <v>101694</v>
      </c>
      <c r="G10904" s="22">
        <v>10</v>
      </c>
      <c r="H10904" s="22">
        <v>0</v>
      </c>
      <c r="I10904" s="22">
        <v>0</v>
      </c>
      <c r="J10904" s="21" t="s">
        <v>129989</v>
      </c>
    </row>
    <row r="10905" spans="1:10" ht="20" customHeight="1">
      <c r="A10905" s="27">
        <v>-999</v>
      </c>
      <c r="B10905" s="24">
        <v>-999</v>
      </c>
      <c r="C10905" s="22">
        <v>-999</v>
      </c>
      <c r="D10905" s="22">
        <v>-999</v>
      </c>
      <c r="E10905" s="22">
        <v>-999</v>
      </c>
      <c r="F10905" s="22">
        <v>-999</v>
      </c>
      <c r="G10905" s="22">
        <v>-999</v>
      </c>
      <c r="H10905" s="22">
        <v>-999</v>
      </c>
      <c r="I10905" s="22">
        <v>-999</v>
      </c>
      <c r="J10905" s="22">
        <v>-999</v>
      </c>
    </row>
    <row r="10906" spans="1:10" ht="44" customHeight="1">
      <c r="A10906" s="19" t="s">
        <v>129990</v>
      </c>
      <c r="B10906" s="24">
        <v>23</v>
      </c>
      <c r="C10906" s="22">
        <v>17</v>
      </c>
      <c r="D10906" s="21" t="s">
        <v>129991</v>
      </c>
      <c r="E10906" s="21" t="s">
        <v>129992</v>
      </c>
      <c r="F10906" s="21" t="s">
        <v>14743</v>
      </c>
      <c r="G10906" s="22">
        <v>1</v>
      </c>
      <c r="H10906" s="22">
        <v>6</v>
      </c>
      <c r="I10906" s="22">
        <v>17</v>
      </c>
      <c r="J10906" s="21" t="s">
        <v>129993</v>
      </c>
    </row>
    <row r="10907" spans="1:10" ht="32" customHeight="1">
      <c r="A10907" s="19" t="s">
        <v>129994</v>
      </c>
      <c r="B10907" s="24">
        <v>40</v>
      </c>
      <c r="C10907" s="22">
        <v>18</v>
      </c>
      <c r="D10907" s="21" t="s">
        <v>129995</v>
      </c>
      <c r="E10907" s="21" t="s">
        <v>129996</v>
      </c>
      <c r="F10907" s="21" t="s">
        <v>102727</v>
      </c>
      <c r="G10907" s="22">
        <v>5</v>
      </c>
      <c r="H10907" s="22">
        <v>9</v>
      </c>
      <c r="I10907" s="22">
        <v>18</v>
      </c>
      <c r="J10907" s="21" t="s">
        <v>129997</v>
      </c>
    </row>
    <row r="10908" spans="1:10" ht="32" customHeight="1">
      <c r="A10908" s="19" t="s">
        <v>129998</v>
      </c>
      <c r="B10908" s="24">
        <v>23</v>
      </c>
      <c r="C10908" s="22">
        <v>15</v>
      </c>
      <c r="D10908" s="21" t="s">
        <v>129999</v>
      </c>
      <c r="E10908" s="21" t="s">
        <v>130000</v>
      </c>
      <c r="F10908" s="21" t="s">
        <v>101554</v>
      </c>
      <c r="G10908" s="22">
        <v>10</v>
      </c>
      <c r="H10908" s="22">
        <v>0</v>
      </c>
      <c r="I10908" s="22">
        <v>0</v>
      </c>
      <c r="J10908" s="21" t="s">
        <v>130001</v>
      </c>
    </row>
    <row r="10909" spans="1:10" ht="32" customHeight="1">
      <c r="A10909" s="19" t="s">
        <v>130002</v>
      </c>
      <c r="B10909" s="24">
        <v>26</v>
      </c>
      <c r="C10909" s="22">
        <v>15</v>
      </c>
      <c r="D10909" s="21" t="s">
        <v>121481</v>
      </c>
      <c r="E10909" s="21" t="s">
        <v>121482</v>
      </c>
      <c r="F10909" s="21" t="s">
        <v>101522</v>
      </c>
      <c r="G10909" s="22">
        <v>10</v>
      </c>
      <c r="H10909" s="22">
        <v>0</v>
      </c>
      <c r="I10909" s="22">
        <v>0</v>
      </c>
      <c r="J10909" s="21" t="s">
        <v>121483</v>
      </c>
    </row>
    <row r="10910" spans="1:10" ht="32" customHeight="1">
      <c r="A10910" s="19" t="s">
        <v>130003</v>
      </c>
      <c r="B10910" s="24">
        <v>19</v>
      </c>
      <c r="C10910" s="22">
        <v>15</v>
      </c>
      <c r="D10910" s="21" t="s">
        <v>128912</v>
      </c>
      <c r="E10910" s="21" t="s">
        <v>128913</v>
      </c>
      <c r="F10910" s="21" t="s">
        <v>101554</v>
      </c>
      <c r="G10910" s="22">
        <v>10</v>
      </c>
      <c r="H10910" s="22">
        <v>0</v>
      </c>
      <c r="I10910" s="22">
        <v>0</v>
      </c>
      <c r="J10910" s="21" t="s">
        <v>130004</v>
      </c>
    </row>
    <row r="10911" spans="1:10" ht="32" customHeight="1">
      <c r="A10911" s="19" t="s">
        <v>130005</v>
      </c>
      <c r="B10911" s="24">
        <v>25</v>
      </c>
      <c r="C10911" s="22">
        <v>15</v>
      </c>
      <c r="D10911" s="21" t="s">
        <v>105412</v>
      </c>
      <c r="E10911" s="21" t="s">
        <v>105413</v>
      </c>
      <c r="F10911" s="21" t="s">
        <v>101554</v>
      </c>
      <c r="G10911" s="22">
        <v>10</v>
      </c>
      <c r="H10911" s="22">
        <v>0</v>
      </c>
      <c r="I10911" s="22">
        <v>0</v>
      </c>
      <c r="J10911" s="21" t="s">
        <v>125676</v>
      </c>
    </row>
    <row r="10912" spans="1:10" ht="32" customHeight="1">
      <c r="A10912" s="19" t="s">
        <v>130006</v>
      </c>
      <c r="B10912" s="24">
        <v>13</v>
      </c>
      <c r="C10912" s="22">
        <v>15</v>
      </c>
      <c r="D10912" s="21" t="s">
        <v>121365</v>
      </c>
      <c r="E10912" s="21" t="s">
        <v>121366</v>
      </c>
      <c r="F10912" s="21" t="s">
        <v>101528</v>
      </c>
      <c r="G10912" s="22">
        <v>10</v>
      </c>
      <c r="H10912" s="22">
        <v>0</v>
      </c>
      <c r="I10912" s="22">
        <v>0</v>
      </c>
      <c r="J10912" s="21" t="s">
        <v>130007</v>
      </c>
    </row>
    <row r="10913" spans="1:10" ht="32" customHeight="1">
      <c r="A10913" s="19" t="s">
        <v>130008</v>
      </c>
      <c r="B10913" s="24">
        <v>12</v>
      </c>
      <c r="C10913" s="22">
        <v>15</v>
      </c>
      <c r="D10913" s="21" t="s">
        <v>129624</v>
      </c>
      <c r="E10913" s="21" t="s">
        <v>129625</v>
      </c>
      <c r="F10913" s="22">
        <v>0</v>
      </c>
      <c r="G10913" s="22">
        <v>10</v>
      </c>
      <c r="H10913" s="22">
        <v>0</v>
      </c>
      <c r="I10913" s="22">
        <v>0</v>
      </c>
      <c r="J10913" s="21" t="s">
        <v>130009</v>
      </c>
    </row>
    <row r="10914" spans="1:10" ht="32" customHeight="1">
      <c r="A10914" s="19" t="s">
        <v>130010</v>
      </c>
      <c r="B10914" s="24">
        <v>13</v>
      </c>
      <c r="C10914" s="22">
        <v>15</v>
      </c>
      <c r="D10914" s="21" t="s">
        <v>130011</v>
      </c>
      <c r="E10914" s="21" t="s">
        <v>130012</v>
      </c>
      <c r="F10914" s="21" t="s">
        <v>101528</v>
      </c>
      <c r="G10914" s="22">
        <v>10</v>
      </c>
      <c r="H10914" s="22">
        <v>0</v>
      </c>
      <c r="I10914" s="22">
        <v>0</v>
      </c>
      <c r="J10914" s="21" t="s">
        <v>130013</v>
      </c>
    </row>
    <row r="10915" spans="1:10" ht="32" customHeight="1">
      <c r="A10915" s="19" t="s">
        <v>130014</v>
      </c>
      <c r="B10915" s="24">
        <v>27</v>
      </c>
      <c r="C10915" s="22">
        <v>23</v>
      </c>
      <c r="D10915" s="21" t="s">
        <v>112417</v>
      </c>
      <c r="E10915" s="21" t="s">
        <v>112418</v>
      </c>
      <c r="F10915" s="21" t="s">
        <v>102157</v>
      </c>
      <c r="G10915" s="22">
        <v>8</v>
      </c>
      <c r="H10915" s="22">
        <v>11</v>
      </c>
      <c r="I10915" s="22">
        <v>17</v>
      </c>
      <c r="J10915" s="21" t="s">
        <v>115931</v>
      </c>
    </row>
    <row r="10916" spans="1:10" ht="32" customHeight="1">
      <c r="A10916" s="19" t="s">
        <v>130015</v>
      </c>
      <c r="B10916" s="24">
        <v>19</v>
      </c>
      <c r="C10916" s="22">
        <v>15</v>
      </c>
      <c r="D10916" s="21" t="s">
        <v>112417</v>
      </c>
      <c r="E10916" s="21" t="s">
        <v>112418</v>
      </c>
      <c r="F10916" s="21" t="s">
        <v>101694</v>
      </c>
      <c r="G10916" s="22">
        <v>10</v>
      </c>
      <c r="H10916" s="22">
        <v>0</v>
      </c>
      <c r="I10916" s="22">
        <v>0</v>
      </c>
      <c r="J10916" s="21" t="s">
        <v>130016</v>
      </c>
    </row>
    <row r="10917" spans="1:10" ht="32" customHeight="1">
      <c r="A10917" s="19" t="s">
        <v>130017</v>
      </c>
      <c r="B10917" s="24">
        <v>20</v>
      </c>
      <c r="C10917" s="22">
        <v>15</v>
      </c>
      <c r="D10917" s="21" t="s">
        <v>101557</v>
      </c>
      <c r="E10917" s="21" t="s">
        <v>101558</v>
      </c>
      <c r="F10917" s="21" t="s">
        <v>101554</v>
      </c>
      <c r="G10917" s="22">
        <v>10</v>
      </c>
      <c r="H10917" s="22">
        <v>0</v>
      </c>
      <c r="I10917" s="22">
        <v>0</v>
      </c>
      <c r="J10917" s="21" t="s">
        <v>130018</v>
      </c>
    </row>
    <row r="10918" spans="1:10" ht="32" customHeight="1">
      <c r="A10918" s="19" t="s">
        <v>130019</v>
      </c>
      <c r="B10918" s="24">
        <v>12</v>
      </c>
      <c r="C10918" s="22">
        <v>15</v>
      </c>
      <c r="D10918" s="21" t="s">
        <v>119625</v>
      </c>
      <c r="E10918" s="21" t="s">
        <v>119626</v>
      </c>
      <c r="F10918" s="21" t="s">
        <v>101563</v>
      </c>
      <c r="G10918" s="22">
        <v>10</v>
      </c>
      <c r="H10918" s="22">
        <v>0</v>
      </c>
      <c r="I10918" s="22">
        <v>0</v>
      </c>
      <c r="J10918" s="21" t="s">
        <v>126348</v>
      </c>
    </row>
    <row r="10919" spans="1:10" ht="32" customHeight="1">
      <c r="A10919" s="19" t="s">
        <v>130020</v>
      </c>
      <c r="B10919" s="24">
        <v>25</v>
      </c>
      <c r="C10919" s="22">
        <v>15</v>
      </c>
      <c r="D10919" s="21" t="s">
        <v>102596</v>
      </c>
      <c r="E10919" s="21" t="s">
        <v>102597</v>
      </c>
      <c r="F10919" s="21" t="s">
        <v>101694</v>
      </c>
      <c r="G10919" s="22">
        <v>10</v>
      </c>
      <c r="H10919" s="22">
        <v>0</v>
      </c>
      <c r="I10919" s="22">
        <v>0</v>
      </c>
      <c r="J10919" s="21" t="s">
        <v>105873</v>
      </c>
    </row>
    <row r="10920" spans="1:10" ht="32" customHeight="1">
      <c r="A10920" s="19" t="s">
        <v>130021</v>
      </c>
      <c r="B10920" s="24">
        <v>13</v>
      </c>
      <c r="C10920" s="22">
        <v>15</v>
      </c>
      <c r="D10920" s="21" t="s">
        <v>105984</v>
      </c>
      <c r="E10920" s="21" t="s">
        <v>105985</v>
      </c>
      <c r="F10920" s="21" t="s">
        <v>101554</v>
      </c>
      <c r="G10920" s="22">
        <v>10</v>
      </c>
      <c r="H10920" s="22">
        <v>0</v>
      </c>
      <c r="I10920" s="22">
        <v>0</v>
      </c>
      <c r="J10920" s="21" t="s">
        <v>130022</v>
      </c>
    </row>
    <row r="10921" spans="1:10" ht="32" customHeight="1">
      <c r="A10921" s="19" t="s">
        <v>130023</v>
      </c>
      <c r="B10921" s="24">
        <v>21</v>
      </c>
      <c r="C10921" s="22">
        <v>32</v>
      </c>
      <c r="D10921" s="21" t="s">
        <v>111472</v>
      </c>
      <c r="E10921" s="21" t="s">
        <v>111473</v>
      </c>
      <c r="F10921" s="21" t="s">
        <v>103677</v>
      </c>
      <c r="G10921" s="22">
        <v>11</v>
      </c>
      <c r="H10921" s="22">
        <v>17</v>
      </c>
      <c r="I10921" s="22">
        <v>21</v>
      </c>
      <c r="J10921" s="21" t="s">
        <v>130024</v>
      </c>
    </row>
    <row r="10922" spans="1:10" ht="32" customHeight="1">
      <c r="A10922" s="19" t="s">
        <v>130025</v>
      </c>
      <c r="B10922" s="24">
        <v>30</v>
      </c>
      <c r="C10922" s="22">
        <v>32</v>
      </c>
      <c r="D10922" s="21" t="s">
        <v>111852</v>
      </c>
      <c r="E10922" s="21" t="s">
        <v>111853</v>
      </c>
      <c r="F10922" s="21" t="s">
        <v>108861</v>
      </c>
      <c r="G10922" s="22">
        <v>2</v>
      </c>
      <c r="H10922" s="22">
        <v>10</v>
      </c>
      <c r="I10922" s="22">
        <v>13</v>
      </c>
      <c r="J10922" s="21" t="s">
        <v>130026</v>
      </c>
    </row>
    <row r="10923" spans="1:10" ht="32" customHeight="1">
      <c r="A10923" s="19" t="s">
        <v>130027</v>
      </c>
      <c r="B10923" s="24">
        <v>43</v>
      </c>
      <c r="C10923" s="22">
        <v>17</v>
      </c>
      <c r="D10923" s="21" t="s">
        <v>121505</v>
      </c>
      <c r="E10923" s="21" t="s">
        <v>121506</v>
      </c>
      <c r="F10923" s="21" t="s">
        <v>101710</v>
      </c>
      <c r="G10923" s="22">
        <v>1</v>
      </c>
      <c r="H10923" s="22">
        <v>12</v>
      </c>
      <c r="I10923" s="22">
        <v>17</v>
      </c>
      <c r="J10923" s="21" t="s">
        <v>130028</v>
      </c>
    </row>
    <row r="10924" spans="1:10" ht="20" customHeight="1">
      <c r="A10924" s="27">
        <v>-999</v>
      </c>
      <c r="B10924" s="24">
        <v>-999</v>
      </c>
      <c r="C10924" s="22">
        <v>-999</v>
      </c>
      <c r="D10924" s="22">
        <v>-999</v>
      </c>
      <c r="E10924" s="22">
        <v>-999</v>
      </c>
      <c r="F10924" s="22">
        <v>-999</v>
      </c>
      <c r="G10924" s="22">
        <v>-999</v>
      </c>
      <c r="H10924" s="22">
        <v>-999</v>
      </c>
      <c r="I10924" s="22">
        <v>-999</v>
      </c>
      <c r="J10924" s="22">
        <v>-999</v>
      </c>
    </row>
    <row r="10925" spans="1:10" ht="32" customHeight="1">
      <c r="A10925" s="19" t="s">
        <v>130029</v>
      </c>
      <c r="B10925" s="24">
        <v>19</v>
      </c>
      <c r="C10925" s="22">
        <v>24</v>
      </c>
      <c r="D10925" s="21" t="s">
        <v>115049</v>
      </c>
      <c r="E10925" s="21" t="s">
        <v>115050</v>
      </c>
      <c r="F10925" s="21" t="s">
        <v>102449</v>
      </c>
      <c r="G10925" s="22">
        <v>7</v>
      </c>
      <c r="H10925" s="22">
        <v>13</v>
      </c>
      <c r="I10925" s="22">
        <v>21</v>
      </c>
      <c r="J10925" s="21" t="s">
        <v>130030</v>
      </c>
    </row>
    <row r="10926" spans="1:10" ht="32" customHeight="1">
      <c r="A10926" s="19" t="s">
        <v>130031</v>
      </c>
      <c r="B10926" s="24">
        <v>34</v>
      </c>
      <c r="C10926" s="22">
        <v>27</v>
      </c>
      <c r="D10926" s="21" t="s">
        <v>121790</v>
      </c>
      <c r="E10926" s="21" t="s">
        <v>121791</v>
      </c>
      <c r="F10926" s="21" t="s">
        <v>102171</v>
      </c>
      <c r="G10926" s="22">
        <v>1</v>
      </c>
      <c r="H10926" s="22">
        <v>22</v>
      </c>
      <c r="I10926" s="22">
        <v>45</v>
      </c>
      <c r="J10926" s="21" t="s">
        <v>130032</v>
      </c>
    </row>
    <row r="10927" spans="1:10" ht="32" customHeight="1">
      <c r="A10927" s="19" t="s">
        <v>130033</v>
      </c>
      <c r="B10927" s="24">
        <v>16</v>
      </c>
      <c r="C10927" s="22">
        <v>21</v>
      </c>
      <c r="D10927" s="21" t="s">
        <v>117566</v>
      </c>
      <c r="E10927" s="21" t="s">
        <v>117567</v>
      </c>
      <c r="F10927" s="21" t="s">
        <v>14817</v>
      </c>
      <c r="G10927" s="22">
        <v>6</v>
      </c>
      <c r="H10927" s="22">
        <v>11</v>
      </c>
      <c r="I10927" s="22">
        <v>19</v>
      </c>
      <c r="J10927" s="21" t="s">
        <v>130034</v>
      </c>
    </row>
    <row r="10928" spans="1:10" ht="32" customHeight="1">
      <c r="A10928" s="19" t="s">
        <v>130035</v>
      </c>
      <c r="B10928" s="24">
        <v>13</v>
      </c>
      <c r="C10928" s="22">
        <v>15</v>
      </c>
      <c r="D10928" s="21" t="s">
        <v>107783</v>
      </c>
      <c r="E10928" s="21" t="s">
        <v>107784</v>
      </c>
      <c r="F10928" s="21" t="s">
        <v>101528</v>
      </c>
      <c r="G10928" s="22">
        <v>10</v>
      </c>
      <c r="H10928" s="22">
        <v>0</v>
      </c>
      <c r="I10928" s="22">
        <v>0</v>
      </c>
      <c r="J10928" s="21" t="s">
        <v>130036</v>
      </c>
    </row>
    <row r="10929" spans="1:10" ht="32" customHeight="1">
      <c r="A10929" s="19" t="s">
        <v>130037</v>
      </c>
      <c r="B10929" s="24">
        <v>19</v>
      </c>
      <c r="C10929" s="22">
        <v>15</v>
      </c>
      <c r="D10929" s="21" t="s">
        <v>108006</v>
      </c>
      <c r="E10929" s="21" t="s">
        <v>108007</v>
      </c>
      <c r="F10929" s="21" t="s">
        <v>14739</v>
      </c>
      <c r="G10929" s="22">
        <v>10</v>
      </c>
      <c r="H10929" s="22">
        <v>0</v>
      </c>
      <c r="I10929" s="22">
        <v>0</v>
      </c>
      <c r="J10929" s="21" t="s">
        <v>130038</v>
      </c>
    </row>
    <row r="10930" spans="1:10" ht="32" customHeight="1">
      <c r="A10930" s="19" t="s">
        <v>130039</v>
      </c>
      <c r="B10930" s="24">
        <v>36</v>
      </c>
      <c r="C10930" s="22">
        <v>38</v>
      </c>
      <c r="D10930" s="21" t="s">
        <v>102395</v>
      </c>
      <c r="E10930" s="21" t="s">
        <v>102396</v>
      </c>
      <c r="F10930" s="21" t="s">
        <v>101533</v>
      </c>
      <c r="G10930" s="22">
        <v>9</v>
      </c>
      <c r="H10930" s="22">
        <v>25</v>
      </c>
      <c r="I10930" s="22">
        <v>41</v>
      </c>
      <c r="J10930" s="21" t="s">
        <v>130040</v>
      </c>
    </row>
    <row r="10931" spans="1:10" ht="32" customHeight="1">
      <c r="A10931" s="19" t="s">
        <v>130041</v>
      </c>
      <c r="B10931" s="24">
        <v>22</v>
      </c>
      <c r="C10931" s="22">
        <v>15</v>
      </c>
      <c r="D10931" s="21" t="s">
        <v>106333</v>
      </c>
      <c r="E10931" s="21" t="s">
        <v>106334</v>
      </c>
      <c r="F10931" s="21" t="s">
        <v>101522</v>
      </c>
      <c r="G10931" s="22">
        <v>10</v>
      </c>
      <c r="H10931" s="22">
        <v>0</v>
      </c>
      <c r="I10931" s="22">
        <v>0</v>
      </c>
      <c r="J10931" s="21" t="s">
        <v>130042</v>
      </c>
    </row>
    <row r="10932" spans="1:10" ht="20" customHeight="1">
      <c r="A10932" s="27">
        <v>-999</v>
      </c>
      <c r="B10932" s="24">
        <v>-999</v>
      </c>
      <c r="C10932" s="22">
        <v>-999</v>
      </c>
      <c r="D10932" s="22">
        <v>-999</v>
      </c>
      <c r="E10932" s="22">
        <v>-999</v>
      </c>
      <c r="F10932" s="22">
        <v>-999</v>
      </c>
      <c r="G10932" s="22">
        <v>-999</v>
      </c>
      <c r="H10932" s="22">
        <v>-999</v>
      </c>
      <c r="I10932" s="22">
        <v>-999</v>
      </c>
      <c r="J10932" s="22">
        <v>-999</v>
      </c>
    </row>
    <row r="10933" spans="1:10" ht="32" customHeight="1">
      <c r="A10933" s="19" t="s">
        <v>130043</v>
      </c>
      <c r="B10933" s="24">
        <v>31</v>
      </c>
      <c r="C10933" s="22">
        <v>19</v>
      </c>
      <c r="D10933" s="21" t="s">
        <v>109161</v>
      </c>
      <c r="E10933" s="21" t="s">
        <v>109162</v>
      </c>
      <c r="F10933" s="21" t="s">
        <v>101787</v>
      </c>
      <c r="G10933" s="22">
        <v>1</v>
      </c>
      <c r="H10933" s="22">
        <v>14</v>
      </c>
      <c r="I10933" s="22">
        <v>23</v>
      </c>
      <c r="J10933" s="21" t="s">
        <v>130044</v>
      </c>
    </row>
    <row r="10934" spans="1:10" ht="32" customHeight="1">
      <c r="A10934" s="19" t="s">
        <v>130045</v>
      </c>
      <c r="B10934" s="24">
        <v>39</v>
      </c>
      <c r="C10934" s="22">
        <v>15</v>
      </c>
      <c r="D10934" s="21" t="s">
        <v>103531</v>
      </c>
      <c r="E10934" s="21" t="s">
        <v>103532</v>
      </c>
      <c r="F10934" s="21" t="s">
        <v>101694</v>
      </c>
      <c r="G10934" s="22">
        <v>10</v>
      </c>
      <c r="H10934" s="22">
        <v>0</v>
      </c>
      <c r="I10934" s="22">
        <v>0</v>
      </c>
      <c r="J10934" s="21" t="s">
        <v>130046</v>
      </c>
    </row>
    <row r="10935" spans="1:10" ht="32" customHeight="1">
      <c r="A10935" s="19" t="s">
        <v>130047</v>
      </c>
      <c r="B10935" s="24">
        <v>26</v>
      </c>
      <c r="C10935" s="22">
        <v>19</v>
      </c>
      <c r="D10935" s="21" t="s">
        <v>102106</v>
      </c>
      <c r="E10935" s="21" t="s">
        <v>102107</v>
      </c>
      <c r="F10935" s="21" t="s">
        <v>102114</v>
      </c>
      <c r="G10935" s="22">
        <v>1</v>
      </c>
      <c r="H10935" s="22">
        <v>14</v>
      </c>
      <c r="I10935" s="22">
        <v>23</v>
      </c>
      <c r="J10935" s="21" t="s">
        <v>130048</v>
      </c>
    </row>
    <row r="10936" spans="1:10" ht="32" customHeight="1">
      <c r="A10936" s="19" t="s">
        <v>130049</v>
      </c>
      <c r="B10936" s="24">
        <v>29</v>
      </c>
      <c r="C10936" s="22">
        <v>24</v>
      </c>
      <c r="D10936" s="21" t="s">
        <v>110607</v>
      </c>
      <c r="E10936" s="21" t="s">
        <v>110608</v>
      </c>
      <c r="F10936" s="21" t="s">
        <v>102065</v>
      </c>
      <c r="G10936" s="22">
        <v>1</v>
      </c>
      <c r="H10936" s="22">
        <v>19</v>
      </c>
      <c r="I10936" s="22">
        <v>37</v>
      </c>
      <c r="J10936" s="21" t="s">
        <v>130050</v>
      </c>
    </row>
    <row r="10937" spans="1:10" ht="32" customHeight="1">
      <c r="A10937" s="19" t="s">
        <v>130051</v>
      </c>
      <c r="B10937" s="24">
        <v>18</v>
      </c>
      <c r="C10937" s="22">
        <v>15</v>
      </c>
      <c r="D10937" s="21" t="s">
        <v>115979</v>
      </c>
      <c r="E10937" s="21" t="s">
        <v>115980</v>
      </c>
      <c r="F10937" s="21" t="s">
        <v>101554</v>
      </c>
      <c r="G10937" s="22">
        <v>10</v>
      </c>
      <c r="H10937" s="22">
        <v>0</v>
      </c>
      <c r="I10937" s="22">
        <v>0</v>
      </c>
      <c r="J10937" s="21" t="s">
        <v>129865</v>
      </c>
    </row>
    <row r="10938" spans="1:10" ht="32" customHeight="1">
      <c r="A10938" s="19" t="s">
        <v>130052</v>
      </c>
      <c r="B10938" s="24">
        <v>19</v>
      </c>
      <c r="C10938" s="22">
        <v>15</v>
      </c>
      <c r="D10938" s="21" t="s">
        <v>106282</v>
      </c>
      <c r="E10938" s="21" t="s">
        <v>106283</v>
      </c>
      <c r="F10938" s="21" t="s">
        <v>101563</v>
      </c>
      <c r="G10938" s="22">
        <v>10</v>
      </c>
      <c r="H10938" s="22">
        <v>0</v>
      </c>
      <c r="I10938" s="22">
        <v>0</v>
      </c>
      <c r="J10938" s="21" t="s">
        <v>122299</v>
      </c>
    </row>
    <row r="10939" spans="1:10" ht="32" customHeight="1">
      <c r="A10939" s="19" t="s">
        <v>130053</v>
      </c>
      <c r="B10939" s="24">
        <v>12</v>
      </c>
      <c r="C10939" s="22">
        <v>15</v>
      </c>
      <c r="D10939" s="21" t="s">
        <v>108725</v>
      </c>
      <c r="E10939" s="21" t="s">
        <v>108726</v>
      </c>
      <c r="F10939" s="21" t="s">
        <v>101554</v>
      </c>
      <c r="G10939" s="22">
        <v>10</v>
      </c>
      <c r="H10939" s="22">
        <v>0</v>
      </c>
      <c r="I10939" s="22">
        <v>0</v>
      </c>
      <c r="J10939" s="21" t="s">
        <v>130054</v>
      </c>
    </row>
    <row r="10940" spans="1:10" ht="32" customHeight="1">
      <c r="A10940" s="19" t="s">
        <v>130055</v>
      </c>
      <c r="B10940" s="24">
        <v>34</v>
      </c>
      <c r="C10940" s="22">
        <v>28</v>
      </c>
      <c r="D10940" s="21" t="s">
        <v>121577</v>
      </c>
      <c r="E10940" s="21" t="s">
        <v>121578</v>
      </c>
      <c r="F10940" s="21" t="s">
        <v>102868</v>
      </c>
      <c r="G10940" s="22">
        <v>1</v>
      </c>
      <c r="H10940" s="22">
        <v>23</v>
      </c>
      <c r="I10940" s="22">
        <v>35</v>
      </c>
      <c r="J10940" s="21" t="s">
        <v>130056</v>
      </c>
    </row>
    <row r="10941" spans="1:10" ht="32" customHeight="1">
      <c r="A10941" s="19" t="s">
        <v>130057</v>
      </c>
      <c r="B10941" s="24">
        <v>26</v>
      </c>
      <c r="C10941" s="22">
        <v>16</v>
      </c>
      <c r="D10941" s="21" t="s">
        <v>115160</v>
      </c>
      <c r="E10941" s="21" t="s">
        <v>115161</v>
      </c>
      <c r="F10941" s="21" t="s">
        <v>101533</v>
      </c>
      <c r="G10941" s="22">
        <v>3</v>
      </c>
      <c r="H10941" s="22">
        <v>9</v>
      </c>
      <c r="I10941" s="22">
        <v>15</v>
      </c>
      <c r="J10941" s="21" t="s">
        <v>130058</v>
      </c>
    </row>
    <row r="10942" spans="1:10" ht="44" customHeight="1">
      <c r="A10942" s="19" t="s">
        <v>130059</v>
      </c>
      <c r="B10942" s="24">
        <v>20</v>
      </c>
      <c r="C10942" s="22">
        <v>15</v>
      </c>
      <c r="D10942" s="21" t="s">
        <v>106182</v>
      </c>
      <c r="E10942" s="21" t="s">
        <v>106183</v>
      </c>
      <c r="F10942" s="21" t="s">
        <v>101694</v>
      </c>
      <c r="G10942" s="22">
        <v>10</v>
      </c>
      <c r="H10942" s="22">
        <v>0</v>
      </c>
      <c r="I10942" s="22">
        <v>0</v>
      </c>
      <c r="J10942" s="21" t="s">
        <v>130060</v>
      </c>
    </row>
    <row r="10943" spans="1:10" ht="44" customHeight="1">
      <c r="A10943" s="19" t="s">
        <v>130061</v>
      </c>
      <c r="B10943" s="24">
        <v>28</v>
      </c>
      <c r="C10943" s="22">
        <v>22</v>
      </c>
      <c r="D10943" s="21" t="s">
        <v>130062</v>
      </c>
      <c r="E10943" s="21" t="s">
        <v>130063</v>
      </c>
      <c r="F10943" s="21" t="s">
        <v>102559</v>
      </c>
      <c r="G10943" s="22">
        <v>6</v>
      </c>
      <c r="H10943" s="22">
        <v>12</v>
      </c>
      <c r="I10943" s="22">
        <v>22</v>
      </c>
      <c r="J10943" s="21" t="s">
        <v>130064</v>
      </c>
    </row>
    <row r="10944" spans="1:10" ht="44" customHeight="1">
      <c r="A10944" s="19" t="s">
        <v>130065</v>
      </c>
      <c r="B10944" s="24">
        <v>13</v>
      </c>
      <c r="C10944" s="22">
        <v>16</v>
      </c>
      <c r="D10944" s="21" t="s">
        <v>112938</v>
      </c>
      <c r="E10944" s="21" t="s">
        <v>112939</v>
      </c>
      <c r="F10944" s="21" t="s">
        <v>102257</v>
      </c>
      <c r="G10944" s="22">
        <v>3</v>
      </c>
      <c r="H10944" s="22">
        <v>9</v>
      </c>
      <c r="I10944" s="22">
        <v>16</v>
      </c>
      <c r="J10944" s="21" t="s">
        <v>130066</v>
      </c>
    </row>
    <row r="10945" spans="1:10" ht="44" customHeight="1">
      <c r="A10945" s="19" t="s">
        <v>130067</v>
      </c>
      <c r="B10945" s="24">
        <v>17</v>
      </c>
      <c r="C10945" s="22">
        <v>15</v>
      </c>
      <c r="D10945" s="21" t="s">
        <v>113543</v>
      </c>
      <c r="E10945" s="21" t="s">
        <v>113544</v>
      </c>
      <c r="F10945" s="21" t="s">
        <v>101554</v>
      </c>
      <c r="G10945" s="22">
        <v>10</v>
      </c>
      <c r="H10945" s="22">
        <v>0</v>
      </c>
      <c r="I10945" s="22">
        <v>0</v>
      </c>
      <c r="J10945" s="21" t="s">
        <v>130068</v>
      </c>
    </row>
    <row r="10946" spans="1:10" ht="44" customHeight="1">
      <c r="A10946" s="19" t="s">
        <v>130069</v>
      </c>
      <c r="B10946" s="24">
        <v>25</v>
      </c>
      <c r="C10946" s="22">
        <v>16</v>
      </c>
      <c r="D10946" s="21" t="s">
        <v>104912</v>
      </c>
      <c r="E10946" s="21" t="s">
        <v>104913</v>
      </c>
      <c r="F10946" s="21" t="s">
        <v>101533</v>
      </c>
      <c r="G10946" s="22">
        <v>1</v>
      </c>
      <c r="H10946" s="22">
        <v>9</v>
      </c>
      <c r="I10946" s="22">
        <v>15</v>
      </c>
      <c r="J10946" s="21" t="s">
        <v>130070</v>
      </c>
    </row>
    <row r="10947" spans="1:10" ht="44" customHeight="1">
      <c r="A10947" s="19" t="s">
        <v>130071</v>
      </c>
      <c r="B10947" s="24">
        <v>22</v>
      </c>
      <c r="C10947" s="22">
        <v>16</v>
      </c>
      <c r="D10947" s="21" t="s">
        <v>102492</v>
      </c>
      <c r="E10947" s="21" t="s">
        <v>102493</v>
      </c>
      <c r="F10947" s="21" t="s">
        <v>102171</v>
      </c>
      <c r="G10947" s="22">
        <v>1</v>
      </c>
      <c r="H10947" s="22">
        <v>11</v>
      </c>
      <c r="I10947" s="22">
        <v>24</v>
      </c>
      <c r="J10947" s="21" t="s">
        <v>130072</v>
      </c>
    </row>
    <row r="10948" spans="1:10" ht="44" customHeight="1">
      <c r="A10948" s="19" t="s">
        <v>130073</v>
      </c>
      <c r="B10948" s="24">
        <v>20</v>
      </c>
      <c r="C10948" s="22">
        <v>50</v>
      </c>
      <c r="D10948" s="21" t="s">
        <v>111472</v>
      </c>
      <c r="E10948" s="21" t="s">
        <v>111473</v>
      </c>
      <c r="F10948" s="21" t="s">
        <v>130074</v>
      </c>
      <c r="G10948" s="22">
        <v>7</v>
      </c>
      <c r="H10948" s="22">
        <v>10</v>
      </c>
      <c r="I10948" s="22">
        <v>13</v>
      </c>
      <c r="J10948" s="21" t="s">
        <v>130075</v>
      </c>
    </row>
    <row r="10949" spans="1:10" ht="32" customHeight="1">
      <c r="A10949" s="19" t="s">
        <v>130076</v>
      </c>
      <c r="B10949" s="24">
        <v>18</v>
      </c>
      <c r="C10949" s="22">
        <v>15</v>
      </c>
      <c r="D10949" s="21" t="s">
        <v>130077</v>
      </c>
      <c r="E10949" s="21" t="s">
        <v>130078</v>
      </c>
      <c r="F10949" s="21" t="s">
        <v>101694</v>
      </c>
      <c r="G10949" s="22">
        <v>1</v>
      </c>
      <c r="H10949" s="22">
        <v>9</v>
      </c>
      <c r="I10949" s="22">
        <v>14</v>
      </c>
      <c r="J10949" s="21" t="s">
        <v>130079</v>
      </c>
    </row>
    <row r="10950" spans="1:10" ht="32" customHeight="1">
      <c r="A10950" s="19" t="s">
        <v>130080</v>
      </c>
      <c r="B10950" s="24">
        <v>25</v>
      </c>
      <c r="C10950" s="22">
        <v>15</v>
      </c>
      <c r="D10950" s="21" t="s">
        <v>112297</v>
      </c>
      <c r="E10950" s="21" t="s">
        <v>112298</v>
      </c>
      <c r="F10950" s="21" t="s">
        <v>101568</v>
      </c>
      <c r="G10950" s="22">
        <v>1</v>
      </c>
      <c r="H10950" s="22">
        <v>10</v>
      </c>
      <c r="I10950" s="22">
        <v>14</v>
      </c>
      <c r="J10950" s="21" t="s">
        <v>130081</v>
      </c>
    </row>
    <row r="10951" spans="1:10" ht="32" customHeight="1">
      <c r="A10951" s="19" t="s">
        <v>130082</v>
      </c>
      <c r="B10951" s="24">
        <v>25</v>
      </c>
      <c r="C10951" s="22">
        <v>15</v>
      </c>
      <c r="D10951" s="21" t="s">
        <v>129281</v>
      </c>
      <c r="E10951" s="21" t="s">
        <v>129282</v>
      </c>
      <c r="F10951" s="21" t="s">
        <v>14739</v>
      </c>
      <c r="G10951" s="22">
        <v>10</v>
      </c>
      <c r="H10951" s="22">
        <v>0</v>
      </c>
      <c r="I10951" s="22">
        <v>0</v>
      </c>
      <c r="J10951" s="21" t="s">
        <v>130083</v>
      </c>
    </row>
    <row r="10952" spans="1:10" ht="44" customHeight="1">
      <c r="A10952" s="19" t="s">
        <v>130084</v>
      </c>
      <c r="B10952" s="24">
        <v>32</v>
      </c>
      <c r="C10952" s="22">
        <v>15</v>
      </c>
      <c r="D10952" s="21" t="s">
        <v>101721</v>
      </c>
      <c r="E10952" s="21" t="s">
        <v>101722</v>
      </c>
      <c r="F10952" s="21" t="s">
        <v>101554</v>
      </c>
      <c r="G10952" s="22">
        <v>10</v>
      </c>
      <c r="H10952" s="22">
        <v>0</v>
      </c>
      <c r="I10952" s="22">
        <v>0</v>
      </c>
      <c r="J10952" s="21" t="s">
        <v>101723</v>
      </c>
    </row>
    <row r="10953" spans="1:10" ht="32" customHeight="1">
      <c r="A10953" s="19" t="s">
        <v>130085</v>
      </c>
      <c r="B10953" s="24">
        <v>21</v>
      </c>
      <c r="C10953" s="22">
        <v>15</v>
      </c>
      <c r="D10953" s="21" t="s">
        <v>130086</v>
      </c>
      <c r="E10953" s="21" t="s">
        <v>130087</v>
      </c>
      <c r="F10953" s="21" t="s">
        <v>101554</v>
      </c>
      <c r="G10953" s="22">
        <v>10</v>
      </c>
      <c r="H10953" s="22">
        <v>0</v>
      </c>
      <c r="I10953" s="22">
        <v>0</v>
      </c>
      <c r="J10953" s="21" t="s">
        <v>130088</v>
      </c>
    </row>
    <row r="10954" spans="1:10" ht="32" customHeight="1">
      <c r="A10954" s="19" t="s">
        <v>130089</v>
      </c>
      <c r="B10954" s="24">
        <v>24</v>
      </c>
      <c r="C10954" s="22">
        <v>19</v>
      </c>
      <c r="D10954" s="21" t="s">
        <v>112558</v>
      </c>
      <c r="E10954" s="21" t="s">
        <v>112559</v>
      </c>
      <c r="F10954" s="21" t="s">
        <v>102114</v>
      </c>
      <c r="G10954" s="22">
        <v>1</v>
      </c>
      <c r="H10954" s="22">
        <v>14</v>
      </c>
      <c r="I10954" s="22">
        <v>23</v>
      </c>
      <c r="J10954" s="21" t="s">
        <v>130090</v>
      </c>
    </row>
    <row r="10955" spans="1:10" ht="32" customHeight="1">
      <c r="A10955" s="19" t="s">
        <v>130091</v>
      </c>
      <c r="B10955" s="24">
        <v>26</v>
      </c>
      <c r="C10955" s="22">
        <v>15</v>
      </c>
      <c r="D10955" s="21" t="s">
        <v>130092</v>
      </c>
      <c r="E10955" s="21" t="s">
        <v>130093</v>
      </c>
      <c r="F10955" s="21" t="s">
        <v>14739</v>
      </c>
      <c r="G10955" s="22">
        <v>10</v>
      </c>
      <c r="H10955" s="22">
        <v>0</v>
      </c>
      <c r="I10955" s="22">
        <v>0</v>
      </c>
      <c r="J10955" s="21" t="s">
        <v>130094</v>
      </c>
    </row>
    <row r="10956" spans="1:10" ht="32" customHeight="1">
      <c r="A10956" s="19" t="s">
        <v>130095</v>
      </c>
      <c r="B10956" s="24">
        <v>16</v>
      </c>
      <c r="C10956" s="22">
        <v>20</v>
      </c>
      <c r="D10956" s="21" t="s">
        <v>119569</v>
      </c>
      <c r="E10956" s="21" t="s">
        <v>119570</v>
      </c>
      <c r="F10956" s="21" t="s">
        <v>101568</v>
      </c>
      <c r="G10956" s="22">
        <v>4</v>
      </c>
      <c r="H10956" s="22">
        <v>12</v>
      </c>
      <c r="I10956" s="22">
        <v>26</v>
      </c>
      <c r="J10956" s="21" t="s">
        <v>130096</v>
      </c>
    </row>
    <row r="10957" spans="1:10" ht="32" customHeight="1">
      <c r="A10957" s="19" t="s">
        <v>130097</v>
      </c>
      <c r="B10957" s="24">
        <v>12</v>
      </c>
      <c r="C10957" s="22">
        <v>15</v>
      </c>
      <c r="D10957" s="21" t="s">
        <v>130098</v>
      </c>
      <c r="E10957" s="21" t="s">
        <v>130099</v>
      </c>
      <c r="F10957" s="21" t="s">
        <v>101727</v>
      </c>
      <c r="G10957" s="22">
        <v>10</v>
      </c>
      <c r="H10957" s="22">
        <v>0</v>
      </c>
      <c r="I10957" s="22">
        <v>0</v>
      </c>
      <c r="J10957" s="21" t="s">
        <v>130100</v>
      </c>
    </row>
    <row r="10958" spans="1:10" ht="32" customHeight="1">
      <c r="A10958" s="19" t="s">
        <v>130101</v>
      </c>
      <c r="B10958" s="24">
        <v>21</v>
      </c>
      <c r="C10958" s="22">
        <v>15</v>
      </c>
      <c r="D10958" s="21" t="s">
        <v>108899</v>
      </c>
      <c r="E10958" s="21" t="s">
        <v>108900</v>
      </c>
      <c r="F10958" s="21" t="s">
        <v>14739</v>
      </c>
      <c r="G10958" s="22">
        <v>10</v>
      </c>
      <c r="H10958" s="22">
        <v>0</v>
      </c>
      <c r="I10958" s="22">
        <v>0</v>
      </c>
      <c r="J10958" s="21" t="s">
        <v>130102</v>
      </c>
    </row>
    <row r="10959" spans="1:10" ht="32" customHeight="1">
      <c r="A10959" s="19" t="s">
        <v>130103</v>
      </c>
      <c r="B10959" s="24">
        <v>17</v>
      </c>
      <c r="C10959" s="22">
        <v>15</v>
      </c>
      <c r="D10959" s="21" t="s">
        <v>104686</v>
      </c>
      <c r="E10959" s="21" t="s">
        <v>104687</v>
      </c>
      <c r="F10959" s="21" t="s">
        <v>101554</v>
      </c>
      <c r="G10959" s="22">
        <v>10</v>
      </c>
      <c r="H10959" s="22">
        <v>0</v>
      </c>
      <c r="I10959" s="22">
        <v>0</v>
      </c>
      <c r="J10959" s="21" t="s">
        <v>130104</v>
      </c>
    </row>
    <row r="10960" spans="1:10" ht="32" customHeight="1">
      <c r="A10960" s="19" t="s">
        <v>130105</v>
      </c>
      <c r="B10960" s="24">
        <v>17</v>
      </c>
      <c r="C10960" s="22">
        <v>15</v>
      </c>
      <c r="D10960" s="21" t="s">
        <v>104686</v>
      </c>
      <c r="E10960" s="21" t="s">
        <v>104687</v>
      </c>
      <c r="F10960" s="21" t="s">
        <v>101554</v>
      </c>
      <c r="G10960" s="22">
        <v>10</v>
      </c>
      <c r="H10960" s="22">
        <v>0</v>
      </c>
      <c r="I10960" s="22">
        <v>0</v>
      </c>
      <c r="J10960" s="21" t="s">
        <v>130104</v>
      </c>
    </row>
    <row r="10961" spans="1:10" ht="32" customHeight="1">
      <c r="A10961" s="19" t="s">
        <v>130106</v>
      </c>
      <c r="B10961" s="24">
        <v>33</v>
      </c>
      <c r="C10961" s="22">
        <v>15</v>
      </c>
      <c r="D10961" s="21" t="s">
        <v>108339</v>
      </c>
      <c r="E10961" s="21" t="s">
        <v>108340</v>
      </c>
      <c r="F10961" s="21" t="s">
        <v>101554</v>
      </c>
      <c r="G10961" s="22">
        <v>10</v>
      </c>
      <c r="H10961" s="22">
        <v>0</v>
      </c>
      <c r="I10961" s="22">
        <v>0</v>
      </c>
      <c r="J10961" s="21" t="s">
        <v>130107</v>
      </c>
    </row>
    <row r="10962" spans="1:10" ht="44" customHeight="1">
      <c r="A10962" s="19" t="s">
        <v>130108</v>
      </c>
      <c r="B10962" s="24">
        <v>18</v>
      </c>
      <c r="C10962" s="22">
        <v>20</v>
      </c>
      <c r="D10962" s="21" t="s">
        <v>113641</v>
      </c>
      <c r="E10962" s="21" t="s">
        <v>113642</v>
      </c>
      <c r="F10962" s="21" t="s">
        <v>101950</v>
      </c>
      <c r="G10962" s="22">
        <v>2</v>
      </c>
      <c r="H10962" s="22">
        <v>14</v>
      </c>
      <c r="I10962" s="22">
        <v>30</v>
      </c>
      <c r="J10962" s="21" t="s">
        <v>130109</v>
      </c>
    </row>
    <row r="10963" spans="1:10" ht="32" customHeight="1">
      <c r="A10963" s="19" t="s">
        <v>130110</v>
      </c>
      <c r="B10963" s="24">
        <v>14</v>
      </c>
      <c r="C10963" s="22">
        <v>16</v>
      </c>
      <c r="D10963" s="21" t="s">
        <v>130111</v>
      </c>
      <c r="E10963" s="21" t="s">
        <v>130112</v>
      </c>
      <c r="F10963" s="21" t="s">
        <v>101533</v>
      </c>
      <c r="G10963" s="22">
        <v>2</v>
      </c>
      <c r="H10963" s="22">
        <v>10</v>
      </c>
      <c r="I10963" s="22">
        <v>13</v>
      </c>
      <c r="J10963" s="21" t="s">
        <v>130113</v>
      </c>
    </row>
    <row r="10964" spans="1:10" ht="32" customHeight="1">
      <c r="A10964" s="19" t="s">
        <v>130114</v>
      </c>
      <c r="B10964" s="24">
        <v>46</v>
      </c>
      <c r="C10964" s="22">
        <v>16</v>
      </c>
      <c r="D10964" s="21" t="s">
        <v>102875</v>
      </c>
      <c r="E10964" s="21" t="s">
        <v>102876</v>
      </c>
      <c r="F10964" s="21" t="s">
        <v>101945</v>
      </c>
      <c r="G10964" s="22">
        <v>1</v>
      </c>
      <c r="H10964" s="22">
        <v>11</v>
      </c>
      <c r="I10964" s="22">
        <v>16</v>
      </c>
      <c r="J10964" s="21" t="s">
        <v>130115</v>
      </c>
    </row>
    <row r="10965" spans="1:10" ht="44" customHeight="1">
      <c r="A10965" s="19" t="s">
        <v>130116</v>
      </c>
      <c r="B10965" s="24">
        <v>13</v>
      </c>
      <c r="C10965" s="22">
        <v>24</v>
      </c>
      <c r="D10965" s="21" t="s">
        <v>130117</v>
      </c>
      <c r="E10965" s="21" t="s">
        <v>130118</v>
      </c>
      <c r="F10965" s="21" t="s">
        <v>102449</v>
      </c>
      <c r="G10965" s="22">
        <v>5</v>
      </c>
      <c r="H10965" s="22">
        <v>15</v>
      </c>
      <c r="I10965" s="22">
        <v>26</v>
      </c>
      <c r="J10965" s="21" t="s">
        <v>130119</v>
      </c>
    </row>
    <row r="10966" spans="1:10" ht="32" customHeight="1">
      <c r="A10966" s="19" t="s">
        <v>130120</v>
      </c>
      <c r="B10966" s="24">
        <v>46</v>
      </c>
      <c r="C10966" s="22">
        <v>27</v>
      </c>
      <c r="D10966" s="21" t="s">
        <v>130121</v>
      </c>
      <c r="E10966" s="21" t="s">
        <v>130122</v>
      </c>
      <c r="F10966" s="21" t="s">
        <v>102769</v>
      </c>
      <c r="G10966" s="22">
        <v>6</v>
      </c>
      <c r="H10966" s="22">
        <v>17</v>
      </c>
      <c r="I10966" s="22">
        <v>24</v>
      </c>
      <c r="J10966" s="21" t="s">
        <v>130123</v>
      </c>
    </row>
    <row r="10967" spans="1:10" ht="32" customHeight="1">
      <c r="A10967" s="19" t="s">
        <v>130124</v>
      </c>
      <c r="B10967" s="24">
        <v>33</v>
      </c>
      <c r="C10967" s="22">
        <v>16</v>
      </c>
      <c r="D10967" s="21" t="s">
        <v>110719</v>
      </c>
      <c r="E10967" s="21" t="s">
        <v>110720</v>
      </c>
      <c r="F10967" s="21" t="s">
        <v>101533</v>
      </c>
      <c r="G10967" s="22">
        <v>1</v>
      </c>
      <c r="H10967" s="22">
        <v>11</v>
      </c>
      <c r="I10967" s="22">
        <v>14</v>
      </c>
      <c r="J10967" s="21" t="s">
        <v>130125</v>
      </c>
    </row>
    <row r="10968" spans="1:10" ht="32" customHeight="1">
      <c r="A10968" s="19" t="s">
        <v>130126</v>
      </c>
      <c r="B10968" s="24">
        <v>13</v>
      </c>
      <c r="C10968" s="22">
        <v>15</v>
      </c>
      <c r="D10968" s="21" t="s">
        <v>130127</v>
      </c>
      <c r="E10968" s="21" t="s">
        <v>130128</v>
      </c>
      <c r="F10968" s="21" t="s">
        <v>14739</v>
      </c>
      <c r="G10968" s="22">
        <v>10</v>
      </c>
      <c r="H10968" s="22">
        <v>0</v>
      </c>
      <c r="I10968" s="22">
        <v>0</v>
      </c>
      <c r="J10968" s="21" t="s">
        <v>130129</v>
      </c>
    </row>
    <row r="10969" spans="1:10" ht="32" customHeight="1">
      <c r="A10969" s="19" t="s">
        <v>130130</v>
      </c>
      <c r="B10969" s="24">
        <v>19</v>
      </c>
      <c r="C10969" s="22">
        <v>15</v>
      </c>
      <c r="D10969" s="21" t="s">
        <v>117577</v>
      </c>
      <c r="E10969" s="21" t="s">
        <v>117578</v>
      </c>
      <c r="F10969" s="21" t="s">
        <v>14739</v>
      </c>
      <c r="G10969" s="22">
        <v>10</v>
      </c>
      <c r="H10969" s="22">
        <v>0</v>
      </c>
      <c r="I10969" s="22">
        <v>0</v>
      </c>
      <c r="J10969" s="21" t="s">
        <v>130131</v>
      </c>
    </row>
    <row r="10970" spans="1:10" ht="32" customHeight="1">
      <c r="A10970" s="19" t="s">
        <v>130132</v>
      </c>
      <c r="B10970" s="24">
        <v>34</v>
      </c>
      <c r="C10970" s="22">
        <v>17</v>
      </c>
      <c r="D10970" s="21" t="s">
        <v>113798</v>
      </c>
      <c r="E10970" s="21" t="s">
        <v>113799</v>
      </c>
      <c r="F10970" s="21" t="s">
        <v>101665</v>
      </c>
      <c r="G10970" s="22">
        <v>1</v>
      </c>
      <c r="H10970" s="22">
        <v>12</v>
      </c>
      <c r="I10970" s="22">
        <v>26</v>
      </c>
      <c r="J10970" s="21" t="s">
        <v>130133</v>
      </c>
    </row>
    <row r="10971" spans="1:10" ht="32" customHeight="1">
      <c r="A10971" s="19" t="s">
        <v>130134</v>
      </c>
      <c r="B10971" s="24">
        <v>24</v>
      </c>
      <c r="C10971" s="22">
        <v>15</v>
      </c>
      <c r="D10971" s="21" t="s">
        <v>104451</v>
      </c>
      <c r="E10971" s="21" t="s">
        <v>104452</v>
      </c>
      <c r="F10971" s="21" t="s">
        <v>101694</v>
      </c>
      <c r="G10971" s="22">
        <v>10</v>
      </c>
      <c r="H10971" s="22">
        <v>0</v>
      </c>
      <c r="I10971" s="22">
        <v>0</v>
      </c>
      <c r="J10971" s="21" t="s">
        <v>130135</v>
      </c>
    </row>
    <row r="10972" spans="1:10" ht="32" customHeight="1">
      <c r="A10972" s="19" t="s">
        <v>130136</v>
      </c>
      <c r="B10972" s="24">
        <v>19</v>
      </c>
      <c r="C10972" s="22">
        <v>15</v>
      </c>
      <c r="D10972" s="21" t="s">
        <v>103721</v>
      </c>
      <c r="E10972" s="21" t="s">
        <v>103722</v>
      </c>
      <c r="F10972" s="21" t="s">
        <v>14739</v>
      </c>
      <c r="G10972" s="22">
        <v>10</v>
      </c>
      <c r="H10972" s="22">
        <v>0</v>
      </c>
      <c r="I10972" s="22">
        <v>0</v>
      </c>
      <c r="J10972" s="21" t="s">
        <v>130137</v>
      </c>
    </row>
    <row r="10973" spans="1:10" ht="32" customHeight="1">
      <c r="A10973" s="19" t="s">
        <v>130138</v>
      </c>
      <c r="B10973" s="24">
        <v>38</v>
      </c>
      <c r="C10973" s="22">
        <v>50</v>
      </c>
      <c r="D10973" s="21" t="s">
        <v>102631</v>
      </c>
      <c r="E10973" s="21" t="s">
        <v>102632</v>
      </c>
      <c r="F10973" s="21" t="s">
        <v>123669</v>
      </c>
      <c r="G10973" s="22">
        <v>12</v>
      </c>
      <c r="H10973" s="22">
        <v>14</v>
      </c>
      <c r="I10973" s="22">
        <v>27</v>
      </c>
      <c r="J10973" s="21" t="s">
        <v>130139</v>
      </c>
    </row>
    <row r="10974" spans="1:10" ht="32" customHeight="1">
      <c r="A10974" s="19" t="s">
        <v>130140</v>
      </c>
      <c r="B10974" s="24">
        <v>26</v>
      </c>
      <c r="C10974" s="22">
        <v>15</v>
      </c>
      <c r="D10974" s="21" t="s">
        <v>122294</v>
      </c>
      <c r="E10974" s="21" t="s">
        <v>122295</v>
      </c>
      <c r="F10974" s="21" t="s">
        <v>101528</v>
      </c>
      <c r="G10974" s="22">
        <v>10</v>
      </c>
      <c r="H10974" s="22">
        <v>0</v>
      </c>
      <c r="I10974" s="22">
        <v>0</v>
      </c>
      <c r="J10974" s="21" t="s">
        <v>130141</v>
      </c>
    </row>
    <row r="10975" spans="1:10" ht="32" customHeight="1">
      <c r="A10975" s="19" t="s">
        <v>130142</v>
      </c>
      <c r="B10975" s="24">
        <v>43</v>
      </c>
      <c r="C10975" s="22">
        <v>37</v>
      </c>
      <c r="D10975" s="21" t="s">
        <v>130143</v>
      </c>
      <c r="E10975" s="21" t="s">
        <v>130144</v>
      </c>
      <c r="F10975" s="21" t="s">
        <v>14748</v>
      </c>
      <c r="G10975" s="22">
        <v>12</v>
      </c>
      <c r="H10975" s="22">
        <v>21</v>
      </c>
      <c r="I10975" s="22">
        <v>28</v>
      </c>
      <c r="J10975" s="21" t="s">
        <v>130145</v>
      </c>
    </row>
    <row r="10976" spans="1:10" ht="32" customHeight="1">
      <c r="A10976" s="19" t="s">
        <v>130146</v>
      </c>
      <c r="B10976" s="24">
        <v>40</v>
      </c>
      <c r="C10976" s="22">
        <v>15</v>
      </c>
      <c r="D10976" s="21" t="s">
        <v>123476</v>
      </c>
      <c r="E10976" s="21" t="s">
        <v>123477</v>
      </c>
      <c r="F10976" s="21" t="s">
        <v>101554</v>
      </c>
      <c r="G10976" s="22">
        <v>10</v>
      </c>
      <c r="H10976" s="22">
        <v>0</v>
      </c>
      <c r="I10976" s="22">
        <v>0</v>
      </c>
      <c r="J10976" s="21" t="s">
        <v>130147</v>
      </c>
    </row>
    <row r="10977" spans="1:10" ht="32" customHeight="1">
      <c r="A10977" s="19" t="s">
        <v>130148</v>
      </c>
      <c r="B10977" s="24">
        <v>13</v>
      </c>
      <c r="C10977" s="22">
        <v>15</v>
      </c>
      <c r="D10977" s="21" t="s">
        <v>130149</v>
      </c>
      <c r="E10977" s="21" t="s">
        <v>130150</v>
      </c>
      <c r="F10977" s="21" t="s">
        <v>101554</v>
      </c>
      <c r="G10977" s="22">
        <v>2</v>
      </c>
      <c r="H10977" s="22">
        <v>8</v>
      </c>
      <c r="I10977" s="22">
        <v>13</v>
      </c>
      <c r="J10977" s="21" t="s">
        <v>130151</v>
      </c>
    </row>
    <row r="10978" spans="1:10" ht="32" customHeight="1">
      <c r="A10978" s="19" t="s">
        <v>130152</v>
      </c>
      <c r="B10978" s="24">
        <v>25</v>
      </c>
      <c r="C10978" s="22">
        <v>30</v>
      </c>
      <c r="D10978" s="21" t="s">
        <v>130153</v>
      </c>
      <c r="E10978" s="21" t="s">
        <v>130154</v>
      </c>
      <c r="F10978" s="21" t="s">
        <v>105193</v>
      </c>
      <c r="G10978" s="22">
        <v>1</v>
      </c>
      <c r="H10978" s="22">
        <v>25</v>
      </c>
      <c r="I10978" s="22">
        <v>34</v>
      </c>
      <c r="J10978" s="21" t="s">
        <v>130155</v>
      </c>
    </row>
    <row r="10979" spans="1:10" ht="32" customHeight="1">
      <c r="A10979" s="19" t="s">
        <v>130156</v>
      </c>
      <c r="B10979" s="24">
        <v>18</v>
      </c>
      <c r="C10979" s="22">
        <v>15</v>
      </c>
      <c r="D10979" s="21" t="s">
        <v>103717</v>
      </c>
      <c r="E10979" s="21" t="s">
        <v>103718</v>
      </c>
      <c r="F10979" s="21" t="s">
        <v>101528</v>
      </c>
      <c r="G10979" s="22">
        <v>10</v>
      </c>
      <c r="H10979" s="22">
        <v>0</v>
      </c>
      <c r="I10979" s="22">
        <v>0</v>
      </c>
      <c r="J10979" s="21" t="s">
        <v>103719</v>
      </c>
    </row>
    <row r="10980" spans="1:10" ht="32" customHeight="1">
      <c r="A10980" s="19" t="s">
        <v>130157</v>
      </c>
      <c r="B10980" s="24">
        <v>25</v>
      </c>
      <c r="C10980" s="22">
        <v>15</v>
      </c>
      <c r="D10980" s="21" t="s">
        <v>113527</v>
      </c>
      <c r="E10980" s="21" t="s">
        <v>113528</v>
      </c>
      <c r="F10980" s="21" t="s">
        <v>14739</v>
      </c>
      <c r="G10980" s="22">
        <v>10</v>
      </c>
      <c r="H10980" s="22">
        <v>0</v>
      </c>
      <c r="I10980" s="22">
        <v>0</v>
      </c>
      <c r="J10980" s="21" t="s">
        <v>130158</v>
      </c>
    </row>
    <row r="10981" spans="1:10" ht="32" customHeight="1">
      <c r="A10981" s="19" t="s">
        <v>130159</v>
      </c>
      <c r="B10981" s="24">
        <v>17</v>
      </c>
      <c r="C10981" s="22">
        <v>19</v>
      </c>
      <c r="D10981" s="21" t="s">
        <v>130160</v>
      </c>
      <c r="E10981" s="21" t="s">
        <v>130161</v>
      </c>
      <c r="F10981" s="21" t="s">
        <v>102440</v>
      </c>
      <c r="G10981" s="22">
        <v>4</v>
      </c>
      <c r="H10981" s="22">
        <v>6</v>
      </c>
      <c r="I10981" s="22">
        <v>13</v>
      </c>
      <c r="J10981" s="21" t="s">
        <v>130162</v>
      </c>
    </row>
    <row r="10982" spans="1:10" ht="44" customHeight="1">
      <c r="A10982" s="19" t="s">
        <v>130163</v>
      </c>
      <c r="B10982" s="24">
        <v>26</v>
      </c>
      <c r="C10982" s="22">
        <v>34</v>
      </c>
      <c r="D10982" s="21" t="s">
        <v>129479</v>
      </c>
      <c r="E10982" s="21" t="s">
        <v>129480</v>
      </c>
      <c r="F10982" s="21" t="s">
        <v>104117</v>
      </c>
      <c r="G10982" s="22">
        <v>8</v>
      </c>
      <c r="H10982" s="22">
        <v>22</v>
      </c>
      <c r="I10982" s="22">
        <v>52</v>
      </c>
      <c r="J10982" s="21" t="s">
        <v>130164</v>
      </c>
    </row>
    <row r="10983" spans="1:10" ht="44" customHeight="1">
      <c r="A10983" s="19" t="s">
        <v>130165</v>
      </c>
      <c r="B10983" s="24">
        <v>35</v>
      </c>
      <c r="C10983" s="22">
        <v>15</v>
      </c>
      <c r="D10983" s="21" t="s">
        <v>130166</v>
      </c>
      <c r="E10983" s="21" t="s">
        <v>130167</v>
      </c>
      <c r="F10983" s="21" t="s">
        <v>101727</v>
      </c>
      <c r="G10983" s="22">
        <v>10</v>
      </c>
      <c r="H10983" s="22">
        <v>0</v>
      </c>
      <c r="I10983" s="22">
        <v>0</v>
      </c>
      <c r="J10983" s="21" t="s">
        <v>130168</v>
      </c>
    </row>
    <row r="10984" spans="1:10" ht="44" customHeight="1">
      <c r="A10984" s="19" t="s">
        <v>130169</v>
      </c>
      <c r="B10984" s="24">
        <v>19</v>
      </c>
      <c r="C10984" s="22">
        <v>15</v>
      </c>
      <c r="D10984" s="21" t="s">
        <v>130170</v>
      </c>
      <c r="E10984" s="21" t="s">
        <v>130171</v>
      </c>
      <c r="F10984" s="21" t="s">
        <v>101528</v>
      </c>
      <c r="G10984" s="22">
        <v>10</v>
      </c>
      <c r="H10984" s="22">
        <v>0</v>
      </c>
      <c r="I10984" s="22">
        <v>0</v>
      </c>
      <c r="J10984" s="21" t="s">
        <v>130172</v>
      </c>
    </row>
    <row r="10985" spans="1:10" ht="44" customHeight="1">
      <c r="A10985" s="19" t="s">
        <v>130173</v>
      </c>
      <c r="B10985" s="24">
        <v>16</v>
      </c>
      <c r="C10985" s="22">
        <v>25</v>
      </c>
      <c r="D10985" s="21" t="s">
        <v>121644</v>
      </c>
      <c r="E10985" s="21" t="s">
        <v>121645</v>
      </c>
      <c r="F10985" s="21" t="s">
        <v>103765</v>
      </c>
      <c r="G10985" s="22">
        <v>10</v>
      </c>
      <c r="H10985" s="22">
        <v>11</v>
      </c>
      <c r="I10985" s="22">
        <v>24</v>
      </c>
      <c r="J10985" s="21" t="s">
        <v>130174</v>
      </c>
    </row>
    <row r="10986" spans="1:10" ht="44" customHeight="1">
      <c r="A10986" s="19" t="s">
        <v>130175</v>
      </c>
      <c r="B10986" s="24">
        <v>22</v>
      </c>
      <c r="C10986" s="22">
        <v>15</v>
      </c>
      <c r="D10986" s="21" t="s">
        <v>130176</v>
      </c>
      <c r="E10986" s="21" t="s">
        <v>130177</v>
      </c>
      <c r="F10986" s="21" t="s">
        <v>101554</v>
      </c>
      <c r="G10986" s="22">
        <v>10</v>
      </c>
      <c r="H10986" s="22">
        <v>0</v>
      </c>
      <c r="I10986" s="22">
        <v>0</v>
      </c>
      <c r="J10986" s="21" t="s">
        <v>130178</v>
      </c>
    </row>
    <row r="10987" spans="1:10" ht="44" customHeight="1">
      <c r="A10987" s="19" t="s">
        <v>130179</v>
      </c>
      <c r="B10987" s="24">
        <v>22</v>
      </c>
      <c r="C10987" s="22">
        <v>28</v>
      </c>
      <c r="D10987" s="21" t="s">
        <v>108305</v>
      </c>
      <c r="E10987" s="21" t="s">
        <v>108306</v>
      </c>
      <c r="F10987" s="21" t="s">
        <v>102868</v>
      </c>
      <c r="G10987" s="22">
        <v>6</v>
      </c>
      <c r="H10987" s="22">
        <v>18</v>
      </c>
      <c r="I10987" s="22">
        <v>39</v>
      </c>
      <c r="J10987" s="21" t="s">
        <v>130180</v>
      </c>
    </row>
    <row r="10988" spans="1:10" ht="44" customHeight="1">
      <c r="A10988" s="19" t="s">
        <v>130181</v>
      </c>
      <c r="B10988" s="24">
        <v>13</v>
      </c>
      <c r="C10988" s="22">
        <v>15</v>
      </c>
      <c r="D10988" s="21" t="s">
        <v>125460</v>
      </c>
      <c r="E10988" s="21" t="s">
        <v>125461</v>
      </c>
      <c r="F10988" s="21" t="s">
        <v>101522</v>
      </c>
      <c r="G10988" s="22">
        <v>10</v>
      </c>
      <c r="H10988" s="22">
        <v>0</v>
      </c>
      <c r="I10988" s="22">
        <v>0</v>
      </c>
      <c r="J10988" s="21" t="s">
        <v>130182</v>
      </c>
    </row>
    <row r="10989" spans="1:10" ht="32" customHeight="1">
      <c r="A10989" s="19" t="s">
        <v>130183</v>
      </c>
      <c r="B10989" s="24">
        <v>17</v>
      </c>
      <c r="C10989" s="22">
        <v>15</v>
      </c>
      <c r="D10989" s="21" t="s">
        <v>130184</v>
      </c>
      <c r="E10989" s="21" t="s">
        <v>130185</v>
      </c>
      <c r="F10989" s="21" t="s">
        <v>101563</v>
      </c>
      <c r="G10989" s="22">
        <v>10</v>
      </c>
      <c r="H10989" s="22">
        <v>0</v>
      </c>
      <c r="I10989" s="22">
        <v>0</v>
      </c>
      <c r="J10989" s="21" t="s">
        <v>130186</v>
      </c>
    </row>
    <row r="10990" spans="1:10" ht="32" customHeight="1">
      <c r="A10990" s="19" t="s">
        <v>130187</v>
      </c>
      <c r="B10990" s="24">
        <v>17</v>
      </c>
      <c r="C10990" s="22">
        <v>27</v>
      </c>
      <c r="D10990" s="21" t="s">
        <v>109496</v>
      </c>
      <c r="E10990" s="21" t="s">
        <v>109497</v>
      </c>
      <c r="F10990" s="21" t="s">
        <v>101533</v>
      </c>
      <c r="G10990" s="22">
        <v>10</v>
      </c>
      <c r="H10990" s="22">
        <v>13</v>
      </c>
      <c r="I10990" s="22">
        <v>19</v>
      </c>
      <c r="J10990" s="21" t="s">
        <v>130188</v>
      </c>
    </row>
    <row r="10991" spans="1:10" ht="32" customHeight="1">
      <c r="A10991" s="19" t="s">
        <v>130189</v>
      </c>
      <c r="B10991" s="24">
        <v>14</v>
      </c>
      <c r="C10991" s="22">
        <v>41</v>
      </c>
      <c r="D10991" s="21" t="s">
        <v>130190</v>
      </c>
      <c r="E10991" s="21" t="s">
        <v>130191</v>
      </c>
      <c r="F10991" s="21" t="s">
        <v>112475</v>
      </c>
      <c r="G10991" s="22">
        <v>11</v>
      </c>
      <c r="H10991" s="22">
        <v>13</v>
      </c>
      <c r="I10991" s="22">
        <v>12</v>
      </c>
      <c r="J10991" s="21" t="s">
        <v>130192</v>
      </c>
    </row>
    <row r="10992" spans="1:10" ht="32" customHeight="1">
      <c r="A10992" s="19" t="s">
        <v>130193</v>
      </c>
      <c r="B10992" s="24">
        <v>28</v>
      </c>
      <c r="C10992" s="22">
        <v>15</v>
      </c>
      <c r="D10992" s="21" t="s">
        <v>128794</v>
      </c>
      <c r="E10992" s="21" t="s">
        <v>128795</v>
      </c>
      <c r="F10992" s="21" t="s">
        <v>101528</v>
      </c>
      <c r="G10992" s="22">
        <v>10</v>
      </c>
      <c r="H10992" s="22">
        <v>0</v>
      </c>
      <c r="I10992" s="22">
        <v>0</v>
      </c>
      <c r="J10992" s="21" t="s">
        <v>128796</v>
      </c>
    </row>
    <row r="10993" spans="1:10" ht="32" customHeight="1">
      <c r="A10993" s="19" t="s">
        <v>130194</v>
      </c>
      <c r="B10993" s="24">
        <v>16</v>
      </c>
      <c r="C10993" s="22">
        <v>25</v>
      </c>
      <c r="D10993" s="21" t="s">
        <v>104480</v>
      </c>
      <c r="E10993" s="21" t="s">
        <v>104481</v>
      </c>
      <c r="F10993" s="21" t="s">
        <v>101694</v>
      </c>
      <c r="G10993" s="22">
        <v>11</v>
      </c>
      <c r="H10993" s="22">
        <v>10</v>
      </c>
      <c r="I10993" s="22">
        <v>17</v>
      </c>
      <c r="J10993" s="21" t="s">
        <v>130195</v>
      </c>
    </row>
    <row r="10994" spans="1:10" ht="32" customHeight="1">
      <c r="A10994" s="19" t="s">
        <v>130196</v>
      </c>
      <c r="B10994" s="24">
        <v>27</v>
      </c>
      <c r="C10994" s="22">
        <v>17</v>
      </c>
      <c r="D10994" s="21" t="s">
        <v>106099</v>
      </c>
      <c r="E10994" s="21" t="s">
        <v>106100</v>
      </c>
      <c r="F10994" s="21" t="s">
        <v>101710</v>
      </c>
      <c r="G10994" s="22">
        <v>1</v>
      </c>
      <c r="H10994" s="22">
        <v>9</v>
      </c>
      <c r="I10994" s="22">
        <v>18</v>
      </c>
      <c r="J10994" s="21" t="s">
        <v>130197</v>
      </c>
    </row>
    <row r="10995" spans="1:10" ht="32" customHeight="1">
      <c r="A10995" s="19" t="s">
        <v>130198</v>
      </c>
      <c r="B10995" s="24">
        <v>22</v>
      </c>
      <c r="C10995" s="22">
        <v>15</v>
      </c>
      <c r="D10995" s="21" t="s">
        <v>104172</v>
      </c>
      <c r="E10995" s="21" t="s">
        <v>104173</v>
      </c>
      <c r="F10995" s="21" t="s">
        <v>14739</v>
      </c>
      <c r="G10995" s="22">
        <v>10</v>
      </c>
      <c r="H10995" s="22">
        <v>0</v>
      </c>
      <c r="I10995" s="22">
        <v>0</v>
      </c>
      <c r="J10995" s="21" t="s">
        <v>122408</v>
      </c>
    </row>
    <row r="10996" spans="1:10" ht="32" customHeight="1">
      <c r="A10996" s="19" t="s">
        <v>130199</v>
      </c>
      <c r="B10996" s="24">
        <v>27</v>
      </c>
      <c r="C10996" s="22">
        <v>21</v>
      </c>
      <c r="D10996" s="21" t="s">
        <v>130200</v>
      </c>
      <c r="E10996" s="21" t="s">
        <v>130201</v>
      </c>
      <c r="F10996" s="21" t="s">
        <v>14812</v>
      </c>
      <c r="G10996" s="22">
        <v>4</v>
      </c>
      <c r="H10996" s="22">
        <v>13</v>
      </c>
      <c r="I10996" s="22">
        <v>22</v>
      </c>
      <c r="J10996" s="21" t="s">
        <v>130202</v>
      </c>
    </row>
    <row r="10997" spans="1:10" ht="32" customHeight="1">
      <c r="A10997" s="19" t="s">
        <v>130203</v>
      </c>
      <c r="B10997" s="24">
        <v>12</v>
      </c>
      <c r="C10997" s="22">
        <v>15</v>
      </c>
      <c r="D10997" s="21" t="s">
        <v>130204</v>
      </c>
      <c r="E10997" s="21" t="s">
        <v>130205</v>
      </c>
      <c r="F10997" s="21" t="s">
        <v>14739</v>
      </c>
      <c r="G10997" s="22">
        <v>10</v>
      </c>
      <c r="H10997" s="22">
        <v>0</v>
      </c>
      <c r="I10997" s="22">
        <v>0</v>
      </c>
      <c r="J10997" s="21" t="s">
        <v>130206</v>
      </c>
    </row>
    <row r="10998" spans="1:10" ht="32" customHeight="1">
      <c r="A10998" s="19" t="s">
        <v>130207</v>
      </c>
      <c r="B10998" s="24">
        <v>38</v>
      </c>
      <c r="C10998" s="22">
        <v>15</v>
      </c>
      <c r="D10998" s="21" t="s">
        <v>115767</v>
      </c>
      <c r="E10998" s="21" t="s">
        <v>115768</v>
      </c>
      <c r="F10998" s="21" t="s">
        <v>101554</v>
      </c>
      <c r="G10998" s="22">
        <v>10</v>
      </c>
      <c r="H10998" s="22">
        <v>0</v>
      </c>
      <c r="I10998" s="22">
        <v>0</v>
      </c>
      <c r="J10998" s="21" t="s">
        <v>130208</v>
      </c>
    </row>
    <row r="10999" spans="1:10" ht="32" customHeight="1">
      <c r="A10999" s="19" t="s">
        <v>130209</v>
      </c>
      <c r="B10999" s="24">
        <v>24</v>
      </c>
      <c r="C10999" s="22">
        <v>26</v>
      </c>
      <c r="D10999" s="21" t="s">
        <v>130210</v>
      </c>
      <c r="E10999" s="21" t="s">
        <v>130211</v>
      </c>
      <c r="F10999" s="21" t="s">
        <v>103178</v>
      </c>
      <c r="G10999" s="22">
        <v>4</v>
      </c>
      <c r="H10999" s="22">
        <v>18</v>
      </c>
      <c r="I10999" s="22">
        <v>38</v>
      </c>
      <c r="J10999" s="21" t="s">
        <v>130212</v>
      </c>
    </row>
    <row r="11000" spans="1:10" ht="32" customHeight="1">
      <c r="A11000" s="19" t="s">
        <v>130213</v>
      </c>
      <c r="B11000" s="24">
        <v>13</v>
      </c>
      <c r="C11000" s="22">
        <v>15</v>
      </c>
      <c r="D11000" s="21" t="s">
        <v>130214</v>
      </c>
      <c r="E11000" s="21" t="s">
        <v>130215</v>
      </c>
      <c r="F11000" s="21" t="s">
        <v>101528</v>
      </c>
      <c r="G11000" s="22">
        <v>10</v>
      </c>
      <c r="H11000" s="22">
        <v>0</v>
      </c>
      <c r="I11000" s="22">
        <v>0</v>
      </c>
      <c r="J11000" s="21" t="s">
        <v>130216</v>
      </c>
    </row>
    <row r="11001" spans="1:10" ht="32" customHeight="1">
      <c r="A11001" s="19" t="s">
        <v>130217</v>
      </c>
      <c r="B11001" s="24">
        <v>24</v>
      </c>
      <c r="C11001" s="22">
        <v>26</v>
      </c>
      <c r="D11001" s="21" t="s">
        <v>130218</v>
      </c>
      <c r="E11001" s="21" t="s">
        <v>130219</v>
      </c>
      <c r="F11001" s="21" t="s">
        <v>101543</v>
      </c>
      <c r="G11001" s="22">
        <v>11</v>
      </c>
      <c r="H11001" s="22">
        <v>11</v>
      </c>
      <c r="I11001" s="22">
        <v>19</v>
      </c>
      <c r="J11001" s="21" t="s">
        <v>130220</v>
      </c>
    </row>
    <row r="11002" spans="1:10" ht="32" customHeight="1">
      <c r="A11002" s="19" t="s">
        <v>130221</v>
      </c>
      <c r="B11002" s="24">
        <v>12</v>
      </c>
      <c r="C11002" s="22">
        <v>15</v>
      </c>
      <c r="D11002" s="21" t="s">
        <v>123966</v>
      </c>
      <c r="E11002" s="21" t="s">
        <v>123967</v>
      </c>
      <c r="F11002" s="21" t="s">
        <v>101522</v>
      </c>
      <c r="G11002" s="22">
        <v>10</v>
      </c>
      <c r="H11002" s="22">
        <v>0</v>
      </c>
      <c r="I11002" s="22">
        <v>0</v>
      </c>
      <c r="J11002" s="21" t="s">
        <v>130222</v>
      </c>
    </row>
    <row r="11003" spans="1:10" ht="32" customHeight="1">
      <c r="A11003" s="19" t="s">
        <v>130223</v>
      </c>
      <c r="B11003" s="24">
        <v>23</v>
      </c>
      <c r="C11003" s="22">
        <v>20</v>
      </c>
      <c r="D11003" s="21" t="s">
        <v>103109</v>
      </c>
      <c r="E11003" s="21" t="s">
        <v>103110</v>
      </c>
      <c r="F11003" s="22">
        <v>1</v>
      </c>
      <c r="G11003" s="22">
        <v>1</v>
      </c>
      <c r="H11003" s="22">
        <v>15</v>
      </c>
      <c r="I11003" s="22">
        <v>36</v>
      </c>
      <c r="J11003" s="21" t="s">
        <v>130224</v>
      </c>
    </row>
    <row r="11004" spans="1:10" ht="32" customHeight="1">
      <c r="A11004" s="19" t="s">
        <v>130225</v>
      </c>
      <c r="B11004" s="24">
        <v>30</v>
      </c>
      <c r="C11004" s="22">
        <v>15</v>
      </c>
      <c r="D11004" s="21" t="s">
        <v>102820</v>
      </c>
      <c r="E11004" s="21" t="s">
        <v>102821</v>
      </c>
      <c r="F11004" s="21" t="s">
        <v>101554</v>
      </c>
      <c r="G11004" s="22">
        <v>10</v>
      </c>
      <c r="H11004" s="22">
        <v>0</v>
      </c>
      <c r="I11004" s="22">
        <v>0</v>
      </c>
      <c r="J11004" s="21" t="s">
        <v>130226</v>
      </c>
    </row>
    <row r="11005" spans="1:10" ht="44" customHeight="1">
      <c r="A11005" s="19" t="s">
        <v>130227</v>
      </c>
      <c r="B11005" s="24">
        <v>26</v>
      </c>
      <c r="C11005" s="22">
        <v>16</v>
      </c>
      <c r="D11005" s="21" t="s">
        <v>130228</v>
      </c>
      <c r="E11005" s="21" t="s">
        <v>130229</v>
      </c>
      <c r="F11005" s="21" t="s">
        <v>101945</v>
      </c>
      <c r="G11005" s="22">
        <v>1</v>
      </c>
      <c r="H11005" s="22">
        <v>11</v>
      </c>
      <c r="I11005" s="22">
        <v>18</v>
      </c>
      <c r="J11005" s="21" t="s">
        <v>130230</v>
      </c>
    </row>
    <row r="11006" spans="1:10" ht="44" customHeight="1">
      <c r="A11006" s="19" t="s">
        <v>130231</v>
      </c>
      <c r="B11006" s="24">
        <v>55</v>
      </c>
      <c r="C11006" s="22">
        <v>15</v>
      </c>
      <c r="D11006" s="21" t="s">
        <v>103080</v>
      </c>
      <c r="E11006" s="21" t="s">
        <v>103081</v>
      </c>
      <c r="F11006" s="21" t="s">
        <v>101554</v>
      </c>
      <c r="G11006" s="22">
        <v>10</v>
      </c>
      <c r="H11006" s="22">
        <v>0</v>
      </c>
      <c r="I11006" s="22">
        <v>0</v>
      </c>
      <c r="J11006" s="21" t="s">
        <v>104257</v>
      </c>
    </row>
    <row r="11007" spans="1:10" ht="44" customHeight="1">
      <c r="A11007" s="19" t="s">
        <v>130232</v>
      </c>
      <c r="B11007" s="24">
        <v>28</v>
      </c>
      <c r="C11007" s="22">
        <v>15</v>
      </c>
      <c r="D11007" s="21" t="s">
        <v>107209</v>
      </c>
      <c r="E11007" s="21" t="s">
        <v>107210</v>
      </c>
      <c r="F11007" s="21" t="s">
        <v>14739</v>
      </c>
      <c r="G11007" s="22">
        <v>10</v>
      </c>
      <c r="H11007" s="22">
        <v>0</v>
      </c>
      <c r="I11007" s="22">
        <v>0</v>
      </c>
      <c r="J11007" s="21" t="s">
        <v>130233</v>
      </c>
    </row>
    <row r="11008" spans="1:10" ht="44" customHeight="1">
      <c r="A11008" s="19" t="s">
        <v>130234</v>
      </c>
      <c r="B11008" s="24">
        <v>31</v>
      </c>
      <c r="C11008" s="22">
        <v>15</v>
      </c>
      <c r="D11008" s="21" t="s">
        <v>108086</v>
      </c>
      <c r="E11008" s="21" t="s">
        <v>108087</v>
      </c>
      <c r="F11008" s="21" t="s">
        <v>14739</v>
      </c>
      <c r="G11008" s="22">
        <v>10</v>
      </c>
      <c r="H11008" s="22">
        <v>0</v>
      </c>
      <c r="I11008" s="22">
        <v>0</v>
      </c>
      <c r="J11008" s="21" t="s">
        <v>130235</v>
      </c>
    </row>
    <row r="11009" spans="1:10" ht="44" customHeight="1">
      <c r="A11009" s="19" t="s">
        <v>130236</v>
      </c>
      <c r="B11009" s="24">
        <v>21</v>
      </c>
      <c r="C11009" s="22">
        <v>16</v>
      </c>
      <c r="D11009" s="21" t="s">
        <v>112284</v>
      </c>
      <c r="E11009" s="21" t="s">
        <v>112285</v>
      </c>
      <c r="F11009" s="21" t="s">
        <v>101945</v>
      </c>
      <c r="G11009" s="22">
        <v>1</v>
      </c>
      <c r="H11009" s="22">
        <v>11</v>
      </c>
      <c r="I11009" s="22">
        <v>19</v>
      </c>
      <c r="J11009" s="21" t="s">
        <v>130237</v>
      </c>
    </row>
    <row r="11010" spans="1:10" ht="44" customHeight="1">
      <c r="A11010" s="19" t="s">
        <v>130238</v>
      </c>
      <c r="B11010" s="24">
        <v>37</v>
      </c>
      <c r="C11010" s="22">
        <v>18</v>
      </c>
      <c r="D11010" s="21" t="s">
        <v>130239</v>
      </c>
      <c r="E11010" s="21" t="s">
        <v>130240</v>
      </c>
      <c r="F11010" s="21" t="s">
        <v>101757</v>
      </c>
      <c r="G11010" s="22">
        <v>6</v>
      </c>
      <c r="H11010" s="22">
        <v>8</v>
      </c>
      <c r="I11010" s="22">
        <v>18</v>
      </c>
      <c r="J11010" s="21" t="s">
        <v>130241</v>
      </c>
    </row>
    <row r="11011" spans="1:10" ht="44" customHeight="1">
      <c r="A11011" s="19" t="s">
        <v>130242</v>
      </c>
      <c r="B11011" s="24">
        <v>13</v>
      </c>
      <c r="C11011" s="22">
        <v>15</v>
      </c>
      <c r="D11011" s="21" t="s">
        <v>102639</v>
      </c>
      <c r="E11011" s="21" t="s">
        <v>102640</v>
      </c>
      <c r="F11011" s="21" t="s">
        <v>101727</v>
      </c>
      <c r="G11011" s="22">
        <v>10</v>
      </c>
      <c r="H11011" s="22">
        <v>0</v>
      </c>
      <c r="I11011" s="22">
        <v>0</v>
      </c>
      <c r="J11011" s="21" t="s">
        <v>130243</v>
      </c>
    </row>
    <row r="11012" spans="1:10" ht="44" customHeight="1">
      <c r="A11012" s="19" t="s">
        <v>130244</v>
      </c>
      <c r="B11012" s="24">
        <v>18</v>
      </c>
      <c r="C11012" s="22">
        <v>29</v>
      </c>
      <c r="D11012" s="21" t="s">
        <v>106243</v>
      </c>
      <c r="E11012" s="21" t="s">
        <v>106244</v>
      </c>
      <c r="F11012" s="22">
        <v>625</v>
      </c>
      <c r="G11012" s="22">
        <v>12</v>
      </c>
      <c r="H11012" s="22">
        <v>13</v>
      </c>
      <c r="I11012" s="22">
        <v>28</v>
      </c>
      <c r="J11012" s="21" t="s">
        <v>130245</v>
      </c>
    </row>
    <row r="11013" spans="1:10" ht="44" customHeight="1">
      <c r="A11013" s="19" t="s">
        <v>130246</v>
      </c>
      <c r="B11013" s="24">
        <v>18</v>
      </c>
      <c r="C11013" s="22">
        <v>29</v>
      </c>
      <c r="D11013" s="21" t="s">
        <v>106243</v>
      </c>
      <c r="E11013" s="21" t="s">
        <v>106244</v>
      </c>
      <c r="F11013" s="22">
        <v>625</v>
      </c>
      <c r="G11013" s="22">
        <v>12</v>
      </c>
      <c r="H11013" s="22">
        <v>13</v>
      </c>
      <c r="I11013" s="22">
        <v>28</v>
      </c>
      <c r="J11013" s="21" t="s">
        <v>130245</v>
      </c>
    </row>
    <row r="11014" spans="1:10" ht="44" customHeight="1">
      <c r="A11014" s="19" t="s">
        <v>130247</v>
      </c>
      <c r="B11014" s="24">
        <v>28</v>
      </c>
      <c r="C11014" s="22">
        <v>56</v>
      </c>
      <c r="D11014" s="21" t="s">
        <v>102880</v>
      </c>
      <c r="E11014" s="21" t="s">
        <v>102881</v>
      </c>
      <c r="F11014" s="21" t="s">
        <v>130248</v>
      </c>
      <c r="G11014" s="22">
        <v>7</v>
      </c>
      <c r="H11014" s="22">
        <v>12</v>
      </c>
      <c r="I11014" s="22">
        <v>20</v>
      </c>
      <c r="J11014" s="21" t="s">
        <v>130249</v>
      </c>
    </row>
    <row r="11015" spans="1:10" ht="32" customHeight="1">
      <c r="A11015" s="19" t="s">
        <v>130250</v>
      </c>
      <c r="B11015" s="24">
        <v>23</v>
      </c>
      <c r="C11015" s="22">
        <v>15</v>
      </c>
      <c r="D11015" s="21" t="s">
        <v>103437</v>
      </c>
      <c r="E11015" s="21" t="s">
        <v>103438</v>
      </c>
      <c r="F11015" s="21" t="s">
        <v>14739</v>
      </c>
      <c r="G11015" s="22">
        <v>10</v>
      </c>
      <c r="H11015" s="22">
        <v>0</v>
      </c>
      <c r="I11015" s="22">
        <v>0</v>
      </c>
      <c r="J11015" s="21" t="s">
        <v>130251</v>
      </c>
    </row>
    <row r="11016" spans="1:10" ht="32" customHeight="1">
      <c r="A11016" s="19" t="s">
        <v>130252</v>
      </c>
      <c r="B11016" s="24">
        <v>21</v>
      </c>
      <c r="C11016" s="22">
        <v>15</v>
      </c>
      <c r="D11016" s="21" t="s">
        <v>103660</v>
      </c>
      <c r="E11016" s="21" t="s">
        <v>103661</v>
      </c>
      <c r="F11016" s="21" t="s">
        <v>101554</v>
      </c>
      <c r="G11016" s="22">
        <v>10</v>
      </c>
      <c r="H11016" s="22">
        <v>0</v>
      </c>
      <c r="I11016" s="22">
        <v>0</v>
      </c>
      <c r="J11016" s="21" t="s">
        <v>108485</v>
      </c>
    </row>
    <row r="11017" spans="1:10" ht="32" customHeight="1">
      <c r="A11017" s="19" t="s">
        <v>130253</v>
      </c>
      <c r="B11017" s="24">
        <v>33</v>
      </c>
      <c r="C11017" s="22">
        <v>15</v>
      </c>
      <c r="D11017" s="21" t="s">
        <v>130254</v>
      </c>
      <c r="E11017" s="21" t="s">
        <v>130255</v>
      </c>
      <c r="F11017" s="21" t="s">
        <v>101694</v>
      </c>
      <c r="G11017" s="22">
        <v>10</v>
      </c>
      <c r="H11017" s="22">
        <v>0</v>
      </c>
      <c r="I11017" s="22">
        <v>0</v>
      </c>
      <c r="J11017" s="21" t="s">
        <v>130256</v>
      </c>
    </row>
    <row r="11018" spans="1:10" ht="32" customHeight="1">
      <c r="A11018" s="19" t="s">
        <v>130257</v>
      </c>
      <c r="B11018" s="24">
        <v>42</v>
      </c>
      <c r="C11018" s="22">
        <v>15</v>
      </c>
      <c r="D11018" s="21" t="s">
        <v>130258</v>
      </c>
      <c r="E11018" s="21" t="s">
        <v>130259</v>
      </c>
      <c r="F11018" s="21" t="s">
        <v>101568</v>
      </c>
      <c r="G11018" s="22">
        <v>1</v>
      </c>
      <c r="H11018" s="22">
        <v>10</v>
      </c>
      <c r="I11018" s="22">
        <v>18</v>
      </c>
      <c r="J11018" s="21" t="s">
        <v>130260</v>
      </c>
    </row>
    <row r="11019" spans="1:10" ht="32" customHeight="1">
      <c r="A11019" s="19" t="s">
        <v>130261</v>
      </c>
      <c r="B11019" s="24">
        <v>13</v>
      </c>
      <c r="C11019" s="22">
        <v>15</v>
      </c>
      <c r="D11019" s="21" t="s">
        <v>130111</v>
      </c>
      <c r="E11019" s="21" t="s">
        <v>130112</v>
      </c>
      <c r="F11019" s="21" t="s">
        <v>101694</v>
      </c>
      <c r="G11019" s="22">
        <v>2</v>
      </c>
      <c r="H11019" s="22">
        <v>9</v>
      </c>
      <c r="I11019" s="22">
        <v>15</v>
      </c>
      <c r="J11019" s="21" t="s">
        <v>130262</v>
      </c>
    </row>
    <row r="11020" spans="1:10" ht="44" customHeight="1">
      <c r="A11020" s="19" t="s">
        <v>130263</v>
      </c>
      <c r="B11020" s="24">
        <v>20</v>
      </c>
      <c r="C11020" s="22">
        <v>25</v>
      </c>
      <c r="D11020" s="21" t="s">
        <v>106333</v>
      </c>
      <c r="E11020" s="21" t="s">
        <v>106334</v>
      </c>
      <c r="F11020" s="21" t="s">
        <v>101568</v>
      </c>
      <c r="G11020" s="22">
        <v>1</v>
      </c>
      <c r="H11020" s="22">
        <v>20</v>
      </c>
      <c r="I11020" s="22">
        <v>28</v>
      </c>
      <c r="J11020" s="21" t="s">
        <v>130264</v>
      </c>
    </row>
    <row r="11021" spans="1:10" ht="32" customHeight="1">
      <c r="A11021" s="19" t="s">
        <v>130265</v>
      </c>
      <c r="B11021" s="24">
        <v>23</v>
      </c>
      <c r="C11021" s="22">
        <v>15</v>
      </c>
      <c r="D11021" s="21" t="s">
        <v>130266</v>
      </c>
      <c r="E11021" s="21" t="s">
        <v>130267</v>
      </c>
      <c r="F11021" s="21" t="s">
        <v>14739</v>
      </c>
      <c r="G11021" s="22">
        <v>10</v>
      </c>
      <c r="H11021" s="22">
        <v>0</v>
      </c>
      <c r="I11021" s="22">
        <v>0</v>
      </c>
      <c r="J11021" s="21" t="s">
        <v>130268</v>
      </c>
    </row>
    <row r="11022" spans="1:10" ht="32" customHeight="1">
      <c r="A11022" s="19" t="s">
        <v>130269</v>
      </c>
      <c r="B11022" s="24">
        <v>39</v>
      </c>
      <c r="C11022" s="22">
        <v>20</v>
      </c>
      <c r="D11022" s="21" t="s">
        <v>103873</v>
      </c>
      <c r="E11022" s="21" t="s">
        <v>103874</v>
      </c>
      <c r="F11022" s="21" t="s">
        <v>101543</v>
      </c>
      <c r="G11022" s="22">
        <v>7</v>
      </c>
      <c r="H11022" s="22">
        <v>9</v>
      </c>
      <c r="I11022" s="22">
        <v>14</v>
      </c>
      <c r="J11022" s="21" t="s">
        <v>130270</v>
      </c>
    </row>
    <row r="11023" spans="1:10" ht="32" customHeight="1">
      <c r="A11023" s="19" t="s">
        <v>130271</v>
      </c>
      <c r="B11023" s="24">
        <v>14</v>
      </c>
      <c r="C11023" s="22">
        <v>22</v>
      </c>
      <c r="D11023" s="21" t="s">
        <v>130272</v>
      </c>
      <c r="E11023" s="21" t="s">
        <v>130273</v>
      </c>
      <c r="F11023" s="21" t="s">
        <v>102797</v>
      </c>
      <c r="G11023" s="22">
        <v>8</v>
      </c>
      <c r="H11023" s="22">
        <v>10</v>
      </c>
      <c r="I11023" s="22">
        <v>18</v>
      </c>
      <c r="J11023" s="21" t="s">
        <v>130274</v>
      </c>
    </row>
    <row r="11024" spans="1:10" ht="32" customHeight="1">
      <c r="A11024" s="19" t="s">
        <v>130275</v>
      </c>
      <c r="B11024" s="24">
        <v>20</v>
      </c>
      <c r="C11024" s="22">
        <v>15</v>
      </c>
      <c r="D11024" s="21" t="s">
        <v>106058</v>
      </c>
      <c r="E11024" s="21" t="s">
        <v>106059</v>
      </c>
      <c r="F11024" s="21" t="s">
        <v>101528</v>
      </c>
      <c r="G11024" s="22">
        <v>10</v>
      </c>
      <c r="H11024" s="22">
        <v>0</v>
      </c>
      <c r="I11024" s="22">
        <v>0</v>
      </c>
      <c r="J11024" s="21" t="s">
        <v>130276</v>
      </c>
    </row>
    <row r="11025" spans="1:10" ht="32" customHeight="1">
      <c r="A11025" s="19" t="s">
        <v>130277</v>
      </c>
      <c r="B11025" s="24">
        <v>20</v>
      </c>
      <c r="C11025" s="22">
        <v>22</v>
      </c>
      <c r="D11025" s="21" t="s">
        <v>104531</v>
      </c>
      <c r="E11025" s="21" t="s">
        <v>104532</v>
      </c>
      <c r="F11025" s="21" t="s">
        <v>102559</v>
      </c>
      <c r="G11025" s="22">
        <v>2</v>
      </c>
      <c r="H11025" s="22">
        <v>16</v>
      </c>
      <c r="I11025" s="22">
        <v>21</v>
      </c>
      <c r="J11025" s="21" t="s">
        <v>130278</v>
      </c>
    </row>
    <row r="11026" spans="1:10" ht="32" customHeight="1">
      <c r="A11026" s="19" t="s">
        <v>130279</v>
      </c>
      <c r="B11026" s="24">
        <v>13</v>
      </c>
      <c r="C11026" s="22">
        <v>15</v>
      </c>
      <c r="D11026" s="21" t="s">
        <v>115063</v>
      </c>
      <c r="E11026" s="21" t="s">
        <v>115064</v>
      </c>
      <c r="F11026" s="21" t="s">
        <v>101568</v>
      </c>
      <c r="G11026" s="22">
        <v>2</v>
      </c>
      <c r="H11026" s="22">
        <v>9</v>
      </c>
      <c r="I11026" s="22">
        <v>18</v>
      </c>
      <c r="J11026" s="21" t="s">
        <v>130280</v>
      </c>
    </row>
    <row r="11027" spans="1:10" ht="32" customHeight="1">
      <c r="A11027" s="19" t="s">
        <v>130281</v>
      </c>
      <c r="B11027" s="24">
        <v>58</v>
      </c>
      <c r="C11027" s="22">
        <v>16</v>
      </c>
      <c r="D11027" s="21" t="s">
        <v>114159</v>
      </c>
      <c r="E11027" s="21" t="s">
        <v>114160</v>
      </c>
      <c r="F11027" s="21" t="s">
        <v>101945</v>
      </c>
      <c r="G11027" s="22">
        <v>3</v>
      </c>
      <c r="H11027" s="22">
        <v>9</v>
      </c>
      <c r="I11027" s="22">
        <v>18</v>
      </c>
      <c r="J11027" s="21" t="s">
        <v>130282</v>
      </c>
    </row>
    <row r="11028" spans="1:10" ht="32" customHeight="1">
      <c r="A11028" s="19" t="s">
        <v>130283</v>
      </c>
      <c r="B11028" s="24">
        <v>44</v>
      </c>
      <c r="C11028" s="22">
        <v>18</v>
      </c>
      <c r="D11028" s="21" t="s">
        <v>101908</v>
      </c>
      <c r="E11028" s="21" t="s">
        <v>101909</v>
      </c>
      <c r="F11028" s="21" t="s">
        <v>102144</v>
      </c>
      <c r="G11028" s="22">
        <v>4</v>
      </c>
      <c r="H11028" s="22">
        <v>10</v>
      </c>
      <c r="I11028" s="22">
        <v>21</v>
      </c>
      <c r="J11028" s="21" t="s">
        <v>130284</v>
      </c>
    </row>
    <row r="11029" spans="1:10" ht="32" customHeight="1">
      <c r="A11029" s="19" t="s">
        <v>130285</v>
      </c>
      <c r="B11029" s="24">
        <v>23</v>
      </c>
      <c r="C11029" s="22">
        <v>15</v>
      </c>
      <c r="D11029" s="21" t="s">
        <v>110723</v>
      </c>
      <c r="E11029" s="21" t="s">
        <v>110724</v>
      </c>
      <c r="F11029" s="21" t="s">
        <v>14739</v>
      </c>
      <c r="G11029" s="22">
        <v>10</v>
      </c>
      <c r="H11029" s="22">
        <v>0</v>
      </c>
      <c r="I11029" s="22">
        <v>0</v>
      </c>
      <c r="J11029" s="21" t="s">
        <v>128025</v>
      </c>
    </row>
    <row r="11030" spans="1:10" ht="20" customHeight="1">
      <c r="A11030" s="27">
        <v>-999</v>
      </c>
      <c r="B11030" s="24">
        <v>-999</v>
      </c>
      <c r="C11030" s="22">
        <v>-999</v>
      </c>
      <c r="D11030" s="22">
        <v>-999</v>
      </c>
      <c r="E11030" s="22">
        <v>-999</v>
      </c>
      <c r="F11030" s="22">
        <v>-999</v>
      </c>
      <c r="G11030" s="22">
        <v>-999</v>
      </c>
      <c r="H11030" s="22">
        <v>-999</v>
      </c>
      <c r="I11030" s="22">
        <v>-999</v>
      </c>
      <c r="J11030" s="22">
        <v>-999</v>
      </c>
    </row>
    <row r="11031" spans="1:10" ht="32" customHeight="1">
      <c r="A11031" s="19" t="s">
        <v>130286</v>
      </c>
      <c r="B11031" s="24">
        <v>18</v>
      </c>
      <c r="C11031" s="22">
        <v>15</v>
      </c>
      <c r="D11031" s="21" t="s">
        <v>129871</v>
      </c>
      <c r="E11031" s="21" t="s">
        <v>129872</v>
      </c>
      <c r="F11031" s="21" t="s">
        <v>101528</v>
      </c>
      <c r="G11031" s="22">
        <v>10</v>
      </c>
      <c r="H11031" s="22">
        <v>0</v>
      </c>
      <c r="I11031" s="22">
        <v>0</v>
      </c>
      <c r="J11031" s="21" t="s">
        <v>130287</v>
      </c>
    </row>
    <row r="11032" spans="1:10" ht="32" customHeight="1">
      <c r="A11032" s="19" t="s">
        <v>130288</v>
      </c>
      <c r="B11032" s="24">
        <v>30</v>
      </c>
      <c r="C11032" s="22">
        <v>15</v>
      </c>
      <c r="D11032" s="21" t="s">
        <v>106818</v>
      </c>
      <c r="E11032" s="21" t="s">
        <v>106819</v>
      </c>
      <c r="F11032" s="21" t="s">
        <v>101554</v>
      </c>
      <c r="G11032" s="22">
        <v>10</v>
      </c>
      <c r="H11032" s="22">
        <v>0</v>
      </c>
      <c r="I11032" s="22">
        <v>0</v>
      </c>
      <c r="J11032" s="21" t="s">
        <v>130289</v>
      </c>
    </row>
    <row r="11033" spans="1:10" ht="44" customHeight="1">
      <c r="A11033" s="19" t="s">
        <v>130290</v>
      </c>
      <c r="B11033" s="24">
        <v>13</v>
      </c>
      <c r="C11033" s="22">
        <v>15</v>
      </c>
      <c r="D11033" s="21" t="s">
        <v>130291</v>
      </c>
      <c r="E11033" s="21" t="s">
        <v>130292</v>
      </c>
      <c r="F11033" s="21" t="s">
        <v>101554</v>
      </c>
      <c r="G11033" s="22">
        <v>10</v>
      </c>
      <c r="H11033" s="22">
        <v>0</v>
      </c>
      <c r="I11033" s="22">
        <v>0</v>
      </c>
      <c r="J11033" s="21" t="s">
        <v>130293</v>
      </c>
    </row>
    <row r="11034" spans="1:10" ht="32" customHeight="1">
      <c r="A11034" s="19" t="s">
        <v>130294</v>
      </c>
      <c r="B11034" s="24">
        <v>30</v>
      </c>
      <c r="C11034" s="22">
        <v>21</v>
      </c>
      <c r="D11034" s="21" t="s">
        <v>107344</v>
      </c>
      <c r="E11034" s="21" t="s">
        <v>107345</v>
      </c>
      <c r="F11034" s="21" t="s">
        <v>14775</v>
      </c>
      <c r="G11034" s="22">
        <v>1</v>
      </c>
      <c r="H11034" s="22">
        <v>16</v>
      </c>
      <c r="I11034" s="22">
        <v>25</v>
      </c>
      <c r="J11034" s="21" t="s">
        <v>130295</v>
      </c>
    </row>
    <row r="11035" spans="1:10" ht="32" customHeight="1">
      <c r="A11035" s="19" t="s">
        <v>130296</v>
      </c>
      <c r="B11035" s="24">
        <v>13</v>
      </c>
      <c r="C11035" s="22">
        <v>15</v>
      </c>
      <c r="D11035" s="21" t="s">
        <v>130297</v>
      </c>
      <c r="E11035" s="21" t="s">
        <v>130298</v>
      </c>
      <c r="F11035" s="21" t="s">
        <v>101554</v>
      </c>
      <c r="G11035" s="22">
        <v>10</v>
      </c>
      <c r="H11035" s="22">
        <v>0</v>
      </c>
      <c r="I11035" s="22">
        <v>0</v>
      </c>
      <c r="J11035" s="21" t="s">
        <v>130299</v>
      </c>
    </row>
    <row r="11036" spans="1:10" ht="32" customHeight="1">
      <c r="A11036" s="19" t="s">
        <v>130300</v>
      </c>
      <c r="B11036" s="24">
        <v>27</v>
      </c>
      <c r="C11036" s="22">
        <v>15</v>
      </c>
      <c r="D11036" s="21" t="s">
        <v>103526</v>
      </c>
      <c r="E11036" s="21" t="s">
        <v>103527</v>
      </c>
      <c r="F11036" s="21" t="s">
        <v>101528</v>
      </c>
      <c r="G11036" s="22">
        <v>10</v>
      </c>
      <c r="H11036" s="22">
        <v>0</v>
      </c>
      <c r="I11036" s="22">
        <v>0</v>
      </c>
      <c r="J11036" s="21" t="s">
        <v>130301</v>
      </c>
    </row>
    <row r="11037" spans="1:10" ht="44" customHeight="1">
      <c r="A11037" s="19" t="s">
        <v>130302</v>
      </c>
      <c r="B11037" s="24">
        <v>21</v>
      </c>
      <c r="C11037" s="22">
        <v>15</v>
      </c>
      <c r="D11037" s="21" t="s">
        <v>130303</v>
      </c>
      <c r="E11037" s="21" t="s">
        <v>130304</v>
      </c>
      <c r="F11037" s="21" t="s">
        <v>101568</v>
      </c>
      <c r="G11037" s="22">
        <v>10</v>
      </c>
      <c r="H11037" s="22">
        <v>0</v>
      </c>
      <c r="I11037" s="22">
        <v>0</v>
      </c>
      <c r="J11037" s="21" t="s">
        <v>130305</v>
      </c>
    </row>
    <row r="11038" spans="1:10" ht="32" customHeight="1">
      <c r="A11038" s="19" t="s">
        <v>130306</v>
      </c>
      <c r="B11038" s="24">
        <v>19</v>
      </c>
      <c r="C11038" s="22">
        <v>15</v>
      </c>
      <c r="D11038" s="21" t="s">
        <v>111158</v>
      </c>
      <c r="E11038" s="21" t="s">
        <v>111159</v>
      </c>
      <c r="F11038" s="21" t="s">
        <v>101554</v>
      </c>
      <c r="G11038" s="22">
        <v>10</v>
      </c>
      <c r="H11038" s="22">
        <v>0</v>
      </c>
      <c r="I11038" s="22">
        <v>0</v>
      </c>
      <c r="J11038" s="21" t="s">
        <v>130307</v>
      </c>
    </row>
    <row r="11039" spans="1:10" ht="20" customHeight="1">
      <c r="A11039" s="27">
        <v>-999</v>
      </c>
      <c r="B11039" s="24">
        <v>-999</v>
      </c>
      <c r="C11039" s="22">
        <v>-999</v>
      </c>
      <c r="D11039" s="22">
        <v>-999</v>
      </c>
      <c r="E11039" s="22">
        <v>-999</v>
      </c>
      <c r="F11039" s="22">
        <v>-999</v>
      </c>
      <c r="G11039" s="22">
        <v>-999</v>
      </c>
      <c r="H11039" s="22">
        <v>-999</v>
      </c>
      <c r="I11039" s="22">
        <v>-999</v>
      </c>
      <c r="J11039" s="22">
        <v>-999</v>
      </c>
    </row>
    <row r="11040" spans="1:10" ht="32" customHeight="1">
      <c r="A11040" s="19" t="s">
        <v>130308</v>
      </c>
      <c r="B11040" s="24">
        <v>13</v>
      </c>
      <c r="C11040" s="22">
        <v>15</v>
      </c>
      <c r="D11040" s="21" t="s">
        <v>107372</v>
      </c>
      <c r="E11040" s="21" t="s">
        <v>107373</v>
      </c>
      <c r="F11040" s="21" t="s">
        <v>101568</v>
      </c>
      <c r="G11040" s="22">
        <v>2</v>
      </c>
      <c r="H11040" s="22">
        <v>9</v>
      </c>
      <c r="I11040" s="22">
        <v>17</v>
      </c>
      <c r="J11040" s="21" t="s">
        <v>130309</v>
      </c>
    </row>
    <row r="11041" spans="1:10" ht="32" customHeight="1">
      <c r="A11041" s="19" t="s">
        <v>130310</v>
      </c>
      <c r="B11041" s="24">
        <v>13</v>
      </c>
      <c r="C11041" s="22">
        <v>15</v>
      </c>
      <c r="D11041" s="21" t="s">
        <v>107372</v>
      </c>
      <c r="E11041" s="21" t="s">
        <v>107373</v>
      </c>
      <c r="F11041" s="21" t="s">
        <v>101568</v>
      </c>
      <c r="G11041" s="22">
        <v>2</v>
      </c>
      <c r="H11041" s="22">
        <v>9</v>
      </c>
      <c r="I11041" s="22">
        <v>17</v>
      </c>
      <c r="J11041" s="21" t="s">
        <v>130309</v>
      </c>
    </row>
    <row r="11042" spans="1:10" ht="32" customHeight="1">
      <c r="A11042" s="19" t="s">
        <v>130311</v>
      </c>
      <c r="B11042" s="24">
        <v>66</v>
      </c>
      <c r="C11042" s="22">
        <v>32</v>
      </c>
      <c r="D11042" s="21" t="s">
        <v>104172</v>
      </c>
      <c r="E11042" s="21" t="s">
        <v>104173</v>
      </c>
      <c r="F11042" s="21" t="s">
        <v>102001</v>
      </c>
      <c r="G11042" s="22">
        <v>10</v>
      </c>
      <c r="H11042" s="22">
        <v>18</v>
      </c>
      <c r="I11042" s="22">
        <v>34</v>
      </c>
      <c r="J11042" s="21" t="s">
        <v>130312</v>
      </c>
    </row>
    <row r="11043" spans="1:10" ht="32" customHeight="1">
      <c r="A11043" s="19" t="s">
        <v>130313</v>
      </c>
      <c r="B11043" s="24">
        <v>29</v>
      </c>
      <c r="C11043" s="22">
        <v>15</v>
      </c>
      <c r="D11043" s="21" t="s">
        <v>105112</v>
      </c>
      <c r="E11043" s="21" t="s">
        <v>105113</v>
      </c>
      <c r="F11043" s="21" t="s">
        <v>101694</v>
      </c>
      <c r="G11043" s="22">
        <v>10</v>
      </c>
      <c r="H11043" s="22">
        <v>0</v>
      </c>
      <c r="I11043" s="22">
        <v>0</v>
      </c>
      <c r="J11043" s="21" t="s">
        <v>105114</v>
      </c>
    </row>
    <row r="11044" spans="1:10" ht="32" customHeight="1">
      <c r="A11044" s="19" t="s">
        <v>130314</v>
      </c>
      <c r="B11044" s="24">
        <v>40</v>
      </c>
      <c r="C11044" s="22">
        <v>15</v>
      </c>
      <c r="D11044" s="21" t="s">
        <v>126935</v>
      </c>
      <c r="E11044" s="21" t="s">
        <v>126936</v>
      </c>
      <c r="F11044" s="21" t="s">
        <v>101528</v>
      </c>
      <c r="G11044" s="22">
        <v>10</v>
      </c>
      <c r="H11044" s="22">
        <v>0</v>
      </c>
      <c r="I11044" s="22">
        <v>0</v>
      </c>
      <c r="J11044" s="21" t="s">
        <v>130315</v>
      </c>
    </row>
    <row r="11045" spans="1:10" ht="32" customHeight="1">
      <c r="A11045" s="19" t="s">
        <v>130316</v>
      </c>
      <c r="B11045" s="24">
        <v>19</v>
      </c>
      <c r="C11045" s="22">
        <v>15</v>
      </c>
      <c r="D11045" s="21" t="s">
        <v>130317</v>
      </c>
      <c r="E11045" s="21" t="s">
        <v>130318</v>
      </c>
      <c r="F11045" s="21" t="s">
        <v>14739</v>
      </c>
      <c r="G11045" s="22">
        <v>10</v>
      </c>
      <c r="H11045" s="22">
        <v>0</v>
      </c>
      <c r="I11045" s="22">
        <v>0</v>
      </c>
      <c r="J11045" s="21" t="s">
        <v>130319</v>
      </c>
    </row>
    <row r="11046" spans="1:10" ht="32" customHeight="1">
      <c r="A11046" s="19" t="s">
        <v>130320</v>
      </c>
      <c r="B11046" s="24">
        <v>13</v>
      </c>
      <c r="C11046" s="22">
        <v>15</v>
      </c>
      <c r="D11046" s="21" t="s">
        <v>130321</v>
      </c>
      <c r="E11046" s="21" t="s">
        <v>130322</v>
      </c>
      <c r="F11046" s="21" t="s">
        <v>14739</v>
      </c>
      <c r="G11046" s="22">
        <v>10</v>
      </c>
      <c r="H11046" s="22">
        <v>0</v>
      </c>
      <c r="I11046" s="22">
        <v>0</v>
      </c>
      <c r="J11046" s="21" t="s">
        <v>130323</v>
      </c>
    </row>
    <row r="11047" spans="1:10" ht="44" customHeight="1">
      <c r="A11047" s="19" t="s">
        <v>130324</v>
      </c>
      <c r="B11047" s="24">
        <v>41</v>
      </c>
      <c r="C11047" s="22">
        <v>22</v>
      </c>
      <c r="D11047" s="21" t="s">
        <v>105527</v>
      </c>
      <c r="E11047" s="21" t="s">
        <v>105528</v>
      </c>
      <c r="F11047" s="21" t="s">
        <v>102559</v>
      </c>
      <c r="G11047" s="22">
        <v>6</v>
      </c>
      <c r="H11047" s="22">
        <v>12</v>
      </c>
      <c r="I11047" s="22">
        <v>23</v>
      </c>
      <c r="J11047" s="21" t="s">
        <v>130325</v>
      </c>
    </row>
    <row r="11048" spans="1:10" ht="44" customHeight="1">
      <c r="A11048" s="19" t="s">
        <v>130326</v>
      </c>
      <c r="B11048" s="24">
        <v>41</v>
      </c>
      <c r="C11048" s="22">
        <v>22</v>
      </c>
      <c r="D11048" s="21" t="s">
        <v>105527</v>
      </c>
      <c r="E11048" s="21" t="s">
        <v>105528</v>
      </c>
      <c r="F11048" s="21" t="s">
        <v>102559</v>
      </c>
      <c r="G11048" s="22">
        <v>6</v>
      </c>
      <c r="H11048" s="22">
        <v>12</v>
      </c>
      <c r="I11048" s="22">
        <v>23</v>
      </c>
      <c r="J11048" s="21" t="s">
        <v>130325</v>
      </c>
    </row>
    <row r="11049" spans="1:10" ht="44" customHeight="1">
      <c r="A11049" s="19" t="s">
        <v>130327</v>
      </c>
      <c r="B11049" s="24">
        <v>31</v>
      </c>
      <c r="C11049" s="22">
        <v>15</v>
      </c>
      <c r="D11049" s="21" t="s">
        <v>104319</v>
      </c>
      <c r="E11049" s="21" t="s">
        <v>104320</v>
      </c>
      <c r="F11049" s="21" t="s">
        <v>101694</v>
      </c>
      <c r="G11049" s="22">
        <v>10</v>
      </c>
      <c r="H11049" s="22">
        <v>0</v>
      </c>
      <c r="I11049" s="22">
        <v>0</v>
      </c>
      <c r="J11049" s="21" t="s">
        <v>130328</v>
      </c>
    </row>
    <row r="11050" spans="1:10" ht="44" customHeight="1">
      <c r="A11050" s="19" t="s">
        <v>130329</v>
      </c>
      <c r="B11050" s="24">
        <v>31</v>
      </c>
      <c r="C11050" s="22">
        <v>15</v>
      </c>
      <c r="D11050" s="21" t="s">
        <v>104319</v>
      </c>
      <c r="E11050" s="21" t="s">
        <v>104320</v>
      </c>
      <c r="F11050" s="21" t="s">
        <v>101694</v>
      </c>
      <c r="G11050" s="22">
        <v>10</v>
      </c>
      <c r="H11050" s="22">
        <v>0</v>
      </c>
      <c r="I11050" s="22">
        <v>0</v>
      </c>
      <c r="J11050" s="21" t="s">
        <v>130328</v>
      </c>
    </row>
    <row r="11051" spans="1:10" ht="44" customHeight="1">
      <c r="A11051" s="19" t="s">
        <v>130330</v>
      </c>
      <c r="B11051" s="24">
        <v>13</v>
      </c>
      <c r="C11051" s="22">
        <v>15</v>
      </c>
      <c r="D11051" s="21" t="s">
        <v>115380</v>
      </c>
      <c r="E11051" s="21" t="s">
        <v>115381</v>
      </c>
      <c r="F11051" s="21" t="s">
        <v>101563</v>
      </c>
      <c r="G11051" s="22">
        <v>10</v>
      </c>
      <c r="H11051" s="22">
        <v>0</v>
      </c>
      <c r="I11051" s="22">
        <v>0</v>
      </c>
      <c r="J11051" s="21" t="s">
        <v>130331</v>
      </c>
    </row>
    <row r="11052" spans="1:10" ht="44" customHeight="1">
      <c r="A11052" s="19" t="s">
        <v>130332</v>
      </c>
      <c r="B11052" s="24">
        <v>13</v>
      </c>
      <c r="C11052" s="22">
        <v>15</v>
      </c>
      <c r="D11052" s="21" t="s">
        <v>115380</v>
      </c>
      <c r="E11052" s="21" t="s">
        <v>115381</v>
      </c>
      <c r="F11052" s="21" t="s">
        <v>101563</v>
      </c>
      <c r="G11052" s="22">
        <v>10</v>
      </c>
      <c r="H11052" s="22">
        <v>0</v>
      </c>
      <c r="I11052" s="22">
        <v>0</v>
      </c>
      <c r="J11052" s="21" t="s">
        <v>130331</v>
      </c>
    </row>
    <row r="11053" spans="1:10" ht="44" customHeight="1">
      <c r="A11053" s="19" t="s">
        <v>130333</v>
      </c>
      <c r="B11053" s="24">
        <v>28</v>
      </c>
      <c r="C11053" s="22">
        <v>15</v>
      </c>
      <c r="D11053" s="21" t="s">
        <v>130334</v>
      </c>
      <c r="E11053" s="21" t="s">
        <v>130335</v>
      </c>
      <c r="F11053" s="21" t="s">
        <v>101694</v>
      </c>
      <c r="G11053" s="22">
        <v>10</v>
      </c>
      <c r="H11053" s="22">
        <v>0</v>
      </c>
      <c r="I11053" s="22">
        <v>0</v>
      </c>
      <c r="J11053" s="21" t="s">
        <v>130336</v>
      </c>
    </row>
    <row r="11054" spans="1:10" ht="44" customHeight="1">
      <c r="A11054" s="19" t="s">
        <v>130337</v>
      </c>
      <c r="B11054" s="24">
        <v>30</v>
      </c>
      <c r="C11054" s="22">
        <v>34</v>
      </c>
      <c r="D11054" s="21" t="s">
        <v>102274</v>
      </c>
      <c r="E11054" s="21" t="s">
        <v>102275</v>
      </c>
      <c r="F11054" s="21" t="s">
        <v>104117</v>
      </c>
      <c r="G11054" s="22">
        <v>4</v>
      </c>
      <c r="H11054" s="22">
        <v>26</v>
      </c>
      <c r="I11054" s="22">
        <v>39</v>
      </c>
      <c r="J11054" s="21" t="s">
        <v>130338</v>
      </c>
    </row>
    <row r="11055" spans="1:10" ht="44" customHeight="1">
      <c r="A11055" s="19" t="s">
        <v>130339</v>
      </c>
      <c r="B11055" s="24">
        <v>33</v>
      </c>
      <c r="C11055" s="22">
        <v>15</v>
      </c>
      <c r="D11055" s="21" t="s">
        <v>130340</v>
      </c>
      <c r="E11055" s="21" t="s">
        <v>130341</v>
      </c>
      <c r="F11055" s="21" t="s">
        <v>101528</v>
      </c>
      <c r="G11055" s="22">
        <v>10</v>
      </c>
      <c r="H11055" s="22">
        <v>0</v>
      </c>
      <c r="I11055" s="22">
        <v>0</v>
      </c>
      <c r="J11055" s="21" t="s">
        <v>130342</v>
      </c>
    </row>
    <row r="11056" spans="1:10" ht="44" customHeight="1">
      <c r="A11056" s="19" t="s">
        <v>130343</v>
      </c>
      <c r="B11056" s="24">
        <v>13</v>
      </c>
      <c r="C11056" s="22">
        <v>15</v>
      </c>
      <c r="D11056" s="21" t="s">
        <v>130344</v>
      </c>
      <c r="E11056" s="21" t="s">
        <v>130345</v>
      </c>
      <c r="F11056" s="21" t="s">
        <v>101522</v>
      </c>
      <c r="G11056" s="22">
        <v>10</v>
      </c>
      <c r="H11056" s="22">
        <v>0</v>
      </c>
      <c r="I11056" s="22">
        <v>0</v>
      </c>
      <c r="J11056" s="21" t="s">
        <v>130346</v>
      </c>
    </row>
    <row r="11057" spans="1:10" ht="32" customHeight="1">
      <c r="A11057" s="19" t="s">
        <v>130347</v>
      </c>
      <c r="B11057" s="24">
        <v>21</v>
      </c>
      <c r="C11057" s="22">
        <v>15</v>
      </c>
      <c r="D11057" s="21" t="s">
        <v>130348</v>
      </c>
      <c r="E11057" s="21" t="s">
        <v>130349</v>
      </c>
      <c r="F11057" s="21" t="s">
        <v>14739</v>
      </c>
      <c r="G11057" s="22">
        <v>10</v>
      </c>
      <c r="H11057" s="22">
        <v>0</v>
      </c>
      <c r="I11057" s="22">
        <v>0</v>
      </c>
      <c r="J11057" s="21" t="s">
        <v>130350</v>
      </c>
    </row>
    <row r="11058" spans="1:10" ht="44" customHeight="1">
      <c r="A11058" s="19" t="s">
        <v>130351</v>
      </c>
      <c r="B11058" s="24">
        <v>20</v>
      </c>
      <c r="C11058" s="22">
        <v>15</v>
      </c>
      <c r="D11058" s="21" t="s">
        <v>109729</v>
      </c>
      <c r="E11058" s="21" t="s">
        <v>109730</v>
      </c>
      <c r="F11058" s="21" t="s">
        <v>101694</v>
      </c>
      <c r="G11058" s="22">
        <v>10</v>
      </c>
      <c r="H11058" s="22">
        <v>0</v>
      </c>
      <c r="I11058" s="22">
        <v>0</v>
      </c>
      <c r="J11058" s="21" t="s">
        <v>130352</v>
      </c>
    </row>
    <row r="11059" spans="1:10" ht="32" customHeight="1">
      <c r="A11059" s="19" t="s">
        <v>130353</v>
      </c>
      <c r="B11059" s="24">
        <v>13</v>
      </c>
      <c r="C11059" s="22">
        <v>15</v>
      </c>
      <c r="D11059" s="21" t="s">
        <v>113436</v>
      </c>
      <c r="E11059" s="21" t="s">
        <v>113437</v>
      </c>
      <c r="F11059" s="21" t="s">
        <v>101522</v>
      </c>
      <c r="G11059" s="22">
        <v>10</v>
      </c>
      <c r="H11059" s="22">
        <v>0</v>
      </c>
      <c r="I11059" s="22">
        <v>0</v>
      </c>
      <c r="J11059" s="21" t="s">
        <v>130354</v>
      </c>
    </row>
    <row r="11060" spans="1:10" ht="20" customHeight="1">
      <c r="A11060" s="27">
        <v>-999</v>
      </c>
      <c r="B11060" s="24">
        <v>-999</v>
      </c>
      <c r="C11060" s="22">
        <v>-999</v>
      </c>
      <c r="D11060" s="22">
        <v>-999</v>
      </c>
      <c r="E11060" s="22">
        <v>-999</v>
      </c>
      <c r="F11060" s="22">
        <v>-999</v>
      </c>
      <c r="G11060" s="22">
        <v>-999</v>
      </c>
      <c r="H11060" s="22">
        <v>-999</v>
      </c>
      <c r="I11060" s="22">
        <v>-999</v>
      </c>
      <c r="J11060" s="22">
        <v>-999</v>
      </c>
    </row>
    <row r="11061" spans="1:10" ht="44" customHeight="1">
      <c r="A11061" s="19" t="s">
        <v>130355</v>
      </c>
      <c r="B11061" s="24">
        <v>20</v>
      </c>
      <c r="C11061" s="22">
        <v>15</v>
      </c>
      <c r="D11061" s="21" t="s">
        <v>130356</v>
      </c>
      <c r="E11061" s="21" t="s">
        <v>130357</v>
      </c>
      <c r="F11061" s="21" t="s">
        <v>14739</v>
      </c>
      <c r="G11061" s="22">
        <v>10</v>
      </c>
      <c r="H11061" s="22">
        <v>0</v>
      </c>
      <c r="I11061" s="22">
        <v>0</v>
      </c>
      <c r="J11061" s="21" t="s">
        <v>130358</v>
      </c>
    </row>
    <row r="11062" spans="1:10" ht="20" customHeight="1">
      <c r="A11062" s="27">
        <v>-999</v>
      </c>
      <c r="B11062" s="24">
        <v>-999</v>
      </c>
      <c r="C11062" s="22">
        <v>-999</v>
      </c>
      <c r="D11062" s="22">
        <v>-999</v>
      </c>
      <c r="E11062" s="22">
        <v>-999</v>
      </c>
      <c r="F11062" s="22">
        <v>-999</v>
      </c>
      <c r="G11062" s="22">
        <v>-999</v>
      </c>
      <c r="H11062" s="22">
        <v>-999</v>
      </c>
      <c r="I11062" s="22">
        <v>-999</v>
      </c>
      <c r="J11062" s="22">
        <v>-999</v>
      </c>
    </row>
    <row r="11063" spans="1:10" ht="32" customHeight="1">
      <c r="A11063" s="19" t="s">
        <v>130359</v>
      </c>
      <c r="B11063" s="24">
        <v>23</v>
      </c>
      <c r="C11063" s="22">
        <v>15</v>
      </c>
      <c r="D11063" s="21" t="s">
        <v>102748</v>
      </c>
      <c r="E11063" s="21" t="s">
        <v>102749</v>
      </c>
      <c r="F11063" s="21" t="s">
        <v>101694</v>
      </c>
      <c r="G11063" s="22">
        <v>10</v>
      </c>
      <c r="H11063" s="22">
        <v>0</v>
      </c>
      <c r="I11063" s="22">
        <v>0</v>
      </c>
      <c r="J11063" s="21" t="s">
        <v>103782</v>
      </c>
    </row>
    <row r="11064" spans="1:10" ht="32" customHeight="1">
      <c r="A11064" s="19" t="s">
        <v>130360</v>
      </c>
      <c r="B11064" s="24">
        <v>23</v>
      </c>
      <c r="C11064" s="22">
        <v>15</v>
      </c>
      <c r="D11064" s="21" t="s">
        <v>102748</v>
      </c>
      <c r="E11064" s="21" t="s">
        <v>102749</v>
      </c>
      <c r="F11064" s="21" t="s">
        <v>101694</v>
      </c>
      <c r="G11064" s="22">
        <v>10</v>
      </c>
      <c r="H11064" s="22">
        <v>0</v>
      </c>
      <c r="I11064" s="22">
        <v>0</v>
      </c>
      <c r="J11064" s="21" t="s">
        <v>103782</v>
      </c>
    </row>
    <row r="11065" spans="1:10" ht="32" customHeight="1">
      <c r="A11065" s="19" t="s">
        <v>130361</v>
      </c>
      <c r="B11065" s="24">
        <v>23</v>
      </c>
      <c r="C11065" s="22">
        <v>15</v>
      </c>
      <c r="D11065" s="21" t="s">
        <v>102748</v>
      </c>
      <c r="E11065" s="21" t="s">
        <v>102749</v>
      </c>
      <c r="F11065" s="21" t="s">
        <v>101694</v>
      </c>
      <c r="G11065" s="22">
        <v>10</v>
      </c>
      <c r="H11065" s="22">
        <v>0</v>
      </c>
      <c r="I11065" s="22">
        <v>0</v>
      </c>
      <c r="J11065" s="21" t="s">
        <v>103782</v>
      </c>
    </row>
    <row r="11066" spans="1:10" ht="20" customHeight="1">
      <c r="A11066" s="27">
        <v>-999</v>
      </c>
      <c r="B11066" s="24">
        <v>-999</v>
      </c>
      <c r="C11066" s="22">
        <v>-999</v>
      </c>
      <c r="D11066" s="22">
        <v>-999</v>
      </c>
      <c r="E11066" s="22">
        <v>-999</v>
      </c>
      <c r="F11066" s="22">
        <v>-999</v>
      </c>
      <c r="G11066" s="22">
        <v>-999</v>
      </c>
      <c r="H11066" s="22">
        <v>-999</v>
      </c>
      <c r="I11066" s="22">
        <v>-999</v>
      </c>
      <c r="J11066" s="22">
        <v>-999</v>
      </c>
    </row>
    <row r="11067" spans="1:10" ht="32" customHeight="1">
      <c r="A11067" s="19" t="s">
        <v>130362</v>
      </c>
      <c r="B11067" s="24">
        <v>19</v>
      </c>
      <c r="C11067" s="22">
        <v>15</v>
      </c>
      <c r="D11067" s="21" t="s">
        <v>109929</v>
      </c>
      <c r="E11067" s="21" t="s">
        <v>109930</v>
      </c>
      <c r="F11067" s="21" t="s">
        <v>101694</v>
      </c>
      <c r="G11067" s="22">
        <v>1</v>
      </c>
      <c r="H11067" s="22">
        <v>9</v>
      </c>
      <c r="I11067" s="22">
        <v>10</v>
      </c>
      <c r="J11067" s="21" t="s">
        <v>130363</v>
      </c>
    </row>
    <row r="11068" spans="1:10" ht="32" customHeight="1">
      <c r="A11068" s="19" t="s">
        <v>130364</v>
      </c>
      <c r="B11068" s="24">
        <v>38</v>
      </c>
      <c r="C11068" s="22">
        <v>15</v>
      </c>
      <c r="D11068" s="21" t="s">
        <v>103064</v>
      </c>
      <c r="E11068" s="21" t="s">
        <v>103065</v>
      </c>
      <c r="F11068" s="21" t="s">
        <v>101694</v>
      </c>
      <c r="G11068" s="22">
        <v>10</v>
      </c>
      <c r="H11068" s="22">
        <v>0</v>
      </c>
      <c r="I11068" s="22">
        <v>0</v>
      </c>
      <c r="J11068" s="21" t="s">
        <v>130365</v>
      </c>
    </row>
    <row r="11069" spans="1:10" ht="32" customHeight="1">
      <c r="A11069" s="19" t="s">
        <v>130366</v>
      </c>
      <c r="B11069" s="24">
        <v>38</v>
      </c>
      <c r="C11069" s="22">
        <v>15</v>
      </c>
      <c r="D11069" s="21" t="s">
        <v>103064</v>
      </c>
      <c r="E11069" s="21" t="s">
        <v>103065</v>
      </c>
      <c r="F11069" s="21" t="s">
        <v>101694</v>
      </c>
      <c r="G11069" s="22">
        <v>10</v>
      </c>
      <c r="H11069" s="22">
        <v>0</v>
      </c>
      <c r="I11069" s="22">
        <v>0</v>
      </c>
      <c r="J11069" s="21" t="s">
        <v>130365</v>
      </c>
    </row>
    <row r="11070" spans="1:10" ht="32" customHeight="1">
      <c r="A11070" s="19" t="s">
        <v>130367</v>
      </c>
      <c r="B11070" s="24">
        <v>15</v>
      </c>
      <c r="C11070" s="22">
        <v>17</v>
      </c>
      <c r="D11070" s="21" t="s">
        <v>117782</v>
      </c>
      <c r="E11070" s="21" t="s">
        <v>117783</v>
      </c>
      <c r="F11070" s="21" t="s">
        <v>101665</v>
      </c>
      <c r="G11070" s="22">
        <v>2</v>
      </c>
      <c r="H11070" s="22">
        <v>11</v>
      </c>
      <c r="I11070" s="22">
        <v>25</v>
      </c>
      <c r="J11070" s="21" t="s">
        <v>130368</v>
      </c>
    </row>
    <row r="11071" spans="1:10" ht="32" customHeight="1">
      <c r="A11071" s="19" t="s">
        <v>130369</v>
      </c>
      <c r="B11071" s="24">
        <v>15</v>
      </c>
      <c r="C11071" s="22">
        <v>17</v>
      </c>
      <c r="D11071" s="21" t="s">
        <v>117782</v>
      </c>
      <c r="E11071" s="21" t="s">
        <v>117783</v>
      </c>
      <c r="F11071" s="21" t="s">
        <v>101665</v>
      </c>
      <c r="G11071" s="22">
        <v>2</v>
      </c>
      <c r="H11071" s="22">
        <v>11</v>
      </c>
      <c r="I11071" s="22">
        <v>25</v>
      </c>
      <c r="J11071" s="21" t="s">
        <v>130368</v>
      </c>
    </row>
    <row r="11072" spans="1:10" ht="32" customHeight="1">
      <c r="A11072" s="19" t="s">
        <v>130370</v>
      </c>
      <c r="B11072" s="24">
        <v>33</v>
      </c>
      <c r="C11072" s="22">
        <v>24</v>
      </c>
      <c r="D11072" s="21" t="s">
        <v>112570</v>
      </c>
      <c r="E11072" s="21" t="s">
        <v>112571</v>
      </c>
      <c r="F11072" s="21" t="s">
        <v>102405</v>
      </c>
      <c r="G11072" s="22">
        <v>7</v>
      </c>
      <c r="H11072" s="22">
        <v>13</v>
      </c>
      <c r="I11072" s="22">
        <v>25</v>
      </c>
      <c r="J11072" s="21" t="s">
        <v>130371</v>
      </c>
    </row>
    <row r="11073" spans="1:10" ht="44" customHeight="1">
      <c r="A11073" s="19" t="s">
        <v>130372</v>
      </c>
      <c r="B11073" s="24">
        <v>22</v>
      </c>
      <c r="C11073" s="22">
        <v>15</v>
      </c>
      <c r="D11073" s="21" t="s">
        <v>130373</v>
      </c>
      <c r="E11073" s="21" t="s">
        <v>130374</v>
      </c>
      <c r="F11073" s="21" t="s">
        <v>101563</v>
      </c>
      <c r="G11073" s="22">
        <v>10</v>
      </c>
      <c r="H11073" s="22">
        <v>0</v>
      </c>
      <c r="I11073" s="22">
        <v>0</v>
      </c>
      <c r="J11073" s="21" t="s">
        <v>130375</v>
      </c>
    </row>
    <row r="11074" spans="1:10" ht="44" customHeight="1">
      <c r="A11074" s="19" t="s">
        <v>130376</v>
      </c>
      <c r="B11074" s="24">
        <v>34</v>
      </c>
      <c r="C11074" s="22">
        <v>15</v>
      </c>
      <c r="D11074" s="21" t="s">
        <v>130377</v>
      </c>
      <c r="E11074" s="21" t="s">
        <v>130378</v>
      </c>
      <c r="F11074" s="21" t="s">
        <v>101694</v>
      </c>
      <c r="G11074" s="22">
        <v>10</v>
      </c>
      <c r="H11074" s="22">
        <v>0</v>
      </c>
      <c r="I11074" s="22">
        <v>0</v>
      </c>
      <c r="J11074" s="21" t="s">
        <v>130379</v>
      </c>
    </row>
    <row r="11075" spans="1:10" ht="32" customHeight="1">
      <c r="A11075" s="19" t="s">
        <v>130380</v>
      </c>
      <c r="B11075" s="24">
        <v>22</v>
      </c>
      <c r="C11075" s="22">
        <v>15</v>
      </c>
      <c r="D11075" s="21" t="s">
        <v>130381</v>
      </c>
      <c r="E11075" s="21" t="s">
        <v>130382</v>
      </c>
      <c r="F11075" s="21" t="s">
        <v>101568</v>
      </c>
      <c r="G11075" s="22">
        <v>1</v>
      </c>
      <c r="H11075" s="22">
        <v>10</v>
      </c>
      <c r="I11075" s="22">
        <v>15</v>
      </c>
      <c r="J11075" s="21" t="s">
        <v>130383</v>
      </c>
    </row>
    <row r="11076" spans="1:10" ht="32" customHeight="1">
      <c r="A11076" s="19" t="s">
        <v>130384</v>
      </c>
      <c r="B11076" s="24">
        <v>13</v>
      </c>
      <c r="C11076" s="22">
        <v>15</v>
      </c>
      <c r="D11076" s="21" t="s">
        <v>130385</v>
      </c>
      <c r="E11076" s="21" t="s">
        <v>130386</v>
      </c>
      <c r="F11076" s="21" t="s">
        <v>14739</v>
      </c>
      <c r="G11076" s="22">
        <v>10</v>
      </c>
      <c r="H11076" s="22">
        <v>0</v>
      </c>
      <c r="I11076" s="22">
        <v>0</v>
      </c>
      <c r="J11076" s="21" t="s">
        <v>130387</v>
      </c>
    </row>
    <row r="11077" spans="1:10" ht="32" customHeight="1">
      <c r="A11077" s="19" t="s">
        <v>130388</v>
      </c>
      <c r="B11077" s="24">
        <v>24</v>
      </c>
      <c r="C11077" s="22">
        <v>16</v>
      </c>
      <c r="D11077" s="21" t="s">
        <v>103995</v>
      </c>
      <c r="E11077" s="21" t="s">
        <v>103996</v>
      </c>
      <c r="F11077" s="21" t="s">
        <v>101945</v>
      </c>
      <c r="G11077" s="22">
        <v>1</v>
      </c>
      <c r="H11077" s="22">
        <v>11</v>
      </c>
      <c r="I11077" s="22">
        <v>16</v>
      </c>
      <c r="J11077" s="21" t="s">
        <v>130389</v>
      </c>
    </row>
    <row r="11078" spans="1:10" ht="32" customHeight="1">
      <c r="A11078" s="19" t="s">
        <v>130390</v>
      </c>
      <c r="B11078" s="24">
        <v>15</v>
      </c>
      <c r="C11078" s="22">
        <v>24</v>
      </c>
      <c r="D11078" s="21" t="s">
        <v>106290</v>
      </c>
      <c r="E11078" s="21" t="s">
        <v>106291</v>
      </c>
      <c r="F11078" s="21" t="s">
        <v>102999</v>
      </c>
      <c r="G11078" s="22">
        <v>11</v>
      </c>
      <c r="H11078" s="22">
        <v>9</v>
      </c>
      <c r="I11078" s="22">
        <v>17</v>
      </c>
      <c r="J11078" s="21" t="s">
        <v>130391</v>
      </c>
    </row>
    <row r="11079" spans="1:10" ht="32" customHeight="1">
      <c r="A11079" s="19" t="s">
        <v>130392</v>
      </c>
      <c r="B11079" s="24">
        <v>29</v>
      </c>
      <c r="C11079" s="22">
        <v>22</v>
      </c>
      <c r="D11079" s="21" t="s">
        <v>102029</v>
      </c>
      <c r="E11079" s="21" t="s">
        <v>102030</v>
      </c>
      <c r="F11079" s="21" t="s">
        <v>101538</v>
      </c>
      <c r="G11079" s="22">
        <v>6</v>
      </c>
      <c r="H11079" s="22">
        <v>12</v>
      </c>
      <c r="I11079" s="22">
        <v>21</v>
      </c>
      <c r="J11079" s="21" t="s">
        <v>130393</v>
      </c>
    </row>
    <row r="11080" spans="1:10" ht="32" customHeight="1">
      <c r="A11080" s="19" t="s">
        <v>130394</v>
      </c>
      <c r="B11080" s="24">
        <v>23</v>
      </c>
      <c r="C11080" s="22">
        <v>34</v>
      </c>
      <c r="D11080" s="21" t="s">
        <v>116930</v>
      </c>
      <c r="E11080" s="21" t="s">
        <v>116931</v>
      </c>
      <c r="F11080" s="21" t="s">
        <v>111328</v>
      </c>
      <c r="G11080" s="22">
        <v>13</v>
      </c>
      <c r="H11080" s="22">
        <v>17</v>
      </c>
      <c r="I11080" s="22">
        <v>21</v>
      </c>
      <c r="J11080" s="21" t="s">
        <v>130395</v>
      </c>
    </row>
    <row r="11081" spans="1:10" ht="32" customHeight="1">
      <c r="A11081" s="19" t="s">
        <v>130396</v>
      </c>
      <c r="B11081" s="24">
        <v>23</v>
      </c>
      <c r="C11081" s="22">
        <v>34</v>
      </c>
      <c r="D11081" s="21" t="s">
        <v>116930</v>
      </c>
      <c r="E11081" s="21" t="s">
        <v>116931</v>
      </c>
      <c r="F11081" s="21" t="s">
        <v>111328</v>
      </c>
      <c r="G11081" s="22">
        <v>13</v>
      </c>
      <c r="H11081" s="22">
        <v>17</v>
      </c>
      <c r="I11081" s="22">
        <v>21</v>
      </c>
      <c r="J11081" s="21" t="s">
        <v>130395</v>
      </c>
    </row>
    <row r="11082" spans="1:10" ht="32" customHeight="1">
      <c r="A11082" s="19" t="s">
        <v>130397</v>
      </c>
      <c r="B11082" s="24">
        <v>17</v>
      </c>
      <c r="C11082" s="22">
        <v>15</v>
      </c>
      <c r="D11082" s="21" t="s">
        <v>130398</v>
      </c>
      <c r="E11082" s="21" t="s">
        <v>130399</v>
      </c>
      <c r="F11082" s="21" t="s">
        <v>101568</v>
      </c>
      <c r="G11082" s="22">
        <v>1</v>
      </c>
      <c r="H11082" s="22">
        <v>9</v>
      </c>
      <c r="I11082" s="22">
        <v>17</v>
      </c>
      <c r="J11082" s="21" t="s">
        <v>130400</v>
      </c>
    </row>
    <row r="11083" spans="1:10" ht="32" customHeight="1">
      <c r="A11083" s="19" t="s">
        <v>130401</v>
      </c>
      <c r="B11083" s="24">
        <v>17</v>
      </c>
      <c r="C11083" s="22">
        <v>15</v>
      </c>
      <c r="D11083" s="21" t="s">
        <v>130398</v>
      </c>
      <c r="E11083" s="21" t="s">
        <v>130399</v>
      </c>
      <c r="F11083" s="21" t="s">
        <v>101568</v>
      </c>
      <c r="G11083" s="22">
        <v>1</v>
      </c>
      <c r="H11083" s="22">
        <v>9</v>
      </c>
      <c r="I11083" s="22">
        <v>17</v>
      </c>
      <c r="J11083" s="21" t="s">
        <v>130400</v>
      </c>
    </row>
    <row r="11084" spans="1:10" ht="32" customHeight="1">
      <c r="A11084" s="19" t="s">
        <v>130402</v>
      </c>
      <c r="B11084" s="24">
        <v>13</v>
      </c>
      <c r="C11084" s="22">
        <v>15</v>
      </c>
      <c r="D11084" s="21" t="s">
        <v>102332</v>
      </c>
      <c r="E11084" s="21" t="s">
        <v>102333</v>
      </c>
      <c r="F11084" s="21" t="s">
        <v>101563</v>
      </c>
      <c r="G11084" s="22">
        <v>10</v>
      </c>
      <c r="H11084" s="22">
        <v>0</v>
      </c>
      <c r="I11084" s="22">
        <v>0</v>
      </c>
      <c r="J11084" s="21" t="s">
        <v>130403</v>
      </c>
    </row>
    <row r="11085" spans="1:10" ht="32" customHeight="1">
      <c r="A11085" s="19" t="s">
        <v>130404</v>
      </c>
      <c r="B11085" s="24">
        <v>12</v>
      </c>
      <c r="C11085" s="22">
        <v>15</v>
      </c>
      <c r="D11085" s="21" t="s">
        <v>115900</v>
      </c>
      <c r="E11085" s="21" t="s">
        <v>115901</v>
      </c>
      <c r="F11085" s="21" t="s">
        <v>101528</v>
      </c>
      <c r="G11085" s="22">
        <v>10</v>
      </c>
      <c r="H11085" s="22">
        <v>0</v>
      </c>
      <c r="I11085" s="22">
        <v>0</v>
      </c>
      <c r="J11085" s="21" t="s">
        <v>130405</v>
      </c>
    </row>
    <row r="11086" spans="1:10" ht="20" customHeight="1">
      <c r="A11086" s="27">
        <v>-999</v>
      </c>
      <c r="B11086" s="24">
        <v>-999</v>
      </c>
      <c r="C11086" s="22">
        <v>-999</v>
      </c>
      <c r="D11086" s="22">
        <v>-999</v>
      </c>
      <c r="E11086" s="22">
        <v>-999</v>
      </c>
      <c r="F11086" s="22">
        <v>-999</v>
      </c>
      <c r="G11086" s="22">
        <v>-999</v>
      </c>
      <c r="H11086" s="22">
        <v>-999</v>
      </c>
      <c r="I11086" s="22">
        <v>-999</v>
      </c>
      <c r="J11086" s="22">
        <v>-999</v>
      </c>
    </row>
    <row r="11087" spans="1:10" ht="20" customHeight="1">
      <c r="A11087" s="27">
        <v>-999</v>
      </c>
      <c r="B11087" s="24">
        <v>-999</v>
      </c>
      <c r="C11087" s="22">
        <v>-999</v>
      </c>
      <c r="D11087" s="22">
        <v>-999</v>
      </c>
      <c r="E11087" s="22">
        <v>-999</v>
      </c>
      <c r="F11087" s="22">
        <v>-999</v>
      </c>
      <c r="G11087" s="22">
        <v>-999</v>
      </c>
      <c r="H11087" s="22">
        <v>-999</v>
      </c>
      <c r="I11087" s="22">
        <v>-999</v>
      </c>
      <c r="J11087" s="22">
        <v>-999</v>
      </c>
    </row>
    <row r="11088" spans="1:10" ht="32" customHeight="1">
      <c r="A11088" s="19" t="s">
        <v>130406</v>
      </c>
      <c r="B11088" s="24">
        <v>27</v>
      </c>
      <c r="C11088" s="22">
        <v>15</v>
      </c>
      <c r="D11088" s="21" t="s">
        <v>123849</v>
      </c>
      <c r="E11088" s="21" t="s">
        <v>123850</v>
      </c>
      <c r="F11088" s="21" t="s">
        <v>101694</v>
      </c>
      <c r="G11088" s="22">
        <v>10</v>
      </c>
      <c r="H11088" s="22">
        <v>0</v>
      </c>
      <c r="I11088" s="22">
        <v>0</v>
      </c>
      <c r="J11088" s="21" t="s">
        <v>130407</v>
      </c>
    </row>
    <row r="11089" spans="1:10" ht="32" customHeight="1">
      <c r="A11089" s="19" t="s">
        <v>130408</v>
      </c>
      <c r="B11089" s="24">
        <v>13</v>
      </c>
      <c r="C11089" s="22">
        <v>15</v>
      </c>
      <c r="D11089" s="21" t="s">
        <v>122386</v>
      </c>
      <c r="E11089" s="21" t="s">
        <v>122387</v>
      </c>
      <c r="F11089" s="21" t="s">
        <v>101563</v>
      </c>
      <c r="G11089" s="22">
        <v>10</v>
      </c>
      <c r="H11089" s="22">
        <v>0</v>
      </c>
      <c r="I11089" s="22">
        <v>0</v>
      </c>
      <c r="J11089" s="21" t="s">
        <v>130409</v>
      </c>
    </row>
    <row r="11090" spans="1:10" ht="32" customHeight="1">
      <c r="A11090" s="19" t="s">
        <v>130410</v>
      </c>
      <c r="B11090" s="24">
        <v>38</v>
      </c>
      <c r="C11090" s="22">
        <v>16</v>
      </c>
      <c r="D11090" s="21" t="s">
        <v>117322</v>
      </c>
      <c r="E11090" s="21" t="s">
        <v>117323</v>
      </c>
      <c r="F11090" s="21" t="s">
        <v>101945</v>
      </c>
      <c r="G11090" s="22">
        <v>1</v>
      </c>
      <c r="H11090" s="22">
        <v>11</v>
      </c>
      <c r="I11090" s="22">
        <v>19</v>
      </c>
      <c r="J11090" s="21" t="s">
        <v>130411</v>
      </c>
    </row>
    <row r="11091" spans="1:10" ht="32" customHeight="1">
      <c r="A11091" s="19" t="s">
        <v>130412</v>
      </c>
      <c r="B11091" s="24">
        <v>24</v>
      </c>
      <c r="C11091" s="22">
        <v>15</v>
      </c>
      <c r="D11091" s="21" t="s">
        <v>112497</v>
      </c>
      <c r="E11091" s="21" t="s">
        <v>112498</v>
      </c>
      <c r="F11091" s="21" t="s">
        <v>14739</v>
      </c>
      <c r="G11091" s="22">
        <v>10</v>
      </c>
      <c r="H11091" s="22">
        <v>0</v>
      </c>
      <c r="I11091" s="22">
        <v>0</v>
      </c>
      <c r="J11091" s="21" t="s">
        <v>112499</v>
      </c>
    </row>
    <row r="11092" spans="1:10" ht="32" customHeight="1">
      <c r="A11092" s="19" t="s">
        <v>130413</v>
      </c>
      <c r="B11092" s="24">
        <v>13</v>
      </c>
      <c r="C11092" s="22">
        <v>15</v>
      </c>
      <c r="D11092" s="21" t="s">
        <v>130414</v>
      </c>
      <c r="E11092" s="21" t="s">
        <v>130415</v>
      </c>
      <c r="F11092" s="21" t="s">
        <v>101563</v>
      </c>
      <c r="G11092" s="22">
        <v>10</v>
      </c>
      <c r="H11092" s="22">
        <v>0</v>
      </c>
      <c r="I11092" s="22">
        <v>0</v>
      </c>
      <c r="J11092" s="21" t="s">
        <v>130416</v>
      </c>
    </row>
    <row r="11093" spans="1:10" ht="44" customHeight="1">
      <c r="A11093" s="19" t="s">
        <v>130417</v>
      </c>
      <c r="B11093" s="24">
        <v>24</v>
      </c>
      <c r="C11093" s="22">
        <v>15</v>
      </c>
      <c r="D11093" s="21" t="s">
        <v>102029</v>
      </c>
      <c r="E11093" s="21" t="s">
        <v>102030</v>
      </c>
      <c r="F11093" s="21" t="s">
        <v>101694</v>
      </c>
      <c r="G11093" s="22">
        <v>10</v>
      </c>
      <c r="H11093" s="22">
        <v>0</v>
      </c>
      <c r="I11093" s="22">
        <v>0</v>
      </c>
      <c r="J11093" s="21" t="s">
        <v>107526</v>
      </c>
    </row>
    <row r="11094" spans="1:10" ht="32" customHeight="1">
      <c r="A11094" s="19" t="s">
        <v>130418</v>
      </c>
      <c r="B11094" s="24">
        <v>30</v>
      </c>
      <c r="C11094" s="22">
        <v>15</v>
      </c>
      <c r="D11094" s="21" t="s">
        <v>120089</v>
      </c>
      <c r="E11094" s="21" t="s">
        <v>120090</v>
      </c>
      <c r="F11094" s="21" t="s">
        <v>14739</v>
      </c>
      <c r="G11094" s="22">
        <v>10</v>
      </c>
      <c r="H11094" s="22">
        <v>0</v>
      </c>
      <c r="I11094" s="22">
        <v>0</v>
      </c>
      <c r="J11094" s="21" t="s">
        <v>130419</v>
      </c>
    </row>
    <row r="11095" spans="1:10" ht="32" customHeight="1">
      <c r="A11095" s="19" t="s">
        <v>130420</v>
      </c>
      <c r="B11095" s="24">
        <v>26</v>
      </c>
      <c r="C11095" s="22">
        <v>15</v>
      </c>
      <c r="D11095" s="21" t="s">
        <v>130421</v>
      </c>
      <c r="E11095" s="21" t="s">
        <v>130422</v>
      </c>
      <c r="F11095" s="21" t="s">
        <v>101563</v>
      </c>
      <c r="G11095" s="22">
        <v>10</v>
      </c>
      <c r="H11095" s="22">
        <v>0</v>
      </c>
      <c r="I11095" s="22">
        <v>0</v>
      </c>
      <c r="J11095" s="21" t="s">
        <v>130423</v>
      </c>
    </row>
    <row r="11096" spans="1:10" ht="32" customHeight="1">
      <c r="A11096" s="19" t="s">
        <v>130424</v>
      </c>
      <c r="B11096" s="24">
        <v>13</v>
      </c>
      <c r="C11096" s="22">
        <v>15</v>
      </c>
      <c r="D11096" s="21" t="s">
        <v>104011</v>
      </c>
      <c r="E11096" s="21" t="s">
        <v>104012</v>
      </c>
      <c r="F11096" s="21" t="s">
        <v>101528</v>
      </c>
      <c r="G11096" s="22">
        <v>10</v>
      </c>
      <c r="H11096" s="22">
        <v>0</v>
      </c>
      <c r="I11096" s="22">
        <v>0</v>
      </c>
      <c r="J11096" s="21" t="s">
        <v>130425</v>
      </c>
    </row>
    <row r="11097" spans="1:10" ht="20" customHeight="1">
      <c r="A11097" s="27">
        <v>-999</v>
      </c>
      <c r="B11097" s="24">
        <v>-999</v>
      </c>
      <c r="C11097" s="22">
        <v>-999</v>
      </c>
      <c r="D11097" s="22">
        <v>-999</v>
      </c>
      <c r="E11097" s="22">
        <v>-999</v>
      </c>
      <c r="F11097" s="22">
        <v>-999</v>
      </c>
      <c r="G11097" s="22">
        <v>-999</v>
      </c>
      <c r="H11097" s="22">
        <v>-999</v>
      </c>
      <c r="I11097" s="22">
        <v>-999</v>
      </c>
      <c r="J11097" s="22">
        <v>-999</v>
      </c>
    </row>
    <row r="11098" spans="1:10" ht="32" customHeight="1">
      <c r="A11098" s="19" t="s">
        <v>130426</v>
      </c>
      <c r="B11098" s="24">
        <v>22</v>
      </c>
      <c r="C11098" s="22">
        <v>15</v>
      </c>
      <c r="D11098" s="21" t="s">
        <v>119114</v>
      </c>
      <c r="E11098" s="21" t="s">
        <v>119115</v>
      </c>
      <c r="F11098" s="21" t="s">
        <v>101554</v>
      </c>
      <c r="G11098" s="22">
        <v>10</v>
      </c>
      <c r="H11098" s="22">
        <v>0</v>
      </c>
      <c r="I11098" s="22">
        <v>0</v>
      </c>
      <c r="J11098" s="21" t="s">
        <v>130427</v>
      </c>
    </row>
    <row r="11099" spans="1:10" ht="32" customHeight="1">
      <c r="A11099" s="19" t="s">
        <v>130428</v>
      </c>
      <c r="B11099" s="24">
        <v>22</v>
      </c>
      <c r="C11099" s="22">
        <v>15</v>
      </c>
      <c r="D11099" s="21" t="s">
        <v>119114</v>
      </c>
      <c r="E11099" s="21" t="s">
        <v>119115</v>
      </c>
      <c r="F11099" s="21" t="s">
        <v>101554</v>
      </c>
      <c r="G11099" s="22">
        <v>10</v>
      </c>
      <c r="H11099" s="22">
        <v>0</v>
      </c>
      <c r="I11099" s="22">
        <v>0</v>
      </c>
      <c r="J11099" s="21" t="s">
        <v>130427</v>
      </c>
    </row>
    <row r="11100" spans="1:10" ht="32" customHeight="1">
      <c r="A11100" s="19" t="s">
        <v>130429</v>
      </c>
      <c r="B11100" s="24">
        <v>22</v>
      </c>
      <c r="C11100" s="22">
        <v>26</v>
      </c>
      <c r="D11100" s="21" t="s">
        <v>118287</v>
      </c>
      <c r="E11100" s="21" t="s">
        <v>118288</v>
      </c>
      <c r="F11100" s="21" t="s">
        <v>102026</v>
      </c>
      <c r="G11100" s="22">
        <v>4</v>
      </c>
      <c r="H11100" s="22">
        <v>18</v>
      </c>
      <c r="I11100" s="22">
        <v>29</v>
      </c>
      <c r="J11100" s="21" t="s">
        <v>130430</v>
      </c>
    </row>
    <row r="11101" spans="1:10" ht="20" customHeight="1">
      <c r="A11101" s="27">
        <v>-999</v>
      </c>
      <c r="B11101" s="24">
        <v>-999</v>
      </c>
      <c r="C11101" s="22">
        <v>-999</v>
      </c>
      <c r="D11101" s="22">
        <v>-999</v>
      </c>
      <c r="E11101" s="22">
        <v>-999</v>
      </c>
      <c r="F11101" s="22">
        <v>-999</v>
      </c>
      <c r="G11101" s="22">
        <v>-999</v>
      </c>
      <c r="H11101" s="22">
        <v>-999</v>
      </c>
      <c r="I11101" s="22">
        <v>-999</v>
      </c>
      <c r="J11101" s="22">
        <v>-999</v>
      </c>
    </row>
    <row r="11102" spans="1:10" ht="44" customHeight="1">
      <c r="A11102" s="19" t="s">
        <v>130431</v>
      </c>
      <c r="B11102" s="24">
        <v>25</v>
      </c>
      <c r="C11102" s="22">
        <v>15</v>
      </c>
      <c r="D11102" s="21" t="s">
        <v>110069</v>
      </c>
      <c r="E11102" s="21" t="s">
        <v>110070</v>
      </c>
      <c r="F11102" s="21" t="s">
        <v>14739</v>
      </c>
      <c r="G11102" s="22">
        <v>10</v>
      </c>
      <c r="H11102" s="22">
        <v>0</v>
      </c>
      <c r="I11102" s="22">
        <v>0</v>
      </c>
      <c r="J11102" s="21" t="s">
        <v>112902</v>
      </c>
    </row>
    <row r="11103" spans="1:10" ht="20" customHeight="1">
      <c r="A11103" s="27">
        <v>-999</v>
      </c>
      <c r="B11103" s="24">
        <v>-999</v>
      </c>
      <c r="C11103" s="22">
        <v>-999</v>
      </c>
      <c r="D11103" s="22">
        <v>-999</v>
      </c>
      <c r="E11103" s="22">
        <v>-999</v>
      </c>
      <c r="F11103" s="22">
        <v>-999</v>
      </c>
      <c r="G11103" s="22">
        <v>-999</v>
      </c>
      <c r="H11103" s="22">
        <v>-999</v>
      </c>
      <c r="I11103" s="22">
        <v>-999</v>
      </c>
      <c r="J11103" s="22">
        <v>-999</v>
      </c>
    </row>
    <row r="11104" spans="1:10" ht="44" customHeight="1">
      <c r="A11104" s="19" t="s">
        <v>130432</v>
      </c>
      <c r="B11104" s="24">
        <v>39</v>
      </c>
      <c r="C11104" s="22">
        <v>16</v>
      </c>
      <c r="D11104" s="21" t="s">
        <v>106502</v>
      </c>
      <c r="E11104" s="21" t="s">
        <v>106503</v>
      </c>
      <c r="F11104" s="21" t="s">
        <v>102171</v>
      </c>
      <c r="G11104" s="22">
        <v>1</v>
      </c>
      <c r="H11104" s="22">
        <v>11</v>
      </c>
      <c r="I11104" s="22">
        <v>22</v>
      </c>
      <c r="J11104" s="21" t="s">
        <v>116663</v>
      </c>
    </row>
    <row r="11105" spans="1:10" ht="44" customHeight="1">
      <c r="A11105" s="19" t="s">
        <v>130433</v>
      </c>
      <c r="B11105" s="24">
        <v>39</v>
      </c>
      <c r="C11105" s="22">
        <v>16</v>
      </c>
      <c r="D11105" s="21" t="s">
        <v>106502</v>
      </c>
      <c r="E11105" s="21" t="s">
        <v>106503</v>
      </c>
      <c r="F11105" s="21" t="s">
        <v>102171</v>
      </c>
      <c r="G11105" s="22">
        <v>1</v>
      </c>
      <c r="H11105" s="22">
        <v>11</v>
      </c>
      <c r="I11105" s="22">
        <v>22</v>
      </c>
      <c r="J11105" s="21" t="s">
        <v>116663</v>
      </c>
    </row>
    <row r="11106" spans="1:10" ht="32" customHeight="1">
      <c r="A11106" s="19" t="s">
        <v>130434</v>
      </c>
      <c r="B11106" s="24">
        <v>19</v>
      </c>
      <c r="C11106" s="22">
        <v>15</v>
      </c>
      <c r="D11106" s="21" t="s">
        <v>102492</v>
      </c>
      <c r="E11106" s="21" t="s">
        <v>102493</v>
      </c>
      <c r="F11106" s="21" t="s">
        <v>101568</v>
      </c>
      <c r="G11106" s="22">
        <v>1</v>
      </c>
      <c r="H11106" s="22">
        <v>10</v>
      </c>
      <c r="I11106" s="22">
        <v>16</v>
      </c>
      <c r="J11106" s="21" t="s">
        <v>130435</v>
      </c>
    </row>
    <row r="11107" spans="1:10" ht="32" customHeight="1">
      <c r="A11107" s="19" t="s">
        <v>130436</v>
      </c>
      <c r="B11107" s="24">
        <v>32</v>
      </c>
      <c r="C11107" s="22">
        <v>24</v>
      </c>
      <c r="D11107" s="21" t="s">
        <v>130437</v>
      </c>
      <c r="E11107" s="21" t="s">
        <v>130438</v>
      </c>
      <c r="F11107" s="21" t="s">
        <v>102065</v>
      </c>
      <c r="G11107" s="22">
        <v>3</v>
      </c>
      <c r="H11107" s="22">
        <v>17</v>
      </c>
      <c r="I11107" s="22">
        <v>31</v>
      </c>
      <c r="J11107" s="21" t="s">
        <v>130439</v>
      </c>
    </row>
    <row r="11108" spans="1:10" ht="32" customHeight="1">
      <c r="A11108" s="19" t="s">
        <v>130440</v>
      </c>
      <c r="B11108" s="24">
        <v>16</v>
      </c>
      <c r="C11108" s="22">
        <v>21</v>
      </c>
      <c r="D11108" s="21" t="s">
        <v>112999</v>
      </c>
      <c r="E11108" s="21" t="s">
        <v>113000</v>
      </c>
      <c r="F11108" s="22">
        <v>625</v>
      </c>
      <c r="G11108" s="22">
        <v>7</v>
      </c>
      <c r="H11108" s="22">
        <v>10</v>
      </c>
      <c r="I11108" s="22">
        <v>16</v>
      </c>
      <c r="J11108" s="21" t="s">
        <v>130441</v>
      </c>
    </row>
    <row r="11109" spans="1:10" ht="32" customHeight="1">
      <c r="A11109" s="19" t="s">
        <v>130442</v>
      </c>
      <c r="B11109" s="24">
        <v>13</v>
      </c>
      <c r="C11109" s="22">
        <v>18</v>
      </c>
      <c r="D11109" s="21" t="s">
        <v>117627</v>
      </c>
      <c r="E11109" s="21" t="s">
        <v>117628</v>
      </c>
      <c r="F11109" s="21" t="s">
        <v>102782</v>
      </c>
      <c r="G11109" s="22">
        <v>1</v>
      </c>
      <c r="H11109" s="22">
        <v>13</v>
      </c>
      <c r="I11109" s="22">
        <v>24</v>
      </c>
      <c r="J11109" s="21" t="s">
        <v>130443</v>
      </c>
    </row>
    <row r="11110" spans="1:10" ht="32" customHeight="1">
      <c r="A11110" s="19" t="s">
        <v>130444</v>
      </c>
      <c r="B11110" s="24">
        <v>42</v>
      </c>
      <c r="C11110" s="22">
        <v>15</v>
      </c>
      <c r="D11110" s="21" t="s">
        <v>124040</v>
      </c>
      <c r="E11110" s="21" t="s">
        <v>124041</v>
      </c>
      <c r="F11110" s="21" t="s">
        <v>101522</v>
      </c>
      <c r="G11110" s="22">
        <v>10</v>
      </c>
      <c r="H11110" s="22">
        <v>0</v>
      </c>
      <c r="I11110" s="22">
        <v>0</v>
      </c>
      <c r="J11110" s="21" t="s">
        <v>124042</v>
      </c>
    </row>
    <row r="11111" spans="1:10" ht="20" customHeight="1">
      <c r="A11111" s="27">
        <v>-999</v>
      </c>
      <c r="B11111" s="24">
        <v>-999</v>
      </c>
      <c r="C11111" s="22">
        <v>-999</v>
      </c>
      <c r="D11111" s="22">
        <v>-999</v>
      </c>
      <c r="E11111" s="22">
        <v>-999</v>
      </c>
      <c r="F11111" s="22">
        <v>-999</v>
      </c>
      <c r="G11111" s="22">
        <v>-999</v>
      </c>
      <c r="H11111" s="22">
        <v>-999</v>
      </c>
      <c r="I11111" s="22">
        <v>-999</v>
      </c>
      <c r="J11111" s="22">
        <v>-999</v>
      </c>
    </row>
    <row r="11112" spans="1:10" ht="32" customHeight="1">
      <c r="A11112" s="19" t="s">
        <v>130445</v>
      </c>
      <c r="B11112" s="24">
        <v>25</v>
      </c>
      <c r="C11112" s="22">
        <v>19</v>
      </c>
      <c r="D11112" s="21" t="s">
        <v>102375</v>
      </c>
      <c r="E11112" s="21" t="s">
        <v>102376</v>
      </c>
      <c r="F11112" s="21" t="s">
        <v>101787</v>
      </c>
      <c r="G11112" s="22">
        <v>1</v>
      </c>
      <c r="H11112" s="22">
        <v>14</v>
      </c>
      <c r="I11112" s="22">
        <v>23</v>
      </c>
      <c r="J11112" s="21" t="s">
        <v>130446</v>
      </c>
    </row>
    <row r="11113" spans="1:10" ht="32" customHeight="1">
      <c r="A11113" s="19" t="s">
        <v>130447</v>
      </c>
      <c r="B11113" s="24">
        <v>20</v>
      </c>
      <c r="C11113" s="22">
        <v>15</v>
      </c>
      <c r="D11113" s="21" t="s">
        <v>130448</v>
      </c>
      <c r="E11113" s="21" t="s">
        <v>130449</v>
      </c>
      <c r="F11113" s="21" t="s">
        <v>101554</v>
      </c>
      <c r="G11113" s="22">
        <v>10</v>
      </c>
      <c r="H11113" s="22">
        <v>0</v>
      </c>
      <c r="I11113" s="22">
        <v>0</v>
      </c>
      <c r="J11113" s="21" t="s">
        <v>130450</v>
      </c>
    </row>
    <row r="11114" spans="1:10" ht="32" customHeight="1">
      <c r="A11114" s="19" t="s">
        <v>130451</v>
      </c>
      <c r="B11114" s="24">
        <v>17</v>
      </c>
      <c r="C11114" s="22">
        <v>15</v>
      </c>
      <c r="D11114" s="21" t="s">
        <v>107236</v>
      </c>
      <c r="E11114" s="21" t="s">
        <v>107237</v>
      </c>
      <c r="F11114" s="21" t="s">
        <v>101568</v>
      </c>
      <c r="G11114" s="22">
        <v>1</v>
      </c>
      <c r="H11114" s="22">
        <v>10</v>
      </c>
      <c r="I11114" s="22">
        <v>15</v>
      </c>
      <c r="J11114" s="21" t="s">
        <v>130452</v>
      </c>
    </row>
    <row r="11115" spans="1:10" ht="32" customHeight="1">
      <c r="A11115" s="19" t="s">
        <v>130453</v>
      </c>
      <c r="B11115" s="24">
        <v>24</v>
      </c>
      <c r="C11115" s="22">
        <v>15</v>
      </c>
      <c r="D11115" s="21" t="s">
        <v>104772</v>
      </c>
      <c r="E11115" s="21" t="s">
        <v>104773</v>
      </c>
      <c r="F11115" s="21" t="s">
        <v>101568</v>
      </c>
      <c r="G11115" s="22">
        <v>1</v>
      </c>
      <c r="H11115" s="22">
        <v>10</v>
      </c>
      <c r="I11115" s="22">
        <v>17</v>
      </c>
      <c r="J11115" s="21" t="s">
        <v>130454</v>
      </c>
    </row>
    <row r="11116" spans="1:10" ht="32" customHeight="1">
      <c r="A11116" s="19" t="s">
        <v>130455</v>
      </c>
      <c r="B11116" s="24">
        <v>24</v>
      </c>
      <c r="C11116" s="22">
        <v>15</v>
      </c>
      <c r="D11116" s="21" t="s">
        <v>104772</v>
      </c>
      <c r="E11116" s="21" t="s">
        <v>104773</v>
      </c>
      <c r="F11116" s="21" t="s">
        <v>101568</v>
      </c>
      <c r="G11116" s="22">
        <v>1</v>
      </c>
      <c r="H11116" s="22">
        <v>10</v>
      </c>
      <c r="I11116" s="22">
        <v>17</v>
      </c>
      <c r="J11116" s="21" t="s">
        <v>130454</v>
      </c>
    </row>
    <row r="11117" spans="1:10" ht="32" customHeight="1">
      <c r="A11117" s="19" t="s">
        <v>130456</v>
      </c>
      <c r="B11117" s="24">
        <v>27</v>
      </c>
      <c r="C11117" s="22">
        <v>15</v>
      </c>
      <c r="D11117" s="21" t="s">
        <v>102517</v>
      </c>
      <c r="E11117" s="21" t="s">
        <v>102518</v>
      </c>
      <c r="F11117" s="21" t="s">
        <v>101554</v>
      </c>
      <c r="G11117" s="22">
        <v>10</v>
      </c>
      <c r="H11117" s="22">
        <v>0</v>
      </c>
      <c r="I11117" s="22">
        <v>0</v>
      </c>
      <c r="J11117" s="21" t="s">
        <v>130457</v>
      </c>
    </row>
    <row r="11118" spans="1:10" ht="32" customHeight="1">
      <c r="A11118" s="19" t="s">
        <v>130458</v>
      </c>
      <c r="B11118" s="24">
        <v>18</v>
      </c>
      <c r="C11118" s="22">
        <v>20</v>
      </c>
      <c r="D11118" s="21" t="s">
        <v>108859</v>
      </c>
      <c r="E11118" s="21" t="s">
        <v>108860</v>
      </c>
      <c r="F11118" s="21" t="s">
        <v>101543</v>
      </c>
      <c r="G11118" s="22">
        <v>4</v>
      </c>
      <c r="H11118" s="22">
        <v>12</v>
      </c>
      <c r="I11118" s="22">
        <v>21</v>
      </c>
      <c r="J11118" s="21" t="s">
        <v>130459</v>
      </c>
    </row>
    <row r="11119" spans="1:10" ht="32" customHeight="1">
      <c r="A11119" s="19" t="s">
        <v>130460</v>
      </c>
      <c r="B11119" s="24">
        <v>18</v>
      </c>
      <c r="C11119" s="22">
        <v>20</v>
      </c>
      <c r="D11119" s="21" t="s">
        <v>108859</v>
      </c>
      <c r="E11119" s="21" t="s">
        <v>108860</v>
      </c>
      <c r="F11119" s="21" t="s">
        <v>101543</v>
      </c>
      <c r="G11119" s="22">
        <v>4</v>
      </c>
      <c r="H11119" s="22">
        <v>12</v>
      </c>
      <c r="I11119" s="22">
        <v>21</v>
      </c>
      <c r="J11119" s="21" t="s">
        <v>130459</v>
      </c>
    </row>
    <row r="11120" spans="1:10" ht="32" customHeight="1">
      <c r="A11120" s="19" t="s">
        <v>130461</v>
      </c>
      <c r="B11120" s="24">
        <v>40</v>
      </c>
      <c r="C11120" s="22">
        <v>30</v>
      </c>
      <c r="D11120" s="21" t="s">
        <v>110295</v>
      </c>
      <c r="E11120" s="21" t="s">
        <v>110296</v>
      </c>
      <c r="F11120" s="21" t="s">
        <v>103600</v>
      </c>
      <c r="G11120" s="22">
        <v>11</v>
      </c>
      <c r="H11120" s="22">
        <v>15</v>
      </c>
      <c r="I11120" s="22">
        <v>28</v>
      </c>
      <c r="J11120" s="21" t="s">
        <v>130462</v>
      </c>
    </row>
    <row r="11121" spans="1:10" ht="32" customHeight="1">
      <c r="A11121" s="19" t="s">
        <v>130463</v>
      </c>
      <c r="B11121" s="24">
        <v>42</v>
      </c>
      <c r="C11121" s="22">
        <v>15</v>
      </c>
      <c r="D11121" s="21" t="s">
        <v>130464</v>
      </c>
      <c r="E11121" s="21" t="s">
        <v>130465</v>
      </c>
      <c r="F11121" s="21" t="s">
        <v>101694</v>
      </c>
      <c r="G11121" s="22">
        <v>10</v>
      </c>
      <c r="H11121" s="22">
        <v>0</v>
      </c>
      <c r="I11121" s="22">
        <v>0</v>
      </c>
      <c r="J11121" s="21" t="s">
        <v>130466</v>
      </c>
    </row>
    <row r="11122" spans="1:10" ht="32" customHeight="1">
      <c r="A11122" s="19" t="s">
        <v>130467</v>
      </c>
      <c r="B11122" s="24">
        <v>23</v>
      </c>
      <c r="C11122" s="22">
        <v>15</v>
      </c>
      <c r="D11122" s="21" t="s">
        <v>121447</v>
      </c>
      <c r="E11122" s="21" t="s">
        <v>121448</v>
      </c>
      <c r="F11122" s="21" t="s">
        <v>101554</v>
      </c>
      <c r="G11122" s="22">
        <v>10</v>
      </c>
      <c r="H11122" s="22">
        <v>0</v>
      </c>
      <c r="I11122" s="22">
        <v>0</v>
      </c>
      <c r="J11122" s="21" t="s">
        <v>130468</v>
      </c>
    </row>
    <row r="11123" spans="1:10" ht="32" customHeight="1">
      <c r="A11123" s="19" t="s">
        <v>130469</v>
      </c>
      <c r="B11123" s="24">
        <v>24</v>
      </c>
      <c r="C11123" s="22">
        <v>15</v>
      </c>
      <c r="D11123" s="21" t="s">
        <v>101896</v>
      </c>
      <c r="E11123" s="21" t="s">
        <v>101897</v>
      </c>
      <c r="F11123" s="21" t="s">
        <v>101694</v>
      </c>
      <c r="G11123" s="22">
        <v>10</v>
      </c>
      <c r="H11123" s="22">
        <v>0</v>
      </c>
      <c r="I11123" s="22">
        <v>0</v>
      </c>
      <c r="J11123" s="21" t="s">
        <v>111503</v>
      </c>
    </row>
    <row r="11124" spans="1:10" ht="32" customHeight="1">
      <c r="A11124" s="19" t="s">
        <v>130470</v>
      </c>
      <c r="B11124" s="24">
        <v>22</v>
      </c>
      <c r="C11124" s="22">
        <v>28</v>
      </c>
      <c r="D11124" s="21" t="s">
        <v>102910</v>
      </c>
      <c r="E11124" s="21" t="s">
        <v>102911</v>
      </c>
      <c r="F11124" s="21" t="s">
        <v>102868</v>
      </c>
      <c r="G11124" s="22">
        <v>6</v>
      </c>
      <c r="H11124" s="22">
        <v>18</v>
      </c>
      <c r="I11124" s="22">
        <v>31</v>
      </c>
      <c r="J11124" s="21" t="s">
        <v>130471</v>
      </c>
    </row>
    <row r="11125" spans="1:10" ht="32" customHeight="1">
      <c r="A11125" s="19" t="s">
        <v>130472</v>
      </c>
      <c r="B11125" s="24">
        <v>22</v>
      </c>
      <c r="C11125" s="22">
        <v>28</v>
      </c>
      <c r="D11125" s="21" t="s">
        <v>102910</v>
      </c>
      <c r="E11125" s="21" t="s">
        <v>102911</v>
      </c>
      <c r="F11125" s="21" t="s">
        <v>102868</v>
      </c>
      <c r="G11125" s="22">
        <v>6</v>
      </c>
      <c r="H11125" s="22">
        <v>18</v>
      </c>
      <c r="I11125" s="22">
        <v>31</v>
      </c>
      <c r="J11125" s="21" t="s">
        <v>130471</v>
      </c>
    </row>
    <row r="11126" spans="1:10" ht="32" customHeight="1">
      <c r="A11126" s="19" t="s">
        <v>130473</v>
      </c>
      <c r="B11126" s="24">
        <v>19</v>
      </c>
      <c r="C11126" s="22">
        <v>15</v>
      </c>
      <c r="D11126" s="21" t="s">
        <v>102492</v>
      </c>
      <c r="E11126" s="21" t="s">
        <v>102493</v>
      </c>
      <c r="F11126" s="21" t="s">
        <v>101568</v>
      </c>
      <c r="G11126" s="22">
        <v>1</v>
      </c>
      <c r="H11126" s="22">
        <v>10</v>
      </c>
      <c r="I11126" s="22">
        <v>15</v>
      </c>
      <c r="J11126" s="21" t="s">
        <v>106593</v>
      </c>
    </row>
    <row r="11127" spans="1:10" ht="32" customHeight="1">
      <c r="A11127" s="19" t="s">
        <v>130474</v>
      </c>
      <c r="B11127" s="24">
        <v>88</v>
      </c>
      <c r="C11127" s="22">
        <v>65</v>
      </c>
      <c r="D11127" s="21" t="s">
        <v>130475</v>
      </c>
      <c r="E11127" s="21" t="s">
        <v>130476</v>
      </c>
      <c r="F11127" s="21" t="s">
        <v>102433</v>
      </c>
      <c r="G11127" s="22">
        <v>1</v>
      </c>
      <c r="H11127" s="22">
        <v>60</v>
      </c>
      <c r="I11127" s="22">
        <v>134</v>
      </c>
      <c r="J11127" s="21" t="s">
        <v>130477</v>
      </c>
    </row>
    <row r="11128" spans="1:10" ht="32" customHeight="1">
      <c r="A11128" s="19" t="s">
        <v>130478</v>
      </c>
      <c r="B11128" s="24">
        <v>27</v>
      </c>
      <c r="C11128" s="22">
        <v>15</v>
      </c>
      <c r="D11128" s="21" t="s">
        <v>102849</v>
      </c>
      <c r="E11128" s="21" t="s">
        <v>102850</v>
      </c>
      <c r="F11128" s="21" t="s">
        <v>101554</v>
      </c>
      <c r="G11128" s="22">
        <v>10</v>
      </c>
      <c r="H11128" s="22">
        <v>0</v>
      </c>
      <c r="I11128" s="22">
        <v>0</v>
      </c>
      <c r="J11128" s="21" t="s">
        <v>130479</v>
      </c>
    </row>
    <row r="11129" spans="1:10" ht="32" customHeight="1">
      <c r="A11129" s="19" t="s">
        <v>130480</v>
      </c>
      <c r="B11129" s="24">
        <v>27</v>
      </c>
      <c r="C11129" s="22">
        <v>15</v>
      </c>
      <c r="D11129" s="21" t="s">
        <v>102849</v>
      </c>
      <c r="E11129" s="21" t="s">
        <v>102850</v>
      </c>
      <c r="F11129" s="21" t="s">
        <v>101554</v>
      </c>
      <c r="G11129" s="22">
        <v>10</v>
      </c>
      <c r="H11129" s="22">
        <v>0</v>
      </c>
      <c r="I11129" s="22">
        <v>0</v>
      </c>
      <c r="J11129" s="21" t="s">
        <v>130479</v>
      </c>
    </row>
    <row r="11130" spans="1:10" ht="32" customHeight="1">
      <c r="A11130" s="19" t="s">
        <v>130481</v>
      </c>
      <c r="B11130" s="24">
        <v>18</v>
      </c>
      <c r="C11130" s="22">
        <v>20</v>
      </c>
      <c r="D11130" s="21" t="s">
        <v>130482</v>
      </c>
      <c r="E11130" s="21" t="s">
        <v>130483</v>
      </c>
      <c r="F11130" s="21" t="s">
        <v>101623</v>
      </c>
      <c r="G11130" s="22">
        <v>2</v>
      </c>
      <c r="H11130" s="22">
        <v>14</v>
      </c>
      <c r="I11130" s="22">
        <v>19</v>
      </c>
      <c r="J11130" s="21" t="s">
        <v>130484</v>
      </c>
    </row>
    <row r="11131" spans="1:10" ht="32" customHeight="1">
      <c r="A11131" s="19" t="s">
        <v>130485</v>
      </c>
      <c r="B11131" s="24">
        <v>24</v>
      </c>
      <c r="C11131" s="22">
        <v>15</v>
      </c>
      <c r="D11131" s="21" t="s">
        <v>130486</v>
      </c>
      <c r="E11131" s="21" t="s">
        <v>130487</v>
      </c>
      <c r="F11131" s="21" t="s">
        <v>101528</v>
      </c>
      <c r="G11131" s="22">
        <v>10</v>
      </c>
      <c r="H11131" s="22">
        <v>0</v>
      </c>
      <c r="I11131" s="22">
        <v>0</v>
      </c>
      <c r="J11131" s="21" t="s">
        <v>130488</v>
      </c>
    </row>
    <row r="11132" spans="1:10" ht="44" customHeight="1">
      <c r="A11132" s="19" t="s">
        <v>130489</v>
      </c>
      <c r="B11132" s="24">
        <v>14</v>
      </c>
      <c r="C11132" s="22">
        <v>16</v>
      </c>
      <c r="D11132" s="21" t="s">
        <v>104480</v>
      </c>
      <c r="E11132" s="21" t="s">
        <v>104481</v>
      </c>
      <c r="F11132" s="21" t="s">
        <v>101945</v>
      </c>
      <c r="G11132" s="22">
        <v>2</v>
      </c>
      <c r="H11132" s="22">
        <v>10</v>
      </c>
      <c r="I11132" s="22">
        <v>18</v>
      </c>
      <c r="J11132" s="21" t="s">
        <v>104482</v>
      </c>
    </row>
    <row r="11133" spans="1:10" ht="44" customHeight="1">
      <c r="A11133" s="19" t="s">
        <v>130490</v>
      </c>
      <c r="B11133" s="24">
        <v>13</v>
      </c>
      <c r="C11133" s="22">
        <v>15</v>
      </c>
      <c r="D11133" s="21" t="s">
        <v>130491</v>
      </c>
      <c r="E11133" s="21" t="s">
        <v>130492</v>
      </c>
      <c r="F11133" s="21" t="s">
        <v>101522</v>
      </c>
      <c r="G11133" s="22">
        <v>10</v>
      </c>
      <c r="H11133" s="22">
        <v>0</v>
      </c>
      <c r="I11133" s="22">
        <v>0</v>
      </c>
      <c r="J11133" s="21" t="s">
        <v>130493</v>
      </c>
    </row>
    <row r="11134" spans="1:10" ht="20" customHeight="1">
      <c r="A11134" s="27">
        <v>-999</v>
      </c>
      <c r="B11134" s="24">
        <v>-999</v>
      </c>
      <c r="C11134" s="22">
        <v>-999</v>
      </c>
      <c r="D11134" s="22">
        <v>-999</v>
      </c>
      <c r="E11134" s="22">
        <v>-999</v>
      </c>
      <c r="F11134" s="22">
        <v>-999</v>
      </c>
      <c r="G11134" s="22">
        <v>-999</v>
      </c>
      <c r="H11134" s="22">
        <v>-999</v>
      </c>
      <c r="I11134" s="22">
        <v>-999</v>
      </c>
      <c r="J11134" s="22">
        <v>-999</v>
      </c>
    </row>
    <row r="11135" spans="1:10" ht="32" customHeight="1">
      <c r="A11135" s="19" t="s">
        <v>130494</v>
      </c>
      <c r="B11135" s="24">
        <v>21</v>
      </c>
      <c r="C11135" s="22">
        <v>15</v>
      </c>
      <c r="D11135" s="21" t="s">
        <v>130495</v>
      </c>
      <c r="E11135" s="21" t="s">
        <v>130496</v>
      </c>
      <c r="F11135" s="21" t="s">
        <v>101694</v>
      </c>
      <c r="G11135" s="22">
        <v>10</v>
      </c>
      <c r="H11135" s="22">
        <v>0</v>
      </c>
      <c r="I11135" s="22">
        <v>0</v>
      </c>
      <c r="J11135" s="21" t="s">
        <v>130497</v>
      </c>
    </row>
    <row r="11136" spans="1:10" ht="32" customHeight="1">
      <c r="A11136" s="19" t="s">
        <v>130498</v>
      </c>
      <c r="B11136" s="24">
        <v>49</v>
      </c>
      <c r="C11136" s="22">
        <v>20</v>
      </c>
      <c r="D11136" s="21" t="s">
        <v>102208</v>
      </c>
      <c r="E11136" s="21" t="s">
        <v>102209</v>
      </c>
      <c r="F11136" s="21" t="s">
        <v>101950</v>
      </c>
      <c r="G11136" s="22">
        <v>1</v>
      </c>
      <c r="H11136" s="22">
        <v>15</v>
      </c>
      <c r="I11136" s="22">
        <v>27</v>
      </c>
      <c r="J11136" s="21" t="s">
        <v>130499</v>
      </c>
    </row>
    <row r="11137" spans="1:10" ht="32" customHeight="1">
      <c r="A11137" s="19" t="s">
        <v>130500</v>
      </c>
      <c r="B11137" s="24">
        <v>49</v>
      </c>
      <c r="C11137" s="22">
        <v>20</v>
      </c>
      <c r="D11137" s="21" t="s">
        <v>102208</v>
      </c>
      <c r="E11137" s="21" t="s">
        <v>102209</v>
      </c>
      <c r="F11137" s="21" t="s">
        <v>101950</v>
      </c>
      <c r="G11137" s="22">
        <v>1</v>
      </c>
      <c r="H11137" s="22">
        <v>15</v>
      </c>
      <c r="I11137" s="22">
        <v>27</v>
      </c>
      <c r="J11137" s="21" t="s">
        <v>130499</v>
      </c>
    </row>
    <row r="11138" spans="1:10" ht="32" customHeight="1">
      <c r="A11138" s="19" t="s">
        <v>130501</v>
      </c>
      <c r="B11138" s="24">
        <v>13</v>
      </c>
      <c r="C11138" s="22">
        <v>15</v>
      </c>
      <c r="D11138" s="21" t="s">
        <v>109678</v>
      </c>
      <c r="E11138" s="21" t="s">
        <v>109679</v>
      </c>
      <c r="F11138" s="21" t="s">
        <v>101727</v>
      </c>
      <c r="G11138" s="22">
        <v>10</v>
      </c>
      <c r="H11138" s="22">
        <v>0</v>
      </c>
      <c r="I11138" s="22">
        <v>0</v>
      </c>
      <c r="J11138" s="21" t="s">
        <v>130502</v>
      </c>
    </row>
    <row r="11139" spans="1:10" ht="32" customHeight="1">
      <c r="A11139" s="19" t="s">
        <v>130503</v>
      </c>
      <c r="B11139" s="24">
        <v>28</v>
      </c>
      <c r="C11139" s="22">
        <v>15</v>
      </c>
      <c r="D11139" s="21" t="s">
        <v>130504</v>
      </c>
      <c r="E11139" s="21" t="s">
        <v>130505</v>
      </c>
      <c r="F11139" s="21" t="s">
        <v>101694</v>
      </c>
      <c r="G11139" s="22">
        <v>10</v>
      </c>
      <c r="H11139" s="22">
        <v>0</v>
      </c>
      <c r="I11139" s="22">
        <v>0</v>
      </c>
      <c r="J11139" s="21" t="s">
        <v>130506</v>
      </c>
    </row>
    <row r="11140" spans="1:10" ht="32" customHeight="1">
      <c r="A11140" s="19" t="s">
        <v>130507</v>
      </c>
      <c r="B11140" s="24">
        <v>25</v>
      </c>
      <c r="C11140" s="22">
        <v>15</v>
      </c>
      <c r="D11140" s="21" t="s">
        <v>108168</v>
      </c>
      <c r="E11140" s="21" t="s">
        <v>108169</v>
      </c>
      <c r="F11140" s="21" t="s">
        <v>101694</v>
      </c>
      <c r="G11140" s="22">
        <v>10</v>
      </c>
      <c r="H11140" s="22">
        <v>0</v>
      </c>
      <c r="I11140" s="22">
        <v>0</v>
      </c>
      <c r="J11140" s="21" t="s">
        <v>130508</v>
      </c>
    </row>
    <row r="11141" spans="1:10" ht="32" customHeight="1">
      <c r="A11141" s="19" t="s">
        <v>130509</v>
      </c>
      <c r="B11141" s="24">
        <v>24</v>
      </c>
      <c r="C11141" s="22">
        <v>15</v>
      </c>
      <c r="D11141" s="21" t="s">
        <v>126816</v>
      </c>
      <c r="E11141" s="21" t="s">
        <v>126817</v>
      </c>
      <c r="F11141" s="21" t="s">
        <v>101568</v>
      </c>
      <c r="G11141" s="22">
        <v>1</v>
      </c>
      <c r="H11141" s="22">
        <v>10</v>
      </c>
      <c r="I11141" s="22">
        <v>13</v>
      </c>
      <c r="J11141" s="21" t="s">
        <v>130510</v>
      </c>
    </row>
    <row r="11142" spans="1:10" ht="32" customHeight="1">
      <c r="A11142" s="19" t="s">
        <v>130511</v>
      </c>
      <c r="B11142" s="24">
        <v>44</v>
      </c>
      <c r="C11142" s="22">
        <v>16</v>
      </c>
      <c r="D11142" s="21" t="s">
        <v>120378</v>
      </c>
      <c r="E11142" s="21" t="s">
        <v>120379</v>
      </c>
      <c r="F11142" s="21" t="s">
        <v>101945</v>
      </c>
      <c r="G11142" s="22">
        <v>1</v>
      </c>
      <c r="H11142" s="22">
        <v>8</v>
      </c>
      <c r="I11142" s="22">
        <v>17</v>
      </c>
      <c r="J11142" s="21" t="s">
        <v>130512</v>
      </c>
    </row>
    <row r="11143" spans="1:10" ht="32" customHeight="1">
      <c r="A11143" s="19" t="s">
        <v>130513</v>
      </c>
      <c r="B11143" s="24">
        <v>29</v>
      </c>
      <c r="C11143" s="22">
        <v>15</v>
      </c>
      <c r="D11143" s="21" t="s">
        <v>103429</v>
      </c>
      <c r="E11143" s="21" t="s">
        <v>103430</v>
      </c>
      <c r="F11143" s="21" t="s">
        <v>14739</v>
      </c>
      <c r="G11143" s="22">
        <v>10</v>
      </c>
      <c r="H11143" s="22">
        <v>0</v>
      </c>
      <c r="I11143" s="22">
        <v>0</v>
      </c>
      <c r="J11143" s="21" t="s">
        <v>106469</v>
      </c>
    </row>
    <row r="11144" spans="1:10" ht="32" customHeight="1">
      <c r="A11144" s="19" t="s">
        <v>130514</v>
      </c>
      <c r="B11144" s="24">
        <v>12</v>
      </c>
      <c r="C11144" s="22">
        <v>15</v>
      </c>
      <c r="D11144" s="21" t="s">
        <v>130515</v>
      </c>
      <c r="E11144" s="21" t="s">
        <v>130516</v>
      </c>
      <c r="F11144" s="21" t="s">
        <v>101522</v>
      </c>
      <c r="G11144" s="22">
        <v>10</v>
      </c>
      <c r="H11144" s="22">
        <v>0</v>
      </c>
      <c r="I11144" s="22">
        <v>0</v>
      </c>
      <c r="J11144" s="21" t="s">
        <v>130517</v>
      </c>
    </row>
    <row r="11145" spans="1:10" ht="32" customHeight="1">
      <c r="A11145" s="19" t="s">
        <v>130518</v>
      </c>
      <c r="B11145" s="24">
        <v>33</v>
      </c>
      <c r="C11145" s="22">
        <v>15</v>
      </c>
      <c r="D11145" s="21" t="s">
        <v>101772</v>
      </c>
      <c r="E11145" s="21" t="s">
        <v>101773</v>
      </c>
      <c r="F11145" s="21" t="s">
        <v>14739</v>
      </c>
      <c r="G11145" s="22">
        <v>10</v>
      </c>
      <c r="H11145" s="22">
        <v>0</v>
      </c>
      <c r="I11145" s="22">
        <v>0</v>
      </c>
      <c r="J11145" s="21" t="s">
        <v>119814</v>
      </c>
    </row>
    <row r="11146" spans="1:10" ht="32" customHeight="1">
      <c r="A11146" s="19" t="s">
        <v>130519</v>
      </c>
      <c r="B11146" s="24">
        <v>46</v>
      </c>
      <c r="C11146" s="22">
        <v>15</v>
      </c>
      <c r="D11146" s="21" t="s">
        <v>108046</v>
      </c>
      <c r="E11146" s="21" t="s">
        <v>108047</v>
      </c>
      <c r="F11146" s="21" t="s">
        <v>101694</v>
      </c>
      <c r="G11146" s="22">
        <v>10</v>
      </c>
      <c r="H11146" s="22">
        <v>0</v>
      </c>
      <c r="I11146" s="22">
        <v>0</v>
      </c>
      <c r="J11146" s="21" t="s">
        <v>130520</v>
      </c>
    </row>
    <row r="11147" spans="1:10" ht="32" customHeight="1">
      <c r="A11147" s="19" t="s">
        <v>130521</v>
      </c>
      <c r="B11147" s="24">
        <v>21</v>
      </c>
      <c r="C11147" s="22">
        <v>15</v>
      </c>
      <c r="D11147" s="21" t="s">
        <v>130522</v>
      </c>
      <c r="E11147" s="21" t="s">
        <v>130523</v>
      </c>
      <c r="F11147" s="21" t="s">
        <v>101694</v>
      </c>
      <c r="G11147" s="22">
        <v>10</v>
      </c>
      <c r="H11147" s="22">
        <v>0</v>
      </c>
      <c r="I11147" s="22">
        <v>0</v>
      </c>
      <c r="J11147" s="21" t="s">
        <v>130524</v>
      </c>
    </row>
    <row r="11148" spans="1:10" ht="32" customHeight="1">
      <c r="A11148" s="19" t="s">
        <v>130525</v>
      </c>
      <c r="B11148" s="24">
        <v>13</v>
      </c>
      <c r="C11148" s="22">
        <v>15</v>
      </c>
      <c r="D11148" s="21" t="s">
        <v>107157</v>
      </c>
      <c r="E11148" s="21" t="s">
        <v>107158</v>
      </c>
      <c r="F11148" s="21" t="s">
        <v>101522</v>
      </c>
      <c r="G11148" s="22">
        <v>10</v>
      </c>
      <c r="H11148" s="22">
        <v>0</v>
      </c>
      <c r="I11148" s="22">
        <v>0</v>
      </c>
      <c r="J11148" s="21" t="s">
        <v>130526</v>
      </c>
    </row>
    <row r="11149" spans="1:10" ht="32" customHeight="1">
      <c r="A11149" s="19" t="s">
        <v>130527</v>
      </c>
      <c r="B11149" s="24">
        <v>15</v>
      </c>
      <c r="C11149" s="22">
        <v>27</v>
      </c>
      <c r="D11149" s="21" t="s">
        <v>130528</v>
      </c>
      <c r="E11149" s="21" t="s">
        <v>130529</v>
      </c>
      <c r="F11149" s="21" t="s">
        <v>103090</v>
      </c>
      <c r="G11149" s="22">
        <v>12</v>
      </c>
      <c r="H11149" s="22">
        <v>11</v>
      </c>
      <c r="I11149" s="22">
        <v>19</v>
      </c>
      <c r="J11149" s="21" t="s">
        <v>130530</v>
      </c>
    </row>
    <row r="11150" spans="1:10" ht="32" customHeight="1">
      <c r="A11150" s="19" t="s">
        <v>130531</v>
      </c>
      <c r="B11150" s="24">
        <v>19</v>
      </c>
      <c r="C11150" s="22">
        <v>15</v>
      </c>
      <c r="D11150" s="21" t="s">
        <v>130532</v>
      </c>
      <c r="E11150" s="21" t="s">
        <v>130533</v>
      </c>
      <c r="F11150" s="21" t="s">
        <v>101568</v>
      </c>
      <c r="G11150" s="22">
        <v>10</v>
      </c>
      <c r="H11150" s="22">
        <v>0</v>
      </c>
      <c r="I11150" s="22">
        <v>0</v>
      </c>
      <c r="J11150" s="21" t="s">
        <v>130534</v>
      </c>
    </row>
    <row r="11151" spans="1:10" ht="32" customHeight="1">
      <c r="A11151" s="19" t="s">
        <v>130535</v>
      </c>
      <c r="B11151" s="24">
        <v>19</v>
      </c>
      <c r="C11151" s="22">
        <v>15</v>
      </c>
      <c r="D11151" s="21" t="s">
        <v>130532</v>
      </c>
      <c r="E11151" s="21" t="s">
        <v>130533</v>
      </c>
      <c r="F11151" s="21" t="s">
        <v>101568</v>
      </c>
      <c r="G11151" s="22">
        <v>10</v>
      </c>
      <c r="H11151" s="22">
        <v>0</v>
      </c>
      <c r="I11151" s="22">
        <v>0</v>
      </c>
      <c r="J11151" s="21" t="s">
        <v>130534</v>
      </c>
    </row>
    <row r="11152" spans="1:10" ht="32" customHeight="1">
      <c r="A11152" s="19" t="s">
        <v>130536</v>
      </c>
      <c r="B11152" s="24">
        <v>20</v>
      </c>
      <c r="C11152" s="22">
        <v>15</v>
      </c>
      <c r="D11152" s="21" t="s">
        <v>106063</v>
      </c>
      <c r="E11152" s="21" t="s">
        <v>106064</v>
      </c>
      <c r="F11152" s="21" t="s">
        <v>101554</v>
      </c>
      <c r="G11152" s="22">
        <v>10</v>
      </c>
      <c r="H11152" s="22">
        <v>0</v>
      </c>
      <c r="I11152" s="22">
        <v>0</v>
      </c>
      <c r="J11152" s="21" t="s">
        <v>130537</v>
      </c>
    </row>
    <row r="11153" spans="1:10" ht="32" customHeight="1">
      <c r="A11153" s="19" t="s">
        <v>130538</v>
      </c>
      <c r="B11153" s="24">
        <v>30</v>
      </c>
      <c r="C11153" s="22">
        <v>25</v>
      </c>
      <c r="D11153" s="21" t="s">
        <v>108325</v>
      </c>
      <c r="E11153" s="21" t="s">
        <v>108326</v>
      </c>
      <c r="F11153" s="21" t="s">
        <v>101568</v>
      </c>
      <c r="G11153" s="22">
        <v>1</v>
      </c>
      <c r="H11153" s="22">
        <v>20</v>
      </c>
      <c r="I11153" s="22">
        <v>31</v>
      </c>
      <c r="J11153" s="21" t="s">
        <v>130539</v>
      </c>
    </row>
    <row r="11154" spans="1:10" ht="32" customHeight="1">
      <c r="A11154" s="19" t="s">
        <v>130540</v>
      </c>
      <c r="B11154" s="24">
        <v>59</v>
      </c>
      <c r="C11154" s="22">
        <v>15</v>
      </c>
      <c r="D11154" s="21" t="s">
        <v>120721</v>
      </c>
      <c r="E11154" s="21" t="s">
        <v>120722</v>
      </c>
      <c r="F11154" s="21" t="s">
        <v>101568</v>
      </c>
      <c r="G11154" s="22">
        <v>1</v>
      </c>
      <c r="H11154" s="22">
        <v>10</v>
      </c>
      <c r="I11154" s="22">
        <v>17</v>
      </c>
      <c r="J11154" s="21" t="s">
        <v>130541</v>
      </c>
    </row>
    <row r="11155" spans="1:10" ht="32" customHeight="1">
      <c r="A11155" s="19" t="s">
        <v>130542</v>
      </c>
      <c r="B11155" s="24">
        <v>20</v>
      </c>
      <c r="C11155" s="22">
        <v>15</v>
      </c>
      <c r="D11155" s="21" t="s">
        <v>103888</v>
      </c>
      <c r="E11155" s="21" t="s">
        <v>103889</v>
      </c>
      <c r="F11155" s="21" t="s">
        <v>101568</v>
      </c>
      <c r="G11155" s="22">
        <v>1</v>
      </c>
      <c r="H11155" s="22">
        <v>10</v>
      </c>
      <c r="I11155" s="22">
        <v>15</v>
      </c>
      <c r="J11155" s="21" t="s">
        <v>130543</v>
      </c>
    </row>
    <row r="11156" spans="1:10" ht="32" customHeight="1">
      <c r="A11156" s="19" t="s">
        <v>130544</v>
      </c>
      <c r="B11156" s="24">
        <v>13</v>
      </c>
      <c r="C11156" s="22">
        <v>15</v>
      </c>
      <c r="D11156" s="21" t="s">
        <v>114821</v>
      </c>
      <c r="E11156" s="21" t="s">
        <v>114822</v>
      </c>
      <c r="F11156" s="21" t="s">
        <v>101554</v>
      </c>
      <c r="G11156" s="22">
        <v>10</v>
      </c>
      <c r="H11156" s="22">
        <v>0</v>
      </c>
      <c r="I11156" s="22">
        <v>0</v>
      </c>
      <c r="J11156" s="21" t="s">
        <v>130545</v>
      </c>
    </row>
    <row r="11157" spans="1:10" ht="32" customHeight="1">
      <c r="A11157" s="19" t="s">
        <v>130546</v>
      </c>
      <c r="B11157" s="24">
        <v>13</v>
      </c>
      <c r="C11157" s="22">
        <v>15</v>
      </c>
      <c r="D11157" s="21" t="s">
        <v>106313</v>
      </c>
      <c r="E11157" s="21" t="s">
        <v>106314</v>
      </c>
      <c r="F11157" s="21" t="s">
        <v>101694</v>
      </c>
      <c r="G11157" s="22">
        <v>2</v>
      </c>
      <c r="H11157" s="22">
        <v>9</v>
      </c>
      <c r="I11157" s="22">
        <v>10</v>
      </c>
      <c r="J11157" s="21" t="s">
        <v>130547</v>
      </c>
    </row>
    <row r="11158" spans="1:10" ht="32" customHeight="1">
      <c r="A11158" s="19" t="s">
        <v>130548</v>
      </c>
      <c r="B11158" s="24">
        <v>19</v>
      </c>
      <c r="C11158" s="22">
        <v>15</v>
      </c>
      <c r="D11158" s="21" t="s">
        <v>110069</v>
      </c>
      <c r="E11158" s="21" t="s">
        <v>110070</v>
      </c>
      <c r="F11158" s="21" t="s">
        <v>101568</v>
      </c>
      <c r="G11158" s="22">
        <v>1</v>
      </c>
      <c r="H11158" s="22">
        <v>9</v>
      </c>
      <c r="I11158" s="22">
        <v>18</v>
      </c>
      <c r="J11158" s="21" t="s">
        <v>130549</v>
      </c>
    </row>
    <row r="11159" spans="1:10" ht="32" customHeight="1">
      <c r="A11159" s="19" t="s">
        <v>130550</v>
      </c>
      <c r="B11159" s="24">
        <v>18</v>
      </c>
      <c r="C11159" s="22">
        <v>15</v>
      </c>
      <c r="D11159" s="21" t="s">
        <v>130551</v>
      </c>
      <c r="E11159" s="21" t="s">
        <v>130552</v>
      </c>
      <c r="F11159" s="21" t="s">
        <v>101554</v>
      </c>
      <c r="G11159" s="22">
        <v>10</v>
      </c>
      <c r="H11159" s="22">
        <v>0</v>
      </c>
      <c r="I11159" s="22">
        <v>0</v>
      </c>
      <c r="J11159" s="21" t="s">
        <v>130553</v>
      </c>
    </row>
    <row r="11160" spans="1:10" ht="32" customHeight="1">
      <c r="A11160" s="19" t="s">
        <v>130554</v>
      </c>
      <c r="B11160" s="24">
        <v>31</v>
      </c>
      <c r="C11160" s="22">
        <v>15</v>
      </c>
      <c r="D11160" s="21" t="s">
        <v>108960</v>
      </c>
      <c r="E11160" s="21" t="s">
        <v>108961</v>
      </c>
      <c r="F11160" s="21" t="s">
        <v>101694</v>
      </c>
      <c r="G11160" s="22">
        <v>1</v>
      </c>
      <c r="H11160" s="22">
        <v>9</v>
      </c>
      <c r="I11160" s="22">
        <v>11</v>
      </c>
      <c r="J11160" s="21" t="s">
        <v>130555</v>
      </c>
    </row>
    <row r="11161" spans="1:10" ht="32" customHeight="1">
      <c r="A11161" s="19" t="s">
        <v>130556</v>
      </c>
      <c r="B11161" s="24">
        <v>31</v>
      </c>
      <c r="C11161" s="22">
        <v>15</v>
      </c>
      <c r="D11161" s="21" t="s">
        <v>108960</v>
      </c>
      <c r="E11161" s="21" t="s">
        <v>108961</v>
      </c>
      <c r="F11161" s="21" t="s">
        <v>101694</v>
      </c>
      <c r="G11161" s="22">
        <v>1</v>
      </c>
      <c r="H11161" s="22">
        <v>9</v>
      </c>
      <c r="I11161" s="22">
        <v>11</v>
      </c>
      <c r="J11161" s="21" t="s">
        <v>130555</v>
      </c>
    </row>
    <row r="11162" spans="1:10" ht="32" customHeight="1">
      <c r="A11162" s="19" t="s">
        <v>130557</v>
      </c>
      <c r="B11162" s="24">
        <v>17</v>
      </c>
      <c r="C11162" s="22">
        <v>21</v>
      </c>
      <c r="D11162" s="21" t="s">
        <v>130558</v>
      </c>
      <c r="E11162" s="21" t="s">
        <v>130559</v>
      </c>
      <c r="F11162" s="21" t="s">
        <v>14817</v>
      </c>
      <c r="G11162" s="22">
        <v>8</v>
      </c>
      <c r="H11162" s="22">
        <v>9</v>
      </c>
      <c r="I11162" s="22">
        <v>13</v>
      </c>
      <c r="J11162" s="21" t="s">
        <v>130560</v>
      </c>
    </row>
    <row r="11163" spans="1:10" ht="32" customHeight="1">
      <c r="A11163" s="19" t="s">
        <v>130561</v>
      </c>
      <c r="B11163" s="24">
        <v>17</v>
      </c>
      <c r="C11163" s="22">
        <v>21</v>
      </c>
      <c r="D11163" s="21" t="s">
        <v>130558</v>
      </c>
      <c r="E11163" s="21" t="s">
        <v>130559</v>
      </c>
      <c r="F11163" s="21" t="s">
        <v>14817</v>
      </c>
      <c r="G11163" s="22">
        <v>8</v>
      </c>
      <c r="H11163" s="22">
        <v>9</v>
      </c>
      <c r="I11163" s="22">
        <v>13</v>
      </c>
      <c r="J11163" s="21" t="s">
        <v>130560</v>
      </c>
    </row>
    <row r="11164" spans="1:10" ht="32" customHeight="1">
      <c r="A11164" s="19" t="s">
        <v>130562</v>
      </c>
      <c r="B11164" s="24">
        <v>28</v>
      </c>
      <c r="C11164" s="22">
        <v>15</v>
      </c>
      <c r="D11164" s="21" t="s">
        <v>109074</v>
      </c>
      <c r="E11164" s="21" t="s">
        <v>109075</v>
      </c>
      <c r="F11164" s="21" t="s">
        <v>101694</v>
      </c>
      <c r="G11164" s="22">
        <v>10</v>
      </c>
      <c r="H11164" s="22">
        <v>0</v>
      </c>
      <c r="I11164" s="22">
        <v>0</v>
      </c>
      <c r="J11164" s="21" t="s">
        <v>130563</v>
      </c>
    </row>
    <row r="11165" spans="1:10" ht="32" customHeight="1">
      <c r="A11165" s="19" t="s">
        <v>130564</v>
      </c>
      <c r="B11165" s="24">
        <v>28</v>
      </c>
      <c r="C11165" s="22">
        <v>15</v>
      </c>
      <c r="D11165" s="21" t="s">
        <v>109074</v>
      </c>
      <c r="E11165" s="21" t="s">
        <v>109075</v>
      </c>
      <c r="F11165" s="21" t="s">
        <v>101694</v>
      </c>
      <c r="G11165" s="22">
        <v>10</v>
      </c>
      <c r="H11165" s="22">
        <v>0</v>
      </c>
      <c r="I11165" s="22">
        <v>0</v>
      </c>
      <c r="J11165" s="21" t="s">
        <v>130563</v>
      </c>
    </row>
    <row r="11166" spans="1:10" ht="32" customHeight="1">
      <c r="A11166" s="19" t="s">
        <v>130565</v>
      </c>
      <c r="B11166" s="24">
        <v>20</v>
      </c>
      <c r="C11166" s="22">
        <v>15</v>
      </c>
      <c r="D11166" s="21" t="s">
        <v>105838</v>
      </c>
      <c r="E11166" s="21" t="s">
        <v>105839</v>
      </c>
      <c r="F11166" s="21" t="s">
        <v>14739</v>
      </c>
      <c r="G11166" s="22">
        <v>10</v>
      </c>
      <c r="H11166" s="22">
        <v>0</v>
      </c>
      <c r="I11166" s="22">
        <v>0</v>
      </c>
      <c r="J11166" s="21" t="s">
        <v>130566</v>
      </c>
    </row>
    <row r="11167" spans="1:10" ht="32" customHeight="1">
      <c r="A11167" s="19" t="s">
        <v>130567</v>
      </c>
      <c r="B11167" s="24">
        <v>21</v>
      </c>
      <c r="C11167" s="22">
        <v>15</v>
      </c>
      <c r="D11167" s="21" t="s">
        <v>119030</v>
      </c>
      <c r="E11167" s="21" t="s">
        <v>119031</v>
      </c>
      <c r="F11167" s="21" t="s">
        <v>101522</v>
      </c>
      <c r="G11167" s="22">
        <v>10</v>
      </c>
      <c r="H11167" s="22">
        <v>0</v>
      </c>
      <c r="I11167" s="22">
        <v>0</v>
      </c>
      <c r="J11167" s="21" t="s">
        <v>130568</v>
      </c>
    </row>
    <row r="11168" spans="1:10" ht="32" customHeight="1">
      <c r="A11168" s="19" t="s">
        <v>130569</v>
      </c>
      <c r="B11168" s="24">
        <v>18</v>
      </c>
      <c r="C11168" s="22">
        <v>24</v>
      </c>
      <c r="D11168" s="21" t="s">
        <v>130570</v>
      </c>
      <c r="E11168" s="21" t="s">
        <v>130571</v>
      </c>
      <c r="F11168" s="21" t="s">
        <v>101817</v>
      </c>
      <c r="G11168" s="22">
        <v>10</v>
      </c>
      <c r="H11168" s="22">
        <v>10</v>
      </c>
      <c r="I11168" s="22">
        <v>15</v>
      </c>
      <c r="J11168" s="21" t="s">
        <v>130572</v>
      </c>
    </row>
    <row r="11169" spans="1:10" ht="44" customHeight="1">
      <c r="A11169" s="19" t="s">
        <v>130573</v>
      </c>
      <c r="B11169" s="24">
        <v>31</v>
      </c>
      <c r="C11169" s="22">
        <v>19</v>
      </c>
      <c r="D11169" s="21" t="s">
        <v>130574</v>
      </c>
      <c r="E11169" s="21" t="s">
        <v>130575</v>
      </c>
      <c r="F11169" s="21" t="s">
        <v>102114</v>
      </c>
      <c r="G11169" s="22">
        <v>2</v>
      </c>
      <c r="H11169" s="22">
        <v>13</v>
      </c>
      <c r="I11169" s="22">
        <v>25</v>
      </c>
      <c r="J11169" s="21" t="s">
        <v>130576</v>
      </c>
    </row>
    <row r="11170" spans="1:10" ht="44" customHeight="1">
      <c r="A11170" s="19" t="s">
        <v>130577</v>
      </c>
      <c r="B11170" s="24">
        <v>19</v>
      </c>
      <c r="C11170" s="22">
        <v>15</v>
      </c>
      <c r="D11170" s="21" t="s">
        <v>106212</v>
      </c>
      <c r="E11170" s="21" t="s">
        <v>106213</v>
      </c>
      <c r="F11170" s="21" t="s">
        <v>101528</v>
      </c>
      <c r="G11170" s="22">
        <v>10</v>
      </c>
      <c r="H11170" s="22">
        <v>0</v>
      </c>
      <c r="I11170" s="22">
        <v>0</v>
      </c>
      <c r="J11170" s="21" t="s">
        <v>130578</v>
      </c>
    </row>
    <row r="11171" spans="1:10" ht="44" customHeight="1">
      <c r="A11171" s="19" t="s">
        <v>130579</v>
      </c>
      <c r="B11171" s="24">
        <v>20</v>
      </c>
      <c r="C11171" s="22">
        <v>15</v>
      </c>
      <c r="D11171" s="21" t="s">
        <v>130580</v>
      </c>
      <c r="E11171" s="21" t="s">
        <v>130581</v>
      </c>
      <c r="F11171" s="21" t="s">
        <v>101554</v>
      </c>
      <c r="G11171" s="22">
        <v>10</v>
      </c>
      <c r="H11171" s="22">
        <v>0</v>
      </c>
      <c r="I11171" s="22">
        <v>0</v>
      </c>
      <c r="J11171" s="21" t="s">
        <v>130582</v>
      </c>
    </row>
    <row r="11172" spans="1:10" ht="32" customHeight="1">
      <c r="A11172" s="19" t="s">
        <v>130583</v>
      </c>
      <c r="B11172" s="24">
        <v>26</v>
      </c>
      <c r="C11172" s="22">
        <v>15</v>
      </c>
      <c r="D11172" s="21" t="s">
        <v>108733</v>
      </c>
      <c r="E11172" s="21" t="s">
        <v>108734</v>
      </c>
      <c r="F11172" s="21" t="s">
        <v>101528</v>
      </c>
      <c r="G11172" s="22">
        <v>10</v>
      </c>
      <c r="H11172" s="22">
        <v>0</v>
      </c>
      <c r="I11172" s="22">
        <v>0</v>
      </c>
      <c r="J11172" s="21" t="s">
        <v>130584</v>
      </c>
    </row>
    <row r="11173" spans="1:10" ht="20" customHeight="1">
      <c r="A11173" s="27">
        <v>-999</v>
      </c>
      <c r="B11173" s="24">
        <v>-999</v>
      </c>
      <c r="C11173" s="22">
        <v>-999</v>
      </c>
      <c r="D11173" s="22">
        <v>-999</v>
      </c>
      <c r="E11173" s="22">
        <v>-999</v>
      </c>
      <c r="F11173" s="22">
        <v>-999</v>
      </c>
      <c r="G11173" s="22">
        <v>-999</v>
      </c>
      <c r="H11173" s="22">
        <v>-999</v>
      </c>
      <c r="I11173" s="22">
        <v>-999</v>
      </c>
      <c r="J11173" s="22">
        <v>-999</v>
      </c>
    </row>
    <row r="11174" spans="1:10" ht="32" customHeight="1">
      <c r="A11174" s="19" t="s">
        <v>130585</v>
      </c>
      <c r="B11174" s="24">
        <v>32</v>
      </c>
      <c r="C11174" s="22">
        <v>16</v>
      </c>
      <c r="D11174" s="21" t="s">
        <v>130586</v>
      </c>
      <c r="E11174" s="21" t="s">
        <v>130587</v>
      </c>
      <c r="F11174" s="21" t="s">
        <v>101533</v>
      </c>
      <c r="G11174" s="22">
        <v>3</v>
      </c>
      <c r="H11174" s="22">
        <v>9</v>
      </c>
      <c r="I11174" s="22">
        <v>15</v>
      </c>
      <c r="J11174" s="21" t="s">
        <v>130588</v>
      </c>
    </row>
    <row r="11175" spans="1:10" ht="32" customHeight="1">
      <c r="A11175" s="19" t="s">
        <v>130589</v>
      </c>
      <c r="B11175" s="24">
        <v>43</v>
      </c>
      <c r="C11175" s="22">
        <v>27</v>
      </c>
      <c r="D11175" s="21" t="s">
        <v>130590</v>
      </c>
      <c r="E11175" s="21" t="s">
        <v>130591</v>
      </c>
      <c r="F11175" s="21" t="s">
        <v>102769</v>
      </c>
      <c r="G11175" s="22">
        <v>2</v>
      </c>
      <c r="H11175" s="22">
        <v>21</v>
      </c>
      <c r="I11175" s="22">
        <v>34</v>
      </c>
      <c r="J11175" s="21" t="s">
        <v>130592</v>
      </c>
    </row>
    <row r="11176" spans="1:10" ht="32" customHeight="1">
      <c r="A11176" s="19" t="s">
        <v>130593</v>
      </c>
      <c r="B11176" s="24">
        <v>30</v>
      </c>
      <c r="C11176" s="22">
        <v>15</v>
      </c>
      <c r="D11176" s="21" t="s">
        <v>130594</v>
      </c>
      <c r="E11176" s="21" t="s">
        <v>130595</v>
      </c>
      <c r="F11176" s="21" t="s">
        <v>14739</v>
      </c>
      <c r="G11176" s="22">
        <v>10</v>
      </c>
      <c r="H11176" s="22">
        <v>0</v>
      </c>
      <c r="I11176" s="22">
        <v>0</v>
      </c>
      <c r="J11176" s="21" t="s">
        <v>130596</v>
      </c>
    </row>
    <row r="11177" spans="1:10" ht="32" customHeight="1">
      <c r="A11177" s="19" t="s">
        <v>130597</v>
      </c>
      <c r="B11177" s="24">
        <v>12</v>
      </c>
      <c r="C11177" s="22">
        <v>15</v>
      </c>
      <c r="D11177" s="21" t="s">
        <v>130598</v>
      </c>
      <c r="E11177" s="21" t="s">
        <v>130599</v>
      </c>
      <c r="F11177" s="21" t="s">
        <v>101727</v>
      </c>
      <c r="G11177" s="22">
        <v>10</v>
      </c>
      <c r="H11177" s="22">
        <v>0</v>
      </c>
      <c r="I11177" s="22">
        <v>0</v>
      </c>
      <c r="J11177" s="21" t="s">
        <v>130600</v>
      </c>
    </row>
    <row r="11178" spans="1:10" ht="32" customHeight="1">
      <c r="A11178" s="19" t="s">
        <v>130601</v>
      </c>
      <c r="B11178" s="24">
        <v>26</v>
      </c>
      <c r="C11178" s="22">
        <v>29</v>
      </c>
      <c r="D11178" s="21" t="s">
        <v>104384</v>
      </c>
      <c r="E11178" s="21" t="s">
        <v>104385</v>
      </c>
      <c r="F11178" s="21" t="s">
        <v>105284</v>
      </c>
      <c r="G11178" s="22">
        <v>3</v>
      </c>
      <c r="H11178" s="22">
        <v>22</v>
      </c>
      <c r="I11178" s="22">
        <v>43</v>
      </c>
      <c r="J11178" s="21" t="s">
        <v>130602</v>
      </c>
    </row>
    <row r="11179" spans="1:10" ht="32" customHeight="1">
      <c r="A11179" s="19" t="s">
        <v>130603</v>
      </c>
      <c r="B11179" s="24">
        <v>36</v>
      </c>
      <c r="C11179" s="22">
        <v>15</v>
      </c>
      <c r="D11179" s="21" t="s">
        <v>123660</v>
      </c>
      <c r="E11179" s="21" t="s">
        <v>123661</v>
      </c>
      <c r="F11179" s="21" t="s">
        <v>101528</v>
      </c>
      <c r="G11179" s="22">
        <v>10</v>
      </c>
      <c r="H11179" s="22">
        <v>0</v>
      </c>
      <c r="I11179" s="22">
        <v>0</v>
      </c>
      <c r="J11179" s="21" t="s">
        <v>130604</v>
      </c>
    </row>
    <row r="11180" spans="1:10" ht="32" customHeight="1">
      <c r="A11180" s="19" t="s">
        <v>130605</v>
      </c>
      <c r="B11180" s="24">
        <v>19</v>
      </c>
      <c r="C11180" s="22">
        <v>15</v>
      </c>
      <c r="D11180" s="21" t="s">
        <v>120368</v>
      </c>
      <c r="E11180" s="21" t="s">
        <v>120369</v>
      </c>
      <c r="F11180" s="21" t="s">
        <v>101528</v>
      </c>
      <c r="G11180" s="22">
        <v>10</v>
      </c>
      <c r="H11180" s="22">
        <v>0</v>
      </c>
      <c r="I11180" s="22">
        <v>0</v>
      </c>
      <c r="J11180" s="21" t="s">
        <v>120370</v>
      </c>
    </row>
    <row r="11181" spans="1:10" ht="32" customHeight="1">
      <c r="A11181" s="19" t="s">
        <v>130606</v>
      </c>
      <c r="B11181" s="24">
        <v>13</v>
      </c>
      <c r="C11181" s="22">
        <v>15</v>
      </c>
      <c r="D11181" s="21" t="s">
        <v>118994</v>
      </c>
      <c r="E11181" s="21" t="s">
        <v>118995</v>
      </c>
      <c r="F11181" s="21" t="s">
        <v>101694</v>
      </c>
      <c r="G11181" s="22">
        <v>10</v>
      </c>
      <c r="H11181" s="22">
        <v>0</v>
      </c>
      <c r="I11181" s="22">
        <v>0</v>
      </c>
      <c r="J11181" s="21" t="s">
        <v>130607</v>
      </c>
    </row>
    <row r="11182" spans="1:10" ht="20" customHeight="1">
      <c r="A11182" s="27">
        <v>-999</v>
      </c>
      <c r="B11182" s="24">
        <v>-999</v>
      </c>
      <c r="C11182" s="22">
        <v>-999</v>
      </c>
      <c r="D11182" s="22">
        <v>-999</v>
      </c>
      <c r="E11182" s="22">
        <v>-999</v>
      </c>
      <c r="F11182" s="22">
        <v>-999</v>
      </c>
      <c r="G11182" s="22">
        <v>-999</v>
      </c>
      <c r="H11182" s="22">
        <v>-999</v>
      </c>
      <c r="I11182" s="22">
        <v>-999</v>
      </c>
      <c r="J11182" s="22">
        <v>-999</v>
      </c>
    </row>
    <row r="11183" spans="1:10" ht="32" customHeight="1">
      <c r="A11183" s="19" t="s">
        <v>130608</v>
      </c>
      <c r="B11183" s="24">
        <v>21</v>
      </c>
      <c r="C11183" s="22">
        <v>15</v>
      </c>
      <c r="D11183" s="21" t="s">
        <v>130609</v>
      </c>
      <c r="E11183" s="21" t="s">
        <v>130610</v>
      </c>
      <c r="F11183" s="21" t="s">
        <v>101694</v>
      </c>
      <c r="G11183" s="22">
        <v>1</v>
      </c>
      <c r="H11183" s="22">
        <v>9</v>
      </c>
      <c r="I11183" s="22">
        <v>13</v>
      </c>
      <c r="J11183" s="21" t="s">
        <v>130611</v>
      </c>
    </row>
    <row r="11184" spans="1:10" ht="44" customHeight="1">
      <c r="A11184" s="19" t="s">
        <v>130612</v>
      </c>
      <c r="B11184" s="24">
        <v>22</v>
      </c>
      <c r="C11184" s="22">
        <v>17</v>
      </c>
      <c r="D11184" s="21" t="s">
        <v>107086</v>
      </c>
      <c r="E11184" s="21" t="s">
        <v>107087</v>
      </c>
      <c r="F11184" s="21" t="s">
        <v>101710</v>
      </c>
      <c r="G11184" s="22">
        <v>1</v>
      </c>
      <c r="H11184" s="22">
        <v>12</v>
      </c>
      <c r="I11184" s="22">
        <v>20</v>
      </c>
      <c r="J11184" s="21" t="s">
        <v>130613</v>
      </c>
    </row>
    <row r="11185" spans="1:10" ht="44" customHeight="1">
      <c r="A11185" s="19" t="s">
        <v>130614</v>
      </c>
      <c r="B11185" s="24">
        <v>35</v>
      </c>
      <c r="C11185" s="22">
        <v>16</v>
      </c>
      <c r="D11185" s="21" t="s">
        <v>123525</v>
      </c>
      <c r="E11185" s="21" t="s">
        <v>123526</v>
      </c>
      <c r="F11185" s="21" t="s">
        <v>101945</v>
      </c>
      <c r="G11185" s="22">
        <v>1</v>
      </c>
      <c r="H11185" s="22">
        <v>11</v>
      </c>
      <c r="I11185" s="22">
        <v>16</v>
      </c>
      <c r="J11185" s="21" t="s">
        <v>130615</v>
      </c>
    </row>
    <row r="11186" spans="1:10" ht="44" customHeight="1">
      <c r="A11186" s="19" t="s">
        <v>130616</v>
      </c>
      <c r="B11186" s="24">
        <v>12</v>
      </c>
      <c r="C11186" s="22">
        <v>15</v>
      </c>
      <c r="D11186" s="21" t="s">
        <v>130617</v>
      </c>
      <c r="E11186" s="21" t="s">
        <v>130618</v>
      </c>
      <c r="F11186" s="21" t="s">
        <v>14739</v>
      </c>
      <c r="G11186" s="22">
        <v>10</v>
      </c>
      <c r="H11186" s="22">
        <v>0</v>
      </c>
      <c r="I11186" s="22">
        <v>0</v>
      </c>
      <c r="J11186" s="21" t="s">
        <v>130619</v>
      </c>
    </row>
    <row r="11187" spans="1:10" ht="44" customHeight="1">
      <c r="A11187" s="19" t="s">
        <v>130620</v>
      </c>
      <c r="B11187" s="24">
        <v>39</v>
      </c>
      <c r="C11187" s="22">
        <v>29</v>
      </c>
      <c r="D11187" s="21" t="s">
        <v>121473</v>
      </c>
      <c r="E11187" s="21" t="s">
        <v>121474</v>
      </c>
      <c r="F11187" s="21" t="s">
        <v>105284</v>
      </c>
      <c r="G11187" s="22">
        <v>4</v>
      </c>
      <c r="H11187" s="22">
        <v>21</v>
      </c>
      <c r="I11187" s="22">
        <v>38</v>
      </c>
      <c r="J11187" s="21" t="s">
        <v>130621</v>
      </c>
    </row>
    <row r="11188" spans="1:10" ht="32" customHeight="1">
      <c r="A11188" s="19" t="s">
        <v>130622</v>
      </c>
      <c r="B11188" s="24">
        <v>13</v>
      </c>
      <c r="C11188" s="22">
        <v>15</v>
      </c>
      <c r="D11188" s="21" t="s">
        <v>101576</v>
      </c>
      <c r="E11188" s="21" t="s">
        <v>101577</v>
      </c>
      <c r="F11188" s="21" t="s">
        <v>101554</v>
      </c>
      <c r="G11188" s="22">
        <v>10</v>
      </c>
      <c r="H11188" s="22">
        <v>0</v>
      </c>
      <c r="I11188" s="22">
        <v>0</v>
      </c>
      <c r="J11188" s="21" t="s">
        <v>101578</v>
      </c>
    </row>
    <row r="11189" spans="1:10" ht="44" customHeight="1">
      <c r="A11189" s="19" t="s">
        <v>130623</v>
      </c>
      <c r="B11189" s="24">
        <v>44</v>
      </c>
      <c r="C11189" s="22">
        <v>19</v>
      </c>
      <c r="D11189" s="21" t="s">
        <v>130624</v>
      </c>
      <c r="E11189" s="21" t="s">
        <v>130625</v>
      </c>
      <c r="F11189" s="21" t="s">
        <v>105439</v>
      </c>
      <c r="G11189" s="22">
        <v>1</v>
      </c>
      <c r="H11189" s="22">
        <v>14</v>
      </c>
      <c r="I11189" s="22">
        <v>30</v>
      </c>
      <c r="J11189" s="21" t="s">
        <v>130626</v>
      </c>
    </row>
    <row r="11190" spans="1:10" ht="32" customHeight="1">
      <c r="A11190" s="19" t="s">
        <v>130627</v>
      </c>
      <c r="B11190" s="24">
        <v>13</v>
      </c>
      <c r="C11190" s="22">
        <v>15</v>
      </c>
      <c r="D11190" s="21" t="s">
        <v>130628</v>
      </c>
      <c r="E11190" s="21" t="s">
        <v>130629</v>
      </c>
      <c r="F11190" s="21" t="s">
        <v>101528</v>
      </c>
      <c r="G11190" s="22">
        <v>10</v>
      </c>
      <c r="H11190" s="22">
        <v>0</v>
      </c>
      <c r="I11190" s="22">
        <v>0</v>
      </c>
      <c r="J11190" s="21" t="s">
        <v>130630</v>
      </c>
    </row>
    <row r="11191" spans="1:10" ht="44" customHeight="1">
      <c r="A11191" s="19" t="s">
        <v>130631</v>
      </c>
      <c r="B11191" s="24">
        <v>26</v>
      </c>
      <c r="C11191" s="22">
        <v>15</v>
      </c>
      <c r="D11191" s="21" t="s">
        <v>105587</v>
      </c>
      <c r="E11191" s="21" t="s">
        <v>105588</v>
      </c>
      <c r="F11191" s="21" t="s">
        <v>101694</v>
      </c>
      <c r="G11191" s="22">
        <v>10</v>
      </c>
      <c r="H11191" s="22">
        <v>0</v>
      </c>
      <c r="I11191" s="22">
        <v>0</v>
      </c>
      <c r="J11191" s="21" t="s">
        <v>130632</v>
      </c>
    </row>
    <row r="11192" spans="1:10" ht="32" customHeight="1">
      <c r="A11192" s="19" t="s">
        <v>130633</v>
      </c>
      <c r="B11192" s="24">
        <v>24</v>
      </c>
      <c r="C11192" s="22">
        <v>15</v>
      </c>
      <c r="D11192" s="21" t="s">
        <v>108660</v>
      </c>
      <c r="E11192" s="21" t="s">
        <v>108661</v>
      </c>
      <c r="F11192" s="21" t="s">
        <v>101563</v>
      </c>
      <c r="G11192" s="22">
        <v>10</v>
      </c>
      <c r="H11192" s="22">
        <v>0</v>
      </c>
      <c r="I11192" s="22">
        <v>0</v>
      </c>
      <c r="J11192" s="21" t="s">
        <v>130634</v>
      </c>
    </row>
    <row r="11193" spans="1:10" ht="32" customHeight="1">
      <c r="A11193" s="19" t="s">
        <v>130635</v>
      </c>
      <c r="B11193" s="24">
        <v>50</v>
      </c>
      <c r="C11193" s="22">
        <v>15</v>
      </c>
      <c r="D11193" s="21" t="s">
        <v>103014</v>
      </c>
      <c r="E11193" s="21" t="s">
        <v>103015</v>
      </c>
      <c r="F11193" s="21" t="s">
        <v>101694</v>
      </c>
      <c r="G11193" s="22">
        <v>10</v>
      </c>
      <c r="H11193" s="22">
        <v>0</v>
      </c>
      <c r="I11193" s="22">
        <v>0</v>
      </c>
      <c r="J11193" s="21" t="s">
        <v>127425</v>
      </c>
    </row>
    <row r="11194" spans="1:10" ht="32" customHeight="1">
      <c r="A11194" s="19" t="s">
        <v>130636</v>
      </c>
      <c r="B11194" s="24">
        <v>62</v>
      </c>
      <c r="C11194" s="22">
        <v>68</v>
      </c>
      <c r="D11194" s="21" t="s">
        <v>104164</v>
      </c>
      <c r="E11194" s="21" t="s">
        <v>104165</v>
      </c>
      <c r="F11194" s="21" t="s">
        <v>102440</v>
      </c>
      <c r="G11194" s="22">
        <v>10</v>
      </c>
      <c r="H11194" s="22">
        <v>16</v>
      </c>
      <c r="I11194" s="22">
        <v>22</v>
      </c>
      <c r="J11194" s="21" t="s">
        <v>130637</v>
      </c>
    </row>
    <row r="11195" spans="1:10" ht="32" customHeight="1">
      <c r="A11195" s="19" t="s">
        <v>130638</v>
      </c>
      <c r="B11195" s="24">
        <v>13</v>
      </c>
      <c r="C11195" s="22">
        <v>15</v>
      </c>
      <c r="D11195" s="21" t="s">
        <v>130639</v>
      </c>
      <c r="E11195" s="21" t="s">
        <v>130640</v>
      </c>
      <c r="F11195" s="21" t="s">
        <v>14739</v>
      </c>
      <c r="G11195" s="22">
        <v>10</v>
      </c>
      <c r="H11195" s="22">
        <v>0</v>
      </c>
      <c r="I11195" s="22">
        <v>0</v>
      </c>
      <c r="J11195" s="21" t="s">
        <v>130641</v>
      </c>
    </row>
    <row r="11196" spans="1:10" ht="32" customHeight="1">
      <c r="A11196" s="19" t="s">
        <v>130642</v>
      </c>
      <c r="B11196" s="24">
        <v>28</v>
      </c>
      <c r="C11196" s="22">
        <v>15</v>
      </c>
      <c r="D11196" s="21" t="s">
        <v>109572</v>
      </c>
      <c r="E11196" s="21" t="s">
        <v>109573</v>
      </c>
      <c r="F11196" s="21" t="s">
        <v>101568</v>
      </c>
      <c r="G11196" s="22">
        <v>1</v>
      </c>
      <c r="H11196" s="22">
        <v>10</v>
      </c>
      <c r="I11196" s="22">
        <v>18</v>
      </c>
      <c r="J11196" s="21" t="s">
        <v>130643</v>
      </c>
    </row>
    <row r="11197" spans="1:10" ht="32" customHeight="1">
      <c r="A11197" s="19" t="s">
        <v>130644</v>
      </c>
      <c r="B11197" s="24">
        <v>16</v>
      </c>
      <c r="C11197" s="22">
        <v>18</v>
      </c>
      <c r="D11197" s="21" t="s">
        <v>123381</v>
      </c>
      <c r="E11197" s="21" t="s">
        <v>123382</v>
      </c>
      <c r="F11197" s="21" t="s">
        <v>102727</v>
      </c>
      <c r="G11197" s="22">
        <v>3</v>
      </c>
      <c r="H11197" s="22">
        <v>11</v>
      </c>
      <c r="I11197" s="22">
        <v>19</v>
      </c>
      <c r="J11197" s="21" t="s">
        <v>130645</v>
      </c>
    </row>
    <row r="11198" spans="1:10" ht="44" customHeight="1">
      <c r="A11198" s="19" t="s">
        <v>130646</v>
      </c>
      <c r="B11198" s="24">
        <v>38</v>
      </c>
      <c r="C11198" s="22">
        <v>21</v>
      </c>
      <c r="D11198" s="21" t="s">
        <v>104690</v>
      </c>
      <c r="E11198" s="21" t="s">
        <v>104691</v>
      </c>
      <c r="F11198" s="21" t="s">
        <v>14743</v>
      </c>
      <c r="G11198" s="22">
        <v>7</v>
      </c>
      <c r="H11198" s="22">
        <v>10</v>
      </c>
      <c r="I11198" s="22">
        <v>15</v>
      </c>
      <c r="J11198" s="21" t="s">
        <v>130647</v>
      </c>
    </row>
    <row r="11199" spans="1:10" ht="44" customHeight="1">
      <c r="A11199" s="19" t="s">
        <v>130648</v>
      </c>
      <c r="B11199" s="24">
        <v>31</v>
      </c>
      <c r="C11199" s="22">
        <v>15</v>
      </c>
      <c r="D11199" s="21" t="s">
        <v>101772</v>
      </c>
      <c r="E11199" s="21" t="s">
        <v>101773</v>
      </c>
      <c r="F11199" s="21" t="s">
        <v>101694</v>
      </c>
      <c r="G11199" s="22">
        <v>1</v>
      </c>
      <c r="H11199" s="22">
        <v>9</v>
      </c>
      <c r="I11199" s="22">
        <v>13</v>
      </c>
      <c r="J11199" s="21" t="s">
        <v>130649</v>
      </c>
    </row>
    <row r="11200" spans="1:10" ht="32" customHeight="1">
      <c r="A11200" s="19" t="s">
        <v>130650</v>
      </c>
      <c r="B11200" s="24">
        <v>15</v>
      </c>
      <c r="C11200" s="22">
        <v>17</v>
      </c>
      <c r="D11200" s="21" t="s">
        <v>102584</v>
      </c>
      <c r="E11200" s="21" t="s">
        <v>102585</v>
      </c>
      <c r="F11200" s="21" t="s">
        <v>101710</v>
      </c>
      <c r="G11200" s="22">
        <v>2</v>
      </c>
      <c r="H11200" s="22">
        <v>11</v>
      </c>
      <c r="I11200" s="22">
        <v>24</v>
      </c>
      <c r="J11200" s="21" t="s">
        <v>130651</v>
      </c>
    </row>
    <row r="11201" spans="1:10" ht="20" customHeight="1">
      <c r="A11201" s="27">
        <v>-999</v>
      </c>
      <c r="B11201" s="24">
        <v>-999</v>
      </c>
      <c r="C11201" s="22">
        <v>-999</v>
      </c>
      <c r="D11201" s="22">
        <v>-999</v>
      </c>
      <c r="E11201" s="22">
        <v>-999</v>
      </c>
      <c r="F11201" s="22">
        <v>-999</v>
      </c>
      <c r="G11201" s="22">
        <v>-999</v>
      </c>
      <c r="H11201" s="22">
        <v>-999</v>
      </c>
      <c r="I11201" s="22">
        <v>-999</v>
      </c>
      <c r="J11201" s="22">
        <v>-999</v>
      </c>
    </row>
    <row r="11202" spans="1:10" ht="20" customHeight="1">
      <c r="A11202" s="27">
        <v>-999</v>
      </c>
      <c r="B11202" s="24">
        <v>-999</v>
      </c>
      <c r="C11202" s="22">
        <v>-999</v>
      </c>
      <c r="D11202" s="22">
        <v>-999</v>
      </c>
      <c r="E11202" s="22">
        <v>-999</v>
      </c>
      <c r="F11202" s="22">
        <v>-999</v>
      </c>
      <c r="G11202" s="22">
        <v>-999</v>
      </c>
      <c r="H11202" s="22">
        <v>-999</v>
      </c>
      <c r="I11202" s="22">
        <v>-999</v>
      </c>
      <c r="J11202" s="22">
        <v>-999</v>
      </c>
    </row>
    <row r="11203" spans="1:10" ht="32" customHeight="1">
      <c r="A11203" s="19" t="s">
        <v>130652</v>
      </c>
      <c r="B11203" s="24">
        <v>17</v>
      </c>
      <c r="C11203" s="22">
        <v>15</v>
      </c>
      <c r="D11203" s="21" t="s">
        <v>130653</v>
      </c>
      <c r="E11203" s="21" t="s">
        <v>130654</v>
      </c>
      <c r="F11203" s="21" t="s">
        <v>101563</v>
      </c>
      <c r="G11203" s="22">
        <v>10</v>
      </c>
      <c r="H11203" s="22">
        <v>0</v>
      </c>
      <c r="I11203" s="22">
        <v>0</v>
      </c>
      <c r="J11203" s="21" t="s">
        <v>130655</v>
      </c>
    </row>
    <row r="11204" spans="1:10" ht="32" customHeight="1">
      <c r="A11204" s="19" t="s">
        <v>130656</v>
      </c>
      <c r="B11204" s="24">
        <v>16</v>
      </c>
      <c r="C11204" s="22">
        <v>22</v>
      </c>
      <c r="D11204" s="21" t="s">
        <v>106178</v>
      </c>
      <c r="E11204" s="21" t="s">
        <v>106179</v>
      </c>
      <c r="F11204" s="21" t="s">
        <v>102559</v>
      </c>
      <c r="G11204" s="22">
        <v>6</v>
      </c>
      <c r="H11204" s="22">
        <v>12</v>
      </c>
      <c r="I11204" s="22">
        <v>16</v>
      </c>
      <c r="J11204" s="21" t="s">
        <v>130657</v>
      </c>
    </row>
    <row r="11205" spans="1:10" ht="32" customHeight="1">
      <c r="A11205" s="19" t="s">
        <v>130658</v>
      </c>
      <c r="B11205" s="24">
        <v>17</v>
      </c>
      <c r="C11205" s="22">
        <v>15</v>
      </c>
      <c r="D11205" s="21" t="s">
        <v>105328</v>
      </c>
      <c r="E11205" s="21" t="s">
        <v>105329</v>
      </c>
      <c r="F11205" s="21" t="s">
        <v>101694</v>
      </c>
      <c r="G11205" s="22">
        <v>10</v>
      </c>
      <c r="H11205" s="22">
        <v>0</v>
      </c>
      <c r="I11205" s="22">
        <v>0</v>
      </c>
      <c r="J11205" s="21" t="s">
        <v>130659</v>
      </c>
    </row>
    <row r="11206" spans="1:10" ht="32" customHeight="1">
      <c r="A11206" s="19" t="s">
        <v>130660</v>
      </c>
      <c r="B11206" s="24">
        <v>52</v>
      </c>
      <c r="C11206" s="22">
        <v>15</v>
      </c>
      <c r="D11206" s="21" t="s">
        <v>125267</v>
      </c>
      <c r="E11206" s="21" t="s">
        <v>125268</v>
      </c>
      <c r="F11206" s="21" t="s">
        <v>101554</v>
      </c>
      <c r="G11206" s="22">
        <v>10</v>
      </c>
      <c r="H11206" s="22">
        <v>0</v>
      </c>
      <c r="I11206" s="22">
        <v>0</v>
      </c>
      <c r="J11206" s="21" t="s">
        <v>130661</v>
      </c>
    </row>
    <row r="11207" spans="1:10" ht="32" customHeight="1">
      <c r="A11207" s="19" t="s">
        <v>130662</v>
      </c>
      <c r="B11207" s="24">
        <v>42</v>
      </c>
      <c r="C11207" s="22">
        <v>77</v>
      </c>
      <c r="D11207" s="21" t="s">
        <v>102557</v>
      </c>
      <c r="E11207" s="21" t="s">
        <v>102558</v>
      </c>
      <c r="F11207" s="21" t="s">
        <v>130663</v>
      </c>
      <c r="G11207" s="22">
        <v>10</v>
      </c>
      <c r="H11207" s="22">
        <v>9</v>
      </c>
      <c r="I11207" s="22">
        <v>13</v>
      </c>
      <c r="J11207" s="21" t="s">
        <v>130664</v>
      </c>
    </row>
    <row r="11208" spans="1:10" ht="32" customHeight="1">
      <c r="A11208" s="19" t="s">
        <v>130665</v>
      </c>
      <c r="B11208" s="24">
        <v>17</v>
      </c>
      <c r="C11208" s="22">
        <v>15</v>
      </c>
      <c r="D11208" s="21" t="s">
        <v>103243</v>
      </c>
      <c r="E11208" s="21" t="s">
        <v>103244</v>
      </c>
      <c r="F11208" s="21" t="s">
        <v>14739</v>
      </c>
      <c r="G11208" s="22">
        <v>10</v>
      </c>
      <c r="H11208" s="22">
        <v>0</v>
      </c>
      <c r="I11208" s="22">
        <v>0</v>
      </c>
      <c r="J11208" s="21" t="s">
        <v>130666</v>
      </c>
    </row>
    <row r="11209" spans="1:10" ht="44" customHeight="1">
      <c r="A11209" s="19" t="s">
        <v>130667</v>
      </c>
      <c r="B11209" s="24">
        <v>20</v>
      </c>
      <c r="C11209" s="22">
        <v>15</v>
      </c>
      <c r="D11209" s="21" t="s">
        <v>103788</v>
      </c>
      <c r="E11209" s="21" t="s">
        <v>103789</v>
      </c>
      <c r="F11209" s="21" t="s">
        <v>101528</v>
      </c>
      <c r="G11209" s="22">
        <v>10</v>
      </c>
      <c r="H11209" s="22">
        <v>0</v>
      </c>
      <c r="I11209" s="22">
        <v>0</v>
      </c>
      <c r="J11209" s="21" t="s">
        <v>130668</v>
      </c>
    </row>
    <row r="11210" spans="1:10" ht="44" customHeight="1">
      <c r="A11210" s="19" t="s">
        <v>130669</v>
      </c>
      <c r="B11210" s="24">
        <v>24</v>
      </c>
      <c r="C11210" s="22">
        <v>22</v>
      </c>
      <c r="D11210" s="21" t="s">
        <v>123221</v>
      </c>
      <c r="E11210" s="21" t="s">
        <v>123222</v>
      </c>
      <c r="F11210" s="21" t="s">
        <v>101885</v>
      </c>
      <c r="G11210" s="22">
        <v>1</v>
      </c>
      <c r="H11210" s="22">
        <v>17</v>
      </c>
      <c r="I11210" s="22">
        <v>29</v>
      </c>
      <c r="J11210" s="21" t="s">
        <v>130670</v>
      </c>
    </row>
    <row r="11211" spans="1:10" ht="20" customHeight="1">
      <c r="A11211" s="27">
        <v>-999</v>
      </c>
      <c r="B11211" s="24">
        <v>-999</v>
      </c>
      <c r="C11211" s="22">
        <v>-999</v>
      </c>
      <c r="D11211" s="22">
        <v>-999</v>
      </c>
      <c r="E11211" s="22">
        <v>-999</v>
      </c>
      <c r="F11211" s="22">
        <v>-999</v>
      </c>
      <c r="G11211" s="22">
        <v>-999</v>
      </c>
      <c r="H11211" s="22">
        <v>-999</v>
      </c>
      <c r="I11211" s="22">
        <v>-999</v>
      </c>
      <c r="J11211" s="22">
        <v>-999</v>
      </c>
    </row>
    <row r="11212" spans="1:10" ht="32" customHeight="1">
      <c r="A11212" s="19" t="s">
        <v>130671</v>
      </c>
      <c r="B11212" s="24">
        <v>17</v>
      </c>
      <c r="C11212" s="22">
        <v>15</v>
      </c>
      <c r="D11212" s="21" t="s">
        <v>116517</v>
      </c>
      <c r="E11212" s="21" t="s">
        <v>116518</v>
      </c>
      <c r="F11212" s="21" t="s">
        <v>101568</v>
      </c>
      <c r="G11212" s="22">
        <v>1</v>
      </c>
      <c r="H11212" s="22">
        <v>10</v>
      </c>
      <c r="I11212" s="22">
        <v>15</v>
      </c>
      <c r="J11212" s="21" t="s">
        <v>130672</v>
      </c>
    </row>
    <row r="11213" spans="1:10" ht="44" customHeight="1">
      <c r="A11213" s="19" t="s">
        <v>130673</v>
      </c>
      <c r="B11213" s="24">
        <v>34</v>
      </c>
      <c r="C11213" s="22">
        <v>15</v>
      </c>
      <c r="D11213" s="21" t="s">
        <v>122228</v>
      </c>
      <c r="E11213" s="21" t="s">
        <v>122229</v>
      </c>
      <c r="F11213" s="21" t="s">
        <v>14739</v>
      </c>
      <c r="G11213" s="22">
        <v>10</v>
      </c>
      <c r="H11213" s="22">
        <v>0</v>
      </c>
      <c r="I11213" s="22">
        <v>0</v>
      </c>
      <c r="J11213" s="21" t="s">
        <v>130674</v>
      </c>
    </row>
    <row r="11214" spans="1:10" ht="44" customHeight="1">
      <c r="A11214" s="19" t="s">
        <v>130675</v>
      </c>
      <c r="B11214" s="24">
        <v>13</v>
      </c>
      <c r="C11214" s="22">
        <v>15</v>
      </c>
      <c r="D11214" s="21" t="s">
        <v>111056</v>
      </c>
      <c r="E11214" s="21" t="s">
        <v>111057</v>
      </c>
      <c r="F11214" s="21" t="s">
        <v>101528</v>
      </c>
      <c r="G11214" s="22">
        <v>10</v>
      </c>
      <c r="H11214" s="22">
        <v>0</v>
      </c>
      <c r="I11214" s="22">
        <v>0</v>
      </c>
      <c r="J11214" s="21" t="s">
        <v>130676</v>
      </c>
    </row>
    <row r="11215" spans="1:10" ht="44" customHeight="1">
      <c r="A11215" s="19" t="s">
        <v>130677</v>
      </c>
      <c r="B11215" s="24">
        <v>13</v>
      </c>
      <c r="C11215" s="22">
        <v>15</v>
      </c>
      <c r="D11215" s="21" t="s">
        <v>111056</v>
      </c>
      <c r="E11215" s="21" t="s">
        <v>111057</v>
      </c>
      <c r="F11215" s="21" t="s">
        <v>101528</v>
      </c>
      <c r="G11215" s="22">
        <v>10</v>
      </c>
      <c r="H11215" s="22">
        <v>0</v>
      </c>
      <c r="I11215" s="22">
        <v>0</v>
      </c>
      <c r="J11215" s="21" t="s">
        <v>130676</v>
      </c>
    </row>
    <row r="11216" spans="1:10" ht="44" customHeight="1">
      <c r="A11216" s="19" t="s">
        <v>130678</v>
      </c>
      <c r="B11216" s="24">
        <v>13</v>
      </c>
      <c r="C11216" s="22">
        <v>15</v>
      </c>
      <c r="D11216" s="21" t="s">
        <v>130679</v>
      </c>
      <c r="E11216" s="21" t="s">
        <v>130680</v>
      </c>
      <c r="F11216" s="21" t="s">
        <v>101694</v>
      </c>
      <c r="G11216" s="22">
        <v>2</v>
      </c>
      <c r="H11216" s="22">
        <v>9</v>
      </c>
      <c r="I11216" s="22">
        <v>11</v>
      </c>
      <c r="J11216" s="21" t="s">
        <v>130681</v>
      </c>
    </row>
    <row r="11217" spans="1:10" ht="32" customHeight="1">
      <c r="A11217" s="19" t="s">
        <v>130682</v>
      </c>
      <c r="B11217" s="24">
        <v>45</v>
      </c>
      <c r="C11217" s="22">
        <v>15</v>
      </c>
      <c r="D11217" s="21" t="s">
        <v>111074</v>
      </c>
      <c r="E11217" s="21" t="s">
        <v>111075</v>
      </c>
      <c r="F11217" s="21" t="s">
        <v>101554</v>
      </c>
      <c r="G11217" s="22">
        <v>10</v>
      </c>
      <c r="H11217" s="22">
        <v>0</v>
      </c>
      <c r="I11217" s="22">
        <v>0</v>
      </c>
      <c r="J11217" s="21" t="s">
        <v>130683</v>
      </c>
    </row>
    <row r="11218" spans="1:10" ht="44" customHeight="1">
      <c r="A11218" s="19" t="s">
        <v>130684</v>
      </c>
      <c r="B11218" s="24">
        <v>13</v>
      </c>
      <c r="C11218" s="22">
        <v>15</v>
      </c>
      <c r="D11218" s="21" t="s">
        <v>111862</v>
      </c>
      <c r="E11218" s="21" t="s">
        <v>111863</v>
      </c>
      <c r="F11218" s="21" t="s">
        <v>101694</v>
      </c>
      <c r="G11218" s="22">
        <v>2</v>
      </c>
      <c r="H11218" s="22">
        <v>9</v>
      </c>
      <c r="I11218" s="22">
        <v>15</v>
      </c>
      <c r="J11218" s="21" t="s">
        <v>130685</v>
      </c>
    </row>
    <row r="11219" spans="1:10" ht="44" customHeight="1">
      <c r="A11219" s="19" t="s">
        <v>130686</v>
      </c>
      <c r="B11219" s="24">
        <v>13</v>
      </c>
      <c r="C11219" s="22">
        <v>15</v>
      </c>
      <c r="D11219" s="21" t="s">
        <v>111862</v>
      </c>
      <c r="E11219" s="21" t="s">
        <v>111863</v>
      </c>
      <c r="F11219" s="21" t="s">
        <v>101694</v>
      </c>
      <c r="G11219" s="22">
        <v>2</v>
      </c>
      <c r="H11219" s="22">
        <v>9</v>
      </c>
      <c r="I11219" s="22">
        <v>15</v>
      </c>
      <c r="J11219" s="21" t="s">
        <v>130685</v>
      </c>
    </row>
    <row r="11220" spans="1:10" ht="44" customHeight="1">
      <c r="A11220" s="19" t="s">
        <v>130687</v>
      </c>
      <c r="B11220" s="24">
        <v>36</v>
      </c>
      <c r="C11220" s="22">
        <v>18</v>
      </c>
      <c r="D11220" s="21" t="s">
        <v>130688</v>
      </c>
      <c r="E11220" s="21" t="s">
        <v>130689</v>
      </c>
      <c r="F11220" s="21" t="s">
        <v>104782</v>
      </c>
      <c r="G11220" s="22">
        <v>2</v>
      </c>
      <c r="H11220" s="22">
        <v>12</v>
      </c>
      <c r="I11220" s="22">
        <v>27</v>
      </c>
      <c r="J11220" s="21" t="s">
        <v>130690</v>
      </c>
    </row>
    <row r="11221" spans="1:10" ht="44" customHeight="1">
      <c r="A11221" s="19" t="s">
        <v>130691</v>
      </c>
      <c r="B11221" s="24">
        <v>36</v>
      </c>
      <c r="C11221" s="22">
        <v>18</v>
      </c>
      <c r="D11221" s="21" t="s">
        <v>130688</v>
      </c>
      <c r="E11221" s="21" t="s">
        <v>130689</v>
      </c>
      <c r="F11221" s="21" t="s">
        <v>104782</v>
      </c>
      <c r="G11221" s="22">
        <v>2</v>
      </c>
      <c r="H11221" s="22">
        <v>12</v>
      </c>
      <c r="I11221" s="22">
        <v>27</v>
      </c>
      <c r="J11221" s="21" t="s">
        <v>130690</v>
      </c>
    </row>
    <row r="11222" spans="1:10" ht="32" customHeight="1">
      <c r="A11222" s="19" t="s">
        <v>130692</v>
      </c>
      <c r="B11222" s="24">
        <v>23</v>
      </c>
      <c r="C11222" s="22">
        <v>15</v>
      </c>
      <c r="D11222" s="21" t="s">
        <v>102672</v>
      </c>
      <c r="E11222" s="21" t="s">
        <v>102673</v>
      </c>
      <c r="F11222" s="22">
        <v>1</v>
      </c>
      <c r="G11222" s="22">
        <v>1</v>
      </c>
      <c r="H11222" s="22">
        <v>10</v>
      </c>
      <c r="I11222" s="22">
        <v>25</v>
      </c>
      <c r="J11222" s="21" t="s">
        <v>130693</v>
      </c>
    </row>
    <row r="11223" spans="1:10" ht="32" customHeight="1">
      <c r="A11223" s="19" t="s">
        <v>130694</v>
      </c>
      <c r="B11223" s="24">
        <v>24</v>
      </c>
      <c r="C11223" s="22">
        <v>15</v>
      </c>
      <c r="D11223" s="21" t="s">
        <v>102977</v>
      </c>
      <c r="E11223" s="21" t="s">
        <v>102978</v>
      </c>
      <c r="F11223" s="21" t="s">
        <v>101694</v>
      </c>
      <c r="G11223" s="22">
        <v>10</v>
      </c>
      <c r="H11223" s="22">
        <v>0</v>
      </c>
      <c r="I11223" s="22">
        <v>0</v>
      </c>
      <c r="J11223" s="21" t="s">
        <v>130695</v>
      </c>
    </row>
    <row r="11224" spans="1:10" ht="32" customHeight="1">
      <c r="A11224" s="19" t="s">
        <v>130696</v>
      </c>
      <c r="B11224" s="24">
        <v>24</v>
      </c>
      <c r="C11224" s="22">
        <v>15</v>
      </c>
      <c r="D11224" s="21" t="s">
        <v>102977</v>
      </c>
      <c r="E11224" s="21" t="s">
        <v>102978</v>
      </c>
      <c r="F11224" s="21" t="s">
        <v>101694</v>
      </c>
      <c r="G11224" s="22">
        <v>10</v>
      </c>
      <c r="H11224" s="22">
        <v>0</v>
      </c>
      <c r="I11224" s="22">
        <v>0</v>
      </c>
      <c r="J11224" s="21" t="s">
        <v>130695</v>
      </c>
    </row>
    <row r="11225" spans="1:10" ht="44" customHeight="1">
      <c r="A11225" s="19" t="s">
        <v>130697</v>
      </c>
      <c r="B11225" s="24">
        <v>18</v>
      </c>
      <c r="C11225" s="22">
        <v>23</v>
      </c>
      <c r="D11225" s="21" t="s">
        <v>127866</v>
      </c>
      <c r="E11225" s="21" t="s">
        <v>127867</v>
      </c>
      <c r="F11225" s="21" t="s">
        <v>104761</v>
      </c>
      <c r="G11225" s="22">
        <v>7</v>
      </c>
      <c r="H11225" s="22">
        <v>12</v>
      </c>
      <c r="I11225" s="22">
        <v>20</v>
      </c>
      <c r="J11225" s="21" t="s">
        <v>130698</v>
      </c>
    </row>
    <row r="11226" spans="1:10" ht="32" customHeight="1">
      <c r="A11226" s="19" t="s">
        <v>130699</v>
      </c>
      <c r="B11226" s="24">
        <v>37</v>
      </c>
      <c r="C11226" s="22">
        <v>15</v>
      </c>
      <c r="D11226" s="21" t="s">
        <v>112570</v>
      </c>
      <c r="E11226" s="21" t="s">
        <v>112571</v>
      </c>
      <c r="F11226" s="21" t="s">
        <v>101554</v>
      </c>
      <c r="G11226" s="22">
        <v>10</v>
      </c>
      <c r="H11226" s="22">
        <v>0</v>
      </c>
      <c r="I11226" s="22">
        <v>0</v>
      </c>
      <c r="J11226" s="21" t="s">
        <v>114801</v>
      </c>
    </row>
    <row r="11227" spans="1:10" ht="32" customHeight="1">
      <c r="A11227" s="19" t="s">
        <v>130700</v>
      </c>
      <c r="B11227" s="24">
        <v>37</v>
      </c>
      <c r="C11227" s="22">
        <v>15</v>
      </c>
      <c r="D11227" s="21" t="s">
        <v>112570</v>
      </c>
      <c r="E11227" s="21" t="s">
        <v>112571</v>
      </c>
      <c r="F11227" s="21" t="s">
        <v>101554</v>
      </c>
      <c r="G11227" s="22">
        <v>10</v>
      </c>
      <c r="H11227" s="22">
        <v>0</v>
      </c>
      <c r="I11227" s="22">
        <v>0</v>
      </c>
      <c r="J11227" s="21" t="s">
        <v>114801</v>
      </c>
    </row>
    <row r="11228" spans="1:10" ht="44" customHeight="1">
      <c r="A11228" s="19" t="s">
        <v>130701</v>
      </c>
      <c r="B11228" s="24">
        <v>37</v>
      </c>
      <c r="C11228" s="22">
        <v>15</v>
      </c>
      <c r="D11228" s="21" t="s">
        <v>112570</v>
      </c>
      <c r="E11228" s="21" t="s">
        <v>112571</v>
      </c>
      <c r="F11228" s="21" t="s">
        <v>101554</v>
      </c>
      <c r="G11228" s="22">
        <v>10</v>
      </c>
      <c r="H11228" s="22">
        <v>0</v>
      </c>
      <c r="I11228" s="22">
        <v>0</v>
      </c>
      <c r="J11228" s="21" t="s">
        <v>114801</v>
      </c>
    </row>
    <row r="11229" spans="1:10" ht="32" customHeight="1">
      <c r="A11229" s="19" t="s">
        <v>130702</v>
      </c>
      <c r="B11229" s="24">
        <v>18</v>
      </c>
      <c r="C11229" s="22">
        <v>15</v>
      </c>
      <c r="D11229" s="21" t="s">
        <v>110660</v>
      </c>
      <c r="E11229" s="21" t="s">
        <v>110661</v>
      </c>
      <c r="F11229" s="21" t="s">
        <v>101528</v>
      </c>
      <c r="G11229" s="22">
        <v>10</v>
      </c>
      <c r="H11229" s="22">
        <v>0</v>
      </c>
      <c r="I11229" s="22">
        <v>0</v>
      </c>
      <c r="J11229" s="21" t="s">
        <v>130703</v>
      </c>
    </row>
    <row r="11230" spans="1:10" ht="32" customHeight="1">
      <c r="A11230" s="19" t="s">
        <v>130704</v>
      </c>
      <c r="B11230" s="24">
        <v>18</v>
      </c>
      <c r="C11230" s="22">
        <v>15</v>
      </c>
      <c r="D11230" s="21" t="s">
        <v>110660</v>
      </c>
      <c r="E11230" s="21" t="s">
        <v>110661</v>
      </c>
      <c r="F11230" s="21" t="s">
        <v>101528</v>
      </c>
      <c r="G11230" s="22">
        <v>10</v>
      </c>
      <c r="H11230" s="22">
        <v>0</v>
      </c>
      <c r="I11230" s="22">
        <v>0</v>
      </c>
      <c r="J11230" s="21" t="s">
        <v>130703</v>
      </c>
    </row>
    <row r="11231" spans="1:10" ht="32" customHeight="1">
      <c r="A11231" s="19" t="s">
        <v>130705</v>
      </c>
      <c r="B11231" s="24">
        <v>18</v>
      </c>
      <c r="C11231" s="22">
        <v>15</v>
      </c>
      <c r="D11231" s="21" t="s">
        <v>110660</v>
      </c>
      <c r="E11231" s="21" t="s">
        <v>110661</v>
      </c>
      <c r="F11231" s="21" t="s">
        <v>101528</v>
      </c>
      <c r="G11231" s="22">
        <v>10</v>
      </c>
      <c r="H11231" s="22">
        <v>0</v>
      </c>
      <c r="I11231" s="22">
        <v>0</v>
      </c>
      <c r="J11231" s="21" t="s">
        <v>130703</v>
      </c>
    </row>
    <row r="11232" spans="1:10" ht="20" customHeight="1">
      <c r="A11232" s="27">
        <v>-999</v>
      </c>
      <c r="B11232" s="24">
        <v>-999</v>
      </c>
      <c r="C11232" s="22">
        <v>-999</v>
      </c>
      <c r="D11232" s="22">
        <v>-999</v>
      </c>
      <c r="E11232" s="22">
        <v>-999</v>
      </c>
      <c r="F11232" s="22">
        <v>-999</v>
      </c>
      <c r="G11232" s="22">
        <v>-999</v>
      </c>
      <c r="H11232" s="22">
        <v>-999</v>
      </c>
      <c r="I11232" s="22">
        <v>-999</v>
      </c>
      <c r="J11232" s="22">
        <v>-999</v>
      </c>
    </row>
    <row r="11233" spans="1:10" ht="32" customHeight="1">
      <c r="A11233" s="19" t="s">
        <v>130706</v>
      </c>
      <c r="B11233" s="24">
        <v>27</v>
      </c>
      <c r="C11233" s="22">
        <v>22</v>
      </c>
      <c r="D11233" s="21" t="s">
        <v>121577</v>
      </c>
      <c r="E11233" s="21" t="s">
        <v>121578</v>
      </c>
      <c r="F11233" s="21" t="s">
        <v>101885</v>
      </c>
      <c r="G11233" s="22">
        <v>1</v>
      </c>
      <c r="H11233" s="22">
        <v>17</v>
      </c>
      <c r="I11233" s="22">
        <v>24</v>
      </c>
      <c r="J11233" s="21" t="s">
        <v>130707</v>
      </c>
    </row>
    <row r="11234" spans="1:10" ht="32" customHeight="1">
      <c r="A11234" s="19" t="s">
        <v>130708</v>
      </c>
      <c r="B11234" s="24">
        <v>18</v>
      </c>
      <c r="C11234" s="22">
        <v>16</v>
      </c>
      <c r="D11234" s="21" t="s">
        <v>121173</v>
      </c>
      <c r="E11234" s="21" t="s">
        <v>121174</v>
      </c>
      <c r="F11234" s="21" t="s">
        <v>101533</v>
      </c>
      <c r="G11234" s="22">
        <v>3</v>
      </c>
      <c r="H11234" s="22">
        <v>9</v>
      </c>
      <c r="I11234" s="22">
        <v>13</v>
      </c>
      <c r="J11234" s="21" t="s">
        <v>130709</v>
      </c>
    </row>
    <row r="11235" spans="1:10" ht="32" customHeight="1">
      <c r="A11235" s="19" t="s">
        <v>130710</v>
      </c>
      <c r="B11235" s="24">
        <v>24</v>
      </c>
      <c r="C11235" s="22">
        <v>15</v>
      </c>
      <c r="D11235" s="21" t="s">
        <v>124794</v>
      </c>
      <c r="E11235" s="21" t="s">
        <v>124795</v>
      </c>
      <c r="F11235" s="21" t="s">
        <v>101554</v>
      </c>
      <c r="G11235" s="22">
        <v>10</v>
      </c>
      <c r="H11235" s="22">
        <v>0</v>
      </c>
      <c r="I11235" s="22">
        <v>0</v>
      </c>
      <c r="J11235" s="21" t="s">
        <v>130711</v>
      </c>
    </row>
    <row r="11236" spans="1:10" ht="32" customHeight="1">
      <c r="A11236" s="19" t="s">
        <v>130712</v>
      </c>
      <c r="B11236" s="24">
        <v>21</v>
      </c>
      <c r="C11236" s="22">
        <v>15</v>
      </c>
      <c r="D11236" s="21" t="s">
        <v>103043</v>
      </c>
      <c r="E11236" s="21" t="s">
        <v>103044</v>
      </c>
      <c r="F11236" s="21" t="s">
        <v>101554</v>
      </c>
      <c r="G11236" s="22">
        <v>10</v>
      </c>
      <c r="H11236" s="22">
        <v>0</v>
      </c>
      <c r="I11236" s="22">
        <v>0</v>
      </c>
      <c r="J11236" s="21" t="s">
        <v>130713</v>
      </c>
    </row>
    <row r="11237" spans="1:10" ht="32" customHeight="1">
      <c r="A11237" s="19" t="s">
        <v>130714</v>
      </c>
      <c r="B11237" s="24">
        <v>13</v>
      </c>
      <c r="C11237" s="22">
        <v>15</v>
      </c>
      <c r="D11237" s="21" t="s">
        <v>130715</v>
      </c>
      <c r="E11237" s="21" t="s">
        <v>130716</v>
      </c>
      <c r="F11237" s="21" t="s">
        <v>101528</v>
      </c>
      <c r="G11237" s="22">
        <v>10</v>
      </c>
      <c r="H11237" s="22">
        <v>0</v>
      </c>
      <c r="I11237" s="22">
        <v>0</v>
      </c>
      <c r="J11237" s="21" t="s">
        <v>130717</v>
      </c>
    </row>
    <row r="11238" spans="1:10" ht="32" customHeight="1">
      <c r="A11238" s="19" t="s">
        <v>130718</v>
      </c>
      <c r="B11238" s="24">
        <v>13</v>
      </c>
      <c r="C11238" s="22">
        <v>15</v>
      </c>
      <c r="D11238" s="21" t="s">
        <v>130715</v>
      </c>
      <c r="E11238" s="21" t="s">
        <v>130716</v>
      </c>
      <c r="F11238" s="21" t="s">
        <v>101528</v>
      </c>
      <c r="G11238" s="22">
        <v>10</v>
      </c>
      <c r="H11238" s="22">
        <v>0</v>
      </c>
      <c r="I11238" s="22">
        <v>0</v>
      </c>
      <c r="J11238" s="21" t="s">
        <v>130717</v>
      </c>
    </row>
    <row r="11239" spans="1:10" ht="32" customHeight="1">
      <c r="A11239" s="19" t="s">
        <v>130719</v>
      </c>
      <c r="B11239" s="24">
        <v>13</v>
      </c>
      <c r="C11239" s="22">
        <v>15</v>
      </c>
      <c r="D11239" s="21" t="s">
        <v>130715</v>
      </c>
      <c r="E11239" s="21" t="s">
        <v>130716</v>
      </c>
      <c r="F11239" s="21" t="s">
        <v>101554</v>
      </c>
      <c r="G11239" s="22">
        <v>10</v>
      </c>
      <c r="H11239" s="22">
        <v>0</v>
      </c>
      <c r="I11239" s="22">
        <v>0</v>
      </c>
      <c r="J11239" s="21" t="s">
        <v>130720</v>
      </c>
    </row>
    <row r="11240" spans="1:10" ht="32" customHeight="1">
      <c r="A11240" s="19" t="s">
        <v>130721</v>
      </c>
      <c r="B11240" s="24">
        <v>13</v>
      </c>
      <c r="C11240" s="22">
        <v>15</v>
      </c>
      <c r="D11240" s="21" t="s">
        <v>130722</v>
      </c>
      <c r="E11240" s="21" t="s">
        <v>130723</v>
      </c>
      <c r="F11240" s="21" t="s">
        <v>101528</v>
      </c>
      <c r="G11240" s="22">
        <v>10</v>
      </c>
      <c r="H11240" s="22">
        <v>0</v>
      </c>
      <c r="I11240" s="22">
        <v>0</v>
      </c>
      <c r="J11240" s="21" t="s">
        <v>130724</v>
      </c>
    </row>
    <row r="11241" spans="1:10" ht="32" customHeight="1">
      <c r="A11241" s="19" t="s">
        <v>130725</v>
      </c>
      <c r="B11241" s="24">
        <v>46</v>
      </c>
      <c r="C11241" s="22">
        <v>15</v>
      </c>
      <c r="D11241" s="21" t="s">
        <v>101828</v>
      </c>
      <c r="E11241" s="21" t="s">
        <v>101829</v>
      </c>
      <c r="F11241" s="21" t="s">
        <v>101563</v>
      </c>
      <c r="G11241" s="22">
        <v>10</v>
      </c>
      <c r="H11241" s="22">
        <v>0</v>
      </c>
      <c r="I11241" s="22">
        <v>0</v>
      </c>
      <c r="J11241" s="21" t="s">
        <v>130726</v>
      </c>
    </row>
    <row r="11242" spans="1:10" ht="32" customHeight="1">
      <c r="A11242" s="19" t="s">
        <v>130727</v>
      </c>
      <c r="B11242" s="24">
        <v>46</v>
      </c>
      <c r="C11242" s="22">
        <v>16</v>
      </c>
      <c r="D11242" s="21" t="s">
        <v>130728</v>
      </c>
      <c r="E11242" s="21" t="s">
        <v>130729</v>
      </c>
      <c r="F11242" s="21" t="s">
        <v>102171</v>
      </c>
      <c r="G11242" s="22">
        <v>1</v>
      </c>
      <c r="H11242" s="22">
        <v>11</v>
      </c>
      <c r="I11242" s="22">
        <v>22</v>
      </c>
      <c r="J11242" s="21" t="s">
        <v>130730</v>
      </c>
    </row>
    <row r="11243" spans="1:10" ht="32" customHeight="1">
      <c r="A11243" s="19" t="s">
        <v>130731</v>
      </c>
      <c r="B11243" s="24">
        <v>13</v>
      </c>
      <c r="C11243" s="22">
        <v>15</v>
      </c>
      <c r="D11243" s="21" t="s">
        <v>130732</v>
      </c>
      <c r="E11243" s="21" t="s">
        <v>130733</v>
      </c>
      <c r="F11243" s="21" t="s">
        <v>101528</v>
      </c>
      <c r="G11243" s="22">
        <v>10</v>
      </c>
      <c r="H11243" s="22">
        <v>0</v>
      </c>
      <c r="I11243" s="22">
        <v>0</v>
      </c>
      <c r="J11243" s="21" t="s">
        <v>130734</v>
      </c>
    </row>
    <row r="11244" spans="1:10" ht="32" customHeight="1">
      <c r="A11244" s="19" t="s">
        <v>130735</v>
      </c>
      <c r="B11244" s="24">
        <v>13</v>
      </c>
      <c r="C11244" s="22">
        <v>15</v>
      </c>
      <c r="D11244" s="21" t="s">
        <v>130736</v>
      </c>
      <c r="E11244" s="21" t="s">
        <v>130737</v>
      </c>
      <c r="F11244" s="21" t="s">
        <v>14739</v>
      </c>
      <c r="G11244" s="22">
        <v>10</v>
      </c>
      <c r="H11244" s="22">
        <v>0</v>
      </c>
      <c r="I11244" s="22">
        <v>0</v>
      </c>
      <c r="J11244" s="21" t="s">
        <v>130738</v>
      </c>
    </row>
    <row r="11245" spans="1:10" ht="32" customHeight="1">
      <c r="A11245" s="19" t="s">
        <v>130739</v>
      </c>
      <c r="B11245" s="24">
        <v>25</v>
      </c>
      <c r="C11245" s="22">
        <v>15</v>
      </c>
      <c r="D11245" s="21" t="s">
        <v>130740</v>
      </c>
      <c r="E11245" s="21" t="s">
        <v>130741</v>
      </c>
      <c r="F11245" s="21" t="s">
        <v>101528</v>
      </c>
      <c r="G11245" s="22">
        <v>10</v>
      </c>
      <c r="H11245" s="22">
        <v>0</v>
      </c>
      <c r="I11245" s="22">
        <v>0</v>
      </c>
      <c r="J11245" s="21" t="s">
        <v>130742</v>
      </c>
    </row>
    <row r="11246" spans="1:10" ht="32" customHeight="1">
      <c r="A11246" s="19" t="s">
        <v>130743</v>
      </c>
      <c r="B11246" s="24">
        <v>13</v>
      </c>
      <c r="C11246" s="22">
        <v>15</v>
      </c>
      <c r="D11246" s="21" t="s">
        <v>102584</v>
      </c>
      <c r="E11246" s="21" t="s">
        <v>102585</v>
      </c>
      <c r="F11246" s="21" t="s">
        <v>101568</v>
      </c>
      <c r="G11246" s="22">
        <v>2</v>
      </c>
      <c r="H11246" s="22">
        <v>8</v>
      </c>
      <c r="I11246" s="22">
        <v>21</v>
      </c>
      <c r="J11246" s="21" t="s">
        <v>130744</v>
      </c>
    </row>
    <row r="11247" spans="1:10" ht="32" customHeight="1">
      <c r="A11247" s="19" t="s">
        <v>130745</v>
      </c>
      <c r="B11247" s="24">
        <v>39</v>
      </c>
      <c r="C11247" s="22">
        <v>17</v>
      </c>
      <c r="D11247" s="21" t="s">
        <v>130746</v>
      </c>
      <c r="E11247" s="21" t="s">
        <v>130747</v>
      </c>
      <c r="F11247" s="21" t="s">
        <v>14743</v>
      </c>
      <c r="G11247" s="22">
        <v>1</v>
      </c>
      <c r="H11247" s="22">
        <v>12</v>
      </c>
      <c r="I11247" s="22">
        <v>15</v>
      </c>
      <c r="J11247" s="21" t="s">
        <v>130748</v>
      </c>
    </row>
    <row r="11248" spans="1:10" ht="20" customHeight="1">
      <c r="A11248" s="27">
        <v>-999</v>
      </c>
      <c r="B11248" s="24">
        <v>-999</v>
      </c>
      <c r="C11248" s="22">
        <v>-999</v>
      </c>
      <c r="D11248" s="22">
        <v>-999</v>
      </c>
      <c r="E11248" s="22">
        <v>-999</v>
      </c>
      <c r="F11248" s="22">
        <v>-999</v>
      </c>
      <c r="G11248" s="22">
        <v>-999</v>
      </c>
      <c r="H11248" s="22">
        <v>-999</v>
      </c>
      <c r="I11248" s="22">
        <v>-999</v>
      </c>
      <c r="J11248" s="22">
        <v>-999</v>
      </c>
    </row>
    <row r="11249" spans="1:10" ht="44" customHeight="1">
      <c r="A11249" s="19" t="s">
        <v>130749</v>
      </c>
      <c r="B11249" s="24">
        <v>20</v>
      </c>
      <c r="C11249" s="22">
        <v>26</v>
      </c>
      <c r="D11249" s="21" t="s">
        <v>102910</v>
      </c>
      <c r="E11249" s="21" t="s">
        <v>102911</v>
      </c>
      <c r="F11249" s="21" t="s">
        <v>102026</v>
      </c>
      <c r="G11249" s="22">
        <v>6</v>
      </c>
      <c r="H11249" s="22">
        <v>16</v>
      </c>
      <c r="I11249" s="22">
        <v>26</v>
      </c>
      <c r="J11249" s="21" t="s">
        <v>130750</v>
      </c>
    </row>
    <row r="11250" spans="1:10" ht="32" customHeight="1">
      <c r="A11250" s="19" t="s">
        <v>130751</v>
      </c>
      <c r="B11250" s="24">
        <v>36</v>
      </c>
      <c r="C11250" s="22">
        <v>15</v>
      </c>
      <c r="D11250" s="21" t="s">
        <v>103356</v>
      </c>
      <c r="E11250" s="21" t="s">
        <v>103357</v>
      </c>
      <c r="F11250" s="21" t="s">
        <v>101568</v>
      </c>
      <c r="G11250" s="22">
        <v>1</v>
      </c>
      <c r="H11250" s="22">
        <v>9</v>
      </c>
      <c r="I11250" s="22">
        <v>19</v>
      </c>
      <c r="J11250" s="21" t="s">
        <v>130752</v>
      </c>
    </row>
    <row r="11251" spans="1:10" ht="32" customHeight="1">
      <c r="A11251" s="19" t="s">
        <v>130753</v>
      </c>
      <c r="B11251" s="24">
        <v>66</v>
      </c>
      <c r="C11251" s="22">
        <v>15</v>
      </c>
      <c r="D11251" s="21" t="s">
        <v>101557</v>
      </c>
      <c r="E11251" s="21" t="s">
        <v>101558</v>
      </c>
      <c r="F11251" s="21" t="s">
        <v>101694</v>
      </c>
      <c r="G11251" s="22">
        <v>10</v>
      </c>
      <c r="H11251" s="22">
        <v>0</v>
      </c>
      <c r="I11251" s="22">
        <v>0</v>
      </c>
      <c r="J11251" s="21" t="s">
        <v>118334</v>
      </c>
    </row>
    <row r="11252" spans="1:10" ht="32" customHeight="1">
      <c r="A11252" s="19" t="s">
        <v>130754</v>
      </c>
      <c r="B11252" s="24">
        <v>56</v>
      </c>
      <c r="C11252" s="22">
        <v>15</v>
      </c>
      <c r="D11252" s="21" t="s">
        <v>120089</v>
      </c>
      <c r="E11252" s="21" t="s">
        <v>120090</v>
      </c>
      <c r="F11252" s="21" t="s">
        <v>101554</v>
      </c>
      <c r="G11252" s="22">
        <v>10</v>
      </c>
      <c r="H11252" s="22">
        <v>0</v>
      </c>
      <c r="I11252" s="22">
        <v>0</v>
      </c>
      <c r="J11252" s="21" t="s">
        <v>130755</v>
      </c>
    </row>
    <row r="11253" spans="1:10" ht="32" customHeight="1">
      <c r="A11253" s="19" t="s">
        <v>130756</v>
      </c>
      <c r="B11253" s="24">
        <v>13</v>
      </c>
      <c r="C11253" s="22">
        <v>15</v>
      </c>
      <c r="D11253" s="21" t="s">
        <v>130757</v>
      </c>
      <c r="E11253" s="21" t="s">
        <v>130758</v>
      </c>
      <c r="F11253" s="21" t="s">
        <v>101563</v>
      </c>
      <c r="G11253" s="22">
        <v>10</v>
      </c>
      <c r="H11253" s="22">
        <v>0</v>
      </c>
      <c r="I11253" s="22">
        <v>0</v>
      </c>
      <c r="J11253" s="21" t="s">
        <v>130759</v>
      </c>
    </row>
    <row r="11254" spans="1:10" ht="32" customHeight="1">
      <c r="A11254" s="19" t="s">
        <v>130760</v>
      </c>
      <c r="B11254" s="24">
        <v>13</v>
      </c>
      <c r="C11254" s="22">
        <v>15</v>
      </c>
      <c r="D11254" s="21" t="s">
        <v>125105</v>
      </c>
      <c r="E11254" s="21" t="s">
        <v>125106</v>
      </c>
      <c r="F11254" s="21" t="s">
        <v>101694</v>
      </c>
      <c r="G11254" s="22">
        <v>2</v>
      </c>
      <c r="H11254" s="22">
        <v>9</v>
      </c>
      <c r="I11254" s="22">
        <v>13</v>
      </c>
      <c r="J11254" s="21" t="s">
        <v>130761</v>
      </c>
    </row>
    <row r="11255" spans="1:10" ht="32" customHeight="1">
      <c r="A11255" s="19" t="s">
        <v>130762</v>
      </c>
      <c r="B11255" s="24">
        <v>49</v>
      </c>
      <c r="C11255" s="22">
        <v>15</v>
      </c>
      <c r="D11255" s="21" t="s">
        <v>101844</v>
      </c>
      <c r="E11255" s="21" t="s">
        <v>101845</v>
      </c>
      <c r="F11255" s="21" t="s">
        <v>101554</v>
      </c>
      <c r="G11255" s="22">
        <v>10</v>
      </c>
      <c r="H11255" s="22">
        <v>0</v>
      </c>
      <c r="I11255" s="22">
        <v>0</v>
      </c>
      <c r="J11255" s="21" t="s">
        <v>130763</v>
      </c>
    </row>
    <row r="11256" spans="1:10" ht="20" customHeight="1">
      <c r="A11256" s="27">
        <v>-999</v>
      </c>
      <c r="B11256" s="24">
        <v>-999</v>
      </c>
      <c r="C11256" s="22">
        <v>-999</v>
      </c>
      <c r="D11256" s="22">
        <v>-999</v>
      </c>
      <c r="E11256" s="22">
        <v>-999</v>
      </c>
      <c r="F11256" s="22">
        <v>-999</v>
      </c>
      <c r="G11256" s="22">
        <v>-999</v>
      </c>
      <c r="H11256" s="22">
        <v>-999</v>
      </c>
      <c r="I11256" s="22">
        <v>-999</v>
      </c>
      <c r="J11256" s="22">
        <v>-999</v>
      </c>
    </row>
    <row r="11257" spans="1:10" ht="32" customHeight="1">
      <c r="A11257" s="19" t="s">
        <v>130764</v>
      </c>
      <c r="B11257" s="24">
        <v>19</v>
      </c>
      <c r="C11257" s="22">
        <v>15</v>
      </c>
      <c r="D11257" s="21" t="s">
        <v>101692</v>
      </c>
      <c r="E11257" s="21" t="s">
        <v>101693</v>
      </c>
      <c r="F11257" s="21" t="s">
        <v>14739</v>
      </c>
      <c r="G11257" s="22">
        <v>10</v>
      </c>
      <c r="H11257" s="22">
        <v>0</v>
      </c>
      <c r="I11257" s="22">
        <v>0</v>
      </c>
      <c r="J11257" s="21" t="s">
        <v>130765</v>
      </c>
    </row>
    <row r="11258" spans="1:10" ht="32" customHeight="1">
      <c r="A11258" s="19" t="s">
        <v>130766</v>
      </c>
      <c r="B11258" s="24">
        <v>35</v>
      </c>
      <c r="C11258" s="22">
        <v>15</v>
      </c>
      <c r="D11258" s="21" t="s">
        <v>102234</v>
      </c>
      <c r="E11258" s="21" t="s">
        <v>102235</v>
      </c>
      <c r="F11258" s="21" t="s">
        <v>14739</v>
      </c>
      <c r="G11258" s="22">
        <v>10</v>
      </c>
      <c r="H11258" s="22">
        <v>0</v>
      </c>
      <c r="I11258" s="22">
        <v>0</v>
      </c>
      <c r="J11258" s="21" t="s">
        <v>118005</v>
      </c>
    </row>
    <row r="11259" spans="1:10" ht="32" customHeight="1">
      <c r="A11259" s="19" t="s">
        <v>130767</v>
      </c>
      <c r="B11259" s="24">
        <v>32</v>
      </c>
      <c r="C11259" s="22">
        <v>15</v>
      </c>
      <c r="D11259" s="21" t="s">
        <v>126816</v>
      </c>
      <c r="E11259" s="21" t="s">
        <v>126817</v>
      </c>
      <c r="F11259" s="21" t="s">
        <v>101554</v>
      </c>
      <c r="G11259" s="22">
        <v>10</v>
      </c>
      <c r="H11259" s="22">
        <v>0</v>
      </c>
      <c r="I11259" s="22">
        <v>0</v>
      </c>
      <c r="J11259" s="21" t="s">
        <v>130768</v>
      </c>
    </row>
    <row r="11260" spans="1:10" ht="32" customHeight="1">
      <c r="A11260" s="19" t="s">
        <v>130769</v>
      </c>
      <c r="B11260" s="24">
        <v>13</v>
      </c>
      <c r="C11260" s="22">
        <v>15</v>
      </c>
      <c r="D11260" s="21" t="s">
        <v>111244</v>
      </c>
      <c r="E11260" s="21" t="s">
        <v>111245</v>
      </c>
      <c r="F11260" s="21" t="s">
        <v>14739</v>
      </c>
      <c r="G11260" s="22">
        <v>10</v>
      </c>
      <c r="H11260" s="22">
        <v>0</v>
      </c>
      <c r="I11260" s="22">
        <v>0</v>
      </c>
      <c r="J11260" s="21" t="s">
        <v>130770</v>
      </c>
    </row>
    <row r="11261" spans="1:10" ht="32" customHeight="1">
      <c r="A11261" s="19" t="s">
        <v>130771</v>
      </c>
      <c r="B11261" s="24">
        <v>14</v>
      </c>
      <c r="C11261" s="22">
        <v>16</v>
      </c>
      <c r="D11261" s="21" t="s">
        <v>127982</v>
      </c>
      <c r="E11261" s="21" t="s">
        <v>127983</v>
      </c>
      <c r="F11261" s="21" t="s">
        <v>101533</v>
      </c>
      <c r="G11261" s="22">
        <v>3</v>
      </c>
      <c r="H11261" s="22">
        <v>9</v>
      </c>
      <c r="I11261" s="22">
        <v>19</v>
      </c>
      <c r="J11261" s="21" t="s">
        <v>130772</v>
      </c>
    </row>
    <row r="11262" spans="1:10" ht="32" customHeight="1">
      <c r="A11262" s="19" t="s">
        <v>130773</v>
      </c>
      <c r="B11262" s="24">
        <v>14</v>
      </c>
      <c r="C11262" s="22">
        <v>16</v>
      </c>
      <c r="D11262" s="21" t="s">
        <v>128879</v>
      </c>
      <c r="E11262" s="21" t="s">
        <v>128880</v>
      </c>
      <c r="F11262" s="21" t="s">
        <v>101533</v>
      </c>
      <c r="G11262" s="22">
        <v>3</v>
      </c>
      <c r="H11262" s="22">
        <v>9</v>
      </c>
      <c r="I11262" s="22">
        <v>17</v>
      </c>
      <c r="J11262" s="21" t="s">
        <v>130774</v>
      </c>
    </row>
    <row r="11263" spans="1:10" ht="32" customHeight="1">
      <c r="A11263" s="19" t="s">
        <v>130775</v>
      </c>
      <c r="B11263" s="24">
        <v>13</v>
      </c>
      <c r="C11263" s="22">
        <v>15</v>
      </c>
      <c r="D11263" s="21" t="s">
        <v>114611</v>
      </c>
      <c r="E11263" s="21" t="s">
        <v>114612</v>
      </c>
      <c r="F11263" s="21" t="s">
        <v>101563</v>
      </c>
      <c r="G11263" s="22">
        <v>10</v>
      </c>
      <c r="H11263" s="22">
        <v>0</v>
      </c>
      <c r="I11263" s="22">
        <v>0</v>
      </c>
      <c r="J11263" s="21" t="s">
        <v>130776</v>
      </c>
    </row>
    <row r="11264" spans="1:10" ht="32" customHeight="1">
      <c r="A11264" s="19" t="s">
        <v>130777</v>
      </c>
      <c r="B11264" s="24">
        <v>19</v>
      </c>
      <c r="C11264" s="22">
        <v>15</v>
      </c>
      <c r="D11264" s="21" t="s">
        <v>105428</v>
      </c>
      <c r="E11264" s="21" t="s">
        <v>105429</v>
      </c>
      <c r="F11264" s="21" t="s">
        <v>101568</v>
      </c>
      <c r="G11264" s="22">
        <v>1</v>
      </c>
      <c r="H11264" s="22">
        <v>10</v>
      </c>
      <c r="I11264" s="22">
        <v>16</v>
      </c>
      <c r="J11264" s="21" t="s">
        <v>130778</v>
      </c>
    </row>
    <row r="11265" spans="1:10" ht="32" customHeight="1">
      <c r="A11265" s="19" t="s">
        <v>130779</v>
      </c>
      <c r="B11265" s="24">
        <v>19</v>
      </c>
      <c r="C11265" s="22">
        <v>15</v>
      </c>
      <c r="D11265" s="21" t="s">
        <v>105428</v>
      </c>
      <c r="E11265" s="21" t="s">
        <v>105429</v>
      </c>
      <c r="F11265" s="21" t="s">
        <v>101568</v>
      </c>
      <c r="G11265" s="22">
        <v>1</v>
      </c>
      <c r="H11265" s="22">
        <v>10</v>
      </c>
      <c r="I11265" s="22">
        <v>16</v>
      </c>
      <c r="J11265" s="21" t="s">
        <v>130778</v>
      </c>
    </row>
    <row r="11266" spans="1:10" ht="20" customHeight="1">
      <c r="A11266" s="27">
        <v>-999</v>
      </c>
      <c r="B11266" s="24">
        <v>-999</v>
      </c>
      <c r="C11266" s="22">
        <v>-999</v>
      </c>
      <c r="D11266" s="22">
        <v>-999</v>
      </c>
      <c r="E11266" s="22">
        <v>-999</v>
      </c>
      <c r="F11266" s="22">
        <v>-999</v>
      </c>
      <c r="G11266" s="22">
        <v>-999</v>
      </c>
      <c r="H11266" s="22">
        <v>-999</v>
      </c>
      <c r="I11266" s="22">
        <v>-999</v>
      </c>
      <c r="J11266" s="22">
        <v>-999</v>
      </c>
    </row>
    <row r="11267" spans="1:10" ht="20" customHeight="1">
      <c r="A11267" s="27">
        <v>-999</v>
      </c>
      <c r="B11267" s="24">
        <v>-999</v>
      </c>
      <c r="C11267" s="22">
        <v>-999</v>
      </c>
      <c r="D11267" s="22">
        <v>-999</v>
      </c>
      <c r="E11267" s="22">
        <v>-999</v>
      </c>
      <c r="F11267" s="22">
        <v>-999</v>
      </c>
      <c r="G11267" s="22">
        <v>-999</v>
      </c>
      <c r="H11267" s="22">
        <v>-999</v>
      </c>
      <c r="I11267" s="22">
        <v>-999</v>
      </c>
      <c r="J11267" s="22">
        <v>-999</v>
      </c>
    </row>
    <row r="11268" spans="1:10" ht="20" customHeight="1">
      <c r="A11268" s="27">
        <v>-999</v>
      </c>
      <c r="B11268" s="24">
        <v>-999</v>
      </c>
      <c r="C11268" s="22">
        <v>-999</v>
      </c>
      <c r="D11268" s="22">
        <v>-999</v>
      </c>
      <c r="E11268" s="22">
        <v>-999</v>
      </c>
      <c r="F11268" s="22">
        <v>-999</v>
      </c>
      <c r="G11268" s="22">
        <v>-999</v>
      </c>
      <c r="H11268" s="22">
        <v>-999</v>
      </c>
      <c r="I11268" s="22">
        <v>-999</v>
      </c>
      <c r="J11268" s="22">
        <v>-999</v>
      </c>
    </row>
    <row r="11269" spans="1:10" ht="44" customHeight="1">
      <c r="A11269" s="19" t="s">
        <v>130780</v>
      </c>
      <c r="B11269" s="24">
        <v>17</v>
      </c>
      <c r="C11269" s="22">
        <v>27</v>
      </c>
      <c r="D11269" s="21" t="s">
        <v>130781</v>
      </c>
      <c r="E11269" s="21" t="s">
        <v>130782</v>
      </c>
      <c r="F11269" s="21" t="s">
        <v>128147</v>
      </c>
      <c r="G11269" s="22">
        <v>11</v>
      </c>
      <c r="H11269" s="22">
        <v>12</v>
      </c>
      <c r="I11269" s="22">
        <v>15</v>
      </c>
      <c r="J11269" s="21" t="s">
        <v>130783</v>
      </c>
    </row>
    <row r="11270" spans="1:10" ht="32" customHeight="1">
      <c r="A11270" s="19" t="s">
        <v>130784</v>
      </c>
      <c r="B11270" s="24">
        <v>20</v>
      </c>
      <c r="C11270" s="22">
        <v>15</v>
      </c>
      <c r="D11270" s="21" t="s">
        <v>108940</v>
      </c>
      <c r="E11270" s="21" t="s">
        <v>108941</v>
      </c>
      <c r="F11270" s="21" t="s">
        <v>101528</v>
      </c>
      <c r="G11270" s="22">
        <v>10</v>
      </c>
      <c r="H11270" s="22">
        <v>0</v>
      </c>
      <c r="I11270" s="22">
        <v>0</v>
      </c>
      <c r="J11270" s="21" t="s">
        <v>130785</v>
      </c>
    </row>
    <row r="11271" spans="1:10" ht="32" customHeight="1">
      <c r="A11271" s="19" t="s">
        <v>130786</v>
      </c>
      <c r="B11271" s="24">
        <v>26</v>
      </c>
      <c r="C11271" s="22">
        <v>15</v>
      </c>
      <c r="D11271" s="21" t="s">
        <v>118747</v>
      </c>
      <c r="E11271" s="21" t="s">
        <v>118748</v>
      </c>
      <c r="F11271" s="21" t="s">
        <v>101554</v>
      </c>
      <c r="G11271" s="22">
        <v>10</v>
      </c>
      <c r="H11271" s="22">
        <v>0</v>
      </c>
      <c r="I11271" s="22">
        <v>0</v>
      </c>
      <c r="J11271" s="21" t="s">
        <v>130787</v>
      </c>
    </row>
    <row r="11272" spans="1:10" ht="32" customHeight="1">
      <c r="A11272" s="19" t="s">
        <v>130788</v>
      </c>
      <c r="B11272" s="24">
        <v>41</v>
      </c>
      <c r="C11272" s="22">
        <v>16</v>
      </c>
      <c r="D11272" s="21" t="s">
        <v>130789</v>
      </c>
      <c r="E11272" s="21" t="s">
        <v>130790</v>
      </c>
      <c r="F11272" s="21" t="s">
        <v>101533</v>
      </c>
      <c r="G11272" s="22">
        <v>1</v>
      </c>
      <c r="H11272" s="22">
        <v>11</v>
      </c>
      <c r="I11272" s="22">
        <v>13</v>
      </c>
      <c r="J11272" s="21" t="s">
        <v>130791</v>
      </c>
    </row>
    <row r="11273" spans="1:10" ht="32" customHeight="1">
      <c r="A11273" s="19" t="s">
        <v>130792</v>
      </c>
      <c r="B11273" s="24">
        <v>41</v>
      </c>
      <c r="C11273" s="22">
        <v>16</v>
      </c>
      <c r="D11273" s="21" t="s">
        <v>130789</v>
      </c>
      <c r="E11273" s="21" t="s">
        <v>130790</v>
      </c>
      <c r="F11273" s="21" t="s">
        <v>101533</v>
      </c>
      <c r="G11273" s="22">
        <v>1</v>
      </c>
      <c r="H11273" s="22">
        <v>11</v>
      </c>
      <c r="I11273" s="22">
        <v>13</v>
      </c>
      <c r="J11273" s="21" t="s">
        <v>130791</v>
      </c>
    </row>
    <row r="11274" spans="1:10" ht="32" customHeight="1">
      <c r="A11274" s="19" t="s">
        <v>130793</v>
      </c>
      <c r="B11274" s="24">
        <v>38</v>
      </c>
      <c r="C11274" s="22">
        <v>15</v>
      </c>
      <c r="D11274" s="21" t="s">
        <v>130794</v>
      </c>
      <c r="E11274" s="21" t="s">
        <v>130795</v>
      </c>
      <c r="F11274" s="21" t="s">
        <v>101568</v>
      </c>
      <c r="G11274" s="22">
        <v>1</v>
      </c>
      <c r="H11274" s="22">
        <v>10</v>
      </c>
      <c r="I11274" s="22">
        <v>15</v>
      </c>
      <c r="J11274" s="21" t="s">
        <v>130796</v>
      </c>
    </row>
    <row r="11275" spans="1:10" ht="32" customHeight="1">
      <c r="A11275" s="19" t="s">
        <v>130797</v>
      </c>
      <c r="B11275" s="24">
        <v>38</v>
      </c>
      <c r="C11275" s="22">
        <v>15</v>
      </c>
      <c r="D11275" s="21" t="s">
        <v>130794</v>
      </c>
      <c r="E11275" s="21" t="s">
        <v>130795</v>
      </c>
      <c r="F11275" s="21" t="s">
        <v>101568</v>
      </c>
      <c r="G11275" s="22">
        <v>1</v>
      </c>
      <c r="H11275" s="22">
        <v>10</v>
      </c>
      <c r="I11275" s="22">
        <v>15</v>
      </c>
      <c r="J11275" s="21" t="s">
        <v>130796</v>
      </c>
    </row>
    <row r="11276" spans="1:10" ht="32" customHeight="1">
      <c r="A11276" s="19" t="s">
        <v>130798</v>
      </c>
      <c r="B11276" s="24">
        <v>38</v>
      </c>
      <c r="C11276" s="22">
        <v>15</v>
      </c>
      <c r="D11276" s="21" t="s">
        <v>130794</v>
      </c>
      <c r="E11276" s="21" t="s">
        <v>130795</v>
      </c>
      <c r="F11276" s="21" t="s">
        <v>101568</v>
      </c>
      <c r="G11276" s="22">
        <v>1</v>
      </c>
      <c r="H11276" s="22">
        <v>10</v>
      </c>
      <c r="I11276" s="22">
        <v>15</v>
      </c>
      <c r="J11276" s="21" t="s">
        <v>130796</v>
      </c>
    </row>
    <row r="11277" spans="1:10" ht="20" customHeight="1">
      <c r="A11277" s="27">
        <v>-999</v>
      </c>
      <c r="B11277" s="24">
        <v>-999</v>
      </c>
      <c r="C11277" s="22">
        <v>-999</v>
      </c>
      <c r="D11277" s="22">
        <v>-999</v>
      </c>
      <c r="E11277" s="22">
        <v>-999</v>
      </c>
      <c r="F11277" s="22">
        <v>-999</v>
      </c>
      <c r="G11277" s="22">
        <v>-999</v>
      </c>
      <c r="H11277" s="22">
        <v>-999</v>
      </c>
      <c r="I11277" s="22">
        <v>-999</v>
      </c>
      <c r="J11277" s="22">
        <v>-999</v>
      </c>
    </row>
    <row r="11278" spans="1:10" ht="32" customHeight="1">
      <c r="A11278" s="19" t="s">
        <v>130799</v>
      </c>
      <c r="B11278" s="24">
        <v>37</v>
      </c>
      <c r="C11278" s="22">
        <v>39</v>
      </c>
      <c r="D11278" s="21" t="s">
        <v>111796</v>
      </c>
      <c r="E11278" s="21" t="s">
        <v>111797</v>
      </c>
      <c r="F11278" s="21" t="s">
        <v>118524</v>
      </c>
      <c r="G11278" s="22">
        <v>9</v>
      </c>
      <c r="H11278" s="22">
        <v>26</v>
      </c>
      <c r="I11278" s="22">
        <v>47</v>
      </c>
      <c r="J11278" s="21" t="s">
        <v>130800</v>
      </c>
    </row>
    <row r="11279" spans="1:10" ht="20" customHeight="1">
      <c r="A11279" s="27">
        <v>-999</v>
      </c>
      <c r="B11279" s="24">
        <v>-999</v>
      </c>
      <c r="C11279" s="22">
        <v>-999</v>
      </c>
      <c r="D11279" s="22">
        <v>-999</v>
      </c>
      <c r="E11279" s="22">
        <v>-999</v>
      </c>
      <c r="F11279" s="22">
        <v>-999</v>
      </c>
      <c r="G11279" s="22">
        <v>-999</v>
      </c>
      <c r="H11279" s="22">
        <v>-999</v>
      </c>
      <c r="I11279" s="22">
        <v>-999</v>
      </c>
      <c r="J11279" s="22">
        <v>-999</v>
      </c>
    </row>
    <row r="11280" spans="1:10" ht="20" customHeight="1">
      <c r="A11280" s="27">
        <v>-999</v>
      </c>
      <c r="B11280" s="24">
        <v>-999</v>
      </c>
      <c r="C11280" s="22">
        <v>-999</v>
      </c>
      <c r="D11280" s="22">
        <v>-999</v>
      </c>
      <c r="E11280" s="22">
        <v>-999</v>
      </c>
      <c r="F11280" s="22">
        <v>-999</v>
      </c>
      <c r="G11280" s="22">
        <v>-999</v>
      </c>
      <c r="H11280" s="22">
        <v>-999</v>
      </c>
      <c r="I11280" s="22">
        <v>-999</v>
      </c>
      <c r="J11280" s="22">
        <v>-999</v>
      </c>
    </row>
    <row r="11281" spans="1:10" ht="32" customHeight="1">
      <c r="A11281" s="19" t="s">
        <v>130801</v>
      </c>
      <c r="B11281" s="24">
        <v>15</v>
      </c>
      <c r="C11281" s="22">
        <v>20</v>
      </c>
      <c r="D11281" s="21" t="s">
        <v>104011</v>
      </c>
      <c r="E11281" s="21" t="s">
        <v>104012</v>
      </c>
      <c r="F11281" s="21" t="s">
        <v>122804</v>
      </c>
      <c r="G11281" s="22">
        <v>7</v>
      </c>
      <c r="H11281" s="22">
        <v>9</v>
      </c>
      <c r="I11281" s="22">
        <v>11</v>
      </c>
      <c r="J11281" s="21" t="s">
        <v>130802</v>
      </c>
    </row>
    <row r="11282" spans="1:10" ht="32" customHeight="1">
      <c r="A11282" s="19" t="s">
        <v>130803</v>
      </c>
      <c r="B11282" s="24">
        <v>19</v>
      </c>
      <c r="C11282" s="22">
        <v>16</v>
      </c>
      <c r="D11282" s="21" t="s">
        <v>104155</v>
      </c>
      <c r="E11282" s="21" t="s">
        <v>104156</v>
      </c>
      <c r="F11282" s="21" t="s">
        <v>101945</v>
      </c>
      <c r="G11282" s="22">
        <v>3</v>
      </c>
      <c r="H11282" s="22">
        <v>9</v>
      </c>
      <c r="I11282" s="22">
        <v>15</v>
      </c>
      <c r="J11282" s="21" t="s">
        <v>130804</v>
      </c>
    </row>
    <row r="11283" spans="1:10" ht="32" customHeight="1">
      <c r="A11283" s="19" t="s">
        <v>130805</v>
      </c>
      <c r="B11283" s="24">
        <v>24</v>
      </c>
      <c r="C11283" s="22">
        <v>15</v>
      </c>
      <c r="D11283" s="21" t="s">
        <v>114159</v>
      </c>
      <c r="E11283" s="21" t="s">
        <v>114160</v>
      </c>
      <c r="F11283" s="21" t="s">
        <v>101554</v>
      </c>
      <c r="G11283" s="22">
        <v>10</v>
      </c>
      <c r="H11283" s="22">
        <v>0</v>
      </c>
      <c r="I11283" s="22">
        <v>0</v>
      </c>
      <c r="J11283" s="21" t="s">
        <v>123175</v>
      </c>
    </row>
    <row r="11284" spans="1:10" ht="20" customHeight="1">
      <c r="A11284" s="19" t="s">
        <v>130806</v>
      </c>
      <c r="B11284" s="24">
        <v>51</v>
      </c>
      <c r="C11284" s="22">
        <v>15</v>
      </c>
      <c r="D11284" s="21" t="s">
        <v>120261</v>
      </c>
      <c r="E11284" s="21" t="s">
        <v>120262</v>
      </c>
      <c r="F11284" s="21" t="s">
        <v>101568</v>
      </c>
      <c r="G11284" s="22">
        <v>1</v>
      </c>
      <c r="H11284" s="22">
        <v>7</v>
      </c>
      <c r="I11284" s="22">
        <v>15</v>
      </c>
      <c r="J11284" s="21" t="s">
        <v>130807</v>
      </c>
    </row>
    <row r="11285" spans="1:10" ht="20" customHeight="1">
      <c r="A11285" s="27">
        <v>-999</v>
      </c>
      <c r="B11285" s="24">
        <v>-999</v>
      </c>
      <c r="C11285" s="22">
        <v>-999</v>
      </c>
      <c r="D11285" s="22">
        <v>-999</v>
      </c>
      <c r="E11285" s="22">
        <v>-999</v>
      </c>
      <c r="F11285" s="22">
        <v>-999</v>
      </c>
      <c r="G11285" s="22">
        <v>-999</v>
      </c>
      <c r="H11285" s="22">
        <v>-999</v>
      </c>
      <c r="I11285" s="22">
        <v>-999</v>
      </c>
      <c r="J11285" s="22">
        <v>-999</v>
      </c>
    </row>
    <row r="11286" spans="1:10" ht="20" customHeight="1">
      <c r="A11286" s="19" t="s">
        <v>130808</v>
      </c>
      <c r="B11286" s="24">
        <v>29</v>
      </c>
      <c r="C11286" s="22">
        <v>16</v>
      </c>
      <c r="D11286" s="21" t="s">
        <v>118605</v>
      </c>
      <c r="E11286" s="21" t="s">
        <v>118606</v>
      </c>
      <c r="F11286" s="21" t="s">
        <v>101945</v>
      </c>
      <c r="G11286" s="22">
        <v>1</v>
      </c>
      <c r="H11286" s="22">
        <v>11</v>
      </c>
      <c r="I11286" s="22">
        <v>20</v>
      </c>
      <c r="J11286" s="21" t="s">
        <v>130809</v>
      </c>
    </row>
    <row r="11287" spans="1:10" ht="20" customHeight="1">
      <c r="A11287" s="19" t="s">
        <v>130810</v>
      </c>
      <c r="B11287" s="24">
        <v>25</v>
      </c>
      <c r="C11287" s="22">
        <v>27</v>
      </c>
      <c r="D11287" s="21" t="s">
        <v>104531</v>
      </c>
      <c r="E11287" s="21" t="s">
        <v>104532</v>
      </c>
      <c r="F11287" s="21" t="s">
        <v>102257</v>
      </c>
      <c r="G11287" s="22">
        <v>9</v>
      </c>
      <c r="H11287" s="22">
        <v>14</v>
      </c>
      <c r="I11287" s="22">
        <v>20</v>
      </c>
      <c r="J11287" s="21" t="s">
        <v>130811</v>
      </c>
    </row>
    <row r="11288" spans="1:10" ht="20" customHeight="1">
      <c r="A11288" s="19" t="s">
        <v>130812</v>
      </c>
      <c r="B11288" s="24">
        <v>54</v>
      </c>
      <c r="C11288" s="22">
        <v>23</v>
      </c>
      <c r="D11288" s="21" t="s">
        <v>104035</v>
      </c>
      <c r="E11288" s="21" t="s">
        <v>104036</v>
      </c>
      <c r="F11288" s="21" t="s">
        <v>101543</v>
      </c>
      <c r="G11288" s="22">
        <v>8</v>
      </c>
      <c r="H11288" s="22">
        <v>11</v>
      </c>
      <c r="I11288" s="22">
        <v>20</v>
      </c>
      <c r="J11288" s="21" t="s">
        <v>130813</v>
      </c>
    </row>
    <row r="11289" spans="1:10" ht="20" customHeight="1">
      <c r="A11289" s="19" t="s">
        <v>130814</v>
      </c>
      <c r="B11289" s="24">
        <v>44</v>
      </c>
      <c r="C11289" s="22">
        <v>22</v>
      </c>
      <c r="D11289" s="21" t="s">
        <v>113381</v>
      </c>
      <c r="E11289" s="21" t="s">
        <v>113382</v>
      </c>
      <c r="F11289" s="21" t="s">
        <v>106135</v>
      </c>
      <c r="G11289" s="22">
        <v>1</v>
      </c>
      <c r="H11289" s="22">
        <v>17</v>
      </c>
      <c r="I11289" s="22">
        <v>35</v>
      </c>
      <c r="J11289" s="21" t="s">
        <v>130815</v>
      </c>
    </row>
    <row r="11290" spans="1:10" ht="20" customHeight="1">
      <c r="A11290" s="19" t="s">
        <v>130816</v>
      </c>
      <c r="B11290" s="24">
        <v>12</v>
      </c>
      <c r="C11290" s="22">
        <v>15</v>
      </c>
      <c r="D11290" s="21" t="s">
        <v>130817</v>
      </c>
      <c r="E11290" s="21" t="s">
        <v>130818</v>
      </c>
      <c r="F11290" s="21" t="s">
        <v>101563</v>
      </c>
      <c r="G11290" s="22">
        <v>10</v>
      </c>
      <c r="H11290" s="22">
        <v>0</v>
      </c>
      <c r="I11290" s="22">
        <v>0</v>
      </c>
      <c r="J11290" s="21" t="s">
        <v>130819</v>
      </c>
    </row>
    <row r="11291" spans="1:10" ht="20" customHeight="1">
      <c r="A11291" s="19" t="s">
        <v>130820</v>
      </c>
      <c r="B11291" s="24">
        <v>13</v>
      </c>
      <c r="C11291" s="22">
        <v>15</v>
      </c>
      <c r="D11291" s="21" t="s">
        <v>130218</v>
      </c>
      <c r="E11291" s="21" t="s">
        <v>130219</v>
      </c>
      <c r="F11291" s="21" t="s">
        <v>14739</v>
      </c>
      <c r="G11291" s="22">
        <v>10</v>
      </c>
      <c r="H11291" s="22">
        <v>0</v>
      </c>
      <c r="I11291" s="22">
        <v>0</v>
      </c>
      <c r="J11291" s="21" t="s">
        <v>130821</v>
      </c>
    </row>
    <row r="11292" spans="1:10" ht="20" customHeight="1">
      <c r="A11292" s="19" t="s">
        <v>130822</v>
      </c>
      <c r="B11292" s="24">
        <v>13</v>
      </c>
      <c r="C11292" s="22">
        <v>15</v>
      </c>
      <c r="D11292" s="21" t="s">
        <v>130218</v>
      </c>
      <c r="E11292" s="21" t="s">
        <v>130219</v>
      </c>
      <c r="F11292" s="21" t="s">
        <v>14739</v>
      </c>
      <c r="G11292" s="22">
        <v>10</v>
      </c>
      <c r="H11292" s="22">
        <v>0</v>
      </c>
      <c r="I11292" s="22">
        <v>0</v>
      </c>
      <c r="J11292" s="21" t="s">
        <v>130821</v>
      </c>
    </row>
    <row r="11293" spans="1:10" ht="20" customHeight="1">
      <c r="A11293" s="19" t="s">
        <v>130823</v>
      </c>
      <c r="B11293" s="24">
        <v>20</v>
      </c>
      <c r="C11293" s="22">
        <v>15</v>
      </c>
      <c r="D11293" s="21" t="s">
        <v>127831</v>
      </c>
      <c r="E11293" s="21" t="s">
        <v>127832</v>
      </c>
      <c r="F11293" s="21" t="s">
        <v>101528</v>
      </c>
      <c r="G11293" s="22">
        <v>10</v>
      </c>
      <c r="H11293" s="22">
        <v>0</v>
      </c>
      <c r="I11293" s="22">
        <v>0</v>
      </c>
      <c r="J11293" s="21" t="s">
        <v>130824</v>
      </c>
    </row>
    <row r="11294" spans="1:10" ht="20" customHeight="1">
      <c r="A11294" s="19" t="s">
        <v>130825</v>
      </c>
      <c r="B11294" s="24">
        <v>44</v>
      </c>
      <c r="C11294" s="22">
        <v>22</v>
      </c>
      <c r="D11294" s="21" t="s">
        <v>109801</v>
      </c>
      <c r="E11294" s="21" t="s">
        <v>109802</v>
      </c>
      <c r="F11294" s="21" t="s">
        <v>101689</v>
      </c>
      <c r="G11294" s="22">
        <v>10</v>
      </c>
      <c r="H11294" s="22">
        <v>8</v>
      </c>
      <c r="I11294" s="22">
        <v>17</v>
      </c>
      <c r="J11294" s="21" t="s">
        <v>130826</v>
      </c>
    </row>
    <row r="11295" spans="1:10" ht="20" customHeight="1">
      <c r="A11295" s="19" t="s">
        <v>130827</v>
      </c>
      <c r="B11295" s="24">
        <v>47</v>
      </c>
      <c r="C11295" s="22">
        <v>15</v>
      </c>
      <c r="D11295" s="21" t="s">
        <v>130828</v>
      </c>
      <c r="E11295" s="21" t="s">
        <v>130829</v>
      </c>
      <c r="F11295" s="21" t="s">
        <v>101694</v>
      </c>
      <c r="G11295" s="22">
        <v>10</v>
      </c>
      <c r="H11295" s="22">
        <v>0</v>
      </c>
      <c r="I11295" s="22">
        <v>0</v>
      </c>
      <c r="J11295" s="21" t="s">
        <v>130830</v>
      </c>
    </row>
    <row r="11296" spans="1:10" ht="20" customHeight="1">
      <c r="A11296" s="19" t="s">
        <v>130831</v>
      </c>
      <c r="B11296" s="24">
        <v>47</v>
      </c>
      <c r="C11296" s="22">
        <v>15</v>
      </c>
      <c r="D11296" s="21" t="s">
        <v>130828</v>
      </c>
      <c r="E11296" s="21" t="s">
        <v>130829</v>
      </c>
      <c r="F11296" s="21" t="s">
        <v>101694</v>
      </c>
      <c r="G11296" s="22">
        <v>10</v>
      </c>
      <c r="H11296" s="22">
        <v>0</v>
      </c>
      <c r="I11296" s="22">
        <v>0</v>
      </c>
      <c r="J11296" s="21" t="s">
        <v>130830</v>
      </c>
    </row>
    <row r="11297" spans="1:10" ht="20" customHeight="1">
      <c r="A11297" s="19" t="s">
        <v>130832</v>
      </c>
      <c r="B11297" s="24">
        <v>28</v>
      </c>
      <c r="C11297" s="22">
        <v>15</v>
      </c>
      <c r="D11297" s="21" t="s">
        <v>130833</v>
      </c>
      <c r="E11297" s="21" t="s">
        <v>130834</v>
      </c>
      <c r="F11297" s="21" t="s">
        <v>14739</v>
      </c>
      <c r="G11297" s="22">
        <v>10</v>
      </c>
      <c r="H11297" s="22">
        <v>0</v>
      </c>
      <c r="I11297" s="22">
        <v>0</v>
      </c>
      <c r="J11297" s="21" t="s">
        <v>130835</v>
      </c>
    </row>
    <row r="11298" spans="1:10" ht="20" customHeight="1">
      <c r="A11298" s="19" t="s">
        <v>130836</v>
      </c>
      <c r="B11298" s="24">
        <v>37</v>
      </c>
      <c r="C11298" s="22">
        <v>23</v>
      </c>
      <c r="D11298" s="21" t="s">
        <v>130837</v>
      </c>
      <c r="E11298" s="21" t="s">
        <v>130838</v>
      </c>
      <c r="F11298" s="21" t="s">
        <v>101710</v>
      </c>
      <c r="G11298" s="22">
        <v>3</v>
      </c>
      <c r="H11298" s="22">
        <v>16</v>
      </c>
      <c r="I11298" s="22">
        <v>30</v>
      </c>
      <c r="J11298" s="21" t="s">
        <v>130839</v>
      </c>
    </row>
    <row r="11299" spans="1:10" ht="20" customHeight="1">
      <c r="A11299" s="19" t="s">
        <v>130840</v>
      </c>
      <c r="B11299" s="24">
        <v>17</v>
      </c>
      <c r="C11299" s="22">
        <v>15</v>
      </c>
      <c r="D11299" s="21" t="s">
        <v>130841</v>
      </c>
      <c r="E11299" s="21" t="s">
        <v>130842</v>
      </c>
      <c r="F11299" s="21" t="s">
        <v>101554</v>
      </c>
      <c r="G11299" s="22">
        <v>10</v>
      </c>
      <c r="H11299" s="22">
        <v>0</v>
      </c>
      <c r="I11299" s="22">
        <v>0</v>
      </c>
      <c r="J11299" s="21" t="s">
        <v>130843</v>
      </c>
    </row>
    <row r="11300" spans="1:10" ht="20" customHeight="1">
      <c r="A11300" s="19" t="s">
        <v>130844</v>
      </c>
      <c r="B11300" s="24">
        <v>21</v>
      </c>
      <c r="C11300" s="22">
        <v>15</v>
      </c>
      <c r="D11300" s="21" t="s">
        <v>102480</v>
      </c>
      <c r="E11300" s="21" t="s">
        <v>102481</v>
      </c>
      <c r="F11300" s="21" t="s">
        <v>101522</v>
      </c>
      <c r="G11300" s="22">
        <v>10</v>
      </c>
      <c r="H11300" s="22">
        <v>0</v>
      </c>
      <c r="I11300" s="22">
        <v>0</v>
      </c>
      <c r="J11300" s="21" t="s">
        <v>102482</v>
      </c>
    </row>
    <row r="11301" spans="1:10" ht="20" customHeight="1">
      <c r="A11301" s="19" t="s">
        <v>130845</v>
      </c>
      <c r="B11301" s="24">
        <v>24</v>
      </c>
      <c r="C11301" s="22">
        <v>15</v>
      </c>
      <c r="D11301" s="21" t="s">
        <v>111180</v>
      </c>
      <c r="E11301" s="21" t="s">
        <v>111181</v>
      </c>
      <c r="F11301" s="21" t="s">
        <v>101554</v>
      </c>
      <c r="G11301" s="22">
        <v>10</v>
      </c>
      <c r="H11301" s="22">
        <v>0</v>
      </c>
      <c r="I11301" s="22">
        <v>0</v>
      </c>
      <c r="J11301" s="21" t="s">
        <v>129429</v>
      </c>
    </row>
    <row r="11302" spans="1:10" ht="20" customHeight="1">
      <c r="A11302" s="19" t="s">
        <v>130846</v>
      </c>
      <c r="B11302" s="24">
        <v>22</v>
      </c>
      <c r="C11302" s="22">
        <v>15</v>
      </c>
      <c r="D11302" s="21" t="s">
        <v>121623</v>
      </c>
      <c r="E11302" s="21" t="s">
        <v>121624</v>
      </c>
      <c r="F11302" s="21" t="s">
        <v>101528</v>
      </c>
      <c r="G11302" s="22">
        <v>10</v>
      </c>
      <c r="H11302" s="22">
        <v>0</v>
      </c>
      <c r="I11302" s="22">
        <v>0</v>
      </c>
      <c r="J11302" s="21" t="s">
        <v>121625</v>
      </c>
    </row>
    <row r="11303" spans="1:10" ht="20" customHeight="1">
      <c r="A11303" s="19" t="s">
        <v>130847</v>
      </c>
      <c r="B11303" s="24">
        <v>30</v>
      </c>
      <c r="C11303" s="22">
        <v>27</v>
      </c>
      <c r="D11303" s="21" t="s">
        <v>104962</v>
      </c>
      <c r="E11303" s="21" t="s">
        <v>104963</v>
      </c>
      <c r="F11303" s="21" t="s">
        <v>102428</v>
      </c>
      <c r="G11303" s="22">
        <v>11</v>
      </c>
      <c r="H11303" s="22">
        <v>12</v>
      </c>
      <c r="I11303" s="22">
        <v>20</v>
      </c>
      <c r="J11303" s="21" t="s">
        <v>130848</v>
      </c>
    </row>
    <row r="11304" spans="1:10" ht="20" customHeight="1">
      <c r="A11304" s="19" t="s">
        <v>130849</v>
      </c>
      <c r="B11304" s="24">
        <v>24</v>
      </c>
      <c r="C11304" s="22">
        <v>15</v>
      </c>
      <c r="D11304" s="21" t="s">
        <v>130850</v>
      </c>
      <c r="E11304" s="21" t="s">
        <v>130851</v>
      </c>
      <c r="F11304" s="21" t="s">
        <v>101554</v>
      </c>
      <c r="G11304" s="22">
        <v>10</v>
      </c>
      <c r="H11304" s="22">
        <v>0</v>
      </c>
      <c r="I11304" s="22">
        <v>0</v>
      </c>
      <c r="J11304" s="21" t="s">
        <v>130852</v>
      </c>
    </row>
    <row r="11305" spans="1:10" ht="20" customHeight="1">
      <c r="A11305" s="19" t="s">
        <v>130853</v>
      </c>
      <c r="B11305" s="24">
        <v>39</v>
      </c>
      <c r="C11305" s="22">
        <v>15</v>
      </c>
      <c r="D11305" s="21" t="s">
        <v>130854</v>
      </c>
      <c r="E11305" s="21" t="s">
        <v>130855</v>
      </c>
      <c r="F11305" s="21" t="s">
        <v>101528</v>
      </c>
      <c r="G11305" s="22">
        <v>10</v>
      </c>
      <c r="H11305" s="22">
        <v>0</v>
      </c>
      <c r="I11305" s="22">
        <v>0</v>
      </c>
      <c r="J11305" s="21" t="s">
        <v>130856</v>
      </c>
    </row>
    <row r="11306" spans="1:10" ht="20" customHeight="1">
      <c r="A11306" s="19" t="s">
        <v>130857</v>
      </c>
      <c r="B11306" s="24">
        <v>19</v>
      </c>
      <c r="C11306" s="22">
        <v>16</v>
      </c>
      <c r="D11306" s="21" t="s">
        <v>130858</v>
      </c>
      <c r="E11306" s="21" t="s">
        <v>130859</v>
      </c>
      <c r="F11306" s="22">
        <v>1</v>
      </c>
      <c r="G11306" s="22">
        <v>1</v>
      </c>
      <c r="H11306" s="22">
        <v>11</v>
      </c>
      <c r="I11306" s="22">
        <v>28</v>
      </c>
      <c r="J11306" s="21" t="s">
        <v>130860</v>
      </c>
    </row>
    <row r="11307" spans="1:10" ht="20" customHeight="1">
      <c r="A11307" s="19" t="s">
        <v>130861</v>
      </c>
      <c r="B11307" s="24">
        <v>17</v>
      </c>
      <c r="C11307" s="22">
        <v>20</v>
      </c>
      <c r="D11307" s="21" t="s">
        <v>130862</v>
      </c>
      <c r="E11307" s="21" t="s">
        <v>130863</v>
      </c>
      <c r="F11307" s="21" t="s">
        <v>101623</v>
      </c>
      <c r="G11307" s="22">
        <v>3</v>
      </c>
      <c r="H11307" s="22">
        <v>13</v>
      </c>
      <c r="I11307" s="22">
        <v>24</v>
      </c>
      <c r="J11307" s="21" t="s">
        <v>130864</v>
      </c>
    </row>
    <row r="11308" spans="1:10" ht="32" customHeight="1">
      <c r="A11308" s="19" t="s">
        <v>130865</v>
      </c>
      <c r="B11308" s="24">
        <v>20</v>
      </c>
      <c r="C11308" s="22">
        <v>15</v>
      </c>
      <c r="D11308" s="21" t="s">
        <v>102422</v>
      </c>
      <c r="E11308" s="21" t="s">
        <v>102423</v>
      </c>
      <c r="F11308" s="21" t="s">
        <v>101554</v>
      </c>
      <c r="G11308" s="22">
        <v>10</v>
      </c>
      <c r="H11308" s="22">
        <v>0</v>
      </c>
      <c r="I11308" s="22">
        <v>0</v>
      </c>
      <c r="J11308" s="21" t="s">
        <v>129328</v>
      </c>
    </row>
    <row r="11309" spans="1:10" ht="20" customHeight="1">
      <c r="A11309" s="19" t="s">
        <v>130866</v>
      </c>
      <c r="B11309" s="24">
        <v>32</v>
      </c>
      <c r="C11309" s="22">
        <v>15</v>
      </c>
      <c r="D11309" s="21" t="s">
        <v>130867</v>
      </c>
      <c r="E11309" s="21" t="s">
        <v>130868</v>
      </c>
      <c r="F11309" s="21" t="s">
        <v>101628</v>
      </c>
      <c r="G11309" s="22">
        <v>1</v>
      </c>
      <c r="H11309" s="22">
        <v>10</v>
      </c>
      <c r="I11309" s="22">
        <v>21</v>
      </c>
      <c r="J11309" s="21" t="s">
        <v>130869</v>
      </c>
    </row>
    <row r="11310" spans="1:10" ht="20" customHeight="1">
      <c r="A11310" s="19" t="s">
        <v>130870</v>
      </c>
      <c r="B11310" s="24">
        <v>18</v>
      </c>
      <c r="C11310" s="22">
        <v>15</v>
      </c>
      <c r="D11310" s="21" t="s">
        <v>112166</v>
      </c>
      <c r="E11310" s="21" t="s">
        <v>112167</v>
      </c>
      <c r="F11310" s="21" t="s">
        <v>101568</v>
      </c>
      <c r="G11310" s="22">
        <v>1</v>
      </c>
      <c r="H11310" s="22">
        <v>10</v>
      </c>
      <c r="I11310" s="22">
        <v>16</v>
      </c>
      <c r="J11310" s="21" t="s">
        <v>130871</v>
      </c>
    </row>
    <row r="11311" spans="1:10" ht="20" customHeight="1">
      <c r="A11311" s="19" t="s">
        <v>130872</v>
      </c>
      <c r="B11311" s="24">
        <v>18</v>
      </c>
      <c r="C11311" s="22">
        <v>15</v>
      </c>
      <c r="D11311" s="21" t="s">
        <v>112166</v>
      </c>
      <c r="E11311" s="21" t="s">
        <v>112167</v>
      </c>
      <c r="F11311" s="21" t="s">
        <v>101568</v>
      </c>
      <c r="G11311" s="22">
        <v>1</v>
      </c>
      <c r="H11311" s="22">
        <v>10</v>
      </c>
      <c r="I11311" s="22">
        <v>16</v>
      </c>
      <c r="J11311" s="21" t="s">
        <v>130871</v>
      </c>
    </row>
    <row r="11312" spans="1:10" ht="20" customHeight="1">
      <c r="A11312" s="19" t="s">
        <v>130873</v>
      </c>
      <c r="B11312" s="24">
        <v>25</v>
      </c>
      <c r="C11312" s="22">
        <v>15</v>
      </c>
      <c r="D11312" s="21" t="s">
        <v>120085</v>
      </c>
      <c r="E11312" s="21" t="s">
        <v>120086</v>
      </c>
      <c r="F11312" s="21" t="s">
        <v>14739</v>
      </c>
      <c r="G11312" s="22">
        <v>10</v>
      </c>
      <c r="H11312" s="22">
        <v>0</v>
      </c>
      <c r="I11312" s="22">
        <v>0</v>
      </c>
      <c r="J11312" s="21" t="s">
        <v>130874</v>
      </c>
    </row>
    <row r="11313" spans="1:10" ht="20" customHeight="1">
      <c r="A11313" s="19" t="s">
        <v>130875</v>
      </c>
      <c r="B11313" s="24">
        <v>31</v>
      </c>
      <c r="C11313" s="22">
        <v>15</v>
      </c>
      <c r="D11313" s="21" t="s">
        <v>114787</v>
      </c>
      <c r="E11313" s="21" t="s">
        <v>114788</v>
      </c>
      <c r="F11313" s="21" t="s">
        <v>101554</v>
      </c>
      <c r="G11313" s="22">
        <v>10</v>
      </c>
      <c r="H11313" s="22">
        <v>0</v>
      </c>
      <c r="I11313" s="22">
        <v>0</v>
      </c>
      <c r="J11313" s="21" t="s">
        <v>130876</v>
      </c>
    </row>
    <row r="11314" spans="1:10" ht="32" customHeight="1">
      <c r="A11314" s="19" t="s">
        <v>130877</v>
      </c>
      <c r="B11314" s="24">
        <v>18</v>
      </c>
      <c r="C11314" s="22">
        <v>15</v>
      </c>
      <c r="D11314" s="21" t="s">
        <v>104566</v>
      </c>
      <c r="E11314" s="21" t="s">
        <v>104567</v>
      </c>
      <c r="F11314" s="21" t="s">
        <v>101694</v>
      </c>
      <c r="G11314" s="22">
        <v>10</v>
      </c>
      <c r="H11314" s="22">
        <v>0</v>
      </c>
      <c r="I11314" s="22">
        <v>0</v>
      </c>
      <c r="J11314" s="21" t="s">
        <v>130878</v>
      </c>
    </row>
    <row r="11315" spans="1:10" ht="20" customHeight="1">
      <c r="A11315" s="19" t="s">
        <v>130879</v>
      </c>
      <c r="B11315" s="24">
        <v>17</v>
      </c>
      <c r="C11315" s="22">
        <v>15</v>
      </c>
      <c r="D11315" s="21" t="s">
        <v>108096</v>
      </c>
      <c r="E11315" s="21" t="s">
        <v>108097</v>
      </c>
      <c r="F11315" s="21" t="s">
        <v>101568</v>
      </c>
      <c r="G11315" s="22">
        <v>1</v>
      </c>
      <c r="H11315" s="22">
        <v>9</v>
      </c>
      <c r="I11315" s="22">
        <v>19</v>
      </c>
      <c r="J11315" s="21" t="s">
        <v>130880</v>
      </c>
    </row>
    <row r="11316" spans="1:10" ht="20" customHeight="1">
      <c r="A11316" s="19" t="s">
        <v>130881</v>
      </c>
      <c r="B11316" s="24">
        <v>29</v>
      </c>
      <c r="C11316" s="22">
        <v>16</v>
      </c>
      <c r="D11316" s="21" t="s">
        <v>101836</v>
      </c>
      <c r="E11316" s="21" t="s">
        <v>101837</v>
      </c>
      <c r="F11316" s="21" t="s">
        <v>101945</v>
      </c>
      <c r="G11316" s="22">
        <v>1</v>
      </c>
      <c r="H11316" s="22">
        <v>11</v>
      </c>
      <c r="I11316" s="22">
        <v>16</v>
      </c>
      <c r="J11316" s="21" t="s">
        <v>130882</v>
      </c>
    </row>
    <row r="11317" spans="1:10" ht="20" customHeight="1">
      <c r="A11317" s="19" t="s">
        <v>130883</v>
      </c>
      <c r="B11317" s="24">
        <v>21</v>
      </c>
      <c r="C11317" s="22">
        <v>15</v>
      </c>
      <c r="D11317" s="21" t="s">
        <v>105889</v>
      </c>
      <c r="E11317" s="21" t="s">
        <v>105890</v>
      </c>
      <c r="F11317" s="21" t="s">
        <v>101554</v>
      </c>
      <c r="G11317" s="22">
        <v>10</v>
      </c>
      <c r="H11317" s="22">
        <v>0</v>
      </c>
      <c r="I11317" s="22">
        <v>0</v>
      </c>
      <c r="J11317" s="21" t="s">
        <v>105891</v>
      </c>
    </row>
    <row r="11318" spans="1:10" ht="20" customHeight="1">
      <c r="A11318" s="19" t="s">
        <v>130884</v>
      </c>
      <c r="B11318" s="24">
        <v>19</v>
      </c>
      <c r="C11318" s="22">
        <v>15</v>
      </c>
      <c r="D11318" s="21" t="s">
        <v>103064</v>
      </c>
      <c r="E11318" s="21" t="s">
        <v>103065</v>
      </c>
      <c r="F11318" s="21" t="s">
        <v>101554</v>
      </c>
      <c r="G11318" s="22">
        <v>10</v>
      </c>
      <c r="H11318" s="22">
        <v>0</v>
      </c>
      <c r="I11318" s="22">
        <v>0</v>
      </c>
      <c r="J11318" s="21" t="s">
        <v>122199</v>
      </c>
    </row>
    <row r="11319" spans="1:10" ht="20" customHeight="1">
      <c r="A11319" s="19" t="s">
        <v>130885</v>
      </c>
      <c r="B11319" s="24">
        <v>27</v>
      </c>
      <c r="C11319" s="22">
        <v>15</v>
      </c>
      <c r="D11319" s="21" t="s">
        <v>130886</v>
      </c>
      <c r="E11319" s="21" t="s">
        <v>130887</v>
      </c>
      <c r="F11319" s="21" t="s">
        <v>101563</v>
      </c>
      <c r="G11319" s="22">
        <v>10</v>
      </c>
      <c r="H11319" s="22">
        <v>0</v>
      </c>
      <c r="I11319" s="22">
        <v>0</v>
      </c>
      <c r="J11319" s="21" t="s">
        <v>130888</v>
      </c>
    </row>
    <row r="11320" spans="1:10" ht="20" customHeight="1">
      <c r="A11320" s="19" t="s">
        <v>130889</v>
      </c>
      <c r="B11320" s="24">
        <v>20</v>
      </c>
      <c r="C11320" s="22">
        <v>15</v>
      </c>
      <c r="D11320" s="21" t="s">
        <v>105138</v>
      </c>
      <c r="E11320" s="21" t="s">
        <v>105139</v>
      </c>
      <c r="F11320" s="21" t="s">
        <v>101694</v>
      </c>
      <c r="G11320" s="22">
        <v>10</v>
      </c>
      <c r="H11320" s="22">
        <v>0</v>
      </c>
      <c r="I11320" s="22">
        <v>0</v>
      </c>
      <c r="J11320" s="21" t="s">
        <v>130890</v>
      </c>
    </row>
    <row r="11321" spans="1:10" ht="20" customHeight="1">
      <c r="A11321" s="19" t="s">
        <v>130891</v>
      </c>
      <c r="B11321" s="24">
        <v>20</v>
      </c>
      <c r="C11321" s="22">
        <v>15</v>
      </c>
      <c r="D11321" s="21" t="s">
        <v>105138</v>
      </c>
      <c r="E11321" s="21" t="s">
        <v>105139</v>
      </c>
      <c r="F11321" s="21" t="s">
        <v>101694</v>
      </c>
      <c r="G11321" s="22">
        <v>10</v>
      </c>
      <c r="H11321" s="22">
        <v>0</v>
      </c>
      <c r="I11321" s="22">
        <v>0</v>
      </c>
      <c r="J11321" s="21" t="s">
        <v>130890</v>
      </c>
    </row>
    <row r="11322" spans="1:10" ht="20" customHeight="1">
      <c r="A11322" s="19" t="s">
        <v>130892</v>
      </c>
      <c r="B11322" s="24">
        <v>20</v>
      </c>
      <c r="C11322" s="22">
        <v>15</v>
      </c>
      <c r="D11322" s="21" t="s">
        <v>105138</v>
      </c>
      <c r="E11322" s="21" t="s">
        <v>105139</v>
      </c>
      <c r="F11322" s="21" t="s">
        <v>101694</v>
      </c>
      <c r="G11322" s="22">
        <v>10</v>
      </c>
      <c r="H11322" s="22">
        <v>0</v>
      </c>
      <c r="I11322" s="22">
        <v>0</v>
      </c>
      <c r="J11322" s="21" t="s">
        <v>130890</v>
      </c>
    </row>
    <row r="11323" spans="1:10" ht="20" customHeight="1">
      <c r="A11323" s="19" t="s">
        <v>130893</v>
      </c>
      <c r="B11323" s="24">
        <v>28</v>
      </c>
      <c r="C11323" s="22">
        <v>15</v>
      </c>
      <c r="D11323" s="21" t="s">
        <v>105172</v>
      </c>
      <c r="E11323" s="21" t="s">
        <v>105173</v>
      </c>
      <c r="F11323" s="21" t="s">
        <v>101568</v>
      </c>
      <c r="G11323" s="22">
        <v>1</v>
      </c>
      <c r="H11323" s="22">
        <v>10</v>
      </c>
      <c r="I11323" s="22">
        <v>17</v>
      </c>
      <c r="J11323" s="21" t="s">
        <v>130894</v>
      </c>
    </row>
    <row r="11324" spans="1:10" ht="20" customHeight="1">
      <c r="A11324" s="19" t="s">
        <v>130895</v>
      </c>
      <c r="B11324" s="24">
        <v>28</v>
      </c>
      <c r="C11324" s="22">
        <v>15</v>
      </c>
      <c r="D11324" s="21" t="s">
        <v>105172</v>
      </c>
      <c r="E11324" s="21" t="s">
        <v>105173</v>
      </c>
      <c r="F11324" s="21" t="s">
        <v>101568</v>
      </c>
      <c r="G11324" s="22">
        <v>1</v>
      </c>
      <c r="H11324" s="22">
        <v>10</v>
      </c>
      <c r="I11324" s="22">
        <v>17</v>
      </c>
      <c r="J11324" s="21" t="s">
        <v>130894</v>
      </c>
    </row>
    <row r="11325" spans="1:10" ht="20" customHeight="1">
      <c r="A11325" s="19" t="s">
        <v>130896</v>
      </c>
      <c r="B11325" s="24">
        <v>28</v>
      </c>
      <c r="C11325" s="22">
        <v>15</v>
      </c>
      <c r="D11325" s="21" t="s">
        <v>105172</v>
      </c>
      <c r="E11325" s="21" t="s">
        <v>105173</v>
      </c>
      <c r="F11325" s="21" t="s">
        <v>101568</v>
      </c>
      <c r="G11325" s="22">
        <v>1</v>
      </c>
      <c r="H11325" s="22">
        <v>10</v>
      </c>
      <c r="I11325" s="22">
        <v>17</v>
      </c>
      <c r="J11325" s="21" t="s">
        <v>130894</v>
      </c>
    </row>
    <row r="11326" spans="1:10" ht="20" customHeight="1">
      <c r="A11326" s="19" t="s">
        <v>130897</v>
      </c>
      <c r="B11326" s="24">
        <v>31</v>
      </c>
      <c r="C11326" s="22">
        <v>15</v>
      </c>
      <c r="D11326" s="21" t="s">
        <v>103281</v>
      </c>
      <c r="E11326" s="21" t="s">
        <v>103282</v>
      </c>
      <c r="F11326" s="21" t="s">
        <v>101528</v>
      </c>
      <c r="G11326" s="22">
        <v>10</v>
      </c>
      <c r="H11326" s="22">
        <v>0</v>
      </c>
      <c r="I11326" s="22">
        <v>0</v>
      </c>
      <c r="J11326" s="21" t="s">
        <v>130898</v>
      </c>
    </row>
    <row r="11327" spans="1:10" ht="20" customHeight="1">
      <c r="A11327" s="19" t="s">
        <v>130899</v>
      </c>
      <c r="B11327" s="24">
        <v>18</v>
      </c>
      <c r="C11327" s="22">
        <v>15</v>
      </c>
      <c r="D11327" s="21" t="s">
        <v>103109</v>
      </c>
      <c r="E11327" s="21" t="s">
        <v>103110</v>
      </c>
      <c r="F11327" s="21" t="s">
        <v>101528</v>
      </c>
      <c r="G11327" s="22">
        <v>10</v>
      </c>
      <c r="H11327" s="22">
        <v>0</v>
      </c>
      <c r="I11327" s="22">
        <v>0</v>
      </c>
      <c r="J11327" s="21" t="s">
        <v>130900</v>
      </c>
    </row>
    <row r="11328" spans="1:10" ht="32" customHeight="1">
      <c r="A11328" s="19" t="s">
        <v>130901</v>
      </c>
      <c r="B11328" s="24">
        <v>36</v>
      </c>
      <c r="C11328" s="22">
        <v>48</v>
      </c>
      <c r="D11328" s="21" t="s">
        <v>126621</v>
      </c>
      <c r="E11328" s="21" t="s">
        <v>126622</v>
      </c>
      <c r="F11328" s="21" t="s">
        <v>102826</v>
      </c>
      <c r="G11328" s="22">
        <v>1</v>
      </c>
      <c r="H11328" s="22">
        <v>9</v>
      </c>
      <c r="I11328" s="22">
        <v>12</v>
      </c>
      <c r="J11328" s="21" t="s">
        <v>130902</v>
      </c>
    </row>
    <row r="11329" spans="1:10" ht="20" customHeight="1">
      <c r="A11329" s="19" t="s">
        <v>130903</v>
      </c>
      <c r="B11329" s="24">
        <v>20</v>
      </c>
      <c r="C11329" s="22">
        <v>29</v>
      </c>
      <c r="D11329" s="21" t="s">
        <v>130904</v>
      </c>
      <c r="E11329" s="21" t="s">
        <v>130905</v>
      </c>
      <c r="F11329" s="21" t="s">
        <v>115591</v>
      </c>
      <c r="G11329" s="22">
        <v>9</v>
      </c>
      <c r="H11329" s="22">
        <v>9</v>
      </c>
      <c r="I11329" s="22">
        <v>13</v>
      </c>
      <c r="J11329" s="21" t="s">
        <v>130906</v>
      </c>
    </row>
    <row r="11330" spans="1:10" ht="20" customHeight="1">
      <c r="A11330" s="19" t="s">
        <v>130907</v>
      </c>
      <c r="B11330" s="24">
        <v>16</v>
      </c>
      <c r="C11330" s="22">
        <v>23</v>
      </c>
      <c r="D11330" s="21" t="s">
        <v>102880</v>
      </c>
      <c r="E11330" s="21" t="s">
        <v>102881</v>
      </c>
      <c r="F11330" s="21" t="s">
        <v>102157</v>
      </c>
      <c r="G11330" s="22">
        <v>7</v>
      </c>
      <c r="H11330" s="22">
        <v>12</v>
      </c>
      <c r="I11330" s="22">
        <v>19</v>
      </c>
      <c r="J11330" s="21" t="s">
        <v>106876</v>
      </c>
    </row>
    <row r="11331" spans="1:10" ht="20" customHeight="1">
      <c r="A11331" s="19" t="s">
        <v>130908</v>
      </c>
      <c r="B11331" s="24">
        <v>20</v>
      </c>
      <c r="C11331" s="22">
        <v>16</v>
      </c>
      <c r="D11331" s="21" t="s">
        <v>130833</v>
      </c>
      <c r="E11331" s="21" t="s">
        <v>130834</v>
      </c>
      <c r="F11331" s="21" t="s">
        <v>101945</v>
      </c>
      <c r="G11331" s="22">
        <v>1</v>
      </c>
      <c r="H11331" s="22">
        <v>9</v>
      </c>
      <c r="I11331" s="22">
        <v>19</v>
      </c>
      <c r="J11331" s="21" t="s">
        <v>130909</v>
      </c>
    </row>
    <row r="11332" spans="1:10" ht="20" customHeight="1">
      <c r="A11332" s="19" t="s">
        <v>130910</v>
      </c>
      <c r="B11332" s="24">
        <v>22</v>
      </c>
      <c r="C11332" s="22">
        <v>15</v>
      </c>
      <c r="D11332" s="21" t="s">
        <v>127122</v>
      </c>
      <c r="E11332" s="21" t="s">
        <v>127123</v>
      </c>
      <c r="F11332" s="21" t="s">
        <v>101694</v>
      </c>
      <c r="G11332" s="22">
        <v>1</v>
      </c>
      <c r="H11332" s="22">
        <v>9</v>
      </c>
      <c r="I11332" s="22">
        <v>12</v>
      </c>
      <c r="J11332" s="21" t="s">
        <v>130911</v>
      </c>
    </row>
    <row r="11333" spans="1:10" ht="20" customHeight="1">
      <c r="A11333" s="27">
        <v>-999</v>
      </c>
      <c r="B11333" s="24">
        <v>-999</v>
      </c>
      <c r="C11333" s="22">
        <v>-999</v>
      </c>
      <c r="D11333" s="22">
        <v>-999</v>
      </c>
      <c r="E11333" s="22">
        <v>-999</v>
      </c>
      <c r="F11333" s="22">
        <v>-999</v>
      </c>
      <c r="G11333" s="22">
        <v>-999</v>
      </c>
      <c r="H11333" s="22">
        <v>-999</v>
      </c>
      <c r="I11333" s="22">
        <v>-999</v>
      </c>
      <c r="J11333" s="22">
        <v>-999</v>
      </c>
    </row>
    <row r="11334" spans="1:10" ht="20" customHeight="1">
      <c r="A11334" s="19" t="s">
        <v>130912</v>
      </c>
      <c r="B11334" s="24">
        <v>14</v>
      </c>
      <c r="C11334" s="22">
        <v>23</v>
      </c>
      <c r="D11334" s="21" t="s">
        <v>113215</v>
      </c>
      <c r="E11334" s="21" t="s">
        <v>113216</v>
      </c>
      <c r="F11334" s="21" t="s">
        <v>102157</v>
      </c>
      <c r="G11334" s="22">
        <v>9</v>
      </c>
      <c r="H11334" s="22">
        <v>10</v>
      </c>
      <c r="I11334" s="22">
        <v>20</v>
      </c>
      <c r="J11334" s="21" t="s">
        <v>130913</v>
      </c>
    </row>
    <row r="11335" spans="1:10" ht="32" customHeight="1">
      <c r="A11335" s="19" t="s">
        <v>130914</v>
      </c>
      <c r="B11335" s="24">
        <v>31</v>
      </c>
      <c r="C11335" s="22">
        <v>15</v>
      </c>
      <c r="D11335" s="21" t="s">
        <v>118287</v>
      </c>
      <c r="E11335" s="21" t="s">
        <v>118288</v>
      </c>
      <c r="F11335" s="21" t="s">
        <v>101554</v>
      </c>
      <c r="G11335" s="22">
        <v>10</v>
      </c>
      <c r="H11335" s="22">
        <v>0</v>
      </c>
      <c r="I11335" s="22">
        <v>0</v>
      </c>
      <c r="J11335" s="21" t="s">
        <v>130915</v>
      </c>
    </row>
    <row r="11336" spans="1:10" ht="20" customHeight="1">
      <c r="A11336" s="19" t="s">
        <v>130916</v>
      </c>
      <c r="B11336" s="24">
        <v>20</v>
      </c>
      <c r="C11336" s="22">
        <v>25</v>
      </c>
      <c r="D11336" s="21" t="s">
        <v>121695</v>
      </c>
      <c r="E11336" s="21" t="s">
        <v>121696</v>
      </c>
      <c r="F11336" s="21" t="s">
        <v>101554</v>
      </c>
      <c r="G11336" s="22">
        <v>13</v>
      </c>
      <c r="H11336" s="22">
        <v>8</v>
      </c>
      <c r="I11336" s="22">
        <v>19</v>
      </c>
      <c r="J11336" s="21" t="s">
        <v>130917</v>
      </c>
    </row>
    <row r="11337" spans="1:10" ht="20" customHeight="1">
      <c r="A11337" s="19" t="s">
        <v>130918</v>
      </c>
      <c r="B11337" s="24">
        <v>12</v>
      </c>
      <c r="C11337" s="22">
        <v>15</v>
      </c>
      <c r="D11337" s="21" t="s">
        <v>130919</v>
      </c>
      <c r="E11337" s="21" t="s">
        <v>130920</v>
      </c>
      <c r="F11337" s="21" t="s">
        <v>101528</v>
      </c>
      <c r="G11337" s="22">
        <v>10</v>
      </c>
      <c r="H11337" s="22">
        <v>0</v>
      </c>
      <c r="I11337" s="22">
        <v>0</v>
      </c>
      <c r="J11337" s="21" t="s">
        <v>130921</v>
      </c>
    </row>
    <row r="11338" spans="1:10" ht="20" customHeight="1">
      <c r="A11338" s="19" t="s">
        <v>130922</v>
      </c>
      <c r="B11338" s="24">
        <v>17</v>
      </c>
      <c r="C11338" s="22">
        <v>15</v>
      </c>
      <c r="D11338" s="21" t="s">
        <v>130923</v>
      </c>
      <c r="E11338" s="21" t="s">
        <v>130924</v>
      </c>
      <c r="F11338" s="21" t="s">
        <v>14739</v>
      </c>
      <c r="G11338" s="22">
        <v>10</v>
      </c>
      <c r="H11338" s="22">
        <v>0</v>
      </c>
      <c r="I11338" s="22">
        <v>0</v>
      </c>
      <c r="J11338" s="21" t="s">
        <v>130925</v>
      </c>
    </row>
    <row r="11339" spans="1:10" ht="20" customHeight="1">
      <c r="A11339" s="19" t="s">
        <v>130926</v>
      </c>
      <c r="B11339" s="24">
        <v>14</v>
      </c>
      <c r="C11339" s="22">
        <v>26</v>
      </c>
      <c r="D11339" s="21" t="s">
        <v>130927</v>
      </c>
      <c r="E11339" s="21" t="s">
        <v>130928</v>
      </c>
      <c r="F11339" s="21" t="s">
        <v>102440</v>
      </c>
      <c r="G11339" s="22">
        <v>12</v>
      </c>
      <c r="H11339" s="22">
        <v>10</v>
      </c>
      <c r="I11339" s="22">
        <v>20</v>
      </c>
      <c r="J11339" s="21" t="s">
        <v>130929</v>
      </c>
    </row>
    <row r="11340" spans="1:10" ht="20" customHeight="1">
      <c r="A11340" s="19" t="s">
        <v>130930</v>
      </c>
      <c r="B11340" s="24">
        <v>13</v>
      </c>
      <c r="C11340" s="22">
        <v>15</v>
      </c>
      <c r="D11340" s="21" t="s">
        <v>130931</v>
      </c>
      <c r="E11340" s="21" t="s">
        <v>130932</v>
      </c>
      <c r="F11340" s="21" t="s">
        <v>101528</v>
      </c>
      <c r="G11340" s="22">
        <v>10</v>
      </c>
      <c r="H11340" s="22">
        <v>0</v>
      </c>
      <c r="I11340" s="22">
        <v>0</v>
      </c>
      <c r="J11340" s="21" t="s">
        <v>130933</v>
      </c>
    </row>
    <row r="11341" spans="1:10" ht="20" customHeight="1">
      <c r="A11341" s="19" t="s">
        <v>130934</v>
      </c>
      <c r="B11341" s="24">
        <v>13</v>
      </c>
      <c r="C11341" s="22">
        <v>15</v>
      </c>
      <c r="D11341" s="21" t="s">
        <v>130931</v>
      </c>
      <c r="E11341" s="21" t="s">
        <v>130932</v>
      </c>
      <c r="F11341" s="21" t="s">
        <v>101528</v>
      </c>
      <c r="G11341" s="22">
        <v>10</v>
      </c>
      <c r="H11341" s="22">
        <v>0</v>
      </c>
      <c r="I11341" s="22">
        <v>0</v>
      </c>
      <c r="J11341" s="21" t="s">
        <v>130933</v>
      </c>
    </row>
    <row r="11342" spans="1:10" ht="32" customHeight="1">
      <c r="A11342" s="19" t="s">
        <v>130935</v>
      </c>
      <c r="B11342" s="24">
        <v>29</v>
      </c>
      <c r="C11342" s="22">
        <v>15</v>
      </c>
      <c r="D11342" s="21" t="s">
        <v>130936</v>
      </c>
      <c r="E11342" s="21" t="s">
        <v>130937</v>
      </c>
      <c r="F11342" s="21" t="s">
        <v>101694</v>
      </c>
      <c r="G11342" s="22">
        <v>1</v>
      </c>
      <c r="H11342" s="22">
        <v>8</v>
      </c>
      <c r="I11342" s="22">
        <v>13</v>
      </c>
      <c r="J11342" s="21" t="s">
        <v>130938</v>
      </c>
    </row>
    <row r="11343" spans="1:10" ht="32" customHeight="1">
      <c r="A11343" s="19" t="s">
        <v>130939</v>
      </c>
      <c r="B11343" s="24">
        <v>29</v>
      </c>
      <c r="C11343" s="22">
        <v>15</v>
      </c>
      <c r="D11343" s="21" t="s">
        <v>116726</v>
      </c>
      <c r="E11343" s="21" t="s">
        <v>116727</v>
      </c>
      <c r="F11343" s="21" t="s">
        <v>101568</v>
      </c>
      <c r="G11343" s="22">
        <v>1</v>
      </c>
      <c r="H11343" s="22">
        <v>10</v>
      </c>
      <c r="I11343" s="22">
        <v>17</v>
      </c>
      <c r="J11343" s="21" t="s">
        <v>130940</v>
      </c>
    </row>
    <row r="11344" spans="1:10" ht="32" customHeight="1">
      <c r="A11344" s="19" t="s">
        <v>130941</v>
      </c>
      <c r="B11344" s="24">
        <v>21</v>
      </c>
      <c r="C11344" s="22">
        <v>15</v>
      </c>
      <c r="D11344" s="21" t="s">
        <v>130942</v>
      </c>
      <c r="E11344" s="21" t="s">
        <v>130943</v>
      </c>
      <c r="F11344" s="21" t="s">
        <v>14739</v>
      </c>
      <c r="G11344" s="22">
        <v>10</v>
      </c>
      <c r="H11344" s="22">
        <v>0</v>
      </c>
      <c r="I11344" s="22">
        <v>0</v>
      </c>
      <c r="J11344" s="21" t="s">
        <v>130944</v>
      </c>
    </row>
    <row r="11345" spans="1:10" ht="32" customHeight="1">
      <c r="A11345" s="19" t="s">
        <v>130945</v>
      </c>
      <c r="B11345" s="24">
        <v>21</v>
      </c>
      <c r="C11345" s="22">
        <v>15</v>
      </c>
      <c r="D11345" s="21" t="s">
        <v>124127</v>
      </c>
      <c r="E11345" s="21" t="s">
        <v>124128</v>
      </c>
      <c r="F11345" s="21" t="s">
        <v>101694</v>
      </c>
      <c r="G11345" s="22">
        <v>1</v>
      </c>
      <c r="H11345" s="22">
        <v>8</v>
      </c>
      <c r="I11345" s="22">
        <v>17</v>
      </c>
      <c r="J11345" s="21" t="s">
        <v>130946</v>
      </c>
    </row>
    <row r="11346" spans="1:10" ht="32" customHeight="1">
      <c r="A11346" s="19" t="s">
        <v>130947</v>
      </c>
      <c r="B11346" s="24">
        <v>22</v>
      </c>
      <c r="C11346" s="22">
        <v>16</v>
      </c>
      <c r="D11346" s="21" t="s">
        <v>102492</v>
      </c>
      <c r="E11346" s="21" t="s">
        <v>102493</v>
      </c>
      <c r="F11346" s="21" t="s">
        <v>101945</v>
      </c>
      <c r="G11346" s="22">
        <v>1</v>
      </c>
      <c r="H11346" s="22">
        <v>11</v>
      </c>
      <c r="I11346" s="22">
        <v>17</v>
      </c>
      <c r="J11346" s="21" t="s">
        <v>110945</v>
      </c>
    </row>
    <row r="11347" spans="1:10" ht="32" customHeight="1">
      <c r="A11347" s="19" t="s">
        <v>130948</v>
      </c>
      <c r="B11347" s="24">
        <v>13</v>
      </c>
      <c r="C11347" s="22">
        <v>15</v>
      </c>
      <c r="D11347" s="21" t="s">
        <v>130949</v>
      </c>
      <c r="E11347" s="21" t="s">
        <v>130950</v>
      </c>
      <c r="F11347" s="21" t="s">
        <v>101528</v>
      </c>
      <c r="G11347" s="22">
        <v>10</v>
      </c>
      <c r="H11347" s="22">
        <v>0</v>
      </c>
      <c r="I11347" s="22">
        <v>0</v>
      </c>
      <c r="J11347" s="21" t="s">
        <v>130951</v>
      </c>
    </row>
    <row r="11348" spans="1:10" ht="32" customHeight="1">
      <c r="A11348" s="19" t="s">
        <v>130952</v>
      </c>
      <c r="B11348" s="24">
        <v>36</v>
      </c>
      <c r="C11348" s="22">
        <v>15</v>
      </c>
      <c r="D11348" s="21" t="s">
        <v>130953</v>
      </c>
      <c r="E11348" s="21" t="s">
        <v>130954</v>
      </c>
      <c r="F11348" s="21" t="s">
        <v>14739</v>
      </c>
      <c r="G11348" s="22">
        <v>10</v>
      </c>
      <c r="H11348" s="22">
        <v>0</v>
      </c>
      <c r="I11348" s="22">
        <v>0</v>
      </c>
      <c r="J11348" s="21" t="s">
        <v>130955</v>
      </c>
    </row>
    <row r="11349" spans="1:10" ht="32" customHeight="1">
      <c r="A11349" s="19" t="s">
        <v>130956</v>
      </c>
      <c r="B11349" s="24">
        <v>26</v>
      </c>
      <c r="C11349" s="22">
        <v>15</v>
      </c>
      <c r="D11349" s="21" t="s">
        <v>108146</v>
      </c>
      <c r="E11349" s="21" t="s">
        <v>108147</v>
      </c>
      <c r="F11349" s="21" t="s">
        <v>101694</v>
      </c>
      <c r="G11349" s="22">
        <v>3</v>
      </c>
      <c r="H11349" s="22">
        <v>8</v>
      </c>
      <c r="I11349" s="22">
        <v>13</v>
      </c>
      <c r="J11349" s="21" t="s">
        <v>130957</v>
      </c>
    </row>
    <row r="11350" spans="1:10" ht="32" customHeight="1">
      <c r="A11350" s="19" t="s">
        <v>130958</v>
      </c>
      <c r="B11350" s="24">
        <v>28</v>
      </c>
      <c r="C11350" s="22">
        <v>18</v>
      </c>
      <c r="D11350" s="21" t="s">
        <v>127787</v>
      </c>
      <c r="E11350" s="21" t="s">
        <v>127788</v>
      </c>
      <c r="F11350" s="21" t="s">
        <v>102144</v>
      </c>
      <c r="G11350" s="22">
        <v>3</v>
      </c>
      <c r="H11350" s="22">
        <v>11</v>
      </c>
      <c r="I11350" s="22">
        <v>19</v>
      </c>
      <c r="J11350" s="21" t="s">
        <v>130959</v>
      </c>
    </row>
    <row r="11351" spans="1:10" ht="32" customHeight="1">
      <c r="A11351" s="19" t="s">
        <v>130960</v>
      </c>
      <c r="B11351" s="24">
        <v>39</v>
      </c>
      <c r="C11351" s="22">
        <v>21</v>
      </c>
      <c r="D11351" s="21" t="s">
        <v>130961</v>
      </c>
      <c r="E11351" s="21" t="s">
        <v>130962</v>
      </c>
      <c r="F11351" s="22">
        <v>875</v>
      </c>
      <c r="G11351" s="22">
        <v>1</v>
      </c>
      <c r="H11351" s="22">
        <v>16</v>
      </c>
      <c r="I11351" s="22">
        <v>33</v>
      </c>
      <c r="J11351" s="21" t="s">
        <v>130963</v>
      </c>
    </row>
    <row r="11352" spans="1:10" ht="32" customHeight="1">
      <c r="A11352" s="19" t="s">
        <v>130964</v>
      </c>
      <c r="B11352" s="24">
        <v>21</v>
      </c>
      <c r="C11352" s="22">
        <v>19</v>
      </c>
      <c r="D11352" s="21" t="s">
        <v>107145</v>
      </c>
      <c r="E11352" s="21" t="s">
        <v>107146</v>
      </c>
      <c r="F11352" s="21" t="s">
        <v>102114</v>
      </c>
      <c r="G11352" s="22">
        <v>7</v>
      </c>
      <c r="H11352" s="22">
        <v>8</v>
      </c>
      <c r="I11352" s="22">
        <v>17</v>
      </c>
      <c r="J11352" s="21" t="s">
        <v>130965</v>
      </c>
    </row>
    <row r="11353" spans="1:10" ht="32" customHeight="1">
      <c r="A11353" s="19" t="s">
        <v>130966</v>
      </c>
      <c r="B11353" s="24">
        <v>27</v>
      </c>
      <c r="C11353" s="22">
        <v>16</v>
      </c>
      <c r="D11353" s="21" t="s">
        <v>130967</v>
      </c>
      <c r="E11353" s="21" t="s">
        <v>130968</v>
      </c>
      <c r="F11353" s="21" t="s">
        <v>101533</v>
      </c>
      <c r="G11353" s="22">
        <v>1</v>
      </c>
      <c r="H11353" s="22">
        <v>11</v>
      </c>
      <c r="I11353" s="22">
        <v>15</v>
      </c>
      <c r="J11353" s="21" t="s">
        <v>130969</v>
      </c>
    </row>
    <row r="11354" spans="1:10" ht="32" customHeight="1">
      <c r="A11354" s="19" t="s">
        <v>130970</v>
      </c>
      <c r="B11354" s="24">
        <v>14</v>
      </c>
      <c r="C11354" s="22">
        <v>16</v>
      </c>
      <c r="D11354" s="21" t="s">
        <v>130971</v>
      </c>
      <c r="E11354" s="21" t="s">
        <v>130972</v>
      </c>
      <c r="F11354" s="21" t="s">
        <v>102257</v>
      </c>
      <c r="G11354" s="22">
        <v>3</v>
      </c>
      <c r="H11354" s="22">
        <v>9</v>
      </c>
      <c r="I11354" s="22">
        <v>14</v>
      </c>
      <c r="J11354" s="21" t="s">
        <v>130973</v>
      </c>
    </row>
    <row r="11355" spans="1:10" ht="32" customHeight="1">
      <c r="A11355" s="19" t="s">
        <v>130974</v>
      </c>
      <c r="B11355" s="24">
        <v>24</v>
      </c>
      <c r="C11355" s="22">
        <v>43</v>
      </c>
      <c r="D11355" s="21" t="s">
        <v>104974</v>
      </c>
      <c r="E11355" s="21" t="s">
        <v>104975</v>
      </c>
      <c r="F11355" s="21" t="s">
        <v>113478</v>
      </c>
      <c r="G11355" s="22">
        <v>5</v>
      </c>
      <c r="H11355" s="22">
        <v>10</v>
      </c>
      <c r="I11355" s="22">
        <v>16</v>
      </c>
      <c r="J11355" s="21" t="s">
        <v>130975</v>
      </c>
    </row>
    <row r="11356" spans="1:10" ht="32" customHeight="1">
      <c r="A11356" s="19" t="s">
        <v>130976</v>
      </c>
      <c r="B11356" s="24">
        <v>28</v>
      </c>
      <c r="C11356" s="22">
        <v>15</v>
      </c>
      <c r="D11356" s="21" t="s">
        <v>130977</v>
      </c>
      <c r="E11356" s="21" t="s">
        <v>130978</v>
      </c>
      <c r="F11356" s="21" t="s">
        <v>101568</v>
      </c>
      <c r="G11356" s="22">
        <v>1</v>
      </c>
      <c r="H11356" s="22">
        <v>10</v>
      </c>
      <c r="I11356" s="22">
        <v>16</v>
      </c>
      <c r="J11356" s="21" t="s">
        <v>130979</v>
      </c>
    </row>
    <row r="11357" spans="1:10" ht="32" customHeight="1">
      <c r="A11357" s="19" t="s">
        <v>130980</v>
      </c>
      <c r="B11357" s="24">
        <v>30</v>
      </c>
      <c r="C11357" s="22">
        <v>42</v>
      </c>
      <c r="D11357" s="21" t="s">
        <v>124531</v>
      </c>
      <c r="E11357" s="21" t="s">
        <v>124532</v>
      </c>
      <c r="F11357" s="21" t="s">
        <v>130981</v>
      </c>
      <c r="G11357" s="22">
        <v>13</v>
      </c>
      <c r="H11357" s="22">
        <v>25</v>
      </c>
      <c r="I11357" s="22">
        <v>51</v>
      </c>
      <c r="J11357" s="21" t="s">
        <v>130982</v>
      </c>
    </row>
    <row r="11358" spans="1:10" ht="32" customHeight="1">
      <c r="A11358" s="19" t="s">
        <v>130983</v>
      </c>
      <c r="B11358" s="24">
        <v>20</v>
      </c>
      <c r="C11358" s="22">
        <v>15</v>
      </c>
      <c r="D11358" s="21" t="s">
        <v>130984</v>
      </c>
      <c r="E11358" s="21" t="s">
        <v>130985</v>
      </c>
      <c r="F11358" s="21" t="s">
        <v>101528</v>
      </c>
      <c r="G11358" s="22">
        <v>10</v>
      </c>
      <c r="H11358" s="22">
        <v>0</v>
      </c>
      <c r="I11358" s="22">
        <v>0</v>
      </c>
      <c r="J11358" s="21" t="s">
        <v>130986</v>
      </c>
    </row>
    <row r="11359" spans="1:10" ht="32" customHeight="1">
      <c r="A11359" s="19" t="s">
        <v>130987</v>
      </c>
      <c r="B11359" s="24">
        <v>12</v>
      </c>
      <c r="C11359" s="22">
        <v>15</v>
      </c>
      <c r="D11359" s="21" t="s">
        <v>127738</v>
      </c>
      <c r="E11359" s="21" t="s">
        <v>127739</v>
      </c>
      <c r="F11359" s="21" t="s">
        <v>101727</v>
      </c>
      <c r="G11359" s="22">
        <v>10</v>
      </c>
      <c r="H11359" s="22">
        <v>0</v>
      </c>
      <c r="I11359" s="22">
        <v>0</v>
      </c>
      <c r="J11359" s="21" t="s">
        <v>128112</v>
      </c>
    </row>
    <row r="11360" spans="1:10" ht="32" customHeight="1">
      <c r="A11360" s="19" t="s">
        <v>130988</v>
      </c>
      <c r="B11360" s="24">
        <v>13</v>
      </c>
      <c r="C11360" s="22">
        <v>15</v>
      </c>
      <c r="D11360" s="21" t="s">
        <v>116645</v>
      </c>
      <c r="E11360" s="21" t="s">
        <v>116646</v>
      </c>
      <c r="F11360" s="21" t="s">
        <v>101694</v>
      </c>
      <c r="G11360" s="22">
        <v>2</v>
      </c>
      <c r="H11360" s="22">
        <v>9</v>
      </c>
      <c r="I11360" s="22">
        <v>14</v>
      </c>
      <c r="J11360" s="21" t="s">
        <v>130989</v>
      </c>
    </row>
    <row r="11361" spans="1:10" ht="32" customHeight="1">
      <c r="A11361" s="19" t="s">
        <v>130990</v>
      </c>
      <c r="B11361" s="24">
        <v>33</v>
      </c>
      <c r="C11361" s="22">
        <v>15</v>
      </c>
      <c r="D11361" s="21" t="s">
        <v>130991</v>
      </c>
      <c r="E11361" s="21" t="s">
        <v>130992</v>
      </c>
      <c r="F11361" s="21" t="s">
        <v>101568</v>
      </c>
      <c r="G11361" s="22">
        <v>4</v>
      </c>
      <c r="H11361" s="22">
        <v>7</v>
      </c>
      <c r="I11361" s="22">
        <v>15</v>
      </c>
      <c r="J11361" s="21" t="s">
        <v>130993</v>
      </c>
    </row>
    <row r="11362" spans="1:10" ht="32" customHeight="1">
      <c r="A11362" s="19" t="s">
        <v>130994</v>
      </c>
      <c r="B11362" s="24">
        <v>13</v>
      </c>
      <c r="C11362" s="22">
        <v>15</v>
      </c>
      <c r="D11362" s="21" t="s">
        <v>116369</v>
      </c>
      <c r="E11362" s="21" t="s">
        <v>116370</v>
      </c>
      <c r="F11362" s="21" t="s">
        <v>101528</v>
      </c>
      <c r="G11362" s="22">
        <v>10</v>
      </c>
      <c r="H11362" s="22">
        <v>0</v>
      </c>
      <c r="I11362" s="22">
        <v>0</v>
      </c>
      <c r="J11362" s="21" t="s">
        <v>130995</v>
      </c>
    </row>
    <row r="11363" spans="1:10" ht="32" customHeight="1">
      <c r="A11363" s="19" t="s">
        <v>130996</v>
      </c>
      <c r="B11363" s="24">
        <v>22</v>
      </c>
      <c r="C11363" s="22">
        <v>18</v>
      </c>
      <c r="D11363" s="21" t="s">
        <v>115476</v>
      </c>
      <c r="E11363" s="21" t="s">
        <v>115477</v>
      </c>
      <c r="F11363" s="21" t="s">
        <v>102144</v>
      </c>
      <c r="G11363" s="22">
        <v>1</v>
      </c>
      <c r="H11363" s="22">
        <v>13</v>
      </c>
      <c r="I11363" s="22">
        <v>19</v>
      </c>
      <c r="J11363" s="21" t="s">
        <v>130997</v>
      </c>
    </row>
    <row r="11364" spans="1:10" ht="32" customHeight="1">
      <c r="A11364" s="19" t="s">
        <v>130998</v>
      </c>
      <c r="B11364" s="24">
        <v>22</v>
      </c>
      <c r="C11364" s="22">
        <v>15</v>
      </c>
      <c r="D11364" s="21" t="s">
        <v>130999</v>
      </c>
      <c r="E11364" s="21" t="s">
        <v>131000</v>
      </c>
      <c r="F11364" s="21" t="s">
        <v>101528</v>
      </c>
      <c r="G11364" s="22">
        <v>10</v>
      </c>
      <c r="H11364" s="22">
        <v>0</v>
      </c>
      <c r="I11364" s="22">
        <v>0</v>
      </c>
      <c r="J11364" s="21" t="s">
        <v>131001</v>
      </c>
    </row>
    <row r="11365" spans="1:10" ht="32" customHeight="1">
      <c r="A11365" s="19" t="s">
        <v>131002</v>
      </c>
      <c r="B11365" s="24">
        <v>12</v>
      </c>
      <c r="C11365" s="22">
        <v>15</v>
      </c>
      <c r="D11365" s="21" t="s">
        <v>115866</v>
      </c>
      <c r="E11365" s="21" t="s">
        <v>115867</v>
      </c>
      <c r="F11365" s="21" t="s">
        <v>101727</v>
      </c>
      <c r="G11365" s="22">
        <v>10</v>
      </c>
      <c r="H11365" s="22">
        <v>0</v>
      </c>
      <c r="I11365" s="22">
        <v>0</v>
      </c>
      <c r="J11365" s="21" t="s">
        <v>131003</v>
      </c>
    </row>
    <row r="11366" spans="1:10" ht="32" customHeight="1">
      <c r="A11366" s="19" t="s">
        <v>131004</v>
      </c>
      <c r="B11366" s="24">
        <v>39</v>
      </c>
      <c r="C11366" s="22">
        <v>24</v>
      </c>
      <c r="D11366" s="21" t="s">
        <v>112725</v>
      </c>
      <c r="E11366" s="21" t="s">
        <v>112726</v>
      </c>
      <c r="F11366" s="21" t="s">
        <v>101676</v>
      </c>
      <c r="G11366" s="22">
        <v>2</v>
      </c>
      <c r="H11366" s="22">
        <v>18</v>
      </c>
      <c r="I11366" s="22">
        <v>30</v>
      </c>
      <c r="J11366" s="21" t="s">
        <v>131005</v>
      </c>
    </row>
    <row r="11367" spans="1:10" ht="32" customHeight="1">
      <c r="A11367" s="19" t="s">
        <v>131006</v>
      </c>
      <c r="B11367" s="24">
        <v>37</v>
      </c>
      <c r="C11367" s="22">
        <v>15</v>
      </c>
      <c r="D11367" s="21" t="s">
        <v>118998</v>
      </c>
      <c r="E11367" s="21" t="s">
        <v>118999</v>
      </c>
      <c r="F11367" s="21" t="s">
        <v>101522</v>
      </c>
      <c r="G11367" s="22">
        <v>10</v>
      </c>
      <c r="H11367" s="22">
        <v>0</v>
      </c>
      <c r="I11367" s="22">
        <v>0</v>
      </c>
      <c r="J11367" s="21" t="s">
        <v>131007</v>
      </c>
    </row>
    <row r="11368" spans="1:10" ht="32" customHeight="1">
      <c r="A11368" s="19" t="s">
        <v>131008</v>
      </c>
      <c r="B11368" s="24">
        <v>36</v>
      </c>
      <c r="C11368" s="22">
        <v>17</v>
      </c>
      <c r="D11368" s="21" t="s">
        <v>113105</v>
      </c>
      <c r="E11368" s="21" t="s">
        <v>113106</v>
      </c>
      <c r="F11368" s="21" t="s">
        <v>101710</v>
      </c>
      <c r="G11368" s="22">
        <v>1</v>
      </c>
      <c r="H11368" s="22">
        <v>12</v>
      </c>
      <c r="I11368" s="22">
        <v>20</v>
      </c>
      <c r="J11368" s="21" t="s">
        <v>131009</v>
      </c>
    </row>
    <row r="11369" spans="1:10" ht="32" customHeight="1">
      <c r="A11369" s="19" t="s">
        <v>131010</v>
      </c>
      <c r="B11369" s="24">
        <v>21</v>
      </c>
      <c r="C11369" s="22">
        <v>15</v>
      </c>
      <c r="D11369" s="21" t="s">
        <v>131011</v>
      </c>
      <c r="E11369" s="21" t="s">
        <v>131012</v>
      </c>
      <c r="F11369" s="21" t="s">
        <v>14739</v>
      </c>
      <c r="G11369" s="22">
        <v>10</v>
      </c>
      <c r="H11369" s="22">
        <v>0</v>
      </c>
      <c r="I11369" s="22">
        <v>0</v>
      </c>
      <c r="J11369" s="21" t="s">
        <v>131013</v>
      </c>
    </row>
    <row r="11370" spans="1:10" ht="32" customHeight="1">
      <c r="A11370" s="19" t="s">
        <v>131014</v>
      </c>
      <c r="B11370" s="24">
        <v>18</v>
      </c>
      <c r="C11370" s="22">
        <v>15</v>
      </c>
      <c r="D11370" s="21" t="s">
        <v>114698</v>
      </c>
      <c r="E11370" s="21" t="s">
        <v>114699</v>
      </c>
      <c r="F11370" s="21" t="s">
        <v>101568</v>
      </c>
      <c r="G11370" s="22">
        <v>1</v>
      </c>
      <c r="H11370" s="22">
        <v>9</v>
      </c>
      <c r="I11370" s="22">
        <v>17</v>
      </c>
      <c r="J11370" s="21" t="s">
        <v>131015</v>
      </c>
    </row>
    <row r="11371" spans="1:10" ht="32" customHeight="1">
      <c r="A11371" s="19" t="s">
        <v>131016</v>
      </c>
      <c r="B11371" s="24">
        <v>17</v>
      </c>
      <c r="C11371" s="22">
        <v>15</v>
      </c>
      <c r="D11371" s="21" t="s">
        <v>107645</v>
      </c>
      <c r="E11371" s="21" t="s">
        <v>107646</v>
      </c>
      <c r="F11371" s="21" t="s">
        <v>14739</v>
      </c>
      <c r="G11371" s="22">
        <v>1</v>
      </c>
      <c r="H11371" s="22">
        <v>6</v>
      </c>
      <c r="I11371" s="22">
        <v>13</v>
      </c>
      <c r="J11371" s="21" t="s">
        <v>131017</v>
      </c>
    </row>
    <row r="11372" spans="1:10" ht="32" customHeight="1">
      <c r="A11372" s="19" t="s">
        <v>131018</v>
      </c>
      <c r="B11372" s="24">
        <v>51</v>
      </c>
      <c r="C11372" s="22">
        <v>15</v>
      </c>
      <c r="D11372" s="21" t="s">
        <v>107380</v>
      </c>
      <c r="E11372" s="21" t="s">
        <v>107381</v>
      </c>
      <c r="F11372" s="21" t="s">
        <v>14739</v>
      </c>
      <c r="G11372" s="22">
        <v>10</v>
      </c>
      <c r="H11372" s="22">
        <v>0</v>
      </c>
      <c r="I11372" s="22">
        <v>0</v>
      </c>
      <c r="J11372" s="21" t="s">
        <v>129513</v>
      </c>
    </row>
    <row r="11373" spans="1:10" ht="32" customHeight="1">
      <c r="A11373" s="19" t="s">
        <v>131019</v>
      </c>
      <c r="B11373" s="24">
        <v>25</v>
      </c>
      <c r="C11373" s="22">
        <v>15</v>
      </c>
      <c r="D11373" s="21" t="s">
        <v>112617</v>
      </c>
      <c r="E11373" s="21" t="s">
        <v>112618</v>
      </c>
      <c r="F11373" s="21" t="s">
        <v>101554</v>
      </c>
      <c r="G11373" s="22">
        <v>10</v>
      </c>
      <c r="H11373" s="22">
        <v>0</v>
      </c>
      <c r="I11373" s="22">
        <v>0</v>
      </c>
      <c r="J11373" s="21" t="s">
        <v>131020</v>
      </c>
    </row>
    <row r="11374" spans="1:10" ht="32" customHeight="1">
      <c r="A11374" s="19" t="s">
        <v>131021</v>
      </c>
      <c r="B11374" s="24">
        <v>17</v>
      </c>
      <c r="C11374" s="22">
        <v>15</v>
      </c>
      <c r="D11374" s="21" t="s">
        <v>131022</v>
      </c>
      <c r="E11374" s="21" t="s">
        <v>131023</v>
      </c>
      <c r="F11374" s="21" t="s">
        <v>14739</v>
      </c>
      <c r="G11374" s="22">
        <v>10</v>
      </c>
      <c r="H11374" s="22">
        <v>0</v>
      </c>
      <c r="I11374" s="22">
        <v>0</v>
      </c>
      <c r="J11374" s="21" t="s">
        <v>131024</v>
      </c>
    </row>
    <row r="11375" spans="1:10" ht="32" customHeight="1">
      <c r="A11375" s="19" t="s">
        <v>131025</v>
      </c>
      <c r="B11375" s="24">
        <v>21</v>
      </c>
      <c r="C11375" s="22">
        <v>15</v>
      </c>
      <c r="D11375" s="21" t="s">
        <v>131026</v>
      </c>
      <c r="E11375" s="21" t="s">
        <v>131027</v>
      </c>
      <c r="F11375" s="21" t="s">
        <v>101563</v>
      </c>
      <c r="G11375" s="22">
        <v>10</v>
      </c>
      <c r="H11375" s="22">
        <v>0</v>
      </c>
      <c r="I11375" s="22">
        <v>0</v>
      </c>
      <c r="J11375" s="21" t="s">
        <v>131028</v>
      </c>
    </row>
    <row r="11376" spans="1:10" ht="32" customHeight="1">
      <c r="A11376" s="19" t="s">
        <v>131029</v>
      </c>
      <c r="B11376" s="24">
        <v>32</v>
      </c>
      <c r="C11376" s="22">
        <v>15</v>
      </c>
      <c r="D11376" s="21" t="s">
        <v>131030</v>
      </c>
      <c r="E11376" s="21" t="s">
        <v>131031</v>
      </c>
      <c r="F11376" s="21" t="s">
        <v>101528</v>
      </c>
      <c r="G11376" s="22">
        <v>10</v>
      </c>
      <c r="H11376" s="22">
        <v>0</v>
      </c>
      <c r="I11376" s="22">
        <v>0</v>
      </c>
      <c r="J11376" s="21" t="s">
        <v>131032</v>
      </c>
    </row>
    <row r="11377" spans="1:10" ht="32" customHeight="1">
      <c r="A11377" s="19" t="s">
        <v>131033</v>
      </c>
      <c r="B11377" s="24">
        <v>17</v>
      </c>
      <c r="C11377" s="22">
        <v>19</v>
      </c>
      <c r="D11377" s="21" t="s">
        <v>121979</v>
      </c>
      <c r="E11377" s="21" t="s">
        <v>121980</v>
      </c>
      <c r="F11377" s="21" t="s">
        <v>102114</v>
      </c>
      <c r="G11377" s="22">
        <v>2</v>
      </c>
      <c r="H11377" s="22">
        <v>13</v>
      </c>
      <c r="I11377" s="22">
        <v>21</v>
      </c>
      <c r="J11377" s="21" t="s">
        <v>131034</v>
      </c>
    </row>
    <row r="11378" spans="1:10" ht="32" customHeight="1">
      <c r="A11378" s="19" t="s">
        <v>131035</v>
      </c>
      <c r="B11378" s="24">
        <v>14</v>
      </c>
      <c r="C11378" s="22">
        <v>17</v>
      </c>
      <c r="D11378" s="21" t="s">
        <v>103386</v>
      </c>
      <c r="E11378" s="21" t="s">
        <v>103387</v>
      </c>
      <c r="F11378" s="21" t="s">
        <v>14743</v>
      </c>
      <c r="G11378" s="22">
        <v>3</v>
      </c>
      <c r="H11378" s="22">
        <v>10</v>
      </c>
      <c r="I11378" s="22">
        <v>24</v>
      </c>
      <c r="J11378" s="21" t="s">
        <v>131036</v>
      </c>
    </row>
    <row r="11379" spans="1:10" ht="32" customHeight="1">
      <c r="A11379" s="19" t="s">
        <v>131037</v>
      </c>
      <c r="B11379" s="24">
        <v>44</v>
      </c>
      <c r="C11379" s="22">
        <v>16</v>
      </c>
      <c r="D11379" s="21" t="s">
        <v>108499</v>
      </c>
      <c r="E11379" s="21" t="s">
        <v>108500</v>
      </c>
      <c r="F11379" s="21" t="s">
        <v>102171</v>
      </c>
      <c r="G11379" s="22">
        <v>1</v>
      </c>
      <c r="H11379" s="22">
        <v>11</v>
      </c>
      <c r="I11379" s="22">
        <v>25</v>
      </c>
      <c r="J11379" s="21" t="s">
        <v>131038</v>
      </c>
    </row>
    <row r="11380" spans="1:10" ht="32" customHeight="1">
      <c r="A11380" s="19" t="s">
        <v>131039</v>
      </c>
      <c r="B11380" s="24">
        <v>19</v>
      </c>
      <c r="C11380" s="22">
        <v>34</v>
      </c>
      <c r="D11380" s="21" t="s">
        <v>105863</v>
      </c>
      <c r="E11380" s="21" t="s">
        <v>105864</v>
      </c>
      <c r="F11380" s="21" t="s">
        <v>109599</v>
      </c>
      <c r="G11380" s="22">
        <v>1</v>
      </c>
      <c r="H11380" s="22">
        <v>29</v>
      </c>
      <c r="I11380" s="22">
        <v>51</v>
      </c>
      <c r="J11380" s="21" t="s">
        <v>131040</v>
      </c>
    </row>
    <row r="11381" spans="1:10" ht="32" customHeight="1">
      <c r="A11381" s="19" t="s">
        <v>131041</v>
      </c>
      <c r="B11381" s="24">
        <v>24</v>
      </c>
      <c r="C11381" s="22">
        <v>15</v>
      </c>
      <c r="D11381" s="21" t="s">
        <v>101566</v>
      </c>
      <c r="E11381" s="21" t="s">
        <v>101567</v>
      </c>
      <c r="F11381" s="21" t="s">
        <v>101554</v>
      </c>
      <c r="G11381" s="22">
        <v>1</v>
      </c>
      <c r="H11381" s="22">
        <v>6</v>
      </c>
      <c r="I11381" s="22">
        <v>13</v>
      </c>
      <c r="J11381" s="21" t="s">
        <v>131042</v>
      </c>
    </row>
    <row r="11382" spans="1:10" ht="32" customHeight="1">
      <c r="A11382" s="19" t="s">
        <v>131043</v>
      </c>
      <c r="B11382" s="24">
        <v>14</v>
      </c>
      <c r="C11382" s="22">
        <v>21</v>
      </c>
      <c r="D11382" s="21" t="s">
        <v>121124</v>
      </c>
      <c r="E11382" s="21" t="s">
        <v>121125</v>
      </c>
      <c r="F11382" s="21" t="s">
        <v>14817</v>
      </c>
      <c r="G11382" s="22">
        <v>7</v>
      </c>
      <c r="H11382" s="22">
        <v>10</v>
      </c>
      <c r="I11382" s="22">
        <v>14</v>
      </c>
      <c r="J11382" s="21" t="s">
        <v>131044</v>
      </c>
    </row>
    <row r="11383" spans="1:10" ht="32" customHeight="1">
      <c r="A11383" s="19" t="s">
        <v>131045</v>
      </c>
      <c r="B11383" s="24">
        <v>12</v>
      </c>
      <c r="C11383" s="22">
        <v>15</v>
      </c>
      <c r="D11383" s="21" t="s">
        <v>131046</v>
      </c>
      <c r="E11383" s="21" t="s">
        <v>131047</v>
      </c>
      <c r="F11383" s="21" t="s">
        <v>101554</v>
      </c>
      <c r="G11383" s="22">
        <v>10</v>
      </c>
      <c r="H11383" s="22">
        <v>0</v>
      </c>
      <c r="I11383" s="22">
        <v>0</v>
      </c>
      <c r="J11383" s="21" t="s">
        <v>131048</v>
      </c>
    </row>
    <row r="11384" spans="1:10" ht="32" customHeight="1">
      <c r="A11384" s="19" t="s">
        <v>131049</v>
      </c>
      <c r="B11384" s="24">
        <v>44</v>
      </c>
      <c r="C11384" s="22">
        <v>23</v>
      </c>
      <c r="D11384" s="21" t="s">
        <v>107040</v>
      </c>
      <c r="E11384" s="21" t="s">
        <v>107041</v>
      </c>
      <c r="F11384" s="21" t="s">
        <v>102001</v>
      </c>
      <c r="G11384" s="22">
        <v>4</v>
      </c>
      <c r="H11384" s="22">
        <v>15</v>
      </c>
      <c r="I11384" s="22">
        <v>23</v>
      </c>
      <c r="J11384" s="21" t="s">
        <v>131050</v>
      </c>
    </row>
    <row r="11385" spans="1:10" ht="32" customHeight="1">
      <c r="A11385" s="19" t="s">
        <v>131051</v>
      </c>
      <c r="B11385" s="24">
        <v>44</v>
      </c>
      <c r="C11385" s="22">
        <v>23</v>
      </c>
      <c r="D11385" s="21" t="s">
        <v>107040</v>
      </c>
      <c r="E11385" s="21" t="s">
        <v>107041</v>
      </c>
      <c r="F11385" s="21" t="s">
        <v>102001</v>
      </c>
      <c r="G11385" s="22">
        <v>4</v>
      </c>
      <c r="H11385" s="22">
        <v>15</v>
      </c>
      <c r="I11385" s="22">
        <v>23</v>
      </c>
      <c r="J11385" s="21" t="s">
        <v>131050</v>
      </c>
    </row>
    <row r="11386" spans="1:10" ht="32" customHeight="1">
      <c r="A11386" s="19" t="s">
        <v>131052</v>
      </c>
      <c r="B11386" s="24">
        <v>13</v>
      </c>
      <c r="C11386" s="22">
        <v>15</v>
      </c>
      <c r="D11386" s="21" t="s">
        <v>131053</v>
      </c>
      <c r="E11386" s="21" t="s">
        <v>131054</v>
      </c>
      <c r="F11386" s="21" t="s">
        <v>101522</v>
      </c>
      <c r="G11386" s="22">
        <v>10</v>
      </c>
      <c r="H11386" s="22">
        <v>0</v>
      </c>
      <c r="I11386" s="22">
        <v>0</v>
      </c>
      <c r="J11386" s="21" t="s">
        <v>131055</v>
      </c>
    </row>
    <row r="11387" spans="1:10" ht="32" customHeight="1">
      <c r="A11387" s="19" t="s">
        <v>131056</v>
      </c>
      <c r="B11387" s="24">
        <v>46</v>
      </c>
      <c r="C11387" s="22">
        <v>35</v>
      </c>
      <c r="D11387" s="21" t="s">
        <v>131057</v>
      </c>
      <c r="E11387" s="21" t="s">
        <v>131058</v>
      </c>
      <c r="F11387" s="21" t="s">
        <v>114823</v>
      </c>
      <c r="G11387" s="22">
        <v>1</v>
      </c>
      <c r="H11387" s="22">
        <v>30</v>
      </c>
      <c r="I11387" s="22">
        <v>50</v>
      </c>
      <c r="J11387" s="21" t="s">
        <v>131059</v>
      </c>
    </row>
    <row r="11388" spans="1:10" ht="32" customHeight="1">
      <c r="A11388" s="19" t="s">
        <v>131060</v>
      </c>
      <c r="B11388" s="24">
        <v>25</v>
      </c>
      <c r="C11388" s="22">
        <v>18</v>
      </c>
      <c r="D11388" s="21" t="s">
        <v>115767</v>
      </c>
      <c r="E11388" s="21" t="s">
        <v>115768</v>
      </c>
      <c r="F11388" s="21" t="s">
        <v>102144</v>
      </c>
      <c r="G11388" s="22">
        <v>4</v>
      </c>
      <c r="H11388" s="22">
        <v>10</v>
      </c>
      <c r="I11388" s="22">
        <v>16</v>
      </c>
      <c r="J11388" s="21" t="s">
        <v>131061</v>
      </c>
    </row>
    <row r="11389" spans="1:10" ht="32" customHeight="1">
      <c r="A11389" s="19" t="s">
        <v>131062</v>
      </c>
      <c r="B11389" s="24">
        <v>24</v>
      </c>
      <c r="C11389" s="22">
        <v>15</v>
      </c>
      <c r="D11389" s="21" t="s">
        <v>103737</v>
      </c>
      <c r="E11389" s="21" t="s">
        <v>103738</v>
      </c>
      <c r="F11389" s="21" t="s">
        <v>101528</v>
      </c>
      <c r="G11389" s="22">
        <v>10</v>
      </c>
      <c r="H11389" s="22">
        <v>0</v>
      </c>
      <c r="I11389" s="22">
        <v>0</v>
      </c>
      <c r="J11389" s="21" t="s">
        <v>131063</v>
      </c>
    </row>
    <row r="11390" spans="1:10" ht="32" customHeight="1">
      <c r="A11390" s="19" t="s">
        <v>131064</v>
      </c>
      <c r="B11390" s="24">
        <v>13</v>
      </c>
      <c r="C11390" s="22">
        <v>15</v>
      </c>
      <c r="D11390" s="21" t="s">
        <v>131065</v>
      </c>
      <c r="E11390" s="21" t="s">
        <v>131066</v>
      </c>
      <c r="F11390" s="21" t="s">
        <v>101554</v>
      </c>
      <c r="G11390" s="22">
        <v>10</v>
      </c>
      <c r="H11390" s="22">
        <v>0</v>
      </c>
      <c r="I11390" s="22">
        <v>0</v>
      </c>
      <c r="J11390" s="21" t="s">
        <v>131067</v>
      </c>
    </row>
    <row r="11391" spans="1:10" ht="32" customHeight="1">
      <c r="A11391" s="19" t="s">
        <v>131068</v>
      </c>
      <c r="B11391" s="24">
        <v>65</v>
      </c>
      <c r="C11391" s="22">
        <v>19</v>
      </c>
      <c r="D11391" s="21" t="s">
        <v>108339</v>
      </c>
      <c r="E11391" s="21" t="s">
        <v>108340</v>
      </c>
      <c r="F11391" s="21" t="s">
        <v>102510</v>
      </c>
      <c r="G11391" s="22">
        <v>2</v>
      </c>
      <c r="H11391" s="22">
        <v>13</v>
      </c>
      <c r="I11391" s="22">
        <v>19</v>
      </c>
      <c r="J11391" s="21" t="s">
        <v>131069</v>
      </c>
    </row>
    <row r="11392" spans="1:10" ht="32" customHeight="1">
      <c r="A11392" s="19" t="s">
        <v>131070</v>
      </c>
      <c r="B11392" s="24">
        <v>27</v>
      </c>
      <c r="C11392" s="22">
        <v>15</v>
      </c>
      <c r="D11392" s="21" t="s">
        <v>131071</v>
      </c>
      <c r="E11392" s="21" t="s">
        <v>131072</v>
      </c>
      <c r="F11392" s="21" t="s">
        <v>101568</v>
      </c>
      <c r="G11392" s="22">
        <v>1</v>
      </c>
      <c r="H11392" s="22">
        <v>10</v>
      </c>
      <c r="I11392" s="22">
        <v>18</v>
      </c>
      <c r="J11392" s="21" t="s">
        <v>131073</v>
      </c>
    </row>
    <row r="11393" spans="1:10" ht="32" customHeight="1">
      <c r="A11393" s="19" t="s">
        <v>131074</v>
      </c>
      <c r="B11393" s="24">
        <v>13</v>
      </c>
      <c r="C11393" s="22">
        <v>15</v>
      </c>
      <c r="D11393" s="21" t="s">
        <v>130111</v>
      </c>
      <c r="E11393" s="21" t="s">
        <v>130112</v>
      </c>
      <c r="F11393" s="21" t="s">
        <v>101528</v>
      </c>
      <c r="G11393" s="22">
        <v>10</v>
      </c>
      <c r="H11393" s="22">
        <v>0</v>
      </c>
      <c r="I11393" s="22">
        <v>0</v>
      </c>
      <c r="J11393" s="21" t="s">
        <v>131075</v>
      </c>
    </row>
    <row r="11394" spans="1:10" ht="32" customHeight="1">
      <c r="A11394" s="19" t="s">
        <v>131076</v>
      </c>
      <c r="B11394" s="24">
        <v>17</v>
      </c>
      <c r="C11394" s="22">
        <v>15</v>
      </c>
      <c r="D11394" s="21" t="s">
        <v>131077</v>
      </c>
      <c r="E11394" s="21" t="s">
        <v>131078</v>
      </c>
      <c r="F11394" s="21" t="s">
        <v>14739</v>
      </c>
      <c r="G11394" s="22">
        <v>10</v>
      </c>
      <c r="H11394" s="22">
        <v>0</v>
      </c>
      <c r="I11394" s="22">
        <v>0</v>
      </c>
      <c r="J11394" s="21" t="s">
        <v>131079</v>
      </c>
    </row>
    <row r="11395" spans="1:10" ht="32" customHeight="1">
      <c r="A11395" s="19" t="s">
        <v>131080</v>
      </c>
      <c r="B11395" s="24">
        <v>29</v>
      </c>
      <c r="C11395" s="22">
        <v>21</v>
      </c>
      <c r="D11395" s="21" t="s">
        <v>131081</v>
      </c>
      <c r="E11395" s="21" t="s">
        <v>131082</v>
      </c>
      <c r="F11395" s="21" t="s">
        <v>14743</v>
      </c>
      <c r="G11395" s="22">
        <v>1</v>
      </c>
      <c r="H11395" s="22">
        <v>9</v>
      </c>
      <c r="I11395" s="22">
        <v>12</v>
      </c>
      <c r="J11395" s="21" t="s">
        <v>131083</v>
      </c>
    </row>
    <row r="11396" spans="1:10" ht="32" customHeight="1">
      <c r="A11396" s="19" t="s">
        <v>131084</v>
      </c>
      <c r="B11396" s="24">
        <v>21</v>
      </c>
      <c r="C11396" s="22">
        <v>23</v>
      </c>
      <c r="D11396" s="21" t="s">
        <v>104021</v>
      </c>
      <c r="E11396" s="21" t="s">
        <v>104022</v>
      </c>
      <c r="F11396" s="21" t="s">
        <v>104761</v>
      </c>
      <c r="G11396" s="22">
        <v>10</v>
      </c>
      <c r="H11396" s="22">
        <v>9</v>
      </c>
      <c r="I11396" s="22">
        <v>19</v>
      </c>
      <c r="J11396" s="21" t="s">
        <v>131085</v>
      </c>
    </row>
    <row r="11397" spans="1:10" ht="32" customHeight="1">
      <c r="A11397" s="19" t="s">
        <v>131086</v>
      </c>
      <c r="B11397" s="24">
        <v>25</v>
      </c>
      <c r="C11397" s="22">
        <v>15</v>
      </c>
      <c r="D11397" s="21" t="s">
        <v>118177</v>
      </c>
      <c r="E11397" s="21" t="s">
        <v>118178</v>
      </c>
      <c r="F11397" s="21" t="s">
        <v>101528</v>
      </c>
      <c r="G11397" s="22">
        <v>10</v>
      </c>
      <c r="H11397" s="22">
        <v>0</v>
      </c>
      <c r="I11397" s="22">
        <v>0</v>
      </c>
      <c r="J11397" s="21" t="s">
        <v>118179</v>
      </c>
    </row>
    <row r="11398" spans="1:10" ht="32" customHeight="1">
      <c r="A11398" s="19" t="s">
        <v>131087</v>
      </c>
      <c r="B11398" s="24">
        <v>54</v>
      </c>
      <c r="C11398" s="22">
        <v>15</v>
      </c>
      <c r="D11398" s="21" t="s">
        <v>117678</v>
      </c>
      <c r="E11398" s="21" t="s">
        <v>117679</v>
      </c>
      <c r="F11398" s="21" t="s">
        <v>101694</v>
      </c>
      <c r="G11398" s="22">
        <v>10</v>
      </c>
      <c r="H11398" s="22">
        <v>0</v>
      </c>
      <c r="I11398" s="22">
        <v>0</v>
      </c>
      <c r="J11398" s="21" t="s">
        <v>131088</v>
      </c>
    </row>
    <row r="11399" spans="1:10" ht="32" customHeight="1">
      <c r="A11399" s="19" t="s">
        <v>131089</v>
      </c>
      <c r="B11399" s="24">
        <v>45</v>
      </c>
      <c r="C11399" s="22">
        <v>15</v>
      </c>
      <c r="D11399" s="21" t="s">
        <v>106618</v>
      </c>
      <c r="E11399" s="21" t="s">
        <v>106619</v>
      </c>
      <c r="F11399" s="21" t="s">
        <v>14739</v>
      </c>
      <c r="G11399" s="22">
        <v>10</v>
      </c>
      <c r="H11399" s="22">
        <v>0</v>
      </c>
      <c r="I11399" s="22">
        <v>0</v>
      </c>
      <c r="J11399" s="21" t="s">
        <v>131090</v>
      </c>
    </row>
    <row r="11400" spans="1:10" ht="32" customHeight="1">
      <c r="A11400" s="19" t="s">
        <v>131091</v>
      </c>
      <c r="B11400" s="24">
        <v>23</v>
      </c>
      <c r="C11400" s="22">
        <v>15</v>
      </c>
      <c r="D11400" s="21" t="s">
        <v>124866</v>
      </c>
      <c r="E11400" s="21" t="s">
        <v>124867</v>
      </c>
      <c r="F11400" s="21" t="s">
        <v>101528</v>
      </c>
      <c r="G11400" s="22">
        <v>10</v>
      </c>
      <c r="H11400" s="22">
        <v>0</v>
      </c>
      <c r="I11400" s="22">
        <v>0</v>
      </c>
      <c r="J11400" s="21" t="s">
        <v>131092</v>
      </c>
    </row>
    <row r="11401" spans="1:10" ht="32" customHeight="1">
      <c r="A11401" s="19" t="s">
        <v>131093</v>
      </c>
      <c r="B11401" s="24">
        <v>32</v>
      </c>
      <c r="C11401" s="22">
        <v>15</v>
      </c>
      <c r="D11401" s="21" t="s">
        <v>106020</v>
      </c>
      <c r="E11401" s="21" t="s">
        <v>106021</v>
      </c>
      <c r="F11401" s="21" t="s">
        <v>101694</v>
      </c>
      <c r="G11401" s="22">
        <v>10</v>
      </c>
      <c r="H11401" s="22">
        <v>0</v>
      </c>
      <c r="I11401" s="22">
        <v>0</v>
      </c>
      <c r="J11401" s="21" t="s">
        <v>131094</v>
      </c>
    </row>
    <row r="11402" spans="1:10" ht="32" customHeight="1">
      <c r="A11402" s="19" t="s">
        <v>131095</v>
      </c>
      <c r="B11402" s="24">
        <v>26</v>
      </c>
      <c r="C11402" s="22">
        <v>28</v>
      </c>
      <c r="D11402" s="21" t="s">
        <v>113602</v>
      </c>
      <c r="E11402" s="21" t="s">
        <v>113603</v>
      </c>
      <c r="F11402" s="21" t="s">
        <v>104397</v>
      </c>
      <c r="G11402" s="22">
        <v>12</v>
      </c>
      <c r="H11402" s="22">
        <v>12</v>
      </c>
      <c r="I11402" s="22">
        <v>23</v>
      </c>
      <c r="J11402" s="21" t="s">
        <v>131096</v>
      </c>
    </row>
    <row r="11403" spans="1:10" ht="32" customHeight="1">
      <c r="A11403" s="19" t="s">
        <v>131097</v>
      </c>
      <c r="B11403" s="24">
        <v>15</v>
      </c>
      <c r="C11403" s="22">
        <v>39</v>
      </c>
      <c r="D11403" s="21" t="s">
        <v>110427</v>
      </c>
      <c r="E11403" s="21" t="s">
        <v>110428</v>
      </c>
      <c r="F11403" s="21" t="s">
        <v>103646</v>
      </c>
      <c r="G11403" s="22">
        <v>11</v>
      </c>
      <c r="H11403" s="22">
        <v>24</v>
      </c>
      <c r="I11403" s="22">
        <v>42</v>
      </c>
      <c r="J11403" s="21" t="s">
        <v>131098</v>
      </c>
    </row>
    <row r="11404" spans="1:10" ht="32" customHeight="1">
      <c r="A11404" s="19" t="s">
        <v>131099</v>
      </c>
      <c r="B11404" s="24">
        <v>24</v>
      </c>
      <c r="C11404" s="22">
        <v>15</v>
      </c>
      <c r="D11404" s="21" t="s">
        <v>107099</v>
      </c>
      <c r="E11404" s="21" t="s">
        <v>107100</v>
      </c>
      <c r="F11404" s="21" t="s">
        <v>101554</v>
      </c>
      <c r="G11404" s="22">
        <v>10</v>
      </c>
      <c r="H11404" s="22">
        <v>0</v>
      </c>
      <c r="I11404" s="22">
        <v>0</v>
      </c>
      <c r="J11404" s="21" t="s">
        <v>131100</v>
      </c>
    </row>
    <row r="11405" spans="1:10" ht="32" customHeight="1">
      <c r="A11405" s="19" t="s">
        <v>131101</v>
      </c>
      <c r="B11405" s="24">
        <v>21</v>
      </c>
      <c r="C11405" s="22">
        <v>16</v>
      </c>
      <c r="D11405" s="21" t="s">
        <v>131102</v>
      </c>
      <c r="E11405" s="21" t="s">
        <v>131103</v>
      </c>
      <c r="F11405" s="21" t="s">
        <v>101945</v>
      </c>
      <c r="G11405" s="22">
        <v>2</v>
      </c>
      <c r="H11405" s="22">
        <v>10</v>
      </c>
      <c r="I11405" s="22">
        <v>20</v>
      </c>
      <c r="J11405" s="21" t="s">
        <v>131104</v>
      </c>
    </row>
    <row r="11406" spans="1:10" ht="32" customHeight="1">
      <c r="A11406" s="19" t="s">
        <v>131105</v>
      </c>
      <c r="B11406" s="24">
        <v>21</v>
      </c>
      <c r="C11406" s="22">
        <v>15</v>
      </c>
      <c r="D11406" s="21" t="s">
        <v>118091</v>
      </c>
      <c r="E11406" s="21" t="s">
        <v>118092</v>
      </c>
      <c r="F11406" s="21" t="s">
        <v>101528</v>
      </c>
      <c r="G11406" s="22">
        <v>10</v>
      </c>
      <c r="H11406" s="22">
        <v>0</v>
      </c>
      <c r="I11406" s="22">
        <v>0</v>
      </c>
      <c r="J11406" s="21" t="s">
        <v>118093</v>
      </c>
    </row>
    <row r="11407" spans="1:10" ht="32" customHeight="1">
      <c r="A11407" s="19" t="s">
        <v>131106</v>
      </c>
      <c r="B11407" s="24">
        <v>25</v>
      </c>
      <c r="C11407" s="22">
        <v>15</v>
      </c>
      <c r="D11407" s="21" t="s">
        <v>131107</v>
      </c>
      <c r="E11407" s="21" t="s">
        <v>131108</v>
      </c>
      <c r="F11407" s="21" t="s">
        <v>101522</v>
      </c>
      <c r="G11407" s="22">
        <v>10</v>
      </c>
      <c r="H11407" s="22">
        <v>0</v>
      </c>
      <c r="I11407" s="22">
        <v>0</v>
      </c>
      <c r="J11407" s="21" t="s">
        <v>131109</v>
      </c>
    </row>
    <row r="11408" spans="1:10" ht="32" customHeight="1">
      <c r="A11408" s="19" t="s">
        <v>131110</v>
      </c>
      <c r="B11408" s="24">
        <v>31</v>
      </c>
      <c r="C11408" s="22">
        <v>33</v>
      </c>
      <c r="D11408" s="21" t="s">
        <v>103314</v>
      </c>
      <c r="E11408" s="21" t="s">
        <v>103315</v>
      </c>
      <c r="F11408" s="21" t="s">
        <v>102510</v>
      </c>
      <c r="G11408" s="22">
        <v>8</v>
      </c>
      <c r="H11408" s="22">
        <v>21</v>
      </c>
      <c r="I11408" s="22">
        <v>38</v>
      </c>
      <c r="J11408" s="21" t="s">
        <v>131111</v>
      </c>
    </row>
    <row r="11409" spans="1:10" ht="32" customHeight="1">
      <c r="A11409" s="19" t="s">
        <v>131112</v>
      </c>
      <c r="B11409" s="24">
        <v>19</v>
      </c>
      <c r="C11409" s="22">
        <v>15</v>
      </c>
      <c r="D11409" s="21" t="s">
        <v>105911</v>
      </c>
      <c r="E11409" s="21" t="s">
        <v>105912</v>
      </c>
      <c r="F11409" s="21" t="s">
        <v>101522</v>
      </c>
      <c r="G11409" s="22">
        <v>10</v>
      </c>
      <c r="H11409" s="22">
        <v>0</v>
      </c>
      <c r="I11409" s="22">
        <v>0</v>
      </c>
      <c r="J11409" s="21" t="s">
        <v>131113</v>
      </c>
    </row>
    <row r="11410" spans="1:10" ht="32" customHeight="1">
      <c r="A11410" s="19" t="s">
        <v>131114</v>
      </c>
      <c r="B11410" s="24">
        <v>18</v>
      </c>
      <c r="C11410" s="22">
        <v>15</v>
      </c>
      <c r="D11410" s="21" t="s">
        <v>115979</v>
      </c>
      <c r="E11410" s="21" t="s">
        <v>115980</v>
      </c>
      <c r="F11410" s="21" t="s">
        <v>14739</v>
      </c>
      <c r="G11410" s="22">
        <v>10</v>
      </c>
      <c r="H11410" s="22">
        <v>0</v>
      </c>
      <c r="I11410" s="22">
        <v>0</v>
      </c>
      <c r="J11410" s="21" t="s">
        <v>131115</v>
      </c>
    </row>
    <row r="11411" spans="1:10" ht="32" customHeight="1">
      <c r="A11411" s="19" t="s">
        <v>131116</v>
      </c>
      <c r="B11411" s="24">
        <v>18</v>
      </c>
      <c r="C11411" s="22">
        <v>15</v>
      </c>
      <c r="D11411" s="21" t="s">
        <v>115979</v>
      </c>
      <c r="E11411" s="21" t="s">
        <v>115980</v>
      </c>
      <c r="F11411" s="21" t="s">
        <v>14739</v>
      </c>
      <c r="G11411" s="22">
        <v>10</v>
      </c>
      <c r="H11411" s="22">
        <v>0</v>
      </c>
      <c r="I11411" s="22">
        <v>0</v>
      </c>
      <c r="J11411" s="21" t="s">
        <v>131115</v>
      </c>
    </row>
    <row r="11412" spans="1:10" ht="32" customHeight="1">
      <c r="A11412" s="19" t="s">
        <v>131117</v>
      </c>
      <c r="B11412" s="24">
        <v>18</v>
      </c>
      <c r="C11412" s="22">
        <v>15</v>
      </c>
      <c r="D11412" s="21" t="s">
        <v>115979</v>
      </c>
      <c r="E11412" s="21" t="s">
        <v>115980</v>
      </c>
      <c r="F11412" s="21" t="s">
        <v>14739</v>
      </c>
      <c r="G11412" s="22">
        <v>10</v>
      </c>
      <c r="H11412" s="22">
        <v>0</v>
      </c>
      <c r="I11412" s="22">
        <v>0</v>
      </c>
      <c r="J11412" s="21" t="s">
        <v>131115</v>
      </c>
    </row>
    <row r="11413" spans="1:10" ht="32" customHeight="1">
      <c r="A11413" s="19" t="s">
        <v>131118</v>
      </c>
      <c r="B11413" s="24">
        <v>27</v>
      </c>
      <c r="C11413" s="22">
        <v>15</v>
      </c>
      <c r="D11413" s="21" t="s">
        <v>102884</v>
      </c>
      <c r="E11413" s="21" t="s">
        <v>102885</v>
      </c>
      <c r="F11413" s="21" t="s">
        <v>101522</v>
      </c>
      <c r="G11413" s="22">
        <v>10</v>
      </c>
      <c r="H11413" s="22">
        <v>0</v>
      </c>
      <c r="I11413" s="22">
        <v>0</v>
      </c>
      <c r="J11413" s="21" t="s">
        <v>102886</v>
      </c>
    </row>
    <row r="11414" spans="1:10" ht="32" customHeight="1">
      <c r="A11414" s="19" t="s">
        <v>131119</v>
      </c>
      <c r="B11414" s="24">
        <v>13</v>
      </c>
      <c r="C11414" s="22">
        <v>15</v>
      </c>
      <c r="D11414" s="21" t="s">
        <v>131120</v>
      </c>
      <c r="E11414" s="21" t="s">
        <v>131121</v>
      </c>
      <c r="F11414" s="21" t="s">
        <v>101554</v>
      </c>
      <c r="G11414" s="22">
        <v>10</v>
      </c>
      <c r="H11414" s="22">
        <v>0</v>
      </c>
      <c r="I11414" s="22">
        <v>0</v>
      </c>
      <c r="J11414" s="21" t="s">
        <v>131122</v>
      </c>
    </row>
    <row r="11415" spans="1:10" ht="32" customHeight="1">
      <c r="A11415" s="19" t="s">
        <v>131123</v>
      </c>
      <c r="B11415" s="24">
        <v>21</v>
      </c>
      <c r="C11415" s="22">
        <v>25</v>
      </c>
      <c r="D11415" s="21" t="s">
        <v>131124</v>
      </c>
      <c r="E11415" s="21" t="s">
        <v>131125</v>
      </c>
      <c r="F11415" s="21" t="s">
        <v>14743</v>
      </c>
      <c r="G11415" s="22">
        <v>4</v>
      </c>
      <c r="H11415" s="22">
        <v>17</v>
      </c>
      <c r="I11415" s="22">
        <v>33</v>
      </c>
      <c r="J11415" s="21" t="s">
        <v>131126</v>
      </c>
    </row>
    <row r="11416" spans="1:10" ht="32" customHeight="1">
      <c r="A11416" s="19" t="s">
        <v>131127</v>
      </c>
      <c r="B11416" s="24">
        <v>16</v>
      </c>
      <c r="C11416" s="22">
        <v>22</v>
      </c>
      <c r="D11416" s="21" t="s">
        <v>131128</v>
      </c>
      <c r="E11416" s="21" t="s">
        <v>131129</v>
      </c>
      <c r="F11416" s="21" t="s">
        <v>101689</v>
      </c>
      <c r="G11416" s="22">
        <v>6</v>
      </c>
      <c r="H11416" s="22">
        <v>12</v>
      </c>
      <c r="I11416" s="22">
        <v>25</v>
      </c>
      <c r="J11416" s="21" t="s">
        <v>131130</v>
      </c>
    </row>
    <row r="11417" spans="1:10" ht="32" customHeight="1">
      <c r="A11417" s="19" t="s">
        <v>131131</v>
      </c>
      <c r="B11417" s="24">
        <v>16</v>
      </c>
      <c r="C11417" s="22">
        <v>18</v>
      </c>
      <c r="D11417" s="21" t="s">
        <v>103650</v>
      </c>
      <c r="E11417" s="21" t="s">
        <v>103651</v>
      </c>
      <c r="F11417" s="21" t="s">
        <v>102144</v>
      </c>
      <c r="G11417" s="22">
        <v>2</v>
      </c>
      <c r="H11417" s="22">
        <v>12</v>
      </c>
      <c r="I11417" s="22">
        <v>23</v>
      </c>
      <c r="J11417" s="21" t="s">
        <v>131132</v>
      </c>
    </row>
    <row r="11418" spans="1:10" ht="32" customHeight="1">
      <c r="A11418" s="19" t="s">
        <v>131133</v>
      </c>
      <c r="B11418" s="24">
        <v>28</v>
      </c>
      <c r="C11418" s="22">
        <v>15</v>
      </c>
      <c r="D11418" s="21" t="s">
        <v>114077</v>
      </c>
      <c r="E11418" s="21" t="s">
        <v>114078</v>
      </c>
      <c r="F11418" s="21" t="s">
        <v>101554</v>
      </c>
      <c r="G11418" s="22">
        <v>10</v>
      </c>
      <c r="H11418" s="22">
        <v>0</v>
      </c>
      <c r="I11418" s="22">
        <v>0</v>
      </c>
      <c r="J11418" s="21" t="s">
        <v>131134</v>
      </c>
    </row>
    <row r="11419" spans="1:10" ht="32" customHeight="1">
      <c r="A11419" s="19" t="s">
        <v>131135</v>
      </c>
      <c r="B11419" s="24">
        <v>30</v>
      </c>
      <c r="C11419" s="22">
        <v>15</v>
      </c>
      <c r="D11419" s="21" t="s">
        <v>103557</v>
      </c>
      <c r="E11419" s="21" t="s">
        <v>103558</v>
      </c>
      <c r="F11419" s="21" t="s">
        <v>14739</v>
      </c>
      <c r="G11419" s="22">
        <v>10</v>
      </c>
      <c r="H11419" s="22">
        <v>0</v>
      </c>
      <c r="I11419" s="22">
        <v>0</v>
      </c>
      <c r="J11419" s="21" t="s">
        <v>103559</v>
      </c>
    </row>
    <row r="11420" spans="1:10" ht="32" customHeight="1">
      <c r="A11420" s="19" t="s">
        <v>131136</v>
      </c>
      <c r="B11420" s="24">
        <v>23</v>
      </c>
      <c r="C11420" s="22">
        <v>15</v>
      </c>
      <c r="D11420" s="21" t="s">
        <v>131137</v>
      </c>
      <c r="E11420" s="21" t="s">
        <v>131138</v>
      </c>
      <c r="F11420" s="21" t="s">
        <v>101554</v>
      </c>
      <c r="G11420" s="22">
        <v>10</v>
      </c>
      <c r="H11420" s="22">
        <v>0</v>
      </c>
      <c r="I11420" s="22">
        <v>0</v>
      </c>
      <c r="J11420" s="21" t="s">
        <v>131139</v>
      </c>
    </row>
    <row r="11421" spans="1:10" ht="32" customHeight="1">
      <c r="A11421" s="19" t="s">
        <v>131140</v>
      </c>
      <c r="B11421" s="24">
        <v>35</v>
      </c>
      <c r="C11421" s="22">
        <v>15</v>
      </c>
      <c r="D11421" s="21" t="s">
        <v>103205</v>
      </c>
      <c r="E11421" s="21" t="s">
        <v>103206</v>
      </c>
      <c r="F11421" s="21" t="s">
        <v>101528</v>
      </c>
      <c r="G11421" s="22">
        <v>10</v>
      </c>
      <c r="H11421" s="22">
        <v>0</v>
      </c>
      <c r="I11421" s="22">
        <v>0</v>
      </c>
      <c r="J11421" s="21" t="s">
        <v>131141</v>
      </c>
    </row>
    <row r="11422" spans="1:10" ht="32" customHeight="1">
      <c r="A11422" s="19" t="s">
        <v>131142</v>
      </c>
      <c r="B11422" s="24">
        <v>26</v>
      </c>
      <c r="C11422" s="22">
        <v>15</v>
      </c>
      <c r="D11422" s="21" t="s">
        <v>108802</v>
      </c>
      <c r="E11422" s="21" t="s">
        <v>108803</v>
      </c>
      <c r="F11422" s="21" t="s">
        <v>14739</v>
      </c>
      <c r="G11422" s="22">
        <v>10</v>
      </c>
      <c r="H11422" s="22">
        <v>0</v>
      </c>
      <c r="I11422" s="22">
        <v>0</v>
      </c>
      <c r="J11422" s="21" t="s">
        <v>108804</v>
      </c>
    </row>
    <row r="11423" spans="1:10" ht="32" customHeight="1">
      <c r="A11423" s="19" t="s">
        <v>131143</v>
      </c>
      <c r="B11423" s="24">
        <v>18</v>
      </c>
      <c r="C11423" s="22">
        <v>15</v>
      </c>
      <c r="D11423" s="21" t="s">
        <v>131144</v>
      </c>
      <c r="E11423" s="21" t="s">
        <v>131145</v>
      </c>
      <c r="F11423" s="21" t="s">
        <v>101563</v>
      </c>
      <c r="G11423" s="22">
        <v>10</v>
      </c>
      <c r="H11423" s="22">
        <v>0</v>
      </c>
      <c r="I11423" s="22">
        <v>0</v>
      </c>
      <c r="J11423" s="21" t="s">
        <v>131146</v>
      </c>
    </row>
    <row r="11424" spans="1:10" ht="32" customHeight="1">
      <c r="A11424" s="19" t="s">
        <v>131147</v>
      </c>
      <c r="B11424" s="24">
        <v>12</v>
      </c>
      <c r="C11424" s="22">
        <v>31</v>
      </c>
      <c r="D11424" s="21" t="s">
        <v>103293</v>
      </c>
      <c r="E11424" s="21" t="s">
        <v>103294</v>
      </c>
      <c r="F11424" s="21" t="s">
        <v>102144</v>
      </c>
      <c r="G11424" s="22">
        <v>1</v>
      </c>
      <c r="H11424" s="22">
        <v>26</v>
      </c>
      <c r="I11424" s="22">
        <v>42</v>
      </c>
      <c r="J11424" s="21" t="s">
        <v>131148</v>
      </c>
    </row>
    <row r="11425" spans="1:10" ht="32" customHeight="1">
      <c r="A11425" s="19" t="s">
        <v>131149</v>
      </c>
      <c r="B11425" s="24">
        <v>24</v>
      </c>
      <c r="C11425" s="22">
        <v>15</v>
      </c>
      <c r="D11425" s="21" t="s">
        <v>131150</v>
      </c>
      <c r="E11425" s="21" t="s">
        <v>131151</v>
      </c>
      <c r="F11425" s="21" t="s">
        <v>14739</v>
      </c>
      <c r="G11425" s="22">
        <v>10</v>
      </c>
      <c r="H11425" s="22">
        <v>0</v>
      </c>
      <c r="I11425" s="22">
        <v>0</v>
      </c>
      <c r="J11425" s="21" t="s">
        <v>131152</v>
      </c>
    </row>
    <row r="11426" spans="1:10" ht="32" customHeight="1">
      <c r="A11426" s="19" t="s">
        <v>131153</v>
      </c>
      <c r="B11426" s="24">
        <v>20</v>
      </c>
      <c r="C11426" s="22">
        <v>15</v>
      </c>
      <c r="D11426" s="21" t="s">
        <v>108454</v>
      </c>
      <c r="E11426" s="21" t="s">
        <v>108455</v>
      </c>
      <c r="F11426" s="21" t="s">
        <v>101528</v>
      </c>
      <c r="G11426" s="22">
        <v>10</v>
      </c>
      <c r="H11426" s="22">
        <v>0</v>
      </c>
      <c r="I11426" s="22">
        <v>0</v>
      </c>
      <c r="J11426" s="21" t="s">
        <v>131154</v>
      </c>
    </row>
    <row r="11427" spans="1:10" ht="32" customHeight="1">
      <c r="A11427" s="19" t="s">
        <v>131155</v>
      </c>
      <c r="B11427" s="24">
        <v>15</v>
      </c>
      <c r="C11427" s="22">
        <v>24</v>
      </c>
      <c r="D11427" s="21" t="s">
        <v>103624</v>
      </c>
      <c r="E11427" s="21" t="s">
        <v>103625</v>
      </c>
      <c r="F11427" s="21" t="s">
        <v>102449</v>
      </c>
      <c r="G11427" s="22">
        <v>10</v>
      </c>
      <c r="H11427" s="22">
        <v>10</v>
      </c>
      <c r="I11427" s="22">
        <v>15</v>
      </c>
      <c r="J11427" s="21" t="s">
        <v>131156</v>
      </c>
    </row>
    <row r="11428" spans="1:10" ht="32" customHeight="1">
      <c r="A11428" s="19" t="s">
        <v>131157</v>
      </c>
      <c r="B11428" s="24">
        <v>15</v>
      </c>
      <c r="C11428" s="22">
        <v>24</v>
      </c>
      <c r="D11428" s="21" t="s">
        <v>103624</v>
      </c>
      <c r="E11428" s="21" t="s">
        <v>103625</v>
      </c>
      <c r="F11428" s="21" t="s">
        <v>102449</v>
      </c>
      <c r="G11428" s="22">
        <v>10</v>
      </c>
      <c r="H11428" s="22">
        <v>10</v>
      </c>
      <c r="I11428" s="22">
        <v>15</v>
      </c>
      <c r="J11428" s="21" t="s">
        <v>131156</v>
      </c>
    </row>
    <row r="11429" spans="1:10" ht="32" customHeight="1">
      <c r="A11429" s="19" t="s">
        <v>131158</v>
      </c>
      <c r="B11429" s="24">
        <v>39</v>
      </c>
      <c r="C11429" s="22">
        <v>23</v>
      </c>
      <c r="D11429" s="21" t="s">
        <v>102042</v>
      </c>
      <c r="E11429" s="21" t="s">
        <v>102043</v>
      </c>
      <c r="F11429" s="21" t="s">
        <v>102001</v>
      </c>
      <c r="G11429" s="22">
        <v>1</v>
      </c>
      <c r="H11429" s="22">
        <v>18</v>
      </c>
      <c r="I11429" s="22">
        <v>28</v>
      </c>
      <c r="J11429" s="21" t="s">
        <v>131159</v>
      </c>
    </row>
    <row r="11430" spans="1:10" ht="32" customHeight="1">
      <c r="A11430" s="19" t="s">
        <v>131160</v>
      </c>
      <c r="B11430" s="24">
        <v>39</v>
      </c>
      <c r="C11430" s="22">
        <v>23</v>
      </c>
      <c r="D11430" s="21" t="s">
        <v>102042</v>
      </c>
      <c r="E11430" s="21" t="s">
        <v>102043</v>
      </c>
      <c r="F11430" s="21" t="s">
        <v>102001</v>
      </c>
      <c r="G11430" s="22">
        <v>1</v>
      </c>
      <c r="H11430" s="22">
        <v>18</v>
      </c>
      <c r="I11430" s="22">
        <v>28</v>
      </c>
      <c r="J11430" s="21" t="s">
        <v>131159</v>
      </c>
    </row>
    <row r="11431" spans="1:10" ht="32" customHeight="1">
      <c r="A11431" s="19" t="s">
        <v>131161</v>
      </c>
      <c r="B11431" s="24">
        <v>39</v>
      </c>
      <c r="C11431" s="22">
        <v>23</v>
      </c>
      <c r="D11431" s="21" t="s">
        <v>102042</v>
      </c>
      <c r="E11431" s="21" t="s">
        <v>102043</v>
      </c>
      <c r="F11431" s="21" t="s">
        <v>102001</v>
      </c>
      <c r="G11431" s="22">
        <v>1</v>
      </c>
      <c r="H11431" s="22">
        <v>18</v>
      </c>
      <c r="I11431" s="22">
        <v>28</v>
      </c>
      <c r="J11431" s="21" t="s">
        <v>131159</v>
      </c>
    </row>
    <row r="11432" spans="1:10" ht="32" customHeight="1">
      <c r="A11432" s="19" t="s">
        <v>131162</v>
      </c>
      <c r="B11432" s="24">
        <v>39</v>
      </c>
      <c r="C11432" s="22">
        <v>23</v>
      </c>
      <c r="D11432" s="21" t="s">
        <v>102042</v>
      </c>
      <c r="E11432" s="21" t="s">
        <v>102043</v>
      </c>
      <c r="F11432" s="21" t="s">
        <v>102001</v>
      </c>
      <c r="G11432" s="22">
        <v>1</v>
      </c>
      <c r="H11432" s="22">
        <v>18</v>
      </c>
      <c r="I11432" s="22">
        <v>28</v>
      </c>
      <c r="J11432" s="21" t="s">
        <v>131159</v>
      </c>
    </row>
    <row r="11433" spans="1:10" ht="20" customHeight="1">
      <c r="A11433" s="27">
        <v>-999</v>
      </c>
      <c r="B11433" s="24">
        <v>-999</v>
      </c>
      <c r="C11433" s="22">
        <v>-999</v>
      </c>
      <c r="D11433" s="22">
        <v>-999</v>
      </c>
      <c r="E11433" s="22">
        <v>-999</v>
      </c>
      <c r="F11433" s="22">
        <v>-999</v>
      </c>
      <c r="G11433" s="22">
        <v>-999</v>
      </c>
      <c r="H11433" s="22">
        <v>-999</v>
      </c>
      <c r="I11433" s="22">
        <v>-999</v>
      </c>
      <c r="J11433" s="22">
        <v>-999</v>
      </c>
    </row>
    <row r="11434" spans="1:10" ht="20" customHeight="1">
      <c r="A11434" s="27">
        <v>-999</v>
      </c>
      <c r="B11434" s="24">
        <v>-999</v>
      </c>
      <c r="C11434" s="22">
        <v>-999</v>
      </c>
      <c r="D11434" s="22">
        <v>-999</v>
      </c>
      <c r="E11434" s="22">
        <v>-999</v>
      </c>
      <c r="F11434" s="22">
        <v>-999</v>
      </c>
      <c r="G11434" s="22">
        <v>-999</v>
      </c>
      <c r="H11434" s="22">
        <v>-999</v>
      </c>
      <c r="I11434" s="22">
        <v>-999</v>
      </c>
      <c r="J11434" s="22">
        <v>-999</v>
      </c>
    </row>
    <row r="11435" spans="1:10" ht="20" customHeight="1">
      <c r="A11435" s="27">
        <v>-999</v>
      </c>
      <c r="B11435" s="24">
        <v>-999</v>
      </c>
      <c r="C11435" s="22">
        <v>-999</v>
      </c>
      <c r="D11435" s="22">
        <v>-999</v>
      </c>
      <c r="E11435" s="22">
        <v>-999</v>
      </c>
      <c r="F11435" s="22">
        <v>-999</v>
      </c>
      <c r="G11435" s="22">
        <v>-999</v>
      </c>
      <c r="H11435" s="22">
        <v>-999</v>
      </c>
      <c r="I11435" s="22">
        <v>-999</v>
      </c>
      <c r="J11435" s="22">
        <v>-999</v>
      </c>
    </row>
    <row r="11436" spans="1:10" ht="32" customHeight="1">
      <c r="A11436" s="19" t="s">
        <v>131163</v>
      </c>
      <c r="B11436" s="24">
        <v>20</v>
      </c>
      <c r="C11436" s="22">
        <v>15</v>
      </c>
      <c r="D11436" s="21" t="s">
        <v>109896</v>
      </c>
      <c r="E11436" s="21" t="s">
        <v>109897</v>
      </c>
      <c r="F11436" s="21" t="s">
        <v>101563</v>
      </c>
      <c r="G11436" s="22">
        <v>10</v>
      </c>
      <c r="H11436" s="22">
        <v>0</v>
      </c>
      <c r="I11436" s="22">
        <v>0</v>
      </c>
      <c r="J11436" s="21" t="s">
        <v>109898</v>
      </c>
    </row>
    <row r="11437" spans="1:10" ht="32" customHeight="1">
      <c r="A11437" s="19" t="s">
        <v>131164</v>
      </c>
      <c r="B11437" s="24">
        <v>48</v>
      </c>
      <c r="C11437" s="22">
        <v>15</v>
      </c>
      <c r="D11437" s="21" t="s">
        <v>131165</v>
      </c>
      <c r="E11437" s="21" t="s">
        <v>131166</v>
      </c>
      <c r="F11437" s="21" t="s">
        <v>101554</v>
      </c>
      <c r="G11437" s="22">
        <v>10</v>
      </c>
      <c r="H11437" s="22">
        <v>0</v>
      </c>
      <c r="I11437" s="22">
        <v>0</v>
      </c>
      <c r="J11437" s="21" t="s">
        <v>131167</v>
      </c>
    </row>
    <row r="11438" spans="1:10" ht="32" customHeight="1">
      <c r="A11438" s="19" t="s">
        <v>131168</v>
      </c>
      <c r="B11438" s="24">
        <v>22</v>
      </c>
      <c r="C11438" s="22">
        <v>20</v>
      </c>
      <c r="D11438" s="21" t="s">
        <v>131169</v>
      </c>
      <c r="E11438" s="21" t="s">
        <v>131170</v>
      </c>
      <c r="F11438" s="21" t="s">
        <v>101554</v>
      </c>
      <c r="G11438" s="22">
        <v>1</v>
      </c>
      <c r="H11438" s="22">
        <v>6</v>
      </c>
      <c r="I11438" s="22">
        <v>13</v>
      </c>
      <c r="J11438" s="21" t="s">
        <v>131171</v>
      </c>
    </row>
    <row r="11439" spans="1:10" ht="32" customHeight="1">
      <c r="A11439" s="19" t="s">
        <v>131172</v>
      </c>
      <c r="B11439" s="24">
        <v>25</v>
      </c>
      <c r="C11439" s="22">
        <v>19</v>
      </c>
      <c r="D11439" s="21" t="s">
        <v>131173</v>
      </c>
      <c r="E11439" s="21" t="s">
        <v>131174</v>
      </c>
      <c r="F11439" s="21" t="s">
        <v>101787</v>
      </c>
      <c r="G11439" s="22">
        <v>1</v>
      </c>
      <c r="H11439" s="22">
        <v>14</v>
      </c>
      <c r="I11439" s="22">
        <v>27</v>
      </c>
      <c r="J11439" s="21" t="s">
        <v>131175</v>
      </c>
    </row>
    <row r="11440" spans="1:10" ht="32" customHeight="1">
      <c r="A11440" s="19" t="s">
        <v>131176</v>
      </c>
      <c r="B11440" s="24">
        <v>20</v>
      </c>
      <c r="C11440" s="22">
        <v>38</v>
      </c>
      <c r="D11440" s="21" t="s">
        <v>131177</v>
      </c>
      <c r="E11440" s="21" t="s">
        <v>131178</v>
      </c>
      <c r="F11440" s="21" t="s">
        <v>101533</v>
      </c>
      <c r="G11440" s="22">
        <v>7</v>
      </c>
      <c r="H11440" s="22">
        <v>9</v>
      </c>
      <c r="I11440" s="22">
        <v>12</v>
      </c>
      <c r="J11440" s="21" t="s">
        <v>131179</v>
      </c>
    </row>
    <row r="11441" spans="1:10" ht="32" customHeight="1">
      <c r="A11441" s="19" t="s">
        <v>131180</v>
      </c>
      <c r="B11441" s="24">
        <v>16</v>
      </c>
      <c r="C11441" s="22">
        <v>22</v>
      </c>
      <c r="D11441" s="21" t="s">
        <v>115900</v>
      </c>
      <c r="E11441" s="21" t="s">
        <v>115901</v>
      </c>
      <c r="F11441" s="21" t="s">
        <v>104448</v>
      </c>
      <c r="G11441" s="22">
        <v>6</v>
      </c>
      <c r="H11441" s="22">
        <v>12</v>
      </c>
      <c r="I11441" s="22">
        <v>19</v>
      </c>
      <c r="J11441" s="21" t="s">
        <v>131181</v>
      </c>
    </row>
    <row r="11442" spans="1:10" ht="32" customHeight="1">
      <c r="A11442" s="19" t="s">
        <v>131182</v>
      </c>
      <c r="B11442" s="24">
        <v>18</v>
      </c>
      <c r="C11442" s="22">
        <v>22</v>
      </c>
      <c r="D11442" s="21" t="s">
        <v>112319</v>
      </c>
      <c r="E11442" s="21" t="s">
        <v>112320</v>
      </c>
      <c r="F11442" s="21" t="s">
        <v>102559</v>
      </c>
      <c r="G11442" s="22">
        <v>7</v>
      </c>
      <c r="H11442" s="22">
        <v>11</v>
      </c>
      <c r="I11442" s="22">
        <v>27</v>
      </c>
      <c r="J11442" s="21" t="s">
        <v>131183</v>
      </c>
    </row>
    <row r="11443" spans="1:10" ht="32" customHeight="1">
      <c r="A11443" s="19" t="s">
        <v>131184</v>
      </c>
      <c r="B11443" s="24">
        <v>26</v>
      </c>
      <c r="C11443" s="22">
        <v>15</v>
      </c>
      <c r="D11443" s="21" t="s">
        <v>102379</v>
      </c>
      <c r="E11443" s="21" t="s">
        <v>102380</v>
      </c>
      <c r="F11443" s="21" t="s">
        <v>14739</v>
      </c>
      <c r="G11443" s="22">
        <v>10</v>
      </c>
      <c r="H11443" s="22">
        <v>0</v>
      </c>
      <c r="I11443" s="22">
        <v>0</v>
      </c>
      <c r="J11443" s="21" t="s">
        <v>102381</v>
      </c>
    </row>
    <row r="11444" spans="1:10" ht="32" customHeight="1">
      <c r="A11444" s="19" t="s">
        <v>131185</v>
      </c>
      <c r="B11444" s="24">
        <v>13</v>
      </c>
      <c r="C11444" s="22">
        <v>20</v>
      </c>
      <c r="D11444" s="21" t="s">
        <v>131186</v>
      </c>
      <c r="E11444" s="21" t="s">
        <v>131187</v>
      </c>
      <c r="F11444" s="21" t="s">
        <v>101568</v>
      </c>
      <c r="G11444" s="22">
        <v>3</v>
      </c>
      <c r="H11444" s="22">
        <v>13</v>
      </c>
      <c r="I11444" s="22">
        <v>23</v>
      </c>
      <c r="J11444" s="21" t="s">
        <v>131188</v>
      </c>
    </row>
    <row r="11445" spans="1:10" ht="20" customHeight="1">
      <c r="A11445" s="27">
        <v>-999</v>
      </c>
      <c r="B11445" s="24">
        <v>-999</v>
      </c>
      <c r="C11445" s="22">
        <v>-999</v>
      </c>
      <c r="D11445" s="22">
        <v>-999</v>
      </c>
      <c r="E11445" s="22">
        <v>-999</v>
      </c>
      <c r="F11445" s="22">
        <v>-999</v>
      </c>
      <c r="G11445" s="22">
        <v>-999</v>
      </c>
      <c r="H11445" s="22">
        <v>-999</v>
      </c>
      <c r="I11445" s="22">
        <v>-999</v>
      </c>
      <c r="J11445" s="22">
        <v>-999</v>
      </c>
    </row>
    <row r="11446" spans="1:10" ht="32" customHeight="1">
      <c r="A11446" s="19" t="s">
        <v>131189</v>
      </c>
      <c r="B11446" s="24">
        <v>41</v>
      </c>
      <c r="C11446" s="22">
        <v>26</v>
      </c>
      <c r="D11446" s="21" t="s">
        <v>120137</v>
      </c>
      <c r="E11446" s="21" t="s">
        <v>120138</v>
      </c>
      <c r="F11446" s="21" t="s">
        <v>101543</v>
      </c>
      <c r="G11446" s="22">
        <v>9</v>
      </c>
      <c r="H11446" s="22">
        <v>6</v>
      </c>
      <c r="I11446" s="22">
        <v>13</v>
      </c>
      <c r="J11446" s="21" t="s">
        <v>131190</v>
      </c>
    </row>
    <row r="11447" spans="1:10" ht="32" customHeight="1">
      <c r="A11447" s="19" t="s">
        <v>131191</v>
      </c>
      <c r="B11447" s="24">
        <v>12</v>
      </c>
      <c r="C11447" s="22">
        <v>15</v>
      </c>
      <c r="D11447" s="21" t="s">
        <v>112984</v>
      </c>
      <c r="E11447" s="21" t="s">
        <v>112985</v>
      </c>
      <c r="F11447" s="21" t="s">
        <v>101528</v>
      </c>
      <c r="G11447" s="22">
        <v>10</v>
      </c>
      <c r="H11447" s="22">
        <v>0</v>
      </c>
      <c r="I11447" s="22">
        <v>0</v>
      </c>
      <c r="J11447" s="21" t="s">
        <v>131192</v>
      </c>
    </row>
    <row r="11448" spans="1:10" ht="32" customHeight="1">
      <c r="A11448" s="19" t="s">
        <v>131193</v>
      </c>
      <c r="B11448" s="24">
        <v>20</v>
      </c>
      <c r="C11448" s="22">
        <v>15</v>
      </c>
      <c r="D11448" s="21" t="s">
        <v>109524</v>
      </c>
      <c r="E11448" s="21" t="s">
        <v>109525</v>
      </c>
      <c r="F11448" s="21" t="s">
        <v>14739</v>
      </c>
      <c r="G11448" s="22">
        <v>10</v>
      </c>
      <c r="H11448" s="22">
        <v>0</v>
      </c>
      <c r="I11448" s="22">
        <v>0</v>
      </c>
      <c r="J11448" s="21" t="s">
        <v>131194</v>
      </c>
    </row>
    <row r="11449" spans="1:10" ht="32" customHeight="1">
      <c r="A11449" s="19" t="s">
        <v>131195</v>
      </c>
      <c r="B11449" s="24">
        <v>23</v>
      </c>
      <c r="C11449" s="22">
        <v>41</v>
      </c>
      <c r="D11449" s="21" t="s">
        <v>106773</v>
      </c>
      <c r="E11449" s="21" t="s">
        <v>106774</v>
      </c>
      <c r="F11449" s="21" t="s">
        <v>101543</v>
      </c>
      <c r="G11449" s="22">
        <v>9</v>
      </c>
      <c r="H11449" s="22">
        <v>18</v>
      </c>
      <c r="I11449" s="22">
        <v>25</v>
      </c>
      <c r="J11449" s="21" t="s">
        <v>131196</v>
      </c>
    </row>
    <row r="11450" spans="1:10" ht="32" customHeight="1">
      <c r="A11450" s="19" t="s">
        <v>131197</v>
      </c>
      <c r="B11450" s="24">
        <v>20</v>
      </c>
      <c r="C11450" s="22">
        <v>15</v>
      </c>
      <c r="D11450" s="21" t="s">
        <v>104003</v>
      </c>
      <c r="E11450" s="21" t="s">
        <v>104004</v>
      </c>
      <c r="F11450" s="21" t="s">
        <v>101628</v>
      </c>
      <c r="G11450" s="22">
        <v>1</v>
      </c>
      <c r="H11450" s="22">
        <v>9</v>
      </c>
      <c r="I11450" s="22">
        <v>22</v>
      </c>
      <c r="J11450" s="21" t="s">
        <v>131198</v>
      </c>
    </row>
    <row r="11451" spans="1:10" ht="32" customHeight="1">
      <c r="A11451" s="19" t="s">
        <v>131199</v>
      </c>
      <c r="B11451" s="24">
        <v>21</v>
      </c>
      <c r="C11451" s="22">
        <v>16</v>
      </c>
      <c r="D11451" s="21" t="s">
        <v>103784</v>
      </c>
      <c r="E11451" s="21" t="s">
        <v>103785</v>
      </c>
      <c r="F11451" s="21" t="s">
        <v>101533</v>
      </c>
      <c r="G11451" s="22">
        <v>6</v>
      </c>
      <c r="H11451" s="22">
        <v>6</v>
      </c>
      <c r="I11451" s="22">
        <v>13</v>
      </c>
      <c r="J11451" s="21" t="s">
        <v>131200</v>
      </c>
    </row>
    <row r="11452" spans="1:10" ht="32" customHeight="1">
      <c r="A11452" s="19" t="s">
        <v>131201</v>
      </c>
      <c r="B11452" s="24">
        <v>48</v>
      </c>
      <c r="C11452" s="22">
        <v>54</v>
      </c>
      <c r="D11452" s="21" t="s">
        <v>110434</v>
      </c>
      <c r="E11452" s="21" t="s">
        <v>110435</v>
      </c>
      <c r="F11452" s="21" t="s">
        <v>101749</v>
      </c>
      <c r="G11452" s="22">
        <v>6</v>
      </c>
      <c r="H11452" s="22">
        <v>13</v>
      </c>
      <c r="I11452" s="22">
        <v>20</v>
      </c>
      <c r="J11452" s="21" t="s">
        <v>131202</v>
      </c>
    </row>
    <row r="11453" spans="1:10" ht="32" customHeight="1">
      <c r="A11453" s="19" t="s">
        <v>131203</v>
      </c>
      <c r="B11453" s="24">
        <v>38</v>
      </c>
      <c r="C11453" s="22">
        <v>15</v>
      </c>
      <c r="D11453" s="21" t="s">
        <v>114250</v>
      </c>
      <c r="E11453" s="21" t="s">
        <v>114251</v>
      </c>
      <c r="F11453" s="21" t="s">
        <v>101563</v>
      </c>
      <c r="G11453" s="22">
        <v>10</v>
      </c>
      <c r="H11453" s="22">
        <v>0</v>
      </c>
      <c r="I11453" s="22">
        <v>0</v>
      </c>
      <c r="J11453" s="21" t="s">
        <v>131204</v>
      </c>
    </row>
    <row r="11454" spans="1:10" ht="32" customHeight="1">
      <c r="A11454" s="19" t="s">
        <v>131205</v>
      </c>
      <c r="B11454" s="24">
        <v>21</v>
      </c>
      <c r="C11454" s="22">
        <v>28</v>
      </c>
      <c r="D11454" s="21" t="s">
        <v>120844</v>
      </c>
      <c r="E11454" s="21" t="s">
        <v>120845</v>
      </c>
      <c r="F11454" s="21" t="s">
        <v>104397</v>
      </c>
      <c r="G11454" s="22">
        <v>7</v>
      </c>
      <c r="H11454" s="22">
        <v>17</v>
      </c>
      <c r="I11454" s="22">
        <v>35</v>
      </c>
      <c r="J11454" s="21" t="s">
        <v>131206</v>
      </c>
    </row>
    <row r="11455" spans="1:10" ht="32" customHeight="1">
      <c r="A11455" s="19" t="s">
        <v>131207</v>
      </c>
      <c r="B11455" s="24">
        <v>23</v>
      </c>
      <c r="C11455" s="22">
        <v>15</v>
      </c>
      <c r="D11455" s="21" t="s">
        <v>131208</v>
      </c>
      <c r="E11455" s="21" t="s">
        <v>131209</v>
      </c>
      <c r="F11455" s="21" t="s">
        <v>101554</v>
      </c>
      <c r="G11455" s="22">
        <v>10</v>
      </c>
      <c r="H11455" s="22">
        <v>0</v>
      </c>
      <c r="I11455" s="22">
        <v>0</v>
      </c>
      <c r="J11455" s="21" t="s">
        <v>131210</v>
      </c>
    </row>
    <row r="11456" spans="1:10" ht="32" customHeight="1">
      <c r="A11456" s="19" t="s">
        <v>131211</v>
      </c>
      <c r="B11456" s="24">
        <v>22</v>
      </c>
      <c r="C11456" s="22">
        <v>26</v>
      </c>
      <c r="D11456" s="21" t="s">
        <v>131212</v>
      </c>
      <c r="E11456" s="21" t="s">
        <v>131213</v>
      </c>
      <c r="F11456" s="21" t="s">
        <v>101543</v>
      </c>
      <c r="G11456" s="22">
        <v>6</v>
      </c>
      <c r="H11456" s="22">
        <v>16</v>
      </c>
      <c r="I11456" s="22">
        <v>23</v>
      </c>
      <c r="J11456" s="21" t="s">
        <v>131214</v>
      </c>
    </row>
    <row r="11457" spans="1:10" ht="32" customHeight="1">
      <c r="A11457" s="19" t="s">
        <v>131215</v>
      </c>
      <c r="B11457" s="24">
        <v>20</v>
      </c>
      <c r="C11457" s="22">
        <v>28</v>
      </c>
      <c r="D11457" s="21" t="s">
        <v>116045</v>
      </c>
      <c r="E11457" s="21" t="s">
        <v>116046</v>
      </c>
      <c r="F11457" s="21" t="s">
        <v>103946</v>
      </c>
      <c r="G11457" s="22">
        <v>9</v>
      </c>
      <c r="H11457" s="22">
        <v>15</v>
      </c>
      <c r="I11457" s="22">
        <v>22</v>
      </c>
      <c r="J11457" s="21" t="s">
        <v>131216</v>
      </c>
    </row>
    <row r="11458" spans="1:10" ht="32" customHeight="1">
      <c r="A11458" s="19" t="s">
        <v>131217</v>
      </c>
      <c r="B11458" s="24">
        <v>20</v>
      </c>
      <c r="C11458" s="22">
        <v>26</v>
      </c>
      <c r="D11458" s="21" t="s">
        <v>121670</v>
      </c>
      <c r="E11458" s="21" t="s">
        <v>121671</v>
      </c>
      <c r="F11458" s="21" t="s">
        <v>102026</v>
      </c>
      <c r="G11458" s="22">
        <v>6</v>
      </c>
      <c r="H11458" s="22">
        <v>16</v>
      </c>
      <c r="I11458" s="22">
        <v>28</v>
      </c>
      <c r="J11458" s="21" t="s">
        <v>131218</v>
      </c>
    </row>
    <row r="11459" spans="1:10" ht="32" customHeight="1">
      <c r="A11459" s="19" t="s">
        <v>131219</v>
      </c>
      <c r="B11459" s="24">
        <v>28</v>
      </c>
      <c r="C11459" s="22">
        <v>15</v>
      </c>
      <c r="D11459" s="21" t="s">
        <v>131220</v>
      </c>
      <c r="E11459" s="21" t="s">
        <v>131221</v>
      </c>
      <c r="F11459" s="21" t="s">
        <v>101563</v>
      </c>
      <c r="G11459" s="22">
        <v>10</v>
      </c>
      <c r="H11459" s="22">
        <v>0</v>
      </c>
      <c r="I11459" s="22">
        <v>0</v>
      </c>
      <c r="J11459" s="21" t="s">
        <v>131222</v>
      </c>
    </row>
    <row r="11460" spans="1:10" ht="32" customHeight="1">
      <c r="A11460" s="19" t="s">
        <v>131223</v>
      </c>
      <c r="B11460" s="24">
        <v>14</v>
      </c>
      <c r="C11460" s="22">
        <v>22</v>
      </c>
      <c r="D11460" s="21" t="s">
        <v>101552</v>
      </c>
      <c r="E11460" s="21" t="s">
        <v>101553</v>
      </c>
      <c r="F11460" s="21" t="s">
        <v>101538</v>
      </c>
      <c r="G11460" s="22">
        <v>2</v>
      </c>
      <c r="H11460" s="22">
        <v>16</v>
      </c>
      <c r="I11460" s="22">
        <v>28</v>
      </c>
      <c r="J11460" s="21" t="s">
        <v>131224</v>
      </c>
    </row>
    <row r="11461" spans="1:10" ht="32" customHeight="1">
      <c r="A11461" s="19" t="s">
        <v>131225</v>
      </c>
      <c r="B11461" s="24">
        <v>18</v>
      </c>
      <c r="C11461" s="22">
        <v>15</v>
      </c>
      <c r="D11461" s="21" t="s">
        <v>114698</v>
      </c>
      <c r="E11461" s="21" t="s">
        <v>114699</v>
      </c>
      <c r="F11461" s="21" t="s">
        <v>14739</v>
      </c>
      <c r="G11461" s="22">
        <v>10</v>
      </c>
      <c r="H11461" s="22">
        <v>0</v>
      </c>
      <c r="I11461" s="22">
        <v>0</v>
      </c>
      <c r="J11461" s="21" t="s">
        <v>131226</v>
      </c>
    </row>
    <row r="11462" spans="1:10" ht="32" customHeight="1">
      <c r="A11462" s="19" t="s">
        <v>131227</v>
      </c>
      <c r="B11462" s="24">
        <v>21</v>
      </c>
      <c r="C11462" s="22">
        <v>15</v>
      </c>
      <c r="D11462" s="21" t="s">
        <v>131228</v>
      </c>
      <c r="E11462" s="21" t="s">
        <v>131229</v>
      </c>
      <c r="F11462" s="21" t="s">
        <v>101528</v>
      </c>
      <c r="G11462" s="22">
        <v>10</v>
      </c>
      <c r="H11462" s="22">
        <v>0</v>
      </c>
      <c r="I11462" s="22">
        <v>0</v>
      </c>
      <c r="J11462" s="21" t="s">
        <v>131230</v>
      </c>
    </row>
    <row r="11463" spans="1:10" ht="32" customHeight="1">
      <c r="A11463" s="19" t="s">
        <v>131231</v>
      </c>
      <c r="B11463" s="24">
        <v>13</v>
      </c>
      <c r="C11463" s="22">
        <v>15</v>
      </c>
      <c r="D11463" s="21" t="s">
        <v>131232</v>
      </c>
      <c r="E11463" s="21" t="s">
        <v>131233</v>
      </c>
      <c r="F11463" s="21" t="s">
        <v>101727</v>
      </c>
      <c r="G11463" s="22">
        <v>10</v>
      </c>
      <c r="H11463" s="22">
        <v>0</v>
      </c>
      <c r="I11463" s="22">
        <v>0</v>
      </c>
      <c r="J11463" s="21" t="s">
        <v>131234</v>
      </c>
    </row>
    <row r="11464" spans="1:10" ht="32" customHeight="1">
      <c r="A11464" s="19" t="s">
        <v>131235</v>
      </c>
      <c r="B11464" s="24">
        <v>39</v>
      </c>
      <c r="C11464" s="22">
        <v>33</v>
      </c>
      <c r="D11464" s="21" t="s">
        <v>116450</v>
      </c>
      <c r="E11464" s="21" t="s">
        <v>116451</v>
      </c>
      <c r="F11464" s="21" t="s">
        <v>103690</v>
      </c>
      <c r="G11464" s="22">
        <v>3</v>
      </c>
      <c r="H11464" s="22">
        <v>16</v>
      </c>
      <c r="I11464" s="22">
        <v>25</v>
      </c>
      <c r="J11464" s="21" t="s">
        <v>131236</v>
      </c>
    </row>
    <row r="11465" spans="1:10" ht="32" customHeight="1">
      <c r="A11465" s="19" t="s">
        <v>131237</v>
      </c>
      <c r="B11465" s="24">
        <v>18</v>
      </c>
      <c r="C11465" s="22">
        <v>15</v>
      </c>
      <c r="D11465" s="21" t="s">
        <v>104120</v>
      </c>
      <c r="E11465" s="21" t="s">
        <v>104121</v>
      </c>
      <c r="F11465" s="21" t="s">
        <v>101528</v>
      </c>
      <c r="G11465" s="22">
        <v>10</v>
      </c>
      <c r="H11465" s="22">
        <v>0</v>
      </c>
      <c r="I11465" s="22">
        <v>0</v>
      </c>
      <c r="J11465" s="21" t="s">
        <v>131238</v>
      </c>
    </row>
    <row r="11466" spans="1:10" ht="32" customHeight="1">
      <c r="A11466" s="19" t="s">
        <v>131239</v>
      </c>
      <c r="B11466" s="24">
        <v>18</v>
      </c>
      <c r="C11466" s="22">
        <v>15</v>
      </c>
      <c r="D11466" s="21" t="s">
        <v>104120</v>
      </c>
      <c r="E11466" s="21" t="s">
        <v>104121</v>
      </c>
      <c r="F11466" s="21" t="s">
        <v>101528</v>
      </c>
      <c r="G11466" s="22">
        <v>10</v>
      </c>
      <c r="H11466" s="22">
        <v>0</v>
      </c>
      <c r="I11466" s="22">
        <v>0</v>
      </c>
      <c r="J11466" s="21" t="s">
        <v>131238</v>
      </c>
    </row>
    <row r="11467" spans="1:10" ht="32" customHeight="1">
      <c r="A11467" s="19" t="s">
        <v>131240</v>
      </c>
      <c r="B11467" s="24">
        <v>12</v>
      </c>
      <c r="C11467" s="22">
        <v>15</v>
      </c>
      <c r="D11467" s="21" t="s">
        <v>114331</v>
      </c>
      <c r="E11467" s="21" t="s">
        <v>114332</v>
      </c>
      <c r="F11467" s="21" t="s">
        <v>101528</v>
      </c>
      <c r="G11467" s="22">
        <v>10</v>
      </c>
      <c r="H11467" s="22">
        <v>0</v>
      </c>
      <c r="I11467" s="22">
        <v>0</v>
      </c>
      <c r="J11467" s="21" t="s">
        <v>131241</v>
      </c>
    </row>
    <row r="11468" spans="1:10" ht="32" customHeight="1">
      <c r="A11468" s="19" t="s">
        <v>131242</v>
      </c>
      <c r="B11468" s="24">
        <v>12</v>
      </c>
      <c r="C11468" s="22">
        <v>15</v>
      </c>
      <c r="D11468" s="21" t="s">
        <v>114331</v>
      </c>
      <c r="E11468" s="21" t="s">
        <v>114332</v>
      </c>
      <c r="F11468" s="21" t="s">
        <v>101528</v>
      </c>
      <c r="G11468" s="22">
        <v>10</v>
      </c>
      <c r="H11468" s="22">
        <v>0</v>
      </c>
      <c r="I11468" s="22">
        <v>0</v>
      </c>
      <c r="J11468" s="21" t="s">
        <v>131241</v>
      </c>
    </row>
    <row r="11469" spans="1:10" ht="32" customHeight="1">
      <c r="A11469" s="19" t="s">
        <v>131243</v>
      </c>
      <c r="B11469" s="24">
        <v>31</v>
      </c>
      <c r="C11469" s="22">
        <v>15</v>
      </c>
      <c r="D11469" s="21" t="s">
        <v>128099</v>
      </c>
      <c r="E11469" s="21" t="s">
        <v>128100</v>
      </c>
      <c r="F11469" s="21" t="s">
        <v>101563</v>
      </c>
      <c r="G11469" s="22">
        <v>10</v>
      </c>
      <c r="H11469" s="22">
        <v>0</v>
      </c>
      <c r="I11469" s="22">
        <v>0</v>
      </c>
      <c r="J11469" s="21" t="s">
        <v>131244</v>
      </c>
    </row>
    <row r="11470" spans="1:10" ht="20" customHeight="1">
      <c r="A11470" s="27">
        <v>-999</v>
      </c>
      <c r="B11470" s="24">
        <v>-999</v>
      </c>
      <c r="C11470" s="22">
        <v>-999</v>
      </c>
      <c r="D11470" s="22">
        <v>-999</v>
      </c>
      <c r="E11470" s="22">
        <v>-999</v>
      </c>
      <c r="F11470" s="22">
        <v>-999</v>
      </c>
      <c r="G11470" s="22">
        <v>-999</v>
      </c>
      <c r="H11470" s="22">
        <v>-999</v>
      </c>
      <c r="I11470" s="22">
        <v>-999</v>
      </c>
      <c r="J11470" s="22">
        <v>-999</v>
      </c>
    </row>
    <row r="11471" spans="1:10" ht="32" customHeight="1">
      <c r="A11471" s="19" t="s">
        <v>131245</v>
      </c>
      <c r="B11471" s="24">
        <v>29</v>
      </c>
      <c r="C11471" s="22">
        <v>15</v>
      </c>
      <c r="D11471" s="21" t="s">
        <v>111236</v>
      </c>
      <c r="E11471" s="21" t="s">
        <v>111237</v>
      </c>
      <c r="F11471" s="21" t="s">
        <v>14739</v>
      </c>
      <c r="G11471" s="22">
        <v>10</v>
      </c>
      <c r="H11471" s="22">
        <v>0</v>
      </c>
      <c r="I11471" s="22">
        <v>0</v>
      </c>
      <c r="J11471" s="21" t="s">
        <v>131246</v>
      </c>
    </row>
    <row r="11472" spans="1:10" ht="44" customHeight="1">
      <c r="A11472" s="19" t="s">
        <v>131247</v>
      </c>
      <c r="B11472" s="24">
        <v>17</v>
      </c>
      <c r="C11472" s="22">
        <v>15</v>
      </c>
      <c r="D11472" s="21" t="s">
        <v>102776</v>
      </c>
      <c r="E11472" s="21" t="s">
        <v>102777</v>
      </c>
      <c r="F11472" s="21" t="s">
        <v>101554</v>
      </c>
      <c r="G11472" s="22">
        <v>10</v>
      </c>
      <c r="H11472" s="22">
        <v>0</v>
      </c>
      <c r="I11472" s="22">
        <v>0</v>
      </c>
      <c r="J11472" s="21" t="s">
        <v>102778</v>
      </c>
    </row>
    <row r="11473" spans="1:10" ht="32" customHeight="1">
      <c r="A11473" s="19" t="s">
        <v>131248</v>
      </c>
      <c r="B11473" s="24">
        <v>13</v>
      </c>
      <c r="C11473" s="22">
        <v>15</v>
      </c>
      <c r="D11473" s="21" t="s">
        <v>131249</v>
      </c>
      <c r="E11473" s="21" t="s">
        <v>131250</v>
      </c>
      <c r="F11473" s="21" t="s">
        <v>14739</v>
      </c>
      <c r="G11473" s="22">
        <v>10</v>
      </c>
      <c r="H11473" s="22">
        <v>0</v>
      </c>
      <c r="I11473" s="22">
        <v>0</v>
      </c>
      <c r="J11473" s="21" t="s">
        <v>131251</v>
      </c>
    </row>
    <row r="11474" spans="1:10" ht="32" customHeight="1">
      <c r="A11474" s="19" t="s">
        <v>131252</v>
      </c>
      <c r="B11474" s="24">
        <v>28</v>
      </c>
      <c r="C11474" s="22">
        <v>15</v>
      </c>
      <c r="D11474" s="21" t="s">
        <v>102112</v>
      </c>
      <c r="E11474" s="21" t="s">
        <v>102113</v>
      </c>
      <c r="F11474" s="21" t="s">
        <v>101563</v>
      </c>
      <c r="G11474" s="22">
        <v>10</v>
      </c>
      <c r="H11474" s="22">
        <v>0</v>
      </c>
      <c r="I11474" s="22">
        <v>0</v>
      </c>
      <c r="J11474" s="21" t="s">
        <v>131253</v>
      </c>
    </row>
    <row r="11475" spans="1:10" ht="32" customHeight="1">
      <c r="A11475" s="19" t="s">
        <v>131254</v>
      </c>
      <c r="B11475" s="24">
        <v>47</v>
      </c>
      <c r="C11475" s="22">
        <v>16</v>
      </c>
      <c r="D11475" s="21" t="s">
        <v>115511</v>
      </c>
      <c r="E11475" s="21" t="s">
        <v>115512</v>
      </c>
      <c r="F11475" s="21" t="s">
        <v>101533</v>
      </c>
      <c r="G11475" s="22">
        <v>6</v>
      </c>
      <c r="H11475" s="22">
        <v>6</v>
      </c>
      <c r="I11475" s="22">
        <v>18</v>
      </c>
      <c r="J11475" s="21" t="s">
        <v>131255</v>
      </c>
    </row>
    <row r="11476" spans="1:10" ht="32" customHeight="1">
      <c r="A11476" s="19" t="s">
        <v>131256</v>
      </c>
      <c r="B11476" s="24">
        <v>31</v>
      </c>
      <c r="C11476" s="22">
        <v>15</v>
      </c>
      <c r="D11476" s="21" t="s">
        <v>104735</v>
      </c>
      <c r="E11476" s="21" t="s">
        <v>104736</v>
      </c>
      <c r="F11476" s="21" t="s">
        <v>101694</v>
      </c>
      <c r="G11476" s="22">
        <v>10</v>
      </c>
      <c r="H11476" s="22">
        <v>0</v>
      </c>
      <c r="I11476" s="22">
        <v>0</v>
      </c>
      <c r="J11476" s="21" t="s">
        <v>131257</v>
      </c>
    </row>
    <row r="11477" spans="1:10" ht="32" customHeight="1">
      <c r="A11477" s="19" t="s">
        <v>131258</v>
      </c>
      <c r="B11477" s="24">
        <v>26</v>
      </c>
      <c r="C11477" s="22">
        <v>15</v>
      </c>
      <c r="D11477" s="21" t="s">
        <v>114948</v>
      </c>
      <c r="E11477" s="21" t="s">
        <v>114949</v>
      </c>
      <c r="F11477" s="21" t="s">
        <v>14739</v>
      </c>
      <c r="G11477" s="22">
        <v>10</v>
      </c>
      <c r="H11477" s="22">
        <v>0</v>
      </c>
      <c r="I11477" s="22">
        <v>0</v>
      </c>
      <c r="J11477" s="21" t="s">
        <v>131259</v>
      </c>
    </row>
    <row r="11478" spans="1:10" ht="32" customHeight="1">
      <c r="A11478" s="19" t="s">
        <v>131260</v>
      </c>
      <c r="B11478" s="24">
        <v>20</v>
      </c>
      <c r="C11478" s="22">
        <v>15</v>
      </c>
      <c r="D11478" s="21" t="s">
        <v>131261</v>
      </c>
      <c r="E11478" s="21" t="s">
        <v>131262</v>
      </c>
      <c r="F11478" s="21" t="s">
        <v>101528</v>
      </c>
      <c r="G11478" s="22">
        <v>10</v>
      </c>
      <c r="H11478" s="22">
        <v>0</v>
      </c>
      <c r="I11478" s="22">
        <v>0</v>
      </c>
      <c r="J11478" s="21" t="s">
        <v>131263</v>
      </c>
    </row>
    <row r="11479" spans="1:10" ht="32" customHeight="1">
      <c r="A11479" s="19" t="s">
        <v>131264</v>
      </c>
      <c r="B11479" s="24">
        <v>20</v>
      </c>
      <c r="C11479" s="22">
        <v>15</v>
      </c>
      <c r="D11479" s="21" t="s">
        <v>131261</v>
      </c>
      <c r="E11479" s="21" t="s">
        <v>131262</v>
      </c>
      <c r="F11479" s="21" t="s">
        <v>101528</v>
      </c>
      <c r="G11479" s="22">
        <v>10</v>
      </c>
      <c r="H11479" s="22">
        <v>0</v>
      </c>
      <c r="I11479" s="22">
        <v>0</v>
      </c>
      <c r="J11479" s="21" t="s">
        <v>131263</v>
      </c>
    </row>
    <row r="11480" spans="1:10" ht="32" customHeight="1">
      <c r="A11480" s="19" t="s">
        <v>131265</v>
      </c>
      <c r="B11480" s="24">
        <v>32</v>
      </c>
      <c r="C11480" s="22">
        <v>16</v>
      </c>
      <c r="D11480" s="21" t="s">
        <v>115519</v>
      </c>
      <c r="E11480" s="21" t="s">
        <v>115520</v>
      </c>
      <c r="F11480" s="21" t="s">
        <v>102171</v>
      </c>
      <c r="G11480" s="22">
        <v>1</v>
      </c>
      <c r="H11480" s="22">
        <v>11</v>
      </c>
      <c r="I11480" s="22">
        <v>24</v>
      </c>
      <c r="J11480" s="21" t="s">
        <v>131266</v>
      </c>
    </row>
    <row r="11481" spans="1:10" ht="32" customHeight="1">
      <c r="A11481" s="19" t="s">
        <v>131267</v>
      </c>
      <c r="B11481" s="24">
        <v>21</v>
      </c>
      <c r="C11481" s="22">
        <v>15</v>
      </c>
      <c r="D11481" s="21" t="s">
        <v>131268</v>
      </c>
      <c r="E11481" s="21" t="s">
        <v>131269</v>
      </c>
      <c r="F11481" s="21" t="s">
        <v>101563</v>
      </c>
      <c r="G11481" s="22">
        <v>10</v>
      </c>
      <c r="H11481" s="22">
        <v>0</v>
      </c>
      <c r="I11481" s="22">
        <v>0</v>
      </c>
      <c r="J11481" s="21" t="s">
        <v>131270</v>
      </c>
    </row>
    <row r="11482" spans="1:10" ht="32" customHeight="1">
      <c r="A11482" s="19" t="s">
        <v>131271</v>
      </c>
      <c r="B11482" s="24">
        <v>21</v>
      </c>
      <c r="C11482" s="22">
        <v>15</v>
      </c>
      <c r="D11482" s="21" t="s">
        <v>115010</v>
      </c>
      <c r="E11482" s="21" t="s">
        <v>115011</v>
      </c>
      <c r="F11482" s="21" t="s">
        <v>101568</v>
      </c>
      <c r="G11482" s="22">
        <v>1</v>
      </c>
      <c r="H11482" s="22">
        <v>10</v>
      </c>
      <c r="I11482" s="22">
        <v>15</v>
      </c>
      <c r="J11482" s="21" t="s">
        <v>131272</v>
      </c>
    </row>
    <row r="11483" spans="1:10" ht="32" customHeight="1">
      <c r="A11483" s="19" t="s">
        <v>131273</v>
      </c>
      <c r="B11483" s="24">
        <v>60</v>
      </c>
      <c r="C11483" s="22">
        <v>15</v>
      </c>
      <c r="D11483" s="21" t="s">
        <v>131274</v>
      </c>
      <c r="E11483" s="21" t="s">
        <v>131275</v>
      </c>
      <c r="F11483" s="21" t="s">
        <v>14739</v>
      </c>
      <c r="G11483" s="22">
        <v>10</v>
      </c>
      <c r="H11483" s="22">
        <v>0</v>
      </c>
      <c r="I11483" s="22">
        <v>0</v>
      </c>
      <c r="J11483" s="21" t="s">
        <v>131276</v>
      </c>
    </row>
    <row r="11484" spans="1:10" ht="32" customHeight="1">
      <c r="A11484" s="19" t="s">
        <v>131277</v>
      </c>
      <c r="B11484" s="24">
        <v>45</v>
      </c>
      <c r="C11484" s="22">
        <v>15</v>
      </c>
      <c r="D11484" s="21" t="s">
        <v>131278</v>
      </c>
      <c r="E11484" s="21" t="s">
        <v>131279</v>
      </c>
      <c r="F11484" s="21" t="s">
        <v>101528</v>
      </c>
      <c r="G11484" s="22">
        <v>10</v>
      </c>
      <c r="H11484" s="22">
        <v>0</v>
      </c>
      <c r="I11484" s="22">
        <v>0</v>
      </c>
      <c r="J11484" s="21" t="s">
        <v>131280</v>
      </c>
    </row>
    <row r="11485" spans="1:10" ht="32" customHeight="1">
      <c r="A11485" s="19" t="s">
        <v>131281</v>
      </c>
      <c r="B11485" s="24">
        <v>12</v>
      </c>
      <c r="C11485" s="22">
        <v>15</v>
      </c>
      <c r="D11485" s="21" t="s">
        <v>131282</v>
      </c>
      <c r="E11485" s="21" t="s">
        <v>131283</v>
      </c>
      <c r="F11485" s="21" t="s">
        <v>101522</v>
      </c>
      <c r="G11485" s="22">
        <v>10</v>
      </c>
      <c r="H11485" s="22">
        <v>0</v>
      </c>
      <c r="I11485" s="22">
        <v>0</v>
      </c>
      <c r="J11485" s="21" t="s">
        <v>131284</v>
      </c>
    </row>
    <row r="11486" spans="1:10" ht="32" customHeight="1">
      <c r="A11486" s="19" t="s">
        <v>131285</v>
      </c>
      <c r="B11486" s="24">
        <v>18</v>
      </c>
      <c r="C11486" s="22">
        <v>15</v>
      </c>
      <c r="D11486" s="21" t="s">
        <v>119876</v>
      </c>
      <c r="E11486" s="21" t="s">
        <v>119877</v>
      </c>
      <c r="F11486" s="21" t="s">
        <v>101563</v>
      </c>
      <c r="G11486" s="22">
        <v>10</v>
      </c>
      <c r="H11486" s="22">
        <v>0</v>
      </c>
      <c r="I11486" s="22">
        <v>0</v>
      </c>
      <c r="J11486" s="21" t="s">
        <v>131286</v>
      </c>
    </row>
    <row r="11487" spans="1:10" ht="20" customHeight="1">
      <c r="A11487" s="27">
        <v>-999</v>
      </c>
      <c r="B11487" s="24">
        <v>-999</v>
      </c>
      <c r="C11487" s="22">
        <v>-999</v>
      </c>
      <c r="D11487" s="22">
        <v>-999</v>
      </c>
      <c r="E11487" s="22">
        <v>-999</v>
      </c>
      <c r="F11487" s="22">
        <v>-999</v>
      </c>
      <c r="G11487" s="22">
        <v>-999</v>
      </c>
      <c r="H11487" s="22">
        <v>-999</v>
      </c>
      <c r="I11487" s="22">
        <v>-999</v>
      </c>
      <c r="J11487" s="22">
        <v>-999</v>
      </c>
    </row>
    <row r="11488" spans="1:10" ht="32" customHeight="1">
      <c r="A11488" s="19" t="s">
        <v>131287</v>
      </c>
      <c r="B11488" s="24">
        <v>26</v>
      </c>
      <c r="C11488" s="22">
        <v>15</v>
      </c>
      <c r="D11488" s="21" t="s">
        <v>104196</v>
      </c>
      <c r="E11488" s="21" t="s">
        <v>104197</v>
      </c>
      <c r="F11488" s="21" t="s">
        <v>101554</v>
      </c>
      <c r="G11488" s="22">
        <v>10</v>
      </c>
      <c r="H11488" s="22">
        <v>0</v>
      </c>
      <c r="I11488" s="22">
        <v>0</v>
      </c>
      <c r="J11488" s="21" t="s">
        <v>104198</v>
      </c>
    </row>
    <row r="11489" spans="1:10" ht="32" customHeight="1">
      <c r="A11489" s="19" t="s">
        <v>131288</v>
      </c>
      <c r="B11489" s="24">
        <v>18</v>
      </c>
      <c r="C11489" s="22">
        <v>15</v>
      </c>
      <c r="D11489" s="21" t="s">
        <v>131289</v>
      </c>
      <c r="E11489" s="21" t="s">
        <v>131290</v>
      </c>
      <c r="F11489" s="21" t="s">
        <v>101563</v>
      </c>
      <c r="G11489" s="22">
        <v>10</v>
      </c>
      <c r="H11489" s="22">
        <v>0</v>
      </c>
      <c r="I11489" s="22">
        <v>0</v>
      </c>
      <c r="J11489" s="21" t="s">
        <v>131291</v>
      </c>
    </row>
    <row r="11490" spans="1:10" ht="32" customHeight="1">
      <c r="A11490" s="19" t="s">
        <v>131292</v>
      </c>
      <c r="B11490" s="24">
        <v>18</v>
      </c>
      <c r="C11490" s="22">
        <v>27</v>
      </c>
      <c r="D11490" s="21" t="s">
        <v>105112</v>
      </c>
      <c r="E11490" s="21" t="s">
        <v>105113</v>
      </c>
      <c r="F11490" s="21" t="s">
        <v>101533</v>
      </c>
      <c r="G11490" s="22">
        <v>9</v>
      </c>
      <c r="H11490" s="22">
        <v>14</v>
      </c>
      <c r="I11490" s="22">
        <v>22</v>
      </c>
      <c r="J11490" s="21" t="s">
        <v>131293</v>
      </c>
    </row>
    <row r="11491" spans="1:10" ht="32" customHeight="1">
      <c r="A11491" s="19" t="s">
        <v>131294</v>
      </c>
      <c r="B11491" s="24">
        <v>35</v>
      </c>
      <c r="C11491" s="22">
        <v>15</v>
      </c>
      <c r="D11491" s="21" t="s">
        <v>131295</v>
      </c>
      <c r="E11491" s="21" t="s">
        <v>131296</v>
      </c>
      <c r="F11491" s="21" t="s">
        <v>101563</v>
      </c>
      <c r="G11491" s="22">
        <v>10</v>
      </c>
      <c r="H11491" s="22">
        <v>0</v>
      </c>
      <c r="I11491" s="22">
        <v>0</v>
      </c>
      <c r="J11491" s="21" t="s">
        <v>131297</v>
      </c>
    </row>
    <row r="11492" spans="1:10" ht="32" customHeight="1">
      <c r="A11492" s="19" t="s">
        <v>131298</v>
      </c>
      <c r="B11492" s="24">
        <v>19</v>
      </c>
      <c r="C11492" s="22">
        <v>15</v>
      </c>
      <c r="D11492" s="21" t="s">
        <v>122398</v>
      </c>
      <c r="E11492" s="21" t="s">
        <v>122399</v>
      </c>
      <c r="F11492" s="21" t="s">
        <v>101568</v>
      </c>
      <c r="G11492" s="22">
        <v>4</v>
      </c>
      <c r="H11492" s="22">
        <v>7</v>
      </c>
      <c r="I11492" s="22">
        <v>19</v>
      </c>
      <c r="J11492" s="21" t="s">
        <v>131299</v>
      </c>
    </row>
    <row r="11493" spans="1:10" ht="32" customHeight="1">
      <c r="A11493" s="19" t="s">
        <v>131300</v>
      </c>
      <c r="B11493" s="24">
        <v>19</v>
      </c>
      <c r="C11493" s="22">
        <v>15</v>
      </c>
      <c r="D11493" s="21" t="s">
        <v>122398</v>
      </c>
      <c r="E11493" s="21" t="s">
        <v>122399</v>
      </c>
      <c r="F11493" s="21" t="s">
        <v>101568</v>
      </c>
      <c r="G11493" s="22">
        <v>4</v>
      </c>
      <c r="H11493" s="22">
        <v>7</v>
      </c>
      <c r="I11493" s="22">
        <v>19</v>
      </c>
      <c r="J11493" s="21" t="s">
        <v>131299</v>
      </c>
    </row>
    <row r="11494" spans="1:10" ht="32" customHeight="1">
      <c r="A11494" s="19" t="s">
        <v>131301</v>
      </c>
      <c r="B11494" s="24">
        <v>19</v>
      </c>
      <c r="C11494" s="22">
        <v>15</v>
      </c>
      <c r="D11494" s="21" t="s">
        <v>122398</v>
      </c>
      <c r="E11494" s="21" t="s">
        <v>122399</v>
      </c>
      <c r="F11494" s="21" t="s">
        <v>101568</v>
      </c>
      <c r="G11494" s="22">
        <v>4</v>
      </c>
      <c r="H11494" s="22">
        <v>7</v>
      </c>
      <c r="I11494" s="22">
        <v>19</v>
      </c>
      <c r="J11494" s="21" t="s">
        <v>131299</v>
      </c>
    </row>
    <row r="11495" spans="1:10" ht="32" customHeight="1">
      <c r="A11495" s="19" t="s">
        <v>131302</v>
      </c>
      <c r="B11495" s="24">
        <v>20</v>
      </c>
      <c r="C11495" s="22">
        <v>15</v>
      </c>
      <c r="D11495" s="21" t="s">
        <v>114118</v>
      </c>
      <c r="E11495" s="21" t="s">
        <v>114119</v>
      </c>
      <c r="F11495" s="21" t="s">
        <v>101554</v>
      </c>
      <c r="G11495" s="22">
        <v>10</v>
      </c>
      <c r="H11495" s="22">
        <v>0</v>
      </c>
      <c r="I11495" s="22">
        <v>0</v>
      </c>
      <c r="J11495" s="21" t="s">
        <v>131303</v>
      </c>
    </row>
    <row r="11496" spans="1:10" ht="32" customHeight="1">
      <c r="A11496" s="19" t="s">
        <v>131304</v>
      </c>
      <c r="B11496" s="24">
        <v>20</v>
      </c>
      <c r="C11496" s="22">
        <v>15</v>
      </c>
      <c r="D11496" s="21" t="s">
        <v>131305</v>
      </c>
      <c r="E11496" s="21" t="s">
        <v>131306</v>
      </c>
      <c r="F11496" s="21" t="s">
        <v>101694</v>
      </c>
      <c r="G11496" s="22">
        <v>10</v>
      </c>
      <c r="H11496" s="22">
        <v>0</v>
      </c>
      <c r="I11496" s="22">
        <v>0</v>
      </c>
      <c r="J11496" s="21" t="s">
        <v>131307</v>
      </c>
    </row>
    <row r="11497" spans="1:10" ht="32" customHeight="1">
      <c r="A11497" s="19" t="s">
        <v>131308</v>
      </c>
      <c r="B11497" s="24">
        <v>20</v>
      </c>
      <c r="C11497" s="22">
        <v>15</v>
      </c>
      <c r="D11497" s="21" t="s">
        <v>131305</v>
      </c>
      <c r="E11497" s="21" t="s">
        <v>131306</v>
      </c>
      <c r="F11497" s="21" t="s">
        <v>101694</v>
      </c>
      <c r="G11497" s="22">
        <v>10</v>
      </c>
      <c r="H11497" s="22">
        <v>0</v>
      </c>
      <c r="I11497" s="22">
        <v>0</v>
      </c>
      <c r="J11497" s="21" t="s">
        <v>131307</v>
      </c>
    </row>
    <row r="11498" spans="1:10" ht="32" customHeight="1">
      <c r="A11498" s="19" t="s">
        <v>131309</v>
      </c>
      <c r="B11498" s="24">
        <v>22</v>
      </c>
      <c r="C11498" s="22">
        <v>15</v>
      </c>
      <c r="D11498" s="21" t="s">
        <v>107298</v>
      </c>
      <c r="E11498" s="21" t="s">
        <v>107299</v>
      </c>
      <c r="F11498" s="21" t="s">
        <v>101554</v>
      </c>
      <c r="G11498" s="22">
        <v>10</v>
      </c>
      <c r="H11498" s="22">
        <v>0</v>
      </c>
      <c r="I11498" s="22">
        <v>0</v>
      </c>
      <c r="J11498" s="21" t="s">
        <v>123644</v>
      </c>
    </row>
    <row r="11499" spans="1:10" ht="32" customHeight="1">
      <c r="A11499" s="19" t="s">
        <v>131310</v>
      </c>
      <c r="B11499" s="24">
        <v>22</v>
      </c>
      <c r="C11499" s="22">
        <v>15</v>
      </c>
      <c r="D11499" s="21" t="s">
        <v>115326</v>
      </c>
      <c r="E11499" s="21" t="s">
        <v>115327</v>
      </c>
      <c r="F11499" s="21" t="s">
        <v>101694</v>
      </c>
      <c r="G11499" s="22">
        <v>10</v>
      </c>
      <c r="H11499" s="22">
        <v>0</v>
      </c>
      <c r="I11499" s="22">
        <v>0</v>
      </c>
      <c r="J11499" s="21" t="s">
        <v>131311</v>
      </c>
    </row>
    <row r="11500" spans="1:10" ht="32" customHeight="1">
      <c r="A11500" s="19" t="s">
        <v>131312</v>
      </c>
      <c r="B11500" s="24">
        <v>22</v>
      </c>
      <c r="C11500" s="22">
        <v>15</v>
      </c>
      <c r="D11500" s="21" t="s">
        <v>115326</v>
      </c>
      <c r="E11500" s="21" t="s">
        <v>115327</v>
      </c>
      <c r="F11500" s="21" t="s">
        <v>101694</v>
      </c>
      <c r="G11500" s="22">
        <v>10</v>
      </c>
      <c r="H11500" s="22">
        <v>0</v>
      </c>
      <c r="I11500" s="22">
        <v>0</v>
      </c>
      <c r="J11500" s="21" t="s">
        <v>131311</v>
      </c>
    </row>
    <row r="11501" spans="1:10" ht="32" customHeight="1">
      <c r="A11501" s="19" t="s">
        <v>131313</v>
      </c>
      <c r="B11501" s="24">
        <v>22</v>
      </c>
      <c r="C11501" s="22">
        <v>15</v>
      </c>
      <c r="D11501" s="21" t="s">
        <v>115326</v>
      </c>
      <c r="E11501" s="21" t="s">
        <v>115327</v>
      </c>
      <c r="F11501" s="21" t="s">
        <v>101694</v>
      </c>
      <c r="G11501" s="22">
        <v>10</v>
      </c>
      <c r="H11501" s="22">
        <v>0</v>
      </c>
      <c r="I11501" s="22">
        <v>0</v>
      </c>
      <c r="J11501" s="21" t="s">
        <v>131311</v>
      </c>
    </row>
    <row r="11502" spans="1:10" ht="32" customHeight="1">
      <c r="A11502" s="19" t="s">
        <v>131314</v>
      </c>
      <c r="B11502" s="24">
        <v>22</v>
      </c>
      <c r="C11502" s="22">
        <v>15</v>
      </c>
      <c r="D11502" s="21" t="s">
        <v>115326</v>
      </c>
      <c r="E11502" s="21" t="s">
        <v>115327</v>
      </c>
      <c r="F11502" s="21" t="s">
        <v>101694</v>
      </c>
      <c r="G11502" s="22">
        <v>10</v>
      </c>
      <c r="H11502" s="22">
        <v>0</v>
      </c>
      <c r="I11502" s="22">
        <v>0</v>
      </c>
      <c r="J11502" s="21" t="s">
        <v>131311</v>
      </c>
    </row>
    <row r="11503" spans="1:10" ht="32" customHeight="1">
      <c r="A11503" s="19" t="s">
        <v>131315</v>
      </c>
      <c r="B11503" s="24">
        <v>22</v>
      </c>
      <c r="C11503" s="22">
        <v>15</v>
      </c>
      <c r="D11503" s="21" t="s">
        <v>115326</v>
      </c>
      <c r="E11503" s="21" t="s">
        <v>115327</v>
      </c>
      <c r="F11503" s="21" t="s">
        <v>101694</v>
      </c>
      <c r="G11503" s="22">
        <v>10</v>
      </c>
      <c r="H11503" s="22">
        <v>0</v>
      </c>
      <c r="I11503" s="22">
        <v>0</v>
      </c>
      <c r="J11503" s="21" t="s">
        <v>131311</v>
      </c>
    </row>
    <row r="11504" spans="1:10" ht="32" customHeight="1">
      <c r="A11504" s="19" t="s">
        <v>131316</v>
      </c>
      <c r="B11504" s="24">
        <v>30</v>
      </c>
      <c r="C11504" s="22">
        <v>21</v>
      </c>
      <c r="D11504" s="21" t="s">
        <v>131317</v>
      </c>
      <c r="E11504" s="21" t="s">
        <v>131318</v>
      </c>
      <c r="F11504" s="21" t="s">
        <v>14775</v>
      </c>
      <c r="G11504" s="22">
        <v>5</v>
      </c>
      <c r="H11504" s="22">
        <v>12</v>
      </c>
      <c r="I11504" s="22">
        <v>29</v>
      </c>
      <c r="J11504" s="21" t="s">
        <v>131319</v>
      </c>
    </row>
    <row r="11505" spans="1:10" ht="32" customHeight="1">
      <c r="A11505" s="19" t="s">
        <v>131320</v>
      </c>
      <c r="B11505" s="24">
        <v>17</v>
      </c>
      <c r="C11505" s="22">
        <v>15</v>
      </c>
      <c r="D11505" s="21" t="s">
        <v>119524</v>
      </c>
      <c r="E11505" s="21" t="s">
        <v>119525</v>
      </c>
      <c r="F11505" s="21" t="s">
        <v>14739</v>
      </c>
      <c r="G11505" s="22">
        <v>10</v>
      </c>
      <c r="H11505" s="22">
        <v>0</v>
      </c>
      <c r="I11505" s="22">
        <v>0</v>
      </c>
      <c r="J11505" s="21" t="s">
        <v>131321</v>
      </c>
    </row>
    <row r="11506" spans="1:10" ht="32" customHeight="1">
      <c r="A11506" s="19" t="s">
        <v>131322</v>
      </c>
      <c r="B11506" s="24">
        <v>32</v>
      </c>
      <c r="C11506" s="22">
        <v>23</v>
      </c>
      <c r="D11506" s="21" t="s">
        <v>112233</v>
      </c>
      <c r="E11506" s="21" t="s">
        <v>112234</v>
      </c>
      <c r="F11506" s="21" t="s">
        <v>101543</v>
      </c>
      <c r="G11506" s="22">
        <v>7</v>
      </c>
      <c r="H11506" s="22">
        <v>12</v>
      </c>
      <c r="I11506" s="22">
        <v>25</v>
      </c>
      <c r="J11506" s="21" t="s">
        <v>131323</v>
      </c>
    </row>
    <row r="11507" spans="1:10" ht="32" customHeight="1">
      <c r="A11507" s="19" t="s">
        <v>131324</v>
      </c>
      <c r="B11507" s="24">
        <v>13</v>
      </c>
      <c r="C11507" s="22">
        <v>15</v>
      </c>
      <c r="D11507" s="21" t="s">
        <v>123122</v>
      </c>
      <c r="E11507" s="21" t="s">
        <v>123123</v>
      </c>
      <c r="F11507" s="21" t="s">
        <v>14739</v>
      </c>
      <c r="G11507" s="22">
        <v>10</v>
      </c>
      <c r="H11507" s="22">
        <v>0</v>
      </c>
      <c r="I11507" s="22">
        <v>0</v>
      </c>
      <c r="J11507" s="21" t="s">
        <v>131325</v>
      </c>
    </row>
    <row r="11508" spans="1:10" ht="32" customHeight="1">
      <c r="A11508" s="19" t="s">
        <v>131326</v>
      </c>
      <c r="B11508" s="24">
        <v>22</v>
      </c>
      <c r="C11508" s="22">
        <v>15</v>
      </c>
      <c r="D11508" s="21" t="s">
        <v>110311</v>
      </c>
      <c r="E11508" s="21" t="s">
        <v>110312</v>
      </c>
      <c r="F11508" s="21" t="s">
        <v>101522</v>
      </c>
      <c r="G11508" s="22">
        <v>10</v>
      </c>
      <c r="H11508" s="22">
        <v>0</v>
      </c>
      <c r="I11508" s="22">
        <v>0</v>
      </c>
      <c r="J11508" s="21" t="s">
        <v>131327</v>
      </c>
    </row>
    <row r="11509" spans="1:10" ht="20" customHeight="1">
      <c r="A11509" s="27">
        <v>-999</v>
      </c>
      <c r="B11509" s="24">
        <v>-999</v>
      </c>
      <c r="C11509" s="22">
        <v>-999</v>
      </c>
      <c r="D11509" s="22">
        <v>-999</v>
      </c>
      <c r="E11509" s="22">
        <v>-999</v>
      </c>
      <c r="F11509" s="22">
        <v>-999</v>
      </c>
      <c r="G11509" s="22">
        <v>-999</v>
      </c>
      <c r="H11509" s="22">
        <v>-999</v>
      </c>
      <c r="I11509" s="22">
        <v>-999</v>
      </c>
      <c r="J11509" s="22">
        <v>-999</v>
      </c>
    </row>
    <row r="11510" spans="1:10" ht="32" customHeight="1">
      <c r="A11510" s="19" t="s">
        <v>131328</v>
      </c>
      <c r="B11510" s="24">
        <v>20</v>
      </c>
      <c r="C11510" s="22">
        <v>24</v>
      </c>
      <c r="D11510" s="21" t="s">
        <v>131329</v>
      </c>
      <c r="E11510" s="21" t="s">
        <v>131330</v>
      </c>
      <c r="F11510" s="21" t="s">
        <v>102405</v>
      </c>
      <c r="G11510" s="22">
        <v>4</v>
      </c>
      <c r="H11510" s="22">
        <v>16</v>
      </c>
      <c r="I11510" s="22">
        <v>32</v>
      </c>
      <c r="J11510" s="21" t="s">
        <v>131331</v>
      </c>
    </row>
    <row r="11511" spans="1:10" ht="32" customHeight="1">
      <c r="A11511" s="19" t="s">
        <v>131332</v>
      </c>
      <c r="B11511" s="24">
        <v>55</v>
      </c>
      <c r="C11511" s="22">
        <v>15</v>
      </c>
      <c r="D11511" s="21" t="s">
        <v>108168</v>
      </c>
      <c r="E11511" s="21" t="s">
        <v>108169</v>
      </c>
      <c r="F11511" s="21" t="s">
        <v>14739</v>
      </c>
      <c r="G11511" s="22">
        <v>10</v>
      </c>
      <c r="H11511" s="22">
        <v>0</v>
      </c>
      <c r="I11511" s="22">
        <v>0</v>
      </c>
      <c r="J11511" s="21" t="s">
        <v>131333</v>
      </c>
    </row>
    <row r="11512" spans="1:10" ht="32" customHeight="1">
      <c r="A11512" s="19" t="s">
        <v>131334</v>
      </c>
      <c r="B11512" s="24">
        <v>17</v>
      </c>
      <c r="C11512" s="22">
        <v>19</v>
      </c>
      <c r="D11512" s="21" t="s">
        <v>131335</v>
      </c>
      <c r="E11512" s="21" t="s">
        <v>131336</v>
      </c>
      <c r="F11512" s="21" t="s">
        <v>102510</v>
      </c>
      <c r="G11512" s="22">
        <v>4</v>
      </c>
      <c r="H11512" s="22">
        <v>11</v>
      </c>
      <c r="I11512" s="22">
        <v>20</v>
      </c>
      <c r="J11512" s="21" t="s">
        <v>131337</v>
      </c>
    </row>
    <row r="11513" spans="1:10" ht="32" customHeight="1">
      <c r="A11513" s="19" t="s">
        <v>131338</v>
      </c>
      <c r="B11513" s="24">
        <v>20</v>
      </c>
      <c r="C11513" s="22">
        <v>15</v>
      </c>
      <c r="D11513" s="21" t="s">
        <v>103753</v>
      </c>
      <c r="E11513" s="21" t="s">
        <v>103754</v>
      </c>
      <c r="F11513" s="21" t="s">
        <v>101554</v>
      </c>
      <c r="G11513" s="22">
        <v>10</v>
      </c>
      <c r="H11513" s="22">
        <v>0</v>
      </c>
      <c r="I11513" s="22">
        <v>0</v>
      </c>
      <c r="J11513" s="21" t="s">
        <v>103755</v>
      </c>
    </row>
    <row r="11514" spans="1:10" ht="32" customHeight="1">
      <c r="A11514" s="19" t="s">
        <v>131339</v>
      </c>
      <c r="B11514" s="24">
        <v>40</v>
      </c>
      <c r="C11514" s="22">
        <v>23</v>
      </c>
      <c r="D11514" s="21" t="s">
        <v>102880</v>
      </c>
      <c r="E11514" s="21" t="s">
        <v>102881</v>
      </c>
      <c r="F11514" s="21" t="s">
        <v>102157</v>
      </c>
      <c r="G11514" s="22">
        <v>7</v>
      </c>
      <c r="H11514" s="22">
        <v>12</v>
      </c>
      <c r="I11514" s="22">
        <v>20</v>
      </c>
      <c r="J11514" s="21" t="s">
        <v>112929</v>
      </c>
    </row>
    <row r="11515" spans="1:10" ht="32" customHeight="1">
      <c r="A11515" s="19" t="s">
        <v>131340</v>
      </c>
      <c r="B11515" s="24">
        <v>34</v>
      </c>
      <c r="C11515" s="22">
        <v>15</v>
      </c>
      <c r="D11515" s="21" t="s">
        <v>108868</v>
      </c>
      <c r="E11515" s="21" t="s">
        <v>108869</v>
      </c>
      <c r="F11515" s="21" t="s">
        <v>101554</v>
      </c>
      <c r="G11515" s="22">
        <v>10</v>
      </c>
      <c r="H11515" s="22">
        <v>0</v>
      </c>
      <c r="I11515" s="22">
        <v>0</v>
      </c>
      <c r="J11515" s="21" t="s">
        <v>122755</v>
      </c>
    </row>
    <row r="11516" spans="1:10" ht="32" customHeight="1">
      <c r="A11516" s="19" t="s">
        <v>131341</v>
      </c>
      <c r="B11516" s="24">
        <v>20</v>
      </c>
      <c r="C11516" s="22">
        <v>15</v>
      </c>
      <c r="D11516" s="21" t="s">
        <v>108321</v>
      </c>
      <c r="E11516" s="21" t="s">
        <v>108322</v>
      </c>
      <c r="F11516" s="21" t="s">
        <v>101554</v>
      </c>
      <c r="G11516" s="22">
        <v>10</v>
      </c>
      <c r="H11516" s="22">
        <v>0</v>
      </c>
      <c r="I11516" s="22">
        <v>0</v>
      </c>
      <c r="J11516" s="21" t="s">
        <v>113284</v>
      </c>
    </row>
    <row r="11517" spans="1:10" ht="32" customHeight="1">
      <c r="A11517" s="19" t="s">
        <v>131342</v>
      </c>
      <c r="B11517" s="24">
        <v>20</v>
      </c>
      <c r="C11517" s="22">
        <v>24</v>
      </c>
      <c r="D11517" s="21" t="s">
        <v>131329</v>
      </c>
      <c r="E11517" s="21" t="s">
        <v>131330</v>
      </c>
      <c r="F11517" s="21" t="s">
        <v>102405</v>
      </c>
      <c r="G11517" s="22">
        <v>4</v>
      </c>
      <c r="H11517" s="22">
        <v>16</v>
      </c>
      <c r="I11517" s="22">
        <v>32</v>
      </c>
      <c r="J11517" s="21" t="s">
        <v>131331</v>
      </c>
    </row>
    <row r="11518" spans="1:10" ht="32" customHeight="1">
      <c r="A11518" s="19" t="s">
        <v>131343</v>
      </c>
      <c r="B11518" s="24">
        <v>22</v>
      </c>
      <c r="C11518" s="22">
        <v>20</v>
      </c>
      <c r="D11518" s="21" t="s">
        <v>111092</v>
      </c>
      <c r="E11518" s="21" t="s">
        <v>111093</v>
      </c>
      <c r="F11518" s="21" t="s">
        <v>101543</v>
      </c>
      <c r="G11518" s="22">
        <v>3</v>
      </c>
      <c r="H11518" s="22">
        <v>13</v>
      </c>
      <c r="I11518" s="22">
        <v>16</v>
      </c>
      <c r="J11518" s="21" t="s">
        <v>131344</v>
      </c>
    </row>
    <row r="11519" spans="1:10" ht="32" customHeight="1">
      <c r="A11519" s="19" t="s">
        <v>131345</v>
      </c>
      <c r="B11519" s="24">
        <v>19</v>
      </c>
      <c r="C11519" s="22">
        <v>21</v>
      </c>
      <c r="D11519" s="21" t="s">
        <v>102370</v>
      </c>
      <c r="E11519" s="21" t="s">
        <v>102371</v>
      </c>
      <c r="F11519" s="22">
        <v>875</v>
      </c>
      <c r="G11519" s="22">
        <v>2</v>
      </c>
      <c r="H11519" s="22">
        <v>15</v>
      </c>
      <c r="I11519" s="22">
        <v>32</v>
      </c>
      <c r="J11519" s="21" t="s">
        <v>131346</v>
      </c>
    </row>
    <row r="11520" spans="1:10" ht="32" customHeight="1">
      <c r="A11520" s="19" t="s">
        <v>131347</v>
      </c>
      <c r="B11520" s="24">
        <v>13</v>
      </c>
      <c r="C11520" s="22">
        <v>15</v>
      </c>
      <c r="D11520" s="21" t="s">
        <v>109254</v>
      </c>
      <c r="E11520" s="21" t="s">
        <v>109255</v>
      </c>
      <c r="F11520" s="21" t="s">
        <v>14739</v>
      </c>
      <c r="G11520" s="22">
        <v>10</v>
      </c>
      <c r="H11520" s="22">
        <v>0</v>
      </c>
      <c r="I11520" s="22">
        <v>0</v>
      </c>
      <c r="J11520" s="21" t="s">
        <v>131348</v>
      </c>
    </row>
    <row r="11521" spans="1:10" ht="32" customHeight="1">
      <c r="A11521" s="19" t="s">
        <v>131349</v>
      </c>
      <c r="B11521" s="24">
        <v>13</v>
      </c>
      <c r="C11521" s="22">
        <v>15</v>
      </c>
      <c r="D11521" s="21" t="s">
        <v>109666</v>
      </c>
      <c r="E11521" s="21" t="s">
        <v>109667</v>
      </c>
      <c r="F11521" s="21" t="s">
        <v>101554</v>
      </c>
      <c r="G11521" s="22">
        <v>10</v>
      </c>
      <c r="H11521" s="22">
        <v>0</v>
      </c>
      <c r="I11521" s="22">
        <v>0</v>
      </c>
      <c r="J11521" s="21" t="s">
        <v>129569</v>
      </c>
    </row>
    <row r="11522" spans="1:10" ht="32" customHeight="1">
      <c r="A11522" s="19" t="s">
        <v>131350</v>
      </c>
      <c r="B11522" s="24">
        <v>22</v>
      </c>
      <c r="C11522" s="22">
        <v>15</v>
      </c>
      <c r="D11522" s="21" t="s">
        <v>102182</v>
      </c>
      <c r="E11522" s="21" t="s">
        <v>102183</v>
      </c>
      <c r="F11522" s="21" t="s">
        <v>101528</v>
      </c>
      <c r="G11522" s="22">
        <v>10</v>
      </c>
      <c r="H11522" s="22">
        <v>0</v>
      </c>
      <c r="I11522" s="22">
        <v>0</v>
      </c>
      <c r="J11522" s="21" t="s">
        <v>131351</v>
      </c>
    </row>
    <row r="11523" spans="1:10" ht="32" customHeight="1">
      <c r="A11523" s="19" t="s">
        <v>131352</v>
      </c>
      <c r="B11523" s="24">
        <v>27</v>
      </c>
      <c r="C11523" s="22">
        <v>25</v>
      </c>
      <c r="D11523" s="21" t="s">
        <v>103936</v>
      </c>
      <c r="E11523" s="21" t="s">
        <v>103937</v>
      </c>
      <c r="F11523" s="21" t="s">
        <v>102433</v>
      </c>
      <c r="G11523" s="22">
        <v>1</v>
      </c>
      <c r="H11523" s="22">
        <v>20</v>
      </c>
      <c r="I11523" s="22">
        <v>35</v>
      </c>
      <c r="J11523" s="21" t="s">
        <v>131353</v>
      </c>
    </row>
    <row r="11524" spans="1:10" ht="32" customHeight="1">
      <c r="A11524" s="19" t="s">
        <v>131354</v>
      </c>
      <c r="B11524" s="24">
        <v>34</v>
      </c>
      <c r="C11524" s="22">
        <v>26</v>
      </c>
      <c r="D11524" s="21" t="s">
        <v>118410</v>
      </c>
      <c r="E11524" s="21" t="s">
        <v>118411</v>
      </c>
      <c r="F11524" s="21" t="s">
        <v>102510</v>
      </c>
      <c r="G11524" s="22">
        <v>4</v>
      </c>
      <c r="H11524" s="22">
        <v>18</v>
      </c>
      <c r="I11524" s="22">
        <v>32</v>
      </c>
      <c r="J11524" s="21" t="s">
        <v>131355</v>
      </c>
    </row>
    <row r="11525" spans="1:10" ht="32" customHeight="1">
      <c r="A11525" s="19" t="s">
        <v>131356</v>
      </c>
      <c r="B11525" s="24">
        <v>48</v>
      </c>
      <c r="C11525" s="22">
        <v>21</v>
      </c>
      <c r="D11525" s="21" t="s">
        <v>119321</v>
      </c>
      <c r="E11525" s="21" t="s">
        <v>119322</v>
      </c>
      <c r="F11525" s="22">
        <v>875</v>
      </c>
      <c r="G11525" s="22">
        <v>1</v>
      </c>
      <c r="H11525" s="22">
        <v>16</v>
      </c>
      <c r="I11525" s="22">
        <v>32</v>
      </c>
      <c r="J11525" s="21" t="s">
        <v>131357</v>
      </c>
    </row>
    <row r="11526" spans="1:10" ht="32" customHeight="1">
      <c r="A11526" s="19" t="s">
        <v>131358</v>
      </c>
      <c r="B11526" s="24">
        <v>21</v>
      </c>
      <c r="C11526" s="22">
        <v>15</v>
      </c>
      <c r="D11526" s="21" t="s">
        <v>123356</v>
      </c>
      <c r="E11526" s="21" t="s">
        <v>123357</v>
      </c>
      <c r="F11526" s="22">
        <v>0</v>
      </c>
      <c r="G11526" s="22">
        <v>10</v>
      </c>
      <c r="H11526" s="22">
        <v>0</v>
      </c>
      <c r="I11526" s="22">
        <v>0</v>
      </c>
      <c r="J11526" s="21" t="s">
        <v>131359</v>
      </c>
    </row>
    <row r="11527" spans="1:10" ht="32" customHeight="1">
      <c r="A11527" s="19" t="s">
        <v>131360</v>
      </c>
      <c r="B11527" s="24">
        <v>22</v>
      </c>
      <c r="C11527" s="22">
        <v>24</v>
      </c>
      <c r="D11527" s="21" t="s">
        <v>108721</v>
      </c>
      <c r="E11527" s="21" t="s">
        <v>108722</v>
      </c>
      <c r="F11527" s="21" t="s">
        <v>102449</v>
      </c>
      <c r="G11527" s="22">
        <v>5</v>
      </c>
      <c r="H11527" s="22">
        <v>15</v>
      </c>
      <c r="I11527" s="22">
        <v>24</v>
      </c>
      <c r="J11527" s="21" t="s">
        <v>131361</v>
      </c>
    </row>
    <row r="11528" spans="1:10" ht="32" customHeight="1">
      <c r="A11528" s="19" t="s">
        <v>131362</v>
      </c>
      <c r="B11528" s="24">
        <v>27</v>
      </c>
      <c r="C11528" s="22">
        <v>15</v>
      </c>
      <c r="D11528" s="21" t="s">
        <v>117420</v>
      </c>
      <c r="E11528" s="21" t="s">
        <v>117421</v>
      </c>
      <c r="F11528" s="21" t="s">
        <v>101694</v>
      </c>
      <c r="G11528" s="22">
        <v>10</v>
      </c>
      <c r="H11528" s="22">
        <v>0</v>
      </c>
      <c r="I11528" s="22">
        <v>0</v>
      </c>
      <c r="J11528" s="21" t="s">
        <v>124684</v>
      </c>
    </row>
    <row r="11529" spans="1:10" ht="32" customHeight="1">
      <c r="A11529" s="19" t="s">
        <v>131363</v>
      </c>
      <c r="B11529" s="24">
        <v>20</v>
      </c>
      <c r="C11529" s="22">
        <v>15</v>
      </c>
      <c r="D11529" s="21" t="s">
        <v>102748</v>
      </c>
      <c r="E11529" s="21" t="s">
        <v>102749</v>
      </c>
      <c r="F11529" s="21" t="s">
        <v>101628</v>
      </c>
      <c r="G11529" s="22">
        <v>1</v>
      </c>
      <c r="H11529" s="22">
        <v>10</v>
      </c>
      <c r="I11529" s="22">
        <v>18</v>
      </c>
      <c r="J11529" s="21" t="s">
        <v>131364</v>
      </c>
    </row>
    <row r="11530" spans="1:10" ht="44" customHeight="1">
      <c r="A11530" s="19" t="s">
        <v>131365</v>
      </c>
      <c r="B11530" s="24">
        <v>22</v>
      </c>
      <c r="C11530" s="22">
        <v>20</v>
      </c>
      <c r="D11530" s="21" t="s">
        <v>103684</v>
      </c>
      <c r="E11530" s="21" t="s">
        <v>103685</v>
      </c>
      <c r="F11530" s="21" t="s">
        <v>101568</v>
      </c>
      <c r="G11530" s="22">
        <v>3</v>
      </c>
      <c r="H11530" s="22">
        <v>13</v>
      </c>
      <c r="I11530" s="22">
        <v>23</v>
      </c>
      <c r="J11530" s="21" t="s">
        <v>131366</v>
      </c>
    </row>
    <row r="11531" spans="1:10" ht="32" customHeight="1">
      <c r="A11531" s="19" t="s">
        <v>131367</v>
      </c>
      <c r="B11531" s="24">
        <v>18</v>
      </c>
      <c r="C11531" s="22">
        <v>23</v>
      </c>
      <c r="D11531" s="21" t="s">
        <v>126862</v>
      </c>
      <c r="E11531" s="21" t="s">
        <v>126863</v>
      </c>
      <c r="F11531" s="21" t="s">
        <v>102157</v>
      </c>
      <c r="G11531" s="22">
        <v>6</v>
      </c>
      <c r="H11531" s="22">
        <v>13</v>
      </c>
      <c r="I11531" s="22">
        <v>24</v>
      </c>
      <c r="J11531" s="21" t="s">
        <v>131368</v>
      </c>
    </row>
    <row r="11532" spans="1:10" ht="32" customHeight="1">
      <c r="A11532" s="19" t="s">
        <v>131369</v>
      </c>
      <c r="B11532" s="24">
        <v>33</v>
      </c>
      <c r="C11532" s="22">
        <v>15</v>
      </c>
      <c r="D11532" s="21" t="s">
        <v>111893</v>
      </c>
      <c r="E11532" s="21" t="s">
        <v>111894</v>
      </c>
      <c r="F11532" s="21" t="s">
        <v>101554</v>
      </c>
      <c r="G11532" s="22">
        <v>10</v>
      </c>
      <c r="H11532" s="22">
        <v>0</v>
      </c>
      <c r="I11532" s="22">
        <v>0</v>
      </c>
      <c r="J11532" s="21" t="s">
        <v>131370</v>
      </c>
    </row>
    <row r="11533" spans="1:10" ht="32" customHeight="1">
      <c r="A11533" s="19" t="s">
        <v>131371</v>
      </c>
      <c r="B11533" s="24">
        <v>23</v>
      </c>
      <c r="C11533" s="22">
        <v>26</v>
      </c>
      <c r="D11533" s="21" t="s">
        <v>120944</v>
      </c>
      <c r="E11533" s="21" t="s">
        <v>120945</v>
      </c>
      <c r="F11533" s="21" t="s">
        <v>101543</v>
      </c>
      <c r="G11533" s="22">
        <v>5</v>
      </c>
      <c r="H11533" s="22">
        <v>10</v>
      </c>
      <c r="I11533" s="22">
        <v>17</v>
      </c>
      <c r="J11533" s="21" t="s">
        <v>131372</v>
      </c>
    </row>
    <row r="11534" spans="1:10" ht="32" customHeight="1">
      <c r="A11534" s="19" t="s">
        <v>131373</v>
      </c>
      <c r="B11534" s="24">
        <v>19</v>
      </c>
      <c r="C11534" s="22">
        <v>15</v>
      </c>
      <c r="D11534" s="21" t="s">
        <v>102717</v>
      </c>
      <c r="E11534" s="21" t="s">
        <v>102718</v>
      </c>
      <c r="F11534" s="21" t="s">
        <v>101528</v>
      </c>
      <c r="G11534" s="22">
        <v>10</v>
      </c>
      <c r="H11534" s="22">
        <v>0</v>
      </c>
      <c r="I11534" s="22">
        <v>0</v>
      </c>
      <c r="J11534" s="21" t="s">
        <v>131374</v>
      </c>
    </row>
    <row r="11535" spans="1:10" ht="32" customHeight="1">
      <c r="A11535" s="19" t="s">
        <v>131375</v>
      </c>
      <c r="B11535" s="24">
        <v>37</v>
      </c>
      <c r="C11535" s="22">
        <v>17</v>
      </c>
      <c r="D11535" s="21" t="s">
        <v>131376</v>
      </c>
      <c r="E11535" s="21" t="s">
        <v>131377</v>
      </c>
      <c r="F11535" s="21" t="s">
        <v>14743</v>
      </c>
      <c r="G11535" s="22">
        <v>3</v>
      </c>
      <c r="H11535" s="22">
        <v>10</v>
      </c>
      <c r="I11535" s="22">
        <v>20</v>
      </c>
      <c r="J11535" s="21" t="s">
        <v>131378</v>
      </c>
    </row>
    <row r="11536" spans="1:10" ht="32" customHeight="1">
      <c r="A11536" s="19" t="s">
        <v>131379</v>
      </c>
      <c r="B11536" s="24">
        <v>37</v>
      </c>
      <c r="C11536" s="22">
        <v>68</v>
      </c>
      <c r="D11536" s="21" t="s">
        <v>131380</v>
      </c>
      <c r="E11536" s="21" t="s">
        <v>131381</v>
      </c>
      <c r="F11536" s="21" t="s">
        <v>127913</v>
      </c>
      <c r="G11536" s="22">
        <v>7</v>
      </c>
      <c r="H11536" s="22">
        <v>11</v>
      </c>
      <c r="I11536" s="22">
        <v>19</v>
      </c>
      <c r="J11536" s="21" t="s">
        <v>131382</v>
      </c>
    </row>
    <row r="11537" spans="1:10" ht="32" customHeight="1">
      <c r="A11537" s="19" t="s">
        <v>131383</v>
      </c>
      <c r="B11537" s="24">
        <v>12</v>
      </c>
      <c r="C11537" s="22">
        <v>15</v>
      </c>
      <c r="D11537" s="21" t="s">
        <v>131384</v>
      </c>
      <c r="E11537" s="21" t="s">
        <v>131385</v>
      </c>
      <c r="F11537" s="21" t="s">
        <v>101727</v>
      </c>
      <c r="G11537" s="22">
        <v>10</v>
      </c>
      <c r="H11537" s="22">
        <v>0</v>
      </c>
      <c r="I11537" s="22">
        <v>0</v>
      </c>
      <c r="J11537" s="21" t="s">
        <v>131386</v>
      </c>
    </row>
    <row r="11538" spans="1:10" ht="32" customHeight="1">
      <c r="A11538" s="19" t="s">
        <v>131387</v>
      </c>
      <c r="B11538" s="24">
        <v>28</v>
      </c>
      <c r="C11538" s="22">
        <v>30</v>
      </c>
      <c r="D11538" s="21" t="s">
        <v>122386</v>
      </c>
      <c r="E11538" s="21" t="s">
        <v>122387</v>
      </c>
      <c r="F11538" s="21" t="s">
        <v>103600</v>
      </c>
      <c r="G11538" s="22">
        <v>8</v>
      </c>
      <c r="H11538" s="22">
        <v>18</v>
      </c>
      <c r="I11538" s="22">
        <v>31</v>
      </c>
      <c r="J11538" s="21" t="s">
        <v>131388</v>
      </c>
    </row>
    <row r="11539" spans="1:10" ht="32" customHeight="1">
      <c r="A11539" s="19" t="s">
        <v>131389</v>
      </c>
      <c r="B11539" s="24">
        <v>21</v>
      </c>
      <c r="C11539" s="22">
        <v>18</v>
      </c>
      <c r="D11539" s="21" t="s">
        <v>110178</v>
      </c>
      <c r="E11539" s="21" t="s">
        <v>110179</v>
      </c>
      <c r="F11539" s="21" t="s">
        <v>102782</v>
      </c>
      <c r="G11539" s="22">
        <v>1</v>
      </c>
      <c r="H11539" s="22">
        <v>13</v>
      </c>
      <c r="I11539" s="22">
        <v>24</v>
      </c>
      <c r="J11539" s="21" t="s">
        <v>131390</v>
      </c>
    </row>
    <row r="11540" spans="1:10" ht="32" customHeight="1">
      <c r="A11540" s="19" t="s">
        <v>131391</v>
      </c>
      <c r="B11540" s="24">
        <v>17</v>
      </c>
      <c r="C11540" s="22">
        <v>15</v>
      </c>
      <c r="D11540" s="21" t="s">
        <v>102238</v>
      </c>
      <c r="E11540" s="21" t="s">
        <v>102239</v>
      </c>
      <c r="F11540" s="21" t="s">
        <v>101563</v>
      </c>
      <c r="G11540" s="22">
        <v>10</v>
      </c>
      <c r="H11540" s="22">
        <v>0</v>
      </c>
      <c r="I11540" s="22">
        <v>0</v>
      </c>
      <c r="J11540" s="21" t="s">
        <v>131392</v>
      </c>
    </row>
    <row r="11541" spans="1:10" ht="32" customHeight="1">
      <c r="A11541" s="19" t="s">
        <v>131393</v>
      </c>
      <c r="B11541" s="24">
        <v>27</v>
      </c>
      <c r="C11541" s="22">
        <v>15</v>
      </c>
      <c r="D11541" s="21" t="s">
        <v>106081</v>
      </c>
      <c r="E11541" s="21" t="s">
        <v>106082</v>
      </c>
      <c r="F11541" s="21" t="s">
        <v>101694</v>
      </c>
      <c r="G11541" s="22">
        <v>10</v>
      </c>
      <c r="H11541" s="22">
        <v>0</v>
      </c>
      <c r="I11541" s="22">
        <v>0</v>
      </c>
      <c r="J11541" s="21" t="s">
        <v>131394</v>
      </c>
    </row>
    <row r="11542" spans="1:10" ht="32" customHeight="1">
      <c r="A11542" s="19" t="s">
        <v>131395</v>
      </c>
      <c r="B11542" s="24">
        <v>20</v>
      </c>
      <c r="C11542" s="22">
        <v>15</v>
      </c>
      <c r="D11542" s="21" t="s">
        <v>120192</v>
      </c>
      <c r="E11542" s="21" t="s">
        <v>120193</v>
      </c>
      <c r="F11542" s="21" t="s">
        <v>101528</v>
      </c>
      <c r="G11542" s="22">
        <v>10</v>
      </c>
      <c r="H11542" s="22">
        <v>0</v>
      </c>
      <c r="I11542" s="22">
        <v>0</v>
      </c>
      <c r="J11542" s="21" t="s">
        <v>131396</v>
      </c>
    </row>
    <row r="11543" spans="1:10" ht="32" customHeight="1">
      <c r="A11543" s="19" t="s">
        <v>131397</v>
      </c>
      <c r="B11543" s="24">
        <v>30</v>
      </c>
      <c r="C11543" s="22">
        <v>15</v>
      </c>
      <c r="D11543" s="21" t="s">
        <v>124391</v>
      </c>
      <c r="E11543" s="21" t="s">
        <v>124392</v>
      </c>
      <c r="F11543" s="21" t="s">
        <v>101554</v>
      </c>
      <c r="G11543" s="22">
        <v>10</v>
      </c>
      <c r="H11543" s="22">
        <v>0</v>
      </c>
      <c r="I11543" s="22">
        <v>0</v>
      </c>
      <c r="J11543" s="21" t="s">
        <v>131398</v>
      </c>
    </row>
    <row r="11544" spans="1:10" ht="32" customHeight="1">
      <c r="A11544" s="19" t="s">
        <v>131399</v>
      </c>
      <c r="B11544" s="24">
        <v>30</v>
      </c>
      <c r="C11544" s="22">
        <v>15</v>
      </c>
      <c r="D11544" s="21" t="s">
        <v>124391</v>
      </c>
      <c r="E11544" s="21" t="s">
        <v>124392</v>
      </c>
      <c r="F11544" s="21" t="s">
        <v>101554</v>
      </c>
      <c r="G11544" s="22">
        <v>10</v>
      </c>
      <c r="H11544" s="22">
        <v>0</v>
      </c>
      <c r="I11544" s="22">
        <v>0</v>
      </c>
      <c r="J11544" s="21" t="s">
        <v>131398</v>
      </c>
    </row>
    <row r="11545" spans="1:10" ht="32" customHeight="1">
      <c r="A11545" s="19" t="s">
        <v>131400</v>
      </c>
      <c r="B11545" s="24">
        <v>19</v>
      </c>
      <c r="C11545" s="22">
        <v>15</v>
      </c>
      <c r="D11545" s="21" t="s">
        <v>111256</v>
      </c>
      <c r="E11545" s="21" t="s">
        <v>111257</v>
      </c>
      <c r="F11545" s="21" t="s">
        <v>101628</v>
      </c>
      <c r="G11545" s="22">
        <v>1</v>
      </c>
      <c r="H11545" s="22">
        <v>10</v>
      </c>
      <c r="I11545" s="22">
        <v>20</v>
      </c>
      <c r="J11545" s="21" t="s">
        <v>131401</v>
      </c>
    </row>
    <row r="11546" spans="1:10" ht="32" customHeight="1">
      <c r="A11546" s="19" t="s">
        <v>131402</v>
      </c>
      <c r="B11546" s="24">
        <v>27</v>
      </c>
      <c r="C11546" s="22">
        <v>15</v>
      </c>
      <c r="D11546" s="21" t="s">
        <v>106759</v>
      </c>
      <c r="E11546" s="21" t="s">
        <v>106760</v>
      </c>
      <c r="F11546" s="21" t="s">
        <v>101694</v>
      </c>
      <c r="G11546" s="22">
        <v>10</v>
      </c>
      <c r="H11546" s="22">
        <v>0</v>
      </c>
      <c r="I11546" s="22">
        <v>0</v>
      </c>
      <c r="J11546" s="21" t="s">
        <v>131403</v>
      </c>
    </row>
    <row r="11547" spans="1:10" ht="32" customHeight="1">
      <c r="A11547" s="19" t="s">
        <v>131404</v>
      </c>
      <c r="B11547" s="24">
        <v>18</v>
      </c>
      <c r="C11547" s="22">
        <v>23</v>
      </c>
      <c r="D11547" s="21" t="s">
        <v>126862</v>
      </c>
      <c r="E11547" s="21" t="s">
        <v>126863</v>
      </c>
      <c r="F11547" s="21" t="s">
        <v>102157</v>
      </c>
      <c r="G11547" s="22">
        <v>6</v>
      </c>
      <c r="H11547" s="22">
        <v>13</v>
      </c>
      <c r="I11547" s="22">
        <v>24</v>
      </c>
      <c r="J11547" s="21" t="s">
        <v>131368</v>
      </c>
    </row>
    <row r="11548" spans="1:10" ht="32" customHeight="1">
      <c r="A11548" s="19" t="s">
        <v>131405</v>
      </c>
      <c r="B11548" s="24">
        <v>32</v>
      </c>
      <c r="C11548" s="22">
        <v>15</v>
      </c>
      <c r="D11548" s="21" t="s">
        <v>107322</v>
      </c>
      <c r="E11548" s="21" t="s">
        <v>107323</v>
      </c>
      <c r="F11548" s="21" t="s">
        <v>101522</v>
      </c>
      <c r="G11548" s="22">
        <v>10</v>
      </c>
      <c r="H11548" s="22">
        <v>0</v>
      </c>
      <c r="I11548" s="22">
        <v>0</v>
      </c>
      <c r="J11548" s="21" t="s">
        <v>127621</v>
      </c>
    </row>
    <row r="11549" spans="1:10" ht="32" customHeight="1">
      <c r="A11549" s="19" t="s">
        <v>131406</v>
      </c>
      <c r="B11549" s="24">
        <v>19</v>
      </c>
      <c r="C11549" s="22">
        <v>15</v>
      </c>
      <c r="D11549" s="21" t="s">
        <v>112617</v>
      </c>
      <c r="E11549" s="21" t="s">
        <v>112618</v>
      </c>
      <c r="F11549" s="21" t="s">
        <v>14739</v>
      </c>
      <c r="G11549" s="22">
        <v>10</v>
      </c>
      <c r="H11549" s="22">
        <v>0</v>
      </c>
      <c r="I11549" s="22">
        <v>0</v>
      </c>
      <c r="J11549" s="21" t="s">
        <v>131407</v>
      </c>
    </row>
    <row r="11550" spans="1:10" ht="32" customHeight="1">
      <c r="A11550" s="19" t="s">
        <v>131408</v>
      </c>
      <c r="B11550" s="24">
        <v>22</v>
      </c>
      <c r="C11550" s="22">
        <v>18</v>
      </c>
      <c r="D11550" s="21" t="s">
        <v>126372</v>
      </c>
      <c r="E11550" s="21" t="s">
        <v>126373</v>
      </c>
      <c r="F11550" s="21" t="s">
        <v>104782</v>
      </c>
      <c r="G11550" s="22">
        <v>1</v>
      </c>
      <c r="H11550" s="22">
        <v>13</v>
      </c>
      <c r="I11550" s="22">
        <v>32</v>
      </c>
      <c r="J11550" s="21" t="s">
        <v>131409</v>
      </c>
    </row>
    <row r="11551" spans="1:10" ht="32" customHeight="1">
      <c r="A11551" s="19" t="s">
        <v>131410</v>
      </c>
      <c r="B11551" s="24">
        <v>25</v>
      </c>
      <c r="C11551" s="22">
        <v>15</v>
      </c>
      <c r="D11551" s="21" t="s">
        <v>131411</v>
      </c>
      <c r="E11551" s="21" t="s">
        <v>131412</v>
      </c>
      <c r="F11551" s="21" t="s">
        <v>101528</v>
      </c>
      <c r="G11551" s="22">
        <v>10</v>
      </c>
      <c r="H11551" s="22">
        <v>0</v>
      </c>
      <c r="I11551" s="22">
        <v>0</v>
      </c>
      <c r="J11551" s="21" t="s">
        <v>131413</v>
      </c>
    </row>
    <row r="11552" spans="1:10" ht="32" customHeight="1">
      <c r="A11552" s="19" t="s">
        <v>131414</v>
      </c>
      <c r="B11552" s="24">
        <v>21</v>
      </c>
      <c r="C11552" s="22">
        <v>15</v>
      </c>
      <c r="D11552" s="21" t="s">
        <v>131415</v>
      </c>
      <c r="E11552" s="21" t="s">
        <v>131416</v>
      </c>
      <c r="F11552" s="21" t="s">
        <v>101554</v>
      </c>
      <c r="G11552" s="22">
        <v>10</v>
      </c>
      <c r="H11552" s="22">
        <v>0</v>
      </c>
      <c r="I11552" s="22">
        <v>0</v>
      </c>
      <c r="J11552" s="21" t="s">
        <v>131417</v>
      </c>
    </row>
    <row r="11553" spans="1:10" ht="32" customHeight="1">
      <c r="A11553" s="19" t="s">
        <v>131418</v>
      </c>
      <c r="B11553" s="24">
        <v>27</v>
      </c>
      <c r="C11553" s="22">
        <v>15</v>
      </c>
      <c r="D11553" s="21" t="s">
        <v>131419</v>
      </c>
      <c r="E11553" s="21" t="s">
        <v>131420</v>
      </c>
      <c r="F11553" s="21" t="s">
        <v>101528</v>
      </c>
      <c r="G11553" s="22">
        <v>10</v>
      </c>
      <c r="H11553" s="22">
        <v>0</v>
      </c>
      <c r="I11553" s="22">
        <v>0</v>
      </c>
      <c r="J11553" s="21" t="s">
        <v>131421</v>
      </c>
    </row>
    <row r="11554" spans="1:10" ht="32" customHeight="1">
      <c r="A11554" s="19" t="s">
        <v>131422</v>
      </c>
      <c r="B11554" s="24">
        <v>25</v>
      </c>
      <c r="C11554" s="22">
        <v>15</v>
      </c>
      <c r="D11554" s="21" t="s">
        <v>131423</v>
      </c>
      <c r="E11554" s="21" t="s">
        <v>131424</v>
      </c>
      <c r="F11554" s="21" t="s">
        <v>101528</v>
      </c>
      <c r="G11554" s="22">
        <v>10</v>
      </c>
      <c r="H11554" s="22">
        <v>0</v>
      </c>
      <c r="I11554" s="22">
        <v>0</v>
      </c>
      <c r="J11554" s="21" t="s">
        <v>131425</v>
      </c>
    </row>
    <row r="11555" spans="1:10" ht="32" customHeight="1">
      <c r="A11555" s="19" t="s">
        <v>131426</v>
      </c>
      <c r="B11555" s="24">
        <v>38</v>
      </c>
      <c r="C11555" s="22">
        <v>20</v>
      </c>
      <c r="D11555" s="21" t="s">
        <v>128417</v>
      </c>
      <c r="E11555" s="21" t="s">
        <v>128418</v>
      </c>
      <c r="F11555" s="21" t="s">
        <v>101623</v>
      </c>
      <c r="G11555" s="22">
        <v>11</v>
      </c>
      <c r="H11555" s="22">
        <v>5</v>
      </c>
      <c r="I11555" s="22">
        <v>15</v>
      </c>
      <c r="J11555" s="21" t="s">
        <v>131427</v>
      </c>
    </row>
    <row r="11556" spans="1:10" ht="32" customHeight="1">
      <c r="A11556" s="19" t="s">
        <v>131428</v>
      </c>
      <c r="B11556" s="24">
        <v>13</v>
      </c>
      <c r="C11556" s="22">
        <v>15</v>
      </c>
      <c r="D11556" s="21" t="s">
        <v>127758</v>
      </c>
      <c r="E11556" s="21" t="s">
        <v>127759</v>
      </c>
      <c r="F11556" s="22">
        <v>0</v>
      </c>
      <c r="G11556" s="22">
        <v>10</v>
      </c>
      <c r="H11556" s="22">
        <v>0</v>
      </c>
      <c r="I11556" s="22">
        <v>0</v>
      </c>
      <c r="J11556" s="21" t="s">
        <v>131429</v>
      </c>
    </row>
    <row r="11557" spans="1:10" ht="32" customHeight="1">
      <c r="A11557" s="19" t="s">
        <v>131430</v>
      </c>
      <c r="B11557" s="24">
        <v>42</v>
      </c>
      <c r="C11557" s="22">
        <v>17</v>
      </c>
      <c r="D11557" s="21" t="s">
        <v>111230</v>
      </c>
      <c r="E11557" s="21" t="s">
        <v>111231</v>
      </c>
      <c r="F11557" s="21" t="s">
        <v>14743</v>
      </c>
      <c r="G11557" s="22">
        <v>1</v>
      </c>
      <c r="H11557" s="22">
        <v>12</v>
      </c>
      <c r="I11557" s="22">
        <v>17</v>
      </c>
      <c r="J11557" s="21" t="s">
        <v>131431</v>
      </c>
    </row>
    <row r="11558" spans="1:10" ht="32" customHeight="1">
      <c r="A11558" s="19" t="s">
        <v>131432</v>
      </c>
      <c r="B11558" s="24">
        <v>14</v>
      </c>
      <c r="C11558" s="22">
        <v>24</v>
      </c>
      <c r="D11558" s="21" t="s">
        <v>131433</v>
      </c>
      <c r="E11558" s="21" t="s">
        <v>131434</v>
      </c>
      <c r="F11558" s="21" t="s">
        <v>103671</v>
      </c>
      <c r="G11558" s="22">
        <v>11</v>
      </c>
      <c r="H11558" s="22">
        <v>9</v>
      </c>
      <c r="I11558" s="22">
        <v>18</v>
      </c>
      <c r="J11558" s="21" t="s">
        <v>131435</v>
      </c>
    </row>
    <row r="11559" spans="1:10" ht="32" customHeight="1">
      <c r="A11559" s="19" t="s">
        <v>131436</v>
      </c>
      <c r="B11559" s="24">
        <v>14</v>
      </c>
      <c r="C11559" s="22">
        <v>24</v>
      </c>
      <c r="D11559" s="21" t="s">
        <v>131433</v>
      </c>
      <c r="E11559" s="21" t="s">
        <v>131434</v>
      </c>
      <c r="F11559" s="21" t="s">
        <v>103671</v>
      </c>
      <c r="G11559" s="22">
        <v>11</v>
      </c>
      <c r="H11559" s="22">
        <v>9</v>
      </c>
      <c r="I11559" s="22">
        <v>18</v>
      </c>
      <c r="J11559" s="21" t="s">
        <v>131435</v>
      </c>
    </row>
    <row r="11560" spans="1:10" ht="32" customHeight="1">
      <c r="A11560" s="19" t="s">
        <v>131437</v>
      </c>
      <c r="B11560" s="24">
        <v>23</v>
      </c>
      <c r="C11560" s="22">
        <v>19</v>
      </c>
      <c r="D11560" s="21" t="s">
        <v>122513</v>
      </c>
      <c r="E11560" s="21" t="s">
        <v>122514</v>
      </c>
      <c r="F11560" s="21" t="s">
        <v>105439</v>
      </c>
      <c r="G11560" s="22">
        <v>1</v>
      </c>
      <c r="H11560" s="22">
        <v>14</v>
      </c>
      <c r="I11560" s="22">
        <v>29</v>
      </c>
      <c r="J11560" s="21" t="s">
        <v>131438</v>
      </c>
    </row>
    <row r="11561" spans="1:10" ht="32" customHeight="1">
      <c r="A11561" s="19" t="s">
        <v>131439</v>
      </c>
      <c r="B11561" s="24">
        <v>13</v>
      </c>
      <c r="C11561" s="22">
        <v>15</v>
      </c>
      <c r="D11561" s="21" t="s">
        <v>119145</v>
      </c>
      <c r="E11561" s="21" t="s">
        <v>119146</v>
      </c>
      <c r="F11561" s="21" t="s">
        <v>101563</v>
      </c>
      <c r="G11561" s="22">
        <v>10</v>
      </c>
      <c r="H11561" s="22">
        <v>0</v>
      </c>
      <c r="I11561" s="22">
        <v>0</v>
      </c>
      <c r="J11561" s="21" t="s">
        <v>119147</v>
      </c>
    </row>
    <row r="11562" spans="1:10" ht="32" customHeight="1">
      <c r="A11562" s="19" t="s">
        <v>131440</v>
      </c>
      <c r="B11562" s="24">
        <v>49</v>
      </c>
      <c r="C11562" s="22">
        <v>15</v>
      </c>
      <c r="D11562" s="21" t="s">
        <v>109892</v>
      </c>
      <c r="E11562" s="21" t="s">
        <v>109893</v>
      </c>
      <c r="F11562" s="21" t="s">
        <v>101522</v>
      </c>
      <c r="G11562" s="22">
        <v>10</v>
      </c>
      <c r="H11562" s="22">
        <v>0</v>
      </c>
      <c r="I11562" s="22">
        <v>0</v>
      </c>
      <c r="J11562" s="21" t="s">
        <v>131441</v>
      </c>
    </row>
    <row r="11563" spans="1:10" ht="20" customHeight="1">
      <c r="A11563" s="27">
        <v>-999</v>
      </c>
      <c r="B11563" s="24">
        <v>-999</v>
      </c>
      <c r="C11563" s="22">
        <v>-999</v>
      </c>
      <c r="D11563" s="22">
        <v>-999</v>
      </c>
      <c r="E11563" s="22">
        <v>-999</v>
      </c>
      <c r="F11563" s="22">
        <v>-999</v>
      </c>
      <c r="G11563" s="22">
        <v>-999</v>
      </c>
      <c r="H11563" s="22">
        <v>-999</v>
      </c>
      <c r="I11563" s="22">
        <v>-999</v>
      </c>
      <c r="J11563" s="22">
        <v>-999</v>
      </c>
    </row>
    <row r="11564" spans="1:10" ht="32" customHeight="1">
      <c r="A11564" s="19" t="s">
        <v>131442</v>
      </c>
      <c r="B11564" s="24">
        <v>27</v>
      </c>
      <c r="C11564" s="22">
        <v>15</v>
      </c>
      <c r="D11564" s="21" t="s">
        <v>106093</v>
      </c>
      <c r="E11564" s="21" t="s">
        <v>106094</v>
      </c>
      <c r="F11564" s="21" t="s">
        <v>14739</v>
      </c>
      <c r="G11564" s="22">
        <v>10</v>
      </c>
      <c r="H11564" s="22">
        <v>0</v>
      </c>
      <c r="I11564" s="22">
        <v>0</v>
      </c>
      <c r="J11564" s="21" t="s">
        <v>131443</v>
      </c>
    </row>
    <row r="11565" spans="1:10" ht="32" customHeight="1">
      <c r="A11565" s="19" t="s">
        <v>131444</v>
      </c>
      <c r="B11565" s="24">
        <v>36</v>
      </c>
      <c r="C11565" s="22">
        <v>18</v>
      </c>
      <c r="D11565" s="21" t="s">
        <v>118146</v>
      </c>
      <c r="E11565" s="21" t="s">
        <v>118147</v>
      </c>
      <c r="F11565" s="21" t="s">
        <v>102144</v>
      </c>
      <c r="G11565" s="22">
        <v>1</v>
      </c>
      <c r="H11565" s="22">
        <v>13</v>
      </c>
      <c r="I11565" s="22">
        <v>20</v>
      </c>
      <c r="J11565" s="21" t="s">
        <v>131445</v>
      </c>
    </row>
    <row r="11566" spans="1:10" ht="32" customHeight="1">
      <c r="A11566" s="19" t="s">
        <v>131446</v>
      </c>
      <c r="B11566" s="24">
        <v>24</v>
      </c>
      <c r="C11566" s="22">
        <v>15</v>
      </c>
      <c r="D11566" s="21" t="s">
        <v>111180</v>
      </c>
      <c r="E11566" s="21" t="s">
        <v>111181</v>
      </c>
      <c r="F11566" s="21" t="s">
        <v>101554</v>
      </c>
      <c r="G11566" s="22">
        <v>10</v>
      </c>
      <c r="H11566" s="22">
        <v>0</v>
      </c>
      <c r="I11566" s="22">
        <v>0</v>
      </c>
      <c r="J11566" s="21" t="s">
        <v>129429</v>
      </c>
    </row>
    <row r="11567" spans="1:10" ht="32" customHeight="1">
      <c r="A11567" s="19" t="s">
        <v>131447</v>
      </c>
      <c r="B11567" s="24">
        <v>28</v>
      </c>
      <c r="C11567" s="22">
        <v>15</v>
      </c>
      <c r="D11567" s="21" t="s">
        <v>131448</v>
      </c>
      <c r="E11567" s="21" t="s">
        <v>131449</v>
      </c>
      <c r="F11567" s="21" t="s">
        <v>101563</v>
      </c>
      <c r="G11567" s="22">
        <v>10</v>
      </c>
      <c r="H11567" s="22">
        <v>0</v>
      </c>
      <c r="I11567" s="22">
        <v>0</v>
      </c>
      <c r="J11567" s="21" t="s">
        <v>131450</v>
      </c>
    </row>
    <row r="11568" spans="1:10" ht="32" customHeight="1">
      <c r="A11568" s="19" t="s">
        <v>131451</v>
      </c>
      <c r="B11568" s="24">
        <v>33</v>
      </c>
      <c r="C11568" s="22">
        <v>15</v>
      </c>
      <c r="D11568" s="21" t="s">
        <v>102348</v>
      </c>
      <c r="E11568" s="21" t="s">
        <v>102349</v>
      </c>
      <c r="F11568" s="21" t="s">
        <v>14739</v>
      </c>
      <c r="G11568" s="22">
        <v>10</v>
      </c>
      <c r="H11568" s="22">
        <v>0</v>
      </c>
      <c r="I11568" s="22">
        <v>0</v>
      </c>
      <c r="J11568" s="21" t="s">
        <v>102350</v>
      </c>
    </row>
    <row r="11569" spans="1:10" ht="32" customHeight="1">
      <c r="A11569" s="19" t="s">
        <v>131452</v>
      </c>
      <c r="B11569" s="24">
        <v>22</v>
      </c>
      <c r="C11569" s="22">
        <v>15</v>
      </c>
      <c r="D11569" s="21" t="s">
        <v>105424</v>
      </c>
      <c r="E11569" s="21" t="s">
        <v>105425</v>
      </c>
      <c r="F11569" s="21" t="s">
        <v>101694</v>
      </c>
      <c r="G11569" s="22">
        <v>5</v>
      </c>
      <c r="H11569" s="22">
        <v>6</v>
      </c>
      <c r="I11569" s="22">
        <v>13</v>
      </c>
      <c r="J11569" s="21" t="s">
        <v>131453</v>
      </c>
    </row>
    <row r="11570" spans="1:10" ht="32" customHeight="1">
      <c r="A11570" s="19" t="s">
        <v>131454</v>
      </c>
      <c r="B11570" s="24">
        <v>20</v>
      </c>
      <c r="C11570" s="22">
        <v>16</v>
      </c>
      <c r="D11570" s="21" t="s">
        <v>105462</v>
      </c>
      <c r="E11570" s="21" t="s">
        <v>105463</v>
      </c>
      <c r="F11570" s="21" t="s">
        <v>101533</v>
      </c>
      <c r="G11570" s="22">
        <v>2</v>
      </c>
      <c r="H11570" s="22">
        <v>10</v>
      </c>
      <c r="I11570" s="22">
        <v>15</v>
      </c>
      <c r="J11570" s="21" t="s">
        <v>131455</v>
      </c>
    </row>
    <row r="11571" spans="1:10" ht="32" customHeight="1">
      <c r="A11571" s="19" t="s">
        <v>131456</v>
      </c>
      <c r="B11571" s="24">
        <v>16</v>
      </c>
      <c r="C11571" s="22">
        <v>18</v>
      </c>
      <c r="D11571" s="21" t="s">
        <v>131457</v>
      </c>
      <c r="E11571" s="21" t="s">
        <v>131458</v>
      </c>
      <c r="F11571" s="21" t="s">
        <v>102782</v>
      </c>
      <c r="G11571" s="22">
        <v>3</v>
      </c>
      <c r="H11571" s="22">
        <v>11</v>
      </c>
      <c r="I11571" s="22">
        <v>27</v>
      </c>
      <c r="J11571" s="21" t="s">
        <v>131459</v>
      </c>
    </row>
    <row r="11572" spans="1:10" ht="32" customHeight="1">
      <c r="A11572" s="19" t="s">
        <v>131460</v>
      </c>
      <c r="B11572" s="24">
        <v>16</v>
      </c>
      <c r="C11572" s="22">
        <v>18</v>
      </c>
      <c r="D11572" s="21" t="s">
        <v>131457</v>
      </c>
      <c r="E11572" s="21" t="s">
        <v>131458</v>
      </c>
      <c r="F11572" s="21" t="s">
        <v>102782</v>
      </c>
      <c r="G11572" s="22">
        <v>3</v>
      </c>
      <c r="H11572" s="22">
        <v>11</v>
      </c>
      <c r="I11572" s="22">
        <v>27</v>
      </c>
      <c r="J11572" s="21" t="s">
        <v>131459</v>
      </c>
    </row>
    <row r="11573" spans="1:10" ht="32" customHeight="1">
      <c r="A11573" s="19" t="s">
        <v>131461</v>
      </c>
      <c r="B11573" s="24">
        <v>45</v>
      </c>
      <c r="C11573" s="22">
        <v>23</v>
      </c>
      <c r="D11573" s="21" t="s">
        <v>102880</v>
      </c>
      <c r="E11573" s="21" t="s">
        <v>102881</v>
      </c>
      <c r="F11573" s="21" t="s">
        <v>102001</v>
      </c>
      <c r="G11573" s="22">
        <v>7</v>
      </c>
      <c r="H11573" s="22">
        <v>12</v>
      </c>
      <c r="I11573" s="22">
        <v>24</v>
      </c>
      <c r="J11573" s="21" t="s">
        <v>109406</v>
      </c>
    </row>
    <row r="11574" spans="1:10" ht="32" customHeight="1">
      <c r="A11574" s="19" t="s">
        <v>131462</v>
      </c>
      <c r="B11574" s="24">
        <v>25</v>
      </c>
      <c r="C11574" s="22">
        <v>15</v>
      </c>
      <c r="D11574" s="21" t="s">
        <v>131463</v>
      </c>
      <c r="E11574" s="21" t="s">
        <v>131464</v>
      </c>
      <c r="F11574" s="21" t="s">
        <v>101568</v>
      </c>
      <c r="G11574" s="22">
        <v>1</v>
      </c>
      <c r="H11574" s="22">
        <v>9</v>
      </c>
      <c r="I11574" s="22">
        <v>19</v>
      </c>
      <c r="J11574" s="21" t="s">
        <v>131465</v>
      </c>
    </row>
    <row r="11575" spans="1:10" ht="32" customHeight="1">
      <c r="A11575" s="19" t="s">
        <v>131466</v>
      </c>
      <c r="B11575" s="24">
        <v>12</v>
      </c>
      <c r="C11575" s="22">
        <v>15</v>
      </c>
      <c r="D11575" s="21" t="s">
        <v>123966</v>
      </c>
      <c r="E11575" s="21" t="s">
        <v>123967</v>
      </c>
      <c r="F11575" s="21" t="s">
        <v>101554</v>
      </c>
      <c r="G11575" s="22">
        <v>5</v>
      </c>
      <c r="H11575" s="22">
        <v>6</v>
      </c>
      <c r="I11575" s="22">
        <v>13</v>
      </c>
      <c r="J11575" s="21" t="s">
        <v>131467</v>
      </c>
    </row>
    <row r="11576" spans="1:10" ht="32" customHeight="1">
      <c r="A11576" s="19" t="s">
        <v>131468</v>
      </c>
      <c r="B11576" s="24">
        <v>21</v>
      </c>
      <c r="C11576" s="22">
        <v>15</v>
      </c>
      <c r="D11576" s="21" t="s">
        <v>131469</v>
      </c>
      <c r="E11576" s="21" t="s">
        <v>131470</v>
      </c>
      <c r="F11576" s="21" t="s">
        <v>14739</v>
      </c>
      <c r="G11576" s="22">
        <v>10</v>
      </c>
      <c r="H11576" s="22">
        <v>0</v>
      </c>
      <c r="I11576" s="22">
        <v>0</v>
      </c>
      <c r="J11576" s="21" t="s">
        <v>131471</v>
      </c>
    </row>
    <row r="11577" spans="1:10" ht="32" customHeight="1">
      <c r="A11577" s="19" t="s">
        <v>131472</v>
      </c>
      <c r="B11577" s="24">
        <v>14</v>
      </c>
      <c r="C11577" s="22">
        <v>16</v>
      </c>
      <c r="D11577" s="21" t="s">
        <v>124688</v>
      </c>
      <c r="E11577" s="21" t="s">
        <v>124689</v>
      </c>
      <c r="F11577" s="21" t="s">
        <v>101533</v>
      </c>
      <c r="G11577" s="22">
        <v>2</v>
      </c>
      <c r="H11577" s="22">
        <v>10</v>
      </c>
      <c r="I11577" s="22">
        <v>18</v>
      </c>
      <c r="J11577" s="21" t="s">
        <v>131473</v>
      </c>
    </row>
    <row r="11578" spans="1:10" ht="32" customHeight="1">
      <c r="A11578" s="19" t="s">
        <v>131474</v>
      </c>
      <c r="B11578" s="24">
        <v>26</v>
      </c>
      <c r="C11578" s="22">
        <v>15</v>
      </c>
      <c r="D11578" s="21" t="s">
        <v>124836</v>
      </c>
      <c r="E11578" s="21" t="s">
        <v>124837</v>
      </c>
      <c r="F11578" s="21" t="s">
        <v>14739</v>
      </c>
      <c r="G11578" s="22">
        <v>10</v>
      </c>
      <c r="H11578" s="22">
        <v>0</v>
      </c>
      <c r="I11578" s="22">
        <v>0</v>
      </c>
      <c r="J11578" s="21" t="s">
        <v>131475</v>
      </c>
    </row>
    <row r="11579" spans="1:10" ht="32" customHeight="1">
      <c r="A11579" s="19" t="s">
        <v>131476</v>
      </c>
      <c r="B11579" s="24">
        <v>37</v>
      </c>
      <c r="C11579" s="22">
        <v>21</v>
      </c>
      <c r="D11579" s="21" t="s">
        <v>131477</v>
      </c>
      <c r="E11579" s="21" t="s">
        <v>131478</v>
      </c>
      <c r="F11579" s="21" t="s">
        <v>14812</v>
      </c>
      <c r="G11579" s="22">
        <v>1</v>
      </c>
      <c r="H11579" s="22">
        <v>16</v>
      </c>
      <c r="I11579" s="22">
        <v>19</v>
      </c>
      <c r="J11579" s="21" t="s">
        <v>131479</v>
      </c>
    </row>
    <row r="11580" spans="1:10" ht="32" customHeight="1">
      <c r="A11580" s="19" t="s">
        <v>131480</v>
      </c>
      <c r="B11580" s="24">
        <v>40</v>
      </c>
      <c r="C11580" s="22">
        <v>15</v>
      </c>
      <c r="D11580" s="21" t="s">
        <v>108100</v>
      </c>
      <c r="E11580" s="21" t="s">
        <v>108101</v>
      </c>
      <c r="F11580" s="21" t="s">
        <v>14739</v>
      </c>
      <c r="G11580" s="22">
        <v>10</v>
      </c>
      <c r="H11580" s="22">
        <v>0</v>
      </c>
      <c r="I11580" s="22">
        <v>0</v>
      </c>
      <c r="J11580" s="21" t="s">
        <v>131481</v>
      </c>
    </row>
    <row r="11581" spans="1:10" ht="32" customHeight="1">
      <c r="A11581" s="19" t="s">
        <v>131482</v>
      </c>
      <c r="B11581" s="24">
        <v>14</v>
      </c>
      <c r="C11581" s="22">
        <v>16</v>
      </c>
      <c r="D11581" s="21" t="s">
        <v>131483</v>
      </c>
      <c r="E11581" s="21" t="s">
        <v>131484</v>
      </c>
      <c r="F11581" s="21" t="s">
        <v>101533</v>
      </c>
      <c r="G11581" s="22">
        <v>3</v>
      </c>
      <c r="H11581" s="22">
        <v>9</v>
      </c>
      <c r="I11581" s="22">
        <v>17</v>
      </c>
      <c r="J11581" s="21" t="s">
        <v>131485</v>
      </c>
    </row>
    <row r="11582" spans="1:10" ht="32" customHeight="1">
      <c r="A11582" s="19" t="s">
        <v>131486</v>
      </c>
      <c r="B11582" s="24">
        <v>47</v>
      </c>
      <c r="C11582" s="22">
        <v>15</v>
      </c>
      <c r="D11582" s="21" t="s">
        <v>119050</v>
      </c>
      <c r="E11582" s="21" t="s">
        <v>119051</v>
      </c>
      <c r="F11582" s="21" t="s">
        <v>101528</v>
      </c>
      <c r="G11582" s="22">
        <v>10</v>
      </c>
      <c r="H11582" s="22">
        <v>0</v>
      </c>
      <c r="I11582" s="22">
        <v>0</v>
      </c>
      <c r="J11582" s="21" t="s">
        <v>131487</v>
      </c>
    </row>
    <row r="11583" spans="1:10" ht="32" customHeight="1">
      <c r="A11583" s="19" t="s">
        <v>131488</v>
      </c>
      <c r="B11583" s="24">
        <v>24</v>
      </c>
      <c r="C11583" s="22">
        <v>15</v>
      </c>
      <c r="D11583" s="21" t="s">
        <v>131489</v>
      </c>
      <c r="E11583" s="21" t="s">
        <v>131490</v>
      </c>
      <c r="F11583" s="21" t="s">
        <v>14739</v>
      </c>
      <c r="G11583" s="22">
        <v>10</v>
      </c>
      <c r="H11583" s="22">
        <v>0</v>
      </c>
      <c r="I11583" s="22">
        <v>0</v>
      </c>
      <c r="J11583" s="21" t="s">
        <v>131491</v>
      </c>
    </row>
    <row r="11584" spans="1:10" ht="32" customHeight="1">
      <c r="A11584" s="19" t="s">
        <v>131492</v>
      </c>
      <c r="B11584" s="24">
        <v>18</v>
      </c>
      <c r="C11584" s="22">
        <v>15</v>
      </c>
      <c r="D11584" s="21" t="s">
        <v>124416</v>
      </c>
      <c r="E11584" s="21" t="s">
        <v>124417</v>
      </c>
      <c r="F11584" s="21" t="s">
        <v>101528</v>
      </c>
      <c r="G11584" s="22">
        <v>10</v>
      </c>
      <c r="H11584" s="22">
        <v>0</v>
      </c>
      <c r="I11584" s="22">
        <v>0</v>
      </c>
      <c r="J11584" s="21" t="s">
        <v>131493</v>
      </c>
    </row>
    <row r="11585" spans="1:10" ht="32" customHeight="1">
      <c r="A11585" s="19" t="s">
        <v>131494</v>
      </c>
      <c r="B11585" s="24">
        <v>38</v>
      </c>
      <c r="C11585" s="22">
        <v>15</v>
      </c>
      <c r="D11585" s="21" t="s">
        <v>104950</v>
      </c>
      <c r="E11585" s="21" t="s">
        <v>104951</v>
      </c>
      <c r="F11585" s="21" t="s">
        <v>101568</v>
      </c>
      <c r="G11585" s="22">
        <v>1</v>
      </c>
      <c r="H11585" s="22">
        <v>10</v>
      </c>
      <c r="I11585" s="22">
        <v>16</v>
      </c>
      <c r="J11585" s="21" t="s">
        <v>131495</v>
      </c>
    </row>
    <row r="11586" spans="1:10" ht="32" customHeight="1">
      <c r="A11586" s="19" t="s">
        <v>131496</v>
      </c>
      <c r="B11586" s="24">
        <v>38</v>
      </c>
      <c r="C11586" s="22">
        <v>15</v>
      </c>
      <c r="D11586" s="21" t="s">
        <v>104950</v>
      </c>
      <c r="E11586" s="21" t="s">
        <v>104951</v>
      </c>
      <c r="F11586" s="21" t="s">
        <v>101568</v>
      </c>
      <c r="G11586" s="22">
        <v>1</v>
      </c>
      <c r="H11586" s="22">
        <v>10</v>
      </c>
      <c r="I11586" s="22">
        <v>16</v>
      </c>
      <c r="J11586" s="21" t="s">
        <v>131495</v>
      </c>
    </row>
    <row r="11587" spans="1:10" ht="32" customHeight="1">
      <c r="A11587" s="19" t="s">
        <v>131497</v>
      </c>
      <c r="B11587" s="24">
        <v>13</v>
      </c>
      <c r="C11587" s="22">
        <v>18</v>
      </c>
      <c r="D11587" s="21" t="s">
        <v>113274</v>
      </c>
      <c r="E11587" s="21" t="s">
        <v>113275</v>
      </c>
      <c r="F11587" s="21" t="s">
        <v>102727</v>
      </c>
      <c r="G11587" s="22">
        <v>5</v>
      </c>
      <c r="H11587" s="22">
        <v>9</v>
      </c>
      <c r="I11587" s="22">
        <v>17</v>
      </c>
      <c r="J11587" s="21" t="s">
        <v>131498</v>
      </c>
    </row>
    <row r="11588" spans="1:10" ht="32" customHeight="1">
      <c r="A11588" s="19" t="s">
        <v>131499</v>
      </c>
      <c r="B11588" s="24">
        <v>20</v>
      </c>
      <c r="C11588" s="22">
        <v>15</v>
      </c>
      <c r="D11588" s="21" t="s">
        <v>114159</v>
      </c>
      <c r="E11588" s="21" t="s">
        <v>114160</v>
      </c>
      <c r="F11588" s="21" t="s">
        <v>101522</v>
      </c>
      <c r="G11588" s="22">
        <v>10</v>
      </c>
      <c r="H11588" s="22">
        <v>0</v>
      </c>
      <c r="I11588" s="22">
        <v>0</v>
      </c>
      <c r="J11588" s="21" t="s">
        <v>131500</v>
      </c>
    </row>
    <row r="11589" spans="1:10" ht="32" customHeight="1">
      <c r="A11589" s="19" t="s">
        <v>131501</v>
      </c>
      <c r="B11589" s="24">
        <v>40</v>
      </c>
      <c r="C11589" s="22">
        <v>17</v>
      </c>
      <c r="D11589" s="21" t="s">
        <v>123660</v>
      </c>
      <c r="E11589" s="21" t="s">
        <v>123661</v>
      </c>
      <c r="F11589" s="21" t="s">
        <v>101665</v>
      </c>
      <c r="G11589" s="22">
        <v>1</v>
      </c>
      <c r="H11589" s="22">
        <v>12</v>
      </c>
      <c r="I11589" s="22">
        <v>24</v>
      </c>
      <c r="J11589" s="21" t="s">
        <v>131502</v>
      </c>
    </row>
    <row r="11590" spans="1:10" ht="32" customHeight="1">
      <c r="A11590" s="19" t="s">
        <v>131503</v>
      </c>
      <c r="B11590" s="24">
        <v>24</v>
      </c>
      <c r="C11590" s="22">
        <v>31</v>
      </c>
      <c r="D11590" s="21" t="s">
        <v>131504</v>
      </c>
      <c r="E11590" s="21" t="s">
        <v>131505</v>
      </c>
      <c r="F11590" s="21" t="s">
        <v>102727</v>
      </c>
      <c r="G11590" s="22">
        <v>7</v>
      </c>
      <c r="H11590" s="22">
        <v>20</v>
      </c>
      <c r="I11590" s="22">
        <v>34</v>
      </c>
      <c r="J11590" s="21" t="s">
        <v>131506</v>
      </c>
    </row>
    <row r="11591" spans="1:10" ht="32" customHeight="1">
      <c r="A11591" s="19" t="s">
        <v>131507</v>
      </c>
      <c r="B11591" s="24">
        <v>21</v>
      </c>
      <c r="C11591" s="22">
        <v>16</v>
      </c>
      <c r="D11591" s="21" t="s">
        <v>131508</v>
      </c>
      <c r="E11591" s="21" t="s">
        <v>131509</v>
      </c>
      <c r="F11591" s="21" t="s">
        <v>101533</v>
      </c>
      <c r="G11591" s="22">
        <v>1</v>
      </c>
      <c r="H11591" s="22">
        <v>11</v>
      </c>
      <c r="I11591" s="22">
        <v>13</v>
      </c>
      <c r="J11591" s="21" t="s">
        <v>131510</v>
      </c>
    </row>
    <row r="11592" spans="1:10" ht="32" customHeight="1">
      <c r="A11592" s="19" t="s">
        <v>131511</v>
      </c>
      <c r="B11592" s="24">
        <v>29</v>
      </c>
      <c r="C11592" s="22">
        <v>15</v>
      </c>
      <c r="D11592" s="21" t="s">
        <v>131512</v>
      </c>
      <c r="E11592" s="21" t="s">
        <v>131513</v>
      </c>
      <c r="F11592" s="21" t="s">
        <v>101694</v>
      </c>
      <c r="G11592" s="22">
        <v>10</v>
      </c>
      <c r="H11592" s="22">
        <v>0</v>
      </c>
      <c r="I11592" s="22">
        <v>0</v>
      </c>
      <c r="J11592" s="21" t="s">
        <v>131514</v>
      </c>
    </row>
    <row r="11593" spans="1:10" ht="32" customHeight="1">
      <c r="A11593" s="19" t="s">
        <v>131515</v>
      </c>
      <c r="B11593" s="24">
        <v>29</v>
      </c>
      <c r="C11593" s="22">
        <v>15</v>
      </c>
      <c r="D11593" s="21" t="s">
        <v>131512</v>
      </c>
      <c r="E11593" s="21" t="s">
        <v>131513</v>
      </c>
      <c r="F11593" s="21" t="s">
        <v>101694</v>
      </c>
      <c r="G11593" s="22">
        <v>10</v>
      </c>
      <c r="H11593" s="22">
        <v>0</v>
      </c>
      <c r="I11593" s="22">
        <v>0</v>
      </c>
      <c r="J11593" s="21" t="s">
        <v>131514</v>
      </c>
    </row>
    <row r="11594" spans="1:10" ht="32" customHeight="1">
      <c r="A11594" s="19" t="s">
        <v>131516</v>
      </c>
      <c r="B11594" s="24">
        <v>13</v>
      </c>
      <c r="C11594" s="22">
        <v>15</v>
      </c>
      <c r="D11594" s="21" t="s">
        <v>127010</v>
      </c>
      <c r="E11594" s="21" t="s">
        <v>127011</v>
      </c>
      <c r="F11594" s="21" t="s">
        <v>101554</v>
      </c>
      <c r="G11594" s="22">
        <v>10</v>
      </c>
      <c r="H11594" s="22">
        <v>0</v>
      </c>
      <c r="I11594" s="22">
        <v>0</v>
      </c>
      <c r="J11594" s="21" t="s">
        <v>131517</v>
      </c>
    </row>
    <row r="11595" spans="1:10" ht="32" customHeight="1">
      <c r="A11595" s="19" t="s">
        <v>131518</v>
      </c>
      <c r="B11595" s="24">
        <v>13</v>
      </c>
      <c r="C11595" s="22">
        <v>15</v>
      </c>
      <c r="D11595" s="21" t="s">
        <v>104124</v>
      </c>
      <c r="E11595" s="21" t="s">
        <v>104125</v>
      </c>
      <c r="F11595" s="21" t="s">
        <v>14739</v>
      </c>
      <c r="G11595" s="22">
        <v>10</v>
      </c>
      <c r="H11595" s="22">
        <v>0</v>
      </c>
      <c r="I11595" s="22">
        <v>0</v>
      </c>
      <c r="J11595" s="21" t="s">
        <v>104126</v>
      </c>
    </row>
    <row r="11596" spans="1:10" ht="20" customHeight="1">
      <c r="A11596" s="27">
        <v>-999</v>
      </c>
      <c r="B11596" s="24">
        <v>-999</v>
      </c>
      <c r="C11596" s="22">
        <v>-999</v>
      </c>
      <c r="D11596" s="22">
        <v>-999</v>
      </c>
      <c r="E11596" s="22">
        <v>-999</v>
      </c>
      <c r="F11596" s="22">
        <v>-999</v>
      </c>
      <c r="G11596" s="22">
        <v>-999</v>
      </c>
      <c r="H11596" s="22">
        <v>-999</v>
      </c>
      <c r="I11596" s="22">
        <v>-999</v>
      </c>
      <c r="J11596" s="22">
        <v>-999</v>
      </c>
    </row>
    <row r="11597" spans="1:10" ht="32" customHeight="1">
      <c r="A11597" s="19" t="s">
        <v>131519</v>
      </c>
      <c r="B11597" s="24">
        <v>20</v>
      </c>
      <c r="C11597" s="22">
        <v>24</v>
      </c>
      <c r="D11597" s="21" t="s">
        <v>131520</v>
      </c>
      <c r="E11597" s="21" t="s">
        <v>131521</v>
      </c>
      <c r="F11597" s="21" t="s">
        <v>102999</v>
      </c>
      <c r="G11597" s="22">
        <v>11</v>
      </c>
      <c r="H11597" s="22">
        <v>9</v>
      </c>
      <c r="I11597" s="22">
        <v>20</v>
      </c>
      <c r="J11597" s="21" t="s">
        <v>131522</v>
      </c>
    </row>
    <row r="11598" spans="1:10" ht="32" customHeight="1">
      <c r="A11598" s="19" t="s">
        <v>131523</v>
      </c>
      <c r="B11598" s="24">
        <v>24</v>
      </c>
      <c r="C11598" s="22">
        <v>15</v>
      </c>
      <c r="D11598" s="21" t="s">
        <v>127427</v>
      </c>
      <c r="E11598" s="21" t="s">
        <v>127428</v>
      </c>
      <c r="F11598" s="21" t="s">
        <v>101568</v>
      </c>
      <c r="G11598" s="22">
        <v>1</v>
      </c>
      <c r="H11598" s="22">
        <v>10</v>
      </c>
      <c r="I11598" s="22">
        <v>16</v>
      </c>
      <c r="J11598" s="21" t="s">
        <v>131524</v>
      </c>
    </row>
    <row r="11599" spans="1:10" ht="32" customHeight="1">
      <c r="A11599" s="19" t="s">
        <v>131525</v>
      </c>
      <c r="B11599" s="24">
        <v>45</v>
      </c>
      <c r="C11599" s="22">
        <v>17</v>
      </c>
      <c r="D11599" s="21" t="s">
        <v>131526</v>
      </c>
      <c r="E11599" s="21" t="s">
        <v>131527</v>
      </c>
      <c r="F11599" s="21" t="s">
        <v>101665</v>
      </c>
      <c r="G11599" s="22">
        <v>1</v>
      </c>
      <c r="H11599" s="22">
        <v>12</v>
      </c>
      <c r="I11599" s="22">
        <v>26</v>
      </c>
      <c r="J11599" s="21" t="s">
        <v>131528</v>
      </c>
    </row>
    <row r="11600" spans="1:10" ht="32" customHeight="1">
      <c r="A11600" s="19" t="s">
        <v>131529</v>
      </c>
      <c r="B11600" s="24">
        <v>21</v>
      </c>
      <c r="C11600" s="22">
        <v>15</v>
      </c>
      <c r="D11600" s="21" t="s">
        <v>127330</v>
      </c>
      <c r="E11600" s="21" t="s">
        <v>127331</v>
      </c>
      <c r="F11600" s="21" t="s">
        <v>101628</v>
      </c>
      <c r="G11600" s="22">
        <v>1</v>
      </c>
      <c r="H11600" s="22">
        <v>10</v>
      </c>
      <c r="I11600" s="22">
        <v>20</v>
      </c>
      <c r="J11600" s="21" t="s">
        <v>131530</v>
      </c>
    </row>
    <row r="11601" spans="1:10" ht="32" customHeight="1">
      <c r="A11601" s="19" t="s">
        <v>131531</v>
      </c>
      <c r="B11601" s="24">
        <v>18</v>
      </c>
      <c r="C11601" s="22">
        <v>15</v>
      </c>
      <c r="D11601" s="21" t="s">
        <v>106202</v>
      </c>
      <c r="E11601" s="21" t="s">
        <v>106203</v>
      </c>
      <c r="F11601" s="21" t="s">
        <v>101528</v>
      </c>
      <c r="G11601" s="22">
        <v>10</v>
      </c>
      <c r="H11601" s="22">
        <v>0</v>
      </c>
      <c r="I11601" s="22">
        <v>0</v>
      </c>
      <c r="J11601" s="21" t="s">
        <v>106204</v>
      </c>
    </row>
    <row r="11602" spans="1:10" ht="32" customHeight="1">
      <c r="A11602" s="19" t="s">
        <v>131532</v>
      </c>
      <c r="B11602" s="24">
        <v>18</v>
      </c>
      <c r="C11602" s="22">
        <v>15</v>
      </c>
      <c r="D11602" s="21" t="s">
        <v>106202</v>
      </c>
      <c r="E11602" s="21" t="s">
        <v>106203</v>
      </c>
      <c r="F11602" s="21" t="s">
        <v>101528</v>
      </c>
      <c r="G11602" s="22">
        <v>10</v>
      </c>
      <c r="H11602" s="22">
        <v>0</v>
      </c>
      <c r="I11602" s="22">
        <v>0</v>
      </c>
      <c r="J11602" s="21" t="s">
        <v>106204</v>
      </c>
    </row>
    <row r="11603" spans="1:10" ht="32" customHeight="1">
      <c r="A11603" s="19" t="s">
        <v>131533</v>
      </c>
      <c r="B11603" s="24">
        <v>18</v>
      </c>
      <c r="C11603" s="22">
        <v>15</v>
      </c>
      <c r="D11603" s="21" t="s">
        <v>131534</v>
      </c>
      <c r="E11603" s="21" t="s">
        <v>131535</v>
      </c>
      <c r="F11603" s="21" t="s">
        <v>101554</v>
      </c>
      <c r="G11603" s="22">
        <v>10</v>
      </c>
      <c r="H11603" s="22">
        <v>0</v>
      </c>
      <c r="I11603" s="22">
        <v>0</v>
      </c>
      <c r="J11603" s="21" t="s">
        <v>131536</v>
      </c>
    </row>
    <row r="11604" spans="1:10" ht="32" customHeight="1">
      <c r="A11604" s="19" t="s">
        <v>131537</v>
      </c>
      <c r="B11604" s="24">
        <v>17</v>
      </c>
      <c r="C11604" s="22">
        <v>15</v>
      </c>
      <c r="D11604" s="21" t="s">
        <v>128625</v>
      </c>
      <c r="E11604" s="21" t="s">
        <v>128626</v>
      </c>
      <c r="F11604" s="21" t="s">
        <v>101554</v>
      </c>
      <c r="G11604" s="22">
        <v>10</v>
      </c>
      <c r="H11604" s="22">
        <v>0</v>
      </c>
      <c r="I11604" s="22">
        <v>0</v>
      </c>
      <c r="J11604" s="21" t="s">
        <v>131538</v>
      </c>
    </row>
    <row r="11605" spans="1:10" ht="32" customHeight="1">
      <c r="A11605" s="19" t="s">
        <v>131539</v>
      </c>
      <c r="B11605" s="24">
        <v>36</v>
      </c>
      <c r="C11605" s="22">
        <v>15</v>
      </c>
      <c r="D11605" s="21" t="s">
        <v>131540</v>
      </c>
      <c r="E11605" s="21" t="s">
        <v>131541</v>
      </c>
      <c r="F11605" s="21" t="s">
        <v>101528</v>
      </c>
      <c r="G11605" s="22">
        <v>10</v>
      </c>
      <c r="H11605" s="22">
        <v>0</v>
      </c>
      <c r="I11605" s="22">
        <v>0</v>
      </c>
      <c r="J11605" s="21" t="s">
        <v>131542</v>
      </c>
    </row>
    <row r="11606" spans="1:10" ht="32" customHeight="1">
      <c r="A11606" s="19" t="s">
        <v>131543</v>
      </c>
      <c r="B11606" s="24">
        <v>13</v>
      </c>
      <c r="C11606" s="22">
        <v>15</v>
      </c>
      <c r="D11606" s="21" t="s">
        <v>131544</v>
      </c>
      <c r="E11606" s="21" t="s">
        <v>131545</v>
      </c>
      <c r="F11606" s="21" t="s">
        <v>101554</v>
      </c>
      <c r="G11606" s="22">
        <v>2</v>
      </c>
      <c r="H11606" s="22">
        <v>7</v>
      </c>
      <c r="I11606" s="22">
        <v>15</v>
      </c>
      <c r="J11606" s="21" t="s">
        <v>131546</v>
      </c>
    </row>
    <row r="11607" spans="1:10" ht="32" customHeight="1">
      <c r="A11607" s="19" t="s">
        <v>131547</v>
      </c>
      <c r="B11607" s="24">
        <v>13</v>
      </c>
      <c r="C11607" s="22">
        <v>15</v>
      </c>
      <c r="D11607" s="21" t="s">
        <v>109002</v>
      </c>
      <c r="E11607" s="21" t="s">
        <v>109003</v>
      </c>
      <c r="F11607" s="21" t="s">
        <v>101528</v>
      </c>
      <c r="G11607" s="22">
        <v>10</v>
      </c>
      <c r="H11607" s="22">
        <v>0</v>
      </c>
      <c r="I11607" s="22">
        <v>0</v>
      </c>
      <c r="J11607" s="21" t="s">
        <v>131548</v>
      </c>
    </row>
    <row r="11608" spans="1:10" ht="32" customHeight="1">
      <c r="A11608" s="19" t="s">
        <v>131549</v>
      </c>
      <c r="B11608" s="24">
        <v>20</v>
      </c>
      <c r="C11608" s="22">
        <v>15</v>
      </c>
      <c r="D11608" s="21" t="s">
        <v>109022</v>
      </c>
      <c r="E11608" s="21" t="s">
        <v>109023</v>
      </c>
      <c r="F11608" s="21" t="s">
        <v>101528</v>
      </c>
      <c r="G11608" s="22">
        <v>10</v>
      </c>
      <c r="H11608" s="22">
        <v>0</v>
      </c>
      <c r="I11608" s="22">
        <v>0</v>
      </c>
      <c r="J11608" s="21" t="s">
        <v>131550</v>
      </c>
    </row>
    <row r="11609" spans="1:10" ht="32" customHeight="1">
      <c r="A11609" s="19" t="s">
        <v>131551</v>
      </c>
      <c r="B11609" s="24">
        <v>19</v>
      </c>
      <c r="C11609" s="22">
        <v>24</v>
      </c>
      <c r="D11609" s="21" t="s">
        <v>112687</v>
      </c>
      <c r="E11609" s="21" t="s">
        <v>112688</v>
      </c>
      <c r="F11609" s="21" t="s">
        <v>102405</v>
      </c>
      <c r="G11609" s="22">
        <v>5</v>
      </c>
      <c r="H11609" s="22">
        <v>15</v>
      </c>
      <c r="I11609" s="22">
        <v>23</v>
      </c>
      <c r="J11609" s="21" t="s">
        <v>131552</v>
      </c>
    </row>
    <row r="11610" spans="1:10" ht="32" customHeight="1">
      <c r="A11610" s="19" t="s">
        <v>131553</v>
      </c>
      <c r="B11610" s="24">
        <v>21</v>
      </c>
      <c r="C11610" s="22">
        <v>15</v>
      </c>
      <c r="D11610" s="21" t="s">
        <v>131554</v>
      </c>
      <c r="E11610" s="21" t="s">
        <v>131555</v>
      </c>
      <c r="F11610" s="21" t="s">
        <v>101694</v>
      </c>
      <c r="G11610" s="22">
        <v>10</v>
      </c>
      <c r="H11610" s="22">
        <v>0</v>
      </c>
      <c r="I11610" s="22">
        <v>0</v>
      </c>
      <c r="J11610" s="21" t="s">
        <v>131556</v>
      </c>
    </row>
    <row r="11611" spans="1:10" ht="32" customHeight="1">
      <c r="A11611" s="19" t="s">
        <v>131557</v>
      </c>
      <c r="B11611" s="24">
        <v>50</v>
      </c>
      <c r="C11611" s="22">
        <v>25</v>
      </c>
      <c r="D11611" s="21" t="s">
        <v>131558</v>
      </c>
      <c r="E11611" s="21" t="s">
        <v>131559</v>
      </c>
      <c r="F11611" s="21" t="s">
        <v>14743</v>
      </c>
      <c r="G11611" s="22">
        <v>2</v>
      </c>
      <c r="H11611" s="22">
        <v>19</v>
      </c>
      <c r="I11611" s="22">
        <v>32</v>
      </c>
      <c r="J11611" s="21" t="s">
        <v>131560</v>
      </c>
    </row>
    <row r="11612" spans="1:10" ht="32" customHeight="1">
      <c r="A11612" s="19" t="s">
        <v>131561</v>
      </c>
      <c r="B11612" s="24">
        <v>14</v>
      </c>
      <c r="C11612" s="22">
        <v>18</v>
      </c>
      <c r="D11612" s="21" t="s">
        <v>131562</v>
      </c>
      <c r="E11612" s="21" t="s">
        <v>131563</v>
      </c>
      <c r="F11612" s="21" t="s">
        <v>102727</v>
      </c>
      <c r="G11612" s="22">
        <v>4</v>
      </c>
      <c r="H11612" s="22">
        <v>10</v>
      </c>
      <c r="I11612" s="22">
        <v>16</v>
      </c>
      <c r="J11612" s="21" t="s">
        <v>131564</v>
      </c>
    </row>
    <row r="11613" spans="1:10" ht="32" customHeight="1">
      <c r="A11613" s="19" t="s">
        <v>131565</v>
      </c>
      <c r="B11613" s="24">
        <v>30</v>
      </c>
      <c r="C11613" s="22">
        <v>15</v>
      </c>
      <c r="D11613" s="21" t="s">
        <v>125955</v>
      </c>
      <c r="E11613" s="21" t="s">
        <v>125956</v>
      </c>
      <c r="F11613" s="21" t="s">
        <v>14739</v>
      </c>
      <c r="G11613" s="22">
        <v>10</v>
      </c>
      <c r="H11613" s="22">
        <v>0</v>
      </c>
      <c r="I11613" s="22">
        <v>0</v>
      </c>
      <c r="J11613" s="21" t="s">
        <v>131566</v>
      </c>
    </row>
    <row r="11614" spans="1:10" ht="20" customHeight="1">
      <c r="A11614" s="27">
        <v>-999</v>
      </c>
      <c r="B11614" s="24">
        <v>-999</v>
      </c>
      <c r="C11614" s="22">
        <v>-999</v>
      </c>
      <c r="D11614" s="22">
        <v>-999</v>
      </c>
      <c r="E11614" s="22">
        <v>-999</v>
      </c>
      <c r="F11614" s="22">
        <v>-999</v>
      </c>
      <c r="G11614" s="22">
        <v>-999</v>
      </c>
      <c r="H11614" s="22">
        <v>-999</v>
      </c>
      <c r="I11614" s="22">
        <v>-999</v>
      </c>
      <c r="J11614" s="22">
        <v>-999</v>
      </c>
    </row>
    <row r="11615" spans="1:10" ht="32" customHeight="1">
      <c r="A11615" s="19" t="s">
        <v>131567</v>
      </c>
      <c r="B11615" s="24">
        <v>13</v>
      </c>
      <c r="C11615" s="22">
        <v>15</v>
      </c>
      <c r="D11615" s="21" t="s">
        <v>131568</v>
      </c>
      <c r="E11615" s="21" t="s">
        <v>131569</v>
      </c>
      <c r="F11615" s="21" t="s">
        <v>101528</v>
      </c>
      <c r="G11615" s="22">
        <v>10</v>
      </c>
      <c r="H11615" s="22">
        <v>0</v>
      </c>
      <c r="I11615" s="22">
        <v>0</v>
      </c>
      <c r="J11615" s="21" t="s">
        <v>131570</v>
      </c>
    </row>
    <row r="11616" spans="1:10" ht="32" customHeight="1">
      <c r="A11616" s="19" t="s">
        <v>131571</v>
      </c>
      <c r="B11616" s="24">
        <v>12</v>
      </c>
      <c r="C11616" s="22">
        <v>15</v>
      </c>
      <c r="D11616" s="21" t="s">
        <v>131572</v>
      </c>
      <c r="E11616" s="21" t="s">
        <v>131573</v>
      </c>
      <c r="F11616" s="21" t="s">
        <v>101727</v>
      </c>
      <c r="G11616" s="22">
        <v>10</v>
      </c>
      <c r="H11616" s="22">
        <v>0</v>
      </c>
      <c r="I11616" s="22">
        <v>0</v>
      </c>
      <c r="J11616" s="21" t="s">
        <v>131574</v>
      </c>
    </row>
    <row r="11617" spans="1:10" ht="32" customHeight="1">
      <c r="A11617" s="19" t="s">
        <v>131575</v>
      </c>
      <c r="B11617" s="24">
        <v>17</v>
      </c>
      <c r="C11617" s="22">
        <v>15</v>
      </c>
      <c r="D11617" s="21" t="s">
        <v>113543</v>
      </c>
      <c r="E11617" s="21" t="s">
        <v>113544</v>
      </c>
      <c r="F11617" s="21" t="s">
        <v>101554</v>
      </c>
      <c r="G11617" s="22">
        <v>10</v>
      </c>
      <c r="H11617" s="22">
        <v>0</v>
      </c>
      <c r="I11617" s="22">
        <v>0</v>
      </c>
      <c r="J11617" s="21" t="s">
        <v>130068</v>
      </c>
    </row>
    <row r="11618" spans="1:10" ht="32" customHeight="1">
      <c r="A11618" s="19" t="s">
        <v>131576</v>
      </c>
      <c r="B11618" s="24">
        <v>25</v>
      </c>
      <c r="C11618" s="22">
        <v>15</v>
      </c>
      <c r="D11618" s="21" t="s">
        <v>102858</v>
      </c>
      <c r="E11618" s="21" t="s">
        <v>102859</v>
      </c>
      <c r="F11618" s="21" t="s">
        <v>101694</v>
      </c>
      <c r="G11618" s="22">
        <v>10</v>
      </c>
      <c r="H11618" s="22">
        <v>0</v>
      </c>
      <c r="I11618" s="22">
        <v>0</v>
      </c>
      <c r="J11618" s="21" t="s">
        <v>131577</v>
      </c>
    </row>
    <row r="11619" spans="1:10" ht="32" customHeight="1">
      <c r="A11619" s="19" t="s">
        <v>131578</v>
      </c>
      <c r="B11619" s="24">
        <v>40</v>
      </c>
      <c r="C11619" s="22">
        <v>15</v>
      </c>
      <c r="D11619" s="21" t="s">
        <v>124464</v>
      </c>
      <c r="E11619" s="21" t="s">
        <v>124465</v>
      </c>
      <c r="F11619" s="21" t="s">
        <v>101522</v>
      </c>
      <c r="G11619" s="22">
        <v>10</v>
      </c>
      <c r="H11619" s="22">
        <v>0</v>
      </c>
      <c r="I11619" s="22">
        <v>0</v>
      </c>
      <c r="J11619" s="21" t="s">
        <v>131579</v>
      </c>
    </row>
    <row r="11620" spans="1:10" ht="32" customHeight="1">
      <c r="A11620" s="19" t="s">
        <v>131580</v>
      </c>
      <c r="B11620" s="24">
        <v>15</v>
      </c>
      <c r="C11620" s="22">
        <v>21</v>
      </c>
      <c r="D11620" s="21" t="s">
        <v>126132</v>
      </c>
      <c r="E11620" s="21" t="s">
        <v>126133</v>
      </c>
      <c r="F11620" s="21" t="s">
        <v>14743</v>
      </c>
      <c r="G11620" s="22">
        <v>6</v>
      </c>
      <c r="H11620" s="22">
        <v>11</v>
      </c>
      <c r="I11620" s="22">
        <v>22</v>
      </c>
      <c r="J11620" s="21" t="s">
        <v>131581</v>
      </c>
    </row>
    <row r="11621" spans="1:10" ht="32" customHeight="1">
      <c r="A11621" s="19" t="s">
        <v>131582</v>
      </c>
      <c r="B11621" s="24">
        <v>18</v>
      </c>
      <c r="C11621" s="22">
        <v>15</v>
      </c>
      <c r="D11621" s="21" t="s">
        <v>131583</v>
      </c>
      <c r="E11621" s="21" t="s">
        <v>131584</v>
      </c>
      <c r="F11621" s="21" t="s">
        <v>101568</v>
      </c>
      <c r="G11621" s="22">
        <v>1</v>
      </c>
      <c r="H11621" s="22">
        <v>10</v>
      </c>
      <c r="I11621" s="22">
        <v>13</v>
      </c>
      <c r="J11621" s="21" t="s">
        <v>131585</v>
      </c>
    </row>
    <row r="11622" spans="1:10" ht="32" customHeight="1">
      <c r="A11622" s="19" t="s">
        <v>131586</v>
      </c>
      <c r="B11622" s="24">
        <v>21</v>
      </c>
      <c r="C11622" s="22">
        <v>15</v>
      </c>
      <c r="D11622" s="21" t="s">
        <v>111777</v>
      </c>
      <c r="E11622" s="21" t="s">
        <v>111778</v>
      </c>
      <c r="F11622" s="21" t="s">
        <v>14739</v>
      </c>
      <c r="G11622" s="22">
        <v>10</v>
      </c>
      <c r="H11622" s="22">
        <v>0</v>
      </c>
      <c r="I11622" s="22">
        <v>0</v>
      </c>
      <c r="J11622" s="21" t="s">
        <v>115812</v>
      </c>
    </row>
    <row r="11623" spans="1:10" ht="32" customHeight="1">
      <c r="A11623" s="19" t="s">
        <v>131587</v>
      </c>
      <c r="B11623" s="24">
        <v>13</v>
      </c>
      <c r="C11623" s="22">
        <v>15</v>
      </c>
      <c r="D11623" s="21" t="s">
        <v>131588</v>
      </c>
      <c r="E11623" s="21" t="s">
        <v>131589</v>
      </c>
      <c r="F11623" s="21" t="s">
        <v>14739</v>
      </c>
      <c r="G11623" s="22">
        <v>10</v>
      </c>
      <c r="H11623" s="22">
        <v>0</v>
      </c>
      <c r="I11623" s="22">
        <v>0</v>
      </c>
      <c r="J11623" s="21" t="s">
        <v>131590</v>
      </c>
    </row>
    <row r="11624" spans="1:10" ht="32" customHeight="1">
      <c r="A11624" s="19" t="s">
        <v>131591</v>
      </c>
      <c r="B11624" s="24">
        <v>12</v>
      </c>
      <c r="C11624" s="22">
        <v>15</v>
      </c>
      <c r="D11624" s="21" t="s">
        <v>103088</v>
      </c>
      <c r="E11624" s="21" t="s">
        <v>103089</v>
      </c>
      <c r="F11624" s="21" t="s">
        <v>14739</v>
      </c>
      <c r="G11624" s="22">
        <v>10</v>
      </c>
      <c r="H11624" s="22">
        <v>0</v>
      </c>
      <c r="I11624" s="22">
        <v>0</v>
      </c>
      <c r="J11624" s="21" t="s">
        <v>131592</v>
      </c>
    </row>
    <row r="11625" spans="1:10" ht="32" customHeight="1">
      <c r="A11625" s="19" t="s">
        <v>131593</v>
      </c>
      <c r="B11625" s="24">
        <v>24</v>
      </c>
      <c r="C11625" s="22">
        <v>15</v>
      </c>
      <c r="D11625" s="21" t="s">
        <v>103773</v>
      </c>
      <c r="E11625" s="21" t="s">
        <v>103774</v>
      </c>
      <c r="F11625" s="21" t="s">
        <v>101694</v>
      </c>
      <c r="G11625" s="22">
        <v>10</v>
      </c>
      <c r="H11625" s="22">
        <v>0</v>
      </c>
      <c r="I11625" s="22">
        <v>0</v>
      </c>
      <c r="J11625" s="21" t="s">
        <v>131594</v>
      </c>
    </row>
    <row r="11626" spans="1:10" ht="32" customHeight="1">
      <c r="A11626" s="19" t="s">
        <v>131595</v>
      </c>
      <c r="B11626" s="24">
        <v>24</v>
      </c>
      <c r="C11626" s="22">
        <v>15</v>
      </c>
      <c r="D11626" s="21" t="s">
        <v>103773</v>
      </c>
      <c r="E11626" s="21" t="s">
        <v>103774</v>
      </c>
      <c r="F11626" s="21" t="s">
        <v>101694</v>
      </c>
      <c r="G11626" s="22">
        <v>10</v>
      </c>
      <c r="H11626" s="22">
        <v>0</v>
      </c>
      <c r="I11626" s="22">
        <v>0</v>
      </c>
      <c r="J11626" s="21" t="s">
        <v>131594</v>
      </c>
    </row>
    <row r="11627" spans="1:10" ht="32" customHeight="1">
      <c r="A11627" s="19" t="s">
        <v>131596</v>
      </c>
      <c r="B11627" s="24">
        <v>45</v>
      </c>
      <c r="C11627" s="22">
        <v>23</v>
      </c>
      <c r="D11627" s="21" t="s">
        <v>107040</v>
      </c>
      <c r="E11627" s="21" t="s">
        <v>107041</v>
      </c>
      <c r="F11627" s="21" t="s">
        <v>102157</v>
      </c>
      <c r="G11627" s="22">
        <v>7</v>
      </c>
      <c r="H11627" s="22">
        <v>12</v>
      </c>
      <c r="I11627" s="22">
        <v>19</v>
      </c>
      <c r="J11627" s="21" t="s">
        <v>131597</v>
      </c>
    </row>
    <row r="11628" spans="1:10" ht="32" customHeight="1">
      <c r="A11628" s="19" t="s">
        <v>131598</v>
      </c>
      <c r="B11628" s="24">
        <v>32</v>
      </c>
      <c r="C11628" s="22">
        <v>15</v>
      </c>
      <c r="D11628" s="21" t="s">
        <v>107508</v>
      </c>
      <c r="E11628" s="21" t="s">
        <v>107509</v>
      </c>
      <c r="F11628" s="21" t="s">
        <v>14739</v>
      </c>
      <c r="G11628" s="22">
        <v>10</v>
      </c>
      <c r="H11628" s="22">
        <v>0</v>
      </c>
      <c r="I11628" s="22">
        <v>0</v>
      </c>
      <c r="J11628" s="21" t="s">
        <v>131599</v>
      </c>
    </row>
    <row r="11629" spans="1:10" ht="32" customHeight="1">
      <c r="A11629" s="19" t="s">
        <v>131600</v>
      </c>
      <c r="B11629" s="24">
        <v>32</v>
      </c>
      <c r="C11629" s="22">
        <v>34</v>
      </c>
      <c r="D11629" s="21" t="s">
        <v>130715</v>
      </c>
      <c r="E11629" s="21" t="s">
        <v>130716</v>
      </c>
      <c r="F11629" s="21" t="s">
        <v>105434</v>
      </c>
      <c r="G11629" s="22">
        <v>6</v>
      </c>
      <c r="H11629" s="22">
        <v>24</v>
      </c>
      <c r="I11629" s="22">
        <v>40</v>
      </c>
      <c r="J11629" s="21" t="s">
        <v>131601</v>
      </c>
    </row>
    <row r="11630" spans="1:10" ht="32" customHeight="1">
      <c r="A11630" s="19" t="s">
        <v>131602</v>
      </c>
      <c r="B11630" s="24">
        <v>23</v>
      </c>
      <c r="C11630" s="22">
        <v>15</v>
      </c>
      <c r="D11630" s="21" t="s">
        <v>131603</v>
      </c>
      <c r="E11630" s="21" t="s">
        <v>131604</v>
      </c>
      <c r="F11630" s="21" t="s">
        <v>14739</v>
      </c>
      <c r="G11630" s="22">
        <v>10</v>
      </c>
      <c r="H11630" s="22">
        <v>0</v>
      </c>
      <c r="I11630" s="22">
        <v>0</v>
      </c>
      <c r="J11630" s="21" t="s">
        <v>131605</v>
      </c>
    </row>
    <row r="11631" spans="1:10" ht="32" customHeight="1">
      <c r="A11631" s="19" t="s">
        <v>131606</v>
      </c>
      <c r="B11631" s="24">
        <v>30</v>
      </c>
      <c r="C11631" s="22">
        <v>15</v>
      </c>
      <c r="D11631" s="21" t="s">
        <v>110238</v>
      </c>
      <c r="E11631" s="21" t="s">
        <v>110239</v>
      </c>
      <c r="F11631" s="21" t="s">
        <v>101568</v>
      </c>
      <c r="G11631" s="22">
        <v>10</v>
      </c>
      <c r="H11631" s="22">
        <v>0</v>
      </c>
      <c r="I11631" s="22">
        <v>0</v>
      </c>
      <c r="J11631" s="21" t="s">
        <v>131607</v>
      </c>
    </row>
    <row r="11632" spans="1:10" ht="32" customHeight="1">
      <c r="A11632" s="19" t="s">
        <v>131608</v>
      </c>
      <c r="B11632" s="24">
        <v>31</v>
      </c>
      <c r="C11632" s="22">
        <v>15</v>
      </c>
      <c r="D11632" s="21" t="s">
        <v>131609</v>
      </c>
      <c r="E11632" s="21" t="s">
        <v>131610</v>
      </c>
      <c r="F11632" s="21" t="s">
        <v>14739</v>
      </c>
      <c r="G11632" s="22">
        <v>10</v>
      </c>
      <c r="H11632" s="22">
        <v>0</v>
      </c>
      <c r="I11632" s="22">
        <v>0</v>
      </c>
      <c r="J11632" s="21" t="s">
        <v>131611</v>
      </c>
    </row>
    <row r="11633" spans="1:10" ht="32" customHeight="1">
      <c r="A11633" s="19" t="s">
        <v>131612</v>
      </c>
      <c r="B11633" s="24">
        <v>26</v>
      </c>
      <c r="C11633" s="22">
        <v>15</v>
      </c>
      <c r="D11633" s="21" t="s">
        <v>106614</v>
      </c>
      <c r="E11633" s="21" t="s">
        <v>106615</v>
      </c>
      <c r="F11633" s="21" t="s">
        <v>101528</v>
      </c>
      <c r="G11633" s="22">
        <v>10</v>
      </c>
      <c r="H11633" s="22">
        <v>0</v>
      </c>
      <c r="I11633" s="22">
        <v>0</v>
      </c>
      <c r="J11633" s="21" t="s">
        <v>131613</v>
      </c>
    </row>
    <row r="11634" spans="1:10" ht="32" customHeight="1">
      <c r="A11634" s="19" t="s">
        <v>131614</v>
      </c>
      <c r="B11634" s="24">
        <v>13</v>
      </c>
      <c r="C11634" s="22">
        <v>15</v>
      </c>
      <c r="D11634" s="21" t="s">
        <v>113314</v>
      </c>
      <c r="E11634" s="21" t="s">
        <v>113315</v>
      </c>
      <c r="F11634" s="21" t="s">
        <v>101727</v>
      </c>
      <c r="G11634" s="22">
        <v>10</v>
      </c>
      <c r="H11634" s="22">
        <v>0</v>
      </c>
      <c r="I11634" s="22">
        <v>0</v>
      </c>
      <c r="J11634" s="21" t="s">
        <v>127534</v>
      </c>
    </row>
    <row r="11635" spans="1:10" ht="32" customHeight="1">
      <c r="A11635" s="19" t="s">
        <v>131615</v>
      </c>
      <c r="B11635" s="24">
        <v>13</v>
      </c>
      <c r="C11635" s="22">
        <v>15</v>
      </c>
      <c r="D11635" s="21" t="s">
        <v>107869</v>
      </c>
      <c r="E11635" s="21" t="s">
        <v>107870</v>
      </c>
      <c r="F11635" s="21" t="s">
        <v>101522</v>
      </c>
      <c r="G11635" s="22">
        <v>10</v>
      </c>
      <c r="H11635" s="22">
        <v>0</v>
      </c>
      <c r="I11635" s="22">
        <v>0</v>
      </c>
      <c r="J11635" s="21" t="s">
        <v>131616</v>
      </c>
    </row>
    <row r="11636" spans="1:10" ht="32" customHeight="1">
      <c r="A11636" s="19" t="s">
        <v>131617</v>
      </c>
      <c r="B11636" s="24">
        <v>26</v>
      </c>
      <c r="C11636" s="22">
        <v>15</v>
      </c>
      <c r="D11636" s="21" t="s">
        <v>131618</v>
      </c>
      <c r="E11636" s="21" t="s">
        <v>131619</v>
      </c>
      <c r="F11636" s="21" t="s">
        <v>101628</v>
      </c>
      <c r="G11636" s="22">
        <v>1</v>
      </c>
      <c r="H11636" s="22">
        <v>10</v>
      </c>
      <c r="I11636" s="22">
        <v>22</v>
      </c>
      <c r="J11636" s="21" t="s">
        <v>131620</v>
      </c>
    </row>
    <row r="11637" spans="1:10" ht="20" customHeight="1">
      <c r="A11637" s="27">
        <v>-999</v>
      </c>
      <c r="B11637" s="24">
        <v>-999</v>
      </c>
      <c r="C11637" s="22">
        <v>-999</v>
      </c>
      <c r="D11637" s="22">
        <v>-999</v>
      </c>
      <c r="E11637" s="22">
        <v>-999</v>
      </c>
      <c r="F11637" s="22">
        <v>-999</v>
      </c>
      <c r="G11637" s="22">
        <v>-999</v>
      </c>
      <c r="H11637" s="22">
        <v>-999</v>
      </c>
      <c r="I11637" s="22">
        <v>-999</v>
      </c>
      <c r="J11637" s="22">
        <v>-999</v>
      </c>
    </row>
    <row r="11638" spans="1:10" ht="32" customHeight="1">
      <c r="A11638" s="19" t="s">
        <v>131621</v>
      </c>
      <c r="B11638" s="24">
        <v>30</v>
      </c>
      <c r="C11638" s="22">
        <v>16</v>
      </c>
      <c r="D11638" s="21" t="s">
        <v>118605</v>
      </c>
      <c r="E11638" s="21" t="s">
        <v>118606</v>
      </c>
      <c r="F11638" s="21" t="s">
        <v>101533</v>
      </c>
      <c r="G11638" s="22">
        <v>1</v>
      </c>
      <c r="H11638" s="22">
        <v>9</v>
      </c>
      <c r="I11638" s="22">
        <v>13</v>
      </c>
      <c r="J11638" s="21" t="s">
        <v>131622</v>
      </c>
    </row>
    <row r="11639" spans="1:10" ht="32" customHeight="1">
      <c r="A11639" s="19" t="s">
        <v>131623</v>
      </c>
      <c r="B11639" s="24">
        <v>25</v>
      </c>
      <c r="C11639" s="22">
        <v>21</v>
      </c>
      <c r="D11639" s="21" t="s">
        <v>131624</v>
      </c>
      <c r="E11639" s="21" t="s">
        <v>131625</v>
      </c>
      <c r="F11639" s="21" t="s">
        <v>14743</v>
      </c>
      <c r="G11639" s="22">
        <v>2</v>
      </c>
      <c r="H11639" s="22">
        <v>15</v>
      </c>
      <c r="I11639" s="22">
        <v>25</v>
      </c>
      <c r="J11639" s="21" t="s">
        <v>131626</v>
      </c>
    </row>
    <row r="11640" spans="1:10" ht="32" customHeight="1">
      <c r="A11640" s="19" t="s">
        <v>131627</v>
      </c>
      <c r="B11640" s="24">
        <v>27</v>
      </c>
      <c r="C11640" s="22">
        <v>25</v>
      </c>
      <c r="D11640" s="21" t="s">
        <v>103936</v>
      </c>
      <c r="E11640" s="21" t="s">
        <v>103937</v>
      </c>
      <c r="F11640" s="21" t="s">
        <v>101628</v>
      </c>
      <c r="G11640" s="22">
        <v>1</v>
      </c>
      <c r="H11640" s="22">
        <v>20</v>
      </c>
      <c r="I11640" s="22">
        <v>40</v>
      </c>
      <c r="J11640" s="21" t="s">
        <v>131628</v>
      </c>
    </row>
    <row r="11641" spans="1:10" ht="32" customHeight="1">
      <c r="A11641" s="19" t="s">
        <v>131629</v>
      </c>
      <c r="B11641" s="24">
        <v>47</v>
      </c>
      <c r="C11641" s="22">
        <v>30</v>
      </c>
      <c r="D11641" s="21" t="s">
        <v>104982</v>
      </c>
      <c r="E11641" s="21" t="s">
        <v>104983</v>
      </c>
      <c r="F11641" s="21" t="s">
        <v>105193</v>
      </c>
      <c r="G11641" s="22">
        <v>3</v>
      </c>
      <c r="H11641" s="22">
        <v>23</v>
      </c>
      <c r="I11641" s="22">
        <v>33</v>
      </c>
      <c r="J11641" s="21" t="s">
        <v>131630</v>
      </c>
    </row>
    <row r="11642" spans="1:10" ht="32" customHeight="1">
      <c r="A11642" s="19" t="s">
        <v>131631</v>
      </c>
      <c r="B11642" s="24">
        <v>32</v>
      </c>
      <c r="C11642" s="22">
        <v>15</v>
      </c>
      <c r="D11642" s="21" t="s">
        <v>117043</v>
      </c>
      <c r="E11642" s="21" t="s">
        <v>117044</v>
      </c>
      <c r="F11642" s="21" t="s">
        <v>101694</v>
      </c>
      <c r="G11642" s="22">
        <v>10</v>
      </c>
      <c r="H11642" s="22">
        <v>0</v>
      </c>
      <c r="I11642" s="22">
        <v>0</v>
      </c>
      <c r="J11642" s="21" t="s">
        <v>131632</v>
      </c>
    </row>
    <row r="11643" spans="1:10" ht="32" customHeight="1">
      <c r="A11643" s="19" t="s">
        <v>131633</v>
      </c>
      <c r="B11643" s="24">
        <v>24</v>
      </c>
      <c r="C11643" s="22">
        <v>15</v>
      </c>
      <c r="D11643" s="21" t="s">
        <v>110563</v>
      </c>
      <c r="E11643" s="21" t="s">
        <v>110564</v>
      </c>
      <c r="F11643" s="21" t="s">
        <v>101554</v>
      </c>
      <c r="G11643" s="22">
        <v>10</v>
      </c>
      <c r="H11643" s="22">
        <v>0</v>
      </c>
      <c r="I11643" s="22">
        <v>0</v>
      </c>
      <c r="J11643" s="21" t="s">
        <v>131634</v>
      </c>
    </row>
    <row r="11644" spans="1:10" ht="32" customHeight="1">
      <c r="A11644" s="19" t="s">
        <v>131635</v>
      </c>
      <c r="B11644" s="24">
        <v>30</v>
      </c>
      <c r="C11644" s="22">
        <v>15</v>
      </c>
      <c r="D11644" s="21" t="s">
        <v>131636</v>
      </c>
      <c r="E11644" s="21" t="s">
        <v>131637</v>
      </c>
      <c r="F11644" s="21" t="s">
        <v>101528</v>
      </c>
      <c r="G11644" s="22">
        <v>10</v>
      </c>
      <c r="H11644" s="22">
        <v>0</v>
      </c>
      <c r="I11644" s="22">
        <v>0</v>
      </c>
      <c r="J11644" s="21" t="s">
        <v>131638</v>
      </c>
    </row>
    <row r="11645" spans="1:10" ht="32" customHeight="1">
      <c r="A11645" s="19" t="s">
        <v>131639</v>
      </c>
      <c r="B11645" s="24">
        <v>35</v>
      </c>
      <c r="C11645" s="22">
        <v>15</v>
      </c>
      <c r="D11645" s="21" t="s">
        <v>128346</v>
      </c>
      <c r="E11645" s="21" t="s">
        <v>128347</v>
      </c>
      <c r="F11645" s="21" t="s">
        <v>14739</v>
      </c>
      <c r="G11645" s="22">
        <v>10</v>
      </c>
      <c r="H11645" s="22">
        <v>0</v>
      </c>
      <c r="I11645" s="22">
        <v>0</v>
      </c>
      <c r="J11645" s="21" t="s">
        <v>131640</v>
      </c>
    </row>
    <row r="11646" spans="1:10" ht="32" customHeight="1">
      <c r="A11646" s="19" t="s">
        <v>131641</v>
      </c>
      <c r="B11646" s="24">
        <v>16</v>
      </c>
      <c r="C11646" s="22">
        <v>18</v>
      </c>
      <c r="D11646" s="21" t="s">
        <v>102291</v>
      </c>
      <c r="E11646" s="21" t="s">
        <v>102292</v>
      </c>
      <c r="F11646" s="21" t="s">
        <v>102727</v>
      </c>
      <c r="G11646" s="22">
        <v>4</v>
      </c>
      <c r="H11646" s="22">
        <v>10</v>
      </c>
      <c r="I11646" s="22">
        <v>22</v>
      </c>
      <c r="J11646" s="21" t="s">
        <v>131642</v>
      </c>
    </row>
    <row r="11647" spans="1:10" ht="32" customHeight="1">
      <c r="A11647" s="19" t="s">
        <v>131643</v>
      </c>
      <c r="B11647" s="24">
        <v>24</v>
      </c>
      <c r="C11647" s="22">
        <v>15</v>
      </c>
      <c r="D11647" s="21" t="s">
        <v>104493</v>
      </c>
      <c r="E11647" s="21" t="s">
        <v>104494</v>
      </c>
      <c r="F11647" s="21" t="s">
        <v>101568</v>
      </c>
      <c r="G11647" s="22">
        <v>1</v>
      </c>
      <c r="H11647" s="22">
        <v>10</v>
      </c>
      <c r="I11647" s="22">
        <v>16</v>
      </c>
      <c r="J11647" s="21" t="s">
        <v>131644</v>
      </c>
    </row>
    <row r="11648" spans="1:10" ht="32" customHeight="1">
      <c r="A11648" s="19" t="s">
        <v>131645</v>
      </c>
      <c r="B11648" s="24">
        <v>27</v>
      </c>
      <c r="C11648" s="22">
        <v>25</v>
      </c>
      <c r="D11648" s="21" t="s">
        <v>106428</v>
      </c>
      <c r="E11648" s="21" t="s">
        <v>106429</v>
      </c>
      <c r="F11648" s="21" t="s">
        <v>102433</v>
      </c>
      <c r="G11648" s="22">
        <v>1</v>
      </c>
      <c r="H11648" s="22">
        <v>20</v>
      </c>
      <c r="I11648" s="22">
        <v>35</v>
      </c>
      <c r="J11648" s="21" t="s">
        <v>109727</v>
      </c>
    </row>
    <row r="11649" spans="1:10" ht="20" customHeight="1">
      <c r="A11649" s="27">
        <v>-999</v>
      </c>
      <c r="B11649" s="24">
        <v>-999</v>
      </c>
      <c r="C11649" s="22">
        <v>-999</v>
      </c>
      <c r="D11649" s="22">
        <v>-999</v>
      </c>
      <c r="E11649" s="22">
        <v>-999</v>
      </c>
      <c r="F11649" s="22">
        <v>-999</v>
      </c>
      <c r="G11649" s="22">
        <v>-999</v>
      </c>
      <c r="H11649" s="22">
        <v>-999</v>
      </c>
      <c r="I11649" s="22">
        <v>-999</v>
      </c>
      <c r="J11649" s="22">
        <v>-999</v>
      </c>
    </row>
    <row r="11650" spans="1:10" ht="32" customHeight="1">
      <c r="A11650" s="19" t="s">
        <v>131646</v>
      </c>
      <c r="B11650" s="24">
        <v>14</v>
      </c>
      <c r="C11650" s="22">
        <v>22</v>
      </c>
      <c r="D11650" s="21" t="s">
        <v>131647</v>
      </c>
      <c r="E11650" s="21" t="s">
        <v>131648</v>
      </c>
      <c r="F11650" s="21" t="s">
        <v>102559</v>
      </c>
      <c r="G11650" s="22">
        <v>9</v>
      </c>
      <c r="H11650" s="22">
        <v>9</v>
      </c>
      <c r="I11650" s="22">
        <v>16</v>
      </c>
      <c r="J11650" s="21" t="s">
        <v>131649</v>
      </c>
    </row>
    <row r="11651" spans="1:10" ht="32" customHeight="1">
      <c r="A11651" s="19" t="s">
        <v>131650</v>
      </c>
      <c r="B11651" s="24">
        <v>13</v>
      </c>
      <c r="C11651" s="22">
        <v>15</v>
      </c>
      <c r="D11651" s="21" t="s">
        <v>129093</v>
      </c>
      <c r="E11651" s="21" t="s">
        <v>129094</v>
      </c>
      <c r="F11651" s="21" t="s">
        <v>101528</v>
      </c>
      <c r="G11651" s="22">
        <v>10</v>
      </c>
      <c r="H11651" s="22">
        <v>0</v>
      </c>
      <c r="I11651" s="22">
        <v>0</v>
      </c>
      <c r="J11651" s="21" t="s">
        <v>131651</v>
      </c>
    </row>
    <row r="11652" spans="1:10" ht="32" customHeight="1">
      <c r="A11652" s="19" t="s">
        <v>131652</v>
      </c>
      <c r="B11652" s="24">
        <v>23</v>
      </c>
      <c r="C11652" s="22">
        <v>15</v>
      </c>
      <c r="D11652" s="21" t="s">
        <v>131618</v>
      </c>
      <c r="E11652" s="21" t="s">
        <v>131619</v>
      </c>
      <c r="F11652" s="21" t="s">
        <v>101528</v>
      </c>
      <c r="G11652" s="22">
        <v>10</v>
      </c>
      <c r="H11652" s="22">
        <v>0</v>
      </c>
      <c r="I11652" s="22">
        <v>0</v>
      </c>
      <c r="J11652" s="21" t="s">
        <v>131653</v>
      </c>
    </row>
    <row r="11653" spans="1:10" ht="32" customHeight="1">
      <c r="A11653" s="19" t="s">
        <v>131654</v>
      </c>
      <c r="B11653" s="24">
        <v>27</v>
      </c>
      <c r="C11653" s="22">
        <v>15</v>
      </c>
      <c r="D11653" s="21" t="s">
        <v>131655</v>
      </c>
      <c r="E11653" s="21" t="s">
        <v>131656</v>
      </c>
      <c r="F11653" s="21" t="s">
        <v>101694</v>
      </c>
      <c r="G11653" s="22">
        <v>10</v>
      </c>
      <c r="H11653" s="22">
        <v>0</v>
      </c>
      <c r="I11653" s="22">
        <v>0</v>
      </c>
      <c r="J11653" s="21" t="s">
        <v>131657</v>
      </c>
    </row>
    <row r="11654" spans="1:10" ht="32" customHeight="1">
      <c r="A11654" s="19" t="s">
        <v>131658</v>
      </c>
      <c r="B11654" s="24">
        <v>19</v>
      </c>
      <c r="C11654" s="22">
        <v>17</v>
      </c>
      <c r="D11654" s="21" t="s">
        <v>103936</v>
      </c>
      <c r="E11654" s="21" t="s">
        <v>103937</v>
      </c>
      <c r="F11654" s="21" t="s">
        <v>101665</v>
      </c>
      <c r="G11654" s="22">
        <v>1</v>
      </c>
      <c r="H11654" s="22">
        <v>12</v>
      </c>
      <c r="I11654" s="22">
        <v>23</v>
      </c>
      <c r="J11654" s="21" t="s">
        <v>103938</v>
      </c>
    </row>
    <row r="11655" spans="1:10" ht="32" customHeight="1">
      <c r="A11655" s="19" t="s">
        <v>131659</v>
      </c>
      <c r="B11655" s="24">
        <v>32</v>
      </c>
      <c r="C11655" s="22">
        <v>15</v>
      </c>
      <c r="D11655" s="21" t="s">
        <v>125793</v>
      </c>
      <c r="E11655" s="21" t="s">
        <v>125794</v>
      </c>
      <c r="F11655" s="21" t="s">
        <v>101554</v>
      </c>
      <c r="G11655" s="22">
        <v>10</v>
      </c>
      <c r="H11655" s="22">
        <v>0</v>
      </c>
      <c r="I11655" s="22">
        <v>0</v>
      </c>
      <c r="J11655" s="21" t="s">
        <v>131660</v>
      </c>
    </row>
    <row r="11656" spans="1:10" ht="32" customHeight="1">
      <c r="A11656" s="19" t="s">
        <v>131661</v>
      </c>
      <c r="B11656" s="24">
        <v>14</v>
      </c>
      <c r="C11656" s="22">
        <v>16</v>
      </c>
      <c r="D11656" s="21" t="s">
        <v>106313</v>
      </c>
      <c r="E11656" s="21" t="s">
        <v>106314</v>
      </c>
      <c r="F11656" s="21" t="s">
        <v>101945</v>
      </c>
      <c r="G11656" s="22">
        <v>2</v>
      </c>
      <c r="H11656" s="22">
        <v>10</v>
      </c>
      <c r="I11656" s="22">
        <v>18</v>
      </c>
      <c r="J11656" s="21" t="s">
        <v>131662</v>
      </c>
    </row>
    <row r="11657" spans="1:10" ht="32" customHeight="1">
      <c r="A11657" s="19" t="s">
        <v>131663</v>
      </c>
      <c r="B11657" s="24">
        <v>14</v>
      </c>
      <c r="C11657" s="22">
        <v>16</v>
      </c>
      <c r="D11657" s="21" t="s">
        <v>106313</v>
      </c>
      <c r="E11657" s="21" t="s">
        <v>106314</v>
      </c>
      <c r="F11657" s="21" t="s">
        <v>101945</v>
      </c>
      <c r="G11657" s="22">
        <v>2</v>
      </c>
      <c r="H11657" s="22">
        <v>10</v>
      </c>
      <c r="I11657" s="22">
        <v>18</v>
      </c>
      <c r="J11657" s="21" t="s">
        <v>131662</v>
      </c>
    </row>
    <row r="11658" spans="1:10" ht="32" customHeight="1">
      <c r="A11658" s="19" t="s">
        <v>131664</v>
      </c>
      <c r="B11658" s="24">
        <v>17</v>
      </c>
      <c r="C11658" s="22">
        <v>15</v>
      </c>
      <c r="D11658" s="21" t="s">
        <v>130184</v>
      </c>
      <c r="E11658" s="21" t="s">
        <v>130185</v>
      </c>
      <c r="F11658" s="21" t="s">
        <v>14739</v>
      </c>
      <c r="G11658" s="22">
        <v>10</v>
      </c>
      <c r="H11658" s="22">
        <v>0</v>
      </c>
      <c r="I11658" s="22">
        <v>0</v>
      </c>
      <c r="J11658" s="21" t="s">
        <v>131665</v>
      </c>
    </row>
    <row r="11659" spans="1:10" ht="32" customHeight="1">
      <c r="A11659" s="19" t="s">
        <v>131666</v>
      </c>
      <c r="B11659" s="24">
        <v>17</v>
      </c>
      <c r="C11659" s="22">
        <v>15</v>
      </c>
      <c r="D11659" s="21" t="s">
        <v>130184</v>
      </c>
      <c r="E11659" s="21" t="s">
        <v>130185</v>
      </c>
      <c r="F11659" s="21" t="s">
        <v>14739</v>
      </c>
      <c r="G11659" s="22">
        <v>10</v>
      </c>
      <c r="H11659" s="22">
        <v>0</v>
      </c>
      <c r="I11659" s="22">
        <v>0</v>
      </c>
      <c r="J11659" s="21" t="s">
        <v>131665</v>
      </c>
    </row>
    <row r="11660" spans="1:10" ht="32" customHeight="1">
      <c r="A11660" s="19" t="s">
        <v>131667</v>
      </c>
      <c r="B11660" s="24">
        <v>23</v>
      </c>
      <c r="C11660" s="22">
        <v>15</v>
      </c>
      <c r="D11660" s="21" t="s">
        <v>105757</v>
      </c>
      <c r="E11660" s="21" t="s">
        <v>105758</v>
      </c>
      <c r="F11660" s="21" t="s">
        <v>101528</v>
      </c>
      <c r="G11660" s="22">
        <v>10</v>
      </c>
      <c r="H11660" s="22">
        <v>0</v>
      </c>
      <c r="I11660" s="22">
        <v>0</v>
      </c>
      <c r="J11660" s="21" t="s">
        <v>105759</v>
      </c>
    </row>
    <row r="11661" spans="1:10" ht="32" customHeight="1">
      <c r="A11661" s="19" t="s">
        <v>131668</v>
      </c>
      <c r="B11661" s="24">
        <v>24</v>
      </c>
      <c r="C11661" s="22">
        <v>22</v>
      </c>
      <c r="D11661" s="21" t="s">
        <v>107280</v>
      </c>
      <c r="E11661" s="21" t="s">
        <v>107281</v>
      </c>
      <c r="F11661" s="21" t="s">
        <v>106135</v>
      </c>
      <c r="G11661" s="22">
        <v>1</v>
      </c>
      <c r="H11661" s="22">
        <v>17</v>
      </c>
      <c r="I11661" s="22">
        <v>35</v>
      </c>
      <c r="J11661" s="21" t="s">
        <v>131669</v>
      </c>
    </row>
    <row r="11662" spans="1:10" ht="32" customHeight="1">
      <c r="A11662" s="19" t="s">
        <v>131670</v>
      </c>
      <c r="B11662" s="24">
        <v>14</v>
      </c>
      <c r="C11662" s="22">
        <v>16</v>
      </c>
      <c r="D11662" s="21" t="s">
        <v>131671</v>
      </c>
      <c r="E11662" s="21" t="s">
        <v>131672</v>
      </c>
      <c r="F11662" s="21" t="s">
        <v>101945</v>
      </c>
      <c r="G11662" s="22">
        <v>2</v>
      </c>
      <c r="H11662" s="22">
        <v>10</v>
      </c>
      <c r="I11662" s="22">
        <v>20</v>
      </c>
      <c r="J11662" s="21" t="s">
        <v>131673</v>
      </c>
    </row>
    <row r="11663" spans="1:10" ht="44" customHeight="1">
      <c r="A11663" s="19" t="s">
        <v>131674</v>
      </c>
      <c r="B11663" s="24">
        <v>13</v>
      </c>
      <c r="C11663" s="22">
        <v>20</v>
      </c>
      <c r="D11663" s="21" t="s">
        <v>103684</v>
      </c>
      <c r="E11663" s="21" t="s">
        <v>103685</v>
      </c>
      <c r="F11663" s="21" t="s">
        <v>101568</v>
      </c>
      <c r="G11663" s="22">
        <v>3</v>
      </c>
      <c r="H11663" s="22">
        <v>13</v>
      </c>
      <c r="I11663" s="22">
        <v>24</v>
      </c>
      <c r="J11663" s="21" t="s">
        <v>131675</v>
      </c>
    </row>
    <row r="11664" spans="1:10" ht="32" customHeight="1">
      <c r="A11664" s="19" t="s">
        <v>131676</v>
      </c>
      <c r="B11664" s="24">
        <v>28</v>
      </c>
      <c r="C11664" s="22">
        <v>15</v>
      </c>
      <c r="D11664" s="21" t="s">
        <v>113704</v>
      </c>
      <c r="E11664" s="21" t="s">
        <v>113705</v>
      </c>
      <c r="F11664" s="21" t="s">
        <v>101694</v>
      </c>
      <c r="G11664" s="22">
        <v>1</v>
      </c>
      <c r="H11664" s="22">
        <v>9</v>
      </c>
      <c r="I11664" s="22">
        <v>14</v>
      </c>
      <c r="J11664" s="21" t="s">
        <v>131677</v>
      </c>
    </row>
    <row r="11665" spans="1:10" ht="32" customHeight="1">
      <c r="A11665" s="19" t="s">
        <v>131678</v>
      </c>
      <c r="B11665" s="24">
        <v>14</v>
      </c>
      <c r="C11665" s="22">
        <v>16</v>
      </c>
      <c r="D11665" s="21" t="s">
        <v>131679</v>
      </c>
      <c r="E11665" s="21" t="s">
        <v>131680</v>
      </c>
      <c r="F11665" s="21" t="s">
        <v>101533</v>
      </c>
      <c r="G11665" s="22">
        <v>2</v>
      </c>
      <c r="H11665" s="22">
        <v>10</v>
      </c>
      <c r="I11665" s="22">
        <v>16</v>
      </c>
      <c r="J11665" s="21" t="s">
        <v>131681</v>
      </c>
    </row>
    <row r="11666" spans="1:10" ht="32" customHeight="1">
      <c r="A11666" s="19" t="s">
        <v>131682</v>
      </c>
      <c r="B11666" s="24">
        <v>19</v>
      </c>
      <c r="C11666" s="22">
        <v>15</v>
      </c>
      <c r="D11666" s="21" t="s">
        <v>131683</v>
      </c>
      <c r="E11666" s="21" t="s">
        <v>131684</v>
      </c>
      <c r="F11666" s="21" t="s">
        <v>101563</v>
      </c>
      <c r="G11666" s="22">
        <v>10</v>
      </c>
      <c r="H11666" s="22">
        <v>0</v>
      </c>
      <c r="I11666" s="22">
        <v>0</v>
      </c>
      <c r="J11666" s="21" t="s">
        <v>131685</v>
      </c>
    </row>
    <row r="11667" spans="1:10" ht="32" customHeight="1">
      <c r="A11667" s="19" t="s">
        <v>131686</v>
      </c>
      <c r="B11667" s="24">
        <v>14</v>
      </c>
      <c r="C11667" s="22">
        <v>16</v>
      </c>
      <c r="D11667" s="21" t="s">
        <v>119561</v>
      </c>
      <c r="E11667" s="21" t="s">
        <v>119562</v>
      </c>
      <c r="F11667" s="21" t="s">
        <v>101945</v>
      </c>
      <c r="G11667" s="22">
        <v>2</v>
      </c>
      <c r="H11667" s="22">
        <v>10</v>
      </c>
      <c r="I11667" s="22">
        <v>19</v>
      </c>
      <c r="J11667" s="21" t="s">
        <v>131687</v>
      </c>
    </row>
    <row r="11668" spans="1:10" ht="32" customHeight="1">
      <c r="A11668" s="19" t="s">
        <v>131688</v>
      </c>
      <c r="B11668" s="24">
        <v>28</v>
      </c>
      <c r="C11668" s="22">
        <v>15</v>
      </c>
      <c r="D11668" s="21" t="s">
        <v>131689</v>
      </c>
      <c r="E11668" s="21" t="s">
        <v>131690</v>
      </c>
      <c r="F11668" s="22">
        <v>0</v>
      </c>
      <c r="G11668" s="22">
        <v>10</v>
      </c>
      <c r="H11668" s="22">
        <v>0</v>
      </c>
      <c r="I11668" s="22">
        <v>0</v>
      </c>
      <c r="J11668" s="21" t="s">
        <v>131691</v>
      </c>
    </row>
    <row r="11669" spans="1:10" ht="32" customHeight="1">
      <c r="A11669" s="19" t="s">
        <v>131692</v>
      </c>
      <c r="B11669" s="24">
        <v>48</v>
      </c>
      <c r="C11669" s="22">
        <v>23</v>
      </c>
      <c r="D11669" s="21" t="s">
        <v>102812</v>
      </c>
      <c r="E11669" s="21" t="s">
        <v>102813</v>
      </c>
      <c r="F11669" s="21" t="s">
        <v>102001</v>
      </c>
      <c r="G11669" s="22">
        <v>1</v>
      </c>
      <c r="H11669" s="22">
        <v>18</v>
      </c>
      <c r="I11669" s="22">
        <v>26</v>
      </c>
      <c r="J11669" s="21" t="s">
        <v>131693</v>
      </c>
    </row>
    <row r="11670" spans="1:10" ht="32" customHeight="1">
      <c r="A11670" s="19" t="s">
        <v>131694</v>
      </c>
      <c r="B11670" s="24">
        <v>12</v>
      </c>
      <c r="C11670" s="22">
        <v>15</v>
      </c>
      <c r="D11670" s="21" t="s">
        <v>113064</v>
      </c>
      <c r="E11670" s="21" t="s">
        <v>113065</v>
      </c>
      <c r="F11670" s="21" t="s">
        <v>101522</v>
      </c>
      <c r="G11670" s="22">
        <v>10</v>
      </c>
      <c r="H11670" s="22">
        <v>0</v>
      </c>
      <c r="I11670" s="22">
        <v>0</v>
      </c>
      <c r="J11670" s="21" t="s">
        <v>131695</v>
      </c>
    </row>
    <row r="11671" spans="1:10" ht="32" customHeight="1">
      <c r="A11671" s="19" t="s">
        <v>131696</v>
      </c>
      <c r="B11671" s="24">
        <v>12</v>
      </c>
      <c r="C11671" s="22">
        <v>15</v>
      </c>
      <c r="D11671" s="21" t="s">
        <v>113064</v>
      </c>
      <c r="E11671" s="21" t="s">
        <v>113065</v>
      </c>
      <c r="F11671" s="21" t="s">
        <v>101522</v>
      </c>
      <c r="G11671" s="22">
        <v>10</v>
      </c>
      <c r="H11671" s="22">
        <v>0</v>
      </c>
      <c r="I11671" s="22">
        <v>0</v>
      </c>
      <c r="J11671" s="21" t="s">
        <v>131695</v>
      </c>
    </row>
    <row r="11672" spans="1:10" ht="32" customHeight="1">
      <c r="A11672" s="19" t="s">
        <v>131697</v>
      </c>
      <c r="B11672" s="24">
        <v>13</v>
      </c>
      <c r="C11672" s="22">
        <v>15</v>
      </c>
      <c r="D11672" s="21" t="s">
        <v>131698</v>
      </c>
      <c r="E11672" s="21" t="s">
        <v>131699</v>
      </c>
      <c r="F11672" s="21" t="s">
        <v>101554</v>
      </c>
      <c r="G11672" s="22">
        <v>10</v>
      </c>
      <c r="H11672" s="22">
        <v>0</v>
      </c>
      <c r="I11672" s="22">
        <v>0</v>
      </c>
      <c r="J11672" s="21" t="s">
        <v>131700</v>
      </c>
    </row>
    <row r="11673" spans="1:10" ht="32" customHeight="1">
      <c r="A11673" s="19" t="s">
        <v>131701</v>
      </c>
      <c r="B11673" s="24">
        <v>13</v>
      </c>
      <c r="C11673" s="22">
        <v>15</v>
      </c>
      <c r="D11673" s="21" t="s">
        <v>131698</v>
      </c>
      <c r="E11673" s="21" t="s">
        <v>131699</v>
      </c>
      <c r="F11673" s="21" t="s">
        <v>101554</v>
      </c>
      <c r="G11673" s="22">
        <v>10</v>
      </c>
      <c r="H11673" s="22">
        <v>0</v>
      </c>
      <c r="I11673" s="22">
        <v>0</v>
      </c>
      <c r="J11673" s="21" t="s">
        <v>131700</v>
      </c>
    </row>
    <row r="11674" spans="1:10" ht="20" customHeight="1">
      <c r="A11674" s="27">
        <v>-999</v>
      </c>
      <c r="B11674" s="24">
        <v>-999</v>
      </c>
      <c r="C11674" s="22">
        <v>-999</v>
      </c>
      <c r="D11674" s="22">
        <v>-999</v>
      </c>
      <c r="E11674" s="22">
        <v>-999</v>
      </c>
      <c r="F11674" s="22">
        <v>-999</v>
      </c>
      <c r="G11674" s="22">
        <v>-999</v>
      </c>
      <c r="H11674" s="22">
        <v>-999</v>
      </c>
      <c r="I11674" s="22">
        <v>-999</v>
      </c>
      <c r="J11674" s="22">
        <v>-999</v>
      </c>
    </row>
    <row r="11675" spans="1:10" ht="20" customHeight="1">
      <c r="A11675" s="27">
        <v>-999</v>
      </c>
      <c r="B11675" s="24">
        <v>-999</v>
      </c>
      <c r="C11675" s="22">
        <v>-999</v>
      </c>
      <c r="D11675" s="22">
        <v>-999</v>
      </c>
      <c r="E11675" s="22">
        <v>-999</v>
      </c>
      <c r="F11675" s="22">
        <v>-999</v>
      </c>
      <c r="G11675" s="22">
        <v>-999</v>
      </c>
      <c r="H11675" s="22">
        <v>-999</v>
      </c>
      <c r="I11675" s="22">
        <v>-999</v>
      </c>
      <c r="J11675" s="22">
        <v>-999</v>
      </c>
    </row>
    <row r="11676" spans="1:10" ht="20" customHeight="1">
      <c r="A11676" s="27">
        <v>-999</v>
      </c>
      <c r="B11676" s="24">
        <v>-999</v>
      </c>
      <c r="C11676" s="22">
        <v>-999</v>
      </c>
      <c r="D11676" s="22">
        <v>-999</v>
      </c>
      <c r="E11676" s="22">
        <v>-999</v>
      </c>
      <c r="F11676" s="22">
        <v>-999</v>
      </c>
      <c r="G11676" s="22">
        <v>-999</v>
      </c>
      <c r="H11676" s="22">
        <v>-999</v>
      </c>
      <c r="I11676" s="22">
        <v>-999</v>
      </c>
      <c r="J11676" s="22">
        <v>-999</v>
      </c>
    </row>
    <row r="11677" spans="1:10" ht="20" customHeight="1">
      <c r="A11677" s="27">
        <v>-999</v>
      </c>
      <c r="B11677" s="24">
        <v>-999</v>
      </c>
      <c r="C11677" s="22">
        <v>-999</v>
      </c>
      <c r="D11677" s="22">
        <v>-999</v>
      </c>
      <c r="E11677" s="22">
        <v>-999</v>
      </c>
      <c r="F11677" s="22">
        <v>-999</v>
      </c>
      <c r="G11677" s="22">
        <v>-999</v>
      </c>
      <c r="H11677" s="22">
        <v>-999</v>
      </c>
      <c r="I11677" s="22">
        <v>-999</v>
      </c>
      <c r="J11677" s="22">
        <v>-999</v>
      </c>
    </row>
    <row r="11678" spans="1:10" ht="32" customHeight="1">
      <c r="A11678" s="19" t="s">
        <v>131702</v>
      </c>
      <c r="B11678" s="24">
        <v>45</v>
      </c>
      <c r="C11678" s="22">
        <v>39</v>
      </c>
      <c r="D11678" s="21" t="s">
        <v>131703</v>
      </c>
      <c r="E11678" s="21" t="s">
        <v>131704</v>
      </c>
      <c r="F11678" s="21" t="s">
        <v>105856</v>
      </c>
      <c r="G11678" s="22">
        <v>1</v>
      </c>
      <c r="H11678" s="22">
        <v>34</v>
      </c>
      <c r="I11678" s="22">
        <v>63</v>
      </c>
      <c r="J11678" s="21" t="s">
        <v>131705</v>
      </c>
    </row>
    <row r="11679" spans="1:10" ht="32" customHeight="1">
      <c r="A11679" s="19" t="s">
        <v>131706</v>
      </c>
      <c r="B11679" s="24">
        <v>20</v>
      </c>
      <c r="C11679" s="22">
        <v>15</v>
      </c>
      <c r="D11679" s="21" t="s">
        <v>122261</v>
      </c>
      <c r="E11679" s="21" t="s">
        <v>122262</v>
      </c>
      <c r="F11679" s="21" t="s">
        <v>101554</v>
      </c>
      <c r="G11679" s="22">
        <v>10</v>
      </c>
      <c r="H11679" s="22">
        <v>0</v>
      </c>
      <c r="I11679" s="22">
        <v>0</v>
      </c>
      <c r="J11679" s="21" t="s">
        <v>131707</v>
      </c>
    </row>
    <row r="11680" spans="1:10" ht="32" customHeight="1">
      <c r="A11680" s="19" t="s">
        <v>131708</v>
      </c>
      <c r="B11680" s="24">
        <v>24</v>
      </c>
      <c r="C11680" s="22">
        <v>15</v>
      </c>
      <c r="D11680" s="21" t="s">
        <v>102042</v>
      </c>
      <c r="E11680" s="21" t="s">
        <v>102043</v>
      </c>
      <c r="F11680" s="21" t="s">
        <v>101554</v>
      </c>
      <c r="G11680" s="22">
        <v>10</v>
      </c>
      <c r="H11680" s="22">
        <v>0</v>
      </c>
      <c r="I11680" s="22">
        <v>0</v>
      </c>
      <c r="J11680" s="21" t="s">
        <v>128567</v>
      </c>
    </row>
    <row r="11681" spans="1:10" ht="32" customHeight="1">
      <c r="A11681" s="19" t="s">
        <v>131709</v>
      </c>
      <c r="B11681" s="24">
        <v>51</v>
      </c>
      <c r="C11681" s="22">
        <v>15</v>
      </c>
      <c r="D11681" s="21" t="s">
        <v>103507</v>
      </c>
      <c r="E11681" s="21" t="s">
        <v>103508</v>
      </c>
      <c r="F11681" s="21" t="s">
        <v>101563</v>
      </c>
      <c r="G11681" s="22">
        <v>10</v>
      </c>
      <c r="H11681" s="22">
        <v>0</v>
      </c>
      <c r="I11681" s="22">
        <v>0</v>
      </c>
      <c r="J11681" s="21" t="s">
        <v>131710</v>
      </c>
    </row>
    <row r="11682" spans="1:10" ht="32" customHeight="1">
      <c r="A11682" s="19" t="s">
        <v>131711</v>
      </c>
      <c r="B11682" s="24">
        <v>27</v>
      </c>
      <c r="C11682" s="22">
        <v>30</v>
      </c>
      <c r="D11682" s="21" t="s">
        <v>105788</v>
      </c>
      <c r="E11682" s="21" t="s">
        <v>105789</v>
      </c>
      <c r="F11682" s="21" t="s">
        <v>105193</v>
      </c>
      <c r="G11682" s="22">
        <v>6</v>
      </c>
      <c r="H11682" s="22">
        <v>20</v>
      </c>
      <c r="I11682" s="22">
        <v>41</v>
      </c>
      <c r="J11682" s="21" t="s">
        <v>131712</v>
      </c>
    </row>
    <row r="11683" spans="1:10" ht="32" customHeight="1">
      <c r="A11683" s="19" t="s">
        <v>131713</v>
      </c>
      <c r="B11683" s="24">
        <v>20</v>
      </c>
      <c r="C11683" s="22">
        <v>15</v>
      </c>
      <c r="D11683" s="21" t="s">
        <v>107020</v>
      </c>
      <c r="E11683" s="21" t="s">
        <v>107021</v>
      </c>
      <c r="F11683" s="21" t="s">
        <v>101563</v>
      </c>
      <c r="G11683" s="22">
        <v>10</v>
      </c>
      <c r="H11683" s="22">
        <v>0</v>
      </c>
      <c r="I11683" s="22">
        <v>0</v>
      </c>
      <c r="J11683" s="21" t="s">
        <v>112219</v>
      </c>
    </row>
    <row r="11684" spans="1:10" ht="32" customHeight="1">
      <c r="A11684" s="19" t="s">
        <v>131714</v>
      </c>
      <c r="B11684" s="24">
        <v>35</v>
      </c>
      <c r="C11684" s="22">
        <v>15</v>
      </c>
      <c r="D11684" s="21" t="s">
        <v>112962</v>
      </c>
      <c r="E11684" s="21" t="s">
        <v>112963</v>
      </c>
      <c r="F11684" s="21" t="s">
        <v>101554</v>
      </c>
      <c r="G11684" s="22">
        <v>10</v>
      </c>
      <c r="H11684" s="22">
        <v>0</v>
      </c>
      <c r="I11684" s="22">
        <v>0</v>
      </c>
      <c r="J11684" s="21" t="s">
        <v>117310</v>
      </c>
    </row>
    <row r="11685" spans="1:10" ht="32" customHeight="1">
      <c r="A11685" s="19" t="s">
        <v>131715</v>
      </c>
      <c r="B11685" s="24">
        <v>22</v>
      </c>
      <c r="C11685" s="22">
        <v>15</v>
      </c>
      <c r="D11685" s="21" t="s">
        <v>106212</v>
      </c>
      <c r="E11685" s="21" t="s">
        <v>106213</v>
      </c>
      <c r="F11685" s="21" t="s">
        <v>101568</v>
      </c>
      <c r="G11685" s="22">
        <v>10</v>
      </c>
      <c r="H11685" s="22">
        <v>0</v>
      </c>
      <c r="I11685" s="22">
        <v>0</v>
      </c>
      <c r="J11685" s="21" t="s">
        <v>131716</v>
      </c>
    </row>
    <row r="11686" spans="1:10" ht="32" customHeight="1">
      <c r="A11686" s="19" t="s">
        <v>131717</v>
      </c>
      <c r="B11686" s="24">
        <v>28</v>
      </c>
      <c r="C11686" s="22">
        <v>15</v>
      </c>
      <c r="D11686" s="21" t="s">
        <v>131718</v>
      </c>
      <c r="E11686" s="21" t="s">
        <v>131719</v>
      </c>
      <c r="F11686" s="21" t="s">
        <v>101694</v>
      </c>
      <c r="G11686" s="22">
        <v>1</v>
      </c>
      <c r="H11686" s="22">
        <v>7</v>
      </c>
      <c r="I11686" s="22">
        <v>19</v>
      </c>
      <c r="J11686" s="21" t="s">
        <v>131720</v>
      </c>
    </row>
    <row r="11687" spans="1:10" ht="32" customHeight="1">
      <c r="A11687" s="19" t="s">
        <v>131721</v>
      </c>
      <c r="B11687" s="24">
        <v>28</v>
      </c>
      <c r="C11687" s="22">
        <v>15</v>
      </c>
      <c r="D11687" s="21" t="s">
        <v>104659</v>
      </c>
      <c r="E11687" s="21" t="s">
        <v>104660</v>
      </c>
      <c r="F11687" s="21" t="s">
        <v>101554</v>
      </c>
      <c r="G11687" s="22">
        <v>10</v>
      </c>
      <c r="H11687" s="22">
        <v>0</v>
      </c>
      <c r="I11687" s="22">
        <v>0</v>
      </c>
      <c r="J11687" s="21" t="s">
        <v>129614</v>
      </c>
    </row>
    <row r="11688" spans="1:10" ht="32" customHeight="1">
      <c r="A11688" s="19" t="s">
        <v>131722</v>
      </c>
      <c r="B11688" s="24">
        <v>28</v>
      </c>
      <c r="C11688" s="22">
        <v>15</v>
      </c>
      <c r="D11688" s="21" t="s">
        <v>104659</v>
      </c>
      <c r="E11688" s="21" t="s">
        <v>104660</v>
      </c>
      <c r="F11688" s="21" t="s">
        <v>101554</v>
      </c>
      <c r="G11688" s="22">
        <v>10</v>
      </c>
      <c r="H11688" s="22">
        <v>0</v>
      </c>
      <c r="I11688" s="22">
        <v>0</v>
      </c>
      <c r="J11688" s="21" t="s">
        <v>129614</v>
      </c>
    </row>
    <row r="11689" spans="1:10" ht="32" customHeight="1">
      <c r="A11689" s="19" t="s">
        <v>131723</v>
      </c>
      <c r="B11689" s="24">
        <v>30</v>
      </c>
      <c r="C11689" s="22">
        <v>28</v>
      </c>
      <c r="D11689" s="21" t="s">
        <v>129830</v>
      </c>
      <c r="E11689" s="21" t="s">
        <v>129831</v>
      </c>
      <c r="F11689" s="21" t="s">
        <v>105051</v>
      </c>
      <c r="G11689" s="22">
        <v>9</v>
      </c>
      <c r="H11689" s="22">
        <v>15</v>
      </c>
      <c r="I11689" s="22">
        <v>21</v>
      </c>
      <c r="J11689" s="21" t="s">
        <v>131724</v>
      </c>
    </row>
    <row r="11690" spans="1:10" ht="32" customHeight="1">
      <c r="A11690" s="19" t="s">
        <v>131725</v>
      </c>
      <c r="B11690" s="24">
        <v>46</v>
      </c>
      <c r="C11690" s="22">
        <v>29</v>
      </c>
      <c r="D11690" s="21" t="s">
        <v>102880</v>
      </c>
      <c r="E11690" s="21" t="s">
        <v>102881</v>
      </c>
      <c r="F11690" s="21" t="s">
        <v>14743</v>
      </c>
      <c r="G11690" s="22">
        <v>7</v>
      </c>
      <c r="H11690" s="22">
        <v>18</v>
      </c>
      <c r="I11690" s="22">
        <v>27</v>
      </c>
      <c r="J11690" s="21" t="s">
        <v>131726</v>
      </c>
    </row>
    <row r="11691" spans="1:10" ht="32" customHeight="1">
      <c r="A11691" s="19" t="s">
        <v>131727</v>
      </c>
      <c r="B11691" s="24">
        <v>46</v>
      </c>
      <c r="C11691" s="22">
        <v>29</v>
      </c>
      <c r="D11691" s="21" t="s">
        <v>102880</v>
      </c>
      <c r="E11691" s="21" t="s">
        <v>102881</v>
      </c>
      <c r="F11691" s="21" t="s">
        <v>14743</v>
      </c>
      <c r="G11691" s="22">
        <v>7</v>
      </c>
      <c r="H11691" s="22">
        <v>18</v>
      </c>
      <c r="I11691" s="22">
        <v>27</v>
      </c>
      <c r="J11691" s="21" t="s">
        <v>131726</v>
      </c>
    </row>
    <row r="11692" spans="1:10" ht="32" customHeight="1">
      <c r="A11692" s="19" t="s">
        <v>131728</v>
      </c>
      <c r="B11692" s="24">
        <v>31</v>
      </c>
      <c r="C11692" s="22">
        <v>15</v>
      </c>
      <c r="D11692" s="21" t="s">
        <v>131729</v>
      </c>
      <c r="E11692" s="21" t="s">
        <v>131730</v>
      </c>
      <c r="F11692" s="21" t="s">
        <v>101528</v>
      </c>
      <c r="G11692" s="22">
        <v>10</v>
      </c>
      <c r="H11692" s="22">
        <v>0</v>
      </c>
      <c r="I11692" s="22">
        <v>0</v>
      </c>
      <c r="J11692" s="21" t="s">
        <v>131731</v>
      </c>
    </row>
    <row r="11693" spans="1:10" ht="32" customHeight="1">
      <c r="A11693" s="19" t="s">
        <v>131732</v>
      </c>
      <c r="B11693" s="24">
        <v>42</v>
      </c>
      <c r="C11693" s="22">
        <v>27</v>
      </c>
      <c r="D11693" s="21" t="s">
        <v>104007</v>
      </c>
      <c r="E11693" s="21" t="s">
        <v>104008</v>
      </c>
      <c r="F11693" s="21" t="s">
        <v>102428</v>
      </c>
      <c r="G11693" s="22">
        <v>12</v>
      </c>
      <c r="H11693" s="22">
        <v>11</v>
      </c>
      <c r="I11693" s="22">
        <v>17</v>
      </c>
      <c r="J11693" s="21" t="s">
        <v>131733</v>
      </c>
    </row>
    <row r="11694" spans="1:10" ht="32" customHeight="1">
      <c r="A11694" s="19" t="s">
        <v>131734</v>
      </c>
      <c r="B11694" s="24">
        <v>18</v>
      </c>
      <c r="C11694" s="22">
        <v>15</v>
      </c>
      <c r="D11694" s="21" t="s">
        <v>131735</v>
      </c>
      <c r="E11694" s="21" t="s">
        <v>131736</v>
      </c>
      <c r="F11694" s="21" t="s">
        <v>101694</v>
      </c>
      <c r="G11694" s="22">
        <v>10</v>
      </c>
      <c r="H11694" s="22">
        <v>0</v>
      </c>
      <c r="I11694" s="22">
        <v>0</v>
      </c>
      <c r="J11694" s="21" t="s">
        <v>131737</v>
      </c>
    </row>
    <row r="11695" spans="1:10" ht="32" customHeight="1">
      <c r="A11695" s="19" t="s">
        <v>131738</v>
      </c>
      <c r="B11695" s="24">
        <v>30</v>
      </c>
      <c r="C11695" s="22">
        <v>15</v>
      </c>
      <c r="D11695" s="21" t="s">
        <v>131739</v>
      </c>
      <c r="E11695" s="21" t="s">
        <v>131740</v>
      </c>
      <c r="F11695" s="21" t="s">
        <v>14739</v>
      </c>
      <c r="G11695" s="22">
        <v>10</v>
      </c>
      <c r="H11695" s="22">
        <v>0</v>
      </c>
      <c r="I11695" s="22">
        <v>0</v>
      </c>
      <c r="J11695" s="21" t="s">
        <v>131741</v>
      </c>
    </row>
    <row r="11696" spans="1:10" ht="20" customHeight="1">
      <c r="A11696" s="27">
        <v>-999</v>
      </c>
      <c r="B11696" s="24">
        <v>-999</v>
      </c>
      <c r="C11696" s="22">
        <v>-999</v>
      </c>
      <c r="D11696" s="22">
        <v>-999</v>
      </c>
      <c r="E11696" s="22">
        <v>-999</v>
      </c>
      <c r="F11696" s="22">
        <v>-999</v>
      </c>
      <c r="G11696" s="22">
        <v>-999</v>
      </c>
      <c r="H11696" s="22">
        <v>-999</v>
      </c>
      <c r="I11696" s="22">
        <v>-999</v>
      </c>
      <c r="J11696" s="22">
        <v>-999</v>
      </c>
    </row>
    <row r="11697" spans="1:10" ht="32" customHeight="1">
      <c r="A11697" s="19" t="s">
        <v>131742</v>
      </c>
      <c r="B11697" s="24">
        <v>36</v>
      </c>
      <c r="C11697" s="22">
        <v>21</v>
      </c>
      <c r="D11697" s="21" t="s">
        <v>104772</v>
      </c>
      <c r="E11697" s="21" t="s">
        <v>104773</v>
      </c>
      <c r="F11697" s="22">
        <v>875</v>
      </c>
      <c r="G11697" s="22">
        <v>1</v>
      </c>
      <c r="H11697" s="22">
        <v>16</v>
      </c>
      <c r="I11697" s="22">
        <v>27</v>
      </c>
      <c r="J11697" s="21" t="s">
        <v>131743</v>
      </c>
    </row>
    <row r="11698" spans="1:10" ht="32" customHeight="1">
      <c r="A11698" s="19" t="s">
        <v>131744</v>
      </c>
      <c r="B11698" s="24">
        <v>18</v>
      </c>
      <c r="C11698" s="22">
        <v>15</v>
      </c>
      <c r="D11698" s="21" t="s">
        <v>101650</v>
      </c>
      <c r="E11698" s="21" t="s">
        <v>101651</v>
      </c>
      <c r="F11698" s="21" t="s">
        <v>101568</v>
      </c>
      <c r="G11698" s="22">
        <v>1</v>
      </c>
      <c r="H11698" s="22">
        <v>10</v>
      </c>
      <c r="I11698" s="22">
        <v>15</v>
      </c>
      <c r="J11698" s="21" t="s">
        <v>131745</v>
      </c>
    </row>
    <row r="11699" spans="1:10" ht="32" customHeight="1">
      <c r="A11699" s="19" t="s">
        <v>131746</v>
      </c>
      <c r="B11699" s="24">
        <v>21</v>
      </c>
      <c r="C11699" s="22">
        <v>15</v>
      </c>
      <c r="D11699" s="21" t="s">
        <v>112257</v>
      </c>
      <c r="E11699" s="21" t="s">
        <v>112258</v>
      </c>
      <c r="F11699" s="21" t="s">
        <v>101554</v>
      </c>
      <c r="G11699" s="22">
        <v>10</v>
      </c>
      <c r="H11699" s="22">
        <v>0</v>
      </c>
      <c r="I11699" s="22">
        <v>0</v>
      </c>
      <c r="J11699" s="21" t="s">
        <v>131747</v>
      </c>
    </row>
    <row r="11700" spans="1:10" ht="32" customHeight="1">
      <c r="A11700" s="19" t="s">
        <v>131748</v>
      </c>
      <c r="B11700" s="24">
        <v>60</v>
      </c>
      <c r="C11700" s="22">
        <v>51</v>
      </c>
      <c r="D11700" s="21" t="s">
        <v>109052</v>
      </c>
      <c r="E11700" s="21" t="s">
        <v>109053</v>
      </c>
      <c r="F11700" s="21" t="s">
        <v>131749</v>
      </c>
      <c r="G11700" s="22">
        <v>2</v>
      </c>
      <c r="H11700" s="22">
        <v>45</v>
      </c>
      <c r="I11700" s="22">
        <v>117</v>
      </c>
      <c r="J11700" s="21" t="s">
        <v>131750</v>
      </c>
    </row>
    <row r="11701" spans="1:10" ht="32" customHeight="1">
      <c r="A11701" s="19" t="s">
        <v>131751</v>
      </c>
      <c r="B11701" s="24">
        <v>60</v>
      </c>
      <c r="C11701" s="22">
        <v>51</v>
      </c>
      <c r="D11701" s="21" t="s">
        <v>109052</v>
      </c>
      <c r="E11701" s="21" t="s">
        <v>109053</v>
      </c>
      <c r="F11701" s="21" t="s">
        <v>131749</v>
      </c>
      <c r="G11701" s="22">
        <v>2</v>
      </c>
      <c r="H11701" s="22">
        <v>45</v>
      </c>
      <c r="I11701" s="22">
        <v>117</v>
      </c>
      <c r="J11701" s="21" t="s">
        <v>131750</v>
      </c>
    </row>
    <row r="11702" spans="1:10" ht="20" customHeight="1">
      <c r="A11702" s="27">
        <v>-999</v>
      </c>
      <c r="B11702" s="24">
        <v>-999</v>
      </c>
      <c r="C11702" s="22">
        <v>-999</v>
      </c>
      <c r="D11702" s="22">
        <v>-999</v>
      </c>
      <c r="E11702" s="22">
        <v>-999</v>
      </c>
      <c r="F11702" s="22">
        <v>-999</v>
      </c>
      <c r="G11702" s="22">
        <v>-999</v>
      </c>
      <c r="H11702" s="22">
        <v>-999</v>
      </c>
      <c r="I11702" s="22">
        <v>-999</v>
      </c>
      <c r="J11702" s="22">
        <v>-999</v>
      </c>
    </row>
    <row r="11703" spans="1:10" ht="32" customHeight="1">
      <c r="A11703" s="19" t="s">
        <v>131752</v>
      </c>
      <c r="B11703" s="24">
        <v>13</v>
      </c>
      <c r="C11703" s="22">
        <v>15</v>
      </c>
      <c r="D11703" s="21" t="s">
        <v>119561</v>
      </c>
      <c r="E11703" s="21" t="s">
        <v>119562</v>
      </c>
      <c r="F11703" s="21" t="s">
        <v>101528</v>
      </c>
      <c r="G11703" s="22">
        <v>10</v>
      </c>
      <c r="H11703" s="22">
        <v>0</v>
      </c>
      <c r="I11703" s="22">
        <v>0</v>
      </c>
      <c r="J11703" s="21" t="s">
        <v>131753</v>
      </c>
    </row>
    <row r="11704" spans="1:10" ht="20" customHeight="1">
      <c r="A11704" s="27">
        <v>-999</v>
      </c>
      <c r="B11704" s="24">
        <v>-999</v>
      </c>
      <c r="C11704" s="22">
        <v>-999</v>
      </c>
      <c r="D11704" s="22">
        <v>-999</v>
      </c>
      <c r="E11704" s="22">
        <v>-999</v>
      </c>
      <c r="F11704" s="22">
        <v>-999</v>
      </c>
      <c r="G11704" s="22">
        <v>-999</v>
      </c>
      <c r="H11704" s="22">
        <v>-999</v>
      </c>
      <c r="I11704" s="22">
        <v>-999</v>
      </c>
      <c r="J11704" s="22">
        <v>-999</v>
      </c>
    </row>
    <row r="11705" spans="1:10" ht="32" customHeight="1">
      <c r="A11705" s="19" t="s">
        <v>131754</v>
      </c>
      <c r="B11705" s="24">
        <v>34</v>
      </c>
      <c r="C11705" s="22">
        <v>27</v>
      </c>
      <c r="D11705" s="21" t="s">
        <v>104003</v>
      </c>
      <c r="E11705" s="21" t="s">
        <v>104004</v>
      </c>
      <c r="F11705" s="21" t="s">
        <v>101945</v>
      </c>
      <c r="G11705" s="22">
        <v>1</v>
      </c>
      <c r="H11705" s="22">
        <v>22</v>
      </c>
      <c r="I11705" s="22">
        <v>35</v>
      </c>
      <c r="J11705" s="21" t="s">
        <v>131755</v>
      </c>
    </row>
    <row r="11706" spans="1:10" ht="32" customHeight="1">
      <c r="A11706" s="19" t="s">
        <v>131756</v>
      </c>
      <c r="B11706" s="24">
        <v>14</v>
      </c>
      <c r="C11706" s="22">
        <v>31</v>
      </c>
      <c r="D11706" s="21" t="s">
        <v>131757</v>
      </c>
      <c r="E11706" s="21" t="s">
        <v>131758</v>
      </c>
      <c r="F11706" s="21" t="s">
        <v>102727</v>
      </c>
      <c r="G11706" s="22">
        <v>10</v>
      </c>
      <c r="H11706" s="22">
        <v>17</v>
      </c>
      <c r="I11706" s="22">
        <v>29</v>
      </c>
      <c r="J11706" s="21" t="s">
        <v>131759</v>
      </c>
    </row>
    <row r="11707" spans="1:10" ht="44" customHeight="1">
      <c r="A11707" s="19" t="s">
        <v>131760</v>
      </c>
      <c r="B11707" s="24">
        <v>50</v>
      </c>
      <c r="C11707" s="22">
        <v>33</v>
      </c>
      <c r="D11707" s="21" t="s">
        <v>116164</v>
      </c>
      <c r="E11707" s="21" t="s">
        <v>116165</v>
      </c>
      <c r="F11707" s="21" t="s">
        <v>103690</v>
      </c>
      <c r="G11707" s="22">
        <v>5</v>
      </c>
      <c r="H11707" s="22">
        <v>24</v>
      </c>
      <c r="I11707" s="22">
        <v>40</v>
      </c>
      <c r="J11707" s="21" t="s">
        <v>131761</v>
      </c>
    </row>
    <row r="11708" spans="1:10" ht="44" customHeight="1">
      <c r="A11708" s="19" t="s">
        <v>131762</v>
      </c>
      <c r="B11708" s="24">
        <v>50</v>
      </c>
      <c r="C11708" s="22">
        <v>33</v>
      </c>
      <c r="D11708" s="21" t="s">
        <v>116164</v>
      </c>
      <c r="E11708" s="21" t="s">
        <v>116165</v>
      </c>
      <c r="F11708" s="21" t="s">
        <v>103690</v>
      </c>
      <c r="G11708" s="22">
        <v>5</v>
      </c>
      <c r="H11708" s="22">
        <v>24</v>
      </c>
      <c r="I11708" s="22">
        <v>40</v>
      </c>
      <c r="J11708" s="21" t="s">
        <v>131761</v>
      </c>
    </row>
    <row r="11709" spans="1:10" ht="44" customHeight="1">
      <c r="A11709" s="19" t="s">
        <v>131763</v>
      </c>
      <c r="B11709" s="24">
        <v>24</v>
      </c>
      <c r="C11709" s="22">
        <v>15</v>
      </c>
      <c r="D11709" s="21" t="s">
        <v>109057</v>
      </c>
      <c r="E11709" s="21" t="s">
        <v>109058</v>
      </c>
      <c r="F11709" s="21" t="s">
        <v>101528</v>
      </c>
      <c r="G11709" s="22">
        <v>10</v>
      </c>
      <c r="H11709" s="22">
        <v>0</v>
      </c>
      <c r="I11709" s="22">
        <v>0</v>
      </c>
      <c r="J11709" s="21" t="s">
        <v>131764</v>
      </c>
    </row>
    <row r="11710" spans="1:10" ht="44" customHeight="1">
      <c r="A11710" s="19" t="s">
        <v>131765</v>
      </c>
      <c r="B11710" s="24">
        <v>24</v>
      </c>
      <c r="C11710" s="22">
        <v>15</v>
      </c>
      <c r="D11710" s="21" t="s">
        <v>109057</v>
      </c>
      <c r="E11710" s="21" t="s">
        <v>109058</v>
      </c>
      <c r="F11710" s="21" t="s">
        <v>101528</v>
      </c>
      <c r="G11710" s="22">
        <v>10</v>
      </c>
      <c r="H11710" s="22">
        <v>0</v>
      </c>
      <c r="I11710" s="22">
        <v>0</v>
      </c>
      <c r="J11710" s="21" t="s">
        <v>131764</v>
      </c>
    </row>
    <row r="11711" spans="1:10" ht="44" customHeight="1">
      <c r="A11711" s="19" t="s">
        <v>131766</v>
      </c>
      <c r="B11711" s="24">
        <v>14</v>
      </c>
      <c r="C11711" s="22">
        <v>25</v>
      </c>
      <c r="D11711" s="21" t="s">
        <v>118297</v>
      </c>
      <c r="E11711" s="21" t="s">
        <v>118298</v>
      </c>
      <c r="F11711" s="21" t="s">
        <v>101694</v>
      </c>
      <c r="G11711" s="22">
        <v>6</v>
      </c>
      <c r="H11711" s="22">
        <v>15</v>
      </c>
      <c r="I11711" s="22">
        <v>24</v>
      </c>
      <c r="J11711" s="21" t="s">
        <v>131767</v>
      </c>
    </row>
    <row r="11712" spans="1:10" ht="32" customHeight="1">
      <c r="A11712" s="19" t="s">
        <v>131768</v>
      </c>
      <c r="B11712" s="24">
        <v>13</v>
      </c>
      <c r="C11712" s="22">
        <v>15</v>
      </c>
      <c r="D11712" s="21" t="s">
        <v>131769</v>
      </c>
      <c r="E11712" s="21" t="s">
        <v>131770</v>
      </c>
      <c r="F11712" s="21" t="s">
        <v>101554</v>
      </c>
      <c r="G11712" s="22">
        <v>10</v>
      </c>
      <c r="H11712" s="22">
        <v>0</v>
      </c>
      <c r="I11712" s="22">
        <v>0</v>
      </c>
      <c r="J11712" s="21" t="s">
        <v>131771</v>
      </c>
    </row>
    <row r="11713" spans="1:10" ht="32" customHeight="1">
      <c r="A11713" s="19" t="s">
        <v>131772</v>
      </c>
      <c r="B11713" s="24">
        <v>23</v>
      </c>
      <c r="C11713" s="22">
        <v>25</v>
      </c>
      <c r="D11713" s="21" t="s">
        <v>104074</v>
      </c>
      <c r="E11713" s="21" t="s">
        <v>104075</v>
      </c>
      <c r="F11713" s="21" t="s">
        <v>101568</v>
      </c>
      <c r="G11713" s="22">
        <v>2</v>
      </c>
      <c r="H11713" s="22">
        <v>19</v>
      </c>
      <c r="I11713" s="22">
        <v>30</v>
      </c>
      <c r="J11713" s="21" t="s">
        <v>131773</v>
      </c>
    </row>
    <row r="11714" spans="1:10" ht="32" customHeight="1">
      <c r="A11714" s="19" t="s">
        <v>131774</v>
      </c>
      <c r="B11714" s="24">
        <v>12</v>
      </c>
      <c r="C11714" s="22">
        <v>15</v>
      </c>
      <c r="D11714" s="21" t="s">
        <v>102255</v>
      </c>
      <c r="E11714" s="21" t="s">
        <v>102256</v>
      </c>
      <c r="F11714" s="21" t="s">
        <v>14739</v>
      </c>
      <c r="G11714" s="22">
        <v>10</v>
      </c>
      <c r="H11714" s="22">
        <v>0</v>
      </c>
      <c r="I11714" s="22">
        <v>0</v>
      </c>
      <c r="J11714" s="21" t="s">
        <v>131775</v>
      </c>
    </row>
    <row r="11715" spans="1:10" ht="32" customHeight="1">
      <c r="A11715" s="19" t="s">
        <v>131776</v>
      </c>
      <c r="B11715" s="24">
        <v>27</v>
      </c>
      <c r="C11715" s="22">
        <v>15</v>
      </c>
      <c r="D11715" s="21" t="s">
        <v>103991</v>
      </c>
      <c r="E11715" s="21" t="s">
        <v>103992</v>
      </c>
      <c r="F11715" s="21" t="s">
        <v>101694</v>
      </c>
      <c r="G11715" s="22">
        <v>10</v>
      </c>
      <c r="H11715" s="22">
        <v>0</v>
      </c>
      <c r="I11715" s="22">
        <v>0</v>
      </c>
      <c r="J11715" s="21" t="s">
        <v>131777</v>
      </c>
    </row>
    <row r="11716" spans="1:10" ht="32" customHeight="1">
      <c r="A11716" s="19" t="s">
        <v>131778</v>
      </c>
      <c r="B11716" s="24">
        <v>21</v>
      </c>
      <c r="C11716" s="22">
        <v>15</v>
      </c>
      <c r="D11716" s="21" t="s">
        <v>115318</v>
      </c>
      <c r="E11716" s="21" t="s">
        <v>115319</v>
      </c>
      <c r="F11716" s="21" t="s">
        <v>101563</v>
      </c>
      <c r="G11716" s="22">
        <v>10</v>
      </c>
      <c r="H11716" s="22">
        <v>0</v>
      </c>
      <c r="I11716" s="22">
        <v>0</v>
      </c>
      <c r="J11716" s="21" t="s">
        <v>131779</v>
      </c>
    </row>
    <row r="11717" spans="1:10" ht="32" customHeight="1">
      <c r="A11717" s="19" t="s">
        <v>131780</v>
      </c>
      <c r="B11717" s="24">
        <v>19</v>
      </c>
      <c r="C11717" s="22">
        <v>15</v>
      </c>
      <c r="D11717" s="21" t="s">
        <v>107661</v>
      </c>
      <c r="E11717" s="21" t="s">
        <v>107662</v>
      </c>
      <c r="F11717" s="21" t="s">
        <v>101522</v>
      </c>
      <c r="G11717" s="22">
        <v>10</v>
      </c>
      <c r="H11717" s="22">
        <v>0</v>
      </c>
      <c r="I11717" s="22">
        <v>0</v>
      </c>
      <c r="J11717" s="21" t="s">
        <v>131781</v>
      </c>
    </row>
    <row r="11718" spans="1:10" ht="32" customHeight="1">
      <c r="A11718" s="19" t="s">
        <v>131782</v>
      </c>
      <c r="B11718" s="24">
        <v>34</v>
      </c>
      <c r="C11718" s="22">
        <v>15</v>
      </c>
      <c r="D11718" s="21" t="s">
        <v>107775</v>
      </c>
      <c r="E11718" s="21" t="s">
        <v>107776</v>
      </c>
      <c r="F11718" s="21" t="s">
        <v>101528</v>
      </c>
      <c r="G11718" s="22">
        <v>10</v>
      </c>
      <c r="H11718" s="22">
        <v>0</v>
      </c>
      <c r="I11718" s="22">
        <v>0</v>
      </c>
      <c r="J11718" s="21" t="s">
        <v>131783</v>
      </c>
    </row>
    <row r="11719" spans="1:10" ht="32" customHeight="1">
      <c r="A11719" s="19" t="s">
        <v>131784</v>
      </c>
      <c r="B11719" s="24">
        <v>48</v>
      </c>
      <c r="C11719" s="22">
        <v>25</v>
      </c>
      <c r="D11719" s="21" t="s">
        <v>106259</v>
      </c>
      <c r="E11719" s="21" t="s">
        <v>106260</v>
      </c>
      <c r="F11719" s="21" t="s">
        <v>102433</v>
      </c>
      <c r="G11719" s="22">
        <v>1</v>
      </c>
      <c r="H11719" s="22">
        <v>20</v>
      </c>
      <c r="I11719" s="22">
        <v>45</v>
      </c>
      <c r="J11719" s="21" t="s">
        <v>131785</v>
      </c>
    </row>
    <row r="11720" spans="1:10" ht="20" customHeight="1">
      <c r="A11720" s="27">
        <v>-999</v>
      </c>
      <c r="B11720" s="24">
        <v>-999</v>
      </c>
      <c r="C11720" s="22">
        <v>-999</v>
      </c>
      <c r="D11720" s="22">
        <v>-999</v>
      </c>
      <c r="E11720" s="22">
        <v>-999</v>
      </c>
      <c r="F11720" s="22">
        <v>-999</v>
      </c>
      <c r="G11720" s="22">
        <v>-999</v>
      </c>
      <c r="H11720" s="22">
        <v>-999</v>
      </c>
      <c r="I11720" s="22">
        <v>-999</v>
      </c>
      <c r="J11720" s="22">
        <v>-999</v>
      </c>
    </row>
    <row r="11721" spans="1:10" ht="32" customHeight="1">
      <c r="A11721" s="19" t="s">
        <v>131786</v>
      </c>
      <c r="B11721" s="24">
        <v>36</v>
      </c>
      <c r="C11721" s="22">
        <v>15</v>
      </c>
      <c r="D11721" s="21" t="s">
        <v>107693</v>
      </c>
      <c r="E11721" s="21" t="s">
        <v>107694</v>
      </c>
      <c r="F11721" s="22">
        <v>1</v>
      </c>
      <c r="G11721" s="22">
        <v>1</v>
      </c>
      <c r="H11721" s="22">
        <v>10</v>
      </c>
      <c r="I11721" s="22">
        <v>26</v>
      </c>
      <c r="J11721" s="21" t="s">
        <v>131787</v>
      </c>
    </row>
    <row r="11722" spans="1:10" ht="32" customHeight="1">
      <c r="A11722" s="19" t="s">
        <v>131788</v>
      </c>
      <c r="B11722" s="24">
        <v>26</v>
      </c>
      <c r="C11722" s="22">
        <v>15</v>
      </c>
      <c r="D11722" s="21" t="s">
        <v>113385</v>
      </c>
      <c r="E11722" s="21" t="s">
        <v>113386</v>
      </c>
      <c r="F11722" s="21" t="s">
        <v>101568</v>
      </c>
      <c r="G11722" s="22">
        <v>1</v>
      </c>
      <c r="H11722" s="22">
        <v>10</v>
      </c>
      <c r="I11722" s="22">
        <v>15</v>
      </c>
      <c r="J11722" s="21" t="s">
        <v>131789</v>
      </c>
    </row>
    <row r="11723" spans="1:10" ht="32" customHeight="1">
      <c r="A11723" s="19" t="s">
        <v>131790</v>
      </c>
      <c r="B11723" s="24">
        <v>29</v>
      </c>
      <c r="C11723" s="22">
        <v>17</v>
      </c>
      <c r="D11723" s="21" t="s">
        <v>103268</v>
      </c>
      <c r="E11723" s="21" t="s">
        <v>103269</v>
      </c>
      <c r="F11723" s="21" t="s">
        <v>101543</v>
      </c>
      <c r="G11723" s="22">
        <v>3</v>
      </c>
      <c r="H11723" s="22">
        <v>10</v>
      </c>
      <c r="I11723" s="22">
        <v>15</v>
      </c>
      <c r="J11723" s="21" t="s">
        <v>131791</v>
      </c>
    </row>
    <row r="11724" spans="1:10" ht="32" customHeight="1">
      <c r="A11724" s="19" t="s">
        <v>131792</v>
      </c>
      <c r="B11724" s="24">
        <v>28</v>
      </c>
      <c r="C11724" s="22">
        <v>16</v>
      </c>
      <c r="D11724" s="21" t="s">
        <v>131793</v>
      </c>
      <c r="E11724" s="21" t="s">
        <v>131794</v>
      </c>
      <c r="F11724" s="21" t="s">
        <v>101945</v>
      </c>
      <c r="G11724" s="22">
        <v>1</v>
      </c>
      <c r="H11724" s="22">
        <v>11</v>
      </c>
      <c r="I11724" s="22">
        <v>20</v>
      </c>
      <c r="J11724" s="21" t="s">
        <v>131795</v>
      </c>
    </row>
    <row r="11725" spans="1:10" ht="20" customHeight="1">
      <c r="A11725" s="27">
        <v>-999</v>
      </c>
      <c r="B11725" s="24">
        <v>-999</v>
      </c>
      <c r="C11725" s="22">
        <v>-999</v>
      </c>
      <c r="D11725" s="22">
        <v>-999</v>
      </c>
      <c r="E11725" s="22">
        <v>-999</v>
      </c>
      <c r="F11725" s="22">
        <v>-999</v>
      </c>
      <c r="G11725" s="22">
        <v>-999</v>
      </c>
      <c r="H11725" s="22">
        <v>-999</v>
      </c>
      <c r="I11725" s="22">
        <v>-999</v>
      </c>
      <c r="J11725" s="22">
        <v>-999</v>
      </c>
    </row>
    <row r="11726" spans="1:10" ht="32" customHeight="1">
      <c r="A11726" s="19" t="s">
        <v>131796</v>
      </c>
      <c r="B11726" s="24">
        <v>21</v>
      </c>
      <c r="C11726" s="22">
        <v>15</v>
      </c>
      <c r="D11726" s="21" t="s">
        <v>131797</v>
      </c>
      <c r="E11726" s="21" t="s">
        <v>131798</v>
      </c>
      <c r="F11726" s="21" t="s">
        <v>101568</v>
      </c>
      <c r="G11726" s="22">
        <v>10</v>
      </c>
      <c r="H11726" s="22">
        <v>0</v>
      </c>
      <c r="I11726" s="22">
        <v>0</v>
      </c>
      <c r="J11726" s="21" t="s">
        <v>131799</v>
      </c>
    </row>
    <row r="11727" spans="1:10" ht="32" customHeight="1">
      <c r="A11727" s="19" t="s">
        <v>131800</v>
      </c>
      <c r="B11727" s="24">
        <v>20</v>
      </c>
      <c r="C11727" s="22">
        <v>15</v>
      </c>
      <c r="D11727" s="21" t="s">
        <v>108216</v>
      </c>
      <c r="E11727" s="21" t="s">
        <v>108217</v>
      </c>
      <c r="F11727" s="21" t="s">
        <v>101563</v>
      </c>
      <c r="G11727" s="22">
        <v>10</v>
      </c>
      <c r="H11727" s="22">
        <v>0</v>
      </c>
      <c r="I11727" s="22">
        <v>0</v>
      </c>
      <c r="J11727" s="21" t="s">
        <v>131801</v>
      </c>
    </row>
    <row r="11728" spans="1:10" ht="32" customHeight="1">
      <c r="A11728" s="19" t="s">
        <v>131802</v>
      </c>
      <c r="B11728" s="24">
        <v>66</v>
      </c>
      <c r="C11728" s="22">
        <v>16</v>
      </c>
      <c r="D11728" s="21" t="s">
        <v>131803</v>
      </c>
      <c r="E11728" s="21" t="s">
        <v>131804</v>
      </c>
      <c r="F11728" s="21" t="s">
        <v>102171</v>
      </c>
      <c r="G11728" s="22">
        <v>1</v>
      </c>
      <c r="H11728" s="22">
        <v>11</v>
      </c>
      <c r="I11728" s="22">
        <v>24</v>
      </c>
      <c r="J11728" s="21" t="s">
        <v>131805</v>
      </c>
    </row>
    <row r="11729" spans="1:10" ht="32" customHeight="1">
      <c r="A11729" s="19" t="s">
        <v>131806</v>
      </c>
      <c r="B11729" s="24">
        <v>24</v>
      </c>
      <c r="C11729" s="22">
        <v>17</v>
      </c>
      <c r="D11729" s="21" t="s">
        <v>102676</v>
      </c>
      <c r="E11729" s="21" t="s">
        <v>102677</v>
      </c>
      <c r="F11729" s="21" t="s">
        <v>101710</v>
      </c>
      <c r="G11729" s="22">
        <v>1</v>
      </c>
      <c r="H11729" s="22">
        <v>12</v>
      </c>
      <c r="I11729" s="22">
        <v>18</v>
      </c>
      <c r="J11729" s="21" t="s">
        <v>131807</v>
      </c>
    </row>
    <row r="11730" spans="1:10" ht="20" customHeight="1">
      <c r="A11730" s="27">
        <v>-999</v>
      </c>
      <c r="B11730" s="24">
        <v>-999</v>
      </c>
      <c r="C11730" s="22">
        <v>-999</v>
      </c>
      <c r="D11730" s="22">
        <v>-999</v>
      </c>
      <c r="E11730" s="22">
        <v>-999</v>
      </c>
      <c r="F11730" s="22">
        <v>-999</v>
      </c>
      <c r="G11730" s="22">
        <v>-999</v>
      </c>
      <c r="H11730" s="22">
        <v>-999</v>
      </c>
      <c r="I11730" s="22">
        <v>-999</v>
      </c>
      <c r="J11730" s="22">
        <v>-999</v>
      </c>
    </row>
    <row r="11731" spans="1:10" ht="32" customHeight="1">
      <c r="A11731" s="19" t="s">
        <v>131808</v>
      </c>
      <c r="B11731" s="24">
        <v>23</v>
      </c>
      <c r="C11731" s="22">
        <v>26</v>
      </c>
      <c r="D11731" s="21" t="s">
        <v>110396</v>
      </c>
      <c r="E11731" s="21" t="s">
        <v>110397</v>
      </c>
      <c r="F11731" s="21" t="s">
        <v>102035</v>
      </c>
      <c r="G11731" s="22">
        <v>10</v>
      </c>
      <c r="H11731" s="22">
        <v>12</v>
      </c>
      <c r="I11731" s="22">
        <v>18</v>
      </c>
      <c r="J11731" s="21" t="s">
        <v>131809</v>
      </c>
    </row>
    <row r="11732" spans="1:10" ht="32" customHeight="1">
      <c r="A11732" s="19" t="s">
        <v>131810</v>
      </c>
      <c r="B11732" s="24">
        <v>13</v>
      </c>
      <c r="C11732" s="22">
        <v>15</v>
      </c>
      <c r="D11732" s="21" t="s">
        <v>107220</v>
      </c>
      <c r="E11732" s="21" t="s">
        <v>107221</v>
      </c>
      <c r="F11732" s="21" t="s">
        <v>14739</v>
      </c>
      <c r="G11732" s="22">
        <v>10</v>
      </c>
      <c r="H11732" s="22">
        <v>0</v>
      </c>
      <c r="I11732" s="22">
        <v>0</v>
      </c>
      <c r="J11732" s="21" t="s">
        <v>131811</v>
      </c>
    </row>
    <row r="11733" spans="1:10" ht="32" customHeight="1">
      <c r="A11733" s="19" t="s">
        <v>131812</v>
      </c>
      <c r="B11733" s="24">
        <v>23</v>
      </c>
      <c r="C11733" s="22">
        <v>21</v>
      </c>
      <c r="D11733" s="21" t="s">
        <v>131813</v>
      </c>
      <c r="E11733" s="21" t="s">
        <v>131814</v>
      </c>
      <c r="F11733" s="22">
        <v>875</v>
      </c>
      <c r="G11733" s="22">
        <v>1</v>
      </c>
      <c r="H11733" s="22">
        <v>16</v>
      </c>
      <c r="I11733" s="22">
        <v>28</v>
      </c>
      <c r="J11733" s="21" t="s">
        <v>131815</v>
      </c>
    </row>
    <row r="11734" spans="1:10" ht="32" customHeight="1">
      <c r="A11734" s="19" t="s">
        <v>131816</v>
      </c>
      <c r="B11734" s="24">
        <v>26</v>
      </c>
      <c r="C11734" s="22">
        <v>20</v>
      </c>
      <c r="D11734" s="21" t="s">
        <v>101948</v>
      </c>
      <c r="E11734" s="21" t="s">
        <v>101949</v>
      </c>
      <c r="F11734" s="21" t="s">
        <v>101568</v>
      </c>
      <c r="G11734" s="22">
        <v>1</v>
      </c>
      <c r="H11734" s="22">
        <v>15</v>
      </c>
      <c r="I11734" s="22">
        <v>25</v>
      </c>
      <c r="J11734" s="21" t="s">
        <v>131817</v>
      </c>
    </row>
    <row r="11735" spans="1:10" ht="32" customHeight="1">
      <c r="A11735" s="19" t="s">
        <v>131818</v>
      </c>
      <c r="B11735" s="24">
        <v>13</v>
      </c>
      <c r="C11735" s="22">
        <v>15</v>
      </c>
      <c r="D11735" s="21" t="s">
        <v>131819</v>
      </c>
      <c r="E11735" s="21" t="s">
        <v>131820</v>
      </c>
      <c r="F11735" s="21" t="s">
        <v>101563</v>
      </c>
      <c r="G11735" s="22">
        <v>10</v>
      </c>
      <c r="H11735" s="22">
        <v>0</v>
      </c>
      <c r="I11735" s="22">
        <v>0</v>
      </c>
      <c r="J11735" s="21" t="s">
        <v>131821</v>
      </c>
    </row>
    <row r="11736" spans="1:10" ht="32" customHeight="1">
      <c r="A11736" s="19" t="s">
        <v>131822</v>
      </c>
      <c r="B11736" s="24">
        <v>41</v>
      </c>
      <c r="C11736" s="22">
        <v>15</v>
      </c>
      <c r="D11736" s="21" t="s">
        <v>113215</v>
      </c>
      <c r="E11736" s="21" t="s">
        <v>113216</v>
      </c>
      <c r="F11736" s="21" t="s">
        <v>14739</v>
      </c>
      <c r="G11736" s="22">
        <v>10</v>
      </c>
      <c r="H11736" s="22">
        <v>0</v>
      </c>
      <c r="I11736" s="22">
        <v>0</v>
      </c>
      <c r="J11736" s="21" t="s">
        <v>122455</v>
      </c>
    </row>
    <row r="11737" spans="1:10" ht="32" customHeight="1">
      <c r="A11737" s="19" t="s">
        <v>131823</v>
      </c>
      <c r="B11737" s="24">
        <v>13</v>
      </c>
      <c r="C11737" s="22">
        <v>15</v>
      </c>
      <c r="D11737" s="21" t="s">
        <v>127198</v>
      </c>
      <c r="E11737" s="21" t="s">
        <v>127199</v>
      </c>
      <c r="F11737" s="21" t="s">
        <v>101694</v>
      </c>
      <c r="G11737" s="22">
        <v>2</v>
      </c>
      <c r="H11737" s="22">
        <v>9</v>
      </c>
      <c r="I11737" s="22">
        <v>16</v>
      </c>
      <c r="J11737" s="21" t="s">
        <v>131824</v>
      </c>
    </row>
    <row r="11738" spans="1:10" ht="44" customHeight="1">
      <c r="A11738" s="19" t="s">
        <v>131825</v>
      </c>
      <c r="B11738" s="24">
        <v>46</v>
      </c>
      <c r="C11738" s="22">
        <v>25</v>
      </c>
      <c r="D11738" s="21" t="s">
        <v>105915</v>
      </c>
      <c r="E11738" s="21" t="s">
        <v>105916</v>
      </c>
      <c r="F11738" s="21" t="s">
        <v>14743</v>
      </c>
      <c r="G11738" s="22">
        <v>3</v>
      </c>
      <c r="H11738" s="22">
        <v>18</v>
      </c>
      <c r="I11738" s="22">
        <v>32</v>
      </c>
      <c r="J11738" s="21" t="s">
        <v>131826</v>
      </c>
    </row>
    <row r="11739" spans="1:10" ht="44" customHeight="1">
      <c r="A11739" s="19" t="s">
        <v>131827</v>
      </c>
      <c r="B11739" s="24">
        <v>21</v>
      </c>
      <c r="C11739" s="22">
        <v>15</v>
      </c>
      <c r="D11739" s="21" t="s">
        <v>111428</v>
      </c>
      <c r="E11739" s="21" t="s">
        <v>111429</v>
      </c>
      <c r="F11739" s="21" t="s">
        <v>101528</v>
      </c>
      <c r="G11739" s="22">
        <v>10</v>
      </c>
      <c r="H11739" s="22">
        <v>0</v>
      </c>
      <c r="I11739" s="22">
        <v>0</v>
      </c>
      <c r="J11739" s="21" t="s">
        <v>131828</v>
      </c>
    </row>
    <row r="11740" spans="1:10" ht="44" customHeight="1">
      <c r="A11740" s="19" t="s">
        <v>131829</v>
      </c>
      <c r="B11740" s="24">
        <v>14</v>
      </c>
      <c r="C11740" s="22">
        <v>25</v>
      </c>
      <c r="D11740" s="21" t="s">
        <v>118297</v>
      </c>
      <c r="E11740" s="21" t="s">
        <v>118298</v>
      </c>
      <c r="F11740" s="21" t="s">
        <v>101694</v>
      </c>
      <c r="G11740" s="22">
        <v>6</v>
      </c>
      <c r="H11740" s="22">
        <v>15</v>
      </c>
      <c r="I11740" s="22">
        <v>24</v>
      </c>
      <c r="J11740" s="21" t="s">
        <v>131767</v>
      </c>
    </row>
    <row r="11741" spans="1:10" ht="32" customHeight="1">
      <c r="A11741" s="19" t="s">
        <v>131830</v>
      </c>
      <c r="B11741" s="24">
        <v>20</v>
      </c>
      <c r="C11741" s="22">
        <v>15</v>
      </c>
      <c r="D11741" s="21" t="s">
        <v>122152</v>
      </c>
      <c r="E11741" s="21" t="s">
        <v>122153</v>
      </c>
      <c r="F11741" s="21" t="s">
        <v>101568</v>
      </c>
      <c r="G11741" s="22">
        <v>1</v>
      </c>
      <c r="H11741" s="22">
        <v>10</v>
      </c>
      <c r="I11741" s="22">
        <v>18</v>
      </c>
      <c r="J11741" s="21" t="s">
        <v>131831</v>
      </c>
    </row>
    <row r="11742" spans="1:10" ht="20" customHeight="1">
      <c r="A11742" s="27">
        <v>-999</v>
      </c>
      <c r="B11742" s="24">
        <v>-999</v>
      </c>
      <c r="C11742" s="22">
        <v>-999</v>
      </c>
      <c r="D11742" s="22">
        <v>-999</v>
      </c>
      <c r="E11742" s="22">
        <v>-999</v>
      </c>
      <c r="F11742" s="22">
        <v>-999</v>
      </c>
      <c r="G11742" s="22">
        <v>-999</v>
      </c>
      <c r="H11742" s="22">
        <v>-999</v>
      </c>
      <c r="I11742" s="22">
        <v>-999</v>
      </c>
      <c r="J11742" s="22">
        <v>-999</v>
      </c>
    </row>
    <row r="11743" spans="1:10" ht="32" customHeight="1">
      <c r="A11743" s="19" t="s">
        <v>131832</v>
      </c>
      <c r="B11743" s="24">
        <v>22</v>
      </c>
      <c r="C11743" s="22">
        <v>15</v>
      </c>
      <c r="D11743" s="21" t="s">
        <v>113381</v>
      </c>
      <c r="E11743" s="21" t="s">
        <v>113382</v>
      </c>
      <c r="F11743" s="21" t="s">
        <v>101554</v>
      </c>
      <c r="G11743" s="22">
        <v>10</v>
      </c>
      <c r="H11743" s="22">
        <v>0</v>
      </c>
      <c r="I11743" s="22">
        <v>0</v>
      </c>
      <c r="J11743" s="21" t="s">
        <v>131833</v>
      </c>
    </row>
    <row r="11744" spans="1:10" ht="32" customHeight="1">
      <c r="A11744" s="19" t="s">
        <v>131834</v>
      </c>
      <c r="B11744" s="24">
        <v>22</v>
      </c>
      <c r="C11744" s="22">
        <v>27</v>
      </c>
      <c r="D11744" s="21" t="s">
        <v>130722</v>
      </c>
      <c r="E11744" s="21" t="s">
        <v>130723</v>
      </c>
      <c r="F11744" s="21" t="s">
        <v>102428</v>
      </c>
      <c r="G11744" s="22">
        <v>10</v>
      </c>
      <c r="H11744" s="22">
        <v>13</v>
      </c>
      <c r="I11744" s="22">
        <v>26</v>
      </c>
      <c r="J11744" s="21" t="s">
        <v>131835</v>
      </c>
    </row>
    <row r="11745" spans="1:10" ht="32" customHeight="1">
      <c r="A11745" s="19" t="s">
        <v>131836</v>
      </c>
      <c r="B11745" s="24">
        <v>19</v>
      </c>
      <c r="C11745" s="22">
        <v>25</v>
      </c>
      <c r="D11745" s="21" t="s">
        <v>131837</v>
      </c>
      <c r="E11745" s="21" t="s">
        <v>131838</v>
      </c>
      <c r="F11745" s="21" t="s">
        <v>101554</v>
      </c>
      <c r="G11745" s="22">
        <v>12</v>
      </c>
      <c r="H11745" s="22">
        <v>9</v>
      </c>
      <c r="I11745" s="22">
        <v>12</v>
      </c>
      <c r="J11745" s="21" t="s">
        <v>131839</v>
      </c>
    </row>
    <row r="11746" spans="1:10" ht="32" customHeight="1">
      <c r="A11746" s="19" t="s">
        <v>131840</v>
      </c>
      <c r="B11746" s="24">
        <v>38</v>
      </c>
      <c r="C11746" s="22">
        <v>15</v>
      </c>
      <c r="D11746" s="21" t="s">
        <v>105172</v>
      </c>
      <c r="E11746" s="21" t="s">
        <v>105173</v>
      </c>
      <c r="F11746" s="21" t="s">
        <v>101694</v>
      </c>
      <c r="G11746" s="22">
        <v>10</v>
      </c>
      <c r="H11746" s="22">
        <v>0</v>
      </c>
      <c r="I11746" s="22">
        <v>0</v>
      </c>
      <c r="J11746" s="21" t="s">
        <v>131841</v>
      </c>
    </row>
    <row r="11747" spans="1:10" ht="32" customHeight="1">
      <c r="A11747" s="19" t="s">
        <v>131842</v>
      </c>
      <c r="B11747" s="24">
        <v>40</v>
      </c>
      <c r="C11747" s="22">
        <v>35</v>
      </c>
      <c r="D11747" s="21" t="s">
        <v>131843</v>
      </c>
      <c r="E11747" s="21" t="s">
        <v>131844</v>
      </c>
      <c r="F11747" s="21" t="s">
        <v>101623</v>
      </c>
      <c r="G11747" s="22">
        <v>11</v>
      </c>
      <c r="H11747" s="22">
        <v>20</v>
      </c>
      <c r="I11747" s="22">
        <v>44</v>
      </c>
      <c r="J11747" s="21" t="s">
        <v>131845</v>
      </c>
    </row>
    <row r="11748" spans="1:10" ht="32" customHeight="1">
      <c r="A11748" s="19" t="s">
        <v>131846</v>
      </c>
      <c r="B11748" s="24">
        <v>26</v>
      </c>
      <c r="C11748" s="22">
        <v>20</v>
      </c>
      <c r="D11748" s="21" t="s">
        <v>131847</v>
      </c>
      <c r="E11748" s="21" t="s">
        <v>131848</v>
      </c>
      <c r="F11748" s="21" t="s">
        <v>101543</v>
      </c>
      <c r="G11748" s="22">
        <v>5</v>
      </c>
      <c r="H11748" s="22">
        <v>11</v>
      </c>
      <c r="I11748" s="22">
        <v>19</v>
      </c>
      <c r="J11748" s="21" t="s">
        <v>131849</v>
      </c>
    </row>
    <row r="11749" spans="1:10" ht="20" customHeight="1">
      <c r="A11749" s="27">
        <v>-999</v>
      </c>
      <c r="B11749" s="24">
        <v>-999</v>
      </c>
      <c r="C11749" s="22">
        <v>-999</v>
      </c>
      <c r="D11749" s="22">
        <v>-999</v>
      </c>
      <c r="E11749" s="22">
        <v>-999</v>
      </c>
      <c r="F11749" s="22">
        <v>-999</v>
      </c>
      <c r="G11749" s="22">
        <v>-999</v>
      </c>
      <c r="H11749" s="22">
        <v>-999</v>
      </c>
      <c r="I11749" s="22">
        <v>-999</v>
      </c>
      <c r="J11749" s="22">
        <v>-999</v>
      </c>
    </row>
    <row r="11750" spans="1:10" ht="32" customHeight="1">
      <c r="A11750" s="19" t="s">
        <v>131850</v>
      </c>
      <c r="B11750" s="24">
        <v>32</v>
      </c>
      <c r="C11750" s="22">
        <v>15</v>
      </c>
      <c r="D11750" s="21" t="s">
        <v>102422</v>
      </c>
      <c r="E11750" s="21" t="s">
        <v>102423</v>
      </c>
      <c r="F11750" s="21" t="s">
        <v>14739</v>
      </c>
      <c r="G11750" s="22">
        <v>10</v>
      </c>
      <c r="H11750" s="22">
        <v>0</v>
      </c>
      <c r="I11750" s="22">
        <v>0</v>
      </c>
      <c r="J11750" s="21" t="s">
        <v>123169</v>
      </c>
    </row>
    <row r="11751" spans="1:10" ht="32" customHeight="1">
      <c r="A11751" s="19" t="s">
        <v>131851</v>
      </c>
      <c r="B11751" s="24">
        <v>21</v>
      </c>
      <c r="C11751" s="22">
        <v>15</v>
      </c>
      <c r="D11751" s="21" t="s">
        <v>131852</v>
      </c>
      <c r="E11751" s="21" t="s">
        <v>131853</v>
      </c>
      <c r="F11751" s="21" t="s">
        <v>101554</v>
      </c>
      <c r="G11751" s="22">
        <v>10</v>
      </c>
      <c r="H11751" s="22">
        <v>0</v>
      </c>
      <c r="I11751" s="22">
        <v>0</v>
      </c>
      <c r="J11751" s="21" t="s">
        <v>131854</v>
      </c>
    </row>
    <row r="11752" spans="1:10" ht="20" customHeight="1">
      <c r="A11752" s="27">
        <v>-999</v>
      </c>
      <c r="B11752" s="24">
        <v>-999</v>
      </c>
      <c r="C11752" s="22">
        <v>-999</v>
      </c>
      <c r="D11752" s="22">
        <v>-999</v>
      </c>
      <c r="E11752" s="22">
        <v>-999</v>
      </c>
      <c r="F11752" s="22">
        <v>-999</v>
      </c>
      <c r="G11752" s="22">
        <v>-999</v>
      </c>
      <c r="H11752" s="22">
        <v>-999</v>
      </c>
      <c r="I11752" s="22">
        <v>-999</v>
      </c>
      <c r="J11752" s="22">
        <v>-999</v>
      </c>
    </row>
    <row r="11753" spans="1:10" ht="32" customHeight="1">
      <c r="A11753" s="19" t="s">
        <v>131855</v>
      </c>
      <c r="B11753" s="24">
        <v>24</v>
      </c>
      <c r="C11753" s="22">
        <v>26</v>
      </c>
      <c r="D11753" s="21" t="s">
        <v>131856</v>
      </c>
      <c r="E11753" s="21" t="s">
        <v>131857</v>
      </c>
      <c r="F11753" s="21" t="s">
        <v>102510</v>
      </c>
      <c r="G11753" s="22">
        <v>2</v>
      </c>
      <c r="H11753" s="22">
        <v>20</v>
      </c>
      <c r="I11753" s="22">
        <v>30</v>
      </c>
      <c r="J11753" s="21" t="s">
        <v>131858</v>
      </c>
    </row>
    <row r="11754" spans="1:10" ht="20" customHeight="1">
      <c r="A11754" s="19" t="s">
        <v>131859</v>
      </c>
      <c r="B11754" s="24">
        <v>33</v>
      </c>
      <c r="C11754" s="22">
        <v>16</v>
      </c>
      <c r="D11754" s="21" t="s">
        <v>116582</v>
      </c>
      <c r="E11754" s="21" t="s">
        <v>116583</v>
      </c>
      <c r="F11754" s="21" t="s">
        <v>102171</v>
      </c>
      <c r="G11754" s="22">
        <v>1</v>
      </c>
      <c r="H11754" s="22">
        <v>11</v>
      </c>
      <c r="I11754" s="22">
        <v>23</v>
      </c>
      <c r="J11754" s="21" t="s">
        <v>131860</v>
      </c>
    </row>
    <row r="11755" spans="1:10" ht="20" customHeight="1">
      <c r="A11755" s="19" t="s">
        <v>131861</v>
      </c>
      <c r="B11755" s="24">
        <v>56</v>
      </c>
      <c r="C11755" s="22">
        <v>24</v>
      </c>
      <c r="D11755" s="21" t="s">
        <v>112590</v>
      </c>
      <c r="E11755" s="21" t="s">
        <v>112591</v>
      </c>
      <c r="F11755" s="21" t="s">
        <v>102449</v>
      </c>
      <c r="G11755" s="22">
        <v>6</v>
      </c>
      <c r="H11755" s="22">
        <v>14</v>
      </c>
      <c r="I11755" s="22">
        <v>23</v>
      </c>
      <c r="J11755" s="21" t="s">
        <v>131862</v>
      </c>
    </row>
    <row r="11756" spans="1:10" ht="20" customHeight="1">
      <c r="A11756" s="19" t="s">
        <v>131863</v>
      </c>
      <c r="B11756" s="24">
        <v>33</v>
      </c>
      <c r="C11756" s="22">
        <v>15</v>
      </c>
      <c r="D11756" s="21" t="s">
        <v>112123</v>
      </c>
      <c r="E11756" s="21" t="s">
        <v>112124</v>
      </c>
      <c r="F11756" s="21" t="s">
        <v>14739</v>
      </c>
      <c r="G11756" s="22">
        <v>10</v>
      </c>
      <c r="H11756" s="22">
        <v>0</v>
      </c>
      <c r="I11756" s="22">
        <v>0</v>
      </c>
      <c r="J11756" s="21" t="s">
        <v>131864</v>
      </c>
    </row>
    <row r="11757" spans="1:10" ht="32" customHeight="1">
      <c r="A11757" s="19" t="s">
        <v>131865</v>
      </c>
      <c r="B11757" s="24">
        <v>36</v>
      </c>
      <c r="C11757" s="22">
        <v>15</v>
      </c>
      <c r="D11757" s="21" t="s">
        <v>131866</v>
      </c>
      <c r="E11757" s="21" t="s">
        <v>131867</v>
      </c>
      <c r="F11757" s="21" t="s">
        <v>101694</v>
      </c>
      <c r="G11757" s="22">
        <v>1</v>
      </c>
      <c r="H11757" s="22">
        <v>9</v>
      </c>
      <c r="I11757" s="22">
        <v>14</v>
      </c>
      <c r="J11757" s="21" t="s">
        <v>131868</v>
      </c>
    </row>
    <row r="11758" spans="1:10" ht="32" customHeight="1">
      <c r="A11758" s="19" t="s">
        <v>131869</v>
      </c>
      <c r="B11758" s="24">
        <v>32</v>
      </c>
      <c r="C11758" s="22">
        <v>22</v>
      </c>
      <c r="D11758" s="21" t="s">
        <v>126461</v>
      </c>
      <c r="E11758" s="21" t="s">
        <v>126462</v>
      </c>
      <c r="F11758" s="21" t="s">
        <v>106135</v>
      </c>
      <c r="G11758" s="22">
        <v>1</v>
      </c>
      <c r="H11758" s="22">
        <v>17</v>
      </c>
      <c r="I11758" s="22">
        <v>36</v>
      </c>
      <c r="J11758" s="21" t="s">
        <v>131870</v>
      </c>
    </row>
    <row r="11759" spans="1:10" ht="32" customHeight="1">
      <c r="A11759" s="19" t="s">
        <v>131871</v>
      </c>
      <c r="B11759" s="24">
        <v>19</v>
      </c>
      <c r="C11759" s="22">
        <v>36</v>
      </c>
      <c r="D11759" s="21" t="s">
        <v>131872</v>
      </c>
      <c r="E11759" s="21" t="s">
        <v>131873</v>
      </c>
      <c r="F11759" s="21" t="s">
        <v>102062</v>
      </c>
      <c r="G11759" s="22">
        <v>3</v>
      </c>
      <c r="H11759" s="22">
        <v>11</v>
      </c>
      <c r="I11759" s="22">
        <v>17</v>
      </c>
      <c r="J11759" s="21" t="s">
        <v>131874</v>
      </c>
    </row>
    <row r="11760" spans="1:10" ht="32" customHeight="1">
      <c r="A11760" s="19" t="s">
        <v>131875</v>
      </c>
      <c r="B11760" s="24">
        <v>26</v>
      </c>
      <c r="C11760" s="22">
        <v>15</v>
      </c>
      <c r="D11760" s="21" t="s">
        <v>131876</v>
      </c>
      <c r="E11760" s="21" t="s">
        <v>131877</v>
      </c>
      <c r="F11760" s="21" t="s">
        <v>101554</v>
      </c>
      <c r="G11760" s="22">
        <v>10</v>
      </c>
      <c r="H11760" s="22">
        <v>0</v>
      </c>
      <c r="I11760" s="22">
        <v>0</v>
      </c>
      <c r="J11760" s="21" t="s">
        <v>131878</v>
      </c>
    </row>
    <row r="11761" spans="1:10" ht="32" customHeight="1">
      <c r="A11761" s="19" t="s">
        <v>131879</v>
      </c>
      <c r="B11761" s="24">
        <v>13</v>
      </c>
      <c r="C11761" s="22">
        <v>15</v>
      </c>
      <c r="D11761" s="21" t="s">
        <v>101597</v>
      </c>
      <c r="E11761" s="21" t="s">
        <v>101598</v>
      </c>
      <c r="F11761" s="21" t="s">
        <v>101563</v>
      </c>
      <c r="G11761" s="22">
        <v>10</v>
      </c>
      <c r="H11761" s="22">
        <v>0</v>
      </c>
      <c r="I11761" s="22">
        <v>0</v>
      </c>
      <c r="J11761" s="21" t="s">
        <v>131880</v>
      </c>
    </row>
    <row r="11762" spans="1:10" ht="32" customHeight="1">
      <c r="A11762" s="19" t="s">
        <v>131881</v>
      </c>
      <c r="B11762" s="24">
        <v>22</v>
      </c>
      <c r="C11762" s="22">
        <v>15</v>
      </c>
      <c r="D11762" s="21" t="s">
        <v>117728</v>
      </c>
      <c r="E11762" s="21" t="s">
        <v>117729</v>
      </c>
      <c r="F11762" s="21" t="s">
        <v>14739</v>
      </c>
      <c r="G11762" s="22">
        <v>10</v>
      </c>
      <c r="H11762" s="22">
        <v>0</v>
      </c>
      <c r="I11762" s="22">
        <v>0</v>
      </c>
      <c r="J11762" s="21" t="s">
        <v>131882</v>
      </c>
    </row>
    <row r="11763" spans="1:10" ht="32" customHeight="1">
      <c r="A11763" s="19" t="s">
        <v>131883</v>
      </c>
      <c r="B11763" s="24">
        <v>19</v>
      </c>
      <c r="C11763" s="22">
        <v>21</v>
      </c>
      <c r="D11763" s="21" t="s">
        <v>113835</v>
      </c>
      <c r="E11763" s="21" t="s">
        <v>113836</v>
      </c>
      <c r="F11763" s="22">
        <v>625</v>
      </c>
      <c r="G11763" s="22">
        <v>7</v>
      </c>
      <c r="H11763" s="22">
        <v>10</v>
      </c>
      <c r="I11763" s="22">
        <v>17</v>
      </c>
      <c r="J11763" s="21" t="s">
        <v>131884</v>
      </c>
    </row>
    <row r="11764" spans="1:10" ht="32" customHeight="1">
      <c r="A11764" s="19" t="s">
        <v>131885</v>
      </c>
      <c r="B11764" s="24">
        <v>22</v>
      </c>
      <c r="C11764" s="22">
        <v>15</v>
      </c>
      <c r="D11764" s="21" t="s">
        <v>131886</v>
      </c>
      <c r="E11764" s="21" t="s">
        <v>131887</v>
      </c>
      <c r="F11764" s="21" t="s">
        <v>101554</v>
      </c>
      <c r="G11764" s="22">
        <v>1</v>
      </c>
      <c r="H11764" s="22">
        <v>8</v>
      </c>
      <c r="I11764" s="22">
        <v>13</v>
      </c>
      <c r="J11764" s="21" t="s">
        <v>131888</v>
      </c>
    </row>
    <row r="11765" spans="1:10" ht="32" customHeight="1">
      <c r="A11765" s="19" t="s">
        <v>131889</v>
      </c>
      <c r="B11765" s="24">
        <v>21</v>
      </c>
      <c r="C11765" s="22">
        <v>15</v>
      </c>
      <c r="D11765" s="21" t="s">
        <v>115134</v>
      </c>
      <c r="E11765" s="21" t="s">
        <v>115135</v>
      </c>
      <c r="F11765" s="21" t="s">
        <v>101522</v>
      </c>
      <c r="G11765" s="22">
        <v>10</v>
      </c>
      <c r="H11765" s="22">
        <v>0</v>
      </c>
      <c r="I11765" s="22">
        <v>0</v>
      </c>
      <c r="J11765" s="21" t="s">
        <v>131890</v>
      </c>
    </row>
    <row r="11766" spans="1:10" ht="32" customHeight="1">
      <c r="A11766" s="19" t="s">
        <v>131891</v>
      </c>
      <c r="B11766" s="24">
        <v>22</v>
      </c>
      <c r="C11766" s="22">
        <v>15</v>
      </c>
      <c r="D11766" s="21" t="s">
        <v>116265</v>
      </c>
      <c r="E11766" s="21" t="s">
        <v>116266</v>
      </c>
      <c r="F11766" s="21" t="s">
        <v>101694</v>
      </c>
      <c r="G11766" s="22">
        <v>1</v>
      </c>
      <c r="H11766" s="22">
        <v>9</v>
      </c>
      <c r="I11766" s="22">
        <v>15</v>
      </c>
      <c r="J11766" s="21" t="s">
        <v>131892</v>
      </c>
    </row>
    <row r="11767" spans="1:10" ht="32" customHeight="1">
      <c r="A11767" s="19" t="s">
        <v>131893</v>
      </c>
      <c r="B11767" s="24">
        <v>20</v>
      </c>
      <c r="C11767" s="22">
        <v>15</v>
      </c>
      <c r="D11767" s="21" t="s">
        <v>116427</v>
      </c>
      <c r="E11767" s="21" t="s">
        <v>116428</v>
      </c>
      <c r="F11767" s="21" t="s">
        <v>101528</v>
      </c>
      <c r="G11767" s="22">
        <v>10</v>
      </c>
      <c r="H11767" s="22">
        <v>0</v>
      </c>
      <c r="I11767" s="22">
        <v>0</v>
      </c>
      <c r="J11767" s="21" t="s">
        <v>131894</v>
      </c>
    </row>
    <row r="11768" spans="1:10" ht="32" customHeight="1">
      <c r="A11768" s="19" t="s">
        <v>131895</v>
      </c>
      <c r="B11768" s="24">
        <v>20</v>
      </c>
      <c r="C11768" s="22">
        <v>15</v>
      </c>
      <c r="D11768" s="21" t="s">
        <v>116427</v>
      </c>
      <c r="E11768" s="21" t="s">
        <v>116428</v>
      </c>
      <c r="F11768" s="21" t="s">
        <v>101528</v>
      </c>
      <c r="G11768" s="22">
        <v>10</v>
      </c>
      <c r="H11768" s="22">
        <v>0</v>
      </c>
      <c r="I11768" s="22">
        <v>0</v>
      </c>
      <c r="J11768" s="21" t="s">
        <v>131894</v>
      </c>
    </row>
    <row r="11769" spans="1:10" ht="32" customHeight="1">
      <c r="A11769" s="19" t="s">
        <v>131896</v>
      </c>
      <c r="B11769" s="24">
        <v>43</v>
      </c>
      <c r="C11769" s="22">
        <v>27</v>
      </c>
      <c r="D11769" s="21" t="s">
        <v>102748</v>
      </c>
      <c r="E11769" s="21" t="s">
        <v>102749</v>
      </c>
      <c r="F11769" s="21" t="s">
        <v>103890</v>
      </c>
      <c r="G11769" s="22">
        <v>1</v>
      </c>
      <c r="H11769" s="22">
        <v>22</v>
      </c>
      <c r="I11769" s="22">
        <v>37</v>
      </c>
      <c r="J11769" s="21" t="s">
        <v>131897</v>
      </c>
    </row>
    <row r="11770" spans="1:10" ht="32" customHeight="1">
      <c r="A11770" s="19" t="s">
        <v>131898</v>
      </c>
      <c r="B11770" s="24">
        <v>43</v>
      </c>
      <c r="C11770" s="22">
        <v>27</v>
      </c>
      <c r="D11770" s="21" t="s">
        <v>102748</v>
      </c>
      <c r="E11770" s="21" t="s">
        <v>102749</v>
      </c>
      <c r="F11770" s="21" t="s">
        <v>103890</v>
      </c>
      <c r="G11770" s="22">
        <v>1</v>
      </c>
      <c r="H11770" s="22">
        <v>22</v>
      </c>
      <c r="I11770" s="22">
        <v>37</v>
      </c>
      <c r="J11770" s="21" t="s">
        <v>131897</v>
      </c>
    </row>
    <row r="11771" spans="1:10" ht="32" customHeight="1">
      <c r="A11771" s="19" t="s">
        <v>131899</v>
      </c>
      <c r="B11771" s="24">
        <v>25</v>
      </c>
      <c r="C11771" s="22">
        <v>15</v>
      </c>
      <c r="D11771" s="21" t="s">
        <v>105016</v>
      </c>
      <c r="E11771" s="21" t="s">
        <v>105017</v>
      </c>
      <c r="F11771" s="21" t="s">
        <v>101554</v>
      </c>
      <c r="G11771" s="22">
        <v>10</v>
      </c>
      <c r="H11771" s="22">
        <v>0</v>
      </c>
      <c r="I11771" s="22">
        <v>0</v>
      </c>
      <c r="J11771" s="21" t="s">
        <v>118676</v>
      </c>
    </row>
    <row r="11772" spans="1:10" ht="32" customHeight="1">
      <c r="A11772" s="19" t="s">
        <v>131900</v>
      </c>
      <c r="B11772" s="24">
        <v>25</v>
      </c>
      <c r="C11772" s="22">
        <v>15</v>
      </c>
      <c r="D11772" s="21" t="s">
        <v>105016</v>
      </c>
      <c r="E11772" s="21" t="s">
        <v>105017</v>
      </c>
      <c r="F11772" s="21" t="s">
        <v>101554</v>
      </c>
      <c r="G11772" s="22">
        <v>10</v>
      </c>
      <c r="H11772" s="22">
        <v>0</v>
      </c>
      <c r="I11772" s="22">
        <v>0</v>
      </c>
      <c r="J11772" s="21" t="s">
        <v>118676</v>
      </c>
    </row>
    <row r="11773" spans="1:10" ht="32" customHeight="1">
      <c r="A11773" s="19" t="s">
        <v>131901</v>
      </c>
      <c r="B11773" s="24">
        <v>19</v>
      </c>
      <c r="C11773" s="22">
        <v>15</v>
      </c>
      <c r="D11773" s="21" t="s">
        <v>105676</v>
      </c>
      <c r="E11773" s="21" t="s">
        <v>105677</v>
      </c>
      <c r="F11773" s="21" t="s">
        <v>101694</v>
      </c>
      <c r="G11773" s="22">
        <v>10</v>
      </c>
      <c r="H11773" s="22">
        <v>0</v>
      </c>
      <c r="I11773" s="22">
        <v>0</v>
      </c>
      <c r="J11773" s="21" t="s">
        <v>131902</v>
      </c>
    </row>
    <row r="11774" spans="1:10" ht="32" customHeight="1">
      <c r="A11774" s="19" t="s">
        <v>131903</v>
      </c>
      <c r="B11774" s="24">
        <v>13</v>
      </c>
      <c r="C11774" s="22">
        <v>15</v>
      </c>
      <c r="D11774" s="21" t="s">
        <v>113602</v>
      </c>
      <c r="E11774" s="21" t="s">
        <v>113603</v>
      </c>
      <c r="F11774" s="21" t="s">
        <v>101694</v>
      </c>
      <c r="G11774" s="22">
        <v>10</v>
      </c>
      <c r="H11774" s="22">
        <v>0</v>
      </c>
      <c r="I11774" s="22">
        <v>0</v>
      </c>
      <c r="J11774" s="21" t="s">
        <v>131904</v>
      </c>
    </row>
    <row r="11775" spans="1:10" ht="32" customHeight="1">
      <c r="A11775" s="19" t="s">
        <v>131905</v>
      </c>
      <c r="B11775" s="24">
        <v>13</v>
      </c>
      <c r="C11775" s="22">
        <v>15</v>
      </c>
      <c r="D11775" s="21" t="s">
        <v>113602</v>
      </c>
      <c r="E11775" s="21" t="s">
        <v>113603</v>
      </c>
      <c r="F11775" s="21" t="s">
        <v>101694</v>
      </c>
      <c r="G11775" s="22">
        <v>10</v>
      </c>
      <c r="H11775" s="22">
        <v>0</v>
      </c>
      <c r="I11775" s="22">
        <v>0</v>
      </c>
      <c r="J11775" s="21" t="s">
        <v>131904</v>
      </c>
    </row>
    <row r="11776" spans="1:10" ht="32" customHeight="1">
      <c r="A11776" s="19" t="s">
        <v>131906</v>
      </c>
      <c r="B11776" s="24">
        <v>21</v>
      </c>
      <c r="C11776" s="22">
        <v>33</v>
      </c>
      <c r="D11776" s="21" t="s">
        <v>131907</v>
      </c>
      <c r="E11776" s="21" t="s">
        <v>131908</v>
      </c>
      <c r="F11776" s="21" t="s">
        <v>102510</v>
      </c>
      <c r="G11776" s="22">
        <v>13</v>
      </c>
      <c r="H11776" s="22">
        <v>16</v>
      </c>
      <c r="I11776" s="22">
        <v>31</v>
      </c>
      <c r="J11776" s="21" t="s">
        <v>131909</v>
      </c>
    </row>
    <row r="11777" spans="1:10" ht="32" customHeight="1">
      <c r="A11777" s="19" t="s">
        <v>131910</v>
      </c>
      <c r="B11777" s="24">
        <v>21</v>
      </c>
      <c r="C11777" s="22">
        <v>33</v>
      </c>
      <c r="D11777" s="21" t="s">
        <v>131907</v>
      </c>
      <c r="E11777" s="21" t="s">
        <v>131908</v>
      </c>
      <c r="F11777" s="21" t="s">
        <v>102510</v>
      </c>
      <c r="G11777" s="22">
        <v>13</v>
      </c>
      <c r="H11777" s="22">
        <v>16</v>
      </c>
      <c r="I11777" s="22">
        <v>31</v>
      </c>
      <c r="J11777" s="21" t="s">
        <v>131909</v>
      </c>
    </row>
    <row r="11778" spans="1:10" ht="32" customHeight="1">
      <c r="A11778" s="19" t="s">
        <v>131911</v>
      </c>
      <c r="B11778" s="24">
        <v>31</v>
      </c>
      <c r="C11778" s="22">
        <v>15</v>
      </c>
      <c r="D11778" s="21" t="s">
        <v>131912</v>
      </c>
      <c r="E11778" s="21" t="s">
        <v>131913</v>
      </c>
      <c r="F11778" s="21" t="s">
        <v>101568</v>
      </c>
      <c r="G11778" s="22">
        <v>2</v>
      </c>
      <c r="H11778" s="22">
        <v>8</v>
      </c>
      <c r="I11778" s="22">
        <v>22</v>
      </c>
      <c r="J11778" s="21" t="s">
        <v>131914</v>
      </c>
    </row>
    <row r="11779" spans="1:10" ht="32" customHeight="1">
      <c r="A11779" s="19" t="s">
        <v>131915</v>
      </c>
      <c r="B11779" s="24">
        <v>27</v>
      </c>
      <c r="C11779" s="22">
        <v>30</v>
      </c>
      <c r="D11779" s="21" t="s">
        <v>105086</v>
      </c>
      <c r="E11779" s="21" t="s">
        <v>105087</v>
      </c>
      <c r="F11779" s="21" t="s">
        <v>103600</v>
      </c>
      <c r="G11779" s="22">
        <v>6</v>
      </c>
      <c r="H11779" s="22">
        <v>20</v>
      </c>
      <c r="I11779" s="22">
        <v>32</v>
      </c>
      <c r="J11779" s="21" t="s">
        <v>131916</v>
      </c>
    </row>
    <row r="11780" spans="1:10" ht="32" customHeight="1">
      <c r="A11780" s="19" t="s">
        <v>131917</v>
      </c>
      <c r="B11780" s="24">
        <v>28</v>
      </c>
      <c r="C11780" s="22">
        <v>45</v>
      </c>
      <c r="D11780" s="21" t="s">
        <v>131918</v>
      </c>
      <c r="E11780" s="21" t="s">
        <v>131919</v>
      </c>
      <c r="F11780" s="21" t="s">
        <v>14743</v>
      </c>
      <c r="G11780" s="22">
        <v>1</v>
      </c>
      <c r="H11780" s="22">
        <v>40</v>
      </c>
      <c r="I11780" s="22">
        <v>52</v>
      </c>
      <c r="J11780" s="21" t="s">
        <v>131920</v>
      </c>
    </row>
    <row r="11781" spans="1:10" ht="32" customHeight="1">
      <c r="A11781" s="19" t="s">
        <v>131921</v>
      </c>
      <c r="B11781" s="24">
        <v>48</v>
      </c>
      <c r="C11781" s="22">
        <v>15</v>
      </c>
      <c r="D11781" s="21" t="s">
        <v>101803</v>
      </c>
      <c r="E11781" s="21" t="s">
        <v>101804</v>
      </c>
      <c r="F11781" s="21" t="s">
        <v>101554</v>
      </c>
      <c r="G11781" s="22">
        <v>10</v>
      </c>
      <c r="H11781" s="22">
        <v>0</v>
      </c>
      <c r="I11781" s="22">
        <v>0</v>
      </c>
      <c r="J11781" s="21" t="s">
        <v>101805</v>
      </c>
    </row>
    <row r="11782" spans="1:10" ht="20" customHeight="1">
      <c r="A11782" s="27">
        <v>-999</v>
      </c>
      <c r="B11782" s="24">
        <v>-999</v>
      </c>
      <c r="C11782" s="22">
        <v>-999</v>
      </c>
      <c r="D11782" s="22">
        <v>-999</v>
      </c>
      <c r="E11782" s="22">
        <v>-999</v>
      </c>
      <c r="F11782" s="22">
        <v>-999</v>
      </c>
      <c r="G11782" s="22">
        <v>-999</v>
      </c>
      <c r="H11782" s="22">
        <v>-999</v>
      </c>
      <c r="I11782" s="22">
        <v>-999</v>
      </c>
      <c r="J11782" s="22">
        <v>-999</v>
      </c>
    </row>
    <row r="11783" spans="1:10" ht="32" customHeight="1">
      <c r="A11783" s="19" t="s">
        <v>131922</v>
      </c>
      <c r="B11783" s="24">
        <v>44</v>
      </c>
      <c r="C11783" s="22">
        <v>18</v>
      </c>
      <c r="D11783" s="21" t="s">
        <v>102755</v>
      </c>
      <c r="E11783" s="21" t="s">
        <v>102756</v>
      </c>
      <c r="F11783" s="21" t="s">
        <v>102782</v>
      </c>
      <c r="G11783" s="22">
        <v>1</v>
      </c>
      <c r="H11783" s="22">
        <v>13</v>
      </c>
      <c r="I11783" s="22">
        <v>22</v>
      </c>
      <c r="J11783" s="21" t="s">
        <v>131923</v>
      </c>
    </row>
    <row r="11784" spans="1:10" ht="32" customHeight="1">
      <c r="A11784" s="19" t="s">
        <v>131924</v>
      </c>
      <c r="B11784" s="24">
        <v>51</v>
      </c>
      <c r="C11784" s="22">
        <v>34</v>
      </c>
      <c r="D11784" s="21" t="s">
        <v>109986</v>
      </c>
      <c r="E11784" s="21" t="s">
        <v>109987</v>
      </c>
      <c r="F11784" s="21" t="s">
        <v>104117</v>
      </c>
      <c r="G11784" s="22">
        <v>1</v>
      </c>
      <c r="H11784" s="22">
        <v>29</v>
      </c>
      <c r="I11784" s="22">
        <v>39</v>
      </c>
      <c r="J11784" s="21" t="s">
        <v>131925</v>
      </c>
    </row>
    <row r="11785" spans="1:10" ht="32" customHeight="1">
      <c r="A11785" s="19" t="s">
        <v>131926</v>
      </c>
      <c r="B11785" s="24">
        <v>44</v>
      </c>
      <c r="C11785" s="22">
        <v>18</v>
      </c>
      <c r="D11785" s="21" t="s">
        <v>102755</v>
      </c>
      <c r="E11785" s="21" t="s">
        <v>102756</v>
      </c>
      <c r="F11785" s="21" t="s">
        <v>102782</v>
      </c>
      <c r="G11785" s="22">
        <v>1</v>
      </c>
      <c r="H11785" s="22">
        <v>13</v>
      </c>
      <c r="I11785" s="22">
        <v>22</v>
      </c>
      <c r="J11785" s="21" t="s">
        <v>131923</v>
      </c>
    </row>
    <row r="11786" spans="1:10" ht="32" customHeight="1">
      <c r="A11786" s="19" t="s">
        <v>131927</v>
      </c>
      <c r="B11786" s="24">
        <v>13</v>
      </c>
      <c r="C11786" s="22">
        <v>24</v>
      </c>
      <c r="D11786" s="21" t="s">
        <v>101743</v>
      </c>
      <c r="E11786" s="21" t="s">
        <v>101744</v>
      </c>
      <c r="F11786" s="21" t="s">
        <v>101676</v>
      </c>
      <c r="G11786" s="22">
        <v>11</v>
      </c>
      <c r="H11786" s="22">
        <v>9</v>
      </c>
      <c r="I11786" s="22">
        <v>20</v>
      </c>
      <c r="J11786" s="21" t="s">
        <v>131928</v>
      </c>
    </row>
    <row r="11787" spans="1:10" ht="20" customHeight="1">
      <c r="A11787" s="27">
        <v>-999</v>
      </c>
      <c r="B11787" s="24">
        <v>-999</v>
      </c>
      <c r="C11787" s="22">
        <v>-999</v>
      </c>
      <c r="D11787" s="22">
        <v>-999</v>
      </c>
      <c r="E11787" s="22">
        <v>-999</v>
      </c>
      <c r="F11787" s="22">
        <v>-999</v>
      </c>
      <c r="G11787" s="22">
        <v>-999</v>
      </c>
      <c r="H11787" s="22">
        <v>-999</v>
      </c>
      <c r="I11787" s="22">
        <v>-999</v>
      </c>
      <c r="J11787" s="22">
        <v>-999</v>
      </c>
    </row>
    <row r="11788" spans="1:10" ht="32" customHeight="1">
      <c r="A11788" s="19" t="s">
        <v>131929</v>
      </c>
      <c r="B11788" s="24">
        <v>12</v>
      </c>
      <c r="C11788" s="22">
        <v>20</v>
      </c>
      <c r="D11788" s="21" t="s">
        <v>130715</v>
      </c>
      <c r="E11788" s="21" t="s">
        <v>130716</v>
      </c>
      <c r="F11788" s="21" t="s">
        <v>101623</v>
      </c>
      <c r="G11788" s="22">
        <v>3</v>
      </c>
      <c r="H11788" s="22">
        <v>13</v>
      </c>
      <c r="I11788" s="22">
        <v>23</v>
      </c>
      <c r="J11788" s="21" t="s">
        <v>131930</v>
      </c>
    </row>
    <row r="11789" spans="1:10" ht="32" customHeight="1">
      <c r="A11789" s="19" t="s">
        <v>131931</v>
      </c>
      <c r="B11789" s="24">
        <v>27</v>
      </c>
      <c r="C11789" s="22">
        <v>60</v>
      </c>
      <c r="D11789" s="21" t="s">
        <v>131932</v>
      </c>
      <c r="E11789" s="21" t="s">
        <v>131933</v>
      </c>
      <c r="F11789" s="21" t="s">
        <v>102257</v>
      </c>
      <c r="G11789" s="22">
        <v>9</v>
      </c>
      <c r="H11789" s="22">
        <v>11</v>
      </c>
      <c r="I11789" s="22">
        <v>19</v>
      </c>
      <c r="J11789" s="21" t="s">
        <v>131934</v>
      </c>
    </row>
    <row r="11790" spans="1:10" ht="32" customHeight="1">
      <c r="A11790" s="19" t="s">
        <v>131935</v>
      </c>
      <c r="B11790" s="24">
        <v>27</v>
      </c>
      <c r="C11790" s="22">
        <v>60</v>
      </c>
      <c r="D11790" s="21" t="s">
        <v>131932</v>
      </c>
      <c r="E11790" s="21" t="s">
        <v>131933</v>
      </c>
      <c r="F11790" s="21" t="s">
        <v>102257</v>
      </c>
      <c r="G11790" s="22">
        <v>9</v>
      </c>
      <c r="H11790" s="22">
        <v>11</v>
      </c>
      <c r="I11790" s="22">
        <v>19</v>
      </c>
      <c r="J11790" s="21" t="s">
        <v>131934</v>
      </c>
    </row>
    <row r="11791" spans="1:10" ht="32" customHeight="1">
      <c r="A11791" s="19" t="s">
        <v>131936</v>
      </c>
      <c r="B11791" s="24">
        <v>46</v>
      </c>
      <c r="C11791" s="22">
        <v>15</v>
      </c>
      <c r="D11791" s="21" t="s">
        <v>102858</v>
      </c>
      <c r="E11791" s="21" t="s">
        <v>102859</v>
      </c>
      <c r="F11791" s="21" t="s">
        <v>14739</v>
      </c>
      <c r="G11791" s="22">
        <v>10</v>
      </c>
      <c r="H11791" s="22">
        <v>0</v>
      </c>
      <c r="I11791" s="22">
        <v>0</v>
      </c>
      <c r="J11791" s="21" t="s">
        <v>131937</v>
      </c>
    </row>
    <row r="11792" spans="1:10" ht="32" customHeight="1">
      <c r="A11792" s="19" t="s">
        <v>131938</v>
      </c>
      <c r="B11792" s="24">
        <v>26</v>
      </c>
      <c r="C11792" s="22">
        <v>15</v>
      </c>
      <c r="D11792" s="21" t="s">
        <v>105757</v>
      </c>
      <c r="E11792" s="21" t="s">
        <v>105758</v>
      </c>
      <c r="F11792" s="21" t="s">
        <v>101554</v>
      </c>
      <c r="G11792" s="22">
        <v>10</v>
      </c>
      <c r="H11792" s="22">
        <v>0</v>
      </c>
      <c r="I11792" s="22">
        <v>0</v>
      </c>
      <c r="J11792" s="21" t="s">
        <v>131939</v>
      </c>
    </row>
    <row r="11793" spans="1:10" ht="32" customHeight="1">
      <c r="A11793" s="19" t="s">
        <v>131940</v>
      </c>
      <c r="B11793" s="24">
        <v>17</v>
      </c>
      <c r="C11793" s="22">
        <v>28</v>
      </c>
      <c r="D11793" s="21" t="s">
        <v>104735</v>
      </c>
      <c r="E11793" s="21" t="s">
        <v>104736</v>
      </c>
      <c r="F11793" s="21" t="s">
        <v>102372</v>
      </c>
      <c r="G11793" s="22">
        <v>11</v>
      </c>
      <c r="H11793" s="22">
        <v>13</v>
      </c>
      <c r="I11793" s="22">
        <v>20</v>
      </c>
      <c r="J11793" s="21" t="s">
        <v>131941</v>
      </c>
    </row>
    <row r="11794" spans="1:10" ht="32" customHeight="1">
      <c r="A11794" s="19" t="s">
        <v>131942</v>
      </c>
      <c r="B11794" s="24">
        <v>22</v>
      </c>
      <c r="C11794" s="22">
        <v>16</v>
      </c>
      <c r="D11794" s="21" t="s">
        <v>127136</v>
      </c>
      <c r="E11794" s="21" t="s">
        <v>127137</v>
      </c>
      <c r="F11794" s="21" t="s">
        <v>101533</v>
      </c>
      <c r="G11794" s="22">
        <v>1</v>
      </c>
      <c r="H11794" s="22">
        <v>9</v>
      </c>
      <c r="I11794" s="22">
        <v>15</v>
      </c>
      <c r="J11794" s="21" t="s">
        <v>131943</v>
      </c>
    </row>
    <row r="11795" spans="1:10" ht="32" customHeight="1">
      <c r="A11795" s="19" t="s">
        <v>131944</v>
      </c>
      <c r="B11795" s="24">
        <v>33</v>
      </c>
      <c r="C11795" s="22">
        <v>22</v>
      </c>
      <c r="D11795" s="21" t="s">
        <v>131945</v>
      </c>
      <c r="E11795" s="21" t="s">
        <v>131946</v>
      </c>
      <c r="F11795" s="21" t="s">
        <v>101885</v>
      </c>
      <c r="G11795" s="22">
        <v>2</v>
      </c>
      <c r="H11795" s="22">
        <v>16</v>
      </c>
      <c r="I11795" s="22">
        <v>27</v>
      </c>
      <c r="J11795" s="21" t="s">
        <v>131947</v>
      </c>
    </row>
    <row r="11796" spans="1:10" ht="32" customHeight="1">
      <c r="A11796" s="19" t="s">
        <v>131948</v>
      </c>
      <c r="B11796" s="24">
        <v>40</v>
      </c>
      <c r="C11796" s="22">
        <v>15</v>
      </c>
      <c r="D11796" s="21" t="s">
        <v>116109</v>
      </c>
      <c r="E11796" s="21" t="s">
        <v>116110</v>
      </c>
      <c r="F11796" s="21" t="s">
        <v>101694</v>
      </c>
      <c r="G11796" s="22">
        <v>1</v>
      </c>
      <c r="H11796" s="22">
        <v>9</v>
      </c>
      <c r="I11796" s="22">
        <v>14</v>
      </c>
      <c r="J11796" s="21" t="s">
        <v>131949</v>
      </c>
    </row>
    <row r="11797" spans="1:10" ht="44" customHeight="1">
      <c r="A11797" s="19" t="s">
        <v>131950</v>
      </c>
      <c r="B11797" s="24">
        <v>28</v>
      </c>
      <c r="C11797" s="22">
        <v>15</v>
      </c>
      <c r="D11797" s="21" t="s">
        <v>105116</v>
      </c>
      <c r="E11797" s="21" t="s">
        <v>105117</v>
      </c>
      <c r="F11797" s="21" t="s">
        <v>14739</v>
      </c>
      <c r="G11797" s="22">
        <v>10</v>
      </c>
      <c r="H11797" s="22">
        <v>0</v>
      </c>
      <c r="I11797" s="22">
        <v>0</v>
      </c>
      <c r="J11797" s="21" t="s">
        <v>131951</v>
      </c>
    </row>
    <row r="11798" spans="1:10" ht="32" customHeight="1">
      <c r="A11798" s="19" t="s">
        <v>131952</v>
      </c>
      <c r="B11798" s="24">
        <v>12</v>
      </c>
      <c r="C11798" s="22">
        <v>34</v>
      </c>
      <c r="D11798" s="21" t="s">
        <v>131953</v>
      </c>
      <c r="E11798" s="21" t="s">
        <v>131954</v>
      </c>
      <c r="F11798" s="21" t="s">
        <v>107719</v>
      </c>
      <c r="G11798" s="22">
        <v>6</v>
      </c>
      <c r="H11798" s="22">
        <v>12</v>
      </c>
      <c r="I11798" s="22">
        <v>16</v>
      </c>
      <c r="J11798" s="21" t="s">
        <v>131955</v>
      </c>
    </row>
    <row r="11799" spans="1:10" ht="32" customHeight="1">
      <c r="A11799" s="19" t="s">
        <v>131956</v>
      </c>
      <c r="B11799" s="24">
        <v>41</v>
      </c>
      <c r="C11799" s="22">
        <v>31</v>
      </c>
      <c r="D11799" s="21" t="s">
        <v>111158</v>
      </c>
      <c r="E11799" s="21" t="s">
        <v>111159</v>
      </c>
      <c r="F11799" s="21" t="s">
        <v>110071</v>
      </c>
      <c r="G11799" s="22">
        <v>1</v>
      </c>
      <c r="H11799" s="22">
        <v>26</v>
      </c>
      <c r="I11799" s="22">
        <v>47</v>
      </c>
      <c r="J11799" s="21" t="s">
        <v>131957</v>
      </c>
    </row>
    <row r="11800" spans="1:10" ht="32" customHeight="1">
      <c r="A11800" s="19" t="s">
        <v>131958</v>
      </c>
      <c r="B11800" s="24">
        <v>24</v>
      </c>
      <c r="C11800" s="22">
        <v>36</v>
      </c>
      <c r="D11800" s="21" t="s">
        <v>116014</v>
      </c>
      <c r="E11800" s="21" t="s">
        <v>116015</v>
      </c>
      <c r="F11800" s="21" t="s">
        <v>124899</v>
      </c>
      <c r="G11800" s="22">
        <v>14</v>
      </c>
      <c r="H11800" s="22">
        <v>18</v>
      </c>
      <c r="I11800" s="22">
        <v>29</v>
      </c>
      <c r="J11800" s="21" t="s">
        <v>131959</v>
      </c>
    </row>
    <row r="11801" spans="1:10" ht="32" customHeight="1">
      <c r="A11801" s="19" t="s">
        <v>131960</v>
      </c>
      <c r="B11801" s="24">
        <v>33</v>
      </c>
      <c r="C11801" s="22">
        <v>15</v>
      </c>
      <c r="D11801" s="21" t="s">
        <v>119242</v>
      </c>
      <c r="E11801" s="21" t="s">
        <v>119243</v>
      </c>
      <c r="F11801" s="21" t="s">
        <v>101694</v>
      </c>
      <c r="G11801" s="22">
        <v>10</v>
      </c>
      <c r="H11801" s="22">
        <v>0</v>
      </c>
      <c r="I11801" s="22">
        <v>0</v>
      </c>
      <c r="J11801" s="21" t="s">
        <v>131961</v>
      </c>
    </row>
    <row r="11802" spans="1:10" ht="32" customHeight="1">
      <c r="A11802" s="19" t="s">
        <v>131962</v>
      </c>
      <c r="B11802" s="24">
        <v>30</v>
      </c>
      <c r="C11802" s="22">
        <v>15</v>
      </c>
      <c r="D11802" s="21" t="s">
        <v>128794</v>
      </c>
      <c r="E11802" s="21" t="s">
        <v>128795</v>
      </c>
      <c r="F11802" s="21" t="s">
        <v>101554</v>
      </c>
      <c r="G11802" s="22">
        <v>10</v>
      </c>
      <c r="H11802" s="22">
        <v>0</v>
      </c>
      <c r="I11802" s="22">
        <v>0</v>
      </c>
      <c r="J11802" s="21" t="s">
        <v>129485</v>
      </c>
    </row>
    <row r="11803" spans="1:10" ht="32" customHeight="1">
      <c r="A11803" s="19" t="s">
        <v>131963</v>
      </c>
      <c r="B11803" s="24">
        <v>18</v>
      </c>
      <c r="C11803" s="22">
        <v>15</v>
      </c>
      <c r="D11803" s="21" t="s">
        <v>103142</v>
      </c>
      <c r="E11803" s="21" t="s">
        <v>103143</v>
      </c>
      <c r="F11803" s="21" t="s">
        <v>101694</v>
      </c>
      <c r="G11803" s="22">
        <v>3</v>
      </c>
      <c r="H11803" s="22">
        <v>7</v>
      </c>
      <c r="I11803" s="22">
        <v>15</v>
      </c>
      <c r="J11803" s="21" t="s">
        <v>131964</v>
      </c>
    </row>
    <row r="11804" spans="1:10" ht="32" customHeight="1">
      <c r="A11804" s="19" t="s">
        <v>131965</v>
      </c>
      <c r="B11804" s="24">
        <v>17</v>
      </c>
      <c r="C11804" s="22">
        <v>15</v>
      </c>
      <c r="D11804" s="21" t="s">
        <v>106944</v>
      </c>
      <c r="E11804" s="21" t="s">
        <v>106945</v>
      </c>
      <c r="F11804" s="21" t="s">
        <v>14739</v>
      </c>
      <c r="G11804" s="22">
        <v>10</v>
      </c>
      <c r="H11804" s="22">
        <v>0</v>
      </c>
      <c r="I11804" s="22">
        <v>0</v>
      </c>
      <c r="J11804" s="21" t="s">
        <v>131966</v>
      </c>
    </row>
    <row r="11805" spans="1:10" ht="32" customHeight="1">
      <c r="A11805" s="19" t="s">
        <v>131967</v>
      </c>
      <c r="B11805" s="24">
        <v>45</v>
      </c>
      <c r="C11805" s="22">
        <v>15</v>
      </c>
      <c r="D11805" s="21" t="s">
        <v>102029</v>
      </c>
      <c r="E11805" s="21" t="s">
        <v>102030</v>
      </c>
      <c r="F11805" s="21" t="s">
        <v>14739</v>
      </c>
      <c r="G11805" s="22">
        <v>10</v>
      </c>
      <c r="H11805" s="22">
        <v>0</v>
      </c>
      <c r="I11805" s="22">
        <v>0</v>
      </c>
      <c r="J11805" s="21" t="s">
        <v>119381</v>
      </c>
    </row>
    <row r="11806" spans="1:10" ht="32" customHeight="1">
      <c r="A11806" s="19" t="s">
        <v>131968</v>
      </c>
      <c r="B11806" s="24">
        <v>15</v>
      </c>
      <c r="C11806" s="22">
        <v>121</v>
      </c>
      <c r="D11806" s="21" t="s">
        <v>103027</v>
      </c>
      <c r="E11806" s="21" t="s">
        <v>103028</v>
      </c>
      <c r="F11806" s="21" t="s">
        <v>131969</v>
      </c>
      <c r="G11806" s="22">
        <v>8</v>
      </c>
      <c r="H11806" s="22">
        <v>9</v>
      </c>
      <c r="I11806" s="22">
        <v>15</v>
      </c>
      <c r="J11806" s="21" t="s">
        <v>131970</v>
      </c>
    </row>
    <row r="11807" spans="1:10" ht="32" customHeight="1">
      <c r="A11807" s="19" t="s">
        <v>131971</v>
      </c>
      <c r="B11807" s="24">
        <v>13</v>
      </c>
      <c r="C11807" s="22">
        <v>15</v>
      </c>
      <c r="D11807" s="21" t="s">
        <v>131972</v>
      </c>
      <c r="E11807" s="21" t="s">
        <v>131973</v>
      </c>
      <c r="F11807" s="21" t="s">
        <v>101694</v>
      </c>
      <c r="G11807" s="22">
        <v>2</v>
      </c>
      <c r="H11807" s="22">
        <v>9</v>
      </c>
      <c r="I11807" s="22">
        <v>14</v>
      </c>
      <c r="J11807" s="21" t="s">
        <v>131974</v>
      </c>
    </row>
    <row r="11808" spans="1:10" ht="32" customHeight="1">
      <c r="A11808" s="19" t="s">
        <v>131975</v>
      </c>
      <c r="B11808" s="24">
        <v>17</v>
      </c>
      <c r="C11808" s="22">
        <v>15</v>
      </c>
      <c r="D11808" s="21" t="s">
        <v>111092</v>
      </c>
      <c r="E11808" s="21" t="s">
        <v>111093</v>
      </c>
      <c r="F11808" s="21" t="s">
        <v>101694</v>
      </c>
      <c r="G11808" s="22">
        <v>10</v>
      </c>
      <c r="H11808" s="22">
        <v>0</v>
      </c>
      <c r="I11808" s="22">
        <v>0</v>
      </c>
      <c r="J11808" s="21" t="s">
        <v>131976</v>
      </c>
    </row>
    <row r="11809" spans="1:10" ht="32" customHeight="1">
      <c r="A11809" s="19" t="s">
        <v>131977</v>
      </c>
      <c r="B11809" s="24">
        <v>42</v>
      </c>
      <c r="C11809" s="22">
        <v>23</v>
      </c>
      <c r="D11809" s="21" t="s">
        <v>105715</v>
      </c>
      <c r="E11809" s="21" t="s">
        <v>105716</v>
      </c>
      <c r="F11809" s="21" t="s">
        <v>102001</v>
      </c>
      <c r="G11809" s="22">
        <v>1</v>
      </c>
      <c r="H11809" s="22">
        <v>18</v>
      </c>
      <c r="I11809" s="22">
        <v>27</v>
      </c>
      <c r="J11809" s="21" t="s">
        <v>131978</v>
      </c>
    </row>
    <row r="11810" spans="1:10" ht="32" customHeight="1">
      <c r="A11810" s="19" t="s">
        <v>131979</v>
      </c>
      <c r="B11810" s="24">
        <v>21</v>
      </c>
      <c r="C11810" s="22">
        <v>15</v>
      </c>
      <c r="D11810" s="21" t="s">
        <v>131228</v>
      </c>
      <c r="E11810" s="21" t="s">
        <v>131229</v>
      </c>
      <c r="F11810" s="21" t="s">
        <v>101528</v>
      </c>
      <c r="G11810" s="22">
        <v>10</v>
      </c>
      <c r="H11810" s="22">
        <v>0</v>
      </c>
      <c r="I11810" s="22">
        <v>0</v>
      </c>
      <c r="J11810" s="21" t="s">
        <v>131230</v>
      </c>
    </row>
    <row r="11811" spans="1:10" ht="32" customHeight="1">
      <c r="A11811" s="19" t="s">
        <v>131980</v>
      </c>
      <c r="B11811" s="24">
        <v>12</v>
      </c>
      <c r="C11811" s="22">
        <v>50</v>
      </c>
      <c r="D11811" s="21" t="s">
        <v>116109</v>
      </c>
      <c r="E11811" s="21" t="s">
        <v>116110</v>
      </c>
      <c r="F11811" s="21" t="s">
        <v>123669</v>
      </c>
      <c r="G11811" s="22">
        <v>14</v>
      </c>
      <c r="H11811" s="22">
        <v>12</v>
      </c>
      <c r="I11811" s="22">
        <v>23</v>
      </c>
      <c r="J11811" s="21" t="s">
        <v>131981</v>
      </c>
    </row>
    <row r="11812" spans="1:10" ht="32" customHeight="1">
      <c r="A11812" s="19" t="s">
        <v>131982</v>
      </c>
      <c r="B11812" s="24">
        <v>12</v>
      </c>
      <c r="C11812" s="22">
        <v>50</v>
      </c>
      <c r="D11812" s="21" t="s">
        <v>116109</v>
      </c>
      <c r="E11812" s="21" t="s">
        <v>116110</v>
      </c>
      <c r="F11812" s="21" t="s">
        <v>123669</v>
      </c>
      <c r="G11812" s="22">
        <v>14</v>
      </c>
      <c r="H11812" s="22">
        <v>12</v>
      </c>
      <c r="I11812" s="22">
        <v>23</v>
      </c>
      <c r="J11812" s="21" t="s">
        <v>131981</v>
      </c>
    </row>
    <row r="11813" spans="1:10" ht="32" customHeight="1">
      <c r="A11813" s="19" t="s">
        <v>131983</v>
      </c>
      <c r="B11813" s="24">
        <v>32</v>
      </c>
      <c r="C11813" s="22">
        <v>46</v>
      </c>
      <c r="D11813" s="21" t="s">
        <v>104527</v>
      </c>
      <c r="E11813" s="21" t="s">
        <v>104528</v>
      </c>
      <c r="F11813" s="21" t="s">
        <v>124029</v>
      </c>
      <c r="G11813" s="22">
        <v>14</v>
      </c>
      <c r="H11813" s="22">
        <v>28</v>
      </c>
      <c r="I11813" s="22">
        <v>45</v>
      </c>
      <c r="J11813" s="21" t="s">
        <v>131984</v>
      </c>
    </row>
    <row r="11814" spans="1:10" ht="32" customHeight="1">
      <c r="A11814" s="19" t="s">
        <v>131985</v>
      </c>
      <c r="B11814" s="24">
        <v>55</v>
      </c>
      <c r="C11814" s="22">
        <v>15</v>
      </c>
      <c r="D11814" s="21" t="s">
        <v>109584</v>
      </c>
      <c r="E11814" s="21" t="s">
        <v>109585</v>
      </c>
      <c r="F11814" s="21" t="s">
        <v>101628</v>
      </c>
      <c r="G11814" s="22">
        <v>1</v>
      </c>
      <c r="H11814" s="22">
        <v>10</v>
      </c>
      <c r="I11814" s="22">
        <v>19</v>
      </c>
      <c r="J11814" s="21" t="s">
        <v>131986</v>
      </c>
    </row>
    <row r="11815" spans="1:10" ht="32" customHeight="1">
      <c r="A11815" s="19" t="s">
        <v>131987</v>
      </c>
      <c r="B11815" s="24">
        <v>28</v>
      </c>
      <c r="C11815" s="22">
        <v>25</v>
      </c>
      <c r="D11815" s="21" t="s">
        <v>110199</v>
      </c>
      <c r="E11815" s="21" t="s">
        <v>110200</v>
      </c>
      <c r="F11815" s="21" t="s">
        <v>101568</v>
      </c>
      <c r="G11815" s="22">
        <v>1</v>
      </c>
      <c r="H11815" s="22">
        <v>20</v>
      </c>
      <c r="I11815" s="22">
        <v>32</v>
      </c>
      <c r="J11815" s="21" t="s">
        <v>131988</v>
      </c>
    </row>
    <row r="11816" spans="1:10" ht="32" customHeight="1">
      <c r="A11816" s="19" t="s">
        <v>131989</v>
      </c>
      <c r="B11816" s="24">
        <v>19</v>
      </c>
      <c r="C11816" s="22">
        <v>15</v>
      </c>
      <c r="D11816" s="21" t="s">
        <v>131990</v>
      </c>
      <c r="E11816" s="21" t="s">
        <v>131991</v>
      </c>
      <c r="F11816" s="21" t="s">
        <v>101522</v>
      </c>
      <c r="G11816" s="22">
        <v>10</v>
      </c>
      <c r="H11816" s="22">
        <v>0</v>
      </c>
      <c r="I11816" s="22">
        <v>0</v>
      </c>
      <c r="J11816" s="21" t="s">
        <v>131992</v>
      </c>
    </row>
    <row r="11817" spans="1:10" ht="32" customHeight="1">
      <c r="A11817" s="19" t="s">
        <v>131993</v>
      </c>
      <c r="B11817" s="24">
        <v>20</v>
      </c>
      <c r="C11817" s="22">
        <v>15</v>
      </c>
      <c r="D11817" s="21" t="s">
        <v>131994</v>
      </c>
      <c r="E11817" s="21" t="s">
        <v>131995</v>
      </c>
      <c r="F11817" s="21" t="s">
        <v>101528</v>
      </c>
      <c r="G11817" s="22">
        <v>10</v>
      </c>
      <c r="H11817" s="22">
        <v>0</v>
      </c>
      <c r="I11817" s="22">
        <v>0</v>
      </c>
      <c r="J11817" s="21" t="s">
        <v>131996</v>
      </c>
    </row>
    <row r="11818" spans="1:10" ht="32" customHeight="1">
      <c r="A11818" s="19" t="s">
        <v>131997</v>
      </c>
      <c r="B11818" s="24">
        <v>25</v>
      </c>
      <c r="C11818" s="22">
        <v>15</v>
      </c>
      <c r="D11818" s="21" t="s">
        <v>101921</v>
      </c>
      <c r="E11818" s="21" t="s">
        <v>101922</v>
      </c>
      <c r="F11818" s="21" t="s">
        <v>14739</v>
      </c>
      <c r="G11818" s="22">
        <v>10</v>
      </c>
      <c r="H11818" s="22">
        <v>0</v>
      </c>
      <c r="I11818" s="22">
        <v>0</v>
      </c>
      <c r="J11818" s="21" t="s">
        <v>131998</v>
      </c>
    </row>
    <row r="11819" spans="1:10" ht="32" customHeight="1">
      <c r="A11819" s="19" t="s">
        <v>131999</v>
      </c>
      <c r="B11819" s="24">
        <v>38</v>
      </c>
      <c r="C11819" s="22">
        <v>15</v>
      </c>
      <c r="D11819" s="21" t="s">
        <v>107044</v>
      </c>
      <c r="E11819" s="21" t="s">
        <v>107045</v>
      </c>
      <c r="F11819" s="21" t="s">
        <v>14739</v>
      </c>
      <c r="G11819" s="22">
        <v>10</v>
      </c>
      <c r="H11819" s="22">
        <v>0</v>
      </c>
      <c r="I11819" s="22">
        <v>0</v>
      </c>
      <c r="J11819" s="21" t="s">
        <v>132000</v>
      </c>
    </row>
    <row r="11820" spans="1:10" ht="32" customHeight="1">
      <c r="A11820" s="19" t="s">
        <v>132001</v>
      </c>
      <c r="B11820" s="24">
        <v>21</v>
      </c>
      <c r="C11820" s="22">
        <v>28</v>
      </c>
      <c r="D11820" s="21" t="s">
        <v>107689</v>
      </c>
      <c r="E11820" s="21" t="s">
        <v>107690</v>
      </c>
      <c r="F11820" s="21" t="s">
        <v>102372</v>
      </c>
      <c r="G11820" s="22">
        <v>8</v>
      </c>
      <c r="H11820" s="22">
        <v>16</v>
      </c>
      <c r="I11820" s="22">
        <v>30</v>
      </c>
      <c r="J11820" s="21" t="s">
        <v>132002</v>
      </c>
    </row>
    <row r="11821" spans="1:10" ht="32" customHeight="1">
      <c r="A11821" s="19" t="s">
        <v>132003</v>
      </c>
      <c r="B11821" s="24">
        <v>34</v>
      </c>
      <c r="C11821" s="22">
        <v>28</v>
      </c>
      <c r="D11821" s="21" t="s">
        <v>102631</v>
      </c>
      <c r="E11821" s="21" t="s">
        <v>102632</v>
      </c>
      <c r="F11821" s="21" t="s">
        <v>102855</v>
      </c>
      <c r="G11821" s="22">
        <v>1</v>
      </c>
      <c r="H11821" s="22">
        <v>23</v>
      </c>
      <c r="I11821" s="22">
        <v>41</v>
      </c>
      <c r="J11821" s="21" t="s">
        <v>132004</v>
      </c>
    </row>
    <row r="11822" spans="1:10" ht="32" customHeight="1">
      <c r="A11822" s="19" t="s">
        <v>132005</v>
      </c>
      <c r="B11822" s="24">
        <v>13</v>
      </c>
      <c r="C11822" s="22">
        <v>15</v>
      </c>
      <c r="D11822" s="21" t="s">
        <v>102174</v>
      </c>
      <c r="E11822" s="21" t="s">
        <v>102175</v>
      </c>
      <c r="F11822" s="21" t="s">
        <v>101554</v>
      </c>
      <c r="G11822" s="22">
        <v>10</v>
      </c>
      <c r="H11822" s="22">
        <v>0</v>
      </c>
      <c r="I11822" s="22">
        <v>0</v>
      </c>
      <c r="J11822" s="21" t="s">
        <v>132006</v>
      </c>
    </row>
    <row r="11823" spans="1:10" ht="20" customHeight="1">
      <c r="A11823" s="27">
        <v>-999</v>
      </c>
      <c r="B11823" s="24">
        <v>-999</v>
      </c>
      <c r="C11823" s="22">
        <v>-999</v>
      </c>
      <c r="D11823" s="22">
        <v>-999</v>
      </c>
      <c r="E11823" s="22">
        <v>-999</v>
      </c>
      <c r="F11823" s="22">
        <v>-999</v>
      </c>
      <c r="G11823" s="22">
        <v>-999</v>
      </c>
      <c r="H11823" s="22">
        <v>-999</v>
      </c>
      <c r="I11823" s="22">
        <v>-999</v>
      </c>
      <c r="J11823" s="22">
        <v>-999</v>
      </c>
    </row>
    <row r="11824" spans="1:10" ht="20" customHeight="1">
      <c r="A11824" s="27">
        <v>-999</v>
      </c>
      <c r="B11824" s="24">
        <v>-999</v>
      </c>
      <c r="C11824" s="22">
        <v>-999</v>
      </c>
      <c r="D11824" s="22">
        <v>-999</v>
      </c>
      <c r="E11824" s="22">
        <v>-999</v>
      </c>
      <c r="F11824" s="22">
        <v>-999</v>
      </c>
      <c r="G11824" s="22">
        <v>-999</v>
      </c>
      <c r="H11824" s="22">
        <v>-999</v>
      </c>
      <c r="I11824" s="22">
        <v>-999</v>
      </c>
      <c r="J11824" s="22">
        <v>-999</v>
      </c>
    </row>
    <row r="11825" spans="1:10" ht="32" customHeight="1">
      <c r="A11825" s="19" t="s">
        <v>132007</v>
      </c>
      <c r="B11825" s="24">
        <v>13</v>
      </c>
      <c r="C11825" s="22">
        <v>15</v>
      </c>
      <c r="D11825" s="21" t="s">
        <v>117404</v>
      </c>
      <c r="E11825" s="21" t="s">
        <v>117405</v>
      </c>
      <c r="F11825" s="21" t="s">
        <v>101528</v>
      </c>
      <c r="G11825" s="22">
        <v>10</v>
      </c>
      <c r="H11825" s="22">
        <v>0</v>
      </c>
      <c r="I11825" s="22">
        <v>0</v>
      </c>
      <c r="J11825" s="21" t="s">
        <v>132008</v>
      </c>
    </row>
    <row r="11826" spans="1:10" ht="32" customHeight="1">
      <c r="A11826" s="19" t="s">
        <v>132009</v>
      </c>
      <c r="B11826" s="24">
        <v>40</v>
      </c>
      <c r="C11826" s="22">
        <v>16</v>
      </c>
      <c r="D11826" s="21" t="s">
        <v>130953</v>
      </c>
      <c r="E11826" s="21" t="s">
        <v>130954</v>
      </c>
      <c r="F11826" s="21" t="s">
        <v>101533</v>
      </c>
      <c r="G11826" s="22">
        <v>3</v>
      </c>
      <c r="H11826" s="22">
        <v>9</v>
      </c>
      <c r="I11826" s="22">
        <v>13</v>
      </c>
      <c r="J11826" s="21" t="s">
        <v>132010</v>
      </c>
    </row>
    <row r="11827" spans="1:10" ht="32" customHeight="1">
      <c r="A11827" s="19" t="s">
        <v>132011</v>
      </c>
      <c r="B11827" s="24">
        <v>24</v>
      </c>
      <c r="C11827" s="22">
        <v>15</v>
      </c>
      <c r="D11827" s="21" t="s">
        <v>113718</v>
      </c>
      <c r="E11827" s="21" t="s">
        <v>113719</v>
      </c>
      <c r="F11827" s="21" t="s">
        <v>101528</v>
      </c>
      <c r="G11827" s="22">
        <v>10</v>
      </c>
      <c r="H11827" s="22">
        <v>0</v>
      </c>
      <c r="I11827" s="22">
        <v>0</v>
      </c>
      <c r="J11827" s="21" t="s">
        <v>125364</v>
      </c>
    </row>
    <row r="11828" spans="1:10" ht="44" customHeight="1">
      <c r="A11828" s="19" t="s">
        <v>132012</v>
      </c>
      <c r="B11828" s="24">
        <v>18</v>
      </c>
      <c r="C11828" s="22">
        <v>15</v>
      </c>
      <c r="D11828" s="21" t="s">
        <v>104120</v>
      </c>
      <c r="E11828" s="21" t="s">
        <v>104121</v>
      </c>
      <c r="F11828" s="21" t="s">
        <v>14739</v>
      </c>
      <c r="G11828" s="22">
        <v>10</v>
      </c>
      <c r="H11828" s="22">
        <v>0</v>
      </c>
      <c r="I11828" s="22">
        <v>0</v>
      </c>
      <c r="J11828" s="21" t="s">
        <v>104194</v>
      </c>
    </row>
    <row r="11829" spans="1:10" ht="44" customHeight="1">
      <c r="A11829" s="19" t="s">
        <v>132013</v>
      </c>
      <c r="B11829" s="24">
        <v>24</v>
      </c>
      <c r="C11829" s="22">
        <v>26</v>
      </c>
      <c r="D11829" s="21" t="s">
        <v>114854</v>
      </c>
      <c r="E11829" s="21" t="s">
        <v>114855</v>
      </c>
      <c r="F11829" s="21" t="s">
        <v>103178</v>
      </c>
      <c r="G11829" s="22">
        <v>2</v>
      </c>
      <c r="H11829" s="22">
        <v>20</v>
      </c>
      <c r="I11829" s="22">
        <v>35</v>
      </c>
      <c r="J11829" s="21" t="s">
        <v>132014</v>
      </c>
    </row>
    <row r="11830" spans="1:10" ht="32" customHeight="1">
      <c r="A11830" s="19" t="s">
        <v>132015</v>
      </c>
      <c r="B11830" s="24">
        <v>32</v>
      </c>
      <c r="C11830" s="22">
        <v>54</v>
      </c>
      <c r="D11830" s="21" t="s">
        <v>132016</v>
      </c>
      <c r="E11830" s="21" t="s">
        <v>132017</v>
      </c>
      <c r="F11830" s="21" t="s">
        <v>132018</v>
      </c>
      <c r="G11830" s="22">
        <v>8</v>
      </c>
      <c r="H11830" s="22">
        <v>12</v>
      </c>
      <c r="I11830" s="22">
        <v>19</v>
      </c>
      <c r="J11830" s="21" t="s">
        <v>132019</v>
      </c>
    </row>
    <row r="11831" spans="1:10" ht="32" customHeight="1">
      <c r="A11831" s="19" t="s">
        <v>132020</v>
      </c>
      <c r="B11831" s="24">
        <v>20</v>
      </c>
      <c r="C11831" s="22">
        <v>15</v>
      </c>
      <c r="D11831" s="21" t="s">
        <v>106182</v>
      </c>
      <c r="E11831" s="21" t="s">
        <v>106183</v>
      </c>
      <c r="F11831" s="21" t="s">
        <v>101554</v>
      </c>
      <c r="G11831" s="22">
        <v>10</v>
      </c>
      <c r="H11831" s="22">
        <v>0</v>
      </c>
      <c r="I11831" s="22">
        <v>0</v>
      </c>
      <c r="J11831" s="21" t="s">
        <v>132021</v>
      </c>
    </row>
    <row r="11832" spans="1:10" ht="44" customHeight="1">
      <c r="A11832" s="19" t="s">
        <v>132022</v>
      </c>
      <c r="B11832" s="24">
        <v>26</v>
      </c>
      <c r="C11832" s="22">
        <v>20</v>
      </c>
      <c r="D11832" s="21" t="s">
        <v>117893</v>
      </c>
      <c r="E11832" s="21" t="s">
        <v>117894</v>
      </c>
      <c r="F11832" s="21" t="s">
        <v>101568</v>
      </c>
      <c r="G11832" s="22">
        <v>1</v>
      </c>
      <c r="H11832" s="22">
        <v>15</v>
      </c>
      <c r="I11832" s="22">
        <v>22</v>
      </c>
      <c r="J11832" s="21" t="s">
        <v>132023</v>
      </c>
    </row>
    <row r="11833" spans="1:10" ht="44" customHeight="1">
      <c r="A11833" s="19" t="s">
        <v>132024</v>
      </c>
      <c r="B11833" s="24">
        <v>26</v>
      </c>
      <c r="C11833" s="22">
        <v>20</v>
      </c>
      <c r="D11833" s="21" t="s">
        <v>117893</v>
      </c>
      <c r="E11833" s="21" t="s">
        <v>117894</v>
      </c>
      <c r="F11833" s="21" t="s">
        <v>101568</v>
      </c>
      <c r="G11833" s="22">
        <v>1</v>
      </c>
      <c r="H11833" s="22">
        <v>15</v>
      </c>
      <c r="I11833" s="22">
        <v>22</v>
      </c>
      <c r="J11833" s="21" t="s">
        <v>132023</v>
      </c>
    </row>
    <row r="11834" spans="1:10" ht="32" customHeight="1">
      <c r="A11834" s="19" t="s">
        <v>132025</v>
      </c>
      <c r="B11834" s="24">
        <v>43</v>
      </c>
      <c r="C11834" s="22">
        <v>26</v>
      </c>
      <c r="D11834" s="21" t="s">
        <v>109175</v>
      </c>
      <c r="E11834" s="21" t="s">
        <v>109176</v>
      </c>
      <c r="F11834" s="21" t="s">
        <v>102035</v>
      </c>
      <c r="G11834" s="22">
        <v>11</v>
      </c>
      <c r="H11834" s="22">
        <v>11</v>
      </c>
      <c r="I11834" s="22">
        <v>19</v>
      </c>
      <c r="J11834" s="21" t="s">
        <v>132026</v>
      </c>
    </row>
    <row r="11835" spans="1:10" ht="32" customHeight="1">
      <c r="A11835" s="19" t="s">
        <v>132027</v>
      </c>
      <c r="B11835" s="24">
        <v>22</v>
      </c>
      <c r="C11835" s="22">
        <v>16</v>
      </c>
      <c r="D11835" s="21" t="s">
        <v>132028</v>
      </c>
      <c r="E11835" s="21" t="s">
        <v>132029</v>
      </c>
      <c r="F11835" s="21" t="s">
        <v>101945</v>
      </c>
      <c r="G11835" s="22">
        <v>1</v>
      </c>
      <c r="H11835" s="22">
        <v>11</v>
      </c>
      <c r="I11835" s="22">
        <v>19</v>
      </c>
      <c r="J11835" s="21" t="s">
        <v>132030</v>
      </c>
    </row>
    <row r="11836" spans="1:10" ht="44" customHeight="1">
      <c r="A11836" s="19" t="s">
        <v>132031</v>
      </c>
      <c r="B11836" s="24">
        <v>16</v>
      </c>
      <c r="C11836" s="22">
        <v>22</v>
      </c>
      <c r="D11836" s="21" t="s">
        <v>103464</v>
      </c>
      <c r="E11836" s="21" t="s">
        <v>103465</v>
      </c>
      <c r="F11836" s="21" t="s">
        <v>102559</v>
      </c>
      <c r="G11836" s="22">
        <v>6</v>
      </c>
      <c r="H11836" s="22">
        <v>12</v>
      </c>
      <c r="I11836" s="22">
        <v>15</v>
      </c>
      <c r="J11836" s="21" t="s">
        <v>132032</v>
      </c>
    </row>
    <row r="11837" spans="1:10" ht="20" customHeight="1">
      <c r="A11837" s="27">
        <v>-999</v>
      </c>
      <c r="B11837" s="24">
        <v>-999</v>
      </c>
      <c r="C11837" s="22">
        <v>-999</v>
      </c>
      <c r="D11837" s="22">
        <v>-999</v>
      </c>
      <c r="E11837" s="22">
        <v>-999</v>
      </c>
      <c r="F11837" s="22">
        <v>-999</v>
      </c>
      <c r="G11837" s="22">
        <v>-999</v>
      </c>
      <c r="H11837" s="22">
        <v>-999</v>
      </c>
      <c r="I11837" s="22">
        <v>-999</v>
      </c>
      <c r="J11837" s="22">
        <v>-999</v>
      </c>
    </row>
    <row r="11838" spans="1:10" ht="44" customHeight="1">
      <c r="A11838" s="19" t="s">
        <v>132033</v>
      </c>
      <c r="B11838" s="24">
        <v>20</v>
      </c>
      <c r="C11838" s="22">
        <v>15</v>
      </c>
      <c r="D11838" s="21" t="s">
        <v>132034</v>
      </c>
      <c r="E11838" s="21" t="s">
        <v>132035</v>
      </c>
      <c r="F11838" s="21" t="s">
        <v>101522</v>
      </c>
      <c r="G11838" s="22">
        <v>10</v>
      </c>
      <c r="H11838" s="22">
        <v>0</v>
      </c>
      <c r="I11838" s="22">
        <v>0</v>
      </c>
      <c r="J11838" s="21" t="s">
        <v>132036</v>
      </c>
    </row>
    <row r="11839" spans="1:10" ht="44" customHeight="1">
      <c r="A11839" s="19" t="s">
        <v>132037</v>
      </c>
      <c r="B11839" s="24">
        <v>24</v>
      </c>
      <c r="C11839" s="22">
        <v>18</v>
      </c>
      <c r="D11839" s="21" t="s">
        <v>103239</v>
      </c>
      <c r="E11839" s="21" t="s">
        <v>103240</v>
      </c>
      <c r="F11839" s="21" t="s">
        <v>102144</v>
      </c>
      <c r="G11839" s="22">
        <v>5</v>
      </c>
      <c r="H11839" s="22">
        <v>9</v>
      </c>
      <c r="I11839" s="22">
        <v>18</v>
      </c>
      <c r="J11839" s="21" t="s">
        <v>132038</v>
      </c>
    </row>
    <row r="11840" spans="1:10" ht="44" customHeight="1">
      <c r="A11840" s="19" t="s">
        <v>132039</v>
      </c>
      <c r="B11840" s="24">
        <v>19</v>
      </c>
      <c r="C11840" s="22">
        <v>31</v>
      </c>
      <c r="D11840" s="21" t="s">
        <v>111914</v>
      </c>
      <c r="E11840" s="21" t="s">
        <v>111915</v>
      </c>
      <c r="F11840" s="21" t="s">
        <v>101986</v>
      </c>
      <c r="G11840" s="22">
        <v>13</v>
      </c>
      <c r="H11840" s="22">
        <v>14</v>
      </c>
      <c r="I11840" s="22">
        <v>21</v>
      </c>
      <c r="J11840" s="21" t="s">
        <v>132040</v>
      </c>
    </row>
    <row r="11841" spans="1:10" ht="44" customHeight="1">
      <c r="A11841" s="19" t="s">
        <v>132041</v>
      </c>
      <c r="B11841" s="24">
        <v>37</v>
      </c>
      <c r="C11841" s="22">
        <v>19</v>
      </c>
      <c r="D11841" s="21" t="s">
        <v>105623</v>
      </c>
      <c r="E11841" s="21" t="s">
        <v>105624</v>
      </c>
      <c r="F11841" s="21" t="s">
        <v>102510</v>
      </c>
      <c r="G11841" s="22">
        <v>1</v>
      </c>
      <c r="H11841" s="22">
        <v>9</v>
      </c>
      <c r="I11841" s="22">
        <v>12</v>
      </c>
      <c r="J11841" s="21" t="s">
        <v>132042</v>
      </c>
    </row>
    <row r="11842" spans="1:10" ht="44" customHeight="1">
      <c r="A11842" s="19" t="s">
        <v>132043</v>
      </c>
      <c r="B11842" s="24">
        <v>37</v>
      </c>
      <c r="C11842" s="22">
        <v>19</v>
      </c>
      <c r="D11842" s="21" t="s">
        <v>105623</v>
      </c>
      <c r="E11842" s="21" t="s">
        <v>105624</v>
      </c>
      <c r="F11842" s="21" t="s">
        <v>102510</v>
      </c>
      <c r="G11842" s="22">
        <v>1</v>
      </c>
      <c r="H11842" s="22">
        <v>9</v>
      </c>
      <c r="I11842" s="22">
        <v>12</v>
      </c>
      <c r="J11842" s="21" t="s">
        <v>132042</v>
      </c>
    </row>
    <row r="11843" spans="1:10" ht="44" customHeight="1">
      <c r="A11843" s="19" t="s">
        <v>132044</v>
      </c>
      <c r="B11843" s="24">
        <v>37</v>
      </c>
      <c r="C11843" s="22">
        <v>19</v>
      </c>
      <c r="D11843" s="21" t="s">
        <v>105623</v>
      </c>
      <c r="E11843" s="21" t="s">
        <v>105624</v>
      </c>
      <c r="F11843" s="21" t="s">
        <v>102510</v>
      </c>
      <c r="G11843" s="22">
        <v>1</v>
      </c>
      <c r="H11843" s="22">
        <v>9</v>
      </c>
      <c r="I11843" s="22">
        <v>12</v>
      </c>
      <c r="J11843" s="21" t="s">
        <v>132042</v>
      </c>
    </row>
    <row r="11844" spans="1:10" ht="44" customHeight="1">
      <c r="A11844" s="19" t="s">
        <v>132045</v>
      </c>
      <c r="B11844" s="24">
        <v>22</v>
      </c>
      <c r="C11844" s="22">
        <v>15</v>
      </c>
      <c r="D11844" s="21" t="s">
        <v>111910</v>
      </c>
      <c r="E11844" s="21" t="s">
        <v>111911</v>
      </c>
      <c r="F11844" s="21" t="s">
        <v>101563</v>
      </c>
      <c r="G11844" s="22">
        <v>10</v>
      </c>
      <c r="H11844" s="22">
        <v>0</v>
      </c>
      <c r="I11844" s="22">
        <v>0</v>
      </c>
      <c r="J11844" s="21" t="s">
        <v>132046</v>
      </c>
    </row>
    <row r="11845" spans="1:10" ht="44" customHeight="1">
      <c r="A11845" s="19" t="s">
        <v>132047</v>
      </c>
      <c r="B11845" s="24">
        <v>22</v>
      </c>
      <c r="C11845" s="22">
        <v>15</v>
      </c>
      <c r="D11845" s="21" t="s">
        <v>111910</v>
      </c>
      <c r="E11845" s="21" t="s">
        <v>111911</v>
      </c>
      <c r="F11845" s="21" t="s">
        <v>101563</v>
      </c>
      <c r="G11845" s="22">
        <v>10</v>
      </c>
      <c r="H11845" s="22">
        <v>0</v>
      </c>
      <c r="I11845" s="22">
        <v>0</v>
      </c>
      <c r="J11845" s="21" t="s">
        <v>132046</v>
      </c>
    </row>
    <row r="11846" spans="1:10" ht="44" customHeight="1">
      <c r="A11846" s="19" t="s">
        <v>132048</v>
      </c>
      <c r="B11846" s="24">
        <v>16</v>
      </c>
      <c r="C11846" s="22">
        <v>20</v>
      </c>
      <c r="D11846" s="21" t="s">
        <v>106251</v>
      </c>
      <c r="E11846" s="21" t="s">
        <v>106252</v>
      </c>
      <c r="F11846" s="21" t="s">
        <v>101568</v>
      </c>
      <c r="G11846" s="22">
        <v>4</v>
      </c>
      <c r="H11846" s="22">
        <v>12</v>
      </c>
      <c r="I11846" s="22">
        <v>23</v>
      </c>
      <c r="J11846" s="21" t="s">
        <v>132049</v>
      </c>
    </row>
    <row r="11847" spans="1:10" ht="44" customHeight="1">
      <c r="A11847" s="19" t="s">
        <v>132050</v>
      </c>
      <c r="B11847" s="24">
        <v>21</v>
      </c>
      <c r="C11847" s="22">
        <v>15</v>
      </c>
      <c r="D11847" s="21" t="s">
        <v>126768</v>
      </c>
      <c r="E11847" s="21" t="s">
        <v>126769</v>
      </c>
      <c r="F11847" s="21" t="s">
        <v>101528</v>
      </c>
      <c r="G11847" s="22">
        <v>10</v>
      </c>
      <c r="H11847" s="22">
        <v>0</v>
      </c>
      <c r="I11847" s="22">
        <v>0</v>
      </c>
      <c r="J11847" s="21" t="s">
        <v>132051</v>
      </c>
    </row>
    <row r="11848" spans="1:10" ht="44" customHeight="1">
      <c r="A11848" s="19" t="s">
        <v>132052</v>
      </c>
      <c r="B11848" s="24">
        <v>22</v>
      </c>
      <c r="C11848" s="22">
        <v>15</v>
      </c>
      <c r="D11848" s="21" t="s">
        <v>117126</v>
      </c>
      <c r="E11848" s="21" t="s">
        <v>117127</v>
      </c>
      <c r="F11848" s="21" t="s">
        <v>101554</v>
      </c>
      <c r="G11848" s="22">
        <v>10</v>
      </c>
      <c r="H11848" s="22">
        <v>0</v>
      </c>
      <c r="I11848" s="22">
        <v>0</v>
      </c>
      <c r="J11848" s="21" t="s">
        <v>117128</v>
      </c>
    </row>
    <row r="11849" spans="1:10" ht="44" customHeight="1">
      <c r="A11849" s="19" t="s">
        <v>132053</v>
      </c>
      <c r="B11849" s="24">
        <v>13</v>
      </c>
      <c r="C11849" s="22">
        <v>15</v>
      </c>
      <c r="D11849" s="21" t="s">
        <v>130111</v>
      </c>
      <c r="E11849" s="21" t="s">
        <v>130112</v>
      </c>
      <c r="F11849" s="21" t="s">
        <v>101568</v>
      </c>
      <c r="G11849" s="22">
        <v>2</v>
      </c>
      <c r="H11849" s="22">
        <v>8</v>
      </c>
      <c r="I11849" s="22">
        <v>21</v>
      </c>
      <c r="J11849" s="21" t="s">
        <v>132054</v>
      </c>
    </row>
    <row r="11850" spans="1:10" ht="44" customHeight="1">
      <c r="A11850" s="19" t="s">
        <v>132055</v>
      </c>
      <c r="B11850" s="24">
        <v>13</v>
      </c>
      <c r="C11850" s="22">
        <v>15</v>
      </c>
      <c r="D11850" s="21" t="s">
        <v>132056</v>
      </c>
      <c r="E11850" s="21" t="s">
        <v>132057</v>
      </c>
      <c r="F11850" s="21" t="s">
        <v>101522</v>
      </c>
      <c r="G11850" s="22">
        <v>10</v>
      </c>
      <c r="H11850" s="22">
        <v>0</v>
      </c>
      <c r="I11850" s="22">
        <v>0</v>
      </c>
      <c r="J11850" s="21" t="s">
        <v>132058</v>
      </c>
    </row>
    <row r="11851" spans="1:10" ht="44" customHeight="1">
      <c r="A11851" s="19" t="s">
        <v>132059</v>
      </c>
      <c r="B11851" s="24">
        <v>13</v>
      </c>
      <c r="C11851" s="22">
        <v>15</v>
      </c>
      <c r="D11851" s="21" t="s">
        <v>120916</v>
      </c>
      <c r="E11851" s="21" t="s">
        <v>120917</v>
      </c>
      <c r="F11851" s="21" t="s">
        <v>101522</v>
      </c>
      <c r="G11851" s="22">
        <v>10</v>
      </c>
      <c r="H11851" s="22">
        <v>0</v>
      </c>
      <c r="I11851" s="22">
        <v>0</v>
      </c>
      <c r="J11851" s="21" t="s">
        <v>132060</v>
      </c>
    </row>
    <row r="11852" spans="1:10" ht="44" customHeight="1">
      <c r="A11852" s="19" t="s">
        <v>132061</v>
      </c>
      <c r="B11852" s="24">
        <v>33</v>
      </c>
      <c r="C11852" s="22">
        <v>15</v>
      </c>
      <c r="D11852" s="21" t="s">
        <v>106966</v>
      </c>
      <c r="E11852" s="21" t="s">
        <v>106967</v>
      </c>
      <c r="F11852" s="21" t="s">
        <v>101554</v>
      </c>
      <c r="G11852" s="22">
        <v>10</v>
      </c>
      <c r="H11852" s="22">
        <v>0</v>
      </c>
      <c r="I11852" s="22">
        <v>0</v>
      </c>
      <c r="J11852" s="21" t="s">
        <v>132062</v>
      </c>
    </row>
    <row r="11853" spans="1:10" ht="20" customHeight="1">
      <c r="A11853" s="27">
        <v>-999</v>
      </c>
      <c r="B11853" s="24">
        <v>-999</v>
      </c>
      <c r="C11853" s="22">
        <v>-999</v>
      </c>
      <c r="D11853" s="22">
        <v>-999</v>
      </c>
      <c r="E11853" s="22">
        <v>-999</v>
      </c>
      <c r="F11853" s="22">
        <v>-999</v>
      </c>
      <c r="G11853" s="22">
        <v>-999</v>
      </c>
      <c r="H11853" s="22">
        <v>-999</v>
      </c>
      <c r="I11853" s="22">
        <v>-999</v>
      </c>
      <c r="J11853" s="22">
        <v>-999</v>
      </c>
    </row>
    <row r="11854" spans="1:10" ht="44" customHeight="1">
      <c r="A11854" s="19" t="s">
        <v>132063</v>
      </c>
      <c r="B11854" s="24">
        <v>76</v>
      </c>
      <c r="C11854" s="22">
        <v>21</v>
      </c>
      <c r="D11854" s="21" t="s">
        <v>103675</v>
      </c>
      <c r="E11854" s="21" t="s">
        <v>103676</v>
      </c>
      <c r="F11854" s="21" t="s">
        <v>14775</v>
      </c>
      <c r="G11854" s="22">
        <v>1</v>
      </c>
      <c r="H11854" s="22">
        <v>16</v>
      </c>
      <c r="I11854" s="22">
        <v>25</v>
      </c>
      <c r="J11854" s="21" t="s">
        <v>132064</v>
      </c>
    </row>
    <row r="11855" spans="1:10" ht="44" customHeight="1">
      <c r="A11855" s="19" t="s">
        <v>132065</v>
      </c>
      <c r="B11855" s="24">
        <v>25</v>
      </c>
      <c r="C11855" s="22">
        <v>32</v>
      </c>
      <c r="D11855" s="21" t="s">
        <v>102948</v>
      </c>
      <c r="E11855" s="21" t="s">
        <v>102949</v>
      </c>
      <c r="F11855" s="21" t="s">
        <v>108451</v>
      </c>
      <c r="G11855" s="22">
        <v>8</v>
      </c>
      <c r="H11855" s="22">
        <v>20</v>
      </c>
      <c r="I11855" s="22">
        <v>23</v>
      </c>
      <c r="J11855" s="21" t="s">
        <v>132066</v>
      </c>
    </row>
    <row r="11856" spans="1:10" ht="44" customHeight="1">
      <c r="A11856" s="19" t="s">
        <v>132067</v>
      </c>
      <c r="B11856" s="24">
        <v>45</v>
      </c>
      <c r="C11856" s="22">
        <v>15</v>
      </c>
      <c r="D11856" s="21" t="s">
        <v>118048</v>
      </c>
      <c r="E11856" s="21" t="s">
        <v>118049</v>
      </c>
      <c r="F11856" s="21" t="s">
        <v>14739</v>
      </c>
      <c r="G11856" s="22">
        <v>10</v>
      </c>
      <c r="H11856" s="22">
        <v>0</v>
      </c>
      <c r="I11856" s="22">
        <v>0</v>
      </c>
      <c r="J11856" s="21" t="s">
        <v>132068</v>
      </c>
    </row>
    <row r="11857" spans="1:10" ht="32" customHeight="1">
      <c r="A11857" s="19" t="s">
        <v>132069</v>
      </c>
      <c r="B11857" s="24">
        <v>17</v>
      </c>
      <c r="C11857" s="22">
        <v>15</v>
      </c>
      <c r="D11857" s="21" t="s">
        <v>126723</v>
      </c>
      <c r="E11857" s="21" t="s">
        <v>126724</v>
      </c>
      <c r="F11857" s="21" t="s">
        <v>101554</v>
      </c>
      <c r="G11857" s="22">
        <v>10</v>
      </c>
      <c r="H11857" s="22">
        <v>0</v>
      </c>
      <c r="I11857" s="22">
        <v>0</v>
      </c>
      <c r="J11857" s="21" t="s">
        <v>132070</v>
      </c>
    </row>
    <row r="11858" spans="1:10" ht="32" customHeight="1">
      <c r="A11858" s="19" t="s">
        <v>132071</v>
      </c>
      <c r="B11858" s="24">
        <v>52</v>
      </c>
      <c r="C11858" s="22">
        <v>58</v>
      </c>
      <c r="D11858" s="21" t="s">
        <v>105010</v>
      </c>
      <c r="E11858" s="21" t="s">
        <v>105011</v>
      </c>
      <c r="F11858" s="21" t="s">
        <v>132072</v>
      </c>
      <c r="G11858" s="22">
        <v>6</v>
      </c>
      <c r="H11858" s="22">
        <v>48</v>
      </c>
      <c r="I11858" s="22">
        <v>79</v>
      </c>
      <c r="J11858" s="21" t="s">
        <v>132073</v>
      </c>
    </row>
    <row r="11859" spans="1:10" ht="44" customHeight="1">
      <c r="A11859" s="19" t="s">
        <v>132074</v>
      </c>
      <c r="B11859" s="24">
        <v>13</v>
      </c>
      <c r="C11859" s="22">
        <v>15</v>
      </c>
      <c r="D11859" s="21" t="s">
        <v>132075</v>
      </c>
      <c r="E11859" s="21" t="s">
        <v>132076</v>
      </c>
      <c r="F11859" s="21" t="s">
        <v>101694</v>
      </c>
      <c r="G11859" s="22">
        <v>10</v>
      </c>
      <c r="H11859" s="22">
        <v>0</v>
      </c>
      <c r="I11859" s="22">
        <v>0</v>
      </c>
      <c r="J11859" s="21" t="s">
        <v>132077</v>
      </c>
    </row>
    <row r="11860" spans="1:10" ht="44" customHeight="1">
      <c r="A11860" s="19" t="s">
        <v>132078</v>
      </c>
      <c r="B11860" s="24">
        <v>13</v>
      </c>
      <c r="C11860" s="22">
        <v>15</v>
      </c>
      <c r="D11860" s="21" t="s">
        <v>132075</v>
      </c>
      <c r="E11860" s="21" t="s">
        <v>132076</v>
      </c>
      <c r="F11860" s="21" t="s">
        <v>101694</v>
      </c>
      <c r="G11860" s="22">
        <v>10</v>
      </c>
      <c r="H11860" s="22">
        <v>0</v>
      </c>
      <c r="I11860" s="22">
        <v>0</v>
      </c>
      <c r="J11860" s="21" t="s">
        <v>132077</v>
      </c>
    </row>
    <row r="11861" spans="1:10" ht="44" customHeight="1">
      <c r="A11861" s="19" t="s">
        <v>132079</v>
      </c>
      <c r="B11861" s="24">
        <v>31</v>
      </c>
      <c r="C11861" s="22">
        <v>16</v>
      </c>
      <c r="D11861" s="21" t="s">
        <v>132080</v>
      </c>
      <c r="E11861" s="21" t="s">
        <v>132081</v>
      </c>
      <c r="F11861" s="21" t="s">
        <v>101533</v>
      </c>
      <c r="G11861" s="22">
        <v>1</v>
      </c>
      <c r="H11861" s="22">
        <v>11</v>
      </c>
      <c r="I11861" s="22">
        <v>12</v>
      </c>
      <c r="J11861" s="21" t="s">
        <v>132082</v>
      </c>
    </row>
    <row r="11862" spans="1:10" ht="44" customHeight="1">
      <c r="A11862" s="19" t="s">
        <v>132083</v>
      </c>
      <c r="B11862" s="24">
        <v>32</v>
      </c>
      <c r="C11862" s="22">
        <v>15</v>
      </c>
      <c r="D11862" s="21" t="s">
        <v>132084</v>
      </c>
      <c r="E11862" s="21" t="s">
        <v>132085</v>
      </c>
      <c r="F11862" s="21" t="s">
        <v>101694</v>
      </c>
      <c r="G11862" s="22">
        <v>2</v>
      </c>
      <c r="H11862" s="22">
        <v>9</v>
      </c>
      <c r="I11862" s="22">
        <v>12</v>
      </c>
      <c r="J11862" s="21" t="s">
        <v>132086</v>
      </c>
    </row>
    <row r="11863" spans="1:10" ht="32" customHeight="1">
      <c r="A11863" s="19" t="s">
        <v>132087</v>
      </c>
      <c r="B11863" s="24">
        <v>41</v>
      </c>
      <c r="C11863" s="22">
        <v>15</v>
      </c>
      <c r="D11863" s="21" t="s">
        <v>132088</v>
      </c>
      <c r="E11863" s="21" t="s">
        <v>132089</v>
      </c>
      <c r="F11863" s="21" t="s">
        <v>14739</v>
      </c>
      <c r="G11863" s="22">
        <v>10</v>
      </c>
      <c r="H11863" s="22">
        <v>0</v>
      </c>
      <c r="I11863" s="22">
        <v>0</v>
      </c>
      <c r="J11863" s="21" t="s">
        <v>132090</v>
      </c>
    </row>
    <row r="11864" spans="1:10" ht="32" customHeight="1">
      <c r="A11864" s="19" t="s">
        <v>132091</v>
      </c>
      <c r="B11864" s="24">
        <v>24</v>
      </c>
      <c r="C11864" s="22">
        <v>15</v>
      </c>
      <c r="D11864" s="21" t="s">
        <v>109026</v>
      </c>
      <c r="E11864" s="21" t="s">
        <v>109027</v>
      </c>
      <c r="F11864" s="21" t="s">
        <v>14739</v>
      </c>
      <c r="G11864" s="22">
        <v>10</v>
      </c>
      <c r="H11864" s="22">
        <v>0</v>
      </c>
      <c r="I11864" s="22">
        <v>0</v>
      </c>
      <c r="J11864" s="21" t="s">
        <v>109028</v>
      </c>
    </row>
    <row r="11865" spans="1:10" ht="32" customHeight="1">
      <c r="A11865" s="19" t="s">
        <v>132092</v>
      </c>
      <c r="B11865" s="24">
        <v>15</v>
      </c>
      <c r="C11865" s="22">
        <v>17</v>
      </c>
      <c r="D11865" s="21" t="s">
        <v>132093</v>
      </c>
      <c r="E11865" s="21" t="s">
        <v>132094</v>
      </c>
      <c r="F11865" s="21" t="s">
        <v>14743</v>
      </c>
      <c r="G11865" s="22">
        <v>2</v>
      </c>
      <c r="H11865" s="22">
        <v>11</v>
      </c>
      <c r="I11865" s="22">
        <v>17</v>
      </c>
      <c r="J11865" s="21" t="s">
        <v>132095</v>
      </c>
    </row>
    <row r="11866" spans="1:10" ht="32" customHeight="1">
      <c r="A11866" s="19" t="s">
        <v>132096</v>
      </c>
      <c r="B11866" s="24">
        <v>26</v>
      </c>
      <c r="C11866" s="22">
        <v>31</v>
      </c>
      <c r="D11866" s="21" t="s">
        <v>123047</v>
      </c>
      <c r="E11866" s="21" t="s">
        <v>123048</v>
      </c>
      <c r="F11866" s="21" t="s">
        <v>102356</v>
      </c>
      <c r="G11866" s="22">
        <v>8</v>
      </c>
      <c r="H11866" s="22">
        <v>19</v>
      </c>
      <c r="I11866" s="22">
        <v>30</v>
      </c>
      <c r="J11866" s="21" t="s">
        <v>132097</v>
      </c>
    </row>
    <row r="11867" spans="1:10" ht="32" customHeight="1">
      <c r="A11867" s="19" t="s">
        <v>132098</v>
      </c>
      <c r="B11867" s="24">
        <v>25</v>
      </c>
      <c r="C11867" s="22">
        <v>15</v>
      </c>
      <c r="D11867" s="21" t="s">
        <v>101669</v>
      </c>
      <c r="E11867" s="21" t="s">
        <v>101670</v>
      </c>
      <c r="F11867" s="21" t="s">
        <v>101528</v>
      </c>
      <c r="G11867" s="22">
        <v>10</v>
      </c>
      <c r="H11867" s="22">
        <v>0</v>
      </c>
      <c r="I11867" s="22">
        <v>0</v>
      </c>
      <c r="J11867" s="21" t="s">
        <v>101671</v>
      </c>
    </row>
    <row r="11868" spans="1:10" ht="32" customHeight="1">
      <c r="A11868" s="19" t="s">
        <v>132099</v>
      </c>
      <c r="B11868" s="24">
        <v>30</v>
      </c>
      <c r="C11868" s="22">
        <v>36</v>
      </c>
      <c r="D11868" s="21" t="s">
        <v>113232</v>
      </c>
      <c r="E11868" s="21" t="s">
        <v>113233</v>
      </c>
      <c r="F11868" s="21" t="s">
        <v>106390</v>
      </c>
      <c r="G11868" s="22">
        <v>6</v>
      </c>
      <c r="H11868" s="22">
        <v>26</v>
      </c>
      <c r="I11868" s="22">
        <v>56</v>
      </c>
      <c r="J11868" s="21" t="s">
        <v>132100</v>
      </c>
    </row>
    <row r="11869" spans="1:10" ht="32" customHeight="1">
      <c r="A11869" s="19" t="s">
        <v>132101</v>
      </c>
      <c r="B11869" s="24">
        <v>15</v>
      </c>
      <c r="C11869" s="22">
        <v>17</v>
      </c>
      <c r="D11869" s="21" t="s">
        <v>105160</v>
      </c>
      <c r="E11869" s="21" t="s">
        <v>105161</v>
      </c>
      <c r="F11869" s="21" t="s">
        <v>14743</v>
      </c>
      <c r="G11869" s="22">
        <v>2</v>
      </c>
      <c r="H11869" s="22">
        <v>11</v>
      </c>
      <c r="I11869" s="22">
        <v>19</v>
      </c>
      <c r="J11869" s="21" t="s">
        <v>132102</v>
      </c>
    </row>
    <row r="11870" spans="1:10" ht="32" customHeight="1">
      <c r="A11870" s="19" t="s">
        <v>132103</v>
      </c>
      <c r="B11870" s="24">
        <v>15</v>
      </c>
      <c r="C11870" s="22">
        <v>17</v>
      </c>
      <c r="D11870" s="21" t="s">
        <v>105160</v>
      </c>
      <c r="E11870" s="21" t="s">
        <v>105161</v>
      </c>
      <c r="F11870" s="21" t="s">
        <v>14743</v>
      </c>
      <c r="G11870" s="22">
        <v>2</v>
      </c>
      <c r="H11870" s="22">
        <v>11</v>
      </c>
      <c r="I11870" s="22">
        <v>19</v>
      </c>
      <c r="J11870" s="21" t="s">
        <v>132102</v>
      </c>
    </row>
    <row r="11871" spans="1:10" ht="32" customHeight="1">
      <c r="A11871" s="19" t="s">
        <v>132104</v>
      </c>
      <c r="B11871" s="24">
        <v>28</v>
      </c>
      <c r="C11871" s="22">
        <v>15</v>
      </c>
      <c r="D11871" s="21" t="s">
        <v>107109</v>
      </c>
      <c r="E11871" s="21" t="s">
        <v>107110</v>
      </c>
      <c r="F11871" s="21" t="s">
        <v>101554</v>
      </c>
      <c r="G11871" s="22">
        <v>10</v>
      </c>
      <c r="H11871" s="22">
        <v>0</v>
      </c>
      <c r="I11871" s="22">
        <v>0</v>
      </c>
      <c r="J11871" s="21" t="s">
        <v>123165</v>
      </c>
    </row>
    <row r="11872" spans="1:10" ht="32" customHeight="1">
      <c r="A11872" s="19" t="s">
        <v>132105</v>
      </c>
      <c r="B11872" s="24">
        <v>20</v>
      </c>
      <c r="C11872" s="22">
        <v>15</v>
      </c>
      <c r="D11872" s="21" t="s">
        <v>101828</v>
      </c>
      <c r="E11872" s="21" t="s">
        <v>101829</v>
      </c>
      <c r="F11872" s="21" t="s">
        <v>101694</v>
      </c>
      <c r="G11872" s="22">
        <v>10</v>
      </c>
      <c r="H11872" s="22">
        <v>0</v>
      </c>
      <c r="I11872" s="22">
        <v>0</v>
      </c>
      <c r="J11872" s="21" t="s">
        <v>132106</v>
      </c>
    </row>
    <row r="11873" spans="1:10" ht="32" customHeight="1">
      <c r="A11873" s="19" t="s">
        <v>132107</v>
      </c>
      <c r="B11873" s="24">
        <v>14</v>
      </c>
      <c r="C11873" s="22">
        <v>16</v>
      </c>
      <c r="D11873" s="21" t="s">
        <v>103314</v>
      </c>
      <c r="E11873" s="21" t="s">
        <v>103315</v>
      </c>
      <c r="F11873" s="21" t="s">
        <v>101533</v>
      </c>
      <c r="G11873" s="22">
        <v>2</v>
      </c>
      <c r="H11873" s="22">
        <v>10</v>
      </c>
      <c r="I11873" s="22">
        <v>15</v>
      </c>
      <c r="J11873" s="21" t="s">
        <v>132108</v>
      </c>
    </row>
    <row r="11874" spans="1:10" ht="32" customHeight="1">
      <c r="A11874" s="19" t="s">
        <v>132109</v>
      </c>
      <c r="B11874" s="24">
        <v>30</v>
      </c>
      <c r="C11874" s="22">
        <v>15</v>
      </c>
      <c r="D11874" s="21" t="s">
        <v>101663</v>
      </c>
      <c r="E11874" s="21" t="s">
        <v>101664</v>
      </c>
      <c r="F11874" s="21" t="s">
        <v>101628</v>
      </c>
      <c r="G11874" s="22">
        <v>1</v>
      </c>
      <c r="H11874" s="22">
        <v>10</v>
      </c>
      <c r="I11874" s="22">
        <v>19</v>
      </c>
      <c r="J11874" s="21" t="s">
        <v>132110</v>
      </c>
    </row>
    <row r="11875" spans="1:10" ht="32" customHeight="1">
      <c r="A11875" s="19" t="s">
        <v>132111</v>
      </c>
      <c r="B11875" s="24">
        <v>34</v>
      </c>
      <c r="C11875" s="22">
        <v>36</v>
      </c>
      <c r="D11875" s="21" t="s">
        <v>132112</v>
      </c>
      <c r="E11875" s="21" t="s">
        <v>132113</v>
      </c>
      <c r="F11875" s="21" t="s">
        <v>102015</v>
      </c>
      <c r="G11875" s="22">
        <v>2</v>
      </c>
      <c r="H11875" s="22">
        <v>10</v>
      </c>
      <c r="I11875" s="22">
        <v>14</v>
      </c>
      <c r="J11875" s="21" t="s">
        <v>132114</v>
      </c>
    </row>
    <row r="11876" spans="1:10" ht="32" customHeight="1">
      <c r="A11876" s="19" t="s">
        <v>132115</v>
      </c>
      <c r="B11876" s="24">
        <v>28</v>
      </c>
      <c r="C11876" s="22">
        <v>34</v>
      </c>
      <c r="D11876" s="21" t="s">
        <v>108509</v>
      </c>
      <c r="E11876" s="21" t="s">
        <v>108510</v>
      </c>
      <c r="F11876" s="21" t="s">
        <v>105798</v>
      </c>
      <c r="G11876" s="22">
        <v>9</v>
      </c>
      <c r="H11876" s="22">
        <v>21</v>
      </c>
      <c r="I11876" s="22">
        <v>25</v>
      </c>
      <c r="J11876" s="21" t="s">
        <v>132116</v>
      </c>
    </row>
    <row r="11877" spans="1:10" ht="32" customHeight="1">
      <c r="A11877" s="19" t="s">
        <v>132117</v>
      </c>
      <c r="B11877" s="24">
        <v>26</v>
      </c>
      <c r="C11877" s="22">
        <v>15</v>
      </c>
      <c r="D11877" s="21" t="s">
        <v>132118</v>
      </c>
      <c r="E11877" s="21" t="s">
        <v>132119</v>
      </c>
      <c r="F11877" s="21" t="s">
        <v>101528</v>
      </c>
      <c r="G11877" s="22">
        <v>10</v>
      </c>
      <c r="H11877" s="22">
        <v>0</v>
      </c>
      <c r="I11877" s="22">
        <v>0</v>
      </c>
      <c r="J11877" s="21" t="s">
        <v>132120</v>
      </c>
    </row>
    <row r="11878" spans="1:10" ht="32" customHeight="1">
      <c r="A11878" s="19" t="s">
        <v>132121</v>
      </c>
      <c r="B11878" s="24">
        <v>27</v>
      </c>
      <c r="C11878" s="22">
        <v>15</v>
      </c>
      <c r="D11878" s="21" t="s">
        <v>107771</v>
      </c>
      <c r="E11878" s="21" t="s">
        <v>107772</v>
      </c>
      <c r="F11878" s="21" t="s">
        <v>101694</v>
      </c>
      <c r="G11878" s="22">
        <v>10</v>
      </c>
      <c r="H11878" s="22">
        <v>0</v>
      </c>
      <c r="I11878" s="22">
        <v>0</v>
      </c>
      <c r="J11878" s="21" t="s">
        <v>132122</v>
      </c>
    </row>
    <row r="11879" spans="1:10" ht="32" customHeight="1">
      <c r="A11879" s="19" t="s">
        <v>132123</v>
      </c>
      <c r="B11879" s="24">
        <v>15</v>
      </c>
      <c r="C11879" s="22">
        <v>17</v>
      </c>
      <c r="D11879" s="21" t="s">
        <v>101536</v>
      </c>
      <c r="E11879" s="21" t="s">
        <v>101537</v>
      </c>
      <c r="F11879" s="21" t="s">
        <v>14743</v>
      </c>
      <c r="G11879" s="22">
        <v>2</v>
      </c>
      <c r="H11879" s="22">
        <v>11</v>
      </c>
      <c r="I11879" s="22">
        <v>20</v>
      </c>
      <c r="J11879" s="21" t="s">
        <v>132124</v>
      </c>
    </row>
    <row r="11880" spans="1:10" ht="44" customHeight="1">
      <c r="A11880" s="19" t="s">
        <v>132125</v>
      </c>
      <c r="B11880" s="24">
        <v>41</v>
      </c>
      <c r="C11880" s="22">
        <v>15</v>
      </c>
      <c r="D11880" s="21" t="s">
        <v>132126</v>
      </c>
      <c r="E11880" s="21" t="s">
        <v>132127</v>
      </c>
      <c r="F11880" s="21" t="s">
        <v>14739</v>
      </c>
      <c r="G11880" s="22">
        <v>10</v>
      </c>
      <c r="H11880" s="22">
        <v>0</v>
      </c>
      <c r="I11880" s="22">
        <v>0</v>
      </c>
      <c r="J11880" s="21" t="s">
        <v>132128</v>
      </c>
    </row>
    <row r="11881" spans="1:10" ht="44" customHeight="1">
      <c r="A11881" s="19" t="s">
        <v>132129</v>
      </c>
      <c r="B11881" s="24">
        <v>47</v>
      </c>
      <c r="C11881" s="22">
        <v>15</v>
      </c>
      <c r="D11881" s="21" t="s">
        <v>127787</v>
      </c>
      <c r="E11881" s="21" t="s">
        <v>127788</v>
      </c>
      <c r="F11881" s="21" t="s">
        <v>101554</v>
      </c>
      <c r="G11881" s="22">
        <v>10</v>
      </c>
      <c r="H11881" s="22">
        <v>0</v>
      </c>
      <c r="I11881" s="22">
        <v>0</v>
      </c>
      <c r="J11881" s="21" t="s">
        <v>132130</v>
      </c>
    </row>
    <row r="11882" spans="1:10" ht="20" customHeight="1">
      <c r="A11882" s="27">
        <v>-999</v>
      </c>
      <c r="B11882" s="24">
        <v>-999</v>
      </c>
      <c r="C11882" s="22">
        <v>-999</v>
      </c>
      <c r="D11882" s="22">
        <v>-999</v>
      </c>
      <c r="E11882" s="22">
        <v>-999</v>
      </c>
      <c r="F11882" s="22">
        <v>-999</v>
      </c>
      <c r="G11882" s="22">
        <v>-999</v>
      </c>
      <c r="H11882" s="22">
        <v>-999</v>
      </c>
      <c r="I11882" s="22">
        <v>-999</v>
      </c>
      <c r="J11882" s="22">
        <v>-999</v>
      </c>
    </row>
    <row r="11883" spans="1:10" ht="20" customHeight="1">
      <c r="A11883" s="27">
        <v>-999</v>
      </c>
      <c r="B11883" s="24">
        <v>-999</v>
      </c>
      <c r="C11883" s="22">
        <v>-999</v>
      </c>
      <c r="D11883" s="22">
        <v>-999</v>
      </c>
      <c r="E11883" s="22">
        <v>-999</v>
      </c>
      <c r="F11883" s="22">
        <v>-999</v>
      </c>
      <c r="G11883" s="22">
        <v>-999</v>
      </c>
      <c r="H11883" s="22">
        <v>-999</v>
      </c>
      <c r="I11883" s="22">
        <v>-999</v>
      </c>
      <c r="J11883" s="22">
        <v>-999</v>
      </c>
    </row>
    <row r="11884" spans="1:10" ht="44" customHeight="1">
      <c r="A11884" s="19" t="s">
        <v>132131</v>
      </c>
      <c r="B11884" s="24">
        <v>12</v>
      </c>
      <c r="C11884" s="22">
        <v>15</v>
      </c>
      <c r="D11884" s="21" t="s">
        <v>113597</v>
      </c>
      <c r="E11884" s="21" t="s">
        <v>113598</v>
      </c>
      <c r="F11884" s="21" t="s">
        <v>101528</v>
      </c>
      <c r="G11884" s="22">
        <v>10</v>
      </c>
      <c r="H11884" s="22">
        <v>0</v>
      </c>
      <c r="I11884" s="22">
        <v>0</v>
      </c>
      <c r="J11884" s="21" t="s">
        <v>132132</v>
      </c>
    </row>
    <row r="11885" spans="1:10" ht="44" customHeight="1">
      <c r="A11885" s="19" t="s">
        <v>132133</v>
      </c>
      <c r="B11885" s="24">
        <v>17</v>
      </c>
      <c r="C11885" s="22">
        <v>15</v>
      </c>
      <c r="D11885" s="21" t="s">
        <v>132134</v>
      </c>
      <c r="E11885" s="21" t="s">
        <v>132135</v>
      </c>
      <c r="F11885" s="21" t="s">
        <v>14739</v>
      </c>
      <c r="G11885" s="22">
        <v>10</v>
      </c>
      <c r="H11885" s="22">
        <v>0</v>
      </c>
      <c r="I11885" s="22">
        <v>0</v>
      </c>
      <c r="J11885" s="21" t="s">
        <v>132136</v>
      </c>
    </row>
    <row r="11886" spans="1:10" ht="32" customHeight="1">
      <c r="A11886" s="19" t="s">
        <v>132137</v>
      </c>
      <c r="B11886" s="24">
        <v>13</v>
      </c>
      <c r="C11886" s="22">
        <v>15</v>
      </c>
      <c r="D11886" s="21" t="s">
        <v>132138</v>
      </c>
      <c r="E11886" s="21" t="s">
        <v>132139</v>
      </c>
      <c r="F11886" s="21" t="s">
        <v>14739</v>
      </c>
      <c r="G11886" s="22">
        <v>10</v>
      </c>
      <c r="H11886" s="22">
        <v>0</v>
      </c>
      <c r="I11886" s="22">
        <v>0</v>
      </c>
      <c r="J11886" s="21" t="s">
        <v>132140</v>
      </c>
    </row>
    <row r="11887" spans="1:10" ht="32" customHeight="1">
      <c r="A11887" s="19" t="s">
        <v>132141</v>
      </c>
      <c r="B11887" s="24">
        <v>20</v>
      </c>
      <c r="C11887" s="22">
        <v>15</v>
      </c>
      <c r="D11887" s="21" t="s">
        <v>103515</v>
      </c>
      <c r="E11887" s="21" t="s">
        <v>103516</v>
      </c>
      <c r="F11887" s="21" t="s">
        <v>101568</v>
      </c>
      <c r="G11887" s="22">
        <v>1</v>
      </c>
      <c r="H11887" s="22">
        <v>10</v>
      </c>
      <c r="I11887" s="22">
        <v>18</v>
      </c>
      <c r="J11887" s="21" t="s">
        <v>132142</v>
      </c>
    </row>
    <row r="11888" spans="1:10" ht="32" customHeight="1">
      <c r="A11888" s="19" t="s">
        <v>132143</v>
      </c>
      <c r="B11888" s="24">
        <v>24</v>
      </c>
      <c r="C11888" s="22">
        <v>15</v>
      </c>
      <c r="D11888" s="21" t="s">
        <v>107657</v>
      </c>
      <c r="E11888" s="21" t="s">
        <v>107658</v>
      </c>
      <c r="F11888" s="21" t="s">
        <v>101694</v>
      </c>
      <c r="G11888" s="22">
        <v>10</v>
      </c>
      <c r="H11888" s="22">
        <v>0</v>
      </c>
      <c r="I11888" s="22">
        <v>0</v>
      </c>
      <c r="J11888" s="21" t="s">
        <v>132144</v>
      </c>
    </row>
    <row r="11889" spans="1:10" ht="32" customHeight="1">
      <c r="A11889" s="19" t="s">
        <v>132145</v>
      </c>
      <c r="B11889" s="24">
        <v>31</v>
      </c>
      <c r="C11889" s="22">
        <v>16</v>
      </c>
      <c r="D11889" s="21" t="s">
        <v>102672</v>
      </c>
      <c r="E11889" s="21" t="s">
        <v>102673</v>
      </c>
      <c r="F11889" s="21" t="s">
        <v>102171</v>
      </c>
      <c r="G11889" s="22">
        <v>1</v>
      </c>
      <c r="H11889" s="22">
        <v>11</v>
      </c>
      <c r="I11889" s="22">
        <v>21</v>
      </c>
      <c r="J11889" s="21" t="s">
        <v>132146</v>
      </c>
    </row>
    <row r="11890" spans="1:10" ht="44" customHeight="1">
      <c r="A11890" s="19" t="s">
        <v>132147</v>
      </c>
      <c r="B11890" s="24">
        <v>22</v>
      </c>
      <c r="C11890" s="22">
        <v>29</v>
      </c>
      <c r="D11890" s="21" t="s">
        <v>132148</v>
      </c>
      <c r="E11890" s="21" t="s">
        <v>132149</v>
      </c>
      <c r="F11890" s="21" t="s">
        <v>14743</v>
      </c>
      <c r="G11890" s="22">
        <v>7</v>
      </c>
      <c r="H11890" s="22">
        <v>18</v>
      </c>
      <c r="I11890" s="22">
        <v>35</v>
      </c>
      <c r="J11890" s="21" t="s">
        <v>132150</v>
      </c>
    </row>
    <row r="11891" spans="1:10" ht="32" customHeight="1">
      <c r="A11891" s="19" t="s">
        <v>132151</v>
      </c>
      <c r="B11891" s="24">
        <v>28</v>
      </c>
      <c r="C11891" s="22">
        <v>35</v>
      </c>
      <c r="D11891" s="21" t="s">
        <v>101772</v>
      </c>
      <c r="E11891" s="21" t="s">
        <v>101773</v>
      </c>
      <c r="F11891" s="21" t="s">
        <v>101694</v>
      </c>
      <c r="G11891" s="22">
        <v>11</v>
      </c>
      <c r="H11891" s="22">
        <v>20</v>
      </c>
      <c r="I11891" s="22">
        <v>28</v>
      </c>
      <c r="J11891" s="21" t="s">
        <v>106056</v>
      </c>
    </row>
    <row r="11892" spans="1:10" ht="32" customHeight="1">
      <c r="A11892" s="19" t="s">
        <v>132152</v>
      </c>
      <c r="B11892" s="24">
        <v>51</v>
      </c>
      <c r="C11892" s="22">
        <v>15</v>
      </c>
      <c r="D11892" s="21" t="s">
        <v>117697</v>
      </c>
      <c r="E11892" s="21" t="s">
        <v>117698</v>
      </c>
      <c r="F11892" s="21" t="s">
        <v>14739</v>
      </c>
      <c r="G11892" s="22">
        <v>10</v>
      </c>
      <c r="H11892" s="22">
        <v>0</v>
      </c>
      <c r="I11892" s="22">
        <v>0</v>
      </c>
      <c r="J11892" s="21" t="s">
        <v>132153</v>
      </c>
    </row>
    <row r="11893" spans="1:10" ht="44" customHeight="1">
      <c r="A11893" s="19" t="s">
        <v>132154</v>
      </c>
      <c r="B11893" s="24">
        <v>24</v>
      </c>
      <c r="C11893" s="22">
        <v>15</v>
      </c>
      <c r="D11893" s="21" t="s">
        <v>107574</v>
      </c>
      <c r="E11893" s="21" t="s">
        <v>107575</v>
      </c>
      <c r="F11893" s="21" t="s">
        <v>101554</v>
      </c>
      <c r="G11893" s="22">
        <v>10</v>
      </c>
      <c r="H11893" s="22">
        <v>0</v>
      </c>
      <c r="I11893" s="22">
        <v>0</v>
      </c>
      <c r="J11893" s="21" t="s">
        <v>114898</v>
      </c>
    </row>
    <row r="11894" spans="1:10" ht="44" customHeight="1">
      <c r="A11894" s="19" t="s">
        <v>132155</v>
      </c>
      <c r="B11894" s="24">
        <v>47</v>
      </c>
      <c r="C11894" s="22">
        <v>17</v>
      </c>
      <c r="D11894" s="21" t="s">
        <v>110413</v>
      </c>
      <c r="E11894" s="21" t="s">
        <v>110414</v>
      </c>
      <c r="F11894" s="21" t="s">
        <v>101710</v>
      </c>
      <c r="G11894" s="22">
        <v>3</v>
      </c>
      <c r="H11894" s="22">
        <v>10</v>
      </c>
      <c r="I11894" s="22">
        <v>21</v>
      </c>
      <c r="J11894" s="21" t="s">
        <v>132156</v>
      </c>
    </row>
    <row r="11895" spans="1:10" ht="44" customHeight="1">
      <c r="A11895" s="19" t="s">
        <v>132157</v>
      </c>
      <c r="B11895" s="24">
        <v>24</v>
      </c>
      <c r="C11895" s="22">
        <v>27</v>
      </c>
      <c r="D11895" s="21" t="s">
        <v>127841</v>
      </c>
      <c r="E11895" s="21" t="s">
        <v>127842</v>
      </c>
      <c r="F11895" s="21" t="s">
        <v>101850</v>
      </c>
      <c r="G11895" s="22">
        <v>7</v>
      </c>
      <c r="H11895" s="22">
        <v>10</v>
      </c>
      <c r="I11895" s="22">
        <v>17</v>
      </c>
      <c r="J11895" s="21" t="s">
        <v>132158</v>
      </c>
    </row>
    <row r="11896" spans="1:10" ht="44" customHeight="1">
      <c r="A11896" s="19" t="s">
        <v>132159</v>
      </c>
      <c r="B11896" s="24">
        <v>30</v>
      </c>
      <c r="C11896" s="22">
        <v>15</v>
      </c>
      <c r="D11896" s="21" t="s">
        <v>130850</v>
      </c>
      <c r="E11896" s="21" t="s">
        <v>130851</v>
      </c>
      <c r="F11896" s="21" t="s">
        <v>101694</v>
      </c>
      <c r="G11896" s="22">
        <v>10</v>
      </c>
      <c r="H11896" s="22">
        <v>0</v>
      </c>
      <c r="I11896" s="22">
        <v>0</v>
      </c>
      <c r="J11896" s="21" t="s">
        <v>132160</v>
      </c>
    </row>
    <row r="11897" spans="1:10" ht="32" customHeight="1">
      <c r="A11897" s="19" t="s">
        <v>132161</v>
      </c>
      <c r="B11897" s="24">
        <v>21</v>
      </c>
      <c r="C11897" s="22">
        <v>15</v>
      </c>
      <c r="D11897" s="21" t="s">
        <v>132162</v>
      </c>
      <c r="E11897" s="21" t="s">
        <v>132163</v>
      </c>
      <c r="F11897" s="21" t="s">
        <v>101563</v>
      </c>
      <c r="G11897" s="22">
        <v>10</v>
      </c>
      <c r="H11897" s="22">
        <v>0</v>
      </c>
      <c r="I11897" s="22">
        <v>0</v>
      </c>
      <c r="J11897" s="21" t="s">
        <v>132164</v>
      </c>
    </row>
    <row r="11898" spans="1:10" ht="32" customHeight="1">
      <c r="A11898" s="19" t="s">
        <v>132165</v>
      </c>
      <c r="B11898" s="24">
        <v>17</v>
      </c>
      <c r="C11898" s="22">
        <v>15</v>
      </c>
      <c r="D11898" s="21" t="s">
        <v>115130</v>
      </c>
      <c r="E11898" s="21" t="s">
        <v>115131</v>
      </c>
      <c r="F11898" s="21" t="s">
        <v>101568</v>
      </c>
      <c r="G11898" s="22">
        <v>1</v>
      </c>
      <c r="H11898" s="22">
        <v>9</v>
      </c>
      <c r="I11898" s="22">
        <v>16</v>
      </c>
      <c r="J11898" s="21" t="s">
        <v>132166</v>
      </c>
    </row>
    <row r="11899" spans="1:10" ht="32" customHeight="1">
      <c r="A11899" s="19" t="s">
        <v>132167</v>
      </c>
      <c r="B11899" s="24">
        <v>50</v>
      </c>
      <c r="C11899" s="22">
        <v>15</v>
      </c>
      <c r="D11899" s="21" t="s">
        <v>116764</v>
      </c>
      <c r="E11899" s="21" t="s">
        <v>116765</v>
      </c>
      <c r="F11899" s="21" t="s">
        <v>14739</v>
      </c>
      <c r="G11899" s="22">
        <v>10</v>
      </c>
      <c r="H11899" s="22">
        <v>0</v>
      </c>
      <c r="I11899" s="22">
        <v>0</v>
      </c>
      <c r="J11899" s="21" t="s">
        <v>116766</v>
      </c>
    </row>
    <row r="11900" spans="1:10" ht="32" customHeight="1">
      <c r="A11900" s="19" t="s">
        <v>132168</v>
      </c>
      <c r="B11900" s="24">
        <v>13</v>
      </c>
      <c r="C11900" s="22">
        <v>15</v>
      </c>
      <c r="D11900" s="21" t="s">
        <v>109950</v>
      </c>
      <c r="E11900" s="21" t="s">
        <v>109951</v>
      </c>
      <c r="F11900" s="21" t="s">
        <v>101522</v>
      </c>
      <c r="G11900" s="22">
        <v>10</v>
      </c>
      <c r="H11900" s="22">
        <v>0</v>
      </c>
      <c r="I11900" s="22">
        <v>0</v>
      </c>
      <c r="J11900" s="21" t="s">
        <v>132169</v>
      </c>
    </row>
    <row r="11901" spans="1:10" ht="44" customHeight="1">
      <c r="A11901" s="19" t="s">
        <v>132170</v>
      </c>
      <c r="B11901" s="24">
        <v>15</v>
      </c>
      <c r="C11901" s="22">
        <v>27</v>
      </c>
      <c r="D11901" s="21" t="s">
        <v>103014</v>
      </c>
      <c r="E11901" s="21" t="s">
        <v>103015</v>
      </c>
      <c r="F11901" s="21" t="s">
        <v>101533</v>
      </c>
      <c r="G11901" s="22">
        <v>12</v>
      </c>
      <c r="H11901" s="22">
        <v>11</v>
      </c>
      <c r="I11901" s="22">
        <v>19</v>
      </c>
      <c r="J11901" s="21" t="s">
        <v>132171</v>
      </c>
    </row>
    <row r="11902" spans="1:10" ht="44" customHeight="1">
      <c r="A11902" s="19" t="s">
        <v>132172</v>
      </c>
      <c r="B11902" s="24">
        <v>29</v>
      </c>
      <c r="C11902" s="22">
        <v>17</v>
      </c>
      <c r="D11902" s="21" t="s">
        <v>127260</v>
      </c>
      <c r="E11902" s="21" t="s">
        <v>127261</v>
      </c>
      <c r="F11902" s="21" t="s">
        <v>101710</v>
      </c>
      <c r="G11902" s="22">
        <v>1</v>
      </c>
      <c r="H11902" s="22">
        <v>12</v>
      </c>
      <c r="I11902" s="22">
        <v>22</v>
      </c>
      <c r="J11902" s="21" t="s">
        <v>132173</v>
      </c>
    </row>
    <row r="11903" spans="1:10" ht="44" customHeight="1">
      <c r="A11903" s="19" t="s">
        <v>132174</v>
      </c>
      <c r="B11903" s="24">
        <v>29</v>
      </c>
      <c r="C11903" s="22">
        <v>17</v>
      </c>
      <c r="D11903" s="21" t="s">
        <v>127260</v>
      </c>
      <c r="E11903" s="21" t="s">
        <v>127261</v>
      </c>
      <c r="F11903" s="21" t="s">
        <v>101710</v>
      </c>
      <c r="G11903" s="22">
        <v>1</v>
      </c>
      <c r="H11903" s="22">
        <v>12</v>
      </c>
      <c r="I11903" s="22">
        <v>22</v>
      </c>
      <c r="J11903" s="21" t="s">
        <v>132173</v>
      </c>
    </row>
    <row r="11904" spans="1:10" ht="32" customHeight="1">
      <c r="A11904" s="19" t="s">
        <v>132175</v>
      </c>
      <c r="B11904" s="24">
        <v>13</v>
      </c>
      <c r="C11904" s="22">
        <v>15</v>
      </c>
      <c r="D11904" s="21" t="s">
        <v>122005</v>
      </c>
      <c r="E11904" s="21" t="s">
        <v>122006</v>
      </c>
      <c r="F11904" s="21" t="s">
        <v>14739</v>
      </c>
      <c r="G11904" s="22">
        <v>10</v>
      </c>
      <c r="H11904" s="22">
        <v>0</v>
      </c>
      <c r="I11904" s="22">
        <v>0</v>
      </c>
      <c r="J11904" s="21" t="s">
        <v>132176</v>
      </c>
    </row>
    <row r="11905" spans="1:10" ht="44" customHeight="1">
      <c r="A11905" s="19" t="s">
        <v>132177</v>
      </c>
      <c r="B11905" s="24">
        <v>29</v>
      </c>
      <c r="C11905" s="22">
        <v>31</v>
      </c>
      <c r="D11905" s="21" t="s">
        <v>106145</v>
      </c>
      <c r="E11905" s="21" t="s">
        <v>106146</v>
      </c>
      <c r="F11905" s="21" t="s">
        <v>102356</v>
      </c>
      <c r="G11905" s="22">
        <v>2</v>
      </c>
      <c r="H11905" s="22">
        <v>10</v>
      </c>
      <c r="I11905" s="22">
        <v>18</v>
      </c>
      <c r="J11905" s="21" t="s">
        <v>132178</v>
      </c>
    </row>
    <row r="11906" spans="1:10" ht="32" customHeight="1">
      <c r="A11906" s="19" t="s">
        <v>132179</v>
      </c>
      <c r="B11906" s="24">
        <v>19</v>
      </c>
      <c r="C11906" s="22">
        <v>15</v>
      </c>
      <c r="D11906" s="21" t="s">
        <v>113474</v>
      </c>
      <c r="E11906" s="21" t="s">
        <v>113475</v>
      </c>
      <c r="F11906" s="21" t="s">
        <v>101694</v>
      </c>
      <c r="G11906" s="22">
        <v>10</v>
      </c>
      <c r="H11906" s="22">
        <v>0</v>
      </c>
      <c r="I11906" s="22">
        <v>0</v>
      </c>
      <c r="J11906" s="21" t="s">
        <v>132180</v>
      </c>
    </row>
    <row r="11907" spans="1:10" ht="32" customHeight="1">
      <c r="A11907" s="19" t="s">
        <v>132181</v>
      </c>
      <c r="B11907" s="24">
        <v>25</v>
      </c>
      <c r="C11907" s="22">
        <v>15</v>
      </c>
      <c r="D11907" s="21" t="s">
        <v>115550</v>
      </c>
      <c r="E11907" s="21" t="s">
        <v>115551</v>
      </c>
      <c r="F11907" s="21" t="s">
        <v>14739</v>
      </c>
      <c r="G11907" s="22">
        <v>10</v>
      </c>
      <c r="H11907" s="22">
        <v>0</v>
      </c>
      <c r="I11907" s="22">
        <v>0</v>
      </c>
      <c r="J11907" s="21" t="s">
        <v>115552</v>
      </c>
    </row>
    <row r="11908" spans="1:10" ht="32" customHeight="1">
      <c r="A11908" s="19" t="s">
        <v>132182</v>
      </c>
      <c r="B11908" s="24">
        <v>27</v>
      </c>
      <c r="C11908" s="22">
        <v>15</v>
      </c>
      <c r="D11908" s="21" t="s">
        <v>114392</v>
      </c>
      <c r="E11908" s="21" t="s">
        <v>114393</v>
      </c>
      <c r="F11908" s="21" t="s">
        <v>101563</v>
      </c>
      <c r="G11908" s="22">
        <v>10</v>
      </c>
      <c r="H11908" s="22">
        <v>0</v>
      </c>
      <c r="I11908" s="22">
        <v>0</v>
      </c>
      <c r="J11908" s="21" t="s">
        <v>120151</v>
      </c>
    </row>
    <row r="11909" spans="1:10" ht="32" customHeight="1">
      <c r="A11909" s="19" t="s">
        <v>132183</v>
      </c>
      <c r="B11909" s="24">
        <v>25</v>
      </c>
      <c r="C11909" s="22">
        <v>20</v>
      </c>
      <c r="D11909" s="21" t="s">
        <v>132184</v>
      </c>
      <c r="E11909" s="21" t="s">
        <v>132185</v>
      </c>
      <c r="F11909" s="21" t="s">
        <v>101543</v>
      </c>
      <c r="G11909" s="22">
        <v>3</v>
      </c>
      <c r="H11909" s="22">
        <v>13</v>
      </c>
      <c r="I11909" s="22">
        <v>22</v>
      </c>
      <c r="J11909" s="21" t="s">
        <v>132186</v>
      </c>
    </row>
    <row r="11910" spans="1:10" ht="44" customHeight="1">
      <c r="A11910" s="19" t="s">
        <v>132187</v>
      </c>
      <c r="B11910" s="24">
        <v>42</v>
      </c>
      <c r="C11910" s="22">
        <v>28</v>
      </c>
      <c r="D11910" s="21" t="s">
        <v>106926</v>
      </c>
      <c r="E11910" s="21" t="s">
        <v>106927</v>
      </c>
      <c r="F11910" s="21" t="s">
        <v>105051</v>
      </c>
      <c r="G11910" s="22">
        <v>12</v>
      </c>
      <c r="H11910" s="22">
        <v>12</v>
      </c>
      <c r="I11910" s="22">
        <v>18</v>
      </c>
      <c r="J11910" s="21" t="s">
        <v>132188</v>
      </c>
    </row>
    <row r="11911" spans="1:10" ht="44" customHeight="1">
      <c r="A11911" s="19" t="s">
        <v>132189</v>
      </c>
      <c r="B11911" s="24">
        <v>42</v>
      </c>
      <c r="C11911" s="22">
        <v>28</v>
      </c>
      <c r="D11911" s="21" t="s">
        <v>106926</v>
      </c>
      <c r="E11911" s="21" t="s">
        <v>106927</v>
      </c>
      <c r="F11911" s="21" t="s">
        <v>105051</v>
      </c>
      <c r="G11911" s="22">
        <v>12</v>
      </c>
      <c r="H11911" s="22">
        <v>12</v>
      </c>
      <c r="I11911" s="22">
        <v>18</v>
      </c>
      <c r="J11911" s="21" t="s">
        <v>132188</v>
      </c>
    </row>
    <row r="11912" spans="1:10" ht="44" customHeight="1">
      <c r="A11912" s="19" t="s">
        <v>132190</v>
      </c>
      <c r="B11912" s="24">
        <v>36</v>
      </c>
      <c r="C11912" s="22">
        <v>28</v>
      </c>
      <c r="D11912" s="21" t="s">
        <v>113710</v>
      </c>
      <c r="E11912" s="21" t="s">
        <v>113711</v>
      </c>
      <c r="F11912" s="21" t="s">
        <v>110849</v>
      </c>
      <c r="G11912" s="22">
        <v>1</v>
      </c>
      <c r="H11912" s="22">
        <v>23</v>
      </c>
      <c r="I11912" s="22">
        <v>44</v>
      </c>
      <c r="J11912" s="21" t="s">
        <v>132191</v>
      </c>
    </row>
    <row r="11913" spans="1:10" ht="44" customHeight="1">
      <c r="A11913" s="19" t="s">
        <v>132192</v>
      </c>
      <c r="B11913" s="24">
        <v>36</v>
      </c>
      <c r="C11913" s="22">
        <v>28</v>
      </c>
      <c r="D11913" s="21" t="s">
        <v>113710</v>
      </c>
      <c r="E11913" s="21" t="s">
        <v>113711</v>
      </c>
      <c r="F11913" s="21" t="s">
        <v>110849</v>
      </c>
      <c r="G11913" s="22">
        <v>1</v>
      </c>
      <c r="H11913" s="22">
        <v>23</v>
      </c>
      <c r="I11913" s="22">
        <v>44</v>
      </c>
      <c r="J11913" s="21" t="s">
        <v>132191</v>
      </c>
    </row>
    <row r="11914" spans="1:10" ht="32" customHeight="1">
      <c r="A11914" s="19" t="s">
        <v>132193</v>
      </c>
      <c r="B11914" s="24">
        <v>31</v>
      </c>
      <c r="C11914" s="22">
        <v>28</v>
      </c>
      <c r="D11914" s="21" t="s">
        <v>102730</v>
      </c>
      <c r="E11914" s="21" t="s">
        <v>102731</v>
      </c>
      <c r="F11914" s="21" t="s">
        <v>104397</v>
      </c>
      <c r="G11914" s="22">
        <v>7</v>
      </c>
      <c r="H11914" s="22">
        <v>17</v>
      </c>
      <c r="I11914" s="22">
        <v>29</v>
      </c>
      <c r="J11914" s="21" t="s">
        <v>132194</v>
      </c>
    </row>
    <row r="11915" spans="1:10" ht="44" customHeight="1">
      <c r="A11915" s="19" t="s">
        <v>132195</v>
      </c>
      <c r="B11915" s="24">
        <v>20</v>
      </c>
      <c r="C11915" s="22">
        <v>15</v>
      </c>
      <c r="D11915" s="21" t="s">
        <v>122376</v>
      </c>
      <c r="E11915" s="21" t="s">
        <v>122377</v>
      </c>
      <c r="F11915" s="21" t="s">
        <v>101528</v>
      </c>
      <c r="G11915" s="22">
        <v>10</v>
      </c>
      <c r="H11915" s="22">
        <v>0</v>
      </c>
      <c r="I11915" s="22">
        <v>0</v>
      </c>
      <c r="J11915" s="21" t="s">
        <v>132196</v>
      </c>
    </row>
    <row r="11916" spans="1:10" ht="44" customHeight="1">
      <c r="A11916" s="19" t="s">
        <v>132197</v>
      </c>
      <c r="B11916" s="24">
        <v>18</v>
      </c>
      <c r="C11916" s="22">
        <v>20</v>
      </c>
      <c r="D11916" s="21" t="s">
        <v>109666</v>
      </c>
      <c r="E11916" s="21" t="s">
        <v>109667</v>
      </c>
      <c r="F11916" s="21" t="s">
        <v>101623</v>
      </c>
      <c r="G11916" s="22">
        <v>2</v>
      </c>
      <c r="H11916" s="22">
        <v>14</v>
      </c>
      <c r="I11916" s="22">
        <v>21</v>
      </c>
      <c r="J11916" s="21" t="s">
        <v>132198</v>
      </c>
    </row>
    <row r="11917" spans="1:10" ht="44" customHeight="1">
      <c r="A11917" s="19" t="s">
        <v>132199</v>
      </c>
      <c r="B11917" s="24">
        <v>63</v>
      </c>
      <c r="C11917" s="22">
        <v>15</v>
      </c>
      <c r="D11917" s="21" t="s">
        <v>117357</v>
      </c>
      <c r="E11917" s="21" t="s">
        <v>117358</v>
      </c>
      <c r="F11917" s="21" t="s">
        <v>101563</v>
      </c>
      <c r="G11917" s="22">
        <v>10</v>
      </c>
      <c r="H11917" s="22">
        <v>0</v>
      </c>
      <c r="I11917" s="22">
        <v>0</v>
      </c>
      <c r="J11917" s="21" t="s">
        <v>117359</v>
      </c>
    </row>
    <row r="11918" spans="1:10" ht="44" customHeight="1">
      <c r="A11918" s="19" t="s">
        <v>132200</v>
      </c>
      <c r="B11918" s="24">
        <v>13</v>
      </c>
      <c r="C11918" s="22">
        <v>15</v>
      </c>
      <c r="D11918" s="21" t="s">
        <v>132201</v>
      </c>
      <c r="E11918" s="21" t="s">
        <v>132202</v>
      </c>
      <c r="F11918" s="21" t="s">
        <v>14739</v>
      </c>
      <c r="G11918" s="22">
        <v>10</v>
      </c>
      <c r="H11918" s="22">
        <v>0</v>
      </c>
      <c r="I11918" s="22">
        <v>0</v>
      </c>
      <c r="J11918" s="21" t="s">
        <v>132203</v>
      </c>
    </row>
    <row r="11919" spans="1:10" ht="32" customHeight="1">
      <c r="A11919" s="19" t="s">
        <v>132204</v>
      </c>
      <c r="B11919" s="24">
        <v>34</v>
      </c>
      <c r="C11919" s="22">
        <v>15</v>
      </c>
      <c r="D11919" s="21" t="s">
        <v>103644</v>
      </c>
      <c r="E11919" s="21" t="s">
        <v>103645</v>
      </c>
      <c r="F11919" s="21" t="s">
        <v>14739</v>
      </c>
      <c r="G11919" s="22">
        <v>10</v>
      </c>
      <c r="H11919" s="22">
        <v>0</v>
      </c>
      <c r="I11919" s="22">
        <v>0</v>
      </c>
      <c r="J11919" s="21" t="s">
        <v>132205</v>
      </c>
    </row>
    <row r="11920" spans="1:10" ht="32" customHeight="1">
      <c r="A11920" s="19" t="s">
        <v>132206</v>
      </c>
      <c r="B11920" s="24">
        <v>18</v>
      </c>
      <c r="C11920" s="22">
        <v>15</v>
      </c>
      <c r="D11920" s="21" t="s">
        <v>109361</v>
      </c>
      <c r="E11920" s="21" t="s">
        <v>109362</v>
      </c>
      <c r="F11920" s="21" t="s">
        <v>101563</v>
      </c>
      <c r="G11920" s="22">
        <v>10</v>
      </c>
      <c r="H11920" s="22">
        <v>0</v>
      </c>
      <c r="I11920" s="22">
        <v>0</v>
      </c>
      <c r="J11920" s="21" t="s">
        <v>132207</v>
      </c>
    </row>
    <row r="11921" spans="1:10" ht="44" customHeight="1">
      <c r="A11921" s="19" t="s">
        <v>132208</v>
      </c>
      <c r="B11921" s="24">
        <v>21</v>
      </c>
      <c r="C11921" s="22">
        <v>15</v>
      </c>
      <c r="D11921" s="21" t="s">
        <v>103406</v>
      </c>
      <c r="E11921" s="21" t="s">
        <v>103407</v>
      </c>
      <c r="F11921" s="21" t="s">
        <v>101528</v>
      </c>
      <c r="G11921" s="22">
        <v>10</v>
      </c>
      <c r="H11921" s="22">
        <v>0</v>
      </c>
      <c r="I11921" s="22">
        <v>0</v>
      </c>
      <c r="J11921" s="21" t="s">
        <v>121569</v>
      </c>
    </row>
    <row r="11922" spans="1:10" ht="32" customHeight="1">
      <c r="A11922" s="19" t="s">
        <v>132209</v>
      </c>
      <c r="B11922" s="24">
        <v>29</v>
      </c>
      <c r="C11922" s="22">
        <v>15</v>
      </c>
      <c r="D11922" s="21" t="s">
        <v>132210</v>
      </c>
      <c r="E11922" s="21" t="s">
        <v>132211</v>
      </c>
      <c r="F11922" s="21" t="s">
        <v>101522</v>
      </c>
      <c r="G11922" s="22">
        <v>10</v>
      </c>
      <c r="H11922" s="22">
        <v>0</v>
      </c>
      <c r="I11922" s="22">
        <v>0</v>
      </c>
      <c r="J11922" s="21" t="s">
        <v>132212</v>
      </c>
    </row>
    <row r="11923" spans="1:10" ht="32" customHeight="1">
      <c r="A11923" s="19" t="s">
        <v>132213</v>
      </c>
      <c r="B11923" s="24">
        <v>22</v>
      </c>
      <c r="C11923" s="22">
        <v>16</v>
      </c>
      <c r="D11923" s="21" t="s">
        <v>102816</v>
      </c>
      <c r="E11923" s="21" t="s">
        <v>102817</v>
      </c>
      <c r="F11923" s="21" t="s">
        <v>101533</v>
      </c>
      <c r="G11923" s="22">
        <v>1</v>
      </c>
      <c r="H11923" s="22">
        <v>11</v>
      </c>
      <c r="I11923" s="22">
        <v>13</v>
      </c>
      <c r="J11923" s="21" t="s">
        <v>132214</v>
      </c>
    </row>
    <row r="11924" spans="1:10" ht="32" customHeight="1">
      <c r="A11924" s="19" t="s">
        <v>132215</v>
      </c>
      <c r="B11924" s="24">
        <v>24</v>
      </c>
      <c r="C11924" s="22">
        <v>15</v>
      </c>
      <c r="D11924" s="21" t="s">
        <v>110223</v>
      </c>
      <c r="E11924" s="21" t="s">
        <v>110224</v>
      </c>
      <c r="F11924" s="21" t="s">
        <v>101528</v>
      </c>
      <c r="G11924" s="22">
        <v>10</v>
      </c>
      <c r="H11924" s="22">
        <v>0</v>
      </c>
      <c r="I11924" s="22">
        <v>0</v>
      </c>
      <c r="J11924" s="21" t="s">
        <v>132216</v>
      </c>
    </row>
    <row r="11925" spans="1:10" ht="32" customHeight="1">
      <c r="A11925" s="19" t="s">
        <v>132217</v>
      </c>
      <c r="B11925" s="24">
        <v>62</v>
      </c>
      <c r="C11925" s="22">
        <v>19</v>
      </c>
      <c r="D11925" s="21" t="s">
        <v>126418</v>
      </c>
      <c r="E11925" s="21" t="s">
        <v>126419</v>
      </c>
      <c r="F11925" s="21" t="s">
        <v>101787</v>
      </c>
      <c r="G11925" s="22">
        <v>1</v>
      </c>
      <c r="H11925" s="22">
        <v>14</v>
      </c>
      <c r="I11925" s="22">
        <v>24</v>
      </c>
      <c r="J11925" s="21" t="s">
        <v>132218</v>
      </c>
    </row>
    <row r="11926" spans="1:10" ht="44" customHeight="1">
      <c r="A11926" s="19" t="s">
        <v>132219</v>
      </c>
      <c r="B11926" s="24">
        <v>28</v>
      </c>
      <c r="C11926" s="22">
        <v>15</v>
      </c>
      <c r="D11926" s="21" t="s">
        <v>111424</v>
      </c>
      <c r="E11926" s="21" t="s">
        <v>111425</v>
      </c>
      <c r="F11926" s="21" t="s">
        <v>101554</v>
      </c>
      <c r="G11926" s="22">
        <v>10</v>
      </c>
      <c r="H11926" s="22">
        <v>0</v>
      </c>
      <c r="I11926" s="22">
        <v>0</v>
      </c>
      <c r="J11926" s="21" t="s">
        <v>132220</v>
      </c>
    </row>
    <row r="11927" spans="1:10" ht="44" customHeight="1">
      <c r="A11927" s="19" t="s">
        <v>132221</v>
      </c>
      <c r="B11927" s="24">
        <v>34</v>
      </c>
      <c r="C11927" s="22">
        <v>16</v>
      </c>
      <c r="D11927" s="21" t="s">
        <v>109052</v>
      </c>
      <c r="E11927" s="21" t="s">
        <v>109053</v>
      </c>
      <c r="F11927" s="21" t="s">
        <v>101533</v>
      </c>
      <c r="G11927" s="22">
        <v>2</v>
      </c>
      <c r="H11927" s="22">
        <v>10</v>
      </c>
      <c r="I11927" s="22">
        <v>17</v>
      </c>
      <c r="J11927" s="21" t="s">
        <v>132222</v>
      </c>
    </row>
    <row r="11928" spans="1:10" ht="44" customHeight="1">
      <c r="A11928" s="19" t="s">
        <v>132223</v>
      </c>
      <c r="B11928" s="24">
        <v>37</v>
      </c>
      <c r="C11928" s="22">
        <v>15</v>
      </c>
      <c r="D11928" s="21" t="s">
        <v>116134</v>
      </c>
      <c r="E11928" s="21" t="s">
        <v>116135</v>
      </c>
      <c r="F11928" s="21" t="s">
        <v>101554</v>
      </c>
      <c r="G11928" s="22">
        <v>10</v>
      </c>
      <c r="H11928" s="22">
        <v>0</v>
      </c>
      <c r="I11928" s="22">
        <v>0</v>
      </c>
      <c r="J11928" s="21" t="s">
        <v>126292</v>
      </c>
    </row>
    <row r="11929" spans="1:10" ht="44" customHeight="1">
      <c r="A11929" s="19" t="s">
        <v>132224</v>
      </c>
      <c r="B11929" s="24">
        <v>13</v>
      </c>
      <c r="C11929" s="22">
        <v>27</v>
      </c>
      <c r="D11929" s="21" t="s">
        <v>115873</v>
      </c>
      <c r="E11929" s="21" t="s">
        <v>115874</v>
      </c>
      <c r="F11929" s="21" t="s">
        <v>101533</v>
      </c>
      <c r="G11929" s="22">
        <v>2</v>
      </c>
      <c r="H11929" s="22">
        <v>9</v>
      </c>
      <c r="I11929" s="22">
        <v>12</v>
      </c>
      <c r="J11929" s="21" t="s">
        <v>132225</v>
      </c>
    </row>
    <row r="11930" spans="1:10" ht="44" customHeight="1">
      <c r="A11930" s="19" t="s">
        <v>132226</v>
      </c>
      <c r="B11930" s="24">
        <v>34</v>
      </c>
      <c r="C11930" s="22">
        <v>22</v>
      </c>
      <c r="D11930" s="21" t="s">
        <v>132227</v>
      </c>
      <c r="E11930" s="21" t="s">
        <v>132228</v>
      </c>
      <c r="F11930" s="21" t="s">
        <v>102559</v>
      </c>
      <c r="G11930" s="22">
        <v>7</v>
      </c>
      <c r="H11930" s="22">
        <v>11</v>
      </c>
      <c r="I11930" s="22">
        <v>23</v>
      </c>
      <c r="J11930" s="21" t="s">
        <v>132229</v>
      </c>
    </row>
    <row r="11931" spans="1:10" ht="44" customHeight="1">
      <c r="A11931" s="19" t="s">
        <v>132230</v>
      </c>
      <c r="B11931" s="24">
        <v>43</v>
      </c>
      <c r="C11931" s="22">
        <v>27</v>
      </c>
      <c r="D11931" s="21" t="s">
        <v>108321</v>
      </c>
      <c r="E11931" s="21" t="s">
        <v>108322</v>
      </c>
      <c r="F11931" s="21" t="s">
        <v>102428</v>
      </c>
      <c r="G11931" s="22">
        <v>12</v>
      </c>
      <c r="H11931" s="22">
        <v>11</v>
      </c>
      <c r="I11931" s="22">
        <v>25</v>
      </c>
      <c r="J11931" s="21" t="s">
        <v>132231</v>
      </c>
    </row>
    <row r="11932" spans="1:10" ht="44" customHeight="1">
      <c r="A11932" s="19" t="s">
        <v>132232</v>
      </c>
      <c r="B11932" s="24">
        <v>33</v>
      </c>
      <c r="C11932" s="22">
        <v>15</v>
      </c>
      <c r="D11932" s="21" t="s">
        <v>101772</v>
      </c>
      <c r="E11932" s="21" t="s">
        <v>101773</v>
      </c>
      <c r="F11932" s="21" t="s">
        <v>101694</v>
      </c>
      <c r="G11932" s="22">
        <v>1</v>
      </c>
      <c r="H11932" s="22">
        <v>9</v>
      </c>
      <c r="I11932" s="22">
        <v>14</v>
      </c>
      <c r="J11932" s="21" t="s">
        <v>132233</v>
      </c>
    </row>
    <row r="11933" spans="1:10" ht="44" customHeight="1">
      <c r="A11933" s="19" t="s">
        <v>132234</v>
      </c>
      <c r="B11933" s="24">
        <v>21</v>
      </c>
      <c r="C11933" s="22">
        <v>15</v>
      </c>
      <c r="D11933" s="21" t="s">
        <v>132235</v>
      </c>
      <c r="E11933" s="21" t="s">
        <v>132236</v>
      </c>
      <c r="F11933" s="21" t="s">
        <v>14739</v>
      </c>
      <c r="G11933" s="22">
        <v>10</v>
      </c>
      <c r="H11933" s="22">
        <v>0</v>
      </c>
      <c r="I11933" s="22">
        <v>0</v>
      </c>
      <c r="J11933" s="21" t="s">
        <v>132237</v>
      </c>
    </row>
    <row r="11934" spans="1:10" ht="44" customHeight="1">
      <c r="A11934" s="19" t="s">
        <v>132238</v>
      </c>
      <c r="B11934" s="24">
        <v>29</v>
      </c>
      <c r="C11934" s="22">
        <v>15</v>
      </c>
      <c r="D11934" s="21" t="s">
        <v>132239</v>
      </c>
      <c r="E11934" s="21" t="s">
        <v>132240</v>
      </c>
      <c r="F11934" s="21" t="s">
        <v>101563</v>
      </c>
      <c r="G11934" s="22">
        <v>10</v>
      </c>
      <c r="H11934" s="22">
        <v>0</v>
      </c>
      <c r="I11934" s="22">
        <v>0</v>
      </c>
      <c r="J11934" s="21" t="s">
        <v>132241</v>
      </c>
    </row>
    <row r="11935" spans="1:10" ht="44" customHeight="1">
      <c r="A11935" s="19" t="s">
        <v>132242</v>
      </c>
      <c r="B11935" s="24">
        <v>29</v>
      </c>
      <c r="C11935" s="22">
        <v>15</v>
      </c>
      <c r="D11935" s="21" t="s">
        <v>132239</v>
      </c>
      <c r="E11935" s="21" t="s">
        <v>132240</v>
      </c>
      <c r="F11935" s="21" t="s">
        <v>101563</v>
      </c>
      <c r="G11935" s="22">
        <v>10</v>
      </c>
      <c r="H11935" s="22">
        <v>0</v>
      </c>
      <c r="I11935" s="22">
        <v>0</v>
      </c>
      <c r="J11935" s="21" t="s">
        <v>132241</v>
      </c>
    </row>
    <row r="11936" spans="1:10" ht="32" customHeight="1">
      <c r="A11936" s="19" t="s">
        <v>132243</v>
      </c>
      <c r="B11936" s="24">
        <v>28</v>
      </c>
      <c r="C11936" s="22">
        <v>19</v>
      </c>
      <c r="D11936" s="21" t="s">
        <v>132244</v>
      </c>
      <c r="E11936" s="21" t="s">
        <v>132245</v>
      </c>
      <c r="F11936" s="21" t="s">
        <v>102440</v>
      </c>
      <c r="G11936" s="22">
        <v>6</v>
      </c>
      <c r="H11936" s="22">
        <v>9</v>
      </c>
      <c r="I11936" s="22">
        <v>13</v>
      </c>
      <c r="J11936" s="21" t="s">
        <v>132246</v>
      </c>
    </row>
    <row r="11937" spans="1:10" ht="32" customHeight="1">
      <c r="A11937" s="19" t="s">
        <v>132247</v>
      </c>
      <c r="B11937" s="24">
        <v>43</v>
      </c>
      <c r="C11937" s="22">
        <v>15</v>
      </c>
      <c r="D11937" s="21" t="s">
        <v>132248</v>
      </c>
      <c r="E11937" s="21" t="s">
        <v>132249</v>
      </c>
      <c r="F11937" s="21" t="s">
        <v>101694</v>
      </c>
      <c r="G11937" s="22">
        <v>3</v>
      </c>
      <c r="H11937" s="22">
        <v>7</v>
      </c>
      <c r="I11937" s="22">
        <v>15</v>
      </c>
      <c r="J11937" s="21" t="s">
        <v>132250</v>
      </c>
    </row>
    <row r="11938" spans="1:10" ht="32" customHeight="1">
      <c r="A11938" s="19" t="s">
        <v>132251</v>
      </c>
      <c r="B11938" s="24">
        <v>30</v>
      </c>
      <c r="C11938" s="22">
        <v>22</v>
      </c>
      <c r="D11938" s="21" t="s">
        <v>132252</v>
      </c>
      <c r="E11938" s="21" t="s">
        <v>132253</v>
      </c>
      <c r="F11938" s="21" t="s">
        <v>111704</v>
      </c>
      <c r="G11938" s="22">
        <v>1</v>
      </c>
      <c r="H11938" s="22">
        <v>17</v>
      </c>
      <c r="I11938" s="22">
        <v>34</v>
      </c>
      <c r="J11938" s="21" t="s">
        <v>132254</v>
      </c>
    </row>
    <row r="11939" spans="1:10" ht="32" customHeight="1">
      <c r="A11939" s="19" t="s">
        <v>132255</v>
      </c>
      <c r="B11939" s="24">
        <v>26</v>
      </c>
      <c r="C11939" s="22">
        <v>15</v>
      </c>
      <c r="D11939" s="21" t="s">
        <v>132256</v>
      </c>
      <c r="E11939" s="21" t="s">
        <v>132257</v>
      </c>
      <c r="F11939" s="21" t="s">
        <v>101563</v>
      </c>
      <c r="G11939" s="22">
        <v>10</v>
      </c>
      <c r="H11939" s="22">
        <v>0</v>
      </c>
      <c r="I11939" s="22">
        <v>0</v>
      </c>
      <c r="J11939" s="21" t="s">
        <v>132258</v>
      </c>
    </row>
    <row r="11940" spans="1:10" ht="32" customHeight="1">
      <c r="A11940" s="19" t="s">
        <v>132259</v>
      </c>
      <c r="B11940" s="24">
        <v>42</v>
      </c>
      <c r="C11940" s="22">
        <v>15</v>
      </c>
      <c r="D11940" s="21" t="s">
        <v>116002</v>
      </c>
      <c r="E11940" s="21" t="s">
        <v>116003</v>
      </c>
      <c r="F11940" s="21" t="s">
        <v>101568</v>
      </c>
      <c r="G11940" s="22">
        <v>10</v>
      </c>
      <c r="H11940" s="22">
        <v>0</v>
      </c>
      <c r="I11940" s="22">
        <v>0</v>
      </c>
      <c r="J11940" s="21" t="s">
        <v>132260</v>
      </c>
    </row>
    <row r="11941" spans="1:10" ht="32" customHeight="1">
      <c r="A11941" s="19" t="s">
        <v>132261</v>
      </c>
      <c r="B11941" s="24">
        <v>23</v>
      </c>
      <c r="C11941" s="22">
        <v>20</v>
      </c>
      <c r="D11941" s="21" t="s">
        <v>106339</v>
      </c>
      <c r="E11941" s="21" t="s">
        <v>106340</v>
      </c>
      <c r="F11941" s="21" t="s">
        <v>101568</v>
      </c>
      <c r="G11941" s="22">
        <v>1</v>
      </c>
      <c r="H11941" s="22">
        <v>15</v>
      </c>
      <c r="I11941" s="22">
        <v>25</v>
      </c>
      <c r="J11941" s="21" t="s">
        <v>132262</v>
      </c>
    </row>
    <row r="11942" spans="1:10" ht="32" customHeight="1">
      <c r="A11942" s="19" t="s">
        <v>132263</v>
      </c>
      <c r="B11942" s="24">
        <v>13</v>
      </c>
      <c r="C11942" s="22">
        <v>15</v>
      </c>
      <c r="D11942" s="21" t="s">
        <v>132264</v>
      </c>
      <c r="E11942" s="21" t="s">
        <v>132265</v>
      </c>
      <c r="F11942" s="21" t="s">
        <v>101522</v>
      </c>
      <c r="G11942" s="22">
        <v>10</v>
      </c>
      <c r="H11942" s="22">
        <v>0</v>
      </c>
      <c r="I11942" s="22">
        <v>0</v>
      </c>
      <c r="J11942" s="21" t="s">
        <v>132266</v>
      </c>
    </row>
    <row r="11943" spans="1:10" ht="32" customHeight="1">
      <c r="A11943" s="19" t="s">
        <v>132267</v>
      </c>
      <c r="B11943" s="24">
        <v>13</v>
      </c>
      <c r="C11943" s="22">
        <v>15</v>
      </c>
      <c r="D11943" s="21" t="s">
        <v>132264</v>
      </c>
      <c r="E11943" s="21" t="s">
        <v>132265</v>
      </c>
      <c r="F11943" s="21" t="s">
        <v>101522</v>
      </c>
      <c r="G11943" s="22">
        <v>10</v>
      </c>
      <c r="H11943" s="22">
        <v>0</v>
      </c>
      <c r="I11943" s="22">
        <v>0</v>
      </c>
      <c r="J11943" s="21" t="s">
        <v>132266</v>
      </c>
    </row>
    <row r="11944" spans="1:10" ht="32" customHeight="1">
      <c r="A11944" s="19" t="s">
        <v>132268</v>
      </c>
      <c r="B11944" s="24">
        <v>12</v>
      </c>
      <c r="C11944" s="22">
        <v>15</v>
      </c>
      <c r="D11944" s="21" t="s">
        <v>132269</v>
      </c>
      <c r="E11944" s="21" t="s">
        <v>132270</v>
      </c>
      <c r="F11944" s="21" t="s">
        <v>101554</v>
      </c>
      <c r="G11944" s="22">
        <v>4</v>
      </c>
      <c r="H11944" s="22">
        <v>7</v>
      </c>
      <c r="I11944" s="22">
        <v>15</v>
      </c>
      <c r="J11944" s="21" t="s">
        <v>132271</v>
      </c>
    </row>
    <row r="11945" spans="1:10" ht="32" customHeight="1">
      <c r="A11945" s="19" t="s">
        <v>132272</v>
      </c>
      <c r="B11945" s="24">
        <v>21</v>
      </c>
      <c r="C11945" s="22">
        <v>15</v>
      </c>
      <c r="D11945" s="21" t="s">
        <v>132273</v>
      </c>
      <c r="E11945" s="21" t="s">
        <v>132274</v>
      </c>
      <c r="F11945" s="21" t="s">
        <v>101694</v>
      </c>
      <c r="G11945" s="22">
        <v>1</v>
      </c>
      <c r="H11945" s="22">
        <v>9</v>
      </c>
      <c r="I11945" s="22">
        <v>16</v>
      </c>
      <c r="J11945" s="21" t="s">
        <v>132275</v>
      </c>
    </row>
    <row r="11946" spans="1:10" ht="32" customHeight="1">
      <c r="A11946" s="19" t="s">
        <v>132276</v>
      </c>
      <c r="B11946" s="24">
        <v>19</v>
      </c>
      <c r="C11946" s="22">
        <v>16</v>
      </c>
      <c r="D11946" s="21" t="s">
        <v>109464</v>
      </c>
      <c r="E11946" s="21" t="s">
        <v>109465</v>
      </c>
      <c r="F11946" s="21" t="s">
        <v>101533</v>
      </c>
      <c r="G11946" s="22">
        <v>1</v>
      </c>
      <c r="H11946" s="22">
        <v>7</v>
      </c>
      <c r="I11946" s="22">
        <v>16</v>
      </c>
      <c r="J11946" s="21" t="s">
        <v>132277</v>
      </c>
    </row>
    <row r="11947" spans="1:10" ht="32" customHeight="1">
      <c r="A11947" s="19" t="s">
        <v>132278</v>
      </c>
      <c r="B11947" s="24">
        <v>28</v>
      </c>
      <c r="C11947" s="22">
        <v>15</v>
      </c>
      <c r="D11947" s="21" t="s">
        <v>115755</v>
      </c>
      <c r="E11947" s="21" t="s">
        <v>115756</v>
      </c>
      <c r="F11947" s="21" t="s">
        <v>101694</v>
      </c>
      <c r="G11947" s="22">
        <v>10</v>
      </c>
      <c r="H11947" s="22">
        <v>0</v>
      </c>
      <c r="I11947" s="22">
        <v>0</v>
      </c>
      <c r="J11947" s="21" t="s">
        <v>132279</v>
      </c>
    </row>
    <row r="11948" spans="1:10" ht="32" customHeight="1">
      <c r="A11948" s="19" t="s">
        <v>132280</v>
      </c>
      <c r="B11948" s="24">
        <v>18</v>
      </c>
      <c r="C11948" s="22">
        <v>22</v>
      </c>
      <c r="D11948" s="21" t="s">
        <v>105446</v>
      </c>
      <c r="E11948" s="21" t="s">
        <v>105447</v>
      </c>
      <c r="F11948" s="21" t="s">
        <v>104448</v>
      </c>
      <c r="G11948" s="22">
        <v>6</v>
      </c>
      <c r="H11948" s="22">
        <v>12</v>
      </c>
      <c r="I11948" s="22">
        <v>23</v>
      </c>
      <c r="J11948" s="21" t="s">
        <v>132281</v>
      </c>
    </row>
    <row r="11949" spans="1:10" ht="32" customHeight="1">
      <c r="A11949" s="19" t="s">
        <v>132282</v>
      </c>
      <c r="B11949" s="24">
        <v>24</v>
      </c>
      <c r="C11949" s="22">
        <v>15</v>
      </c>
      <c r="D11949" s="21" t="s">
        <v>132283</v>
      </c>
      <c r="E11949" s="21" t="s">
        <v>132284</v>
      </c>
      <c r="F11949" s="21" t="s">
        <v>14739</v>
      </c>
      <c r="G11949" s="22">
        <v>10</v>
      </c>
      <c r="H11949" s="22">
        <v>0</v>
      </c>
      <c r="I11949" s="22">
        <v>0</v>
      </c>
      <c r="J11949" s="21" t="s">
        <v>132285</v>
      </c>
    </row>
    <row r="11950" spans="1:10" ht="32" customHeight="1">
      <c r="A11950" s="19" t="s">
        <v>132286</v>
      </c>
      <c r="B11950" s="24">
        <v>23</v>
      </c>
      <c r="C11950" s="22">
        <v>16</v>
      </c>
      <c r="D11950" s="21" t="s">
        <v>132287</v>
      </c>
      <c r="E11950" s="21" t="s">
        <v>132288</v>
      </c>
      <c r="F11950" s="21" t="s">
        <v>102257</v>
      </c>
      <c r="G11950" s="22">
        <v>2</v>
      </c>
      <c r="H11950" s="22">
        <v>10</v>
      </c>
      <c r="I11950" s="22">
        <v>13</v>
      </c>
      <c r="J11950" s="21" t="s">
        <v>132289</v>
      </c>
    </row>
    <row r="11951" spans="1:10" ht="32" customHeight="1">
      <c r="A11951" s="19" t="s">
        <v>132290</v>
      </c>
      <c r="B11951" s="24">
        <v>13</v>
      </c>
      <c r="C11951" s="22">
        <v>15</v>
      </c>
      <c r="D11951" s="21" t="s">
        <v>129784</v>
      </c>
      <c r="E11951" s="21" t="s">
        <v>129785</v>
      </c>
      <c r="F11951" s="21" t="s">
        <v>101563</v>
      </c>
      <c r="G11951" s="22">
        <v>10</v>
      </c>
      <c r="H11951" s="22">
        <v>0</v>
      </c>
      <c r="I11951" s="22">
        <v>0</v>
      </c>
      <c r="J11951" s="21" t="s">
        <v>132291</v>
      </c>
    </row>
    <row r="11952" spans="1:10" ht="32" customHeight="1">
      <c r="A11952" s="19" t="s">
        <v>132292</v>
      </c>
      <c r="B11952" s="24">
        <v>40</v>
      </c>
      <c r="C11952" s="22">
        <v>16</v>
      </c>
      <c r="D11952" s="21" t="s">
        <v>132293</v>
      </c>
      <c r="E11952" s="21" t="s">
        <v>132294</v>
      </c>
      <c r="F11952" s="21" t="s">
        <v>101945</v>
      </c>
      <c r="G11952" s="22">
        <v>1</v>
      </c>
      <c r="H11952" s="22">
        <v>11</v>
      </c>
      <c r="I11952" s="22">
        <v>19</v>
      </c>
      <c r="J11952" s="21" t="s">
        <v>132295</v>
      </c>
    </row>
    <row r="11953" spans="1:10" ht="32" customHeight="1">
      <c r="A11953" s="19" t="s">
        <v>132296</v>
      </c>
      <c r="B11953" s="24">
        <v>13</v>
      </c>
      <c r="C11953" s="22">
        <v>15</v>
      </c>
      <c r="D11953" s="21" t="s">
        <v>132297</v>
      </c>
      <c r="E11953" s="21" t="s">
        <v>132298</v>
      </c>
      <c r="F11953" s="21" t="s">
        <v>101554</v>
      </c>
      <c r="G11953" s="22">
        <v>10</v>
      </c>
      <c r="H11953" s="22">
        <v>0</v>
      </c>
      <c r="I11953" s="22">
        <v>0</v>
      </c>
      <c r="J11953" s="21" t="s">
        <v>132299</v>
      </c>
    </row>
    <row r="11954" spans="1:10" ht="32" customHeight="1">
      <c r="A11954" s="19" t="s">
        <v>132300</v>
      </c>
      <c r="B11954" s="24">
        <v>25</v>
      </c>
      <c r="C11954" s="22">
        <v>17</v>
      </c>
      <c r="D11954" s="21" t="s">
        <v>132301</v>
      </c>
      <c r="E11954" s="21" t="s">
        <v>132302</v>
      </c>
      <c r="F11954" s="21" t="s">
        <v>14743</v>
      </c>
      <c r="G11954" s="22">
        <v>1</v>
      </c>
      <c r="H11954" s="22">
        <v>12</v>
      </c>
      <c r="I11954" s="22">
        <v>16</v>
      </c>
      <c r="J11954" s="21" t="s">
        <v>132303</v>
      </c>
    </row>
    <row r="11955" spans="1:10" ht="32" customHeight="1">
      <c r="A11955" s="19" t="s">
        <v>132304</v>
      </c>
      <c r="B11955" s="24">
        <v>27</v>
      </c>
      <c r="C11955" s="22">
        <v>15</v>
      </c>
      <c r="D11955" s="21" t="s">
        <v>109854</v>
      </c>
      <c r="E11955" s="21" t="s">
        <v>109855</v>
      </c>
      <c r="F11955" s="21" t="s">
        <v>101694</v>
      </c>
      <c r="G11955" s="22">
        <v>10</v>
      </c>
      <c r="H11955" s="22">
        <v>0</v>
      </c>
      <c r="I11955" s="22">
        <v>0</v>
      </c>
      <c r="J11955" s="21" t="s">
        <v>132305</v>
      </c>
    </row>
    <row r="11956" spans="1:10" ht="32" customHeight="1">
      <c r="A11956" s="19" t="s">
        <v>132306</v>
      </c>
      <c r="B11956" s="24">
        <v>61</v>
      </c>
      <c r="C11956" s="22">
        <v>23</v>
      </c>
      <c r="D11956" s="21" t="s">
        <v>102804</v>
      </c>
      <c r="E11956" s="21" t="s">
        <v>102805</v>
      </c>
      <c r="F11956" s="21" t="s">
        <v>101543</v>
      </c>
      <c r="G11956" s="22">
        <v>8</v>
      </c>
      <c r="H11956" s="22">
        <v>11</v>
      </c>
      <c r="I11956" s="22">
        <v>19</v>
      </c>
      <c r="J11956" s="21" t="s">
        <v>132307</v>
      </c>
    </row>
    <row r="11957" spans="1:10" ht="32" customHeight="1">
      <c r="A11957" s="19" t="s">
        <v>132308</v>
      </c>
      <c r="B11957" s="24">
        <v>51</v>
      </c>
      <c r="C11957" s="22">
        <v>43</v>
      </c>
      <c r="D11957" s="21" t="s">
        <v>121505</v>
      </c>
      <c r="E11957" s="21" t="s">
        <v>121506</v>
      </c>
      <c r="F11957" s="21" t="s">
        <v>113478</v>
      </c>
      <c r="G11957" s="22">
        <v>13</v>
      </c>
      <c r="H11957" s="22">
        <v>7</v>
      </c>
      <c r="I11957" s="22">
        <v>15</v>
      </c>
      <c r="J11957" s="21" t="s">
        <v>132309</v>
      </c>
    </row>
    <row r="11958" spans="1:10" ht="32" customHeight="1">
      <c r="A11958" s="19" t="s">
        <v>132310</v>
      </c>
      <c r="B11958" s="24">
        <v>13</v>
      </c>
      <c r="C11958" s="22">
        <v>15</v>
      </c>
      <c r="D11958" s="21" t="s">
        <v>132311</v>
      </c>
      <c r="E11958" s="21" t="s">
        <v>132312</v>
      </c>
      <c r="F11958" s="21" t="s">
        <v>101563</v>
      </c>
      <c r="G11958" s="22">
        <v>10</v>
      </c>
      <c r="H11958" s="22">
        <v>0</v>
      </c>
      <c r="I11958" s="22">
        <v>0</v>
      </c>
      <c r="J11958" s="21" t="s">
        <v>132313</v>
      </c>
    </row>
    <row r="11959" spans="1:10" ht="32" customHeight="1">
      <c r="A11959" s="19" t="s">
        <v>132314</v>
      </c>
      <c r="B11959" s="24">
        <v>21</v>
      </c>
      <c r="C11959" s="22">
        <v>15</v>
      </c>
      <c r="D11959" s="21" t="s">
        <v>132315</v>
      </c>
      <c r="E11959" s="21" t="s">
        <v>132316</v>
      </c>
      <c r="F11959" s="21" t="s">
        <v>101528</v>
      </c>
      <c r="G11959" s="22">
        <v>10</v>
      </c>
      <c r="H11959" s="22">
        <v>0</v>
      </c>
      <c r="I11959" s="22">
        <v>0</v>
      </c>
      <c r="J11959" s="21" t="s">
        <v>132317</v>
      </c>
    </row>
    <row r="11960" spans="1:10" ht="32" customHeight="1">
      <c r="A11960" s="19" t="s">
        <v>132318</v>
      </c>
      <c r="B11960" s="24">
        <v>44</v>
      </c>
      <c r="C11960" s="22">
        <v>15</v>
      </c>
      <c r="D11960" s="21" t="s">
        <v>132319</v>
      </c>
      <c r="E11960" s="21" t="s">
        <v>132320</v>
      </c>
      <c r="F11960" s="21" t="s">
        <v>14739</v>
      </c>
      <c r="G11960" s="22">
        <v>10</v>
      </c>
      <c r="H11960" s="22">
        <v>0</v>
      </c>
      <c r="I11960" s="22">
        <v>0</v>
      </c>
      <c r="J11960" s="21" t="s">
        <v>132321</v>
      </c>
    </row>
    <row r="11961" spans="1:10" ht="32" customHeight="1">
      <c r="A11961" s="19" t="s">
        <v>132322</v>
      </c>
      <c r="B11961" s="24">
        <v>15</v>
      </c>
      <c r="C11961" s="22">
        <v>17</v>
      </c>
      <c r="D11961" s="21" t="s">
        <v>119808</v>
      </c>
      <c r="E11961" s="21" t="s">
        <v>119809</v>
      </c>
      <c r="F11961" s="21" t="s">
        <v>101543</v>
      </c>
      <c r="G11961" s="22">
        <v>3</v>
      </c>
      <c r="H11961" s="22">
        <v>10</v>
      </c>
      <c r="I11961" s="22">
        <v>16</v>
      </c>
      <c r="J11961" s="21" t="s">
        <v>132323</v>
      </c>
    </row>
    <row r="11962" spans="1:10" ht="32" customHeight="1">
      <c r="A11962" s="19" t="s">
        <v>132324</v>
      </c>
      <c r="B11962" s="24">
        <v>15</v>
      </c>
      <c r="C11962" s="22">
        <v>17</v>
      </c>
      <c r="D11962" s="21" t="s">
        <v>119808</v>
      </c>
      <c r="E11962" s="21" t="s">
        <v>119809</v>
      </c>
      <c r="F11962" s="21" t="s">
        <v>101543</v>
      </c>
      <c r="G11962" s="22">
        <v>3</v>
      </c>
      <c r="H11962" s="22">
        <v>10</v>
      </c>
      <c r="I11962" s="22">
        <v>16</v>
      </c>
      <c r="J11962" s="21" t="s">
        <v>132323</v>
      </c>
    </row>
    <row r="11963" spans="1:10" ht="32" customHeight="1">
      <c r="A11963" s="19" t="s">
        <v>132325</v>
      </c>
      <c r="B11963" s="24">
        <v>23</v>
      </c>
      <c r="C11963" s="22">
        <v>15</v>
      </c>
      <c r="D11963" s="21" t="s">
        <v>132326</v>
      </c>
      <c r="E11963" s="21" t="s">
        <v>132327</v>
      </c>
      <c r="F11963" s="21" t="s">
        <v>101522</v>
      </c>
      <c r="G11963" s="22">
        <v>10</v>
      </c>
      <c r="H11963" s="22">
        <v>0</v>
      </c>
      <c r="I11963" s="22">
        <v>0</v>
      </c>
      <c r="J11963" s="21" t="s">
        <v>132328</v>
      </c>
    </row>
    <row r="11964" spans="1:10" ht="32" customHeight="1">
      <c r="A11964" s="19" t="s">
        <v>132329</v>
      </c>
      <c r="B11964" s="24">
        <v>44</v>
      </c>
      <c r="C11964" s="22">
        <v>31</v>
      </c>
      <c r="D11964" s="21" t="s">
        <v>107825</v>
      </c>
      <c r="E11964" s="21" t="s">
        <v>107826</v>
      </c>
      <c r="F11964" s="21" t="s">
        <v>106147</v>
      </c>
      <c r="G11964" s="22">
        <v>2</v>
      </c>
      <c r="H11964" s="22">
        <v>25</v>
      </c>
      <c r="I11964" s="22">
        <v>45</v>
      </c>
      <c r="J11964" s="21" t="s">
        <v>132330</v>
      </c>
    </row>
    <row r="11965" spans="1:10" ht="32" customHeight="1">
      <c r="A11965" s="19" t="s">
        <v>132331</v>
      </c>
      <c r="B11965" s="24">
        <v>44</v>
      </c>
      <c r="C11965" s="22">
        <v>31</v>
      </c>
      <c r="D11965" s="21" t="s">
        <v>107825</v>
      </c>
      <c r="E11965" s="21" t="s">
        <v>107826</v>
      </c>
      <c r="F11965" s="21" t="s">
        <v>106147</v>
      </c>
      <c r="G11965" s="22">
        <v>2</v>
      </c>
      <c r="H11965" s="22">
        <v>25</v>
      </c>
      <c r="I11965" s="22">
        <v>45</v>
      </c>
      <c r="J11965" s="21" t="s">
        <v>132330</v>
      </c>
    </row>
    <row r="11966" spans="1:10" ht="32" customHeight="1">
      <c r="A11966" s="19" t="s">
        <v>132332</v>
      </c>
      <c r="B11966" s="24">
        <v>44</v>
      </c>
      <c r="C11966" s="22">
        <v>31</v>
      </c>
      <c r="D11966" s="21" t="s">
        <v>107825</v>
      </c>
      <c r="E11966" s="21" t="s">
        <v>107826</v>
      </c>
      <c r="F11966" s="21" t="s">
        <v>106147</v>
      </c>
      <c r="G11966" s="22">
        <v>2</v>
      </c>
      <c r="H11966" s="22">
        <v>25</v>
      </c>
      <c r="I11966" s="22">
        <v>45</v>
      </c>
      <c r="J11966" s="21" t="s">
        <v>132330</v>
      </c>
    </row>
    <row r="11967" spans="1:10" ht="32" customHeight="1">
      <c r="A11967" s="19" t="s">
        <v>132333</v>
      </c>
      <c r="B11967" s="24">
        <v>19</v>
      </c>
      <c r="C11967" s="22">
        <v>15</v>
      </c>
      <c r="D11967" s="21" t="s">
        <v>116553</v>
      </c>
      <c r="E11967" s="21" t="s">
        <v>116554</v>
      </c>
      <c r="F11967" s="21" t="s">
        <v>14739</v>
      </c>
      <c r="G11967" s="22">
        <v>10</v>
      </c>
      <c r="H11967" s="22">
        <v>0</v>
      </c>
      <c r="I11967" s="22">
        <v>0</v>
      </c>
      <c r="J11967" s="21" t="s">
        <v>132334</v>
      </c>
    </row>
    <row r="11968" spans="1:10" ht="32" customHeight="1">
      <c r="A11968" s="19" t="s">
        <v>132335</v>
      </c>
      <c r="B11968" s="24">
        <v>19</v>
      </c>
      <c r="C11968" s="22">
        <v>15</v>
      </c>
      <c r="D11968" s="21" t="s">
        <v>116553</v>
      </c>
      <c r="E11968" s="21" t="s">
        <v>116554</v>
      </c>
      <c r="F11968" s="21" t="s">
        <v>14739</v>
      </c>
      <c r="G11968" s="22">
        <v>10</v>
      </c>
      <c r="H11968" s="22">
        <v>0</v>
      </c>
      <c r="I11968" s="22">
        <v>0</v>
      </c>
      <c r="J11968" s="21" t="s">
        <v>132334</v>
      </c>
    </row>
    <row r="11969" spans="1:10" ht="32" customHeight="1">
      <c r="A11969" s="19" t="s">
        <v>132336</v>
      </c>
      <c r="B11969" s="24">
        <v>19</v>
      </c>
      <c r="C11969" s="22">
        <v>15</v>
      </c>
      <c r="D11969" s="21" t="s">
        <v>116553</v>
      </c>
      <c r="E11969" s="21" t="s">
        <v>116554</v>
      </c>
      <c r="F11969" s="21" t="s">
        <v>14739</v>
      </c>
      <c r="G11969" s="22">
        <v>10</v>
      </c>
      <c r="H11969" s="22">
        <v>0</v>
      </c>
      <c r="I11969" s="22">
        <v>0</v>
      </c>
      <c r="J11969" s="21" t="s">
        <v>132334</v>
      </c>
    </row>
    <row r="11970" spans="1:10" ht="32" customHeight="1">
      <c r="A11970" s="19" t="s">
        <v>132337</v>
      </c>
      <c r="B11970" s="24">
        <v>37</v>
      </c>
      <c r="C11970" s="22">
        <v>15</v>
      </c>
      <c r="D11970" s="21" t="s">
        <v>132338</v>
      </c>
      <c r="E11970" s="21" t="s">
        <v>132339</v>
      </c>
      <c r="F11970" s="21" t="s">
        <v>14739</v>
      </c>
      <c r="G11970" s="22">
        <v>10</v>
      </c>
      <c r="H11970" s="22">
        <v>0</v>
      </c>
      <c r="I11970" s="22">
        <v>0</v>
      </c>
      <c r="J11970" s="21" t="s">
        <v>132340</v>
      </c>
    </row>
    <row r="11971" spans="1:10" ht="32" customHeight="1">
      <c r="A11971" s="19" t="s">
        <v>132341</v>
      </c>
      <c r="B11971" s="24">
        <v>37</v>
      </c>
      <c r="C11971" s="22">
        <v>15</v>
      </c>
      <c r="D11971" s="21" t="s">
        <v>132338</v>
      </c>
      <c r="E11971" s="21" t="s">
        <v>132339</v>
      </c>
      <c r="F11971" s="21" t="s">
        <v>14739</v>
      </c>
      <c r="G11971" s="22">
        <v>10</v>
      </c>
      <c r="H11971" s="22">
        <v>0</v>
      </c>
      <c r="I11971" s="22">
        <v>0</v>
      </c>
      <c r="J11971" s="21" t="s">
        <v>132340</v>
      </c>
    </row>
    <row r="11972" spans="1:10" ht="32" customHeight="1">
      <c r="A11972" s="19" t="s">
        <v>132342</v>
      </c>
      <c r="B11972" s="24">
        <v>37</v>
      </c>
      <c r="C11972" s="22">
        <v>15</v>
      </c>
      <c r="D11972" s="21" t="s">
        <v>132338</v>
      </c>
      <c r="E11972" s="21" t="s">
        <v>132339</v>
      </c>
      <c r="F11972" s="21" t="s">
        <v>14739</v>
      </c>
      <c r="G11972" s="22">
        <v>10</v>
      </c>
      <c r="H11972" s="22">
        <v>0</v>
      </c>
      <c r="I11972" s="22">
        <v>0</v>
      </c>
      <c r="J11972" s="21" t="s">
        <v>132340</v>
      </c>
    </row>
    <row r="11973" spans="1:10" ht="32" customHeight="1">
      <c r="A11973" s="19" t="s">
        <v>132343</v>
      </c>
      <c r="B11973" s="24">
        <v>21</v>
      </c>
      <c r="C11973" s="22">
        <v>15</v>
      </c>
      <c r="D11973" s="21" t="s">
        <v>132344</v>
      </c>
      <c r="E11973" s="21" t="s">
        <v>132345</v>
      </c>
      <c r="F11973" s="21" t="s">
        <v>101528</v>
      </c>
      <c r="G11973" s="22">
        <v>10</v>
      </c>
      <c r="H11973" s="22">
        <v>0</v>
      </c>
      <c r="I11973" s="22">
        <v>0</v>
      </c>
      <c r="J11973" s="21" t="s">
        <v>132346</v>
      </c>
    </row>
    <row r="11974" spans="1:10" ht="32" customHeight="1">
      <c r="A11974" s="19" t="s">
        <v>132347</v>
      </c>
      <c r="B11974" s="24">
        <v>21</v>
      </c>
      <c r="C11974" s="22">
        <v>15</v>
      </c>
      <c r="D11974" s="21" t="s">
        <v>132344</v>
      </c>
      <c r="E11974" s="21" t="s">
        <v>132345</v>
      </c>
      <c r="F11974" s="21" t="s">
        <v>101528</v>
      </c>
      <c r="G11974" s="22">
        <v>10</v>
      </c>
      <c r="H11974" s="22">
        <v>0</v>
      </c>
      <c r="I11974" s="22">
        <v>0</v>
      </c>
      <c r="J11974" s="21" t="s">
        <v>132346</v>
      </c>
    </row>
    <row r="11975" spans="1:10" ht="32" customHeight="1">
      <c r="A11975" s="19" t="s">
        <v>132348</v>
      </c>
      <c r="B11975" s="24">
        <v>23</v>
      </c>
      <c r="C11975" s="22">
        <v>15</v>
      </c>
      <c r="D11975" s="21" t="s">
        <v>116045</v>
      </c>
      <c r="E11975" s="21" t="s">
        <v>116046</v>
      </c>
      <c r="F11975" s="21" t="s">
        <v>14739</v>
      </c>
      <c r="G11975" s="22">
        <v>10</v>
      </c>
      <c r="H11975" s="22">
        <v>0</v>
      </c>
      <c r="I11975" s="22">
        <v>0</v>
      </c>
      <c r="J11975" s="21" t="s">
        <v>132349</v>
      </c>
    </row>
    <row r="11976" spans="1:10" ht="20" customHeight="1">
      <c r="A11976" s="27">
        <v>-999</v>
      </c>
      <c r="B11976" s="24">
        <v>-999</v>
      </c>
      <c r="C11976" s="22">
        <v>-999</v>
      </c>
      <c r="D11976" s="22">
        <v>-999</v>
      </c>
      <c r="E11976" s="22">
        <v>-999</v>
      </c>
      <c r="F11976" s="22">
        <v>-999</v>
      </c>
      <c r="G11976" s="22">
        <v>-999</v>
      </c>
      <c r="H11976" s="22">
        <v>-999</v>
      </c>
      <c r="I11976" s="22">
        <v>-999</v>
      </c>
      <c r="J11976" s="22">
        <v>-999</v>
      </c>
    </row>
    <row r="11977" spans="1:10" ht="44" customHeight="1">
      <c r="A11977" s="19" t="s">
        <v>132350</v>
      </c>
      <c r="B11977" s="24">
        <v>12</v>
      </c>
      <c r="C11977" s="22">
        <v>21</v>
      </c>
      <c r="D11977" s="21" t="s">
        <v>132351</v>
      </c>
      <c r="E11977" s="21" t="s">
        <v>132352</v>
      </c>
      <c r="F11977" s="21" t="s">
        <v>14812</v>
      </c>
      <c r="G11977" s="22">
        <v>9</v>
      </c>
      <c r="H11977" s="22">
        <v>8</v>
      </c>
      <c r="I11977" s="22">
        <v>21</v>
      </c>
      <c r="J11977" s="21" t="s">
        <v>132353</v>
      </c>
    </row>
    <row r="11978" spans="1:10" ht="44" customHeight="1">
      <c r="A11978" s="19" t="s">
        <v>132354</v>
      </c>
      <c r="B11978" s="24">
        <v>39</v>
      </c>
      <c r="C11978" s="22">
        <v>16</v>
      </c>
      <c r="D11978" s="21" t="s">
        <v>120388</v>
      </c>
      <c r="E11978" s="21" t="s">
        <v>120389</v>
      </c>
      <c r="F11978" s="21" t="s">
        <v>101945</v>
      </c>
      <c r="G11978" s="22">
        <v>1</v>
      </c>
      <c r="H11978" s="22">
        <v>11</v>
      </c>
      <c r="I11978" s="22">
        <v>20</v>
      </c>
      <c r="J11978" s="21" t="s">
        <v>132355</v>
      </c>
    </row>
    <row r="11979" spans="1:10" ht="44" customHeight="1">
      <c r="A11979" s="19" t="s">
        <v>132356</v>
      </c>
      <c r="B11979" s="24">
        <v>22</v>
      </c>
      <c r="C11979" s="22">
        <v>15</v>
      </c>
      <c r="D11979" s="21" t="s">
        <v>101772</v>
      </c>
      <c r="E11979" s="21" t="s">
        <v>101773</v>
      </c>
      <c r="F11979" s="21" t="s">
        <v>101554</v>
      </c>
      <c r="G11979" s="22">
        <v>10</v>
      </c>
      <c r="H11979" s="22">
        <v>0</v>
      </c>
      <c r="I11979" s="22">
        <v>0</v>
      </c>
      <c r="J11979" s="21" t="s">
        <v>129930</v>
      </c>
    </row>
    <row r="11980" spans="1:10" ht="44" customHeight="1">
      <c r="A11980" s="19" t="s">
        <v>132357</v>
      </c>
      <c r="B11980" s="24">
        <v>25</v>
      </c>
      <c r="C11980" s="22">
        <v>15</v>
      </c>
      <c r="D11980" s="21" t="s">
        <v>110131</v>
      </c>
      <c r="E11980" s="21" t="s">
        <v>110132</v>
      </c>
      <c r="F11980" s="21" t="s">
        <v>101522</v>
      </c>
      <c r="G11980" s="22">
        <v>10</v>
      </c>
      <c r="H11980" s="22">
        <v>0</v>
      </c>
      <c r="I11980" s="22">
        <v>0</v>
      </c>
      <c r="J11980" s="21" t="s">
        <v>132358</v>
      </c>
    </row>
    <row r="11981" spans="1:10" ht="20" customHeight="1">
      <c r="A11981" s="27">
        <v>-999</v>
      </c>
      <c r="B11981" s="24">
        <v>-999</v>
      </c>
      <c r="C11981" s="22">
        <v>-999</v>
      </c>
      <c r="D11981" s="22">
        <v>-999</v>
      </c>
      <c r="E11981" s="22">
        <v>-999</v>
      </c>
      <c r="F11981" s="22">
        <v>-999</v>
      </c>
      <c r="G11981" s="22">
        <v>-999</v>
      </c>
      <c r="H11981" s="22">
        <v>-999</v>
      </c>
      <c r="I11981" s="22">
        <v>-999</v>
      </c>
      <c r="J11981" s="22">
        <v>-999</v>
      </c>
    </row>
    <row r="11982" spans="1:10" ht="20" customHeight="1">
      <c r="A11982" s="27">
        <v>-999</v>
      </c>
      <c r="B11982" s="24">
        <v>-999</v>
      </c>
      <c r="C11982" s="22">
        <v>-999</v>
      </c>
      <c r="D11982" s="22">
        <v>-999</v>
      </c>
      <c r="E11982" s="22">
        <v>-999</v>
      </c>
      <c r="F11982" s="22">
        <v>-999</v>
      </c>
      <c r="G11982" s="22">
        <v>-999</v>
      </c>
      <c r="H11982" s="22">
        <v>-999</v>
      </c>
      <c r="I11982" s="22">
        <v>-999</v>
      </c>
      <c r="J11982" s="22">
        <v>-999</v>
      </c>
    </row>
    <row r="11983" spans="1:10" ht="44" customHeight="1">
      <c r="A11983" s="19" t="s">
        <v>132359</v>
      </c>
      <c r="B11983" s="24">
        <v>30</v>
      </c>
      <c r="C11983" s="22">
        <v>20</v>
      </c>
      <c r="D11983" s="21" t="s">
        <v>105637</v>
      </c>
      <c r="E11983" s="21" t="s">
        <v>105638</v>
      </c>
      <c r="F11983" s="21" t="s">
        <v>101623</v>
      </c>
      <c r="G11983" s="22">
        <v>7</v>
      </c>
      <c r="H11983" s="22">
        <v>9</v>
      </c>
      <c r="I11983" s="22">
        <v>13</v>
      </c>
      <c r="J11983" s="21" t="s">
        <v>132360</v>
      </c>
    </row>
    <row r="11984" spans="1:10" ht="44" customHeight="1">
      <c r="A11984" s="19" t="s">
        <v>132361</v>
      </c>
      <c r="B11984" s="24">
        <v>27</v>
      </c>
      <c r="C11984" s="22">
        <v>15</v>
      </c>
      <c r="D11984" s="21" t="s">
        <v>106212</v>
      </c>
      <c r="E11984" s="21" t="s">
        <v>106213</v>
      </c>
      <c r="F11984" s="21" t="s">
        <v>14739</v>
      </c>
      <c r="G11984" s="22">
        <v>10</v>
      </c>
      <c r="H11984" s="22">
        <v>0</v>
      </c>
      <c r="I11984" s="22">
        <v>0</v>
      </c>
      <c r="J11984" s="21" t="s">
        <v>106343</v>
      </c>
    </row>
    <row r="11985" spans="1:10" ht="44" customHeight="1">
      <c r="A11985" s="19" t="s">
        <v>132362</v>
      </c>
      <c r="B11985" s="24">
        <v>46</v>
      </c>
      <c r="C11985" s="22">
        <v>23</v>
      </c>
      <c r="D11985" s="21" t="s">
        <v>132363</v>
      </c>
      <c r="E11985" s="21" t="s">
        <v>132364</v>
      </c>
      <c r="F11985" s="21" t="s">
        <v>101710</v>
      </c>
      <c r="G11985" s="22">
        <v>1</v>
      </c>
      <c r="H11985" s="22">
        <v>18</v>
      </c>
      <c r="I11985" s="22">
        <v>34</v>
      </c>
      <c r="J11985" s="21" t="s">
        <v>132365</v>
      </c>
    </row>
    <row r="11986" spans="1:10" ht="20" customHeight="1">
      <c r="A11986" s="27">
        <v>-999</v>
      </c>
      <c r="B11986" s="24">
        <v>-999</v>
      </c>
      <c r="C11986" s="22">
        <v>-999</v>
      </c>
      <c r="D11986" s="22">
        <v>-999</v>
      </c>
      <c r="E11986" s="22">
        <v>-999</v>
      </c>
      <c r="F11986" s="22">
        <v>-999</v>
      </c>
      <c r="G11986" s="22">
        <v>-999</v>
      </c>
      <c r="H11986" s="22">
        <v>-999</v>
      </c>
      <c r="I11986" s="22">
        <v>-999</v>
      </c>
      <c r="J11986" s="22">
        <v>-999</v>
      </c>
    </row>
    <row r="11987" spans="1:10" ht="32" customHeight="1">
      <c r="A11987" s="19" t="s">
        <v>132366</v>
      </c>
      <c r="B11987" s="24">
        <v>25</v>
      </c>
      <c r="C11987" s="22">
        <v>15</v>
      </c>
      <c r="D11987" s="21" t="s">
        <v>108204</v>
      </c>
      <c r="E11987" s="21" t="s">
        <v>108205</v>
      </c>
      <c r="F11987" s="21" t="s">
        <v>101563</v>
      </c>
      <c r="G11987" s="22">
        <v>10</v>
      </c>
      <c r="H11987" s="22">
        <v>0</v>
      </c>
      <c r="I11987" s="22">
        <v>0</v>
      </c>
      <c r="J11987" s="21" t="s">
        <v>132367</v>
      </c>
    </row>
    <row r="11988" spans="1:10" ht="32" customHeight="1">
      <c r="A11988" s="19" t="s">
        <v>132368</v>
      </c>
      <c r="B11988" s="24">
        <v>13</v>
      </c>
      <c r="C11988" s="22">
        <v>15</v>
      </c>
      <c r="D11988" s="21" t="s">
        <v>104480</v>
      </c>
      <c r="E11988" s="21" t="s">
        <v>104481</v>
      </c>
      <c r="F11988" s="21" t="s">
        <v>14739</v>
      </c>
      <c r="G11988" s="22">
        <v>10</v>
      </c>
      <c r="H11988" s="22">
        <v>0</v>
      </c>
      <c r="I11988" s="22">
        <v>0</v>
      </c>
      <c r="J11988" s="21" t="s">
        <v>104990</v>
      </c>
    </row>
    <row r="11989" spans="1:10" ht="44" customHeight="1">
      <c r="A11989" s="19" t="s">
        <v>132369</v>
      </c>
      <c r="B11989" s="24">
        <v>28</v>
      </c>
      <c r="C11989" s="22">
        <v>15</v>
      </c>
      <c r="D11989" s="21" t="s">
        <v>102029</v>
      </c>
      <c r="E11989" s="21" t="s">
        <v>102030</v>
      </c>
      <c r="F11989" s="21" t="s">
        <v>101694</v>
      </c>
      <c r="G11989" s="22">
        <v>10</v>
      </c>
      <c r="H11989" s="22">
        <v>0</v>
      </c>
      <c r="I11989" s="22">
        <v>0</v>
      </c>
      <c r="J11989" s="21" t="s">
        <v>107526</v>
      </c>
    </row>
    <row r="11990" spans="1:10" ht="44" customHeight="1">
      <c r="A11990" s="19" t="s">
        <v>132370</v>
      </c>
      <c r="B11990" s="24">
        <v>22</v>
      </c>
      <c r="C11990" s="22">
        <v>20</v>
      </c>
      <c r="D11990" s="21" t="s">
        <v>132371</v>
      </c>
      <c r="E11990" s="21" t="s">
        <v>132372</v>
      </c>
      <c r="F11990" s="21" t="s">
        <v>101623</v>
      </c>
      <c r="G11990" s="22">
        <v>3</v>
      </c>
      <c r="H11990" s="22">
        <v>13</v>
      </c>
      <c r="I11990" s="22">
        <v>22</v>
      </c>
      <c r="J11990" s="21" t="s">
        <v>132373</v>
      </c>
    </row>
    <row r="11991" spans="1:10" ht="44" customHeight="1">
      <c r="A11991" s="19" t="s">
        <v>132374</v>
      </c>
      <c r="B11991" s="24">
        <v>19</v>
      </c>
      <c r="C11991" s="22">
        <v>15</v>
      </c>
      <c r="D11991" s="21" t="s">
        <v>132375</v>
      </c>
      <c r="E11991" s="21" t="s">
        <v>132376</v>
      </c>
      <c r="F11991" s="21" t="s">
        <v>101522</v>
      </c>
      <c r="G11991" s="22">
        <v>10</v>
      </c>
      <c r="H11991" s="22">
        <v>0</v>
      </c>
      <c r="I11991" s="22">
        <v>0</v>
      </c>
      <c r="J11991" s="21" t="s">
        <v>132377</v>
      </c>
    </row>
    <row r="11992" spans="1:10" ht="44" customHeight="1">
      <c r="A11992" s="19" t="s">
        <v>132378</v>
      </c>
      <c r="B11992" s="24">
        <v>14</v>
      </c>
      <c r="C11992" s="22">
        <v>16</v>
      </c>
      <c r="D11992" s="21" t="s">
        <v>132379</v>
      </c>
      <c r="E11992" s="21" t="s">
        <v>132380</v>
      </c>
      <c r="F11992" s="21" t="s">
        <v>101533</v>
      </c>
      <c r="G11992" s="22">
        <v>2</v>
      </c>
      <c r="H11992" s="22">
        <v>10</v>
      </c>
      <c r="I11992" s="22">
        <v>16</v>
      </c>
      <c r="J11992" s="21" t="s">
        <v>132381</v>
      </c>
    </row>
    <row r="11993" spans="1:10" ht="44" customHeight="1">
      <c r="A11993" s="19" t="s">
        <v>132382</v>
      </c>
      <c r="B11993" s="24">
        <v>19</v>
      </c>
      <c r="C11993" s="22">
        <v>15</v>
      </c>
      <c r="D11993" s="21" t="s">
        <v>107360</v>
      </c>
      <c r="E11993" s="21" t="s">
        <v>107361</v>
      </c>
      <c r="F11993" s="21" t="s">
        <v>101563</v>
      </c>
      <c r="G11993" s="22">
        <v>10</v>
      </c>
      <c r="H11993" s="22">
        <v>0</v>
      </c>
      <c r="I11993" s="22">
        <v>0</v>
      </c>
      <c r="J11993" s="21" t="s">
        <v>132383</v>
      </c>
    </row>
    <row r="11994" spans="1:10" ht="32" customHeight="1">
      <c r="A11994" s="19" t="s">
        <v>132384</v>
      </c>
      <c r="B11994" s="24">
        <v>39</v>
      </c>
      <c r="C11994" s="22">
        <v>15</v>
      </c>
      <c r="D11994" s="21" t="s">
        <v>102655</v>
      </c>
      <c r="E11994" s="21" t="s">
        <v>102656</v>
      </c>
      <c r="F11994" s="21" t="s">
        <v>101528</v>
      </c>
      <c r="G11994" s="22">
        <v>10</v>
      </c>
      <c r="H11994" s="22">
        <v>0</v>
      </c>
      <c r="I11994" s="22">
        <v>0</v>
      </c>
      <c r="J11994" s="21" t="s">
        <v>104303</v>
      </c>
    </row>
    <row r="11995" spans="1:10" ht="32" customHeight="1">
      <c r="A11995" s="19" t="s">
        <v>132385</v>
      </c>
      <c r="B11995" s="24">
        <v>22</v>
      </c>
      <c r="C11995" s="22">
        <v>15</v>
      </c>
      <c r="D11995" s="21" t="s">
        <v>104678</v>
      </c>
      <c r="E11995" s="21" t="s">
        <v>104679</v>
      </c>
      <c r="F11995" s="21" t="s">
        <v>101528</v>
      </c>
      <c r="G11995" s="22">
        <v>10</v>
      </c>
      <c r="H11995" s="22">
        <v>0</v>
      </c>
      <c r="I11995" s="22">
        <v>0</v>
      </c>
      <c r="J11995" s="21" t="s">
        <v>132386</v>
      </c>
    </row>
    <row r="11996" spans="1:10" ht="32" customHeight="1">
      <c r="A11996" s="19" t="s">
        <v>132387</v>
      </c>
      <c r="B11996" s="24">
        <v>20</v>
      </c>
      <c r="C11996" s="22">
        <v>15</v>
      </c>
      <c r="D11996" s="21" t="s">
        <v>103873</v>
      </c>
      <c r="E11996" s="21" t="s">
        <v>103874</v>
      </c>
      <c r="F11996" s="21" t="s">
        <v>101563</v>
      </c>
      <c r="G11996" s="22">
        <v>10</v>
      </c>
      <c r="H11996" s="22">
        <v>0</v>
      </c>
      <c r="I11996" s="22">
        <v>0</v>
      </c>
      <c r="J11996" s="21" t="s">
        <v>132388</v>
      </c>
    </row>
    <row r="11997" spans="1:10" ht="32" customHeight="1">
      <c r="A11997" s="19" t="s">
        <v>132389</v>
      </c>
      <c r="B11997" s="24">
        <v>72</v>
      </c>
      <c r="C11997" s="22">
        <v>22</v>
      </c>
      <c r="D11997" s="21" t="s">
        <v>111573</v>
      </c>
      <c r="E11997" s="21" t="s">
        <v>111574</v>
      </c>
      <c r="F11997" s="21" t="s">
        <v>101538</v>
      </c>
      <c r="G11997" s="22">
        <v>6</v>
      </c>
      <c r="H11997" s="22">
        <v>12</v>
      </c>
      <c r="I11997" s="22">
        <v>28</v>
      </c>
      <c r="J11997" s="21" t="s">
        <v>132390</v>
      </c>
    </row>
    <row r="11998" spans="1:10" ht="20" customHeight="1">
      <c r="A11998" s="27">
        <v>-999</v>
      </c>
      <c r="B11998" s="24">
        <v>-999</v>
      </c>
      <c r="C11998" s="22">
        <v>-999</v>
      </c>
      <c r="D11998" s="22">
        <v>-999</v>
      </c>
      <c r="E11998" s="22">
        <v>-999</v>
      </c>
      <c r="F11998" s="22">
        <v>-999</v>
      </c>
      <c r="G11998" s="22">
        <v>-999</v>
      </c>
      <c r="H11998" s="22">
        <v>-999</v>
      </c>
      <c r="I11998" s="22">
        <v>-999</v>
      </c>
      <c r="J11998" s="22">
        <v>-999</v>
      </c>
    </row>
    <row r="11999" spans="1:10" ht="20" customHeight="1">
      <c r="A11999" s="27">
        <v>-999</v>
      </c>
      <c r="B11999" s="24">
        <v>-999</v>
      </c>
      <c r="C11999" s="22">
        <v>-999</v>
      </c>
      <c r="D11999" s="22">
        <v>-999</v>
      </c>
      <c r="E11999" s="22">
        <v>-999</v>
      </c>
      <c r="F11999" s="22">
        <v>-999</v>
      </c>
      <c r="G11999" s="22">
        <v>-999</v>
      </c>
      <c r="H11999" s="22">
        <v>-999</v>
      </c>
      <c r="I11999" s="22">
        <v>-999</v>
      </c>
      <c r="J11999" s="22">
        <v>-999</v>
      </c>
    </row>
    <row r="12000" spans="1:10" ht="32" customHeight="1">
      <c r="A12000" s="19" t="s">
        <v>132391</v>
      </c>
      <c r="B12000" s="24">
        <v>14</v>
      </c>
      <c r="C12000" s="22">
        <v>20</v>
      </c>
      <c r="D12000" s="21" t="s">
        <v>132392</v>
      </c>
      <c r="E12000" s="21" t="s">
        <v>132393</v>
      </c>
      <c r="F12000" s="21" t="s">
        <v>101554</v>
      </c>
      <c r="G12000" s="22">
        <v>6</v>
      </c>
      <c r="H12000" s="22">
        <v>10</v>
      </c>
      <c r="I12000" s="22">
        <v>16</v>
      </c>
      <c r="J12000" s="21" t="s">
        <v>132394</v>
      </c>
    </row>
    <row r="12001" spans="1:10" ht="32" customHeight="1">
      <c r="A12001" s="19" t="s">
        <v>132395</v>
      </c>
      <c r="B12001" s="24">
        <v>20</v>
      </c>
      <c r="C12001" s="22">
        <v>15</v>
      </c>
      <c r="D12001" s="21" t="s">
        <v>132396</v>
      </c>
      <c r="E12001" s="21" t="s">
        <v>132397</v>
      </c>
      <c r="F12001" s="21" t="s">
        <v>101522</v>
      </c>
      <c r="G12001" s="22">
        <v>10</v>
      </c>
      <c r="H12001" s="22">
        <v>0</v>
      </c>
      <c r="I12001" s="22">
        <v>0</v>
      </c>
      <c r="J12001" s="21" t="s">
        <v>132398</v>
      </c>
    </row>
    <row r="12002" spans="1:10" ht="32" customHeight="1">
      <c r="A12002" s="19" t="s">
        <v>132399</v>
      </c>
      <c r="B12002" s="24">
        <v>19</v>
      </c>
      <c r="C12002" s="22">
        <v>15</v>
      </c>
      <c r="D12002" s="21" t="s">
        <v>106856</v>
      </c>
      <c r="E12002" s="21" t="s">
        <v>106857</v>
      </c>
      <c r="F12002" s="21" t="s">
        <v>101563</v>
      </c>
      <c r="G12002" s="22">
        <v>10</v>
      </c>
      <c r="H12002" s="22">
        <v>0</v>
      </c>
      <c r="I12002" s="22">
        <v>0</v>
      </c>
      <c r="J12002" s="21" t="s">
        <v>132400</v>
      </c>
    </row>
    <row r="12003" spans="1:10" ht="32" customHeight="1">
      <c r="A12003" s="19" t="s">
        <v>132401</v>
      </c>
      <c r="B12003" s="24">
        <v>13</v>
      </c>
      <c r="C12003" s="22">
        <v>15</v>
      </c>
      <c r="D12003" s="21" t="s">
        <v>132402</v>
      </c>
      <c r="E12003" s="21" t="s">
        <v>132403</v>
      </c>
      <c r="F12003" s="21" t="s">
        <v>101727</v>
      </c>
      <c r="G12003" s="22">
        <v>10</v>
      </c>
      <c r="H12003" s="22">
        <v>0</v>
      </c>
      <c r="I12003" s="22">
        <v>0</v>
      </c>
      <c r="J12003" s="21" t="s">
        <v>132404</v>
      </c>
    </row>
    <row r="12004" spans="1:10" ht="32" customHeight="1">
      <c r="A12004" s="19" t="s">
        <v>132405</v>
      </c>
      <c r="B12004" s="24">
        <v>22</v>
      </c>
      <c r="C12004" s="22">
        <v>24</v>
      </c>
      <c r="D12004" s="21" t="s">
        <v>132406</v>
      </c>
      <c r="E12004" s="21" t="s">
        <v>132407</v>
      </c>
      <c r="F12004" s="21" t="s">
        <v>101817</v>
      </c>
      <c r="G12004" s="22">
        <v>10</v>
      </c>
      <c r="H12004" s="22">
        <v>10</v>
      </c>
      <c r="I12004" s="22">
        <v>22</v>
      </c>
      <c r="J12004" s="21" t="s">
        <v>132408</v>
      </c>
    </row>
    <row r="12005" spans="1:10" ht="32" customHeight="1">
      <c r="A12005" s="19" t="s">
        <v>132409</v>
      </c>
      <c r="B12005" s="24">
        <v>25</v>
      </c>
      <c r="C12005" s="22">
        <v>19</v>
      </c>
      <c r="D12005" s="21" t="s">
        <v>116109</v>
      </c>
      <c r="E12005" s="21" t="s">
        <v>116110</v>
      </c>
      <c r="F12005" s="21" t="s">
        <v>105439</v>
      </c>
      <c r="G12005" s="22">
        <v>1</v>
      </c>
      <c r="H12005" s="22">
        <v>14</v>
      </c>
      <c r="I12005" s="22">
        <v>31</v>
      </c>
      <c r="J12005" s="21" t="s">
        <v>132410</v>
      </c>
    </row>
    <row r="12006" spans="1:10" ht="32" customHeight="1">
      <c r="A12006" s="19" t="s">
        <v>132411</v>
      </c>
      <c r="B12006" s="24">
        <v>20</v>
      </c>
      <c r="C12006" s="22">
        <v>15</v>
      </c>
      <c r="D12006" s="21" t="s">
        <v>106956</v>
      </c>
      <c r="E12006" s="21" t="s">
        <v>106957</v>
      </c>
      <c r="F12006" s="21" t="s">
        <v>101554</v>
      </c>
      <c r="G12006" s="22">
        <v>10</v>
      </c>
      <c r="H12006" s="22">
        <v>0</v>
      </c>
      <c r="I12006" s="22">
        <v>0</v>
      </c>
      <c r="J12006" s="21" t="s">
        <v>132412</v>
      </c>
    </row>
    <row r="12007" spans="1:10" ht="32" customHeight="1">
      <c r="A12007" s="19" t="s">
        <v>132413</v>
      </c>
      <c r="B12007" s="24">
        <v>17</v>
      </c>
      <c r="C12007" s="22">
        <v>21</v>
      </c>
      <c r="D12007" s="21" t="s">
        <v>132414</v>
      </c>
      <c r="E12007" s="21" t="s">
        <v>132415</v>
      </c>
      <c r="F12007" s="21" t="s">
        <v>14812</v>
      </c>
      <c r="G12007" s="22">
        <v>4</v>
      </c>
      <c r="H12007" s="22">
        <v>13</v>
      </c>
      <c r="I12007" s="22">
        <v>24</v>
      </c>
      <c r="J12007" s="21" t="s">
        <v>132416</v>
      </c>
    </row>
    <row r="12008" spans="1:10" ht="32" customHeight="1">
      <c r="A12008" s="19" t="s">
        <v>132417</v>
      </c>
      <c r="B12008" s="24">
        <v>24</v>
      </c>
      <c r="C12008" s="22">
        <v>15</v>
      </c>
      <c r="D12008" s="21" t="s">
        <v>132418</v>
      </c>
      <c r="E12008" s="21" t="s">
        <v>132419</v>
      </c>
      <c r="F12008" s="21" t="s">
        <v>101568</v>
      </c>
      <c r="G12008" s="22">
        <v>1</v>
      </c>
      <c r="H12008" s="22">
        <v>10</v>
      </c>
      <c r="I12008" s="22">
        <v>16</v>
      </c>
      <c r="J12008" s="21" t="s">
        <v>132420</v>
      </c>
    </row>
    <row r="12009" spans="1:10" ht="32" customHeight="1">
      <c r="A12009" s="19" t="s">
        <v>132421</v>
      </c>
      <c r="B12009" s="24">
        <v>50</v>
      </c>
      <c r="C12009" s="22">
        <v>26</v>
      </c>
      <c r="D12009" s="21" t="s">
        <v>109597</v>
      </c>
      <c r="E12009" s="21" t="s">
        <v>109598</v>
      </c>
      <c r="F12009" s="21" t="s">
        <v>103178</v>
      </c>
      <c r="G12009" s="22">
        <v>1</v>
      </c>
      <c r="H12009" s="22">
        <v>21</v>
      </c>
      <c r="I12009" s="22">
        <v>35</v>
      </c>
      <c r="J12009" s="21" t="s">
        <v>132422</v>
      </c>
    </row>
    <row r="12010" spans="1:10" ht="32" customHeight="1">
      <c r="A12010" s="19" t="s">
        <v>132423</v>
      </c>
      <c r="B12010" s="24">
        <v>31</v>
      </c>
      <c r="C12010" s="22">
        <v>19</v>
      </c>
      <c r="D12010" s="21" t="s">
        <v>114778</v>
      </c>
      <c r="E12010" s="21" t="s">
        <v>114779</v>
      </c>
      <c r="F12010" s="21" t="s">
        <v>102114</v>
      </c>
      <c r="G12010" s="22">
        <v>1</v>
      </c>
      <c r="H12010" s="22">
        <v>14</v>
      </c>
      <c r="I12010" s="22">
        <v>22</v>
      </c>
      <c r="J12010" s="21" t="s">
        <v>132424</v>
      </c>
    </row>
    <row r="12011" spans="1:10" ht="32" customHeight="1">
      <c r="A12011" s="19" t="s">
        <v>132425</v>
      </c>
      <c r="B12011" s="24">
        <v>17</v>
      </c>
      <c r="C12011" s="22">
        <v>15</v>
      </c>
      <c r="D12011" s="21" t="s">
        <v>102968</v>
      </c>
      <c r="E12011" s="21" t="s">
        <v>102969</v>
      </c>
      <c r="F12011" s="21" t="s">
        <v>101568</v>
      </c>
      <c r="G12011" s="22">
        <v>1</v>
      </c>
      <c r="H12011" s="22">
        <v>10</v>
      </c>
      <c r="I12011" s="22">
        <v>16</v>
      </c>
      <c r="J12011" s="21" t="s">
        <v>132426</v>
      </c>
    </row>
    <row r="12012" spans="1:10" ht="44" customHeight="1">
      <c r="A12012" s="19" t="s">
        <v>132427</v>
      </c>
      <c r="B12012" s="24">
        <v>51</v>
      </c>
      <c r="C12012" s="22">
        <v>19</v>
      </c>
      <c r="D12012" s="21" t="s">
        <v>121581</v>
      </c>
      <c r="E12012" s="21" t="s">
        <v>121582</v>
      </c>
      <c r="F12012" s="21" t="s">
        <v>101787</v>
      </c>
      <c r="G12012" s="22">
        <v>3</v>
      </c>
      <c r="H12012" s="22">
        <v>12</v>
      </c>
      <c r="I12012" s="22">
        <v>25</v>
      </c>
      <c r="J12012" s="21" t="s">
        <v>132428</v>
      </c>
    </row>
    <row r="12013" spans="1:10" ht="44" customHeight="1">
      <c r="A12013" s="19" t="s">
        <v>132429</v>
      </c>
      <c r="B12013" s="24">
        <v>32</v>
      </c>
      <c r="C12013" s="22">
        <v>15</v>
      </c>
      <c r="D12013" s="21" t="s">
        <v>113710</v>
      </c>
      <c r="E12013" s="21" t="s">
        <v>113711</v>
      </c>
      <c r="F12013" s="21" t="s">
        <v>101694</v>
      </c>
      <c r="G12013" s="22">
        <v>10</v>
      </c>
      <c r="H12013" s="22">
        <v>0</v>
      </c>
      <c r="I12013" s="22">
        <v>0</v>
      </c>
      <c r="J12013" s="21" t="s">
        <v>132430</v>
      </c>
    </row>
    <row r="12014" spans="1:10" ht="44" customHeight="1">
      <c r="A12014" s="19" t="s">
        <v>132431</v>
      </c>
      <c r="B12014" s="24">
        <v>61</v>
      </c>
      <c r="C12014" s="22">
        <v>30</v>
      </c>
      <c r="D12014" s="21" t="s">
        <v>132432</v>
      </c>
      <c r="E12014" s="21" t="s">
        <v>132433</v>
      </c>
      <c r="F12014" s="21" t="s">
        <v>103600</v>
      </c>
      <c r="G12014" s="22">
        <v>1</v>
      </c>
      <c r="H12014" s="22">
        <v>7</v>
      </c>
      <c r="I12014" s="22">
        <v>15</v>
      </c>
      <c r="J12014" s="21" t="s">
        <v>132434</v>
      </c>
    </row>
    <row r="12015" spans="1:10" ht="44" customHeight="1">
      <c r="A12015" s="19" t="s">
        <v>132435</v>
      </c>
      <c r="B12015" s="24">
        <v>27</v>
      </c>
      <c r="C12015" s="22">
        <v>15</v>
      </c>
      <c r="D12015" s="21" t="s">
        <v>102880</v>
      </c>
      <c r="E12015" s="21" t="s">
        <v>102881</v>
      </c>
      <c r="F12015" s="21" t="s">
        <v>101568</v>
      </c>
      <c r="G12015" s="22">
        <v>1</v>
      </c>
      <c r="H12015" s="22">
        <v>10</v>
      </c>
      <c r="I12015" s="22">
        <v>15</v>
      </c>
      <c r="J12015" s="21" t="s">
        <v>132436</v>
      </c>
    </row>
    <row r="12016" spans="1:10" ht="32" customHeight="1">
      <c r="A12016" s="19" t="s">
        <v>132437</v>
      </c>
      <c r="B12016" s="24">
        <v>19</v>
      </c>
      <c r="C12016" s="22">
        <v>15</v>
      </c>
      <c r="D12016" s="21" t="s">
        <v>132438</v>
      </c>
      <c r="E12016" s="21" t="s">
        <v>132439</v>
      </c>
      <c r="F12016" s="21" t="s">
        <v>14739</v>
      </c>
      <c r="G12016" s="22">
        <v>10</v>
      </c>
      <c r="H12016" s="22">
        <v>0</v>
      </c>
      <c r="I12016" s="22">
        <v>0</v>
      </c>
      <c r="J12016" s="21" t="s">
        <v>132440</v>
      </c>
    </row>
    <row r="12017" spans="1:10" ht="32" customHeight="1">
      <c r="A12017" s="19" t="s">
        <v>132441</v>
      </c>
      <c r="B12017" s="24">
        <v>40</v>
      </c>
      <c r="C12017" s="22">
        <v>15</v>
      </c>
      <c r="D12017" s="21" t="s">
        <v>132442</v>
      </c>
      <c r="E12017" s="21" t="s">
        <v>132443</v>
      </c>
      <c r="F12017" s="21" t="s">
        <v>101563</v>
      </c>
      <c r="G12017" s="22">
        <v>10</v>
      </c>
      <c r="H12017" s="22">
        <v>0</v>
      </c>
      <c r="I12017" s="22">
        <v>0</v>
      </c>
      <c r="J12017" s="21" t="s">
        <v>132444</v>
      </c>
    </row>
    <row r="12018" spans="1:10" ht="32" customHeight="1">
      <c r="A12018" s="19" t="s">
        <v>132445</v>
      </c>
      <c r="B12018" s="24">
        <v>15</v>
      </c>
      <c r="C12018" s="22">
        <v>21</v>
      </c>
      <c r="D12018" s="21" t="s">
        <v>132446</v>
      </c>
      <c r="E12018" s="21" t="s">
        <v>132447</v>
      </c>
      <c r="F12018" s="21" t="s">
        <v>14775</v>
      </c>
      <c r="G12018" s="22">
        <v>2</v>
      </c>
      <c r="H12018" s="22">
        <v>15</v>
      </c>
      <c r="I12018" s="22">
        <v>30</v>
      </c>
      <c r="J12018" s="21" t="s">
        <v>132448</v>
      </c>
    </row>
    <row r="12019" spans="1:10" ht="32" customHeight="1">
      <c r="A12019" s="19" t="s">
        <v>132449</v>
      </c>
      <c r="B12019" s="24">
        <v>29</v>
      </c>
      <c r="C12019" s="22">
        <v>26</v>
      </c>
      <c r="D12019" s="21" t="s">
        <v>102900</v>
      </c>
      <c r="E12019" s="21" t="s">
        <v>102901</v>
      </c>
      <c r="F12019" s="21" t="s">
        <v>103178</v>
      </c>
      <c r="G12019" s="22">
        <v>1</v>
      </c>
      <c r="H12019" s="22">
        <v>21</v>
      </c>
      <c r="I12019" s="22">
        <v>33</v>
      </c>
      <c r="J12019" s="21" t="s">
        <v>132450</v>
      </c>
    </row>
    <row r="12020" spans="1:10" ht="32" customHeight="1">
      <c r="A12020" s="19" t="s">
        <v>132451</v>
      </c>
      <c r="B12020" s="24">
        <v>28</v>
      </c>
      <c r="C12020" s="22">
        <v>15</v>
      </c>
      <c r="D12020" s="21" t="s">
        <v>115468</v>
      </c>
      <c r="E12020" s="21" t="s">
        <v>115469</v>
      </c>
      <c r="F12020" s="21" t="s">
        <v>101563</v>
      </c>
      <c r="G12020" s="22">
        <v>10</v>
      </c>
      <c r="H12020" s="22">
        <v>0</v>
      </c>
      <c r="I12020" s="22">
        <v>0</v>
      </c>
      <c r="J12020" s="21" t="s">
        <v>132452</v>
      </c>
    </row>
    <row r="12021" spans="1:10" ht="32" customHeight="1">
      <c r="A12021" s="19" t="s">
        <v>132453</v>
      </c>
      <c r="B12021" s="24">
        <v>43</v>
      </c>
      <c r="C12021" s="22">
        <v>15</v>
      </c>
      <c r="D12021" s="21" t="s">
        <v>132454</v>
      </c>
      <c r="E12021" s="21" t="s">
        <v>132455</v>
      </c>
      <c r="F12021" s="21" t="s">
        <v>101528</v>
      </c>
      <c r="G12021" s="22">
        <v>10</v>
      </c>
      <c r="H12021" s="22">
        <v>0</v>
      </c>
      <c r="I12021" s="22">
        <v>0</v>
      </c>
      <c r="J12021" s="21" t="s">
        <v>132456</v>
      </c>
    </row>
    <row r="12022" spans="1:10" ht="44" customHeight="1">
      <c r="A12022" s="19" t="s">
        <v>132457</v>
      </c>
      <c r="B12022" s="24">
        <v>20</v>
      </c>
      <c r="C12022" s="22">
        <v>16</v>
      </c>
      <c r="D12022" s="21" t="s">
        <v>102492</v>
      </c>
      <c r="E12022" s="21" t="s">
        <v>102493</v>
      </c>
      <c r="F12022" s="21" t="s">
        <v>102171</v>
      </c>
      <c r="G12022" s="22">
        <v>1</v>
      </c>
      <c r="H12022" s="22">
        <v>11</v>
      </c>
      <c r="I12022" s="22">
        <v>22</v>
      </c>
      <c r="J12022" s="21" t="s">
        <v>132458</v>
      </c>
    </row>
    <row r="12023" spans="1:10" ht="32" customHeight="1">
      <c r="A12023" s="19" t="s">
        <v>132459</v>
      </c>
      <c r="B12023" s="24">
        <v>32</v>
      </c>
      <c r="C12023" s="22">
        <v>16</v>
      </c>
      <c r="D12023" s="21" t="s">
        <v>115057</v>
      </c>
      <c r="E12023" s="21" t="s">
        <v>115058</v>
      </c>
      <c r="F12023" s="21" t="s">
        <v>101533</v>
      </c>
      <c r="G12023" s="22">
        <v>3</v>
      </c>
      <c r="H12023" s="22">
        <v>9</v>
      </c>
      <c r="I12023" s="22">
        <v>15</v>
      </c>
      <c r="J12023" s="21" t="s">
        <v>132460</v>
      </c>
    </row>
    <row r="12024" spans="1:10" ht="32" customHeight="1">
      <c r="A12024" s="19" t="s">
        <v>132461</v>
      </c>
      <c r="B12024" s="24">
        <v>23</v>
      </c>
      <c r="C12024" s="22">
        <v>35</v>
      </c>
      <c r="D12024" s="21" t="s">
        <v>107574</v>
      </c>
      <c r="E12024" s="21" t="s">
        <v>107575</v>
      </c>
      <c r="F12024" s="21" t="s">
        <v>101752</v>
      </c>
      <c r="G12024" s="22">
        <v>12</v>
      </c>
      <c r="H12024" s="22">
        <v>19</v>
      </c>
      <c r="I12024" s="22">
        <v>35</v>
      </c>
      <c r="J12024" s="21" t="s">
        <v>132462</v>
      </c>
    </row>
    <row r="12025" spans="1:10" ht="32" customHeight="1">
      <c r="A12025" s="19" t="s">
        <v>132463</v>
      </c>
      <c r="B12025" s="24">
        <v>23</v>
      </c>
      <c r="C12025" s="22">
        <v>35</v>
      </c>
      <c r="D12025" s="21" t="s">
        <v>107574</v>
      </c>
      <c r="E12025" s="21" t="s">
        <v>107575</v>
      </c>
      <c r="F12025" s="21" t="s">
        <v>101752</v>
      </c>
      <c r="G12025" s="22">
        <v>12</v>
      </c>
      <c r="H12025" s="22">
        <v>19</v>
      </c>
      <c r="I12025" s="22">
        <v>35</v>
      </c>
      <c r="J12025" s="21" t="s">
        <v>132462</v>
      </c>
    </row>
    <row r="12026" spans="1:10" ht="32" customHeight="1">
      <c r="A12026" s="19" t="s">
        <v>132464</v>
      </c>
      <c r="B12026" s="24">
        <v>27</v>
      </c>
      <c r="C12026" s="22">
        <v>35</v>
      </c>
      <c r="D12026" s="21" t="s">
        <v>101772</v>
      </c>
      <c r="E12026" s="21" t="s">
        <v>101773</v>
      </c>
      <c r="F12026" s="21" t="s">
        <v>101694</v>
      </c>
      <c r="G12026" s="22">
        <v>11</v>
      </c>
      <c r="H12026" s="22">
        <v>20</v>
      </c>
      <c r="I12026" s="22">
        <v>29</v>
      </c>
      <c r="J12026" s="21" t="s">
        <v>101774</v>
      </c>
    </row>
    <row r="12027" spans="1:10" ht="32" customHeight="1">
      <c r="A12027" s="19" t="s">
        <v>132465</v>
      </c>
      <c r="B12027" s="24">
        <v>25</v>
      </c>
      <c r="C12027" s="22">
        <v>20</v>
      </c>
      <c r="D12027" s="21" t="s">
        <v>111416</v>
      </c>
      <c r="E12027" s="21" t="s">
        <v>111417</v>
      </c>
      <c r="F12027" s="21" t="s">
        <v>101623</v>
      </c>
      <c r="G12027" s="22">
        <v>1</v>
      </c>
      <c r="H12027" s="22">
        <v>15</v>
      </c>
      <c r="I12027" s="22">
        <v>22</v>
      </c>
      <c r="J12027" s="21" t="s">
        <v>132466</v>
      </c>
    </row>
    <row r="12028" spans="1:10" ht="32" customHeight="1">
      <c r="A12028" s="19" t="s">
        <v>132467</v>
      </c>
      <c r="B12028" s="24">
        <v>34</v>
      </c>
      <c r="C12028" s="22">
        <v>15</v>
      </c>
      <c r="D12028" s="21" t="s">
        <v>116014</v>
      </c>
      <c r="E12028" s="21" t="s">
        <v>116015</v>
      </c>
      <c r="F12028" s="21" t="s">
        <v>101628</v>
      </c>
      <c r="G12028" s="22">
        <v>1</v>
      </c>
      <c r="H12028" s="22">
        <v>10</v>
      </c>
      <c r="I12028" s="22">
        <v>18</v>
      </c>
      <c r="J12028" s="21" t="s">
        <v>132468</v>
      </c>
    </row>
    <row r="12029" spans="1:10" ht="32" customHeight="1">
      <c r="A12029" s="19" t="s">
        <v>132469</v>
      </c>
      <c r="B12029" s="24">
        <v>12</v>
      </c>
      <c r="C12029" s="22">
        <v>15</v>
      </c>
      <c r="D12029" s="21" t="s">
        <v>106398</v>
      </c>
      <c r="E12029" s="21" t="s">
        <v>106399</v>
      </c>
      <c r="F12029" s="21" t="s">
        <v>101528</v>
      </c>
      <c r="G12029" s="22">
        <v>10</v>
      </c>
      <c r="H12029" s="22">
        <v>0</v>
      </c>
      <c r="I12029" s="22">
        <v>0</v>
      </c>
      <c r="J12029" s="21" t="s">
        <v>132470</v>
      </c>
    </row>
    <row r="12030" spans="1:10" ht="20" customHeight="1">
      <c r="A12030" s="27">
        <v>-999</v>
      </c>
      <c r="B12030" s="24">
        <v>-999</v>
      </c>
      <c r="C12030" s="22">
        <v>-999</v>
      </c>
      <c r="D12030" s="22">
        <v>-999</v>
      </c>
      <c r="E12030" s="22">
        <v>-999</v>
      </c>
      <c r="F12030" s="22">
        <v>-999</v>
      </c>
      <c r="G12030" s="22">
        <v>-999</v>
      </c>
      <c r="H12030" s="22">
        <v>-999</v>
      </c>
      <c r="I12030" s="22">
        <v>-999</v>
      </c>
      <c r="J12030" s="22">
        <v>-999</v>
      </c>
    </row>
    <row r="12031" spans="1:10" ht="32" customHeight="1">
      <c r="A12031" s="19" t="s">
        <v>132471</v>
      </c>
      <c r="B12031" s="24">
        <v>39</v>
      </c>
      <c r="C12031" s="22">
        <v>22</v>
      </c>
      <c r="D12031" s="21" t="s">
        <v>132472</v>
      </c>
      <c r="E12031" s="21" t="s">
        <v>132473</v>
      </c>
      <c r="F12031" s="21" t="s">
        <v>101689</v>
      </c>
      <c r="G12031" s="22">
        <v>9</v>
      </c>
      <c r="H12031" s="22">
        <v>9</v>
      </c>
      <c r="I12031" s="22">
        <v>19</v>
      </c>
      <c r="J12031" s="21" t="s">
        <v>132474</v>
      </c>
    </row>
    <row r="12032" spans="1:10" ht="44" customHeight="1">
      <c r="A12032" s="19" t="s">
        <v>132475</v>
      </c>
      <c r="B12032" s="24">
        <v>27</v>
      </c>
      <c r="C12032" s="22">
        <v>31</v>
      </c>
      <c r="D12032" s="21" t="s">
        <v>109225</v>
      </c>
      <c r="E12032" s="21" t="s">
        <v>109226</v>
      </c>
      <c r="F12032" s="21" t="s">
        <v>102356</v>
      </c>
      <c r="G12032" s="22">
        <v>10</v>
      </c>
      <c r="H12032" s="22">
        <v>17</v>
      </c>
      <c r="I12032" s="22">
        <v>31</v>
      </c>
      <c r="J12032" s="21" t="s">
        <v>132476</v>
      </c>
    </row>
    <row r="12033" spans="1:10" ht="44" customHeight="1">
      <c r="A12033" s="19" t="s">
        <v>132477</v>
      </c>
      <c r="B12033" s="24">
        <v>27</v>
      </c>
      <c r="C12033" s="22">
        <v>31</v>
      </c>
      <c r="D12033" s="21" t="s">
        <v>109225</v>
      </c>
      <c r="E12033" s="21" t="s">
        <v>109226</v>
      </c>
      <c r="F12033" s="21" t="s">
        <v>102356</v>
      </c>
      <c r="G12033" s="22">
        <v>10</v>
      </c>
      <c r="H12033" s="22">
        <v>17</v>
      </c>
      <c r="I12033" s="22">
        <v>31</v>
      </c>
      <c r="J12033" s="21" t="s">
        <v>132476</v>
      </c>
    </row>
    <row r="12034" spans="1:10" ht="32" customHeight="1">
      <c r="A12034" s="19" t="s">
        <v>132478</v>
      </c>
      <c r="B12034" s="24">
        <v>32</v>
      </c>
      <c r="C12034" s="22">
        <v>15</v>
      </c>
      <c r="D12034" s="21" t="s">
        <v>132479</v>
      </c>
      <c r="E12034" s="21" t="s">
        <v>132480</v>
      </c>
      <c r="F12034" s="21" t="s">
        <v>101568</v>
      </c>
      <c r="G12034" s="22">
        <v>1</v>
      </c>
      <c r="H12034" s="22">
        <v>10</v>
      </c>
      <c r="I12034" s="22">
        <v>17</v>
      </c>
      <c r="J12034" s="21" t="s">
        <v>132481</v>
      </c>
    </row>
    <row r="12035" spans="1:10" ht="32" customHeight="1">
      <c r="A12035" s="19" t="s">
        <v>132482</v>
      </c>
      <c r="B12035" s="24">
        <v>21</v>
      </c>
      <c r="C12035" s="22">
        <v>15</v>
      </c>
      <c r="D12035" s="21" t="s">
        <v>118208</v>
      </c>
      <c r="E12035" s="21" t="s">
        <v>118209</v>
      </c>
      <c r="F12035" s="21" t="s">
        <v>101528</v>
      </c>
      <c r="G12035" s="22">
        <v>10</v>
      </c>
      <c r="H12035" s="22">
        <v>0</v>
      </c>
      <c r="I12035" s="22">
        <v>0</v>
      </c>
      <c r="J12035" s="21" t="s">
        <v>132483</v>
      </c>
    </row>
    <row r="12036" spans="1:10" ht="32" customHeight="1">
      <c r="A12036" s="19" t="s">
        <v>132484</v>
      </c>
      <c r="B12036" s="24">
        <v>31</v>
      </c>
      <c r="C12036" s="22">
        <v>19</v>
      </c>
      <c r="D12036" s="21" t="s">
        <v>132485</v>
      </c>
      <c r="E12036" s="21" t="s">
        <v>132486</v>
      </c>
      <c r="F12036" s="21" t="s">
        <v>102114</v>
      </c>
      <c r="G12036" s="22">
        <v>1</v>
      </c>
      <c r="H12036" s="22">
        <v>14</v>
      </c>
      <c r="I12036" s="22">
        <v>22</v>
      </c>
      <c r="J12036" s="21" t="s">
        <v>132487</v>
      </c>
    </row>
    <row r="12037" spans="1:10" ht="32" customHeight="1">
      <c r="A12037" s="19" t="s">
        <v>132488</v>
      </c>
      <c r="B12037" s="24">
        <v>13</v>
      </c>
      <c r="C12037" s="22">
        <v>20</v>
      </c>
      <c r="D12037" s="21" t="s">
        <v>125776</v>
      </c>
      <c r="E12037" s="21" t="s">
        <v>125777</v>
      </c>
      <c r="F12037" s="21" t="s">
        <v>108758</v>
      </c>
      <c r="G12037" s="22">
        <v>9</v>
      </c>
      <c r="H12037" s="22">
        <v>7</v>
      </c>
      <c r="I12037" s="22">
        <v>15</v>
      </c>
      <c r="J12037" s="21" t="s">
        <v>132489</v>
      </c>
    </row>
    <row r="12038" spans="1:10" ht="32" customHeight="1">
      <c r="A12038" s="19" t="s">
        <v>132490</v>
      </c>
      <c r="B12038" s="24">
        <v>28</v>
      </c>
      <c r="C12038" s="22">
        <v>15</v>
      </c>
      <c r="D12038" s="21" t="s">
        <v>102592</v>
      </c>
      <c r="E12038" s="21" t="s">
        <v>102593</v>
      </c>
      <c r="F12038" s="21" t="s">
        <v>101528</v>
      </c>
      <c r="G12038" s="22">
        <v>10</v>
      </c>
      <c r="H12038" s="22">
        <v>0</v>
      </c>
      <c r="I12038" s="22">
        <v>0</v>
      </c>
      <c r="J12038" s="21" t="s">
        <v>132491</v>
      </c>
    </row>
    <row r="12039" spans="1:10" ht="32" customHeight="1">
      <c r="A12039" s="19" t="s">
        <v>132492</v>
      </c>
      <c r="B12039" s="24">
        <v>22</v>
      </c>
      <c r="C12039" s="22">
        <v>16</v>
      </c>
      <c r="D12039" s="21" t="s">
        <v>109713</v>
      </c>
      <c r="E12039" s="21" t="s">
        <v>109714</v>
      </c>
      <c r="F12039" s="21" t="s">
        <v>102171</v>
      </c>
      <c r="G12039" s="22">
        <v>1</v>
      </c>
      <c r="H12039" s="22">
        <v>11</v>
      </c>
      <c r="I12039" s="22">
        <v>22</v>
      </c>
      <c r="J12039" s="21" t="s">
        <v>132493</v>
      </c>
    </row>
    <row r="12040" spans="1:10" ht="32" customHeight="1">
      <c r="A12040" s="19" t="s">
        <v>132494</v>
      </c>
      <c r="B12040" s="24">
        <v>23</v>
      </c>
      <c r="C12040" s="22">
        <v>15</v>
      </c>
      <c r="D12040" s="21" t="s">
        <v>101820</v>
      </c>
      <c r="E12040" s="21" t="s">
        <v>101821</v>
      </c>
      <c r="F12040" s="21" t="s">
        <v>101554</v>
      </c>
      <c r="G12040" s="22">
        <v>10</v>
      </c>
      <c r="H12040" s="22">
        <v>0</v>
      </c>
      <c r="I12040" s="22">
        <v>0</v>
      </c>
      <c r="J12040" s="21" t="s">
        <v>132495</v>
      </c>
    </row>
    <row r="12041" spans="1:10" ht="32" customHeight="1">
      <c r="A12041" s="19" t="s">
        <v>132496</v>
      </c>
      <c r="B12041" s="24">
        <v>25</v>
      </c>
      <c r="C12041" s="22">
        <v>16</v>
      </c>
      <c r="D12041" s="21" t="s">
        <v>132497</v>
      </c>
      <c r="E12041" s="21" t="s">
        <v>132498</v>
      </c>
      <c r="F12041" s="21" t="s">
        <v>101945</v>
      </c>
      <c r="G12041" s="22">
        <v>1</v>
      </c>
      <c r="H12041" s="22">
        <v>11</v>
      </c>
      <c r="I12041" s="22">
        <v>19</v>
      </c>
      <c r="J12041" s="21" t="s">
        <v>132499</v>
      </c>
    </row>
    <row r="12042" spans="1:10" ht="32" customHeight="1">
      <c r="A12042" s="19" t="s">
        <v>132500</v>
      </c>
      <c r="B12042" s="24">
        <v>30</v>
      </c>
      <c r="C12042" s="22">
        <v>15</v>
      </c>
      <c r="D12042" s="21" t="s">
        <v>101669</v>
      </c>
      <c r="E12042" s="21" t="s">
        <v>101670</v>
      </c>
      <c r="F12042" s="21" t="s">
        <v>101694</v>
      </c>
      <c r="G12042" s="22">
        <v>4</v>
      </c>
      <c r="H12042" s="22">
        <v>7</v>
      </c>
      <c r="I12042" s="22">
        <v>15</v>
      </c>
      <c r="J12042" s="21" t="s">
        <v>132501</v>
      </c>
    </row>
    <row r="12043" spans="1:10" ht="32" customHeight="1">
      <c r="A12043" s="19" t="s">
        <v>132502</v>
      </c>
      <c r="B12043" s="24">
        <v>24</v>
      </c>
      <c r="C12043" s="22">
        <v>15</v>
      </c>
      <c r="D12043" s="21" t="s">
        <v>132503</v>
      </c>
      <c r="E12043" s="21" t="s">
        <v>132504</v>
      </c>
      <c r="F12043" s="21" t="s">
        <v>101563</v>
      </c>
      <c r="G12043" s="22">
        <v>10</v>
      </c>
      <c r="H12043" s="22">
        <v>0</v>
      </c>
      <c r="I12043" s="22">
        <v>0</v>
      </c>
      <c r="J12043" s="21" t="s">
        <v>132505</v>
      </c>
    </row>
    <row r="12044" spans="1:10" ht="44" customHeight="1">
      <c r="A12044" s="19" t="s">
        <v>132506</v>
      </c>
      <c r="B12044" s="24">
        <v>16</v>
      </c>
      <c r="C12044" s="22">
        <v>23</v>
      </c>
      <c r="D12044" s="21" t="s">
        <v>102880</v>
      </c>
      <c r="E12044" s="21" t="s">
        <v>102881</v>
      </c>
      <c r="F12044" s="21" t="s">
        <v>102157</v>
      </c>
      <c r="G12044" s="22">
        <v>7</v>
      </c>
      <c r="H12044" s="22">
        <v>12</v>
      </c>
      <c r="I12044" s="22">
        <v>21</v>
      </c>
      <c r="J12044" s="21" t="s">
        <v>109516</v>
      </c>
    </row>
    <row r="12045" spans="1:10" ht="44" customHeight="1">
      <c r="A12045" s="19" t="s">
        <v>132507</v>
      </c>
      <c r="B12045" s="24">
        <v>26</v>
      </c>
      <c r="C12045" s="22">
        <v>15</v>
      </c>
      <c r="D12045" s="21" t="s">
        <v>132508</v>
      </c>
      <c r="E12045" s="21" t="s">
        <v>132509</v>
      </c>
      <c r="F12045" s="21" t="s">
        <v>14739</v>
      </c>
      <c r="G12045" s="22">
        <v>10</v>
      </c>
      <c r="H12045" s="22">
        <v>0</v>
      </c>
      <c r="I12045" s="22">
        <v>0</v>
      </c>
      <c r="J12045" s="21" t="s">
        <v>132510</v>
      </c>
    </row>
    <row r="12046" spans="1:10" ht="32" customHeight="1">
      <c r="A12046" s="19" t="s">
        <v>132511</v>
      </c>
      <c r="B12046" s="24">
        <v>16</v>
      </c>
      <c r="C12046" s="22">
        <v>19</v>
      </c>
      <c r="D12046" s="21" t="s">
        <v>129624</v>
      </c>
      <c r="E12046" s="21" t="s">
        <v>129625</v>
      </c>
      <c r="F12046" s="21" t="s">
        <v>101548</v>
      </c>
      <c r="G12046" s="22">
        <v>6</v>
      </c>
      <c r="H12046" s="22">
        <v>9</v>
      </c>
      <c r="I12046" s="22">
        <v>19</v>
      </c>
      <c r="J12046" s="21" t="s">
        <v>132512</v>
      </c>
    </row>
    <row r="12047" spans="1:10" ht="32" customHeight="1">
      <c r="A12047" s="19" t="s">
        <v>132513</v>
      </c>
      <c r="B12047" s="24">
        <v>13</v>
      </c>
      <c r="C12047" s="22">
        <v>15</v>
      </c>
      <c r="D12047" s="21" t="s">
        <v>105523</v>
      </c>
      <c r="E12047" s="21" t="s">
        <v>105524</v>
      </c>
      <c r="F12047" s="21" t="s">
        <v>101694</v>
      </c>
      <c r="G12047" s="22">
        <v>10</v>
      </c>
      <c r="H12047" s="22">
        <v>0</v>
      </c>
      <c r="I12047" s="22">
        <v>0</v>
      </c>
      <c r="J12047" s="21" t="s">
        <v>132514</v>
      </c>
    </row>
    <row r="12048" spans="1:10" ht="32" customHeight="1">
      <c r="A12048" s="19" t="s">
        <v>132515</v>
      </c>
      <c r="B12048" s="24">
        <v>13</v>
      </c>
      <c r="C12048" s="22">
        <v>15</v>
      </c>
      <c r="D12048" s="21" t="s">
        <v>106407</v>
      </c>
      <c r="E12048" s="21" t="s">
        <v>106408</v>
      </c>
      <c r="F12048" s="21" t="s">
        <v>101522</v>
      </c>
      <c r="G12048" s="22">
        <v>10</v>
      </c>
      <c r="H12048" s="22">
        <v>0</v>
      </c>
      <c r="I12048" s="22">
        <v>0</v>
      </c>
      <c r="J12048" s="21" t="s">
        <v>132516</v>
      </c>
    </row>
    <row r="12049" spans="1:10" ht="32" customHeight="1">
      <c r="A12049" s="19" t="s">
        <v>132517</v>
      </c>
      <c r="B12049" s="24">
        <v>27</v>
      </c>
      <c r="C12049" s="22">
        <v>16</v>
      </c>
      <c r="D12049" s="21" t="s">
        <v>132518</v>
      </c>
      <c r="E12049" s="21" t="s">
        <v>132519</v>
      </c>
      <c r="F12049" s="21" t="s">
        <v>101945</v>
      </c>
      <c r="G12049" s="22">
        <v>1</v>
      </c>
      <c r="H12049" s="22">
        <v>11</v>
      </c>
      <c r="I12049" s="22">
        <v>21</v>
      </c>
      <c r="J12049" s="21" t="s">
        <v>132520</v>
      </c>
    </row>
    <row r="12050" spans="1:10" ht="32" customHeight="1">
      <c r="A12050" s="19" t="s">
        <v>132521</v>
      </c>
      <c r="B12050" s="24">
        <v>31</v>
      </c>
      <c r="C12050" s="22">
        <v>24</v>
      </c>
      <c r="D12050" s="21" t="s">
        <v>105579</v>
      </c>
      <c r="E12050" s="21" t="s">
        <v>105580</v>
      </c>
      <c r="F12050" s="21" t="s">
        <v>102405</v>
      </c>
      <c r="G12050" s="22">
        <v>5</v>
      </c>
      <c r="H12050" s="22">
        <v>15</v>
      </c>
      <c r="I12050" s="22">
        <v>27</v>
      </c>
      <c r="J12050" s="21" t="s">
        <v>132522</v>
      </c>
    </row>
    <row r="12051" spans="1:10" ht="32" customHeight="1">
      <c r="A12051" s="19" t="s">
        <v>132523</v>
      </c>
      <c r="B12051" s="24">
        <v>21</v>
      </c>
      <c r="C12051" s="22">
        <v>15</v>
      </c>
      <c r="D12051" s="21" t="s">
        <v>104210</v>
      </c>
      <c r="E12051" s="21" t="s">
        <v>104211</v>
      </c>
      <c r="F12051" s="21" t="s">
        <v>101694</v>
      </c>
      <c r="G12051" s="22">
        <v>10</v>
      </c>
      <c r="H12051" s="22">
        <v>0</v>
      </c>
      <c r="I12051" s="22">
        <v>0</v>
      </c>
      <c r="J12051" s="21" t="s">
        <v>132524</v>
      </c>
    </row>
    <row r="12052" spans="1:10" ht="32" customHeight="1">
      <c r="A12052" s="19" t="s">
        <v>132525</v>
      </c>
      <c r="B12052" s="24">
        <v>13</v>
      </c>
      <c r="C12052" s="22">
        <v>15</v>
      </c>
      <c r="D12052" s="21" t="s">
        <v>132526</v>
      </c>
      <c r="E12052" s="21" t="s">
        <v>132527</v>
      </c>
      <c r="F12052" s="21" t="s">
        <v>101554</v>
      </c>
      <c r="G12052" s="22">
        <v>10</v>
      </c>
      <c r="H12052" s="22">
        <v>0</v>
      </c>
      <c r="I12052" s="22">
        <v>0</v>
      </c>
      <c r="J12052" s="21" t="s">
        <v>132528</v>
      </c>
    </row>
    <row r="12053" spans="1:10" ht="32" customHeight="1">
      <c r="A12053" s="19" t="s">
        <v>132529</v>
      </c>
      <c r="B12053" s="24">
        <v>51</v>
      </c>
      <c r="C12053" s="22">
        <v>15</v>
      </c>
      <c r="D12053" s="21" t="s">
        <v>118747</v>
      </c>
      <c r="E12053" s="21" t="s">
        <v>118748</v>
      </c>
      <c r="F12053" s="21" t="s">
        <v>14739</v>
      </c>
      <c r="G12053" s="22">
        <v>10</v>
      </c>
      <c r="H12053" s="22">
        <v>0</v>
      </c>
      <c r="I12053" s="22">
        <v>0</v>
      </c>
      <c r="J12053" s="21" t="s">
        <v>124135</v>
      </c>
    </row>
    <row r="12054" spans="1:10" ht="44" customHeight="1">
      <c r="A12054" s="19" t="s">
        <v>132530</v>
      </c>
      <c r="B12054" s="24">
        <v>13</v>
      </c>
      <c r="C12054" s="22">
        <v>15</v>
      </c>
      <c r="D12054" s="21" t="s">
        <v>116781</v>
      </c>
      <c r="E12054" s="21" t="s">
        <v>116782</v>
      </c>
      <c r="F12054" s="21" t="s">
        <v>101522</v>
      </c>
      <c r="G12054" s="22">
        <v>10</v>
      </c>
      <c r="H12054" s="22">
        <v>0</v>
      </c>
      <c r="I12054" s="22">
        <v>0</v>
      </c>
      <c r="J12054" s="21" t="s">
        <v>132531</v>
      </c>
    </row>
    <row r="12055" spans="1:10" ht="44" customHeight="1">
      <c r="A12055" s="19" t="s">
        <v>132532</v>
      </c>
      <c r="B12055" s="24">
        <v>31</v>
      </c>
      <c r="C12055" s="22">
        <v>26</v>
      </c>
      <c r="D12055" s="21" t="s">
        <v>101931</v>
      </c>
      <c r="E12055" s="21" t="s">
        <v>101932</v>
      </c>
      <c r="F12055" s="21" t="s">
        <v>102026</v>
      </c>
      <c r="G12055" s="22">
        <v>10</v>
      </c>
      <c r="H12055" s="22">
        <v>12</v>
      </c>
      <c r="I12055" s="22">
        <v>27</v>
      </c>
      <c r="J12055" s="21" t="s">
        <v>132533</v>
      </c>
    </row>
    <row r="12056" spans="1:10" ht="32" customHeight="1">
      <c r="A12056" s="19" t="s">
        <v>132534</v>
      </c>
      <c r="B12056" s="24">
        <v>30</v>
      </c>
      <c r="C12056" s="22">
        <v>22</v>
      </c>
      <c r="D12056" s="21" t="s">
        <v>130421</v>
      </c>
      <c r="E12056" s="21" t="s">
        <v>130422</v>
      </c>
      <c r="F12056" s="21" t="s">
        <v>101885</v>
      </c>
      <c r="G12056" s="22">
        <v>1</v>
      </c>
      <c r="H12056" s="22">
        <v>17</v>
      </c>
      <c r="I12056" s="22">
        <v>32</v>
      </c>
      <c r="J12056" s="21" t="s">
        <v>132535</v>
      </c>
    </row>
    <row r="12057" spans="1:10" ht="32" customHeight="1">
      <c r="A12057" s="19" t="s">
        <v>132536</v>
      </c>
      <c r="B12057" s="24">
        <v>20</v>
      </c>
      <c r="C12057" s="22">
        <v>15</v>
      </c>
      <c r="D12057" s="21" t="s">
        <v>118155</v>
      </c>
      <c r="E12057" s="21" t="s">
        <v>118156</v>
      </c>
      <c r="F12057" s="21" t="s">
        <v>101528</v>
      </c>
      <c r="G12057" s="22">
        <v>10</v>
      </c>
      <c r="H12057" s="22">
        <v>0</v>
      </c>
      <c r="I12057" s="22">
        <v>0</v>
      </c>
      <c r="J12057" s="21" t="s">
        <v>132537</v>
      </c>
    </row>
    <row r="12058" spans="1:10" ht="32" customHeight="1">
      <c r="A12058" s="19" t="s">
        <v>132538</v>
      </c>
      <c r="B12058" s="24">
        <v>21</v>
      </c>
      <c r="C12058" s="22">
        <v>15</v>
      </c>
      <c r="D12058" s="21" t="s">
        <v>108204</v>
      </c>
      <c r="E12058" s="21" t="s">
        <v>108205</v>
      </c>
      <c r="F12058" s="21" t="s">
        <v>101554</v>
      </c>
      <c r="G12058" s="22">
        <v>10</v>
      </c>
      <c r="H12058" s="22">
        <v>0</v>
      </c>
      <c r="I12058" s="22">
        <v>0</v>
      </c>
      <c r="J12058" s="21" t="s">
        <v>132539</v>
      </c>
    </row>
    <row r="12059" spans="1:10" ht="32" customHeight="1">
      <c r="A12059" s="19" t="s">
        <v>132540</v>
      </c>
      <c r="B12059" s="24">
        <v>21</v>
      </c>
      <c r="C12059" s="22">
        <v>15</v>
      </c>
      <c r="D12059" s="21" t="s">
        <v>117794</v>
      </c>
      <c r="E12059" s="21" t="s">
        <v>117795</v>
      </c>
      <c r="F12059" s="21" t="s">
        <v>101528</v>
      </c>
      <c r="G12059" s="22">
        <v>10</v>
      </c>
      <c r="H12059" s="22">
        <v>0</v>
      </c>
      <c r="I12059" s="22">
        <v>0</v>
      </c>
      <c r="J12059" s="21" t="s">
        <v>132541</v>
      </c>
    </row>
    <row r="12060" spans="1:10" ht="32" customHeight="1">
      <c r="A12060" s="19" t="s">
        <v>132542</v>
      </c>
      <c r="B12060" s="24">
        <v>24</v>
      </c>
      <c r="C12060" s="22">
        <v>18</v>
      </c>
      <c r="D12060" s="21" t="s">
        <v>132293</v>
      </c>
      <c r="E12060" s="21" t="s">
        <v>132294</v>
      </c>
      <c r="F12060" s="21" t="s">
        <v>104782</v>
      </c>
      <c r="G12060" s="22">
        <v>1</v>
      </c>
      <c r="H12060" s="22">
        <v>13</v>
      </c>
      <c r="I12060" s="22">
        <v>26</v>
      </c>
      <c r="J12060" s="21" t="s">
        <v>132543</v>
      </c>
    </row>
    <row r="12061" spans="1:10" ht="32" customHeight="1">
      <c r="A12061" s="19" t="s">
        <v>132544</v>
      </c>
      <c r="B12061" s="24">
        <v>24</v>
      </c>
      <c r="C12061" s="22">
        <v>15</v>
      </c>
      <c r="D12061" s="21" t="s">
        <v>132545</v>
      </c>
      <c r="E12061" s="21" t="s">
        <v>132546</v>
      </c>
      <c r="F12061" s="21" t="s">
        <v>101528</v>
      </c>
      <c r="G12061" s="22">
        <v>10</v>
      </c>
      <c r="H12061" s="22">
        <v>0</v>
      </c>
      <c r="I12061" s="22">
        <v>0</v>
      </c>
      <c r="J12061" s="21" t="s">
        <v>132547</v>
      </c>
    </row>
    <row r="12062" spans="1:10" ht="32" customHeight="1">
      <c r="A12062" s="19" t="s">
        <v>132548</v>
      </c>
      <c r="B12062" s="24">
        <v>13</v>
      </c>
      <c r="C12062" s="22">
        <v>15</v>
      </c>
      <c r="D12062" s="21" t="s">
        <v>119988</v>
      </c>
      <c r="E12062" s="21" t="s">
        <v>119989</v>
      </c>
      <c r="F12062" s="21" t="s">
        <v>101528</v>
      </c>
      <c r="G12062" s="22">
        <v>10</v>
      </c>
      <c r="H12062" s="22">
        <v>0</v>
      </c>
      <c r="I12062" s="22">
        <v>0</v>
      </c>
      <c r="J12062" s="21" t="s">
        <v>132549</v>
      </c>
    </row>
    <row r="12063" spans="1:10" ht="32" customHeight="1">
      <c r="A12063" s="19" t="s">
        <v>132550</v>
      </c>
      <c r="B12063" s="24">
        <v>44</v>
      </c>
      <c r="C12063" s="22">
        <v>15</v>
      </c>
      <c r="D12063" s="21" t="s">
        <v>130953</v>
      </c>
      <c r="E12063" s="21" t="s">
        <v>130954</v>
      </c>
      <c r="F12063" s="21" t="s">
        <v>101528</v>
      </c>
      <c r="G12063" s="22">
        <v>10</v>
      </c>
      <c r="H12063" s="22">
        <v>0</v>
      </c>
      <c r="I12063" s="22">
        <v>0</v>
      </c>
      <c r="J12063" s="21" t="s">
        <v>132551</v>
      </c>
    </row>
    <row r="12064" spans="1:10" ht="32" customHeight="1">
      <c r="A12064" s="19" t="s">
        <v>132552</v>
      </c>
      <c r="B12064" s="24">
        <v>14</v>
      </c>
      <c r="C12064" s="22">
        <v>16</v>
      </c>
      <c r="D12064" s="21" t="s">
        <v>109101</v>
      </c>
      <c r="E12064" s="21" t="s">
        <v>109102</v>
      </c>
      <c r="F12064" s="21" t="s">
        <v>101533</v>
      </c>
      <c r="G12064" s="22">
        <v>2</v>
      </c>
      <c r="H12064" s="22">
        <v>10</v>
      </c>
      <c r="I12064" s="22">
        <v>15</v>
      </c>
      <c r="J12064" s="21" t="s">
        <v>132553</v>
      </c>
    </row>
    <row r="12065" spans="1:10" ht="32" customHeight="1">
      <c r="A12065" s="19" t="s">
        <v>132554</v>
      </c>
      <c r="B12065" s="24">
        <v>20</v>
      </c>
      <c r="C12065" s="22">
        <v>22</v>
      </c>
      <c r="D12065" s="21" t="s">
        <v>101717</v>
      </c>
      <c r="E12065" s="21" t="s">
        <v>101718</v>
      </c>
      <c r="F12065" s="21" t="s">
        <v>102559</v>
      </c>
      <c r="G12065" s="22">
        <v>5</v>
      </c>
      <c r="H12065" s="22">
        <v>13</v>
      </c>
      <c r="I12065" s="22">
        <v>24</v>
      </c>
      <c r="J12065" s="21" t="s">
        <v>132555</v>
      </c>
    </row>
    <row r="12066" spans="1:10" ht="32" customHeight="1">
      <c r="A12066" s="19" t="s">
        <v>132556</v>
      </c>
      <c r="B12066" s="24">
        <v>20</v>
      </c>
      <c r="C12066" s="22">
        <v>22</v>
      </c>
      <c r="D12066" s="21" t="s">
        <v>101717</v>
      </c>
      <c r="E12066" s="21" t="s">
        <v>101718</v>
      </c>
      <c r="F12066" s="21" t="s">
        <v>102559</v>
      </c>
      <c r="G12066" s="22">
        <v>5</v>
      </c>
      <c r="H12066" s="22">
        <v>13</v>
      </c>
      <c r="I12066" s="22">
        <v>24</v>
      </c>
      <c r="J12066" s="21" t="s">
        <v>132555</v>
      </c>
    </row>
    <row r="12067" spans="1:10" ht="32" customHeight="1">
      <c r="A12067" s="19" t="s">
        <v>132557</v>
      </c>
      <c r="B12067" s="24">
        <v>13</v>
      </c>
      <c r="C12067" s="22">
        <v>15</v>
      </c>
      <c r="D12067" s="21" t="s">
        <v>122386</v>
      </c>
      <c r="E12067" s="21" t="s">
        <v>122387</v>
      </c>
      <c r="F12067" s="21" t="s">
        <v>101554</v>
      </c>
      <c r="G12067" s="22">
        <v>10</v>
      </c>
      <c r="H12067" s="22">
        <v>0</v>
      </c>
      <c r="I12067" s="22">
        <v>0</v>
      </c>
      <c r="J12067" s="21" t="s">
        <v>132558</v>
      </c>
    </row>
    <row r="12068" spans="1:10" ht="32" customHeight="1">
      <c r="A12068" s="19" t="s">
        <v>132559</v>
      </c>
      <c r="B12068" s="24">
        <v>41</v>
      </c>
      <c r="C12068" s="22">
        <v>32</v>
      </c>
      <c r="D12068" s="21" t="s">
        <v>114665</v>
      </c>
      <c r="E12068" s="21" t="s">
        <v>114666</v>
      </c>
      <c r="F12068" s="21" t="s">
        <v>103677</v>
      </c>
      <c r="G12068" s="22">
        <v>14</v>
      </c>
      <c r="H12068" s="22">
        <v>14</v>
      </c>
      <c r="I12068" s="22">
        <v>24</v>
      </c>
      <c r="J12068" s="21" t="s">
        <v>132560</v>
      </c>
    </row>
    <row r="12069" spans="1:10" ht="20" customHeight="1">
      <c r="A12069" s="27">
        <v>-999</v>
      </c>
      <c r="B12069" s="24">
        <v>-999</v>
      </c>
      <c r="C12069" s="22">
        <v>-999</v>
      </c>
      <c r="D12069" s="22">
        <v>-999</v>
      </c>
      <c r="E12069" s="22">
        <v>-999</v>
      </c>
      <c r="F12069" s="22">
        <v>-999</v>
      </c>
      <c r="G12069" s="22">
        <v>-999</v>
      </c>
      <c r="H12069" s="22">
        <v>-999</v>
      </c>
      <c r="I12069" s="22">
        <v>-999</v>
      </c>
      <c r="J12069" s="22">
        <v>-999</v>
      </c>
    </row>
    <row r="12070" spans="1:10" ht="32" customHeight="1">
      <c r="A12070" s="19" t="s">
        <v>132561</v>
      </c>
      <c r="B12070" s="24">
        <v>25</v>
      </c>
      <c r="C12070" s="22">
        <v>18</v>
      </c>
      <c r="D12070" s="21" t="s">
        <v>132562</v>
      </c>
      <c r="E12070" s="21" t="s">
        <v>132563</v>
      </c>
      <c r="F12070" s="21" t="s">
        <v>102727</v>
      </c>
      <c r="G12070" s="22">
        <v>4</v>
      </c>
      <c r="H12070" s="22">
        <v>10</v>
      </c>
      <c r="I12070" s="22">
        <v>23</v>
      </c>
      <c r="J12070" s="21" t="s">
        <v>132564</v>
      </c>
    </row>
    <row r="12071" spans="1:10" ht="32" customHeight="1">
      <c r="A12071" s="19" t="s">
        <v>132565</v>
      </c>
      <c r="B12071" s="24">
        <v>28</v>
      </c>
      <c r="C12071" s="22">
        <v>15</v>
      </c>
      <c r="D12071" s="21" t="s">
        <v>132566</v>
      </c>
      <c r="E12071" s="21" t="s">
        <v>132567</v>
      </c>
      <c r="F12071" s="21" t="s">
        <v>101528</v>
      </c>
      <c r="G12071" s="22">
        <v>10</v>
      </c>
      <c r="H12071" s="22">
        <v>0</v>
      </c>
      <c r="I12071" s="22">
        <v>0</v>
      </c>
      <c r="J12071" s="21" t="s">
        <v>132568</v>
      </c>
    </row>
    <row r="12072" spans="1:10" ht="32" customHeight="1">
      <c r="A12072" s="19" t="s">
        <v>132569</v>
      </c>
      <c r="B12072" s="24">
        <v>19</v>
      </c>
      <c r="C12072" s="22">
        <v>21</v>
      </c>
      <c r="D12072" s="21" t="s">
        <v>131819</v>
      </c>
      <c r="E12072" s="21" t="s">
        <v>131820</v>
      </c>
      <c r="F12072" s="21" t="s">
        <v>14812</v>
      </c>
      <c r="G12072" s="22">
        <v>6</v>
      </c>
      <c r="H12072" s="22">
        <v>11</v>
      </c>
      <c r="I12072" s="22">
        <v>21</v>
      </c>
      <c r="J12072" s="21" t="s">
        <v>132570</v>
      </c>
    </row>
    <row r="12073" spans="1:10" ht="32" customHeight="1">
      <c r="A12073" s="19" t="s">
        <v>132571</v>
      </c>
      <c r="B12073" s="24">
        <v>26</v>
      </c>
      <c r="C12073" s="22">
        <v>17</v>
      </c>
      <c r="D12073" s="21" t="s">
        <v>132572</v>
      </c>
      <c r="E12073" s="21" t="s">
        <v>132573</v>
      </c>
      <c r="F12073" s="21" t="s">
        <v>101710</v>
      </c>
      <c r="G12073" s="22">
        <v>1</v>
      </c>
      <c r="H12073" s="22">
        <v>12</v>
      </c>
      <c r="I12073" s="22">
        <v>19</v>
      </c>
      <c r="J12073" s="21" t="s">
        <v>132574</v>
      </c>
    </row>
    <row r="12074" spans="1:10" ht="32" customHeight="1">
      <c r="A12074" s="19" t="s">
        <v>132575</v>
      </c>
      <c r="B12074" s="24">
        <v>17</v>
      </c>
      <c r="C12074" s="22">
        <v>15</v>
      </c>
      <c r="D12074" s="21" t="s">
        <v>132576</v>
      </c>
      <c r="E12074" s="21" t="s">
        <v>132577</v>
      </c>
      <c r="F12074" s="21" t="s">
        <v>101528</v>
      </c>
      <c r="G12074" s="22">
        <v>10</v>
      </c>
      <c r="H12074" s="22">
        <v>0</v>
      </c>
      <c r="I12074" s="22">
        <v>0</v>
      </c>
      <c r="J12074" s="21" t="s">
        <v>132578</v>
      </c>
    </row>
    <row r="12075" spans="1:10" ht="32" customHeight="1">
      <c r="A12075" s="19" t="s">
        <v>132579</v>
      </c>
      <c r="B12075" s="24">
        <v>20</v>
      </c>
      <c r="C12075" s="22">
        <v>15</v>
      </c>
      <c r="D12075" s="21" t="s">
        <v>109285</v>
      </c>
      <c r="E12075" s="21" t="s">
        <v>109286</v>
      </c>
      <c r="F12075" s="21" t="s">
        <v>101554</v>
      </c>
      <c r="G12075" s="22">
        <v>10</v>
      </c>
      <c r="H12075" s="22">
        <v>0</v>
      </c>
      <c r="I12075" s="22">
        <v>0</v>
      </c>
      <c r="J12075" s="21" t="s">
        <v>132580</v>
      </c>
    </row>
    <row r="12076" spans="1:10" ht="44" customHeight="1">
      <c r="A12076" s="19" t="s">
        <v>132581</v>
      </c>
      <c r="B12076" s="24">
        <v>12</v>
      </c>
      <c r="C12076" s="22">
        <v>15</v>
      </c>
      <c r="D12076" s="21" t="s">
        <v>102399</v>
      </c>
      <c r="E12076" s="21" t="s">
        <v>102400</v>
      </c>
      <c r="F12076" s="21" t="s">
        <v>101563</v>
      </c>
      <c r="G12076" s="22">
        <v>10</v>
      </c>
      <c r="H12076" s="22">
        <v>0</v>
      </c>
      <c r="I12076" s="22">
        <v>0</v>
      </c>
      <c r="J12076" s="21" t="s">
        <v>132582</v>
      </c>
    </row>
    <row r="12077" spans="1:10" ht="44" customHeight="1">
      <c r="A12077" s="19" t="s">
        <v>132583</v>
      </c>
      <c r="B12077" s="24">
        <v>28</v>
      </c>
      <c r="C12077" s="22">
        <v>17</v>
      </c>
      <c r="D12077" s="21" t="s">
        <v>132584</v>
      </c>
      <c r="E12077" s="21" t="s">
        <v>132585</v>
      </c>
      <c r="F12077" s="21" t="s">
        <v>14743</v>
      </c>
      <c r="G12077" s="22">
        <v>1</v>
      </c>
      <c r="H12077" s="22">
        <v>12</v>
      </c>
      <c r="I12077" s="22">
        <v>17</v>
      </c>
      <c r="J12077" s="21" t="s">
        <v>132586</v>
      </c>
    </row>
    <row r="12078" spans="1:10" ht="20" customHeight="1">
      <c r="A12078" s="27">
        <v>-999</v>
      </c>
      <c r="B12078" s="24">
        <v>-999</v>
      </c>
      <c r="C12078" s="22">
        <v>-999</v>
      </c>
      <c r="D12078" s="22">
        <v>-999</v>
      </c>
      <c r="E12078" s="22">
        <v>-999</v>
      </c>
      <c r="F12078" s="22">
        <v>-999</v>
      </c>
      <c r="G12078" s="22">
        <v>-999</v>
      </c>
      <c r="H12078" s="22">
        <v>-999</v>
      </c>
      <c r="I12078" s="22">
        <v>-999</v>
      </c>
      <c r="J12078" s="22">
        <v>-999</v>
      </c>
    </row>
    <row r="12079" spans="1:10" ht="32" customHeight="1">
      <c r="A12079" s="19" t="s">
        <v>132587</v>
      </c>
      <c r="B12079" s="24">
        <v>43</v>
      </c>
      <c r="C12079" s="22">
        <v>29</v>
      </c>
      <c r="D12079" s="21" t="s">
        <v>132588</v>
      </c>
      <c r="E12079" s="21" t="s">
        <v>132589</v>
      </c>
      <c r="F12079" s="21" t="s">
        <v>105284</v>
      </c>
      <c r="G12079" s="22">
        <v>2</v>
      </c>
      <c r="H12079" s="22">
        <v>23</v>
      </c>
      <c r="I12079" s="22">
        <v>36</v>
      </c>
      <c r="J12079" s="21" t="s">
        <v>132590</v>
      </c>
    </row>
    <row r="12080" spans="1:10" ht="32" customHeight="1">
      <c r="A12080" s="19" t="s">
        <v>132591</v>
      </c>
      <c r="B12080" s="24">
        <v>66</v>
      </c>
      <c r="C12080" s="22">
        <v>15</v>
      </c>
      <c r="D12080" s="21" t="s">
        <v>103310</v>
      </c>
      <c r="E12080" s="21" t="s">
        <v>103311</v>
      </c>
      <c r="F12080" s="21" t="s">
        <v>101554</v>
      </c>
      <c r="G12080" s="22">
        <v>10</v>
      </c>
      <c r="H12080" s="22">
        <v>0</v>
      </c>
      <c r="I12080" s="22">
        <v>0</v>
      </c>
      <c r="J12080" s="21" t="s">
        <v>103312</v>
      </c>
    </row>
    <row r="12081" spans="1:10" ht="32" customHeight="1">
      <c r="A12081" s="19" t="s">
        <v>132592</v>
      </c>
      <c r="B12081" s="24">
        <v>53</v>
      </c>
      <c r="C12081" s="22">
        <v>16</v>
      </c>
      <c r="D12081" s="21" t="s">
        <v>110094</v>
      </c>
      <c r="E12081" s="21" t="s">
        <v>110095</v>
      </c>
      <c r="F12081" s="21" t="s">
        <v>102171</v>
      </c>
      <c r="G12081" s="22">
        <v>1</v>
      </c>
      <c r="H12081" s="22">
        <v>11</v>
      </c>
      <c r="I12081" s="22">
        <v>21</v>
      </c>
      <c r="J12081" s="21" t="s">
        <v>132593</v>
      </c>
    </row>
    <row r="12082" spans="1:10" ht="32" customHeight="1">
      <c r="A12082" s="19" t="s">
        <v>132594</v>
      </c>
      <c r="B12082" s="24">
        <v>13</v>
      </c>
      <c r="C12082" s="22">
        <v>15</v>
      </c>
      <c r="D12082" s="21" t="s">
        <v>132595</v>
      </c>
      <c r="E12082" s="21" t="s">
        <v>132596</v>
      </c>
      <c r="F12082" s="21" t="s">
        <v>101554</v>
      </c>
      <c r="G12082" s="22">
        <v>10</v>
      </c>
      <c r="H12082" s="22">
        <v>0</v>
      </c>
      <c r="I12082" s="22">
        <v>0</v>
      </c>
      <c r="J12082" s="21" t="s">
        <v>132597</v>
      </c>
    </row>
    <row r="12083" spans="1:10" ht="32" customHeight="1">
      <c r="A12083" s="19" t="s">
        <v>132598</v>
      </c>
      <c r="B12083" s="24">
        <v>40</v>
      </c>
      <c r="C12083" s="22">
        <v>17</v>
      </c>
      <c r="D12083" s="21" t="s">
        <v>104228</v>
      </c>
      <c r="E12083" s="21" t="s">
        <v>104229</v>
      </c>
      <c r="F12083" s="21" t="s">
        <v>101665</v>
      </c>
      <c r="G12083" s="22">
        <v>1</v>
      </c>
      <c r="H12083" s="22">
        <v>12</v>
      </c>
      <c r="I12083" s="22">
        <v>22</v>
      </c>
      <c r="J12083" s="21" t="s">
        <v>132599</v>
      </c>
    </row>
    <row r="12084" spans="1:10" ht="32" customHeight="1">
      <c r="A12084" s="19" t="s">
        <v>132600</v>
      </c>
      <c r="B12084" s="24">
        <v>13</v>
      </c>
      <c r="C12084" s="22">
        <v>15</v>
      </c>
      <c r="D12084" s="21" t="s">
        <v>101576</v>
      </c>
      <c r="E12084" s="21" t="s">
        <v>101577</v>
      </c>
      <c r="F12084" s="21" t="s">
        <v>101628</v>
      </c>
      <c r="G12084" s="22">
        <v>2</v>
      </c>
      <c r="H12084" s="22">
        <v>9</v>
      </c>
      <c r="I12084" s="22">
        <v>20</v>
      </c>
      <c r="J12084" s="21" t="s">
        <v>132601</v>
      </c>
    </row>
    <row r="12085" spans="1:10" ht="32" customHeight="1">
      <c r="A12085" s="19" t="s">
        <v>132602</v>
      </c>
      <c r="B12085" s="24">
        <v>27</v>
      </c>
      <c r="C12085" s="22">
        <v>15</v>
      </c>
      <c r="D12085" s="21" t="s">
        <v>104659</v>
      </c>
      <c r="E12085" s="21" t="s">
        <v>104660</v>
      </c>
      <c r="F12085" s="21" t="s">
        <v>14739</v>
      </c>
      <c r="G12085" s="22">
        <v>10</v>
      </c>
      <c r="H12085" s="22">
        <v>0</v>
      </c>
      <c r="I12085" s="22">
        <v>0</v>
      </c>
      <c r="J12085" s="21" t="s">
        <v>123995</v>
      </c>
    </row>
    <row r="12086" spans="1:10" ht="32" customHeight="1">
      <c r="A12086" s="19" t="s">
        <v>132603</v>
      </c>
      <c r="B12086" s="24">
        <v>20</v>
      </c>
      <c r="C12086" s="22">
        <v>16</v>
      </c>
      <c r="D12086" s="21" t="s">
        <v>111074</v>
      </c>
      <c r="E12086" s="21" t="s">
        <v>111075</v>
      </c>
      <c r="F12086" s="21" t="s">
        <v>101533</v>
      </c>
      <c r="G12086" s="22">
        <v>3</v>
      </c>
      <c r="H12086" s="22">
        <v>9</v>
      </c>
      <c r="I12086" s="22">
        <v>17</v>
      </c>
      <c r="J12086" s="21" t="s">
        <v>132604</v>
      </c>
    </row>
    <row r="12087" spans="1:10" ht="32" customHeight="1">
      <c r="A12087" s="19" t="s">
        <v>132605</v>
      </c>
      <c r="B12087" s="24">
        <v>55</v>
      </c>
      <c r="C12087" s="22">
        <v>25</v>
      </c>
      <c r="D12087" s="21" t="s">
        <v>115116</v>
      </c>
      <c r="E12087" s="21" t="s">
        <v>115117</v>
      </c>
      <c r="F12087" s="21" t="s">
        <v>101694</v>
      </c>
      <c r="G12087" s="22">
        <v>11</v>
      </c>
      <c r="H12087" s="22">
        <v>10</v>
      </c>
      <c r="I12087" s="22">
        <v>22</v>
      </c>
      <c r="J12087" s="21" t="s">
        <v>132606</v>
      </c>
    </row>
    <row r="12088" spans="1:10" ht="20" customHeight="1">
      <c r="A12088" s="19" t="s">
        <v>132607</v>
      </c>
      <c r="B12088" s="24">
        <v>53</v>
      </c>
      <c r="C12088" s="22">
        <v>17</v>
      </c>
      <c r="D12088" s="21" t="s">
        <v>103985</v>
      </c>
      <c r="E12088" s="21" t="s">
        <v>103986</v>
      </c>
      <c r="F12088" s="21" t="s">
        <v>101710</v>
      </c>
      <c r="G12088" s="22">
        <v>1</v>
      </c>
      <c r="H12088" s="22">
        <v>12</v>
      </c>
      <c r="I12088" s="22">
        <v>19</v>
      </c>
      <c r="J12088" s="21" t="s">
        <v>132608</v>
      </c>
    </row>
    <row r="12089" spans="1:10" ht="20" customHeight="1">
      <c r="A12089" s="19" t="s">
        <v>132609</v>
      </c>
      <c r="B12089" s="24">
        <v>13</v>
      </c>
      <c r="C12089" s="22">
        <v>15</v>
      </c>
      <c r="D12089" s="21" t="s">
        <v>132610</v>
      </c>
      <c r="E12089" s="21" t="s">
        <v>132611</v>
      </c>
      <c r="F12089" s="21" t="s">
        <v>101528</v>
      </c>
      <c r="G12089" s="22">
        <v>10</v>
      </c>
      <c r="H12089" s="22">
        <v>0</v>
      </c>
      <c r="I12089" s="22">
        <v>0</v>
      </c>
      <c r="J12089" s="21" t="s">
        <v>132612</v>
      </c>
    </row>
    <row r="12090" spans="1:10" ht="20" customHeight="1">
      <c r="A12090" s="19" t="s">
        <v>132613</v>
      </c>
      <c r="B12090" s="24">
        <v>17</v>
      </c>
      <c r="C12090" s="22">
        <v>15</v>
      </c>
      <c r="D12090" s="21" t="s">
        <v>132614</v>
      </c>
      <c r="E12090" s="21" t="s">
        <v>132615</v>
      </c>
      <c r="F12090" s="21" t="s">
        <v>101563</v>
      </c>
      <c r="G12090" s="22">
        <v>10</v>
      </c>
      <c r="H12090" s="22">
        <v>0</v>
      </c>
      <c r="I12090" s="22">
        <v>0</v>
      </c>
      <c r="J12090" s="21" t="s">
        <v>132616</v>
      </c>
    </row>
    <row r="12091" spans="1:10" ht="20" customHeight="1">
      <c r="A12091" s="19" t="s">
        <v>132617</v>
      </c>
      <c r="B12091" s="24">
        <v>35</v>
      </c>
      <c r="C12091" s="22">
        <v>15</v>
      </c>
      <c r="D12091" s="21" t="s">
        <v>108642</v>
      </c>
      <c r="E12091" s="21" t="s">
        <v>108643</v>
      </c>
      <c r="F12091" s="21" t="s">
        <v>101568</v>
      </c>
      <c r="G12091" s="22">
        <v>1</v>
      </c>
      <c r="H12091" s="22">
        <v>9</v>
      </c>
      <c r="I12091" s="22">
        <v>18</v>
      </c>
      <c r="J12091" s="21" t="s">
        <v>132618</v>
      </c>
    </row>
    <row r="12092" spans="1:10" ht="20" customHeight="1">
      <c r="A12092" s="19" t="s">
        <v>132619</v>
      </c>
      <c r="B12092" s="24">
        <v>31</v>
      </c>
      <c r="C12092" s="22">
        <v>28</v>
      </c>
      <c r="D12092" s="21" t="s">
        <v>107264</v>
      </c>
      <c r="E12092" s="21" t="s">
        <v>107265</v>
      </c>
      <c r="F12092" s="21" t="s">
        <v>105051</v>
      </c>
      <c r="G12092" s="22">
        <v>6</v>
      </c>
      <c r="H12092" s="22">
        <v>18</v>
      </c>
      <c r="I12092" s="22">
        <v>30</v>
      </c>
      <c r="J12092" s="21" t="s">
        <v>132620</v>
      </c>
    </row>
    <row r="12093" spans="1:10" ht="20" customHeight="1">
      <c r="A12093" s="19" t="s">
        <v>132621</v>
      </c>
      <c r="B12093" s="24">
        <v>31</v>
      </c>
      <c r="C12093" s="22">
        <v>28</v>
      </c>
      <c r="D12093" s="21" t="s">
        <v>107264</v>
      </c>
      <c r="E12093" s="21" t="s">
        <v>107265</v>
      </c>
      <c r="F12093" s="21" t="s">
        <v>105051</v>
      </c>
      <c r="G12093" s="22">
        <v>6</v>
      </c>
      <c r="H12093" s="22">
        <v>18</v>
      </c>
      <c r="I12093" s="22">
        <v>30</v>
      </c>
      <c r="J12093" s="21" t="s">
        <v>132620</v>
      </c>
    </row>
    <row r="12094" spans="1:10" ht="20" customHeight="1">
      <c r="A12094" s="19" t="s">
        <v>132622</v>
      </c>
      <c r="B12094" s="24">
        <v>18</v>
      </c>
      <c r="C12094" s="22">
        <v>15</v>
      </c>
      <c r="D12094" s="21" t="s">
        <v>128308</v>
      </c>
      <c r="E12094" s="21" t="s">
        <v>128309</v>
      </c>
      <c r="F12094" s="21" t="s">
        <v>14739</v>
      </c>
      <c r="G12094" s="22">
        <v>10</v>
      </c>
      <c r="H12094" s="22">
        <v>0</v>
      </c>
      <c r="I12094" s="22">
        <v>0</v>
      </c>
      <c r="J12094" s="21" t="s">
        <v>132623</v>
      </c>
    </row>
    <row r="12095" spans="1:10" ht="20" customHeight="1">
      <c r="A12095" s="19" t="s">
        <v>132624</v>
      </c>
      <c r="B12095" s="24">
        <v>14</v>
      </c>
      <c r="C12095" s="22">
        <v>25</v>
      </c>
      <c r="D12095" s="21" t="s">
        <v>129045</v>
      </c>
      <c r="E12095" s="21" t="s">
        <v>129046</v>
      </c>
      <c r="F12095" s="21" t="s">
        <v>14739</v>
      </c>
      <c r="G12095" s="22">
        <v>11</v>
      </c>
      <c r="H12095" s="22">
        <v>10</v>
      </c>
      <c r="I12095" s="22">
        <v>20</v>
      </c>
      <c r="J12095" s="21" t="s">
        <v>132625</v>
      </c>
    </row>
    <row r="12096" spans="1:10" ht="20" customHeight="1">
      <c r="A12096" s="19" t="s">
        <v>132626</v>
      </c>
      <c r="B12096" s="24">
        <v>14</v>
      </c>
      <c r="C12096" s="22">
        <v>25</v>
      </c>
      <c r="D12096" s="21" t="s">
        <v>129045</v>
      </c>
      <c r="E12096" s="21" t="s">
        <v>129046</v>
      </c>
      <c r="F12096" s="21" t="s">
        <v>14739</v>
      </c>
      <c r="G12096" s="22">
        <v>11</v>
      </c>
      <c r="H12096" s="22">
        <v>10</v>
      </c>
      <c r="I12096" s="22">
        <v>20</v>
      </c>
      <c r="J12096" s="21" t="s">
        <v>132625</v>
      </c>
    </row>
    <row r="12097" spans="1:10" ht="20" customHeight="1">
      <c r="A12097" s="19" t="s">
        <v>132627</v>
      </c>
      <c r="B12097" s="24">
        <v>18</v>
      </c>
      <c r="C12097" s="22">
        <v>15</v>
      </c>
      <c r="D12097" s="21" t="s">
        <v>129871</v>
      </c>
      <c r="E12097" s="21" t="s">
        <v>129872</v>
      </c>
      <c r="F12097" s="21" t="s">
        <v>101554</v>
      </c>
      <c r="G12097" s="22">
        <v>10</v>
      </c>
      <c r="H12097" s="22">
        <v>0</v>
      </c>
      <c r="I12097" s="22">
        <v>0</v>
      </c>
      <c r="J12097" s="21" t="s">
        <v>132628</v>
      </c>
    </row>
    <row r="12098" spans="1:10" ht="20" customHeight="1">
      <c r="A12098" s="19" t="s">
        <v>132629</v>
      </c>
      <c r="B12098" s="24">
        <v>18</v>
      </c>
      <c r="C12098" s="22">
        <v>15</v>
      </c>
      <c r="D12098" s="21" t="s">
        <v>129871</v>
      </c>
      <c r="E12098" s="21" t="s">
        <v>129872</v>
      </c>
      <c r="F12098" s="21" t="s">
        <v>101554</v>
      </c>
      <c r="G12098" s="22">
        <v>10</v>
      </c>
      <c r="H12098" s="22">
        <v>0</v>
      </c>
      <c r="I12098" s="22">
        <v>0</v>
      </c>
      <c r="J12098" s="21" t="s">
        <v>132628</v>
      </c>
    </row>
    <row r="12099" spans="1:10" ht="20" customHeight="1">
      <c r="A12099" s="19" t="s">
        <v>132630</v>
      </c>
      <c r="B12099" s="24">
        <v>22</v>
      </c>
      <c r="C12099" s="22">
        <v>15</v>
      </c>
      <c r="D12099" s="21" t="s">
        <v>132631</v>
      </c>
      <c r="E12099" s="21" t="s">
        <v>132632</v>
      </c>
      <c r="F12099" s="21" t="s">
        <v>101554</v>
      </c>
      <c r="G12099" s="22">
        <v>10</v>
      </c>
      <c r="H12099" s="22">
        <v>0</v>
      </c>
      <c r="I12099" s="22">
        <v>0</v>
      </c>
      <c r="J12099" s="21" t="s">
        <v>132633</v>
      </c>
    </row>
    <row r="12100" spans="1:10" ht="20" customHeight="1">
      <c r="A12100" s="19" t="s">
        <v>132634</v>
      </c>
      <c r="B12100" s="24">
        <v>22</v>
      </c>
      <c r="C12100" s="22">
        <v>15</v>
      </c>
      <c r="D12100" s="21" t="s">
        <v>132631</v>
      </c>
      <c r="E12100" s="21" t="s">
        <v>132632</v>
      </c>
      <c r="F12100" s="21" t="s">
        <v>101554</v>
      </c>
      <c r="G12100" s="22">
        <v>10</v>
      </c>
      <c r="H12100" s="22">
        <v>0</v>
      </c>
      <c r="I12100" s="22">
        <v>0</v>
      </c>
      <c r="J12100" s="21" t="s">
        <v>132633</v>
      </c>
    </row>
    <row r="12101" spans="1:10" ht="20" customHeight="1">
      <c r="A12101" s="19" t="s">
        <v>132635</v>
      </c>
      <c r="B12101" s="24">
        <v>22</v>
      </c>
      <c r="C12101" s="22">
        <v>15</v>
      </c>
      <c r="D12101" s="21" t="s">
        <v>108944</v>
      </c>
      <c r="E12101" s="21" t="s">
        <v>108945</v>
      </c>
      <c r="F12101" s="21" t="s">
        <v>14739</v>
      </c>
      <c r="G12101" s="22">
        <v>10</v>
      </c>
      <c r="H12101" s="22">
        <v>0</v>
      </c>
      <c r="I12101" s="22">
        <v>0</v>
      </c>
      <c r="J12101" s="21" t="s">
        <v>132636</v>
      </c>
    </row>
    <row r="12102" spans="1:10" ht="20" customHeight="1">
      <c r="A12102" s="19" t="s">
        <v>132637</v>
      </c>
      <c r="B12102" s="24">
        <v>23</v>
      </c>
      <c r="C12102" s="22">
        <v>15</v>
      </c>
      <c r="D12102" s="21" t="s">
        <v>107044</v>
      </c>
      <c r="E12102" s="21" t="s">
        <v>107045</v>
      </c>
      <c r="F12102" s="21" t="s">
        <v>14739</v>
      </c>
      <c r="G12102" s="22">
        <v>10</v>
      </c>
      <c r="H12102" s="22">
        <v>0</v>
      </c>
      <c r="I12102" s="22">
        <v>0</v>
      </c>
      <c r="J12102" s="21" t="s">
        <v>132000</v>
      </c>
    </row>
    <row r="12103" spans="1:10" ht="20" customHeight="1">
      <c r="A12103" s="19" t="s">
        <v>132638</v>
      </c>
      <c r="B12103" s="24">
        <v>19</v>
      </c>
      <c r="C12103" s="22">
        <v>16</v>
      </c>
      <c r="D12103" s="21" t="s">
        <v>104607</v>
      </c>
      <c r="E12103" s="21" t="s">
        <v>104608</v>
      </c>
      <c r="F12103" s="21" t="s">
        <v>101945</v>
      </c>
      <c r="G12103" s="22">
        <v>1</v>
      </c>
      <c r="H12103" s="22">
        <v>11</v>
      </c>
      <c r="I12103" s="22">
        <v>17</v>
      </c>
      <c r="J12103" s="21" t="s">
        <v>132639</v>
      </c>
    </row>
    <row r="12104" spans="1:10" ht="20" customHeight="1">
      <c r="A12104" s="19" t="s">
        <v>132640</v>
      </c>
      <c r="B12104" s="24">
        <v>19</v>
      </c>
      <c r="C12104" s="22">
        <v>16</v>
      </c>
      <c r="D12104" s="21" t="s">
        <v>104607</v>
      </c>
      <c r="E12104" s="21" t="s">
        <v>104608</v>
      </c>
      <c r="F12104" s="21" t="s">
        <v>101945</v>
      </c>
      <c r="G12104" s="22">
        <v>1</v>
      </c>
      <c r="H12104" s="22">
        <v>11</v>
      </c>
      <c r="I12104" s="22">
        <v>17</v>
      </c>
      <c r="J12104" s="21" t="s">
        <v>132639</v>
      </c>
    </row>
    <row r="12105" spans="1:10" ht="20" customHeight="1">
      <c r="A12105" s="19" t="s">
        <v>132641</v>
      </c>
      <c r="B12105" s="24">
        <v>32</v>
      </c>
      <c r="C12105" s="22">
        <v>17</v>
      </c>
      <c r="D12105" s="21" t="s">
        <v>106926</v>
      </c>
      <c r="E12105" s="21" t="s">
        <v>106927</v>
      </c>
      <c r="F12105" s="21" t="s">
        <v>101710</v>
      </c>
      <c r="G12105" s="22">
        <v>1</v>
      </c>
      <c r="H12105" s="22">
        <v>12</v>
      </c>
      <c r="I12105" s="22">
        <v>21</v>
      </c>
      <c r="J12105" s="21" t="s">
        <v>106928</v>
      </c>
    </row>
    <row r="12106" spans="1:10" ht="20" customHeight="1">
      <c r="A12106" s="19" t="s">
        <v>132642</v>
      </c>
      <c r="B12106" s="24">
        <v>31</v>
      </c>
      <c r="C12106" s="22">
        <v>17</v>
      </c>
      <c r="D12106" s="21" t="s">
        <v>132643</v>
      </c>
      <c r="E12106" s="21" t="s">
        <v>132644</v>
      </c>
      <c r="F12106" s="21" t="s">
        <v>101710</v>
      </c>
      <c r="G12106" s="22">
        <v>1</v>
      </c>
      <c r="H12106" s="22">
        <v>12</v>
      </c>
      <c r="I12106" s="22">
        <v>19</v>
      </c>
      <c r="J12106" s="21" t="s">
        <v>132645</v>
      </c>
    </row>
    <row r="12107" spans="1:10" ht="20" customHeight="1">
      <c r="A12107" s="19" t="s">
        <v>132646</v>
      </c>
      <c r="B12107" s="24">
        <v>29</v>
      </c>
      <c r="C12107" s="22">
        <v>21</v>
      </c>
      <c r="D12107" s="21" t="s">
        <v>101626</v>
      </c>
      <c r="E12107" s="21" t="s">
        <v>101627</v>
      </c>
      <c r="F12107" s="21" t="s">
        <v>14734</v>
      </c>
      <c r="G12107" s="22">
        <v>1</v>
      </c>
      <c r="H12107" s="22">
        <v>16</v>
      </c>
      <c r="I12107" s="22">
        <v>34</v>
      </c>
      <c r="J12107" s="21" t="s">
        <v>132647</v>
      </c>
    </row>
    <row r="12108" spans="1:10" ht="20" customHeight="1">
      <c r="A12108" s="19" t="s">
        <v>132648</v>
      </c>
      <c r="B12108" s="24">
        <v>29</v>
      </c>
      <c r="C12108" s="22">
        <v>21</v>
      </c>
      <c r="D12108" s="21" t="s">
        <v>101626</v>
      </c>
      <c r="E12108" s="21" t="s">
        <v>101627</v>
      </c>
      <c r="F12108" s="21" t="s">
        <v>14734</v>
      </c>
      <c r="G12108" s="22">
        <v>1</v>
      </c>
      <c r="H12108" s="22">
        <v>16</v>
      </c>
      <c r="I12108" s="22">
        <v>34</v>
      </c>
      <c r="J12108" s="21" t="s">
        <v>132647</v>
      </c>
    </row>
    <row r="12109" spans="1:10" ht="20" customHeight="1">
      <c r="A12109" s="19" t="s">
        <v>132649</v>
      </c>
      <c r="B12109" s="24">
        <v>21</v>
      </c>
      <c r="C12109" s="22">
        <v>31</v>
      </c>
      <c r="D12109" s="21" t="s">
        <v>111577</v>
      </c>
      <c r="E12109" s="21" t="s">
        <v>111578</v>
      </c>
      <c r="F12109" s="21" t="s">
        <v>101986</v>
      </c>
      <c r="G12109" s="22">
        <v>10</v>
      </c>
      <c r="H12109" s="22">
        <v>17</v>
      </c>
      <c r="I12109" s="22">
        <v>22</v>
      </c>
      <c r="J12109" s="21" t="s">
        <v>132650</v>
      </c>
    </row>
    <row r="12110" spans="1:10" ht="20" customHeight="1">
      <c r="A12110" s="19" t="s">
        <v>132651</v>
      </c>
      <c r="B12110" s="24">
        <v>15</v>
      </c>
      <c r="C12110" s="22">
        <v>25</v>
      </c>
      <c r="D12110" s="21" t="s">
        <v>102755</v>
      </c>
      <c r="E12110" s="21" t="s">
        <v>102756</v>
      </c>
      <c r="F12110" s="21" t="s">
        <v>101694</v>
      </c>
      <c r="G12110" s="22">
        <v>11</v>
      </c>
      <c r="H12110" s="22">
        <v>10</v>
      </c>
      <c r="I12110" s="22">
        <v>15</v>
      </c>
      <c r="J12110" s="21" t="s">
        <v>132652</v>
      </c>
    </row>
    <row r="12111" spans="1:10" ht="20" customHeight="1">
      <c r="A12111" s="19" t="s">
        <v>132653</v>
      </c>
      <c r="B12111" s="24">
        <v>15</v>
      </c>
      <c r="C12111" s="22">
        <v>25</v>
      </c>
      <c r="D12111" s="21" t="s">
        <v>102755</v>
      </c>
      <c r="E12111" s="21" t="s">
        <v>102756</v>
      </c>
      <c r="F12111" s="21" t="s">
        <v>101694</v>
      </c>
      <c r="G12111" s="22">
        <v>11</v>
      </c>
      <c r="H12111" s="22">
        <v>10</v>
      </c>
      <c r="I12111" s="22">
        <v>15</v>
      </c>
      <c r="J12111" s="21" t="s">
        <v>132652</v>
      </c>
    </row>
    <row r="12112" spans="1:10" ht="20" customHeight="1">
      <c r="A12112" s="19" t="s">
        <v>132654</v>
      </c>
      <c r="B12112" s="24">
        <v>15</v>
      </c>
      <c r="C12112" s="22">
        <v>25</v>
      </c>
      <c r="D12112" s="21" t="s">
        <v>102755</v>
      </c>
      <c r="E12112" s="21" t="s">
        <v>102756</v>
      </c>
      <c r="F12112" s="21" t="s">
        <v>101694</v>
      </c>
      <c r="G12112" s="22">
        <v>11</v>
      </c>
      <c r="H12112" s="22">
        <v>10</v>
      </c>
      <c r="I12112" s="22">
        <v>15</v>
      </c>
      <c r="J12112" s="21" t="s">
        <v>132652</v>
      </c>
    </row>
    <row r="12113" spans="1:10" ht="20" customHeight="1">
      <c r="A12113" s="19" t="s">
        <v>132655</v>
      </c>
      <c r="B12113" s="24">
        <v>26</v>
      </c>
      <c r="C12113" s="22">
        <v>15</v>
      </c>
      <c r="D12113" s="21" t="s">
        <v>102102</v>
      </c>
      <c r="E12113" s="21" t="s">
        <v>102103</v>
      </c>
      <c r="F12113" s="21" t="s">
        <v>101528</v>
      </c>
      <c r="G12113" s="22">
        <v>10</v>
      </c>
      <c r="H12113" s="22">
        <v>0</v>
      </c>
      <c r="I12113" s="22">
        <v>0</v>
      </c>
      <c r="J12113" s="21" t="s">
        <v>132656</v>
      </c>
    </row>
    <row r="12114" spans="1:10" ht="20" customHeight="1">
      <c r="A12114" s="19" t="s">
        <v>132657</v>
      </c>
      <c r="B12114" s="24">
        <v>26</v>
      </c>
      <c r="C12114" s="22">
        <v>15</v>
      </c>
      <c r="D12114" s="21" t="s">
        <v>102102</v>
      </c>
      <c r="E12114" s="21" t="s">
        <v>102103</v>
      </c>
      <c r="F12114" s="21" t="s">
        <v>101528</v>
      </c>
      <c r="G12114" s="22">
        <v>10</v>
      </c>
      <c r="H12114" s="22">
        <v>0</v>
      </c>
      <c r="I12114" s="22">
        <v>0</v>
      </c>
      <c r="J12114" s="21" t="s">
        <v>132656</v>
      </c>
    </row>
    <row r="12115" spans="1:10" ht="20" customHeight="1">
      <c r="A12115" s="19" t="s">
        <v>132658</v>
      </c>
      <c r="B12115" s="24">
        <v>32</v>
      </c>
      <c r="C12115" s="22">
        <v>17</v>
      </c>
      <c r="D12115" s="21" t="s">
        <v>109468</v>
      </c>
      <c r="E12115" s="21" t="s">
        <v>109469</v>
      </c>
      <c r="F12115" s="21" t="s">
        <v>107092</v>
      </c>
      <c r="G12115" s="22">
        <v>1</v>
      </c>
      <c r="H12115" s="22">
        <v>6</v>
      </c>
      <c r="I12115" s="22">
        <v>13</v>
      </c>
      <c r="J12115" s="21" t="s">
        <v>132659</v>
      </c>
    </row>
    <row r="12116" spans="1:10" ht="20" customHeight="1">
      <c r="A12116" s="19" t="s">
        <v>132660</v>
      </c>
      <c r="B12116" s="24">
        <v>46</v>
      </c>
      <c r="C12116" s="22">
        <v>28</v>
      </c>
      <c r="D12116" s="21" t="s">
        <v>132661</v>
      </c>
      <c r="E12116" s="21" t="s">
        <v>132662</v>
      </c>
      <c r="F12116" s="21" t="s">
        <v>102868</v>
      </c>
      <c r="G12116" s="22">
        <v>2</v>
      </c>
      <c r="H12116" s="22">
        <v>22</v>
      </c>
      <c r="I12116" s="22">
        <v>36</v>
      </c>
      <c r="J12116" s="21" t="s">
        <v>132663</v>
      </c>
    </row>
    <row r="12117" spans="1:10" ht="20" customHeight="1">
      <c r="A12117" s="19" t="s">
        <v>132664</v>
      </c>
      <c r="B12117" s="24">
        <v>22</v>
      </c>
      <c r="C12117" s="22">
        <v>26</v>
      </c>
      <c r="D12117" s="21" t="s">
        <v>106791</v>
      </c>
      <c r="E12117" s="21" t="s">
        <v>106792</v>
      </c>
      <c r="F12117" s="21" t="s">
        <v>102026</v>
      </c>
      <c r="G12117" s="22">
        <v>4</v>
      </c>
      <c r="H12117" s="22">
        <v>18</v>
      </c>
      <c r="I12117" s="22">
        <v>28</v>
      </c>
      <c r="J12117" s="21" t="s">
        <v>132665</v>
      </c>
    </row>
    <row r="12118" spans="1:10" ht="20" customHeight="1">
      <c r="A12118" s="19" t="s">
        <v>132666</v>
      </c>
      <c r="B12118" s="24">
        <v>22</v>
      </c>
      <c r="C12118" s="22">
        <v>26</v>
      </c>
      <c r="D12118" s="21" t="s">
        <v>106791</v>
      </c>
      <c r="E12118" s="21" t="s">
        <v>106792</v>
      </c>
      <c r="F12118" s="21" t="s">
        <v>102026</v>
      </c>
      <c r="G12118" s="22">
        <v>4</v>
      </c>
      <c r="H12118" s="22">
        <v>18</v>
      </c>
      <c r="I12118" s="22">
        <v>28</v>
      </c>
      <c r="J12118" s="21" t="s">
        <v>132665</v>
      </c>
    </row>
    <row r="12119" spans="1:10" ht="20" customHeight="1">
      <c r="A12119" s="19" t="s">
        <v>132667</v>
      </c>
      <c r="B12119" s="24">
        <v>22</v>
      </c>
      <c r="C12119" s="22">
        <v>26</v>
      </c>
      <c r="D12119" s="21" t="s">
        <v>106791</v>
      </c>
      <c r="E12119" s="21" t="s">
        <v>106792</v>
      </c>
      <c r="F12119" s="21" t="s">
        <v>102026</v>
      </c>
      <c r="G12119" s="22">
        <v>4</v>
      </c>
      <c r="H12119" s="22">
        <v>18</v>
      </c>
      <c r="I12119" s="22">
        <v>28</v>
      </c>
      <c r="J12119" s="21" t="s">
        <v>132665</v>
      </c>
    </row>
    <row r="12120" spans="1:10" ht="20" customHeight="1">
      <c r="A12120" s="19" t="s">
        <v>132668</v>
      </c>
      <c r="B12120" s="24">
        <v>22</v>
      </c>
      <c r="C12120" s="22">
        <v>26</v>
      </c>
      <c r="D12120" s="21" t="s">
        <v>106791</v>
      </c>
      <c r="E12120" s="21" t="s">
        <v>106792</v>
      </c>
      <c r="F12120" s="21" t="s">
        <v>102026</v>
      </c>
      <c r="G12120" s="22">
        <v>4</v>
      </c>
      <c r="H12120" s="22">
        <v>18</v>
      </c>
      <c r="I12120" s="22">
        <v>28</v>
      </c>
      <c r="J12120" s="21" t="s">
        <v>132665</v>
      </c>
    </row>
    <row r="12121" spans="1:10" ht="20" customHeight="1">
      <c r="A12121" s="19" t="s">
        <v>132669</v>
      </c>
      <c r="B12121" s="24">
        <v>51</v>
      </c>
      <c r="C12121" s="22">
        <v>15</v>
      </c>
      <c r="D12121" s="21" t="s">
        <v>103675</v>
      </c>
      <c r="E12121" s="21" t="s">
        <v>103676</v>
      </c>
      <c r="F12121" s="21" t="s">
        <v>101554</v>
      </c>
      <c r="G12121" s="22">
        <v>10</v>
      </c>
      <c r="H12121" s="22">
        <v>0</v>
      </c>
      <c r="I12121" s="22">
        <v>0</v>
      </c>
      <c r="J12121" s="21" t="s">
        <v>132670</v>
      </c>
    </row>
    <row r="12122" spans="1:10" ht="20" customHeight="1">
      <c r="A12122" s="19" t="s">
        <v>132671</v>
      </c>
      <c r="B12122" s="24">
        <v>14</v>
      </c>
      <c r="C12122" s="22">
        <v>21</v>
      </c>
      <c r="D12122" s="21" t="s">
        <v>129070</v>
      </c>
      <c r="E12122" s="21" t="s">
        <v>129071</v>
      </c>
      <c r="F12122" s="21" t="s">
        <v>14739</v>
      </c>
      <c r="G12122" s="22">
        <v>8</v>
      </c>
      <c r="H12122" s="22">
        <v>9</v>
      </c>
      <c r="I12122" s="22">
        <v>11</v>
      </c>
      <c r="J12122" s="21" t="s">
        <v>132672</v>
      </c>
    </row>
    <row r="12123" spans="1:10" ht="20" customHeight="1">
      <c r="A12123" s="19" t="s">
        <v>132673</v>
      </c>
      <c r="B12123" s="24">
        <v>13</v>
      </c>
      <c r="C12123" s="22">
        <v>15</v>
      </c>
      <c r="D12123" s="21" t="s">
        <v>113641</v>
      </c>
      <c r="E12123" s="21" t="s">
        <v>113642</v>
      </c>
      <c r="F12123" s="21" t="s">
        <v>101694</v>
      </c>
      <c r="G12123" s="22">
        <v>10</v>
      </c>
      <c r="H12123" s="22">
        <v>0</v>
      </c>
      <c r="I12123" s="22">
        <v>0</v>
      </c>
      <c r="J12123" s="21" t="s">
        <v>132674</v>
      </c>
    </row>
    <row r="12124" spans="1:10" ht="20" customHeight="1">
      <c r="A12124" s="27">
        <v>-999</v>
      </c>
      <c r="B12124" s="24">
        <v>-999</v>
      </c>
      <c r="C12124" s="22">
        <v>-999</v>
      </c>
      <c r="D12124" s="22">
        <v>-999</v>
      </c>
      <c r="E12124" s="22">
        <v>-999</v>
      </c>
      <c r="F12124" s="22">
        <v>-999</v>
      </c>
      <c r="G12124" s="22">
        <v>-999</v>
      </c>
      <c r="H12124" s="22">
        <v>-999</v>
      </c>
      <c r="I12124" s="22">
        <v>-999</v>
      </c>
      <c r="J12124" s="22">
        <v>-999</v>
      </c>
    </row>
    <row r="12125" spans="1:10" ht="20" customHeight="1">
      <c r="A12125" s="27">
        <v>-999</v>
      </c>
      <c r="B12125" s="24">
        <v>-999</v>
      </c>
      <c r="C12125" s="22">
        <v>-999</v>
      </c>
      <c r="D12125" s="22">
        <v>-999</v>
      </c>
      <c r="E12125" s="22">
        <v>-999</v>
      </c>
      <c r="F12125" s="22">
        <v>-999</v>
      </c>
      <c r="G12125" s="22">
        <v>-999</v>
      </c>
      <c r="H12125" s="22">
        <v>-999</v>
      </c>
      <c r="I12125" s="22">
        <v>-999</v>
      </c>
      <c r="J12125" s="22">
        <v>-999</v>
      </c>
    </row>
    <row r="12126" spans="1:10" ht="20" customHeight="1">
      <c r="A12126" s="19" t="s">
        <v>132675</v>
      </c>
      <c r="B12126" s="24">
        <v>26</v>
      </c>
      <c r="C12126" s="22">
        <v>15</v>
      </c>
      <c r="D12126" s="21" t="s">
        <v>116109</v>
      </c>
      <c r="E12126" s="21" t="s">
        <v>116110</v>
      </c>
      <c r="F12126" s="21" t="s">
        <v>14739</v>
      </c>
      <c r="G12126" s="22">
        <v>10</v>
      </c>
      <c r="H12126" s="22">
        <v>0</v>
      </c>
      <c r="I12126" s="22">
        <v>0</v>
      </c>
      <c r="J12126" s="21" t="s">
        <v>132676</v>
      </c>
    </row>
    <row r="12127" spans="1:10" ht="20" customHeight="1">
      <c r="A12127" s="19" t="s">
        <v>132677</v>
      </c>
      <c r="B12127" s="24">
        <v>26</v>
      </c>
      <c r="C12127" s="22">
        <v>15</v>
      </c>
      <c r="D12127" s="21" t="s">
        <v>116109</v>
      </c>
      <c r="E12127" s="21" t="s">
        <v>116110</v>
      </c>
      <c r="F12127" s="21" t="s">
        <v>14739</v>
      </c>
      <c r="G12127" s="22">
        <v>10</v>
      </c>
      <c r="H12127" s="22">
        <v>0</v>
      </c>
      <c r="I12127" s="22">
        <v>0</v>
      </c>
      <c r="J12127" s="21" t="s">
        <v>132676</v>
      </c>
    </row>
    <row r="12128" spans="1:10" ht="20" customHeight="1">
      <c r="A12128" s="19" t="s">
        <v>132678</v>
      </c>
      <c r="B12128" s="24">
        <v>24</v>
      </c>
      <c r="C12128" s="22">
        <v>18</v>
      </c>
      <c r="D12128" s="21" t="s">
        <v>105889</v>
      </c>
      <c r="E12128" s="21" t="s">
        <v>105890</v>
      </c>
      <c r="F12128" s="21" t="s">
        <v>102144</v>
      </c>
      <c r="G12128" s="22">
        <v>1</v>
      </c>
      <c r="H12128" s="22">
        <v>13</v>
      </c>
      <c r="I12128" s="22">
        <v>17</v>
      </c>
      <c r="J12128" s="21" t="s">
        <v>132679</v>
      </c>
    </row>
    <row r="12129" spans="1:10" ht="20" customHeight="1">
      <c r="A12129" s="27">
        <v>-999</v>
      </c>
      <c r="B12129" s="24">
        <v>-999</v>
      </c>
      <c r="C12129" s="22">
        <v>-999</v>
      </c>
      <c r="D12129" s="22">
        <v>-999</v>
      </c>
      <c r="E12129" s="22">
        <v>-999</v>
      </c>
      <c r="F12129" s="22">
        <v>-999</v>
      </c>
      <c r="G12129" s="22">
        <v>-999</v>
      </c>
      <c r="H12129" s="22">
        <v>-999</v>
      </c>
      <c r="I12129" s="22">
        <v>-999</v>
      </c>
      <c r="J12129" s="22">
        <v>-999</v>
      </c>
    </row>
    <row r="12130" spans="1:10" ht="20" customHeight="1">
      <c r="A12130" s="19" t="s">
        <v>132680</v>
      </c>
      <c r="B12130" s="24">
        <v>16</v>
      </c>
      <c r="C12130" s="22">
        <v>18</v>
      </c>
      <c r="D12130" s="21" t="s">
        <v>101552</v>
      </c>
      <c r="E12130" s="21" t="s">
        <v>101553</v>
      </c>
      <c r="F12130" s="21" t="s">
        <v>102144</v>
      </c>
      <c r="G12130" s="22">
        <v>2</v>
      </c>
      <c r="H12130" s="22">
        <v>12</v>
      </c>
      <c r="I12130" s="22">
        <v>18</v>
      </c>
      <c r="J12130" s="21" t="s">
        <v>132681</v>
      </c>
    </row>
    <row r="12131" spans="1:10" ht="20" customHeight="1">
      <c r="A12131" s="19" t="s">
        <v>132682</v>
      </c>
      <c r="B12131" s="24">
        <v>31</v>
      </c>
      <c r="C12131" s="22">
        <v>15</v>
      </c>
      <c r="D12131" s="21" t="s">
        <v>132683</v>
      </c>
      <c r="E12131" s="21" t="s">
        <v>132684</v>
      </c>
      <c r="F12131" s="21" t="s">
        <v>14739</v>
      </c>
      <c r="G12131" s="22">
        <v>10</v>
      </c>
      <c r="H12131" s="22">
        <v>0</v>
      </c>
      <c r="I12131" s="22">
        <v>0</v>
      </c>
      <c r="J12131" s="21" t="s">
        <v>132685</v>
      </c>
    </row>
    <row r="12132" spans="1:10" ht="20" customHeight="1">
      <c r="A12132" s="19" t="s">
        <v>132686</v>
      </c>
      <c r="B12132" s="24">
        <v>18</v>
      </c>
      <c r="C12132" s="22">
        <v>20</v>
      </c>
      <c r="D12132" s="21" t="s">
        <v>132687</v>
      </c>
      <c r="E12132" s="21" t="s">
        <v>132688</v>
      </c>
      <c r="F12132" s="21" t="s">
        <v>101623</v>
      </c>
      <c r="G12132" s="22">
        <v>3</v>
      </c>
      <c r="H12132" s="22">
        <v>13</v>
      </c>
      <c r="I12132" s="22">
        <v>26</v>
      </c>
      <c r="J12132" s="21" t="s">
        <v>132689</v>
      </c>
    </row>
    <row r="12133" spans="1:10" ht="20" customHeight="1">
      <c r="A12133" s="19" t="s">
        <v>132690</v>
      </c>
      <c r="B12133" s="24">
        <v>13</v>
      </c>
      <c r="C12133" s="22">
        <v>15</v>
      </c>
      <c r="D12133" s="21" t="s">
        <v>132691</v>
      </c>
      <c r="E12133" s="21" t="s">
        <v>132692</v>
      </c>
      <c r="F12133" s="21" t="s">
        <v>101522</v>
      </c>
      <c r="G12133" s="22">
        <v>10</v>
      </c>
      <c r="H12133" s="22">
        <v>0</v>
      </c>
      <c r="I12133" s="22">
        <v>0</v>
      </c>
      <c r="J12133" s="21" t="s">
        <v>132693</v>
      </c>
    </row>
    <row r="12134" spans="1:10" ht="20" customHeight="1">
      <c r="A12134" s="19" t="s">
        <v>132694</v>
      </c>
      <c r="B12134" s="24">
        <v>21</v>
      </c>
      <c r="C12134" s="22">
        <v>15</v>
      </c>
      <c r="D12134" s="21" t="s">
        <v>102447</v>
      </c>
      <c r="E12134" s="21" t="s">
        <v>102448</v>
      </c>
      <c r="F12134" s="21" t="s">
        <v>101528</v>
      </c>
      <c r="G12134" s="22">
        <v>10</v>
      </c>
      <c r="H12134" s="22">
        <v>0</v>
      </c>
      <c r="I12134" s="22">
        <v>0</v>
      </c>
      <c r="J12134" s="21" t="s">
        <v>132695</v>
      </c>
    </row>
    <row r="12135" spans="1:10" ht="20" customHeight="1">
      <c r="A12135" s="19" t="s">
        <v>132696</v>
      </c>
      <c r="B12135" s="24">
        <v>21</v>
      </c>
      <c r="C12135" s="22">
        <v>15</v>
      </c>
      <c r="D12135" s="21" t="s">
        <v>102447</v>
      </c>
      <c r="E12135" s="21" t="s">
        <v>102448</v>
      </c>
      <c r="F12135" s="21" t="s">
        <v>101528</v>
      </c>
      <c r="G12135" s="22">
        <v>10</v>
      </c>
      <c r="H12135" s="22">
        <v>0</v>
      </c>
      <c r="I12135" s="22">
        <v>0</v>
      </c>
      <c r="J12135" s="21" t="s">
        <v>132695</v>
      </c>
    </row>
    <row r="12136" spans="1:10" ht="20" customHeight="1">
      <c r="A12136" s="19" t="s">
        <v>132697</v>
      </c>
      <c r="B12136" s="24">
        <v>21</v>
      </c>
      <c r="C12136" s="22">
        <v>15</v>
      </c>
      <c r="D12136" s="21" t="s">
        <v>102447</v>
      </c>
      <c r="E12136" s="21" t="s">
        <v>102448</v>
      </c>
      <c r="F12136" s="21" t="s">
        <v>101528</v>
      </c>
      <c r="G12136" s="22">
        <v>10</v>
      </c>
      <c r="H12136" s="22">
        <v>0</v>
      </c>
      <c r="I12136" s="22">
        <v>0</v>
      </c>
      <c r="J12136" s="21" t="s">
        <v>132695</v>
      </c>
    </row>
    <row r="12137" spans="1:10" ht="20" customHeight="1">
      <c r="A12137" s="27">
        <v>-999</v>
      </c>
      <c r="B12137" s="24">
        <v>-999</v>
      </c>
      <c r="C12137" s="22">
        <v>-999</v>
      </c>
      <c r="D12137" s="22">
        <v>-999</v>
      </c>
      <c r="E12137" s="22">
        <v>-999</v>
      </c>
      <c r="F12137" s="22">
        <v>-999</v>
      </c>
      <c r="G12137" s="22">
        <v>-999</v>
      </c>
      <c r="H12137" s="22">
        <v>-999</v>
      </c>
      <c r="I12137" s="22">
        <v>-999</v>
      </c>
      <c r="J12137" s="22">
        <v>-999</v>
      </c>
    </row>
    <row r="12138" spans="1:10" ht="20" customHeight="1">
      <c r="A12138" s="19" t="s">
        <v>132698</v>
      </c>
      <c r="B12138" s="24">
        <v>24</v>
      </c>
      <c r="C12138" s="22">
        <v>15</v>
      </c>
      <c r="D12138" s="21" t="s">
        <v>132699</v>
      </c>
      <c r="E12138" s="21" t="s">
        <v>132700</v>
      </c>
      <c r="F12138" s="21" t="s">
        <v>14739</v>
      </c>
      <c r="G12138" s="22">
        <v>10</v>
      </c>
      <c r="H12138" s="22">
        <v>0</v>
      </c>
      <c r="I12138" s="22">
        <v>0</v>
      </c>
      <c r="J12138" s="21" t="s">
        <v>132701</v>
      </c>
    </row>
    <row r="12139" spans="1:10" ht="20" customHeight="1">
      <c r="A12139" s="19" t="s">
        <v>132702</v>
      </c>
      <c r="B12139" s="24">
        <v>24</v>
      </c>
      <c r="C12139" s="22">
        <v>15</v>
      </c>
      <c r="D12139" s="21" t="s">
        <v>132699</v>
      </c>
      <c r="E12139" s="21" t="s">
        <v>132700</v>
      </c>
      <c r="F12139" s="21" t="s">
        <v>14739</v>
      </c>
      <c r="G12139" s="22">
        <v>10</v>
      </c>
      <c r="H12139" s="22">
        <v>0</v>
      </c>
      <c r="I12139" s="22">
        <v>0</v>
      </c>
      <c r="J12139" s="21" t="s">
        <v>132701</v>
      </c>
    </row>
    <row r="12140" spans="1:10" ht="20" customHeight="1">
      <c r="A12140" s="27">
        <v>-999</v>
      </c>
      <c r="B12140" s="24">
        <v>-999</v>
      </c>
      <c r="C12140" s="22">
        <v>-999</v>
      </c>
      <c r="D12140" s="22">
        <v>-999</v>
      </c>
      <c r="E12140" s="22">
        <v>-999</v>
      </c>
      <c r="F12140" s="22">
        <v>-999</v>
      </c>
      <c r="G12140" s="22">
        <v>-999</v>
      </c>
      <c r="H12140" s="22">
        <v>-999</v>
      </c>
      <c r="I12140" s="22">
        <v>-999</v>
      </c>
      <c r="J12140" s="22">
        <v>-999</v>
      </c>
    </row>
    <row r="12141" spans="1:10" ht="20" customHeight="1">
      <c r="A12141" s="27">
        <v>-999</v>
      </c>
      <c r="B12141" s="24">
        <v>-999</v>
      </c>
      <c r="C12141" s="22">
        <v>-999</v>
      </c>
      <c r="D12141" s="22">
        <v>-999</v>
      </c>
      <c r="E12141" s="22">
        <v>-999</v>
      </c>
      <c r="F12141" s="22">
        <v>-999</v>
      </c>
      <c r="G12141" s="22">
        <v>-999</v>
      </c>
      <c r="H12141" s="22">
        <v>-999</v>
      </c>
      <c r="I12141" s="22">
        <v>-999</v>
      </c>
      <c r="J12141" s="22">
        <v>-999</v>
      </c>
    </row>
    <row r="12142" spans="1:10" ht="20" customHeight="1">
      <c r="A12142" s="19" t="s">
        <v>132703</v>
      </c>
      <c r="B12142" s="24">
        <v>51</v>
      </c>
      <c r="C12142" s="22">
        <v>33</v>
      </c>
      <c r="D12142" s="21" t="s">
        <v>101772</v>
      </c>
      <c r="E12142" s="21" t="s">
        <v>101773</v>
      </c>
      <c r="F12142" s="21" t="s">
        <v>14743</v>
      </c>
      <c r="G12142" s="22">
        <v>9</v>
      </c>
      <c r="H12142" s="22">
        <v>20</v>
      </c>
      <c r="I12142" s="22">
        <v>29</v>
      </c>
      <c r="J12142" s="21" t="s">
        <v>114492</v>
      </c>
    </row>
    <row r="12143" spans="1:10" ht="20" customHeight="1">
      <c r="A12143" s="19" t="s">
        <v>132704</v>
      </c>
      <c r="B12143" s="24">
        <v>30</v>
      </c>
      <c r="C12143" s="22">
        <v>15</v>
      </c>
      <c r="D12143" s="21" t="s">
        <v>103205</v>
      </c>
      <c r="E12143" s="21" t="s">
        <v>103206</v>
      </c>
      <c r="F12143" s="21" t="s">
        <v>14739</v>
      </c>
      <c r="G12143" s="22">
        <v>10</v>
      </c>
      <c r="H12143" s="22">
        <v>0</v>
      </c>
      <c r="I12143" s="22">
        <v>0</v>
      </c>
      <c r="J12143" s="21" t="s">
        <v>103207</v>
      </c>
    </row>
    <row r="12144" spans="1:10" ht="20" customHeight="1">
      <c r="A12144" s="19" t="s">
        <v>132705</v>
      </c>
      <c r="B12144" s="24">
        <v>19</v>
      </c>
      <c r="C12144" s="22">
        <v>15</v>
      </c>
      <c r="D12144" s="21" t="s">
        <v>114372</v>
      </c>
      <c r="E12144" s="21" t="s">
        <v>114373</v>
      </c>
      <c r="F12144" s="21" t="s">
        <v>101694</v>
      </c>
      <c r="G12144" s="22">
        <v>10</v>
      </c>
      <c r="H12144" s="22">
        <v>0</v>
      </c>
      <c r="I12144" s="22">
        <v>0</v>
      </c>
      <c r="J12144" s="21" t="s">
        <v>132706</v>
      </c>
    </row>
    <row r="12145" spans="1:10" ht="20" customHeight="1">
      <c r="A12145" s="19" t="s">
        <v>132707</v>
      </c>
      <c r="B12145" s="24">
        <v>31</v>
      </c>
      <c r="C12145" s="22">
        <v>15</v>
      </c>
      <c r="D12145" s="21" t="s">
        <v>112492</v>
      </c>
      <c r="E12145" s="21" t="s">
        <v>112493</v>
      </c>
      <c r="F12145" s="21" t="s">
        <v>101554</v>
      </c>
      <c r="G12145" s="22">
        <v>10</v>
      </c>
      <c r="H12145" s="22">
        <v>0</v>
      </c>
      <c r="I12145" s="22">
        <v>0</v>
      </c>
      <c r="J12145" s="21" t="s">
        <v>112494</v>
      </c>
    </row>
    <row r="12146" spans="1:10" ht="20" customHeight="1">
      <c r="A12146" s="19" t="s">
        <v>132708</v>
      </c>
      <c r="B12146" s="24">
        <v>31</v>
      </c>
      <c r="C12146" s="22">
        <v>15</v>
      </c>
      <c r="D12146" s="21" t="s">
        <v>112492</v>
      </c>
      <c r="E12146" s="21" t="s">
        <v>112493</v>
      </c>
      <c r="F12146" s="21" t="s">
        <v>101554</v>
      </c>
      <c r="G12146" s="22">
        <v>10</v>
      </c>
      <c r="H12146" s="22">
        <v>0</v>
      </c>
      <c r="I12146" s="22">
        <v>0</v>
      </c>
      <c r="J12146" s="21" t="s">
        <v>112494</v>
      </c>
    </row>
    <row r="12147" spans="1:10" ht="20" customHeight="1">
      <c r="A12147" s="19" t="s">
        <v>132709</v>
      </c>
      <c r="B12147" s="24">
        <v>19</v>
      </c>
      <c r="C12147" s="22">
        <v>30</v>
      </c>
      <c r="D12147" s="21" t="s">
        <v>107743</v>
      </c>
      <c r="E12147" s="21" t="s">
        <v>107744</v>
      </c>
      <c r="F12147" s="21" t="s">
        <v>101554</v>
      </c>
      <c r="G12147" s="22">
        <v>13</v>
      </c>
      <c r="H12147" s="22">
        <v>13</v>
      </c>
      <c r="I12147" s="22">
        <v>17</v>
      </c>
      <c r="J12147" s="21" t="s">
        <v>132710</v>
      </c>
    </row>
    <row r="12148" spans="1:10" ht="20" customHeight="1">
      <c r="A12148" s="19" t="s">
        <v>132711</v>
      </c>
      <c r="B12148" s="24">
        <v>16</v>
      </c>
      <c r="C12148" s="22">
        <v>23</v>
      </c>
      <c r="D12148" s="21" t="s">
        <v>107909</v>
      </c>
      <c r="E12148" s="21" t="s">
        <v>107910</v>
      </c>
      <c r="F12148" s="21" t="s">
        <v>101543</v>
      </c>
      <c r="G12148" s="22">
        <v>7</v>
      </c>
      <c r="H12148" s="22">
        <v>12</v>
      </c>
      <c r="I12148" s="22">
        <v>15</v>
      </c>
      <c r="J12148" s="21" t="s">
        <v>132712</v>
      </c>
    </row>
    <row r="12149" spans="1:10" ht="20" customHeight="1">
      <c r="A12149" s="27">
        <v>-999</v>
      </c>
      <c r="B12149" s="24">
        <v>-999</v>
      </c>
      <c r="C12149" s="22">
        <v>-999</v>
      </c>
      <c r="D12149" s="22">
        <v>-999</v>
      </c>
      <c r="E12149" s="22">
        <v>-999</v>
      </c>
      <c r="F12149" s="22">
        <v>-999</v>
      </c>
      <c r="G12149" s="22">
        <v>-999</v>
      </c>
      <c r="H12149" s="22">
        <v>-999</v>
      </c>
      <c r="I12149" s="22">
        <v>-999</v>
      </c>
      <c r="J12149" s="22">
        <v>-999</v>
      </c>
    </row>
    <row r="12150" spans="1:10" ht="20" customHeight="1">
      <c r="A12150" s="19" t="s">
        <v>132713</v>
      </c>
      <c r="B12150" s="24">
        <v>17</v>
      </c>
      <c r="C12150" s="22">
        <v>15</v>
      </c>
      <c r="D12150" s="21" t="s">
        <v>109300</v>
      </c>
      <c r="E12150" s="21" t="s">
        <v>109301</v>
      </c>
      <c r="F12150" s="21" t="s">
        <v>101528</v>
      </c>
      <c r="G12150" s="22">
        <v>10</v>
      </c>
      <c r="H12150" s="22">
        <v>0</v>
      </c>
      <c r="I12150" s="22">
        <v>0</v>
      </c>
      <c r="J12150" s="21" t="s">
        <v>117661</v>
      </c>
    </row>
    <row r="12151" spans="1:10" ht="20" customHeight="1">
      <c r="A12151" s="19" t="s">
        <v>132714</v>
      </c>
      <c r="B12151" s="24">
        <v>46</v>
      </c>
      <c r="C12151" s="22">
        <v>27</v>
      </c>
      <c r="D12151" s="21" t="s">
        <v>113989</v>
      </c>
      <c r="E12151" s="21" t="s">
        <v>113990</v>
      </c>
      <c r="F12151" s="21" t="s">
        <v>102769</v>
      </c>
      <c r="G12151" s="22">
        <v>3</v>
      </c>
      <c r="H12151" s="22">
        <v>20</v>
      </c>
      <c r="I12151" s="22">
        <v>31</v>
      </c>
      <c r="J12151" s="21" t="s">
        <v>132715</v>
      </c>
    </row>
    <row r="12152" spans="1:10" ht="20" customHeight="1">
      <c r="A12152" s="27">
        <v>-999</v>
      </c>
      <c r="B12152" s="24">
        <v>-999</v>
      </c>
      <c r="C12152" s="22">
        <v>-999</v>
      </c>
      <c r="D12152" s="22">
        <v>-999</v>
      </c>
      <c r="E12152" s="22">
        <v>-999</v>
      </c>
      <c r="F12152" s="22">
        <v>-999</v>
      </c>
      <c r="G12152" s="22">
        <v>-999</v>
      </c>
      <c r="H12152" s="22">
        <v>-999</v>
      </c>
      <c r="I12152" s="22">
        <v>-999</v>
      </c>
      <c r="J12152" s="22">
        <v>-999</v>
      </c>
    </row>
    <row r="12153" spans="1:10" ht="20" customHeight="1">
      <c r="A12153" s="19" t="s">
        <v>132716</v>
      </c>
      <c r="B12153" s="24">
        <v>46</v>
      </c>
      <c r="C12153" s="22">
        <v>48</v>
      </c>
      <c r="D12153" s="21" t="s">
        <v>101541</v>
      </c>
      <c r="E12153" s="21" t="s">
        <v>101542</v>
      </c>
      <c r="F12153" s="21" t="s">
        <v>125336</v>
      </c>
      <c r="G12153" s="22">
        <v>2</v>
      </c>
      <c r="H12153" s="22">
        <v>42</v>
      </c>
      <c r="I12153" s="22">
        <v>54</v>
      </c>
      <c r="J12153" s="21" t="s">
        <v>132717</v>
      </c>
    </row>
    <row r="12154" spans="1:10" ht="20" customHeight="1">
      <c r="A12154" s="19" t="s">
        <v>132718</v>
      </c>
      <c r="B12154" s="24">
        <v>46</v>
      </c>
      <c r="C12154" s="22">
        <v>48</v>
      </c>
      <c r="D12154" s="21" t="s">
        <v>101541</v>
      </c>
      <c r="E12154" s="21" t="s">
        <v>101542</v>
      </c>
      <c r="F12154" s="21" t="s">
        <v>125336</v>
      </c>
      <c r="G12154" s="22">
        <v>2</v>
      </c>
      <c r="H12154" s="22">
        <v>42</v>
      </c>
      <c r="I12154" s="22">
        <v>54</v>
      </c>
      <c r="J12154" s="21" t="s">
        <v>132717</v>
      </c>
    </row>
    <row r="12155" spans="1:10" ht="20" customHeight="1">
      <c r="A12155" s="19" t="s">
        <v>132719</v>
      </c>
      <c r="B12155" s="24">
        <v>18</v>
      </c>
      <c r="C12155" s="22">
        <v>15</v>
      </c>
      <c r="D12155" s="21" t="s">
        <v>113240</v>
      </c>
      <c r="E12155" s="21" t="s">
        <v>113241</v>
      </c>
      <c r="F12155" s="21" t="s">
        <v>101528</v>
      </c>
      <c r="G12155" s="22">
        <v>10</v>
      </c>
      <c r="H12155" s="22">
        <v>0</v>
      </c>
      <c r="I12155" s="22">
        <v>0</v>
      </c>
      <c r="J12155" s="21" t="s">
        <v>132720</v>
      </c>
    </row>
    <row r="12156" spans="1:10" ht="20" customHeight="1">
      <c r="A12156" s="19" t="s">
        <v>132721</v>
      </c>
      <c r="B12156" s="24">
        <v>36</v>
      </c>
      <c r="C12156" s="22">
        <v>18</v>
      </c>
      <c r="D12156" s="21" t="s">
        <v>123179</v>
      </c>
      <c r="E12156" s="21" t="s">
        <v>123180</v>
      </c>
      <c r="F12156" s="21" t="s">
        <v>102782</v>
      </c>
      <c r="G12156" s="22">
        <v>1</v>
      </c>
      <c r="H12156" s="22">
        <v>13</v>
      </c>
      <c r="I12156" s="22">
        <v>25</v>
      </c>
      <c r="J12156" s="21" t="s">
        <v>132722</v>
      </c>
    </row>
    <row r="12157" spans="1:10" ht="20" customHeight="1">
      <c r="A12157" s="19" t="s">
        <v>132723</v>
      </c>
      <c r="B12157" s="24">
        <v>26</v>
      </c>
      <c r="C12157" s="22">
        <v>28</v>
      </c>
      <c r="D12157" s="21" t="s">
        <v>130722</v>
      </c>
      <c r="E12157" s="21" t="s">
        <v>130723</v>
      </c>
      <c r="F12157" s="21" t="s">
        <v>104397</v>
      </c>
      <c r="G12157" s="22">
        <v>4</v>
      </c>
      <c r="H12157" s="22">
        <v>20</v>
      </c>
      <c r="I12157" s="22">
        <v>32</v>
      </c>
      <c r="J12157" s="21" t="s">
        <v>132724</v>
      </c>
    </row>
    <row r="12158" spans="1:10" ht="20" customHeight="1">
      <c r="A12158" s="19" t="s">
        <v>132725</v>
      </c>
      <c r="B12158" s="24">
        <v>26</v>
      </c>
      <c r="C12158" s="22">
        <v>28</v>
      </c>
      <c r="D12158" s="21" t="s">
        <v>130722</v>
      </c>
      <c r="E12158" s="21" t="s">
        <v>130723</v>
      </c>
      <c r="F12158" s="21" t="s">
        <v>104397</v>
      </c>
      <c r="G12158" s="22">
        <v>4</v>
      </c>
      <c r="H12158" s="22">
        <v>20</v>
      </c>
      <c r="I12158" s="22">
        <v>32</v>
      </c>
      <c r="J12158" s="21" t="s">
        <v>132724</v>
      </c>
    </row>
    <row r="12159" spans="1:10" ht="20" customHeight="1">
      <c r="A12159" s="19" t="s">
        <v>132726</v>
      </c>
      <c r="B12159" s="24">
        <v>33</v>
      </c>
      <c r="C12159" s="22">
        <v>27</v>
      </c>
      <c r="D12159" s="21" t="s">
        <v>106220</v>
      </c>
      <c r="E12159" s="21" t="s">
        <v>106221</v>
      </c>
      <c r="F12159" s="21" t="s">
        <v>102769</v>
      </c>
      <c r="G12159" s="22">
        <v>1</v>
      </c>
      <c r="H12159" s="22">
        <v>22</v>
      </c>
      <c r="I12159" s="22">
        <v>33</v>
      </c>
      <c r="J12159" s="21" t="s">
        <v>132727</v>
      </c>
    </row>
    <row r="12160" spans="1:10" ht="20" customHeight="1">
      <c r="A12160" s="19" t="s">
        <v>132728</v>
      </c>
      <c r="B12160" s="24">
        <v>77</v>
      </c>
      <c r="C12160" s="22">
        <v>19</v>
      </c>
      <c r="D12160" s="21" t="s">
        <v>132729</v>
      </c>
      <c r="E12160" s="21" t="s">
        <v>132730</v>
      </c>
      <c r="F12160" s="21" t="s">
        <v>102510</v>
      </c>
      <c r="G12160" s="22">
        <v>5</v>
      </c>
      <c r="H12160" s="22">
        <v>10</v>
      </c>
      <c r="I12160" s="22">
        <v>16</v>
      </c>
      <c r="J12160" s="21" t="s">
        <v>132731</v>
      </c>
    </row>
    <row r="12161" spans="1:10" ht="20" customHeight="1">
      <c r="A12161" s="19" t="s">
        <v>132732</v>
      </c>
      <c r="B12161" s="24">
        <v>58</v>
      </c>
      <c r="C12161" s="22">
        <v>21</v>
      </c>
      <c r="D12161" s="21" t="s">
        <v>102348</v>
      </c>
      <c r="E12161" s="21" t="s">
        <v>102349</v>
      </c>
      <c r="F12161" s="21" t="s">
        <v>14775</v>
      </c>
      <c r="G12161" s="22">
        <v>1</v>
      </c>
      <c r="H12161" s="22">
        <v>16</v>
      </c>
      <c r="I12161" s="22">
        <v>21</v>
      </c>
      <c r="J12161" s="21" t="s">
        <v>132733</v>
      </c>
    </row>
    <row r="12162" spans="1:10" ht="20" customHeight="1">
      <c r="A12162" s="19" t="s">
        <v>132734</v>
      </c>
      <c r="B12162" s="24">
        <v>30</v>
      </c>
      <c r="C12162" s="22">
        <v>15</v>
      </c>
      <c r="D12162" s="21" t="s">
        <v>115049</v>
      </c>
      <c r="E12162" s="21" t="s">
        <v>115050</v>
      </c>
      <c r="F12162" s="21" t="s">
        <v>101554</v>
      </c>
      <c r="G12162" s="22">
        <v>10</v>
      </c>
      <c r="H12162" s="22">
        <v>0</v>
      </c>
      <c r="I12162" s="22">
        <v>0</v>
      </c>
      <c r="J12162" s="21" t="s">
        <v>132735</v>
      </c>
    </row>
    <row r="12163" spans="1:10" ht="20" customHeight="1">
      <c r="A12163" s="19" t="s">
        <v>132736</v>
      </c>
      <c r="B12163" s="24">
        <v>28</v>
      </c>
      <c r="C12163" s="22">
        <v>21</v>
      </c>
      <c r="D12163" s="21" t="s">
        <v>130495</v>
      </c>
      <c r="E12163" s="21" t="s">
        <v>130496</v>
      </c>
      <c r="F12163" s="21" t="s">
        <v>14812</v>
      </c>
      <c r="G12163" s="22">
        <v>8</v>
      </c>
      <c r="H12163" s="22">
        <v>9</v>
      </c>
      <c r="I12163" s="22">
        <v>13</v>
      </c>
      <c r="J12163" s="21" t="s">
        <v>132737</v>
      </c>
    </row>
    <row r="12164" spans="1:10" ht="20" customHeight="1">
      <c r="A12164" s="19" t="s">
        <v>132738</v>
      </c>
      <c r="B12164" s="24">
        <v>34</v>
      </c>
      <c r="C12164" s="22">
        <v>15</v>
      </c>
      <c r="D12164" s="21" t="s">
        <v>113470</v>
      </c>
      <c r="E12164" s="21" t="s">
        <v>113471</v>
      </c>
      <c r="F12164" s="21" t="s">
        <v>101694</v>
      </c>
      <c r="G12164" s="22">
        <v>10</v>
      </c>
      <c r="H12164" s="22">
        <v>0</v>
      </c>
      <c r="I12164" s="22">
        <v>0</v>
      </c>
      <c r="J12164" s="21" t="s">
        <v>132739</v>
      </c>
    </row>
    <row r="12165" spans="1:10" ht="20" customHeight="1">
      <c r="A12165" s="19" t="s">
        <v>132740</v>
      </c>
      <c r="B12165" s="24">
        <v>45</v>
      </c>
      <c r="C12165" s="22">
        <v>23</v>
      </c>
      <c r="D12165" s="21" t="s">
        <v>101873</v>
      </c>
      <c r="E12165" s="21" t="s">
        <v>101874</v>
      </c>
      <c r="F12165" s="21" t="s">
        <v>102157</v>
      </c>
      <c r="G12165" s="22">
        <v>7</v>
      </c>
      <c r="H12165" s="22">
        <v>12</v>
      </c>
      <c r="I12165" s="22">
        <v>18</v>
      </c>
      <c r="J12165" s="21" t="s">
        <v>132741</v>
      </c>
    </row>
    <row r="12166" spans="1:10" ht="20" customHeight="1">
      <c r="A12166" s="19" t="s">
        <v>132742</v>
      </c>
      <c r="B12166" s="24">
        <v>37</v>
      </c>
      <c r="C12166" s="22">
        <v>15</v>
      </c>
      <c r="D12166" s="21" t="s">
        <v>101873</v>
      </c>
      <c r="E12166" s="21" t="s">
        <v>101874</v>
      </c>
      <c r="F12166" s="21" t="s">
        <v>101694</v>
      </c>
      <c r="G12166" s="22">
        <v>10</v>
      </c>
      <c r="H12166" s="22">
        <v>0</v>
      </c>
      <c r="I12166" s="22">
        <v>0</v>
      </c>
      <c r="J12166" s="21" t="s">
        <v>132743</v>
      </c>
    </row>
    <row r="12167" spans="1:10" ht="20" customHeight="1">
      <c r="A12167" s="19" t="s">
        <v>132744</v>
      </c>
      <c r="B12167" s="24">
        <v>22</v>
      </c>
      <c r="C12167" s="22">
        <v>17</v>
      </c>
      <c r="D12167" s="21" t="s">
        <v>108582</v>
      </c>
      <c r="E12167" s="21" t="s">
        <v>108583</v>
      </c>
      <c r="F12167" s="21" t="s">
        <v>101710</v>
      </c>
      <c r="G12167" s="22">
        <v>1</v>
      </c>
      <c r="H12167" s="22">
        <v>12</v>
      </c>
      <c r="I12167" s="22">
        <v>21</v>
      </c>
      <c r="J12167" s="21" t="s">
        <v>132745</v>
      </c>
    </row>
    <row r="12168" spans="1:10" ht="20" customHeight="1">
      <c r="A12168" s="19" t="s">
        <v>132746</v>
      </c>
      <c r="B12168" s="24">
        <v>14</v>
      </c>
      <c r="C12168" s="22">
        <v>20</v>
      </c>
      <c r="D12168" s="21" t="s">
        <v>114817</v>
      </c>
      <c r="E12168" s="21" t="s">
        <v>114818</v>
      </c>
      <c r="F12168" s="21" t="s">
        <v>101554</v>
      </c>
      <c r="G12168" s="22">
        <v>6</v>
      </c>
      <c r="H12168" s="22">
        <v>10</v>
      </c>
      <c r="I12168" s="22">
        <v>15</v>
      </c>
      <c r="J12168" s="21" t="s">
        <v>132747</v>
      </c>
    </row>
    <row r="12169" spans="1:10" ht="20" customHeight="1">
      <c r="A12169" s="19" t="s">
        <v>132748</v>
      </c>
      <c r="B12169" s="24">
        <v>14</v>
      </c>
      <c r="C12169" s="22">
        <v>20</v>
      </c>
      <c r="D12169" s="21" t="s">
        <v>114817</v>
      </c>
      <c r="E12169" s="21" t="s">
        <v>114818</v>
      </c>
      <c r="F12169" s="21" t="s">
        <v>101554</v>
      </c>
      <c r="G12169" s="22">
        <v>6</v>
      </c>
      <c r="H12169" s="22">
        <v>10</v>
      </c>
      <c r="I12169" s="22">
        <v>15</v>
      </c>
      <c r="J12169" s="21" t="s">
        <v>132747</v>
      </c>
    </row>
    <row r="12170" spans="1:10" ht="20" customHeight="1">
      <c r="A12170" s="19" t="s">
        <v>132749</v>
      </c>
      <c r="B12170" s="24">
        <v>27</v>
      </c>
      <c r="C12170" s="22">
        <v>17</v>
      </c>
      <c r="D12170" s="21" t="s">
        <v>107036</v>
      </c>
      <c r="E12170" s="21" t="s">
        <v>107037</v>
      </c>
      <c r="F12170" s="21" t="s">
        <v>14743</v>
      </c>
      <c r="G12170" s="22">
        <v>3</v>
      </c>
      <c r="H12170" s="22">
        <v>10</v>
      </c>
      <c r="I12170" s="22">
        <v>15</v>
      </c>
      <c r="J12170" s="21" t="s">
        <v>132750</v>
      </c>
    </row>
    <row r="12171" spans="1:10" ht="20" customHeight="1">
      <c r="A12171" s="19" t="s">
        <v>132751</v>
      </c>
      <c r="B12171" s="24">
        <v>36</v>
      </c>
      <c r="C12171" s="22">
        <v>38</v>
      </c>
      <c r="D12171" s="21" t="s">
        <v>109812</v>
      </c>
      <c r="E12171" s="21" t="s">
        <v>109813</v>
      </c>
      <c r="F12171" s="21" t="s">
        <v>104469</v>
      </c>
      <c r="G12171" s="22">
        <v>3</v>
      </c>
      <c r="H12171" s="22">
        <v>12</v>
      </c>
      <c r="I12171" s="22">
        <v>16</v>
      </c>
      <c r="J12171" s="21" t="s">
        <v>132752</v>
      </c>
    </row>
    <row r="12172" spans="1:10" ht="20" customHeight="1">
      <c r="A12172" s="19" t="s">
        <v>132753</v>
      </c>
      <c r="B12172" s="24">
        <v>29</v>
      </c>
      <c r="C12172" s="22">
        <v>15</v>
      </c>
      <c r="D12172" s="21" t="s">
        <v>123464</v>
      </c>
      <c r="E12172" s="21" t="s">
        <v>123465</v>
      </c>
      <c r="F12172" s="21" t="s">
        <v>101694</v>
      </c>
      <c r="G12172" s="22">
        <v>1</v>
      </c>
      <c r="H12172" s="22">
        <v>9</v>
      </c>
      <c r="I12172" s="22">
        <v>10</v>
      </c>
      <c r="J12172" s="21" t="s">
        <v>132754</v>
      </c>
    </row>
    <row r="12173" spans="1:10" ht="20" customHeight="1">
      <c r="A12173" s="19" t="s">
        <v>132755</v>
      </c>
      <c r="B12173" s="24">
        <v>38</v>
      </c>
      <c r="C12173" s="22">
        <v>26</v>
      </c>
      <c r="D12173" s="21" t="s">
        <v>132756</v>
      </c>
      <c r="E12173" s="21" t="s">
        <v>132757</v>
      </c>
      <c r="F12173" s="21" t="s">
        <v>101543</v>
      </c>
      <c r="G12173" s="22">
        <v>11</v>
      </c>
      <c r="H12173" s="22">
        <v>11</v>
      </c>
      <c r="I12173" s="22">
        <v>16</v>
      </c>
      <c r="J12173" s="21" t="s">
        <v>132758</v>
      </c>
    </row>
    <row r="12174" spans="1:10" ht="20" customHeight="1">
      <c r="A12174" s="19" t="s">
        <v>132759</v>
      </c>
      <c r="B12174" s="24">
        <v>35</v>
      </c>
      <c r="C12174" s="22">
        <v>15</v>
      </c>
      <c r="D12174" s="21" t="s">
        <v>132760</v>
      </c>
      <c r="E12174" s="21" t="s">
        <v>132761</v>
      </c>
      <c r="F12174" s="21" t="s">
        <v>14739</v>
      </c>
      <c r="G12174" s="22">
        <v>10</v>
      </c>
      <c r="H12174" s="22">
        <v>0</v>
      </c>
      <c r="I12174" s="22">
        <v>0</v>
      </c>
      <c r="J12174" s="21" t="s">
        <v>132762</v>
      </c>
    </row>
    <row r="12175" spans="1:10" ht="20" customHeight="1">
      <c r="A12175" s="19" t="s">
        <v>132763</v>
      </c>
      <c r="B12175" s="24">
        <v>13</v>
      </c>
      <c r="C12175" s="22">
        <v>15</v>
      </c>
      <c r="D12175" s="21" t="s">
        <v>132764</v>
      </c>
      <c r="E12175" s="21" t="s">
        <v>132765</v>
      </c>
      <c r="F12175" s="21" t="s">
        <v>101563</v>
      </c>
      <c r="G12175" s="22">
        <v>10</v>
      </c>
      <c r="H12175" s="22">
        <v>0</v>
      </c>
      <c r="I12175" s="22">
        <v>0</v>
      </c>
      <c r="J12175" s="21" t="s">
        <v>132766</v>
      </c>
    </row>
    <row r="12176" spans="1:10" ht="20" customHeight="1">
      <c r="A12176" s="19" t="s">
        <v>132767</v>
      </c>
      <c r="B12176" s="24">
        <v>19</v>
      </c>
      <c r="C12176" s="22">
        <v>21</v>
      </c>
      <c r="D12176" s="21" t="s">
        <v>132768</v>
      </c>
      <c r="E12176" s="21" t="s">
        <v>132769</v>
      </c>
      <c r="F12176" s="21" t="s">
        <v>14812</v>
      </c>
      <c r="G12176" s="22">
        <v>3</v>
      </c>
      <c r="H12176" s="22">
        <v>14</v>
      </c>
      <c r="I12176" s="22">
        <v>19</v>
      </c>
      <c r="J12176" s="21" t="s">
        <v>132770</v>
      </c>
    </row>
    <row r="12177" spans="1:10" ht="20" customHeight="1">
      <c r="A12177" s="19" t="s">
        <v>132771</v>
      </c>
      <c r="B12177" s="24">
        <v>13</v>
      </c>
      <c r="C12177" s="22">
        <v>15</v>
      </c>
      <c r="D12177" s="21" t="s">
        <v>103118</v>
      </c>
      <c r="E12177" s="21" t="s">
        <v>103119</v>
      </c>
      <c r="F12177" s="21" t="s">
        <v>101528</v>
      </c>
      <c r="G12177" s="22">
        <v>10</v>
      </c>
      <c r="H12177" s="22">
        <v>0</v>
      </c>
      <c r="I12177" s="22">
        <v>0</v>
      </c>
      <c r="J12177" s="21" t="s">
        <v>132772</v>
      </c>
    </row>
    <row r="12178" spans="1:10" ht="20" customHeight="1">
      <c r="A12178" s="19" t="s">
        <v>132773</v>
      </c>
      <c r="B12178" s="24">
        <v>24</v>
      </c>
      <c r="C12178" s="22">
        <v>15</v>
      </c>
      <c r="D12178" s="21" t="s">
        <v>108544</v>
      </c>
      <c r="E12178" s="21" t="s">
        <v>108545</v>
      </c>
      <c r="F12178" s="21" t="s">
        <v>101528</v>
      </c>
      <c r="G12178" s="22">
        <v>10</v>
      </c>
      <c r="H12178" s="22">
        <v>0</v>
      </c>
      <c r="I12178" s="22">
        <v>0</v>
      </c>
      <c r="J12178" s="21" t="s">
        <v>108546</v>
      </c>
    </row>
    <row r="12179" spans="1:10" ht="32" customHeight="1">
      <c r="A12179" s="19" t="s">
        <v>132774</v>
      </c>
      <c r="B12179" s="24">
        <v>13</v>
      </c>
      <c r="C12179" s="22">
        <v>15</v>
      </c>
      <c r="D12179" s="21" t="s">
        <v>114731</v>
      </c>
      <c r="E12179" s="21" t="s">
        <v>114732</v>
      </c>
      <c r="F12179" s="21" t="s">
        <v>101563</v>
      </c>
      <c r="G12179" s="22">
        <v>10</v>
      </c>
      <c r="H12179" s="22">
        <v>0</v>
      </c>
      <c r="I12179" s="22">
        <v>0</v>
      </c>
      <c r="J12179" s="21" t="s">
        <v>132775</v>
      </c>
    </row>
    <row r="12180" spans="1:10" ht="20" customHeight="1">
      <c r="A12180" s="19" t="s">
        <v>132776</v>
      </c>
      <c r="B12180" s="24">
        <v>13</v>
      </c>
      <c r="C12180" s="22">
        <v>15</v>
      </c>
      <c r="D12180" s="21" t="s">
        <v>125105</v>
      </c>
      <c r="E12180" s="21" t="s">
        <v>125106</v>
      </c>
      <c r="F12180" s="21" t="s">
        <v>101563</v>
      </c>
      <c r="G12180" s="22">
        <v>10</v>
      </c>
      <c r="H12180" s="22">
        <v>0</v>
      </c>
      <c r="I12180" s="22">
        <v>0</v>
      </c>
      <c r="J12180" s="21" t="s">
        <v>132777</v>
      </c>
    </row>
    <row r="12181" spans="1:10" ht="20" customHeight="1">
      <c r="A12181" s="27">
        <v>-999</v>
      </c>
      <c r="B12181" s="24">
        <v>-999</v>
      </c>
      <c r="C12181" s="22">
        <v>-999</v>
      </c>
      <c r="D12181" s="22">
        <v>-999</v>
      </c>
      <c r="E12181" s="22">
        <v>-999</v>
      </c>
      <c r="F12181" s="22">
        <v>-999</v>
      </c>
      <c r="G12181" s="22">
        <v>-999</v>
      </c>
      <c r="H12181" s="22">
        <v>-999</v>
      </c>
      <c r="I12181" s="22">
        <v>-999</v>
      </c>
      <c r="J12181" s="22">
        <v>-999</v>
      </c>
    </row>
    <row r="12182" spans="1:10" ht="20" customHeight="1">
      <c r="A12182" s="27">
        <v>-999</v>
      </c>
      <c r="B12182" s="24">
        <v>-999</v>
      </c>
      <c r="C12182" s="22">
        <v>-999</v>
      </c>
      <c r="D12182" s="22">
        <v>-999</v>
      </c>
      <c r="E12182" s="22">
        <v>-999</v>
      </c>
      <c r="F12182" s="22">
        <v>-999</v>
      </c>
      <c r="G12182" s="22">
        <v>-999</v>
      </c>
      <c r="H12182" s="22">
        <v>-999</v>
      </c>
      <c r="I12182" s="22">
        <v>-999</v>
      </c>
      <c r="J12182" s="22">
        <v>-999</v>
      </c>
    </row>
    <row r="12183" spans="1:10" ht="20" customHeight="1">
      <c r="A12183" s="27">
        <v>-999</v>
      </c>
      <c r="B12183" s="24">
        <v>-999</v>
      </c>
      <c r="C12183" s="22">
        <v>-999</v>
      </c>
      <c r="D12183" s="22">
        <v>-999</v>
      </c>
      <c r="E12183" s="22">
        <v>-999</v>
      </c>
      <c r="F12183" s="22">
        <v>-999</v>
      </c>
      <c r="G12183" s="22">
        <v>-999</v>
      </c>
      <c r="H12183" s="22">
        <v>-999</v>
      </c>
      <c r="I12183" s="22">
        <v>-999</v>
      </c>
      <c r="J12183" s="22">
        <v>-999</v>
      </c>
    </row>
    <row r="12184" spans="1:10" ht="20" customHeight="1">
      <c r="A12184" s="27">
        <v>-999</v>
      </c>
      <c r="B12184" s="24">
        <v>-999</v>
      </c>
      <c r="C12184" s="22">
        <v>-999</v>
      </c>
      <c r="D12184" s="22">
        <v>-999</v>
      </c>
      <c r="E12184" s="22">
        <v>-999</v>
      </c>
      <c r="F12184" s="22">
        <v>-999</v>
      </c>
      <c r="G12184" s="22">
        <v>-999</v>
      </c>
      <c r="H12184" s="22">
        <v>-999</v>
      </c>
      <c r="I12184" s="22">
        <v>-999</v>
      </c>
      <c r="J12184" s="22">
        <v>-999</v>
      </c>
    </row>
    <row r="12185" spans="1:10" ht="20" customHeight="1">
      <c r="A12185" s="27">
        <v>-999</v>
      </c>
      <c r="B12185" s="24">
        <v>-999</v>
      </c>
      <c r="C12185" s="22">
        <v>-999</v>
      </c>
      <c r="D12185" s="22">
        <v>-999</v>
      </c>
      <c r="E12185" s="22">
        <v>-999</v>
      </c>
      <c r="F12185" s="22">
        <v>-999</v>
      </c>
      <c r="G12185" s="22">
        <v>-999</v>
      </c>
      <c r="H12185" s="22">
        <v>-999</v>
      </c>
      <c r="I12185" s="22">
        <v>-999</v>
      </c>
      <c r="J12185" s="22">
        <v>-999</v>
      </c>
    </row>
    <row r="12186" spans="1:10" ht="20" customHeight="1">
      <c r="A12186" s="27">
        <v>-999</v>
      </c>
      <c r="B12186" s="24">
        <v>-999</v>
      </c>
      <c r="C12186" s="22">
        <v>-999</v>
      </c>
      <c r="D12186" s="22">
        <v>-999</v>
      </c>
      <c r="E12186" s="22">
        <v>-999</v>
      </c>
      <c r="F12186" s="22">
        <v>-999</v>
      </c>
      <c r="G12186" s="22">
        <v>-999</v>
      </c>
      <c r="H12186" s="22">
        <v>-999</v>
      </c>
      <c r="I12186" s="22">
        <v>-999</v>
      </c>
      <c r="J12186" s="22">
        <v>-999</v>
      </c>
    </row>
    <row r="12187" spans="1:10" ht="20" customHeight="1">
      <c r="A12187" s="27">
        <v>-999</v>
      </c>
      <c r="B12187" s="24">
        <v>-999</v>
      </c>
      <c r="C12187" s="22">
        <v>-999</v>
      </c>
      <c r="D12187" s="22">
        <v>-999</v>
      </c>
      <c r="E12187" s="22">
        <v>-999</v>
      </c>
      <c r="F12187" s="22">
        <v>-999</v>
      </c>
      <c r="G12187" s="22">
        <v>-999</v>
      </c>
      <c r="H12187" s="22">
        <v>-999</v>
      </c>
      <c r="I12187" s="22">
        <v>-999</v>
      </c>
      <c r="J12187" s="22">
        <v>-999</v>
      </c>
    </row>
    <row r="12188" spans="1:10" ht="20" customHeight="1">
      <c r="A12188" s="27">
        <v>-999</v>
      </c>
      <c r="B12188" s="24">
        <v>-999</v>
      </c>
      <c r="C12188" s="22">
        <v>-999</v>
      </c>
      <c r="D12188" s="22">
        <v>-999</v>
      </c>
      <c r="E12188" s="22">
        <v>-999</v>
      </c>
      <c r="F12188" s="22">
        <v>-999</v>
      </c>
      <c r="G12188" s="22">
        <v>-999</v>
      </c>
      <c r="H12188" s="22">
        <v>-999</v>
      </c>
      <c r="I12188" s="22">
        <v>-999</v>
      </c>
      <c r="J12188" s="22">
        <v>-999</v>
      </c>
    </row>
    <row r="12189" spans="1:10" ht="20" customHeight="1">
      <c r="A12189" s="19" t="s">
        <v>132778</v>
      </c>
      <c r="B12189" s="24">
        <v>48</v>
      </c>
      <c r="C12189" s="22">
        <v>15</v>
      </c>
      <c r="D12189" s="21" t="s">
        <v>108427</v>
      </c>
      <c r="E12189" s="21" t="s">
        <v>108428</v>
      </c>
      <c r="F12189" s="21" t="s">
        <v>101528</v>
      </c>
      <c r="G12189" s="22">
        <v>10</v>
      </c>
      <c r="H12189" s="22">
        <v>0</v>
      </c>
      <c r="I12189" s="22">
        <v>0</v>
      </c>
      <c r="J12189" s="21" t="s">
        <v>116018</v>
      </c>
    </row>
    <row r="12190" spans="1:10" ht="20" customHeight="1">
      <c r="A12190" s="19" t="s">
        <v>132779</v>
      </c>
      <c r="B12190" s="24">
        <v>35</v>
      </c>
      <c r="C12190" s="22">
        <v>15</v>
      </c>
      <c r="D12190" s="21" t="s">
        <v>104101</v>
      </c>
      <c r="E12190" s="21" t="s">
        <v>104102</v>
      </c>
      <c r="F12190" s="21" t="s">
        <v>14739</v>
      </c>
      <c r="G12190" s="22">
        <v>10</v>
      </c>
      <c r="H12190" s="22">
        <v>0</v>
      </c>
      <c r="I12190" s="22">
        <v>0</v>
      </c>
      <c r="J12190" s="21" t="s">
        <v>104103</v>
      </c>
    </row>
    <row r="12191" spans="1:10" ht="20" customHeight="1">
      <c r="A12191" s="19" t="s">
        <v>132780</v>
      </c>
      <c r="B12191" s="24">
        <v>19</v>
      </c>
      <c r="C12191" s="22">
        <v>15</v>
      </c>
      <c r="D12191" s="21" t="s">
        <v>132781</v>
      </c>
      <c r="E12191" s="21" t="s">
        <v>132782</v>
      </c>
      <c r="F12191" s="21" t="s">
        <v>101554</v>
      </c>
      <c r="G12191" s="22">
        <v>10</v>
      </c>
      <c r="H12191" s="22">
        <v>0</v>
      </c>
      <c r="I12191" s="22">
        <v>0</v>
      </c>
      <c r="J12191" s="21" t="s">
        <v>132783</v>
      </c>
    </row>
    <row r="12192" spans="1:10" ht="20" customHeight="1">
      <c r="A12192" s="19" t="s">
        <v>132784</v>
      </c>
      <c r="B12192" s="24">
        <v>30</v>
      </c>
      <c r="C12192" s="22">
        <v>15</v>
      </c>
      <c r="D12192" s="21" t="s">
        <v>123722</v>
      </c>
      <c r="E12192" s="21" t="s">
        <v>123723</v>
      </c>
      <c r="F12192" s="21" t="s">
        <v>101568</v>
      </c>
      <c r="G12192" s="22">
        <v>1</v>
      </c>
      <c r="H12192" s="22">
        <v>10</v>
      </c>
      <c r="I12192" s="22">
        <v>16</v>
      </c>
      <c r="J12192" s="21" t="s">
        <v>132785</v>
      </c>
    </row>
    <row r="12193" spans="1:10" ht="20" customHeight="1">
      <c r="A12193" s="19" t="s">
        <v>132786</v>
      </c>
      <c r="B12193" s="24">
        <v>30</v>
      </c>
      <c r="C12193" s="22">
        <v>15</v>
      </c>
      <c r="D12193" s="21" t="s">
        <v>123722</v>
      </c>
      <c r="E12193" s="21" t="s">
        <v>123723</v>
      </c>
      <c r="F12193" s="21" t="s">
        <v>101568</v>
      </c>
      <c r="G12193" s="22">
        <v>1</v>
      </c>
      <c r="H12193" s="22">
        <v>10</v>
      </c>
      <c r="I12193" s="22">
        <v>16</v>
      </c>
      <c r="J12193" s="21" t="s">
        <v>132785</v>
      </c>
    </row>
    <row r="12194" spans="1:10" ht="20" customHeight="1">
      <c r="A12194" s="19" t="s">
        <v>132787</v>
      </c>
      <c r="B12194" s="24">
        <v>24</v>
      </c>
      <c r="C12194" s="22">
        <v>15</v>
      </c>
      <c r="D12194" s="21" t="s">
        <v>132788</v>
      </c>
      <c r="E12194" s="21" t="s">
        <v>132789</v>
      </c>
      <c r="F12194" s="21" t="s">
        <v>101563</v>
      </c>
      <c r="G12194" s="22">
        <v>10</v>
      </c>
      <c r="H12194" s="22">
        <v>0</v>
      </c>
      <c r="I12194" s="22">
        <v>0</v>
      </c>
      <c r="J12194" s="21" t="s">
        <v>132790</v>
      </c>
    </row>
    <row r="12195" spans="1:10" ht="32" customHeight="1">
      <c r="A12195" s="19" t="s">
        <v>132791</v>
      </c>
      <c r="B12195" s="24">
        <v>24</v>
      </c>
      <c r="C12195" s="22">
        <v>30</v>
      </c>
      <c r="D12195" s="21" t="s">
        <v>132792</v>
      </c>
      <c r="E12195" s="21" t="s">
        <v>132793</v>
      </c>
      <c r="F12195" s="21" t="s">
        <v>101568</v>
      </c>
      <c r="G12195" s="22">
        <v>2</v>
      </c>
      <c r="H12195" s="22">
        <v>24</v>
      </c>
      <c r="I12195" s="22">
        <v>39</v>
      </c>
      <c r="J12195" s="21" t="s">
        <v>132794</v>
      </c>
    </row>
    <row r="12196" spans="1:10" ht="20" customHeight="1">
      <c r="A12196" s="19" t="s">
        <v>132795</v>
      </c>
      <c r="B12196" s="24">
        <v>22</v>
      </c>
      <c r="C12196" s="22">
        <v>17</v>
      </c>
      <c r="D12196" s="21" t="s">
        <v>132796</v>
      </c>
      <c r="E12196" s="21" t="s">
        <v>132797</v>
      </c>
      <c r="F12196" s="21" t="s">
        <v>101710</v>
      </c>
      <c r="G12196" s="22">
        <v>1</v>
      </c>
      <c r="H12196" s="22">
        <v>12</v>
      </c>
      <c r="I12196" s="22">
        <v>25</v>
      </c>
      <c r="J12196" s="21" t="s">
        <v>132798</v>
      </c>
    </row>
    <row r="12197" spans="1:10" ht="20" customHeight="1">
      <c r="A12197" s="19" t="s">
        <v>132799</v>
      </c>
      <c r="B12197" s="24">
        <v>17</v>
      </c>
      <c r="C12197" s="22">
        <v>27</v>
      </c>
      <c r="D12197" s="21" t="s">
        <v>132800</v>
      </c>
      <c r="E12197" s="21" t="s">
        <v>132801</v>
      </c>
      <c r="F12197" s="21" t="s">
        <v>102769</v>
      </c>
      <c r="G12197" s="22">
        <v>10</v>
      </c>
      <c r="H12197" s="22">
        <v>13</v>
      </c>
      <c r="I12197" s="22">
        <v>27</v>
      </c>
      <c r="J12197" s="21" t="s">
        <v>132802</v>
      </c>
    </row>
    <row r="12198" spans="1:10" ht="20" customHeight="1">
      <c r="A12198" s="19" t="s">
        <v>132803</v>
      </c>
      <c r="B12198" s="24">
        <v>13</v>
      </c>
      <c r="C12198" s="22">
        <v>15</v>
      </c>
      <c r="D12198" s="21" t="s">
        <v>132804</v>
      </c>
      <c r="E12198" s="21" t="s">
        <v>132805</v>
      </c>
      <c r="F12198" s="21" t="s">
        <v>101522</v>
      </c>
      <c r="G12198" s="22">
        <v>10</v>
      </c>
      <c r="H12198" s="22">
        <v>0</v>
      </c>
      <c r="I12198" s="22">
        <v>0</v>
      </c>
      <c r="J12198" s="21" t="s">
        <v>132806</v>
      </c>
    </row>
    <row r="12199" spans="1:10" ht="20" customHeight="1">
      <c r="A12199" s="19" t="s">
        <v>132807</v>
      </c>
      <c r="B12199" s="24">
        <v>13</v>
      </c>
      <c r="C12199" s="22">
        <v>15</v>
      </c>
      <c r="D12199" s="21" t="s">
        <v>125153</v>
      </c>
      <c r="E12199" s="21" t="s">
        <v>125154</v>
      </c>
      <c r="F12199" s="21" t="s">
        <v>101563</v>
      </c>
      <c r="G12199" s="22">
        <v>10</v>
      </c>
      <c r="H12199" s="22">
        <v>0</v>
      </c>
      <c r="I12199" s="22">
        <v>0</v>
      </c>
      <c r="J12199" s="21" t="s">
        <v>125155</v>
      </c>
    </row>
    <row r="12200" spans="1:10" ht="20" customHeight="1">
      <c r="A12200" s="19" t="s">
        <v>132808</v>
      </c>
      <c r="B12200" s="24">
        <v>40</v>
      </c>
      <c r="C12200" s="22">
        <v>33</v>
      </c>
      <c r="D12200" s="21" t="s">
        <v>132809</v>
      </c>
      <c r="E12200" s="21" t="s">
        <v>132810</v>
      </c>
      <c r="F12200" s="21" t="s">
        <v>102510</v>
      </c>
      <c r="G12200" s="22">
        <v>3</v>
      </c>
      <c r="H12200" s="22">
        <v>26</v>
      </c>
      <c r="I12200" s="22">
        <v>36</v>
      </c>
      <c r="J12200" s="21" t="s">
        <v>132811</v>
      </c>
    </row>
    <row r="12201" spans="1:10" ht="20" customHeight="1">
      <c r="A12201" s="27">
        <v>-999</v>
      </c>
      <c r="B12201" s="24">
        <v>-999</v>
      </c>
      <c r="C12201" s="22">
        <v>-999</v>
      </c>
      <c r="D12201" s="22">
        <v>-999</v>
      </c>
      <c r="E12201" s="22">
        <v>-999</v>
      </c>
      <c r="F12201" s="22">
        <v>-999</v>
      </c>
      <c r="G12201" s="22">
        <v>-999</v>
      </c>
      <c r="H12201" s="22">
        <v>-999</v>
      </c>
      <c r="I12201" s="22">
        <v>-999</v>
      </c>
      <c r="J12201" s="22">
        <v>-999</v>
      </c>
    </row>
    <row r="12202" spans="1:10" ht="20" customHeight="1">
      <c r="A12202" s="19" t="s">
        <v>132812</v>
      </c>
      <c r="B12202" s="24">
        <v>43</v>
      </c>
      <c r="C12202" s="22">
        <v>21</v>
      </c>
      <c r="D12202" s="21" t="s">
        <v>110080</v>
      </c>
      <c r="E12202" s="21" t="s">
        <v>110081</v>
      </c>
      <c r="F12202" s="21" t="s">
        <v>14743</v>
      </c>
      <c r="G12202" s="22">
        <v>1</v>
      </c>
      <c r="H12202" s="22">
        <v>16</v>
      </c>
      <c r="I12202" s="22">
        <v>17</v>
      </c>
      <c r="J12202" s="21" t="s">
        <v>132813</v>
      </c>
    </row>
    <row r="12203" spans="1:10" ht="20" customHeight="1">
      <c r="A12203" s="19" t="s">
        <v>132814</v>
      </c>
      <c r="B12203" s="24">
        <v>38</v>
      </c>
      <c r="C12203" s="22">
        <v>19</v>
      </c>
      <c r="D12203" s="21" t="s">
        <v>105112</v>
      </c>
      <c r="E12203" s="21" t="s">
        <v>105113</v>
      </c>
      <c r="F12203" s="21" t="s">
        <v>101787</v>
      </c>
      <c r="G12203" s="22">
        <v>1</v>
      </c>
      <c r="H12203" s="22">
        <v>14</v>
      </c>
      <c r="I12203" s="22">
        <v>23</v>
      </c>
      <c r="J12203" s="21" t="s">
        <v>132815</v>
      </c>
    </row>
    <row r="12204" spans="1:10" ht="20" customHeight="1">
      <c r="A12204" s="19" t="s">
        <v>132816</v>
      </c>
      <c r="B12204" s="24">
        <v>19</v>
      </c>
      <c r="C12204" s="22">
        <v>15</v>
      </c>
      <c r="D12204" s="21" t="s">
        <v>132817</v>
      </c>
      <c r="E12204" s="21" t="s">
        <v>132818</v>
      </c>
      <c r="F12204" s="21" t="s">
        <v>101554</v>
      </c>
      <c r="G12204" s="22">
        <v>1</v>
      </c>
      <c r="H12204" s="22">
        <v>7</v>
      </c>
      <c r="I12204" s="22">
        <v>15</v>
      </c>
      <c r="J12204" s="21" t="s">
        <v>132819</v>
      </c>
    </row>
    <row r="12205" spans="1:10" ht="20" customHeight="1">
      <c r="A12205" s="19" t="s">
        <v>132820</v>
      </c>
      <c r="B12205" s="24">
        <v>23</v>
      </c>
      <c r="C12205" s="22">
        <v>26</v>
      </c>
      <c r="D12205" s="21" t="s">
        <v>108725</v>
      </c>
      <c r="E12205" s="21" t="s">
        <v>108726</v>
      </c>
      <c r="F12205" s="21" t="s">
        <v>102665</v>
      </c>
      <c r="G12205" s="22">
        <v>12</v>
      </c>
      <c r="H12205" s="22">
        <v>10</v>
      </c>
      <c r="I12205" s="22">
        <v>16</v>
      </c>
      <c r="J12205" s="21" t="s">
        <v>132821</v>
      </c>
    </row>
    <row r="12206" spans="1:10" ht="20" customHeight="1">
      <c r="A12206" s="19" t="s">
        <v>132822</v>
      </c>
      <c r="B12206" s="24">
        <v>23</v>
      </c>
      <c r="C12206" s="22">
        <v>26</v>
      </c>
      <c r="D12206" s="21" t="s">
        <v>108725</v>
      </c>
      <c r="E12206" s="21" t="s">
        <v>108726</v>
      </c>
      <c r="F12206" s="21" t="s">
        <v>102665</v>
      </c>
      <c r="G12206" s="22">
        <v>12</v>
      </c>
      <c r="H12206" s="22">
        <v>10</v>
      </c>
      <c r="I12206" s="22">
        <v>16</v>
      </c>
      <c r="J12206" s="21" t="s">
        <v>132821</v>
      </c>
    </row>
    <row r="12207" spans="1:10" ht="20" customHeight="1">
      <c r="A12207" s="19" t="s">
        <v>132823</v>
      </c>
      <c r="B12207" s="24">
        <v>25</v>
      </c>
      <c r="C12207" s="22">
        <v>15</v>
      </c>
      <c r="D12207" s="21" t="s">
        <v>103429</v>
      </c>
      <c r="E12207" s="21" t="s">
        <v>103430</v>
      </c>
      <c r="F12207" s="21" t="s">
        <v>14739</v>
      </c>
      <c r="G12207" s="22">
        <v>10</v>
      </c>
      <c r="H12207" s="22">
        <v>0</v>
      </c>
      <c r="I12207" s="22">
        <v>0</v>
      </c>
      <c r="J12207" s="21" t="s">
        <v>106469</v>
      </c>
    </row>
    <row r="12208" spans="1:10" ht="20" customHeight="1">
      <c r="A12208" s="19" t="s">
        <v>132824</v>
      </c>
      <c r="B12208" s="24">
        <v>25</v>
      </c>
      <c r="C12208" s="22">
        <v>15</v>
      </c>
      <c r="D12208" s="21" t="s">
        <v>103429</v>
      </c>
      <c r="E12208" s="21" t="s">
        <v>103430</v>
      </c>
      <c r="F12208" s="21" t="s">
        <v>14739</v>
      </c>
      <c r="G12208" s="22">
        <v>10</v>
      </c>
      <c r="H12208" s="22">
        <v>0</v>
      </c>
      <c r="I12208" s="22">
        <v>0</v>
      </c>
      <c r="J12208" s="21" t="s">
        <v>106469</v>
      </c>
    </row>
    <row r="12209" spans="1:10" ht="20" customHeight="1">
      <c r="A12209" s="19" t="s">
        <v>132825</v>
      </c>
      <c r="B12209" s="24">
        <v>20</v>
      </c>
      <c r="C12209" s="22">
        <v>15</v>
      </c>
      <c r="D12209" s="21" t="s">
        <v>132826</v>
      </c>
      <c r="E12209" s="21" t="s">
        <v>132827</v>
      </c>
      <c r="F12209" s="21" t="s">
        <v>101694</v>
      </c>
      <c r="G12209" s="22">
        <v>2</v>
      </c>
      <c r="H12209" s="22">
        <v>9</v>
      </c>
      <c r="I12209" s="22">
        <v>16</v>
      </c>
      <c r="J12209" s="21" t="s">
        <v>132828</v>
      </c>
    </row>
    <row r="12210" spans="1:10" ht="20" customHeight="1">
      <c r="A12210" s="19" t="s">
        <v>132829</v>
      </c>
      <c r="B12210" s="24">
        <v>32</v>
      </c>
      <c r="C12210" s="22">
        <v>15</v>
      </c>
      <c r="D12210" s="21" t="s">
        <v>110810</v>
      </c>
      <c r="E12210" s="21" t="s">
        <v>110811</v>
      </c>
      <c r="F12210" s="21" t="s">
        <v>101528</v>
      </c>
      <c r="G12210" s="22">
        <v>10</v>
      </c>
      <c r="H12210" s="22">
        <v>0</v>
      </c>
      <c r="I12210" s="22">
        <v>0</v>
      </c>
      <c r="J12210" s="21" t="s">
        <v>132830</v>
      </c>
    </row>
    <row r="12211" spans="1:10" ht="20" customHeight="1">
      <c r="A12211" s="19" t="s">
        <v>132831</v>
      </c>
      <c r="B12211" s="24">
        <v>13</v>
      </c>
      <c r="C12211" s="22">
        <v>15</v>
      </c>
      <c r="D12211" s="21" t="s">
        <v>132832</v>
      </c>
      <c r="E12211" s="21" t="s">
        <v>132833</v>
      </c>
      <c r="F12211" s="21" t="s">
        <v>101563</v>
      </c>
      <c r="G12211" s="22">
        <v>10</v>
      </c>
      <c r="H12211" s="22">
        <v>0</v>
      </c>
      <c r="I12211" s="22">
        <v>0</v>
      </c>
      <c r="J12211" s="21" t="s">
        <v>132834</v>
      </c>
    </row>
    <row r="12212" spans="1:10" ht="20" customHeight="1">
      <c r="A12212" s="19" t="s">
        <v>132835</v>
      </c>
      <c r="B12212" s="24">
        <v>25</v>
      </c>
      <c r="C12212" s="22">
        <v>15</v>
      </c>
      <c r="D12212" s="21" t="s">
        <v>132836</v>
      </c>
      <c r="E12212" s="21" t="s">
        <v>132837</v>
      </c>
      <c r="F12212" s="21" t="s">
        <v>101528</v>
      </c>
      <c r="G12212" s="22">
        <v>10</v>
      </c>
      <c r="H12212" s="22">
        <v>0</v>
      </c>
      <c r="I12212" s="22">
        <v>0</v>
      </c>
      <c r="J12212" s="21" t="s">
        <v>132838</v>
      </c>
    </row>
    <row r="12213" spans="1:10" ht="20" customHeight="1">
      <c r="A12213" s="19" t="s">
        <v>132839</v>
      </c>
      <c r="B12213" s="24">
        <v>29</v>
      </c>
      <c r="C12213" s="22">
        <v>33</v>
      </c>
      <c r="D12213" s="21" t="s">
        <v>109254</v>
      </c>
      <c r="E12213" s="21" t="s">
        <v>109255</v>
      </c>
      <c r="F12213" s="21" t="s">
        <v>103690</v>
      </c>
      <c r="G12213" s="22">
        <v>7</v>
      </c>
      <c r="H12213" s="22">
        <v>22</v>
      </c>
      <c r="I12213" s="22">
        <v>42</v>
      </c>
      <c r="J12213" s="21" t="s">
        <v>132840</v>
      </c>
    </row>
    <row r="12214" spans="1:10" ht="20" customHeight="1">
      <c r="A12214" s="19" t="s">
        <v>132841</v>
      </c>
      <c r="B12214" s="24">
        <v>28</v>
      </c>
      <c r="C12214" s="22">
        <v>20</v>
      </c>
      <c r="D12214" s="21" t="s">
        <v>132842</v>
      </c>
      <c r="E12214" s="21" t="s">
        <v>132843</v>
      </c>
      <c r="F12214" s="21" t="s">
        <v>101568</v>
      </c>
      <c r="G12214" s="22">
        <v>4</v>
      </c>
      <c r="H12214" s="22">
        <v>12</v>
      </c>
      <c r="I12214" s="22">
        <v>19</v>
      </c>
      <c r="J12214" s="21" t="s">
        <v>132844</v>
      </c>
    </row>
    <row r="12215" spans="1:10" ht="20" customHeight="1">
      <c r="A12215" s="19" t="s">
        <v>132845</v>
      </c>
      <c r="B12215" s="24">
        <v>28</v>
      </c>
      <c r="C12215" s="22">
        <v>20</v>
      </c>
      <c r="D12215" s="21" t="s">
        <v>132842</v>
      </c>
      <c r="E12215" s="21" t="s">
        <v>132843</v>
      </c>
      <c r="F12215" s="21" t="s">
        <v>101568</v>
      </c>
      <c r="G12215" s="22">
        <v>4</v>
      </c>
      <c r="H12215" s="22">
        <v>12</v>
      </c>
      <c r="I12215" s="22">
        <v>19</v>
      </c>
      <c r="J12215" s="21" t="s">
        <v>132844</v>
      </c>
    </row>
    <row r="12216" spans="1:10" ht="20" customHeight="1">
      <c r="A12216" s="19" t="s">
        <v>132846</v>
      </c>
      <c r="B12216" s="24">
        <v>49</v>
      </c>
      <c r="C12216" s="22">
        <v>18</v>
      </c>
      <c r="D12216" s="21" t="s">
        <v>120535</v>
      </c>
      <c r="E12216" s="21" t="s">
        <v>120536</v>
      </c>
      <c r="F12216" s="21" t="s">
        <v>102144</v>
      </c>
      <c r="G12216" s="22">
        <v>1</v>
      </c>
      <c r="H12216" s="22">
        <v>13</v>
      </c>
      <c r="I12216" s="22">
        <v>19</v>
      </c>
      <c r="J12216" s="21" t="s">
        <v>132847</v>
      </c>
    </row>
    <row r="12217" spans="1:10" ht="20" customHeight="1">
      <c r="A12217" s="19" t="s">
        <v>132848</v>
      </c>
      <c r="B12217" s="24">
        <v>36</v>
      </c>
      <c r="C12217" s="22">
        <v>15</v>
      </c>
      <c r="D12217" s="21" t="s">
        <v>118433</v>
      </c>
      <c r="E12217" s="21" t="s">
        <v>118434</v>
      </c>
      <c r="F12217" s="21" t="s">
        <v>14739</v>
      </c>
      <c r="G12217" s="22">
        <v>10</v>
      </c>
      <c r="H12217" s="22">
        <v>0</v>
      </c>
      <c r="I12217" s="22">
        <v>0</v>
      </c>
      <c r="J12217" s="21" t="s">
        <v>132849</v>
      </c>
    </row>
    <row r="12218" spans="1:10" ht="20" customHeight="1">
      <c r="A12218" s="19" t="s">
        <v>132850</v>
      </c>
      <c r="B12218" s="24">
        <v>133</v>
      </c>
      <c r="C12218" s="22">
        <v>67</v>
      </c>
      <c r="D12218" s="21" t="s">
        <v>106839</v>
      </c>
      <c r="E12218" s="21" t="s">
        <v>106840</v>
      </c>
      <c r="F12218" s="21" t="s">
        <v>132851</v>
      </c>
      <c r="G12218" s="22">
        <v>4</v>
      </c>
      <c r="H12218" s="22">
        <v>59</v>
      </c>
      <c r="I12218" s="22">
        <v>97</v>
      </c>
      <c r="J12218" s="21" t="s">
        <v>132852</v>
      </c>
    </row>
    <row r="12219" spans="1:10" ht="20" customHeight="1">
      <c r="A12219" s="19" t="s">
        <v>132853</v>
      </c>
      <c r="B12219" s="24">
        <v>133</v>
      </c>
      <c r="C12219" s="22">
        <v>67</v>
      </c>
      <c r="D12219" s="21" t="s">
        <v>106839</v>
      </c>
      <c r="E12219" s="21" t="s">
        <v>106840</v>
      </c>
      <c r="F12219" s="21" t="s">
        <v>132851</v>
      </c>
      <c r="G12219" s="22">
        <v>4</v>
      </c>
      <c r="H12219" s="22">
        <v>59</v>
      </c>
      <c r="I12219" s="22">
        <v>97</v>
      </c>
      <c r="J12219" s="21" t="s">
        <v>132852</v>
      </c>
    </row>
    <row r="12220" spans="1:10" ht="20" customHeight="1">
      <c r="A12220" s="19" t="s">
        <v>132854</v>
      </c>
      <c r="B12220" s="24">
        <v>52</v>
      </c>
      <c r="C12220" s="22">
        <v>32</v>
      </c>
      <c r="D12220" s="21" t="s">
        <v>132855</v>
      </c>
      <c r="E12220" s="21" t="s">
        <v>132856</v>
      </c>
      <c r="F12220" s="21" t="s">
        <v>121138</v>
      </c>
      <c r="G12220" s="22">
        <v>1</v>
      </c>
      <c r="H12220" s="22">
        <v>27</v>
      </c>
      <c r="I12220" s="22">
        <v>53</v>
      </c>
      <c r="J12220" s="21" t="s">
        <v>132857</v>
      </c>
    </row>
    <row r="12221" spans="1:10" ht="20" customHeight="1">
      <c r="A12221" s="19" t="s">
        <v>132858</v>
      </c>
      <c r="B12221" s="24">
        <v>52</v>
      </c>
      <c r="C12221" s="22">
        <v>32</v>
      </c>
      <c r="D12221" s="21" t="s">
        <v>132855</v>
      </c>
      <c r="E12221" s="21" t="s">
        <v>132856</v>
      </c>
      <c r="F12221" s="21" t="s">
        <v>121138</v>
      </c>
      <c r="G12221" s="22">
        <v>1</v>
      </c>
      <c r="H12221" s="22">
        <v>27</v>
      </c>
      <c r="I12221" s="22">
        <v>53</v>
      </c>
      <c r="J12221" s="21" t="s">
        <v>132857</v>
      </c>
    </row>
    <row r="12222" spans="1:10" ht="20" customHeight="1">
      <c r="A12222" s="19" t="s">
        <v>132859</v>
      </c>
      <c r="B12222" s="24">
        <v>12</v>
      </c>
      <c r="C12222" s="22">
        <v>15</v>
      </c>
      <c r="D12222" s="21" t="s">
        <v>105697</v>
      </c>
      <c r="E12222" s="21" t="s">
        <v>105698</v>
      </c>
      <c r="F12222" s="21" t="s">
        <v>14739</v>
      </c>
      <c r="G12222" s="22">
        <v>10</v>
      </c>
      <c r="H12222" s="22">
        <v>0</v>
      </c>
      <c r="I12222" s="22">
        <v>0</v>
      </c>
      <c r="J12222" s="21" t="s">
        <v>122871</v>
      </c>
    </row>
    <row r="12223" spans="1:10" ht="20" customHeight="1">
      <c r="A12223" s="19" t="s">
        <v>132860</v>
      </c>
      <c r="B12223" s="24">
        <v>13</v>
      </c>
      <c r="C12223" s="22">
        <v>15</v>
      </c>
      <c r="D12223" s="21" t="s">
        <v>132861</v>
      </c>
      <c r="E12223" s="21" t="s">
        <v>132862</v>
      </c>
      <c r="F12223" s="21" t="s">
        <v>101528</v>
      </c>
      <c r="G12223" s="22">
        <v>10</v>
      </c>
      <c r="H12223" s="22">
        <v>0</v>
      </c>
      <c r="I12223" s="22">
        <v>0</v>
      </c>
      <c r="J12223" s="21" t="s">
        <v>132863</v>
      </c>
    </row>
    <row r="12224" spans="1:10" ht="20" customHeight="1">
      <c r="A12224" s="19" t="s">
        <v>132864</v>
      </c>
      <c r="B12224" s="24">
        <v>27</v>
      </c>
      <c r="C12224" s="22">
        <v>22</v>
      </c>
      <c r="D12224" s="21" t="s">
        <v>104876</v>
      </c>
      <c r="E12224" s="21" t="s">
        <v>104877</v>
      </c>
      <c r="F12224" s="21" t="s">
        <v>106135</v>
      </c>
      <c r="G12224" s="22">
        <v>1</v>
      </c>
      <c r="H12224" s="22">
        <v>17</v>
      </c>
      <c r="I12224" s="22">
        <v>33</v>
      </c>
      <c r="J12224" s="21" t="s">
        <v>132865</v>
      </c>
    </row>
    <row r="12225" spans="1:10" ht="20" customHeight="1">
      <c r="A12225" s="19" t="s">
        <v>132866</v>
      </c>
      <c r="B12225" s="24">
        <v>27</v>
      </c>
      <c r="C12225" s="22">
        <v>22</v>
      </c>
      <c r="D12225" s="21" t="s">
        <v>104876</v>
      </c>
      <c r="E12225" s="21" t="s">
        <v>104877</v>
      </c>
      <c r="F12225" s="21" t="s">
        <v>106135</v>
      </c>
      <c r="G12225" s="22">
        <v>1</v>
      </c>
      <c r="H12225" s="22">
        <v>17</v>
      </c>
      <c r="I12225" s="22">
        <v>33</v>
      </c>
      <c r="J12225" s="21" t="s">
        <v>132865</v>
      </c>
    </row>
    <row r="12226" spans="1:10" ht="20" customHeight="1">
      <c r="A12226" s="19" t="s">
        <v>132867</v>
      </c>
      <c r="B12226" s="24">
        <v>41</v>
      </c>
      <c r="C12226" s="22">
        <v>15</v>
      </c>
      <c r="D12226" s="21" t="s">
        <v>116109</v>
      </c>
      <c r="E12226" s="21" t="s">
        <v>116110</v>
      </c>
      <c r="F12226" s="21" t="s">
        <v>101554</v>
      </c>
      <c r="G12226" s="22">
        <v>10</v>
      </c>
      <c r="H12226" s="22">
        <v>0</v>
      </c>
      <c r="I12226" s="22">
        <v>0</v>
      </c>
      <c r="J12226" s="21" t="s">
        <v>132868</v>
      </c>
    </row>
    <row r="12227" spans="1:10" ht="20" customHeight="1">
      <c r="A12227" s="19" t="s">
        <v>132869</v>
      </c>
      <c r="B12227" s="24">
        <v>13</v>
      </c>
      <c r="C12227" s="22">
        <v>15</v>
      </c>
      <c r="D12227" s="21" t="s">
        <v>103850</v>
      </c>
      <c r="E12227" s="21" t="s">
        <v>103851</v>
      </c>
      <c r="F12227" s="21" t="s">
        <v>101563</v>
      </c>
      <c r="G12227" s="22">
        <v>10</v>
      </c>
      <c r="H12227" s="22">
        <v>0</v>
      </c>
      <c r="I12227" s="22">
        <v>0</v>
      </c>
      <c r="J12227" s="21" t="s">
        <v>132870</v>
      </c>
    </row>
    <row r="12228" spans="1:10" ht="20" customHeight="1">
      <c r="A12228" s="19" t="s">
        <v>132871</v>
      </c>
      <c r="B12228" s="24">
        <v>32</v>
      </c>
      <c r="C12228" s="22">
        <v>30</v>
      </c>
      <c r="D12228" s="21" t="s">
        <v>114634</v>
      </c>
      <c r="E12228" s="21" t="s">
        <v>114635</v>
      </c>
      <c r="F12228" s="21" t="s">
        <v>101568</v>
      </c>
      <c r="G12228" s="22">
        <v>1</v>
      </c>
      <c r="H12228" s="22">
        <v>25</v>
      </c>
      <c r="I12228" s="22">
        <v>37</v>
      </c>
      <c r="J12228" s="21" t="s">
        <v>132872</v>
      </c>
    </row>
    <row r="12229" spans="1:10" ht="20" customHeight="1">
      <c r="A12229" s="19" t="s">
        <v>132873</v>
      </c>
      <c r="B12229" s="24">
        <v>12</v>
      </c>
      <c r="C12229" s="22">
        <v>15</v>
      </c>
      <c r="D12229" s="21" t="s">
        <v>117883</v>
      </c>
      <c r="E12229" s="21" t="s">
        <v>117884</v>
      </c>
      <c r="F12229" s="21" t="s">
        <v>101522</v>
      </c>
      <c r="G12229" s="22">
        <v>10</v>
      </c>
      <c r="H12229" s="22">
        <v>0</v>
      </c>
      <c r="I12229" s="22">
        <v>0</v>
      </c>
      <c r="J12229" s="21" t="s">
        <v>132874</v>
      </c>
    </row>
    <row r="12230" spans="1:10" ht="20" customHeight="1">
      <c r="A12230" s="19" t="s">
        <v>132875</v>
      </c>
      <c r="B12230" s="24">
        <v>28</v>
      </c>
      <c r="C12230" s="22">
        <v>35</v>
      </c>
      <c r="D12230" s="21" t="s">
        <v>101772</v>
      </c>
      <c r="E12230" s="21" t="s">
        <v>101773</v>
      </c>
      <c r="F12230" s="21" t="s">
        <v>101694</v>
      </c>
      <c r="G12230" s="22">
        <v>11</v>
      </c>
      <c r="H12230" s="22">
        <v>20</v>
      </c>
      <c r="I12230" s="22">
        <v>30</v>
      </c>
      <c r="J12230" s="21" t="s">
        <v>103877</v>
      </c>
    </row>
    <row r="12231" spans="1:10" ht="20" customHeight="1">
      <c r="A12231" s="19" t="s">
        <v>132876</v>
      </c>
      <c r="B12231" s="24">
        <v>34</v>
      </c>
      <c r="C12231" s="22">
        <v>19</v>
      </c>
      <c r="D12231" s="21" t="s">
        <v>132877</v>
      </c>
      <c r="E12231" s="21" t="s">
        <v>132878</v>
      </c>
      <c r="F12231" s="21" t="s">
        <v>102440</v>
      </c>
      <c r="G12231" s="22">
        <v>8</v>
      </c>
      <c r="H12231" s="22">
        <v>7</v>
      </c>
      <c r="I12231" s="22">
        <v>16</v>
      </c>
      <c r="J12231" s="21" t="s">
        <v>132879</v>
      </c>
    </row>
    <row r="12232" spans="1:10" ht="20" customHeight="1">
      <c r="A12232" s="19" t="s">
        <v>132880</v>
      </c>
      <c r="B12232" s="24">
        <v>22</v>
      </c>
      <c r="C12232" s="22">
        <v>16</v>
      </c>
      <c r="D12232" s="21" t="s">
        <v>102492</v>
      </c>
      <c r="E12232" s="21" t="s">
        <v>102493</v>
      </c>
      <c r="F12232" s="21" t="s">
        <v>101945</v>
      </c>
      <c r="G12232" s="22">
        <v>1</v>
      </c>
      <c r="H12232" s="22">
        <v>11</v>
      </c>
      <c r="I12232" s="22">
        <v>16</v>
      </c>
      <c r="J12232" s="21" t="s">
        <v>132881</v>
      </c>
    </row>
    <row r="12233" spans="1:10" ht="20" customHeight="1">
      <c r="A12233" s="19" t="s">
        <v>132882</v>
      </c>
      <c r="B12233" s="24">
        <v>22</v>
      </c>
      <c r="C12233" s="22">
        <v>15</v>
      </c>
      <c r="D12233" s="21" t="s">
        <v>107008</v>
      </c>
      <c r="E12233" s="21" t="s">
        <v>107009</v>
      </c>
      <c r="F12233" s="21" t="s">
        <v>101694</v>
      </c>
      <c r="G12233" s="22">
        <v>10</v>
      </c>
      <c r="H12233" s="22">
        <v>0</v>
      </c>
      <c r="I12233" s="22">
        <v>0</v>
      </c>
      <c r="J12233" s="21" t="s">
        <v>132883</v>
      </c>
    </row>
    <row r="12234" spans="1:10" ht="20" customHeight="1">
      <c r="A12234" s="19" t="s">
        <v>132884</v>
      </c>
      <c r="B12234" s="24">
        <v>21</v>
      </c>
      <c r="C12234" s="22">
        <v>25</v>
      </c>
      <c r="D12234" s="21" t="s">
        <v>132885</v>
      </c>
      <c r="E12234" s="21" t="s">
        <v>132886</v>
      </c>
      <c r="F12234" s="21" t="s">
        <v>101528</v>
      </c>
      <c r="G12234" s="22">
        <v>12</v>
      </c>
      <c r="H12234" s="22">
        <v>9</v>
      </c>
      <c r="I12234" s="22">
        <v>12</v>
      </c>
      <c r="J12234" s="21" t="s">
        <v>132887</v>
      </c>
    </row>
    <row r="12235" spans="1:10" ht="20" customHeight="1">
      <c r="A12235" s="19" t="s">
        <v>132888</v>
      </c>
      <c r="B12235" s="24">
        <v>20</v>
      </c>
      <c r="C12235" s="22">
        <v>15</v>
      </c>
      <c r="D12235" s="21" t="s">
        <v>102701</v>
      </c>
      <c r="E12235" s="21" t="s">
        <v>102702</v>
      </c>
      <c r="F12235" s="21" t="s">
        <v>101554</v>
      </c>
      <c r="G12235" s="22">
        <v>10</v>
      </c>
      <c r="H12235" s="22">
        <v>0</v>
      </c>
      <c r="I12235" s="22">
        <v>0</v>
      </c>
      <c r="J12235" s="21" t="s">
        <v>116843</v>
      </c>
    </row>
    <row r="12236" spans="1:10" ht="20" customHeight="1">
      <c r="A12236" s="19" t="s">
        <v>132889</v>
      </c>
      <c r="B12236" s="24">
        <v>23</v>
      </c>
      <c r="C12236" s="22">
        <v>15</v>
      </c>
      <c r="D12236" s="21" t="s">
        <v>132890</v>
      </c>
      <c r="E12236" s="21" t="s">
        <v>132891</v>
      </c>
      <c r="F12236" s="21" t="s">
        <v>101554</v>
      </c>
      <c r="G12236" s="22">
        <v>10</v>
      </c>
      <c r="H12236" s="22">
        <v>0</v>
      </c>
      <c r="I12236" s="22">
        <v>0</v>
      </c>
      <c r="J12236" s="21" t="s">
        <v>132892</v>
      </c>
    </row>
    <row r="12237" spans="1:10" ht="20" customHeight="1">
      <c r="A12237" s="19" t="s">
        <v>132893</v>
      </c>
      <c r="B12237" s="24">
        <v>21</v>
      </c>
      <c r="C12237" s="22">
        <v>15</v>
      </c>
      <c r="D12237" s="21" t="s">
        <v>107603</v>
      </c>
      <c r="E12237" s="21" t="s">
        <v>107604</v>
      </c>
      <c r="F12237" s="21" t="s">
        <v>101563</v>
      </c>
      <c r="G12237" s="22">
        <v>10</v>
      </c>
      <c r="H12237" s="22">
        <v>0</v>
      </c>
      <c r="I12237" s="22">
        <v>0</v>
      </c>
      <c r="J12237" s="21" t="s">
        <v>132894</v>
      </c>
    </row>
    <row r="12238" spans="1:10" ht="20" customHeight="1">
      <c r="A12238" s="27">
        <v>-999</v>
      </c>
      <c r="B12238" s="24">
        <v>-999</v>
      </c>
      <c r="C12238" s="22">
        <v>-999</v>
      </c>
      <c r="D12238" s="22">
        <v>-999</v>
      </c>
      <c r="E12238" s="22">
        <v>-999</v>
      </c>
      <c r="F12238" s="22">
        <v>-999</v>
      </c>
      <c r="G12238" s="22">
        <v>-999</v>
      </c>
      <c r="H12238" s="22">
        <v>-999</v>
      </c>
      <c r="I12238" s="22">
        <v>-999</v>
      </c>
      <c r="J12238" s="22">
        <v>-999</v>
      </c>
    </row>
    <row r="12239" spans="1:10" ht="20" customHeight="1">
      <c r="A12239" s="19" t="s">
        <v>132895</v>
      </c>
      <c r="B12239" s="24">
        <v>28</v>
      </c>
      <c r="C12239" s="22">
        <v>15</v>
      </c>
      <c r="D12239" s="21" t="s">
        <v>103544</v>
      </c>
      <c r="E12239" s="21" t="s">
        <v>103545</v>
      </c>
      <c r="F12239" s="21" t="s">
        <v>14739</v>
      </c>
      <c r="G12239" s="22">
        <v>10</v>
      </c>
      <c r="H12239" s="22">
        <v>0</v>
      </c>
      <c r="I12239" s="22">
        <v>0</v>
      </c>
      <c r="J12239" s="21" t="s">
        <v>132896</v>
      </c>
    </row>
    <row r="12240" spans="1:10" ht="20" customHeight="1">
      <c r="A12240" s="19" t="s">
        <v>132897</v>
      </c>
      <c r="B12240" s="24">
        <v>19</v>
      </c>
      <c r="C12240" s="22">
        <v>15</v>
      </c>
      <c r="D12240" s="21" t="s">
        <v>121965</v>
      </c>
      <c r="E12240" s="21" t="s">
        <v>121966</v>
      </c>
      <c r="F12240" s="21" t="s">
        <v>101727</v>
      </c>
      <c r="G12240" s="22">
        <v>10</v>
      </c>
      <c r="H12240" s="22">
        <v>0</v>
      </c>
      <c r="I12240" s="22">
        <v>0</v>
      </c>
      <c r="J12240" s="21" t="s">
        <v>132898</v>
      </c>
    </row>
    <row r="12241" spans="1:10" ht="20" customHeight="1">
      <c r="A12241" s="27">
        <v>-999</v>
      </c>
      <c r="B12241" s="24">
        <v>-999</v>
      </c>
      <c r="C12241" s="22">
        <v>-999</v>
      </c>
      <c r="D12241" s="22">
        <v>-999</v>
      </c>
      <c r="E12241" s="22">
        <v>-999</v>
      </c>
      <c r="F12241" s="22">
        <v>-999</v>
      </c>
      <c r="G12241" s="22">
        <v>-999</v>
      </c>
      <c r="H12241" s="22">
        <v>-999</v>
      </c>
      <c r="I12241" s="22">
        <v>-999</v>
      </c>
      <c r="J12241" s="22">
        <v>-999</v>
      </c>
    </row>
    <row r="12242" spans="1:10" ht="32" customHeight="1">
      <c r="A12242" s="19" t="s">
        <v>132899</v>
      </c>
      <c r="B12242" s="24">
        <v>20</v>
      </c>
      <c r="C12242" s="22">
        <v>15</v>
      </c>
      <c r="D12242" s="21" t="s">
        <v>102056</v>
      </c>
      <c r="E12242" s="21" t="s">
        <v>102057</v>
      </c>
      <c r="F12242" s="21" t="s">
        <v>101568</v>
      </c>
      <c r="G12242" s="22">
        <v>1</v>
      </c>
      <c r="H12242" s="22">
        <v>10</v>
      </c>
      <c r="I12242" s="22">
        <v>16</v>
      </c>
      <c r="J12242" s="21" t="s">
        <v>128536</v>
      </c>
    </row>
    <row r="12243" spans="1:10" ht="20" customHeight="1">
      <c r="A12243" s="19" t="s">
        <v>132900</v>
      </c>
      <c r="B12243" s="24">
        <v>61</v>
      </c>
      <c r="C12243" s="22">
        <v>15</v>
      </c>
      <c r="D12243" s="21" t="s">
        <v>110238</v>
      </c>
      <c r="E12243" s="21" t="s">
        <v>110239</v>
      </c>
      <c r="F12243" s="21" t="s">
        <v>101568</v>
      </c>
      <c r="G12243" s="22">
        <v>10</v>
      </c>
      <c r="H12243" s="22">
        <v>0</v>
      </c>
      <c r="I12243" s="22">
        <v>0</v>
      </c>
      <c r="J12243" s="21" t="s">
        <v>131607</v>
      </c>
    </row>
    <row r="12244" spans="1:10" ht="20" customHeight="1">
      <c r="A12244" s="19" t="s">
        <v>132901</v>
      </c>
      <c r="B12244" s="24">
        <v>61</v>
      </c>
      <c r="C12244" s="22">
        <v>15</v>
      </c>
      <c r="D12244" s="21" t="s">
        <v>110238</v>
      </c>
      <c r="E12244" s="21" t="s">
        <v>110239</v>
      </c>
      <c r="F12244" s="21" t="s">
        <v>101568</v>
      </c>
      <c r="G12244" s="22">
        <v>10</v>
      </c>
      <c r="H12244" s="22">
        <v>0</v>
      </c>
      <c r="I12244" s="22">
        <v>0</v>
      </c>
      <c r="J12244" s="21" t="s">
        <v>131607</v>
      </c>
    </row>
    <row r="12245" spans="1:10" ht="20" customHeight="1">
      <c r="A12245" s="27">
        <v>-999</v>
      </c>
      <c r="B12245" s="24">
        <v>-999</v>
      </c>
      <c r="C12245" s="22">
        <v>-999</v>
      </c>
      <c r="D12245" s="22">
        <v>-999</v>
      </c>
      <c r="E12245" s="22">
        <v>-999</v>
      </c>
      <c r="F12245" s="22">
        <v>-999</v>
      </c>
      <c r="G12245" s="22">
        <v>-999</v>
      </c>
      <c r="H12245" s="22">
        <v>-999</v>
      </c>
      <c r="I12245" s="22">
        <v>-999</v>
      </c>
      <c r="J12245" s="22">
        <v>-999</v>
      </c>
    </row>
    <row r="12246" spans="1:10" ht="20" customHeight="1">
      <c r="A12246" s="19" t="s">
        <v>132902</v>
      </c>
      <c r="B12246" s="24">
        <v>44</v>
      </c>
      <c r="C12246" s="22">
        <v>15</v>
      </c>
      <c r="D12246" s="21" t="s">
        <v>106251</v>
      </c>
      <c r="E12246" s="21" t="s">
        <v>106252</v>
      </c>
      <c r="F12246" s="21" t="s">
        <v>101522</v>
      </c>
      <c r="G12246" s="22">
        <v>10</v>
      </c>
      <c r="H12246" s="22">
        <v>0</v>
      </c>
      <c r="I12246" s="22">
        <v>0</v>
      </c>
      <c r="J12246" s="21" t="s">
        <v>123371</v>
      </c>
    </row>
    <row r="12247" spans="1:10" ht="20" customHeight="1">
      <c r="A12247" s="19" t="s">
        <v>132903</v>
      </c>
      <c r="B12247" s="24">
        <v>19</v>
      </c>
      <c r="C12247" s="22">
        <v>21</v>
      </c>
      <c r="D12247" s="21" t="s">
        <v>107433</v>
      </c>
      <c r="E12247" s="21" t="s">
        <v>107434</v>
      </c>
      <c r="F12247" s="21" t="s">
        <v>14775</v>
      </c>
      <c r="G12247" s="22">
        <v>2</v>
      </c>
      <c r="H12247" s="22">
        <v>15</v>
      </c>
      <c r="I12247" s="22">
        <v>26</v>
      </c>
      <c r="J12247" s="21" t="s">
        <v>132904</v>
      </c>
    </row>
    <row r="12248" spans="1:10" ht="20" customHeight="1">
      <c r="A12248" s="19" t="s">
        <v>132905</v>
      </c>
      <c r="B12248" s="24">
        <v>13</v>
      </c>
      <c r="C12248" s="22">
        <v>15</v>
      </c>
      <c r="D12248" s="21" t="s">
        <v>132906</v>
      </c>
      <c r="E12248" s="21" t="s">
        <v>132907</v>
      </c>
      <c r="F12248" s="21" t="s">
        <v>101522</v>
      </c>
      <c r="G12248" s="22">
        <v>10</v>
      </c>
      <c r="H12248" s="22">
        <v>0</v>
      </c>
      <c r="I12248" s="22">
        <v>0</v>
      </c>
      <c r="J12248" s="21" t="s">
        <v>132908</v>
      </c>
    </row>
    <row r="12249" spans="1:10" ht="20" customHeight="1">
      <c r="A12249" s="19" t="s">
        <v>132909</v>
      </c>
      <c r="B12249" s="24">
        <v>35</v>
      </c>
      <c r="C12249" s="22">
        <v>18</v>
      </c>
      <c r="D12249" s="21" t="s">
        <v>103076</v>
      </c>
      <c r="E12249" s="21" t="s">
        <v>103077</v>
      </c>
      <c r="F12249" s="22">
        <v>1</v>
      </c>
      <c r="G12249" s="22">
        <v>1</v>
      </c>
      <c r="H12249" s="22">
        <v>13</v>
      </c>
      <c r="I12249" s="22">
        <v>31</v>
      </c>
      <c r="J12249" s="21" t="s">
        <v>132910</v>
      </c>
    </row>
    <row r="12250" spans="1:10" ht="20" customHeight="1">
      <c r="A12250" s="19" t="s">
        <v>132911</v>
      </c>
      <c r="B12250" s="24">
        <v>20</v>
      </c>
      <c r="C12250" s="22">
        <v>15</v>
      </c>
      <c r="D12250" s="21" t="s">
        <v>108739</v>
      </c>
      <c r="E12250" s="21" t="s">
        <v>108740</v>
      </c>
      <c r="F12250" s="21" t="s">
        <v>101528</v>
      </c>
      <c r="G12250" s="22">
        <v>10</v>
      </c>
      <c r="H12250" s="22">
        <v>0</v>
      </c>
      <c r="I12250" s="22">
        <v>0</v>
      </c>
      <c r="J12250" s="21" t="s">
        <v>132912</v>
      </c>
    </row>
    <row r="12251" spans="1:10" ht="20" customHeight="1">
      <c r="A12251" s="19" t="s">
        <v>132913</v>
      </c>
      <c r="B12251" s="24">
        <v>23</v>
      </c>
      <c r="C12251" s="22">
        <v>27</v>
      </c>
      <c r="D12251" s="21" t="s">
        <v>101857</v>
      </c>
      <c r="E12251" s="21" t="s">
        <v>101858</v>
      </c>
      <c r="F12251" s="21" t="s">
        <v>101533</v>
      </c>
      <c r="G12251" s="22">
        <v>6</v>
      </c>
      <c r="H12251" s="22">
        <v>17</v>
      </c>
      <c r="I12251" s="22">
        <v>27</v>
      </c>
      <c r="J12251" s="21" t="s">
        <v>132914</v>
      </c>
    </row>
    <row r="12252" spans="1:10" ht="20" customHeight="1">
      <c r="A12252" s="19" t="s">
        <v>132915</v>
      </c>
      <c r="B12252" s="24">
        <v>20</v>
      </c>
      <c r="C12252" s="22">
        <v>15</v>
      </c>
      <c r="D12252" s="21" t="s">
        <v>114615</v>
      </c>
      <c r="E12252" s="21" t="s">
        <v>114616</v>
      </c>
      <c r="F12252" s="21" t="s">
        <v>101563</v>
      </c>
      <c r="G12252" s="22">
        <v>10</v>
      </c>
      <c r="H12252" s="22">
        <v>0</v>
      </c>
      <c r="I12252" s="22">
        <v>0</v>
      </c>
      <c r="J12252" s="21" t="s">
        <v>132916</v>
      </c>
    </row>
    <row r="12253" spans="1:10" ht="20" customHeight="1">
      <c r="A12253" s="19" t="s">
        <v>132917</v>
      </c>
      <c r="B12253" s="24">
        <v>20</v>
      </c>
      <c r="C12253" s="22">
        <v>15</v>
      </c>
      <c r="D12253" s="21" t="s">
        <v>114615</v>
      </c>
      <c r="E12253" s="21" t="s">
        <v>114616</v>
      </c>
      <c r="F12253" s="21" t="s">
        <v>101563</v>
      </c>
      <c r="G12253" s="22">
        <v>10</v>
      </c>
      <c r="H12253" s="22">
        <v>0</v>
      </c>
      <c r="I12253" s="22">
        <v>0</v>
      </c>
      <c r="J12253" s="21" t="s">
        <v>132916</v>
      </c>
    </row>
    <row r="12254" spans="1:10" ht="32" customHeight="1">
      <c r="A12254" s="19" t="s">
        <v>132918</v>
      </c>
      <c r="B12254" s="24">
        <v>22</v>
      </c>
      <c r="C12254" s="22">
        <v>15</v>
      </c>
      <c r="D12254" s="21" t="s">
        <v>130833</v>
      </c>
      <c r="E12254" s="21" t="s">
        <v>130834</v>
      </c>
      <c r="F12254" s="21" t="s">
        <v>101568</v>
      </c>
      <c r="G12254" s="22">
        <v>1</v>
      </c>
      <c r="H12254" s="22">
        <v>9</v>
      </c>
      <c r="I12254" s="22">
        <v>19</v>
      </c>
      <c r="J12254" s="21" t="s">
        <v>132919</v>
      </c>
    </row>
    <row r="12255" spans="1:10" ht="20" customHeight="1">
      <c r="A12255" s="19" t="s">
        <v>132920</v>
      </c>
      <c r="B12255" s="24">
        <v>35</v>
      </c>
      <c r="C12255" s="22">
        <v>15</v>
      </c>
      <c r="D12255" s="21" t="s">
        <v>108924</v>
      </c>
      <c r="E12255" s="21" t="s">
        <v>108925</v>
      </c>
      <c r="F12255" s="21" t="s">
        <v>14739</v>
      </c>
      <c r="G12255" s="22">
        <v>10</v>
      </c>
      <c r="H12255" s="22">
        <v>0</v>
      </c>
      <c r="I12255" s="22">
        <v>0</v>
      </c>
      <c r="J12255" s="21" t="s">
        <v>111840</v>
      </c>
    </row>
    <row r="12256" spans="1:10" ht="20" customHeight="1">
      <c r="A12256" s="19" t="s">
        <v>132921</v>
      </c>
      <c r="B12256" s="24">
        <v>20</v>
      </c>
      <c r="C12256" s="22">
        <v>15</v>
      </c>
      <c r="D12256" s="21" t="s">
        <v>132922</v>
      </c>
      <c r="E12256" s="21" t="s">
        <v>132923</v>
      </c>
      <c r="F12256" s="21" t="s">
        <v>101554</v>
      </c>
      <c r="G12256" s="22">
        <v>10</v>
      </c>
      <c r="H12256" s="22">
        <v>0</v>
      </c>
      <c r="I12256" s="22">
        <v>0</v>
      </c>
      <c r="J12256" s="21" t="s">
        <v>132924</v>
      </c>
    </row>
    <row r="12257" spans="1:10" ht="20" customHeight="1">
      <c r="A12257" s="19" t="s">
        <v>132925</v>
      </c>
      <c r="B12257" s="24">
        <v>69</v>
      </c>
      <c r="C12257" s="22">
        <v>20</v>
      </c>
      <c r="D12257" s="21" t="s">
        <v>132438</v>
      </c>
      <c r="E12257" s="21" t="s">
        <v>132439</v>
      </c>
      <c r="F12257" s="21" t="s">
        <v>101568</v>
      </c>
      <c r="G12257" s="22">
        <v>1</v>
      </c>
      <c r="H12257" s="22">
        <v>15</v>
      </c>
      <c r="I12257" s="22">
        <v>21</v>
      </c>
      <c r="J12257" s="21" t="s">
        <v>132926</v>
      </c>
    </row>
    <row r="12258" spans="1:10" ht="20" customHeight="1">
      <c r="A12258" s="19" t="s">
        <v>132927</v>
      </c>
      <c r="B12258" s="24">
        <v>23</v>
      </c>
      <c r="C12258" s="22">
        <v>15</v>
      </c>
      <c r="D12258" s="21" t="s">
        <v>132928</v>
      </c>
      <c r="E12258" s="21" t="s">
        <v>132929</v>
      </c>
      <c r="F12258" s="21" t="s">
        <v>101563</v>
      </c>
      <c r="G12258" s="22">
        <v>10</v>
      </c>
      <c r="H12258" s="22">
        <v>0</v>
      </c>
      <c r="I12258" s="22">
        <v>0</v>
      </c>
      <c r="J12258" s="21" t="s">
        <v>132930</v>
      </c>
    </row>
    <row r="12259" spans="1:10" ht="20" customHeight="1">
      <c r="A12259" s="19" t="s">
        <v>132931</v>
      </c>
      <c r="B12259" s="24">
        <v>27</v>
      </c>
      <c r="C12259" s="22">
        <v>15</v>
      </c>
      <c r="D12259" s="21" t="s">
        <v>104323</v>
      </c>
      <c r="E12259" s="21" t="s">
        <v>104324</v>
      </c>
      <c r="F12259" s="21" t="s">
        <v>101528</v>
      </c>
      <c r="G12259" s="22">
        <v>10</v>
      </c>
      <c r="H12259" s="22">
        <v>0</v>
      </c>
      <c r="I12259" s="22">
        <v>0</v>
      </c>
      <c r="J12259" s="21" t="s">
        <v>132932</v>
      </c>
    </row>
    <row r="12260" spans="1:10" ht="20" customHeight="1">
      <c r="A12260" s="19" t="s">
        <v>132933</v>
      </c>
      <c r="B12260" s="24">
        <v>19</v>
      </c>
      <c r="C12260" s="22">
        <v>15</v>
      </c>
      <c r="D12260" s="21" t="s">
        <v>103985</v>
      </c>
      <c r="E12260" s="21" t="s">
        <v>103986</v>
      </c>
      <c r="F12260" s="21" t="s">
        <v>101628</v>
      </c>
      <c r="G12260" s="22">
        <v>1</v>
      </c>
      <c r="H12260" s="22">
        <v>10</v>
      </c>
      <c r="I12260" s="22">
        <v>20</v>
      </c>
      <c r="J12260" s="21" t="s">
        <v>132934</v>
      </c>
    </row>
    <row r="12261" spans="1:10" ht="20" customHeight="1">
      <c r="A12261" s="19" t="s">
        <v>132935</v>
      </c>
      <c r="B12261" s="24">
        <v>21</v>
      </c>
      <c r="C12261" s="22">
        <v>15</v>
      </c>
      <c r="D12261" s="21" t="s">
        <v>132936</v>
      </c>
      <c r="E12261" s="21" t="s">
        <v>132937</v>
      </c>
      <c r="F12261" s="21" t="s">
        <v>101528</v>
      </c>
      <c r="G12261" s="22">
        <v>10</v>
      </c>
      <c r="H12261" s="22">
        <v>0</v>
      </c>
      <c r="I12261" s="22">
        <v>0</v>
      </c>
      <c r="J12261" s="21" t="s">
        <v>132938</v>
      </c>
    </row>
    <row r="12262" spans="1:10" ht="32" customHeight="1">
      <c r="A12262" s="19" t="s">
        <v>132939</v>
      </c>
      <c r="B12262" s="24">
        <v>23</v>
      </c>
      <c r="C12262" s="22">
        <v>15</v>
      </c>
      <c r="D12262" s="21" t="s">
        <v>118091</v>
      </c>
      <c r="E12262" s="21" t="s">
        <v>118092</v>
      </c>
      <c r="F12262" s="21" t="s">
        <v>101563</v>
      </c>
      <c r="G12262" s="22">
        <v>10</v>
      </c>
      <c r="H12262" s="22">
        <v>0</v>
      </c>
      <c r="I12262" s="22">
        <v>0</v>
      </c>
      <c r="J12262" s="21" t="s">
        <v>132940</v>
      </c>
    </row>
    <row r="12263" spans="1:10" ht="32" customHeight="1">
      <c r="A12263" s="19" t="s">
        <v>132941</v>
      </c>
      <c r="B12263" s="24">
        <v>22</v>
      </c>
      <c r="C12263" s="22">
        <v>15</v>
      </c>
      <c r="D12263" s="21" t="s">
        <v>106791</v>
      </c>
      <c r="E12263" s="21" t="s">
        <v>106792</v>
      </c>
      <c r="F12263" s="21" t="s">
        <v>101528</v>
      </c>
      <c r="G12263" s="22">
        <v>10</v>
      </c>
      <c r="H12263" s="22">
        <v>0</v>
      </c>
      <c r="I12263" s="22">
        <v>0</v>
      </c>
      <c r="J12263" s="21" t="s">
        <v>132942</v>
      </c>
    </row>
    <row r="12264" spans="1:10" ht="32" customHeight="1">
      <c r="A12264" s="19" t="s">
        <v>132943</v>
      </c>
      <c r="B12264" s="24">
        <v>13</v>
      </c>
      <c r="C12264" s="22">
        <v>15</v>
      </c>
      <c r="D12264" s="21" t="s">
        <v>132944</v>
      </c>
      <c r="E12264" s="21" t="s">
        <v>132945</v>
      </c>
      <c r="F12264" s="21" t="s">
        <v>101694</v>
      </c>
      <c r="G12264" s="22">
        <v>2</v>
      </c>
      <c r="H12264" s="22">
        <v>9</v>
      </c>
      <c r="I12264" s="22">
        <v>12</v>
      </c>
      <c r="J12264" s="21" t="s">
        <v>132946</v>
      </c>
    </row>
    <row r="12265" spans="1:10" ht="32" customHeight="1">
      <c r="A12265" s="19" t="s">
        <v>132947</v>
      </c>
      <c r="B12265" s="24">
        <v>13</v>
      </c>
      <c r="C12265" s="22">
        <v>15</v>
      </c>
      <c r="D12265" s="21" t="s">
        <v>132944</v>
      </c>
      <c r="E12265" s="21" t="s">
        <v>132945</v>
      </c>
      <c r="F12265" s="21" t="s">
        <v>101694</v>
      </c>
      <c r="G12265" s="22">
        <v>2</v>
      </c>
      <c r="H12265" s="22">
        <v>9</v>
      </c>
      <c r="I12265" s="22">
        <v>12</v>
      </c>
      <c r="J12265" s="21" t="s">
        <v>132946</v>
      </c>
    </row>
    <row r="12266" spans="1:10" ht="20" customHeight="1">
      <c r="A12266" s="19" t="s">
        <v>132948</v>
      </c>
      <c r="B12266" s="24">
        <v>17</v>
      </c>
      <c r="C12266" s="22">
        <v>24</v>
      </c>
      <c r="D12266" s="21" t="s">
        <v>110031</v>
      </c>
      <c r="E12266" s="21" t="s">
        <v>110032</v>
      </c>
      <c r="F12266" s="21" t="s">
        <v>101817</v>
      </c>
      <c r="G12266" s="22">
        <v>11</v>
      </c>
      <c r="H12266" s="22">
        <v>9</v>
      </c>
      <c r="I12266" s="22">
        <v>11</v>
      </c>
      <c r="J12266" s="21" t="s">
        <v>132949</v>
      </c>
    </row>
    <row r="12267" spans="1:10" ht="20" customHeight="1">
      <c r="A12267" s="19" t="s">
        <v>132950</v>
      </c>
      <c r="B12267" s="24">
        <v>17</v>
      </c>
      <c r="C12267" s="22">
        <v>24</v>
      </c>
      <c r="D12267" s="21" t="s">
        <v>110031</v>
      </c>
      <c r="E12267" s="21" t="s">
        <v>110032</v>
      </c>
      <c r="F12267" s="21" t="s">
        <v>101817</v>
      </c>
      <c r="G12267" s="22">
        <v>11</v>
      </c>
      <c r="H12267" s="22">
        <v>9</v>
      </c>
      <c r="I12267" s="22">
        <v>11</v>
      </c>
      <c r="J12267" s="21" t="s">
        <v>132949</v>
      </c>
    </row>
    <row r="12268" spans="1:10" ht="20" customHeight="1">
      <c r="A12268" s="19" t="s">
        <v>132951</v>
      </c>
      <c r="B12268" s="24">
        <v>20</v>
      </c>
      <c r="C12268" s="22">
        <v>15</v>
      </c>
      <c r="D12268" s="21" t="s">
        <v>101621</v>
      </c>
      <c r="E12268" s="21" t="s">
        <v>101622</v>
      </c>
      <c r="F12268" s="21" t="s">
        <v>14739</v>
      </c>
      <c r="G12268" s="22">
        <v>10</v>
      </c>
      <c r="H12268" s="22">
        <v>0</v>
      </c>
      <c r="I12268" s="22">
        <v>0</v>
      </c>
      <c r="J12268" s="21" t="s">
        <v>111234</v>
      </c>
    </row>
    <row r="12269" spans="1:10" ht="20" customHeight="1">
      <c r="A12269" s="19" t="s">
        <v>132952</v>
      </c>
      <c r="B12269" s="24">
        <v>20</v>
      </c>
      <c r="C12269" s="22">
        <v>15</v>
      </c>
      <c r="D12269" s="21" t="s">
        <v>101621</v>
      </c>
      <c r="E12269" s="21" t="s">
        <v>101622</v>
      </c>
      <c r="F12269" s="21" t="s">
        <v>14739</v>
      </c>
      <c r="G12269" s="22">
        <v>10</v>
      </c>
      <c r="H12269" s="22">
        <v>0</v>
      </c>
      <c r="I12269" s="22">
        <v>0</v>
      </c>
      <c r="J12269" s="21" t="s">
        <v>111234</v>
      </c>
    </row>
    <row r="12270" spans="1:10" ht="20" customHeight="1">
      <c r="A12270" s="19" t="s">
        <v>132953</v>
      </c>
      <c r="B12270" s="24">
        <v>21</v>
      </c>
      <c r="C12270" s="22">
        <v>18</v>
      </c>
      <c r="D12270" s="21" t="s">
        <v>132954</v>
      </c>
      <c r="E12270" s="21" t="s">
        <v>132955</v>
      </c>
      <c r="F12270" s="21" t="s">
        <v>102144</v>
      </c>
      <c r="G12270" s="22">
        <v>5</v>
      </c>
      <c r="H12270" s="22">
        <v>9</v>
      </c>
      <c r="I12270" s="22">
        <v>20</v>
      </c>
      <c r="J12270" s="21" t="s">
        <v>132956</v>
      </c>
    </row>
    <row r="12271" spans="1:10" ht="20" customHeight="1">
      <c r="A12271" s="19" t="s">
        <v>132957</v>
      </c>
      <c r="B12271" s="24">
        <v>48</v>
      </c>
      <c r="C12271" s="22">
        <v>24</v>
      </c>
      <c r="D12271" s="21" t="s">
        <v>113726</v>
      </c>
      <c r="E12271" s="21" t="s">
        <v>113727</v>
      </c>
      <c r="F12271" s="21" t="s">
        <v>102405</v>
      </c>
      <c r="G12271" s="22">
        <v>4</v>
      </c>
      <c r="H12271" s="22">
        <v>16</v>
      </c>
      <c r="I12271" s="22">
        <v>24</v>
      </c>
      <c r="J12271" s="21" t="s">
        <v>132958</v>
      </c>
    </row>
    <row r="12272" spans="1:10" ht="20" customHeight="1">
      <c r="A12272" s="19" t="s">
        <v>132959</v>
      </c>
      <c r="B12272" s="24">
        <v>13</v>
      </c>
      <c r="C12272" s="22">
        <v>17</v>
      </c>
      <c r="D12272" s="21" t="s">
        <v>132960</v>
      </c>
      <c r="E12272" s="21" t="s">
        <v>132961</v>
      </c>
      <c r="F12272" s="21" t="s">
        <v>14743</v>
      </c>
      <c r="G12272" s="22">
        <v>5</v>
      </c>
      <c r="H12272" s="22">
        <v>8</v>
      </c>
      <c r="I12272" s="22">
        <v>21</v>
      </c>
      <c r="J12272" s="21" t="s">
        <v>132962</v>
      </c>
    </row>
    <row r="12273" spans="1:10" ht="20" customHeight="1">
      <c r="A12273" s="19" t="s">
        <v>132963</v>
      </c>
      <c r="B12273" s="24">
        <v>23</v>
      </c>
      <c r="C12273" s="22">
        <v>15</v>
      </c>
      <c r="D12273" s="21" t="s">
        <v>106538</v>
      </c>
      <c r="E12273" s="21" t="s">
        <v>106539</v>
      </c>
      <c r="F12273" s="21" t="s">
        <v>101694</v>
      </c>
      <c r="G12273" s="22">
        <v>10</v>
      </c>
      <c r="H12273" s="22">
        <v>0</v>
      </c>
      <c r="I12273" s="22">
        <v>0</v>
      </c>
      <c r="J12273" s="21" t="s">
        <v>132964</v>
      </c>
    </row>
    <row r="12274" spans="1:10" ht="20" customHeight="1">
      <c r="A12274" s="19" t="s">
        <v>132965</v>
      </c>
      <c r="B12274" s="24">
        <v>20</v>
      </c>
      <c r="C12274" s="22">
        <v>15</v>
      </c>
      <c r="D12274" s="21" t="s">
        <v>109560</v>
      </c>
      <c r="E12274" s="21" t="s">
        <v>109561</v>
      </c>
      <c r="F12274" s="21" t="s">
        <v>101563</v>
      </c>
      <c r="G12274" s="22">
        <v>10</v>
      </c>
      <c r="H12274" s="22">
        <v>0</v>
      </c>
      <c r="I12274" s="22">
        <v>0</v>
      </c>
      <c r="J12274" s="21" t="s">
        <v>109562</v>
      </c>
    </row>
    <row r="12275" spans="1:10" ht="20" customHeight="1">
      <c r="A12275" s="19" t="s">
        <v>132966</v>
      </c>
      <c r="B12275" s="24">
        <v>41</v>
      </c>
      <c r="C12275" s="22">
        <v>15</v>
      </c>
      <c r="D12275" s="21" t="s">
        <v>101760</v>
      </c>
      <c r="E12275" s="21" t="s">
        <v>101761</v>
      </c>
      <c r="F12275" s="21" t="s">
        <v>101554</v>
      </c>
      <c r="G12275" s="22">
        <v>10</v>
      </c>
      <c r="H12275" s="22">
        <v>0</v>
      </c>
      <c r="I12275" s="22">
        <v>0</v>
      </c>
      <c r="J12275" s="21" t="s">
        <v>101762</v>
      </c>
    </row>
    <row r="12276" spans="1:10" ht="20" customHeight="1">
      <c r="A12276" s="19" t="s">
        <v>132967</v>
      </c>
      <c r="B12276" s="24">
        <v>12</v>
      </c>
      <c r="C12276" s="22">
        <v>15</v>
      </c>
      <c r="D12276" s="21" t="s">
        <v>109502</v>
      </c>
      <c r="E12276" s="21" t="s">
        <v>109503</v>
      </c>
      <c r="F12276" s="21" t="s">
        <v>14739</v>
      </c>
      <c r="G12276" s="22">
        <v>10</v>
      </c>
      <c r="H12276" s="22">
        <v>0</v>
      </c>
      <c r="I12276" s="22">
        <v>0</v>
      </c>
      <c r="J12276" s="21" t="s">
        <v>132968</v>
      </c>
    </row>
    <row r="12277" spans="1:10" ht="20" customHeight="1">
      <c r="A12277" s="19" t="s">
        <v>132969</v>
      </c>
      <c r="B12277" s="24">
        <v>12</v>
      </c>
      <c r="C12277" s="22">
        <v>15</v>
      </c>
      <c r="D12277" s="21" t="s">
        <v>123966</v>
      </c>
      <c r="E12277" s="21" t="s">
        <v>123967</v>
      </c>
      <c r="F12277" s="21" t="s">
        <v>101563</v>
      </c>
      <c r="G12277" s="22">
        <v>10</v>
      </c>
      <c r="H12277" s="22">
        <v>0</v>
      </c>
      <c r="I12277" s="22">
        <v>0</v>
      </c>
      <c r="J12277" s="21" t="s">
        <v>123968</v>
      </c>
    </row>
    <row r="12278" spans="1:10" ht="20" customHeight="1">
      <c r="A12278" s="19" t="s">
        <v>132970</v>
      </c>
      <c r="B12278" s="24">
        <v>31</v>
      </c>
      <c r="C12278" s="22">
        <v>22</v>
      </c>
      <c r="D12278" s="21" t="s">
        <v>128195</v>
      </c>
      <c r="E12278" s="21" t="s">
        <v>128196</v>
      </c>
      <c r="F12278" s="21" t="s">
        <v>101885</v>
      </c>
      <c r="G12278" s="22">
        <v>1</v>
      </c>
      <c r="H12278" s="22">
        <v>17</v>
      </c>
      <c r="I12278" s="22">
        <v>26</v>
      </c>
      <c r="J12278" s="21" t="s">
        <v>132971</v>
      </c>
    </row>
    <row r="12279" spans="1:10" ht="20" customHeight="1">
      <c r="A12279" s="19" t="s">
        <v>132972</v>
      </c>
      <c r="B12279" s="24">
        <v>38</v>
      </c>
      <c r="C12279" s="22">
        <v>15</v>
      </c>
      <c r="D12279" s="21" t="s">
        <v>106278</v>
      </c>
      <c r="E12279" s="21" t="s">
        <v>106279</v>
      </c>
      <c r="F12279" s="21" t="s">
        <v>101528</v>
      </c>
      <c r="G12279" s="22">
        <v>10</v>
      </c>
      <c r="H12279" s="22">
        <v>0</v>
      </c>
      <c r="I12279" s="22">
        <v>0</v>
      </c>
      <c r="J12279" s="21" t="s">
        <v>132973</v>
      </c>
    </row>
    <row r="12280" spans="1:10" ht="20" customHeight="1">
      <c r="A12280" s="19" t="s">
        <v>132974</v>
      </c>
      <c r="B12280" s="24">
        <v>34</v>
      </c>
      <c r="C12280" s="22">
        <v>15</v>
      </c>
      <c r="D12280" s="21" t="s">
        <v>125797</v>
      </c>
      <c r="E12280" s="21" t="s">
        <v>125798</v>
      </c>
      <c r="F12280" s="21" t="s">
        <v>101563</v>
      </c>
      <c r="G12280" s="22">
        <v>10</v>
      </c>
      <c r="H12280" s="22">
        <v>0</v>
      </c>
      <c r="I12280" s="22">
        <v>0</v>
      </c>
      <c r="J12280" s="21" t="s">
        <v>132975</v>
      </c>
    </row>
    <row r="12281" spans="1:10" ht="20" customHeight="1">
      <c r="A12281" s="19" t="s">
        <v>132976</v>
      </c>
      <c r="B12281" s="24">
        <v>13</v>
      </c>
      <c r="C12281" s="22">
        <v>15</v>
      </c>
      <c r="D12281" s="21" t="s">
        <v>108384</v>
      </c>
      <c r="E12281" s="21" t="s">
        <v>108385</v>
      </c>
      <c r="F12281" s="21" t="s">
        <v>101554</v>
      </c>
      <c r="G12281" s="22">
        <v>10</v>
      </c>
      <c r="H12281" s="22">
        <v>0</v>
      </c>
      <c r="I12281" s="22">
        <v>0</v>
      </c>
      <c r="J12281" s="21" t="s">
        <v>132977</v>
      </c>
    </row>
    <row r="12282" spans="1:10" ht="20" customHeight="1">
      <c r="A12282" s="19" t="s">
        <v>132978</v>
      </c>
      <c r="B12282" s="24">
        <v>35</v>
      </c>
      <c r="C12282" s="22">
        <v>15</v>
      </c>
      <c r="D12282" s="21" t="s">
        <v>101844</v>
      </c>
      <c r="E12282" s="21" t="s">
        <v>101845</v>
      </c>
      <c r="F12282" s="21" t="s">
        <v>101554</v>
      </c>
      <c r="G12282" s="22">
        <v>10</v>
      </c>
      <c r="H12282" s="22">
        <v>0</v>
      </c>
      <c r="I12282" s="22">
        <v>0</v>
      </c>
      <c r="J12282" s="21" t="s">
        <v>130763</v>
      </c>
    </row>
    <row r="12283" spans="1:10" ht="20" customHeight="1">
      <c r="A12283" s="19" t="s">
        <v>132979</v>
      </c>
      <c r="B12283" s="24">
        <v>37</v>
      </c>
      <c r="C12283" s="22">
        <v>47</v>
      </c>
      <c r="D12283" s="21" t="s">
        <v>108876</v>
      </c>
      <c r="E12283" s="21" t="s">
        <v>108877</v>
      </c>
      <c r="F12283" s="21" t="s">
        <v>102510</v>
      </c>
      <c r="G12283" s="22">
        <v>10</v>
      </c>
      <c r="H12283" s="22">
        <v>24</v>
      </c>
      <c r="I12283" s="22">
        <v>35</v>
      </c>
      <c r="J12283" s="21" t="s">
        <v>132980</v>
      </c>
    </row>
    <row r="12284" spans="1:10" ht="20" customHeight="1">
      <c r="A12284" s="19" t="s">
        <v>132981</v>
      </c>
      <c r="B12284" s="24">
        <v>39</v>
      </c>
      <c r="C12284" s="22">
        <v>33</v>
      </c>
      <c r="D12284" s="21" t="s">
        <v>132982</v>
      </c>
      <c r="E12284" s="21" t="s">
        <v>132983</v>
      </c>
      <c r="F12284" s="21" t="s">
        <v>14743</v>
      </c>
      <c r="G12284" s="22">
        <v>6</v>
      </c>
      <c r="H12284" s="22">
        <v>23</v>
      </c>
      <c r="I12284" s="22">
        <v>40</v>
      </c>
      <c r="J12284" s="21" t="s">
        <v>132984</v>
      </c>
    </row>
    <row r="12285" spans="1:10" ht="20" customHeight="1">
      <c r="A12285" s="19" t="s">
        <v>132985</v>
      </c>
      <c r="B12285" s="24">
        <v>23</v>
      </c>
      <c r="C12285" s="22">
        <v>15</v>
      </c>
      <c r="D12285" s="21" t="s">
        <v>101669</v>
      </c>
      <c r="E12285" s="21" t="s">
        <v>101670</v>
      </c>
      <c r="F12285" s="21" t="s">
        <v>14739</v>
      </c>
      <c r="G12285" s="22">
        <v>10</v>
      </c>
      <c r="H12285" s="22">
        <v>0</v>
      </c>
      <c r="I12285" s="22">
        <v>0</v>
      </c>
      <c r="J12285" s="21" t="s">
        <v>132986</v>
      </c>
    </row>
    <row r="12286" spans="1:10" ht="20" customHeight="1">
      <c r="A12286" s="19" t="s">
        <v>132987</v>
      </c>
      <c r="B12286" s="24">
        <v>70</v>
      </c>
      <c r="C12286" s="22">
        <v>68</v>
      </c>
      <c r="D12286" s="21" t="s">
        <v>132988</v>
      </c>
      <c r="E12286" s="21" t="s">
        <v>132989</v>
      </c>
      <c r="F12286" s="21" t="s">
        <v>102001</v>
      </c>
      <c r="G12286" s="22">
        <v>4</v>
      </c>
      <c r="H12286" s="22">
        <v>60</v>
      </c>
      <c r="I12286" s="22">
        <v>84</v>
      </c>
      <c r="J12286" s="21" t="s">
        <v>132990</v>
      </c>
    </row>
    <row r="12287" spans="1:10" ht="20" customHeight="1">
      <c r="A12287" s="19" t="s">
        <v>132991</v>
      </c>
      <c r="B12287" s="24">
        <v>70</v>
      </c>
      <c r="C12287" s="22">
        <v>68</v>
      </c>
      <c r="D12287" s="21" t="s">
        <v>132988</v>
      </c>
      <c r="E12287" s="21" t="s">
        <v>132989</v>
      </c>
      <c r="F12287" s="21" t="s">
        <v>102001</v>
      </c>
      <c r="G12287" s="22">
        <v>4</v>
      </c>
      <c r="H12287" s="22">
        <v>60</v>
      </c>
      <c r="I12287" s="22">
        <v>84</v>
      </c>
      <c r="J12287" s="21" t="s">
        <v>132990</v>
      </c>
    </row>
    <row r="12288" spans="1:10" ht="20" customHeight="1">
      <c r="A12288" s="19" t="s">
        <v>132992</v>
      </c>
      <c r="B12288" s="24">
        <v>29</v>
      </c>
      <c r="C12288" s="22">
        <v>15</v>
      </c>
      <c r="D12288" s="21" t="s">
        <v>110427</v>
      </c>
      <c r="E12288" s="21" t="s">
        <v>110428</v>
      </c>
      <c r="F12288" s="21" t="s">
        <v>14739</v>
      </c>
      <c r="G12288" s="22">
        <v>10</v>
      </c>
      <c r="H12288" s="22">
        <v>0</v>
      </c>
      <c r="I12288" s="22">
        <v>0</v>
      </c>
      <c r="J12288" s="21" t="s">
        <v>132993</v>
      </c>
    </row>
    <row r="12289" spans="1:10" ht="20" customHeight="1">
      <c r="A12289" s="19" t="s">
        <v>132994</v>
      </c>
      <c r="B12289" s="24">
        <v>29</v>
      </c>
      <c r="C12289" s="22">
        <v>15</v>
      </c>
      <c r="D12289" s="21" t="s">
        <v>110427</v>
      </c>
      <c r="E12289" s="21" t="s">
        <v>110428</v>
      </c>
      <c r="F12289" s="21" t="s">
        <v>14739</v>
      </c>
      <c r="G12289" s="22">
        <v>10</v>
      </c>
      <c r="H12289" s="22">
        <v>0</v>
      </c>
      <c r="I12289" s="22">
        <v>0</v>
      </c>
      <c r="J12289" s="21" t="s">
        <v>132993</v>
      </c>
    </row>
    <row r="12290" spans="1:10" ht="20" customHeight="1">
      <c r="A12290" s="19" t="s">
        <v>132995</v>
      </c>
      <c r="B12290" s="24">
        <v>29</v>
      </c>
      <c r="C12290" s="22">
        <v>15</v>
      </c>
      <c r="D12290" s="21" t="s">
        <v>110427</v>
      </c>
      <c r="E12290" s="21" t="s">
        <v>110428</v>
      </c>
      <c r="F12290" s="21" t="s">
        <v>14739</v>
      </c>
      <c r="G12290" s="22">
        <v>10</v>
      </c>
      <c r="H12290" s="22">
        <v>0</v>
      </c>
      <c r="I12290" s="22">
        <v>0</v>
      </c>
      <c r="J12290" s="21" t="s">
        <v>132993</v>
      </c>
    </row>
    <row r="12291" spans="1:10" ht="20" customHeight="1">
      <c r="A12291" s="19" t="s">
        <v>132996</v>
      </c>
      <c r="B12291" s="24">
        <v>29</v>
      </c>
      <c r="C12291" s="22">
        <v>15</v>
      </c>
      <c r="D12291" s="21" t="s">
        <v>110427</v>
      </c>
      <c r="E12291" s="21" t="s">
        <v>110428</v>
      </c>
      <c r="F12291" s="21" t="s">
        <v>14739</v>
      </c>
      <c r="G12291" s="22">
        <v>10</v>
      </c>
      <c r="H12291" s="22">
        <v>0</v>
      </c>
      <c r="I12291" s="22">
        <v>0</v>
      </c>
      <c r="J12291" s="21" t="s">
        <v>132993</v>
      </c>
    </row>
    <row r="12292" spans="1:10" ht="20" customHeight="1">
      <c r="A12292" s="19" t="s">
        <v>132997</v>
      </c>
      <c r="B12292" s="24">
        <v>14</v>
      </c>
      <c r="C12292" s="22">
        <v>16</v>
      </c>
      <c r="D12292" s="21" t="s">
        <v>132998</v>
      </c>
      <c r="E12292" s="21" t="s">
        <v>132999</v>
      </c>
      <c r="F12292" s="21" t="s">
        <v>101945</v>
      </c>
      <c r="G12292" s="22">
        <v>2</v>
      </c>
      <c r="H12292" s="22">
        <v>10</v>
      </c>
      <c r="I12292" s="22">
        <v>21</v>
      </c>
      <c r="J12292" s="21" t="s">
        <v>133000</v>
      </c>
    </row>
    <row r="12293" spans="1:10" ht="20" customHeight="1">
      <c r="A12293" s="19" t="s">
        <v>133001</v>
      </c>
      <c r="B12293" s="24">
        <v>20</v>
      </c>
      <c r="C12293" s="22">
        <v>15</v>
      </c>
      <c r="D12293" s="21" t="s">
        <v>133002</v>
      </c>
      <c r="E12293" s="21" t="s">
        <v>133003</v>
      </c>
      <c r="F12293" s="21" t="s">
        <v>101563</v>
      </c>
      <c r="G12293" s="22">
        <v>10</v>
      </c>
      <c r="H12293" s="22">
        <v>0</v>
      </c>
      <c r="I12293" s="22">
        <v>0</v>
      </c>
      <c r="J12293" s="21" t="s">
        <v>133004</v>
      </c>
    </row>
    <row r="12294" spans="1:10" ht="32" customHeight="1">
      <c r="A12294" s="19" t="s">
        <v>133005</v>
      </c>
      <c r="B12294" s="24">
        <v>29</v>
      </c>
      <c r="C12294" s="22">
        <v>24</v>
      </c>
      <c r="D12294" s="21" t="s">
        <v>131558</v>
      </c>
      <c r="E12294" s="21" t="s">
        <v>131559</v>
      </c>
      <c r="F12294" s="21" t="s">
        <v>102405</v>
      </c>
      <c r="G12294" s="22">
        <v>4</v>
      </c>
      <c r="H12294" s="22">
        <v>16</v>
      </c>
      <c r="I12294" s="22">
        <v>26</v>
      </c>
      <c r="J12294" s="21" t="s">
        <v>133006</v>
      </c>
    </row>
    <row r="12295" spans="1:10" ht="32" customHeight="1">
      <c r="A12295" s="19" t="s">
        <v>133007</v>
      </c>
      <c r="B12295" s="24">
        <v>16</v>
      </c>
      <c r="C12295" s="22">
        <v>18</v>
      </c>
      <c r="D12295" s="21" t="s">
        <v>104347</v>
      </c>
      <c r="E12295" s="21" t="s">
        <v>104348</v>
      </c>
      <c r="F12295" s="21" t="s">
        <v>102144</v>
      </c>
      <c r="G12295" s="22">
        <v>3</v>
      </c>
      <c r="H12295" s="22">
        <v>11</v>
      </c>
      <c r="I12295" s="22">
        <v>22</v>
      </c>
      <c r="J12295" s="21" t="s">
        <v>133008</v>
      </c>
    </row>
    <row r="12296" spans="1:10" ht="32" customHeight="1">
      <c r="A12296" s="19" t="s">
        <v>133009</v>
      </c>
      <c r="B12296" s="24">
        <v>23</v>
      </c>
      <c r="C12296" s="22">
        <v>15</v>
      </c>
      <c r="D12296" s="21" t="s">
        <v>108417</v>
      </c>
      <c r="E12296" s="21" t="s">
        <v>108418</v>
      </c>
      <c r="F12296" s="21" t="s">
        <v>101554</v>
      </c>
      <c r="G12296" s="22">
        <v>10</v>
      </c>
      <c r="H12296" s="22">
        <v>0</v>
      </c>
      <c r="I12296" s="22">
        <v>0</v>
      </c>
      <c r="J12296" s="21" t="s">
        <v>133010</v>
      </c>
    </row>
    <row r="12297" spans="1:10" ht="20" customHeight="1">
      <c r="A12297" s="19" t="s">
        <v>133011</v>
      </c>
      <c r="B12297" s="24">
        <v>38</v>
      </c>
      <c r="C12297" s="22">
        <v>15</v>
      </c>
      <c r="D12297" s="21" t="s">
        <v>114901</v>
      </c>
      <c r="E12297" s="21" t="s">
        <v>114902</v>
      </c>
      <c r="F12297" s="21" t="s">
        <v>101628</v>
      </c>
      <c r="G12297" s="22">
        <v>1</v>
      </c>
      <c r="H12297" s="22">
        <v>10</v>
      </c>
      <c r="I12297" s="22">
        <v>22</v>
      </c>
      <c r="J12297" s="21" t="s">
        <v>133012</v>
      </c>
    </row>
    <row r="12298" spans="1:10" ht="20" customHeight="1">
      <c r="A12298" s="19" t="s">
        <v>133013</v>
      </c>
      <c r="B12298" s="24">
        <v>13</v>
      </c>
      <c r="C12298" s="22">
        <v>15</v>
      </c>
      <c r="D12298" s="21" t="s">
        <v>133014</v>
      </c>
      <c r="E12298" s="21" t="s">
        <v>133015</v>
      </c>
      <c r="F12298" s="21" t="s">
        <v>14739</v>
      </c>
      <c r="G12298" s="22">
        <v>10</v>
      </c>
      <c r="H12298" s="22">
        <v>0</v>
      </c>
      <c r="I12298" s="22">
        <v>0</v>
      </c>
      <c r="J12298" s="21" t="s">
        <v>133016</v>
      </c>
    </row>
    <row r="12299" spans="1:10" ht="32" customHeight="1">
      <c r="A12299" s="19" t="s">
        <v>133017</v>
      </c>
      <c r="B12299" s="24">
        <v>21</v>
      </c>
      <c r="C12299" s="22">
        <v>17</v>
      </c>
      <c r="D12299" s="21" t="s">
        <v>130170</v>
      </c>
      <c r="E12299" s="21" t="s">
        <v>130171</v>
      </c>
      <c r="F12299" s="21" t="s">
        <v>14743</v>
      </c>
      <c r="G12299" s="22">
        <v>2</v>
      </c>
      <c r="H12299" s="22">
        <v>8</v>
      </c>
      <c r="I12299" s="22">
        <v>17</v>
      </c>
      <c r="J12299" s="21" t="s">
        <v>133018</v>
      </c>
    </row>
    <row r="12300" spans="1:10" ht="32" customHeight="1">
      <c r="A12300" s="19" t="s">
        <v>133019</v>
      </c>
      <c r="B12300" s="24">
        <v>21</v>
      </c>
      <c r="C12300" s="22">
        <v>17</v>
      </c>
      <c r="D12300" s="21" t="s">
        <v>123276</v>
      </c>
      <c r="E12300" s="21" t="s">
        <v>123277</v>
      </c>
      <c r="F12300" s="21" t="s">
        <v>14743</v>
      </c>
      <c r="G12300" s="22">
        <v>3</v>
      </c>
      <c r="H12300" s="22">
        <v>10</v>
      </c>
      <c r="I12300" s="22">
        <v>17</v>
      </c>
      <c r="J12300" s="21" t="s">
        <v>133020</v>
      </c>
    </row>
    <row r="12301" spans="1:10" ht="32" customHeight="1">
      <c r="A12301" s="19" t="s">
        <v>133021</v>
      </c>
      <c r="B12301" s="24">
        <v>21</v>
      </c>
      <c r="C12301" s="22">
        <v>17</v>
      </c>
      <c r="D12301" s="21" t="s">
        <v>123276</v>
      </c>
      <c r="E12301" s="21" t="s">
        <v>123277</v>
      </c>
      <c r="F12301" s="21" t="s">
        <v>14743</v>
      </c>
      <c r="G12301" s="22">
        <v>3</v>
      </c>
      <c r="H12301" s="22">
        <v>10</v>
      </c>
      <c r="I12301" s="22">
        <v>17</v>
      </c>
      <c r="J12301" s="21" t="s">
        <v>133020</v>
      </c>
    </row>
    <row r="12302" spans="1:10" ht="32" customHeight="1">
      <c r="A12302" s="19" t="s">
        <v>133022</v>
      </c>
      <c r="B12302" s="24">
        <v>13</v>
      </c>
      <c r="C12302" s="22">
        <v>16</v>
      </c>
      <c r="D12302" s="21" t="s">
        <v>133023</v>
      </c>
      <c r="E12302" s="21" t="s">
        <v>133024</v>
      </c>
      <c r="F12302" s="21" t="s">
        <v>102257</v>
      </c>
      <c r="G12302" s="22">
        <v>3</v>
      </c>
      <c r="H12302" s="22">
        <v>9</v>
      </c>
      <c r="I12302" s="22">
        <v>13</v>
      </c>
      <c r="J12302" s="21" t="s">
        <v>133025</v>
      </c>
    </row>
    <row r="12303" spans="1:10" ht="32" customHeight="1">
      <c r="A12303" s="19" t="s">
        <v>133026</v>
      </c>
      <c r="B12303" s="24">
        <v>28</v>
      </c>
      <c r="C12303" s="22">
        <v>18</v>
      </c>
      <c r="D12303" s="21" t="s">
        <v>133027</v>
      </c>
      <c r="E12303" s="21" t="s">
        <v>133028</v>
      </c>
      <c r="F12303" s="21" t="s">
        <v>104782</v>
      </c>
      <c r="G12303" s="22">
        <v>1</v>
      </c>
      <c r="H12303" s="22">
        <v>13</v>
      </c>
      <c r="I12303" s="22">
        <v>28</v>
      </c>
      <c r="J12303" s="21" t="s">
        <v>133029</v>
      </c>
    </row>
    <row r="12304" spans="1:10" ht="32" customHeight="1">
      <c r="A12304" s="19" t="s">
        <v>133030</v>
      </c>
      <c r="B12304" s="24">
        <v>23</v>
      </c>
      <c r="C12304" s="22">
        <v>19</v>
      </c>
      <c r="D12304" s="21" t="s">
        <v>133031</v>
      </c>
      <c r="E12304" s="21" t="s">
        <v>133032</v>
      </c>
      <c r="F12304" s="21" t="s">
        <v>102510</v>
      </c>
      <c r="G12304" s="22">
        <v>4</v>
      </c>
      <c r="H12304" s="22">
        <v>11</v>
      </c>
      <c r="I12304" s="22">
        <v>18</v>
      </c>
      <c r="J12304" s="21" t="s">
        <v>133033</v>
      </c>
    </row>
    <row r="12305" spans="1:10" ht="32" customHeight="1">
      <c r="A12305" s="19" t="s">
        <v>133034</v>
      </c>
      <c r="B12305" s="24">
        <v>46</v>
      </c>
      <c r="C12305" s="22">
        <v>15</v>
      </c>
      <c r="D12305" s="21" t="s">
        <v>113032</v>
      </c>
      <c r="E12305" s="21" t="s">
        <v>113033</v>
      </c>
      <c r="F12305" s="21" t="s">
        <v>101563</v>
      </c>
      <c r="G12305" s="22">
        <v>10</v>
      </c>
      <c r="H12305" s="22">
        <v>0</v>
      </c>
      <c r="I12305" s="22">
        <v>0</v>
      </c>
      <c r="J12305" s="21" t="s">
        <v>133035</v>
      </c>
    </row>
    <row r="12306" spans="1:10" ht="32" customHeight="1">
      <c r="A12306" s="19" t="s">
        <v>133036</v>
      </c>
      <c r="B12306" s="24">
        <v>12</v>
      </c>
      <c r="C12306" s="22">
        <v>22</v>
      </c>
      <c r="D12306" s="21" t="s">
        <v>133037</v>
      </c>
      <c r="E12306" s="21" t="s">
        <v>133038</v>
      </c>
      <c r="F12306" s="21" t="s">
        <v>104448</v>
      </c>
      <c r="G12306" s="22">
        <v>10</v>
      </c>
      <c r="H12306" s="22">
        <v>8</v>
      </c>
      <c r="I12306" s="22">
        <v>18</v>
      </c>
      <c r="J12306" s="21" t="s">
        <v>133039</v>
      </c>
    </row>
    <row r="12307" spans="1:10" ht="32" customHeight="1">
      <c r="A12307" s="19" t="s">
        <v>133040</v>
      </c>
      <c r="B12307" s="24">
        <v>16</v>
      </c>
      <c r="C12307" s="22">
        <v>35</v>
      </c>
      <c r="D12307" s="21" t="s">
        <v>114186</v>
      </c>
      <c r="E12307" s="21" t="s">
        <v>114187</v>
      </c>
      <c r="F12307" s="21" t="s">
        <v>118460</v>
      </c>
      <c r="G12307" s="22">
        <v>15</v>
      </c>
      <c r="H12307" s="22">
        <v>16</v>
      </c>
      <c r="I12307" s="22">
        <v>26</v>
      </c>
      <c r="J12307" s="21" t="s">
        <v>133041</v>
      </c>
    </row>
    <row r="12308" spans="1:10" ht="32" customHeight="1">
      <c r="A12308" s="19" t="s">
        <v>133042</v>
      </c>
      <c r="B12308" s="24">
        <v>23</v>
      </c>
      <c r="C12308" s="22">
        <v>19</v>
      </c>
      <c r="D12308" s="21" t="s">
        <v>111505</v>
      </c>
      <c r="E12308" s="21" t="s">
        <v>111506</v>
      </c>
      <c r="F12308" s="21" t="s">
        <v>102114</v>
      </c>
      <c r="G12308" s="22">
        <v>3</v>
      </c>
      <c r="H12308" s="22">
        <v>12</v>
      </c>
      <c r="I12308" s="22">
        <v>21</v>
      </c>
      <c r="J12308" s="21" t="s">
        <v>133043</v>
      </c>
    </row>
    <row r="12309" spans="1:10" ht="20" customHeight="1">
      <c r="A12309" s="19" t="s">
        <v>133044</v>
      </c>
      <c r="B12309" s="24">
        <v>21</v>
      </c>
      <c r="C12309" s="22">
        <v>15</v>
      </c>
      <c r="D12309" s="21" t="s">
        <v>107978</v>
      </c>
      <c r="E12309" s="21" t="s">
        <v>107979</v>
      </c>
      <c r="F12309" s="21" t="s">
        <v>101568</v>
      </c>
      <c r="G12309" s="22">
        <v>2</v>
      </c>
      <c r="H12309" s="22">
        <v>9</v>
      </c>
      <c r="I12309" s="22">
        <v>20</v>
      </c>
      <c r="J12309" s="21" t="s">
        <v>133045</v>
      </c>
    </row>
    <row r="12310" spans="1:10" ht="20" customHeight="1">
      <c r="A12310" s="19" t="s">
        <v>133046</v>
      </c>
      <c r="B12310" s="24">
        <v>40</v>
      </c>
      <c r="C12310" s="22">
        <v>19</v>
      </c>
      <c r="D12310" s="21" t="s">
        <v>111906</v>
      </c>
      <c r="E12310" s="21" t="s">
        <v>111907</v>
      </c>
      <c r="F12310" s="21" t="s">
        <v>102510</v>
      </c>
      <c r="G12310" s="22">
        <v>5</v>
      </c>
      <c r="H12310" s="22">
        <v>10</v>
      </c>
      <c r="I12310" s="22">
        <v>16</v>
      </c>
      <c r="J12310" s="21" t="s">
        <v>133047</v>
      </c>
    </row>
    <row r="12311" spans="1:10" ht="20" customHeight="1">
      <c r="A12311" s="19" t="s">
        <v>133048</v>
      </c>
      <c r="B12311" s="24">
        <v>17</v>
      </c>
      <c r="C12311" s="22">
        <v>15</v>
      </c>
      <c r="D12311" s="21" t="s">
        <v>107818</v>
      </c>
      <c r="E12311" s="21" t="s">
        <v>107819</v>
      </c>
      <c r="F12311" s="21" t="s">
        <v>14739</v>
      </c>
      <c r="G12311" s="22">
        <v>10</v>
      </c>
      <c r="H12311" s="22">
        <v>0</v>
      </c>
      <c r="I12311" s="22">
        <v>0</v>
      </c>
      <c r="J12311" s="21" t="s">
        <v>133049</v>
      </c>
    </row>
    <row r="12312" spans="1:10" ht="20" customHeight="1">
      <c r="A12312" s="19" t="s">
        <v>133050</v>
      </c>
      <c r="B12312" s="24">
        <v>35</v>
      </c>
      <c r="C12312" s="22">
        <v>15</v>
      </c>
      <c r="D12312" s="21" t="s">
        <v>133051</v>
      </c>
      <c r="E12312" s="21" t="s">
        <v>133052</v>
      </c>
      <c r="F12312" s="21" t="s">
        <v>101554</v>
      </c>
      <c r="G12312" s="22">
        <v>10</v>
      </c>
      <c r="H12312" s="22">
        <v>0</v>
      </c>
      <c r="I12312" s="22">
        <v>0</v>
      </c>
      <c r="J12312" s="21" t="s">
        <v>133053</v>
      </c>
    </row>
    <row r="12313" spans="1:10" ht="20" customHeight="1">
      <c r="A12313" s="19" t="s">
        <v>133054</v>
      </c>
      <c r="B12313" s="24">
        <v>24</v>
      </c>
      <c r="C12313" s="22">
        <v>15</v>
      </c>
      <c r="D12313" s="21" t="s">
        <v>133055</v>
      </c>
      <c r="E12313" s="21" t="s">
        <v>133056</v>
      </c>
      <c r="F12313" s="21" t="s">
        <v>101568</v>
      </c>
      <c r="G12313" s="22">
        <v>10</v>
      </c>
      <c r="H12313" s="22">
        <v>0</v>
      </c>
      <c r="I12313" s="22">
        <v>0</v>
      </c>
      <c r="J12313" s="21" t="s">
        <v>133057</v>
      </c>
    </row>
    <row r="12314" spans="1:10" ht="20" customHeight="1">
      <c r="A12314" s="19" t="s">
        <v>133058</v>
      </c>
      <c r="B12314" s="24">
        <v>24</v>
      </c>
      <c r="C12314" s="22">
        <v>15</v>
      </c>
      <c r="D12314" s="21" t="s">
        <v>133055</v>
      </c>
      <c r="E12314" s="21" t="s">
        <v>133056</v>
      </c>
      <c r="F12314" s="21" t="s">
        <v>101568</v>
      </c>
      <c r="G12314" s="22">
        <v>10</v>
      </c>
      <c r="H12314" s="22">
        <v>0</v>
      </c>
      <c r="I12314" s="22">
        <v>0</v>
      </c>
      <c r="J12314" s="21" t="s">
        <v>133057</v>
      </c>
    </row>
    <row r="12315" spans="1:10" ht="20" customHeight="1">
      <c r="A12315" s="19" t="s">
        <v>133059</v>
      </c>
      <c r="B12315" s="24">
        <v>18</v>
      </c>
      <c r="C12315" s="22">
        <v>20</v>
      </c>
      <c r="D12315" s="21" t="s">
        <v>133060</v>
      </c>
      <c r="E12315" s="21" t="s">
        <v>133061</v>
      </c>
      <c r="F12315" s="21" t="s">
        <v>101543</v>
      </c>
      <c r="G12315" s="22">
        <v>7</v>
      </c>
      <c r="H12315" s="22">
        <v>9</v>
      </c>
      <c r="I12315" s="22">
        <v>18</v>
      </c>
      <c r="J12315" s="21" t="s">
        <v>133062</v>
      </c>
    </row>
    <row r="12316" spans="1:10" ht="32" customHeight="1">
      <c r="A12316" s="19" t="s">
        <v>133063</v>
      </c>
      <c r="B12316" s="24">
        <v>24</v>
      </c>
      <c r="C12316" s="22">
        <v>15</v>
      </c>
      <c r="D12316" s="21" t="s">
        <v>131071</v>
      </c>
      <c r="E12316" s="21" t="s">
        <v>131072</v>
      </c>
      <c r="F12316" s="21" t="s">
        <v>101694</v>
      </c>
      <c r="G12316" s="22">
        <v>1</v>
      </c>
      <c r="H12316" s="22">
        <v>10</v>
      </c>
      <c r="I12316" s="22">
        <v>14</v>
      </c>
      <c r="J12316" s="21" t="s">
        <v>133064</v>
      </c>
    </row>
    <row r="12317" spans="1:10" ht="20" customHeight="1">
      <c r="A12317" s="19" t="s">
        <v>133065</v>
      </c>
      <c r="B12317" s="24">
        <v>21</v>
      </c>
      <c r="C12317" s="22">
        <v>15</v>
      </c>
      <c r="D12317" s="21" t="s">
        <v>113784</v>
      </c>
      <c r="E12317" s="21" t="s">
        <v>113785</v>
      </c>
      <c r="F12317" s="21" t="s">
        <v>101522</v>
      </c>
      <c r="G12317" s="22">
        <v>10</v>
      </c>
      <c r="H12317" s="22">
        <v>0</v>
      </c>
      <c r="I12317" s="22">
        <v>0</v>
      </c>
      <c r="J12317" s="21" t="s">
        <v>133066</v>
      </c>
    </row>
    <row r="12318" spans="1:10" ht="32" customHeight="1">
      <c r="A12318" s="19" t="s">
        <v>133067</v>
      </c>
      <c r="B12318" s="24">
        <v>19</v>
      </c>
      <c r="C12318" s="22">
        <v>15</v>
      </c>
      <c r="D12318" s="21" t="s">
        <v>133068</v>
      </c>
      <c r="E12318" s="21" t="s">
        <v>133069</v>
      </c>
      <c r="F12318" s="21" t="s">
        <v>101628</v>
      </c>
      <c r="G12318" s="22">
        <v>1</v>
      </c>
      <c r="H12318" s="22">
        <v>10</v>
      </c>
      <c r="I12318" s="22">
        <v>21</v>
      </c>
      <c r="J12318" s="21" t="s">
        <v>133070</v>
      </c>
    </row>
    <row r="12319" spans="1:10" ht="32" customHeight="1">
      <c r="A12319" s="19" t="s">
        <v>133071</v>
      </c>
      <c r="B12319" s="24">
        <v>47</v>
      </c>
      <c r="C12319" s="22">
        <v>20</v>
      </c>
      <c r="D12319" s="21" t="s">
        <v>110555</v>
      </c>
      <c r="E12319" s="21" t="s">
        <v>110556</v>
      </c>
      <c r="F12319" s="22">
        <v>1</v>
      </c>
      <c r="G12319" s="22">
        <v>1</v>
      </c>
      <c r="H12319" s="22">
        <v>15</v>
      </c>
      <c r="I12319" s="22">
        <v>35</v>
      </c>
      <c r="J12319" s="21" t="s">
        <v>133072</v>
      </c>
    </row>
    <row r="12320" spans="1:10" ht="32" customHeight="1">
      <c r="A12320" s="19" t="s">
        <v>133073</v>
      </c>
      <c r="B12320" s="24">
        <v>18</v>
      </c>
      <c r="C12320" s="22">
        <v>25</v>
      </c>
      <c r="D12320" s="21" t="s">
        <v>116134</v>
      </c>
      <c r="E12320" s="21" t="s">
        <v>116135</v>
      </c>
      <c r="F12320" s="21" t="s">
        <v>101694</v>
      </c>
      <c r="G12320" s="22">
        <v>7</v>
      </c>
      <c r="H12320" s="22">
        <v>14</v>
      </c>
      <c r="I12320" s="22">
        <v>23</v>
      </c>
      <c r="J12320" s="21" t="s">
        <v>133074</v>
      </c>
    </row>
    <row r="12321" spans="1:10" ht="32" customHeight="1">
      <c r="A12321" s="19" t="s">
        <v>133075</v>
      </c>
      <c r="B12321" s="24">
        <v>30</v>
      </c>
      <c r="C12321" s="22">
        <v>20</v>
      </c>
      <c r="D12321" s="21" t="s">
        <v>121704</v>
      </c>
      <c r="E12321" s="21" t="s">
        <v>121705</v>
      </c>
      <c r="F12321" s="21" t="s">
        <v>101543</v>
      </c>
      <c r="G12321" s="22">
        <v>6</v>
      </c>
      <c r="H12321" s="22">
        <v>10</v>
      </c>
      <c r="I12321" s="22">
        <v>19</v>
      </c>
      <c r="J12321" s="21" t="s">
        <v>133076</v>
      </c>
    </row>
    <row r="12322" spans="1:10" ht="20" customHeight="1">
      <c r="A12322" s="27">
        <v>-999</v>
      </c>
      <c r="B12322" s="24">
        <v>-999</v>
      </c>
      <c r="C12322" s="22">
        <v>-999</v>
      </c>
      <c r="D12322" s="22">
        <v>-999</v>
      </c>
      <c r="E12322" s="22">
        <v>-999</v>
      </c>
      <c r="F12322" s="22">
        <v>-999</v>
      </c>
      <c r="G12322" s="22">
        <v>-999</v>
      </c>
      <c r="H12322" s="22">
        <v>-999</v>
      </c>
      <c r="I12322" s="22">
        <v>-999</v>
      </c>
      <c r="J12322" s="22">
        <v>-999</v>
      </c>
    </row>
    <row r="12323" spans="1:10" ht="32" customHeight="1">
      <c r="A12323" s="19" t="s">
        <v>133077</v>
      </c>
      <c r="B12323" s="24">
        <v>36</v>
      </c>
      <c r="C12323" s="22">
        <v>38</v>
      </c>
      <c r="D12323" s="21" t="s">
        <v>108059</v>
      </c>
      <c r="E12323" s="21" t="s">
        <v>108060</v>
      </c>
      <c r="F12323" s="21" t="s">
        <v>101533</v>
      </c>
      <c r="G12323" s="22">
        <v>2</v>
      </c>
      <c r="H12323" s="22">
        <v>32</v>
      </c>
      <c r="I12323" s="22">
        <v>39</v>
      </c>
      <c r="J12323" s="21" t="s">
        <v>133078</v>
      </c>
    </row>
    <row r="12324" spans="1:10" ht="20" customHeight="1">
      <c r="A12324" s="27">
        <v>-999</v>
      </c>
      <c r="B12324" s="24">
        <v>-999</v>
      </c>
      <c r="C12324" s="22">
        <v>-999</v>
      </c>
      <c r="D12324" s="22">
        <v>-999</v>
      </c>
      <c r="E12324" s="22">
        <v>-999</v>
      </c>
      <c r="F12324" s="22">
        <v>-999</v>
      </c>
      <c r="G12324" s="22">
        <v>-999</v>
      </c>
      <c r="H12324" s="22">
        <v>-999</v>
      </c>
      <c r="I12324" s="22">
        <v>-999</v>
      </c>
      <c r="J12324" s="22">
        <v>-999</v>
      </c>
    </row>
    <row r="12325" spans="1:10" ht="20" customHeight="1">
      <c r="A12325" s="27">
        <v>-999</v>
      </c>
      <c r="B12325" s="24">
        <v>-999</v>
      </c>
      <c r="C12325" s="22">
        <v>-999</v>
      </c>
      <c r="D12325" s="22">
        <v>-999</v>
      </c>
      <c r="E12325" s="22">
        <v>-999</v>
      </c>
      <c r="F12325" s="22">
        <v>-999</v>
      </c>
      <c r="G12325" s="22">
        <v>-999</v>
      </c>
      <c r="H12325" s="22">
        <v>-999</v>
      </c>
      <c r="I12325" s="22">
        <v>-999</v>
      </c>
      <c r="J12325" s="22">
        <v>-999</v>
      </c>
    </row>
    <row r="12326" spans="1:10" ht="32" customHeight="1">
      <c r="A12326" s="19" t="s">
        <v>133079</v>
      </c>
      <c r="B12326" s="24">
        <v>21</v>
      </c>
      <c r="C12326" s="22">
        <v>15</v>
      </c>
      <c r="D12326" s="21" t="s">
        <v>133080</v>
      </c>
      <c r="E12326" s="21" t="s">
        <v>133081</v>
      </c>
      <c r="F12326" s="21" t="s">
        <v>101727</v>
      </c>
      <c r="G12326" s="22">
        <v>10</v>
      </c>
      <c r="H12326" s="22">
        <v>0</v>
      </c>
      <c r="I12326" s="22">
        <v>0</v>
      </c>
      <c r="J12326" s="21" t="s">
        <v>133082</v>
      </c>
    </row>
    <row r="12327" spans="1:10" ht="32" customHeight="1">
      <c r="A12327" s="19" t="s">
        <v>133083</v>
      </c>
      <c r="B12327" s="24">
        <v>46</v>
      </c>
      <c r="C12327" s="22">
        <v>24</v>
      </c>
      <c r="D12327" s="21" t="s">
        <v>102022</v>
      </c>
      <c r="E12327" s="21" t="s">
        <v>102023</v>
      </c>
      <c r="F12327" s="21" t="s">
        <v>103671</v>
      </c>
      <c r="G12327" s="22">
        <v>10</v>
      </c>
      <c r="H12327" s="22">
        <v>10</v>
      </c>
      <c r="I12327" s="22">
        <v>14</v>
      </c>
      <c r="J12327" s="21" t="s">
        <v>133084</v>
      </c>
    </row>
    <row r="12328" spans="1:10" ht="32" customHeight="1">
      <c r="A12328" s="19" t="s">
        <v>133085</v>
      </c>
      <c r="B12328" s="24">
        <v>46</v>
      </c>
      <c r="C12328" s="22">
        <v>24</v>
      </c>
      <c r="D12328" s="21" t="s">
        <v>102022</v>
      </c>
      <c r="E12328" s="21" t="s">
        <v>102023</v>
      </c>
      <c r="F12328" s="21" t="s">
        <v>103671</v>
      </c>
      <c r="G12328" s="22">
        <v>10</v>
      </c>
      <c r="H12328" s="22">
        <v>10</v>
      </c>
      <c r="I12328" s="22">
        <v>14</v>
      </c>
      <c r="J12328" s="21" t="s">
        <v>133084</v>
      </c>
    </row>
    <row r="12329" spans="1:10" ht="32" customHeight="1">
      <c r="A12329" s="19" t="s">
        <v>133086</v>
      </c>
      <c r="B12329" s="24">
        <v>29</v>
      </c>
      <c r="C12329" s="22">
        <v>15</v>
      </c>
      <c r="D12329" s="21" t="s">
        <v>130486</v>
      </c>
      <c r="E12329" s="21" t="s">
        <v>130487</v>
      </c>
      <c r="F12329" s="21" t="s">
        <v>101563</v>
      </c>
      <c r="G12329" s="22">
        <v>10</v>
      </c>
      <c r="H12329" s="22">
        <v>0</v>
      </c>
      <c r="I12329" s="22">
        <v>0</v>
      </c>
      <c r="J12329" s="21" t="s">
        <v>133087</v>
      </c>
    </row>
    <row r="12330" spans="1:10" ht="32" customHeight="1">
      <c r="A12330" s="19" t="s">
        <v>133088</v>
      </c>
      <c r="B12330" s="24">
        <v>29</v>
      </c>
      <c r="C12330" s="22">
        <v>15</v>
      </c>
      <c r="D12330" s="21" t="s">
        <v>130486</v>
      </c>
      <c r="E12330" s="21" t="s">
        <v>130487</v>
      </c>
      <c r="F12330" s="21" t="s">
        <v>101563</v>
      </c>
      <c r="G12330" s="22">
        <v>10</v>
      </c>
      <c r="H12330" s="22">
        <v>0</v>
      </c>
      <c r="I12330" s="22">
        <v>0</v>
      </c>
      <c r="J12330" s="21" t="s">
        <v>133087</v>
      </c>
    </row>
    <row r="12331" spans="1:10" ht="32" customHeight="1">
      <c r="A12331" s="19" t="s">
        <v>133089</v>
      </c>
      <c r="B12331" s="24">
        <v>34</v>
      </c>
      <c r="C12331" s="22">
        <v>22</v>
      </c>
      <c r="D12331" s="21" t="s">
        <v>114787</v>
      </c>
      <c r="E12331" s="21" t="s">
        <v>114788</v>
      </c>
      <c r="F12331" s="21" t="s">
        <v>106135</v>
      </c>
      <c r="G12331" s="22">
        <v>1</v>
      </c>
      <c r="H12331" s="22">
        <v>17</v>
      </c>
      <c r="I12331" s="22">
        <v>33</v>
      </c>
      <c r="J12331" s="21" t="s">
        <v>133090</v>
      </c>
    </row>
    <row r="12332" spans="1:10" ht="32" customHeight="1">
      <c r="A12332" s="19" t="s">
        <v>133091</v>
      </c>
      <c r="B12332" s="24">
        <v>27</v>
      </c>
      <c r="C12332" s="22">
        <v>19</v>
      </c>
      <c r="D12332" s="21" t="s">
        <v>107260</v>
      </c>
      <c r="E12332" s="21" t="s">
        <v>107261</v>
      </c>
      <c r="F12332" s="21" t="s">
        <v>102114</v>
      </c>
      <c r="G12332" s="22">
        <v>1</v>
      </c>
      <c r="H12332" s="22">
        <v>14</v>
      </c>
      <c r="I12332" s="22">
        <v>19</v>
      </c>
      <c r="J12332" s="21" t="s">
        <v>116814</v>
      </c>
    </row>
    <row r="12333" spans="1:10" ht="32" customHeight="1">
      <c r="A12333" s="19" t="s">
        <v>133092</v>
      </c>
      <c r="B12333" s="24">
        <v>27</v>
      </c>
      <c r="C12333" s="22">
        <v>19</v>
      </c>
      <c r="D12333" s="21" t="s">
        <v>107260</v>
      </c>
      <c r="E12333" s="21" t="s">
        <v>107261</v>
      </c>
      <c r="F12333" s="21" t="s">
        <v>102114</v>
      </c>
      <c r="G12333" s="22">
        <v>1</v>
      </c>
      <c r="H12333" s="22">
        <v>14</v>
      </c>
      <c r="I12333" s="22">
        <v>19</v>
      </c>
      <c r="J12333" s="21" t="s">
        <v>116814</v>
      </c>
    </row>
    <row r="12334" spans="1:10" ht="32" customHeight="1">
      <c r="A12334" s="19" t="s">
        <v>133093</v>
      </c>
      <c r="B12334" s="24">
        <v>47</v>
      </c>
      <c r="C12334" s="22">
        <v>15</v>
      </c>
      <c r="D12334" s="21" t="s">
        <v>121005</v>
      </c>
      <c r="E12334" s="21" t="s">
        <v>121006</v>
      </c>
      <c r="F12334" s="22">
        <v>1</v>
      </c>
      <c r="G12334" s="22">
        <v>1</v>
      </c>
      <c r="H12334" s="22">
        <v>10</v>
      </c>
      <c r="I12334" s="22">
        <v>27</v>
      </c>
      <c r="J12334" s="21" t="s">
        <v>133094</v>
      </c>
    </row>
    <row r="12335" spans="1:10" ht="32" customHeight="1">
      <c r="A12335" s="19" t="s">
        <v>133095</v>
      </c>
      <c r="B12335" s="24">
        <v>25</v>
      </c>
      <c r="C12335" s="22">
        <v>15</v>
      </c>
      <c r="D12335" s="21" t="s">
        <v>131512</v>
      </c>
      <c r="E12335" s="21" t="s">
        <v>131513</v>
      </c>
      <c r="F12335" s="21" t="s">
        <v>101528</v>
      </c>
      <c r="G12335" s="22">
        <v>10</v>
      </c>
      <c r="H12335" s="22">
        <v>0</v>
      </c>
      <c r="I12335" s="22">
        <v>0</v>
      </c>
      <c r="J12335" s="21" t="s">
        <v>133096</v>
      </c>
    </row>
    <row r="12336" spans="1:10" ht="32" customHeight="1">
      <c r="A12336" s="19" t="s">
        <v>133097</v>
      </c>
      <c r="B12336" s="24">
        <v>19</v>
      </c>
      <c r="C12336" s="22">
        <v>15</v>
      </c>
      <c r="D12336" s="21" t="s">
        <v>122189</v>
      </c>
      <c r="E12336" s="21" t="s">
        <v>122190</v>
      </c>
      <c r="F12336" s="21" t="s">
        <v>101568</v>
      </c>
      <c r="G12336" s="22">
        <v>2</v>
      </c>
      <c r="H12336" s="22">
        <v>9</v>
      </c>
      <c r="I12336" s="22">
        <v>18</v>
      </c>
      <c r="J12336" s="21" t="s">
        <v>133098</v>
      </c>
    </row>
    <row r="12337" spans="1:10" ht="32" customHeight="1">
      <c r="A12337" s="19" t="s">
        <v>133099</v>
      </c>
      <c r="B12337" s="24">
        <v>13</v>
      </c>
      <c r="C12337" s="22">
        <v>15</v>
      </c>
      <c r="D12337" s="21" t="s">
        <v>104124</v>
      </c>
      <c r="E12337" s="21" t="s">
        <v>104125</v>
      </c>
      <c r="F12337" s="21" t="s">
        <v>101694</v>
      </c>
      <c r="G12337" s="22">
        <v>10</v>
      </c>
      <c r="H12337" s="22">
        <v>0</v>
      </c>
      <c r="I12337" s="22">
        <v>0</v>
      </c>
      <c r="J12337" s="21" t="s">
        <v>133100</v>
      </c>
    </row>
    <row r="12338" spans="1:10" ht="32" customHeight="1">
      <c r="A12338" s="19" t="s">
        <v>133101</v>
      </c>
      <c r="B12338" s="24">
        <v>62</v>
      </c>
      <c r="C12338" s="22">
        <v>17</v>
      </c>
      <c r="D12338" s="21" t="s">
        <v>131463</v>
      </c>
      <c r="E12338" s="21" t="s">
        <v>131464</v>
      </c>
      <c r="F12338" s="21" t="s">
        <v>101710</v>
      </c>
      <c r="G12338" s="22">
        <v>3</v>
      </c>
      <c r="H12338" s="22">
        <v>10</v>
      </c>
      <c r="I12338" s="22">
        <v>24</v>
      </c>
      <c r="J12338" s="21" t="s">
        <v>133102</v>
      </c>
    </row>
    <row r="12339" spans="1:10" ht="32" customHeight="1">
      <c r="A12339" s="19" t="s">
        <v>133103</v>
      </c>
      <c r="B12339" s="24">
        <v>12</v>
      </c>
      <c r="C12339" s="22">
        <v>15</v>
      </c>
      <c r="D12339" s="21" t="s">
        <v>133104</v>
      </c>
      <c r="E12339" s="21" t="s">
        <v>133105</v>
      </c>
      <c r="F12339" s="21" t="s">
        <v>101528</v>
      </c>
      <c r="G12339" s="22">
        <v>10</v>
      </c>
      <c r="H12339" s="22">
        <v>0</v>
      </c>
      <c r="I12339" s="22">
        <v>0</v>
      </c>
      <c r="J12339" s="21" t="s">
        <v>133106</v>
      </c>
    </row>
    <row r="12340" spans="1:10" ht="32" customHeight="1">
      <c r="A12340" s="19" t="s">
        <v>133107</v>
      </c>
      <c r="B12340" s="24">
        <v>62</v>
      </c>
      <c r="C12340" s="22">
        <v>17</v>
      </c>
      <c r="D12340" s="21" t="s">
        <v>131463</v>
      </c>
      <c r="E12340" s="21" t="s">
        <v>131464</v>
      </c>
      <c r="F12340" s="21" t="s">
        <v>101710</v>
      </c>
      <c r="G12340" s="22">
        <v>3</v>
      </c>
      <c r="H12340" s="22">
        <v>10</v>
      </c>
      <c r="I12340" s="22">
        <v>24</v>
      </c>
      <c r="J12340" s="21" t="s">
        <v>133102</v>
      </c>
    </row>
    <row r="12341" spans="1:10" ht="32" customHeight="1">
      <c r="A12341" s="19" t="s">
        <v>133108</v>
      </c>
      <c r="B12341" s="24">
        <v>29</v>
      </c>
      <c r="C12341" s="22">
        <v>15</v>
      </c>
      <c r="D12341" s="21" t="s">
        <v>133109</v>
      </c>
      <c r="E12341" s="21" t="s">
        <v>133110</v>
      </c>
      <c r="F12341" s="21" t="s">
        <v>101528</v>
      </c>
      <c r="G12341" s="22">
        <v>10</v>
      </c>
      <c r="H12341" s="22">
        <v>0</v>
      </c>
      <c r="I12341" s="22">
        <v>0</v>
      </c>
      <c r="J12341" s="21" t="s">
        <v>133111</v>
      </c>
    </row>
    <row r="12342" spans="1:10" ht="32" customHeight="1">
      <c r="A12342" s="19" t="s">
        <v>133112</v>
      </c>
      <c r="B12342" s="24">
        <v>29</v>
      </c>
      <c r="C12342" s="22">
        <v>15</v>
      </c>
      <c r="D12342" s="21" t="s">
        <v>125855</v>
      </c>
      <c r="E12342" s="21" t="s">
        <v>125856</v>
      </c>
      <c r="F12342" s="21" t="s">
        <v>101522</v>
      </c>
      <c r="G12342" s="22">
        <v>10</v>
      </c>
      <c r="H12342" s="22">
        <v>0</v>
      </c>
      <c r="I12342" s="22">
        <v>0</v>
      </c>
      <c r="J12342" s="21" t="s">
        <v>133113</v>
      </c>
    </row>
    <row r="12343" spans="1:10" ht="20" customHeight="1">
      <c r="A12343" s="27">
        <v>-999</v>
      </c>
      <c r="B12343" s="24">
        <v>-999</v>
      </c>
      <c r="C12343" s="22">
        <v>-999</v>
      </c>
      <c r="D12343" s="22">
        <v>-999</v>
      </c>
      <c r="E12343" s="22">
        <v>-999</v>
      </c>
      <c r="F12343" s="22">
        <v>-999</v>
      </c>
      <c r="G12343" s="22">
        <v>-999</v>
      </c>
      <c r="H12343" s="22">
        <v>-999</v>
      </c>
      <c r="I12343" s="22">
        <v>-999</v>
      </c>
      <c r="J12343" s="22">
        <v>-999</v>
      </c>
    </row>
    <row r="12344" spans="1:10" ht="32" customHeight="1">
      <c r="A12344" s="19" t="s">
        <v>133114</v>
      </c>
      <c r="B12344" s="24">
        <v>24</v>
      </c>
      <c r="C12344" s="22">
        <v>15</v>
      </c>
      <c r="D12344" s="21" t="s">
        <v>117980</v>
      </c>
      <c r="E12344" s="21" t="s">
        <v>117981</v>
      </c>
      <c r="F12344" s="21" t="s">
        <v>101528</v>
      </c>
      <c r="G12344" s="22">
        <v>10</v>
      </c>
      <c r="H12344" s="22">
        <v>0</v>
      </c>
      <c r="I12344" s="22">
        <v>0</v>
      </c>
      <c r="J12344" s="21" t="s">
        <v>133115</v>
      </c>
    </row>
    <row r="12345" spans="1:10" ht="32" customHeight="1">
      <c r="A12345" s="19" t="s">
        <v>133116</v>
      </c>
      <c r="B12345" s="24">
        <v>20</v>
      </c>
      <c r="C12345" s="22">
        <v>15</v>
      </c>
      <c r="D12345" s="21" t="s">
        <v>117701</v>
      </c>
      <c r="E12345" s="21" t="s">
        <v>117702</v>
      </c>
      <c r="F12345" s="21" t="s">
        <v>101554</v>
      </c>
      <c r="G12345" s="22">
        <v>10</v>
      </c>
      <c r="H12345" s="22">
        <v>0</v>
      </c>
      <c r="I12345" s="22">
        <v>0</v>
      </c>
      <c r="J12345" s="21" t="s">
        <v>133117</v>
      </c>
    </row>
    <row r="12346" spans="1:10" ht="32" customHeight="1">
      <c r="A12346" s="19" t="s">
        <v>133118</v>
      </c>
      <c r="B12346" s="24">
        <v>18</v>
      </c>
      <c r="C12346" s="22">
        <v>15</v>
      </c>
      <c r="D12346" s="21" t="s">
        <v>105599</v>
      </c>
      <c r="E12346" s="21" t="s">
        <v>105600</v>
      </c>
      <c r="F12346" s="21" t="s">
        <v>14739</v>
      </c>
      <c r="G12346" s="22">
        <v>10</v>
      </c>
      <c r="H12346" s="22">
        <v>0</v>
      </c>
      <c r="I12346" s="22">
        <v>0</v>
      </c>
      <c r="J12346" s="21" t="s">
        <v>105601</v>
      </c>
    </row>
    <row r="12347" spans="1:10" ht="32" customHeight="1">
      <c r="A12347" s="19" t="s">
        <v>133119</v>
      </c>
      <c r="B12347" s="24">
        <v>20</v>
      </c>
      <c r="C12347" s="22">
        <v>15</v>
      </c>
      <c r="D12347" s="21" t="s">
        <v>133120</v>
      </c>
      <c r="E12347" s="21" t="s">
        <v>133121</v>
      </c>
      <c r="F12347" s="21" t="s">
        <v>14739</v>
      </c>
      <c r="G12347" s="22">
        <v>10</v>
      </c>
      <c r="H12347" s="22">
        <v>0</v>
      </c>
      <c r="I12347" s="22">
        <v>0</v>
      </c>
      <c r="J12347" s="21" t="s">
        <v>133122</v>
      </c>
    </row>
    <row r="12348" spans="1:10" ht="32" customHeight="1">
      <c r="A12348" s="19" t="s">
        <v>133123</v>
      </c>
      <c r="B12348" s="24">
        <v>21</v>
      </c>
      <c r="C12348" s="22">
        <v>15</v>
      </c>
      <c r="D12348" s="21" t="s">
        <v>111326</v>
      </c>
      <c r="E12348" s="21" t="s">
        <v>111327</v>
      </c>
      <c r="F12348" s="21" t="s">
        <v>101563</v>
      </c>
      <c r="G12348" s="22">
        <v>10</v>
      </c>
      <c r="H12348" s="22">
        <v>0</v>
      </c>
      <c r="I12348" s="22">
        <v>0</v>
      </c>
      <c r="J12348" s="21" t="s">
        <v>133124</v>
      </c>
    </row>
    <row r="12349" spans="1:10" ht="32" customHeight="1">
      <c r="A12349" s="19" t="s">
        <v>133125</v>
      </c>
      <c r="B12349" s="24">
        <v>19</v>
      </c>
      <c r="C12349" s="22">
        <v>15</v>
      </c>
      <c r="D12349" s="21" t="s">
        <v>102588</v>
      </c>
      <c r="E12349" s="21" t="s">
        <v>102589</v>
      </c>
      <c r="F12349" s="21" t="s">
        <v>101694</v>
      </c>
      <c r="G12349" s="22">
        <v>10</v>
      </c>
      <c r="H12349" s="22">
        <v>0</v>
      </c>
      <c r="I12349" s="22">
        <v>0</v>
      </c>
      <c r="J12349" s="21" t="s">
        <v>107218</v>
      </c>
    </row>
    <row r="12350" spans="1:10" ht="32" customHeight="1">
      <c r="A12350" s="19" t="s">
        <v>133126</v>
      </c>
      <c r="B12350" s="24">
        <v>21</v>
      </c>
      <c r="C12350" s="22">
        <v>29</v>
      </c>
      <c r="D12350" s="21" t="s">
        <v>133127</v>
      </c>
      <c r="E12350" s="21" t="s">
        <v>133128</v>
      </c>
      <c r="F12350" s="21" t="s">
        <v>14743</v>
      </c>
      <c r="G12350" s="22">
        <v>10</v>
      </c>
      <c r="H12350" s="22">
        <v>15</v>
      </c>
      <c r="I12350" s="22">
        <v>29</v>
      </c>
      <c r="J12350" s="21" t="s">
        <v>133129</v>
      </c>
    </row>
    <row r="12351" spans="1:10" ht="32" customHeight="1">
      <c r="A12351" s="19" t="s">
        <v>133130</v>
      </c>
      <c r="B12351" s="24">
        <v>21</v>
      </c>
      <c r="C12351" s="22">
        <v>29</v>
      </c>
      <c r="D12351" s="21" t="s">
        <v>133127</v>
      </c>
      <c r="E12351" s="21" t="s">
        <v>133128</v>
      </c>
      <c r="F12351" s="21" t="s">
        <v>14743</v>
      </c>
      <c r="G12351" s="22">
        <v>10</v>
      </c>
      <c r="H12351" s="22">
        <v>15</v>
      </c>
      <c r="I12351" s="22">
        <v>29</v>
      </c>
      <c r="J12351" s="21" t="s">
        <v>133129</v>
      </c>
    </row>
    <row r="12352" spans="1:10" ht="32" customHeight="1">
      <c r="A12352" s="19" t="s">
        <v>133131</v>
      </c>
      <c r="B12352" s="24">
        <v>15</v>
      </c>
      <c r="C12352" s="22">
        <v>23</v>
      </c>
      <c r="D12352" s="21" t="s">
        <v>133132</v>
      </c>
      <c r="E12352" s="21" t="s">
        <v>133133</v>
      </c>
      <c r="F12352" s="21" t="s">
        <v>101543</v>
      </c>
      <c r="G12352" s="22">
        <v>9</v>
      </c>
      <c r="H12352" s="22">
        <v>10</v>
      </c>
      <c r="I12352" s="22">
        <v>18</v>
      </c>
      <c r="J12352" s="21" t="s">
        <v>133134</v>
      </c>
    </row>
    <row r="12353" spans="1:10" ht="32" customHeight="1">
      <c r="A12353" s="19" t="s">
        <v>133135</v>
      </c>
      <c r="B12353" s="24">
        <v>21</v>
      </c>
      <c r="C12353" s="22">
        <v>16</v>
      </c>
      <c r="D12353" s="21" t="s">
        <v>103888</v>
      </c>
      <c r="E12353" s="21" t="s">
        <v>103889</v>
      </c>
      <c r="F12353" s="21" t="s">
        <v>101945</v>
      </c>
      <c r="G12353" s="22">
        <v>1</v>
      </c>
      <c r="H12353" s="22">
        <v>11</v>
      </c>
      <c r="I12353" s="22">
        <v>17</v>
      </c>
      <c r="J12353" s="21" t="s">
        <v>133136</v>
      </c>
    </row>
    <row r="12354" spans="1:10" ht="32" customHeight="1">
      <c r="A12354" s="19" t="s">
        <v>133137</v>
      </c>
      <c r="B12354" s="24">
        <v>13</v>
      </c>
      <c r="C12354" s="22">
        <v>15</v>
      </c>
      <c r="D12354" s="21" t="s">
        <v>124818</v>
      </c>
      <c r="E12354" s="21" t="s">
        <v>124819</v>
      </c>
      <c r="F12354" s="21" t="s">
        <v>14739</v>
      </c>
      <c r="G12354" s="22">
        <v>10</v>
      </c>
      <c r="H12354" s="22">
        <v>0</v>
      </c>
      <c r="I12354" s="22">
        <v>0</v>
      </c>
      <c r="J12354" s="21" t="s">
        <v>133138</v>
      </c>
    </row>
    <row r="12355" spans="1:10" ht="20" customHeight="1">
      <c r="A12355" s="27">
        <v>-999</v>
      </c>
      <c r="B12355" s="24">
        <v>-999</v>
      </c>
      <c r="C12355" s="22">
        <v>-999</v>
      </c>
      <c r="D12355" s="22">
        <v>-999</v>
      </c>
      <c r="E12355" s="22">
        <v>-999</v>
      </c>
      <c r="F12355" s="22">
        <v>-999</v>
      </c>
      <c r="G12355" s="22">
        <v>-999</v>
      </c>
      <c r="H12355" s="22">
        <v>-999</v>
      </c>
      <c r="I12355" s="22">
        <v>-999</v>
      </c>
      <c r="J12355" s="22">
        <v>-999</v>
      </c>
    </row>
    <row r="12356" spans="1:10" ht="32" customHeight="1">
      <c r="A12356" s="19" t="s">
        <v>133139</v>
      </c>
      <c r="B12356" s="24">
        <v>17</v>
      </c>
      <c r="C12356" s="22">
        <v>15</v>
      </c>
      <c r="D12356" s="21" t="s">
        <v>105328</v>
      </c>
      <c r="E12356" s="21" t="s">
        <v>105329</v>
      </c>
      <c r="F12356" s="21" t="s">
        <v>101568</v>
      </c>
      <c r="G12356" s="22">
        <v>1</v>
      </c>
      <c r="H12356" s="22">
        <v>10</v>
      </c>
      <c r="I12356" s="22">
        <v>16</v>
      </c>
      <c r="J12356" s="21" t="s">
        <v>114814</v>
      </c>
    </row>
    <row r="12357" spans="1:10" ht="32" customHeight="1">
      <c r="A12357" s="19" t="s">
        <v>133140</v>
      </c>
      <c r="B12357" s="24">
        <v>19</v>
      </c>
      <c r="C12357" s="22">
        <v>15</v>
      </c>
      <c r="D12357" s="21" t="s">
        <v>127298</v>
      </c>
      <c r="E12357" s="21" t="s">
        <v>127299</v>
      </c>
      <c r="F12357" s="21" t="s">
        <v>101568</v>
      </c>
      <c r="G12357" s="22">
        <v>10</v>
      </c>
      <c r="H12357" s="22">
        <v>0</v>
      </c>
      <c r="I12357" s="22">
        <v>0</v>
      </c>
      <c r="J12357" s="21" t="s">
        <v>133141</v>
      </c>
    </row>
    <row r="12358" spans="1:10" ht="32" customHeight="1">
      <c r="A12358" s="19" t="s">
        <v>133142</v>
      </c>
      <c r="B12358" s="24">
        <v>26</v>
      </c>
      <c r="C12358" s="22">
        <v>15</v>
      </c>
      <c r="D12358" s="21" t="s">
        <v>133143</v>
      </c>
      <c r="E12358" s="21" t="s">
        <v>133144</v>
      </c>
      <c r="F12358" s="21" t="s">
        <v>101528</v>
      </c>
      <c r="G12358" s="22">
        <v>10</v>
      </c>
      <c r="H12358" s="22">
        <v>0</v>
      </c>
      <c r="I12358" s="22">
        <v>0</v>
      </c>
      <c r="J12358" s="21" t="s">
        <v>133145</v>
      </c>
    </row>
    <row r="12359" spans="1:10" ht="32" customHeight="1">
      <c r="A12359" s="19" t="s">
        <v>133146</v>
      </c>
      <c r="B12359" s="24">
        <v>22</v>
      </c>
      <c r="C12359" s="22">
        <v>15</v>
      </c>
      <c r="D12359" s="21" t="s">
        <v>112743</v>
      </c>
      <c r="E12359" s="21" t="s">
        <v>112744</v>
      </c>
      <c r="F12359" s="21" t="s">
        <v>101568</v>
      </c>
      <c r="G12359" s="22">
        <v>10</v>
      </c>
      <c r="H12359" s="22">
        <v>0</v>
      </c>
      <c r="I12359" s="22">
        <v>0</v>
      </c>
      <c r="J12359" s="21" t="s">
        <v>121871</v>
      </c>
    </row>
    <row r="12360" spans="1:10" ht="32" customHeight="1">
      <c r="A12360" s="19" t="s">
        <v>133147</v>
      </c>
      <c r="B12360" s="24">
        <v>22</v>
      </c>
      <c r="C12360" s="22">
        <v>15</v>
      </c>
      <c r="D12360" s="21" t="s">
        <v>112743</v>
      </c>
      <c r="E12360" s="21" t="s">
        <v>112744</v>
      </c>
      <c r="F12360" s="21" t="s">
        <v>101568</v>
      </c>
      <c r="G12360" s="22">
        <v>10</v>
      </c>
      <c r="H12360" s="22">
        <v>0</v>
      </c>
      <c r="I12360" s="22">
        <v>0</v>
      </c>
      <c r="J12360" s="21" t="s">
        <v>121871</v>
      </c>
    </row>
    <row r="12361" spans="1:10" ht="32" customHeight="1">
      <c r="A12361" s="19" t="s">
        <v>133148</v>
      </c>
      <c r="B12361" s="24">
        <v>13</v>
      </c>
      <c r="C12361" s="22">
        <v>15</v>
      </c>
      <c r="D12361" s="21" t="s">
        <v>133149</v>
      </c>
      <c r="E12361" s="21" t="s">
        <v>133150</v>
      </c>
      <c r="F12361" s="21" t="s">
        <v>101554</v>
      </c>
      <c r="G12361" s="22">
        <v>10</v>
      </c>
      <c r="H12361" s="22">
        <v>0</v>
      </c>
      <c r="I12361" s="22">
        <v>0</v>
      </c>
      <c r="J12361" s="21" t="s">
        <v>133151</v>
      </c>
    </row>
    <row r="12362" spans="1:10" ht="32" customHeight="1">
      <c r="A12362" s="19" t="s">
        <v>133152</v>
      </c>
      <c r="B12362" s="24">
        <v>13</v>
      </c>
      <c r="C12362" s="22">
        <v>15</v>
      </c>
      <c r="D12362" s="21" t="s">
        <v>133149</v>
      </c>
      <c r="E12362" s="21" t="s">
        <v>133150</v>
      </c>
      <c r="F12362" s="21" t="s">
        <v>101554</v>
      </c>
      <c r="G12362" s="22">
        <v>10</v>
      </c>
      <c r="H12362" s="22">
        <v>0</v>
      </c>
      <c r="I12362" s="22">
        <v>0</v>
      </c>
      <c r="J12362" s="21" t="s">
        <v>133151</v>
      </c>
    </row>
    <row r="12363" spans="1:10" ht="20" customHeight="1">
      <c r="A12363" s="27">
        <v>-999</v>
      </c>
      <c r="B12363" s="24">
        <v>-999</v>
      </c>
      <c r="C12363" s="22">
        <v>-999</v>
      </c>
      <c r="D12363" s="22">
        <v>-999</v>
      </c>
      <c r="E12363" s="22">
        <v>-999</v>
      </c>
      <c r="F12363" s="22">
        <v>-999</v>
      </c>
      <c r="G12363" s="22">
        <v>-999</v>
      </c>
      <c r="H12363" s="22">
        <v>-999</v>
      </c>
      <c r="I12363" s="22">
        <v>-999</v>
      </c>
      <c r="J12363" s="22">
        <v>-999</v>
      </c>
    </row>
    <row r="12364" spans="1:10" ht="32" customHeight="1">
      <c r="A12364" s="19" t="s">
        <v>133153</v>
      </c>
      <c r="B12364" s="24">
        <v>39</v>
      </c>
      <c r="C12364" s="22">
        <v>15</v>
      </c>
      <c r="D12364" s="21" t="s">
        <v>103548</v>
      </c>
      <c r="E12364" s="21" t="s">
        <v>103549</v>
      </c>
      <c r="F12364" s="21" t="s">
        <v>101554</v>
      </c>
      <c r="G12364" s="22">
        <v>10</v>
      </c>
      <c r="H12364" s="22">
        <v>0</v>
      </c>
      <c r="I12364" s="22">
        <v>0</v>
      </c>
      <c r="J12364" s="21" t="s">
        <v>133154</v>
      </c>
    </row>
    <row r="12365" spans="1:10" ht="32" customHeight="1">
      <c r="A12365" s="19" t="s">
        <v>133155</v>
      </c>
      <c r="B12365" s="24">
        <v>27</v>
      </c>
      <c r="C12365" s="22">
        <v>15</v>
      </c>
      <c r="D12365" s="21" t="s">
        <v>133156</v>
      </c>
      <c r="E12365" s="21" t="s">
        <v>133157</v>
      </c>
      <c r="F12365" s="21" t="s">
        <v>101528</v>
      </c>
      <c r="G12365" s="22">
        <v>10</v>
      </c>
      <c r="H12365" s="22">
        <v>0</v>
      </c>
      <c r="I12365" s="22">
        <v>0</v>
      </c>
      <c r="J12365" s="21" t="s">
        <v>133158</v>
      </c>
    </row>
    <row r="12366" spans="1:10" ht="32" customHeight="1">
      <c r="A12366" s="19" t="s">
        <v>133159</v>
      </c>
      <c r="B12366" s="24">
        <v>49</v>
      </c>
      <c r="C12366" s="22">
        <v>15</v>
      </c>
      <c r="D12366" s="21" t="s">
        <v>114590</v>
      </c>
      <c r="E12366" s="21" t="s">
        <v>114591</v>
      </c>
      <c r="F12366" s="21" t="s">
        <v>101694</v>
      </c>
      <c r="G12366" s="22">
        <v>1</v>
      </c>
      <c r="H12366" s="22">
        <v>9</v>
      </c>
      <c r="I12366" s="22">
        <v>14</v>
      </c>
      <c r="J12366" s="21" t="s">
        <v>133160</v>
      </c>
    </row>
    <row r="12367" spans="1:10" ht="32" customHeight="1">
      <c r="A12367" s="19" t="s">
        <v>133161</v>
      </c>
      <c r="B12367" s="24">
        <v>49</v>
      </c>
      <c r="C12367" s="22">
        <v>15</v>
      </c>
      <c r="D12367" s="21" t="s">
        <v>111299</v>
      </c>
      <c r="E12367" s="21" t="s">
        <v>111300</v>
      </c>
      <c r="F12367" s="21" t="s">
        <v>101554</v>
      </c>
      <c r="G12367" s="22">
        <v>10</v>
      </c>
      <c r="H12367" s="22">
        <v>0</v>
      </c>
      <c r="I12367" s="22">
        <v>0</v>
      </c>
      <c r="J12367" s="21" t="s">
        <v>111301</v>
      </c>
    </row>
    <row r="12368" spans="1:10" ht="32" customHeight="1">
      <c r="A12368" s="19" t="s">
        <v>133162</v>
      </c>
      <c r="B12368" s="24">
        <v>17</v>
      </c>
      <c r="C12368" s="22">
        <v>20</v>
      </c>
      <c r="D12368" s="21" t="s">
        <v>133163</v>
      </c>
      <c r="E12368" s="21" t="s">
        <v>133164</v>
      </c>
      <c r="F12368" s="21" t="s">
        <v>108758</v>
      </c>
      <c r="G12368" s="22">
        <v>6</v>
      </c>
      <c r="H12368" s="22">
        <v>10</v>
      </c>
      <c r="I12368" s="22">
        <v>15</v>
      </c>
      <c r="J12368" s="21" t="s">
        <v>133165</v>
      </c>
    </row>
    <row r="12369" spans="1:10" ht="44" customHeight="1">
      <c r="A12369" s="19" t="s">
        <v>133166</v>
      </c>
      <c r="B12369" s="24">
        <v>13</v>
      </c>
      <c r="C12369" s="22">
        <v>19</v>
      </c>
      <c r="D12369" s="21" t="s">
        <v>111832</v>
      </c>
      <c r="E12369" s="21" t="s">
        <v>111833</v>
      </c>
      <c r="F12369" s="21" t="s">
        <v>102510</v>
      </c>
      <c r="G12369" s="22">
        <v>6</v>
      </c>
      <c r="H12369" s="22">
        <v>9</v>
      </c>
      <c r="I12369" s="22">
        <v>13</v>
      </c>
      <c r="J12369" s="21" t="s">
        <v>133167</v>
      </c>
    </row>
    <row r="12370" spans="1:10" ht="44" customHeight="1">
      <c r="A12370" s="19" t="s">
        <v>133168</v>
      </c>
      <c r="B12370" s="24">
        <v>13</v>
      </c>
      <c r="C12370" s="22">
        <v>19</v>
      </c>
      <c r="D12370" s="21" t="s">
        <v>111832</v>
      </c>
      <c r="E12370" s="21" t="s">
        <v>111833</v>
      </c>
      <c r="F12370" s="21" t="s">
        <v>102510</v>
      </c>
      <c r="G12370" s="22">
        <v>6</v>
      </c>
      <c r="H12370" s="22">
        <v>9</v>
      </c>
      <c r="I12370" s="22">
        <v>13</v>
      </c>
      <c r="J12370" s="21" t="s">
        <v>133167</v>
      </c>
    </row>
    <row r="12371" spans="1:10" ht="32" customHeight="1">
      <c r="A12371" s="19" t="s">
        <v>133169</v>
      </c>
      <c r="B12371" s="24">
        <v>42</v>
      </c>
      <c r="C12371" s="22">
        <v>20</v>
      </c>
      <c r="D12371" s="21" t="s">
        <v>112020</v>
      </c>
      <c r="E12371" s="21" t="s">
        <v>112021</v>
      </c>
      <c r="F12371" s="21" t="s">
        <v>101568</v>
      </c>
      <c r="G12371" s="22">
        <v>1</v>
      </c>
      <c r="H12371" s="22">
        <v>15</v>
      </c>
      <c r="I12371" s="22">
        <v>25</v>
      </c>
      <c r="J12371" s="21" t="s">
        <v>133170</v>
      </c>
    </row>
    <row r="12372" spans="1:10" ht="32" customHeight="1">
      <c r="A12372" s="19" t="s">
        <v>133171</v>
      </c>
      <c r="B12372" s="24">
        <v>56</v>
      </c>
      <c r="C12372" s="22">
        <v>16</v>
      </c>
      <c r="D12372" s="21" t="s">
        <v>133172</v>
      </c>
      <c r="E12372" s="21" t="s">
        <v>133173</v>
      </c>
      <c r="F12372" s="21" t="s">
        <v>101533</v>
      </c>
      <c r="G12372" s="22">
        <v>1</v>
      </c>
      <c r="H12372" s="22">
        <v>7</v>
      </c>
      <c r="I12372" s="22">
        <v>15</v>
      </c>
      <c r="J12372" s="21" t="s">
        <v>133174</v>
      </c>
    </row>
    <row r="12373" spans="1:10" ht="32" customHeight="1">
      <c r="A12373" s="19" t="s">
        <v>133175</v>
      </c>
      <c r="B12373" s="24">
        <v>22</v>
      </c>
      <c r="C12373" s="22">
        <v>15</v>
      </c>
      <c r="D12373" s="21" t="s">
        <v>101815</v>
      </c>
      <c r="E12373" s="21" t="s">
        <v>101816</v>
      </c>
      <c r="F12373" s="21" t="s">
        <v>14739</v>
      </c>
      <c r="G12373" s="22">
        <v>10</v>
      </c>
      <c r="H12373" s="22">
        <v>0</v>
      </c>
      <c r="I12373" s="22">
        <v>0</v>
      </c>
      <c r="J12373" s="21" t="s">
        <v>133176</v>
      </c>
    </row>
    <row r="12374" spans="1:10" ht="32" customHeight="1">
      <c r="A12374" s="19" t="s">
        <v>133177</v>
      </c>
      <c r="B12374" s="24">
        <v>12</v>
      </c>
      <c r="C12374" s="22">
        <v>23</v>
      </c>
      <c r="D12374" s="21" t="s">
        <v>123805</v>
      </c>
      <c r="E12374" s="21" t="s">
        <v>123806</v>
      </c>
      <c r="F12374" s="21" t="s">
        <v>104761</v>
      </c>
      <c r="G12374" s="22">
        <v>11</v>
      </c>
      <c r="H12374" s="22">
        <v>8</v>
      </c>
      <c r="I12374" s="22">
        <v>17</v>
      </c>
      <c r="J12374" s="21" t="s">
        <v>133178</v>
      </c>
    </row>
    <row r="12375" spans="1:10" ht="32" customHeight="1">
      <c r="A12375" s="19" t="s">
        <v>133179</v>
      </c>
      <c r="B12375" s="24">
        <v>16</v>
      </c>
      <c r="C12375" s="22">
        <v>22</v>
      </c>
      <c r="D12375" s="21" t="s">
        <v>123542</v>
      </c>
      <c r="E12375" s="21" t="s">
        <v>123543</v>
      </c>
      <c r="F12375" s="21" t="s">
        <v>102559</v>
      </c>
      <c r="G12375" s="22">
        <v>6</v>
      </c>
      <c r="H12375" s="22">
        <v>12</v>
      </c>
      <c r="I12375" s="22">
        <v>15</v>
      </c>
      <c r="J12375" s="21" t="s">
        <v>133180</v>
      </c>
    </row>
    <row r="12376" spans="1:10" ht="32" customHeight="1">
      <c r="A12376" s="19" t="s">
        <v>133181</v>
      </c>
      <c r="B12376" s="24">
        <v>33</v>
      </c>
      <c r="C12376" s="22">
        <v>24</v>
      </c>
      <c r="D12376" s="21" t="s">
        <v>115944</v>
      </c>
      <c r="E12376" s="21" t="s">
        <v>115945</v>
      </c>
      <c r="F12376" s="21" t="s">
        <v>102065</v>
      </c>
      <c r="G12376" s="22">
        <v>1</v>
      </c>
      <c r="H12376" s="22">
        <v>19</v>
      </c>
      <c r="I12376" s="22">
        <v>33</v>
      </c>
      <c r="J12376" s="21" t="s">
        <v>133182</v>
      </c>
    </row>
    <row r="12377" spans="1:10" ht="32" customHeight="1">
      <c r="A12377" s="19" t="s">
        <v>133183</v>
      </c>
      <c r="B12377" s="24">
        <v>33</v>
      </c>
      <c r="C12377" s="22">
        <v>24</v>
      </c>
      <c r="D12377" s="21" t="s">
        <v>115944</v>
      </c>
      <c r="E12377" s="21" t="s">
        <v>115945</v>
      </c>
      <c r="F12377" s="21" t="s">
        <v>102065</v>
      </c>
      <c r="G12377" s="22">
        <v>1</v>
      </c>
      <c r="H12377" s="22">
        <v>19</v>
      </c>
      <c r="I12377" s="22">
        <v>33</v>
      </c>
      <c r="J12377" s="21" t="s">
        <v>133182</v>
      </c>
    </row>
    <row r="12378" spans="1:10" ht="32" customHeight="1">
      <c r="A12378" s="19" t="s">
        <v>133184</v>
      </c>
      <c r="B12378" s="24">
        <v>24</v>
      </c>
      <c r="C12378" s="22">
        <v>15</v>
      </c>
      <c r="D12378" s="21" t="s">
        <v>112043</v>
      </c>
      <c r="E12378" s="21" t="s">
        <v>112044</v>
      </c>
      <c r="F12378" s="21" t="s">
        <v>101727</v>
      </c>
      <c r="G12378" s="22">
        <v>10</v>
      </c>
      <c r="H12378" s="22">
        <v>0</v>
      </c>
      <c r="I12378" s="22">
        <v>0</v>
      </c>
      <c r="J12378" s="21" t="s">
        <v>133185</v>
      </c>
    </row>
    <row r="12379" spans="1:10" ht="32" customHeight="1">
      <c r="A12379" s="19" t="s">
        <v>133186</v>
      </c>
      <c r="B12379" s="24">
        <v>28</v>
      </c>
      <c r="C12379" s="22">
        <v>18</v>
      </c>
      <c r="D12379" s="21" t="s">
        <v>133187</v>
      </c>
      <c r="E12379" s="21" t="s">
        <v>133188</v>
      </c>
      <c r="F12379" s="21" t="s">
        <v>102144</v>
      </c>
      <c r="G12379" s="22">
        <v>2</v>
      </c>
      <c r="H12379" s="22">
        <v>12</v>
      </c>
      <c r="I12379" s="22">
        <v>20</v>
      </c>
      <c r="J12379" s="21" t="s">
        <v>133189</v>
      </c>
    </row>
    <row r="12380" spans="1:10" ht="32" customHeight="1">
      <c r="A12380" s="19" t="s">
        <v>133190</v>
      </c>
      <c r="B12380" s="24">
        <v>18</v>
      </c>
      <c r="C12380" s="22">
        <v>20</v>
      </c>
      <c r="D12380" s="21" t="s">
        <v>106483</v>
      </c>
      <c r="E12380" s="21" t="s">
        <v>106484</v>
      </c>
      <c r="F12380" s="21" t="s">
        <v>101568</v>
      </c>
      <c r="G12380" s="22">
        <v>2</v>
      </c>
      <c r="H12380" s="22">
        <v>14</v>
      </c>
      <c r="I12380" s="22">
        <v>26</v>
      </c>
      <c r="J12380" s="21" t="s">
        <v>133191</v>
      </c>
    </row>
    <row r="12381" spans="1:10" ht="32" customHeight="1">
      <c r="A12381" s="19" t="s">
        <v>133192</v>
      </c>
      <c r="B12381" s="24">
        <v>30</v>
      </c>
      <c r="C12381" s="22">
        <v>15</v>
      </c>
      <c r="D12381" s="21" t="s">
        <v>117855</v>
      </c>
      <c r="E12381" s="21" t="s">
        <v>117856</v>
      </c>
      <c r="F12381" s="21" t="s">
        <v>101563</v>
      </c>
      <c r="G12381" s="22">
        <v>10</v>
      </c>
      <c r="H12381" s="22">
        <v>0</v>
      </c>
      <c r="I12381" s="22">
        <v>0</v>
      </c>
      <c r="J12381" s="21" t="s">
        <v>133193</v>
      </c>
    </row>
    <row r="12382" spans="1:10" ht="32" customHeight="1">
      <c r="A12382" s="19" t="s">
        <v>133194</v>
      </c>
      <c r="B12382" s="24">
        <v>26</v>
      </c>
      <c r="C12382" s="22">
        <v>23</v>
      </c>
      <c r="D12382" s="21" t="s">
        <v>102730</v>
      </c>
      <c r="E12382" s="21" t="s">
        <v>102731</v>
      </c>
      <c r="F12382" s="21" t="s">
        <v>102001</v>
      </c>
      <c r="G12382" s="22">
        <v>7</v>
      </c>
      <c r="H12382" s="22">
        <v>12</v>
      </c>
      <c r="I12382" s="22">
        <v>23</v>
      </c>
      <c r="J12382" s="21" t="s">
        <v>103632</v>
      </c>
    </row>
    <row r="12383" spans="1:10" ht="32" customHeight="1">
      <c r="A12383" s="19" t="s">
        <v>133195</v>
      </c>
      <c r="B12383" s="24">
        <v>26</v>
      </c>
      <c r="C12383" s="22">
        <v>22</v>
      </c>
      <c r="D12383" s="21" t="s">
        <v>133196</v>
      </c>
      <c r="E12383" s="21" t="s">
        <v>133197</v>
      </c>
      <c r="F12383" s="21" t="s">
        <v>101538</v>
      </c>
      <c r="G12383" s="22">
        <v>2</v>
      </c>
      <c r="H12383" s="22">
        <v>16</v>
      </c>
      <c r="I12383" s="22">
        <v>27</v>
      </c>
      <c r="J12383" s="21" t="s">
        <v>133198</v>
      </c>
    </row>
    <row r="12384" spans="1:10" ht="32" customHeight="1">
      <c r="A12384" s="19" t="s">
        <v>133199</v>
      </c>
      <c r="B12384" s="24">
        <v>12</v>
      </c>
      <c r="C12384" s="22">
        <v>15</v>
      </c>
      <c r="D12384" s="21" t="s">
        <v>133200</v>
      </c>
      <c r="E12384" s="21" t="s">
        <v>133201</v>
      </c>
      <c r="F12384" s="21" t="s">
        <v>101563</v>
      </c>
      <c r="G12384" s="22">
        <v>10</v>
      </c>
      <c r="H12384" s="22">
        <v>0</v>
      </c>
      <c r="I12384" s="22">
        <v>0</v>
      </c>
      <c r="J12384" s="21" t="s">
        <v>133202</v>
      </c>
    </row>
    <row r="12385" spans="1:10" ht="32" customHeight="1">
      <c r="A12385" s="19" t="s">
        <v>133203</v>
      </c>
      <c r="B12385" s="24">
        <v>16</v>
      </c>
      <c r="C12385" s="22">
        <v>18</v>
      </c>
      <c r="D12385" s="21" t="s">
        <v>119988</v>
      </c>
      <c r="E12385" s="21" t="s">
        <v>119989</v>
      </c>
      <c r="F12385" s="21" t="s">
        <v>104782</v>
      </c>
      <c r="G12385" s="22">
        <v>2</v>
      </c>
      <c r="H12385" s="22">
        <v>12</v>
      </c>
      <c r="I12385" s="22">
        <v>30</v>
      </c>
      <c r="J12385" s="21" t="s">
        <v>133204</v>
      </c>
    </row>
    <row r="12386" spans="1:10" ht="20" customHeight="1">
      <c r="A12386" s="27">
        <v>-999</v>
      </c>
      <c r="B12386" s="24">
        <v>-999</v>
      </c>
      <c r="C12386" s="22">
        <v>-999</v>
      </c>
      <c r="D12386" s="22">
        <v>-999</v>
      </c>
      <c r="E12386" s="22">
        <v>-999</v>
      </c>
      <c r="F12386" s="22">
        <v>-999</v>
      </c>
      <c r="G12386" s="22">
        <v>-999</v>
      </c>
      <c r="H12386" s="22">
        <v>-999</v>
      </c>
      <c r="I12386" s="22">
        <v>-999</v>
      </c>
      <c r="J12386" s="22">
        <v>-999</v>
      </c>
    </row>
    <row r="12387" spans="1:10" ht="32" customHeight="1">
      <c r="A12387" s="19" t="s">
        <v>133205</v>
      </c>
      <c r="B12387" s="24">
        <v>28</v>
      </c>
      <c r="C12387" s="22">
        <v>35</v>
      </c>
      <c r="D12387" s="21" t="s">
        <v>101772</v>
      </c>
      <c r="E12387" s="21" t="s">
        <v>101773</v>
      </c>
      <c r="F12387" s="21" t="s">
        <v>101694</v>
      </c>
      <c r="G12387" s="22">
        <v>11</v>
      </c>
      <c r="H12387" s="22">
        <v>20</v>
      </c>
      <c r="I12387" s="22">
        <v>30</v>
      </c>
      <c r="J12387" s="21" t="s">
        <v>103877</v>
      </c>
    </row>
    <row r="12388" spans="1:10" ht="32" customHeight="1">
      <c r="A12388" s="19" t="s">
        <v>133206</v>
      </c>
      <c r="B12388" s="24">
        <v>19</v>
      </c>
      <c r="C12388" s="22">
        <v>15</v>
      </c>
      <c r="D12388" s="21" t="s">
        <v>103356</v>
      </c>
      <c r="E12388" s="21" t="s">
        <v>103357</v>
      </c>
      <c r="F12388" s="21" t="s">
        <v>101554</v>
      </c>
      <c r="G12388" s="22">
        <v>10</v>
      </c>
      <c r="H12388" s="22">
        <v>0</v>
      </c>
      <c r="I12388" s="22">
        <v>0</v>
      </c>
      <c r="J12388" s="21" t="s">
        <v>133207</v>
      </c>
    </row>
    <row r="12389" spans="1:10" ht="32" customHeight="1">
      <c r="A12389" s="19" t="s">
        <v>133208</v>
      </c>
      <c r="B12389" s="24">
        <v>28</v>
      </c>
      <c r="C12389" s="22">
        <v>15</v>
      </c>
      <c r="D12389" s="21" t="s">
        <v>106984</v>
      </c>
      <c r="E12389" s="21" t="s">
        <v>106985</v>
      </c>
      <c r="F12389" s="21" t="s">
        <v>14739</v>
      </c>
      <c r="G12389" s="22">
        <v>10</v>
      </c>
      <c r="H12389" s="22">
        <v>0</v>
      </c>
      <c r="I12389" s="22">
        <v>0</v>
      </c>
      <c r="J12389" s="21" t="s">
        <v>133209</v>
      </c>
    </row>
    <row r="12390" spans="1:10" ht="32" customHeight="1">
      <c r="A12390" s="19" t="s">
        <v>133210</v>
      </c>
      <c r="B12390" s="24">
        <v>22</v>
      </c>
      <c r="C12390" s="22">
        <v>15</v>
      </c>
      <c r="D12390" s="21" t="s">
        <v>101780</v>
      </c>
      <c r="E12390" s="21" t="s">
        <v>101781</v>
      </c>
      <c r="F12390" s="21" t="s">
        <v>101694</v>
      </c>
      <c r="G12390" s="22">
        <v>10</v>
      </c>
      <c r="H12390" s="22">
        <v>0</v>
      </c>
      <c r="I12390" s="22">
        <v>0</v>
      </c>
      <c r="J12390" s="21" t="s">
        <v>102952</v>
      </c>
    </row>
    <row r="12391" spans="1:10" ht="32" customHeight="1">
      <c r="A12391" s="19" t="s">
        <v>133211</v>
      </c>
      <c r="B12391" s="24">
        <v>12</v>
      </c>
      <c r="C12391" s="22">
        <v>21</v>
      </c>
      <c r="D12391" s="21" t="s">
        <v>108038</v>
      </c>
      <c r="E12391" s="21" t="s">
        <v>108039</v>
      </c>
      <c r="F12391" s="21" t="s">
        <v>14817</v>
      </c>
      <c r="G12391" s="22">
        <v>12</v>
      </c>
      <c r="H12391" s="22">
        <v>5</v>
      </c>
      <c r="I12391" s="22">
        <v>15</v>
      </c>
      <c r="J12391" s="21" t="s">
        <v>133212</v>
      </c>
    </row>
    <row r="12392" spans="1:10" ht="32" customHeight="1">
      <c r="A12392" s="19" t="s">
        <v>133213</v>
      </c>
      <c r="B12392" s="24">
        <v>15</v>
      </c>
      <c r="C12392" s="22">
        <v>17</v>
      </c>
      <c r="D12392" s="21" t="s">
        <v>125105</v>
      </c>
      <c r="E12392" s="21" t="s">
        <v>125106</v>
      </c>
      <c r="F12392" s="21" t="s">
        <v>101543</v>
      </c>
      <c r="G12392" s="22">
        <v>4</v>
      </c>
      <c r="H12392" s="22">
        <v>9</v>
      </c>
      <c r="I12392" s="22">
        <v>15</v>
      </c>
      <c r="J12392" s="21" t="s">
        <v>133214</v>
      </c>
    </row>
    <row r="12393" spans="1:10" ht="32" customHeight="1">
      <c r="A12393" s="19" t="s">
        <v>133215</v>
      </c>
      <c r="B12393" s="24">
        <v>20</v>
      </c>
      <c r="C12393" s="22">
        <v>15</v>
      </c>
      <c r="D12393" s="21" t="s">
        <v>107779</v>
      </c>
      <c r="E12393" s="21" t="s">
        <v>107780</v>
      </c>
      <c r="F12393" s="21" t="s">
        <v>101522</v>
      </c>
      <c r="G12393" s="22">
        <v>10</v>
      </c>
      <c r="H12393" s="22">
        <v>0</v>
      </c>
      <c r="I12393" s="22">
        <v>0</v>
      </c>
      <c r="J12393" s="21" t="s">
        <v>133216</v>
      </c>
    </row>
    <row r="12394" spans="1:10" ht="32" customHeight="1">
      <c r="A12394" s="19" t="s">
        <v>133217</v>
      </c>
      <c r="B12394" s="24">
        <v>20</v>
      </c>
      <c r="C12394" s="22">
        <v>15</v>
      </c>
      <c r="D12394" s="21" t="s">
        <v>105222</v>
      </c>
      <c r="E12394" s="21" t="s">
        <v>105223</v>
      </c>
      <c r="F12394" s="21" t="s">
        <v>101694</v>
      </c>
      <c r="G12394" s="22">
        <v>10</v>
      </c>
      <c r="H12394" s="22">
        <v>0</v>
      </c>
      <c r="I12394" s="22">
        <v>0</v>
      </c>
      <c r="J12394" s="21" t="s">
        <v>133218</v>
      </c>
    </row>
    <row r="12395" spans="1:10" ht="32" customHeight="1">
      <c r="A12395" s="19" t="s">
        <v>133219</v>
      </c>
      <c r="B12395" s="24">
        <v>36</v>
      </c>
      <c r="C12395" s="22">
        <v>23</v>
      </c>
      <c r="D12395" s="21" t="s">
        <v>107040</v>
      </c>
      <c r="E12395" s="21" t="s">
        <v>107041</v>
      </c>
      <c r="F12395" s="21" t="s">
        <v>101710</v>
      </c>
      <c r="G12395" s="22">
        <v>1</v>
      </c>
      <c r="H12395" s="22">
        <v>18</v>
      </c>
      <c r="I12395" s="22">
        <v>30</v>
      </c>
      <c r="J12395" s="21" t="s">
        <v>133220</v>
      </c>
    </row>
    <row r="12396" spans="1:10" ht="32" customHeight="1">
      <c r="A12396" s="19" t="s">
        <v>133221</v>
      </c>
      <c r="B12396" s="24">
        <v>21</v>
      </c>
      <c r="C12396" s="22">
        <v>15</v>
      </c>
      <c r="D12396" s="21" t="s">
        <v>133222</v>
      </c>
      <c r="E12396" s="21" t="s">
        <v>133223</v>
      </c>
      <c r="F12396" s="21" t="s">
        <v>101727</v>
      </c>
      <c r="G12396" s="22">
        <v>10</v>
      </c>
      <c r="H12396" s="22">
        <v>0</v>
      </c>
      <c r="I12396" s="22">
        <v>0</v>
      </c>
      <c r="J12396" s="21" t="s">
        <v>133224</v>
      </c>
    </row>
    <row r="12397" spans="1:10" ht="32" customHeight="1">
      <c r="A12397" s="19" t="s">
        <v>133225</v>
      </c>
      <c r="B12397" s="24">
        <v>23</v>
      </c>
      <c r="C12397" s="22">
        <v>15</v>
      </c>
      <c r="D12397" s="21" t="s">
        <v>102977</v>
      </c>
      <c r="E12397" s="21" t="s">
        <v>102978</v>
      </c>
      <c r="F12397" s="21" t="s">
        <v>101563</v>
      </c>
      <c r="G12397" s="22">
        <v>10</v>
      </c>
      <c r="H12397" s="22">
        <v>0</v>
      </c>
      <c r="I12397" s="22">
        <v>0</v>
      </c>
      <c r="J12397" s="21" t="s">
        <v>133226</v>
      </c>
    </row>
    <row r="12398" spans="1:10" ht="32" customHeight="1">
      <c r="A12398" s="19" t="s">
        <v>133227</v>
      </c>
      <c r="B12398" s="24">
        <v>29</v>
      </c>
      <c r="C12398" s="22">
        <v>23</v>
      </c>
      <c r="D12398" s="21" t="s">
        <v>127688</v>
      </c>
      <c r="E12398" s="21" t="s">
        <v>127689</v>
      </c>
      <c r="F12398" s="21" t="s">
        <v>102001</v>
      </c>
      <c r="G12398" s="22">
        <v>5</v>
      </c>
      <c r="H12398" s="22">
        <v>14</v>
      </c>
      <c r="I12398" s="22">
        <v>27</v>
      </c>
      <c r="J12398" s="21" t="s">
        <v>133228</v>
      </c>
    </row>
    <row r="12399" spans="1:10" ht="32" customHeight="1">
      <c r="A12399" s="19" t="s">
        <v>133229</v>
      </c>
      <c r="B12399" s="24">
        <v>21</v>
      </c>
      <c r="C12399" s="22">
        <v>15</v>
      </c>
      <c r="D12399" s="21" t="s">
        <v>108339</v>
      </c>
      <c r="E12399" s="21" t="s">
        <v>108340</v>
      </c>
      <c r="F12399" s="21" t="s">
        <v>14739</v>
      </c>
      <c r="G12399" s="22">
        <v>10</v>
      </c>
      <c r="H12399" s="22">
        <v>0</v>
      </c>
      <c r="I12399" s="22">
        <v>0</v>
      </c>
      <c r="J12399" s="21" t="s">
        <v>133230</v>
      </c>
    </row>
    <row r="12400" spans="1:10" ht="32" customHeight="1">
      <c r="A12400" s="19" t="s">
        <v>133231</v>
      </c>
      <c r="B12400" s="24">
        <v>23</v>
      </c>
      <c r="C12400" s="22">
        <v>19</v>
      </c>
      <c r="D12400" s="21" t="s">
        <v>133232</v>
      </c>
      <c r="E12400" s="21" t="s">
        <v>133233</v>
      </c>
      <c r="F12400" s="21" t="s">
        <v>105439</v>
      </c>
      <c r="G12400" s="22">
        <v>1</v>
      </c>
      <c r="H12400" s="22">
        <v>14</v>
      </c>
      <c r="I12400" s="22">
        <v>31</v>
      </c>
      <c r="J12400" s="21" t="s">
        <v>133234</v>
      </c>
    </row>
    <row r="12401" spans="1:10" ht="32" customHeight="1">
      <c r="A12401" s="19" t="s">
        <v>133235</v>
      </c>
      <c r="B12401" s="24">
        <v>26</v>
      </c>
      <c r="C12401" s="22">
        <v>31</v>
      </c>
      <c r="D12401" s="21" t="s">
        <v>124872</v>
      </c>
      <c r="E12401" s="21" t="s">
        <v>124873</v>
      </c>
      <c r="F12401" s="21" t="s">
        <v>102356</v>
      </c>
      <c r="G12401" s="22">
        <v>6</v>
      </c>
      <c r="H12401" s="22">
        <v>21</v>
      </c>
      <c r="I12401" s="22">
        <v>38</v>
      </c>
      <c r="J12401" s="21" t="s">
        <v>133236</v>
      </c>
    </row>
    <row r="12402" spans="1:10" ht="32" customHeight="1">
      <c r="A12402" s="19" t="s">
        <v>133237</v>
      </c>
      <c r="B12402" s="24">
        <v>20</v>
      </c>
      <c r="C12402" s="22">
        <v>47</v>
      </c>
      <c r="D12402" s="21" t="s">
        <v>114186</v>
      </c>
      <c r="E12402" s="21" t="s">
        <v>114187</v>
      </c>
      <c r="F12402" s="21" t="s">
        <v>113591</v>
      </c>
      <c r="G12402" s="22">
        <v>6</v>
      </c>
      <c r="H12402" s="22">
        <v>14</v>
      </c>
      <c r="I12402" s="22">
        <v>20</v>
      </c>
      <c r="J12402" s="21" t="s">
        <v>133238</v>
      </c>
    </row>
    <row r="12403" spans="1:10" ht="32" customHeight="1">
      <c r="A12403" s="19" t="s">
        <v>133239</v>
      </c>
      <c r="B12403" s="24">
        <v>20</v>
      </c>
      <c r="C12403" s="22">
        <v>15</v>
      </c>
      <c r="D12403" s="21" t="s">
        <v>106075</v>
      </c>
      <c r="E12403" s="21" t="s">
        <v>106076</v>
      </c>
      <c r="F12403" s="21" t="s">
        <v>14739</v>
      </c>
      <c r="G12403" s="22">
        <v>10</v>
      </c>
      <c r="H12403" s="22">
        <v>0</v>
      </c>
      <c r="I12403" s="22">
        <v>0</v>
      </c>
      <c r="J12403" s="21" t="s">
        <v>106077</v>
      </c>
    </row>
    <row r="12404" spans="1:10" ht="32" customHeight="1">
      <c r="A12404" s="19" t="s">
        <v>133240</v>
      </c>
      <c r="B12404" s="24">
        <v>19</v>
      </c>
      <c r="C12404" s="22">
        <v>21</v>
      </c>
      <c r="D12404" s="21" t="s">
        <v>106728</v>
      </c>
      <c r="E12404" s="21" t="s">
        <v>106729</v>
      </c>
      <c r="F12404" s="21" t="s">
        <v>14775</v>
      </c>
      <c r="G12404" s="22">
        <v>2</v>
      </c>
      <c r="H12404" s="22">
        <v>15</v>
      </c>
      <c r="I12404" s="22">
        <v>29</v>
      </c>
      <c r="J12404" s="21" t="s">
        <v>133241</v>
      </c>
    </row>
    <row r="12405" spans="1:10" ht="32" customHeight="1">
      <c r="A12405" s="19" t="s">
        <v>133242</v>
      </c>
      <c r="B12405" s="24">
        <v>21</v>
      </c>
      <c r="C12405" s="22">
        <v>15</v>
      </c>
      <c r="D12405" s="21" t="s">
        <v>103487</v>
      </c>
      <c r="E12405" s="21" t="s">
        <v>103488</v>
      </c>
      <c r="F12405" s="21" t="s">
        <v>14739</v>
      </c>
      <c r="G12405" s="22">
        <v>10</v>
      </c>
      <c r="H12405" s="22">
        <v>0</v>
      </c>
      <c r="I12405" s="22">
        <v>0</v>
      </c>
      <c r="J12405" s="21" t="s">
        <v>133243</v>
      </c>
    </row>
    <row r="12406" spans="1:10" ht="32" customHeight="1">
      <c r="A12406" s="19" t="s">
        <v>133244</v>
      </c>
      <c r="B12406" s="24">
        <v>27</v>
      </c>
      <c r="C12406" s="22">
        <v>15</v>
      </c>
      <c r="D12406" s="21" t="s">
        <v>117728</v>
      </c>
      <c r="E12406" s="21" t="s">
        <v>117729</v>
      </c>
      <c r="F12406" s="21" t="s">
        <v>14739</v>
      </c>
      <c r="G12406" s="22">
        <v>10</v>
      </c>
      <c r="H12406" s="22">
        <v>0</v>
      </c>
      <c r="I12406" s="22">
        <v>0</v>
      </c>
      <c r="J12406" s="21" t="s">
        <v>131882</v>
      </c>
    </row>
    <row r="12407" spans="1:10" ht="32" customHeight="1">
      <c r="A12407" s="19" t="s">
        <v>133245</v>
      </c>
      <c r="B12407" s="24">
        <v>27</v>
      </c>
      <c r="C12407" s="22">
        <v>15</v>
      </c>
      <c r="D12407" s="21" t="s">
        <v>117728</v>
      </c>
      <c r="E12407" s="21" t="s">
        <v>117729</v>
      </c>
      <c r="F12407" s="21" t="s">
        <v>14739</v>
      </c>
      <c r="G12407" s="22">
        <v>10</v>
      </c>
      <c r="H12407" s="22">
        <v>0</v>
      </c>
      <c r="I12407" s="22">
        <v>0</v>
      </c>
      <c r="J12407" s="21" t="s">
        <v>131882</v>
      </c>
    </row>
    <row r="12408" spans="1:10" ht="32" customHeight="1">
      <c r="A12408" s="19" t="s">
        <v>133246</v>
      </c>
      <c r="B12408" s="24">
        <v>27</v>
      </c>
      <c r="C12408" s="22">
        <v>15</v>
      </c>
      <c r="D12408" s="21" t="s">
        <v>117728</v>
      </c>
      <c r="E12408" s="21" t="s">
        <v>117729</v>
      </c>
      <c r="F12408" s="21" t="s">
        <v>14739</v>
      </c>
      <c r="G12408" s="22">
        <v>10</v>
      </c>
      <c r="H12408" s="22">
        <v>0</v>
      </c>
      <c r="I12408" s="22">
        <v>0</v>
      </c>
      <c r="J12408" s="21" t="s">
        <v>131882</v>
      </c>
    </row>
    <row r="12409" spans="1:10" ht="32" customHeight="1">
      <c r="A12409" s="19" t="s">
        <v>133247</v>
      </c>
      <c r="B12409" s="24">
        <v>27</v>
      </c>
      <c r="C12409" s="22">
        <v>15</v>
      </c>
      <c r="D12409" s="21" t="s">
        <v>117728</v>
      </c>
      <c r="E12409" s="21" t="s">
        <v>117729</v>
      </c>
      <c r="F12409" s="21" t="s">
        <v>14739</v>
      </c>
      <c r="G12409" s="22">
        <v>10</v>
      </c>
      <c r="H12409" s="22">
        <v>0</v>
      </c>
      <c r="I12409" s="22">
        <v>0</v>
      </c>
      <c r="J12409" s="21" t="s">
        <v>131882</v>
      </c>
    </row>
    <row r="12410" spans="1:10" ht="32" customHeight="1">
      <c r="A12410" s="19" t="s">
        <v>133248</v>
      </c>
      <c r="B12410" s="24">
        <v>40</v>
      </c>
      <c r="C12410" s="22">
        <v>15</v>
      </c>
      <c r="D12410" s="21" t="s">
        <v>120174</v>
      </c>
      <c r="E12410" s="21" t="s">
        <v>120175</v>
      </c>
      <c r="F12410" s="21" t="s">
        <v>101694</v>
      </c>
      <c r="G12410" s="22">
        <v>1</v>
      </c>
      <c r="H12410" s="22">
        <v>8</v>
      </c>
      <c r="I12410" s="22">
        <v>18</v>
      </c>
      <c r="J12410" s="21" t="s">
        <v>133249</v>
      </c>
    </row>
    <row r="12411" spans="1:10" ht="32" customHeight="1">
      <c r="A12411" s="19" t="s">
        <v>133250</v>
      </c>
      <c r="B12411" s="24">
        <v>40</v>
      </c>
      <c r="C12411" s="22">
        <v>15</v>
      </c>
      <c r="D12411" s="21" t="s">
        <v>120174</v>
      </c>
      <c r="E12411" s="21" t="s">
        <v>120175</v>
      </c>
      <c r="F12411" s="21" t="s">
        <v>101694</v>
      </c>
      <c r="G12411" s="22">
        <v>1</v>
      </c>
      <c r="H12411" s="22">
        <v>8</v>
      </c>
      <c r="I12411" s="22">
        <v>18</v>
      </c>
      <c r="J12411" s="21" t="s">
        <v>133249</v>
      </c>
    </row>
    <row r="12412" spans="1:10" ht="32" customHeight="1">
      <c r="A12412" s="19" t="s">
        <v>133251</v>
      </c>
      <c r="B12412" s="24">
        <v>40</v>
      </c>
      <c r="C12412" s="22">
        <v>15</v>
      </c>
      <c r="D12412" s="21" t="s">
        <v>120174</v>
      </c>
      <c r="E12412" s="21" t="s">
        <v>120175</v>
      </c>
      <c r="F12412" s="21" t="s">
        <v>101694</v>
      </c>
      <c r="G12412" s="22">
        <v>1</v>
      </c>
      <c r="H12412" s="22">
        <v>8</v>
      </c>
      <c r="I12412" s="22">
        <v>18</v>
      </c>
      <c r="J12412" s="21" t="s">
        <v>133249</v>
      </c>
    </row>
    <row r="12413" spans="1:10" ht="32" customHeight="1">
      <c r="A12413" s="19" t="s">
        <v>133252</v>
      </c>
      <c r="B12413" s="24">
        <v>29</v>
      </c>
      <c r="C12413" s="22">
        <v>25</v>
      </c>
      <c r="D12413" s="21" t="s">
        <v>107405</v>
      </c>
      <c r="E12413" s="21" t="s">
        <v>107406</v>
      </c>
      <c r="F12413" s="21" t="s">
        <v>14743</v>
      </c>
      <c r="G12413" s="22">
        <v>4</v>
      </c>
      <c r="H12413" s="22">
        <v>17</v>
      </c>
      <c r="I12413" s="22">
        <v>28</v>
      </c>
      <c r="J12413" s="21" t="s">
        <v>133253</v>
      </c>
    </row>
    <row r="12414" spans="1:10" ht="32" customHeight="1">
      <c r="A12414" s="19" t="s">
        <v>133254</v>
      </c>
      <c r="B12414" s="24">
        <v>25</v>
      </c>
      <c r="C12414" s="22">
        <v>28</v>
      </c>
      <c r="D12414" s="21" t="s">
        <v>108509</v>
      </c>
      <c r="E12414" s="21" t="s">
        <v>108510</v>
      </c>
      <c r="F12414" s="21" t="s">
        <v>105051</v>
      </c>
      <c r="G12414" s="22">
        <v>4</v>
      </c>
      <c r="H12414" s="22">
        <v>20</v>
      </c>
      <c r="I12414" s="22">
        <v>34</v>
      </c>
      <c r="J12414" s="21" t="s">
        <v>133255</v>
      </c>
    </row>
    <row r="12415" spans="1:10" ht="32" customHeight="1">
      <c r="A12415" s="19" t="s">
        <v>133256</v>
      </c>
      <c r="B12415" s="24">
        <v>25</v>
      </c>
      <c r="C12415" s="22">
        <v>28</v>
      </c>
      <c r="D12415" s="21" t="s">
        <v>108509</v>
      </c>
      <c r="E12415" s="21" t="s">
        <v>108510</v>
      </c>
      <c r="F12415" s="21" t="s">
        <v>105051</v>
      </c>
      <c r="G12415" s="22">
        <v>4</v>
      </c>
      <c r="H12415" s="22">
        <v>20</v>
      </c>
      <c r="I12415" s="22">
        <v>34</v>
      </c>
      <c r="J12415" s="21" t="s">
        <v>133255</v>
      </c>
    </row>
    <row r="12416" spans="1:10" ht="32" customHeight="1">
      <c r="A12416" s="19" t="s">
        <v>133257</v>
      </c>
      <c r="B12416" s="24">
        <v>53</v>
      </c>
      <c r="C12416" s="22">
        <v>15</v>
      </c>
      <c r="D12416" s="21" t="s">
        <v>133258</v>
      </c>
      <c r="E12416" s="21" t="s">
        <v>133259</v>
      </c>
      <c r="F12416" s="21" t="s">
        <v>101554</v>
      </c>
      <c r="G12416" s="22">
        <v>10</v>
      </c>
      <c r="H12416" s="22">
        <v>0</v>
      </c>
      <c r="I12416" s="22">
        <v>0</v>
      </c>
      <c r="J12416" s="21" t="s">
        <v>133260</v>
      </c>
    </row>
    <row r="12417" spans="1:10" ht="32" customHeight="1">
      <c r="A12417" s="19" t="s">
        <v>133261</v>
      </c>
      <c r="B12417" s="24">
        <v>18</v>
      </c>
      <c r="C12417" s="22">
        <v>15</v>
      </c>
      <c r="D12417" s="21" t="s">
        <v>110485</v>
      </c>
      <c r="E12417" s="21" t="s">
        <v>110486</v>
      </c>
      <c r="F12417" s="21" t="s">
        <v>101628</v>
      </c>
      <c r="G12417" s="22">
        <v>1</v>
      </c>
      <c r="H12417" s="22">
        <v>10</v>
      </c>
      <c r="I12417" s="22">
        <v>21</v>
      </c>
      <c r="J12417" s="21" t="s">
        <v>133262</v>
      </c>
    </row>
    <row r="12418" spans="1:10" ht="32" customHeight="1">
      <c r="A12418" s="19" t="s">
        <v>133263</v>
      </c>
      <c r="B12418" s="24">
        <v>23</v>
      </c>
      <c r="C12418" s="22">
        <v>17</v>
      </c>
      <c r="D12418" s="21" t="s">
        <v>108713</v>
      </c>
      <c r="E12418" s="21" t="s">
        <v>108714</v>
      </c>
      <c r="F12418" s="21" t="s">
        <v>101543</v>
      </c>
      <c r="G12418" s="22">
        <v>4</v>
      </c>
      <c r="H12418" s="22">
        <v>9</v>
      </c>
      <c r="I12418" s="22">
        <v>13</v>
      </c>
      <c r="J12418" s="21" t="s">
        <v>133264</v>
      </c>
    </row>
    <row r="12419" spans="1:10" ht="32" customHeight="1">
      <c r="A12419" s="19" t="s">
        <v>133265</v>
      </c>
      <c r="B12419" s="24">
        <v>23</v>
      </c>
      <c r="C12419" s="22">
        <v>17</v>
      </c>
      <c r="D12419" s="21" t="s">
        <v>108713</v>
      </c>
      <c r="E12419" s="21" t="s">
        <v>108714</v>
      </c>
      <c r="F12419" s="21" t="s">
        <v>101543</v>
      </c>
      <c r="G12419" s="22">
        <v>4</v>
      </c>
      <c r="H12419" s="22">
        <v>9</v>
      </c>
      <c r="I12419" s="22">
        <v>13</v>
      </c>
      <c r="J12419" s="21" t="s">
        <v>133264</v>
      </c>
    </row>
    <row r="12420" spans="1:10" ht="32" customHeight="1">
      <c r="A12420" s="19" t="s">
        <v>133266</v>
      </c>
      <c r="B12420" s="24">
        <v>13</v>
      </c>
      <c r="C12420" s="22">
        <v>18</v>
      </c>
      <c r="D12420" s="21" t="s">
        <v>133267</v>
      </c>
      <c r="E12420" s="21" t="s">
        <v>133268</v>
      </c>
      <c r="F12420" s="21" t="s">
        <v>102144</v>
      </c>
      <c r="G12420" s="22">
        <v>5</v>
      </c>
      <c r="H12420" s="22">
        <v>9</v>
      </c>
      <c r="I12420" s="22">
        <v>16</v>
      </c>
      <c r="J12420" s="21" t="s">
        <v>133269</v>
      </c>
    </row>
    <row r="12421" spans="1:10" ht="32" customHeight="1">
      <c r="A12421" s="19" t="s">
        <v>133270</v>
      </c>
      <c r="B12421" s="24">
        <v>13</v>
      </c>
      <c r="C12421" s="22">
        <v>18</v>
      </c>
      <c r="D12421" s="21" t="s">
        <v>133267</v>
      </c>
      <c r="E12421" s="21" t="s">
        <v>133268</v>
      </c>
      <c r="F12421" s="21" t="s">
        <v>102144</v>
      </c>
      <c r="G12421" s="22">
        <v>5</v>
      </c>
      <c r="H12421" s="22">
        <v>9</v>
      </c>
      <c r="I12421" s="22">
        <v>16</v>
      </c>
      <c r="J12421" s="21" t="s">
        <v>133269</v>
      </c>
    </row>
    <row r="12422" spans="1:10" ht="32" customHeight="1">
      <c r="A12422" s="19" t="s">
        <v>133271</v>
      </c>
      <c r="B12422" s="24">
        <v>23</v>
      </c>
      <c r="C12422" s="22">
        <v>15</v>
      </c>
      <c r="D12422" s="21" t="s">
        <v>107260</v>
      </c>
      <c r="E12422" s="21" t="s">
        <v>107261</v>
      </c>
      <c r="F12422" s="21" t="s">
        <v>101694</v>
      </c>
      <c r="G12422" s="22">
        <v>10</v>
      </c>
      <c r="H12422" s="22">
        <v>0</v>
      </c>
      <c r="I12422" s="22">
        <v>0</v>
      </c>
      <c r="J12422" s="21" t="s">
        <v>133272</v>
      </c>
    </row>
    <row r="12423" spans="1:10" ht="32" customHeight="1">
      <c r="A12423" s="19" t="s">
        <v>133273</v>
      </c>
      <c r="B12423" s="24">
        <v>30</v>
      </c>
      <c r="C12423" s="22">
        <v>19</v>
      </c>
      <c r="D12423" s="21" t="s">
        <v>133274</v>
      </c>
      <c r="E12423" s="21" t="s">
        <v>133275</v>
      </c>
      <c r="F12423" s="21" t="s">
        <v>101548</v>
      </c>
      <c r="G12423" s="22">
        <v>5</v>
      </c>
      <c r="H12423" s="22">
        <v>7</v>
      </c>
      <c r="I12423" s="22">
        <v>15</v>
      </c>
      <c r="J12423" s="21" t="s">
        <v>133276</v>
      </c>
    </row>
    <row r="12424" spans="1:10" ht="32" customHeight="1">
      <c r="A12424" s="19" t="s">
        <v>133277</v>
      </c>
      <c r="B12424" s="24">
        <v>34</v>
      </c>
      <c r="C12424" s="22">
        <v>15</v>
      </c>
      <c r="D12424" s="21" t="s">
        <v>106852</v>
      </c>
      <c r="E12424" s="21" t="s">
        <v>106853</v>
      </c>
      <c r="F12424" s="21" t="s">
        <v>101554</v>
      </c>
      <c r="G12424" s="22">
        <v>10</v>
      </c>
      <c r="H12424" s="22">
        <v>0</v>
      </c>
      <c r="I12424" s="22">
        <v>0</v>
      </c>
      <c r="J12424" s="21" t="s">
        <v>133278</v>
      </c>
    </row>
    <row r="12425" spans="1:10" ht="32" customHeight="1">
      <c r="A12425" s="19" t="s">
        <v>133279</v>
      </c>
      <c r="B12425" s="24">
        <v>12</v>
      </c>
      <c r="C12425" s="22">
        <v>15</v>
      </c>
      <c r="D12425" s="21" t="s">
        <v>122802</v>
      </c>
      <c r="E12425" s="21" t="s">
        <v>122803</v>
      </c>
      <c r="F12425" s="21" t="s">
        <v>101563</v>
      </c>
      <c r="G12425" s="22">
        <v>10</v>
      </c>
      <c r="H12425" s="22">
        <v>0</v>
      </c>
      <c r="I12425" s="22">
        <v>0</v>
      </c>
      <c r="J12425" s="21" t="s">
        <v>133280</v>
      </c>
    </row>
    <row r="12426" spans="1:10" ht="32" customHeight="1">
      <c r="A12426" s="19" t="s">
        <v>133281</v>
      </c>
      <c r="B12426" s="24">
        <v>24</v>
      </c>
      <c r="C12426" s="22">
        <v>17</v>
      </c>
      <c r="D12426" s="21" t="s">
        <v>132396</v>
      </c>
      <c r="E12426" s="21" t="s">
        <v>132397</v>
      </c>
      <c r="F12426" s="21" t="s">
        <v>14743</v>
      </c>
      <c r="G12426" s="22">
        <v>1</v>
      </c>
      <c r="H12426" s="22">
        <v>12</v>
      </c>
      <c r="I12426" s="22">
        <v>16</v>
      </c>
      <c r="J12426" s="21" t="s">
        <v>133282</v>
      </c>
    </row>
    <row r="12427" spans="1:10" ht="32" customHeight="1">
      <c r="A12427" s="19" t="s">
        <v>133283</v>
      </c>
      <c r="B12427" s="24">
        <v>30</v>
      </c>
      <c r="C12427" s="22">
        <v>18</v>
      </c>
      <c r="D12427" s="21" t="s">
        <v>107616</v>
      </c>
      <c r="E12427" s="21" t="s">
        <v>107617</v>
      </c>
      <c r="F12427" s="21" t="s">
        <v>104782</v>
      </c>
      <c r="G12427" s="22">
        <v>1</v>
      </c>
      <c r="H12427" s="22">
        <v>13</v>
      </c>
      <c r="I12427" s="22">
        <v>29</v>
      </c>
      <c r="J12427" s="21" t="s">
        <v>133284</v>
      </c>
    </row>
    <row r="12428" spans="1:10" ht="32" customHeight="1">
      <c r="A12428" s="19" t="s">
        <v>133285</v>
      </c>
      <c r="B12428" s="24">
        <v>13</v>
      </c>
      <c r="C12428" s="22">
        <v>20</v>
      </c>
      <c r="D12428" s="21" t="s">
        <v>133286</v>
      </c>
      <c r="E12428" s="21" t="s">
        <v>133287</v>
      </c>
      <c r="F12428" s="21" t="s">
        <v>108758</v>
      </c>
      <c r="G12428" s="22">
        <v>7</v>
      </c>
      <c r="H12428" s="22">
        <v>9</v>
      </c>
      <c r="I12428" s="22">
        <v>13</v>
      </c>
      <c r="J12428" s="21" t="s">
        <v>133288</v>
      </c>
    </row>
    <row r="12429" spans="1:10" ht="32" customHeight="1">
      <c r="A12429" s="19" t="s">
        <v>133289</v>
      </c>
      <c r="B12429" s="24">
        <v>51</v>
      </c>
      <c r="C12429" s="22">
        <v>33</v>
      </c>
      <c r="D12429" s="21" t="s">
        <v>101772</v>
      </c>
      <c r="E12429" s="21" t="s">
        <v>101773</v>
      </c>
      <c r="F12429" s="21" t="s">
        <v>14743</v>
      </c>
      <c r="G12429" s="22">
        <v>9</v>
      </c>
      <c r="H12429" s="22">
        <v>20</v>
      </c>
      <c r="I12429" s="22">
        <v>29</v>
      </c>
      <c r="J12429" s="21" t="s">
        <v>114492</v>
      </c>
    </row>
    <row r="12430" spans="1:10" ht="32" customHeight="1">
      <c r="A12430" s="19" t="s">
        <v>133290</v>
      </c>
      <c r="B12430" s="24">
        <v>33</v>
      </c>
      <c r="C12430" s="22">
        <v>15</v>
      </c>
      <c r="D12430" s="21" t="s">
        <v>120244</v>
      </c>
      <c r="E12430" s="21" t="s">
        <v>120245</v>
      </c>
      <c r="F12430" s="21" t="s">
        <v>14739</v>
      </c>
      <c r="G12430" s="22">
        <v>10</v>
      </c>
      <c r="H12430" s="22">
        <v>0</v>
      </c>
      <c r="I12430" s="22">
        <v>0</v>
      </c>
      <c r="J12430" s="21" t="s">
        <v>133291</v>
      </c>
    </row>
    <row r="12431" spans="1:10" ht="32" customHeight="1">
      <c r="A12431" s="19" t="s">
        <v>133292</v>
      </c>
      <c r="B12431" s="24">
        <v>33</v>
      </c>
      <c r="C12431" s="22">
        <v>15</v>
      </c>
      <c r="D12431" s="21" t="s">
        <v>120244</v>
      </c>
      <c r="E12431" s="21" t="s">
        <v>120245</v>
      </c>
      <c r="F12431" s="21" t="s">
        <v>14739</v>
      </c>
      <c r="G12431" s="22">
        <v>10</v>
      </c>
      <c r="H12431" s="22">
        <v>0</v>
      </c>
      <c r="I12431" s="22">
        <v>0</v>
      </c>
      <c r="J12431" s="21" t="s">
        <v>133291</v>
      </c>
    </row>
    <row r="12432" spans="1:10" ht="32" customHeight="1">
      <c r="A12432" s="19" t="s">
        <v>133293</v>
      </c>
      <c r="B12432" s="24">
        <v>29</v>
      </c>
      <c r="C12432" s="22">
        <v>23</v>
      </c>
      <c r="D12432" s="21" t="s">
        <v>104888</v>
      </c>
      <c r="E12432" s="21" t="s">
        <v>104889</v>
      </c>
      <c r="F12432" s="21" t="s">
        <v>101710</v>
      </c>
      <c r="G12432" s="22">
        <v>3</v>
      </c>
      <c r="H12432" s="22">
        <v>16</v>
      </c>
      <c r="I12432" s="22">
        <v>32</v>
      </c>
      <c r="J12432" s="21" t="s">
        <v>133294</v>
      </c>
    </row>
    <row r="12433" spans="1:10" ht="32" customHeight="1">
      <c r="A12433" s="19" t="s">
        <v>133295</v>
      </c>
      <c r="B12433" s="24">
        <v>49</v>
      </c>
      <c r="C12433" s="22">
        <v>15</v>
      </c>
      <c r="D12433" s="21" t="s">
        <v>128099</v>
      </c>
      <c r="E12433" s="21" t="s">
        <v>128100</v>
      </c>
      <c r="F12433" s="21" t="s">
        <v>101528</v>
      </c>
      <c r="G12433" s="22">
        <v>10</v>
      </c>
      <c r="H12433" s="22">
        <v>0</v>
      </c>
      <c r="I12433" s="22">
        <v>0</v>
      </c>
      <c r="J12433" s="21" t="s">
        <v>133296</v>
      </c>
    </row>
    <row r="12434" spans="1:10" ht="32" customHeight="1">
      <c r="A12434" s="19" t="s">
        <v>133297</v>
      </c>
      <c r="B12434" s="24">
        <v>49</v>
      </c>
      <c r="C12434" s="22">
        <v>15</v>
      </c>
      <c r="D12434" s="21" t="s">
        <v>128099</v>
      </c>
      <c r="E12434" s="21" t="s">
        <v>128100</v>
      </c>
      <c r="F12434" s="21" t="s">
        <v>101528</v>
      </c>
      <c r="G12434" s="22">
        <v>10</v>
      </c>
      <c r="H12434" s="22">
        <v>0</v>
      </c>
      <c r="I12434" s="22">
        <v>0</v>
      </c>
      <c r="J12434" s="21" t="s">
        <v>133296</v>
      </c>
    </row>
    <row r="12435" spans="1:10" ht="32" customHeight="1">
      <c r="A12435" s="19" t="s">
        <v>133298</v>
      </c>
      <c r="B12435" s="24">
        <v>18</v>
      </c>
      <c r="C12435" s="22">
        <v>15</v>
      </c>
      <c r="D12435" s="21" t="s">
        <v>133299</v>
      </c>
      <c r="E12435" s="21" t="s">
        <v>133300</v>
      </c>
      <c r="F12435" s="21" t="s">
        <v>14739</v>
      </c>
      <c r="G12435" s="22">
        <v>10</v>
      </c>
      <c r="H12435" s="22">
        <v>0</v>
      </c>
      <c r="I12435" s="22">
        <v>0</v>
      </c>
      <c r="J12435" s="21" t="s">
        <v>133301</v>
      </c>
    </row>
    <row r="12436" spans="1:10" ht="32" customHeight="1">
      <c r="A12436" s="19" t="s">
        <v>133302</v>
      </c>
      <c r="B12436" s="24">
        <v>24</v>
      </c>
      <c r="C12436" s="22">
        <v>22</v>
      </c>
      <c r="D12436" s="21" t="s">
        <v>112693</v>
      </c>
      <c r="E12436" s="21" t="s">
        <v>112694</v>
      </c>
      <c r="F12436" s="21" t="s">
        <v>101885</v>
      </c>
      <c r="G12436" s="22">
        <v>1</v>
      </c>
      <c r="H12436" s="22">
        <v>17</v>
      </c>
      <c r="I12436" s="22">
        <v>29</v>
      </c>
      <c r="J12436" s="21" t="s">
        <v>133303</v>
      </c>
    </row>
    <row r="12437" spans="1:10" ht="32" customHeight="1">
      <c r="A12437" s="19" t="s">
        <v>133304</v>
      </c>
      <c r="B12437" s="24">
        <v>78</v>
      </c>
      <c r="C12437" s="22">
        <v>24</v>
      </c>
      <c r="D12437" s="21" t="s">
        <v>113813</v>
      </c>
      <c r="E12437" s="21" t="s">
        <v>113814</v>
      </c>
      <c r="F12437" s="21" t="s">
        <v>102065</v>
      </c>
      <c r="G12437" s="22">
        <v>1</v>
      </c>
      <c r="H12437" s="22">
        <v>19</v>
      </c>
      <c r="I12437" s="22">
        <v>36</v>
      </c>
      <c r="J12437" s="21" t="s">
        <v>133305</v>
      </c>
    </row>
    <row r="12438" spans="1:10" ht="32" customHeight="1">
      <c r="A12438" s="19" t="s">
        <v>133306</v>
      </c>
      <c r="B12438" s="24">
        <v>20</v>
      </c>
      <c r="C12438" s="22">
        <v>15</v>
      </c>
      <c r="D12438" s="21" t="s">
        <v>107653</v>
      </c>
      <c r="E12438" s="21" t="s">
        <v>107654</v>
      </c>
      <c r="F12438" s="21" t="s">
        <v>14739</v>
      </c>
      <c r="G12438" s="22">
        <v>10</v>
      </c>
      <c r="H12438" s="22">
        <v>0</v>
      </c>
      <c r="I12438" s="22">
        <v>0</v>
      </c>
      <c r="J12438" s="21" t="s">
        <v>133307</v>
      </c>
    </row>
    <row r="12439" spans="1:10" ht="20" customHeight="1">
      <c r="A12439" s="27">
        <v>-999</v>
      </c>
      <c r="B12439" s="24">
        <v>-999</v>
      </c>
      <c r="C12439" s="22">
        <v>-999</v>
      </c>
      <c r="D12439" s="22">
        <v>-999</v>
      </c>
      <c r="E12439" s="22">
        <v>-999</v>
      </c>
      <c r="F12439" s="22">
        <v>-999</v>
      </c>
      <c r="G12439" s="22">
        <v>-999</v>
      </c>
      <c r="H12439" s="22">
        <v>-999</v>
      </c>
      <c r="I12439" s="22">
        <v>-999</v>
      </c>
      <c r="J12439" s="22">
        <v>-999</v>
      </c>
    </row>
    <row r="12440" spans="1:10" ht="32" customHeight="1">
      <c r="A12440" s="19" t="s">
        <v>133308</v>
      </c>
      <c r="B12440" s="24">
        <v>18</v>
      </c>
      <c r="C12440" s="22">
        <v>15</v>
      </c>
      <c r="D12440" s="21" t="s">
        <v>104566</v>
      </c>
      <c r="E12440" s="21" t="s">
        <v>104567</v>
      </c>
      <c r="F12440" s="21" t="s">
        <v>14739</v>
      </c>
      <c r="G12440" s="22">
        <v>10</v>
      </c>
      <c r="H12440" s="22">
        <v>0</v>
      </c>
      <c r="I12440" s="22">
        <v>0</v>
      </c>
      <c r="J12440" s="21" t="s">
        <v>133309</v>
      </c>
    </row>
    <row r="12441" spans="1:10" ht="32" customHeight="1">
      <c r="A12441" s="19" t="s">
        <v>133310</v>
      </c>
      <c r="B12441" s="24">
        <v>20</v>
      </c>
      <c r="C12441" s="22">
        <v>15</v>
      </c>
      <c r="D12441" s="21" t="s">
        <v>105623</v>
      </c>
      <c r="E12441" s="21" t="s">
        <v>105624</v>
      </c>
      <c r="F12441" s="21" t="s">
        <v>101563</v>
      </c>
      <c r="G12441" s="22">
        <v>10</v>
      </c>
      <c r="H12441" s="22">
        <v>0</v>
      </c>
      <c r="I12441" s="22">
        <v>0</v>
      </c>
      <c r="J12441" s="21" t="s">
        <v>133311</v>
      </c>
    </row>
    <row r="12442" spans="1:10" ht="32" customHeight="1">
      <c r="A12442" s="19" t="s">
        <v>133312</v>
      </c>
      <c r="B12442" s="24">
        <v>14</v>
      </c>
      <c r="C12442" s="22">
        <v>24</v>
      </c>
      <c r="D12442" s="21" t="s">
        <v>108259</v>
      </c>
      <c r="E12442" s="21" t="s">
        <v>108260</v>
      </c>
      <c r="F12442" s="21" t="s">
        <v>102405</v>
      </c>
      <c r="G12442" s="22">
        <v>10</v>
      </c>
      <c r="H12442" s="22">
        <v>10</v>
      </c>
      <c r="I12442" s="22">
        <v>17</v>
      </c>
      <c r="J12442" s="21" t="s">
        <v>133313</v>
      </c>
    </row>
    <row r="12443" spans="1:10" ht="32" customHeight="1">
      <c r="A12443" s="19" t="s">
        <v>133314</v>
      </c>
      <c r="B12443" s="24">
        <v>46</v>
      </c>
      <c r="C12443" s="22">
        <v>15</v>
      </c>
      <c r="D12443" s="21" t="s">
        <v>106533</v>
      </c>
      <c r="E12443" s="21" t="s">
        <v>106534</v>
      </c>
      <c r="F12443" s="21" t="s">
        <v>101563</v>
      </c>
      <c r="G12443" s="22">
        <v>10</v>
      </c>
      <c r="H12443" s="22">
        <v>0</v>
      </c>
      <c r="I12443" s="22">
        <v>0</v>
      </c>
      <c r="J12443" s="21" t="s">
        <v>133315</v>
      </c>
    </row>
    <row r="12444" spans="1:10" ht="32" customHeight="1">
      <c r="A12444" s="19" t="s">
        <v>133316</v>
      </c>
      <c r="B12444" s="24">
        <v>77</v>
      </c>
      <c r="C12444" s="22">
        <v>32</v>
      </c>
      <c r="D12444" s="21" t="s">
        <v>116495</v>
      </c>
      <c r="E12444" s="21" t="s">
        <v>116496</v>
      </c>
      <c r="F12444" s="21" t="s">
        <v>102912</v>
      </c>
      <c r="G12444" s="22">
        <v>1</v>
      </c>
      <c r="H12444" s="22">
        <v>27</v>
      </c>
      <c r="I12444" s="22">
        <v>54</v>
      </c>
      <c r="J12444" s="21" t="s">
        <v>133317</v>
      </c>
    </row>
    <row r="12445" spans="1:10" ht="32" customHeight="1">
      <c r="A12445" s="19" t="s">
        <v>133318</v>
      </c>
      <c r="B12445" s="24">
        <v>29</v>
      </c>
      <c r="C12445" s="22">
        <v>15</v>
      </c>
      <c r="D12445" s="21" t="s">
        <v>103788</v>
      </c>
      <c r="E12445" s="21" t="s">
        <v>103789</v>
      </c>
      <c r="F12445" s="21" t="s">
        <v>14739</v>
      </c>
      <c r="G12445" s="22">
        <v>10</v>
      </c>
      <c r="H12445" s="22">
        <v>0</v>
      </c>
      <c r="I12445" s="22">
        <v>0</v>
      </c>
      <c r="J12445" s="21" t="s">
        <v>133319</v>
      </c>
    </row>
    <row r="12446" spans="1:10" ht="32" customHeight="1">
      <c r="A12446" s="19" t="s">
        <v>133320</v>
      </c>
      <c r="B12446" s="24">
        <v>33</v>
      </c>
      <c r="C12446" s="22">
        <v>25</v>
      </c>
      <c r="D12446" s="21" t="s">
        <v>127289</v>
      </c>
      <c r="E12446" s="21" t="s">
        <v>127290</v>
      </c>
      <c r="F12446" s="21" t="s">
        <v>103765</v>
      </c>
      <c r="G12446" s="22">
        <v>2</v>
      </c>
      <c r="H12446" s="22">
        <v>7</v>
      </c>
      <c r="I12446" s="22">
        <v>15</v>
      </c>
      <c r="J12446" s="21" t="s">
        <v>133321</v>
      </c>
    </row>
    <row r="12447" spans="1:10" ht="32" customHeight="1">
      <c r="A12447" s="19" t="s">
        <v>133322</v>
      </c>
      <c r="B12447" s="24">
        <v>22</v>
      </c>
      <c r="C12447" s="22">
        <v>15</v>
      </c>
      <c r="D12447" s="21" t="s">
        <v>107653</v>
      </c>
      <c r="E12447" s="21" t="s">
        <v>107654</v>
      </c>
      <c r="F12447" s="21" t="s">
        <v>101563</v>
      </c>
      <c r="G12447" s="22">
        <v>10</v>
      </c>
      <c r="H12447" s="22">
        <v>0</v>
      </c>
      <c r="I12447" s="22">
        <v>0</v>
      </c>
      <c r="J12447" s="21" t="s">
        <v>133323</v>
      </c>
    </row>
    <row r="12448" spans="1:10" ht="32" customHeight="1">
      <c r="A12448" s="19" t="s">
        <v>133324</v>
      </c>
      <c r="B12448" s="24">
        <v>27</v>
      </c>
      <c r="C12448" s="22">
        <v>23</v>
      </c>
      <c r="D12448" s="21" t="s">
        <v>102880</v>
      </c>
      <c r="E12448" s="21" t="s">
        <v>102881</v>
      </c>
      <c r="F12448" s="21" t="s">
        <v>102001</v>
      </c>
      <c r="G12448" s="22">
        <v>7</v>
      </c>
      <c r="H12448" s="22">
        <v>12</v>
      </c>
      <c r="I12448" s="22">
        <v>22</v>
      </c>
      <c r="J12448" s="21" t="s">
        <v>102882</v>
      </c>
    </row>
    <row r="12449" spans="1:10" ht="32" customHeight="1">
      <c r="A12449" s="19" t="s">
        <v>133325</v>
      </c>
      <c r="B12449" s="24">
        <v>17</v>
      </c>
      <c r="C12449" s="22">
        <v>15</v>
      </c>
      <c r="D12449" s="21" t="s">
        <v>110316</v>
      </c>
      <c r="E12449" s="21" t="s">
        <v>110317</v>
      </c>
      <c r="F12449" s="21" t="s">
        <v>101554</v>
      </c>
      <c r="G12449" s="22">
        <v>10</v>
      </c>
      <c r="H12449" s="22">
        <v>0</v>
      </c>
      <c r="I12449" s="22">
        <v>0</v>
      </c>
      <c r="J12449" s="21" t="s">
        <v>133326</v>
      </c>
    </row>
    <row r="12450" spans="1:10" ht="32" customHeight="1">
      <c r="A12450" s="19" t="s">
        <v>133327</v>
      </c>
      <c r="B12450" s="24">
        <v>25</v>
      </c>
      <c r="C12450" s="22">
        <v>34</v>
      </c>
      <c r="D12450" s="21" t="s">
        <v>133328</v>
      </c>
      <c r="E12450" s="21" t="s">
        <v>133329</v>
      </c>
      <c r="F12450" s="21" t="s">
        <v>104148</v>
      </c>
      <c r="G12450" s="22">
        <v>14</v>
      </c>
      <c r="H12450" s="22">
        <v>16</v>
      </c>
      <c r="I12450" s="22">
        <v>26</v>
      </c>
      <c r="J12450" s="21" t="s">
        <v>133330</v>
      </c>
    </row>
    <row r="12451" spans="1:10" ht="32" customHeight="1">
      <c r="A12451" s="19" t="s">
        <v>133331</v>
      </c>
      <c r="B12451" s="24">
        <v>13</v>
      </c>
      <c r="C12451" s="22">
        <v>15</v>
      </c>
      <c r="D12451" s="21" t="s">
        <v>133332</v>
      </c>
      <c r="E12451" s="21" t="s">
        <v>133333</v>
      </c>
      <c r="F12451" s="21" t="s">
        <v>14739</v>
      </c>
      <c r="G12451" s="22">
        <v>10</v>
      </c>
      <c r="H12451" s="22">
        <v>0</v>
      </c>
      <c r="I12451" s="22">
        <v>0</v>
      </c>
      <c r="J12451" s="21" t="s">
        <v>133334</v>
      </c>
    </row>
    <row r="12452" spans="1:10" ht="32" customHeight="1">
      <c r="A12452" s="19" t="s">
        <v>133335</v>
      </c>
      <c r="B12452" s="24">
        <v>17</v>
      </c>
      <c r="C12452" s="22">
        <v>21</v>
      </c>
      <c r="D12452" s="21" t="s">
        <v>133336</v>
      </c>
      <c r="E12452" s="21" t="s">
        <v>133337</v>
      </c>
      <c r="F12452" s="21" t="s">
        <v>14817</v>
      </c>
      <c r="G12452" s="22">
        <v>7</v>
      </c>
      <c r="H12452" s="22">
        <v>10</v>
      </c>
      <c r="I12452" s="22">
        <v>16</v>
      </c>
      <c r="J12452" s="21" t="s">
        <v>133338</v>
      </c>
    </row>
    <row r="12453" spans="1:10" ht="32" customHeight="1">
      <c r="A12453" s="19" t="s">
        <v>133339</v>
      </c>
      <c r="B12453" s="24">
        <v>36</v>
      </c>
      <c r="C12453" s="22">
        <v>33</v>
      </c>
      <c r="D12453" s="21" t="s">
        <v>133340</v>
      </c>
      <c r="E12453" s="21" t="s">
        <v>133341</v>
      </c>
      <c r="F12453" s="21" t="s">
        <v>133342</v>
      </c>
      <c r="G12453" s="22">
        <v>1</v>
      </c>
      <c r="H12453" s="22">
        <v>28</v>
      </c>
      <c r="I12453" s="22">
        <v>59</v>
      </c>
      <c r="J12453" s="21" t="s">
        <v>133343</v>
      </c>
    </row>
    <row r="12454" spans="1:10" ht="20" customHeight="1">
      <c r="A12454" s="27">
        <v>-999</v>
      </c>
      <c r="B12454" s="24">
        <v>-999</v>
      </c>
      <c r="C12454" s="22">
        <v>-999</v>
      </c>
      <c r="D12454" s="22">
        <v>-999</v>
      </c>
      <c r="E12454" s="22">
        <v>-999</v>
      </c>
      <c r="F12454" s="22">
        <v>-999</v>
      </c>
      <c r="G12454" s="22">
        <v>-999</v>
      </c>
      <c r="H12454" s="22">
        <v>-999</v>
      </c>
      <c r="I12454" s="22">
        <v>-999</v>
      </c>
      <c r="J12454" s="22">
        <v>-999</v>
      </c>
    </row>
    <row r="12455" spans="1:10" ht="32" customHeight="1">
      <c r="A12455" s="19" t="s">
        <v>133344</v>
      </c>
      <c r="B12455" s="24">
        <v>31</v>
      </c>
      <c r="C12455" s="22">
        <v>15</v>
      </c>
      <c r="D12455" s="21" t="s">
        <v>115599</v>
      </c>
      <c r="E12455" s="21" t="s">
        <v>115600</v>
      </c>
      <c r="F12455" s="21" t="s">
        <v>14739</v>
      </c>
      <c r="G12455" s="22">
        <v>10</v>
      </c>
      <c r="H12455" s="22">
        <v>0</v>
      </c>
      <c r="I12455" s="22">
        <v>0</v>
      </c>
      <c r="J12455" s="21" t="s">
        <v>133345</v>
      </c>
    </row>
    <row r="12456" spans="1:10" ht="32" customHeight="1">
      <c r="A12456" s="19" t="s">
        <v>133346</v>
      </c>
      <c r="B12456" s="24">
        <v>13</v>
      </c>
      <c r="C12456" s="22">
        <v>15</v>
      </c>
      <c r="D12456" s="21" t="s">
        <v>133347</v>
      </c>
      <c r="E12456" s="21" t="s">
        <v>133348</v>
      </c>
      <c r="F12456" s="21" t="s">
        <v>101563</v>
      </c>
      <c r="G12456" s="22">
        <v>10</v>
      </c>
      <c r="H12456" s="22">
        <v>0</v>
      </c>
      <c r="I12456" s="22">
        <v>0</v>
      </c>
      <c r="J12456" s="21" t="s">
        <v>133349</v>
      </c>
    </row>
    <row r="12457" spans="1:10" ht="32" customHeight="1">
      <c r="A12457" s="19" t="s">
        <v>133350</v>
      </c>
      <c r="B12457" s="24">
        <v>19</v>
      </c>
      <c r="C12457" s="22">
        <v>16</v>
      </c>
      <c r="D12457" s="21" t="s">
        <v>133351</v>
      </c>
      <c r="E12457" s="21" t="s">
        <v>133352</v>
      </c>
      <c r="F12457" s="21" t="s">
        <v>102257</v>
      </c>
      <c r="G12457" s="22">
        <v>5</v>
      </c>
      <c r="H12457" s="22">
        <v>7</v>
      </c>
      <c r="I12457" s="22">
        <v>16</v>
      </c>
      <c r="J12457" s="21" t="s">
        <v>133353</v>
      </c>
    </row>
    <row r="12458" spans="1:10" ht="32" customHeight="1">
      <c r="A12458" s="19" t="s">
        <v>133354</v>
      </c>
      <c r="B12458" s="24">
        <v>22</v>
      </c>
      <c r="C12458" s="22">
        <v>15</v>
      </c>
      <c r="D12458" s="21" t="s">
        <v>111718</v>
      </c>
      <c r="E12458" s="21" t="s">
        <v>111719</v>
      </c>
      <c r="F12458" s="21" t="s">
        <v>101563</v>
      </c>
      <c r="G12458" s="22">
        <v>10</v>
      </c>
      <c r="H12458" s="22">
        <v>0</v>
      </c>
      <c r="I12458" s="22">
        <v>0</v>
      </c>
      <c r="J12458" s="21" t="s">
        <v>133355</v>
      </c>
    </row>
    <row r="12459" spans="1:10" ht="32" customHeight="1">
      <c r="A12459" s="19" t="s">
        <v>133356</v>
      </c>
      <c r="B12459" s="24">
        <v>19</v>
      </c>
      <c r="C12459" s="22">
        <v>15</v>
      </c>
      <c r="D12459" s="21" t="s">
        <v>122096</v>
      </c>
      <c r="E12459" s="21" t="s">
        <v>122097</v>
      </c>
      <c r="F12459" s="21" t="s">
        <v>14739</v>
      </c>
      <c r="G12459" s="22">
        <v>10</v>
      </c>
      <c r="H12459" s="22">
        <v>0</v>
      </c>
      <c r="I12459" s="22">
        <v>0</v>
      </c>
      <c r="J12459" s="21" t="s">
        <v>133357</v>
      </c>
    </row>
    <row r="12460" spans="1:10" ht="32" customHeight="1">
      <c r="A12460" s="19" t="s">
        <v>133358</v>
      </c>
      <c r="B12460" s="24">
        <v>13</v>
      </c>
      <c r="C12460" s="22">
        <v>15</v>
      </c>
      <c r="D12460" s="21" t="s">
        <v>127010</v>
      </c>
      <c r="E12460" s="21" t="s">
        <v>127011</v>
      </c>
      <c r="F12460" s="21" t="s">
        <v>101528</v>
      </c>
      <c r="G12460" s="22">
        <v>10</v>
      </c>
      <c r="H12460" s="22">
        <v>0</v>
      </c>
      <c r="I12460" s="22">
        <v>0</v>
      </c>
      <c r="J12460" s="21" t="s">
        <v>133359</v>
      </c>
    </row>
    <row r="12461" spans="1:10" ht="32" customHeight="1">
      <c r="A12461" s="19" t="s">
        <v>133360</v>
      </c>
      <c r="B12461" s="24">
        <v>12</v>
      </c>
      <c r="C12461" s="22">
        <v>15</v>
      </c>
      <c r="D12461" s="21" t="s">
        <v>112984</v>
      </c>
      <c r="E12461" s="21" t="s">
        <v>112985</v>
      </c>
      <c r="F12461" s="21" t="s">
        <v>101522</v>
      </c>
      <c r="G12461" s="22">
        <v>10</v>
      </c>
      <c r="H12461" s="22">
        <v>0</v>
      </c>
      <c r="I12461" s="22">
        <v>0</v>
      </c>
      <c r="J12461" s="21" t="s">
        <v>133361</v>
      </c>
    </row>
    <row r="12462" spans="1:10" ht="32" customHeight="1">
      <c r="A12462" s="19" t="s">
        <v>133362</v>
      </c>
      <c r="B12462" s="24">
        <v>42</v>
      </c>
      <c r="C12462" s="22">
        <v>15</v>
      </c>
      <c r="D12462" s="21" t="s">
        <v>133363</v>
      </c>
      <c r="E12462" s="21" t="s">
        <v>133364</v>
      </c>
      <c r="F12462" s="21" t="s">
        <v>101694</v>
      </c>
      <c r="G12462" s="22">
        <v>10</v>
      </c>
      <c r="H12462" s="22">
        <v>0</v>
      </c>
      <c r="I12462" s="22">
        <v>0</v>
      </c>
      <c r="J12462" s="21" t="s">
        <v>133365</v>
      </c>
    </row>
    <row r="12463" spans="1:10" ht="32" customHeight="1">
      <c r="A12463" s="19" t="s">
        <v>133366</v>
      </c>
      <c r="B12463" s="24">
        <v>55</v>
      </c>
      <c r="C12463" s="22">
        <v>19</v>
      </c>
      <c r="D12463" s="21" t="s">
        <v>114056</v>
      </c>
      <c r="E12463" s="21" t="s">
        <v>114057</v>
      </c>
      <c r="F12463" s="21" t="s">
        <v>102114</v>
      </c>
      <c r="G12463" s="22">
        <v>1</v>
      </c>
      <c r="H12463" s="22">
        <v>14</v>
      </c>
      <c r="I12463" s="22">
        <v>21</v>
      </c>
      <c r="J12463" s="21" t="s">
        <v>133367</v>
      </c>
    </row>
    <row r="12464" spans="1:10" ht="32" customHeight="1">
      <c r="A12464" s="19" t="s">
        <v>133368</v>
      </c>
      <c r="B12464" s="24">
        <v>55</v>
      </c>
      <c r="C12464" s="22">
        <v>19</v>
      </c>
      <c r="D12464" s="21" t="s">
        <v>114056</v>
      </c>
      <c r="E12464" s="21" t="s">
        <v>114057</v>
      </c>
      <c r="F12464" s="21" t="s">
        <v>102114</v>
      </c>
      <c r="G12464" s="22">
        <v>1</v>
      </c>
      <c r="H12464" s="22">
        <v>14</v>
      </c>
      <c r="I12464" s="22">
        <v>21</v>
      </c>
      <c r="J12464" s="21" t="s">
        <v>133367</v>
      </c>
    </row>
    <row r="12465" spans="1:10" ht="32" customHeight="1">
      <c r="A12465" s="19" t="s">
        <v>133369</v>
      </c>
      <c r="B12465" s="24">
        <v>24</v>
      </c>
      <c r="C12465" s="22">
        <v>15</v>
      </c>
      <c r="D12465" s="21" t="s">
        <v>103561</v>
      </c>
      <c r="E12465" s="21" t="s">
        <v>103562</v>
      </c>
      <c r="F12465" s="21" t="s">
        <v>101554</v>
      </c>
      <c r="G12465" s="22">
        <v>10</v>
      </c>
      <c r="H12465" s="22">
        <v>0</v>
      </c>
      <c r="I12465" s="22">
        <v>0</v>
      </c>
      <c r="J12465" s="21" t="s">
        <v>129910</v>
      </c>
    </row>
    <row r="12466" spans="1:10" ht="32" customHeight="1">
      <c r="A12466" s="19" t="s">
        <v>133370</v>
      </c>
      <c r="B12466" s="24">
        <v>29</v>
      </c>
      <c r="C12466" s="22">
        <v>25</v>
      </c>
      <c r="D12466" s="21" t="s">
        <v>120426</v>
      </c>
      <c r="E12466" s="21" t="s">
        <v>120427</v>
      </c>
      <c r="F12466" s="21" t="s">
        <v>103765</v>
      </c>
      <c r="G12466" s="22">
        <v>2</v>
      </c>
      <c r="H12466" s="22">
        <v>10</v>
      </c>
      <c r="I12466" s="22">
        <v>12</v>
      </c>
      <c r="J12466" s="21" t="s">
        <v>133371</v>
      </c>
    </row>
    <row r="12467" spans="1:10" ht="32" customHeight="1">
      <c r="A12467" s="19" t="s">
        <v>133372</v>
      </c>
      <c r="B12467" s="24">
        <v>26</v>
      </c>
      <c r="C12467" s="22">
        <v>17</v>
      </c>
      <c r="D12467" s="21" t="s">
        <v>116201</v>
      </c>
      <c r="E12467" s="21" t="s">
        <v>116202</v>
      </c>
      <c r="F12467" s="21" t="s">
        <v>101665</v>
      </c>
      <c r="G12467" s="22">
        <v>1</v>
      </c>
      <c r="H12467" s="22">
        <v>12</v>
      </c>
      <c r="I12467" s="22">
        <v>25</v>
      </c>
      <c r="J12467" s="21" t="s">
        <v>133373</v>
      </c>
    </row>
    <row r="12468" spans="1:10" ht="32" customHeight="1">
      <c r="A12468" s="19" t="s">
        <v>133374</v>
      </c>
      <c r="B12468" s="24">
        <v>41</v>
      </c>
      <c r="C12468" s="22">
        <v>28</v>
      </c>
      <c r="D12468" s="21" t="s">
        <v>110013</v>
      </c>
      <c r="E12468" s="21" t="s">
        <v>110014</v>
      </c>
      <c r="F12468" s="21" t="s">
        <v>104397</v>
      </c>
      <c r="G12468" s="22">
        <v>1</v>
      </c>
      <c r="H12468" s="22">
        <v>9</v>
      </c>
      <c r="I12468" s="22">
        <v>13</v>
      </c>
      <c r="J12468" s="21" t="s">
        <v>133375</v>
      </c>
    </row>
    <row r="12469" spans="1:10" ht="32" customHeight="1">
      <c r="A12469" s="19" t="s">
        <v>133376</v>
      </c>
      <c r="B12469" s="24">
        <v>26</v>
      </c>
      <c r="C12469" s="22">
        <v>17</v>
      </c>
      <c r="D12469" s="21" t="s">
        <v>116191</v>
      </c>
      <c r="E12469" s="21" t="s">
        <v>116192</v>
      </c>
      <c r="F12469" s="21" t="s">
        <v>101710</v>
      </c>
      <c r="G12469" s="22">
        <v>1</v>
      </c>
      <c r="H12469" s="22">
        <v>12</v>
      </c>
      <c r="I12469" s="22">
        <v>22</v>
      </c>
      <c r="J12469" s="21" t="s">
        <v>133377</v>
      </c>
    </row>
    <row r="12470" spans="1:10" ht="32" customHeight="1">
      <c r="A12470" s="19" t="s">
        <v>133378</v>
      </c>
      <c r="B12470" s="24">
        <v>27</v>
      </c>
      <c r="C12470" s="22">
        <v>15</v>
      </c>
      <c r="D12470" s="21" t="s">
        <v>105154</v>
      </c>
      <c r="E12470" s="21" t="s">
        <v>105155</v>
      </c>
      <c r="F12470" s="21" t="s">
        <v>14739</v>
      </c>
      <c r="G12470" s="22">
        <v>10</v>
      </c>
      <c r="H12470" s="22">
        <v>0</v>
      </c>
      <c r="I12470" s="22">
        <v>0</v>
      </c>
      <c r="J12470" s="21" t="s">
        <v>133379</v>
      </c>
    </row>
    <row r="12471" spans="1:10" ht="32" customHeight="1">
      <c r="A12471" s="19" t="s">
        <v>133380</v>
      </c>
      <c r="B12471" s="24">
        <v>21</v>
      </c>
      <c r="C12471" s="22">
        <v>15</v>
      </c>
      <c r="D12471" s="21" t="s">
        <v>114915</v>
      </c>
      <c r="E12471" s="21" t="s">
        <v>114916</v>
      </c>
      <c r="F12471" s="21" t="s">
        <v>101554</v>
      </c>
      <c r="G12471" s="22">
        <v>10</v>
      </c>
      <c r="H12471" s="22">
        <v>0</v>
      </c>
      <c r="I12471" s="22">
        <v>0</v>
      </c>
      <c r="J12471" s="21" t="s">
        <v>133381</v>
      </c>
    </row>
    <row r="12472" spans="1:10" ht="32" customHeight="1">
      <c r="A12472" s="19" t="s">
        <v>133382</v>
      </c>
      <c r="B12472" s="24">
        <v>26</v>
      </c>
      <c r="C12472" s="22">
        <v>15</v>
      </c>
      <c r="D12472" s="21" t="s">
        <v>111236</v>
      </c>
      <c r="E12472" s="21" t="s">
        <v>111237</v>
      </c>
      <c r="F12472" s="21" t="s">
        <v>101694</v>
      </c>
      <c r="G12472" s="22">
        <v>10</v>
      </c>
      <c r="H12472" s="22">
        <v>0</v>
      </c>
      <c r="I12472" s="22">
        <v>0</v>
      </c>
      <c r="J12472" s="21" t="s">
        <v>125224</v>
      </c>
    </row>
    <row r="12473" spans="1:10" ht="32" customHeight="1">
      <c r="A12473" s="19" t="s">
        <v>133383</v>
      </c>
      <c r="B12473" s="24">
        <v>17</v>
      </c>
      <c r="C12473" s="22">
        <v>19</v>
      </c>
      <c r="D12473" s="21" t="s">
        <v>133384</v>
      </c>
      <c r="E12473" s="21" t="s">
        <v>133385</v>
      </c>
      <c r="F12473" s="21" t="s">
        <v>101548</v>
      </c>
      <c r="G12473" s="22">
        <v>6</v>
      </c>
      <c r="H12473" s="22">
        <v>9</v>
      </c>
      <c r="I12473" s="22">
        <v>16</v>
      </c>
      <c r="J12473" s="21" t="s">
        <v>133386</v>
      </c>
    </row>
    <row r="12474" spans="1:10" ht="32" customHeight="1">
      <c r="A12474" s="19" t="s">
        <v>133387</v>
      </c>
      <c r="B12474" s="24">
        <v>18</v>
      </c>
      <c r="C12474" s="22">
        <v>15</v>
      </c>
      <c r="D12474" s="21" t="s">
        <v>111275</v>
      </c>
      <c r="E12474" s="21" t="s">
        <v>111276</v>
      </c>
      <c r="F12474" s="21" t="s">
        <v>101568</v>
      </c>
      <c r="G12474" s="22">
        <v>4</v>
      </c>
      <c r="H12474" s="22">
        <v>7</v>
      </c>
      <c r="I12474" s="22">
        <v>15</v>
      </c>
      <c r="J12474" s="21" t="s">
        <v>133388</v>
      </c>
    </row>
    <row r="12475" spans="1:10" ht="32" customHeight="1">
      <c r="A12475" s="19" t="s">
        <v>133389</v>
      </c>
      <c r="B12475" s="24">
        <v>22</v>
      </c>
      <c r="C12475" s="22">
        <v>15</v>
      </c>
      <c r="D12475" s="21" t="s">
        <v>108115</v>
      </c>
      <c r="E12475" s="21" t="s">
        <v>108116</v>
      </c>
      <c r="F12475" s="21" t="s">
        <v>101694</v>
      </c>
      <c r="G12475" s="22">
        <v>10</v>
      </c>
      <c r="H12475" s="22">
        <v>0</v>
      </c>
      <c r="I12475" s="22">
        <v>0</v>
      </c>
      <c r="J12475" s="21" t="s">
        <v>133390</v>
      </c>
    </row>
    <row r="12476" spans="1:10" ht="32" customHeight="1">
      <c r="A12476" s="19" t="s">
        <v>133391</v>
      </c>
      <c r="B12476" s="24">
        <v>34</v>
      </c>
      <c r="C12476" s="22">
        <v>15</v>
      </c>
      <c r="D12476" s="21" t="s">
        <v>133392</v>
      </c>
      <c r="E12476" s="21" t="s">
        <v>133393</v>
      </c>
      <c r="F12476" s="21" t="s">
        <v>101568</v>
      </c>
      <c r="G12476" s="22">
        <v>1</v>
      </c>
      <c r="H12476" s="22">
        <v>10</v>
      </c>
      <c r="I12476" s="22">
        <v>15</v>
      </c>
      <c r="J12476" s="21" t="s">
        <v>133394</v>
      </c>
    </row>
    <row r="12477" spans="1:10" ht="32" customHeight="1">
      <c r="A12477" s="19" t="s">
        <v>133395</v>
      </c>
      <c r="B12477" s="24">
        <v>22</v>
      </c>
      <c r="C12477" s="22">
        <v>15</v>
      </c>
      <c r="D12477" s="21" t="s">
        <v>114645</v>
      </c>
      <c r="E12477" s="21" t="s">
        <v>114646</v>
      </c>
      <c r="F12477" s="21" t="s">
        <v>101694</v>
      </c>
      <c r="G12477" s="22">
        <v>1</v>
      </c>
      <c r="H12477" s="22">
        <v>9</v>
      </c>
      <c r="I12477" s="22">
        <v>14</v>
      </c>
      <c r="J12477" s="21" t="s">
        <v>133396</v>
      </c>
    </row>
    <row r="12478" spans="1:10" ht="32" customHeight="1">
      <c r="A12478" s="19" t="s">
        <v>133397</v>
      </c>
      <c r="B12478" s="24">
        <v>20</v>
      </c>
      <c r="C12478" s="22">
        <v>27</v>
      </c>
      <c r="D12478" s="21" t="s">
        <v>133398</v>
      </c>
      <c r="E12478" s="21" t="s">
        <v>133399</v>
      </c>
      <c r="F12478" s="21" t="s">
        <v>102769</v>
      </c>
      <c r="G12478" s="22">
        <v>2</v>
      </c>
      <c r="H12478" s="22">
        <v>21</v>
      </c>
      <c r="I12478" s="22">
        <v>34</v>
      </c>
      <c r="J12478" s="21" t="s">
        <v>133400</v>
      </c>
    </row>
    <row r="12479" spans="1:10" ht="32" customHeight="1">
      <c r="A12479" s="19" t="s">
        <v>133401</v>
      </c>
      <c r="B12479" s="24">
        <v>20</v>
      </c>
      <c r="C12479" s="22">
        <v>27</v>
      </c>
      <c r="D12479" s="21" t="s">
        <v>133398</v>
      </c>
      <c r="E12479" s="21" t="s">
        <v>133399</v>
      </c>
      <c r="F12479" s="21" t="s">
        <v>102769</v>
      </c>
      <c r="G12479" s="22">
        <v>2</v>
      </c>
      <c r="H12479" s="22">
        <v>21</v>
      </c>
      <c r="I12479" s="22">
        <v>34</v>
      </c>
      <c r="J12479" s="21" t="s">
        <v>133400</v>
      </c>
    </row>
    <row r="12480" spans="1:10" ht="32" customHeight="1">
      <c r="A12480" s="19" t="s">
        <v>133402</v>
      </c>
      <c r="B12480" s="24">
        <v>18</v>
      </c>
      <c r="C12480" s="22">
        <v>20</v>
      </c>
      <c r="D12480" s="21" t="s">
        <v>103314</v>
      </c>
      <c r="E12480" s="21" t="s">
        <v>103315</v>
      </c>
      <c r="F12480" s="21" t="s">
        <v>101623</v>
      </c>
      <c r="G12480" s="22">
        <v>2</v>
      </c>
      <c r="H12480" s="22">
        <v>14</v>
      </c>
      <c r="I12480" s="22">
        <v>23</v>
      </c>
      <c r="J12480" s="21" t="s">
        <v>133403</v>
      </c>
    </row>
    <row r="12481" spans="1:10" ht="32" customHeight="1">
      <c r="A12481" s="19" t="s">
        <v>133404</v>
      </c>
      <c r="B12481" s="24">
        <v>20</v>
      </c>
      <c r="C12481" s="22">
        <v>17</v>
      </c>
      <c r="D12481" s="21" t="s">
        <v>103981</v>
      </c>
      <c r="E12481" s="21" t="s">
        <v>103982</v>
      </c>
      <c r="F12481" s="21" t="s">
        <v>14743</v>
      </c>
      <c r="G12481" s="22">
        <v>2</v>
      </c>
      <c r="H12481" s="22">
        <v>11</v>
      </c>
      <c r="I12481" s="22">
        <v>17</v>
      </c>
      <c r="J12481" s="21" t="s">
        <v>133405</v>
      </c>
    </row>
    <row r="12482" spans="1:10" ht="32" customHeight="1">
      <c r="A12482" s="19" t="s">
        <v>133406</v>
      </c>
      <c r="B12482" s="24">
        <v>12</v>
      </c>
      <c r="C12482" s="22">
        <v>15</v>
      </c>
      <c r="D12482" s="21" t="s">
        <v>133407</v>
      </c>
      <c r="E12482" s="21" t="s">
        <v>133408</v>
      </c>
      <c r="F12482" s="21" t="s">
        <v>101563</v>
      </c>
      <c r="G12482" s="22">
        <v>10</v>
      </c>
      <c r="H12482" s="22">
        <v>0</v>
      </c>
      <c r="I12482" s="22">
        <v>0</v>
      </c>
      <c r="J12482" s="21" t="s">
        <v>133409</v>
      </c>
    </row>
    <row r="12483" spans="1:10" ht="32" customHeight="1">
      <c r="A12483" s="19" t="s">
        <v>133410</v>
      </c>
      <c r="B12483" s="24">
        <v>13</v>
      </c>
      <c r="C12483" s="22">
        <v>15</v>
      </c>
      <c r="D12483" s="21" t="s">
        <v>105120</v>
      </c>
      <c r="E12483" s="21" t="s">
        <v>105121</v>
      </c>
      <c r="F12483" s="21" t="s">
        <v>101522</v>
      </c>
      <c r="G12483" s="22">
        <v>10</v>
      </c>
      <c r="H12483" s="22">
        <v>0</v>
      </c>
      <c r="I12483" s="22">
        <v>0</v>
      </c>
      <c r="J12483" s="21" t="s">
        <v>133411</v>
      </c>
    </row>
    <row r="12484" spans="1:10" ht="32" customHeight="1">
      <c r="A12484" s="19" t="s">
        <v>133412</v>
      </c>
      <c r="B12484" s="24">
        <v>32</v>
      </c>
      <c r="C12484" s="22">
        <v>15</v>
      </c>
      <c r="D12484" s="21" t="s">
        <v>106030</v>
      </c>
      <c r="E12484" s="21" t="s">
        <v>106031</v>
      </c>
      <c r="F12484" s="21" t="s">
        <v>101528</v>
      </c>
      <c r="G12484" s="22">
        <v>10</v>
      </c>
      <c r="H12484" s="22">
        <v>0</v>
      </c>
      <c r="I12484" s="22">
        <v>0</v>
      </c>
      <c r="J12484" s="21" t="s">
        <v>133413</v>
      </c>
    </row>
    <row r="12485" spans="1:10" ht="32" customHeight="1">
      <c r="A12485" s="19" t="s">
        <v>133414</v>
      </c>
      <c r="B12485" s="24">
        <v>27</v>
      </c>
      <c r="C12485" s="22">
        <v>34</v>
      </c>
      <c r="D12485" s="21" t="s">
        <v>102904</v>
      </c>
      <c r="E12485" s="21" t="s">
        <v>102905</v>
      </c>
      <c r="F12485" s="21" t="s">
        <v>107719</v>
      </c>
      <c r="G12485" s="22">
        <v>12</v>
      </c>
      <c r="H12485" s="22">
        <v>18</v>
      </c>
      <c r="I12485" s="22">
        <v>24</v>
      </c>
      <c r="J12485" s="21" t="s">
        <v>133415</v>
      </c>
    </row>
    <row r="12486" spans="1:10" ht="32" customHeight="1">
      <c r="A12486" s="19" t="s">
        <v>133416</v>
      </c>
      <c r="B12486" s="24">
        <v>29</v>
      </c>
      <c r="C12486" s="22">
        <v>15</v>
      </c>
      <c r="D12486" s="21" t="s">
        <v>112257</v>
      </c>
      <c r="E12486" s="21" t="s">
        <v>112258</v>
      </c>
      <c r="F12486" s="21" t="s">
        <v>101554</v>
      </c>
      <c r="G12486" s="22">
        <v>10</v>
      </c>
      <c r="H12486" s="22">
        <v>0</v>
      </c>
      <c r="I12486" s="22">
        <v>0</v>
      </c>
      <c r="J12486" s="21" t="s">
        <v>131747</v>
      </c>
    </row>
    <row r="12487" spans="1:10" ht="32" customHeight="1">
      <c r="A12487" s="19" t="s">
        <v>133417</v>
      </c>
      <c r="B12487" s="24">
        <v>21</v>
      </c>
      <c r="C12487" s="22">
        <v>16</v>
      </c>
      <c r="D12487" s="21" t="s">
        <v>102588</v>
      </c>
      <c r="E12487" s="21" t="s">
        <v>102589</v>
      </c>
      <c r="F12487" s="21" t="s">
        <v>101945</v>
      </c>
      <c r="G12487" s="22">
        <v>1</v>
      </c>
      <c r="H12487" s="22">
        <v>11</v>
      </c>
      <c r="I12487" s="22">
        <v>19</v>
      </c>
      <c r="J12487" s="21" t="s">
        <v>133418</v>
      </c>
    </row>
    <row r="12488" spans="1:10" ht="32" customHeight="1">
      <c r="A12488" s="19" t="s">
        <v>133419</v>
      </c>
      <c r="B12488" s="24">
        <v>25</v>
      </c>
      <c r="C12488" s="22">
        <v>19</v>
      </c>
      <c r="D12488" s="21" t="s">
        <v>133420</v>
      </c>
      <c r="E12488" s="21" t="s">
        <v>133421</v>
      </c>
      <c r="F12488" s="21" t="s">
        <v>102510</v>
      </c>
      <c r="G12488" s="22">
        <v>2</v>
      </c>
      <c r="H12488" s="22">
        <v>13</v>
      </c>
      <c r="I12488" s="22">
        <v>23</v>
      </c>
      <c r="J12488" s="21" t="s">
        <v>133422</v>
      </c>
    </row>
    <row r="12489" spans="1:10" ht="32" customHeight="1">
      <c r="A12489" s="19" t="s">
        <v>133423</v>
      </c>
      <c r="B12489" s="24">
        <v>32</v>
      </c>
      <c r="C12489" s="22">
        <v>15</v>
      </c>
      <c r="D12489" s="21" t="s">
        <v>105483</v>
      </c>
      <c r="E12489" s="21" t="s">
        <v>105484</v>
      </c>
      <c r="F12489" s="21" t="s">
        <v>101522</v>
      </c>
      <c r="G12489" s="22">
        <v>10</v>
      </c>
      <c r="H12489" s="22">
        <v>0</v>
      </c>
      <c r="I12489" s="22">
        <v>0</v>
      </c>
      <c r="J12489" s="21" t="s">
        <v>133424</v>
      </c>
    </row>
    <row r="12490" spans="1:10" ht="44" customHeight="1">
      <c r="A12490" s="19" t="s">
        <v>133425</v>
      </c>
      <c r="B12490" s="24">
        <v>25</v>
      </c>
      <c r="C12490" s="22">
        <v>15</v>
      </c>
      <c r="D12490" s="21" t="s">
        <v>109560</v>
      </c>
      <c r="E12490" s="21" t="s">
        <v>109561</v>
      </c>
      <c r="F12490" s="21" t="s">
        <v>101522</v>
      </c>
      <c r="G12490" s="22">
        <v>10</v>
      </c>
      <c r="H12490" s="22">
        <v>0</v>
      </c>
      <c r="I12490" s="22">
        <v>0</v>
      </c>
      <c r="J12490" s="21" t="s">
        <v>123972</v>
      </c>
    </row>
    <row r="12491" spans="1:10" ht="32" customHeight="1">
      <c r="A12491" s="19" t="s">
        <v>133426</v>
      </c>
      <c r="B12491" s="24">
        <v>28</v>
      </c>
      <c r="C12491" s="22">
        <v>17</v>
      </c>
      <c r="D12491" s="21" t="s">
        <v>103248</v>
      </c>
      <c r="E12491" s="21" t="s">
        <v>103249</v>
      </c>
      <c r="F12491" s="21" t="s">
        <v>101710</v>
      </c>
      <c r="G12491" s="22">
        <v>1</v>
      </c>
      <c r="H12491" s="22">
        <v>12</v>
      </c>
      <c r="I12491" s="22">
        <v>20</v>
      </c>
      <c r="J12491" s="21" t="s">
        <v>133427</v>
      </c>
    </row>
    <row r="12492" spans="1:10" ht="32" customHeight="1">
      <c r="A12492" s="19" t="s">
        <v>133428</v>
      </c>
      <c r="B12492" s="24">
        <v>15</v>
      </c>
      <c r="C12492" s="22">
        <v>17</v>
      </c>
      <c r="D12492" s="21" t="s">
        <v>133429</v>
      </c>
      <c r="E12492" s="21" t="s">
        <v>133430</v>
      </c>
      <c r="F12492" s="21" t="s">
        <v>101543</v>
      </c>
      <c r="G12492" s="22">
        <v>3</v>
      </c>
      <c r="H12492" s="22">
        <v>10</v>
      </c>
      <c r="I12492" s="22">
        <v>15</v>
      </c>
      <c r="J12492" s="21" t="s">
        <v>133431</v>
      </c>
    </row>
    <row r="12493" spans="1:10" ht="32" customHeight="1">
      <c r="A12493" s="19" t="s">
        <v>133432</v>
      </c>
      <c r="B12493" s="24">
        <v>15</v>
      </c>
      <c r="C12493" s="22">
        <v>17</v>
      </c>
      <c r="D12493" s="21" t="s">
        <v>133429</v>
      </c>
      <c r="E12493" s="21" t="s">
        <v>133430</v>
      </c>
      <c r="F12493" s="21" t="s">
        <v>101543</v>
      </c>
      <c r="G12493" s="22">
        <v>3</v>
      </c>
      <c r="H12493" s="22">
        <v>10</v>
      </c>
      <c r="I12493" s="22">
        <v>15</v>
      </c>
      <c r="J12493" s="21" t="s">
        <v>133431</v>
      </c>
    </row>
    <row r="12494" spans="1:10" ht="32" customHeight="1">
      <c r="A12494" s="19" t="s">
        <v>133433</v>
      </c>
      <c r="B12494" s="24">
        <v>32</v>
      </c>
      <c r="C12494" s="22">
        <v>23</v>
      </c>
      <c r="D12494" s="21" t="s">
        <v>102880</v>
      </c>
      <c r="E12494" s="21" t="s">
        <v>102881</v>
      </c>
      <c r="F12494" s="21" t="s">
        <v>102001</v>
      </c>
      <c r="G12494" s="22">
        <v>7</v>
      </c>
      <c r="H12494" s="22">
        <v>12</v>
      </c>
      <c r="I12494" s="22">
        <v>23</v>
      </c>
      <c r="J12494" s="21" t="s">
        <v>105499</v>
      </c>
    </row>
    <row r="12495" spans="1:10" ht="32" customHeight="1">
      <c r="A12495" s="19" t="s">
        <v>133434</v>
      </c>
      <c r="B12495" s="24">
        <v>32</v>
      </c>
      <c r="C12495" s="22">
        <v>23</v>
      </c>
      <c r="D12495" s="21" t="s">
        <v>102880</v>
      </c>
      <c r="E12495" s="21" t="s">
        <v>102881</v>
      </c>
      <c r="F12495" s="21" t="s">
        <v>102001</v>
      </c>
      <c r="G12495" s="22">
        <v>7</v>
      </c>
      <c r="H12495" s="22">
        <v>12</v>
      </c>
      <c r="I12495" s="22">
        <v>23</v>
      </c>
      <c r="J12495" s="21" t="s">
        <v>105499</v>
      </c>
    </row>
    <row r="12496" spans="1:10" ht="32" customHeight="1">
      <c r="A12496" s="19" t="s">
        <v>133435</v>
      </c>
      <c r="B12496" s="24">
        <v>32</v>
      </c>
      <c r="C12496" s="22">
        <v>18</v>
      </c>
      <c r="D12496" s="21" t="s">
        <v>133436</v>
      </c>
      <c r="E12496" s="21" t="s">
        <v>133437</v>
      </c>
      <c r="F12496" s="21" t="s">
        <v>102144</v>
      </c>
      <c r="G12496" s="22">
        <v>1</v>
      </c>
      <c r="H12496" s="22">
        <v>13</v>
      </c>
      <c r="I12496" s="22">
        <v>20</v>
      </c>
      <c r="J12496" s="21" t="s">
        <v>133438</v>
      </c>
    </row>
    <row r="12497" spans="1:10" ht="32" customHeight="1">
      <c r="A12497" s="19" t="s">
        <v>133439</v>
      </c>
      <c r="B12497" s="24">
        <v>18</v>
      </c>
      <c r="C12497" s="22">
        <v>15</v>
      </c>
      <c r="D12497" s="21" t="s">
        <v>108331</v>
      </c>
      <c r="E12497" s="21" t="s">
        <v>108332</v>
      </c>
      <c r="F12497" s="21" t="s">
        <v>101694</v>
      </c>
      <c r="G12497" s="22">
        <v>10</v>
      </c>
      <c r="H12497" s="22">
        <v>0</v>
      </c>
      <c r="I12497" s="22">
        <v>0</v>
      </c>
      <c r="J12497" s="21" t="s">
        <v>133440</v>
      </c>
    </row>
    <row r="12498" spans="1:10" ht="32" customHeight="1">
      <c r="A12498" s="19" t="s">
        <v>133441</v>
      </c>
      <c r="B12498" s="24">
        <v>13</v>
      </c>
      <c r="C12498" s="22">
        <v>15</v>
      </c>
      <c r="D12498" s="21" t="s">
        <v>109101</v>
      </c>
      <c r="E12498" s="21" t="s">
        <v>109102</v>
      </c>
      <c r="F12498" s="21" t="s">
        <v>101554</v>
      </c>
      <c r="G12498" s="22">
        <v>10</v>
      </c>
      <c r="H12498" s="22">
        <v>0</v>
      </c>
      <c r="I12498" s="22">
        <v>0</v>
      </c>
      <c r="J12498" s="21" t="s">
        <v>133442</v>
      </c>
    </row>
    <row r="12499" spans="1:10" ht="32" customHeight="1">
      <c r="A12499" s="19" t="s">
        <v>133443</v>
      </c>
      <c r="B12499" s="24">
        <v>28</v>
      </c>
      <c r="C12499" s="22">
        <v>35</v>
      </c>
      <c r="D12499" s="21" t="s">
        <v>101772</v>
      </c>
      <c r="E12499" s="21" t="s">
        <v>101773</v>
      </c>
      <c r="F12499" s="21" t="s">
        <v>101694</v>
      </c>
      <c r="G12499" s="22">
        <v>11</v>
      </c>
      <c r="H12499" s="22">
        <v>20</v>
      </c>
      <c r="I12499" s="22">
        <v>27</v>
      </c>
      <c r="J12499" s="21" t="s">
        <v>106079</v>
      </c>
    </row>
    <row r="12500" spans="1:10" ht="32" customHeight="1">
      <c r="A12500" s="19" t="s">
        <v>133444</v>
      </c>
      <c r="B12500" s="24">
        <v>26</v>
      </c>
      <c r="C12500" s="22">
        <v>15</v>
      </c>
      <c r="D12500" s="21" t="s">
        <v>102668</v>
      </c>
      <c r="E12500" s="21" t="s">
        <v>102669</v>
      </c>
      <c r="F12500" s="21" t="s">
        <v>101554</v>
      </c>
      <c r="G12500" s="22">
        <v>10</v>
      </c>
      <c r="H12500" s="22">
        <v>0</v>
      </c>
      <c r="I12500" s="22">
        <v>0</v>
      </c>
      <c r="J12500" s="21" t="s">
        <v>133445</v>
      </c>
    </row>
    <row r="12501" spans="1:10" ht="32" customHeight="1">
      <c r="A12501" s="19" t="s">
        <v>133446</v>
      </c>
      <c r="B12501" s="24">
        <v>14</v>
      </c>
      <c r="C12501" s="22">
        <v>25</v>
      </c>
      <c r="D12501" s="21" t="s">
        <v>108284</v>
      </c>
      <c r="E12501" s="21" t="s">
        <v>108285</v>
      </c>
      <c r="F12501" s="21" t="s">
        <v>101694</v>
      </c>
      <c r="G12501" s="22">
        <v>11</v>
      </c>
      <c r="H12501" s="22">
        <v>10</v>
      </c>
      <c r="I12501" s="22">
        <v>20</v>
      </c>
      <c r="J12501" s="21" t="s">
        <v>133447</v>
      </c>
    </row>
    <row r="12502" spans="1:10" ht="32" customHeight="1">
      <c r="A12502" s="19" t="s">
        <v>133448</v>
      </c>
      <c r="B12502" s="24">
        <v>22</v>
      </c>
      <c r="C12502" s="22">
        <v>15</v>
      </c>
      <c r="D12502" s="21" t="s">
        <v>112368</v>
      </c>
      <c r="E12502" s="21" t="s">
        <v>112369</v>
      </c>
      <c r="F12502" s="21" t="s">
        <v>101554</v>
      </c>
      <c r="G12502" s="22">
        <v>10</v>
      </c>
      <c r="H12502" s="22">
        <v>0</v>
      </c>
      <c r="I12502" s="22">
        <v>0</v>
      </c>
      <c r="J12502" s="21" t="s">
        <v>129961</v>
      </c>
    </row>
    <row r="12503" spans="1:10" ht="32" customHeight="1">
      <c r="A12503" s="19" t="s">
        <v>133449</v>
      </c>
      <c r="B12503" s="24">
        <v>21</v>
      </c>
      <c r="C12503" s="22">
        <v>15</v>
      </c>
      <c r="D12503" s="21" t="s">
        <v>113369</v>
      </c>
      <c r="E12503" s="21" t="s">
        <v>113370</v>
      </c>
      <c r="F12503" s="21" t="s">
        <v>101554</v>
      </c>
      <c r="G12503" s="22">
        <v>10</v>
      </c>
      <c r="H12503" s="22">
        <v>0</v>
      </c>
      <c r="I12503" s="22">
        <v>0</v>
      </c>
      <c r="J12503" s="21" t="s">
        <v>123257</v>
      </c>
    </row>
    <row r="12504" spans="1:10" ht="32" customHeight="1">
      <c r="A12504" s="19" t="s">
        <v>133450</v>
      </c>
      <c r="B12504" s="24">
        <v>28</v>
      </c>
      <c r="C12504" s="22">
        <v>22</v>
      </c>
      <c r="D12504" s="21" t="s">
        <v>111792</v>
      </c>
      <c r="E12504" s="21" t="s">
        <v>111793</v>
      </c>
      <c r="F12504" s="21" t="s">
        <v>101538</v>
      </c>
      <c r="G12504" s="22">
        <v>3</v>
      </c>
      <c r="H12504" s="22">
        <v>15</v>
      </c>
      <c r="I12504" s="22">
        <v>23</v>
      </c>
      <c r="J12504" s="21" t="s">
        <v>133451</v>
      </c>
    </row>
    <row r="12505" spans="1:10" ht="32" customHeight="1">
      <c r="A12505" s="19" t="s">
        <v>133452</v>
      </c>
      <c r="B12505" s="24">
        <v>45</v>
      </c>
      <c r="C12505" s="22">
        <v>34</v>
      </c>
      <c r="D12505" s="21" t="s">
        <v>101658</v>
      </c>
      <c r="E12505" s="21" t="s">
        <v>101659</v>
      </c>
      <c r="F12505" s="21" t="s">
        <v>105434</v>
      </c>
      <c r="G12505" s="22">
        <v>10</v>
      </c>
      <c r="H12505" s="22">
        <v>20</v>
      </c>
      <c r="I12505" s="22">
        <v>25</v>
      </c>
      <c r="J12505" s="21" t="s">
        <v>133453</v>
      </c>
    </row>
    <row r="12506" spans="1:10" ht="32" customHeight="1">
      <c r="A12506" s="19" t="s">
        <v>133454</v>
      </c>
      <c r="B12506" s="24">
        <v>41</v>
      </c>
      <c r="C12506" s="22">
        <v>22</v>
      </c>
      <c r="D12506" s="21" t="s">
        <v>113100</v>
      </c>
      <c r="E12506" s="21" t="s">
        <v>113101</v>
      </c>
      <c r="F12506" s="21" t="s">
        <v>102559</v>
      </c>
      <c r="G12506" s="22">
        <v>4</v>
      </c>
      <c r="H12506" s="22">
        <v>14</v>
      </c>
      <c r="I12506" s="22">
        <v>23</v>
      </c>
      <c r="J12506" s="21" t="s">
        <v>133455</v>
      </c>
    </row>
    <row r="12507" spans="1:10" ht="32" customHeight="1">
      <c r="A12507" s="19" t="s">
        <v>133456</v>
      </c>
      <c r="B12507" s="24">
        <v>13</v>
      </c>
      <c r="C12507" s="22">
        <v>15</v>
      </c>
      <c r="D12507" s="21" t="s">
        <v>113342</v>
      </c>
      <c r="E12507" s="21" t="s">
        <v>113343</v>
      </c>
      <c r="F12507" s="21" t="s">
        <v>101694</v>
      </c>
      <c r="G12507" s="22">
        <v>2</v>
      </c>
      <c r="H12507" s="22">
        <v>7</v>
      </c>
      <c r="I12507" s="22">
        <v>20</v>
      </c>
      <c r="J12507" s="21" t="s">
        <v>133457</v>
      </c>
    </row>
    <row r="12508" spans="1:10" ht="32" customHeight="1">
      <c r="A12508" s="19" t="s">
        <v>133458</v>
      </c>
      <c r="B12508" s="24">
        <v>13</v>
      </c>
      <c r="C12508" s="22">
        <v>15</v>
      </c>
      <c r="D12508" s="21" t="s">
        <v>113342</v>
      </c>
      <c r="E12508" s="21" t="s">
        <v>113343</v>
      </c>
      <c r="F12508" s="21" t="s">
        <v>101694</v>
      </c>
      <c r="G12508" s="22">
        <v>2</v>
      </c>
      <c r="H12508" s="22">
        <v>7</v>
      </c>
      <c r="I12508" s="22">
        <v>20</v>
      </c>
      <c r="J12508" s="21" t="s">
        <v>133457</v>
      </c>
    </row>
    <row r="12509" spans="1:10" ht="32" customHeight="1">
      <c r="A12509" s="19" t="s">
        <v>133459</v>
      </c>
      <c r="B12509" s="24">
        <v>13</v>
      </c>
      <c r="C12509" s="22">
        <v>15</v>
      </c>
      <c r="D12509" s="21" t="s">
        <v>113342</v>
      </c>
      <c r="E12509" s="21" t="s">
        <v>113343</v>
      </c>
      <c r="F12509" s="21" t="s">
        <v>101694</v>
      </c>
      <c r="G12509" s="22">
        <v>2</v>
      </c>
      <c r="H12509" s="22">
        <v>7</v>
      </c>
      <c r="I12509" s="22">
        <v>20</v>
      </c>
      <c r="J12509" s="21" t="s">
        <v>133457</v>
      </c>
    </row>
    <row r="12510" spans="1:10" ht="32" customHeight="1">
      <c r="A12510" s="19" t="s">
        <v>133460</v>
      </c>
      <c r="B12510" s="24">
        <v>39</v>
      </c>
      <c r="C12510" s="22">
        <v>15</v>
      </c>
      <c r="D12510" s="21" t="s">
        <v>108848</v>
      </c>
      <c r="E12510" s="21" t="s">
        <v>108849</v>
      </c>
      <c r="F12510" s="21" t="s">
        <v>101528</v>
      </c>
      <c r="G12510" s="22">
        <v>10</v>
      </c>
      <c r="H12510" s="22">
        <v>0</v>
      </c>
      <c r="I12510" s="22">
        <v>0</v>
      </c>
      <c r="J12510" s="21" t="s">
        <v>133461</v>
      </c>
    </row>
    <row r="12511" spans="1:10" ht="32" customHeight="1">
      <c r="A12511" s="19" t="s">
        <v>133462</v>
      </c>
      <c r="B12511" s="24">
        <v>33</v>
      </c>
      <c r="C12511" s="22">
        <v>15</v>
      </c>
      <c r="D12511" s="21" t="s">
        <v>126583</v>
      </c>
      <c r="E12511" s="21" t="s">
        <v>126584</v>
      </c>
      <c r="F12511" s="21" t="s">
        <v>14739</v>
      </c>
      <c r="G12511" s="22">
        <v>10</v>
      </c>
      <c r="H12511" s="22">
        <v>0</v>
      </c>
      <c r="I12511" s="22">
        <v>0</v>
      </c>
      <c r="J12511" s="21" t="s">
        <v>133463</v>
      </c>
    </row>
    <row r="12512" spans="1:10" ht="32" customHeight="1">
      <c r="A12512" s="19" t="s">
        <v>133464</v>
      </c>
      <c r="B12512" s="24">
        <v>33</v>
      </c>
      <c r="C12512" s="22">
        <v>15</v>
      </c>
      <c r="D12512" s="21" t="s">
        <v>126583</v>
      </c>
      <c r="E12512" s="21" t="s">
        <v>126584</v>
      </c>
      <c r="F12512" s="21" t="s">
        <v>14739</v>
      </c>
      <c r="G12512" s="22">
        <v>10</v>
      </c>
      <c r="H12512" s="22">
        <v>0</v>
      </c>
      <c r="I12512" s="22">
        <v>0</v>
      </c>
      <c r="J12512" s="21" t="s">
        <v>133463</v>
      </c>
    </row>
    <row r="12513" spans="1:10" ht="32" customHeight="1">
      <c r="A12513" s="19" t="s">
        <v>133465</v>
      </c>
      <c r="B12513" s="24">
        <v>13</v>
      </c>
      <c r="C12513" s="22">
        <v>15</v>
      </c>
      <c r="D12513" s="21" t="s">
        <v>133466</v>
      </c>
      <c r="E12513" s="21" t="s">
        <v>133467</v>
      </c>
      <c r="F12513" s="21" t="s">
        <v>101528</v>
      </c>
      <c r="G12513" s="22">
        <v>10</v>
      </c>
      <c r="H12513" s="22">
        <v>0</v>
      </c>
      <c r="I12513" s="22">
        <v>0</v>
      </c>
      <c r="J12513" s="21" t="s">
        <v>133468</v>
      </c>
    </row>
    <row r="12514" spans="1:10" ht="32" customHeight="1">
      <c r="A12514" s="19" t="s">
        <v>133469</v>
      </c>
      <c r="B12514" s="24">
        <v>13</v>
      </c>
      <c r="C12514" s="22">
        <v>15</v>
      </c>
      <c r="D12514" s="21" t="s">
        <v>133466</v>
      </c>
      <c r="E12514" s="21" t="s">
        <v>133467</v>
      </c>
      <c r="F12514" s="21" t="s">
        <v>101528</v>
      </c>
      <c r="G12514" s="22">
        <v>10</v>
      </c>
      <c r="H12514" s="22">
        <v>0</v>
      </c>
      <c r="I12514" s="22">
        <v>0</v>
      </c>
      <c r="J12514" s="21" t="s">
        <v>133468</v>
      </c>
    </row>
    <row r="12515" spans="1:10" ht="32" customHeight="1">
      <c r="A12515" s="19" t="s">
        <v>133470</v>
      </c>
      <c r="B12515" s="24">
        <v>13</v>
      </c>
      <c r="C12515" s="22">
        <v>15</v>
      </c>
      <c r="D12515" s="21" t="s">
        <v>133466</v>
      </c>
      <c r="E12515" s="21" t="s">
        <v>133467</v>
      </c>
      <c r="F12515" s="21" t="s">
        <v>101528</v>
      </c>
      <c r="G12515" s="22">
        <v>10</v>
      </c>
      <c r="H12515" s="22">
        <v>0</v>
      </c>
      <c r="I12515" s="22">
        <v>0</v>
      </c>
      <c r="J12515" s="21" t="s">
        <v>133468</v>
      </c>
    </row>
    <row r="12516" spans="1:10" ht="32" customHeight="1">
      <c r="A12516" s="19" t="s">
        <v>133471</v>
      </c>
      <c r="B12516" s="24">
        <v>28</v>
      </c>
      <c r="C12516" s="22">
        <v>17</v>
      </c>
      <c r="D12516" s="21" t="s">
        <v>124312</v>
      </c>
      <c r="E12516" s="21" t="s">
        <v>124313</v>
      </c>
      <c r="F12516" s="21" t="s">
        <v>101710</v>
      </c>
      <c r="G12516" s="22">
        <v>1</v>
      </c>
      <c r="H12516" s="22">
        <v>12</v>
      </c>
      <c r="I12516" s="22">
        <v>21</v>
      </c>
      <c r="J12516" s="21" t="s">
        <v>133472</v>
      </c>
    </row>
    <row r="12517" spans="1:10" ht="32" customHeight="1">
      <c r="A12517" s="19" t="s">
        <v>133473</v>
      </c>
      <c r="B12517" s="24">
        <v>28</v>
      </c>
      <c r="C12517" s="22">
        <v>17</v>
      </c>
      <c r="D12517" s="21" t="s">
        <v>124312</v>
      </c>
      <c r="E12517" s="21" t="s">
        <v>124313</v>
      </c>
      <c r="F12517" s="21" t="s">
        <v>101710</v>
      </c>
      <c r="G12517" s="22">
        <v>1</v>
      </c>
      <c r="H12517" s="22">
        <v>12</v>
      </c>
      <c r="I12517" s="22">
        <v>21</v>
      </c>
      <c r="J12517" s="21" t="s">
        <v>133472</v>
      </c>
    </row>
    <row r="12518" spans="1:10" ht="32" customHeight="1">
      <c r="A12518" s="19" t="s">
        <v>133474</v>
      </c>
      <c r="B12518" s="24">
        <v>28</v>
      </c>
      <c r="C12518" s="22">
        <v>17</v>
      </c>
      <c r="D12518" s="21" t="s">
        <v>124312</v>
      </c>
      <c r="E12518" s="21" t="s">
        <v>124313</v>
      </c>
      <c r="F12518" s="21" t="s">
        <v>101710</v>
      </c>
      <c r="G12518" s="22">
        <v>1</v>
      </c>
      <c r="H12518" s="22">
        <v>12</v>
      </c>
      <c r="I12518" s="22">
        <v>21</v>
      </c>
      <c r="J12518" s="21" t="s">
        <v>133472</v>
      </c>
    </row>
    <row r="12519" spans="1:10" ht="32" customHeight="1">
      <c r="A12519" s="19" t="s">
        <v>133475</v>
      </c>
      <c r="B12519" s="24">
        <v>19</v>
      </c>
      <c r="C12519" s="22">
        <v>15</v>
      </c>
      <c r="D12519" s="21" t="s">
        <v>133476</v>
      </c>
      <c r="E12519" s="21" t="s">
        <v>133477</v>
      </c>
      <c r="F12519" s="21" t="s">
        <v>101694</v>
      </c>
      <c r="G12519" s="22">
        <v>10</v>
      </c>
      <c r="H12519" s="22">
        <v>0</v>
      </c>
      <c r="I12519" s="22">
        <v>0</v>
      </c>
      <c r="J12519" s="21" t="s">
        <v>133478</v>
      </c>
    </row>
    <row r="12520" spans="1:10" ht="32" customHeight="1">
      <c r="A12520" s="19" t="s">
        <v>133479</v>
      </c>
      <c r="B12520" s="24">
        <v>19</v>
      </c>
      <c r="C12520" s="22">
        <v>15</v>
      </c>
      <c r="D12520" s="21" t="s">
        <v>133476</v>
      </c>
      <c r="E12520" s="21" t="s">
        <v>133477</v>
      </c>
      <c r="F12520" s="21" t="s">
        <v>101694</v>
      </c>
      <c r="G12520" s="22">
        <v>10</v>
      </c>
      <c r="H12520" s="22">
        <v>0</v>
      </c>
      <c r="I12520" s="22">
        <v>0</v>
      </c>
      <c r="J12520" s="21" t="s">
        <v>133478</v>
      </c>
    </row>
    <row r="12521" spans="1:10" ht="32" customHeight="1">
      <c r="A12521" s="19" t="s">
        <v>133480</v>
      </c>
      <c r="B12521" s="24">
        <v>19</v>
      </c>
      <c r="C12521" s="22">
        <v>15</v>
      </c>
      <c r="D12521" s="21" t="s">
        <v>133476</v>
      </c>
      <c r="E12521" s="21" t="s">
        <v>133477</v>
      </c>
      <c r="F12521" s="21" t="s">
        <v>101694</v>
      </c>
      <c r="G12521" s="22">
        <v>10</v>
      </c>
      <c r="H12521" s="22">
        <v>0</v>
      </c>
      <c r="I12521" s="22">
        <v>0</v>
      </c>
      <c r="J12521" s="21" t="s">
        <v>133478</v>
      </c>
    </row>
    <row r="12522" spans="1:10" ht="32" customHeight="1">
      <c r="A12522" s="19" t="s">
        <v>133481</v>
      </c>
      <c r="B12522" s="24">
        <v>13</v>
      </c>
      <c r="C12522" s="22">
        <v>17</v>
      </c>
      <c r="D12522" s="21" t="s">
        <v>133482</v>
      </c>
      <c r="E12522" s="21" t="s">
        <v>133483</v>
      </c>
      <c r="F12522" s="21" t="s">
        <v>101543</v>
      </c>
      <c r="G12522" s="22">
        <v>4</v>
      </c>
      <c r="H12522" s="22">
        <v>9</v>
      </c>
      <c r="I12522" s="22">
        <v>18</v>
      </c>
      <c r="J12522" s="21" t="s">
        <v>133484</v>
      </c>
    </row>
    <row r="12523" spans="1:10" ht="32" customHeight="1">
      <c r="A12523" s="19" t="s">
        <v>133485</v>
      </c>
      <c r="B12523" s="24">
        <v>13</v>
      </c>
      <c r="C12523" s="22">
        <v>17</v>
      </c>
      <c r="D12523" s="21" t="s">
        <v>133482</v>
      </c>
      <c r="E12523" s="21" t="s">
        <v>133483</v>
      </c>
      <c r="F12523" s="21" t="s">
        <v>101543</v>
      </c>
      <c r="G12523" s="22">
        <v>4</v>
      </c>
      <c r="H12523" s="22">
        <v>9</v>
      </c>
      <c r="I12523" s="22">
        <v>18</v>
      </c>
      <c r="J12523" s="21" t="s">
        <v>133484</v>
      </c>
    </row>
    <row r="12524" spans="1:10" ht="32" customHeight="1">
      <c r="A12524" s="19" t="s">
        <v>133486</v>
      </c>
      <c r="B12524" s="24">
        <v>32</v>
      </c>
      <c r="C12524" s="22">
        <v>20</v>
      </c>
      <c r="D12524" s="21" t="s">
        <v>110784</v>
      </c>
      <c r="E12524" s="21" t="s">
        <v>110785</v>
      </c>
      <c r="F12524" s="21" t="s">
        <v>101623</v>
      </c>
      <c r="G12524" s="22">
        <v>7</v>
      </c>
      <c r="H12524" s="22">
        <v>9</v>
      </c>
      <c r="I12524" s="22">
        <v>19</v>
      </c>
      <c r="J12524" s="21" t="s">
        <v>133487</v>
      </c>
    </row>
    <row r="12525" spans="1:10" ht="32" customHeight="1">
      <c r="A12525" s="19" t="s">
        <v>133488</v>
      </c>
      <c r="B12525" s="24">
        <v>32</v>
      </c>
      <c r="C12525" s="22">
        <v>20</v>
      </c>
      <c r="D12525" s="21" t="s">
        <v>110784</v>
      </c>
      <c r="E12525" s="21" t="s">
        <v>110785</v>
      </c>
      <c r="F12525" s="21" t="s">
        <v>101623</v>
      </c>
      <c r="G12525" s="22">
        <v>7</v>
      </c>
      <c r="H12525" s="22">
        <v>9</v>
      </c>
      <c r="I12525" s="22">
        <v>19</v>
      </c>
      <c r="J12525" s="21" t="s">
        <v>133487</v>
      </c>
    </row>
    <row r="12526" spans="1:10" ht="32" customHeight="1">
      <c r="A12526" s="19" t="s">
        <v>133489</v>
      </c>
      <c r="B12526" s="24">
        <v>32</v>
      </c>
      <c r="C12526" s="22">
        <v>20</v>
      </c>
      <c r="D12526" s="21" t="s">
        <v>110784</v>
      </c>
      <c r="E12526" s="21" t="s">
        <v>110785</v>
      </c>
      <c r="F12526" s="21" t="s">
        <v>101623</v>
      </c>
      <c r="G12526" s="22">
        <v>7</v>
      </c>
      <c r="H12526" s="22">
        <v>9</v>
      </c>
      <c r="I12526" s="22">
        <v>19</v>
      </c>
      <c r="J12526" s="21" t="s">
        <v>133487</v>
      </c>
    </row>
    <row r="12527" spans="1:10" ht="32" customHeight="1">
      <c r="A12527" s="19" t="s">
        <v>133490</v>
      </c>
      <c r="B12527" s="24">
        <v>32</v>
      </c>
      <c r="C12527" s="22">
        <v>20</v>
      </c>
      <c r="D12527" s="21" t="s">
        <v>110784</v>
      </c>
      <c r="E12527" s="21" t="s">
        <v>110785</v>
      </c>
      <c r="F12527" s="21" t="s">
        <v>101623</v>
      </c>
      <c r="G12527" s="22">
        <v>7</v>
      </c>
      <c r="H12527" s="22">
        <v>9</v>
      </c>
      <c r="I12527" s="22">
        <v>19</v>
      </c>
      <c r="J12527" s="21" t="s">
        <v>133487</v>
      </c>
    </row>
    <row r="12528" spans="1:10" ht="32" customHeight="1">
      <c r="A12528" s="19" t="s">
        <v>133491</v>
      </c>
      <c r="B12528" s="24">
        <v>35</v>
      </c>
      <c r="C12528" s="22">
        <v>15</v>
      </c>
      <c r="D12528" s="21" t="s">
        <v>128682</v>
      </c>
      <c r="E12528" s="21" t="s">
        <v>128683</v>
      </c>
      <c r="F12528" s="21" t="s">
        <v>101528</v>
      </c>
      <c r="G12528" s="22">
        <v>10</v>
      </c>
      <c r="H12528" s="22">
        <v>0</v>
      </c>
      <c r="I12528" s="22">
        <v>0</v>
      </c>
      <c r="J12528" s="21" t="s">
        <v>133492</v>
      </c>
    </row>
    <row r="12529" spans="1:10" ht="32" customHeight="1">
      <c r="A12529" s="19" t="s">
        <v>133493</v>
      </c>
      <c r="B12529" s="24">
        <v>51</v>
      </c>
      <c r="C12529" s="22">
        <v>43</v>
      </c>
      <c r="D12529" s="21" t="s">
        <v>133494</v>
      </c>
      <c r="E12529" s="21" t="s">
        <v>133495</v>
      </c>
      <c r="F12529" s="21" t="s">
        <v>102405</v>
      </c>
      <c r="G12529" s="22">
        <v>10</v>
      </c>
      <c r="H12529" s="22">
        <v>29</v>
      </c>
      <c r="I12529" s="22">
        <v>43</v>
      </c>
      <c r="J12529" s="21" t="s">
        <v>133496</v>
      </c>
    </row>
    <row r="12530" spans="1:10" ht="32" customHeight="1">
      <c r="A12530" s="19" t="s">
        <v>133497</v>
      </c>
      <c r="B12530" s="24">
        <v>13</v>
      </c>
      <c r="C12530" s="22">
        <v>15</v>
      </c>
      <c r="D12530" s="21" t="s">
        <v>133498</v>
      </c>
      <c r="E12530" s="21" t="s">
        <v>133499</v>
      </c>
      <c r="F12530" s="21" t="s">
        <v>101528</v>
      </c>
      <c r="G12530" s="22">
        <v>10</v>
      </c>
      <c r="H12530" s="22">
        <v>0</v>
      </c>
      <c r="I12530" s="22">
        <v>0</v>
      </c>
      <c r="J12530" s="21" t="s">
        <v>133500</v>
      </c>
    </row>
    <row r="12531" spans="1:10" ht="32" customHeight="1">
      <c r="A12531" s="19" t="s">
        <v>133501</v>
      </c>
      <c r="B12531" s="24">
        <v>36</v>
      </c>
      <c r="C12531" s="22">
        <v>15</v>
      </c>
      <c r="D12531" s="21" t="s">
        <v>102151</v>
      </c>
      <c r="E12531" s="21" t="s">
        <v>102152</v>
      </c>
      <c r="F12531" s="21" t="s">
        <v>14739</v>
      </c>
      <c r="G12531" s="22">
        <v>10</v>
      </c>
      <c r="H12531" s="22">
        <v>0</v>
      </c>
      <c r="I12531" s="22">
        <v>0</v>
      </c>
      <c r="J12531" s="21" t="s">
        <v>102153</v>
      </c>
    </row>
    <row r="12532" spans="1:10" ht="32" customHeight="1">
      <c r="A12532" s="19" t="s">
        <v>133502</v>
      </c>
      <c r="B12532" s="24">
        <v>31</v>
      </c>
      <c r="C12532" s="22">
        <v>15</v>
      </c>
      <c r="D12532" s="21" t="s">
        <v>108104</v>
      </c>
      <c r="E12532" s="21" t="s">
        <v>108105</v>
      </c>
      <c r="F12532" s="21" t="s">
        <v>101694</v>
      </c>
      <c r="G12532" s="22">
        <v>10</v>
      </c>
      <c r="H12532" s="22">
        <v>0</v>
      </c>
      <c r="I12532" s="22">
        <v>0</v>
      </c>
      <c r="J12532" s="21" t="s">
        <v>109759</v>
      </c>
    </row>
    <row r="12533" spans="1:10" ht="32" customHeight="1">
      <c r="A12533" s="19" t="s">
        <v>133503</v>
      </c>
      <c r="B12533" s="24">
        <v>34</v>
      </c>
      <c r="C12533" s="22">
        <v>30</v>
      </c>
      <c r="D12533" s="21" t="s">
        <v>104982</v>
      </c>
      <c r="E12533" s="21" t="s">
        <v>104983</v>
      </c>
      <c r="F12533" s="21" t="s">
        <v>101568</v>
      </c>
      <c r="G12533" s="22">
        <v>3</v>
      </c>
      <c r="H12533" s="22">
        <v>23</v>
      </c>
      <c r="I12533" s="22">
        <v>36</v>
      </c>
      <c r="J12533" s="21" t="s">
        <v>121386</v>
      </c>
    </row>
    <row r="12534" spans="1:10" ht="32" customHeight="1">
      <c r="A12534" s="19" t="s">
        <v>133504</v>
      </c>
      <c r="B12534" s="24">
        <v>30</v>
      </c>
      <c r="C12534" s="22">
        <v>15</v>
      </c>
      <c r="D12534" s="21" t="s">
        <v>133505</v>
      </c>
      <c r="E12534" s="21" t="s">
        <v>133506</v>
      </c>
      <c r="F12534" s="21" t="s">
        <v>101694</v>
      </c>
      <c r="G12534" s="22">
        <v>10</v>
      </c>
      <c r="H12534" s="22">
        <v>0</v>
      </c>
      <c r="I12534" s="22">
        <v>0</v>
      </c>
      <c r="J12534" s="21" t="s">
        <v>133507</v>
      </c>
    </row>
    <row r="12535" spans="1:10" ht="20" customHeight="1">
      <c r="A12535" s="27">
        <v>-999</v>
      </c>
      <c r="B12535" s="24">
        <v>-999</v>
      </c>
      <c r="C12535" s="22">
        <v>-999</v>
      </c>
      <c r="D12535" s="22">
        <v>-999</v>
      </c>
      <c r="E12535" s="22">
        <v>-999</v>
      </c>
      <c r="F12535" s="22">
        <v>-999</v>
      </c>
      <c r="G12535" s="22">
        <v>-999</v>
      </c>
      <c r="H12535" s="22">
        <v>-999</v>
      </c>
      <c r="I12535" s="22">
        <v>-999</v>
      </c>
      <c r="J12535" s="22">
        <v>-999</v>
      </c>
    </row>
    <row r="12536" spans="1:10" ht="32" customHeight="1">
      <c r="A12536" s="19" t="s">
        <v>133508</v>
      </c>
      <c r="B12536" s="24">
        <v>25</v>
      </c>
      <c r="C12536" s="22">
        <v>15</v>
      </c>
      <c r="D12536" s="21" t="s">
        <v>101836</v>
      </c>
      <c r="E12536" s="21" t="s">
        <v>101837</v>
      </c>
      <c r="F12536" s="21" t="s">
        <v>101563</v>
      </c>
      <c r="G12536" s="22">
        <v>10</v>
      </c>
      <c r="H12536" s="22">
        <v>0</v>
      </c>
      <c r="I12536" s="22">
        <v>0</v>
      </c>
      <c r="J12536" s="21" t="s">
        <v>133509</v>
      </c>
    </row>
    <row r="12537" spans="1:10" ht="32" customHeight="1">
      <c r="A12537" s="19" t="s">
        <v>133510</v>
      </c>
      <c r="B12537" s="24">
        <v>23</v>
      </c>
      <c r="C12537" s="22">
        <v>21</v>
      </c>
      <c r="D12537" s="21" t="s">
        <v>133511</v>
      </c>
      <c r="E12537" s="21" t="s">
        <v>133512</v>
      </c>
      <c r="F12537" s="22">
        <v>625</v>
      </c>
      <c r="G12537" s="22">
        <v>8</v>
      </c>
      <c r="H12537" s="22">
        <v>9</v>
      </c>
      <c r="I12537" s="22">
        <v>15</v>
      </c>
      <c r="J12537" s="21" t="s">
        <v>133513</v>
      </c>
    </row>
    <row r="12538" spans="1:10" ht="32" customHeight="1">
      <c r="A12538" s="19" t="s">
        <v>133514</v>
      </c>
      <c r="B12538" s="24">
        <v>24</v>
      </c>
      <c r="C12538" s="22">
        <v>17</v>
      </c>
      <c r="D12538" s="21" t="s">
        <v>101526</v>
      </c>
      <c r="E12538" s="21" t="s">
        <v>101527</v>
      </c>
      <c r="F12538" s="21" t="s">
        <v>14743</v>
      </c>
      <c r="G12538" s="22">
        <v>1</v>
      </c>
      <c r="H12538" s="22">
        <v>12</v>
      </c>
      <c r="I12538" s="22">
        <v>16</v>
      </c>
      <c r="J12538" s="21" t="s">
        <v>133515</v>
      </c>
    </row>
    <row r="12539" spans="1:10" ht="32" customHeight="1">
      <c r="A12539" s="19" t="s">
        <v>133516</v>
      </c>
      <c r="B12539" s="24">
        <v>21</v>
      </c>
      <c r="C12539" s="22">
        <v>28</v>
      </c>
      <c r="D12539" s="21" t="s">
        <v>133517</v>
      </c>
      <c r="E12539" s="21" t="s">
        <v>133518</v>
      </c>
      <c r="F12539" s="21" t="s">
        <v>105051</v>
      </c>
      <c r="G12539" s="22">
        <v>10</v>
      </c>
      <c r="H12539" s="22">
        <v>14</v>
      </c>
      <c r="I12539" s="22">
        <v>36</v>
      </c>
      <c r="J12539" s="21" t="s">
        <v>133519</v>
      </c>
    </row>
    <row r="12540" spans="1:10" ht="32" customHeight="1">
      <c r="A12540" s="19" t="s">
        <v>133520</v>
      </c>
      <c r="B12540" s="24">
        <v>21</v>
      </c>
      <c r="C12540" s="22">
        <v>32</v>
      </c>
      <c r="D12540" s="21" t="s">
        <v>108509</v>
      </c>
      <c r="E12540" s="21" t="s">
        <v>108510</v>
      </c>
      <c r="F12540" s="21" t="s">
        <v>103677</v>
      </c>
      <c r="G12540" s="22">
        <v>6</v>
      </c>
      <c r="H12540" s="22">
        <v>22</v>
      </c>
      <c r="I12540" s="22">
        <v>33</v>
      </c>
      <c r="J12540" s="21" t="s">
        <v>133521</v>
      </c>
    </row>
    <row r="12541" spans="1:10" ht="32" customHeight="1">
      <c r="A12541" s="19" t="s">
        <v>133522</v>
      </c>
      <c r="B12541" s="24">
        <v>18</v>
      </c>
      <c r="C12541" s="22">
        <v>15</v>
      </c>
      <c r="D12541" s="21" t="s">
        <v>110291</v>
      </c>
      <c r="E12541" s="21" t="s">
        <v>110292</v>
      </c>
      <c r="F12541" s="21" t="s">
        <v>101568</v>
      </c>
      <c r="G12541" s="22">
        <v>1</v>
      </c>
      <c r="H12541" s="22">
        <v>10</v>
      </c>
      <c r="I12541" s="22">
        <v>16</v>
      </c>
      <c r="J12541" s="21" t="s">
        <v>133523</v>
      </c>
    </row>
    <row r="12542" spans="1:10" ht="32" customHeight="1">
      <c r="A12542" s="19" t="s">
        <v>133524</v>
      </c>
      <c r="B12542" s="24">
        <v>19</v>
      </c>
      <c r="C12542" s="22">
        <v>15</v>
      </c>
      <c r="D12542" s="21" t="s">
        <v>133525</v>
      </c>
      <c r="E12542" s="21" t="s">
        <v>133526</v>
      </c>
      <c r="F12542" s="21" t="s">
        <v>14739</v>
      </c>
      <c r="G12542" s="22">
        <v>10</v>
      </c>
      <c r="H12542" s="22">
        <v>0</v>
      </c>
      <c r="I12542" s="22">
        <v>0</v>
      </c>
      <c r="J12542" s="21" t="s">
        <v>133527</v>
      </c>
    </row>
    <row r="12543" spans="1:10" ht="32" customHeight="1">
      <c r="A12543" s="19" t="s">
        <v>133528</v>
      </c>
      <c r="B12543" s="24">
        <v>44</v>
      </c>
      <c r="C12543" s="22">
        <v>15</v>
      </c>
      <c r="D12543" s="21" t="s">
        <v>131228</v>
      </c>
      <c r="E12543" s="21" t="s">
        <v>131229</v>
      </c>
      <c r="F12543" s="21" t="s">
        <v>101522</v>
      </c>
      <c r="G12543" s="22">
        <v>10</v>
      </c>
      <c r="H12543" s="22">
        <v>0</v>
      </c>
      <c r="I12543" s="22">
        <v>0</v>
      </c>
      <c r="J12543" s="21" t="s">
        <v>133529</v>
      </c>
    </row>
    <row r="12544" spans="1:10" ht="32" customHeight="1">
      <c r="A12544" s="19" t="s">
        <v>133530</v>
      </c>
      <c r="B12544" s="24">
        <v>24</v>
      </c>
      <c r="C12544" s="22">
        <v>15</v>
      </c>
      <c r="D12544" s="21" t="s">
        <v>106818</v>
      </c>
      <c r="E12544" s="21" t="s">
        <v>106819</v>
      </c>
      <c r="F12544" s="21" t="s">
        <v>101568</v>
      </c>
      <c r="G12544" s="22">
        <v>1</v>
      </c>
      <c r="H12544" s="22">
        <v>10</v>
      </c>
      <c r="I12544" s="22">
        <v>17</v>
      </c>
      <c r="J12544" s="21" t="s">
        <v>133531</v>
      </c>
    </row>
    <row r="12545" spans="1:10" ht="32" customHeight="1">
      <c r="A12545" s="19" t="s">
        <v>133532</v>
      </c>
      <c r="B12545" s="24">
        <v>25</v>
      </c>
      <c r="C12545" s="22">
        <v>15</v>
      </c>
      <c r="D12545" s="21" t="s">
        <v>126935</v>
      </c>
      <c r="E12545" s="21" t="s">
        <v>126936</v>
      </c>
      <c r="F12545" s="21" t="s">
        <v>101694</v>
      </c>
      <c r="G12545" s="22">
        <v>10</v>
      </c>
      <c r="H12545" s="22">
        <v>0</v>
      </c>
      <c r="I12545" s="22">
        <v>0</v>
      </c>
      <c r="J12545" s="21" t="s">
        <v>126937</v>
      </c>
    </row>
    <row r="12546" spans="1:10" ht="32" customHeight="1">
      <c r="A12546" s="19" t="s">
        <v>133533</v>
      </c>
      <c r="B12546" s="24">
        <v>17</v>
      </c>
      <c r="C12546" s="22">
        <v>15</v>
      </c>
      <c r="D12546" s="21" t="s">
        <v>107818</v>
      </c>
      <c r="E12546" s="21" t="s">
        <v>107819</v>
      </c>
      <c r="F12546" s="21" t="s">
        <v>101694</v>
      </c>
      <c r="G12546" s="22">
        <v>10</v>
      </c>
      <c r="H12546" s="22">
        <v>0</v>
      </c>
      <c r="I12546" s="22">
        <v>0</v>
      </c>
      <c r="J12546" s="21" t="s">
        <v>133534</v>
      </c>
    </row>
    <row r="12547" spans="1:10" ht="32" customHeight="1">
      <c r="A12547" s="19" t="s">
        <v>133535</v>
      </c>
      <c r="B12547" s="24">
        <v>55</v>
      </c>
      <c r="C12547" s="22">
        <v>19</v>
      </c>
      <c r="D12547" s="21" t="s">
        <v>120563</v>
      </c>
      <c r="E12547" s="21" t="s">
        <v>120564</v>
      </c>
      <c r="F12547" s="21" t="s">
        <v>102114</v>
      </c>
      <c r="G12547" s="22">
        <v>1</v>
      </c>
      <c r="H12547" s="22">
        <v>14</v>
      </c>
      <c r="I12547" s="22">
        <v>22</v>
      </c>
      <c r="J12547" s="21" t="s">
        <v>133536</v>
      </c>
    </row>
    <row r="12548" spans="1:10" ht="32" customHeight="1">
      <c r="A12548" s="19" t="s">
        <v>133537</v>
      </c>
      <c r="B12548" s="24">
        <v>32</v>
      </c>
      <c r="C12548" s="22">
        <v>15</v>
      </c>
      <c r="D12548" s="21" t="s">
        <v>133538</v>
      </c>
      <c r="E12548" s="21" t="s">
        <v>133539</v>
      </c>
      <c r="F12548" s="21" t="s">
        <v>14739</v>
      </c>
      <c r="G12548" s="22">
        <v>10</v>
      </c>
      <c r="H12548" s="22">
        <v>0</v>
      </c>
      <c r="I12548" s="22">
        <v>0</v>
      </c>
      <c r="J12548" s="21" t="s">
        <v>133540</v>
      </c>
    </row>
    <row r="12549" spans="1:10" ht="20" customHeight="1">
      <c r="A12549" s="27">
        <v>-999</v>
      </c>
      <c r="B12549" s="24">
        <v>-999</v>
      </c>
      <c r="C12549" s="22">
        <v>-999</v>
      </c>
      <c r="D12549" s="22">
        <v>-999</v>
      </c>
      <c r="E12549" s="22">
        <v>-999</v>
      </c>
      <c r="F12549" s="22">
        <v>-999</v>
      </c>
      <c r="G12549" s="22">
        <v>-999</v>
      </c>
      <c r="H12549" s="22">
        <v>-999</v>
      </c>
      <c r="I12549" s="22">
        <v>-999</v>
      </c>
      <c r="J12549" s="22">
        <v>-999</v>
      </c>
    </row>
    <row r="12550" spans="1:10" ht="32" customHeight="1">
      <c r="A12550" s="19" t="s">
        <v>133541</v>
      </c>
      <c r="B12550" s="24">
        <v>13</v>
      </c>
      <c r="C12550" s="22">
        <v>15</v>
      </c>
      <c r="D12550" s="21" t="s">
        <v>102174</v>
      </c>
      <c r="E12550" s="21" t="s">
        <v>102175</v>
      </c>
      <c r="F12550" s="21" t="s">
        <v>101528</v>
      </c>
      <c r="G12550" s="22">
        <v>10</v>
      </c>
      <c r="H12550" s="22">
        <v>0</v>
      </c>
      <c r="I12550" s="22">
        <v>0</v>
      </c>
      <c r="J12550" s="21" t="s">
        <v>133542</v>
      </c>
    </row>
    <row r="12551" spans="1:10" ht="32" customHeight="1">
      <c r="A12551" s="19" t="s">
        <v>133543</v>
      </c>
      <c r="B12551" s="24">
        <v>24</v>
      </c>
      <c r="C12551" s="22">
        <v>15</v>
      </c>
      <c r="D12551" s="21" t="s">
        <v>131918</v>
      </c>
      <c r="E12551" s="21" t="s">
        <v>131919</v>
      </c>
      <c r="F12551" s="21" t="s">
        <v>101694</v>
      </c>
      <c r="G12551" s="22">
        <v>1</v>
      </c>
      <c r="H12551" s="22">
        <v>9</v>
      </c>
      <c r="I12551" s="22">
        <v>14</v>
      </c>
      <c r="J12551" s="21" t="s">
        <v>133544</v>
      </c>
    </row>
    <row r="12552" spans="1:10" ht="32" customHeight="1">
      <c r="A12552" s="19" t="s">
        <v>133545</v>
      </c>
      <c r="B12552" s="24">
        <v>32</v>
      </c>
      <c r="C12552" s="22">
        <v>15</v>
      </c>
      <c r="D12552" s="21" t="s">
        <v>110902</v>
      </c>
      <c r="E12552" s="21" t="s">
        <v>110903</v>
      </c>
      <c r="F12552" s="21" t="s">
        <v>14739</v>
      </c>
      <c r="G12552" s="22">
        <v>10</v>
      </c>
      <c r="H12552" s="22">
        <v>0</v>
      </c>
      <c r="I12552" s="22">
        <v>0</v>
      </c>
      <c r="J12552" s="21" t="s">
        <v>133546</v>
      </c>
    </row>
    <row r="12553" spans="1:10" ht="32" customHeight="1">
      <c r="A12553" s="19" t="s">
        <v>133547</v>
      </c>
      <c r="B12553" s="24">
        <v>25</v>
      </c>
      <c r="C12553" s="22">
        <v>34</v>
      </c>
      <c r="D12553" s="21" t="s">
        <v>133548</v>
      </c>
      <c r="E12553" s="21" t="s">
        <v>133549</v>
      </c>
      <c r="F12553" s="21" t="s">
        <v>105798</v>
      </c>
      <c r="G12553" s="22">
        <v>10</v>
      </c>
      <c r="H12553" s="22">
        <v>20</v>
      </c>
      <c r="I12553" s="22">
        <v>28</v>
      </c>
      <c r="J12553" s="21" t="s">
        <v>133550</v>
      </c>
    </row>
    <row r="12554" spans="1:10" ht="32" customHeight="1">
      <c r="A12554" s="19" t="s">
        <v>133551</v>
      </c>
      <c r="B12554" s="24">
        <v>28</v>
      </c>
      <c r="C12554" s="22">
        <v>30</v>
      </c>
      <c r="D12554" s="21" t="s">
        <v>106313</v>
      </c>
      <c r="E12554" s="21" t="s">
        <v>106314</v>
      </c>
      <c r="F12554" s="21" t="s">
        <v>101923</v>
      </c>
      <c r="G12554" s="22">
        <v>5</v>
      </c>
      <c r="H12554" s="22">
        <v>21</v>
      </c>
      <c r="I12554" s="22">
        <v>42</v>
      </c>
      <c r="J12554" s="21" t="s">
        <v>133552</v>
      </c>
    </row>
    <row r="12555" spans="1:10" ht="32" customHeight="1">
      <c r="A12555" s="19" t="s">
        <v>133553</v>
      </c>
      <c r="B12555" s="24">
        <v>22</v>
      </c>
      <c r="C12555" s="22">
        <v>15</v>
      </c>
      <c r="D12555" s="21" t="s">
        <v>102422</v>
      </c>
      <c r="E12555" s="21" t="s">
        <v>102423</v>
      </c>
      <c r="F12555" s="21" t="s">
        <v>101522</v>
      </c>
      <c r="G12555" s="22">
        <v>10</v>
      </c>
      <c r="H12555" s="22">
        <v>0</v>
      </c>
      <c r="I12555" s="22">
        <v>0</v>
      </c>
      <c r="J12555" s="21" t="s">
        <v>133554</v>
      </c>
    </row>
    <row r="12556" spans="1:10" ht="32" customHeight="1">
      <c r="A12556" s="19" t="s">
        <v>133555</v>
      </c>
      <c r="B12556" s="24">
        <v>22</v>
      </c>
      <c r="C12556" s="22">
        <v>15</v>
      </c>
      <c r="D12556" s="21" t="s">
        <v>102422</v>
      </c>
      <c r="E12556" s="21" t="s">
        <v>102423</v>
      </c>
      <c r="F12556" s="21" t="s">
        <v>101522</v>
      </c>
      <c r="G12556" s="22">
        <v>10</v>
      </c>
      <c r="H12556" s="22">
        <v>0</v>
      </c>
      <c r="I12556" s="22">
        <v>0</v>
      </c>
      <c r="J12556" s="21" t="s">
        <v>133554</v>
      </c>
    </row>
    <row r="12557" spans="1:10" ht="32" customHeight="1">
      <c r="A12557" s="19" t="s">
        <v>133556</v>
      </c>
      <c r="B12557" s="24">
        <v>29</v>
      </c>
      <c r="C12557" s="22">
        <v>15</v>
      </c>
      <c r="D12557" s="21" t="s">
        <v>133557</v>
      </c>
      <c r="E12557" s="21" t="s">
        <v>133558</v>
      </c>
      <c r="F12557" s="21" t="s">
        <v>14739</v>
      </c>
      <c r="G12557" s="22">
        <v>10</v>
      </c>
      <c r="H12557" s="22">
        <v>0</v>
      </c>
      <c r="I12557" s="22">
        <v>0</v>
      </c>
      <c r="J12557" s="21" t="s">
        <v>133559</v>
      </c>
    </row>
    <row r="12558" spans="1:10" ht="32" customHeight="1">
      <c r="A12558" s="19" t="s">
        <v>133560</v>
      </c>
      <c r="B12558" s="24">
        <v>13</v>
      </c>
      <c r="C12558" s="22">
        <v>15</v>
      </c>
      <c r="D12558" s="21" t="s">
        <v>109812</v>
      </c>
      <c r="E12558" s="21" t="s">
        <v>109813</v>
      </c>
      <c r="F12558" s="21" t="s">
        <v>14739</v>
      </c>
      <c r="G12558" s="22">
        <v>10</v>
      </c>
      <c r="H12558" s="22">
        <v>0</v>
      </c>
      <c r="I12558" s="22">
        <v>0</v>
      </c>
      <c r="J12558" s="21" t="s">
        <v>133561</v>
      </c>
    </row>
    <row r="12559" spans="1:10" ht="32" customHeight="1">
      <c r="A12559" s="19" t="s">
        <v>133562</v>
      </c>
      <c r="B12559" s="24">
        <v>19</v>
      </c>
      <c r="C12559" s="22">
        <v>23</v>
      </c>
      <c r="D12559" s="21" t="s">
        <v>113848</v>
      </c>
      <c r="E12559" s="21" t="s">
        <v>113849</v>
      </c>
      <c r="F12559" s="21" t="s">
        <v>102157</v>
      </c>
      <c r="G12559" s="22">
        <v>4</v>
      </c>
      <c r="H12559" s="22">
        <v>15</v>
      </c>
      <c r="I12559" s="22">
        <v>31</v>
      </c>
      <c r="J12559" s="21" t="s">
        <v>133563</v>
      </c>
    </row>
    <row r="12560" spans="1:10" ht="32" customHeight="1">
      <c r="A12560" s="19" t="s">
        <v>133564</v>
      </c>
      <c r="B12560" s="24">
        <v>37</v>
      </c>
      <c r="C12560" s="22">
        <v>15</v>
      </c>
      <c r="D12560" s="21" t="s">
        <v>133565</v>
      </c>
      <c r="E12560" s="21" t="s">
        <v>133566</v>
      </c>
      <c r="F12560" s="21" t="s">
        <v>101694</v>
      </c>
      <c r="G12560" s="22">
        <v>10</v>
      </c>
      <c r="H12560" s="22">
        <v>0</v>
      </c>
      <c r="I12560" s="22">
        <v>0</v>
      </c>
      <c r="J12560" s="21" t="s">
        <v>133567</v>
      </c>
    </row>
    <row r="12561" spans="1:10" ht="32" customHeight="1">
      <c r="A12561" s="19" t="s">
        <v>133568</v>
      </c>
      <c r="B12561" s="24">
        <v>13</v>
      </c>
      <c r="C12561" s="22">
        <v>15</v>
      </c>
      <c r="D12561" s="21" t="s">
        <v>109656</v>
      </c>
      <c r="E12561" s="21" t="s">
        <v>109657</v>
      </c>
      <c r="F12561" s="21" t="s">
        <v>14739</v>
      </c>
      <c r="G12561" s="22">
        <v>10</v>
      </c>
      <c r="H12561" s="22">
        <v>0</v>
      </c>
      <c r="I12561" s="22">
        <v>0</v>
      </c>
      <c r="J12561" s="21" t="s">
        <v>133569</v>
      </c>
    </row>
    <row r="12562" spans="1:10" ht="32" customHeight="1">
      <c r="A12562" s="19" t="s">
        <v>133570</v>
      </c>
      <c r="B12562" s="24">
        <v>13</v>
      </c>
      <c r="C12562" s="22">
        <v>15</v>
      </c>
      <c r="D12562" s="21" t="s">
        <v>133571</v>
      </c>
      <c r="E12562" s="21" t="s">
        <v>133572</v>
      </c>
      <c r="F12562" s="21" t="s">
        <v>14739</v>
      </c>
      <c r="G12562" s="22">
        <v>10</v>
      </c>
      <c r="H12562" s="22">
        <v>0</v>
      </c>
      <c r="I12562" s="22">
        <v>0</v>
      </c>
      <c r="J12562" s="21" t="s">
        <v>133573</v>
      </c>
    </row>
    <row r="12563" spans="1:10" ht="32" customHeight="1">
      <c r="A12563" s="19" t="s">
        <v>133574</v>
      </c>
      <c r="B12563" s="24">
        <v>21</v>
      </c>
      <c r="C12563" s="22">
        <v>15</v>
      </c>
      <c r="D12563" s="21" t="s">
        <v>105388</v>
      </c>
      <c r="E12563" s="21" t="s">
        <v>105389</v>
      </c>
      <c r="F12563" s="21" t="s">
        <v>101528</v>
      </c>
      <c r="G12563" s="22">
        <v>10</v>
      </c>
      <c r="H12563" s="22">
        <v>0</v>
      </c>
      <c r="I12563" s="22">
        <v>0</v>
      </c>
      <c r="J12563" s="21" t="s">
        <v>133575</v>
      </c>
    </row>
    <row r="12564" spans="1:10" ht="32" customHeight="1">
      <c r="A12564" s="19" t="s">
        <v>133576</v>
      </c>
      <c r="B12564" s="24">
        <v>30</v>
      </c>
      <c r="C12564" s="22">
        <v>24</v>
      </c>
      <c r="D12564" s="21" t="s">
        <v>111204</v>
      </c>
      <c r="E12564" s="21" t="s">
        <v>111205</v>
      </c>
      <c r="F12564" s="21" t="s">
        <v>102405</v>
      </c>
      <c r="G12564" s="22">
        <v>3</v>
      </c>
      <c r="H12564" s="22">
        <v>17</v>
      </c>
      <c r="I12564" s="22">
        <v>20</v>
      </c>
      <c r="J12564" s="21" t="s">
        <v>133577</v>
      </c>
    </row>
    <row r="12565" spans="1:10" ht="32" customHeight="1">
      <c r="A12565" s="19" t="s">
        <v>133578</v>
      </c>
      <c r="B12565" s="24">
        <v>38</v>
      </c>
      <c r="C12565" s="22">
        <v>17</v>
      </c>
      <c r="D12565" s="21" t="s">
        <v>112931</v>
      </c>
      <c r="E12565" s="21" t="s">
        <v>112932</v>
      </c>
      <c r="F12565" s="21" t="s">
        <v>101710</v>
      </c>
      <c r="G12565" s="22">
        <v>1</v>
      </c>
      <c r="H12565" s="22">
        <v>12</v>
      </c>
      <c r="I12565" s="22">
        <v>20</v>
      </c>
      <c r="J12565" s="21" t="s">
        <v>133579</v>
      </c>
    </row>
    <row r="12566" spans="1:10" ht="32" customHeight="1">
      <c r="A12566" s="19" t="s">
        <v>133580</v>
      </c>
      <c r="B12566" s="24">
        <v>27</v>
      </c>
      <c r="C12566" s="22">
        <v>15</v>
      </c>
      <c r="D12566" s="21" t="s">
        <v>114850</v>
      </c>
      <c r="E12566" s="21" t="s">
        <v>114851</v>
      </c>
      <c r="F12566" s="21" t="s">
        <v>101694</v>
      </c>
      <c r="G12566" s="22">
        <v>10</v>
      </c>
      <c r="H12566" s="22">
        <v>0</v>
      </c>
      <c r="I12566" s="22">
        <v>0</v>
      </c>
      <c r="J12566" s="21" t="s">
        <v>133581</v>
      </c>
    </row>
    <row r="12567" spans="1:10" ht="32" customHeight="1">
      <c r="A12567" s="19" t="s">
        <v>133582</v>
      </c>
      <c r="B12567" s="24">
        <v>22</v>
      </c>
      <c r="C12567" s="22">
        <v>31</v>
      </c>
      <c r="D12567" s="21" t="s">
        <v>102251</v>
      </c>
      <c r="E12567" s="21" t="s">
        <v>102252</v>
      </c>
      <c r="F12567" s="21" t="s">
        <v>105122</v>
      </c>
      <c r="G12567" s="22">
        <v>9</v>
      </c>
      <c r="H12567" s="22">
        <v>11</v>
      </c>
      <c r="I12567" s="22">
        <v>19</v>
      </c>
      <c r="J12567" s="21" t="s">
        <v>133583</v>
      </c>
    </row>
    <row r="12568" spans="1:10" ht="32" customHeight="1">
      <c r="A12568" s="19" t="s">
        <v>133584</v>
      </c>
      <c r="B12568" s="24">
        <v>51</v>
      </c>
      <c r="C12568" s="22">
        <v>24</v>
      </c>
      <c r="D12568" s="21" t="s">
        <v>119791</v>
      </c>
      <c r="E12568" s="21" t="s">
        <v>119792</v>
      </c>
      <c r="F12568" s="21" t="s">
        <v>102449</v>
      </c>
      <c r="G12568" s="22">
        <v>5</v>
      </c>
      <c r="H12568" s="22">
        <v>15</v>
      </c>
      <c r="I12568" s="22">
        <v>22</v>
      </c>
      <c r="J12568" s="21" t="s">
        <v>133585</v>
      </c>
    </row>
    <row r="12569" spans="1:10" ht="32" customHeight="1">
      <c r="A12569" s="19" t="s">
        <v>133586</v>
      </c>
      <c r="B12569" s="24">
        <v>13</v>
      </c>
      <c r="C12569" s="22">
        <v>15</v>
      </c>
      <c r="D12569" s="21" t="s">
        <v>109816</v>
      </c>
      <c r="E12569" s="21" t="s">
        <v>109817</v>
      </c>
      <c r="F12569" s="21" t="s">
        <v>101554</v>
      </c>
      <c r="G12569" s="22">
        <v>10</v>
      </c>
      <c r="H12569" s="22">
        <v>0</v>
      </c>
      <c r="I12569" s="22">
        <v>0</v>
      </c>
      <c r="J12569" s="21" t="s">
        <v>123319</v>
      </c>
    </row>
    <row r="12570" spans="1:10" ht="32" customHeight="1">
      <c r="A12570" s="19" t="s">
        <v>133587</v>
      </c>
      <c r="B12570" s="24">
        <v>13</v>
      </c>
      <c r="C12570" s="22">
        <v>19</v>
      </c>
      <c r="D12570" s="21" t="s">
        <v>101669</v>
      </c>
      <c r="E12570" s="21" t="s">
        <v>101670</v>
      </c>
      <c r="F12570" s="21" t="s">
        <v>101548</v>
      </c>
      <c r="G12570" s="22">
        <v>6</v>
      </c>
      <c r="H12570" s="22">
        <v>9</v>
      </c>
      <c r="I12570" s="22">
        <v>18</v>
      </c>
      <c r="J12570" s="21" t="s">
        <v>133588</v>
      </c>
    </row>
    <row r="12571" spans="1:10" ht="32" customHeight="1">
      <c r="A12571" s="19" t="s">
        <v>133589</v>
      </c>
      <c r="B12571" s="24">
        <v>31</v>
      </c>
      <c r="C12571" s="22">
        <v>15</v>
      </c>
      <c r="D12571" s="21" t="s">
        <v>101828</v>
      </c>
      <c r="E12571" s="21" t="s">
        <v>101829</v>
      </c>
      <c r="F12571" s="21" t="s">
        <v>101694</v>
      </c>
      <c r="G12571" s="22">
        <v>10</v>
      </c>
      <c r="H12571" s="22">
        <v>0</v>
      </c>
      <c r="I12571" s="22">
        <v>0</v>
      </c>
      <c r="J12571" s="21" t="s">
        <v>132106</v>
      </c>
    </row>
    <row r="12572" spans="1:10" ht="20" customHeight="1">
      <c r="A12572" s="27">
        <v>-999</v>
      </c>
      <c r="B12572" s="24">
        <v>-999</v>
      </c>
      <c r="C12572" s="22">
        <v>-999</v>
      </c>
      <c r="D12572" s="22">
        <v>-999</v>
      </c>
      <c r="E12572" s="22">
        <v>-999</v>
      </c>
      <c r="F12572" s="22">
        <v>-999</v>
      </c>
      <c r="G12572" s="22">
        <v>-999</v>
      </c>
      <c r="H12572" s="22">
        <v>-999</v>
      </c>
      <c r="I12572" s="22">
        <v>-999</v>
      </c>
      <c r="J12572" s="22">
        <v>-999</v>
      </c>
    </row>
    <row r="12573" spans="1:10" ht="32" customHeight="1">
      <c r="A12573" s="19" t="s">
        <v>133590</v>
      </c>
      <c r="B12573" s="24">
        <v>14</v>
      </c>
      <c r="C12573" s="22">
        <v>22</v>
      </c>
      <c r="D12573" s="21" t="s">
        <v>133591</v>
      </c>
      <c r="E12573" s="21" t="s">
        <v>133592</v>
      </c>
      <c r="F12573" s="21" t="s">
        <v>104448</v>
      </c>
      <c r="G12573" s="22">
        <v>8</v>
      </c>
      <c r="H12573" s="22">
        <v>10</v>
      </c>
      <c r="I12573" s="22">
        <v>17</v>
      </c>
      <c r="J12573" s="21" t="s">
        <v>133593</v>
      </c>
    </row>
    <row r="12574" spans="1:10" ht="32" customHeight="1">
      <c r="A12574" s="19" t="s">
        <v>133594</v>
      </c>
      <c r="B12574" s="24">
        <v>20</v>
      </c>
      <c r="C12574" s="22">
        <v>22</v>
      </c>
      <c r="D12574" s="21" t="s">
        <v>133595</v>
      </c>
      <c r="E12574" s="21" t="s">
        <v>133596</v>
      </c>
      <c r="F12574" s="21" t="s">
        <v>101885</v>
      </c>
      <c r="G12574" s="22">
        <v>2</v>
      </c>
      <c r="H12574" s="22">
        <v>16</v>
      </c>
      <c r="I12574" s="22">
        <v>32</v>
      </c>
      <c r="J12574" s="21" t="s">
        <v>133597</v>
      </c>
    </row>
    <row r="12575" spans="1:10" ht="32" customHeight="1">
      <c r="A12575" s="19" t="s">
        <v>133598</v>
      </c>
      <c r="B12575" s="24">
        <v>24</v>
      </c>
      <c r="C12575" s="22">
        <v>15</v>
      </c>
      <c r="D12575" s="21" t="s">
        <v>103526</v>
      </c>
      <c r="E12575" s="21" t="s">
        <v>103527</v>
      </c>
      <c r="F12575" s="21" t="s">
        <v>101528</v>
      </c>
      <c r="G12575" s="22">
        <v>10</v>
      </c>
      <c r="H12575" s="22">
        <v>0</v>
      </c>
      <c r="I12575" s="22">
        <v>0</v>
      </c>
      <c r="J12575" s="21" t="s">
        <v>130301</v>
      </c>
    </row>
    <row r="12576" spans="1:10" ht="32" customHeight="1">
      <c r="A12576" s="19" t="s">
        <v>133599</v>
      </c>
      <c r="B12576" s="24">
        <v>25</v>
      </c>
      <c r="C12576" s="22">
        <v>15</v>
      </c>
      <c r="D12576" s="21" t="s">
        <v>104690</v>
      </c>
      <c r="E12576" s="21" t="s">
        <v>104691</v>
      </c>
      <c r="F12576" s="21" t="s">
        <v>101568</v>
      </c>
      <c r="G12576" s="22">
        <v>1</v>
      </c>
      <c r="H12576" s="22">
        <v>10</v>
      </c>
      <c r="I12576" s="22">
        <v>15</v>
      </c>
      <c r="J12576" s="21" t="s">
        <v>133600</v>
      </c>
    </row>
    <row r="12577" spans="1:10" ht="32" customHeight="1">
      <c r="A12577" s="19" t="s">
        <v>133601</v>
      </c>
      <c r="B12577" s="24">
        <v>25</v>
      </c>
      <c r="C12577" s="22">
        <v>15</v>
      </c>
      <c r="D12577" s="21" t="s">
        <v>104690</v>
      </c>
      <c r="E12577" s="21" t="s">
        <v>104691</v>
      </c>
      <c r="F12577" s="21" t="s">
        <v>101568</v>
      </c>
      <c r="G12577" s="22">
        <v>1</v>
      </c>
      <c r="H12577" s="22">
        <v>10</v>
      </c>
      <c r="I12577" s="22">
        <v>15</v>
      </c>
      <c r="J12577" s="21" t="s">
        <v>133600</v>
      </c>
    </row>
    <row r="12578" spans="1:10" ht="32" customHeight="1">
      <c r="A12578" s="19" t="s">
        <v>133602</v>
      </c>
      <c r="B12578" s="24">
        <v>25</v>
      </c>
      <c r="C12578" s="22">
        <v>17</v>
      </c>
      <c r="D12578" s="21" t="s">
        <v>101730</v>
      </c>
      <c r="E12578" s="21" t="s">
        <v>101731</v>
      </c>
      <c r="F12578" s="21" t="s">
        <v>14743</v>
      </c>
      <c r="G12578" s="22">
        <v>4</v>
      </c>
      <c r="H12578" s="22">
        <v>9</v>
      </c>
      <c r="I12578" s="22">
        <v>18</v>
      </c>
      <c r="J12578" s="21" t="s">
        <v>133603</v>
      </c>
    </row>
    <row r="12579" spans="1:10" ht="32" customHeight="1">
      <c r="A12579" s="19" t="s">
        <v>133604</v>
      </c>
      <c r="B12579" s="24">
        <v>26</v>
      </c>
      <c r="C12579" s="22">
        <v>15</v>
      </c>
      <c r="D12579" s="21" t="s">
        <v>103150</v>
      </c>
      <c r="E12579" s="21" t="s">
        <v>103151</v>
      </c>
      <c r="F12579" s="21" t="s">
        <v>14739</v>
      </c>
      <c r="G12579" s="22">
        <v>10</v>
      </c>
      <c r="H12579" s="22">
        <v>0</v>
      </c>
      <c r="I12579" s="22">
        <v>0</v>
      </c>
      <c r="J12579" s="21" t="s">
        <v>109810</v>
      </c>
    </row>
    <row r="12580" spans="1:10" ht="32" customHeight="1">
      <c r="A12580" s="19" t="s">
        <v>133605</v>
      </c>
      <c r="B12580" s="24">
        <v>12</v>
      </c>
      <c r="C12580" s="22">
        <v>15</v>
      </c>
      <c r="D12580" s="21" t="s">
        <v>118758</v>
      </c>
      <c r="E12580" s="21" t="s">
        <v>118759</v>
      </c>
      <c r="F12580" s="21" t="s">
        <v>101528</v>
      </c>
      <c r="G12580" s="22">
        <v>10</v>
      </c>
      <c r="H12580" s="22">
        <v>0</v>
      </c>
      <c r="I12580" s="22">
        <v>0</v>
      </c>
      <c r="J12580" s="21" t="s">
        <v>133606</v>
      </c>
    </row>
    <row r="12581" spans="1:10" ht="32" customHeight="1">
      <c r="A12581" s="19" t="s">
        <v>133607</v>
      </c>
      <c r="B12581" s="24">
        <v>27</v>
      </c>
      <c r="C12581" s="22">
        <v>22</v>
      </c>
      <c r="D12581" s="21" t="s">
        <v>109040</v>
      </c>
      <c r="E12581" s="21" t="s">
        <v>109041</v>
      </c>
      <c r="F12581" s="21" t="s">
        <v>101885</v>
      </c>
      <c r="G12581" s="22">
        <v>1</v>
      </c>
      <c r="H12581" s="22">
        <v>17</v>
      </c>
      <c r="I12581" s="22">
        <v>27</v>
      </c>
      <c r="J12581" s="21" t="s">
        <v>133608</v>
      </c>
    </row>
    <row r="12582" spans="1:10" ht="32" customHeight="1">
      <c r="A12582" s="19" t="s">
        <v>133609</v>
      </c>
      <c r="B12582" s="24">
        <v>21</v>
      </c>
      <c r="C12582" s="22">
        <v>15</v>
      </c>
      <c r="D12582" s="21" t="s">
        <v>107020</v>
      </c>
      <c r="E12582" s="21" t="s">
        <v>107021</v>
      </c>
      <c r="F12582" s="21" t="s">
        <v>14739</v>
      </c>
      <c r="G12582" s="22">
        <v>10</v>
      </c>
      <c r="H12582" s="22">
        <v>0</v>
      </c>
      <c r="I12582" s="22">
        <v>0</v>
      </c>
      <c r="J12582" s="21" t="s">
        <v>107022</v>
      </c>
    </row>
    <row r="12583" spans="1:10" ht="32" customHeight="1">
      <c r="A12583" s="19" t="s">
        <v>133610</v>
      </c>
      <c r="B12583" s="24">
        <v>22</v>
      </c>
      <c r="C12583" s="22">
        <v>45</v>
      </c>
      <c r="D12583" s="21" t="s">
        <v>114077</v>
      </c>
      <c r="E12583" s="21" t="s">
        <v>114078</v>
      </c>
      <c r="F12583" s="21" t="s">
        <v>101554</v>
      </c>
      <c r="G12583" s="22">
        <v>15</v>
      </c>
      <c r="H12583" s="22">
        <v>26</v>
      </c>
      <c r="I12583" s="22">
        <v>35</v>
      </c>
      <c r="J12583" s="21" t="s">
        <v>133611</v>
      </c>
    </row>
    <row r="12584" spans="1:10" ht="32" customHeight="1">
      <c r="A12584" s="19" t="s">
        <v>133612</v>
      </c>
      <c r="B12584" s="24">
        <v>30</v>
      </c>
      <c r="C12584" s="22">
        <v>15</v>
      </c>
      <c r="D12584" s="21" t="s">
        <v>107364</v>
      </c>
      <c r="E12584" s="21" t="s">
        <v>107365</v>
      </c>
      <c r="F12584" s="21" t="s">
        <v>101628</v>
      </c>
      <c r="G12584" s="22">
        <v>1</v>
      </c>
      <c r="H12584" s="22">
        <v>10</v>
      </c>
      <c r="I12584" s="22">
        <v>21</v>
      </c>
      <c r="J12584" s="21" t="s">
        <v>133613</v>
      </c>
    </row>
    <row r="12585" spans="1:10" ht="20" customHeight="1">
      <c r="A12585" s="27">
        <v>-999</v>
      </c>
      <c r="B12585" s="24">
        <v>-999</v>
      </c>
      <c r="C12585" s="22">
        <v>-999</v>
      </c>
      <c r="D12585" s="22">
        <v>-999</v>
      </c>
      <c r="E12585" s="22">
        <v>-999</v>
      </c>
      <c r="F12585" s="22">
        <v>-999</v>
      </c>
      <c r="G12585" s="22">
        <v>-999</v>
      </c>
      <c r="H12585" s="22">
        <v>-999</v>
      </c>
      <c r="I12585" s="22">
        <v>-999</v>
      </c>
      <c r="J12585" s="22">
        <v>-999</v>
      </c>
    </row>
    <row r="12586" spans="1:10" ht="32" customHeight="1">
      <c r="A12586" s="19" t="s">
        <v>133614</v>
      </c>
      <c r="B12586" s="24">
        <v>74</v>
      </c>
      <c r="C12586" s="22">
        <v>25</v>
      </c>
      <c r="D12586" s="21" t="s">
        <v>113215</v>
      </c>
      <c r="E12586" s="21" t="s">
        <v>113216</v>
      </c>
      <c r="F12586" s="21" t="s">
        <v>101568</v>
      </c>
      <c r="G12586" s="22">
        <v>4</v>
      </c>
      <c r="H12586" s="22">
        <v>17</v>
      </c>
      <c r="I12586" s="22">
        <v>30</v>
      </c>
      <c r="J12586" s="21" t="s">
        <v>133615</v>
      </c>
    </row>
    <row r="12587" spans="1:10" ht="32" customHeight="1">
      <c r="A12587" s="19" t="s">
        <v>133616</v>
      </c>
      <c r="B12587" s="24">
        <v>14</v>
      </c>
      <c r="C12587" s="22">
        <v>57</v>
      </c>
      <c r="D12587" s="21" t="s">
        <v>106450</v>
      </c>
      <c r="E12587" s="21" t="s">
        <v>106451</v>
      </c>
      <c r="F12587" s="21" t="s">
        <v>133617</v>
      </c>
      <c r="G12587" s="22">
        <v>12</v>
      </c>
      <c r="H12587" s="22">
        <v>9</v>
      </c>
      <c r="I12587" s="22">
        <v>14</v>
      </c>
      <c r="J12587" s="21" t="s">
        <v>133618</v>
      </c>
    </row>
    <row r="12588" spans="1:10" ht="32" customHeight="1">
      <c r="A12588" s="19" t="s">
        <v>133619</v>
      </c>
      <c r="B12588" s="24">
        <v>23</v>
      </c>
      <c r="C12588" s="22">
        <v>15</v>
      </c>
      <c r="D12588" s="21" t="s">
        <v>105775</v>
      </c>
      <c r="E12588" s="21" t="s">
        <v>105776</v>
      </c>
      <c r="F12588" s="21" t="s">
        <v>101694</v>
      </c>
      <c r="G12588" s="22">
        <v>10</v>
      </c>
      <c r="H12588" s="22">
        <v>0</v>
      </c>
      <c r="I12588" s="22">
        <v>0</v>
      </c>
      <c r="J12588" s="21" t="s">
        <v>119219</v>
      </c>
    </row>
    <row r="12589" spans="1:10" ht="32" customHeight="1">
      <c r="A12589" s="19" t="s">
        <v>133620</v>
      </c>
      <c r="B12589" s="24">
        <v>23</v>
      </c>
      <c r="C12589" s="22">
        <v>15</v>
      </c>
      <c r="D12589" s="21" t="s">
        <v>105775</v>
      </c>
      <c r="E12589" s="21" t="s">
        <v>105776</v>
      </c>
      <c r="F12589" s="21" t="s">
        <v>101694</v>
      </c>
      <c r="G12589" s="22">
        <v>10</v>
      </c>
      <c r="H12589" s="22">
        <v>0</v>
      </c>
      <c r="I12589" s="22">
        <v>0</v>
      </c>
      <c r="J12589" s="21" t="s">
        <v>119219</v>
      </c>
    </row>
    <row r="12590" spans="1:10" ht="32" customHeight="1">
      <c r="A12590" s="19" t="s">
        <v>133621</v>
      </c>
      <c r="B12590" s="24">
        <v>21</v>
      </c>
      <c r="C12590" s="22">
        <v>28</v>
      </c>
      <c r="D12590" s="21" t="s">
        <v>122238</v>
      </c>
      <c r="E12590" s="21" t="s">
        <v>122239</v>
      </c>
      <c r="F12590" s="21" t="s">
        <v>103946</v>
      </c>
      <c r="G12590" s="22">
        <v>7</v>
      </c>
      <c r="H12590" s="22">
        <v>9</v>
      </c>
      <c r="I12590" s="22">
        <v>14</v>
      </c>
      <c r="J12590" s="21" t="s">
        <v>133622</v>
      </c>
    </row>
    <row r="12591" spans="1:10" ht="32" customHeight="1">
      <c r="A12591" s="19" t="s">
        <v>133623</v>
      </c>
      <c r="B12591" s="24">
        <v>13</v>
      </c>
      <c r="C12591" s="22">
        <v>15</v>
      </c>
      <c r="D12591" s="21" t="s">
        <v>133624</v>
      </c>
      <c r="E12591" s="21" t="s">
        <v>133625</v>
      </c>
      <c r="F12591" s="21" t="s">
        <v>101522</v>
      </c>
      <c r="G12591" s="22">
        <v>10</v>
      </c>
      <c r="H12591" s="22">
        <v>0</v>
      </c>
      <c r="I12591" s="22">
        <v>0</v>
      </c>
      <c r="J12591" s="21" t="s">
        <v>133626</v>
      </c>
    </row>
    <row r="12592" spans="1:10" ht="32" customHeight="1">
      <c r="A12592" s="19" t="s">
        <v>133627</v>
      </c>
      <c r="B12592" s="24">
        <v>31</v>
      </c>
      <c r="C12592" s="22">
        <v>15</v>
      </c>
      <c r="D12592" s="21" t="s">
        <v>120132</v>
      </c>
      <c r="E12592" s="21" t="s">
        <v>120133</v>
      </c>
      <c r="F12592" s="21" t="s">
        <v>101554</v>
      </c>
      <c r="G12592" s="22">
        <v>10</v>
      </c>
      <c r="H12592" s="22">
        <v>0</v>
      </c>
      <c r="I12592" s="22">
        <v>0</v>
      </c>
      <c r="J12592" s="21" t="s">
        <v>120521</v>
      </c>
    </row>
    <row r="12593" spans="1:10" ht="32" customHeight="1">
      <c r="A12593" s="19" t="s">
        <v>133628</v>
      </c>
      <c r="B12593" s="24">
        <v>31</v>
      </c>
      <c r="C12593" s="22">
        <v>15</v>
      </c>
      <c r="D12593" s="21" t="s">
        <v>120132</v>
      </c>
      <c r="E12593" s="21" t="s">
        <v>120133</v>
      </c>
      <c r="F12593" s="21" t="s">
        <v>101554</v>
      </c>
      <c r="G12593" s="22">
        <v>10</v>
      </c>
      <c r="H12593" s="22">
        <v>0</v>
      </c>
      <c r="I12593" s="22">
        <v>0</v>
      </c>
      <c r="J12593" s="21" t="s">
        <v>120521</v>
      </c>
    </row>
    <row r="12594" spans="1:10" ht="32" customHeight="1">
      <c r="A12594" s="19" t="s">
        <v>133629</v>
      </c>
      <c r="B12594" s="24">
        <v>15</v>
      </c>
      <c r="C12594" s="22">
        <v>23</v>
      </c>
      <c r="D12594" s="21" t="s">
        <v>114690</v>
      </c>
      <c r="E12594" s="21" t="s">
        <v>114691</v>
      </c>
      <c r="F12594" s="21" t="s">
        <v>14739</v>
      </c>
      <c r="G12594" s="22">
        <v>8</v>
      </c>
      <c r="H12594" s="22">
        <v>11</v>
      </c>
      <c r="I12594" s="22">
        <v>17</v>
      </c>
      <c r="J12594" s="21" t="s">
        <v>133630</v>
      </c>
    </row>
    <row r="12595" spans="1:10" ht="32" customHeight="1">
      <c r="A12595" s="19" t="s">
        <v>133631</v>
      </c>
      <c r="B12595" s="24">
        <v>13</v>
      </c>
      <c r="C12595" s="22">
        <v>15</v>
      </c>
      <c r="D12595" s="21" t="s">
        <v>133632</v>
      </c>
      <c r="E12595" s="21" t="s">
        <v>133633</v>
      </c>
      <c r="F12595" s="21" t="s">
        <v>14739</v>
      </c>
      <c r="G12595" s="22">
        <v>10</v>
      </c>
      <c r="H12595" s="22">
        <v>0</v>
      </c>
      <c r="I12595" s="22">
        <v>0</v>
      </c>
      <c r="J12595" s="21" t="s">
        <v>133634</v>
      </c>
    </row>
    <row r="12596" spans="1:10" ht="32" customHeight="1">
      <c r="A12596" s="19" t="s">
        <v>133635</v>
      </c>
      <c r="B12596" s="24">
        <v>13</v>
      </c>
      <c r="C12596" s="22">
        <v>15</v>
      </c>
      <c r="D12596" s="21" t="s">
        <v>133632</v>
      </c>
      <c r="E12596" s="21" t="s">
        <v>133633</v>
      </c>
      <c r="F12596" s="21" t="s">
        <v>14739</v>
      </c>
      <c r="G12596" s="22">
        <v>10</v>
      </c>
      <c r="H12596" s="22">
        <v>0</v>
      </c>
      <c r="I12596" s="22">
        <v>0</v>
      </c>
      <c r="J12596" s="21" t="s">
        <v>133634</v>
      </c>
    </row>
    <row r="12597" spans="1:10" ht="20" customHeight="1">
      <c r="A12597" s="27">
        <v>-999</v>
      </c>
      <c r="B12597" s="24">
        <v>-999</v>
      </c>
      <c r="C12597" s="22">
        <v>-999</v>
      </c>
      <c r="D12597" s="22">
        <v>-999</v>
      </c>
      <c r="E12597" s="22">
        <v>-999</v>
      </c>
      <c r="F12597" s="22">
        <v>-999</v>
      </c>
      <c r="G12597" s="22">
        <v>-999</v>
      </c>
      <c r="H12597" s="22">
        <v>-999</v>
      </c>
      <c r="I12597" s="22">
        <v>-999</v>
      </c>
      <c r="J12597" s="22">
        <v>-999</v>
      </c>
    </row>
    <row r="12598" spans="1:10" ht="32" customHeight="1">
      <c r="A12598" s="19" t="s">
        <v>133636</v>
      </c>
      <c r="B12598" s="24">
        <v>35</v>
      </c>
      <c r="C12598" s="22">
        <v>21</v>
      </c>
      <c r="D12598" s="21" t="s">
        <v>102375</v>
      </c>
      <c r="E12598" s="21" t="s">
        <v>102376</v>
      </c>
      <c r="F12598" s="22">
        <v>875</v>
      </c>
      <c r="G12598" s="22">
        <v>1</v>
      </c>
      <c r="H12598" s="22">
        <v>16</v>
      </c>
      <c r="I12598" s="22">
        <v>28</v>
      </c>
      <c r="J12598" s="21" t="s">
        <v>133637</v>
      </c>
    </row>
    <row r="12599" spans="1:10" ht="32" customHeight="1">
      <c r="A12599" s="19" t="s">
        <v>133638</v>
      </c>
      <c r="B12599" s="24">
        <v>13</v>
      </c>
      <c r="C12599" s="22">
        <v>15</v>
      </c>
      <c r="D12599" s="21" t="s">
        <v>101717</v>
      </c>
      <c r="E12599" s="21" t="s">
        <v>101718</v>
      </c>
      <c r="F12599" s="21" t="s">
        <v>101528</v>
      </c>
      <c r="G12599" s="22">
        <v>10</v>
      </c>
      <c r="H12599" s="22">
        <v>0</v>
      </c>
      <c r="I12599" s="22">
        <v>0</v>
      </c>
      <c r="J12599" s="21" t="s">
        <v>133639</v>
      </c>
    </row>
    <row r="12600" spans="1:10" ht="32" customHeight="1">
      <c r="A12600" s="19" t="s">
        <v>133640</v>
      </c>
      <c r="B12600" s="24">
        <v>25</v>
      </c>
      <c r="C12600" s="22">
        <v>16</v>
      </c>
      <c r="D12600" s="21" t="s">
        <v>129418</v>
      </c>
      <c r="E12600" s="21" t="s">
        <v>129419</v>
      </c>
      <c r="F12600" s="21" t="s">
        <v>101945</v>
      </c>
      <c r="G12600" s="22">
        <v>1</v>
      </c>
      <c r="H12600" s="22">
        <v>11</v>
      </c>
      <c r="I12600" s="22">
        <v>18</v>
      </c>
      <c r="J12600" s="21" t="s">
        <v>133641</v>
      </c>
    </row>
    <row r="12601" spans="1:10" ht="32" customHeight="1">
      <c r="A12601" s="19" t="s">
        <v>133642</v>
      </c>
      <c r="B12601" s="24">
        <v>23</v>
      </c>
      <c r="C12601" s="22">
        <v>15</v>
      </c>
      <c r="D12601" s="21" t="s">
        <v>106514</v>
      </c>
      <c r="E12601" s="21" t="s">
        <v>106515</v>
      </c>
      <c r="F12601" s="21" t="s">
        <v>101522</v>
      </c>
      <c r="G12601" s="22">
        <v>10</v>
      </c>
      <c r="H12601" s="22">
        <v>0</v>
      </c>
      <c r="I12601" s="22">
        <v>0</v>
      </c>
      <c r="J12601" s="21" t="s">
        <v>133643</v>
      </c>
    </row>
    <row r="12602" spans="1:10" ht="32" customHeight="1">
      <c r="A12602" s="19" t="s">
        <v>133644</v>
      </c>
      <c r="B12602" s="24">
        <v>39</v>
      </c>
      <c r="C12602" s="22">
        <v>20</v>
      </c>
      <c r="D12602" s="21" t="s">
        <v>102964</v>
      </c>
      <c r="E12602" s="21" t="s">
        <v>102965</v>
      </c>
      <c r="F12602" s="21" t="s">
        <v>101568</v>
      </c>
      <c r="G12602" s="22">
        <v>1</v>
      </c>
      <c r="H12602" s="22">
        <v>15</v>
      </c>
      <c r="I12602" s="22">
        <v>26</v>
      </c>
      <c r="J12602" s="21" t="s">
        <v>133645</v>
      </c>
    </row>
    <row r="12603" spans="1:10" ht="32" customHeight="1">
      <c r="A12603" s="19" t="s">
        <v>133646</v>
      </c>
      <c r="B12603" s="24">
        <v>30</v>
      </c>
      <c r="C12603" s="22">
        <v>15</v>
      </c>
      <c r="D12603" s="21" t="s">
        <v>104819</v>
      </c>
      <c r="E12603" s="21" t="s">
        <v>104820</v>
      </c>
      <c r="F12603" s="21" t="s">
        <v>14739</v>
      </c>
      <c r="G12603" s="22">
        <v>10</v>
      </c>
      <c r="H12603" s="22">
        <v>0</v>
      </c>
      <c r="I12603" s="22">
        <v>0</v>
      </c>
      <c r="J12603" s="21" t="s">
        <v>133647</v>
      </c>
    </row>
    <row r="12604" spans="1:10" ht="20" customHeight="1">
      <c r="A12604" s="27">
        <v>-999</v>
      </c>
      <c r="B12604" s="24">
        <v>-999</v>
      </c>
      <c r="C12604" s="22">
        <v>-999</v>
      </c>
      <c r="D12604" s="22">
        <v>-999</v>
      </c>
      <c r="E12604" s="22">
        <v>-999</v>
      </c>
      <c r="F12604" s="22">
        <v>-999</v>
      </c>
      <c r="G12604" s="22">
        <v>-999</v>
      </c>
      <c r="H12604" s="22">
        <v>-999</v>
      </c>
      <c r="I12604" s="22">
        <v>-999</v>
      </c>
      <c r="J12604" s="22">
        <v>-999</v>
      </c>
    </row>
    <row r="12605" spans="1:10" ht="32" customHeight="1">
      <c r="A12605" s="19" t="s">
        <v>133648</v>
      </c>
      <c r="B12605" s="24">
        <v>41</v>
      </c>
      <c r="C12605" s="22">
        <v>17</v>
      </c>
      <c r="D12605" s="21" t="s">
        <v>117361</v>
      </c>
      <c r="E12605" s="21" t="s">
        <v>117362</v>
      </c>
      <c r="F12605" s="21" t="s">
        <v>101710</v>
      </c>
      <c r="G12605" s="22">
        <v>1</v>
      </c>
      <c r="H12605" s="22">
        <v>12</v>
      </c>
      <c r="I12605" s="22">
        <v>22</v>
      </c>
      <c r="J12605" s="21" t="s">
        <v>133649</v>
      </c>
    </row>
    <row r="12606" spans="1:10" ht="32" customHeight="1">
      <c r="A12606" s="19" t="s">
        <v>133650</v>
      </c>
      <c r="B12606" s="24">
        <v>41</v>
      </c>
      <c r="C12606" s="22">
        <v>17</v>
      </c>
      <c r="D12606" s="21" t="s">
        <v>117361</v>
      </c>
      <c r="E12606" s="21" t="s">
        <v>117362</v>
      </c>
      <c r="F12606" s="21" t="s">
        <v>101710</v>
      </c>
      <c r="G12606" s="22">
        <v>1</v>
      </c>
      <c r="H12606" s="22">
        <v>12</v>
      </c>
      <c r="I12606" s="22">
        <v>22</v>
      </c>
      <c r="J12606" s="21" t="s">
        <v>133649</v>
      </c>
    </row>
    <row r="12607" spans="1:10" ht="32" customHeight="1">
      <c r="A12607" s="19" t="s">
        <v>133651</v>
      </c>
      <c r="B12607" s="24">
        <v>41</v>
      </c>
      <c r="C12607" s="22">
        <v>17</v>
      </c>
      <c r="D12607" s="21" t="s">
        <v>117361</v>
      </c>
      <c r="E12607" s="21" t="s">
        <v>117362</v>
      </c>
      <c r="F12607" s="21" t="s">
        <v>101710</v>
      </c>
      <c r="G12607" s="22">
        <v>1</v>
      </c>
      <c r="H12607" s="22">
        <v>12</v>
      </c>
      <c r="I12607" s="22">
        <v>22</v>
      </c>
      <c r="J12607" s="21" t="s">
        <v>133649</v>
      </c>
    </row>
    <row r="12608" spans="1:10" ht="32" customHeight="1">
      <c r="A12608" s="19" t="s">
        <v>133652</v>
      </c>
      <c r="B12608" s="24">
        <v>41</v>
      </c>
      <c r="C12608" s="22">
        <v>17</v>
      </c>
      <c r="D12608" s="21" t="s">
        <v>117361</v>
      </c>
      <c r="E12608" s="21" t="s">
        <v>117362</v>
      </c>
      <c r="F12608" s="21" t="s">
        <v>101710</v>
      </c>
      <c r="G12608" s="22">
        <v>1</v>
      </c>
      <c r="H12608" s="22">
        <v>12</v>
      </c>
      <c r="I12608" s="22">
        <v>22</v>
      </c>
      <c r="J12608" s="21" t="s">
        <v>133649</v>
      </c>
    </row>
    <row r="12609" spans="1:10" ht="32" customHeight="1">
      <c r="A12609" s="19" t="s">
        <v>133653</v>
      </c>
      <c r="B12609" s="24">
        <v>13</v>
      </c>
      <c r="C12609" s="22">
        <v>15</v>
      </c>
      <c r="D12609" s="21" t="s">
        <v>104480</v>
      </c>
      <c r="E12609" s="21" t="s">
        <v>104481</v>
      </c>
      <c r="F12609" s="21" t="s">
        <v>101554</v>
      </c>
      <c r="G12609" s="22">
        <v>10</v>
      </c>
      <c r="H12609" s="22">
        <v>0</v>
      </c>
      <c r="I12609" s="22">
        <v>0</v>
      </c>
      <c r="J12609" s="21" t="s">
        <v>107460</v>
      </c>
    </row>
    <row r="12610" spans="1:10" ht="32" customHeight="1">
      <c r="A12610" s="19" t="s">
        <v>133654</v>
      </c>
      <c r="B12610" s="24">
        <v>13</v>
      </c>
      <c r="C12610" s="22">
        <v>15</v>
      </c>
      <c r="D12610" s="21" t="s">
        <v>104480</v>
      </c>
      <c r="E12610" s="21" t="s">
        <v>104481</v>
      </c>
      <c r="F12610" s="21" t="s">
        <v>101554</v>
      </c>
      <c r="G12610" s="22">
        <v>10</v>
      </c>
      <c r="H12610" s="22">
        <v>0</v>
      </c>
      <c r="I12610" s="22">
        <v>0</v>
      </c>
      <c r="J12610" s="21" t="s">
        <v>107460</v>
      </c>
    </row>
    <row r="12611" spans="1:10" ht="32" customHeight="1">
      <c r="A12611" s="19" t="s">
        <v>133655</v>
      </c>
      <c r="B12611" s="24">
        <v>13</v>
      </c>
      <c r="C12611" s="22">
        <v>15</v>
      </c>
      <c r="D12611" s="21" t="s">
        <v>104480</v>
      </c>
      <c r="E12611" s="21" t="s">
        <v>104481</v>
      </c>
      <c r="F12611" s="21" t="s">
        <v>101554</v>
      </c>
      <c r="G12611" s="22">
        <v>10</v>
      </c>
      <c r="H12611" s="22">
        <v>0</v>
      </c>
      <c r="I12611" s="22">
        <v>0</v>
      </c>
      <c r="J12611" s="21" t="s">
        <v>107460</v>
      </c>
    </row>
    <row r="12612" spans="1:10" ht="32" customHeight="1">
      <c r="A12612" s="19" t="s">
        <v>133656</v>
      </c>
      <c r="B12612" s="24">
        <v>13</v>
      </c>
      <c r="C12612" s="22">
        <v>15</v>
      </c>
      <c r="D12612" s="21" t="s">
        <v>104480</v>
      </c>
      <c r="E12612" s="21" t="s">
        <v>104481</v>
      </c>
      <c r="F12612" s="21" t="s">
        <v>101554</v>
      </c>
      <c r="G12612" s="22">
        <v>10</v>
      </c>
      <c r="H12612" s="22">
        <v>0</v>
      </c>
      <c r="I12612" s="22">
        <v>0</v>
      </c>
      <c r="J12612" s="21" t="s">
        <v>107460</v>
      </c>
    </row>
    <row r="12613" spans="1:10" ht="32" customHeight="1">
      <c r="A12613" s="19" t="s">
        <v>133657</v>
      </c>
      <c r="B12613" s="24">
        <v>27</v>
      </c>
      <c r="C12613" s="22">
        <v>25</v>
      </c>
      <c r="D12613" s="21" t="s">
        <v>106428</v>
      </c>
      <c r="E12613" s="21" t="s">
        <v>106429</v>
      </c>
      <c r="F12613" s="21" t="s">
        <v>102433</v>
      </c>
      <c r="G12613" s="22">
        <v>1</v>
      </c>
      <c r="H12613" s="22">
        <v>20</v>
      </c>
      <c r="I12613" s="22">
        <v>35</v>
      </c>
      <c r="J12613" s="21" t="s">
        <v>109727</v>
      </c>
    </row>
    <row r="12614" spans="1:10" ht="32" customHeight="1">
      <c r="A12614" s="19" t="s">
        <v>133658</v>
      </c>
      <c r="B12614" s="24">
        <v>27</v>
      </c>
      <c r="C12614" s="22">
        <v>25</v>
      </c>
      <c r="D12614" s="21" t="s">
        <v>106428</v>
      </c>
      <c r="E12614" s="21" t="s">
        <v>106429</v>
      </c>
      <c r="F12614" s="21" t="s">
        <v>102433</v>
      </c>
      <c r="G12614" s="22">
        <v>1</v>
      </c>
      <c r="H12614" s="22">
        <v>20</v>
      </c>
      <c r="I12614" s="22">
        <v>35</v>
      </c>
      <c r="J12614" s="21" t="s">
        <v>109727</v>
      </c>
    </row>
    <row r="12615" spans="1:10" ht="32" customHeight="1">
      <c r="A12615" s="19" t="s">
        <v>133659</v>
      </c>
      <c r="B12615" s="24">
        <v>27</v>
      </c>
      <c r="C12615" s="22">
        <v>25</v>
      </c>
      <c r="D12615" s="21" t="s">
        <v>106428</v>
      </c>
      <c r="E12615" s="21" t="s">
        <v>106429</v>
      </c>
      <c r="F12615" s="21" t="s">
        <v>102433</v>
      </c>
      <c r="G12615" s="22">
        <v>1</v>
      </c>
      <c r="H12615" s="22">
        <v>20</v>
      </c>
      <c r="I12615" s="22">
        <v>35</v>
      </c>
      <c r="J12615" s="21" t="s">
        <v>109727</v>
      </c>
    </row>
    <row r="12616" spans="1:10" ht="32" customHeight="1">
      <c r="A12616" s="19" t="s">
        <v>133660</v>
      </c>
      <c r="B12616" s="24">
        <v>25</v>
      </c>
      <c r="C12616" s="22">
        <v>30</v>
      </c>
      <c r="D12616" s="21" t="s">
        <v>133661</v>
      </c>
      <c r="E12616" s="21" t="s">
        <v>133662</v>
      </c>
      <c r="F12616" s="21" t="s">
        <v>106487</v>
      </c>
      <c r="G12616" s="22">
        <v>6</v>
      </c>
      <c r="H12616" s="22">
        <v>20</v>
      </c>
      <c r="I12616" s="22">
        <v>30</v>
      </c>
      <c r="J12616" s="21" t="s">
        <v>133663</v>
      </c>
    </row>
    <row r="12617" spans="1:10" ht="32" customHeight="1">
      <c r="A12617" s="19" t="s">
        <v>133664</v>
      </c>
      <c r="B12617" s="24">
        <v>18</v>
      </c>
      <c r="C12617" s="22">
        <v>15</v>
      </c>
      <c r="D12617" s="21" t="s">
        <v>116777</v>
      </c>
      <c r="E12617" s="21" t="s">
        <v>116778</v>
      </c>
      <c r="F12617" s="21" t="s">
        <v>14739</v>
      </c>
      <c r="G12617" s="22">
        <v>10</v>
      </c>
      <c r="H12617" s="22">
        <v>0</v>
      </c>
      <c r="I12617" s="22">
        <v>0</v>
      </c>
      <c r="J12617" s="21" t="s">
        <v>133665</v>
      </c>
    </row>
    <row r="12618" spans="1:10" ht="32" customHeight="1">
      <c r="A12618" s="19" t="s">
        <v>133666</v>
      </c>
      <c r="B12618" s="24">
        <v>29</v>
      </c>
      <c r="C12618" s="22">
        <v>16</v>
      </c>
      <c r="D12618" s="21" t="s">
        <v>118079</v>
      </c>
      <c r="E12618" s="21" t="s">
        <v>118080</v>
      </c>
      <c r="F12618" s="21" t="s">
        <v>101945</v>
      </c>
      <c r="G12618" s="22">
        <v>1</v>
      </c>
      <c r="H12618" s="22">
        <v>11</v>
      </c>
      <c r="I12618" s="22">
        <v>18</v>
      </c>
      <c r="J12618" s="21" t="s">
        <v>133667</v>
      </c>
    </row>
    <row r="12619" spans="1:10" ht="32" customHeight="1">
      <c r="A12619" s="19" t="s">
        <v>133668</v>
      </c>
      <c r="B12619" s="24">
        <v>33</v>
      </c>
      <c r="C12619" s="22">
        <v>15</v>
      </c>
      <c r="D12619" s="21" t="s">
        <v>108890</v>
      </c>
      <c r="E12619" s="21" t="s">
        <v>108891</v>
      </c>
      <c r="F12619" s="21" t="s">
        <v>101554</v>
      </c>
      <c r="G12619" s="22">
        <v>10</v>
      </c>
      <c r="H12619" s="22">
        <v>0</v>
      </c>
      <c r="I12619" s="22">
        <v>0</v>
      </c>
      <c r="J12619" s="21" t="s">
        <v>117686</v>
      </c>
    </row>
    <row r="12620" spans="1:10" ht="32" customHeight="1">
      <c r="A12620" s="19" t="s">
        <v>133669</v>
      </c>
      <c r="B12620" s="24">
        <v>18</v>
      </c>
      <c r="C12620" s="22">
        <v>15</v>
      </c>
      <c r="D12620" s="21" t="s">
        <v>103109</v>
      </c>
      <c r="E12620" s="21" t="s">
        <v>103110</v>
      </c>
      <c r="F12620" s="21" t="s">
        <v>101694</v>
      </c>
      <c r="G12620" s="22">
        <v>10</v>
      </c>
      <c r="H12620" s="22">
        <v>0</v>
      </c>
      <c r="I12620" s="22">
        <v>0</v>
      </c>
      <c r="J12620" s="21" t="s">
        <v>103111</v>
      </c>
    </row>
    <row r="12621" spans="1:10" ht="32" customHeight="1">
      <c r="A12621" s="19" t="s">
        <v>133670</v>
      </c>
      <c r="B12621" s="24">
        <v>18</v>
      </c>
      <c r="C12621" s="22">
        <v>15</v>
      </c>
      <c r="D12621" s="21" t="s">
        <v>103109</v>
      </c>
      <c r="E12621" s="21" t="s">
        <v>103110</v>
      </c>
      <c r="F12621" s="21" t="s">
        <v>101694</v>
      </c>
      <c r="G12621" s="22">
        <v>10</v>
      </c>
      <c r="H12621" s="22">
        <v>0</v>
      </c>
      <c r="I12621" s="22">
        <v>0</v>
      </c>
      <c r="J12621" s="21" t="s">
        <v>103111</v>
      </c>
    </row>
    <row r="12622" spans="1:10" ht="32" customHeight="1">
      <c r="A12622" s="19" t="s">
        <v>133671</v>
      </c>
      <c r="B12622" s="24">
        <v>49</v>
      </c>
      <c r="C12622" s="22">
        <v>15</v>
      </c>
      <c r="D12622" s="21" t="s">
        <v>102623</v>
      </c>
      <c r="E12622" s="21" t="s">
        <v>102624</v>
      </c>
      <c r="F12622" s="21" t="s">
        <v>101528</v>
      </c>
      <c r="G12622" s="22">
        <v>10</v>
      </c>
      <c r="H12622" s="22">
        <v>0</v>
      </c>
      <c r="I12622" s="22">
        <v>0</v>
      </c>
      <c r="J12622" s="21" t="s">
        <v>106107</v>
      </c>
    </row>
    <row r="12623" spans="1:10" ht="32" customHeight="1">
      <c r="A12623" s="19" t="s">
        <v>133672</v>
      </c>
      <c r="B12623" s="24">
        <v>19</v>
      </c>
      <c r="C12623" s="22">
        <v>15</v>
      </c>
      <c r="D12623" s="21" t="s">
        <v>133328</v>
      </c>
      <c r="E12623" s="21" t="s">
        <v>133329</v>
      </c>
      <c r="F12623" s="21" t="s">
        <v>101554</v>
      </c>
      <c r="G12623" s="22">
        <v>10</v>
      </c>
      <c r="H12623" s="22">
        <v>0</v>
      </c>
      <c r="I12623" s="22">
        <v>0</v>
      </c>
      <c r="J12623" s="21" t="s">
        <v>133673</v>
      </c>
    </row>
    <row r="12624" spans="1:10" ht="32" customHeight="1">
      <c r="A12624" s="19" t="s">
        <v>133674</v>
      </c>
      <c r="B12624" s="24">
        <v>14</v>
      </c>
      <c r="C12624" s="22">
        <v>18</v>
      </c>
      <c r="D12624" s="21" t="s">
        <v>101799</v>
      </c>
      <c r="E12624" s="21" t="s">
        <v>101800</v>
      </c>
      <c r="F12624" s="21" t="s">
        <v>102727</v>
      </c>
      <c r="G12624" s="22">
        <v>4</v>
      </c>
      <c r="H12624" s="22">
        <v>10</v>
      </c>
      <c r="I12624" s="22">
        <v>17</v>
      </c>
      <c r="J12624" s="21" t="s">
        <v>133675</v>
      </c>
    </row>
    <row r="12625" spans="1:10" ht="20" customHeight="1">
      <c r="A12625" s="27">
        <v>-999</v>
      </c>
      <c r="B12625" s="24">
        <v>-999</v>
      </c>
      <c r="C12625" s="22">
        <v>-999</v>
      </c>
      <c r="D12625" s="22">
        <v>-999</v>
      </c>
      <c r="E12625" s="22">
        <v>-999</v>
      </c>
      <c r="F12625" s="22">
        <v>-999</v>
      </c>
      <c r="G12625" s="22">
        <v>-999</v>
      </c>
      <c r="H12625" s="22">
        <v>-999</v>
      </c>
      <c r="I12625" s="22">
        <v>-999</v>
      </c>
      <c r="J12625" s="22">
        <v>-999</v>
      </c>
    </row>
    <row r="12626" spans="1:10" ht="32" customHeight="1">
      <c r="A12626" s="19" t="s">
        <v>133676</v>
      </c>
      <c r="B12626" s="24">
        <v>32</v>
      </c>
      <c r="C12626" s="22">
        <v>15</v>
      </c>
      <c r="D12626" s="21" t="s">
        <v>108548</v>
      </c>
      <c r="E12626" s="21" t="s">
        <v>108549</v>
      </c>
      <c r="F12626" s="21" t="s">
        <v>101554</v>
      </c>
      <c r="G12626" s="22">
        <v>10</v>
      </c>
      <c r="H12626" s="22">
        <v>0</v>
      </c>
      <c r="I12626" s="22">
        <v>0</v>
      </c>
      <c r="J12626" s="21" t="s">
        <v>108550</v>
      </c>
    </row>
    <row r="12627" spans="1:10" ht="32" customHeight="1">
      <c r="A12627" s="19" t="s">
        <v>133677</v>
      </c>
      <c r="B12627" s="24">
        <v>27</v>
      </c>
      <c r="C12627" s="22">
        <v>15</v>
      </c>
      <c r="D12627" s="21" t="s">
        <v>102904</v>
      </c>
      <c r="E12627" s="21" t="s">
        <v>102905</v>
      </c>
      <c r="F12627" s="21" t="s">
        <v>14739</v>
      </c>
      <c r="G12627" s="22">
        <v>10</v>
      </c>
      <c r="H12627" s="22">
        <v>0</v>
      </c>
      <c r="I12627" s="22">
        <v>0</v>
      </c>
      <c r="J12627" s="21" t="s">
        <v>133678</v>
      </c>
    </row>
    <row r="12628" spans="1:10" ht="32" customHeight="1">
      <c r="A12628" s="19" t="s">
        <v>133679</v>
      </c>
      <c r="B12628" s="24">
        <v>22</v>
      </c>
      <c r="C12628" s="22">
        <v>15</v>
      </c>
      <c r="D12628" s="21" t="s">
        <v>109560</v>
      </c>
      <c r="E12628" s="21" t="s">
        <v>109561</v>
      </c>
      <c r="F12628" s="21" t="s">
        <v>14739</v>
      </c>
      <c r="G12628" s="22">
        <v>10</v>
      </c>
      <c r="H12628" s="22">
        <v>0</v>
      </c>
      <c r="I12628" s="22">
        <v>0</v>
      </c>
      <c r="J12628" s="21" t="s">
        <v>133680</v>
      </c>
    </row>
    <row r="12629" spans="1:10" ht="32" customHeight="1">
      <c r="A12629" s="19" t="s">
        <v>133681</v>
      </c>
      <c r="B12629" s="24">
        <v>76</v>
      </c>
      <c r="C12629" s="22">
        <v>30</v>
      </c>
      <c r="D12629" s="21" t="s">
        <v>127491</v>
      </c>
      <c r="E12629" s="21" t="s">
        <v>127492</v>
      </c>
      <c r="F12629" s="21" t="s">
        <v>105193</v>
      </c>
      <c r="G12629" s="22">
        <v>6</v>
      </c>
      <c r="H12629" s="22">
        <v>20</v>
      </c>
      <c r="I12629" s="22">
        <v>29</v>
      </c>
      <c r="J12629" s="21" t="s">
        <v>133682</v>
      </c>
    </row>
    <row r="12630" spans="1:10" ht="32" customHeight="1">
      <c r="A12630" s="19" t="s">
        <v>133683</v>
      </c>
      <c r="B12630" s="24">
        <v>36</v>
      </c>
      <c r="C12630" s="22">
        <v>15</v>
      </c>
      <c r="D12630" s="21" t="s">
        <v>111158</v>
      </c>
      <c r="E12630" s="21" t="s">
        <v>111159</v>
      </c>
      <c r="F12630" s="21" t="s">
        <v>101694</v>
      </c>
      <c r="G12630" s="22">
        <v>10</v>
      </c>
      <c r="H12630" s="22">
        <v>0</v>
      </c>
      <c r="I12630" s="22">
        <v>0</v>
      </c>
      <c r="J12630" s="21" t="s">
        <v>133684</v>
      </c>
    </row>
    <row r="12631" spans="1:10" ht="32" customHeight="1">
      <c r="A12631" s="19" t="s">
        <v>133685</v>
      </c>
      <c r="B12631" s="24">
        <v>20</v>
      </c>
      <c r="C12631" s="22">
        <v>15</v>
      </c>
      <c r="D12631" s="21" t="s">
        <v>119727</v>
      </c>
      <c r="E12631" s="21" t="s">
        <v>119728</v>
      </c>
      <c r="F12631" s="21" t="s">
        <v>14739</v>
      </c>
      <c r="G12631" s="22">
        <v>10</v>
      </c>
      <c r="H12631" s="22">
        <v>0</v>
      </c>
      <c r="I12631" s="22">
        <v>0</v>
      </c>
      <c r="J12631" s="21" t="s">
        <v>119729</v>
      </c>
    </row>
    <row r="12632" spans="1:10" ht="32" customHeight="1">
      <c r="A12632" s="19" t="s">
        <v>133686</v>
      </c>
      <c r="B12632" s="24">
        <v>31</v>
      </c>
      <c r="C12632" s="22">
        <v>15</v>
      </c>
      <c r="D12632" s="21" t="s">
        <v>104912</v>
      </c>
      <c r="E12632" s="21" t="s">
        <v>104913</v>
      </c>
      <c r="F12632" s="21" t="s">
        <v>101568</v>
      </c>
      <c r="G12632" s="22">
        <v>1</v>
      </c>
      <c r="H12632" s="22">
        <v>9</v>
      </c>
      <c r="I12632" s="22">
        <v>20</v>
      </c>
      <c r="J12632" s="21" t="s">
        <v>133687</v>
      </c>
    </row>
    <row r="12633" spans="1:10" ht="32" customHeight="1">
      <c r="A12633" s="19" t="s">
        <v>133688</v>
      </c>
      <c r="B12633" s="24">
        <v>34</v>
      </c>
      <c r="C12633" s="22">
        <v>15</v>
      </c>
      <c r="D12633" s="21" t="s">
        <v>115908</v>
      </c>
      <c r="E12633" s="21" t="s">
        <v>115909</v>
      </c>
      <c r="F12633" s="21" t="s">
        <v>101528</v>
      </c>
      <c r="G12633" s="22">
        <v>10</v>
      </c>
      <c r="H12633" s="22">
        <v>0</v>
      </c>
      <c r="I12633" s="22">
        <v>0</v>
      </c>
      <c r="J12633" s="21" t="s">
        <v>133689</v>
      </c>
    </row>
    <row r="12634" spans="1:10" ht="32" customHeight="1">
      <c r="A12634" s="19" t="s">
        <v>133690</v>
      </c>
      <c r="B12634" s="24">
        <v>14</v>
      </c>
      <c r="C12634" s="22">
        <v>19</v>
      </c>
      <c r="D12634" s="21" t="s">
        <v>105379</v>
      </c>
      <c r="E12634" s="21" t="s">
        <v>105380</v>
      </c>
      <c r="F12634" s="21" t="s">
        <v>102440</v>
      </c>
      <c r="G12634" s="22">
        <v>5</v>
      </c>
      <c r="H12634" s="22">
        <v>10</v>
      </c>
      <c r="I12634" s="22">
        <v>16</v>
      </c>
      <c r="J12634" s="21" t="s">
        <v>133691</v>
      </c>
    </row>
    <row r="12635" spans="1:10" ht="32" customHeight="1">
      <c r="A12635" s="19" t="s">
        <v>133692</v>
      </c>
      <c r="B12635" s="24">
        <v>18</v>
      </c>
      <c r="C12635" s="22">
        <v>21</v>
      </c>
      <c r="D12635" s="21" t="s">
        <v>104698</v>
      </c>
      <c r="E12635" s="21" t="s">
        <v>104699</v>
      </c>
      <c r="F12635" s="22">
        <v>625</v>
      </c>
      <c r="G12635" s="22">
        <v>6</v>
      </c>
      <c r="H12635" s="22">
        <v>11</v>
      </c>
      <c r="I12635" s="22">
        <v>21</v>
      </c>
      <c r="J12635" s="21" t="s">
        <v>133693</v>
      </c>
    </row>
    <row r="12636" spans="1:10" ht="32" customHeight="1">
      <c r="A12636" s="19" t="s">
        <v>133694</v>
      </c>
      <c r="B12636" s="24">
        <v>31</v>
      </c>
      <c r="C12636" s="22">
        <v>15</v>
      </c>
      <c r="D12636" s="21" t="s">
        <v>104690</v>
      </c>
      <c r="E12636" s="21" t="s">
        <v>104691</v>
      </c>
      <c r="F12636" s="21" t="s">
        <v>101554</v>
      </c>
      <c r="G12636" s="22">
        <v>10</v>
      </c>
      <c r="H12636" s="22">
        <v>0</v>
      </c>
      <c r="I12636" s="22">
        <v>0</v>
      </c>
      <c r="J12636" s="21" t="s">
        <v>133695</v>
      </c>
    </row>
    <row r="12637" spans="1:10" ht="32" customHeight="1">
      <c r="A12637" s="19" t="s">
        <v>133696</v>
      </c>
      <c r="B12637" s="24">
        <v>13</v>
      </c>
      <c r="C12637" s="22">
        <v>15</v>
      </c>
      <c r="D12637" s="21" t="s">
        <v>107433</v>
      </c>
      <c r="E12637" s="21" t="s">
        <v>107434</v>
      </c>
      <c r="F12637" s="21" t="s">
        <v>14739</v>
      </c>
      <c r="G12637" s="22">
        <v>10</v>
      </c>
      <c r="H12637" s="22">
        <v>0</v>
      </c>
      <c r="I12637" s="22">
        <v>0</v>
      </c>
      <c r="J12637" s="21" t="s">
        <v>129182</v>
      </c>
    </row>
    <row r="12638" spans="1:10" ht="32" customHeight="1">
      <c r="A12638" s="19" t="s">
        <v>133697</v>
      </c>
      <c r="B12638" s="24">
        <v>14</v>
      </c>
      <c r="C12638" s="22">
        <v>32</v>
      </c>
      <c r="D12638" s="21" t="s">
        <v>124265</v>
      </c>
      <c r="E12638" s="21" t="s">
        <v>124266</v>
      </c>
      <c r="F12638" s="21" t="s">
        <v>108380</v>
      </c>
      <c r="G12638" s="22">
        <v>1</v>
      </c>
      <c r="H12638" s="22">
        <v>27</v>
      </c>
      <c r="I12638" s="22">
        <v>43</v>
      </c>
      <c r="J12638" s="21" t="s">
        <v>133698</v>
      </c>
    </row>
    <row r="12639" spans="1:10" ht="32" customHeight="1">
      <c r="A12639" s="19" t="s">
        <v>133699</v>
      </c>
      <c r="B12639" s="24">
        <v>14</v>
      </c>
      <c r="C12639" s="22">
        <v>32</v>
      </c>
      <c r="D12639" s="21" t="s">
        <v>124265</v>
      </c>
      <c r="E12639" s="21" t="s">
        <v>124266</v>
      </c>
      <c r="F12639" s="21" t="s">
        <v>108380</v>
      </c>
      <c r="G12639" s="22">
        <v>1</v>
      </c>
      <c r="H12639" s="22">
        <v>27</v>
      </c>
      <c r="I12639" s="22">
        <v>43</v>
      </c>
      <c r="J12639" s="21" t="s">
        <v>133698</v>
      </c>
    </row>
    <row r="12640" spans="1:10" ht="32" customHeight="1">
      <c r="A12640" s="19" t="s">
        <v>133700</v>
      </c>
      <c r="B12640" s="24">
        <v>26</v>
      </c>
      <c r="C12640" s="22">
        <v>15</v>
      </c>
      <c r="D12640" s="21" t="s">
        <v>133701</v>
      </c>
      <c r="E12640" s="21" t="s">
        <v>133702</v>
      </c>
      <c r="F12640" s="21" t="s">
        <v>101568</v>
      </c>
      <c r="G12640" s="22">
        <v>1</v>
      </c>
      <c r="H12640" s="22">
        <v>9</v>
      </c>
      <c r="I12640" s="22">
        <v>16</v>
      </c>
      <c r="J12640" s="21" t="s">
        <v>133703</v>
      </c>
    </row>
    <row r="12641" spans="1:10" ht="32" customHeight="1">
      <c r="A12641" s="19" t="s">
        <v>133704</v>
      </c>
      <c r="B12641" s="24">
        <v>26</v>
      </c>
      <c r="C12641" s="22">
        <v>15</v>
      </c>
      <c r="D12641" s="21" t="s">
        <v>133701</v>
      </c>
      <c r="E12641" s="21" t="s">
        <v>133702</v>
      </c>
      <c r="F12641" s="21" t="s">
        <v>101568</v>
      </c>
      <c r="G12641" s="22">
        <v>1</v>
      </c>
      <c r="H12641" s="22">
        <v>9</v>
      </c>
      <c r="I12641" s="22">
        <v>16</v>
      </c>
      <c r="J12641" s="21" t="s">
        <v>133703</v>
      </c>
    </row>
    <row r="12642" spans="1:10" ht="32" customHeight="1">
      <c r="A12642" s="19" t="s">
        <v>133705</v>
      </c>
      <c r="B12642" s="24">
        <v>21</v>
      </c>
      <c r="C12642" s="22">
        <v>15</v>
      </c>
      <c r="D12642" s="21" t="s">
        <v>115988</v>
      </c>
      <c r="E12642" s="21" t="s">
        <v>115989</v>
      </c>
      <c r="F12642" s="21" t="s">
        <v>101554</v>
      </c>
      <c r="G12642" s="22">
        <v>10</v>
      </c>
      <c r="H12642" s="22">
        <v>0</v>
      </c>
      <c r="I12642" s="22">
        <v>0</v>
      </c>
      <c r="J12642" s="21" t="s">
        <v>133706</v>
      </c>
    </row>
    <row r="12643" spans="1:10" ht="32" customHeight="1">
      <c r="A12643" s="19" t="s">
        <v>133707</v>
      </c>
      <c r="B12643" s="24">
        <v>13</v>
      </c>
      <c r="C12643" s="22">
        <v>15</v>
      </c>
      <c r="D12643" s="21" t="s">
        <v>133708</v>
      </c>
      <c r="E12643" s="21" t="s">
        <v>133709</v>
      </c>
      <c r="F12643" s="21" t="s">
        <v>101528</v>
      </c>
      <c r="G12643" s="22">
        <v>10</v>
      </c>
      <c r="H12643" s="22">
        <v>0</v>
      </c>
      <c r="I12643" s="22">
        <v>0</v>
      </c>
      <c r="J12643" s="21" t="s">
        <v>133710</v>
      </c>
    </row>
    <row r="12644" spans="1:10" ht="32" customHeight="1">
      <c r="A12644" s="19" t="s">
        <v>133711</v>
      </c>
      <c r="B12644" s="24">
        <v>13</v>
      </c>
      <c r="C12644" s="22">
        <v>15</v>
      </c>
      <c r="D12644" s="21" t="s">
        <v>133708</v>
      </c>
      <c r="E12644" s="21" t="s">
        <v>133709</v>
      </c>
      <c r="F12644" s="21" t="s">
        <v>101528</v>
      </c>
      <c r="G12644" s="22">
        <v>10</v>
      </c>
      <c r="H12644" s="22">
        <v>0</v>
      </c>
      <c r="I12644" s="22">
        <v>0</v>
      </c>
      <c r="J12644" s="21" t="s">
        <v>133710</v>
      </c>
    </row>
    <row r="12645" spans="1:10" ht="20" customHeight="1">
      <c r="A12645" s="27">
        <v>-999</v>
      </c>
      <c r="B12645" s="24">
        <v>-999</v>
      </c>
      <c r="C12645" s="22">
        <v>-999</v>
      </c>
      <c r="D12645" s="22">
        <v>-999</v>
      </c>
      <c r="E12645" s="22">
        <v>-999</v>
      </c>
      <c r="F12645" s="22">
        <v>-999</v>
      </c>
      <c r="G12645" s="22">
        <v>-999</v>
      </c>
      <c r="H12645" s="22">
        <v>-999</v>
      </c>
      <c r="I12645" s="22">
        <v>-999</v>
      </c>
      <c r="J12645" s="22">
        <v>-999</v>
      </c>
    </row>
    <row r="12646" spans="1:10" ht="32" customHeight="1">
      <c r="A12646" s="19" t="s">
        <v>133712</v>
      </c>
      <c r="B12646" s="24">
        <v>44</v>
      </c>
      <c r="C12646" s="22">
        <v>15</v>
      </c>
      <c r="D12646" s="21" t="s">
        <v>102701</v>
      </c>
      <c r="E12646" s="21" t="s">
        <v>102702</v>
      </c>
      <c r="F12646" s="21" t="s">
        <v>101554</v>
      </c>
      <c r="G12646" s="22">
        <v>10</v>
      </c>
      <c r="H12646" s="22">
        <v>0</v>
      </c>
      <c r="I12646" s="22">
        <v>0</v>
      </c>
      <c r="J12646" s="21" t="s">
        <v>116843</v>
      </c>
    </row>
    <row r="12647" spans="1:10" ht="32" customHeight="1">
      <c r="A12647" s="19" t="s">
        <v>133713</v>
      </c>
      <c r="B12647" s="24">
        <v>18</v>
      </c>
      <c r="C12647" s="22">
        <v>15</v>
      </c>
      <c r="D12647" s="21" t="s">
        <v>117654</v>
      </c>
      <c r="E12647" s="21" t="s">
        <v>117655</v>
      </c>
      <c r="F12647" s="21" t="s">
        <v>101528</v>
      </c>
      <c r="G12647" s="22">
        <v>10</v>
      </c>
      <c r="H12647" s="22">
        <v>0</v>
      </c>
      <c r="I12647" s="22">
        <v>0</v>
      </c>
      <c r="J12647" s="21" t="s">
        <v>133714</v>
      </c>
    </row>
    <row r="12648" spans="1:10" ht="32" customHeight="1">
      <c r="A12648" s="19" t="s">
        <v>133715</v>
      </c>
      <c r="B12648" s="24">
        <v>13</v>
      </c>
      <c r="C12648" s="22">
        <v>15</v>
      </c>
      <c r="D12648" s="21" t="s">
        <v>133716</v>
      </c>
      <c r="E12648" s="21" t="s">
        <v>133717</v>
      </c>
      <c r="F12648" s="21" t="s">
        <v>101563</v>
      </c>
      <c r="G12648" s="22">
        <v>10</v>
      </c>
      <c r="H12648" s="22">
        <v>0</v>
      </c>
      <c r="I12648" s="22">
        <v>0</v>
      </c>
      <c r="J12648" s="21" t="s">
        <v>133718</v>
      </c>
    </row>
    <row r="12649" spans="1:10" ht="32" customHeight="1">
      <c r="A12649" s="19" t="s">
        <v>133719</v>
      </c>
      <c r="B12649" s="24">
        <v>30</v>
      </c>
      <c r="C12649" s="22">
        <v>19</v>
      </c>
      <c r="D12649" s="21" t="s">
        <v>133720</v>
      </c>
      <c r="E12649" s="21" t="s">
        <v>133721</v>
      </c>
      <c r="F12649" s="21" t="s">
        <v>105439</v>
      </c>
      <c r="G12649" s="22">
        <v>1</v>
      </c>
      <c r="H12649" s="22">
        <v>14</v>
      </c>
      <c r="I12649" s="22">
        <v>27</v>
      </c>
      <c r="J12649" s="21" t="s">
        <v>133722</v>
      </c>
    </row>
    <row r="12650" spans="1:10" ht="32" customHeight="1">
      <c r="A12650" s="19" t="s">
        <v>133723</v>
      </c>
      <c r="B12650" s="24">
        <v>27</v>
      </c>
      <c r="C12650" s="22">
        <v>15</v>
      </c>
      <c r="D12650" s="21" t="s">
        <v>120761</v>
      </c>
      <c r="E12650" s="21" t="s">
        <v>120762</v>
      </c>
      <c r="F12650" s="21" t="s">
        <v>101563</v>
      </c>
      <c r="G12650" s="22">
        <v>10</v>
      </c>
      <c r="H12650" s="22">
        <v>0</v>
      </c>
      <c r="I12650" s="22">
        <v>0</v>
      </c>
      <c r="J12650" s="21" t="s">
        <v>133724</v>
      </c>
    </row>
    <row r="12651" spans="1:10" ht="32" customHeight="1">
      <c r="A12651" s="19" t="s">
        <v>133725</v>
      </c>
      <c r="B12651" s="24">
        <v>44</v>
      </c>
      <c r="C12651" s="22">
        <v>15</v>
      </c>
      <c r="D12651" s="21" t="s">
        <v>105946</v>
      </c>
      <c r="E12651" s="21" t="s">
        <v>105947</v>
      </c>
      <c r="F12651" s="21" t="s">
        <v>101694</v>
      </c>
      <c r="G12651" s="22">
        <v>10</v>
      </c>
      <c r="H12651" s="22">
        <v>0</v>
      </c>
      <c r="I12651" s="22">
        <v>0</v>
      </c>
      <c r="J12651" s="21" t="s">
        <v>133726</v>
      </c>
    </row>
    <row r="12652" spans="1:10" ht="32" customHeight="1">
      <c r="A12652" s="19" t="s">
        <v>133727</v>
      </c>
      <c r="B12652" s="24">
        <v>32</v>
      </c>
      <c r="C12652" s="22">
        <v>15</v>
      </c>
      <c r="D12652" s="21" t="s">
        <v>116227</v>
      </c>
      <c r="E12652" s="21" t="s">
        <v>116228</v>
      </c>
      <c r="F12652" s="21" t="s">
        <v>101554</v>
      </c>
      <c r="G12652" s="22">
        <v>10</v>
      </c>
      <c r="H12652" s="22">
        <v>0</v>
      </c>
      <c r="I12652" s="22">
        <v>0</v>
      </c>
      <c r="J12652" s="21" t="s">
        <v>119171</v>
      </c>
    </row>
    <row r="12653" spans="1:10" ht="32" customHeight="1">
      <c r="A12653" s="19" t="s">
        <v>133728</v>
      </c>
      <c r="B12653" s="24">
        <v>35</v>
      </c>
      <c r="C12653" s="22">
        <v>16</v>
      </c>
      <c r="D12653" s="21" t="s">
        <v>111096</v>
      </c>
      <c r="E12653" s="21" t="s">
        <v>111097</v>
      </c>
      <c r="F12653" s="21" t="s">
        <v>101945</v>
      </c>
      <c r="G12653" s="22">
        <v>3</v>
      </c>
      <c r="H12653" s="22">
        <v>9</v>
      </c>
      <c r="I12653" s="22">
        <v>18</v>
      </c>
      <c r="J12653" s="21" t="s">
        <v>133729</v>
      </c>
    </row>
    <row r="12654" spans="1:10" ht="32" customHeight="1">
      <c r="A12654" s="19" t="s">
        <v>133730</v>
      </c>
      <c r="B12654" s="24">
        <v>21</v>
      </c>
      <c r="C12654" s="22">
        <v>15</v>
      </c>
      <c r="D12654" s="21" t="s">
        <v>119118</v>
      </c>
      <c r="E12654" s="21" t="s">
        <v>119119</v>
      </c>
      <c r="F12654" s="21" t="s">
        <v>101628</v>
      </c>
      <c r="G12654" s="22">
        <v>1</v>
      </c>
      <c r="H12654" s="22">
        <v>10</v>
      </c>
      <c r="I12654" s="22">
        <v>22</v>
      </c>
      <c r="J12654" s="21" t="s">
        <v>133731</v>
      </c>
    </row>
    <row r="12655" spans="1:10" ht="32" customHeight="1">
      <c r="A12655" s="19" t="s">
        <v>133732</v>
      </c>
      <c r="B12655" s="24">
        <v>21</v>
      </c>
      <c r="C12655" s="22">
        <v>15</v>
      </c>
      <c r="D12655" s="21" t="s">
        <v>119118</v>
      </c>
      <c r="E12655" s="21" t="s">
        <v>119119</v>
      </c>
      <c r="F12655" s="21" t="s">
        <v>101628</v>
      </c>
      <c r="G12655" s="22">
        <v>1</v>
      </c>
      <c r="H12655" s="22">
        <v>10</v>
      </c>
      <c r="I12655" s="22">
        <v>22</v>
      </c>
      <c r="J12655" s="21" t="s">
        <v>133731</v>
      </c>
    </row>
    <row r="12656" spans="1:10" ht="32" customHeight="1">
      <c r="A12656" s="19" t="s">
        <v>133733</v>
      </c>
      <c r="B12656" s="24">
        <v>12</v>
      </c>
      <c r="C12656" s="22">
        <v>15</v>
      </c>
      <c r="D12656" s="21" t="s">
        <v>104327</v>
      </c>
      <c r="E12656" s="21" t="s">
        <v>104328</v>
      </c>
      <c r="F12656" s="21" t="s">
        <v>101694</v>
      </c>
      <c r="G12656" s="22">
        <v>10</v>
      </c>
      <c r="H12656" s="22">
        <v>0</v>
      </c>
      <c r="I12656" s="22">
        <v>0</v>
      </c>
      <c r="J12656" s="21" t="s">
        <v>133734</v>
      </c>
    </row>
    <row r="12657" spans="1:10" ht="32" customHeight="1">
      <c r="A12657" s="19" t="s">
        <v>133735</v>
      </c>
      <c r="B12657" s="24">
        <v>22</v>
      </c>
      <c r="C12657" s="22">
        <v>15</v>
      </c>
      <c r="D12657" s="21" t="s">
        <v>115312</v>
      </c>
      <c r="E12657" s="21" t="s">
        <v>115313</v>
      </c>
      <c r="F12657" s="21" t="s">
        <v>101563</v>
      </c>
      <c r="G12657" s="22">
        <v>10</v>
      </c>
      <c r="H12657" s="22">
        <v>0</v>
      </c>
      <c r="I12657" s="22">
        <v>0</v>
      </c>
      <c r="J12657" s="21" t="s">
        <v>133736</v>
      </c>
    </row>
    <row r="12658" spans="1:10" ht="32" customHeight="1">
      <c r="A12658" s="19" t="s">
        <v>133737</v>
      </c>
      <c r="B12658" s="24">
        <v>28</v>
      </c>
      <c r="C12658" s="22">
        <v>15</v>
      </c>
      <c r="D12658" s="21" t="s">
        <v>108586</v>
      </c>
      <c r="E12658" s="21" t="s">
        <v>108587</v>
      </c>
      <c r="F12658" s="21" t="s">
        <v>101554</v>
      </c>
      <c r="G12658" s="22">
        <v>10</v>
      </c>
      <c r="H12658" s="22">
        <v>0</v>
      </c>
      <c r="I12658" s="22">
        <v>0</v>
      </c>
      <c r="J12658" s="21" t="s">
        <v>133738</v>
      </c>
    </row>
    <row r="12659" spans="1:10" ht="32" customHeight="1">
      <c r="A12659" s="19" t="s">
        <v>133739</v>
      </c>
      <c r="B12659" s="24">
        <v>28</v>
      </c>
      <c r="C12659" s="22">
        <v>15</v>
      </c>
      <c r="D12659" s="21" t="s">
        <v>108586</v>
      </c>
      <c r="E12659" s="21" t="s">
        <v>108587</v>
      </c>
      <c r="F12659" s="21" t="s">
        <v>101554</v>
      </c>
      <c r="G12659" s="22">
        <v>10</v>
      </c>
      <c r="H12659" s="22">
        <v>0</v>
      </c>
      <c r="I12659" s="22">
        <v>0</v>
      </c>
      <c r="J12659" s="21" t="s">
        <v>133738</v>
      </c>
    </row>
    <row r="12660" spans="1:10" ht="32" customHeight="1">
      <c r="A12660" s="19" t="s">
        <v>133740</v>
      </c>
      <c r="B12660" s="24">
        <v>28</v>
      </c>
      <c r="C12660" s="22">
        <v>15</v>
      </c>
      <c r="D12660" s="21" t="s">
        <v>108586</v>
      </c>
      <c r="E12660" s="21" t="s">
        <v>108587</v>
      </c>
      <c r="F12660" s="21" t="s">
        <v>101554</v>
      </c>
      <c r="G12660" s="22">
        <v>10</v>
      </c>
      <c r="H12660" s="22">
        <v>0</v>
      </c>
      <c r="I12660" s="22">
        <v>0</v>
      </c>
      <c r="J12660" s="21" t="s">
        <v>133738</v>
      </c>
    </row>
    <row r="12661" spans="1:10" ht="32" customHeight="1">
      <c r="A12661" s="19" t="s">
        <v>133741</v>
      </c>
      <c r="B12661" s="24">
        <v>25</v>
      </c>
      <c r="C12661" s="22">
        <v>20</v>
      </c>
      <c r="D12661" s="21" t="s">
        <v>133720</v>
      </c>
      <c r="E12661" s="21" t="s">
        <v>133721</v>
      </c>
      <c r="F12661" s="21" t="s">
        <v>101568</v>
      </c>
      <c r="G12661" s="22">
        <v>1</v>
      </c>
      <c r="H12661" s="22">
        <v>15</v>
      </c>
      <c r="I12661" s="22">
        <v>24</v>
      </c>
      <c r="J12661" s="21" t="s">
        <v>133742</v>
      </c>
    </row>
    <row r="12662" spans="1:10" ht="32" customHeight="1">
      <c r="A12662" s="19" t="s">
        <v>133743</v>
      </c>
      <c r="B12662" s="24">
        <v>13</v>
      </c>
      <c r="C12662" s="22">
        <v>15</v>
      </c>
      <c r="D12662" s="21" t="s">
        <v>105054</v>
      </c>
      <c r="E12662" s="21" t="s">
        <v>105055</v>
      </c>
      <c r="F12662" s="21" t="s">
        <v>101563</v>
      </c>
      <c r="G12662" s="22">
        <v>10</v>
      </c>
      <c r="H12662" s="22">
        <v>0</v>
      </c>
      <c r="I12662" s="22">
        <v>0</v>
      </c>
      <c r="J12662" s="21" t="s">
        <v>127264</v>
      </c>
    </row>
    <row r="12663" spans="1:10" ht="32" customHeight="1">
      <c r="A12663" s="19" t="s">
        <v>133744</v>
      </c>
      <c r="B12663" s="24">
        <v>13</v>
      </c>
      <c r="C12663" s="22">
        <v>15</v>
      </c>
      <c r="D12663" s="21" t="s">
        <v>133745</v>
      </c>
      <c r="E12663" s="21" t="s">
        <v>133746</v>
      </c>
      <c r="F12663" s="21" t="s">
        <v>101528</v>
      </c>
      <c r="G12663" s="22">
        <v>10</v>
      </c>
      <c r="H12663" s="22">
        <v>0</v>
      </c>
      <c r="I12663" s="22">
        <v>0</v>
      </c>
      <c r="J12663" s="21" t="s">
        <v>133747</v>
      </c>
    </row>
    <row r="12664" spans="1:10" ht="32" customHeight="1">
      <c r="A12664" s="19" t="s">
        <v>133748</v>
      </c>
      <c r="B12664" s="24">
        <v>25</v>
      </c>
      <c r="C12664" s="22">
        <v>21</v>
      </c>
      <c r="D12664" s="21" t="s">
        <v>133749</v>
      </c>
      <c r="E12664" s="21" t="s">
        <v>133750</v>
      </c>
      <c r="F12664" s="21" t="s">
        <v>14775</v>
      </c>
      <c r="G12664" s="22">
        <v>5</v>
      </c>
      <c r="H12664" s="22">
        <v>12</v>
      </c>
      <c r="I12664" s="22">
        <v>26</v>
      </c>
      <c r="J12664" s="21" t="s">
        <v>133751</v>
      </c>
    </row>
    <row r="12665" spans="1:10" ht="32" customHeight="1">
      <c r="A12665" s="19" t="s">
        <v>133752</v>
      </c>
      <c r="B12665" s="24">
        <v>21</v>
      </c>
      <c r="C12665" s="22">
        <v>23</v>
      </c>
      <c r="D12665" s="21" t="s">
        <v>126603</v>
      </c>
      <c r="E12665" s="21" t="s">
        <v>126604</v>
      </c>
      <c r="F12665" s="21" t="s">
        <v>101543</v>
      </c>
      <c r="G12665" s="22">
        <v>6</v>
      </c>
      <c r="H12665" s="22">
        <v>13</v>
      </c>
      <c r="I12665" s="22">
        <v>19</v>
      </c>
      <c r="J12665" s="21" t="s">
        <v>133753</v>
      </c>
    </row>
    <row r="12666" spans="1:10" ht="32" customHeight="1">
      <c r="A12666" s="19" t="s">
        <v>133754</v>
      </c>
      <c r="B12666" s="24">
        <v>35</v>
      </c>
      <c r="C12666" s="22">
        <v>15</v>
      </c>
      <c r="D12666" s="21" t="s">
        <v>108564</v>
      </c>
      <c r="E12666" s="21" t="s">
        <v>108565</v>
      </c>
      <c r="F12666" s="21" t="s">
        <v>101628</v>
      </c>
      <c r="G12666" s="22">
        <v>1</v>
      </c>
      <c r="H12666" s="22">
        <v>10</v>
      </c>
      <c r="I12666" s="22">
        <v>21</v>
      </c>
      <c r="J12666" s="21" t="s">
        <v>133755</v>
      </c>
    </row>
    <row r="12667" spans="1:10" ht="32" customHeight="1">
      <c r="A12667" s="19" t="s">
        <v>133756</v>
      </c>
      <c r="B12667" s="24">
        <v>35</v>
      </c>
      <c r="C12667" s="22">
        <v>15</v>
      </c>
      <c r="D12667" s="21" t="s">
        <v>108564</v>
      </c>
      <c r="E12667" s="21" t="s">
        <v>108565</v>
      </c>
      <c r="F12667" s="21" t="s">
        <v>101628</v>
      </c>
      <c r="G12667" s="22">
        <v>1</v>
      </c>
      <c r="H12667" s="22">
        <v>10</v>
      </c>
      <c r="I12667" s="22">
        <v>21</v>
      </c>
      <c r="J12667" s="21" t="s">
        <v>133755</v>
      </c>
    </row>
    <row r="12668" spans="1:10" ht="32" customHeight="1">
      <c r="A12668" s="19" t="s">
        <v>133757</v>
      </c>
      <c r="B12668" s="24">
        <v>20</v>
      </c>
      <c r="C12668" s="22">
        <v>15</v>
      </c>
      <c r="D12668" s="21" t="s">
        <v>108564</v>
      </c>
      <c r="E12668" s="21" t="s">
        <v>108565</v>
      </c>
      <c r="F12668" s="21" t="s">
        <v>101628</v>
      </c>
      <c r="G12668" s="22">
        <v>1</v>
      </c>
      <c r="H12668" s="22">
        <v>10</v>
      </c>
      <c r="I12668" s="22">
        <v>19</v>
      </c>
      <c r="J12668" s="21" t="s">
        <v>133758</v>
      </c>
    </row>
    <row r="12669" spans="1:10" ht="32" customHeight="1">
      <c r="A12669" s="19" t="s">
        <v>133759</v>
      </c>
      <c r="B12669" s="24">
        <v>29</v>
      </c>
      <c r="C12669" s="22">
        <v>16</v>
      </c>
      <c r="D12669" s="21" t="s">
        <v>119954</v>
      </c>
      <c r="E12669" s="21" t="s">
        <v>119955</v>
      </c>
      <c r="F12669" s="21" t="s">
        <v>101533</v>
      </c>
      <c r="G12669" s="22">
        <v>3</v>
      </c>
      <c r="H12669" s="22">
        <v>9</v>
      </c>
      <c r="I12669" s="22">
        <v>11</v>
      </c>
      <c r="J12669" s="21" t="s">
        <v>133760</v>
      </c>
    </row>
    <row r="12670" spans="1:10" ht="32" customHeight="1">
      <c r="A12670" s="19" t="s">
        <v>133761</v>
      </c>
      <c r="B12670" s="24">
        <v>13</v>
      </c>
      <c r="C12670" s="22">
        <v>19</v>
      </c>
      <c r="D12670" s="21" t="s">
        <v>111867</v>
      </c>
      <c r="E12670" s="21" t="s">
        <v>111868</v>
      </c>
      <c r="F12670" s="21" t="s">
        <v>14739</v>
      </c>
      <c r="G12670" s="22">
        <v>7</v>
      </c>
      <c r="H12670" s="22">
        <v>8</v>
      </c>
      <c r="I12670" s="22">
        <v>13</v>
      </c>
      <c r="J12670" s="21" t="s">
        <v>133762</v>
      </c>
    </row>
    <row r="12671" spans="1:10" ht="32" customHeight="1">
      <c r="A12671" s="19" t="s">
        <v>133763</v>
      </c>
      <c r="B12671" s="24">
        <v>17</v>
      </c>
      <c r="C12671" s="22">
        <v>15</v>
      </c>
      <c r="D12671" s="21" t="s">
        <v>133764</v>
      </c>
      <c r="E12671" s="21" t="s">
        <v>133765</v>
      </c>
      <c r="F12671" s="21" t="s">
        <v>101727</v>
      </c>
      <c r="G12671" s="22">
        <v>10</v>
      </c>
      <c r="H12671" s="22">
        <v>0</v>
      </c>
      <c r="I12671" s="22">
        <v>0</v>
      </c>
      <c r="J12671" s="21" t="s">
        <v>133766</v>
      </c>
    </row>
    <row r="12672" spans="1:10" ht="32" customHeight="1">
      <c r="A12672" s="19" t="s">
        <v>133767</v>
      </c>
      <c r="B12672" s="24">
        <v>13</v>
      </c>
      <c r="C12672" s="22">
        <v>15</v>
      </c>
      <c r="D12672" s="21" t="s">
        <v>133768</v>
      </c>
      <c r="E12672" s="21" t="s">
        <v>133769</v>
      </c>
      <c r="F12672" s="21" t="s">
        <v>101522</v>
      </c>
      <c r="G12672" s="22">
        <v>10</v>
      </c>
      <c r="H12672" s="22">
        <v>0</v>
      </c>
      <c r="I12672" s="22">
        <v>0</v>
      </c>
      <c r="J12672" s="21" t="s">
        <v>133770</v>
      </c>
    </row>
    <row r="12673" spans="1:10" ht="32" customHeight="1">
      <c r="A12673" s="19" t="s">
        <v>133771</v>
      </c>
      <c r="B12673" s="24">
        <v>18</v>
      </c>
      <c r="C12673" s="22">
        <v>15</v>
      </c>
      <c r="D12673" s="21" t="s">
        <v>113620</v>
      </c>
      <c r="E12673" s="21" t="s">
        <v>113621</v>
      </c>
      <c r="F12673" s="21" t="s">
        <v>14739</v>
      </c>
      <c r="G12673" s="22">
        <v>10</v>
      </c>
      <c r="H12673" s="22">
        <v>0</v>
      </c>
      <c r="I12673" s="22">
        <v>0</v>
      </c>
      <c r="J12673" s="21" t="s">
        <v>133772</v>
      </c>
    </row>
    <row r="12674" spans="1:10" ht="32" customHeight="1">
      <c r="A12674" s="19" t="s">
        <v>133773</v>
      </c>
      <c r="B12674" s="24">
        <v>26</v>
      </c>
      <c r="C12674" s="22">
        <v>62</v>
      </c>
      <c r="D12674" s="21" t="s">
        <v>133774</v>
      </c>
      <c r="E12674" s="21" t="s">
        <v>133775</v>
      </c>
      <c r="F12674" s="21" t="s">
        <v>102999</v>
      </c>
      <c r="G12674" s="22">
        <v>8</v>
      </c>
      <c r="H12674" s="22">
        <v>9</v>
      </c>
      <c r="I12674" s="22">
        <v>13</v>
      </c>
      <c r="J12674" s="21" t="s">
        <v>133776</v>
      </c>
    </row>
    <row r="12675" spans="1:10" ht="32" customHeight="1">
      <c r="A12675" s="19" t="s">
        <v>133777</v>
      </c>
      <c r="B12675" s="24">
        <v>12</v>
      </c>
      <c r="C12675" s="22">
        <v>15</v>
      </c>
      <c r="D12675" s="21" t="s">
        <v>105310</v>
      </c>
      <c r="E12675" s="21" t="s">
        <v>105311</v>
      </c>
      <c r="F12675" s="21" t="s">
        <v>101522</v>
      </c>
      <c r="G12675" s="22">
        <v>10</v>
      </c>
      <c r="H12675" s="22">
        <v>0</v>
      </c>
      <c r="I12675" s="22">
        <v>0</v>
      </c>
      <c r="J12675" s="21" t="s">
        <v>133778</v>
      </c>
    </row>
    <row r="12676" spans="1:10" ht="32" customHeight="1">
      <c r="A12676" s="19" t="s">
        <v>133779</v>
      </c>
      <c r="B12676" s="24">
        <v>17</v>
      </c>
      <c r="C12676" s="22">
        <v>15</v>
      </c>
      <c r="D12676" s="21" t="s">
        <v>133780</v>
      </c>
      <c r="E12676" s="21" t="s">
        <v>133781</v>
      </c>
      <c r="F12676" s="21" t="s">
        <v>101554</v>
      </c>
      <c r="G12676" s="22">
        <v>10</v>
      </c>
      <c r="H12676" s="22">
        <v>0</v>
      </c>
      <c r="I12676" s="22">
        <v>0</v>
      </c>
      <c r="J12676" s="21" t="s">
        <v>133782</v>
      </c>
    </row>
    <row r="12677" spans="1:10" ht="32" customHeight="1">
      <c r="A12677" s="19" t="s">
        <v>133783</v>
      </c>
      <c r="B12677" s="24">
        <v>24</v>
      </c>
      <c r="C12677" s="22">
        <v>27</v>
      </c>
      <c r="D12677" s="21" t="s">
        <v>109548</v>
      </c>
      <c r="E12677" s="21" t="s">
        <v>109549</v>
      </c>
      <c r="F12677" s="21" t="s">
        <v>102257</v>
      </c>
      <c r="G12677" s="22">
        <v>9</v>
      </c>
      <c r="H12677" s="22">
        <v>14</v>
      </c>
      <c r="I12677" s="22">
        <v>22</v>
      </c>
      <c r="J12677" s="21" t="s">
        <v>133784</v>
      </c>
    </row>
    <row r="12678" spans="1:10" ht="32" customHeight="1">
      <c r="A12678" s="19" t="s">
        <v>133785</v>
      </c>
      <c r="B12678" s="24">
        <v>29</v>
      </c>
      <c r="C12678" s="22">
        <v>15</v>
      </c>
      <c r="D12678" s="21" t="s">
        <v>103181</v>
      </c>
      <c r="E12678" s="21" t="s">
        <v>103182</v>
      </c>
      <c r="F12678" s="21" t="s">
        <v>101694</v>
      </c>
      <c r="G12678" s="22">
        <v>10</v>
      </c>
      <c r="H12678" s="22">
        <v>0</v>
      </c>
      <c r="I12678" s="22">
        <v>0</v>
      </c>
      <c r="J12678" s="21" t="s">
        <v>103183</v>
      </c>
    </row>
    <row r="12679" spans="1:10" ht="32" customHeight="1">
      <c r="A12679" s="19" t="s">
        <v>133786</v>
      </c>
      <c r="B12679" s="24">
        <v>18</v>
      </c>
      <c r="C12679" s="22">
        <v>16</v>
      </c>
      <c r="D12679" s="21" t="s">
        <v>131813</v>
      </c>
      <c r="E12679" s="21" t="s">
        <v>131814</v>
      </c>
      <c r="F12679" s="21" t="s">
        <v>102171</v>
      </c>
      <c r="G12679" s="22">
        <v>1</v>
      </c>
      <c r="H12679" s="22">
        <v>11</v>
      </c>
      <c r="I12679" s="22">
        <v>23</v>
      </c>
      <c r="J12679" s="21" t="s">
        <v>133787</v>
      </c>
    </row>
    <row r="12680" spans="1:10" ht="32" customHeight="1">
      <c r="A12680" s="19" t="s">
        <v>133788</v>
      </c>
      <c r="B12680" s="24">
        <v>18</v>
      </c>
      <c r="C12680" s="22">
        <v>21</v>
      </c>
      <c r="D12680" s="21" t="s">
        <v>105310</v>
      </c>
      <c r="E12680" s="21" t="s">
        <v>105311</v>
      </c>
      <c r="F12680" s="21" t="s">
        <v>14817</v>
      </c>
      <c r="G12680" s="22">
        <v>3</v>
      </c>
      <c r="H12680" s="22">
        <v>14</v>
      </c>
      <c r="I12680" s="22">
        <v>16</v>
      </c>
      <c r="J12680" s="21" t="s">
        <v>133789</v>
      </c>
    </row>
    <row r="12681" spans="1:10" ht="32" customHeight="1">
      <c r="A12681" s="19" t="s">
        <v>133790</v>
      </c>
      <c r="B12681" s="24">
        <v>27</v>
      </c>
      <c r="C12681" s="22">
        <v>17</v>
      </c>
      <c r="D12681" s="21" t="s">
        <v>133791</v>
      </c>
      <c r="E12681" s="21" t="s">
        <v>133792</v>
      </c>
      <c r="F12681" s="22">
        <v>1</v>
      </c>
      <c r="G12681" s="22">
        <v>1</v>
      </c>
      <c r="H12681" s="22">
        <v>12</v>
      </c>
      <c r="I12681" s="22">
        <v>33</v>
      </c>
      <c r="J12681" s="21" t="s">
        <v>133793</v>
      </c>
    </row>
    <row r="12682" spans="1:10" ht="32" customHeight="1">
      <c r="A12682" s="19" t="s">
        <v>133794</v>
      </c>
      <c r="B12682" s="24">
        <v>26</v>
      </c>
      <c r="C12682" s="22">
        <v>21</v>
      </c>
      <c r="D12682" s="21" t="s">
        <v>113690</v>
      </c>
      <c r="E12682" s="21" t="s">
        <v>113691</v>
      </c>
      <c r="F12682" s="21" t="s">
        <v>14812</v>
      </c>
      <c r="G12682" s="22">
        <v>7</v>
      </c>
      <c r="H12682" s="22">
        <v>10</v>
      </c>
      <c r="I12682" s="22">
        <v>19</v>
      </c>
      <c r="J12682" s="21" t="s">
        <v>133795</v>
      </c>
    </row>
    <row r="12683" spans="1:10" ht="32" customHeight="1">
      <c r="A12683" s="19" t="s">
        <v>133796</v>
      </c>
      <c r="B12683" s="24">
        <v>13</v>
      </c>
      <c r="C12683" s="22">
        <v>15</v>
      </c>
      <c r="D12683" s="21" t="s">
        <v>111744</v>
      </c>
      <c r="E12683" s="21" t="s">
        <v>111745</v>
      </c>
      <c r="F12683" s="21" t="s">
        <v>101727</v>
      </c>
      <c r="G12683" s="22">
        <v>10</v>
      </c>
      <c r="H12683" s="22">
        <v>0</v>
      </c>
      <c r="I12683" s="22">
        <v>0</v>
      </c>
      <c r="J12683" s="21" t="s">
        <v>111746</v>
      </c>
    </row>
    <row r="12684" spans="1:10" ht="32" customHeight="1">
      <c r="A12684" s="19" t="s">
        <v>133797</v>
      </c>
      <c r="B12684" s="24">
        <v>46</v>
      </c>
      <c r="C12684" s="22">
        <v>19</v>
      </c>
      <c r="D12684" s="21" t="s">
        <v>123047</v>
      </c>
      <c r="E12684" s="21" t="s">
        <v>123048</v>
      </c>
      <c r="F12684" s="21" t="s">
        <v>102114</v>
      </c>
      <c r="G12684" s="22">
        <v>6</v>
      </c>
      <c r="H12684" s="22">
        <v>9</v>
      </c>
      <c r="I12684" s="22">
        <v>17</v>
      </c>
      <c r="J12684" s="21" t="s">
        <v>133798</v>
      </c>
    </row>
    <row r="12685" spans="1:10" ht="32" customHeight="1">
      <c r="A12685" s="19" t="s">
        <v>133799</v>
      </c>
      <c r="B12685" s="24">
        <v>19</v>
      </c>
      <c r="C12685" s="22">
        <v>15</v>
      </c>
      <c r="D12685" s="21" t="s">
        <v>106058</v>
      </c>
      <c r="E12685" s="21" t="s">
        <v>106059</v>
      </c>
      <c r="F12685" s="21" t="s">
        <v>101628</v>
      </c>
      <c r="G12685" s="22">
        <v>1</v>
      </c>
      <c r="H12685" s="22">
        <v>9</v>
      </c>
      <c r="I12685" s="22">
        <v>24</v>
      </c>
      <c r="J12685" s="21" t="s">
        <v>133800</v>
      </c>
    </row>
    <row r="12686" spans="1:10" ht="20" customHeight="1">
      <c r="A12686" s="27">
        <v>-999</v>
      </c>
      <c r="B12686" s="24">
        <v>-999</v>
      </c>
      <c r="C12686" s="22">
        <v>-999</v>
      </c>
      <c r="D12686" s="22">
        <v>-999</v>
      </c>
      <c r="E12686" s="22">
        <v>-999</v>
      </c>
      <c r="F12686" s="22">
        <v>-999</v>
      </c>
      <c r="G12686" s="22">
        <v>-999</v>
      </c>
      <c r="H12686" s="22">
        <v>-999</v>
      </c>
      <c r="I12686" s="22">
        <v>-999</v>
      </c>
      <c r="J12686" s="22">
        <v>-999</v>
      </c>
    </row>
    <row r="12687" spans="1:10" ht="32" customHeight="1">
      <c r="A12687" s="19" t="s">
        <v>133801</v>
      </c>
      <c r="B12687" s="24">
        <v>20</v>
      </c>
      <c r="C12687" s="22">
        <v>18</v>
      </c>
      <c r="D12687" s="21" t="s">
        <v>102230</v>
      </c>
      <c r="E12687" s="21" t="s">
        <v>102231</v>
      </c>
      <c r="F12687" s="21" t="s">
        <v>102782</v>
      </c>
      <c r="G12687" s="22">
        <v>1</v>
      </c>
      <c r="H12687" s="22">
        <v>13</v>
      </c>
      <c r="I12687" s="22">
        <v>23</v>
      </c>
      <c r="J12687" s="21" t="s">
        <v>133802</v>
      </c>
    </row>
    <row r="12688" spans="1:10" ht="32" customHeight="1">
      <c r="A12688" s="19" t="s">
        <v>133803</v>
      </c>
      <c r="B12688" s="24">
        <v>31</v>
      </c>
      <c r="C12688" s="22">
        <v>17</v>
      </c>
      <c r="D12688" s="21" t="s">
        <v>133804</v>
      </c>
      <c r="E12688" s="21" t="s">
        <v>133805</v>
      </c>
      <c r="F12688" s="21" t="s">
        <v>14743</v>
      </c>
      <c r="G12688" s="22">
        <v>3</v>
      </c>
      <c r="H12688" s="22">
        <v>10</v>
      </c>
      <c r="I12688" s="22">
        <v>21</v>
      </c>
      <c r="J12688" s="21" t="s">
        <v>133806</v>
      </c>
    </row>
    <row r="12689" spans="1:10" ht="32" customHeight="1">
      <c r="A12689" s="19" t="s">
        <v>133807</v>
      </c>
      <c r="B12689" s="24">
        <v>31</v>
      </c>
      <c r="C12689" s="22">
        <v>15</v>
      </c>
      <c r="D12689" s="21" t="s">
        <v>102080</v>
      </c>
      <c r="E12689" s="21" t="s">
        <v>102081</v>
      </c>
      <c r="F12689" s="21" t="s">
        <v>14739</v>
      </c>
      <c r="G12689" s="22">
        <v>10</v>
      </c>
      <c r="H12689" s="22">
        <v>0</v>
      </c>
      <c r="I12689" s="22">
        <v>0</v>
      </c>
      <c r="J12689" s="21" t="s">
        <v>133808</v>
      </c>
    </row>
    <row r="12690" spans="1:10" ht="32" customHeight="1">
      <c r="A12690" s="19" t="s">
        <v>133809</v>
      </c>
      <c r="B12690" s="24">
        <v>45</v>
      </c>
      <c r="C12690" s="22">
        <v>15</v>
      </c>
      <c r="D12690" s="21" t="s">
        <v>103002</v>
      </c>
      <c r="E12690" s="21" t="s">
        <v>103003</v>
      </c>
      <c r="F12690" s="21" t="s">
        <v>101528</v>
      </c>
      <c r="G12690" s="22">
        <v>10</v>
      </c>
      <c r="H12690" s="22">
        <v>0</v>
      </c>
      <c r="I12690" s="22">
        <v>0</v>
      </c>
      <c r="J12690" s="21" t="s">
        <v>133810</v>
      </c>
    </row>
    <row r="12691" spans="1:10" ht="32" customHeight="1">
      <c r="A12691" s="19" t="s">
        <v>133811</v>
      </c>
      <c r="B12691" s="24">
        <v>20</v>
      </c>
      <c r="C12691" s="22">
        <v>15</v>
      </c>
      <c r="D12691" s="21" t="s">
        <v>118256</v>
      </c>
      <c r="E12691" s="21" t="s">
        <v>118257</v>
      </c>
      <c r="F12691" s="21" t="s">
        <v>101554</v>
      </c>
      <c r="G12691" s="22">
        <v>10</v>
      </c>
      <c r="H12691" s="22">
        <v>0</v>
      </c>
      <c r="I12691" s="22">
        <v>0</v>
      </c>
      <c r="J12691" s="21" t="s">
        <v>133812</v>
      </c>
    </row>
    <row r="12692" spans="1:10" ht="32" customHeight="1">
      <c r="A12692" s="19" t="s">
        <v>133813</v>
      </c>
      <c r="B12692" s="24">
        <v>42</v>
      </c>
      <c r="C12692" s="22">
        <v>17</v>
      </c>
      <c r="D12692" s="21" t="s">
        <v>121266</v>
      </c>
      <c r="E12692" s="21" t="s">
        <v>121267</v>
      </c>
      <c r="F12692" s="21" t="s">
        <v>14743</v>
      </c>
      <c r="G12692" s="22">
        <v>3</v>
      </c>
      <c r="H12692" s="22">
        <v>10</v>
      </c>
      <c r="I12692" s="22">
        <v>15</v>
      </c>
      <c r="J12692" s="21" t="s">
        <v>133814</v>
      </c>
    </row>
    <row r="12693" spans="1:10" ht="32" customHeight="1">
      <c r="A12693" s="19" t="s">
        <v>133815</v>
      </c>
      <c r="B12693" s="24">
        <v>15</v>
      </c>
      <c r="C12693" s="22">
        <v>18</v>
      </c>
      <c r="D12693" s="21" t="s">
        <v>122561</v>
      </c>
      <c r="E12693" s="21" t="s">
        <v>122562</v>
      </c>
      <c r="F12693" s="21" t="s">
        <v>102727</v>
      </c>
      <c r="G12693" s="22">
        <v>3</v>
      </c>
      <c r="H12693" s="22">
        <v>11</v>
      </c>
      <c r="I12693" s="22">
        <v>19</v>
      </c>
      <c r="J12693" s="21" t="s">
        <v>133816</v>
      </c>
    </row>
    <row r="12694" spans="1:10" ht="32" customHeight="1">
      <c r="A12694" s="19" t="s">
        <v>133817</v>
      </c>
      <c r="B12694" s="24">
        <v>34</v>
      </c>
      <c r="C12694" s="22">
        <v>15</v>
      </c>
      <c r="D12694" s="21" t="s">
        <v>128032</v>
      </c>
      <c r="E12694" s="21" t="s">
        <v>128033</v>
      </c>
      <c r="F12694" s="21" t="s">
        <v>101554</v>
      </c>
      <c r="G12694" s="22">
        <v>1</v>
      </c>
      <c r="H12694" s="22">
        <v>7</v>
      </c>
      <c r="I12694" s="22">
        <v>15</v>
      </c>
      <c r="J12694" s="21" t="s">
        <v>133818</v>
      </c>
    </row>
    <row r="12695" spans="1:10" ht="32" customHeight="1">
      <c r="A12695" s="19" t="s">
        <v>133819</v>
      </c>
      <c r="B12695" s="24">
        <v>21</v>
      </c>
      <c r="C12695" s="22">
        <v>23</v>
      </c>
      <c r="D12695" s="21" t="s">
        <v>106805</v>
      </c>
      <c r="E12695" s="21" t="s">
        <v>106806</v>
      </c>
      <c r="F12695" s="21" t="s">
        <v>101543</v>
      </c>
      <c r="G12695" s="22">
        <v>10</v>
      </c>
      <c r="H12695" s="22">
        <v>9</v>
      </c>
      <c r="I12695" s="22">
        <v>11</v>
      </c>
      <c r="J12695" s="21" t="s">
        <v>133820</v>
      </c>
    </row>
    <row r="12696" spans="1:10" ht="32" customHeight="1">
      <c r="A12696" s="19" t="s">
        <v>133821</v>
      </c>
      <c r="B12696" s="24">
        <v>68</v>
      </c>
      <c r="C12696" s="22">
        <v>15</v>
      </c>
      <c r="D12696" s="21" t="s">
        <v>103507</v>
      </c>
      <c r="E12696" s="21" t="s">
        <v>103508</v>
      </c>
      <c r="F12696" s="21" t="s">
        <v>101568</v>
      </c>
      <c r="G12696" s="22">
        <v>1</v>
      </c>
      <c r="H12696" s="22">
        <v>10</v>
      </c>
      <c r="I12696" s="22">
        <v>15</v>
      </c>
      <c r="J12696" s="21" t="s">
        <v>103509</v>
      </c>
    </row>
    <row r="12697" spans="1:10" ht="32" customHeight="1">
      <c r="A12697" s="19" t="s">
        <v>133822</v>
      </c>
      <c r="B12697" s="24">
        <v>25</v>
      </c>
      <c r="C12697" s="22">
        <v>19</v>
      </c>
      <c r="D12697" s="21" t="s">
        <v>113710</v>
      </c>
      <c r="E12697" s="21" t="s">
        <v>113711</v>
      </c>
      <c r="F12697" s="21" t="s">
        <v>101787</v>
      </c>
      <c r="G12697" s="22">
        <v>1</v>
      </c>
      <c r="H12697" s="22">
        <v>14</v>
      </c>
      <c r="I12697" s="22">
        <v>25</v>
      </c>
      <c r="J12697" s="21" t="s">
        <v>133823</v>
      </c>
    </row>
    <row r="12698" spans="1:10" ht="32" customHeight="1">
      <c r="A12698" s="19" t="s">
        <v>133824</v>
      </c>
      <c r="B12698" s="24">
        <v>25</v>
      </c>
      <c r="C12698" s="22">
        <v>19</v>
      </c>
      <c r="D12698" s="21" t="s">
        <v>113710</v>
      </c>
      <c r="E12698" s="21" t="s">
        <v>113711</v>
      </c>
      <c r="F12698" s="21" t="s">
        <v>101787</v>
      </c>
      <c r="G12698" s="22">
        <v>1</v>
      </c>
      <c r="H12698" s="22">
        <v>14</v>
      </c>
      <c r="I12698" s="22">
        <v>25</v>
      </c>
      <c r="J12698" s="21" t="s">
        <v>133823</v>
      </c>
    </row>
    <row r="12699" spans="1:10" ht="32" customHeight="1">
      <c r="A12699" s="19" t="s">
        <v>133825</v>
      </c>
      <c r="B12699" s="24">
        <v>13</v>
      </c>
      <c r="C12699" s="22">
        <v>15</v>
      </c>
      <c r="D12699" s="21" t="s">
        <v>133826</v>
      </c>
      <c r="E12699" s="21" t="s">
        <v>133827</v>
      </c>
      <c r="F12699" s="21" t="s">
        <v>101528</v>
      </c>
      <c r="G12699" s="22">
        <v>10</v>
      </c>
      <c r="H12699" s="22">
        <v>0</v>
      </c>
      <c r="I12699" s="22">
        <v>0</v>
      </c>
      <c r="J12699" s="21" t="s">
        <v>133828</v>
      </c>
    </row>
    <row r="12700" spans="1:10" ht="32" customHeight="1">
      <c r="A12700" s="19" t="s">
        <v>133829</v>
      </c>
      <c r="B12700" s="24">
        <v>13</v>
      </c>
      <c r="C12700" s="22">
        <v>15</v>
      </c>
      <c r="D12700" s="21" t="s">
        <v>133826</v>
      </c>
      <c r="E12700" s="21" t="s">
        <v>133827</v>
      </c>
      <c r="F12700" s="21" t="s">
        <v>101528</v>
      </c>
      <c r="G12700" s="22">
        <v>10</v>
      </c>
      <c r="H12700" s="22">
        <v>0</v>
      </c>
      <c r="I12700" s="22">
        <v>0</v>
      </c>
      <c r="J12700" s="21" t="s">
        <v>133828</v>
      </c>
    </row>
    <row r="12701" spans="1:10" ht="32" customHeight="1">
      <c r="A12701" s="19" t="s">
        <v>133830</v>
      </c>
      <c r="B12701" s="24">
        <v>20</v>
      </c>
      <c r="C12701" s="22">
        <v>22</v>
      </c>
      <c r="D12701" s="21" t="s">
        <v>133831</v>
      </c>
      <c r="E12701" s="21" t="s">
        <v>133832</v>
      </c>
      <c r="F12701" s="21" t="s">
        <v>102559</v>
      </c>
      <c r="G12701" s="22">
        <v>2</v>
      </c>
      <c r="H12701" s="22">
        <v>16</v>
      </c>
      <c r="I12701" s="22">
        <v>26</v>
      </c>
      <c r="J12701" s="21" t="s">
        <v>133833</v>
      </c>
    </row>
    <row r="12702" spans="1:10" ht="32" customHeight="1">
      <c r="A12702" s="19" t="s">
        <v>133834</v>
      </c>
      <c r="B12702" s="24">
        <v>13</v>
      </c>
      <c r="C12702" s="22">
        <v>15</v>
      </c>
      <c r="D12702" s="21" t="s">
        <v>133826</v>
      </c>
      <c r="E12702" s="21" t="s">
        <v>133827</v>
      </c>
      <c r="F12702" s="21" t="s">
        <v>101528</v>
      </c>
      <c r="G12702" s="22">
        <v>10</v>
      </c>
      <c r="H12702" s="22">
        <v>0</v>
      </c>
      <c r="I12702" s="22">
        <v>0</v>
      </c>
      <c r="J12702" s="21" t="s">
        <v>133828</v>
      </c>
    </row>
    <row r="12703" spans="1:10" ht="32" customHeight="1">
      <c r="A12703" s="19" t="s">
        <v>133835</v>
      </c>
      <c r="B12703" s="24">
        <v>90</v>
      </c>
      <c r="C12703" s="22">
        <v>15</v>
      </c>
      <c r="D12703" s="21" t="s">
        <v>122817</v>
      </c>
      <c r="E12703" s="21" t="s">
        <v>122818</v>
      </c>
      <c r="F12703" s="21" t="s">
        <v>101694</v>
      </c>
      <c r="G12703" s="22">
        <v>10</v>
      </c>
      <c r="H12703" s="22">
        <v>0</v>
      </c>
      <c r="I12703" s="22">
        <v>0</v>
      </c>
      <c r="J12703" s="21" t="s">
        <v>133836</v>
      </c>
    </row>
    <row r="12704" spans="1:10" ht="32" customHeight="1">
      <c r="A12704" s="19" t="s">
        <v>133837</v>
      </c>
      <c r="B12704" s="24">
        <v>79</v>
      </c>
      <c r="C12704" s="22">
        <v>21</v>
      </c>
      <c r="D12704" s="21" t="s">
        <v>133838</v>
      </c>
      <c r="E12704" s="21" t="s">
        <v>133839</v>
      </c>
      <c r="F12704" s="21" t="s">
        <v>14775</v>
      </c>
      <c r="G12704" s="22">
        <v>1</v>
      </c>
      <c r="H12704" s="22">
        <v>16</v>
      </c>
      <c r="I12704" s="22">
        <v>26</v>
      </c>
      <c r="J12704" s="21" t="s">
        <v>133840</v>
      </c>
    </row>
    <row r="12705" spans="1:10" ht="32" customHeight="1">
      <c r="A12705" s="19" t="s">
        <v>133841</v>
      </c>
      <c r="B12705" s="24">
        <v>13</v>
      </c>
      <c r="C12705" s="22">
        <v>22</v>
      </c>
      <c r="D12705" s="21" t="s">
        <v>133842</v>
      </c>
      <c r="E12705" s="21" t="s">
        <v>133843</v>
      </c>
      <c r="F12705" s="21" t="s">
        <v>101689</v>
      </c>
      <c r="G12705" s="22">
        <v>9</v>
      </c>
      <c r="H12705" s="22">
        <v>9</v>
      </c>
      <c r="I12705" s="22">
        <v>17</v>
      </c>
      <c r="J12705" s="21" t="s">
        <v>133844</v>
      </c>
    </row>
    <row r="12706" spans="1:10" ht="32" customHeight="1">
      <c r="A12706" s="19" t="s">
        <v>133845</v>
      </c>
      <c r="B12706" s="24">
        <v>37</v>
      </c>
      <c r="C12706" s="22">
        <v>24</v>
      </c>
      <c r="D12706" s="21" t="s">
        <v>102029</v>
      </c>
      <c r="E12706" s="21" t="s">
        <v>102030</v>
      </c>
      <c r="F12706" s="21" t="s">
        <v>101676</v>
      </c>
      <c r="G12706" s="22">
        <v>1</v>
      </c>
      <c r="H12706" s="22">
        <v>19</v>
      </c>
      <c r="I12706" s="22">
        <v>28</v>
      </c>
      <c r="J12706" s="21" t="s">
        <v>133846</v>
      </c>
    </row>
    <row r="12707" spans="1:10" ht="32" customHeight="1">
      <c r="A12707" s="19" t="s">
        <v>133847</v>
      </c>
      <c r="B12707" s="24">
        <v>37</v>
      </c>
      <c r="C12707" s="22">
        <v>24</v>
      </c>
      <c r="D12707" s="21" t="s">
        <v>102029</v>
      </c>
      <c r="E12707" s="21" t="s">
        <v>102030</v>
      </c>
      <c r="F12707" s="21" t="s">
        <v>101676</v>
      </c>
      <c r="G12707" s="22">
        <v>1</v>
      </c>
      <c r="H12707" s="22">
        <v>19</v>
      </c>
      <c r="I12707" s="22">
        <v>28</v>
      </c>
      <c r="J12707" s="21" t="s">
        <v>133846</v>
      </c>
    </row>
    <row r="12708" spans="1:10" ht="32" customHeight="1">
      <c r="A12708" s="19" t="s">
        <v>133848</v>
      </c>
      <c r="B12708" s="24">
        <v>36</v>
      </c>
      <c r="C12708" s="22">
        <v>15</v>
      </c>
      <c r="D12708" s="21" t="s">
        <v>104735</v>
      </c>
      <c r="E12708" s="21" t="s">
        <v>104736</v>
      </c>
      <c r="F12708" s="21" t="s">
        <v>101528</v>
      </c>
      <c r="G12708" s="22">
        <v>10</v>
      </c>
      <c r="H12708" s="22">
        <v>0</v>
      </c>
      <c r="I12708" s="22">
        <v>0</v>
      </c>
      <c r="J12708" s="21" t="s">
        <v>133849</v>
      </c>
    </row>
    <row r="12709" spans="1:10" ht="32" customHeight="1">
      <c r="A12709" s="19" t="s">
        <v>133850</v>
      </c>
      <c r="B12709" s="24">
        <v>36</v>
      </c>
      <c r="C12709" s="22">
        <v>15</v>
      </c>
      <c r="D12709" s="21" t="s">
        <v>104735</v>
      </c>
      <c r="E12709" s="21" t="s">
        <v>104736</v>
      </c>
      <c r="F12709" s="21" t="s">
        <v>101528</v>
      </c>
      <c r="G12709" s="22">
        <v>10</v>
      </c>
      <c r="H12709" s="22">
        <v>0</v>
      </c>
      <c r="I12709" s="22">
        <v>0</v>
      </c>
      <c r="J12709" s="21" t="s">
        <v>133849</v>
      </c>
    </row>
    <row r="12710" spans="1:10" ht="32" customHeight="1">
      <c r="A12710" s="19" t="s">
        <v>133851</v>
      </c>
      <c r="B12710" s="24">
        <v>21</v>
      </c>
      <c r="C12710" s="22">
        <v>24</v>
      </c>
      <c r="D12710" s="21" t="s">
        <v>112658</v>
      </c>
      <c r="E12710" s="21" t="s">
        <v>112659</v>
      </c>
      <c r="F12710" s="21" t="s">
        <v>102405</v>
      </c>
      <c r="G12710" s="22">
        <v>3</v>
      </c>
      <c r="H12710" s="22">
        <v>9</v>
      </c>
      <c r="I12710" s="22">
        <v>20</v>
      </c>
      <c r="J12710" s="21" t="s">
        <v>133852</v>
      </c>
    </row>
    <row r="12711" spans="1:10" ht="20" customHeight="1">
      <c r="A12711" s="27">
        <v>-999</v>
      </c>
      <c r="B12711" s="24">
        <v>-999</v>
      </c>
      <c r="C12711" s="22">
        <v>-999</v>
      </c>
      <c r="D12711" s="22">
        <v>-999</v>
      </c>
      <c r="E12711" s="22">
        <v>-999</v>
      </c>
      <c r="F12711" s="22">
        <v>-999</v>
      </c>
      <c r="G12711" s="22">
        <v>-999</v>
      </c>
      <c r="H12711" s="22">
        <v>-999</v>
      </c>
      <c r="I12711" s="22">
        <v>-999</v>
      </c>
      <c r="J12711" s="22">
        <v>-999</v>
      </c>
    </row>
    <row r="12712" spans="1:10" ht="32" customHeight="1">
      <c r="A12712" s="19" t="s">
        <v>133853</v>
      </c>
      <c r="B12712" s="24">
        <v>20</v>
      </c>
      <c r="C12712" s="22">
        <v>17</v>
      </c>
      <c r="D12712" s="21" t="s">
        <v>133854</v>
      </c>
      <c r="E12712" s="21" t="s">
        <v>133855</v>
      </c>
      <c r="F12712" s="21" t="s">
        <v>14743</v>
      </c>
      <c r="G12712" s="22">
        <v>3</v>
      </c>
      <c r="H12712" s="22">
        <v>10</v>
      </c>
      <c r="I12712" s="22">
        <v>16</v>
      </c>
      <c r="J12712" s="21" t="s">
        <v>133856</v>
      </c>
    </row>
    <row r="12713" spans="1:10" ht="32" customHeight="1">
      <c r="A12713" s="19" t="s">
        <v>133857</v>
      </c>
      <c r="B12713" s="24">
        <v>43</v>
      </c>
      <c r="C12713" s="22">
        <v>24</v>
      </c>
      <c r="D12713" s="21" t="s">
        <v>104315</v>
      </c>
      <c r="E12713" s="21" t="s">
        <v>104316</v>
      </c>
      <c r="F12713" s="21" t="s">
        <v>101676</v>
      </c>
      <c r="G12713" s="22">
        <v>1</v>
      </c>
      <c r="H12713" s="22">
        <v>19</v>
      </c>
      <c r="I12713" s="22">
        <v>30</v>
      </c>
      <c r="J12713" s="21" t="s">
        <v>133858</v>
      </c>
    </row>
    <row r="12714" spans="1:10" ht="32" customHeight="1">
      <c r="A12714" s="19" t="s">
        <v>133859</v>
      </c>
      <c r="B12714" s="24">
        <v>20</v>
      </c>
      <c r="C12714" s="22">
        <v>22</v>
      </c>
      <c r="D12714" s="21" t="s">
        <v>133860</v>
      </c>
      <c r="E12714" s="21" t="s">
        <v>133861</v>
      </c>
      <c r="F12714" s="21" t="s">
        <v>101689</v>
      </c>
      <c r="G12714" s="22">
        <v>8</v>
      </c>
      <c r="H12714" s="22">
        <v>10</v>
      </c>
      <c r="I12714" s="22">
        <v>12</v>
      </c>
      <c r="J12714" s="21" t="s">
        <v>133862</v>
      </c>
    </row>
    <row r="12715" spans="1:10" ht="32" customHeight="1">
      <c r="A12715" s="19" t="s">
        <v>133863</v>
      </c>
      <c r="B12715" s="24">
        <v>20</v>
      </c>
      <c r="C12715" s="22">
        <v>22</v>
      </c>
      <c r="D12715" s="21" t="s">
        <v>133860</v>
      </c>
      <c r="E12715" s="21" t="s">
        <v>133861</v>
      </c>
      <c r="F12715" s="21" t="s">
        <v>101689</v>
      </c>
      <c r="G12715" s="22">
        <v>8</v>
      </c>
      <c r="H12715" s="22">
        <v>10</v>
      </c>
      <c r="I12715" s="22">
        <v>12</v>
      </c>
      <c r="J12715" s="21" t="s">
        <v>133862</v>
      </c>
    </row>
    <row r="12716" spans="1:10" ht="32" customHeight="1">
      <c r="A12716" s="19" t="s">
        <v>133864</v>
      </c>
      <c r="B12716" s="24">
        <v>99</v>
      </c>
      <c r="C12716" s="22">
        <v>15</v>
      </c>
      <c r="D12716" s="21" t="s">
        <v>111671</v>
      </c>
      <c r="E12716" s="21" t="s">
        <v>111672</v>
      </c>
      <c r="F12716" s="21" t="s">
        <v>101554</v>
      </c>
      <c r="G12716" s="22">
        <v>10</v>
      </c>
      <c r="H12716" s="22">
        <v>0</v>
      </c>
      <c r="I12716" s="22">
        <v>0</v>
      </c>
      <c r="J12716" s="21" t="s">
        <v>133865</v>
      </c>
    </row>
    <row r="12717" spans="1:10" ht="32" customHeight="1">
      <c r="A12717" s="19" t="s">
        <v>133866</v>
      </c>
      <c r="B12717" s="24">
        <v>30</v>
      </c>
      <c r="C12717" s="22">
        <v>26</v>
      </c>
      <c r="D12717" s="21" t="s">
        <v>105676</v>
      </c>
      <c r="E12717" s="21" t="s">
        <v>105677</v>
      </c>
      <c r="F12717" s="21" t="s">
        <v>102510</v>
      </c>
      <c r="G12717" s="22">
        <v>8</v>
      </c>
      <c r="H12717" s="22">
        <v>14</v>
      </c>
      <c r="I12717" s="22">
        <v>23</v>
      </c>
      <c r="J12717" s="21" t="s">
        <v>133867</v>
      </c>
    </row>
    <row r="12718" spans="1:10" ht="32" customHeight="1">
      <c r="A12718" s="19" t="s">
        <v>133868</v>
      </c>
      <c r="B12718" s="24">
        <v>30</v>
      </c>
      <c r="C12718" s="22">
        <v>26</v>
      </c>
      <c r="D12718" s="21" t="s">
        <v>105676</v>
      </c>
      <c r="E12718" s="21" t="s">
        <v>105677</v>
      </c>
      <c r="F12718" s="21" t="s">
        <v>102510</v>
      </c>
      <c r="G12718" s="22">
        <v>8</v>
      </c>
      <c r="H12718" s="22">
        <v>14</v>
      </c>
      <c r="I12718" s="22">
        <v>23</v>
      </c>
      <c r="J12718" s="21" t="s">
        <v>133867</v>
      </c>
    </row>
    <row r="12719" spans="1:10" ht="32" customHeight="1">
      <c r="A12719" s="19" t="s">
        <v>133869</v>
      </c>
      <c r="B12719" s="24">
        <v>30</v>
      </c>
      <c r="C12719" s="22">
        <v>26</v>
      </c>
      <c r="D12719" s="21" t="s">
        <v>105676</v>
      </c>
      <c r="E12719" s="21" t="s">
        <v>105677</v>
      </c>
      <c r="F12719" s="21" t="s">
        <v>102510</v>
      </c>
      <c r="G12719" s="22">
        <v>8</v>
      </c>
      <c r="H12719" s="22">
        <v>14</v>
      </c>
      <c r="I12719" s="22">
        <v>23</v>
      </c>
      <c r="J12719" s="21" t="s">
        <v>133867</v>
      </c>
    </row>
    <row r="12720" spans="1:10" ht="32" customHeight="1">
      <c r="A12720" s="19" t="s">
        <v>133870</v>
      </c>
      <c r="B12720" s="24">
        <v>32</v>
      </c>
      <c r="C12720" s="22">
        <v>35</v>
      </c>
      <c r="D12720" s="21" t="s">
        <v>133871</v>
      </c>
      <c r="E12720" s="21" t="s">
        <v>133872</v>
      </c>
      <c r="F12720" s="21" t="s">
        <v>101543</v>
      </c>
      <c r="G12720" s="22">
        <v>15</v>
      </c>
      <c r="H12720" s="22">
        <v>16</v>
      </c>
      <c r="I12720" s="22">
        <v>38</v>
      </c>
      <c r="J12720" s="21" t="s">
        <v>133873</v>
      </c>
    </row>
    <row r="12721" spans="1:10" ht="32" customHeight="1">
      <c r="A12721" s="19" t="s">
        <v>133874</v>
      </c>
      <c r="B12721" s="24">
        <v>34</v>
      </c>
      <c r="C12721" s="22">
        <v>23</v>
      </c>
      <c r="D12721" s="21" t="s">
        <v>119675</v>
      </c>
      <c r="E12721" s="21" t="s">
        <v>119676</v>
      </c>
      <c r="F12721" s="21" t="s">
        <v>101543</v>
      </c>
      <c r="G12721" s="22">
        <v>9</v>
      </c>
      <c r="H12721" s="22">
        <v>10</v>
      </c>
      <c r="I12721" s="22">
        <v>18</v>
      </c>
      <c r="J12721" s="21" t="s">
        <v>133875</v>
      </c>
    </row>
    <row r="12722" spans="1:10" ht="32" customHeight="1">
      <c r="A12722" s="19" t="s">
        <v>133876</v>
      </c>
      <c r="B12722" s="24">
        <v>34</v>
      </c>
      <c r="C12722" s="22">
        <v>23</v>
      </c>
      <c r="D12722" s="21" t="s">
        <v>119675</v>
      </c>
      <c r="E12722" s="21" t="s">
        <v>119676</v>
      </c>
      <c r="F12722" s="21" t="s">
        <v>101543</v>
      </c>
      <c r="G12722" s="22">
        <v>9</v>
      </c>
      <c r="H12722" s="22">
        <v>10</v>
      </c>
      <c r="I12722" s="22">
        <v>18</v>
      </c>
      <c r="J12722" s="21" t="s">
        <v>133875</v>
      </c>
    </row>
    <row r="12723" spans="1:10" ht="32" customHeight="1">
      <c r="A12723" s="19" t="s">
        <v>133877</v>
      </c>
      <c r="B12723" s="24">
        <v>67</v>
      </c>
      <c r="C12723" s="22">
        <v>15</v>
      </c>
      <c r="D12723" s="21" t="s">
        <v>103014</v>
      </c>
      <c r="E12723" s="21" t="s">
        <v>103015</v>
      </c>
      <c r="F12723" s="22">
        <v>1</v>
      </c>
      <c r="G12723" s="22">
        <v>1</v>
      </c>
      <c r="H12723" s="22">
        <v>10</v>
      </c>
      <c r="I12723" s="22">
        <v>24</v>
      </c>
      <c r="J12723" s="21" t="s">
        <v>133878</v>
      </c>
    </row>
    <row r="12724" spans="1:10" ht="32" customHeight="1">
      <c r="A12724" s="19" t="s">
        <v>133879</v>
      </c>
      <c r="B12724" s="24">
        <v>70</v>
      </c>
      <c r="C12724" s="22">
        <v>17</v>
      </c>
      <c r="D12724" s="21" t="s">
        <v>105846</v>
      </c>
      <c r="E12724" s="21" t="s">
        <v>105847</v>
      </c>
      <c r="F12724" s="21" t="s">
        <v>14743</v>
      </c>
      <c r="G12724" s="22">
        <v>1</v>
      </c>
      <c r="H12724" s="22">
        <v>6</v>
      </c>
      <c r="I12724" s="22">
        <v>18</v>
      </c>
      <c r="J12724" s="21" t="s">
        <v>133880</v>
      </c>
    </row>
    <row r="12725" spans="1:10" ht="32" customHeight="1">
      <c r="A12725" s="19" t="s">
        <v>133881</v>
      </c>
      <c r="B12725" s="24">
        <v>70</v>
      </c>
      <c r="C12725" s="22">
        <v>17</v>
      </c>
      <c r="D12725" s="21" t="s">
        <v>105846</v>
      </c>
      <c r="E12725" s="21" t="s">
        <v>105847</v>
      </c>
      <c r="F12725" s="21" t="s">
        <v>14743</v>
      </c>
      <c r="G12725" s="22">
        <v>1</v>
      </c>
      <c r="H12725" s="22">
        <v>6</v>
      </c>
      <c r="I12725" s="22">
        <v>18</v>
      </c>
      <c r="J12725" s="21" t="s">
        <v>133880</v>
      </c>
    </row>
    <row r="12726" spans="1:10" ht="32" customHeight="1">
      <c r="A12726" s="19" t="s">
        <v>133882</v>
      </c>
      <c r="B12726" s="24">
        <v>63</v>
      </c>
      <c r="C12726" s="22">
        <v>26</v>
      </c>
      <c r="D12726" s="21" t="s">
        <v>104572</v>
      </c>
      <c r="E12726" s="21" t="s">
        <v>104573</v>
      </c>
      <c r="F12726" s="21" t="s">
        <v>105256</v>
      </c>
      <c r="G12726" s="22">
        <v>1</v>
      </c>
      <c r="H12726" s="22">
        <v>21</v>
      </c>
      <c r="I12726" s="22">
        <v>43</v>
      </c>
      <c r="J12726" s="21" t="s">
        <v>133883</v>
      </c>
    </row>
    <row r="12727" spans="1:10" ht="32" customHeight="1">
      <c r="A12727" s="19" t="s">
        <v>133884</v>
      </c>
      <c r="B12727" s="24">
        <v>18</v>
      </c>
      <c r="C12727" s="22">
        <v>15</v>
      </c>
      <c r="D12727" s="21" t="s">
        <v>101650</v>
      </c>
      <c r="E12727" s="21" t="s">
        <v>101651</v>
      </c>
      <c r="F12727" s="21" t="s">
        <v>101554</v>
      </c>
      <c r="G12727" s="22">
        <v>10</v>
      </c>
      <c r="H12727" s="22">
        <v>0</v>
      </c>
      <c r="I12727" s="22">
        <v>0</v>
      </c>
      <c r="J12727" s="21" t="s">
        <v>101652</v>
      </c>
    </row>
    <row r="12728" spans="1:10" ht="32" customHeight="1">
      <c r="A12728" s="19" t="s">
        <v>133885</v>
      </c>
      <c r="B12728" s="24">
        <v>40</v>
      </c>
      <c r="C12728" s="22">
        <v>15</v>
      </c>
      <c r="D12728" s="21" t="s">
        <v>103014</v>
      </c>
      <c r="E12728" s="21" t="s">
        <v>103015</v>
      </c>
      <c r="F12728" s="21" t="s">
        <v>101528</v>
      </c>
      <c r="G12728" s="22">
        <v>10</v>
      </c>
      <c r="H12728" s="22">
        <v>0</v>
      </c>
      <c r="I12728" s="22">
        <v>0</v>
      </c>
      <c r="J12728" s="21" t="s">
        <v>129743</v>
      </c>
    </row>
    <row r="12729" spans="1:10" ht="32" customHeight="1">
      <c r="A12729" s="19" t="s">
        <v>133886</v>
      </c>
      <c r="B12729" s="24">
        <v>40</v>
      </c>
      <c r="C12729" s="22">
        <v>15</v>
      </c>
      <c r="D12729" s="21" t="s">
        <v>103014</v>
      </c>
      <c r="E12729" s="21" t="s">
        <v>103015</v>
      </c>
      <c r="F12729" s="21" t="s">
        <v>101528</v>
      </c>
      <c r="G12729" s="22">
        <v>10</v>
      </c>
      <c r="H12729" s="22">
        <v>0</v>
      </c>
      <c r="I12729" s="22">
        <v>0</v>
      </c>
      <c r="J12729" s="21" t="s">
        <v>129743</v>
      </c>
    </row>
    <row r="12730" spans="1:10" ht="20" customHeight="1">
      <c r="A12730" s="27">
        <v>-999</v>
      </c>
      <c r="B12730" s="24">
        <v>-999</v>
      </c>
      <c r="C12730" s="22">
        <v>-999</v>
      </c>
      <c r="D12730" s="22">
        <v>-999</v>
      </c>
      <c r="E12730" s="22">
        <v>-999</v>
      </c>
      <c r="F12730" s="22">
        <v>-999</v>
      </c>
      <c r="G12730" s="22">
        <v>-999</v>
      </c>
      <c r="H12730" s="22">
        <v>-999</v>
      </c>
      <c r="I12730" s="22">
        <v>-999</v>
      </c>
      <c r="J12730" s="22">
        <v>-999</v>
      </c>
    </row>
    <row r="12731" spans="1:10" ht="32" customHeight="1">
      <c r="A12731" s="19" t="s">
        <v>133887</v>
      </c>
      <c r="B12731" s="24">
        <v>22</v>
      </c>
      <c r="C12731" s="22">
        <v>15</v>
      </c>
      <c r="D12731" s="21" t="s">
        <v>111313</v>
      </c>
      <c r="E12731" s="21" t="s">
        <v>111314</v>
      </c>
      <c r="F12731" s="21" t="s">
        <v>101522</v>
      </c>
      <c r="G12731" s="22">
        <v>10</v>
      </c>
      <c r="H12731" s="22">
        <v>0</v>
      </c>
      <c r="I12731" s="22">
        <v>0</v>
      </c>
      <c r="J12731" s="21" t="s">
        <v>133888</v>
      </c>
    </row>
    <row r="12732" spans="1:10" ht="32" customHeight="1">
      <c r="A12732" s="19" t="s">
        <v>133889</v>
      </c>
      <c r="B12732" s="24">
        <v>17</v>
      </c>
      <c r="C12732" s="22">
        <v>32</v>
      </c>
      <c r="D12732" s="21" t="s">
        <v>105911</v>
      </c>
      <c r="E12732" s="21" t="s">
        <v>105912</v>
      </c>
      <c r="F12732" s="21" t="s">
        <v>112465</v>
      </c>
      <c r="G12732" s="22">
        <v>15</v>
      </c>
      <c r="H12732" s="22">
        <v>13</v>
      </c>
      <c r="I12732" s="22">
        <v>23</v>
      </c>
      <c r="J12732" s="21" t="s">
        <v>133890</v>
      </c>
    </row>
    <row r="12733" spans="1:10" ht="32" customHeight="1">
      <c r="A12733" s="19" t="s">
        <v>133891</v>
      </c>
      <c r="B12733" s="24">
        <v>51</v>
      </c>
      <c r="C12733" s="22">
        <v>33</v>
      </c>
      <c r="D12733" s="21" t="s">
        <v>106773</v>
      </c>
      <c r="E12733" s="21" t="s">
        <v>106774</v>
      </c>
      <c r="F12733" s="21" t="s">
        <v>14743</v>
      </c>
      <c r="G12733" s="22">
        <v>9</v>
      </c>
      <c r="H12733" s="22">
        <v>20</v>
      </c>
      <c r="I12733" s="22">
        <v>28</v>
      </c>
      <c r="J12733" s="21" t="s">
        <v>107895</v>
      </c>
    </row>
    <row r="12734" spans="1:10" ht="20" customHeight="1">
      <c r="A12734" s="27">
        <v>-999</v>
      </c>
      <c r="B12734" s="24">
        <v>-999</v>
      </c>
      <c r="C12734" s="22">
        <v>-999</v>
      </c>
      <c r="D12734" s="22">
        <v>-999</v>
      </c>
      <c r="E12734" s="22">
        <v>-999</v>
      </c>
      <c r="F12734" s="22">
        <v>-999</v>
      </c>
      <c r="G12734" s="22">
        <v>-999</v>
      </c>
      <c r="H12734" s="22">
        <v>-999</v>
      </c>
      <c r="I12734" s="22">
        <v>-999</v>
      </c>
      <c r="J12734" s="22">
        <v>-999</v>
      </c>
    </row>
    <row r="12735" spans="1:10" ht="32" customHeight="1">
      <c r="A12735" s="19" t="s">
        <v>133892</v>
      </c>
      <c r="B12735" s="24">
        <v>30</v>
      </c>
      <c r="C12735" s="22">
        <v>15</v>
      </c>
      <c r="D12735" s="21" t="s">
        <v>133893</v>
      </c>
      <c r="E12735" s="21" t="s">
        <v>133894</v>
      </c>
      <c r="F12735" s="21" t="s">
        <v>14739</v>
      </c>
      <c r="G12735" s="22">
        <v>10</v>
      </c>
      <c r="H12735" s="22">
        <v>0</v>
      </c>
      <c r="I12735" s="22">
        <v>0</v>
      </c>
      <c r="J12735" s="21" t="s">
        <v>133895</v>
      </c>
    </row>
    <row r="12736" spans="1:10" ht="32" customHeight="1">
      <c r="A12736" s="19" t="s">
        <v>133896</v>
      </c>
      <c r="B12736" s="24">
        <v>13</v>
      </c>
      <c r="C12736" s="22">
        <v>15</v>
      </c>
      <c r="D12736" s="21" t="s">
        <v>105820</v>
      </c>
      <c r="E12736" s="21" t="s">
        <v>105821</v>
      </c>
      <c r="F12736" s="21" t="s">
        <v>101528</v>
      </c>
      <c r="G12736" s="22">
        <v>10</v>
      </c>
      <c r="H12736" s="22">
        <v>0</v>
      </c>
      <c r="I12736" s="22">
        <v>0</v>
      </c>
      <c r="J12736" s="21" t="s">
        <v>133897</v>
      </c>
    </row>
    <row r="12737" spans="1:10" ht="32" customHeight="1">
      <c r="A12737" s="19" t="s">
        <v>133898</v>
      </c>
      <c r="B12737" s="24">
        <v>34</v>
      </c>
      <c r="C12737" s="22">
        <v>15</v>
      </c>
      <c r="D12737" s="21" t="s">
        <v>115959</v>
      </c>
      <c r="E12737" s="21" t="s">
        <v>115960</v>
      </c>
      <c r="F12737" s="21" t="s">
        <v>14739</v>
      </c>
      <c r="G12737" s="22">
        <v>10</v>
      </c>
      <c r="H12737" s="22">
        <v>0</v>
      </c>
      <c r="I12737" s="22">
        <v>0</v>
      </c>
      <c r="J12737" s="21" t="s">
        <v>133899</v>
      </c>
    </row>
    <row r="12738" spans="1:10" ht="32" customHeight="1">
      <c r="A12738" s="19" t="s">
        <v>133900</v>
      </c>
      <c r="B12738" s="24">
        <v>18</v>
      </c>
      <c r="C12738" s="22">
        <v>15</v>
      </c>
      <c r="D12738" s="21" t="s">
        <v>109418</v>
      </c>
      <c r="E12738" s="21" t="s">
        <v>109419</v>
      </c>
      <c r="F12738" s="21" t="s">
        <v>101528</v>
      </c>
      <c r="G12738" s="22">
        <v>10</v>
      </c>
      <c r="H12738" s="22">
        <v>0</v>
      </c>
      <c r="I12738" s="22">
        <v>0</v>
      </c>
      <c r="J12738" s="21" t="s">
        <v>133901</v>
      </c>
    </row>
    <row r="12739" spans="1:10" ht="32" customHeight="1">
      <c r="A12739" s="19" t="s">
        <v>133902</v>
      </c>
      <c r="B12739" s="24">
        <v>24</v>
      </c>
      <c r="C12739" s="22">
        <v>15</v>
      </c>
      <c r="D12739" s="21" t="s">
        <v>133903</v>
      </c>
      <c r="E12739" s="21" t="s">
        <v>133904</v>
      </c>
      <c r="F12739" s="21" t="s">
        <v>101694</v>
      </c>
      <c r="G12739" s="22">
        <v>1</v>
      </c>
      <c r="H12739" s="22">
        <v>8</v>
      </c>
      <c r="I12739" s="22">
        <v>13</v>
      </c>
      <c r="J12739" s="21" t="s">
        <v>133905</v>
      </c>
    </row>
    <row r="12740" spans="1:10" ht="32" customHeight="1">
      <c r="A12740" s="19" t="s">
        <v>133906</v>
      </c>
      <c r="B12740" s="24">
        <v>46</v>
      </c>
      <c r="C12740" s="22">
        <v>15</v>
      </c>
      <c r="D12740" s="21" t="s">
        <v>108168</v>
      </c>
      <c r="E12740" s="21" t="s">
        <v>108169</v>
      </c>
      <c r="F12740" s="21" t="s">
        <v>14739</v>
      </c>
      <c r="G12740" s="22">
        <v>10</v>
      </c>
      <c r="H12740" s="22">
        <v>0</v>
      </c>
      <c r="I12740" s="22">
        <v>0</v>
      </c>
      <c r="J12740" s="21" t="s">
        <v>131333</v>
      </c>
    </row>
    <row r="12741" spans="1:10" ht="32" customHeight="1">
      <c r="A12741" s="19" t="s">
        <v>133907</v>
      </c>
      <c r="B12741" s="24">
        <v>27</v>
      </c>
      <c r="C12741" s="22">
        <v>21</v>
      </c>
      <c r="D12741" s="21" t="s">
        <v>118309</v>
      </c>
      <c r="E12741" s="21" t="s">
        <v>118310</v>
      </c>
      <c r="F12741" s="21" t="s">
        <v>14775</v>
      </c>
      <c r="G12741" s="22">
        <v>1</v>
      </c>
      <c r="H12741" s="22">
        <v>16</v>
      </c>
      <c r="I12741" s="22">
        <v>27</v>
      </c>
      <c r="J12741" s="21" t="s">
        <v>133908</v>
      </c>
    </row>
    <row r="12742" spans="1:10" ht="32" customHeight="1">
      <c r="A12742" s="19" t="s">
        <v>133909</v>
      </c>
      <c r="B12742" s="24">
        <v>22</v>
      </c>
      <c r="C12742" s="22">
        <v>15</v>
      </c>
      <c r="D12742" s="21" t="s">
        <v>118621</v>
      </c>
      <c r="E12742" s="21" t="s">
        <v>118622</v>
      </c>
      <c r="F12742" s="21" t="s">
        <v>101554</v>
      </c>
      <c r="G12742" s="22">
        <v>5</v>
      </c>
      <c r="H12742" s="22">
        <v>5</v>
      </c>
      <c r="I12742" s="22">
        <v>15</v>
      </c>
      <c r="J12742" s="21" t="s">
        <v>133910</v>
      </c>
    </row>
    <row r="12743" spans="1:10" ht="32" customHeight="1">
      <c r="A12743" s="19" t="s">
        <v>133911</v>
      </c>
      <c r="B12743" s="24">
        <v>42</v>
      </c>
      <c r="C12743" s="22">
        <v>15</v>
      </c>
      <c r="D12743" s="21" t="s">
        <v>133720</v>
      </c>
      <c r="E12743" s="21" t="s">
        <v>133721</v>
      </c>
      <c r="F12743" s="21" t="s">
        <v>101694</v>
      </c>
      <c r="G12743" s="22">
        <v>1</v>
      </c>
      <c r="H12743" s="22">
        <v>9</v>
      </c>
      <c r="I12743" s="22">
        <v>13</v>
      </c>
      <c r="J12743" s="21" t="s">
        <v>133912</v>
      </c>
    </row>
    <row r="12744" spans="1:10" ht="32" customHeight="1">
      <c r="A12744" s="19" t="s">
        <v>133913</v>
      </c>
      <c r="B12744" s="24">
        <v>25</v>
      </c>
      <c r="C12744" s="22">
        <v>15</v>
      </c>
      <c r="D12744" s="21" t="s">
        <v>133914</v>
      </c>
      <c r="E12744" s="21" t="s">
        <v>133915</v>
      </c>
      <c r="F12744" s="21" t="s">
        <v>101554</v>
      </c>
      <c r="G12744" s="22">
        <v>10</v>
      </c>
      <c r="H12744" s="22">
        <v>0</v>
      </c>
      <c r="I12744" s="22">
        <v>0</v>
      </c>
      <c r="J12744" s="21" t="s">
        <v>133916</v>
      </c>
    </row>
    <row r="12745" spans="1:10" ht="32" customHeight="1">
      <c r="A12745" s="19" t="s">
        <v>133917</v>
      </c>
      <c r="B12745" s="24">
        <v>19</v>
      </c>
      <c r="C12745" s="22">
        <v>15</v>
      </c>
      <c r="D12745" s="21" t="s">
        <v>104248</v>
      </c>
      <c r="E12745" s="21" t="s">
        <v>104249</v>
      </c>
      <c r="F12745" s="21" t="s">
        <v>101568</v>
      </c>
      <c r="G12745" s="22">
        <v>1</v>
      </c>
      <c r="H12745" s="22">
        <v>9</v>
      </c>
      <c r="I12745" s="22">
        <v>19</v>
      </c>
      <c r="J12745" s="21" t="s">
        <v>133918</v>
      </c>
    </row>
    <row r="12746" spans="1:10" ht="32" customHeight="1">
      <c r="A12746" s="19" t="s">
        <v>133919</v>
      </c>
      <c r="B12746" s="24">
        <v>48</v>
      </c>
      <c r="C12746" s="22">
        <v>15</v>
      </c>
      <c r="D12746" s="21" t="s">
        <v>130254</v>
      </c>
      <c r="E12746" s="21" t="s">
        <v>130255</v>
      </c>
      <c r="F12746" s="21" t="s">
        <v>101554</v>
      </c>
      <c r="G12746" s="22">
        <v>10</v>
      </c>
      <c r="H12746" s="22">
        <v>0</v>
      </c>
      <c r="I12746" s="22">
        <v>0</v>
      </c>
      <c r="J12746" s="21" t="s">
        <v>133920</v>
      </c>
    </row>
    <row r="12747" spans="1:10" ht="32" customHeight="1">
      <c r="A12747" s="19" t="s">
        <v>133921</v>
      </c>
      <c r="B12747" s="24">
        <v>36</v>
      </c>
      <c r="C12747" s="22">
        <v>21</v>
      </c>
      <c r="D12747" s="21" t="s">
        <v>133922</v>
      </c>
      <c r="E12747" s="21" t="s">
        <v>133923</v>
      </c>
      <c r="F12747" s="21" t="s">
        <v>14775</v>
      </c>
      <c r="G12747" s="22">
        <v>1</v>
      </c>
      <c r="H12747" s="22">
        <v>16</v>
      </c>
      <c r="I12747" s="22">
        <v>26</v>
      </c>
      <c r="J12747" s="21" t="s">
        <v>133924</v>
      </c>
    </row>
    <row r="12748" spans="1:10" ht="32" customHeight="1">
      <c r="A12748" s="19" t="s">
        <v>133925</v>
      </c>
      <c r="B12748" s="24">
        <v>41</v>
      </c>
      <c r="C12748" s="22">
        <v>24</v>
      </c>
      <c r="D12748" s="21" t="s">
        <v>120356</v>
      </c>
      <c r="E12748" s="21" t="s">
        <v>120357</v>
      </c>
      <c r="F12748" s="21" t="s">
        <v>102449</v>
      </c>
      <c r="G12748" s="22">
        <v>9</v>
      </c>
      <c r="H12748" s="22">
        <v>11</v>
      </c>
      <c r="I12748" s="22">
        <v>20</v>
      </c>
      <c r="J12748" s="21" t="s">
        <v>133926</v>
      </c>
    </row>
    <row r="12749" spans="1:10" ht="32" customHeight="1">
      <c r="A12749" s="19" t="s">
        <v>133927</v>
      </c>
      <c r="B12749" s="24">
        <v>38</v>
      </c>
      <c r="C12749" s="22">
        <v>15</v>
      </c>
      <c r="D12749" s="21" t="s">
        <v>133928</v>
      </c>
      <c r="E12749" s="21" t="s">
        <v>133929</v>
      </c>
      <c r="F12749" s="21" t="s">
        <v>101694</v>
      </c>
      <c r="G12749" s="22">
        <v>2</v>
      </c>
      <c r="H12749" s="22">
        <v>8</v>
      </c>
      <c r="I12749" s="22">
        <v>17</v>
      </c>
      <c r="J12749" s="21" t="s">
        <v>133930</v>
      </c>
    </row>
    <row r="12750" spans="1:10" ht="32" customHeight="1">
      <c r="A12750" s="19" t="s">
        <v>133931</v>
      </c>
      <c r="B12750" s="24">
        <v>24</v>
      </c>
      <c r="C12750" s="22">
        <v>19</v>
      </c>
      <c r="D12750" s="21" t="s">
        <v>104659</v>
      </c>
      <c r="E12750" s="21" t="s">
        <v>104660</v>
      </c>
      <c r="F12750" s="21" t="s">
        <v>102114</v>
      </c>
      <c r="G12750" s="22">
        <v>1</v>
      </c>
      <c r="H12750" s="22">
        <v>14</v>
      </c>
      <c r="I12750" s="22">
        <v>22</v>
      </c>
      <c r="J12750" s="21" t="s">
        <v>133932</v>
      </c>
    </row>
    <row r="12751" spans="1:10" ht="32" customHeight="1">
      <c r="A12751" s="19" t="s">
        <v>133933</v>
      </c>
      <c r="B12751" s="24">
        <v>17</v>
      </c>
      <c r="C12751" s="22">
        <v>57</v>
      </c>
      <c r="D12751" s="21" t="s">
        <v>120735</v>
      </c>
      <c r="E12751" s="21" t="s">
        <v>120736</v>
      </c>
      <c r="F12751" s="21" t="s">
        <v>121884</v>
      </c>
      <c r="G12751" s="22">
        <v>6</v>
      </c>
      <c r="H12751" s="22">
        <v>19</v>
      </c>
      <c r="I12751" s="22">
        <v>22</v>
      </c>
      <c r="J12751" s="21" t="s">
        <v>133934</v>
      </c>
    </row>
    <row r="12752" spans="1:10" ht="32" customHeight="1">
      <c r="A12752" s="19" t="s">
        <v>133935</v>
      </c>
      <c r="B12752" s="24">
        <v>24</v>
      </c>
      <c r="C12752" s="22">
        <v>15</v>
      </c>
      <c r="D12752" s="21" t="s">
        <v>133936</v>
      </c>
      <c r="E12752" s="21" t="s">
        <v>133937</v>
      </c>
      <c r="F12752" s="21" t="s">
        <v>101528</v>
      </c>
      <c r="G12752" s="22">
        <v>10</v>
      </c>
      <c r="H12752" s="22">
        <v>0</v>
      </c>
      <c r="I12752" s="22">
        <v>0</v>
      </c>
      <c r="J12752" s="21" t="s">
        <v>133938</v>
      </c>
    </row>
    <row r="12753" spans="1:10" ht="32" customHeight="1">
      <c r="A12753" s="19" t="s">
        <v>133939</v>
      </c>
      <c r="B12753" s="24">
        <v>23</v>
      </c>
      <c r="C12753" s="22">
        <v>15</v>
      </c>
      <c r="D12753" s="21" t="s">
        <v>106569</v>
      </c>
      <c r="E12753" s="21" t="s">
        <v>106570</v>
      </c>
      <c r="F12753" s="21" t="s">
        <v>14739</v>
      </c>
      <c r="G12753" s="22">
        <v>10</v>
      </c>
      <c r="H12753" s="22">
        <v>0</v>
      </c>
      <c r="I12753" s="22">
        <v>0</v>
      </c>
      <c r="J12753" s="21" t="s">
        <v>108493</v>
      </c>
    </row>
    <row r="12754" spans="1:10" ht="32" customHeight="1">
      <c r="A12754" s="19" t="s">
        <v>133940</v>
      </c>
      <c r="B12754" s="24">
        <v>13</v>
      </c>
      <c r="C12754" s="22">
        <v>15</v>
      </c>
      <c r="D12754" s="21" t="s">
        <v>126003</v>
      </c>
      <c r="E12754" s="21" t="s">
        <v>126004</v>
      </c>
      <c r="F12754" s="21" t="s">
        <v>101522</v>
      </c>
      <c r="G12754" s="22">
        <v>10</v>
      </c>
      <c r="H12754" s="22">
        <v>0</v>
      </c>
      <c r="I12754" s="22">
        <v>0</v>
      </c>
      <c r="J12754" s="21" t="s">
        <v>133941</v>
      </c>
    </row>
    <row r="12755" spans="1:10" ht="32" customHeight="1">
      <c r="A12755" s="19" t="s">
        <v>133942</v>
      </c>
      <c r="B12755" s="24">
        <v>53</v>
      </c>
      <c r="C12755" s="22">
        <v>18</v>
      </c>
      <c r="D12755" s="21" t="s">
        <v>105200</v>
      </c>
      <c r="E12755" s="21" t="s">
        <v>105201</v>
      </c>
      <c r="F12755" s="21" t="s">
        <v>102782</v>
      </c>
      <c r="G12755" s="22">
        <v>1</v>
      </c>
      <c r="H12755" s="22">
        <v>13</v>
      </c>
      <c r="I12755" s="22">
        <v>24</v>
      </c>
      <c r="J12755" s="21" t="s">
        <v>133943</v>
      </c>
    </row>
    <row r="12756" spans="1:10" ht="32" customHeight="1">
      <c r="A12756" s="19" t="s">
        <v>133944</v>
      </c>
      <c r="B12756" s="24">
        <v>24</v>
      </c>
      <c r="C12756" s="22">
        <v>17</v>
      </c>
      <c r="D12756" s="21" t="s">
        <v>103334</v>
      </c>
      <c r="E12756" s="21" t="s">
        <v>103335</v>
      </c>
      <c r="F12756" s="21" t="s">
        <v>101710</v>
      </c>
      <c r="G12756" s="22">
        <v>1</v>
      </c>
      <c r="H12756" s="22">
        <v>12</v>
      </c>
      <c r="I12756" s="22">
        <v>18</v>
      </c>
      <c r="J12756" s="21" t="s">
        <v>133945</v>
      </c>
    </row>
    <row r="12757" spans="1:10" ht="32" customHeight="1">
      <c r="A12757" s="19" t="s">
        <v>133946</v>
      </c>
      <c r="B12757" s="24">
        <v>21</v>
      </c>
      <c r="C12757" s="22">
        <v>18</v>
      </c>
      <c r="D12757" s="21" t="s">
        <v>102121</v>
      </c>
      <c r="E12757" s="21" t="s">
        <v>102122</v>
      </c>
      <c r="F12757" s="21" t="s">
        <v>102144</v>
      </c>
      <c r="G12757" s="22">
        <v>1</v>
      </c>
      <c r="H12757" s="22">
        <v>13</v>
      </c>
      <c r="I12757" s="22">
        <v>22</v>
      </c>
      <c r="J12757" s="21" t="s">
        <v>133947</v>
      </c>
    </row>
    <row r="12758" spans="1:10" ht="32" customHeight="1">
      <c r="A12758" s="19" t="s">
        <v>133948</v>
      </c>
      <c r="B12758" s="24">
        <v>26</v>
      </c>
      <c r="C12758" s="22">
        <v>15</v>
      </c>
      <c r="D12758" s="21" t="s">
        <v>111326</v>
      </c>
      <c r="E12758" s="21" t="s">
        <v>111327</v>
      </c>
      <c r="F12758" s="21" t="s">
        <v>101554</v>
      </c>
      <c r="G12758" s="22">
        <v>10</v>
      </c>
      <c r="H12758" s="22">
        <v>0</v>
      </c>
      <c r="I12758" s="22">
        <v>0</v>
      </c>
      <c r="J12758" s="21" t="s">
        <v>120879</v>
      </c>
    </row>
    <row r="12759" spans="1:10" ht="32" customHeight="1">
      <c r="A12759" s="19" t="s">
        <v>133949</v>
      </c>
      <c r="B12759" s="24">
        <v>14</v>
      </c>
      <c r="C12759" s="22">
        <v>16</v>
      </c>
      <c r="D12759" s="21" t="s">
        <v>115948</v>
      </c>
      <c r="E12759" s="21" t="s">
        <v>115949</v>
      </c>
      <c r="F12759" s="21" t="s">
        <v>102257</v>
      </c>
      <c r="G12759" s="22">
        <v>5</v>
      </c>
      <c r="H12759" s="22">
        <v>7</v>
      </c>
      <c r="I12759" s="22">
        <v>15</v>
      </c>
      <c r="J12759" s="21" t="s">
        <v>133950</v>
      </c>
    </row>
    <row r="12760" spans="1:10" ht="32" customHeight="1">
      <c r="A12760" s="19" t="s">
        <v>133951</v>
      </c>
      <c r="B12760" s="24">
        <v>56</v>
      </c>
      <c r="C12760" s="22">
        <v>18</v>
      </c>
      <c r="D12760" s="21" t="s">
        <v>103429</v>
      </c>
      <c r="E12760" s="21" t="s">
        <v>103430</v>
      </c>
      <c r="F12760" s="22">
        <v>1</v>
      </c>
      <c r="G12760" s="22">
        <v>1</v>
      </c>
      <c r="H12760" s="22">
        <v>13</v>
      </c>
      <c r="I12760" s="22">
        <v>32</v>
      </c>
      <c r="J12760" s="21" t="s">
        <v>133952</v>
      </c>
    </row>
    <row r="12761" spans="1:10" ht="32" customHeight="1">
      <c r="A12761" s="19" t="s">
        <v>133953</v>
      </c>
      <c r="B12761" s="24">
        <v>45</v>
      </c>
      <c r="C12761" s="22">
        <v>23</v>
      </c>
      <c r="D12761" s="21" t="s">
        <v>106212</v>
      </c>
      <c r="E12761" s="21" t="s">
        <v>106213</v>
      </c>
      <c r="F12761" s="21" t="s">
        <v>102001</v>
      </c>
      <c r="G12761" s="22">
        <v>7</v>
      </c>
      <c r="H12761" s="22">
        <v>12</v>
      </c>
      <c r="I12761" s="22">
        <v>22</v>
      </c>
      <c r="J12761" s="21" t="s">
        <v>106736</v>
      </c>
    </row>
    <row r="12762" spans="1:10" ht="32" customHeight="1">
      <c r="A12762" s="19" t="s">
        <v>133954</v>
      </c>
      <c r="B12762" s="24">
        <v>12</v>
      </c>
      <c r="C12762" s="22">
        <v>15</v>
      </c>
      <c r="D12762" s="21" t="s">
        <v>112894</v>
      </c>
      <c r="E12762" s="21" t="s">
        <v>112895</v>
      </c>
      <c r="F12762" s="21" t="s">
        <v>101563</v>
      </c>
      <c r="G12762" s="22">
        <v>10</v>
      </c>
      <c r="H12762" s="22">
        <v>0</v>
      </c>
      <c r="I12762" s="22">
        <v>0</v>
      </c>
      <c r="J12762" s="21" t="s">
        <v>133955</v>
      </c>
    </row>
    <row r="12763" spans="1:10" ht="32" customHeight="1">
      <c r="A12763" s="19" t="s">
        <v>133956</v>
      </c>
      <c r="B12763" s="24">
        <v>12</v>
      </c>
      <c r="C12763" s="22">
        <v>15</v>
      </c>
      <c r="D12763" s="21" t="s">
        <v>112894</v>
      </c>
      <c r="E12763" s="21" t="s">
        <v>112895</v>
      </c>
      <c r="F12763" s="21" t="s">
        <v>101563</v>
      </c>
      <c r="G12763" s="22">
        <v>10</v>
      </c>
      <c r="H12763" s="22">
        <v>0</v>
      </c>
      <c r="I12763" s="22">
        <v>0</v>
      </c>
      <c r="J12763" s="21" t="s">
        <v>133955</v>
      </c>
    </row>
    <row r="12764" spans="1:10" ht="32" customHeight="1">
      <c r="A12764" s="19" t="s">
        <v>133957</v>
      </c>
      <c r="B12764" s="24">
        <v>32</v>
      </c>
      <c r="C12764" s="22">
        <v>25</v>
      </c>
      <c r="D12764" s="21" t="s">
        <v>133958</v>
      </c>
      <c r="E12764" s="21" t="s">
        <v>133959</v>
      </c>
      <c r="F12764" s="21" t="s">
        <v>14743</v>
      </c>
      <c r="G12764" s="22">
        <v>3</v>
      </c>
      <c r="H12764" s="22">
        <v>18</v>
      </c>
      <c r="I12764" s="22">
        <v>33</v>
      </c>
      <c r="J12764" s="21" t="s">
        <v>133960</v>
      </c>
    </row>
    <row r="12765" spans="1:10" ht="32" customHeight="1">
      <c r="A12765" s="19" t="s">
        <v>133961</v>
      </c>
      <c r="B12765" s="24">
        <v>39</v>
      </c>
      <c r="C12765" s="22">
        <v>26</v>
      </c>
      <c r="D12765" s="21" t="s">
        <v>133962</v>
      </c>
      <c r="E12765" s="21" t="s">
        <v>133963</v>
      </c>
      <c r="F12765" s="21" t="s">
        <v>101787</v>
      </c>
      <c r="G12765" s="22">
        <v>1</v>
      </c>
      <c r="H12765" s="22">
        <v>21</v>
      </c>
      <c r="I12765" s="22">
        <v>38</v>
      </c>
      <c r="J12765" s="21" t="s">
        <v>133964</v>
      </c>
    </row>
    <row r="12766" spans="1:10" ht="32" customHeight="1">
      <c r="A12766" s="19" t="s">
        <v>133965</v>
      </c>
      <c r="B12766" s="24">
        <v>36</v>
      </c>
      <c r="C12766" s="22">
        <v>25</v>
      </c>
      <c r="D12766" s="21" t="s">
        <v>104031</v>
      </c>
      <c r="E12766" s="21" t="s">
        <v>104032</v>
      </c>
      <c r="F12766" s="21" t="s">
        <v>14743</v>
      </c>
      <c r="G12766" s="22">
        <v>4</v>
      </c>
      <c r="H12766" s="22">
        <v>17</v>
      </c>
      <c r="I12766" s="22">
        <v>29</v>
      </c>
      <c r="J12766" s="21" t="s">
        <v>133966</v>
      </c>
    </row>
    <row r="12767" spans="1:10" ht="32" customHeight="1">
      <c r="A12767" s="19" t="s">
        <v>133967</v>
      </c>
      <c r="B12767" s="24">
        <v>13</v>
      </c>
      <c r="C12767" s="22">
        <v>21</v>
      </c>
      <c r="D12767" s="21" t="s">
        <v>102880</v>
      </c>
      <c r="E12767" s="21" t="s">
        <v>102881</v>
      </c>
      <c r="F12767" s="21" t="s">
        <v>14812</v>
      </c>
      <c r="G12767" s="22">
        <v>8</v>
      </c>
      <c r="H12767" s="22">
        <v>9</v>
      </c>
      <c r="I12767" s="22">
        <v>16</v>
      </c>
      <c r="J12767" s="21" t="s">
        <v>133968</v>
      </c>
    </row>
    <row r="12768" spans="1:10" ht="32" customHeight="1">
      <c r="A12768" s="19" t="s">
        <v>133969</v>
      </c>
      <c r="B12768" s="24">
        <v>85</v>
      </c>
      <c r="C12768" s="22">
        <v>15</v>
      </c>
      <c r="D12768" s="21" t="s">
        <v>124236</v>
      </c>
      <c r="E12768" s="21" t="s">
        <v>124237</v>
      </c>
      <c r="F12768" s="21" t="s">
        <v>101694</v>
      </c>
      <c r="G12768" s="22">
        <v>1</v>
      </c>
      <c r="H12768" s="22">
        <v>9</v>
      </c>
      <c r="I12768" s="22">
        <v>14</v>
      </c>
      <c r="J12768" s="21" t="s">
        <v>133970</v>
      </c>
    </row>
    <row r="12769" spans="1:10" ht="32" customHeight="1">
      <c r="A12769" s="19" t="s">
        <v>133971</v>
      </c>
      <c r="B12769" s="24">
        <v>27</v>
      </c>
      <c r="C12769" s="22">
        <v>17</v>
      </c>
      <c r="D12769" s="21" t="s">
        <v>109832</v>
      </c>
      <c r="E12769" s="21" t="s">
        <v>109833</v>
      </c>
      <c r="F12769" s="21" t="s">
        <v>101665</v>
      </c>
      <c r="G12769" s="22">
        <v>1</v>
      </c>
      <c r="H12769" s="22">
        <v>12</v>
      </c>
      <c r="I12769" s="22">
        <v>25</v>
      </c>
      <c r="J12769" s="21" t="s">
        <v>133972</v>
      </c>
    </row>
    <row r="12770" spans="1:10" ht="32" customHeight="1">
      <c r="A12770" s="19" t="s">
        <v>133973</v>
      </c>
      <c r="B12770" s="24">
        <v>13</v>
      </c>
      <c r="C12770" s="22">
        <v>15</v>
      </c>
      <c r="D12770" s="21" t="s">
        <v>109958</v>
      </c>
      <c r="E12770" s="21" t="s">
        <v>109959</v>
      </c>
      <c r="F12770" s="21" t="s">
        <v>101694</v>
      </c>
      <c r="G12770" s="22">
        <v>2</v>
      </c>
      <c r="H12770" s="22">
        <v>9</v>
      </c>
      <c r="I12770" s="22">
        <v>14</v>
      </c>
      <c r="J12770" s="21" t="s">
        <v>133974</v>
      </c>
    </row>
    <row r="12771" spans="1:10" ht="32" customHeight="1">
      <c r="A12771" s="19" t="s">
        <v>133975</v>
      </c>
      <c r="B12771" s="24">
        <v>21</v>
      </c>
      <c r="C12771" s="22">
        <v>27</v>
      </c>
      <c r="D12771" s="21" t="s">
        <v>105070</v>
      </c>
      <c r="E12771" s="21" t="s">
        <v>105071</v>
      </c>
      <c r="F12771" s="21" t="s">
        <v>102428</v>
      </c>
      <c r="G12771" s="22">
        <v>7</v>
      </c>
      <c r="H12771" s="22">
        <v>16</v>
      </c>
      <c r="I12771" s="22">
        <v>28</v>
      </c>
      <c r="J12771" s="21" t="s">
        <v>133976</v>
      </c>
    </row>
    <row r="12772" spans="1:10" ht="32" customHeight="1">
      <c r="A12772" s="19" t="s">
        <v>133977</v>
      </c>
      <c r="B12772" s="24">
        <v>45</v>
      </c>
      <c r="C12772" s="22">
        <v>26</v>
      </c>
      <c r="D12772" s="21" t="s">
        <v>110279</v>
      </c>
      <c r="E12772" s="21" t="s">
        <v>110280</v>
      </c>
      <c r="F12772" s="21" t="s">
        <v>101787</v>
      </c>
      <c r="G12772" s="22">
        <v>1</v>
      </c>
      <c r="H12772" s="22">
        <v>21</v>
      </c>
      <c r="I12772" s="22">
        <v>40</v>
      </c>
      <c r="J12772" s="21" t="s">
        <v>133978</v>
      </c>
    </row>
    <row r="12773" spans="1:10" ht="32" customHeight="1">
      <c r="A12773" s="19" t="s">
        <v>133979</v>
      </c>
      <c r="B12773" s="24">
        <v>21</v>
      </c>
      <c r="C12773" s="22">
        <v>15</v>
      </c>
      <c r="D12773" s="21" t="s">
        <v>133980</v>
      </c>
      <c r="E12773" s="21" t="s">
        <v>133981</v>
      </c>
      <c r="F12773" s="21" t="s">
        <v>101563</v>
      </c>
      <c r="G12773" s="22">
        <v>10</v>
      </c>
      <c r="H12773" s="22">
        <v>0</v>
      </c>
      <c r="I12773" s="22">
        <v>0</v>
      </c>
      <c r="J12773" s="21" t="s">
        <v>133982</v>
      </c>
    </row>
    <row r="12774" spans="1:10" ht="32" customHeight="1">
      <c r="A12774" s="19" t="s">
        <v>133983</v>
      </c>
      <c r="B12774" s="24">
        <v>18</v>
      </c>
      <c r="C12774" s="22">
        <v>24</v>
      </c>
      <c r="D12774" s="21" t="s">
        <v>110485</v>
      </c>
      <c r="E12774" s="21" t="s">
        <v>110486</v>
      </c>
      <c r="F12774" s="21" t="s">
        <v>102449</v>
      </c>
      <c r="G12774" s="22">
        <v>7</v>
      </c>
      <c r="H12774" s="22">
        <v>13</v>
      </c>
      <c r="I12774" s="22">
        <v>21</v>
      </c>
      <c r="J12774" s="21" t="s">
        <v>133984</v>
      </c>
    </row>
    <row r="12775" spans="1:10" ht="20" customHeight="1">
      <c r="A12775" s="27">
        <v>-999</v>
      </c>
      <c r="B12775" s="24">
        <v>-999</v>
      </c>
      <c r="C12775" s="22">
        <v>-999</v>
      </c>
      <c r="D12775" s="22">
        <v>-999</v>
      </c>
      <c r="E12775" s="22">
        <v>-999</v>
      </c>
      <c r="F12775" s="22">
        <v>-999</v>
      </c>
      <c r="G12775" s="22">
        <v>-999</v>
      </c>
      <c r="H12775" s="22">
        <v>-999</v>
      </c>
      <c r="I12775" s="22">
        <v>-999</v>
      </c>
      <c r="J12775" s="22">
        <v>-999</v>
      </c>
    </row>
    <row r="12776" spans="1:10" ht="32" customHeight="1">
      <c r="A12776" s="19" t="s">
        <v>133985</v>
      </c>
      <c r="B12776" s="24">
        <v>26</v>
      </c>
      <c r="C12776" s="22">
        <v>15</v>
      </c>
      <c r="D12776" s="21" t="s">
        <v>112149</v>
      </c>
      <c r="E12776" s="21" t="s">
        <v>112150</v>
      </c>
      <c r="F12776" s="21" t="s">
        <v>101554</v>
      </c>
      <c r="G12776" s="22">
        <v>10</v>
      </c>
      <c r="H12776" s="22">
        <v>0</v>
      </c>
      <c r="I12776" s="22">
        <v>0</v>
      </c>
      <c r="J12776" s="21" t="s">
        <v>133986</v>
      </c>
    </row>
    <row r="12777" spans="1:10" ht="32" customHeight="1">
      <c r="A12777" s="19" t="s">
        <v>133987</v>
      </c>
      <c r="B12777" s="24">
        <v>26</v>
      </c>
      <c r="C12777" s="22">
        <v>15</v>
      </c>
      <c r="D12777" s="21" t="s">
        <v>112149</v>
      </c>
      <c r="E12777" s="21" t="s">
        <v>112150</v>
      </c>
      <c r="F12777" s="21" t="s">
        <v>101554</v>
      </c>
      <c r="G12777" s="22">
        <v>10</v>
      </c>
      <c r="H12777" s="22">
        <v>0</v>
      </c>
      <c r="I12777" s="22">
        <v>0</v>
      </c>
      <c r="J12777" s="21" t="s">
        <v>133986</v>
      </c>
    </row>
    <row r="12778" spans="1:10" ht="32" customHeight="1">
      <c r="A12778" s="19" t="s">
        <v>133988</v>
      </c>
      <c r="B12778" s="24">
        <v>31</v>
      </c>
      <c r="C12778" s="22">
        <v>15</v>
      </c>
      <c r="D12778" s="21" t="s">
        <v>111565</v>
      </c>
      <c r="E12778" s="21" t="s">
        <v>111566</v>
      </c>
      <c r="F12778" s="21" t="s">
        <v>101522</v>
      </c>
      <c r="G12778" s="22">
        <v>10</v>
      </c>
      <c r="H12778" s="22">
        <v>0</v>
      </c>
      <c r="I12778" s="22">
        <v>0</v>
      </c>
      <c r="J12778" s="21" t="s">
        <v>113677</v>
      </c>
    </row>
    <row r="12779" spans="1:10" ht="32" customHeight="1">
      <c r="A12779" s="19" t="s">
        <v>133989</v>
      </c>
      <c r="B12779" s="24">
        <v>44</v>
      </c>
      <c r="C12779" s="22">
        <v>15</v>
      </c>
      <c r="D12779" s="21" t="s">
        <v>103334</v>
      </c>
      <c r="E12779" s="21" t="s">
        <v>103335</v>
      </c>
      <c r="F12779" s="21" t="s">
        <v>101568</v>
      </c>
      <c r="G12779" s="22">
        <v>1</v>
      </c>
      <c r="H12779" s="22">
        <v>9</v>
      </c>
      <c r="I12779" s="22">
        <v>18</v>
      </c>
      <c r="J12779" s="21" t="s">
        <v>133990</v>
      </c>
    </row>
    <row r="12780" spans="1:10" ht="32" customHeight="1">
      <c r="A12780" s="19" t="s">
        <v>133991</v>
      </c>
      <c r="B12780" s="24">
        <v>20</v>
      </c>
      <c r="C12780" s="22">
        <v>15</v>
      </c>
      <c r="D12780" s="21" t="s">
        <v>125606</v>
      </c>
      <c r="E12780" s="21" t="s">
        <v>125607</v>
      </c>
      <c r="F12780" s="21" t="s">
        <v>14739</v>
      </c>
      <c r="G12780" s="22">
        <v>10</v>
      </c>
      <c r="H12780" s="22">
        <v>0</v>
      </c>
      <c r="I12780" s="22">
        <v>0</v>
      </c>
      <c r="J12780" s="21" t="s">
        <v>125608</v>
      </c>
    </row>
    <row r="12781" spans="1:10" ht="32" customHeight="1">
      <c r="A12781" s="19" t="s">
        <v>133992</v>
      </c>
      <c r="B12781" s="24">
        <v>27</v>
      </c>
      <c r="C12781" s="22">
        <v>22</v>
      </c>
      <c r="D12781" s="21" t="s">
        <v>108717</v>
      </c>
      <c r="E12781" s="21" t="s">
        <v>108718</v>
      </c>
      <c r="F12781" s="21" t="s">
        <v>104448</v>
      </c>
      <c r="G12781" s="22">
        <v>7</v>
      </c>
      <c r="H12781" s="22">
        <v>11</v>
      </c>
      <c r="I12781" s="22">
        <v>16</v>
      </c>
      <c r="J12781" s="21" t="s">
        <v>133993</v>
      </c>
    </row>
    <row r="12782" spans="1:10" ht="32" customHeight="1">
      <c r="A12782" s="19" t="s">
        <v>133994</v>
      </c>
      <c r="B12782" s="24">
        <v>45</v>
      </c>
      <c r="C12782" s="22">
        <v>23</v>
      </c>
      <c r="D12782" s="21" t="s">
        <v>102880</v>
      </c>
      <c r="E12782" s="21" t="s">
        <v>102881</v>
      </c>
      <c r="F12782" s="21" t="s">
        <v>102001</v>
      </c>
      <c r="G12782" s="22">
        <v>7</v>
      </c>
      <c r="H12782" s="22">
        <v>12</v>
      </c>
      <c r="I12782" s="22">
        <v>24</v>
      </c>
      <c r="J12782" s="21" t="s">
        <v>109406</v>
      </c>
    </row>
    <row r="12783" spans="1:10" ht="32" customHeight="1">
      <c r="A12783" s="19" t="s">
        <v>133995</v>
      </c>
      <c r="B12783" s="24">
        <v>13</v>
      </c>
      <c r="C12783" s="22">
        <v>15</v>
      </c>
      <c r="D12783" s="21" t="s">
        <v>104480</v>
      </c>
      <c r="E12783" s="21" t="s">
        <v>104481</v>
      </c>
      <c r="F12783" s="21" t="s">
        <v>101554</v>
      </c>
      <c r="G12783" s="22">
        <v>10</v>
      </c>
      <c r="H12783" s="22">
        <v>0</v>
      </c>
      <c r="I12783" s="22">
        <v>0</v>
      </c>
      <c r="J12783" s="21" t="s">
        <v>107460</v>
      </c>
    </row>
    <row r="12784" spans="1:10" ht="32" customHeight="1">
      <c r="A12784" s="19" t="s">
        <v>133996</v>
      </c>
      <c r="B12784" s="24">
        <v>26</v>
      </c>
      <c r="C12784" s="22">
        <v>15</v>
      </c>
      <c r="D12784" s="21" t="s">
        <v>122722</v>
      </c>
      <c r="E12784" s="21" t="s">
        <v>122723</v>
      </c>
      <c r="F12784" s="21" t="s">
        <v>101628</v>
      </c>
      <c r="G12784" s="22">
        <v>1</v>
      </c>
      <c r="H12784" s="22">
        <v>9</v>
      </c>
      <c r="I12784" s="22">
        <v>21</v>
      </c>
      <c r="J12784" s="21" t="s">
        <v>133997</v>
      </c>
    </row>
    <row r="12785" spans="1:10" ht="32" customHeight="1">
      <c r="A12785" s="19" t="s">
        <v>133998</v>
      </c>
      <c r="B12785" s="24">
        <v>15</v>
      </c>
      <c r="C12785" s="22">
        <v>25</v>
      </c>
      <c r="D12785" s="21" t="s">
        <v>133999</v>
      </c>
      <c r="E12785" s="21" t="s">
        <v>134000</v>
      </c>
      <c r="F12785" s="21" t="s">
        <v>101694</v>
      </c>
      <c r="G12785" s="22">
        <v>11</v>
      </c>
      <c r="H12785" s="22">
        <v>10</v>
      </c>
      <c r="I12785" s="22">
        <v>23</v>
      </c>
      <c r="J12785" s="21" t="s">
        <v>134001</v>
      </c>
    </row>
    <row r="12786" spans="1:10" ht="32" customHeight="1">
      <c r="A12786" s="19" t="s">
        <v>134002</v>
      </c>
      <c r="B12786" s="24">
        <v>18</v>
      </c>
      <c r="C12786" s="22">
        <v>20</v>
      </c>
      <c r="D12786" s="21" t="s">
        <v>134003</v>
      </c>
      <c r="E12786" s="21" t="s">
        <v>134004</v>
      </c>
      <c r="F12786" s="21" t="s">
        <v>101623</v>
      </c>
      <c r="G12786" s="22">
        <v>2</v>
      </c>
      <c r="H12786" s="22">
        <v>14</v>
      </c>
      <c r="I12786" s="22">
        <v>23</v>
      </c>
      <c r="J12786" s="21" t="s">
        <v>134005</v>
      </c>
    </row>
    <row r="12787" spans="1:10" ht="32" customHeight="1">
      <c r="A12787" s="19" t="s">
        <v>134006</v>
      </c>
      <c r="B12787" s="24">
        <v>13</v>
      </c>
      <c r="C12787" s="22">
        <v>15</v>
      </c>
      <c r="D12787" s="21" t="s">
        <v>106313</v>
      </c>
      <c r="E12787" s="21" t="s">
        <v>106314</v>
      </c>
      <c r="F12787" s="21" t="s">
        <v>14739</v>
      </c>
      <c r="G12787" s="22">
        <v>10</v>
      </c>
      <c r="H12787" s="22">
        <v>0</v>
      </c>
      <c r="I12787" s="22">
        <v>0</v>
      </c>
      <c r="J12787" s="21" t="s">
        <v>134007</v>
      </c>
    </row>
    <row r="12788" spans="1:10" ht="32" customHeight="1">
      <c r="A12788" s="19" t="s">
        <v>134008</v>
      </c>
      <c r="B12788" s="24">
        <v>12</v>
      </c>
      <c r="C12788" s="22">
        <v>16</v>
      </c>
      <c r="D12788" s="21" t="s">
        <v>106290</v>
      </c>
      <c r="E12788" s="21" t="s">
        <v>106291</v>
      </c>
      <c r="F12788" s="21" t="s">
        <v>101533</v>
      </c>
      <c r="G12788" s="22">
        <v>4</v>
      </c>
      <c r="H12788" s="22">
        <v>8</v>
      </c>
      <c r="I12788" s="22">
        <v>17</v>
      </c>
      <c r="J12788" s="21" t="s">
        <v>134009</v>
      </c>
    </row>
    <row r="12789" spans="1:10" ht="32" customHeight="1">
      <c r="A12789" s="19" t="s">
        <v>134010</v>
      </c>
      <c r="B12789" s="24">
        <v>13</v>
      </c>
      <c r="C12789" s="22">
        <v>15</v>
      </c>
      <c r="D12789" s="21" t="s">
        <v>134011</v>
      </c>
      <c r="E12789" s="21" t="s">
        <v>134012</v>
      </c>
      <c r="F12789" s="21" t="s">
        <v>101554</v>
      </c>
      <c r="G12789" s="22">
        <v>10</v>
      </c>
      <c r="H12789" s="22">
        <v>0</v>
      </c>
      <c r="I12789" s="22">
        <v>0</v>
      </c>
      <c r="J12789" s="21" t="s">
        <v>134013</v>
      </c>
    </row>
    <row r="12790" spans="1:10" ht="32" customHeight="1">
      <c r="A12790" s="19" t="s">
        <v>134014</v>
      </c>
      <c r="B12790" s="24">
        <v>22</v>
      </c>
      <c r="C12790" s="22">
        <v>15</v>
      </c>
      <c r="D12790" s="21" t="s">
        <v>113096</v>
      </c>
      <c r="E12790" s="21" t="s">
        <v>113097</v>
      </c>
      <c r="F12790" s="21" t="s">
        <v>101694</v>
      </c>
      <c r="G12790" s="22">
        <v>10</v>
      </c>
      <c r="H12790" s="22">
        <v>0</v>
      </c>
      <c r="I12790" s="22">
        <v>0</v>
      </c>
      <c r="J12790" s="21" t="s">
        <v>134015</v>
      </c>
    </row>
    <row r="12791" spans="1:10" ht="32" customHeight="1">
      <c r="A12791" s="19" t="s">
        <v>134016</v>
      </c>
      <c r="B12791" s="24">
        <v>21</v>
      </c>
      <c r="C12791" s="22">
        <v>15</v>
      </c>
      <c r="D12791" s="21" t="s">
        <v>105889</v>
      </c>
      <c r="E12791" s="21" t="s">
        <v>105890</v>
      </c>
      <c r="F12791" s="21" t="s">
        <v>101554</v>
      </c>
      <c r="G12791" s="22">
        <v>10</v>
      </c>
      <c r="H12791" s="22">
        <v>0</v>
      </c>
      <c r="I12791" s="22">
        <v>0</v>
      </c>
      <c r="J12791" s="21" t="s">
        <v>105891</v>
      </c>
    </row>
    <row r="12792" spans="1:10" ht="32" customHeight="1">
      <c r="A12792" s="19" t="s">
        <v>134017</v>
      </c>
      <c r="B12792" s="24">
        <v>33</v>
      </c>
      <c r="C12792" s="22">
        <v>15</v>
      </c>
      <c r="D12792" s="21" t="s">
        <v>105715</v>
      </c>
      <c r="E12792" s="21" t="s">
        <v>105716</v>
      </c>
      <c r="F12792" s="21" t="s">
        <v>101528</v>
      </c>
      <c r="G12792" s="22">
        <v>10</v>
      </c>
      <c r="H12792" s="22">
        <v>0</v>
      </c>
      <c r="I12792" s="22">
        <v>0</v>
      </c>
      <c r="J12792" s="21" t="s">
        <v>111994</v>
      </c>
    </row>
    <row r="12793" spans="1:10" ht="32" customHeight="1">
      <c r="A12793" s="19" t="s">
        <v>134018</v>
      </c>
      <c r="B12793" s="24">
        <v>25</v>
      </c>
      <c r="C12793" s="22">
        <v>15</v>
      </c>
      <c r="D12793" s="21" t="s">
        <v>134019</v>
      </c>
      <c r="E12793" s="21" t="s">
        <v>134020</v>
      </c>
      <c r="F12793" s="21" t="s">
        <v>101522</v>
      </c>
      <c r="G12793" s="22">
        <v>10</v>
      </c>
      <c r="H12793" s="22">
        <v>0</v>
      </c>
      <c r="I12793" s="22">
        <v>0</v>
      </c>
      <c r="J12793" s="21" t="s">
        <v>134021</v>
      </c>
    </row>
    <row r="12794" spans="1:10" ht="32" customHeight="1">
      <c r="A12794" s="19" t="s">
        <v>134022</v>
      </c>
      <c r="B12794" s="24">
        <v>13</v>
      </c>
      <c r="C12794" s="22">
        <v>15</v>
      </c>
      <c r="D12794" s="21" t="s">
        <v>105820</v>
      </c>
      <c r="E12794" s="21" t="s">
        <v>105821</v>
      </c>
      <c r="F12794" s="21" t="s">
        <v>101628</v>
      </c>
      <c r="G12794" s="22">
        <v>2</v>
      </c>
      <c r="H12794" s="22">
        <v>9</v>
      </c>
      <c r="I12794" s="22">
        <v>23</v>
      </c>
      <c r="J12794" s="21" t="s">
        <v>134023</v>
      </c>
    </row>
    <row r="12795" spans="1:10" ht="32" customHeight="1">
      <c r="A12795" s="19" t="s">
        <v>134024</v>
      </c>
      <c r="B12795" s="24">
        <v>58</v>
      </c>
      <c r="C12795" s="22">
        <v>15</v>
      </c>
      <c r="D12795" s="21" t="s">
        <v>102875</v>
      </c>
      <c r="E12795" s="21" t="s">
        <v>102876</v>
      </c>
      <c r="F12795" s="21" t="s">
        <v>14739</v>
      </c>
      <c r="G12795" s="22">
        <v>10</v>
      </c>
      <c r="H12795" s="22">
        <v>0</v>
      </c>
      <c r="I12795" s="22">
        <v>0</v>
      </c>
      <c r="J12795" s="21" t="s">
        <v>134025</v>
      </c>
    </row>
    <row r="12796" spans="1:10" ht="32" customHeight="1">
      <c r="A12796" s="19" t="s">
        <v>134026</v>
      </c>
      <c r="B12796" s="24">
        <v>19</v>
      </c>
      <c r="C12796" s="22">
        <v>16</v>
      </c>
      <c r="D12796" s="21" t="s">
        <v>115998</v>
      </c>
      <c r="E12796" s="21" t="s">
        <v>115999</v>
      </c>
      <c r="F12796" s="21" t="s">
        <v>101945</v>
      </c>
      <c r="G12796" s="22">
        <v>1</v>
      </c>
      <c r="H12796" s="22">
        <v>11</v>
      </c>
      <c r="I12796" s="22">
        <v>18</v>
      </c>
      <c r="J12796" s="21" t="s">
        <v>134027</v>
      </c>
    </row>
    <row r="12797" spans="1:10" ht="32" customHeight="1">
      <c r="A12797" s="19" t="s">
        <v>134028</v>
      </c>
      <c r="B12797" s="24">
        <v>28</v>
      </c>
      <c r="C12797" s="22">
        <v>15</v>
      </c>
      <c r="D12797" s="21" t="s">
        <v>111925</v>
      </c>
      <c r="E12797" s="21" t="s">
        <v>111926</v>
      </c>
      <c r="F12797" s="21" t="s">
        <v>14739</v>
      </c>
      <c r="G12797" s="22">
        <v>10</v>
      </c>
      <c r="H12797" s="22">
        <v>0</v>
      </c>
      <c r="I12797" s="22">
        <v>0</v>
      </c>
      <c r="J12797" s="21" t="s">
        <v>111927</v>
      </c>
    </row>
    <row r="12798" spans="1:10" ht="20" customHeight="1">
      <c r="A12798" s="27">
        <v>-999</v>
      </c>
      <c r="B12798" s="24">
        <v>-999</v>
      </c>
      <c r="C12798" s="22">
        <v>-999</v>
      </c>
      <c r="D12798" s="22">
        <v>-999</v>
      </c>
      <c r="E12798" s="22">
        <v>-999</v>
      </c>
      <c r="F12798" s="22">
        <v>-999</v>
      </c>
      <c r="G12798" s="22">
        <v>-999</v>
      </c>
      <c r="H12798" s="22">
        <v>-999</v>
      </c>
      <c r="I12798" s="22">
        <v>-999</v>
      </c>
      <c r="J12798" s="22">
        <v>-999</v>
      </c>
    </row>
    <row r="12799" spans="1:10" ht="32" customHeight="1">
      <c r="A12799" s="19" t="s">
        <v>134029</v>
      </c>
      <c r="B12799" s="24">
        <v>27</v>
      </c>
      <c r="C12799" s="22">
        <v>15</v>
      </c>
      <c r="D12799" s="21" t="s">
        <v>116400</v>
      </c>
      <c r="E12799" s="21" t="s">
        <v>116401</v>
      </c>
      <c r="F12799" s="21" t="s">
        <v>101554</v>
      </c>
      <c r="G12799" s="22">
        <v>10</v>
      </c>
      <c r="H12799" s="22">
        <v>0</v>
      </c>
      <c r="I12799" s="22">
        <v>0</v>
      </c>
      <c r="J12799" s="21" t="s">
        <v>134030</v>
      </c>
    </row>
    <row r="12800" spans="1:10" ht="32" customHeight="1">
      <c r="A12800" s="19" t="s">
        <v>134031</v>
      </c>
      <c r="B12800" s="24">
        <v>14</v>
      </c>
      <c r="C12800" s="22">
        <v>16</v>
      </c>
      <c r="D12800" s="21" t="s">
        <v>129682</v>
      </c>
      <c r="E12800" s="21" t="s">
        <v>129683</v>
      </c>
      <c r="F12800" s="21" t="s">
        <v>101945</v>
      </c>
      <c r="G12800" s="22">
        <v>2</v>
      </c>
      <c r="H12800" s="22">
        <v>10</v>
      </c>
      <c r="I12800" s="22">
        <v>18</v>
      </c>
      <c r="J12800" s="21" t="s">
        <v>134032</v>
      </c>
    </row>
    <row r="12801" spans="1:10" ht="32" customHeight="1">
      <c r="A12801" s="19" t="s">
        <v>134033</v>
      </c>
      <c r="B12801" s="24">
        <v>22</v>
      </c>
      <c r="C12801" s="22">
        <v>15</v>
      </c>
      <c r="D12801" s="21" t="s">
        <v>134034</v>
      </c>
      <c r="E12801" s="21" t="s">
        <v>134035</v>
      </c>
      <c r="F12801" s="21" t="s">
        <v>101628</v>
      </c>
      <c r="G12801" s="22">
        <v>1</v>
      </c>
      <c r="H12801" s="22">
        <v>10</v>
      </c>
      <c r="I12801" s="22">
        <v>16</v>
      </c>
      <c r="J12801" s="21" t="s">
        <v>134036</v>
      </c>
    </row>
    <row r="12802" spans="1:10" ht="32" customHeight="1">
      <c r="A12802" s="19" t="s">
        <v>134037</v>
      </c>
      <c r="B12802" s="24">
        <v>17</v>
      </c>
      <c r="C12802" s="22">
        <v>15</v>
      </c>
      <c r="D12802" s="21" t="s">
        <v>128040</v>
      </c>
      <c r="E12802" s="21" t="s">
        <v>128041</v>
      </c>
      <c r="F12802" s="21" t="s">
        <v>101568</v>
      </c>
      <c r="G12802" s="22">
        <v>1</v>
      </c>
      <c r="H12802" s="22">
        <v>10</v>
      </c>
      <c r="I12802" s="22">
        <v>17</v>
      </c>
      <c r="J12802" s="21" t="s">
        <v>134038</v>
      </c>
    </row>
    <row r="12803" spans="1:10" ht="32" customHeight="1">
      <c r="A12803" s="19" t="s">
        <v>134039</v>
      </c>
      <c r="B12803" s="24">
        <v>39</v>
      </c>
      <c r="C12803" s="22">
        <v>15</v>
      </c>
      <c r="D12803" s="21" t="s">
        <v>111193</v>
      </c>
      <c r="E12803" s="21" t="s">
        <v>111194</v>
      </c>
      <c r="F12803" s="21" t="s">
        <v>101528</v>
      </c>
      <c r="G12803" s="22">
        <v>10</v>
      </c>
      <c r="H12803" s="22">
        <v>0</v>
      </c>
      <c r="I12803" s="22">
        <v>0</v>
      </c>
      <c r="J12803" s="21" t="s">
        <v>134040</v>
      </c>
    </row>
    <row r="12804" spans="1:10" ht="32" customHeight="1">
      <c r="A12804" s="19" t="s">
        <v>134041</v>
      </c>
      <c r="B12804" s="24">
        <v>33</v>
      </c>
      <c r="C12804" s="22">
        <v>15</v>
      </c>
      <c r="D12804" s="21" t="s">
        <v>115026</v>
      </c>
      <c r="E12804" s="21" t="s">
        <v>115027</v>
      </c>
      <c r="F12804" s="21" t="s">
        <v>101563</v>
      </c>
      <c r="G12804" s="22">
        <v>10</v>
      </c>
      <c r="H12804" s="22">
        <v>0</v>
      </c>
      <c r="I12804" s="22">
        <v>0</v>
      </c>
      <c r="J12804" s="21" t="s">
        <v>115028</v>
      </c>
    </row>
    <row r="12805" spans="1:10" ht="32" customHeight="1">
      <c r="A12805" s="19" t="s">
        <v>134042</v>
      </c>
      <c r="B12805" s="24">
        <v>19</v>
      </c>
      <c r="C12805" s="22">
        <v>15</v>
      </c>
      <c r="D12805" s="21" t="s">
        <v>134043</v>
      </c>
      <c r="E12805" s="21" t="s">
        <v>134044</v>
      </c>
      <c r="F12805" s="21" t="s">
        <v>101568</v>
      </c>
      <c r="G12805" s="22">
        <v>1</v>
      </c>
      <c r="H12805" s="22">
        <v>10</v>
      </c>
      <c r="I12805" s="22">
        <v>16</v>
      </c>
      <c r="J12805" s="21" t="s">
        <v>134045</v>
      </c>
    </row>
    <row r="12806" spans="1:10" ht="32" customHeight="1">
      <c r="A12806" s="19" t="s">
        <v>134046</v>
      </c>
      <c r="B12806" s="24">
        <v>25</v>
      </c>
      <c r="C12806" s="22">
        <v>15</v>
      </c>
      <c r="D12806" s="21" t="s">
        <v>107917</v>
      </c>
      <c r="E12806" s="21" t="s">
        <v>107918</v>
      </c>
      <c r="F12806" s="21" t="s">
        <v>101568</v>
      </c>
      <c r="G12806" s="22">
        <v>1</v>
      </c>
      <c r="H12806" s="22">
        <v>9</v>
      </c>
      <c r="I12806" s="22">
        <v>17</v>
      </c>
      <c r="J12806" s="21" t="s">
        <v>134047</v>
      </c>
    </row>
    <row r="12807" spans="1:10" ht="32" customHeight="1">
      <c r="A12807" s="19" t="s">
        <v>134048</v>
      </c>
      <c r="B12807" s="24">
        <v>41</v>
      </c>
      <c r="C12807" s="22">
        <v>23</v>
      </c>
      <c r="D12807" s="21" t="s">
        <v>101772</v>
      </c>
      <c r="E12807" s="21" t="s">
        <v>101773</v>
      </c>
      <c r="F12807" s="21" t="s">
        <v>102157</v>
      </c>
      <c r="G12807" s="22">
        <v>9</v>
      </c>
      <c r="H12807" s="22">
        <v>10</v>
      </c>
      <c r="I12807" s="22">
        <v>13</v>
      </c>
      <c r="J12807" s="21" t="s">
        <v>134049</v>
      </c>
    </row>
    <row r="12808" spans="1:10" ht="32" customHeight="1">
      <c r="A12808" s="19" t="s">
        <v>134050</v>
      </c>
      <c r="B12808" s="24">
        <v>14</v>
      </c>
      <c r="C12808" s="22">
        <v>16</v>
      </c>
      <c r="D12808" s="21" t="s">
        <v>105984</v>
      </c>
      <c r="E12808" s="21" t="s">
        <v>105985</v>
      </c>
      <c r="F12808" s="21" t="s">
        <v>101945</v>
      </c>
      <c r="G12808" s="22">
        <v>3</v>
      </c>
      <c r="H12808" s="22">
        <v>9</v>
      </c>
      <c r="I12808" s="22">
        <v>22</v>
      </c>
      <c r="J12808" s="21" t="s">
        <v>134051</v>
      </c>
    </row>
    <row r="12809" spans="1:10" ht="32" customHeight="1">
      <c r="A12809" s="19" t="s">
        <v>134052</v>
      </c>
      <c r="B12809" s="24">
        <v>29</v>
      </c>
      <c r="C12809" s="22">
        <v>15</v>
      </c>
      <c r="D12809" s="21" t="s">
        <v>102910</v>
      </c>
      <c r="E12809" s="21" t="s">
        <v>102911</v>
      </c>
      <c r="F12809" s="21" t="s">
        <v>101554</v>
      </c>
      <c r="G12809" s="22">
        <v>10</v>
      </c>
      <c r="H12809" s="22">
        <v>0</v>
      </c>
      <c r="I12809" s="22">
        <v>0</v>
      </c>
      <c r="J12809" s="21" t="s">
        <v>112525</v>
      </c>
    </row>
    <row r="12810" spans="1:10" ht="44" customHeight="1">
      <c r="A12810" s="19" t="s">
        <v>134053</v>
      </c>
      <c r="B12810" s="24">
        <v>41</v>
      </c>
      <c r="C12810" s="22">
        <v>16</v>
      </c>
      <c r="D12810" s="21" t="s">
        <v>103281</v>
      </c>
      <c r="E12810" s="21" t="s">
        <v>103282</v>
      </c>
      <c r="F12810" s="21" t="s">
        <v>101945</v>
      </c>
      <c r="G12810" s="22">
        <v>1</v>
      </c>
      <c r="H12810" s="22">
        <v>11</v>
      </c>
      <c r="I12810" s="22">
        <v>17</v>
      </c>
      <c r="J12810" s="21" t="s">
        <v>134054</v>
      </c>
    </row>
    <row r="12811" spans="1:10" ht="44" customHeight="1">
      <c r="A12811" s="19" t="s">
        <v>134055</v>
      </c>
      <c r="B12811" s="24">
        <v>13</v>
      </c>
      <c r="C12811" s="22">
        <v>15</v>
      </c>
      <c r="D12811" s="21" t="s">
        <v>105263</v>
      </c>
      <c r="E12811" s="21" t="s">
        <v>105264</v>
      </c>
      <c r="F12811" s="21" t="s">
        <v>101694</v>
      </c>
      <c r="G12811" s="22">
        <v>10</v>
      </c>
      <c r="H12811" s="22">
        <v>0</v>
      </c>
      <c r="I12811" s="22">
        <v>0</v>
      </c>
      <c r="J12811" s="21" t="s">
        <v>134056</v>
      </c>
    </row>
    <row r="12812" spans="1:10" ht="44" customHeight="1">
      <c r="A12812" s="19" t="s">
        <v>134057</v>
      </c>
      <c r="B12812" s="24">
        <v>13</v>
      </c>
      <c r="C12812" s="22">
        <v>15</v>
      </c>
      <c r="D12812" s="21" t="s">
        <v>105263</v>
      </c>
      <c r="E12812" s="21" t="s">
        <v>105264</v>
      </c>
      <c r="F12812" s="21" t="s">
        <v>101694</v>
      </c>
      <c r="G12812" s="22">
        <v>10</v>
      </c>
      <c r="H12812" s="22">
        <v>0</v>
      </c>
      <c r="I12812" s="22">
        <v>0</v>
      </c>
      <c r="J12812" s="21" t="s">
        <v>134056</v>
      </c>
    </row>
    <row r="12813" spans="1:10" ht="44" customHeight="1">
      <c r="A12813" s="19" t="s">
        <v>134058</v>
      </c>
      <c r="B12813" s="24">
        <v>53</v>
      </c>
      <c r="C12813" s="22">
        <v>26</v>
      </c>
      <c r="D12813" s="21" t="s">
        <v>117532</v>
      </c>
      <c r="E12813" s="21" t="s">
        <v>117533</v>
      </c>
      <c r="F12813" s="21" t="s">
        <v>101787</v>
      </c>
      <c r="G12813" s="22">
        <v>1</v>
      </c>
      <c r="H12813" s="22">
        <v>21</v>
      </c>
      <c r="I12813" s="22">
        <v>38</v>
      </c>
      <c r="J12813" s="21" t="s">
        <v>134059</v>
      </c>
    </row>
    <row r="12814" spans="1:10" ht="44" customHeight="1">
      <c r="A12814" s="19" t="s">
        <v>134060</v>
      </c>
      <c r="B12814" s="24">
        <v>19</v>
      </c>
      <c r="C12814" s="22">
        <v>32</v>
      </c>
      <c r="D12814" s="21" t="s">
        <v>108964</v>
      </c>
      <c r="E12814" s="21" t="s">
        <v>108965</v>
      </c>
      <c r="F12814" s="21" t="s">
        <v>103677</v>
      </c>
      <c r="G12814" s="22">
        <v>14</v>
      </c>
      <c r="H12814" s="22">
        <v>14</v>
      </c>
      <c r="I12814" s="22">
        <v>23</v>
      </c>
      <c r="J12814" s="21" t="s">
        <v>134061</v>
      </c>
    </row>
    <row r="12815" spans="1:10" ht="44" customHeight="1">
      <c r="A12815" s="19" t="s">
        <v>134062</v>
      </c>
      <c r="B12815" s="24">
        <v>19</v>
      </c>
      <c r="C12815" s="22">
        <v>32</v>
      </c>
      <c r="D12815" s="21" t="s">
        <v>108964</v>
      </c>
      <c r="E12815" s="21" t="s">
        <v>108965</v>
      </c>
      <c r="F12815" s="21" t="s">
        <v>103677</v>
      </c>
      <c r="G12815" s="22">
        <v>14</v>
      </c>
      <c r="H12815" s="22">
        <v>14</v>
      </c>
      <c r="I12815" s="22">
        <v>23</v>
      </c>
      <c r="J12815" s="21" t="s">
        <v>134061</v>
      </c>
    </row>
    <row r="12816" spans="1:10" ht="44" customHeight="1">
      <c r="A12816" s="19" t="s">
        <v>134063</v>
      </c>
      <c r="B12816" s="24">
        <v>19</v>
      </c>
      <c r="C12816" s="22">
        <v>32</v>
      </c>
      <c r="D12816" s="21" t="s">
        <v>108964</v>
      </c>
      <c r="E12816" s="21" t="s">
        <v>108965</v>
      </c>
      <c r="F12816" s="21" t="s">
        <v>103677</v>
      </c>
      <c r="G12816" s="22">
        <v>14</v>
      </c>
      <c r="H12816" s="22">
        <v>14</v>
      </c>
      <c r="I12816" s="22">
        <v>23</v>
      </c>
      <c r="J12816" s="21" t="s">
        <v>134061</v>
      </c>
    </row>
    <row r="12817" spans="1:10" ht="44" customHeight="1">
      <c r="A12817" s="19" t="s">
        <v>134064</v>
      </c>
      <c r="B12817" s="24">
        <v>23</v>
      </c>
      <c r="C12817" s="22">
        <v>16</v>
      </c>
      <c r="D12817" s="21" t="s">
        <v>134065</v>
      </c>
      <c r="E12817" s="21" t="s">
        <v>134066</v>
      </c>
      <c r="F12817" s="21" t="s">
        <v>101945</v>
      </c>
      <c r="G12817" s="22">
        <v>1</v>
      </c>
      <c r="H12817" s="22">
        <v>11</v>
      </c>
      <c r="I12817" s="22">
        <v>16</v>
      </c>
      <c r="J12817" s="21" t="s">
        <v>134067</v>
      </c>
    </row>
    <row r="12818" spans="1:10" ht="32" customHeight="1">
      <c r="A12818" s="19" t="s">
        <v>134068</v>
      </c>
      <c r="B12818" s="24">
        <v>22</v>
      </c>
      <c r="C12818" s="22">
        <v>15</v>
      </c>
      <c r="D12818" s="21" t="s">
        <v>117367</v>
      </c>
      <c r="E12818" s="21" t="s">
        <v>117368</v>
      </c>
      <c r="F12818" s="21" t="s">
        <v>101528</v>
      </c>
      <c r="G12818" s="22">
        <v>10</v>
      </c>
      <c r="H12818" s="22">
        <v>0</v>
      </c>
      <c r="I12818" s="22">
        <v>0</v>
      </c>
      <c r="J12818" s="21" t="s">
        <v>134069</v>
      </c>
    </row>
    <row r="12819" spans="1:10" ht="32" customHeight="1">
      <c r="A12819" s="19" t="s">
        <v>134070</v>
      </c>
      <c r="B12819" s="24">
        <v>22</v>
      </c>
      <c r="C12819" s="22">
        <v>15</v>
      </c>
      <c r="D12819" s="21" t="s">
        <v>118747</v>
      </c>
      <c r="E12819" s="21" t="s">
        <v>118748</v>
      </c>
      <c r="F12819" s="21" t="s">
        <v>101554</v>
      </c>
      <c r="G12819" s="22">
        <v>10</v>
      </c>
      <c r="H12819" s="22">
        <v>0</v>
      </c>
      <c r="I12819" s="22">
        <v>0</v>
      </c>
      <c r="J12819" s="21" t="s">
        <v>130787</v>
      </c>
    </row>
    <row r="12820" spans="1:10" ht="32" customHeight="1">
      <c r="A12820" s="19" t="s">
        <v>134071</v>
      </c>
      <c r="B12820" s="24">
        <v>53</v>
      </c>
      <c r="C12820" s="22">
        <v>32</v>
      </c>
      <c r="D12820" s="21" t="s">
        <v>107000</v>
      </c>
      <c r="E12820" s="21" t="s">
        <v>107001</v>
      </c>
      <c r="F12820" s="21" t="s">
        <v>108380</v>
      </c>
      <c r="G12820" s="22">
        <v>1</v>
      </c>
      <c r="H12820" s="22">
        <v>27</v>
      </c>
      <c r="I12820" s="22">
        <v>50</v>
      </c>
      <c r="J12820" s="21" t="s">
        <v>134072</v>
      </c>
    </row>
    <row r="12821" spans="1:10" ht="32" customHeight="1">
      <c r="A12821" s="19" t="s">
        <v>134073</v>
      </c>
      <c r="B12821" s="24">
        <v>12</v>
      </c>
      <c r="C12821" s="22">
        <v>15</v>
      </c>
      <c r="D12821" s="21" t="s">
        <v>102981</v>
      </c>
      <c r="E12821" s="21" t="s">
        <v>102982</v>
      </c>
      <c r="F12821" s="21" t="s">
        <v>101563</v>
      </c>
      <c r="G12821" s="22">
        <v>10</v>
      </c>
      <c r="H12821" s="22">
        <v>0</v>
      </c>
      <c r="I12821" s="22">
        <v>0</v>
      </c>
      <c r="J12821" s="21" t="s">
        <v>102983</v>
      </c>
    </row>
    <row r="12822" spans="1:10" ht="32" customHeight="1">
      <c r="A12822" s="19" t="s">
        <v>134074</v>
      </c>
      <c r="B12822" s="24">
        <v>21</v>
      </c>
      <c r="C12822" s="22">
        <v>23</v>
      </c>
      <c r="D12822" s="21" t="s">
        <v>130722</v>
      </c>
      <c r="E12822" s="21" t="s">
        <v>130723</v>
      </c>
      <c r="F12822" s="21" t="s">
        <v>101710</v>
      </c>
      <c r="G12822" s="22">
        <v>2</v>
      </c>
      <c r="H12822" s="22">
        <v>17</v>
      </c>
      <c r="I12822" s="22">
        <v>34</v>
      </c>
      <c r="J12822" s="21" t="s">
        <v>134075</v>
      </c>
    </row>
    <row r="12823" spans="1:10" ht="20" customHeight="1">
      <c r="A12823" s="27">
        <v>-999</v>
      </c>
      <c r="B12823" s="24">
        <v>-999</v>
      </c>
      <c r="C12823" s="22">
        <v>-999</v>
      </c>
      <c r="D12823" s="22">
        <v>-999</v>
      </c>
      <c r="E12823" s="22">
        <v>-999</v>
      </c>
      <c r="F12823" s="22">
        <v>-999</v>
      </c>
      <c r="G12823" s="22">
        <v>-999</v>
      </c>
      <c r="H12823" s="22">
        <v>-999</v>
      </c>
      <c r="I12823" s="22">
        <v>-999</v>
      </c>
      <c r="J12823" s="22">
        <v>-999</v>
      </c>
    </row>
    <row r="12824" spans="1:10" ht="32" customHeight="1">
      <c r="A12824" s="19" t="s">
        <v>134076</v>
      </c>
      <c r="B12824" s="24">
        <v>21</v>
      </c>
      <c r="C12824" s="22">
        <v>15</v>
      </c>
      <c r="D12824" s="21" t="s">
        <v>107708</v>
      </c>
      <c r="E12824" s="21" t="s">
        <v>107709</v>
      </c>
      <c r="F12824" s="21" t="s">
        <v>101694</v>
      </c>
      <c r="G12824" s="22">
        <v>10</v>
      </c>
      <c r="H12824" s="22">
        <v>0</v>
      </c>
      <c r="I12824" s="22">
        <v>0</v>
      </c>
      <c r="J12824" s="21" t="s">
        <v>134077</v>
      </c>
    </row>
    <row r="12825" spans="1:10" ht="32" customHeight="1">
      <c r="A12825" s="19" t="s">
        <v>134078</v>
      </c>
      <c r="B12825" s="24">
        <v>30</v>
      </c>
      <c r="C12825" s="22">
        <v>17</v>
      </c>
      <c r="D12825" s="21" t="s">
        <v>101760</v>
      </c>
      <c r="E12825" s="21" t="s">
        <v>101761</v>
      </c>
      <c r="F12825" s="21" t="s">
        <v>101710</v>
      </c>
      <c r="G12825" s="22">
        <v>3</v>
      </c>
      <c r="H12825" s="22">
        <v>10</v>
      </c>
      <c r="I12825" s="22">
        <v>18</v>
      </c>
      <c r="J12825" s="21" t="s">
        <v>134079</v>
      </c>
    </row>
    <row r="12826" spans="1:10" ht="32" customHeight="1">
      <c r="A12826" s="19" t="s">
        <v>134080</v>
      </c>
      <c r="B12826" s="24">
        <v>17</v>
      </c>
      <c r="C12826" s="22">
        <v>15</v>
      </c>
      <c r="D12826" s="21" t="s">
        <v>104829</v>
      </c>
      <c r="E12826" s="21" t="s">
        <v>104830</v>
      </c>
      <c r="F12826" s="21" t="s">
        <v>101568</v>
      </c>
      <c r="G12826" s="22">
        <v>2</v>
      </c>
      <c r="H12826" s="22">
        <v>9</v>
      </c>
      <c r="I12826" s="22">
        <v>17</v>
      </c>
      <c r="J12826" s="21" t="s">
        <v>134081</v>
      </c>
    </row>
    <row r="12827" spans="1:10" ht="32" customHeight="1">
      <c r="A12827" s="19" t="s">
        <v>134082</v>
      </c>
      <c r="B12827" s="24">
        <v>27</v>
      </c>
      <c r="C12827" s="22">
        <v>30</v>
      </c>
      <c r="D12827" s="21" t="s">
        <v>134083</v>
      </c>
      <c r="E12827" s="21" t="s">
        <v>134084</v>
      </c>
      <c r="F12827" s="21" t="s">
        <v>103600</v>
      </c>
      <c r="G12827" s="22">
        <v>6</v>
      </c>
      <c r="H12827" s="22">
        <v>20</v>
      </c>
      <c r="I12827" s="22">
        <v>40</v>
      </c>
      <c r="J12827" s="21" t="s">
        <v>134085</v>
      </c>
    </row>
    <row r="12828" spans="1:10" ht="20" customHeight="1">
      <c r="A12828" s="27">
        <v>-999</v>
      </c>
      <c r="B12828" s="24">
        <v>-999</v>
      </c>
      <c r="C12828" s="22">
        <v>-999</v>
      </c>
      <c r="D12828" s="22">
        <v>-999</v>
      </c>
      <c r="E12828" s="22">
        <v>-999</v>
      </c>
      <c r="F12828" s="22">
        <v>-999</v>
      </c>
      <c r="G12828" s="22">
        <v>-999</v>
      </c>
      <c r="H12828" s="22">
        <v>-999</v>
      </c>
      <c r="I12828" s="22">
        <v>-999</v>
      </c>
      <c r="J12828" s="22">
        <v>-999</v>
      </c>
    </row>
    <row r="12829" spans="1:10" ht="32" customHeight="1">
      <c r="A12829" s="19" t="s">
        <v>134086</v>
      </c>
      <c r="B12829" s="24">
        <v>27</v>
      </c>
      <c r="C12829" s="22">
        <v>25</v>
      </c>
      <c r="D12829" s="21" t="s">
        <v>105328</v>
      </c>
      <c r="E12829" s="21" t="s">
        <v>105329</v>
      </c>
      <c r="F12829" s="21" t="s">
        <v>121007</v>
      </c>
      <c r="G12829" s="22">
        <v>1</v>
      </c>
      <c r="H12829" s="22">
        <v>20</v>
      </c>
      <c r="I12829" s="22">
        <v>40</v>
      </c>
      <c r="J12829" s="21" t="s">
        <v>134087</v>
      </c>
    </row>
    <row r="12830" spans="1:10" ht="32" customHeight="1">
      <c r="A12830" s="19" t="s">
        <v>134088</v>
      </c>
      <c r="B12830" s="24">
        <v>30</v>
      </c>
      <c r="C12830" s="22">
        <v>21</v>
      </c>
      <c r="D12830" s="21" t="s">
        <v>115267</v>
      </c>
      <c r="E12830" s="21" t="s">
        <v>115268</v>
      </c>
      <c r="F12830" s="21" t="s">
        <v>14775</v>
      </c>
      <c r="G12830" s="22">
        <v>2</v>
      </c>
      <c r="H12830" s="22">
        <v>15</v>
      </c>
      <c r="I12830" s="22">
        <v>28</v>
      </c>
      <c r="J12830" s="21" t="s">
        <v>134089</v>
      </c>
    </row>
    <row r="12831" spans="1:10" ht="32" customHeight="1">
      <c r="A12831" s="19" t="s">
        <v>134090</v>
      </c>
      <c r="B12831" s="24">
        <v>13</v>
      </c>
      <c r="C12831" s="22">
        <v>15</v>
      </c>
      <c r="D12831" s="21" t="s">
        <v>127997</v>
      </c>
      <c r="E12831" s="21" t="s">
        <v>127998</v>
      </c>
      <c r="F12831" s="21" t="s">
        <v>101522</v>
      </c>
      <c r="G12831" s="22">
        <v>10</v>
      </c>
      <c r="H12831" s="22">
        <v>0</v>
      </c>
      <c r="I12831" s="22">
        <v>0</v>
      </c>
      <c r="J12831" s="21" t="s">
        <v>127999</v>
      </c>
    </row>
    <row r="12832" spans="1:10" ht="32" customHeight="1">
      <c r="A12832" s="19" t="s">
        <v>134091</v>
      </c>
      <c r="B12832" s="24">
        <v>35</v>
      </c>
      <c r="C12832" s="22">
        <v>15</v>
      </c>
      <c r="D12832" s="21" t="s">
        <v>134092</v>
      </c>
      <c r="E12832" s="21" t="s">
        <v>134093</v>
      </c>
      <c r="F12832" s="21" t="s">
        <v>14739</v>
      </c>
      <c r="G12832" s="22">
        <v>10</v>
      </c>
      <c r="H12832" s="22">
        <v>0</v>
      </c>
      <c r="I12832" s="22">
        <v>0</v>
      </c>
      <c r="J12832" s="21" t="s">
        <v>134094</v>
      </c>
    </row>
    <row r="12833" spans="1:10" ht="32" customHeight="1">
      <c r="A12833" s="19" t="s">
        <v>134095</v>
      </c>
      <c r="B12833" s="24">
        <v>17</v>
      </c>
      <c r="C12833" s="22">
        <v>24</v>
      </c>
      <c r="D12833" s="21" t="s">
        <v>111472</v>
      </c>
      <c r="E12833" s="21" t="s">
        <v>111473</v>
      </c>
      <c r="F12833" s="21" t="s">
        <v>102449</v>
      </c>
      <c r="G12833" s="22">
        <v>7</v>
      </c>
      <c r="H12833" s="22">
        <v>13</v>
      </c>
      <c r="I12833" s="22">
        <v>24</v>
      </c>
      <c r="J12833" s="21" t="s">
        <v>134096</v>
      </c>
    </row>
    <row r="12834" spans="1:10" ht="32" customHeight="1">
      <c r="A12834" s="19" t="s">
        <v>134097</v>
      </c>
      <c r="B12834" s="24">
        <v>13</v>
      </c>
      <c r="C12834" s="22">
        <v>15</v>
      </c>
      <c r="D12834" s="21" t="s">
        <v>134098</v>
      </c>
      <c r="E12834" s="21" t="s">
        <v>134099</v>
      </c>
      <c r="F12834" s="21" t="s">
        <v>101568</v>
      </c>
      <c r="G12834" s="22">
        <v>2</v>
      </c>
      <c r="H12834" s="22">
        <v>9</v>
      </c>
      <c r="I12834" s="22">
        <v>16</v>
      </c>
      <c r="J12834" s="21" t="s">
        <v>134100</v>
      </c>
    </row>
    <row r="12835" spans="1:10" ht="32" customHeight="1">
      <c r="A12835" s="19" t="s">
        <v>134101</v>
      </c>
      <c r="B12835" s="24">
        <v>20</v>
      </c>
      <c r="C12835" s="22">
        <v>15</v>
      </c>
      <c r="D12835" s="21" t="s">
        <v>134102</v>
      </c>
      <c r="E12835" s="21" t="s">
        <v>134103</v>
      </c>
      <c r="F12835" s="21" t="s">
        <v>101554</v>
      </c>
      <c r="G12835" s="22">
        <v>10</v>
      </c>
      <c r="H12835" s="22">
        <v>0</v>
      </c>
      <c r="I12835" s="22">
        <v>0</v>
      </c>
      <c r="J12835" s="21" t="s">
        <v>134104</v>
      </c>
    </row>
    <row r="12836" spans="1:10" ht="32" customHeight="1">
      <c r="A12836" s="19" t="s">
        <v>134105</v>
      </c>
      <c r="B12836" s="24">
        <v>26</v>
      </c>
      <c r="C12836" s="22">
        <v>16</v>
      </c>
      <c r="D12836" s="21" t="s">
        <v>102588</v>
      </c>
      <c r="E12836" s="21" t="s">
        <v>102589</v>
      </c>
      <c r="F12836" s="21" t="s">
        <v>101533</v>
      </c>
      <c r="G12836" s="22">
        <v>1</v>
      </c>
      <c r="H12836" s="22">
        <v>11</v>
      </c>
      <c r="I12836" s="22">
        <v>14</v>
      </c>
      <c r="J12836" s="21" t="s">
        <v>102590</v>
      </c>
    </row>
    <row r="12837" spans="1:10" ht="32" customHeight="1">
      <c r="A12837" s="19" t="s">
        <v>134106</v>
      </c>
      <c r="B12837" s="24">
        <v>26</v>
      </c>
      <c r="C12837" s="22">
        <v>16</v>
      </c>
      <c r="D12837" s="21" t="s">
        <v>104315</v>
      </c>
      <c r="E12837" s="21" t="s">
        <v>104316</v>
      </c>
      <c r="F12837" s="21" t="s">
        <v>101533</v>
      </c>
      <c r="G12837" s="22">
        <v>1</v>
      </c>
      <c r="H12837" s="22">
        <v>11</v>
      </c>
      <c r="I12837" s="22">
        <v>14</v>
      </c>
      <c r="J12837" s="21" t="s">
        <v>134107</v>
      </c>
    </row>
    <row r="12838" spans="1:10" ht="32" customHeight="1">
      <c r="A12838" s="19" t="s">
        <v>134108</v>
      </c>
      <c r="B12838" s="24">
        <v>33</v>
      </c>
      <c r="C12838" s="22">
        <v>15</v>
      </c>
      <c r="D12838" s="21" t="s">
        <v>101772</v>
      </c>
      <c r="E12838" s="21" t="s">
        <v>101773</v>
      </c>
      <c r="F12838" s="21" t="s">
        <v>101554</v>
      </c>
      <c r="G12838" s="22">
        <v>10</v>
      </c>
      <c r="H12838" s="22">
        <v>0</v>
      </c>
      <c r="I12838" s="22">
        <v>0</v>
      </c>
      <c r="J12838" s="21" t="s">
        <v>129930</v>
      </c>
    </row>
    <row r="12839" spans="1:10" ht="32" customHeight="1">
      <c r="A12839" s="19" t="s">
        <v>134109</v>
      </c>
      <c r="B12839" s="24">
        <v>33</v>
      </c>
      <c r="C12839" s="22">
        <v>15</v>
      </c>
      <c r="D12839" s="21" t="s">
        <v>101772</v>
      </c>
      <c r="E12839" s="21" t="s">
        <v>101773</v>
      </c>
      <c r="F12839" s="21" t="s">
        <v>101554</v>
      </c>
      <c r="G12839" s="22">
        <v>10</v>
      </c>
      <c r="H12839" s="22">
        <v>0</v>
      </c>
      <c r="I12839" s="22">
        <v>0</v>
      </c>
      <c r="J12839" s="21" t="s">
        <v>129930</v>
      </c>
    </row>
    <row r="12840" spans="1:10" ht="32" customHeight="1">
      <c r="A12840" s="19" t="s">
        <v>134110</v>
      </c>
      <c r="B12840" s="24">
        <v>21</v>
      </c>
      <c r="C12840" s="22">
        <v>17</v>
      </c>
      <c r="D12840" s="21" t="s">
        <v>102492</v>
      </c>
      <c r="E12840" s="21" t="s">
        <v>102493</v>
      </c>
      <c r="F12840" s="21" t="s">
        <v>101710</v>
      </c>
      <c r="G12840" s="22">
        <v>1</v>
      </c>
      <c r="H12840" s="22">
        <v>12</v>
      </c>
      <c r="I12840" s="22">
        <v>20</v>
      </c>
      <c r="J12840" s="21" t="s">
        <v>104208</v>
      </c>
    </row>
    <row r="12841" spans="1:10" ht="32" customHeight="1">
      <c r="A12841" s="19" t="s">
        <v>134111</v>
      </c>
      <c r="B12841" s="24">
        <v>15</v>
      </c>
      <c r="C12841" s="22">
        <v>22</v>
      </c>
      <c r="D12841" s="21" t="s">
        <v>129331</v>
      </c>
      <c r="E12841" s="21" t="s">
        <v>129332</v>
      </c>
      <c r="F12841" s="21" t="s">
        <v>101885</v>
      </c>
      <c r="G12841" s="22">
        <v>7</v>
      </c>
      <c r="H12841" s="22">
        <v>11</v>
      </c>
      <c r="I12841" s="22">
        <v>24</v>
      </c>
      <c r="J12841" s="21" t="s">
        <v>134112</v>
      </c>
    </row>
    <row r="12842" spans="1:10" ht="32" customHeight="1">
      <c r="A12842" s="19" t="s">
        <v>134113</v>
      </c>
      <c r="B12842" s="24">
        <v>29</v>
      </c>
      <c r="C12842" s="22">
        <v>15</v>
      </c>
      <c r="D12842" s="21" t="s">
        <v>105623</v>
      </c>
      <c r="E12842" s="21" t="s">
        <v>105624</v>
      </c>
      <c r="F12842" s="21" t="s">
        <v>101568</v>
      </c>
      <c r="G12842" s="22">
        <v>1</v>
      </c>
      <c r="H12842" s="22">
        <v>10</v>
      </c>
      <c r="I12842" s="22">
        <v>17</v>
      </c>
      <c r="J12842" s="21" t="s">
        <v>134114</v>
      </c>
    </row>
    <row r="12843" spans="1:10" ht="32" customHeight="1">
      <c r="A12843" s="19" t="s">
        <v>134115</v>
      </c>
      <c r="B12843" s="24">
        <v>23</v>
      </c>
      <c r="C12843" s="22">
        <v>32</v>
      </c>
      <c r="D12843" s="21" t="s">
        <v>104795</v>
      </c>
      <c r="E12843" s="21" t="s">
        <v>104796</v>
      </c>
      <c r="F12843" s="21" t="s">
        <v>119990</v>
      </c>
      <c r="G12843" s="22">
        <v>10</v>
      </c>
      <c r="H12843" s="22">
        <v>18</v>
      </c>
      <c r="I12843" s="22">
        <v>27</v>
      </c>
      <c r="J12843" s="21" t="s">
        <v>134116</v>
      </c>
    </row>
    <row r="12844" spans="1:10" ht="32" customHeight="1">
      <c r="A12844" s="19" t="s">
        <v>134117</v>
      </c>
      <c r="B12844" s="24">
        <v>27</v>
      </c>
      <c r="C12844" s="22">
        <v>25</v>
      </c>
      <c r="D12844" s="21" t="s">
        <v>134118</v>
      </c>
      <c r="E12844" s="21" t="s">
        <v>134119</v>
      </c>
      <c r="F12844" s="21" t="s">
        <v>101568</v>
      </c>
      <c r="G12844" s="22">
        <v>1</v>
      </c>
      <c r="H12844" s="22">
        <v>20</v>
      </c>
      <c r="I12844" s="22">
        <v>29</v>
      </c>
      <c r="J12844" s="21" t="s">
        <v>134120</v>
      </c>
    </row>
    <row r="12845" spans="1:10" ht="32" customHeight="1">
      <c r="A12845" s="19" t="s">
        <v>134121</v>
      </c>
      <c r="B12845" s="24">
        <v>27</v>
      </c>
      <c r="C12845" s="22">
        <v>25</v>
      </c>
      <c r="D12845" s="21" t="s">
        <v>134118</v>
      </c>
      <c r="E12845" s="21" t="s">
        <v>134119</v>
      </c>
      <c r="F12845" s="21" t="s">
        <v>101568</v>
      </c>
      <c r="G12845" s="22">
        <v>1</v>
      </c>
      <c r="H12845" s="22">
        <v>20</v>
      </c>
      <c r="I12845" s="22">
        <v>29</v>
      </c>
      <c r="J12845" s="21" t="s">
        <v>134120</v>
      </c>
    </row>
    <row r="12846" spans="1:10" ht="32" customHeight="1">
      <c r="A12846" s="19" t="s">
        <v>134122</v>
      </c>
      <c r="B12846" s="24">
        <v>16</v>
      </c>
      <c r="C12846" s="22">
        <v>22</v>
      </c>
      <c r="D12846" s="21" t="s">
        <v>102068</v>
      </c>
      <c r="E12846" s="21" t="s">
        <v>102069</v>
      </c>
      <c r="F12846" s="21" t="s">
        <v>102559</v>
      </c>
      <c r="G12846" s="22">
        <v>7</v>
      </c>
      <c r="H12846" s="22">
        <v>11</v>
      </c>
      <c r="I12846" s="22">
        <v>24</v>
      </c>
      <c r="J12846" s="21" t="s">
        <v>134123</v>
      </c>
    </row>
    <row r="12847" spans="1:10" ht="32" customHeight="1">
      <c r="A12847" s="19" t="s">
        <v>134124</v>
      </c>
      <c r="B12847" s="24">
        <v>40</v>
      </c>
      <c r="C12847" s="22">
        <v>16</v>
      </c>
      <c r="D12847" s="21" t="s">
        <v>121700</v>
      </c>
      <c r="E12847" s="21" t="s">
        <v>121701</v>
      </c>
      <c r="F12847" s="21" t="s">
        <v>101945</v>
      </c>
      <c r="G12847" s="22">
        <v>1</v>
      </c>
      <c r="H12847" s="22">
        <v>11</v>
      </c>
      <c r="I12847" s="22">
        <v>19</v>
      </c>
      <c r="J12847" s="21" t="s">
        <v>134125</v>
      </c>
    </row>
    <row r="12848" spans="1:10" ht="32" customHeight="1">
      <c r="A12848" s="19" t="s">
        <v>134126</v>
      </c>
      <c r="B12848" s="24">
        <v>13</v>
      </c>
      <c r="C12848" s="22">
        <v>15</v>
      </c>
      <c r="D12848" s="21" t="s">
        <v>121389</v>
      </c>
      <c r="E12848" s="21" t="s">
        <v>121390</v>
      </c>
      <c r="F12848" s="21" t="s">
        <v>101563</v>
      </c>
      <c r="G12848" s="22">
        <v>10</v>
      </c>
      <c r="H12848" s="22">
        <v>0</v>
      </c>
      <c r="I12848" s="22">
        <v>0</v>
      </c>
      <c r="J12848" s="21" t="s">
        <v>134127</v>
      </c>
    </row>
    <row r="12849" spans="1:10" ht="32" customHeight="1">
      <c r="A12849" s="19" t="s">
        <v>134128</v>
      </c>
      <c r="B12849" s="24">
        <v>27</v>
      </c>
      <c r="C12849" s="22">
        <v>29</v>
      </c>
      <c r="D12849" s="21" t="s">
        <v>111030</v>
      </c>
      <c r="E12849" s="21" t="s">
        <v>111031</v>
      </c>
      <c r="F12849" s="21" t="s">
        <v>14743</v>
      </c>
      <c r="G12849" s="22">
        <v>2</v>
      </c>
      <c r="H12849" s="22">
        <v>23</v>
      </c>
      <c r="I12849" s="22">
        <v>36</v>
      </c>
      <c r="J12849" s="21" t="s">
        <v>134129</v>
      </c>
    </row>
    <row r="12850" spans="1:10" ht="32" customHeight="1">
      <c r="A12850" s="19" t="s">
        <v>134130</v>
      </c>
      <c r="B12850" s="24">
        <v>29</v>
      </c>
      <c r="C12850" s="22">
        <v>20</v>
      </c>
      <c r="D12850" s="21" t="s">
        <v>103688</v>
      </c>
      <c r="E12850" s="21" t="s">
        <v>103689</v>
      </c>
      <c r="F12850" s="21" t="s">
        <v>101950</v>
      </c>
      <c r="G12850" s="22">
        <v>1</v>
      </c>
      <c r="H12850" s="22">
        <v>15</v>
      </c>
      <c r="I12850" s="22">
        <v>28</v>
      </c>
      <c r="J12850" s="21" t="s">
        <v>134131</v>
      </c>
    </row>
    <row r="12851" spans="1:10" ht="32" customHeight="1">
      <c r="A12851" s="19" t="s">
        <v>134132</v>
      </c>
      <c r="B12851" s="24">
        <v>29</v>
      </c>
      <c r="C12851" s="22">
        <v>20</v>
      </c>
      <c r="D12851" s="21" t="s">
        <v>103688</v>
      </c>
      <c r="E12851" s="21" t="s">
        <v>103689</v>
      </c>
      <c r="F12851" s="21" t="s">
        <v>101950</v>
      </c>
      <c r="G12851" s="22">
        <v>1</v>
      </c>
      <c r="H12851" s="22">
        <v>15</v>
      </c>
      <c r="I12851" s="22">
        <v>28</v>
      </c>
      <c r="J12851" s="21" t="s">
        <v>134131</v>
      </c>
    </row>
    <row r="12852" spans="1:10" ht="32" customHeight="1">
      <c r="A12852" s="19" t="s">
        <v>134133</v>
      </c>
      <c r="B12852" s="24">
        <v>63</v>
      </c>
      <c r="C12852" s="22">
        <v>23</v>
      </c>
      <c r="D12852" s="21" t="s">
        <v>117322</v>
      </c>
      <c r="E12852" s="21" t="s">
        <v>117323</v>
      </c>
      <c r="F12852" s="21" t="s">
        <v>101543</v>
      </c>
      <c r="G12852" s="22">
        <v>8</v>
      </c>
      <c r="H12852" s="22">
        <v>11</v>
      </c>
      <c r="I12852" s="22">
        <v>18</v>
      </c>
      <c r="J12852" s="21" t="s">
        <v>134134</v>
      </c>
    </row>
    <row r="12853" spans="1:10" ht="32" customHeight="1">
      <c r="A12853" s="19" t="s">
        <v>134135</v>
      </c>
      <c r="B12853" s="24">
        <v>50</v>
      </c>
      <c r="C12853" s="22">
        <v>32</v>
      </c>
      <c r="D12853" s="21" t="s">
        <v>113852</v>
      </c>
      <c r="E12853" s="21" t="s">
        <v>113853</v>
      </c>
      <c r="F12853" s="21" t="s">
        <v>121138</v>
      </c>
      <c r="G12853" s="22">
        <v>1</v>
      </c>
      <c r="H12853" s="22">
        <v>27</v>
      </c>
      <c r="I12853" s="22">
        <v>51</v>
      </c>
      <c r="J12853" s="21" t="s">
        <v>134136</v>
      </c>
    </row>
    <row r="12854" spans="1:10" ht="32" customHeight="1">
      <c r="A12854" s="19" t="s">
        <v>134137</v>
      </c>
      <c r="B12854" s="24">
        <v>34</v>
      </c>
      <c r="C12854" s="22">
        <v>27</v>
      </c>
      <c r="D12854" s="21" t="s">
        <v>105527</v>
      </c>
      <c r="E12854" s="21" t="s">
        <v>105528</v>
      </c>
      <c r="F12854" s="21" t="s">
        <v>102769</v>
      </c>
      <c r="G12854" s="22">
        <v>3</v>
      </c>
      <c r="H12854" s="22">
        <v>20</v>
      </c>
      <c r="I12854" s="22">
        <v>39</v>
      </c>
      <c r="J12854" s="21" t="s">
        <v>134138</v>
      </c>
    </row>
    <row r="12855" spans="1:10" ht="32" customHeight="1">
      <c r="A12855" s="19" t="s">
        <v>134139</v>
      </c>
      <c r="B12855" s="24">
        <v>19</v>
      </c>
      <c r="C12855" s="22">
        <v>15</v>
      </c>
      <c r="D12855" s="21" t="s">
        <v>134140</v>
      </c>
      <c r="E12855" s="21" t="s">
        <v>134141</v>
      </c>
      <c r="F12855" s="21" t="s">
        <v>101694</v>
      </c>
      <c r="G12855" s="22">
        <v>10</v>
      </c>
      <c r="H12855" s="22">
        <v>0</v>
      </c>
      <c r="I12855" s="22">
        <v>0</v>
      </c>
      <c r="J12855" s="21" t="s">
        <v>134142</v>
      </c>
    </row>
    <row r="12856" spans="1:10" ht="32" customHeight="1">
      <c r="A12856" s="19" t="s">
        <v>134143</v>
      </c>
      <c r="B12856" s="24">
        <v>17</v>
      </c>
      <c r="C12856" s="22">
        <v>15</v>
      </c>
      <c r="D12856" s="21" t="s">
        <v>121461</v>
      </c>
      <c r="E12856" s="21" t="s">
        <v>121462</v>
      </c>
      <c r="F12856" s="21" t="s">
        <v>101528</v>
      </c>
      <c r="G12856" s="22">
        <v>10</v>
      </c>
      <c r="H12856" s="22">
        <v>0</v>
      </c>
      <c r="I12856" s="22">
        <v>0</v>
      </c>
      <c r="J12856" s="21" t="s">
        <v>134144</v>
      </c>
    </row>
    <row r="12857" spans="1:10" ht="20" customHeight="1">
      <c r="A12857" s="27">
        <v>-999</v>
      </c>
      <c r="B12857" s="24">
        <v>-999</v>
      </c>
      <c r="C12857" s="22">
        <v>-999</v>
      </c>
      <c r="D12857" s="22">
        <v>-999</v>
      </c>
      <c r="E12857" s="22">
        <v>-999</v>
      </c>
      <c r="F12857" s="22">
        <v>-999</v>
      </c>
      <c r="G12857" s="22">
        <v>-999</v>
      </c>
      <c r="H12857" s="22">
        <v>-999</v>
      </c>
      <c r="I12857" s="22">
        <v>-999</v>
      </c>
      <c r="J12857" s="22">
        <v>-999</v>
      </c>
    </row>
    <row r="12858" spans="1:10" ht="20" customHeight="1">
      <c r="A12858" s="27">
        <v>-999</v>
      </c>
      <c r="B12858" s="24">
        <v>-999</v>
      </c>
      <c r="C12858" s="22">
        <v>-999</v>
      </c>
      <c r="D12858" s="22">
        <v>-999</v>
      </c>
      <c r="E12858" s="22">
        <v>-999</v>
      </c>
      <c r="F12858" s="22">
        <v>-999</v>
      </c>
      <c r="G12858" s="22">
        <v>-999</v>
      </c>
      <c r="H12858" s="22">
        <v>-999</v>
      </c>
      <c r="I12858" s="22">
        <v>-999</v>
      </c>
      <c r="J12858" s="22">
        <v>-999</v>
      </c>
    </row>
    <row r="12859" spans="1:10" ht="32" customHeight="1">
      <c r="A12859" s="19" t="s">
        <v>134145</v>
      </c>
      <c r="B12859" s="24">
        <v>22</v>
      </c>
      <c r="C12859" s="22">
        <v>15</v>
      </c>
      <c r="D12859" s="21" t="s">
        <v>102926</v>
      </c>
      <c r="E12859" s="21" t="s">
        <v>102927</v>
      </c>
      <c r="F12859" s="21" t="s">
        <v>101528</v>
      </c>
      <c r="G12859" s="22">
        <v>10</v>
      </c>
      <c r="H12859" s="22">
        <v>0</v>
      </c>
      <c r="I12859" s="22">
        <v>0</v>
      </c>
      <c r="J12859" s="21" t="s">
        <v>134146</v>
      </c>
    </row>
    <row r="12860" spans="1:10" ht="32" customHeight="1">
      <c r="A12860" s="19" t="s">
        <v>134147</v>
      </c>
      <c r="B12860" s="24">
        <v>22</v>
      </c>
      <c r="C12860" s="22">
        <v>15</v>
      </c>
      <c r="D12860" s="21" t="s">
        <v>102926</v>
      </c>
      <c r="E12860" s="21" t="s">
        <v>102927</v>
      </c>
      <c r="F12860" s="21" t="s">
        <v>101528</v>
      </c>
      <c r="G12860" s="22">
        <v>10</v>
      </c>
      <c r="H12860" s="22">
        <v>0</v>
      </c>
      <c r="I12860" s="22">
        <v>0</v>
      </c>
      <c r="J12860" s="21" t="s">
        <v>134146</v>
      </c>
    </row>
    <row r="12861" spans="1:10" ht="32" customHeight="1">
      <c r="A12861" s="19" t="s">
        <v>134148</v>
      </c>
      <c r="B12861" s="24">
        <v>13</v>
      </c>
      <c r="C12861" s="22">
        <v>20</v>
      </c>
      <c r="D12861" s="21" t="s">
        <v>134149</v>
      </c>
      <c r="E12861" s="21" t="s">
        <v>134150</v>
      </c>
      <c r="F12861" s="21" t="s">
        <v>101543</v>
      </c>
      <c r="G12861" s="22">
        <v>3</v>
      </c>
      <c r="H12861" s="22">
        <v>13</v>
      </c>
      <c r="I12861" s="22">
        <v>20</v>
      </c>
      <c r="J12861" s="21" t="s">
        <v>134151</v>
      </c>
    </row>
    <row r="12862" spans="1:10" ht="32" customHeight="1">
      <c r="A12862" s="19" t="s">
        <v>134152</v>
      </c>
      <c r="B12862" s="24">
        <v>12</v>
      </c>
      <c r="C12862" s="22">
        <v>15</v>
      </c>
      <c r="D12862" s="21" t="s">
        <v>134153</v>
      </c>
      <c r="E12862" s="21" t="s">
        <v>134154</v>
      </c>
      <c r="F12862" s="21" t="s">
        <v>101522</v>
      </c>
      <c r="G12862" s="22">
        <v>10</v>
      </c>
      <c r="H12862" s="22">
        <v>0</v>
      </c>
      <c r="I12862" s="22">
        <v>0</v>
      </c>
      <c r="J12862" s="21" t="s">
        <v>134155</v>
      </c>
    </row>
    <row r="12863" spans="1:10" ht="20" customHeight="1">
      <c r="A12863" s="27">
        <v>-999</v>
      </c>
      <c r="B12863" s="24">
        <v>-999</v>
      </c>
      <c r="C12863" s="22">
        <v>-999</v>
      </c>
      <c r="D12863" s="22">
        <v>-999</v>
      </c>
      <c r="E12863" s="22">
        <v>-999</v>
      </c>
      <c r="F12863" s="22">
        <v>-999</v>
      </c>
      <c r="G12863" s="22">
        <v>-999</v>
      </c>
      <c r="H12863" s="22">
        <v>-999</v>
      </c>
      <c r="I12863" s="22">
        <v>-999</v>
      </c>
      <c r="J12863" s="22">
        <v>-999</v>
      </c>
    </row>
    <row r="12864" spans="1:10" ht="20" customHeight="1">
      <c r="A12864" s="27">
        <v>-999</v>
      </c>
      <c r="B12864" s="24">
        <v>-999</v>
      </c>
      <c r="C12864" s="22">
        <v>-999</v>
      </c>
      <c r="D12864" s="22">
        <v>-999</v>
      </c>
      <c r="E12864" s="22">
        <v>-999</v>
      </c>
      <c r="F12864" s="22">
        <v>-999</v>
      </c>
      <c r="G12864" s="22">
        <v>-999</v>
      </c>
      <c r="H12864" s="22">
        <v>-999</v>
      </c>
      <c r="I12864" s="22">
        <v>-999</v>
      </c>
      <c r="J12864" s="22">
        <v>-999</v>
      </c>
    </row>
    <row r="12865" spans="1:10" ht="32" customHeight="1">
      <c r="A12865" s="19" t="s">
        <v>134156</v>
      </c>
      <c r="B12865" s="24">
        <v>24</v>
      </c>
      <c r="C12865" s="22">
        <v>15</v>
      </c>
      <c r="D12865" s="21" t="s">
        <v>104343</v>
      </c>
      <c r="E12865" s="21" t="s">
        <v>104344</v>
      </c>
      <c r="F12865" s="21" t="s">
        <v>101554</v>
      </c>
      <c r="G12865" s="22">
        <v>10</v>
      </c>
      <c r="H12865" s="22">
        <v>0</v>
      </c>
      <c r="I12865" s="22">
        <v>0</v>
      </c>
      <c r="J12865" s="21" t="s">
        <v>134157</v>
      </c>
    </row>
    <row r="12866" spans="1:10" ht="32" customHeight="1">
      <c r="A12866" s="19" t="s">
        <v>134158</v>
      </c>
      <c r="B12866" s="24">
        <v>30</v>
      </c>
      <c r="C12866" s="22">
        <v>21</v>
      </c>
      <c r="D12866" s="21" t="s">
        <v>107322</v>
      </c>
      <c r="E12866" s="21" t="s">
        <v>107323</v>
      </c>
      <c r="F12866" s="22">
        <v>875</v>
      </c>
      <c r="G12866" s="22">
        <v>4</v>
      </c>
      <c r="H12866" s="22">
        <v>13</v>
      </c>
      <c r="I12866" s="22">
        <v>31</v>
      </c>
      <c r="J12866" s="21" t="s">
        <v>134159</v>
      </c>
    </row>
    <row r="12867" spans="1:10" ht="32" customHeight="1">
      <c r="A12867" s="19" t="s">
        <v>134160</v>
      </c>
      <c r="B12867" s="24">
        <v>30</v>
      </c>
      <c r="C12867" s="22">
        <v>21</v>
      </c>
      <c r="D12867" s="21" t="s">
        <v>107322</v>
      </c>
      <c r="E12867" s="21" t="s">
        <v>107323</v>
      </c>
      <c r="F12867" s="22">
        <v>875</v>
      </c>
      <c r="G12867" s="22">
        <v>4</v>
      </c>
      <c r="H12867" s="22">
        <v>13</v>
      </c>
      <c r="I12867" s="22">
        <v>31</v>
      </c>
      <c r="J12867" s="21" t="s">
        <v>134159</v>
      </c>
    </row>
    <row r="12868" spans="1:10" ht="32" customHeight="1">
      <c r="A12868" s="19" t="s">
        <v>134161</v>
      </c>
      <c r="B12868" s="24">
        <v>12</v>
      </c>
      <c r="C12868" s="22">
        <v>15</v>
      </c>
      <c r="D12868" s="21" t="s">
        <v>134162</v>
      </c>
      <c r="E12868" s="21" t="s">
        <v>134163</v>
      </c>
      <c r="F12868" s="21" t="s">
        <v>101528</v>
      </c>
      <c r="G12868" s="22">
        <v>10</v>
      </c>
      <c r="H12868" s="22">
        <v>0</v>
      </c>
      <c r="I12868" s="22">
        <v>0</v>
      </c>
      <c r="J12868" s="21" t="s">
        <v>134164</v>
      </c>
    </row>
    <row r="12869" spans="1:10" ht="32" customHeight="1">
      <c r="A12869" s="19" t="s">
        <v>134165</v>
      </c>
      <c r="B12869" s="24">
        <v>21</v>
      </c>
      <c r="C12869" s="22">
        <v>15</v>
      </c>
      <c r="D12869" s="21" t="s">
        <v>104052</v>
      </c>
      <c r="E12869" s="21" t="s">
        <v>104053</v>
      </c>
      <c r="F12869" s="21" t="s">
        <v>101554</v>
      </c>
      <c r="G12869" s="22">
        <v>10</v>
      </c>
      <c r="H12869" s="22">
        <v>0</v>
      </c>
      <c r="I12869" s="22">
        <v>0</v>
      </c>
      <c r="J12869" s="21" t="s">
        <v>134166</v>
      </c>
    </row>
    <row r="12870" spans="1:10" ht="32" customHeight="1">
      <c r="A12870" s="19" t="s">
        <v>134167</v>
      </c>
      <c r="B12870" s="24">
        <v>25</v>
      </c>
      <c r="C12870" s="22">
        <v>17</v>
      </c>
      <c r="D12870" s="21" t="s">
        <v>122489</v>
      </c>
      <c r="E12870" s="21" t="s">
        <v>122490</v>
      </c>
      <c r="F12870" s="21" t="s">
        <v>101710</v>
      </c>
      <c r="G12870" s="22">
        <v>1</v>
      </c>
      <c r="H12870" s="22">
        <v>9</v>
      </c>
      <c r="I12870" s="22">
        <v>18</v>
      </c>
      <c r="J12870" s="21" t="s">
        <v>134168</v>
      </c>
    </row>
    <row r="12871" spans="1:10" ht="32" customHeight="1">
      <c r="A12871" s="19" t="s">
        <v>134169</v>
      </c>
      <c r="B12871" s="24">
        <v>28</v>
      </c>
      <c r="C12871" s="22">
        <v>15</v>
      </c>
      <c r="D12871" s="21" t="s">
        <v>134170</v>
      </c>
      <c r="E12871" s="21" t="s">
        <v>134171</v>
      </c>
      <c r="F12871" s="21" t="s">
        <v>101628</v>
      </c>
      <c r="G12871" s="22">
        <v>2</v>
      </c>
      <c r="H12871" s="22">
        <v>9</v>
      </c>
      <c r="I12871" s="22">
        <v>23</v>
      </c>
      <c r="J12871" s="21" t="s">
        <v>134172</v>
      </c>
    </row>
    <row r="12872" spans="1:10" ht="32" customHeight="1">
      <c r="A12872" s="19" t="s">
        <v>134173</v>
      </c>
      <c r="B12872" s="24">
        <v>15</v>
      </c>
      <c r="C12872" s="22">
        <v>27</v>
      </c>
      <c r="D12872" s="21" t="s">
        <v>113470</v>
      </c>
      <c r="E12872" s="21" t="s">
        <v>113471</v>
      </c>
      <c r="F12872" s="21" t="s">
        <v>102428</v>
      </c>
      <c r="G12872" s="22">
        <v>12</v>
      </c>
      <c r="H12872" s="22">
        <v>11</v>
      </c>
      <c r="I12872" s="22">
        <v>18</v>
      </c>
      <c r="J12872" s="21" t="s">
        <v>134174</v>
      </c>
    </row>
    <row r="12873" spans="1:10" ht="32" customHeight="1">
      <c r="A12873" s="19" t="s">
        <v>134175</v>
      </c>
      <c r="B12873" s="24">
        <v>27</v>
      </c>
      <c r="C12873" s="22">
        <v>17</v>
      </c>
      <c r="D12873" s="21" t="s">
        <v>111974</v>
      </c>
      <c r="E12873" s="21" t="s">
        <v>111975</v>
      </c>
      <c r="F12873" s="21" t="s">
        <v>101710</v>
      </c>
      <c r="G12873" s="22">
        <v>2</v>
      </c>
      <c r="H12873" s="22">
        <v>11</v>
      </c>
      <c r="I12873" s="22">
        <v>21</v>
      </c>
      <c r="J12873" s="21" t="s">
        <v>134176</v>
      </c>
    </row>
    <row r="12874" spans="1:10" ht="32" customHeight="1">
      <c r="A12874" s="19" t="s">
        <v>134177</v>
      </c>
      <c r="B12874" s="24">
        <v>25</v>
      </c>
      <c r="C12874" s="22">
        <v>22</v>
      </c>
      <c r="D12874" s="21" t="s">
        <v>102572</v>
      </c>
      <c r="E12874" s="21" t="s">
        <v>102573</v>
      </c>
      <c r="F12874" s="21" t="s">
        <v>106135</v>
      </c>
      <c r="G12874" s="22">
        <v>1</v>
      </c>
      <c r="H12874" s="22">
        <v>17</v>
      </c>
      <c r="I12874" s="22">
        <v>31</v>
      </c>
      <c r="J12874" s="21" t="s">
        <v>134178</v>
      </c>
    </row>
    <row r="12875" spans="1:10" ht="32" customHeight="1">
      <c r="A12875" s="19" t="s">
        <v>134179</v>
      </c>
      <c r="B12875" s="24">
        <v>17</v>
      </c>
      <c r="C12875" s="22">
        <v>15</v>
      </c>
      <c r="D12875" s="21" t="s">
        <v>103138</v>
      </c>
      <c r="E12875" s="21" t="s">
        <v>103139</v>
      </c>
      <c r="F12875" s="21" t="s">
        <v>14739</v>
      </c>
      <c r="G12875" s="22">
        <v>10</v>
      </c>
      <c r="H12875" s="22">
        <v>0</v>
      </c>
      <c r="I12875" s="22">
        <v>0</v>
      </c>
      <c r="J12875" s="21" t="s">
        <v>134180</v>
      </c>
    </row>
    <row r="12876" spans="1:10" ht="32" customHeight="1">
      <c r="A12876" s="19" t="s">
        <v>134181</v>
      </c>
      <c r="B12876" s="24">
        <v>21</v>
      </c>
      <c r="C12876" s="22">
        <v>15</v>
      </c>
      <c r="D12876" s="21" t="s">
        <v>134182</v>
      </c>
      <c r="E12876" s="21" t="s">
        <v>134183</v>
      </c>
      <c r="F12876" s="21" t="s">
        <v>14739</v>
      </c>
      <c r="G12876" s="22">
        <v>10</v>
      </c>
      <c r="H12876" s="22">
        <v>0</v>
      </c>
      <c r="I12876" s="22">
        <v>0</v>
      </c>
      <c r="J12876" s="21" t="s">
        <v>134184</v>
      </c>
    </row>
    <row r="12877" spans="1:10" ht="32" customHeight="1">
      <c r="A12877" s="19" t="s">
        <v>134185</v>
      </c>
      <c r="B12877" s="24">
        <v>56</v>
      </c>
      <c r="C12877" s="22">
        <v>58</v>
      </c>
      <c r="D12877" s="21" t="s">
        <v>134186</v>
      </c>
      <c r="E12877" s="21" t="s">
        <v>134187</v>
      </c>
      <c r="F12877" s="21" t="s">
        <v>134188</v>
      </c>
      <c r="G12877" s="22">
        <v>5</v>
      </c>
      <c r="H12877" s="22">
        <v>19</v>
      </c>
      <c r="I12877" s="22">
        <v>29</v>
      </c>
      <c r="J12877" s="21" t="s">
        <v>134189</v>
      </c>
    </row>
    <row r="12878" spans="1:10" ht="32" customHeight="1">
      <c r="A12878" s="19" t="s">
        <v>134190</v>
      </c>
      <c r="B12878" s="24">
        <v>22</v>
      </c>
      <c r="C12878" s="22">
        <v>26</v>
      </c>
      <c r="D12878" s="21" t="s">
        <v>122616</v>
      </c>
      <c r="E12878" s="21" t="s">
        <v>122617</v>
      </c>
      <c r="F12878" s="21" t="s">
        <v>101543</v>
      </c>
      <c r="G12878" s="22">
        <v>10</v>
      </c>
      <c r="H12878" s="22">
        <v>12</v>
      </c>
      <c r="I12878" s="22">
        <v>18</v>
      </c>
      <c r="J12878" s="21" t="s">
        <v>134191</v>
      </c>
    </row>
    <row r="12879" spans="1:10" ht="32" customHeight="1">
      <c r="A12879" s="19" t="s">
        <v>134192</v>
      </c>
      <c r="B12879" s="24">
        <v>43</v>
      </c>
      <c r="C12879" s="22">
        <v>15</v>
      </c>
      <c r="D12879" s="21" t="s">
        <v>111925</v>
      </c>
      <c r="E12879" s="21" t="s">
        <v>111926</v>
      </c>
      <c r="F12879" s="21" t="s">
        <v>101528</v>
      </c>
      <c r="G12879" s="22">
        <v>10</v>
      </c>
      <c r="H12879" s="22">
        <v>0</v>
      </c>
      <c r="I12879" s="22">
        <v>0</v>
      </c>
      <c r="J12879" s="21" t="s">
        <v>134193</v>
      </c>
    </row>
    <row r="12880" spans="1:10" ht="32" customHeight="1">
      <c r="A12880" s="19" t="s">
        <v>134194</v>
      </c>
      <c r="B12880" s="24">
        <v>14</v>
      </c>
      <c r="C12880" s="22">
        <v>16</v>
      </c>
      <c r="D12880" s="21" t="s">
        <v>106145</v>
      </c>
      <c r="E12880" s="21" t="s">
        <v>106146</v>
      </c>
      <c r="F12880" s="21" t="s">
        <v>101945</v>
      </c>
      <c r="G12880" s="22">
        <v>2</v>
      </c>
      <c r="H12880" s="22">
        <v>10</v>
      </c>
      <c r="I12880" s="22">
        <v>18</v>
      </c>
      <c r="J12880" s="21" t="s">
        <v>134195</v>
      </c>
    </row>
    <row r="12881" spans="1:10" ht="32" customHeight="1">
      <c r="A12881" s="19" t="s">
        <v>134196</v>
      </c>
      <c r="B12881" s="24">
        <v>34</v>
      </c>
      <c r="C12881" s="22">
        <v>16</v>
      </c>
      <c r="D12881" s="21" t="s">
        <v>103080</v>
      </c>
      <c r="E12881" s="21" t="s">
        <v>103081</v>
      </c>
      <c r="F12881" s="21" t="s">
        <v>101945</v>
      </c>
      <c r="G12881" s="22">
        <v>1</v>
      </c>
      <c r="H12881" s="22">
        <v>11</v>
      </c>
      <c r="I12881" s="22">
        <v>18</v>
      </c>
      <c r="J12881" s="21" t="s">
        <v>134197</v>
      </c>
    </row>
    <row r="12882" spans="1:10" ht="32" customHeight="1">
      <c r="A12882" s="19" t="s">
        <v>134198</v>
      </c>
      <c r="B12882" s="24">
        <v>34</v>
      </c>
      <c r="C12882" s="22">
        <v>16</v>
      </c>
      <c r="D12882" s="21" t="s">
        <v>103080</v>
      </c>
      <c r="E12882" s="21" t="s">
        <v>103081</v>
      </c>
      <c r="F12882" s="21" t="s">
        <v>101945</v>
      </c>
      <c r="G12882" s="22">
        <v>1</v>
      </c>
      <c r="H12882" s="22">
        <v>11</v>
      </c>
      <c r="I12882" s="22">
        <v>18</v>
      </c>
      <c r="J12882" s="21" t="s">
        <v>134197</v>
      </c>
    </row>
    <row r="12883" spans="1:10" ht="32" customHeight="1">
      <c r="A12883" s="19" t="s">
        <v>134199</v>
      </c>
      <c r="B12883" s="24">
        <v>27</v>
      </c>
      <c r="C12883" s="22">
        <v>20</v>
      </c>
      <c r="D12883" s="21" t="s">
        <v>103628</v>
      </c>
      <c r="E12883" s="21" t="s">
        <v>103629</v>
      </c>
      <c r="F12883" s="21" t="s">
        <v>101623</v>
      </c>
      <c r="G12883" s="22">
        <v>1</v>
      </c>
      <c r="H12883" s="22">
        <v>15</v>
      </c>
      <c r="I12883" s="22">
        <v>20</v>
      </c>
      <c r="J12883" s="21" t="s">
        <v>134200</v>
      </c>
    </row>
    <row r="12884" spans="1:10" ht="32" customHeight="1">
      <c r="A12884" s="19" t="s">
        <v>134201</v>
      </c>
      <c r="B12884" s="24">
        <v>29</v>
      </c>
      <c r="C12884" s="22">
        <v>15</v>
      </c>
      <c r="D12884" s="21" t="s">
        <v>121577</v>
      </c>
      <c r="E12884" s="21" t="s">
        <v>121578</v>
      </c>
      <c r="F12884" s="21" t="s">
        <v>101554</v>
      </c>
      <c r="G12884" s="22">
        <v>10</v>
      </c>
      <c r="H12884" s="22">
        <v>0</v>
      </c>
      <c r="I12884" s="22">
        <v>0</v>
      </c>
      <c r="J12884" s="21" t="s">
        <v>121579</v>
      </c>
    </row>
    <row r="12885" spans="1:10" ht="32" customHeight="1">
      <c r="A12885" s="19" t="s">
        <v>134202</v>
      </c>
      <c r="B12885" s="24">
        <v>23</v>
      </c>
      <c r="C12885" s="22">
        <v>15</v>
      </c>
      <c r="D12885" s="21" t="s">
        <v>134203</v>
      </c>
      <c r="E12885" s="21" t="s">
        <v>134204</v>
      </c>
      <c r="F12885" s="21" t="s">
        <v>101694</v>
      </c>
      <c r="G12885" s="22">
        <v>1</v>
      </c>
      <c r="H12885" s="22">
        <v>9</v>
      </c>
      <c r="I12885" s="22">
        <v>15</v>
      </c>
      <c r="J12885" s="21" t="s">
        <v>134205</v>
      </c>
    </row>
    <row r="12886" spans="1:10" ht="20" customHeight="1">
      <c r="A12886" s="27">
        <v>-999</v>
      </c>
      <c r="B12886" s="24">
        <v>-999</v>
      </c>
      <c r="C12886" s="22">
        <v>-999</v>
      </c>
      <c r="D12886" s="22">
        <v>-999</v>
      </c>
      <c r="E12886" s="22">
        <v>-999</v>
      </c>
      <c r="F12886" s="22">
        <v>-999</v>
      </c>
      <c r="G12886" s="22">
        <v>-999</v>
      </c>
      <c r="H12886" s="22">
        <v>-999</v>
      </c>
      <c r="I12886" s="22">
        <v>-999</v>
      </c>
      <c r="J12886" s="22">
        <v>-999</v>
      </c>
    </row>
    <row r="12887" spans="1:10" ht="32" customHeight="1">
      <c r="A12887" s="19" t="s">
        <v>134206</v>
      </c>
      <c r="B12887" s="24">
        <v>19</v>
      </c>
      <c r="C12887" s="22">
        <v>15</v>
      </c>
      <c r="D12887" s="21" t="s">
        <v>103256</v>
      </c>
      <c r="E12887" s="21" t="s">
        <v>103257</v>
      </c>
      <c r="F12887" s="21" t="s">
        <v>101554</v>
      </c>
      <c r="G12887" s="22">
        <v>10</v>
      </c>
      <c r="H12887" s="22">
        <v>0</v>
      </c>
      <c r="I12887" s="22">
        <v>0</v>
      </c>
      <c r="J12887" s="21" t="s">
        <v>127921</v>
      </c>
    </row>
    <row r="12888" spans="1:10" ht="32" customHeight="1">
      <c r="A12888" s="19" t="s">
        <v>134207</v>
      </c>
      <c r="B12888" s="24">
        <v>27</v>
      </c>
      <c r="C12888" s="22">
        <v>15</v>
      </c>
      <c r="D12888" s="21" t="s">
        <v>134208</v>
      </c>
      <c r="E12888" s="21" t="s">
        <v>134209</v>
      </c>
      <c r="F12888" s="21" t="s">
        <v>14739</v>
      </c>
      <c r="G12888" s="22">
        <v>10</v>
      </c>
      <c r="H12888" s="22">
        <v>0</v>
      </c>
      <c r="I12888" s="22">
        <v>0</v>
      </c>
      <c r="J12888" s="21" t="s">
        <v>134210</v>
      </c>
    </row>
    <row r="12889" spans="1:10" ht="32" customHeight="1">
      <c r="A12889" s="19" t="s">
        <v>134211</v>
      </c>
      <c r="B12889" s="24">
        <v>34</v>
      </c>
      <c r="C12889" s="22">
        <v>18</v>
      </c>
      <c r="D12889" s="21" t="s">
        <v>112284</v>
      </c>
      <c r="E12889" s="21" t="s">
        <v>112285</v>
      </c>
      <c r="F12889" s="21" t="s">
        <v>102782</v>
      </c>
      <c r="G12889" s="22">
        <v>1</v>
      </c>
      <c r="H12889" s="22">
        <v>13</v>
      </c>
      <c r="I12889" s="22">
        <v>24</v>
      </c>
      <c r="J12889" s="21" t="s">
        <v>134212</v>
      </c>
    </row>
    <row r="12890" spans="1:10" ht="32" customHeight="1">
      <c r="A12890" s="19" t="s">
        <v>134213</v>
      </c>
      <c r="B12890" s="24">
        <v>34</v>
      </c>
      <c r="C12890" s="22">
        <v>18</v>
      </c>
      <c r="D12890" s="21" t="s">
        <v>112284</v>
      </c>
      <c r="E12890" s="21" t="s">
        <v>112285</v>
      </c>
      <c r="F12890" s="21" t="s">
        <v>102782</v>
      </c>
      <c r="G12890" s="22">
        <v>1</v>
      </c>
      <c r="H12890" s="22">
        <v>13</v>
      </c>
      <c r="I12890" s="22">
        <v>24</v>
      </c>
      <c r="J12890" s="21" t="s">
        <v>134212</v>
      </c>
    </row>
    <row r="12891" spans="1:10" ht="32" customHeight="1">
      <c r="A12891" s="19" t="s">
        <v>134214</v>
      </c>
      <c r="B12891" s="24">
        <v>17</v>
      </c>
      <c r="C12891" s="22">
        <v>15</v>
      </c>
      <c r="D12891" s="21" t="s">
        <v>106428</v>
      </c>
      <c r="E12891" s="21" t="s">
        <v>106429</v>
      </c>
      <c r="F12891" s="21" t="s">
        <v>101554</v>
      </c>
      <c r="G12891" s="22">
        <v>10</v>
      </c>
      <c r="H12891" s="22">
        <v>0</v>
      </c>
      <c r="I12891" s="22">
        <v>0</v>
      </c>
      <c r="J12891" s="21" t="s">
        <v>134215</v>
      </c>
    </row>
    <row r="12892" spans="1:10" ht="32" customHeight="1">
      <c r="A12892" s="19" t="s">
        <v>134216</v>
      </c>
      <c r="B12892" s="24">
        <v>13</v>
      </c>
      <c r="C12892" s="22">
        <v>15</v>
      </c>
      <c r="D12892" s="21" t="s">
        <v>115963</v>
      </c>
      <c r="E12892" s="21" t="s">
        <v>115964</v>
      </c>
      <c r="F12892" s="21" t="s">
        <v>101563</v>
      </c>
      <c r="G12892" s="22">
        <v>10</v>
      </c>
      <c r="H12892" s="22">
        <v>0</v>
      </c>
      <c r="I12892" s="22">
        <v>0</v>
      </c>
      <c r="J12892" s="21" t="s">
        <v>134217</v>
      </c>
    </row>
    <row r="12893" spans="1:10" ht="20" customHeight="1">
      <c r="A12893" s="19" t="s">
        <v>134218</v>
      </c>
      <c r="B12893" s="24">
        <v>20</v>
      </c>
      <c r="C12893" s="22">
        <v>15</v>
      </c>
      <c r="D12893" s="21" t="s">
        <v>103784</v>
      </c>
      <c r="E12893" s="21" t="s">
        <v>103785</v>
      </c>
      <c r="F12893" s="21" t="s">
        <v>101554</v>
      </c>
      <c r="G12893" s="22">
        <v>10</v>
      </c>
      <c r="H12893" s="22">
        <v>0</v>
      </c>
      <c r="I12893" s="22">
        <v>0</v>
      </c>
      <c r="J12893" s="21" t="s">
        <v>103786</v>
      </c>
    </row>
    <row r="12894" spans="1:10" ht="32" customHeight="1">
      <c r="A12894" s="19" t="s">
        <v>134219</v>
      </c>
      <c r="B12894" s="24">
        <v>13</v>
      </c>
      <c r="C12894" s="22">
        <v>15</v>
      </c>
      <c r="D12894" s="21" t="s">
        <v>134220</v>
      </c>
      <c r="E12894" s="21" t="s">
        <v>134221</v>
      </c>
      <c r="F12894" s="21" t="s">
        <v>101563</v>
      </c>
      <c r="G12894" s="22">
        <v>10</v>
      </c>
      <c r="H12894" s="22">
        <v>0</v>
      </c>
      <c r="I12894" s="22">
        <v>0</v>
      </c>
      <c r="J12894" s="21" t="s">
        <v>134222</v>
      </c>
    </row>
    <row r="12895" spans="1:10" ht="32" customHeight="1">
      <c r="A12895" s="19" t="s">
        <v>134223</v>
      </c>
      <c r="B12895" s="24">
        <v>22</v>
      </c>
      <c r="C12895" s="22">
        <v>15</v>
      </c>
      <c r="D12895" s="21" t="s">
        <v>132301</v>
      </c>
      <c r="E12895" s="21" t="s">
        <v>132302</v>
      </c>
      <c r="F12895" s="21" t="s">
        <v>101554</v>
      </c>
      <c r="G12895" s="22">
        <v>10</v>
      </c>
      <c r="H12895" s="22">
        <v>0</v>
      </c>
      <c r="I12895" s="22">
        <v>0</v>
      </c>
      <c r="J12895" s="21" t="s">
        <v>134224</v>
      </c>
    </row>
    <row r="12896" spans="1:10" ht="32" customHeight="1">
      <c r="A12896" s="19" t="s">
        <v>134225</v>
      </c>
      <c r="B12896" s="24">
        <v>29</v>
      </c>
      <c r="C12896" s="22">
        <v>15</v>
      </c>
      <c r="D12896" s="21" t="s">
        <v>103154</v>
      </c>
      <c r="E12896" s="21" t="s">
        <v>103155</v>
      </c>
      <c r="F12896" s="21" t="s">
        <v>101554</v>
      </c>
      <c r="G12896" s="22">
        <v>10</v>
      </c>
      <c r="H12896" s="22">
        <v>0</v>
      </c>
      <c r="I12896" s="22">
        <v>0</v>
      </c>
      <c r="J12896" s="21" t="s">
        <v>134226</v>
      </c>
    </row>
    <row r="12897" spans="1:10" ht="32" customHeight="1">
      <c r="A12897" s="19" t="s">
        <v>134227</v>
      </c>
      <c r="B12897" s="24">
        <v>21</v>
      </c>
      <c r="C12897" s="22">
        <v>23</v>
      </c>
      <c r="D12897" s="21" t="s">
        <v>106373</v>
      </c>
      <c r="E12897" s="21" t="s">
        <v>106374</v>
      </c>
      <c r="F12897" s="21" t="s">
        <v>102157</v>
      </c>
      <c r="G12897" s="22">
        <v>2</v>
      </c>
      <c r="H12897" s="22">
        <v>17</v>
      </c>
      <c r="I12897" s="22">
        <v>23</v>
      </c>
      <c r="J12897" s="21" t="s">
        <v>134228</v>
      </c>
    </row>
    <row r="12898" spans="1:10" ht="32" customHeight="1">
      <c r="A12898" s="19" t="s">
        <v>134229</v>
      </c>
      <c r="B12898" s="24">
        <v>27</v>
      </c>
      <c r="C12898" s="22">
        <v>16</v>
      </c>
      <c r="D12898" s="21" t="s">
        <v>102672</v>
      </c>
      <c r="E12898" s="21" t="s">
        <v>102673</v>
      </c>
      <c r="F12898" s="21" t="s">
        <v>101533</v>
      </c>
      <c r="G12898" s="22">
        <v>1</v>
      </c>
      <c r="H12898" s="22">
        <v>8</v>
      </c>
      <c r="I12898" s="22">
        <v>17</v>
      </c>
      <c r="J12898" s="21" t="s">
        <v>134230</v>
      </c>
    </row>
    <row r="12899" spans="1:10" ht="32" customHeight="1">
      <c r="A12899" s="19" t="s">
        <v>134231</v>
      </c>
      <c r="B12899" s="24">
        <v>23</v>
      </c>
      <c r="C12899" s="22">
        <v>15</v>
      </c>
      <c r="D12899" s="21" t="s">
        <v>118171</v>
      </c>
      <c r="E12899" s="21" t="s">
        <v>118172</v>
      </c>
      <c r="F12899" s="21" t="s">
        <v>101522</v>
      </c>
      <c r="G12899" s="22">
        <v>10</v>
      </c>
      <c r="H12899" s="22">
        <v>0</v>
      </c>
      <c r="I12899" s="22">
        <v>0</v>
      </c>
      <c r="J12899" s="21" t="s">
        <v>134232</v>
      </c>
    </row>
    <row r="12900" spans="1:10" ht="32" customHeight="1">
      <c r="A12900" s="19" t="s">
        <v>134233</v>
      </c>
      <c r="B12900" s="24">
        <v>23</v>
      </c>
      <c r="C12900" s="22">
        <v>15</v>
      </c>
      <c r="D12900" s="21" t="s">
        <v>118171</v>
      </c>
      <c r="E12900" s="21" t="s">
        <v>118172</v>
      </c>
      <c r="F12900" s="21" t="s">
        <v>101522</v>
      </c>
      <c r="G12900" s="22">
        <v>10</v>
      </c>
      <c r="H12900" s="22">
        <v>0</v>
      </c>
      <c r="I12900" s="22">
        <v>0</v>
      </c>
      <c r="J12900" s="21" t="s">
        <v>134232</v>
      </c>
    </row>
    <row r="12901" spans="1:10" ht="32" customHeight="1">
      <c r="A12901" s="19" t="s">
        <v>134234</v>
      </c>
      <c r="B12901" s="24">
        <v>14</v>
      </c>
      <c r="C12901" s="22">
        <v>22</v>
      </c>
      <c r="D12901" s="21" t="s">
        <v>134235</v>
      </c>
      <c r="E12901" s="21" t="s">
        <v>134236</v>
      </c>
      <c r="F12901" s="21" t="s">
        <v>104448</v>
      </c>
      <c r="G12901" s="22">
        <v>8</v>
      </c>
      <c r="H12901" s="22">
        <v>10</v>
      </c>
      <c r="I12901" s="22">
        <v>13</v>
      </c>
      <c r="J12901" s="21" t="s">
        <v>134237</v>
      </c>
    </row>
    <row r="12902" spans="1:10" ht="32" customHeight="1">
      <c r="A12902" s="19" t="s">
        <v>134238</v>
      </c>
      <c r="B12902" s="24">
        <v>21</v>
      </c>
      <c r="C12902" s="22">
        <v>15</v>
      </c>
      <c r="D12902" s="21" t="s">
        <v>124914</v>
      </c>
      <c r="E12902" s="21" t="s">
        <v>124915</v>
      </c>
      <c r="F12902" s="21" t="s">
        <v>101554</v>
      </c>
      <c r="G12902" s="22">
        <v>10</v>
      </c>
      <c r="H12902" s="22">
        <v>0</v>
      </c>
      <c r="I12902" s="22">
        <v>0</v>
      </c>
      <c r="J12902" s="21" t="s">
        <v>134239</v>
      </c>
    </row>
    <row r="12903" spans="1:10" ht="32" customHeight="1">
      <c r="A12903" s="19" t="s">
        <v>134240</v>
      </c>
      <c r="B12903" s="24">
        <v>27</v>
      </c>
      <c r="C12903" s="22">
        <v>25</v>
      </c>
      <c r="D12903" s="21" t="s">
        <v>103936</v>
      </c>
      <c r="E12903" s="21" t="s">
        <v>103937</v>
      </c>
      <c r="F12903" s="21" t="s">
        <v>101628</v>
      </c>
      <c r="G12903" s="22">
        <v>1</v>
      </c>
      <c r="H12903" s="22">
        <v>20</v>
      </c>
      <c r="I12903" s="22">
        <v>36</v>
      </c>
      <c r="J12903" s="21" t="s">
        <v>134241</v>
      </c>
    </row>
    <row r="12904" spans="1:10" ht="32" customHeight="1">
      <c r="A12904" s="19" t="s">
        <v>134242</v>
      </c>
      <c r="B12904" s="24">
        <v>20</v>
      </c>
      <c r="C12904" s="22">
        <v>24</v>
      </c>
      <c r="D12904" s="21" t="s">
        <v>103105</v>
      </c>
      <c r="E12904" s="21" t="s">
        <v>103106</v>
      </c>
      <c r="F12904" s="21" t="s">
        <v>102065</v>
      </c>
      <c r="G12904" s="22">
        <v>4</v>
      </c>
      <c r="H12904" s="22">
        <v>16</v>
      </c>
      <c r="I12904" s="22">
        <v>34</v>
      </c>
      <c r="J12904" s="21" t="s">
        <v>134243</v>
      </c>
    </row>
    <row r="12905" spans="1:10" ht="32" customHeight="1">
      <c r="A12905" s="19" t="s">
        <v>134244</v>
      </c>
      <c r="B12905" s="24">
        <v>25</v>
      </c>
      <c r="C12905" s="22">
        <v>27</v>
      </c>
      <c r="D12905" s="21" t="s">
        <v>134245</v>
      </c>
      <c r="E12905" s="21" t="s">
        <v>134246</v>
      </c>
      <c r="F12905" s="21" t="s">
        <v>101533</v>
      </c>
      <c r="G12905" s="22">
        <v>2</v>
      </c>
      <c r="H12905" s="22">
        <v>21</v>
      </c>
      <c r="I12905" s="22">
        <v>28</v>
      </c>
      <c r="J12905" s="21" t="s">
        <v>134247</v>
      </c>
    </row>
    <row r="12906" spans="1:10" ht="32" customHeight="1">
      <c r="A12906" s="19" t="s">
        <v>134248</v>
      </c>
      <c r="B12906" s="24">
        <v>21</v>
      </c>
      <c r="C12906" s="22">
        <v>15</v>
      </c>
      <c r="D12906" s="21" t="s">
        <v>127787</v>
      </c>
      <c r="E12906" s="21" t="s">
        <v>127788</v>
      </c>
      <c r="F12906" s="21" t="s">
        <v>101694</v>
      </c>
      <c r="G12906" s="22">
        <v>10</v>
      </c>
      <c r="H12906" s="22">
        <v>0</v>
      </c>
      <c r="I12906" s="22">
        <v>0</v>
      </c>
      <c r="J12906" s="21" t="s">
        <v>134249</v>
      </c>
    </row>
    <row r="12907" spans="1:10" ht="32" customHeight="1">
      <c r="A12907" s="19" t="s">
        <v>134250</v>
      </c>
      <c r="B12907" s="24">
        <v>46</v>
      </c>
      <c r="C12907" s="22">
        <v>26</v>
      </c>
      <c r="D12907" s="21" t="s">
        <v>134251</v>
      </c>
      <c r="E12907" s="21" t="s">
        <v>134252</v>
      </c>
      <c r="F12907" s="21" t="s">
        <v>102026</v>
      </c>
      <c r="G12907" s="22">
        <v>10</v>
      </c>
      <c r="H12907" s="22">
        <v>12</v>
      </c>
      <c r="I12907" s="22">
        <v>20</v>
      </c>
      <c r="J12907" s="21" t="s">
        <v>134253</v>
      </c>
    </row>
    <row r="12908" spans="1:10" ht="20" customHeight="1">
      <c r="A12908" s="27">
        <v>-999</v>
      </c>
      <c r="B12908" s="24">
        <v>-999</v>
      </c>
      <c r="C12908" s="22">
        <v>-999</v>
      </c>
      <c r="D12908" s="22">
        <v>-999</v>
      </c>
      <c r="E12908" s="22">
        <v>-999</v>
      </c>
      <c r="F12908" s="22">
        <v>-999</v>
      </c>
      <c r="G12908" s="22">
        <v>-999</v>
      </c>
      <c r="H12908" s="22">
        <v>-999</v>
      </c>
      <c r="I12908" s="22">
        <v>-999</v>
      </c>
      <c r="J12908" s="22">
        <v>-999</v>
      </c>
    </row>
    <row r="12909" spans="1:10" ht="32" customHeight="1">
      <c r="A12909" s="19" t="s">
        <v>134254</v>
      </c>
      <c r="B12909" s="24">
        <v>22</v>
      </c>
      <c r="C12909" s="22">
        <v>15</v>
      </c>
      <c r="D12909" s="21" t="s">
        <v>109175</v>
      </c>
      <c r="E12909" s="21" t="s">
        <v>109176</v>
      </c>
      <c r="F12909" s="21" t="s">
        <v>101694</v>
      </c>
      <c r="G12909" s="22">
        <v>10</v>
      </c>
      <c r="H12909" s="22">
        <v>0</v>
      </c>
      <c r="I12909" s="22">
        <v>0</v>
      </c>
      <c r="J12909" s="21" t="s">
        <v>134255</v>
      </c>
    </row>
    <row r="12910" spans="1:10" ht="32" customHeight="1">
      <c r="A12910" s="19" t="s">
        <v>134256</v>
      </c>
      <c r="B12910" s="24">
        <v>18</v>
      </c>
      <c r="C12910" s="22">
        <v>15</v>
      </c>
      <c r="D12910" s="21" t="s">
        <v>134257</v>
      </c>
      <c r="E12910" s="21" t="s">
        <v>134258</v>
      </c>
      <c r="F12910" s="21" t="s">
        <v>101563</v>
      </c>
      <c r="G12910" s="22">
        <v>10</v>
      </c>
      <c r="H12910" s="22">
        <v>0</v>
      </c>
      <c r="I12910" s="22">
        <v>0</v>
      </c>
      <c r="J12910" s="21" t="s">
        <v>134259</v>
      </c>
    </row>
    <row r="12911" spans="1:10" ht="32" customHeight="1">
      <c r="A12911" s="19" t="s">
        <v>134260</v>
      </c>
      <c r="B12911" s="24">
        <v>17</v>
      </c>
      <c r="C12911" s="22">
        <v>25</v>
      </c>
      <c r="D12911" s="21" t="s">
        <v>134261</v>
      </c>
      <c r="E12911" s="21" t="s">
        <v>134262</v>
      </c>
      <c r="F12911" s="21" t="s">
        <v>103765</v>
      </c>
      <c r="G12911" s="22">
        <v>10</v>
      </c>
      <c r="H12911" s="22">
        <v>11</v>
      </c>
      <c r="I12911" s="22">
        <v>17</v>
      </c>
      <c r="J12911" s="21" t="s">
        <v>134263</v>
      </c>
    </row>
    <row r="12912" spans="1:10" ht="32" customHeight="1">
      <c r="A12912" s="19" t="s">
        <v>134264</v>
      </c>
      <c r="B12912" s="24">
        <v>17</v>
      </c>
      <c r="C12912" s="22">
        <v>15</v>
      </c>
      <c r="D12912" s="21" t="s">
        <v>134265</v>
      </c>
      <c r="E12912" s="21" t="s">
        <v>134266</v>
      </c>
      <c r="F12912" s="21" t="s">
        <v>101694</v>
      </c>
      <c r="G12912" s="22">
        <v>10</v>
      </c>
      <c r="H12912" s="22">
        <v>0</v>
      </c>
      <c r="I12912" s="22">
        <v>0</v>
      </c>
      <c r="J12912" s="21" t="s">
        <v>134267</v>
      </c>
    </row>
    <row r="12913" spans="1:10" ht="32" customHeight="1">
      <c r="A12913" s="19" t="s">
        <v>134268</v>
      </c>
      <c r="B12913" s="24">
        <v>41</v>
      </c>
      <c r="C12913" s="22">
        <v>29</v>
      </c>
      <c r="D12913" s="21" t="s">
        <v>134269</v>
      </c>
      <c r="E12913" s="21" t="s">
        <v>134270</v>
      </c>
      <c r="F12913" s="21" t="s">
        <v>101710</v>
      </c>
      <c r="G12913" s="22">
        <v>6</v>
      </c>
      <c r="H12913" s="22">
        <v>19</v>
      </c>
      <c r="I12913" s="22">
        <v>39</v>
      </c>
      <c r="J12913" s="21" t="s">
        <v>134271</v>
      </c>
    </row>
    <row r="12914" spans="1:10" ht="32" customHeight="1">
      <c r="A12914" s="19" t="s">
        <v>134272</v>
      </c>
      <c r="B12914" s="24">
        <v>12</v>
      </c>
      <c r="C12914" s="22">
        <v>15</v>
      </c>
      <c r="D12914" s="21" t="s">
        <v>134273</v>
      </c>
      <c r="E12914" s="21" t="s">
        <v>134274</v>
      </c>
      <c r="F12914" s="21" t="s">
        <v>101727</v>
      </c>
      <c r="G12914" s="22">
        <v>10</v>
      </c>
      <c r="H12914" s="22">
        <v>0</v>
      </c>
      <c r="I12914" s="22">
        <v>0</v>
      </c>
      <c r="J12914" s="21" t="s">
        <v>134275</v>
      </c>
    </row>
    <row r="12915" spans="1:10" ht="32" customHeight="1">
      <c r="A12915" s="19" t="s">
        <v>134276</v>
      </c>
      <c r="B12915" s="24">
        <v>12</v>
      </c>
      <c r="C12915" s="22">
        <v>15</v>
      </c>
      <c r="D12915" s="21" t="s">
        <v>134273</v>
      </c>
      <c r="E12915" s="21" t="s">
        <v>134274</v>
      </c>
      <c r="F12915" s="21" t="s">
        <v>101727</v>
      </c>
      <c r="G12915" s="22">
        <v>10</v>
      </c>
      <c r="H12915" s="22">
        <v>0</v>
      </c>
      <c r="I12915" s="22">
        <v>0</v>
      </c>
      <c r="J12915" s="21" t="s">
        <v>134275</v>
      </c>
    </row>
    <row r="12916" spans="1:10" ht="32" customHeight="1">
      <c r="A12916" s="19" t="s">
        <v>134277</v>
      </c>
      <c r="B12916" s="24">
        <v>35</v>
      </c>
      <c r="C12916" s="22">
        <v>15</v>
      </c>
      <c r="D12916" s="21" t="s">
        <v>121602</v>
      </c>
      <c r="E12916" s="21" t="s">
        <v>121603</v>
      </c>
      <c r="F12916" s="21" t="s">
        <v>14739</v>
      </c>
      <c r="G12916" s="22">
        <v>10</v>
      </c>
      <c r="H12916" s="22">
        <v>0</v>
      </c>
      <c r="I12916" s="22">
        <v>0</v>
      </c>
      <c r="J12916" s="21" t="s">
        <v>134278</v>
      </c>
    </row>
    <row r="12917" spans="1:10" ht="32" customHeight="1">
      <c r="A12917" s="19" t="s">
        <v>134279</v>
      </c>
      <c r="B12917" s="24">
        <v>15</v>
      </c>
      <c r="C12917" s="22">
        <v>32</v>
      </c>
      <c r="D12917" s="21" t="s">
        <v>108876</v>
      </c>
      <c r="E12917" s="21" t="s">
        <v>108877</v>
      </c>
      <c r="F12917" s="21" t="s">
        <v>121138</v>
      </c>
      <c r="G12917" s="22">
        <v>1</v>
      </c>
      <c r="H12917" s="22">
        <v>27</v>
      </c>
      <c r="I12917" s="22">
        <v>50</v>
      </c>
      <c r="J12917" s="21" t="s">
        <v>134280</v>
      </c>
    </row>
    <row r="12918" spans="1:10" ht="32" customHeight="1">
      <c r="A12918" s="19" t="s">
        <v>134281</v>
      </c>
      <c r="B12918" s="24">
        <v>15</v>
      </c>
      <c r="C12918" s="22">
        <v>32</v>
      </c>
      <c r="D12918" s="21" t="s">
        <v>108876</v>
      </c>
      <c r="E12918" s="21" t="s">
        <v>108877</v>
      </c>
      <c r="F12918" s="21" t="s">
        <v>121138</v>
      </c>
      <c r="G12918" s="22">
        <v>1</v>
      </c>
      <c r="H12918" s="22">
        <v>27</v>
      </c>
      <c r="I12918" s="22">
        <v>50</v>
      </c>
      <c r="J12918" s="21" t="s">
        <v>134280</v>
      </c>
    </row>
    <row r="12919" spans="1:10" ht="20" customHeight="1">
      <c r="A12919" s="27">
        <v>-999</v>
      </c>
      <c r="B12919" s="24">
        <v>-999</v>
      </c>
      <c r="C12919" s="22">
        <v>-999</v>
      </c>
      <c r="D12919" s="22">
        <v>-999</v>
      </c>
      <c r="E12919" s="22">
        <v>-999</v>
      </c>
      <c r="F12919" s="22">
        <v>-999</v>
      </c>
      <c r="G12919" s="22">
        <v>-999</v>
      </c>
      <c r="H12919" s="22">
        <v>-999</v>
      </c>
      <c r="I12919" s="22">
        <v>-999</v>
      </c>
      <c r="J12919" s="22">
        <v>-999</v>
      </c>
    </row>
    <row r="12920" spans="1:10" ht="32" customHeight="1">
      <c r="A12920" s="19" t="s">
        <v>134282</v>
      </c>
      <c r="B12920" s="24">
        <v>34</v>
      </c>
      <c r="C12920" s="22">
        <v>31</v>
      </c>
      <c r="D12920" s="21" t="s">
        <v>126988</v>
      </c>
      <c r="E12920" s="21" t="s">
        <v>126989</v>
      </c>
      <c r="F12920" s="21" t="s">
        <v>102144</v>
      </c>
      <c r="G12920" s="22">
        <v>2</v>
      </c>
      <c r="H12920" s="22">
        <v>25</v>
      </c>
      <c r="I12920" s="22">
        <v>41</v>
      </c>
      <c r="J12920" s="21" t="s">
        <v>134283</v>
      </c>
    </row>
    <row r="12921" spans="1:10" ht="32" customHeight="1">
      <c r="A12921" s="19" t="s">
        <v>134284</v>
      </c>
      <c r="B12921" s="24">
        <v>34</v>
      </c>
      <c r="C12921" s="22">
        <v>31</v>
      </c>
      <c r="D12921" s="21" t="s">
        <v>126988</v>
      </c>
      <c r="E12921" s="21" t="s">
        <v>126989</v>
      </c>
      <c r="F12921" s="21" t="s">
        <v>102144</v>
      </c>
      <c r="G12921" s="22">
        <v>2</v>
      </c>
      <c r="H12921" s="22">
        <v>25</v>
      </c>
      <c r="I12921" s="22">
        <v>41</v>
      </c>
      <c r="J12921" s="21" t="s">
        <v>134283</v>
      </c>
    </row>
    <row r="12922" spans="1:10" ht="32" customHeight="1">
      <c r="A12922" s="19" t="s">
        <v>134285</v>
      </c>
      <c r="B12922" s="24">
        <v>34</v>
      </c>
      <c r="C12922" s="22">
        <v>31</v>
      </c>
      <c r="D12922" s="21" t="s">
        <v>126988</v>
      </c>
      <c r="E12922" s="21" t="s">
        <v>126989</v>
      </c>
      <c r="F12922" s="21" t="s">
        <v>102144</v>
      </c>
      <c r="G12922" s="22">
        <v>2</v>
      </c>
      <c r="H12922" s="22">
        <v>25</v>
      </c>
      <c r="I12922" s="22">
        <v>41</v>
      </c>
      <c r="J12922" s="21" t="s">
        <v>134283</v>
      </c>
    </row>
    <row r="12923" spans="1:10" ht="32" customHeight="1">
      <c r="A12923" s="19" t="s">
        <v>134286</v>
      </c>
      <c r="B12923" s="24">
        <v>25</v>
      </c>
      <c r="C12923" s="22">
        <v>15</v>
      </c>
      <c r="D12923" s="21" t="s">
        <v>107214</v>
      </c>
      <c r="E12923" s="21" t="s">
        <v>107215</v>
      </c>
      <c r="F12923" s="21" t="s">
        <v>14739</v>
      </c>
      <c r="G12923" s="22">
        <v>10</v>
      </c>
      <c r="H12923" s="22">
        <v>0</v>
      </c>
      <c r="I12923" s="22">
        <v>0</v>
      </c>
      <c r="J12923" s="21" t="s">
        <v>115976</v>
      </c>
    </row>
    <row r="12924" spans="1:10" ht="32" customHeight="1">
      <c r="A12924" s="19" t="s">
        <v>134287</v>
      </c>
      <c r="B12924" s="24">
        <v>15</v>
      </c>
      <c r="C12924" s="22">
        <v>17</v>
      </c>
      <c r="D12924" s="21" t="s">
        <v>134288</v>
      </c>
      <c r="E12924" s="21" t="s">
        <v>134289</v>
      </c>
      <c r="F12924" s="21" t="s">
        <v>101543</v>
      </c>
      <c r="G12924" s="22">
        <v>3</v>
      </c>
      <c r="H12924" s="22">
        <v>10</v>
      </c>
      <c r="I12924" s="22">
        <v>15</v>
      </c>
      <c r="J12924" s="21" t="s">
        <v>134290</v>
      </c>
    </row>
    <row r="12925" spans="1:10" ht="32" customHeight="1">
      <c r="A12925" s="19" t="s">
        <v>134291</v>
      </c>
      <c r="B12925" s="24">
        <v>13</v>
      </c>
      <c r="C12925" s="22">
        <v>15</v>
      </c>
      <c r="D12925" s="21" t="s">
        <v>102395</v>
      </c>
      <c r="E12925" s="21" t="s">
        <v>102396</v>
      </c>
      <c r="F12925" s="21" t="s">
        <v>101554</v>
      </c>
      <c r="G12925" s="22">
        <v>10</v>
      </c>
      <c r="H12925" s="22">
        <v>0</v>
      </c>
      <c r="I12925" s="22">
        <v>0</v>
      </c>
      <c r="J12925" s="21" t="s">
        <v>102397</v>
      </c>
    </row>
    <row r="12926" spans="1:10" ht="20" customHeight="1">
      <c r="A12926" s="19" t="s">
        <v>134292</v>
      </c>
      <c r="B12926" s="24">
        <v>13</v>
      </c>
      <c r="C12926" s="22">
        <v>15</v>
      </c>
      <c r="D12926" s="21" t="s">
        <v>134293</v>
      </c>
      <c r="E12926" s="21" t="s">
        <v>134294</v>
      </c>
      <c r="F12926" s="21" t="s">
        <v>101563</v>
      </c>
      <c r="G12926" s="22">
        <v>10</v>
      </c>
      <c r="H12926" s="22">
        <v>0</v>
      </c>
      <c r="I12926" s="22">
        <v>0</v>
      </c>
      <c r="J12926" s="21" t="s">
        <v>134295</v>
      </c>
    </row>
    <row r="12927" spans="1:10" ht="32" customHeight="1">
      <c r="A12927" s="19" t="s">
        <v>134296</v>
      </c>
      <c r="B12927" s="24">
        <v>25</v>
      </c>
      <c r="C12927" s="22">
        <v>21</v>
      </c>
      <c r="D12927" s="21" t="s">
        <v>116764</v>
      </c>
      <c r="E12927" s="21" t="s">
        <v>116765</v>
      </c>
      <c r="F12927" s="21" t="s">
        <v>14743</v>
      </c>
      <c r="G12927" s="22">
        <v>4</v>
      </c>
      <c r="H12927" s="22">
        <v>13</v>
      </c>
      <c r="I12927" s="22">
        <v>23</v>
      </c>
      <c r="J12927" s="21" t="s">
        <v>134297</v>
      </c>
    </row>
    <row r="12928" spans="1:10" ht="32" customHeight="1">
      <c r="A12928" s="19" t="s">
        <v>134298</v>
      </c>
      <c r="B12928" s="24">
        <v>25</v>
      </c>
      <c r="C12928" s="22">
        <v>21</v>
      </c>
      <c r="D12928" s="21" t="s">
        <v>116764</v>
      </c>
      <c r="E12928" s="21" t="s">
        <v>116765</v>
      </c>
      <c r="F12928" s="21" t="s">
        <v>14743</v>
      </c>
      <c r="G12928" s="22">
        <v>4</v>
      </c>
      <c r="H12928" s="22">
        <v>13</v>
      </c>
      <c r="I12928" s="22">
        <v>23</v>
      </c>
      <c r="J12928" s="21" t="s">
        <v>134297</v>
      </c>
    </row>
    <row r="12929" spans="1:10" ht="32" customHeight="1">
      <c r="A12929" s="19" t="s">
        <v>134299</v>
      </c>
      <c r="B12929" s="24">
        <v>22</v>
      </c>
      <c r="C12929" s="22">
        <v>15</v>
      </c>
      <c r="D12929" s="21" t="s">
        <v>101743</v>
      </c>
      <c r="E12929" s="21" t="s">
        <v>101744</v>
      </c>
      <c r="F12929" s="21" t="s">
        <v>14739</v>
      </c>
      <c r="G12929" s="22">
        <v>10</v>
      </c>
      <c r="H12929" s="22">
        <v>0</v>
      </c>
      <c r="I12929" s="22">
        <v>0</v>
      </c>
      <c r="J12929" s="21" t="s">
        <v>134300</v>
      </c>
    </row>
    <row r="12930" spans="1:10" ht="32" customHeight="1">
      <c r="A12930" s="19" t="s">
        <v>134301</v>
      </c>
      <c r="B12930" s="24">
        <v>22</v>
      </c>
      <c r="C12930" s="22">
        <v>15</v>
      </c>
      <c r="D12930" s="21" t="s">
        <v>101743</v>
      </c>
      <c r="E12930" s="21" t="s">
        <v>101744</v>
      </c>
      <c r="F12930" s="21" t="s">
        <v>14739</v>
      </c>
      <c r="G12930" s="22">
        <v>10</v>
      </c>
      <c r="H12930" s="22">
        <v>0</v>
      </c>
      <c r="I12930" s="22">
        <v>0</v>
      </c>
      <c r="J12930" s="21" t="s">
        <v>134300</v>
      </c>
    </row>
    <row r="12931" spans="1:10" ht="32" customHeight="1">
      <c r="A12931" s="19" t="s">
        <v>134302</v>
      </c>
      <c r="B12931" s="24">
        <v>22</v>
      </c>
      <c r="C12931" s="22">
        <v>15</v>
      </c>
      <c r="D12931" s="21" t="s">
        <v>101743</v>
      </c>
      <c r="E12931" s="21" t="s">
        <v>101744</v>
      </c>
      <c r="F12931" s="21" t="s">
        <v>14739</v>
      </c>
      <c r="G12931" s="22">
        <v>10</v>
      </c>
      <c r="H12931" s="22">
        <v>0</v>
      </c>
      <c r="I12931" s="22">
        <v>0</v>
      </c>
      <c r="J12931" s="21" t="s">
        <v>134300</v>
      </c>
    </row>
    <row r="12932" spans="1:10" ht="32" customHeight="1">
      <c r="A12932" s="19" t="s">
        <v>134303</v>
      </c>
      <c r="B12932" s="24">
        <v>35</v>
      </c>
      <c r="C12932" s="22">
        <v>17</v>
      </c>
      <c r="D12932" s="21" t="s">
        <v>106797</v>
      </c>
      <c r="E12932" s="21" t="s">
        <v>106798</v>
      </c>
      <c r="F12932" s="21" t="s">
        <v>101665</v>
      </c>
      <c r="G12932" s="22">
        <v>1</v>
      </c>
      <c r="H12932" s="22">
        <v>12</v>
      </c>
      <c r="I12932" s="22">
        <v>21</v>
      </c>
      <c r="J12932" s="21" t="s">
        <v>134304</v>
      </c>
    </row>
    <row r="12933" spans="1:10" ht="32" customHeight="1">
      <c r="A12933" s="19" t="s">
        <v>134305</v>
      </c>
      <c r="B12933" s="24">
        <v>38</v>
      </c>
      <c r="C12933" s="22">
        <v>15</v>
      </c>
      <c r="D12933" s="21" t="s">
        <v>134306</v>
      </c>
      <c r="E12933" s="21" t="s">
        <v>134307</v>
      </c>
      <c r="F12933" s="21" t="s">
        <v>101694</v>
      </c>
      <c r="G12933" s="22">
        <v>10</v>
      </c>
      <c r="H12933" s="22">
        <v>0</v>
      </c>
      <c r="I12933" s="22">
        <v>0</v>
      </c>
      <c r="J12933" s="21" t="s">
        <v>134308</v>
      </c>
    </row>
    <row r="12934" spans="1:10" ht="32" customHeight="1">
      <c r="A12934" s="19" t="s">
        <v>134309</v>
      </c>
      <c r="B12934" s="24">
        <v>38</v>
      </c>
      <c r="C12934" s="22">
        <v>15</v>
      </c>
      <c r="D12934" s="21" t="s">
        <v>134306</v>
      </c>
      <c r="E12934" s="21" t="s">
        <v>134307</v>
      </c>
      <c r="F12934" s="21" t="s">
        <v>101694</v>
      </c>
      <c r="G12934" s="22">
        <v>10</v>
      </c>
      <c r="H12934" s="22">
        <v>0</v>
      </c>
      <c r="I12934" s="22">
        <v>0</v>
      </c>
      <c r="J12934" s="21" t="s">
        <v>134308</v>
      </c>
    </row>
    <row r="12935" spans="1:10" ht="32" customHeight="1">
      <c r="A12935" s="19" t="s">
        <v>134310</v>
      </c>
      <c r="B12935" s="24">
        <v>35</v>
      </c>
      <c r="C12935" s="22">
        <v>15</v>
      </c>
      <c r="D12935" s="21" t="s">
        <v>104003</v>
      </c>
      <c r="E12935" s="21" t="s">
        <v>104004</v>
      </c>
      <c r="F12935" s="21" t="s">
        <v>101694</v>
      </c>
      <c r="G12935" s="22">
        <v>10</v>
      </c>
      <c r="H12935" s="22">
        <v>0</v>
      </c>
      <c r="I12935" s="22">
        <v>0</v>
      </c>
      <c r="J12935" s="21" t="s">
        <v>134311</v>
      </c>
    </row>
    <row r="12936" spans="1:10" ht="32" customHeight="1">
      <c r="A12936" s="19" t="s">
        <v>134312</v>
      </c>
      <c r="B12936" s="24">
        <v>31</v>
      </c>
      <c r="C12936" s="22">
        <v>20</v>
      </c>
      <c r="D12936" s="21" t="s">
        <v>118250</v>
      </c>
      <c r="E12936" s="21" t="s">
        <v>118251</v>
      </c>
      <c r="F12936" s="21" t="s">
        <v>101543</v>
      </c>
      <c r="G12936" s="22">
        <v>3</v>
      </c>
      <c r="H12936" s="22">
        <v>13</v>
      </c>
      <c r="I12936" s="22">
        <v>18</v>
      </c>
      <c r="J12936" s="21" t="s">
        <v>134313</v>
      </c>
    </row>
    <row r="12937" spans="1:10" ht="32" customHeight="1">
      <c r="A12937" s="19" t="s">
        <v>134314</v>
      </c>
      <c r="B12937" s="24">
        <v>17</v>
      </c>
      <c r="C12937" s="22">
        <v>15</v>
      </c>
      <c r="D12937" s="21" t="s">
        <v>112693</v>
      </c>
      <c r="E12937" s="21" t="s">
        <v>112694</v>
      </c>
      <c r="F12937" s="21" t="s">
        <v>101694</v>
      </c>
      <c r="G12937" s="22">
        <v>10</v>
      </c>
      <c r="H12937" s="22">
        <v>0</v>
      </c>
      <c r="I12937" s="22">
        <v>0</v>
      </c>
      <c r="J12937" s="21" t="s">
        <v>134315</v>
      </c>
    </row>
    <row r="12938" spans="1:10" ht="32" customHeight="1">
      <c r="A12938" s="19" t="s">
        <v>134316</v>
      </c>
      <c r="B12938" s="24">
        <v>21</v>
      </c>
      <c r="C12938" s="22">
        <v>15</v>
      </c>
      <c r="D12938" s="21" t="s">
        <v>120608</v>
      </c>
      <c r="E12938" s="21" t="s">
        <v>120609</v>
      </c>
      <c r="F12938" s="21" t="s">
        <v>101694</v>
      </c>
      <c r="G12938" s="22">
        <v>2</v>
      </c>
      <c r="H12938" s="22">
        <v>7</v>
      </c>
      <c r="I12938" s="22">
        <v>19</v>
      </c>
      <c r="J12938" s="21" t="s">
        <v>134317</v>
      </c>
    </row>
    <row r="12939" spans="1:10" ht="32" customHeight="1">
      <c r="A12939" s="19" t="s">
        <v>134318</v>
      </c>
      <c r="B12939" s="24">
        <v>22</v>
      </c>
      <c r="C12939" s="22">
        <v>29</v>
      </c>
      <c r="D12939" s="21" t="s">
        <v>111921</v>
      </c>
      <c r="E12939" s="21" t="s">
        <v>111922</v>
      </c>
      <c r="F12939" s="21" t="s">
        <v>101543</v>
      </c>
      <c r="G12939" s="22">
        <v>11</v>
      </c>
      <c r="H12939" s="22">
        <v>14</v>
      </c>
      <c r="I12939" s="22">
        <v>26</v>
      </c>
      <c r="J12939" s="21" t="s">
        <v>134319</v>
      </c>
    </row>
    <row r="12940" spans="1:10" ht="32" customHeight="1">
      <c r="A12940" s="19" t="s">
        <v>134320</v>
      </c>
      <c r="B12940" s="24">
        <v>31</v>
      </c>
      <c r="C12940" s="22">
        <v>15</v>
      </c>
      <c r="D12940" s="21" t="s">
        <v>102910</v>
      </c>
      <c r="E12940" s="21" t="s">
        <v>102911</v>
      </c>
      <c r="F12940" s="21" t="s">
        <v>101554</v>
      </c>
      <c r="G12940" s="22">
        <v>10</v>
      </c>
      <c r="H12940" s="22">
        <v>0</v>
      </c>
      <c r="I12940" s="22">
        <v>0</v>
      </c>
      <c r="J12940" s="21" t="s">
        <v>112525</v>
      </c>
    </row>
    <row r="12941" spans="1:10" ht="32" customHeight="1">
      <c r="A12941" s="19" t="s">
        <v>134321</v>
      </c>
      <c r="B12941" s="24">
        <v>14</v>
      </c>
      <c r="C12941" s="22">
        <v>16</v>
      </c>
      <c r="D12941" s="21" t="s">
        <v>134322</v>
      </c>
      <c r="E12941" s="21" t="s">
        <v>134323</v>
      </c>
      <c r="F12941" s="21" t="s">
        <v>101533</v>
      </c>
      <c r="G12941" s="22">
        <v>2</v>
      </c>
      <c r="H12941" s="22">
        <v>10</v>
      </c>
      <c r="I12941" s="22">
        <v>15</v>
      </c>
      <c r="J12941" s="21" t="s">
        <v>134324</v>
      </c>
    </row>
    <row r="12942" spans="1:10" ht="32" customHeight="1">
      <c r="A12942" s="19" t="s">
        <v>134325</v>
      </c>
      <c r="B12942" s="24">
        <v>19</v>
      </c>
      <c r="C12942" s="22">
        <v>15</v>
      </c>
      <c r="D12942" s="21" t="s">
        <v>134326</v>
      </c>
      <c r="E12942" s="21" t="s">
        <v>134327</v>
      </c>
      <c r="F12942" s="21" t="s">
        <v>101522</v>
      </c>
      <c r="G12942" s="22">
        <v>10</v>
      </c>
      <c r="H12942" s="22">
        <v>0</v>
      </c>
      <c r="I12942" s="22">
        <v>0</v>
      </c>
      <c r="J12942" s="21" t="s">
        <v>134328</v>
      </c>
    </row>
    <row r="12943" spans="1:10" ht="32" customHeight="1">
      <c r="A12943" s="19" t="s">
        <v>134329</v>
      </c>
      <c r="B12943" s="24">
        <v>47</v>
      </c>
      <c r="C12943" s="22">
        <v>15</v>
      </c>
      <c r="D12943" s="21" t="s">
        <v>134330</v>
      </c>
      <c r="E12943" s="21" t="s">
        <v>134331</v>
      </c>
      <c r="F12943" s="21" t="s">
        <v>101528</v>
      </c>
      <c r="G12943" s="22">
        <v>10</v>
      </c>
      <c r="H12943" s="22">
        <v>0</v>
      </c>
      <c r="I12943" s="22">
        <v>0</v>
      </c>
      <c r="J12943" s="21" t="s">
        <v>134332</v>
      </c>
    </row>
    <row r="12944" spans="1:10" ht="32" customHeight="1">
      <c r="A12944" s="19" t="s">
        <v>134333</v>
      </c>
      <c r="B12944" s="24">
        <v>23</v>
      </c>
      <c r="C12944" s="22">
        <v>15</v>
      </c>
      <c r="D12944" s="21" t="s">
        <v>106020</v>
      </c>
      <c r="E12944" s="21" t="s">
        <v>106021</v>
      </c>
      <c r="F12944" s="21" t="s">
        <v>101694</v>
      </c>
      <c r="G12944" s="22">
        <v>10</v>
      </c>
      <c r="H12944" s="22">
        <v>0</v>
      </c>
      <c r="I12944" s="22">
        <v>0</v>
      </c>
      <c r="J12944" s="21" t="s">
        <v>131094</v>
      </c>
    </row>
    <row r="12945" spans="1:10" ht="32" customHeight="1">
      <c r="A12945" s="19" t="s">
        <v>134334</v>
      </c>
      <c r="B12945" s="24">
        <v>39</v>
      </c>
      <c r="C12945" s="22">
        <v>20</v>
      </c>
      <c r="D12945" s="21" t="s">
        <v>106174</v>
      </c>
      <c r="E12945" s="21" t="s">
        <v>106175</v>
      </c>
      <c r="F12945" s="21" t="s">
        <v>101623</v>
      </c>
      <c r="G12945" s="22">
        <v>4</v>
      </c>
      <c r="H12945" s="22">
        <v>12</v>
      </c>
      <c r="I12945" s="22">
        <v>17</v>
      </c>
      <c r="J12945" s="21" t="s">
        <v>134335</v>
      </c>
    </row>
    <row r="12946" spans="1:10" ht="32" customHeight="1">
      <c r="A12946" s="19" t="s">
        <v>134336</v>
      </c>
      <c r="B12946" s="24">
        <v>37</v>
      </c>
      <c r="C12946" s="22">
        <v>15</v>
      </c>
      <c r="D12946" s="21" t="s">
        <v>119141</v>
      </c>
      <c r="E12946" s="21" t="s">
        <v>119142</v>
      </c>
      <c r="F12946" s="21" t="s">
        <v>101554</v>
      </c>
      <c r="G12946" s="22">
        <v>10</v>
      </c>
      <c r="H12946" s="22">
        <v>0</v>
      </c>
      <c r="I12946" s="22">
        <v>0</v>
      </c>
      <c r="J12946" s="21" t="s">
        <v>134337</v>
      </c>
    </row>
    <row r="12947" spans="1:10" ht="32" customHeight="1">
      <c r="A12947" s="19" t="s">
        <v>134338</v>
      </c>
      <c r="B12947" s="24">
        <v>21</v>
      </c>
      <c r="C12947" s="22">
        <v>15</v>
      </c>
      <c r="D12947" s="21" t="s">
        <v>123960</v>
      </c>
      <c r="E12947" s="21" t="s">
        <v>123961</v>
      </c>
      <c r="F12947" s="21" t="s">
        <v>14739</v>
      </c>
      <c r="G12947" s="22">
        <v>10</v>
      </c>
      <c r="H12947" s="22">
        <v>0</v>
      </c>
      <c r="I12947" s="22">
        <v>0</v>
      </c>
      <c r="J12947" s="21" t="s">
        <v>134339</v>
      </c>
    </row>
    <row r="12948" spans="1:10" ht="32" customHeight="1">
      <c r="A12948" s="19" t="s">
        <v>134340</v>
      </c>
      <c r="B12948" s="24">
        <v>13</v>
      </c>
      <c r="C12948" s="22">
        <v>15</v>
      </c>
      <c r="D12948" s="21" t="s">
        <v>134341</v>
      </c>
      <c r="E12948" s="21" t="s">
        <v>134342</v>
      </c>
      <c r="F12948" s="21" t="s">
        <v>14739</v>
      </c>
      <c r="G12948" s="22">
        <v>10</v>
      </c>
      <c r="H12948" s="22">
        <v>0</v>
      </c>
      <c r="I12948" s="22">
        <v>0</v>
      </c>
      <c r="J12948" s="21" t="s">
        <v>134343</v>
      </c>
    </row>
    <row r="12949" spans="1:10" ht="32" customHeight="1">
      <c r="A12949" s="19" t="s">
        <v>134344</v>
      </c>
      <c r="B12949" s="24">
        <v>18</v>
      </c>
      <c r="C12949" s="22">
        <v>15</v>
      </c>
      <c r="D12949" s="21" t="s">
        <v>109882</v>
      </c>
      <c r="E12949" s="21" t="s">
        <v>109883</v>
      </c>
      <c r="F12949" s="21" t="s">
        <v>101528</v>
      </c>
      <c r="G12949" s="22">
        <v>10</v>
      </c>
      <c r="H12949" s="22">
        <v>0</v>
      </c>
      <c r="I12949" s="22">
        <v>0</v>
      </c>
      <c r="J12949" s="21" t="s">
        <v>134345</v>
      </c>
    </row>
    <row r="12950" spans="1:10" ht="32" customHeight="1">
      <c r="A12950" s="19" t="s">
        <v>134346</v>
      </c>
      <c r="B12950" s="24">
        <v>13</v>
      </c>
      <c r="C12950" s="22">
        <v>15</v>
      </c>
      <c r="D12950" s="21" t="s">
        <v>134347</v>
      </c>
      <c r="E12950" s="21" t="s">
        <v>134348</v>
      </c>
      <c r="F12950" s="21" t="s">
        <v>101563</v>
      </c>
      <c r="G12950" s="22">
        <v>10</v>
      </c>
      <c r="H12950" s="22">
        <v>0</v>
      </c>
      <c r="I12950" s="22">
        <v>0</v>
      </c>
      <c r="J12950" s="21" t="s">
        <v>134349</v>
      </c>
    </row>
    <row r="12951" spans="1:10" ht="32" customHeight="1">
      <c r="A12951" s="19" t="s">
        <v>134350</v>
      </c>
      <c r="B12951" s="24">
        <v>49</v>
      </c>
      <c r="C12951" s="22">
        <v>26</v>
      </c>
      <c r="D12951" s="21" t="s">
        <v>134351</v>
      </c>
      <c r="E12951" s="21" t="s">
        <v>134352</v>
      </c>
      <c r="F12951" s="21" t="s">
        <v>101543</v>
      </c>
      <c r="G12951" s="22">
        <v>11</v>
      </c>
      <c r="H12951" s="22">
        <v>11</v>
      </c>
      <c r="I12951" s="22">
        <v>17</v>
      </c>
      <c r="J12951" s="21" t="s">
        <v>134353</v>
      </c>
    </row>
    <row r="12952" spans="1:10" ht="32" customHeight="1">
      <c r="A12952" s="19" t="s">
        <v>134354</v>
      </c>
      <c r="B12952" s="24">
        <v>79</v>
      </c>
      <c r="C12952" s="22">
        <v>48</v>
      </c>
      <c r="D12952" s="21" t="s">
        <v>109175</v>
      </c>
      <c r="E12952" s="21" t="s">
        <v>109176</v>
      </c>
      <c r="F12952" s="21" t="s">
        <v>122325</v>
      </c>
      <c r="G12952" s="22">
        <v>13</v>
      </c>
      <c r="H12952" s="22">
        <v>31</v>
      </c>
      <c r="I12952" s="22">
        <v>39</v>
      </c>
      <c r="J12952" s="21" t="s">
        <v>134355</v>
      </c>
    </row>
    <row r="12953" spans="1:10" ht="32" customHeight="1">
      <c r="A12953" s="19" t="s">
        <v>134356</v>
      </c>
      <c r="B12953" s="24">
        <v>34</v>
      </c>
      <c r="C12953" s="22">
        <v>15</v>
      </c>
      <c r="D12953" s="21" t="s">
        <v>115049</v>
      </c>
      <c r="E12953" s="21" t="s">
        <v>115050</v>
      </c>
      <c r="F12953" s="21" t="s">
        <v>101563</v>
      </c>
      <c r="G12953" s="22">
        <v>10</v>
      </c>
      <c r="H12953" s="22">
        <v>0</v>
      </c>
      <c r="I12953" s="22">
        <v>0</v>
      </c>
      <c r="J12953" s="21" t="s">
        <v>134357</v>
      </c>
    </row>
    <row r="12954" spans="1:10" ht="32" customHeight="1">
      <c r="A12954" s="19" t="s">
        <v>134358</v>
      </c>
      <c r="B12954" s="24">
        <v>18</v>
      </c>
      <c r="C12954" s="22">
        <v>15</v>
      </c>
      <c r="D12954" s="21" t="s">
        <v>103109</v>
      </c>
      <c r="E12954" s="21" t="s">
        <v>103110</v>
      </c>
      <c r="F12954" s="21" t="s">
        <v>101694</v>
      </c>
      <c r="G12954" s="22">
        <v>10</v>
      </c>
      <c r="H12954" s="22">
        <v>0</v>
      </c>
      <c r="I12954" s="22">
        <v>0</v>
      </c>
      <c r="J12954" s="21" t="s">
        <v>103111</v>
      </c>
    </row>
    <row r="12955" spans="1:10" ht="32" customHeight="1">
      <c r="A12955" s="19" t="s">
        <v>134359</v>
      </c>
      <c r="B12955" s="24">
        <v>13</v>
      </c>
      <c r="C12955" s="22">
        <v>15</v>
      </c>
      <c r="D12955" s="21" t="s">
        <v>134360</v>
      </c>
      <c r="E12955" s="21" t="s">
        <v>134361</v>
      </c>
      <c r="F12955" s="21" t="s">
        <v>101522</v>
      </c>
      <c r="G12955" s="22">
        <v>10</v>
      </c>
      <c r="H12955" s="22">
        <v>0</v>
      </c>
      <c r="I12955" s="22">
        <v>0</v>
      </c>
      <c r="J12955" s="21" t="s">
        <v>134362</v>
      </c>
    </row>
    <row r="12956" spans="1:10" ht="20" customHeight="1">
      <c r="A12956" s="27">
        <v>-999</v>
      </c>
      <c r="B12956" s="24">
        <v>-999</v>
      </c>
      <c r="C12956" s="22">
        <v>-999</v>
      </c>
      <c r="D12956" s="22">
        <v>-999</v>
      </c>
      <c r="E12956" s="22">
        <v>-999</v>
      </c>
      <c r="F12956" s="22">
        <v>-999</v>
      </c>
      <c r="G12956" s="22">
        <v>-999</v>
      </c>
      <c r="H12956" s="22">
        <v>-999</v>
      </c>
      <c r="I12956" s="22">
        <v>-999</v>
      </c>
      <c r="J12956" s="22">
        <v>-999</v>
      </c>
    </row>
    <row r="12957" spans="1:10" ht="32" customHeight="1">
      <c r="A12957" s="19" t="s">
        <v>134363</v>
      </c>
      <c r="B12957" s="24">
        <v>40</v>
      </c>
      <c r="C12957" s="22">
        <v>23</v>
      </c>
      <c r="D12957" s="21" t="s">
        <v>102880</v>
      </c>
      <c r="E12957" s="21" t="s">
        <v>102881</v>
      </c>
      <c r="F12957" s="21" t="s">
        <v>102001</v>
      </c>
      <c r="G12957" s="22">
        <v>7</v>
      </c>
      <c r="H12957" s="22">
        <v>12</v>
      </c>
      <c r="I12957" s="22">
        <v>23</v>
      </c>
      <c r="J12957" s="21" t="s">
        <v>105499</v>
      </c>
    </row>
    <row r="12958" spans="1:10" ht="32" customHeight="1">
      <c r="A12958" s="19" t="s">
        <v>134364</v>
      </c>
      <c r="B12958" s="24">
        <v>13</v>
      </c>
      <c r="C12958" s="22">
        <v>15</v>
      </c>
      <c r="D12958" s="21" t="s">
        <v>134365</v>
      </c>
      <c r="E12958" s="21" t="s">
        <v>134366</v>
      </c>
      <c r="F12958" s="21" t="s">
        <v>14739</v>
      </c>
      <c r="G12958" s="22">
        <v>10</v>
      </c>
      <c r="H12958" s="22">
        <v>0</v>
      </c>
      <c r="I12958" s="22">
        <v>0</v>
      </c>
      <c r="J12958" s="21" t="s">
        <v>134367</v>
      </c>
    </row>
    <row r="12959" spans="1:10" ht="32" customHeight="1">
      <c r="A12959" s="19" t="s">
        <v>134368</v>
      </c>
      <c r="B12959" s="24">
        <v>13</v>
      </c>
      <c r="C12959" s="22">
        <v>15</v>
      </c>
      <c r="D12959" s="21" t="s">
        <v>134365</v>
      </c>
      <c r="E12959" s="21" t="s">
        <v>134366</v>
      </c>
      <c r="F12959" s="21" t="s">
        <v>14739</v>
      </c>
      <c r="G12959" s="22">
        <v>10</v>
      </c>
      <c r="H12959" s="22">
        <v>0</v>
      </c>
      <c r="I12959" s="22">
        <v>0</v>
      </c>
      <c r="J12959" s="21" t="s">
        <v>134367</v>
      </c>
    </row>
    <row r="12960" spans="1:10" ht="32" customHeight="1">
      <c r="A12960" s="19" t="s">
        <v>134369</v>
      </c>
      <c r="B12960" s="24">
        <v>29</v>
      </c>
      <c r="C12960" s="22">
        <v>19</v>
      </c>
      <c r="D12960" s="21" t="s">
        <v>113879</v>
      </c>
      <c r="E12960" s="21" t="s">
        <v>113880</v>
      </c>
      <c r="F12960" s="21" t="s">
        <v>102114</v>
      </c>
      <c r="G12960" s="22">
        <v>5</v>
      </c>
      <c r="H12960" s="22">
        <v>10</v>
      </c>
      <c r="I12960" s="22">
        <v>17</v>
      </c>
      <c r="J12960" s="21" t="s">
        <v>134370</v>
      </c>
    </row>
    <row r="12961" spans="1:10" ht="32" customHeight="1">
      <c r="A12961" s="19" t="s">
        <v>134371</v>
      </c>
      <c r="B12961" s="24">
        <v>29</v>
      </c>
      <c r="C12961" s="22">
        <v>19</v>
      </c>
      <c r="D12961" s="21" t="s">
        <v>113879</v>
      </c>
      <c r="E12961" s="21" t="s">
        <v>113880</v>
      </c>
      <c r="F12961" s="21" t="s">
        <v>102114</v>
      </c>
      <c r="G12961" s="22">
        <v>5</v>
      </c>
      <c r="H12961" s="22">
        <v>10</v>
      </c>
      <c r="I12961" s="22">
        <v>17</v>
      </c>
      <c r="J12961" s="21" t="s">
        <v>134370</v>
      </c>
    </row>
    <row r="12962" spans="1:10" ht="32" customHeight="1">
      <c r="A12962" s="19" t="s">
        <v>134372</v>
      </c>
      <c r="B12962" s="24">
        <v>29</v>
      </c>
      <c r="C12962" s="22">
        <v>19</v>
      </c>
      <c r="D12962" s="21" t="s">
        <v>113879</v>
      </c>
      <c r="E12962" s="21" t="s">
        <v>113880</v>
      </c>
      <c r="F12962" s="21" t="s">
        <v>102114</v>
      </c>
      <c r="G12962" s="22">
        <v>5</v>
      </c>
      <c r="H12962" s="22">
        <v>10</v>
      </c>
      <c r="I12962" s="22">
        <v>17</v>
      </c>
      <c r="J12962" s="21" t="s">
        <v>134370</v>
      </c>
    </row>
    <row r="12963" spans="1:10" ht="32" customHeight="1">
      <c r="A12963" s="19" t="s">
        <v>134373</v>
      </c>
      <c r="B12963" s="24">
        <v>29</v>
      </c>
      <c r="C12963" s="22">
        <v>19</v>
      </c>
      <c r="D12963" s="21" t="s">
        <v>113879</v>
      </c>
      <c r="E12963" s="21" t="s">
        <v>113880</v>
      </c>
      <c r="F12963" s="21" t="s">
        <v>102114</v>
      </c>
      <c r="G12963" s="22">
        <v>5</v>
      </c>
      <c r="H12963" s="22">
        <v>10</v>
      </c>
      <c r="I12963" s="22">
        <v>17</v>
      </c>
      <c r="J12963" s="21" t="s">
        <v>134370</v>
      </c>
    </row>
    <row r="12964" spans="1:10" ht="32" customHeight="1">
      <c r="A12964" s="19" t="s">
        <v>134374</v>
      </c>
      <c r="B12964" s="24">
        <v>13</v>
      </c>
      <c r="C12964" s="22">
        <v>15</v>
      </c>
      <c r="D12964" s="21" t="s">
        <v>126445</v>
      </c>
      <c r="E12964" s="21" t="s">
        <v>126446</v>
      </c>
      <c r="F12964" s="21" t="s">
        <v>101528</v>
      </c>
      <c r="G12964" s="22">
        <v>10</v>
      </c>
      <c r="H12964" s="22">
        <v>0</v>
      </c>
      <c r="I12964" s="22">
        <v>0</v>
      </c>
      <c r="J12964" s="21" t="s">
        <v>134375</v>
      </c>
    </row>
    <row r="12965" spans="1:10" ht="20" customHeight="1">
      <c r="A12965" s="27">
        <v>-999</v>
      </c>
      <c r="B12965" s="24">
        <v>-999</v>
      </c>
      <c r="C12965" s="22">
        <v>-999</v>
      </c>
      <c r="D12965" s="22">
        <v>-999</v>
      </c>
      <c r="E12965" s="22">
        <v>-999</v>
      </c>
      <c r="F12965" s="22">
        <v>-999</v>
      </c>
      <c r="G12965" s="22">
        <v>-999</v>
      </c>
      <c r="H12965" s="22">
        <v>-999</v>
      </c>
      <c r="I12965" s="22">
        <v>-999</v>
      </c>
      <c r="J12965" s="22">
        <v>-999</v>
      </c>
    </row>
    <row r="12966" spans="1:10" ht="32" customHeight="1">
      <c r="A12966" s="19" t="s">
        <v>134376</v>
      </c>
      <c r="B12966" s="24">
        <v>48</v>
      </c>
      <c r="C12966" s="22">
        <v>26</v>
      </c>
      <c r="D12966" s="21" t="s">
        <v>102029</v>
      </c>
      <c r="E12966" s="21" t="s">
        <v>102030</v>
      </c>
      <c r="F12966" s="21" t="s">
        <v>105256</v>
      </c>
      <c r="G12966" s="22">
        <v>1</v>
      </c>
      <c r="H12966" s="22">
        <v>21</v>
      </c>
      <c r="I12966" s="22">
        <v>41</v>
      </c>
      <c r="J12966" s="21" t="s">
        <v>134377</v>
      </c>
    </row>
    <row r="12967" spans="1:10" ht="32" customHeight="1">
      <c r="A12967" s="19" t="s">
        <v>134378</v>
      </c>
      <c r="B12967" s="24">
        <v>13</v>
      </c>
      <c r="C12967" s="22">
        <v>32</v>
      </c>
      <c r="D12967" s="21" t="s">
        <v>102623</v>
      </c>
      <c r="E12967" s="21" t="s">
        <v>102624</v>
      </c>
      <c r="F12967" s="21" t="s">
        <v>102001</v>
      </c>
      <c r="G12967" s="22">
        <v>5</v>
      </c>
      <c r="H12967" s="22">
        <v>23</v>
      </c>
      <c r="I12967" s="22">
        <v>36</v>
      </c>
      <c r="J12967" s="21" t="s">
        <v>134379</v>
      </c>
    </row>
    <row r="12968" spans="1:10" ht="32" customHeight="1">
      <c r="A12968" s="19" t="s">
        <v>134380</v>
      </c>
      <c r="B12968" s="24">
        <v>48</v>
      </c>
      <c r="C12968" s="22">
        <v>15</v>
      </c>
      <c r="D12968" s="21" t="s">
        <v>134381</v>
      </c>
      <c r="E12968" s="21" t="s">
        <v>134382</v>
      </c>
      <c r="F12968" s="21" t="s">
        <v>101727</v>
      </c>
      <c r="G12968" s="22">
        <v>10</v>
      </c>
      <c r="H12968" s="22">
        <v>0</v>
      </c>
      <c r="I12968" s="22">
        <v>0</v>
      </c>
      <c r="J12968" s="21" t="s">
        <v>134383</v>
      </c>
    </row>
    <row r="12969" spans="1:10" ht="32" customHeight="1">
      <c r="A12969" s="19" t="s">
        <v>134384</v>
      </c>
      <c r="B12969" s="24">
        <v>30</v>
      </c>
      <c r="C12969" s="22">
        <v>15</v>
      </c>
      <c r="D12969" s="21" t="s">
        <v>126935</v>
      </c>
      <c r="E12969" s="21" t="s">
        <v>126936</v>
      </c>
      <c r="F12969" s="21" t="s">
        <v>101694</v>
      </c>
      <c r="G12969" s="22">
        <v>10</v>
      </c>
      <c r="H12969" s="22">
        <v>0</v>
      </c>
      <c r="I12969" s="22">
        <v>0</v>
      </c>
      <c r="J12969" s="21" t="s">
        <v>126937</v>
      </c>
    </row>
    <row r="12970" spans="1:10" ht="32" customHeight="1">
      <c r="A12970" s="19" t="s">
        <v>134385</v>
      </c>
      <c r="B12970" s="24">
        <v>60</v>
      </c>
      <c r="C12970" s="22">
        <v>15</v>
      </c>
      <c r="D12970" s="21" t="s">
        <v>103167</v>
      </c>
      <c r="E12970" s="21" t="s">
        <v>103168</v>
      </c>
      <c r="F12970" s="21" t="s">
        <v>101528</v>
      </c>
      <c r="G12970" s="22">
        <v>10</v>
      </c>
      <c r="H12970" s="22">
        <v>0</v>
      </c>
      <c r="I12970" s="22">
        <v>0</v>
      </c>
      <c r="J12970" s="21" t="s">
        <v>134386</v>
      </c>
    </row>
    <row r="12971" spans="1:10" ht="32" customHeight="1">
      <c r="A12971" s="19" t="s">
        <v>134387</v>
      </c>
      <c r="B12971" s="24">
        <v>19</v>
      </c>
      <c r="C12971" s="22">
        <v>15</v>
      </c>
      <c r="D12971" s="21" t="s">
        <v>101873</v>
      </c>
      <c r="E12971" s="21" t="s">
        <v>101874</v>
      </c>
      <c r="F12971" s="21" t="s">
        <v>101568</v>
      </c>
      <c r="G12971" s="22">
        <v>1</v>
      </c>
      <c r="H12971" s="22">
        <v>10</v>
      </c>
      <c r="I12971" s="22">
        <v>17</v>
      </c>
      <c r="J12971" s="21" t="s">
        <v>134388</v>
      </c>
    </row>
    <row r="12972" spans="1:10" ht="32" customHeight="1">
      <c r="A12972" s="19" t="s">
        <v>134389</v>
      </c>
      <c r="B12972" s="24">
        <v>13</v>
      </c>
      <c r="C12972" s="22">
        <v>15</v>
      </c>
      <c r="D12972" s="21" t="s">
        <v>134390</v>
      </c>
      <c r="E12972" s="21" t="s">
        <v>134391</v>
      </c>
      <c r="F12972" s="21" t="s">
        <v>101727</v>
      </c>
      <c r="G12972" s="22">
        <v>10</v>
      </c>
      <c r="H12972" s="22">
        <v>0</v>
      </c>
      <c r="I12972" s="22">
        <v>0</v>
      </c>
      <c r="J12972" s="21" t="s">
        <v>134392</v>
      </c>
    </row>
    <row r="12973" spans="1:10" ht="32" customHeight="1">
      <c r="A12973" s="19" t="s">
        <v>134393</v>
      </c>
      <c r="B12973" s="24">
        <v>19</v>
      </c>
      <c r="C12973" s="22">
        <v>15</v>
      </c>
      <c r="D12973" s="21" t="s">
        <v>101873</v>
      </c>
      <c r="E12973" s="21" t="s">
        <v>101874</v>
      </c>
      <c r="F12973" s="21" t="s">
        <v>101568</v>
      </c>
      <c r="G12973" s="22">
        <v>1</v>
      </c>
      <c r="H12973" s="22">
        <v>10</v>
      </c>
      <c r="I12973" s="22">
        <v>17</v>
      </c>
      <c r="J12973" s="21" t="s">
        <v>134388</v>
      </c>
    </row>
    <row r="12974" spans="1:10" ht="32" customHeight="1">
      <c r="A12974" s="19" t="s">
        <v>134394</v>
      </c>
      <c r="B12974" s="24">
        <v>19</v>
      </c>
      <c r="C12974" s="22">
        <v>15</v>
      </c>
      <c r="D12974" s="21" t="s">
        <v>101873</v>
      </c>
      <c r="E12974" s="21" t="s">
        <v>101874</v>
      </c>
      <c r="F12974" s="21" t="s">
        <v>101568</v>
      </c>
      <c r="G12974" s="22">
        <v>1</v>
      </c>
      <c r="H12974" s="22">
        <v>10</v>
      </c>
      <c r="I12974" s="22">
        <v>17</v>
      </c>
      <c r="J12974" s="21" t="s">
        <v>134388</v>
      </c>
    </row>
    <row r="12975" spans="1:10" ht="32" customHeight="1">
      <c r="A12975" s="19" t="s">
        <v>134395</v>
      </c>
      <c r="B12975" s="24">
        <v>13</v>
      </c>
      <c r="C12975" s="22">
        <v>15</v>
      </c>
      <c r="D12975" s="21" t="s">
        <v>134396</v>
      </c>
      <c r="E12975" s="21" t="s">
        <v>134397</v>
      </c>
      <c r="F12975" s="21" t="s">
        <v>101554</v>
      </c>
      <c r="G12975" s="22">
        <v>10</v>
      </c>
      <c r="H12975" s="22">
        <v>0</v>
      </c>
      <c r="I12975" s="22">
        <v>0</v>
      </c>
      <c r="J12975" s="21" t="s">
        <v>134398</v>
      </c>
    </row>
    <row r="12976" spans="1:10" ht="32" customHeight="1">
      <c r="A12976" s="19" t="s">
        <v>134399</v>
      </c>
      <c r="B12976" s="24">
        <v>80</v>
      </c>
      <c r="C12976" s="22">
        <v>15</v>
      </c>
      <c r="D12976" s="21" t="s">
        <v>134400</v>
      </c>
      <c r="E12976" s="21" t="s">
        <v>134401</v>
      </c>
      <c r="F12976" s="21" t="s">
        <v>101694</v>
      </c>
      <c r="G12976" s="22">
        <v>10</v>
      </c>
      <c r="H12976" s="22">
        <v>0</v>
      </c>
      <c r="I12976" s="22">
        <v>0</v>
      </c>
      <c r="J12976" s="21" t="s">
        <v>134402</v>
      </c>
    </row>
    <row r="12977" spans="1:10" ht="32" customHeight="1">
      <c r="A12977" s="19" t="s">
        <v>134403</v>
      </c>
      <c r="B12977" s="24">
        <v>22</v>
      </c>
      <c r="C12977" s="22">
        <v>24</v>
      </c>
      <c r="D12977" s="21" t="s">
        <v>134404</v>
      </c>
      <c r="E12977" s="21" t="s">
        <v>134405</v>
      </c>
      <c r="F12977" s="21" t="s">
        <v>101676</v>
      </c>
      <c r="G12977" s="22">
        <v>5</v>
      </c>
      <c r="H12977" s="22">
        <v>15</v>
      </c>
      <c r="I12977" s="22">
        <v>32</v>
      </c>
      <c r="J12977" s="21" t="s">
        <v>134406</v>
      </c>
    </row>
    <row r="12978" spans="1:10" ht="32" customHeight="1">
      <c r="A12978" s="19" t="s">
        <v>134407</v>
      </c>
      <c r="B12978" s="24">
        <v>21</v>
      </c>
      <c r="C12978" s="22">
        <v>15</v>
      </c>
      <c r="D12978" s="21" t="s">
        <v>134408</v>
      </c>
      <c r="E12978" s="21" t="s">
        <v>134409</v>
      </c>
      <c r="F12978" s="21" t="s">
        <v>101568</v>
      </c>
      <c r="G12978" s="22">
        <v>1</v>
      </c>
      <c r="H12978" s="22">
        <v>10</v>
      </c>
      <c r="I12978" s="22">
        <v>15</v>
      </c>
      <c r="J12978" s="21" t="s">
        <v>134410</v>
      </c>
    </row>
    <row r="12979" spans="1:10" ht="32" customHeight="1">
      <c r="A12979" s="19" t="s">
        <v>134411</v>
      </c>
      <c r="B12979" s="24">
        <v>21</v>
      </c>
      <c r="C12979" s="22">
        <v>15</v>
      </c>
      <c r="D12979" s="21" t="s">
        <v>134408</v>
      </c>
      <c r="E12979" s="21" t="s">
        <v>134409</v>
      </c>
      <c r="F12979" s="21" t="s">
        <v>101568</v>
      </c>
      <c r="G12979" s="22">
        <v>1</v>
      </c>
      <c r="H12979" s="22">
        <v>10</v>
      </c>
      <c r="I12979" s="22">
        <v>15</v>
      </c>
      <c r="J12979" s="21" t="s">
        <v>134410</v>
      </c>
    </row>
    <row r="12980" spans="1:10" ht="32" customHeight="1">
      <c r="A12980" s="19" t="s">
        <v>134412</v>
      </c>
      <c r="B12980" s="24">
        <v>13</v>
      </c>
      <c r="C12980" s="22">
        <v>15</v>
      </c>
      <c r="D12980" s="21" t="s">
        <v>134413</v>
      </c>
      <c r="E12980" s="21" t="s">
        <v>134414</v>
      </c>
      <c r="F12980" s="21" t="s">
        <v>101528</v>
      </c>
      <c r="G12980" s="22">
        <v>10</v>
      </c>
      <c r="H12980" s="22">
        <v>0</v>
      </c>
      <c r="I12980" s="22">
        <v>0</v>
      </c>
      <c r="J12980" s="21" t="s">
        <v>134415</v>
      </c>
    </row>
    <row r="12981" spans="1:10" ht="32" customHeight="1">
      <c r="A12981" s="19" t="s">
        <v>134416</v>
      </c>
      <c r="B12981" s="24">
        <v>14</v>
      </c>
      <c r="C12981" s="22">
        <v>16</v>
      </c>
      <c r="D12981" s="21" t="s">
        <v>119988</v>
      </c>
      <c r="E12981" s="21" t="s">
        <v>119989</v>
      </c>
      <c r="F12981" s="21" t="s">
        <v>101533</v>
      </c>
      <c r="G12981" s="22">
        <v>2</v>
      </c>
      <c r="H12981" s="22">
        <v>10</v>
      </c>
      <c r="I12981" s="22">
        <v>14</v>
      </c>
      <c r="J12981" s="21" t="s">
        <v>134417</v>
      </c>
    </row>
    <row r="12982" spans="1:10" ht="32" customHeight="1">
      <c r="A12982" s="19" t="s">
        <v>134418</v>
      </c>
      <c r="B12982" s="24">
        <v>14</v>
      </c>
      <c r="C12982" s="22">
        <v>16</v>
      </c>
      <c r="D12982" s="21" t="s">
        <v>119988</v>
      </c>
      <c r="E12982" s="21" t="s">
        <v>119989</v>
      </c>
      <c r="F12982" s="21" t="s">
        <v>101533</v>
      </c>
      <c r="G12982" s="22">
        <v>2</v>
      </c>
      <c r="H12982" s="22">
        <v>10</v>
      </c>
      <c r="I12982" s="22">
        <v>14</v>
      </c>
      <c r="J12982" s="21" t="s">
        <v>134417</v>
      </c>
    </row>
    <row r="12983" spans="1:10" ht="32" customHeight="1">
      <c r="A12983" s="19" t="s">
        <v>134419</v>
      </c>
      <c r="B12983" s="24">
        <v>17</v>
      </c>
      <c r="C12983" s="22">
        <v>15</v>
      </c>
      <c r="D12983" s="21" t="s">
        <v>134420</v>
      </c>
      <c r="E12983" s="21" t="s">
        <v>134421</v>
      </c>
      <c r="F12983" s="21" t="s">
        <v>101694</v>
      </c>
      <c r="G12983" s="22">
        <v>10</v>
      </c>
      <c r="H12983" s="22">
        <v>0</v>
      </c>
      <c r="I12983" s="22">
        <v>0</v>
      </c>
      <c r="J12983" s="21" t="s">
        <v>134422</v>
      </c>
    </row>
    <row r="12984" spans="1:10" ht="32" customHeight="1">
      <c r="A12984" s="19" t="s">
        <v>134423</v>
      </c>
      <c r="B12984" s="24">
        <v>19</v>
      </c>
      <c r="C12984" s="22">
        <v>15</v>
      </c>
      <c r="D12984" s="21" t="s">
        <v>111996</v>
      </c>
      <c r="E12984" s="21" t="s">
        <v>111997</v>
      </c>
      <c r="F12984" s="21" t="s">
        <v>101528</v>
      </c>
      <c r="G12984" s="22">
        <v>10</v>
      </c>
      <c r="H12984" s="22">
        <v>0</v>
      </c>
      <c r="I12984" s="22">
        <v>0</v>
      </c>
      <c r="J12984" s="21" t="s">
        <v>134424</v>
      </c>
    </row>
    <row r="12985" spans="1:10" ht="32" customHeight="1">
      <c r="A12985" s="19" t="s">
        <v>134425</v>
      </c>
      <c r="B12985" s="24">
        <v>19</v>
      </c>
      <c r="C12985" s="22">
        <v>15</v>
      </c>
      <c r="D12985" s="21" t="s">
        <v>111996</v>
      </c>
      <c r="E12985" s="21" t="s">
        <v>111997</v>
      </c>
      <c r="F12985" s="21" t="s">
        <v>101528</v>
      </c>
      <c r="G12985" s="22">
        <v>10</v>
      </c>
      <c r="H12985" s="22">
        <v>0</v>
      </c>
      <c r="I12985" s="22">
        <v>0</v>
      </c>
      <c r="J12985" s="21" t="s">
        <v>134424</v>
      </c>
    </row>
    <row r="12986" spans="1:10" ht="32" customHeight="1">
      <c r="A12986" s="19" t="s">
        <v>134426</v>
      </c>
      <c r="B12986" s="24">
        <v>12</v>
      </c>
      <c r="C12986" s="22">
        <v>15</v>
      </c>
      <c r="D12986" s="21" t="s">
        <v>115866</v>
      </c>
      <c r="E12986" s="21" t="s">
        <v>115867</v>
      </c>
      <c r="F12986" s="21" t="s">
        <v>101522</v>
      </c>
      <c r="G12986" s="22">
        <v>10</v>
      </c>
      <c r="H12986" s="22">
        <v>0</v>
      </c>
      <c r="I12986" s="22">
        <v>0</v>
      </c>
      <c r="J12986" s="21" t="s">
        <v>134427</v>
      </c>
    </row>
    <row r="12987" spans="1:10" ht="32" customHeight="1">
      <c r="A12987" s="19" t="s">
        <v>134428</v>
      </c>
      <c r="B12987" s="24">
        <v>12</v>
      </c>
      <c r="C12987" s="22">
        <v>15</v>
      </c>
      <c r="D12987" s="21" t="s">
        <v>115866</v>
      </c>
      <c r="E12987" s="21" t="s">
        <v>115867</v>
      </c>
      <c r="F12987" s="21" t="s">
        <v>101522</v>
      </c>
      <c r="G12987" s="22">
        <v>10</v>
      </c>
      <c r="H12987" s="22">
        <v>0</v>
      </c>
      <c r="I12987" s="22">
        <v>0</v>
      </c>
      <c r="J12987" s="21" t="s">
        <v>134427</v>
      </c>
    </row>
    <row r="12988" spans="1:10" ht="32" customHeight="1">
      <c r="A12988" s="19" t="s">
        <v>134429</v>
      </c>
      <c r="B12988" s="24">
        <v>18</v>
      </c>
      <c r="C12988" s="22">
        <v>27</v>
      </c>
      <c r="D12988" s="21" t="s">
        <v>113314</v>
      </c>
      <c r="E12988" s="21" t="s">
        <v>113315</v>
      </c>
      <c r="F12988" s="21" t="s">
        <v>101850</v>
      </c>
      <c r="G12988" s="22">
        <v>10</v>
      </c>
      <c r="H12988" s="22">
        <v>13</v>
      </c>
      <c r="I12988" s="22">
        <v>21</v>
      </c>
      <c r="J12988" s="21" t="s">
        <v>134430</v>
      </c>
    </row>
    <row r="12989" spans="1:10" ht="32" customHeight="1">
      <c r="A12989" s="19" t="s">
        <v>134431</v>
      </c>
      <c r="B12989" s="24">
        <v>13</v>
      </c>
      <c r="C12989" s="22">
        <v>15</v>
      </c>
      <c r="D12989" s="21" t="s">
        <v>122386</v>
      </c>
      <c r="E12989" s="21" t="s">
        <v>122387</v>
      </c>
      <c r="F12989" s="21" t="s">
        <v>101528</v>
      </c>
      <c r="G12989" s="22">
        <v>10</v>
      </c>
      <c r="H12989" s="22">
        <v>0</v>
      </c>
      <c r="I12989" s="22">
        <v>0</v>
      </c>
      <c r="J12989" s="21" t="s">
        <v>134432</v>
      </c>
    </row>
    <row r="12990" spans="1:10" ht="32" customHeight="1">
      <c r="A12990" s="19" t="s">
        <v>134433</v>
      </c>
      <c r="B12990" s="24">
        <v>27</v>
      </c>
      <c r="C12990" s="22">
        <v>15</v>
      </c>
      <c r="D12990" s="21" t="s">
        <v>134434</v>
      </c>
      <c r="E12990" s="21" t="s">
        <v>134435</v>
      </c>
      <c r="F12990" s="21" t="s">
        <v>101528</v>
      </c>
      <c r="G12990" s="22">
        <v>10</v>
      </c>
      <c r="H12990" s="22">
        <v>0</v>
      </c>
      <c r="I12990" s="22">
        <v>0</v>
      </c>
      <c r="J12990" s="21" t="s">
        <v>134436</v>
      </c>
    </row>
    <row r="12991" spans="1:10" ht="32" customHeight="1">
      <c r="A12991" s="19" t="s">
        <v>134437</v>
      </c>
      <c r="B12991" s="24">
        <v>32</v>
      </c>
      <c r="C12991" s="22">
        <v>15</v>
      </c>
      <c r="D12991" s="21" t="s">
        <v>101908</v>
      </c>
      <c r="E12991" s="21" t="s">
        <v>101909</v>
      </c>
      <c r="F12991" s="21" t="s">
        <v>101554</v>
      </c>
      <c r="G12991" s="22">
        <v>10</v>
      </c>
      <c r="H12991" s="22">
        <v>0</v>
      </c>
      <c r="I12991" s="22">
        <v>0</v>
      </c>
      <c r="J12991" s="21" t="s">
        <v>134438</v>
      </c>
    </row>
    <row r="12992" spans="1:10" ht="32" customHeight="1">
      <c r="A12992" s="19" t="s">
        <v>134439</v>
      </c>
      <c r="B12992" s="24">
        <v>19</v>
      </c>
      <c r="C12992" s="22">
        <v>26</v>
      </c>
      <c r="D12992" s="21" t="s">
        <v>112693</v>
      </c>
      <c r="E12992" s="21" t="s">
        <v>112694</v>
      </c>
      <c r="F12992" s="21" t="s">
        <v>102510</v>
      </c>
      <c r="G12992" s="22">
        <v>7</v>
      </c>
      <c r="H12992" s="22">
        <v>15</v>
      </c>
      <c r="I12992" s="22">
        <v>23</v>
      </c>
      <c r="J12992" s="21" t="s">
        <v>134440</v>
      </c>
    </row>
    <row r="12993" spans="1:10" ht="32" customHeight="1">
      <c r="A12993" s="19" t="s">
        <v>134441</v>
      </c>
      <c r="B12993" s="24">
        <v>33</v>
      </c>
      <c r="C12993" s="22">
        <v>15</v>
      </c>
      <c r="D12993" s="21" t="s">
        <v>134442</v>
      </c>
      <c r="E12993" s="21" t="s">
        <v>134443</v>
      </c>
      <c r="F12993" s="21" t="s">
        <v>101694</v>
      </c>
      <c r="G12993" s="22">
        <v>10</v>
      </c>
      <c r="H12993" s="22">
        <v>0</v>
      </c>
      <c r="I12993" s="22">
        <v>0</v>
      </c>
      <c r="J12993" s="21" t="s">
        <v>134444</v>
      </c>
    </row>
    <row r="12994" spans="1:10" ht="32" customHeight="1">
      <c r="A12994" s="19" t="s">
        <v>134445</v>
      </c>
      <c r="B12994" s="24">
        <v>25</v>
      </c>
      <c r="C12994" s="22">
        <v>22</v>
      </c>
      <c r="D12994" s="21" t="s">
        <v>104558</v>
      </c>
      <c r="E12994" s="21" t="s">
        <v>104559</v>
      </c>
      <c r="F12994" s="21" t="s">
        <v>106135</v>
      </c>
      <c r="G12994" s="22">
        <v>1</v>
      </c>
      <c r="H12994" s="22">
        <v>17</v>
      </c>
      <c r="I12994" s="22">
        <v>35</v>
      </c>
      <c r="J12994" s="21" t="s">
        <v>134446</v>
      </c>
    </row>
    <row r="12995" spans="1:10" ht="32" customHeight="1">
      <c r="A12995" s="19" t="s">
        <v>134447</v>
      </c>
      <c r="B12995" s="24">
        <v>16</v>
      </c>
      <c r="C12995" s="22">
        <v>19</v>
      </c>
      <c r="D12995" s="21" t="s">
        <v>110986</v>
      </c>
      <c r="E12995" s="21" t="s">
        <v>110987</v>
      </c>
      <c r="F12995" s="21" t="s">
        <v>102510</v>
      </c>
      <c r="G12995" s="22">
        <v>3</v>
      </c>
      <c r="H12995" s="22">
        <v>12</v>
      </c>
      <c r="I12995" s="22">
        <v>25</v>
      </c>
      <c r="J12995" s="21" t="s">
        <v>134448</v>
      </c>
    </row>
    <row r="12996" spans="1:10" ht="32" customHeight="1">
      <c r="A12996" s="19" t="s">
        <v>134449</v>
      </c>
      <c r="B12996" s="24">
        <v>16</v>
      </c>
      <c r="C12996" s="22">
        <v>19</v>
      </c>
      <c r="D12996" s="21" t="s">
        <v>110986</v>
      </c>
      <c r="E12996" s="21" t="s">
        <v>110987</v>
      </c>
      <c r="F12996" s="21" t="s">
        <v>102510</v>
      </c>
      <c r="G12996" s="22">
        <v>3</v>
      </c>
      <c r="H12996" s="22">
        <v>12</v>
      </c>
      <c r="I12996" s="22">
        <v>25</v>
      </c>
      <c r="J12996" s="21" t="s">
        <v>134448</v>
      </c>
    </row>
    <row r="12997" spans="1:10" ht="32" customHeight="1">
      <c r="A12997" s="19" t="s">
        <v>134450</v>
      </c>
      <c r="B12997" s="24">
        <v>42</v>
      </c>
      <c r="C12997" s="22">
        <v>15</v>
      </c>
      <c r="D12997" s="21" t="s">
        <v>134451</v>
      </c>
      <c r="E12997" s="21" t="s">
        <v>134452</v>
      </c>
      <c r="F12997" s="21" t="s">
        <v>101528</v>
      </c>
      <c r="G12997" s="22">
        <v>10</v>
      </c>
      <c r="H12997" s="22">
        <v>0</v>
      </c>
      <c r="I12997" s="22">
        <v>0</v>
      </c>
      <c r="J12997" s="21" t="s">
        <v>134453</v>
      </c>
    </row>
    <row r="12998" spans="1:10" ht="32" customHeight="1">
      <c r="A12998" s="19" t="s">
        <v>134454</v>
      </c>
      <c r="B12998" s="24">
        <v>42</v>
      </c>
      <c r="C12998" s="22">
        <v>15</v>
      </c>
      <c r="D12998" s="21" t="s">
        <v>134451</v>
      </c>
      <c r="E12998" s="21" t="s">
        <v>134452</v>
      </c>
      <c r="F12998" s="21" t="s">
        <v>101528</v>
      </c>
      <c r="G12998" s="22">
        <v>10</v>
      </c>
      <c r="H12998" s="22">
        <v>0</v>
      </c>
      <c r="I12998" s="22">
        <v>0</v>
      </c>
      <c r="J12998" s="21" t="s">
        <v>134453</v>
      </c>
    </row>
    <row r="12999" spans="1:10" ht="32" customHeight="1">
      <c r="A12999" s="19" t="s">
        <v>134455</v>
      </c>
      <c r="B12999" s="24">
        <v>27</v>
      </c>
      <c r="C12999" s="22">
        <v>15</v>
      </c>
      <c r="D12999" s="21" t="s">
        <v>113470</v>
      </c>
      <c r="E12999" s="21" t="s">
        <v>113471</v>
      </c>
      <c r="F12999" s="21" t="s">
        <v>101694</v>
      </c>
      <c r="G12999" s="22">
        <v>10</v>
      </c>
      <c r="H12999" s="22">
        <v>0</v>
      </c>
      <c r="I12999" s="22">
        <v>0</v>
      </c>
      <c r="J12999" s="21" t="s">
        <v>132739</v>
      </c>
    </row>
    <row r="13000" spans="1:10" ht="32" customHeight="1">
      <c r="A13000" s="19" t="s">
        <v>134456</v>
      </c>
      <c r="B13000" s="24">
        <v>13</v>
      </c>
      <c r="C13000" s="22">
        <v>15</v>
      </c>
      <c r="D13000" s="21" t="s">
        <v>134457</v>
      </c>
      <c r="E13000" s="21" t="s">
        <v>134458</v>
      </c>
      <c r="F13000" s="22">
        <v>0</v>
      </c>
      <c r="G13000" s="22">
        <v>10</v>
      </c>
      <c r="H13000" s="22">
        <v>0</v>
      </c>
      <c r="I13000" s="22">
        <v>0</v>
      </c>
      <c r="J13000" s="21" t="s">
        <v>134459</v>
      </c>
    </row>
    <row r="13001" spans="1:10" ht="32" customHeight="1">
      <c r="A13001" s="19" t="s">
        <v>134460</v>
      </c>
      <c r="B13001" s="24">
        <v>20</v>
      </c>
      <c r="C13001" s="22">
        <v>15</v>
      </c>
      <c r="D13001" s="21" t="s">
        <v>102676</v>
      </c>
      <c r="E13001" s="21" t="s">
        <v>102677</v>
      </c>
      <c r="F13001" s="21" t="s">
        <v>101694</v>
      </c>
      <c r="G13001" s="22">
        <v>10</v>
      </c>
      <c r="H13001" s="22">
        <v>0</v>
      </c>
      <c r="I13001" s="22">
        <v>0</v>
      </c>
      <c r="J13001" s="21" t="s">
        <v>134461</v>
      </c>
    </row>
    <row r="13002" spans="1:10" ht="32" customHeight="1">
      <c r="A13002" s="19" t="s">
        <v>134462</v>
      </c>
      <c r="B13002" s="24">
        <v>26</v>
      </c>
      <c r="C13002" s="22">
        <v>22</v>
      </c>
      <c r="D13002" s="21" t="s">
        <v>111158</v>
      </c>
      <c r="E13002" s="21" t="s">
        <v>111159</v>
      </c>
      <c r="F13002" s="21" t="s">
        <v>102559</v>
      </c>
      <c r="G13002" s="22">
        <v>7</v>
      </c>
      <c r="H13002" s="22">
        <v>11</v>
      </c>
      <c r="I13002" s="22">
        <v>19</v>
      </c>
      <c r="J13002" s="21" t="s">
        <v>134463</v>
      </c>
    </row>
    <row r="13003" spans="1:10" ht="32" customHeight="1">
      <c r="A13003" s="19" t="s">
        <v>134464</v>
      </c>
      <c r="B13003" s="24">
        <v>26</v>
      </c>
      <c r="C13003" s="22">
        <v>22</v>
      </c>
      <c r="D13003" s="21" t="s">
        <v>111158</v>
      </c>
      <c r="E13003" s="21" t="s">
        <v>111159</v>
      </c>
      <c r="F13003" s="21" t="s">
        <v>102559</v>
      </c>
      <c r="G13003" s="22">
        <v>7</v>
      </c>
      <c r="H13003" s="22">
        <v>11</v>
      </c>
      <c r="I13003" s="22">
        <v>19</v>
      </c>
      <c r="J13003" s="21" t="s">
        <v>134463</v>
      </c>
    </row>
    <row r="13004" spans="1:10" ht="32" customHeight="1">
      <c r="A13004" s="19" t="s">
        <v>134465</v>
      </c>
      <c r="B13004" s="24">
        <v>23</v>
      </c>
      <c r="C13004" s="22">
        <v>16</v>
      </c>
      <c r="D13004" s="21" t="s">
        <v>110648</v>
      </c>
      <c r="E13004" s="21" t="s">
        <v>110649</v>
      </c>
      <c r="F13004" s="21" t="s">
        <v>101533</v>
      </c>
      <c r="G13004" s="22">
        <v>2</v>
      </c>
      <c r="H13004" s="22">
        <v>10</v>
      </c>
      <c r="I13004" s="22">
        <v>15</v>
      </c>
      <c r="J13004" s="21" t="s">
        <v>134466</v>
      </c>
    </row>
    <row r="13005" spans="1:10" ht="32" customHeight="1">
      <c r="A13005" s="19" t="s">
        <v>134467</v>
      </c>
      <c r="B13005" s="24">
        <v>17</v>
      </c>
      <c r="C13005" s="22">
        <v>15</v>
      </c>
      <c r="D13005" s="21" t="s">
        <v>103318</v>
      </c>
      <c r="E13005" s="21" t="s">
        <v>103319</v>
      </c>
      <c r="F13005" s="21" t="s">
        <v>14739</v>
      </c>
      <c r="G13005" s="22">
        <v>10</v>
      </c>
      <c r="H13005" s="22">
        <v>0</v>
      </c>
      <c r="I13005" s="22">
        <v>0</v>
      </c>
      <c r="J13005" s="21" t="s">
        <v>134468</v>
      </c>
    </row>
    <row r="13006" spans="1:10" ht="32" customHeight="1">
      <c r="A13006" s="19" t="s">
        <v>134469</v>
      </c>
      <c r="B13006" s="24">
        <v>21</v>
      </c>
      <c r="C13006" s="22">
        <v>23</v>
      </c>
      <c r="D13006" s="21" t="s">
        <v>122386</v>
      </c>
      <c r="E13006" s="21" t="s">
        <v>122387</v>
      </c>
      <c r="F13006" s="21" t="s">
        <v>102001</v>
      </c>
      <c r="G13006" s="22">
        <v>2</v>
      </c>
      <c r="H13006" s="22">
        <v>17</v>
      </c>
      <c r="I13006" s="22">
        <v>25</v>
      </c>
      <c r="J13006" s="21" t="s">
        <v>134470</v>
      </c>
    </row>
    <row r="13007" spans="1:10" ht="32" customHeight="1">
      <c r="A13007" s="19" t="s">
        <v>134471</v>
      </c>
      <c r="B13007" s="24">
        <v>21</v>
      </c>
      <c r="C13007" s="22">
        <v>23</v>
      </c>
      <c r="D13007" s="21" t="s">
        <v>122386</v>
      </c>
      <c r="E13007" s="21" t="s">
        <v>122387</v>
      </c>
      <c r="F13007" s="21" t="s">
        <v>102001</v>
      </c>
      <c r="G13007" s="22">
        <v>2</v>
      </c>
      <c r="H13007" s="22">
        <v>17</v>
      </c>
      <c r="I13007" s="22">
        <v>25</v>
      </c>
      <c r="J13007" s="21" t="s">
        <v>134470</v>
      </c>
    </row>
    <row r="13008" spans="1:10" ht="32" customHeight="1">
      <c r="A13008" s="19" t="s">
        <v>134472</v>
      </c>
      <c r="B13008" s="24">
        <v>21</v>
      </c>
      <c r="C13008" s="22">
        <v>23</v>
      </c>
      <c r="D13008" s="21" t="s">
        <v>122386</v>
      </c>
      <c r="E13008" s="21" t="s">
        <v>122387</v>
      </c>
      <c r="F13008" s="21" t="s">
        <v>102001</v>
      </c>
      <c r="G13008" s="22">
        <v>2</v>
      </c>
      <c r="H13008" s="22">
        <v>17</v>
      </c>
      <c r="I13008" s="22">
        <v>25</v>
      </c>
      <c r="J13008" s="21" t="s">
        <v>134470</v>
      </c>
    </row>
    <row r="13009" spans="1:10" ht="32" customHeight="1">
      <c r="A13009" s="19" t="s">
        <v>134473</v>
      </c>
      <c r="B13009" s="24">
        <v>21</v>
      </c>
      <c r="C13009" s="22">
        <v>23</v>
      </c>
      <c r="D13009" s="21" t="s">
        <v>122386</v>
      </c>
      <c r="E13009" s="21" t="s">
        <v>122387</v>
      </c>
      <c r="F13009" s="21" t="s">
        <v>102001</v>
      </c>
      <c r="G13009" s="22">
        <v>2</v>
      </c>
      <c r="H13009" s="22">
        <v>17</v>
      </c>
      <c r="I13009" s="22">
        <v>25</v>
      </c>
      <c r="J13009" s="21" t="s">
        <v>134470</v>
      </c>
    </row>
    <row r="13010" spans="1:10" ht="32" customHeight="1">
      <c r="A13010" s="19" t="s">
        <v>134474</v>
      </c>
      <c r="B13010" s="24">
        <v>27</v>
      </c>
      <c r="C13010" s="22">
        <v>19</v>
      </c>
      <c r="D13010" s="21" t="s">
        <v>107260</v>
      </c>
      <c r="E13010" s="21" t="s">
        <v>107261</v>
      </c>
      <c r="F13010" s="21" t="s">
        <v>102114</v>
      </c>
      <c r="G13010" s="22">
        <v>1</v>
      </c>
      <c r="H13010" s="22">
        <v>14</v>
      </c>
      <c r="I13010" s="22">
        <v>19</v>
      </c>
      <c r="J13010" s="21" t="s">
        <v>116814</v>
      </c>
    </row>
    <row r="13011" spans="1:10" ht="32" customHeight="1">
      <c r="A13011" s="19" t="s">
        <v>134475</v>
      </c>
      <c r="B13011" s="24">
        <v>21</v>
      </c>
      <c r="C13011" s="22">
        <v>29</v>
      </c>
      <c r="D13011" s="21" t="s">
        <v>113868</v>
      </c>
      <c r="E13011" s="21" t="s">
        <v>113869</v>
      </c>
      <c r="F13011" s="21" t="s">
        <v>101543</v>
      </c>
      <c r="G13011" s="22">
        <v>8</v>
      </c>
      <c r="H13011" s="22">
        <v>17</v>
      </c>
      <c r="I13011" s="22">
        <v>25</v>
      </c>
      <c r="J13011" s="21" t="s">
        <v>134476</v>
      </c>
    </row>
    <row r="13012" spans="1:10" ht="32" customHeight="1">
      <c r="A13012" s="19" t="s">
        <v>134477</v>
      </c>
      <c r="B13012" s="24">
        <v>31</v>
      </c>
      <c r="C13012" s="22">
        <v>35</v>
      </c>
      <c r="D13012" s="21" t="s">
        <v>109254</v>
      </c>
      <c r="E13012" s="21" t="s">
        <v>109255</v>
      </c>
      <c r="F13012" s="21" t="s">
        <v>101543</v>
      </c>
      <c r="G13012" s="22">
        <v>10</v>
      </c>
      <c r="H13012" s="22">
        <v>21</v>
      </c>
      <c r="I13012" s="22">
        <v>37</v>
      </c>
      <c r="J13012" s="21" t="s">
        <v>134478</v>
      </c>
    </row>
    <row r="13013" spans="1:10" ht="32" customHeight="1">
      <c r="A13013" s="19" t="s">
        <v>134479</v>
      </c>
      <c r="B13013" s="24">
        <v>19</v>
      </c>
      <c r="C13013" s="22">
        <v>15</v>
      </c>
      <c r="D13013" s="21" t="s">
        <v>119506</v>
      </c>
      <c r="E13013" s="21" t="s">
        <v>119507</v>
      </c>
      <c r="F13013" s="21" t="s">
        <v>101563</v>
      </c>
      <c r="G13013" s="22">
        <v>10</v>
      </c>
      <c r="H13013" s="22">
        <v>0</v>
      </c>
      <c r="I13013" s="22">
        <v>0</v>
      </c>
      <c r="J13013" s="21" t="s">
        <v>134480</v>
      </c>
    </row>
    <row r="13014" spans="1:10" ht="32" customHeight="1">
      <c r="A13014" s="19" t="s">
        <v>134481</v>
      </c>
      <c r="B13014" s="24">
        <v>24</v>
      </c>
      <c r="C13014" s="22">
        <v>52</v>
      </c>
      <c r="D13014" s="21" t="s">
        <v>126109</v>
      </c>
      <c r="E13014" s="21" t="s">
        <v>126110</v>
      </c>
      <c r="F13014" s="21" t="s">
        <v>134482</v>
      </c>
      <c r="G13014" s="22">
        <v>8</v>
      </c>
      <c r="H13014" s="22">
        <v>18</v>
      </c>
      <c r="I13014" s="22">
        <v>24</v>
      </c>
      <c r="J13014" s="21" t="s">
        <v>134483</v>
      </c>
    </row>
    <row r="13015" spans="1:10" ht="32" customHeight="1">
      <c r="A13015" s="19" t="s">
        <v>134484</v>
      </c>
      <c r="B13015" s="24">
        <v>14</v>
      </c>
      <c r="C13015" s="22">
        <v>16</v>
      </c>
      <c r="D13015" s="21" t="s">
        <v>119671</v>
      </c>
      <c r="E13015" s="21" t="s">
        <v>119672</v>
      </c>
      <c r="F13015" s="21" t="s">
        <v>101533</v>
      </c>
      <c r="G13015" s="22">
        <v>3</v>
      </c>
      <c r="H13015" s="22">
        <v>9</v>
      </c>
      <c r="I13015" s="22">
        <v>17</v>
      </c>
      <c r="J13015" s="21" t="s">
        <v>134485</v>
      </c>
    </row>
    <row r="13016" spans="1:10" ht="32" customHeight="1">
      <c r="A13016" s="19" t="s">
        <v>134486</v>
      </c>
      <c r="B13016" s="24">
        <v>33</v>
      </c>
      <c r="C13016" s="22">
        <v>15</v>
      </c>
      <c r="D13016" s="21" t="s">
        <v>134487</v>
      </c>
      <c r="E13016" s="21" t="s">
        <v>134488</v>
      </c>
      <c r="F13016" s="21" t="s">
        <v>101528</v>
      </c>
      <c r="G13016" s="22">
        <v>10</v>
      </c>
      <c r="H13016" s="22">
        <v>0</v>
      </c>
      <c r="I13016" s="22">
        <v>0</v>
      </c>
      <c r="J13016" s="21" t="s">
        <v>134489</v>
      </c>
    </row>
    <row r="13017" spans="1:10" ht="32" customHeight="1">
      <c r="A13017" s="19" t="s">
        <v>134490</v>
      </c>
      <c r="B13017" s="24">
        <v>24</v>
      </c>
      <c r="C13017" s="22">
        <v>15</v>
      </c>
      <c r="D13017" s="21" t="s">
        <v>102488</v>
      </c>
      <c r="E13017" s="21" t="s">
        <v>102489</v>
      </c>
      <c r="F13017" s="21" t="s">
        <v>101694</v>
      </c>
      <c r="G13017" s="22">
        <v>1</v>
      </c>
      <c r="H13017" s="22">
        <v>8</v>
      </c>
      <c r="I13017" s="22">
        <v>17</v>
      </c>
      <c r="J13017" s="21" t="s">
        <v>134491</v>
      </c>
    </row>
    <row r="13018" spans="1:10" ht="32" customHeight="1">
      <c r="A13018" s="19" t="s">
        <v>134492</v>
      </c>
      <c r="B13018" s="24">
        <v>18</v>
      </c>
      <c r="C13018" s="22">
        <v>15</v>
      </c>
      <c r="D13018" s="21" t="s">
        <v>106552</v>
      </c>
      <c r="E13018" s="21" t="s">
        <v>106553</v>
      </c>
      <c r="F13018" s="21" t="s">
        <v>14739</v>
      </c>
      <c r="G13018" s="22">
        <v>10</v>
      </c>
      <c r="H13018" s="22">
        <v>0</v>
      </c>
      <c r="I13018" s="22">
        <v>0</v>
      </c>
      <c r="J13018" s="21" t="s">
        <v>134493</v>
      </c>
    </row>
    <row r="13019" spans="1:10" ht="32" customHeight="1">
      <c r="A13019" s="19" t="s">
        <v>134494</v>
      </c>
      <c r="B13019" s="24">
        <v>18</v>
      </c>
      <c r="C13019" s="22">
        <v>15</v>
      </c>
      <c r="D13019" s="21" t="s">
        <v>106552</v>
      </c>
      <c r="E13019" s="21" t="s">
        <v>106553</v>
      </c>
      <c r="F13019" s="21" t="s">
        <v>14739</v>
      </c>
      <c r="G13019" s="22">
        <v>10</v>
      </c>
      <c r="H13019" s="22">
        <v>0</v>
      </c>
      <c r="I13019" s="22">
        <v>0</v>
      </c>
      <c r="J13019" s="21" t="s">
        <v>134493</v>
      </c>
    </row>
    <row r="13020" spans="1:10" ht="32" customHeight="1">
      <c r="A13020" s="19" t="s">
        <v>134495</v>
      </c>
      <c r="B13020" s="24">
        <v>25</v>
      </c>
      <c r="C13020" s="22">
        <v>35</v>
      </c>
      <c r="D13020" s="21" t="s">
        <v>130486</v>
      </c>
      <c r="E13020" s="21" t="s">
        <v>130487</v>
      </c>
      <c r="F13020" s="21" t="s">
        <v>114823</v>
      </c>
      <c r="G13020" s="22">
        <v>11</v>
      </c>
      <c r="H13020" s="22">
        <v>20</v>
      </c>
      <c r="I13020" s="22">
        <v>37</v>
      </c>
      <c r="J13020" s="21" t="s">
        <v>134496</v>
      </c>
    </row>
    <row r="13021" spans="1:10" ht="20" customHeight="1">
      <c r="A13021" s="27">
        <v>-999</v>
      </c>
      <c r="B13021" s="24">
        <v>-999</v>
      </c>
      <c r="C13021" s="22">
        <v>-999</v>
      </c>
      <c r="D13021" s="22">
        <v>-999</v>
      </c>
      <c r="E13021" s="22">
        <v>-999</v>
      </c>
      <c r="F13021" s="22">
        <v>-999</v>
      </c>
      <c r="G13021" s="22">
        <v>-999</v>
      </c>
      <c r="H13021" s="22">
        <v>-999</v>
      </c>
      <c r="I13021" s="22">
        <v>-999</v>
      </c>
      <c r="J13021" s="22">
        <v>-999</v>
      </c>
    </row>
    <row r="13022" spans="1:10" ht="32" customHeight="1">
      <c r="A13022" s="19" t="s">
        <v>134497</v>
      </c>
      <c r="B13022" s="24">
        <v>31</v>
      </c>
      <c r="C13022" s="22">
        <v>28</v>
      </c>
      <c r="D13022" s="21" t="s">
        <v>134498</v>
      </c>
      <c r="E13022" s="21" t="s">
        <v>134499</v>
      </c>
      <c r="F13022" s="21" t="s">
        <v>103414</v>
      </c>
      <c r="G13022" s="22">
        <v>1</v>
      </c>
      <c r="H13022" s="22">
        <v>23</v>
      </c>
      <c r="I13022" s="22">
        <v>49</v>
      </c>
      <c r="J13022" s="21" t="s">
        <v>134500</v>
      </c>
    </row>
    <row r="13023" spans="1:10" ht="32" customHeight="1">
      <c r="A13023" s="19" t="s">
        <v>134501</v>
      </c>
      <c r="B13023" s="24">
        <v>18</v>
      </c>
      <c r="C13023" s="22">
        <v>15</v>
      </c>
      <c r="D13023" s="21" t="s">
        <v>115846</v>
      </c>
      <c r="E13023" s="21" t="s">
        <v>115847</v>
      </c>
      <c r="F13023" s="21" t="s">
        <v>101522</v>
      </c>
      <c r="G13023" s="22">
        <v>10</v>
      </c>
      <c r="H13023" s="22">
        <v>0</v>
      </c>
      <c r="I13023" s="22">
        <v>0</v>
      </c>
      <c r="J13023" s="21" t="s">
        <v>134502</v>
      </c>
    </row>
    <row r="13024" spans="1:10" ht="32" customHeight="1">
      <c r="A13024" s="19" t="s">
        <v>134503</v>
      </c>
      <c r="B13024" s="24">
        <v>19</v>
      </c>
      <c r="C13024" s="22">
        <v>21</v>
      </c>
      <c r="D13024" s="21" t="s">
        <v>134504</v>
      </c>
      <c r="E13024" s="21" t="s">
        <v>134505</v>
      </c>
      <c r="F13024" s="22">
        <v>875</v>
      </c>
      <c r="G13024" s="22">
        <v>2</v>
      </c>
      <c r="H13024" s="22">
        <v>15</v>
      </c>
      <c r="I13024" s="22">
        <v>32</v>
      </c>
      <c r="J13024" s="21" t="s">
        <v>134506</v>
      </c>
    </row>
    <row r="13025" spans="1:10" ht="32" customHeight="1">
      <c r="A13025" s="19" t="s">
        <v>134507</v>
      </c>
      <c r="B13025" s="24">
        <v>23</v>
      </c>
      <c r="C13025" s="22">
        <v>15</v>
      </c>
      <c r="D13025" s="21" t="s">
        <v>108852</v>
      </c>
      <c r="E13025" s="21" t="s">
        <v>108853</v>
      </c>
      <c r="F13025" s="21" t="s">
        <v>101694</v>
      </c>
      <c r="G13025" s="22">
        <v>10</v>
      </c>
      <c r="H13025" s="22">
        <v>0</v>
      </c>
      <c r="I13025" s="22">
        <v>0</v>
      </c>
      <c r="J13025" s="21" t="s">
        <v>134508</v>
      </c>
    </row>
    <row r="13026" spans="1:10" ht="32" customHeight="1">
      <c r="A13026" s="19" t="s">
        <v>134509</v>
      </c>
      <c r="B13026" s="24">
        <v>33</v>
      </c>
      <c r="C13026" s="22">
        <v>26</v>
      </c>
      <c r="D13026" s="21" t="s">
        <v>109496</v>
      </c>
      <c r="E13026" s="21" t="s">
        <v>109497</v>
      </c>
      <c r="F13026" s="21" t="s">
        <v>101787</v>
      </c>
      <c r="G13026" s="22">
        <v>1</v>
      </c>
      <c r="H13026" s="22">
        <v>21</v>
      </c>
      <c r="I13026" s="22">
        <v>36</v>
      </c>
      <c r="J13026" s="21" t="s">
        <v>134510</v>
      </c>
    </row>
    <row r="13027" spans="1:10" ht="32" customHeight="1">
      <c r="A13027" s="19" t="s">
        <v>134511</v>
      </c>
      <c r="B13027" s="24">
        <v>33</v>
      </c>
      <c r="C13027" s="22">
        <v>26</v>
      </c>
      <c r="D13027" s="21" t="s">
        <v>109496</v>
      </c>
      <c r="E13027" s="21" t="s">
        <v>109497</v>
      </c>
      <c r="F13027" s="21" t="s">
        <v>101787</v>
      </c>
      <c r="G13027" s="22">
        <v>1</v>
      </c>
      <c r="H13027" s="22">
        <v>21</v>
      </c>
      <c r="I13027" s="22">
        <v>36</v>
      </c>
      <c r="J13027" s="21" t="s">
        <v>134510</v>
      </c>
    </row>
    <row r="13028" spans="1:10" ht="32" customHeight="1">
      <c r="A13028" s="19" t="s">
        <v>134512</v>
      </c>
      <c r="B13028" s="24">
        <v>40</v>
      </c>
      <c r="C13028" s="22">
        <v>21</v>
      </c>
      <c r="D13028" s="21" t="s">
        <v>107747</v>
      </c>
      <c r="E13028" s="21" t="s">
        <v>107748</v>
      </c>
      <c r="F13028" s="21" t="s">
        <v>14812</v>
      </c>
      <c r="G13028" s="22">
        <v>2</v>
      </c>
      <c r="H13028" s="22">
        <v>15</v>
      </c>
      <c r="I13028" s="22">
        <v>19</v>
      </c>
      <c r="J13028" s="21" t="s">
        <v>134513</v>
      </c>
    </row>
    <row r="13029" spans="1:10" ht="32" customHeight="1">
      <c r="A13029" s="19" t="s">
        <v>134514</v>
      </c>
      <c r="B13029" s="24">
        <v>43</v>
      </c>
      <c r="C13029" s="22">
        <v>15</v>
      </c>
      <c r="D13029" s="21" t="s">
        <v>106938</v>
      </c>
      <c r="E13029" s="21" t="s">
        <v>106939</v>
      </c>
      <c r="F13029" s="21" t="s">
        <v>14739</v>
      </c>
      <c r="G13029" s="22">
        <v>10</v>
      </c>
      <c r="H13029" s="22">
        <v>0</v>
      </c>
      <c r="I13029" s="22">
        <v>0</v>
      </c>
      <c r="J13029" s="21" t="s">
        <v>134515</v>
      </c>
    </row>
    <row r="13030" spans="1:10" ht="32" customHeight="1">
      <c r="A13030" s="19" t="s">
        <v>134516</v>
      </c>
      <c r="B13030" s="24">
        <v>26</v>
      </c>
      <c r="C13030" s="22">
        <v>31</v>
      </c>
      <c r="D13030" s="21" t="s">
        <v>106634</v>
      </c>
      <c r="E13030" s="21" t="s">
        <v>106635</v>
      </c>
      <c r="F13030" s="21" t="s">
        <v>102356</v>
      </c>
      <c r="G13030" s="22">
        <v>5</v>
      </c>
      <c r="H13030" s="22">
        <v>22</v>
      </c>
      <c r="I13030" s="22">
        <v>32</v>
      </c>
      <c r="J13030" s="21" t="s">
        <v>134517</v>
      </c>
    </row>
    <row r="13031" spans="1:10" ht="20" customHeight="1">
      <c r="A13031" s="27">
        <v>-999</v>
      </c>
      <c r="B13031" s="24">
        <v>-999</v>
      </c>
      <c r="C13031" s="22">
        <v>-999</v>
      </c>
      <c r="D13031" s="22">
        <v>-999</v>
      </c>
      <c r="E13031" s="22">
        <v>-999</v>
      </c>
      <c r="F13031" s="22">
        <v>-999</v>
      </c>
      <c r="G13031" s="22">
        <v>-999</v>
      </c>
      <c r="H13031" s="22">
        <v>-999</v>
      </c>
      <c r="I13031" s="22">
        <v>-999</v>
      </c>
      <c r="J13031" s="22">
        <v>-999</v>
      </c>
    </row>
    <row r="13032" spans="1:10" ht="32" customHeight="1">
      <c r="A13032" s="19" t="s">
        <v>134518</v>
      </c>
      <c r="B13032" s="24">
        <v>50</v>
      </c>
      <c r="C13032" s="22">
        <v>17</v>
      </c>
      <c r="D13032" s="21" t="s">
        <v>134519</v>
      </c>
      <c r="E13032" s="21" t="s">
        <v>134520</v>
      </c>
      <c r="F13032" s="21" t="s">
        <v>14743</v>
      </c>
      <c r="G13032" s="22">
        <v>2</v>
      </c>
      <c r="H13032" s="22">
        <v>11</v>
      </c>
      <c r="I13032" s="22">
        <v>19</v>
      </c>
      <c r="J13032" s="21" t="s">
        <v>134521</v>
      </c>
    </row>
    <row r="13033" spans="1:10" ht="32" customHeight="1">
      <c r="A13033" s="19" t="s">
        <v>134522</v>
      </c>
      <c r="B13033" s="24">
        <v>20</v>
      </c>
      <c r="C13033" s="22">
        <v>15</v>
      </c>
      <c r="D13033" s="21" t="s">
        <v>134523</v>
      </c>
      <c r="E13033" s="21" t="s">
        <v>134524</v>
      </c>
      <c r="F13033" s="21" t="s">
        <v>101568</v>
      </c>
      <c r="G13033" s="22">
        <v>1</v>
      </c>
      <c r="H13033" s="22">
        <v>9</v>
      </c>
      <c r="I13033" s="22">
        <v>16</v>
      </c>
      <c r="J13033" s="21" t="s">
        <v>134525</v>
      </c>
    </row>
    <row r="13034" spans="1:10" ht="32" customHeight="1">
      <c r="A13034" s="19" t="s">
        <v>134526</v>
      </c>
      <c r="B13034" s="24">
        <v>20</v>
      </c>
      <c r="C13034" s="22">
        <v>15</v>
      </c>
      <c r="D13034" s="21" t="s">
        <v>134523</v>
      </c>
      <c r="E13034" s="21" t="s">
        <v>134524</v>
      </c>
      <c r="F13034" s="21" t="s">
        <v>101568</v>
      </c>
      <c r="G13034" s="22">
        <v>1</v>
      </c>
      <c r="H13034" s="22">
        <v>9</v>
      </c>
      <c r="I13034" s="22">
        <v>16</v>
      </c>
      <c r="J13034" s="21" t="s">
        <v>134525</v>
      </c>
    </row>
    <row r="13035" spans="1:10" ht="32" customHeight="1">
      <c r="A13035" s="19" t="s">
        <v>134527</v>
      </c>
      <c r="B13035" s="24">
        <v>25</v>
      </c>
      <c r="C13035" s="22">
        <v>15</v>
      </c>
      <c r="D13035" s="21" t="s">
        <v>134528</v>
      </c>
      <c r="E13035" s="21" t="s">
        <v>134529</v>
      </c>
      <c r="F13035" s="21" t="s">
        <v>101554</v>
      </c>
      <c r="G13035" s="22">
        <v>10</v>
      </c>
      <c r="H13035" s="22">
        <v>0</v>
      </c>
      <c r="I13035" s="22">
        <v>0</v>
      </c>
      <c r="J13035" s="21" t="s">
        <v>134530</v>
      </c>
    </row>
    <row r="13036" spans="1:10" ht="32" customHeight="1">
      <c r="A13036" s="19" t="s">
        <v>134531</v>
      </c>
      <c r="B13036" s="24">
        <v>19</v>
      </c>
      <c r="C13036" s="22">
        <v>15</v>
      </c>
      <c r="D13036" s="21" t="s">
        <v>134532</v>
      </c>
      <c r="E13036" s="21" t="s">
        <v>134533</v>
      </c>
      <c r="F13036" s="21" t="s">
        <v>101694</v>
      </c>
      <c r="G13036" s="22">
        <v>10</v>
      </c>
      <c r="H13036" s="22">
        <v>0</v>
      </c>
      <c r="I13036" s="22">
        <v>0</v>
      </c>
      <c r="J13036" s="21" t="s">
        <v>134534</v>
      </c>
    </row>
    <row r="13037" spans="1:10" ht="32" customHeight="1">
      <c r="A13037" s="19" t="s">
        <v>134535</v>
      </c>
      <c r="B13037" s="24">
        <v>39</v>
      </c>
      <c r="C13037" s="22">
        <v>42</v>
      </c>
      <c r="D13037" s="21" t="s">
        <v>134536</v>
      </c>
      <c r="E13037" s="21" t="s">
        <v>134537</v>
      </c>
      <c r="F13037" s="21" t="s">
        <v>134538</v>
      </c>
      <c r="G13037" s="22">
        <v>3</v>
      </c>
      <c r="H13037" s="22">
        <v>17</v>
      </c>
      <c r="I13037" s="22">
        <v>29</v>
      </c>
      <c r="J13037" s="21" t="s">
        <v>134539</v>
      </c>
    </row>
    <row r="13038" spans="1:10" ht="32" customHeight="1">
      <c r="A13038" s="19" t="s">
        <v>134540</v>
      </c>
      <c r="B13038" s="24">
        <v>44</v>
      </c>
      <c r="C13038" s="22">
        <v>18</v>
      </c>
      <c r="D13038" s="21" t="s">
        <v>132287</v>
      </c>
      <c r="E13038" s="21" t="s">
        <v>132288</v>
      </c>
      <c r="F13038" s="21" t="s">
        <v>102727</v>
      </c>
      <c r="G13038" s="22">
        <v>4</v>
      </c>
      <c r="H13038" s="22">
        <v>10</v>
      </c>
      <c r="I13038" s="22">
        <v>16</v>
      </c>
      <c r="J13038" s="21" t="s">
        <v>134541</v>
      </c>
    </row>
    <row r="13039" spans="1:10" ht="32" customHeight="1">
      <c r="A13039" s="19" t="s">
        <v>134542</v>
      </c>
      <c r="B13039" s="24">
        <v>22</v>
      </c>
      <c r="C13039" s="22">
        <v>15</v>
      </c>
      <c r="D13039" s="21" t="s">
        <v>121704</v>
      </c>
      <c r="E13039" s="21" t="s">
        <v>121705</v>
      </c>
      <c r="F13039" s="21" t="s">
        <v>101528</v>
      </c>
      <c r="G13039" s="22">
        <v>10</v>
      </c>
      <c r="H13039" s="22">
        <v>0</v>
      </c>
      <c r="I13039" s="22">
        <v>0</v>
      </c>
      <c r="J13039" s="21" t="s">
        <v>134543</v>
      </c>
    </row>
    <row r="13040" spans="1:10" ht="32" customHeight="1">
      <c r="A13040" s="19" t="s">
        <v>134544</v>
      </c>
      <c r="B13040" s="24">
        <v>20</v>
      </c>
      <c r="C13040" s="22">
        <v>15</v>
      </c>
      <c r="D13040" s="21" t="s">
        <v>134545</v>
      </c>
      <c r="E13040" s="21" t="s">
        <v>134546</v>
      </c>
      <c r="F13040" s="21" t="s">
        <v>101554</v>
      </c>
      <c r="G13040" s="22">
        <v>10</v>
      </c>
      <c r="H13040" s="22">
        <v>0</v>
      </c>
      <c r="I13040" s="22">
        <v>0</v>
      </c>
      <c r="J13040" s="21" t="s">
        <v>134547</v>
      </c>
    </row>
    <row r="13041" spans="1:10" ht="20" customHeight="1">
      <c r="A13041" s="27">
        <v>-999</v>
      </c>
      <c r="B13041" s="24">
        <v>-999</v>
      </c>
      <c r="C13041" s="22">
        <v>-999</v>
      </c>
      <c r="D13041" s="22">
        <v>-999</v>
      </c>
      <c r="E13041" s="22">
        <v>-999</v>
      </c>
      <c r="F13041" s="22">
        <v>-999</v>
      </c>
      <c r="G13041" s="22">
        <v>-999</v>
      </c>
      <c r="H13041" s="22">
        <v>-999</v>
      </c>
      <c r="I13041" s="22">
        <v>-999</v>
      </c>
      <c r="J13041" s="22">
        <v>-999</v>
      </c>
    </row>
    <row r="13042" spans="1:10" ht="20" customHeight="1">
      <c r="A13042" s="19" t="s">
        <v>134548</v>
      </c>
      <c r="B13042" s="24">
        <v>26</v>
      </c>
      <c r="C13042" s="22">
        <v>22</v>
      </c>
      <c r="D13042" s="21" t="s">
        <v>103985</v>
      </c>
      <c r="E13042" s="21" t="s">
        <v>103986</v>
      </c>
      <c r="F13042" s="21" t="s">
        <v>101689</v>
      </c>
      <c r="G13042" s="22">
        <v>9</v>
      </c>
      <c r="H13042" s="22">
        <v>9</v>
      </c>
      <c r="I13042" s="22">
        <v>13</v>
      </c>
      <c r="J13042" s="21" t="s">
        <v>134549</v>
      </c>
    </row>
    <row r="13043" spans="1:10" ht="32" customHeight="1">
      <c r="A13043" s="19" t="s">
        <v>134550</v>
      </c>
      <c r="B13043" s="24">
        <v>20</v>
      </c>
      <c r="C13043" s="22">
        <v>15</v>
      </c>
      <c r="D13043" s="21" t="s">
        <v>102106</v>
      </c>
      <c r="E13043" s="21" t="s">
        <v>102107</v>
      </c>
      <c r="F13043" s="21" t="s">
        <v>101554</v>
      </c>
      <c r="G13043" s="22">
        <v>10</v>
      </c>
      <c r="H13043" s="22">
        <v>0</v>
      </c>
      <c r="I13043" s="22">
        <v>0</v>
      </c>
      <c r="J13043" s="21" t="s">
        <v>134551</v>
      </c>
    </row>
    <row r="13044" spans="1:10" ht="32" customHeight="1">
      <c r="A13044" s="19" t="s">
        <v>134552</v>
      </c>
      <c r="B13044" s="24">
        <v>55</v>
      </c>
      <c r="C13044" s="22">
        <v>15</v>
      </c>
      <c r="D13044" s="21" t="s">
        <v>108325</v>
      </c>
      <c r="E13044" s="21" t="s">
        <v>108326</v>
      </c>
      <c r="F13044" s="21" t="s">
        <v>101694</v>
      </c>
      <c r="G13044" s="22">
        <v>10</v>
      </c>
      <c r="H13044" s="22">
        <v>0</v>
      </c>
      <c r="I13044" s="22">
        <v>0</v>
      </c>
      <c r="J13044" s="21" t="s">
        <v>134553</v>
      </c>
    </row>
    <row r="13045" spans="1:10" ht="32" customHeight="1">
      <c r="A13045" s="19" t="s">
        <v>134554</v>
      </c>
      <c r="B13045" s="24">
        <v>22</v>
      </c>
      <c r="C13045" s="22">
        <v>30</v>
      </c>
      <c r="D13045" s="21" t="s">
        <v>104299</v>
      </c>
      <c r="E13045" s="21" t="s">
        <v>104300</v>
      </c>
      <c r="F13045" s="21" t="s">
        <v>101910</v>
      </c>
      <c r="G13045" s="22">
        <v>8</v>
      </c>
      <c r="H13045" s="22">
        <v>18</v>
      </c>
      <c r="I13045" s="22">
        <v>39</v>
      </c>
      <c r="J13045" s="21" t="s">
        <v>134555</v>
      </c>
    </row>
    <row r="13046" spans="1:10" ht="32" customHeight="1">
      <c r="A13046" s="19" t="s">
        <v>134556</v>
      </c>
      <c r="B13046" s="24">
        <v>50</v>
      </c>
      <c r="C13046" s="22">
        <v>68</v>
      </c>
      <c r="D13046" s="21" t="s">
        <v>102623</v>
      </c>
      <c r="E13046" s="21" t="s">
        <v>102624</v>
      </c>
      <c r="F13046" s="21" t="s">
        <v>134557</v>
      </c>
      <c r="G13046" s="22">
        <v>6</v>
      </c>
      <c r="H13046" s="22">
        <v>10</v>
      </c>
      <c r="I13046" s="22">
        <v>12</v>
      </c>
      <c r="J13046" s="21" t="s">
        <v>134558</v>
      </c>
    </row>
    <row r="13047" spans="1:10" ht="32" customHeight="1">
      <c r="A13047" s="19" t="s">
        <v>134559</v>
      </c>
      <c r="B13047" s="24">
        <v>29</v>
      </c>
      <c r="C13047" s="22">
        <v>15</v>
      </c>
      <c r="D13047" s="21" t="s">
        <v>102875</v>
      </c>
      <c r="E13047" s="21" t="s">
        <v>102876</v>
      </c>
      <c r="F13047" s="21" t="s">
        <v>101568</v>
      </c>
      <c r="G13047" s="22">
        <v>1</v>
      </c>
      <c r="H13047" s="22">
        <v>9</v>
      </c>
      <c r="I13047" s="22">
        <v>16</v>
      </c>
      <c r="J13047" s="21" t="s">
        <v>134560</v>
      </c>
    </row>
    <row r="13048" spans="1:10" ht="20" customHeight="1">
      <c r="A13048" s="27">
        <v>-999</v>
      </c>
      <c r="B13048" s="24">
        <v>-999</v>
      </c>
      <c r="C13048" s="22">
        <v>-999</v>
      </c>
      <c r="D13048" s="22">
        <v>-999</v>
      </c>
      <c r="E13048" s="22">
        <v>-999</v>
      </c>
      <c r="F13048" s="22">
        <v>-999</v>
      </c>
      <c r="G13048" s="22">
        <v>-999</v>
      </c>
      <c r="H13048" s="22">
        <v>-999</v>
      </c>
      <c r="I13048" s="22">
        <v>-999</v>
      </c>
      <c r="J13048" s="22">
        <v>-999</v>
      </c>
    </row>
    <row r="13049" spans="1:10" ht="32" customHeight="1">
      <c r="A13049" s="19" t="s">
        <v>134561</v>
      </c>
      <c r="B13049" s="24">
        <v>22</v>
      </c>
      <c r="C13049" s="22">
        <v>15</v>
      </c>
      <c r="D13049" s="21" t="s">
        <v>101896</v>
      </c>
      <c r="E13049" s="21" t="s">
        <v>101897</v>
      </c>
      <c r="F13049" s="21" t="s">
        <v>14739</v>
      </c>
      <c r="G13049" s="22">
        <v>10</v>
      </c>
      <c r="H13049" s="22">
        <v>0</v>
      </c>
      <c r="I13049" s="22">
        <v>0</v>
      </c>
      <c r="J13049" s="21" t="s">
        <v>101898</v>
      </c>
    </row>
    <row r="13050" spans="1:10" ht="32" customHeight="1">
      <c r="A13050" s="19" t="s">
        <v>134562</v>
      </c>
      <c r="B13050" s="24">
        <v>17</v>
      </c>
      <c r="C13050" s="22">
        <v>19</v>
      </c>
      <c r="D13050" s="21" t="s">
        <v>134563</v>
      </c>
      <c r="E13050" s="21" t="s">
        <v>134564</v>
      </c>
      <c r="F13050" s="21" t="s">
        <v>102510</v>
      </c>
      <c r="G13050" s="22">
        <v>2</v>
      </c>
      <c r="H13050" s="22">
        <v>13</v>
      </c>
      <c r="I13050" s="22">
        <v>17</v>
      </c>
      <c r="J13050" s="21" t="s">
        <v>134565</v>
      </c>
    </row>
    <row r="13051" spans="1:10" ht="32" customHeight="1">
      <c r="A13051" s="19" t="s">
        <v>134566</v>
      </c>
      <c r="B13051" s="24">
        <v>12</v>
      </c>
      <c r="C13051" s="22">
        <v>15</v>
      </c>
      <c r="D13051" s="21" t="s">
        <v>104747</v>
      </c>
      <c r="E13051" s="21" t="s">
        <v>104748</v>
      </c>
      <c r="F13051" s="21" t="s">
        <v>101554</v>
      </c>
      <c r="G13051" s="22">
        <v>10</v>
      </c>
      <c r="H13051" s="22">
        <v>0</v>
      </c>
      <c r="I13051" s="22">
        <v>0</v>
      </c>
      <c r="J13051" s="21" t="s">
        <v>134567</v>
      </c>
    </row>
    <row r="13052" spans="1:10" ht="20" customHeight="1">
      <c r="A13052" s="27">
        <v>-999</v>
      </c>
      <c r="B13052" s="24">
        <v>-999</v>
      </c>
      <c r="C13052" s="22">
        <v>-999</v>
      </c>
      <c r="D13052" s="22">
        <v>-999</v>
      </c>
      <c r="E13052" s="22">
        <v>-999</v>
      </c>
      <c r="F13052" s="22">
        <v>-999</v>
      </c>
      <c r="G13052" s="22">
        <v>-999</v>
      </c>
      <c r="H13052" s="22">
        <v>-999</v>
      </c>
      <c r="I13052" s="22">
        <v>-999</v>
      </c>
      <c r="J13052" s="22">
        <v>-999</v>
      </c>
    </row>
    <row r="13053" spans="1:10" ht="32" customHeight="1">
      <c r="A13053" s="19" t="s">
        <v>134568</v>
      </c>
      <c r="B13053" s="24">
        <v>62</v>
      </c>
      <c r="C13053" s="22">
        <v>27</v>
      </c>
      <c r="D13053" s="21" t="s">
        <v>106569</v>
      </c>
      <c r="E13053" s="21" t="s">
        <v>106570</v>
      </c>
      <c r="F13053" s="21" t="s">
        <v>101533</v>
      </c>
      <c r="G13053" s="22">
        <v>10</v>
      </c>
      <c r="H13053" s="22">
        <v>13</v>
      </c>
      <c r="I13053" s="22">
        <v>17</v>
      </c>
      <c r="J13053" s="21" t="s">
        <v>134569</v>
      </c>
    </row>
    <row r="13054" spans="1:10" ht="32" customHeight="1">
      <c r="A13054" s="19" t="s">
        <v>134570</v>
      </c>
      <c r="B13054" s="24">
        <v>15</v>
      </c>
      <c r="C13054" s="22">
        <v>21</v>
      </c>
      <c r="D13054" s="21" t="s">
        <v>119988</v>
      </c>
      <c r="E13054" s="21" t="s">
        <v>119989</v>
      </c>
      <c r="F13054" s="21" t="s">
        <v>14743</v>
      </c>
      <c r="G13054" s="22">
        <v>6</v>
      </c>
      <c r="H13054" s="22">
        <v>11</v>
      </c>
      <c r="I13054" s="22">
        <v>23</v>
      </c>
      <c r="J13054" s="21" t="s">
        <v>134571</v>
      </c>
    </row>
    <row r="13055" spans="1:10" ht="32" customHeight="1">
      <c r="A13055" s="19" t="s">
        <v>134572</v>
      </c>
      <c r="B13055" s="24">
        <v>28</v>
      </c>
      <c r="C13055" s="22">
        <v>21</v>
      </c>
      <c r="D13055" s="21" t="s">
        <v>104172</v>
      </c>
      <c r="E13055" s="21" t="s">
        <v>104173</v>
      </c>
      <c r="F13055" s="21" t="s">
        <v>14743</v>
      </c>
      <c r="G13055" s="22">
        <v>1</v>
      </c>
      <c r="H13055" s="22">
        <v>9</v>
      </c>
      <c r="I13055" s="22">
        <v>12</v>
      </c>
      <c r="J13055" s="21" t="s">
        <v>134573</v>
      </c>
    </row>
    <row r="13056" spans="1:10" ht="32" customHeight="1">
      <c r="A13056" s="19" t="s">
        <v>134574</v>
      </c>
      <c r="B13056" s="24">
        <v>21</v>
      </c>
      <c r="C13056" s="22">
        <v>15</v>
      </c>
      <c r="D13056" s="21" t="s">
        <v>134575</v>
      </c>
      <c r="E13056" s="21" t="s">
        <v>134576</v>
      </c>
      <c r="F13056" s="21" t="s">
        <v>101694</v>
      </c>
      <c r="G13056" s="22">
        <v>10</v>
      </c>
      <c r="H13056" s="22">
        <v>0</v>
      </c>
      <c r="I13056" s="22">
        <v>0</v>
      </c>
      <c r="J13056" s="21" t="s">
        <v>134577</v>
      </c>
    </row>
    <row r="13057" spans="1:10" ht="32" customHeight="1">
      <c r="A13057" s="19" t="s">
        <v>134578</v>
      </c>
      <c r="B13057" s="24">
        <v>45</v>
      </c>
      <c r="C13057" s="22">
        <v>19</v>
      </c>
      <c r="D13057" s="21" t="s">
        <v>127539</v>
      </c>
      <c r="E13057" s="21" t="s">
        <v>127540</v>
      </c>
      <c r="F13057" s="21" t="s">
        <v>101787</v>
      </c>
      <c r="G13057" s="22">
        <v>1</v>
      </c>
      <c r="H13057" s="22">
        <v>14</v>
      </c>
      <c r="I13057" s="22">
        <v>25</v>
      </c>
      <c r="J13057" s="21" t="s">
        <v>134579</v>
      </c>
    </row>
    <row r="13058" spans="1:10" ht="32" customHeight="1">
      <c r="A13058" s="19" t="s">
        <v>134580</v>
      </c>
      <c r="B13058" s="24">
        <v>13</v>
      </c>
      <c r="C13058" s="22">
        <v>15</v>
      </c>
      <c r="D13058" s="21" t="s">
        <v>134581</v>
      </c>
      <c r="E13058" s="21" t="s">
        <v>134582</v>
      </c>
      <c r="F13058" s="21" t="s">
        <v>101563</v>
      </c>
      <c r="G13058" s="22">
        <v>10</v>
      </c>
      <c r="H13058" s="22">
        <v>0</v>
      </c>
      <c r="I13058" s="22">
        <v>0</v>
      </c>
      <c r="J13058" s="21" t="s">
        <v>134583</v>
      </c>
    </row>
    <row r="13059" spans="1:10" ht="32" customHeight="1">
      <c r="A13059" s="19" t="s">
        <v>134584</v>
      </c>
      <c r="B13059" s="24">
        <v>16</v>
      </c>
      <c r="C13059" s="22">
        <v>19</v>
      </c>
      <c r="D13059" s="21" t="s">
        <v>134585</v>
      </c>
      <c r="E13059" s="21" t="s">
        <v>134586</v>
      </c>
      <c r="F13059" s="21" t="s">
        <v>102510</v>
      </c>
      <c r="G13059" s="22">
        <v>3</v>
      </c>
      <c r="H13059" s="22">
        <v>12</v>
      </c>
      <c r="I13059" s="22">
        <v>21</v>
      </c>
      <c r="J13059" s="21" t="s">
        <v>134587</v>
      </c>
    </row>
    <row r="13060" spans="1:10" ht="32" customHeight="1">
      <c r="A13060" s="19" t="s">
        <v>134588</v>
      </c>
      <c r="B13060" s="24">
        <v>13</v>
      </c>
      <c r="C13060" s="22">
        <v>15</v>
      </c>
      <c r="D13060" s="21" t="s">
        <v>112874</v>
      </c>
      <c r="E13060" s="21" t="s">
        <v>112875</v>
      </c>
      <c r="F13060" s="21" t="s">
        <v>14739</v>
      </c>
      <c r="G13060" s="22">
        <v>10</v>
      </c>
      <c r="H13060" s="22">
        <v>0</v>
      </c>
      <c r="I13060" s="22">
        <v>0</v>
      </c>
      <c r="J13060" s="21" t="s">
        <v>134589</v>
      </c>
    </row>
    <row r="13061" spans="1:10" ht="32" customHeight="1">
      <c r="A13061" s="19" t="s">
        <v>134590</v>
      </c>
      <c r="B13061" s="24">
        <v>12</v>
      </c>
      <c r="C13061" s="22">
        <v>25</v>
      </c>
      <c r="D13061" s="21" t="s">
        <v>132363</v>
      </c>
      <c r="E13061" s="21" t="s">
        <v>132364</v>
      </c>
      <c r="F13061" s="21" t="s">
        <v>101568</v>
      </c>
      <c r="G13061" s="22">
        <v>1</v>
      </c>
      <c r="H13061" s="22">
        <v>20</v>
      </c>
      <c r="I13061" s="22">
        <v>29</v>
      </c>
      <c r="J13061" s="21" t="s">
        <v>134591</v>
      </c>
    </row>
    <row r="13062" spans="1:10" ht="32" customHeight="1">
      <c r="A13062" s="19" t="s">
        <v>134592</v>
      </c>
      <c r="B13062" s="24">
        <v>21</v>
      </c>
      <c r="C13062" s="22">
        <v>15</v>
      </c>
      <c r="D13062" s="21" t="s">
        <v>129339</v>
      </c>
      <c r="E13062" s="21" t="s">
        <v>129340</v>
      </c>
      <c r="F13062" s="21" t="s">
        <v>14739</v>
      </c>
      <c r="G13062" s="22">
        <v>10</v>
      </c>
      <c r="H13062" s="22">
        <v>0</v>
      </c>
      <c r="I13062" s="22">
        <v>0</v>
      </c>
      <c r="J13062" s="21" t="s">
        <v>134593</v>
      </c>
    </row>
    <row r="13063" spans="1:10" ht="32" customHeight="1">
      <c r="A13063" s="19" t="s">
        <v>134594</v>
      </c>
      <c r="B13063" s="24">
        <v>13</v>
      </c>
      <c r="C13063" s="22">
        <v>15</v>
      </c>
      <c r="D13063" s="21" t="s">
        <v>115472</v>
      </c>
      <c r="E13063" s="21" t="s">
        <v>115473</v>
      </c>
      <c r="F13063" s="21" t="s">
        <v>14739</v>
      </c>
      <c r="G13063" s="22">
        <v>10</v>
      </c>
      <c r="H13063" s="22">
        <v>0</v>
      </c>
      <c r="I13063" s="22">
        <v>0</v>
      </c>
      <c r="J13063" s="21" t="s">
        <v>115474</v>
      </c>
    </row>
    <row r="13064" spans="1:10" ht="32" customHeight="1">
      <c r="A13064" s="19" t="s">
        <v>134595</v>
      </c>
      <c r="B13064" s="24">
        <v>17</v>
      </c>
      <c r="C13064" s="22">
        <v>15</v>
      </c>
      <c r="D13064" s="21" t="s">
        <v>117200</v>
      </c>
      <c r="E13064" s="21" t="s">
        <v>117201</v>
      </c>
      <c r="F13064" s="21" t="s">
        <v>101554</v>
      </c>
      <c r="G13064" s="22">
        <v>10</v>
      </c>
      <c r="H13064" s="22">
        <v>0</v>
      </c>
      <c r="I13064" s="22">
        <v>0</v>
      </c>
      <c r="J13064" s="21" t="s">
        <v>134596</v>
      </c>
    </row>
    <row r="13065" spans="1:10" ht="20" customHeight="1">
      <c r="A13065" s="27">
        <v>-999</v>
      </c>
      <c r="B13065" s="24">
        <v>-999</v>
      </c>
      <c r="C13065" s="22">
        <v>-999</v>
      </c>
      <c r="D13065" s="22">
        <v>-999</v>
      </c>
      <c r="E13065" s="22">
        <v>-999</v>
      </c>
      <c r="F13065" s="22">
        <v>-999</v>
      </c>
      <c r="G13065" s="22">
        <v>-999</v>
      </c>
      <c r="H13065" s="22">
        <v>-999</v>
      </c>
      <c r="I13065" s="22">
        <v>-999</v>
      </c>
      <c r="J13065" s="22">
        <v>-999</v>
      </c>
    </row>
    <row r="13066" spans="1:10" ht="32" customHeight="1">
      <c r="A13066" s="19" t="s">
        <v>134597</v>
      </c>
      <c r="B13066" s="24">
        <v>20</v>
      </c>
      <c r="C13066" s="22">
        <v>15</v>
      </c>
      <c r="D13066" s="21" t="s">
        <v>116582</v>
      </c>
      <c r="E13066" s="21" t="s">
        <v>116583</v>
      </c>
      <c r="F13066" s="21" t="s">
        <v>101554</v>
      </c>
      <c r="G13066" s="22">
        <v>10</v>
      </c>
      <c r="H13066" s="22">
        <v>0</v>
      </c>
      <c r="I13066" s="22">
        <v>0</v>
      </c>
      <c r="J13066" s="21" t="s">
        <v>134598</v>
      </c>
    </row>
    <row r="13067" spans="1:10" ht="32" customHeight="1">
      <c r="A13067" s="19" t="s">
        <v>134599</v>
      </c>
      <c r="B13067" s="24">
        <v>39</v>
      </c>
      <c r="C13067" s="22">
        <v>28</v>
      </c>
      <c r="D13067" s="21" t="s">
        <v>111777</v>
      </c>
      <c r="E13067" s="21" t="s">
        <v>111778</v>
      </c>
      <c r="F13067" s="21" t="s">
        <v>102855</v>
      </c>
      <c r="G13067" s="22">
        <v>1</v>
      </c>
      <c r="H13067" s="22">
        <v>23</v>
      </c>
      <c r="I13067" s="22">
        <v>33</v>
      </c>
      <c r="J13067" s="21" t="s">
        <v>134600</v>
      </c>
    </row>
    <row r="13068" spans="1:10" ht="32" customHeight="1">
      <c r="A13068" s="19" t="s">
        <v>134601</v>
      </c>
      <c r="B13068" s="24">
        <v>32</v>
      </c>
      <c r="C13068" s="22">
        <v>15</v>
      </c>
      <c r="D13068" s="21" t="s">
        <v>103014</v>
      </c>
      <c r="E13068" s="21" t="s">
        <v>103015</v>
      </c>
      <c r="F13068" s="21" t="s">
        <v>101554</v>
      </c>
      <c r="G13068" s="22">
        <v>10</v>
      </c>
      <c r="H13068" s="22">
        <v>0</v>
      </c>
      <c r="I13068" s="22">
        <v>0</v>
      </c>
      <c r="J13068" s="21" t="s">
        <v>112884</v>
      </c>
    </row>
    <row r="13069" spans="1:10" ht="32" customHeight="1">
      <c r="A13069" s="19" t="s">
        <v>134602</v>
      </c>
      <c r="B13069" s="24">
        <v>27</v>
      </c>
      <c r="C13069" s="22">
        <v>33</v>
      </c>
      <c r="D13069" s="21" t="s">
        <v>112372</v>
      </c>
      <c r="E13069" s="21" t="s">
        <v>112373</v>
      </c>
      <c r="F13069" s="21" t="s">
        <v>102440</v>
      </c>
      <c r="G13069" s="22">
        <v>14</v>
      </c>
      <c r="H13069" s="22">
        <v>15</v>
      </c>
      <c r="I13069" s="22">
        <v>19</v>
      </c>
      <c r="J13069" s="21" t="s">
        <v>134603</v>
      </c>
    </row>
    <row r="13070" spans="1:10" ht="32" customHeight="1">
      <c r="A13070" s="19" t="s">
        <v>134604</v>
      </c>
      <c r="B13070" s="24">
        <v>17</v>
      </c>
      <c r="C13070" s="22">
        <v>29</v>
      </c>
      <c r="D13070" s="21" t="s">
        <v>115900</v>
      </c>
      <c r="E13070" s="21" t="s">
        <v>115901</v>
      </c>
      <c r="F13070" s="21" t="s">
        <v>101543</v>
      </c>
      <c r="G13070" s="22">
        <v>13</v>
      </c>
      <c r="H13070" s="22">
        <v>12</v>
      </c>
      <c r="I13070" s="22">
        <v>19</v>
      </c>
      <c r="J13070" s="21" t="s">
        <v>134605</v>
      </c>
    </row>
    <row r="13071" spans="1:10" ht="20" customHeight="1">
      <c r="A13071" s="27">
        <v>-999</v>
      </c>
      <c r="B13071" s="24">
        <v>-999</v>
      </c>
      <c r="C13071" s="22">
        <v>-999</v>
      </c>
      <c r="D13071" s="22">
        <v>-999</v>
      </c>
      <c r="E13071" s="22">
        <v>-999</v>
      </c>
      <c r="F13071" s="22">
        <v>-999</v>
      </c>
      <c r="G13071" s="22">
        <v>-999</v>
      </c>
      <c r="H13071" s="22">
        <v>-999</v>
      </c>
      <c r="I13071" s="22">
        <v>-999</v>
      </c>
      <c r="J13071" s="22">
        <v>-999</v>
      </c>
    </row>
    <row r="13072" spans="1:10" ht="32" customHeight="1">
      <c r="A13072" s="19" t="s">
        <v>134606</v>
      </c>
      <c r="B13072" s="24">
        <v>46</v>
      </c>
      <c r="C13072" s="22">
        <v>30</v>
      </c>
      <c r="D13072" s="21" t="s">
        <v>104269</v>
      </c>
      <c r="E13072" s="21" t="s">
        <v>104270</v>
      </c>
      <c r="F13072" s="21" t="s">
        <v>101568</v>
      </c>
      <c r="G13072" s="22">
        <v>1</v>
      </c>
      <c r="H13072" s="22">
        <v>25</v>
      </c>
      <c r="I13072" s="22">
        <v>38</v>
      </c>
      <c r="J13072" s="21" t="s">
        <v>134607</v>
      </c>
    </row>
    <row r="13073" spans="1:10" ht="32" customHeight="1">
      <c r="A13073" s="19" t="s">
        <v>134608</v>
      </c>
      <c r="B13073" s="24">
        <v>46</v>
      </c>
      <c r="C13073" s="22">
        <v>30</v>
      </c>
      <c r="D13073" s="21" t="s">
        <v>104269</v>
      </c>
      <c r="E13073" s="21" t="s">
        <v>104270</v>
      </c>
      <c r="F13073" s="21" t="s">
        <v>101568</v>
      </c>
      <c r="G13073" s="22">
        <v>1</v>
      </c>
      <c r="H13073" s="22">
        <v>25</v>
      </c>
      <c r="I13073" s="22">
        <v>38</v>
      </c>
      <c r="J13073" s="21" t="s">
        <v>134607</v>
      </c>
    </row>
    <row r="13074" spans="1:10" ht="32" customHeight="1">
      <c r="A13074" s="19" t="s">
        <v>134609</v>
      </c>
      <c r="B13074" s="24">
        <v>12</v>
      </c>
      <c r="C13074" s="22">
        <v>15</v>
      </c>
      <c r="D13074" s="21" t="s">
        <v>115866</v>
      </c>
      <c r="E13074" s="21" t="s">
        <v>115867</v>
      </c>
      <c r="F13074" s="21" t="s">
        <v>101727</v>
      </c>
      <c r="G13074" s="22">
        <v>10</v>
      </c>
      <c r="H13074" s="22">
        <v>0</v>
      </c>
      <c r="I13074" s="22">
        <v>0</v>
      </c>
      <c r="J13074" s="21" t="s">
        <v>131003</v>
      </c>
    </row>
    <row r="13075" spans="1:10" ht="32" customHeight="1">
      <c r="A13075" s="19" t="s">
        <v>134610</v>
      </c>
      <c r="B13075" s="24">
        <v>12</v>
      </c>
      <c r="C13075" s="22">
        <v>15</v>
      </c>
      <c r="D13075" s="21" t="s">
        <v>115866</v>
      </c>
      <c r="E13075" s="21" t="s">
        <v>115867</v>
      </c>
      <c r="F13075" s="21" t="s">
        <v>101727</v>
      </c>
      <c r="G13075" s="22">
        <v>10</v>
      </c>
      <c r="H13075" s="22">
        <v>0</v>
      </c>
      <c r="I13075" s="22">
        <v>0</v>
      </c>
      <c r="J13075" s="21" t="s">
        <v>131003</v>
      </c>
    </row>
    <row r="13076" spans="1:10" ht="32" customHeight="1">
      <c r="A13076" s="19" t="s">
        <v>134611</v>
      </c>
      <c r="B13076" s="24">
        <v>12</v>
      </c>
      <c r="C13076" s="22">
        <v>15</v>
      </c>
      <c r="D13076" s="21" t="s">
        <v>115866</v>
      </c>
      <c r="E13076" s="21" t="s">
        <v>115867</v>
      </c>
      <c r="F13076" s="21" t="s">
        <v>101727</v>
      </c>
      <c r="G13076" s="22">
        <v>10</v>
      </c>
      <c r="H13076" s="22">
        <v>0</v>
      </c>
      <c r="I13076" s="22">
        <v>0</v>
      </c>
      <c r="J13076" s="21" t="s">
        <v>131003</v>
      </c>
    </row>
    <row r="13077" spans="1:10" ht="32" customHeight="1">
      <c r="A13077" s="19" t="s">
        <v>134612</v>
      </c>
      <c r="B13077" s="24">
        <v>26</v>
      </c>
      <c r="C13077" s="22">
        <v>15</v>
      </c>
      <c r="D13077" s="21" t="s">
        <v>109320</v>
      </c>
      <c r="E13077" s="21" t="s">
        <v>109321</v>
      </c>
      <c r="F13077" s="21" t="s">
        <v>101554</v>
      </c>
      <c r="G13077" s="22">
        <v>10</v>
      </c>
      <c r="H13077" s="22">
        <v>0</v>
      </c>
      <c r="I13077" s="22">
        <v>0</v>
      </c>
      <c r="J13077" s="21" t="s">
        <v>134613</v>
      </c>
    </row>
    <row r="13078" spans="1:10" ht="32" customHeight="1">
      <c r="A13078" s="19" t="s">
        <v>134614</v>
      </c>
      <c r="B13078" s="24">
        <v>21</v>
      </c>
      <c r="C13078" s="22">
        <v>25</v>
      </c>
      <c r="D13078" s="21" t="s">
        <v>134615</v>
      </c>
      <c r="E13078" s="21" t="s">
        <v>134616</v>
      </c>
      <c r="F13078" s="21" t="s">
        <v>103765</v>
      </c>
      <c r="G13078" s="22">
        <v>4</v>
      </c>
      <c r="H13078" s="22">
        <v>17</v>
      </c>
      <c r="I13078" s="22">
        <v>22</v>
      </c>
      <c r="J13078" s="21" t="s">
        <v>134617</v>
      </c>
    </row>
    <row r="13079" spans="1:10" ht="32" customHeight="1">
      <c r="A13079" s="19" t="s">
        <v>134618</v>
      </c>
      <c r="B13079" s="24">
        <v>19</v>
      </c>
      <c r="C13079" s="22">
        <v>16</v>
      </c>
      <c r="D13079" s="21" t="s">
        <v>102900</v>
      </c>
      <c r="E13079" s="21" t="s">
        <v>102901</v>
      </c>
      <c r="F13079" s="21" t="s">
        <v>101945</v>
      </c>
      <c r="G13079" s="22">
        <v>1</v>
      </c>
      <c r="H13079" s="22">
        <v>11</v>
      </c>
      <c r="I13079" s="22">
        <v>16</v>
      </c>
      <c r="J13079" s="21" t="s">
        <v>134619</v>
      </c>
    </row>
    <row r="13080" spans="1:10" ht="20" customHeight="1">
      <c r="A13080" s="27">
        <v>-999</v>
      </c>
      <c r="B13080" s="24">
        <v>-999</v>
      </c>
      <c r="C13080" s="22">
        <v>-999</v>
      </c>
      <c r="D13080" s="22">
        <v>-999</v>
      </c>
      <c r="E13080" s="22">
        <v>-999</v>
      </c>
      <c r="F13080" s="22">
        <v>-999</v>
      </c>
      <c r="G13080" s="22">
        <v>-999</v>
      </c>
      <c r="H13080" s="22">
        <v>-999</v>
      </c>
      <c r="I13080" s="22">
        <v>-999</v>
      </c>
      <c r="J13080" s="22">
        <v>-999</v>
      </c>
    </row>
    <row r="13081" spans="1:10" ht="32" customHeight="1">
      <c r="A13081" s="19" t="s">
        <v>134620</v>
      </c>
      <c r="B13081" s="24">
        <v>28</v>
      </c>
      <c r="C13081" s="22">
        <v>35</v>
      </c>
      <c r="D13081" s="21" t="s">
        <v>101772</v>
      </c>
      <c r="E13081" s="21" t="s">
        <v>101773</v>
      </c>
      <c r="F13081" s="21" t="s">
        <v>101694</v>
      </c>
      <c r="G13081" s="22">
        <v>11</v>
      </c>
      <c r="H13081" s="22">
        <v>20</v>
      </c>
      <c r="I13081" s="22">
        <v>28</v>
      </c>
      <c r="J13081" s="21" t="s">
        <v>106056</v>
      </c>
    </row>
    <row r="13082" spans="1:10" ht="32" customHeight="1">
      <c r="A13082" s="19" t="s">
        <v>134621</v>
      </c>
      <c r="B13082" s="24">
        <v>32</v>
      </c>
      <c r="C13082" s="22">
        <v>15</v>
      </c>
      <c r="D13082" s="21" t="s">
        <v>105889</v>
      </c>
      <c r="E13082" s="21" t="s">
        <v>105890</v>
      </c>
      <c r="F13082" s="21" t="s">
        <v>101554</v>
      </c>
      <c r="G13082" s="22">
        <v>10</v>
      </c>
      <c r="H13082" s="22">
        <v>0</v>
      </c>
      <c r="I13082" s="22">
        <v>0</v>
      </c>
      <c r="J13082" s="21" t="s">
        <v>105891</v>
      </c>
    </row>
    <row r="13083" spans="1:10" ht="32" customHeight="1">
      <c r="A13083" s="19" t="s">
        <v>134622</v>
      </c>
      <c r="B13083" s="24">
        <v>20</v>
      </c>
      <c r="C13083" s="22">
        <v>15</v>
      </c>
      <c r="D13083" s="21" t="s">
        <v>105138</v>
      </c>
      <c r="E13083" s="21" t="s">
        <v>105139</v>
      </c>
      <c r="F13083" s="21" t="s">
        <v>101628</v>
      </c>
      <c r="G13083" s="22">
        <v>1</v>
      </c>
      <c r="H13083" s="22">
        <v>9</v>
      </c>
      <c r="I13083" s="22">
        <v>19</v>
      </c>
      <c r="J13083" s="21" t="s">
        <v>134623</v>
      </c>
    </row>
    <row r="13084" spans="1:10" ht="32" customHeight="1">
      <c r="A13084" s="19" t="s">
        <v>134624</v>
      </c>
      <c r="B13084" s="24">
        <v>34</v>
      </c>
      <c r="C13084" s="22">
        <v>15</v>
      </c>
      <c r="D13084" s="21" t="s">
        <v>134625</v>
      </c>
      <c r="E13084" s="21" t="s">
        <v>134626</v>
      </c>
      <c r="F13084" s="21" t="s">
        <v>101694</v>
      </c>
      <c r="G13084" s="22">
        <v>10</v>
      </c>
      <c r="H13084" s="22">
        <v>0</v>
      </c>
      <c r="I13084" s="22">
        <v>0</v>
      </c>
      <c r="J13084" s="21" t="s">
        <v>134627</v>
      </c>
    </row>
    <row r="13085" spans="1:10" ht="32" customHeight="1">
      <c r="A13085" s="19" t="s">
        <v>134628</v>
      </c>
      <c r="B13085" s="24">
        <v>18</v>
      </c>
      <c r="C13085" s="22">
        <v>15</v>
      </c>
      <c r="D13085" s="21" t="s">
        <v>134629</v>
      </c>
      <c r="E13085" s="21" t="s">
        <v>134630</v>
      </c>
      <c r="F13085" s="21" t="s">
        <v>101694</v>
      </c>
      <c r="G13085" s="22">
        <v>10</v>
      </c>
      <c r="H13085" s="22">
        <v>0</v>
      </c>
      <c r="I13085" s="22">
        <v>0</v>
      </c>
      <c r="J13085" s="21" t="s">
        <v>134631</v>
      </c>
    </row>
    <row r="13086" spans="1:10" ht="32" customHeight="1">
      <c r="A13086" s="19" t="s">
        <v>134632</v>
      </c>
      <c r="B13086" s="24">
        <v>13</v>
      </c>
      <c r="C13086" s="22">
        <v>15</v>
      </c>
      <c r="D13086" s="21" t="s">
        <v>111030</v>
      </c>
      <c r="E13086" s="21" t="s">
        <v>111031</v>
      </c>
      <c r="F13086" s="21" t="s">
        <v>101568</v>
      </c>
      <c r="G13086" s="22">
        <v>2</v>
      </c>
      <c r="H13086" s="22">
        <v>9</v>
      </c>
      <c r="I13086" s="22">
        <v>17</v>
      </c>
      <c r="J13086" s="21" t="s">
        <v>134633</v>
      </c>
    </row>
    <row r="13087" spans="1:10" ht="32" customHeight="1">
      <c r="A13087" s="19" t="s">
        <v>134634</v>
      </c>
      <c r="B13087" s="24">
        <v>12</v>
      </c>
      <c r="C13087" s="22">
        <v>19</v>
      </c>
      <c r="D13087" s="21" t="s">
        <v>102755</v>
      </c>
      <c r="E13087" s="21" t="s">
        <v>102756</v>
      </c>
      <c r="F13087" s="21" t="s">
        <v>101787</v>
      </c>
      <c r="G13087" s="22">
        <v>1</v>
      </c>
      <c r="H13087" s="22">
        <v>14</v>
      </c>
      <c r="I13087" s="22">
        <v>25</v>
      </c>
      <c r="J13087" s="21" t="s">
        <v>134635</v>
      </c>
    </row>
    <row r="13088" spans="1:10" ht="32" customHeight="1">
      <c r="A13088" s="19" t="s">
        <v>134636</v>
      </c>
      <c r="B13088" s="24">
        <v>12</v>
      </c>
      <c r="C13088" s="22">
        <v>19</v>
      </c>
      <c r="D13088" s="21" t="s">
        <v>102755</v>
      </c>
      <c r="E13088" s="21" t="s">
        <v>102756</v>
      </c>
      <c r="F13088" s="21" t="s">
        <v>101787</v>
      </c>
      <c r="G13088" s="22">
        <v>1</v>
      </c>
      <c r="H13088" s="22">
        <v>14</v>
      </c>
      <c r="I13088" s="22">
        <v>25</v>
      </c>
      <c r="J13088" s="21" t="s">
        <v>134635</v>
      </c>
    </row>
    <row r="13089" spans="1:10" ht="32" customHeight="1">
      <c r="A13089" s="19" t="s">
        <v>134637</v>
      </c>
      <c r="B13089" s="24">
        <v>23</v>
      </c>
      <c r="C13089" s="22">
        <v>15</v>
      </c>
      <c r="D13089" s="21" t="s">
        <v>134638</v>
      </c>
      <c r="E13089" s="21" t="s">
        <v>134639</v>
      </c>
      <c r="F13089" s="21" t="s">
        <v>101727</v>
      </c>
      <c r="G13089" s="22">
        <v>10</v>
      </c>
      <c r="H13089" s="22">
        <v>0</v>
      </c>
      <c r="I13089" s="22">
        <v>0</v>
      </c>
      <c r="J13089" s="21" t="s">
        <v>134640</v>
      </c>
    </row>
    <row r="13090" spans="1:10" ht="32" customHeight="1">
      <c r="A13090" s="19" t="s">
        <v>134641</v>
      </c>
      <c r="B13090" s="24">
        <v>16</v>
      </c>
      <c r="C13090" s="22">
        <v>23</v>
      </c>
      <c r="D13090" s="21" t="s">
        <v>102880</v>
      </c>
      <c r="E13090" s="21" t="s">
        <v>102881</v>
      </c>
      <c r="F13090" s="21" t="s">
        <v>102001</v>
      </c>
      <c r="G13090" s="22">
        <v>7</v>
      </c>
      <c r="H13090" s="22">
        <v>12</v>
      </c>
      <c r="I13090" s="22">
        <v>26</v>
      </c>
      <c r="J13090" s="21" t="s">
        <v>134642</v>
      </c>
    </row>
    <row r="13091" spans="1:10" ht="32" customHeight="1">
      <c r="A13091" s="19" t="s">
        <v>134643</v>
      </c>
      <c r="B13091" s="24">
        <v>13</v>
      </c>
      <c r="C13091" s="22">
        <v>15</v>
      </c>
      <c r="D13091" s="21" t="s">
        <v>134644</v>
      </c>
      <c r="E13091" s="21" t="s">
        <v>134645</v>
      </c>
      <c r="F13091" s="21" t="s">
        <v>14739</v>
      </c>
      <c r="G13091" s="22">
        <v>10</v>
      </c>
      <c r="H13091" s="22">
        <v>0</v>
      </c>
      <c r="I13091" s="22">
        <v>0</v>
      </c>
      <c r="J13091" s="21" t="s">
        <v>134646</v>
      </c>
    </row>
    <row r="13092" spans="1:10" ht="32" customHeight="1">
      <c r="A13092" s="19" t="s">
        <v>134647</v>
      </c>
      <c r="B13092" s="24">
        <v>12</v>
      </c>
      <c r="C13092" s="22">
        <v>16</v>
      </c>
      <c r="D13092" s="21" t="s">
        <v>119030</v>
      </c>
      <c r="E13092" s="21" t="s">
        <v>119031</v>
      </c>
      <c r="F13092" s="21" t="s">
        <v>101945</v>
      </c>
      <c r="G13092" s="22">
        <v>4</v>
      </c>
      <c r="H13092" s="22">
        <v>8</v>
      </c>
      <c r="I13092" s="22">
        <v>22</v>
      </c>
      <c r="J13092" s="21" t="s">
        <v>134648</v>
      </c>
    </row>
    <row r="13093" spans="1:10" ht="32" customHeight="1">
      <c r="A13093" s="19" t="s">
        <v>134649</v>
      </c>
      <c r="B13093" s="24">
        <v>22</v>
      </c>
      <c r="C13093" s="22">
        <v>15</v>
      </c>
      <c r="D13093" s="21" t="s">
        <v>134650</v>
      </c>
      <c r="E13093" s="21" t="s">
        <v>134651</v>
      </c>
      <c r="F13093" s="21" t="s">
        <v>14739</v>
      </c>
      <c r="G13093" s="22">
        <v>10</v>
      </c>
      <c r="H13093" s="22">
        <v>0</v>
      </c>
      <c r="I13093" s="22">
        <v>0</v>
      </c>
      <c r="J13093" s="21" t="s">
        <v>134652</v>
      </c>
    </row>
    <row r="13094" spans="1:10" ht="32" customHeight="1">
      <c r="A13094" s="19" t="s">
        <v>134653</v>
      </c>
      <c r="B13094" s="24">
        <v>22</v>
      </c>
      <c r="C13094" s="22">
        <v>15</v>
      </c>
      <c r="D13094" s="21" t="s">
        <v>134650</v>
      </c>
      <c r="E13094" s="21" t="s">
        <v>134651</v>
      </c>
      <c r="F13094" s="21" t="s">
        <v>14739</v>
      </c>
      <c r="G13094" s="22">
        <v>10</v>
      </c>
      <c r="H13094" s="22">
        <v>0</v>
      </c>
      <c r="I13094" s="22">
        <v>0</v>
      </c>
      <c r="J13094" s="21" t="s">
        <v>134652</v>
      </c>
    </row>
    <row r="13095" spans="1:10" ht="32" customHeight="1">
      <c r="A13095" s="19" t="s">
        <v>134654</v>
      </c>
      <c r="B13095" s="24">
        <v>22</v>
      </c>
      <c r="C13095" s="22">
        <v>15</v>
      </c>
      <c r="D13095" s="21" t="s">
        <v>113831</v>
      </c>
      <c r="E13095" s="21" t="s">
        <v>113832</v>
      </c>
      <c r="F13095" s="21" t="s">
        <v>101528</v>
      </c>
      <c r="G13095" s="22">
        <v>10</v>
      </c>
      <c r="H13095" s="22">
        <v>0</v>
      </c>
      <c r="I13095" s="22">
        <v>0</v>
      </c>
      <c r="J13095" s="21" t="s">
        <v>134655</v>
      </c>
    </row>
    <row r="13096" spans="1:10" ht="32" customHeight="1">
      <c r="A13096" s="19" t="s">
        <v>134656</v>
      </c>
      <c r="B13096" s="24">
        <v>22</v>
      </c>
      <c r="C13096" s="22">
        <v>16</v>
      </c>
      <c r="D13096" s="21" t="s">
        <v>129130</v>
      </c>
      <c r="E13096" s="21" t="s">
        <v>129131</v>
      </c>
      <c r="F13096" s="21" t="s">
        <v>101533</v>
      </c>
      <c r="G13096" s="22">
        <v>1</v>
      </c>
      <c r="H13096" s="22">
        <v>11</v>
      </c>
      <c r="I13096" s="22">
        <v>15</v>
      </c>
      <c r="J13096" s="21" t="s">
        <v>134657</v>
      </c>
    </row>
    <row r="13097" spans="1:10" ht="32" customHeight="1">
      <c r="A13097" s="19" t="s">
        <v>134658</v>
      </c>
      <c r="B13097" s="24">
        <v>17</v>
      </c>
      <c r="C13097" s="22">
        <v>19</v>
      </c>
      <c r="D13097" s="21" t="s">
        <v>134659</v>
      </c>
      <c r="E13097" s="21" t="s">
        <v>134660</v>
      </c>
      <c r="F13097" s="21" t="s">
        <v>102114</v>
      </c>
      <c r="G13097" s="22">
        <v>2</v>
      </c>
      <c r="H13097" s="22">
        <v>13</v>
      </c>
      <c r="I13097" s="22">
        <v>22</v>
      </c>
      <c r="J13097" s="21" t="s">
        <v>134661</v>
      </c>
    </row>
    <row r="13098" spans="1:10" ht="32" customHeight="1">
      <c r="A13098" s="19" t="s">
        <v>134662</v>
      </c>
      <c r="B13098" s="24">
        <v>17</v>
      </c>
      <c r="C13098" s="22">
        <v>21</v>
      </c>
      <c r="D13098" s="21" t="s">
        <v>134663</v>
      </c>
      <c r="E13098" s="21" t="s">
        <v>134664</v>
      </c>
      <c r="F13098" s="22">
        <v>625</v>
      </c>
      <c r="G13098" s="22">
        <v>6</v>
      </c>
      <c r="H13098" s="22">
        <v>11</v>
      </c>
      <c r="I13098" s="22">
        <v>17</v>
      </c>
      <c r="J13098" s="21" t="s">
        <v>134665</v>
      </c>
    </row>
    <row r="13099" spans="1:10" ht="32" customHeight="1">
      <c r="A13099" s="19" t="s">
        <v>134666</v>
      </c>
      <c r="B13099" s="24">
        <v>17</v>
      </c>
      <c r="C13099" s="22">
        <v>21</v>
      </c>
      <c r="D13099" s="21" t="s">
        <v>134663</v>
      </c>
      <c r="E13099" s="21" t="s">
        <v>134664</v>
      </c>
      <c r="F13099" s="22">
        <v>625</v>
      </c>
      <c r="G13099" s="22">
        <v>6</v>
      </c>
      <c r="H13099" s="22">
        <v>11</v>
      </c>
      <c r="I13099" s="22">
        <v>17</v>
      </c>
      <c r="J13099" s="21" t="s">
        <v>134665</v>
      </c>
    </row>
    <row r="13100" spans="1:10" ht="32" customHeight="1">
      <c r="A13100" s="19" t="s">
        <v>134667</v>
      </c>
      <c r="B13100" s="24">
        <v>21</v>
      </c>
      <c r="C13100" s="22">
        <v>15</v>
      </c>
      <c r="D13100" s="21" t="s">
        <v>127810</v>
      </c>
      <c r="E13100" s="21" t="s">
        <v>127811</v>
      </c>
      <c r="F13100" s="21" t="s">
        <v>14739</v>
      </c>
      <c r="G13100" s="22">
        <v>10</v>
      </c>
      <c r="H13100" s="22">
        <v>0</v>
      </c>
      <c r="I13100" s="22">
        <v>0</v>
      </c>
      <c r="J13100" s="21" t="s">
        <v>134668</v>
      </c>
    </row>
    <row r="13101" spans="1:10" ht="32" customHeight="1">
      <c r="A13101" s="19" t="s">
        <v>134669</v>
      </c>
      <c r="B13101" s="24">
        <v>59</v>
      </c>
      <c r="C13101" s="22">
        <v>15</v>
      </c>
      <c r="D13101" s="21" t="s">
        <v>109837</v>
      </c>
      <c r="E13101" s="21" t="s">
        <v>109838</v>
      </c>
      <c r="F13101" s="21" t="s">
        <v>101528</v>
      </c>
      <c r="G13101" s="22">
        <v>10</v>
      </c>
      <c r="H13101" s="22">
        <v>0</v>
      </c>
      <c r="I13101" s="22">
        <v>0</v>
      </c>
      <c r="J13101" s="21" t="s">
        <v>134670</v>
      </c>
    </row>
    <row r="13102" spans="1:10" ht="32" customHeight="1">
      <c r="A13102" s="19" t="s">
        <v>134671</v>
      </c>
      <c r="B13102" s="24">
        <v>17</v>
      </c>
      <c r="C13102" s="22">
        <v>15</v>
      </c>
      <c r="D13102" s="21" t="s">
        <v>112215</v>
      </c>
      <c r="E13102" s="21" t="s">
        <v>112216</v>
      </c>
      <c r="F13102" s="21" t="s">
        <v>101563</v>
      </c>
      <c r="G13102" s="22">
        <v>10</v>
      </c>
      <c r="H13102" s="22">
        <v>0</v>
      </c>
      <c r="I13102" s="22">
        <v>0</v>
      </c>
      <c r="J13102" s="21" t="s">
        <v>124347</v>
      </c>
    </row>
    <row r="13103" spans="1:10" ht="32" customHeight="1">
      <c r="A13103" s="19" t="s">
        <v>134672</v>
      </c>
      <c r="B13103" s="24">
        <v>43</v>
      </c>
      <c r="C13103" s="22">
        <v>16</v>
      </c>
      <c r="D13103" s="21" t="s">
        <v>118882</v>
      </c>
      <c r="E13103" s="21" t="s">
        <v>118883</v>
      </c>
      <c r="F13103" s="21" t="s">
        <v>101533</v>
      </c>
      <c r="G13103" s="22">
        <v>1</v>
      </c>
      <c r="H13103" s="22">
        <v>9</v>
      </c>
      <c r="I13103" s="22">
        <v>12</v>
      </c>
      <c r="J13103" s="21" t="s">
        <v>134673</v>
      </c>
    </row>
    <row r="13104" spans="1:10" ht="32" customHeight="1">
      <c r="A13104" s="19" t="s">
        <v>134674</v>
      </c>
      <c r="B13104" s="24">
        <v>19</v>
      </c>
      <c r="C13104" s="22">
        <v>15</v>
      </c>
      <c r="D13104" s="21" t="s">
        <v>107360</v>
      </c>
      <c r="E13104" s="21" t="s">
        <v>107361</v>
      </c>
      <c r="F13104" s="21" t="s">
        <v>101528</v>
      </c>
      <c r="G13104" s="22">
        <v>10</v>
      </c>
      <c r="H13104" s="22">
        <v>0</v>
      </c>
      <c r="I13104" s="22">
        <v>0</v>
      </c>
      <c r="J13104" s="21" t="s">
        <v>107362</v>
      </c>
    </row>
    <row r="13105" spans="1:10" ht="32" customHeight="1">
      <c r="A13105" s="19" t="s">
        <v>134675</v>
      </c>
      <c r="B13105" s="24">
        <v>19</v>
      </c>
      <c r="C13105" s="22">
        <v>15</v>
      </c>
      <c r="D13105" s="21" t="s">
        <v>107360</v>
      </c>
      <c r="E13105" s="21" t="s">
        <v>107361</v>
      </c>
      <c r="F13105" s="21" t="s">
        <v>101528</v>
      </c>
      <c r="G13105" s="22">
        <v>10</v>
      </c>
      <c r="H13105" s="22">
        <v>0</v>
      </c>
      <c r="I13105" s="22">
        <v>0</v>
      </c>
      <c r="J13105" s="21" t="s">
        <v>107362</v>
      </c>
    </row>
    <row r="13106" spans="1:10" ht="32" customHeight="1">
      <c r="A13106" s="19" t="s">
        <v>134676</v>
      </c>
      <c r="B13106" s="24">
        <v>15</v>
      </c>
      <c r="C13106" s="22">
        <v>19</v>
      </c>
      <c r="D13106" s="21" t="s">
        <v>134677</v>
      </c>
      <c r="E13106" s="21" t="s">
        <v>134678</v>
      </c>
      <c r="F13106" s="21" t="s">
        <v>102510</v>
      </c>
      <c r="G13106" s="22">
        <v>6</v>
      </c>
      <c r="H13106" s="22">
        <v>9</v>
      </c>
      <c r="I13106" s="22">
        <v>25</v>
      </c>
      <c r="J13106" s="21" t="s">
        <v>134679</v>
      </c>
    </row>
    <row r="13107" spans="1:10" ht="32" customHeight="1">
      <c r="A13107" s="19" t="s">
        <v>134680</v>
      </c>
      <c r="B13107" s="24">
        <v>15</v>
      </c>
      <c r="C13107" s="22">
        <v>19</v>
      </c>
      <c r="D13107" s="21" t="s">
        <v>134677</v>
      </c>
      <c r="E13107" s="21" t="s">
        <v>134678</v>
      </c>
      <c r="F13107" s="21" t="s">
        <v>102510</v>
      </c>
      <c r="G13107" s="22">
        <v>6</v>
      </c>
      <c r="H13107" s="22">
        <v>9</v>
      </c>
      <c r="I13107" s="22">
        <v>25</v>
      </c>
      <c r="J13107" s="21" t="s">
        <v>134679</v>
      </c>
    </row>
    <row r="13108" spans="1:10" ht="32" customHeight="1">
      <c r="A13108" s="19" t="s">
        <v>134681</v>
      </c>
      <c r="B13108" s="24">
        <v>23</v>
      </c>
      <c r="C13108" s="22">
        <v>15</v>
      </c>
      <c r="D13108" s="21" t="s">
        <v>127787</v>
      </c>
      <c r="E13108" s="21" t="s">
        <v>127788</v>
      </c>
      <c r="F13108" s="21" t="s">
        <v>101568</v>
      </c>
      <c r="G13108" s="22">
        <v>1</v>
      </c>
      <c r="H13108" s="22">
        <v>10</v>
      </c>
      <c r="I13108" s="22">
        <v>14</v>
      </c>
      <c r="J13108" s="21" t="s">
        <v>134682</v>
      </c>
    </row>
    <row r="13109" spans="1:10" ht="20" customHeight="1">
      <c r="A13109" s="27">
        <v>-999</v>
      </c>
      <c r="B13109" s="24">
        <v>-999</v>
      </c>
      <c r="C13109" s="22">
        <v>-999</v>
      </c>
      <c r="D13109" s="22">
        <v>-999</v>
      </c>
      <c r="E13109" s="22">
        <v>-999</v>
      </c>
      <c r="F13109" s="22">
        <v>-999</v>
      </c>
      <c r="G13109" s="22">
        <v>-999</v>
      </c>
      <c r="H13109" s="22">
        <v>-999</v>
      </c>
      <c r="I13109" s="22">
        <v>-999</v>
      </c>
      <c r="J13109" s="22">
        <v>-999</v>
      </c>
    </row>
    <row r="13110" spans="1:10" ht="32" customHeight="1">
      <c r="A13110" s="19" t="s">
        <v>134683</v>
      </c>
      <c r="B13110" s="24">
        <v>19</v>
      </c>
      <c r="C13110" s="22">
        <v>25</v>
      </c>
      <c r="D13110" s="21" t="s">
        <v>121648</v>
      </c>
      <c r="E13110" s="21" t="s">
        <v>121649</v>
      </c>
      <c r="F13110" s="21" t="s">
        <v>101554</v>
      </c>
      <c r="G13110" s="22">
        <v>6</v>
      </c>
      <c r="H13110" s="22">
        <v>15</v>
      </c>
      <c r="I13110" s="22">
        <v>19</v>
      </c>
      <c r="J13110" s="21" t="s">
        <v>134684</v>
      </c>
    </row>
    <row r="13111" spans="1:10" ht="32" customHeight="1">
      <c r="A13111" s="19" t="s">
        <v>134685</v>
      </c>
      <c r="B13111" s="24">
        <v>16</v>
      </c>
      <c r="C13111" s="22">
        <v>22</v>
      </c>
      <c r="D13111" s="21" t="s">
        <v>121648</v>
      </c>
      <c r="E13111" s="21" t="s">
        <v>121649</v>
      </c>
      <c r="F13111" s="21" t="s">
        <v>104448</v>
      </c>
      <c r="G13111" s="22">
        <v>6</v>
      </c>
      <c r="H13111" s="22">
        <v>12</v>
      </c>
      <c r="I13111" s="22">
        <v>17</v>
      </c>
      <c r="J13111" s="21" t="s">
        <v>134686</v>
      </c>
    </row>
    <row r="13112" spans="1:10" ht="32" customHeight="1">
      <c r="A13112" s="19" t="s">
        <v>134687</v>
      </c>
      <c r="B13112" s="24">
        <v>17</v>
      </c>
      <c r="C13112" s="22">
        <v>15</v>
      </c>
      <c r="D13112" s="21" t="s">
        <v>112215</v>
      </c>
      <c r="E13112" s="21" t="s">
        <v>112216</v>
      </c>
      <c r="F13112" s="21" t="s">
        <v>101694</v>
      </c>
      <c r="G13112" s="22">
        <v>10</v>
      </c>
      <c r="H13112" s="22">
        <v>0</v>
      </c>
      <c r="I13112" s="22">
        <v>0</v>
      </c>
      <c r="J13112" s="21" t="s">
        <v>134688</v>
      </c>
    </row>
    <row r="13113" spans="1:10" ht="32" customHeight="1">
      <c r="A13113" s="19" t="s">
        <v>134689</v>
      </c>
      <c r="B13113" s="24">
        <v>23</v>
      </c>
      <c r="C13113" s="22">
        <v>47</v>
      </c>
      <c r="D13113" s="21" t="s">
        <v>103154</v>
      </c>
      <c r="E13113" s="21" t="s">
        <v>103155</v>
      </c>
      <c r="F13113" s="21" t="s">
        <v>102035</v>
      </c>
      <c r="G13113" s="22">
        <v>11</v>
      </c>
      <c r="H13113" s="22">
        <v>8</v>
      </c>
      <c r="I13113" s="22">
        <v>17</v>
      </c>
      <c r="J13113" s="21" t="s">
        <v>134690</v>
      </c>
    </row>
    <row r="13114" spans="1:10" ht="32" customHeight="1">
      <c r="A13114" s="19" t="s">
        <v>134691</v>
      </c>
      <c r="B13114" s="24">
        <v>33</v>
      </c>
      <c r="C13114" s="22">
        <v>28</v>
      </c>
      <c r="D13114" s="21" t="s">
        <v>134692</v>
      </c>
      <c r="E13114" s="21" t="s">
        <v>134693</v>
      </c>
      <c r="F13114" s="21" t="s">
        <v>105051</v>
      </c>
      <c r="G13114" s="22">
        <v>9</v>
      </c>
      <c r="H13114" s="22">
        <v>15</v>
      </c>
      <c r="I13114" s="22">
        <v>31</v>
      </c>
      <c r="J13114" s="21" t="s">
        <v>134694</v>
      </c>
    </row>
    <row r="13115" spans="1:10" ht="32" customHeight="1">
      <c r="A13115" s="19" t="s">
        <v>134695</v>
      </c>
      <c r="B13115" s="24">
        <v>25</v>
      </c>
      <c r="C13115" s="22">
        <v>19</v>
      </c>
      <c r="D13115" s="21" t="s">
        <v>134696</v>
      </c>
      <c r="E13115" s="21" t="s">
        <v>134697</v>
      </c>
      <c r="F13115" s="21" t="s">
        <v>102114</v>
      </c>
      <c r="G13115" s="22">
        <v>3</v>
      </c>
      <c r="H13115" s="22">
        <v>12</v>
      </c>
      <c r="I13115" s="22">
        <v>21</v>
      </c>
      <c r="J13115" s="21" t="s">
        <v>134698</v>
      </c>
    </row>
    <row r="13116" spans="1:10" ht="32" customHeight="1">
      <c r="A13116" s="19" t="s">
        <v>134699</v>
      </c>
      <c r="B13116" s="24">
        <v>20</v>
      </c>
      <c r="C13116" s="22">
        <v>15</v>
      </c>
      <c r="D13116" s="21" t="s">
        <v>134700</v>
      </c>
      <c r="E13116" s="21" t="s">
        <v>134701</v>
      </c>
      <c r="F13116" s="21" t="s">
        <v>101554</v>
      </c>
      <c r="G13116" s="22">
        <v>10</v>
      </c>
      <c r="H13116" s="22">
        <v>0</v>
      </c>
      <c r="I13116" s="22">
        <v>0</v>
      </c>
      <c r="J13116" s="21" t="s">
        <v>134702</v>
      </c>
    </row>
    <row r="13117" spans="1:10" ht="32" customHeight="1">
      <c r="A13117" s="19" t="s">
        <v>134703</v>
      </c>
      <c r="B13117" s="24">
        <v>24</v>
      </c>
      <c r="C13117" s="22">
        <v>37</v>
      </c>
      <c r="D13117" s="21" t="s">
        <v>134704</v>
      </c>
      <c r="E13117" s="21" t="s">
        <v>134705</v>
      </c>
      <c r="F13117" s="22">
        <v>625</v>
      </c>
      <c r="G13117" s="22">
        <v>2</v>
      </c>
      <c r="H13117" s="22">
        <v>7</v>
      </c>
      <c r="I13117" s="22">
        <v>15</v>
      </c>
      <c r="J13117" s="21" t="s">
        <v>134706</v>
      </c>
    </row>
    <row r="13118" spans="1:10" ht="20" customHeight="1">
      <c r="A13118" s="27">
        <v>-999</v>
      </c>
      <c r="B13118" s="24">
        <v>-999</v>
      </c>
      <c r="C13118" s="22">
        <v>-999</v>
      </c>
      <c r="D13118" s="22">
        <v>-999</v>
      </c>
      <c r="E13118" s="22">
        <v>-999</v>
      </c>
      <c r="F13118" s="22">
        <v>-999</v>
      </c>
      <c r="G13118" s="22">
        <v>-999</v>
      </c>
      <c r="H13118" s="22">
        <v>-999</v>
      </c>
      <c r="I13118" s="22">
        <v>-999</v>
      </c>
      <c r="J13118" s="22">
        <v>-999</v>
      </c>
    </row>
    <row r="13119" spans="1:10" ht="20" customHeight="1">
      <c r="A13119" s="27">
        <v>-999</v>
      </c>
      <c r="B13119" s="24">
        <v>-999</v>
      </c>
      <c r="C13119" s="22">
        <v>-999</v>
      </c>
      <c r="D13119" s="22">
        <v>-999</v>
      </c>
      <c r="E13119" s="22">
        <v>-999</v>
      </c>
      <c r="F13119" s="22">
        <v>-999</v>
      </c>
      <c r="G13119" s="22">
        <v>-999</v>
      </c>
      <c r="H13119" s="22">
        <v>-999</v>
      </c>
      <c r="I13119" s="22">
        <v>-999</v>
      </c>
      <c r="J13119" s="22">
        <v>-999</v>
      </c>
    </row>
    <row r="13120" spans="1:10" ht="32" customHeight="1">
      <c r="A13120" s="19" t="s">
        <v>134707</v>
      </c>
      <c r="B13120" s="24">
        <v>25</v>
      </c>
      <c r="C13120" s="22">
        <v>15</v>
      </c>
      <c r="D13120" s="21" t="s">
        <v>114384</v>
      </c>
      <c r="E13120" s="21" t="s">
        <v>114385</v>
      </c>
      <c r="F13120" s="21" t="s">
        <v>101727</v>
      </c>
      <c r="G13120" s="22">
        <v>10</v>
      </c>
      <c r="H13120" s="22">
        <v>0</v>
      </c>
      <c r="I13120" s="22">
        <v>0</v>
      </c>
      <c r="J13120" s="21" t="s">
        <v>134708</v>
      </c>
    </row>
    <row r="13121" spans="1:10" ht="32" customHeight="1">
      <c r="A13121" s="19" t="s">
        <v>134709</v>
      </c>
      <c r="B13121" s="24">
        <v>25</v>
      </c>
      <c r="C13121" s="22">
        <v>15</v>
      </c>
      <c r="D13121" s="21" t="s">
        <v>114384</v>
      </c>
      <c r="E13121" s="21" t="s">
        <v>114385</v>
      </c>
      <c r="F13121" s="21" t="s">
        <v>101727</v>
      </c>
      <c r="G13121" s="22">
        <v>10</v>
      </c>
      <c r="H13121" s="22">
        <v>0</v>
      </c>
      <c r="I13121" s="22">
        <v>0</v>
      </c>
      <c r="J13121" s="21" t="s">
        <v>134708</v>
      </c>
    </row>
    <row r="13122" spans="1:10" ht="32" customHeight="1">
      <c r="A13122" s="19" t="s">
        <v>134710</v>
      </c>
      <c r="B13122" s="24">
        <v>25</v>
      </c>
      <c r="C13122" s="22">
        <v>15</v>
      </c>
      <c r="D13122" s="21" t="s">
        <v>114384</v>
      </c>
      <c r="E13122" s="21" t="s">
        <v>114385</v>
      </c>
      <c r="F13122" s="21" t="s">
        <v>101727</v>
      </c>
      <c r="G13122" s="22">
        <v>10</v>
      </c>
      <c r="H13122" s="22">
        <v>0</v>
      </c>
      <c r="I13122" s="22">
        <v>0</v>
      </c>
      <c r="J13122" s="21" t="s">
        <v>134708</v>
      </c>
    </row>
    <row r="13123" spans="1:10" ht="32" customHeight="1">
      <c r="A13123" s="19" t="s">
        <v>134711</v>
      </c>
      <c r="B13123" s="24">
        <v>25</v>
      </c>
      <c r="C13123" s="22">
        <v>19</v>
      </c>
      <c r="D13123" s="21" t="s">
        <v>128932</v>
      </c>
      <c r="E13123" s="21" t="s">
        <v>128933</v>
      </c>
      <c r="F13123" s="21" t="s">
        <v>102510</v>
      </c>
      <c r="G13123" s="22">
        <v>1</v>
      </c>
      <c r="H13123" s="22">
        <v>9</v>
      </c>
      <c r="I13123" s="22">
        <v>16</v>
      </c>
      <c r="J13123" s="21" t="s">
        <v>134712</v>
      </c>
    </row>
    <row r="13124" spans="1:10" ht="32" customHeight="1">
      <c r="A13124" s="19" t="s">
        <v>134713</v>
      </c>
      <c r="B13124" s="24">
        <v>21</v>
      </c>
      <c r="C13124" s="22">
        <v>15</v>
      </c>
      <c r="D13124" s="21" t="s">
        <v>102414</v>
      </c>
      <c r="E13124" s="21" t="s">
        <v>102415</v>
      </c>
      <c r="F13124" s="21" t="s">
        <v>101563</v>
      </c>
      <c r="G13124" s="22">
        <v>10</v>
      </c>
      <c r="H13124" s="22">
        <v>0</v>
      </c>
      <c r="I13124" s="22">
        <v>0</v>
      </c>
      <c r="J13124" s="21" t="s">
        <v>110479</v>
      </c>
    </row>
    <row r="13125" spans="1:10" ht="32" customHeight="1">
      <c r="A13125" s="19" t="s">
        <v>134714</v>
      </c>
      <c r="B13125" s="24">
        <v>13</v>
      </c>
      <c r="C13125" s="22">
        <v>15</v>
      </c>
      <c r="D13125" s="21" t="s">
        <v>134715</v>
      </c>
      <c r="E13125" s="21" t="s">
        <v>134716</v>
      </c>
      <c r="F13125" s="21" t="s">
        <v>101522</v>
      </c>
      <c r="G13125" s="22">
        <v>10</v>
      </c>
      <c r="H13125" s="22">
        <v>0</v>
      </c>
      <c r="I13125" s="22">
        <v>0</v>
      </c>
      <c r="J13125" s="21" t="s">
        <v>134717</v>
      </c>
    </row>
    <row r="13126" spans="1:10" ht="20" customHeight="1">
      <c r="A13126" s="27">
        <v>-999</v>
      </c>
      <c r="B13126" s="24">
        <v>-999</v>
      </c>
      <c r="C13126" s="22">
        <v>-999</v>
      </c>
      <c r="D13126" s="22">
        <v>-999</v>
      </c>
      <c r="E13126" s="22">
        <v>-999</v>
      </c>
      <c r="F13126" s="22">
        <v>-999</v>
      </c>
      <c r="G13126" s="22">
        <v>-999</v>
      </c>
      <c r="H13126" s="22">
        <v>-999</v>
      </c>
      <c r="I13126" s="22">
        <v>-999</v>
      </c>
      <c r="J13126" s="22">
        <v>-999</v>
      </c>
    </row>
    <row r="13127" spans="1:10" ht="32" customHeight="1">
      <c r="A13127" s="19" t="s">
        <v>134718</v>
      </c>
      <c r="B13127" s="24">
        <v>13</v>
      </c>
      <c r="C13127" s="22">
        <v>15</v>
      </c>
      <c r="D13127" s="21" t="s">
        <v>134719</v>
      </c>
      <c r="E13127" s="21" t="s">
        <v>134720</v>
      </c>
      <c r="F13127" s="21" t="s">
        <v>101528</v>
      </c>
      <c r="G13127" s="22">
        <v>10</v>
      </c>
      <c r="H13127" s="22">
        <v>0</v>
      </c>
      <c r="I13127" s="22">
        <v>0</v>
      </c>
      <c r="J13127" s="21" t="s">
        <v>134721</v>
      </c>
    </row>
    <row r="13128" spans="1:10" ht="32" customHeight="1">
      <c r="A13128" s="19" t="s">
        <v>134722</v>
      </c>
      <c r="B13128" s="24">
        <v>27</v>
      </c>
      <c r="C13128" s="22">
        <v>24</v>
      </c>
      <c r="D13128" s="21" t="s">
        <v>134723</v>
      </c>
      <c r="E13128" s="21" t="s">
        <v>134724</v>
      </c>
      <c r="F13128" s="21" t="s">
        <v>101817</v>
      </c>
      <c r="G13128" s="22">
        <v>11</v>
      </c>
      <c r="H13128" s="22">
        <v>9</v>
      </c>
      <c r="I13128" s="22">
        <v>18</v>
      </c>
      <c r="J13128" s="21" t="s">
        <v>134725</v>
      </c>
    </row>
    <row r="13129" spans="1:10" ht="32" customHeight="1">
      <c r="A13129" s="19" t="s">
        <v>134726</v>
      </c>
      <c r="B13129" s="24">
        <v>23</v>
      </c>
      <c r="C13129" s="22">
        <v>15</v>
      </c>
      <c r="D13129" s="21" t="s">
        <v>107248</v>
      </c>
      <c r="E13129" s="21" t="s">
        <v>107249</v>
      </c>
      <c r="F13129" s="21" t="s">
        <v>101554</v>
      </c>
      <c r="G13129" s="22">
        <v>10</v>
      </c>
      <c r="H13129" s="22">
        <v>0</v>
      </c>
      <c r="I13129" s="22">
        <v>0</v>
      </c>
      <c r="J13129" s="21" t="s">
        <v>134727</v>
      </c>
    </row>
    <row r="13130" spans="1:10" ht="32" customHeight="1">
      <c r="A13130" s="19" t="s">
        <v>134728</v>
      </c>
      <c r="B13130" s="24">
        <v>15</v>
      </c>
      <c r="C13130" s="22">
        <v>33</v>
      </c>
      <c r="D13130" s="21" t="s">
        <v>134729</v>
      </c>
      <c r="E13130" s="21" t="s">
        <v>134730</v>
      </c>
      <c r="F13130" s="21" t="s">
        <v>117247</v>
      </c>
      <c r="G13130" s="22">
        <v>1</v>
      </c>
      <c r="H13130" s="22">
        <v>28</v>
      </c>
      <c r="I13130" s="22">
        <v>42</v>
      </c>
      <c r="J13130" s="21" t="s">
        <v>134731</v>
      </c>
    </row>
    <row r="13131" spans="1:10" ht="32" customHeight="1">
      <c r="A13131" s="19" t="s">
        <v>134732</v>
      </c>
      <c r="B13131" s="24">
        <v>15</v>
      </c>
      <c r="C13131" s="22">
        <v>33</v>
      </c>
      <c r="D13131" s="21" t="s">
        <v>134729</v>
      </c>
      <c r="E13131" s="21" t="s">
        <v>134730</v>
      </c>
      <c r="F13131" s="21" t="s">
        <v>117247</v>
      </c>
      <c r="G13131" s="22">
        <v>1</v>
      </c>
      <c r="H13131" s="22">
        <v>28</v>
      </c>
      <c r="I13131" s="22">
        <v>42</v>
      </c>
      <c r="J13131" s="21" t="s">
        <v>134731</v>
      </c>
    </row>
    <row r="13132" spans="1:10" ht="32" customHeight="1">
      <c r="A13132" s="19" t="s">
        <v>134733</v>
      </c>
      <c r="B13132" s="24">
        <v>17</v>
      </c>
      <c r="C13132" s="22">
        <v>15</v>
      </c>
      <c r="D13132" s="21" t="s">
        <v>134734</v>
      </c>
      <c r="E13132" s="21" t="s">
        <v>134735</v>
      </c>
      <c r="F13132" s="21" t="s">
        <v>101563</v>
      </c>
      <c r="G13132" s="22">
        <v>10</v>
      </c>
      <c r="H13132" s="22">
        <v>0</v>
      </c>
      <c r="I13132" s="22">
        <v>0</v>
      </c>
      <c r="J13132" s="21" t="s">
        <v>134736</v>
      </c>
    </row>
    <row r="13133" spans="1:10" ht="32" customHeight="1">
      <c r="A13133" s="19" t="s">
        <v>134737</v>
      </c>
      <c r="B13133" s="24">
        <v>17</v>
      </c>
      <c r="C13133" s="22">
        <v>15</v>
      </c>
      <c r="D13133" s="21" t="s">
        <v>134734</v>
      </c>
      <c r="E13133" s="21" t="s">
        <v>134735</v>
      </c>
      <c r="F13133" s="21" t="s">
        <v>101563</v>
      </c>
      <c r="G13133" s="22">
        <v>10</v>
      </c>
      <c r="H13133" s="22">
        <v>0</v>
      </c>
      <c r="I13133" s="22">
        <v>0</v>
      </c>
      <c r="J13133" s="21" t="s">
        <v>134736</v>
      </c>
    </row>
    <row r="13134" spans="1:10" ht="32" customHeight="1">
      <c r="A13134" s="19" t="s">
        <v>134738</v>
      </c>
      <c r="B13134" s="24">
        <v>20</v>
      </c>
      <c r="C13134" s="22">
        <v>15</v>
      </c>
      <c r="D13134" s="21" t="s">
        <v>134739</v>
      </c>
      <c r="E13134" s="21" t="s">
        <v>134740</v>
      </c>
      <c r="F13134" s="21" t="s">
        <v>101694</v>
      </c>
      <c r="G13134" s="22">
        <v>10</v>
      </c>
      <c r="H13134" s="22">
        <v>0</v>
      </c>
      <c r="I13134" s="22">
        <v>0</v>
      </c>
      <c r="J13134" s="21" t="s">
        <v>134741</v>
      </c>
    </row>
    <row r="13135" spans="1:10" ht="32" customHeight="1">
      <c r="A13135" s="19" t="s">
        <v>134742</v>
      </c>
      <c r="B13135" s="24">
        <v>13</v>
      </c>
      <c r="C13135" s="22">
        <v>15</v>
      </c>
      <c r="D13135" s="21" t="s">
        <v>103650</v>
      </c>
      <c r="E13135" s="21" t="s">
        <v>103651</v>
      </c>
      <c r="F13135" s="21" t="s">
        <v>101522</v>
      </c>
      <c r="G13135" s="22">
        <v>10</v>
      </c>
      <c r="H13135" s="22">
        <v>0</v>
      </c>
      <c r="I13135" s="22">
        <v>0</v>
      </c>
      <c r="J13135" s="21" t="s">
        <v>134743</v>
      </c>
    </row>
    <row r="13136" spans="1:10" ht="32" customHeight="1">
      <c r="A13136" s="19" t="s">
        <v>134744</v>
      </c>
      <c r="B13136" s="24">
        <v>13</v>
      </c>
      <c r="C13136" s="22">
        <v>15</v>
      </c>
      <c r="D13136" s="21" t="s">
        <v>134745</v>
      </c>
      <c r="E13136" s="21" t="s">
        <v>134746</v>
      </c>
      <c r="F13136" s="21" t="s">
        <v>101628</v>
      </c>
      <c r="G13136" s="22">
        <v>2</v>
      </c>
      <c r="H13136" s="22">
        <v>9</v>
      </c>
      <c r="I13136" s="22">
        <v>24</v>
      </c>
      <c r="J13136" s="21" t="s">
        <v>134747</v>
      </c>
    </row>
    <row r="13137" spans="1:10" ht="32" customHeight="1">
      <c r="A13137" s="19" t="s">
        <v>134748</v>
      </c>
      <c r="B13137" s="24">
        <v>13</v>
      </c>
      <c r="C13137" s="22">
        <v>15</v>
      </c>
      <c r="D13137" s="21" t="s">
        <v>134745</v>
      </c>
      <c r="E13137" s="21" t="s">
        <v>134746</v>
      </c>
      <c r="F13137" s="21" t="s">
        <v>101628</v>
      </c>
      <c r="G13137" s="22">
        <v>2</v>
      </c>
      <c r="H13137" s="22">
        <v>9</v>
      </c>
      <c r="I13137" s="22">
        <v>24</v>
      </c>
      <c r="J13137" s="21" t="s">
        <v>134747</v>
      </c>
    </row>
    <row r="13138" spans="1:10" ht="32" customHeight="1">
      <c r="A13138" s="19" t="s">
        <v>134749</v>
      </c>
      <c r="B13138" s="24">
        <v>25</v>
      </c>
      <c r="C13138" s="22">
        <v>15</v>
      </c>
      <c r="D13138" s="21" t="s">
        <v>124631</v>
      </c>
      <c r="E13138" s="21" t="s">
        <v>124632</v>
      </c>
      <c r="F13138" s="21" t="s">
        <v>101694</v>
      </c>
      <c r="G13138" s="22">
        <v>10</v>
      </c>
      <c r="H13138" s="22">
        <v>0</v>
      </c>
      <c r="I13138" s="22">
        <v>0</v>
      </c>
      <c r="J13138" s="21" t="s">
        <v>134750</v>
      </c>
    </row>
    <row r="13139" spans="1:10" ht="32" customHeight="1">
      <c r="A13139" s="19" t="s">
        <v>134751</v>
      </c>
      <c r="B13139" s="24">
        <v>24</v>
      </c>
      <c r="C13139" s="22">
        <v>15</v>
      </c>
      <c r="D13139" s="21" t="s">
        <v>102600</v>
      </c>
      <c r="E13139" s="21" t="s">
        <v>102601</v>
      </c>
      <c r="F13139" s="21" t="s">
        <v>101568</v>
      </c>
      <c r="G13139" s="22">
        <v>1</v>
      </c>
      <c r="H13139" s="22">
        <v>9</v>
      </c>
      <c r="I13139" s="22">
        <v>19</v>
      </c>
      <c r="J13139" s="21" t="s">
        <v>134752</v>
      </c>
    </row>
    <row r="13140" spans="1:10" ht="32" customHeight="1">
      <c r="A13140" s="19" t="s">
        <v>134753</v>
      </c>
      <c r="B13140" s="24">
        <v>21</v>
      </c>
      <c r="C13140" s="22">
        <v>23</v>
      </c>
      <c r="D13140" s="21" t="s">
        <v>131819</v>
      </c>
      <c r="E13140" s="21" t="s">
        <v>131820</v>
      </c>
      <c r="F13140" s="21" t="s">
        <v>101543</v>
      </c>
      <c r="G13140" s="22">
        <v>7</v>
      </c>
      <c r="H13140" s="22">
        <v>12</v>
      </c>
      <c r="I13140" s="22">
        <v>20</v>
      </c>
      <c r="J13140" s="21" t="s">
        <v>134754</v>
      </c>
    </row>
    <row r="13141" spans="1:10" ht="32" customHeight="1">
      <c r="A13141" s="19" t="s">
        <v>134755</v>
      </c>
      <c r="B13141" s="24">
        <v>14</v>
      </c>
      <c r="C13141" s="22">
        <v>16</v>
      </c>
      <c r="D13141" s="21" t="s">
        <v>134756</v>
      </c>
      <c r="E13141" s="21" t="s">
        <v>134757</v>
      </c>
      <c r="F13141" s="21" t="s">
        <v>101945</v>
      </c>
      <c r="G13141" s="22">
        <v>3</v>
      </c>
      <c r="H13141" s="22">
        <v>9</v>
      </c>
      <c r="I13141" s="22">
        <v>22</v>
      </c>
      <c r="J13141" s="21" t="s">
        <v>134758</v>
      </c>
    </row>
    <row r="13142" spans="1:10" ht="32" customHeight="1">
      <c r="A13142" s="19" t="s">
        <v>134759</v>
      </c>
      <c r="B13142" s="24">
        <v>47</v>
      </c>
      <c r="C13142" s="22">
        <v>29</v>
      </c>
      <c r="D13142" s="21" t="s">
        <v>101772</v>
      </c>
      <c r="E13142" s="21" t="s">
        <v>101773</v>
      </c>
      <c r="F13142" s="21" t="s">
        <v>14743</v>
      </c>
      <c r="G13142" s="22">
        <v>9</v>
      </c>
      <c r="H13142" s="22">
        <v>16</v>
      </c>
      <c r="I13142" s="22">
        <v>23</v>
      </c>
      <c r="J13142" s="21" t="s">
        <v>134760</v>
      </c>
    </row>
    <row r="13143" spans="1:10" ht="32" customHeight="1">
      <c r="A13143" s="19" t="s">
        <v>134761</v>
      </c>
      <c r="B13143" s="24">
        <v>27</v>
      </c>
      <c r="C13143" s="22">
        <v>30</v>
      </c>
      <c r="D13143" s="21" t="s">
        <v>105788</v>
      </c>
      <c r="E13143" s="21" t="s">
        <v>105789</v>
      </c>
      <c r="F13143" s="21" t="s">
        <v>101910</v>
      </c>
      <c r="G13143" s="22">
        <v>6</v>
      </c>
      <c r="H13143" s="22">
        <v>20</v>
      </c>
      <c r="I13143" s="22">
        <v>28</v>
      </c>
      <c r="J13143" s="21" t="s">
        <v>134762</v>
      </c>
    </row>
    <row r="13144" spans="1:10" ht="32" customHeight="1">
      <c r="A13144" s="19" t="s">
        <v>134763</v>
      </c>
      <c r="B13144" s="24">
        <v>21</v>
      </c>
      <c r="C13144" s="22">
        <v>15</v>
      </c>
      <c r="D13144" s="21" t="s">
        <v>108672</v>
      </c>
      <c r="E13144" s="21" t="s">
        <v>108673</v>
      </c>
      <c r="F13144" s="21" t="s">
        <v>101628</v>
      </c>
      <c r="G13144" s="22">
        <v>1</v>
      </c>
      <c r="H13144" s="22">
        <v>9</v>
      </c>
      <c r="I13144" s="22">
        <v>22</v>
      </c>
      <c r="J13144" s="21" t="s">
        <v>134764</v>
      </c>
    </row>
    <row r="13145" spans="1:10" ht="32" customHeight="1">
      <c r="A13145" s="19" t="s">
        <v>134765</v>
      </c>
      <c r="B13145" s="24">
        <v>30</v>
      </c>
      <c r="C13145" s="22">
        <v>28</v>
      </c>
      <c r="D13145" s="21" t="s">
        <v>129729</v>
      </c>
      <c r="E13145" s="21" t="s">
        <v>129730</v>
      </c>
      <c r="F13145" s="21" t="s">
        <v>104397</v>
      </c>
      <c r="G13145" s="22">
        <v>7</v>
      </c>
      <c r="H13145" s="22">
        <v>17</v>
      </c>
      <c r="I13145" s="22">
        <v>31</v>
      </c>
      <c r="J13145" s="21" t="s">
        <v>134766</v>
      </c>
    </row>
    <row r="13146" spans="1:10" ht="32" customHeight="1">
      <c r="A13146" s="19" t="s">
        <v>134767</v>
      </c>
      <c r="B13146" s="24">
        <v>27</v>
      </c>
      <c r="C13146" s="22">
        <v>15</v>
      </c>
      <c r="D13146" s="21" t="s">
        <v>105603</v>
      </c>
      <c r="E13146" s="21" t="s">
        <v>105604</v>
      </c>
      <c r="F13146" s="21" t="s">
        <v>14739</v>
      </c>
      <c r="G13146" s="22">
        <v>10</v>
      </c>
      <c r="H13146" s="22">
        <v>0</v>
      </c>
      <c r="I13146" s="22">
        <v>0</v>
      </c>
      <c r="J13146" s="21" t="s">
        <v>134768</v>
      </c>
    </row>
    <row r="13147" spans="1:10" ht="20" customHeight="1">
      <c r="A13147" s="27">
        <v>-999</v>
      </c>
      <c r="B13147" s="24">
        <v>-999</v>
      </c>
      <c r="C13147" s="22">
        <v>-999</v>
      </c>
      <c r="D13147" s="22">
        <v>-999</v>
      </c>
      <c r="E13147" s="22">
        <v>-999</v>
      </c>
      <c r="F13147" s="22">
        <v>-999</v>
      </c>
      <c r="G13147" s="22">
        <v>-999</v>
      </c>
      <c r="H13147" s="22">
        <v>-999</v>
      </c>
      <c r="I13147" s="22">
        <v>-999</v>
      </c>
      <c r="J13147" s="22">
        <v>-999</v>
      </c>
    </row>
    <row r="13148" spans="1:10" ht="32" customHeight="1">
      <c r="A13148" s="19" t="s">
        <v>134769</v>
      </c>
      <c r="B13148" s="24">
        <v>20</v>
      </c>
      <c r="C13148" s="22">
        <v>15</v>
      </c>
      <c r="D13148" s="21" t="s">
        <v>104172</v>
      </c>
      <c r="E13148" s="21" t="s">
        <v>104173</v>
      </c>
      <c r="F13148" s="21" t="s">
        <v>14739</v>
      </c>
      <c r="G13148" s="22">
        <v>10</v>
      </c>
      <c r="H13148" s="22">
        <v>0</v>
      </c>
      <c r="I13148" s="22">
        <v>0</v>
      </c>
      <c r="J13148" s="21" t="s">
        <v>122408</v>
      </c>
    </row>
    <row r="13149" spans="1:10" ht="32" customHeight="1">
      <c r="A13149" s="19" t="s">
        <v>134770</v>
      </c>
      <c r="B13149" s="24">
        <v>36</v>
      </c>
      <c r="C13149" s="22">
        <v>15</v>
      </c>
      <c r="D13149" s="21" t="s">
        <v>110923</v>
      </c>
      <c r="E13149" s="21" t="s">
        <v>110924</v>
      </c>
      <c r="F13149" s="21" t="s">
        <v>101628</v>
      </c>
      <c r="G13149" s="22">
        <v>1</v>
      </c>
      <c r="H13149" s="22">
        <v>10</v>
      </c>
      <c r="I13149" s="22">
        <v>20</v>
      </c>
      <c r="J13149" s="21" t="s">
        <v>134771</v>
      </c>
    </row>
    <row r="13150" spans="1:10" ht="32" customHeight="1">
      <c r="A13150" s="19" t="s">
        <v>134772</v>
      </c>
      <c r="B13150" s="24">
        <v>13</v>
      </c>
      <c r="C13150" s="22">
        <v>15</v>
      </c>
      <c r="D13150" s="21" t="s">
        <v>134773</v>
      </c>
      <c r="E13150" s="21" t="s">
        <v>134774</v>
      </c>
      <c r="F13150" s="21" t="s">
        <v>101727</v>
      </c>
      <c r="G13150" s="22">
        <v>10</v>
      </c>
      <c r="H13150" s="22">
        <v>0</v>
      </c>
      <c r="I13150" s="22">
        <v>0</v>
      </c>
      <c r="J13150" s="21" t="s">
        <v>134775</v>
      </c>
    </row>
    <row r="13151" spans="1:10" ht="32" customHeight="1">
      <c r="A13151" s="19" t="s">
        <v>134776</v>
      </c>
      <c r="B13151" s="24">
        <v>19</v>
      </c>
      <c r="C13151" s="22">
        <v>15</v>
      </c>
      <c r="D13151" s="21" t="s">
        <v>103310</v>
      </c>
      <c r="E13151" s="21" t="s">
        <v>103311</v>
      </c>
      <c r="F13151" s="21" t="s">
        <v>101568</v>
      </c>
      <c r="G13151" s="22">
        <v>1</v>
      </c>
      <c r="H13151" s="22">
        <v>9</v>
      </c>
      <c r="I13151" s="22">
        <v>17</v>
      </c>
      <c r="J13151" s="21" t="s">
        <v>134777</v>
      </c>
    </row>
    <row r="13152" spans="1:10" ht="32" customHeight="1">
      <c r="A13152" s="19" t="s">
        <v>134778</v>
      </c>
      <c r="B13152" s="24">
        <v>26</v>
      </c>
      <c r="C13152" s="22">
        <v>24</v>
      </c>
      <c r="D13152" s="21" t="s">
        <v>103936</v>
      </c>
      <c r="E13152" s="21" t="s">
        <v>103937</v>
      </c>
      <c r="F13152" s="21" t="s">
        <v>102065</v>
      </c>
      <c r="G13152" s="22">
        <v>1</v>
      </c>
      <c r="H13152" s="22">
        <v>19</v>
      </c>
      <c r="I13152" s="22">
        <v>32</v>
      </c>
      <c r="J13152" s="21" t="s">
        <v>134779</v>
      </c>
    </row>
    <row r="13153" spans="1:10" ht="32" customHeight="1">
      <c r="A13153" s="19" t="s">
        <v>134780</v>
      </c>
      <c r="B13153" s="24">
        <v>25</v>
      </c>
      <c r="C13153" s="22">
        <v>15</v>
      </c>
      <c r="D13153" s="21" t="s">
        <v>111914</v>
      </c>
      <c r="E13153" s="21" t="s">
        <v>111915</v>
      </c>
      <c r="F13153" s="21" t="s">
        <v>101522</v>
      </c>
      <c r="G13153" s="22">
        <v>10</v>
      </c>
      <c r="H13153" s="22">
        <v>0</v>
      </c>
      <c r="I13153" s="22">
        <v>0</v>
      </c>
      <c r="J13153" s="21" t="s">
        <v>134781</v>
      </c>
    </row>
    <row r="13154" spans="1:10" ht="32" customHeight="1">
      <c r="A13154" s="19" t="s">
        <v>134782</v>
      </c>
      <c r="B13154" s="24">
        <v>45</v>
      </c>
      <c r="C13154" s="22">
        <v>23</v>
      </c>
      <c r="D13154" s="21" t="s">
        <v>102880</v>
      </c>
      <c r="E13154" s="21" t="s">
        <v>102881</v>
      </c>
      <c r="F13154" s="21" t="s">
        <v>102001</v>
      </c>
      <c r="G13154" s="22">
        <v>7</v>
      </c>
      <c r="H13154" s="22">
        <v>12</v>
      </c>
      <c r="I13154" s="22">
        <v>22</v>
      </c>
      <c r="J13154" s="21" t="s">
        <v>102882</v>
      </c>
    </row>
    <row r="13155" spans="1:10" ht="32" customHeight="1">
      <c r="A13155" s="19" t="s">
        <v>134783</v>
      </c>
      <c r="B13155" s="24">
        <v>13</v>
      </c>
      <c r="C13155" s="22">
        <v>15</v>
      </c>
      <c r="D13155" s="21" t="s">
        <v>125157</v>
      </c>
      <c r="E13155" s="21" t="s">
        <v>125158</v>
      </c>
      <c r="F13155" s="21" t="s">
        <v>101563</v>
      </c>
      <c r="G13155" s="22">
        <v>10</v>
      </c>
      <c r="H13155" s="22">
        <v>0</v>
      </c>
      <c r="I13155" s="22">
        <v>0</v>
      </c>
      <c r="J13155" s="21" t="s">
        <v>134784</v>
      </c>
    </row>
    <row r="13156" spans="1:10" ht="32" customHeight="1">
      <c r="A13156" s="19" t="s">
        <v>134785</v>
      </c>
      <c r="B13156" s="24">
        <v>13</v>
      </c>
      <c r="C13156" s="22">
        <v>15</v>
      </c>
      <c r="D13156" s="21" t="s">
        <v>134786</v>
      </c>
      <c r="E13156" s="21" t="s">
        <v>134787</v>
      </c>
      <c r="F13156" s="21" t="s">
        <v>101528</v>
      </c>
      <c r="G13156" s="22">
        <v>10</v>
      </c>
      <c r="H13156" s="22">
        <v>0</v>
      </c>
      <c r="I13156" s="22">
        <v>0</v>
      </c>
      <c r="J13156" s="21" t="s">
        <v>134788</v>
      </c>
    </row>
    <row r="13157" spans="1:10" ht="32" customHeight="1">
      <c r="A13157" s="19" t="s">
        <v>134789</v>
      </c>
      <c r="B13157" s="24">
        <v>26</v>
      </c>
      <c r="C13157" s="22">
        <v>23</v>
      </c>
      <c r="D13157" s="21" t="s">
        <v>102730</v>
      </c>
      <c r="E13157" s="21" t="s">
        <v>102731</v>
      </c>
      <c r="F13157" s="21" t="s">
        <v>102001</v>
      </c>
      <c r="G13157" s="22">
        <v>7</v>
      </c>
      <c r="H13157" s="22">
        <v>12</v>
      </c>
      <c r="I13157" s="22">
        <v>23</v>
      </c>
      <c r="J13157" s="21" t="s">
        <v>103632</v>
      </c>
    </row>
    <row r="13158" spans="1:10" ht="32" customHeight="1">
      <c r="A13158" s="19" t="s">
        <v>134790</v>
      </c>
      <c r="B13158" s="24">
        <v>13</v>
      </c>
      <c r="C13158" s="22">
        <v>15</v>
      </c>
      <c r="D13158" s="21" t="s">
        <v>134791</v>
      </c>
      <c r="E13158" s="21" t="s">
        <v>134792</v>
      </c>
      <c r="F13158" s="21" t="s">
        <v>14739</v>
      </c>
      <c r="G13158" s="22">
        <v>10</v>
      </c>
      <c r="H13158" s="22">
        <v>0</v>
      </c>
      <c r="I13158" s="22">
        <v>0</v>
      </c>
      <c r="J13158" s="21" t="s">
        <v>134793</v>
      </c>
    </row>
    <row r="13159" spans="1:10" ht="32" customHeight="1">
      <c r="A13159" s="19" t="s">
        <v>134794</v>
      </c>
      <c r="B13159" s="24">
        <v>20</v>
      </c>
      <c r="C13159" s="22">
        <v>17</v>
      </c>
      <c r="D13159" s="21" t="s">
        <v>103912</v>
      </c>
      <c r="E13159" s="21" t="s">
        <v>103913</v>
      </c>
      <c r="F13159" s="21" t="s">
        <v>101710</v>
      </c>
      <c r="G13159" s="22">
        <v>1</v>
      </c>
      <c r="H13159" s="22">
        <v>12</v>
      </c>
      <c r="I13159" s="22">
        <v>26</v>
      </c>
      <c r="J13159" s="21" t="s">
        <v>134795</v>
      </c>
    </row>
    <row r="13160" spans="1:10" ht="32" customHeight="1">
      <c r="A13160" s="19" t="s">
        <v>134796</v>
      </c>
      <c r="B13160" s="24">
        <v>28</v>
      </c>
      <c r="C13160" s="22">
        <v>15</v>
      </c>
      <c r="D13160" s="21" t="s">
        <v>134797</v>
      </c>
      <c r="E13160" s="21" t="s">
        <v>134798</v>
      </c>
      <c r="F13160" s="21" t="s">
        <v>101528</v>
      </c>
      <c r="G13160" s="22">
        <v>10</v>
      </c>
      <c r="H13160" s="22">
        <v>0</v>
      </c>
      <c r="I13160" s="22">
        <v>0</v>
      </c>
      <c r="J13160" s="21" t="s">
        <v>134799</v>
      </c>
    </row>
    <row r="13161" spans="1:10" ht="32" customHeight="1">
      <c r="A13161" s="19" t="s">
        <v>134800</v>
      </c>
      <c r="B13161" s="24">
        <v>25</v>
      </c>
      <c r="C13161" s="22">
        <v>15</v>
      </c>
      <c r="D13161" s="21" t="s">
        <v>134801</v>
      </c>
      <c r="E13161" s="21" t="s">
        <v>134802</v>
      </c>
      <c r="F13161" s="21" t="s">
        <v>101628</v>
      </c>
      <c r="G13161" s="22">
        <v>1</v>
      </c>
      <c r="H13161" s="22">
        <v>10</v>
      </c>
      <c r="I13161" s="22">
        <v>20</v>
      </c>
      <c r="J13161" s="21" t="s">
        <v>134803</v>
      </c>
    </row>
    <row r="13162" spans="1:10" ht="32" customHeight="1">
      <c r="A13162" s="19" t="s">
        <v>134804</v>
      </c>
      <c r="B13162" s="24">
        <v>18</v>
      </c>
      <c r="C13162" s="22">
        <v>15</v>
      </c>
      <c r="D13162" s="21" t="s">
        <v>134805</v>
      </c>
      <c r="E13162" s="21" t="s">
        <v>134806</v>
      </c>
      <c r="F13162" s="21" t="s">
        <v>101694</v>
      </c>
      <c r="G13162" s="22">
        <v>1</v>
      </c>
      <c r="H13162" s="22">
        <v>8</v>
      </c>
      <c r="I13162" s="22">
        <v>17</v>
      </c>
      <c r="J13162" s="21" t="s">
        <v>134807</v>
      </c>
    </row>
    <row r="13163" spans="1:10" ht="32" customHeight="1">
      <c r="A13163" s="19" t="s">
        <v>134808</v>
      </c>
      <c r="B13163" s="24">
        <v>30</v>
      </c>
      <c r="C13163" s="22">
        <v>15</v>
      </c>
      <c r="D13163" s="21" t="s">
        <v>102910</v>
      </c>
      <c r="E13163" s="21" t="s">
        <v>102911</v>
      </c>
      <c r="F13163" s="21" t="s">
        <v>101568</v>
      </c>
      <c r="G13163" s="22">
        <v>1</v>
      </c>
      <c r="H13163" s="22">
        <v>10</v>
      </c>
      <c r="I13163" s="22">
        <v>14</v>
      </c>
      <c r="J13163" s="21" t="s">
        <v>119778</v>
      </c>
    </row>
    <row r="13164" spans="1:10" ht="32" customHeight="1">
      <c r="A13164" s="19" t="s">
        <v>134809</v>
      </c>
      <c r="B13164" s="24">
        <v>19</v>
      </c>
      <c r="C13164" s="22">
        <v>15</v>
      </c>
      <c r="D13164" s="21" t="s">
        <v>103464</v>
      </c>
      <c r="E13164" s="21" t="s">
        <v>103465</v>
      </c>
      <c r="F13164" s="21" t="s">
        <v>14739</v>
      </c>
      <c r="G13164" s="22">
        <v>10</v>
      </c>
      <c r="H13164" s="22">
        <v>0</v>
      </c>
      <c r="I13164" s="22">
        <v>0</v>
      </c>
      <c r="J13164" s="21" t="s">
        <v>108016</v>
      </c>
    </row>
    <row r="13165" spans="1:10" ht="32" customHeight="1">
      <c r="A13165" s="19" t="s">
        <v>134810</v>
      </c>
      <c r="B13165" s="24">
        <v>37</v>
      </c>
      <c r="C13165" s="22">
        <v>15</v>
      </c>
      <c r="D13165" s="21" t="s">
        <v>106182</v>
      </c>
      <c r="E13165" s="21" t="s">
        <v>106183</v>
      </c>
      <c r="F13165" s="22">
        <v>1</v>
      </c>
      <c r="G13165" s="22">
        <v>1</v>
      </c>
      <c r="H13165" s="22">
        <v>10</v>
      </c>
      <c r="I13165" s="22">
        <v>24</v>
      </c>
      <c r="J13165" s="21" t="s">
        <v>134811</v>
      </c>
    </row>
    <row r="13166" spans="1:10" ht="32" customHeight="1">
      <c r="A13166" s="19" t="s">
        <v>134812</v>
      </c>
      <c r="B13166" s="24">
        <v>17</v>
      </c>
      <c r="C13166" s="22">
        <v>15</v>
      </c>
      <c r="D13166" s="21" t="s">
        <v>115405</v>
      </c>
      <c r="E13166" s="21" t="s">
        <v>115406</v>
      </c>
      <c r="F13166" s="21" t="s">
        <v>14739</v>
      </c>
      <c r="G13166" s="22">
        <v>10</v>
      </c>
      <c r="H13166" s="22">
        <v>0</v>
      </c>
      <c r="I13166" s="22">
        <v>0</v>
      </c>
      <c r="J13166" s="21" t="s">
        <v>134813</v>
      </c>
    </row>
    <row r="13167" spans="1:10" ht="32" customHeight="1">
      <c r="A13167" s="19" t="s">
        <v>134814</v>
      </c>
      <c r="B13167" s="24">
        <v>17</v>
      </c>
      <c r="C13167" s="22">
        <v>15</v>
      </c>
      <c r="D13167" s="21" t="s">
        <v>115405</v>
      </c>
      <c r="E13167" s="21" t="s">
        <v>115406</v>
      </c>
      <c r="F13167" s="21" t="s">
        <v>14739</v>
      </c>
      <c r="G13167" s="22">
        <v>10</v>
      </c>
      <c r="H13167" s="22">
        <v>0</v>
      </c>
      <c r="I13167" s="22">
        <v>0</v>
      </c>
      <c r="J13167" s="21" t="s">
        <v>134813</v>
      </c>
    </row>
    <row r="13168" spans="1:10" ht="32" customHeight="1">
      <c r="A13168" s="19" t="s">
        <v>134815</v>
      </c>
      <c r="B13168" s="24">
        <v>20</v>
      </c>
      <c r="C13168" s="22">
        <v>15</v>
      </c>
      <c r="D13168" s="21" t="s">
        <v>134816</v>
      </c>
      <c r="E13168" s="21" t="s">
        <v>134817</v>
      </c>
      <c r="F13168" s="21" t="s">
        <v>14739</v>
      </c>
      <c r="G13168" s="22">
        <v>10</v>
      </c>
      <c r="H13168" s="22">
        <v>0</v>
      </c>
      <c r="I13168" s="22">
        <v>0</v>
      </c>
      <c r="J13168" s="21" t="s">
        <v>134818</v>
      </c>
    </row>
    <row r="13169" spans="1:10" ht="32" customHeight="1">
      <c r="A13169" s="19" t="s">
        <v>134819</v>
      </c>
      <c r="B13169" s="24">
        <v>20</v>
      </c>
      <c r="C13169" s="22">
        <v>15</v>
      </c>
      <c r="D13169" s="21" t="s">
        <v>126139</v>
      </c>
      <c r="E13169" s="21" t="s">
        <v>126140</v>
      </c>
      <c r="F13169" s="21" t="s">
        <v>101568</v>
      </c>
      <c r="G13169" s="22">
        <v>10</v>
      </c>
      <c r="H13169" s="22">
        <v>0</v>
      </c>
      <c r="I13169" s="22">
        <v>0</v>
      </c>
      <c r="J13169" s="21" t="s">
        <v>134820</v>
      </c>
    </row>
    <row r="13170" spans="1:10" ht="32" customHeight="1">
      <c r="A13170" s="19" t="s">
        <v>134821</v>
      </c>
      <c r="B13170" s="24">
        <v>20</v>
      </c>
      <c r="C13170" s="22">
        <v>15</v>
      </c>
      <c r="D13170" s="21" t="s">
        <v>126139</v>
      </c>
      <c r="E13170" s="21" t="s">
        <v>126140</v>
      </c>
      <c r="F13170" s="21" t="s">
        <v>101568</v>
      </c>
      <c r="G13170" s="22">
        <v>10</v>
      </c>
      <c r="H13170" s="22">
        <v>0</v>
      </c>
      <c r="I13170" s="22">
        <v>0</v>
      </c>
      <c r="J13170" s="21" t="s">
        <v>134820</v>
      </c>
    </row>
    <row r="13171" spans="1:10" ht="32" customHeight="1">
      <c r="A13171" s="19" t="s">
        <v>134822</v>
      </c>
      <c r="B13171" s="24">
        <v>15</v>
      </c>
      <c r="C13171" s="22">
        <v>18</v>
      </c>
      <c r="D13171" s="21" t="s">
        <v>134823</v>
      </c>
      <c r="E13171" s="21" t="s">
        <v>134824</v>
      </c>
      <c r="F13171" s="21" t="s">
        <v>101757</v>
      </c>
      <c r="G13171" s="22">
        <v>5</v>
      </c>
      <c r="H13171" s="22">
        <v>9</v>
      </c>
      <c r="I13171" s="22">
        <v>18</v>
      </c>
      <c r="J13171" s="21" t="s">
        <v>134825</v>
      </c>
    </row>
    <row r="13172" spans="1:10" ht="32" customHeight="1">
      <c r="A13172" s="19" t="s">
        <v>134826</v>
      </c>
      <c r="B13172" s="24">
        <v>28</v>
      </c>
      <c r="C13172" s="22">
        <v>15</v>
      </c>
      <c r="D13172" s="21" t="s">
        <v>134827</v>
      </c>
      <c r="E13172" s="21" t="s">
        <v>134828</v>
      </c>
      <c r="F13172" s="21" t="s">
        <v>101528</v>
      </c>
      <c r="G13172" s="22">
        <v>10</v>
      </c>
      <c r="H13172" s="22">
        <v>0</v>
      </c>
      <c r="I13172" s="22">
        <v>0</v>
      </c>
      <c r="J13172" s="21" t="s">
        <v>134829</v>
      </c>
    </row>
    <row r="13173" spans="1:10" ht="32" customHeight="1">
      <c r="A13173" s="19" t="s">
        <v>134830</v>
      </c>
      <c r="B13173" s="24">
        <v>24</v>
      </c>
      <c r="C13173" s="22">
        <v>18</v>
      </c>
      <c r="D13173" s="21" t="s">
        <v>102303</v>
      </c>
      <c r="E13173" s="21" t="s">
        <v>102304</v>
      </c>
      <c r="F13173" s="21" t="s">
        <v>102782</v>
      </c>
      <c r="G13173" s="22">
        <v>1</v>
      </c>
      <c r="H13173" s="22">
        <v>13</v>
      </c>
      <c r="I13173" s="22">
        <v>23</v>
      </c>
      <c r="J13173" s="21" t="s">
        <v>134831</v>
      </c>
    </row>
    <row r="13174" spans="1:10" ht="32" customHeight="1">
      <c r="A13174" s="19" t="s">
        <v>134832</v>
      </c>
      <c r="B13174" s="24">
        <v>25</v>
      </c>
      <c r="C13174" s="22">
        <v>15</v>
      </c>
      <c r="D13174" s="21" t="s">
        <v>134833</v>
      </c>
      <c r="E13174" s="21" t="s">
        <v>134834</v>
      </c>
      <c r="F13174" s="21" t="s">
        <v>101528</v>
      </c>
      <c r="G13174" s="22">
        <v>10</v>
      </c>
      <c r="H13174" s="22">
        <v>0</v>
      </c>
      <c r="I13174" s="22">
        <v>0</v>
      </c>
      <c r="J13174" s="21" t="s">
        <v>134835</v>
      </c>
    </row>
    <row r="13175" spans="1:10" ht="32" customHeight="1">
      <c r="A13175" s="19" t="s">
        <v>134836</v>
      </c>
      <c r="B13175" s="24">
        <v>20</v>
      </c>
      <c r="C13175" s="22">
        <v>15</v>
      </c>
      <c r="D13175" s="21" t="s">
        <v>128682</v>
      </c>
      <c r="E13175" s="21" t="s">
        <v>128683</v>
      </c>
      <c r="F13175" s="21" t="s">
        <v>101528</v>
      </c>
      <c r="G13175" s="22">
        <v>10</v>
      </c>
      <c r="H13175" s="22">
        <v>0</v>
      </c>
      <c r="I13175" s="22">
        <v>0</v>
      </c>
      <c r="J13175" s="21" t="s">
        <v>133492</v>
      </c>
    </row>
    <row r="13176" spans="1:10" ht="32" customHeight="1">
      <c r="A13176" s="19" t="s">
        <v>134837</v>
      </c>
      <c r="B13176" s="24">
        <v>19</v>
      </c>
      <c r="C13176" s="22">
        <v>15</v>
      </c>
      <c r="D13176" s="21" t="s">
        <v>102588</v>
      </c>
      <c r="E13176" s="21" t="s">
        <v>102589</v>
      </c>
      <c r="F13176" s="21" t="s">
        <v>101563</v>
      </c>
      <c r="G13176" s="22">
        <v>10</v>
      </c>
      <c r="H13176" s="22">
        <v>0</v>
      </c>
      <c r="I13176" s="22">
        <v>0</v>
      </c>
      <c r="J13176" s="21" t="s">
        <v>134838</v>
      </c>
    </row>
    <row r="13177" spans="1:10" ht="32" customHeight="1">
      <c r="A13177" s="19" t="s">
        <v>134839</v>
      </c>
      <c r="B13177" s="24">
        <v>17</v>
      </c>
      <c r="C13177" s="22">
        <v>15</v>
      </c>
      <c r="D13177" s="21" t="s">
        <v>103684</v>
      </c>
      <c r="E13177" s="21" t="s">
        <v>103685</v>
      </c>
      <c r="F13177" s="21" t="s">
        <v>101554</v>
      </c>
      <c r="G13177" s="22">
        <v>10</v>
      </c>
      <c r="H13177" s="22">
        <v>0</v>
      </c>
      <c r="I13177" s="22">
        <v>0</v>
      </c>
      <c r="J13177" s="21" t="s">
        <v>103686</v>
      </c>
    </row>
    <row r="13178" spans="1:10" ht="32" customHeight="1">
      <c r="A13178" s="19" t="s">
        <v>134840</v>
      </c>
      <c r="B13178" s="24">
        <v>20</v>
      </c>
      <c r="C13178" s="22">
        <v>22</v>
      </c>
      <c r="D13178" s="21" t="s">
        <v>105820</v>
      </c>
      <c r="E13178" s="21" t="s">
        <v>105821</v>
      </c>
      <c r="F13178" s="21" t="s">
        <v>101689</v>
      </c>
      <c r="G13178" s="22">
        <v>8</v>
      </c>
      <c r="H13178" s="22">
        <v>10</v>
      </c>
      <c r="I13178" s="22">
        <v>16</v>
      </c>
      <c r="J13178" s="21" t="s">
        <v>134841</v>
      </c>
    </row>
    <row r="13179" spans="1:10" ht="20" customHeight="1">
      <c r="A13179" s="27">
        <v>-999</v>
      </c>
      <c r="B13179" s="24">
        <v>-999</v>
      </c>
      <c r="C13179" s="22">
        <v>-999</v>
      </c>
      <c r="D13179" s="22">
        <v>-999</v>
      </c>
      <c r="E13179" s="22">
        <v>-999</v>
      </c>
      <c r="F13179" s="22">
        <v>-999</v>
      </c>
      <c r="G13179" s="22">
        <v>-999</v>
      </c>
      <c r="H13179" s="22">
        <v>-999</v>
      </c>
      <c r="I13179" s="22">
        <v>-999</v>
      </c>
      <c r="J13179" s="22">
        <v>-999</v>
      </c>
    </row>
    <row r="13180" spans="1:10" ht="20" customHeight="1">
      <c r="A13180" s="27">
        <v>-999</v>
      </c>
      <c r="B13180" s="24">
        <v>-999</v>
      </c>
      <c r="C13180" s="22">
        <v>-999</v>
      </c>
      <c r="D13180" s="22">
        <v>-999</v>
      </c>
      <c r="E13180" s="22">
        <v>-999</v>
      </c>
      <c r="F13180" s="22">
        <v>-999</v>
      </c>
      <c r="G13180" s="22">
        <v>-999</v>
      </c>
      <c r="H13180" s="22">
        <v>-999</v>
      </c>
      <c r="I13180" s="22">
        <v>-999</v>
      </c>
      <c r="J13180" s="22">
        <v>-999</v>
      </c>
    </row>
    <row r="13181" spans="1:10" ht="32" customHeight="1">
      <c r="A13181" s="19" t="s">
        <v>134842</v>
      </c>
      <c r="B13181" s="24">
        <v>13</v>
      </c>
      <c r="C13181" s="22">
        <v>43</v>
      </c>
      <c r="D13181" s="21" t="s">
        <v>105191</v>
      </c>
      <c r="E13181" s="21" t="s">
        <v>105192</v>
      </c>
      <c r="F13181" s="21" t="s">
        <v>102999</v>
      </c>
      <c r="G13181" s="22">
        <v>12</v>
      </c>
      <c r="H13181" s="22">
        <v>14</v>
      </c>
      <c r="I13181" s="22">
        <v>12</v>
      </c>
      <c r="J13181" s="21" t="s">
        <v>134843</v>
      </c>
    </row>
    <row r="13182" spans="1:10" ht="20" customHeight="1">
      <c r="A13182" s="27">
        <v>-999</v>
      </c>
      <c r="B13182" s="24">
        <v>-999</v>
      </c>
      <c r="C13182" s="22">
        <v>-999</v>
      </c>
      <c r="D13182" s="22">
        <v>-999</v>
      </c>
      <c r="E13182" s="22">
        <v>-999</v>
      </c>
      <c r="F13182" s="22">
        <v>-999</v>
      </c>
      <c r="G13182" s="22">
        <v>-999</v>
      </c>
      <c r="H13182" s="22">
        <v>-999</v>
      </c>
      <c r="I13182" s="22">
        <v>-999</v>
      </c>
      <c r="J13182" s="22">
        <v>-999</v>
      </c>
    </row>
    <row r="13183" spans="1:10" ht="32" customHeight="1">
      <c r="A13183" s="19" t="s">
        <v>134844</v>
      </c>
      <c r="B13183" s="24">
        <v>23</v>
      </c>
      <c r="C13183" s="22">
        <v>15</v>
      </c>
      <c r="D13183" s="21" t="s">
        <v>122743</v>
      </c>
      <c r="E13183" s="21" t="s">
        <v>122744</v>
      </c>
      <c r="F13183" s="21" t="s">
        <v>101563</v>
      </c>
      <c r="G13183" s="22">
        <v>10</v>
      </c>
      <c r="H13183" s="22">
        <v>0</v>
      </c>
      <c r="I13183" s="22">
        <v>0</v>
      </c>
      <c r="J13183" s="21" t="s">
        <v>134845</v>
      </c>
    </row>
    <row r="13184" spans="1:10" ht="32" customHeight="1">
      <c r="A13184" s="19" t="s">
        <v>134846</v>
      </c>
      <c r="B13184" s="24">
        <v>15</v>
      </c>
      <c r="C13184" s="22">
        <v>17</v>
      </c>
      <c r="D13184" s="21" t="s">
        <v>134847</v>
      </c>
      <c r="E13184" s="21" t="s">
        <v>134848</v>
      </c>
      <c r="F13184" s="21" t="s">
        <v>14743</v>
      </c>
      <c r="G13184" s="22">
        <v>2</v>
      </c>
      <c r="H13184" s="22">
        <v>11</v>
      </c>
      <c r="I13184" s="22">
        <v>18</v>
      </c>
      <c r="J13184" s="21" t="s">
        <v>134849</v>
      </c>
    </row>
    <row r="13185" spans="1:10" ht="32" customHeight="1">
      <c r="A13185" s="19" t="s">
        <v>134850</v>
      </c>
      <c r="B13185" s="24">
        <v>22</v>
      </c>
      <c r="C13185" s="22">
        <v>15</v>
      </c>
      <c r="D13185" s="21" t="s">
        <v>134851</v>
      </c>
      <c r="E13185" s="21" t="s">
        <v>134852</v>
      </c>
      <c r="F13185" s="21" t="s">
        <v>101568</v>
      </c>
      <c r="G13185" s="22">
        <v>1</v>
      </c>
      <c r="H13185" s="22">
        <v>10</v>
      </c>
      <c r="I13185" s="22">
        <v>15</v>
      </c>
      <c r="J13185" s="21" t="s">
        <v>134853</v>
      </c>
    </row>
    <row r="13186" spans="1:10" ht="44" customHeight="1">
      <c r="A13186" s="19" t="s">
        <v>134854</v>
      </c>
      <c r="B13186" s="24">
        <v>20</v>
      </c>
      <c r="C13186" s="22">
        <v>15</v>
      </c>
      <c r="D13186" s="21" t="s">
        <v>110627</v>
      </c>
      <c r="E13186" s="21" t="s">
        <v>110628</v>
      </c>
      <c r="F13186" s="21" t="s">
        <v>14739</v>
      </c>
      <c r="G13186" s="22">
        <v>10</v>
      </c>
      <c r="H13186" s="22">
        <v>0</v>
      </c>
      <c r="I13186" s="22">
        <v>0</v>
      </c>
      <c r="J13186" s="21" t="s">
        <v>134855</v>
      </c>
    </row>
    <row r="13187" spans="1:10" ht="32" customHeight="1">
      <c r="A13187" s="19" t="s">
        <v>134856</v>
      </c>
      <c r="B13187" s="24">
        <v>18</v>
      </c>
      <c r="C13187" s="22">
        <v>20</v>
      </c>
      <c r="D13187" s="21" t="s">
        <v>134857</v>
      </c>
      <c r="E13187" s="21" t="s">
        <v>134858</v>
      </c>
      <c r="F13187" s="21" t="s">
        <v>101950</v>
      </c>
      <c r="G13187" s="22">
        <v>2</v>
      </c>
      <c r="H13187" s="22">
        <v>14</v>
      </c>
      <c r="I13187" s="22">
        <v>29</v>
      </c>
      <c r="J13187" s="21" t="s">
        <v>134859</v>
      </c>
    </row>
    <row r="13188" spans="1:10" ht="32" customHeight="1">
      <c r="A13188" s="19" t="s">
        <v>134860</v>
      </c>
      <c r="B13188" s="24">
        <v>13</v>
      </c>
      <c r="C13188" s="22">
        <v>15</v>
      </c>
      <c r="D13188" s="21" t="s">
        <v>102680</v>
      </c>
      <c r="E13188" s="21" t="s">
        <v>102681</v>
      </c>
      <c r="F13188" s="21" t="s">
        <v>101554</v>
      </c>
      <c r="G13188" s="22">
        <v>10</v>
      </c>
      <c r="H13188" s="22">
        <v>0</v>
      </c>
      <c r="I13188" s="22">
        <v>0</v>
      </c>
      <c r="J13188" s="21" t="s">
        <v>134861</v>
      </c>
    </row>
    <row r="13189" spans="1:10" ht="32" customHeight="1">
      <c r="A13189" s="19" t="s">
        <v>134862</v>
      </c>
      <c r="B13189" s="24">
        <v>28</v>
      </c>
      <c r="C13189" s="22">
        <v>17</v>
      </c>
      <c r="D13189" s="21" t="s">
        <v>125101</v>
      </c>
      <c r="E13189" s="21" t="s">
        <v>125102</v>
      </c>
      <c r="F13189" s="21" t="s">
        <v>14743</v>
      </c>
      <c r="G13189" s="22">
        <v>3</v>
      </c>
      <c r="H13189" s="22">
        <v>10</v>
      </c>
      <c r="I13189" s="22">
        <v>15</v>
      </c>
      <c r="J13189" s="21" t="s">
        <v>134863</v>
      </c>
    </row>
    <row r="13190" spans="1:10" ht="32" customHeight="1">
      <c r="A13190" s="19" t="s">
        <v>134864</v>
      </c>
      <c r="B13190" s="24">
        <v>31</v>
      </c>
      <c r="C13190" s="22">
        <v>22</v>
      </c>
      <c r="D13190" s="21" t="s">
        <v>105668</v>
      </c>
      <c r="E13190" s="21" t="s">
        <v>105669</v>
      </c>
      <c r="F13190" s="21" t="s">
        <v>101689</v>
      </c>
      <c r="G13190" s="22">
        <v>6</v>
      </c>
      <c r="H13190" s="22">
        <v>12</v>
      </c>
      <c r="I13190" s="22">
        <v>21</v>
      </c>
      <c r="J13190" s="21" t="s">
        <v>134865</v>
      </c>
    </row>
    <row r="13191" spans="1:10" ht="32" customHeight="1">
      <c r="A13191" s="19" t="s">
        <v>134866</v>
      </c>
      <c r="B13191" s="24">
        <v>20</v>
      </c>
      <c r="C13191" s="22">
        <v>15</v>
      </c>
      <c r="D13191" s="21" t="s">
        <v>101913</v>
      </c>
      <c r="E13191" s="21" t="s">
        <v>101914</v>
      </c>
      <c r="F13191" s="21" t="s">
        <v>101568</v>
      </c>
      <c r="G13191" s="22">
        <v>1</v>
      </c>
      <c r="H13191" s="22">
        <v>10</v>
      </c>
      <c r="I13191" s="22">
        <v>17</v>
      </c>
      <c r="J13191" s="21" t="s">
        <v>134867</v>
      </c>
    </row>
    <row r="13192" spans="1:10" ht="32" customHeight="1">
      <c r="A13192" s="19" t="s">
        <v>134868</v>
      </c>
      <c r="B13192" s="24">
        <v>16</v>
      </c>
      <c r="C13192" s="22">
        <v>18</v>
      </c>
      <c r="D13192" s="21" t="s">
        <v>134869</v>
      </c>
      <c r="E13192" s="21" t="s">
        <v>134870</v>
      </c>
      <c r="F13192" s="21" t="s">
        <v>102782</v>
      </c>
      <c r="G13192" s="22">
        <v>2</v>
      </c>
      <c r="H13192" s="22">
        <v>12</v>
      </c>
      <c r="I13192" s="22">
        <v>24</v>
      </c>
      <c r="J13192" s="21" t="s">
        <v>134871</v>
      </c>
    </row>
    <row r="13193" spans="1:10" ht="32" customHeight="1">
      <c r="A13193" s="19" t="s">
        <v>134872</v>
      </c>
      <c r="B13193" s="24">
        <v>13</v>
      </c>
      <c r="C13193" s="22">
        <v>15</v>
      </c>
      <c r="D13193" s="21" t="s">
        <v>119988</v>
      </c>
      <c r="E13193" s="21" t="s">
        <v>119989</v>
      </c>
      <c r="F13193" s="21" t="s">
        <v>101528</v>
      </c>
      <c r="G13193" s="22">
        <v>10</v>
      </c>
      <c r="H13193" s="22">
        <v>0</v>
      </c>
      <c r="I13193" s="22">
        <v>0</v>
      </c>
      <c r="J13193" s="21" t="s">
        <v>132549</v>
      </c>
    </row>
    <row r="13194" spans="1:10" ht="32" customHeight="1">
      <c r="A13194" s="19" t="s">
        <v>134873</v>
      </c>
      <c r="B13194" s="24">
        <v>22</v>
      </c>
      <c r="C13194" s="22">
        <v>19</v>
      </c>
      <c r="D13194" s="21" t="s">
        <v>134874</v>
      </c>
      <c r="E13194" s="21" t="s">
        <v>134875</v>
      </c>
      <c r="F13194" s="21" t="s">
        <v>101787</v>
      </c>
      <c r="G13194" s="22">
        <v>1</v>
      </c>
      <c r="H13194" s="22">
        <v>14</v>
      </c>
      <c r="I13194" s="22">
        <v>28</v>
      </c>
      <c r="J13194" s="21" t="s">
        <v>134876</v>
      </c>
    </row>
    <row r="13195" spans="1:10" ht="32" customHeight="1">
      <c r="A13195" s="19" t="s">
        <v>134877</v>
      </c>
      <c r="B13195" s="24">
        <v>21</v>
      </c>
      <c r="C13195" s="22">
        <v>15</v>
      </c>
      <c r="D13195" s="21" t="s">
        <v>120651</v>
      </c>
      <c r="E13195" s="21" t="s">
        <v>120652</v>
      </c>
      <c r="F13195" s="21" t="s">
        <v>101554</v>
      </c>
      <c r="G13195" s="22">
        <v>1</v>
      </c>
      <c r="H13195" s="22">
        <v>7</v>
      </c>
      <c r="I13195" s="22">
        <v>15</v>
      </c>
      <c r="J13195" s="21" t="s">
        <v>134878</v>
      </c>
    </row>
    <row r="13196" spans="1:10" ht="32" customHeight="1">
      <c r="A13196" s="19" t="s">
        <v>134879</v>
      </c>
      <c r="B13196" s="24">
        <v>15</v>
      </c>
      <c r="C13196" s="22">
        <v>17</v>
      </c>
      <c r="D13196" s="21" t="s">
        <v>134880</v>
      </c>
      <c r="E13196" s="21" t="s">
        <v>134881</v>
      </c>
      <c r="F13196" s="21" t="s">
        <v>14743</v>
      </c>
      <c r="G13196" s="22">
        <v>2</v>
      </c>
      <c r="H13196" s="22">
        <v>11</v>
      </c>
      <c r="I13196" s="22">
        <v>19</v>
      </c>
      <c r="J13196" s="21" t="s">
        <v>134882</v>
      </c>
    </row>
    <row r="13197" spans="1:10" ht="32" customHeight="1">
      <c r="A13197" s="19" t="s">
        <v>134883</v>
      </c>
      <c r="B13197" s="24">
        <v>23</v>
      </c>
      <c r="C13197" s="22">
        <v>15</v>
      </c>
      <c r="D13197" s="21" t="s">
        <v>106538</v>
      </c>
      <c r="E13197" s="21" t="s">
        <v>106539</v>
      </c>
      <c r="F13197" s="21" t="s">
        <v>101694</v>
      </c>
      <c r="G13197" s="22">
        <v>10</v>
      </c>
      <c r="H13197" s="22">
        <v>0</v>
      </c>
      <c r="I13197" s="22">
        <v>0</v>
      </c>
      <c r="J13197" s="21" t="s">
        <v>132964</v>
      </c>
    </row>
    <row r="13198" spans="1:10" ht="32" customHeight="1">
      <c r="A13198" s="19" t="s">
        <v>134884</v>
      </c>
      <c r="B13198" s="24">
        <v>27</v>
      </c>
      <c r="C13198" s="22">
        <v>15</v>
      </c>
      <c r="D13198" s="21" t="s">
        <v>104400</v>
      </c>
      <c r="E13198" s="21" t="s">
        <v>104401</v>
      </c>
      <c r="F13198" s="21" t="s">
        <v>101694</v>
      </c>
      <c r="G13198" s="22">
        <v>10</v>
      </c>
      <c r="H13198" s="22">
        <v>0</v>
      </c>
      <c r="I13198" s="22">
        <v>0</v>
      </c>
      <c r="J13198" s="21" t="s">
        <v>134885</v>
      </c>
    </row>
    <row r="13199" spans="1:10" ht="32" customHeight="1">
      <c r="A13199" s="19" t="s">
        <v>134886</v>
      </c>
      <c r="B13199" s="24">
        <v>27</v>
      </c>
      <c r="C13199" s="22">
        <v>15</v>
      </c>
      <c r="D13199" s="21" t="s">
        <v>104400</v>
      </c>
      <c r="E13199" s="21" t="s">
        <v>104401</v>
      </c>
      <c r="F13199" s="21" t="s">
        <v>101694</v>
      </c>
      <c r="G13199" s="22">
        <v>10</v>
      </c>
      <c r="H13199" s="22">
        <v>0</v>
      </c>
      <c r="I13199" s="22">
        <v>0</v>
      </c>
      <c r="J13199" s="21" t="s">
        <v>134885</v>
      </c>
    </row>
    <row r="13200" spans="1:10" ht="32" customHeight="1">
      <c r="A13200" s="19" t="s">
        <v>134887</v>
      </c>
      <c r="B13200" s="24">
        <v>26</v>
      </c>
      <c r="C13200" s="22">
        <v>30</v>
      </c>
      <c r="D13200" s="21" t="s">
        <v>105660</v>
      </c>
      <c r="E13200" s="21" t="s">
        <v>105661</v>
      </c>
      <c r="F13200" s="21" t="s">
        <v>101910</v>
      </c>
      <c r="G13200" s="22">
        <v>8</v>
      </c>
      <c r="H13200" s="22">
        <v>18</v>
      </c>
      <c r="I13200" s="22">
        <v>29</v>
      </c>
      <c r="J13200" s="21" t="s">
        <v>134888</v>
      </c>
    </row>
    <row r="13201" spans="1:10" ht="32" customHeight="1">
      <c r="A13201" s="19" t="s">
        <v>134889</v>
      </c>
      <c r="B13201" s="24">
        <v>15</v>
      </c>
      <c r="C13201" s="22">
        <v>18</v>
      </c>
      <c r="D13201" s="21" t="s">
        <v>105697</v>
      </c>
      <c r="E13201" s="21" t="s">
        <v>105698</v>
      </c>
      <c r="F13201" s="21" t="s">
        <v>102727</v>
      </c>
      <c r="G13201" s="22">
        <v>3</v>
      </c>
      <c r="H13201" s="22">
        <v>11</v>
      </c>
      <c r="I13201" s="22">
        <v>18</v>
      </c>
      <c r="J13201" s="21" t="s">
        <v>134890</v>
      </c>
    </row>
    <row r="13202" spans="1:10" ht="32" customHeight="1">
      <c r="A13202" s="19" t="s">
        <v>134891</v>
      </c>
      <c r="B13202" s="24">
        <v>22</v>
      </c>
      <c r="C13202" s="22">
        <v>15</v>
      </c>
      <c r="D13202" s="21" t="s">
        <v>101979</v>
      </c>
      <c r="E13202" s="21" t="s">
        <v>101980</v>
      </c>
      <c r="F13202" s="21" t="s">
        <v>101694</v>
      </c>
      <c r="G13202" s="22">
        <v>1</v>
      </c>
      <c r="H13202" s="22">
        <v>9</v>
      </c>
      <c r="I13202" s="22">
        <v>12</v>
      </c>
      <c r="J13202" s="21" t="s">
        <v>134892</v>
      </c>
    </row>
    <row r="13203" spans="1:10" ht="20" customHeight="1">
      <c r="A13203" s="27">
        <v>-999</v>
      </c>
      <c r="B13203" s="24">
        <v>-999</v>
      </c>
      <c r="C13203" s="22">
        <v>-999</v>
      </c>
      <c r="D13203" s="22">
        <v>-999</v>
      </c>
      <c r="E13203" s="22">
        <v>-999</v>
      </c>
      <c r="F13203" s="22">
        <v>-999</v>
      </c>
      <c r="G13203" s="22">
        <v>-999</v>
      </c>
      <c r="H13203" s="22">
        <v>-999</v>
      </c>
      <c r="I13203" s="22">
        <v>-999</v>
      </c>
      <c r="J13203" s="22">
        <v>-999</v>
      </c>
    </row>
    <row r="13204" spans="1:10" ht="32" customHeight="1">
      <c r="A13204" s="19" t="s">
        <v>134893</v>
      </c>
      <c r="B13204" s="24">
        <v>26</v>
      </c>
      <c r="C13204" s="22">
        <v>15</v>
      </c>
      <c r="D13204" s="21" t="s">
        <v>103433</v>
      </c>
      <c r="E13204" s="21" t="s">
        <v>103434</v>
      </c>
      <c r="F13204" s="21" t="s">
        <v>101694</v>
      </c>
      <c r="G13204" s="22">
        <v>10</v>
      </c>
      <c r="H13204" s="22">
        <v>0</v>
      </c>
      <c r="I13204" s="22">
        <v>0</v>
      </c>
      <c r="J13204" s="21" t="s">
        <v>134894</v>
      </c>
    </row>
    <row r="13205" spans="1:10" ht="32" customHeight="1">
      <c r="A13205" s="19" t="s">
        <v>134895</v>
      </c>
      <c r="B13205" s="24">
        <v>19</v>
      </c>
      <c r="C13205" s="22">
        <v>15</v>
      </c>
      <c r="D13205" s="21" t="s">
        <v>108556</v>
      </c>
      <c r="E13205" s="21" t="s">
        <v>108557</v>
      </c>
      <c r="F13205" s="21" t="s">
        <v>101694</v>
      </c>
      <c r="G13205" s="22">
        <v>10</v>
      </c>
      <c r="H13205" s="22">
        <v>0</v>
      </c>
      <c r="I13205" s="22">
        <v>0</v>
      </c>
      <c r="J13205" s="21" t="s">
        <v>134896</v>
      </c>
    </row>
    <row r="13206" spans="1:10" ht="32" customHeight="1">
      <c r="A13206" s="19" t="s">
        <v>134897</v>
      </c>
      <c r="B13206" s="24">
        <v>31</v>
      </c>
      <c r="C13206" s="22">
        <v>15</v>
      </c>
      <c r="D13206" s="21" t="s">
        <v>113549</v>
      </c>
      <c r="E13206" s="21" t="s">
        <v>113550</v>
      </c>
      <c r="F13206" s="21" t="s">
        <v>101568</v>
      </c>
      <c r="G13206" s="22">
        <v>1</v>
      </c>
      <c r="H13206" s="22">
        <v>9</v>
      </c>
      <c r="I13206" s="22">
        <v>20</v>
      </c>
      <c r="J13206" s="21" t="s">
        <v>134898</v>
      </c>
    </row>
    <row r="13207" spans="1:10" ht="32" customHeight="1">
      <c r="A13207" s="19" t="s">
        <v>134899</v>
      </c>
      <c r="B13207" s="24">
        <v>25</v>
      </c>
      <c r="C13207" s="22">
        <v>22</v>
      </c>
      <c r="D13207" s="21" t="s">
        <v>116586</v>
      </c>
      <c r="E13207" s="21" t="s">
        <v>116587</v>
      </c>
      <c r="F13207" s="21" t="s">
        <v>101538</v>
      </c>
      <c r="G13207" s="22">
        <v>1</v>
      </c>
      <c r="H13207" s="22">
        <v>17</v>
      </c>
      <c r="I13207" s="22">
        <v>25</v>
      </c>
      <c r="J13207" s="21" t="s">
        <v>134900</v>
      </c>
    </row>
    <row r="13208" spans="1:10" ht="32" customHeight="1">
      <c r="A13208" s="19" t="s">
        <v>134901</v>
      </c>
      <c r="B13208" s="24">
        <v>16</v>
      </c>
      <c r="C13208" s="22">
        <v>22</v>
      </c>
      <c r="D13208" s="21" t="s">
        <v>134902</v>
      </c>
      <c r="E13208" s="21" t="s">
        <v>134903</v>
      </c>
      <c r="F13208" s="21" t="s">
        <v>101538</v>
      </c>
      <c r="G13208" s="22">
        <v>6</v>
      </c>
      <c r="H13208" s="22">
        <v>12</v>
      </c>
      <c r="I13208" s="22">
        <v>31</v>
      </c>
      <c r="J13208" s="21" t="s">
        <v>134904</v>
      </c>
    </row>
    <row r="13209" spans="1:10" ht="32" customHeight="1">
      <c r="A13209" s="19" t="s">
        <v>134905</v>
      </c>
      <c r="B13209" s="24">
        <v>16</v>
      </c>
      <c r="C13209" s="22">
        <v>26</v>
      </c>
      <c r="D13209" s="21" t="s">
        <v>134906</v>
      </c>
      <c r="E13209" s="21" t="s">
        <v>134907</v>
      </c>
      <c r="F13209" s="21" t="s">
        <v>134908</v>
      </c>
      <c r="G13209" s="22">
        <v>10</v>
      </c>
      <c r="H13209" s="22">
        <v>12</v>
      </c>
      <c r="I13209" s="22">
        <v>21</v>
      </c>
      <c r="J13209" s="21" t="s">
        <v>134909</v>
      </c>
    </row>
    <row r="13210" spans="1:10" ht="32" customHeight="1">
      <c r="A13210" s="19" t="s">
        <v>134910</v>
      </c>
      <c r="B13210" s="24">
        <v>13</v>
      </c>
      <c r="C13210" s="22">
        <v>15</v>
      </c>
      <c r="D13210" s="21" t="s">
        <v>104480</v>
      </c>
      <c r="E13210" s="21" t="s">
        <v>104481</v>
      </c>
      <c r="F13210" s="21" t="s">
        <v>14739</v>
      </c>
      <c r="G13210" s="22">
        <v>10</v>
      </c>
      <c r="H13210" s="22">
        <v>0</v>
      </c>
      <c r="I13210" s="22">
        <v>0</v>
      </c>
      <c r="J13210" s="21" t="s">
        <v>104990</v>
      </c>
    </row>
    <row r="13211" spans="1:10" ht="32" customHeight="1">
      <c r="A13211" s="19" t="s">
        <v>134911</v>
      </c>
      <c r="B13211" s="24">
        <v>13</v>
      </c>
      <c r="C13211" s="22">
        <v>15</v>
      </c>
      <c r="D13211" s="21" t="s">
        <v>109916</v>
      </c>
      <c r="E13211" s="21" t="s">
        <v>109917</v>
      </c>
      <c r="F13211" s="21" t="s">
        <v>101554</v>
      </c>
      <c r="G13211" s="22">
        <v>10</v>
      </c>
      <c r="H13211" s="22">
        <v>0</v>
      </c>
      <c r="I13211" s="22">
        <v>0</v>
      </c>
      <c r="J13211" s="21" t="s">
        <v>109918</v>
      </c>
    </row>
    <row r="13212" spans="1:10" ht="32" customHeight="1">
      <c r="A13212" s="19" t="s">
        <v>134912</v>
      </c>
      <c r="B13212" s="24">
        <v>13</v>
      </c>
      <c r="C13212" s="22">
        <v>15</v>
      </c>
      <c r="D13212" s="21" t="s">
        <v>134913</v>
      </c>
      <c r="E13212" s="21" t="s">
        <v>134914</v>
      </c>
      <c r="F13212" s="21" t="s">
        <v>14739</v>
      </c>
      <c r="G13212" s="22">
        <v>10</v>
      </c>
      <c r="H13212" s="22">
        <v>0</v>
      </c>
      <c r="I13212" s="22">
        <v>0</v>
      </c>
      <c r="J13212" s="21" t="s">
        <v>134915</v>
      </c>
    </row>
    <row r="13213" spans="1:10" ht="32" customHeight="1">
      <c r="A13213" s="19" t="s">
        <v>134916</v>
      </c>
      <c r="B13213" s="24">
        <v>27</v>
      </c>
      <c r="C13213" s="22">
        <v>25</v>
      </c>
      <c r="D13213" s="21" t="s">
        <v>106428</v>
      </c>
      <c r="E13213" s="21" t="s">
        <v>106429</v>
      </c>
      <c r="F13213" s="21" t="s">
        <v>102433</v>
      </c>
      <c r="G13213" s="22">
        <v>1</v>
      </c>
      <c r="H13213" s="22">
        <v>20</v>
      </c>
      <c r="I13213" s="22">
        <v>36</v>
      </c>
      <c r="J13213" s="21" t="s">
        <v>106430</v>
      </c>
    </row>
    <row r="13214" spans="1:10" ht="32" customHeight="1">
      <c r="A13214" s="19" t="s">
        <v>134917</v>
      </c>
      <c r="B13214" s="24">
        <v>47</v>
      </c>
      <c r="C13214" s="22">
        <v>15</v>
      </c>
      <c r="D13214" s="21" t="s">
        <v>111080</v>
      </c>
      <c r="E13214" s="21" t="s">
        <v>111081</v>
      </c>
      <c r="F13214" s="21" t="s">
        <v>14739</v>
      </c>
      <c r="G13214" s="22">
        <v>10</v>
      </c>
      <c r="H13214" s="22">
        <v>0</v>
      </c>
      <c r="I13214" s="22">
        <v>0</v>
      </c>
      <c r="J13214" s="21" t="s">
        <v>134918</v>
      </c>
    </row>
    <row r="13215" spans="1:10" ht="32" customHeight="1">
      <c r="A13215" s="19" t="s">
        <v>134919</v>
      </c>
      <c r="B13215" s="24">
        <v>18</v>
      </c>
      <c r="C13215" s="22">
        <v>20</v>
      </c>
      <c r="D13215" s="21" t="s">
        <v>109294</v>
      </c>
      <c r="E13215" s="21" t="s">
        <v>109295</v>
      </c>
      <c r="F13215" s="21" t="s">
        <v>101543</v>
      </c>
      <c r="G13215" s="22">
        <v>2</v>
      </c>
      <c r="H13215" s="22">
        <v>14</v>
      </c>
      <c r="I13215" s="22">
        <v>16</v>
      </c>
      <c r="J13215" s="21" t="s">
        <v>134920</v>
      </c>
    </row>
    <row r="13216" spans="1:10" ht="32" customHeight="1">
      <c r="A13216" s="19" t="s">
        <v>134921</v>
      </c>
      <c r="B13216" s="24">
        <v>24</v>
      </c>
      <c r="C13216" s="22">
        <v>15</v>
      </c>
      <c r="D13216" s="21" t="s">
        <v>112811</v>
      </c>
      <c r="E13216" s="21" t="s">
        <v>112812</v>
      </c>
      <c r="F13216" s="21" t="s">
        <v>101554</v>
      </c>
      <c r="G13216" s="22">
        <v>10</v>
      </c>
      <c r="H13216" s="22">
        <v>0</v>
      </c>
      <c r="I13216" s="22">
        <v>0</v>
      </c>
      <c r="J13216" s="21" t="s">
        <v>134922</v>
      </c>
    </row>
    <row r="13217" spans="1:10" ht="32" customHeight="1">
      <c r="A13217" s="19" t="s">
        <v>134923</v>
      </c>
      <c r="B13217" s="24">
        <v>42</v>
      </c>
      <c r="C13217" s="22">
        <v>16</v>
      </c>
      <c r="D13217" s="21" t="s">
        <v>102060</v>
      </c>
      <c r="E13217" s="21" t="s">
        <v>102061</v>
      </c>
      <c r="F13217" s="22">
        <v>1</v>
      </c>
      <c r="G13217" s="22">
        <v>1</v>
      </c>
      <c r="H13217" s="22">
        <v>11</v>
      </c>
      <c r="I13217" s="22">
        <v>27</v>
      </c>
      <c r="J13217" s="21" t="s">
        <v>134924</v>
      </c>
    </row>
    <row r="13218" spans="1:10" ht="32" customHeight="1">
      <c r="A13218" s="19" t="s">
        <v>134925</v>
      </c>
      <c r="B13218" s="24">
        <v>13</v>
      </c>
      <c r="C13218" s="22">
        <v>15</v>
      </c>
      <c r="D13218" s="21" t="s">
        <v>102725</v>
      </c>
      <c r="E13218" s="21" t="s">
        <v>102726</v>
      </c>
      <c r="F13218" s="21" t="s">
        <v>101694</v>
      </c>
      <c r="G13218" s="22">
        <v>10</v>
      </c>
      <c r="H13218" s="22">
        <v>0</v>
      </c>
      <c r="I13218" s="22">
        <v>0</v>
      </c>
      <c r="J13218" s="21" t="s">
        <v>134926</v>
      </c>
    </row>
    <row r="13219" spans="1:10" ht="32" customHeight="1">
      <c r="A13219" s="19" t="s">
        <v>134927</v>
      </c>
      <c r="B13219" s="24">
        <v>21</v>
      </c>
      <c r="C13219" s="22">
        <v>15</v>
      </c>
      <c r="D13219" s="21" t="s">
        <v>126198</v>
      </c>
      <c r="E13219" s="21" t="s">
        <v>126199</v>
      </c>
      <c r="F13219" s="21" t="s">
        <v>101563</v>
      </c>
      <c r="G13219" s="22">
        <v>10</v>
      </c>
      <c r="H13219" s="22">
        <v>0</v>
      </c>
      <c r="I13219" s="22">
        <v>0</v>
      </c>
      <c r="J13219" s="21" t="s">
        <v>134928</v>
      </c>
    </row>
    <row r="13220" spans="1:10" ht="32" customHeight="1">
      <c r="A13220" s="19" t="s">
        <v>134929</v>
      </c>
      <c r="B13220" s="24">
        <v>13</v>
      </c>
      <c r="C13220" s="22">
        <v>15</v>
      </c>
      <c r="D13220" s="21" t="s">
        <v>134930</v>
      </c>
      <c r="E13220" s="21" t="s">
        <v>134931</v>
      </c>
      <c r="F13220" s="21" t="s">
        <v>101528</v>
      </c>
      <c r="G13220" s="22">
        <v>10</v>
      </c>
      <c r="H13220" s="22">
        <v>0</v>
      </c>
      <c r="I13220" s="22">
        <v>0</v>
      </c>
      <c r="J13220" s="21" t="s">
        <v>134932</v>
      </c>
    </row>
    <row r="13221" spans="1:10" ht="32" customHeight="1">
      <c r="A13221" s="19" t="s">
        <v>134933</v>
      </c>
      <c r="B13221" s="24">
        <v>33</v>
      </c>
      <c r="C13221" s="22">
        <v>16</v>
      </c>
      <c r="D13221" s="21" t="s">
        <v>134934</v>
      </c>
      <c r="E13221" s="21" t="s">
        <v>134935</v>
      </c>
      <c r="F13221" s="21" t="s">
        <v>102171</v>
      </c>
      <c r="G13221" s="22">
        <v>1</v>
      </c>
      <c r="H13221" s="22">
        <v>11</v>
      </c>
      <c r="I13221" s="22">
        <v>21</v>
      </c>
      <c r="J13221" s="21" t="s">
        <v>134936</v>
      </c>
    </row>
    <row r="13222" spans="1:10" ht="32" customHeight="1">
      <c r="A13222" s="19" t="s">
        <v>134937</v>
      </c>
      <c r="B13222" s="24">
        <v>23</v>
      </c>
      <c r="C13222" s="22">
        <v>53</v>
      </c>
      <c r="D13222" s="21" t="s">
        <v>111472</v>
      </c>
      <c r="E13222" s="21" t="s">
        <v>111473</v>
      </c>
      <c r="F13222" s="21" t="s">
        <v>14739</v>
      </c>
      <c r="G13222" s="22">
        <v>12</v>
      </c>
      <c r="H13222" s="22">
        <v>11</v>
      </c>
      <c r="I13222" s="22">
        <v>19</v>
      </c>
      <c r="J13222" s="21" t="s">
        <v>134938</v>
      </c>
    </row>
    <row r="13223" spans="1:10" ht="32" customHeight="1">
      <c r="A13223" s="19" t="s">
        <v>134939</v>
      </c>
      <c r="B13223" s="24">
        <v>19</v>
      </c>
      <c r="C13223" s="22">
        <v>15</v>
      </c>
      <c r="D13223" s="21" t="s">
        <v>109713</v>
      </c>
      <c r="E13223" s="21" t="s">
        <v>109714</v>
      </c>
      <c r="F13223" s="21" t="s">
        <v>101528</v>
      </c>
      <c r="G13223" s="22">
        <v>10</v>
      </c>
      <c r="H13223" s="22">
        <v>0</v>
      </c>
      <c r="I13223" s="22">
        <v>0</v>
      </c>
      <c r="J13223" s="21" t="s">
        <v>134940</v>
      </c>
    </row>
    <row r="13224" spans="1:10" ht="32" customHeight="1">
      <c r="A13224" s="19" t="s">
        <v>134941</v>
      </c>
      <c r="B13224" s="24">
        <v>13</v>
      </c>
      <c r="C13224" s="22">
        <v>15</v>
      </c>
      <c r="D13224" s="21" t="s">
        <v>115380</v>
      </c>
      <c r="E13224" s="21" t="s">
        <v>115381</v>
      </c>
      <c r="F13224" s="21" t="s">
        <v>101563</v>
      </c>
      <c r="G13224" s="22">
        <v>10</v>
      </c>
      <c r="H13224" s="22">
        <v>0</v>
      </c>
      <c r="I13224" s="22">
        <v>0</v>
      </c>
      <c r="J13224" s="21" t="s">
        <v>130331</v>
      </c>
    </row>
    <row r="13225" spans="1:10" ht="32" customHeight="1">
      <c r="A13225" s="19" t="s">
        <v>134942</v>
      </c>
      <c r="B13225" s="24">
        <v>22</v>
      </c>
      <c r="C13225" s="22">
        <v>16</v>
      </c>
      <c r="D13225" s="21" t="s">
        <v>111158</v>
      </c>
      <c r="E13225" s="21" t="s">
        <v>111159</v>
      </c>
      <c r="F13225" s="21" t="s">
        <v>101945</v>
      </c>
      <c r="G13225" s="22">
        <v>1</v>
      </c>
      <c r="H13225" s="22">
        <v>11</v>
      </c>
      <c r="I13225" s="22">
        <v>16</v>
      </c>
      <c r="J13225" s="21" t="s">
        <v>134943</v>
      </c>
    </row>
    <row r="13226" spans="1:10" ht="32" customHeight="1">
      <c r="A13226" s="19" t="s">
        <v>134944</v>
      </c>
      <c r="B13226" s="24">
        <v>30</v>
      </c>
      <c r="C13226" s="22">
        <v>15</v>
      </c>
      <c r="D13226" s="21" t="s">
        <v>103446</v>
      </c>
      <c r="E13226" s="21" t="s">
        <v>103447</v>
      </c>
      <c r="F13226" s="21" t="s">
        <v>101694</v>
      </c>
      <c r="G13226" s="22">
        <v>10</v>
      </c>
      <c r="H13226" s="22">
        <v>0</v>
      </c>
      <c r="I13226" s="22">
        <v>0</v>
      </c>
      <c r="J13226" s="21" t="s">
        <v>134945</v>
      </c>
    </row>
    <row r="13227" spans="1:10" ht="32" customHeight="1">
      <c r="A13227" s="19" t="s">
        <v>134946</v>
      </c>
      <c r="B13227" s="24">
        <v>49</v>
      </c>
      <c r="C13227" s="22">
        <v>44</v>
      </c>
      <c r="D13227" s="21" t="s">
        <v>134947</v>
      </c>
      <c r="E13227" s="21" t="s">
        <v>134948</v>
      </c>
      <c r="F13227" s="21" t="s">
        <v>116887</v>
      </c>
      <c r="G13227" s="22">
        <v>1</v>
      </c>
      <c r="H13227" s="22">
        <v>39</v>
      </c>
      <c r="I13227" s="22">
        <v>46</v>
      </c>
      <c r="J13227" s="21" t="s">
        <v>134949</v>
      </c>
    </row>
    <row r="13228" spans="1:10" ht="32" customHeight="1">
      <c r="A13228" s="19" t="s">
        <v>134950</v>
      </c>
      <c r="B13228" s="24">
        <v>35</v>
      </c>
      <c r="C13228" s="22">
        <v>20</v>
      </c>
      <c r="D13228" s="21" t="s">
        <v>103460</v>
      </c>
      <c r="E13228" s="21" t="s">
        <v>103461</v>
      </c>
      <c r="F13228" s="21" t="s">
        <v>101568</v>
      </c>
      <c r="G13228" s="22">
        <v>1</v>
      </c>
      <c r="H13228" s="22">
        <v>15</v>
      </c>
      <c r="I13228" s="22">
        <v>25</v>
      </c>
      <c r="J13228" s="21" t="s">
        <v>134951</v>
      </c>
    </row>
    <row r="13229" spans="1:10" ht="32" customHeight="1">
      <c r="A13229" s="19" t="s">
        <v>134952</v>
      </c>
      <c r="B13229" s="24">
        <v>21</v>
      </c>
      <c r="C13229" s="22">
        <v>15</v>
      </c>
      <c r="D13229" s="21" t="s">
        <v>112229</v>
      </c>
      <c r="E13229" s="21" t="s">
        <v>112230</v>
      </c>
      <c r="F13229" s="21" t="s">
        <v>14739</v>
      </c>
      <c r="G13229" s="22">
        <v>10</v>
      </c>
      <c r="H13229" s="22">
        <v>0</v>
      </c>
      <c r="I13229" s="22">
        <v>0</v>
      </c>
      <c r="J13229" s="21" t="s">
        <v>134953</v>
      </c>
    </row>
    <row r="13230" spans="1:10" ht="32" customHeight="1">
      <c r="A13230" s="19" t="s">
        <v>134954</v>
      </c>
      <c r="B13230" s="24">
        <v>27</v>
      </c>
      <c r="C13230" s="22">
        <v>20</v>
      </c>
      <c r="D13230" s="21" t="s">
        <v>108351</v>
      </c>
      <c r="E13230" s="21" t="s">
        <v>108352</v>
      </c>
      <c r="F13230" s="21" t="s">
        <v>101623</v>
      </c>
      <c r="G13230" s="22">
        <v>3</v>
      </c>
      <c r="H13230" s="22">
        <v>13</v>
      </c>
      <c r="I13230" s="22">
        <v>18</v>
      </c>
      <c r="J13230" s="21" t="s">
        <v>134955</v>
      </c>
    </row>
    <row r="13231" spans="1:10" ht="32" customHeight="1">
      <c r="A13231" s="19" t="s">
        <v>134956</v>
      </c>
      <c r="B13231" s="24">
        <v>30</v>
      </c>
      <c r="C13231" s="22">
        <v>15</v>
      </c>
      <c r="D13231" s="21" t="s">
        <v>110666</v>
      </c>
      <c r="E13231" s="21" t="s">
        <v>110667</v>
      </c>
      <c r="F13231" s="21" t="s">
        <v>101528</v>
      </c>
      <c r="G13231" s="22">
        <v>10</v>
      </c>
      <c r="H13231" s="22">
        <v>0</v>
      </c>
      <c r="I13231" s="22">
        <v>0</v>
      </c>
      <c r="J13231" s="21" t="s">
        <v>120481</v>
      </c>
    </row>
    <row r="13232" spans="1:10" ht="32" customHeight="1">
      <c r="A13232" s="19" t="s">
        <v>134957</v>
      </c>
      <c r="B13232" s="24">
        <v>27</v>
      </c>
      <c r="C13232" s="22">
        <v>30</v>
      </c>
      <c r="D13232" s="21" t="s">
        <v>105788</v>
      </c>
      <c r="E13232" s="21" t="s">
        <v>105789</v>
      </c>
      <c r="F13232" s="21" t="s">
        <v>103600</v>
      </c>
      <c r="G13232" s="22">
        <v>3</v>
      </c>
      <c r="H13232" s="22">
        <v>23</v>
      </c>
      <c r="I13232" s="22">
        <v>32</v>
      </c>
      <c r="J13232" s="21" t="s">
        <v>134958</v>
      </c>
    </row>
    <row r="13233" spans="1:10" ht="32" customHeight="1">
      <c r="A13233" s="19" t="s">
        <v>134959</v>
      </c>
      <c r="B13233" s="24">
        <v>91</v>
      </c>
      <c r="C13233" s="22">
        <v>24</v>
      </c>
      <c r="D13233" s="21" t="s">
        <v>120781</v>
      </c>
      <c r="E13233" s="21" t="s">
        <v>120782</v>
      </c>
      <c r="F13233" s="21" t="s">
        <v>102065</v>
      </c>
      <c r="G13233" s="22">
        <v>1</v>
      </c>
      <c r="H13233" s="22">
        <v>19</v>
      </c>
      <c r="I13233" s="22">
        <v>32</v>
      </c>
      <c r="J13233" s="21" t="s">
        <v>134960</v>
      </c>
    </row>
    <row r="13234" spans="1:10" ht="32" customHeight="1">
      <c r="A13234" s="19" t="s">
        <v>134961</v>
      </c>
      <c r="B13234" s="24">
        <v>26</v>
      </c>
      <c r="C13234" s="22">
        <v>15</v>
      </c>
      <c r="D13234" s="21" t="s">
        <v>134962</v>
      </c>
      <c r="E13234" s="21" t="s">
        <v>134963</v>
      </c>
      <c r="F13234" s="21" t="s">
        <v>101528</v>
      </c>
      <c r="G13234" s="22">
        <v>10</v>
      </c>
      <c r="H13234" s="22">
        <v>0</v>
      </c>
      <c r="I13234" s="22">
        <v>0</v>
      </c>
      <c r="J13234" s="21" t="s">
        <v>134964</v>
      </c>
    </row>
    <row r="13235" spans="1:10" ht="20" customHeight="1">
      <c r="A13235" s="27">
        <v>-999</v>
      </c>
      <c r="B13235" s="24">
        <v>-999</v>
      </c>
      <c r="C13235" s="22">
        <v>-999</v>
      </c>
      <c r="D13235" s="22">
        <v>-999</v>
      </c>
      <c r="E13235" s="22">
        <v>-999</v>
      </c>
      <c r="F13235" s="22">
        <v>-999</v>
      </c>
      <c r="G13235" s="22">
        <v>-999</v>
      </c>
      <c r="H13235" s="22">
        <v>-999</v>
      </c>
      <c r="I13235" s="22">
        <v>-999</v>
      </c>
      <c r="J13235" s="22">
        <v>-999</v>
      </c>
    </row>
    <row r="13236" spans="1:10" ht="32" customHeight="1">
      <c r="A13236" s="19" t="s">
        <v>134965</v>
      </c>
      <c r="B13236" s="24">
        <v>12</v>
      </c>
      <c r="C13236" s="22">
        <v>15</v>
      </c>
      <c r="D13236" s="21" t="s">
        <v>134153</v>
      </c>
      <c r="E13236" s="21" t="s">
        <v>134154</v>
      </c>
      <c r="F13236" s="21" t="s">
        <v>101522</v>
      </c>
      <c r="G13236" s="22">
        <v>10</v>
      </c>
      <c r="H13236" s="22">
        <v>0</v>
      </c>
      <c r="I13236" s="22">
        <v>0</v>
      </c>
      <c r="J13236" s="21" t="s">
        <v>134155</v>
      </c>
    </row>
    <row r="13237" spans="1:10" ht="32" customHeight="1">
      <c r="A13237" s="19" t="s">
        <v>134966</v>
      </c>
      <c r="B13237" s="24">
        <v>25</v>
      </c>
      <c r="C13237" s="22">
        <v>15</v>
      </c>
      <c r="D13237" s="21" t="s">
        <v>105280</v>
      </c>
      <c r="E13237" s="21" t="s">
        <v>105281</v>
      </c>
      <c r="F13237" s="21" t="s">
        <v>101694</v>
      </c>
      <c r="G13237" s="22">
        <v>10</v>
      </c>
      <c r="H13237" s="22">
        <v>0</v>
      </c>
      <c r="I13237" s="22">
        <v>0</v>
      </c>
      <c r="J13237" s="21" t="s">
        <v>134967</v>
      </c>
    </row>
    <row r="13238" spans="1:10" ht="32" customHeight="1">
      <c r="A13238" s="19" t="s">
        <v>134968</v>
      </c>
      <c r="B13238" s="24">
        <v>25</v>
      </c>
      <c r="C13238" s="22">
        <v>15</v>
      </c>
      <c r="D13238" s="21" t="s">
        <v>105280</v>
      </c>
      <c r="E13238" s="21" t="s">
        <v>105281</v>
      </c>
      <c r="F13238" s="21" t="s">
        <v>101694</v>
      </c>
      <c r="G13238" s="22">
        <v>10</v>
      </c>
      <c r="H13238" s="22">
        <v>0</v>
      </c>
      <c r="I13238" s="22">
        <v>0</v>
      </c>
      <c r="J13238" s="21" t="s">
        <v>134967</v>
      </c>
    </row>
    <row r="13239" spans="1:10" ht="32" customHeight="1">
      <c r="A13239" s="19" t="s">
        <v>134969</v>
      </c>
      <c r="B13239" s="24">
        <v>36</v>
      </c>
      <c r="C13239" s="22">
        <v>15</v>
      </c>
      <c r="D13239" s="21" t="s">
        <v>112078</v>
      </c>
      <c r="E13239" s="21" t="s">
        <v>112079</v>
      </c>
      <c r="F13239" s="21" t="s">
        <v>101554</v>
      </c>
      <c r="G13239" s="22">
        <v>10</v>
      </c>
      <c r="H13239" s="22">
        <v>0</v>
      </c>
      <c r="I13239" s="22">
        <v>0</v>
      </c>
      <c r="J13239" s="21" t="s">
        <v>124395</v>
      </c>
    </row>
    <row r="13240" spans="1:10" ht="32" customHeight="1">
      <c r="A13240" s="19" t="s">
        <v>134970</v>
      </c>
      <c r="B13240" s="24">
        <v>38</v>
      </c>
      <c r="C13240" s="22">
        <v>16</v>
      </c>
      <c r="D13240" s="21" t="s">
        <v>134971</v>
      </c>
      <c r="E13240" s="21" t="s">
        <v>134972</v>
      </c>
      <c r="F13240" s="21" t="s">
        <v>101945</v>
      </c>
      <c r="G13240" s="22">
        <v>1</v>
      </c>
      <c r="H13240" s="22">
        <v>11</v>
      </c>
      <c r="I13240" s="22">
        <v>18</v>
      </c>
      <c r="J13240" s="21" t="s">
        <v>134973</v>
      </c>
    </row>
    <row r="13241" spans="1:10" ht="32" customHeight="1">
      <c r="A13241" s="19" t="s">
        <v>134974</v>
      </c>
      <c r="B13241" s="24">
        <v>23</v>
      </c>
      <c r="C13241" s="22">
        <v>27</v>
      </c>
      <c r="D13241" s="21" t="s">
        <v>102643</v>
      </c>
      <c r="E13241" s="21" t="s">
        <v>102644</v>
      </c>
      <c r="F13241" s="21" t="s">
        <v>101533</v>
      </c>
      <c r="G13241" s="22">
        <v>6</v>
      </c>
      <c r="H13241" s="22">
        <v>17</v>
      </c>
      <c r="I13241" s="22">
        <v>35</v>
      </c>
      <c r="J13241" s="21" t="s">
        <v>134975</v>
      </c>
    </row>
    <row r="13242" spans="1:10" ht="32" customHeight="1">
      <c r="A13242" s="19" t="s">
        <v>134976</v>
      </c>
      <c r="B13242" s="24">
        <v>25</v>
      </c>
      <c r="C13242" s="22">
        <v>15</v>
      </c>
      <c r="D13242" s="21" t="s">
        <v>122100</v>
      </c>
      <c r="E13242" s="21" t="s">
        <v>122101</v>
      </c>
      <c r="F13242" s="21" t="s">
        <v>101563</v>
      </c>
      <c r="G13242" s="22">
        <v>10</v>
      </c>
      <c r="H13242" s="22">
        <v>0</v>
      </c>
      <c r="I13242" s="22">
        <v>0</v>
      </c>
      <c r="J13242" s="21" t="s">
        <v>134977</v>
      </c>
    </row>
    <row r="13243" spans="1:10" ht="32" customHeight="1">
      <c r="A13243" s="19" t="s">
        <v>134978</v>
      </c>
      <c r="B13243" s="24">
        <v>36</v>
      </c>
      <c r="C13243" s="22">
        <v>15</v>
      </c>
      <c r="D13243" s="21" t="s">
        <v>134979</v>
      </c>
      <c r="E13243" s="21" t="s">
        <v>134980</v>
      </c>
      <c r="F13243" s="21" t="s">
        <v>101554</v>
      </c>
      <c r="G13243" s="22">
        <v>10</v>
      </c>
      <c r="H13243" s="22">
        <v>0</v>
      </c>
      <c r="I13243" s="22">
        <v>0</v>
      </c>
      <c r="J13243" s="21" t="s">
        <v>134981</v>
      </c>
    </row>
    <row r="13244" spans="1:10" ht="32" customHeight="1">
      <c r="A13244" s="19" t="s">
        <v>134982</v>
      </c>
      <c r="B13244" s="24">
        <v>36</v>
      </c>
      <c r="C13244" s="22">
        <v>15</v>
      </c>
      <c r="D13244" s="21" t="s">
        <v>134979</v>
      </c>
      <c r="E13244" s="21" t="s">
        <v>134980</v>
      </c>
      <c r="F13244" s="21" t="s">
        <v>101554</v>
      </c>
      <c r="G13244" s="22">
        <v>10</v>
      </c>
      <c r="H13244" s="22">
        <v>0</v>
      </c>
      <c r="I13244" s="22">
        <v>0</v>
      </c>
      <c r="J13244" s="21" t="s">
        <v>134981</v>
      </c>
    </row>
    <row r="13245" spans="1:10" ht="20" customHeight="1">
      <c r="A13245" s="27">
        <v>-999</v>
      </c>
      <c r="B13245" s="24">
        <v>-999</v>
      </c>
      <c r="C13245" s="22">
        <v>-999</v>
      </c>
      <c r="D13245" s="22">
        <v>-999</v>
      </c>
      <c r="E13245" s="22">
        <v>-999</v>
      </c>
      <c r="F13245" s="22">
        <v>-999</v>
      </c>
      <c r="G13245" s="22">
        <v>-999</v>
      </c>
      <c r="H13245" s="22">
        <v>-999</v>
      </c>
      <c r="I13245" s="22">
        <v>-999</v>
      </c>
      <c r="J13245" s="22">
        <v>-999</v>
      </c>
    </row>
    <row r="13246" spans="1:10" ht="32" customHeight="1">
      <c r="A13246" s="19" t="s">
        <v>134983</v>
      </c>
      <c r="B13246" s="24">
        <v>23</v>
      </c>
      <c r="C13246" s="22">
        <v>15</v>
      </c>
      <c r="D13246" s="21" t="s">
        <v>105020</v>
      </c>
      <c r="E13246" s="21" t="s">
        <v>105021</v>
      </c>
      <c r="F13246" s="21" t="s">
        <v>101528</v>
      </c>
      <c r="G13246" s="22">
        <v>10</v>
      </c>
      <c r="H13246" s="22">
        <v>0</v>
      </c>
      <c r="I13246" s="22">
        <v>0</v>
      </c>
      <c r="J13246" s="21" t="s">
        <v>127388</v>
      </c>
    </row>
    <row r="13247" spans="1:10" ht="32" customHeight="1">
      <c r="A13247" s="19" t="s">
        <v>134984</v>
      </c>
      <c r="B13247" s="24">
        <v>31</v>
      </c>
      <c r="C13247" s="22">
        <v>16</v>
      </c>
      <c r="D13247" s="21" t="s">
        <v>134985</v>
      </c>
      <c r="E13247" s="21" t="s">
        <v>134986</v>
      </c>
      <c r="F13247" s="21" t="s">
        <v>101945</v>
      </c>
      <c r="G13247" s="22">
        <v>1</v>
      </c>
      <c r="H13247" s="22">
        <v>11</v>
      </c>
      <c r="I13247" s="22">
        <v>18</v>
      </c>
      <c r="J13247" s="21" t="s">
        <v>134987</v>
      </c>
    </row>
    <row r="13248" spans="1:10" ht="32" customHeight="1">
      <c r="A13248" s="19" t="s">
        <v>134988</v>
      </c>
      <c r="B13248" s="24">
        <v>20</v>
      </c>
      <c r="C13248" s="22">
        <v>15</v>
      </c>
      <c r="D13248" s="21" t="s">
        <v>104172</v>
      </c>
      <c r="E13248" s="21" t="s">
        <v>104173</v>
      </c>
      <c r="F13248" s="21" t="s">
        <v>101554</v>
      </c>
      <c r="G13248" s="22">
        <v>10</v>
      </c>
      <c r="H13248" s="22">
        <v>0</v>
      </c>
      <c r="I13248" s="22">
        <v>0</v>
      </c>
      <c r="J13248" s="21" t="s">
        <v>126514</v>
      </c>
    </row>
    <row r="13249" spans="1:10" ht="32" customHeight="1">
      <c r="A13249" s="19" t="s">
        <v>134989</v>
      </c>
      <c r="B13249" s="24">
        <v>21</v>
      </c>
      <c r="C13249" s="22">
        <v>15</v>
      </c>
      <c r="D13249" s="21" t="s">
        <v>118747</v>
      </c>
      <c r="E13249" s="21" t="s">
        <v>118748</v>
      </c>
      <c r="F13249" s="21" t="s">
        <v>101628</v>
      </c>
      <c r="G13249" s="22">
        <v>1</v>
      </c>
      <c r="H13249" s="22">
        <v>9</v>
      </c>
      <c r="I13249" s="22">
        <v>21</v>
      </c>
      <c r="J13249" s="21" t="s">
        <v>134990</v>
      </c>
    </row>
    <row r="13250" spans="1:10" ht="32" customHeight="1">
      <c r="A13250" s="19" t="s">
        <v>134991</v>
      </c>
      <c r="B13250" s="24">
        <v>21</v>
      </c>
      <c r="C13250" s="22">
        <v>15</v>
      </c>
      <c r="D13250" s="21" t="s">
        <v>118747</v>
      </c>
      <c r="E13250" s="21" t="s">
        <v>118748</v>
      </c>
      <c r="F13250" s="21" t="s">
        <v>101628</v>
      </c>
      <c r="G13250" s="22">
        <v>1</v>
      </c>
      <c r="H13250" s="22">
        <v>9</v>
      </c>
      <c r="I13250" s="22">
        <v>21</v>
      </c>
      <c r="J13250" s="21" t="s">
        <v>134990</v>
      </c>
    </row>
    <row r="13251" spans="1:10" ht="32" customHeight="1">
      <c r="A13251" s="19" t="s">
        <v>134992</v>
      </c>
      <c r="B13251" s="24">
        <v>21</v>
      </c>
      <c r="C13251" s="22">
        <v>15</v>
      </c>
      <c r="D13251" s="21" t="s">
        <v>118747</v>
      </c>
      <c r="E13251" s="21" t="s">
        <v>118748</v>
      </c>
      <c r="F13251" s="21" t="s">
        <v>101628</v>
      </c>
      <c r="G13251" s="22">
        <v>1</v>
      </c>
      <c r="H13251" s="22">
        <v>9</v>
      </c>
      <c r="I13251" s="22">
        <v>21</v>
      </c>
      <c r="J13251" s="21" t="s">
        <v>134990</v>
      </c>
    </row>
    <row r="13252" spans="1:10" ht="32" customHeight="1">
      <c r="A13252" s="19" t="s">
        <v>134993</v>
      </c>
      <c r="B13252" s="24">
        <v>30</v>
      </c>
      <c r="C13252" s="22">
        <v>15</v>
      </c>
      <c r="D13252" s="21" t="s">
        <v>118770</v>
      </c>
      <c r="E13252" s="21" t="s">
        <v>118771</v>
      </c>
      <c r="F13252" s="21" t="s">
        <v>101554</v>
      </c>
      <c r="G13252" s="22">
        <v>10</v>
      </c>
      <c r="H13252" s="22">
        <v>0</v>
      </c>
      <c r="I13252" s="22">
        <v>0</v>
      </c>
      <c r="J13252" s="21" t="s">
        <v>134994</v>
      </c>
    </row>
    <row r="13253" spans="1:10" ht="32" customHeight="1">
      <c r="A13253" s="19" t="s">
        <v>134995</v>
      </c>
      <c r="B13253" s="24">
        <v>20</v>
      </c>
      <c r="C13253" s="22">
        <v>15</v>
      </c>
      <c r="D13253" s="21" t="s">
        <v>134996</v>
      </c>
      <c r="E13253" s="21" t="s">
        <v>134997</v>
      </c>
      <c r="F13253" s="21" t="s">
        <v>101554</v>
      </c>
      <c r="G13253" s="22">
        <v>1</v>
      </c>
      <c r="H13253" s="22">
        <v>6</v>
      </c>
      <c r="I13253" s="22">
        <v>17</v>
      </c>
      <c r="J13253" s="21" t="s">
        <v>134998</v>
      </c>
    </row>
    <row r="13254" spans="1:10" ht="32" customHeight="1">
      <c r="A13254" s="19" t="s">
        <v>134999</v>
      </c>
      <c r="B13254" s="24">
        <v>26</v>
      </c>
      <c r="C13254" s="22">
        <v>38</v>
      </c>
      <c r="D13254" s="21" t="s">
        <v>104182</v>
      </c>
      <c r="E13254" s="21" t="s">
        <v>104183</v>
      </c>
      <c r="F13254" s="21" t="s">
        <v>104469</v>
      </c>
      <c r="G13254" s="22">
        <v>12</v>
      </c>
      <c r="H13254" s="22">
        <v>22</v>
      </c>
      <c r="I13254" s="22">
        <v>33</v>
      </c>
      <c r="J13254" s="21" t="s">
        <v>135000</v>
      </c>
    </row>
    <row r="13255" spans="1:10" ht="32" customHeight="1">
      <c r="A13255" s="19" t="s">
        <v>135001</v>
      </c>
      <c r="B13255" s="24">
        <v>28</v>
      </c>
      <c r="C13255" s="22">
        <v>24</v>
      </c>
      <c r="D13255" s="21" t="s">
        <v>135002</v>
      </c>
      <c r="E13255" s="21" t="s">
        <v>135003</v>
      </c>
      <c r="F13255" s="21" t="s">
        <v>102405</v>
      </c>
      <c r="G13255" s="22">
        <v>6</v>
      </c>
      <c r="H13255" s="22">
        <v>14</v>
      </c>
      <c r="I13255" s="22">
        <v>30</v>
      </c>
      <c r="J13255" s="21" t="s">
        <v>135004</v>
      </c>
    </row>
    <row r="13256" spans="1:10" ht="32" customHeight="1">
      <c r="A13256" s="19" t="s">
        <v>135005</v>
      </c>
      <c r="B13256" s="24">
        <v>19</v>
      </c>
      <c r="C13256" s="22">
        <v>24</v>
      </c>
      <c r="D13256" s="21" t="s">
        <v>104011</v>
      </c>
      <c r="E13256" s="21" t="s">
        <v>104012</v>
      </c>
      <c r="F13256" s="21" t="s">
        <v>102405</v>
      </c>
      <c r="G13256" s="22">
        <v>5</v>
      </c>
      <c r="H13256" s="22">
        <v>15</v>
      </c>
      <c r="I13256" s="22">
        <v>28</v>
      </c>
      <c r="J13256" s="22">
        <v>759</v>
      </c>
    </row>
    <row r="13257" spans="1:10" ht="32" customHeight="1">
      <c r="A13257" s="19" t="s">
        <v>135006</v>
      </c>
      <c r="B13257" s="24">
        <v>19</v>
      </c>
      <c r="C13257" s="22">
        <v>33</v>
      </c>
      <c r="D13257" s="21" t="s">
        <v>119723</v>
      </c>
      <c r="E13257" s="21" t="s">
        <v>119724</v>
      </c>
      <c r="F13257" s="21" t="s">
        <v>135007</v>
      </c>
      <c r="G13257" s="22">
        <v>15</v>
      </c>
      <c r="H13257" s="22">
        <v>14</v>
      </c>
      <c r="I13257" s="22">
        <v>32</v>
      </c>
      <c r="J13257" s="21" t="s">
        <v>135008</v>
      </c>
    </row>
    <row r="13258" spans="1:10" ht="32" customHeight="1">
      <c r="A13258" s="19" t="s">
        <v>135009</v>
      </c>
      <c r="B13258" s="24">
        <v>40</v>
      </c>
      <c r="C13258" s="22">
        <v>15</v>
      </c>
      <c r="D13258" s="21" t="s">
        <v>107272</v>
      </c>
      <c r="E13258" s="21" t="s">
        <v>107273</v>
      </c>
      <c r="F13258" s="21" t="s">
        <v>101522</v>
      </c>
      <c r="G13258" s="22">
        <v>10</v>
      </c>
      <c r="H13258" s="22">
        <v>0</v>
      </c>
      <c r="I13258" s="22">
        <v>0</v>
      </c>
      <c r="J13258" s="21" t="s">
        <v>135010</v>
      </c>
    </row>
    <row r="13259" spans="1:10" ht="32" customHeight="1">
      <c r="A13259" s="19" t="s">
        <v>135011</v>
      </c>
      <c r="B13259" s="24">
        <v>29</v>
      </c>
      <c r="C13259" s="22">
        <v>51</v>
      </c>
      <c r="D13259" s="21" t="s">
        <v>103344</v>
      </c>
      <c r="E13259" s="21" t="s">
        <v>103345</v>
      </c>
      <c r="F13259" s="21" t="s">
        <v>135012</v>
      </c>
      <c r="G13259" s="22">
        <v>8</v>
      </c>
      <c r="H13259" s="22">
        <v>9</v>
      </c>
      <c r="I13259" s="22">
        <v>17</v>
      </c>
      <c r="J13259" s="21" t="s">
        <v>135013</v>
      </c>
    </row>
    <row r="13260" spans="1:10" ht="32" customHeight="1">
      <c r="A13260" s="19" t="s">
        <v>135014</v>
      </c>
      <c r="B13260" s="24">
        <v>37</v>
      </c>
      <c r="C13260" s="22">
        <v>22</v>
      </c>
      <c r="D13260" s="21" t="s">
        <v>103464</v>
      </c>
      <c r="E13260" s="21" t="s">
        <v>103465</v>
      </c>
      <c r="F13260" s="21" t="s">
        <v>101885</v>
      </c>
      <c r="G13260" s="22">
        <v>1</v>
      </c>
      <c r="H13260" s="22">
        <v>17</v>
      </c>
      <c r="I13260" s="22">
        <v>26</v>
      </c>
      <c r="J13260" s="21" t="s">
        <v>135015</v>
      </c>
    </row>
    <row r="13261" spans="1:10" ht="20" customHeight="1">
      <c r="A13261" s="27">
        <v>-999</v>
      </c>
      <c r="B13261" s="24">
        <v>-999</v>
      </c>
      <c r="C13261" s="22">
        <v>-999</v>
      </c>
      <c r="D13261" s="22">
        <v>-999</v>
      </c>
      <c r="E13261" s="22">
        <v>-999</v>
      </c>
      <c r="F13261" s="22">
        <v>-999</v>
      </c>
      <c r="G13261" s="22">
        <v>-999</v>
      </c>
      <c r="H13261" s="22">
        <v>-999</v>
      </c>
      <c r="I13261" s="22">
        <v>-999</v>
      </c>
      <c r="J13261" s="22">
        <v>-999</v>
      </c>
    </row>
    <row r="13262" spans="1:10" ht="32" customHeight="1">
      <c r="A13262" s="19" t="s">
        <v>135016</v>
      </c>
      <c r="B13262" s="24">
        <v>18</v>
      </c>
      <c r="C13262" s="22">
        <v>15</v>
      </c>
      <c r="D13262" s="21" t="s">
        <v>103142</v>
      </c>
      <c r="E13262" s="21" t="s">
        <v>103143</v>
      </c>
      <c r="F13262" s="21" t="s">
        <v>101568</v>
      </c>
      <c r="G13262" s="22">
        <v>1</v>
      </c>
      <c r="H13262" s="22">
        <v>10</v>
      </c>
      <c r="I13262" s="22">
        <v>15</v>
      </c>
      <c r="J13262" s="21" t="s">
        <v>135017</v>
      </c>
    </row>
    <row r="13263" spans="1:10" ht="32" customHeight="1">
      <c r="A13263" s="19" t="s">
        <v>135018</v>
      </c>
      <c r="B13263" s="24">
        <v>17</v>
      </c>
      <c r="C13263" s="22">
        <v>15</v>
      </c>
      <c r="D13263" s="21" t="s">
        <v>103585</v>
      </c>
      <c r="E13263" s="21" t="s">
        <v>103586</v>
      </c>
      <c r="F13263" s="21" t="s">
        <v>101554</v>
      </c>
      <c r="G13263" s="22">
        <v>10</v>
      </c>
      <c r="H13263" s="22">
        <v>0</v>
      </c>
      <c r="I13263" s="22">
        <v>0</v>
      </c>
      <c r="J13263" s="21" t="s">
        <v>135019</v>
      </c>
    </row>
    <row r="13264" spans="1:10" ht="32" customHeight="1">
      <c r="A13264" s="19" t="s">
        <v>135020</v>
      </c>
      <c r="B13264" s="24">
        <v>19</v>
      </c>
      <c r="C13264" s="22">
        <v>15</v>
      </c>
      <c r="D13264" s="21" t="s">
        <v>102492</v>
      </c>
      <c r="E13264" s="21" t="s">
        <v>102493</v>
      </c>
      <c r="F13264" s="21" t="s">
        <v>101568</v>
      </c>
      <c r="G13264" s="22">
        <v>1</v>
      </c>
      <c r="H13264" s="22">
        <v>10</v>
      </c>
      <c r="I13264" s="22">
        <v>15</v>
      </c>
      <c r="J13264" s="21" t="s">
        <v>106593</v>
      </c>
    </row>
    <row r="13265" spans="1:10" ht="32" customHeight="1">
      <c r="A13265" s="19" t="s">
        <v>135021</v>
      </c>
      <c r="B13265" s="24">
        <v>47</v>
      </c>
      <c r="C13265" s="22">
        <v>15</v>
      </c>
      <c r="D13265" s="21" t="s">
        <v>122657</v>
      </c>
      <c r="E13265" s="21" t="s">
        <v>122658</v>
      </c>
      <c r="F13265" s="21" t="s">
        <v>101563</v>
      </c>
      <c r="G13265" s="22">
        <v>10</v>
      </c>
      <c r="H13265" s="22">
        <v>0</v>
      </c>
      <c r="I13265" s="22">
        <v>0</v>
      </c>
      <c r="J13265" s="21" t="s">
        <v>128557</v>
      </c>
    </row>
    <row r="13266" spans="1:10" ht="32" customHeight="1">
      <c r="A13266" s="19" t="s">
        <v>135022</v>
      </c>
      <c r="B13266" s="24">
        <v>21</v>
      </c>
      <c r="C13266" s="22">
        <v>17</v>
      </c>
      <c r="D13266" s="21" t="s">
        <v>102492</v>
      </c>
      <c r="E13266" s="21" t="s">
        <v>102493</v>
      </c>
      <c r="F13266" s="21" t="s">
        <v>101710</v>
      </c>
      <c r="G13266" s="22">
        <v>1</v>
      </c>
      <c r="H13266" s="22">
        <v>12</v>
      </c>
      <c r="I13266" s="22">
        <v>19</v>
      </c>
      <c r="J13266" s="21" t="s">
        <v>135023</v>
      </c>
    </row>
    <row r="13267" spans="1:10" ht="32" customHeight="1">
      <c r="A13267" s="19" t="s">
        <v>135024</v>
      </c>
      <c r="B13267" s="24">
        <v>13</v>
      </c>
      <c r="C13267" s="22">
        <v>15</v>
      </c>
      <c r="D13267" s="21" t="s">
        <v>113314</v>
      </c>
      <c r="E13267" s="21" t="s">
        <v>113315</v>
      </c>
      <c r="F13267" s="21" t="s">
        <v>101522</v>
      </c>
      <c r="G13267" s="22">
        <v>10</v>
      </c>
      <c r="H13267" s="22">
        <v>0</v>
      </c>
      <c r="I13267" s="22">
        <v>0</v>
      </c>
      <c r="J13267" s="21" t="s">
        <v>135025</v>
      </c>
    </row>
    <row r="13268" spans="1:10" ht="32" customHeight="1">
      <c r="A13268" s="19" t="s">
        <v>135026</v>
      </c>
      <c r="B13268" s="24">
        <v>26</v>
      </c>
      <c r="C13268" s="22">
        <v>22</v>
      </c>
      <c r="D13268" s="21" t="s">
        <v>124950</v>
      </c>
      <c r="E13268" s="21" t="s">
        <v>124951</v>
      </c>
      <c r="F13268" s="21" t="s">
        <v>101538</v>
      </c>
      <c r="G13268" s="22">
        <v>1</v>
      </c>
      <c r="H13268" s="22">
        <v>17</v>
      </c>
      <c r="I13268" s="22">
        <v>24</v>
      </c>
      <c r="J13268" s="21" t="s">
        <v>135027</v>
      </c>
    </row>
    <row r="13269" spans="1:10" ht="32" customHeight="1">
      <c r="A13269" s="19" t="s">
        <v>135028</v>
      </c>
      <c r="B13269" s="24">
        <v>14</v>
      </c>
      <c r="C13269" s="22">
        <v>16</v>
      </c>
      <c r="D13269" s="21" t="s">
        <v>135029</v>
      </c>
      <c r="E13269" s="21" t="s">
        <v>135030</v>
      </c>
      <c r="F13269" s="21" t="s">
        <v>101945</v>
      </c>
      <c r="G13269" s="22">
        <v>2</v>
      </c>
      <c r="H13269" s="22">
        <v>10</v>
      </c>
      <c r="I13269" s="22">
        <v>21</v>
      </c>
      <c r="J13269" s="21" t="s">
        <v>135031</v>
      </c>
    </row>
    <row r="13270" spans="1:10" ht="32" customHeight="1">
      <c r="A13270" s="19" t="s">
        <v>135032</v>
      </c>
      <c r="B13270" s="24">
        <v>35</v>
      </c>
      <c r="C13270" s="22">
        <v>15</v>
      </c>
      <c r="D13270" s="21" t="s">
        <v>106251</v>
      </c>
      <c r="E13270" s="21" t="s">
        <v>106252</v>
      </c>
      <c r="F13270" s="21" t="s">
        <v>14739</v>
      </c>
      <c r="G13270" s="22">
        <v>10</v>
      </c>
      <c r="H13270" s="22">
        <v>0</v>
      </c>
      <c r="I13270" s="22">
        <v>0</v>
      </c>
      <c r="J13270" s="21" t="s">
        <v>135033</v>
      </c>
    </row>
    <row r="13271" spans="1:10" ht="32" customHeight="1">
      <c r="A13271" s="19" t="s">
        <v>135034</v>
      </c>
      <c r="B13271" s="24">
        <v>13</v>
      </c>
      <c r="C13271" s="22">
        <v>15</v>
      </c>
      <c r="D13271" s="21" t="s">
        <v>111224</v>
      </c>
      <c r="E13271" s="21" t="s">
        <v>111225</v>
      </c>
      <c r="F13271" s="21" t="s">
        <v>101528</v>
      </c>
      <c r="G13271" s="22">
        <v>10</v>
      </c>
      <c r="H13271" s="22">
        <v>0</v>
      </c>
      <c r="I13271" s="22">
        <v>0</v>
      </c>
      <c r="J13271" s="21" t="s">
        <v>111226</v>
      </c>
    </row>
    <row r="13272" spans="1:10" ht="32" customHeight="1">
      <c r="A13272" s="19" t="s">
        <v>135035</v>
      </c>
      <c r="B13272" s="24">
        <v>13</v>
      </c>
      <c r="C13272" s="22">
        <v>15</v>
      </c>
      <c r="D13272" s="21" t="s">
        <v>135036</v>
      </c>
      <c r="E13272" s="21" t="s">
        <v>135037</v>
      </c>
      <c r="F13272" s="21" t="s">
        <v>101528</v>
      </c>
      <c r="G13272" s="22">
        <v>10</v>
      </c>
      <c r="H13272" s="22">
        <v>0</v>
      </c>
      <c r="I13272" s="22">
        <v>0</v>
      </c>
      <c r="J13272" s="21" t="s">
        <v>135038</v>
      </c>
    </row>
    <row r="13273" spans="1:10" ht="32" customHeight="1">
      <c r="A13273" s="19" t="s">
        <v>135039</v>
      </c>
      <c r="B13273" s="24">
        <v>17</v>
      </c>
      <c r="C13273" s="22">
        <v>15</v>
      </c>
      <c r="D13273" s="21" t="s">
        <v>113926</v>
      </c>
      <c r="E13273" s="21" t="s">
        <v>113927</v>
      </c>
      <c r="F13273" s="21" t="s">
        <v>101568</v>
      </c>
      <c r="G13273" s="22">
        <v>1</v>
      </c>
      <c r="H13273" s="22">
        <v>9</v>
      </c>
      <c r="I13273" s="22">
        <v>19</v>
      </c>
      <c r="J13273" s="21" t="s">
        <v>135040</v>
      </c>
    </row>
    <row r="13274" spans="1:10" ht="32" customHeight="1">
      <c r="A13274" s="19" t="s">
        <v>135041</v>
      </c>
      <c r="B13274" s="24">
        <v>19</v>
      </c>
      <c r="C13274" s="22">
        <v>17</v>
      </c>
      <c r="D13274" s="21" t="s">
        <v>135042</v>
      </c>
      <c r="E13274" s="21" t="s">
        <v>135043</v>
      </c>
      <c r="F13274" s="21" t="s">
        <v>101543</v>
      </c>
      <c r="G13274" s="22">
        <v>4</v>
      </c>
      <c r="H13274" s="22">
        <v>9</v>
      </c>
      <c r="I13274" s="22">
        <v>16</v>
      </c>
      <c r="J13274" s="21" t="s">
        <v>135044</v>
      </c>
    </row>
    <row r="13275" spans="1:10" ht="32" customHeight="1">
      <c r="A13275" s="19" t="s">
        <v>135045</v>
      </c>
      <c r="B13275" s="24">
        <v>44</v>
      </c>
      <c r="C13275" s="22">
        <v>17</v>
      </c>
      <c r="D13275" s="21" t="s">
        <v>105689</v>
      </c>
      <c r="E13275" s="21" t="s">
        <v>105690</v>
      </c>
      <c r="F13275" s="21" t="s">
        <v>101710</v>
      </c>
      <c r="G13275" s="22">
        <v>2</v>
      </c>
      <c r="H13275" s="22">
        <v>11</v>
      </c>
      <c r="I13275" s="22">
        <v>21</v>
      </c>
      <c r="J13275" s="21" t="s">
        <v>135046</v>
      </c>
    </row>
    <row r="13276" spans="1:10" ht="32" customHeight="1">
      <c r="A13276" s="19" t="s">
        <v>135047</v>
      </c>
      <c r="B13276" s="24">
        <v>25</v>
      </c>
      <c r="C13276" s="22">
        <v>27</v>
      </c>
      <c r="D13276" s="21" t="s">
        <v>135048</v>
      </c>
      <c r="E13276" s="21" t="s">
        <v>135049</v>
      </c>
      <c r="F13276" s="21" t="s">
        <v>101533</v>
      </c>
      <c r="G13276" s="22">
        <v>5</v>
      </c>
      <c r="H13276" s="22">
        <v>18</v>
      </c>
      <c r="I13276" s="22">
        <v>34</v>
      </c>
      <c r="J13276" s="21" t="s">
        <v>135050</v>
      </c>
    </row>
    <row r="13277" spans="1:10" ht="32" customHeight="1">
      <c r="A13277" s="19" t="s">
        <v>135051</v>
      </c>
      <c r="B13277" s="24">
        <v>25</v>
      </c>
      <c r="C13277" s="22">
        <v>27</v>
      </c>
      <c r="D13277" s="21" t="s">
        <v>135048</v>
      </c>
      <c r="E13277" s="21" t="s">
        <v>135049</v>
      </c>
      <c r="F13277" s="21" t="s">
        <v>101533</v>
      </c>
      <c r="G13277" s="22">
        <v>5</v>
      </c>
      <c r="H13277" s="22">
        <v>18</v>
      </c>
      <c r="I13277" s="22">
        <v>34</v>
      </c>
      <c r="J13277" s="21" t="s">
        <v>135050</v>
      </c>
    </row>
    <row r="13278" spans="1:10" ht="32" customHeight="1">
      <c r="A13278" s="19" t="s">
        <v>135052</v>
      </c>
      <c r="B13278" s="24">
        <v>15</v>
      </c>
      <c r="C13278" s="22">
        <v>17</v>
      </c>
      <c r="D13278" s="21" t="s">
        <v>103398</v>
      </c>
      <c r="E13278" s="21" t="s">
        <v>103399</v>
      </c>
      <c r="F13278" s="21" t="s">
        <v>14743</v>
      </c>
      <c r="G13278" s="22">
        <v>2</v>
      </c>
      <c r="H13278" s="22">
        <v>11</v>
      </c>
      <c r="I13278" s="22">
        <v>20</v>
      </c>
      <c r="J13278" s="21" t="s">
        <v>135053</v>
      </c>
    </row>
    <row r="13279" spans="1:10" ht="32" customHeight="1">
      <c r="A13279" s="19" t="s">
        <v>135054</v>
      </c>
      <c r="B13279" s="24">
        <v>13</v>
      </c>
      <c r="C13279" s="22">
        <v>15</v>
      </c>
      <c r="D13279" s="21" t="s">
        <v>135055</v>
      </c>
      <c r="E13279" s="21" t="s">
        <v>135056</v>
      </c>
      <c r="F13279" s="21" t="s">
        <v>101568</v>
      </c>
      <c r="G13279" s="22">
        <v>2</v>
      </c>
      <c r="H13279" s="22">
        <v>9</v>
      </c>
      <c r="I13279" s="22">
        <v>18</v>
      </c>
      <c r="J13279" s="21" t="s">
        <v>135057</v>
      </c>
    </row>
    <row r="13280" spans="1:10" ht="32" customHeight="1">
      <c r="A13280" s="19" t="s">
        <v>135058</v>
      </c>
      <c r="B13280" s="24">
        <v>30</v>
      </c>
      <c r="C13280" s="22">
        <v>15</v>
      </c>
      <c r="D13280" s="21" t="s">
        <v>135059</v>
      </c>
      <c r="E13280" s="21" t="s">
        <v>135060</v>
      </c>
      <c r="F13280" s="21" t="s">
        <v>101528</v>
      </c>
      <c r="G13280" s="22">
        <v>10</v>
      </c>
      <c r="H13280" s="22">
        <v>0</v>
      </c>
      <c r="I13280" s="22">
        <v>0</v>
      </c>
      <c r="J13280" s="21" t="s">
        <v>135061</v>
      </c>
    </row>
    <row r="13281" spans="1:10" ht="32" customHeight="1">
      <c r="A13281" s="19" t="s">
        <v>135062</v>
      </c>
      <c r="B13281" s="24">
        <v>29</v>
      </c>
      <c r="C13281" s="22">
        <v>15</v>
      </c>
      <c r="D13281" s="21" t="s">
        <v>115318</v>
      </c>
      <c r="E13281" s="21" t="s">
        <v>115319</v>
      </c>
      <c r="F13281" s="21" t="s">
        <v>101522</v>
      </c>
      <c r="G13281" s="22">
        <v>10</v>
      </c>
      <c r="H13281" s="22">
        <v>0</v>
      </c>
      <c r="I13281" s="22">
        <v>0</v>
      </c>
      <c r="J13281" s="21" t="s">
        <v>135063</v>
      </c>
    </row>
    <row r="13282" spans="1:10" ht="32" customHeight="1">
      <c r="A13282" s="19" t="s">
        <v>135064</v>
      </c>
      <c r="B13282" s="24">
        <v>24</v>
      </c>
      <c r="C13282" s="22">
        <v>15</v>
      </c>
      <c r="D13282" s="21" t="s">
        <v>110053</v>
      </c>
      <c r="E13282" s="21" t="s">
        <v>110054</v>
      </c>
      <c r="F13282" s="21" t="s">
        <v>14739</v>
      </c>
      <c r="G13282" s="22">
        <v>10</v>
      </c>
      <c r="H13282" s="22">
        <v>0</v>
      </c>
      <c r="I13282" s="22">
        <v>0</v>
      </c>
      <c r="J13282" s="21" t="s">
        <v>135065</v>
      </c>
    </row>
    <row r="13283" spans="1:10" ht="32" customHeight="1">
      <c r="A13283" s="19" t="s">
        <v>135066</v>
      </c>
      <c r="B13283" s="24">
        <v>29</v>
      </c>
      <c r="C13283" s="22">
        <v>15</v>
      </c>
      <c r="D13283" s="21" t="s">
        <v>135067</v>
      </c>
      <c r="E13283" s="21" t="s">
        <v>135068</v>
      </c>
      <c r="F13283" s="21" t="s">
        <v>101694</v>
      </c>
      <c r="G13283" s="22">
        <v>2</v>
      </c>
      <c r="H13283" s="22">
        <v>9</v>
      </c>
      <c r="I13283" s="22">
        <v>14</v>
      </c>
      <c r="J13283" s="21" t="s">
        <v>135069</v>
      </c>
    </row>
    <row r="13284" spans="1:10" ht="32" customHeight="1">
      <c r="A13284" s="19" t="s">
        <v>135070</v>
      </c>
      <c r="B13284" s="24">
        <v>30</v>
      </c>
      <c r="C13284" s="22">
        <v>23</v>
      </c>
      <c r="D13284" s="21" t="s">
        <v>114208</v>
      </c>
      <c r="E13284" s="21" t="s">
        <v>114209</v>
      </c>
      <c r="F13284" s="21" t="s">
        <v>102248</v>
      </c>
      <c r="G13284" s="22">
        <v>7</v>
      </c>
      <c r="H13284" s="22">
        <v>12</v>
      </c>
      <c r="I13284" s="22">
        <v>15</v>
      </c>
      <c r="J13284" s="21" t="s">
        <v>135071</v>
      </c>
    </row>
    <row r="13285" spans="1:10" ht="32" customHeight="1">
      <c r="A13285" s="19" t="s">
        <v>135072</v>
      </c>
      <c r="B13285" s="24">
        <v>18</v>
      </c>
      <c r="C13285" s="22">
        <v>20</v>
      </c>
      <c r="D13285" s="21" t="s">
        <v>134360</v>
      </c>
      <c r="E13285" s="21" t="s">
        <v>134361</v>
      </c>
      <c r="F13285" s="21" t="s">
        <v>101623</v>
      </c>
      <c r="G13285" s="22">
        <v>3</v>
      </c>
      <c r="H13285" s="22">
        <v>13</v>
      </c>
      <c r="I13285" s="22">
        <v>23</v>
      </c>
      <c r="J13285" s="21" t="s">
        <v>135073</v>
      </c>
    </row>
    <row r="13286" spans="1:10" ht="32" customHeight="1">
      <c r="A13286" s="19" t="s">
        <v>135074</v>
      </c>
      <c r="B13286" s="24">
        <v>19</v>
      </c>
      <c r="C13286" s="22">
        <v>15</v>
      </c>
      <c r="D13286" s="21" t="s">
        <v>135075</v>
      </c>
      <c r="E13286" s="21" t="s">
        <v>135076</v>
      </c>
      <c r="F13286" s="21" t="s">
        <v>14739</v>
      </c>
      <c r="G13286" s="22">
        <v>10</v>
      </c>
      <c r="H13286" s="22">
        <v>0</v>
      </c>
      <c r="I13286" s="22">
        <v>0</v>
      </c>
      <c r="J13286" s="21" t="s">
        <v>135077</v>
      </c>
    </row>
    <row r="13287" spans="1:10" ht="32" customHeight="1">
      <c r="A13287" s="19" t="s">
        <v>135078</v>
      </c>
      <c r="B13287" s="24">
        <v>27</v>
      </c>
      <c r="C13287" s="22">
        <v>35</v>
      </c>
      <c r="D13287" s="21" t="s">
        <v>101772</v>
      </c>
      <c r="E13287" s="21" t="s">
        <v>101773</v>
      </c>
      <c r="F13287" s="21" t="s">
        <v>101694</v>
      </c>
      <c r="G13287" s="22">
        <v>11</v>
      </c>
      <c r="H13287" s="22">
        <v>20</v>
      </c>
      <c r="I13287" s="22">
        <v>29</v>
      </c>
      <c r="J13287" s="21" t="s">
        <v>101774</v>
      </c>
    </row>
    <row r="13288" spans="1:10" ht="20" customHeight="1">
      <c r="A13288" s="27">
        <v>-999</v>
      </c>
      <c r="B13288" s="24">
        <v>-999</v>
      </c>
      <c r="C13288" s="22">
        <v>-999</v>
      </c>
      <c r="D13288" s="22">
        <v>-999</v>
      </c>
      <c r="E13288" s="22">
        <v>-999</v>
      </c>
      <c r="F13288" s="22">
        <v>-999</v>
      </c>
      <c r="G13288" s="22">
        <v>-999</v>
      </c>
      <c r="H13288" s="22">
        <v>-999</v>
      </c>
      <c r="I13288" s="22">
        <v>-999</v>
      </c>
      <c r="J13288" s="22">
        <v>-999</v>
      </c>
    </row>
    <row r="13289" spans="1:10" ht="32" customHeight="1">
      <c r="A13289" s="19" t="s">
        <v>135079</v>
      </c>
      <c r="B13289" s="24">
        <v>20</v>
      </c>
      <c r="C13289" s="22">
        <v>16</v>
      </c>
      <c r="D13289" s="21" t="s">
        <v>102492</v>
      </c>
      <c r="E13289" s="21" t="s">
        <v>102493</v>
      </c>
      <c r="F13289" s="21" t="s">
        <v>101945</v>
      </c>
      <c r="G13289" s="22">
        <v>1</v>
      </c>
      <c r="H13289" s="22">
        <v>11</v>
      </c>
      <c r="I13289" s="22">
        <v>18</v>
      </c>
      <c r="J13289" s="21" t="s">
        <v>106970</v>
      </c>
    </row>
    <row r="13290" spans="1:10" ht="32" customHeight="1">
      <c r="A13290" s="19" t="s">
        <v>135080</v>
      </c>
      <c r="B13290" s="24">
        <v>24</v>
      </c>
      <c r="C13290" s="22">
        <v>15</v>
      </c>
      <c r="D13290" s="21" t="s">
        <v>121721</v>
      </c>
      <c r="E13290" s="21" t="s">
        <v>121722</v>
      </c>
      <c r="F13290" s="21" t="s">
        <v>101528</v>
      </c>
      <c r="G13290" s="22">
        <v>10</v>
      </c>
      <c r="H13290" s="22">
        <v>0</v>
      </c>
      <c r="I13290" s="22">
        <v>0</v>
      </c>
      <c r="J13290" s="21" t="s">
        <v>135081</v>
      </c>
    </row>
    <row r="13291" spans="1:10" ht="32" customHeight="1">
      <c r="A13291" s="19" t="s">
        <v>135082</v>
      </c>
      <c r="B13291" s="24">
        <v>13</v>
      </c>
      <c r="C13291" s="22">
        <v>15</v>
      </c>
      <c r="D13291" s="21" t="s">
        <v>128837</v>
      </c>
      <c r="E13291" s="21" t="s">
        <v>128838</v>
      </c>
      <c r="F13291" s="21" t="s">
        <v>101528</v>
      </c>
      <c r="G13291" s="22">
        <v>10</v>
      </c>
      <c r="H13291" s="22">
        <v>0</v>
      </c>
      <c r="I13291" s="22">
        <v>0</v>
      </c>
      <c r="J13291" s="21" t="s">
        <v>135083</v>
      </c>
    </row>
    <row r="13292" spans="1:10" ht="32" customHeight="1">
      <c r="A13292" s="19" t="s">
        <v>135084</v>
      </c>
      <c r="B13292" s="24">
        <v>17</v>
      </c>
      <c r="C13292" s="22">
        <v>28</v>
      </c>
      <c r="D13292" s="21" t="s">
        <v>102553</v>
      </c>
      <c r="E13292" s="21" t="s">
        <v>102554</v>
      </c>
      <c r="F13292" s="21" t="s">
        <v>103946</v>
      </c>
      <c r="G13292" s="22">
        <v>13</v>
      </c>
      <c r="H13292" s="22">
        <v>11</v>
      </c>
      <c r="I13292" s="22">
        <v>25</v>
      </c>
      <c r="J13292" s="21" t="s">
        <v>135085</v>
      </c>
    </row>
    <row r="13293" spans="1:10" ht="32" customHeight="1">
      <c r="A13293" s="19" t="s">
        <v>135086</v>
      </c>
      <c r="B13293" s="24">
        <v>27</v>
      </c>
      <c r="C13293" s="22">
        <v>35</v>
      </c>
      <c r="D13293" s="21" t="s">
        <v>107372</v>
      </c>
      <c r="E13293" s="21" t="s">
        <v>107373</v>
      </c>
      <c r="F13293" s="21" t="s">
        <v>101694</v>
      </c>
      <c r="G13293" s="22">
        <v>11</v>
      </c>
      <c r="H13293" s="22">
        <v>20</v>
      </c>
      <c r="I13293" s="22">
        <v>33</v>
      </c>
      <c r="J13293" s="21" t="s">
        <v>135087</v>
      </c>
    </row>
    <row r="13294" spans="1:10" ht="44" customHeight="1">
      <c r="A13294" s="19" t="s">
        <v>135088</v>
      </c>
      <c r="B13294" s="24">
        <v>23</v>
      </c>
      <c r="C13294" s="22">
        <v>15</v>
      </c>
      <c r="D13294" s="21" t="s">
        <v>135089</v>
      </c>
      <c r="E13294" s="21" t="s">
        <v>135090</v>
      </c>
      <c r="F13294" s="21" t="s">
        <v>101528</v>
      </c>
      <c r="G13294" s="22">
        <v>10</v>
      </c>
      <c r="H13294" s="22">
        <v>0</v>
      </c>
      <c r="I13294" s="22">
        <v>0</v>
      </c>
      <c r="J13294" s="21" t="s">
        <v>135091</v>
      </c>
    </row>
    <row r="13295" spans="1:10" ht="44" customHeight="1">
      <c r="A13295" s="19" t="s">
        <v>135092</v>
      </c>
      <c r="B13295" s="24">
        <v>34</v>
      </c>
      <c r="C13295" s="22">
        <v>22</v>
      </c>
      <c r="D13295" s="21" t="s">
        <v>135093</v>
      </c>
      <c r="E13295" s="21" t="s">
        <v>135094</v>
      </c>
      <c r="F13295" s="21" t="s">
        <v>101885</v>
      </c>
      <c r="G13295" s="22">
        <v>4</v>
      </c>
      <c r="H13295" s="22">
        <v>14</v>
      </c>
      <c r="I13295" s="22">
        <v>34</v>
      </c>
      <c r="J13295" s="21" t="s">
        <v>135095</v>
      </c>
    </row>
    <row r="13296" spans="1:10" ht="44" customHeight="1">
      <c r="A13296" s="19" t="s">
        <v>135096</v>
      </c>
      <c r="B13296" s="24">
        <v>34</v>
      </c>
      <c r="C13296" s="22">
        <v>22</v>
      </c>
      <c r="D13296" s="21" t="s">
        <v>135093</v>
      </c>
      <c r="E13296" s="21" t="s">
        <v>135094</v>
      </c>
      <c r="F13296" s="21" t="s">
        <v>101885</v>
      </c>
      <c r="G13296" s="22">
        <v>4</v>
      </c>
      <c r="H13296" s="22">
        <v>14</v>
      </c>
      <c r="I13296" s="22">
        <v>34</v>
      </c>
      <c r="J13296" s="21" t="s">
        <v>135095</v>
      </c>
    </row>
    <row r="13297" spans="1:10" ht="32" customHeight="1">
      <c r="A13297" s="19" t="s">
        <v>135097</v>
      </c>
      <c r="B13297" s="24">
        <v>24</v>
      </c>
      <c r="C13297" s="22">
        <v>21</v>
      </c>
      <c r="D13297" s="21" t="s">
        <v>122704</v>
      </c>
      <c r="E13297" s="21" t="s">
        <v>122705</v>
      </c>
      <c r="F13297" s="21" t="s">
        <v>14812</v>
      </c>
      <c r="G13297" s="22">
        <v>7</v>
      </c>
      <c r="H13297" s="22">
        <v>10</v>
      </c>
      <c r="I13297" s="22">
        <v>18</v>
      </c>
      <c r="J13297" s="21" t="s">
        <v>135098</v>
      </c>
    </row>
    <row r="13298" spans="1:10" ht="32" customHeight="1">
      <c r="A13298" s="19" t="s">
        <v>135099</v>
      </c>
      <c r="B13298" s="24">
        <v>38</v>
      </c>
      <c r="C13298" s="22">
        <v>21</v>
      </c>
      <c r="D13298" s="21" t="s">
        <v>108582</v>
      </c>
      <c r="E13298" s="21" t="s">
        <v>108583</v>
      </c>
      <c r="F13298" s="21" t="s">
        <v>14743</v>
      </c>
      <c r="G13298" s="22">
        <v>7</v>
      </c>
      <c r="H13298" s="22">
        <v>10</v>
      </c>
      <c r="I13298" s="22">
        <v>19</v>
      </c>
      <c r="J13298" s="21" t="s">
        <v>135100</v>
      </c>
    </row>
    <row r="13299" spans="1:10" ht="32" customHeight="1">
      <c r="A13299" s="19" t="s">
        <v>135101</v>
      </c>
      <c r="B13299" s="24">
        <v>13</v>
      </c>
      <c r="C13299" s="22">
        <v>15</v>
      </c>
      <c r="D13299" s="21" t="s">
        <v>104480</v>
      </c>
      <c r="E13299" s="21" t="s">
        <v>104481</v>
      </c>
      <c r="F13299" s="21" t="s">
        <v>14739</v>
      </c>
      <c r="G13299" s="22">
        <v>10</v>
      </c>
      <c r="H13299" s="22">
        <v>0</v>
      </c>
      <c r="I13299" s="22">
        <v>0</v>
      </c>
      <c r="J13299" s="21" t="s">
        <v>104990</v>
      </c>
    </row>
    <row r="13300" spans="1:10" ht="32" customHeight="1">
      <c r="A13300" s="19" t="s">
        <v>135102</v>
      </c>
      <c r="B13300" s="24">
        <v>17</v>
      </c>
      <c r="C13300" s="22">
        <v>15</v>
      </c>
      <c r="D13300" s="21" t="s">
        <v>118127</v>
      </c>
      <c r="E13300" s="21" t="s">
        <v>118128</v>
      </c>
      <c r="F13300" s="21" t="s">
        <v>101568</v>
      </c>
      <c r="G13300" s="22">
        <v>10</v>
      </c>
      <c r="H13300" s="22">
        <v>0</v>
      </c>
      <c r="I13300" s="22">
        <v>0</v>
      </c>
      <c r="J13300" s="21" t="s">
        <v>135103</v>
      </c>
    </row>
    <row r="13301" spans="1:10" ht="32" customHeight="1">
      <c r="A13301" s="19" t="s">
        <v>135104</v>
      </c>
      <c r="B13301" s="24">
        <v>17</v>
      </c>
      <c r="C13301" s="22">
        <v>15</v>
      </c>
      <c r="D13301" s="21" t="s">
        <v>118127</v>
      </c>
      <c r="E13301" s="21" t="s">
        <v>118128</v>
      </c>
      <c r="F13301" s="21" t="s">
        <v>101568</v>
      </c>
      <c r="G13301" s="22">
        <v>10</v>
      </c>
      <c r="H13301" s="22">
        <v>0</v>
      </c>
      <c r="I13301" s="22">
        <v>0</v>
      </c>
      <c r="J13301" s="21" t="s">
        <v>135103</v>
      </c>
    </row>
    <row r="13302" spans="1:10" ht="32" customHeight="1">
      <c r="A13302" s="19" t="s">
        <v>135105</v>
      </c>
      <c r="B13302" s="24">
        <v>27</v>
      </c>
      <c r="C13302" s="22">
        <v>30</v>
      </c>
      <c r="D13302" s="21" t="s">
        <v>102129</v>
      </c>
      <c r="E13302" s="21" t="s">
        <v>102130</v>
      </c>
      <c r="F13302" s="21" t="s">
        <v>101923</v>
      </c>
      <c r="G13302" s="22">
        <v>3</v>
      </c>
      <c r="H13302" s="22">
        <v>23</v>
      </c>
      <c r="I13302" s="22">
        <v>50</v>
      </c>
      <c r="J13302" s="21" t="s">
        <v>135106</v>
      </c>
    </row>
    <row r="13303" spans="1:10" ht="32" customHeight="1">
      <c r="A13303" s="19" t="s">
        <v>135107</v>
      </c>
      <c r="B13303" s="24">
        <v>35</v>
      </c>
      <c r="C13303" s="22">
        <v>15</v>
      </c>
      <c r="D13303" s="21" t="s">
        <v>125789</v>
      </c>
      <c r="E13303" s="21" t="s">
        <v>125790</v>
      </c>
      <c r="F13303" s="21" t="s">
        <v>14739</v>
      </c>
      <c r="G13303" s="22">
        <v>10</v>
      </c>
      <c r="H13303" s="22">
        <v>0</v>
      </c>
      <c r="I13303" s="22">
        <v>0</v>
      </c>
      <c r="J13303" s="21" t="s">
        <v>135108</v>
      </c>
    </row>
    <row r="13304" spans="1:10" ht="32" customHeight="1">
      <c r="A13304" s="19" t="s">
        <v>135109</v>
      </c>
      <c r="B13304" s="24">
        <v>42</v>
      </c>
      <c r="C13304" s="22">
        <v>15</v>
      </c>
      <c r="D13304" s="21" t="s">
        <v>103483</v>
      </c>
      <c r="E13304" s="21" t="s">
        <v>103484</v>
      </c>
      <c r="F13304" s="21" t="s">
        <v>101554</v>
      </c>
      <c r="G13304" s="22">
        <v>10</v>
      </c>
      <c r="H13304" s="22">
        <v>0</v>
      </c>
      <c r="I13304" s="22">
        <v>0</v>
      </c>
      <c r="J13304" s="21" t="s">
        <v>135110</v>
      </c>
    </row>
    <row r="13305" spans="1:10" ht="32" customHeight="1">
      <c r="A13305" s="19" t="s">
        <v>135111</v>
      </c>
      <c r="B13305" s="24">
        <v>42</v>
      </c>
      <c r="C13305" s="22">
        <v>15</v>
      </c>
      <c r="D13305" s="21" t="s">
        <v>103483</v>
      </c>
      <c r="E13305" s="21" t="s">
        <v>103484</v>
      </c>
      <c r="F13305" s="21" t="s">
        <v>101554</v>
      </c>
      <c r="G13305" s="22">
        <v>10</v>
      </c>
      <c r="H13305" s="22">
        <v>0</v>
      </c>
      <c r="I13305" s="22">
        <v>0</v>
      </c>
      <c r="J13305" s="21" t="s">
        <v>135110</v>
      </c>
    </row>
    <row r="13306" spans="1:10" ht="32" customHeight="1">
      <c r="A13306" s="19" t="s">
        <v>135112</v>
      </c>
      <c r="B13306" s="24">
        <v>22</v>
      </c>
      <c r="C13306" s="22">
        <v>16</v>
      </c>
      <c r="D13306" s="21" t="s">
        <v>102492</v>
      </c>
      <c r="E13306" s="21" t="s">
        <v>102493</v>
      </c>
      <c r="F13306" s="21" t="s">
        <v>102171</v>
      </c>
      <c r="G13306" s="22">
        <v>1</v>
      </c>
      <c r="H13306" s="22">
        <v>11</v>
      </c>
      <c r="I13306" s="22">
        <v>22</v>
      </c>
      <c r="J13306" s="21" t="s">
        <v>132458</v>
      </c>
    </row>
    <row r="13307" spans="1:10" ht="32" customHeight="1">
      <c r="A13307" s="19" t="s">
        <v>135113</v>
      </c>
      <c r="B13307" s="24">
        <v>19</v>
      </c>
      <c r="C13307" s="22">
        <v>15</v>
      </c>
      <c r="D13307" s="21" t="s">
        <v>113784</v>
      </c>
      <c r="E13307" s="21" t="s">
        <v>113785</v>
      </c>
      <c r="F13307" s="21" t="s">
        <v>101522</v>
      </c>
      <c r="G13307" s="22">
        <v>10</v>
      </c>
      <c r="H13307" s="22">
        <v>0</v>
      </c>
      <c r="I13307" s="22">
        <v>0</v>
      </c>
      <c r="J13307" s="21" t="s">
        <v>133066</v>
      </c>
    </row>
    <row r="13308" spans="1:10" ht="32" customHeight="1">
      <c r="A13308" s="19" t="s">
        <v>135114</v>
      </c>
      <c r="B13308" s="24">
        <v>24</v>
      </c>
      <c r="C13308" s="22">
        <v>15</v>
      </c>
      <c r="D13308" s="21" t="s">
        <v>107254</v>
      </c>
      <c r="E13308" s="21" t="s">
        <v>107255</v>
      </c>
      <c r="F13308" s="21" t="s">
        <v>101554</v>
      </c>
      <c r="G13308" s="22">
        <v>10</v>
      </c>
      <c r="H13308" s="22">
        <v>0</v>
      </c>
      <c r="I13308" s="22">
        <v>0</v>
      </c>
      <c r="J13308" s="21" t="s">
        <v>107256</v>
      </c>
    </row>
    <row r="13309" spans="1:10" ht="32" customHeight="1">
      <c r="A13309" s="19" t="s">
        <v>135115</v>
      </c>
      <c r="B13309" s="24">
        <v>31</v>
      </c>
      <c r="C13309" s="22">
        <v>23</v>
      </c>
      <c r="D13309" s="21" t="s">
        <v>116970</v>
      </c>
      <c r="E13309" s="21" t="s">
        <v>116971</v>
      </c>
      <c r="F13309" s="21" t="s">
        <v>101543</v>
      </c>
      <c r="G13309" s="22">
        <v>6</v>
      </c>
      <c r="H13309" s="22">
        <v>13</v>
      </c>
      <c r="I13309" s="22">
        <v>18</v>
      </c>
      <c r="J13309" s="21" t="s">
        <v>135116</v>
      </c>
    </row>
    <row r="13310" spans="1:10" ht="32" customHeight="1">
      <c r="A13310" s="19" t="s">
        <v>135117</v>
      </c>
      <c r="B13310" s="24">
        <v>29</v>
      </c>
      <c r="C13310" s="22">
        <v>23</v>
      </c>
      <c r="D13310" s="21" t="s">
        <v>133109</v>
      </c>
      <c r="E13310" s="21" t="s">
        <v>133110</v>
      </c>
      <c r="F13310" s="21" t="s">
        <v>101710</v>
      </c>
      <c r="G13310" s="22">
        <v>4</v>
      </c>
      <c r="H13310" s="22">
        <v>15</v>
      </c>
      <c r="I13310" s="22">
        <v>30</v>
      </c>
      <c r="J13310" s="21" t="s">
        <v>135118</v>
      </c>
    </row>
    <row r="13311" spans="1:10" ht="32" customHeight="1">
      <c r="A13311" s="19" t="s">
        <v>135119</v>
      </c>
      <c r="B13311" s="24">
        <v>34</v>
      </c>
      <c r="C13311" s="22">
        <v>23</v>
      </c>
      <c r="D13311" s="21" t="s">
        <v>112931</v>
      </c>
      <c r="E13311" s="21" t="s">
        <v>112932</v>
      </c>
      <c r="F13311" s="21" t="s">
        <v>117208</v>
      </c>
      <c r="G13311" s="22">
        <v>1</v>
      </c>
      <c r="H13311" s="22">
        <v>18</v>
      </c>
      <c r="I13311" s="22">
        <v>38</v>
      </c>
      <c r="J13311" s="21" t="s">
        <v>135120</v>
      </c>
    </row>
    <row r="13312" spans="1:10" ht="32" customHeight="1">
      <c r="A13312" s="19" t="s">
        <v>135121</v>
      </c>
      <c r="B13312" s="24">
        <v>38</v>
      </c>
      <c r="C13312" s="22">
        <v>25</v>
      </c>
      <c r="D13312" s="21" t="s">
        <v>124521</v>
      </c>
      <c r="E13312" s="21" t="s">
        <v>124522</v>
      </c>
      <c r="F13312" s="21" t="s">
        <v>14743</v>
      </c>
      <c r="G13312" s="22">
        <v>1</v>
      </c>
      <c r="H13312" s="22">
        <v>20</v>
      </c>
      <c r="I13312" s="22">
        <v>26</v>
      </c>
      <c r="J13312" s="21" t="s">
        <v>135122</v>
      </c>
    </row>
    <row r="13313" spans="1:10" ht="32" customHeight="1">
      <c r="A13313" s="19" t="s">
        <v>135123</v>
      </c>
      <c r="B13313" s="24">
        <v>25</v>
      </c>
      <c r="C13313" s="22">
        <v>15</v>
      </c>
      <c r="D13313" s="21" t="s">
        <v>107661</v>
      </c>
      <c r="E13313" s="21" t="s">
        <v>107662</v>
      </c>
      <c r="F13313" s="21" t="s">
        <v>101528</v>
      </c>
      <c r="G13313" s="22">
        <v>10</v>
      </c>
      <c r="H13313" s="22">
        <v>0</v>
      </c>
      <c r="I13313" s="22">
        <v>0</v>
      </c>
      <c r="J13313" s="21" t="s">
        <v>107663</v>
      </c>
    </row>
    <row r="13314" spans="1:10" ht="32" customHeight="1">
      <c r="A13314" s="19" t="s">
        <v>135124</v>
      </c>
      <c r="B13314" s="24">
        <v>28</v>
      </c>
      <c r="C13314" s="22">
        <v>31</v>
      </c>
      <c r="D13314" s="21" t="s">
        <v>135125</v>
      </c>
      <c r="E13314" s="21" t="s">
        <v>135126</v>
      </c>
      <c r="F13314" s="21" t="s">
        <v>102727</v>
      </c>
      <c r="G13314" s="22">
        <v>3</v>
      </c>
      <c r="H13314" s="22">
        <v>24</v>
      </c>
      <c r="I13314" s="22">
        <v>34</v>
      </c>
      <c r="J13314" s="21" t="s">
        <v>135127</v>
      </c>
    </row>
    <row r="13315" spans="1:10" ht="32" customHeight="1">
      <c r="A13315" s="19" t="s">
        <v>135128</v>
      </c>
      <c r="B13315" s="24">
        <v>49</v>
      </c>
      <c r="C13315" s="22">
        <v>15</v>
      </c>
      <c r="D13315" s="21" t="s">
        <v>135129</v>
      </c>
      <c r="E13315" s="21" t="s">
        <v>135130</v>
      </c>
      <c r="F13315" s="21" t="s">
        <v>101522</v>
      </c>
      <c r="G13315" s="22">
        <v>10</v>
      </c>
      <c r="H13315" s="22">
        <v>0</v>
      </c>
      <c r="I13315" s="22">
        <v>0</v>
      </c>
      <c r="J13315" s="21" t="s">
        <v>135131</v>
      </c>
    </row>
    <row r="13316" spans="1:10" ht="32" customHeight="1">
      <c r="A13316" s="19" t="s">
        <v>135132</v>
      </c>
      <c r="B13316" s="24">
        <v>49</v>
      </c>
      <c r="C13316" s="22">
        <v>15</v>
      </c>
      <c r="D13316" s="21" t="s">
        <v>135129</v>
      </c>
      <c r="E13316" s="21" t="s">
        <v>135130</v>
      </c>
      <c r="F13316" s="21" t="s">
        <v>101522</v>
      </c>
      <c r="G13316" s="22">
        <v>10</v>
      </c>
      <c r="H13316" s="22">
        <v>0</v>
      </c>
      <c r="I13316" s="22">
        <v>0</v>
      </c>
      <c r="J13316" s="21" t="s">
        <v>135131</v>
      </c>
    </row>
    <row r="13317" spans="1:10" ht="32" customHeight="1">
      <c r="A13317" s="19" t="s">
        <v>135133</v>
      </c>
      <c r="B13317" s="24">
        <v>39</v>
      </c>
      <c r="C13317" s="22">
        <v>15</v>
      </c>
      <c r="D13317" s="21" t="s">
        <v>111012</v>
      </c>
      <c r="E13317" s="21" t="s">
        <v>111013</v>
      </c>
      <c r="F13317" s="21" t="s">
        <v>14739</v>
      </c>
      <c r="G13317" s="22">
        <v>10</v>
      </c>
      <c r="H13317" s="22">
        <v>0</v>
      </c>
      <c r="I13317" s="22">
        <v>0</v>
      </c>
      <c r="J13317" s="21" t="s">
        <v>135134</v>
      </c>
    </row>
    <row r="13318" spans="1:10" ht="32" customHeight="1">
      <c r="A13318" s="19" t="s">
        <v>135135</v>
      </c>
      <c r="B13318" s="24">
        <v>18</v>
      </c>
      <c r="C13318" s="22">
        <v>15</v>
      </c>
      <c r="D13318" s="21" t="s">
        <v>135136</v>
      </c>
      <c r="E13318" s="21" t="s">
        <v>135137</v>
      </c>
      <c r="F13318" s="21" t="s">
        <v>101694</v>
      </c>
      <c r="G13318" s="22">
        <v>1</v>
      </c>
      <c r="H13318" s="22">
        <v>6</v>
      </c>
      <c r="I13318" s="22">
        <v>13</v>
      </c>
      <c r="J13318" s="21" t="s">
        <v>135138</v>
      </c>
    </row>
    <row r="13319" spans="1:10" ht="32" customHeight="1">
      <c r="A13319" s="19" t="s">
        <v>135139</v>
      </c>
      <c r="B13319" s="24">
        <v>18</v>
      </c>
      <c r="C13319" s="22">
        <v>15</v>
      </c>
      <c r="D13319" s="21" t="s">
        <v>135136</v>
      </c>
      <c r="E13319" s="21" t="s">
        <v>135137</v>
      </c>
      <c r="F13319" s="21" t="s">
        <v>101694</v>
      </c>
      <c r="G13319" s="22">
        <v>1</v>
      </c>
      <c r="H13319" s="22">
        <v>6</v>
      </c>
      <c r="I13319" s="22">
        <v>13</v>
      </c>
      <c r="J13319" s="21" t="s">
        <v>135138</v>
      </c>
    </row>
    <row r="13320" spans="1:10" ht="32" customHeight="1">
      <c r="A13320" s="19" t="s">
        <v>135140</v>
      </c>
      <c r="B13320" s="24">
        <v>22</v>
      </c>
      <c r="C13320" s="22">
        <v>16</v>
      </c>
      <c r="D13320" s="21" t="s">
        <v>103239</v>
      </c>
      <c r="E13320" s="21" t="s">
        <v>103240</v>
      </c>
      <c r="F13320" s="21" t="s">
        <v>101945</v>
      </c>
      <c r="G13320" s="22">
        <v>1</v>
      </c>
      <c r="H13320" s="22">
        <v>11</v>
      </c>
      <c r="I13320" s="22">
        <v>19</v>
      </c>
      <c r="J13320" s="21" t="s">
        <v>135141</v>
      </c>
    </row>
    <row r="13321" spans="1:10" ht="32" customHeight="1">
      <c r="A13321" s="19" t="s">
        <v>135142</v>
      </c>
      <c r="B13321" s="24">
        <v>20</v>
      </c>
      <c r="C13321" s="22">
        <v>15</v>
      </c>
      <c r="D13321" s="21" t="s">
        <v>135143</v>
      </c>
      <c r="E13321" s="21" t="s">
        <v>135144</v>
      </c>
      <c r="F13321" s="21" t="s">
        <v>101727</v>
      </c>
      <c r="G13321" s="22">
        <v>10</v>
      </c>
      <c r="H13321" s="22">
        <v>0</v>
      </c>
      <c r="I13321" s="22">
        <v>0</v>
      </c>
      <c r="J13321" s="21" t="s">
        <v>135145</v>
      </c>
    </row>
    <row r="13322" spans="1:10" ht="32" customHeight="1">
      <c r="A13322" s="19" t="s">
        <v>135146</v>
      </c>
      <c r="B13322" s="24">
        <v>34</v>
      </c>
      <c r="C13322" s="22">
        <v>17</v>
      </c>
      <c r="D13322" s="21" t="s">
        <v>135147</v>
      </c>
      <c r="E13322" s="21" t="s">
        <v>135148</v>
      </c>
      <c r="F13322" s="21" t="s">
        <v>14743</v>
      </c>
      <c r="G13322" s="22">
        <v>3</v>
      </c>
      <c r="H13322" s="22">
        <v>10</v>
      </c>
      <c r="I13322" s="22">
        <v>22</v>
      </c>
      <c r="J13322" s="21" t="s">
        <v>135149</v>
      </c>
    </row>
    <row r="13323" spans="1:10" ht="32" customHeight="1">
      <c r="A13323" s="19" t="s">
        <v>135150</v>
      </c>
      <c r="B13323" s="24">
        <v>31</v>
      </c>
      <c r="C13323" s="22">
        <v>15</v>
      </c>
      <c r="D13323" s="21" t="s">
        <v>110890</v>
      </c>
      <c r="E13323" s="21" t="s">
        <v>110891</v>
      </c>
      <c r="F13323" s="22">
        <v>1</v>
      </c>
      <c r="G13323" s="22">
        <v>1</v>
      </c>
      <c r="H13323" s="22">
        <v>10</v>
      </c>
      <c r="I13323" s="22">
        <v>25</v>
      </c>
      <c r="J13323" s="21" t="s">
        <v>135151</v>
      </c>
    </row>
    <row r="13324" spans="1:10" ht="32" customHeight="1">
      <c r="A13324" s="19" t="s">
        <v>135152</v>
      </c>
      <c r="B13324" s="24">
        <v>20</v>
      </c>
      <c r="C13324" s="22">
        <v>15</v>
      </c>
      <c r="D13324" s="21" t="s">
        <v>135153</v>
      </c>
      <c r="E13324" s="21" t="s">
        <v>135154</v>
      </c>
      <c r="F13324" s="21" t="s">
        <v>101568</v>
      </c>
      <c r="G13324" s="22">
        <v>1</v>
      </c>
      <c r="H13324" s="22">
        <v>10</v>
      </c>
      <c r="I13324" s="22">
        <v>17</v>
      </c>
      <c r="J13324" s="21" t="s">
        <v>135155</v>
      </c>
    </row>
    <row r="13325" spans="1:10" ht="32" customHeight="1">
      <c r="A13325" s="19" t="s">
        <v>135156</v>
      </c>
      <c r="B13325" s="24">
        <v>22</v>
      </c>
      <c r="C13325" s="22">
        <v>15</v>
      </c>
      <c r="D13325" s="21" t="s">
        <v>135157</v>
      </c>
      <c r="E13325" s="21" t="s">
        <v>135158</v>
      </c>
      <c r="F13325" s="21" t="s">
        <v>101694</v>
      </c>
      <c r="G13325" s="22">
        <v>10</v>
      </c>
      <c r="H13325" s="22">
        <v>0</v>
      </c>
      <c r="I13325" s="22">
        <v>0</v>
      </c>
      <c r="J13325" s="21" t="s">
        <v>135159</v>
      </c>
    </row>
    <row r="13326" spans="1:10" ht="32" customHeight="1">
      <c r="A13326" s="19" t="s">
        <v>135160</v>
      </c>
      <c r="B13326" s="24">
        <v>22</v>
      </c>
      <c r="C13326" s="22">
        <v>15</v>
      </c>
      <c r="D13326" s="21" t="s">
        <v>135157</v>
      </c>
      <c r="E13326" s="21" t="s">
        <v>135158</v>
      </c>
      <c r="F13326" s="21" t="s">
        <v>101694</v>
      </c>
      <c r="G13326" s="22">
        <v>10</v>
      </c>
      <c r="H13326" s="22">
        <v>0</v>
      </c>
      <c r="I13326" s="22">
        <v>0</v>
      </c>
      <c r="J13326" s="21" t="s">
        <v>135159</v>
      </c>
    </row>
    <row r="13327" spans="1:10" ht="32" customHeight="1">
      <c r="A13327" s="19" t="s">
        <v>135161</v>
      </c>
      <c r="B13327" s="24">
        <v>31</v>
      </c>
      <c r="C13327" s="22">
        <v>22</v>
      </c>
      <c r="D13327" s="21" t="s">
        <v>135162</v>
      </c>
      <c r="E13327" s="21" t="s">
        <v>135163</v>
      </c>
      <c r="F13327" s="21" t="s">
        <v>106135</v>
      </c>
      <c r="G13327" s="22">
        <v>1</v>
      </c>
      <c r="H13327" s="22">
        <v>17</v>
      </c>
      <c r="I13327" s="22">
        <v>35</v>
      </c>
      <c r="J13327" s="21" t="s">
        <v>135164</v>
      </c>
    </row>
    <row r="13328" spans="1:10" ht="32" customHeight="1">
      <c r="A13328" s="19" t="s">
        <v>135165</v>
      </c>
      <c r="B13328" s="24">
        <v>21</v>
      </c>
      <c r="C13328" s="22">
        <v>16</v>
      </c>
      <c r="D13328" s="21" t="s">
        <v>120864</v>
      </c>
      <c r="E13328" s="21" t="s">
        <v>120865</v>
      </c>
      <c r="F13328" s="21" t="s">
        <v>102171</v>
      </c>
      <c r="G13328" s="22">
        <v>1</v>
      </c>
      <c r="H13328" s="22">
        <v>11</v>
      </c>
      <c r="I13328" s="22">
        <v>25</v>
      </c>
      <c r="J13328" s="21" t="s">
        <v>135166</v>
      </c>
    </row>
    <row r="13329" spans="1:10" ht="32" customHeight="1">
      <c r="A13329" s="19" t="s">
        <v>135167</v>
      </c>
      <c r="B13329" s="24">
        <v>28</v>
      </c>
      <c r="C13329" s="22">
        <v>15</v>
      </c>
      <c r="D13329" s="21" t="s">
        <v>122817</v>
      </c>
      <c r="E13329" s="21" t="s">
        <v>122818</v>
      </c>
      <c r="F13329" s="21" t="s">
        <v>101694</v>
      </c>
      <c r="G13329" s="22">
        <v>10</v>
      </c>
      <c r="H13329" s="22">
        <v>0</v>
      </c>
      <c r="I13329" s="22">
        <v>0</v>
      </c>
      <c r="J13329" s="21" t="s">
        <v>133836</v>
      </c>
    </row>
    <row r="13330" spans="1:10" ht="32" customHeight="1">
      <c r="A13330" s="19" t="s">
        <v>135168</v>
      </c>
      <c r="B13330" s="24">
        <v>28</v>
      </c>
      <c r="C13330" s="22">
        <v>15</v>
      </c>
      <c r="D13330" s="21" t="s">
        <v>122817</v>
      </c>
      <c r="E13330" s="21" t="s">
        <v>122818</v>
      </c>
      <c r="F13330" s="21" t="s">
        <v>101694</v>
      </c>
      <c r="G13330" s="22">
        <v>10</v>
      </c>
      <c r="H13330" s="22">
        <v>0</v>
      </c>
      <c r="I13330" s="22">
        <v>0</v>
      </c>
      <c r="J13330" s="21" t="s">
        <v>133836</v>
      </c>
    </row>
    <row r="13331" spans="1:10" ht="32" customHeight="1">
      <c r="A13331" s="19" t="s">
        <v>135169</v>
      </c>
      <c r="B13331" s="24">
        <v>28</v>
      </c>
      <c r="C13331" s="22">
        <v>15</v>
      </c>
      <c r="D13331" s="21" t="s">
        <v>122817</v>
      </c>
      <c r="E13331" s="21" t="s">
        <v>122818</v>
      </c>
      <c r="F13331" s="21" t="s">
        <v>101694</v>
      </c>
      <c r="G13331" s="22">
        <v>10</v>
      </c>
      <c r="H13331" s="22">
        <v>0</v>
      </c>
      <c r="I13331" s="22">
        <v>0</v>
      </c>
      <c r="J13331" s="21" t="s">
        <v>133836</v>
      </c>
    </row>
    <row r="13332" spans="1:10" ht="32" customHeight="1">
      <c r="A13332" s="19" t="s">
        <v>135170</v>
      </c>
      <c r="B13332" s="24">
        <v>19</v>
      </c>
      <c r="C13332" s="22">
        <v>15</v>
      </c>
      <c r="D13332" s="21" t="s">
        <v>108104</v>
      </c>
      <c r="E13332" s="21" t="s">
        <v>108105</v>
      </c>
      <c r="F13332" s="21" t="s">
        <v>101628</v>
      </c>
      <c r="G13332" s="22">
        <v>1</v>
      </c>
      <c r="H13332" s="22">
        <v>10</v>
      </c>
      <c r="I13332" s="22">
        <v>20</v>
      </c>
      <c r="J13332" s="21" t="s">
        <v>135171</v>
      </c>
    </row>
    <row r="13333" spans="1:10" ht="32" customHeight="1">
      <c r="A13333" s="19" t="s">
        <v>135172</v>
      </c>
      <c r="B13333" s="24">
        <v>19</v>
      </c>
      <c r="C13333" s="22">
        <v>15</v>
      </c>
      <c r="D13333" s="21" t="s">
        <v>108104</v>
      </c>
      <c r="E13333" s="21" t="s">
        <v>108105</v>
      </c>
      <c r="F13333" s="21" t="s">
        <v>101628</v>
      </c>
      <c r="G13333" s="22">
        <v>1</v>
      </c>
      <c r="H13333" s="22">
        <v>10</v>
      </c>
      <c r="I13333" s="22">
        <v>20</v>
      </c>
      <c r="J13333" s="21" t="s">
        <v>135171</v>
      </c>
    </row>
    <row r="13334" spans="1:10" ht="32" customHeight="1">
      <c r="A13334" s="19" t="s">
        <v>135173</v>
      </c>
      <c r="B13334" s="24">
        <v>13</v>
      </c>
      <c r="C13334" s="22">
        <v>20</v>
      </c>
      <c r="D13334" s="21" t="s">
        <v>103093</v>
      </c>
      <c r="E13334" s="21" t="s">
        <v>103094</v>
      </c>
      <c r="F13334" s="21" t="s">
        <v>101568</v>
      </c>
      <c r="G13334" s="22">
        <v>2</v>
      </c>
      <c r="H13334" s="22">
        <v>14</v>
      </c>
      <c r="I13334" s="22">
        <v>25</v>
      </c>
      <c r="J13334" s="21" t="s">
        <v>135174</v>
      </c>
    </row>
    <row r="13335" spans="1:10" ht="32" customHeight="1">
      <c r="A13335" s="19" t="s">
        <v>135175</v>
      </c>
      <c r="B13335" s="24">
        <v>23</v>
      </c>
      <c r="C13335" s="22">
        <v>15</v>
      </c>
      <c r="D13335" s="21" t="s">
        <v>109147</v>
      </c>
      <c r="E13335" s="21" t="s">
        <v>109148</v>
      </c>
      <c r="F13335" s="21" t="s">
        <v>101694</v>
      </c>
      <c r="G13335" s="22">
        <v>10</v>
      </c>
      <c r="H13335" s="22">
        <v>0</v>
      </c>
      <c r="I13335" s="22">
        <v>0</v>
      </c>
      <c r="J13335" s="21" t="s">
        <v>135176</v>
      </c>
    </row>
    <row r="13336" spans="1:10" ht="32" customHeight="1">
      <c r="A13336" s="19" t="s">
        <v>135177</v>
      </c>
      <c r="B13336" s="24">
        <v>23</v>
      </c>
      <c r="C13336" s="22">
        <v>15</v>
      </c>
      <c r="D13336" s="21" t="s">
        <v>109147</v>
      </c>
      <c r="E13336" s="21" t="s">
        <v>109148</v>
      </c>
      <c r="F13336" s="21" t="s">
        <v>101694</v>
      </c>
      <c r="G13336" s="22">
        <v>10</v>
      </c>
      <c r="H13336" s="22">
        <v>0</v>
      </c>
      <c r="I13336" s="22">
        <v>0</v>
      </c>
      <c r="J13336" s="21" t="s">
        <v>135176</v>
      </c>
    </row>
    <row r="13337" spans="1:10" ht="32" customHeight="1">
      <c r="A13337" s="19" t="s">
        <v>135178</v>
      </c>
      <c r="B13337" s="24">
        <v>36</v>
      </c>
      <c r="C13337" s="22">
        <v>15</v>
      </c>
      <c r="D13337" s="21" t="s">
        <v>102422</v>
      </c>
      <c r="E13337" s="21" t="s">
        <v>102423</v>
      </c>
      <c r="F13337" s="21" t="s">
        <v>101554</v>
      </c>
      <c r="G13337" s="22">
        <v>10</v>
      </c>
      <c r="H13337" s="22">
        <v>0</v>
      </c>
      <c r="I13337" s="22">
        <v>0</v>
      </c>
      <c r="J13337" s="21" t="s">
        <v>129328</v>
      </c>
    </row>
    <row r="13338" spans="1:10" ht="32" customHeight="1">
      <c r="A13338" s="19" t="s">
        <v>135179</v>
      </c>
      <c r="B13338" s="24">
        <v>14</v>
      </c>
      <c r="C13338" s="22">
        <v>16</v>
      </c>
      <c r="D13338" s="21" t="s">
        <v>104480</v>
      </c>
      <c r="E13338" s="21" t="s">
        <v>104481</v>
      </c>
      <c r="F13338" s="21" t="s">
        <v>101533</v>
      </c>
      <c r="G13338" s="22">
        <v>2</v>
      </c>
      <c r="H13338" s="22">
        <v>10</v>
      </c>
      <c r="I13338" s="22">
        <v>15</v>
      </c>
      <c r="J13338" s="21" t="s">
        <v>129353</v>
      </c>
    </row>
    <row r="13339" spans="1:10" ht="32" customHeight="1">
      <c r="A13339" s="19" t="s">
        <v>135180</v>
      </c>
      <c r="B13339" s="24">
        <v>28</v>
      </c>
      <c r="C13339" s="22">
        <v>15</v>
      </c>
      <c r="D13339" s="21" t="s">
        <v>135181</v>
      </c>
      <c r="E13339" s="21" t="s">
        <v>135182</v>
      </c>
      <c r="F13339" s="21" t="s">
        <v>101568</v>
      </c>
      <c r="G13339" s="22">
        <v>1</v>
      </c>
      <c r="H13339" s="22">
        <v>10</v>
      </c>
      <c r="I13339" s="22">
        <v>16</v>
      </c>
      <c r="J13339" s="21" t="s">
        <v>135183</v>
      </c>
    </row>
    <row r="13340" spans="1:10" ht="32" customHeight="1">
      <c r="A13340" s="19" t="s">
        <v>135184</v>
      </c>
      <c r="B13340" s="24">
        <v>28</v>
      </c>
      <c r="C13340" s="22">
        <v>15</v>
      </c>
      <c r="D13340" s="21" t="s">
        <v>135181</v>
      </c>
      <c r="E13340" s="21" t="s">
        <v>135182</v>
      </c>
      <c r="F13340" s="21" t="s">
        <v>101568</v>
      </c>
      <c r="G13340" s="22">
        <v>1</v>
      </c>
      <c r="H13340" s="22">
        <v>10</v>
      </c>
      <c r="I13340" s="22">
        <v>16</v>
      </c>
      <c r="J13340" s="21" t="s">
        <v>135183</v>
      </c>
    </row>
    <row r="13341" spans="1:10" ht="32" customHeight="1">
      <c r="A13341" s="19" t="s">
        <v>135185</v>
      </c>
      <c r="B13341" s="24">
        <v>39</v>
      </c>
      <c r="C13341" s="22">
        <v>21</v>
      </c>
      <c r="D13341" s="21" t="s">
        <v>135186</v>
      </c>
      <c r="E13341" s="21" t="s">
        <v>135187</v>
      </c>
      <c r="F13341" s="22">
        <v>875</v>
      </c>
      <c r="G13341" s="22">
        <v>1</v>
      </c>
      <c r="H13341" s="22">
        <v>16</v>
      </c>
      <c r="I13341" s="22">
        <v>31</v>
      </c>
      <c r="J13341" s="21" t="s">
        <v>135188</v>
      </c>
    </row>
    <row r="13342" spans="1:10" ht="32" customHeight="1">
      <c r="A13342" s="19" t="s">
        <v>135189</v>
      </c>
      <c r="B13342" s="24">
        <v>39</v>
      </c>
      <c r="C13342" s="22">
        <v>21</v>
      </c>
      <c r="D13342" s="21" t="s">
        <v>135186</v>
      </c>
      <c r="E13342" s="21" t="s">
        <v>135187</v>
      </c>
      <c r="F13342" s="22">
        <v>875</v>
      </c>
      <c r="G13342" s="22">
        <v>1</v>
      </c>
      <c r="H13342" s="22">
        <v>16</v>
      </c>
      <c r="I13342" s="22">
        <v>31</v>
      </c>
      <c r="J13342" s="21" t="s">
        <v>135188</v>
      </c>
    </row>
    <row r="13343" spans="1:10" ht="32" customHeight="1">
      <c r="A13343" s="19" t="s">
        <v>135190</v>
      </c>
      <c r="B13343" s="24">
        <v>21</v>
      </c>
      <c r="C13343" s="22">
        <v>15</v>
      </c>
      <c r="D13343" s="21" t="s">
        <v>109389</v>
      </c>
      <c r="E13343" s="21" t="s">
        <v>109390</v>
      </c>
      <c r="F13343" s="21" t="s">
        <v>101554</v>
      </c>
      <c r="G13343" s="22">
        <v>10</v>
      </c>
      <c r="H13343" s="22">
        <v>0</v>
      </c>
      <c r="I13343" s="22">
        <v>0</v>
      </c>
      <c r="J13343" s="21" t="s">
        <v>110236</v>
      </c>
    </row>
    <row r="13344" spans="1:10" ht="32" customHeight="1">
      <c r="A13344" s="19" t="s">
        <v>135191</v>
      </c>
      <c r="B13344" s="24">
        <v>35</v>
      </c>
      <c r="C13344" s="22">
        <v>18</v>
      </c>
      <c r="D13344" s="21" t="s">
        <v>128002</v>
      </c>
      <c r="E13344" s="21" t="s">
        <v>128003</v>
      </c>
      <c r="F13344" s="21" t="s">
        <v>102727</v>
      </c>
      <c r="G13344" s="22">
        <v>1</v>
      </c>
      <c r="H13344" s="22">
        <v>7</v>
      </c>
      <c r="I13344" s="22">
        <v>15</v>
      </c>
      <c r="J13344" s="21" t="s">
        <v>135192</v>
      </c>
    </row>
    <row r="13345" spans="1:10" ht="32" customHeight="1">
      <c r="A13345" s="19" t="s">
        <v>135193</v>
      </c>
      <c r="B13345" s="24">
        <v>24</v>
      </c>
      <c r="C13345" s="22">
        <v>15</v>
      </c>
      <c r="D13345" s="21" t="s">
        <v>135194</v>
      </c>
      <c r="E13345" s="21" t="s">
        <v>135195</v>
      </c>
      <c r="F13345" s="21" t="s">
        <v>14739</v>
      </c>
      <c r="G13345" s="22">
        <v>10</v>
      </c>
      <c r="H13345" s="22">
        <v>0</v>
      </c>
      <c r="I13345" s="22">
        <v>0</v>
      </c>
      <c r="J13345" s="21" t="s">
        <v>135196</v>
      </c>
    </row>
    <row r="13346" spans="1:10" ht="32" customHeight="1">
      <c r="A13346" s="19" t="s">
        <v>135197</v>
      </c>
      <c r="B13346" s="24">
        <v>24</v>
      </c>
      <c r="C13346" s="22">
        <v>15</v>
      </c>
      <c r="D13346" s="21" t="s">
        <v>135194</v>
      </c>
      <c r="E13346" s="21" t="s">
        <v>135195</v>
      </c>
      <c r="F13346" s="21" t="s">
        <v>14739</v>
      </c>
      <c r="G13346" s="22">
        <v>10</v>
      </c>
      <c r="H13346" s="22">
        <v>0</v>
      </c>
      <c r="I13346" s="22">
        <v>0</v>
      </c>
      <c r="J13346" s="21" t="s">
        <v>135196</v>
      </c>
    </row>
    <row r="13347" spans="1:10" ht="32" customHeight="1">
      <c r="A13347" s="19" t="s">
        <v>135198</v>
      </c>
      <c r="B13347" s="24">
        <v>24</v>
      </c>
      <c r="C13347" s="22">
        <v>15</v>
      </c>
      <c r="D13347" s="21" t="s">
        <v>135194</v>
      </c>
      <c r="E13347" s="21" t="s">
        <v>135195</v>
      </c>
      <c r="F13347" s="21" t="s">
        <v>14739</v>
      </c>
      <c r="G13347" s="22">
        <v>10</v>
      </c>
      <c r="H13347" s="22">
        <v>0</v>
      </c>
      <c r="I13347" s="22">
        <v>0</v>
      </c>
      <c r="J13347" s="21" t="s">
        <v>135196</v>
      </c>
    </row>
    <row r="13348" spans="1:10" ht="32" customHeight="1">
      <c r="A13348" s="19" t="s">
        <v>135199</v>
      </c>
      <c r="B13348" s="24">
        <v>36</v>
      </c>
      <c r="C13348" s="22">
        <v>45</v>
      </c>
      <c r="D13348" s="21" t="s">
        <v>113517</v>
      </c>
      <c r="E13348" s="21" t="s">
        <v>113518</v>
      </c>
      <c r="F13348" s="21" t="s">
        <v>14743</v>
      </c>
      <c r="G13348" s="22">
        <v>9</v>
      </c>
      <c r="H13348" s="22">
        <v>32</v>
      </c>
      <c r="I13348" s="22">
        <v>58</v>
      </c>
      <c r="J13348" s="21" t="s">
        <v>135200</v>
      </c>
    </row>
    <row r="13349" spans="1:10" ht="32" customHeight="1">
      <c r="A13349" s="19" t="s">
        <v>135201</v>
      </c>
      <c r="B13349" s="24">
        <v>30</v>
      </c>
      <c r="C13349" s="22">
        <v>19</v>
      </c>
      <c r="D13349" s="21" t="s">
        <v>103773</v>
      </c>
      <c r="E13349" s="21" t="s">
        <v>103774</v>
      </c>
      <c r="F13349" s="21" t="s">
        <v>102114</v>
      </c>
      <c r="G13349" s="22">
        <v>3</v>
      </c>
      <c r="H13349" s="22">
        <v>12</v>
      </c>
      <c r="I13349" s="22">
        <v>21</v>
      </c>
      <c r="J13349" s="21" t="s">
        <v>135202</v>
      </c>
    </row>
    <row r="13350" spans="1:10" ht="32" customHeight="1">
      <c r="A13350" s="19" t="s">
        <v>135203</v>
      </c>
      <c r="B13350" s="24">
        <v>20</v>
      </c>
      <c r="C13350" s="22">
        <v>15</v>
      </c>
      <c r="D13350" s="21" t="s">
        <v>106791</v>
      </c>
      <c r="E13350" s="21" t="s">
        <v>106792</v>
      </c>
      <c r="F13350" s="21" t="s">
        <v>14739</v>
      </c>
      <c r="G13350" s="22">
        <v>10</v>
      </c>
      <c r="H13350" s="22">
        <v>0</v>
      </c>
      <c r="I13350" s="22">
        <v>0</v>
      </c>
      <c r="J13350" s="21" t="s">
        <v>135204</v>
      </c>
    </row>
    <row r="13351" spans="1:10" ht="32" customHeight="1">
      <c r="A13351" s="19" t="s">
        <v>135205</v>
      </c>
      <c r="B13351" s="24">
        <v>28</v>
      </c>
      <c r="C13351" s="22">
        <v>15</v>
      </c>
      <c r="D13351" s="21" t="s">
        <v>135206</v>
      </c>
      <c r="E13351" s="21" t="s">
        <v>135207</v>
      </c>
      <c r="F13351" s="21" t="s">
        <v>14739</v>
      </c>
      <c r="G13351" s="22">
        <v>10</v>
      </c>
      <c r="H13351" s="22">
        <v>0</v>
      </c>
      <c r="I13351" s="22">
        <v>0</v>
      </c>
      <c r="J13351" s="21" t="s">
        <v>135208</v>
      </c>
    </row>
    <row r="13352" spans="1:10" ht="32" customHeight="1">
      <c r="A13352" s="19" t="s">
        <v>135209</v>
      </c>
      <c r="B13352" s="24">
        <v>34</v>
      </c>
      <c r="C13352" s="22">
        <v>22</v>
      </c>
      <c r="D13352" s="21" t="s">
        <v>116045</v>
      </c>
      <c r="E13352" s="21" t="s">
        <v>116046</v>
      </c>
      <c r="F13352" s="21" t="s">
        <v>102559</v>
      </c>
      <c r="G13352" s="22">
        <v>4</v>
      </c>
      <c r="H13352" s="22">
        <v>14</v>
      </c>
      <c r="I13352" s="22">
        <v>21</v>
      </c>
      <c r="J13352" s="21" t="s">
        <v>135210</v>
      </c>
    </row>
    <row r="13353" spans="1:10" ht="20" customHeight="1">
      <c r="A13353" s="27">
        <v>-999</v>
      </c>
      <c r="B13353" s="24">
        <v>-999</v>
      </c>
      <c r="C13353" s="22">
        <v>-999</v>
      </c>
      <c r="D13353" s="22">
        <v>-999</v>
      </c>
      <c r="E13353" s="22">
        <v>-999</v>
      </c>
      <c r="F13353" s="22">
        <v>-999</v>
      </c>
      <c r="G13353" s="22">
        <v>-999</v>
      </c>
      <c r="H13353" s="22">
        <v>-999</v>
      </c>
      <c r="I13353" s="22">
        <v>-999</v>
      </c>
      <c r="J13353" s="22">
        <v>-999</v>
      </c>
    </row>
    <row r="13354" spans="1:10" ht="32" customHeight="1">
      <c r="A13354" s="19" t="s">
        <v>135211</v>
      </c>
      <c r="B13354" s="24">
        <v>31</v>
      </c>
      <c r="C13354" s="22">
        <v>20</v>
      </c>
      <c r="D13354" s="21" t="s">
        <v>126925</v>
      </c>
      <c r="E13354" s="21" t="s">
        <v>126926</v>
      </c>
      <c r="F13354" s="21" t="s">
        <v>102305</v>
      </c>
      <c r="G13354" s="22">
        <v>1</v>
      </c>
      <c r="H13354" s="22">
        <v>15</v>
      </c>
      <c r="I13354" s="22">
        <v>34</v>
      </c>
      <c r="J13354" s="21" t="s">
        <v>135212</v>
      </c>
    </row>
    <row r="13355" spans="1:10" ht="32" customHeight="1">
      <c r="A13355" s="19" t="s">
        <v>135213</v>
      </c>
      <c r="B13355" s="24">
        <v>31</v>
      </c>
      <c r="C13355" s="22">
        <v>20</v>
      </c>
      <c r="D13355" s="21" t="s">
        <v>126925</v>
      </c>
      <c r="E13355" s="21" t="s">
        <v>126926</v>
      </c>
      <c r="F13355" s="21" t="s">
        <v>102305</v>
      </c>
      <c r="G13355" s="22">
        <v>1</v>
      </c>
      <c r="H13355" s="22">
        <v>15</v>
      </c>
      <c r="I13355" s="22">
        <v>34</v>
      </c>
      <c r="J13355" s="21" t="s">
        <v>135212</v>
      </c>
    </row>
    <row r="13356" spans="1:10" ht="32" customHeight="1">
      <c r="A13356" s="19" t="s">
        <v>135214</v>
      </c>
      <c r="B13356" s="24">
        <v>28</v>
      </c>
      <c r="C13356" s="22">
        <v>15</v>
      </c>
      <c r="D13356" s="21" t="s">
        <v>103454</v>
      </c>
      <c r="E13356" s="21" t="s">
        <v>103455</v>
      </c>
      <c r="F13356" s="21" t="s">
        <v>14739</v>
      </c>
      <c r="G13356" s="22">
        <v>10</v>
      </c>
      <c r="H13356" s="22">
        <v>0</v>
      </c>
      <c r="I13356" s="22">
        <v>0</v>
      </c>
      <c r="J13356" s="21" t="s">
        <v>135215</v>
      </c>
    </row>
    <row r="13357" spans="1:10" ht="32" customHeight="1">
      <c r="A13357" s="19" t="s">
        <v>135216</v>
      </c>
      <c r="B13357" s="24">
        <v>13</v>
      </c>
      <c r="C13357" s="22">
        <v>20</v>
      </c>
      <c r="D13357" s="21" t="s">
        <v>135217</v>
      </c>
      <c r="E13357" s="21" t="s">
        <v>135218</v>
      </c>
      <c r="F13357" s="21" t="s">
        <v>101543</v>
      </c>
      <c r="G13357" s="22">
        <v>10</v>
      </c>
      <c r="H13357" s="22">
        <v>6</v>
      </c>
      <c r="I13357" s="22">
        <v>18</v>
      </c>
      <c r="J13357" s="21" t="s">
        <v>135219</v>
      </c>
    </row>
    <row r="13358" spans="1:10" ht="32" customHeight="1">
      <c r="A13358" s="19" t="s">
        <v>135220</v>
      </c>
      <c r="B13358" s="24">
        <v>18</v>
      </c>
      <c r="C13358" s="22">
        <v>15</v>
      </c>
      <c r="D13358" s="21" t="s">
        <v>135221</v>
      </c>
      <c r="E13358" s="21" t="s">
        <v>135222</v>
      </c>
      <c r="F13358" s="21" t="s">
        <v>101528</v>
      </c>
      <c r="G13358" s="22">
        <v>10</v>
      </c>
      <c r="H13358" s="22">
        <v>0</v>
      </c>
      <c r="I13358" s="22">
        <v>0</v>
      </c>
      <c r="J13358" s="21" t="s">
        <v>135223</v>
      </c>
    </row>
    <row r="13359" spans="1:10" ht="32" customHeight="1">
      <c r="A13359" s="19" t="s">
        <v>135224</v>
      </c>
      <c r="B13359" s="24">
        <v>30</v>
      </c>
      <c r="C13359" s="22">
        <v>15</v>
      </c>
      <c r="D13359" s="21" t="s">
        <v>135225</v>
      </c>
      <c r="E13359" s="21" t="s">
        <v>135226</v>
      </c>
      <c r="F13359" s="21" t="s">
        <v>101568</v>
      </c>
      <c r="G13359" s="22">
        <v>1</v>
      </c>
      <c r="H13359" s="22">
        <v>10</v>
      </c>
      <c r="I13359" s="22">
        <v>14</v>
      </c>
      <c r="J13359" s="21" t="s">
        <v>135227</v>
      </c>
    </row>
    <row r="13360" spans="1:10" ht="32" customHeight="1">
      <c r="A13360" s="19" t="s">
        <v>135228</v>
      </c>
      <c r="B13360" s="24">
        <v>30</v>
      </c>
      <c r="C13360" s="22">
        <v>15</v>
      </c>
      <c r="D13360" s="21" t="s">
        <v>104682</v>
      </c>
      <c r="E13360" s="21" t="s">
        <v>104683</v>
      </c>
      <c r="F13360" s="21" t="s">
        <v>101528</v>
      </c>
      <c r="G13360" s="22">
        <v>10</v>
      </c>
      <c r="H13360" s="22">
        <v>0</v>
      </c>
      <c r="I13360" s="22">
        <v>0</v>
      </c>
      <c r="J13360" s="21" t="s">
        <v>104684</v>
      </c>
    </row>
    <row r="13361" spans="1:10" ht="32" customHeight="1">
      <c r="A13361" s="19" t="s">
        <v>135229</v>
      </c>
      <c r="B13361" s="24">
        <v>30</v>
      </c>
      <c r="C13361" s="22">
        <v>15</v>
      </c>
      <c r="D13361" s="21" t="s">
        <v>104682</v>
      </c>
      <c r="E13361" s="21" t="s">
        <v>104683</v>
      </c>
      <c r="F13361" s="21" t="s">
        <v>101528</v>
      </c>
      <c r="G13361" s="22">
        <v>10</v>
      </c>
      <c r="H13361" s="22">
        <v>0</v>
      </c>
      <c r="I13361" s="22">
        <v>0</v>
      </c>
      <c r="J13361" s="21" t="s">
        <v>104684</v>
      </c>
    </row>
    <row r="13362" spans="1:10" ht="32" customHeight="1">
      <c r="A13362" s="19" t="s">
        <v>135230</v>
      </c>
      <c r="B13362" s="24">
        <v>39</v>
      </c>
      <c r="C13362" s="22">
        <v>15</v>
      </c>
      <c r="D13362" s="21" t="s">
        <v>107917</v>
      </c>
      <c r="E13362" s="21" t="s">
        <v>107918</v>
      </c>
      <c r="F13362" s="21" t="s">
        <v>101528</v>
      </c>
      <c r="G13362" s="22">
        <v>10</v>
      </c>
      <c r="H13362" s="22">
        <v>0</v>
      </c>
      <c r="I13362" s="22">
        <v>0</v>
      </c>
      <c r="J13362" s="21" t="s">
        <v>135231</v>
      </c>
    </row>
    <row r="13363" spans="1:10" ht="32" customHeight="1">
      <c r="A13363" s="19" t="s">
        <v>135232</v>
      </c>
      <c r="B13363" s="24">
        <v>38</v>
      </c>
      <c r="C13363" s="22">
        <v>28</v>
      </c>
      <c r="D13363" s="21" t="s">
        <v>133420</v>
      </c>
      <c r="E13363" s="21" t="s">
        <v>133421</v>
      </c>
      <c r="F13363" s="21" t="s">
        <v>104397</v>
      </c>
      <c r="G13363" s="22">
        <v>2</v>
      </c>
      <c r="H13363" s="22">
        <v>22</v>
      </c>
      <c r="I13363" s="22">
        <v>33</v>
      </c>
      <c r="J13363" s="21" t="s">
        <v>135233</v>
      </c>
    </row>
    <row r="13364" spans="1:10" ht="32" customHeight="1">
      <c r="A13364" s="19" t="s">
        <v>135234</v>
      </c>
      <c r="B13364" s="24">
        <v>27</v>
      </c>
      <c r="C13364" s="22">
        <v>15</v>
      </c>
      <c r="D13364" s="21" t="s">
        <v>111611</v>
      </c>
      <c r="E13364" s="21" t="s">
        <v>111612</v>
      </c>
      <c r="F13364" s="21" t="s">
        <v>101554</v>
      </c>
      <c r="G13364" s="22">
        <v>10</v>
      </c>
      <c r="H13364" s="22">
        <v>0</v>
      </c>
      <c r="I13364" s="22">
        <v>0</v>
      </c>
      <c r="J13364" s="21" t="s">
        <v>135235</v>
      </c>
    </row>
    <row r="13365" spans="1:10" ht="32" customHeight="1">
      <c r="A13365" s="19" t="s">
        <v>135236</v>
      </c>
      <c r="B13365" s="24">
        <v>19</v>
      </c>
      <c r="C13365" s="22">
        <v>16</v>
      </c>
      <c r="D13365" s="21" t="s">
        <v>116196</v>
      </c>
      <c r="E13365" s="21" t="s">
        <v>116197</v>
      </c>
      <c r="F13365" s="21" t="s">
        <v>101945</v>
      </c>
      <c r="G13365" s="22">
        <v>1</v>
      </c>
      <c r="H13365" s="22">
        <v>11</v>
      </c>
      <c r="I13365" s="22">
        <v>20</v>
      </c>
      <c r="J13365" s="21" t="s">
        <v>135237</v>
      </c>
    </row>
    <row r="13366" spans="1:10" ht="32" customHeight="1">
      <c r="A13366" s="19" t="s">
        <v>135238</v>
      </c>
      <c r="B13366" s="24">
        <v>13</v>
      </c>
      <c r="C13366" s="22">
        <v>15</v>
      </c>
      <c r="D13366" s="21" t="s">
        <v>135239</v>
      </c>
      <c r="E13366" s="21" t="s">
        <v>135240</v>
      </c>
      <c r="F13366" s="21" t="s">
        <v>101522</v>
      </c>
      <c r="G13366" s="22">
        <v>10</v>
      </c>
      <c r="H13366" s="22">
        <v>0</v>
      </c>
      <c r="I13366" s="22">
        <v>0</v>
      </c>
      <c r="J13366" s="21" t="s">
        <v>135241</v>
      </c>
    </row>
    <row r="13367" spans="1:10" ht="32" customHeight="1">
      <c r="A13367" s="19" t="s">
        <v>135242</v>
      </c>
      <c r="B13367" s="24">
        <v>40</v>
      </c>
      <c r="C13367" s="22">
        <v>20</v>
      </c>
      <c r="D13367" s="21" t="s">
        <v>135243</v>
      </c>
      <c r="E13367" s="21" t="s">
        <v>135244</v>
      </c>
      <c r="F13367" s="21" t="s">
        <v>101543</v>
      </c>
      <c r="G13367" s="22">
        <v>5</v>
      </c>
      <c r="H13367" s="22">
        <v>11</v>
      </c>
      <c r="I13367" s="22">
        <v>19</v>
      </c>
      <c r="J13367" s="21" t="s">
        <v>135245</v>
      </c>
    </row>
    <row r="13368" spans="1:10" ht="32" customHeight="1">
      <c r="A13368" s="19" t="s">
        <v>135246</v>
      </c>
      <c r="B13368" s="24">
        <v>23</v>
      </c>
      <c r="C13368" s="22">
        <v>15</v>
      </c>
      <c r="D13368" s="21" t="s">
        <v>125322</v>
      </c>
      <c r="E13368" s="21" t="s">
        <v>125323</v>
      </c>
      <c r="F13368" s="21" t="s">
        <v>101554</v>
      </c>
      <c r="G13368" s="22">
        <v>10</v>
      </c>
      <c r="H13368" s="22">
        <v>0</v>
      </c>
      <c r="I13368" s="22">
        <v>0</v>
      </c>
      <c r="J13368" s="21" t="s">
        <v>135247</v>
      </c>
    </row>
    <row r="13369" spans="1:10" ht="32" customHeight="1">
      <c r="A13369" s="19" t="s">
        <v>135248</v>
      </c>
      <c r="B13369" s="24">
        <v>23</v>
      </c>
      <c r="C13369" s="22">
        <v>15</v>
      </c>
      <c r="D13369" s="21" t="s">
        <v>108816</v>
      </c>
      <c r="E13369" s="21" t="s">
        <v>108817</v>
      </c>
      <c r="F13369" s="21" t="s">
        <v>101528</v>
      </c>
      <c r="G13369" s="22">
        <v>10</v>
      </c>
      <c r="H13369" s="22">
        <v>0</v>
      </c>
      <c r="I13369" s="22">
        <v>0</v>
      </c>
      <c r="J13369" s="21" t="s">
        <v>135249</v>
      </c>
    </row>
    <row r="13370" spans="1:10" ht="32" customHeight="1">
      <c r="A13370" s="19" t="s">
        <v>135250</v>
      </c>
      <c r="B13370" s="24">
        <v>23</v>
      </c>
      <c r="C13370" s="22">
        <v>15</v>
      </c>
      <c r="D13370" s="21" t="s">
        <v>105560</v>
      </c>
      <c r="E13370" s="21" t="s">
        <v>105561</v>
      </c>
      <c r="F13370" s="21" t="s">
        <v>101528</v>
      </c>
      <c r="G13370" s="22">
        <v>10</v>
      </c>
      <c r="H13370" s="22">
        <v>0</v>
      </c>
      <c r="I13370" s="22">
        <v>0</v>
      </c>
      <c r="J13370" s="21" t="s">
        <v>117603</v>
      </c>
    </row>
    <row r="13371" spans="1:10" ht="32" customHeight="1">
      <c r="A13371" s="19" t="s">
        <v>135251</v>
      </c>
      <c r="B13371" s="24">
        <v>24</v>
      </c>
      <c r="C13371" s="22">
        <v>26</v>
      </c>
      <c r="D13371" s="21" t="s">
        <v>135252</v>
      </c>
      <c r="E13371" s="21" t="s">
        <v>135253</v>
      </c>
      <c r="F13371" s="21" t="s">
        <v>102026</v>
      </c>
      <c r="G13371" s="22">
        <v>2</v>
      </c>
      <c r="H13371" s="22">
        <v>20</v>
      </c>
      <c r="I13371" s="22">
        <v>34</v>
      </c>
      <c r="J13371" s="21" t="s">
        <v>135254</v>
      </c>
    </row>
    <row r="13372" spans="1:10" ht="32" customHeight="1">
      <c r="A13372" s="19" t="s">
        <v>135255</v>
      </c>
      <c r="B13372" s="24">
        <v>17</v>
      </c>
      <c r="C13372" s="22">
        <v>15</v>
      </c>
      <c r="D13372" s="21" t="s">
        <v>117019</v>
      </c>
      <c r="E13372" s="21" t="s">
        <v>117020</v>
      </c>
      <c r="F13372" s="21" t="s">
        <v>101568</v>
      </c>
      <c r="G13372" s="22">
        <v>1</v>
      </c>
      <c r="H13372" s="22">
        <v>10</v>
      </c>
      <c r="I13372" s="22">
        <v>16</v>
      </c>
      <c r="J13372" s="21" t="s">
        <v>135256</v>
      </c>
    </row>
    <row r="13373" spans="1:10" ht="20" customHeight="1">
      <c r="A13373" s="27">
        <v>-999</v>
      </c>
      <c r="B13373" s="24">
        <v>-999</v>
      </c>
      <c r="C13373" s="22">
        <v>-999</v>
      </c>
      <c r="D13373" s="22">
        <v>-999</v>
      </c>
      <c r="E13373" s="22">
        <v>-999</v>
      </c>
      <c r="F13373" s="22">
        <v>-999</v>
      </c>
      <c r="G13373" s="22">
        <v>-999</v>
      </c>
      <c r="H13373" s="22">
        <v>-999</v>
      </c>
      <c r="I13373" s="22">
        <v>-999</v>
      </c>
      <c r="J13373" s="22">
        <v>-999</v>
      </c>
    </row>
    <row r="13374" spans="1:10" ht="32" customHeight="1">
      <c r="A13374" s="19" t="s">
        <v>135257</v>
      </c>
      <c r="B13374" s="24">
        <v>28</v>
      </c>
      <c r="C13374" s="22">
        <v>20</v>
      </c>
      <c r="D13374" s="21" t="s">
        <v>111702</v>
      </c>
      <c r="E13374" s="21" t="s">
        <v>111703</v>
      </c>
      <c r="F13374" s="21" t="s">
        <v>101950</v>
      </c>
      <c r="G13374" s="22">
        <v>1</v>
      </c>
      <c r="H13374" s="22">
        <v>15</v>
      </c>
      <c r="I13374" s="22">
        <v>33</v>
      </c>
      <c r="J13374" s="21" t="s">
        <v>135258</v>
      </c>
    </row>
    <row r="13375" spans="1:10" ht="32" customHeight="1">
      <c r="A13375" s="19" t="s">
        <v>135259</v>
      </c>
      <c r="B13375" s="24">
        <v>28</v>
      </c>
      <c r="C13375" s="22">
        <v>15</v>
      </c>
      <c r="D13375" s="21" t="s">
        <v>128187</v>
      </c>
      <c r="E13375" s="21" t="s">
        <v>128188</v>
      </c>
      <c r="F13375" s="21" t="s">
        <v>101528</v>
      </c>
      <c r="G13375" s="22">
        <v>10</v>
      </c>
      <c r="H13375" s="22">
        <v>0</v>
      </c>
      <c r="I13375" s="22">
        <v>0</v>
      </c>
      <c r="J13375" s="21" t="s">
        <v>135260</v>
      </c>
    </row>
    <row r="13376" spans="1:10" ht="32" customHeight="1">
      <c r="A13376" s="19" t="s">
        <v>135261</v>
      </c>
      <c r="B13376" s="24">
        <v>17</v>
      </c>
      <c r="C13376" s="22">
        <v>15</v>
      </c>
      <c r="D13376" s="21" t="s">
        <v>103374</v>
      </c>
      <c r="E13376" s="21" t="s">
        <v>103375</v>
      </c>
      <c r="F13376" s="21" t="s">
        <v>14739</v>
      </c>
      <c r="G13376" s="22">
        <v>10</v>
      </c>
      <c r="H13376" s="22">
        <v>0</v>
      </c>
      <c r="I13376" s="22">
        <v>0</v>
      </c>
      <c r="J13376" s="21" t="s">
        <v>103376</v>
      </c>
    </row>
    <row r="13377" spans="1:10" ht="32" customHeight="1">
      <c r="A13377" s="19" t="s">
        <v>135262</v>
      </c>
      <c r="B13377" s="24">
        <v>36</v>
      </c>
      <c r="C13377" s="22">
        <v>17</v>
      </c>
      <c r="D13377" s="21" t="s">
        <v>135263</v>
      </c>
      <c r="E13377" s="21" t="s">
        <v>135264</v>
      </c>
      <c r="F13377" s="21" t="s">
        <v>14743</v>
      </c>
      <c r="G13377" s="22">
        <v>2</v>
      </c>
      <c r="H13377" s="22">
        <v>11</v>
      </c>
      <c r="I13377" s="22">
        <v>19</v>
      </c>
      <c r="J13377" s="21" t="s">
        <v>135265</v>
      </c>
    </row>
    <row r="13378" spans="1:10" ht="32" customHeight="1">
      <c r="A13378" s="19" t="s">
        <v>135266</v>
      </c>
      <c r="B13378" s="24">
        <v>13</v>
      </c>
      <c r="C13378" s="22">
        <v>15</v>
      </c>
      <c r="D13378" s="21" t="s">
        <v>135267</v>
      </c>
      <c r="E13378" s="21" t="s">
        <v>135268</v>
      </c>
      <c r="F13378" s="21" t="s">
        <v>101563</v>
      </c>
      <c r="G13378" s="22">
        <v>10</v>
      </c>
      <c r="H13378" s="22">
        <v>0</v>
      </c>
      <c r="I13378" s="22">
        <v>0</v>
      </c>
      <c r="J13378" s="21" t="s">
        <v>135269</v>
      </c>
    </row>
    <row r="13379" spans="1:10" ht="32" customHeight="1">
      <c r="A13379" s="19" t="s">
        <v>135270</v>
      </c>
      <c r="B13379" s="24">
        <v>17</v>
      </c>
      <c r="C13379" s="22">
        <v>15</v>
      </c>
      <c r="D13379" s="21" t="s">
        <v>115405</v>
      </c>
      <c r="E13379" s="21" t="s">
        <v>115406</v>
      </c>
      <c r="F13379" s="21" t="s">
        <v>101628</v>
      </c>
      <c r="G13379" s="22">
        <v>1</v>
      </c>
      <c r="H13379" s="22">
        <v>10</v>
      </c>
      <c r="I13379" s="22">
        <v>22</v>
      </c>
      <c r="J13379" s="21" t="s">
        <v>135271</v>
      </c>
    </row>
    <row r="13380" spans="1:10" ht="32" customHeight="1">
      <c r="A13380" s="19" t="s">
        <v>135272</v>
      </c>
      <c r="B13380" s="24">
        <v>17</v>
      </c>
      <c r="C13380" s="22">
        <v>15</v>
      </c>
      <c r="D13380" s="21" t="s">
        <v>115405</v>
      </c>
      <c r="E13380" s="21" t="s">
        <v>115406</v>
      </c>
      <c r="F13380" s="21" t="s">
        <v>101628</v>
      </c>
      <c r="G13380" s="22">
        <v>1</v>
      </c>
      <c r="H13380" s="22">
        <v>10</v>
      </c>
      <c r="I13380" s="22">
        <v>22</v>
      </c>
      <c r="J13380" s="21" t="s">
        <v>135271</v>
      </c>
    </row>
    <row r="13381" spans="1:10" ht="32" customHeight="1">
      <c r="A13381" s="19" t="s">
        <v>135273</v>
      </c>
      <c r="B13381" s="24">
        <v>39</v>
      </c>
      <c r="C13381" s="22">
        <v>15</v>
      </c>
      <c r="D13381" s="21" t="s">
        <v>125444</v>
      </c>
      <c r="E13381" s="21" t="s">
        <v>125445</v>
      </c>
      <c r="F13381" s="21" t="s">
        <v>101528</v>
      </c>
      <c r="G13381" s="22">
        <v>10</v>
      </c>
      <c r="H13381" s="22">
        <v>0</v>
      </c>
      <c r="I13381" s="22">
        <v>0</v>
      </c>
      <c r="J13381" s="21" t="s">
        <v>129680</v>
      </c>
    </row>
    <row r="13382" spans="1:10" ht="32" customHeight="1">
      <c r="A13382" s="19" t="s">
        <v>135274</v>
      </c>
      <c r="B13382" s="24">
        <v>21</v>
      </c>
      <c r="C13382" s="22">
        <v>15</v>
      </c>
      <c r="D13382" s="21" t="s">
        <v>102517</v>
      </c>
      <c r="E13382" s="21" t="s">
        <v>102518</v>
      </c>
      <c r="F13382" s="21" t="s">
        <v>101568</v>
      </c>
      <c r="G13382" s="22">
        <v>10</v>
      </c>
      <c r="H13382" s="22">
        <v>0</v>
      </c>
      <c r="I13382" s="22">
        <v>0</v>
      </c>
      <c r="J13382" s="21" t="s">
        <v>135275</v>
      </c>
    </row>
    <row r="13383" spans="1:10" ht="32" customHeight="1">
      <c r="A13383" s="19" t="s">
        <v>135276</v>
      </c>
      <c r="B13383" s="24">
        <v>21</v>
      </c>
      <c r="C13383" s="22">
        <v>15</v>
      </c>
      <c r="D13383" s="21" t="s">
        <v>102517</v>
      </c>
      <c r="E13383" s="21" t="s">
        <v>102518</v>
      </c>
      <c r="F13383" s="21" t="s">
        <v>101568</v>
      </c>
      <c r="G13383" s="22">
        <v>10</v>
      </c>
      <c r="H13383" s="22">
        <v>0</v>
      </c>
      <c r="I13383" s="22">
        <v>0</v>
      </c>
      <c r="J13383" s="21" t="s">
        <v>135275</v>
      </c>
    </row>
    <row r="13384" spans="1:10" ht="32" customHeight="1">
      <c r="A13384" s="19" t="s">
        <v>135277</v>
      </c>
      <c r="B13384" s="24">
        <v>23</v>
      </c>
      <c r="C13384" s="22">
        <v>20</v>
      </c>
      <c r="D13384" s="21" t="s">
        <v>125189</v>
      </c>
      <c r="E13384" s="21" t="s">
        <v>125190</v>
      </c>
      <c r="F13384" s="21" t="s">
        <v>102305</v>
      </c>
      <c r="G13384" s="22">
        <v>1</v>
      </c>
      <c r="H13384" s="22">
        <v>15</v>
      </c>
      <c r="I13384" s="22">
        <v>31</v>
      </c>
      <c r="J13384" s="21" t="s">
        <v>135278</v>
      </c>
    </row>
    <row r="13385" spans="1:10" ht="32" customHeight="1">
      <c r="A13385" s="19" t="s">
        <v>135279</v>
      </c>
      <c r="B13385" s="24">
        <v>14</v>
      </c>
      <c r="C13385" s="22">
        <v>16</v>
      </c>
      <c r="D13385" s="21" t="s">
        <v>119295</v>
      </c>
      <c r="E13385" s="21" t="s">
        <v>119296</v>
      </c>
      <c r="F13385" s="21" t="s">
        <v>102171</v>
      </c>
      <c r="G13385" s="22">
        <v>2</v>
      </c>
      <c r="H13385" s="22">
        <v>10</v>
      </c>
      <c r="I13385" s="22">
        <v>28</v>
      </c>
      <c r="J13385" s="21" t="s">
        <v>135280</v>
      </c>
    </row>
    <row r="13386" spans="1:10" ht="32" customHeight="1">
      <c r="A13386" s="19" t="s">
        <v>135281</v>
      </c>
      <c r="B13386" s="24">
        <v>14</v>
      </c>
      <c r="C13386" s="22">
        <v>16</v>
      </c>
      <c r="D13386" s="21" t="s">
        <v>119295</v>
      </c>
      <c r="E13386" s="21" t="s">
        <v>119296</v>
      </c>
      <c r="F13386" s="21" t="s">
        <v>102171</v>
      </c>
      <c r="G13386" s="22">
        <v>2</v>
      </c>
      <c r="H13386" s="22">
        <v>10</v>
      </c>
      <c r="I13386" s="22">
        <v>28</v>
      </c>
      <c r="J13386" s="21" t="s">
        <v>135280</v>
      </c>
    </row>
    <row r="13387" spans="1:10" ht="32" customHeight="1">
      <c r="A13387" s="19" t="s">
        <v>135282</v>
      </c>
      <c r="B13387" s="24">
        <v>31</v>
      </c>
      <c r="C13387" s="22">
        <v>15</v>
      </c>
      <c r="D13387" s="21" t="s">
        <v>135283</v>
      </c>
      <c r="E13387" s="21" t="s">
        <v>135284</v>
      </c>
      <c r="F13387" s="21" t="s">
        <v>101628</v>
      </c>
      <c r="G13387" s="22">
        <v>1</v>
      </c>
      <c r="H13387" s="22">
        <v>10</v>
      </c>
      <c r="I13387" s="22">
        <v>22</v>
      </c>
      <c r="J13387" s="21" t="s">
        <v>135285</v>
      </c>
    </row>
    <row r="13388" spans="1:10" ht="32" customHeight="1">
      <c r="A13388" s="19" t="s">
        <v>135286</v>
      </c>
      <c r="B13388" s="24">
        <v>37</v>
      </c>
      <c r="C13388" s="22">
        <v>15</v>
      </c>
      <c r="D13388" s="21" t="s">
        <v>103181</v>
      </c>
      <c r="E13388" s="21" t="s">
        <v>103182</v>
      </c>
      <c r="F13388" s="21" t="s">
        <v>14739</v>
      </c>
      <c r="G13388" s="22">
        <v>10</v>
      </c>
      <c r="H13388" s="22">
        <v>0</v>
      </c>
      <c r="I13388" s="22">
        <v>0</v>
      </c>
      <c r="J13388" s="21" t="s">
        <v>135287</v>
      </c>
    </row>
    <row r="13389" spans="1:10" ht="32" customHeight="1">
      <c r="A13389" s="19" t="s">
        <v>135288</v>
      </c>
      <c r="B13389" s="24">
        <v>24</v>
      </c>
      <c r="C13389" s="22">
        <v>15</v>
      </c>
      <c r="D13389" s="21" t="s">
        <v>126493</v>
      </c>
      <c r="E13389" s="21" t="s">
        <v>126494</v>
      </c>
      <c r="F13389" s="21" t="s">
        <v>101528</v>
      </c>
      <c r="G13389" s="22">
        <v>10</v>
      </c>
      <c r="H13389" s="22">
        <v>0</v>
      </c>
      <c r="I13389" s="22">
        <v>0</v>
      </c>
      <c r="J13389" s="21" t="s">
        <v>135289</v>
      </c>
    </row>
    <row r="13390" spans="1:10" ht="32" customHeight="1">
      <c r="A13390" s="19" t="s">
        <v>135290</v>
      </c>
      <c r="B13390" s="24">
        <v>21</v>
      </c>
      <c r="C13390" s="22">
        <v>15</v>
      </c>
      <c r="D13390" s="21" t="s">
        <v>106560</v>
      </c>
      <c r="E13390" s="21" t="s">
        <v>106561</v>
      </c>
      <c r="F13390" s="21" t="s">
        <v>14739</v>
      </c>
      <c r="G13390" s="22">
        <v>10</v>
      </c>
      <c r="H13390" s="22">
        <v>0</v>
      </c>
      <c r="I13390" s="22">
        <v>0</v>
      </c>
      <c r="J13390" s="21" t="s">
        <v>135291</v>
      </c>
    </row>
    <row r="13391" spans="1:10" ht="32" customHeight="1">
      <c r="A13391" s="19" t="s">
        <v>135292</v>
      </c>
      <c r="B13391" s="24">
        <v>22</v>
      </c>
      <c r="C13391" s="22">
        <v>26</v>
      </c>
      <c r="D13391" s="21" t="s">
        <v>135293</v>
      </c>
      <c r="E13391" s="21" t="s">
        <v>135294</v>
      </c>
      <c r="F13391" s="21" t="s">
        <v>102665</v>
      </c>
      <c r="G13391" s="22">
        <v>5</v>
      </c>
      <c r="H13391" s="22">
        <v>10</v>
      </c>
      <c r="I13391" s="22">
        <v>12</v>
      </c>
      <c r="J13391" s="21" t="s">
        <v>135295</v>
      </c>
    </row>
    <row r="13392" spans="1:10" ht="32" customHeight="1">
      <c r="A13392" s="19" t="s">
        <v>135296</v>
      </c>
      <c r="B13392" s="24">
        <v>22</v>
      </c>
      <c r="C13392" s="22">
        <v>26</v>
      </c>
      <c r="D13392" s="21" t="s">
        <v>135293</v>
      </c>
      <c r="E13392" s="21" t="s">
        <v>135294</v>
      </c>
      <c r="F13392" s="21" t="s">
        <v>102665</v>
      </c>
      <c r="G13392" s="22">
        <v>5</v>
      </c>
      <c r="H13392" s="22">
        <v>10</v>
      </c>
      <c r="I13392" s="22">
        <v>12</v>
      </c>
      <c r="J13392" s="21" t="s">
        <v>135295</v>
      </c>
    </row>
    <row r="13393" spans="1:10" ht="32" customHeight="1">
      <c r="A13393" s="19" t="s">
        <v>135297</v>
      </c>
      <c r="B13393" s="24">
        <v>29</v>
      </c>
      <c r="C13393" s="22">
        <v>18</v>
      </c>
      <c r="D13393" s="21" t="s">
        <v>135298</v>
      </c>
      <c r="E13393" s="21" t="s">
        <v>135299</v>
      </c>
      <c r="F13393" s="21" t="s">
        <v>102727</v>
      </c>
      <c r="G13393" s="22">
        <v>2</v>
      </c>
      <c r="H13393" s="22">
        <v>12</v>
      </c>
      <c r="I13393" s="22">
        <v>17</v>
      </c>
      <c r="J13393" s="21" t="s">
        <v>135300</v>
      </c>
    </row>
    <row r="13394" spans="1:10" ht="32" customHeight="1">
      <c r="A13394" s="19" t="s">
        <v>135301</v>
      </c>
      <c r="B13394" s="24">
        <v>25</v>
      </c>
      <c r="C13394" s="22">
        <v>19</v>
      </c>
      <c r="D13394" s="21" t="s">
        <v>135302</v>
      </c>
      <c r="E13394" s="21" t="s">
        <v>135303</v>
      </c>
      <c r="F13394" s="21" t="s">
        <v>102114</v>
      </c>
      <c r="G13394" s="22">
        <v>2</v>
      </c>
      <c r="H13394" s="22">
        <v>13</v>
      </c>
      <c r="I13394" s="22">
        <v>28</v>
      </c>
      <c r="J13394" s="21" t="s">
        <v>135304</v>
      </c>
    </row>
    <row r="13395" spans="1:10" ht="32" customHeight="1">
      <c r="A13395" s="19" t="s">
        <v>135305</v>
      </c>
      <c r="B13395" s="24">
        <v>20</v>
      </c>
      <c r="C13395" s="22">
        <v>15</v>
      </c>
      <c r="D13395" s="21" t="s">
        <v>112800</v>
      </c>
      <c r="E13395" s="21" t="s">
        <v>112801</v>
      </c>
      <c r="F13395" s="21" t="s">
        <v>101554</v>
      </c>
      <c r="G13395" s="22">
        <v>10</v>
      </c>
      <c r="H13395" s="22">
        <v>0</v>
      </c>
      <c r="I13395" s="22">
        <v>0</v>
      </c>
      <c r="J13395" s="21" t="s">
        <v>135306</v>
      </c>
    </row>
    <row r="13396" spans="1:10" ht="32" customHeight="1">
      <c r="A13396" s="19" t="s">
        <v>135307</v>
      </c>
      <c r="B13396" s="24">
        <v>34</v>
      </c>
      <c r="C13396" s="22">
        <v>15</v>
      </c>
      <c r="D13396" s="21" t="s">
        <v>135308</v>
      </c>
      <c r="E13396" s="21" t="s">
        <v>135309</v>
      </c>
      <c r="F13396" s="21" t="s">
        <v>101563</v>
      </c>
      <c r="G13396" s="22">
        <v>10</v>
      </c>
      <c r="H13396" s="22">
        <v>0</v>
      </c>
      <c r="I13396" s="22">
        <v>0</v>
      </c>
      <c r="J13396" s="21" t="s">
        <v>135310</v>
      </c>
    </row>
    <row r="13397" spans="1:10" ht="32" customHeight="1">
      <c r="A13397" s="19" t="s">
        <v>135311</v>
      </c>
      <c r="B13397" s="24">
        <v>13</v>
      </c>
      <c r="C13397" s="22">
        <v>15</v>
      </c>
      <c r="D13397" s="21" t="s">
        <v>121630</v>
      </c>
      <c r="E13397" s="21" t="s">
        <v>121631</v>
      </c>
      <c r="F13397" s="21" t="s">
        <v>101528</v>
      </c>
      <c r="G13397" s="22">
        <v>10</v>
      </c>
      <c r="H13397" s="22">
        <v>0</v>
      </c>
      <c r="I13397" s="22">
        <v>0</v>
      </c>
      <c r="J13397" s="21" t="s">
        <v>135312</v>
      </c>
    </row>
    <row r="13398" spans="1:10" ht="32" customHeight="1">
      <c r="A13398" s="19" t="s">
        <v>135313</v>
      </c>
      <c r="B13398" s="24">
        <v>24</v>
      </c>
      <c r="C13398" s="22">
        <v>15</v>
      </c>
      <c r="D13398" s="21" t="s">
        <v>135314</v>
      </c>
      <c r="E13398" s="21" t="s">
        <v>135315</v>
      </c>
      <c r="F13398" s="21" t="s">
        <v>101554</v>
      </c>
      <c r="G13398" s="22">
        <v>10</v>
      </c>
      <c r="H13398" s="22">
        <v>0</v>
      </c>
      <c r="I13398" s="22">
        <v>0</v>
      </c>
      <c r="J13398" s="21" t="s">
        <v>135316</v>
      </c>
    </row>
    <row r="13399" spans="1:10" ht="32" customHeight="1">
      <c r="A13399" s="19" t="s">
        <v>135317</v>
      </c>
      <c r="B13399" s="24">
        <v>24</v>
      </c>
      <c r="C13399" s="22">
        <v>15</v>
      </c>
      <c r="D13399" s="21" t="s">
        <v>135314</v>
      </c>
      <c r="E13399" s="21" t="s">
        <v>135315</v>
      </c>
      <c r="F13399" s="21" t="s">
        <v>101554</v>
      </c>
      <c r="G13399" s="22">
        <v>10</v>
      </c>
      <c r="H13399" s="22">
        <v>0</v>
      </c>
      <c r="I13399" s="22">
        <v>0</v>
      </c>
      <c r="J13399" s="21" t="s">
        <v>135316</v>
      </c>
    </row>
    <row r="13400" spans="1:10" ht="32" customHeight="1">
      <c r="A13400" s="19" t="s">
        <v>135318</v>
      </c>
      <c r="B13400" s="24">
        <v>20</v>
      </c>
      <c r="C13400" s="22">
        <v>28</v>
      </c>
      <c r="D13400" s="21" t="s">
        <v>111064</v>
      </c>
      <c r="E13400" s="21" t="s">
        <v>111065</v>
      </c>
      <c r="F13400" s="21" t="s">
        <v>104397</v>
      </c>
      <c r="G13400" s="22">
        <v>8</v>
      </c>
      <c r="H13400" s="22">
        <v>16</v>
      </c>
      <c r="I13400" s="22">
        <v>29</v>
      </c>
      <c r="J13400" s="21" t="s">
        <v>135319</v>
      </c>
    </row>
    <row r="13401" spans="1:10" ht="32" customHeight="1">
      <c r="A13401" s="19" t="s">
        <v>135320</v>
      </c>
      <c r="B13401" s="24">
        <v>47</v>
      </c>
      <c r="C13401" s="22">
        <v>24</v>
      </c>
      <c r="D13401" s="21" t="s">
        <v>106388</v>
      </c>
      <c r="E13401" s="21" t="s">
        <v>106389</v>
      </c>
      <c r="F13401" s="21" t="s">
        <v>102405</v>
      </c>
      <c r="G13401" s="22">
        <v>12</v>
      </c>
      <c r="H13401" s="22">
        <v>8</v>
      </c>
      <c r="I13401" s="22">
        <v>17</v>
      </c>
      <c r="J13401" s="21" t="s">
        <v>135321</v>
      </c>
    </row>
    <row r="13402" spans="1:10" ht="32" customHeight="1">
      <c r="A13402" s="19" t="s">
        <v>135322</v>
      </c>
      <c r="B13402" s="24">
        <v>12</v>
      </c>
      <c r="C13402" s="22">
        <v>15</v>
      </c>
      <c r="D13402" s="21" t="s">
        <v>135323</v>
      </c>
      <c r="E13402" s="21" t="s">
        <v>135324</v>
      </c>
      <c r="F13402" s="21" t="s">
        <v>101528</v>
      </c>
      <c r="G13402" s="22">
        <v>10</v>
      </c>
      <c r="H13402" s="22">
        <v>0</v>
      </c>
      <c r="I13402" s="22">
        <v>0</v>
      </c>
      <c r="J13402" s="21" t="s">
        <v>135325</v>
      </c>
    </row>
    <row r="13403" spans="1:10" ht="32" customHeight="1">
      <c r="A13403" s="19" t="s">
        <v>135326</v>
      </c>
      <c r="B13403" s="24">
        <v>20</v>
      </c>
      <c r="C13403" s="22">
        <v>15</v>
      </c>
      <c r="D13403" s="21" t="s">
        <v>131011</v>
      </c>
      <c r="E13403" s="21" t="s">
        <v>131012</v>
      </c>
      <c r="F13403" s="21" t="s">
        <v>101563</v>
      </c>
      <c r="G13403" s="22">
        <v>10</v>
      </c>
      <c r="H13403" s="22">
        <v>0</v>
      </c>
      <c r="I13403" s="22">
        <v>0</v>
      </c>
      <c r="J13403" s="21" t="s">
        <v>135327</v>
      </c>
    </row>
    <row r="13404" spans="1:10" ht="32" customHeight="1">
      <c r="A13404" s="19" t="s">
        <v>135328</v>
      </c>
      <c r="B13404" s="24">
        <v>20</v>
      </c>
      <c r="C13404" s="22">
        <v>15</v>
      </c>
      <c r="D13404" s="21" t="s">
        <v>131011</v>
      </c>
      <c r="E13404" s="21" t="s">
        <v>131012</v>
      </c>
      <c r="F13404" s="21" t="s">
        <v>101563</v>
      </c>
      <c r="G13404" s="22">
        <v>10</v>
      </c>
      <c r="H13404" s="22">
        <v>0</v>
      </c>
      <c r="I13404" s="22">
        <v>0</v>
      </c>
      <c r="J13404" s="21" t="s">
        <v>135327</v>
      </c>
    </row>
    <row r="13405" spans="1:10" ht="32" customHeight="1">
      <c r="A13405" s="19" t="s">
        <v>135329</v>
      </c>
      <c r="B13405" s="24">
        <v>19</v>
      </c>
      <c r="C13405" s="22">
        <v>15</v>
      </c>
      <c r="D13405" s="21" t="s">
        <v>135330</v>
      </c>
      <c r="E13405" s="21" t="s">
        <v>135331</v>
      </c>
      <c r="F13405" s="21" t="s">
        <v>14739</v>
      </c>
      <c r="G13405" s="22">
        <v>10</v>
      </c>
      <c r="H13405" s="22">
        <v>0</v>
      </c>
      <c r="I13405" s="22">
        <v>0</v>
      </c>
      <c r="J13405" s="21" t="s">
        <v>135332</v>
      </c>
    </row>
    <row r="13406" spans="1:10" ht="32" customHeight="1">
      <c r="A13406" s="19" t="s">
        <v>135333</v>
      </c>
      <c r="B13406" s="24">
        <v>29</v>
      </c>
      <c r="C13406" s="22">
        <v>15</v>
      </c>
      <c r="D13406" s="21" t="s">
        <v>135334</v>
      </c>
      <c r="E13406" s="21" t="s">
        <v>135335</v>
      </c>
      <c r="F13406" s="21" t="s">
        <v>101694</v>
      </c>
      <c r="G13406" s="22">
        <v>10</v>
      </c>
      <c r="H13406" s="22">
        <v>0</v>
      </c>
      <c r="I13406" s="22">
        <v>0</v>
      </c>
      <c r="J13406" s="21" t="s">
        <v>135336</v>
      </c>
    </row>
    <row r="13407" spans="1:10" ht="32" customHeight="1">
      <c r="A13407" s="19" t="s">
        <v>135337</v>
      </c>
      <c r="B13407" s="24">
        <v>46</v>
      </c>
      <c r="C13407" s="22">
        <v>24</v>
      </c>
      <c r="D13407" s="21" t="s">
        <v>135338</v>
      </c>
      <c r="E13407" s="21" t="s">
        <v>135339</v>
      </c>
      <c r="F13407" s="21" t="s">
        <v>101676</v>
      </c>
      <c r="G13407" s="22">
        <v>8</v>
      </c>
      <c r="H13407" s="22">
        <v>12</v>
      </c>
      <c r="I13407" s="22">
        <v>24</v>
      </c>
      <c r="J13407" s="21" t="s">
        <v>135340</v>
      </c>
    </row>
    <row r="13408" spans="1:10" ht="32" customHeight="1">
      <c r="A13408" s="19" t="s">
        <v>135341</v>
      </c>
      <c r="B13408" s="24">
        <v>13</v>
      </c>
      <c r="C13408" s="22">
        <v>15</v>
      </c>
      <c r="D13408" s="21" t="s">
        <v>120469</v>
      </c>
      <c r="E13408" s="21" t="s">
        <v>120470</v>
      </c>
      <c r="F13408" s="21" t="s">
        <v>14739</v>
      </c>
      <c r="G13408" s="22">
        <v>10</v>
      </c>
      <c r="H13408" s="22">
        <v>0</v>
      </c>
      <c r="I13408" s="22">
        <v>0</v>
      </c>
      <c r="J13408" s="21" t="s">
        <v>120471</v>
      </c>
    </row>
    <row r="13409" spans="1:10" ht="32" customHeight="1">
      <c r="A13409" s="19" t="s">
        <v>135342</v>
      </c>
      <c r="B13409" s="24">
        <v>22</v>
      </c>
      <c r="C13409" s="22">
        <v>19</v>
      </c>
      <c r="D13409" s="21" t="s">
        <v>133351</v>
      </c>
      <c r="E13409" s="21" t="s">
        <v>133352</v>
      </c>
      <c r="F13409" s="21" t="s">
        <v>101548</v>
      </c>
      <c r="G13409" s="22">
        <v>5</v>
      </c>
      <c r="H13409" s="22">
        <v>10</v>
      </c>
      <c r="I13409" s="22">
        <v>17</v>
      </c>
      <c r="J13409" s="21" t="s">
        <v>135343</v>
      </c>
    </row>
    <row r="13410" spans="1:10" ht="32" customHeight="1">
      <c r="A13410" s="19" t="s">
        <v>135344</v>
      </c>
      <c r="B13410" s="24">
        <v>21</v>
      </c>
      <c r="C13410" s="22">
        <v>15</v>
      </c>
      <c r="D13410" s="21" t="s">
        <v>104663</v>
      </c>
      <c r="E13410" s="21" t="s">
        <v>104664</v>
      </c>
      <c r="F13410" s="21" t="s">
        <v>101528</v>
      </c>
      <c r="G13410" s="22">
        <v>10</v>
      </c>
      <c r="H13410" s="22">
        <v>0</v>
      </c>
      <c r="I13410" s="22">
        <v>0</v>
      </c>
      <c r="J13410" s="21" t="s">
        <v>135345</v>
      </c>
    </row>
    <row r="13411" spans="1:10" ht="32" customHeight="1">
      <c r="A13411" s="19" t="s">
        <v>135346</v>
      </c>
      <c r="B13411" s="24">
        <v>25</v>
      </c>
      <c r="C13411" s="22">
        <v>15</v>
      </c>
      <c r="D13411" s="21" t="s">
        <v>135347</v>
      </c>
      <c r="E13411" s="21" t="s">
        <v>135348</v>
      </c>
      <c r="F13411" s="21" t="s">
        <v>101563</v>
      </c>
      <c r="G13411" s="22">
        <v>10</v>
      </c>
      <c r="H13411" s="22">
        <v>0</v>
      </c>
      <c r="I13411" s="22">
        <v>0</v>
      </c>
      <c r="J13411" s="21" t="s">
        <v>135349</v>
      </c>
    </row>
    <row r="13412" spans="1:10" ht="32" customHeight="1">
      <c r="A13412" s="19" t="s">
        <v>135350</v>
      </c>
      <c r="B13412" s="24">
        <v>40</v>
      </c>
      <c r="C13412" s="22">
        <v>26</v>
      </c>
      <c r="D13412" s="21" t="s">
        <v>118262</v>
      </c>
      <c r="E13412" s="21" t="s">
        <v>118263</v>
      </c>
      <c r="F13412" s="21" t="s">
        <v>102510</v>
      </c>
      <c r="G13412" s="22">
        <v>8</v>
      </c>
      <c r="H13412" s="22">
        <v>14</v>
      </c>
      <c r="I13412" s="22">
        <v>26</v>
      </c>
      <c r="J13412" s="21" t="s">
        <v>135351</v>
      </c>
    </row>
    <row r="13413" spans="1:10" ht="32" customHeight="1">
      <c r="A13413" s="19" t="s">
        <v>135352</v>
      </c>
      <c r="B13413" s="24">
        <v>20</v>
      </c>
      <c r="C13413" s="22">
        <v>15</v>
      </c>
      <c r="D13413" s="21" t="s">
        <v>105676</v>
      </c>
      <c r="E13413" s="21" t="s">
        <v>105677</v>
      </c>
      <c r="F13413" s="21" t="s">
        <v>101554</v>
      </c>
      <c r="G13413" s="22">
        <v>10</v>
      </c>
      <c r="H13413" s="22">
        <v>0</v>
      </c>
      <c r="I13413" s="22">
        <v>0</v>
      </c>
      <c r="J13413" s="21" t="s">
        <v>129084</v>
      </c>
    </row>
    <row r="13414" spans="1:10" ht="32" customHeight="1">
      <c r="A13414" s="19" t="s">
        <v>135353</v>
      </c>
      <c r="B13414" s="24">
        <v>21</v>
      </c>
      <c r="C13414" s="22">
        <v>15</v>
      </c>
      <c r="D13414" s="21" t="s">
        <v>121704</v>
      </c>
      <c r="E13414" s="21" t="s">
        <v>121705</v>
      </c>
      <c r="F13414" s="21" t="s">
        <v>101554</v>
      </c>
      <c r="G13414" s="22">
        <v>10</v>
      </c>
      <c r="H13414" s="22">
        <v>0</v>
      </c>
      <c r="I13414" s="22">
        <v>0</v>
      </c>
      <c r="J13414" s="21" t="s">
        <v>121706</v>
      </c>
    </row>
    <row r="13415" spans="1:10" ht="32" customHeight="1">
      <c r="A13415" s="19" t="s">
        <v>135354</v>
      </c>
      <c r="B13415" s="24">
        <v>33</v>
      </c>
      <c r="C13415" s="22">
        <v>21</v>
      </c>
      <c r="D13415" s="21" t="s">
        <v>113385</v>
      </c>
      <c r="E13415" s="21" t="s">
        <v>113386</v>
      </c>
      <c r="F13415" s="22">
        <v>875</v>
      </c>
      <c r="G13415" s="22">
        <v>1</v>
      </c>
      <c r="H13415" s="22">
        <v>16</v>
      </c>
      <c r="I13415" s="22">
        <v>33</v>
      </c>
      <c r="J13415" s="21" t="s">
        <v>135355</v>
      </c>
    </row>
    <row r="13416" spans="1:10" ht="32" customHeight="1">
      <c r="A13416" s="19" t="s">
        <v>135356</v>
      </c>
      <c r="B13416" s="24">
        <v>27</v>
      </c>
      <c r="C13416" s="22">
        <v>15</v>
      </c>
      <c r="D13416" s="21" t="s">
        <v>123299</v>
      </c>
      <c r="E13416" s="21" t="s">
        <v>123300</v>
      </c>
      <c r="F13416" s="21" t="s">
        <v>101522</v>
      </c>
      <c r="G13416" s="22">
        <v>10</v>
      </c>
      <c r="H13416" s="22">
        <v>0</v>
      </c>
      <c r="I13416" s="22">
        <v>0</v>
      </c>
      <c r="J13416" s="21" t="s">
        <v>135357</v>
      </c>
    </row>
    <row r="13417" spans="1:10" ht="32" customHeight="1">
      <c r="A13417" s="19" t="s">
        <v>135358</v>
      </c>
      <c r="B13417" s="24">
        <v>30</v>
      </c>
      <c r="C13417" s="22">
        <v>15</v>
      </c>
      <c r="D13417" s="21" t="s">
        <v>135359</v>
      </c>
      <c r="E13417" s="21" t="s">
        <v>135360</v>
      </c>
      <c r="F13417" s="21" t="s">
        <v>101554</v>
      </c>
      <c r="G13417" s="22">
        <v>10</v>
      </c>
      <c r="H13417" s="22">
        <v>0</v>
      </c>
      <c r="I13417" s="22">
        <v>0</v>
      </c>
      <c r="J13417" s="21" t="s">
        <v>135361</v>
      </c>
    </row>
    <row r="13418" spans="1:10" ht="32" customHeight="1">
      <c r="A13418" s="19" t="s">
        <v>135362</v>
      </c>
      <c r="B13418" s="24">
        <v>30</v>
      </c>
      <c r="C13418" s="22">
        <v>15</v>
      </c>
      <c r="D13418" s="21" t="s">
        <v>135359</v>
      </c>
      <c r="E13418" s="21" t="s">
        <v>135360</v>
      </c>
      <c r="F13418" s="21" t="s">
        <v>101554</v>
      </c>
      <c r="G13418" s="22">
        <v>10</v>
      </c>
      <c r="H13418" s="22">
        <v>0</v>
      </c>
      <c r="I13418" s="22">
        <v>0</v>
      </c>
      <c r="J13418" s="21" t="s">
        <v>135361</v>
      </c>
    </row>
    <row r="13419" spans="1:10" ht="32" customHeight="1">
      <c r="A13419" s="19" t="s">
        <v>135363</v>
      </c>
      <c r="B13419" s="24">
        <v>26</v>
      </c>
      <c r="C13419" s="22">
        <v>23</v>
      </c>
      <c r="D13419" s="21" t="s">
        <v>102730</v>
      </c>
      <c r="E13419" s="21" t="s">
        <v>102731</v>
      </c>
      <c r="F13419" s="21" t="s">
        <v>102001</v>
      </c>
      <c r="G13419" s="22">
        <v>7</v>
      </c>
      <c r="H13419" s="22">
        <v>12</v>
      </c>
      <c r="I13419" s="22">
        <v>24</v>
      </c>
      <c r="J13419" s="21" t="s">
        <v>105893</v>
      </c>
    </row>
    <row r="13420" spans="1:10" ht="32" customHeight="1">
      <c r="A13420" s="19" t="s">
        <v>135364</v>
      </c>
      <c r="B13420" s="24">
        <v>12</v>
      </c>
      <c r="C13420" s="22">
        <v>15</v>
      </c>
      <c r="D13420" s="21" t="s">
        <v>101883</v>
      </c>
      <c r="E13420" s="21" t="s">
        <v>101884</v>
      </c>
      <c r="F13420" s="21" t="s">
        <v>14739</v>
      </c>
      <c r="G13420" s="22">
        <v>10</v>
      </c>
      <c r="H13420" s="22">
        <v>0</v>
      </c>
      <c r="I13420" s="22">
        <v>0</v>
      </c>
      <c r="J13420" s="21" t="s">
        <v>117239</v>
      </c>
    </row>
    <row r="13421" spans="1:10" ht="32" customHeight="1">
      <c r="A13421" s="19" t="s">
        <v>135365</v>
      </c>
      <c r="B13421" s="24">
        <v>32</v>
      </c>
      <c r="C13421" s="22">
        <v>35</v>
      </c>
      <c r="D13421" s="21" t="s">
        <v>109548</v>
      </c>
      <c r="E13421" s="21" t="s">
        <v>109549</v>
      </c>
      <c r="F13421" s="21" t="s">
        <v>114823</v>
      </c>
      <c r="G13421" s="22">
        <v>5</v>
      </c>
      <c r="H13421" s="22">
        <v>26</v>
      </c>
      <c r="I13421" s="22">
        <v>51</v>
      </c>
      <c r="J13421" s="21" t="s">
        <v>135366</v>
      </c>
    </row>
    <row r="13422" spans="1:10" ht="32" customHeight="1">
      <c r="A13422" s="19" t="s">
        <v>135367</v>
      </c>
      <c r="B13422" s="24">
        <v>32</v>
      </c>
      <c r="C13422" s="22">
        <v>35</v>
      </c>
      <c r="D13422" s="21" t="s">
        <v>109548</v>
      </c>
      <c r="E13422" s="21" t="s">
        <v>109549</v>
      </c>
      <c r="F13422" s="21" t="s">
        <v>114823</v>
      </c>
      <c r="G13422" s="22">
        <v>5</v>
      </c>
      <c r="H13422" s="22">
        <v>26</v>
      </c>
      <c r="I13422" s="22">
        <v>51</v>
      </c>
      <c r="J13422" s="21" t="s">
        <v>135366</v>
      </c>
    </row>
    <row r="13423" spans="1:10" ht="32" customHeight="1">
      <c r="A13423" s="19" t="s">
        <v>135368</v>
      </c>
      <c r="B13423" s="24">
        <v>49</v>
      </c>
      <c r="C13423" s="22">
        <v>21</v>
      </c>
      <c r="D13423" s="21" t="s">
        <v>106412</v>
      </c>
      <c r="E13423" s="21" t="s">
        <v>106413</v>
      </c>
      <c r="F13423" s="21" t="s">
        <v>14775</v>
      </c>
      <c r="G13423" s="22">
        <v>1</v>
      </c>
      <c r="H13423" s="22">
        <v>16</v>
      </c>
      <c r="I13423" s="22">
        <v>28</v>
      </c>
      <c r="J13423" s="21" t="s">
        <v>135369</v>
      </c>
    </row>
    <row r="13424" spans="1:10" ht="32" customHeight="1">
      <c r="A13424" s="19" t="s">
        <v>135370</v>
      </c>
      <c r="B13424" s="24">
        <v>34</v>
      </c>
      <c r="C13424" s="22">
        <v>22</v>
      </c>
      <c r="D13424" s="21" t="s">
        <v>112020</v>
      </c>
      <c r="E13424" s="21" t="s">
        <v>112021</v>
      </c>
      <c r="F13424" s="21" t="s">
        <v>101689</v>
      </c>
      <c r="G13424" s="22">
        <v>8</v>
      </c>
      <c r="H13424" s="22">
        <v>10</v>
      </c>
      <c r="I13424" s="22">
        <v>19</v>
      </c>
      <c r="J13424" s="21" t="s">
        <v>135371</v>
      </c>
    </row>
    <row r="13425" spans="1:10" ht="44" customHeight="1">
      <c r="A13425" s="19" t="s">
        <v>135372</v>
      </c>
      <c r="B13425" s="24">
        <v>22</v>
      </c>
      <c r="C13425" s="22">
        <v>15</v>
      </c>
      <c r="D13425" s="21" t="s">
        <v>120968</v>
      </c>
      <c r="E13425" s="21" t="s">
        <v>120969</v>
      </c>
      <c r="F13425" s="21" t="s">
        <v>101522</v>
      </c>
      <c r="G13425" s="22">
        <v>10</v>
      </c>
      <c r="H13425" s="22">
        <v>0</v>
      </c>
      <c r="I13425" s="22">
        <v>0</v>
      </c>
      <c r="J13425" s="21" t="s">
        <v>135373</v>
      </c>
    </row>
    <row r="13426" spans="1:10" ht="20" customHeight="1">
      <c r="A13426" s="27">
        <v>-999</v>
      </c>
      <c r="B13426" s="24">
        <v>-999</v>
      </c>
      <c r="C13426" s="22">
        <v>-999</v>
      </c>
      <c r="D13426" s="22">
        <v>-999</v>
      </c>
      <c r="E13426" s="22">
        <v>-999</v>
      </c>
      <c r="F13426" s="22">
        <v>-999</v>
      </c>
      <c r="G13426" s="22">
        <v>-999</v>
      </c>
      <c r="H13426" s="22">
        <v>-999</v>
      </c>
      <c r="I13426" s="22">
        <v>-999</v>
      </c>
      <c r="J13426" s="22">
        <v>-999</v>
      </c>
    </row>
    <row r="13427" spans="1:10" ht="44" customHeight="1">
      <c r="A13427" s="19" t="s">
        <v>135374</v>
      </c>
      <c r="B13427" s="24">
        <v>24</v>
      </c>
      <c r="C13427" s="22">
        <v>15</v>
      </c>
      <c r="D13427" s="21" t="s">
        <v>111180</v>
      </c>
      <c r="E13427" s="21" t="s">
        <v>111181</v>
      </c>
      <c r="F13427" s="21" t="s">
        <v>101554</v>
      </c>
      <c r="G13427" s="22">
        <v>10</v>
      </c>
      <c r="H13427" s="22">
        <v>0</v>
      </c>
      <c r="I13427" s="22">
        <v>0</v>
      </c>
      <c r="J13427" s="21" t="s">
        <v>129429</v>
      </c>
    </row>
    <row r="13428" spans="1:10" ht="44" customHeight="1">
      <c r="A13428" s="19" t="s">
        <v>135375</v>
      </c>
      <c r="B13428" s="24">
        <v>39</v>
      </c>
      <c r="C13428" s="22">
        <v>29</v>
      </c>
      <c r="D13428" s="21" t="s">
        <v>110043</v>
      </c>
      <c r="E13428" s="21" t="s">
        <v>110044</v>
      </c>
      <c r="F13428" s="21" t="s">
        <v>103652</v>
      </c>
      <c r="G13428" s="22">
        <v>6</v>
      </c>
      <c r="H13428" s="22">
        <v>19</v>
      </c>
      <c r="I13428" s="22">
        <v>34</v>
      </c>
      <c r="J13428" s="21" t="s">
        <v>135376</v>
      </c>
    </row>
    <row r="13429" spans="1:10" ht="44" customHeight="1">
      <c r="A13429" s="19" t="s">
        <v>135377</v>
      </c>
      <c r="B13429" s="24">
        <v>20</v>
      </c>
      <c r="C13429" s="22">
        <v>24</v>
      </c>
      <c r="D13429" s="21" t="s">
        <v>121560</v>
      </c>
      <c r="E13429" s="21" t="s">
        <v>121561</v>
      </c>
      <c r="F13429" s="21" t="s">
        <v>102999</v>
      </c>
      <c r="G13429" s="22">
        <v>11</v>
      </c>
      <c r="H13429" s="22">
        <v>9</v>
      </c>
      <c r="I13429" s="22">
        <v>20</v>
      </c>
      <c r="J13429" s="21" t="s">
        <v>135378</v>
      </c>
    </row>
    <row r="13430" spans="1:10" ht="44" customHeight="1">
      <c r="A13430" s="19" t="s">
        <v>135379</v>
      </c>
      <c r="B13430" s="24">
        <v>19</v>
      </c>
      <c r="C13430" s="22">
        <v>15</v>
      </c>
      <c r="D13430" s="21" t="s">
        <v>135380</v>
      </c>
      <c r="E13430" s="21" t="s">
        <v>135381</v>
      </c>
      <c r="F13430" s="21" t="s">
        <v>101522</v>
      </c>
      <c r="G13430" s="22">
        <v>10</v>
      </c>
      <c r="H13430" s="22">
        <v>0</v>
      </c>
      <c r="I13430" s="22">
        <v>0</v>
      </c>
      <c r="J13430" s="21" t="s">
        <v>135382</v>
      </c>
    </row>
    <row r="13431" spans="1:10" ht="20" customHeight="1">
      <c r="A13431" s="27">
        <v>-999</v>
      </c>
      <c r="B13431" s="24">
        <v>-999</v>
      </c>
      <c r="C13431" s="22">
        <v>-999</v>
      </c>
      <c r="D13431" s="22">
        <v>-999</v>
      </c>
      <c r="E13431" s="22">
        <v>-999</v>
      </c>
      <c r="F13431" s="22">
        <v>-999</v>
      </c>
      <c r="G13431" s="22">
        <v>-999</v>
      </c>
      <c r="H13431" s="22">
        <v>-999</v>
      </c>
      <c r="I13431" s="22">
        <v>-999</v>
      </c>
      <c r="J13431" s="22">
        <v>-999</v>
      </c>
    </row>
    <row r="13432" spans="1:10" ht="32" customHeight="1">
      <c r="A13432" s="19" t="s">
        <v>135383</v>
      </c>
      <c r="B13432" s="24">
        <v>27</v>
      </c>
      <c r="C13432" s="22">
        <v>15</v>
      </c>
      <c r="D13432" s="21" t="s">
        <v>135384</v>
      </c>
      <c r="E13432" s="21" t="s">
        <v>135385</v>
      </c>
      <c r="F13432" s="21" t="s">
        <v>101528</v>
      </c>
      <c r="G13432" s="22">
        <v>10</v>
      </c>
      <c r="H13432" s="22">
        <v>0</v>
      </c>
      <c r="I13432" s="22">
        <v>0</v>
      </c>
      <c r="J13432" s="21" t="s">
        <v>135386</v>
      </c>
    </row>
    <row r="13433" spans="1:10" ht="44" customHeight="1">
      <c r="A13433" s="19" t="s">
        <v>135387</v>
      </c>
      <c r="B13433" s="24">
        <v>41</v>
      </c>
      <c r="C13433" s="22">
        <v>15</v>
      </c>
      <c r="D13433" s="21" t="s">
        <v>102623</v>
      </c>
      <c r="E13433" s="21" t="s">
        <v>102624</v>
      </c>
      <c r="F13433" s="21" t="s">
        <v>101528</v>
      </c>
      <c r="G13433" s="22">
        <v>10</v>
      </c>
      <c r="H13433" s="22">
        <v>0</v>
      </c>
      <c r="I13433" s="22">
        <v>0</v>
      </c>
      <c r="J13433" s="21" t="s">
        <v>106107</v>
      </c>
    </row>
    <row r="13434" spans="1:10" ht="44" customHeight="1">
      <c r="A13434" s="19" t="s">
        <v>135388</v>
      </c>
      <c r="B13434" s="24">
        <v>48</v>
      </c>
      <c r="C13434" s="22">
        <v>19</v>
      </c>
      <c r="D13434" s="21" t="s">
        <v>106220</v>
      </c>
      <c r="E13434" s="21" t="s">
        <v>106221</v>
      </c>
      <c r="F13434" s="21" t="s">
        <v>102510</v>
      </c>
      <c r="G13434" s="22">
        <v>7</v>
      </c>
      <c r="H13434" s="22">
        <v>8</v>
      </c>
      <c r="I13434" s="22">
        <v>17</v>
      </c>
      <c r="J13434" s="21" t="s">
        <v>135389</v>
      </c>
    </row>
    <row r="13435" spans="1:10" ht="44" customHeight="1">
      <c r="A13435" s="19" t="s">
        <v>135390</v>
      </c>
      <c r="B13435" s="24">
        <v>24</v>
      </c>
      <c r="C13435" s="22">
        <v>22</v>
      </c>
      <c r="D13435" s="21" t="s">
        <v>135391</v>
      </c>
      <c r="E13435" s="21" t="s">
        <v>135392</v>
      </c>
      <c r="F13435" s="21" t="s">
        <v>102559</v>
      </c>
      <c r="G13435" s="22">
        <v>1</v>
      </c>
      <c r="H13435" s="22">
        <v>9</v>
      </c>
      <c r="I13435" s="22">
        <v>14</v>
      </c>
      <c r="J13435" s="21" t="s">
        <v>135393</v>
      </c>
    </row>
    <row r="13436" spans="1:10" ht="32" customHeight="1">
      <c r="A13436" s="19" t="s">
        <v>135394</v>
      </c>
      <c r="B13436" s="24">
        <v>23</v>
      </c>
      <c r="C13436" s="22">
        <v>28</v>
      </c>
      <c r="D13436" s="21" t="s">
        <v>108284</v>
      </c>
      <c r="E13436" s="21" t="s">
        <v>108285</v>
      </c>
      <c r="F13436" s="21" t="s">
        <v>104397</v>
      </c>
      <c r="G13436" s="22">
        <v>6</v>
      </c>
      <c r="H13436" s="22">
        <v>18</v>
      </c>
      <c r="I13436" s="22">
        <v>38</v>
      </c>
      <c r="J13436" s="21" t="s">
        <v>135395</v>
      </c>
    </row>
    <row r="13437" spans="1:10" ht="32" customHeight="1">
      <c r="A13437" s="19" t="s">
        <v>135396</v>
      </c>
      <c r="B13437" s="24">
        <v>21</v>
      </c>
      <c r="C13437" s="22">
        <v>17</v>
      </c>
      <c r="D13437" s="21" t="s">
        <v>128912</v>
      </c>
      <c r="E13437" s="21" t="s">
        <v>128913</v>
      </c>
      <c r="F13437" s="21" t="s">
        <v>101710</v>
      </c>
      <c r="G13437" s="22">
        <v>1</v>
      </c>
      <c r="H13437" s="22">
        <v>12</v>
      </c>
      <c r="I13437" s="22">
        <v>19</v>
      </c>
      <c r="J13437" s="21" t="s">
        <v>135397</v>
      </c>
    </row>
    <row r="13438" spans="1:10" ht="32" customHeight="1">
      <c r="A13438" s="19" t="s">
        <v>135398</v>
      </c>
      <c r="B13438" s="24">
        <v>14</v>
      </c>
      <c r="C13438" s="22">
        <v>17</v>
      </c>
      <c r="D13438" s="21" t="s">
        <v>135399</v>
      </c>
      <c r="E13438" s="21" t="s">
        <v>135400</v>
      </c>
      <c r="F13438" s="21" t="s">
        <v>14743</v>
      </c>
      <c r="G13438" s="22">
        <v>3</v>
      </c>
      <c r="H13438" s="22">
        <v>10</v>
      </c>
      <c r="I13438" s="22">
        <v>21</v>
      </c>
      <c r="J13438" s="21" t="s">
        <v>135401</v>
      </c>
    </row>
    <row r="13439" spans="1:10" ht="44" customHeight="1">
      <c r="A13439" s="19" t="s">
        <v>135402</v>
      </c>
      <c r="B13439" s="24">
        <v>14</v>
      </c>
      <c r="C13439" s="22">
        <v>17</v>
      </c>
      <c r="D13439" s="21" t="s">
        <v>135399</v>
      </c>
      <c r="E13439" s="21" t="s">
        <v>135400</v>
      </c>
      <c r="F13439" s="21" t="s">
        <v>14743</v>
      </c>
      <c r="G13439" s="22">
        <v>3</v>
      </c>
      <c r="H13439" s="22">
        <v>10</v>
      </c>
      <c r="I13439" s="22">
        <v>21</v>
      </c>
      <c r="J13439" s="21" t="s">
        <v>135401</v>
      </c>
    </row>
    <row r="13440" spans="1:10" ht="32" customHeight="1">
      <c r="A13440" s="19" t="s">
        <v>135403</v>
      </c>
      <c r="B13440" s="24">
        <v>22</v>
      </c>
      <c r="C13440" s="22">
        <v>27</v>
      </c>
      <c r="D13440" s="21" t="s">
        <v>105134</v>
      </c>
      <c r="E13440" s="21" t="s">
        <v>105135</v>
      </c>
      <c r="F13440" s="21" t="s">
        <v>101533</v>
      </c>
      <c r="G13440" s="22">
        <v>6</v>
      </c>
      <c r="H13440" s="22">
        <v>17</v>
      </c>
      <c r="I13440" s="22">
        <v>34</v>
      </c>
      <c r="J13440" s="21" t="s">
        <v>135404</v>
      </c>
    </row>
    <row r="13441" spans="1:10" ht="32" customHeight="1">
      <c r="A13441" s="19" t="s">
        <v>135405</v>
      </c>
      <c r="B13441" s="24">
        <v>19</v>
      </c>
      <c r="C13441" s="22">
        <v>15</v>
      </c>
      <c r="D13441" s="21" t="s">
        <v>119375</v>
      </c>
      <c r="E13441" s="21" t="s">
        <v>119376</v>
      </c>
      <c r="F13441" s="21" t="s">
        <v>14739</v>
      </c>
      <c r="G13441" s="22">
        <v>10</v>
      </c>
      <c r="H13441" s="22">
        <v>0</v>
      </c>
      <c r="I13441" s="22">
        <v>0</v>
      </c>
      <c r="J13441" s="21" t="s">
        <v>135406</v>
      </c>
    </row>
    <row r="13442" spans="1:10" ht="32" customHeight="1">
      <c r="A13442" s="19" t="s">
        <v>135407</v>
      </c>
      <c r="B13442" s="24">
        <v>13</v>
      </c>
      <c r="C13442" s="22">
        <v>15</v>
      </c>
      <c r="D13442" s="21" t="s">
        <v>123068</v>
      </c>
      <c r="E13442" s="21" t="s">
        <v>123069</v>
      </c>
      <c r="F13442" s="21" t="s">
        <v>101563</v>
      </c>
      <c r="G13442" s="22">
        <v>10</v>
      </c>
      <c r="H13442" s="22">
        <v>0</v>
      </c>
      <c r="I13442" s="22">
        <v>0</v>
      </c>
      <c r="J13442" s="21" t="s">
        <v>135408</v>
      </c>
    </row>
    <row r="13443" spans="1:10" ht="32" customHeight="1">
      <c r="A13443" s="19" t="s">
        <v>135409</v>
      </c>
      <c r="B13443" s="24">
        <v>18</v>
      </c>
      <c r="C13443" s="22">
        <v>24</v>
      </c>
      <c r="D13443" s="21" t="s">
        <v>135410</v>
      </c>
      <c r="E13443" s="21" t="s">
        <v>135411</v>
      </c>
      <c r="F13443" s="21" t="s">
        <v>102449</v>
      </c>
      <c r="G13443" s="22">
        <v>6</v>
      </c>
      <c r="H13443" s="22">
        <v>14</v>
      </c>
      <c r="I13443" s="22">
        <v>33</v>
      </c>
      <c r="J13443" s="21" t="s">
        <v>135412</v>
      </c>
    </row>
    <row r="13444" spans="1:10" ht="44" customHeight="1">
      <c r="A13444" s="19" t="s">
        <v>135413</v>
      </c>
      <c r="B13444" s="24">
        <v>30</v>
      </c>
      <c r="C13444" s="22">
        <v>20</v>
      </c>
      <c r="D13444" s="21" t="s">
        <v>123614</v>
      </c>
      <c r="E13444" s="21" t="s">
        <v>123615</v>
      </c>
      <c r="F13444" s="21" t="s">
        <v>102305</v>
      </c>
      <c r="G13444" s="22">
        <v>1</v>
      </c>
      <c r="H13444" s="22">
        <v>15</v>
      </c>
      <c r="I13444" s="22">
        <v>35</v>
      </c>
      <c r="J13444" s="21" t="s">
        <v>135414</v>
      </c>
    </row>
    <row r="13445" spans="1:10" ht="44" customHeight="1">
      <c r="A13445" s="19" t="s">
        <v>135415</v>
      </c>
      <c r="B13445" s="24">
        <v>35</v>
      </c>
      <c r="C13445" s="22">
        <v>17</v>
      </c>
      <c r="D13445" s="21" t="s">
        <v>135416</v>
      </c>
      <c r="E13445" s="21" t="s">
        <v>135417</v>
      </c>
      <c r="F13445" s="21" t="s">
        <v>101543</v>
      </c>
      <c r="G13445" s="22">
        <v>1</v>
      </c>
      <c r="H13445" s="22">
        <v>12</v>
      </c>
      <c r="I13445" s="22">
        <v>15</v>
      </c>
      <c r="J13445" s="21" t="s">
        <v>135418</v>
      </c>
    </row>
    <row r="13446" spans="1:10" ht="44" customHeight="1">
      <c r="A13446" s="19" t="s">
        <v>135419</v>
      </c>
      <c r="B13446" s="24">
        <v>35</v>
      </c>
      <c r="C13446" s="22">
        <v>17</v>
      </c>
      <c r="D13446" s="21" t="s">
        <v>135416</v>
      </c>
      <c r="E13446" s="21" t="s">
        <v>135417</v>
      </c>
      <c r="F13446" s="21" t="s">
        <v>101543</v>
      </c>
      <c r="G13446" s="22">
        <v>1</v>
      </c>
      <c r="H13446" s="22">
        <v>12</v>
      </c>
      <c r="I13446" s="22">
        <v>15</v>
      </c>
      <c r="J13446" s="21" t="s">
        <v>135418</v>
      </c>
    </row>
    <row r="13447" spans="1:10" ht="44" customHeight="1">
      <c r="A13447" s="19" t="s">
        <v>135420</v>
      </c>
      <c r="B13447" s="24">
        <v>35</v>
      </c>
      <c r="C13447" s="22">
        <v>15</v>
      </c>
      <c r="D13447" s="21" t="s">
        <v>109312</v>
      </c>
      <c r="E13447" s="21" t="s">
        <v>109313</v>
      </c>
      <c r="F13447" s="21" t="s">
        <v>14739</v>
      </c>
      <c r="G13447" s="22">
        <v>10</v>
      </c>
      <c r="H13447" s="22">
        <v>0</v>
      </c>
      <c r="I13447" s="22">
        <v>0</v>
      </c>
      <c r="J13447" s="21" t="s">
        <v>109314</v>
      </c>
    </row>
    <row r="13448" spans="1:10" ht="32" customHeight="1">
      <c r="A13448" s="19" t="s">
        <v>135421</v>
      </c>
      <c r="B13448" s="24">
        <v>19</v>
      </c>
      <c r="C13448" s="22">
        <v>21</v>
      </c>
      <c r="D13448" s="21" t="s">
        <v>111455</v>
      </c>
      <c r="E13448" s="21" t="s">
        <v>111456</v>
      </c>
      <c r="F13448" s="21" t="s">
        <v>14817</v>
      </c>
      <c r="G13448" s="22">
        <v>9</v>
      </c>
      <c r="H13448" s="22">
        <v>8</v>
      </c>
      <c r="I13448" s="22">
        <v>14</v>
      </c>
      <c r="J13448" s="21" t="s">
        <v>135422</v>
      </c>
    </row>
    <row r="13449" spans="1:10" ht="44" customHeight="1">
      <c r="A13449" s="19" t="s">
        <v>135423</v>
      </c>
      <c r="B13449" s="24">
        <v>25</v>
      </c>
      <c r="C13449" s="22">
        <v>15</v>
      </c>
      <c r="D13449" s="21" t="s">
        <v>135424</v>
      </c>
      <c r="E13449" s="21" t="s">
        <v>135425</v>
      </c>
      <c r="F13449" s="21" t="s">
        <v>101528</v>
      </c>
      <c r="G13449" s="22">
        <v>10</v>
      </c>
      <c r="H13449" s="22">
        <v>0</v>
      </c>
      <c r="I13449" s="22">
        <v>0</v>
      </c>
      <c r="J13449" s="21" t="s">
        <v>135426</v>
      </c>
    </row>
    <row r="13450" spans="1:10" ht="44" customHeight="1">
      <c r="A13450" s="19" t="s">
        <v>135427</v>
      </c>
      <c r="B13450" s="24">
        <v>39</v>
      </c>
      <c r="C13450" s="22">
        <v>21</v>
      </c>
      <c r="D13450" s="21" t="s">
        <v>111538</v>
      </c>
      <c r="E13450" s="21" t="s">
        <v>111539</v>
      </c>
      <c r="F13450" s="21" t="s">
        <v>14743</v>
      </c>
      <c r="G13450" s="22">
        <v>5</v>
      </c>
      <c r="H13450" s="22">
        <v>12</v>
      </c>
      <c r="I13450" s="22">
        <v>22</v>
      </c>
      <c r="J13450" s="21" t="s">
        <v>135428</v>
      </c>
    </row>
    <row r="13451" spans="1:10" ht="32" customHeight="1">
      <c r="A13451" s="19" t="s">
        <v>135429</v>
      </c>
      <c r="B13451" s="24">
        <v>22</v>
      </c>
      <c r="C13451" s="22">
        <v>15</v>
      </c>
      <c r="D13451" s="21" t="s">
        <v>135430</v>
      </c>
      <c r="E13451" s="21" t="s">
        <v>135431</v>
      </c>
      <c r="F13451" s="21" t="s">
        <v>101522</v>
      </c>
      <c r="G13451" s="22">
        <v>10</v>
      </c>
      <c r="H13451" s="22">
        <v>0</v>
      </c>
      <c r="I13451" s="22">
        <v>0</v>
      </c>
      <c r="J13451" s="21" t="s">
        <v>135432</v>
      </c>
    </row>
    <row r="13452" spans="1:10" ht="44" customHeight="1">
      <c r="A13452" s="19" t="s">
        <v>135433</v>
      </c>
      <c r="B13452" s="24">
        <v>20</v>
      </c>
      <c r="C13452" s="22">
        <v>15</v>
      </c>
      <c r="D13452" s="21" t="s">
        <v>135434</v>
      </c>
      <c r="E13452" s="21" t="s">
        <v>135435</v>
      </c>
      <c r="F13452" s="21" t="s">
        <v>101528</v>
      </c>
      <c r="G13452" s="22">
        <v>10</v>
      </c>
      <c r="H13452" s="22">
        <v>0</v>
      </c>
      <c r="I13452" s="22">
        <v>0</v>
      </c>
      <c r="J13452" s="21" t="s">
        <v>135436</v>
      </c>
    </row>
    <row r="13453" spans="1:10" ht="44" customHeight="1">
      <c r="A13453" s="19" t="s">
        <v>135437</v>
      </c>
      <c r="B13453" s="24">
        <v>17</v>
      </c>
      <c r="C13453" s="22">
        <v>15</v>
      </c>
      <c r="D13453" s="21" t="s">
        <v>105990</v>
      </c>
      <c r="E13453" s="21" t="s">
        <v>105991</v>
      </c>
      <c r="F13453" s="21" t="s">
        <v>101554</v>
      </c>
      <c r="G13453" s="22">
        <v>10</v>
      </c>
      <c r="H13453" s="22">
        <v>0</v>
      </c>
      <c r="I13453" s="22">
        <v>0</v>
      </c>
      <c r="J13453" s="21" t="s">
        <v>105994</v>
      </c>
    </row>
    <row r="13454" spans="1:10" ht="32" customHeight="1">
      <c r="A13454" s="19" t="s">
        <v>135438</v>
      </c>
      <c r="B13454" s="24">
        <v>14</v>
      </c>
      <c r="C13454" s="22">
        <v>16</v>
      </c>
      <c r="D13454" s="21" t="s">
        <v>135439</v>
      </c>
      <c r="E13454" s="21" t="s">
        <v>135440</v>
      </c>
      <c r="F13454" s="21" t="s">
        <v>103090</v>
      </c>
      <c r="G13454" s="22">
        <v>2</v>
      </c>
      <c r="H13454" s="22">
        <v>6</v>
      </c>
      <c r="I13454" s="22">
        <v>13</v>
      </c>
      <c r="J13454" s="21" t="s">
        <v>135441</v>
      </c>
    </row>
    <row r="13455" spans="1:10" ht="32" customHeight="1">
      <c r="A13455" s="19" t="s">
        <v>135442</v>
      </c>
      <c r="B13455" s="24">
        <v>31</v>
      </c>
      <c r="C13455" s="22">
        <v>15</v>
      </c>
      <c r="D13455" s="21" t="s">
        <v>135443</v>
      </c>
      <c r="E13455" s="21" t="s">
        <v>135444</v>
      </c>
      <c r="F13455" s="21" t="s">
        <v>101694</v>
      </c>
      <c r="G13455" s="22">
        <v>1</v>
      </c>
      <c r="H13455" s="22">
        <v>9</v>
      </c>
      <c r="I13455" s="22">
        <v>15</v>
      </c>
      <c r="J13455" s="21" t="s">
        <v>135445</v>
      </c>
    </row>
    <row r="13456" spans="1:10" ht="32" customHeight="1">
      <c r="A13456" s="19" t="s">
        <v>135446</v>
      </c>
      <c r="B13456" s="24">
        <v>14</v>
      </c>
      <c r="C13456" s="22">
        <v>18</v>
      </c>
      <c r="D13456" s="21" t="s">
        <v>113445</v>
      </c>
      <c r="E13456" s="21" t="s">
        <v>113446</v>
      </c>
      <c r="F13456" s="21" t="s">
        <v>105122</v>
      </c>
      <c r="G13456" s="22">
        <v>4</v>
      </c>
      <c r="H13456" s="22">
        <v>10</v>
      </c>
      <c r="I13456" s="22">
        <v>14</v>
      </c>
      <c r="J13456" s="21" t="s">
        <v>135447</v>
      </c>
    </row>
    <row r="13457" spans="1:10" ht="32" customHeight="1">
      <c r="A13457" s="19" t="s">
        <v>135448</v>
      </c>
      <c r="B13457" s="24">
        <v>22</v>
      </c>
      <c r="C13457" s="22">
        <v>28</v>
      </c>
      <c r="D13457" s="21" t="s">
        <v>135449</v>
      </c>
      <c r="E13457" s="21" t="s">
        <v>135450</v>
      </c>
      <c r="F13457" s="21" t="s">
        <v>135451</v>
      </c>
      <c r="G13457" s="22">
        <v>11</v>
      </c>
      <c r="H13457" s="22">
        <v>11</v>
      </c>
      <c r="I13457" s="22">
        <v>16</v>
      </c>
      <c r="J13457" s="21" t="s">
        <v>135452</v>
      </c>
    </row>
    <row r="13458" spans="1:10" ht="44" customHeight="1">
      <c r="A13458" s="19" t="s">
        <v>135453</v>
      </c>
      <c r="B13458" s="24">
        <v>40</v>
      </c>
      <c r="C13458" s="22">
        <v>23</v>
      </c>
      <c r="D13458" s="21" t="s">
        <v>108582</v>
      </c>
      <c r="E13458" s="21" t="s">
        <v>108583</v>
      </c>
      <c r="F13458" s="21" t="s">
        <v>102001</v>
      </c>
      <c r="G13458" s="22">
        <v>7</v>
      </c>
      <c r="H13458" s="22">
        <v>12</v>
      </c>
      <c r="I13458" s="22">
        <v>23</v>
      </c>
      <c r="J13458" s="21" t="s">
        <v>135454</v>
      </c>
    </row>
    <row r="13459" spans="1:10" ht="44" customHeight="1">
      <c r="A13459" s="19" t="s">
        <v>135455</v>
      </c>
      <c r="B13459" s="24">
        <v>22</v>
      </c>
      <c r="C13459" s="22">
        <v>26</v>
      </c>
      <c r="D13459" s="21" t="s">
        <v>135456</v>
      </c>
      <c r="E13459" s="21" t="s">
        <v>135457</v>
      </c>
      <c r="F13459" s="21" t="s">
        <v>102035</v>
      </c>
      <c r="G13459" s="22">
        <v>5</v>
      </c>
      <c r="H13459" s="22">
        <v>14</v>
      </c>
      <c r="I13459" s="22">
        <v>18</v>
      </c>
      <c r="J13459" s="21" t="s">
        <v>135458</v>
      </c>
    </row>
    <row r="13460" spans="1:10" ht="32" customHeight="1">
      <c r="A13460" s="19" t="s">
        <v>135459</v>
      </c>
      <c r="B13460" s="24">
        <v>16</v>
      </c>
      <c r="C13460" s="22">
        <v>24</v>
      </c>
      <c r="D13460" s="21" t="s">
        <v>109161</v>
      </c>
      <c r="E13460" s="21" t="s">
        <v>109162</v>
      </c>
      <c r="F13460" s="21" t="s">
        <v>102405</v>
      </c>
      <c r="G13460" s="22">
        <v>9</v>
      </c>
      <c r="H13460" s="22">
        <v>11</v>
      </c>
      <c r="I13460" s="22">
        <v>29</v>
      </c>
      <c r="J13460" s="21" t="s">
        <v>135460</v>
      </c>
    </row>
    <row r="13461" spans="1:10" ht="32" customHeight="1">
      <c r="A13461" s="19" t="s">
        <v>135461</v>
      </c>
      <c r="B13461" s="24">
        <v>16</v>
      </c>
      <c r="C13461" s="22">
        <v>18</v>
      </c>
      <c r="D13461" s="21" t="s">
        <v>135462</v>
      </c>
      <c r="E13461" s="21" t="s">
        <v>135463</v>
      </c>
      <c r="F13461" s="21" t="s">
        <v>102727</v>
      </c>
      <c r="G13461" s="22">
        <v>3</v>
      </c>
      <c r="H13461" s="22">
        <v>11</v>
      </c>
      <c r="I13461" s="22">
        <v>22</v>
      </c>
      <c r="J13461" s="21" t="s">
        <v>135464</v>
      </c>
    </row>
    <row r="13462" spans="1:10" ht="32" customHeight="1">
      <c r="A13462" s="19" t="s">
        <v>135465</v>
      </c>
      <c r="B13462" s="24">
        <v>25</v>
      </c>
      <c r="C13462" s="22">
        <v>35</v>
      </c>
      <c r="D13462" s="21" t="s">
        <v>101772</v>
      </c>
      <c r="E13462" s="21" t="s">
        <v>101773</v>
      </c>
      <c r="F13462" s="21" t="s">
        <v>101694</v>
      </c>
      <c r="G13462" s="22">
        <v>11</v>
      </c>
      <c r="H13462" s="22">
        <v>20</v>
      </c>
      <c r="I13462" s="22">
        <v>34</v>
      </c>
      <c r="J13462" s="21" t="s">
        <v>135466</v>
      </c>
    </row>
    <row r="13463" spans="1:10" ht="32" customHeight="1">
      <c r="A13463" s="19" t="s">
        <v>135467</v>
      </c>
      <c r="B13463" s="24">
        <v>25</v>
      </c>
      <c r="C13463" s="22">
        <v>35</v>
      </c>
      <c r="D13463" s="21" t="s">
        <v>101772</v>
      </c>
      <c r="E13463" s="21" t="s">
        <v>101773</v>
      </c>
      <c r="F13463" s="21" t="s">
        <v>101694</v>
      </c>
      <c r="G13463" s="22">
        <v>11</v>
      </c>
      <c r="H13463" s="22">
        <v>20</v>
      </c>
      <c r="I13463" s="22">
        <v>34</v>
      </c>
      <c r="J13463" s="21" t="s">
        <v>135466</v>
      </c>
    </row>
    <row r="13464" spans="1:10" ht="32" customHeight="1">
      <c r="A13464" s="19" t="s">
        <v>135468</v>
      </c>
      <c r="B13464" s="24">
        <v>20</v>
      </c>
      <c r="C13464" s="22">
        <v>15</v>
      </c>
      <c r="D13464" s="21" t="s">
        <v>103027</v>
      </c>
      <c r="E13464" s="21" t="s">
        <v>103028</v>
      </c>
      <c r="F13464" s="21" t="s">
        <v>14739</v>
      </c>
      <c r="G13464" s="22">
        <v>10</v>
      </c>
      <c r="H13464" s="22">
        <v>0</v>
      </c>
      <c r="I13464" s="22">
        <v>0</v>
      </c>
      <c r="J13464" s="21" t="s">
        <v>128896</v>
      </c>
    </row>
    <row r="13465" spans="1:10" ht="20" customHeight="1">
      <c r="A13465" s="27">
        <v>-999</v>
      </c>
      <c r="B13465" s="24">
        <v>-999</v>
      </c>
      <c r="C13465" s="22">
        <v>-999</v>
      </c>
      <c r="D13465" s="22">
        <v>-999</v>
      </c>
      <c r="E13465" s="22">
        <v>-999</v>
      </c>
      <c r="F13465" s="22">
        <v>-999</v>
      </c>
      <c r="G13465" s="22">
        <v>-999</v>
      </c>
      <c r="H13465" s="22">
        <v>-999</v>
      </c>
      <c r="I13465" s="22">
        <v>-999</v>
      </c>
      <c r="J13465" s="22">
        <v>-999</v>
      </c>
    </row>
    <row r="13466" spans="1:10" ht="32" customHeight="1">
      <c r="A13466" s="19" t="s">
        <v>135469</v>
      </c>
      <c r="B13466" s="24">
        <v>25</v>
      </c>
      <c r="C13466" s="22">
        <v>15</v>
      </c>
      <c r="D13466" s="21" t="s">
        <v>126109</v>
      </c>
      <c r="E13466" s="21" t="s">
        <v>126110</v>
      </c>
      <c r="F13466" s="21" t="s">
        <v>14739</v>
      </c>
      <c r="G13466" s="22">
        <v>10</v>
      </c>
      <c r="H13466" s="22">
        <v>0</v>
      </c>
      <c r="I13466" s="22">
        <v>0</v>
      </c>
      <c r="J13466" s="21" t="s">
        <v>129487</v>
      </c>
    </row>
    <row r="13467" spans="1:10" ht="44" customHeight="1">
      <c r="A13467" s="19" t="s">
        <v>135470</v>
      </c>
      <c r="B13467" s="24">
        <v>43</v>
      </c>
      <c r="C13467" s="22">
        <v>31</v>
      </c>
      <c r="D13467" s="21" t="s">
        <v>109083</v>
      </c>
      <c r="E13467" s="21" t="s">
        <v>109084</v>
      </c>
      <c r="F13467" s="21" t="s">
        <v>106147</v>
      </c>
      <c r="G13467" s="22">
        <v>2</v>
      </c>
      <c r="H13467" s="22">
        <v>25</v>
      </c>
      <c r="I13467" s="22">
        <v>46</v>
      </c>
      <c r="J13467" s="21" t="s">
        <v>135471</v>
      </c>
    </row>
    <row r="13468" spans="1:10" ht="44" customHeight="1">
      <c r="A13468" s="19" t="s">
        <v>135472</v>
      </c>
      <c r="B13468" s="24">
        <v>26</v>
      </c>
      <c r="C13468" s="22">
        <v>20</v>
      </c>
      <c r="D13468" s="21" t="s">
        <v>106773</v>
      </c>
      <c r="E13468" s="21" t="s">
        <v>106774</v>
      </c>
      <c r="F13468" s="21" t="s">
        <v>101568</v>
      </c>
      <c r="G13468" s="22">
        <v>1</v>
      </c>
      <c r="H13468" s="22">
        <v>15</v>
      </c>
      <c r="I13468" s="22">
        <v>24</v>
      </c>
      <c r="J13468" s="21" t="s">
        <v>135473</v>
      </c>
    </row>
    <row r="13469" spans="1:10" ht="44" customHeight="1">
      <c r="A13469" s="19" t="s">
        <v>135474</v>
      </c>
      <c r="B13469" s="24">
        <v>23</v>
      </c>
      <c r="C13469" s="22">
        <v>21</v>
      </c>
      <c r="D13469" s="21" t="s">
        <v>111400</v>
      </c>
      <c r="E13469" s="21" t="s">
        <v>111401</v>
      </c>
      <c r="F13469" s="21" t="s">
        <v>14743</v>
      </c>
      <c r="G13469" s="22">
        <v>2</v>
      </c>
      <c r="H13469" s="22">
        <v>15</v>
      </c>
      <c r="I13469" s="22">
        <v>27</v>
      </c>
      <c r="J13469" s="21" t="s">
        <v>135475</v>
      </c>
    </row>
    <row r="13470" spans="1:10" ht="32" customHeight="1">
      <c r="A13470" s="19" t="s">
        <v>135476</v>
      </c>
      <c r="B13470" s="24">
        <v>34</v>
      </c>
      <c r="C13470" s="22">
        <v>15</v>
      </c>
      <c r="D13470" s="21" t="s">
        <v>106412</v>
      </c>
      <c r="E13470" s="21" t="s">
        <v>106413</v>
      </c>
      <c r="F13470" s="21" t="s">
        <v>101628</v>
      </c>
      <c r="G13470" s="22">
        <v>1</v>
      </c>
      <c r="H13470" s="22">
        <v>9</v>
      </c>
      <c r="I13470" s="22">
        <v>23</v>
      </c>
      <c r="J13470" s="21" t="s">
        <v>135477</v>
      </c>
    </row>
    <row r="13471" spans="1:10" ht="32" customHeight="1">
      <c r="A13471" s="19" t="s">
        <v>135478</v>
      </c>
      <c r="B13471" s="24">
        <v>40</v>
      </c>
      <c r="C13471" s="22">
        <v>38</v>
      </c>
      <c r="D13471" s="21" t="s">
        <v>111092</v>
      </c>
      <c r="E13471" s="21" t="s">
        <v>111093</v>
      </c>
      <c r="F13471" s="21" t="s">
        <v>101533</v>
      </c>
      <c r="G13471" s="22">
        <v>6</v>
      </c>
      <c r="H13471" s="22">
        <v>12</v>
      </c>
      <c r="I13471" s="22">
        <v>22</v>
      </c>
      <c r="J13471" s="21" t="s">
        <v>135479</v>
      </c>
    </row>
    <row r="13472" spans="1:10" ht="32" customHeight="1">
      <c r="A13472" s="19" t="s">
        <v>135480</v>
      </c>
      <c r="B13472" s="24">
        <v>19</v>
      </c>
      <c r="C13472" s="22">
        <v>16</v>
      </c>
      <c r="D13472" s="21" t="s">
        <v>110199</v>
      </c>
      <c r="E13472" s="21" t="s">
        <v>110200</v>
      </c>
      <c r="F13472" s="21" t="s">
        <v>101945</v>
      </c>
      <c r="G13472" s="22">
        <v>1</v>
      </c>
      <c r="H13472" s="22">
        <v>11</v>
      </c>
      <c r="I13472" s="22">
        <v>19</v>
      </c>
      <c r="J13472" s="21" t="s">
        <v>135481</v>
      </c>
    </row>
    <row r="13473" spans="1:10" ht="32" customHeight="1">
      <c r="A13473" s="19" t="s">
        <v>135482</v>
      </c>
      <c r="B13473" s="24">
        <v>34</v>
      </c>
      <c r="C13473" s="22">
        <v>15</v>
      </c>
      <c r="D13473" s="21" t="s">
        <v>105280</v>
      </c>
      <c r="E13473" s="21" t="s">
        <v>105281</v>
      </c>
      <c r="F13473" s="21" t="s">
        <v>101694</v>
      </c>
      <c r="G13473" s="22">
        <v>10</v>
      </c>
      <c r="H13473" s="22">
        <v>0</v>
      </c>
      <c r="I13473" s="22">
        <v>0</v>
      </c>
      <c r="J13473" s="21" t="s">
        <v>134967</v>
      </c>
    </row>
    <row r="13474" spans="1:10" ht="32" customHeight="1">
      <c r="A13474" s="19" t="s">
        <v>135483</v>
      </c>
      <c r="B13474" s="24">
        <v>20</v>
      </c>
      <c r="C13474" s="22">
        <v>15</v>
      </c>
      <c r="D13474" s="21" t="s">
        <v>110427</v>
      </c>
      <c r="E13474" s="21" t="s">
        <v>110428</v>
      </c>
      <c r="F13474" s="21" t="s">
        <v>101528</v>
      </c>
      <c r="G13474" s="22">
        <v>10</v>
      </c>
      <c r="H13474" s="22">
        <v>0</v>
      </c>
      <c r="I13474" s="22">
        <v>0</v>
      </c>
      <c r="J13474" s="21" t="s">
        <v>110429</v>
      </c>
    </row>
    <row r="13475" spans="1:10" ht="32" customHeight="1">
      <c r="A13475" s="19" t="s">
        <v>135484</v>
      </c>
      <c r="B13475" s="24">
        <v>27</v>
      </c>
      <c r="C13475" s="22">
        <v>16</v>
      </c>
      <c r="D13475" s="21" t="s">
        <v>125511</v>
      </c>
      <c r="E13475" s="21" t="s">
        <v>125512</v>
      </c>
      <c r="F13475" s="21" t="s">
        <v>101945</v>
      </c>
      <c r="G13475" s="22">
        <v>2</v>
      </c>
      <c r="H13475" s="22">
        <v>10</v>
      </c>
      <c r="I13475" s="22">
        <v>23</v>
      </c>
      <c r="J13475" s="21" t="s">
        <v>135485</v>
      </c>
    </row>
    <row r="13476" spans="1:10" ht="32" customHeight="1">
      <c r="A13476" s="19" t="s">
        <v>135486</v>
      </c>
      <c r="B13476" s="24">
        <v>26</v>
      </c>
      <c r="C13476" s="22">
        <v>15</v>
      </c>
      <c r="D13476" s="21" t="s">
        <v>109312</v>
      </c>
      <c r="E13476" s="21" t="s">
        <v>109313</v>
      </c>
      <c r="F13476" s="21" t="s">
        <v>101528</v>
      </c>
      <c r="G13476" s="22">
        <v>10</v>
      </c>
      <c r="H13476" s="22">
        <v>0</v>
      </c>
      <c r="I13476" s="22">
        <v>0</v>
      </c>
      <c r="J13476" s="21" t="s">
        <v>135487</v>
      </c>
    </row>
    <row r="13477" spans="1:10" ht="32" customHeight="1">
      <c r="A13477" s="19" t="s">
        <v>135488</v>
      </c>
      <c r="B13477" s="24">
        <v>25</v>
      </c>
      <c r="C13477" s="22">
        <v>15</v>
      </c>
      <c r="D13477" s="21" t="s">
        <v>106388</v>
      </c>
      <c r="E13477" s="21" t="s">
        <v>106389</v>
      </c>
      <c r="F13477" s="21" t="s">
        <v>101554</v>
      </c>
      <c r="G13477" s="22">
        <v>10</v>
      </c>
      <c r="H13477" s="22">
        <v>0</v>
      </c>
      <c r="I13477" s="22">
        <v>0</v>
      </c>
      <c r="J13477" s="21" t="s">
        <v>135489</v>
      </c>
    </row>
    <row r="13478" spans="1:10" ht="32" customHeight="1">
      <c r="A13478" s="19" t="s">
        <v>135490</v>
      </c>
      <c r="B13478" s="24">
        <v>31</v>
      </c>
      <c r="C13478" s="22">
        <v>15</v>
      </c>
      <c r="D13478" s="21" t="s">
        <v>108267</v>
      </c>
      <c r="E13478" s="21" t="s">
        <v>108268</v>
      </c>
      <c r="F13478" s="21" t="s">
        <v>101528</v>
      </c>
      <c r="G13478" s="22">
        <v>10</v>
      </c>
      <c r="H13478" s="22">
        <v>0</v>
      </c>
      <c r="I13478" s="22">
        <v>0</v>
      </c>
      <c r="J13478" s="21" t="s">
        <v>135491</v>
      </c>
    </row>
    <row r="13479" spans="1:10" ht="44" customHeight="1">
      <c r="A13479" s="19" t="s">
        <v>135492</v>
      </c>
      <c r="B13479" s="24">
        <v>33</v>
      </c>
      <c r="C13479" s="22">
        <v>15</v>
      </c>
      <c r="D13479" s="21" t="s">
        <v>107708</v>
      </c>
      <c r="E13479" s="21" t="s">
        <v>107709</v>
      </c>
      <c r="F13479" s="21" t="s">
        <v>14739</v>
      </c>
      <c r="G13479" s="22">
        <v>10</v>
      </c>
      <c r="H13479" s="22">
        <v>0</v>
      </c>
      <c r="I13479" s="22">
        <v>0</v>
      </c>
      <c r="J13479" s="21" t="s">
        <v>135493</v>
      </c>
    </row>
    <row r="13480" spans="1:10" ht="32" customHeight="1">
      <c r="A13480" s="19" t="s">
        <v>135494</v>
      </c>
      <c r="B13480" s="24">
        <v>26</v>
      </c>
      <c r="C13480" s="22">
        <v>20</v>
      </c>
      <c r="D13480" s="21" t="s">
        <v>101743</v>
      </c>
      <c r="E13480" s="21" t="s">
        <v>101744</v>
      </c>
      <c r="F13480" s="21" t="s">
        <v>101568</v>
      </c>
      <c r="G13480" s="22">
        <v>1</v>
      </c>
      <c r="H13480" s="22">
        <v>15</v>
      </c>
      <c r="I13480" s="22">
        <v>20</v>
      </c>
      <c r="J13480" s="21" t="s">
        <v>135495</v>
      </c>
    </row>
    <row r="13481" spans="1:10" ht="32" customHeight="1">
      <c r="A13481" s="19" t="s">
        <v>135496</v>
      </c>
      <c r="B13481" s="24">
        <v>22</v>
      </c>
      <c r="C13481" s="22">
        <v>15</v>
      </c>
      <c r="D13481" s="21" t="s">
        <v>123722</v>
      </c>
      <c r="E13481" s="21" t="s">
        <v>123723</v>
      </c>
      <c r="F13481" s="21" t="s">
        <v>101694</v>
      </c>
      <c r="G13481" s="22">
        <v>10</v>
      </c>
      <c r="H13481" s="22">
        <v>0</v>
      </c>
      <c r="I13481" s="22">
        <v>0</v>
      </c>
      <c r="J13481" s="21" t="s">
        <v>135497</v>
      </c>
    </row>
    <row r="13482" spans="1:10" ht="32" customHeight="1">
      <c r="A13482" s="19" t="s">
        <v>135498</v>
      </c>
      <c r="B13482" s="24">
        <v>21</v>
      </c>
      <c r="C13482" s="22">
        <v>15</v>
      </c>
      <c r="D13482" s="21" t="s">
        <v>135499</v>
      </c>
      <c r="E13482" s="21" t="s">
        <v>135500</v>
      </c>
      <c r="F13482" s="21" t="s">
        <v>101528</v>
      </c>
      <c r="G13482" s="22">
        <v>10</v>
      </c>
      <c r="H13482" s="22">
        <v>0</v>
      </c>
      <c r="I13482" s="22">
        <v>0</v>
      </c>
      <c r="J13482" s="21" t="s">
        <v>135501</v>
      </c>
    </row>
    <row r="13483" spans="1:10" ht="44" customHeight="1">
      <c r="A13483" s="19" t="s">
        <v>135502</v>
      </c>
      <c r="B13483" s="24">
        <v>43</v>
      </c>
      <c r="C13483" s="22">
        <v>24</v>
      </c>
      <c r="D13483" s="21" t="s">
        <v>135503</v>
      </c>
      <c r="E13483" s="21" t="s">
        <v>135504</v>
      </c>
      <c r="F13483" s="21" t="s">
        <v>102449</v>
      </c>
      <c r="G13483" s="22">
        <v>6</v>
      </c>
      <c r="H13483" s="22">
        <v>14</v>
      </c>
      <c r="I13483" s="22">
        <v>22</v>
      </c>
      <c r="J13483" s="21" t="s">
        <v>135505</v>
      </c>
    </row>
    <row r="13484" spans="1:10" ht="44" customHeight="1">
      <c r="A13484" s="19" t="s">
        <v>135506</v>
      </c>
      <c r="B13484" s="24">
        <v>43</v>
      </c>
      <c r="C13484" s="22">
        <v>24</v>
      </c>
      <c r="D13484" s="21" t="s">
        <v>135503</v>
      </c>
      <c r="E13484" s="21" t="s">
        <v>135504</v>
      </c>
      <c r="F13484" s="21" t="s">
        <v>102449</v>
      </c>
      <c r="G13484" s="22">
        <v>6</v>
      </c>
      <c r="H13484" s="22">
        <v>14</v>
      </c>
      <c r="I13484" s="22">
        <v>22</v>
      </c>
      <c r="J13484" s="21" t="s">
        <v>135505</v>
      </c>
    </row>
    <row r="13485" spans="1:10" ht="32" customHeight="1">
      <c r="A13485" s="19" t="s">
        <v>135507</v>
      </c>
      <c r="B13485" s="24">
        <v>13</v>
      </c>
      <c r="C13485" s="22">
        <v>15</v>
      </c>
      <c r="D13485" s="21" t="s">
        <v>116138</v>
      </c>
      <c r="E13485" s="21" t="s">
        <v>116139</v>
      </c>
      <c r="F13485" s="21" t="s">
        <v>101568</v>
      </c>
      <c r="G13485" s="22">
        <v>2</v>
      </c>
      <c r="H13485" s="22">
        <v>9</v>
      </c>
      <c r="I13485" s="22">
        <v>19</v>
      </c>
      <c r="J13485" s="21" t="s">
        <v>135508</v>
      </c>
    </row>
    <row r="13486" spans="1:10" ht="32" customHeight="1">
      <c r="A13486" s="19" t="s">
        <v>135509</v>
      </c>
      <c r="B13486" s="24">
        <v>53</v>
      </c>
      <c r="C13486" s="22">
        <v>16</v>
      </c>
      <c r="D13486" s="21" t="s">
        <v>135510</v>
      </c>
      <c r="E13486" s="21" t="s">
        <v>135511</v>
      </c>
      <c r="F13486" s="21" t="s">
        <v>101945</v>
      </c>
      <c r="G13486" s="22">
        <v>2</v>
      </c>
      <c r="H13486" s="22">
        <v>10</v>
      </c>
      <c r="I13486" s="22">
        <v>21</v>
      </c>
      <c r="J13486" s="21" t="s">
        <v>135512</v>
      </c>
    </row>
    <row r="13487" spans="1:10" ht="32" customHeight="1">
      <c r="A13487" s="19" t="s">
        <v>135513</v>
      </c>
      <c r="B13487" s="24">
        <v>20</v>
      </c>
      <c r="C13487" s="22">
        <v>15</v>
      </c>
      <c r="D13487" s="21" t="s">
        <v>106182</v>
      </c>
      <c r="E13487" s="21" t="s">
        <v>106183</v>
      </c>
      <c r="F13487" s="21" t="s">
        <v>101694</v>
      </c>
      <c r="G13487" s="22">
        <v>10</v>
      </c>
      <c r="H13487" s="22">
        <v>0</v>
      </c>
      <c r="I13487" s="22">
        <v>0</v>
      </c>
      <c r="J13487" s="21" t="s">
        <v>130060</v>
      </c>
    </row>
    <row r="13488" spans="1:10" ht="32" customHeight="1">
      <c r="A13488" s="19" t="s">
        <v>135514</v>
      </c>
      <c r="B13488" s="24">
        <v>28</v>
      </c>
      <c r="C13488" s="22">
        <v>15</v>
      </c>
      <c r="D13488" s="21" t="s">
        <v>135515</v>
      </c>
      <c r="E13488" s="21" t="s">
        <v>135516</v>
      </c>
      <c r="F13488" s="21" t="s">
        <v>101528</v>
      </c>
      <c r="G13488" s="22">
        <v>10</v>
      </c>
      <c r="H13488" s="22">
        <v>0</v>
      </c>
      <c r="I13488" s="22">
        <v>0</v>
      </c>
      <c r="J13488" s="21" t="s">
        <v>135517</v>
      </c>
    </row>
    <row r="13489" spans="1:10" ht="32" customHeight="1">
      <c r="A13489" s="19" t="s">
        <v>135518</v>
      </c>
      <c r="B13489" s="24">
        <v>26</v>
      </c>
      <c r="C13489" s="22">
        <v>23</v>
      </c>
      <c r="D13489" s="21" t="s">
        <v>129331</v>
      </c>
      <c r="E13489" s="21" t="s">
        <v>129332</v>
      </c>
      <c r="F13489" s="21" t="s">
        <v>102001</v>
      </c>
      <c r="G13489" s="22">
        <v>7</v>
      </c>
      <c r="H13489" s="22">
        <v>12</v>
      </c>
      <c r="I13489" s="22">
        <v>24</v>
      </c>
      <c r="J13489" s="21" t="s">
        <v>135519</v>
      </c>
    </row>
    <row r="13490" spans="1:10" ht="20" customHeight="1">
      <c r="A13490" s="27">
        <v>-999</v>
      </c>
      <c r="B13490" s="24">
        <v>-999</v>
      </c>
      <c r="C13490" s="22">
        <v>-999</v>
      </c>
      <c r="D13490" s="22">
        <v>-999</v>
      </c>
      <c r="E13490" s="22">
        <v>-999</v>
      </c>
      <c r="F13490" s="22">
        <v>-999</v>
      </c>
      <c r="G13490" s="22">
        <v>-999</v>
      </c>
      <c r="H13490" s="22">
        <v>-999</v>
      </c>
      <c r="I13490" s="22">
        <v>-999</v>
      </c>
      <c r="J13490" s="22">
        <v>-999</v>
      </c>
    </row>
    <row r="13491" spans="1:10" ht="32" customHeight="1">
      <c r="A13491" s="19" t="s">
        <v>135520</v>
      </c>
      <c r="B13491" s="24">
        <v>23</v>
      </c>
      <c r="C13491" s="22">
        <v>15</v>
      </c>
      <c r="D13491" s="21" t="s">
        <v>107574</v>
      </c>
      <c r="E13491" s="21" t="s">
        <v>107575</v>
      </c>
      <c r="F13491" s="21" t="s">
        <v>101528</v>
      </c>
      <c r="G13491" s="22">
        <v>10</v>
      </c>
      <c r="H13491" s="22">
        <v>0</v>
      </c>
      <c r="I13491" s="22">
        <v>0</v>
      </c>
      <c r="J13491" s="21" t="s">
        <v>135521</v>
      </c>
    </row>
    <row r="13492" spans="1:10" ht="32" customHeight="1">
      <c r="A13492" s="19" t="s">
        <v>135522</v>
      </c>
      <c r="B13492" s="24">
        <v>52</v>
      </c>
      <c r="C13492" s="22">
        <v>15</v>
      </c>
      <c r="D13492" s="21" t="s">
        <v>112417</v>
      </c>
      <c r="E13492" s="21" t="s">
        <v>112418</v>
      </c>
      <c r="F13492" s="21" t="s">
        <v>101528</v>
      </c>
      <c r="G13492" s="22">
        <v>10</v>
      </c>
      <c r="H13492" s="22">
        <v>0</v>
      </c>
      <c r="I13492" s="22">
        <v>0</v>
      </c>
      <c r="J13492" s="21" t="s">
        <v>135523</v>
      </c>
    </row>
    <row r="13493" spans="1:10" ht="20" customHeight="1">
      <c r="A13493" s="27">
        <v>-999</v>
      </c>
      <c r="B13493" s="24">
        <v>-999</v>
      </c>
      <c r="C13493" s="22">
        <v>-999</v>
      </c>
      <c r="D13493" s="22">
        <v>-999</v>
      </c>
      <c r="E13493" s="22">
        <v>-999</v>
      </c>
      <c r="F13493" s="22">
        <v>-999</v>
      </c>
      <c r="G13493" s="22">
        <v>-999</v>
      </c>
      <c r="H13493" s="22">
        <v>-999</v>
      </c>
      <c r="I13493" s="22">
        <v>-999</v>
      </c>
      <c r="J13493" s="22">
        <v>-999</v>
      </c>
    </row>
    <row r="13494" spans="1:10" ht="20" customHeight="1">
      <c r="A13494" s="27">
        <v>-999</v>
      </c>
      <c r="B13494" s="24">
        <v>-999</v>
      </c>
      <c r="C13494" s="22">
        <v>-999</v>
      </c>
      <c r="D13494" s="22">
        <v>-999</v>
      </c>
      <c r="E13494" s="22">
        <v>-999</v>
      </c>
      <c r="F13494" s="22">
        <v>-999</v>
      </c>
      <c r="G13494" s="22">
        <v>-999</v>
      </c>
      <c r="H13494" s="22">
        <v>-999</v>
      </c>
      <c r="I13494" s="22">
        <v>-999</v>
      </c>
      <c r="J13494" s="22">
        <v>-999</v>
      </c>
    </row>
    <row r="13495" spans="1:10" ht="20" customHeight="1">
      <c r="A13495" s="27">
        <v>-999</v>
      </c>
      <c r="B13495" s="24">
        <v>-999</v>
      </c>
      <c r="C13495" s="22">
        <v>-999</v>
      </c>
      <c r="D13495" s="22">
        <v>-999</v>
      </c>
      <c r="E13495" s="22">
        <v>-999</v>
      </c>
      <c r="F13495" s="22">
        <v>-999</v>
      </c>
      <c r="G13495" s="22">
        <v>-999</v>
      </c>
      <c r="H13495" s="22">
        <v>-999</v>
      </c>
      <c r="I13495" s="22">
        <v>-999</v>
      </c>
      <c r="J13495" s="22">
        <v>-999</v>
      </c>
    </row>
    <row r="13496" spans="1:10" ht="20" customHeight="1">
      <c r="A13496" s="27">
        <v>-999</v>
      </c>
      <c r="B13496" s="24">
        <v>-999</v>
      </c>
      <c r="C13496" s="22">
        <v>-999</v>
      </c>
      <c r="D13496" s="22">
        <v>-999</v>
      </c>
      <c r="E13496" s="22">
        <v>-999</v>
      </c>
      <c r="F13496" s="22">
        <v>-999</v>
      </c>
      <c r="G13496" s="22">
        <v>-999</v>
      </c>
      <c r="H13496" s="22">
        <v>-999</v>
      </c>
      <c r="I13496" s="22">
        <v>-999</v>
      </c>
      <c r="J13496" s="22">
        <v>-999</v>
      </c>
    </row>
    <row r="13497" spans="1:10" ht="20" customHeight="1">
      <c r="A13497" s="27">
        <v>-999</v>
      </c>
      <c r="B13497" s="24">
        <v>-999</v>
      </c>
      <c r="C13497" s="22">
        <v>-999</v>
      </c>
      <c r="D13497" s="22">
        <v>-999</v>
      </c>
      <c r="E13497" s="22">
        <v>-999</v>
      </c>
      <c r="F13497" s="22">
        <v>-999</v>
      </c>
      <c r="G13497" s="22">
        <v>-999</v>
      </c>
      <c r="H13497" s="22">
        <v>-999</v>
      </c>
      <c r="I13497" s="22">
        <v>-999</v>
      </c>
      <c r="J13497" s="22">
        <v>-999</v>
      </c>
    </row>
    <row r="13498" spans="1:10" ht="32" customHeight="1">
      <c r="A13498" s="19" t="s">
        <v>135524</v>
      </c>
      <c r="B13498" s="24">
        <v>49</v>
      </c>
      <c r="C13498" s="22">
        <v>15</v>
      </c>
      <c r="D13498" s="21" t="s">
        <v>122489</v>
      </c>
      <c r="E13498" s="21" t="s">
        <v>122490</v>
      </c>
      <c r="F13498" s="21" t="s">
        <v>101694</v>
      </c>
      <c r="G13498" s="22">
        <v>10</v>
      </c>
      <c r="H13498" s="22">
        <v>0</v>
      </c>
      <c r="I13498" s="22">
        <v>0</v>
      </c>
      <c r="J13498" s="21" t="s">
        <v>122491</v>
      </c>
    </row>
    <row r="13499" spans="1:10" ht="32" customHeight="1">
      <c r="A13499" s="19" t="s">
        <v>135525</v>
      </c>
      <c r="B13499" s="24">
        <v>16</v>
      </c>
      <c r="C13499" s="22">
        <v>24</v>
      </c>
      <c r="D13499" s="21" t="s">
        <v>101931</v>
      </c>
      <c r="E13499" s="21" t="s">
        <v>101932</v>
      </c>
      <c r="F13499" s="21" t="s">
        <v>102405</v>
      </c>
      <c r="G13499" s="22">
        <v>10</v>
      </c>
      <c r="H13499" s="22">
        <v>10</v>
      </c>
      <c r="I13499" s="22">
        <v>14</v>
      </c>
      <c r="J13499" s="21" t="s">
        <v>135526</v>
      </c>
    </row>
    <row r="13500" spans="1:10" ht="32" customHeight="1">
      <c r="A13500" s="19" t="s">
        <v>135527</v>
      </c>
      <c r="B13500" s="24">
        <v>40</v>
      </c>
      <c r="C13500" s="22">
        <v>15</v>
      </c>
      <c r="D13500" s="21" t="s">
        <v>111824</v>
      </c>
      <c r="E13500" s="21" t="s">
        <v>111825</v>
      </c>
      <c r="F13500" s="21" t="s">
        <v>101727</v>
      </c>
      <c r="G13500" s="22">
        <v>10</v>
      </c>
      <c r="H13500" s="22">
        <v>0</v>
      </c>
      <c r="I13500" s="22">
        <v>0</v>
      </c>
      <c r="J13500" s="21" t="s">
        <v>135528</v>
      </c>
    </row>
    <row r="13501" spans="1:10" ht="32" customHeight="1">
      <c r="A13501" s="19" t="s">
        <v>135529</v>
      </c>
      <c r="B13501" s="24">
        <v>17</v>
      </c>
      <c r="C13501" s="22">
        <v>19</v>
      </c>
      <c r="D13501" s="21" t="s">
        <v>102759</v>
      </c>
      <c r="E13501" s="21" t="s">
        <v>102760</v>
      </c>
      <c r="F13501" s="21" t="s">
        <v>102114</v>
      </c>
      <c r="G13501" s="22">
        <v>2</v>
      </c>
      <c r="H13501" s="22">
        <v>13</v>
      </c>
      <c r="I13501" s="22">
        <v>21</v>
      </c>
      <c r="J13501" s="21" t="s">
        <v>135530</v>
      </c>
    </row>
    <row r="13502" spans="1:10" ht="32" customHeight="1">
      <c r="A13502" s="19" t="s">
        <v>135531</v>
      </c>
      <c r="B13502" s="24">
        <v>24</v>
      </c>
      <c r="C13502" s="22">
        <v>15</v>
      </c>
      <c r="D13502" s="21" t="s">
        <v>135532</v>
      </c>
      <c r="E13502" s="21" t="s">
        <v>135533</v>
      </c>
      <c r="F13502" s="21" t="s">
        <v>101563</v>
      </c>
      <c r="G13502" s="22">
        <v>10</v>
      </c>
      <c r="H13502" s="22">
        <v>0</v>
      </c>
      <c r="I13502" s="22">
        <v>0</v>
      </c>
      <c r="J13502" s="21" t="s">
        <v>135534</v>
      </c>
    </row>
    <row r="13503" spans="1:10" ht="32" customHeight="1">
      <c r="A13503" s="19" t="s">
        <v>135535</v>
      </c>
      <c r="B13503" s="24">
        <v>12</v>
      </c>
      <c r="C13503" s="22">
        <v>15</v>
      </c>
      <c r="D13503" s="21" t="s">
        <v>109548</v>
      </c>
      <c r="E13503" s="21" t="s">
        <v>109549</v>
      </c>
      <c r="F13503" s="21" t="s">
        <v>101563</v>
      </c>
      <c r="G13503" s="22">
        <v>10</v>
      </c>
      <c r="H13503" s="22">
        <v>0</v>
      </c>
      <c r="I13503" s="22">
        <v>0</v>
      </c>
      <c r="J13503" s="21" t="s">
        <v>135536</v>
      </c>
    </row>
    <row r="13504" spans="1:10" ht="32" customHeight="1">
      <c r="A13504" s="19" t="s">
        <v>135537</v>
      </c>
      <c r="B13504" s="24">
        <v>49</v>
      </c>
      <c r="C13504" s="22">
        <v>15</v>
      </c>
      <c r="D13504" s="21" t="s">
        <v>119417</v>
      </c>
      <c r="E13504" s="21" t="s">
        <v>119418</v>
      </c>
      <c r="F13504" s="21" t="s">
        <v>101528</v>
      </c>
      <c r="G13504" s="22">
        <v>10</v>
      </c>
      <c r="H13504" s="22">
        <v>0</v>
      </c>
      <c r="I13504" s="22">
        <v>0</v>
      </c>
      <c r="J13504" s="21" t="s">
        <v>123901</v>
      </c>
    </row>
    <row r="13505" spans="1:10" ht="32" customHeight="1">
      <c r="A13505" s="19" t="s">
        <v>135538</v>
      </c>
      <c r="B13505" s="24">
        <v>27</v>
      </c>
      <c r="C13505" s="22">
        <v>15</v>
      </c>
      <c r="D13505" s="21" t="s">
        <v>124127</v>
      </c>
      <c r="E13505" s="21" t="s">
        <v>124128</v>
      </c>
      <c r="F13505" s="21" t="s">
        <v>101522</v>
      </c>
      <c r="G13505" s="22">
        <v>10</v>
      </c>
      <c r="H13505" s="22">
        <v>0</v>
      </c>
      <c r="I13505" s="22">
        <v>0</v>
      </c>
      <c r="J13505" s="21" t="s">
        <v>135539</v>
      </c>
    </row>
    <row r="13506" spans="1:10" ht="44" customHeight="1">
      <c r="A13506" s="19" t="s">
        <v>135540</v>
      </c>
      <c r="B13506" s="24">
        <v>22</v>
      </c>
      <c r="C13506" s="22">
        <v>15</v>
      </c>
      <c r="D13506" s="21" t="s">
        <v>135541</v>
      </c>
      <c r="E13506" s="21" t="s">
        <v>135542</v>
      </c>
      <c r="F13506" s="21" t="s">
        <v>101554</v>
      </c>
      <c r="G13506" s="22">
        <v>10</v>
      </c>
      <c r="H13506" s="22">
        <v>0</v>
      </c>
      <c r="I13506" s="22">
        <v>0</v>
      </c>
      <c r="J13506" s="21" t="s">
        <v>135543</v>
      </c>
    </row>
    <row r="13507" spans="1:10" ht="32" customHeight="1">
      <c r="A13507" s="19" t="s">
        <v>135544</v>
      </c>
      <c r="B13507" s="24">
        <v>22</v>
      </c>
      <c r="C13507" s="22">
        <v>15</v>
      </c>
      <c r="D13507" s="21" t="s">
        <v>111925</v>
      </c>
      <c r="E13507" s="21" t="s">
        <v>111926</v>
      </c>
      <c r="F13507" s="21" t="s">
        <v>101563</v>
      </c>
      <c r="G13507" s="22">
        <v>10</v>
      </c>
      <c r="H13507" s="22">
        <v>0</v>
      </c>
      <c r="I13507" s="22">
        <v>0</v>
      </c>
      <c r="J13507" s="21" t="s">
        <v>135545</v>
      </c>
    </row>
    <row r="13508" spans="1:10" ht="32" customHeight="1">
      <c r="A13508" s="19" t="s">
        <v>135546</v>
      </c>
      <c r="B13508" s="24">
        <v>33</v>
      </c>
      <c r="C13508" s="22">
        <v>15</v>
      </c>
      <c r="D13508" s="21" t="s">
        <v>106109</v>
      </c>
      <c r="E13508" s="21" t="s">
        <v>106110</v>
      </c>
      <c r="F13508" s="21" t="s">
        <v>101554</v>
      </c>
      <c r="G13508" s="22">
        <v>10</v>
      </c>
      <c r="H13508" s="22">
        <v>0</v>
      </c>
      <c r="I13508" s="22">
        <v>0</v>
      </c>
      <c r="J13508" s="21" t="s">
        <v>106111</v>
      </c>
    </row>
    <row r="13509" spans="1:10" ht="44" customHeight="1">
      <c r="A13509" s="19" t="s">
        <v>135547</v>
      </c>
      <c r="B13509" s="24">
        <v>33</v>
      </c>
      <c r="C13509" s="22">
        <v>15</v>
      </c>
      <c r="D13509" s="21" t="s">
        <v>106109</v>
      </c>
      <c r="E13509" s="21" t="s">
        <v>106110</v>
      </c>
      <c r="F13509" s="21" t="s">
        <v>101554</v>
      </c>
      <c r="G13509" s="22">
        <v>10</v>
      </c>
      <c r="H13509" s="22">
        <v>0</v>
      </c>
      <c r="I13509" s="22">
        <v>0</v>
      </c>
      <c r="J13509" s="21" t="s">
        <v>106111</v>
      </c>
    </row>
    <row r="13510" spans="1:10" ht="32" customHeight="1">
      <c r="A13510" s="19" t="s">
        <v>135548</v>
      </c>
      <c r="B13510" s="24">
        <v>26</v>
      </c>
      <c r="C13510" s="22">
        <v>35</v>
      </c>
      <c r="D13510" s="21" t="s">
        <v>135549</v>
      </c>
      <c r="E13510" s="21" t="s">
        <v>135550</v>
      </c>
      <c r="F13510" s="21" t="s">
        <v>118460</v>
      </c>
      <c r="G13510" s="22">
        <v>11</v>
      </c>
      <c r="H13510" s="22">
        <v>20</v>
      </c>
      <c r="I13510" s="22">
        <v>31</v>
      </c>
      <c r="J13510" s="21" t="s">
        <v>135551</v>
      </c>
    </row>
    <row r="13511" spans="1:10" ht="32" customHeight="1">
      <c r="A13511" s="19" t="s">
        <v>135552</v>
      </c>
      <c r="B13511" s="24">
        <v>22</v>
      </c>
      <c r="C13511" s="22">
        <v>15</v>
      </c>
      <c r="D13511" s="21" t="s">
        <v>109874</v>
      </c>
      <c r="E13511" s="21" t="s">
        <v>109875</v>
      </c>
      <c r="F13511" s="21" t="s">
        <v>14739</v>
      </c>
      <c r="G13511" s="22">
        <v>10</v>
      </c>
      <c r="H13511" s="22">
        <v>0</v>
      </c>
      <c r="I13511" s="22">
        <v>0</v>
      </c>
      <c r="J13511" s="21" t="s">
        <v>135553</v>
      </c>
    </row>
    <row r="13512" spans="1:10" ht="32" customHeight="1">
      <c r="A13512" s="19" t="s">
        <v>135554</v>
      </c>
      <c r="B13512" s="24">
        <v>14</v>
      </c>
      <c r="C13512" s="22">
        <v>24</v>
      </c>
      <c r="D13512" s="21" t="s">
        <v>128304</v>
      </c>
      <c r="E13512" s="21" t="s">
        <v>128305</v>
      </c>
      <c r="F13512" s="21" t="s">
        <v>101817</v>
      </c>
      <c r="G13512" s="22">
        <v>11</v>
      </c>
      <c r="H13512" s="22">
        <v>9</v>
      </c>
      <c r="I13512" s="22">
        <v>19</v>
      </c>
      <c r="J13512" s="21" t="s">
        <v>135555</v>
      </c>
    </row>
    <row r="13513" spans="1:10" ht="32" customHeight="1">
      <c r="A13513" s="19" t="s">
        <v>135556</v>
      </c>
      <c r="B13513" s="24">
        <v>15</v>
      </c>
      <c r="C13513" s="22">
        <v>19</v>
      </c>
      <c r="D13513" s="21" t="s">
        <v>127758</v>
      </c>
      <c r="E13513" s="21" t="s">
        <v>127759</v>
      </c>
      <c r="F13513" s="21" t="s">
        <v>102440</v>
      </c>
      <c r="G13513" s="22">
        <v>6</v>
      </c>
      <c r="H13513" s="22">
        <v>9</v>
      </c>
      <c r="I13513" s="22">
        <v>21</v>
      </c>
      <c r="J13513" s="21" t="s">
        <v>135557</v>
      </c>
    </row>
    <row r="13514" spans="1:10" ht="32" customHeight="1">
      <c r="A13514" s="19" t="s">
        <v>135558</v>
      </c>
      <c r="B13514" s="24">
        <v>66</v>
      </c>
      <c r="C13514" s="22">
        <v>24</v>
      </c>
      <c r="D13514" s="21" t="s">
        <v>104862</v>
      </c>
      <c r="E13514" s="21" t="s">
        <v>104863</v>
      </c>
      <c r="F13514" s="21" t="s">
        <v>101676</v>
      </c>
      <c r="G13514" s="22">
        <v>4</v>
      </c>
      <c r="H13514" s="22">
        <v>16</v>
      </c>
      <c r="I13514" s="22">
        <v>26</v>
      </c>
      <c r="J13514" s="21" t="s">
        <v>135559</v>
      </c>
    </row>
    <row r="13515" spans="1:10" ht="32" customHeight="1">
      <c r="A13515" s="19" t="s">
        <v>135560</v>
      </c>
      <c r="B13515" s="24">
        <v>23</v>
      </c>
      <c r="C13515" s="22">
        <v>19</v>
      </c>
      <c r="D13515" s="21" t="s">
        <v>135561</v>
      </c>
      <c r="E13515" s="21" t="s">
        <v>135562</v>
      </c>
      <c r="F13515" s="21" t="s">
        <v>101787</v>
      </c>
      <c r="G13515" s="22">
        <v>1</v>
      </c>
      <c r="H13515" s="22">
        <v>14</v>
      </c>
      <c r="I13515" s="22">
        <v>28</v>
      </c>
      <c r="J13515" s="21" t="s">
        <v>135563</v>
      </c>
    </row>
    <row r="13516" spans="1:10" ht="32" customHeight="1">
      <c r="A13516" s="19" t="s">
        <v>135564</v>
      </c>
      <c r="B13516" s="24">
        <v>16</v>
      </c>
      <c r="C13516" s="22">
        <v>55</v>
      </c>
      <c r="D13516" s="21" t="s">
        <v>107636</v>
      </c>
      <c r="E13516" s="21" t="s">
        <v>107637</v>
      </c>
      <c r="F13516" s="21" t="s">
        <v>124269</v>
      </c>
      <c r="G13516" s="22">
        <v>11</v>
      </c>
      <c r="H13516" s="22">
        <v>11</v>
      </c>
      <c r="I13516" s="22">
        <v>17</v>
      </c>
      <c r="J13516" s="21" t="s">
        <v>135565</v>
      </c>
    </row>
    <row r="13517" spans="1:10" ht="32" customHeight="1">
      <c r="A13517" s="19" t="s">
        <v>135566</v>
      </c>
      <c r="B13517" s="24">
        <v>23</v>
      </c>
      <c r="C13517" s="22">
        <v>26</v>
      </c>
      <c r="D13517" s="21" t="s">
        <v>135567</v>
      </c>
      <c r="E13517" s="21" t="s">
        <v>135568</v>
      </c>
      <c r="F13517" s="21" t="s">
        <v>102026</v>
      </c>
      <c r="G13517" s="22">
        <v>3</v>
      </c>
      <c r="H13517" s="22">
        <v>19</v>
      </c>
      <c r="I13517" s="22">
        <v>31</v>
      </c>
      <c r="J13517" s="21" t="s">
        <v>135569</v>
      </c>
    </row>
    <row r="13518" spans="1:10" ht="32" customHeight="1">
      <c r="A13518" s="19" t="s">
        <v>135570</v>
      </c>
      <c r="B13518" s="24">
        <v>34</v>
      </c>
      <c r="C13518" s="22">
        <v>15</v>
      </c>
      <c r="D13518" s="21" t="s">
        <v>109022</v>
      </c>
      <c r="E13518" s="21" t="s">
        <v>109023</v>
      </c>
      <c r="F13518" s="21" t="s">
        <v>101568</v>
      </c>
      <c r="G13518" s="22">
        <v>1</v>
      </c>
      <c r="H13518" s="22">
        <v>10</v>
      </c>
      <c r="I13518" s="22">
        <v>16</v>
      </c>
      <c r="J13518" s="21" t="s">
        <v>135571</v>
      </c>
    </row>
    <row r="13519" spans="1:10" ht="32" customHeight="1">
      <c r="A13519" s="19" t="s">
        <v>135572</v>
      </c>
      <c r="B13519" s="24">
        <v>34</v>
      </c>
      <c r="C13519" s="22">
        <v>15</v>
      </c>
      <c r="D13519" s="21" t="s">
        <v>109022</v>
      </c>
      <c r="E13519" s="21" t="s">
        <v>109023</v>
      </c>
      <c r="F13519" s="21" t="s">
        <v>101568</v>
      </c>
      <c r="G13519" s="22">
        <v>1</v>
      </c>
      <c r="H13519" s="22">
        <v>10</v>
      </c>
      <c r="I13519" s="22">
        <v>16</v>
      </c>
      <c r="J13519" s="21" t="s">
        <v>135571</v>
      </c>
    </row>
    <row r="13520" spans="1:10" ht="32" customHeight="1">
      <c r="A13520" s="19" t="s">
        <v>135573</v>
      </c>
      <c r="B13520" s="24">
        <v>22</v>
      </c>
      <c r="C13520" s="22">
        <v>15</v>
      </c>
      <c r="D13520" s="21" t="s">
        <v>105745</v>
      </c>
      <c r="E13520" s="21" t="s">
        <v>105746</v>
      </c>
      <c r="F13520" s="21" t="s">
        <v>101554</v>
      </c>
      <c r="G13520" s="22">
        <v>10</v>
      </c>
      <c r="H13520" s="22">
        <v>0</v>
      </c>
      <c r="I13520" s="22">
        <v>0</v>
      </c>
      <c r="J13520" s="21" t="s">
        <v>135574</v>
      </c>
    </row>
    <row r="13521" spans="1:10" ht="32" customHeight="1">
      <c r="A13521" s="19" t="s">
        <v>135575</v>
      </c>
      <c r="B13521" s="24">
        <v>24</v>
      </c>
      <c r="C13521" s="22">
        <v>15</v>
      </c>
      <c r="D13521" s="21" t="s">
        <v>135576</v>
      </c>
      <c r="E13521" s="21" t="s">
        <v>135577</v>
      </c>
      <c r="F13521" s="21" t="s">
        <v>101528</v>
      </c>
      <c r="G13521" s="22">
        <v>10</v>
      </c>
      <c r="H13521" s="22">
        <v>0</v>
      </c>
      <c r="I13521" s="22">
        <v>0</v>
      </c>
      <c r="J13521" s="21" t="s">
        <v>135578</v>
      </c>
    </row>
    <row r="13522" spans="1:10" ht="32" customHeight="1">
      <c r="A13522" s="19" t="s">
        <v>135579</v>
      </c>
      <c r="B13522" s="24">
        <v>22</v>
      </c>
      <c r="C13522" s="22">
        <v>18</v>
      </c>
      <c r="D13522" s="21" t="s">
        <v>135580</v>
      </c>
      <c r="E13522" s="21" t="s">
        <v>135581</v>
      </c>
      <c r="F13522" s="21" t="s">
        <v>102782</v>
      </c>
      <c r="G13522" s="22">
        <v>2</v>
      </c>
      <c r="H13522" s="22">
        <v>12</v>
      </c>
      <c r="I13522" s="22">
        <v>28</v>
      </c>
      <c r="J13522" s="21" t="s">
        <v>135582</v>
      </c>
    </row>
    <row r="13523" spans="1:10" ht="32" customHeight="1">
      <c r="A13523" s="19" t="s">
        <v>135583</v>
      </c>
      <c r="B13523" s="24">
        <v>20</v>
      </c>
      <c r="C13523" s="22">
        <v>15</v>
      </c>
      <c r="D13523" s="21" t="s">
        <v>135584</v>
      </c>
      <c r="E13523" s="21" t="s">
        <v>135585</v>
      </c>
      <c r="F13523" s="21" t="s">
        <v>101694</v>
      </c>
      <c r="G13523" s="22">
        <v>10</v>
      </c>
      <c r="H13523" s="22">
        <v>0</v>
      </c>
      <c r="I13523" s="22">
        <v>0</v>
      </c>
      <c r="J13523" s="21" t="s">
        <v>135586</v>
      </c>
    </row>
    <row r="13524" spans="1:10" ht="20" customHeight="1">
      <c r="A13524" s="27">
        <v>-999</v>
      </c>
      <c r="B13524" s="24">
        <v>-999</v>
      </c>
      <c r="C13524" s="22">
        <v>-999</v>
      </c>
      <c r="D13524" s="22">
        <v>-999</v>
      </c>
      <c r="E13524" s="22">
        <v>-999</v>
      </c>
      <c r="F13524" s="22">
        <v>-999</v>
      </c>
      <c r="G13524" s="22">
        <v>-999</v>
      </c>
      <c r="H13524" s="22">
        <v>-999</v>
      </c>
      <c r="I13524" s="22">
        <v>-999</v>
      </c>
      <c r="J13524" s="22">
        <v>-999</v>
      </c>
    </row>
    <row r="13525" spans="1:10" ht="20" customHeight="1">
      <c r="A13525" s="27">
        <v>-999</v>
      </c>
      <c r="B13525" s="24">
        <v>-999</v>
      </c>
      <c r="C13525" s="22">
        <v>-999</v>
      </c>
      <c r="D13525" s="22">
        <v>-999</v>
      </c>
      <c r="E13525" s="22">
        <v>-999</v>
      </c>
      <c r="F13525" s="22">
        <v>-999</v>
      </c>
      <c r="G13525" s="22">
        <v>-999</v>
      </c>
      <c r="H13525" s="22">
        <v>-999</v>
      </c>
      <c r="I13525" s="22">
        <v>-999</v>
      </c>
      <c r="J13525" s="22">
        <v>-999</v>
      </c>
    </row>
    <row r="13526" spans="1:10" ht="20" customHeight="1">
      <c r="A13526" s="27">
        <v>-999</v>
      </c>
      <c r="B13526" s="24">
        <v>-999</v>
      </c>
      <c r="C13526" s="22">
        <v>-999</v>
      </c>
      <c r="D13526" s="22">
        <v>-999</v>
      </c>
      <c r="E13526" s="22">
        <v>-999</v>
      </c>
      <c r="F13526" s="22">
        <v>-999</v>
      </c>
      <c r="G13526" s="22">
        <v>-999</v>
      </c>
      <c r="H13526" s="22">
        <v>-999</v>
      </c>
      <c r="I13526" s="22">
        <v>-999</v>
      </c>
      <c r="J13526" s="22">
        <v>-999</v>
      </c>
    </row>
    <row r="13527" spans="1:10" ht="20" customHeight="1">
      <c r="A13527" s="27">
        <v>-999</v>
      </c>
      <c r="B13527" s="24">
        <v>-999</v>
      </c>
      <c r="C13527" s="22">
        <v>-999</v>
      </c>
      <c r="D13527" s="22">
        <v>-999</v>
      </c>
      <c r="E13527" s="22">
        <v>-999</v>
      </c>
      <c r="F13527" s="22">
        <v>-999</v>
      </c>
      <c r="G13527" s="22">
        <v>-999</v>
      </c>
      <c r="H13527" s="22">
        <v>-999</v>
      </c>
      <c r="I13527" s="22">
        <v>-999</v>
      </c>
      <c r="J13527" s="22">
        <v>-999</v>
      </c>
    </row>
    <row r="13528" spans="1:10" ht="32" customHeight="1">
      <c r="A13528" s="19" t="s">
        <v>135587</v>
      </c>
      <c r="B13528" s="24">
        <v>21</v>
      </c>
      <c r="C13528" s="22">
        <v>16</v>
      </c>
      <c r="D13528" s="21" t="s">
        <v>112488</v>
      </c>
      <c r="E13528" s="21" t="s">
        <v>112489</v>
      </c>
      <c r="F13528" s="21" t="s">
        <v>101945</v>
      </c>
      <c r="G13528" s="22">
        <v>1</v>
      </c>
      <c r="H13528" s="22">
        <v>11</v>
      </c>
      <c r="I13528" s="22">
        <v>17</v>
      </c>
      <c r="J13528" s="21" t="s">
        <v>135588</v>
      </c>
    </row>
    <row r="13529" spans="1:10" ht="32" customHeight="1">
      <c r="A13529" s="19" t="s">
        <v>135589</v>
      </c>
      <c r="B13529" s="24">
        <v>33</v>
      </c>
      <c r="C13529" s="22">
        <v>15</v>
      </c>
      <c r="D13529" s="21" t="s">
        <v>135590</v>
      </c>
      <c r="E13529" s="21" t="s">
        <v>135591</v>
      </c>
      <c r="F13529" s="21" t="s">
        <v>101528</v>
      </c>
      <c r="G13529" s="22">
        <v>10</v>
      </c>
      <c r="H13529" s="22">
        <v>0</v>
      </c>
      <c r="I13529" s="22">
        <v>0</v>
      </c>
      <c r="J13529" s="21" t="s">
        <v>135592</v>
      </c>
    </row>
    <row r="13530" spans="1:10" ht="20" customHeight="1">
      <c r="A13530" s="27">
        <v>-999</v>
      </c>
      <c r="B13530" s="24">
        <v>-999</v>
      </c>
      <c r="C13530" s="22">
        <v>-999</v>
      </c>
      <c r="D13530" s="22">
        <v>-999</v>
      </c>
      <c r="E13530" s="22">
        <v>-999</v>
      </c>
      <c r="F13530" s="22">
        <v>-999</v>
      </c>
      <c r="G13530" s="22">
        <v>-999</v>
      </c>
      <c r="H13530" s="22">
        <v>-999</v>
      </c>
      <c r="I13530" s="22">
        <v>-999</v>
      </c>
      <c r="J13530" s="22">
        <v>-999</v>
      </c>
    </row>
    <row r="13531" spans="1:10" ht="32" customHeight="1">
      <c r="A13531" s="19" t="s">
        <v>135593</v>
      </c>
      <c r="B13531" s="24">
        <v>15</v>
      </c>
      <c r="C13531" s="22">
        <v>17</v>
      </c>
      <c r="D13531" s="21" t="s">
        <v>135594</v>
      </c>
      <c r="E13531" s="21" t="s">
        <v>135595</v>
      </c>
      <c r="F13531" s="21" t="s">
        <v>101665</v>
      </c>
      <c r="G13531" s="22">
        <v>2</v>
      </c>
      <c r="H13531" s="22">
        <v>11</v>
      </c>
      <c r="I13531" s="22">
        <v>28</v>
      </c>
      <c r="J13531" s="21" t="s">
        <v>135596</v>
      </c>
    </row>
    <row r="13532" spans="1:10" ht="32" customHeight="1">
      <c r="A13532" s="19" t="s">
        <v>135597</v>
      </c>
      <c r="B13532" s="24">
        <v>16</v>
      </c>
      <c r="C13532" s="22">
        <v>22</v>
      </c>
      <c r="D13532" s="21" t="s">
        <v>101869</v>
      </c>
      <c r="E13532" s="21" t="s">
        <v>101870</v>
      </c>
      <c r="F13532" s="21" t="s">
        <v>101538</v>
      </c>
      <c r="G13532" s="22">
        <v>7</v>
      </c>
      <c r="H13532" s="22">
        <v>11</v>
      </c>
      <c r="I13532" s="22">
        <v>28</v>
      </c>
      <c r="J13532" s="21" t="s">
        <v>135598</v>
      </c>
    </row>
    <row r="13533" spans="1:10" ht="44" customHeight="1">
      <c r="A13533" s="19" t="s">
        <v>135599</v>
      </c>
      <c r="B13533" s="24">
        <v>14</v>
      </c>
      <c r="C13533" s="22">
        <v>17</v>
      </c>
      <c r="D13533" s="21" t="s">
        <v>135600</v>
      </c>
      <c r="E13533" s="21" t="s">
        <v>135601</v>
      </c>
      <c r="F13533" s="21" t="s">
        <v>101543</v>
      </c>
      <c r="G13533" s="22">
        <v>4</v>
      </c>
      <c r="H13533" s="22">
        <v>9</v>
      </c>
      <c r="I13533" s="22">
        <v>17</v>
      </c>
      <c r="J13533" s="21" t="s">
        <v>135602</v>
      </c>
    </row>
    <row r="13534" spans="1:10" ht="32" customHeight="1">
      <c r="A13534" s="19" t="s">
        <v>135603</v>
      </c>
      <c r="B13534" s="24">
        <v>14</v>
      </c>
      <c r="C13534" s="22">
        <v>18</v>
      </c>
      <c r="D13534" s="21" t="s">
        <v>125701</v>
      </c>
      <c r="E13534" s="21" t="s">
        <v>125702</v>
      </c>
      <c r="F13534" s="21" t="s">
        <v>102782</v>
      </c>
      <c r="G13534" s="22">
        <v>4</v>
      </c>
      <c r="H13534" s="22">
        <v>10</v>
      </c>
      <c r="I13534" s="22">
        <v>22</v>
      </c>
      <c r="J13534" s="21" t="s">
        <v>135604</v>
      </c>
    </row>
    <row r="13535" spans="1:10" ht="32" customHeight="1">
      <c r="A13535" s="19" t="s">
        <v>135605</v>
      </c>
      <c r="B13535" s="24">
        <v>43</v>
      </c>
      <c r="C13535" s="22">
        <v>15</v>
      </c>
      <c r="D13535" s="21" t="s">
        <v>102904</v>
      </c>
      <c r="E13535" s="21" t="s">
        <v>102905</v>
      </c>
      <c r="F13535" s="21" t="s">
        <v>101694</v>
      </c>
      <c r="G13535" s="22">
        <v>10</v>
      </c>
      <c r="H13535" s="22">
        <v>0</v>
      </c>
      <c r="I13535" s="22">
        <v>0</v>
      </c>
      <c r="J13535" s="21" t="s">
        <v>125201</v>
      </c>
    </row>
    <row r="13536" spans="1:10" ht="32" customHeight="1">
      <c r="A13536" s="19" t="s">
        <v>135606</v>
      </c>
      <c r="B13536" s="24">
        <v>26</v>
      </c>
      <c r="C13536" s="22">
        <v>15</v>
      </c>
      <c r="D13536" s="21" t="s">
        <v>115908</v>
      </c>
      <c r="E13536" s="21" t="s">
        <v>115909</v>
      </c>
      <c r="F13536" s="21" t="s">
        <v>101528</v>
      </c>
      <c r="G13536" s="22">
        <v>10</v>
      </c>
      <c r="H13536" s="22">
        <v>0</v>
      </c>
      <c r="I13536" s="22">
        <v>0</v>
      </c>
      <c r="J13536" s="21" t="s">
        <v>133689</v>
      </c>
    </row>
    <row r="13537" spans="1:10" ht="32" customHeight="1">
      <c r="A13537" s="19" t="s">
        <v>135607</v>
      </c>
      <c r="B13537" s="24">
        <v>13</v>
      </c>
      <c r="C13537" s="22">
        <v>15</v>
      </c>
      <c r="D13537" s="21" t="s">
        <v>111965</v>
      </c>
      <c r="E13537" s="21" t="s">
        <v>111966</v>
      </c>
      <c r="F13537" s="21" t="s">
        <v>101568</v>
      </c>
      <c r="G13537" s="22">
        <v>2</v>
      </c>
      <c r="H13537" s="22">
        <v>9</v>
      </c>
      <c r="I13537" s="22">
        <v>16</v>
      </c>
      <c r="J13537" s="21" t="s">
        <v>135608</v>
      </c>
    </row>
    <row r="13538" spans="1:10" ht="32" customHeight="1">
      <c r="A13538" s="19" t="s">
        <v>135609</v>
      </c>
      <c r="B13538" s="24">
        <v>13</v>
      </c>
      <c r="C13538" s="22">
        <v>15</v>
      </c>
      <c r="D13538" s="21" t="s">
        <v>135610</v>
      </c>
      <c r="E13538" s="21" t="s">
        <v>135611</v>
      </c>
      <c r="F13538" s="21" t="s">
        <v>101554</v>
      </c>
      <c r="G13538" s="22">
        <v>10</v>
      </c>
      <c r="H13538" s="22">
        <v>0</v>
      </c>
      <c r="I13538" s="22">
        <v>0</v>
      </c>
      <c r="J13538" s="21" t="s">
        <v>135612</v>
      </c>
    </row>
    <row r="13539" spans="1:10" ht="20" customHeight="1">
      <c r="A13539" s="27">
        <v>-999</v>
      </c>
      <c r="B13539" s="24">
        <v>-999</v>
      </c>
      <c r="C13539" s="22">
        <v>-999</v>
      </c>
      <c r="D13539" s="22">
        <v>-999</v>
      </c>
      <c r="E13539" s="22">
        <v>-999</v>
      </c>
      <c r="F13539" s="22">
        <v>-999</v>
      </c>
      <c r="G13539" s="22">
        <v>-999</v>
      </c>
      <c r="H13539" s="22">
        <v>-999</v>
      </c>
      <c r="I13539" s="22">
        <v>-999</v>
      </c>
      <c r="J13539" s="22">
        <v>-999</v>
      </c>
    </row>
    <row r="13540" spans="1:10" ht="32" customHeight="1">
      <c r="A13540" s="19" t="s">
        <v>135613</v>
      </c>
      <c r="B13540" s="24">
        <v>19</v>
      </c>
      <c r="C13540" s="22">
        <v>22</v>
      </c>
      <c r="D13540" s="21" t="s">
        <v>135614</v>
      </c>
      <c r="E13540" s="21" t="s">
        <v>135615</v>
      </c>
      <c r="F13540" s="21" t="s">
        <v>102559</v>
      </c>
      <c r="G13540" s="22">
        <v>6</v>
      </c>
      <c r="H13540" s="22">
        <v>12</v>
      </c>
      <c r="I13540" s="22">
        <v>23</v>
      </c>
      <c r="J13540" s="21" t="s">
        <v>135616</v>
      </c>
    </row>
    <row r="13541" spans="1:10" ht="32" customHeight="1">
      <c r="A13541" s="19" t="s">
        <v>135617</v>
      </c>
      <c r="B13541" s="24">
        <v>21</v>
      </c>
      <c r="C13541" s="22">
        <v>15</v>
      </c>
      <c r="D13541" s="21" t="s">
        <v>123537</v>
      </c>
      <c r="E13541" s="21" t="s">
        <v>123538</v>
      </c>
      <c r="F13541" s="21" t="s">
        <v>101528</v>
      </c>
      <c r="G13541" s="22">
        <v>10</v>
      </c>
      <c r="H13541" s="22">
        <v>0</v>
      </c>
      <c r="I13541" s="22">
        <v>0</v>
      </c>
      <c r="J13541" s="21" t="s">
        <v>135618</v>
      </c>
    </row>
    <row r="13542" spans="1:10" ht="32" customHeight="1">
      <c r="A13542" s="19" t="s">
        <v>135619</v>
      </c>
      <c r="B13542" s="24">
        <v>20</v>
      </c>
      <c r="C13542" s="22">
        <v>17</v>
      </c>
      <c r="D13542" s="21" t="s">
        <v>114698</v>
      </c>
      <c r="E13542" s="21" t="s">
        <v>114699</v>
      </c>
      <c r="F13542" s="21" t="s">
        <v>101665</v>
      </c>
      <c r="G13542" s="22">
        <v>1</v>
      </c>
      <c r="H13542" s="22">
        <v>12</v>
      </c>
      <c r="I13542" s="22">
        <v>24</v>
      </c>
      <c r="J13542" s="21" t="s">
        <v>135620</v>
      </c>
    </row>
    <row r="13543" spans="1:10" ht="32" customHeight="1">
      <c r="A13543" s="19" t="s">
        <v>135621</v>
      </c>
      <c r="B13543" s="24">
        <v>25</v>
      </c>
      <c r="C13543" s="22">
        <v>15</v>
      </c>
      <c r="D13543" s="21" t="s">
        <v>135622</v>
      </c>
      <c r="E13543" s="21" t="s">
        <v>135623</v>
      </c>
      <c r="F13543" s="21" t="s">
        <v>14739</v>
      </c>
      <c r="G13543" s="22">
        <v>10</v>
      </c>
      <c r="H13543" s="22">
        <v>0</v>
      </c>
      <c r="I13543" s="22">
        <v>0</v>
      </c>
      <c r="J13543" s="21" t="s">
        <v>135624</v>
      </c>
    </row>
    <row r="13544" spans="1:10" ht="32" customHeight="1">
      <c r="A13544" s="19" t="s">
        <v>135625</v>
      </c>
      <c r="B13544" s="24">
        <v>18</v>
      </c>
      <c r="C13544" s="22">
        <v>15</v>
      </c>
      <c r="D13544" s="21" t="s">
        <v>101650</v>
      </c>
      <c r="E13544" s="21" t="s">
        <v>101651</v>
      </c>
      <c r="F13544" s="21" t="s">
        <v>101554</v>
      </c>
      <c r="G13544" s="22">
        <v>10</v>
      </c>
      <c r="H13544" s="22">
        <v>0</v>
      </c>
      <c r="I13544" s="22">
        <v>0</v>
      </c>
      <c r="J13544" s="21" t="s">
        <v>101652</v>
      </c>
    </row>
    <row r="13545" spans="1:10" ht="32" customHeight="1">
      <c r="A13545" s="19" t="s">
        <v>135626</v>
      </c>
      <c r="B13545" s="24">
        <v>29</v>
      </c>
      <c r="C13545" s="22">
        <v>15</v>
      </c>
      <c r="D13545" s="21" t="s">
        <v>135627</v>
      </c>
      <c r="E13545" s="21" t="s">
        <v>135628</v>
      </c>
      <c r="F13545" s="21" t="s">
        <v>101568</v>
      </c>
      <c r="G13545" s="22">
        <v>1</v>
      </c>
      <c r="H13545" s="22">
        <v>9</v>
      </c>
      <c r="I13545" s="22">
        <v>17</v>
      </c>
      <c r="J13545" s="21" t="s">
        <v>135629</v>
      </c>
    </row>
    <row r="13546" spans="1:10" ht="32" customHeight="1">
      <c r="A13546" s="19" t="s">
        <v>135630</v>
      </c>
      <c r="B13546" s="24">
        <v>13</v>
      </c>
      <c r="C13546" s="22">
        <v>15</v>
      </c>
      <c r="D13546" s="21" t="s">
        <v>123095</v>
      </c>
      <c r="E13546" s="21" t="s">
        <v>123096</v>
      </c>
      <c r="F13546" s="21" t="s">
        <v>101568</v>
      </c>
      <c r="G13546" s="22">
        <v>2</v>
      </c>
      <c r="H13546" s="22">
        <v>9</v>
      </c>
      <c r="I13546" s="22">
        <v>15</v>
      </c>
      <c r="J13546" s="21" t="s">
        <v>135631</v>
      </c>
    </row>
    <row r="13547" spans="1:10" ht="32" customHeight="1">
      <c r="A13547" s="19" t="s">
        <v>135632</v>
      </c>
      <c r="B13547" s="24">
        <v>19</v>
      </c>
      <c r="C13547" s="22">
        <v>15</v>
      </c>
      <c r="D13547" s="21" t="s">
        <v>110736</v>
      </c>
      <c r="E13547" s="21" t="s">
        <v>110737</v>
      </c>
      <c r="F13547" s="21" t="s">
        <v>14739</v>
      </c>
      <c r="G13547" s="22">
        <v>10</v>
      </c>
      <c r="H13547" s="22">
        <v>0</v>
      </c>
      <c r="I13547" s="22">
        <v>0</v>
      </c>
      <c r="J13547" s="21" t="s">
        <v>135633</v>
      </c>
    </row>
    <row r="13548" spans="1:10" ht="32" customHeight="1">
      <c r="A13548" s="19" t="s">
        <v>135634</v>
      </c>
      <c r="B13548" s="24">
        <v>25</v>
      </c>
      <c r="C13548" s="22">
        <v>15</v>
      </c>
      <c r="D13548" s="21" t="s">
        <v>103475</v>
      </c>
      <c r="E13548" s="21" t="s">
        <v>103476</v>
      </c>
      <c r="F13548" s="21" t="s">
        <v>101528</v>
      </c>
      <c r="G13548" s="22">
        <v>10</v>
      </c>
      <c r="H13548" s="22">
        <v>0</v>
      </c>
      <c r="I13548" s="22">
        <v>0</v>
      </c>
      <c r="J13548" s="21" t="s">
        <v>121072</v>
      </c>
    </row>
    <row r="13549" spans="1:10" ht="32" customHeight="1">
      <c r="A13549" s="19" t="s">
        <v>135635</v>
      </c>
      <c r="B13549" s="24">
        <v>20</v>
      </c>
      <c r="C13549" s="22">
        <v>15</v>
      </c>
      <c r="D13549" s="21" t="s">
        <v>135636</v>
      </c>
      <c r="E13549" s="21" t="s">
        <v>135637</v>
      </c>
      <c r="F13549" s="21" t="s">
        <v>101694</v>
      </c>
      <c r="G13549" s="22">
        <v>1</v>
      </c>
      <c r="H13549" s="22">
        <v>8</v>
      </c>
      <c r="I13549" s="22">
        <v>18</v>
      </c>
      <c r="J13549" s="21" t="s">
        <v>135638</v>
      </c>
    </row>
    <row r="13550" spans="1:10" ht="32" customHeight="1">
      <c r="A13550" s="19" t="s">
        <v>135639</v>
      </c>
      <c r="B13550" s="24">
        <v>16</v>
      </c>
      <c r="C13550" s="22">
        <v>21</v>
      </c>
      <c r="D13550" s="21" t="s">
        <v>135640</v>
      </c>
      <c r="E13550" s="21" t="s">
        <v>135641</v>
      </c>
      <c r="F13550" s="22">
        <v>625</v>
      </c>
      <c r="G13550" s="22">
        <v>6</v>
      </c>
      <c r="H13550" s="22">
        <v>11</v>
      </c>
      <c r="I13550" s="22">
        <v>18</v>
      </c>
      <c r="J13550" s="21" t="s">
        <v>135642</v>
      </c>
    </row>
    <row r="13551" spans="1:10" ht="32" customHeight="1">
      <c r="A13551" s="19" t="s">
        <v>135643</v>
      </c>
      <c r="B13551" s="24">
        <v>25</v>
      </c>
      <c r="C13551" s="22">
        <v>27</v>
      </c>
      <c r="D13551" s="21" t="s">
        <v>135644</v>
      </c>
      <c r="E13551" s="21" t="s">
        <v>135645</v>
      </c>
      <c r="F13551" s="21" t="s">
        <v>102769</v>
      </c>
      <c r="G13551" s="22">
        <v>2</v>
      </c>
      <c r="H13551" s="22">
        <v>21</v>
      </c>
      <c r="I13551" s="22">
        <v>29</v>
      </c>
      <c r="J13551" s="21" t="s">
        <v>135646</v>
      </c>
    </row>
    <row r="13552" spans="1:10" ht="32" customHeight="1">
      <c r="A13552" s="19" t="s">
        <v>135647</v>
      </c>
      <c r="B13552" s="24">
        <v>27</v>
      </c>
      <c r="C13552" s="22">
        <v>29</v>
      </c>
      <c r="D13552" s="21" t="s">
        <v>102395</v>
      </c>
      <c r="E13552" s="21" t="s">
        <v>102396</v>
      </c>
      <c r="F13552" s="21" t="s">
        <v>101710</v>
      </c>
      <c r="G13552" s="22">
        <v>2</v>
      </c>
      <c r="H13552" s="22">
        <v>23</v>
      </c>
      <c r="I13552" s="22">
        <v>40</v>
      </c>
      <c r="J13552" s="21" t="s">
        <v>135648</v>
      </c>
    </row>
    <row r="13553" spans="1:10" ht="44" customHeight="1">
      <c r="A13553" s="19" t="s">
        <v>135649</v>
      </c>
      <c r="B13553" s="24">
        <v>36</v>
      </c>
      <c r="C13553" s="22">
        <v>15</v>
      </c>
      <c r="D13553" s="21" t="s">
        <v>105753</v>
      </c>
      <c r="E13553" s="21" t="s">
        <v>105754</v>
      </c>
      <c r="F13553" s="21" t="s">
        <v>101694</v>
      </c>
      <c r="G13553" s="22">
        <v>10</v>
      </c>
      <c r="H13553" s="22">
        <v>0</v>
      </c>
      <c r="I13553" s="22">
        <v>0</v>
      </c>
      <c r="J13553" s="21" t="s">
        <v>135650</v>
      </c>
    </row>
    <row r="13554" spans="1:10" ht="44" customHeight="1">
      <c r="A13554" s="19" t="s">
        <v>135651</v>
      </c>
      <c r="B13554" s="24">
        <v>47</v>
      </c>
      <c r="C13554" s="22">
        <v>15</v>
      </c>
      <c r="D13554" s="21" t="s">
        <v>135652</v>
      </c>
      <c r="E13554" s="21" t="s">
        <v>135653</v>
      </c>
      <c r="F13554" s="21" t="s">
        <v>101568</v>
      </c>
      <c r="G13554" s="22">
        <v>1</v>
      </c>
      <c r="H13554" s="22">
        <v>10</v>
      </c>
      <c r="I13554" s="22">
        <v>13</v>
      </c>
      <c r="J13554" s="21" t="s">
        <v>135654</v>
      </c>
    </row>
    <row r="13555" spans="1:10" ht="44" customHeight="1">
      <c r="A13555" s="19" t="s">
        <v>135655</v>
      </c>
      <c r="B13555" s="24">
        <v>13</v>
      </c>
      <c r="C13555" s="22">
        <v>15</v>
      </c>
      <c r="D13555" s="21" t="s">
        <v>115440</v>
      </c>
      <c r="E13555" s="21" t="s">
        <v>115441</v>
      </c>
      <c r="F13555" s="21" t="s">
        <v>101563</v>
      </c>
      <c r="G13555" s="22">
        <v>10</v>
      </c>
      <c r="H13555" s="22">
        <v>0</v>
      </c>
      <c r="I13555" s="22">
        <v>0</v>
      </c>
      <c r="J13555" s="21" t="s">
        <v>135656</v>
      </c>
    </row>
    <row r="13556" spans="1:10" ht="20" customHeight="1">
      <c r="A13556" s="27">
        <v>-999</v>
      </c>
      <c r="B13556" s="24">
        <v>-999</v>
      </c>
      <c r="C13556" s="22">
        <v>-999</v>
      </c>
      <c r="D13556" s="22">
        <v>-999</v>
      </c>
      <c r="E13556" s="22">
        <v>-999</v>
      </c>
      <c r="F13556" s="22">
        <v>-999</v>
      </c>
      <c r="G13556" s="22">
        <v>-999</v>
      </c>
      <c r="H13556" s="22">
        <v>-999</v>
      </c>
      <c r="I13556" s="22">
        <v>-999</v>
      </c>
      <c r="J13556" s="22">
        <v>-999</v>
      </c>
    </row>
    <row r="13557" spans="1:10" ht="20" customHeight="1">
      <c r="A13557" s="27">
        <v>-999</v>
      </c>
      <c r="B13557" s="24">
        <v>-999</v>
      </c>
      <c r="C13557" s="22">
        <v>-999</v>
      </c>
      <c r="D13557" s="22">
        <v>-999</v>
      </c>
      <c r="E13557" s="22">
        <v>-999</v>
      </c>
      <c r="F13557" s="22">
        <v>-999</v>
      </c>
      <c r="G13557" s="22">
        <v>-999</v>
      </c>
      <c r="H13557" s="22">
        <v>-999</v>
      </c>
      <c r="I13557" s="22">
        <v>-999</v>
      </c>
      <c r="J13557" s="22">
        <v>-999</v>
      </c>
    </row>
    <row r="13558" spans="1:10" ht="32" customHeight="1">
      <c r="A13558" s="19" t="s">
        <v>135657</v>
      </c>
      <c r="B13558" s="24">
        <v>23</v>
      </c>
      <c r="C13558" s="22">
        <v>15</v>
      </c>
      <c r="D13558" s="21" t="s">
        <v>107214</v>
      </c>
      <c r="E13558" s="21" t="s">
        <v>107215</v>
      </c>
      <c r="F13558" s="21" t="s">
        <v>101554</v>
      </c>
      <c r="G13558" s="22">
        <v>10</v>
      </c>
      <c r="H13558" s="22">
        <v>0</v>
      </c>
      <c r="I13558" s="22">
        <v>0</v>
      </c>
      <c r="J13558" s="21" t="s">
        <v>127060</v>
      </c>
    </row>
    <row r="13559" spans="1:10" ht="32" customHeight="1">
      <c r="A13559" s="19" t="s">
        <v>135658</v>
      </c>
      <c r="B13559" s="24">
        <v>13</v>
      </c>
      <c r="C13559" s="22">
        <v>15</v>
      </c>
      <c r="D13559" s="21" t="s">
        <v>135659</v>
      </c>
      <c r="E13559" s="21" t="s">
        <v>135660</v>
      </c>
      <c r="F13559" s="21" t="s">
        <v>101522</v>
      </c>
      <c r="G13559" s="22">
        <v>10</v>
      </c>
      <c r="H13559" s="22">
        <v>0</v>
      </c>
      <c r="I13559" s="22">
        <v>0</v>
      </c>
      <c r="J13559" s="21" t="s">
        <v>135661</v>
      </c>
    </row>
    <row r="13560" spans="1:10" ht="32" customHeight="1">
      <c r="A13560" s="19" t="s">
        <v>135662</v>
      </c>
      <c r="B13560" s="24">
        <v>21</v>
      </c>
      <c r="C13560" s="22">
        <v>15</v>
      </c>
      <c r="D13560" s="21" t="s">
        <v>135663</v>
      </c>
      <c r="E13560" s="21" t="s">
        <v>135664</v>
      </c>
      <c r="F13560" s="21" t="s">
        <v>101563</v>
      </c>
      <c r="G13560" s="22">
        <v>10</v>
      </c>
      <c r="H13560" s="22">
        <v>0</v>
      </c>
      <c r="I13560" s="22">
        <v>0</v>
      </c>
      <c r="J13560" s="21" t="s">
        <v>135665</v>
      </c>
    </row>
    <row r="13561" spans="1:10" ht="32" customHeight="1">
      <c r="A13561" s="19" t="s">
        <v>135666</v>
      </c>
      <c r="B13561" s="24">
        <v>21</v>
      </c>
      <c r="C13561" s="22">
        <v>15</v>
      </c>
      <c r="D13561" s="21" t="s">
        <v>135663</v>
      </c>
      <c r="E13561" s="21" t="s">
        <v>135664</v>
      </c>
      <c r="F13561" s="21" t="s">
        <v>101563</v>
      </c>
      <c r="G13561" s="22">
        <v>10</v>
      </c>
      <c r="H13561" s="22">
        <v>0</v>
      </c>
      <c r="I13561" s="22">
        <v>0</v>
      </c>
      <c r="J13561" s="21" t="s">
        <v>135665</v>
      </c>
    </row>
    <row r="13562" spans="1:10" ht="32" customHeight="1">
      <c r="A13562" s="19" t="s">
        <v>135667</v>
      </c>
      <c r="B13562" s="24">
        <v>17</v>
      </c>
      <c r="C13562" s="22">
        <v>15</v>
      </c>
      <c r="D13562" s="21" t="s">
        <v>112693</v>
      </c>
      <c r="E13562" s="21" t="s">
        <v>112694</v>
      </c>
      <c r="F13562" s="21" t="s">
        <v>101694</v>
      </c>
      <c r="G13562" s="22">
        <v>10</v>
      </c>
      <c r="H13562" s="22">
        <v>0</v>
      </c>
      <c r="I13562" s="22">
        <v>0</v>
      </c>
      <c r="J13562" s="21" t="s">
        <v>134315</v>
      </c>
    </row>
    <row r="13563" spans="1:10" ht="44" customHeight="1">
      <c r="A13563" s="19" t="s">
        <v>135668</v>
      </c>
      <c r="B13563" s="24">
        <v>37</v>
      </c>
      <c r="C13563" s="22">
        <v>21</v>
      </c>
      <c r="D13563" s="21" t="s">
        <v>105915</v>
      </c>
      <c r="E13563" s="21" t="s">
        <v>105916</v>
      </c>
      <c r="F13563" s="21" t="s">
        <v>14812</v>
      </c>
      <c r="G13563" s="22">
        <v>3</v>
      </c>
      <c r="H13563" s="22">
        <v>14</v>
      </c>
      <c r="I13563" s="22">
        <v>20</v>
      </c>
      <c r="J13563" s="21" t="s">
        <v>135669</v>
      </c>
    </row>
    <row r="13564" spans="1:10" ht="44" customHeight="1">
      <c r="A13564" s="19" t="s">
        <v>135670</v>
      </c>
      <c r="B13564" s="24">
        <v>18</v>
      </c>
      <c r="C13564" s="22">
        <v>15</v>
      </c>
      <c r="D13564" s="21" t="s">
        <v>135671</v>
      </c>
      <c r="E13564" s="21" t="s">
        <v>135672</v>
      </c>
      <c r="F13564" s="21" t="s">
        <v>101528</v>
      </c>
      <c r="G13564" s="22">
        <v>10</v>
      </c>
      <c r="H13564" s="22">
        <v>0</v>
      </c>
      <c r="I13564" s="22">
        <v>0</v>
      </c>
      <c r="J13564" s="21" t="s">
        <v>135673</v>
      </c>
    </row>
    <row r="13565" spans="1:10" ht="20" customHeight="1">
      <c r="A13565" s="27">
        <v>-999</v>
      </c>
      <c r="B13565" s="24">
        <v>-999</v>
      </c>
      <c r="C13565" s="22">
        <v>-999</v>
      </c>
      <c r="D13565" s="22">
        <v>-999</v>
      </c>
      <c r="E13565" s="22">
        <v>-999</v>
      </c>
      <c r="F13565" s="22">
        <v>-999</v>
      </c>
      <c r="G13565" s="22">
        <v>-999</v>
      </c>
      <c r="H13565" s="22">
        <v>-999</v>
      </c>
      <c r="I13565" s="22">
        <v>-999</v>
      </c>
      <c r="J13565" s="22">
        <v>-999</v>
      </c>
    </row>
    <row r="13566" spans="1:10" ht="32" customHeight="1">
      <c r="A13566" s="19" t="s">
        <v>135674</v>
      </c>
      <c r="B13566" s="24">
        <v>59</v>
      </c>
      <c r="C13566" s="22">
        <v>32</v>
      </c>
      <c r="D13566" s="21" t="s">
        <v>108146</v>
      </c>
      <c r="E13566" s="21" t="s">
        <v>108147</v>
      </c>
      <c r="F13566" s="21" t="s">
        <v>102001</v>
      </c>
      <c r="G13566" s="22">
        <v>3</v>
      </c>
      <c r="H13566" s="22">
        <v>25</v>
      </c>
      <c r="I13566" s="22">
        <v>41</v>
      </c>
      <c r="J13566" s="21" t="s">
        <v>135675</v>
      </c>
    </row>
    <row r="13567" spans="1:10" ht="32" customHeight="1">
      <c r="A13567" s="19" t="s">
        <v>135676</v>
      </c>
      <c r="B13567" s="24">
        <v>20</v>
      </c>
      <c r="C13567" s="22">
        <v>15</v>
      </c>
      <c r="D13567" s="21" t="s">
        <v>135677</v>
      </c>
      <c r="E13567" s="21" t="s">
        <v>135678</v>
      </c>
      <c r="F13567" s="21" t="s">
        <v>101563</v>
      </c>
      <c r="G13567" s="22">
        <v>10</v>
      </c>
      <c r="H13567" s="22">
        <v>0</v>
      </c>
      <c r="I13567" s="22">
        <v>0</v>
      </c>
      <c r="J13567" s="21" t="s">
        <v>135679</v>
      </c>
    </row>
    <row r="13568" spans="1:10" ht="32" customHeight="1">
      <c r="A13568" s="19" t="s">
        <v>135680</v>
      </c>
      <c r="B13568" s="24">
        <v>18</v>
      </c>
      <c r="C13568" s="22">
        <v>22</v>
      </c>
      <c r="D13568" s="21" t="s">
        <v>135681</v>
      </c>
      <c r="E13568" s="21" t="s">
        <v>135682</v>
      </c>
      <c r="F13568" s="21" t="s">
        <v>101689</v>
      </c>
      <c r="G13568" s="22">
        <v>4</v>
      </c>
      <c r="H13568" s="22">
        <v>14</v>
      </c>
      <c r="I13568" s="22">
        <v>24</v>
      </c>
      <c r="J13568" s="21" t="s">
        <v>135683</v>
      </c>
    </row>
    <row r="13569" spans="1:10" ht="32" customHeight="1">
      <c r="A13569" s="19" t="s">
        <v>135684</v>
      </c>
      <c r="B13569" s="24">
        <v>25</v>
      </c>
      <c r="C13569" s="22">
        <v>15</v>
      </c>
      <c r="D13569" s="21" t="s">
        <v>135685</v>
      </c>
      <c r="E13569" s="21" t="s">
        <v>135686</v>
      </c>
      <c r="F13569" s="21" t="s">
        <v>101563</v>
      </c>
      <c r="G13569" s="22">
        <v>10</v>
      </c>
      <c r="H13569" s="22">
        <v>0</v>
      </c>
      <c r="I13569" s="22">
        <v>0</v>
      </c>
      <c r="J13569" s="21" t="s">
        <v>135687</v>
      </c>
    </row>
    <row r="13570" spans="1:10" ht="32" customHeight="1">
      <c r="A13570" s="19" t="s">
        <v>135688</v>
      </c>
      <c r="B13570" s="24">
        <v>24</v>
      </c>
      <c r="C13570" s="22">
        <v>16</v>
      </c>
      <c r="D13570" s="21" t="s">
        <v>111984</v>
      </c>
      <c r="E13570" s="21" t="s">
        <v>111985</v>
      </c>
      <c r="F13570" s="21" t="s">
        <v>102171</v>
      </c>
      <c r="G13570" s="22">
        <v>1</v>
      </c>
      <c r="H13570" s="22">
        <v>11</v>
      </c>
      <c r="I13570" s="22">
        <v>24</v>
      </c>
      <c r="J13570" s="21" t="s">
        <v>135689</v>
      </c>
    </row>
    <row r="13571" spans="1:10" ht="32" customHeight="1">
      <c r="A13571" s="19" t="s">
        <v>135690</v>
      </c>
      <c r="B13571" s="24">
        <v>27</v>
      </c>
      <c r="C13571" s="22">
        <v>20</v>
      </c>
      <c r="D13571" s="21" t="s">
        <v>101785</v>
      </c>
      <c r="E13571" s="21" t="s">
        <v>101786</v>
      </c>
      <c r="F13571" s="21" t="s">
        <v>101623</v>
      </c>
      <c r="G13571" s="22">
        <v>1</v>
      </c>
      <c r="H13571" s="22">
        <v>15</v>
      </c>
      <c r="I13571" s="22">
        <v>18</v>
      </c>
      <c r="J13571" s="21" t="s">
        <v>135691</v>
      </c>
    </row>
    <row r="13572" spans="1:10" ht="32" customHeight="1">
      <c r="A13572" s="19" t="s">
        <v>135692</v>
      </c>
      <c r="B13572" s="24">
        <v>27</v>
      </c>
      <c r="C13572" s="22">
        <v>20</v>
      </c>
      <c r="D13572" s="21" t="s">
        <v>101785</v>
      </c>
      <c r="E13572" s="21" t="s">
        <v>101786</v>
      </c>
      <c r="F13572" s="21" t="s">
        <v>101623</v>
      </c>
      <c r="G13572" s="22">
        <v>1</v>
      </c>
      <c r="H13572" s="22">
        <v>15</v>
      </c>
      <c r="I13572" s="22">
        <v>18</v>
      </c>
      <c r="J13572" s="21" t="s">
        <v>135691</v>
      </c>
    </row>
    <row r="13573" spans="1:10" ht="32" customHeight="1">
      <c r="A13573" s="19" t="s">
        <v>135693</v>
      </c>
      <c r="B13573" s="24">
        <v>27</v>
      </c>
      <c r="C13573" s="22">
        <v>20</v>
      </c>
      <c r="D13573" s="21" t="s">
        <v>101785</v>
      </c>
      <c r="E13573" s="21" t="s">
        <v>101786</v>
      </c>
      <c r="F13573" s="21" t="s">
        <v>101623</v>
      </c>
      <c r="G13573" s="22">
        <v>1</v>
      </c>
      <c r="H13573" s="22">
        <v>15</v>
      </c>
      <c r="I13573" s="22">
        <v>18</v>
      </c>
      <c r="J13573" s="21" t="s">
        <v>135691</v>
      </c>
    </row>
    <row r="13574" spans="1:10" ht="32" customHeight="1">
      <c r="A13574" s="19" t="s">
        <v>135694</v>
      </c>
      <c r="B13574" s="24">
        <v>27</v>
      </c>
      <c r="C13574" s="22">
        <v>20</v>
      </c>
      <c r="D13574" s="21" t="s">
        <v>101785</v>
      </c>
      <c r="E13574" s="21" t="s">
        <v>101786</v>
      </c>
      <c r="F13574" s="21" t="s">
        <v>101623</v>
      </c>
      <c r="G13574" s="22">
        <v>1</v>
      </c>
      <c r="H13574" s="22">
        <v>15</v>
      </c>
      <c r="I13574" s="22">
        <v>18</v>
      </c>
      <c r="J13574" s="21" t="s">
        <v>135691</v>
      </c>
    </row>
    <row r="13575" spans="1:10" ht="32" customHeight="1">
      <c r="A13575" s="19" t="s">
        <v>135695</v>
      </c>
      <c r="B13575" s="24">
        <v>24</v>
      </c>
      <c r="C13575" s="22">
        <v>26</v>
      </c>
      <c r="D13575" s="21" t="s">
        <v>135696</v>
      </c>
      <c r="E13575" s="21" t="s">
        <v>135697</v>
      </c>
      <c r="F13575" s="21" t="s">
        <v>102510</v>
      </c>
      <c r="G13575" s="22">
        <v>6</v>
      </c>
      <c r="H13575" s="22">
        <v>16</v>
      </c>
      <c r="I13575" s="22">
        <v>26</v>
      </c>
      <c r="J13575" s="21" t="s">
        <v>135698</v>
      </c>
    </row>
    <row r="13576" spans="1:10" ht="32" customHeight="1">
      <c r="A13576" s="19" t="s">
        <v>135699</v>
      </c>
      <c r="B13576" s="24">
        <v>29</v>
      </c>
      <c r="C13576" s="22">
        <v>27</v>
      </c>
      <c r="D13576" s="21" t="s">
        <v>102088</v>
      </c>
      <c r="E13576" s="21" t="s">
        <v>102089</v>
      </c>
      <c r="F13576" s="21" t="s">
        <v>101533</v>
      </c>
      <c r="G13576" s="22">
        <v>8</v>
      </c>
      <c r="H13576" s="22">
        <v>15</v>
      </c>
      <c r="I13576" s="22">
        <v>23</v>
      </c>
      <c r="J13576" s="21" t="s">
        <v>135700</v>
      </c>
    </row>
    <row r="13577" spans="1:10" ht="32" customHeight="1">
      <c r="A13577" s="19" t="s">
        <v>135701</v>
      </c>
      <c r="B13577" s="24">
        <v>29</v>
      </c>
      <c r="C13577" s="22">
        <v>27</v>
      </c>
      <c r="D13577" s="21" t="s">
        <v>102088</v>
      </c>
      <c r="E13577" s="21" t="s">
        <v>102089</v>
      </c>
      <c r="F13577" s="21" t="s">
        <v>101533</v>
      </c>
      <c r="G13577" s="22">
        <v>8</v>
      </c>
      <c r="H13577" s="22">
        <v>15</v>
      </c>
      <c r="I13577" s="22">
        <v>23</v>
      </c>
      <c r="J13577" s="21" t="s">
        <v>135700</v>
      </c>
    </row>
    <row r="13578" spans="1:10" ht="32" customHeight="1">
      <c r="A13578" s="19" t="s">
        <v>135702</v>
      </c>
      <c r="B13578" s="24">
        <v>13</v>
      </c>
      <c r="C13578" s="22">
        <v>15</v>
      </c>
      <c r="D13578" s="21" t="s">
        <v>135703</v>
      </c>
      <c r="E13578" s="21" t="s">
        <v>135704</v>
      </c>
      <c r="F13578" s="21" t="s">
        <v>101554</v>
      </c>
      <c r="G13578" s="22">
        <v>10</v>
      </c>
      <c r="H13578" s="22">
        <v>0</v>
      </c>
      <c r="I13578" s="22">
        <v>0</v>
      </c>
      <c r="J13578" s="21" t="s">
        <v>135705</v>
      </c>
    </row>
    <row r="13579" spans="1:10" ht="32" customHeight="1">
      <c r="A13579" s="19" t="s">
        <v>135706</v>
      </c>
      <c r="B13579" s="24">
        <v>13</v>
      </c>
      <c r="C13579" s="22">
        <v>15</v>
      </c>
      <c r="D13579" s="21" t="s">
        <v>135703</v>
      </c>
      <c r="E13579" s="21" t="s">
        <v>135704</v>
      </c>
      <c r="F13579" s="21" t="s">
        <v>101554</v>
      </c>
      <c r="G13579" s="22">
        <v>10</v>
      </c>
      <c r="H13579" s="22">
        <v>0</v>
      </c>
      <c r="I13579" s="22">
        <v>0</v>
      </c>
      <c r="J13579" s="21" t="s">
        <v>135705</v>
      </c>
    </row>
    <row r="13580" spans="1:10" ht="32" customHeight="1">
      <c r="A13580" s="19" t="s">
        <v>135707</v>
      </c>
      <c r="B13580" s="24">
        <v>13</v>
      </c>
      <c r="C13580" s="22">
        <v>15</v>
      </c>
      <c r="D13580" s="21" t="s">
        <v>135708</v>
      </c>
      <c r="E13580" s="21" t="s">
        <v>135709</v>
      </c>
      <c r="F13580" s="21" t="s">
        <v>101563</v>
      </c>
      <c r="G13580" s="22">
        <v>10</v>
      </c>
      <c r="H13580" s="22">
        <v>0</v>
      </c>
      <c r="I13580" s="22">
        <v>0</v>
      </c>
      <c r="J13580" s="21" t="s">
        <v>135710</v>
      </c>
    </row>
    <row r="13581" spans="1:10" ht="32" customHeight="1">
      <c r="A13581" s="19" t="s">
        <v>135711</v>
      </c>
      <c r="B13581" s="24">
        <v>25</v>
      </c>
      <c r="C13581" s="22">
        <v>15</v>
      </c>
      <c r="D13581" s="21" t="s">
        <v>119535</v>
      </c>
      <c r="E13581" s="21" t="s">
        <v>119536</v>
      </c>
      <c r="F13581" s="21" t="s">
        <v>14739</v>
      </c>
      <c r="G13581" s="22">
        <v>10</v>
      </c>
      <c r="H13581" s="22">
        <v>0</v>
      </c>
      <c r="I13581" s="22">
        <v>0</v>
      </c>
      <c r="J13581" s="21" t="s">
        <v>135712</v>
      </c>
    </row>
    <row r="13582" spans="1:10" ht="32" customHeight="1">
      <c r="A13582" s="19" t="s">
        <v>135713</v>
      </c>
      <c r="B13582" s="24">
        <v>21</v>
      </c>
      <c r="C13582" s="22">
        <v>15</v>
      </c>
      <c r="D13582" s="21" t="s">
        <v>118437</v>
      </c>
      <c r="E13582" s="21" t="s">
        <v>118438</v>
      </c>
      <c r="F13582" s="21" t="s">
        <v>101528</v>
      </c>
      <c r="G13582" s="22">
        <v>10</v>
      </c>
      <c r="H13582" s="22">
        <v>0</v>
      </c>
      <c r="I13582" s="22">
        <v>0</v>
      </c>
      <c r="J13582" s="21" t="s">
        <v>118439</v>
      </c>
    </row>
    <row r="13583" spans="1:10" ht="32" customHeight="1">
      <c r="A13583" s="19" t="s">
        <v>135714</v>
      </c>
      <c r="B13583" s="24">
        <v>12</v>
      </c>
      <c r="C13583" s="22">
        <v>17</v>
      </c>
      <c r="D13583" s="21" t="s">
        <v>104182</v>
      </c>
      <c r="E13583" s="21" t="s">
        <v>104183</v>
      </c>
      <c r="F13583" s="21" t="s">
        <v>14743</v>
      </c>
      <c r="G13583" s="22">
        <v>5</v>
      </c>
      <c r="H13583" s="22">
        <v>8</v>
      </c>
      <c r="I13583" s="22">
        <v>21</v>
      </c>
      <c r="J13583" s="21" t="s">
        <v>135715</v>
      </c>
    </row>
    <row r="13584" spans="1:10" ht="32" customHeight="1">
      <c r="A13584" s="19" t="s">
        <v>135716</v>
      </c>
      <c r="B13584" s="24">
        <v>27</v>
      </c>
      <c r="C13584" s="22">
        <v>15</v>
      </c>
      <c r="D13584" s="21" t="s">
        <v>115944</v>
      </c>
      <c r="E13584" s="21" t="s">
        <v>115945</v>
      </c>
      <c r="F13584" s="21" t="s">
        <v>101554</v>
      </c>
      <c r="G13584" s="22">
        <v>10</v>
      </c>
      <c r="H13584" s="22">
        <v>0</v>
      </c>
      <c r="I13584" s="22">
        <v>0</v>
      </c>
      <c r="J13584" s="21" t="s">
        <v>135717</v>
      </c>
    </row>
    <row r="13585" spans="1:10" ht="32" customHeight="1">
      <c r="A13585" s="19" t="s">
        <v>135718</v>
      </c>
      <c r="B13585" s="24">
        <v>12</v>
      </c>
      <c r="C13585" s="22">
        <v>15</v>
      </c>
      <c r="D13585" s="21" t="s">
        <v>112315</v>
      </c>
      <c r="E13585" s="21" t="s">
        <v>112316</v>
      </c>
      <c r="F13585" s="21" t="s">
        <v>101528</v>
      </c>
      <c r="G13585" s="22">
        <v>10</v>
      </c>
      <c r="H13585" s="22">
        <v>0</v>
      </c>
      <c r="I13585" s="22">
        <v>0</v>
      </c>
      <c r="J13585" s="21" t="s">
        <v>135719</v>
      </c>
    </row>
    <row r="13586" spans="1:10" ht="32" customHeight="1">
      <c r="A13586" s="19" t="s">
        <v>135720</v>
      </c>
      <c r="B13586" s="24">
        <v>25</v>
      </c>
      <c r="C13586" s="22">
        <v>15</v>
      </c>
      <c r="D13586" s="21" t="s">
        <v>102142</v>
      </c>
      <c r="E13586" s="21" t="s">
        <v>102143</v>
      </c>
      <c r="F13586" s="21" t="s">
        <v>101554</v>
      </c>
      <c r="G13586" s="22">
        <v>10</v>
      </c>
      <c r="H13586" s="22">
        <v>0</v>
      </c>
      <c r="I13586" s="22">
        <v>0</v>
      </c>
      <c r="J13586" s="21" t="s">
        <v>135721</v>
      </c>
    </row>
    <row r="13587" spans="1:10" ht="32" customHeight="1">
      <c r="A13587" s="19" t="s">
        <v>135722</v>
      </c>
      <c r="B13587" s="24">
        <v>13</v>
      </c>
      <c r="C13587" s="22">
        <v>15</v>
      </c>
      <c r="D13587" s="21" t="s">
        <v>135723</v>
      </c>
      <c r="E13587" s="21" t="s">
        <v>135724</v>
      </c>
      <c r="F13587" s="21" t="s">
        <v>101563</v>
      </c>
      <c r="G13587" s="22">
        <v>10</v>
      </c>
      <c r="H13587" s="22">
        <v>0</v>
      </c>
      <c r="I13587" s="22">
        <v>0</v>
      </c>
      <c r="J13587" s="21" t="s">
        <v>135725</v>
      </c>
    </row>
    <row r="13588" spans="1:10" ht="32" customHeight="1">
      <c r="A13588" s="19" t="s">
        <v>135726</v>
      </c>
      <c r="B13588" s="24">
        <v>22</v>
      </c>
      <c r="C13588" s="22">
        <v>15</v>
      </c>
      <c r="D13588" s="21" t="s">
        <v>131177</v>
      </c>
      <c r="E13588" s="21" t="s">
        <v>131178</v>
      </c>
      <c r="F13588" s="21" t="s">
        <v>101554</v>
      </c>
      <c r="G13588" s="22">
        <v>10</v>
      </c>
      <c r="H13588" s="22">
        <v>0</v>
      </c>
      <c r="I13588" s="22">
        <v>0</v>
      </c>
      <c r="J13588" s="21" t="s">
        <v>135727</v>
      </c>
    </row>
    <row r="13589" spans="1:10" ht="32" customHeight="1">
      <c r="A13589" s="19" t="s">
        <v>135728</v>
      </c>
      <c r="B13589" s="24">
        <v>39</v>
      </c>
      <c r="C13589" s="22">
        <v>30</v>
      </c>
      <c r="D13589" s="21" t="s">
        <v>106182</v>
      </c>
      <c r="E13589" s="21" t="s">
        <v>106183</v>
      </c>
      <c r="F13589" s="21" t="s">
        <v>122995</v>
      </c>
      <c r="G13589" s="22">
        <v>1</v>
      </c>
      <c r="H13589" s="22">
        <v>25</v>
      </c>
      <c r="I13589" s="22">
        <v>44</v>
      </c>
      <c r="J13589" s="21" t="s">
        <v>135729</v>
      </c>
    </row>
    <row r="13590" spans="1:10" ht="20" customHeight="1">
      <c r="A13590" s="27">
        <v>-999</v>
      </c>
      <c r="B13590" s="24">
        <v>-999</v>
      </c>
      <c r="C13590" s="22">
        <v>-999</v>
      </c>
      <c r="D13590" s="22">
        <v>-999</v>
      </c>
      <c r="E13590" s="22">
        <v>-999</v>
      </c>
      <c r="F13590" s="22">
        <v>-999</v>
      </c>
      <c r="G13590" s="22">
        <v>-999</v>
      </c>
      <c r="H13590" s="22">
        <v>-999</v>
      </c>
      <c r="I13590" s="22">
        <v>-999</v>
      </c>
      <c r="J13590" s="22">
        <v>-999</v>
      </c>
    </row>
    <row r="13591" spans="1:10" ht="32" customHeight="1">
      <c r="A13591" s="19" t="s">
        <v>135730</v>
      </c>
      <c r="B13591" s="24">
        <v>28</v>
      </c>
      <c r="C13591" s="22">
        <v>15</v>
      </c>
      <c r="D13591" s="21" t="s">
        <v>135731</v>
      </c>
      <c r="E13591" s="21" t="s">
        <v>135732</v>
      </c>
      <c r="F13591" s="21" t="s">
        <v>14739</v>
      </c>
      <c r="G13591" s="22">
        <v>10</v>
      </c>
      <c r="H13591" s="22">
        <v>0</v>
      </c>
      <c r="I13591" s="22">
        <v>0</v>
      </c>
      <c r="J13591" s="21" t="s">
        <v>135733</v>
      </c>
    </row>
    <row r="13592" spans="1:10" ht="44" customHeight="1">
      <c r="A13592" s="19" t="s">
        <v>135734</v>
      </c>
      <c r="B13592" s="24">
        <v>51</v>
      </c>
      <c r="C13592" s="22">
        <v>15</v>
      </c>
      <c r="D13592" s="21" t="s">
        <v>103425</v>
      </c>
      <c r="E13592" s="21" t="s">
        <v>103426</v>
      </c>
      <c r="F13592" s="21" t="s">
        <v>101554</v>
      </c>
      <c r="G13592" s="22">
        <v>10</v>
      </c>
      <c r="H13592" s="22">
        <v>0</v>
      </c>
      <c r="I13592" s="22">
        <v>0</v>
      </c>
      <c r="J13592" s="21" t="s">
        <v>115556</v>
      </c>
    </row>
    <row r="13593" spans="1:10" ht="32" customHeight="1">
      <c r="A13593" s="19" t="s">
        <v>135735</v>
      </c>
      <c r="B13593" s="24">
        <v>21</v>
      </c>
      <c r="C13593" s="22">
        <v>15</v>
      </c>
      <c r="D13593" s="21" t="s">
        <v>109633</v>
      </c>
      <c r="E13593" s="21" t="s">
        <v>109634</v>
      </c>
      <c r="F13593" s="21" t="s">
        <v>14739</v>
      </c>
      <c r="G13593" s="22">
        <v>10</v>
      </c>
      <c r="H13593" s="22">
        <v>0</v>
      </c>
      <c r="I13593" s="22">
        <v>0</v>
      </c>
      <c r="J13593" s="21" t="s">
        <v>135736</v>
      </c>
    </row>
    <row r="13594" spans="1:10" ht="20" customHeight="1">
      <c r="A13594" s="27">
        <v>-999</v>
      </c>
      <c r="B13594" s="24">
        <v>-999</v>
      </c>
      <c r="C13594" s="22">
        <v>-999</v>
      </c>
      <c r="D13594" s="22">
        <v>-999</v>
      </c>
      <c r="E13594" s="22">
        <v>-999</v>
      </c>
      <c r="F13594" s="22">
        <v>-999</v>
      </c>
      <c r="G13594" s="22">
        <v>-999</v>
      </c>
      <c r="H13594" s="22">
        <v>-999</v>
      </c>
      <c r="I13594" s="22">
        <v>-999</v>
      </c>
      <c r="J13594" s="22">
        <v>-999</v>
      </c>
    </row>
    <row r="13595" spans="1:10" ht="32" customHeight="1">
      <c r="A13595" s="19" t="s">
        <v>135737</v>
      </c>
      <c r="B13595" s="24">
        <v>25</v>
      </c>
      <c r="C13595" s="22">
        <v>15</v>
      </c>
      <c r="D13595" s="21" t="s">
        <v>110094</v>
      </c>
      <c r="E13595" s="21" t="s">
        <v>110095</v>
      </c>
      <c r="F13595" s="21" t="s">
        <v>101694</v>
      </c>
      <c r="G13595" s="22">
        <v>10</v>
      </c>
      <c r="H13595" s="22">
        <v>0</v>
      </c>
      <c r="I13595" s="22">
        <v>0</v>
      </c>
      <c r="J13595" s="21" t="s">
        <v>135738</v>
      </c>
    </row>
    <row r="13596" spans="1:10" ht="32" customHeight="1">
      <c r="A13596" s="19" t="s">
        <v>135739</v>
      </c>
      <c r="B13596" s="24">
        <v>25</v>
      </c>
      <c r="C13596" s="22">
        <v>15</v>
      </c>
      <c r="D13596" s="21" t="s">
        <v>120962</v>
      </c>
      <c r="E13596" s="21" t="s">
        <v>120963</v>
      </c>
      <c r="F13596" s="21" t="s">
        <v>101522</v>
      </c>
      <c r="G13596" s="22">
        <v>10</v>
      </c>
      <c r="H13596" s="22">
        <v>0</v>
      </c>
      <c r="I13596" s="22">
        <v>0</v>
      </c>
      <c r="J13596" s="21" t="s">
        <v>135740</v>
      </c>
    </row>
    <row r="13597" spans="1:10" ht="44" customHeight="1">
      <c r="A13597" s="19" t="s">
        <v>135741</v>
      </c>
      <c r="B13597" s="24">
        <v>43</v>
      </c>
      <c r="C13597" s="22">
        <v>15</v>
      </c>
      <c r="D13597" s="21" t="s">
        <v>101892</v>
      </c>
      <c r="E13597" s="21" t="s">
        <v>101893</v>
      </c>
      <c r="F13597" s="21" t="s">
        <v>101568</v>
      </c>
      <c r="G13597" s="22">
        <v>1</v>
      </c>
      <c r="H13597" s="22">
        <v>9</v>
      </c>
      <c r="I13597" s="22">
        <v>16</v>
      </c>
      <c r="J13597" s="21" t="s">
        <v>135742</v>
      </c>
    </row>
    <row r="13598" spans="1:10" ht="44" customHeight="1">
      <c r="A13598" s="19" t="s">
        <v>135743</v>
      </c>
      <c r="B13598" s="24">
        <v>20</v>
      </c>
      <c r="C13598" s="22">
        <v>15</v>
      </c>
      <c r="D13598" s="21" t="s">
        <v>135744</v>
      </c>
      <c r="E13598" s="21" t="s">
        <v>135745</v>
      </c>
      <c r="F13598" s="21" t="s">
        <v>14739</v>
      </c>
      <c r="G13598" s="22">
        <v>10</v>
      </c>
      <c r="H13598" s="22">
        <v>0</v>
      </c>
      <c r="I13598" s="22">
        <v>0</v>
      </c>
      <c r="J13598" s="21" t="s">
        <v>135746</v>
      </c>
    </row>
    <row r="13599" spans="1:10" ht="44" customHeight="1">
      <c r="A13599" s="19" t="s">
        <v>135747</v>
      </c>
      <c r="B13599" s="24">
        <v>13</v>
      </c>
      <c r="C13599" s="22">
        <v>15</v>
      </c>
      <c r="D13599" s="21" t="s">
        <v>107149</v>
      </c>
      <c r="E13599" s="21" t="s">
        <v>107150</v>
      </c>
      <c r="F13599" s="21" t="s">
        <v>101528</v>
      </c>
      <c r="G13599" s="22">
        <v>10</v>
      </c>
      <c r="H13599" s="22">
        <v>0</v>
      </c>
      <c r="I13599" s="22">
        <v>0</v>
      </c>
      <c r="J13599" s="21" t="s">
        <v>135748</v>
      </c>
    </row>
    <row r="13600" spans="1:10" ht="44" customHeight="1">
      <c r="A13600" s="19" t="s">
        <v>135749</v>
      </c>
      <c r="B13600" s="24">
        <v>93</v>
      </c>
      <c r="C13600" s="22">
        <v>15</v>
      </c>
      <c r="D13600" s="21" t="s">
        <v>102977</v>
      </c>
      <c r="E13600" s="21" t="s">
        <v>102978</v>
      </c>
      <c r="F13600" s="21" t="s">
        <v>101554</v>
      </c>
      <c r="G13600" s="22">
        <v>10</v>
      </c>
      <c r="H13600" s="22">
        <v>0</v>
      </c>
      <c r="I13600" s="22">
        <v>0</v>
      </c>
      <c r="J13600" s="21" t="s">
        <v>129879</v>
      </c>
    </row>
    <row r="13601" spans="1:10" ht="44" customHeight="1">
      <c r="A13601" s="19" t="s">
        <v>135750</v>
      </c>
      <c r="B13601" s="24">
        <v>26</v>
      </c>
      <c r="C13601" s="22">
        <v>36</v>
      </c>
      <c r="D13601" s="21" t="s">
        <v>102948</v>
      </c>
      <c r="E13601" s="21" t="s">
        <v>102949</v>
      </c>
      <c r="F13601" s="21" t="s">
        <v>109477</v>
      </c>
      <c r="G13601" s="22">
        <v>10</v>
      </c>
      <c r="H13601" s="22">
        <v>22</v>
      </c>
      <c r="I13601" s="22">
        <v>38</v>
      </c>
      <c r="J13601" s="21" t="s">
        <v>135751</v>
      </c>
    </row>
    <row r="13602" spans="1:10" ht="44" customHeight="1">
      <c r="A13602" s="19" t="s">
        <v>135752</v>
      </c>
      <c r="B13602" s="24">
        <v>22</v>
      </c>
      <c r="C13602" s="22">
        <v>15</v>
      </c>
      <c r="D13602" s="21" t="s">
        <v>102360</v>
      </c>
      <c r="E13602" s="21" t="s">
        <v>102361</v>
      </c>
      <c r="F13602" s="21" t="s">
        <v>101568</v>
      </c>
      <c r="G13602" s="22">
        <v>1</v>
      </c>
      <c r="H13602" s="22">
        <v>10</v>
      </c>
      <c r="I13602" s="22">
        <v>15</v>
      </c>
      <c r="J13602" s="21" t="s">
        <v>135753</v>
      </c>
    </row>
    <row r="13603" spans="1:10" ht="44" customHeight="1">
      <c r="A13603" s="19" t="s">
        <v>135754</v>
      </c>
      <c r="B13603" s="24">
        <v>27</v>
      </c>
      <c r="C13603" s="22">
        <v>15</v>
      </c>
      <c r="D13603" s="21" t="s">
        <v>101828</v>
      </c>
      <c r="E13603" s="21" t="s">
        <v>101829</v>
      </c>
      <c r="F13603" s="21" t="s">
        <v>101554</v>
      </c>
      <c r="G13603" s="22">
        <v>10</v>
      </c>
      <c r="H13603" s="22">
        <v>0</v>
      </c>
      <c r="I13603" s="22">
        <v>0</v>
      </c>
      <c r="J13603" s="21" t="s">
        <v>135755</v>
      </c>
    </row>
    <row r="13604" spans="1:10" ht="44" customHeight="1">
      <c r="A13604" s="19" t="s">
        <v>135756</v>
      </c>
      <c r="B13604" s="24">
        <v>27</v>
      </c>
      <c r="C13604" s="22">
        <v>15</v>
      </c>
      <c r="D13604" s="21" t="s">
        <v>101828</v>
      </c>
      <c r="E13604" s="21" t="s">
        <v>101829</v>
      </c>
      <c r="F13604" s="21" t="s">
        <v>101554</v>
      </c>
      <c r="G13604" s="22">
        <v>10</v>
      </c>
      <c r="H13604" s="22">
        <v>0</v>
      </c>
      <c r="I13604" s="22">
        <v>0</v>
      </c>
      <c r="J13604" s="21" t="s">
        <v>135755</v>
      </c>
    </row>
    <row r="13605" spans="1:10" ht="44" customHeight="1">
      <c r="A13605" s="19" t="s">
        <v>135757</v>
      </c>
      <c r="B13605" s="24">
        <v>16</v>
      </c>
      <c r="C13605" s="22">
        <v>18</v>
      </c>
      <c r="D13605" s="21" t="s">
        <v>111030</v>
      </c>
      <c r="E13605" s="21" t="s">
        <v>111031</v>
      </c>
      <c r="F13605" s="21" t="s">
        <v>102782</v>
      </c>
      <c r="G13605" s="22">
        <v>2</v>
      </c>
      <c r="H13605" s="22">
        <v>12</v>
      </c>
      <c r="I13605" s="22">
        <v>21</v>
      </c>
      <c r="J13605" s="21" t="s">
        <v>135758</v>
      </c>
    </row>
    <row r="13606" spans="1:10" ht="32" customHeight="1">
      <c r="A13606" s="19" t="s">
        <v>135759</v>
      </c>
      <c r="B13606" s="24">
        <v>22</v>
      </c>
      <c r="C13606" s="22">
        <v>15</v>
      </c>
      <c r="D13606" s="21" t="s">
        <v>135760</v>
      </c>
      <c r="E13606" s="21" t="s">
        <v>135761</v>
      </c>
      <c r="F13606" s="21" t="s">
        <v>101568</v>
      </c>
      <c r="G13606" s="22">
        <v>1</v>
      </c>
      <c r="H13606" s="22">
        <v>10</v>
      </c>
      <c r="I13606" s="22">
        <v>16</v>
      </c>
      <c r="J13606" s="21" t="s">
        <v>135762</v>
      </c>
    </row>
    <row r="13607" spans="1:10" ht="32" customHeight="1">
      <c r="A13607" s="19" t="s">
        <v>135763</v>
      </c>
      <c r="B13607" s="24">
        <v>17</v>
      </c>
      <c r="C13607" s="22">
        <v>15</v>
      </c>
      <c r="D13607" s="21" t="s">
        <v>103243</v>
      </c>
      <c r="E13607" s="21" t="s">
        <v>103244</v>
      </c>
      <c r="F13607" s="21" t="s">
        <v>14739</v>
      </c>
      <c r="G13607" s="22">
        <v>10</v>
      </c>
      <c r="H13607" s="22">
        <v>0</v>
      </c>
      <c r="I13607" s="22">
        <v>0</v>
      </c>
      <c r="J13607" s="21" t="s">
        <v>130666</v>
      </c>
    </row>
    <row r="13608" spans="1:10" ht="32" customHeight="1">
      <c r="A13608" s="19" t="s">
        <v>135764</v>
      </c>
      <c r="B13608" s="24">
        <v>13</v>
      </c>
      <c r="C13608" s="22">
        <v>15</v>
      </c>
      <c r="D13608" s="21" t="s">
        <v>135765</v>
      </c>
      <c r="E13608" s="21" t="s">
        <v>135766</v>
      </c>
      <c r="F13608" s="21" t="s">
        <v>101727</v>
      </c>
      <c r="G13608" s="22">
        <v>10</v>
      </c>
      <c r="H13608" s="22">
        <v>0</v>
      </c>
      <c r="I13608" s="22">
        <v>0</v>
      </c>
      <c r="J13608" s="21" t="s">
        <v>135767</v>
      </c>
    </row>
    <row r="13609" spans="1:10" ht="32" customHeight="1">
      <c r="A13609" s="19" t="s">
        <v>135768</v>
      </c>
      <c r="B13609" s="24">
        <v>35</v>
      </c>
      <c r="C13609" s="22">
        <v>20</v>
      </c>
      <c r="D13609" s="21" t="s">
        <v>117833</v>
      </c>
      <c r="E13609" s="21" t="s">
        <v>117834</v>
      </c>
      <c r="F13609" s="21" t="s">
        <v>101543</v>
      </c>
      <c r="G13609" s="22">
        <v>7</v>
      </c>
      <c r="H13609" s="22">
        <v>9</v>
      </c>
      <c r="I13609" s="22">
        <v>15</v>
      </c>
      <c r="J13609" s="21" t="s">
        <v>135769</v>
      </c>
    </row>
    <row r="13610" spans="1:10" ht="32" customHeight="1">
      <c r="A13610" s="19" t="s">
        <v>135770</v>
      </c>
      <c r="B13610" s="24">
        <v>35</v>
      </c>
      <c r="C13610" s="22">
        <v>20</v>
      </c>
      <c r="D13610" s="21" t="s">
        <v>117833</v>
      </c>
      <c r="E13610" s="21" t="s">
        <v>117834</v>
      </c>
      <c r="F13610" s="21" t="s">
        <v>101543</v>
      </c>
      <c r="G13610" s="22">
        <v>7</v>
      </c>
      <c r="H13610" s="22">
        <v>9</v>
      </c>
      <c r="I13610" s="22">
        <v>15</v>
      </c>
      <c r="J13610" s="21" t="s">
        <v>135769</v>
      </c>
    </row>
    <row r="13611" spans="1:10" ht="32" customHeight="1">
      <c r="A13611" s="19" t="s">
        <v>135771</v>
      </c>
      <c r="B13611" s="24">
        <v>36</v>
      </c>
      <c r="C13611" s="22">
        <v>15</v>
      </c>
      <c r="D13611" s="21" t="s">
        <v>104562</v>
      </c>
      <c r="E13611" s="21" t="s">
        <v>104563</v>
      </c>
      <c r="F13611" s="21" t="s">
        <v>101554</v>
      </c>
      <c r="G13611" s="22">
        <v>10</v>
      </c>
      <c r="H13611" s="22">
        <v>0</v>
      </c>
      <c r="I13611" s="22">
        <v>0</v>
      </c>
      <c r="J13611" s="21" t="s">
        <v>104564</v>
      </c>
    </row>
    <row r="13612" spans="1:10" ht="32" customHeight="1">
      <c r="A13612" s="19" t="s">
        <v>135772</v>
      </c>
      <c r="B13612" s="24">
        <v>32</v>
      </c>
      <c r="C13612" s="22">
        <v>24</v>
      </c>
      <c r="D13612" s="21" t="s">
        <v>102422</v>
      </c>
      <c r="E13612" s="21" t="s">
        <v>102423</v>
      </c>
      <c r="F13612" s="21" t="s">
        <v>102065</v>
      </c>
      <c r="G13612" s="22">
        <v>1</v>
      </c>
      <c r="H13612" s="22">
        <v>19</v>
      </c>
      <c r="I13612" s="22">
        <v>30</v>
      </c>
      <c r="J13612" s="21" t="s">
        <v>135773</v>
      </c>
    </row>
    <row r="13613" spans="1:10" ht="32" customHeight="1">
      <c r="A13613" s="19" t="s">
        <v>135774</v>
      </c>
      <c r="B13613" s="24">
        <v>39</v>
      </c>
      <c r="C13613" s="22">
        <v>34</v>
      </c>
      <c r="D13613" s="21" t="s">
        <v>135775</v>
      </c>
      <c r="E13613" s="21" t="s">
        <v>135776</v>
      </c>
      <c r="F13613" s="21" t="s">
        <v>105146</v>
      </c>
      <c r="G13613" s="22">
        <v>8</v>
      </c>
      <c r="H13613" s="22">
        <v>22</v>
      </c>
      <c r="I13613" s="22">
        <v>33</v>
      </c>
      <c r="J13613" s="21" t="s">
        <v>135777</v>
      </c>
    </row>
    <row r="13614" spans="1:10" ht="32" customHeight="1">
      <c r="A13614" s="19" t="s">
        <v>135778</v>
      </c>
      <c r="B13614" s="24">
        <v>17</v>
      </c>
      <c r="C13614" s="22">
        <v>15</v>
      </c>
      <c r="D13614" s="21" t="s">
        <v>114475</v>
      </c>
      <c r="E13614" s="21" t="s">
        <v>114476</v>
      </c>
      <c r="F13614" s="21" t="s">
        <v>14739</v>
      </c>
      <c r="G13614" s="22">
        <v>10</v>
      </c>
      <c r="H13614" s="22">
        <v>0</v>
      </c>
      <c r="I13614" s="22">
        <v>0</v>
      </c>
      <c r="J13614" s="21" t="s">
        <v>135779</v>
      </c>
    </row>
    <row r="13615" spans="1:10" ht="32" customHeight="1">
      <c r="A13615" s="19" t="s">
        <v>135780</v>
      </c>
      <c r="B13615" s="24">
        <v>22</v>
      </c>
      <c r="C13615" s="22">
        <v>15</v>
      </c>
      <c r="D13615" s="21" t="s">
        <v>135781</v>
      </c>
      <c r="E13615" s="21" t="s">
        <v>135782</v>
      </c>
      <c r="F13615" s="21" t="s">
        <v>101694</v>
      </c>
      <c r="G13615" s="22">
        <v>10</v>
      </c>
      <c r="H13615" s="22">
        <v>0</v>
      </c>
      <c r="I13615" s="22">
        <v>0</v>
      </c>
      <c r="J13615" s="21" t="s">
        <v>135783</v>
      </c>
    </row>
    <row r="13616" spans="1:10" ht="32" customHeight="1">
      <c r="A13616" s="19" t="s">
        <v>135784</v>
      </c>
      <c r="B13616" s="24">
        <v>22</v>
      </c>
      <c r="C13616" s="22">
        <v>15</v>
      </c>
      <c r="D13616" s="21" t="s">
        <v>135781</v>
      </c>
      <c r="E13616" s="21" t="s">
        <v>135782</v>
      </c>
      <c r="F13616" s="21" t="s">
        <v>101694</v>
      </c>
      <c r="G13616" s="22">
        <v>10</v>
      </c>
      <c r="H13616" s="22">
        <v>0</v>
      </c>
      <c r="I13616" s="22">
        <v>0</v>
      </c>
      <c r="J13616" s="21" t="s">
        <v>135783</v>
      </c>
    </row>
    <row r="13617" spans="1:10" ht="32" customHeight="1">
      <c r="A13617" s="19" t="s">
        <v>135785</v>
      </c>
      <c r="B13617" s="24">
        <v>22</v>
      </c>
      <c r="C13617" s="22">
        <v>15</v>
      </c>
      <c r="D13617" s="21" t="s">
        <v>135781</v>
      </c>
      <c r="E13617" s="21" t="s">
        <v>135782</v>
      </c>
      <c r="F13617" s="21" t="s">
        <v>101694</v>
      </c>
      <c r="G13617" s="22">
        <v>10</v>
      </c>
      <c r="H13617" s="22">
        <v>0</v>
      </c>
      <c r="I13617" s="22">
        <v>0</v>
      </c>
      <c r="J13617" s="21" t="s">
        <v>135783</v>
      </c>
    </row>
    <row r="13618" spans="1:10" ht="32" customHeight="1">
      <c r="A13618" s="19" t="s">
        <v>135786</v>
      </c>
      <c r="B13618" s="24">
        <v>30</v>
      </c>
      <c r="C13618" s="22">
        <v>15</v>
      </c>
      <c r="D13618" s="21" t="s">
        <v>116627</v>
      </c>
      <c r="E13618" s="21" t="s">
        <v>116628</v>
      </c>
      <c r="F13618" s="21" t="s">
        <v>101554</v>
      </c>
      <c r="G13618" s="22">
        <v>10</v>
      </c>
      <c r="H13618" s="22">
        <v>0</v>
      </c>
      <c r="I13618" s="22">
        <v>0</v>
      </c>
      <c r="J13618" s="21" t="s">
        <v>127510</v>
      </c>
    </row>
    <row r="13619" spans="1:10" ht="32" customHeight="1">
      <c r="A13619" s="19" t="s">
        <v>135787</v>
      </c>
      <c r="B13619" s="24">
        <v>30</v>
      </c>
      <c r="C13619" s="22">
        <v>15</v>
      </c>
      <c r="D13619" s="21" t="s">
        <v>116627</v>
      </c>
      <c r="E13619" s="21" t="s">
        <v>116628</v>
      </c>
      <c r="F13619" s="21" t="s">
        <v>101554</v>
      </c>
      <c r="G13619" s="22">
        <v>10</v>
      </c>
      <c r="H13619" s="22">
        <v>0</v>
      </c>
      <c r="I13619" s="22">
        <v>0</v>
      </c>
      <c r="J13619" s="21" t="s">
        <v>127510</v>
      </c>
    </row>
    <row r="13620" spans="1:10" ht="32" customHeight="1">
      <c r="A13620" s="19" t="s">
        <v>135788</v>
      </c>
      <c r="B13620" s="24">
        <v>13</v>
      </c>
      <c r="C13620" s="22">
        <v>15</v>
      </c>
      <c r="D13620" s="21" t="s">
        <v>106622</v>
      </c>
      <c r="E13620" s="21" t="s">
        <v>106623</v>
      </c>
      <c r="F13620" s="21" t="s">
        <v>101563</v>
      </c>
      <c r="G13620" s="22">
        <v>10</v>
      </c>
      <c r="H13620" s="22">
        <v>0</v>
      </c>
      <c r="I13620" s="22">
        <v>0</v>
      </c>
      <c r="J13620" s="21" t="s">
        <v>135789</v>
      </c>
    </row>
    <row r="13621" spans="1:10" ht="32" customHeight="1">
      <c r="A13621" s="19" t="s">
        <v>135790</v>
      </c>
      <c r="B13621" s="24">
        <v>37</v>
      </c>
      <c r="C13621" s="22">
        <v>15</v>
      </c>
      <c r="D13621" s="21" t="s">
        <v>135791</v>
      </c>
      <c r="E13621" s="21" t="s">
        <v>135792</v>
      </c>
      <c r="F13621" s="21" t="s">
        <v>14739</v>
      </c>
      <c r="G13621" s="22">
        <v>10</v>
      </c>
      <c r="H13621" s="22">
        <v>0</v>
      </c>
      <c r="I13621" s="22">
        <v>0</v>
      </c>
      <c r="J13621" s="21" t="s">
        <v>135793</v>
      </c>
    </row>
    <row r="13622" spans="1:10" ht="44" customHeight="1">
      <c r="A13622" s="19" t="s">
        <v>135794</v>
      </c>
      <c r="B13622" s="24">
        <v>13</v>
      </c>
      <c r="C13622" s="22">
        <v>15</v>
      </c>
      <c r="D13622" s="21" t="s">
        <v>110764</v>
      </c>
      <c r="E13622" s="21" t="s">
        <v>110765</v>
      </c>
      <c r="F13622" s="21" t="s">
        <v>101554</v>
      </c>
      <c r="G13622" s="22">
        <v>10</v>
      </c>
      <c r="H13622" s="22">
        <v>0</v>
      </c>
      <c r="I13622" s="22">
        <v>0</v>
      </c>
      <c r="J13622" s="21" t="s">
        <v>110766</v>
      </c>
    </row>
    <row r="13623" spans="1:10" ht="44" customHeight="1">
      <c r="A13623" s="19" t="s">
        <v>135795</v>
      </c>
      <c r="B13623" s="24">
        <v>39</v>
      </c>
      <c r="C13623" s="22">
        <v>19</v>
      </c>
      <c r="D13623" s="21" t="s">
        <v>126816</v>
      </c>
      <c r="E13623" s="21" t="s">
        <v>126817</v>
      </c>
      <c r="F13623" s="21" t="s">
        <v>102114</v>
      </c>
      <c r="G13623" s="22">
        <v>1</v>
      </c>
      <c r="H13623" s="22">
        <v>14</v>
      </c>
      <c r="I13623" s="22">
        <v>20</v>
      </c>
      <c r="J13623" s="21" t="s">
        <v>135796</v>
      </c>
    </row>
    <row r="13624" spans="1:10" ht="44" customHeight="1">
      <c r="A13624" s="19" t="s">
        <v>135797</v>
      </c>
      <c r="B13624" s="24">
        <v>39</v>
      </c>
      <c r="C13624" s="22">
        <v>19</v>
      </c>
      <c r="D13624" s="21" t="s">
        <v>126816</v>
      </c>
      <c r="E13624" s="21" t="s">
        <v>126817</v>
      </c>
      <c r="F13624" s="21" t="s">
        <v>102114</v>
      </c>
      <c r="G13624" s="22">
        <v>1</v>
      </c>
      <c r="H13624" s="22">
        <v>14</v>
      </c>
      <c r="I13624" s="22">
        <v>20</v>
      </c>
      <c r="J13624" s="21" t="s">
        <v>135796</v>
      </c>
    </row>
    <row r="13625" spans="1:10" ht="44" customHeight="1">
      <c r="A13625" s="19" t="s">
        <v>135798</v>
      </c>
      <c r="B13625" s="24">
        <v>25</v>
      </c>
      <c r="C13625" s="22">
        <v>29</v>
      </c>
      <c r="D13625" s="21" t="s">
        <v>107763</v>
      </c>
      <c r="E13625" s="21" t="s">
        <v>107764</v>
      </c>
      <c r="F13625" s="21" t="s">
        <v>103652</v>
      </c>
      <c r="G13625" s="22">
        <v>5</v>
      </c>
      <c r="H13625" s="22">
        <v>20</v>
      </c>
      <c r="I13625" s="22">
        <v>31</v>
      </c>
      <c r="J13625" s="21" t="s">
        <v>135799</v>
      </c>
    </row>
    <row r="13626" spans="1:10" ht="44" customHeight="1">
      <c r="A13626" s="19" t="s">
        <v>135800</v>
      </c>
      <c r="B13626" s="24">
        <v>25</v>
      </c>
      <c r="C13626" s="22">
        <v>29</v>
      </c>
      <c r="D13626" s="21" t="s">
        <v>107763</v>
      </c>
      <c r="E13626" s="21" t="s">
        <v>107764</v>
      </c>
      <c r="F13626" s="21" t="s">
        <v>103652</v>
      </c>
      <c r="G13626" s="22">
        <v>5</v>
      </c>
      <c r="H13626" s="22">
        <v>20</v>
      </c>
      <c r="I13626" s="22">
        <v>31</v>
      </c>
      <c r="J13626" s="21" t="s">
        <v>135799</v>
      </c>
    </row>
    <row r="13627" spans="1:10" ht="44" customHeight="1">
      <c r="A13627" s="19" t="s">
        <v>135801</v>
      </c>
      <c r="B13627" s="24">
        <v>17</v>
      </c>
      <c r="C13627" s="22">
        <v>19</v>
      </c>
      <c r="D13627" s="21" t="s">
        <v>135802</v>
      </c>
      <c r="E13627" s="21" t="s">
        <v>135803</v>
      </c>
      <c r="F13627" s="21" t="s">
        <v>102510</v>
      </c>
      <c r="G13627" s="22">
        <v>3</v>
      </c>
      <c r="H13627" s="22">
        <v>12</v>
      </c>
      <c r="I13627" s="22">
        <v>18</v>
      </c>
      <c r="J13627" s="21" t="s">
        <v>135804</v>
      </c>
    </row>
    <row r="13628" spans="1:10" ht="44" customHeight="1">
      <c r="A13628" s="19" t="s">
        <v>135805</v>
      </c>
      <c r="B13628" s="24">
        <v>67</v>
      </c>
      <c r="C13628" s="22">
        <v>15</v>
      </c>
      <c r="D13628" s="21" t="s">
        <v>120608</v>
      </c>
      <c r="E13628" s="21" t="s">
        <v>120609</v>
      </c>
      <c r="F13628" s="21" t="s">
        <v>101694</v>
      </c>
      <c r="G13628" s="22">
        <v>2</v>
      </c>
      <c r="H13628" s="22">
        <v>9</v>
      </c>
      <c r="I13628" s="22">
        <v>15</v>
      </c>
      <c r="J13628" s="21" t="s">
        <v>135806</v>
      </c>
    </row>
    <row r="13629" spans="1:10" ht="32" customHeight="1">
      <c r="A13629" s="19" t="s">
        <v>135807</v>
      </c>
      <c r="B13629" s="24">
        <v>29</v>
      </c>
      <c r="C13629" s="22">
        <v>38</v>
      </c>
      <c r="D13629" s="21" t="s">
        <v>102447</v>
      </c>
      <c r="E13629" s="21" t="s">
        <v>102448</v>
      </c>
      <c r="F13629" s="21" t="s">
        <v>104469</v>
      </c>
      <c r="G13629" s="22">
        <v>10</v>
      </c>
      <c r="H13629" s="22">
        <v>24</v>
      </c>
      <c r="I13629" s="22">
        <v>42</v>
      </c>
      <c r="J13629" s="21" t="s">
        <v>135808</v>
      </c>
    </row>
    <row r="13630" spans="1:10" ht="32" customHeight="1">
      <c r="A13630" s="19" t="s">
        <v>135809</v>
      </c>
      <c r="B13630" s="24">
        <v>19</v>
      </c>
      <c r="C13630" s="22">
        <v>65</v>
      </c>
      <c r="D13630" s="21" t="s">
        <v>115861</v>
      </c>
      <c r="E13630" s="21" t="s">
        <v>115862</v>
      </c>
      <c r="F13630" s="21" t="s">
        <v>108758</v>
      </c>
      <c r="G13630" s="22">
        <v>13</v>
      </c>
      <c r="H13630" s="22">
        <v>6</v>
      </c>
      <c r="I13630" s="22">
        <v>17</v>
      </c>
      <c r="J13630" s="21" t="s">
        <v>135810</v>
      </c>
    </row>
    <row r="13631" spans="1:10" ht="32" customHeight="1">
      <c r="A13631" s="19" t="s">
        <v>135811</v>
      </c>
      <c r="B13631" s="24">
        <v>27</v>
      </c>
      <c r="C13631" s="22">
        <v>15</v>
      </c>
      <c r="D13631" s="21" t="s">
        <v>106099</v>
      </c>
      <c r="E13631" s="21" t="s">
        <v>106100</v>
      </c>
      <c r="F13631" s="21" t="s">
        <v>14739</v>
      </c>
      <c r="G13631" s="22">
        <v>10</v>
      </c>
      <c r="H13631" s="22">
        <v>0</v>
      </c>
      <c r="I13631" s="22">
        <v>0</v>
      </c>
      <c r="J13631" s="21" t="s">
        <v>106101</v>
      </c>
    </row>
    <row r="13632" spans="1:10" ht="32" customHeight="1">
      <c r="A13632" s="19" t="s">
        <v>135812</v>
      </c>
      <c r="B13632" s="24">
        <v>15</v>
      </c>
      <c r="C13632" s="22">
        <v>26</v>
      </c>
      <c r="D13632" s="21" t="s">
        <v>112931</v>
      </c>
      <c r="E13632" s="21" t="s">
        <v>112932</v>
      </c>
      <c r="F13632" s="21" t="s">
        <v>101543</v>
      </c>
      <c r="G13632" s="22">
        <v>11</v>
      </c>
      <c r="H13632" s="22">
        <v>11</v>
      </c>
      <c r="I13632" s="22">
        <v>18</v>
      </c>
      <c r="J13632" s="21" t="s">
        <v>135813</v>
      </c>
    </row>
    <row r="13633" spans="1:10" ht="44" customHeight="1">
      <c r="A13633" s="19" t="s">
        <v>135814</v>
      </c>
      <c r="B13633" s="24">
        <v>20</v>
      </c>
      <c r="C13633" s="22">
        <v>15</v>
      </c>
      <c r="D13633" s="21" t="s">
        <v>107196</v>
      </c>
      <c r="E13633" s="21" t="s">
        <v>107197</v>
      </c>
      <c r="F13633" s="21" t="s">
        <v>101563</v>
      </c>
      <c r="G13633" s="22">
        <v>10</v>
      </c>
      <c r="H13633" s="22">
        <v>0</v>
      </c>
      <c r="I13633" s="22">
        <v>0</v>
      </c>
      <c r="J13633" s="21" t="s">
        <v>107198</v>
      </c>
    </row>
    <row r="13634" spans="1:10" ht="32" customHeight="1">
      <c r="A13634" s="19" t="s">
        <v>135815</v>
      </c>
      <c r="B13634" s="24">
        <v>13</v>
      </c>
      <c r="C13634" s="22">
        <v>18</v>
      </c>
      <c r="D13634" s="21" t="s">
        <v>103697</v>
      </c>
      <c r="E13634" s="21" t="s">
        <v>103698</v>
      </c>
      <c r="F13634" s="21" t="s">
        <v>101757</v>
      </c>
      <c r="G13634" s="22">
        <v>5</v>
      </c>
      <c r="H13634" s="22">
        <v>9</v>
      </c>
      <c r="I13634" s="22">
        <v>12</v>
      </c>
      <c r="J13634" s="21" t="s">
        <v>135816</v>
      </c>
    </row>
    <row r="13635" spans="1:10" ht="32" customHeight="1">
      <c r="A13635" s="19" t="s">
        <v>135817</v>
      </c>
      <c r="B13635" s="24">
        <v>24</v>
      </c>
      <c r="C13635" s="22">
        <v>26</v>
      </c>
      <c r="D13635" s="21" t="s">
        <v>119356</v>
      </c>
      <c r="E13635" s="21" t="s">
        <v>119357</v>
      </c>
      <c r="F13635" s="21" t="s">
        <v>102026</v>
      </c>
      <c r="G13635" s="22">
        <v>2</v>
      </c>
      <c r="H13635" s="22">
        <v>20</v>
      </c>
      <c r="I13635" s="22">
        <v>33</v>
      </c>
      <c r="J13635" s="21" t="s">
        <v>135818</v>
      </c>
    </row>
    <row r="13636" spans="1:10" ht="32" customHeight="1">
      <c r="A13636" s="19" t="s">
        <v>135819</v>
      </c>
      <c r="B13636" s="24">
        <v>33</v>
      </c>
      <c r="C13636" s="22">
        <v>49</v>
      </c>
      <c r="D13636" s="21" t="s">
        <v>135048</v>
      </c>
      <c r="E13636" s="21" t="s">
        <v>135049</v>
      </c>
      <c r="F13636" s="21" t="s">
        <v>102428</v>
      </c>
      <c r="G13636" s="22">
        <v>17</v>
      </c>
      <c r="H13636" s="22">
        <v>28</v>
      </c>
      <c r="I13636" s="22">
        <v>47</v>
      </c>
      <c r="J13636" s="21" t="s">
        <v>135820</v>
      </c>
    </row>
    <row r="13637" spans="1:10" ht="32" customHeight="1">
      <c r="A13637" s="19" t="s">
        <v>135821</v>
      </c>
      <c r="B13637" s="24">
        <v>19</v>
      </c>
      <c r="C13637" s="22">
        <v>15</v>
      </c>
      <c r="D13637" s="21" t="s">
        <v>109348</v>
      </c>
      <c r="E13637" s="21" t="s">
        <v>109349</v>
      </c>
      <c r="F13637" s="21" t="s">
        <v>101628</v>
      </c>
      <c r="G13637" s="22">
        <v>1</v>
      </c>
      <c r="H13637" s="22">
        <v>10</v>
      </c>
      <c r="I13637" s="22">
        <v>23</v>
      </c>
      <c r="J13637" s="21" t="s">
        <v>135822</v>
      </c>
    </row>
    <row r="13638" spans="1:10" ht="32" customHeight="1">
      <c r="A13638" s="19" t="s">
        <v>135823</v>
      </c>
      <c r="B13638" s="24">
        <v>28</v>
      </c>
      <c r="C13638" s="22">
        <v>30</v>
      </c>
      <c r="D13638" s="21" t="s">
        <v>127463</v>
      </c>
      <c r="E13638" s="21" t="s">
        <v>127464</v>
      </c>
      <c r="F13638" s="21" t="s">
        <v>105193</v>
      </c>
      <c r="G13638" s="22">
        <v>3</v>
      </c>
      <c r="H13638" s="22">
        <v>23</v>
      </c>
      <c r="I13638" s="22">
        <v>37</v>
      </c>
      <c r="J13638" s="21" t="s">
        <v>135824</v>
      </c>
    </row>
    <row r="13639" spans="1:10" ht="32" customHeight="1">
      <c r="A13639" s="19" t="s">
        <v>135825</v>
      </c>
      <c r="B13639" s="24">
        <v>13</v>
      </c>
      <c r="C13639" s="22">
        <v>15</v>
      </c>
      <c r="D13639" s="21" t="s">
        <v>135826</v>
      </c>
      <c r="E13639" s="21" t="s">
        <v>135827</v>
      </c>
      <c r="F13639" s="21" t="s">
        <v>101528</v>
      </c>
      <c r="G13639" s="22">
        <v>10</v>
      </c>
      <c r="H13639" s="22">
        <v>0</v>
      </c>
      <c r="I13639" s="22">
        <v>0</v>
      </c>
      <c r="J13639" s="21" t="s">
        <v>135828</v>
      </c>
    </row>
    <row r="13640" spans="1:10" ht="32" customHeight="1">
      <c r="A13640" s="19" t="s">
        <v>135829</v>
      </c>
      <c r="B13640" s="24">
        <v>17</v>
      </c>
      <c r="C13640" s="22">
        <v>25</v>
      </c>
      <c r="D13640" s="21" t="s">
        <v>114286</v>
      </c>
      <c r="E13640" s="21" t="s">
        <v>114287</v>
      </c>
      <c r="F13640" s="21" t="s">
        <v>101996</v>
      </c>
      <c r="G13640" s="22">
        <v>11</v>
      </c>
      <c r="H13640" s="22">
        <v>10</v>
      </c>
      <c r="I13640" s="22">
        <v>16</v>
      </c>
      <c r="J13640" s="21" t="s">
        <v>135830</v>
      </c>
    </row>
    <row r="13641" spans="1:10" ht="32" customHeight="1">
      <c r="A13641" s="19" t="s">
        <v>135831</v>
      </c>
      <c r="B13641" s="24">
        <v>15</v>
      </c>
      <c r="C13641" s="22">
        <v>20</v>
      </c>
      <c r="D13641" s="21" t="s">
        <v>135832</v>
      </c>
      <c r="E13641" s="21" t="s">
        <v>135833</v>
      </c>
      <c r="F13641" s="21" t="s">
        <v>101623</v>
      </c>
      <c r="G13641" s="22">
        <v>5</v>
      </c>
      <c r="H13641" s="22">
        <v>11</v>
      </c>
      <c r="I13641" s="22">
        <v>18</v>
      </c>
      <c r="J13641" s="21" t="s">
        <v>135834</v>
      </c>
    </row>
    <row r="13642" spans="1:10" ht="32" customHeight="1">
      <c r="A13642" s="19" t="s">
        <v>135835</v>
      </c>
      <c r="B13642" s="24">
        <v>23</v>
      </c>
      <c r="C13642" s="22">
        <v>17</v>
      </c>
      <c r="D13642" s="21" t="s">
        <v>114392</v>
      </c>
      <c r="E13642" s="21" t="s">
        <v>114393</v>
      </c>
      <c r="F13642" s="21" t="s">
        <v>14743</v>
      </c>
      <c r="G13642" s="22">
        <v>5</v>
      </c>
      <c r="H13642" s="22">
        <v>8</v>
      </c>
      <c r="I13642" s="22">
        <v>17</v>
      </c>
      <c r="J13642" s="21" t="s">
        <v>135836</v>
      </c>
    </row>
    <row r="13643" spans="1:10" ht="32" customHeight="1">
      <c r="A13643" s="19" t="s">
        <v>135837</v>
      </c>
      <c r="B13643" s="24">
        <v>29</v>
      </c>
      <c r="C13643" s="22">
        <v>16</v>
      </c>
      <c r="D13643" s="21" t="s">
        <v>101948</v>
      </c>
      <c r="E13643" s="21" t="s">
        <v>101949</v>
      </c>
      <c r="F13643" s="21" t="s">
        <v>101945</v>
      </c>
      <c r="G13643" s="22">
        <v>1</v>
      </c>
      <c r="H13643" s="22">
        <v>11</v>
      </c>
      <c r="I13643" s="22">
        <v>17</v>
      </c>
      <c r="J13643" s="21" t="s">
        <v>135838</v>
      </c>
    </row>
    <row r="13644" spans="1:10" ht="32" customHeight="1">
      <c r="A13644" s="19" t="s">
        <v>135839</v>
      </c>
      <c r="B13644" s="24">
        <v>13</v>
      </c>
      <c r="C13644" s="22">
        <v>15</v>
      </c>
      <c r="D13644" s="21" t="s">
        <v>135840</v>
      </c>
      <c r="E13644" s="21" t="s">
        <v>135841</v>
      </c>
      <c r="F13644" s="21" t="s">
        <v>101727</v>
      </c>
      <c r="G13644" s="22">
        <v>10</v>
      </c>
      <c r="H13644" s="22">
        <v>0</v>
      </c>
      <c r="I13644" s="22">
        <v>0</v>
      </c>
      <c r="J13644" s="21" t="s">
        <v>135842</v>
      </c>
    </row>
    <row r="13645" spans="1:10" ht="32" customHeight="1">
      <c r="A13645" s="19" t="s">
        <v>135843</v>
      </c>
      <c r="B13645" s="24">
        <v>16</v>
      </c>
      <c r="C13645" s="22">
        <v>24</v>
      </c>
      <c r="D13645" s="21" t="s">
        <v>105689</v>
      </c>
      <c r="E13645" s="21" t="s">
        <v>105690</v>
      </c>
      <c r="F13645" s="21" t="s">
        <v>102449</v>
      </c>
      <c r="G13645" s="22">
        <v>8</v>
      </c>
      <c r="H13645" s="22">
        <v>12</v>
      </c>
      <c r="I13645" s="22">
        <v>20</v>
      </c>
      <c r="J13645" s="21" t="s">
        <v>135844</v>
      </c>
    </row>
    <row r="13646" spans="1:10" ht="32" customHeight="1">
      <c r="A13646" s="19" t="s">
        <v>135845</v>
      </c>
      <c r="B13646" s="24">
        <v>29</v>
      </c>
      <c r="C13646" s="22">
        <v>18</v>
      </c>
      <c r="D13646" s="21" t="s">
        <v>135846</v>
      </c>
      <c r="E13646" s="21" t="s">
        <v>135847</v>
      </c>
      <c r="F13646" s="21" t="s">
        <v>102144</v>
      </c>
      <c r="G13646" s="22">
        <v>1</v>
      </c>
      <c r="H13646" s="22">
        <v>13</v>
      </c>
      <c r="I13646" s="22">
        <v>19</v>
      </c>
      <c r="J13646" s="21" t="s">
        <v>135848</v>
      </c>
    </row>
    <row r="13647" spans="1:10" ht="32" customHeight="1">
      <c r="A13647" s="19" t="s">
        <v>135849</v>
      </c>
      <c r="B13647" s="24">
        <v>22</v>
      </c>
      <c r="C13647" s="22">
        <v>28</v>
      </c>
      <c r="D13647" s="21" t="s">
        <v>135850</v>
      </c>
      <c r="E13647" s="21" t="s">
        <v>135851</v>
      </c>
      <c r="F13647" s="21" t="s">
        <v>102372</v>
      </c>
      <c r="G13647" s="22">
        <v>6</v>
      </c>
      <c r="H13647" s="22">
        <v>18</v>
      </c>
      <c r="I13647" s="22">
        <v>22</v>
      </c>
      <c r="J13647" s="21" t="s">
        <v>135852</v>
      </c>
    </row>
    <row r="13648" spans="1:10" ht="20" customHeight="1">
      <c r="A13648" s="27">
        <v>-999</v>
      </c>
      <c r="B13648" s="24">
        <v>-999</v>
      </c>
      <c r="C13648" s="22">
        <v>-999</v>
      </c>
      <c r="D13648" s="22">
        <v>-999</v>
      </c>
      <c r="E13648" s="22">
        <v>-999</v>
      </c>
      <c r="F13648" s="22">
        <v>-999</v>
      </c>
      <c r="G13648" s="22">
        <v>-999</v>
      </c>
      <c r="H13648" s="22">
        <v>-999</v>
      </c>
      <c r="I13648" s="22">
        <v>-999</v>
      </c>
      <c r="J13648" s="22">
        <v>-999</v>
      </c>
    </row>
    <row r="13649" spans="1:10" ht="20" customHeight="1">
      <c r="A13649" s="27">
        <v>-999</v>
      </c>
      <c r="B13649" s="24">
        <v>-999</v>
      </c>
      <c r="C13649" s="22">
        <v>-999</v>
      </c>
      <c r="D13649" s="22">
        <v>-999</v>
      </c>
      <c r="E13649" s="22">
        <v>-999</v>
      </c>
      <c r="F13649" s="22">
        <v>-999</v>
      </c>
      <c r="G13649" s="22">
        <v>-999</v>
      </c>
      <c r="H13649" s="22">
        <v>-999</v>
      </c>
      <c r="I13649" s="22">
        <v>-999</v>
      </c>
      <c r="J13649" s="22">
        <v>-999</v>
      </c>
    </row>
    <row r="13650" spans="1:10" ht="32" customHeight="1">
      <c r="A13650" s="19" t="s">
        <v>135853</v>
      </c>
      <c r="B13650" s="24">
        <v>33</v>
      </c>
      <c r="C13650" s="22">
        <v>15</v>
      </c>
      <c r="D13650" s="21" t="s">
        <v>105096</v>
      </c>
      <c r="E13650" s="21" t="s">
        <v>105097</v>
      </c>
      <c r="F13650" s="21" t="s">
        <v>101522</v>
      </c>
      <c r="G13650" s="22">
        <v>10</v>
      </c>
      <c r="H13650" s="22">
        <v>0</v>
      </c>
      <c r="I13650" s="22">
        <v>0</v>
      </c>
      <c r="J13650" s="21" t="s">
        <v>135854</v>
      </c>
    </row>
    <row r="13651" spans="1:10" ht="32" customHeight="1">
      <c r="A13651" s="19" t="s">
        <v>135855</v>
      </c>
      <c r="B13651" s="24">
        <v>24</v>
      </c>
      <c r="C13651" s="22">
        <v>16</v>
      </c>
      <c r="D13651" s="21" t="s">
        <v>113377</v>
      </c>
      <c r="E13651" s="21" t="s">
        <v>113378</v>
      </c>
      <c r="F13651" s="21" t="s">
        <v>101533</v>
      </c>
      <c r="G13651" s="22">
        <v>3</v>
      </c>
      <c r="H13651" s="22">
        <v>9</v>
      </c>
      <c r="I13651" s="22">
        <v>14</v>
      </c>
      <c r="J13651" s="21" t="s">
        <v>135856</v>
      </c>
    </row>
    <row r="13652" spans="1:10" ht="20" customHeight="1">
      <c r="A13652" s="27">
        <v>-999</v>
      </c>
      <c r="B13652" s="24">
        <v>-999</v>
      </c>
      <c r="C13652" s="22">
        <v>-999</v>
      </c>
      <c r="D13652" s="22">
        <v>-999</v>
      </c>
      <c r="E13652" s="22">
        <v>-999</v>
      </c>
      <c r="F13652" s="22">
        <v>-999</v>
      </c>
      <c r="G13652" s="22">
        <v>-999</v>
      </c>
      <c r="H13652" s="22">
        <v>-999</v>
      </c>
      <c r="I13652" s="22">
        <v>-999</v>
      </c>
      <c r="J13652" s="22">
        <v>-999</v>
      </c>
    </row>
    <row r="13653" spans="1:10" ht="32" customHeight="1">
      <c r="A13653" s="19" t="s">
        <v>135857</v>
      </c>
      <c r="B13653" s="24">
        <v>40</v>
      </c>
      <c r="C13653" s="22">
        <v>23</v>
      </c>
      <c r="D13653" s="21" t="s">
        <v>132699</v>
      </c>
      <c r="E13653" s="21" t="s">
        <v>132700</v>
      </c>
      <c r="F13653" s="21" t="s">
        <v>102001</v>
      </c>
      <c r="G13653" s="22">
        <v>1</v>
      </c>
      <c r="H13653" s="22">
        <v>18</v>
      </c>
      <c r="I13653" s="22">
        <v>25</v>
      </c>
      <c r="J13653" s="21" t="s">
        <v>135858</v>
      </c>
    </row>
    <row r="13654" spans="1:10" ht="32" customHeight="1">
      <c r="A13654" s="19" t="s">
        <v>135859</v>
      </c>
      <c r="B13654" s="24">
        <v>40</v>
      </c>
      <c r="C13654" s="22">
        <v>21</v>
      </c>
      <c r="D13654" s="21" t="s">
        <v>107268</v>
      </c>
      <c r="E13654" s="21" t="s">
        <v>107269</v>
      </c>
      <c r="F13654" s="22">
        <v>625</v>
      </c>
      <c r="G13654" s="22">
        <v>6</v>
      </c>
      <c r="H13654" s="22">
        <v>11</v>
      </c>
      <c r="I13654" s="22">
        <v>20</v>
      </c>
      <c r="J13654" s="21" t="s">
        <v>135860</v>
      </c>
    </row>
    <row r="13655" spans="1:10" ht="32" customHeight="1">
      <c r="A13655" s="19" t="s">
        <v>135861</v>
      </c>
      <c r="B13655" s="24">
        <v>25</v>
      </c>
      <c r="C13655" s="22">
        <v>15</v>
      </c>
      <c r="D13655" s="21" t="s">
        <v>101626</v>
      </c>
      <c r="E13655" s="21" t="s">
        <v>101627</v>
      </c>
      <c r="F13655" s="21" t="s">
        <v>101554</v>
      </c>
      <c r="G13655" s="22">
        <v>10</v>
      </c>
      <c r="H13655" s="22">
        <v>0</v>
      </c>
      <c r="I13655" s="22">
        <v>0</v>
      </c>
      <c r="J13655" s="21" t="s">
        <v>135862</v>
      </c>
    </row>
    <row r="13656" spans="1:10" ht="32" customHeight="1">
      <c r="A13656" s="19" t="s">
        <v>135863</v>
      </c>
      <c r="B13656" s="24">
        <v>23</v>
      </c>
      <c r="C13656" s="22">
        <v>15</v>
      </c>
      <c r="D13656" s="21" t="s">
        <v>127276</v>
      </c>
      <c r="E13656" s="21" t="s">
        <v>127277</v>
      </c>
      <c r="F13656" s="21" t="s">
        <v>101528</v>
      </c>
      <c r="G13656" s="22">
        <v>10</v>
      </c>
      <c r="H13656" s="22">
        <v>0</v>
      </c>
      <c r="I13656" s="22">
        <v>0</v>
      </c>
      <c r="J13656" s="21" t="s">
        <v>135864</v>
      </c>
    </row>
    <row r="13657" spans="1:10" ht="32" customHeight="1">
      <c r="A13657" s="19" t="s">
        <v>135865</v>
      </c>
      <c r="B13657" s="24">
        <v>25</v>
      </c>
      <c r="C13657" s="22">
        <v>15</v>
      </c>
      <c r="D13657" s="21" t="s">
        <v>116582</v>
      </c>
      <c r="E13657" s="21" t="s">
        <v>116583</v>
      </c>
      <c r="F13657" s="21" t="s">
        <v>101554</v>
      </c>
      <c r="G13657" s="22">
        <v>10</v>
      </c>
      <c r="H13657" s="22">
        <v>0</v>
      </c>
      <c r="I13657" s="22">
        <v>0</v>
      </c>
      <c r="J13657" s="21" t="s">
        <v>134598</v>
      </c>
    </row>
    <row r="13658" spans="1:10" ht="32" customHeight="1">
      <c r="A13658" s="19" t="s">
        <v>135866</v>
      </c>
      <c r="B13658" s="24">
        <v>14</v>
      </c>
      <c r="C13658" s="22">
        <v>16</v>
      </c>
      <c r="D13658" s="21" t="s">
        <v>135867</v>
      </c>
      <c r="E13658" s="21" t="s">
        <v>135868</v>
      </c>
      <c r="F13658" s="21" t="s">
        <v>101533</v>
      </c>
      <c r="G13658" s="22">
        <v>2</v>
      </c>
      <c r="H13658" s="22">
        <v>10</v>
      </c>
      <c r="I13658" s="22">
        <v>14</v>
      </c>
      <c r="J13658" s="21" t="s">
        <v>135869</v>
      </c>
    </row>
    <row r="13659" spans="1:10" ht="44" customHeight="1">
      <c r="A13659" s="19" t="s">
        <v>135870</v>
      </c>
      <c r="B13659" s="24">
        <v>23</v>
      </c>
      <c r="C13659" s="22">
        <v>15</v>
      </c>
      <c r="D13659" s="21" t="s">
        <v>123337</v>
      </c>
      <c r="E13659" s="21" t="s">
        <v>123338</v>
      </c>
      <c r="F13659" s="21" t="s">
        <v>101563</v>
      </c>
      <c r="G13659" s="22">
        <v>10</v>
      </c>
      <c r="H13659" s="22">
        <v>0</v>
      </c>
      <c r="I13659" s="22">
        <v>0</v>
      </c>
      <c r="J13659" s="21" t="s">
        <v>135871</v>
      </c>
    </row>
    <row r="13660" spans="1:10" ht="44" customHeight="1">
      <c r="A13660" s="19" t="s">
        <v>135872</v>
      </c>
      <c r="B13660" s="24">
        <v>23</v>
      </c>
      <c r="C13660" s="22">
        <v>15</v>
      </c>
      <c r="D13660" s="21" t="s">
        <v>123337</v>
      </c>
      <c r="E13660" s="21" t="s">
        <v>123338</v>
      </c>
      <c r="F13660" s="21" t="s">
        <v>101563</v>
      </c>
      <c r="G13660" s="22">
        <v>10</v>
      </c>
      <c r="H13660" s="22">
        <v>0</v>
      </c>
      <c r="I13660" s="22">
        <v>0</v>
      </c>
      <c r="J13660" s="21" t="s">
        <v>135871</v>
      </c>
    </row>
    <row r="13661" spans="1:10" ht="44" customHeight="1">
      <c r="A13661" s="19" t="s">
        <v>135873</v>
      </c>
      <c r="B13661" s="24">
        <v>16</v>
      </c>
      <c r="C13661" s="22">
        <v>27</v>
      </c>
      <c r="D13661" s="21" t="s">
        <v>122386</v>
      </c>
      <c r="E13661" s="21" t="s">
        <v>122387</v>
      </c>
      <c r="F13661" s="21" t="s">
        <v>102428</v>
      </c>
      <c r="G13661" s="22">
        <v>11</v>
      </c>
      <c r="H13661" s="22">
        <v>12</v>
      </c>
      <c r="I13661" s="22">
        <v>18</v>
      </c>
      <c r="J13661" s="21" t="s">
        <v>135874</v>
      </c>
    </row>
    <row r="13662" spans="1:10" ht="20" customHeight="1">
      <c r="A13662" s="27">
        <v>-999</v>
      </c>
      <c r="B13662" s="24">
        <v>-999</v>
      </c>
      <c r="C13662" s="22">
        <v>-999</v>
      </c>
      <c r="D13662" s="22">
        <v>-999</v>
      </c>
      <c r="E13662" s="22">
        <v>-999</v>
      </c>
      <c r="F13662" s="22">
        <v>-999</v>
      </c>
      <c r="G13662" s="22">
        <v>-999</v>
      </c>
      <c r="H13662" s="22">
        <v>-999</v>
      </c>
      <c r="I13662" s="22">
        <v>-999</v>
      </c>
      <c r="J13662" s="22">
        <v>-999</v>
      </c>
    </row>
    <row r="13663" spans="1:10" ht="32" customHeight="1">
      <c r="A13663" s="19" t="s">
        <v>135875</v>
      </c>
      <c r="B13663" s="24">
        <v>54</v>
      </c>
      <c r="C13663" s="22">
        <v>29</v>
      </c>
      <c r="D13663" s="21" t="s">
        <v>102808</v>
      </c>
      <c r="E13663" s="21" t="s">
        <v>102809</v>
      </c>
      <c r="F13663" s="22">
        <v>875</v>
      </c>
      <c r="G13663" s="22">
        <v>1</v>
      </c>
      <c r="H13663" s="22">
        <v>24</v>
      </c>
      <c r="I13663" s="22">
        <v>44</v>
      </c>
      <c r="J13663" s="21" t="s">
        <v>135876</v>
      </c>
    </row>
    <row r="13664" spans="1:10" ht="32" customHeight="1">
      <c r="A13664" s="19" t="s">
        <v>135877</v>
      </c>
      <c r="B13664" s="24">
        <v>13</v>
      </c>
      <c r="C13664" s="22">
        <v>15</v>
      </c>
      <c r="D13664" s="21" t="s">
        <v>135878</v>
      </c>
      <c r="E13664" s="21" t="s">
        <v>135879</v>
      </c>
      <c r="F13664" s="21" t="s">
        <v>14739</v>
      </c>
      <c r="G13664" s="22">
        <v>10</v>
      </c>
      <c r="H13664" s="22">
        <v>0</v>
      </c>
      <c r="I13664" s="22">
        <v>0</v>
      </c>
      <c r="J13664" s="21" t="s">
        <v>135880</v>
      </c>
    </row>
    <row r="13665" spans="1:10" ht="32" customHeight="1">
      <c r="A13665" s="19" t="s">
        <v>135881</v>
      </c>
      <c r="B13665" s="24">
        <v>13</v>
      </c>
      <c r="C13665" s="22">
        <v>15</v>
      </c>
      <c r="D13665" s="21" t="s">
        <v>135878</v>
      </c>
      <c r="E13665" s="21" t="s">
        <v>135879</v>
      </c>
      <c r="F13665" s="21" t="s">
        <v>14739</v>
      </c>
      <c r="G13665" s="22">
        <v>10</v>
      </c>
      <c r="H13665" s="22">
        <v>0</v>
      </c>
      <c r="I13665" s="22">
        <v>0</v>
      </c>
      <c r="J13665" s="21" t="s">
        <v>135880</v>
      </c>
    </row>
    <row r="13666" spans="1:10" ht="20" customHeight="1">
      <c r="A13666" s="27">
        <v>-999</v>
      </c>
      <c r="B13666" s="24">
        <v>-999</v>
      </c>
      <c r="C13666" s="22">
        <v>-999</v>
      </c>
      <c r="D13666" s="22">
        <v>-999</v>
      </c>
      <c r="E13666" s="22">
        <v>-999</v>
      </c>
      <c r="F13666" s="22">
        <v>-999</v>
      </c>
      <c r="G13666" s="22">
        <v>-999</v>
      </c>
      <c r="H13666" s="22">
        <v>-999</v>
      </c>
      <c r="I13666" s="22">
        <v>-999</v>
      </c>
      <c r="J13666" s="22">
        <v>-999</v>
      </c>
    </row>
    <row r="13667" spans="1:10" ht="32" customHeight="1">
      <c r="A13667" s="19" t="s">
        <v>135882</v>
      </c>
      <c r="B13667" s="24">
        <v>23</v>
      </c>
      <c r="C13667" s="22">
        <v>15</v>
      </c>
      <c r="D13667" s="21" t="s">
        <v>121664</v>
      </c>
      <c r="E13667" s="21" t="s">
        <v>121665</v>
      </c>
      <c r="F13667" s="21" t="s">
        <v>101528</v>
      </c>
      <c r="G13667" s="22">
        <v>10</v>
      </c>
      <c r="H13667" s="22">
        <v>0</v>
      </c>
      <c r="I13667" s="22">
        <v>0</v>
      </c>
      <c r="J13667" s="21" t="s">
        <v>135883</v>
      </c>
    </row>
    <row r="13668" spans="1:10" ht="32" customHeight="1">
      <c r="A13668" s="19" t="s">
        <v>135884</v>
      </c>
      <c r="B13668" s="24">
        <v>30</v>
      </c>
      <c r="C13668" s="22">
        <v>43</v>
      </c>
      <c r="D13668" s="21" t="s">
        <v>130688</v>
      </c>
      <c r="E13668" s="21" t="s">
        <v>130689</v>
      </c>
      <c r="F13668" s="21" t="s">
        <v>135885</v>
      </c>
      <c r="G13668" s="22">
        <v>13</v>
      </c>
      <c r="H13668" s="22">
        <v>26</v>
      </c>
      <c r="I13668" s="22">
        <v>48</v>
      </c>
      <c r="J13668" s="21" t="s">
        <v>135886</v>
      </c>
    </row>
    <row r="13669" spans="1:10" ht="32" customHeight="1">
      <c r="A13669" s="19" t="s">
        <v>135887</v>
      </c>
      <c r="B13669" s="24">
        <v>30</v>
      </c>
      <c r="C13669" s="22">
        <v>43</v>
      </c>
      <c r="D13669" s="21" t="s">
        <v>130688</v>
      </c>
      <c r="E13669" s="21" t="s">
        <v>130689</v>
      </c>
      <c r="F13669" s="21" t="s">
        <v>135885</v>
      </c>
      <c r="G13669" s="22">
        <v>13</v>
      </c>
      <c r="H13669" s="22">
        <v>26</v>
      </c>
      <c r="I13669" s="22">
        <v>48</v>
      </c>
      <c r="J13669" s="21" t="s">
        <v>135886</v>
      </c>
    </row>
    <row r="13670" spans="1:10" ht="32" customHeight="1">
      <c r="A13670" s="19" t="s">
        <v>135888</v>
      </c>
      <c r="B13670" s="24">
        <v>44</v>
      </c>
      <c r="C13670" s="22">
        <v>20</v>
      </c>
      <c r="D13670" s="21" t="s">
        <v>101743</v>
      </c>
      <c r="E13670" s="21" t="s">
        <v>101744</v>
      </c>
      <c r="F13670" s="21" t="s">
        <v>101950</v>
      </c>
      <c r="G13670" s="22">
        <v>1</v>
      </c>
      <c r="H13670" s="22">
        <v>15</v>
      </c>
      <c r="I13670" s="22">
        <v>23</v>
      </c>
      <c r="J13670" s="21" t="s">
        <v>135889</v>
      </c>
    </row>
    <row r="13671" spans="1:10" ht="32" customHeight="1">
      <c r="A13671" s="19" t="s">
        <v>135890</v>
      </c>
      <c r="B13671" s="24">
        <v>19</v>
      </c>
      <c r="C13671" s="22">
        <v>15</v>
      </c>
      <c r="D13671" s="21" t="s">
        <v>105911</v>
      </c>
      <c r="E13671" s="21" t="s">
        <v>105912</v>
      </c>
      <c r="F13671" s="21" t="s">
        <v>101563</v>
      </c>
      <c r="G13671" s="22">
        <v>10</v>
      </c>
      <c r="H13671" s="22">
        <v>0</v>
      </c>
      <c r="I13671" s="22">
        <v>0</v>
      </c>
      <c r="J13671" s="21" t="s">
        <v>105913</v>
      </c>
    </row>
    <row r="13672" spans="1:10" ht="32" customHeight="1">
      <c r="A13672" s="19" t="s">
        <v>135891</v>
      </c>
      <c r="B13672" s="24">
        <v>27</v>
      </c>
      <c r="C13672" s="22">
        <v>15</v>
      </c>
      <c r="D13672" s="21" t="s">
        <v>131278</v>
      </c>
      <c r="E13672" s="21" t="s">
        <v>131279</v>
      </c>
      <c r="F13672" s="21" t="s">
        <v>101554</v>
      </c>
      <c r="G13672" s="22">
        <v>10</v>
      </c>
      <c r="H13672" s="22">
        <v>0</v>
      </c>
      <c r="I13672" s="22">
        <v>0</v>
      </c>
      <c r="J13672" s="21" t="s">
        <v>135892</v>
      </c>
    </row>
    <row r="13673" spans="1:10" ht="32" customHeight="1">
      <c r="A13673" s="19" t="s">
        <v>135893</v>
      </c>
      <c r="B13673" s="24">
        <v>25</v>
      </c>
      <c r="C13673" s="22">
        <v>15</v>
      </c>
      <c r="D13673" s="21" t="s">
        <v>126768</v>
      </c>
      <c r="E13673" s="21" t="s">
        <v>126769</v>
      </c>
      <c r="F13673" s="21" t="s">
        <v>101554</v>
      </c>
      <c r="G13673" s="22">
        <v>10</v>
      </c>
      <c r="H13673" s="22">
        <v>0</v>
      </c>
      <c r="I13673" s="22">
        <v>0</v>
      </c>
      <c r="J13673" s="21" t="s">
        <v>126770</v>
      </c>
    </row>
    <row r="13674" spans="1:10" ht="44" customHeight="1">
      <c r="A13674" s="19" t="s">
        <v>135894</v>
      </c>
      <c r="B13674" s="24">
        <v>27</v>
      </c>
      <c r="C13674" s="22">
        <v>15</v>
      </c>
      <c r="D13674" s="21" t="s">
        <v>109446</v>
      </c>
      <c r="E13674" s="21" t="s">
        <v>109447</v>
      </c>
      <c r="F13674" s="21" t="s">
        <v>101563</v>
      </c>
      <c r="G13674" s="22">
        <v>10</v>
      </c>
      <c r="H13674" s="22">
        <v>0</v>
      </c>
      <c r="I13674" s="22">
        <v>0</v>
      </c>
      <c r="J13674" s="21" t="s">
        <v>135895</v>
      </c>
    </row>
    <row r="13675" spans="1:10" ht="44" customHeight="1">
      <c r="A13675" s="19" t="s">
        <v>135896</v>
      </c>
      <c r="B13675" s="24">
        <v>13</v>
      </c>
      <c r="C13675" s="22">
        <v>20</v>
      </c>
      <c r="D13675" s="21" t="s">
        <v>114810</v>
      </c>
      <c r="E13675" s="21" t="s">
        <v>114811</v>
      </c>
      <c r="F13675" s="21" t="s">
        <v>101568</v>
      </c>
      <c r="G13675" s="22">
        <v>1</v>
      </c>
      <c r="H13675" s="22">
        <v>15</v>
      </c>
      <c r="I13675" s="22">
        <v>24</v>
      </c>
      <c r="J13675" s="21" t="s">
        <v>135897</v>
      </c>
    </row>
    <row r="13676" spans="1:10" ht="44" customHeight="1">
      <c r="A13676" s="19" t="s">
        <v>135898</v>
      </c>
      <c r="B13676" s="24">
        <v>13</v>
      </c>
      <c r="C13676" s="22">
        <v>20</v>
      </c>
      <c r="D13676" s="21" t="s">
        <v>114810</v>
      </c>
      <c r="E13676" s="21" t="s">
        <v>114811</v>
      </c>
      <c r="F13676" s="21" t="s">
        <v>101568</v>
      </c>
      <c r="G13676" s="22">
        <v>1</v>
      </c>
      <c r="H13676" s="22">
        <v>15</v>
      </c>
      <c r="I13676" s="22">
        <v>24</v>
      </c>
      <c r="J13676" s="21" t="s">
        <v>135897</v>
      </c>
    </row>
    <row r="13677" spans="1:10" ht="44" customHeight="1">
      <c r="A13677" s="19" t="s">
        <v>135899</v>
      </c>
      <c r="B13677" s="24">
        <v>33</v>
      </c>
      <c r="C13677" s="22">
        <v>15</v>
      </c>
      <c r="D13677" s="21" t="s">
        <v>104252</v>
      </c>
      <c r="E13677" s="21" t="s">
        <v>104253</v>
      </c>
      <c r="F13677" s="21" t="s">
        <v>101694</v>
      </c>
      <c r="G13677" s="22">
        <v>2</v>
      </c>
      <c r="H13677" s="22">
        <v>9</v>
      </c>
      <c r="I13677" s="22">
        <v>14</v>
      </c>
      <c r="J13677" s="21" t="s">
        <v>135900</v>
      </c>
    </row>
    <row r="13678" spans="1:10" ht="44" customHeight="1">
      <c r="A13678" s="19" t="s">
        <v>135901</v>
      </c>
      <c r="B13678" s="24">
        <v>38</v>
      </c>
      <c r="C13678" s="22">
        <v>15</v>
      </c>
      <c r="D13678" s="21" t="s">
        <v>102944</v>
      </c>
      <c r="E13678" s="21" t="s">
        <v>102945</v>
      </c>
      <c r="F13678" s="21" t="s">
        <v>101528</v>
      </c>
      <c r="G13678" s="22">
        <v>10</v>
      </c>
      <c r="H13678" s="22">
        <v>0</v>
      </c>
      <c r="I13678" s="22">
        <v>0</v>
      </c>
      <c r="J13678" s="21" t="s">
        <v>123435</v>
      </c>
    </row>
    <row r="13679" spans="1:10" ht="44" customHeight="1">
      <c r="A13679" s="19" t="s">
        <v>135902</v>
      </c>
      <c r="B13679" s="24">
        <v>21</v>
      </c>
      <c r="C13679" s="22">
        <v>23</v>
      </c>
      <c r="D13679" s="21" t="s">
        <v>116781</v>
      </c>
      <c r="E13679" s="21" t="s">
        <v>116782</v>
      </c>
      <c r="F13679" s="21" t="s">
        <v>102248</v>
      </c>
      <c r="G13679" s="22">
        <v>5</v>
      </c>
      <c r="H13679" s="22">
        <v>14</v>
      </c>
      <c r="I13679" s="22">
        <v>23</v>
      </c>
      <c r="J13679" s="21" t="s">
        <v>135903</v>
      </c>
    </row>
    <row r="13680" spans="1:10" ht="44" customHeight="1">
      <c r="A13680" s="19" t="s">
        <v>135904</v>
      </c>
      <c r="B13680" s="24">
        <v>21</v>
      </c>
      <c r="C13680" s="22">
        <v>23</v>
      </c>
      <c r="D13680" s="21" t="s">
        <v>116781</v>
      </c>
      <c r="E13680" s="21" t="s">
        <v>116782</v>
      </c>
      <c r="F13680" s="21" t="s">
        <v>102248</v>
      </c>
      <c r="G13680" s="22">
        <v>5</v>
      </c>
      <c r="H13680" s="22">
        <v>14</v>
      </c>
      <c r="I13680" s="22">
        <v>23</v>
      </c>
      <c r="J13680" s="21" t="s">
        <v>135903</v>
      </c>
    </row>
    <row r="13681" spans="1:10" ht="32" customHeight="1">
      <c r="A13681" s="19" t="s">
        <v>135905</v>
      </c>
      <c r="B13681" s="24">
        <v>13</v>
      </c>
      <c r="C13681" s="22">
        <v>15</v>
      </c>
      <c r="D13681" s="21" t="s">
        <v>135906</v>
      </c>
      <c r="E13681" s="21" t="s">
        <v>135907</v>
      </c>
      <c r="F13681" s="21" t="s">
        <v>101554</v>
      </c>
      <c r="G13681" s="22">
        <v>10</v>
      </c>
      <c r="H13681" s="22">
        <v>0</v>
      </c>
      <c r="I13681" s="22">
        <v>0</v>
      </c>
      <c r="J13681" s="21" t="s">
        <v>135908</v>
      </c>
    </row>
    <row r="13682" spans="1:10" ht="32" customHeight="1">
      <c r="A13682" s="19" t="s">
        <v>135909</v>
      </c>
      <c r="B13682" s="24">
        <v>20</v>
      </c>
      <c r="C13682" s="22">
        <v>22</v>
      </c>
      <c r="D13682" s="21" t="s">
        <v>135910</v>
      </c>
      <c r="E13682" s="21" t="s">
        <v>135911</v>
      </c>
      <c r="F13682" s="21" t="s">
        <v>104448</v>
      </c>
      <c r="G13682" s="22">
        <v>8</v>
      </c>
      <c r="H13682" s="22">
        <v>10</v>
      </c>
      <c r="I13682" s="22">
        <v>13</v>
      </c>
      <c r="J13682" s="21" t="s">
        <v>135912</v>
      </c>
    </row>
    <row r="13683" spans="1:10" ht="32" customHeight="1">
      <c r="A13683" s="19" t="s">
        <v>135913</v>
      </c>
      <c r="B13683" s="24">
        <v>26</v>
      </c>
      <c r="C13683" s="22">
        <v>15</v>
      </c>
      <c r="D13683" s="21" t="s">
        <v>135914</v>
      </c>
      <c r="E13683" s="21" t="s">
        <v>135915</v>
      </c>
      <c r="F13683" s="21" t="s">
        <v>101528</v>
      </c>
      <c r="G13683" s="22">
        <v>10</v>
      </c>
      <c r="H13683" s="22">
        <v>0</v>
      </c>
      <c r="I13683" s="22">
        <v>0</v>
      </c>
      <c r="J13683" s="21" t="s">
        <v>135916</v>
      </c>
    </row>
    <row r="13684" spans="1:10" ht="32" customHeight="1">
      <c r="A13684" s="19" t="s">
        <v>135917</v>
      </c>
      <c r="B13684" s="24">
        <v>19</v>
      </c>
      <c r="C13684" s="22">
        <v>15</v>
      </c>
      <c r="D13684" s="21" t="s">
        <v>112713</v>
      </c>
      <c r="E13684" s="21" t="s">
        <v>112714</v>
      </c>
      <c r="F13684" s="21" t="s">
        <v>101528</v>
      </c>
      <c r="G13684" s="22">
        <v>10</v>
      </c>
      <c r="H13684" s="22">
        <v>0</v>
      </c>
      <c r="I13684" s="22">
        <v>0</v>
      </c>
      <c r="J13684" s="21" t="s">
        <v>112715</v>
      </c>
    </row>
    <row r="13685" spans="1:10" ht="32" customHeight="1">
      <c r="A13685" s="19" t="s">
        <v>135918</v>
      </c>
      <c r="B13685" s="24">
        <v>38</v>
      </c>
      <c r="C13685" s="22">
        <v>16</v>
      </c>
      <c r="D13685" s="21" t="s">
        <v>117697</v>
      </c>
      <c r="E13685" s="21" t="s">
        <v>117698</v>
      </c>
      <c r="F13685" s="21" t="s">
        <v>101533</v>
      </c>
      <c r="G13685" s="22">
        <v>3</v>
      </c>
      <c r="H13685" s="22">
        <v>9</v>
      </c>
      <c r="I13685" s="22">
        <v>15</v>
      </c>
      <c r="J13685" s="21" t="s">
        <v>135919</v>
      </c>
    </row>
    <row r="13686" spans="1:10" ht="32" customHeight="1">
      <c r="A13686" s="19" t="s">
        <v>135920</v>
      </c>
      <c r="B13686" s="24">
        <v>21</v>
      </c>
      <c r="C13686" s="22">
        <v>15</v>
      </c>
      <c r="D13686" s="21" t="s">
        <v>105458</v>
      </c>
      <c r="E13686" s="21" t="s">
        <v>105459</v>
      </c>
      <c r="F13686" s="21" t="s">
        <v>101554</v>
      </c>
      <c r="G13686" s="22">
        <v>10</v>
      </c>
      <c r="H13686" s="22">
        <v>0</v>
      </c>
      <c r="I13686" s="22">
        <v>0</v>
      </c>
      <c r="J13686" s="21" t="s">
        <v>105460</v>
      </c>
    </row>
    <row r="13687" spans="1:10" ht="32" customHeight="1">
      <c r="A13687" s="19" t="s">
        <v>135921</v>
      </c>
      <c r="B13687" s="24">
        <v>23</v>
      </c>
      <c r="C13687" s="22">
        <v>15</v>
      </c>
      <c r="D13687" s="21" t="s">
        <v>103603</v>
      </c>
      <c r="E13687" s="21" t="s">
        <v>103604</v>
      </c>
      <c r="F13687" s="21" t="s">
        <v>101694</v>
      </c>
      <c r="G13687" s="22">
        <v>10</v>
      </c>
      <c r="H13687" s="22">
        <v>0</v>
      </c>
      <c r="I13687" s="22">
        <v>0</v>
      </c>
      <c r="J13687" s="21" t="s">
        <v>135922</v>
      </c>
    </row>
    <row r="13688" spans="1:10" ht="32" customHeight="1">
      <c r="A13688" s="19" t="s">
        <v>135923</v>
      </c>
      <c r="B13688" s="24">
        <v>33</v>
      </c>
      <c r="C13688" s="22">
        <v>15</v>
      </c>
      <c r="D13688" s="21" t="s">
        <v>104380</v>
      </c>
      <c r="E13688" s="21" t="s">
        <v>104381</v>
      </c>
      <c r="F13688" s="21" t="s">
        <v>101563</v>
      </c>
      <c r="G13688" s="22">
        <v>10</v>
      </c>
      <c r="H13688" s="22">
        <v>0</v>
      </c>
      <c r="I13688" s="22">
        <v>0</v>
      </c>
      <c r="J13688" s="21" t="s">
        <v>135924</v>
      </c>
    </row>
    <row r="13689" spans="1:10" ht="32" customHeight="1">
      <c r="A13689" s="19" t="s">
        <v>135925</v>
      </c>
      <c r="B13689" s="24">
        <v>49</v>
      </c>
      <c r="C13689" s="22">
        <v>21</v>
      </c>
      <c r="D13689" s="21" t="s">
        <v>135926</v>
      </c>
      <c r="E13689" s="21" t="s">
        <v>135927</v>
      </c>
      <c r="F13689" s="21" t="s">
        <v>14739</v>
      </c>
      <c r="G13689" s="22">
        <v>9</v>
      </c>
      <c r="H13689" s="22">
        <v>8</v>
      </c>
      <c r="I13689" s="22">
        <v>17</v>
      </c>
      <c r="J13689" s="21" t="s">
        <v>135928</v>
      </c>
    </row>
    <row r="13690" spans="1:10" ht="32" customHeight="1">
      <c r="A13690" s="19" t="s">
        <v>135929</v>
      </c>
      <c r="B13690" s="24">
        <v>43</v>
      </c>
      <c r="C13690" s="22">
        <v>15</v>
      </c>
      <c r="D13690" s="21" t="s">
        <v>118171</v>
      </c>
      <c r="E13690" s="21" t="s">
        <v>118172</v>
      </c>
      <c r="F13690" s="21" t="s">
        <v>101563</v>
      </c>
      <c r="G13690" s="22">
        <v>10</v>
      </c>
      <c r="H13690" s="22">
        <v>0</v>
      </c>
      <c r="I13690" s="22">
        <v>0</v>
      </c>
      <c r="J13690" s="21" t="s">
        <v>135930</v>
      </c>
    </row>
    <row r="13691" spans="1:10" ht="32" customHeight="1">
      <c r="A13691" s="19" t="s">
        <v>135931</v>
      </c>
      <c r="B13691" s="24">
        <v>43</v>
      </c>
      <c r="C13691" s="22">
        <v>15</v>
      </c>
      <c r="D13691" s="21" t="s">
        <v>118171</v>
      </c>
      <c r="E13691" s="21" t="s">
        <v>118172</v>
      </c>
      <c r="F13691" s="21" t="s">
        <v>101563</v>
      </c>
      <c r="G13691" s="22">
        <v>10</v>
      </c>
      <c r="H13691" s="22">
        <v>0</v>
      </c>
      <c r="I13691" s="22">
        <v>0</v>
      </c>
      <c r="J13691" s="21" t="s">
        <v>135930</v>
      </c>
    </row>
    <row r="13692" spans="1:10" ht="20" customHeight="1">
      <c r="A13692" s="27">
        <v>-999</v>
      </c>
      <c r="B13692" s="24">
        <v>-999</v>
      </c>
      <c r="C13692" s="22">
        <v>-999</v>
      </c>
      <c r="D13692" s="22">
        <v>-999</v>
      </c>
      <c r="E13692" s="22">
        <v>-999</v>
      </c>
      <c r="F13692" s="22">
        <v>-999</v>
      </c>
      <c r="G13692" s="22">
        <v>-999</v>
      </c>
      <c r="H13692" s="22">
        <v>-999</v>
      </c>
      <c r="I13692" s="22">
        <v>-999</v>
      </c>
      <c r="J13692" s="22">
        <v>-999</v>
      </c>
    </row>
    <row r="13693" spans="1:10" ht="20" customHeight="1">
      <c r="A13693" s="27">
        <v>-999</v>
      </c>
      <c r="B13693" s="24">
        <v>-999</v>
      </c>
      <c r="C13693" s="22">
        <v>-999</v>
      </c>
      <c r="D13693" s="22">
        <v>-999</v>
      </c>
      <c r="E13693" s="22">
        <v>-999</v>
      </c>
      <c r="F13693" s="22">
        <v>-999</v>
      </c>
      <c r="G13693" s="22">
        <v>-999</v>
      </c>
      <c r="H13693" s="22">
        <v>-999</v>
      </c>
      <c r="I13693" s="22">
        <v>-999</v>
      </c>
      <c r="J13693" s="22">
        <v>-999</v>
      </c>
    </row>
    <row r="13694" spans="1:10" ht="32" customHeight="1">
      <c r="A13694" s="19" t="s">
        <v>135932</v>
      </c>
      <c r="B13694" s="24">
        <v>16</v>
      </c>
      <c r="C13694" s="22">
        <v>23</v>
      </c>
      <c r="D13694" s="21" t="s">
        <v>129331</v>
      </c>
      <c r="E13694" s="21" t="s">
        <v>129332</v>
      </c>
      <c r="F13694" s="21" t="s">
        <v>102001</v>
      </c>
      <c r="G13694" s="22">
        <v>7</v>
      </c>
      <c r="H13694" s="22">
        <v>12</v>
      </c>
      <c r="I13694" s="22">
        <v>23</v>
      </c>
      <c r="J13694" s="21" t="s">
        <v>135933</v>
      </c>
    </row>
    <row r="13695" spans="1:10" ht="32" customHeight="1">
      <c r="A13695" s="19" t="s">
        <v>135934</v>
      </c>
      <c r="B13695" s="24">
        <v>39</v>
      </c>
      <c r="C13695" s="22">
        <v>29</v>
      </c>
      <c r="D13695" s="21" t="s">
        <v>135935</v>
      </c>
      <c r="E13695" s="21" t="s">
        <v>135936</v>
      </c>
      <c r="F13695" s="21" t="s">
        <v>101543</v>
      </c>
      <c r="G13695" s="22">
        <v>10</v>
      </c>
      <c r="H13695" s="22">
        <v>15</v>
      </c>
      <c r="I13695" s="22">
        <v>19</v>
      </c>
      <c r="J13695" s="21" t="s">
        <v>135937</v>
      </c>
    </row>
    <row r="13696" spans="1:10" ht="32" customHeight="1">
      <c r="A13696" s="19" t="s">
        <v>135938</v>
      </c>
      <c r="B13696" s="24">
        <v>25</v>
      </c>
      <c r="C13696" s="22">
        <v>15</v>
      </c>
      <c r="D13696" s="21" t="s">
        <v>135939</v>
      </c>
      <c r="E13696" s="21" t="s">
        <v>135940</v>
      </c>
      <c r="F13696" s="21" t="s">
        <v>101522</v>
      </c>
      <c r="G13696" s="22">
        <v>10</v>
      </c>
      <c r="H13696" s="22">
        <v>0</v>
      </c>
      <c r="I13696" s="22">
        <v>0</v>
      </c>
      <c r="J13696" s="21" t="s">
        <v>135941</v>
      </c>
    </row>
    <row r="13697" spans="1:10" ht="32" customHeight="1">
      <c r="A13697" s="19" t="s">
        <v>135942</v>
      </c>
      <c r="B13697" s="24">
        <v>32</v>
      </c>
      <c r="C13697" s="22">
        <v>15</v>
      </c>
      <c r="D13697" s="21" t="s">
        <v>106243</v>
      </c>
      <c r="E13697" s="21" t="s">
        <v>106244</v>
      </c>
      <c r="F13697" s="21" t="s">
        <v>101554</v>
      </c>
      <c r="G13697" s="22">
        <v>10</v>
      </c>
      <c r="H13697" s="22">
        <v>0</v>
      </c>
      <c r="I13697" s="22">
        <v>0</v>
      </c>
      <c r="J13697" s="21" t="s">
        <v>122011</v>
      </c>
    </row>
    <row r="13698" spans="1:10" ht="32" customHeight="1">
      <c r="A13698" s="19" t="s">
        <v>135943</v>
      </c>
      <c r="B13698" s="24">
        <v>15</v>
      </c>
      <c r="C13698" s="22">
        <v>17</v>
      </c>
      <c r="D13698" s="21" t="s">
        <v>121287</v>
      </c>
      <c r="E13698" s="21" t="s">
        <v>121288</v>
      </c>
      <c r="F13698" s="21" t="s">
        <v>101543</v>
      </c>
      <c r="G13698" s="22">
        <v>8</v>
      </c>
      <c r="H13698" s="22">
        <v>5</v>
      </c>
      <c r="I13698" s="22">
        <v>15</v>
      </c>
      <c r="J13698" s="21" t="s">
        <v>135944</v>
      </c>
    </row>
    <row r="13699" spans="1:10" ht="32" customHeight="1">
      <c r="A13699" s="19" t="s">
        <v>135945</v>
      </c>
      <c r="B13699" s="24">
        <v>35</v>
      </c>
      <c r="C13699" s="22">
        <v>24</v>
      </c>
      <c r="D13699" s="21" t="s">
        <v>103749</v>
      </c>
      <c r="E13699" s="21" t="s">
        <v>103750</v>
      </c>
      <c r="F13699" s="21" t="s">
        <v>102449</v>
      </c>
      <c r="G13699" s="22">
        <v>9</v>
      </c>
      <c r="H13699" s="22">
        <v>11</v>
      </c>
      <c r="I13699" s="22">
        <v>21</v>
      </c>
      <c r="J13699" s="21" t="s">
        <v>135946</v>
      </c>
    </row>
    <row r="13700" spans="1:10" ht="32" customHeight="1">
      <c r="A13700" s="19" t="s">
        <v>135947</v>
      </c>
      <c r="B13700" s="24">
        <v>24</v>
      </c>
      <c r="C13700" s="22">
        <v>15</v>
      </c>
      <c r="D13700" s="21" t="s">
        <v>112842</v>
      </c>
      <c r="E13700" s="21" t="s">
        <v>112843</v>
      </c>
      <c r="F13700" s="21" t="s">
        <v>101528</v>
      </c>
      <c r="G13700" s="22">
        <v>10</v>
      </c>
      <c r="H13700" s="22">
        <v>0</v>
      </c>
      <c r="I13700" s="22">
        <v>0</v>
      </c>
      <c r="J13700" s="21" t="s">
        <v>117385</v>
      </c>
    </row>
    <row r="13701" spans="1:10" ht="32" customHeight="1">
      <c r="A13701" s="19" t="s">
        <v>135948</v>
      </c>
      <c r="B13701" s="24">
        <v>12</v>
      </c>
      <c r="C13701" s="22">
        <v>16</v>
      </c>
      <c r="D13701" s="21" t="s">
        <v>135949</v>
      </c>
      <c r="E13701" s="21" t="s">
        <v>135950</v>
      </c>
      <c r="F13701" s="21" t="s">
        <v>101533</v>
      </c>
      <c r="G13701" s="22">
        <v>4</v>
      </c>
      <c r="H13701" s="22">
        <v>8</v>
      </c>
      <c r="I13701" s="22">
        <v>17</v>
      </c>
      <c r="J13701" s="21" t="s">
        <v>135951</v>
      </c>
    </row>
    <row r="13702" spans="1:10" ht="44" customHeight="1">
      <c r="A13702" s="19" t="s">
        <v>135952</v>
      </c>
      <c r="B13702" s="24">
        <v>27</v>
      </c>
      <c r="C13702" s="22">
        <v>35</v>
      </c>
      <c r="D13702" s="21" t="s">
        <v>101772</v>
      </c>
      <c r="E13702" s="21" t="s">
        <v>101773</v>
      </c>
      <c r="F13702" s="21" t="s">
        <v>101543</v>
      </c>
      <c r="G13702" s="22">
        <v>11</v>
      </c>
      <c r="H13702" s="22">
        <v>20</v>
      </c>
      <c r="I13702" s="22">
        <v>28</v>
      </c>
      <c r="J13702" s="21" t="s">
        <v>135953</v>
      </c>
    </row>
    <row r="13703" spans="1:10" ht="32" customHeight="1">
      <c r="A13703" s="19" t="s">
        <v>135954</v>
      </c>
      <c r="B13703" s="24">
        <v>16</v>
      </c>
      <c r="C13703" s="22">
        <v>29</v>
      </c>
      <c r="D13703" s="21" t="s">
        <v>129045</v>
      </c>
      <c r="E13703" s="21" t="s">
        <v>129046</v>
      </c>
      <c r="F13703" s="21" t="s">
        <v>135955</v>
      </c>
      <c r="G13703" s="22">
        <v>13</v>
      </c>
      <c r="H13703" s="22">
        <v>12</v>
      </c>
      <c r="I13703" s="22">
        <v>24</v>
      </c>
      <c r="J13703" s="21" t="s">
        <v>135956</v>
      </c>
    </row>
    <row r="13704" spans="1:10" ht="32" customHeight="1">
      <c r="A13704" s="19" t="s">
        <v>135957</v>
      </c>
      <c r="B13704" s="24">
        <v>38</v>
      </c>
      <c r="C13704" s="22">
        <v>18</v>
      </c>
      <c r="D13704" s="21" t="s">
        <v>135958</v>
      </c>
      <c r="E13704" s="21" t="s">
        <v>135959</v>
      </c>
      <c r="F13704" s="21" t="s">
        <v>102727</v>
      </c>
      <c r="G13704" s="22">
        <v>3</v>
      </c>
      <c r="H13704" s="22">
        <v>11</v>
      </c>
      <c r="I13704" s="22">
        <v>17</v>
      </c>
      <c r="J13704" s="21" t="s">
        <v>135960</v>
      </c>
    </row>
    <row r="13705" spans="1:10" ht="32" customHeight="1">
      <c r="A13705" s="19" t="s">
        <v>135961</v>
      </c>
      <c r="B13705" s="24">
        <v>45</v>
      </c>
      <c r="C13705" s="22">
        <v>16</v>
      </c>
      <c r="D13705" s="21" t="s">
        <v>110121</v>
      </c>
      <c r="E13705" s="21" t="s">
        <v>110122</v>
      </c>
      <c r="F13705" s="21" t="s">
        <v>101533</v>
      </c>
      <c r="G13705" s="22">
        <v>1</v>
      </c>
      <c r="H13705" s="22">
        <v>9</v>
      </c>
      <c r="I13705" s="22">
        <v>13</v>
      </c>
      <c r="J13705" s="21" t="s">
        <v>135962</v>
      </c>
    </row>
    <row r="13706" spans="1:10" ht="32" customHeight="1">
      <c r="A13706" s="19" t="s">
        <v>135963</v>
      </c>
      <c r="B13706" s="24">
        <v>19</v>
      </c>
      <c r="C13706" s="22">
        <v>30</v>
      </c>
      <c r="D13706" s="21" t="s">
        <v>113220</v>
      </c>
      <c r="E13706" s="21" t="s">
        <v>113221</v>
      </c>
      <c r="F13706" s="21" t="s">
        <v>106359</v>
      </c>
      <c r="G13706" s="22">
        <v>12</v>
      </c>
      <c r="H13706" s="22">
        <v>5</v>
      </c>
      <c r="I13706" s="22">
        <v>15</v>
      </c>
      <c r="J13706" s="21" t="s">
        <v>135964</v>
      </c>
    </row>
    <row r="13707" spans="1:10" ht="32" customHeight="1">
      <c r="A13707" s="19" t="s">
        <v>135965</v>
      </c>
      <c r="B13707" s="24">
        <v>26</v>
      </c>
      <c r="C13707" s="22">
        <v>24</v>
      </c>
      <c r="D13707" s="21" t="s">
        <v>128766</v>
      </c>
      <c r="E13707" s="21" t="s">
        <v>128767</v>
      </c>
      <c r="F13707" s="21" t="s">
        <v>102405</v>
      </c>
      <c r="G13707" s="22">
        <v>8</v>
      </c>
      <c r="H13707" s="22">
        <v>12</v>
      </c>
      <c r="I13707" s="22">
        <v>22</v>
      </c>
      <c r="J13707" s="21" t="s">
        <v>135966</v>
      </c>
    </row>
    <row r="13708" spans="1:10" ht="32" customHeight="1">
      <c r="A13708" s="19" t="s">
        <v>135967</v>
      </c>
      <c r="B13708" s="24">
        <v>21</v>
      </c>
      <c r="C13708" s="22">
        <v>15</v>
      </c>
      <c r="D13708" s="21" t="s">
        <v>117749</v>
      </c>
      <c r="E13708" s="21" t="s">
        <v>117750</v>
      </c>
      <c r="F13708" s="21" t="s">
        <v>14739</v>
      </c>
      <c r="G13708" s="22">
        <v>10</v>
      </c>
      <c r="H13708" s="22">
        <v>0</v>
      </c>
      <c r="I13708" s="22">
        <v>0</v>
      </c>
      <c r="J13708" s="21" t="s">
        <v>135968</v>
      </c>
    </row>
    <row r="13709" spans="1:10" ht="32" customHeight="1">
      <c r="A13709" s="19" t="s">
        <v>135969</v>
      </c>
      <c r="B13709" s="24">
        <v>38</v>
      </c>
      <c r="C13709" s="22">
        <v>35</v>
      </c>
      <c r="D13709" s="21" t="s">
        <v>102121</v>
      </c>
      <c r="E13709" s="21" t="s">
        <v>102122</v>
      </c>
      <c r="F13709" s="21" t="s">
        <v>101710</v>
      </c>
      <c r="G13709" s="22">
        <v>1</v>
      </c>
      <c r="H13709" s="22">
        <v>30</v>
      </c>
      <c r="I13709" s="22">
        <v>48</v>
      </c>
      <c r="J13709" s="21" t="s">
        <v>135970</v>
      </c>
    </row>
    <row r="13710" spans="1:10" ht="32" customHeight="1">
      <c r="A13710" s="19" t="s">
        <v>135971</v>
      </c>
      <c r="B13710" s="24">
        <v>30</v>
      </c>
      <c r="C13710" s="22">
        <v>15</v>
      </c>
      <c r="D13710" s="21" t="s">
        <v>117984</v>
      </c>
      <c r="E13710" s="21" t="s">
        <v>117985</v>
      </c>
      <c r="F13710" s="21" t="s">
        <v>101563</v>
      </c>
      <c r="G13710" s="22">
        <v>10</v>
      </c>
      <c r="H13710" s="22">
        <v>0</v>
      </c>
      <c r="I13710" s="22">
        <v>0</v>
      </c>
      <c r="J13710" s="21" t="s">
        <v>135972</v>
      </c>
    </row>
    <row r="13711" spans="1:10" ht="32" customHeight="1">
      <c r="A13711" s="19" t="s">
        <v>135973</v>
      </c>
      <c r="B13711" s="24">
        <v>30</v>
      </c>
      <c r="C13711" s="22">
        <v>15</v>
      </c>
      <c r="D13711" s="21" t="s">
        <v>117984</v>
      </c>
      <c r="E13711" s="21" t="s">
        <v>117985</v>
      </c>
      <c r="F13711" s="21" t="s">
        <v>101563</v>
      </c>
      <c r="G13711" s="22">
        <v>10</v>
      </c>
      <c r="H13711" s="22">
        <v>0</v>
      </c>
      <c r="I13711" s="22">
        <v>0</v>
      </c>
      <c r="J13711" s="21" t="s">
        <v>135972</v>
      </c>
    </row>
    <row r="13712" spans="1:10" ht="32" customHeight="1">
      <c r="A13712" s="19" t="s">
        <v>135974</v>
      </c>
      <c r="B13712" s="24">
        <v>25</v>
      </c>
      <c r="C13712" s="22">
        <v>17</v>
      </c>
      <c r="D13712" s="21" t="s">
        <v>111371</v>
      </c>
      <c r="E13712" s="21" t="s">
        <v>111372</v>
      </c>
      <c r="F13712" s="21" t="s">
        <v>14743</v>
      </c>
      <c r="G13712" s="22">
        <v>1</v>
      </c>
      <c r="H13712" s="22">
        <v>12</v>
      </c>
      <c r="I13712" s="22">
        <v>17</v>
      </c>
      <c r="J13712" s="21" t="s">
        <v>135975</v>
      </c>
    </row>
    <row r="13713" spans="1:10" ht="32" customHeight="1">
      <c r="A13713" s="19" t="s">
        <v>135976</v>
      </c>
      <c r="B13713" s="24">
        <v>25</v>
      </c>
      <c r="C13713" s="22">
        <v>17</v>
      </c>
      <c r="D13713" s="21" t="s">
        <v>111371</v>
      </c>
      <c r="E13713" s="21" t="s">
        <v>111372</v>
      </c>
      <c r="F13713" s="21" t="s">
        <v>14743</v>
      </c>
      <c r="G13713" s="22">
        <v>1</v>
      </c>
      <c r="H13713" s="22">
        <v>12</v>
      </c>
      <c r="I13713" s="22">
        <v>17</v>
      </c>
      <c r="J13713" s="21" t="s">
        <v>135975</v>
      </c>
    </row>
    <row r="13714" spans="1:10" ht="32" customHeight="1">
      <c r="A13714" s="19" t="s">
        <v>135977</v>
      </c>
      <c r="B13714" s="24">
        <v>16</v>
      </c>
      <c r="C13714" s="22">
        <v>32</v>
      </c>
      <c r="D13714" s="21" t="s">
        <v>135978</v>
      </c>
      <c r="E13714" s="21" t="s">
        <v>135979</v>
      </c>
      <c r="F13714" s="21" t="s">
        <v>101543</v>
      </c>
      <c r="G13714" s="22">
        <v>5</v>
      </c>
      <c r="H13714" s="22">
        <v>9</v>
      </c>
      <c r="I13714" s="22">
        <v>12</v>
      </c>
      <c r="J13714" s="21" t="s">
        <v>135980</v>
      </c>
    </row>
    <row r="13715" spans="1:10" ht="32" customHeight="1">
      <c r="A13715" s="19" t="s">
        <v>135981</v>
      </c>
      <c r="B13715" s="24">
        <v>39</v>
      </c>
      <c r="C13715" s="22">
        <v>30</v>
      </c>
      <c r="D13715" s="21" t="s">
        <v>112842</v>
      </c>
      <c r="E13715" s="21" t="s">
        <v>112843</v>
      </c>
      <c r="F13715" s="21" t="s">
        <v>105193</v>
      </c>
      <c r="G13715" s="22">
        <v>4</v>
      </c>
      <c r="H13715" s="22">
        <v>22</v>
      </c>
      <c r="I13715" s="22">
        <v>37</v>
      </c>
      <c r="J13715" s="21" t="s">
        <v>135982</v>
      </c>
    </row>
    <row r="13716" spans="1:10" ht="32" customHeight="1">
      <c r="A13716" s="19" t="s">
        <v>135983</v>
      </c>
      <c r="B13716" s="24">
        <v>23</v>
      </c>
      <c r="C13716" s="22">
        <v>19</v>
      </c>
      <c r="D13716" s="21" t="s">
        <v>107427</v>
      </c>
      <c r="E13716" s="21" t="s">
        <v>107428</v>
      </c>
      <c r="F13716" s="21" t="s">
        <v>102114</v>
      </c>
      <c r="G13716" s="22">
        <v>1</v>
      </c>
      <c r="H13716" s="22">
        <v>14</v>
      </c>
      <c r="I13716" s="22">
        <v>17</v>
      </c>
      <c r="J13716" s="21" t="s">
        <v>135984</v>
      </c>
    </row>
    <row r="13717" spans="1:10" ht="32" customHeight="1">
      <c r="A13717" s="19" t="s">
        <v>135985</v>
      </c>
      <c r="B13717" s="24">
        <v>17</v>
      </c>
      <c r="C13717" s="22">
        <v>22</v>
      </c>
      <c r="D13717" s="21" t="s">
        <v>135986</v>
      </c>
      <c r="E13717" s="21" t="s">
        <v>135987</v>
      </c>
      <c r="F13717" s="21" t="s">
        <v>101885</v>
      </c>
      <c r="G13717" s="22">
        <v>1</v>
      </c>
      <c r="H13717" s="22">
        <v>17</v>
      </c>
      <c r="I13717" s="22">
        <v>25</v>
      </c>
      <c r="J13717" s="21" t="s">
        <v>135988</v>
      </c>
    </row>
    <row r="13718" spans="1:10" ht="32" customHeight="1">
      <c r="A13718" s="19" t="s">
        <v>135989</v>
      </c>
      <c r="B13718" s="24">
        <v>18</v>
      </c>
      <c r="C13718" s="22">
        <v>15</v>
      </c>
      <c r="D13718" s="21" t="s">
        <v>102730</v>
      </c>
      <c r="E13718" s="21" t="s">
        <v>102731</v>
      </c>
      <c r="F13718" s="21" t="s">
        <v>101563</v>
      </c>
      <c r="G13718" s="22">
        <v>10</v>
      </c>
      <c r="H13718" s="22">
        <v>0</v>
      </c>
      <c r="I13718" s="22">
        <v>0</v>
      </c>
      <c r="J13718" s="21" t="s">
        <v>135990</v>
      </c>
    </row>
    <row r="13719" spans="1:10" ht="32" customHeight="1">
      <c r="A13719" s="19" t="s">
        <v>135991</v>
      </c>
      <c r="B13719" s="24">
        <v>37</v>
      </c>
      <c r="C13719" s="22">
        <v>15</v>
      </c>
      <c r="D13719" s="21" t="s">
        <v>103014</v>
      </c>
      <c r="E13719" s="21" t="s">
        <v>103015</v>
      </c>
      <c r="F13719" s="21" t="s">
        <v>14739</v>
      </c>
      <c r="G13719" s="22">
        <v>10</v>
      </c>
      <c r="H13719" s="22">
        <v>0</v>
      </c>
      <c r="I13719" s="22">
        <v>0</v>
      </c>
      <c r="J13719" s="21" t="s">
        <v>121035</v>
      </c>
    </row>
    <row r="13720" spans="1:10" ht="32" customHeight="1">
      <c r="A13720" s="19" t="s">
        <v>135992</v>
      </c>
      <c r="B13720" s="24">
        <v>14</v>
      </c>
      <c r="C13720" s="22">
        <v>16</v>
      </c>
      <c r="D13720" s="21" t="s">
        <v>102395</v>
      </c>
      <c r="E13720" s="21" t="s">
        <v>102396</v>
      </c>
      <c r="F13720" s="21" t="s">
        <v>102171</v>
      </c>
      <c r="G13720" s="22">
        <v>2</v>
      </c>
      <c r="H13720" s="22">
        <v>10</v>
      </c>
      <c r="I13720" s="22">
        <v>21</v>
      </c>
      <c r="J13720" s="21" t="s">
        <v>135993</v>
      </c>
    </row>
    <row r="13721" spans="1:10" ht="32" customHeight="1">
      <c r="A13721" s="19" t="s">
        <v>135994</v>
      </c>
      <c r="B13721" s="24">
        <v>37</v>
      </c>
      <c r="C13721" s="22">
        <v>19</v>
      </c>
      <c r="D13721" s="21" t="s">
        <v>109268</v>
      </c>
      <c r="E13721" s="21" t="s">
        <v>109269</v>
      </c>
      <c r="F13721" s="21" t="s">
        <v>102114</v>
      </c>
      <c r="G13721" s="22">
        <v>1</v>
      </c>
      <c r="H13721" s="22">
        <v>14</v>
      </c>
      <c r="I13721" s="22">
        <v>19</v>
      </c>
      <c r="J13721" s="21" t="s">
        <v>135995</v>
      </c>
    </row>
    <row r="13722" spans="1:10" ht="44" customHeight="1">
      <c r="A13722" s="19" t="s">
        <v>135996</v>
      </c>
      <c r="B13722" s="24">
        <v>20</v>
      </c>
      <c r="C13722" s="22">
        <v>15</v>
      </c>
      <c r="D13722" s="21" t="s">
        <v>111573</v>
      </c>
      <c r="E13722" s="21" t="s">
        <v>111574</v>
      </c>
      <c r="F13722" s="21" t="s">
        <v>101528</v>
      </c>
      <c r="G13722" s="22">
        <v>10</v>
      </c>
      <c r="H13722" s="22">
        <v>0</v>
      </c>
      <c r="I13722" s="22">
        <v>0</v>
      </c>
      <c r="J13722" s="21" t="s">
        <v>135997</v>
      </c>
    </row>
    <row r="13723" spans="1:10" ht="32" customHeight="1">
      <c r="A13723" s="19" t="s">
        <v>135998</v>
      </c>
      <c r="B13723" s="24">
        <v>18</v>
      </c>
      <c r="C13723" s="22">
        <v>20</v>
      </c>
      <c r="D13723" s="21" t="s">
        <v>134360</v>
      </c>
      <c r="E13723" s="21" t="s">
        <v>134361</v>
      </c>
      <c r="F13723" s="21" t="s">
        <v>101623</v>
      </c>
      <c r="G13723" s="22">
        <v>3</v>
      </c>
      <c r="H13723" s="22">
        <v>13</v>
      </c>
      <c r="I13723" s="22">
        <v>24</v>
      </c>
      <c r="J13723" s="21" t="s">
        <v>135999</v>
      </c>
    </row>
    <row r="13724" spans="1:10" ht="32" customHeight="1">
      <c r="A13724" s="19" t="s">
        <v>136000</v>
      </c>
      <c r="B13724" s="24">
        <v>30</v>
      </c>
      <c r="C13724" s="22">
        <v>15</v>
      </c>
      <c r="D13724" s="21" t="s">
        <v>103812</v>
      </c>
      <c r="E13724" s="21" t="s">
        <v>103813</v>
      </c>
      <c r="F13724" s="21" t="s">
        <v>101528</v>
      </c>
      <c r="G13724" s="22">
        <v>10</v>
      </c>
      <c r="H13724" s="22">
        <v>0</v>
      </c>
      <c r="I13724" s="22">
        <v>0</v>
      </c>
      <c r="J13724" s="21" t="s">
        <v>136001</v>
      </c>
    </row>
    <row r="13725" spans="1:10" ht="32" customHeight="1">
      <c r="A13725" s="19" t="s">
        <v>136002</v>
      </c>
      <c r="B13725" s="24">
        <v>26</v>
      </c>
      <c r="C13725" s="22">
        <v>15</v>
      </c>
      <c r="D13725" s="21" t="s">
        <v>136003</v>
      </c>
      <c r="E13725" s="21" t="s">
        <v>136004</v>
      </c>
      <c r="F13725" s="21" t="s">
        <v>101727</v>
      </c>
      <c r="G13725" s="22">
        <v>10</v>
      </c>
      <c r="H13725" s="22">
        <v>0</v>
      </c>
      <c r="I13725" s="22">
        <v>0</v>
      </c>
      <c r="J13725" s="21" t="s">
        <v>136005</v>
      </c>
    </row>
    <row r="13726" spans="1:10" ht="32" customHeight="1">
      <c r="A13726" s="19" t="s">
        <v>136006</v>
      </c>
      <c r="B13726" s="24">
        <v>17</v>
      </c>
      <c r="C13726" s="22">
        <v>23</v>
      </c>
      <c r="D13726" s="21" t="s">
        <v>105398</v>
      </c>
      <c r="E13726" s="21" t="s">
        <v>105399</v>
      </c>
      <c r="F13726" s="21" t="s">
        <v>104761</v>
      </c>
      <c r="G13726" s="22">
        <v>8</v>
      </c>
      <c r="H13726" s="22">
        <v>11</v>
      </c>
      <c r="I13726" s="22">
        <v>20</v>
      </c>
      <c r="J13726" s="21" t="s">
        <v>136007</v>
      </c>
    </row>
    <row r="13727" spans="1:10" ht="32" customHeight="1">
      <c r="A13727" s="19" t="s">
        <v>136008</v>
      </c>
      <c r="B13727" s="24">
        <v>51</v>
      </c>
      <c r="C13727" s="22">
        <v>33</v>
      </c>
      <c r="D13727" s="21" t="s">
        <v>101772</v>
      </c>
      <c r="E13727" s="21" t="s">
        <v>101773</v>
      </c>
      <c r="F13727" s="21" t="s">
        <v>14743</v>
      </c>
      <c r="G13727" s="22">
        <v>9</v>
      </c>
      <c r="H13727" s="22">
        <v>20</v>
      </c>
      <c r="I13727" s="22">
        <v>27</v>
      </c>
      <c r="J13727" s="21" t="s">
        <v>102110</v>
      </c>
    </row>
    <row r="13728" spans="1:10" ht="32" customHeight="1">
      <c r="A13728" s="19" t="s">
        <v>136009</v>
      </c>
      <c r="B13728" s="24">
        <v>23</v>
      </c>
      <c r="C13728" s="22">
        <v>16</v>
      </c>
      <c r="D13728" s="21" t="s">
        <v>136010</v>
      </c>
      <c r="E13728" s="21" t="s">
        <v>136011</v>
      </c>
      <c r="F13728" s="21" t="s">
        <v>102257</v>
      </c>
      <c r="G13728" s="22">
        <v>3</v>
      </c>
      <c r="H13728" s="22">
        <v>9</v>
      </c>
      <c r="I13728" s="22">
        <v>15</v>
      </c>
      <c r="J13728" s="21" t="s">
        <v>136012</v>
      </c>
    </row>
    <row r="13729" spans="1:10" ht="32" customHeight="1">
      <c r="A13729" s="19" t="s">
        <v>136013</v>
      </c>
      <c r="B13729" s="24">
        <v>13</v>
      </c>
      <c r="C13729" s="22">
        <v>15</v>
      </c>
      <c r="D13729" s="21" t="s">
        <v>102395</v>
      </c>
      <c r="E13729" s="21" t="s">
        <v>102396</v>
      </c>
      <c r="F13729" s="21" t="s">
        <v>101554</v>
      </c>
      <c r="G13729" s="22">
        <v>10</v>
      </c>
      <c r="H13729" s="22">
        <v>0</v>
      </c>
      <c r="I13729" s="22">
        <v>0</v>
      </c>
      <c r="J13729" s="21" t="s">
        <v>102397</v>
      </c>
    </row>
    <row r="13730" spans="1:10" ht="32" customHeight="1">
      <c r="A13730" s="19" t="s">
        <v>136014</v>
      </c>
      <c r="B13730" s="24">
        <v>13</v>
      </c>
      <c r="C13730" s="22">
        <v>15</v>
      </c>
      <c r="D13730" s="21" t="s">
        <v>102395</v>
      </c>
      <c r="E13730" s="21" t="s">
        <v>102396</v>
      </c>
      <c r="F13730" s="21" t="s">
        <v>101554</v>
      </c>
      <c r="G13730" s="22">
        <v>10</v>
      </c>
      <c r="H13730" s="22">
        <v>0</v>
      </c>
      <c r="I13730" s="22">
        <v>0</v>
      </c>
      <c r="J13730" s="21" t="s">
        <v>102397</v>
      </c>
    </row>
    <row r="13731" spans="1:10" ht="32" customHeight="1">
      <c r="A13731" s="19" t="s">
        <v>136015</v>
      </c>
      <c r="B13731" s="24">
        <v>20</v>
      </c>
      <c r="C13731" s="22">
        <v>15</v>
      </c>
      <c r="D13731" s="21" t="s">
        <v>111714</v>
      </c>
      <c r="E13731" s="21" t="s">
        <v>111715</v>
      </c>
      <c r="F13731" s="21" t="s">
        <v>14739</v>
      </c>
      <c r="G13731" s="22">
        <v>10</v>
      </c>
      <c r="H13731" s="22">
        <v>0</v>
      </c>
      <c r="I13731" s="22">
        <v>0</v>
      </c>
      <c r="J13731" s="21" t="s">
        <v>136016</v>
      </c>
    </row>
    <row r="13732" spans="1:10" ht="32" customHeight="1">
      <c r="A13732" s="19" t="s">
        <v>136017</v>
      </c>
      <c r="B13732" s="24">
        <v>58</v>
      </c>
      <c r="C13732" s="22">
        <v>31</v>
      </c>
      <c r="D13732" s="21" t="s">
        <v>136018</v>
      </c>
      <c r="E13732" s="21" t="s">
        <v>136019</v>
      </c>
      <c r="F13732" s="21" t="s">
        <v>102356</v>
      </c>
      <c r="G13732" s="22">
        <v>1</v>
      </c>
      <c r="H13732" s="22">
        <v>9</v>
      </c>
      <c r="I13732" s="22">
        <v>14</v>
      </c>
      <c r="J13732" s="21" t="s">
        <v>136020</v>
      </c>
    </row>
    <row r="13733" spans="1:10" ht="32" customHeight="1">
      <c r="A13733" s="19" t="s">
        <v>136021</v>
      </c>
      <c r="B13733" s="24">
        <v>13</v>
      </c>
      <c r="C13733" s="22">
        <v>15</v>
      </c>
      <c r="D13733" s="21" t="s">
        <v>111542</v>
      </c>
      <c r="E13733" s="21" t="s">
        <v>111543</v>
      </c>
      <c r="F13733" s="21" t="s">
        <v>101528</v>
      </c>
      <c r="G13733" s="22">
        <v>10</v>
      </c>
      <c r="H13733" s="22">
        <v>0</v>
      </c>
      <c r="I13733" s="22">
        <v>0</v>
      </c>
      <c r="J13733" s="21" t="s">
        <v>136022</v>
      </c>
    </row>
    <row r="13734" spans="1:10" ht="44" customHeight="1">
      <c r="A13734" s="19" t="s">
        <v>136023</v>
      </c>
      <c r="B13734" s="24">
        <v>34</v>
      </c>
      <c r="C13734" s="22">
        <v>20</v>
      </c>
      <c r="D13734" s="21" t="s">
        <v>136024</v>
      </c>
      <c r="E13734" s="21" t="s">
        <v>136025</v>
      </c>
      <c r="F13734" s="21" t="s">
        <v>101543</v>
      </c>
      <c r="G13734" s="22">
        <v>3</v>
      </c>
      <c r="H13734" s="22">
        <v>13</v>
      </c>
      <c r="I13734" s="22">
        <v>20</v>
      </c>
      <c r="J13734" s="21" t="s">
        <v>136026</v>
      </c>
    </row>
    <row r="13735" spans="1:10" ht="44" customHeight="1">
      <c r="A13735" s="19" t="s">
        <v>136027</v>
      </c>
      <c r="B13735" s="24">
        <v>26</v>
      </c>
      <c r="C13735" s="22">
        <v>15</v>
      </c>
      <c r="D13735" s="21" t="s">
        <v>108544</v>
      </c>
      <c r="E13735" s="21" t="s">
        <v>108545</v>
      </c>
      <c r="F13735" s="21" t="s">
        <v>101554</v>
      </c>
      <c r="G13735" s="22">
        <v>10</v>
      </c>
      <c r="H13735" s="22">
        <v>0</v>
      </c>
      <c r="I13735" s="22">
        <v>0</v>
      </c>
      <c r="J13735" s="21" t="s">
        <v>136028</v>
      </c>
    </row>
    <row r="13736" spans="1:10" ht="44" customHeight="1">
      <c r="A13736" s="19" t="s">
        <v>136029</v>
      </c>
      <c r="B13736" s="24">
        <v>19</v>
      </c>
      <c r="C13736" s="22">
        <v>15</v>
      </c>
      <c r="D13736" s="21" t="s">
        <v>107393</v>
      </c>
      <c r="E13736" s="21" t="s">
        <v>107394</v>
      </c>
      <c r="F13736" s="21" t="s">
        <v>14739</v>
      </c>
      <c r="G13736" s="22">
        <v>10</v>
      </c>
      <c r="H13736" s="22">
        <v>0</v>
      </c>
      <c r="I13736" s="22">
        <v>0</v>
      </c>
      <c r="J13736" s="21" t="s">
        <v>107395</v>
      </c>
    </row>
    <row r="13737" spans="1:10" ht="32" customHeight="1">
      <c r="A13737" s="19" t="s">
        <v>136030</v>
      </c>
      <c r="B13737" s="24">
        <v>30</v>
      </c>
      <c r="C13737" s="22">
        <v>15</v>
      </c>
      <c r="D13737" s="21" t="s">
        <v>113606</v>
      </c>
      <c r="E13737" s="21" t="s">
        <v>113607</v>
      </c>
      <c r="F13737" s="21" t="s">
        <v>14739</v>
      </c>
      <c r="G13737" s="22">
        <v>10</v>
      </c>
      <c r="H13737" s="22">
        <v>0</v>
      </c>
      <c r="I13737" s="22">
        <v>0</v>
      </c>
      <c r="J13737" s="21" t="s">
        <v>136031</v>
      </c>
    </row>
    <row r="13738" spans="1:10" ht="32" customHeight="1">
      <c r="A13738" s="19" t="s">
        <v>136032</v>
      </c>
      <c r="B13738" s="24">
        <v>21</v>
      </c>
      <c r="C13738" s="22">
        <v>23</v>
      </c>
      <c r="D13738" s="21" t="s">
        <v>127071</v>
      </c>
      <c r="E13738" s="21" t="s">
        <v>127072</v>
      </c>
      <c r="F13738" s="21" t="s">
        <v>102248</v>
      </c>
      <c r="G13738" s="22">
        <v>4</v>
      </c>
      <c r="H13738" s="22">
        <v>15</v>
      </c>
      <c r="I13738" s="22">
        <v>19</v>
      </c>
      <c r="J13738" s="21" t="s">
        <v>136033</v>
      </c>
    </row>
    <row r="13739" spans="1:10" ht="32" customHeight="1">
      <c r="A13739" s="19" t="s">
        <v>136034</v>
      </c>
      <c r="B13739" s="24">
        <v>22</v>
      </c>
      <c r="C13739" s="22">
        <v>15</v>
      </c>
      <c r="D13739" s="21" t="s">
        <v>136035</v>
      </c>
      <c r="E13739" s="21" t="s">
        <v>136036</v>
      </c>
      <c r="F13739" s="21" t="s">
        <v>101694</v>
      </c>
      <c r="G13739" s="22">
        <v>1</v>
      </c>
      <c r="H13739" s="22">
        <v>9</v>
      </c>
      <c r="I13739" s="22">
        <v>12</v>
      </c>
      <c r="J13739" s="21" t="s">
        <v>136037</v>
      </c>
    </row>
    <row r="13740" spans="1:10" ht="32" customHeight="1">
      <c r="A13740" s="19" t="s">
        <v>136038</v>
      </c>
      <c r="B13740" s="24">
        <v>28</v>
      </c>
      <c r="C13740" s="22">
        <v>38</v>
      </c>
      <c r="D13740" s="21" t="s">
        <v>103953</v>
      </c>
      <c r="E13740" s="21" t="s">
        <v>103954</v>
      </c>
      <c r="F13740" s="21" t="s">
        <v>101543</v>
      </c>
      <c r="G13740" s="22">
        <v>13</v>
      </c>
      <c r="H13740" s="22">
        <v>21</v>
      </c>
      <c r="I13740" s="22">
        <v>46</v>
      </c>
      <c r="J13740" s="21" t="s">
        <v>136039</v>
      </c>
    </row>
    <row r="13741" spans="1:10" ht="32" customHeight="1">
      <c r="A13741" s="19" t="s">
        <v>136040</v>
      </c>
      <c r="B13741" s="24">
        <v>19</v>
      </c>
      <c r="C13741" s="22">
        <v>15</v>
      </c>
      <c r="D13741" s="21" t="s">
        <v>110069</v>
      </c>
      <c r="E13741" s="21" t="s">
        <v>110070</v>
      </c>
      <c r="F13741" s="21" t="s">
        <v>101694</v>
      </c>
      <c r="G13741" s="22">
        <v>1</v>
      </c>
      <c r="H13741" s="22">
        <v>9</v>
      </c>
      <c r="I13741" s="22">
        <v>13</v>
      </c>
      <c r="J13741" s="21" t="s">
        <v>136041</v>
      </c>
    </row>
    <row r="13742" spans="1:10" ht="32" customHeight="1">
      <c r="A13742" s="19" t="s">
        <v>136042</v>
      </c>
      <c r="B13742" s="24">
        <v>20</v>
      </c>
      <c r="C13742" s="22">
        <v>15</v>
      </c>
      <c r="D13742" s="21" t="s">
        <v>126908</v>
      </c>
      <c r="E13742" s="21" t="s">
        <v>126909</v>
      </c>
      <c r="F13742" s="21" t="s">
        <v>14739</v>
      </c>
      <c r="G13742" s="22">
        <v>10</v>
      </c>
      <c r="H13742" s="22">
        <v>0</v>
      </c>
      <c r="I13742" s="22">
        <v>0</v>
      </c>
      <c r="J13742" s="21" t="s">
        <v>136043</v>
      </c>
    </row>
    <row r="13743" spans="1:10" ht="32" customHeight="1">
      <c r="A13743" s="19" t="s">
        <v>136044</v>
      </c>
      <c r="B13743" s="24">
        <v>16</v>
      </c>
      <c r="C13743" s="22">
        <v>26</v>
      </c>
      <c r="D13743" s="21" t="s">
        <v>133764</v>
      </c>
      <c r="E13743" s="21" t="s">
        <v>133765</v>
      </c>
      <c r="F13743" s="21" t="s">
        <v>102035</v>
      </c>
      <c r="G13743" s="22">
        <v>10</v>
      </c>
      <c r="H13743" s="22">
        <v>12</v>
      </c>
      <c r="I13743" s="22">
        <v>19</v>
      </c>
      <c r="J13743" s="21" t="s">
        <v>136045</v>
      </c>
    </row>
    <row r="13744" spans="1:10" ht="32" customHeight="1">
      <c r="A13744" s="19" t="s">
        <v>136046</v>
      </c>
      <c r="B13744" s="24">
        <v>24</v>
      </c>
      <c r="C13744" s="22">
        <v>20</v>
      </c>
      <c r="D13744" s="21" t="s">
        <v>103665</v>
      </c>
      <c r="E13744" s="21" t="s">
        <v>103666</v>
      </c>
      <c r="F13744" s="21" t="s">
        <v>101623</v>
      </c>
      <c r="G13744" s="22">
        <v>2</v>
      </c>
      <c r="H13744" s="22">
        <v>14</v>
      </c>
      <c r="I13744" s="22">
        <v>23</v>
      </c>
      <c r="J13744" s="21" t="s">
        <v>136047</v>
      </c>
    </row>
    <row r="13745" spans="1:10" ht="32" customHeight="1">
      <c r="A13745" s="19" t="s">
        <v>136048</v>
      </c>
      <c r="B13745" s="24">
        <v>16</v>
      </c>
      <c r="C13745" s="22">
        <v>18</v>
      </c>
      <c r="D13745" s="21" t="s">
        <v>106689</v>
      </c>
      <c r="E13745" s="21" t="s">
        <v>106690</v>
      </c>
      <c r="F13745" s="21" t="s">
        <v>102144</v>
      </c>
      <c r="G13745" s="22">
        <v>2</v>
      </c>
      <c r="H13745" s="22">
        <v>12</v>
      </c>
      <c r="I13745" s="22">
        <v>21</v>
      </c>
      <c r="J13745" s="21" t="s">
        <v>136049</v>
      </c>
    </row>
    <row r="13746" spans="1:10" ht="44" customHeight="1">
      <c r="A13746" s="19" t="s">
        <v>136050</v>
      </c>
      <c r="B13746" s="24">
        <v>23</v>
      </c>
      <c r="C13746" s="22">
        <v>21</v>
      </c>
      <c r="D13746" s="21" t="s">
        <v>115423</v>
      </c>
      <c r="E13746" s="21" t="s">
        <v>115424</v>
      </c>
      <c r="F13746" s="21" t="s">
        <v>14743</v>
      </c>
      <c r="G13746" s="22">
        <v>1</v>
      </c>
      <c r="H13746" s="22">
        <v>16</v>
      </c>
      <c r="I13746" s="22">
        <v>22</v>
      </c>
      <c r="J13746" s="21" t="s">
        <v>136051</v>
      </c>
    </row>
    <row r="13747" spans="1:10" ht="44" customHeight="1">
      <c r="A13747" s="19" t="s">
        <v>136052</v>
      </c>
      <c r="B13747" s="24">
        <v>44</v>
      </c>
      <c r="C13747" s="22">
        <v>32</v>
      </c>
      <c r="D13747" s="21" t="s">
        <v>104493</v>
      </c>
      <c r="E13747" s="21" t="s">
        <v>104494</v>
      </c>
      <c r="F13747" s="21" t="s">
        <v>119990</v>
      </c>
      <c r="G13747" s="22">
        <v>11</v>
      </c>
      <c r="H13747" s="22">
        <v>17</v>
      </c>
      <c r="I13747" s="22">
        <v>32</v>
      </c>
      <c r="J13747" s="21" t="s">
        <v>136053</v>
      </c>
    </row>
    <row r="13748" spans="1:10" ht="32" customHeight="1">
      <c r="A13748" s="19" t="s">
        <v>136054</v>
      </c>
      <c r="B13748" s="24">
        <v>15</v>
      </c>
      <c r="C13748" s="22">
        <v>17</v>
      </c>
      <c r="D13748" s="21" t="s">
        <v>136055</v>
      </c>
      <c r="E13748" s="21" t="s">
        <v>136056</v>
      </c>
      <c r="F13748" s="21" t="s">
        <v>14743</v>
      </c>
      <c r="G13748" s="22">
        <v>2</v>
      </c>
      <c r="H13748" s="22">
        <v>11</v>
      </c>
      <c r="I13748" s="22">
        <v>20</v>
      </c>
      <c r="J13748" s="21" t="s">
        <v>136057</v>
      </c>
    </row>
    <row r="13749" spans="1:10" ht="32" customHeight="1">
      <c r="A13749" s="19" t="s">
        <v>136058</v>
      </c>
      <c r="B13749" s="24">
        <v>29</v>
      </c>
      <c r="C13749" s="22">
        <v>15</v>
      </c>
      <c r="D13749" s="21" t="s">
        <v>102549</v>
      </c>
      <c r="E13749" s="21" t="s">
        <v>102550</v>
      </c>
      <c r="F13749" s="21" t="s">
        <v>101563</v>
      </c>
      <c r="G13749" s="22">
        <v>10</v>
      </c>
      <c r="H13749" s="22">
        <v>0</v>
      </c>
      <c r="I13749" s="22">
        <v>0</v>
      </c>
      <c r="J13749" s="21" t="s">
        <v>136059</v>
      </c>
    </row>
    <row r="13750" spans="1:10" ht="32" customHeight="1">
      <c r="A13750" s="19" t="s">
        <v>136060</v>
      </c>
      <c r="B13750" s="24">
        <v>20</v>
      </c>
      <c r="C13750" s="22">
        <v>22</v>
      </c>
      <c r="D13750" s="21" t="s">
        <v>105160</v>
      </c>
      <c r="E13750" s="21" t="s">
        <v>105161</v>
      </c>
      <c r="F13750" s="21" t="s">
        <v>101689</v>
      </c>
      <c r="G13750" s="22">
        <v>8</v>
      </c>
      <c r="H13750" s="22">
        <v>10</v>
      </c>
      <c r="I13750" s="22">
        <v>16</v>
      </c>
      <c r="J13750" s="21" t="s">
        <v>136061</v>
      </c>
    </row>
    <row r="13751" spans="1:10" ht="32" customHeight="1">
      <c r="A13751" s="19" t="s">
        <v>136062</v>
      </c>
      <c r="B13751" s="24">
        <v>99</v>
      </c>
      <c r="C13751" s="22">
        <v>89</v>
      </c>
      <c r="D13751" s="21" t="s">
        <v>127260</v>
      </c>
      <c r="E13751" s="21" t="s">
        <v>127261</v>
      </c>
      <c r="F13751" s="21" t="s">
        <v>102035</v>
      </c>
      <c r="G13751" s="22">
        <v>1</v>
      </c>
      <c r="H13751" s="22">
        <v>7</v>
      </c>
      <c r="I13751" s="22">
        <v>15</v>
      </c>
      <c r="J13751" s="21" t="s">
        <v>136063</v>
      </c>
    </row>
    <row r="13752" spans="1:10" ht="32" customHeight="1">
      <c r="A13752" s="19" t="s">
        <v>136064</v>
      </c>
      <c r="B13752" s="24">
        <v>25</v>
      </c>
      <c r="C13752" s="22">
        <v>16</v>
      </c>
      <c r="D13752" s="21" t="s">
        <v>108235</v>
      </c>
      <c r="E13752" s="21" t="s">
        <v>108236</v>
      </c>
      <c r="F13752" s="21" t="s">
        <v>101945</v>
      </c>
      <c r="G13752" s="22">
        <v>1</v>
      </c>
      <c r="H13752" s="22">
        <v>11</v>
      </c>
      <c r="I13752" s="22">
        <v>18</v>
      </c>
      <c r="J13752" s="21" t="s">
        <v>136065</v>
      </c>
    </row>
    <row r="13753" spans="1:10" ht="32" customHeight="1">
      <c r="A13753" s="19" t="s">
        <v>136066</v>
      </c>
      <c r="B13753" s="24">
        <v>25</v>
      </c>
      <c r="C13753" s="22">
        <v>16</v>
      </c>
      <c r="D13753" s="21" t="s">
        <v>108235</v>
      </c>
      <c r="E13753" s="21" t="s">
        <v>108236</v>
      </c>
      <c r="F13753" s="21" t="s">
        <v>101945</v>
      </c>
      <c r="G13753" s="22">
        <v>1</v>
      </c>
      <c r="H13753" s="22">
        <v>11</v>
      </c>
      <c r="I13753" s="22">
        <v>18</v>
      </c>
      <c r="J13753" s="21" t="s">
        <v>136065</v>
      </c>
    </row>
    <row r="13754" spans="1:10" ht="32" customHeight="1">
      <c r="A13754" s="19" t="s">
        <v>136067</v>
      </c>
      <c r="B13754" s="24">
        <v>51</v>
      </c>
      <c r="C13754" s="22">
        <v>21</v>
      </c>
      <c r="D13754" s="21" t="s">
        <v>135781</v>
      </c>
      <c r="E13754" s="21" t="s">
        <v>135782</v>
      </c>
      <c r="F13754" s="21" t="s">
        <v>14775</v>
      </c>
      <c r="G13754" s="22">
        <v>1</v>
      </c>
      <c r="H13754" s="22">
        <v>16</v>
      </c>
      <c r="I13754" s="22">
        <v>29</v>
      </c>
      <c r="J13754" s="21" t="s">
        <v>136068</v>
      </c>
    </row>
    <row r="13755" spans="1:10" ht="32" customHeight="1">
      <c r="A13755" s="19" t="s">
        <v>136069</v>
      </c>
      <c r="B13755" s="24">
        <v>51</v>
      </c>
      <c r="C13755" s="22">
        <v>21</v>
      </c>
      <c r="D13755" s="21" t="s">
        <v>135781</v>
      </c>
      <c r="E13755" s="21" t="s">
        <v>135782</v>
      </c>
      <c r="F13755" s="21" t="s">
        <v>14775</v>
      </c>
      <c r="G13755" s="22">
        <v>1</v>
      </c>
      <c r="H13755" s="22">
        <v>16</v>
      </c>
      <c r="I13755" s="22">
        <v>29</v>
      </c>
      <c r="J13755" s="21" t="s">
        <v>136068</v>
      </c>
    </row>
    <row r="13756" spans="1:10" ht="32" customHeight="1">
      <c r="A13756" s="19" t="s">
        <v>136070</v>
      </c>
      <c r="B13756" s="24">
        <v>35</v>
      </c>
      <c r="C13756" s="22">
        <v>15</v>
      </c>
      <c r="D13756" s="21" t="s">
        <v>136071</v>
      </c>
      <c r="E13756" s="21" t="s">
        <v>136072</v>
      </c>
      <c r="F13756" s="21" t="s">
        <v>14739</v>
      </c>
      <c r="G13756" s="22">
        <v>10</v>
      </c>
      <c r="H13756" s="22">
        <v>0</v>
      </c>
      <c r="I13756" s="22">
        <v>0</v>
      </c>
      <c r="J13756" s="21" t="s">
        <v>136073</v>
      </c>
    </row>
    <row r="13757" spans="1:10" ht="32" customHeight="1">
      <c r="A13757" s="19" t="s">
        <v>136074</v>
      </c>
      <c r="B13757" s="24">
        <v>35</v>
      </c>
      <c r="C13757" s="22">
        <v>15</v>
      </c>
      <c r="D13757" s="21" t="s">
        <v>136071</v>
      </c>
      <c r="E13757" s="21" t="s">
        <v>136072</v>
      </c>
      <c r="F13757" s="21" t="s">
        <v>14739</v>
      </c>
      <c r="G13757" s="22">
        <v>10</v>
      </c>
      <c r="H13757" s="22">
        <v>0</v>
      </c>
      <c r="I13757" s="22">
        <v>0</v>
      </c>
      <c r="J13757" s="21" t="s">
        <v>136073</v>
      </c>
    </row>
    <row r="13758" spans="1:10" ht="32" customHeight="1">
      <c r="A13758" s="19" t="s">
        <v>136075</v>
      </c>
      <c r="B13758" s="24">
        <v>19</v>
      </c>
      <c r="C13758" s="22">
        <v>15</v>
      </c>
      <c r="D13758" s="21" t="s">
        <v>132683</v>
      </c>
      <c r="E13758" s="21" t="s">
        <v>132684</v>
      </c>
      <c r="F13758" s="21" t="s">
        <v>101554</v>
      </c>
      <c r="G13758" s="22">
        <v>10</v>
      </c>
      <c r="H13758" s="22">
        <v>0</v>
      </c>
      <c r="I13758" s="22">
        <v>0</v>
      </c>
      <c r="J13758" s="21" t="s">
        <v>136076</v>
      </c>
    </row>
    <row r="13759" spans="1:10" ht="32" customHeight="1">
      <c r="A13759" s="19" t="s">
        <v>136077</v>
      </c>
      <c r="B13759" s="24">
        <v>36</v>
      </c>
      <c r="C13759" s="22">
        <v>21</v>
      </c>
      <c r="D13759" s="21" t="s">
        <v>101896</v>
      </c>
      <c r="E13759" s="21" t="s">
        <v>101897</v>
      </c>
      <c r="F13759" s="21" t="s">
        <v>14775</v>
      </c>
      <c r="G13759" s="22">
        <v>1</v>
      </c>
      <c r="H13759" s="22">
        <v>16</v>
      </c>
      <c r="I13759" s="22">
        <v>23</v>
      </c>
      <c r="J13759" s="21" t="s">
        <v>136078</v>
      </c>
    </row>
    <row r="13760" spans="1:10" ht="32" customHeight="1">
      <c r="A13760" s="19" t="s">
        <v>136079</v>
      </c>
      <c r="B13760" s="24">
        <v>40</v>
      </c>
      <c r="C13760" s="22">
        <v>23</v>
      </c>
      <c r="D13760" s="21" t="s">
        <v>102880</v>
      </c>
      <c r="E13760" s="21" t="s">
        <v>102881</v>
      </c>
      <c r="F13760" s="21" t="s">
        <v>102001</v>
      </c>
      <c r="G13760" s="22">
        <v>6</v>
      </c>
      <c r="H13760" s="22">
        <v>13</v>
      </c>
      <c r="I13760" s="22">
        <v>21</v>
      </c>
      <c r="J13760" s="21" t="s">
        <v>136080</v>
      </c>
    </row>
    <row r="13761" spans="1:10" ht="20" customHeight="1">
      <c r="A13761" s="19" t="s">
        <v>136081</v>
      </c>
      <c r="B13761" s="24">
        <v>24</v>
      </c>
      <c r="C13761" s="22">
        <v>15</v>
      </c>
      <c r="D13761" s="21" t="s">
        <v>102820</v>
      </c>
      <c r="E13761" s="21" t="s">
        <v>102821</v>
      </c>
      <c r="F13761" s="21" t="s">
        <v>14739</v>
      </c>
      <c r="G13761" s="22">
        <v>10</v>
      </c>
      <c r="H13761" s="22">
        <v>0</v>
      </c>
      <c r="I13761" s="22">
        <v>0</v>
      </c>
      <c r="J13761" s="21" t="s">
        <v>104309</v>
      </c>
    </row>
    <row r="13762" spans="1:10" ht="20" customHeight="1">
      <c r="A13762" s="19" t="s">
        <v>136082</v>
      </c>
      <c r="B13762" s="24">
        <v>17</v>
      </c>
      <c r="C13762" s="22">
        <v>15</v>
      </c>
      <c r="D13762" s="21" t="s">
        <v>105328</v>
      </c>
      <c r="E13762" s="21" t="s">
        <v>105329</v>
      </c>
      <c r="F13762" s="21" t="s">
        <v>101694</v>
      </c>
      <c r="G13762" s="22">
        <v>10</v>
      </c>
      <c r="H13762" s="22">
        <v>0</v>
      </c>
      <c r="I13762" s="22">
        <v>0</v>
      </c>
      <c r="J13762" s="21" t="s">
        <v>130659</v>
      </c>
    </row>
    <row r="13763" spans="1:10" ht="20" customHeight="1">
      <c r="A13763" s="19" t="s">
        <v>136083</v>
      </c>
      <c r="B13763" s="24">
        <v>26</v>
      </c>
      <c r="C13763" s="22">
        <v>15</v>
      </c>
      <c r="D13763" s="21" t="s">
        <v>108321</v>
      </c>
      <c r="E13763" s="21" t="s">
        <v>108322</v>
      </c>
      <c r="F13763" s="21" t="s">
        <v>101628</v>
      </c>
      <c r="G13763" s="22">
        <v>1</v>
      </c>
      <c r="H13763" s="22">
        <v>10</v>
      </c>
      <c r="I13763" s="22">
        <v>22</v>
      </c>
      <c r="J13763" s="21" t="s">
        <v>136084</v>
      </c>
    </row>
    <row r="13764" spans="1:10" ht="20" customHeight="1">
      <c r="A13764" s="19" t="s">
        <v>136085</v>
      </c>
      <c r="B13764" s="24">
        <v>21</v>
      </c>
      <c r="C13764" s="22">
        <v>15</v>
      </c>
      <c r="D13764" s="21" t="s">
        <v>106363</v>
      </c>
      <c r="E13764" s="21" t="s">
        <v>106364</v>
      </c>
      <c r="F13764" s="21" t="s">
        <v>101563</v>
      </c>
      <c r="G13764" s="22">
        <v>10</v>
      </c>
      <c r="H13764" s="22">
        <v>0</v>
      </c>
      <c r="I13764" s="22">
        <v>0</v>
      </c>
      <c r="J13764" s="21" t="s">
        <v>106365</v>
      </c>
    </row>
    <row r="13765" spans="1:10" ht="20" customHeight="1">
      <c r="A13765" s="27">
        <v>-999</v>
      </c>
      <c r="B13765" s="24">
        <v>-999</v>
      </c>
      <c r="C13765" s="22">
        <v>-999</v>
      </c>
      <c r="D13765" s="22">
        <v>-999</v>
      </c>
      <c r="E13765" s="22">
        <v>-999</v>
      </c>
      <c r="F13765" s="22">
        <v>-999</v>
      </c>
      <c r="G13765" s="22">
        <v>-999</v>
      </c>
      <c r="H13765" s="22">
        <v>-999</v>
      </c>
      <c r="I13765" s="22">
        <v>-999</v>
      </c>
      <c r="J13765" s="22">
        <v>-999</v>
      </c>
    </row>
    <row r="13766" spans="1:10" ht="32" customHeight="1">
      <c r="A13766" s="19" t="s">
        <v>136086</v>
      </c>
      <c r="B13766" s="24">
        <v>52</v>
      </c>
      <c r="C13766" s="22">
        <v>34</v>
      </c>
      <c r="D13766" s="21" t="s">
        <v>105058</v>
      </c>
      <c r="E13766" s="21" t="s">
        <v>105059</v>
      </c>
      <c r="F13766" s="21" t="s">
        <v>103468</v>
      </c>
      <c r="G13766" s="22">
        <v>9</v>
      </c>
      <c r="H13766" s="22">
        <v>21</v>
      </c>
      <c r="I13766" s="22">
        <v>34</v>
      </c>
      <c r="J13766" s="21" t="s">
        <v>136087</v>
      </c>
    </row>
    <row r="13767" spans="1:10" ht="20" customHeight="1">
      <c r="A13767" s="19" t="s">
        <v>136088</v>
      </c>
      <c r="B13767" s="24">
        <v>26</v>
      </c>
      <c r="C13767" s="22">
        <v>30</v>
      </c>
      <c r="D13767" s="21" t="s">
        <v>136089</v>
      </c>
      <c r="E13767" s="21" t="s">
        <v>136090</v>
      </c>
      <c r="F13767" s="21" t="s">
        <v>106487</v>
      </c>
      <c r="G13767" s="22">
        <v>7</v>
      </c>
      <c r="H13767" s="22">
        <v>19</v>
      </c>
      <c r="I13767" s="22">
        <v>29</v>
      </c>
      <c r="J13767" s="21" t="s">
        <v>136091</v>
      </c>
    </row>
    <row r="13768" spans="1:10" ht="20" customHeight="1">
      <c r="A13768" s="19" t="s">
        <v>136092</v>
      </c>
      <c r="B13768" s="24">
        <v>26</v>
      </c>
      <c r="C13768" s="22">
        <v>30</v>
      </c>
      <c r="D13768" s="21" t="s">
        <v>136089</v>
      </c>
      <c r="E13768" s="21" t="s">
        <v>136090</v>
      </c>
      <c r="F13768" s="21" t="s">
        <v>106487</v>
      </c>
      <c r="G13768" s="22">
        <v>7</v>
      </c>
      <c r="H13768" s="22">
        <v>19</v>
      </c>
      <c r="I13768" s="22">
        <v>29</v>
      </c>
      <c r="J13768" s="21" t="s">
        <v>136091</v>
      </c>
    </row>
    <row r="13769" spans="1:10" ht="20" customHeight="1">
      <c r="A13769" s="19" t="s">
        <v>136093</v>
      </c>
      <c r="B13769" s="24">
        <v>31</v>
      </c>
      <c r="C13769" s="22">
        <v>22</v>
      </c>
      <c r="D13769" s="21" t="s">
        <v>114560</v>
      </c>
      <c r="E13769" s="21" t="s">
        <v>114561</v>
      </c>
      <c r="F13769" s="21" t="s">
        <v>102559</v>
      </c>
      <c r="G13769" s="22">
        <v>7</v>
      </c>
      <c r="H13769" s="22">
        <v>11</v>
      </c>
      <c r="I13769" s="22">
        <v>19</v>
      </c>
      <c r="J13769" s="21" t="s">
        <v>136094</v>
      </c>
    </row>
    <row r="13770" spans="1:10" ht="20" customHeight="1">
      <c r="A13770" s="19" t="s">
        <v>136095</v>
      </c>
      <c r="B13770" s="24">
        <v>27</v>
      </c>
      <c r="C13770" s="22">
        <v>23</v>
      </c>
      <c r="D13770" s="21" t="s">
        <v>136096</v>
      </c>
      <c r="E13770" s="21" t="s">
        <v>136097</v>
      </c>
      <c r="F13770" s="21" t="s">
        <v>102001</v>
      </c>
      <c r="G13770" s="22">
        <v>5</v>
      </c>
      <c r="H13770" s="22">
        <v>14</v>
      </c>
      <c r="I13770" s="22">
        <v>30</v>
      </c>
      <c r="J13770" s="21" t="s">
        <v>136098</v>
      </c>
    </row>
    <row r="13771" spans="1:10" ht="20" customHeight="1">
      <c r="A13771" s="19" t="s">
        <v>136099</v>
      </c>
      <c r="B13771" s="24">
        <v>38</v>
      </c>
      <c r="C13771" s="22">
        <v>15</v>
      </c>
      <c r="D13771" s="21" t="s">
        <v>106071</v>
      </c>
      <c r="E13771" s="21" t="s">
        <v>106072</v>
      </c>
      <c r="F13771" s="21" t="s">
        <v>14739</v>
      </c>
      <c r="G13771" s="22">
        <v>10</v>
      </c>
      <c r="H13771" s="22">
        <v>0</v>
      </c>
      <c r="I13771" s="22">
        <v>0</v>
      </c>
      <c r="J13771" s="21" t="s">
        <v>136100</v>
      </c>
    </row>
    <row r="13772" spans="1:10" ht="32" customHeight="1">
      <c r="A13772" s="19" t="s">
        <v>136101</v>
      </c>
      <c r="B13772" s="24">
        <v>24</v>
      </c>
      <c r="C13772" s="22">
        <v>31</v>
      </c>
      <c r="D13772" s="21" t="s">
        <v>102992</v>
      </c>
      <c r="E13772" s="21" t="s">
        <v>102993</v>
      </c>
      <c r="F13772" s="21" t="s">
        <v>105122</v>
      </c>
      <c r="G13772" s="22">
        <v>7</v>
      </c>
      <c r="H13772" s="22">
        <v>11</v>
      </c>
      <c r="I13772" s="22">
        <v>19</v>
      </c>
      <c r="J13772" s="21" t="s">
        <v>136102</v>
      </c>
    </row>
    <row r="13773" spans="1:10" ht="20" customHeight="1">
      <c r="A13773" s="19" t="s">
        <v>136103</v>
      </c>
      <c r="B13773" s="24">
        <v>13</v>
      </c>
      <c r="C13773" s="22">
        <v>18</v>
      </c>
      <c r="D13773" s="21" t="s">
        <v>121695</v>
      </c>
      <c r="E13773" s="21" t="s">
        <v>121696</v>
      </c>
      <c r="F13773" s="21" t="s">
        <v>102727</v>
      </c>
      <c r="G13773" s="22">
        <v>5</v>
      </c>
      <c r="H13773" s="22">
        <v>9</v>
      </c>
      <c r="I13773" s="22">
        <v>17</v>
      </c>
      <c r="J13773" s="21" t="s">
        <v>136104</v>
      </c>
    </row>
    <row r="13774" spans="1:10" ht="20" customHeight="1">
      <c r="A13774" s="19" t="s">
        <v>136105</v>
      </c>
      <c r="B13774" s="24">
        <v>17</v>
      </c>
      <c r="C13774" s="22">
        <v>21</v>
      </c>
      <c r="D13774" s="21" t="s">
        <v>136106</v>
      </c>
      <c r="E13774" s="21" t="s">
        <v>136107</v>
      </c>
      <c r="F13774" s="21" t="s">
        <v>14812</v>
      </c>
      <c r="G13774" s="22">
        <v>4</v>
      </c>
      <c r="H13774" s="22">
        <v>13</v>
      </c>
      <c r="I13774" s="22">
        <v>18</v>
      </c>
      <c r="J13774" s="21" t="s">
        <v>136108</v>
      </c>
    </row>
    <row r="13775" spans="1:10" ht="20" customHeight="1">
      <c r="A13775" s="19" t="s">
        <v>136109</v>
      </c>
      <c r="B13775" s="24">
        <v>19</v>
      </c>
      <c r="C13775" s="22">
        <v>15</v>
      </c>
      <c r="D13775" s="21" t="s">
        <v>103146</v>
      </c>
      <c r="E13775" s="21" t="s">
        <v>103147</v>
      </c>
      <c r="F13775" s="21" t="s">
        <v>101727</v>
      </c>
      <c r="G13775" s="22">
        <v>10</v>
      </c>
      <c r="H13775" s="22">
        <v>0</v>
      </c>
      <c r="I13775" s="22">
        <v>0</v>
      </c>
      <c r="J13775" s="21" t="s">
        <v>136110</v>
      </c>
    </row>
    <row r="13776" spans="1:10" ht="20" customHeight="1">
      <c r="A13776" s="19" t="s">
        <v>136111</v>
      </c>
      <c r="B13776" s="24">
        <v>19</v>
      </c>
      <c r="C13776" s="22">
        <v>15</v>
      </c>
      <c r="D13776" s="21" t="s">
        <v>103146</v>
      </c>
      <c r="E13776" s="21" t="s">
        <v>103147</v>
      </c>
      <c r="F13776" s="21" t="s">
        <v>101727</v>
      </c>
      <c r="G13776" s="22">
        <v>10</v>
      </c>
      <c r="H13776" s="22">
        <v>0</v>
      </c>
      <c r="I13776" s="22">
        <v>0</v>
      </c>
      <c r="J13776" s="21" t="s">
        <v>136110</v>
      </c>
    </row>
    <row r="13777" spans="1:10" ht="20" customHeight="1">
      <c r="A13777" s="27">
        <v>-999</v>
      </c>
      <c r="B13777" s="24">
        <v>-999</v>
      </c>
      <c r="C13777" s="22">
        <v>-999</v>
      </c>
      <c r="D13777" s="22">
        <v>-999</v>
      </c>
      <c r="E13777" s="22">
        <v>-999</v>
      </c>
      <c r="F13777" s="22">
        <v>-999</v>
      </c>
      <c r="G13777" s="22">
        <v>-999</v>
      </c>
      <c r="H13777" s="22">
        <v>-999</v>
      </c>
      <c r="I13777" s="22">
        <v>-999</v>
      </c>
      <c r="J13777" s="22">
        <v>-999</v>
      </c>
    </row>
    <row r="13778" spans="1:10" ht="20" customHeight="1">
      <c r="A13778" s="19" t="s">
        <v>136112</v>
      </c>
      <c r="B13778" s="24">
        <v>13</v>
      </c>
      <c r="C13778" s="22">
        <v>15</v>
      </c>
      <c r="D13778" s="21" t="s">
        <v>136113</v>
      </c>
      <c r="E13778" s="21" t="s">
        <v>136114</v>
      </c>
      <c r="F13778" s="21" t="s">
        <v>101522</v>
      </c>
      <c r="G13778" s="22">
        <v>10</v>
      </c>
      <c r="H13778" s="22">
        <v>0</v>
      </c>
      <c r="I13778" s="22">
        <v>0</v>
      </c>
      <c r="J13778" s="21" t="s">
        <v>136115</v>
      </c>
    </row>
    <row r="13779" spans="1:10" ht="20" customHeight="1">
      <c r="A13779" s="19" t="s">
        <v>136116</v>
      </c>
      <c r="B13779" s="24">
        <v>15</v>
      </c>
      <c r="C13779" s="22">
        <v>17</v>
      </c>
      <c r="D13779" s="21" t="s">
        <v>123939</v>
      </c>
      <c r="E13779" s="21" t="s">
        <v>123940</v>
      </c>
      <c r="F13779" s="21" t="s">
        <v>14743</v>
      </c>
      <c r="G13779" s="22">
        <v>2</v>
      </c>
      <c r="H13779" s="22">
        <v>11</v>
      </c>
      <c r="I13779" s="22">
        <v>20</v>
      </c>
      <c r="J13779" s="21" t="s">
        <v>136117</v>
      </c>
    </row>
    <row r="13780" spans="1:10" ht="20" customHeight="1">
      <c r="A13780" s="27">
        <v>-999</v>
      </c>
      <c r="B13780" s="24">
        <v>-999</v>
      </c>
      <c r="C13780" s="22">
        <v>-999</v>
      </c>
      <c r="D13780" s="22">
        <v>-999</v>
      </c>
      <c r="E13780" s="22">
        <v>-999</v>
      </c>
      <c r="F13780" s="22">
        <v>-999</v>
      </c>
      <c r="G13780" s="22">
        <v>-999</v>
      </c>
      <c r="H13780" s="22">
        <v>-999</v>
      </c>
      <c r="I13780" s="22">
        <v>-999</v>
      </c>
      <c r="J13780" s="22">
        <v>-999</v>
      </c>
    </row>
    <row r="13781" spans="1:10" ht="20" customHeight="1">
      <c r="A13781" s="19" t="s">
        <v>136118</v>
      </c>
      <c r="B13781" s="24">
        <v>24</v>
      </c>
      <c r="C13781" s="22">
        <v>15</v>
      </c>
      <c r="D13781" s="21" t="s">
        <v>121577</v>
      </c>
      <c r="E13781" s="21" t="s">
        <v>121578</v>
      </c>
      <c r="F13781" s="21" t="s">
        <v>101554</v>
      </c>
      <c r="G13781" s="22">
        <v>10</v>
      </c>
      <c r="H13781" s="22">
        <v>0</v>
      </c>
      <c r="I13781" s="22">
        <v>0</v>
      </c>
      <c r="J13781" s="21" t="s">
        <v>121579</v>
      </c>
    </row>
    <row r="13782" spans="1:10" ht="20" customHeight="1">
      <c r="A13782" s="19" t="s">
        <v>136119</v>
      </c>
      <c r="B13782" s="24">
        <v>33</v>
      </c>
      <c r="C13782" s="22">
        <v>27</v>
      </c>
      <c r="D13782" s="21" t="s">
        <v>106538</v>
      </c>
      <c r="E13782" s="21" t="s">
        <v>106539</v>
      </c>
      <c r="F13782" s="21" t="s">
        <v>103890</v>
      </c>
      <c r="G13782" s="22">
        <v>1</v>
      </c>
      <c r="H13782" s="22">
        <v>22</v>
      </c>
      <c r="I13782" s="22">
        <v>44</v>
      </c>
      <c r="J13782" s="21" t="s">
        <v>136120</v>
      </c>
    </row>
    <row r="13783" spans="1:10" ht="32" customHeight="1">
      <c r="A13783" s="19" t="s">
        <v>136121</v>
      </c>
      <c r="B13783" s="24">
        <v>17</v>
      </c>
      <c r="C13783" s="22">
        <v>15</v>
      </c>
      <c r="D13783" s="21" t="s">
        <v>136122</v>
      </c>
      <c r="E13783" s="21" t="s">
        <v>136123</v>
      </c>
      <c r="F13783" s="21" t="s">
        <v>14739</v>
      </c>
      <c r="G13783" s="22">
        <v>10</v>
      </c>
      <c r="H13783" s="22">
        <v>0</v>
      </c>
      <c r="I13783" s="22">
        <v>0</v>
      </c>
      <c r="J13783" s="21" t="s">
        <v>136124</v>
      </c>
    </row>
    <row r="13784" spans="1:10" ht="32" customHeight="1">
      <c r="A13784" s="19" t="s">
        <v>136125</v>
      </c>
      <c r="B13784" s="24">
        <v>57</v>
      </c>
      <c r="C13784" s="22">
        <v>16</v>
      </c>
      <c r="D13784" s="21" t="s">
        <v>105946</v>
      </c>
      <c r="E13784" s="21" t="s">
        <v>105947</v>
      </c>
      <c r="F13784" s="21" t="s">
        <v>101945</v>
      </c>
      <c r="G13784" s="22">
        <v>1</v>
      </c>
      <c r="H13784" s="22">
        <v>11</v>
      </c>
      <c r="I13784" s="22">
        <v>17</v>
      </c>
      <c r="J13784" s="21" t="s">
        <v>136126</v>
      </c>
    </row>
    <row r="13785" spans="1:10" ht="32" customHeight="1">
      <c r="A13785" s="19" t="s">
        <v>136127</v>
      </c>
      <c r="B13785" s="24">
        <v>49</v>
      </c>
      <c r="C13785" s="22">
        <v>33</v>
      </c>
      <c r="D13785" s="21" t="s">
        <v>114436</v>
      </c>
      <c r="E13785" s="21" t="s">
        <v>114437</v>
      </c>
      <c r="F13785" s="21" t="s">
        <v>14743</v>
      </c>
      <c r="G13785" s="22">
        <v>3</v>
      </c>
      <c r="H13785" s="22">
        <v>26</v>
      </c>
      <c r="I13785" s="22">
        <v>41</v>
      </c>
      <c r="J13785" s="21" t="s">
        <v>136128</v>
      </c>
    </row>
    <row r="13786" spans="1:10" ht="32" customHeight="1">
      <c r="A13786" s="19" t="s">
        <v>136129</v>
      </c>
      <c r="B13786" s="24">
        <v>27</v>
      </c>
      <c r="C13786" s="22">
        <v>16</v>
      </c>
      <c r="D13786" s="21" t="s">
        <v>124236</v>
      </c>
      <c r="E13786" s="21" t="s">
        <v>124237</v>
      </c>
      <c r="F13786" s="21" t="s">
        <v>101533</v>
      </c>
      <c r="G13786" s="22">
        <v>5</v>
      </c>
      <c r="H13786" s="22">
        <v>7</v>
      </c>
      <c r="I13786" s="22">
        <v>15</v>
      </c>
      <c r="J13786" s="21" t="s">
        <v>136130</v>
      </c>
    </row>
    <row r="13787" spans="1:10" ht="32" customHeight="1">
      <c r="A13787" s="19" t="s">
        <v>136131</v>
      </c>
      <c r="B13787" s="24">
        <v>35</v>
      </c>
      <c r="C13787" s="22">
        <v>15</v>
      </c>
      <c r="D13787" s="21" t="s">
        <v>115053</v>
      </c>
      <c r="E13787" s="21" t="s">
        <v>115054</v>
      </c>
      <c r="F13787" s="21" t="s">
        <v>101628</v>
      </c>
      <c r="G13787" s="22">
        <v>1</v>
      </c>
      <c r="H13787" s="22">
        <v>10</v>
      </c>
      <c r="I13787" s="22">
        <v>20</v>
      </c>
      <c r="J13787" s="21" t="s">
        <v>136132</v>
      </c>
    </row>
    <row r="13788" spans="1:10" ht="32" customHeight="1">
      <c r="A13788" s="19" t="s">
        <v>136133</v>
      </c>
      <c r="B13788" s="24">
        <v>46</v>
      </c>
      <c r="C13788" s="22">
        <v>15</v>
      </c>
      <c r="D13788" s="21" t="s">
        <v>136134</v>
      </c>
      <c r="E13788" s="21" t="s">
        <v>136135</v>
      </c>
      <c r="F13788" s="21" t="s">
        <v>101694</v>
      </c>
      <c r="G13788" s="22">
        <v>10</v>
      </c>
      <c r="H13788" s="22">
        <v>0</v>
      </c>
      <c r="I13788" s="22">
        <v>0</v>
      </c>
      <c r="J13788" s="21" t="s">
        <v>136136</v>
      </c>
    </row>
    <row r="13789" spans="1:10" ht="32" customHeight="1">
      <c r="A13789" s="19" t="s">
        <v>136137</v>
      </c>
      <c r="B13789" s="24">
        <v>29</v>
      </c>
      <c r="C13789" s="22">
        <v>26</v>
      </c>
      <c r="D13789" s="21" t="s">
        <v>121556</v>
      </c>
      <c r="E13789" s="21" t="s">
        <v>121557</v>
      </c>
      <c r="F13789" s="21" t="s">
        <v>102510</v>
      </c>
      <c r="G13789" s="22">
        <v>11</v>
      </c>
      <c r="H13789" s="22">
        <v>11</v>
      </c>
      <c r="I13789" s="22">
        <v>22</v>
      </c>
      <c r="J13789" s="21" t="s">
        <v>136138</v>
      </c>
    </row>
    <row r="13790" spans="1:10" ht="32" customHeight="1">
      <c r="A13790" s="19" t="s">
        <v>136139</v>
      </c>
      <c r="B13790" s="24">
        <v>52</v>
      </c>
      <c r="C13790" s="22">
        <v>20</v>
      </c>
      <c r="D13790" s="21" t="s">
        <v>136140</v>
      </c>
      <c r="E13790" s="21" t="s">
        <v>136141</v>
      </c>
      <c r="F13790" s="21" t="s">
        <v>101568</v>
      </c>
      <c r="G13790" s="22">
        <v>6</v>
      </c>
      <c r="H13790" s="22">
        <v>10</v>
      </c>
      <c r="I13790" s="22">
        <v>20</v>
      </c>
      <c r="J13790" s="21" t="s">
        <v>136142</v>
      </c>
    </row>
    <row r="13791" spans="1:10" ht="32" customHeight="1">
      <c r="A13791" s="19" t="s">
        <v>136143</v>
      </c>
      <c r="B13791" s="24">
        <v>22</v>
      </c>
      <c r="C13791" s="22">
        <v>18</v>
      </c>
      <c r="D13791" s="21" t="s">
        <v>102880</v>
      </c>
      <c r="E13791" s="21" t="s">
        <v>102881</v>
      </c>
      <c r="F13791" s="21" t="s">
        <v>102782</v>
      </c>
      <c r="G13791" s="22">
        <v>1</v>
      </c>
      <c r="H13791" s="22">
        <v>13</v>
      </c>
      <c r="I13791" s="22">
        <v>23</v>
      </c>
      <c r="J13791" s="21" t="s">
        <v>136144</v>
      </c>
    </row>
    <row r="13792" spans="1:10" ht="20" customHeight="1">
      <c r="A13792" s="19" t="s">
        <v>136145</v>
      </c>
      <c r="B13792" s="24">
        <v>42</v>
      </c>
      <c r="C13792" s="22">
        <v>22</v>
      </c>
      <c r="D13792" s="21" t="s">
        <v>121236</v>
      </c>
      <c r="E13792" s="21" t="s">
        <v>121237</v>
      </c>
      <c r="F13792" s="21" t="s">
        <v>111704</v>
      </c>
      <c r="G13792" s="22">
        <v>1</v>
      </c>
      <c r="H13792" s="22">
        <v>17</v>
      </c>
      <c r="I13792" s="22">
        <v>36</v>
      </c>
      <c r="J13792" s="21" t="s">
        <v>136146</v>
      </c>
    </row>
    <row r="13793" spans="1:10" ht="32" customHeight="1">
      <c r="A13793" s="19" t="s">
        <v>136147</v>
      </c>
      <c r="B13793" s="24">
        <v>34</v>
      </c>
      <c r="C13793" s="22">
        <v>15</v>
      </c>
      <c r="D13793" s="21" t="s">
        <v>136148</v>
      </c>
      <c r="E13793" s="21" t="s">
        <v>136149</v>
      </c>
      <c r="F13793" s="21" t="s">
        <v>101528</v>
      </c>
      <c r="G13793" s="22">
        <v>10</v>
      </c>
      <c r="H13793" s="22">
        <v>0</v>
      </c>
      <c r="I13793" s="22">
        <v>0</v>
      </c>
      <c r="J13793" s="21" t="s">
        <v>136150</v>
      </c>
    </row>
    <row r="13794" spans="1:10" ht="20" customHeight="1">
      <c r="A13794" s="19" t="s">
        <v>136151</v>
      </c>
      <c r="B13794" s="24">
        <v>37</v>
      </c>
      <c r="C13794" s="22">
        <v>21</v>
      </c>
      <c r="D13794" s="21" t="s">
        <v>123581</v>
      </c>
      <c r="E13794" s="21" t="s">
        <v>123582</v>
      </c>
      <c r="F13794" s="21" t="s">
        <v>14775</v>
      </c>
      <c r="G13794" s="22">
        <v>1</v>
      </c>
      <c r="H13794" s="22">
        <v>16</v>
      </c>
      <c r="I13794" s="22">
        <v>26</v>
      </c>
      <c r="J13794" s="21" t="s">
        <v>136152</v>
      </c>
    </row>
    <row r="13795" spans="1:10" ht="20" customHeight="1">
      <c r="A13795" s="19" t="s">
        <v>136153</v>
      </c>
      <c r="B13795" s="24">
        <v>37</v>
      </c>
      <c r="C13795" s="22">
        <v>21</v>
      </c>
      <c r="D13795" s="21" t="s">
        <v>123581</v>
      </c>
      <c r="E13795" s="21" t="s">
        <v>123582</v>
      </c>
      <c r="F13795" s="21" t="s">
        <v>14775</v>
      </c>
      <c r="G13795" s="22">
        <v>1</v>
      </c>
      <c r="H13795" s="22">
        <v>16</v>
      </c>
      <c r="I13795" s="22">
        <v>26</v>
      </c>
      <c r="J13795" s="21" t="s">
        <v>136152</v>
      </c>
    </row>
    <row r="13796" spans="1:10" ht="20" customHeight="1">
      <c r="A13796" s="19" t="s">
        <v>136154</v>
      </c>
      <c r="B13796" s="24">
        <v>37</v>
      </c>
      <c r="C13796" s="22">
        <v>21</v>
      </c>
      <c r="D13796" s="21" t="s">
        <v>123581</v>
      </c>
      <c r="E13796" s="21" t="s">
        <v>123582</v>
      </c>
      <c r="F13796" s="21" t="s">
        <v>14775</v>
      </c>
      <c r="G13796" s="22">
        <v>1</v>
      </c>
      <c r="H13796" s="22">
        <v>16</v>
      </c>
      <c r="I13796" s="22">
        <v>26</v>
      </c>
      <c r="J13796" s="21" t="s">
        <v>136152</v>
      </c>
    </row>
    <row r="13797" spans="1:10" ht="20" customHeight="1">
      <c r="A13797" s="19" t="s">
        <v>136155</v>
      </c>
      <c r="B13797" s="24">
        <v>37</v>
      </c>
      <c r="C13797" s="22">
        <v>21</v>
      </c>
      <c r="D13797" s="21" t="s">
        <v>123581</v>
      </c>
      <c r="E13797" s="21" t="s">
        <v>123582</v>
      </c>
      <c r="F13797" s="21" t="s">
        <v>14775</v>
      </c>
      <c r="G13797" s="22">
        <v>1</v>
      </c>
      <c r="H13797" s="22">
        <v>16</v>
      </c>
      <c r="I13797" s="22">
        <v>26</v>
      </c>
      <c r="J13797" s="21" t="s">
        <v>136152</v>
      </c>
    </row>
    <row r="13798" spans="1:10" ht="20" customHeight="1">
      <c r="A13798" s="19" t="s">
        <v>136156</v>
      </c>
      <c r="B13798" s="24">
        <v>27</v>
      </c>
      <c r="C13798" s="22">
        <v>15</v>
      </c>
      <c r="D13798" s="21" t="s">
        <v>103224</v>
      </c>
      <c r="E13798" s="21" t="s">
        <v>103225</v>
      </c>
      <c r="F13798" s="21" t="s">
        <v>101554</v>
      </c>
      <c r="G13798" s="22">
        <v>10</v>
      </c>
      <c r="H13798" s="22">
        <v>0</v>
      </c>
      <c r="I13798" s="22">
        <v>0</v>
      </c>
      <c r="J13798" s="21" t="s">
        <v>103226</v>
      </c>
    </row>
    <row r="13799" spans="1:10" ht="20" customHeight="1">
      <c r="A13799" s="19" t="s">
        <v>136157</v>
      </c>
      <c r="B13799" s="24">
        <v>34</v>
      </c>
      <c r="C13799" s="22">
        <v>22</v>
      </c>
      <c r="D13799" s="21" t="s">
        <v>110648</v>
      </c>
      <c r="E13799" s="21" t="s">
        <v>110649</v>
      </c>
      <c r="F13799" s="21" t="s">
        <v>102559</v>
      </c>
      <c r="G13799" s="22">
        <v>8</v>
      </c>
      <c r="H13799" s="22">
        <v>10</v>
      </c>
      <c r="I13799" s="22">
        <v>14</v>
      </c>
      <c r="J13799" s="21" t="s">
        <v>136158</v>
      </c>
    </row>
    <row r="13800" spans="1:10" ht="20" customHeight="1">
      <c r="A13800" s="19" t="s">
        <v>136159</v>
      </c>
      <c r="B13800" s="24">
        <v>19</v>
      </c>
      <c r="C13800" s="22">
        <v>15</v>
      </c>
      <c r="D13800" s="21" t="s">
        <v>111573</v>
      </c>
      <c r="E13800" s="21" t="s">
        <v>111574</v>
      </c>
      <c r="F13800" s="21" t="s">
        <v>14739</v>
      </c>
      <c r="G13800" s="22">
        <v>10</v>
      </c>
      <c r="H13800" s="22">
        <v>0</v>
      </c>
      <c r="I13800" s="22">
        <v>0</v>
      </c>
      <c r="J13800" s="21" t="s">
        <v>136160</v>
      </c>
    </row>
    <row r="13801" spans="1:10" ht="20" customHeight="1">
      <c r="A13801" s="19" t="s">
        <v>136161</v>
      </c>
      <c r="B13801" s="24">
        <v>23</v>
      </c>
      <c r="C13801" s="22">
        <v>15</v>
      </c>
      <c r="D13801" s="21" t="s">
        <v>130258</v>
      </c>
      <c r="E13801" s="21" t="s">
        <v>130259</v>
      </c>
      <c r="F13801" s="21" t="s">
        <v>101554</v>
      </c>
      <c r="G13801" s="22">
        <v>10</v>
      </c>
      <c r="H13801" s="22">
        <v>0</v>
      </c>
      <c r="I13801" s="22">
        <v>0</v>
      </c>
      <c r="J13801" s="21" t="s">
        <v>136162</v>
      </c>
    </row>
    <row r="13802" spans="1:10" ht="20" customHeight="1">
      <c r="A13802" s="19" t="s">
        <v>136163</v>
      </c>
      <c r="B13802" s="24">
        <v>18</v>
      </c>
      <c r="C13802" s="22">
        <v>24</v>
      </c>
      <c r="D13802" s="21" t="s">
        <v>104833</v>
      </c>
      <c r="E13802" s="21" t="s">
        <v>104834</v>
      </c>
      <c r="F13802" s="21" t="s">
        <v>102449</v>
      </c>
      <c r="G13802" s="22">
        <v>10</v>
      </c>
      <c r="H13802" s="22">
        <v>10</v>
      </c>
      <c r="I13802" s="22">
        <v>18</v>
      </c>
      <c r="J13802" s="21" t="s">
        <v>136164</v>
      </c>
    </row>
    <row r="13803" spans="1:10" ht="20" customHeight="1">
      <c r="A13803" s="19" t="s">
        <v>136165</v>
      </c>
      <c r="B13803" s="24">
        <v>14</v>
      </c>
      <c r="C13803" s="22">
        <v>26</v>
      </c>
      <c r="D13803" s="21" t="s">
        <v>105762</v>
      </c>
      <c r="E13803" s="21" t="s">
        <v>105763</v>
      </c>
      <c r="F13803" s="21" t="s">
        <v>102440</v>
      </c>
      <c r="G13803" s="22">
        <v>13</v>
      </c>
      <c r="H13803" s="22">
        <v>9</v>
      </c>
      <c r="I13803" s="22">
        <v>17</v>
      </c>
      <c r="J13803" s="21" t="s">
        <v>136166</v>
      </c>
    </row>
    <row r="13804" spans="1:10" ht="20" customHeight="1">
      <c r="A13804" s="19" t="s">
        <v>136167</v>
      </c>
      <c r="B13804" s="24">
        <v>28</v>
      </c>
      <c r="C13804" s="22">
        <v>15</v>
      </c>
      <c r="D13804" s="21" t="s">
        <v>136168</v>
      </c>
      <c r="E13804" s="21" t="s">
        <v>136169</v>
      </c>
      <c r="F13804" s="21" t="s">
        <v>101563</v>
      </c>
      <c r="G13804" s="22">
        <v>10</v>
      </c>
      <c r="H13804" s="22">
        <v>0</v>
      </c>
      <c r="I13804" s="22">
        <v>0</v>
      </c>
      <c r="J13804" s="21" t="s">
        <v>136170</v>
      </c>
    </row>
    <row r="13805" spans="1:10" ht="20" customHeight="1">
      <c r="A13805" s="19" t="s">
        <v>136171</v>
      </c>
      <c r="B13805" s="24">
        <v>19</v>
      </c>
      <c r="C13805" s="22">
        <v>16</v>
      </c>
      <c r="D13805" s="21" t="s">
        <v>102800</v>
      </c>
      <c r="E13805" s="21" t="s">
        <v>102801</v>
      </c>
      <c r="F13805" s="21" t="s">
        <v>101533</v>
      </c>
      <c r="G13805" s="22">
        <v>1</v>
      </c>
      <c r="H13805" s="22">
        <v>9</v>
      </c>
      <c r="I13805" s="22">
        <v>13</v>
      </c>
      <c r="J13805" s="21" t="s">
        <v>136172</v>
      </c>
    </row>
    <row r="13806" spans="1:10" ht="20" customHeight="1">
      <c r="A13806" s="19" t="s">
        <v>136173</v>
      </c>
      <c r="B13806" s="24">
        <v>13</v>
      </c>
      <c r="C13806" s="22">
        <v>15</v>
      </c>
      <c r="D13806" s="21" t="s">
        <v>103314</v>
      </c>
      <c r="E13806" s="21" t="s">
        <v>103315</v>
      </c>
      <c r="F13806" s="21" t="s">
        <v>14739</v>
      </c>
      <c r="G13806" s="22">
        <v>10</v>
      </c>
      <c r="H13806" s="22">
        <v>0</v>
      </c>
      <c r="I13806" s="22">
        <v>0</v>
      </c>
      <c r="J13806" s="21" t="s">
        <v>103316</v>
      </c>
    </row>
    <row r="13807" spans="1:10" ht="20" customHeight="1">
      <c r="A13807" s="19" t="s">
        <v>136174</v>
      </c>
      <c r="B13807" s="24">
        <v>13</v>
      </c>
      <c r="C13807" s="22">
        <v>15</v>
      </c>
      <c r="D13807" s="21" t="s">
        <v>136175</v>
      </c>
      <c r="E13807" s="21" t="s">
        <v>136176</v>
      </c>
      <c r="F13807" s="21" t="s">
        <v>101563</v>
      </c>
      <c r="G13807" s="22">
        <v>10</v>
      </c>
      <c r="H13807" s="22">
        <v>0</v>
      </c>
      <c r="I13807" s="22">
        <v>0</v>
      </c>
      <c r="J13807" s="21" t="s">
        <v>136177</v>
      </c>
    </row>
    <row r="13808" spans="1:10" ht="20" customHeight="1">
      <c r="A13808" s="19" t="s">
        <v>136178</v>
      </c>
      <c r="B13808" s="24">
        <v>13</v>
      </c>
      <c r="C13808" s="22">
        <v>15</v>
      </c>
      <c r="D13808" s="21" t="s">
        <v>109950</v>
      </c>
      <c r="E13808" s="21" t="s">
        <v>109951</v>
      </c>
      <c r="F13808" s="21" t="s">
        <v>101563</v>
      </c>
      <c r="G13808" s="22">
        <v>10</v>
      </c>
      <c r="H13808" s="22">
        <v>0</v>
      </c>
      <c r="I13808" s="22">
        <v>0</v>
      </c>
      <c r="J13808" s="21" t="s">
        <v>136179</v>
      </c>
    </row>
    <row r="13809" spans="1:10" ht="20" customHeight="1">
      <c r="A13809" s="19" t="s">
        <v>136180</v>
      </c>
      <c r="B13809" s="24">
        <v>24</v>
      </c>
      <c r="C13809" s="22">
        <v>15</v>
      </c>
      <c r="D13809" s="21" t="s">
        <v>103526</v>
      </c>
      <c r="E13809" s="21" t="s">
        <v>103527</v>
      </c>
      <c r="F13809" s="21" t="s">
        <v>101554</v>
      </c>
      <c r="G13809" s="22">
        <v>10</v>
      </c>
      <c r="H13809" s="22">
        <v>0</v>
      </c>
      <c r="I13809" s="22">
        <v>0</v>
      </c>
      <c r="J13809" s="21" t="s">
        <v>114706</v>
      </c>
    </row>
    <row r="13810" spans="1:10" ht="20" customHeight="1">
      <c r="A13810" s="19" t="s">
        <v>136181</v>
      </c>
      <c r="B13810" s="24">
        <v>44</v>
      </c>
      <c r="C13810" s="22">
        <v>39</v>
      </c>
      <c r="D13810" s="21" t="s">
        <v>136182</v>
      </c>
      <c r="E13810" s="21" t="s">
        <v>136183</v>
      </c>
      <c r="F13810" s="21" t="s">
        <v>136184</v>
      </c>
      <c r="G13810" s="22">
        <v>1</v>
      </c>
      <c r="H13810" s="22">
        <v>34</v>
      </c>
      <c r="I13810" s="22">
        <v>70</v>
      </c>
      <c r="J13810" s="21" t="s">
        <v>136185</v>
      </c>
    </row>
    <row r="13811" spans="1:10" ht="32" customHeight="1">
      <c r="A13811" s="19" t="s">
        <v>136186</v>
      </c>
      <c r="B13811" s="24">
        <v>13</v>
      </c>
      <c r="C13811" s="22">
        <v>15</v>
      </c>
      <c r="D13811" s="21" t="s">
        <v>134098</v>
      </c>
      <c r="E13811" s="21" t="s">
        <v>134099</v>
      </c>
      <c r="F13811" s="21" t="s">
        <v>101528</v>
      </c>
      <c r="G13811" s="22">
        <v>10</v>
      </c>
      <c r="H13811" s="22">
        <v>0</v>
      </c>
      <c r="I13811" s="22">
        <v>0</v>
      </c>
      <c r="J13811" s="21" t="s">
        <v>136187</v>
      </c>
    </row>
    <row r="13812" spans="1:10" ht="20" customHeight="1">
      <c r="A13812" s="19" t="s">
        <v>136188</v>
      </c>
      <c r="B13812" s="24">
        <v>20</v>
      </c>
      <c r="C13812" s="22">
        <v>25</v>
      </c>
      <c r="D13812" s="21" t="s">
        <v>117654</v>
      </c>
      <c r="E13812" s="21" t="s">
        <v>117655</v>
      </c>
      <c r="F13812" s="21" t="s">
        <v>103765</v>
      </c>
      <c r="G13812" s="22">
        <v>6</v>
      </c>
      <c r="H13812" s="22">
        <v>15</v>
      </c>
      <c r="I13812" s="22">
        <v>28</v>
      </c>
      <c r="J13812" s="21" t="s">
        <v>136189</v>
      </c>
    </row>
    <row r="13813" spans="1:10" ht="20" customHeight="1">
      <c r="A13813" s="19" t="s">
        <v>136190</v>
      </c>
      <c r="B13813" s="24">
        <v>13</v>
      </c>
      <c r="C13813" s="22">
        <v>15</v>
      </c>
      <c r="D13813" s="21" t="s">
        <v>123939</v>
      </c>
      <c r="E13813" s="21" t="s">
        <v>123940</v>
      </c>
      <c r="F13813" s="21" t="s">
        <v>101528</v>
      </c>
      <c r="G13813" s="22">
        <v>10</v>
      </c>
      <c r="H13813" s="22">
        <v>0</v>
      </c>
      <c r="I13813" s="22">
        <v>0</v>
      </c>
      <c r="J13813" s="21" t="s">
        <v>136191</v>
      </c>
    </row>
    <row r="13814" spans="1:10" ht="20" customHeight="1">
      <c r="A13814" s="19" t="s">
        <v>136192</v>
      </c>
      <c r="B13814" s="24">
        <v>39</v>
      </c>
      <c r="C13814" s="22">
        <v>27</v>
      </c>
      <c r="D13814" s="21" t="s">
        <v>106767</v>
      </c>
      <c r="E13814" s="21" t="s">
        <v>106768</v>
      </c>
      <c r="F13814" s="21" t="s">
        <v>101945</v>
      </c>
      <c r="G13814" s="22">
        <v>6</v>
      </c>
      <c r="H13814" s="22">
        <v>17</v>
      </c>
      <c r="I13814" s="22">
        <v>34</v>
      </c>
      <c r="J13814" s="21" t="s">
        <v>136193</v>
      </c>
    </row>
    <row r="13815" spans="1:10" ht="32" customHeight="1">
      <c r="A13815" s="19" t="s">
        <v>136194</v>
      </c>
      <c r="B13815" s="24">
        <v>34</v>
      </c>
      <c r="C13815" s="22">
        <v>15</v>
      </c>
      <c r="D13815" s="21" t="s">
        <v>103749</v>
      </c>
      <c r="E13815" s="21" t="s">
        <v>103750</v>
      </c>
      <c r="F13815" s="21" t="s">
        <v>101554</v>
      </c>
      <c r="G13815" s="22">
        <v>10</v>
      </c>
      <c r="H13815" s="22">
        <v>0</v>
      </c>
      <c r="I13815" s="22">
        <v>0</v>
      </c>
      <c r="J13815" s="21" t="s">
        <v>103751</v>
      </c>
    </row>
    <row r="13816" spans="1:10" ht="20" customHeight="1">
      <c r="A13816" s="19" t="s">
        <v>136195</v>
      </c>
      <c r="B13816" s="24">
        <v>13</v>
      </c>
      <c r="C13816" s="22">
        <v>15</v>
      </c>
      <c r="D13816" s="21" t="s">
        <v>120420</v>
      </c>
      <c r="E13816" s="21" t="s">
        <v>120421</v>
      </c>
      <c r="F13816" s="21" t="s">
        <v>101554</v>
      </c>
      <c r="G13816" s="22">
        <v>10</v>
      </c>
      <c r="H13816" s="22">
        <v>0</v>
      </c>
      <c r="I13816" s="22">
        <v>0</v>
      </c>
      <c r="J13816" s="21" t="s">
        <v>136196</v>
      </c>
    </row>
    <row r="13817" spans="1:10" ht="20" customHeight="1">
      <c r="A13817" s="19" t="s">
        <v>136197</v>
      </c>
      <c r="B13817" s="24">
        <v>12</v>
      </c>
      <c r="C13817" s="22">
        <v>15</v>
      </c>
      <c r="D13817" s="21" t="s">
        <v>136198</v>
      </c>
      <c r="E13817" s="21" t="s">
        <v>136199</v>
      </c>
      <c r="F13817" s="21" t="s">
        <v>101528</v>
      </c>
      <c r="G13817" s="22">
        <v>10</v>
      </c>
      <c r="H13817" s="22">
        <v>0</v>
      </c>
      <c r="I13817" s="22">
        <v>0</v>
      </c>
      <c r="J13817" s="21" t="s">
        <v>136200</v>
      </c>
    </row>
    <row r="13818" spans="1:10" ht="20" customHeight="1">
      <c r="A13818" s="19" t="s">
        <v>136201</v>
      </c>
      <c r="B13818" s="24">
        <v>25</v>
      </c>
      <c r="C13818" s="22">
        <v>15</v>
      </c>
      <c r="D13818" s="21" t="s">
        <v>102182</v>
      </c>
      <c r="E13818" s="21" t="s">
        <v>102183</v>
      </c>
      <c r="F13818" s="21" t="s">
        <v>101554</v>
      </c>
      <c r="G13818" s="22">
        <v>10</v>
      </c>
      <c r="H13818" s="22">
        <v>0</v>
      </c>
      <c r="I13818" s="22">
        <v>0</v>
      </c>
      <c r="J13818" s="21" t="s">
        <v>102184</v>
      </c>
    </row>
    <row r="13819" spans="1:10" ht="20" customHeight="1">
      <c r="A13819" s="19" t="s">
        <v>136202</v>
      </c>
      <c r="B13819" s="24">
        <v>13</v>
      </c>
      <c r="C13819" s="22">
        <v>15</v>
      </c>
      <c r="D13819" s="21" t="s">
        <v>136203</v>
      </c>
      <c r="E13819" s="21" t="s">
        <v>136204</v>
      </c>
      <c r="F13819" s="21" t="s">
        <v>101554</v>
      </c>
      <c r="G13819" s="22">
        <v>10</v>
      </c>
      <c r="H13819" s="22">
        <v>0</v>
      </c>
      <c r="I13819" s="22">
        <v>0</v>
      </c>
      <c r="J13819" s="21" t="s">
        <v>136205</v>
      </c>
    </row>
    <row r="13820" spans="1:10" ht="20" customHeight="1">
      <c r="A13820" s="19" t="s">
        <v>136206</v>
      </c>
      <c r="B13820" s="24">
        <v>35</v>
      </c>
      <c r="C13820" s="22">
        <v>20</v>
      </c>
      <c r="D13820" s="21" t="s">
        <v>108464</v>
      </c>
      <c r="E13820" s="21" t="s">
        <v>108465</v>
      </c>
      <c r="F13820" s="21" t="s">
        <v>101568</v>
      </c>
      <c r="G13820" s="22">
        <v>1</v>
      </c>
      <c r="H13820" s="22">
        <v>15</v>
      </c>
      <c r="I13820" s="22">
        <v>23</v>
      </c>
      <c r="J13820" s="21" t="s">
        <v>136207</v>
      </c>
    </row>
    <row r="13821" spans="1:10" ht="20" customHeight="1">
      <c r="A13821" s="19" t="s">
        <v>136208</v>
      </c>
      <c r="B13821" s="24">
        <v>20</v>
      </c>
      <c r="C13821" s="22">
        <v>15</v>
      </c>
      <c r="D13821" s="21" t="s">
        <v>110514</v>
      </c>
      <c r="E13821" s="21" t="s">
        <v>110515</v>
      </c>
      <c r="F13821" s="21" t="s">
        <v>101554</v>
      </c>
      <c r="G13821" s="22">
        <v>10</v>
      </c>
      <c r="H13821" s="22">
        <v>0</v>
      </c>
      <c r="I13821" s="22">
        <v>0</v>
      </c>
      <c r="J13821" s="21" t="s">
        <v>136209</v>
      </c>
    </row>
    <row r="13822" spans="1:10" ht="20" customHeight="1">
      <c r="A13822" s="19" t="s">
        <v>136210</v>
      </c>
      <c r="B13822" s="24">
        <v>20</v>
      </c>
      <c r="C13822" s="22">
        <v>15</v>
      </c>
      <c r="D13822" s="21" t="s">
        <v>111777</v>
      </c>
      <c r="E13822" s="21" t="s">
        <v>111778</v>
      </c>
      <c r="F13822" s="21" t="s">
        <v>101554</v>
      </c>
      <c r="G13822" s="22">
        <v>10</v>
      </c>
      <c r="H13822" s="22">
        <v>0</v>
      </c>
      <c r="I13822" s="22">
        <v>0</v>
      </c>
      <c r="J13822" s="21" t="s">
        <v>136211</v>
      </c>
    </row>
    <row r="13823" spans="1:10" ht="20" customHeight="1">
      <c r="A13823" s="19" t="s">
        <v>136212</v>
      </c>
      <c r="B13823" s="24">
        <v>20</v>
      </c>
      <c r="C13823" s="22">
        <v>15</v>
      </c>
      <c r="D13823" s="21" t="s">
        <v>111777</v>
      </c>
      <c r="E13823" s="21" t="s">
        <v>111778</v>
      </c>
      <c r="F13823" s="21" t="s">
        <v>101554</v>
      </c>
      <c r="G13823" s="22">
        <v>10</v>
      </c>
      <c r="H13823" s="22">
        <v>0</v>
      </c>
      <c r="I13823" s="22">
        <v>0</v>
      </c>
      <c r="J13823" s="21" t="s">
        <v>136211</v>
      </c>
    </row>
    <row r="13824" spans="1:10" ht="20" customHeight="1">
      <c r="A13824" s="19" t="s">
        <v>136213</v>
      </c>
      <c r="B13824" s="24">
        <v>12</v>
      </c>
      <c r="C13824" s="22">
        <v>40</v>
      </c>
      <c r="D13824" s="21" t="s">
        <v>136214</v>
      </c>
      <c r="E13824" s="21" t="s">
        <v>136215</v>
      </c>
      <c r="F13824" s="21" t="s">
        <v>101554</v>
      </c>
      <c r="G13824" s="22">
        <v>7</v>
      </c>
      <c r="H13824" s="22">
        <v>8</v>
      </c>
      <c r="I13824" s="22">
        <v>18</v>
      </c>
      <c r="J13824" s="21" t="s">
        <v>136216</v>
      </c>
    </row>
    <row r="13825" spans="1:10" ht="20" customHeight="1">
      <c r="A13825" s="19" t="s">
        <v>136217</v>
      </c>
      <c r="B13825" s="24">
        <v>26</v>
      </c>
      <c r="C13825" s="22">
        <v>30</v>
      </c>
      <c r="D13825" s="21" t="s">
        <v>107779</v>
      </c>
      <c r="E13825" s="21" t="s">
        <v>107780</v>
      </c>
      <c r="F13825" s="21" t="s">
        <v>103600</v>
      </c>
      <c r="G13825" s="22">
        <v>9</v>
      </c>
      <c r="H13825" s="22">
        <v>17</v>
      </c>
      <c r="I13825" s="22">
        <v>39</v>
      </c>
      <c r="J13825" s="21" t="s">
        <v>136218</v>
      </c>
    </row>
    <row r="13826" spans="1:10" ht="32" customHeight="1">
      <c r="A13826" s="19" t="s">
        <v>136219</v>
      </c>
      <c r="B13826" s="24">
        <v>13</v>
      </c>
      <c r="C13826" s="22">
        <v>15</v>
      </c>
      <c r="D13826" s="21" t="s">
        <v>136220</v>
      </c>
      <c r="E13826" s="21" t="s">
        <v>136221</v>
      </c>
      <c r="F13826" s="21" t="s">
        <v>101563</v>
      </c>
      <c r="G13826" s="22">
        <v>10</v>
      </c>
      <c r="H13826" s="22">
        <v>0</v>
      </c>
      <c r="I13826" s="22">
        <v>0</v>
      </c>
      <c r="J13826" s="21" t="s">
        <v>136222</v>
      </c>
    </row>
    <row r="13827" spans="1:10" ht="32" customHeight="1">
      <c r="A13827" s="19" t="s">
        <v>136223</v>
      </c>
      <c r="B13827" s="24">
        <v>25</v>
      </c>
      <c r="C13827" s="22">
        <v>15</v>
      </c>
      <c r="D13827" s="21" t="s">
        <v>136224</v>
      </c>
      <c r="E13827" s="21" t="s">
        <v>136225</v>
      </c>
      <c r="F13827" s="21" t="s">
        <v>101554</v>
      </c>
      <c r="G13827" s="22">
        <v>10</v>
      </c>
      <c r="H13827" s="22">
        <v>0</v>
      </c>
      <c r="I13827" s="22">
        <v>0</v>
      </c>
      <c r="J13827" s="21" t="s">
        <v>136226</v>
      </c>
    </row>
    <row r="13828" spans="1:10" ht="32" customHeight="1">
      <c r="A13828" s="19" t="s">
        <v>136227</v>
      </c>
      <c r="B13828" s="24">
        <v>33</v>
      </c>
      <c r="C13828" s="22">
        <v>15</v>
      </c>
      <c r="D13828" s="21" t="s">
        <v>105168</v>
      </c>
      <c r="E13828" s="21" t="s">
        <v>105169</v>
      </c>
      <c r="F13828" s="21" t="s">
        <v>101554</v>
      </c>
      <c r="G13828" s="22">
        <v>10</v>
      </c>
      <c r="H13828" s="22">
        <v>0</v>
      </c>
      <c r="I13828" s="22">
        <v>0</v>
      </c>
      <c r="J13828" s="21" t="s">
        <v>105170</v>
      </c>
    </row>
    <row r="13829" spans="1:10" ht="20" customHeight="1">
      <c r="A13829" s="27">
        <v>-999</v>
      </c>
      <c r="B13829" s="24">
        <v>-999</v>
      </c>
      <c r="C13829" s="22">
        <v>-999</v>
      </c>
      <c r="D13829" s="22">
        <v>-999</v>
      </c>
      <c r="E13829" s="22">
        <v>-999</v>
      </c>
      <c r="F13829" s="22">
        <v>-999</v>
      </c>
      <c r="G13829" s="22">
        <v>-999</v>
      </c>
      <c r="H13829" s="22">
        <v>-999</v>
      </c>
      <c r="I13829" s="22">
        <v>-999</v>
      </c>
      <c r="J13829" s="22">
        <v>-999</v>
      </c>
    </row>
    <row r="13830" spans="1:10" ht="32" customHeight="1">
      <c r="A13830" s="19" t="s">
        <v>136228</v>
      </c>
      <c r="B13830" s="24">
        <v>36</v>
      </c>
      <c r="C13830" s="22">
        <v>15</v>
      </c>
      <c r="D13830" s="21" t="s">
        <v>101896</v>
      </c>
      <c r="E13830" s="21" t="s">
        <v>101897</v>
      </c>
      <c r="F13830" s="21" t="s">
        <v>101528</v>
      </c>
      <c r="G13830" s="22">
        <v>10</v>
      </c>
      <c r="H13830" s="22">
        <v>0</v>
      </c>
      <c r="I13830" s="22">
        <v>0</v>
      </c>
      <c r="J13830" s="21" t="s">
        <v>136229</v>
      </c>
    </row>
    <row r="13831" spans="1:10" ht="20" customHeight="1">
      <c r="A13831" s="19" t="s">
        <v>136230</v>
      </c>
      <c r="B13831" s="24">
        <v>32</v>
      </c>
      <c r="C13831" s="22">
        <v>15</v>
      </c>
      <c r="D13831" s="21" t="s">
        <v>110131</v>
      </c>
      <c r="E13831" s="21" t="s">
        <v>110132</v>
      </c>
      <c r="F13831" s="21" t="s">
        <v>101554</v>
      </c>
      <c r="G13831" s="22">
        <v>10</v>
      </c>
      <c r="H13831" s="22">
        <v>0</v>
      </c>
      <c r="I13831" s="22">
        <v>0</v>
      </c>
      <c r="J13831" s="21" t="s">
        <v>136231</v>
      </c>
    </row>
    <row r="13832" spans="1:10" ht="32" customHeight="1">
      <c r="A13832" s="19" t="s">
        <v>136232</v>
      </c>
      <c r="B13832" s="24">
        <v>20</v>
      </c>
      <c r="C13832" s="22">
        <v>28</v>
      </c>
      <c r="D13832" s="21" t="s">
        <v>103944</v>
      </c>
      <c r="E13832" s="21" t="s">
        <v>103945</v>
      </c>
      <c r="F13832" s="21" t="s">
        <v>107889</v>
      </c>
      <c r="G13832" s="22">
        <v>11</v>
      </c>
      <c r="H13832" s="22">
        <v>13</v>
      </c>
      <c r="I13832" s="22">
        <v>22</v>
      </c>
      <c r="J13832" s="21" t="s">
        <v>136233</v>
      </c>
    </row>
    <row r="13833" spans="1:10" ht="20" customHeight="1">
      <c r="A13833" s="19" t="s">
        <v>136234</v>
      </c>
      <c r="B13833" s="24">
        <v>27</v>
      </c>
      <c r="C13833" s="22">
        <v>15</v>
      </c>
      <c r="D13833" s="21" t="s">
        <v>119429</v>
      </c>
      <c r="E13833" s="21" t="s">
        <v>119430</v>
      </c>
      <c r="F13833" s="21" t="s">
        <v>101554</v>
      </c>
      <c r="G13833" s="22">
        <v>10</v>
      </c>
      <c r="H13833" s="22">
        <v>0</v>
      </c>
      <c r="I13833" s="22">
        <v>0</v>
      </c>
      <c r="J13833" s="21" t="s">
        <v>125421</v>
      </c>
    </row>
    <row r="13834" spans="1:10" ht="32" customHeight="1">
      <c r="A13834" s="19" t="s">
        <v>136235</v>
      </c>
      <c r="B13834" s="24">
        <v>40</v>
      </c>
      <c r="C13834" s="22">
        <v>22</v>
      </c>
      <c r="D13834" s="21" t="s">
        <v>115953</v>
      </c>
      <c r="E13834" s="21" t="s">
        <v>115954</v>
      </c>
      <c r="F13834" s="21" t="s">
        <v>101885</v>
      </c>
      <c r="G13834" s="22">
        <v>1</v>
      </c>
      <c r="H13834" s="22">
        <v>17</v>
      </c>
      <c r="I13834" s="22">
        <v>28</v>
      </c>
      <c r="J13834" s="21" t="s">
        <v>136236</v>
      </c>
    </row>
    <row r="13835" spans="1:10" ht="32" customHeight="1">
      <c r="A13835" s="19" t="s">
        <v>136237</v>
      </c>
      <c r="B13835" s="24">
        <v>40</v>
      </c>
      <c r="C13835" s="22">
        <v>22</v>
      </c>
      <c r="D13835" s="21" t="s">
        <v>115953</v>
      </c>
      <c r="E13835" s="21" t="s">
        <v>115954</v>
      </c>
      <c r="F13835" s="21" t="s">
        <v>101885</v>
      </c>
      <c r="G13835" s="22">
        <v>1</v>
      </c>
      <c r="H13835" s="22">
        <v>17</v>
      </c>
      <c r="I13835" s="22">
        <v>28</v>
      </c>
      <c r="J13835" s="21" t="s">
        <v>136236</v>
      </c>
    </row>
    <row r="13836" spans="1:10" ht="20" customHeight="1">
      <c r="A13836" s="19" t="s">
        <v>136238</v>
      </c>
      <c r="B13836" s="24">
        <v>28</v>
      </c>
      <c r="C13836" s="22">
        <v>24</v>
      </c>
      <c r="D13836" s="21" t="s">
        <v>136239</v>
      </c>
      <c r="E13836" s="21" t="s">
        <v>136240</v>
      </c>
      <c r="F13836" s="21" t="s">
        <v>102449</v>
      </c>
      <c r="G13836" s="22">
        <v>10</v>
      </c>
      <c r="H13836" s="22">
        <v>10</v>
      </c>
      <c r="I13836" s="22">
        <v>14</v>
      </c>
      <c r="J13836" s="21" t="s">
        <v>136241</v>
      </c>
    </row>
    <row r="13837" spans="1:10" ht="20" customHeight="1">
      <c r="A13837" s="19" t="s">
        <v>136242</v>
      </c>
      <c r="B13837" s="24">
        <v>30</v>
      </c>
      <c r="C13837" s="22">
        <v>15</v>
      </c>
      <c r="D13837" s="21" t="s">
        <v>108464</v>
      </c>
      <c r="E13837" s="21" t="s">
        <v>108465</v>
      </c>
      <c r="F13837" s="21" t="s">
        <v>101554</v>
      </c>
      <c r="G13837" s="22">
        <v>10</v>
      </c>
      <c r="H13837" s="22">
        <v>0</v>
      </c>
      <c r="I13837" s="22">
        <v>0</v>
      </c>
      <c r="J13837" s="21" t="s">
        <v>136243</v>
      </c>
    </row>
    <row r="13838" spans="1:10" ht="20" customHeight="1">
      <c r="A13838" s="19" t="s">
        <v>136244</v>
      </c>
      <c r="B13838" s="24">
        <v>79</v>
      </c>
      <c r="C13838" s="22">
        <v>68</v>
      </c>
      <c r="D13838" s="21" t="s">
        <v>107109</v>
      </c>
      <c r="E13838" s="21" t="s">
        <v>107110</v>
      </c>
      <c r="F13838" s="21" t="s">
        <v>102026</v>
      </c>
      <c r="G13838" s="22">
        <v>7</v>
      </c>
      <c r="H13838" s="22">
        <v>57</v>
      </c>
      <c r="I13838" s="22">
        <v>87</v>
      </c>
      <c r="J13838" s="21" t="s">
        <v>136245</v>
      </c>
    </row>
    <row r="13839" spans="1:10" ht="32" customHeight="1">
      <c r="A13839" s="19" t="s">
        <v>136246</v>
      </c>
      <c r="B13839" s="24">
        <v>24</v>
      </c>
      <c r="C13839" s="22">
        <v>21</v>
      </c>
      <c r="D13839" s="21" t="s">
        <v>136247</v>
      </c>
      <c r="E13839" s="21" t="s">
        <v>136248</v>
      </c>
      <c r="F13839" s="21" t="s">
        <v>14775</v>
      </c>
      <c r="G13839" s="22">
        <v>1</v>
      </c>
      <c r="H13839" s="22">
        <v>16</v>
      </c>
      <c r="I13839" s="22">
        <v>27</v>
      </c>
      <c r="J13839" s="21" t="s">
        <v>136249</v>
      </c>
    </row>
    <row r="13840" spans="1:10" ht="32" customHeight="1">
      <c r="A13840" s="19" t="s">
        <v>136250</v>
      </c>
      <c r="B13840" s="24">
        <v>31</v>
      </c>
      <c r="C13840" s="22">
        <v>15</v>
      </c>
      <c r="D13840" s="21" t="s">
        <v>113007</v>
      </c>
      <c r="E13840" s="21" t="s">
        <v>113008</v>
      </c>
      <c r="F13840" s="21" t="s">
        <v>14739</v>
      </c>
      <c r="G13840" s="22">
        <v>10</v>
      </c>
      <c r="H13840" s="22">
        <v>0</v>
      </c>
      <c r="I13840" s="22">
        <v>0</v>
      </c>
      <c r="J13840" s="21" t="s">
        <v>136251</v>
      </c>
    </row>
    <row r="13841" spans="1:10" ht="20" customHeight="1">
      <c r="A13841" s="19" t="s">
        <v>136252</v>
      </c>
      <c r="B13841" s="24">
        <v>42</v>
      </c>
      <c r="C13841" s="22">
        <v>15</v>
      </c>
      <c r="D13841" s="21" t="s">
        <v>112123</v>
      </c>
      <c r="E13841" s="21" t="s">
        <v>112124</v>
      </c>
      <c r="F13841" s="21" t="s">
        <v>14739</v>
      </c>
      <c r="G13841" s="22">
        <v>10</v>
      </c>
      <c r="H13841" s="22">
        <v>0</v>
      </c>
      <c r="I13841" s="22">
        <v>0</v>
      </c>
      <c r="J13841" s="21" t="s">
        <v>131864</v>
      </c>
    </row>
    <row r="13842" spans="1:10" ht="20" customHeight="1">
      <c r="A13842" s="19" t="s">
        <v>136253</v>
      </c>
      <c r="B13842" s="24">
        <v>23</v>
      </c>
      <c r="C13842" s="22">
        <v>19</v>
      </c>
      <c r="D13842" s="21" t="s">
        <v>121094</v>
      </c>
      <c r="E13842" s="21" t="s">
        <v>121095</v>
      </c>
      <c r="F13842" s="21" t="s">
        <v>105439</v>
      </c>
      <c r="G13842" s="22">
        <v>1</v>
      </c>
      <c r="H13842" s="22">
        <v>14</v>
      </c>
      <c r="I13842" s="22">
        <v>26</v>
      </c>
      <c r="J13842" s="21" t="s">
        <v>136254</v>
      </c>
    </row>
    <row r="13843" spans="1:10" ht="32" customHeight="1">
      <c r="A13843" s="19" t="s">
        <v>136255</v>
      </c>
      <c r="B13843" s="24">
        <v>26</v>
      </c>
      <c r="C13843" s="22">
        <v>15</v>
      </c>
      <c r="D13843" s="21" t="s">
        <v>136256</v>
      </c>
      <c r="E13843" s="21" t="s">
        <v>136257</v>
      </c>
      <c r="F13843" s="21" t="s">
        <v>101522</v>
      </c>
      <c r="G13843" s="22">
        <v>10</v>
      </c>
      <c r="H13843" s="22">
        <v>0</v>
      </c>
      <c r="I13843" s="22">
        <v>0</v>
      </c>
      <c r="J13843" s="21" t="s">
        <v>136258</v>
      </c>
    </row>
    <row r="13844" spans="1:10" ht="20" customHeight="1">
      <c r="A13844" s="27">
        <v>-999</v>
      </c>
      <c r="B13844" s="24">
        <v>-999</v>
      </c>
      <c r="C13844" s="22">
        <v>-999</v>
      </c>
      <c r="D13844" s="22">
        <v>-999</v>
      </c>
      <c r="E13844" s="22">
        <v>-999</v>
      </c>
      <c r="F13844" s="22">
        <v>-999</v>
      </c>
      <c r="G13844" s="22">
        <v>-999</v>
      </c>
      <c r="H13844" s="22">
        <v>-999</v>
      </c>
      <c r="I13844" s="22">
        <v>-999</v>
      </c>
      <c r="J13844" s="22">
        <v>-999</v>
      </c>
    </row>
    <row r="13845" spans="1:10" ht="20" customHeight="1">
      <c r="A13845" s="19" t="s">
        <v>136259</v>
      </c>
      <c r="B13845" s="24">
        <v>24</v>
      </c>
      <c r="C13845" s="22">
        <v>15</v>
      </c>
      <c r="D13845" s="21" t="s">
        <v>125757</v>
      </c>
      <c r="E13845" s="21" t="s">
        <v>125758</v>
      </c>
      <c r="F13845" s="21" t="s">
        <v>101528</v>
      </c>
      <c r="G13845" s="22">
        <v>10</v>
      </c>
      <c r="H13845" s="22">
        <v>0</v>
      </c>
      <c r="I13845" s="22">
        <v>0</v>
      </c>
      <c r="J13845" s="21" t="s">
        <v>136260</v>
      </c>
    </row>
    <row r="13846" spans="1:10" ht="20" customHeight="1">
      <c r="A13846" s="19" t="s">
        <v>136261</v>
      </c>
      <c r="B13846" s="24">
        <v>26</v>
      </c>
      <c r="C13846" s="22">
        <v>23</v>
      </c>
      <c r="D13846" s="21" t="s">
        <v>111275</v>
      </c>
      <c r="E13846" s="21" t="s">
        <v>111276</v>
      </c>
      <c r="F13846" s="21" t="s">
        <v>102001</v>
      </c>
      <c r="G13846" s="22">
        <v>7</v>
      </c>
      <c r="H13846" s="22">
        <v>12</v>
      </c>
      <c r="I13846" s="22">
        <v>23</v>
      </c>
      <c r="J13846" s="21" t="s">
        <v>136262</v>
      </c>
    </row>
    <row r="13847" spans="1:10" ht="20" customHeight="1">
      <c r="A13847" s="19" t="s">
        <v>136263</v>
      </c>
      <c r="B13847" s="24">
        <v>40</v>
      </c>
      <c r="C13847" s="22">
        <v>23</v>
      </c>
      <c r="D13847" s="21" t="s">
        <v>102880</v>
      </c>
      <c r="E13847" s="21" t="s">
        <v>102881</v>
      </c>
      <c r="F13847" s="21" t="s">
        <v>102001</v>
      </c>
      <c r="G13847" s="22">
        <v>7</v>
      </c>
      <c r="H13847" s="22">
        <v>12</v>
      </c>
      <c r="I13847" s="22">
        <v>22</v>
      </c>
      <c r="J13847" s="21" t="s">
        <v>102882</v>
      </c>
    </row>
    <row r="13848" spans="1:10" ht="20" customHeight="1">
      <c r="A13848" s="19" t="s">
        <v>136264</v>
      </c>
      <c r="B13848" s="24">
        <v>18</v>
      </c>
      <c r="C13848" s="22">
        <v>15</v>
      </c>
      <c r="D13848" s="21" t="s">
        <v>136265</v>
      </c>
      <c r="E13848" s="21" t="s">
        <v>136266</v>
      </c>
      <c r="F13848" s="21" t="s">
        <v>14739</v>
      </c>
      <c r="G13848" s="22">
        <v>10</v>
      </c>
      <c r="H13848" s="22">
        <v>0</v>
      </c>
      <c r="I13848" s="22">
        <v>0</v>
      </c>
      <c r="J13848" s="21" t="s">
        <v>136267</v>
      </c>
    </row>
    <row r="13849" spans="1:10" ht="20" customHeight="1">
      <c r="A13849" s="19" t="s">
        <v>136268</v>
      </c>
      <c r="B13849" s="24">
        <v>17</v>
      </c>
      <c r="C13849" s="22">
        <v>28</v>
      </c>
      <c r="D13849" s="21" t="s">
        <v>112693</v>
      </c>
      <c r="E13849" s="21" t="s">
        <v>112694</v>
      </c>
      <c r="F13849" s="21" t="s">
        <v>104397</v>
      </c>
      <c r="G13849" s="22">
        <v>11</v>
      </c>
      <c r="H13849" s="22">
        <v>13</v>
      </c>
      <c r="I13849" s="22">
        <v>22</v>
      </c>
      <c r="J13849" s="21" t="s">
        <v>136269</v>
      </c>
    </row>
    <row r="13850" spans="1:10" ht="20" customHeight="1">
      <c r="A13850" s="19" t="s">
        <v>136270</v>
      </c>
      <c r="B13850" s="24">
        <v>25</v>
      </c>
      <c r="C13850" s="22">
        <v>15</v>
      </c>
      <c r="D13850" s="21" t="s">
        <v>124412</v>
      </c>
      <c r="E13850" s="21" t="s">
        <v>124413</v>
      </c>
      <c r="F13850" s="21" t="s">
        <v>101563</v>
      </c>
      <c r="G13850" s="22">
        <v>10</v>
      </c>
      <c r="H13850" s="22">
        <v>0</v>
      </c>
      <c r="I13850" s="22">
        <v>0</v>
      </c>
      <c r="J13850" s="21" t="s">
        <v>136271</v>
      </c>
    </row>
    <row r="13851" spans="1:10" ht="20" customHeight="1">
      <c r="A13851" s="19" t="s">
        <v>136272</v>
      </c>
      <c r="B13851" s="24">
        <v>42</v>
      </c>
      <c r="C13851" s="22">
        <v>17</v>
      </c>
      <c r="D13851" s="21" t="s">
        <v>131603</v>
      </c>
      <c r="E13851" s="21" t="s">
        <v>131604</v>
      </c>
      <c r="F13851" s="21" t="s">
        <v>101710</v>
      </c>
      <c r="G13851" s="22">
        <v>1</v>
      </c>
      <c r="H13851" s="22">
        <v>12</v>
      </c>
      <c r="I13851" s="22">
        <v>23</v>
      </c>
      <c r="J13851" s="21" t="s">
        <v>136273</v>
      </c>
    </row>
    <row r="13852" spans="1:10" ht="20" customHeight="1">
      <c r="A13852" s="19" t="s">
        <v>136274</v>
      </c>
      <c r="B13852" s="24">
        <v>24</v>
      </c>
      <c r="C13852" s="22">
        <v>18</v>
      </c>
      <c r="D13852" s="21" t="s">
        <v>136275</v>
      </c>
      <c r="E13852" s="21" t="s">
        <v>136276</v>
      </c>
      <c r="F13852" s="21" t="s">
        <v>102144</v>
      </c>
      <c r="G13852" s="22">
        <v>4</v>
      </c>
      <c r="H13852" s="22">
        <v>10</v>
      </c>
      <c r="I13852" s="22">
        <v>25</v>
      </c>
      <c r="J13852" s="21" t="s">
        <v>136277</v>
      </c>
    </row>
    <row r="13853" spans="1:10" ht="20" customHeight="1">
      <c r="A13853" s="19" t="s">
        <v>136278</v>
      </c>
      <c r="B13853" s="24">
        <v>27</v>
      </c>
      <c r="C13853" s="22">
        <v>25</v>
      </c>
      <c r="D13853" s="21" t="s">
        <v>106428</v>
      </c>
      <c r="E13853" s="21" t="s">
        <v>106429</v>
      </c>
      <c r="F13853" s="21" t="s">
        <v>102433</v>
      </c>
      <c r="G13853" s="22">
        <v>1</v>
      </c>
      <c r="H13853" s="22">
        <v>20</v>
      </c>
      <c r="I13853" s="22">
        <v>35</v>
      </c>
      <c r="J13853" s="21" t="s">
        <v>109727</v>
      </c>
    </row>
    <row r="13854" spans="1:10" ht="20" customHeight="1">
      <c r="A13854" s="19" t="s">
        <v>136279</v>
      </c>
      <c r="B13854" s="24">
        <v>12</v>
      </c>
      <c r="C13854" s="22">
        <v>15</v>
      </c>
      <c r="D13854" s="21" t="s">
        <v>102242</v>
      </c>
      <c r="E13854" s="21" t="s">
        <v>102243</v>
      </c>
      <c r="F13854" s="21" t="s">
        <v>14739</v>
      </c>
      <c r="G13854" s="22">
        <v>10</v>
      </c>
      <c r="H13854" s="22">
        <v>0</v>
      </c>
      <c r="I13854" s="22">
        <v>0</v>
      </c>
      <c r="J13854" s="21" t="s">
        <v>136280</v>
      </c>
    </row>
    <row r="13855" spans="1:10" ht="20" customHeight="1">
      <c r="A13855" s="19" t="s">
        <v>136281</v>
      </c>
      <c r="B13855" s="24">
        <v>18</v>
      </c>
      <c r="C13855" s="22">
        <v>28</v>
      </c>
      <c r="D13855" s="21" t="s">
        <v>101908</v>
      </c>
      <c r="E13855" s="21" t="s">
        <v>101909</v>
      </c>
      <c r="F13855" s="21" t="s">
        <v>102372</v>
      </c>
      <c r="G13855" s="22">
        <v>5</v>
      </c>
      <c r="H13855" s="22">
        <v>19</v>
      </c>
      <c r="I13855" s="22">
        <v>23</v>
      </c>
      <c r="J13855" s="21" t="s">
        <v>136282</v>
      </c>
    </row>
    <row r="13856" spans="1:10" ht="20" customHeight="1">
      <c r="A13856" s="19" t="s">
        <v>136283</v>
      </c>
      <c r="B13856" s="24">
        <v>13</v>
      </c>
      <c r="C13856" s="22">
        <v>15</v>
      </c>
      <c r="D13856" s="21" t="s">
        <v>133482</v>
      </c>
      <c r="E13856" s="21" t="s">
        <v>133483</v>
      </c>
      <c r="F13856" s="21" t="s">
        <v>101727</v>
      </c>
      <c r="G13856" s="22">
        <v>10</v>
      </c>
      <c r="H13856" s="22">
        <v>0</v>
      </c>
      <c r="I13856" s="22">
        <v>0</v>
      </c>
      <c r="J13856" s="21" t="s">
        <v>136284</v>
      </c>
    </row>
    <row r="13857" spans="1:10" ht="20" customHeight="1">
      <c r="A13857" s="19" t="s">
        <v>136285</v>
      </c>
      <c r="B13857" s="24">
        <v>13</v>
      </c>
      <c r="C13857" s="22">
        <v>15</v>
      </c>
      <c r="D13857" s="21" t="s">
        <v>136286</v>
      </c>
      <c r="E13857" s="21" t="s">
        <v>136287</v>
      </c>
      <c r="F13857" s="21" t="s">
        <v>101522</v>
      </c>
      <c r="G13857" s="22">
        <v>10</v>
      </c>
      <c r="H13857" s="22">
        <v>0</v>
      </c>
      <c r="I13857" s="22">
        <v>0</v>
      </c>
      <c r="J13857" s="21" t="s">
        <v>136288</v>
      </c>
    </row>
    <row r="13858" spans="1:10" ht="20" customHeight="1">
      <c r="A13858" s="19" t="s">
        <v>136289</v>
      </c>
      <c r="B13858" s="24">
        <v>16</v>
      </c>
      <c r="C13858" s="22">
        <v>24</v>
      </c>
      <c r="D13858" s="21" t="s">
        <v>102174</v>
      </c>
      <c r="E13858" s="21" t="s">
        <v>102175</v>
      </c>
      <c r="F13858" s="21" t="s">
        <v>102449</v>
      </c>
      <c r="G13858" s="22">
        <v>8</v>
      </c>
      <c r="H13858" s="22">
        <v>12</v>
      </c>
      <c r="I13858" s="22">
        <v>18</v>
      </c>
      <c r="J13858" s="21" t="s">
        <v>136290</v>
      </c>
    </row>
    <row r="13859" spans="1:10" ht="20" customHeight="1">
      <c r="A13859" s="19" t="s">
        <v>136291</v>
      </c>
      <c r="B13859" s="24">
        <v>38</v>
      </c>
      <c r="C13859" s="22">
        <v>15</v>
      </c>
      <c r="D13859" s="21" t="s">
        <v>112759</v>
      </c>
      <c r="E13859" s="21" t="s">
        <v>112760</v>
      </c>
      <c r="F13859" s="21" t="s">
        <v>101554</v>
      </c>
      <c r="G13859" s="22">
        <v>10</v>
      </c>
      <c r="H13859" s="22">
        <v>0</v>
      </c>
      <c r="I13859" s="22">
        <v>0</v>
      </c>
      <c r="J13859" s="21" t="s">
        <v>112761</v>
      </c>
    </row>
    <row r="13860" spans="1:10" ht="20" customHeight="1">
      <c r="A13860" s="19" t="s">
        <v>136292</v>
      </c>
      <c r="B13860" s="24">
        <v>14</v>
      </c>
      <c r="C13860" s="22">
        <v>16</v>
      </c>
      <c r="D13860" s="21" t="s">
        <v>107986</v>
      </c>
      <c r="E13860" s="21" t="s">
        <v>107987</v>
      </c>
      <c r="F13860" s="21" t="s">
        <v>101945</v>
      </c>
      <c r="G13860" s="22">
        <v>2</v>
      </c>
      <c r="H13860" s="22">
        <v>10</v>
      </c>
      <c r="I13860" s="22">
        <v>20</v>
      </c>
      <c r="J13860" s="21" t="s">
        <v>136293</v>
      </c>
    </row>
    <row r="13861" spans="1:10" ht="20" customHeight="1">
      <c r="A13861" s="19" t="s">
        <v>136294</v>
      </c>
      <c r="B13861" s="24">
        <v>32</v>
      </c>
      <c r="C13861" s="22">
        <v>30</v>
      </c>
      <c r="D13861" s="21" t="s">
        <v>126847</v>
      </c>
      <c r="E13861" s="21" t="s">
        <v>126848</v>
      </c>
      <c r="F13861" s="21" t="s">
        <v>101568</v>
      </c>
      <c r="G13861" s="22">
        <v>1</v>
      </c>
      <c r="H13861" s="22">
        <v>25</v>
      </c>
      <c r="I13861" s="22">
        <v>39</v>
      </c>
      <c r="J13861" s="21" t="s">
        <v>136295</v>
      </c>
    </row>
    <row r="13862" spans="1:10" ht="20" customHeight="1">
      <c r="A13862" s="19" t="s">
        <v>136296</v>
      </c>
      <c r="B13862" s="24">
        <v>24</v>
      </c>
      <c r="C13862" s="22">
        <v>15</v>
      </c>
      <c r="D13862" s="21" t="s">
        <v>105757</v>
      </c>
      <c r="E13862" s="21" t="s">
        <v>105758</v>
      </c>
      <c r="F13862" s="21" t="s">
        <v>101528</v>
      </c>
      <c r="G13862" s="22">
        <v>10</v>
      </c>
      <c r="H13862" s="22">
        <v>0</v>
      </c>
      <c r="I13862" s="22">
        <v>0</v>
      </c>
      <c r="J13862" s="21" t="s">
        <v>105759</v>
      </c>
    </row>
    <row r="13863" spans="1:10" ht="20" customHeight="1">
      <c r="A13863" s="19" t="s">
        <v>136297</v>
      </c>
      <c r="B13863" s="24">
        <v>95</v>
      </c>
      <c r="C13863" s="22">
        <v>24</v>
      </c>
      <c r="D13863" s="21" t="s">
        <v>119263</v>
      </c>
      <c r="E13863" s="21" t="s">
        <v>119264</v>
      </c>
      <c r="F13863" s="21" t="s">
        <v>110444</v>
      </c>
      <c r="G13863" s="22">
        <v>1</v>
      </c>
      <c r="H13863" s="22">
        <v>19</v>
      </c>
      <c r="I13863" s="22">
        <v>35</v>
      </c>
      <c r="J13863" s="21" t="s">
        <v>136298</v>
      </c>
    </row>
    <row r="13864" spans="1:10" ht="20" customHeight="1">
      <c r="A13864" s="19" t="s">
        <v>136299</v>
      </c>
      <c r="B13864" s="24">
        <v>13</v>
      </c>
      <c r="C13864" s="22">
        <v>15</v>
      </c>
      <c r="D13864" s="21" t="s">
        <v>108680</v>
      </c>
      <c r="E13864" s="21" t="s">
        <v>108681</v>
      </c>
      <c r="F13864" s="21" t="s">
        <v>101554</v>
      </c>
      <c r="G13864" s="22">
        <v>10</v>
      </c>
      <c r="H13864" s="22">
        <v>0</v>
      </c>
      <c r="I13864" s="22">
        <v>0</v>
      </c>
      <c r="J13864" s="21" t="s">
        <v>136300</v>
      </c>
    </row>
    <row r="13865" spans="1:10" ht="20" customHeight="1">
      <c r="A13865" s="19" t="s">
        <v>136301</v>
      </c>
      <c r="B13865" s="24">
        <v>46</v>
      </c>
      <c r="C13865" s="22">
        <v>29</v>
      </c>
      <c r="D13865" s="21" t="s">
        <v>102880</v>
      </c>
      <c r="E13865" s="21" t="s">
        <v>102881</v>
      </c>
      <c r="F13865" s="21" t="s">
        <v>105284</v>
      </c>
      <c r="G13865" s="22">
        <v>7</v>
      </c>
      <c r="H13865" s="22">
        <v>18</v>
      </c>
      <c r="I13865" s="22">
        <v>34</v>
      </c>
      <c r="J13865" s="21" t="s">
        <v>136302</v>
      </c>
    </row>
    <row r="13866" spans="1:10" ht="20" customHeight="1">
      <c r="A13866" s="19" t="s">
        <v>136303</v>
      </c>
      <c r="B13866" s="24">
        <v>19</v>
      </c>
      <c r="C13866" s="22">
        <v>21</v>
      </c>
      <c r="D13866" s="21" t="s">
        <v>106247</v>
      </c>
      <c r="E13866" s="21" t="s">
        <v>106248</v>
      </c>
      <c r="F13866" s="21" t="s">
        <v>14775</v>
      </c>
      <c r="G13866" s="22">
        <v>3</v>
      </c>
      <c r="H13866" s="22">
        <v>14</v>
      </c>
      <c r="I13866" s="22">
        <v>27</v>
      </c>
      <c r="J13866" s="21" t="s">
        <v>136304</v>
      </c>
    </row>
    <row r="13867" spans="1:10" ht="20" customHeight="1">
      <c r="A13867" s="19" t="s">
        <v>136305</v>
      </c>
      <c r="B13867" s="24">
        <v>23</v>
      </c>
      <c r="C13867" s="22">
        <v>15</v>
      </c>
      <c r="D13867" s="21" t="s">
        <v>112497</v>
      </c>
      <c r="E13867" s="21" t="s">
        <v>112498</v>
      </c>
      <c r="F13867" s="21" t="s">
        <v>101554</v>
      </c>
      <c r="G13867" s="22">
        <v>10</v>
      </c>
      <c r="H13867" s="22">
        <v>0</v>
      </c>
      <c r="I13867" s="22">
        <v>0</v>
      </c>
      <c r="J13867" s="21" t="s">
        <v>136306</v>
      </c>
    </row>
    <row r="13868" spans="1:10" ht="32" customHeight="1">
      <c r="A13868" s="19" t="s">
        <v>136307</v>
      </c>
      <c r="B13868" s="24">
        <v>34</v>
      </c>
      <c r="C13868" s="22">
        <v>42</v>
      </c>
      <c r="D13868" s="21" t="s">
        <v>102029</v>
      </c>
      <c r="E13868" s="21" t="s">
        <v>102030</v>
      </c>
      <c r="F13868" s="21" t="s">
        <v>136308</v>
      </c>
      <c r="G13868" s="22">
        <v>1</v>
      </c>
      <c r="H13868" s="22">
        <v>37</v>
      </c>
      <c r="I13868" s="22">
        <v>60</v>
      </c>
      <c r="J13868" s="21" t="s">
        <v>136309</v>
      </c>
    </row>
    <row r="13869" spans="1:10" ht="32" customHeight="1">
      <c r="A13869" s="19" t="s">
        <v>136310</v>
      </c>
      <c r="B13869" s="24">
        <v>34</v>
      </c>
      <c r="C13869" s="22">
        <v>42</v>
      </c>
      <c r="D13869" s="21" t="s">
        <v>102029</v>
      </c>
      <c r="E13869" s="21" t="s">
        <v>102030</v>
      </c>
      <c r="F13869" s="21" t="s">
        <v>136308</v>
      </c>
      <c r="G13869" s="22">
        <v>1</v>
      </c>
      <c r="H13869" s="22">
        <v>37</v>
      </c>
      <c r="I13869" s="22">
        <v>60</v>
      </c>
      <c r="J13869" s="21" t="s">
        <v>136309</v>
      </c>
    </row>
    <row r="13870" spans="1:10" ht="32" customHeight="1">
      <c r="A13870" s="19" t="s">
        <v>136311</v>
      </c>
      <c r="B13870" s="24">
        <v>68</v>
      </c>
      <c r="C13870" s="22">
        <v>39</v>
      </c>
      <c r="D13870" s="21" t="s">
        <v>103953</v>
      </c>
      <c r="E13870" s="21" t="s">
        <v>103954</v>
      </c>
      <c r="F13870" s="21" t="s">
        <v>111704</v>
      </c>
      <c r="G13870" s="22">
        <v>1</v>
      </c>
      <c r="H13870" s="22">
        <v>34</v>
      </c>
      <c r="I13870" s="22">
        <v>78</v>
      </c>
      <c r="J13870" s="21" t="s">
        <v>136312</v>
      </c>
    </row>
    <row r="13871" spans="1:10" ht="32" customHeight="1">
      <c r="A13871" s="19" t="s">
        <v>136313</v>
      </c>
      <c r="B13871" s="24">
        <v>17</v>
      </c>
      <c r="C13871" s="22">
        <v>26</v>
      </c>
      <c r="D13871" s="21" t="s">
        <v>129455</v>
      </c>
      <c r="E13871" s="21" t="s">
        <v>129456</v>
      </c>
      <c r="F13871" s="21" t="s">
        <v>102440</v>
      </c>
      <c r="G13871" s="22">
        <v>9</v>
      </c>
      <c r="H13871" s="22">
        <v>13</v>
      </c>
      <c r="I13871" s="22">
        <v>18</v>
      </c>
      <c r="J13871" s="21" t="s">
        <v>136314</v>
      </c>
    </row>
    <row r="13872" spans="1:10" ht="32" customHeight="1">
      <c r="A13872" s="19" t="s">
        <v>136315</v>
      </c>
      <c r="B13872" s="24">
        <v>17</v>
      </c>
      <c r="C13872" s="22">
        <v>26</v>
      </c>
      <c r="D13872" s="21" t="s">
        <v>129455</v>
      </c>
      <c r="E13872" s="21" t="s">
        <v>129456</v>
      </c>
      <c r="F13872" s="21" t="s">
        <v>102440</v>
      </c>
      <c r="G13872" s="22">
        <v>9</v>
      </c>
      <c r="H13872" s="22">
        <v>13</v>
      </c>
      <c r="I13872" s="22">
        <v>18</v>
      </c>
      <c r="J13872" s="21" t="s">
        <v>136314</v>
      </c>
    </row>
    <row r="13873" spans="1:10" ht="32" customHeight="1">
      <c r="A13873" s="19" t="s">
        <v>136316</v>
      </c>
      <c r="B13873" s="24">
        <v>17</v>
      </c>
      <c r="C13873" s="22">
        <v>26</v>
      </c>
      <c r="D13873" s="21" t="s">
        <v>129455</v>
      </c>
      <c r="E13873" s="21" t="s">
        <v>129456</v>
      </c>
      <c r="F13873" s="21" t="s">
        <v>102440</v>
      </c>
      <c r="G13873" s="22">
        <v>9</v>
      </c>
      <c r="H13873" s="22">
        <v>13</v>
      </c>
      <c r="I13873" s="22">
        <v>18</v>
      </c>
      <c r="J13873" s="21" t="s">
        <v>136314</v>
      </c>
    </row>
    <row r="13874" spans="1:10" ht="32" customHeight="1">
      <c r="A13874" s="19" t="s">
        <v>136317</v>
      </c>
      <c r="B13874" s="24">
        <v>18</v>
      </c>
      <c r="C13874" s="22">
        <v>15</v>
      </c>
      <c r="D13874" s="21" t="s">
        <v>136318</v>
      </c>
      <c r="E13874" s="21" t="s">
        <v>136319</v>
      </c>
      <c r="F13874" s="21" t="s">
        <v>101694</v>
      </c>
      <c r="G13874" s="22">
        <v>10</v>
      </c>
      <c r="H13874" s="22">
        <v>0</v>
      </c>
      <c r="I13874" s="22">
        <v>0</v>
      </c>
      <c r="J13874" s="21" t="s">
        <v>136320</v>
      </c>
    </row>
    <row r="13875" spans="1:10" ht="20" customHeight="1">
      <c r="A13875" s="19" t="s">
        <v>136321</v>
      </c>
      <c r="B13875" s="24">
        <v>13</v>
      </c>
      <c r="C13875" s="22">
        <v>20</v>
      </c>
      <c r="D13875" s="21" t="s">
        <v>113543</v>
      </c>
      <c r="E13875" s="21" t="s">
        <v>113544</v>
      </c>
      <c r="F13875" s="21" t="s">
        <v>101568</v>
      </c>
      <c r="G13875" s="22">
        <v>7</v>
      </c>
      <c r="H13875" s="22">
        <v>9</v>
      </c>
      <c r="I13875" s="22">
        <v>19</v>
      </c>
      <c r="J13875" s="21" t="s">
        <v>136322</v>
      </c>
    </row>
    <row r="13876" spans="1:10" ht="32" customHeight="1">
      <c r="A13876" s="19" t="s">
        <v>136323</v>
      </c>
      <c r="B13876" s="24">
        <v>31</v>
      </c>
      <c r="C13876" s="22">
        <v>15</v>
      </c>
      <c r="D13876" s="21" t="s">
        <v>136324</v>
      </c>
      <c r="E13876" s="21" t="s">
        <v>136325</v>
      </c>
      <c r="F13876" s="22">
        <v>0</v>
      </c>
      <c r="G13876" s="22">
        <v>10</v>
      </c>
      <c r="H13876" s="22">
        <v>0</v>
      </c>
      <c r="I13876" s="22">
        <v>0</v>
      </c>
      <c r="J13876" s="21" t="s">
        <v>136326</v>
      </c>
    </row>
    <row r="13877" spans="1:10" ht="20" customHeight="1">
      <c r="A13877" s="19" t="s">
        <v>136327</v>
      </c>
      <c r="B13877" s="24">
        <v>33</v>
      </c>
      <c r="C13877" s="22">
        <v>15</v>
      </c>
      <c r="D13877" s="21" t="s">
        <v>113726</v>
      </c>
      <c r="E13877" s="21" t="s">
        <v>113727</v>
      </c>
      <c r="F13877" s="21" t="s">
        <v>101563</v>
      </c>
      <c r="G13877" s="22">
        <v>10</v>
      </c>
      <c r="H13877" s="22">
        <v>0</v>
      </c>
      <c r="I13877" s="22">
        <v>0</v>
      </c>
      <c r="J13877" s="21" t="s">
        <v>136328</v>
      </c>
    </row>
    <row r="13878" spans="1:10" ht="20" customHeight="1">
      <c r="A13878" s="19" t="s">
        <v>136329</v>
      </c>
      <c r="B13878" s="24">
        <v>28</v>
      </c>
      <c r="C13878" s="22">
        <v>15</v>
      </c>
      <c r="D13878" s="21" t="s">
        <v>107574</v>
      </c>
      <c r="E13878" s="21" t="s">
        <v>107575</v>
      </c>
      <c r="F13878" s="21" t="s">
        <v>101528</v>
      </c>
      <c r="G13878" s="22">
        <v>10</v>
      </c>
      <c r="H13878" s="22">
        <v>0</v>
      </c>
      <c r="I13878" s="22">
        <v>0</v>
      </c>
      <c r="J13878" s="21" t="s">
        <v>135521</v>
      </c>
    </row>
    <row r="13879" spans="1:10" ht="20" customHeight="1">
      <c r="A13879" s="19" t="s">
        <v>136330</v>
      </c>
      <c r="B13879" s="24">
        <v>27</v>
      </c>
      <c r="C13879" s="22">
        <v>20</v>
      </c>
      <c r="D13879" s="21" t="s">
        <v>107865</v>
      </c>
      <c r="E13879" s="21" t="s">
        <v>107866</v>
      </c>
      <c r="F13879" s="21" t="s">
        <v>101568</v>
      </c>
      <c r="G13879" s="22">
        <v>1</v>
      </c>
      <c r="H13879" s="22">
        <v>15</v>
      </c>
      <c r="I13879" s="22">
        <v>23</v>
      </c>
      <c r="J13879" s="21" t="s">
        <v>136331</v>
      </c>
    </row>
    <row r="13880" spans="1:10" ht="32" customHeight="1">
      <c r="A13880" s="19" t="s">
        <v>136332</v>
      </c>
      <c r="B13880" s="24">
        <v>19</v>
      </c>
      <c r="C13880" s="22">
        <v>15</v>
      </c>
      <c r="D13880" s="21" t="s">
        <v>111074</v>
      </c>
      <c r="E13880" s="21" t="s">
        <v>111075</v>
      </c>
      <c r="F13880" s="21" t="s">
        <v>14739</v>
      </c>
      <c r="G13880" s="22">
        <v>10</v>
      </c>
      <c r="H13880" s="22">
        <v>0</v>
      </c>
      <c r="I13880" s="22">
        <v>0</v>
      </c>
      <c r="J13880" s="21" t="s">
        <v>126220</v>
      </c>
    </row>
    <row r="13881" spans="1:10" ht="20" customHeight="1">
      <c r="A13881" s="19" t="s">
        <v>136333</v>
      </c>
      <c r="B13881" s="24">
        <v>27</v>
      </c>
      <c r="C13881" s="22">
        <v>19</v>
      </c>
      <c r="D13881" s="21" t="s">
        <v>128392</v>
      </c>
      <c r="E13881" s="21" t="s">
        <v>128393</v>
      </c>
      <c r="F13881" s="21" t="s">
        <v>102114</v>
      </c>
      <c r="G13881" s="22">
        <v>3</v>
      </c>
      <c r="H13881" s="22">
        <v>12</v>
      </c>
      <c r="I13881" s="22">
        <v>18</v>
      </c>
      <c r="J13881" s="21" t="s">
        <v>136334</v>
      </c>
    </row>
    <row r="13882" spans="1:10" ht="20" customHeight="1">
      <c r="A13882" s="19" t="s">
        <v>136335</v>
      </c>
      <c r="B13882" s="24">
        <v>31</v>
      </c>
      <c r="C13882" s="22">
        <v>15</v>
      </c>
      <c r="D13882" s="21" t="s">
        <v>103014</v>
      </c>
      <c r="E13882" s="21" t="s">
        <v>103015</v>
      </c>
      <c r="F13882" s="21" t="s">
        <v>14739</v>
      </c>
      <c r="G13882" s="22">
        <v>10</v>
      </c>
      <c r="H13882" s="22">
        <v>0</v>
      </c>
      <c r="I13882" s="22">
        <v>0</v>
      </c>
      <c r="J13882" s="21" t="s">
        <v>121035</v>
      </c>
    </row>
    <row r="13883" spans="1:10" ht="32" customHeight="1">
      <c r="A13883" s="19" t="s">
        <v>136336</v>
      </c>
      <c r="B13883" s="24">
        <v>13</v>
      </c>
      <c r="C13883" s="22">
        <v>15</v>
      </c>
      <c r="D13883" s="21" t="s">
        <v>123089</v>
      </c>
      <c r="E13883" s="21" t="s">
        <v>123090</v>
      </c>
      <c r="F13883" s="21" t="s">
        <v>101528</v>
      </c>
      <c r="G13883" s="22">
        <v>10</v>
      </c>
      <c r="H13883" s="22">
        <v>0</v>
      </c>
      <c r="I13883" s="22">
        <v>0</v>
      </c>
      <c r="J13883" s="21" t="s">
        <v>123091</v>
      </c>
    </row>
    <row r="13884" spans="1:10" ht="20" customHeight="1">
      <c r="A13884" s="19" t="s">
        <v>136337</v>
      </c>
      <c r="B13884" s="24">
        <v>40</v>
      </c>
      <c r="C13884" s="22">
        <v>28</v>
      </c>
      <c r="D13884" s="21" t="s">
        <v>130258</v>
      </c>
      <c r="E13884" s="21" t="s">
        <v>130259</v>
      </c>
      <c r="F13884" s="21" t="s">
        <v>103414</v>
      </c>
      <c r="G13884" s="22">
        <v>1</v>
      </c>
      <c r="H13884" s="22">
        <v>23</v>
      </c>
      <c r="I13884" s="22">
        <v>45</v>
      </c>
      <c r="J13884" s="21" t="s">
        <v>136338</v>
      </c>
    </row>
    <row r="13885" spans="1:10" ht="20" customHeight="1">
      <c r="A13885" s="19" t="s">
        <v>136339</v>
      </c>
      <c r="B13885" s="24">
        <v>45</v>
      </c>
      <c r="C13885" s="22">
        <v>16</v>
      </c>
      <c r="D13885" s="21" t="s">
        <v>119075</v>
      </c>
      <c r="E13885" s="21" t="s">
        <v>119076</v>
      </c>
      <c r="F13885" s="21" t="s">
        <v>101945</v>
      </c>
      <c r="G13885" s="22">
        <v>1</v>
      </c>
      <c r="H13885" s="22">
        <v>11</v>
      </c>
      <c r="I13885" s="22">
        <v>17</v>
      </c>
      <c r="J13885" s="21" t="s">
        <v>136340</v>
      </c>
    </row>
    <row r="13886" spans="1:10" ht="20" customHeight="1">
      <c r="A13886" s="19" t="s">
        <v>136341</v>
      </c>
      <c r="B13886" s="24">
        <v>22</v>
      </c>
      <c r="C13886" s="22">
        <v>18</v>
      </c>
      <c r="D13886" s="21" t="s">
        <v>111248</v>
      </c>
      <c r="E13886" s="21" t="s">
        <v>111249</v>
      </c>
      <c r="F13886" s="21" t="s">
        <v>104782</v>
      </c>
      <c r="G13886" s="22">
        <v>1</v>
      </c>
      <c r="H13886" s="22">
        <v>13</v>
      </c>
      <c r="I13886" s="22">
        <v>27</v>
      </c>
      <c r="J13886" s="21" t="s">
        <v>136342</v>
      </c>
    </row>
    <row r="13887" spans="1:10" ht="20" customHeight="1">
      <c r="A13887" s="19" t="s">
        <v>136343</v>
      </c>
      <c r="B13887" s="24">
        <v>22</v>
      </c>
      <c r="C13887" s="22">
        <v>18</v>
      </c>
      <c r="D13887" s="21" t="s">
        <v>111248</v>
      </c>
      <c r="E13887" s="21" t="s">
        <v>111249</v>
      </c>
      <c r="F13887" s="21" t="s">
        <v>104782</v>
      </c>
      <c r="G13887" s="22">
        <v>1</v>
      </c>
      <c r="H13887" s="22">
        <v>13</v>
      </c>
      <c r="I13887" s="22">
        <v>27</v>
      </c>
      <c r="J13887" s="21" t="s">
        <v>136342</v>
      </c>
    </row>
    <row r="13888" spans="1:10" ht="20" customHeight="1">
      <c r="A13888" s="27">
        <v>-999</v>
      </c>
      <c r="B13888" s="24">
        <v>-999</v>
      </c>
      <c r="C13888" s="22">
        <v>-999</v>
      </c>
      <c r="D13888" s="22">
        <v>-999</v>
      </c>
      <c r="E13888" s="22">
        <v>-999</v>
      </c>
      <c r="F13888" s="22">
        <v>-999</v>
      </c>
      <c r="G13888" s="22">
        <v>-999</v>
      </c>
      <c r="H13888" s="22">
        <v>-999</v>
      </c>
      <c r="I13888" s="22">
        <v>-999</v>
      </c>
      <c r="J13888" s="22">
        <v>-999</v>
      </c>
    </row>
    <row r="13889" spans="1:10" ht="20" customHeight="1">
      <c r="A13889" s="27">
        <v>-999</v>
      </c>
      <c r="B13889" s="24">
        <v>-999</v>
      </c>
      <c r="C13889" s="22">
        <v>-999</v>
      </c>
      <c r="D13889" s="22">
        <v>-999</v>
      </c>
      <c r="E13889" s="22">
        <v>-999</v>
      </c>
      <c r="F13889" s="22">
        <v>-999</v>
      </c>
      <c r="G13889" s="22">
        <v>-999</v>
      </c>
      <c r="H13889" s="22">
        <v>-999</v>
      </c>
      <c r="I13889" s="22">
        <v>-999</v>
      </c>
      <c r="J13889" s="22">
        <v>-999</v>
      </c>
    </row>
    <row r="13890" spans="1:10" ht="20" customHeight="1">
      <c r="A13890" s="27">
        <v>-999</v>
      </c>
      <c r="B13890" s="24">
        <v>-999</v>
      </c>
      <c r="C13890" s="22">
        <v>-999</v>
      </c>
      <c r="D13890" s="22">
        <v>-999</v>
      </c>
      <c r="E13890" s="22">
        <v>-999</v>
      </c>
      <c r="F13890" s="22">
        <v>-999</v>
      </c>
      <c r="G13890" s="22">
        <v>-999</v>
      </c>
      <c r="H13890" s="22">
        <v>-999</v>
      </c>
      <c r="I13890" s="22">
        <v>-999</v>
      </c>
      <c r="J13890" s="22">
        <v>-999</v>
      </c>
    </row>
    <row r="13891" spans="1:10" ht="20" customHeight="1">
      <c r="A13891" s="19" t="s">
        <v>136344</v>
      </c>
      <c r="B13891" s="24">
        <v>20</v>
      </c>
      <c r="C13891" s="22">
        <v>18</v>
      </c>
      <c r="D13891" s="21" t="s">
        <v>104039</v>
      </c>
      <c r="E13891" s="21" t="s">
        <v>104040</v>
      </c>
      <c r="F13891" s="21" t="s">
        <v>102782</v>
      </c>
      <c r="G13891" s="22">
        <v>1</v>
      </c>
      <c r="H13891" s="22">
        <v>13</v>
      </c>
      <c r="I13891" s="22">
        <v>27</v>
      </c>
      <c r="J13891" s="21" t="s">
        <v>136345</v>
      </c>
    </row>
    <row r="13892" spans="1:10" ht="32" customHeight="1">
      <c r="A13892" s="19" t="s">
        <v>136346</v>
      </c>
      <c r="B13892" s="24">
        <v>18</v>
      </c>
      <c r="C13892" s="22">
        <v>15</v>
      </c>
      <c r="D13892" s="21" t="s">
        <v>102800</v>
      </c>
      <c r="E13892" s="21" t="s">
        <v>102801</v>
      </c>
      <c r="F13892" s="21" t="s">
        <v>101554</v>
      </c>
      <c r="G13892" s="22">
        <v>10</v>
      </c>
      <c r="H13892" s="22">
        <v>0</v>
      </c>
      <c r="I13892" s="22">
        <v>0</v>
      </c>
      <c r="J13892" s="21" t="s">
        <v>136347</v>
      </c>
    </row>
    <row r="13893" spans="1:10" ht="20" customHeight="1">
      <c r="A13893" s="19" t="s">
        <v>136348</v>
      </c>
      <c r="B13893" s="24">
        <v>27</v>
      </c>
      <c r="C13893" s="22">
        <v>15</v>
      </c>
      <c r="D13893" s="21" t="s">
        <v>136349</v>
      </c>
      <c r="E13893" s="21" t="s">
        <v>136350</v>
      </c>
      <c r="F13893" s="21" t="s">
        <v>101694</v>
      </c>
      <c r="G13893" s="22">
        <v>10</v>
      </c>
      <c r="H13893" s="22">
        <v>0</v>
      </c>
      <c r="I13893" s="22">
        <v>0</v>
      </c>
      <c r="J13893" s="21" t="s">
        <v>136351</v>
      </c>
    </row>
    <row r="13894" spans="1:10" ht="20" customHeight="1">
      <c r="A13894" s="19" t="s">
        <v>136352</v>
      </c>
      <c r="B13894" s="24">
        <v>13</v>
      </c>
      <c r="C13894" s="22">
        <v>16</v>
      </c>
      <c r="D13894" s="21" t="s">
        <v>101687</v>
      </c>
      <c r="E13894" s="21" t="s">
        <v>101688</v>
      </c>
      <c r="F13894" s="21" t="s">
        <v>101533</v>
      </c>
      <c r="G13894" s="22">
        <v>3</v>
      </c>
      <c r="H13894" s="22">
        <v>9</v>
      </c>
      <c r="I13894" s="22">
        <v>15</v>
      </c>
      <c r="J13894" s="21" t="s">
        <v>136353</v>
      </c>
    </row>
    <row r="13895" spans="1:10" ht="20" customHeight="1">
      <c r="A13895" s="19" t="s">
        <v>136354</v>
      </c>
      <c r="B13895" s="24">
        <v>35</v>
      </c>
      <c r="C13895" s="22">
        <v>23</v>
      </c>
      <c r="D13895" s="21" t="s">
        <v>104572</v>
      </c>
      <c r="E13895" s="21" t="s">
        <v>104573</v>
      </c>
      <c r="F13895" s="21" t="s">
        <v>101710</v>
      </c>
      <c r="G13895" s="22">
        <v>1</v>
      </c>
      <c r="H13895" s="22">
        <v>18</v>
      </c>
      <c r="I13895" s="22">
        <v>30</v>
      </c>
      <c r="J13895" s="21" t="s">
        <v>136355</v>
      </c>
    </row>
    <row r="13896" spans="1:10" ht="20" customHeight="1">
      <c r="A13896" s="19" t="s">
        <v>136356</v>
      </c>
      <c r="B13896" s="24">
        <v>17</v>
      </c>
      <c r="C13896" s="22">
        <v>15</v>
      </c>
      <c r="D13896" s="21" t="s">
        <v>112693</v>
      </c>
      <c r="E13896" s="21" t="s">
        <v>112694</v>
      </c>
      <c r="F13896" s="21" t="s">
        <v>14739</v>
      </c>
      <c r="G13896" s="22">
        <v>10</v>
      </c>
      <c r="H13896" s="22">
        <v>0</v>
      </c>
      <c r="I13896" s="22">
        <v>0</v>
      </c>
      <c r="J13896" s="21" t="s">
        <v>112695</v>
      </c>
    </row>
    <row r="13897" spans="1:10" ht="20" customHeight="1">
      <c r="A13897" s="19" t="s">
        <v>136357</v>
      </c>
      <c r="B13897" s="24">
        <v>25</v>
      </c>
      <c r="C13897" s="22">
        <v>22</v>
      </c>
      <c r="D13897" s="21" t="s">
        <v>104607</v>
      </c>
      <c r="E13897" s="21" t="s">
        <v>104608</v>
      </c>
      <c r="F13897" s="21" t="s">
        <v>111704</v>
      </c>
      <c r="G13897" s="22">
        <v>1</v>
      </c>
      <c r="H13897" s="22">
        <v>17</v>
      </c>
      <c r="I13897" s="22">
        <v>36</v>
      </c>
      <c r="J13897" s="21" t="s">
        <v>136358</v>
      </c>
    </row>
    <row r="13898" spans="1:10" ht="20" customHeight="1">
      <c r="A13898" s="19" t="s">
        <v>136359</v>
      </c>
      <c r="B13898" s="24">
        <v>25</v>
      </c>
      <c r="C13898" s="22">
        <v>22</v>
      </c>
      <c r="D13898" s="21" t="s">
        <v>104607</v>
      </c>
      <c r="E13898" s="21" t="s">
        <v>104608</v>
      </c>
      <c r="F13898" s="21" t="s">
        <v>111704</v>
      </c>
      <c r="G13898" s="22">
        <v>1</v>
      </c>
      <c r="H13898" s="22">
        <v>17</v>
      </c>
      <c r="I13898" s="22">
        <v>36</v>
      </c>
      <c r="J13898" s="21" t="s">
        <v>136358</v>
      </c>
    </row>
    <row r="13899" spans="1:10" ht="20" customHeight="1">
      <c r="A13899" s="19" t="s">
        <v>136360</v>
      </c>
      <c r="B13899" s="24">
        <v>23</v>
      </c>
      <c r="C13899" s="22">
        <v>15</v>
      </c>
      <c r="D13899" s="21" t="s">
        <v>108739</v>
      </c>
      <c r="E13899" s="21" t="s">
        <v>108740</v>
      </c>
      <c r="F13899" s="21" t="s">
        <v>101554</v>
      </c>
      <c r="G13899" s="22">
        <v>10</v>
      </c>
      <c r="H13899" s="22">
        <v>0</v>
      </c>
      <c r="I13899" s="22">
        <v>0</v>
      </c>
      <c r="J13899" s="21" t="s">
        <v>120539</v>
      </c>
    </row>
    <row r="13900" spans="1:10" ht="20" customHeight="1">
      <c r="A13900" s="19" t="s">
        <v>136361</v>
      </c>
      <c r="B13900" s="24">
        <v>23</v>
      </c>
      <c r="C13900" s="22">
        <v>15</v>
      </c>
      <c r="D13900" s="21" t="s">
        <v>108739</v>
      </c>
      <c r="E13900" s="21" t="s">
        <v>108740</v>
      </c>
      <c r="F13900" s="21" t="s">
        <v>101554</v>
      </c>
      <c r="G13900" s="22">
        <v>10</v>
      </c>
      <c r="H13900" s="22">
        <v>0</v>
      </c>
      <c r="I13900" s="22">
        <v>0</v>
      </c>
      <c r="J13900" s="21" t="s">
        <v>120539</v>
      </c>
    </row>
    <row r="13901" spans="1:10" ht="20" customHeight="1">
      <c r="A13901" s="19" t="s">
        <v>136362</v>
      </c>
      <c r="B13901" s="24">
        <v>13</v>
      </c>
      <c r="C13901" s="22">
        <v>15</v>
      </c>
      <c r="D13901" s="21" t="s">
        <v>108721</v>
      </c>
      <c r="E13901" s="21" t="s">
        <v>108722</v>
      </c>
      <c r="F13901" s="21" t="s">
        <v>14739</v>
      </c>
      <c r="G13901" s="22">
        <v>10</v>
      </c>
      <c r="H13901" s="22">
        <v>0</v>
      </c>
      <c r="I13901" s="22">
        <v>0</v>
      </c>
      <c r="J13901" s="21" t="s">
        <v>124623</v>
      </c>
    </row>
    <row r="13902" spans="1:10" ht="20" customHeight="1">
      <c r="A13902" s="19" t="s">
        <v>136363</v>
      </c>
      <c r="B13902" s="24">
        <v>18</v>
      </c>
      <c r="C13902" s="22">
        <v>15</v>
      </c>
      <c r="D13902" s="21" t="s">
        <v>104566</v>
      </c>
      <c r="E13902" s="21" t="s">
        <v>104567</v>
      </c>
      <c r="F13902" s="21" t="s">
        <v>101694</v>
      </c>
      <c r="G13902" s="22">
        <v>10</v>
      </c>
      <c r="H13902" s="22">
        <v>0</v>
      </c>
      <c r="I13902" s="22">
        <v>0</v>
      </c>
      <c r="J13902" s="21" t="s">
        <v>130878</v>
      </c>
    </row>
    <row r="13903" spans="1:10" ht="32" customHeight="1">
      <c r="A13903" s="19" t="s">
        <v>136364</v>
      </c>
      <c r="B13903" s="24">
        <v>41</v>
      </c>
      <c r="C13903" s="22">
        <v>24</v>
      </c>
      <c r="D13903" s="21" t="s">
        <v>102676</v>
      </c>
      <c r="E13903" s="21" t="s">
        <v>102677</v>
      </c>
      <c r="F13903" s="21" t="s">
        <v>113029</v>
      </c>
      <c r="G13903" s="22">
        <v>1</v>
      </c>
      <c r="H13903" s="22">
        <v>19</v>
      </c>
      <c r="I13903" s="22">
        <v>40</v>
      </c>
      <c r="J13903" s="21" t="s">
        <v>136365</v>
      </c>
    </row>
    <row r="13904" spans="1:10" ht="20" customHeight="1">
      <c r="A13904" s="19" t="s">
        <v>136366</v>
      </c>
      <c r="B13904" s="24">
        <v>28</v>
      </c>
      <c r="C13904" s="22">
        <v>23</v>
      </c>
      <c r="D13904" s="21" t="s">
        <v>101820</v>
      </c>
      <c r="E13904" s="21" t="s">
        <v>101821</v>
      </c>
      <c r="F13904" s="21" t="s">
        <v>117208</v>
      </c>
      <c r="G13904" s="22">
        <v>1</v>
      </c>
      <c r="H13904" s="22">
        <v>18</v>
      </c>
      <c r="I13904" s="22">
        <v>42</v>
      </c>
      <c r="J13904" s="21" t="s">
        <v>136367</v>
      </c>
    </row>
    <row r="13905" spans="1:10" ht="20" customHeight="1">
      <c r="A13905" s="19" t="s">
        <v>136368</v>
      </c>
      <c r="B13905" s="24">
        <v>21</v>
      </c>
      <c r="C13905" s="22">
        <v>24</v>
      </c>
      <c r="D13905" s="21" t="s">
        <v>122238</v>
      </c>
      <c r="E13905" s="21" t="s">
        <v>122239</v>
      </c>
      <c r="F13905" s="21" t="s">
        <v>102449</v>
      </c>
      <c r="G13905" s="22">
        <v>3</v>
      </c>
      <c r="H13905" s="22">
        <v>9</v>
      </c>
      <c r="I13905" s="22">
        <v>12</v>
      </c>
      <c r="J13905" s="21" t="s">
        <v>136369</v>
      </c>
    </row>
    <row r="13906" spans="1:10" ht="20" customHeight="1">
      <c r="A13906" s="19" t="s">
        <v>136370</v>
      </c>
      <c r="B13906" s="24">
        <v>42</v>
      </c>
      <c r="C13906" s="22">
        <v>15</v>
      </c>
      <c r="D13906" s="21" t="s">
        <v>136371</v>
      </c>
      <c r="E13906" s="21" t="s">
        <v>136372</v>
      </c>
      <c r="F13906" s="21" t="s">
        <v>14739</v>
      </c>
      <c r="G13906" s="22">
        <v>10</v>
      </c>
      <c r="H13906" s="22">
        <v>0</v>
      </c>
      <c r="I13906" s="22">
        <v>0</v>
      </c>
      <c r="J13906" s="21" t="s">
        <v>136373</v>
      </c>
    </row>
    <row r="13907" spans="1:10" ht="20" customHeight="1">
      <c r="A13907" s="19" t="s">
        <v>136374</v>
      </c>
      <c r="B13907" s="24">
        <v>42</v>
      </c>
      <c r="C13907" s="22">
        <v>15</v>
      </c>
      <c r="D13907" s="21" t="s">
        <v>136371</v>
      </c>
      <c r="E13907" s="21" t="s">
        <v>136372</v>
      </c>
      <c r="F13907" s="21" t="s">
        <v>14739</v>
      </c>
      <c r="G13907" s="22">
        <v>10</v>
      </c>
      <c r="H13907" s="22">
        <v>0</v>
      </c>
      <c r="I13907" s="22">
        <v>0</v>
      </c>
      <c r="J13907" s="21" t="s">
        <v>136373</v>
      </c>
    </row>
    <row r="13908" spans="1:10" ht="20" customHeight="1">
      <c r="A13908" s="19" t="s">
        <v>136375</v>
      </c>
      <c r="B13908" s="24">
        <v>42</v>
      </c>
      <c r="C13908" s="22">
        <v>15</v>
      </c>
      <c r="D13908" s="21" t="s">
        <v>136371</v>
      </c>
      <c r="E13908" s="21" t="s">
        <v>136372</v>
      </c>
      <c r="F13908" s="21" t="s">
        <v>14739</v>
      </c>
      <c r="G13908" s="22">
        <v>10</v>
      </c>
      <c r="H13908" s="22">
        <v>0</v>
      </c>
      <c r="I13908" s="22">
        <v>0</v>
      </c>
      <c r="J13908" s="21" t="s">
        <v>136373</v>
      </c>
    </row>
    <row r="13909" spans="1:10" ht="20" customHeight="1">
      <c r="A13909" s="27">
        <v>-999</v>
      </c>
      <c r="B13909" s="24">
        <v>-999</v>
      </c>
      <c r="C13909" s="22">
        <v>-999</v>
      </c>
      <c r="D13909" s="22">
        <v>-999</v>
      </c>
      <c r="E13909" s="22">
        <v>-999</v>
      </c>
      <c r="F13909" s="22">
        <v>-999</v>
      </c>
      <c r="G13909" s="22">
        <v>-999</v>
      </c>
      <c r="H13909" s="22">
        <v>-999</v>
      </c>
      <c r="I13909" s="22">
        <v>-999</v>
      </c>
      <c r="J13909" s="22">
        <v>-999</v>
      </c>
    </row>
    <row r="13910" spans="1:10" ht="20" customHeight="1">
      <c r="A13910" s="19" t="s">
        <v>136376</v>
      </c>
      <c r="B13910" s="24">
        <v>13</v>
      </c>
      <c r="C13910" s="22">
        <v>15</v>
      </c>
      <c r="D13910" s="21" t="s">
        <v>102291</v>
      </c>
      <c r="E13910" s="21" t="s">
        <v>102292</v>
      </c>
      <c r="F13910" s="21" t="s">
        <v>101528</v>
      </c>
      <c r="G13910" s="22">
        <v>10</v>
      </c>
      <c r="H13910" s="22">
        <v>0</v>
      </c>
      <c r="I13910" s="22">
        <v>0</v>
      </c>
      <c r="J13910" s="21" t="s">
        <v>136377</v>
      </c>
    </row>
    <row r="13911" spans="1:10" ht="20" customHeight="1">
      <c r="A13911" s="19" t="s">
        <v>136378</v>
      </c>
      <c r="B13911" s="24">
        <v>21</v>
      </c>
      <c r="C13911" s="22">
        <v>15</v>
      </c>
      <c r="D13911" s="21" t="s">
        <v>104647</v>
      </c>
      <c r="E13911" s="21" t="s">
        <v>104648</v>
      </c>
      <c r="F13911" s="21" t="s">
        <v>14739</v>
      </c>
      <c r="G13911" s="22">
        <v>10</v>
      </c>
      <c r="H13911" s="22">
        <v>0</v>
      </c>
      <c r="I13911" s="22">
        <v>0</v>
      </c>
      <c r="J13911" s="21" t="s">
        <v>104649</v>
      </c>
    </row>
    <row r="13912" spans="1:10" ht="32" customHeight="1">
      <c r="A13912" s="19" t="s">
        <v>136379</v>
      </c>
      <c r="B13912" s="24">
        <v>12</v>
      </c>
      <c r="C13912" s="22">
        <v>15</v>
      </c>
      <c r="D13912" s="21" t="s">
        <v>129157</v>
      </c>
      <c r="E13912" s="21" t="s">
        <v>129158</v>
      </c>
      <c r="F13912" s="22">
        <v>0</v>
      </c>
      <c r="G13912" s="22">
        <v>10</v>
      </c>
      <c r="H13912" s="22">
        <v>0</v>
      </c>
      <c r="I13912" s="22">
        <v>0</v>
      </c>
      <c r="J13912" s="21" t="s">
        <v>136380</v>
      </c>
    </row>
    <row r="13913" spans="1:10" ht="20" customHeight="1">
      <c r="A13913" s="19" t="s">
        <v>136381</v>
      </c>
      <c r="B13913" s="24">
        <v>30</v>
      </c>
      <c r="C13913" s="22">
        <v>15</v>
      </c>
      <c r="D13913" s="21" t="s">
        <v>129745</v>
      </c>
      <c r="E13913" s="21" t="s">
        <v>129746</v>
      </c>
      <c r="F13913" s="21" t="s">
        <v>101563</v>
      </c>
      <c r="G13913" s="22">
        <v>10</v>
      </c>
      <c r="H13913" s="22">
        <v>0</v>
      </c>
      <c r="I13913" s="22">
        <v>0</v>
      </c>
      <c r="J13913" s="21" t="s">
        <v>136382</v>
      </c>
    </row>
    <row r="13914" spans="1:10" ht="20" customHeight="1">
      <c r="A13914" s="19" t="s">
        <v>136383</v>
      </c>
      <c r="B13914" s="24">
        <v>16</v>
      </c>
      <c r="C13914" s="22">
        <v>26</v>
      </c>
      <c r="D13914" s="21" t="s">
        <v>122440</v>
      </c>
      <c r="E13914" s="21" t="s">
        <v>122441</v>
      </c>
      <c r="F13914" s="21" t="s">
        <v>102026</v>
      </c>
      <c r="G13914" s="22">
        <v>10</v>
      </c>
      <c r="H13914" s="22">
        <v>12</v>
      </c>
      <c r="I13914" s="22">
        <v>23</v>
      </c>
      <c r="J13914" s="21" t="s">
        <v>136384</v>
      </c>
    </row>
    <row r="13915" spans="1:10" ht="20" customHeight="1">
      <c r="A13915" s="19" t="s">
        <v>136385</v>
      </c>
      <c r="B13915" s="24">
        <v>21</v>
      </c>
      <c r="C13915" s="22">
        <v>16</v>
      </c>
      <c r="D13915" s="21" t="s">
        <v>113220</v>
      </c>
      <c r="E13915" s="21" t="s">
        <v>113221</v>
      </c>
      <c r="F13915" s="21" t="s">
        <v>101533</v>
      </c>
      <c r="G13915" s="22">
        <v>1</v>
      </c>
      <c r="H13915" s="22">
        <v>11</v>
      </c>
      <c r="I13915" s="22">
        <v>15</v>
      </c>
      <c r="J13915" s="21" t="s">
        <v>136386</v>
      </c>
    </row>
    <row r="13916" spans="1:10" ht="20" customHeight="1">
      <c r="A13916" s="19" t="s">
        <v>136387</v>
      </c>
      <c r="B13916" s="24">
        <v>31</v>
      </c>
      <c r="C13916" s="22">
        <v>16</v>
      </c>
      <c r="D13916" s="21" t="s">
        <v>128417</v>
      </c>
      <c r="E13916" s="21" t="s">
        <v>128418</v>
      </c>
      <c r="F13916" s="21" t="s">
        <v>101945</v>
      </c>
      <c r="G13916" s="22">
        <v>1</v>
      </c>
      <c r="H13916" s="22">
        <v>11</v>
      </c>
      <c r="I13916" s="22">
        <v>19</v>
      </c>
      <c r="J13916" s="21" t="s">
        <v>136388</v>
      </c>
    </row>
    <row r="13917" spans="1:10" ht="20" customHeight="1">
      <c r="A13917" s="19" t="s">
        <v>136389</v>
      </c>
      <c r="B13917" s="24">
        <v>13</v>
      </c>
      <c r="C13917" s="22">
        <v>15</v>
      </c>
      <c r="D13917" s="21" t="s">
        <v>136390</v>
      </c>
      <c r="E13917" s="21" t="s">
        <v>136391</v>
      </c>
      <c r="F13917" s="21" t="s">
        <v>14739</v>
      </c>
      <c r="G13917" s="22">
        <v>10</v>
      </c>
      <c r="H13917" s="22">
        <v>0</v>
      </c>
      <c r="I13917" s="22">
        <v>0</v>
      </c>
      <c r="J13917" s="21" t="s">
        <v>136392</v>
      </c>
    </row>
    <row r="13918" spans="1:10" ht="32" customHeight="1">
      <c r="A13918" s="19" t="s">
        <v>136393</v>
      </c>
      <c r="B13918" s="24">
        <v>29</v>
      </c>
      <c r="C13918" s="22">
        <v>18</v>
      </c>
      <c r="D13918" s="21" t="s">
        <v>108998</v>
      </c>
      <c r="E13918" s="21" t="s">
        <v>108999</v>
      </c>
      <c r="F13918" s="21" t="s">
        <v>102782</v>
      </c>
      <c r="G13918" s="22">
        <v>1</v>
      </c>
      <c r="H13918" s="22">
        <v>13</v>
      </c>
      <c r="I13918" s="22">
        <v>24</v>
      </c>
      <c r="J13918" s="21" t="s">
        <v>136394</v>
      </c>
    </row>
    <row r="13919" spans="1:10" ht="20" customHeight="1">
      <c r="A13919" s="19" t="s">
        <v>136395</v>
      </c>
      <c r="B13919" s="24">
        <v>21</v>
      </c>
      <c r="C13919" s="22">
        <v>32</v>
      </c>
      <c r="D13919" s="21" t="s">
        <v>107722</v>
      </c>
      <c r="E13919" s="21" t="s">
        <v>107723</v>
      </c>
      <c r="F13919" s="21" t="s">
        <v>107831</v>
      </c>
      <c r="G13919" s="22">
        <v>11</v>
      </c>
      <c r="H13919" s="22">
        <v>9</v>
      </c>
      <c r="I13919" s="22">
        <v>22</v>
      </c>
      <c r="J13919" s="21" t="s">
        <v>136396</v>
      </c>
    </row>
    <row r="13920" spans="1:10" ht="20" customHeight="1">
      <c r="A13920" s="19" t="s">
        <v>136397</v>
      </c>
      <c r="B13920" s="24">
        <v>21</v>
      </c>
      <c r="C13920" s="22">
        <v>32</v>
      </c>
      <c r="D13920" s="21" t="s">
        <v>107722</v>
      </c>
      <c r="E13920" s="21" t="s">
        <v>107723</v>
      </c>
      <c r="F13920" s="21" t="s">
        <v>107831</v>
      </c>
      <c r="G13920" s="22">
        <v>11</v>
      </c>
      <c r="H13920" s="22">
        <v>9</v>
      </c>
      <c r="I13920" s="22">
        <v>22</v>
      </c>
      <c r="J13920" s="21" t="s">
        <v>136396</v>
      </c>
    </row>
    <row r="13921" spans="1:10" ht="20" customHeight="1">
      <c r="A13921" s="19" t="s">
        <v>136398</v>
      </c>
      <c r="B13921" s="24">
        <v>30</v>
      </c>
      <c r="C13921" s="22">
        <v>23</v>
      </c>
      <c r="D13921" s="21" t="s">
        <v>132479</v>
      </c>
      <c r="E13921" s="21" t="s">
        <v>132480</v>
      </c>
      <c r="F13921" s="21" t="s">
        <v>102157</v>
      </c>
      <c r="G13921" s="22">
        <v>1</v>
      </c>
      <c r="H13921" s="22">
        <v>18</v>
      </c>
      <c r="I13921" s="22">
        <v>23</v>
      </c>
      <c r="J13921" s="21" t="s">
        <v>136399</v>
      </c>
    </row>
    <row r="13922" spans="1:10" ht="20" customHeight="1">
      <c r="A13922" s="19" t="s">
        <v>136400</v>
      </c>
      <c r="B13922" s="24">
        <v>13</v>
      </c>
      <c r="C13922" s="22">
        <v>15</v>
      </c>
      <c r="D13922" s="21" t="s">
        <v>113947</v>
      </c>
      <c r="E13922" s="21" t="s">
        <v>113948</v>
      </c>
      <c r="F13922" s="21" t="s">
        <v>101727</v>
      </c>
      <c r="G13922" s="22">
        <v>10</v>
      </c>
      <c r="H13922" s="22">
        <v>0</v>
      </c>
      <c r="I13922" s="22">
        <v>0</v>
      </c>
      <c r="J13922" s="21" t="s">
        <v>136401</v>
      </c>
    </row>
    <row r="13923" spans="1:10" ht="20" customHeight="1">
      <c r="A13923" s="19" t="s">
        <v>136402</v>
      </c>
      <c r="B13923" s="24">
        <v>38</v>
      </c>
      <c r="C13923" s="22">
        <v>20</v>
      </c>
      <c r="D13923" s="21" t="s">
        <v>136403</v>
      </c>
      <c r="E13923" s="21" t="s">
        <v>136404</v>
      </c>
      <c r="F13923" s="21" t="s">
        <v>101623</v>
      </c>
      <c r="G13923" s="22">
        <v>6</v>
      </c>
      <c r="H13923" s="22">
        <v>10</v>
      </c>
      <c r="I13923" s="22">
        <v>14</v>
      </c>
      <c r="J13923" s="21" t="s">
        <v>136405</v>
      </c>
    </row>
    <row r="13924" spans="1:10" ht="20" customHeight="1">
      <c r="A13924" s="19" t="s">
        <v>136406</v>
      </c>
      <c r="B13924" s="24">
        <v>35</v>
      </c>
      <c r="C13924" s="22">
        <v>15</v>
      </c>
      <c r="D13924" s="21" t="s">
        <v>136407</v>
      </c>
      <c r="E13924" s="21" t="s">
        <v>136408</v>
      </c>
      <c r="F13924" s="21" t="s">
        <v>101528</v>
      </c>
      <c r="G13924" s="22">
        <v>10</v>
      </c>
      <c r="H13924" s="22">
        <v>0</v>
      </c>
      <c r="I13924" s="22">
        <v>0</v>
      </c>
      <c r="J13924" s="21" t="s">
        <v>136409</v>
      </c>
    </row>
    <row r="13925" spans="1:10" ht="32" customHeight="1">
      <c r="A13925" s="19" t="s">
        <v>136410</v>
      </c>
      <c r="B13925" s="24">
        <v>34</v>
      </c>
      <c r="C13925" s="22">
        <v>22</v>
      </c>
      <c r="D13925" s="21" t="s">
        <v>109703</v>
      </c>
      <c r="E13925" s="21" t="s">
        <v>109704</v>
      </c>
      <c r="F13925" s="21" t="s">
        <v>106135</v>
      </c>
      <c r="G13925" s="22">
        <v>2</v>
      </c>
      <c r="H13925" s="22">
        <v>16</v>
      </c>
      <c r="I13925" s="22">
        <v>34</v>
      </c>
      <c r="J13925" s="21" t="s">
        <v>136411</v>
      </c>
    </row>
    <row r="13926" spans="1:10" ht="20" customHeight="1">
      <c r="A13926" s="19" t="s">
        <v>136412</v>
      </c>
      <c r="B13926" s="24">
        <v>38</v>
      </c>
      <c r="C13926" s="22">
        <v>15</v>
      </c>
      <c r="D13926" s="21" t="s">
        <v>114987</v>
      </c>
      <c r="E13926" s="21" t="s">
        <v>114988</v>
      </c>
      <c r="F13926" s="21" t="s">
        <v>14739</v>
      </c>
      <c r="G13926" s="22">
        <v>10</v>
      </c>
      <c r="H13926" s="22">
        <v>0</v>
      </c>
      <c r="I13926" s="22">
        <v>0</v>
      </c>
      <c r="J13926" s="21" t="s">
        <v>136413</v>
      </c>
    </row>
    <row r="13927" spans="1:10" ht="20" customHeight="1">
      <c r="A13927" s="27">
        <v>-999</v>
      </c>
      <c r="B13927" s="24">
        <v>-999</v>
      </c>
      <c r="C13927" s="22">
        <v>-999</v>
      </c>
      <c r="D13927" s="22">
        <v>-999</v>
      </c>
      <c r="E13927" s="22">
        <v>-999</v>
      </c>
      <c r="F13927" s="22">
        <v>-999</v>
      </c>
      <c r="G13927" s="22">
        <v>-999</v>
      </c>
      <c r="H13927" s="22">
        <v>-999</v>
      </c>
      <c r="I13927" s="22">
        <v>-999</v>
      </c>
      <c r="J13927" s="22">
        <v>-999</v>
      </c>
    </row>
    <row r="13928" spans="1:10" ht="20" customHeight="1">
      <c r="A13928" s="19" t="s">
        <v>136414</v>
      </c>
      <c r="B13928" s="24">
        <v>17</v>
      </c>
      <c r="C13928" s="22">
        <v>15</v>
      </c>
      <c r="D13928" s="21" t="s">
        <v>117039</v>
      </c>
      <c r="E13928" s="21" t="s">
        <v>117040</v>
      </c>
      <c r="F13928" s="21" t="s">
        <v>101554</v>
      </c>
      <c r="G13928" s="22">
        <v>10</v>
      </c>
      <c r="H13928" s="22">
        <v>0</v>
      </c>
      <c r="I13928" s="22">
        <v>0</v>
      </c>
      <c r="J13928" s="21" t="s">
        <v>117041</v>
      </c>
    </row>
    <row r="13929" spans="1:10" ht="20" customHeight="1">
      <c r="A13929" s="19" t="s">
        <v>136415</v>
      </c>
      <c r="B13929" s="24">
        <v>17</v>
      </c>
      <c r="C13929" s="22">
        <v>15</v>
      </c>
      <c r="D13929" s="21" t="s">
        <v>117039</v>
      </c>
      <c r="E13929" s="21" t="s">
        <v>117040</v>
      </c>
      <c r="F13929" s="21" t="s">
        <v>101554</v>
      </c>
      <c r="G13929" s="22">
        <v>10</v>
      </c>
      <c r="H13929" s="22">
        <v>0</v>
      </c>
      <c r="I13929" s="22">
        <v>0</v>
      </c>
      <c r="J13929" s="21" t="s">
        <v>117041</v>
      </c>
    </row>
    <row r="13930" spans="1:10" ht="20" customHeight="1">
      <c r="A13930" s="19" t="s">
        <v>136416</v>
      </c>
      <c r="B13930" s="24">
        <v>28</v>
      </c>
      <c r="C13930" s="22">
        <v>15</v>
      </c>
      <c r="D13930" s="21" t="s">
        <v>106178</v>
      </c>
      <c r="E13930" s="21" t="s">
        <v>106179</v>
      </c>
      <c r="F13930" s="21" t="s">
        <v>101694</v>
      </c>
      <c r="G13930" s="22">
        <v>10</v>
      </c>
      <c r="H13930" s="22">
        <v>0</v>
      </c>
      <c r="I13930" s="22">
        <v>0</v>
      </c>
      <c r="J13930" s="21" t="s">
        <v>136417</v>
      </c>
    </row>
    <row r="13931" spans="1:10" ht="20" customHeight="1">
      <c r="A13931" s="19" t="s">
        <v>136418</v>
      </c>
      <c r="B13931" s="24">
        <v>43</v>
      </c>
      <c r="C13931" s="22">
        <v>16</v>
      </c>
      <c r="D13931" s="21" t="s">
        <v>123417</v>
      </c>
      <c r="E13931" s="21" t="s">
        <v>123418</v>
      </c>
      <c r="F13931" s="21" t="s">
        <v>102171</v>
      </c>
      <c r="G13931" s="22">
        <v>1</v>
      </c>
      <c r="H13931" s="22">
        <v>11</v>
      </c>
      <c r="I13931" s="22">
        <v>22</v>
      </c>
      <c r="J13931" s="21" t="s">
        <v>136419</v>
      </c>
    </row>
    <row r="13932" spans="1:10" ht="20" customHeight="1">
      <c r="A13932" s="19" t="s">
        <v>136420</v>
      </c>
      <c r="B13932" s="24">
        <v>20</v>
      </c>
      <c r="C13932" s="22">
        <v>15</v>
      </c>
      <c r="D13932" s="21" t="s">
        <v>103526</v>
      </c>
      <c r="E13932" s="21" t="s">
        <v>103527</v>
      </c>
      <c r="F13932" s="21" t="s">
        <v>101528</v>
      </c>
      <c r="G13932" s="22">
        <v>10</v>
      </c>
      <c r="H13932" s="22">
        <v>0</v>
      </c>
      <c r="I13932" s="22">
        <v>0</v>
      </c>
      <c r="J13932" s="21" t="s">
        <v>130301</v>
      </c>
    </row>
    <row r="13933" spans="1:10" ht="20" customHeight="1">
      <c r="A13933" s="19" t="s">
        <v>136421</v>
      </c>
      <c r="B13933" s="24">
        <v>22</v>
      </c>
      <c r="C13933" s="22">
        <v>15</v>
      </c>
      <c r="D13933" s="21" t="s">
        <v>101795</v>
      </c>
      <c r="E13933" s="21" t="s">
        <v>101796</v>
      </c>
      <c r="F13933" s="21" t="s">
        <v>101528</v>
      </c>
      <c r="G13933" s="22">
        <v>10</v>
      </c>
      <c r="H13933" s="22">
        <v>0</v>
      </c>
      <c r="I13933" s="22">
        <v>0</v>
      </c>
      <c r="J13933" s="21" t="s">
        <v>106210</v>
      </c>
    </row>
    <row r="13934" spans="1:10" ht="20" customHeight="1">
      <c r="A13934" s="19" t="s">
        <v>136422</v>
      </c>
      <c r="B13934" s="24">
        <v>23</v>
      </c>
      <c r="C13934" s="22">
        <v>20</v>
      </c>
      <c r="D13934" s="21" t="s">
        <v>136423</v>
      </c>
      <c r="E13934" s="21" t="s">
        <v>136424</v>
      </c>
      <c r="F13934" s="21" t="s">
        <v>101568</v>
      </c>
      <c r="G13934" s="22">
        <v>1</v>
      </c>
      <c r="H13934" s="22">
        <v>15</v>
      </c>
      <c r="I13934" s="22">
        <v>24</v>
      </c>
      <c r="J13934" s="21" t="s">
        <v>136425</v>
      </c>
    </row>
    <row r="13935" spans="1:10" ht="32" customHeight="1">
      <c r="A13935" s="19" t="s">
        <v>136426</v>
      </c>
      <c r="B13935" s="24">
        <v>37</v>
      </c>
      <c r="C13935" s="22">
        <v>15</v>
      </c>
      <c r="D13935" s="21" t="s">
        <v>110481</v>
      </c>
      <c r="E13935" s="21" t="s">
        <v>110482</v>
      </c>
      <c r="F13935" s="21" t="s">
        <v>101554</v>
      </c>
      <c r="G13935" s="22">
        <v>10</v>
      </c>
      <c r="H13935" s="22">
        <v>0</v>
      </c>
      <c r="I13935" s="22">
        <v>0</v>
      </c>
      <c r="J13935" s="21" t="s">
        <v>136427</v>
      </c>
    </row>
    <row r="13936" spans="1:10" ht="32" customHeight="1">
      <c r="A13936" s="19" t="s">
        <v>136428</v>
      </c>
      <c r="B13936" s="24">
        <v>25</v>
      </c>
      <c r="C13936" s="22">
        <v>27</v>
      </c>
      <c r="D13936" s="21" t="s">
        <v>136429</v>
      </c>
      <c r="E13936" s="21" t="s">
        <v>136430</v>
      </c>
      <c r="F13936" s="21" t="s">
        <v>102257</v>
      </c>
      <c r="G13936" s="22">
        <v>7</v>
      </c>
      <c r="H13936" s="22">
        <v>16</v>
      </c>
      <c r="I13936" s="22">
        <v>24</v>
      </c>
      <c r="J13936" s="21" t="s">
        <v>136431</v>
      </c>
    </row>
    <row r="13937" spans="1:10" ht="32" customHeight="1">
      <c r="A13937" s="19" t="s">
        <v>136432</v>
      </c>
      <c r="B13937" s="24">
        <v>31</v>
      </c>
      <c r="C13937" s="22">
        <v>15</v>
      </c>
      <c r="D13937" s="21" t="s">
        <v>116465</v>
      </c>
      <c r="E13937" s="21" t="s">
        <v>116466</v>
      </c>
      <c r="F13937" s="21" t="s">
        <v>101528</v>
      </c>
      <c r="G13937" s="22">
        <v>10</v>
      </c>
      <c r="H13937" s="22">
        <v>0</v>
      </c>
      <c r="I13937" s="22">
        <v>0</v>
      </c>
      <c r="J13937" s="21" t="s">
        <v>136433</v>
      </c>
    </row>
    <row r="13938" spans="1:10" ht="32" customHeight="1">
      <c r="A13938" s="19" t="s">
        <v>136434</v>
      </c>
      <c r="B13938" s="24">
        <v>31</v>
      </c>
      <c r="C13938" s="22">
        <v>15</v>
      </c>
      <c r="D13938" s="21" t="s">
        <v>116465</v>
      </c>
      <c r="E13938" s="21" t="s">
        <v>116466</v>
      </c>
      <c r="F13938" s="21" t="s">
        <v>101528</v>
      </c>
      <c r="G13938" s="22">
        <v>10</v>
      </c>
      <c r="H13938" s="22">
        <v>0</v>
      </c>
      <c r="I13938" s="22">
        <v>0</v>
      </c>
      <c r="J13938" s="21" t="s">
        <v>136433</v>
      </c>
    </row>
    <row r="13939" spans="1:10" ht="20" customHeight="1">
      <c r="A13939" s="19" t="s">
        <v>136435</v>
      </c>
      <c r="B13939" s="24">
        <v>56</v>
      </c>
      <c r="C13939" s="22">
        <v>15</v>
      </c>
      <c r="D13939" s="21" t="s">
        <v>105096</v>
      </c>
      <c r="E13939" s="21" t="s">
        <v>105097</v>
      </c>
      <c r="F13939" s="21" t="s">
        <v>14739</v>
      </c>
      <c r="G13939" s="22">
        <v>10</v>
      </c>
      <c r="H13939" s="22">
        <v>0</v>
      </c>
      <c r="I13939" s="22">
        <v>0</v>
      </c>
      <c r="J13939" s="21" t="s">
        <v>105098</v>
      </c>
    </row>
    <row r="13940" spans="1:10" ht="20" customHeight="1">
      <c r="A13940" s="19" t="s">
        <v>136436</v>
      </c>
      <c r="B13940" s="24">
        <v>24</v>
      </c>
      <c r="C13940" s="22">
        <v>15</v>
      </c>
      <c r="D13940" s="21" t="s">
        <v>105341</v>
      </c>
      <c r="E13940" s="21" t="s">
        <v>105342</v>
      </c>
      <c r="F13940" s="21" t="s">
        <v>101554</v>
      </c>
      <c r="G13940" s="22">
        <v>10</v>
      </c>
      <c r="H13940" s="22">
        <v>0</v>
      </c>
      <c r="I13940" s="22">
        <v>0</v>
      </c>
      <c r="J13940" s="21" t="s">
        <v>136437</v>
      </c>
    </row>
    <row r="13941" spans="1:10" ht="32" customHeight="1">
      <c r="A13941" s="19" t="s">
        <v>136438</v>
      </c>
      <c r="B13941" s="24">
        <v>64</v>
      </c>
      <c r="C13941" s="22">
        <v>15</v>
      </c>
      <c r="D13941" s="21" t="s">
        <v>115722</v>
      </c>
      <c r="E13941" s="21" t="s">
        <v>115723</v>
      </c>
      <c r="F13941" s="21" t="s">
        <v>101694</v>
      </c>
      <c r="G13941" s="22">
        <v>1</v>
      </c>
      <c r="H13941" s="22">
        <v>9</v>
      </c>
      <c r="I13941" s="22">
        <v>14</v>
      </c>
      <c r="J13941" s="21" t="s">
        <v>136439</v>
      </c>
    </row>
    <row r="13942" spans="1:10" ht="20" customHeight="1">
      <c r="A13942" s="19" t="s">
        <v>136440</v>
      </c>
      <c r="B13942" s="24">
        <v>24</v>
      </c>
      <c r="C13942" s="22">
        <v>15</v>
      </c>
      <c r="D13942" s="21" t="s">
        <v>105341</v>
      </c>
      <c r="E13942" s="21" t="s">
        <v>105342</v>
      </c>
      <c r="F13942" s="21" t="s">
        <v>101554</v>
      </c>
      <c r="G13942" s="22">
        <v>10</v>
      </c>
      <c r="H13942" s="22">
        <v>0</v>
      </c>
      <c r="I13942" s="22">
        <v>0</v>
      </c>
      <c r="J13942" s="21" t="s">
        <v>136437</v>
      </c>
    </row>
    <row r="13943" spans="1:10" ht="20" customHeight="1">
      <c r="A13943" s="19" t="s">
        <v>136441</v>
      </c>
      <c r="B13943" s="24">
        <v>26</v>
      </c>
      <c r="C13943" s="22">
        <v>15</v>
      </c>
      <c r="D13943" s="21" t="s">
        <v>136442</v>
      </c>
      <c r="E13943" s="21" t="s">
        <v>136443</v>
      </c>
      <c r="F13943" s="21" t="s">
        <v>14739</v>
      </c>
      <c r="G13943" s="22">
        <v>10</v>
      </c>
      <c r="H13943" s="22">
        <v>0</v>
      </c>
      <c r="I13943" s="22">
        <v>0</v>
      </c>
      <c r="J13943" s="21" t="s">
        <v>136444</v>
      </c>
    </row>
    <row r="13944" spans="1:10" ht="20" customHeight="1">
      <c r="A13944" s="19" t="s">
        <v>136445</v>
      </c>
      <c r="B13944" s="24">
        <v>22</v>
      </c>
      <c r="C13944" s="22">
        <v>17</v>
      </c>
      <c r="D13944" s="21" t="s">
        <v>105474</v>
      </c>
      <c r="E13944" s="21" t="s">
        <v>105475</v>
      </c>
      <c r="F13944" s="21" t="s">
        <v>101710</v>
      </c>
      <c r="G13944" s="22">
        <v>1</v>
      </c>
      <c r="H13944" s="22">
        <v>12</v>
      </c>
      <c r="I13944" s="22">
        <v>20</v>
      </c>
      <c r="J13944" s="21" t="s">
        <v>136446</v>
      </c>
    </row>
    <row r="13945" spans="1:10" ht="32" customHeight="1">
      <c r="A13945" s="19" t="s">
        <v>136447</v>
      </c>
      <c r="B13945" s="24">
        <v>51</v>
      </c>
      <c r="C13945" s="22">
        <v>17</v>
      </c>
      <c r="D13945" s="21" t="s">
        <v>136448</v>
      </c>
      <c r="E13945" s="21" t="s">
        <v>136449</v>
      </c>
      <c r="F13945" s="21" t="s">
        <v>14743</v>
      </c>
      <c r="G13945" s="22">
        <v>3</v>
      </c>
      <c r="H13945" s="22">
        <v>10</v>
      </c>
      <c r="I13945" s="22">
        <v>18</v>
      </c>
      <c r="J13945" s="21" t="s">
        <v>136450</v>
      </c>
    </row>
    <row r="13946" spans="1:10" ht="32" customHeight="1">
      <c r="A13946" s="19" t="s">
        <v>136451</v>
      </c>
      <c r="B13946" s="24">
        <v>32</v>
      </c>
      <c r="C13946" s="22">
        <v>15</v>
      </c>
      <c r="D13946" s="21" t="s">
        <v>107284</v>
      </c>
      <c r="E13946" s="21" t="s">
        <v>107285</v>
      </c>
      <c r="F13946" s="21" t="s">
        <v>101568</v>
      </c>
      <c r="G13946" s="22">
        <v>1</v>
      </c>
      <c r="H13946" s="22">
        <v>10</v>
      </c>
      <c r="I13946" s="22">
        <v>18</v>
      </c>
      <c r="J13946" s="21" t="s">
        <v>136452</v>
      </c>
    </row>
    <row r="13947" spans="1:10" ht="32" customHeight="1">
      <c r="A13947" s="19" t="s">
        <v>136453</v>
      </c>
      <c r="B13947" s="24">
        <v>22</v>
      </c>
      <c r="C13947" s="22">
        <v>17</v>
      </c>
      <c r="D13947" s="21" t="s">
        <v>103888</v>
      </c>
      <c r="E13947" s="21" t="s">
        <v>103889</v>
      </c>
      <c r="F13947" s="21" t="s">
        <v>101710</v>
      </c>
      <c r="G13947" s="22">
        <v>1</v>
      </c>
      <c r="H13947" s="22">
        <v>12</v>
      </c>
      <c r="I13947" s="22">
        <v>19</v>
      </c>
      <c r="J13947" s="21" t="s">
        <v>136454</v>
      </c>
    </row>
    <row r="13948" spans="1:10" ht="32" customHeight="1">
      <c r="A13948" s="19" t="s">
        <v>136455</v>
      </c>
      <c r="B13948" s="24">
        <v>33</v>
      </c>
      <c r="C13948" s="22">
        <v>15</v>
      </c>
      <c r="D13948" s="21" t="s">
        <v>136456</v>
      </c>
      <c r="E13948" s="21" t="s">
        <v>136457</v>
      </c>
      <c r="F13948" s="21" t="s">
        <v>101694</v>
      </c>
      <c r="G13948" s="22">
        <v>1</v>
      </c>
      <c r="H13948" s="22">
        <v>8</v>
      </c>
      <c r="I13948" s="22">
        <v>18</v>
      </c>
      <c r="J13948" s="21" t="s">
        <v>136458</v>
      </c>
    </row>
    <row r="13949" spans="1:10" ht="32" customHeight="1">
      <c r="A13949" s="19" t="s">
        <v>136459</v>
      </c>
      <c r="B13949" s="24">
        <v>20</v>
      </c>
      <c r="C13949" s="22">
        <v>16</v>
      </c>
      <c r="D13949" s="21" t="s">
        <v>102492</v>
      </c>
      <c r="E13949" s="21" t="s">
        <v>102493</v>
      </c>
      <c r="F13949" s="21" t="s">
        <v>101945</v>
      </c>
      <c r="G13949" s="22">
        <v>1</v>
      </c>
      <c r="H13949" s="22">
        <v>11</v>
      </c>
      <c r="I13949" s="22">
        <v>18</v>
      </c>
      <c r="J13949" s="21" t="s">
        <v>106970</v>
      </c>
    </row>
    <row r="13950" spans="1:10" ht="32" customHeight="1">
      <c r="A13950" s="19" t="s">
        <v>136460</v>
      </c>
      <c r="B13950" s="24">
        <v>19</v>
      </c>
      <c r="C13950" s="22">
        <v>15</v>
      </c>
      <c r="D13950" s="21" t="s">
        <v>113105</v>
      </c>
      <c r="E13950" s="21" t="s">
        <v>113106</v>
      </c>
      <c r="F13950" s="21" t="s">
        <v>101694</v>
      </c>
      <c r="G13950" s="22">
        <v>10</v>
      </c>
      <c r="H13950" s="22">
        <v>0</v>
      </c>
      <c r="I13950" s="22">
        <v>0</v>
      </c>
      <c r="J13950" s="21" t="s">
        <v>136461</v>
      </c>
    </row>
    <row r="13951" spans="1:10" ht="32" customHeight="1">
      <c r="A13951" s="19" t="s">
        <v>136462</v>
      </c>
      <c r="B13951" s="24">
        <v>125</v>
      </c>
      <c r="C13951" s="22">
        <v>82</v>
      </c>
      <c r="D13951" s="21" t="s">
        <v>119252</v>
      </c>
      <c r="E13951" s="21" t="s">
        <v>119253</v>
      </c>
      <c r="F13951" s="21" t="s">
        <v>136463</v>
      </c>
      <c r="G13951" s="22">
        <v>1</v>
      </c>
      <c r="H13951" s="22">
        <v>77</v>
      </c>
      <c r="I13951" s="22">
        <v>168</v>
      </c>
      <c r="J13951" s="21" t="s">
        <v>136464</v>
      </c>
    </row>
    <row r="13952" spans="1:10" ht="32" customHeight="1">
      <c r="A13952" s="19" t="s">
        <v>136465</v>
      </c>
      <c r="B13952" s="24">
        <v>80</v>
      </c>
      <c r="C13952" s="22">
        <v>15</v>
      </c>
      <c r="D13952" s="21" t="s">
        <v>136466</v>
      </c>
      <c r="E13952" s="21" t="s">
        <v>136467</v>
      </c>
      <c r="F13952" s="21" t="s">
        <v>14739</v>
      </c>
      <c r="G13952" s="22">
        <v>10</v>
      </c>
      <c r="H13952" s="22">
        <v>0</v>
      </c>
      <c r="I13952" s="22">
        <v>0</v>
      </c>
      <c r="J13952" s="21" t="s">
        <v>136468</v>
      </c>
    </row>
    <row r="13953" spans="1:10" ht="32" customHeight="1">
      <c r="A13953" s="19" t="s">
        <v>136469</v>
      </c>
      <c r="B13953" s="24">
        <v>49</v>
      </c>
      <c r="C13953" s="22">
        <v>28</v>
      </c>
      <c r="D13953" s="21" t="s">
        <v>130464</v>
      </c>
      <c r="E13953" s="21" t="s">
        <v>130465</v>
      </c>
      <c r="F13953" s="21" t="s">
        <v>110849</v>
      </c>
      <c r="G13953" s="22">
        <v>1</v>
      </c>
      <c r="H13953" s="22">
        <v>23</v>
      </c>
      <c r="I13953" s="22">
        <v>38</v>
      </c>
      <c r="J13953" s="21" t="s">
        <v>136470</v>
      </c>
    </row>
    <row r="13954" spans="1:10" ht="32" customHeight="1">
      <c r="A13954" s="19" t="s">
        <v>136471</v>
      </c>
      <c r="B13954" s="24">
        <v>29</v>
      </c>
      <c r="C13954" s="22">
        <v>15</v>
      </c>
      <c r="D13954" s="21" t="s">
        <v>111180</v>
      </c>
      <c r="E13954" s="21" t="s">
        <v>111181</v>
      </c>
      <c r="F13954" s="21" t="s">
        <v>101554</v>
      </c>
      <c r="G13954" s="22">
        <v>10</v>
      </c>
      <c r="H13954" s="22">
        <v>0</v>
      </c>
      <c r="I13954" s="22">
        <v>0</v>
      </c>
      <c r="J13954" s="21" t="s">
        <v>129429</v>
      </c>
    </row>
    <row r="13955" spans="1:10" ht="32" customHeight="1">
      <c r="A13955" s="19" t="s">
        <v>136472</v>
      </c>
      <c r="B13955" s="24">
        <v>23</v>
      </c>
      <c r="C13955" s="22">
        <v>15</v>
      </c>
      <c r="D13955" s="21" t="s">
        <v>105753</v>
      </c>
      <c r="E13955" s="21" t="s">
        <v>105754</v>
      </c>
      <c r="F13955" s="21" t="s">
        <v>101528</v>
      </c>
      <c r="G13955" s="22">
        <v>10</v>
      </c>
      <c r="H13955" s="22">
        <v>0</v>
      </c>
      <c r="I13955" s="22">
        <v>0</v>
      </c>
      <c r="J13955" s="21" t="s">
        <v>136473</v>
      </c>
    </row>
    <row r="13956" spans="1:10" ht="32" customHeight="1">
      <c r="A13956" s="19" t="s">
        <v>136474</v>
      </c>
      <c r="B13956" s="24">
        <v>16</v>
      </c>
      <c r="C13956" s="22">
        <v>23</v>
      </c>
      <c r="D13956" s="21" t="s">
        <v>102730</v>
      </c>
      <c r="E13956" s="21" t="s">
        <v>102731</v>
      </c>
      <c r="F13956" s="21" t="s">
        <v>102157</v>
      </c>
      <c r="G13956" s="22">
        <v>7</v>
      </c>
      <c r="H13956" s="22">
        <v>12</v>
      </c>
      <c r="I13956" s="22">
        <v>17</v>
      </c>
      <c r="J13956" s="21" t="s">
        <v>136475</v>
      </c>
    </row>
    <row r="13957" spans="1:10" ht="32" customHeight="1">
      <c r="A13957" s="19" t="s">
        <v>136476</v>
      </c>
      <c r="B13957" s="24">
        <v>35</v>
      </c>
      <c r="C13957" s="22">
        <v>33</v>
      </c>
      <c r="D13957" s="21" t="s">
        <v>118127</v>
      </c>
      <c r="E13957" s="21" t="s">
        <v>118128</v>
      </c>
      <c r="F13957" s="21" t="s">
        <v>102114</v>
      </c>
      <c r="G13957" s="22">
        <v>10</v>
      </c>
      <c r="H13957" s="22">
        <v>19</v>
      </c>
      <c r="I13957" s="22">
        <v>41</v>
      </c>
      <c r="J13957" s="21" t="s">
        <v>136477</v>
      </c>
    </row>
    <row r="13958" spans="1:10" ht="32" customHeight="1">
      <c r="A13958" s="19" t="s">
        <v>136478</v>
      </c>
      <c r="B13958" s="24">
        <v>32</v>
      </c>
      <c r="C13958" s="22">
        <v>15</v>
      </c>
      <c r="D13958" s="21" t="s">
        <v>107123</v>
      </c>
      <c r="E13958" s="21" t="s">
        <v>107124</v>
      </c>
      <c r="F13958" s="21" t="s">
        <v>101554</v>
      </c>
      <c r="G13958" s="22">
        <v>10</v>
      </c>
      <c r="H13958" s="22">
        <v>0</v>
      </c>
      <c r="I13958" s="22">
        <v>0</v>
      </c>
      <c r="J13958" s="21" t="s">
        <v>107125</v>
      </c>
    </row>
    <row r="13959" spans="1:10" ht="32" customHeight="1">
      <c r="A13959" s="19" t="s">
        <v>136479</v>
      </c>
      <c r="B13959" s="24">
        <v>27</v>
      </c>
      <c r="C13959" s="22">
        <v>24</v>
      </c>
      <c r="D13959" s="21" t="s">
        <v>108331</v>
      </c>
      <c r="E13959" s="21" t="s">
        <v>108332</v>
      </c>
      <c r="F13959" s="21" t="s">
        <v>101676</v>
      </c>
      <c r="G13959" s="22">
        <v>1</v>
      </c>
      <c r="H13959" s="22">
        <v>8</v>
      </c>
      <c r="I13959" s="22">
        <v>13</v>
      </c>
      <c r="J13959" s="21" t="s">
        <v>136480</v>
      </c>
    </row>
    <row r="13960" spans="1:10" ht="32" customHeight="1">
      <c r="A13960" s="19" t="s">
        <v>136481</v>
      </c>
      <c r="B13960" s="24">
        <v>29</v>
      </c>
      <c r="C13960" s="22">
        <v>17</v>
      </c>
      <c r="D13960" s="21" t="s">
        <v>104476</v>
      </c>
      <c r="E13960" s="21" t="s">
        <v>104477</v>
      </c>
      <c r="F13960" s="21" t="s">
        <v>101710</v>
      </c>
      <c r="G13960" s="22">
        <v>1</v>
      </c>
      <c r="H13960" s="22">
        <v>12</v>
      </c>
      <c r="I13960" s="22">
        <v>21</v>
      </c>
      <c r="J13960" s="21" t="s">
        <v>136482</v>
      </c>
    </row>
    <row r="13961" spans="1:10" ht="32" customHeight="1">
      <c r="A13961" s="19" t="s">
        <v>136483</v>
      </c>
      <c r="B13961" s="24">
        <v>15</v>
      </c>
      <c r="C13961" s="22">
        <v>19</v>
      </c>
      <c r="D13961" s="21" t="s">
        <v>136484</v>
      </c>
      <c r="E13961" s="21" t="s">
        <v>136485</v>
      </c>
      <c r="F13961" s="21" t="s">
        <v>102440</v>
      </c>
      <c r="G13961" s="22">
        <v>5</v>
      </c>
      <c r="H13961" s="22">
        <v>10</v>
      </c>
      <c r="I13961" s="22">
        <v>17</v>
      </c>
      <c r="J13961" s="21" t="s">
        <v>136486</v>
      </c>
    </row>
    <row r="13962" spans="1:10" ht="32" customHeight="1">
      <c r="A13962" s="19" t="s">
        <v>136487</v>
      </c>
      <c r="B13962" s="24">
        <v>17</v>
      </c>
      <c r="C13962" s="22">
        <v>28</v>
      </c>
      <c r="D13962" s="21" t="s">
        <v>129343</v>
      </c>
      <c r="E13962" s="21" t="s">
        <v>129344</v>
      </c>
      <c r="F13962" s="21" t="s">
        <v>136488</v>
      </c>
      <c r="G13962" s="22">
        <v>12</v>
      </c>
      <c r="H13962" s="22">
        <v>8</v>
      </c>
      <c r="I13962" s="22">
        <v>13</v>
      </c>
      <c r="J13962" s="21" t="s">
        <v>136489</v>
      </c>
    </row>
    <row r="13963" spans="1:10" ht="32" customHeight="1">
      <c r="A13963" s="19" t="s">
        <v>136490</v>
      </c>
      <c r="B13963" s="24">
        <v>40</v>
      </c>
      <c r="C13963" s="22">
        <v>23</v>
      </c>
      <c r="D13963" s="21" t="s">
        <v>121516</v>
      </c>
      <c r="E13963" s="21" t="s">
        <v>121517</v>
      </c>
      <c r="F13963" s="21" t="s">
        <v>102157</v>
      </c>
      <c r="G13963" s="22">
        <v>5</v>
      </c>
      <c r="H13963" s="22">
        <v>14</v>
      </c>
      <c r="I13963" s="22">
        <v>24</v>
      </c>
      <c r="J13963" s="21" t="s">
        <v>136491</v>
      </c>
    </row>
    <row r="13964" spans="1:10" ht="32" customHeight="1">
      <c r="A13964" s="19" t="s">
        <v>136492</v>
      </c>
      <c r="B13964" s="24">
        <v>34</v>
      </c>
      <c r="C13964" s="22">
        <v>19</v>
      </c>
      <c r="D13964" s="21" t="s">
        <v>101635</v>
      </c>
      <c r="E13964" s="21" t="s">
        <v>101636</v>
      </c>
      <c r="F13964" s="21" t="s">
        <v>102114</v>
      </c>
      <c r="G13964" s="22">
        <v>6</v>
      </c>
      <c r="H13964" s="22">
        <v>9</v>
      </c>
      <c r="I13964" s="22">
        <v>23</v>
      </c>
      <c r="J13964" s="21" t="s">
        <v>136493</v>
      </c>
    </row>
    <row r="13965" spans="1:10" ht="32" customHeight="1">
      <c r="A13965" s="19" t="s">
        <v>136494</v>
      </c>
      <c r="B13965" s="24">
        <v>20</v>
      </c>
      <c r="C13965" s="22">
        <v>16</v>
      </c>
      <c r="D13965" s="21" t="s">
        <v>102492</v>
      </c>
      <c r="E13965" s="21" t="s">
        <v>102493</v>
      </c>
      <c r="F13965" s="21" t="s">
        <v>101945</v>
      </c>
      <c r="G13965" s="22">
        <v>1</v>
      </c>
      <c r="H13965" s="22">
        <v>11</v>
      </c>
      <c r="I13965" s="22">
        <v>19</v>
      </c>
      <c r="J13965" s="21" t="s">
        <v>117017</v>
      </c>
    </row>
    <row r="13966" spans="1:10" ht="32" customHeight="1">
      <c r="A13966" s="19" t="s">
        <v>136495</v>
      </c>
      <c r="B13966" s="24">
        <v>22</v>
      </c>
      <c r="C13966" s="22">
        <v>15</v>
      </c>
      <c r="D13966" s="21" t="s">
        <v>136496</v>
      </c>
      <c r="E13966" s="21" t="s">
        <v>136497</v>
      </c>
      <c r="F13966" s="21" t="s">
        <v>14739</v>
      </c>
      <c r="G13966" s="22">
        <v>10</v>
      </c>
      <c r="H13966" s="22">
        <v>0</v>
      </c>
      <c r="I13966" s="22">
        <v>0</v>
      </c>
      <c r="J13966" s="21" t="s">
        <v>136498</v>
      </c>
    </row>
    <row r="13967" spans="1:10" ht="32" customHeight="1">
      <c r="A13967" s="19" t="s">
        <v>136499</v>
      </c>
      <c r="B13967" s="24">
        <v>29</v>
      </c>
      <c r="C13967" s="22">
        <v>25</v>
      </c>
      <c r="D13967" s="21" t="s">
        <v>136500</v>
      </c>
      <c r="E13967" s="21" t="s">
        <v>136501</v>
      </c>
      <c r="F13967" s="21" t="s">
        <v>101628</v>
      </c>
      <c r="G13967" s="22">
        <v>1</v>
      </c>
      <c r="H13967" s="22">
        <v>20</v>
      </c>
      <c r="I13967" s="22">
        <v>42</v>
      </c>
      <c r="J13967" s="21" t="s">
        <v>136502</v>
      </c>
    </row>
    <row r="13968" spans="1:10" ht="32" customHeight="1">
      <c r="A13968" s="19" t="s">
        <v>136503</v>
      </c>
      <c r="B13968" s="24">
        <v>45</v>
      </c>
      <c r="C13968" s="22">
        <v>25</v>
      </c>
      <c r="D13968" s="21" t="s">
        <v>136504</v>
      </c>
      <c r="E13968" s="21" t="s">
        <v>136505</v>
      </c>
      <c r="F13968" s="21" t="s">
        <v>14743</v>
      </c>
      <c r="G13968" s="22">
        <v>1</v>
      </c>
      <c r="H13968" s="22">
        <v>20</v>
      </c>
      <c r="I13968" s="22">
        <v>31</v>
      </c>
      <c r="J13968" s="21" t="s">
        <v>136506</v>
      </c>
    </row>
    <row r="13969" spans="1:10" ht="32" customHeight="1">
      <c r="A13969" s="19" t="s">
        <v>136507</v>
      </c>
      <c r="B13969" s="24">
        <v>14</v>
      </c>
      <c r="C13969" s="22">
        <v>26</v>
      </c>
      <c r="D13969" s="21" t="s">
        <v>110872</v>
      </c>
      <c r="E13969" s="21" t="s">
        <v>110873</v>
      </c>
      <c r="F13969" s="21" t="s">
        <v>102440</v>
      </c>
      <c r="G13969" s="22">
        <v>12</v>
      </c>
      <c r="H13969" s="22">
        <v>10</v>
      </c>
      <c r="I13969" s="22">
        <v>19</v>
      </c>
      <c r="J13969" s="21" t="s">
        <v>136508</v>
      </c>
    </row>
    <row r="13970" spans="1:10" ht="32" customHeight="1">
      <c r="A13970" s="19" t="s">
        <v>136509</v>
      </c>
      <c r="B13970" s="24">
        <v>18</v>
      </c>
      <c r="C13970" s="22">
        <v>20</v>
      </c>
      <c r="D13970" s="21" t="s">
        <v>136510</v>
      </c>
      <c r="E13970" s="21" t="s">
        <v>136511</v>
      </c>
      <c r="F13970" s="21" t="s">
        <v>101623</v>
      </c>
      <c r="G13970" s="22">
        <v>2</v>
      </c>
      <c r="H13970" s="22">
        <v>14</v>
      </c>
      <c r="I13970" s="22">
        <v>25</v>
      </c>
      <c r="J13970" s="21" t="s">
        <v>136512</v>
      </c>
    </row>
    <row r="13971" spans="1:10" ht="32" customHeight="1">
      <c r="A13971" s="19" t="s">
        <v>136513</v>
      </c>
      <c r="B13971" s="24">
        <v>20</v>
      </c>
      <c r="C13971" s="22">
        <v>15</v>
      </c>
      <c r="D13971" s="21" t="s">
        <v>112450</v>
      </c>
      <c r="E13971" s="21" t="s">
        <v>112451</v>
      </c>
      <c r="F13971" s="21" t="s">
        <v>101528</v>
      </c>
      <c r="G13971" s="22">
        <v>10</v>
      </c>
      <c r="H13971" s="22">
        <v>0</v>
      </c>
      <c r="I13971" s="22">
        <v>0</v>
      </c>
      <c r="J13971" s="21" t="s">
        <v>136514</v>
      </c>
    </row>
    <row r="13972" spans="1:10" ht="32" customHeight="1">
      <c r="A13972" s="19" t="s">
        <v>136515</v>
      </c>
      <c r="B13972" s="24">
        <v>40</v>
      </c>
      <c r="C13972" s="22">
        <v>42</v>
      </c>
      <c r="D13972" s="21" t="s">
        <v>136516</v>
      </c>
      <c r="E13972" s="21" t="s">
        <v>136517</v>
      </c>
      <c r="F13972" s="21" t="s">
        <v>119739</v>
      </c>
      <c r="G13972" s="22">
        <v>8</v>
      </c>
      <c r="H13972" s="22">
        <v>30</v>
      </c>
      <c r="I13972" s="22">
        <v>39</v>
      </c>
      <c r="J13972" s="21" t="s">
        <v>136518</v>
      </c>
    </row>
    <row r="13973" spans="1:10" ht="32" customHeight="1">
      <c r="A13973" s="19" t="s">
        <v>136519</v>
      </c>
      <c r="B13973" s="24">
        <v>31</v>
      </c>
      <c r="C13973" s="22">
        <v>33</v>
      </c>
      <c r="D13973" s="21" t="s">
        <v>119295</v>
      </c>
      <c r="E13973" s="21" t="s">
        <v>119296</v>
      </c>
      <c r="F13973" s="21" t="s">
        <v>102114</v>
      </c>
      <c r="G13973" s="22">
        <v>2</v>
      </c>
      <c r="H13973" s="22">
        <v>27</v>
      </c>
      <c r="I13973" s="22">
        <v>47</v>
      </c>
      <c r="J13973" s="21" t="s">
        <v>136520</v>
      </c>
    </row>
    <row r="13974" spans="1:10" ht="32" customHeight="1">
      <c r="A13974" s="19" t="s">
        <v>136521</v>
      </c>
      <c r="B13974" s="24">
        <v>24</v>
      </c>
      <c r="C13974" s="22">
        <v>15</v>
      </c>
      <c r="D13974" s="21" t="s">
        <v>134519</v>
      </c>
      <c r="E13974" s="21" t="s">
        <v>134520</v>
      </c>
      <c r="F13974" s="21" t="s">
        <v>101528</v>
      </c>
      <c r="G13974" s="22">
        <v>10</v>
      </c>
      <c r="H13974" s="22">
        <v>0</v>
      </c>
      <c r="I13974" s="22">
        <v>0</v>
      </c>
      <c r="J13974" s="21" t="s">
        <v>136522</v>
      </c>
    </row>
    <row r="13975" spans="1:10" ht="32" customHeight="1">
      <c r="A13975" s="19" t="s">
        <v>136523</v>
      </c>
      <c r="B13975" s="24">
        <v>38</v>
      </c>
      <c r="C13975" s="22">
        <v>15</v>
      </c>
      <c r="D13975" s="21" t="s">
        <v>121408</v>
      </c>
      <c r="E13975" s="21" t="s">
        <v>121409</v>
      </c>
      <c r="F13975" s="21" t="s">
        <v>101554</v>
      </c>
      <c r="G13975" s="22">
        <v>10</v>
      </c>
      <c r="H13975" s="22">
        <v>0</v>
      </c>
      <c r="I13975" s="22">
        <v>0</v>
      </c>
      <c r="J13975" s="21" t="s">
        <v>121410</v>
      </c>
    </row>
    <row r="13976" spans="1:10" ht="32" customHeight="1">
      <c r="A13976" s="19" t="s">
        <v>136524</v>
      </c>
      <c r="B13976" s="24">
        <v>46</v>
      </c>
      <c r="C13976" s="22">
        <v>20</v>
      </c>
      <c r="D13976" s="21" t="s">
        <v>136140</v>
      </c>
      <c r="E13976" s="21" t="s">
        <v>136141</v>
      </c>
      <c r="F13976" s="21" t="s">
        <v>101950</v>
      </c>
      <c r="G13976" s="22">
        <v>1</v>
      </c>
      <c r="H13976" s="22">
        <v>15</v>
      </c>
      <c r="I13976" s="22">
        <v>25</v>
      </c>
      <c r="J13976" s="21" t="s">
        <v>136525</v>
      </c>
    </row>
    <row r="13977" spans="1:10" ht="32" customHeight="1">
      <c r="A13977" s="19" t="s">
        <v>136526</v>
      </c>
      <c r="B13977" s="24">
        <v>78</v>
      </c>
      <c r="C13977" s="22">
        <v>34</v>
      </c>
      <c r="D13977" s="21" t="s">
        <v>112632</v>
      </c>
      <c r="E13977" s="21" t="s">
        <v>112633</v>
      </c>
      <c r="F13977" s="21" t="s">
        <v>125600</v>
      </c>
      <c r="G13977" s="22">
        <v>1</v>
      </c>
      <c r="H13977" s="22">
        <v>29</v>
      </c>
      <c r="I13977" s="22">
        <v>54</v>
      </c>
      <c r="J13977" s="21" t="s">
        <v>136527</v>
      </c>
    </row>
    <row r="13978" spans="1:10" ht="32" customHeight="1">
      <c r="A13978" s="19" t="s">
        <v>136528</v>
      </c>
      <c r="B13978" s="24">
        <v>21</v>
      </c>
      <c r="C13978" s="22">
        <v>37</v>
      </c>
      <c r="D13978" s="21" t="s">
        <v>103614</v>
      </c>
      <c r="E13978" s="21" t="s">
        <v>103615</v>
      </c>
      <c r="F13978" s="21" t="s">
        <v>14757</v>
      </c>
      <c r="G13978" s="22">
        <v>4</v>
      </c>
      <c r="H13978" s="22">
        <v>29</v>
      </c>
      <c r="I13978" s="22">
        <v>52</v>
      </c>
      <c r="J13978" s="21" t="s">
        <v>136529</v>
      </c>
    </row>
    <row r="13979" spans="1:10" ht="32" customHeight="1">
      <c r="A13979" s="19" t="s">
        <v>136530</v>
      </c>
      <c r="B13979" s="24">
        <v>29</v>
      </c>
      <c r="C13979" s="22">
        <v>15</v>
      </c>
      <c r="D13979" s="21" t="s">
        <v>125322</v>
      </c>
      <c r="E13979" s="21" t="s">
        <v>125323</v>
      </c>
      <c r="F13979" s="21" t="s">
        <v>14739</v>
      </c>
      <c r="G13979" s="22">
        <v>10</v>
      </c>
      <c r="H13979" s="22">
        <v>0</v>
      </c>
      <c r="I13979" s="22">
        <v>0</v>
      </c>
      <c r="J13979" s="21" t="s">
        <v>136531</v>
      </c>
    </row>
    <row r="13980" spans="1:10" ht="32" customHeight="1">
      <c r="A13980" s="19" t="s">
        <v>136532</v>
      </c>
      <c r="B13980" s="24">
        <v>17</v>
      </c>
      <c r="C13980" s="22">
        <v>15</v>
      </c>
      <c r="D13980" s="21" t="s">
        <v>103105</v>
      </c>
      <c r="E13980" s="21" t="s">
        <v>103106</v>
      </c>
      <c r="F13980" s="21" t="s">
        <v>101554</v>
      </c>
      <c r="G13980" s="22">
        <v>10</v>
      </c>
      <c r="H13980" s="22">
        <v>0</v>
      </c>
      <c r="I13980" s="22">
        <v>0</v>
      </c>
      <c r="J13980" s="21" t="s">
        <v>120604</v>
      </c>
    </row>
    <row r="13981" spans="1:10" ht="32" customHeight="1">
      <c r="A13981" s="19" t="s">
        <v>136533</v>
      </c>
      <c r="B13981" s="24">
        <v>24</v>
      </c>
      <c r="C13981" s="22">
        <v>15</v>
      </c>
      <c r="D13981" s="21" t="s">
        <v>103511</v>
      </c>
      <c r="E13981" s="21" t="s">
        <v>103512</v>
      </c>
      <c r="F13981" s="21" t="s">
        <v>101568</v>
      </c>
      <c r="G13981" s="22">
        <v>1</v>
      </c>
      <c r="H13981" s="22">
        <v>10</v>
      </c>
      <c r="I13981" s="22">
        <v>15</v>
      </c>
      <c r="J13981" s="21" t="s">
        <v>136534</v>
      </c>
    </row>
    <row r="13982" spans="1:10" ht="32" customHeight="1">
      <c r="A13982" s="19" t="s">
        <v>136535</v>
      </c>
      <c r="B13982" s="24">
        <v>29</v>
      </c>
      <c r="C13982" s="22">
        <v>37</v>
      </c>
      <c r="D13982" s="21" t="s">
        <v>136536</v>
      </c>
      <c r="E13982" s="21" t="s">
        <v>136537</v>
      </c>
      <c r="F13982" s="21" t="s">
        <v>14747</v>
      </c>
      <c r="G13982" s="22">
        <v>12</v>
      </c>
      <c r="H13982" s="22">
        <v>13</v>
      </c>
      <c r="I13982" s="22">
        <v>22</v>
      </c>
      <c r="J13982" s="21" t="s">
        <v>136538</v>
      </c>
    </row>
    <row r="13983" spans="1:10" ht="32" customHeight="1">
      <c r="A13983" s="19" t="s">
        <v>136539</v>
      </c>
      <c r="B13983" s="24">
        <v>43</v>
      </c>
      <c r="C13983" s="22">
        <v>15</v>
      </c>
      <c r="D13983" s="21" t="s">
        <v>136540</v>
      </c>
      <c r="E13983" s="21" t="s">
        <v>136541</v>
      </c>
      <c r="F13983" s="21" t="s">
        <v>14739</v>
      </c>
      <c r="G13983" s="22">
        <v>10</v>
      </c>
      <c r="H13983" s="22">
        <v>0</v>
      </c>
      <c r="I13983" s="22">
        <v>0</v>
      </c>
      <c r="J13983" s="21" t="s">
        <v>136542</v>
      </c>
    </row>
    <row r="13984" spans="1:10" ht="32" customHeight="1">
      <c r="A13984" s="19" t="s">
        <v>136543</v>
      </c>
      <c r="B13984" s="24">
        <v>17</v>
      </c>
      <c r="C13984" s="22">
        <v>22</v>
      </c>
      <c r="D13984" s="21" t="s">
        <v>109213</v>
      </c>
      <c r="E13984" s="21" t="s">
        <v>109214</v>
      </c>
      <c r="F13984" s="21" t="s">
        <v>101689</v>
      </c>
      <c r="G13984" s="22">
        <v>5</v>
      </c>
      <c r="H13984" s="22">
        <v>5</v>
      </c>
      <c r="I13984" s="22">
        <v>15</v>
      </c>
      <c r="J13984" s="21" t="s">
        <v>136544</v>
      </c>
    </row>
    <row r="13985" spans="1:10" ht="32" customHeight="1">
      <c r="A13985" s="19" t="s">
        <v>136545</v>
      </c>
      <c r="B13985" s="24">
        <v>27</v>
      </c>
      <c r="C13985" s="22">
        <v>15</v>
      </c>
      <c r="D13985" s="21" t="s">
        <v>127810</v>
      </c>
      <c r="E13985" s="21" t="s">
        <v>127811</v>
      </c>
      <c r="F13985" s="21" t="s">
        <v>101522</v>
      </c>
      <c r="G13985" s="22">
        <v>10</v>
      </c>
      <c r="H13985" s="22">
        <v>0</v>
      </c>
      <c r="I13985" s="22">
        <v>0</v>
      </c>
      <c r="J13985" s="21" t="s">
        <v>136546</v>
      </c>
    </row>
    <row r="13986" spans="1:10" ht="32" customHeight="1">
      <c r="A13986" s="19" t="s">
        <v>136547</v>
      </c>
      <c r="B13986" s="24">
        <v>14</v>
      </c>
      <c r="C13986" s="22">
        <v>26</v>
      </c>
      <c r="D13986" s="21" t="s">
        <v>119742</v>
      </c>
      <c r="E13986" s="21" t="s">
        <v>119743</v>
      </c>
      <c r="F13986" s="21" t="s">
        <v>103178</v>
      </c>
      <c r="G13986" s="22">
        <v>3</v>
      </c>
      <c r="H13986" s="22">
        <v>19</v>
      </c>
      <c r="I13986" s="22">
        <v>36</v>
      </c>
      <c r="J13986" s="21" t="s">
        <v>136548</v>
      </c>
    </row>
    <row r="13987" spans="1:10" ht="32" customHeight="1">
      <c r="A13987" s="19" t="s">
        <v>136549</v>
      </c>
      <c r="B13987" s="24">
        <v>45</v>
      </c>
      <c r="C13987" s="22">
        <v>22</v>
      </c>
      <c r="D13987" s="21" t="s">
        <v>104438</v>
      </c>
      <c r="E13987" s="21" t="s">
        <v>104439</v>
      </c>
      <c r="F13987" s="21" t="s">
        <v>101885</v>
      </c>
      <c r="G13987" s="22">
        <v>1</v>
      </c>
      <c r="H13987" s="22">
        <v>17</v>
      </c>
      <c r="I13987" s="22">
        <v>30</v>
      </c>
      <c r="J13987" s="21" t="s">
        <v>136550</v>
      </c>
    </row>
    <row r="13988" spans="1:10" ht="32" customHeight="1">
      <c r="A13988" s="19" t="s">
        <v>136551</v>
      </c>
      <c r="B13988" s="24">
        <v>22</v>
      </c>
      <c r="C13988" s="22">
        <v>15</v>
      </c>
      <c r="D13988" s="21" t="s">
        <v>106109</v>
      </c>
      <c r="E13988" s="21" t="s">
        <v>106110</v>
      </c>
      <c r="F13988" s="21" t="s">
        <v>14739</v>
      </c>
      <c r="G13988" s="22">
        <v>10</v>
      </c>
      <c r="H13988" s="22">
        <v>0</v>
      </c>
      <c r="I13988" s="22">
        <v>0</v>
      </c>
      <c r="J13988" s="21" t="s">
        <v>136552</v>
      </c>
    </row>
    <row r="13989" spans="1:10" ht="32" customHeight="1">
      <c r="A13989" s="19" t="s">
        <v>136553</v>
      </c>
      <c r="B13989" s="24">
        <v>27</v>
      </c>
      <c r="C13989" s="22">
        <v>15</v>
      </c>
      <c r="D13989" s="21" t="s">
        <v>136554</v>
      </c>
      <c r="E13989" s="21" t="s">
        <v>136555</v>
      </c>
      <c r="F13989" s="21" t="s">
        <v>101563</v>
      </c>
      <c r="G13989" s="22">
        <v>10</v>
      </c>
      <c r="H13989" s="22">
        <v>0</v>
      </c>
      <c r="I13989" s="22">
        <v>0</v>
      </c>
      <c r="J13989" s="21" t="s">
        <v>136556</v>
      </c>
    </row>
    <row r="13990" spans="1:10" ht="32" customHeight="1">
      <c r="A13990" s="19" t="s">
        <v>136557</v>
      </c>
      <c r="B13990" s="24">
        <v>44</v>
      </c>
      <c r="C13990" s="22">
        <v>15</v>
      </c>
      <c r="D13990" s="21" t="s">
        <v>127342</v>
      </c>
      <c r="E13990" s="21" t="s">
        <v>127343</v>
      </c>
      <c r="F13990" s="21" t="s">
        <v>101528</v>
      </c>
      <c r="G13990" s="22">
        <v>10</v>
      </c>
      <c r="H13990" s="22">
        <v>0</v>
      </c>
      <c r="I13990" s="22">
        <v>0</v>
      </c>
      <c r="J13990" s="21" t="s">
        <v>136558</v>
      </c>
    </row>
    <row r="13991" spans="1:10" ht="32" customHeight="1">
      <c r="A13991" s="19" t="s">
        <v>136559</v>
      </c>
      <c r="B13991" s="24">
        <v>33</v>
      </c>
      <c r="C13991" s="22">
        <v>18</v>
      </c>
      <c r="D13991" s="21" t="s">
        <v>136560</v>
      </c>
      <c r="E13991" s="21" t="s">
        <v>136561</v>
      </c>
      <c r="F13991" s="21" t="s">
        <v>104782</v>
      </c>
      <c r="G13991" s="22">
        <v>1</v>
      </c>
      <c r="H13991" s="22">
        <v>13</v>
      </c>
      <c r="I13991" s="22">
        <v>27</v>
      </c>
      <c r="J13991" s="21" t="s">
        <v>136562</v>
      </c>
    </row>
    <row r="13992" spans="1:10" ht="32" customHeight="1">
      <c r="A13992" s="19" t="s">
        <v>136563</v>
      </c>
      <c r="B13992" s="24">
        <v>18</v>
      </c>
      <c r="C13992" s="22">
        <v>16</v>
      </c>
      <c r="D13992" s="21" t="s">
        <v>136564</v>
      </c>
      <c r="E13992" s="21" t="s">
        <v>136565</v>
      </c>
      <c r="F13992" s="21" t="s">
        <v>101945</v>
      </c>
      <c r="G13992" s="22">
        <v>3</v>
      </c>
      <c r="H13992" s="22">
        <v>9</v>
      </c>
      <c r="I13992" s="22">
        <v>22</v>
      </c>
      <c r="J13992" s="21" t="s">
        <v>136566</v>
      </c>
    </row>
    <row r="13993" spans="1:10" ht="32" customHeight="1">
      <c r="A13993" s="19" t="s">
        <v>136567</v>
      </c>
      <c r="B13993" s="24">
        <v>18</v>
      </c>
      <c r="C13993" s="22">
        <v>16</v>
      </c>
      <c r="D13993" s="21" t="s">
        <v>136564</v>
      </c>
      <c r="E13993" s="21" t="s">
        <v>136565</v>
      </c>
      <c r="F13993" s="21" t="s">
        <v>101945</v>
      </c>
      <c r="G13993" s="22">
        <v>3</v>
      </c>
      <c r="H13993" s="22">
        <v>9</v>
      </c>
      <c r="I13993" s="22">
        <v>22</v>
      </c>
      <c r="J13993" s="21" t="s">
        <v>136566</v>
      </c>
    </row>
    <row r="13994" spans="1:10" ht="32" customHeight="1">
      <c r="A13994" s="19" t="s">
        <v>136568</v>
      </c>
      <c r="B13994" s="24">
        <v>17</v>
      </c>
      <c r="C13994" s="22">
        <v>15</v>
      </c>
      <c r="D13994" s="21" t="s">
        <v>109217</v>
      </c>
      <c r="E13994" s="21" t="s">
        <v>109218</v>
      </c>
      <c r="F13994" s="21" t="s">
        <v>14739</v>
      </c>
      <c r="G13994" s="22">
        <v>10</v>
      </c>
      <c r="H13994" s="22">
        <v>0</v>
      </c>
      <c r="I13994" s="22">
        <v>0</v>
      </c>
      <c r="J13994" s="21" t="s">
        <v>136569</v>
      </c>
    </row>
    <row r="13995" spans="1:10" ht="32" customHeight="1">
      <c r="A13995" s="19" t="s">
        <v>136570</v>
      </c>
      <c r="B13995" s="24">
        <v>13</v>
      </c>
      <c r="C13995" s="22">
        <v>15</v>
      </c>
      <c r="D13995" s="21" t="s">
        <v>136571</v>
      </c>
      <c r="E13995" s="21" t="s">
        <v>136572</v>
      </c>
      <c r="F13995" s="21" t="s">
        <v>101694</v>
      </c>
      <c r="G13995" s="22">
        <v>2</v>
      </c>
      <c r="H13995" s="22">
        <v>9</v>
      </c>
      <c r="I13995" s="22">
        <v>14</v>
      </c>
      <c r="J13995" s="21" t="s">
        <v>136573</v>
      </c>
    </row>
    <row r="13996" spans="1:10" ht="32" customHeight="1">
      <c r="A13996" s="19" t="s">
        <v>136574</v>
      </c>
      <c r="B13996" s="24">
        <v>21</v>
      </c>
      <c r="C13996" s="22">
        <v>15</v>
      </c>
      <c r="D13996" s="21" t="s">
        <v>107636</v>
      </c>
      <c r="E13996" s="21" t="s">
        <v>107637</v>
      </c>
      <c r="F13996" s="21" t="s">
        <v>101554</v>
      </c>
      <c r="G13996" s="22">
        <v>10</v>
      </c>
      <c r="H13996" s="22">
        <v>0</v>
      </c>
      <c r="I13996" s="22">
        <v>0</v>
      </c>
      <c r="J13996" s="21" t="s">
        <v>136575</v>
      </c>
    </row>
    <row r="13997" spans="1:10" ht="32" customHeight="1">
      <c r="A13997" s="19" t="s">
        <v>136576</v>
      </c>
      <c r="B13997" s="24">
        <v>13</v>
      </c>
      <c r="C13997" s="22">
        <v>15</v>
      </c>
      <c r="D13997" s="21" t="s">
        <v>102354</v>
      </c>
      <c r="E13997" s="21" t="s">
        <v>102355</v>
      </c>
      <c r="F13997" s="21" t="s">
        <v>101563</v>
      </c>
      <c r="G13997" s="22">
        <v>10</v>
      </c>
      <c r="H13997" s="22">
        <v>0</v>
      </c>
      <c r="I13997" s="22">
        <v>0</v>
      </c>
      <c r="J13997" s="21" t="s">
        <v>136577</v>
      </c>
    </row>
    <row r="13998" spans="1:10" ht="20" customHeight="1">
      <c r="A13998" s="27">
        <v>-999</v>
      </c>
      <c r="B13998" s="24">
        <v>-999</v>
      </c>
      <c r="C13998" s="22">
        <v>-999</v>
      </c>
      <c r="D13998" s="22">
        <v>-999</v>
      </c>
      <c r="E13998" s="22">
        <v>-999</v>
      </c>
      <c r="F13998" s="22">
        <v>-999</v>
      </c>
      <c r="G13998" s="22">
        <v>-999</v>
      </c>
      <c r="H13998" s="22">
        <v>-999</v>
      </c>
      <c r="I13998" s="22">
        <v>-999</v>
      </c>
      <c r="J13998" s="22">
        <v>-999</v>
      </c>
    </row>
    <row r="13999" spans="1:10" ht="32" customHeight="1">
      <c r="A13999" s="19" t="s">
        <v>136578</v>
      </c>
      <c r="B13999" s="24">
        <v>30</v>
      </c>
      <c r="C13999" s="22">
        <v>15</v>
      </c>
      <c r="D13999" s="21" t="s">
        <v>103150</v>
      </c>
      <c r="E13999" s="21" t="s">
        <v>103151</v>
      </c>
      <c r="F13999" s="21" t="s">
        <v>101563</v>
      </c>
      <c r="G13999" s="22">
        <v>10</v>
      </c>
      <c r="H13999" s="22">
        <v>0</v>
      </c>
      <c r="I13999" s="22">
        <v>0</v>
      </c>
      <c r="J13999" s="21" t="s">
        <v>136579</v>
      </c>
    </row>
    <row r="14000" spans="1:10" ht="32" customHeight="1">
      <c r="A14000" s="19" t="s">
        <v>136580</v>
      </c>
      <c r="B14000" s="24">
        <v>20</v>
      </c>
      <c r="C14000" s="22">
        <v>39</v>
      </c>
      <c r="D14000" s="21" t="s">
        <v>117888</v>
      </c>
      <c r="E14000" s="21" t="s">
        <v>117889</v>
      </c>
      <c r="F14000" s="21" t="s">
        <v>101689</v>
      </c>
      <c r="G14000" s="22">
        <v>4</v>
      </c>
      <c r="H14000" s="22">
        <v>13</v>
      </c>
      <c r="I14000" s="22">
        <v>21</v>
      </c>
      <c r="J14000" s="21" t="s">
        <v>136581</v>
      </c>
    </row>
    <row r="14001" spans="1:10" ht="32" customHeight="1">
      <c r="A14001" s="19" t="s">
        <v>136582</v>
      </c>
      <c r="B14001" s="24">
        <v>21</v>
      </c>
      <c r="C14001" s="22">
        <v>15</v>
      </c>
      <c r="D14001" s="21" t="s">
        <v>136583</v>
      </c>
      <c r="E14001" s="21" t="s">
        <v>136584</v>
      </c>
      <c r="F14001" s="21" t="s">
        <v>101568</v>
      </c>
      <c r="G14001" s="22">
        <v>10</v>
      </c>
      <c r="H14001" s="22">
        <v>0</v>
      </c>
      <c r="I14001" s="22">
        <v>0</v>
      </c>
      <c r="J14001" s="21" t="s">
        <v>136585</v>
      </c>
    </row>
    <row r="14002" spans="1:10" ht="32" customHeight="1">
      <c r="A14002" s="19" t="s">
        <v>136586</v>
      </c>
      <c r="B14002" s="24">
        <v>33</v>
      </c>
      <c r="C14002" s="22">
        <v>15</v>
      </c>
      <c r="D14002" s="21" t="s">
        <v>120735</v>
      </c>
      <c r="E14002" s="21" t="s">
        <v>120736</v>
      </c>
      <c r="F14002" s="21" t="s">
        <v>14739</v>
      </c>
      <c r="G14002" s="22">
        <v>10</v>
      </c>
      <c r="H14002" s="22">
        <v>0</v>
      </c>
      <c r="I14002" s="22">
        <v>0</v>
      </c>
      <c r="J14002" s="21" t="s">
        <v>136587</v>
      </c>
    </row>
    <row r="14003" spans="1:10" ht="32" customHeight="1">
      <c r="A14003" s="19" t="s">
        <v>136588</v>
      </c>
      <c r="B14003" s="24">
        <v>25</v>
      </c>
      <c r="C14003" s="22">
        <v>15</v>
      </c>
      <c r="D14003" s="21" t="s">
        <v>136589</v>
      </c>
      <c r="E14003" s="21" t="s">
        <v>136590</v>
      </c>
      <c r="F14003" s="21" t="s">
        <v>101563</v>
      </c>
      <c r="G14003" s="22">
        <v>10</v>
      </c>
      <c r="H14003" s="22">
        <v>0</v>
      </c>
      <c r="I14003" s="22">
        <v>0</v>
      </c>
      <c r="J14003" s="21" t="s">
        <v>136591</v>
      </c>
    </row>
    <row r="14004" spans="1:10" ht="32" customHeight="1">
      <c r="A14004" s="19" t="s">
        <v>136592</v>
      </c>
      <c r="B14004" s="24">
        <v>37</v>
      </c>
      <c r="C14004" s="22">
        <v>15</v>
      </c>
      <c r="D14004" s="21" t="s">
        <v>105863</v>
      </c>
      <c r="E14004" s="21" t="s">
        <v>105864</v>
      </c>
      <c r="F14004" s="21" t="s">
        <v>101694</v>
      </c>
      <c r="G14004" s="22">
        <v>10</v>
      </c>
      <c r="H14004" s="22">
        <v>0</v>
      </c>
      <c r="I14004" s="22">
        <v>0</v>
      </c>
      <c r="J14004" s="21" t="s">
        <v>136593</v>
      </c>
    </row>
    <row r="14005" spans="1:10" ht="32" customHeight="1">
      <c r="A14005" s="19" t="s">
        <v>136594</v>
      </c>
      <c r="B14005" s="24">
        <v>18</v>
      </c>
      <c r="C14005" s="22">
        <v>15</v>
      </c>
      <c r="D14005" s="21" t="s">
        <v>116223</v>
      </c>
      <c r="E14005" s="21" t="s">
        <v>116224</v>
      </c>
      <c r="F14005" s="21" t="s">
        <v>101522</v>
      </c>
      <c r="G14005" s="22">
        <v>10</v>
      </c>
      <c r="H14005" s="22">
        <v>0</v>
      </c>
      <c r="I14005" s="22">
        <v>0</v>
      </c>
      <c r="J14005" s="21" t="s">
        <v>136595</v>
      </c>
    </row>
    <row r="14006" spans="1:10" ht="32" customHeight="1">
      <c r="A14006" s="19" t="s">
        <v>136596</v>
      </c>
      <c r="B14006" s="24">
        <v>18</v>
      </c>
      <c r="C14006" s="22">
        <v>15</v>
      </c>
      <c r="D14006" s="21" t="s">
        <v>118886</v>
      </c>
      <c r="E14006" s="21" t="s">
        <v>118887</v>
      </c>
      <c r="F14006" s="21" t="s">
        <v>14739</v>
      </c>
      <c r="G14006" s="22">
        <v>10</v>
      </c>
      <c r="H14006" s="22">
        <v>0</v>
      </c>
      <c r="I14006" s="22">
        <v>0</v>
      </c>
      <c r="J14006" s="21" t="s">
        <v>136597</v>
      </c>
    </row>
    <row r="14007" spans="1:10" ht="32" customHeight="1">
      <c r="A14007" s="19" t="s">
        <v>136598</v>
      </c>
      <c r="B14007" s="24">
        <v>36</v>
      </c>
      <c r="C14007" s="22">
        <v>43</v>
      </c>
      <c r="D14007" s="21" t="s">
        <v>102517</v>
      </c>
      <c r="E14007" s="21" t="s">
        <v>102518</v>
      </c>
      <c r="F14007" s="21" t="s">
        <v>113478</v>
      </c>
      <c r="G14007" s="22">
        <v>12</v>
      </c>
      <c r="H14007" s="22">
        <v>21</v>
      </c>
      <c r="I14007" s="22">
        <v>32</v>
      </c>
      <c r="J14007" s="21" t="s">
        <v>136599</v>
      </c>
    </row>
    <row r="14008" spans="1:10" ht="32" customHeight="1">
      <c r="A14008" s="19" t="s">
        <v>136600</v>
      </c>
      <c r="B14008" s="24">
        <v>36</v>
      </c>
      <c r="C14008" s="22">
        <v>43</v>
      </c>
      <c r="D14008" s="21" t="s">
        <v>102517</v>
      </c>
      <c r="E14008" s="21" t="s">
        <v>102518</v>
      </c>
      <c r="F14008" s="21" t="s">
        <v>113478</v>
      </c>
      <c r="G14008" s="22">
        <v>12</v>
      </c>
      <c r="H14008" s="22">
        <v>21</v>
      </c>
      <c r="I14008" s="22">
        <v>32</v>
      </c>
      <c r="J14008" s="21" t="s">
        <v>136599</v>
      </c>
    </row>
    <row r="14009" spans="1:10" ht="32" customHeight="1">
      <c r="A14009" s="19" t="s">
        <v>136601</v>
      </c>
      <c r="B14009" s="24">
        <v>33</v>
      </c>
      <c r="C14009" s="22">
        <v>18</v>
      </c>
      <c r="D14009" s="21" t="s">
        <v>119008</v>
      </c>
      <c r="E14009" s="21" t="s">
        <v>119009</v>
      </c>
      <c r="F14009" s="21" t="s">
        <v>102144</v>
      </c>
      <c r="G14009" s="22">
        <v>5</v>
      </c>
      <c r="H14009" s="22">
        <v>9</v>
      </c>
      <c r="I14009" s="22">
        <v>20</v>
      </c>
      <c r="J14009" s="21" t="s">
        <v>136602</v>
      </c>
    </row>
    <row r="14010" spans="1:10" ht="32" customHeight="1">
      <c r="A14010" s="19" t="s">
        <v>136603</v>
      </c>
      <c r="B14010" s="24">
        <v>33</v>
      </c>
      <c r="C14010" s="22">
        <v>18</v>
      </c>
      <c r="D14010" s="21" t="s">
        <v>119008</v>
      </c>
      <c r="E14010" s="21" t="s">
        <v>119009</v>
      </c>
      <c r="F14010" s="21" t="s">
        <v>102144</v>
      </c>
      <c r="G14010" s="22">
        <v>5</v>
      </c>
      <c r="H14010" s="22">
        <v>9</v>
      </c>
      <c r="I14010" s="22">
        <v>20</v>
      </c>
      <c r="J14010" s="21" t="s">
        <v>136602</v>
      </c>
    </row>
    <row r="14011" spans="1:10" ht="32" customHeight="1">
      <c r="A14011" s="19" t="s">
        <v>136604</v>
      </c>
      <c r="B14011" s="24">
        <v>34</v>
      </c>
      <c r="C14011" s="22">
        <v>15</v>
      </c>
      <c r="D14011" s="21" t="s">
        <v>107673</v>
      </c>
      <c r="E14011" s="21" t="s">
        <v>107674</v>
      </c>
      <c r="F14011" s="21" t="s">
        <v>14739</v>
      </c>
      <c r="G14011" s="22">
        <v>10</v>
      </c>
      <c r="H14011" s="22">
        <v>0</v>
      </c>
      <c r="I14011" s="22">
        <v>0</v>
      </c>
      <c r="J14011" s="21" t="s">
        <v>107675</v>
      </c>
    </row>
    <row r="14012" spans="1:10" ht="32" customHeight="1">
      <c r="A14012" s="19" t="s">
        <v>136605</v>
      </c>
      <c r="B14012" s="24">
        <v>44</v>
      </c>
      <c r="C14012" s="22">
        <v>22</v>
      </c>
      <c r="D14012" s="21" t="s">
        <v>103076</v>
      </c>
      <c r="E14012" s="21" t="s">
        <v>103077</v>
      </c>
      <c r="F14012" s="21" t="s">
        <v>106135</v>
      </c>
      <c r="G14012" s="22">
        <v>1</v>
      </c>
      <c r="H14012" s="22">
        <v>17</v>
      </c>
      <c r="I14012" s="22">
        <v>36</v>
      </c>
      <c r="J14012" s="21" t="s">
        <v>136606</v>
      </c>
    </row>
    <row r="14013" spans="1:10" ht="20" customHeight="1">
      <c r="A14013" s="27">
        <v>-999</v>
      </c>
      <c r="B14013" s="24">
        <v>-999</v>
      </c>
      <c r="C14013" s="22">
        <v>-999</v>
      </c>
      <c r="D14013" s="22">
        <v>-999</v>
      </c>
      <c r="E14013" s="22">
        <v>-999</v>
      </c>
      <c r="F14013" s="22">
        <v>-999</v>
      </c>
      <c r="G14013" s="22">
        <v>-999</v>
      </c>
      <c r="H14013" s="22">
        <v>-999</v>
      </c>
      <c r="I14013" s="22">
        <v>-999</v>
      </c>
      <c r="J14013" s="22">
        <v>-999</v>
      </c>
    </row>
    <row r="14014" spans="1:10" ht="32" customHeight="1">
      <c r="A14014" s="19" t="s">
        <v>136607</v>
      </c>
      <c r="B14014" s="24">
        <v>13</v>
      </c>
      <c r="C14014" s="22">
        <v>15</v>
      </c>
      <c r="D14014" s="21" t="s">
        <v>136608</v>
      </c>
      <c r="E14014" s="21" t="s">
        <v>136609</v>
      </c>
      <c r="F14014" s="21" t="s">
        <v>101554</v>
      </c>
      <c r="G14014" s="22">
        <v>10</v>
      </c>
      <c r="H14014" s="22">
        <v>0</v>
      </c>
      <c r="I14014" s="22">
        <v>0</v>
      </c>
      <c r="J14014" s="21" t="s">
        <v>136610</v>
      </c>
    </row>
    <row r="14015" spans="1:10" ht="32" customHeight="1">
      <c r="A14015" s="19" t="s">
        <v>136611</v>
      </c>
      <c r="B14015" s="24">
        <v>28</v>
      </c>
      <c r="C14015" s="22">
        <v>19</v>
      </c>
      <c r="D14015" s="21" t="s">
        <v>136612</v>
      </c>
      <c r="E14015" s="21" t="s">
        <v>136613</v>
      </c>
      <c r="F14015" s="21" t="s">
        <v>105439</v>
      </c>
      <c r="G14015" s="22">
        <v>1</v>
      </c>
      <c r="H14015" s="22">
        <v>14</v>
      </c>
      <c r="I14015" s="22">
        <v>27</v>
      </c>
      <c r="J14015" s="21" t="s">
        <v>136614</v>
      </c>
    </row>
    <row r="14016" spans="1:10" ht="32" customHeight="1">
      <c r="A14016" s="19" t="s">
        <v>136615</v>
      </c>
      <c r="B14016" s="24">
        <v>51</v>
      </c>
      <c r="C14016" s="22">
        <v>33</v>
      </c>
      <c r="D14016" s="21" t="s">
        <v>101772</v>
      </c>
      <c r="E14016" s="21" t="s">
        <v>101773</v>
      </c>
      <c r="F14016" s="21" t="s">
        <v>14743</v>
      </c>
      <c r="G14016" s="22">
        <v>9</v>
      </c>
      <c r="H14016" s="22">
        <v>20</v>
      </c>
      <c r="I14016" s="22">
        <v>28</v>
      </c>
      <c r="J14016" s="21" t="s">
        <v>104639</v>
      </c>
    </row>
    <row r="14017" spans="1:10" ht="32" customHeight="1">
      <c r="A14017" s="19" t="s">
        <v>136616</v>
      </c>
      <c r="B14017" s="24">
        <v>12</v>
      </c>
      <c r="C14017" s="22">
        <v>15</v>
      </c>
      <c r="D14017" s="21" t="s">
        <v>112315</v>
      </c>
      <c r="E14017" s="21" t="s">
        <v>112316</v>
      </c>
      <c r="F14017" s="21" t="s">
        <v>101522</v>
      </c>
      <c r="G14017" s="22">
        <v>10</v>
      </c>
      <c r="H14017" s="22">
        <v>0</v>
      </c>
      <c r="I14017" s="22">
        <v>0</v>
      </c>
      <c r="J14017" s="21" t="s">
        <v>136617</v>
      </c>
    </row>
    <row r="14018" spans="1:10" ht="32" customHeight="1">
      <c r="A14018" s="19" t="s">
        <v>136618</v>
      </c>
      <c r="B14018" s="24">
        <v>14</v>
      </c>
      <c r="C14018" s="22">
        <v>18</v>
      </c>
      <c r="D14018" s="21" t="s">
        <v>110768</v>
      </c>
      <c r="E14018" s="21" t="s">
        <v>110769</v>
      </c>
      <c r="F14018" s="21" t="s">
        <v>102727</v>
      </c>
      <c r="G14018" s="22">
        <v>4</v>
      </c>
      <c r="H14018" s="22">
        <v>10</v>
      </c>
      <c r="I14018" s="22">
        <v>14</v>
      </c>
      <c r="J14018" s="21" t="s">
        <v>136619</v>
      </c>
    </row>
    <row r="14019" spans="1:10" ht="32" customHeight="1">
      <c r="A14019" s="19" t="s">
        <v>136620</v>
      </c>
      <c r="B14019" s="24">
        <v>13</v>
      </c>
      <c r="C14019" s="22">
        <v>18</v>
      </c>
      <c r="D14019" s="21" t="s">
        <v>136621</v>
      </c>
      <c r="E14019" s="21" t="s">
        <v>136622</v>
      </c>
      <c r="F14019" s="21" t="s">
        <v>101757</v>
      </c>
      <c r="G14019" s="22">
        <v>5</v>
      </c>
      <c r="H14019" s="22">
        <v>9</v>
      </c>
      <c r="I14019" s="22">
        <v>14</v>
      </c>
      <c r="J14019" s="21" t="s">
        <v>136623</v>
      </c>
    </row>
    <row r="14020" spans="1:10" ht="32" customHeight="1">
      <c r="A14020" s="19" t="s">
        <v>136624</v>
      </c>
      <c r="B14020" s="24">
        <v>13</v>
      </c>
      <c r="C14020" s="22">
        <v>18</v>
      </c>
      <c r="D14020" s="21" t="s">
        <v>136621</v>
      </c>
      <c r="E14020" s="21" t="s">
        <v>136622</v>
      </c>
      <c r="F14020" s="21" t="s">
        <v>101757</v>
      </c>
      <c r="G14020" s="22">
        <v>5</v>
      </c>
      <c r="H14020" s="22">
        <v>9</v>
      </c>
      <c r="I14020" s="22">
        <v>14</v>
      </c>
      <c r="J14020" s="21" t="s">
        <v>136623</v>
      </c>
    </row>
    <row r="14021" spans="1:10" ht="32" customHeight="1">
      <c r="A14021" s="19" t="s">
        <v>136625</v>
      </c>
      <c r="B14021" s="24">
        <v>54</v>
      </c>
      <c r="C14021" s="22">
        <v>36</v>
      </c>
      <c r="D14021" s="21" t="s">
        <v>107596</v>
      </c>
      <c r="E14021" s="21" t="s">
        <v>107597</v>
      </c>
      <c r="F14021" s="21" t="s">
        <v>106464</v>
      </c>
      <c r="G14021" s="22">
        <v>1</v>
      </c>
      <c r="H14021" s="22">
        <v>31</v>
      </c>
      <c r="I14021" s="22">
        <v>51</v>
      </c>
      <c r="J14021" s="21" t="s">
        <v>136626</v>
      </c>
    </row>
    <row r="14022" spans="1:10" ht="32" customHeight="1">
      <c r="A14022" s="19" t="s">
        <v>136627</v>
      </c>
      <c r="B14022" s="24">
        <v>39</v>
      </c>
      <c r="C14022" s="22">
        <v>16</v>
      </c>
      <c r="D14022" s="21" t="s">
        <v>105428</v>
      </c>
      <c r="E14022" s="21" t="s">
        <v>105429</v>
      </c>
      <c r="F14022" s="22">
        <v>1</v>
      </c>
      <c r="G14022" s="22">
        <v>1</v>
      </c>
      <c r="H14022" s="22">
        <v>11</v>
      </c>
      <c r="I14022" s="22">
        <v>31</v>
      </c>
      <c r="J14022" s="21" t="s">
        <v>136628</v>
      </c>
    </row>
    <row r="14023" spans="1:10" ht="32" customHeight="1">
      <c r="A14023" s="19" t="s">
        <v>136629</v>
      </c>
      <c r="B14023" s="24">
        <v>39</v>
      </c>
      <c r="C14023" s="22">
        <v>16</v>
      </c>
      <c r="D14023" s="21" t="s">
        <v>105428</v>
      </c>
      <c r="E14023" s="21" t="s">
        <v>105429</v>
      </c>
      <c r="F14023" s="22">
        <v>1</v>
      </c>
      <c r="G14023" s="22">
        <v>1</v>
      </c>
      <c r="H14023" s="22">
        <v>11</v>
      </c>
      <c r="I14023" s="22">
        <v>31</v>
      </c>
      <c r="J14023" s="21" t="s">
        <v>136628</v>
      </c>
    </row>
    <row r="14024" spans="1:10" ht="32" customHeight="1">
      <c r="A14024" s="19" t="s">
        <v>136630</v>
      </c>
      <c r="B14024" s="24">
        <v>14</v>
      </c>
      <c r="C14024" s="22">
        <v>25</v>
      </c>
      <c r="D14024" s="21" t="s">
        <v>136631</v>
      </c>
      <c r="E14024" s="21" t="s">
        <v>136632</v>
      </c>
      <c r="F14024" s="21" t="s">
        <v>101694</v>
      </c>
      <c r="G14024" s="22">
        <v>3</v>
      </c>
      <c r="H14024" s="22">
        <v>18</v>
      </c>
      <c r="I14024" s="22">
        <v>29</v>
      </c>
      <c r="J14024" s="21" t="s">
        <v>136633</v>
      </c>
    </row>
    <row r="14025" spans="1:10" ht="32" customHeight="1">
      <c r="A14025" s="19" t="s">
        <v>136634</v>
      </c>
      <c r="B14025" s="24">
        <v>16</v>
      </c>
      <c r="C14025" s="22">
        <v>18</v>
      </c>
      <c r="D14025" s="21" t="s">
        <v>133860</v>
      </c>
      <c r="E14025" s="21" t="s">
        <v>133861</v>
      </c>
      <c r="F14025" s="21" t="s">
        <v>102782</v>
      </c>
      <c r="G14025" s="22">
        <v>2</v>
      </c>
      <c r="H14025" s="22">
        <v>12</v>
      </c>
      <c r="I14025" s="22">
        <v>24</v>
      </c>
      <c r="J14025" s="21" t="s">
        <v>136635</v>
      </c>
    </row>
    <row r="14026" spans="1:10" ht="32" customHeight="1">
      <c r="A14026" s="19" t="s">
        <v>136636</v>
      </c>
      <c r="B14026" s="24">
        <v>15</v>
      </c>
      <c r="C14026" s="22">
        <v>17</v>
      </c>
      <c r="D14026" s="21" t="s">
        <v>125153</v>
      </c>
      <c r="E14026" s="21" t="s">
        <v>125154</v>
      </c>
      <c r="F14026" s="21" t="s">
        <v>101710</v>
      </c>
      <c r="G14026" s="22">
        <v>3</v>
      </c>
      <c r="H14026" s="22">
        <v>10</v>
      </c>
      <c r="I14026" s="22">
        <v>26</v>
      </c>
      <c r="J14026" s="21" t="s">
        <v>136637</v>
      </c>
    </row>
    <row r="14027" spans="1:10" ht="32" customHeight="1">
      <c r="A14027" s="19" t="s">
        <v>136638</v>
      </c>
      <c r="B14027" s="24">
        <v>15</v>
      </c>
      <c r="C14027" s="22">
        <v>17</v>
      </c>
      <c r="D14027" s="21" t="s">
        <v>125153</v>
      </c>
      <c r="E14027" s="21" t="s">
        <v>125154</v>
      </c>
      <c r="F14027" s="21" t="s">
        <v>101710</v>
      </c>
      <c r="G14027" s="22">
        <v>3</v>
      </c>
      <c r="H14027" s="22">
        <v>10</v>
      </c>
      <c r="I14027" s="22">
        <v>26</v>
      </c>
      <c r="J14027" s="21" t="s">
        <v>136637</v>
      </c>
    </row>
    <row r="14028" spans="1:10" ht="20" customHeight="1">
      <c r="A14028" s="27">
        <v>-999</v>
      </c>
      <c r="B14028" s="24">
        <v>-999</v>
      </c>
      <c r="C14028" s="22">
        <v>-999</v>
      </c>
      <c r="D14028" s="22">
        <v>-999</v>
      </c>
      <c r="E14028" s="22">
        <v>-999</v>
      </c>
      <c r="F14028" s="22">
        <v>-999</v>
      </c>
      <c r="G14028" s="22">
        <v>-999</v>
      </c>
      <c r="H14028" s="22">
        <v>-999</v>
      </c>
      <c r="I14028" s="22">
        <v>-999</v>
      </c>
      <c r="J14028" s="22">
        <v>-999</v>
      </c>
    </row>
    <row r="14029" spans="1:10" ht="32" customHeight="1">
      <c r="A14029" s="19" t="s">
        <v>136639</v>
      </c>
      <c r="B14029" s="24">
        <v>42</v>
      </c>
      <c r="C14029" s="22">
        <v>24</v>
      </c>
      <c r="D14029" s="21" t="s">
        <v>136640</v>
      </c>
      <c r="E14029" s="21" t="s">
        <v>136641</v>
      </c>
      <c r="F14029" s="21" t="s">
        <v>101676</v>
      </c>
      <c r="G14029" s="22">
        <v>1</v>
      </c>
      <c r="H14029" s="22">
        <v>19</v>
      </c>
      <c r="I14029" s="22">
        <v>31</v>
      </c>
      <c r="J14029" s="21" t="s">
        <v>136642</v>
      </c>
    </row>
    <row r="14030" spans="1:10" ht="32" customHeight="1">
      <c r="A14030" s="19" t="s">
        <v>136643</v>
      </c>
      <c r="B14030" s="24">
        <v>21</v>
      </c>
      <c r="C14030" s="22">
        <v>18</v>
      </c>
      <c r="D14030" s="21" t="s">
        <v>110199</v>
      </c>
      <c r="E14030" s="21" t="s">
        <v>110200</v>
      </c>
      <c r="F14030" s="21" t="s">
        <v>104782</v>
      </c>
      <c r="G14030" s="22">
        <v>1</v>
      </c>
      <c r="H14030" s="22">
        <v>13</v>
      </c>
      <c r="I14030" s="22">
        <v>29</v>
      </c>
      <c r="J14030" s="21" t="s">
        <v>136644</v>
      </c>
    </row>
    <row r="14031" spans="1:10" ht="32" customHeight="1">
      <c r="A14031" s="19" t="s">
        <v>136645</v>
      </c>
      <c r="B14031" s="24">
        <v>28</v>
      </c>
      <c r="C14031" s="22">
        <v>23</v>
      </c>
      <c r="D14031" s="21" t="s">
        <v>136646</v>
      </c>
      <c r="E14031" s="21" t="s">
        <v>136647</v>
      </c>
      <c r="F14031" s="21" t="s">
        <v>102248</v>
      </c>
      <c r="G14031" s="22">
        <v>7</v>
      </c>
      <c r="H14031" s="22">
        <v>12</v>
      </c>
      <c r="I14031" s="22">
        <v>15</v>
      </c>
      <c r="J14031" s="21" t="s">
        <v>136648</v>
      </c>
    </row>
    <row r="14032" spans="1:10" ht="32" customHeight="1">
      <c r="A14032" s="19" t="s">
        <v>136649</v>
      </c>
      <c r="B14032" s="24">
        <v>26</v>
      </c>
      <c r="C14032" s="22">
        <v>15</v>
      </c>
      <c r="D14032" s="21" t="s">
        <v>107388</v>
      </c>
      <c r="E14032" s="21" t="s">
        <v>107389</v>
      </c>
      <c r="F14032" s="21" t="s">
        <v>101554</v>
      </c>
      <c r="G14032" s="22">
        <v>10</v>
      </c>
      <c r="H14032" s="22">
        <v>0</v>
      </c>
      <c r="I14032" s="22">
        <v>0</v>
      </c>
      <c r="J14032" s="21" t="s">
        <v>136650</v>
      </c>
    </row>
    <row r="14033" spans="1:10" ht="32" customHeight="1">
      <c r="A14033" s="19" t="s">
        <v>136651</v>
      </c>
      <c r="B14033" s="24">
        <v>12</v>
      </c>
      <c r="C14033" s="22">
        <v>15</v>
      </c>
      <c r="D14033" s="21" t="s">
        <v>134149</v>
      </c>
      <c r="E14033" s="21" t="s">
        <v>134150</v>
      </c>
      <c r="F14033" s="21" t="s">
        <v>101528</v>
      </c>
      <c r="G14033" s="22">
        <v>10</v>
      </c>
      <c r="H14033" s="22">
        <v>0</v>
      </c>
      <c r="I14033" s="22">
        <v>0</v>
      </c>
      <c r="J14033" s="21" t="s">
        <v>136652</v>
      </c>
    </row>
    <row r="14034" spans="1:10" ht="32" customHeight="1">
      <c r="A14034" s="19" t="s">
        <v>136653</v>
      </c>
      <c r="B14034" s="24">
        <v>36</v>
      </c>
      <c r="C14034" s="22">
        <v>17</v>
      </c>
      <c r="D14034" s="21" t="s">
        <v>135338</v>
      </c>
      <c r="E14034" s="21" t="s">
        <v>135339</v>
      </c>
      <c r="F14034" s="21" t="s">
        <v>101710</v>
      </c>
      <c r="G14034" s="22">
        <v>1</v>
      </c>
      <c r="H14034" s="22">
        <v>12</v>
      </c>
      <c r="I14034" s="22">
        <v>25</v>
      </c>
      <c r="J14034" s="21" t="s">
        <v>136654</v>
      </c>
    </row>
    <row r="14035" spans="1:10" ht="32" customHeight="1">
      <c r="A14035" s="19" t="s">
        <v>136655</v>
      </c>
      <c r="B14035" s="24">
        <v>46</v>
      </c>
      <c r="C14035" s="22">
        <v>18</v>
      </c>
      <c r="D14035" s="21" t="s">
        <v>120725</v>
      </c>
      <c r="E14035" s="21" t="s">
        <v>120726</v>
      </c>
      <c r="F14035" s="21" t="s">
        <v>101757</v>
      </c>
      <c r="G14035" s="22">
        <v>5</v>
      </c>
      <c r="H14035" s="22">
        <v>9</v>
      </c>
      <c r="I14035" s="22">
        <v>13</v>
      </c>
      <c r="J14035" s="21" t="s">
        <v>136656</v>
      </c>
    </row>
    <row r="14036" spans="1:10" ht="32" customHeight="1">
      <c r="A14036" s="19" t="s">
        <v>136657</v>
      </c>
      <c r="B14036" s="24">
        <v>12</v>
      </c>
      <c r="C14036" s="22">
        <v>15</v>
      </c>
      <c r="D14036" s="21" t="s">
        <v>117486</v>
      </c>
      <c r="E14036" s="21" t="s">
        <v>117487</v>
      </c>
      <c r="F14036" s="21" t="s">
        <v>101727</v>
      </c>
      <c r="G14036" s="22">
        <v>10</v>
      </c>
      <c r="H14036" s="22">
        <v>0</v>
      </c>
      <c r="I14036" s="22">
        <v>0</v>
      </c>
      <c r="J14036" s="21" t="s">
        <v>123375</v>
      </c>
    </row>
    <row r="14037" spans="1:10" ht="32" customHeight="1">
      <c r="A14037" s="19" t="s">
        <v>136658</v>
      </c>
      <c r="B14037" s="24">
        <v>22</v>
      </c>
      <c r="C14037" s="22">
        <v>15</v>
      </c>
      <c r="D14037" s="21" t="s">
        <v>116400</v>
      </c>
      <c r="E14037" s="21" t="s">
        <v>116401</v>
      </c>
      <c r="F14037" s="21" t="s">
        <v>101528</v>
      </c>
      <c r="G14037" s="22">
        <v>10</v>
      </c>
      <c r="H14037" s="22">
        <v>0</v>
      </c>
      <c r="I14037" s="22">
        <v>0</v>
      </c>
      <c r="J14037" s="21" t="s">
        <v>136659</v>
      </c>
    </row>
    <row r="14038" spans="1:10" ht="32" customHeight="1">
      <c r="A14038" s="19" t="s">
        <v>136660</v>
      </c>
      <c r="B14038" s="24">
        <v>21</v>
      </c>
      <c r="C14038" s="22">
        <v>15</v>
      </c>
      <c r="D14038" s="21" t="s">
        <v>117337</v>
      </c>
      <c r="E14038" s="21" t="s">
        <v>117338</v>
      </c>
      <c r="F14038" s="21" t="s">
        <v>101568</v>
      </c>
      <c r="G14038" s="22">
        <v>4</v>
      </c>
      <c r="H14038" s="22">
        <v>7</v>
      </c>
      <c r="I14038" s="22">
        <v>19</v>
      </c>
      <c r="J14038" s="21" t="s">
        <v>136661</v>
      </c>
    </row>
    <row r="14039" spans="1:10" ht="32" customHeight="1">
      <c r="A14039" s="19" t="s">
        <v>136662</v>
      </c>
      <c r="B14039" s="24">
        <v>20</v>
      </c>
      <c r="C14039" s="22">
        <v>15</v>
      </c>
      <c r="D14039" s="21" t="s">
        <v>108614</v>
      </c>
      <c r="E14039" s="21" t="s">
        <v>108615</v>
      </c>
      <c r="F14039" s="21" t="s">
        <v>14739</v>
      </c>
      <c r="G14039" s="22">
        <v>10</v>
      </c>
      <c r="H14039" s="22">
        <v>0</v>
      </c>
      <c r="I14039" s="22">
        <v>0</v>
      </c>
      <c r="J14039" s="21" t="s">
        <v>136663</v>
      </c>
    </row>
    <row r="14040" spans="1:10" ht="32" customHeight="1">
      <c r="A14040" s="19" t="s">
        <v>136664</v>
      </c>
      <c r="B14040" s="24">
        <v>12</v>
      </c>
      <c r="C14040" s="22">
        <v>15</v>
      </c>
      <c r="D14040" s="21" t="s">
        <v>125566</v>
      </c>
      <c r="E14040" s="21" t="s">
        <v>125567</v>
      </c>
      <c r="F14040" s="21" t="s">
        <v>101528</v>
      </c>
      <c r="G14040" s="22">
        <v>10</v>
      </c>
      <c r="H14040" s="22">
        <v>0</v>
      </c>
      <c r="I14040" s="22">
        <v>0</v>
      </c>
      <c r="J14040" s="21" t="s">
        <v>136665</v>
      </c>
    </row>
    <row r="14041" spans="1:10" ht="32" customHeight="1">
      <c r="A14041" s="19" t="s">
        <v>136666</v>
      </c>
      <c r="B14041" s="24">
        <v>36</v>
      </c>
      <c r="C14041" s="22">
        <v>15</v>
      </c>
      <c r="D14041" s="21" t="s">
        <v>134523</v>
      </c>
      <c r="E14041" s="21" t="s">
        <v>134524</v>
      </c>
      <c r="F14041" s="21" t="s">
        <v>14739</v>
      </c>
      <c r="G14041" s="22">
        <v>10</v>
      </c>
      <c r="H14041" s="22">
        <v>0</v>
      </c>
      <c r="I14041" s="22">
        <v>0</v>
      </c>
      <c r="J14041" s="21" t="s">
        <v>136667</v>
      </c>
    </row>
    <row r="14042" spans="1:10" ht="32" customHeight="1">
      <c r="A14042" s="19" t="s">
        <v>136668</v>
      </c>
      <c r="B14042" s="24">
        <v>40</v>
      </c>
      <c r="C14042" s="22">
        <v>19</v>
      </c>
      <c r="D14042" s="21" t="s">
        <v>104862</v>
      </c>
      <c r="E14042" s="21" t="s">
        <v>104863</v>
      </c>
      <c r="F14042" s="21" t="s">
        <v>102114</v>
      </c>
      <c r="G14042" s="22">
        <v>4</v>
      </c>
      <c r="H14042" s="22">
        <v>11</v>
      </c>
      <c r="I14042" s="22">
        <v>23</v>
      </c>
      <c r="J14042" s="21" t="s">
        <v>136669</v>
      </c>
    </row>
    <row r="14043" spans="1:10" ht="32" customHeight="1">
      <c r="A14043" s="19" t="s">
        <v>136670</v>
      </c>
      <c r="B14043" s="24">
        <v>24</v>
      </c>
      <c r="C14043" s="22">
        <v>15</v>
      </c>
      <c r="D14043" s="21" t="s">
        <v>136671</v>
      </c>
      <c r="E14043" s="21" t="s">
        <v>136672</v>
      </c>
      <c r="F14043" s="21" t="s">
        <v>101554</v>
      </c>
      <c r="G14043" s="22">
        <v>10</v>
      </c>
      <c r="H14043" s="22">
        <v>0</v>
      </c>
      <c r="I14043" s="22">
        <v>0</v>
      </c>
      <c r="J14043" s="21" t="s">
        <v>136673</v>
      </c>
    </row>
    <row r="14044" spans="1:10" ht="32" customHeight="1">
      <c r="A14044" s="19" t="s">
        <v>136674</v>
      </c>
      <c r="B14044" s="24">
        <v>37</v>
      </c>
      <c r="C14044" s="22">
        <v>43</v>
      </c>
      <c r="D14044" s="21" t="s">
        <v>134739</v>
      </c>
      <c r="E14044" s="21" t="s">
        <v>134740</v>
      </c>
      <c r="F14044" s="21" t="s">
        <v>102405</v>
      </c>
      <c r="G14044" s="22">
        <v>8</v>
      </c>
      <c r="H14044" s="22">
        <v>31</v>
      </c>
      <c r="I14044" s="22">
        <v>52</v>
      </c>
      <c r="J14044" s="21" t="s">
        <v>136675</v>
      </c>
    </row>
    <row r="14045" spans="1:10" ht="32" customHeight="1">
      <c r="A14045" s="19" t="s">
        <v>136676</v>
      </c>
      <c r="B14045" s="24">
        <v>15</v>
      </c>
      <c r="C14045" s="22">
        <v>17</v>
      </c>
      <c r="D14045" s="21" t="s">
        <v>136677</v>
      </c>
      <c r="E14045" s="21" t="s">
        <v>136678</v>
      </c>
      <c r="F14045" s="21" t="s">
        <v>14743</v>
      </c>
      <c r="G14045" s="22">
        <v>2</v>
      </c>
      <c r="H14045" s="22">
        <v>11</v>
      </c>
      <c r="I14045" s="22">
        <v>21</v>
      </c>
      <c r="J14045" s="21" t="s">
        <v>136679</v>
      </c>
    </row>
    <row r="14046" spans="1:10" ht="32" customHeight="1">
      <c r="A14046" s="19" t="s">
        <v>136680</v>
      </c>
      <c r="B14046" s="24">
        <v>24</v>
      </c>
      <c r="C14046" s="22">
        <v>15</v>
      </c>
      <c r="D14046" s="21" t="s">
        <v>135298</v>
      </c>
      <c r="E14046" s="21" t="s">
        <v>135299</v>
      </c>
      <c r="F14046" s="21" t="s">
        <v>101563</v>
      </c>
      <c r="G14046" s="22">
        <v>10</v>
      </c>
      <c r="H14046" s="22">
        <v>0</v>
      </c>
      <c r="I14046" s="22">
        <v>0</v>
      </c>
      <c r="J14046" s="21" t="s">
        <v>136681</v>
      </c>
    </row>
    <row r="14047" spans="1:10" ht="32" customHeight="1">
      <c r="A14047" s="19" t="s">
        <v>136682</v>
      </c>
      <c r="B14047" s="24">
        <v>13</v>
      </c>
      <c r="C14047" s="22">
        <v>15</v>
      </c>
      <c r="D14047" s="21" t="s">
        <v>136683</v>
      </c>
      <c r="E14047" s="21" t="s">
        <v>136684</v>
      </c>
      <c r="F14047" s="21" t="s">
        <v>101554</v>
      </c>
      <c r="G14047" s="22">
        <v>10</v>
      </c>
      <c r="H14047" s="22">
        <v>0</v>
      </c>
      <c r="I14047" s="22">
        <v>0</v>
      </c>
      <c r="J14047" s="21" t="s">
        <v>136685</v>
      </c>
    </row>
    <row r="14048" spans="1:10" ht="32" customHeight="1">
      <c r="A14048" s="19" t="s">
        <v>136686</v>
      </c>
      <c r="B14048" s="24">
        <v>32</v>
      </c>
      <c r="C14048" s="22">
        <v>16</v>
      </c>
      <c r="D14048" s="21" t="s">
        <v>136687</v>
      </c>
      <c r="E14048" s="21" t="s">
        <v>136688</v>
      </c>
      <c r="F14048" s="21" t="s">
        <v>101945</v>
      </c>
      <c r="G14048" s="22">
        <v>2</v>
      </c>
      <c r="H14048" s="22">
        <v>10</v>
      </c>
      <c r="I14048" s="22">
        <v>20</v>
      </c>
      <c r="J14048" s="21" t="s">
        <v>136689</v>
      </c>
    </row>
    <row r="14049" spans="1:10" ht="32" customHeight="1">
      <c r="A14049" s="19" t="s">
        <v>136690</v>
      </c>
      <c r="B14049" s="24">
        <v>18</v>
      </c>
      <c r="C14049" s="22">
        <v>26</v>
      </c>
      <c r="D14049" s="21" t="s">
        <v>111092</v>
      </c>
      <c r="E14049" s="21" t="s">
        <v>111093</v>
      </c>
      <c r="F14049" s="21" t="s">
        <v>102665</v>
      </c>
      <c r="G14049" s="22">
        <v>13</v>
      </c>
      <c r="H14049" s="22">
        <v>9</v>
      </c>
      <c r="I14049" s="22">
        <v>15</v>
      </c>
      <c r="J14049" s="21" t="s">
        <v>136691</v>
      </c>
    </row>
    <row r="14050" spans="1:10" ht="32" customHeight="1">
      <c r="A14050" s="19" t="s">
        <v>136692</v>
      </c>
      <c r="B14050" s="24">
        <v>27</v>
      </c>
      <c r="C14050" s="22">
        <v>25</v>
      </c>
      <c r="D14050" s="21" t="s">
        <v>136693</v>
      </c>
      <c r="E14050" s="21" t="s">
        <v>136694</v>
      </c>
      <c r="F14050" s="21" t="s">
        <v>14743</v>
      </c>
      <c r="G14050" s="22">
        <v>4</v>
      </c>
      <c r="H14050" s="22">
        <v>17</v>
      </c>
      <c r="I14050" s="22">
        <v>27</v>
      </c>
      <c r="J14050" s="21" t="s">
        <v>136695</v>
      </c>
    </row>
    <row r="14051" spans="1:10" ht="32" customHeight="1">
      <c r="A14051" s="19" t="s">
        <v>136696</v>
      </c>
      <c r="B14051" s="24">
        <v>18</v>
      </c>
      <c r="C14051" s="22">
        <v>15</v>
      </c>
      <c r="D14051" s="21" t="s">
        <v>109464</v>
      </c>
      <c r="E14051" s="21" t="s">
        <v>109465</v>
      </c>
      <c r="F14051" s="21" t="s">
        <v>101554</v>
      </c>
      <c r="G14051" s="22">
        <v>1</v>
      </c>
      <c r="H14051" s="22">
        <v>7</v>
      </c>
      <c r="I14051" s="22">
        <v>15</v>
      </c>
      <c r="J14051" s="21" t="s">
        <v>136697</v>
      </c>
    </row>
    <row r="14052" spans="1:10" ht="32" customHeight="1">
      <c r="A14052" s="19" t="s">
        <v>136698</v>
      </c>
      <c r="B14052" s="24">
        <v>18</v>
      </c>
      <c r="C14052" s="22">
        <v>15</v>
      </c>
      <c r="D14052" s="21" t="s">
        <v>109464</v>
      </c>
      <c r="E14052" s="21" t="s">
        <v>109465</v>
      </c>
      <c r="F14052" s="21" t="s">
        <v>101554</v>
      </c>
      <c r="G14052" s="22">
        <v>1</v>
      </c>
      <c r="H14052" s="22">
        <v>7</v>
      </c>
      <c r="I14052" s="22">
        <v>15</v>
      </c>
      <c r="J14052" s="21" t="s">
        <v>136697</v>
      </c>
    </row>
    <row r="14053" spans="1:10" ht="32" customHeight="1">
      <c r="A14053" s="19" t="s">
        <v>136699</v>
      </c>
      <c r="B14053" s="24">
        <v>13</v>
      </c>
      <c r="C14053" s="22">
        <v>15</v>
      </c>
      <c r="D14053" s="21" t="s">
        <v>136700</v>
      </c>
      <c r="E14053" s="21" t="s">
        <v>136701</v>
      </c>
      <c r="F14053" s="21" t="s">
        <v>101563</v>
      </c>
      <c r="G14053" s="22">
        <v>10</v>
      </c>
      <c r="H14053" s="22">
        <v>0</v>
      </c>
      <c r="I14053" s="22">
        <v>0</v>
      </c>
      <c r="J14053" s="21" t="s">
        <v>136702</v>
      </c>
    </row>
    <row r="14054" spans="1:10" ht="44" customHeight="1">
      <c r="A14054" s="19" t="s">
        <v>136703</v>
      </c>
      <c r="B14054" s="24">
        <v>58</v>
      </c>
      <c r="C14054" s="22">
        <v>17</v>
      </c>
      <c r="D14054" s="21" t="s">
        <v>109792</v>
      </c>
      <c r="E14054" s="21" t="s">
        <v>109793</v>
      </c>
      <c r="F14054" s="21" t="s">
        <v>101710</v>
      </c>
      <c r="G14054" s="22">
        <v>1</v>
      </c>
      <c r="H14054" s="22">
        <v>12</v>
      </c>
      <c r="I14054" s="22">
        <v>23</v>
      </c>
      <c r="J14054" s="21" t="s">
        <v>136704</v>
      </c>
    </row>
    <row r="14055" spans="1:10" ht="32" customHeight="1">
      <c r="A14055" s="19" t="s">
        <v>136705</v>
      </c>
      <c r="B14055" s="24">
        <v>33</v>
      </c>
      <c r="C14055" s="22">
        <v>15</v>
      </c>
      <c r="D14055" s="21" t="s">
        <v>105138</v>
      </c>
      <c r="E14055" s="21" t="s">
        <v>105139</v>
      </c>
      <c r="F14055" s="21" t="s">
        <v>14739</v>
      </c>
      <c r="G14055" s="22">
        <v>10</v>
      </c>
      <c r="H14055" s="22">
        <v>0</v>
      </c>
      <c r="I14055" s="22">
        <v>0</v>
      </c>
      <c r="J14055" s="21" t="s">
        <v>136706</v>
      </c>
    </row>
    <row r="14056" spans="1:10" ht="32" customHeight="1">
      <c r="A14056" s="19" t="s">
        <v>136707</v>
      </c>
      <c r="B14056" s="24">
        <v>19</v>
      </c>
      <c r="C14056" s="22">
        <v>15</v>
      </c>
      <c r="D14056" s="21" t="s">
        <v>128815</v>
      </c>
      <c r="E14056" s="21" t="s">
        <v>128816</v>
      </c>
      <c r="F14056" s="22">
        <v>1</v>
      </c>
      <c r="G14056" s="22">
        <v>1</v>
      </c>
      <c r="H14056" s="22">
        <v>10</v>
      </c>
      <c r="I14056" s="22">
        <v>26</v>
      </c>
      <c r="J14056" s="21" t="s">
        <v>136708</v>
      </c>
    </row>
    <row r="14057" spans="1:10" ht="32" customHeight="1">
      <c r="A14057" s="19" t="s">
        <v>136709</v>
      </c>
      <c r="B14057" s="24">
        <v>23</v>
      </c>
      <c r="C14057" s="22">
        <v>15</v>
      </c>
      <c r="D14057" s="21" t="s">
        <v>111290</v>
      </c>
      <c r="E14057" s="21" t="s">
        <v>111291</v>
      </c>
      <c r="F14057" s="21" t="s">
        <v>101528</v>
      </c>
      <c r="G14057" s="22">
        <v>10</v>
      </c>
      <c r="H14057" s="22">
        <v>0</v>
      </c>
      <c r="I14057" s="22">
        <v>0</v>
      </c>
      <c r="J14057" s="21" t="s">
        <v>136710</v>
      </c>
    </row>
    <row r="14058" spans="1:10" ht="32" customHeight="1">
      <c r="A14058" s="19" t="s">
        <v>136711</v>
      </c>
      <c r="B14058" s="24">
        <v>19</v>
      </c>
      <c r="C14058" s="22">
        <v>15</v>
      </c>
      <c r="D14058" s="21" t="s">
        <v>108378</v>
      </c>
      <c r="E14058" s="21" t="s">
        <v>108379</v>
      </c>
      <c r="F14058" s="21" t="s">
        <v>101528</v>
      </c>
      <c r="G14058" s="22">
        <v>10</v>
      </c>
      <c r="H14058" s="22">
        <v>0</v>
      </c>
      <c r="I14058" s="22">
        <v>0</v>
      </c>
      <c r="J14058" s="21" t="s">
        <v>136712</v>
      </c>
    </row>
    <row r="14059" spans="1:10" ht="32" customHeight="1">
      <c r="A14059" s="19" t="s">
        <v>136713</v>
      </c>
      <c r="B14059" s="24">
        <v>27</v>
      </c>
      <c r="C14059" s="22">
        <v>15</v>
      </c>
      <c r="D14059" s="21" t="s">
        <v>112974</v>
      </c>
      <c r="E14059" s="21" t="s">
        <v>112975</v>
      </c>
      <c r="F14059" s="21" t="s">
        <v>101554</v>
      </c>
      <c r="G14059" s="22">
        <v>10</v>
      </c>
      <c r="H14059" s="22">
        <v>0</v>
      </c>
      <c r="I14059" s="22">
        <v>0</v>
      </c>
      <c r="J14059" s="21" t="s">
        <v>112976</v>
      </c>
    </row>
    <row r="14060" spans="1:10" ht="32" customHeight="1">
      <c r="A14060" s="19" t="s">
        <v>136714</v>
      </c>
      <c r="B14060" s="24">
        <v>46</v>
      </c>
      <c r="C14060" s="22">
        <v>16</v>
      </c>
      <c r="D14060" s="21" t="s">
        <v>123171</v>
      </c>
      <c r="E14060" s="21" t="s">
        <v>123172</v>
      </c>
      <c r="F14060" s="21" t="s">
        <v>102171</v>
      </c>
      <c r="G14060" s="22">
        <v>1</v>
      </c>
      <c r="H14060" s="22">
        <v>11</v>
      </c>
      <c r="I14060" s="22">
        <v>24</v>
      </c>
      <c r="J14060" s="21" t="s">
        <v>136715</v>
      </c>
    </row>
    <row r="14061" spans="1:10" ht="32" customHeight="1">
      <c r="A14061" s="19" t="s">
        <v>136716</v>
      </c>
      <c r="B14061" s="24">
        <v>17</v>
      </c>
      <c r="C14061" s="22">
        <v>15</v>
      </c>
      <c r="D14061" s="21" t="s">
        <v>111092</v>
      </c>
      <c r="E14061" s="21" t="s">
        <v>111093</v>
      </c>
      <c r="F14061" s="21" t="s">
        <v>101554</v>
      </c>
      <c r="G14061" s="22">
        <v>10</v>
      </c>
      <c r="H14061" s="22">
        <v>0</v>
      </c>
      <c r="I14061" s="22">
        <v>0</v>
      </c>
      <c r="J14061" s="21" t="s">
        <v>112630</v>
      </c>
    </row>
    <row r="14062" spans="1:10" ht="32" customHeight="1">
      <c r="A14062" s="19" t="s">
        <v>136717</v>
      </c>
      <c r="B14062" s="24">
        <v>20</v>
      </c>
      <c r="C14062" s="22">
        <v>18</v>
      </c>
      <c r="D14062" s="21" t="s">
        <v>108096</v>
      </c>
      <c r="E14062" s="21" t="s">
        <v>108097</v>
      </c>
      <c r="F14062" s="21" t="s">
        <v>104782</v>
      </c>
      <c r="G14062" s="22">
        <v>1</v>
      </c>
      <c r="H14062" s="22">
        <v>13</v>
      </c>
      <c r="I14062" s="22">
        <v>29</v>
      </c>
      <c r="J14062" s="21" t="s">
        <v>136718</v>
      </c>
    </row>
    <row r="14063" spans="1:10" ht="32" customHeight="1">
      <c r="A14063" s="19" t="s">
        <v>136719</v>
      </c>
      <c r="B14063" s="24">
        <v>51</v>
      </c>
      <c r="C14063" s="22">
        <v>43</v>
      </c>
      <c r="D14063" s="21" t="s">
        <v>136720</v>
      </c>
      <c r="E14063" s="21" t="s">
        <v>136721</v>
      </c>
      <c r="F14063" s="21" t="s">
        <v>102065</v>
      </c>
      <c r="G14063" s="22">
        <v>1</v>
      </c>
      <c r="H14063" s="22">
        <v>38</v>
      </c>
      <c r="I14063" s="22">
        <v>75</v>
      </c>
      <c r="J14063" s="21" t="s">
        <v>136722</v>
      </c>
    </row>
    <row r="14064" spans="1:10" ht="32" customHeight="1">
      <c r="A14064" s="19" t="s">
        <v>136723</v>
      </c>
      <c r="B14064" s="24">
        <v>57</v>
      </c>
      <c r="C14064" s="22">
        <v>23</v>
      </c>
      <c r="D14064" s="21" t="s">
        <v>136724</v>
      </c>
      <c r="E14064" s="21" t="s">
        <v>136725</v>
      </c>
      <c r="F14064" s="21" t="s">
        <v>101710</v>
      </c>
      <c r="G14064" s="22">
        <v>1</v>
      </c>
      <c r="H14064" s="22">
        <v>18</v>
      </c>
      <c r="I14064" s="22">
        <v>31</v>
      </c>
      <c r="J14064" s="21" t="s">
        <v>136726</v>
      </c>
    </row>
    <row r="14065" spans="1:10" ht="32" customHeight="1">
      <c r="A14065" s="19" t="s">
        <v>136727</v>
      </c>
      <c r="B14065" s="24">
        <v>26</v>
      </c>
      <c r="C14065" s="22">
        <v>20</v>
      </c>
      <c r="D14065" s="21" t="s">
        <v>136728</v>
      </c>
      <c r="E14065" s="21" t="s">
        <v>136729</v>
      </c>
      <c r="F14065" s="21" t="s">
        <v>101623</v>
      </c>
      <c r="G14065" s="22">
        <v>7</v>
      </c>
      <c r="H14065" s="22">
        <v>9</v>
      </c>
      <c r="I14065" s="22">
        <v>15</v>
      </c>
      <c r="J14065" s="21" t="s">
        <v>136730</v>
      </c>
    </row>
    <row r="14066" spans="1:10" ht="32" customHeight="1">
      <c r="A14066" s="19" t="s">
        <v>136731</v>
      </c>
      <c r="B14066" s="24">
        <v>28</v>
      </c>
      <c r="C14066" s="22">
        <v>15</v>
      </c>
      <c r="D14066" s="21" t="s">
        <v>136732</v>
      </c>
      <c r="E14066" s="21" t="s">
        <v>136733</v>
      </c>
      <c r="F14066" s="21" t="s">
        <v>101694</v>
      </c>
      <c r="G14066" s="22">
        <v>10</v>
      </c>
      <c r="H14066" s="22">
        <v>0</v>
      </c>
      <c r="I14066" s="22">
        <v>0</v>
      </c>
      <c r="J14066" s="21" t="s">
        <v>136734</v>
      </c>
    </row>
    <row r="14067" spans="1:10" ht="32" customHeight="1">
      <c r="A14067" s="19" t="s">
        <v>136735</v>
      </c>
      <c r="B14067" s="24">
        <v>27</v>
      </c>
      <c r="C14067" s="22">
        <v>20</v>
      </c>
      <c r="D14067" s="21" t="s">
        <v>121236</v>
      </c>
      <c r="E14067" s="21" t="s">
        <v>121237</v>
      </c>
      <c r="F14067" s="21" t="s">
        <v>102305</v>
      </c>
      <c r="G14067" s="22">
        <v>1</v>
      </c>
      <c r="H14067" s="22">
        <v>15</v>
      </c>
      <c r="I14067" s="22">
        <v>36</v>
      </c>
      <c r="J14067" s="21" t="s">
        <v>136736</v>
      </c>
    </row>
    <row r="14068" spans="1:10" ht="32" customHeight="1">
      <c r="A14068" s="19" t="s">
        <v>136737</v>
      </c>
      <c r="B14068" s="24">
        <v>27</v>
      </c>
      <c r="C14068" s="22">
        <v>20</v>
      </c>
      <c r="D14068" s="21" t="s">
        <v>121236</v>
      </c>
      <c r="E14068" s="21" t="s">
        <v>121237</v>
      </c>
      <c r="F14068" s="21" t="s">
        <v>102305</v>
      </c>
      <c r="G14068" s="22">
        <v>1</v>
      </c>
      <c r="H14068" s="22">
        <v>15</v>
      </c>
      <c r="I14068" s="22">
        <v>36</v>
      </c>
      <c r="J14068" s="21" t="s">
        <v>136736</v>
      </c>
    </row>
    <row r="14069" spans="1:10" ht="32" customHeight="1">
      <c r="A14069" s="19" t="s">
        <v>136738</v>
      </c>
      <c r="B14069" s="24">
        <v>22</v>
      </c>
      <c r="C14069" s="22">
        <v>15</v>
      </c>
      <c r="D14069" s="21" t="s">
        <v>114303</v>
      </c>
      <c r="E14069" s="21" t="s">
        <v>114304</v>
      </c>
      <c r="F14069" s="21" t="s">
        <v>14739</v>
      </c>
      <c r="G14069" s="22">
        <v>10</v>
      </c>
      <c r="H14069" s="22">
        <v>0</v>
      </c>
      <c r="I14069" s="22">
        <v>0</v>
      </c>
      <c r="J14069" s="21" t="s">
        <v>136739</v>
      </c>
    </row>
    <row r="14070" spans="1:10" ht="32" customHeight="1">
      <c r="A14070" s="19" t="s">
        <v>136740</v>
      </c>
      <c r="B14070" s="24">
        <v>29</v>
      </c>
      <c r="C14070" s="22">
        <v>15</v>
      </c>
      <c r="D14070" s="21" t="s">
        <v>124631</v>
      </c>
      <c r="E14070" s="21" t="s">
        <v>124632</v>
      </c>
      <c r="F14070" s="21" t="s">
        <v>101554</v>
      </c>
      <c r="G14070" s="22">
        <v>10</v>
      </c>
      <c r="H14070" s="22">
        <v>0</v>
      </c>
      <c r="I14070" s="22">
        <v>0</v>
      </c>
      <c r="J14070" s="21" t="s">
        <v>124633</v>
      </c>
    </row>
    <row r="14071" spans="1:10" ht="32" customHeight="1">
      <c r="A14071" s="19" t="s">
        <v>136741</v>
      </c>
      <c r="B14071" s="24">
        <v>35</v>
      </c>
      <c r="C14071" s="22">
        <v>15</v>
      </c>
      <c r="D14071" s="21" t="s">
        <v>126691</v>
      </c>
      <c r="E14071" s="21" t="s">
        <v>126692</v>
      </c>
      <c r="F14071" s="21" t="s">
        <v>101563</v>
      </c>
      <c r="G14071" s="22">
        <v>10</v>
      </c>
      <c r="H14071" s="22">
        <v>0</v>
      </c>
      <c r="I14071" s="22">
        <v>0</v>
      </c>
      <c r="J14071" s="21" t="s">
        <v>136742</v>
      </c>
    </row>
    <row r="14072" spans="1:10" ht="32" customHeight="1">
      <c r="A14072" s="19" t="s">
        <v>136743</v>
      </c>
      <c r="B14072" s="24">
        <v>32</v>
      </c>
      <c r="C14072" s="22">
        <v>15</v>
      </c>
      <c r="D14072" s="21" t="s">
        <v>136744</v>
      </c>
      <c r="E14072" s="21" t="s">
        <v>136745</v>
      </c>
      <c r="F14072" s="21" t="s">
        <v>101563</v>
      </c>
      <c r="G14072" s="22">
        <v>10</v>
      </c>
      <c r="H14072" s="22">
        <v>0</v>
      </c>
      <c r="I14072" s="22">
        <v>0</v>
      </c>
      <c r="J14072" s="21" t="s">
        <v>136746</v>
      </c>
    </row>
    <row r="14073" spans="1:10" ht="32" customHeight="1">
      <c r="A14073" s="19" t="s">
        <v>136747</v>
      </c>
      <c r="B14073" s="24">
        <v>20</v>
      </c>
      <c r="C14073" s="22">
        <v>15</v>
      </c>
      <c r="D14073" s="21" t="s">
        <v>129136</v>
      </c>
      <c r="E14073" s="21" t="s">
        <v>129137</v>
      </c>
      <c r="F14073" s="21" t="s">
        <v>101528</v>
      </c>
      <c r="G14073" s="22">
        <v>10</v>
      </c>
      <c r="H14073" s="22">
        <v>0</v>
      </c>
      <c r="I14073" s="22">
        <v>0</v>
      </c>
      <c r="J14073" s="21" t="s">
        <v>136748</v>
      </c>
    </row>
    <row r="14074" spans="1:10" ht="32" customHeight="1">
      <c r="A14074" s="19" t="s">
        <v>136749</v>
      </c>
      <c r="B14074" s="24">
        <v>35</v>
      </c>
      <c r="C14074" s="22">
        <v>22</v>
      </c>
      <c r="D14074" s="21" t="s">
        <v>136750</v>
      </c>
      <c r="E14074" s="21" t="s">
        <v>136751</v>
      </c>
      <c r="F14074" s="21" t="s">
        <v>102559</v>
      </c>
      <c r="G14074" s="22">
        <v>9</v>
      </c>
      <c r="H14074" s="22">
        <v>9</v>
      </c>
      <c r="I14074" s="22">
        <v>23</v>
      </c>
      <c r="J14074" s="21" t="s">
        <v>136752</v>
      </c>
    </row>
    <row r="14075" spans="1:10" ht="32" customHeight="1">
      <c r="A14075" s="19" t="s">
        <v>136753</v>
      </c>
      <c r="B14075" s="24">
        <v>23</v>
      </c>
      <c r="C14075" s="22">
        <v>15</v>
      </c>
      <c r="D14075" s="21" t="s">
        <v>124227</v>
      </c>
      <c r="E14075" s="21" t="s">
        <v>124228</v>
      </c>
      <c r="F14075" s="21" t="s">
        <v>101727</v>
      </c>
      <c r="G14075" s="22">
        <v>10</v>
      </c>
      <c r="H14075" s="22">
        <v>0</v>
      </c>
      <c r="I14075" s="22">
        <v>0</v>
      </c>
      <c r="J14075" s="21" t="s">
        <v>124229</v>
      </c>
    </row>
    <row r="14076" spans="1:10" ht="32" customHeight="1">
      <c r="A14076" s="19" t="s">
        <v>136754</v>
      </c>
      <c r="B14076" s="24">
        <v>22</v>
      </c>
      <c r="C14076" s="22">
        <v>15</v>
      </c>
      <c r="D14076" s="21" t="s">
        <v>136755</v>
      </c>
      <c r="E14076" s="21" t="s">
        <v>136756</v>
      </c>
      <c r="F14076" s="21" t="s">
        <v>101528</v>
      </c>
      <c r="G14076" s="22">
        <v>10</v>
      </c>
      <c r="H14076" s="22">
        <v>0</v>
      </c>
      <c r="I14076" s="22">
        <v>0</v>
      </c>
      <c r="J14076" s="21" t="s">
        <v>136757</v>
      </c>
    </row>
    <row r="14077" spans="1:10" ht="32" customHeight="1">
      <c r="A14077" s="19" t="s">
        <v>136758</v>
      </c>
      <c r="B14077" s="24">
        <v>21</v>
      </c>
      <c r="C14077" s="22">
        <v>15</v>
      </c>
      <c r="D14077" s="21" t="s">
        <v>120620</v>
      </c>
      <c r="E14077" s="21" t="s">
        <v>120621</v>
      </c>
      <c r="F14077" s="21" t="s">
        <v>14739</v>
      </c>
      <c r="G14077" s="22">
        <v>10</v>
      </c>
      <c r="H14077" s="22">
        <v>0</v>
      </c>
      <c r="I14077" s="22">
        <v>0</v>
      </c>
      <c r="J14077" s="21" t="s">
        <v>136759</v>
      </c>
    </row>
    <row r="14078" spans="1:10" ht="32" customHeight="1">
      <c r="A14078" s="19" t="s">
        <v>136760</v>
      </c>
      <c r="B14078" s="24">
        <v>27</v>
      </c>
      <c r="C14078" s="22">
        <v>15</v>
      </c>
      <c r="D14078" s="21" t="s">
        <v>103441</v>
      </c>
      <c r="E14078" s="21" t="s">
        <v>103442</v>
      </c>
      <c r="F14078" s="21" t="s">
        <v>101563</v>
      </c>
      <c r="G14078" s="22">
        <v>10</v>
      </c>
      <c r="H14078" s="22">
        <v>0</v>
      </c>
      <c r="I14078" s="22">
        <v>0</v>
      </c>
      <c r="J14078" s="21" t="s">
        <v>136761</v>
      </c>
    </row>
    <row r="14079" spans="1:10" ht="20" customHeight="1">
      <c r="A14079" s="27">
        <v>-999</v>
      </c>
      <c r="B14079" s="24">
        <v>-999</v>
      </c>
      <c r="C14079" s="22">
        <v>-999</v>
      </c>
      <c r="D14079" s="22">
        <v>-999</v>
      </c>
      <c r="E14079" s="22">
        <v>-999</v>
      </c>
      <c r="F14079" s="22">
        <v>-999</v>
      </c>
      <c r="G14079" s="22">
        <v>-999</v>
      </c>
      <c r="H14079" s="22">
        <v>-999</v>
      </c>
      <c r="I14079" s="22">
        <v>-999</v>
      </c>
      <c r="J14079" s="22">
        <v>-999</v>
      </c>
    </row>
    <row r="14080" spans="1:10" ht="32" customHeight="1">
      <c r="A14080" s="19" t="s">
        <v>136762</v>
      </c>
      <c r="B14080" s="24">
        <v>21</v>
      </c>
      <c r="C14080" s="22">
        <v>15</v>
      </c>
      <c r="D14080" s="21" t="s">
        <v>136763</v>
      </c>
      <c r="E14080" s="21" t="s">
        <v>136764</v>
      </c>
      <c r="F14080" s="21" t="s">
        <v>101528</v>
      </c>
      <c r="G14080" s="22">
        <v>10</v>
      </c>
      <c r="H14080" s="22">
        <v>0</v>
      </c>
      <c r="I14080" s="22">
        <v>0</v>
      </c>
      <c r="J14080" s="21" t="s">
        <v>136765</v>
      </c>
    </row>
    <row r="14081" spans="1:10" ht="32" customHeight="1">
      <c r="A14081" s="19" t="s">
        <v>136766</v>
      </c>
      <c r="B14081" s="24">
        <v>23</v>
      </c>
      <c r="C14081" s="22">
        <v>15</v>
      </c>
      <c r="D14081" s="21" t="s">
        <v>136767</v>
      </c>
      <c r="E14081" s="21" t="s">
        <v>136768</v>
      </c>
      <c r="F14081" s="21" t="s">
        <v>101554</v>
      </c>
      <c r="G14081" s="22">
        <v>10</v>
      </c>
      <c r="H14081" s="22">
        <v>0</v>
      </c>
      <c r="I14081" s="22">
        <v>0</v>
      </c>
      <c r="J14081" s="21" t="s">
        <v>136769</v>
      </c>
    </row>
    <row r="14082" spans="1:10" ht="32" customHeight="1">
      <c r="A14082" s="19" t="s">
        <v>136770</v>
      </c>
      <c r="B14082" s="24">
        <v>29</v>
      </c>
      <c r="C14082" s="22">
        <v>15</v>
      </c>
      <c r="D14082" s="21" t="s">
        <v>129266</v>
      </c>
      <c r="E14082" s="21" t="s">
        <v>129267</v>
      </c>
      <c r="F14082" s="21" t="s">
        <v>101528</v>
      </c>
      <c r="G14082" s="22">
        <v>10</v>
      </c>
      <c r="H14082" s="22">
        <v>0</v>
      </c>
      <c r="I14082" s="22">
        <v>0</v>
      </c>
      <c r="J14082" s="21" t="s">
        <v>136771</v>
      </c>
    </row>
    <row r="14083" spans="1:10" ht="32" customHeight="1">
      <c r="A14083" s="19" t="s">
        <v>136772</v>
      </c>
      <c r="B14083" s="24">
        <v>35</v>
      </c>
      <c r="C14083" s="22">
        <v>15</v>
      </c>
      <c r="D14083" s="21" t="s">
        <v>106333</v>
      </c>
      <c r="E14083" s="21" t="s">
        <v>106334</v>
      </c>
      <c r="F14083" s="21" t="s">
        <v>101554</v>
      </c>
      <c r="G14083" s="22">
        <v>10</v>
      </c>
      <c r="H14083" s="22">
        <v>0</v>
      </c>
      <c r="I14083" s="22">
        <v>0</v>
      </c>
      <c r="J14083" s="21" t="s">
        <v>106335</v>
      </c>
    </row>
    <row r="14084" spans="1:10" ht="32" customHeight="1">
      <c r="A14084" s="19" t="s">
        <v>136773</v>
      </c>
      <c r="B14084" s="24">
        <v>23</v>
      </c>
      <c r="C14084" s="22">
        <v>15</v>
      </c>
      <c r="D14084" s="21" t="s">
        <v>122027</v>
      </c>
      <c r="E14084" s="21" t="s">
        <v>122028</v>
      </c>
      <c r="F14084" s="21" t="s">
        <v>14739</v>
      </c>
      <c r="G14084" s="22">
        <v>10</v>
      </c>
      <c r="H14084" s="22">
        <v>0</v>
      </c>
      <c r="I14084" s="22">
        <v>0</v>
      </c>
      <c r="J14084" s="21" t="s">
        <v>136774</v>
      </c>
    </row>
    <row r="14085" spans="1:10" ht="32" customHeight="1">
      <c r="A14085" s="19" t="s">
        <v>136775</v>
      </c>
      <c r="B14085" s="24">
        <v>23</v>
      </c>
      <c r="C14085" s="22">
        <v>19</v>
      </c>
      <c r="D14085" s="21" t="s">
        <v>105238</v>
      </c>
      <c r="E14085" s="21" t="s">
        <v>105239</v>
      </c>
      <c r="F14085" s="21" t="s">
        <v>102114</v>
      </c>
      <c r="G14085" s="22">
        <v>1</v>
      </c>
      <c r="H14085" s="22">
        <v>14</v>
      </c>
      <c r="I14085" s="22">
        <v>21</v>
      </c>
      <c r="J14085" s="21" t="s">
        <v>136776</v>
      </c>
    </row>
    <row r="14086" spans="1:10" ht="32" customHeight="1">
      <c r="A14086" s="19" t="s">
        <v>136777</v>
      </c>
      <c r="B14086" s="24">
        <v>21</v>
      </c>
      <c r="C14086" s="22">
        <v>15</v>
      </c>
      <c r="D14086" s="21" t="s">
        <v>107109</v>
      </c>
      <c r="E14086" s="21" t="s">
        <v>107110</v>
      </c>
      <c r="F14086" s="21" t="s">
        <v>14739</v>
      </c>
      <c r="G14086" s="22">
        <v>10</v>
      </c>
      <c r="H14086" s="22">
        <v>0</v>
      </c>
      <c r="I14086" s="22">
        <v>0</v>
      </c>
      <c r="J14086" s="21" t="s">
        <v>121902</v>
      </c>
    </row>
    <row r="14087" spans="1:10" ht="32" customHeight="1">
      <c r="A14087" s="19" t="s">
        <v>136778</v>
      </c>
      <c r="B14087" s="24">
        <v>15</v>
      </c>
      <c r="C14087" s="22">
        <v>23</v>
      </c>
      <c r="D14087" s="21" t="s">
        <v>136275</v>
      </c>
      <c r="E14087" s="21" t="s">
        <v>136276</v>
      </c>
      <c r="F14087" s="21" t="s">
        <v>14739</v>
      </c>
      <c r="G14087" s="22">
        <v>10</v>
      </c>
      <c r="H14087" s="22">
        <v>9</v>
      </c>
      <c r="I14087" s="22">
        <v>14</v>
      </c>
      <c r="J14087" s="21" t="s">
        <v>136779</v>
      </c>
    </row>
    <row r="14088" spans="1:10" ht="32" customHeight="1">
      <c r="A14088" s="19" t="s">
        <v>136780</v>
      </c>
      <c r="B14088" s="24">
        <v>28</v>
      </c>
      <c r="C14088" s="22">
        <v>20</v>
      </c>
      <c r="D14088" s="21" t="s">
        <v>102056</v>
      </c>
      <c r="E14088" s="21" t="s">
        <v>102057</v>
      </c>
      <c r="F14088" s="21" t="s">
        <v>101568</v>
      </c>
      <c r="G14088" s="22">
        <v>1</v>
      </c>
      <c r="H14088" s="22">
        <v>15</v>
      </c>
      <c r="I14088" s="22">
        <v>22</v>
      </c>
      <c r="J14088" s="21" t="s">
        <v>136781</v>
      </c>
    </row>
    <row r="14089" spans="1:10" ht="32" customHeight="1">
      <c r="A14089" s="19" t="s">
        <v>136782</v>
      </c>
      <c r="B14089" s="24">
        <v>21</v>
      </c>
      <c r="C14089" s="22">
        <v>15</v>
      </c>
      <c r="D14089" s="21" t="s">
        <v>103737</v>
      </c>
      <c r="E14089" s="21" t="s">
        <v>103738</v>
      </c>
      <c r="F14089" s="21" t="s">
        <v>101528</v>
      </c>
      <c r="G14089" s="22">
        <v>10</v>
      </c>
      <c r="H14089" s="22">
        <v>0</v>
      </c>
      <c r="I14089" s="22">
        <v>0</v>
      </c>
      <c r="J14089" s="21" t="s">
        <v>131063</v>
      </c>
    </row>
    <row r="14090" spans="1:10" ht="32" customHeight="1">
      <c r="A14090" s="19" t="s">
        <v>136783</v>
      </c>
      <c r="B14090" s="24">
        <v>19</v>
      </c>
      <c r="C14090" s="22">
        <v>15</v>
      </c>
      <c r="D14090" s="21" t="s">
        <v>114282</v>
      </c>
      <c r="E14090" s="21" t="s">
        <v>114283</v>
      </c>
      <c r="F14090" s="21" t="s">
        <v>101568</v>
      </c>
      <c r="G14090" s="22">
        <v>1</v>
      </c>
      <c r="H14090" s="22">
        <v>10</v>
      </c>
      <c r="I14090" s="22">
        <v>16</v>
      </c>
      <c r="J14090" s="21" t="s">
        <v>136784</v>
      </c>
    </row>
    <row r="14091" spans="1:10" ht="32" customHeight="1">
      <c r="A14091" s="19" t="s">
        <v>136785</v>
      </c>
      <c r="B14091" s="24">
        <v>12</v>
      </c>
      <c r="C14091" s="22">
        <v>18</v>
      </c>
      <c r="D14091" s="21" t="s">
        <v>136786</v>
      </c>
      <c r="E14091" s="21" t="s">
        <v>136787</v>
      </c>
      <c r="F14091" s="21" t="s">
        <v>102727</v>
      </c>
      <c r="G14091" s="22">
        <v>6</v>
      </c>
      <c r="H14091" s="22">
        <v>8</v>
      </c>
      <c r="I14091" s="22">
        <v>18</v>
      </c>
      <c r="J14091" s="21" t="s">
        <v>136788</v>
      </c>
    </row>
    <row r="14092" spans="1:10" ht="32" customHeight="1">
      <c r="A14092" s="19" t="s">
        <v>136789</v>
      </c>
      <c r="B14092" s="24">
        <v>20</v>
      </c>
      <c r="C14092" s="22">
        <v>15</v>
      </c>
      <c r="D14092" s="21" t="s">
        <v>120483</v>
      </c>
      <c r="E14092" s="21" t="s">
        <v>120484</v>
      </c>
      <c r="F14092" s="21" t="s">
        <v>101554</v>
      </c>
      <c r="G14092" s="22">
        <v>10</v>
      </c>
      <c r="H14092" s="22">
        <v>0</v>
      </c>
      <c r="I14092" s="22">
        <v>0</v>
      </c>
      <c r="J14092" s="21" t="s">
        <v>136790</v>
      </c>
    </row>
    <row r="14093" spans="1:10" ht="32" customHeight="1">
      <c r="A14093" s="19" t="s">
        <v>136791</v>
      </c>
      <c r="B14093" s="24">
        <v>31</v>
      </c>
      <c r="C14093" s="22">
        <v>19</v>
      </c>
      <c r="D14093" s="21" t="s">
        <v>136792</v>
      </c>
      <c r="E14093" s="21" t="s">
        <v>136793</v>
      </c>
      <c r="F14093" s="21" t="s">
        <v>102440</v>
      </c>
      <c r="G14093" s="22">
        <v>6</v>
      </c>
      <c r="H14093" s="22">
        <v>9</v>
      </c>
      <c r="I14093" s="22">
        <v>15</v>
      </c>
      <c r="J14093" s="21" t="s">
        <v>136794</v>
      </c>
    </row>
    <row r="14094" spans="1:10" ht="32" customHeight="1">
      <c r="A14094" s="19" t="s">
        <v>136795</v>
      </c>
      <c r="B14094" s="24">
        <v>14</v>
      </c>
      <c r="C14094" s="22">
        <v>21</v>
      </c>
      <c r="D14094" s="21" t="s">
        <v>136796</v>
      </c>
      <c r="E14094" s="21" t="s">
        <v>136797</v>
      </c>
      <c r="F14094" s="21" t="s">
        <v>14775</v>
      </c>
      <c r="G14094" s="22">
        <v>7</v>
      </c>
      <c r="H14094" s="22">
        <v>10</v>
      </c>
      <c r="I14094" s="22">
        <v>23</v>
      </c>
      <c r="J14094" s="21" t="s">
        <v>136798</v>
      </c>
    </row>
    <row r="14095" spans="1:10" ht="32" customHeight="1">
      <c r="A14095" s="19" t="s">
        <v>136799</v>
      </c>
      <c r="B14095" s="24">
        <v>12</v>
      </c>
      <c r="C14095" s="22">
        <v>15</v>
      </c>
      <c r="D14095" s="21" t="s">
        <v>107292</v>
      </c>
      <c r="E14095" s="21" t="s">
        <v>107293</v>
      </c>
      <c r="F14095" s="21" t="s">
        <v>101522</v>
      </c>
      <c r="G14095" s="22">
        <v>10</v>
      </c>
      <c r="H14095" s="22">
        <v>0</v>
      </c>
      <c r="I14095" s="22">
        <v>0</v>
      </c>
      <c r="J14095" s="21" t="s">
        <v>136800</v>
      </c>
    </row>
    <row r="14096" spans="1:10" ht="32" customHeight="1">
      <c r="A14096" s="19" t="s">
        <v>136801</v>
      </c>
      <c r="B14096" s="24">
        <v>18</v>
      </c>
      <c r="C14096" s="22">
        <v>20</v>
      </c>
      <c r="D14096" s="21" t="s">
        <v>122353</v>
      </c>
      <c r="E14096" s="21" t="s">
        <v>122354</v>
      </c>
      <c r="F14096" s="21" t="s">
        <v>101623</v>
      </c>
      <c r="G14096" s="22">
        <v>2</v>
      </c>
      <c r="H14096" s="22">
        <v>14</v>
      </c>
      <c r="I14096" s="22">
        <v>23</v>
      </c>
      <c r="J14096" s="21" t="s">
        <v>136802</v>
      </c>
    </row>
    <row r="14097" spans="1:10" ht="32" customHeight="1">
      <c r="A14097" s="19" t="s">
        <v>136803</v>
      </c>
      <c r="B14097" s="24">
        <v>13</v>
      </c>
      <c r="C14097" s="22">
        <v>19</v>
      </c>
      <c r="D14097" s="21" t="s">
        <v>136804</v>
      </c>
      <c r="E14097" s="21" t="s">
        <v>136805</v>
      </c>
      <c r="F14097" s="21" t="s">
        <v>102510</v>
      </c>
      <c r="G14097" s="22">
        <v>6</v>
      </c>
      <c r="H14097" s="22">
        <v>9</v>
      </c>
      <c r="I14097" s="22">
        <v>17</v>
      </c>
      <c r="J14097" s="21" t="s">
        <v>136806</v>
      </c>
    </row>
    <row r="14098" spans="1:10" ht="32" customHeight="1">
      <c r="A14098" s="19" t="s">
        <v>136807</v>
      </c>
      <c r="B14098" s="24">
        <v>21</v>
      </c>
      <c r="C14098" s="22">
        <v>15</v>
      </c>
      <c r="D14098" s="21" t="s">
        <v>109393</v>
      </c>
      <c r="E14098" s="21" t="s">
        <v>109394</v>
      </c>
      <c r="F14098" s="21" t="s">
        <v>14739</v>
      </c>
      <c r="G14098" s="22">
        <v>10</v>
      </c>
      <c r="H14098" s="22">
        <v>0</v>
      </c>
      <c r="I14098" s="22">
        <v>0</v>
      </c>
      <c r="J14098" s="21" t="s">
        <v>136808</v>
      </c>
    </row>
    <row r="14099" spans="1:10" ht="32" customHeight="1">
      <c r="A14099" s="19" t="s">
        <v>136809</v>
      </c>
      <c r="B14099" s="24">
        <v>12</v>
      </c>
      <c r="C14099" s="22">
        <v>19</v>
      </c>
      <c r="D14099" s="21" t="s">
        <v>109389</v>
      </c>
      <c r="E14099" s="21" t="s">
        <v>109390</v>
      </c>
      <c r="F14099" s="21" t="s">
        <v>101548</v>
      </c>
      <c r="G14099" s="22">
        <v>8</v>
      </c>
      <c r="H14099" s="22">
        <v>7</v>
      </c>
      <c r="I14099" s="22">
        <v>15</v>
      </c>
      <c r="J14099" s="21" t="s">
        <v>136810</v>
      </c>
    </row>
    <row r="14100" spans="1:10" ht="32" customHeight="1">
      <c r="A14100" s="19" t="s">
        <v>136811</v>
      </c>
      <c r="B14100" s="24">
        <v>20</v>
      </c>
      <c r="C14100" s="22">
        <v>18</v>
      </c>
      <c r="D14100" s="21" t="s">
        <v>136812</v>
      </c>
      <c r="E14100" s="21" t="s">
        <v>136813</v>
      </c>
      <c r="F14100" s="21" t="s">
        <v>102782</v>
      </c>
      <c r="G14100" s="22">
        <v>1</v>
      </c>
      <c r="H14100" s="22">
        <v>13</v>
      </c>
      <c r="I14100" s="22">
        <v>26</v>
      </c>
      <c r="J14100" s="21" t="s">
        <v>136814</v>
      </c>
    </row>
    <row r="14101" spans="1:10" ht="32" customHeight="1">
      <c r="A14101" s="19" t="s">
        <v>136815</v>
      </c>
      <c r="B14101" s="24">
        <v>24</v>
      </c>
      <c r="C14101" s="22">
        <v>26</v>
      </c>
      <c r="D14101" s="21" t="s">
        <v>110544</v>
      </c>
      <c r="E14101" s="21" t="s">
        <v>110545</v>
      </c>
      <c r="F14101" s="21" t="s">
        <v>103178</v>
      </c>
      <c r="G14101" s="22">
        <v>10</v>
      </c>
      <c r="H14101" s="22">
        <v>12</v>
      </c>
      <c r="I14101" s="22">
        <v>24</v>
      </c>
      <c r="J14101" s="21" t="s">
        <v>136816</v>
      </c>
    </row>
    <row r="14102" spans="1:10" ht="32" customHeight="1">
      <c r="A14102" s="19" t="s">
        <v>136817</v>
      </c>
      <c r="B14102" s="24">
        <v>12</v>
      </c>
      <c r="C14102" s="22">
        <v>15</v>
      </c>
      <c r="D14102" s="21" t="s">
        <v>136818</v>
      </c>
      <c r="E14102" s="21" t="s">
        <v>136819</v>
      </c>
      <c r="F14102" s="21" t="s">
        <v>101528</v>
      </c>
      <c r="G14102" s="22">
        <v>10</v>
      </c>
      <c r="H14102" s="22">
        <v>0</v>
      </c>
      <c r="I14102" s="22">
        <v>0</v>
      </c>
      <c r="J14102" s="21" t="s">
        <v>136820</v>
      </c>
    </row>
    <row r="14103" spans="1:10" ht="32" customHeight="1">
      <c r="A14103" s="19" t="s">
        <v>136821</v>
      </c>
      <c r="B14103" s="24">
        <v>13</v>
      </c>
      <c r="C14103" s="22">
        <v>15</v>
      </c>
      <c r="D14103" s="21" t="s">
        <v>119499</v>
      </c>
      <c r="E14103" s="21" t="s">
        <v>119500</v>
      </c>
      <c r="F14103" s="21" t="s">
        <v>101563</v>
      </c>
      <c r="G14103" s="22">
        <v>10</v>
      </c>
      <c r="H14103" s="22">
        <v>0</v>
      </c>
      <c r="I14103" s="22">
        <v>0</v>
      </c>
      <c r="J14103" s="21" t="s">
        <v>136822</v>
      </c>
    </row>
    <row r="14104" spans="1:10" ht="32" customHeight="1">
      <c r="A14104" s="19" t="s">
        <v>136823</v>
      </c>
      <c r="B14104" s="24">
        <v>26</v>
      </c>
      <c r="C14104" s="22">
        <v>15</v>
      </c>
      <c r="D14104" s="21" t="s">
        <v>113718</v>
      </c>
      <c r="E14104" s="21" t="s">
        <v>113719</v>
      </c>
      <c r="F14104" s="21" t="s">
        <v>101568</v>
      </c>
      <c r="G14104" s="22">
        <v>10</v>
      </c>
      <c r="H14104" s="22">
        <v>0</v>
      </c>
      <c r="I14104" s="22">
        <v>0</v>
      </c>
      <c r="J14104" s="21" t="s">
        <v>136824</v>
      </c>
    </row>
    <row r="14105" spans="1:10" ht="32" customHeight="1">
      <c r="A14105" s="19" t="s">
        <v>136825</v>
      </c>
      <c r="B14105" s="24">
        <v>27</v>
      </c>
      <c r="C14105" s="22">
        <v>15</v>
      </c>
      <c r="D14105" s="21" t="s">
        <v>105647</v>
      </c>
      <c r="E14105" s="21" t="s">
        <v>105648</v>
      </c>
      <c r="F14105" s="21" t="s">
        <v>101563</v>
      </c>
      <c r="G14105" s="22">
        <v>10</v>
      </c>
      <c r="H14105" s="22">
        <v>0</v>
      </c>
      <c r="I14105" s="22">
        <v>0</v>
      </c>
      <c r="J14105" s="21" t="s">
        <v>136826</v>
      </c>
    </row>
    <row r="14106" spans="1:10" ht="32" customHeight="1">
      <c r="A14106" s="19" t="s">
        <v>136827</v>
      </c>
      <c r="B14106" s="24">
        <v>34</v>
      </c>
      <c r="C14106" s="22">
        <v>15</v>
      </c>
      <c r="D14106" s="21" t="s">
        <v>101663</v>
      </c>
      <c r="E14106" s="21" t="s">
        <v>101664</v>
      </c>
      <c r="F14106" s="21" t="s">
        <v>101554</v>
      </c>
      <c r="G14106" s="22">
        <v>10</v>
      </c>
      <c r="H14106" s="22">
        <v>0</v>
      </c>
      <c r="I14106" s="22">
        <v>0</v>
      </c>
      <c r="J14106" s="21" t="s">
        <v>136828</v>
      </c>
    </row>
    <row r="14107" spans="1:10" ht="32" customHeight="1">
      <c r="A14107" s="19" t="s">
        <v>136829</v>
      </c>
      <c r="B14107" s="24">
        <v>12</v>
      </c>
      <c r="C14107" s="22">
        <v>15</v>
      </c>
      <c r="D14107" s="21" t="s">
        <v>117863</v>
      </c>
      <c r="E14107" s="21" t="s">
        <v>117864</v>
      </c>
      <c r="F14107" s="21" t="s">
        <v>101528</v>
      </c>
      <c r="G14107" s="22">
        <v>10</v>
      </c>
      <c r="H14107" s="22">
        <v>0</v>
      </c>
      <c r="I14107" s="22">
        <v>0</v>
      </c>
      <c r="J14107" s="21" t="s">
        <v>136830</v>
      </c>
    </row>
    <row r="14108" spans="1:10" ht="32" customHeight="1">
      <c r="A14108" s="19" t="s">
        <v>136831</v>
      </c>
      <c r="B14108" s="24">
        <v>12</v>
      </c>
      <c r="C14108" s="22">
        <v>15</v>
      </c>
      <c r="D14108" s="21" t="s">
        <v>117863</v>
      </c>
      <c r="E14108" s="21" t="s">
        <v>117864</v>
      </c>
      <c r="F14108" s="21" t="s">
        <v>101528</v>
      </c>
      <c r="G14108" s="22">
        <v>10</v>
      </c>
      <c r="H14108" s="22">
        <v>0</v>
      </c>
      <c r="I14108" s="22">
        <v>0</v>
      </c>
      <c r="J14108" s="21" t="s">
        <v>136830</v>
      </c>
    </row>
    <row r="14109" spans="1:10" ht="32" customHeight="1">
      <c r="A14109" s="19" t="s">
        <v>136832</v>
      </c>
      <c r="B14109" s="24">
        <v>18</v>
      </c>
      <c r="C14109" s="22">
        <v>16</v>
      </c>
      <c r="D14109" s="21" t="s">
        <v>103936</v>
      </c>
      <c r="E14109" s="21" t="s">
        <v>103937</v>
      </c>
      <c r="F14109" s="21" t="s">
        <v>102171</v>
      </c>
      <c r="G14109" s="22">
        <v>1</v>
      </c>
      <c r="H14109" s="22">
        <v>11</v>
      </c>
      <c r="I14109" s="22">
        <v>22</v>
      </c>
      <c r="J14109" s="21" t="s">
        <v>136833</v>
      </c>
    </row>
    <row r="14110" spans="1:10" ht="32" customHeight="1">
      <c r="A14110" s="19" t="s">
        <v>136834</v>
      </c>
      <c r="B14110" s="24">
        <v>29</v>
      </c>
      <c r="C14110" s="22">
        <v>15</v>
      </c>
      <c r="D14110" s="21" t="s">
        <v>136835</v>
      </c>
      <c r="E14110" s="21" t="s">
        <v>136836</v>
      </c>
      <c r="F14110" s="21" t="s">
        <v>101528</v>
      </c>
      <c r="G14110" s="22">
        <v>10</v>
      </c>
      <c r="H14110" s="22">
        <v>0</v>
      </c>
      <c r="I14110" s="22">
        <v>0</v>
      </c>
      <c r="J14110" s="21" t="s">
        <v>136837</v>
      </c>
    </row>
    <row r="14111" spans="1:10" ht="32" customHeight="1">
      <c r="A14111" s="19" t="s">
        <v>136838</v>
      </c>
      <c r="B14111" s="24">
        <v>22</v>
      </c>
      <c r="C14111" s="22">
        <v>15</v>
      </c>
      <c r="D14111" s="21" t="s">
        <v>128471</v>
      </c>
      <c r="E14111" s="21" t="s">
        <v>128472</v>
      </c>
      <c r="F14111" s="21" t="s">
        <v>101554</v>
      </c>
      <c r="G14111" s="22">
        <v>10</v>
      </c>
      <c r="H14111" s="22">
        <v>0</v>
      </c>
      <c r="I14111" s="22">
        <v>0</v>
      </c>
      <c r="J14111" s="21" t="s">
        <v>136839</v>
      </c>
    </row>
    <row r="14112" spans="1:10" ht="32" customHeight="1">
      <c r="A14112" s="19" t="s">
        <v>136840</v>
      </c>
      <c r="B14112" s="24">
        <v>44</v>
      </c>
      <c r="C14112" s="22">
        <v>15</v>
      </c>
      <c r="D14112" s="21" t="s">
        <v>103394</v>
      </c>
      <c r="E14112" s="21" t="s">
        <v>103395</v>
      </c>
      <c r="F14112" s="21" t="s">
        <v>101694</v>
      </c>
      <c r="G14112" s="22">
        <v>1</v>
      </c>
      <c r="H14112" s="22">
        <v>8</v>
      </c>
      <c r="I14112" s="22">
        <v>18</v>
      </c>
      <c r="J14112" s="21" t="s">
        <v>136841</v>
      </c>
    </row>
    <row r="14113" spans="1:10" ht="32" customHeight="1">
      <c r="A14113" s="19" t="s">
        <v>136842</v>
      </c>
      <c r="B14113" s="24">
        <v>16</v>
      </c>
      <c r="C14113" s="22">
        <v>18</v>
      </c>
      <c r="D14113" s="21" t="s">
        <v>130931</v>
      </c>
      <c r="E14113" s="21" t="s">
        <v>130932</v>
      </c>
      <c r="F14113" s="21" t="s">
        <v>102782</v>
      </c>
      <c r="G14113" s="22">
        <v>2</v>
      </c>
      <c r="H14113" s="22">
        <v>12</v>
      </c>
      <c r="I14113" s="22">
        <v>24</v>
      </c>
      <c r="J14113" s="21" t="s">
        <v>136843</v>
      </c>
    </row>
    <row r="14114" spans="1:10" ht="32" customHeight="1">
      <c r="A14114" s="19" t="s">
        <v>136844</v>
      </c>
      <c r="B14114" s="24">
        <v>16</v>
      </c>
      <c r="C14114" s="22">
        <v>18</v>
      </c>
      <c r="D14114" s="21" t="s">
        <v>130931</v>
      </c>
      <c r="E14114" s="21" t="s">
        <v>130932</v>
      </c>
      <c r="F14114" s="21" t="s">
        <v>102782</v>
      </c>
      <c r="G14114" s="22">
        <v>2</v>
      </c>
      <c r="H14114" s="22">
        <v>12</v>
      </c>
      <c r="I14114" s="22">
        <v>24</v>
      </c>
      <c r="J14114" s="21" t="s">
        <v>136843</v>
      </c>
    </row>
    <row r="14115" spans="1:10" ht="32" customHeight="1">
      <c r="A14115" s="19" t="s">
        <v>136845</v>
      </c>
      <c r="B14115" s="24">
        <v>18</v>
      </c>
      <c r="C14115" s="22">
        <v>16</v>
      </c>
      <c r="D14115" s="21" t="s">
        <v>108096</v>
      </c>
      <c r="E14115" s="21" t="s">
        <v>108097</v>
      </c>
      <c r="F14115" s="21" t="s">
        <v>102171</v>
      </c>
      <c r="G14115" s="22">
        <v>1</v>
      </c>
      <c r="H14115" s="22">
        <v>11</v>
      </c>
      <c r="I14115" s="22">
        <v>25</v>
      </c>
      <c r="J14115" s="21" t="s">
        <v>136846</v>
      </c>
    </row>
    <row r="14116" spans="1:10" ht="32" customHeight="1">
      <c r="A14116" s="19" t="s">
        <v>136847</v>
      </c>
      <c r="B14116" s="24">
        <v>32</v>
      </c>
      <c r="C14116" s="22">
        <v>19</v>
      </c>
      <c r="D14116" s="21" t="s">
        <v>136848</v>
      </c>
      <c r="E14116" s="21" t="s">
        <v>136849</v>
      </c>
      <c r="F14116" s="21" t="s">
        <v>102114</v>
      </c>
      <c r="G14116" s="22">
        <v>1</v>
      </c>
      <c r="H14116" s="22">
        <v>14</v>
      </c>
      <c r="I14116" s="22">
        <v>24</v>
      </c>
      <c r="J14116" s="21" t="s">
        <v>136850</v>
      </c>
    </row>
    <row r="14117" spans="1:10" ht="32" customHeight="1">
      <c r="A14117" s="19" t="s">
        <v>136851</v>
      </c>
      <c r="B14117" s="24">
        <v>19</v>
      </c>
      <c r="C14117" s="22">
        <v>16</v>
      </c>
      <c r="D14117" s="21" t="s">
        <v>127441</v>
      </c>
      <c r="E14117" s="21" t="s">
        <v>127442</v>
      </c>
      <c r="F14117" s="21" t="s">
        <v>102171</v>
      </c>
      <c r="G14117" s="22">
        <v>1</v>
      </c>
      <c r="H14117" s="22">
        <v>11</v>
      </c>
      <c r="I14117" s="22">
        <v>22</v>
      </c>
      <c r="J14117" s="21" t="s">
        <v>136852</v>
      </c>
    </row>
    <row r="14118" spans="1:10" ht="32" customHeight="1">
      <c r="A14118" s="19" t="s">
        <v>136853</v>
      </c>
      <c r="B14118" s="24">
        <v>24</v>
      </c>
      <c r="C14118" s="22">
        <v>16</v>
      </c>
      <c r="D14118" s="21" t="s">
        <v>136854</v>
      </c>
      <c r="E14118" s="21" t="s">
        <v>136855</v>
      </c>
      <c r="F14118" s="21" t="s">
        <v>102257</v>
      </c>
      <c r="G14118" s="22">
        <v>3</v>
      </c>
      <c r="H14118" s="22">
        <v>9</v>
      </c>
      <c r="I14118" s="22">
        <v>16</v>
      </c>
      <c r="J14118" s="21" t="s">
        <v>136856</v>
      </c>
    </row>
    <row r="14119" spans="1:10" ht="32" customHeight="1">
      <c r="A14119" s="19" t="s">
        <v>136857</v>
      </c>
      <c r="B14119" s="24">
        <v>30</v>
      </c>
      <c r="C14119" s="22">
        <v>15</v>
      </c>
      <c r="D14119" s="21" t="s">
        <v>102375</v>
      </c>
      <c r="E14119" s="21" t="s">
        <v>102376</v>
      </c>
      <c r="F14119" s="22">
        <v>1</v>
      </c>
      <c r="G14119" s="22">
        <v>1</v>
      </c>
      <c r="H14119" s="22">
        <v>10</v>
      </c>
      <c r="I14119" s="22">
        <v>24</v>
      </c>
      <c r="J14119" s="21" t="s">
        <v>123114</v>
      </c>
    </row>
    <row r="14120" spans="1:10" ht="32" customHeight="1">
      <c r="A14120" s="19" t="s">
        <v>136858</v>
      </c>
      <c r="B14120" s="24">
        <v>20</v>
      </c>
      <c r="C14120" s="22">
        <v>15</v>
      </c>
      <c r="D14120" s="21" t="s">
        <v>117976</v>
      </c>
      <c r="E14120" s="21" t="s">
        <v>117977</v>
      </c>
      <c r="F14120" s="21" t="s">
        <v>101568</v>
      </c>
      <c r="G14120" s="22">
        <v>1</v>
      </c>
      <c r="H14120" s="22">
        <v>9</v>
      </c>
      <c r="I14120" s="22">
        <v>17</v>
      </c>
      <c r="J14120" s="21" t="s">
        <v>136859</v>
      </c>
    </row>
    <row r="14121" spans="1:10" ht="32" customHeight="1">
      <c r="A14121" s="19" t="s">
        <v>136860</v>
      </c>
      <c r="B14121" s="24">
        <v>21</v>
      </c>
      <c r="C14121" s="22">
        <v>15</v>
      </c>
      <c r="D14121" s="21" t="s">
        <v>109805</v>
      </c>
      <c r="E14121" s="21" t="s">
        <v>109806</v>
      </c>
      <c r="F14121" s="21" t="s">
        <v>101568</v>
      </c>
      <c r="G14121" s="22">
        <v>2</v>
      </c>
      <c r="H14121" s="22">
        <v>9</v>
      </c>
      <c r="I14121" s="22">
        <v>18</v>
      </c>
      <c r="J14121" s="21" t="s">
        <v>136861</v>
      </c>
    </row>
    <row r="14122" spans="1:10" ht="32" customHeight="1">
      <c r="A14122" s="19" t="s">
        <v>136862</v>
      </c>
      <c r="B14122" s="24">
        <v>36</v>
      </c>
      <c r="C14122" s="22">
        <v>15</v>
      </c>
      <c r="D14122" s="21" t="s">
        <v>136863</v>
      </c>
      <c r="E14122" s="21" t="s">
        <v>136864</v>
      </c>
      <c r="F14122" s="21" t="s">
        <v>101563</v>
      </c>
      <c r="G14122" s="22">
        <v>10</v>
      </c>
      <c r="H14122" s="22">
        <v>0</v>
      </c>
      <c r="I14122" s="22">
        <v>0</v>
      </c>
      <c r="J14122" s="21" t="s">
        <v>136865</v>
      </c>
    </row>
    <row r="14123" spans="1:10" ht="32" customHeight="1">
      <c r="A14123" s="19" t="s">
        <v>136866</v>
      </c>
      <c r="B14123" s="24">
        <v>27</v>
      </c>
      <c r="C14123" s="22">
        <v>35</v>
      </c>
      <c r="D14123" s="21" t="s">
        <v>107372</v>
      </c>
      <c r="E14123" s="21" t="s">
        <v>107373</v>
      </c>
      <c r="F14123" s="21" t="s">
        <v>101543</v>
      </c>
      <c r="G14123" s="22">
        <v>11</v>
      </c>
      <c r="H14123" s="22">
        <v>20</v>
      </c>
      <c r="I14123" s="22">
        <v>30</v>
      </c>
      <c r="J14123" s="21" t="s">
        <v>136867</v>
      </c>
    </row>
    <row r="14124" spans="1:10" ht="32" customHeight="1">
      <c r="A14124" s="19" t="s">
        <v>136868</v>
      </c>
      <c r="B14124" s="24">
        <v>13</v>
      </c>
      <c r="C14124" s="22">
        <v>19</v>
      </c>
      <c r="D14124" s="21" t="s">
        <v>116114</v>
      </c>
      <c r="E14124" s="21" t="s">
        <v>116115</v>
      </c>
      <c r="F14124" s="21" t="s">
        <v>102114</v>
      </c>
      <c r="G14124" s="22">
        <v>6</v>
      </c>
      <c r="H14124" s="22">
        <v>9</v>
      </c>
      <c r="I14124" s="22">
        <v>18</v>
      </c>
      <c r="J14124" s="21" t="s">
        <v>136869</v>
      </c>
    </row>
    <row r="14125" spans="1:10" ht="32" customHeight="1">
      <c r="A14125" s="19" t="s">
        <v>136870</v>
      </c>
      <c r="B14125" s="24">
        <v>14</v>
      </c>
      <c r="C14125" s="22">
        <v>17</v>
      </c>
      <c r="D14125" s="21" t="s">
        <v>122677</v>
      </c>
      <c r="E14125" s="21" t="s">
        <v>122678</v>
      </c>
      <c r="F14125" s="21" t="s">
        <v>101543</v>
      </c>
      <c r="G14125" s="22">
        <v>4</v>
      </c>
      <c r="H14125" s="22">
        <v>9</v>
      </c>
      <c r="I14125" s="22">
        <v>18</v>
      </c>
      <c r="J14125" s="21" t="s">
        <v>136871</v>
      </c>
    </row>
    <row r="14126" spans="1:10" ht="32" customHeight="1">
      <c r="A14126" s="19" t="s">
        <v>136872</v>
      </c>
      <c r="B14126" s="24">
        <v>20</v>
      </c>
      <c r="C14126" s="22">
        <v>15</v>
      </c>
      <c r="D14126" s="21" t="s">
        <v>106498</v>
      </c>
      <c r="E14126" s="21" t="s">
        <v>106499</v>
      </c>
      <c r="F14126" s="21" t="s">
        <v>101528</v>
      </c>
      <c r="G14126" s="22">
        <v>10</v>
      </c>
      <c r="H14126" s="22">
        <v>0</v>
      </c>
      <c r="I14126" s="22">
        <v>0</v>
      </c>
      <c r="J14126" s="21" t="s">
        <v>136873</v>
      </c>
    </row>
    <row r="14127" spans="1:10" ht="32" customHeight="1">
      <c r="A14127" s="19" t="s">
        <v>136874</v>
      </c>
      <c r="B14127" s="24">
        <v>24</v>
      </c>
      <c r="C14127" s="22">
        <v>15</v>
      </c>
      <c r="D14127" s="21" t="s">
        <v>136875</v>
      </c>
      <c r="E14127" s="21" t="s">
        <v>136876</v>
      </c>
      <c r="F14127" s="21" t="s">
        <v>101568</v>
      </c>
      <c r="G14127" s="22">
        <v>2</v>
      </c>
      <c r="H14127" s="22">
        <v>9</v>
      </c>
      <c r="I14127" s="22">
        <v>19</v>
      </c>
      <c r="J14127" s="21" t="s">
        <v>136877</v>
      </c>
    </row>
    <row r="14128" spans="1:10" ht="32" customHeight="1">
      <c r="A14128" s="19" t="s">
        <v>136878</v>
      </c>
      <c r="B14128" s="24">
        <v>31</v>
      </c>
      <c r="C14128" s="22">
        <v>15</v>
      </c>
      <c r="D14128" s="21" t="s">
        <v>112233</v>
      </c>
      <c r="E14128" s="21" t="s">
        <v>112234</v>
      </c>
      <c r="F14128" s="21" t="s">
        <v>101528</v>
      </c>
      <c r="G14128" s="22">
        <v>10</v>
      </c>
      <c r="H14128" s="22">
        <v>0</v>
      </c>
      <c r="I14128" s="22">
        <v>0</v>
      </c>
      <c r="J14128" s="21" t="s">
        <v>136879</v>
      </c>
    </row>
    <row r="14129" spans="1:10" ht="32" customHeight="1">
      <c r="A14129" s="19" t="s">
        <v>136880</v>
      </c>
      <c r="B14129" s="24">
        <v>43</v>
      </c>
      <c r="C14129" s="22">
        <v>22</v>
      </c>
      <c r="D14129" s="21" t="s">
        <v>113158</v>
      </c>
      <c r="E14129" s="21" t="s">
        <v>113159</v>
      </c>
      <c r="F14129" s="21" t="s">
        <v>101885</v>
      </c>
      <c r="G14129" s="22">
        <v>3</v>
      </c>
      <c r="H14129" s="22">
        <v>15</v>
      </c>
      <c r="I14129" s="22">
        <v>33</v>
      </c>
      <c r="J14129" s="21" t="s">
        <v>136881</v>
      </c>
    </row>
    <row r="14130" spans="1:10" ht="32" customHeight="1">
      <c r="A14130" s="19" t="s">
        <v>136882</v>
      </c>
      <c r="B14130" s="24">
        <v>23</v>
      </c>
      <c r="C14130" s="22">
        <v>18</v>
      </c>
      <c r="D14130" s="21" t="s">
        <v>116227</v>
      </c>
      <c r="E14130" s="21" t="s">
        <v>116228</v>
      </c>
      <c r="F14130" s="21" t="s">
        <v>102727</v>
      </c>
      <c r="G14130" s="22">
        <v>6</v>
      </c>
      <c r="H14130" s="22">
        <v>8</v>
      </c>
      <c r="I14130" s="22">
        <v>17</v>
      </c>
      <c r="J14130" s="21" t="s">
        <v>136883</v>
      </c>
    </row>
    <row r="14131" spans="1:10" ht="32" customHeight="1">
      <c r="A14131" s="19" t="s">
        <v>136884</v>
      </c>
      <c r="B14131" s="24">
        <v>33</v>
      </c>
      <c r="C14131" s="22">
        <v>52</v>
      </c>
      <c r="D14131" s="21" t="s">
        <v>102588</v>
      </c>
      <c r="E14131" s="21" t="s">
        <v>102589</v>
      </c>
      <c r="F14131" s="21" t="s">
        <v>113932</v>
      </c>
      <c r="G14131" s="22">
        <v>5</v>
      </c>
      <c r="H14131" s="22">
        <v>43</v>
      </c>
      <c r="I14131" s="22">
        <v>82</v>
      </c>
      <c r="J14131" s="21" t="s">
        <v>136885</v>
      </c>
    </row>
    <row r="14132" spans="1:10" ht="32" customHeight="1">
      <c r="A14132" s="19" t="s">
        <v>136886</v>
      </c>
      <c r="B14132" s="24">
        <v>41</v>
      </c>
      <c r="C14132" s="22">
        <v>33</v>
      </c>
      <c r="D14132" s="21" t="s">
        <v>136887</v>
      </c>
      <c r="E14132" s="21" t="s">
        <v>136888</v>
      </c>
      <c r="F14132" s="21" t="s">
        <v>14743</v>
      </c>
      <c r="G14132" s="22">
        <v>1</v>
      </c>
      <c r="H14132" s="22">
        <v>28</v>
      </c>
      <c r="I14132" s="22">
        <v>39</v>
      </c>
      <c r="J14132" s="21" t="s">
        <v>136889</v>
      </c>
    </row>
    <row r="14133" spans="1:10" ht="32" customHeight="1">
      <c r="A14133" s="19" t="s">
        <v>136890</v>
      </c>
      <c r="B14133" s="24">
        <v>54</v>
      </c>
      <c r="C14133" s="22">
        <v>15</v>
      </c>
      <c r="D14133" s="21" t="s">
        <v>103737</v>
      </c>
      <c r="E14133" s="21" t="s">
        <v>103738</v>
      </c>
      <c r="F14133" s="21" t="s">
        <v>14739</v>
      </c>
      <c r="G14133" s="22">
        <v>10</v>
      </c>
      <c r="H14133" s="22">
        <v>0</v>
      </c>
      <c r="I14133" s="22">
        <v>0</v>
      </c>
      <c r="J14133" s="21" t="s">
        <v>136891</v>
      </c>
    </row>
    <row r="14134" spans="1:10" ht="32" customHeight="1">
      <c r="A14134" s="19" t="s">
        <v>136892</v>
      </c>
      <c r="B14134" s="24">
        <v>54</v>
      </c>
      <c r="C14134" s="22">
        <v>15</v>
      </c>
      <c r="D14134" s="21" t="s">
        <v>103737</v>
      </c>
      <c r="E14134" s="21" t="s">
        <v>103738</v>
      </c>
      <c r="F14134" s="21" t="s">
        <v>14739</v>
      </c>
      <c r="G14134" s="22">
        <v>10</v>
      </c>
      <c r="H14134" s="22">
        <v>0</v>
      </c>
      <c r="I14134" s="22">
        <v>0</v>
      </c>
      <c r="J14134" s="21" t="s">
        <v>136891</v>
      </c>
    </row>
    <row r="14135" spans="1:10" ht="32" customHeight="1">
      <c r="A14135" s="19" t="s">
        <v>136893</v>
      </c>
      <c r="B14135" s="24">
        <v>22</v>
      </c>
      <c r="C14135" s="22">
        <v>15</v>
      </c>
      <c r="D14135" s="21" t="s">
        <v>136894</v>
      </c>
      <c r="E14135" s="21" t="s">
        <v>136895</v>
      </c>
      <c r="F14135" s="21" t="s">
        <v>14739</v>
      </c>
      <c r="G14135" s="22">
        <v>10</v>
      </c>
      <c r="H14135" s="22">
        <v>0</v>
      </c>
      <c r="I14135" s="22">
        <v>0</v>
      </c>
      <c r="J14135" s="21" t="s">
        <v>136896</v>
      </c>
    </row>
    <row r="14136" spans="1:10" ht="32" customHeight="1">
      <c r="A14136" s="19" t="s">
        <v>136897</v>
      </c>
      <c r="B14136" s="24">
        <v>12</v>
      </c>
      <c r="C14136" s="22">
        <v>15</v>
      </c>
      <c r="D14136" s="21" t="s">
        <v>136898</v>
      </c>
      <c r="E14136" s="21" t="s">
        <v>136899</v>
      </c>
      <c r="F14136" s="21" t="s">
        <v>14739</v>
      </c>
      <c r="G14136" s="22">
        <v>10</v>
      </c>
      <c r="H14136" s="22">
        <v>0</v>
      </c>
      <c r="I14136" s="22">
        <v>0</v>
      </c>
      <c r="J14136" s="21" t="s">
        <v>136900</v>
      </c>
    </row>
    <row r="14137" spans="1:10" ht="32" customHeight="1">
      <c r="A14137" s="19" t="s">
        <v>136901</v>
      </c>
      <c r="B14137" s="24">
        <v>12</v>
      </c>
      <c r="C14137" s="22">
        <v>15</v>
      </c>
      <c r="D14137" s="21" t="s">
        <v>136898</v>
      </c>
      <c r="E14137" s="21" t="s">
        <v>136899</v>
      </c>
      <c r="F14137" s="21" t="s">
        <v>14739</v>
      </c>
      <c r="G14137" s="22">
        <v>10</v>
      </c>
      <c r="H14137" s="22">
        <v>0</v>
      </c>
      <c r="I14137" s="22">
        <v>0</v>
      </c>
      <c r="J14137" s="21" t="s">
        <v>136900</v>
      </c>
    </row>
    <row r="14138" spans="1:10" ht="32" customHeight="1">
      <c r="A14138" s="19" t="s">
        <v>136902</v>
      </c>
      <c r="B14138" s="24">
        <v>13</v>
      </c>
      <c r="C14138" s="22">
        <v>15</v>
      </c>
      <c r="D14138" s="21" t="s">
        <v>136903</v>
      </c>
      <c r="E14138" s="21" t="s">
        <v>136904</v>
      </c>
      <c r="F14138" s="21" t="s">
        <v>101522</v>
      </c>
      <c r="G14138" s="22">
        <v>10</v>
      </c>
      <c r="H14138" s="22">
        <v>0</v>
      </c>
      <c r="I14138" s="22">
        <v>0</v>
      </c>
      <c r="J14138" s="21" t="s">
        <v>136905</v>
      </c>
    </row>
    <row r="14139" spans="1:10" ht="32" customHeight="1">
      <c r="A14139" s="19" t="s">
        <v>136906</v>
      </c>
      <c r="B14139" s="24">
        <v>13</v>
      </c>
      <c r="C14139" s="22">
        <v>15</v>
      </c>
      <c r="D14139" s="21" t="s">
        <v>136903</v>
      </c>
      <c r="E14139" s="21" t="s">
        <v>136904</v>
      </c>
      <c r="F14139" s="21" t="s">
        <v>101522</v>
      </c>
      <c r="G14139" s="22">
        <v>10</v>
      </c>
      <c r="H14139" s="22">
        <v>0</v>
      </c>
      <c r="I14139" s="22">
        <v>0</v>
      </c>
      <c r="J14139" s="21" t="s">
        <v>136905</v>
      </c>
    </row>
    <row r="14140" spans="1:10" ht="32" customHeight="1">
      <c r="A14140" s="19" t="s">
        <v>136907</v>
      </c>
      <c r="B14140" s="24">
        <v>41</v>
      </c>
      <c r="C14140" s="22">
        <v>15</v>
      </c>
      <c r="D14140" s="21" t="s">
        <v>105889</v>
      </c>
      <c r="E14140" s="21" t="s">
        <v>105890</v>
      </c>
      <c r="F14140" s="21" t="s">
        <v>101554</v>
      </c>
      <c r="G14140" s="22">
        <v>10</v>
      </c>
      <c r="H14140" s="22">
        <v>0</v>
      </c>
      <c r="I14140" s="22">
        <v>0</v>
      </c>
      <c r="J14140" s="21" t="s">
        <v>105891</v>
      </c>
    </row>
    <row r="14141" spans="1:10" ht="20" customHeight="1">
      <c r="A14141" s="27">
        <v>-999</v>
      </c>
      <c r="B14141" s="24">
        <v>-999</v>
      </c>
      <c r="C14141" s="22">
        <v>-999</v>
      </c>
      <c r="D14141" s="22">
        <v>-999</v>
      </c>
      <c r="E14141" s="22">
        <v>-999</v>
      </c>
      <c r="F14141" s="22">
        <v>-999</v>
      </c>
      <c r="G14141" s="22">
        <v>-999</v>
      </c>
      <c r="H14141" s="22">
        <v>-999</v>
      </c>
      <c r="I14141" s="22">
        <v>-999</v>
      </c>
      <c r="J14141" s="22">
        <v>-999</v>
      </c>
    </row>
    <row r="14142" spans="1:10" ht="32" customHeight="1">
      <c r="A14142" s="19" t="s">
        <v>136908</v>
      </c>
      <c r="B14142" s="24">
        <v>19</v>
      </c>
      <c r="C14142" s="22">
        <v>17</v>
      </c>
      <c r="D14142" s="21" t="s">
        <v>115405</v>
      </c>
      <c r="E14142" s="21" t="s">
        <v>115406</v>
      </c>
      <c r="F14142" s="22">
        <v>1</v>
      </c>
      <c r="G14142" s="22">
        <v>1</v>
      </c>
      <c r="H14142" s="22">
        <v>12</v>
      </c>
      <c r="I14142" s="22">
        <v>29</v>
      </c>
      <c r="J14142" s="21" t="s">
        <v>136909</v>
      </c>
    </row>
    <row r="14143" spans="1:10" ht="32" customHeight="1">
      <c r="A14143" s="19" t="s">
        <v>136910</v>
      </c>
      <c r="B14143" s="24">
        <v>19</v>
      </c>
      <c r="C14143" s="22">
        <v>17</v>
      </c>
      <c r="D14143" s="21" t="s">
        <v>115405</v>
      </c>
      <c r="E14143" s="21" t="s">
        <v>115406</v>
      </c>
      <c r="F14143" s="22">
        <v>1</v>
      </c>
      <c r="G14143" s="22">
        <v>1</v>
      </c>
      <c r="H14143" s="22">
        <v>12</v>
      </c>
      <c r="I14143" s="22">
        <v>29</v>
      </c>
      <c r="J14143" s="21" t="s">
        <v>136909</v>
      </c>
    </row>
    <row r="14144" spans="1:10" ht="32" customHeight="1">
      <c r="A14144" s="19" t="s">
        <v>136911</v>
      </c>
      <c r="B14144" s="24">
        <v>25</v>
      </c>
      <c r="C14144" s="22">
        <v>19</v>
      </c>
      <c r="D14144" s="21" t="s">
        <v>116191</v>
      </c>
      <c r="E14144" s="21" t="s">
        <v>116192</v>
      </c>
      <c r="F14144" s="22">
        <v>1</v>
      </c>
      <c r="G14144" s="22">
        <v>1</v>
      </c>
      <c r="H14144" s="22">
        <v>14</v>
      </c>
      <c r="I14144" s="22">
        <v>33</v>
      </c>
      <c r="J14144" s="21" t="s">
        <v>136912</v>
      </c>
    </row>
    <row r="14145" spans="1:10" ht="32" customHeight="1">
      <c r="A14145" s="19" t="s">
        <v>136913</v>
      </c>
      <c r="B14145" s="24">
        <v>25</v>
      </c>
      <c r="C14145" s="22">
        <v>19</v>
      </c>
      <c r="D14145" s="21" t="s">
        <v>116191</v>
      </c>
      <c r="E14145" s="21" t="s">
        <v>116192</v>
      </c>
      <c r="F14145" s="22">
        <v>1</v>
      </c>
      <c r="G14145" s="22">
        <v>1</v>
      </c>
      <c r="H14145" s="22">
        <v>14</v>
      </c>
      <c r="I14145" s="22">
        <v>33</v>
      </c>
      <c r="J14145" s="21" t="s">
        <v>136912</v>
      </c>
    </row>
    <row r="14146" spans="1:10" ht="32" customHeight="1">
      <c r="A14146" s="19" t="s">
        <v>136914</v>
      </c>
      <c r="B14146" s="24">
        <v>32</v>
      </c>
      <c r="C14146" s="22">
        <v>24</v>
      </c>
      <c r="D14146" s="21" t="s">
        <v>105595</v>
      </c>
      <c r="E14146" s="21" t="s">
        <v>105596</v>
      </c>
      <c r="F14146" s="21" t="s">
        <v>110444</v>
      </c>
      <c r="G14146" s="22">
        <v>1</v>
      </c>
      <c r="H14146" s="22">
        <v>19</v>
      </c>
      <c r="I14146" s="22">
        <v>43</v>
      </c>
      <c r="J14146" s="21" t="s">
        <v>136915</v>
      </c>
    </row>
    <row r="14147" spans="1:10" ht="32" customHeight="1">
      <c r="A14147" s="19" t="s">
        <v>136916</v>
      </c>
      <c r="B14147" s="24">
        <v>38</v>
      </c>
      <c r="C14147" s="22">
        <v>15</v>
      </c>
      <c r="D14147" s="21" t="s">
        <v>110347</v>
      </c>
      <c r="E14147" s="21" t="s">
        <v>110348</v>
      </c>
      <c r="F14147" s="21" t="s">
        <v>101694</v>
      </c>
      <c r="G14147" s="22">
        <v>10</v>
      </c>
      <c r="H14147" s="22">
        <v>0</v>
      </c>
      <c r="I14147" s="22">
        <v>0</v>
      </c>
      <c r="J14147" s="21" t="s">
        <v>136917</v>
      </c>
    </row>
    <row r="14148" spans="1:10" ht="20" customHeight="1">
      <c r="A14148" s="27">
        <v>-999</v>
      </c>
      <c r="B14148" s="24">
        <v>-999</v>
      </c>
      <c r="C14148" s="22">
        <v>-999</v>
      </c>
      <c r="D14148" s="22">
        <v>-999</v>
      </c>
      <c r="E14148" s="22">
        <v>-999</v>
      </c>
      <c r="F14148" s="22">
        <v>-999</v>
      </c>
      <c r="G14148" s="22">
        <v>-999</v>
      </c>
      <c r="H14148" s="22">
        <v>-999</v>
      </c>
      <c r="I14148" s="22">
        <v>-999</v>
      </c>
      <c r="J14148" s="22">
        <v>-999</v>
      </c>
    </row>
    <row r="14149" spans="1:10" ht="32" customHeight="1">
      <c r="A14149" s="19" t="s">
        <v>136918</v>
      </c>
      <c r="B14149" s="24">
        <v>13</v>
      </c>
      <c r="C14149" s="22">
        <v>15</v>
      </c>
      <c r="D14149" s="21" t="s">
        <v>136919</v>
      </c>
      <c r="E14149" s="21" t="s">
        <v>136920</v>
      </c>
      <c r="F14149" s="21" t="s">
        <v>14739</v>
      </c>
      <c r="G14149" s="22">
        <v>10</v>
      </c>
      <c r="H14149" s="22">
        <v>0</v>
      </c>
      <c r="I14149" s="22">
        <v>0</v>
      </c>
      <c r="J14149" s="21" t="s">
        <v>136921</v>
      </c>
    </row>
    <row r="14150" spans="1:10" ht="32" customHeight="1">
      <c r="A14150" s="19" t="s">
        <v>136922</v>
      </c>
      <c r="B14150" s="24">
        <v>13</v>
      </c>
      <c r="C14150" s="22">
        <v>15</v>
      </c>
      <c r="D14150" s="21" t="s">
        <v>130491</v>
      </c>
      <c r="E14150" s="21" t="s">
        <v>130492</v>
      </c>
      <c r="F14150" s="21" t="s">
        <v>101522</v>
      </c>
      <c r="G14150" s="22">
        <v>10</v>
      </c>
      <c r="H14150" s="22">
        <v>0</v>
      </c>
      <c r="I14150" s="22">
        <v>0</v>
      </c>
      <c r="J14150" s="21" t="s">
        <v>130493</v>
      </c>
    </row>
    <row r="14151" spans="1:10" ht="32" customHeight="1">
      <c r="A14151" s="19" t="s">
        <v>136923</v>
      </c>
      <c r="B14151" s="24">
        <v>22</v>
      </c>
      <c r="C14151" s="22">
        <v>16</v>
      </c>
      <c r="D14151" s="21" t="s">
        <v>112078</v>
      </c>
      <c r="E14151" s="21" t="s">
        <v>112079</v>
      </c>
      <c r="F14151" s="21" t="s">
        <v>102257</v>
      </c>
      <c r="G14151" s="22">
        <v>6</v>
      </c>
      <c r="H14151" s="22">
        <v>6</v>
      </c>
      <c r="I14151" s="22">
        <v>13</v>
      </c>
      <c r="J14151" s="21" t="s">
        <v>136924</v>
      </c>
    </row>
    <row r="14152" spans="1:10" ht="32" customHeight="1">
      <c r="A14152" s="19" t="s">
        <v>136925</v>
      </c>
      <c r="B14152" s="24">
        <v>20</v>
      </c>
      <c r="C14152" s="22">
        <v>15</v>
      </c>
      <c r="D14152" s="21" t="s">
        <v>132126</v>
      </c>
      <c r="E14152" s="21" t="s">
        <v>132127</v>
      </c>
      <c r="F14152" s="21" t="s">
        <v>101568</v>
      </c>
      <c r="G14152" s="22">
        <v>1</v>
      </c>
      <c r="H14152" s="22">
        <v>9</v>
      </c>
      <c r="I14152" s="22">
        <v>16</v>
      </c>
      <c r="J14152" s="21" t="s">
        <v>136926</v>
      </c>
    </row>
    <row r="14153" spans="1:10" ht="32" customHeight="1">
      <c r="A14153" s="19" t="s">
        <v>136927</v>
      </c>
      <c r="B14153" s="24">
        <v>18</v>
      </c>
      <c r="C14153" s="22">
        <v>15</v>
      </c>
      <c r="D14153" s="21" t="s">
        <v>136928</v>
      </c>
      <c r="E14153" s="21" t="s">
        <v>136929</v>
      </c>
      <c r="F14153" s="21" t="s">
        <v>101528</v>
      </c>
      <c r="G14153" s="22">
        <v>10</v>
      </c>
      <c r="H14153" s="22">
        <v>0</v>
      </c>
      <c r="I14153" s="22">
        <v>0</v>
      </c>
      <c r="J14153" s="21" t="s">
        <v>136930</v>
      </c>
    </row>
    <row r="14154" spans="1:10" ht="32" customHeight="1">
      <c r="A14154" s="19" t="s">
        <v>136931</v>
      </c>
      <c r="B14154" s="24">
        <v>12</v>
      </c>
      <c r="C14154" s="22">
        <v>15</v>
      </c>
      <c r="D14154" s="21" t="s">
        <v>136932</v>
      </c>
      <c r="E14154" s="21" t="s">
        <v>136933</v>
      </c>
      <c r="F14154" s="21" t="s">
        <v>101528</v>
      </c>
      <c r="G14154" s="22">
        <v>10</v>
      </c>
      <c r="H14154" s="22">
        <v>0</v>
      </c>
      <c r="I14154" s="22">
        <v>0</v>
      </c>
      <c r="J14154" s="21" t="s">
        <v>136934</v>
      </c>
    </row>
    <row r="14155" spans="1:10" ht="32" customHeight="1">
      <c r="A14155" s="19" t="s">
        <v>136935</v>
      </c>
      <c r="B14155" s="24">
        <v>13</v>
      </c>
      <c r="C14155" s="22">
        <v>16</v>
      </c>
      <c r="D14155" s="21" t="s">
        <v>105788</v>
      </c>
      <c r="E14155" s="21" t="s">
        <v>105789</v>
      </c>
      <c r="F14155" s="21" t="s">
        <v>101533</v>
      </c>
      <c r="G14155" s="22">
        <v>3</v>
      </c>
      <c r="H14155" s="22">
        <v>9</v>
      </c>
      <c r="I14155" s="22">
        <v>17</v>
      </c>
      <c r="J14155" s="21" t="s">
        <v>136936</v>
      </c>
    </row>
    <row r="14156" spans="1:10" ht="32" customHeight="1">
      <c r="A14156" s="19" t="s">
        <v>136937</v>
      </c>
      <c r="B14156" s="24">
        <v>13</v>
      </c>
      <c r="C14156" s="22">
        <v>16</v>
      </c>
      <c r="D14156" s="21" t="s">
        <v>105788</v>
      </c>
      <c r="E14156" s="21" t="s">
        <v>105789</v>
      </c>
      <c r="F14156" s="21" t="s">
        <v>101533</v>
      </c>
      <c r="G14156" s="22">
        <v>3</v>
      </c>
      <c r="H14156" s="22">
        <v>9</v>
      </c>
      <c r="I14156" s="22">
        <v>17</v>
      </c>
      <c r="J14156" s="21" t="s">
        <v>136936</v>
      </c>
    </row>
    <row r="14157" spans="1:10" ht="32" customHeight="1">
      <c r="A14157" s="19" t="s">
        <v>136938</v>
      </c>
      <c r="B14157" s="24">
        <v>21</v>
      </c>
      <c r="C14157" s="22">
        <v>15</v>
      </c>
      <c r="D14157" s="21" t="s">
        <v>107260</v>
      </c>
      <c r="E14157" s="21" t="s">
        <v>107261</v>
      </c>
      <c r="F14157" s="21" t="s">
        <v>101528</v>
      </c>
      <c r="G14157" s="22">
        <v>10</v>
      </c>
      <c r="H14157" s="22">
        <v>0</v>
      </c>
      <c r="I14157" s="22">
        <v>0</v>
      </c>
      <c r="J14157" s="21" t="s">
        <v>136939</v>
      </c>
    </row>
    <row r="14158" spans="1:10" ht="32" customHeight="1">
      <c r="A14158" s="19" t="s">
        <v>136940</v>
      </c>
      <c r="B14158" s="24">
        <v>27</v>
      </c>
      <c r="C14158" s="22">
        <v>18</v>
      </c>
      <c r="D14158" s="21" t="s">
        <v>136941</v>
      </c>
      <c r="E14158" s="21" t="s">
        <v>136942</v>
      </c>
      <c r="F14158" s="21" t="s">
        <v>102727</v>
      </c>
      <c r="G14158" s="22">
        <v>3</v>
      </c>
      <c r="H14158" s="22">
        <v>11</v>
      </c>
      <c r="I14158" s="22">
        <v>20</v>
      </c>
      <c r="J14158" s="21" t="s">
        <v>136943</v>
      </c>
    </row>
    <row r="14159" spans="1:10" ht="32" customHeight="1">
      <c r="A14159" s="19" t="s">
        <v>136944</v>
      </c>
      <c r="B14159" s="24">
        <v>21</v>
      </c>
      <c r="C14159" s="22">
        <v>15</v>
      </c>
      <c r="D14159" s="21" t="s">
        <v>136945</v>
      </c>
      <c r="E14159" s="21" t="s">
        <v>136946</v>
      </c>
      <c r="F14159" s="21" t="s">
        <v>14739</v>
      </c>
      <c r="G14159" s="22">
        <v>10</v>
      </c>
      <c r="H14159" s="22">
        <v>0</v>
      </c>
      <c r="I14159" s="22">
        <v>0</v>
      </c>
      <c r="J14159" s="21" t="s">
        <v>136947</v>
      </c>
    </row>
    <row r="14160" spans="1:10" ht="32" customHeight="1">
      <c r="A14160" s="19" t="s">
        <v>136948</v>
      </c>
      <c r="B14160" s="24">
        <v>21</v>
      </c>
      <c r="C14160" s="22">
        <v>15</v>
      </c>
      <c r="D14160" s="21" t="s">
        <v>136945</v>
      </c>
      <c r="E14160" s="21" t="s">
        <v>136946</v>
      </c>
      <c r="F14160" s="21" t="s">
        <v>14739</v>
      </c>
      <c r="G14160" s="22">
        <v>10</v>
      </c>
      <c r="H14160" s="22">
        <v>0</v>
      </c>
      <c r="I14160" s="22">
        <v>0</v>
      </c>
      <c r="J14160" s="21" t="s">
        <v>136947</v>
      </c>
    </row>
    <row r="14161" spans="1:10" ht="32" customHeight="1">
      <c r="A14161" s="19" t="s">
        <v>136949</v>
      </c>
      <c r="B14161" s="24">
        <v>44</v>
      </c>
      <c r="C14161" s="22">
        <v>15</v>
      </c>
      <c r="D14161" s="21" t="s">
        <v>107689</v>
      </c>
      <c r="E14161" s="21" t="s">
        <v>107690</v>
      </c>
      <c r="F14161" s="21" t="s">
        <v>101563</v>
      </c>
      <c r="G14161" s="22">
        <v>10</v>
      </c>
      <c r="H14161" s="22">
        <v>0</v>
      </c>
      <c r="I14161" s="22">
        <v>0</v>
      </c>
      <c r="J14161" s="21" t="s">
        <v>136950</v>
      </c>
    </row>
    <row r="14162" spans="1:10" ht="32" customHeight="1">
      <c r="A14162" s="19" t="s">
        <v>136951</v>
      </c>
      <c r="B14162" s="24">
        <v>13</v>
      </c>
      <c r="C14162" s="22">
        <v>15</v>
      </c>
      <c r="D14162" s="21" t="s">
        <v>136952</v>
      </c>
      <c r="E14162" s="21" t="s">
        <v>136953</v>
      </c>
      <c r="F14162" s="21" t="s">
        <v>101528</v>
      </c>
      <c r="G14162" s="22">
        <v>10</v>
      </c>
      <c r="H14162" s="22">
        <v>0</v>
      </c>
      <c r="I14162" s="22">
        <v>0</v>
      </c>
      <c r="J14162" s="21" t="s">
        <v>136954</v>
      </c>
    </row>
    <row r="14163" spans="1:10" ht="32" customHeight="1">
      <c r="A14163" s="19" t="s">
        <v>136955</v>
      </c>
      <c r="B14163" s="24">
        <v>35</v>
      </c>
      <c r="C14163" s="22">
        <v>16</v>
      </c>
      <c r="D14163" s="21" t="s">
        <v>136956</v>
      </c>
      <c r="E14163" s="21" t="s">
        <v>136957</v>
      </c>
      <c r="F14163" s="21" t="s">
        <v>101533</v>
      </c>
      <c r="G14163" s="22">
        <v>2</v>
      </c>
      <c r="H14163" s="22">
        <v>10</v>
      </c>
      <c r="I14163" s="22">
        <v>18</v>
      </c>
      <c r="J14163" s="21" t="s">
        <v>136958</v>
      </c>
    </row>
    <row r="14164" spans="1:10" ht="32" customHeight="1">
      <c r="A14164" s="19" t="s">
        <v>136959</v>
      </c>
      <c r="B14164" s="24">
        <v>14</v>
      </c>
      <c r="C14164" s="22">
        <v>27</v>
      </c>
      <c r="D14164" s="21" t="s">
        <v>136960</v>
      </c>
      <c r="E14164" s="21" t="s">
        <v>136961</v>
      </c>
      <c r="F14164" s="21" t="s">
        <v>101850</v>
      </c>
      <c r="G14164" s="22">
        <v>13</v>
      </c>
      <c r="H14164" s="22">
        <v>10</v>
      </c>
      <c r="I14164" s="22">
        <v>23</v>
      </c>
      <c r="J14164" s="21" t="s">
        <v>136962</v>
      </c>
    </row>
    <row r="14165" spans="1:10" ht="32" customHeight="1">
      <c r="A14165" s="19" t="s">
        <v>136963</v>
      </c>
      <c r="B14165" s="24">
        <v>51</v>
      </c>
      <c r="C14165" s="22">
        <v>33</v>
      </c>
      <c r="D14165" s="21" t="s">
        <v>101772</v>
      </c>
      <c r="E14165" s="21" t="s">
        <v>101773</v>
      </c>
      <c r="F14165" s="21" t="s">
        <v>14743</v>
      </c>
      <c r="G14165" s="22">
        <v>9</v>
      </c>
      <c r="H14165" s="22">
        <v>20</v>
      </c>
      <c r="I14165" s="22">
        <v>29</v>
      </c>
      <c r="J14165" s="21" t="s">
        <v>114492</v>
      </c>
    </row>
    <row r="14166" spans="1:10" ht="32" customHeight="1">
      <c r="A14166" s="19" t="s">
        <v>136964</v>
      </c>
      <c r="B14166" s="24">
        <v>24</v>
      </c>
      <c r="C14166" s="22">
        <v>18</v>
      </c>
      <c r="D14166" s="21" t="s">
        <v>129737</v>
      </c>
      <c r="E14166" s="21" t="s">
        <v>129738</v>
      </c>
      <c r="F14166" s="21" t="s">
        <v>102782</v>
      </c>
      <c r="G14166" s="22">
        <v>1</v>
      </c>
      <c r="H14166" s="22">
        <v>13</v>
      </c>
      <c r="I14166" s="22">
        <v>24</v>
      </c>
      <c r="J14166" s="21" t="s">
        <v>136965</v>
      </c>
    </row>
    <row r="14167" spans="1:10" ht="32" customHeight="1">
      <c r="A14167" s="19" t="s">
        <v>136966</v>
      </c>
      <c r="B14167" s="24">
        <v>24</v>
      </c>
      <c r="C14167" s="22">
        <v>18</v>
      </c>
      <c r="D14167" s="21" t="s">
        <v>129737</v>
      </c>
      <c r="E14167" s="21" t="s">
        <v>129738</v>
      </c>
      <c r="F14167" s="21" t="s">
        <v>102782</v>
      </c>
      <c r="G14167" s="22">
        <v>1</v>
      </c>
      <c r="H14167" s="22">
        <v>13</v>
      </c>
      <c r="I14167" s="22">
        <v>24</v>
      </c>
      <c r="J14167" s="21" t="s">
        <v>136965</v>
      </c>
    </row>
    <row r="14168" spans="1:10" ht="32" customHeight="1">
      <c r="A14168" s="19" t="s">
        <v>136967</v>
      </c>
      <c r="B14168" s="24">
        <v>12</v>
      </c>
      <c r="C14168" s="22">
        <v>15</v>
      </c>
      <c r="D14168" s="21" t="s">
        <v>136968</v>
      </c>
      <c r="E14168" s="21" t="s">
        <v>136969</v>
      </c>
      <c r="F14168" s="21" t="s">
        <v>101528</v>
      </c>
      <c r="G14168" s="22">
        <v>10</v>
      </c>
      <c r="H14168" s="22">
        <v>0</v>
      </c>
      <c r="I14168" s="22">
        <v>0</v>
      </c>
      <c r="J14168" s="21" t="s">
        <v>136970</v>
      </c>
    </row>
    <row r="14169" spans="1:10" ht="20" customHeight="1">
      <c r="A14169" s="27">
        <v>-999</v>
      </c>
      <c r="B14169" s="24">
        <v>-999</v>
      </c>
      <c r="C14169" s="22">
        <v>-999</v>
      </c>
      <c r="D14169" s="22">
        <v>-999</v>
      </c>
      <c r="E14169" s="22">
        <v>-999</v>
      </c>
      <c r="F14169" s="22">
        <v>-999</v>
      </c>
      <c r="G14169" s="22">
        <v>-999</v>
      </c>
      <c r="H14169" s="22">
        <v>-999</v>
      </c>
      <c r="I14169" s="22">
        <v>-999</v>
      </c>
      <c r="J14169" s="22">
        <v>-999</v>
      </c>
    </row>
    <row r="14170" spans="1:10" ht="32" customHeight="1">
      <c r="A14170" s="19" t="s">
        <v>136971</v>
      </c>
      <c r="B14170" s="24">
        <v>26</v>
      </c>
      <c r="C14170" s="22">
        <v>15</v>
      </c>
      <c r="D14170" s="21" t="s">
        <v>128361</v>
      </c>
      <c r="E14170" s="21" t="s">
        <v>128362</v>
      </c>
      <c r="F14170" s="21" t="s">
        <v>101694</v>
      </c>
      <c r="G14170" s="22">
        <v>2</v>
      </c>
      <c r="H14170" s="22">
        <v>9</v>
      </c>
      <c r="I14170" s="22">
        <v>16</v>
      </c>
      <c r="J14170" s="21" t="s">
        <v>136972</v>
      </c>
    </row>
    <row r="14171" spans="1:10" ht="20" customHeight="1">
      <c r="A14171" s="27">
        <v>-999</v>
      </c>
      <c r="B14171" s="24">
        <v>-999</v>
      </c>
      <c r="C14171" s="22">
        <v>-999</v>
      </c>
      <c r="D14171" s="22">
        <v>-999</v>
      </c>
      <c r="E14171" s="22">
        <v>-999</v>
      </c>
      <c r="F14171" s="22">
        <v>-999</v>
      </c>
      <c r="G14171" s="22">
        <v>-999</v>
      </c>
      <c r="H14171" s="22">
        <v>-999</v>
      </c>
      <c r="I14171" s="22">
        <v>-999</v>
      </c>
      <c r="J14171" s="22">
        <v>-999</v>
      </c>
    </row>
    <row r="14172" spans="1:10" ht="32" customHeight="1">
      <c r="A14172" s="19" t="s">
        <v>136973</v>
      </c>
      <c r="B14172" s="24">
        <v>17</v>
      </c>
      <c r="C14172" s="22">
        <v>24</v>
      </c>
      <c r="D14172" s="21" t="s">
        <v>125381</v>
      </c>
      <c r="E14172" s="21" t="s">
        <v>125382</v>
      </c>
      <c r="F14172" s="21" t="s">
        <v>102405</v>
      </c>
      <c r="G14172" s="22">
        <v>7</v>
      </c>
      <c r="H14172" s="22">
        <v>13</v>
      </c>
      <c r="I14172" s="22">
        <v>24</v>
      </c>
      <c r="J14172" s="21" t="s">
        <v>136974</v>
      </c>
    </row>
    <row r="14173" spans="1:10" ht="32" customHeight="1">
      <c r="A14173" s="19" t="s">
        <v>136975</v>
      </c>
      <c r="B14173" s="24">
        <v>23</v>
      </c>
      <c r="C14173" s="22">
        <v>16</v>
      </c>
      <c r="D14173" s="21" t="s">
        <v>125339</v>
      </c>
      <c r="E14173" s="21" t="s">
        <v>125340</v>
      </c>
      <c r="F14173" s="21" t="s">
        <v>103090</v>
      </c>
      <c r="G14173" s="22">
        <v>4</v>
      </c>
      <c r="H14173" s="22">
        <v>8</v>
      </c>
      <c r="I14173" s="22">
        <v>13</v>
      </c>
      <c r="J14173" s="21" t="s">
        <v>136976</v>
      </c>
    </row>
    <row r="14174" spans="1:10" ht="32" customHeight="1">
      <c r="A14174" s="19" t="s">
        <v>136977</v>
      </c>
      <c r="B14174" s="24">
        <v>34</v>
      </c>
      <c r="C14174" s="22">
        <v>25</v>
      </c>
      <c r="D14174" s="21" t="s">
        <v>104113</v>
      </c>
      <c r="E14174" s="21" t="s">
        <v>104114</v>
      </c>
      <c r="F14174" s="21" t="s">
        <v>101568</v>
      </c>
      <c r="G14174" s="22">
        <v>1</v>
      </c>
      <c r="H14174" s="22">
        <v>20</v>
      </c>
      <c r="I14174" s="22">
        <v>34</v>
      </c>
      <c r="J14174" s="21" t="s">
        <v>136978</v>
      </c>
    </row>
    <row r="14175" spans="1:10" ht="32" customHeight="1">
      <c r="A14175" s="19" t="s">
        <v>136979</v>
      </c>
      <c r="B14175" s="24">
        <v>13</v>
      </c>
      <c r="C14175" s="22">
        <v>15</v>
      </c>
      <c r="D14175" s="21" t="s">
        <v>136980</v>
      </c>
      <c r="E14175" s="21" t="s">
        <v>136981</v>
      </c>
      <c r="F14175" s="21" t="s">
        <v>101554</v>
      </c>
      <c r="G14175" s="22">
        <v>10</v>
      </c>
      <c r="H14175" s="22">
        <v>0</v>
      </c>
      <c r="I14175" s="22">
        <v>0</v>
      </c>
      <c r="J14175" s="21" t="s">
        <v>136982</v>
      </c>
    </row>
    <row r="14176" spans="1:10" ht="32" customHeight="1">
      <c r="A14176" s="19" t="s">
        <v>136983</v>
      </c>
      <c r="B14176" s="24">
        <v>40</v>
      </c>
      <c r="C14176" s="22">
        <v>15</v>
      </c>
      <c r="D14176" s="21" t="s">
        <v>112054</v>
      </c>
      <c r="E14176" s="21" t="s">
        <v>112055</v>
      </c>
      <c r="F14176" s="21" t="s">
        <v>101522</v>
      </c>
      <c r="G14176" s="22">
        <v>10</v>
      </c>
      <c r="H14176" s="22">
        <v>0</v>
      </c>
      <c r="I14176" s="22">
        <v>0</v>
      </c>
      <c r="J14176" s="21" t="s">
        <v>136984</v>
      </c>
    </row>
    <row r="14177" spans="1:10" ht="32" customHeight="1">
      <c r="A14177" s="19" t="s">
        <v>136985</v>
      </c>
      <c r="B14177" s="24">
        <v>19</v>
      </c>
      <c r="C14177" s="22">
        <v>15</v>
      </c>
      <c r="D14177" s="21" t="s">
        <v>136986</v>
      </c>
      <c r="E14177" s="21" t="s">
        <v>136987</v>
      </c>
      <c r="F14177" s="21" t="s">
        <v>101528</v>
      </c>
      <c r="G14177" s="22">
        <v>10</v>
      </c>
      <c r="H14177" s="22">
        <v>0</v>
      </c>
      <c r="I14177" s="22">
        <v>0</v>
      </c>
      <c r="J14177" s="21" t="s">
        <v>136988</v>
      </c>
    </row>
    <row r="14178" spans="1:10" ht="32" customHeight="1">
      <c r="A14178" s="19" t="s">
        <v>136989</v>
      </c>
      <c r="B14178" s="24">
        <v>34</v>
      </c>
      <c r="C14178" s="22">
        <v>16</v>
      </c>
      <c r="D14178" s="21" t="s">
        <v>112842</v>
      </c>
      <c r="E14178" s="21" t="s">
        <v>112843</v>
      </c>
      <c r="F14178" s="21" t="s">
        <v>101533</v>
      </c>
      <c r="G14178" s="22">
        <v>4</v>
      </c>
      <c r="H14178" s="22">
        <v>8</v>
      </c>
      <c r="I14178" s="22">
        <v>18</v>
      </c>
      <c r="J14178" s="21" t="s">
        <v>136990</v>
      </c>
    </row>
    <row r="14179" spans="1:10" ht="32" customHeight="1">
      <c r="A14179" s="19" t="s">
        <v>136991</v>
      </c>
      <c r="B14179" s="24">
        <v>38</v>
      </c>
      <c r="C14179" s="22">
        <v>28</v>
      </c>
      <c r="D14179" s="21" t="s">
        <v>109832</v>
      </c>
      <c r="E14179" s="21" t="s">
        <v>109833</v>
      </c>
      <c r="F14179" s="21" t="s">
        <v>102855</v>
      </c>
      <c r="G14179" s="22">
        <v>1</v>
      </c>
      <c r="H14179" s="22">
        <v>23</v>
      </c>
      <c r="I14179" s="22">
        <v>36</v>
      </c>
      <c r="J14179" s="21" t="s">
        <v>136992</v>
      </c>
    </row>
    <row r="14180" spans="1:10" ht="32" customHeight="1">
      <c r="A14180" s="19" t="s">
        <v>136993</v>
      </c>
      <c r="B14180" s="24">
        <v>19</v>
      </c>
      <c r="C14180" s="22">
        <v>15</v>
      </c>
      <c r="D14180" s="21" t="s">
        <v>134996</v>
      </c>
      <c r="E14180" s="21" t="s">
        <v>134997</v>
      </c>
      <c r="F14180" s="21" t="s">
        <v>101694</v>
      </c>
      <c r="G14180" s="22">
        <v>10</v>
      </c>
      <c r="H14180" s="22">
        <v>0</v>
      </c>
      <c r="I14180" s="22">
        <v>0</v>
      </c>
      <c r="J14180" s="21" t="s">
        <v>136994</v>
      </c>
    </row>
    <row r="14181" spans="1:10" ht="32" customHeight="1">
      <c r="A14181" s="19" t="s">
        <v>136995</v>
      </c>
      <c r="B14181" s="24">
        <v>18</v>
      </c>
      <c r="C14181" s="22">
        <v>16</v>
      </c>
      <c r="D14181" s="21" t="s">
        <v>108096</v>
      </c>
      <c r="E14181" s="21" t="s">
        <v>108097</v>
      </c>
      <c r="F14181" s="21" t="s">
        <v>102171</v>
      </c>
      <c r="G14181" s="22">
        <v>1</v>
      </c>
      <c r="H14181" s="22">
        <v>11</v>
      </c>
      <c r="I14181" s="22">
        <v>22</v>
      </c>
      <c r="J14181" s="21" t="s">
        <v>136996</v>
      </c>
    </row>
    <row r="14182" spans="1:10" ht="32" customHeight="1">
      <c r="A14182" s="19" t="s">
        <v>136997</v>
      </c>
      <c r="B14182" s="24">
        <v>24</v>
      </c>
      <c r="C14182" s="22">
        <v>21</v>
      </c>
      <c r="D14182" s="21" t="s">
        <v>126633</v>
      </c>
      <c r="E14182" s="21" t="s">
        <v>126634</v>
      </c>
      <c r="F14182" s="21" t="s">
        <v>14743</v>
      </c>
      <c r="G14182" s="22">
        <v>7</v>
      </c>
      <c r="H14182" s="22">
        <v>10</v>
      </c>
      <c r="I14182" s="22">
        <v>23</v>
      </c>
      <c r="J14182" s="21" t="s">
        <v>136998</v>
      </c>
    </row>
    <row r="14183" spans="1:10" ht="32" customHeight="1">
      <c r="A14183" s="19" t="s">
        <v>136999</v>
      </c>
      <c r="B14183" s="24">
        <v>16</v>
      </c>
      <c r="C14183" s="22">
        <v>37</v>
      </c>
      <c r="D14183" s="21" t="s">
        <v>137000</v>
      </c>
      <c r="E14183" s="21" t="s">
        <v>137001</v>
      </c>
      <c r="F14183" s="21" t="s">
        <v>14817</v>
      </c>
      <c r="G14183" s="22">
        <v>8</v>
      </c>
      <c r="H14183" s="22">
        <v>7</v>
      </c>
      <c r="I14183" s="22">
        <v>15</v>
      </c>
      <c r="J14183" s="21" t="s">
        <v>137002</v>
      </c>
    </row>
    <row r="14184" spans="1:10" ht="32" customHeight="1">
      <c r="A14184" s="19" t="s">
        <v>137003</v>
      </c>
      <c r="B14184" s="24">
        <v>19</v>
      </c>
      <c r="C14184" s="22">
        <v>15</v>
      </c>
      <c r="D14184" s="21" t="s">
        <v>103526</v>
      </c>
      <c r="E14184" s="21" t="s">
        <v>103527</v>
      </c>
      <c r="F14184" s="21" t="s">
        <v>101568</v>
      </c>
      <c r="G14184" s="22">
        <v>1</v>
      </c>
      <c r="H14184" s="22">
        <v>10</v>
      </c>
      <c r="I14184" s="22">
        <v>18</v>
      </c>
      <c r="J14184" s="21" t="s">
        <v>137004</v>
      </c>
    </row>
    <row r="14185" spans="1:10" ht="32" customHeight="1">
      <c r="A14185" s="19" t="s">
        <v>137005</v>
      </c>
      <c r="B14185" s="24">
        <v>20</v>
      </c>
      <c r="C14185" s="22">
        <v>15</v>
      </c>
      <c r="D14185" s="21" t="s">
        <v>108990</v>
      </c>
      <c r="E14185" s="21" t="s">
        <v>108991</v>
      </c>
      <c r="F14185" s="21" t="s">
        <v>101554</v>
      </c>
      <c r="G14185" s="22">
        <v>10</v>
      </c>
      <c r="H14185" s="22">
        <v>0</v>
      </c>
      <c r="I14185" s="22">
        <v>0</v>
      </c>
      <c r="J14185" s="21" t="s">
        <v>108992</v>
      </c>
    </row>
    <row r="14186" spans="1:10" ht="32" customHeight="1">
      <c r="A14186" s="19" t="s">
        <v>137006</v>
      </c>
      <c r="B14186" s="24">
        <v>20</v>
      </c>
      <c r="C14186" s="22">
        <v>15</v>
      </c>
      <c r="D14186" s="21" t="s">
        <v>108990</v>
      </c>
      <c r="E14186" s="21" t="s">
        <v>108991</v>
      </c>
      <c r="F14186" s="21" t="s">
        <v>101554</v>
      </c>
      <c r="G14186" s="22">
        <v>10</v>
      </c>
      <c r="H14186" s="22">
        <v>0</v>
      </c>
      <c r="I14186" s="22">
        <v>0</v>
      </c>
      <c r="J14186" s="21" t="s">
        <v>108992</v>
      </c>
    </row>
    <row r="14187" spans="1:10" ht="32" customHeight="1">
      <c r="A14187" s="19" t="s">
        <v>137007</v>
      </c>
      <c r="B14187" s="24">
        <v>22</v>
      </c>
      <c r="C14187" s="22">
        <v>20</v>
      </c>
      <c r="D14187" s="21" t="s">
        <v>137008</v>
      </c>
      <c r="E14187" s="21" t="s">
        <v>137009</v>
      </c>
      <c r="F14187" s="21" t="s">
        <v>101568</v>
      </c>
      <c r="G14187" s="22">
        <v>1</v>
      </c>
      <c r="H14187" s="22">
        <v>15</v>
      </c>
      <c r="I14187" s="22">
        <v>25</v>
      </c>
      <c r="J14187" s="21" t="s">
        <v>137010</v>
      </c>
    </row>
    <row r="14188" spans="1:10" ht="32" customHeight="1">
      <c r="A14188" s="19" t="s">
        <v>137011</v>
      </c>
      <c r="B14188" s="24">
        <v>22</v>
      </c>
      <c r="C14188" s="22">
        <v>20</v>
      </c>
      <c r="D14188" s="21" t="s">
        <v>137008</v>
      </c>
      <c r="E14188" s="21" t="s">
        <v>137009</v>
      </c>
      <c r="F14188" s="21" t="s">
        <v>101568</v>
      </c>
      <c r="G14188" s="22">
        <v>1</v>
      </c>
      <c r="H14188" s="22">
        <v>15</v>
      </c>
      <c r="I14188" s="22">
        <v>25</v>
      </c>
      <c r="J14188" s="21" t="s">
        <v>137010</v>
      </c>
    </row>
    <row r="14189" spans="1:10" ht="32" customHeight="1">
      <c r="A14189" s="19" t="s">
        <v>137012</v>
      </c>
      <c r="B14189" s="24">
        <v>65</v>
      </c>
      <c r="C14189" s="22">
        <v>29</v>
      </c>
      <c r="D14189" s="21" t="s">
        <v>104007</v>
      </c>
      <c r="E14189" s="21" t="s">
        <v>104008</v>
      </c>
      <c r="F14189" s="21" t="s">
        <v>101710</v>
      </c>
      <c r="G14189" s="22">
        <v>1</v>
      </c>
      <c r="H14189" s="22">
        <v>24</v>
      </c>
      <c r="I14189" s="22">
        <v>45</v>
      </c>
      <c r="J14189" s="21" t="s">
        <v>137013</v>
      </c>
    </row>
    <row r="14190" spans="1:10" ht="32" customHeight="1">
      <c r="A14190" s="19" t="s">
        <v>137014</v>
      </c>
      <c r="B14190" s="24">
        <v>54</v>
      </c>
      <c r="C14190" s="22">
        <v>22</v>
      </c>
      <c r="D14190" s="21" t="s">
        <v>124391</v>
      </c>
      <c r="E14190" s="21" t="s">
        <v>124392</v>
      </c>
      <c r="F14190" s="21" t="s">
        <v>101689</v>
      </c>
      <c r="G14190" s="22">
        <v>9</v>
      </c>
      <c r="H14190" s="22">
        <v>9</v>
      </c>
      <c r="I14190" s="22">
        <v>20</v>
      </c>
      <c r="J14190" s="21" t="s">
        <v>137015</v>
      </c>
    </row>
    <row r="14191" spans="1:10" ht="32" customHeight="1">
      <c r="A14191" s="19" t="s">
        <v>137016</v>
      </c>
      <c r="B14191" s="24">
        <v>20</v>
      </c>
      <c r="C14191" s="22">
        <v>15</v>
      </c>
      <c r="D14191" s="21" t="s">
        <v>137017</v>
      </c>
      <c r="E14191" s="21" t="s">
        <v>137018</v>
      </c>
      <c r="F14191" s="21" t="s">
        <v>101563</v>
      </c>
      <c r="G14191" s="22">
        <v>10</v>
      </c>
      <c r="H14191" s="22">
        <v>0</v>
      </c>
      <c r="I14191" s="22">
        <v>0</v>
      </c>
      <c r="J14191" s="21" t="s">
        <v>137019</v>
      </c>
    </row>
    <row r="14192" spans="1:10" ht="32" customHeight="1">
      <c r="A14192" s="19" t="s">
        <v>137020</v>
      </c>
      <c r="B14192" s="24">
        <v>20</v>
      </c>
      <c r="C14192" s="22">
        <v>15</v>
      </c>
      <c r="D14192" s="21" t="s">
        <v>137017</v>
      </c>
      <c r="E14192" s="21" t="s">
        <v>137018</v>
      </c>
      <c r="F14192" s="21" t="s">
        <v>101563</v>
      </c>
      <c r="G14192" s="22">
        <v>10</v>
      </c>
      <c r="H14192" s="22">
        <v>0</v>
      </c>
      <c r="I14192" s="22">
        <v>0</v>
      </c>
      <c r="J14192" s="21" t="s">
        <v>137019</v>
      </c>
    </row>
    <row r="14193" spans="1:10" ht="32" customHeight="1">
      <c r="A14193" s="19" t="s">
        <v>137021</v>
      </c>
      <c r="B14193" s="24">
        <v>20</v>
      </c>
      <c r="C14193" s="22">
        <v>15</v>
      </c>
      <c r="D14193" s="21" t="s">
        <v>109446</v>
      </c>
      <c r="E14193" s="21" t="s">
        <v>109447</v>
      </c>
      <c r="F14193" s="21" t="s">
        <v>101563</v>
      </c>
      <c r="G14193" s="22">
        <v>10</v>
      </c>
      <c r="H14193" s="22">
        <v>0</v>
      </c>
      <c r="I14193" s="22">
        <v>0</v>
      </c>
      <c r="J14193" s="21" t="s">
        <v>135895</v>
      </c>
    </row>
    <row r="14194" spans="1:10" ht="32" customHeight="1">
      <c r="A14194" s="19" t="s">
        <v>137022</v>
      </c>
      <c r="B14194" s="24">
        <v>20</v>
      </c>
      <c r="C14194" s="22">
        <v>15</v>
      </c>
      <c r="D14194" s="21" t="s">
        <v>109446</v>
      </c>
      <c r="E14194" s="21" t="s">
        <v>109447</v>
      </c>
      <c r="F14194" s="21" t="s">
        <v>101563</v>
      </c>
      <c r="G14194" s="22">
        <v>10</v>
      </c>
      <c r="H14194" s="22">
        <v>0</v>
      </c>
      <c r="I14194" s="22">
        <v>0</v>
      </c>
      <c r="J14194" s="21" t="s">
        <v>135895</v>
      </c>
    </row>
    <row r="14195" spans="1:10" ht="44" customHeight="1">
      <c r="A14195" s="19" t="s">
        <v>137023</v>
      </c>
      <c r="B14195" s="24">
        <v>27</v>
      </c>
      <c r="C14195" s="22">
        <v>55</v>
      </c>
      <c r="D14195" s="21" t="s">
        <v>110090</v>
      </c>
      <c r="E14195" s="21" t="s">
        <v>110091</v>
      </c>
      <c r="F14195" s="21" t="s">
        <v>101910</v>
      </c>
      <c r="G14195" s="22">
        <v>8</v>
      </c>
      <c r="H14195" s="22">
        <v>17</v>
      </c>
      <c r="I14195" s="22">
        <v>27</v>
      </c>
      <c r="J14195" s="21" t="s">
        <v>137024</v>
      </c>
    </row>
    <row r="14196" spans="1:10" ht="44" customHeight="1">
      <c r="A14196" s="19" t="s">
        <v>137025</v>
      </c>
      <c r="B14196" s="24">
        <v>16</v>
      </c>
      <c r="C14196" s="22">
        <v>23</v>
      </c>
      <c r="D14196" s="21" t="s">
        <v>102880</v>
      </c>
      <c r="E14196" s="21" t="s">
        <v>102881</v>
      </c>
      <c r="F14196" s="21" t="s">
        <v>102001</v>
      </c>
      <c r="G14196" s="22">
        <v>7</v>
      </c>
      <c r="H14196" s="22">
        <v>12</v>
      </c>
      <c r="I14196" s="22">
        <v>23</v>
      </c>
      <c r="J14196" s="21" t="s">
        <v>105499</v>
      </c>
    </row>
    <row r="14197" spans="1:10" ht="32" customHeight="1">
      <c r="A14197" s="19" t="s">
        <v>137026</v>
      </c>
      <c r="B14197" s="24">
        <v>33</v>
      </c>
      <c r="C14197" s="22">
        <v>15</v>
      </c>
      <c r="D14197" s="21" t="s">
        <v>102106</v>
      </c>
      <c r="E14197" s="21" t="s">
        <v>102107</v>
      </c>
      <c r="F14197" s="21" t="s">
        <v>101563</v>
      </c>
      <c r="G14197" s="22">
        <v>10</v>
      </c>
      <c r="H14197" s="22">
        <v>0</v>
      </c>
      <c r="I14197" s="22">
        <v>0</v>
      </c>
      <c r="J14197" s="21" t="s">
        <v>102352</v>
      </c>
    </row>
    <row r="14198" spans="1:10" ht="32" customHeight="1">
      <c r="A14198" s="19" t="s">
        <v>137027</v>
      </c>
      <c r="B14198" s="24">
        <v>33</v>
      </c>
      <c r="C14198" s="22">
        <v>21</v>
      </c>
      <c r="D14198" s="21" t="s">
        <v>110908</v>
      </c>
      <c r="E14198" s="21" t="s">
        <v>110909</v>
      </c>
      <c r="F14198" s="21" t="s">
        <v>14775</v>
      </c>
      <c r="G14198" s="22">
        <v>1</v>
      </c>
      <c r="H14198" s="22">
        <v>16</v>
      </c>
      <c r="I14198" s="22">
        <v>29</v>
      </c>
      <c r="J14198" s="21" t="s">
        <v>137028</v>
      </c>
    </row>
    <row r="14199" spans="1:10" ht="32" customHeight="1">
      <c r="A14199" s="19" t="s">
        <v>137029</v>
      </c>
      <c r="B14199" s="24">
        <v>24</v>
      </c>
      <c r="C14199" s="22">
        <v>15</v>
      </c>
      <c r="D14199" s="21" t="s">
        <v>104727</v>
      </c>
      <c r="E14199" s="21" t="s">
        <v>104728</v>
      </c>
      <c r="F14199" s="21" t="s">
        <v>14739</v>
      </c>
      <c r="G14199" s="22">
        <v>10</v>
      </c>
      <c r="H14199" s="22">
        <v>0</v>
      </c>
      <c r="I14199" s="22">
        <v>0</v>
      </c>
      <c r="J14199" s="21" t="s">
        <v>137030</v>
      </c>
    </row>
    <row r="14200" spans="1:10" ht="32" customHeight="1">
      <c r="A14200" s="19" t="s">
        <v>137031</v>
      </c>
      <c r="B14200" s="24">
        <v>20</v>
      </c>
      <c r="C14200" s="22">
        <v>15</v>
      </c>
      <c r="D14200" s="21" t="s">
        <v>110434</v>
      </c>
      <c r="E14200" s="21" t="s">
        <v>110435</v>
      </c>
      <c r="F14200" s="21" t="s">
        <v>101563</v>
      </c>
      <c r="G14200" s="22">
        <v>10</v>
      </c>
      <c r="H14200" s="22">
        <v>0</v>
      </c>
      <c r="I14200" s="22">
        <v>0</v>
      </c>
      <c r="J14200" s="21" t="s">
        <v>110436</v>
      </c>
    </row>
    <row r="14201" spans="1:10" ht="32" customHeight="1">
      <c r="A14201" s="19" t="s">
        <v>137032</v>
      </c>
      <c r="B14201" s="24">
        <v>18</v>
      </c>
      <c r="C14201" s="22">
        <v>15</v>
      </c>
      <c r="D14201" s="21" t="s">
        <v>110485</v>
      </c>
      <c r="E14201" s="21" t="s">
        <v>110486</v>
      </c>
      <c r="F14201" s="21" t="s">
        <v>101694</v>
      </c>
      <c r="G14201" s="22">
        <v>10</v>
      </c>
      <c r="H14201" s="22">
        <v>0</v>
      </c>
      <c r="I14201" s="22">
        <v>0</v>
      </c>
      <c r="J14201" s="21" t="s">
        <v>112446</v>
      </c>
    </row>
    <row r="14202" spans="1:10" ht="32" customHeight="1">
      <c r="A14202" s="19" t="s">
        <v>137033</v>
      </c>
      <c r="B14202" s="24">
        <v>20</v>
      </c>
      <c r="C14202" s="22">
        <v>15</v>
      </c>
      <c r="D14202" s="21" t="s">
        <v>106063</v>
      </c>
      <c r="E14202" s="21" t="s">
        <v>106064</v>
      </c>
      <c r="F14202" s="21" t="s">
        <v>101694</v>
      </c>
      <c r="G14202" s="22">
        <v>10</v>
      </c>
      <c r="H14202" s="22">
        <v>0</v>
      </c>
      <c r="I14202" s="22">
        <v>0</v>
      </c>
      <c r="J14202" s="21" t="s">
        <v>106065</v>
      </c>
    </row>
    <row r="14203" spans="1:10" ht="32" customHeight="1">
      <c r="A14203" s="19" t="s">
        <v>137034</v>
      </c>
      <c r="B14203" s="24">
        <v>26</v>
      </c>
      <c r="C14203" s="22">
        <v>15</v>
      </c>
      <c r="D14203" s="21" t="s">
        <v>122472</v>
      </c>
      <c r="E14203" s="21" t="s">
        <v>122473</v>
      </c>
      <c r="F14203" s="21" t="s">
        <v>14739</v>
      </c>
      <c r="G14203" s="22">
        <v>10</v>
      </c>
      <c r="H14203" s="22">
        <v>0</v>
      </c>
      <c r="I14203" s="22">
        <v>0</v>
      </c>
      <c r="J14203" s="21" t="s">
        <v>125203</v>
      </c>
    </row>
    <row r="14204" spans="1:10" ht="32" customHeight="1">
      <c r="A14204" s="19" t="s">
        <v>137035</v>
      </c>
      <c r="B14204" s="24">
        <v>22</v>
      </c>
      <c r="C14204" s="22">
        <v>16</v>
      </c>
      <c r="D14204" s="21" t="s">
        <v>103437</v>
      </c>
      <c r="E14204" s="21" t="s">
        <v>103438</v>
      </c>
      <c r="F14204" s="21" t="s">
        <v>102171</v>
      </c>
      <c r="G14204" s="22">
        <v>1</v>
      </c>
      <c r="H14204" s="22">
        <v>11</v>
      </c>
      <c r="I14204" s="22">
        <v>19</v>
      </c>
      <c r="J14204" s="21" t="s">
        <v>137036</v>
      </c>
    </row>
    <row r="14205" spans="1:10" ht="32" customHeight="1">
      <c r="A14205" s="19" t="s">
        <v>137037</v>
      </c>
      <c r="B14205" s="24">
        <v>45</v>
      </c>
      <c r="C14205" s="22">
        <v>25</v>
      </c>
      <c r="D14205" s="21" t="s">
        <v>137038</v>
      </c>
      <c r="E14205" s="21" t="s">
        <v>137039</v>
      </c>
      <c r="F14205" s="21" t="s">
        <v>101694</v>
      </c>
      <c r="G14205" s="22">
        <v>9</v>
      </c>
      <c r="H14205" s="22">
        <v>12</v>
      </c>
      <c r="I14205" s="22">
        <v>18</v>
      </c>
      <c r="J14205" s="21" t="s">
        <v>137040</v>
      </c>
    </row>
    <row r="14206" spans="1:10" ht="32" customHeight="1">
      <c r="A14206" s="19" t="s">
        <v>137041</v>
      </c>
      <c r="B14206" s="24">
        <v>13</v>
      </c>
      <c r="C14206" s="22">
        <v>15</v>
      </c>
      <c r="D14206" s="21" t="s">
        <v>106313</v>
      </c>
      <c r="E14206" s="21" t="s">
        <v>106314</v>
      </c>
      <c r="F14206" s="21" t="s">
        <v>101554</v>
      </c>
      <c r="G14206" s="22">
        <v>10</v>
      </c>
      <c r="H14206" s="22">
        <v>0</v>
      </c>
      <c r="I14206" s="22">
        <v>0</v>
      </c>
      <c r="J14206" s="21" t="s">
        <v>106315</v>
      </c>
    </row>
    <row r="14207" spans="1:10" ht="32" customHeight="1">
      <c r="A14207" s="19" t="s">
        <v>137042</v>
      </c>
      <c r="B14207" s="24">
        <v>32</v>
      </c>
      <c r="C14207" s="22">
        <v>34</v>
      </c>
      <c r="D14207" s="21" t="s">
        <v>137043</v>
      </c>
      <c r="E14207" s="21" t="s">
        <v>137044</v>
      </c>
      <c r="F14207" s="21" t="s">
        <v>104148</v>
      </c>
      <c r="G14207" s="22">
        <v>8</v>
      </c>
      <c r="H14207" s="22">
        <v>11</v>
      </c>
      <c r="I14207" s="22">
        <v>13</v>
      </c>
      <c r="J14207" s="21" t="s">
        <v>137045</v>
      </c>
    </row>
    <row r="14208" spans="1:10" ht="32" customHeight="1">
      <c r="A14208" s="19" t="s">
        <v>137046</v>
      </c>
      <c r="B14208" s="24">
        <v>32</v>
      </c>
      <c r="C14208" s="22">
        <v>34</v>
      </c>
      <c r="D14208" s="21" t="s">
        <v>137043</v>
      </c>
      <c r="E14208" s="21" t="s">
        <v>137044</v>
      </c>
      <c r="F14208" s="21" t="s">
        <v>104148</v>
      </c>
      <c r="G14208" s="22">
        <v>8</v>
      </c>
      <c r="H14208" s="22">
        <v>11</v>
      </c>
      <c r="I14208" s="22">
        <v>13</v>
      </c>
      <c r="J14208" s="21" t="s">
        <v>137045</v>
      </c>
    </row>
    <row r="14209" spans="1:10" ht="20" customHeight="1">
      <c r="A14209" s="27">
        <v>-999</v>
      </c>
      <c r="B14209" s="24">
        <v>-999</v>
      </c>
      <c r="C14209" s="22">
        <v>-999</v>
      </c>
      <c r="D14209" s="22">
        <v>-999</v>
      </c>
      <c r="E14209" s="22">
        <v>-999</v>
      </c>
      <c r="F14209" s="22">
        <v>-999</v>
      </c>
      <c r="G14209" s="22">
        <v>-999</v>
      </c>
      <c r="H14209" s="22">
        <v>-999</v>
      </c>
      <c r="I14209" s="22">
        <v>-999</v>
      </c>
      <c r="J14209" s="22">
        <v>-999</v>
      </c>
    </row>
    <row r="14210" spans="1:10" ht="32" customHeight="1">
      <c r="A14210" s="19" t="s">
        <v>137047</v>
      </c>
      <c r="B14210" s="24">
        <v>17</v>
      </c>
      <c r="C14210" s="22">
        <v>15</v>
      </c>
      <c r="D14210" s="21" t="s">
        <v>134265</v>
      </c>
      <c r="E14210" s="21" t="s">
        <v>134266</v>
      </c>
      <c r="F14210" s="21" t="s">
        <v>101528</v>
      </c>
      <c r="G14210" s="22">
        <v>10</v>
      </c>
      <c r="H14210" s="22">
        <v>0</v>
      </c>
      <c r="I14210" s="22">
        <v>0</v>
      </c>
      <c r="J14210" s="21" t="s">
        <v>137048</v>
      </c>
    </row>
    <row r="14211" spans="1:10" ht="32" customHeight="1">
      <c r="A14211" s="19" t="s">
        <v>137049</v>
      </c>
      <c r="B14211" s="24">
        <v>30</v>
      </c>
      <c r="C14211" s="22">
        <v>15</v>
      </c>
      <c r="D14211" s="21" t="s">
        <v>103745</v>
      </c>
      <c r="E14211" s="21" t="s">
        <v>103746</v>
      </c>
      <c r="F14211" s="21" t="s">
        <v>101528</v>
      </c>
      <c r="G14211" s="22">
        <v>10</v>
      </c>
      <c r="H14211" s="22">
        <v>0</v>
      </c>
      <c r="I14211" s="22">
        <v>0</v>
      </c>
      <c r="J14211" s="21" t="s">
        <v>137050</v>
      </c>
    </row>
    <row r="14212" spans="1:10" ht="32" customHeight="1">
      <c r="A14212" s="19" t="s">
        <v>137051</v>
      </c>
      <c r="B14212" s="24">
        <v>17</v>
      </c>
      <c r="C14212" s="22">
        <v>15</v>
      </c>
      <c r="D14212" s="21" t="s">
        <v>112999</v>
      </c>
      <c r="E14212" s="21" t="s">
        <v>113000</v>
      </c>
      <c r="F14212" s="21" t="s">
        <v>101694</v>
      </c>
      <c r="G14212" s="22">
        <v>10</v>
      </c>
      <c r="H14212" s="22">
        <v>0</v>
      </c>
      <c r="I14212" s="22">
        <v>0</v>
      </c>
      <c r="J14212" s="21" t="s">
        <v>137052</v>
      </c>
    </row>
    <row r="14213" spans="1:10" ht="32" customHeight="1">
      <c r="A14213" s="19" t="s">
        <v>137053</v>
      </c>
      <c r="B14213" s="24">
        <v>42</v>
      </c>
      <c r="C14213" s="22">
        <v>25</v>
      </c>
      <c r="D14213" s="21" t="s">
        <v>137054</v>
      </c>
      <c r="E14213" s="21" t="s">
        <v>137055</v>
      </c>
      <c r="F14213" s="21" t="s">
        <v>102433</v>
      </c>
      <c r="G14213" s="22">
        <v>1</v>
      </c>
      <c r="H14213" s="22">
        <v>20</v>
      </c>
      <c r="I14213" s="22">
        <v>35</v>
      </c>
      <c r="J14213" s="21" t="s">
        <v>137056</v>
      </c>
    </row>
    <row r="14214" spans="1:10" ht="32" customHeight="1">
      <c r="A14214" s="19" t="s">
        <v>137057</v>
      </c>
      <c r="B14214" s="24">
        <v>31</v>
      </c>
      <c r="C14214" s="22">
        <v>15</v>
      </c>
      <c r="D14214" s="21" t="s">
        <v>114649</v>
      </c>
      <c r="E14214" s="21" t="s">
        <v>114650</v>
      </c>
      <c r="F14214" s="21" t="s">
        <v>101554</v>
      </c>
      <c r="G14214" s="22">
        <v>10</v>
      </c>
      <c r="H14214" s="22">
        <v>0</v>
      </c>
      <c r="I14214" s="22">
        <v>0</v>
      </c>
      <c r="J14214" s="21" t="s">
        <v>137058</v>
      </c>
    </row>
    <row r="14215" spans="1:10" ht="32" customHeight="1">
      <c r="A14215" s="19" t="s">
        <v>137059</v>
      </c>
      <c r="B14215" s="24">
        <v>19</v>
      </c>
      <c r="C14215" s="22">
        <v>15</v>
      </c>
      <c r="D14215" s="21" t="s">
        <v>102623</v>
      </c>
      <c r="E14215" s="21" t="s">
        <v>102624</v>
      </c>
      <c r="F14215" s="21" t="s">
        <v>101528</v>
      </c>
      <c r="G14215" s="22">
        <v>10</v>
      </c>
      <c r="H14215" s="22">
        <v>0</v>
      </c>
      <c r="I14215" s="22">
        <v>0</v>
      </c>
      <c r="J14215" s="21" t="s">
        <v>106107</v>
      </c>
    </row>
    <row r="14216" spans="1:10" ht="32" customHeight="1">
      <c r="A14216" s="19" t="s">
        <v>137060</v>
      </c>
      <c r="B14216" s="24">
        <v>18</v>
      </c>
      <c r="C14216" s="22">
        <v>20</v>
      </c>
      <c r="D14216" s="21" t="s">
        <v>137061</v>
      </c>
      <c r="E14216" s="21" t="s">
        <v>137062</v>
      </c>
      <c r="F14216" s="21" t="s">
        <v>101623</v>
      </c>
      <c r="G14216" s="22">
        <v>4</v>
      </c>
      <c r="H14216" s="22">
        <v>12</v>
      </c>
      <c r="I14216" s="22">
        <v>21</v>
      </c>
      <c r="J14216" s="21" t="s">
        <v>137063</v>
      </c>
    </row>
    <row r="14217" spans="1:10" ht="32" customHeight="1">
      <c r="A14217" s="19" t="s">
        <v>137064</v>
      </c>
      <c r="B14217" s="24">
        <v>36</v>
      </c>
      <c r="C14217" s="22">
        <v>23</v>
      </c>
      <c r="D14217" s="21" t="s">
        <v>110022</v>
      </c>
      <c r="E14217" s="21" t="s">
        <v>110023</v>
      </c>
      <c r="F14217" s="21" t="s">
        <v>101543</v>
      </c>
      <c r="G14217" s="22">
        <v>9</v>
      </c>
      <c r="H14217" s="22">
        <v>10</v>
      </c>
      <c r="I14217" s="22">
        <v>18</v>
      </c>
      <c r="J14217" s="21" t="s">
        <v>137065</v>
      </c>
    </row>
    <row r="14218" spans="1:10" ht="32" customHeight="1">
      <c r="A14218" s="19" t="s">
        <v>137066</v>
      </c>
      <c r="B14218" s="24">
        <v>22</v>
      </c>
      <c r="C14218" s="22">
        <v>15</v>
      </c>
      <c r="D14218" s="21" t="s">
        <v>110080</v>
      </c>
      <c r="E14218" s="21" t="s">
        <v>110081</v>
      </c>
      <c r="F14218" s="21" t="s">
        <v>14739</v>
      </c>
      <c r="G14218" s="22">
        <v>10</v>
      </c>
      <c r="H14218" s="22">
        <v>0</v>
      </c>
      <c r="I14218" s="22">
        <v>0</v>
      </c>
      <c r="J14218" s="21" t="s">
        <v>137067</v>
      </c>
    </row>
    <row r="14219" spans="1:10" ht="32" customHeight="1">
      <c r="A14219" s="19" t="s">
        <v>137068</v>
      </c>
      <c r="B14219" s="24">
        <v>26</v>
      </c>
      <c r="C14219" s="22">
        <v>16</v>
      </c>
      <c r="D14219" s="21" t="s">
        <v>102029</v>
      </c>
      <c r="E14219" s="21" t="s">
        <v>102030</v>
      </c>
      <c r="F14219" s="21" t="s">
        <v>102171</v>
      </c>
      <c r="G14219" s="22">
        <v>1</v>
      </c>
      <c r="H14219" s="22">
        <v>11</v>
      </c>
      <c r="I14219" s="22">
        <v>22</v>
      </c>
      <c r="J14219" s="21" t="s">
        <v>137069</v>
      </c>
    </row>
    <row r="14220" spans="1:10" ht="32" customHeight="1">
      <c r="A14220" s="19" t="s">
        <v>137070</v>
      </c>
      <c r="B14220" s="24">
        <v>26</v>
      </c>
      <c r="C14220" s="22">
        <v>16</v>
      </c>
      <c r="D14220" s="21" t="s">
        <v>102029</v>
      </c>
      <c r="E14220" s="21" t="s">
        <v>102030</v>
      </c>
      <c r="F14220" s="21" t="s">
        <v>102171</v>
      </c>
      <c r="G14220" s="22">
        <v>1</v>
      </c>
      <c r="H14220" s="22">
        <v>11</v>
      </c>
      <c r="I14220" s="22">
        <v>22</v>
      </c>
      <c r="J14220" s="21" t="s">
        <v>137069</v>
      </c>
    </row>
    <row r="14221" spans="1:10" ht="32" customHeight="1">
      <c r="A14221" s="19" t="s">
        <v>137071</v>
      </c>
      <c r="B14221" s="24">
        <v>27</v>
      </c>
      <c r="C14221" s="22">
        <v>15</v>
      </c>
      <c r="D14221" s="21" t="s">
        <v>110287</v>
      </c>
      <c r="E14221" s="21" t="s">
        <v>110288</v>
      </c>
      <c r="F14221" s="21" t="s">
        <v>101528</v>
      </c>
      <c r="G14221" s="22">
        <v>10</v>
      </c>
      <c r="H14221" s="22">
        <v>0</v>
      </c>
      <c r="I14221" s="22">
        <v>0</v>
      </c>
      <c r="J14221" s="21" t="s">
        <v>110289</v>
      </c>
    </row>
    <row r="14222" spans="1:10" ht="20" customHeight="1">
      <c r="A14222" s="27">
        <v>-999</v>
      </c>
      <c r="B14222" s="24">
        <v>-999</v>
      </c>
      <c r="C14222" s="22">
        <v>-999</v>
      </c>
      <c r="D14222" s="22">
        <v>-999</v>
      </c>
      <c r="E14222" s="22">
        <v>-999</v>
      </c>
      <c r="F14222" s="22">
        <v>-999</v>
      </c>
      <c r="G14222" s="22">
        <v>-999</v>
      </c>
      <c r="H14222" s="22">
        <v>-999</v>
      </c>
      <c r="I14222" s="22">
        <v>-999</v>
      </c>
      <c r="J14222" s="22">
        <v>-999</v>
      </c>
    </row>
    <row r="14223" spans="1:10" ht="32" customHeight="1">
      <c r="A14223" s="19" t="s">
        <v>137072</v>
      </c>
      <c r="B14223" s="24">
        <v>56</v>
      </c>
      <c r="C14223" s="22">
        <v>54</v>
      </c>
      <c r="D14223" s="21" t="s">
        <v>102178</v>
      </c>
      <c r="E14223" s="21" t="s">
        <v>102179</v>
      </c>
      <c r="F14223" s="21" t="s">
        <v>107600</v>
      </c>
      <c r="G14223" s="22">
        <v>8</v>
      </c>
      <c r="H14223" s="22">
        <v>42</v>
      </c>
      <c r="I14223" s="22">
        <v>59</v>
      </c>
      <c r="J14223" s="21" t="s">
        <v>137073</v>
      </c>
    </row>
    <row r="14224" spans="1:10" ht="32" customHeight="1">
      <c r="A14224" s="19" t="s">
        <v>137074</v>
      </c>
      <c r="B14224" s="24">
        <v>50</v>
      </c>
      <c r="C14224" s="22">
        <v>16</v>
      </c>
      <c r="D14224" s="21" t="s">
        <v>102767</v>
      </c>
      <c r="E14224" s="21" t="s">
        <v>102768</v>
      </c>
      <c r="F14224" s="21" t="s">
        <v>101945</v>
      </c>
      <c r="G14224" s="22">
        <v>1</v>
      </c>
      <c r="H14224" s="22">
        <v>11</v>
      </c>
      <c r="I14224" s="22">
        <v>19</v>
      </c>
      <c r="J14224" s="21" t="s">
        <v>137075</v>
      </c>
    </row>
    <row r="14225" spans="1:10" ht="32" customHeight="1">
      <c r="A14225" s="19" t="s">
        <v>137076</v>
      </c>
      <c r="B14225" s="24">
        <v>28</v>
      </c>
      <c r="C14225" s="22">
        <v>15</v>
      </c>
      <c r="D14225" s="21" t="s">
        <v>130377</v>
      </c>
      <c r="E14225" s="21" t="s">
        <v>130378</v>
      </c>
      <c r="F14225" s="21" t="s">
        <v>101554</v>
      </c>
      <c r="G14225" s="22">
        <v>10</v>
      </c>
      <c r="H14225" s="22">
        <v>0</v>
      </c>
      <c r="I14225" s="22">
        <v>0</v>
      </c>
      <c r="J14225" s="21" t="s">
        <v>137077</v>
      </c>
    </row>
    <row r="14226" spans="1:10" ht="32" customHeight="1">
      <c r="A14226" s="19" t="s">
        <v>137078</v>
      </c>
      <c r="B14226" s="24">
        <v>13</v>
      </c>
      <c r="C14226" s="22">
        <v>17</v>
      </c>
      <c r="D14226" s="21" t="s">
        <v>113976</v>
      </c>
      <c r="E14226" s="21" t="s">
        <v>113977</v>
      </c>
      <c r="F14226" s="21" t="s">
        <v>101543</v>
      </c>
      <c r="G14226" s="22">
        <v>4</v>
      </c>
      <c r="H14226" s="22">
        <v>9</v>
      </c>
      <c r="I14226" s="22">
        <v>19</v>
      </c>
      <c r="J14226" s="21" t="s">
        <v>137079</v>
      </c>
    </row>
    <row r="14227" spans="1:10" ht="32" customHeight="1">
      <c r="A14227" s="19" t="s">
        <v>137080</v>
      </c>
      <c r="B14227" s="24">
        <v>15</v>
      </c>
      <c r="C14227" s="22">
        <v>35</v>
      </c>
      <c r="D14227" s="21" t="s">
        <v>137081</v>
      </c>
      <c r="E14227" s="21" t="s">
        <v>137082</v>
      </c>
      <c r="F14227" s="21" t="s">
        <v>101752</v>
      </c>
      <c r="G14227" s="22">
        <v>6</v>
      </c>
      <c r="H14227" s="22">
        <v>9</v>
      </c>
      <c r="I14227" s="22">
        <v>19</v>
      </c>
      <c r="J14227" s="21" t="s">
        <v>137083</v>
      </c>
    </row>
    <row r="14228" spans="1:10" ht="32" customHeight="1">
      <c r="A14228" s="19" t="s">
        <v>137084</v>
      </c>
      <c r="B14228" s="24">
        <v>40</v>
      </c>
      <c r="C14228" s="22">
        <v>22</v>
      </c>
      <c r="D14228" s="21" t="s">
        <v>106926</v>
      </c>
      <c r="E14228" s="21" t="s">
        <v>106927</v>
      </c>
      <c r="F14228" s="21" t="s">
        <v>101538</v>
      </c>
      <c r="G14228" s="22">
        <v>1</v>
      </c>
      <c r="H14228" s="22">
        <v>17</v>
      </c>
      <c r="I14228" s="22">
        <v>26</v>
      </c>
      <c r="J14228" s="21" t="s">
        <v>137085</v>
      </c>
    </row>
    <row r="14229" spans="1:10" ht="32" customHeight="1">
      <c r="A14229" s="19" t="s">
        <v>137086</v>
      </c>
      <c r="B14229" s="24">
        <v>24</v>
      </c>
      <c r="C14229" s="22">
        <v>15</v>
      </c>
      <c r="D14229" s="21" t="s">
        <v>111671</v>
      </c>
      <c r="E14229" s="21" t="s">
        <v>111672</v>
      </c>
      <c r="F14229" s="21" t="s">
        <v>101528</v>
      </c>
      <c r="G14229" s="22">
        <v>10</v>
      </c>
      <c r="H14229" s="22">
        <v>0</v>
      </c>
      <c r="I14229" s="22">
        <v>0</v>
      </c>
      <c r="J14229" s="21" t="s">
        <v>137087</v>
      </c>
    </row>
    <row r="14230" spans="1:10" ht="32" customHeight="1">
      <c r="A14230" s="19" t="s">
        <v>137088</v>
      </c>
      <c r="B14230" s="24">
        <v>24</v>
      </c>
      <c r="C14230" s="22">
        <v>15</v>
      </c>
      <c r="D14230" s="21" t="s">
        <v>111671</v>
      </c>
      <c r="E14230" s="21" t="s">
        <v>111672</v>
      </c>
      <c r="F14230" s="21" t="s">
        <v>101528</v>
      </c>
      <c r="G14230" s="22">
        <v>10</v>
      </c>
      <c r="H14230" s="22">
        <v>0</v>
      </c>
      <c r="I14230" s="22">
        <v>0</v>
      </c>
      <c r="J14230" s="21" t="s">
        <v>137087</v>
      </c>
    </row>
    <row r="14231" spans="1:10" ht="32" customHeight="1">
      <c r="A14231" s="19" t="s">
        <v>137089</v>
      </c>
      <c r="B14231" s="24">
        <v>26</v>
      </c>
      <c r="C14231" s="22">
        <v>15</v>
      </c>
      <c r="D14231" s="21" t="s">
        <v>120761</v>
      </c>
      <c r="E14231" s="21" t="s">
        <v>120762</v>
      </c>
      <c r="F14231" s="21" t="s">
        <v>14739</v>
      </c>
      <c r="G14231" s="22">
        <v>10</v>
      </c>
      <c r="H14231" s="22">
        <v>0</v>
      </c>
      <c r="I14231" s="22">
        <v>0</v>
      </c>
      <c r="J14231" s="21" t="s">
        <v>137090</v>
      </c>
    </row>
    <row r="14232" spans="1:10" ht="32" customHeight="1">
      <c r="A14232" s="19" t="s">
        <v>137091</v>
      </c>
      <c r="B14232" s="24">
        <v>26</v>
      </c>
      <c r="C14232" s="22">
        <v>15</v>
      </c>
      <c r="D14232" s="21" t="s">
        <v>120761</v>
      </c>
      <c r="E14232" s="21" t="s">
        <v>120762</v>
      </c>
      <c r="F14232" s="21" t="s">
        <v>14739</v>
      </c>
      <c r="G14232" s="22">
        <v>10</v>
      </c>
      <c r="H14232" s="22">
        <v>0</v>
      </c>
      <c r="I14232" s="22">
        <v>0</v>
      </c>
      <c r="J14232" s="21" t="s">
        <v>137090</v>
      </c>
    </row>
    <row r="14233" spans="1:10" ht="32" customHeight="1">
      <c r="A14233" s="19" t="s">
        <v>137092</v>
      </c>
      <c r="B14233" s="24">
        <v>22</v>
      </c>
      <c r="C14233" s="22">
        <v>15</v>
      </c>
      <c r="D14233" s="21" t="s">
        <v>102084</v>
      </c>
      <c r="E14233" s="21" t="s">
        <v>102085</v>
      </c>
      <c r="F14233" s="21" t="s">
        <v>101554</v>
      </c>
      <c r="G14233" s="22">
        <v>10</v>
      </c>
      <c r="H14233" s="22">
        <v>0</v>
      </c>
      <c r="I14233" s="22">
        <v>0</v>
      </c>
      <c r="J14233" s="21" t="s">
        <v>114967</v>
      </c>
    </row>
    <row r="14234" spans="1:10" ht="32" customHeight="1">
      <c r="A14234" s="19" t="s">
        <v>137093</v>
      </c>
      <c r="B14234" s="24">
        <v>50</v>
      </c>
      <c r="C14234" s="22">
        <v>23</v>
      </c>
      <c r="D14234" s="21" t="s">
        <v>102308</v>
      </c>
      <c r="E14234" s="21" t="s">
        <v>102309</v>
      </c>
      <c r="F14234" s="21" t="s">
        <v>102157</v>
      </c>
      <c r="G14234" s="22">
        <v>3</v>
      </c>
      <c r="H14234" s="22">
        <v>16</v>
      </c>
      <c r="I14234" s="22">
        <v>20</v>
      </c>
      <c r="J14234" s="21" t="s">
        <v>137094</v>
      </c>
    </row>
    <row r="14235" spans="1:10" ht="32" customHeight="1">
      <c r="A14235" s="19" t="s">
        <v>137095</v>
      </c>
      <c r="B14235" s="24">
        <v>59</v>
      </c>
      <c r="C14235" s="22">
        <v>15</v>
      </c>
      <c r="D14235" s="21" t="s">
        <v>101743</v>
      </c>
      <c r="E14235" s="21" t="s">
        <v>101744</v>
      </c>
      <c r="F14235" s="21" t="s">
        <v>14739</v>
      </c>
      <c r="G14235" s="22">
        <v>10</v>
      </c>
      <c r="H14235" s="22">
        <v>0</v>
      </c>
      <c r="I14235" s="22">
        <v>0</v>
      </c>
      <c r="J14235" s="21" t="s">
        <v>134300</v>
      </c>
    </row>
    <row r="14236" spans="1:10" ht="32" customHeight="1">
      <c r="A14236" s="19" t="s">
        <v>137096</v>
      </c>
      <c r="B14236" s="24">
        <v>18</v>
      </c>
      <c r="C14236" s="22">
        <v>27</v>
      </c>
      <c r="D14236" s="21" t="s">
        <v>137097</v>
      </c>
      <c r="E14236" s="21" t="s">
        <v>137098</v>
      </c>
      <c r="F14236" s="21" t="s">
        <v>103090</v>
      </c>
      <c r="G14236" s="22">
        <v>10</v>
      </c>
      <c r="H14236" s="22">
        <v>8</v>
      </c>
      <c r="I14236" s="22">
        <v>17</v>
      </c>
      <c r="J14236" s="21" t="s">
        <v>137099</v>
      </c>
    </row>
    <row r="14237" spans="1:10" ht="32" customHeight="1">
      <c r="A14237" s="19" t="s">
        <v>137100</v>
      </c>
      <c r="B14237" s="24">
        <v>20</v>
      </c>
      <c r="C14237" s="22">
        <v>15</v>
      </c>
      <c r="D14237" s="21" t="s">
        <v>105168</v>
      </c>
      <c r="E14237" s="21" t="s">
        <v>105169</v>
      </c>
      <c r="F14237" s="21" t="s">
        <v>14739</v>
      </c>
      <c r="G14237" s="22">
        <v>10</v>
      </c>
      <c r="H14237" s="22">
        <v>0</v>
      </c>
      <c r="I14237" s="22">
        <v>0</v>
      </c>
      <c r="J14237" s="21" t="s">
        <v>107791</v>
      </c>
    </row>
    <row r="14238" spans="1:10" ht="32" customHeight="1">
      <c r="A14238" s="19" t="s">
        <v>137101</v>
      </c>
      <c r="B14238" s="24">
        <v>20</v>
      </c>
      <c r="C14238" s="22">
        <v>15</v>
      </c>
      <c r="D14238" s="21" t="s">
        <v>105168</v>
      </c>
      <c r="E14238" s="21" t="s">
        <v>105169</v>
      </c>
      <c r="F14238" s="21" t="s">
        <v>14739</v>
      </c>
      <c r="G14238" s="22">
        <v>10</v>
      </c>
      <c r="H14238" s="22">
        <v>0</v>
      </c>
      <c r="I14238" s="22">
        <v>0</v>
      </c>
      <c r="J14238" s="21" t="s">
        <v>107791</v>
      </c>
    </row>
    <row r="14239" spans="1:10" ht="20" customHeight="1">
      <c r="A14239" s="27">
        <v>-999</v>
      </c>
      <c r="B14239" s="24">
        <v>-999</v>
      </c>
      <c r="C14239" s="22">
        <v>-999</v>
      </c>
      <c r="D14239" s="22">
        <v>-999</v>
      </c>
      <c r="E14239" s="22">
        <v>-999</v>
      </c>
      <c r="F14239" s="22">
        <v>-999</v>
      </c>
      <c r="G14239" s="22">
        <v>-999</v>
      </c>
      <c r="H14239" s="22">
        <v>-999</v>
      </c>
      <c r="I14239" s="22">
        <v>-999</v>
      </c>
      <c r="J14239" s="22">
        <v>-999</v>
      </c>
    </row>
    <row r="14240" spans="1:10" ht="32" customHeight="1">
      <c r="A14240" s="19" t="s">
        <v>137102</v>
      </c>
      <c r="B14240" s="24">
        <v>42</v>
      </c>
      <c r="C14240" s="22">
        <v>20</v>
      </c>
      <c r="D14240" s="21" t="s">
        <v>137103</v>
      </c>
      <c r="E14240" s="21" t="s">
        <v>137104</v>
      </c>
      <c r="F14240" s="21" t="s">
        <v>101543</v>
      </c>
      <c r="G14240" s="22">
        <v>6</v>
      </c>
      <c r="H14240" s="22">
        <v>10</v>
      </c>
      <c r="I14240" s="22">
        <v>15</v>
      </c>
      <c r="J14240" s="21" t="s">
        <v>137105</v>
      </c>
    </row>
    <row r="14241" spans="1:10" ht="32" customHeight="1">
      <c r="A14241" s="19" t="s">
        <v>137106</v>
      </c>
      <c r="B14241" s="24">
        <v>31</v>
      </c>
      <c r="C14241" s="22">
        <v>27</v>
      </c>
      <c r="D14241" s="21" t="s">
        <v>131618</v>
      </c>
      <c r="E14241" s="21" t="s">
        <v>131619</v>
      </c>
      <c r="F14241" s="21" t="s">
        <v>101945</v>
      </c>
      <c r="G14241" s="22">
        <v>1</v>
      </c>
      <c r="H14241" s="22">
        <v>22</v>
      </c>
      <c r="I14241" s="22">
        <v>34</v>
      </c>
      <c r="J14241" s="21" t="s">
        <v>137107</v>
      </c>
    </row>
    <row r="14242" spans="1:10" ht="32" customHeight="1">
      <c r="A14242" s="19" t="s">
        <v>137108</v>
      </c>
      <c r="B14242" s="24">
        <v>32</v>
      </c>
      <c r="C14242" s="22">
        <v>21</v>
      </c>
      <c r="D14242" s="21" t="s">
        <v>137109</v>
      </c>
      <c r="E14242" s="21" t="s">
        <v>137110</v>
      </c>
      <c r="F14242" s="22">
        <v>625</v>
      </c>
      <c r="G14242" s="22">
        <v>8</v>
      </c>
      <c r="H14242" s="22">
        <v>9</v>
      </c>
      <c r="I14242" s="22">
        <v>22</v>
      </c>
      <c r="J14242" s="21" t="s">
        <v>137111</v>
      </c>
    </row>
    <row r="14243" spans="1:10" ht="32" customHeight="1">
      <c r="A14243" s="19" t="s">
        <v>137112</v>
      </c>
      <c r="B14243" s="24">
        <v>13</v>
      </c>
      <c r="C14243" s="22">
        <v>15</v>
      </c>
      <c r="D14243" s="21" t="s">
        <v>130736</v>
      </c>
      <c r="E14243" s="21" t="s">
        <v>130737</v>
      </c>
      <c r="F14243" s="21" t="s">
        <v>101727</v>
      </c>
      <c r="G14243" s="22">
        <v>10</v>
      </c>
      <c r="H14243" s="22">
        <v>0</v>
      </c>
      <c r="I14243" s="22">
        <v>0</v>
      </c>
      <c r="J14243" s="21" t="s">
        <v>137113</v>
      </c>
    </row>
    <row r="14244" spans="1:10" ht="32" customHeight="1">
      <c r="A14244" s="19" t="s">
        <v>137114</v>
      </c>
      <c r="B14244" s="24">
        <v>50</v>
      </c>
      <c r="C14244" s="22">
        <v>32</v>
      </c>
      <c r="D14244" s="21" t="s">
        <v>101772</v>
      </c>
      <c r="E14244" s="21" t="s">
        <v>101773</v>
      </c>
      <c r="F14244" s="21" t="s">
        <v>108861</v>
      </c>
      <c r="G14244" s="22">
        <v>9</v>
      </c>
      <c r="H14244" s="22">
        <v>19</v>
      </c>
      <c r="I14244" s="22">
        <v>28</v>
      </c>
      <c r="J14244" s="21" t="s">
        <v>137115</v>
      </c>
    </row>
    <row r="14245" spans="1:10" ht="32" customHeight="1">
      <c r="A14245" s="19" t="s">
        <v>137116</v>
      </c>
      <c r="B14245" s="24">
        <v>50</v>
      </c>
      <c r="C14245" s="22">
        <v>32</v>
      </c>
      <c r="D14245" s="21" t="s">
        <v>101772</v>
      </c>
      <c r="E14245" s="21" t="s">
        <v>101773</v>
      </c>
      <c r="F14245" s="21" t="s">
        <v>108861</v>
      </c>
      <c r="G14245" s="22">
        <v>9</v>
      </c>
      <c r="H14245" s="22">
        <v>19</v>
      </c>
      <c r="I14245" s="22">
        <v>28</v>
      </c>
      <c r="J14245" s="21" t="s">
        <v>137115</v>
      </c>
    </row>
    <row r="14246" spans="1:10" ht="32" customHeight="1">
      <c r="A14246" s="19" t="s">
        <v>137117</v>
      </c>
      <c r="B14246" s="24">
        <v>20</v>
      </c>
      <c r="C14246" s="22">
        <v>15</v>
      </c>
      <c r="D14246" s="21" t="s">
        <v>137118</v>
      </c>
      <c r="E14246" s="21" t="s">
        <v>137119</v>
      </c>
      <c r="F14246" s="21" t="s">
        <v>101563</v>
      </c>
      <c r="G14246" s="22">
        <v>10</v>
      </c>
      <c r="H14246" s="22">
        <v>0</v>
      </c>
      <c r="I14246" s="22">
        <v>0</v>
      </c>
      <c r="J14246" s="21" t="s">
        <v>137120</v>
      </c>
    </row>
    <row r="14247" spans="1:10" ht="20" customHeight="1">
      <c r="A14247" s="27">
        <v>-999</v>
      </c>
      <c r="B14247" s="24">
        <v>-999</v>
      </c>
      <c r="C14247" s="22">
        <v>-999</v>
      </c>
      <c r="D14247" s="22">
        <v>-999</v>
      </c>
      <c r="E14247" s="22">
        <v>-999</v>
      </c>
      <c r="F14247" s="22">
        <v>-999</v>
      </c>
      <c r="G14247" s="22">
        <v>-999</v>
      </c>
      <c r="H14247" s="22">
        <v>-999</v>
      </c>
      <c r="I14247" s="22">
        <v>-999</v>
      </c>
      <c r="J14247" s="22">
        <v>-999</v>
      </c>
    </row>
    <row r="14248" spans="1:10" ht="32" customHeight="1">
      <c r="A14248" s="19" t="s">
        <v>137121</v>
      </c>
      <c r="B14248" s="24">
        <v>19</v>
      </c>
      <c r="C14248" s="22">
        <v>15</v>
      </c>
      <c r="D14248" s="21" t="s">
        <v>137122</v>
      </c>
      <c r="E14248" s="21" t="s">
        <v>137123</v>
      </c>
      <c r="F14248" s="21" t="s">
        <v>101554</v>
      </c>
      <c r="G14248" s="22">
        <v>10</v>
      </c>
      <c r="H14248" s="22">
        <v>0</v>
      </c>
      <c r="I14248" s="22">
        <v>0</v>
      </c>
      <c r="J14248" s="21" t="s">
        <v>137124</v>
      </c>
    </row>
    <row r="14249" spans="1:10" ht="20" customHeight="1">
      <c r="A14249" s="27">
        <v>-999</v>
      </c>
      <c r="B14249" s="24">
        <v>-999</v>
      </c>
      <c r="C14249" s="22">
        <v>-999</v>
      </c>
      <c r="D14249" s="22">
        <v>-999</v>
      </c>
      <c r="E14249" s="22">
        <v>-999</v>
      </c>
      <c r="F14249" s="22">
        <v>-999</v>
      </c>
      <c r="G14249" s="22">
        <v>-999</v>
      </c>
      <c r="H14249" s="22">
        <v>-999</v>
      </c>
      <c r="I14249" s="22">
        <v>-999</v>
      </c>
      <c r="J14249" s="22">
        <v>-999</v>
      </c>
    </row>
    <row r="14250" spans="1:10" ht="32" customHeight="1">
      <c r="A14250" s="19" t="s">
        <v>137125</v>
      </c>
      <c r="B14250" s="24">
        <v>28</v>
      </c>
      <c r="C14250" s="22">
        <v>20</v>
      </c>
      <c r="D14250" s="21" t="s">
        <v>137126</v>
      </c>
      <c r="E14250" s="21" t="s">
        <v>137127</v>
      </c>
      <c r="F14250" s="21" t="s">
        <v>101568</v>
      </c>
      <c r="G14250" s="22">
        <v>3</v>
      </c>
      <c r="H14250" s="22">
        <v>13</v>
      </c>
      <c r="I14250" s="22">
        <v>25</v>
      </c>
      <c r="J14250" s="21" t="s">
        <v>137128</v>
      </c>
    </row>
    <row r="14251" spans="1:10" ht="32" customHeight="1">
      <c r="A14251" s="19" t="s">
        <v>137129</v>
      </c>
      <c r="B14251" s="24">
        <v>39</v>
      </c>
      <c r="C14251" s="22">
        <v>19</v>
      </c>
      <c r="D14251" s="21" t="s">
        <v>137130</v>
      </c>
      <c r="E14251" s="21" t="s">
        <v>137131</v>
      </c>
      <c r="F14251" s="21" t="s">
        <v>101787</v>
      </c>
      <c r="G14251" s="22">
        <v>1</v>
      </c>
      <c r="H14251" s="22">
        <v>14</v>
      </c>
      <c r="I14251" s="22">
        <v>26</v>
      </c>
      <c r="J14251" s="21" t="s">
        <v>137132</v>
      </c>
    </row>
    <row r="14252" spans="1:10" ht="32" customHeight="1">
      <c r="A14252" s="19" t="s">
        <v>137133</v>
      </c>
      <c r="B14252" s="24">
        <v>31</v>
      </c>
      <c r="C14252" s="22">
        <v>15</v>
      </c>
      <c r="D14252" s="21" t="s">
        <v>110279</v>
      </c>
      <c r="E14252" s="21" t="s">
        <v>110280</v>
      </c>
      <c r="F14252" s="21" t="s">
        <v>101568</v>
      </c>
      <c r="G14252" s="22">
        <v>1</v>
      </c>
      <c r="H14252" s="22">
        <v>10</v>
      </c>
      <c r="I14252" s="22">
        <v>15</v>
      </c>
      <c r="J14252" s="21" t="s">
        <v>110359</v>
      </c>
    </row>
    <row r="14253" spans="1:10" ht="32" customHeight="1">
      <c r="A14253" s="19" t="s">
        <v>137134</v>
      </c>
      <c r="B14253" s="24">
        <v>23</v>
      </c>
      <c r="C14253" s="22">
        <v>17</v>
      </c>
      <c r="D14253" s="21" t="s">
        <v>137135</v>
      </c>
      <c r="E14253" s="21" t="s">
        <v>137136</v>
      </c>
      <c r="F14253" s="21" t="s">
        <v>101710</v>
      </c>
      <c r="G14253" s="22">
        <v>1</v>
      </c>
      <c r="H14253" s="22">
        <v>12</v>
      </c>
      <c r="I14253" s="22">
        <v>19</v>
      </c>
      <c r="J14253" s="21" t="s">
        <v>137137</v>
      </c>
    </row>
    <row r="14254" spans="1:10" ht="32" customHeight="1">
      <c r="A14254" s="19" t="s">
        <v>137138</v>
      </c>
      <c r="B14254" s="24">
        <v>22</v>
      </c>
      <c r="C14254" s="22">
        <v>15</v>
      </c>
      <c r="D14254" s="21" t="s">
        <v>118621</v>
      </c>
      <c r="E14254" s="21" t="s">
        <v>118622</v>
      </c>
      <c r="F14254" s="21" t="s">
        <v>101727</v>
      </c>
      <c r="G14254" s="22">
        <v>10</v>
      </c>
      <c r="H14254" s="22">
        <v>0</v>
      </c>
      <c r="I14254" s="22">
        <v>0</v>
      </c>
      <c r="J14254" s="21" t="s">
        <v>137139</v>
      </c>
    </row>
    <row r="14255" spans="1:10" ht="32" customHeight="1">
      <c r="A14255" s="19" t="s">
        <v>137140</v>
      </c>
      <c r="B14255" s="24">
        <v>17</v>
      </c>
      <c r="C14255" s="22">
        <v>15</v>
      </c>
      <c r="D14255" s="21" t="s">
        <v>124460</v>
      </c>
      <c r="E14255" s="21" t="s">
        <v>124461</v>
      </c>
      <c r="F14255" s="21" t="s">
        <v>101694</v>
      </c>
      <c r="G14255" s="22">
        <v>2</v>
      </c>
      <c r="H14255" s="22">
        <v>8</v>
      </c>
      <c r="I14255" s="22">
        <v>17</v>
      </c>
      <c r="J14255" s="21" t="s">
        <v>137141</v>
      </c>
    </row>
    <row r="14256" spans="1:10" ht="32" customHeight="1">
      <c r="A14256" s="19" t="s">
        <v>137142</v>
      </c>
      <c r="B14256" s="24">
        <v>27</v>
      </c>
      <c r="C14256" s="22">
        <v>15</v>
      </c>
      <c r="D14256" s="21" t="s">
        <v>105889</v>
      </c>
      <c r="E14256" s="21" t="s">
        <v>105890</v>
      </c>
      <c r="F14256" s="21" t="s">
        <v>101554</v>
      </c>
      <c r="G14256" s="22">
        <v>10</v>
      </c>
      <c r="H14256" s="22">
        <v>0</v>
      </c>
      <c r="I14256" s="22">
        <v>0</v>
      </c>
      <c r="J14256" s="21" t="s">
        <v>105891</v>
      </c>
    </row>
    <row r="14257" spans="1:10" ht="32" customHeight="1">
      <c r="A14257" s="19" t="s">
        <v>137143</v>
      </c>
      <c r="B14257" s="24">
        <v>36</v>
      </c>
      <c r="C14257" s="22">
        <v>29</v>
      </c>
      <c r="D14257" s="21" t="s">
        <v>137144</v>
      </c>
      <c r="E14257" s="21" t="s">
        <v>137145</v>
      </c>
      <c r="F14257" s="21" t="s">
        <v>14743</v>
      </c>
      <c r="G14257" s="22">
        <v>1</v>
      </c>
      <c r="H14257" s="22">
        <v>24</v>
      </c>
      <c r="I14257" s="22">
        <v>34</v>
      </c>
      <c r="J14257" s="21" t="s">
        <v>137146</v>
      </c>
    </row>
    <row r="14258" spans="1:10" ht="32" customHeight="1">
      <c r="A14258" s="19" t="s">
        <v>137147</v>
      </c>
      <c r="B14258" s="24">
        <v>23</v>
      </c>
      <c r="C14258" s="22">
        <v>18</v>
      </c>
      <c r="D14258" s="21" t="s">
        <v>115049</v>
      </c>
      <c r="E14258" s="21" t="s">
        <v>115050</v>
      </c>
      <c r="F14258" s="21" t="s">
        <v>102144</v>
      </c>
      <c r="G14258" s="22">
        <v>4</v>
      </c>
      <c r="H14258" s="22">
        <v>10</v>
      </c>
      <c r="I14258" s="22">
        <v>16</v>
      </c>
      <c r="J14258" s="21" t="s">
        <v>137148</v>
      </c>
    </row>
    <row r="14259" spans="1:10" ht="32" customHeight="1">
      <c r="A14259" s="19" t="s">
        <v>137149</v>
      </c>
      <c r="B14259" s="24">
        <v>63</v>
      </c>
      <c r="C14259" s="22">
        <v>22</v>
      </c>
      <c r="D14259" s="21" t="s">
        <v>108606</v>
      </c>
      <c r="E14259" s="21" t="s">
        <v>108607</v>
      </c>
      <c r="F14259" s="21" t="s">
        <v>106135</v>
      </c>
      <c r="G14259" s="22">
        <v>1</v>
      </c>
      <c r="H14259" s="22">
        <v>17</v>
      </c>
      <c r="I14259" s="22">
        <v>34</v>
      </c>
      <c r="J14259" s="21" t="s">
        <v>137150</v>
      </c>
    </row>
    <row r="14260" spans="1:10" ht="32" customHeight="1">
      <c r="A14260" s="19" t="s">
        <v>137151</v>
      </c>
      <c r="B14260" s="24">
        <v>25</v>
      </c>
      <c r="C14260" s="22">
        <v>19</v>
      </c>
      <c r="D14260" s="21" t="s">
        <v>115225</v>
      </c>
      <c r="E14260" s="21" t="s">
        <v>115226</v>
      </c>
      <c r="F14260" s="21" t="s">
        <v>102510</v>
      </c>
      <c r="G14260" s="22">
        <v>5</v>
      </c>
      <c r="H14260" s="22">
        <v>10</v>
      </c>
      <c r="I14260" s="22">
        <v>19</v>
      </c>
      <c r="J14260" s="21" t="s">
        <v>137152</v>
      </c>
    </row>
    <row r="14261" spans="1:10" ht="32" customHeight="1">
      <c r="A14261" s="19" t="s">
        <v>137153</v>
      </c>
      <c r="B14261" s="24">
        <v>25</v>
      </c>
      <c r="C14261" s="22">
        <v>19</v>
      </c>
      <c r="D14261" s="21" t="s">
        <v>115225</v>
      </c>
      <c r="E14261" s="21" t="s">
        <v>115226</v>
      </c>
      <c r="F14261" s="21" t="s">
        <v>102510</v>
      </c>
      <c r="G14261" s="22">
        <v>5</v>
      </c>
      <c r="H14261" s="22">
        <v>10</v>
      </c>
      <c r="I14261" s="22">
        <v>19</v>
      </c>
      <c r="J14261" s="21" t="s">
        <v>137152</v>
      </c>
    </row>
    <row r="14262" spans="1:10" ht="32" customHeight="1">
      <c r="A14262" s="19" t="s">
        <v>137154</v>
      </c>
      <c r="B14262" s="24">
        <v>21</v>
      </c>
      <c r="C14262" s="22">
        <v>15</v>
      </c>
      <c r="D14262" s="21" t="s">
        <v>105911</v>
      </c>
      <c r="E14262" s="21" t="s">
        <v>105912</v>
      </c>
      <c r="F14262" s="21" t="s">
        <v>101528</v>
      </c>
      <c r="G14262" s="22">
        <v>10</v>
      </c>
      <c r="H14262" s="22">
        <v>0</v>
      </c>
      <c r="I14262" s="22">
        <v>0</v>
      </c>
      <c r="J14262" s="21" t="s">
        <v>137155</v>
      </c>
    </row>
    <row r="14263" spans="1:10" ht="32" customHeight="1">
      <c r="A14263" s="19" t="s">
        <v>137156</v>
      </c>
      <c r="B14263" s="24">
        <v>21</v>
      </c>
      <c r="C14263" s="22">
        <v>15</v>
      </c>
      <c r="D14263" s="21" t="s">
        <v>105911</v>
      </c>
      <c r="E14263" s="21" t="s">
        <v>105912</v>
      </c>
      <c r="F14263" s="21" t="s">
        <v>101528</v>
      </c>
      <c r="G14263" s="22">
        <v>10</v>
      </c>
      <c r="H14263" s="22">
        <v>0</v>
      </c>
      <c r="I14263" s="22">
        <v>0</v>
      </c>
      <c r="J14263" s="21" t="s">
        <v>137155</v>
      </c>
    </row>
    <row r="14264" spans="1:10" ht="32" customHeight="1">
      <c r="A14264" s="19" t="s">
        <v>137157</v>
      </c>
      <c r="B14264" s="24">
        <v>52</v>
      </c>
      <c r="C14264" s="22">
        <v>24</v>
      </c>
      <c r="D14264" s="21" t="s">
        <v>103962</v>
      </c>
      <c r="E14264" s="21" t="s">
        <v>103963</v>
      </c>
      <c r="F14264" s="21" t="s">
        <v>102405</v>
      </c>
      <c r="G14264" s="22">
        <v>7</v>
      </c>
      <c r="H14264" s="22">
        <v>13</v>
      </c>
      <c r="I14264" s="22">
        <v>30</v>
      </c>
      <c r="J14264" s="21" t="s">
        <v>137158</v>
      </c>
    </row>
    <row r="14265" spans="1:10" ht="32" customHeight="1">
      <c r="A14265" s="19" t="s">
        <v>137159</v>
      </c>
      <c r="B14265" s="24">
        <v>52</v>
      </c>
      <c r="C14265" s="22">
        <v>29</v>
      </c>
      <c r="D14265" s="21" t="s">
        <v>137160</v>
      </c>
      <c r="E14265" s="21" t="s">
        <v>137161</v>
      </c>
      <c r="F14265" s="21" t="s">
        <v>101543</v>
      </c>
      <c r="G14265" s="22">
        <v>4</v>
      </c>
      <c r="H14265" s="22">
        <v>21</v>
      </c>
      <c r="I14265" s="22">
        <v>27</v>
      </c>
      <c r="J14265" s="21" t="s">
        <v>137162</v>
      </c>
    </row>
    <row r="14266" spans="1:10" ht="32" customHeight="1">
      <c r="A14266" s="19" t="s">
        <v>137163</v>
      </c>
      <c r="B14266" s="24">
        <v>52</v>
      </c>
      <c r="C14266" s="22">
        <v>29</v>
      </c>
      <c r="D14266" s="21" t="s">
        <v>137160</v>
      </c>
      <c r="E14266" s="21" t="s">
        <v>137161</v>
      </c>
      <c r="F14266" s="21" t="s">
        <v>101543</v>
      </c>
      <c r="G14266" s="22">
        <v>4</v>
      </c>
      <c r="H14266" s="22">
        <v>21</v>
      </c>
      <c r="I14266" s="22">
        <v>27</v>
      </c>
      <c r="J14266" s="21" t="s">
        <v>137162</v>
      </c>
    </row>
    <row r="14267" spans="1:10" ht="32" customHeight="1">
      <c r="A14267" s="19" t="s">
        <v>137164</v>
      </c>
      <c r="B14267" s="24">
        <v>66</v>
      </c>
      <c r="C14267" s="22">
        <v>15</v>
      </c>
      <c r="D14267" s="21" t="s">
        <v>101743</v>
      </c>
      <c r="E14267" s="21" t="s">
        <v>101744</v>
      </c>
      <c r="F14267" s="21" t="s">
        <v>101694</v>
      </c>
      <c r="G14267" s="22">
        <v>10</v>
      </c>
      <c r="H14267" s="22">
        <v>0</v>
      </c>
      <c r="I14267" s="22">
        <v>0</v>
      </c>
      <c r="J14267" s="21" t="s">
        <v>101745</v>
      </c>
    </row>
    <row r="14268" spans="1:10" ht="32" customHeight="1">
      <c r="A14268" s="19" t="s">
        <v>137165</v>
      </c>
      <c r="B14268" s="24">
        <v>66</v>
      </c>
      <c r="C14268" s="22">
        <v>15</v>
      </c>
      <c r="D14268" s="21" t="s">
        <v>101743</v>
      </c>
      <c r="E14268" s="21" t="s">
        <v>101744</v>
      </c>
      <c r="F14268" s="21" t="s">
        <v>101694</v>
      </c>
      <c r="G14268" s="22">
        <v>10</v>
      </c>
      <c r="H14268" s="22">
        <v>0</v>
      </c>
      <c r="I14268" s="22">
        <v>0</v>
      </c>
      <c r="J14268" s="21" t="s">
        <v>101745</v>
      </c>
    </row>
    <row r="14269" spans="1:10" ht="32" customHeight="1">
      <c r="A14269" s="19" t="s">
        <v>137166</v>
      </c>
      <c r="B14269" s="24">
        <v>66</v>
      </c>
      <c r="C14269" s="22">
        <v>15</v>
      </c>
      <c r="D14269" s="21" t="s">
        <v>101743</v>
      </c>
      <c r="E14269" s="21" t="s">
        <v>101744</v>
      </c>
      <c r="F14269" s="21" t="s">
        <v>101694</v>
      </c>
      <c r="G14269" s="22">
        <v>10</v>
      </c>
      <c r="H14269" s="22">
        <v>0</v>
      </c>
      <c r="I14269" s="22">
        <v>0</v>
      </c>
      <c r="J14269" s="21" t="s">
        <v>101745</v>
      </c>
    </row>
    <row r="14270" spans="1:10" ht="32" customHeight="1">
      <c r="A14270" s="19" t="s">
        <v>137167</v>
      </c>
      <c r="B14270" s="24">
        <v>43</v>
      </c>
      <c r="C14270" s="22">
        <v>22</v>
      </c>
      <c r="D14270" s="21" t="s">
        <v>122970</v>
      </c>
      <c r="E14270" s="21" t="s">
        <v>122971</v>
      </c>
      <c r="F14270" s="21" t="s">
        <v>101885</v>
      </c>
      <c r="G14270" s="22">
        <v>1</v>
      </c>
      <c r="H14270" s="22">
        <v>17</v>
      </c>
      <c r="I14270" s="22">
        <v>26</v>
      </c>
      <c r="J14270" s="21" t="s">
        <v>137168</v>
      </c>
    </row>
    <row r="14271" spans="1:10" ht="32" customHeight="1">
      <c r="A14271" s="19" t="s">
        <v>137169</v>
      </c>
      <c r="B14271" s="24">
        <v>41</v>
      </c>
      <c r="C14271" s="22">
        <v>43</v>
      </c>
      <c r="D14271" s="21" t="s">
        <v>130482</v>
      </c>
      <c r="E14271" s="21" t="s">
        <v>130483</v>
      </c>
      <c r="F14271" s="21" t="s">
        <v>113478</v>
      </c>
      <c r="G14271" s="22">
        <v>13</v>
      </c>
      <c r="H14271" s="22">
        <v>26</v>
      </c>
      <c r="I14271" s="22">
        <v>41</v>
      </c>
      <c r="J14271" s="21" t="s">
        <v>137170</v>
      </c>
    </row>
    <row r="14272" spans="1:10" ht="32" customHeight="1">
      <c r="A14272" s="19" t="s">
        <v>137171</v>
      </c>
      <c r="B14272" s="24">
        <v>41</v>
      </c>
      <c r="C14272" s="22">
        <v>43</v>
      </c>
      <c r="D14272" s="21" t="s">
        <v>130482</v>
      </c>
      <c r="E14272" s="21" t="s">
        <v>130483</v>
      </c>
      <c r="F14272" s="21" t="s">
        <v>113478</v>
      </c>
      <c r="G14272" s="22">
        <v>13</v>
      </c>
      <c r="H14272" s="22">
        <v>26</v>
      </c>
      <c r="I14272" s="22">
        <v>41</v>
      </c>
      <c r="J14272" s="21" t="s">
        <v>137170</v>
      </c>
    </row>
    <row r="14273" spans="1:10" ht="32" customHeight="1">
      <c r="A14273" s="19" t="s">
        <v>137172</v>
      </c>
      <c r="B14273" s="24">
        <v>34</v>
      </c>
      <c r="C14273" s="22">
        <v>15</v>
      </c>
      <c r="D14273" s="21" t="s">
        <v>110076</v>
      </c>
      <c r="E14273" s="21" t="s">
        <v>110077</v>
      </c>
      <c r="F14273" s="21" t="s">
        <v>101568</v>
      </c>
      <c r="G14273" s="22">
        <v>1</v>
      </c>
      <c r="H14273" s="22">
        <v>10</v>
      </c>
      <c r="I14273" s="22">
        <v>17</v>
      </c>
      <c r="J14273" s="21" t="s">
        <v>113761</v>
      </c>
    </row>
    <row r="14274" spans="1:10" ht="32" customHeight="1">
      <c r="A14274" s="19" t="s">
        <v>137173</v>
      </c>
      <c r="B14274" s="24">
        <v>41</v>
      </c>
      <c r="C14274" s="22">
        <v>15</v>
      </c>
      <c r="D14274" s="21" t="s">
        <v>101953</v>
      </c>
      <c r="E14274" s="21" t="s">
        <v>101954</v>
      </c>
      <c r="F14274" s="21" t="s">
        <v>101563</v>
      </c>
      <c r="G14274" s="22">
        <v>10</v>
      </c>
      <c r="H14274" s="22">
        <v>0</v>
      </c>
      <c r="I14274" s="22">
        <v>0</v>
      </c>
      <c r="J14274" s="21" t="s">
        <v>137174</v>
      </c>
    </row>
    <row r="14275" spans="1:10" ht="32" customHeight="1">
      <c r="A14275" s="19" t="s">
        <v>137175</v>
      </c>
      <c r="B14275" s="24">
        <v>57</v>
      </c>
      <c r="C14275" s="22">
        <v>15</v>
      </c>
      <c r="D14275" s="21" t="s">
        <v>137176</v>
      </c>
      <c r="E14275" s="21" t="s">
        <v>137177</v>
      </c>
      <c r="F14275" s="21" t="s">
        <v>101694</v>
      </c>
      <c r="G14275" s="22">
        <v>10</v>
      </c>
      <c r="H14275" s="22">
        <v>0</v>
      </c>
      <c r="I14275" s="22">
        <v>0</v>
      </c>
      <c r="J14275" s="21" t="s">
        <v>137178</v>
      </c>
    </row>
    <row r="14276" spans="1:10" ht="32" customHeight="1">
      <c r="A14276" s="19" t="s">
        <v>137179</v>
      </c>
      <c r="B14276" s="24">
        <v>22</v>
      </c>
      <c r="C14276" s="22">
        <v>15</v>
      </c>
      <c r="D14276" s="21" t="s">
        <v>137180</v>
      </c>
      <c r="E14276" s="21" t="s">
        <v>137181</v>
      </c>
      <c r="F14276" s="21" t="s">
        <v>101568</v>
      </c>
      <c r="G14276" s="22">
        <v>1</v>
      </c>
      <c r="H14276" s="22">
        <v>9</v>
      </c>
      <c r="I14276" s="22">
        <v>15</v>
      </c>
      <c r="J14276" s="21" t="s">
        <v>137182</v>
      </c>
    </row>
    <row r="14277" spans="1:10" ht="32" customHeight="1">
      <c r="A14277" s="19" t="s">
        <v>137183</v>
      </c>
      <c r="B14277" s="24">
        <v>31</v>
      </c>
      <c r="C14277" s="22">
        <v>27</v>
      </c>
      <c r="D14277" s="21" t="s">
        <v>113207</v>
      </c>
      <c r="E14277" s="21" t="s">
        <v>113208</v>
      </c>
      <c r="F14277" s="21" t="s">
        <v>102428</v>
      </c>
      <c r="G14277" s="22">
        <v>7</v>
      </c>
      <c r="H14277" s="22">
        <v>16</v>
      </c>
      <c r="I14277" s="22">
        <v>24</v>
      </c>
      <c r="J14277" s="21" t="s">
        <v>137184</v>
      </c>
    </row>
    <row r="14278" spans="1:10" ht="32" customHeight="1">
      <c r="A14278" s="19" t="s">
        <v>137185</v>
      </c>
      <c r="B14278" s="24">
        <v>17</v>
      </c>
      <c r="C14278" s="22">
        <v>15</v>
      </c>
      <c r="D14278" s="21" t="s">
        <v>108096</v>
      </c>
      <c r="E14278" s="21" t="s">
        <v>108097</v>
      </c>
      <c r="F14278" s="21" t="s">
        <v>101554</v>
      </c>
      <c r="G14278" s="22">
        <v>10</v>
      </c>
      <c r="H14278" s="22">
        <v>0</v>
      </c>
      <c r="I14278" s="22">
        <v>0</v>
      </c>
      <c r="J14278" s="21" t="s">
        <v>108098</v>
      </c>
    </row>
    <row r="14279" spans="1:10" ht="32" customHeight="1">
      <c r="A14279" s="19" t="s">
        <v>137186</v>
      </c>
      <c r="B14279" s="24">
        <v>27</v>
      </c>
      <c r="C14279" s="22">
        <v>24</v>
      </c>
      <c r="D14279" s="21" t="s">
        <v>102730</v>
      </c>
      <c r="E14279" s="21" t="s">
        <v>102731</v>
      </c>
      <c r="F14279" s="21" t="s">
        <v>101676</v>
      </c>
      <c r="G14279" s="22">
        <v>6</v>
      </c>
      <c r="H14279" s="22">
        <v>14</v>
      </c>
      <c r="I14279" s="22">
        <v>22</v>
      </c>
      <c r="J14279" s="21" t="s">
        <v>137187</v>
      </c>
    </row>
    <row r="14280" spans="1:10" ht="20" customHeight="1">
      <c r="A14280" s="27">
        <v>-999</v>
      </c>
      <c r="B14280" s="24">
        <v>-999</v>
      </c>
      <c r="C14280" s="22">
        <v>-999</v>
      </c>
      <c r="D14280" s="22">
        <v>-999</v>
      </c>
      <c r="E14280" s="22">
        <v>-999</v>
      </c>
      <c r="F14280" s="22">
        <v>-999</v>
      </c>
      <c r="G14280" s="22">
        <v>-999</v>
      </c>
      <c r="H14280" s="22">
        <v>-999</v>
      </c>
      <c r="I14280" s="22">
        <v>-999</v>
      </c>
      <c r="J14280" s="22">
        <v>-999</v>
      </c>
    </row>
    <row r="14281" spans="1:10" ht="32" customHeight="1">
      <c r="A14281" s="19" t="s">
        <v>137188</v>
      </c>
      <c r="B14281" s="24">
        <v>22</v>
      </c>
      <c r="C14281" s="22">
        <v>15</v>
      </c>
      <c r="D14281" s="21" t="s">
        <v>119899</v>
      </c>
      <c r="E14281" s="21" t="s">
        <v>119900</v>
      </c>
      <c r="F14281" s="21" t="s">
        <v>101554</v>
      </c>
      <c r="G14281" s="22">
        <v>10</v>
      </c>
      <c r="H14281" s="22">
        <v>0</v>
      </c>
      <c r="I14281" s="22">
        <v>0</v>
      </c>
      <c r="J14281" s="21" t="s">
        <v>137189</v>
      </c>
    </row>
    <row r="14282" spans="1:10" ht="32" customHeight="1">
      <c r="A14282" s="19" t="s">
        <v>137190</v>
      </c>
      <c r="B14282" s="24">
        <v>26</v>
      </c>
      <c r="C14282" s="22">
        <v>15</v>
      </c>
      <c r="D14282" s="21" t="s">
        <v>103205</v>
      </c>
      <c r="E14282" s="21" t="s">
        <v>103206</v>
      </c>
      <c r="F14282" s="21" t="s">
        <v>101528</v>
      </c>
      <c r="G14282" s="22">
        <v>10</v>
      </c>
      <c r="H14282" s="22">
        <v>0</v>
      </c>
      <c r="I14282" s="22">
        <v>0</v>
      </c>
      <c r="J14282" s="21" t="s">
        <v>131141</v>
      </c>
    </row>
    <row r="14283" spans="1:10" ht="32" customHeight="1">
      <c r="A14283" s="19" t="s">
        <v>137191</v>
      </c>
      <c r="B14283" s="24">
        <v>16</v>
      </c>
      <c r="C14283" s="22">
        <v>29</v>
      </c>
      <c r="D14283" s="21" t="s">
        <v>102972</v>
      </c>
      <c r="E14283" s="21" t="s">
        <v>102973</v>
      </c>
      <c r="F14283" s="21" t="s">
        <v>103652</v>
      </c>
      <c r="G14283" s="22">
        <v>1</v>
      </c>
      <c r="H14283" s="22">
        <v>9</v>
      </c>
      <c r="I14283" s="22">
        <v>15</v>
      </c>
      <c r="J14283" s="21" t="s">
        <v>137192</v>
      </c>
    </row>
    <row r="14284" spans="1:10" ht="32" customHeight="1">
      <c r="A14284" s="19" t="s">
        <v>137193</v>
      </c>
      <c r="B14284" s="24">
        <v>18</v>
      </c>
      <c r="C14284" s="22">
        <v>15</v>
      </c>
      <c r="D14284" s="21" t="s">
        <v>102121</v>
      </c>
      <c r="E14284" s="21" t="s">
        <v>102122</v>
      </c>
      <c r="F14284" s="21" t="s">
        <v>14739</v>
      </c>
      <c r="G14284" s="22">
        <v>10</v>
      </c>
      <c r="H14284" s="22">
        <v>0</v>
      </c>
      <c r="I14284" s="22">
        <v>0</v>
      </c>
      <c r="J14284" s="21" t="s">
        <v>137194</v>
      </c>
    </row>
    <row r="14285" spans="1:10" ht="32" customHeight="1">
      <c r="A14285" s="19" t="s">
        <v>137195</v>
      </c>
      <c r="B14285" s="24">
        <v>29</v>
      </c>
      <c r="C14285" s="22">
        <v>26</v>
      </c>
      <c r="D14285" s="21" t="s">
        <v>104607</v>
      </c>
      <c r="E14285" s="21" t="s">
        <v>104608</v>
      </c>
      <c r="F14285" s="21" t="s">
        <v>102026</v>
      </c>
      <c r="G14285" s="22">
        <v>10</v>
      </c>
      <c r="H14285" s="22">
        <v>12</v>
      </c>
      <c r="I14285" s="22">
        <v>19</v>
      </c>
      <c r="J14285" s="21" t="s">
        <v>137196</v>
      </c>
    </row>
    <row r="14286" spans="1:10" ht="32" customHeight="1">
      <c r="A14286" s="19" t="s">
        <v>137197</v>
      </c>
      <c r="B14286" s="24">
        <v>47</v>
      </c>
      <c r="C14286" s="22">
        <v>15</v>
      </c>
      <c r="D14286" s="21" t="s">
        <v>102164</v>
      </c>
      <c r="E14286" s="21" t="s">
        <v>102165</v>
      </c>
      <c r="F14286" s="21" t="s">
        <v>101694</v>
      </c>
      <c r="G14286" s="22">
        <v>10</v>
      </c>
      <c r="H14286" s="22">
        <v>0</v>
      </c>
      <c r="I14286" s="22">
        <v>0</v>
      </c>
      <c r="J14286" s="21" t="s">
        <v>137198</v>
      </c>
    </row>
    <row r="14287" spans="1:10" ht="32" customHeight="1">
      <c r="A14287" s="19" t="s">
        <v>137199</v>
      </c>
      <c r="B14287" s="24">
        <v>23</v>
      </c>
      <c r="C14287" s="22">
        <v>15</v>
      </c>
      <c r="D14287" s="21" t="s">
        <v>105889</v>
      </c>
      <c r="E14287" s="21" t="s">
        <v>105890</v>
      </c>
      <c r="F14287" s="21" t="s">
        <v>101628</v>
      </c>
      <c r="G14287" s="22">
        <v>1</v>
      </c>
      <c r="H14287" s="22">
        <v>10</v>
      </c>
      <c r="I14287" s="22">
        <v>21</v>
      </c>
      <c r="J14287" s="21" t="s">
        <v>137200</v>
      </c>
    </row>
    <row r="14288" spans="1:10" ht="32" customHeight="1">
      <c r="A14288" s="19" t="s">
        <v>137201</v>
      </c>
      <c r="B14288" s="24">
        <v>17</v>
      </c>
      <c r="C14288" s="22">
        <v>25</v>
      </c>
      <c r="D14288" s="21" t="s">
        <v>103932</v>
      </c>
      <c r="E14288" s="21" t="s">
        <v>103933</v>
      </c>
      <c r="F14288" s="21" t="s">
        <v>101694</v>
      </c>
      <c r="G14288" s="22">
        <v>8</v>
      </c>
      <c r="H14288" s="22">
        <v>13</v>
      </c>
      <c r="I14288" s="22">
        <v>22</v>
      </c>
      <c r="J14288" s="21" t="s">
        <v>137202</v>
      </c>
    </row>
    <row r="14289" spans="1:10" ht="32" customHeight="1">
      <c r="A14289" s="19" t="s">
        <v>137203</v>
      </c>
      <c r="B14289" s="24">
        <v>77</v>
      </c>
      <c r="C14289" s="22">
        <v>15</v>
      </c>
      <c r="D14289" s="21" t="s">
        <v>106797</v>
      </c>
      <c r="E14289" s="21" t="s">
        <v>106798</v>
      </c>
      <c r="F14289" s="21" t="s">
        <v>14739</v>
      </c>
      <c r="G14289" s="22">
        <v>10</v>
      </c>
      <c r="H14289" s="22">
        <v>0</v>
      </c>
      <c r="I14289" s="22">
        <v>0</v>
      </c>
      <c r="J14289" s="21" t="s">
        <v>137204</v>
      </c>
    </row>
    <row r="14290" spans="1:10" ht="32" customHeight="1">
      <c r="A14290" s="19" t="s">
        <v>137205</v>
      </c>
      <c r="B14290" s="24">
        <v>77</v>
      </c>
      <c r="C14290" s="22">
        <v>15</v>
      </c>
      <c r="D14290" s="21" t="s">
        <v>106797</v>
      </c>
      <c r="E14290" s="21" t="s">
        <v>106798</v>
      </c>
      <c r="F14290" s="21" t="s">
        <v>14739</v>
      </c>
      <c r="G14290" s="22">
        <v>10</v>
      </c>
      <c r="H14290" s="22">
        <v>0</v>
      </c>
      <c r="I14290" s="22">
        <v>0</v>
      </c>
      <c r="J14290" s="21" t="s">
        <v>137204</v>
      </c>
    </row>
    <row r="14291" spans="1:10" ht="32" customHeight="1">
      <c r="A14291" s="19" t="s">
        <v>137206</v>
      </c>
      <c r="B14291" s="24">
        <v>25</v>
      </c>
      <c r="C14291" s="22">
        <v>15</v>
      </c>
      <c r="D14291" s="21" t="s">
        <v>103753</v>
      </c>
      <c r="E14291" s="21" t="s">
        <v>103754</v>
      </c>
      <c r="F14291" s="21" t="s">
        <v>101568</v>
      </c>
      <c r="G14291" s="22">
        <v>1</v>
      </c>
      <c r="H14291" s="22">
        <v>10</v>
      </c>
      <c r="I14291" s="22">
        <v>12</v>
      </c>
      <c r="J14291" s="21" t="s">
        <v>137207</v>
      </c>
    </row>
    <row r="14292" spans="1:10" ht="32" customHeight="1">
      <c r="A14292" s="19" t="s">
        <v>137208</v>
      </c>
      <c r="B14292" s="24">
        <v>20</v>
      </c>
      <c r="C14292" s="22">
        <v>15</v>
      </c>
      <c r="D14292" s="21" t="s">
        <v>137209</v>
      </c>
      <c r="E14292" s="21" t="s">
        <v>137210</v>
      </c>
      <c r="F14292" s="21" t="s">
        <v>101628</v>
      </c>
      <c r="G14292" s="22">
        <v>1</v>
      </c>
      <c r="H14292" s="22">
        <v>9</v>
      </c>
      <c r="I14292" s="22">
        <v>23</v>
      </c>
      <c r="J14292" s="21" t="s">
        <v>137211</v>
      </c>
    </row>
    <row r="14293" spans="1:10" ht="32" customHeight="1">
      <c r="A14293" s="19" t="s">
        <v>137212</v>
      </c>
      <c r="B14293" s="24">
        <v>21</v>
      </c>
      <c r="C14293" s="22">
        <v>15</v>
      </c>
      <c r="D14293" s="21" t="s">
        <v>107030</v>
      </c>
      <c r="E14293" s="21" t="s">
        <v>107031</v>
      </c>
      <c r="F14293" s="21" t="s">
        <v>14739</v>
      </c>
      <c r="G14293" s="22">
        <v>10</v>
      </c>
      <c r="H14293" s="22">
        <v>0</v>
      </c>
      <c r="I14293" s="22">
        <v>0</v>
      </c>
      <c r="J14293" s="21" t="s">
        <v>137213</v>
      </c>
    </row>
    <row r="14294" spans="1:10" ht="32" customHeight="1">
      <c r="A14294" s="19" t="s">
        <v>137214</v>
      </c>
      <c r="B14294" s="24">
        <v>21</v>
      </c>
      <c r="C14294" s="22">
        <v>15</v>
      </c>
      <c r="D14294" s="21" t="s">
        <v>107030</v>
      </c>
      <c r="E14294" s="21" t="s">
        <v>107031</v>
      </c>
      <c r="F14294" s="21" t="s">
        <v>14739</v>
      </c>
      <c r="G14294" s="22">
        <v>10</v>
      </c>
      <c r="H14294" s="22">
        <v>0</v>
      </c>
      <c r="I14294" s="22">
        <v>0</v>
      </c>
      <c r="J14294" s="21" t="s">
        <v>137213</v>
      </c>
    </row>
    <row r="14295" spans="1:10" ht="32" customHeight="1">
      <c r="A14295" s="19" t="s">
        <v>137215</v>
      </c>
      <c r="B14295" s="24">
        <v>27</v>
      </c>
      <c r="C14295" s="22">
        <v>36</v>
      </c>
      <c r="D14295" s="21" t="s">
        <v>115904</v>
      </c>
      <c r="E14295" s="21" t="s">
        <v>115905</v>
      </c>
      <c r="F14295" s="21" t="s">
        <v>124899</v>
      </c>
      <c r="G14295" s="22">
        <v>12</v>
      </c>
      <c r="H14295" s="22">
        <v>20</v>
      </c>
      <c r="I14295" s="22">
        <v>28</v>
      </c>
      <c r="J14295" s="21" t="s">
        <v>137216</v>
      </c>
    </row>
    <row r="14296" spans="1:10" ht="32" customHeight="1">
      <c r="A14296" s="19" t="s">
        <v>137217</v>
      </c>
      <c r="B14296" s="24">
        <v>27</v>
      </c>
      <c r="C14296" s="22">
        <v>36</v>
      </c>
      <c r="D14296" s="21" t="s">
        <v>115904</v>
      </c>
      <c r="E14296" s="21" t="s">
        <v>115905</v>
      </c>
      <c r="F14296" s="21" t="s">
        <v>124899</v>
      </c>
      <c r="G14296" s="22">
        <v>12</v>
      </c>
      <c r="H14296" s="22">
        <v>20</v>
      </c>
      <c r="I14296" s="22">
        <v>28</v>
      </c>
      <c r="J14296" s="21" t="s">
        <v>137216</v>
      </c>
    </row>
    <row r="14297" spans="1:10" ht="32" customHeight="1">
      <c r="A14297" s="19" t="s">
        <v>137218</v>
      </c>
      <c r="B14297" s="24">
        <v>18</v>
      </c>
      <c r="C14297" s="22">
        <v>15</v>
      </c>
      <c r="D14297" s="21" t="s">
        <v>111518</v>
      </c>
      <c r="E14297" s="21" t="s">
        <v>111519</v>
      </c>
      <c r="F14297" s="21" t="s">
        <v>14739</v>
      </c>
      <c r="G14297" s="22">
        <v>10</v>
      </c>
      <c r="H14297" s="22">
        <v>0</v>
      </c>
      <c r="I14297" s="22">
        <v>0</v>
      </c>
      <c r="J14297" s="21" t="s">
        <v>111520</v>
      </c>
    </row>
    <row r="14298" spans="1:10" ht="32" customHeight="1">
      <c r="A14298" s="19" t="s">
        <v>137219</v>
      </c>
      <c r="B14298" s="24">
        <v>22</v>
      </c>
      <c r="C14298" s="22">
        <v>20</v>
      </c>
      <c r="D14298" s="21" t="s">
        <v>126723</v>
      </c>
      <c r="E14298" s="21" t="s">
        <v>126724</v>
      </c>
      <c r="F14298" s="21" t="s">
        <v>101568</v>
      </c>
      <c r="G14298" s="22">
        <v>1</v>
      </c>
      <c r="H14298" s="22">
        <v>15</v>
      </c>
      <c r="I14298" s="22">
        <v>23</v>
      </c>
      <c r="J14298" s="21" t="s">
        <v>137220</v>
      </c>
    </row>
    <row r="14299" spans="1:10" ht="32" customHeight="1">
      <c r="A14299" s="19" t="s">
        <v>137221</v>
      </c>
      <c r="B14299" s="24">
        <v>30</v>
      </c>
      <c r="C14299" s="22">
        <v>17</v>
      </c>
      <c r="D14299" s="21" t="s">
        <v>137222</v>
      </c>
      <c r="E14299" s="21" t="s">
        <v>137223</v>
      </c>
      <c r="F14299" s="21" t="s">
        <v>14743</v>
      </c>
      <c r="G14299" s="22">
        <v>2</v>
      </c>
      <c r="H14299" s="22">
        <v>11</v>
      </c>
      <c r="I14299" s="22">
        <v>19</v>
      </c>
      <c r="J14299" s="21" t="s">
        <v>137224</v>
      </c>
    </row>
    <row r="14300" spans="1:10" ht="32" customHeight="1">
      <c r="A14300" s="19" t="s">
        <v>137225</v>
      </c>
      <c r="B14300" s="24">
        <v>20</v>
      </c>
      <c r="C14300" s="22">
        <v>15</v>
      </c>
      <c r="D14300" s="21" t="s">
        <v>103721</v>
      </c>
      <c r="E14300" s="21" t="s">
        <v>103722</v>
      </c>
      <c r="F14300" s="21" t="s">
        <v>14739</v>
      </c>
      <c r="G14300" s="22">
        <v>10</v>
      </c>
      <c r="H14300" s="22">
        <v>0</v>
      </c>
      <c r="I14300" s="22">
        <v>0</v>
      </c>
      <c r="J14300" s="21" t="s">
        <v>130137</v>
      </c>
    </row>
    <row r="14301" spans="1:10" ht="32" customHeight="1">
      <c r="A14301" s="19" t="s">
        <v>137226</v>
      </c>
      <c r="B14301" s="24">
        <v>40</v>
      </c>
      <c r="C14301" s="22">
        <v>22</v>
      </c>
      <c r="D14301" s="21" t="s">
        <v>118091</v>
      </c>
      <c r="E14301" s="21" t="s">
        <v>118092</v>
      </c>
      <c r="F14301" s="21" t="s">
        <v>102797</v>
      </c>
      <c r="G14301" s="22">
        <v>11</v>
      </c>
      <c r="H14301" s="22">
        <v>7</v>
      </c>
      <c r="I14301" s="22">
        <v>15</v>
      </c>
      <c r="J14301" s="21" t="s">
        <v>137227</v>
      </c>
    </row>
    <row r="14302" spans="1:10" ht="32" customHeight="1">
      <c r="A14302" s="19" t="s">
        <v>137228</v>
      </c>
      <c r="B14302" s="24">
        <v>19</v>
      </c>
      <c r="C14302" s="22">
        <v>21</v>
      </c>
      <c r="D14302" s="21" t="s">
        <v>130321</v>
      </c>
      <c r="E14302" s="21" t="s">
        <v>130322</v>
      </c>
      <c r="F14302" s="21" t="s">
        <v>14817</v>
      </c>
      <c r="G14302" s="22">
        <v>8</v>
      </c>
      <c r="H14302" s="22">
        <v>9</v>
      </c>
      <c r="I14302" s="22">
        <v>11</v>
      </c>
      <c r="J14302" s="21" t="s">
        <v>137229</v>
      </c>
    </row>
    <row r="14303" spans="1:10" ht="32" customHeight="1">
      <c r="A14303" s="19" t="s">
        <v>137230</v>
      </c>
      <c r="B14303" s="24">
        <v>19</v>
      </c>
      <c r="C14303" s="22">
        <v>21</v>
      </c>
      <c r="D14303" s="21" t="s">
        <v>130321</v>
      </c>
      <c r="E14303" s="21" t="s">
        <v>130322</v>
      </c>
      <c r="F14303" s="21" t="s">
        <v>14817</v>
      </c>
      <c r="G14303" s="22">
        <v>8</v>
      </c>
      <c r="H14303" s="22">
        <v>9</v>
      </c>
      <c r="I14303" s="22">
        <v>11</v>
      </c>
      <c r="J14303" s="21" t="s">
        <v>137229</v>
      </c>
    </row>
    <row r="14304" spans="1:10" ht="32" customHeight="1">
      <c r="A14304" s="19" t="s">
        <v>137231</v>
      </c>
      <c r="B14304" s="24">
        <v>36</v>
      </c>
      <c r="C14304" s="22">
        <v>17</v>
      </c>
      <c r="D14304" s="21" t="s">
        <v>117367</v>
      </c>
      <c r="E14304" s="21" t="s">
        <v>117368</v>
      </c>
      <c r="F14304" s="21" t="s">
        <v>14743</v>
      </c>
      <c r="G14304" s="22">
        <v>1</v>
      </c>
      <c r="H14304" s="22">
        <v>12</v>
      </c>
      <c r="I14304" s="22">
        <v>16</v>
      </c>
      <c r="J14304" s="21" t="s">
        <v>137232</v>
      </c>
    </row>
    <row r="14305" spans="1:10" ht="32" customHeight="1">
      <c r="A14305" s="19" t="s">
        <v>137233</v>
      </c>
      <c r="B14305" s="24">
        <v>27</v>
      </c>
      <c r="C14305" s="22">
        <v>41</v>
      </c>
      <c r="D14305" s="21" t="s">
        <v>115026</v>
      </c>
      <c r="E14305" s="21" t="s">
        <v>115027</v>
      </c>
      <c r="F14305" s="21" t="s">
        <v>107092</v>
      </c>
      <c r="G14305" s="22">
        <v>14</v>
      </c>
      <c r="H14305" s="22">
        <v>15</v>
      </c>
      <c r="I14305" s="22">
        <v>41</v>
      </c>
      <c r="J14305" s="21" t="s">
        <v>137234</v>
      </c>
    </row>
    <row r="14306" spans="1:10" ht="32" customHeight="1">
      <c r="A14306" s="19" t="s">
        <v>137235</v>
      </c>
      <c r="B14306" s="24">
        <v>32</v>
      </c>
      <c r="C14306" s="22">
        <v>19</v>
      </c>
      <c r="D14306" s="21" t="s">
        <v>105168</v>
      </c>
      <c r="E14306" s="21" t="s">
        <v>105169</v>
      </c>
      <c r="F14306" s="21" t="s">
        <v>102510</v>
      </c>
      <c r="G14306" s="22">
        <v>5</v>
      </c>
      <c r="H14306" s="22">
        <v>10</v>
      </c>
      <c r="I14306" s="22">
        <v>15</v>
      </c>
      <c r="J14306" s="21" t="s">
        <v>137236</v>
      </c>
    </row>
    <row r="14307" spans="1:10" ht="32" customHeight="1">
      <c r="A14307" s="19" t="s">
        <v>137237</v>
      </c>
      <c r="B14307" s="24">
        <v>35</v>
      </c>
      <c r="C14307" s="22">
        <v>15</v>
      </c>
      <c r="D14307" s="21" t="s">
        <v>137238</v>
      </c>
      <c r="E14307" s="21" t="s">
        <v>137239</v>
      </c>
      <c r="F14307" s="21" t="s">
        <v>101522</v>
      </c>
      <c r="G14307" s="22">
        <v>10</v>
      </c>
      <c r="H14307" s="22">
        <v>0</v>
      </c>
      <c r="I14307" s="22">
        <v>0</v>
      </c>
      <c r="J14307" s="21" t="s">
        <v>137240</v>
      </c>
    </row>
    <row r="14308" spans="1:10" ht="32" customHeight="1">
      <c r="A14308" s="19" t="s">
        <v>137241</v>
      </c>
      <c r="B14308" s="24">
        <v>22</v>
      </c>
      <c r="C14308" s="22">
        <v>15</v>
      </c>
      <c r="D14308" s="21" t="s">
        <v>111910</v>
      </c>
      <c r="E14308" s="21" t="s">
        <v>111911</v>
      </c>
      <c r="F14308" s="21" t="s">
        <v>101563</v>
      </c>
      <c r="G14308" s="22">
        <v>10</v>
      </c>
      <c r="H14308" s="22">
        <v>0</v>
      </c>
      <c r="I14308" s="22">
        <v>0</v>
      </c>
      <c r="J14308" s="21" t="s">
        <v>132046</v>
      </c>
    </row>
    <row r="14309" spans="1:10" ht="32" customHeight="1">
      <c r="A14309" s="19" t="s">
        <v>137242</v>
      </c>
      <c r="B14309" s="24">
        <v>36</v>
      </c>
      <c r="C14309" s="22">
        <v>22</v>
      </c>
      <c r="D14309" s="21" t="s">
        <v>103014</v>
      </c>
      <c r="E14309" s="21" t="s">
        <v>103015</v>
      </c>
      <c r="F14309" s="21" t="s">
        <v>102559</v>
      </c>
      <c r="G14309" s="22">
        <v>6</v>
      </c>
      <c r="H14309" s="22">
        <v>12</v>
      </c>
      <c r="I14309" s="22">
        <v>16</v>
      </c>
      <c r="J14309" s="21" t="s">
        <v>137243</v>
      </c>
    </row>
    <row r="14310" spans="1:10" ht="32" customHeight="1">
      <c r="A14310" s="19" t="s">
        <v>137244</v>
      </c>
      <c r="B14310" s="24">
        <v>17</v>
      </c>
      <c r="C14310" s="22">
        <v>24</v>
      </c>
      <c r="D14310" s="21" t="s">
        <v>131504</v>
      </c>
      <c r="E14310" s="21" t="s">
        <v>131505</v>
      </c>
      <c r="F14310" s="21" t="s">
        <v>101817</v>
      </c>
      <c r="G14310" s="22">
        <v>10</v>
      </c>
      <c r="H14310" s="22">
        <v>10</v>
      </c>
      <c r="I14310" s="22">
        <v>24</v>
      </c>
      <c r="J14310" s="21" t="s">
        <v>137245</v>
      </c>
    </row>
    <row r="14311" spans="1:10" ht="32" customHeight="1">
      <c r="A14311" s="19" t="s">
        <v>137246</v>
      </c>
      <c r="B14311" s="24">
        <v>27</v>
      </c>
      <c r="C14311" s="22">
        <v>15</v>
      </c>
      <c r="D14311" s="21" t="s">
        <v>105889</v>
      </c>
      <c r="E14311" s="21" t="s">
        <v>105890</v>
      </c>
      <c r="F14311" s="21" t="s">
        <v>101554</v>
      </c>
      <c r="G14311" s="22">
        <v>10</v>
      </c>
      <c r="H14311" s="22">
        <v>0</v>
      </c>
      <c r="I14311" s="22">
        <v>0</v>
      </c>
      <c r="J14311" s="21" t="s">
        <v>105891</v>
      </c>
    </row>
    <row r="14312" spans="1:10" ht="32" customHeight="1">
      <c r="A14312" s="19" t="s">
        <v>137247</v>
      </c>
      <c r="B14312" s="24">
        <v>53</v>
      </c>
      <c r="C14312" s="22">
        <v>28</v>
      </c>
      <c r="D14312" s="21" t="s">
        <v>102904</v>
      </c>
      <c r="E14312" s="21" t="s">
        <v>102905</v>
      </c>
      <c r="F14312" s="21" t="s">
        <v>103414</v>
      </c>
      <c r="G14312" s="22">
        <v>1</v>
      </c>
      <c r="H14312" s="22">
        <v>23</v>
      </c>
      <c r="I14312" s="22">
        <v>50</v>
      </c>
      <c r="J14312" s="21" t="s">
        <v>137248</v>
      </c>
    </row>
    <row r="14313" spans="1:10" ht="32" customHeight="1">
      <c r="A14313" s="19" t="s">
        <v>137249</v>
      </c>
      <c r="B14313" s="24">
        <v>27</v>
      </c>
      <c r="C14313" s="22">
        <v>16</v>
      </c>
      <c r="D14313" s="21" t="s">
        <v>105637</v>
      </c>
      <c r="E14313" s="21" t="s">
        <v>105638</v>
      </c>
      <c r="F14313" s="21" t="s">
        <v>101945</v>
      </c>
      <c r="G14313" s="22">
        <v>1</v>
      </c>
      <c r="H14313" s="22">
        <v>11</v>
      </c>
      <c r="I14313" s="22">
        <v>17</v>
      </c>
      <c r="J14313" s="21" t="s">
        <v>137250</v>
      </c>
    </row>
    <row r="14314" spans="1:10" ht="32" customHeight="1">
      <c r="A14314" s="19" t="s">
        <v>137251</v>
      </c>
      <c r="B14314" s="24">
        <v>63</v>
      </c>
      <c r="C14314" s="22">
        <v>15</v>
      </c>
      <c r="D14314" s="21" t="s">
        <v>102029</v>
      </c>
      <c r="E14314" s="21" t="s">
        <v>102030</v>
      </c>
      <c r="F14314" s="21" t="s">
        <v>101694</v>
      </c>
      <c r="G14314" s="22">
        <v>10</v>
      </c>
      <c r="H14314" s="22">
        <v>0</v>
      </c>
      <c r="I14314" s="22">
        <v>0</v>
      </c>
      <c r="J14314" s="21" t="s">
        <v>107526</v>
      </c>
    </row>
    <row r="14315" spans="1:10" ht="32" customHeight="1">
      <c r="A14315" s="19" t="s">
        <v>137252</v>
      </c>
      <c r="B14315" s="24">
        <v>63</v>
      </c>
      <c r="C14315" s="22">
        <v>15</v>
      </c>
      <c r="D14315" s="21" t="s">
        <v>102029</v>
      </c>
      <c r="E14315" s="21" t="s">
        <v>102030</v>
      </c>
      <c r="F14315" s="21" t="s">
        <v>101694</v>
      </c>
      <c r="G14315" s="22">
        <v>10</v>
      </c>
      <c r="H14315" s="22">
        <v>0</v>
      </c>
      <c r="I14315" s="22">
        <v>0</v>
      </c>
      <c r="J14315" s="21" t="s">
        <v>107526</v>
      </c>
    </row>
    <row r="14316" spans="1:10" ht="32" customHeight="1">
      <c r="A14316" s="19" t="s">
        <v>137253</v>
      </c>
      <c r="B14316" s="24">
        <v>20</v>
      </c>
      <c r="C14316" s="22">
        <v>15</v>
      </c>
      <c r="D14316" s="21" t="s">
        <v>128856</v>
      </c>
      <c r="E14316" s="21" t="s">
        <v>128857</v>
      </c>
      <c r="F14316" s="21" t="s">
        <v>101568</v>
      </c>
      <c r="G14316" s="22">
        <v>1</v>
      </c>
      <c r="H14316" s="22">
        <v>9</v>
      </c>
      <c r="I14316" s="22">
        <v>18</v>
      </c>
      <c r="J14316" s="21" t="s">
        <v>137254</v>
      </c>
    </row>
    <row r="14317" spans="1:10" ht="32" customHeight="1">
      <c r="A14317" s="19" t="s">
        <v>137255</v>
      </c>
      <c r="B14317" s="24">
        <v>68</v>
      </c>
      <c r="C14317" s="22">
        <v>19</v>
      </c>
      <c r="D14317" s="21" t="s">
        <v>137256</v>
      </c>
      <c r="E14317" s="21" t="s">
        <v>137257</v>
      </c>
      <c r="F14317" s="21" t="s">
        <v>102114</v>
      </c>
      <c r="G14317" s="22">
        <v>1</v>
      </c>
      <c r="H14317" s="22">
        <v>14</v>
      </c>
      <c r="I14317" s="22">
        <v>25</v>
      </c>
      <c r="J14317" s="21" t="s">
        <v>137258</v>
      </c>
    </row>
    <row r="14318" spans="1:10" ht="20" customHeight="1">
      <c r="A14318" s="27">
        <v>-999</v>
      </c>
      <c r="B14318" s="24">
        <v>-999</v>
      </c>
      <c r="C14318" s="22">
        <v>-999</v>
      </c>
      <c r="D14318" s="22">
        <v>-999</v>
      </c>
      <c r="E14318" s="22">
        <v>-999</v>
      </c>
      <c r="F14318" s="22">
        <v>-999</v>
      </c>
      <c r="G14318" s="22">
        <v>-999</v>
      </c>
      <c r="H14318" s="22">
        <v>-999</v>
      </c>
      <c r="I14318" s="22">
        <v>-999</v>
      </c>
      <c r="J14318" s="22">
        <v>-999</v>
      </c>
    </row>
    <row r="14319" spans="1:10" ht="32" customHeight="1">
      <c r="A14319" s="19" t="s">
        <v>137259</v>
      </c>
      <c r="B14319" s="24">
        <v>19</v>
      </c>
      <c r="C14319" s="22">
        <v>15</v>
      </c>
      <c r="D14319" s="21" t="s">
        <v>137260</v>
      </c>
      <c r="E14319" s="21" t="s">
        <v>137261</v>
      </c>
      <c r="F14319" s="21" t="s">
        <v>101568</v>
      </c>
      <c r="G14319" s="22">
        <v>1</v>
      </c>
      <c r="H14319" s="22">
        <v>10</v>
      </c>
      <c r="I14319" s="22">
        <v>19</v>
      </c>
      <c r="J14319" s="21" t="s">
        <v>137262</v>
      </c>
    </row>
    <row r="14320" spans="1:10" ht="32" customHeight="1">
      <c r="A14320" s="19" t="s">
        <v>137263</v>
      </c>
      <c r="B14320" s="24">
        <v>21</v>
      </c>
      <c r="C14320" s="22">
        <v>15</v>
      </c>
      <c r="D14320" s="21" t="s">
        <v>137264</v>
      </c>
      <c r="E14320" s="21" t="s">
        <v>137265</v>
      </c>
      <c r="F14320" s="21" t="s">
        <v>101694</v>
      </c>
      <c r="G14320" s="22">
        <v>1</v>
      </c>
      <c r="H14320" s="22">
        <v>8</v>
      </c>
      <c r="I14320" s="22">
        <v>13</v>
      </c>
      <c r="J14320" s="21" t="s">
        <v>137266</v>
      </c>
    </row>
    <row r="14321" spans="1:10" ht="32" customHeight="1">
      <c r="A14321" s="19" t="s">
        <v>137267</v>
      </c>
      <c r="B14321" s="24">
        <v>51</v>
      </c>
      <c r="C14321" s="22">
        <v>33</v>
      </c>
      <c r="D14321" s="21" t="s">
        <v>101772</v>
      </c>
      <c r="E14321" s="21" t="s">
        <v>101773</v>
      </c>
      <c r="F14321" s="21" t="s">
        <v>102114</v>
      </c>
      <c r="G14321" s="22">
        <v>9</v>
      </c>
      <c r="H14321" s="22">
        <v>20</v>
      </c>
      <c r="I14321" s="22">
        <v>33</v>
      </c>
      <c r="J14321" s="21" t="s">
        <v>137268</v>
      </c>
    </row>
    <row r="14322" spans="1:10" ht="32" customHeight="1">
      <c r="A14322" s="19" t="s">
        <v>137269</v>
      </c>
      <c r="B14322" s="24">
        <v>24</v>
      </c>
      <c r="C14322" s="22">
        <v>15</v>
      </c>
      <c r="D14322" s="21" t="s">
        <v>103725</v>
      </c>
      <c r="E14322" s="21" t="s">
        <v>103726</v>
      </c>
      <c r="F14322" s="21" t="s">
        <v>101628</v>
      </c>
      <c r="G14322" s="22">
        <v>1</v>
      </c>
      <c r="H14322" s="22">
        <v>10</v>
      </c>
      <c r="I14322" s="22">
        <v>20</v>
      </c>
      <c r="J14322" s="21" t="s">
        <v>137270</v>
      </c>
    </row>
    <row r="14323" spans="1:10" ht="32" customHeight="1">
      <c r="A14323" s="19" t="s">
        <v>137271</v>
      </c>
      <c r="B14323" s="24">
        <v>25</v>
      </c>
      <c r="C14323" s="22">
        <v>17</v>
      </c>
      <c r="D14323" s="21" t="s">
        <v>104931</v>
      </c>
      <c r="E14323" s="21" t="s">
        <v>104932</v>
      </c>
      <c r="F14323" s="21" t="s">
        <v>101710</v>
      </c>
      <c r="G14323" s="22">
        <v>1</v>
      </c>
      <c r="H14323" s="22">
        <v>12</v>
      </c>
      <c r="I14323" s="22">
        <v>19</v>
      </c>
      <c r="J14323" s="21" t="s">
        <v>104933</v>
      </c>
    </row>
    <row r="14324" spans="1:10" ht="32" customHeight="1">
      <c r="A14324" s="19" t="s">
        <v>137272</v>
      </c>
      <c r="B14324" s="24">
        <v>26</v>
      </c>
      <c r="C14324" s="22">
        <v>23</v>
      </c>
      <c r="D14324" s="21" t="s">
        <v>102730</v>
      </c>
      <c r="E14324" s="21" t="s">
        <v>102731</v>
      </c>
      <c r="F14324" s="21" t="s">
        <v>102001</v>
      </c>
      <c r="G14324" s="22">
        <v>7</v>
      </c>
      <c r="H14324" s="22">
        <v>12</v>
      </c>
      <c r="I14324" s="22">
        <v>23</v>
      </c>
      <c r="J14324" s="21" t="s">
        <v>103632</v>
      </c>
    </row>
    <row r="14325" spans="1:10" ht="32" customHeight="1">
      <c r="A14325" s="19" t="s">
        <v>137273</v>
      </c>
      <c r="B14325" s="24">
        <v>41</v>
      </c>
      <c r="C14325" s="22">
        <v>29</v>
      </c>
      <c r="D14325" s="21" t="s">
        <v>103239</v>
      </c>
      <c r="E14325" s="21" t="s">
        <v>103240</v>
      </c>
      <c r="F14325" s="21" t="s">
        <v>103652</v>
      </c>
      <c r="G14325" s="22">
        <v>7</v>
      </c>
      <c r="H14325" s="22">
        <v>18</v>
      </c>
      <c r="I14325" s="22">
        <v>26</v>
      </c>
      <c r="J14325" s="21" t="s">
        <v>137274</v>
      </c>
    </row>
    <row r="14326" spans="1:10" ht="32" customHeight="1">
      <c r="A14326" s="19" t="s">
        <v>137275</v>
      </c>
      <c r="B14326" s="24">
        <v>43</v>
      </c>
      <c r="C14326" s="22">
        <v>22</v>
      </c>
      <c r="D14326" s="21" t="s">
        <v>123929</v>
      </c>
      <c r="E14326" s="21" t="s">
        <v>123930</v>
      </c>
      <c r="F14326" s="21" t="s">
        <v>104448</v>
      </c>
      <c r="G14326" s="22">
        <v>7</v>
      </c>
      <c r="H14326" s="22">
        <v>11</v>
      </c>
      <c r="I14326" s="22">
        <v>16</v>
      </c>
      <c r="J14326" s="21" t="s">
        <v>137276</v>
      </c>
    </row>
    <row r="14327" spans="1:10" ht="32" customHeight="1">
      <c r="A14327" s="19" t="s">
        <v>137277</v>
      </c>
      <c r="B14327" s="24">
        <v>59</v>
      </c>
      <c r="C14327" s="22">
        <v>33</v>
      </c>
      <c r="D14327" s="21" t="s">
        <v>137278</v>
      </c>
      <c r="E14327" s="21" t="s">
        <v>137279</v>
      </c>
      <c r="F14327" s="21" t="s">
        <v>133342</v>
      </c>
      <c r="G14327" s="22">
        <v>1</v>
      </c>
      <c r="H14327" s="22">
        <v>28</v>
      </c>
      <c r="I14327" s="22">
        <v>56</v>
      </c>
      <c r="J14327" s="21" t="s">
        <v>137280</v>
      </c>
    </row>
    <row r="14328" spans="1:10" ht="32" customHeight="1">
      <c r="A14328" s="19" t="s">
        <v>137281</v>
      </c>
      <c r="B14328" s="24">
        <v>14</v>
      </c>
      <c r="C14328" s="22">
        <v>18</v>
      </c>
      <c r="D14328" s="21" t="s">
        <v>109618</v>
      </c>
      <c r="E14328" s="21" t="s">
        <v>109619</v>
      </c>
      <c r="F14328" s="21" t="s">
        <v>102144</v>
      </c>
      <c r="G14328" s="22">
        <v>4</v>
      </c>
      <c r="H14328" s="22">
        <v>10</v>
      </c>
      <c r="I14328" s="22">
        <v>24</v>
      </c>
      <c r="J14328" s="21" t="s">
        <v>137282</v>
      </c>
    </row>
    <row r="14329" spans="1:10" ht="32" customHeight="1">
      <c r="A14329" s="19" t="s">
        <v>137283</v>
      </c>
      <c r="B14329" s="24">
        <v>14</v>
      </c>
      <c r="C14329" s="22">
        <v>18</v>
      </c>
      <c r="D14329" s="21" t="s">
        <v>109618</v>
      </c>
      <c r="E14329" s="21" t="s">
        <v>109619</v>
      </c>
      <c r="F14329" s="21" t="s">
        <v>102144</v>
      </c>
      <c r="G14329" s="22">
        <v>4</v>
      </c>
      <c r="H14329" s="22">
        <v>10</v>
      </c>
      <c r="I14329" s="22">
        <v>24</v>
      </c>
      <c r="J14329" s="21" t="s">
        <v>137282</v>
      </c>
    </row>
    <row r="14330" spans="1:10" ht="20" customHeight="1">
      <c r="A14330" s="27">
        <v>-999</v>
      </c>
      <c r="B14330" s="24">
        <v>-999</v>
      </c>
      <c r="C14330" s="22">
        <v>-999</v>
      </c>
      <c r="D14330" s="22">
        <v>-999</v>
      </c>
      <c r="E14330" s="22">
        <v>-999</v>
      </c>
      <c r="F14330" s="22">
        <v>-999</v>
      </c>
      <c r="G14330" s="22">
        <v>-999</v>
      </c>
      <c r="H14330" s="22">
        <v>-999</v>
      </c>
      <c r="I14330" s="22">
        <v>-999</v>
      </c>
      <c r="J14330" s="22">
        <v>-999</v>
      </c>
    </row>
    <row r="14331" spans="1:10" ht="32" customHeight="1">
      <c r="A14331" s="19" t="s">
        <v>137284</v>
      </c>
      <c r="B14331" s="24">
        <v>39</v>
      </c>
      <c r="C14331" s="22">
        <v>29</v>
      </c>
      <c r="D14331" s="21" t="s">
        <v>106759</v>
      </c>
      <c r="E14331" s="21" t="s">
        <v>106760</v>
      </c>
      <c r="F14331" s="21" t="s">
        <v>101710</v>
      </c>
      <c r="G14331" s="22">
        <v>1</v>
      </c>
      <c r="H14331" s="22">
        <v>24</v>
      </c>
      <c r="I14331" s="22">
        <v>44</v>
      </c>
      <c r="J14331" s="21" t="s">
        <v>137285</v>
      </c>
    </row>
    <row r="14332" spans="1:10" ht="32" customHeight="1">
      <c r="A14332" s="19" t="s">
        <v>137286</v>
      </c>
      <c r="B14332" s="24">
        <v>18</v>
      </c>
      <c r="C14332" s="22">
        <v>16</v>
      </c>
      <c r="D14332" s="21" t="s">
        <v>116654</v>
      </c>
      <c r="E14332" s="21" t="s">
        <v>116655</v>
      </c>
      <c r="F14332" s="21" t="s">
        <v>101533</v>
      </c>
      <c r="G14332" s="22">
        <v>1</v>
      </c>
      <c r="H14332" s="22">
        <v>8</v>
      </c>
      <c r="I14332" s="22">
        <v>17</v>
      </c>
      <c r="J14332" s="21" t="s">
        <v>137287</v>
      </c>
    </row>
    <row r="14333" spans="1:10" ht="32" customHeight="1">
      <c r="A14333" s="19" t="s">
        <v>137288</v>
      </c>
      <c r="B14333" s="24">
        <v>25</v>
      </c>
      <c r="C14333" s="22">
        <v>27</v>
      </c>
      <c r="D14333" s="21" t="s">
        <v>137289</v>
      </c>
      <c r="E14333" s="21" t="s">
        <v>137290</v>
      </c>
      <c r="F14333" s="21" t="s">
        <v>101850</v>
      </c>
      <c r="G14333" s="22">
        <v>12</v>
      </c>
      <c r="H14333" s="22">
        <v>11</v>
      </c>
      <c r="I14333" s="22">
        <v>26</v>
      </c>
      <c r="J14333" s="21" t="s">
        <v>137291</v>
      </c>
    </row>
    <row r="14334" spans="1:10" ht="32" customHeight="1">
      <c r="A14334" s="19" t="s">
        <v>137292</v>
      </c>
      <c r="B14334" s="24">
        <v>18</v>
      </c>
      <c r="C14334" s="22">
        <v>15</v>
      </c>
      <c r="D14334" s="21" t="s">
        <v>114944</v>
      </c>
      <c r="E14334" s="21" t="s">
        <v>114945</v>
      </c>
      <c r="F14334" s="21" t="s">
        <v>14739</v>
      </c>
      <c r="G14334" s="22">
        <v>10</v>
      </c>
      <c r="H14334" s="22">
        <v>0</v>
      </c>
      <c r="I14334" s="22">
        <v>0</v>
      </c>
      <c r="J14334" s="21" t="s">
        <v>137293</v>
      </c>
    </row>
    <row r="14335" spans="1:10" ht="32" customHeight="1">
      <c r="A14335" s="19" t="s">
        <v>137294</v>
      </c>
      <c r="B14335" s="24">
        <v>15</v>
      </c>
      <c r="C14335" s="22">
        <v>17</v>
      </c>
      <c r="D14335" s="21" t="s">
        <v>119604</v>
      </c>
      <c r="E14335" s="21" t="s">
        <v>119605</v>
      </c>
      <c r="F14335" s="21" t="s">
        <v>14743</v>
      </c>
      <c r="G14335" s="22">
        <v>2</v>
      </c>
      <c r="H14335" s="22">
        <v>11</v>
      </c>
      <c r="I14335" s="22">
        <v>19</v>
      </c>
      <c r="J14335" s="21" t="s">
        <v>137295</v>
      </c>
    </row>
    <row r="14336" spans="1:10" ht="32" customHeight="1">
      <c r="A14336" s="19" t="s">
        <v>137296</v>
      </c>
      <c r="B14336" s="24">
        <v>17</v>
      </c>
      <c r="C14336" s="22">
        <v>15</v>
      </c>
      <c r="D14336" s="21" t="s">
        <v>115735</v>
      </c>
      <c r="E14336" s="21" t="s">
        <v>115736</v>
      </c>
      <c r="F14336" s="21" t="s">
        <v>14739</v>
      </c>
      <c r="G14336" s="22">
        <v>10</v>
      </c>
      <c r="H14336" s="22">
        <v>0</v>
      </c>
      <c r="I14336" s="22">
        <v>0</v>
      </c>
      <c r="J14336" s="21" t="s">
        <v>137297</v>
      </c>
    </row>
    <row r="14337" spans="1:10" ht="32" customHeight="1">
      <c r="A14337" s="19" t="s">
        <v>137298</v>
      </c>
      <c r="B14337" s="24">
        <v>14</v>
      </c>
      <c r="C14337" s="22">
        <v>16</v>
      </c>
      <c r="D14337" s="21" t="s">
        <v>111100</v>
      </c>
      <c r="E14337" s="21" t="s">
        <v>111101</v>
      </c>
      <c r="F14337" s="21" t="s">
        <v>102257</v>
      </c>
      <c r="G14337" s="22">
        <v>4</v>
      </c>
      <c r="H14337" s="22">
        <v>8</v>
      </c>
      <c r="I14337" s="22">
        <v>17</v>
      </c>
      <c r="J14337" s="21" t="s">
        <v>137299</v>
      </c>
    </row>
    <row r="14338" spans="1:10" ht="32" customHeight="1">
      <c r="A14338" s="19" t="s">
        <v>137300</v>
      </c>
      <c r="B14338" s="24">
        <v>39</v>
      </c>
      <c r="C14338" s="22">
        <v>15</v>
      </c>
      <c r="D14338" s="21" t="s">
        <v>102588</v>
      </c>
      <c r="E14338" s="21" t="s">
        <v>102589</v>
      </c>
      <c r="F14338" s="21" t="s">
        <v>101554</v>
      </c>
      <c r="G14338" s="22">
        <v>10</v>
      </c>
      <c r="H14338" s="22">
        <v>0</v>
      </c>
      <c r="I14338" s="22">
        <v>0</v>
      </c>
      <c r="J14338" s="21" t="s">
        <v>137301</v>
      </c>
    </row>
    <row r="14339" spans="1:10" ht="32" customHeight="1">
      <c r="A14339" s="19" t="s">
        <v>137302</v>
      </c>
      <c r="B14339" s="24">
        <v>22</v>
      </c>
      <c r="C14339" s="22">
        <v>17</v>
      </c>
      <c r="D14339" s="21" t="s">
        <v>103888</v>
      </c>
      <c r="E14339" s="21" t="s">
        <v>103889</v>
      </c>
      <c r="F14339" s="21" t="s">
        <v>101710</v>
      </c>
      <c r="G14339" s="22">
        <v>1</v>
      </c>
      <c r="H14339" s="22">
        <v>12</v>
      </c>
      <c r="I14339" s="22">
        <v>20</v>
      </c>
      <c r="J14339" s="21" t="s">
        <v>118499</v>
      </c>
    </row>
    <row r="14340" spans="1:10" ht="32" customHeight="1">
      <c r="A14340" s="19" t="s">
        <v>137303</v>
      </c>
      <c r="B14340" s="24">
        <v>19</v>
      </c>
      <c r="C14340" s="22">
        <v>15</v>
      </c>
      <c r="D14340" s="21" t="s">
        <v>101698</v>
      </c>
      <c r="E14340" s="21" t="s">
        <v>101699</v>
      </c>
      <c r="F14340" s="21" t="s">
        <v>14739</v>
      </c>
      <c r="G14340" s="22">
        <v>10</v>
      </c>
      <c r="H14340" s="22">
        <v>0</v>
      </c>
      <c r="I14340" s="22">
        <v>0</v>
      </c>
      <c r="J14340" s="21" t="s">
        <v>137304</v>
      </c>
    </row>
    <row r="14341" spans="1:10" ht="20" customHeight="1">
      <c r="A14341" s="27">
        <v>-999</v>
      </c>
      <c r="B14341" s="24">
        <v>-999</v>
      </c>
      <c r="C14341" s="22">
        <v>-999</v>
      </c>
      <c r="D14341" s="22">
        <v>-999</v>
      </c>
      <c r="E14341" s="22">
        <v>-999</v>
      </c>
      <c r="F14341" s="22">
        <v>-999</v>
      </c>
      <c r="G14341" s="22">
        <v>-999</v>
      </c>
      <c r="H14341" s="22">
        <v>-999</v>
      </c>
      <c r="I14341" s="22">
        <v>-999</v>
      </c>
      <c r="J14341" s="22">
        <v>-999</v>
      </c>
    </row>
    <row r="14342" spans="1:10" ht="32" customHeight="1">
      <c r="A14342" s="19" t="s">
        <v>137305</v>
      </c>
      <c r="B14342" s="24">
        <v>19</v>
      </c>
      <c r="C14342" s="22">
        <v>17</v>
      </c>
      <c r="D14342" s="21" t="s">
        <v>137306</v>
      </c>
      <c r="E14342" s="21" t="s">
        <v>137307</v>
      </c>
      <c r="F14342" s="22">
        <v>1</v>
      </c>
      <c r="G14342" s="22">
        <v>1</v>
      </c>
      <c r="H14342" s="22">
        <v>12</v>
      </c>
      <c r="I14342" s="22">
        <v>30</v>
      </c>
      <c r="J14342" s="21" t="s">
        <v>137308</v>
      </c>
    </row>
    <row r="14343" spans="1:10" ht="32" customHeight="1">
      <c r="A14343" s="19" t="s">
        <v>137309</v>
      </c>
      <c r="B14343" s="24">
        <v>40</v>
      </c>
      <c r="C14343" s="22">
        <v>15</v>
      </c>
      <c r="D14343" s="21" t="s">
        <v>120962</v>
      </c>
      <c r="E14343" s="21" t="s">
        <v>120963</v>
      </c>
      <c r="F14343" s="21" t="s">
        <v>101522</v>
      </c>
      <c r="G14343" s="22">
        <v>10</v>
      </c>
      <c r="H14343" s="22">
        <v>0</v>
      </c>
      <c r="I14343" s="22">
        <v>0</v>
      </c>
      <c r="J14343" s="21" t="s">
        <v>135740</v>
      </c>
    </row>
    <row r="14344" spans="1:10" ht="32" customHeight="1">
      <c r="A14344" s="19" t="s">
        <v>137310</v>
      </c>
      <c r="B14344" s="24">
        <v>19</v>
      </c>
      <c r="C14344" s="22">
        <v>15</v>
      </c>
      <c r="D14344" s="21" t="s">
        <v>109268</v>
      </c>
      <c r="E14344" s="21" t="s">
        <v>109269</v>
      </c>
      <c r="F14344" s="21" t="s">
        <v>101628</v>
      </c>
      <c r="G14344" s="22">
        <v>1</v>
      </c>
      <c r="H14344" s="22">
        <v>9</v>
      </c>
      <c r="I14344" s="22">
        <v>22</v>
      </c>
      <c r="J14344" s="21" t="s">
        <v>137311</v>
      </c>
    </row>
    <row r="14345" spans="1:10" ht="32" customHeight="1">
      <c r="A14345" s="19" t="s">
        <v>137312</v>
      </c>
      <c r="B14345" s="24">
        <v>19</v>
      </c>
      <c r="C14345" s="22">
        <v>15</v>
      </c>
      <c r="D14345" s="21" t="s">
        <v>109268</v>
      </c>
      <c r="E14345" s="21" t="s">
        <v>109269</v>
      </c>
      <c r="F14345" s="21" t="s">
        <v>101628</v>
      </c>
      <c r="G14345" s="22">
        <v>1</v>
      </c>
      <c r="H14345" s="22">
        <v>9</v>
      </c>
      <c r="I14345" s="22">
        <v>22</v>
      </c>
      <c r="J14345" s="21" t="s">
        <v>137311</v>
      </c>
    </row>
    <row r="14346" spans="1:10" ht="32" customHeight="1">
      <c r="A14346" s="19" t="s">
        <v>137313</v>
      </c>
      <c r="B14346" s="24">
        <v>28</v>
      </c>
      <c r="C14346" s="22">
        <v>15</v>
      </c>
      <c r="D14346" s="21" t="s">
        <v>103256</v>
      </c>
      <c r="E14346" s="21" t="s">
        <v>103257</v>
      </c>
      <c r="F14346" s="21" t="s">
        <v>101563</v>
      </c>
      <c r="G14346" s="22">
        <v>10</v>
      </c>
      <c r="H14346" s="22">
        <v>0</v>
      </c>
      <c r="I14346" s="22">
        <v>0</v>
      </c>
      <c r="J14346" s="21" t="s">
        <v>137314</v>
      </c>
    </row>
    <row r="14347" spans="1:10" ht="32" customHeight="1">
      <c r="A14347" s="19" t="s">
        <v>137315</v>
      </c>
      <c r="B14347" s="24">
        <v>28</v>
      </c>
      <c r="C14347" s="22">
        <v>15</v>
      </c>
      <c r="D14347" s="21" t="s">
        <v>103256</v>
      </c>
      <c r="E14347" s="21" t="s">
        <v>103257</v>
      </c>
      <c r="F14347" s="21" t="s">
        <v>101563</v>
      </c>
      <c r="G14347" s="22">
        <v>10</v>
      </c>
      <c r="H14347" s="22">
        <v>0</v>
      </c>
      <c r="I14347" s="22">
        <v>0</v>
      </c>
      <c r="J14347" s="21" t="s">
        <v>137314</v>
      </c>
    </row>
    <row r="14348" spans="1:10" ht="32" customHeight="1">
      <c r="A14348" s="19" t="s">
        <v>137316</v>
      </c>
      <c r="B14348" s="24">
        <v>28</v>
      </c>
      <c r="C14348" s="22">
        <v>15</v>
      </c>
      <c r="D14348" s="21" t="s">
        <v>103256</v>
      </c>
      <c r="E14348" s="21" t="s">
        <v>103257</v>
      </c>
      <c r="F14348" s="21" t="s">
        <v>101563</v>
      </c>
      <c r="G14348" s="22">
        <v>10</v>
      </c>
      <c r="H14348" s="22">
        <v>0</v>
      </c>
      <c r="I14348" s="22">
        <v>0</v>
      </c>
      <c r="J14348" s="21" t="s">
        <v>137314</v>
      </c>
    </row>
    <row r="14349" spans="1:10" ht="32" customHeight="1">
      <c r="A14349" s="19" t="s">
        <v>137317</v>
      </c>
      <c r="B14349" s="24">
        <v>28</v>
      </c>
      <c r="C14349" s="22">
        <v>15</v>
      </c>
      <c r="D14349" s="21" t="s">
        <v>103256</v>
      </c>
      <c r="E14349" s="21" t="s">
        <v>103257</v>
      </c>
      <c r="F14349" s="21" t="s">
        <v>101563</v>
      </c>
      <c r="G14349" s="22">
        <v>10</v>
      </c>
      <c r="H14349" s="22">
        <v>0</v>
      </c>
      <c r="I14349" s="22">
        <v>0</v>
      </c>
      <c r="J14349" s="21" t="s">
        <v>137314</v>
      </c>
    </row>
    <row r="14350" spans="1:10" ht="32" customHeight="1">
      <c r="A14350" s="19" t="s">
        <v>137318</v>
      </c>
      <c r="B14350" s="24">
        <v>28</v>
      </c>
      <c r="C14350" s="22">
        <v>15</v>
      </c>
      <c r="D14350" s="21" t="s">
        <v>103256</v>
      </c>
      <c r="E14350" s="21" t="s">
        <v>103257</v>
      </c>
      <c r="F14350" s="21" t="s">
        <v>101563</v>
      </c>
      <c r="G14350" s="22">
        <v>10</v>
      </c>
      <c r="H14350" s="22">
        <v>0</v>
      </c>
      <c r="I14350" s="22">
        <v>0</v>
      </c>
      <c r="J14350" s="21" t="s">
        <v>137314</v>
      </c>
    </row>
    <row r="14351" spans="1:10" ht="32" customHeight="1">
      <c r="A14351" s="19" t="s">
        <v>137319</v>
      </c>
      <c r="B14351" s="24">
        <v>15</v>
      </c>
      <c r="C14351" s="22">
        <v>21</v>
      </c>
      <c r="D14351" s="21" t="s">
        <v>137320</v>
      </c>
      <c r="E14351" s="21" t="s">
        <v>137321</v>
      </c>
      <c r="F14351" s="21" t="s">
        <v>14743</v>
      </c>
      <c r="G14351" s="22">
        <v>6</v>
      </c>
      <c r="H14351" s="22">
        <v>11</v>
      </c>
      <c r="I14351" s="22">
        <v>25</v>
      </c>
      <c r="J14351" s="21" t="s">
        <v>137322</v>
      </c>
    </row>
    <row r="14352" spans="1:10" ht="32" customHeight="1">
      <c r="A14352" s="19" t="s">
        <v>137323</v>
      </c>
      <c r="B14352" s="24">
        <v>15</v>
      </c>
      <c r="C14352" s="22">
        <v>21</v>
      </c>
      <c r="D14352" s="21" t="s">
        <v>137320</v>
      </c>
      <c r="E14352" s="21" t="s">
        <v>137321</v>
      </c>
      <c r="F14352" s="21" t="s">
        <v>14743</v>
      </c>
      <c r="G14352" s="22">
        <v>6</v>
      </c>
      <c r="H14352" s="22">
        <v>11</v>
      </c>
      <c r="I14352" s="22">
        <v>25</v>
      </c>
      <c r="J14352" s="21" t="s">
        <v>137322</v>
      </c>
    </row>
    <row r="14353" spans="1:10" ht="32" customHeight="1">
      <c r="A14353" s="19" t="s">
        <v>137324</v>
      </c>
      <c r="B14353" s="24">
        <v>30</v>
      </c>
      <c r="C14353" s="22">
        <v>25</v>
      </c>
      <c r="D14353" s="21" t="s">
        <v>137325</v>
      </c>
      <c r="E14353" s="21" t="s">
        <v>137326</v>
      </c>
      <c r="F14353" s="21" t="s">
        <v>102433</v>
      </c>
      <c r="G14353" s="22">
        <v>1</v>
      </c>
      <c r="H14353" s="22">
        <v>20</v>
      </c>
      <c r="I14353" s="22">
        <v>37</v>
      </c>
      <c r="J14353" s="21" t="s">
        <v>137327</v>
      </c>
    </row>
    <row r="14354" spans="1:10" ht="32" customHeight="1">
      <c r="A14354" s="19" t="s">
        <v>137328</v>
      </c>
      <c r="B14354" s="24">
        <v>34</v>
      </c>
      <c r="C14354" s="22">
        <v>15</v>
      </c>
      <c r="D14354" s="21" t="s">
        <v>113718</v>
      </c>
      <c r="E14354" s="21" t="s">
        <v>113719</v>
      </c>
      <c r="F14354" s="21" t="s">
        <v>14739</v>
      </c>
      <c r="G14354" s="22">
        <v>10</v>
      </c>
      <c r="H14354" s="22">
        <v>0</v>
      </c>
      <c r="I14354" s="22">
        <v>0</v>
      </c>
      <c r="J14354" s="21" t="s">
        <v>124665</v>
      </c>
    </row>
    <row r="14355" spans="1:10" ht="32" customHeight="1">
      <c r="A14355" s="19" t="s">
        <v>137329</v>
      </c>
      <c r="B14355" s="24">
        <v>34</v>
      </c>
      <c r="C14355" s="22">
        <v>15</v>
      </c>
      <c r="D14355" s="21" t="s">
        <v>113718</v>
      </c>
      <c r="E14355" s="21" t="s">
        <v>113719</v>
      </c>
      <c r="F14355" s="21" t="s">
        <v>14739</v>
      </c>
      <c r="G14355" s="22">
        <v>10</v>
      </c>
      <c r="H14355" s="22">
        <v>0</v>
      </c>
      <c r="I14355" s="22">
        <v>0</v>
      </c>
      <c r="J14355" s="21" t="s">
        <v>124665</v>
      </c>
    </row>
    <row r="14356" spans="1:10" ht="32" customHeight="1">
      <c r="A14356" s="19" t="s">
        <v>137330</v>
      </c>
      <c r="B14356" s="24">
        <v>32</v>
      </c>
      <c r="C14356" s="22">
        <v>15</v>
      </c>
      <c r="D14356" s="21" t="s">
        <v>112387</v>
      </c>
      <c r="E14356" s="21" t="s">
        <v>112388</v>
      </c>
      <c r="F14356" s="21" t="s">
        <v>14739</v>
      </c>
      <c r="G14356" s="22">
        <v>10</v>
      </c>
      <c r="H14356" s="22">
        <v>0</v>
      </c>
      <c r="I14356" s="22">
        <v>0</v>
      </c>
      <c r="J14356" s="21" t="s">
        <v>112455</v>
      </c>
    </row>
    <row r="14357" spans="1:10" ht="32" customHeight="1">
      <c r="A14357" s="19" t="s">
        <v>137331</v>
      </c>
      <c r="B14357" s="24">
        <v>25</v>
      </c>
      <c r="C14357" s="22">
        <v>15</v>
      </c>
      <c r="D14357" s="21" t="s">
        <v>120806</v>
      </c>
      <c r="E14357" s="21" t="s">
        <v>120807</v>
      </c>
      <c r="F14357" s="21" t="s">
        <v>101568</v>
      </c>
      <c r="G14357" s="22">
        <v>1</v>
      </c>
      <c r="H14357" s="22">
        <v>9</v>
      </c>
      <c r="I14357" s="22">
        <v>17</v>
      </c>
      <c r="J14357" s="21" t="s">
        <v>137332</v>
      </c>
    </row>
    <row r="14358" spans="1:10" ht="32" customHeight="1">
      <c r="A14358" s="19" t="s">
        <v>137333</v>
      </c>
      <c r="B14358" s="24">
        <v>25</v>
      </c>
      <c r="C14358" s="22">
        <v>15</v>
      </c>
      <c r="D14358" s="21" t="s">
        <v>120806</v>
      </c>
      <c r="E14358" s="21" t="s">
        <v>120807</v>
      </c>
      <c r="F14358" s="21" t="s">
        <v>101568</v>
      </c>
      <c r="G14358" s="22">
        <v>1</v>
      </c>
      <c r="H14358" s="22">
        <v>9</v>
      </c>
      <c r="I14358" s="22">
        <v>17</v>
      </c>
      <c r="J14358" s="21" t="s">
        <v>137332</v>
      </c>
    </row>
    <row r="14359" spans="1:10" ht="32" customHeight="1">
      <c r="A14359" s="19" t="s">
        <v>137334</v>
      </c>
      <c r="B14359" s="24">
        <v>24</v>
      </c>
      <c r="C14359" s="22">
        <v>34</v>
      </c>
      <c r="D14359" s="21" t="s">
        <v>131769</v>
      </c>
      <c r="E14359" s="21" t="s">
        <v>131770</v>
      </c>
      <c r="F14359" s="21" t="s">
        <v>105798</v>
      </c>
      <c r="G14359" s="22">
        <v>11</v>
      </c>
      <c r="H14359" s="22">
        <v>14</v>
      </c>
      <c r="I14359" s="22">
        <v>23</v>
      </c>
      <c r="J14359" s="21" t="s">
        <v>137335</v>
      </c>
    </row>
    <row r="14360" spans="1:10" ht="32" customHeight="1">
      <c r="A14360" s="19" t="s">
        <v>137336</v>
      </c>
      <c r="B14360" s="24">
        <v>36</v>
      </c>
      <c r="C14360" s="22">
        <v>15</v>
      </c>
      <c r="D14360" s="21" t="s">
        <v>128304</v>
      </c>
      <c r="E14360" s="21" t="s">
        <v>128305</v>
      </c>
      <c r="F14360" s="21" t="s">
        <v>101554</v>
      </c>
      <c r="G14360" s="22">
        <v>10</v>
      </c>
      <c r="H14360" s="22">
        <v>0</v>
      </c>
      <c r="I14360" s="22">
        <v>0</v>
      </c>
      <c r="J14360" s="21" t="s">
        <v>137337</v>
      </c>
    </row>
    <row r="14361" spans="1:10" ht="20" customHeight="1">
      <c r="A14361" s="27">
        <v>-999</v>
      </c>
      <c r="B14361" s="24">
        <v>-999</v>
      </c>
      <c r="C14361" s="22">
        <v>-999</v>
      </c>
      <c r="D14361" s="22">
        <v>-999</v>
      </c>
      <c r="E14361" s="22">
        <v>-999</v>
      </c>
      <c r="F14361" s="22">
        <v>-999</v>
      </c>
      <c r="G14361" s="22">
        <v>-999</v>
      </c>
      <c r="H14361" s="22">
        <v>-999</v>
      </c>
      <c r="I14361" s="22">
        <v>-999</v>
      </c>
      <c r="J14361" s="22">
        <v>-999</v>
      </c>
    </row>
    <row r="14362" spans="1:10" ht="32" customHeight="1">
      <c r="A14362" s="19" t="s">
        <v>137338</v>
      </c>
      <c r="B14362" s="24">
        <v>27</v>
      </c>
      <c r="C14362" s="22">
        <v>23</v>
      </c>
      <c r="D14362" s="21" t="s">
        <v>112417</v>
      </c>
      <c r="E14362" s="21" t="s">
        <v>112418</v>
      </c>
      <c r="F14362" s="21" t="s">
        <v>102157</v>
      </c>
      <c r="G14362" s="22">
        <v>8</v>
      </c>
      <c r="H14362" s="22">
        <v>11</v>
      </c>
      <c r="I14362" s="22">
        <v>16</v>
      </c>
      <c r="J14362" s="21" t="s">
        <v>112419</v>
      </c>
    </row>
    <row r="14363" spans="1:10" ht="32" customHeight="1">
      <c r="A14363" s="19" t="s">
        <v>137339</v>
      </c>
      <c r="B14363" s="24">
        <v>32</v>
      </c>
      <c r="C14363" s="22">
        <v>45</v>
      </c>
      <c r="D14363" s="21" t="s">
        <v>103002</v>
      </c>
      <c r="E14363" s="21" t="s">
        <v>103003</v>
      </c>
      <c r="F14363" s="21" t="s">
        <v>103765</v>
      </c>
      <c r="G14363" s="22">
        <v>13</v>
      </c>
      <c r="H14363" s="22">
        <v>22</v>
      </c>
      <c r="I14363" s="22">
        <v>29</v>
      </c>
      <c r="J14363" s="21" t="s">
        <v>137340</v>
      </c>
    </row>
    <row r="14364" spans="1:10" ht="32" customHeight="1">
      <c r="A14364" s="19" t="s">
        <v>137341</v>
      </c>
      <c r="B14364" s="24">
        <v>15</v>
      </c>
      <c r="C14364" s="22">
        <v>17</v>
      </c>
      <c r="D14364" s="21" t="s">
        <v>137342</v>
      </c>
      <c r="E14364" s="21" t="s">
        <v>137343</v>
      </c>
      <c r="F14364" s="21" t="s">
        <v>101543</v>
      </c>
      <c r="G14364" s="22">
        <v>2</v>
      </c>
      <c r="H14364" s="22">
        <v>11</v>
      </c>
      <c r="I14364" s="22">
        <v>13</v>
      </c>
      <c r="J14364" s="21" t="s">
        <v>137344</v>
      </c>
    </row>
    <row r="14365" spans="1:10" ht="32" customHeight="1">
      <c r="A14365" s="19" t="s">
        <v>137345</v>
      </c>
      <c r="B14365" s="24">
        <v>21</v>
      </c>
      <c r="C14365" s="22">
        <v>15</v>
      </c>
      <c r="D14365" s="21" t="s">
        <v>111236</v>
      </c>
      <c r="E14365" s="21" t="s">
        <v>111237</v>
      </c>
      <c r="F14365" s="21" t="s">
        <v>101554</v>
      </c>
      <c r="G14365" s="22">
        <v>10</v>
      </c>
      <c r="H14365" s="22">
        <v>0</v>
      </c>
      <c r="I14365" s="22">
        <v>0</v>
      </c>
      <c r="J14365" s="21" t="s">
        <v>111238</v>
      </c>
    </row>
    <row r="14366" spans="1:10" ht="32" customHeight="1">
      <c r="A14366" s="19" t="s">
        <v>137346</v>
      </c>
      <c r="B14366" s="24">
        <v>21</v>
      </c>
      <c r="C14366" s="22">
        <v>15</v>
      </c>
      <c r="D14366" s="21" t="s">
        <v>111236</v>
      </c>
      <c r="E14366" s="21" t="s">
        <v>111237</v>
      </c>
      <c r="F14366" s="21" t="s">
        <v>101554</v>
      </c>
      <c r="G14366" s="22">
        <v>10</v>
      </c>
      <c r="H14366" s="22">
        <v>0</v>
      </c>
      <c r="I14366" s="22">
        <v>0</v>
      </c>
      <c r="J14366" s="21" t="s">
        <v>111238</v>
      </c>
    </row>
    <row r="14367" spans="1:10" ht="32" customHeight="1">
      <c r="A14367" s="19" t="s">
        <v>137347</v>
      </c>
      <c r="B14367" s="24">
        <v>21</v>
      </c>
      <c r="C14367" s="22">
        <v>15</v>
      </c>
      <c r="D14367" s="21" t="s">
        <v>125101</v>
      </c>
      <c r="E14367" s="21" t="s">
        <v>125102</v>
      </c>
      <c r="F14367" s="21" t="s">
        <v>101554</v>
      </c>
      <c r="G14367" s="22">
        <v>10</v>
      </c>
      <c r="H14367" s="22">
        <v>0</v>
      </c>
      <c r="I14367" s="22">
        <v>0</v>
      </c>
      <c r="J14367" s="21" t="s">
        <v>137348</v>
      </c>
    </row>
    <row r="14368" spans="1:10" ht="32" customHeight="1">
      <c r="A14368" s="19" t="s">
        <v>137349</v>
      </c>
      <c r="B14368" s="24">
        <v>24</v>
      </c>
      <c r="C14368" s="22">
        <v>15</v>
      </c>
      <c r="D14368" s="21" t="s">
        <v>109312</v>
      </c>
      <c r="E14368" s="21" t="s">
        <v>109313</v>
      </c>
      <c r="F14368" s="21" t="s">
        <v>14739</v>
      </c>
      <c r="G14368" s="22">
        <v>10</v>
      </c>
      <c r="H14368" s="22">
        <v>0</v>
      </c>
      <c r="I14368" s="22">
        <v>0</v>
      </c>
      <c r="J14368" s="21" t="s">
        <v>109314</v>
      </c>
    </row>
    <row r="14369" spans="1:10" ht="32" customHeight="1">
      <c r="A14369" s="19" t="s">
        <v>137350</v>
      </c>
      <c r="B14369" s="24">
        <v>20</v>
      </c>
      <c r="C14369" s="22">
        <v>22</v>
      </c>
      <c r="D14369" s="21" t="s">
        <v>119808</v>
      </c>
      <c r="E14369" s="21" t="s">
        <v>119809</v>
      </c>
      <c r="F14369" s="21" t="s">
        <v>101538</v>
      </c>
      <c r="G14369" s="22">
        <v>3</v>
      </c>
      <c r="H14369" s="22">
        <v>15</v>
      </c>
      <c r="I14369" s="22">
        <v>28</v>
      </c>
      <c r="J14369" s="21" t="s">
        <v>137351</v>
      </c>
    </row>
    <row r="14370" spans="1:10" ht="32" customHeight="1">
      <c r="A14370" s="19" t="s">
        <v>137352</v>
      </c>
      <c r="B14370" s="24">
        <v>13</v>
      </c>
      <c r="C14370" s="22">
        <v>15</v>
      </c>
      <c r="D14370" s="21" t="s">
        <v>107482</v>
      </c>
      <c r="E14370" s="21" t="s">
        <v>107483</v>
      </c>
      <c r="F14370" s="21" t="s">
        <v>101554</v>
      </c>
      <c r="G14370" s="22">
        <v>10</v>
      </c>
      <c r="H14370" s="22">
        <v>0</v>
      </c>
      <c r="I14370" s="22">
        <v>0</v>
      </c>
      <c r="J14370" s="21" t="s">
        <v>127189</v>
      </c>
    </row>
    <row r="14371" spans="1:10" ht="32" customHeight="1">
      <c r="A14371" s="19" t="s">
        <v>137353</v>
      </c>
      <c r="B14371" s="24">
        <v>13</v>
      </c>
      <c r="C14371" s="22">
        <v>15</v>
      </c>
      <c r="D14371" s="21" t="s">
        <v>137354</v>
      </c>
      <c r="E14371" s="21" t="s">
        <v>137355</v>
      </c>
      <c r="F14371" s="21" t="s">
        <v>101694</v>
      </c>
      <c r="G14371" s="22">
        <v>10</v>
      </c>
      <c r="H14371" s="22">
        <v>0</v>
      </c>
      <c r="I14371" s="22">
        <v>0</v>
      </c>
      <c r="J14371" s="21" t="s">
        <v>137356</v>
      </c>
    </row>
    <row r="14372" spans="1:10" ht="32" customHeight="1">
      <c r="A14372" s="19" t="s">
        <v>137357</v>
      </c>
      <c r="B14372" s="24">
        <v>21</v>
      </c>
      <c r="C14372" s="22">
        <v>15</v>
      </c>
      <c r="D14372" s="21" t="s">
        <v>137358</v>
      </c>
      <c r="E14372" s="21" t="s">
        <v>137359</v>
      </c>
      <c r="F14372" s="21" t="s">
        <v>14739</v>
      </c>
      <c r="G14372" s="22">
        <v>10</v>
      </c>
      <c r="H14372" s="22">
        <v>0</v>
      </c>
      <c r="I14372" s="22">
        <v>0</v>
      </c>
      <c r="J14372" s="21" t="s">
        <v>137360</v>
      </c>
    </row>
    <row r="14373" spans="1:10" ht="32" customHeight="1">
      <c r="A14373" s="19" t="s">
        <v>137361</v>
      </c>
      <c r="B14373" s="24">
        <v>21</v>
      </c>
      <c r="C14373" s="22">
        <v>15</v>
      </c>
      <c r="D14373" s="21" t="s">
        <v>137358</v>
      </c>
      <c r="E14373" s="21" t="s">
        <v>137359</v>
      </c>
      <c r="F14373" s="21" t="s">
        <v>14739</v>
      </c>
      <c r="G14373" s="22">
        <v>10</v>
      </c>
      <c r="H14373" s="22">
        <v>0</v>
      </c>
      <c r="I14373" s="22">
        <v>0</v>
      </c>
      <c r="J14373" s="21" t="s">
        <v>137360</v>
      </c>
    </row>
    <row r="14374" spans="1:10" ht="32" customHeight="1">
      <c r="A14374" s="19" t="s">
        <v>137362</v>
      </c>
      <c r="B14374" s="24">
        <v>21</v>
      </c>
      <c r="C14374" s="22">
        <v>15</v>
      </c>
      <c r="D14374" s="21" t="s">
        <v>137358</v>
      </c>
      <c r="E14374" s="21" t="s">
        <v>137359</v>
      </c>
      <c r="F14374" s="21" t="s">
        <v>14739</v>
      </c>
      <c r="G14374" s="22">
        <v>10</v>
      </c>
      <c r="H14374" s="22">
        <v>0</v>
      </c>
      <c r="I14374" s="22">
        <v>0</v>
      </c>
      <c r="J14374" s="21" t="s">
        <v>137360</v>
      </c>
    </row>
    <row r="14375" spans="1:10" ht="32" customHeight="1">
      <c r="A14375" s="19" t="s">
        <v>137363</v>
      </c>
      <c r="B14375" s="24">
        <v>22</v>
      </c>
      <c r="C14375" s="22">
        <v>16</v>
      </c>
      <c r="D14375" s="21" t="s">
        <v>102492</v>
      </c>
      <c r="E14375" s="21" t="s">
        <v>102493</v>
      </c>
      <c r="F14375" s="21" t="s">
        <v>101945</v>
      </c>
      <c r="G14375" s="22">
        <v>1</v>
      </c>
      <c r="H14375" s="22">
        <v>11</v>
      </c>
      <c r="I14375" s="22">
        <v>17</v>
      </c>
      <c r="J14375" s="21" t="s">
        <v>110945</v>
      </c>
    </row>
    <row r="14376" spans="1:10" ht="20" customHeight="1">
      <c r="A14376" s="27">
        <v>-999</v>
      </c>
      <c r="B14376" s="24">
        <v>-999</v>
      </c>
      <c r="C14376" s="22">
        <v>-999</v>
      </c>
      <c r="D14376" s="22">
        <v>-999</v>
      </c>
      <c r="E14376" s="22">
        <v>-999</v>
      </c>
      <c r="F14376" s="22">
        <v>-999</v>
      </c>
      <c r="G14376" s="22">
        <v>-999</v>
      </c>
      <c r="H14376" s="22">
        <v>-999</v>
      </c>
      <c r="I14376" s="22">
        <v>-999</v>
      </c>
      <c r="J14376" s="22">
        <v>-999</v>
      </c>
    </row>
    <row r="14377" spans="1:10" ht="32" customHeight="1">
      <c r="A14377" s="19" t="s">
        <v>137364</v>
      </c>
      <c r="B14377" s="24">
        <v>25</v>
      </c>
      <c r="C14377" s="22">
        <v>15</v>
      </c>
      <c r="D14377" s="21" t="s">
        <v>106282</v>
      </c>
      <c r="E14377" s="21" t="s">
        <v>106283</v>
      </c>
      <c r="F14377" s="21" t="s">
        <v>14739</v>
      </c>
      <c r="G14377" s="22">
        <v>10</v>
      </c>
      <c r="H14377" s="22">
        <v>0</v>
      </c>
      <c r="I14377" s="22">
        <v>0</v>
      </c>
      <c r="J14377" s="21" t="s">
        <v>106284</v>
      </c>
    </row>
    <row r="14378" spans="1:10" ht="32" customHeight="1">
      <c r="A14378" s="19" t="s">
        <v>137365</v>
      </c>
      <c r="B14378" s="24">
        <v>16</v>
      </c>
      <c r="C14378" s="22">
        <v>23</v>
      </c>
      <c r="D14378" s="21" t="s">
        <v>102730</v>
      </c>
      <c r="E14378" s="21" t="s">
        <v>102731</v>
      </c>
      <c r="F14378" s="21" t="s">
        <v>102001</v>
      </c>
      <c r="G14378" s="22">
        <v>7</v>
      </c>
      <c r="H14378" s="22">
        <v>12</v>
      </c>
      <c r="I14378" s="22">
        <v>24</v>
      </c>
      <c r="J14378" s="21" t="s">
        <v>105893</v>
      </c>
    </row>
    <row r="14379" spans="1:10" ht="32" customHeight="1">
      <c r="A14379" s="19" t="s">
        <v>137366</v>
      </c>
      <c r="B14379" s="24">
        <v>18</v>
      </c>
      <c r="C14379" s="22">
        <v>15</v>
      </c>
      <c r="D14379" s="21" t="s">
        <v>137367</v>
      </c>
      <c r="E14379" s="21" t="s">
        <v>137368</v>
      </c>
      <c r="F14379" s="21" t="s">
        <v>101528</v>
      </c>
      <c r="G14379" s="22">
        <v>10</v>
      </c>
      <c r="H14379" s="22">
        <v>0</v>
      </c>
      <c r="I14379" s="22">
        <v>0</v>
      </c>
      <c r="J14379" s="21" t="s">
        <v>137369</v>
      </c>
    </row>
    <row r="14380" spans="1:10" ht="32" customHeight="1">
      <c r="A14380" s="19" t="s">
        <v>137370</v>
      </c>
      <c r="B14380" s="24">
        <v>36</v>
      </c>
      <c r="C14380" s="22">
        <v>15</v>
      </c>
      <c r="D14380" s="21" t="s">
        <v>106926</v>
      </c>
      <c r="E14380" s="21" t="s">
        <v>106927</v>
      </c>
      <c r="F14380" s="21" t="s">
        <v>101554</v>
      </c>
      <c r="G14380" s="22">
        <v>10</v>
      </c>
      <c r="H14380" s="22">
        <v>0</v>
      </c>
      <c r="I14380" s="22">
        <v>0</v>
      </c>
      <c r="J14380" s="21" t="s">
        <v>137371</v>
      </c>
    </row>
    <row r="14381" spans="1:10" ht="32" customHeight="1">
      <c r="A14381" s="19" t="s">
        <v>137372</v>
      </c>
      <c r="B14381" s="24">
        <v>21</v>
      </c>
      <c r="C14381" s="22">
        <v>15</v>
      </c>
      <c r="D14381" s="21" t="s">
        <v>112759</v>
      </c>
      <c r="E14381" s="21" t="s">
        <v>112760</v>
      </c>
      <c r="F14381" s="21" t="s">
        <v>101554</v>
      </c>
      <c r="G14381" s="22">
        <v>10</v>
      </c>
      <c r="H14381" s="22">
        <v>0</v>
      </c>
      <c r="I14381" s="22">
        <v>0</v>
      </c>
      <c r="J14381" s="21" t="s">
        <v>112761</v>
      </c>
    </row>
    <row r="14382" spans="1:10" ht="32" customHeight="1">
      <c r="A14382" s="19" t="s">
        <v>137373</v>
      </c>
      <c r="B14382" s="24">
        <v>27</v>
      </c>
      <c r="C14382" s="22">
        <v>22</v>
      </c>
      <c r="D14382" s="21" t="s">
        <v>128710</v>
      </c>
      <c r="E14382" s="21" t="s">
        <v>128711</v>
      </c>
      <c r="F14382" s="21" t="s">
        <v>101538</v>
      </c>
      <c r="G14382" s="22">
        <v>4</v>
      </c>
      <c r="H14382" s="22">
        <v>14</v>
      </c>
      <c r="I14382" s="22">
        <v>24</v>
      </c>
      <c r="J14382" s="21" t="s">
        <v>137374</v>
      </c>
    </row>
    <row r="14383" spans="1:10" ht="32" customHeight="1">
      <c r="A14383" s="19" t="s">
        <v>137375</v>
      </c>
      <c r="B14383" s="24">
        <v>69</v>
      </c>
      <c r="C14383" s="22">
        <v>18</v>
      </c>
      <c r="D14383" s="21" t="s">
        <v>119577</v>
      </c>
      <c r="E14383" s="21" t="s">
        <v>119578</v>
      </c>
      <c r="F14383" s="21" t="s">
        <v>102144</v>
      </c>
      <c r="G14383" s="22">
        <v>1</v>
      </c>
      <c r="H14383" s="22">
        <v>13</v>
      </c>
      <c r="I14383" s="22">
        <v>20</v>
      </c>
      <c r="J14383" s="21" t="s">
        <v>137376</v>
      </c>
    </row>
    <row r="14384" spans="1:10" ht="32" customHeight="1">
      <c r="A14384" s="19" t="s">
        <v>137377</v>
      </c>
      <c r="B14384" s="24">
        <v>13</v>
      </c>
      <c r="C14384" s="22">
        <v>15</v>
      </c>
      <c r="D14384" s="21" t="s">
        <v>104850</v>
      </c>
      <c r="E14384" s="21" t="s">
        <v>104851</v>
      </c>
      <c r="F14384" s="21" t="s">
        <v>101528</v>
      </c>
      <c r="G14384" s="22">
        <v>10</v>
      </c>
      <c r="H14384" s="22">
        <v>0</v>
      </c>
      <c r="I14384" s="22">
        <v>0</v>
      </c>
      <c r="J14384" s="21" t="s">
        <v>137378</v>
      </c>
    </row>
    <row r="14385" spans="1:10" ht="32" customHeight="1">
      <c r="A14385" s="19" t="s">
        <v>137379</v>
      </c>
      <c r="B14385" s="24">
        <v>53</v>
      </c>
      <c r="C14385" s="22">
        <v>56</v>
      </c>
      <c r="D14385" s="21" t="s">
        <v>114331</v>
      </c>
      <c r="E14385" s="21" t="s">
        <v>114332</v>
      </c>
      <c r="F14385" s="21" t="s">
        <v>137380</v>
      </c>
      <c r="G14385" s="22">
        <v>8</v>
      </c>
      <c r="H14385" s="22">
        <v>44</v>
      </c>
      <c r="I14385" s="22">
        <v>78</v>
      </c>
      <c r="J14385" s="21" t="s">
        <v>137381</v>
      </c>
    </row>
    <row r="14386" spans="1:10" ht="32" customHeight="1">
      <c r="A14386" s="19" t="s">
        <v>137382</v>
      </c>
      <c r="B14386" s="24">
        <v>53</v>
      </c>
      <c r="C14386" s="22">
        <v>56</v>
      </c>
      <c r="D14386" s="21" t="s">
        <v>114331</v>
      </c>
      <c r="E14386" s="21" t="s">
        <v>114332</v>
      </c>
      <c r="F14386" s="21" t="s">
        <v>137380</v>
      </c>
      <c r="G14386" s="22">
        <v>8</v>
      </c>
      <c r="H14386" s="22">
        <v>44</v>
      </c>
      <c r="I14386" s="22">
        <v>78</v>
      </c>
      <c r="J14386" s="21" t="s">
        <v>137381</v>
      </c>
    </row>
    <row r="14387" spans="1:10" ht="32" customHeight="1">
      <c r="A14387" s="19" t="s">
        <v>137383</v>
      </c>
      <c r="B14387" s="24">
        <v>53</v>
      </c>
      <c r="C14387" s="22">
        <v>56</v>
      </c>
      <c r="D14387" s="21" t="s">
        <v>114331</v>
      </c>
      <c r="E14387" s="21" t="s">
        <v>114332</v>
      </c>
      <c r="F14387" s="21" t="s">
        <v>137380</v>
      </c>
      <c r="G14387" s="22">
        <v>8</v>
      </c>
      <c r="H14387" s="22">
        <v>44</v>
      </c>
      <c r="I14387" s="22">
        <v>78</v>
      </c>
      <c r="J14387" s="21" t="s">
        <v>137381</v>
      </c>
    </row>
    <row r="14388" spans="1:10" ht="32" customHeight="1">
      <c r="A14388" s="19" t="s">
        <v>137384</v>
      </c>
      <c r="B14388" s="24">
        <v>21</v>
      </c>
      <c r="C14388" s="22">
        <v>15</v>
      </c>
      <c r="D14388" s="21" t="s">
        <v>111565</v>
      </c>
      <c r="E14388" s="21" t="s">
        <v>111566</v>
      </c>
      <c r="F14388" s="21" t="s">
        <v>101563</v>
      </c>
      <c r="G14388" s="22">
        <v>10</v>
      </c>
      <c r="H14388" s="22">
        <v>0</v>
      </c>
      <c r="I14388" s="22">
        <v>0</v>
      </c>
      <c r="J14388" s="21" t="s">
        <v>137385</v>
      </c>
    </row>
    <row r="14389" spans="1:10" ht="32" customHeight="1">
      <c r="A14389" s="19" t="s">
        <v>137386</v>
      </c>
      <c r="B14389" s="24">
        <v>13</v>
      </c>
      <c r="C14389" s="22">
        <v>15</v>
      </c>
      <c r="D14389" s="21" t="s">
        <v>116751</v>
      </c>
      <c r="E14389" s="21" t="s">
        <v>116752</v>
      </c>
      <c r="F14389" s="21" t="s">
        <v>101628</v>
      </c>
      <c r="G14389" s="22">
        <v>2</v>
      </c>
      <c r="H14389" s="22">
        <v>9</v>
      </c>
      <c r="I14389" s="22">
        <v>22</v>
      </c>
      <c r="J14389" s="21" t="s">
        <v>137387</v>
      </c>
    </row>
    <row r="14390" spans="1:10" ht="32" customHeight="1">
      <c r="A14390" s="19" t="s">
        <v>137388</v>
      </c>
      <c r="B14390" s="24">
        <v>13</v>
      </c>
      <c r="C14390" s="22">
        <v>15</v>
      </c>
      <c r="D14390" s="21" t="s">
        <v>137389</v>
      </c>
      <c r="E14390" s="21" t="s">
        <v>137390</v>
      </c>
      <c r="F14390" s="21" t="s">
        <v>101563</v>
      </c>
      <c r="G14390" s="22">
        <v>10</v>
      </c>
      <c r="H14390" s="22">
        <v>0</v>
      </c>
      <c r="I14390" s="22">
        <v>0</v>
      </c>
      <c r="J14390" s="21" t="s">
        <v>137391</v>
      </c>
    </row>
    <row r="14391" spans="1:10" ht="20" customHeight="1">
      <c r="A14391" s="27">
        <v>-999</v>
      </c>
      <c r="B14391" s="24">
        <v>-999</v>
      </c>
      <c r="C14391" s="22">
        <v>-999</v>
      </c>
      <c r="D14391" s="22">
        <v>-999</v>
      </c>
      <c r="E14391" s="22">
        <v>-999</v>
      </c>
      <c r="F14391" s="22">
        <v>-999</v>
      </c>
      <c r="G14391" s="22">
        <v>-999</v>
      </c>
      <c r="H14391" s="22">
        <v>-999</v>
      </c>
      <c r="I14391" s="22">
        <v>-999</v>
      </c>
      <c r="J14391" s="22">
        <v>-999</v>
      </c>
    </row>
    <row r="14392" spans="1:10" ht="32" customHeight="1">
      <c r="A14392" s="19" t="s">
        <v>137392</v>
      </c>
      <c r="B14392" s="24">
        <v>25</v>
      </c>
      <c r="C14392" s="22">
        <v>21</v>
      </c>
      <c r="D14392" s="21" t="s">
        <v>110694</v>
      </c>
      <c r="E14392" s="21" t="s">
        <v>110695</v>
      </c>
      <c r="F14392" s="21" t="s">
        <v>14743</v>
      </c>
      <c r="G14392" s="22">
        <v>1</v>
      </c>
      <c r="H14392" s="22">
        <v>9</v>
      </c>
      <c r="I14392" s="22">
        <v>15</v>
      </c>
      <c r="J14392" s="21" t="s">
        <v>137393</v>
      </c>
    </row>
    <row r="14393" spans="1:10" ht="32" customHeight="1">
      <c r="A14393" s="19" t="s">
        <v>137394</v>
      </c>
      <c r="B14393" s="24">
        <v>15</v>
      </c>
      <c r="C14393" s="22">
        <v>19</v>
      </c>
      <c r="D14393" s="21" t="s">
        <v>126493</v>
      </c>
      <c r="E14393" s="21" t="s">
        <v>126494</v>
      </c>
      <c r="F14393" s="21" t="s">
        <v>101548</v>
      </c>
      <c r="G14393" s="22">
        <v>5</v>
      </c>
      <c r="H14393" s="22">
        <v>10</v>
      </c>
      <c r="I14393" s="22">
        <v>17</v>
      </c>
      <c r="J14393" s="21" t="s">
        <v>137395</v>
      </c>
    </row>
    <row r="14394" spans="1:10" ht="32" customHeight="1">
      <c r="A14394" s="19" t="s">
        <v>137396</v>
      </c>
      <c r="B14394" s="24">
        <v>13</v>
      </c>
      <c r="C14394" s="22">
        <v>15</v>
      </c>
      <c r="D14394" s="21" t="s">
        <v>102214</v>
      </c>
      <c r="E14394" s="21" t="s">
        <v>102215</v>
      </c>
      <c r="F14394" s="21" t="s">
        <v>14739</v>
      </c>
      <c r="G14394" s="22">
        <v>10</v>
      </c>
      <c r="H14394" s="22">
        <v>0</v>
      </c>
      <c r="I14394" s="22">
        <v>0</v>
      </c>
      <c r="J14394" s="21" t="s">
        <v>104570</v>
      </c>
    </row>
    <row r="14395" spans="1:10" ht="32" customHeight="1">
      <c r="A14395" s="19" t="s">
        <v>137397</v>
      </c>
      <c r="B14395" s="24">
        <v>13</v>
      </c>
      <c r="C14395" s="22">
        <v>15</v>
      </c>
      <c r="D14395" s="21" t="s">
        <v>137398</v>
      </c>
      <c r="E14395" s="21" t="s">
        <v>137399</v>
      </c>
      <c r="F14395" s="21" t="s">
        <v>14739</v>
      </c>
      <c r="G14395" s="22">
        <v>10</v>
      </c>
      <c r="H14395" s="22">
        <v>0</v>
      </c>
      <c r="I14395" s="22">
        <v>0</v>
      </c>
      <c r="J14395" s="21" t="s">
        <v>137400</v>
      </c>
    </row>
    <row r="14396" spans="1:10" ht="32" customHeight="1">
      <c r="A14396" s="19" t="s">
        <v>137401</v>
      </c>
      <c r="B14396" s="24">
        <v>23</v>
      </c>
      <c r="C14396" s="22">
        <v>15</v>
      </c>
      <c r="D14396" s="21" t="s">
        <v>105801</v>
      </c>
      <c r="E14396" s="21" t="s">
        <v>105802</v>
      </c>
      <c r="F14396" s="21" t="s">
        <v>101568</v>
      </c>
      <c r="G14396" s="22">
        <v>1</v>
      </c>
      <c r="H14396" s="22">
        <v>10</v>
      </c>
      <c r="I14396" s="22">
        <v>14</v>
      </c>
      <c r="J14396" s="21" t="s">
        <v>137402</v>
      </c>
    </row>
    <row r="14397" spans="1:10" ht="32" customHeight="1">
      <c r="A14397" s="19" t="s">
        <v>137403</v>
      </c>
      <c r="B14397" s="24">
        <v>24</v>
      </c>
      <c r="C14397" s="22">
        <v>17</v>
      </c>
      <c r="D14397" s="21" t="s">
        <v>111781</v>
      </c>
      <c r="E14397" s="21" t="s">
        <v>111782</v>
      </c>
      <c r="F14397" s="21" t="s">
        <v>101665</v>
      </c>
      <c r="G14397" s="22">
        <v>1</v>
      </c>
      <c r="H14397" s="22">
        <v>12</v>
      </c>
      <c r="I14397" s="22">
        <v>26</v>
      </c>
      <c r="J14397" s="21" t="s">
        <v>137404</v>
      </c>
    </row>
    <row r="14398" spans="1:10" ht="32" customHeight="1">
      <c r="A14398" s="19" t="s">
        <v>137405</v>
      </c>
      <c r="B14398" s="24">
        <v>102</v>
      </c>
      <c r="C14398" s="22">
        <v>15</v>
      </c>
      <c r="D14398" s="21" t="s">
        <v>126109</v>
      </c>
      <c r="E14398" s="21" t="s">
        <v>126110</v>
      </c>
      <c r="F14398" s="21" t="s">
        <v>101528</v>
      </c>
      <c r="G14398" s="22">
        <v>10</v>
      </c>
      <c r="H14398" s="22">
        <v>0</v>
      </c>
      <c r="I14398" s="22">
        <v>0</v>
      </c>
      <c r="J14398" s="21" t="s">
        <v>137406</v>
      </c>
    </row>
    <row r="14399" spans="1:10" ht="32" customHeight="1">
      <c r="A14399" s="19" t="s">
        <v>137407</v>
      </c>
      <c r="B14399" s="24">
        <v>24</v>
      </c>
      <c r="C14399" s="22">
        <v>18</v>
      </c>
      <c r="D14399" s="21" t="s">
        <v>127506</v>
      </c>
      <c r="E14399" s="21" t="s">
        <v>127507</v>
      </c>
      <c r="F14399" s="21" t="s">
        <v>102144</v>
      </c>
      <c r="G14399" s="22">
        <v>1</v>
      </c>
      <c r="H14399" s="22">
        <v>13</v>
      </c>
      <c r="I14399" s="22">
        <v>19</v>
      </c>
      <c r="J14399" s="21" t="s">
        <v>137408</v>
      </c>
    </row>
    <row r="14400" spans="1:10" ht="32" customHeight="1">
      <c r="A14400" s="19" t="s">
        <v>137409</v>
      </c>
      <c r="B14400" s="24">
        <v>16</v>
      </c>
      <c r="C14400" s="22">
        <v>18</v>
      </c>
      <c r="D14400" s="21" t="s">
        <v>137410</v>
      </c>
      <c r="E14400" s="21" t="s">
        <v>137411</v>
      </c>
      <c r="F14400" s="21" t="s">
        <v>102144</v>
      </c>
      <c r="G14400" s="22">
        <v>2</v>
      </c>
      <c r="H14400" s="22">
        <v>12</v>
      </c>
      <c r="I14400" s="22">
        <v>22</v>
      </c>
      <c r="J14400" s="21" t="s">
        <v>137412</v>
      </c>
    </row>
    <row r="14401" spans="1:10" ht="32" customHeight="1">
      <c r="A14401" s="19" t="s">
        <v>137413</v>
      </c>
      <c r="B14401" s="24">
        <v>20</v>
      </c>
      <c r="C14401" s="22">
        <v>15</v>
      </c>
      <c r="D14401" s="21" t="s">
        <v>112078</v>
      </c>
      <c r="E14401" s="21" t="s">
        <v>112079</v>
      </c>
      <c r="F14401" s="21" t="s">
        <v>101694</v>
      </c>
      <c r="G14401" s="22">
        <v>10</v>
      </c>
      <c r="H14401" s="22">
        <v>0</v>
      </c>
      <c r="I14401" s="22">
        <v>0</v>
      </c>
      <c r="J14401" s="21" t="s">
        <v>112080</v>
      </c>
    </row>
    <row r="14402" spans="1:10" ht="32" customHeight="1">
      <c r="A14402" s="19" t="s">
        <v>137414</v>
      </c>
      <c r="B14402" s="24">
        <v>13</v>
      </c>
      <c r="C14402" s="22">
        <v>15</v>
      </c>
      <c r="D14402" s="21" t="s">
        <v>107372</v>
      </c>
      <c r="E14402" s="21" t="s">
        <v>107373</v>
      </c>
      <c r="F14402" s="21" t="s">
        <v>101568</v>
      </c>
      <c r="G14402" s="22">
        <v>10</v>
      </c>
      <c r="H14402" s="22">
        <v>0</v>
      </c>
      <c r="I14402" s="22">
        <v>0</v>
      </c>
      <c r="J14402" s="21" t="s">
        <v>137415</v>
      </c>
    </row>
    <row r="14403" spans="1:10" ht="32" customHeight="1">
      <c r="A14403" s="19" t="s">
        <v>137416</v>
      </c>
      <c r="B14403" s="24">
        <v>27</v>
      </c>
      <c r="C14403" s="22">
        <v>15</v>
      </c>
      <c r="D14403" s="21" t="s">
        <v>133222</v>
      </c>
      <c r="E14403" s="21" t="s">
        <v>133223</v>
      </c>
      <c r="F14403" s="21" t="s">
        <v>101528</v>
      </c>
      <c r="G14403" s="22">
        <v>10</v>
      </c>
      <c r="H14403" s="22">
        <v>0</v>
      </c>
      <c r="I14403" s="22">
        <v>0</v>
      </c>
      <c r="J14403" s="21" t="s">
        <v>137417</v>
      </c>
    </row>
    <row r="14404" spans="1:10" ht="32" customHeight="1">
      <c r="A14404" s="19" t="s">
        <v>137418</v>
      </c>
      <c r="B14404" s="24">
        <v>35</v>
      </c>
      <c r="C14404" s="22">
        <v>16</v>
      </c>
      <c r="D14404" s="21" t="s">
        <v>107917</v>
      </c>
      <c r="E14404" s="21" t="s">
        <v>107918</v>
      </c>
      <c r="F14404" s="21" t="s">
        <v>101945</v>
      </c>
      <c r="G14404" s="22">
        <v>1</v>
      </c>
      <c r="H14404" s="22">
        <v>11</v>
      </c>
      <c r="I14404" s="22">
        <v>19</v>
      </c>
      <c r="J14404" s="21" t="s">
        <v>137419</v>
      </c>
    </row>
    <row r="14405" spans="1:10" ht="32" customHeight="1">
      <c r="A14405" s="19" t="s">
        <v>137420</v>
      </c>
      <c r="B14405" s="24">
        <v>35</v>
      </c>
      <c r="C14405" s="22">
        <v>16</v>
      </c>
      <c r="D14405" s="21" t="s">
        <v>107917</v>
      </c>
      <c r="E14405" s="21" t="s">
        <v>107918</v>
      </c>
      <c r="F14405" s="21" t="s">
        <v>101945</v>
      </c>
      <c r="G14405" s="22">
        <v>1</v>
      </c>
      <c r="H14405" s="22">
        <v>11</v>
      </c>
      <c r="I14405" s="22">
        <v>19</v>
      </c>
      <c r="J14405" s="21" t="s">
        <v>137419</v>
      </c>
    </row>
    <row r="14406" spans="1:10" ht="32" customHeight="1">
      <c r="A14406" s="19" t="s">
        <v>137421</v>
      </c>
      <c r="B14406" s="24">
        <v>49</v>
      </c>
      <c r="C14406" s="22">
        <v>20</v>
      </c>
      <c r="D14406" s="21" t="s">
        <v>126695</v>
      </c>
      <c r="E14406" s="21" t="s">
        <v>126696</v>
      </c>
      <c r="F14406" s="21" t="s">
        <v>101543</v>
      </c>
      <c r="G14406" s="22">
        <v>7</v>
      </c>
      <c r="H14406" s="22">
        <v>9</v>
      </c>
      <c r="I14406" s="22">
        <v>12</v>
      </c>
      <c r="J14406" s="21" t="s">
        <v>137422</v>
      </c>
    </row>
    <row r="14407" spans="1:10" ht="32" customHeight="1">
      <c r="A14407" s="19" t="s">
        <v>137423</v>
      </c>
      <c r="B14407" s="24">
        <v>49</v>
      </c>
      <c r="C14407" s="22">
        <v>15</v>
      </c>
      <c r="D14407" s="21" t="s">
        <v>102480</v>
      </c>
      <c r="E14407" s="21" t="s">
        <v>102481</v>
      </c>
      <c r="F14407" s="21" t="s">
        <v>101727</v>
      </c>
      <c r="G14407" s="22">
        <v>10</v>
      </c>
      <c r="H14407" s="22">
        <v>0</v>
      </c>
      <c r="I14407" s="22">
        <v>0</v>
      </c>
      <c r="J14407" s="21" t="s">
        <v>137424</v>
      </c>
    </row>
    <row r="14408" spans="1:10" ht="32" customHeight="1">
      <c r="A14408" s="19" t="s">
        <v>137425</v>
      </c>
      <c r="B14408" s="24">
        <v>20</v>
      </c>
      <c r="C14408" s="22">
        <v>25</v>
      </c>
      <c r="D14408" s="21" t="s">
        <v>117345</v>
      </c>
      <c r="E14408" s="21" t="s">
        <v>117346</v>
      </c>
      <c r="F14408" s="21" t="s">
        <v>103765</v>
      </c>
      <c r="G14408" s="22">
        <v>5</v>
      </c>
      <c r="H14408" s="22">
        <v>16</v>
      </c>
      <c r="I14408" s="22">
        <v>21</v>
      </c>
      <c r="J14408" s="21" t="s">
        <v>137426</v>
      </c>
    </row>
    <row r="14409" spans="1:10" ht="32" customHeight="1">
      <c r="A14409" s="19" t="s">
        <v>137427</v>
      </c>
      <c r="B14409" s="24">
        <v>20</v>
      </c>
      <c r="C14409" s="22">
        <v>25</v>
      </c>
      <c r="D14409" s="21" t="s">
        <v>117345</v>
      </c>
      <c r="E14409" s="21" t="s">
        <v>117346</v>
      </c>
      <c r="F14409" s="21" t="s">
        <v>103765</v>
      </c>
      <c r="G14409" s="22">
        <v>5</v>
      </c>
      <c r="H14409" s="22">
        <v>16</v>
      </c>
      <c r="I14409" s="22">
        <v>21</v>
      </c>
      <c r="J14409" s="21" t="s">
        <v>137426</v>
      </c>
    </row>
    <row r="14410" spans="1:10" ht="32" customHeight="1">
      <c r="A14410" s="19" t="s">
        <v>137428</v>
      </c>
      <c r="B14410" s="24">
        <v>19</v>
      </c>
      <c r="C14410" s="22">
        <v>15</v>
      </c>
      <c r="D14410" s="21" t="s">
        <v>105676</v>
      </c>
      <c r="E14410" s="21" t="s">
        <v>105677</v>
      </c>
      <c r="F14410" s="21" t="s">
        <v>101694</v>
      </c>
      <c r="G14410" s="22">
        <v>10</v>
      </c>
      <c r="H14410" s="22">
        <v>0</v>
      </c>
      <c r="I14410" s="22">
        <v>0</v>
      </c>
      <c r="J14410" s="21" t="s">
        <v>131902</v>
      </c>
    </row>
    <row r="14411" spans="1:10" ht="32" customHeight="1">
      <c r="A14411" s="19" t="s">
        <v>137429</v>
      </c>
      <c r="B14411" s="24">
        <v>13</v>
      </c>
      <c r="C14411" s="22">
        <v>15</v>
      </c>
      <c r="D14411" s="21" t="s">
        <v>106827</v>
      </c>
      <c r="E14411" s="21" t="s">
        <v>106828</v>
      </c>
      <c r="F14411" s="21" t="s">
        <v>101568</v>
      </c>
      <c r="G14411" s="22">
        <v>2</v>
      </c>
      <c r="H14411" s="22">
        <v>9</v>
      </c>
      <c r="I14411" s="22">
        <v>17</v>
      </c>
      <c r="J14411" s="21" t="s">
        <v>137430</v>
      </c>
    </row>
    <row r="14412" spans="1:10" ht="32" customHeight="1">
      <c r="A14412" s="19" t="s">
        <v>137431</v>
      </c>
      <c r="B14412" s="24">
        <v>40</v>
      </c>
      <c r="C14412" s="22">
        <v>15</v>
      </c>
      <c r="D14412" s="21" t="s">
        <v>136720</v>
      </c>
      <c r="E14412" s="21" t="s">
        <v>136721</v>
      </c>
      <c r="F14412" s="21" t="s">
        <v>101568</v>
      </c>
      <c r="G14412" s="22">
        <v>1</v>
      </c>
      <c r="H14412" s="22">
        <v>10</v>
      </c>
      <c r="I14412" s="22">
        <v>14</v>
      </c>
      <c r="J14412" s="21" t="s">
        <v>137432</v>
      </c>
    </row>
    <row r="14413" spans="1:10" ht="32" customHeight="1">
      <c r="A14413" s="19" t="s">
        <v>137433</v>
      </c>
      <c r="B14413" s="24">
        <v>40</v>
      </c>
      <c r="C14413" s="22">
        <v>15</v>
      </c>
      <c r="D14413" s="21" t="s">
        <v>136720</v>
      </c>
      <c r="E14413" s="21" t="s">
        <v>136721</v>
      </c>
      <c r="F14413" s="21" t="s">
        <v>101568</v>
      </c>
      <c r="G14413" s="22">
        <v>1</v>
      </c>
      <c r="H14413" s="22">
        <v>10</v>
      </c>
      <c r="I14413" s="22">
        <v>14</v>
      </c>
      <c r="J14413" s="21" t="s">
        <v>137432</v>
      </c>
    </row>
    <row r="14414" spans="1:10" ht="32" customHeight="1">
      <c r="A14414" s="19" t="s">
        <v>137434</v>
      </c>
      <c r="B14414" s="24">
        <v>28</v>
      </c>
      <c r="C14414" s="22">
        <v>15</v>
      </c>
      <c r="D14414" s="21" t="s">
        <v>107500</v>
      </c>
      <c r="E14414" s="21" t="s">
        <v>107501</v>
      </c>
      <c r="F14414" s="21" t="s">
        <v>101554</v>
      </c>
      <c r="G14414" s="22">
        <v>10</v>
      </c>
      <c r="H14414" s="22">
        <v>0</v>
      </c>
      <c r="I14414" s="22">
        <v>0</v>
      </c>
      <c r="J14414" s="21" t="s">
        <v>122629</v>
      </c>
    </row>
    <row r="14415" spans="1:10" ht="32" customHeight="1">
      <c r="A14415" s="19" t="s">
        <v>137435</v>
      </c>
      <c r="B14415" s="24">
        <v>28</v>
      </c>
      <c r="C14415" s="22">
        <v>15</v>
      </c>
      <c r="D14415" s="21" t="s">
        <v>107500</v>
      </c>
      <c r="E14415" s="21" t="s">
        <v>107501</v>
      </c>
      <c r="F14415" s="21" t="s">
        <v>101554</v>
      </c>
      <c r="G14415" s="22">
        <v>10</v>
      </c>
      <c r="H14415" s="22">
        <v>0</v>
      </c>
      <c r="I14415" s="22">
        <v>0</v>
      </c>
      <c r="J14415" s="21" t="s">
        <v>122629</v>
      </c>
    </row>
    <row r="14416" spans="1:10" ht="32" customHeight="1">
      <c r="A14416" s="19" t="s">
        <v>137436</v>
      </c>
      <c r="B14416" s="24">
        <v>24</v>
      </c>
      <c r="C14416" s="22">
        <v>15</v>
      </c>
      <c r="D14416" s="21" t="s">
        <v>109052</v>
      </c>
      <c r="E14416" s="21" t="s">
        <v>109053</v>
      </c>
      <c r="F14416" s="21" t="s">
        <v>101568</v>
      </c>
      <c r="G14416" s="22">
        <v>2</v>
      </c>
      <c r="H14416" s="22">
        <v>8</v>
      </c>
      <c r="I14416" s="22">
        <v>21</v>
      </c>
      <c r="J14416" s="21" t="s">
        <v>137437</v>
      </c>
    </row>
    <row r="14417" spans="1:10" ht="32" customHeight="1">
      <c r="A14417" s="19" t="s">
        <v>137438</v>
      </c>
      <c r="B14417" s="24">
        <v>24</v>
      </c>
      <c r="C14417" s="22">
        <v>15</v>
      </c>
      <c r="D14417" s="21" t="s">
        <v>137439</v>
      </c>
      <c r="E14417" s="21" t="s">
        <v>137440</v>
      </c>
      <c r="F14417" s="21" t="s">
        <v>101528</v>
      </c>
      <c r="G14417" s="22">
        <v>10</v>
      </c>
      <c r="H14417" s="22">
        <v>0</v>
      </c>
      <c r="I14417" s="22">
        <v>0</v>
      </c>
      <c r="J14417" s="21" t="s">
        <v>137441</v>
      </c>
    </row>
    <row r="14418" spans="1:10" ht="32" customHeight="1">
      <c r="A14418" s="19" t="s">
        <v>137442</v>
      </c>
      <c r="B14418" s="24">
        <v>24</v>
      </c>
      <c r="C14418" s="22">
        <v>15</v>
      </c>
      <c r="D14418" s="21" t="s">
        <v>137439</v>
      </c>
      <c r="E14418" s="21" t="s">
        <v>137440</v>
      </c>
      <c r="F14418" s="21" t="s">
        <v>101528</v>
      </c>
      <c r="G14418" s="22">
        <v>10</v>
      </c>
      <c r="H14418" s="22">
        <v>0</v>
      </c>
      <c r="I14418" s="22">
        <v>0</v>
      </c>
      <c r="J14418" s="21" t="s">
        <v>137441</v>
      </c>
    </row>
    <row r="14419" spans="1:10" ht="32" customHeight="1">
      <c r="A14419" s="19" t="s">
        <v>137443</v>
      </c>
      <c r="B14419" s="24">
        <v>16</v>
      </c>
      <c r="C14419" s="22">
        <v>22</v>
      </c>
      <c r="D14419" s="21" t="s">
        <v>126768</v>
      </c>
      <c r="E14419" s="21" t="s">
        <v>126769</v>
      </c>
      <c r="F14419" s="21" t="s">
        <v>101885</v>
      </c>
      <c r="G14419" s="22">
        <v>1</v>
      </c>
      <c r="H14419" s="22">
        <v>17</v>
      </c>
      <c r="I14419" s="22">
        <v>30</v>
      </c>
      <c r="J14419" s="21" t="s">
        <v>137444</v>
      </c>
    </row>
    <row r="14420" spans="1:10" ht="32" customHeight="1">
      <c r="A14420" s="19" t="s">
        <v>137445</v>
      </c>
      <c r="B14420" s="24">
        <v>20</v>
      </c>
      <c r="C14420" s="22">
        <v>16</v>
      </c>
      <c r="D14420" s="21" t="s">
        <v>137446</v>
      </c>
      <c r="E14420" s="21" t="s">
        <v>137447</v>
      </c>
      <c r="F14420" s="21" t="s">
        <v>101945</v>
      </c>
      <c r="G14420" s="22">
        <v>1</v>
      </c>
      <c r="H14420" s="22">
        <v>11</v>
      </c>
      <c r="I14420" s="22">
        <v>17</v>
      </c>
      <c r="J14420" s="21" t="s">
        <v>137448</v>
      </c>
    </row>
    <row r="14421" spans="1:10" ht="20" customHeight="1">
      <c r="A14421" s="27">
        <v>-999</v>
      </c>
      <c r="B14421" s="24">
        <v>-999</v>
      </c>
      <c r="C14421" s="22">
        <v>-999</v>
      </c>
      <c r="D14421" s="22">
        <v>-999</v>
      </c>
      <c r="E14421" s="22">
        <v>-999</v>
      </c>
      <c r="F14421" s="22">
        <v>-999</v>
      </c>
      <c r="G14421" s="22">
        <v>-999</v>
      </c>
      <c r="H14421" s="22">
        <v>-999</v>
      </c>
      <c r="I14421" s="22">
        <v>-999</v>
      </c>
      <c r="J14421" s="22">
        <v>-999</v>
      </c>
    </row>
    <row r="14422" spans="1:10" ht="32" customHeight="1">
      <c r="A14422" s="19" t="s">
        <v>137449</v>
      </c>
      <c r="B14422" s="24">
        <v>33</v>
      </c>
      <c r="C14422" s="22">
        <v>23</v>
      </c>
      <c r="D14422" s="21" t="s">
        <v>102896</v>
      </c>
      <c r="E14422" s="21" t="s">
        <v>102897</v>
      </c>
      <c r="F14422" s="21" t="s">
        <v>102001</v>
      </c>
      <c r="G14422" s="22">
        <v>7</v>
      </c>
      <c r="H14422" s="22">
        <v>12</v>
      </c>
      <c r="I14422" s="22">
        <v>22</v>
      </c>
      <c r="J14422" s="21" t="s">
        <v>137450</v>
      </c>
    </row>
    <row r="14423" spans="1:10" ht="32" customHeight="1">
      <c r="A14423" s="19" t="s">
        <v>137451</v>
      </c>
      <c r="B14423" s="24">
        <v>46</v>
      </c>
      <c r="C14423" s="22">
        <v>33</v>
      </c>
      <c r="D14423" s="21" t="s">
        <v>101772</v>
      </c>
      <c r="E14423" s="21" t="s">
        <v>101773</v>
      </c>
      <c r="F14423" s="21" t="s">
        <v>14743</v>
      </c>
      <c r="G14423" s="22">
        <v>9</v>
      </c>
      <c r="H14423" s="22">
        <v>20</v>
      </c>
      <c r="I14423" s="22">
        <v>28</v>
      </c>
      <c r="J14423" s="21" t="s">
        <v>104639</v>
      </c>
    </row>
    <row r="14424" spans="1:10" ht="20" customHeight="1">
      <c r="A14424" s="27">
        <v>-999</v>
      </c>
      <c r="B14424" s="24">
        <v>-999</v>
      </c>
      <c r="C14424" s="22">
        <v>-999</v>
      </c>
      <c r="D14424" s="22">
        <v>-999</v>
      </c>
      <c r="E14424" s="22">
        <v>-999</v>
      </c>
      <c r="F14424" s="22">
        <v>-999</v>
      </c>
      <c r="G14424" s="22">
        <v>-999</v>
      </c>
      <c r="H14424" s="22">
        <v>-999</v>
      </c>
      <c r="I14424" s="22">
        <v>-999</v>
      </c>
      <c r="J14424" s="22">
        <v>-999</v>
      </c>
    </row>
    <row r="14425" spans="1:10" ht="32" customHeight="1">
      <c r="A14425" s="19" t="s">
        <v>137452</v>
      </c>
      <c r="B14425" s="24">
        <v>33</v>
      </c>
      <c r="C14425" s="22">
        <v>23</v>
      </c>
      <c r="D14425" s="21" t="s">
        <v>102896</v>
      </c>
      <c r="E14425" s="21" t="s">
        <v>102897</v>
      </c>
      <c r="F14425" s="21" t="s">
        <v>102001</v>
      </c>
      <c r="G14425" s="22">
        <v>7</v>
      </c>
      <c r="H14425" s="22">
        <v>12</v>
      </c>
      <c r="I14425" s="22">
        <v>22</v>
      </c>
      <c r="J14425" s="21" t="s">
        <v>137450</v>
      </c>
    </row>
    <row r="14426" spans="1:10" ht="32" customHeight="1">
      <c r="A14426" s="19" t="s">
        <v>137453</v>
      </c>
      <c r="B14426" s="24">
        <v>39</v>
      </c>
      <c r="C14426" s="22">
        <v>15</v>
      </c>
      <c r="D14426" s="21" t="s">
        <v>124858</v>
      </c>
      <c r="E14426" s="21" t="s">
        <v>124859</v>
      </c>
      <c r="F14426" s="21" t="s">
        <v>101528</v>
      </c>
      <c r="G14426" s="22">
        <v>10</v>
      </c>
      <c r="H14426" s="22">
        <v>0</v>
      </c>
      <c r="I14426" s="22">
        <v>0</v>
      </c>
      <c r="J14426" s="21" t="s">
        <v>137454</v>
      </c>
    </row>
    <row r="14427" spans="1:10" ht="32" customHeight="1">
      <c r="A14427" s="19" t="s">
        <v>137455</v>
      </c>
      <c r="B14427" s="24">
        <v>29</v>
      </c>
      <c r="C14427" s="22">
        <v>19</v>
      </c>
      <c r="D14427" s="21" t="s">
        <v>133328</v>
      </c>
      <c r="E14427" s="21" t="s">
        <v>133329</v>
      </c>
      <c r="F14427" s="21" t="s">
        <v>102114</v>
      </c>
      <c r="G14427" s="22">
        <v>1</v>
      </c>
      <c r="H14427" s="22">
        <v>14</v>
      </c>
      <c r="I14427" s="22">
        <v>22</v>
      </c>
      <c r="J14427" s="21" t="s">
        <v>137456</v>
      </c>
    </row>
    <row r="14428" spans="1:10" ht="32" customHeight="1">
      <c r="A14428" s="19" t="s">
        <v>137457</v>
      </c>
      <c r="B14428" s="24">
        <v>30</v>
      </c>
      <c r="C14428" s="22">
        <v>15</v>
      </c>
      <c r="D14428" s="21" t="s">
        <v>103607</v>
      </c>
      <c r="E14428" s="21" t="s">
        <v>103608</v>
      </c>
      <c r="F14428" s="21" t="s">
        <v>101568</v>
      </c>
      <c r="G14428" s="22">
        <v>1</v>
      </c>
      <c r="H14428" s="22">
        <v>10</v>
      </c>
      <c r="I14428" s="22">
        <v>14</v>
      </c>
      <c r="J14428" s="21" t="s">
        <v>137458</v>
      </c>
    </row>
    <row r="14429" spans="1:10" ht="32" customHeight="1">
      <c r="A14429" s="19" t="s">
        <v>137459</v>
      </c>
      <c r="B14429" s="24">
        <v>12</v>
      </c>
      <c r="C14429" s="22">
        <v>15</v>
      </c>
      <c r="D14429" s="21" t="s">
        <v>137460</v>
      </c>
      <c r="E14429" s="21" t="s">
        <v>137461</v>
      </c>
      <c r="F14429" s="21" t="s">
        <v>101528</v>
      </c>
      <c r="G14429" s="22">
        <v>10</v>
      </c>
      <c r="H14429" s="22">
        <v>0</v>
      </c>
      <c r="I14429" s="22">
        <v>0</v>
      </c>
      <c r="J14429" s="21" t="s">
        <v>137462</v>
      </c>
    </row>
    <row r="14430" spans="1:10" ht="32" customHeight="1">
      <c r="A14430" s="19" t="s">
        <v>137463</v>
      </c>
      <c r="B14430" s="24">
        <v>28</v>
      </c>
      <c r="C14430" s="22">
        <v>25</v>
      </c>
      <c r="D14430" s="21" t="s">
        <v>115998</v>
      </c>
      <c r="E14430" s="21" t="s">
        <v>115999</v>
      </c>
      <c r="F14430" s="21" t="s">
        <v>101628</v>
      </c>
      <c r="G14430" s="22">
        <v>1</v>
      </c>
      <c r="H14430" s="22">
        <v>20</v>
      </c>
      <c r="I14430" s="22">
        <v>41</v>
      </c>
      <c r="J14430" s="21" t="s">
        <v>137464</v>
      </c>
    </row>
    <row r="14431" spans="1:10" ht="32" customHeight="1">
      <c r="A14431" s="19" t="s">
        <v>137465</v>
      </c>
      <c r="B14431" s="24">
        <v>13</v>
      </c>
      <c r="C14431" s="22">
        <v>15</v>
      </c>
      <c r="D14431" s="21" t="s">
        <v>137466</v>
      </c>
      <c r="E14431" s="21" t="s">
        <v>137467</v>
      </c>
      <c r="F14431" s="21" t="s">
        <v>101554</v>
      </c>
      <c r="G14431" s="22">
        <v>2</v>
      </c>
      <c r="H14431" s="22">
        <v>9</v>
      </c>
      <c r="I14431" s="22">
        <v>10</v>
      </c>
      <c r="J14431" s="21" t="s">
        <v>137468</v>
      </c>
    </row>
    <row r="14432" spans="1:10" ht="32" customHeight="1">
      <c r="A14432" s="19" t="s">
        <v>137469</v>
      </c>
      <c r="B14432" s="24">
        <v>13</v>
      </c>
      <c r="C14432" s="22">
        <v>15</v>
      </c>
      <c r="D14432" s="21" t="s">
        <v>137470</v>
      </c>
      <c r="E14432" s="21" t="s">
        <v>137471</v>
      </c>
      <c r="F14432" s="21" t="s">
        <v>101522</v>
      </c>
      <c r="G14432" s="22">
        <v>10</v>
      </c>
      <c r="H14432" s="22">
        <v>0</v>
      </c>
      <c r="I14432" s="22">
        <v>0</v>
      </c>
      <c r="J14432" s="21" t="s">
        <v>137472</v>
      </c>
    </row>
    <row r="14433" spans="1:10" ht="32" customHeight="1">
      <c r="A14433" s="19" t="s">
        <v>137473</v>
      </c>
      <c r="B14433" s="24">
        <v>25</v>
      </c>
      <c r="C14433" s="22">
        <v>15</v>
      </c>
      <c r="D14433" s="21" t="s">
        <v>119412</v>
      </c>
      <c r="E14433" s="21" t="s">
        <v>119413</v>
      </c>
      <c r="F14433" s="21" t="s">
        <v>101554</v>
      </c>
      <c r="G14433" s="22">
        <v>10</v>
      </c>
      <c r="H14433" s="22">
        <v>0</v>
      </c>
      <c r="I14433" s="22">
        <v>0</v>
      </c>
      <c r="J14433" s="21" t="s">
        <v>137474</v>
      </c>
    </row>
    <row r="14434" spans="1:10" ht="20" customHeight="1">
      <c r="A14434" s="27">
        <v>-999</v>
      </c>
      <c r="B14434" s="24">
        <v>-999</v>
      </c>
      <c r="C14434" s="22">
        <v>-999</v>
      </c>
      <c r="D14434" s="22">
        <v>-999</v>
      </c>
      <c r="E14434" s="22">
        <v>-999</v>
      </c>
      <c r="F14434" s="22">
        <v>-999</v>
      </c>
      <c r="G14434" s="22">
        <v>-999</v>
      </c>
      <c r="H14434" s="22">
        <v>-999</v>
      </c>
      <c r="I14434" s="22">
        <v>-999</v>
      </c>
      <c r="J14434" s="22">
        <v>-999</v>
      </c>
    </row>
    <row r="14435" spans="1:10" ht="32" customHeight="1">
      <c r="A14435" s="19" t="s">
        <v>137475</v>
      </c>
      <c r="B14435" s="24">
        <v>20</v>
      </c>
      <c r="C14435" s="22">
        <v>16</v>
      </c>
      <c r="D14435" s="21" t="s">
        <v>102588</v>
      </c>
      <c r="E14435" s="21" t="s">
        <v>102589</v>
      </c>
      <c r="F14435" s="21" t="s">
        <v>101945</v>
      </c>
      <c r="G14435" s="22">
        <v>1</v>
      </c>
      <c r="H14435" s="22">
        <v>11</v>
      </c>
      <c r="I14435" s="22">
        <v>20</v>
      </c>
      <c r="J14435" s="21" t="s">
        <v>137476</v>
      </c>
    </row>
    <row r="14436" spans="1:10" ht="32" customHeight="1">
      <c r="A14436" s="19" t="s">
        <v>137477</v>
      </c>
      <c r="B14436" s="24">
        <v>53</v>
      </c>
      <c r="C14436" s="22">
        <v>15</v>
      </c>
      <c r="D14436" s="21" t="s">
        <v>101931</v>
      </c>
      <c r="E14436" s="21" t="s">
        <v>101932</v>
      </c>
      <c r="F14436" s="21" t="s">
        <v>101563</v>
      </c>
      <c r="G14436" s="22">
        <v>10</v>
      </c>
      <c r="H14436" s="22">
        <v>0</v>
      </c>
      <c r="I14436" s="22">
        <v>0</v>
      </c>
      <c r="J14436" s="21" t="s">
        <v>137478</v>
      </c>
    </row>
    <row r="14437" spans="1:10" ht="32" customHeight="1">
      <c r="A14437" s="19" t="s">
        <v>137479</v>
      </c>
      <c r="B14437" s="24">
        <v>53</v>
      </c>
      <c r="C14437" s="22">
        <v>15</v>
      </c>
      <c r="D14437" s="21" t="s">
        <v>101931</v>
      </c>
      <c r="E14437" s="21" t="s">
        <v>101932</v>
      </c>
      <c r="F14437" s="21" t="s">
        <v>101563</v>
      </c>
      <c r="G14437" s="22">
        <v>10</v>
      </c>
      <c r="H14437" s="22">
        <v>0</v>
      </c>
      <c r="I14437" s="22">
        <v>0</v>
      </c>
      <c r="J14437" s="21" t="s">
        <v>137478</v>
      </c>
    </row>
    <row r="14438" spans="1:10" ht="32" customHeight="1">
      <c r="A14438" s="19" t="s">
        <v>137480</v>
      </c>
      <c r="B14438" s="24">
        <v>17</v>
      </c>
      <c r="C14438" s="22">
        <v>25</v>
      </c>
      <c r="D14438" s="21" t="s">
        <v>137481</v>
      </c>
      <c r="E14438" s="21" t="s">
        <v>137482</v>
      </c>
      <c r="F14438" s="21" t="s">
        <v>14739</v>
      </c>
      <c r="G14438" s="22">
        <v>12</v>
      </c>
      <c r="H14438" s="22">
        <v>9</v>
      </c>
      <c r="I14438" s="22">
        <v>12</v>
      </c>
      <c r="J14438" s="21" t="s">
        <v>137483</v>
      </c>
    </row>
    <row r="14439" spans="1:10" ht="32" customHeight="1">
      <c r="A14439" s="19" t="s">
        <v>137484</v>
      </c>
      <c r="B14439" s="24">
        <v>17</v>
      </c>
      <c r="C14439" s="22">
        <v>25</v>
      </c>
      <c r="D14439" s="21" t="s">
        <v>137481</v>
      </c>
      <c r="E14439" s="21" t="s">
        <v>137482</v>
      </c>
      <c r="F14439" s="21" t="s">
        <v>14739</v>
      </c>
      <c r="G14439" s="22">
        <v>12</v>
      </c>
      <c r="H14439" s="22">
        <v>9</v>
      </c>
      <c r="I14439" s="22">
        <v>12</v>
      </c>
      <c r="J14439" s="21" t="s">
        <v>137483</v>
      </c>
    </row>
    <row r="14440" spans="1:10" ht="32" customHeight="1">
      <c r="A14440" s="19" t="s">
        <v>137485</v>
      </c>
      <c r="B14440" s="24">
        <v>23</v>
      </c>
      <c r="C14440" s="22">
        <v>17</v>
      </c>
      <c r="D14440" s="21" t="s">
        <v>137486</v>
      </c>
      <c r="E14440" s="21" t="s">
        <v>137487</v>
      </c>
      <c r="F14440" s="21" t="s">
        <v>14743</v>
      </c>
      <c r="G14440" s="22">
        <v>2</v>
      </c>
      <c r="H14440" s="22">
        <v>11</v>
      </c>
      <c r="I14440" s="22">
        <v>17</v>
      </c>
      <c r="J14440" s="21" t="s">
        <v>137488</v>
      </c>
    </row>
    <row r="14441" spans="1:10" ht="32" customHeight="1">
      <c r="A14441" s="19" t="s">
        <v>137489</v>
      </c>
      <c r="B14441" s="24">
        <v>20</v>
      </c>
      <c r="C14441" s="22">
        <v>16</v>
      </c>
      <c r="D14441" s="21" t="s">
        <v>107078</v>
      </c>
      <c r="E14441" s="21" t="s">
        <v>107079</v>
      </c>
      <c r="F14441" s="21" t="s">
        <v>102171</v>
      </c>
      <c r="G14441" s="22">
        <v>1</v>
      </c>
      <c r="H14441" s="22">
        <v>11</v>
      </c>
      <c r="I14441" s="22">
        <v>23</v>
      </c>
      <c r="J14441" s="21" t="s">
        <v>137490</v>
      </c>
    </row>
    <row r="14442" spans="1:10" ht="32" customHeight="1">
      <c r="A14442" s="19" t="s">
        <v>137491</v>
      </c>
      <c r="B14442" s="24">
        <v>20</v>
      </c>
      <c r="C14442" s="22">
        <v>16</v>
      </c>
      <c r="D14442" s="21" t="s">
        <v>107078</v>
      </c>
      <c r="E14442" s="21" t="s">
        <v>107079</v>
      </c>
      <c r="F14442" s="21" t="s">
        <v>102171</v>
      </c>
      <c r="G14442" s="22">
        <v>1</v>
      </c>
      <c r="H14442" s="22">
        <v>11</v>
      </c>
      <c r="I14442" s="22">
        <v>23</v>
      </c>
      <c r="J14442" s="21" t="s">
        <v>137490</v>
      </c>
    </row>
    <row r="14443" spans="1:10" ht="32" customHeight="1">
      <c r="A14443" s="19" t="s">
        <v>137492</v>
      </c>
      <c r="B14443" s="24">
        <v>20</v>
      </c>
      <c r="C14443" s="22">
        <v>16</v>
      </c>
      <c r="D14443" s="21" t="s">
        <v>107078</v>
      </c>
      <c r="E14443" s="21" t="s">
        <v>107079</v>
      </c>
      <c r="F14443" s="21" t="s">
        <v>102171</v>
      </c>
      <c r="G14443" s="22">
        <v>1</v>
      </c>
      <c r="H14443" s="22">
        <v>11</v>
      </c>
      <c r="I14443" s="22">
        <v>23</v>
      </c>
      <c r="J14443" s="21" t="s">
        <v>137490</v>
      </c>
    </row>
    <row r="14444" spans="1:10" ht="32" customHeight="1">
      <c r="A14444" s="19" t="s">
        <v>137493</v>
      </c>
      <c r="B14444" s="24">
        <v>24</v>
      </c>
      <c r="C14444" s="22">
        <v>15</v>
      </c>
      <c r="D14444" s="21" t="s">
        <v>116450</v>
      </c>
      <c r="E14444" s="21" t="s">
        <v>116451</v>
      </c>
      <c r="F14444" s="21" t="s">
        <v>14739</v>
      </c>
      <c r="G14444" s="22">
        <v>10</v>
      </c>
      <c r="H14444" s="22">
        <v>0</v>
      </c>
      <c r="I14444" s="22">
        <v>0</v>
      </c>
      <c r="J14444" s="21" t="s">
        <v>137494</v>
      </c>
    </row>
    <row r="14445" spans="1:10" ht="32" customHeight="1">
      <c r="A14445" s="19" t="s">
        <v>137495</v>
      </c>
      <c r="B14445" s="24">
        <v>24</v>
      </c>
      <c r="C14445" s="22">
        <v>20</v>
      </c>
      <c r="D14445" s="21" t="s">
        <v>110287</v>
      </c>
      <c r="E14445" s="21" t="s">
        <v>110288</v>
      </c>
      <c r="F14445" s="21" t="s">
        <v>101543</v>
      </c>
      <c r="G14445" s="22">
        <v>7</v>
      </c>
      <c r="H14445" s="22">
        <v>9</v>
      </c>
      <c r="I14445" s="22">
        <v>17</v>
      </c>
      <c r="J14445" s="21" t="s">
        <v>137496</v>
      </c>
    </row>
    <row r="14446" spans="1:10" ht="32" customHeight="1">
      <c r="A14446" s="19" t="s">
        <v>137497</v>
      </c>
      <c r="B14446" s="24">
        <v>24</v>
      </c>
      <c r="C14446" s="22">
        <v>15</v>
      </c>
      <c r="D14446" s="21" t="s">
        <v>109022</v>
      </c>
      <c r="E14446" s="21" t="s">
        <v>109023</v>
      </c>
      <c r="F14446" s="21" t="s">
        <v>101694</v>
      </c>
      <c r="G14446" s="22">
        <v>10</v>
      </c>
      <c r="H14446" s="22">
        <v>0</v>
      </c>
      <c r="I14446" s="22">
        <v>0</v>
      </c>
      <c r="J14446" s="21" t="s">
        <v>127768</v>
      </c>
    </row>
    <row r="14447" spans="1:10" ht="32" customHeight="1">
      <c r="A14447" s="19" t="s">
        <v>137498</v>
      </c>
      <c r="B14447" s="24">
        <v>16</v>
      </c>
      <c r="C14447" s="22">
        <v>23</v>
      </c>
      <c r="D14447" s="21" t="s">
        <v>101873</v>
      </c>
      <c r="E14447" s="21" t="s">
        <v>101874</v>
      </c>
      <c r="F14447" s="21" t="s">
        <v>102001</v>
      </c>
      <c r="G14447" s="22">
        <v>7</v>
      </c>
      <c r="H14447" s="22">
        <v>12</v>
      </c>
      <c r="I14447" s="22">
        <v>24</v>
      </c>
      <c r="J14447" s="21" t="s">
        <v>137499</v>
      </c>
    </row>
    <row r="14448" spans="1:10" ht="20" customHeight="1">
      <c r="A14448" s="27">
        <v>-999</v>
      </c>
      <c r="B14448" s="24">
        <v>-999</v>
      </c>
      <c r="C14448" s="22">
        <v>-999</v>
      </c>
      <c r="D14448" s="22">
        <v>-999</v>
      </c>
      <c r="E14448" s="22">
        <v>-999</v>
      </c>
      <c r="F14448" s="22">
        <v>-999</v>
      </c>
      <c r="G14448" s="22">
        <v>-999</v>
      </c>
      <c r="H14448" s="22">
        <v>-999</v>
      </c>
      <c r="I14448" s="22">
        <v>-999</v>
      </c>
      <c r="J14448" s="22">
        <v>-999</v>
      </c>
    </row>
    <row r="14449" spans="1:10" ht="44" customHeight="1">
      <c r="A14449" s="19" t="s">
        <v>137500</v>
      </c>
      <c r="B14449" s="24">
        <v>13</v>
      </c>
      <c r="C14449" s="22">
        <v>15</v>
      </c>
      <c r="D14449" s="21" t="s">
        <v>127421</v>
      </c>
      <c r="E14449" s="21" t="s">
        <v>127422</v>
      </c>
      <c r="F14449" s="21" t="s">
        <v>101563</v>
      </c>
      <c r="G14449" s="22">
        <v>10</v>
      </c>
      <c r="H14449" s="22">
        <v>0</v>
      </c>
      <c r="I14449" s="22">
        <v>0</v>
      </c>
      <c r="J14449" s="21" t="s">
        <v>127423</v>
      </c>
    </row>
    <row r="14450" spans="1:10" ht="32" customHeight="1">
      <c r="A14450" s="19" t="s">
        <v>137501</v>
      </c>
      <c r="B14450" s="24">
        <v>15</v>
      </c>
      <c r="C14450" s="22">
        <v>25</v>
      </c>
      <c r="D14450" s="21" t="s">
        <v>112257</v>
      </c>
      <c r="E14450" s="21" t="s">
        <v>112258</v>
      </c>
      <c r="F14450" s="21" t="s">
        <v>14739</v>
      </c>
      <c r="G14450" s="22">
        <v>11</v>
      </c>
      <c r="H14450" s="22">
        <v>7</v>
      </c>
      <c r="I14450" s="22">
        <v>11</v>
      </c>
      <c r="J14450" s="21" t="s">
        <v>137502</v>
      </c>
    </row>
    <row r="14451" spans="1:10" ht="32" customHeight="1">
      <c r="A14451" s="19" t="s">
        <v>137503</v>
      </c>
      <c r="B14451" s="24">
        <v>36</v>
      </c>
      <c r="C14451" s="22">
        <v>15</v>
      </c>
      <c r="D14451" s="21" t="s">
        <v>137504</v>
      </c>
      <c r="E14451" s="21" t="s">
        <v>137505</v>
      </c>
      <c r="F14451" s="21" t="s">
        <v>101568</v>
      </c>
      <c r="G14451" s="22">
        <v>1</v>
      </c>
      <c r="H14451" s="22">
        <v>9</v>
      </c>
      <c r="I14451" s="22">
        <v>18</v>
      </c>
      <c r="J14451" s="21" t="s">
        <v>137506</v>
      </c>
    </row>
    <row r="14452" spans="1:10" ht="32" customHeight="1">
      <c r="A14452" s="19" t="s">
        <v>137507</v>
      </c>
      <c r="B14452" s="24">
        <v>13</v>
      </c>
      <c r="C14452" s="22">
        <v>15</v>
      </c>
      <c r="D14452" s="21" t="s">
        <v>111577</v>
      </c>
      <c r="E14452" s="21" t="s">
        <v>111578</v>
      </c>
      <c r="F14452" s="21" t="s">
        <v>101727</v>
      </c>
      <c r="G14452" s="22">
        <v>10</v>
      </c>
      <c r="H14452" s="22">
        <v>0</v>
      </c>
      <c r="I14452" s="22">
        <v>0</v>
      </c>
      <c r="J14452" s="21" t="s">
        <v>137508</v>
      </c>
    </row>
    <row r="14453" spans="1:10" ht="32" customHeight="1">
      <c r="A14453" s="19" t="s">
        <v>137509</v>
      </c>
      <c r="B14453" s="24">
        <v>13</v>
      </c>
      <c r="C14453" s="22">
        <v>25</v>
      </c>
      <c r="D14453" s="21" t="s">
        <v>122497</v>
      </c>
      <c r="E14453" s="21" t="s">
        <v>122498</v>
      </c>
      <c r="F14453" s="21" t="s">
        <v>103765</v>
      </c>
      <c r="G14453" s="22">
        <v>6</v>
      </c>
      <c r="H14453" s="22">
        <v>15</v>
      </c>
      <c r="I14453" s="22">
        <v>20</v>
      </c>
      <c r="J14453" s="21" t="s">
        <v>137510</v>
      </c>
    </row>
    <row r="14454" spans="1:10" ht="32" customHeight="1">
      <c r="A14454" s="19" t="s">
        <v>137511</v>
      </c>
      <c r="B14454" s="24">
        <v>27</v>
      </c>
      <c r="C14454" s="22">
        <v>30</v>
      </c>
      <c r="D14454" s="21" t="s">
        <v>103598</v>
      </c>
      <c r="E14454" s="21" t="s">
        <v>103599</v>
      </c>
      <c r="F14454" s="21" t="s">
        <v>103600</v>
      </c>
      <c r="G14454" s="22">
        <v>6</v>
      </c>
      <c r="H14454" s="22">
        <v>20</v>
      </c>
      <c r="I14454" s="22">
        <v>37</v>
      </c>
      <c r="J14454" s="21" t="s">
        <v>137512</v>
      </c>
    </row>
    <row r="14455" spans="1:10" ht="32" customHeight="1">
      <c r="A14455" s="19" t="s">
        <v>137513</v>
      </c>
      <c r="B14455" s="24">
        <v>52</v>
      </c>
      <c r="C14455" s="22">
        <v>15</v>
      </c>
      <c r="D14455" s="21" t="s">
        <v>123179</v>
      </c>
      <c r="E14455" s="21" t="s">
        <v>123180</v>
      </c>
      <c r="F14455" s="21" t="s">
        <v>101528</v>
      </c>
      <c r="G14455" s="22">
        <v>10</v>
      </c>
      <c r="H14455" s="22">
        <v>0</v>
      </c>
      <c r="I14455" s="22">
        <v>0</v>
      </c>
      <c r="J14455" s="21" t="s">
        <v>137514</v>
      </c>
    </row>
    <row r="14456" spans="1:10" ht="32" customHeight="1">
      <c r="A14456" s="19" t="s">
        <v>137515</v>
      </c>
      <c r="B14456" s="24">
        <v>52</v>
      </c>
      <c r="C14456" s="22">
        <v>15</v>
      </c>
      <c r="D14456" s="21" t="s">
        <v>123179</v>
      </c>
      <c r="E14456" s="21" t="s">
        <v>123180</v>
      </c>
      <c r="F14456" s="21" t="s">
        <v>101528</v>
      </c>
      <c r="G14456" s="22">
        <v>10</v>
      </c>
      <c r="H14456" s="22">
        <v>0</v>
      </c>
      <c r="I14456" s="22">
        <v>0</v>
      </c>
      <c r="J14456" s="21" t="s">
        <v>137514</v>
      </c>
    </row>
    <row r="14457" spans="1:10" ht="32" customHeight="1">
      <c r="A14457" s="19" t="s">
        <v>137516</v>
      </c>
      <c r="B14457" s="24">
        <v>16</v>
      </c>
      <c r="C14457" s="22">
        <v>23</v>
      </c>
      <c r="D14457" s="21" t="s">
        <v>102730</v>
      </c>
      <c r="E14457" s="21" t="s">
        <v>102731</v>
      </c>
      <c r="F14457" s="21" t="s">
        <v>102001</v>
      </c>
      <c r="G14457" s="22">
        <v>7</v>
      </c>
      <c r="H14457" s="22">
        <v>12</v>
      </c>
      <c r="I14457" s="22">
        <v>22</v>
      </c>
      <c r="J14457" s="21" t="s">
        <v>114221</v>
      </c>
    </row>
    <row r="14458" spans="1:10" ht="32" customHeight="1">
      <c r="A14458" s="19" t="s">
        <v>137517</v>
      </c>
      <c r="B14458" s="24">
        <v>31</v>
      </c>
      <c r="C14458" s="22">
        <v>15</v>
      </c>
      <c r="D14458" s="21" t="s">
        <v>116726</v>
      </c>
      <c r="E14458" s="21" t="s">
        <v>116727</v>
      </c>
      <c r="F14458" s="21" t="s">
        <v>101554</v>
      </c>
      <c r="G14458" s="22">
        <v>10</v>
      </c>
      <c r="H14458" s="22">
        <v>0</v>
      </c>
      <c r="I14458" s="22">
        <v>0</v>
      </c>
      <c r="J14458" s="21" t="s">
        <v>137518</v>
      </c>
    </row>
    <row r="14459" spans="1:10" ht="32" customHeight="1">
      <c r="A14459" s="19" t="s">
        <v>137519</v>
      </c>
      <c r="B14459" s="24">
        <v>20</v>
      </c>
      <c r="C14459" s="22">
        <v>15</v>
      </c>
      <c r="D14459" s="21" t="s">
        <v>111659</v>
      </c>
      <c r="E14459" s="21" t="s">
        <v>111660</v>
      </c>
      <c r="F14459" s="21" t="s">
        <v>14739</v>
      </c>
      <c r="G14459" s="22">
        <v>10</v>
      </c>
      <c r="H14459" s="22">
        <v>0</v>
      </c>
      <c r="I14459" s="22">
        <v>0</v>
      </c>
      <c r="J14459" s="21" t="s">
        <v>137520</v>
      </c>
    </row>
    <row r="14460" spans="1:10" ht="32" customHeight="1">
      <c r="A14460" s="19" t="s">
        <v>137521</v>
      </c>
      <c r="B14460" s="24">
        <v>25</v>
      </c>
      <c r="C14460" s="22">
        <v>15</v>
      </c>
      <c r="D14460" s="21" t="s">
        <v>134797</v>
      </c>
      <c r="E14460" s="21" t="s">
        <v>134798</v>
      </c>
      <c r="F14460" s="21" t="s">
        <v>101563</v>
      </c>
      <c r="G14460" s="22">
        <v>10</v>
      </c>
      <c r="H14460" s="22">
        <v>0</v>
      </c>
      <c r="I14460" s="22">
        <v>0</v>
      </c>
      <c r="J14460" s="21" t="s">
        <v>137522</v>
      </c>
    </row>
    <row r="14461" spans="1:10" ht="32" customHeight="1">
      <c r="A14461" s="19" t="s">
        <v>137523</v>
      </c>
      <c r="B14461" s="24">
        <v>15</v>
      </c>
      <c r="C14461" s="22">
        <v>21</v>
      </c>
      <c r="D14461" s="21" t="s">
        <v>106595</v>
      </c>
      <c r="E14461" s="21" t="s">
        <v>106596</v>
      </c>
      <c r="F14461" s="21" t="s">
        <v>14817</v>
      </c>
      <c r="G14461" s="22">
        <v>7</v>
      </c>
      <c r="H14461" s="22">
        <v>10</v>
      </c>
      <c r="I14461" s="22">
        <v>18</v>
      </c>
      <c r="J14461" s="21" t="s">
        <v>137524</v>
      </c>
    </row>
    <row r="14462" spans="1:10" ht="32" customHeight="1">
      <c r="A14462" s="19" t="s">
        <v>137525</v>
      </c>
      <c r="B14462" s="24">
        <v>15</v>
      </c>
      <c r="C14462" s="22">
        <v>21</v>
      </c>
      <c r="D14462" s="21" t="s">
        <v>106595</v>
      </c>
      <c r="E14462" s="21" t="s">
        <v>106596</v>
      </c>
      <c r="F14462" s="21" t="s">
        <v>14817</v>
      </c>
      <c r="G14462" s="22">
        <v>7</v>
      </c>
      <c r="H14462" s="22">
        <v>10</v>
      </c>
      <c r="I14462" s="22">
        <v>18</v>
      </c>
      <c r="J14462" s="21" t="s">
        <v>137524</v>
      </c>
    </row>
    <row r="14463" spans="1:10" ht="32" customHeight="1">
      <c r="A14463" s="19" t="s">
        <v>137526</v>
      </c>
      <c r="B14463" s="24">
        <v>25</v>
      </c>
      <c r="C14463" s="22">
        <v>18</v>
      </c>
      <c r="D14463" s="21" t="s">
        <v>136960</v>
      </c>
      <c r="E14463" s="21" t="s">
        <v>136961</v>
      </c>
      <c r="F14463" s="21" t="s">
        <v>102727</v>
      </c>
      <c r="G14463" s="22">
        <v>4</v>
      </c>
      <c r="H14463" s="22">
        <v>10</v>
      </c>
      <c r="I14463" s="22">
        <v>13</v>
      </c>
      <c r="J14463" s="21" t="s">
        <v>137527</v>
      </c>
    </row>
    <row r="14464" spans="1:10" ht="32" customHeight="1">
      <c r="A14464" s="19" t="s">
        <v>137528</v>
      </c>
      <c r="B14464" s="24">
        <v>20</v>
      </c>
      <c r="C14464" s="22">
        <v>15</v>
      </c>
      <c r="D14464" s="21" t="s">
        <v>102820</v>
      </c>
      <c r="E14464" s="21" t="s">
        <v>102821</v>
      </c>
      <c r="F14464" s="21" t="s">
        <v>101528</v>
      </c>
      <c r="G14464" s="22">
        <v>10</v>
      </c>
      <c r="H14464" s="22">
        <v>0</v>
      </c>
      <c r="I14464" s="22">
        <v>0</v>
      </c>
      <c r="J14464" s="21" t="s">
        <v>102822</v>
      </c>
    </row>
    <row r="14465" spans="1:10" ht="32" customHeight="1">
      <c r="A14465" s="19" t="s">
        <v>137529</v>
      </c>
      <c r="B14465" s="24">
        <v>45</v>
      </c>
      <c r="C14465" s="22">
        <v>24</v>
      </c>
      <c r="D14465" s="21" t="s">
        <v>122817</v>
      </c>
      <c r="E14465" s="21" t="s">
        <v>122818</v>
      </c>
      <c r="F14465" s="21" t="s">
        <v>102405</v>
      </c>
      <c r="G14465" s="22">
        <v>2</v>
      </c>
      <c r="H14465" s="22">
        <v>18</v>
      </c>
      <c r="I14465" s="22">
        <v>28</v>
      </c>
      <c r="J14465" s="21" t="s">
        <v>137530</v>
      </c>
    </row>
    <row r="14466" spans="1:10" ht="32" customHeight="1">
      <c r="A14466" s="19" t="s">
        <v>137531</v>
      </c>
      <c r="B14466" s="24">
        <v>13</v>
      </c>
      <c r="C14466" s="22">
        <v>15</v>
      </c>
      <c r="D14466" s="21" t="s">
        <v>137532</v>
      </c>
      <c r="E14466" s="21" t="s">
        <v>137533</v>
      </c>
      <c r="F14466" s="21" t="s">
        <v>14739</v>
      </c>
      <c r="G14466" s="22">
        <v>10</v>
      </c>
      <c r="H14466" s="22">
        <v>0</v>
      </c>
      <c r="I14466" s="22">
        <v>0</v>
      </c>
      <c r="J14466" s="21" t="s">
        <v>137534</v>
      </c>
    </row>
    <row r="14467" spans="1:10" ht="32" customHeight="1">
      <c r="A14467" s="19" t="s">
        <v>137535</v>
      </c>
      <c r="B14467" s="24">
        <v>26</v>
      </c>
      <c r="C14467" s="22">
        <v>17</v>
      </c>
      <c r="D14467" s="21" t="s">
        <v>109052</v>
      </c>
      <c r="E14467" s="21" t="s">
        <v>109053</v>
      </c>
      <c r="F14467" s="21" t="s">
        <v>101710</v>
      </c>
      <c r="G14467" s="22">
        <v>2</v>
      </c>
      <c r="H14467" s="22">
        <v>11</v>
      </c>
      <c r="I14467" s="22">
        <v>21</v>
      </c>
      <c r="J14467" s="21" t="s">
        <v>137536</v>
      </c>
    </row>
    <row r="14468" spans="1:10" ht="32" customHeight="1">
      <c r="A14468" s="19" t="s">
        <v>137537</v>
      </c>
      <c r="B14468" s="24">
        <v>26</v>
      </c>
      <c r="C14468" s="22">
        <v>17</v>
      </c>
      <c r="D14468" s="21" t="s">
        <v>109052</v>
      </c>
      <c r="E14468" s="21" t="s">
        <v>109053</v>
      </c>
      <c r="F14468" s="21" t="s">
        <v>101710</v>
      </c>
      <c r="G14468" s="22">
        <v>2</v>
      </c>
      <c r="H14468" s="22">
        <v>11</v>
      </c>
      <c r="I14468" s="22">
        <v>21</v>
      </c>
      <c r="J14468" s="21" t="s">
        <v>137536</v>
      </c>
    </row>
    <row r="14469" spans="1:10" ht="32" customHeight="1">
      <c r="A14469" s="19" t="s">
        <v>137538</v>
      </c>
      <c r="B14469" s="24">
        <v>20</v>
      </c>
      <c r="C14469" s="22">
        <v>16</v>
      </c>
      <c r="D14469" s="21" t="s">
        <v>102492</v>
      </c>
      <c r="E14469" s="21" t="s">
        <v>102493</v>
      </c>
      <c r="F14469" s="21" t="s">
        <v>101945</v>
      </c>
      <c r="G14469" s="22">
        <v>1</v>
      </c>
      <c r="H14469" s="22">
        <v>11</v>
      </c>
      <c r="I14469" s="22">
        <v>17</v>
      </c>
      <c r="J14469" s="21" t="s">
        <v>110945</v>
      </c>
    </row>
    <row r="14470" spans="1:10" ht="32" customHeight="1">
      <c r="A14470" s="19" t="s">
        <v>137539</v>
      </c>
      <c r="B14470" s="24">
        <v>29</v>
      </c>
      <c r="C14470" s="22">
        <v>20</v>
      </c>
      <c r="D14470" s="21" t="s">
        <v>126079</v>
      </c>
      <c r="E14470" s="21" t="s">
        <v>126080</v>
      </c>
      <c r="F14470" s="21" t="s">
        <v>101623</v>
      </c>
      <c r="G14470" s="22">
        <v>1</v>
      </c>
      <c r="H14470" s="22">
        <v>8</v>
      </c>
      <c r="I14470" s="22">
        <v>17</v>
      </c>
      <c r="J14470" s="21" t="s">
        <v>137540</v>
      </c>
    </row>
    <row r="14471" spans="1:10" ht="32" customHeight="1">
      <c r="A14471" s="19" t="s">
        <v>137541</v>
      </c>
      <c r="B14471" s="24">
        <v>35</v>
      </c>
      <c r="C14471" s="22">
        <v>18</v>
      </c>
      <c r="D14471" s="21" t="s">
        <v>137542</v>
      </c>
      <c r="E14471" s="21" t="s">
        <v>137543</v>
      </c>
      <c r="F14471" s="22">
        <v>1</v>
      </c>
      <c r="G14471" s="22">
        <v>1</v>
      </c>
      <c r="H14471" s="22">
        <v>13</v>
      </c>
      <c r="I14471" s="22">
        <v>33</v>
      </c>
      <c r="J14471" s="21" t="s">
        <v>137544</v>
      </c>
    </row>
    <row r="14472" spans="1:10" ht="32" customHeight="1">
      <c r="A14472" s="19" t="s">
        <v>137545</v>
      </c>
      <c r="B14472" s="24">
        <v>13</v>
      </c>
      <c r="C14472" s="22">
        <v>15</v>
      </c>
      <c r="D14472" s="21" t="s">
        <v>111224</v>
      </c>
      <c r="E14472" s="21" t="s">
        <v>111225</v>
      </c>
      <c r="F14472" s="21" t="s">
        <v>14739</v>
      </c>
      <c r="G14472" s="22">
        <v>10</v>
      </c>
      <c r="H14472" s="22">
        <v>0</v>
      </c>
      <c r="I14472" s="22">
        <v>0</v>
      </c>
      <c r="J14472" s="21" t="s">
        <v>126184</v>
      </c>
    </row>
    <row r="14473" spans="1:10" ht="32" customHeight="1">
      <c r="A14473" s="19" t="s">
        <v>137546</v>
      </c>
      <c r="B14473" s="24">
        <v>20</v>
      </c>
      <c r="C14473" s="22">
        <v>15</v>
      </c>
      <c r="D14473" s="21" t="s">
        <v>119075</v>
      </c>
      <c r="E14473" s="21" t="s">
        <v>119076</v>
      </c>
      <c r="F14473" s="21" t="s">
        <v>101694</v>
      </c>
      <c r="G14473" s="22">
        <v>10</v>
      </c>
      <c r="H14473" s="22">
        <v>0</v>
      </c>
      <c r="I14473" s="22">
        <v>0</v>
      </c>
      <c r="J14473" s="21" t="s">
        <v>137547</v>
      </c>
    </row>
    <row r="14474" spans="1:10" ht="32" customHeight="1">
      <c r="A14474" s="19" t="s">
        <v>137548</v>
      </c>
      <c r="B14474" s="24">
        <v>19</v>
      </c>
      <c r="C14474" s="22">
        <v>15</v>
      </c>
      <c r="D14474" s="21" t="s">
        <v>124391</v>
      </c>
      <c r="E14474" s="21" t="s">
        <v>124392</v>
      </c>
      <c r="F14474" s="21" t="s">
        <v>14739</v>
      </c>
      <c r="G14474" s="22">
        <v>10</v>
      </c>
      <c r="H14474" s="22">
        <v>0</v>
      </c>
      <c r="I14474" s="22">
        <v>0</v>
      </c>
      <c r="J14474" s="21" t="s">
        <v>137549</v>
      </c>
    </row>
    <row r="14475" spans="1:10" ht="32" customHeight="1">
      <c r="A14475" s="19" t="s">
        <v>137550</v>
      </c>
      <c r="B14475" s="24">
        <v>22</v>
      </c>
      <c r="C14475" s="22">
        <v>16</v>
      </c>
      <c r="D14475" s="21" t="s">
        <v>106081</v>
      </c>
      <c r="E14475" s="21" t="s">
        <v>106082</v>
      </c>
      <c r="F14475" s="21" t="s">
        <v>101945</v>
      </c>
      <c r="G14475" s="22">
        <v>1</v>
      </c>
      <c r="H14475" s="22">
        <v>11</v>
      </c>
      <c r="I14475" s="22">
        <v>17</v>
      </c>
      <c r="J14475" s="21" t="s">
        <v>111222</v>
      </c>
    </row>
    <row r="14476" spans="1:10" ht="32" customHeight="1">
      <c r="A14476" s="19" t="s">
        <v>137551</v>
      </c>
      <c r="B14476" s="24">
        <v>13</v>
      </c>
      <c r="C14476" s="22">
        <v>15</v>
      </c>
      <c r="D14476" s="21" t="s">
        <v>137552</v>
      </c>
      <c r="E14476" s="21" t="s">
        <v>137553</v>
      </c>
      <c r="F14476" s="21" t="s">
        <v>101522</v>
      </c>
      <c r="G14476" s="22">
        <v>10</v>
      </c>
      <c r="H14476" s="22">
        <v>0</v>
      </c>
      <c r="I14476" s="22">
        <v>0</v>
      </c>
      <c r="J14476" s="21" t="s">
        <v>137554</v>
      </c>
    </row>
    <row r="14477" spans="1:10" ht="32" customHeight="1">
      <c r="A14477" s="19" t="s">
        <v>137555</v>
      </c>
      <c r="B14477" s="24">
        <v>13</v>
      </c>
      <c r="C14477" s="22">
        <v>15</v>
      </c>
      <c r="D14477" s="21" t="s">
        <v>137552</v>
      </c>
      <c r="E14477" s="21" t="s">
        <v>137553</v>
      </c>
      <c r="F14477" s="21" t="s">
        <v>101522</v>
      </c>
      <c r="G14477" s="22">
        <v>10</v>
      </c>
      <c r="H14477" s="22">
        <v>0</v>
      </c>
      <c r="I14477" s="22">
        <v>0</v>
      </c>
      <c r="J14477" s="21" t="s">
        <v>137554</v>
      </c>
    </row>
    <row r="14478" spans="1:10" ht="32" customHeight="1">
      <c r="A14478" s="19" t="s">
        <v>137556</v>
      </c>
      <c r="B14478" s="24">
        <v>18</v>
      </c>
      <c r="C14478" s="22">
        <v>15</v>
      </c>
      <c r="D14478" s="21" t="s">
        <v>120571</v>
      </c>
      <c r="E14478" s="21" t="s">
        <v>120572</v>
      </c>
      <c r="F14478" s="21" t="s">
        <v>101528</v>
      </c>
      <c r="G14478" s="22">
        <v>10</v>
      </c>
      <c r="H14478" s="22">
        <v>0</v>
      </c>
      <c r="I14478" s="22">
        <v>0</v>
      </c>
      <c r="J14478" s="21" t="s">
        <v>137557</v>
      </c>
    </row>
    <row r="14479" spans="1:10" ht="32" customHeight="1">
      <c r="A14479" s="19" t="s">
        <v>137558</v>
      </c>
      <c r="B14479" s="24">
        <v>18</v>
      </c>
      <c r="C14479" s="22">
        <v>15</v>
      </c>
      <c r="D14479" s="21" t="s">
        <v>120571</v>
      </c>
      <c r="E14479" s="21" t="s">
        <v>120572</v>
      </c>
      <c r="F14479" s="21" t="s">
        <v>101528</v>
      </c>
      <c r="G14479" s="22">
        <v>10</v>
      </c>
      <c r="H14479" s="22">
        <v>0</v>
      </c>
      <c r="I14479" s="22">
        <v>0</v>
      </c>
      <c r="J14479" s="21" t="s">
        <v>137557</v>
      </c>
    </row>
    <row r="14480" spans="1:10" ht="32" customHeight="1">
      <c r="A14480" s="19" t="s">
        <v>137559</v>
      </c>
      <c r="B14480" s="24">
        <v>20</v>
      </c>
      <c r="C14480" s="22">
        <v>17</v>
      </c>
      <c r="D14480" s="21" t="s">
        <v>117154</v>
      </c>
      <c r="E14480" s="21" t="s">
        <v>117155</v>
      </c>
      <c r="F14480" s="21" t="s">
        <v>101665</v>
      </c>
      <c r="G14480" s="22">
        <v>1</v>
      </c>
      <c r="H14480" s="22">
        <v>12</v>
      </c>
      <c r="I14480" s="22">
        <v>25</v>
      </c>
      <c r="J14480" s="21" t="s">
        <v>137560</v>
      </c>
    </row>
    <row r="14481" spans="1:10" ht="32" customHeight="1">
      <c r="A14481" s="19" t="s">
        <v>137561</v>
      </c>
      <c r="B14481" s="24">
        <v>34</v>
      </c>
      <c r="C14481" s="22">
        <v>15</v>
      </c>
      <c r="D14481" s="21" t="s">
        <v>105775</v>
      </c>
      <c r="E14481" s="21" t="s">
        <v>105776</v>
      </c>
      <c r="F14481" s="21" t="s">
        <v>101694</v>
      </c>
      <c r="G14481" s="22">
        <v>10</v>
      </c>
      <c r="H14481" s="22">
        <v>0</v>
      </c>
      <c r="I14481" s="22">
        <v>0</v>
      </c>
      <c r="J14481" s="21" t="s">
        <v>119219</v>
      </c>
    </row>
    <row r="14482" spans="1:10" ht="32" customHeight="1">
      <c r="A14482" s="19" t="s">
        <v>137562</v>
      </c>
      <c r="B14482" s="24">
        <v>64</v>
      </c>
      <c r="C14482" s="22">
        <v>15</v>
      </c>
      <c r="D14482" s="21" t="s">
        <v>102360</v>
      </c>
      <c r="E14482" s="21" t="s">
        <v>102361</v>
      </c>
      <c r="F14482" s="21" t="s">
        <v>101568</v>
      </c>
      <c r="G14482" s="22">
        <v>1</v>
      </c>
      <c r="H14482" s="22">
        <v>10</v>
      </c>
      <c r="I14482" s="22">
        <v>16</v>
      </c>
      <c r="J14482" s="21" t="s">
        <v>137563</v>
      </c>
    </row>
    <row r="14483" spans="1:10" ht="32" customHeight="1">
      <c r="A14483" s="19" t="s">
        <v>137564</v>
      </c>
      <c r="B14483" s="24">
        <v>13</v>
      </c>
      <c r="C14483" s="22">
        <v>15</v>
      </c>
      <c r="D14483" s="21" t="s">
        <v>127827</v>
      </c>
      <c r="E14483" s="21" t="s">
        <v>127828</v>
      </c>
      <c r="F14483" s="21" t="s">
        <v>101522</v>
      </c>
      <c r="G14483" s="22">
        <v>10</v>
      </c>
      <c r="H14483" s="22">
        <v>0</v>
      </c>
      <c r="I14483" s="22">
        <v>0</v>
      </c>
      <c r="J14483" s="21" t="s">
        <v>137565</v>
      </c>
    </row>
    <row r="14484" spans="1:10" ht="32" customHeight="1">
      <c r="A14484" s="19" t="s">
        <v>137566</v>
      </c>
      <c r="B14484" s="24">
        <v>43</v>
      </c>
      <c r="C14484" s="22">
        <v>15</v>
      </c>
      <c r="D14484" s="21" t="s">
        <v>107596</v>
      </c>
      <c r="E14484" s="21" t="s">
        <v>107597</v>
      </c>
      <c r="F14484" s="21" t="s">
        <v>101694</v>
      </c>
      <c r="G14484" s="22">
        <v>10</v>
      </c>
      <c r="H14484" s="22">
        <v>0</v>
      </c>
      <c r="I14484" s="22">
        <v>0</v>
      </c>
      <c r="J14484" s="21" t="s">
        <v>137567</v>
      </c>
    </row>
    <row r="14485" spans="1:10" ht="32" customHeight="1">
      <c r="A14485" s="19" t="s">
        <v>137568</v>
      </c>
      <c r="B14485" s="24">
        <v>31</v>
      </c>
      <c r="C14485" s="22">
        <v>19</v>
      </c>
      <c r="D14485" s="21" t="s">
        <v>113852</v>
      </c>
      <c r="E14485" s="21" t="s">
        <v>113853</v>
      </c>
      <c r="F14485" s="21" t="s">
        <v>102114</v>
      </c>
      <c r="G14485" s="22">
        <v>1</v>
      </c>
      <c r="H14485" s="22">
        <v>14</v>
      </c>
      <c r="I14485" s="22">
        <v>19</v>
      </c>
      <c r="J14485" s="21" t="s">
        <v>137569</v>
      </c>
    </row>
    <row r="14486" spans="1:10" ht="32" customHeight="1">
      <c r="A14486" s="19" t="s">
        <v>137570</v>
      </c>
      <c r="B14486" s="24">
        <v>26</v>
      </c>
      <c r="C14486" s="22">
        <v>15</v>
      </c>
      <c r="D14486" s="21" t="s">
        <v>102820</v>
      </c>
      <c r="E14486" s="21" t="s">
        <v>102821</v>
      </c>
      <c r="F14486" s="21" t="s">
        <v>14739</v>
      </c>
      <c r="G14486" s="22">
        <v>10</v>
      </c>
      <c r="H14486" s="22">
        <v>0</v>
      </c>
      <c r="I14486" s="22">
        <v>0</v>
      </c>
      <c r="J14486" s="21" t="s">
        <v>104309</v>
      </c>
    </row>
    <row r="14487" spans="1:10" ht="32" customHeight="1">
      <c r="A14487" s="19" t="s">
        <v>137571</v>
      </c>
      <c r="B14487" s="24">
        <v>26</v>
      </c>
      <c r="C14487" s="22">
        <v>15</v>
      </c>
      <c r="D14487" s="21" t="s">
        <v>102820</v>
      </c>
      <c r="E14487" s="21" t="s">
        <v>102821</v>
      </c>
      <c r="F14487" s="21" t="s">
        <v>14739</v>
      </c>
      <c r="G14487" s="22">
        <v>10</v>
      </c>
      <c r="H14487" s="22">
        <v>0</v>
      </c>
      <c r="I14487" s="22">
        <v>0</v>
      </c>
      <c r="J14487" s="21" t="s">
        <v>104309</v>
      </c>
    </row>
    <row r="14488" spans="1:10" ht="32" customHeight="1">
      <c r="A14488" s="19" t="s">
        <v>137572</v>
      </c>
      <c r="B14488" s="24">
        <v>77</v>
      </c>
      <c r="C14488" s="22">
        <v>15</v>
      </c>
      <c r="D14488" s="21" t="s">
        <v>106797</v>
      </c>
      <c r="E14488" s="21" t="s">
        <v>106798</v>
      </c>
      <c r="F14488" s="21" t="s">
        <v>101528</v>
      </c>
      <c r="G14488" s="22">
        <v>10</v>
      </c>
      <c r="H14488" s="22">
        <v>0</v>
      </c>
      <c r="I14488" s="22">
        <v>0</v>
      </c>
      <c r="J14488" s="21" t="s">
        <v>137573</v>
      </c>
    </row>
    <row r="14489" spans="1:10" ht="44" customHeight="1">
      <c r="A14489" s="19" t="s">
        <v>137574</v>
      </c>
      <c r="B14489" s="24">
        <v>12</v>
      </c>
      <c r="C14489" s="22">
        <v>15</v>
      </c>
      <c r="D14489" s="21" t="s">
        <v>137575</v>
      </c>
      <c r="E14489" s="21" t="s">
        <v>137576</v>
      </c>
      <c r="F14489" s="21" t="s">
        <v>101522</v>
      </c>
      <c r="G14489" s="22">
        <v>10</v>
      </c>
      <c r="H14489" s="22">
        <v>0</v>
      </c>
      <c r="I14489" s="22">
        <v>0</v>
      </c>
      <c r="J14489" s="21" t="s">
        <v>137577</v>
      </c>
    </row>
    <row r="14490" spans="1:10" ht="44" customHeight="1">
      <c r="A14490" s="19" t="s">
        <v>137578</v>
      </c>
      <c r="B14490" s="24">
        <v>24</v>
      </c>
      <c r="C14490" s="22">
        <v>15</v>
      </c>
      <c r="D14490" s="21" t="s">
        <v>103019</v>
      </c>
      <c r="E14490" s="21" t="s">
        <v>103020</v>
      </c>
      <c r="F14490" s="21" t="s">
        <v>101554</v>
      </c>
      <c r="G14490" s="22">
        <v>10</v>
      </c>
      <c r="H14490" s="22">
        <v>0</v>
      </c>
      <c r="I14490" s="22">
        <v>0</v>
      </c>
      <c r="J14490" s="21" t="s">
        <v>137579</v>
      </c>
    </row>
    <row r="14491" spans="1:10" ht="32" customHeight="1">
      <c r="A14491" s="19" t="s">
        <v>137580</v>
      </c>
      <c r="B14491" s="24">
        <v>37</v>
      </c>
      <c r="C14491" s="22">
        <v>15</v>
      </c>
      <c r="D14491" s="21" t="s">
        <v>101828</v>
      </c>
      <c r="E14491" s="21" t="s">
        <v>101829</v>
      </c>
      <c r="F14491" s="21" t="s">
        <v>101554</v>
      </c>
      <c r="G14491" s="22">
        <v>10</v>
      </c>
      <c r="H14491" s="22">
        <v>0</v>
      </c>
      <c r="I14491" s="22">
        <v>0</v>
      </c>
      <c r="J14491" s="21" t="s">
        <v>135755</v>
      </c>
    </row>
    <row r="14492" spans="1:10" ht="32" customHeight="1">
      <c r="A14492" s="19" t="s">
        <v>137581</v>
      </c>
      <c r="B14492" s="24">
        <v>37</v>
      </c>
      <c r="C14492" s="22">
        <v>15</v>
      </c>
      <c r="D14492" s="21" t="s">
        <v>101828</v>
      </c>
      <c r="E14492" s="21" t="s">
        <v>101829</v>
      </c>
      <c r="F14492" s="21" t="s">
        <v>101554</v>
      </c>
      <c r="G14492" s="22">
        <v>10</v>
      </c>
      <c r="H14492" s="22">
        <v>0</v>
      </c>
      <c r="I14492" s="22">
        <v>0</v>
      </c>
      <c r="J14492" s="21" t="s">
        <v>135755</v>
      </c>
    </row>
    <row r="14493" spans="1:10" ht="32" customHeight="1">
      <c r="A14493" s="19" t="s">
        <v>137582</v>
      </c>
      <c r="B14493" s="24">
        <v>18</v>
      </c>
      <c r="C14493" s="22">
        <v>15</v>
      </c>
      <c r="D14493" s="21" t="s">
        <v>125189</v>
      </c>
      <c r="E14493" s="21" t="s">
        <v>125190</v>
      </c>
      <c r="F14493" s="21" t="s">
        <v>101568</v>
      </c>
      <c r="G14493" s="22">
        <v>1</v>
      </c>
      <c r="H14493" s="22">
        <v>10</v>
      </c>
      <c r="I14493" s="22">
        <v>13</v>
      </c>
      <c r="J14493" s="21" t="s">
        <v>137583</v>
      </c>
    </row>
    <row r="14494" spans="1:10" ht="32" customHeight="1">
      <c r="A14494" s="19" t="s">
        <v>137584</v>
      </c>
      <c r="B14494" s="24">
        <v>20</v>
      </c>
      <c r="C14494" s="22">
        <v>15</v>
      </c>
      <c r="D14494" s="21" t="s">
        <v>115802</v>
      </c>
      <c r="E14494" s="21" t="s">
        <v>115803</v>
      </c>
      <c r="F14494" s="21" t="s">
        <v>14739</v>
      </c>
      <c r="G14494" s="22">
        <v>10</v>
      </c>
      <c r="H14494" s="22">
        <v>0</v>
      </c>
      <c r="I14494" s="22">
        <v>0</v>
      </c>
      <c r="J14494" s="21" t="s">
        <v>115804</v>
      </c>
    </row>
    <row r="14495" spans="1:10" ht="32" customHeight="1">
      <c r="A14495" s="19" t="s">
        <v>137585</v>
      </c>
      <c r="B14495" s="24">
        <v>18</v>
      </c>
      <c r="C14495" s="22">
        <v>16</v>
      </c>
      <c r="D14495" s="21" t="s">
        <v>118083</v>
      </c>
      <c r="E14495" s="21" t="s">
        <v>118084</v>
      </c>
      <c r="F14495" s="21" t="s">
        <v>102171</v>
      </c>
      <c r="G14495" s="22">
        <v>1</v>
      </c>
      <c r="H14495" s="22">
        <v>11</v>
      </c>
      <c r="I14495" s="22">
        <v>23</v>
      </c>
      <c r="J14495" s="21" t="s">
        <v>137586</v>
      </c>
    </row>
    <row r="14496" spans="1:10" ht="32" customHeight="1">
      <c r="A14496" s="19" t="s">
        <v>137587</v>
      </c>
      <c r="B14496" s="24">
        <v>29</v>
      </c>
      <c r="C14496" s="22">
        <v>15</v>
      </c>
      <c r="D14496" s="21" t="s">
        <v>124246</v>
      </c>
      <c r="E14496" s="21" t="s">
        <v>124247</v>
      </c>
      <c r="F14496" s="21" t="s">
        <v>14739</v>
      </c>
      <c r="G14496" s="22">
        <v>10</v>
      </c>
      <c r="H14496" s="22">
        <v>0</v>
      </c>
      <c r="I14496" s="22">
        <v>0</v>
      </c>
      <c r="J14496" s="21" t="s">
        <v>137588</v>
      </c>
    </row>
    <row r="14497" spans="1:10" ht="32" customHeight="1">
      <c r="A14497" s="19" t="s">
        <v>137589</v>
      </c>
      <c r="B14497" s="24">
        <v>21</v>
      </c>
      <c r="C14497" s="22">
        <v>33</v>
      </c>
      <c r="D14497" s="21" t="s">
        <v>127330</v>
      </c>
      <c r="E14497" s="21" t="s">
        <v>127331</v>
      </c>
      <c r="F14497" s="21" t="s">
        <v>103690</v>
      </c>
      <c r="G14497" s="22">
        <v>12</v>
      </c>
      <c r="H14497" s="22">
        <v>17</v>
      </c>
      <c r="I14497" s="22">
        <v>29</v>
      </c>
      <c r="J14497" s="21" t="s">
        <v>137590</v>
      </c>
    </row>
    <row r="14498" spans="1:10" ht="32" customHeight="1">
      <c r="A14498" s="19" t="s">
        <v>137591</v>
      </c>
      <c r="B14498" s="24">
        <v>18</v>
      </c>
      <c r="C14498" s="22">
        <v>57</v>
      </c>
      <c r="D14498" s="21" t="s">
        <v>115988</v>
      </c>
      <c r="E14498" s="21" t="s">
        <v>115989</v>
      </c>
      <c r="F14498" s="21" t="s">
        <v>101757</v>
      </c>
      <c r="G14498" s="22">
        <v>9</v>
      </c>
      <c r="H14498" s="22">
        <v>10</v>
      </c>
      <c r="I14498" s="22">
        <v>14</v>
      </c>
      <c r="J14498" s="21" t="s">
        <v>137592</v>
      </c>
    </row>
    <row r="14499" spans="1:10" ht="32" customHeight="1">
      <c r="A14499" s="19" t="s">
        <v>137593</v>
      </c>
      <c r="B14499" s="24">
        <v>21</v>
      </c>
      <c r="C14499" s="22">
        <v>15</v>
      </c>
      <c r="D14499" s="21" t="s">
        <v>122497</v>
      </c>
      <c r="E14499" s="21" t="s">
        <v>122498</v>
      </c>
      <c r="F14499" s="21" t="s">
        <v>101554</v>
      </c>
      <c r="G14499" s="22">
        <v>10</v>
      </c>
      <c r="H14499" s="22">
        <v>0</v>
      </c>
      <c r="I14499" s="22">
        <v>0</v>
      </c>
      <c r="J14499" s="21" t="s">
        <v>137594</v>
      </c>
    </row>
    <row r="14500" spans="1:10" ht="32" customHeight="1">
      <c r="A14500" s="19" t="s">
        <v>137595</v>
      </c>
      <c r="B14500" s="24">
        <v>35</v>
      </c>
      <c r="C14500" s="22">
        <v>22</v>
      </c>
      <c r="D14500" s="21" t="s">
        <v>109994</v>
      </c>
      <c r="E14500" s="21" t="s">
        <v>109995</v>
      </c>
      <c r="F14500" s="21" t="s">
        <v>106135</v>
      </c>
      <c r="G14500" s="22">
        <v>1</v>
      </c>
      <c r="H14500" s="22">
        <v>17</v>
      </c>
      <c r="I14500" s="22">
        <v>31</v>
      </c>
      <c r="J14500" s="21" t="s">
        <v>137596</v>
      </c>
    </row>
    <row r="14501" spans="1:10" ht="32" customHeight="1">
      <c r="A14501" s="19" t="s">
        <v>137597</v>
      </c>
      <c r="B14501" s="24">
        <v>22</v>
      </c>
      <c r="C14501" s="22">
        <v>15</v>
      </c>
      <c r="D14501" s="21" t="s">
        <v>119375</v>
      </c>
      <c r="E14501" s="21" t="s">
        <v>119376</v>
      </c>
      <c r="F14501" s="21" t="s">
        <v>101528</v>
      </c>
      <c r="G14501" s="22">
        <v>10</v>
      </c>
      <c r="H14501" s="22">
        <v>0</v>
      </c>
      <c r="I14501" s="22">
        <v>0</v>
      </c>
      <c r="J14501" s="21" t="s">
        <v>137598</v>
      </c>
    </row>
    <row r="14502" spans="1:10" ht="32" customHeight="1">
      <c r="A14502" s="19" t="s">
        <v>137599</v>
      </c>
      <c r="B14502" s="24">
        <v>23</v>
      </c>
      <c r="C14502" s="22">
        <v>17</v>
      </c>
      <c r="D14502" s="21" t="s">
        <v>123751</v>
      </c>
      <c r="E14502" s="21" t="s">
        <v>123752</v>
      </c>
      <c r="F14502" s="21" t="s">
        <v>14743</v>
      </c>
      <c r="G14502" s="22">
        <v>2</v>
      </c>
      <c r="H14502" s="22">
        <v>11</v>
      </c>
      <c r="I14502" s="22">
        <v>18</v>
      </c>
      <c r="J14502" s="21" t="s">
        <v>137600</v>
      </c>
    </row>
    <row r="14503" spans="1:10" ht="32" customHeight="1">
      <c r="A14503" s="19" t="s">
        <v>137601</v>
      </c>
      <c r="B14503" s="24">
        <v>49</v>
      </c>
      <c r="C14503" s="22">
        <v>15</v>
      </c>
      <c r="D14503" s="21" t="s">
        <v>115053</v>
      </c>
      <c r="E14503" s="21" t="s">
        <v>115054</v>
      </c>
      <c r="F14503" s="21" t="s">
        <v>101628</v>
      </c>
      <c r="G14503" s="22">
        <v>1</v>
      </c>
      <c r="H14503" s="22">
        <v>10</v>
      </c>
      <c r="I14503" s="22">
        <v>20</v>
      </c>
      <c r="J14503" s="21" t="s">
        <v>136132</v>
      </c>
    </row>
    <row r="14504" spans="1:10" ht="32" customHeight="1">
      <c r="A14504" s="19" t="s">
        <v>137602</v>
      </c>
      <c r="B14504" s="24">
        <v>49</v>
      </c>
      <c r="C14504" s="22">
        <v>15</v>
      </c>
      <c r="D14504" s="21" t="s">
        <v>115053</v>
      </c>
      <c r="E14504" s="21" t="s">
        <v>115054</v>
      </c>
      <c r="F14504" s="21" t="s">
        <v>101628</v>
      </c>
      <c r="G14504" s="22">
        <v>1</v>
      </c>
      <c r="H14504" s="22">
        <v>10</v>
      </c>
      <c r="I14504" s="22">
        <v>20</v>
      </c>
      <c r="J14504" s="21" t="s">
        <v>136132</v>
      </c>
    </row>
    <row r="14505" spans="1:10" ht="32" customHeight="1">
      <c r="A14505" s="19" t="s">
        <v>137603</v>
      </c>
      <c r="B14505" s="24">
        <v>18</v>
      </c>
      <c r="C14505" s="22">
        <v>28</v>
      </c>
      <c r="D14505" s="21" t="s">
        <v>137604</v>
      </c>
      <c r="E14505" s="21" t="s">
        <v>137605</v>
      </c>
      <c r="F14505" s="21" t="s">
        <v>107889</v>
      </c>
      <c r="G14505" s="22">
        <v>13</v>
      </c>
      <c r="H14505" s="22">
        <v>11</v>
      </c>
      <c r="I14505" s="22">
        <v>21</v>
      </c>
      <c r="J14505" s="21" t="s">
        <v>137606</v>
      </c>
    </row>
    <row r="14506" spans="1:10" ht="32" customHeight="1">
      <c r="A14506" s="19" t="s">
        <v>137607</v>
      </c>
      <c r="B14506" s="24">
        <v>13</v>
      </c>
      <c r="C14506" s="22">
        <v>19</v>
      </c>
      <c r="D14506" s="21" t="s">
        <v>126139</v>
      </c>
      <c r="E14506" s="21" t="s">
        <v>126140</v>
      </c>
      <c r="F14506" s="21" t="s">
        <v>102114</v>
      </c>
      <c r="G14506" s="22">
        <v>6</v>
      </c>
      <c r="H14506" s="22">
        <v>9</v>
      </c>
      <c r="I14506" s="22">
        <v>19</v>
      </c>
      <c r="J14506" s="21" t="s">
        <v>137608</v>
      </c>
    </row>
    <row r="14507" spans="1:10" ht="32" customHeight="1">
      <c r="A14507" s="19" t="s">
        <v>137609</v>
      </c>
      <c r="B14507" s="24">
        <v>13</v>
      </c>
      <c r="C14507" s="22">
        <v>19</v>
      </c>
      <c r="D14507" s="21" t="s">
        <v>126139</v>
      </c>
      <c r="E14507" s="21" t="s">
        <v>126140</v>
      </c>
      <c r="F14507" s="21" t="s">
        <v>102114</v>
      </c>
      <c r="G14507" s="22">
        <v>6</v>
      </c>
      <c r="H14507" s="22">
        <v>9</v>
      </c>
      <c r="I14507" s="22">
        <v>19</v>
      </c>
      <c r="J14507" s="21" t="s">
        <v>137608</v>
      </c>
    </row>
    <row r="14508" spans="1:10" ht="32" customHeight="1">
      <c r="A14508" s="19" t="s">
        <v>137610</v>
      </c>
      <c r="B14508" s="24">
        <v>19</v>
      </c>
      <c r="C14508" s="22">
        <v>15</v>
      </c>
      <c r="D14508" s="21" t="s">
        <v>137611</v>
      </c>
      <c r="E14508" s="21" t="s">
        <v>137612</v>
      </c>
      <c r="F14508" s="21" t="s">
        <v>14739</v>
      </c>
      <c r="G14508" s="22">
        <v>10</v>
      </c>
      <c r="H14508" s="22">
        <v>0</v>
      </c>
      <c r="I14508" s="22">
        <v>0</v>
      </c>
      <c r="J14508" s="21" t="s">
        <v>137613</v>
      </c>
    </row>
    <row r="14509" spans="1:10" ht="32" customHeight="1">
      <c r="A14509" s="19" t="s">
        <v>137614</v>
      </c>
      <c r="B14509" s="24">
        <v>12</v>
      </c>
      <c r="C14509" s="22">
        <v>15</v>
      </c>
      <c r="D14509" s="21" t="s">
        <v>137615</v>
      </c>
      <c r="E14509" s="21" t="s">
        <v>137616</v>
      </c>
      <c r="F14509" s="21" t="s">
        <v>101528</v>
      </c>
      <c r="G14509" s="22">
        <v>10</v>
      </c>
      <c r="H14509" s="22">
        <v>0</v>
      </c>
      <c r="I14509" s="22">
        <v>0</v>
      </c>
      <c r="J14509" s="21" t="s">
        <v>137617</v>
      </c>
    </row>
    <row r="14510" spans="1:10" ht="32" customHeight="1">
      <c r="A14510" s="19" t="s">
        <v>137618</v>
      </c>
      <c r="B14510" s="24">
        <v>25</v>
      </c>
      <c r="C14510" s="22">
        <v>15</v>
      </c>
      <c r="D14510" s="21" t="s">
        <v>103264</v>
      </c>
      <c r="E14510" s="21" t="s">
        <v>103265</v>
      </c>
      <c r="F14510" s="21" t="s">
        <v>14739</v>
      </c>
      <c r="G14510" s="22">
        <v>10</v>
      </c>
      <c r="H14510" s="22">
        <v>0</v>
      </c>
      <c r="I14510" s="22">
        <v>0</v>
      </c>
      <c r="J14510" s="21" t="s">
        <v>137619</v>
      </c>
    </row>
    <row r="14511" spans="1:10" ht="32" customHeight="1">
      <c r="A14511" s="19" t="s">
        <v>137620</v>
      </c>
      <c r="B14511" s="24">
        <v>25</v>
      </c>
      <c r="C14511" s="22">
        <v>15</v>
      </c>
      <c r="D14511" s="21" t="s">
        <v>103264</v>
      </c>
      <c r="E14511" s="21" t="s">
        <v>103265</v>
      </c>
      <c r="F14511" s="21" t="s">
        <v>14739</v>
      </c>
      <c r="G14511" s="22">
        <v>10</v>
      </c>
      <c r="H14511" s="22">
        <v>0</v>
      </c>
      <c r="I14511" s="22">
        <v>0</v>
      </c>
      <c r="J14511" s="21" t="s">
        <v>137619</v>
      </c>
    </row>
    <row r="14512" spans="1:10" ht="32" customHeight="1">
      <c r="A14512" s="19" t="s">
        <v>137621</v>
      </c>
      <c r="B14512" s="24">
        <v>12</v>
      </c>
      <c r="C14512" s="22">
        <v>15</v>
      </c>
      <c r="D14512" s="21" t="s">
        <v>131046</v>
      </c>
      <c r="E14512" s="21" t="s">
        <v>131047</v>
      </c>
      <c r="F14512" s="21" t="s">
        <v>101528</v>
      </c>
      <c r="G14512" s="22">
        <v>10</v>
      </c>
      <c r="H14512" s="22">
        <v>0</v>
      </c>
      <c r="I14512" s="22">
        <v>0</v>
      </c>
      <c r="J14512" s="21" t="s">
        <v>137622</v>
      </c>
    </row>
    <row r="14513" spans="1:10" ht="32" customHeight="1">
      <c r="A14513" s="19" t="s">
        <v>137623</v>
      </c>
      <c r="B14513" s="24">
        <v>26</v>
      </c>
      <c r="C14513" s="22">
        <v>23</v>
      </c>
      <c r="D14513" s="21" t="s">
        <v>102730</v>
      </c>
      <c r="E14513" s="21" t="s">
        <v>102731</v>
      </c>
      <c r="F14513" s="21" t="s">
        <v>102001</v>
      </c>
      <c r="G14513" s="22">
        <v>7</v>
      </c>
      <c r="H14513" s="22">
        <v>12</v>
      </c>
      <c r="I14513" s="22">
        <v>23</v>
      </c>
      <c r="J14513" s="21" t="s">
        <v>103632</v>
      </c>
    </row>
    <row r="14514" spans="1:10" ht="32" customHeight="1">
      <c r="A14514" s="19" t="s">
        <v>137624</v>
      </c>
      <c r="B14514" s="24">
        <v>19</v>
      </c>
      <c r="C14514" s="22">
        <v>15</v>
      </c>
      <c r="D14514" s="21" t="s">
        <v>108620</v>
      </c>
      <c r="E14514" s="21" t="s">
        <v>108621</v>
      </c>
      <c r="F14514" s="21" t="s">
        <v>101694</v>
      </c>
      <c r="G14514" s="22">
        <v>10</v>
      </c>
      <c r="H14514" s="22">
        <v>0</v>
      </c>
      <c r="I14514" s="22">
        <v>0</v>
      </c>
      <c r="J14514" s="21" t="s">
        <v>137625</v>
      </c>
    </row>
    <row r="14515" spans="1:10" ht="32" customHeight="1">
      <c r="A14515" s="19" t="s">
        <v>137626</v>
      </c>
      <c r="B14515" s="24">
        <v>21</v>
      </c>
      <c r="C14515" s="22">
        <v>15</v>
      </c>
      <c r="D14515" s="21" t="s">
        <v>108672</v>
      </c>
      <c r="E14515" s="21" t="s">
        <v>108673</v>
      </c>
      <c r="F14515" s="21" t="s">
        <v>101554</v>
      </c>
      <c r="G14515" s="22">
        <v>10</v>
      </c>
      <c r="H14515" s="22">
        <v>0</v>
      </c>
      <c r="I14515" s="22">
        <v>0</v>
      </c>
      <c r="J14515" s="21" t="s">
        <v>110337</v>
      </c>
    </row>
    <row r="14516" spans="1:10" ht="32" customHeight="1">
      <c r="A14516" s="19" t="s">
        <v>137627</v>
      </c>
      <c r="B14516" s="24">
        <v>16</v>
      </c>
      <c r="C14516" s="22">
        <v>23</v>
      </c>
      <c r="D14516" s="21" t="s">
        <v>134065</v>
      </c>
      <c r="E14516" s="21" t="s">
        <v>134066</v>
      </c>
      <c r="F14516" s="21" t="s">
        <v>102157</v>
      </c>
      <c r="G14516" s="22">
        <v>7</v>
      </c>
      <c r="H14516" s="22">
        <v>12</v>
      </c>
      <c r="I14516" s="22">
        <v>20</v>
      </c>
      <c r="J14516" s="21" t="s">
        <v>137628</v>
      </c>
    </row>
    <row r="14517" spans="1:10" ht="32" customHeight="1">
      <c r="A14517" s="19" t="s">
        <v>137629</v>
      </c>
      <c r="B14517" s="24">
        <v>24</v>
      </c>
      <c r="C14517" s="22">
        <v>15</v>
      </c>
      <c r="D14517" s="21" t="s">
        <v>105104</v>
      </c>
      <c r="E14517" s="21" t="s">
        <v>105105</v>
      </c>
      <c r="F14517" s="21" t="s">
        <v>101554</v>
      </c>
      <c r="G14517" s="22">
        <v>10</v>
      </c>
      <c r="H14517" s="22">
        <v>0</v>
      </c>
      <c r="I14517" s="22">
        <v>0</v>
      </c>
      <c r="J14517" s="21" t="s">
        <v>105106</v>
      </c>
    </row>
    <row r="14518" spans="1:10" ht="32" customHeight="1">
      <c r="A14518" s="19" t="s">
        <v>137630</v>
      </c>
      <c r="B14518" s="24">
        <v>15</v>
      </c>
      <c r="C14518" s="22">
        <v>21</v>
      </c>
      <c r="D14518" s="21" t="s">
        <v>102375</v>
      </c>
      <c r="E14518" s="21" t="s">
        <v>102376</v>
      </c>
      <c r="F14518" s="21" t="s">
        <v>14743</v>
      </c>
      <c r="G14518" s="22">
        <v>6</v>
      </c>
      <c r="H14518" s="22">
        <v>11</v>
      </c>
      <c r="I14518" s="22">
        <v>20</v>
      </c>
      <c r="J14518" s="21" t="s">
        <v>137631</v>
      </c>
    </row>
    <row r="14519" spans="1:10" ht="32" customHeight="1">
      <c r="A14519" s="19" t="s">
        <v>137632</v>
      </c>
      <c r="B14519" s="24">
        <v>18</v>
      </c>
      <c r="C14519" s="22">
        <v>15</v>
      </c>
      <c r="D14519" s="21" t="s">
        <v>103109</v>
      </c>
      <c r="E14519" s="21" t="s">
        <v>103110</v>
      </c>
      <c r="F14519" s="21" t="s">
        <v>101554</v>
      </c>
      <c r="G14519" s="22">
        <v>10</v>
      </c>
      <c r="H14519" s="22">
        <v>0</v>
      </c>
      <c r="I14519" s="22">
        <v>0</v>
      </c>
      <c r="J14519" s="21" t="s">
        <v>137633</v>
      </c>
    </row>
    <row r="14520" spans="1:10" ht="32" customHeight="1">
      <c r="A14520" s="19" t="s">
        <v>137634</v>
      </c>
      <c r="B14520" s="24">
        <v>13</v>
      </c>
      <c r="C14520" s="22">
        <v>19</v>
      </c>
      <c r="D14520" s="21" t="s">
        <v>102880</v>
      </c>
      <c r="E14520" s="21" t="s">
        <v>102881</v>
      </c>
      <c r="F14520" s="21" t="s">
        <v>101548</v>
      </c>
      <c r="G14520" s="22">
        <v>6</v>
      </c>
      <c r="H14520" s="22">
        <v>9</v>
      </c>
      <c r="I14520" s="22">
        <v>13</v>
      </c>
      <c r="J14520" s="21" t="s">
        <v>137635</v>
      </c>
    </row>
    <row r="14521" spans="1:10" ht="32" customHeight="1">
      <c r="A14521" s="19" t="s">
        <v>137636</v>
      </c>
      <c r="B14521" s="24">
        <v>13</v>
      </c>
      <c r="C14521" s="22">
        <v>19</v>
      </c>
      <c r="D14521" s="21" t="s">
        <v>102880</v>
      </c>
      <c r="E14521" s="21" t="s">
        <v>102881</v>
      </c>
      <c r="F14521" s="21" t="s">
        <v>101548</v>
      </c>
      <c r="G14521" s="22">
        <v>6</v>
      </c>
      <c r="H14521" s="22">
        <v>9</v>
      </c>
      <c r="I14521" s="22">
        <v>13</v>
      </c>
      <c r="J14521" s="21" t="s">
        <v>137635</v>
      </c>
    </row>
    <row r="14522" spans="1:10" ht="32" customHeight="1">
      <c r="A14522" s="19" t="s">
        <v>137637</v>
      </c>
      <c r="B14522" s="24">
        <v>49</v>
      </c>
      <c r="C14522" s="22">
        <v>15</v>
      </c>
      <c r="D14522" s="21" t="s">
        <v>104912</v>
      </c>
      <c r="E14522" s="21" t="s">
        <v>104913</v>
      </c>
      <c r="F14522" s="21" t="s">
        <v>14739</v>
      </c>
      <c r="G14522" s="22">
        <v>10</v>
      </c>
      <c r="H14522" s="22">
        <v>0</v>
      </c>
      <c r="I14522" s="22">
        <v>0</v>
      </c>
      <c r="J14522" s="21" t="s">
        <v>116181</v>
      </c>
    </row>
    <row r="14523" spans="1:10" ht="32" customHeight="1">
      <c r="A14523" s="19" t="s">
        <v>137638</v>
      </c>
      <c r="B14523" s="24">
        <v>49</v>
      </c>
      <c r="C14523" s="22">
        <v>15</v>
      </c>
      <c r="D14523" s="21" t="s">
        <v>104912</v>
      </c>
      <c r="E14523" s="21" t="s">
        <v>104913</v>
      </c>
      <c r="F14523" s="21" t="s">
        <v>14739</v>
      </c>
      <c r="G14523" s="22">
        <v>10</v>
      </c>
      <c r="H14523" s="22">
        <v>0</v>
      </c>
      <c r="I14523" s="22">
        <v>0</v>
      </c>
      <c r="J14523" s="21" t="s">
        <v>116181</v>
      </c>
    </row>
    <row r="14524" spans="1:10" ht="32" customHeight="1">
      <c r="A14524" s="19" t="s">
        <v>137639</v>
      </c>
      <c r="B14524" s="24">
        <v>49</v>
      </c>
      <c r="C14524" s="22">
        <v>15</v>
      </c>
      <c r="D14524" s="21" t="s">
        <v>104912</v>
      </c>
      <c r="E14524" s="21" t="s">
        <v>104913</v>
      </c>
      <c r="F14524" s="21" t="s">
        <v>14739</v>
      </c>
      <c r="G14524" s="22">
        <v>10</v>
      </c>
      <c r="H14524" s="22">
        <v>0</v>
      </c>
      <c r="I14524" s="22">
        <v>0</v>
      </c>
      <c r="J14524" s="21" t="s">
        <v>116181</v>
      </c>
    </row>
    <row r="14525" spans="1:10" ht="32" customHeight="1">
      <c r="A14525" s="19" t="s">
        <v>137640</v>
      </c>
      <c r="B14525" s="24">
        <v>13</v>
      </c>
      <c r="C14525" s="22">
        <v>15</v>
      </c>
      <c r="D14525" s="21" t="s">
        <v>137641</v>
      </c>
      <c r="E14525" s="21" t="s">
        <v>137642</v>
      </c>
      <c r="F14525" s="21" t="s">
        <v>101727</v>
      </c>
      <c r="G14525" s="22">
        <v>10</v>
      </c>
      <c r="H14525" s="22">
        <v>0</v>
      </c>
      <c r="I14525" s="22">
        <v>0</v>
      </c>
      <c r="J14525" s="21" t="s">
        <v>137643</v>
      </c>
    </row>
    <row r="14526" spans="1:10" ht="32" customHeight="1">
      <c r="A14526" s="19" t="s">
        <v>137644</v>
      </c>
      <c r="B14526" s="24">
        <v>19</v>
      </c>
      <c r="C14526" s="22">
        <v>15</v>
      </c>
      <c r="D14526" s="21" t="s">
        <v>102056</v>
      </c>
      <c r="E14526" s="21" t="s">
        <v>102057</v>
      </c>
      <c r="F14526" s="21" t="s">
        <v>101568</v>
      </c>
      <c r="G14526" s="22">
        <v>10</v>
      </c>
      <c r="H14526" s="22">
        <v>0</v>
      </c>
      <c r="I14526" s="22">
        <v>0</v>
      </c>
      <c r="J14526" s="21" t="s">
        <v>137645</v>
      </c>
    </row>
    <row r="14527" spans="1:10" ht="32" customHeight="1">
      <c r="A14527" s="19" t="s">
        <v>137646</v>
      </c>
      <c r="B14527" s="24">
        <v>19</v>
      </c>
      <c r="C14527" s="22">
        <v>15</v>
      </c>
      <c r="D14527" s="21" t="s">
        <v>102056</v>
      </c>
      <c r="E14527" s="21" t="s">
        <v>102057</v>
      </c>
      <c r="F14527" s="21" t="s">
        <v>101568</v>
      </c>
      <c r="G14527" s="22">
        <v>10</v>
      </c>
      <c r="H14527" s="22">
        <v>0</v>
      </c>
      <c r="I14527" s="22">
        <v>0</v>
      </c>
      <c r="J14527" s="21" t="s">
        <v>137645</v>
      </c>
    </row>
    <row r="14528" spans="1:10" ht="32" customHeight="1">
      <c r="A14528" s="19" t="s">
        <v>137647</v>
      </c>
      <c r="B14528" s="24">
        <v>19</v>
      </c>
      <c r="C14528" s="22">
        <v>15</v>
      </c>
      <c r="D14528" s="21" t="s">
        <v>102056</v>
      </c>
      <c r="E14528" s="21" t="s">
        <v>102057</v>
      </c>
      <c r="F14528" s="21" t="s">
        <v>101568</v>
      </c>
      <c r="G14528" s="22">
        <v>10</v>
      </c>
      <c r="H14528" s="22">
        <v>0</v>
      </c>
      <c r="I14528" s="22">
        <v>0</v>
      </c>
      <c r="J14528" s="21" t="s">
        <v>137645</v>
      </c>
    </row>
    <row r="14529" spans="1:10" ht="20" customHeight="1">
      <c r="A14529" s="27">
        <v>-999</v>
      </c>
      <c r="B14529" s="24">
        <v>-999</v>
      </c>
      <c r="C14529" s="22">
        <v>-999</v>
      </c>
      <c r="D14529" s="22">
        <v>-999</v>
      </c>
      <c r="E14529" s="22">
        <v>-999</v>
      </c>
      <c r="F14529" s="22">
        <v>-999</v>
      </c>
      <c r="G14529" s="22">
        <v>-999</v>
      </c>
      <c r="H14529" s="22">
        <v>-999</v>
      </c>
      <c r="I14529" s="22">
        <v>-999</v>
      </c>
      <c r="J14529" s="22">
        <v>-999</v>
      </c>
    </row>
    <row r="14530" spans="1:10" ht="32" customHeight="1">
      <c r="A14530" s="19" t="s">
        <v>137648</v>
      </c>
      <c r="B14530" s="24">
        <v>28</v>
      </c>
      <c r="C14530" s="22">
        <v>15</v>
      </c>
      <c r="D14530" s="21" t="s">
        <v>106282</v>
      </c>
      <c r="E14530" s="21" t="s">
        <v>106283</v>
      </c>
      <c r="F14530" s="21" t="s">
        <v>101694</v>
      </c>
      <c r="G14530" s="22">
        <v>10</v>
      </c>
      <c r="H14530" s="22">
        <v>0</v>
      </c>
      <c r="I14530" s="22">
        <v>0</v>
      </c>
      <c r="J14530" s="21" t="s">
        <v>106831</v>
      </c>
    </row>
    <row r="14531" spans="1:10" ht="32" customHeight="1">
      <c r="A14531" s="19" t="s">
        <v>137649</v>
      </c>
      <c r="B14531" s="24">
        <v>20</v>
      </c>
      <c r="C14531" s="22">
        <v>15</v>
      </c>
      <c r="D14531" s="21" t="s">
        <v>117043</v>
      </c>
      <c r="E14531" s="21" t="s">
        <v>117044</v>
      </c>
      <c r="F14531" s="21" t="s">
        <v>101554</v>
      </c>
      <c r="G14531" s="22">
        <v>10</v>
      </c>
      <c r="H14531" s="22">
        <v>0</v>
      </c>
      <c r="I14531" s="22">
        <v>0</v>
      </c>
      <c r="J14531" s="21" t="s">
        <v>117045</v>
      </c>
    </row>
    <row r="14532" spans="1:10" ht="32" customHeight="1">
      <c r="A14532" s="19" t="s">
        <v>137650</v>
      </c>
      <c r="B14532" s="24">
        <v>52</v>
      </c>
      <c r="C14532" s="22">
        <v>22</v>
      </c>
      <c r="D14532" s="21" t="s">
        <v>104888</v>
      </c>
      <c r="E14532" s="21" t="s">
        <v>104889</v>
      </c>
      <c r="F14532" s="21" t="s">
        <v>102559</v>
      </c>
      <c r="G14532" s="22">
        <v>1</v>
      </c>
      <c r="H14532" s="22">
        <v>9</v>
      </c>
      <c r="I14532" s="22">
        <v>14</v>
      </c>
      <c r="J14532" s="21" t="s">
        <v>137651</v>
      </c>
    </row>
    <row r="14533" spans="1:10" ht="32" customHeight="1">
      <c r="A14533" s="19" t="s">
        <v>137652</v>
      </c>
      <c r="B14533" s="24">
        <v>19</v>
      </c>
      <c r="C14533" s="22">
        <v>25</v>
      </c>
      <c r="D14533" s="21" t="s">
        <v>137653</v>
      </c>
      <c r="E14533" s="21" t="s">
        <v>137654</v>
      </c>
      <c r="F14533" s="21" t="s">
        <v>101996</v>
      </c>
      <c r="G14533" s="22">
        <v>7</v>
      </c>
      <c r="H14533" s="22">
        <v>14</v>
      </c>
      <c r="I14533" s="22">
        <v>22</v>
      </c>
      <c r="J14533" s="21" t="s">
        <v>137655</v>
      </c>
    </row>
    <row r="14534" spans="1:10" ht="32" customHeight="1">
      <c r="A14534" s="19" t="s">
        <v>137656</v>
      </c>
      <c r="B14534" s="24">
        <v>22</v>
      </c>
      <c r="C14534" s="22">
        <v>15</v>
      </c>
      <c r="D14534" s="21" t="s">
        <v>117577</v>
      </c>
      <c r="E14534" s="21" t="s">
        <v>117578</v>
      </c>
      <c r="F14534" s="21" t="s">
        <v>101528</v>
      </c>
      <c r="G14534" s="22">
        <v>10</v>
      </c>
      <c r="H14534" s="22">
        <v>0</v>
      </c>
      <c r="I14534" s="22">
        <v>0</v>
      </c>
      <c r="J14534" s="21" t="s">
        <v>119842</v>
      </c>
    </row>
    <row r="14535" spans="1:10" ht="32" customHeight="1">
      <c r="A14535" s="19" t="s">
        <v>137657</v>
      </c>
      <c r="B14535" s="24">
        <v>12</v>
      </c>
      <c r="C14535" s="22">
        <v>15</v>
      </c>
      <c r="D14535" s="21" t="s">
        <v>109365</v>
      </c>
      <c r="E14535" s="21" t="s">
        <v>109366</v>
      </c>
      <c r="F14535" s="21" t="s">
        <v>101528</v>
      </c>
      <c r="G14535" s="22">
        <v>10</v>
      </c>
      <c r="H14535" s="22">
        <v>0</v>
      </c>
      <c r="I14535" s="22">
        <v>0</v>
      </c>
      <c r="J14535" s="21" t="s">
        <v>137658</v>
      </c>
    </row>
    <row r="14536" spans="1:10" ht="32" customHeight="1">
      <c r="A14536" s="19" t="s">
        <v>137659</v>
      </c>
      <c r="B14536" s="24">
        <v>33</v>
      </c>
      <c r="C14536" s="22">
        <v>15</v>
      </c>
      <c r="D14536" s="21" t="s">
        <v>106170</v>
      </c>
      <c r="E14536" s="21" t="s">
        <v>106171</v>
      </c>
      <c r="F14536" s="21" t="s">
        <v>14739</v>
      </c>
      <c r="G14536" s="22">
        <v>10</v>
      </c>
      <c r="H14536" s="22">
        <v>0</v>
      </c>
      <c r="I14536" s="22">
        <v>0</v>
      </c>
      <c r="J14536" s="21" t="s">
        <v>137660</v>
      </c>
    </row>
    <row r="14537" spans="1:10" ht="32" customHeight="1">
      <c r="A14537" s="19" t="s">
        <v>137661</v>
      </c>
      <c r="B14537" s="24">
        <v>13</v>
      </c>
      <c r="C14537" s="22">
        <v>15</v>
      </c>
      <c r="D14537" s="21" t="s">
        <v>105100</v>
      </c>
      <c r="E14537" s="21" t="s">
        <v>105101</v>
      </c>
      <c r="F14537" s="21" t="s">
        <v>14739</v>
      </c>
      <c r="G14537" s="22">
        <v>10</v>
      </c>
      <c r="H14537" s="22">
        <v>0</v>
      </c>
      <c r="I14537" s="22">
        <v>0</v>
      </c>
      <c r="J14537" s="21" t="s">
        <v>105102</v>
      </c>
    </row>
    <row r="14538" spans="1:10" ht="32" customHeight="1">
      <c r="A14538" s="19" t="s">
        <v>137662</v>
      </c>
      <c r="B14538" s="24">
        <v>19</v>
      </c>
      <c r="C14538" s="22">
        <v>21</v>
      </c>
      <c r="D14538" s="21" t="s">
        <v>112578</v>
      </c>
      <c r="E14538" s="21" t="s">
        <v>112579</v>
      </c>
      <c r="F14538" s="22">
        <v>625</v>
      </c>
      <c r="G14538" s="22">
        <v>7</v>
      </c>
      <c r="H14538" s="22">
        <v>10</v>
      </c>
      <c r="I14538" s="22">
        <v>18</v>
      </c>
      <c r="J14538" s="21" t="s">
        <v>137663</v>
      </c>
    </row>
    <row r="14539" spans="1:10" ht="32" customHeight="1">
      <c r="A14539" s="19" t="s">
        <v>137664</v>
      </c>
      <c r="B14539" s="24">
        <v>32</v>
      </c>
      <c r="C14539" s="22">
        <v>34</v>
      </c>
      <c r="D14539" s="21" t="s">
        <v>137665</v>
      </c>
      <c r="E14539" s="21" t="s">
        <v>137666</v>
      </c>
      <c r="F14539" s="21" t="s">
        <v>105434</v>
      </c>
      <c r="G14539" s="22">
        <v>4</v>
      </c>
      <c r="H14539" s="22">
        <v>26</v>
      </c>
      <c r="I14539" s="22">
        <v>38</v>
      </c>
      <c r="J14539" s="21" t="s">
        <v>137667</v>
      </c>
    </row>
    <row r="14540" spans="1:10" ht="32" customHeight="1">
      <c r="A14540" s="19" t="s">
        <v>137668</v>
      </c>
      <c r="B14540" s="24">
        <v>25</v>
      </c>
      <c r="C14540" s="22">
        <v>15</v>
      </c>
      <c r="D14540" s="21" t="s">
        <v>101613</v>
      </c>
      <c r="E14540" s="21" t="s">
        <v>101614</v>
      </c>
      <c r="F14540" s="21" t="s">
        <v>14739</v>
      </c>
      <c r="G14540" s="22">
        <v>10</v>
      </c>
      <c r="H14540" s="22">
        <v>0</v>
      </c>
      <c r="I14540" s="22">
        <v>0</v>
      </c>
      <c r="J14540" s="21" t="s">
        <v>137669</v>
      </c>
    </row>
    <row r="14541" spans="1:10" ht="32" customHeight="1">
      <c r="A14541" s="19" t="s">
        <v>137670</v>
      </c>
      <c r="B14541" s="24">
        <v>12</v>
      </c>
      <c r="C14541" s="22">
        <v>17</v>
      </c>
      <c r="D14541" s="21" t="s">
        <v>137671</v>
      </c>
      <c r="E14541" s="21" t="s">
        <v>137672</v>
      </c>
      <c r="F14541" s="21" t="s">
        <v>101543</v>
      </c>
      <c r="G14541" s="22">
        <v>6</v>
      </c>
      <c r="H14541" s="22">
        <v>7</v>
      </c>
      <c r="I14541" s="22">
        <v>19</v>
      </c>
      <c r="J14541" s="21" t="s">
        <v>137673</v>
      </c>
    </row>
    <row r="14542" spans="1:10" ht="32" customHeight="1">
      <c r="A14542" s="19" t="s">
        <v>137674</v>
      </c>
      <c r="B14542" s="24">
        <v>19</v>
      </c>
      <c r="C14542" s="22">
        <v>21</v>
      </c>
      <c r="D14542" s="21" t="s">
        <v>127560</v>
      </c>
      <c r="E14542" s="21" t="s">
        <v>127561</v>
      </c>
      <c r="F14542" s="21" t="s">
        <v>14743</v>
      </c>
      <c r="G14542" s="22">
        <v>3</v>
      </c>
      <c r="H14542" s="22">
        <v>14</v>
      </c>
      <c r="I14542" s="22">
        <v>28</v>
      </c>
      <c r="J14542" s="21" t="s">
        <v>137675</v>
      </c>
    </row>
    <row r="14543" spans="1:10" ht="32" customHeight="1">
      <c r="A14543" s="19" t="s">
        <v>137676</v>
      </c>
      <c r="B14543" s="24">
        <v>18</v>
      </c>
      <c r="C14543" s="22">
        <v>15</v>
      </c>
      <c r="D14543" s="21" t="s">
        <v>137677</v>
      </c>
      <c r="E14543" s="21" t="s">
        <v>137678</v>
      </c>
      <c r="F14543" s="21" t="s">
        <v>14739</v>
      </c>
      <c r="G14543" s="22">
        <v>10</v>
      </c>
      <c r="H14543" s="22">
        <v>0</v>
      </c>
      <c r="I14543" s="22">
        <v>0</v>
      </c>
      <c r="J14543" s="21" t="s">
        <v>137679</v>
      </c>
    </row>
    <row r="14544" spans="1:10" ht="32" customHeight="1">
      <c r="A14544" s="19" t="s">
        <v>137680</v>
      </c>
      <c r="B14544" s="24">
        <v>13</v>
      </c>
      <c r="C14544" s="22">
        <v>15</v>
      </c>
      <c r="D14544" s="21" t="s">
        <v>137681</v>
      </c>
      <c r="E14544" s="21" t="s">
        <v>137682</v>
      </c>
      <c r="F14544" s="21" t="s">
        <v>101554</v>
      </c>
      <c r="G14544" s="22">
        <v>10</v>
      </c>
      <c r="H14544" s="22">
        <v>0</v>
      </c>
      <c r="I14544" s="22">
        <v>0</v>
      </c>
      <c r="J14544" s="21" t="s">
        <v>137683</v>
      </c>
    </row>
    <row r="14545" spans="1:10" ht="32" customHeight="1">
      <c r="A14545" s="19" t="s">
        <v>137684</v>
      </c>
      <c r="B14545" s="24">
        <v>13</v>
      </c>
      <c r="C14545" s="22">
        <v>15</v>
      </c>
      <c r="D14545" s="21" t="s">
        <v>137681</v>
      </c>
      <c r="E14545" s="21" t="s">
        <v>137682</v>
      </c>
      <c r="F14545" s="21" t="s">
        <v>101554</v>
      </c>
      <c r="G14545" s="22">
        <v>10</v>
      </c>
      <c r="H14545" s="22">
        <v>0</v>
      </c>
      <c r="I14545" s="22">
        <v>0</v>
      </c>
      <c r="J14545" s="21" t="s">
        <v>137683</v>
      </c>
    </row>
    <row r="14546" spans="1:10" ht="32" customHeight="1">
      <c r="A14546" s="19" t="s">
        <v>137685</v>
      </c>
      <c r="B14546" s="24">
        <v>27</v>
      </c>
      <c r="C14546" s="22">
        <v>52</v>
      </c>
      <c r="D14546" s="21" t="s">
        <v>108806</v>
      </c>
      <c r="E14546" s="21" t="s">
        <v>108807</v>
      </c>
      <c r="F14546" s="21" t="s">
        <v>137686</v>
      </c>
      <c r="G14546" s="22">
        <v>9</v>
      </c>
      <c r="H14546" s="22">
        <v>11</v>
      </c>
      <c r="I14546" s="22">
        <v>17</v>
      </c>
      <c r="J14546" s="21" t="s">
        <v>137687</v>
      </c>
    </row>
    <row r="14547" spans="1:10" ht="32" customHeight="1">
      <c r="A14547" s="19" t="s">
        <v>137688</v>
      </c>
      <c r="B14547" s="24">
        <v>36</v>
      </c>
      <c r="C14547" s="22">
        <v>22</v>
      </c>
      <c r="D14547" s="21" t="s">
        <v>123797</v>
      </c>
      <c r="E14547" s="21" t="s">
        <v>123798</v>
      </c>
      <c r="F14547" s="21" t="s">
        <v>101538</v>
      </c>
      <c r="G14547" s="22">
        <v>6</v>
      </c>
      <c r="H14547" s="22">
        <v>12</v>
      </c>
      <c r="I14547" s="22">
        <v>20</v>
      </c>
      <c r="J14547" s="21" t="s">
        <v>137689</v>
      </c>
    </row>
    <row r="14548" spans="1:10" ht="32" customHeight="1">
      <c r="A14548" s="19" t="s">
        <v>137690</v>
      </c>
      <c r="B14548" s="24">
        <v>14</v>
      </c>
      <c r="C14548" s="22">
        <v>17</v>
      </c>
      <c r="D14548" s="21" t="s">
        <v>130515</v>
      </c>
      <c r="E14548" s="21" t="s">
        <v>130516</v>
      </c>
      <c r="F14548" s="21" t="s">
        <v>101543</v>
      </c>
      <c r="G14548" s="22">
        <v>3</v>
      </c>
      <c r="H14548" s="22">
        <v>10</v>
      </c>
      <c r="I14548" s="22">
        <v>16</v>
      </c>
      <c r="J14548" s="21" t="s">
        <v>137691</v>
      </c>
    </row>
    <row r="14549" spans="1:10" ht="20" customHeight="1">
      <c r="A14549" s="19" t="s">
        <v>137692</v>
      </c>
      <c r="B14549" s="24">
        <v>17</v>
      </c>
      <c r="C14549" s="22">
        <v>15</v>
      </c>
      <c r="D14549" s="21" t="s">
        <v>116654</v>
      </c>
      <c r="E14549" s="21" t="s">
        <v>116655</v>
      </c>
      <c r="F14549" s="21" t="s">
        <v>101694</v>
      </c>
      <c r="G14549" s="22">
        <v>10</v>
      </c>
      <c r="H14549" s="22">
        <v>0</v>
      </c>
      <c r="I14549" s="22">
        <v>0</v>
      </c>
      <c r="J14549" s="21" t="s">
        <v>137693</v>
      </c>
    </row>
    <row r="14550" spans="1:10" ht="20" customHeight="1">
      <c r="A14550" s="19" t="s">
        <v>137694</v>
      </c>
      <c r="B14550" s="24">
        <v>36</v>
      </c>
      <c r="C14550" s="22">
        <v>15</v>
      </c>
      <c r="D14550" s="21" t="s">
        <v>119417</v>
      </c>
      <c r="E14550" s="21" t="s">
        <v>119418</v>
      </c>
      <c r="F14550" s="21" t="s">
        <v>14739</v>
      </c>
      <c r="G14550" s="22">
        <v>10</v>
      </c>
      <c r="H14550" s="22">
        <v>0</v>
      </c>
      <c r="I14550" s="22">
        <v>0</v>
      </c>
      <c r="J14550" s="21" t="s">
        <v>137695</v>
      </c>
    </row>
    <row r="14551" spans="1:10" ht="20" customHeight="1">
      <c r="A14551" s="19" t="s">
        <v>137696</v>
      </c>
      <c r="B14551" s="24">
        <v>15</v>
      </c>
      <c r="C14551" s="22">
        <v>24</v>
      </c>
      <c r="D14551" s="21" t="s">
        <v>113158</v>
      </c>
      <c r="E14551" s="21" t="s">
        <v>113159</v>
      </c>
      <c r="F14551" s="21" t="s">
        <v>101817</v>
      </c>
      <c r="G14551" s="22">
        <v>9</v>
      </c>
      <c r="H14551" s="22">
        <v>11</v>
      </c>
      <c r="I14551" s="22">
        <v>20</v>
      </c>
      <c r="J14551" s="21" t="s">
        <v>137697</v>
      </c>
    </row>
    <row r="14552" spans="1:10" ht="20" customHeight="1">
      <c r="A14552" s="19" t="s">
        <v>137698</v>
      </c>
      <c r="B14552" s="24">
        <v>21</v>
      </c>
      <c r="C14552" s="22">
        <v>15</v>
      </c>
      <c r="D14552" s="21" t="s">
        <v>112759</v>
      </c>
      <c r="E14552" s="21" t="s">
        <v>112760</v>
      </c>
      <c r="F14552" s="21" t="s">
        <v>101554</v>
      </c>
      <c r="G14552" s="22">
        <v>10</v>
      </c>
      <c r="H14552" s="22">
        <v>0</v>
      </c>
      <c r="I14552" s="22">
        <v>0</v>
      </c>
      <c r="J14552" s="21" t="s">
        <v>112761</v>
      </c>
    </row>
    <row r="14553" spans="1:10" ht="20" customHeight="1">
      <c r="A14553" s="19" t="s">
        <v>137699</v>
      </c>
      <c r="B14553" s="24">
        <v>27</v>
      </c>
      <c r="C14553" s="22">
        <v>15</v>
      </c>
      <c r="D14553" s="21" t="s">
        <v>103310</v>
      </c>
      <c r="E14553" s="21" t="s">
        <v>103311</v>
      </c>
      <c r="F14553" s="21" t="s">
        <v>101694</v>
      </c>
      <c r="G14553" s="22">
        <v>10</v>
      </c>
      <c r="H14553" s="22">
        <v>0</v>
      </c>
      <c r="I14553" s="22">
        <v>0</v>
      </c>
      <c r="J14553" s="21" t="s">
        <v>137700</v>
      </c>
    </row>
    <row r="14554" spans="1:10" ht="20" customHeight="1">
      <c r="A14554" s="19" t="s">
        <v>137701</v>
      </c>
      <c r="B14554" s="24">
        <v>28</v>
      </c>
      <c r="C14554" s="22">
        <v>15</v>
      </c>
      <c r="D14554" s="21" t="s">
        <v>110599</v>
      </c>
      <c r="E14554" s="21" t="s">
        <v>110600</v>
      </c>
      <c r="F14554" s="21" t="s">
        <v>101628</v>
      </c>
      <c r="G14554" s="22">
        <v>1</v>
      </c>
      <c r="H14554" s="22">
        <v>10</v>
      </c>
      <c r="I14554" s="22">
        <v>19</v>
      </c>
      <c r="J14554" s="21" t="s">
        <v>137702</v>
      </c>
    </row>
    <row r="14555" spans="1:10" ht="20" customHeight="1">
      <c r="A14555" s="19" t="s">
        <v>137703</v>
      </c>
      <c r="B14555" s="24">
        <v>18</v>
      </c>
      <c r="C14555" s="22">
        <v>15</v>
      </c>
      <c r="D14555" s="21" t="s">
        <v>103109</v>
      </c>
      <c r="E14555" s="21" t="s">
        <v>103110</v>
      </c>
      <c r="F14555" s="21" t="s">
        <v>101554</v>
      </c>
      <c r="G14555" s="22">
        <v>10</v>
      </c>
      <c r="H14555" s="22">
        <v>0</v>
      </c>
      <c r="I14555" s="22">
        <v>0</v>
      </c>
      <c r="J14555" s="21" t="s">
        <v>137633</v>
      </c>
    </row>
    <row r="14556" spans="1:10" ht="20" customHeight="1">
      <c r="A14556" s="19" t="s">
        <v>137704</v>
      </c>
      <c r="B14556" s="24">
        <v>41</v>
      </c>
      <c r="C14556" s="22">
        <v>30</v>
      </c>
      <c r="D14556" s="21" t="s">
        <v>137705</v>
      </c>
      <c r="E14556" s="21" t="s">
        <v>137706</v>
      </c>
      <c r="F14556" s="21" t="s">
        <v>105193</v>
      </c>
      <c r="G14556" s="22">
        <v>6</v>
      </c>
      <c r="H14556" s="22">
        <v>20</v>
      </c>
      <c r="I14556" s="22">
        <v>33</v>
      </c>
      <c r="J14556" s="21" t="s">
        <v>137707</v>
      </c>
    </row>
    <row r="14557" spans="1:10" ht="32" customHeight="1">
      <c r="A14557" s="19" t="s">
        <v>137708</v>
      </c>
      <c r="B14557" s="24">
        <v>12</v>
      </c>
      <c r="C14557" s="22">
        <v>15</v>
      </c>
      <c r="D14557" s="21" t="s">
        <v>131384</v>
      </c>
      <c r="E14557" s="21" t="s">
        <v>131385</v>
      </c>
      <c r="F14557" s="21" t="s">
        <v>101727</v>
      </c>
      <c r="G14557" s="22">
        <v>10</v>
      </c>
      <c r="H14557" s="22">
        <v>0</v>
      </c>
      <c r="I14557" s="22">
        <v>0</v>
      </c>
      <c r="J14557" s="21" t="s">
        <v>131386</v>
      </c>
    </row>
    <row r="14558" spans="1:10" ht="32" customHeight="1">
      <c r="A14558" s="19" t="s">
        <v>137709</v>
      </c>
      <c r="B14558" s="24">
        <v>13</v>
      </c>
      <c r="C14558" s="22">
        <v>15</v>
      </c>
      <c r="D14558" s="21" t="s">
        <v>125558</v>
      </c>
      <c r="E14558" s="21" t="s">
        <v>125559</v>
      </c>
      <c r="F14558" s="21" t="s">
        <v>101568</v>
      </c>
      <c r="G14558" s="22">
        <v>2</v>
      </c>
      <c r="H14558" s="22">
        <v>9</v>
      </c>
      <c r="I14558" s="22">
        <v>18</v>
      </c>
      <c r="J14558" s="21" t="s">
        <v>137710</v>
      </c>
    </row>
    <row r="14559" spans="1:10" ht="32" customHeight="1">
      <c r="A14559" s="19" t="s">
        <v>137711</v>
      </c>
      <c r="B14559" s="24">
        <v>30</v>
      </c>
      <c r="C14559" s="22">
        <v>24</v>
      </c>
      <c r="D14559" s="21" t="s">
        <v>101713</v>
      </c>
      <c r="E14559" s="21" t="s">
        <v>101714</v>
      </c>
      <c r="F14559" s="21" t="s">
        <v>102405</v>
      </c>
      <c r="G14559" s="22">
        <v>3</v>
      </c>
      <c r="H14559" s="22">
        <v>17</v>
      </c>
      <c r="I14559" s="22">
        <v>25</v>
      </c>
      <c r="J14559" s="21" t="s">
        <v>137712</v>
      </c>
    </row>
    <row r="14560" spans="1:10" ht="32" customHeight="1">
      <c r="A14560" s="19" t="s">
        <v>137713</v>
      </c>
      <c r="B14560" s="24">
        <v>33</v>
      </c>
      <c r="C14560" s="22">
        <v>36</v>
      </c>
      <c r="D14560" s="21" t="s">
        <v>102399</v>
      </c>
      <c r="E14560" s="21" t="s">
        <v>102400</v>
      </c>
      <c r="F14560" s="21" t="s">
        <v>109477</v>
      </c>
      <c r="G14560" s="22">
        <v>9</v>
      </c>
      <c r="H14560" s="22">
        <v>23</v>
      </c>
      <c r="I14560" s="22">
        <v>40</v>
      </c>
      <c r="J14560" s="21" t="s">
        <v>137714</v>
      </c>
    </row>
    <row r="14561" spans="1:10" ht="32" customHeight="1">
      <c r="A14561" s="19" t="s">
        <v>137715</v>
      </c>
      <c r="B14561" s="24">
        <v>19</v>
      </c>
      <c r="C14561" s="22">
        <v>15</v>
      </c>
      <c r="D14561" s="21" t="s">
        <v>123417</v>
      </c>
      <c r="E14561" s="21" t="s">
        <v>123418</v>
      </c>
      <c r="F14561" s="21" t="s">
        <v>101568</v>
      </c>
      <c r="G14561" s="22">
        <v>1</v>
      </c>
      <c r="H14561" s="22">
        <v>10</v>
      </c>
      <c r="I14561" s="22">
        <v>14</v>
      </c>
      <c r="J14561" s="21" t="s">
        <v>137716</v>
      </c>
    </row>
    <row r="14562" spans="1:10" ht="32" customHeight="1">
      <c r="A14562" s="19" t="s">
        <v>137717</v>
      </c>
      <c r="B14562" s="24">
        <v>36</v>
      </c>
      <c r="C14562" s="22">
        <v>24</v>
      </c>
      <c r="D14562" s="21" t="s">
        <v>137718</v>
      </c>
      <c r="E14562" s="21" t="s">
        <v>137719</v>
      </c>
      <c r="F14562" s="21" t="s">
        <v>102449</v>
      </c>
      <c r="G14562" s="22">
        <v>10</v>
      </c>
      <c r="H14562" s="22">
        <v>10</v>
      </c>
      <c r="I14562" s="22">
        <v>17</v>
      </c>
      <c r="J14562" s="21" t="s">
        <v>137720</v>
      </c>
    </row>
    <row r="14563" spans="1:10" ht="32" customHeight="1">
      <c r="A14563" s="19" t="s">
        <v>137721</v>
      </c>
      <c r="B14563" s="24">
        <v>39</v>
      </c>
      <c r="C14563" s="22">
        <v>16</v>
      </c>
      <c r="D14563" s="21" t="s">
        <v>137722</v>
      </c>
      <c r="E14563" s="21" t="s">
        <v>137723</v>
      </c>
      <c r="F14563" s="21" t="s">
        <v>102171</v>
      </c>
      <c r="G14563" s="22">
        <v>1</v>
      </c>
      <c r="H14563" s="22">
        <v>11</v>
      </c>
      <c r="I14563" s="22">
        <v>26</v>
      </c>
      <c r="J14563" s="21" t="s">
        <v>137724</v>
      </c>
    </row>
    <row r="14564" spans="1:10" ht="32" customHeight="1">
      <c r="A14564" s="19" t="s">
        <v>137725</v>
      </c>
      <c r="B14564" s="24">
        <v>13</v>
      </c>
      <c r="C14564" s="22">
        <v>15</v>
      </c>
      <c r="D14564" s="21" t="s">
        <v>137726</v>
      </c>
      <c r="E14564" s="21" t="s">
        <v>137727</v>
      </c>
      <c r="F14564" s="21" t="s">
        <v>101528</v>
      </c>
      <c r="G14564" s="22">
        <v>10</v>
      </c>
      <c r="H14564" s="22">
        <v>0</v>
      </c>
      <c r="I14564" s="22">
        <v>0</v>
      </c>
      <c r="J14564" s="21" t="s">
        <v>137728</v>
      </c>
    </row>
    <row r="14565" spans="1:10" ht="32" customHeight="1">
      <c r="A14565" s="19" t="s">
        <v>137729</v>
      </c>
      <c r="B14565" s="24">
        <v>43</v>
      </c>
      <c r="C14565" s="22">
        <v>21</v>
      </c>
      <c r="D14565" s="21" t="s">
        <v>102880</v>
      </c>
      <c r="E14565" s="21" t="s">
        <v>102881</v>
      </c>
      <c r="F14565" s="21" t="s">
        <v>14743</v>
      </c>
      <c r="G14565" s="22">
        <v>7</v>
      </c>
      <c r="H14565" s="22">
        <v>10</v>
      </c>
      <c r="I14565" s="22">
        <v>19</v>
      </c>
      <c r="J14565" s="21" t="s">
        <v>104378</v>
      </c>
    </row>
    <row r="14566" spans="1:10" ht="32" customHeight="1">
      <c r="A14566" s="19" t="s">
        <v>137730</v>
      </c>
      <c r="B14566" s="24">
        <v>24</v>
      </c>
      <c r="C14566" s="22">
        <v>15</v>
      </c>
      <c r="D14566" s="21" t="s">
        <v>104319</v>
      </c>
      <c r="E14566" s="21" t="s">
        <v>104320</v>
      </c>
      <c r="F14566" s="21" t="s">
        <v>101554</v>
      </c>
      <c r="G14566" s="22">
        <v>10</v>
      </c>
      <c r="H14566" s="22">
        <v>0</v>
      </c>
      <c r="I14566" s="22">
        <v>0</v>
      </c>
      <c r="J14566" s="21" t="s">
        <v>137731</v>
      </c>
    </row>
    <row r="14567" spans="1:10" ht="32" customHeight="1">
      <c r="A14567" s="19" t="s">
        <v>137732</v>
      </c>
      <c r="B14567" s="24">
        <v>13</v>
      </c>
      <c r="C14567" s="22">
        <v>15</v>
      </c>
      <c r="D14567" s="21" t="s">
        <v>116373</v>
      </c>
      <c r="E14567" s="21" t="s">
        <v>116374</v>
      </c>
      <c r="F14567" s="21" t="s">
        <v>14739</v>
      </c>
      <c r="G14567" s="22">
        <v>10</v>
      </c>
      <c r="H14567" s="22">
        <v>0</v>
      </c>
      <c r="I14567" s="22">
        <v>0</v>
      </c>
      <c r="J14567" s="21" t="s">
        <v>137733</v>
      </c>
    </row>
    <row r="14568" spans="1:10" ht="32" customHeight="1">
      <c r="A14568" s="19" t="s">
        <v>137734</v>
      </c>
      <c r="B14568" s="24">
        <v>21</v>
      </c>
      <c r="C14568" s="22">
        <v>24</v>
      </c>
      <c r="D14568" s="21" t="s">
        <v>130862</v>
      </c>
      <c r="E14568" s="21" t="s">
        <v>130863</v>
      </c>
      <c r="F14568" s="21" t="s">
        <v>102449</v>
      </c>
      <c r="G14568" s="22">
        <v>3</v>
      </c>
      <c r="H14568" s="22">
        <v>17</v>
      </c>
      <c r="I14568" s="22">
        <v>23</v>
      </c>
      <c r="J14568" s="21" t="s">
        <v>137735</v>
      </c>
    </row>
    <row r="14569" spans="1:10" ht="32" customHeight="1">
      <c r="A14569" s="19" t="s">
        <v>137736</v>
      </c>
      <c r="B14569" s="24">
        <v>28</v>
      </c>
      <c r="C14569" s="22">
        <v>15</v>
      </c>
      <c r="D14569" s="21" t="s">
        <v>123099</v>
      </c>
      <c r="E14569" s="21" t="s">
        <v>123100</v>
      </c>
      <c r="F14569" s="21" t="s">
        <v>101694</v>
      </c>
      <c r="G14569" s="22">
        <v>10</v>
      </c>
      <c r="H14569" s="22">
        <v>0</v>
      </c>
      <c r="I14569" s="22">
        <v>0</v>
      </c>
      <c r="J14569" s="21" t="s">
        <v>137737</v>
      </c>
    </row>
    <row r="14570" spans="1:10" ht="32" customHeight="1">
      <c r="A14570" s="19" t="s">
        <v>137738</v>
      </c>
      <c r="B14570" s="24">
        <v>34</v>
      </c>
      <c r="C14570" s="22">
        <v>15</v>
      </c>
      <c r="D14570" s="21" t="s">
        <v>137739</v>
      </c>
      <c r="E14570" s="21" t="s">
        <v>137740</v>
      </c>
      <c r="F14570" s="21" t="s">
        <v>101554</v>
      </c>
      <c r="G14570" s="22">
        <v>10</v>
      </c>
      <c r="H14570" s="22">
        <v>0</v>
      </c>
      <c r="I14570" s="22">
        <v>0</v>
      </c>
      <c r="J14570" s="21" t="s">
        <v>137741</v>
      </c>
    </row>
    <row r="14571" spans="1:10" ht="32" customHeight="1">
      <c r="A14571" s="19" t="s">
        <v>137742</v>
      </c>
      <c r="B14571" s="24">
        <v>52</v>
      </c>
      <c r="C14571" s="22">
        <v>21</v>
      </c>
      <c r="D14571" s="21" t="s">
        <v>106269</v>
      </c>
      <c r="E14571" s="21" t="s">
        <v>106270</v>
      </c>
      <c r="F14571" s="21" t="s">
        <v>14775</v>
      </c>
      <c r="G14571" s="22">
        <v>1</v>
      </c>
      <c r="H14571" s="22">
        <v>16</v>
      </c>
      <c r="I14571" s="22">
        <v>24</v>
      </c>
      <c r="J14571" s="21" t="s">
        <v>137743</v>
      </c>
    </row>
    <row r="14572" spans="1:10" ht="20" customHeight="1">
      <c r="A14572" s="27">
        <v>-999</v>
      </c>
      <c r="B14572" s="24">
        <v>-999</v>
      </c>
      <c r="C14572" s="22">
        <v>-999</v>
      </c>
      <c r="D14572" s="22">
        <v>-999</v>
      </c>
      <c r="E14572" s="22">
        <v>-999</v>
      </c>
      <c r="F14572" s="22">
        <v>-999</v>
      </c>
      <c r="G14572" s="22">
        <v>-999</v>
      </c>
      <c r="H14572" s="22">
        <v>-999</v>
      </c>
      <c r="I14572" s="22">
        <v>-999</v>
      </c>
      <c r="J14572" s="22">
        <v>-999</v>
      </c>
    </row>
    <row r="14573" spans="1:10" ht="32" customHeight="1">
      <c r="A14573" s="19" t="s">
        <v>137744</v>
      </c>
      <c r="B14573" s="24">
        <v>20</v>
      </c>
      <c r="C14573" s="22">
        <v>15</v>
      </c>
      <c r="D14573" s="21" t="s">
        <v>109312</v>
      </c>
      <c r="E14573" s="21" t="s">
        <v>109313</v>
      </c>
      <c r="F14573" s="21" t="s">
        <v>14739</v>
      </c>
      <c r="G14573" s="22">
        <v>10</v>
      </c>
      <c r="H14573" s="22">
        <v>0</v>
      </c>
      <c r="I14573" s="22">
        <v>0</v>
      </c>
      <c r="J14573" s="21" t="s">
        <v>109314</v>
      </c>
    </row>
    <row r="14574" spans="1:10" ht="32" customHeight="1">
      <c r="A14574" s="19" t="s">
        <v>137745</v>
      </c>
      <c r="B14574" s="24">
        <v>20</v>
      </c>
      <c r="C14574" s="22">
        <v>15</v>
      </c>
      <c r="D14574" s="21" t="s">
        <v>109312</v>
      </c>
      <c r="E14574" s="21" t="s">
        <v>109313</v>
      </c>
      <c r="F14574" s="21" t="s">
        <v>14739</v>
      </c>
      <c r="G14574" s="22">
        <v>10</v>
      </c>
      <c r="H14574" s="22">
        <v>0</v>
      </c>
      <c r="I14574" s="22">
        <v>0</v>
      </c>
      <c r="J14574" s="21" t="s">
        <v>109314</v>
      </c>
    </row>
    <row r="14575" spans="1:10" ht="32" customHeight="1">
      <c r="A14575" s="19" t="s">
        <v>137746</v>
      </c>
      <c r="B14575" s="24">
        <v>33</v>
      </c>
      <c r="C14575" s="22">
        <v>15</v>
      </c>
      <c r="D14575" s="21" t="s">
        <v>112097</v>
      </c>
      <c r="E14575" s="21" t="s">
        <v>112098</v>
      </c>
      <c r="F14575" s="21" t="s">
        <v>14739</v>
      </c>
      <c r="G14575" s="22">
        <v>10</v>
      </c>
      <c r="H14575" s="22">
        <v>0</v>
      </c>
      <c r="I14575" s="22">
        <v>0</v>
      </c>
      <c r="J14575" s="21" t="s">
        <v>137747</v>
      </c>
    </row>
    <row r="14576" spans="1:10" ht="32" customHeight="1">
      <c r="A14576" s="19" t="s">
        <v>137748</v>
      </c>
      <c r="B14576" s="24">
        <v>25</v>
      </c>
      <c r="C14576" s="22">
        <v>18</v>
      </c>
      <c r="D14576" s="21" t="s">
        <v>127491</v>
      </c>
      <c r="E14576" s="21" t="s">
        <v>127492</v>
      </c>
      <c r="F14576" s="21" t="s">
        <v>102144</v>
      </c>
      <c r="G14576" s="22">
        <v>1</v>
      </c>
      <c r="H14576" s="22">
        <v>13</v>
      </c>
      <c r="I14576" s="22">
        <v>20</v>
      </c>
      <c r="J14576" s="21" t="s">
        <v>137749</v>
      </c>
    </row>
    <row r="14577" spans="1:10" ht="32" customHeight="1">
      <c r="A14577" s="19" t="s">
        <v>137750</v>
      </c>
      <c r="B14577" s="24">
        <v>37</v>
      </c>
      <c r="C14577" s="22">
        <v>15</v>
      </c>
      <c r="D14577" s="21" t="s">
        <v>118621</v>
      </c>
      <c r="E14577" s="21" t="s">
        <v>118622</v>
      </c>
      <c r="F14577" s="21" t="s">
        <v>101563</v>
      </c>
      <c r="G14577" s="22">
        <v>10</v>
      </c>
      <c r="H14577" s="22">
        <v>0</v>
      </c>
      <c r="I14577" s="22">
        <v>0</v>
      </c>
      <c r="J14577" s="21" t="s">
        <v>123622</v>
      </c>
    </row>
    <row r="14578" spans="1:10" ht="32" customHeight="1">
      <c r="A14578" s="19" t="s">
        <v>137751</v>
      </c>
      <c r="B14578" s="24">
        <v>29</v>
      </c>
      <c r="C14578" s="22">
        <v>20</v>
      </c>
      <c r="D14578" s="21" t="s">
        <v>126098</v>
      </c>
      <c r="E14578" s="21" t="s">
        <v>126099</v>
      </c>
      <c r="F14578" s="21" t="s">
        <v>101568</v>
      </c>
      <c r="G14578" s="22">
        <v>7</v>
      </c>
      <c r="H14578" s="22">
        <v>9</v>
      </c>
      <c r="I14578" s="22">
        <v>19</v>
      </c>
      <c r="J14578" s="21" t="s">
        <v>137752</v>
      </c>
    </row>
    <row r="14579" spans="1:10" ht="32" customHeight="1">
      <c r="A14579" s="19" t="s">
        <v>137753</v>
      </c>
      <c r="B14579" s="24">
        <v>19</v>
      </c>
      <c r="C14579" s="22">
        <v>15</v>
      </c>
      <c r="D14579" s="21" t="s">
        <v>106988</v>
      </c>
      <c r="E14579" s="21" t="s">
        <v>106989</v>
      </c>
      <c r="F14579" s="21" t="s">
        <v>101727</v>
      </c>
      <c r="G14579" s="22">
        <v>10</v>
      </c>
      <c r="H14579" s="22">
        <v>0</v>
      </c>
      <c r="I14579" s="22">
        <v>0</v>
      </c>
      <c r="J14579" s="21" t="s">
        <v>137754</v>
      </c>
    </row>
    <row r="14580" spans="1:10" ht="32" customHeight="1">
      <c r="A14580" s="19" t="s">
        <v>137755</v>
      </c>
      <c r="B14580" s="24">
        <v>67</v>
      </c>
      <c r="C14580" s="22">
        <v>21</v>
      </c>
      <c r="D14580" s="21" t="s">
        <v>123157</v>
      </c>
      <c r="E14580" s="21" t="s">
        <v>123158</v>
      </c>
      <c r="F14580" s="21" t="s">
        <v>14775</v>
      </c>
      <c r="G14580" s="22">
        <v>2</v>
      </c>
      <c r="H14580" s="22">
        <v>15</v>
      </c>
      <c r="I14580" s="22">
        <v>26</v>
      </c>
      <c r="J14580" s="21" t="s">
        <v>137756</v>
      </c>
    </row>
    <row r="14581" spans="1:10" ht="32" customHeight="1">
      <c r="A14581" s="19" t="s">
        <v>137757</v>
      </c>
      <c r="B14581" s="24">
        <v>48</v>
      </c>
      <c r="C14581" s="22">
        <v>53</v>
      </c>
      <c r="D14581" s="21" t="s">
        <v>128794</v>
      </c>
      <c r="E14581" s="21" t="s">
        <v>128795</v>
      </c>
      <c r="F14581" s="21" t="s">
        <v>14775</v>
      </c>
      <c r="G14581" s="22">
        <v>6</v>
      </c>
      <c r="H14581" s="22">
        <v>43</v>
      </c>
      <c r="I14581" s="22">
        <v>77</v>
      </c>
      <c r="J14581" s="21" t="s">
        <v>137758</v>
      </c>
    </row>
    <row r="14582" spans="1:10" ht="32" customHeight="1">
      <c r="A14582" s="19" t="s">
        <v>137759</v>
      </c>
      <c r="B14582" s="24">
        <v>28</v>
      </c>
      <c r="C14582" s="22">
        <v>20</v>
      </c>
      <c r="D14582" s="21" t="s">
        <v>105838</v>
      </c>
      <c r="E14582" s="21" t="s">
        <v>105839</v>
      </c>
      <c r="F14582" s="21" t="s">
        <v>101568</v>
      </c>
      <c r="G14582" s="22">
        <v>1</v>
      </c>
      <c r="H14582" s="22">
        <v>15</v>
      </c>
      <c r="I14582" s="22">
        <v>26</v>
      </c>
      <c r="J14582" s="21" t="s">
        <v>137760</v>
      </c>
    </row>
    <row r="14583" spans="1:10" ht="32" customHeight="1">
      <c r="A14583" s="19" t="s">
        <v>137761</v>
      </c>
      <c r="B14583" s="24">
        <v>12</v>
      </c>
      <c r="C14583" s="22">
        <v>15</v>
      </c>
      <c r="D14583" s="21" t="s">
        <v>117486</v>
      </c>
      <c r="E14583" s="21" t="s">
        <v>117487</v>
      </c>
      <c r="F14583" s="21" t="s">
        <v>101563</v>
      </c>
      <c r="G14583" s="22">
        <v>10</v>
      </c>
      <c r="H14583" s="22">
        <v>0</v>
      </c>
      <c r="I14583" s="22">
        <v>0</v>
      </c>
      <c r="J14583" s="21" t="s">
        <v>119482</v>
      </c>
    </row>
    <row r="14584" spans="1:10" ht="32" customHeight="1">
      <c r="A14584" s="19" t="s">
        <v>137762</v>
      </c>
      <c r="B14584" s="24">
        <v>23</v>
      </c>
      <c r="C14584" s="22">
        <v>36</v>
      </c>
      <c r="D14584" s="21" t="s">
        <v>137763</v>
      </c>
      <c r="E14584" s="21" t="s">
        <v>137764</v>
      </c>
      <c r="F14584" s="21" t="s">
        <v>114223</v>
      </c>
      <c r="G14584" s="22">
        <v>13</v>
      </c>
      <c r="H14584" s="22">
        <v>19</v>
      </c>
      <c r="I14584" s="22">
        <v>38</v>
      </c>
      <c r="J14584" s="21" t="s">
        <v>137765</v>
      </c>
    </row>
    <row r="14585" spans="1:10" ht="32" customHeight="1">
      <c r="A14585" s="19" t="s">
        <v>137766</v>
      </c>
      <c r="B14585" s="24">
        <v>35</v>
      </c>
      <c r="C14585" s="22">
        <v>15</v>
      </c>
      <c r="D14585" s="21" t="s">
        <v>103014</v>
      </c>
      <c r="E14585" s="21" t="s">
        <v>103015</v>
      </c>
      <c r="F14585" s="21" t="s">
        <v>101568</v>
      </c>
      <c r="G14585" s="22">
        <v>1</v>
      </c>
      <c r="H14585" s="22">
        <v>9</v>
      </c>
      <c r="I14585" s="22">
        <v>17</v>
      </c>
      <c r="J14585" s="21" t="s">
        <v>137767</v>
      </c>
    </row>
    <row r="14586" spans="1:10" ht="32" customHeight="1">
      <c r="A14586" s="19" t="s">
        <v>137768</v>
      </c>
      <c r="B14586" s="24">
        <v>22</v>
      </c>
      <c r="C14586" s="22">
        <v>15</v>
      </c>
      <c r="D14586" s="21" t="s">
        <v>125444</v>
      </c>
      <c r="E14586" s="21" t="s">
        <v>125445</v>
      </c>
      <c r="F14586" s="21" t="s">
        <v>101528</v>
      </c>
      <c r="G14586" s="22">
        <v>10</v>
      </c>
      <c r="H14586" s="22">
        <v>0</v>
      </c>
      <c r="I14586" s="22">
        <v>0</v>
      </c>
      <c r="J14586" s="21" t="s">
        <v>129680</v>
      </c>
    </row>
    <row r="14587" spans="1:10" ht="32" customHeight="1">
      <c r="A14587" s="19" t="s">
        <v>137769</v>
      </c>
      <c r="B14587" s="24">
        <v>13</v>
      </c>
      <c r="C14587" s="22">
        <v>15</v>
      </c>
      <c r="D14587" s="21" t="s">
        <v>137770</v>
      </c>
      <c r="E14587" s="21" t="s">
        <v>137771</v>
      </c>
      <c r="F14587" s="21" t="s">
        <v>14739</v>
      </c>
      <c r="G14587" s="22">
        <v>10</v>
      </c>
      <c r="H14587" s="22">
        <v>0</v>
      </c>
      <c r="I14587" s="22">
        <v>0</v>
      </c>
      <c r="J14587" s="21" t="s">
        <v>137772</v>
      </c>
    </row>
    <row r="14588" spans="1:10" ht="32" customHeight="1">
      <c r="A14588" s="19" t="s">
        <v>137773</v>
      </c>
      <c r="B14588" s="24">
        <v>13</v>
      </c>
      <c r="C14588" s="22">
        <v>15</v>
      </c>
      <c r="D14588" s="21" t="s">
        <v>137770</v>
      </c>
      <c r="E14588" s="21" t="s">
        <v>137771</v>
      </c>
      <c r="F14588" s="21" t="s">
        <v>14739</v>
      </c>
      <c r="G14588" s="22">
        <v>10</v>
      </c>
      <c r="H14588" s="22">
        <v>0</v>
      </c>
      <c r="I14588" s="22">
        <v>0</v>
      </c>
      <c r="J14588" s="21" t="s">
        <v>137772</v>
      </c>
    </row>
    <row r="14589" spans="1:10" ht="32" customHeight="1">
      <c r="A14589" s="19" t="s">
        <v>137774</v>
      </c>
      <c r="B14589" s="24">
        <v>13</v>
      </c>
      <c r="C14589" s="22">
        <v>15</v>
      </c>
      <c r="D14589" s="21" t="s">
        <v>116433</v>
      </c>
      <c r="E14589" s="21" t="s">
        <v>116434</v>
      </c>
      <c r="F14589" s="21" t="s">
        <v>101554</v>
      </c>
      <c r="G14589" s="22">
        <v>10</v>
      </c>
      <c r="H14589" s="22">
        <v>0</v>
      </c>
      <c r="I14589" s="22">
        <v>0</v>
      </c>
      <c r="J14589" s="21" t="s">
        <v>116435</v>
      </c>
    </row>
    <row r="14590" spans="1:10" ht="32" customHeight="1">
      <c r="A14590" s="19" t="s">
        <v>137775</v>
      </c>
      <c r="B14590" s="24">
        <v>61</v>
      </c>
      <c r="C14590" s="22">
        <v>15</v>
      </c>
      <c r="D14590" s="21" t="s">
        <v>114278</v>
      </c>
      <c r="E14590" s="21" t="s">
        <v>114279</v>
      </c>
      <c r="F14590" s="21" t="s">
        <v>101528</v>
      </c>
      <c r="G14590" s="22">
        <v>10</v>
      </c>
      <c r="H14590" s="22">
        <v>0</v>
      </c>
      <c r="I14590" s="22">
        <v>0</v>
      </c>
      <c r="J14590" s="21" t="s">
        <v>137776</v>
      </c>
    </row>
    <row r="14591" spans="1:10" ht="32" customHeight="1">
      <c r="A14591" s="19" t="s">
        <v>137777</v>
      </c>
      <c r="B14591" s="24">
        <v>61</v>
      </c>
      <c r="C14591" s="22">
        <v>15</v>
      </c>
      <c r="D14591" s="21" t="s">
        <v>114278</v>
      </c>
      <c r="E14591" s="21" t="s">
        <v>114279</v>
      </c>
      <c r="F14591" s="21" t="s">
        <v>101528</v>
      </c>
      <c r="G14591" s="22">
        <v>10</v>
      </c>
      <c r="H14591" s="22">
        <v>0</v>
      </c>
      <c r="I14591" s="22">
        <v>0</v>
      </c>
      <c r="J14591" s="21" t="s">
        <v>137776</v>
      </c>
    </row>
    <row r="14592" spans="1:10" ht="32" customHeight="1">
      <c r="A14592" s="19" t="s">
        <v>137778</v>
      </c>
      <c r="B14592" s="24">
        <v>13</v>
      </c>
      <c r="C14592" s="22">
        <v>15</v>
      </c>
      <c r="D14592" s="21" t="s">
        <v>113665</v>
      </c>
      <c r="E14592" s="21" t="s">
        <v>113666</v>
      </c>
      <c r="F14592" s="21" t="s">
        <v>101563</v>
      </c>
      <c r="G14592" s="22">
        <v>10</v>
      </c>
      <c r="H14592" s="22">
        <v>0</v>
      </c>
      <c r="I14592" s="22">
        <v>0</v>
      </c>
      <c r="J14592" s="21" t="s">
        <v>129464</v>
      </c>
    </row>
    <row r="14593" spans="1:10" ht="32" customHeight="1">
      <c r="A14593" s="19" t="s">
        <v>137779</v>
      </c>
      <c r="B14593" s="24">
        <v>13</v>
      </c>
      <c r="C14593" s="22">
        <v>15</v>
      </c>
      <c r="D14593" s="21" t="s">
        <v>110788</v>
      </c>
      <c r="E14593" s="21" t="s">
        <v>110789</v>
      </c>
      <c r="F14593" s="21" t="s">
        <v>101727</v>
      </c>
      <c r="G14593" s="22">
        <v>10</v>
      </c>
      <c r="H14593" s="22">
        <v>0</v>
      </c>
      <c r="I14593" s="22">
        <v>0</v>
      </c>
      <c r="J14593" s="21" t="s">
        <v>137780</v>
      </c>
    </row>
    <row r="14594" spans="1:10" ht="20" customHeight="1">
      <c r="A14594" s="27">
        <v>-999</v>
      </c>
      <c r="B14594" s="24">
        <v>-999</v>
      </c>
      <c r="C14594" s="22">
        <v>-999</v>
      </c>
      <c r="D14594" s="22">
        <v>-999</v>
      </c>
      <c r="E14594" s="22">
        <v>-999</v>
      </c>
      <c r="F14594" s="22">
        <v>-999</v>
      </c>
      <c r="G14594" s="22">
        <v>-999</v>
      </c>
      <c r="H14594" s="22">
        <v>-999</v>
      </c>
      <c r="I14594" s="22">
        <v>-999</v>
      </c>
      <c r="J14594" s="22">
        <v>-999</v>
      </c>
    </row>
    <row r="14595" spans="1:10" ht="32" customHeight="1">
      <c r="A14595" s="19" t="s">
        <v>137781</v>
      </c>
      <c r="B14595" s="24">
        <v>34</v>
      </c>
      <c r="C14595" s="22">
        <v>15</v>
      </c>
      <c r="D14595" s="21" t="s">
        <v>135914</v>
      </c>
      <c r="E14595" s="21" t="s">
        <v>135915</v>
      </c>
      <c r="F14595" s="21" t="s">
        <v>101528</v>
      </c>
      <c r="G14595" s="22">
        <v>10</v>
      </c>
      <c r="H14595" s="22">
        <v>0</v>
      </c>
      <c r="I14595" s="22">
        <v>0</v>
      </c>
      <c r="J14595" s="21" t="s">
        <v>135916</v>
      </c>
    </row>
    <row r="14596" spans="1:10" ht="32" customHeight="1">
      <c r="A14596" s="19" t="s">
        <v>137782</v>
      </c>
      <c r="B14596" s="24">
        <v>31</v>
      </c>
      <c r="C14596" s="22">
        <v>15</v>
      </c>
      <c r="D14596" s="21" t="s">
        <v>127853</v>
      </c>
      <c r="E14596" s="21" t="s">
        <v>127854</v>
      </c>
      <c r="F14596" s="21" t="s">
        <v>101528</v>
      </c>
      <c r="G14596" s="22">
        <v>10</v>
      </c>
      <c r="H14596" s="22">
        <v>0</v>
      </c>
      <c r="I14596" s="22">
        <v>0</v>
      </c>
      <c r="J14596" s="21" t="s">
        <v>127855</v>
      </c>
    </row>
    <row r="14597" spans="1:10" ht="32" customHeight="1">
      <c r="A14597" s="19" t="s">
        <v>137783</v>
      </c>
      <c r="B14597" s="24">
        <v>17</v>
      </c>
      <c r="C14597" s="22">
        <v>15</v>
      </c>
      <c r="D14597" s="21" t="s">
        <v>104039</v>
      </c>
      <c r="E14597" s="21" t="s">
        <v>104040</v>
      </c>
      <c r="F14597" s="21" t="s">
        <v>14739</v>
      </c>
      <c r="G14597" s="22">
        <v>10</v>
      </c>
      <c r="H14597" s="22">
        <v>0</v>
      </c>
      <c r="I14597" s="22">
        <v>0</v>
      </c>
      <c r="J14597" s="21" t="s">
        <v>137784</v>
      </c>
    </row>
    <row r="14598" spans="1:10" ht="32" customHeight="1">
      <c r="A14598" s="19" t="s">
        <v>137785</v>
      </c>
      <c r="B14598" s="24">
        <v>33</v>
      </c>
      <c r="C14598" s="22">
        <v>15</v>
      </c>
      <c r="D14598" s="21" t="s">
        <v>137786</v>
      </c>
      <c r="E14598" s="21" t="s">
        <v>137787</v>
      </c>
      <c r="F14598" s="21" t="s">
        <v>101563</v>
      </c>
      <c r="G14598" s="22">
        <v>10</v>
      </c>
      <c r="H14598" s="22">
        <v>0</v>
      </c>
      <c r="I14598" s="22">
        <v>0</v>
      </c>
      <c r="J14598" s="21" t="s">
        <v>137788</v>
      </c>
    </row>
    <row r="14599" spans="1:10" ht="32" customHeight="1">
      <c r="A14599" s="19" t="s">
        <v>137789</v>
      </c>
      <c r="B14599" s="24">
        <v>29</v>
      </c>
      <c r="C14599" s="22">
        <v>20</v>
      </c>
      <c r="D14599" s="21" t="s">
        <v>106569</v>
      </c>
      <c r="E14599" s="21" t="s">
        <v>106570</v>
      </c>
      <c r="F14599" s="21" t="s">
        <v>101568</v>
      </c>
      <c r="G14599" s="22">
        <v>1</v>
      </c>
      <c r="H14599" s="22">
        <v>15</v>
      </c>
      <c r="I14599" s="22">
        <v>24</v>
      </c>
      <c r="J14599" s="21" t="s">
        <v>137790</v>
      </c>
    </row>
    <row r="14600" spans="1:10" ht="32" customHeight="1">
      <c r="A14600" s="19" t="s">
        <v>137791</v>
      </c>
      <c r="B14600" s="24">
        <v>29</v>
      </c>
      <c r="C14600" s="22">
        <v>20</v>
      </c>
      <c r="D14600" s="21" t="s">
        <v>106569</v>
      </c>
      <c r="E14600" s="21" t="s">
        <v>106570</v>
      </c>
      <c r="F14600" s="21" t="s">
        <v>101568</v>
      </c>
      <c r="G14600" s="22">
        <v>1</v>
      </c>
      <c r="H14600" s="22">
        <v>15</v>
      </c>
      <c r="I14600" s="22">
        <v>24</v>
      </c>
      <c r="J14600" s="21" t="s">
        <v>137790</v>
      </c>
    </row>
    <row r="14601" spans="1:10" ht="32" customHeight="1">
      <c r="A14601" s="19" t="s">
        <v>137792</v>
      </c>
      <c r="B14601" s="24">
        <v>29</v>
      </c>
      <c r="C14601" s="22">
        <v>20</v>
      </c>
      <c r="D14601" s="21" t="s">
        <v>106569</v>
      </c>
      <c r="E14601" s="21" t="s">
        <v>106570</v>
      </c>
      <c r="F14601" s="21" t="s">
        <v>101568</v>
      </c>
      <c r="G14601" s="22">
        <v>1</v>
      </c>
      <c r="H14601" s="22">
        <v>15</v>
      </c>
      <c r="I14601" s="22">
        <v>24</v>
      </c>
      <c r="J14601" s="21" t="s">
        <v>137790</v>
      </c>
    </row>
    <row r="14602" spans="1:10" ht="32" customHeight="1">
      <c r="A14602" s="19" t="s">
        <v>137793</v>
      </c>
      <c r="B14602" s="24">
        <v>20</v>
      </c>
      <c r="C14602" s="22">
        <v>15</v>
      </c>
      <c r="D14602" s="21" t="s">
        <v>102954</v>
      </c>
      <c r="E14602" s="21" t="s">
        <v>102955</v>
      </c>
      <c r="F14602" s="21" t="s">
        <v>101727</v>
      </c>
      <c r="G14602" s="22">
        <v>10</v>
      </c>
      <c r="H14602" s="22">
        <v>0</v>
      </c>
      <c r="I14602" s="22">
        <v>0</v>
      </c>
      <c r="J14602" s="21" t="s">
        <v>137794</v>
      </c>
    </row>
    <row r="14603" spans="1:10" ht="32" customHeight="1">
      <c r="A14603" s="19" t="s">
        <v>137795</v>
      </c>
      <c r="B14603" s="24">
        <v>15</v>
      </c>
      <c r="C14603" s="22">
        <v>28</v>
      </c>
      <c r="D14603" s="21" t="s">
        <v>130639</v>
      </c>
      <c r="E14603" s="21" t="s">
        <v>130640</v>
      </c>
      <c r="F14603" s="21" t="s">
        <v>102868</v>
      </c>
      <c r="G14603" s="22">
        <v>13</v>
      </c>
      <c r="H14603" s="22">
        <v>11</v>
      </c>
      <c r="I14603" s="22">
        <v>21</v>
      </c>
      <c r="J14603" s="21" t="s">
        <v>137796</v>
      </c>
    </row>
    <row r="14604" spans="1:10" ht="32" customHeight="1">
      <c r="A14604" s="19" t="s">
        <v>137797</v>
      </c>
      <c r="B14604" s="24">
        <v>20</v>
      </c>
      <c r="C14604" s="22">
        <v>15</v>
      </c>
      <c r="D14604" s="21" t="s">
        <v>137798</v>
      </c>
      <c r="E14604" s="21" t="s">
        <v>137799</v>
      </c>
      <c r="F14604" s="21" t="s">
        <v>101727</v>
      </c>
      <c r="G14604" s="22">
        <v>10</v>
      </c>
      <c r="H14604" s="22">
        <v>0</v>
      </c>
      <c r="I14604" s="22">
        <v>0</v>
      </c>
      <c r="J14604" s="21" t="s">
        <v>137800</v>
      </c>
    </row>
    <row r="14605" spans="1:10" ht="20" customHeight="1">
      <c r="A14605" s="27">
        <v>-999</v>
      </c>
      <c r="B14605" s="24">
        <v>-999</v>
      </c>
      <c r="C14605" s="22">
        <v>-999</v>
      </c>
      <c r="D14605" s="22">
        <v>-999</v>
      </c>
      <c r="E14605" s="22">
        <v>-999</v>
      </c>
      <c r="F14605" s="22">
        <v>-999</v>
      </c>
      <c r="G14605" s="22">
        <v>-999</v>
      </c>
      <c r="H14605" s="22">
        <v>-999</v>
      </c>
      <c r="I14605" s="22">
        <v>-999</v>
      </c>
      <c r="J14605" s="22">
        <v>-999</v>
      </c>
    </row>
    <row r="14606" spans="1:10" ht="20" customHeight="1">
      <c r="A14606" s="27">
        <v>-999</v>
      </c>
      <c r="B14606" s="24">
        <v>-999</v>
      </c>
      <c r="C14606" s="22">
        <v>-999</v>
      </c>
      <c r="D14606" s="22">
        <v>-999</v>
      </c>
      <c r="E14606" s="22">
        <v>-999</v>
      </c>
      <c r="F14606" s="22">
        <v>-999</v>
      </c>
      <c r="G14606" s="22">
        <v>-999</v>
      </c>
      <c r="H14606" s="22">
        <v>-999</v>
      </c>
      <c r="I14606" s="22">
        <v>-999</v>
      </c>
      <c r="J14606" s="22">
        <v>-999</v>
      </c>
    </row>
    <row r="14607" spans="1:10" ht="32" customHeight="1">
      <c r="A14607" s="19" t="s">
        <v>137801</v>
      </c>
      <c r="B14607" s="24">
        <v>17</v>
      </c>
      <c r="C14607" s="22">
        <v>15</v>
      </c>
      <c r="D14607" s="21" t="s">
        <v>137802</v>
      </c>
      <c r="E14607" s="21" t="s">
        <v>137803</v>
      </c>
      <c r="F14607" s="21" t="s">
        <v>101727</v>
      </c>
      <c r="G14607" s="22">
        <v>10</v>
      </c>
      <c r="H14607" s="22">
        <v>0</v>
      </c>
      <c r="I14607" s="22">
        <v>0</v>
      </c>
      <c r="J14607" s="21" t="s">
        <v>137804</v>
      </c>
    </row>
    <row r="14608" spans="1:10" ht="32" customHeight="1">
      <c r="A14608" s="19" t="s">
        <v>137805</v>
      </c>
      <c r="B14608" s="24">
        <v>17</v>
      </c>
      <c r="C14608" s="22">
        <v>15</v>
      </c>
      <c r="D14608" s="21" t="s">
        <v>137802</v>
      </c>
      <c r="E14608" s="21" t="s">
        <v>137803</v>
      </c>
      <c r="F14608" s="21" t="s">
        <v>101727</v>
      </c>
      <c r="G14608" s="22">
        <v>10</v>
      </c>
      <c r="H14608" s="22">
        <v>0</v>
      </c>
      <c r="I14608" s="22">
        <v>0</v>
      </c>
      <c r="J14608" s="21" t="s">
        <v>137804</v>
      </c>
    </row>
    <row r="14609" spans="1:10" ht="32" customHeight="1">
      <c r="A14609" s="19" t="s">
        <v>137806</v>
      </c>
      <c r="B14609" s="24">
        <v>17</v>
      </c>
      <c r="C14609" s="22">
        <v>15</v>
      </c>
      <c r="D14609" s="21" t="s">
        <v>137802</v>
      </c>
      <c r="E14609" s="21" t="s">
        <v>137803</v>
      </c>
      <c r="F14609" s="21" t="s">
        <v>101727</v>
      </c>
      <c r="G14609" s="22">
        <v>10</v>
      </c>
      <c r="H14609" s="22">
        <v>0</v>
      </c>
      <c r="I14609" s="22">
        <v>0</v>
      </c>
      <c r="J14609" s="21" t="s">
        <v>137804</v>
      </c>
    </row>
    <row r="14610" spans="1:10" ht="32" customHeight="1">
      <c r="A14610" s="19" t="s">
        <v>137807</v>
      </c>
      <c r="B14610" s="24">
        <v>25</v>
      </c>
      <c r="C14610" s="22">
        <v>15</v>
      </c>
      <c r="D14610" s="21" t="s">
        <v>109183</v>
      </c>
      <c r="E14610" s="21" t="s">
        <v>109184</v>
      </c>
      <c r="F14610" s="21" t="s">
        <v>101563</v>
      </c>
      <c r="G14610" s="22">
        <v>10</v>
      </c>
      <c r="H14610" s="22">
        <v>0</v>
      </c>
      <c r="I14610" s="22">
        <v>0</v>
      </c>
      <c r="J14610" s="21" t="s">
        <v>137808</v>
      </c>
    </row>
    <row r="14611" spans="1:10" ht="32" customHeight="1">
      <c r="A14611" s="19" t="s">
        <v>137809</v>
      </c>
      <c r="B14611" s="24">
        <v>25</v>
      </c>
      <c r="C14611" s="22">
        <v>15</v>
      </c>
      <c r="D14611" s="21" t="s">
        <v>114357</v>
      </c>
      <c r="E14611" s="21" t="s">
        <v>114358</v>
      </c>
      <c r="F14611" s="21" t="s">
        <v>101554</v>
      </c>
      <c r="G14611" s="22">
        <v>10</v>
      </c>
      <c r="H14611" s="22">
        <v>0</v>
      </c>
      <c r="I14611" s="22">
        <v>0</v>
      </c>
      <c r="J14611" s="21" t="s">
        <v>137810</v>
      </c>
    </row>
    <row r="14612" spans="1:10" ht="32" customHeight="1">
      <c r="A14612" s="19" t="s">
        <v>137811</v>
      </c>
      <c r="B14612" s="24">
        <v>25</v>
      </c>
      <c r="C14612" s="22">
        <v>15</v>
      </c>
      <c r="D14612" s="21" t="s">
        <v>114357</v>
      </c>
      <c r="E14612" s="21" t="s">
        <v>114358</v>
      </c>
      <c r="F14612" s="21" t="s">
        <v>101554</v>
      </c>
      <c r="G14612" s="22">
        <v>10</v>
      </c>
      <c r="H14612" s="22">
        <v>0</v>
      </c>
      <c r="I14612" s="22">
        <v>0</v>
      </c>
      <c r="J14612" s="21" t="s">
        <v>137810</v>
      </c>
    </row>
    <row r="14613" spans="1:10" ht="32" customHeight="1">
      <c r="A14613" s="19" t="s">
        <v>137812</v>
      </c>
      <c r="B14613" s="24">
        <v>14</v>
      </c>
      <c r="C14613" s="22">
        <v>17</v>
      </c>
      <c r="D14613" s="21" t="s">
        <v>106398</v>
      </c>
      <c r="E14613" s="21" t="s">
        <v>106399</v>
      </c>
      <c r="F14613" s="21" t="s">
        <v>101710</v>
      </c>
      <c r="G14613" s="22">
        <v>3</v>
      </c>
      <c r="H14613" s="22">
        <v>10</v>
      </c>
      <c r="I14613" s="22">
        <v>26</v>
      </c>
      <c r="J14613" s="21" t="s">
        <v>137813</v>
      </c>
    </row>
    <row r="14614" spans="1:10" ht="32" customHeight="1">
      <c r="A14614" s="19" t="s">
        <v>137814</v>
      </c>
      <c r="B14614" s="24">
        <v>24</v>
      </c>
      <c r="C14614" s="22">
        <v>15</v>
      </c>
      <c r="D14614" s="21" t="s">
        <v>113661</v>
      </c>
      <c r="E14614" s="21" t="s">
        <v>113662</v>
      </c>
      <c r="F14614" s="21" t="s">
        <v>101554</v>
      </c>
      <c r="G14614" s="22">
        <v>10</v>
      </c>
      <c r="H14614" s="22">
        <v>0</v>
      </c>
      <c r="I14614" s="22">
        <v>0</v>
      </c>
      <c r="J14614" s="21" t="s">
        <v>137815</v>
      </c>
    </row>
    <row r="14615" spans="1:10" ht="32" customHeight="1">
      <c r="A14615" s="19" t="s">
        <v>137816</v>
      </c>
      <c r="B14615" s="24">
        <v>21</v>
      </c>
      <c r="C14615" s="22">
        <v>17</v>
      </c>
      <c r="D14615" s="21" t="s">
        <v>132781</v>
      </c>
      <c r="E14615" s="21" t="s">
        <v>132782</v>
      </c>
      <c r="F14615" s="21" t="s">
        <v>101710</v>
      </c>
      <c r="G14615" s="22">
        <v>1</v>
      </c>
      <c r="H14615" s="22">
        <v>12</v>
      </c>
      <c r="I14615" s="22">
        <v>19</v>
      </c>
      <c r="J14615" s="21" t="s">
        <v>137817</v>
      </c>
    </row>
    <row r="14616" spans="1:10" ht="32" customHeight="1">
      <c r="A14616" s="19" t="s">
        <v>137818</v>
      </c>
      <c r="B14616" s="24">
        <v>15</v>
      </c>
      <c r="C14616" s="22">
        <v>27</v>
      </c>
      <c r="D14616" s="21" t="s">
        <v>101743</v>
      </c>
      <c r="E14616" s="21" t="s">
        <v>101744</v>
      </c>
      <c r="F14616" s="21" t="s">
        <v>102428</v>
      </c>
      <c r="G14616" s="22">
        <v>13</v>
      </c>
      <c r="H14616" s="22">
        <v>10</v>
      </c>
      <c r="I14616" s="22">
        <v>21</v>
      </c>
      <c r="J14616" s="21" t="s">
        <v>137819</v>
      </c>
    </row>
    <row r="14617" spans="1:10" ht="32" customHeight="1">
      <c r="A14617" s="19" t="s">
        <v>137820</v>
      </c>
      <c r="B14617" s="24">
        <v>27</v>
      </c>
      <c r="C14617" s="22">
        <v>15</v>
      </c>
      <c r="D14617" s="21" t="s">
        <v>130828</v>
      </c>
      <c r="E14617" s="21" t="s">
        <v>130829</v>
      </c>
      <c r="F14617" s="21" t="s">
        <v>14739</v>
      </c>
      <c r="G14617" s="22">
        <v>10</v>
      </c>
      <c r="H14617" s="22">
        <v>0</v>
      </c>
      <c r="I14617" s="22">
        <v>0</v>
      </c>
      <c r="J14617" s="21" t="s">
        <v>137821</v>
      </c>
    </row>
    <row r="14618" spans="1:10" ht="32" customHeight="1">
      <c r="A14618" s="19" t="s">
        <v>137822</v>
      </c>
      <c r="B14618" s="24">
        <v>49</v>
      </c>
      <c r="C14618" s="22">
        <v>24</v>
      </c>
      <c r="D14618" s="21" t="s">
        <v>105775</v>
      </c>
      <c r="E14618" s="21" t="s">
        <v>105776</v>
      </c>
      <c r="F14618" s="21" t="s">
        <v>101676</v>
      </c>
      <c r="G14618" s="22">
        <v>1</v>
      </c>
      <c r="H14618" s="22">
        <v>19</v>
      </c>
      <c r="I14618" s="22">
        <v>30</v>
      </c>
      <c r="J14618" s="21" t="s">
        <v>137823</v>
      </c>
    </row>
    <row r="14619" spans="1:10" ht="32" customHeight="1">
      <c r="A14619" s="19" t="s">
        <v>137824</v>
      </c>
      <c r="B14619" s="24">
        <v>20</v>
      </c>
      <c r="C14619" s="22">
        <v>15</v>
      </c>
      <c r="D14619" s="21" t="s">
        <v>102360</v>
      </c>
      <c r="E14619" s="21" t="s">
        <v>102361</v>
      </c>
      <c r="F14619" s="21" t="s">
        <v>101554</v>
      </c>
      <c r="G14619" s="22">
        <v>10</v>
      </c>
      <c r="H14619" s="22">
        <v>0</v>
      </c>
      <c r="I14619" s="22">
        <v>0</v>
      </c>
      <c r="J14619" s="21" t="s">
        <v>127499</v>
      </c>
    </row>
    <row r="14620" spans="1:10" ht="32" customHeight="1">
      <c r="A14620" s="19" t="s">
        <v>137825</v>
      </c>
      <c r="B14620" s="24">
        <v>18</v>
      </c>
      <c r="C14620" s="22">
        <v>26</v>
      </c>
      <c r="D14620" s="21" t="s">
        <v>137826</v>
      </c>
      <c r="E14620" s="21" t="s">
        <v>137827</v>
      </c>
      <c r="F14620" s="21" t="s">
        <v>101543</v>
      </c>
      <c r="G14620" s="22">
        <v>9</v>
      </c>
      <c r="H14620" s="22">
        <v>13</v>
      </c>
      <c r="I14620" s="22">
        <v>21</v>
      </c>
      <c r="J14620" s="21" t="s">
        <v>137828</v>
      </c>
    </row>
    <row r="14621" spans="1:10" ht="32" customHeight="1">
      <c r="A14621" s="19" t="s">
        <v>137829</v>
      </c>
      <c r="B14621" s="24">
        <v>18</v>
      </c>
      <c r="C14621" s="22">
        <v>26</v>
      </c>
      <c r="D14621" s="21" t="s">
        <v>137826</v>
      </c>
      <c r="E14621" s="21" t="s">
        <v>137827</v>
      </c>
      <c r="F14621" s="21" t="s">
        <v>101543</v>
      </c>
      <c r="G14621" s="22">
        <v>9</v>
      </c>
      <c r="H14621" s="22">
        <v>13</v>
      </c>
      <c r="I14621" s="22">
        <v>21</v>
      </c>
      <c r="J14621" s="21" t="s">
        <v>137828</v>
      </c>
    </row>
    <row r="14622" spans="1:10" ht="32" customHeight="1">
      <c r="A14622" s="19" t="s">
        <v>137830</v>
      </c>
      <c r="B14622" s="24">
        <v>38</v>
      </c>
      <c r="C14622" s="22">
        <v>27</v>
      </c>
      <c r="D14622" s="21" t="s">
        <v>137831</v>
      </c>
      <c r="E14622" s="21" t="s">
        <v>137832</v>
      </c>
      <c r="F14622" s="21" t="s">
        <v>102428</v>
      </c>
      <c r="G14622" s="22">
        <v>10</v>
      </c>
      <c r="H14622" s="22">
        <v>13</v>
      </c>
      <c r="I14622" s="22">
        <v>22</v>
      </c>
      <c r="J14622" s="21" t="s">
        <v>137833</v>
      </c>
    </row>
    <row r="14623" spans="1:10" ht="20" customHeight="1">
      <c r="A14623" s="27">
        <v>-999</v>
      </c>
      <c r="B14623" s="24">
        <v>-999</v>
      </c>
      <c r="C14623" s="22">
        <v>-999</v>
      </c>
      <c r="D14623" s="22">
        <v>-999</v>
      </c>
      <c r="E14623" s="22">
        <v>-999</v>
      </c>
      <c r="F14623" s="22">
        <v>-999</v>
      </c>
      <c r="G14623" s="22">
        <v>-999</v>
      </c>
      <c r="H14623" s="22">
        <v>-999</v>
      </c>
      <c r="I14623" s="22">
        <v>-999</v>
      </c>
      <c r="J14623" s="22">
        <v>-999</v>
      </c>
    </row>
    <row r="14624" spans="1:10" ht="32" customHeight="1">
      <c r="A14624" s="19" t="s">
        <v>137834</v>
      </c>
      <c r="B14624" s="24">
        <v>16</v>
      </c>
      <c r="C14624" s="22">
        <v>18</v>
      </c>
      <c r="D14624" s="21" t="s">
        <v>137835</v>
      </c>
      <c r="E14624" s="21" t="s">
        <v>137836</v>
      </c>
      <c r="F14624" s="21" t="s">
        <v>102144</v>
      </c>
      <c r="G14624" s="22">
        <v>2</v>
      </c>
      <c r="H14624" s="22">
        <v>12</v>
      </c>
      <c r="I14624" s="22">
        <v>22</v>
      </c>
      <c r="J14624" s="21" t="s">
        <v>137837</v>
      </c>
    </row>
    <row r="14625" spans="1:10" ht="32" customHeight="1">
      <c r="A14625" s="19" t="s">
        <v>137838</v>
      </c>
      <c r="B14625" s="24">
        <v>13</v>
      </c>
      <c r="C14625" s="22">
        <v>15</v>
      </c>
      <c r="D14625" s="21" t="s">
        <v>103999</v>
      </c>
      <c r="E14625" s="21" t="s">
        <v>104000</v>
      </c>
      <c r="F14625" s="21" t="s">
        <v>101528</v>
      </c>
      <c r="G14625" s="22">
        <v>10</v>
      </c>
      <c r="H14625" s="22">
        <v>0</v>
      </c>
      <c r="I14625" s="22">
        <v>0</v>
      </c>
      <c r="J14625" s="21" t="s">
        <v>120065</v>
      </c>
    </row>
    <row r="14626" spans="1:10" ht="32" customHeight="1">
      <c r="A14626" s="19" t="s">
        <v>137839</v>
      </c>
      <c r="B14626" s="24">
        <v>21</v>
      </c>
      <c r="C14626" s="22">
        <v>15</v>
      </c>
      <c r="D14626" s="21" t="s">
        <v>102820</v>
      </c>
      <c r="E14626" s="21" t="s">
        <v>102821</v>
      </c>
      <c r="F14626" s="21" t="s">
        <v>101563</v>
      </c>
      <c r="G14626" s="22">
        <v>10</v>
      </c>
      <c r="H14626" s="22">
        <v>0</v>
      </c>
      <c r="I14626" s="22">
        <v>0</v>
      </c>
      <c r="J14626" s="21" t="s">
        <v>137840</v>
      </c>
    </row>
    <row r="14627" spans="1:10" ht="32" customHeight="1">
      <c r="A14627" s="19" t="s">
        <v>137841</v>
      </c>
      <c r="B14627" s="24">
        <v>13</v>
      </c>
      <c r="C14627" s="22">
        <v>15</v>
      </c>
      <c r="D14627" s="21" t="s">
        <v>103763</v>
      </c>
      <c r="E14627" s="21" t="s">
        <v>103764</v>
      </c>
      <c r="F14627" s="21" t="s">
        <v>101522</v>
      </c>
      <c r="G14627" s="22">
        <v>10</v>
      </c>
      <c r="H14627" s="22">
        <v>0</v>
      </c>
      <c r="I14627" s="22">
        <v>0</v>
      </c>
      <c r="J14627" s="21" t="s">
        <v>104817</v>
      </c>
    </row>
    <row r="14628" spans="1:10" ht="32" customHeight="1">
      <c r="A14628" s="19" t="s">
        <v>137842</v>
      </c>
      <c r="B14628" s="24">
        <v>21</v>
      </c>
      <c r="C14628" s="22">
        <v>18</v>
      </c>
      <c r="D14628" s="21" t="s">
        <v>101650</v>
      </c>
      <c r="E14628" s="21" t="s">
        <v>101651</v>
      </c>
      <c r="F14628" s="21" t="s">
        <v>102144</v>
      </c>
      <c r="G14628" s="22">
        <v>1</v>
      </c>
      <c r="H14628" s="22">
        <v>13</v>
      </c>
      <c r="I14628" s="22">
        <v>19</v>
      </c>
      <c r="J14628" s="21" t="s">
        <v>137843</v>
      </c>
    </row>
    <row r="14629" spans="1:10" ht="32" customHeight="1">
      <c r="A14629" s="19" t="s">
        <v>137844</v>
      </c>
      <c r="B14629" s="24">
        <v>13</v>
      </c>
      <c r="C14629" s="22">
        <v>15</v>
      </c>
      <c r="D14629" s="21" t="s">
        <v>127720</v>
      </c>
      <c r="E14629" s="21" t="s">
        <v>127721</v>
      </c>
      <c r="F14629" s="21" t="s">
        <v>14739</v>
      </c>
      <c r="G14629" s="22">
        <v>10</v>
      </c>
      <c r="H14629" s="22">
        <v>0</v>
      </c>
      <c r="I14629" s="22">
        <v>0</v>
      </c>
      <c r="J14629" s="21" t="s">
        <v>137845</v>
      </c>
    </row>
    <row r="14630" spans="1:10" ht="32" customHeight="1">
      <c r="A14630" s="19" t="s">
        <v>137846</v>
      </c>
      <c r="B14630" s="24">
        <v>26</v>
      </c>
      <c r="C14630" s="22">
        <v>22</v>
      </c>
      <c r="D14630" s="21" t="s">
        <v>105676</v>
      </c>
      <c r="E14630" s="21" t="s">
        <v>105677</v>
      </c>
      <c r="F14630" s="21" t="s">
        <v>106135</v>
      </c>
      <c r="G14630" s="22">
        <v>1</v>
      </c>
      <c r="H14630" s="22">
        <v>17</v>
      </c>
      <c r="I14630" s="22">
        <v>36</v>
      </c>
      <c r="J14630" s="21" t="s">
        <v>137847</v>
      </c>
    </row>
    <row r="14631" spans="1:10" ht="20" customHeight="1">
      <c r="A14631" s="27">
        <v>-999</v>
      </c>
      <c r="B14631" s="24">
        <v>-999</v>
      </c>
      <c r="C14631" s="22">
        <v>-999</v>
      </c>
      <c r="D14631" s="22">
        <v>-999</v>
      </c>
      <c r="E14631" s="22">
        <v>-999</v>
      </c>
      <c r="F14631" s="22">
        <v>-999</v>
      </c>
      <c r="G14631" s="22">
        <v>-999</v>
      </c>
      <c r="H14631" s="22">
        <v>-999</v>
      </c>
      <c r="I14631" s="22">
        <v>-999</v>
      </c>
      <c r="J14631" s="22">
        <v>-999</v>
      </c>
    </row>
    <row r="14632" spans="1:10" ht="32" customHeight="1">
      <c r="A14632" s="19" t="s">
        <v>137848</v>
      </c>
      <c r="B14632" s="24">
        <v>12</v>
      </c>
      <c r="C14632" s="22">
        <v>18</v>
      </c>
      <c r="D14632" s="21" t="s">
        <v>137849</v>
      </c>
      <c r="E14632" s="21" t="s">
        <v>137850</v>
      </c>
      <c r="F14632" s="21" t="s">
        <v>105122</v>
      </c>
      <c r="G14632" s="22">
        <v>7</v>
      </c>
      <c r="H14632" s="22">
        <v>7</v>
      </c>
      <c r="I14632" s="22">
        <v>11</v>
      </c>
      <c r="J14632" s="21" t="s">
        <v>137851</v>
      </c>
    </row>
    <row r="14633" spans="1:10" ht="32" customHeight="1">
      <c r="A14633" s="19" t="s">
        <v>137852</v>
      </c>
      <c r="B14633" s="24">
        <v>27</v>
      </c>
      <c r="C14633" s="22">
        <v>25</v>
      </c>
      <c r="D14633" s="21" t="s">
        <v>109300</v>
      </c>
      <c r="E14633" s="21" t="s">
        <v>109301</v>
      </c>
      <c r="F14633" s="21" t="s">
        <v>101568</v>
      </c>
      <c r="G14633" s="22">
        <v>4</v>
      </c>
      <c r="H14633" s="22">
        <v>17</v>
      </c>
      <c r="I14633" s="22">
        <v>34</v>
      </c>
      <c r="J14633" s="21" t="s">
        <v>137853</v>
      </c>
    </row>
    <row r="14634" spans="1:10" ht="32" customHeight="1">
      <c r="A14634" s="19" t="s">
        <v>137854</v>
      </c>
      <c r="B14634" s="24">
        <v>33</v>
      </c>
      <c r="C14634" s="22">
        <v>15</v>
      </c>
      <c r="D14634" s="21" t="s">
        <v>105420</v>
      </c>
      <c r="E14634" s="21" t="s">
        <v>105421</v>
      </c>
      <c r="F14634" s="21" t="s">
        <v>101628</v>
      </c>
      <c r="G14634" s="22">
        <v>1</v>
      </c>
      <c r="H14634" s="22">
        <v>10</v>
      </c>
      <c r="I14634" s="22">
        <v>22</v>
      </c>
      <c r="J14634" s="21" t="s">
        <v>137855</v>
      </c>
    </row>
    <row r="14635" spans="1:10" ht="20" customHeight="1">
      <c r="A14635" s="27">
        <v>-999</v>
      </c>
      <c r="B14635" s="24">
        <v>-999</v>
      </c>
      <c r="C14635" s="22">
        <v>-999</v>
      </c>
      <c r="D14635" s="22">
        <v>-999</v>
      </c>
      <c r="E14635" s="22">
        <v>-999</v>
      </c>
      <c r="F14635" s="22">
        <v>-999</v>
      </c>
      <c r="G14635" s="22">
        <v>-999</v>
      </c>
      <c r="H14635" s="22">
        <v>-999</v>
      </c>
      <c r="I14635" s="22">
        <v>-999</v>
      </c>
      <c r="J14635" s="22">
        <v>-999</v>
      </c>
    </row>
    <row r="14636" spans="1:10" ht="32" customHeight="1">
      <c r="A14636" s="19" t="s">
        <v>137856</v>
      </c>
      <c r="B14636" s="24">
        <v>32</v>
      </c>
      <c r="C14636" s="22">
        <v>23</v>
      </c>
      <c r="D14636" s="21" t="s">
        <v>104941</v>
      </c>
      <c r="E14636" s="21" t="s">
        <v>104942</v>
      </c>
      <c r="F14636" s="21" t="s">
        <v>101710</v>
      </c>
      <c r="G14636" s="22">
        <v>4</v>
      </c>
      <c r="H14636" s="22">
        <v>15</v>
      </c>
      <c r="I14636" s="22">
        <v>35</v>
      </c>
      <c r="J14636" s="21" t="s">
        <v>137857</v>
      </c>
    </row>
    <row r="14637" spans="1:10" ht="32" customHeight="1">
      <c r="A14637" s="19" t="s">
        <v>137858</v>
      </c>
      <c r="B14637" s="24">
        <v>18</v>
      </c>
      <c r="C14637" s="22">
        <v>32</v>
      </c>
      <c r="D14637" s="21" t="s">
        <v>115063</v>
      </c>
      <c r="E14637" s="21" t="s">
        <v>115064</v>
      </c>
      <c r="F14637" s="21" t="s">
        <v>108861</v>
      </c>
      <c r="G14637" s="22">
        <v>2</v>
      </c>
      <c r="H14637" s="22">
        <v>9</v>
      </c>
      <c r="I14637" s="22">
        <v>14</v>
      </c>
      <c r="J14637" s="21" t="s">
        <v>137859</v>
      </c>
    </row>
    <row r="14638" spans="1:10" ht="32" customHeight="1">
      <c r="A14638" s="19" t="s">
        <v>137860</v>
      </c>
      <c r="B14638" s="24">
        <v>13</v>
      </c>
      <c r="C14638" s="22">
        <v>15</v>
      </c>
      <c r="D14638" s="21" t="s">
        <v>125464</v>
      </c>
      <c r="E14638" s="21" t="s">
        <v>125465</v>
      </c>
      <c r="F14638" s="21" t="s">
        <v>101522</v>
      </c>
      <c r="G14638" s="22">
        <v>10</v>
      </c>
      <c r="H14638" s="22">
        <v>0</v>
      </c>
      <c r="I14638" s="22">
        <v>0</v>
      </c>
      <c r="J14638" s="21" t="s">
        <v>137861</v>
      </c>
    </row>
    <row r="14639" spans="1:10" ht="32" customHeight="1">
      <c r="A14639" s="19" t="s">
        <v>137862</v>
      </c>
      <c r="B14639" s="24">
        <v>17</v>
      </c>
      <c r="C14639" s="22">
        <v>15</v>
      </c>
      <c r="D14639" s="21" t="s">
        <v>101965</v>
      </c>
      <c r="E14639" s="21" t="s">
        <v>101966</v>
      </c>
      <c r="F14639" s="21" t="s">
        <v>101554</v>
      </c>
      <c r="G14639" s="22">
        <v>10</v>
      </c>
      <c r="H14639" s="22">
        <v>0</v>
      </c>
      <c r="I14639" s="22">
        <v>0</v>
      </c>
      <c r="J14639" s="21" t="s">
        <v>137863</v>
      </c>
    </row>
    <row r="14640" spans="1:10" ht="32" customHeight="1">
      <c r="A14640" s="19" t="s">
        <v>137864</v>
      </c>
      <c r="B14640" s="24">
        <v>13</v>
      </c>
      <c r="C14640" s="22">
        <v>15</v>
      </c>
      <c r="D14640" s="21" t="s">
        <v>135878</v>
      </c>
      <c r="E14640" s="21" t="s">
        <v>135879</v>
      </c>
      <c r="F14640" s="21" t="s">
        <v>101563</v>
      </c>
      <c r="G14640" s="22">
        <v>10</v>
      </c>
      <c r="H14640" s="22">
        <v>0</v>
      </c>
      <c r="I14640" s="22">
        <v>0</v>
      </c>
      <c r="J14640" s="21" t="s">
        <v>137865</v>
      </c>
    </row>
    <row r="14641" spans="1:10" ht="32" customHeight="1">
      <c r="A14641" s="19" t="s">
        <v>137866</v>
      </c>
      <c r="B14641" s="24">
        <v>13</v>
      </c>
      <c r="C14641" s="22">
        <v>15</v>
      </c>
      <c r="D14641" s="21" t="s">
        <v>102395</v>
      </c>
      <c r="E14641" s="21" t="s">
        <v>102396</v>
      </c>
      <c r="F14641" s="21" t="s">
        <v>14739</v>
      </c>
      <c r="G14641" s="22">
        <v>10</v>
      </c>
      <c r="H14641" s="22">
        <v>0</v>
      </c>
      <c r="I14641" s="22">
        <v>0</v>
      </c>
      <c r="J14641" s="21" t="s">
        <v>121597</v>
      </c>
    </row>
    <row r="14642" spans="1:10" ht="32" customHeight="1">
      <c r="A14642" s="19" t="s">
        <v>137867</v>
      </c>
      <c r="B14642" s="24">
        <v>13</v>
      </c>
      <c r="C14642" s="22">
        <v>15</v>
      </c>
      <c r="D14642" s="21" t="s">
        <v>102395</v>
      </c>
      <c r="E14642" s="21" t="s">
        <v>102396</v>
      </c>
      <c r="F14642" s="21" t="s">
        <v>14739</v>
      </c>
      <c r="G14642" s="22">
        <v>10</v>
      </c>
      <c r="H14642" s="22">
        <v>0</v>
      </c>
      <c r="I14642" s="22">
        <v>0</v>
      </c>
      <c r="J14642" s="21" t="s">
        <v>121597</v>
      </c>
    </row>
    <row r="14643" spans="1:10" ht="32" customHeight="1">
      <c r="A14643" s="19" t="s">
        <v>137868</v>
      </c>
      <c r="B14643" s="24">
        <v>21</v>
      </c>
      <c r="C14643" s="22">
        <v>23</v>
      </c>
      <c r="D14643" s="21" t="s">
        <v>137869</v>
      </c>
      <c r="E14643" s="21" t="s">
        <v>137870</v>
      </c>
      <c r="F14643" s="21" t="s">
        <v>101543</v>
      </c>
      <c r="G14643" s="22">
        <v>3</v>
      </c>
      <c r="H14643" s="22">
        <v>16</v>
      </c>
      <c r="I14643" s="22">
        <v>17</v>
      </c>
      <c r="J14643" s="21" t="s">
        <v>137871</v>
      </c>
    </row>
    <row r="14644" spans="1:10" ht="32" customHeight="1">
      <c r="A14644" s="19" t="s">
        <v>137872</v>
      </c>
      <c r="B14644" s="24">
        <v>13</v>
      </c>
      <c r="C14644" s="22">
        <v>15</v>
      </c>
      <c r="D14644" s="21" t="s">
        <v>110919</v>
      </c>
      <c r="E14644" s="21" t="s">
        <v>110920</v>
      </c>
      <c r="F14644" s="21" t="s">
        <v>101554</v>
      </c>
      <c r="G14644" s="22">
        <v>10</v>
      </c>
      <c r="H14644" s="22">
        <v>0</v>
      </c>
      <c r="I14644" s="22">
        <v>0</v>
      </c>
      <c r="J14644" s="21" t="s">
        <v>137873</v>
      </c>
    </row>
    <row r="14645" spans="1:10" ht="32" customHeight="1">
      <c r="A14645" s="19" t="s">
        <v>137874</v>
      </c>
      <c r="B14645" s="24">
        <v>16</v>
      </c>
      <c r="C14645" s="22">
        <v>27</v>
      </c>
      <c r="D14645" s="21" t="s">
        <v>110563</v>
      </c>
      <c r="E14645" s="21" t="s">
        <v>110564</v>
      </c>
      <c r="F14645" s="21" t="s">
        <v>102428</v>
      </c>
      <c r="G14645" s="22">
        <v>12</v>
      </c>
      <c r="H14645" s="22">
        <v>11</v>
      </c>
      <c r="I14645" s="22">
        <v>18</v>
      </c>
      <c r="J14645" s="21" t="s">
        <v>137875</v>
      </c>
    </row>
    <row r="14646" spans="1:10" ht="20" customHeight="1">
      <c r="A14646" s="27">
        <v>-999</v>
      </c>
      <c r="B14646" s="24">
        <v>-999</v>
      </c>
      <c r="C14646" s="22">
        <v>-999</v>
      </c>
      <c r="D14646" s="22">
        <v>-999</v>
      </c>
      <c r="E14646" s="22">
        <v>-999</v>
      </c>
      <c r="F14646" s="22">
        <v>-999</v>
      </c>
      <c r="G14646" s="22">
        <v>-999</v>
      </c>
      <c r="H14646" s="22">
        <v>-999</v>
      </c>
      <c r="I14646" s="22">
        <v>-999</v>
      </c>
      <c r="J14646" s="22">
        <v>-999</v>
      </c>
    </row>
    <row r="14647" spans="1:10" ht="20" customHeight="1">
      <c r="A14647" s="27">
        <v>-999</v>
      </c>
      <c r="B14647" s="24">
        <v>-999</v>
      </c>
      <c r="C14647" s="22">
        <v>-999</v>
      </c>
      <c r="D14647" s="22">
        <v>-999</v>
      </c>
      <c r="E14647" s="22">
        <v>-999</v>
      </c>
      <c r="F14647" s="22">
        <v>-999</v>
      </c>
      <c r="G14647" s="22">
        <v>-999</v>
      </c>
      <c r="H14647" s="22">
        <v>-999</v>
      </c>
      <c r="I14647" s="22">
        <v>-999</v>
      </c>
      <c r="J14647" s="22">
        <v>-999</v>
      </c>
    </row>
    <row r="14648" spans="1:10" ht="32" customHeight="1">
      <c r="A14648" s="19" t="s">
        <v>137876</v>
      </c>
      <c r="B14648" s="24">
        <v>35</v>
      </c>
      <c r="C14648" s="22">
        <v>16</v>
      </c>
      <c r="D14648" s="21" t="s">
        <v>109139</v>
      </c>
      <c r="E14648" s="21" t="s">
        <v>109140</v>
      </c>
      <c r="F14648" s="21" t="s">
        <v>102171</v>
      </c>
      <c r="G14648" s="22">
        <v>1</v>
      </c>
      <c r="H14648" s="22">
        <v>11</v>
      </c>
      <c r="I14648" s="22">
        <v>24</v>
      </c>
      <c r="J14648" s="21" t="s">
        <v>137877</v>
      </c>
    </row>
    <row r="14649" spans="1:10" ht="32" customHeight="1">
      <c r="A14649" s="19" t="s">
        <v>137878</v>
      </c>
      <c r="B14649" s="24">
        <v>35</v>
      </c>
      <c r="C14649" s="22">
        <v>16</v>
      </c>
      <c r="D14649" s="21" t="s">
        <v>109139</v>
      </c>
      <c r="E14649" s="21" t="s">
        <v>109140</v>
      </c>
      <c r="F14649" s="21" t="s">
        <v>102171</v>
      </c>
      <c r="G14649" s="22">
        <v>1</v>
      </c>
      <c r="H14649" s="22">
        <v>11</v>
      </c>
      <c r="I14649" s="22">
        <v>24</v>
      </c>
      <c r="J14649" s="21" t="s">
        <v>137877</v>
      </c>
    </row>
    <row r="14650" spans="1:10" ht="32" customHeight="1">
      <c r="A14650" s="19" t="s">
        <v>137879</v>
      </c>
      <c r="B14650" s="24">
        <v>27</v>
      </c>
      <c r="C14650" s="22">
        <v>15</v>
      </c>
      <c r="D14650" s="21" t="s">
        <v>112463</v>
      </c>
      <c r="E14650" s="21" t="s">
        <v>112464</v>
      </c>
      <c r="F14650" s="21" t="s">
        <v>14739</v>
      </c>
      <c r="G14650" s="22">
        <v>10</v>
      </c>
      <c r="H14650" s="22">
        <v>0</v>
      </c>
      <c r="I14650" s="22">
        <v>0</v>
      </c>
      <c r="J14650" s="21" t="s">
        <v>137880</v>
      </c>
    </row>
    <row r="14651" spans="1:10" ht="32" customHeight="1">
      <c r="A14651" s="19" t="s">
        <v>137881</v>
      </c>
      <c r="B14651" s="24">
        <v>25</v>
      </c>
      <c r="C14651" s="22">
        <v>15</v>
      </c>
      <c r="D14651" s="21" t="s">
        <v>137882</v>
      </c>
      <c r="E14651" s="21" t="s">
        <v>137883</v>
      </c>
      <c r="F14651" s="21" t="s">
        <v>101528</v>
      </c>
      <c r="G14651" s="22">
        <v>10</v>
      </c>
      <c r="H14651" s="22">
        <v>0</v>
      </c>
      <c r="I14651" s="22">
        <v>0</v>
      </c>
      <c r="J14651" s="21" t="s">
        <v>137884</v>
      </c>
    </row>
    <row r="14652" spans="1:10" ht="32" customHeight="1">
      <c r="A14652" s="19" t="s">
        <v>137885</v>
      </c>
      <c r="B14652" s="24">
        <v>21</v>
      </c>
      <c r="C14652" s="22">
        <v>15</v>
      </c>
      <c r="D14652" s="21" t="s">
        <v>111080</v>
      </c>
      <c r="E14652" s="21" t="s">
        <v>111081</v>
      </c>
      <c r="F14652" s="21" t="s">
        <v>101694</v>
      </c>
      <c r="G14652" s="22">
        <v>10</v>
      </c>
      <c r="H14652" s="22">
        <v>0</v>
      </c>
      <c r="I14652" s="22">
        <v>0</v>
      </c>
      <c r="J14652" s="21" t="s">
        <v>111082</v>
      </c>
    </row>
    <row r="14653" spans="1:10" ht="32" customHeight="1">
      <c r="A14653" s="19" t="s">
        <v>137886</v>
      </c>
      <c r="B14653" s="24">
        <v>33</v>
      </c>
      <c r="C14653" s="22">
        <v>15</v>
      </c>
      <c r="D14653" s="21" t="s">
        <v>137887</v>
      </c>
      <c r="E14653" s="21" t="s">
        <v>137888</v>
      </c>
      <c r="F14653" s="21" t="s">
        <v>101554</v>
      </c>
      <c r="G14653" s="22">
        <v>10</v>
      </c>
      <c r="H14653" s="22">
        <v>0</v>
      </c>
      <c r="I14653" s="22">
        <v>0</v>
      </c>
      <c r="J14653" s="21" t="s">
        <v>137889</v>
      </c>
    </row>
    <row r="14654" spans="1:10" ht="32" customHeight="1">
      <c r="A14654" s="19" t="s">
        <v>137890</v>
      </c>
      <c r="B14654" s="24">
        <v>68</v>
      </c>
      <c r="C14654" s="22">
        <v>15</v>
      </c>
      <c r="D14654" s="21" t="s">
        <v>107376</v>
      </c>
      <c r="E14654" s="21" t="s">
        <v>107377</v>
      </c>
      <c r="F14654" s="21" t="s">
        <v>101694</v>
      </c>
      <c r="G14654" s="22">
        <v>1</v>
      </c>
      <c r="H14654" s="22">
        <v>8</v>
      </c>
      <c r="I14654" s="22">
        <v>17</v>
      </c>
      <c r="J14654" s="21" t="s">
        <v>137891</v>
      </c>
    </row>
    <row r="14655" spans="1:10" ht="32" customHeight="1">
      <c r="A14655" s="19" t="s">
        <v>137892</v>
      </c>
      <c r="B14655" s="24">
        <v>47</v>
      </c>
      <c r="C14655" s="22">
        <v>15</v>
      </c>
      <c r="D14655" s="21" t="s">
        <v>134408</v>
      </c>
      <c r="E14655" s="21" t="s">
        <v>134409</v>
      </c>
      <c r="F14655" s="21" t="s">
        <v>101528</v>
      </c>
      <c r="G14655" s="22">
        <v>10</v>
      </c>
      <c r="H14655" s="22">
        <v>0</v>
      </c>
      <c r="I14655" s="22">
        <v>0</v>
      </c>
      <c r="J14655" s="21" t="s">
        <v>137893</v>
      </c>
    </row>
    <row r="14656" spans="1:10" ht="32" customHeight="1">
      <c r="A14656" s="19" t="s">
        <v>137894</v>
      </c>
      <c r="B14656" s="24">
        <v>22</v>
      </c>
      <c r="C14656" s="22">
        <v>15</v>
      </c>
      <c r="D14656" s="21" t="s">
        <v>137895</v>
      </c>
      <c r="E14656" s="21" t="s">
        <v>137896</v>
      </c>
      <c r="F14656" s="21" t="s">
        <v>101694</v>
      </c>
      <c r="G14656" s="22">
        <v>10</v>
      </c>
      <c r="H14656" s="22">
        <v>0</v>
      </c>
      <c r="I14656" s="22">
        <v>0</v>
      </c>
      <c r="J14656" s="21" t="s">
        <v>137897</v>
      </c>
    </row>
    <row r="14657" spans="1:10" ht="32" customHeight="1">
      <c r="A14657" s="19" t="s">
        <v>137898</v>
      </c>
      <c r="B14657" s="24">
        <v>22</v>
      </c>
      <c r="C14657" s="22">
        <v>15</v>
      </c>
      <c r="D14657" s="21" t="s">
        <v>137895</v>
      </c>
      <c r="E14657" s="21" t="s">
        <v>137896</v>
      </c>
      <c r="F14657" s="21" t="s">
        <v>101694</v>
      </c>
      <c r="G14657" s="22">
        <v>10</v>
      </c>
      <c r="H14657" s="22">
        <v>0</v>
      </c>
      <c r="I14657" s="22">
        <v>0</v>
      </c>
      <c r="J14657" s="21" t="s">
        <v>137897</v>
      </c>
    </row>
    <row r="14658" spans="1:10" ht="32" customHeight="1">
      <c r="A14658" s="19" t="s">
        <v>137899</v>
      </c>
      <c r="B14658" s="24">
        <v>22</v>
      </c>
      <c r="C14658" s="22">
        <v>15</v>
      </c>
      <c r="D14658" s="21" t="s">
        <v>137895</v>
      </c>
      <c r="E14658" s="21" t="s">
        <v>137896</v>
      </c>
      <c r="F14658" s="21" t="s">
        <v>101694</v>
      </c>
      <c r="G14658" s="22">
        <v>10</v>
      </c>
      <c r="H14658" s="22">
        <v>0</v>
      </c>
      <c r="I14658" s="22">
        <v>0</v>
      </c>
      <c r="J14658" s="21" t="s">
        <v>137897</v>
      </c>
    </row>
    <row r="14659" spans="1:10" ht="32" customHeight="1">
      <c r="A14659" s="19" t="s">
        <v>137900</v>
      </c>
      <c r="B14659" s="24">
        <v>19</v>
      </c>
      <c r="C14659" s="22">
        <v>26</v>
      </c>
      <c r="D14659" s="21" t="s">
        <v>113698</v>
      </c>
      <c r="E14659" s="21" t="s">
        <v>113699</v>
      </c>
      <c r="F14659" s="21" t="s">
        <v>101543</v>
      </c>
      <c r="G14659" s="22">
        <v>9</v>
      </c>
      <c r="H14659" s="22">
        <v>13</v>
      </c>
      <c r="I14659" s="22">
        <v>24</v>
      </c>
      <c r="J14659" s="21" t="s">
        <v>137901</v>
      </c>
    </row>
    <row r="14660" spans="1:10" ht="32" customHeight="1">
      <c r="A14660" s="19" t="s">
        <v>137902</v>
      </c>
      <c r="B14660" s="24">
        <v>25</v>
      </c>
      <c r="C14660" s="22">
        <v>15</v>
      </c>
      <c r="D14660" s="21" t="s">
        <v>120166</v>
      </c>
      <c r="E14660" s="21" t="s">
        <v>120167</v>
      </c>
      <c r="F14660" s="21" t="s">
        <v>101628</v>
      </c>
      <c r="G14660" s="22">
        <v>1</v>
      </c>
      <c r="H14660" s="22">
        <v>10</v>
      </c>
      <c r="I14660" s="22">
        <v>21</v>
      </c>
      <c r="J14660" s="21" t="s">
        <v>137903</v>
      </c>
    </row>
    <row r="14661" spans="1:10" ht="32" customHeight="1">
      <c r="A14661" s="19" t="s">
        <v>137904</v>
      </c>
      <c r="B14661" s="24">
        <v>30</v>
      </c>
      <c r="C14661" s="22">
        <v>15</v>
      </c>
      <c r="D14661" s="21" t="s">
        <v>108998</v>
      </c>
      <c r="E14661" s="21" t="s">
        <v>108999</v>
      </c>
      <c r="F14661" s="21" t="s">
        <v>14739</v>
      </c>
      <c r="G14661" s="22">
        <v>10</v>
      </c>
      <c r="H14661" s="22">
        <v>0</v>
      </c>
      <c r="I14661" s="22">
        <v>0</v>
      </c>
      <c r="J14661" s="21" t="s">
        <v>137905</v>
      </c>
    </row>
    <row r="14662" spans="1:10" ht="32" customHeight="1">
      <c r="A14662" s="19" t="s">
        <v>137906</v>
      </c>
      <c r="B14662" s="24">
        <v>17</v>
      </c>
      <c r="C14662" s="22">
        <v>15</v>
      </c>
      <c r="D14662" s="21" t="s">
        <v>104655</v>
      </c>
      <c r="E14662" s="21" t="s">
        <v>104656</v>
      </c>
      <c r="F14662" s="21" t="s">
        <v>14739</v>
      </c>
      <c r="G14662" s="22">
        <v>10</v>
      </c>
      <c r="H14662" s="22">
        <v>0</v>
      </c>
      <c r="I14662" s="22">
        <v>0</v>
      </c>
      <c r="J14662" s="21" t="s">
        <v>137907</v>
      </c>
    </row>
    <row r="14663" spans="1:10" ht="20" customHeight="1">
      <c r="A14663" s="27">
        <v>-999</v>
      </c>
      <c r="B14663" s="24">
        <v>-999</v>
      </c>
      <c r="C14663" s="22">
        <v>-999</v>
      </c>
      <c r="D14663" s="22">
        <v>-999</v>
      </c>
      <c r="E14663" s="22">
        <v>-999</v>
      </c>
      <c r="F14663" s="22">
        <v>-999</v>
      </c>
      <c r="G14663" s="22">
        <v>-999</v>
      </c>
      <c r="H14663" s="22">
        <v>-999</v>
      </c>
      <c r="I14663" s="22">
        <v>-999</v>
      </c>
      <c r="J14663" s="22">
        <v>-999</v>
      </c>
    </row>
    <row r="14664" spans="1:10" ht="32" customHeight="1">
      <c r="A14664" s="19" t="s">
        <v>137908</v>
      </c>
      <c r="B14664" s="24">
        <v>19</v>
      </c>
      <c r="C14664" s="22">
        <v>26</v>
      </c>
      <c r="D14664" s="21" t="s">
        <v>109348</v>
      </c>
      <c r="E14664" s="21" t="s">
        <v>109349</v>
      </c>
      <c r="F14664" s="21" t="s">
        <v>102510</v>
      </c>
      <c r="G14664" s="22">
        <v>8</v>
      </c>
      <c r="H14664" s="22">
        <v>14</v>
      </c>
      <c r="I14664" s="22">
        <v>23</v>
      </c>
      <c r="J14664" s="21" t="s">
        <v>137909</v>
      </c>
    </row>
    <row r="14665" spans="1:10" ht="32" customHeight="1">
      <c r="A14665" s="19" t="s">
        <v>137910</v>
      </c>
      <c r="B14665" s="24">
        <v>21</v>
      </c>
      <c r="C14665" s="22">
        <v>15</v>
      </c>
      <c r="D14665" s="21" t="s">
        <v>105889</v>
      </c>
      <c r="E14665" s="21" t="s">
        <v>105890</v>
      </c>
      <c r="F14665" s="21" t="s">
        <v>14739</v>
      </c>
      <c r="G14665" s="22">
        <v>10</v>
      </c>
      <c r="H14665" s="22">
        <v>0</v>
      </c>
      <c r="I14665" s="22">
        <v>0</v>
      </c>
      <c r="J14665" s="21" t="s">
        <v>116665</v>
      </c>
    </row>
    <row r="14666" spans="1:10" ht="32" customHeight="1">
      <c r="A14666" s="19" t="s">
        <v>137911</v>
      </c>
      <c r="B14666" s="24">
        <v>24</v>
      </c>
      <c r="C14666" s="22">
        <v>15</v>
      </c>
      <c r="D14666" s="21" t="s">
        <v>102820</v>
      </c>
      <c r="E14666" s="21" t="s">
        <v>102821</v>
      </c>
      <c r="F14666" s="21" t="s">
        <v>101522</v>
      </c>
      <c r="G14666" s="22">
        <v>10</v>
      </c>
      <c r="H14666" s="22">
        <v>0</v>
      </c>
      <c r="I14666" s="22">
        <v>0</v>
      </c>
      <c r="J14666" s="21" t="s">
        <v>128849</v>
      </c>
    </row>
    <row r="14667" spans="1:10" ht="32" customHeight="1">
      <c r="A14667" s="19" t="s">
        <v>137912</v>
      </c>
      <c r="B14667" s="24">
        <v>26</v>
      </c>
      <c r="C14667" s="22">
        <v>15</v>
      </c>
      <c r="D14667" s="21" t="s">
        <v>105668</v>
      </c>
      <c r="E14667" s="21" t="s">
        <v>105669</v>
      </c>
      <c r="F14667" s="21" t="s">
        <v>101563</v>
      </c>
      <c r="G14667" s="22">
        <v>10</v>
      </c>
      <c r="H14667" s="22">
        <v>0</v>
      </c>
      <c r="I14667" s="22">
        <v>0</v>
      </c>
      <c r="J14667" s="21" t="s">
        <v>137913</v>
      </c>
    </row>
    <row r="14668" spans="1:10" ht="44" customHeight="1">
      <c r="A14668" s="19" t="s">
        <v>137914</v>
      </c>
      <c r="B14668" s="24">
        <v>15</v>
      </c>
      <c r="C14668" s="22">
        <v>18</v>
      </c>
      <c r="D14668" s="21" t="s">
        <v>137915</v>
      </c>
      <c r="E14668" s="21" t="s">
        <v>137916</v>
      </c>
      <c r="F14668" s="21" t="s">
        <v>101757</v>
      </c>
      <c r="G14668" s="22">
        <v>7</v>
      </c>
      <c r="H14668" s="22">
        <v>7</v>
      </c>
      <c r="I14668" s="22">
        <v>19</v>
      </c>
      <c r="J14668" s="21" t="s">
        <v>137917</v>
      </c>
    </row>
    <row r="14669" spans="1:10" ht="32" customHeight="1">
      <c r="A14669" s="19" t="s">
        <v>137918</v>
      </c>
      <c r="B14669" s="24">
        <v>39</v>
      </c>
      <c r="C14669" s="22">
        <v>15</v>
      </c>
      <c r="D14669" s="21" t="s">
        <v>137919</v>
      </c>
      <c r="E14669" s="21" t="s">
        <v>137920</v>
      </c>
      <c r="F14669" s="21" t="s">
        <v>101528</v>
      </c>
      <c r="G14669" s="22">
        <v>10</v>
      </c>
      <c r="H14669" s="22">
        <v>0</v>
      </c>
      <c r="I14669" s="22">
        <v>0</v>
      </c>
      <c r="J14669" s="21" t="s">
        <v>137921</v>
      </c>
    </row>
    <row r="14670" spans="1:10" ht="32" customHeight="1">
      <c r="A14670" s="19" t="s">
        <v>137922</v>
      </c>
      <c r="B14670" s="24">
        <v>15</v>
      </c>
      <c r="C14670" s="22">
        <v>25</v>
      </c>
      <c r="D14670" s="21" t="s">
        <v>110384</v>
      </c>
      <c r="E14670" s="21" t="s">
        <v>110385</v>
      </c>
      <c r="F14670" s="21" t="s">
        <v>101996</v>
      </c>
      <c r="G14670" s="22">
        <v>11</v>
      </c>
      <c r="H14670" s="22">
        <v>10</v>
      </c>
      <c r="I14670" s="22">
        <v>22</v>
      </c>
      <c r="J14670" s="21" t="s">
        <v>137923</v>
      </c>
    </row>
    <row r="14671" spans="1:10" ht="32" customHeight="1">
      <c r="A14671" s="19" t="s">
        <v>137924</v>
      </c>
      <c r="B14671" s="24">
        <v>42</v>
      </c>
      <c r="C14671" s="22">
        <v>31</v>
      </c>
      <c r="D14671" s="21" t="s">
        <v>103784</v>
      </c>
      <c r="E14671" s="21" t="s">
        <v>103785</v>
      </c>
      <c r="F14671" s="21" t="s">
        <v>104782</v>
      </c>
      <c r="G14671" s="22">
        <v>1</v>
      </c>
      <c r="H14671" s="22">
        <v>26</v>
      </c>
      <c r="I14671" s="22">
        <v>56</v>
      </c>
      <c r="J14671" s="21" t="s">
        <v>137925</v>
      </c>
    </row>
    <row r="14672" spans="1:10" ht="32" customHeight="1">
      <c r="A14672" s="19" t="s">
        <v>137926</v>
      </c>
      <c r="B14672" s="24">
        <v>24</v>
      </c>
      <c r="C14672" s="22">
        <v>32</v>
      </c>
      <c r="D14672" s="21" t="s">
        <v>104751</v>
      </c>
      <c r="E14672" s="21" t="s">
        <v>104752</v>
      </c>
      <c r="F14672" s="21" t="s">
        <v>102001</v>
      </c>
      <c r="G14672" s="22">
        <v>1</v>
      </c>
      <c r="H14672" s="22">
        <v>27</v>
      </c>
      <c r="I14672" s="22">
        <v>40</v>
      </c>
      <c r="J14672" s="21" t="s">
        <v>137927</v>
      </c>
    </row>
    <row r="14673" spans="1:10" ht="20" customHeight="1">
      <c r="A14673" s="27">
        <v>-999</v>
      </c>
      <c r="B14673" s="24">
        <v>-999</v>
      </c>
      <c r="C14673" s="22">
        <v>-999</v>
      </c>
      <c r="D14673" s="22">
        <v>-999</v>
      </c>
      <c r="E14673" s="22">
        <v>-999</v>
      </c>
      <c r="F14673" s="22">
        <v>-999</v>
      </c>
      <c r="G14673" s="22">
        <v>-999</v>
      </c>
      <c r="H14673" s="22">
        <v>-999</v>
      </c>
      <c r="I14673" s="22">
        <v>-999</v>
      </c>
      <c r="J14673" s="22">
        <v>-999</v>
      </c>
    </row>
    <row r="14674" spans="1:10" ht="32" customHeight="1">
      <c r="A14674" s="19" t="s">
        <v>137928</v>
      </c>
      <c r="B14674" s="24">
        <v>17</v>
      </c>
      <c r="C14674" s="22">
        <v>15</v>
      </c>
      <c r="D14674" s="21" t="s">
        <v>137929</v>
      </c>
      <c r="E14674" s="21" t="s">
        <v>137930</v>
      </c>
      <c r="F14674" s="21" t="s">
        <v>101522</v>
      </c>
      <c r="G14674" s="22">
        <v>10</v>
      </c>
      <c r="H14674" s="22">
        <v>0</v>
      </c>
      <c r="I14674" s="22">
        <v>0</v>
      </c>
      <c r="J14674" s="21" t="s">
        <v>137931</v>
      </c>
    </row>
    <row r="14675" spans="1:10" ht="32" customHeight="1">
      <c r="A14675" s="19" t="s">
        <v>137932</v>
      </c>
      <c r="B14675" s="24">
        <v>56</v>
      </c>
      <c r="C14675" s="22">
        <v>15</v>
      </c>
      <c r="D14675" s="21" t="s">
        <v>102977</v>
      </c>
      <c r="E14675" s="21" t="s">
        <v>102978</v>
      </c>
      <c r="F14675" s="21" t="s">
        <v>101528</v>
      </c>
      <c r="G14675" s="22">
        <v>10</v>
      </c>
      <c r="H14675" s="22">
        <v>0</v>
      </c>
      <c r="I14675" s="22">
        <v>0</v>
      </c>
      <c r="J14675" s="21" t="s">
        <v>102979</v>
      </c>
    </row>
    <row r="14676" spans="1:10" ht="32" customHeight="1">
      <c r="A14676" s="19" t="s">
        <v>137933</v>
      </c>
      <c r="B14676" s="24">
        <v>26</v>
      </c>
      <c r="C14676" s="22">
        <v>15</v>
      </c>
      <c r="D14676" s="21" t="s">
        <v>109572</v>
      </c>
      <c r="E14676" s="21" t="s">
        <v>109573</v>
      </c>
      <c r="F14676" s="21" t="s">
        <v>101694</v>
      </c>
      <c r="G14676" s="22">
        <v>10</v>
      </c>
      <c r="H14676" s="22">
        <v>0</v>
      </c>
      <c r="I14676" s="22">
        <v>0</v>
      </c>
      <c r="J14676" s="21" t="s">
        <v>137934</v>
      </c>
    </row>
    <row r="14677" spans="1:10" ht="32" customHeight="1">
      <c r="A14677" s="19" t="s">
        <v>137935</v>
      </c>
      <c r="B14677" s="24">
        <v>29</v>
      </c>
      <c r="C14677" s="22">
        <v>15</v>
      </c>
      <c r="D14677" s="21" t="s">
        <v>137936</v>
      </c>
      <c r="E14677" s="21" t="s">
        <v>137937</v>
      </c>
      <c r="F14677" s="21" t="s">
        <v>101563</v>
      </c>
      <c r="G14677" s="22">
        <v>10</v>
      </c>
      <c r="H14677" s="22">
        <v>0</v>
      </c>
      <c r="I14677" s="22">
        <v>0</v>
      </c>
      <c r="J14677" s="21" t="s">
        <v>137938</v>
      </c>
    </row>
    <row r="14678" spans="1:10" ht="32" customHeight="1">
      <c r="A14678" s="19" t="s">
        <v>137939</v>
      </c>
      <c r="B14678" s="24">
        <v>36</v>
      </c>
      <c r="C14678" s="22">
        <v>16</v>
      </c>
      <c r="D14678" s="21" t="s">
        <v>137940</v>
      </c>
      <c r="E14678" s="21" t="s">
        <v>137941</v>
      </c>
      <c r="F14678" s="21" t="s">
        <v>101945</v>
      </c>
      <c r="G14678" s="22">
        <v>1</v>
      </c>
      <c r="H14678" s="22">
        <v>11</v>
      </c>
      <c r="I14678" s="22">
        <v>20</v>
      </c>
      <c r="J14678" s="21" t="s">
        <v>137942</v>
      </c>
    </row>
    <row r="14679" spans="1:10" ht="32" customHeight="1">
      <c r="A14679" s="19" t="s">
        <v>137943</v>
      </c>
      <c r="B14679" s="24">
        <v>24</v>
      </c>
      <c r="C14679" s="22">
        <v>15</v>
      </c>
      <c r="D14679" s="21" t="s">
        <v>110644</v>
      </c>
      <c r="E14679" s="21" t="s">
        <v>110645</v>
      </c>
      <c r="F14679" s="21" t="s">
        <v>14739</v>
      </c>
      <c r="G14679" s="22">
        <v>10</v>
      </c>
      <c r="H14679" s="22">
        <v>0</v>
      </c>
      <c r="I14679" s="22">
        <v>0</v>
      </c>
      <c r="J14679" s="21" t="s">
        <v>110646</v>
      </c>
    </row>
    <row r="14680" spans="1:10" ht="32" customHeight="1">
      <c r="A14680" s="19" t="s">
        <v>137944</v>
      </c>
      <c r="B14680" s="24">
        <v>17</v>
      </c>
      <c r="C14680" s="22">
        <v>15</v>
      </c>
      <c r="D14680" s="21" t="s">
        <v>121130</v>
      </c>
      <c r="E14680" s="21" t="s">
        <v>121131</v>
      </c>
      <c r="F14680" s="21" t="s">
        <v>14739</v>
      </c>
      <c r="G14680" s="22">
        <v>10</v>
      </c>
      <c r="H14680" s="22">
        <v>0</v>
      </c>
      <c r="I14680" s="22">
        <v>0</v>
      </c>
      <c r="J14680" s="21" t="s">
        <v>137945</v>
      </c>
    </row>
    <row r="14681" spans="1:10" ht="20" customHeight="1">
      <c r="A14681" s="27">
        <v>-999</v>
      </c>
      <c r="B14681" s="24">
        <v>-999</v>
      </c>
      <c r="C14681" s="22">
        <v>-999</v>
      </c>
      <c r="D14681" s="22">
        <v>-999</v>
      </c>
      <c r="E14681" s="22">
        <v>-999</v>
      </c>
      <c r="F14681" s="22">
        <v>-999</v>
      </c>
      <c r="G14681" s="22">
        <v>-999</v>
      </c>
      <c r="H14681" s="22">
        <v>-999</v>
      </c>
      <c r="I14681" s="22">
        <v>-999</v>
      </c>
      <c r="J14681" s="22">
        <v>-999</v>
      </c>
    </row>
    <row r="14682" spans="1:10" ht="20" customHeight="1">
      <c r="A14682" s="27">
        <v>-999</v>
      </c>
      <c r="B14682" s="24">
        <v>-999</v>
      </c>
      <c r="C14682" s="22">
        <v>-999</v>
      </c>
      <c r="D14682" s="22">
        <v>-999</v>
      </c>
      <c r="E14682" s="22">
        <v>-999</v>
      </c>
      <c r="F14682" s="22">
        <v>-999</v>
      </c>
      <c r="G14682" s="22">
        <v>-999</v>
      </c>
      <c r="H14682" s="22">
        <v>-999</v>
      </c>
      <c r="I14682" s="22">
        <v>-999</v>
      </c>
      <c r="J14682" s="22">
        <v>-999</v>
      </c>
    </row>
    <row r="14683" spans="1:10" ht="32" customHeight="1">
      <c r="A14683" s="19" t="s">
        <v>137946</v>
      </c>
      <c r="B14683" s="24">
        <v>51</v>
      </c>
      <c r="C14683" s="22">
        <v>24</v>
      </c>
      <c r="D14683" s="21" t="s">
        <v>124190</v>
      </c>
      <c r="E14683" s="21" t="s">
        <v>124191</v>
      </c>
      <c r="F14683" s="21" t="s">
        <v>101676</v>
      </c>
      <c r="G14683" s="22">
        <v>2</v>
      </c>
      <c r="H14683" s="22">
        <v>18</v>
      </c>
      <c r="I14683" s="22">
        <v>35</v>
      </c>
      <c r="J14683" s="21" t="s">
        <v>137947</v>
      </c>
    </row>
    <row r="14684" spans="1:10" ht="32" customHeight="1">
      <c r="A14684" s="19" t="s">
        <v>137948</v>
      </c>
      <c r="B14684" s="24">
        <v>17</v>
      </c>
      <c r="C14684" s="22">
        <v>15</v>
      </c>
      <c r="D14684" s="21" t="s">
        <v>103243</v>
      </c>
      <c r="E14684" s="21" t="s">
        <v>103244</v>
      </c>
      <c r="F14684" s="21" t="s">
        <v>14739</v>
      </c>
      <c r="G14684" s="22">
        <v>10</v>
      </c>
      <c r="H14684" s="22">
        <v>0</v>
      </c>
      <c r="I14684" s="22">
        <v>0</v>
      </c>
      <c r="J14684" s="21" t="s">
        <v>130666</v>
      </c>
    </row>
    <row r="14685" spans="1:10" ht="32" customHeight="1">
      <c r="A14685" s="19" t="s">
        <v>137949</v>
      </c>
      <c r="B14685" s="24">
        <v>30</v>
      </c>
      <c r="C14685" s="22">
        <v>34</v>
      </c>
      <c r="D14685" s="21" t="s">
        <v>137950</v>
      </c>
      <c r="E14685" s="21" t="s">
        <v>137951</v>
      </c>
      <c r="F14685" s="21" t="s">
        <v>104117</v>
      </c>
      <c r="G14685" s="22">
        <v>4</v>
      </c>
      <c r="H14685" s="22">
        <v>26</v>
      </c>
      <c r="I14685" s="22">
        <v>55</v>
      </c>
      <c r="J14685" s="21" t="s">
        <v>137952</v>
      </c>
    </row>
    <row r="14686" spans="1:10" ht="32" customHeight="1">
      <c r="A14686" s="19" t="s">
        <v>137953</v>
      </c>
      <c r="B14686" s="24">
        <v>50</v>
      </c>
      <c r="C14686" s="22">
        <v>17</v>
      </c>
      <c r="D14686" s="21" t="s">
        <v>104931</v>
      </c>
      <c r="E14686" s="21" t="s">
        <v>104932</v>
      </c>
      <c r="F14686" s="21" t="s">
        <v>101665</v>
      </c>
      <c r="G14686" s="22">
        <v>1</v>
      </c>
      <c r="H14686" s="22">
        <v>12</v>
      </c>
      <c r="I14686" s="22">
        <v>26</v>
      </c>
      <c r="J14686" s="21" t="s">
        <v>137954</v>
      </c>
    </row>
    <row r="14687" spans="1:10" ht="32" customHeight="1">
      <c r="A14687" s="19" t="s">
        <v>137955</v>
      </c>
      <c r="B14687" s="24">
        <v>33</v>
      </c>
      <c r="C14687" s="22">
        <v>31</v>
      </c>
      <c r="D14687" s="21" t="s">
        <v>104056</v>
      </c>
      <c r="E14687" s="21" t="s">
        <v>104057</v>
      </c>
      <c r="F14687" s="21" t="s">
        <v>106147</v>
      </c>
      <c r="G14687" s="22">
        <v>1</v>
      </c>
      <c r="H14687" s="22">
        <v>26</v>
      </c>
      <c r="I14687" s="22">
        <v>43</v>
      </c>
      <c r="J14687" s="21" t="s">
        <v>137956</v>
      </c>
    </row>
    <row r="14688" spans="1:10" ht="32" customHeight="1">
      <c r="A14688" s="19" t="s">
        <v>137957</v>
      </c>
      <c r="B14688" s="24">
        <v>24</v>
      </c>
      <c r="C14688" s="22">
        <v>15</v>
      </c>
      <c r="D14688" s="21" t="s">
        <v>137958</v>
      </c>
      <c r="E14688" s="21" t="s">
        <v>137959</v>
      </c>
      <c r="F14688" s="21" t="s">
        <v>14739</v>
      </c>
      <c r="G14688" s="22">
        <v>10</v>
      </c>
      <c r="H14688" s="22">
        <v>0</v>
      </c>
      <c r="I14688" s="22">
        <v>0</v>
      </c>
      <c r="J14688" s="21" t="s">
        <v>137960</v>
      </c>
    </row>
    <row r="14689" spans="1:10" ht="32" customHeight="1">
      <c r="A14689" s="19" t="s">
        <v>137961</v>
      </c>
      <c r="B14689" s="24">
        <v>42</v>
      </c>
      <c r="C14689" s="22">
        <v>23</v>
      </c>
      <c r="D14689" s="21" t="s">
        <v>113549</v>
      </c>
      <c r="E14689" s="21" t="s">
        <v>113550</v>
      </c>
      <c r="F14689" s="21" t="s">
        <v>102157</v>
      </c>
      <c r="G14689" s="22">
        <v>7</v>
      </c>
      <c r="H14689" s="22">
        <v>12</v>
      </c>
      <c r="I14689" s="22">
        <v>23</v>
      </c>
      <c r="J14689" s="21" t="s">
        <v>137962</v>
      </c>
    </row>
    <row r="14690" spans="1:10" ht="32" customHeight="1">
      <c r="A14690" s="19" t="s">
        <v>137963</v>
      </c>
      <c r="B14690" s="24">
        <v>24</v>
      </c>
      <c r="C14690" s="22">
        <v>15</v>
      </c>
      <c r="D14690" s="21" t="s">
        <v>120600</v>
      </c>
      <c r="E14690" s="21" t="s">
        <v>120601</v>
      </c>
      <c r="F14690" s="21" t="s">
        <v>101568</v>
      </c>
      <c r="G14690" s="22">
        <v>1</v>
      </c>
      <c r="H14690" s="22">
        <v>8</v>
      </c>
      <c r="I14690" s="22">
        <v>21</v>
      </c>
      <c r="J14690" s="21" t="s">
        <v>137964</v>
      </c>
    </row>
    <row r="14691" spans="1:10" ht="32" customHeight="1">
      <c r="A14691" s="19" t="s">
        <v>137965</v>
      </c>
      <c r="B14691" s="24">
        <v>30</v>
      </c>
      <c r="C14691" s="22">
        <v>15</v>
      </c>
      <c r="D14691" s="21" t="s">
        <v>106075</v>
      </c>
      <c r="E14691" s="21" t="s">
        <v>106076</v>
      </c>
      <c r="F14691" s="21" t="s">
        <v>14739</v>
      </c>
      <c r="G14691" s="22">
        <v>10</v>
      </c>
      <c r="H14691" s="22">
        <v>0</v>
      </c>
      <c r="I14691" s="22">
        <v>0</v>
      </c>
      <c r="J14691" s="21" t="s">
        <v>106077</v>
      </c>
    </row>
    <row r="14692" spans="1:10" ht="32" customHeight="1">
      <c r="A14692" s="19" t="s">
        <v>137966</v>
      </c>
      <c r="B14692" s="24">
        <v>26</v>
      </c>
      <c r="C14692" s="22">
        <v>19</v>
      </c>
      <c r="D14692" s="21" t="s">
        <v>137967</v>
      </c>
      <c r="E14692" s="21" t="s">
        <v>137968</v>
      </c>
      <c r="F14692" s="21" t="s">
        <v>105439</v>
      </c>
      <c r="G14692" s="22">
        <v>1</v>
      </c>
      <c r="H14692" s="22">
        <v>14</v>
      </c>
      <c r="I14692" s="22">
        <v>30</v>
      </c>
      <c r="J14692" s="21" t="s">
        <v>137969</v>
      </c>
    </row>
    <row r="14693" spans="1:10" ht="32" customHeight="1">
      <c r="A14693" s="19" t="s">
        <v>137970</v>
      </c>
      <c r="B14693" s="24">
        <v>18</v>
      </c>
      <c r="C14693" s="22">
        <v>16</v>
      </c>
      <c r="D14693" s="21" t="s">
        <v>103243</v>
      </c>
      <c r="E14693" s="21" t="s">
        <v>103244</v>
      </c>
      <c r="F14693" s="21" t="s">
        <v>101533</v>
      </c>
      <c r="G14693" s="22">
        <v>1</v>
      </c>
      <c r="H14693" s="22">
        <v>11</v>
      </c>
      <c r="I14693" s="22">
        <v>15</v>
      </c>
      <c r="J14693" s="21" t="s">
        <v>137971</v>
      </c>
    </row>
    <row r="14694" spans="1:10" ht="20" customHeight="1">
      <c r="A14694" s="27">
        <v>-999</v>
      </c>
      <c r="B14694" s="24">
        <v>-999</v>
      </c>
      <c r="C14694" s="22">
        <v>-999</v>
      </c>
      <c r="D14694" s="22">
        <v>-999</v>
      </c>
      <c r="E14694" s="22">
        <v>-999</v>
      </c>
      <c r="F14694" s="22">
        <v>-999</v>
      </c>
      <c r="G14694" s="22">
        <v>-999</v>
      </c>
      <c r="H14694" s="22">
        <v>-999</v>
      </c>
      <c r="I14694" s="22">
        <v>-999</v>
      </c>
      <c r="J14694" s="22">
        <v>-999</v>
      </c>
    </row>
    <row r="14695" spans="1:10" ht="32" customHeight="1">
      <c r="A14695" s="19" t="s">
        <v>137972</v>
      </c>
      <c r="B14695" s="24">
        <v>24</v>
      </c>
      <c r="C14695" s="22">
        <v>16</v>
      </c>
      <c r="D14695" s="21" t="s">
        <v>109978</v>
      </c>
      <c r="E14695" s="21" t="s">
        <v>109979</v>
      </c>
      <c r="F14695" s="21" t="s">
        <v>101533</v>
      </c>
      <c r="G14695" s="22">
        <v>2</v>
      </c>
      <c r="H14695" s="22">
        <v>10</v>
      </c>
      <c r="I14695" s="22">
        <v>17</v>
      </c>
      <c r="J14695" s="21" t="s">
        <v>137973</v>
      </c>
    </row>
    <row r="14696" spans="1:10" ht="32" customHeight="1">
      <c r="A14696" s="19" t="s">
        <v>137974</v>
      </c>
      <c r="B14696" s="24">
        <v>14</v>
      </c>
      <c r="C14696" s="22">
        <v>16</v>
      </c>
      <c r="D14696" s="21" t="s">
        <v>106145</v>
      </c>
      <c r="E14696" s="21" t="s">
        <v>106146</v>
      </c>
      <c r="F14696" s="21" t="s">
        <v>101533</v>
      </c>
      <c r="G14696" s="22">
        <v>2</v>
      </c>
      <c r="H14696" s="22">
        <v>10</v>
      </c>
      <c r="I14696" s="22">
        <v>16</v>
      </c>
      <c r="J14696" s="21" t="s">
        <v>137975</v>
      </c>
    </row>
    <row r="14697" spans="1:10" ht="32" customHeight="1">
      <c r="A14697" s="19" t="s">
        <v>137976</v>
      </c>
      <c r="B14697" s="24">
        <v>21</v>
      </c>
      <c r="C14697" s="22">
        <v>15</v>
      </c>
      <c r="D14697" s="21" t="s">
        <v>112229</v>
      </c>
      <c r="E14697" s="21" t="s">
        <v>112230</v>
      </c>
      <c r="F14697" s="21" t="s">
        <v>101563</v>
      </c>
      <c r="G14697" s="22">
        <v>10</v>
      </c>
      <c r="H14697" s="22">
        <v>0</v>
      </c>
      <c r="I14697" s="22">
        <v>0</v>
      </c>
      <c r="J14697" s="21" t="s">
        <v>137977</v>
      </c>
    </row>
    <row r="14698" spans="1:10" ht="32" customHeight="1">
      <c r="A14698" s="19" t="s">
        <v>137978</v>
      </c>
      <c r="B14698" s="24">
        <v>13</v>
      </c>
      <c r="C14698" s="22">
        <v>15</v>
      </c>
      <c r="D14698" s="21" t="s">
        <v>137979</v>
      </c>
      <c r="E14698" s="21" t="s">
        <v>137980</v>
      </c>
      <c r="F14698" s="21" t="s">
        <v>101554</v>
      </c>
      <c r="G14698" s="22">
        <v>10</v>
      </c>
      <c r="H14698" s="22">
        <v>0</v>
      </c>
      <c r="I14698" s="22">
        <v>0</v>
      </c>
      <c r="J14698" s="21" t="s">
        <v>137981</v>
      </c>
    </row>
    <row r="14699" spans="1:10" ht="32" customHeight="1">
      <c r="A14699" s="19" t="s">
        <v>137982</v>
      </c>
      <c r="B14699" s="24">
        <v>17</v>
      </c>
      <c r="C14699" s="22">
        <v>15</v>
      </c>
      <c r="D14699" s="21" t="s">
        <v>113653</v>
      </c>
      <c r="E14699" s="21" t="s">
        <v>113654</v>
      </c>
      <c r="F14699" s="21" t="s">
        <v>101554</v>
      </c>
      <c r="G14699" s="22">
        <v>10</v>
      </c>
      <c r="H14699" s="22">
        <v>0</v>
      </c>
      <c r="I14699" s="22">
        <v>0</v>
      </c>
      <c r="J14699" s="21" t="s">
        <v>113655</v>
      </c>
    </row>
    <row r="14700" spans="1:10" ht="32" customHeight="1">
      <c r="A14700" s="19" t="s">
        <v>137983</v>
      </c>
      <c r="B14700" s="24">
        <v>24</v>
      </c>
      <c r="C14700" s="22">
        <v>15</v>
      </c>
      <c r="D14700" s="21" t="s">
        <v>137984</v>
      </c>
      <c r="E14700" s="21" t="s">
        <v>137985</v>
      </c>
      <c r="F14700" s="21" t="s">
        <v>14739</v>
      </c>
      <c r="G14700" s="22">
        <v>10</v>
      </c>
      <c r="H14700" s="22">
        <v>0</v>
      </c>
      <c r="I14700" s="22">
        <v>0</v>
      </c>
      <c r="J14700" s="21" t="s">
        <v>137986</v>
      </c>
    </row>
    <row r="14701" spans="1:10" ht="32" customHeight="1">
      <c r="A14701" s="19" t="s">
        <v>137987</v>
      </c>
      <c r="B14701" s="24">
        <v>26</v>
      </c>
      <c r="C14701" s="22">
        <v>18</v>
      </c>
      <c r="D14701" s="21" t="s">
        <v>116970</v>
      </c>
      <c r="E14701" s="21" t="s">
        <v>116971</v>
      </c>
      <c r="F14701" s="21" t="s">
        <v>102782</v>
      </c>
      <c r="G14701" s="22">
        <v>1</v>
      </c>
      <c r="H14701" s="22">
        <v>13</v>
      </c>
      <c r="I14701" s="22">
        <v>25</v>
      </c>
      <c r="J14701" s="21" t="s">
        <v>137988</v>
      </c>
    </row>
    <row r="14702" spans="1:10" ht="32" customHeight="1">
      <c r="A14702" s="19" t="s">
        <v>137989</v>
      </c>
      <c r="B14702" s="24">
        <v>27</v>
      </c>
      <c r="C14702" s="22">
        <v>15</v>
      </c>
      <c r="D14702" s="21" t="s">
        <v>108602</v>
      </c>
      <c r="E14702" s="21" t="s">
        <v>108603</v>
      </c>
      <c r="F14702" s="21" t="s">
        <v>101554</v>
      </c>
      <c r="G14702" s="22">
        <v>10</v>
      </c>
      <c r="H14702" s="22">
        <v>0</v>
      </c>
      <c r="I14702" s="22">
        <v>0</v>
      </c>
      <c r="J14702" s="21" t="s">
        <v>108604</v>
      </c>
    </row>
    <row r="14703" spans="1:10" ht="32" customHeight="1">
      <c r="A14703" s="19" t="s">
        <v>137990</v>
      </c>
      <c r="B14703" s="24">
        <v>27</v>
      </c>
      <c r="C14703" s="22">
        <v>15</v>
      </c>
      <c r="D14703" s="21" t="s">
        <v>105963</v>
      </c>
      <c r="E14703" s="21" t="s">
        <v>105964</v>
      </c>
      <c r="F14703" s="21" t="s">
        <v>101554</v>
      </c>
      <c r="G14703" s="22">
        <v>10</v>
      </c>
      <c r="H14703" s="22">
        <v>0</v>
      </c>
      <c r="I14703" s="22">
        <v>0</v>
      </c>
      <c r="J14703" s="21" t="s">
        <v>105965</v>
      </c>
    </row>
    <row r="14704" spans="1:10" ht="32" customHeight="1">
      <c r="A14704" s="19" t="s">
        <v>137991</v>
      </c>
      <c r="B14704" s="24">
        <v>14</v>
      </c>
      <c r="C14704" s="22">
        <v>16</v>
      </c>
      <c r="D14704" s="21" t="s">
        <v>137992</v>
      </c>
      <c r="E14704" s="21" t="s">
        <v>137993</v>
      </c>
      <c r="F14704" s="21" t="s">
        <v>101533</v>
      </c>
      <c r="G14704" s="22">
        <v>3</v>
      </c>
      <c r="H14704" s="22">
        <v>9</v>
      </c>
      <c r="I14704" s="22">
        <v>17</v>
      </c>
      <c r="J14704" s="21" t="s">
        <v>137994</v>
      </c>
    </row>
    <row r="14705" spans="1:10" ht="32" customHeight="1">
      <c r="A14705" s="19" t="s">
        <v>137995</v>
      </c>
      <c r="B14705" s="24">
        <v>14</v>
      </c>
      <c r="C14705" s="22">
        <v>16</v>
      </c>
      <c r="D14705" s="21" t="s">
        <v>137992</v>
      </c>
      <c r="E14705" s="21" t="s">
        <v>137993</v>
      </c>
      <c r="F14705" s="21" t="s">
        <v>101533</v>
      </c>
      <c r="G14705" s="22">
        <v>3</v>
      </c>
      <c r="H14705" s="22">
        <v>9</v>
      </c>
      <c r="I14705" s="22">
        <v>17</v>
      </c>
      <c r="J14705" s="21" t="s">
        <v>137994</v>
      </c>
    </row>
    <row r="14706" spans="1:10" ht="32" customHeight="1">
      <c r="A14706" s="19" t="s">
        <v>137996</v>
      </c>
      <c r="B14706" s="24">
        <v>14</v>
      </c>
      <c r="C14706" s="22">
        <v>16</v>
      </c>
      <c r="D14706" s="21" t="s">
        <v>137992</v>
      </c>
      <c r="E14706" s="21" t="s">
        <v>137993</v>
      </c>
      <c r="F14706" s="21" t="s">
        <v>101533</v>
      </c>
      <c r="G14706" s="22">
        <v>3</v>
      </c>
      <c r="H14706" s="22">
        <v>9</v>
      </c>
      <c r="I14706" s="22">
        <v>17</v>
      </c>
      <c r="J14706" s="21" t="s">
        <v>137994</v>
      </c>
    </row>
    <row r="14707" spans="1:10" ht="32" customHeight="1">
      <c r="A14707" s="19" t="s">
        <v>137997</v>
      </c>
      <c r="B14707" s="24">
        <v>14</v>
      </c>
      <c r="C14707" s="22">
        <v>16</v>
      </c>
      <c r="D14707" s="21" t="s">
        <v>137992</v>
      </c>
      <c r="E14707" s="21" t="s">
        <v>137993</v>
      </c>
      <c r="F14707" s="21" t="s">
        <v>101533</v>
      </c>
      <c r="G14707" s="22">
        <v>3</v>
      </c>
      <c r="H14707" s="22">
        <v>9</v>
      </c>
      <c r="I14707" s="22">
        <v>17</v>
      </c>
      <c r="J14707" s="21" t="s">
        <v>137994</v>
      </c>
    </row>
    <row r="14708" spans="1:10" ht="32" customHeight="1">
      <c r="A14708" s="19" t="s">
        <v>137998</v>
      </c>
      <c r="B14708" s="24">
        <v>27</v>
      </c>
      <c r="C14708" s="22">
        <v>25</v>
      </c>
      <c r="D14708" s="21" t="s">
        <v>137999</v>
      </c>
      <c r="E14708" s="21" t="s">
        <v>138000</v>
      </c>
      <c r="F14708" s="21" t="s">
        <v>101568</v>
      </c>
      <c r="G14708" s="22">
        <v>1</v>
      </c>
      <c r="H14708" s="22">
        <v>20</v>
      </c>
      <c r="I14708" s="22">
        <v>29</v>
      </c>
      <c r="J14708" s="21" t="s">
        <v>138001</v>
      </c>
    </row>
    <row r="14709" spans="1:10" ht="32" customHeight="1">
      <c r="A14709" s="19" t="s">
        <v>138002</v>
      </c>
      <c r="B14709" s="24">
        <v>27</v>
      </c>
      <c r="C14709" s="22">
        <v>25</v>
      </c>
      <c r="D14709" s="21" t="s">
        <v>137999</v>
      </c>
      <c r="E14709" s="21" t="s">
        <v>138000</v>
      </c>
      <c r="F14709" s="21" t="s">
        <v>101568</v>
      </c>
      <c r="G14709" s="22">
        <v>1</v>
      </c>
      <c r="H14709" s="22">
        <v>20</v>
      </c>
      <c r="I14709" s="22">
        <v>29</v>
      </c>
      <c r="J14709" s="21" t="s">
        <v>138001</v>
      </c>
    </row>
    <row r="14710" spans="1:10" ht="32" customHeight="1">
      <c r="A14710" s="19" t="s">
        <v>138003</v>
      </c>
      <c r="B14710" s="24">
        <v>27</v>
      </c>
      <c r="C14710" s="22">
        <v>25</v>
      </c>
      <c r="D14710" s="21" t="s">
        <v>137999</v>
      </c>
      <c r="E14710" s="21" t="s">
        <v>138000</v>
      </c>
      <c r="F14710" s="21" t="s">
        <v>101568</v>
      </c>
      <c r="G14710" s="22">
        <v>1</v>
      </c>
      <c r="H14710" s="22">
        <v>20</v>
      </c>
      <c r="I14710" s="22">
        <v>29</v>
      </c>
      <c r="J14710" s="21" t="s">
        <v>138001</v>
      </c>
    </row>
    <row r="14711" spans="1:10" ht="32" customHeight="1">
      <c r="A14711" s="19" t="s">
        <v>138004</v>
      </c>
      <c r="B14711" s="24">
        <v>17</v>
      </c>
      <c r="C14711" s="22">
        <v>23</v>
      </c>
      <c r="D14711" s="21" t="s">
        <v>138005</v>
      </c>
      <c r="E14711" s="21" t="s">
        <v>138006</v>
      </c>
      <c r="F14711" s="21" t="s">
        <v>101543</v>
      </c>
      <c r="G14711" s="22">
        <v>6</v>
      </c>
      <c r="H14711" s="22">
        <v>13</v>
      </c>
      <c r="I14711" s="22">
        <v>20</v>
      </c>
      <c r="J14711" s="21" t="s">
        <v>138007</v>
      </c>
    </row>
    <row r="14712" spans="1:10" ht="32" customHeight="1">
      <c r="A14712" s="19" t="s">
        <v>138008</v>
      </c>
      <c r="B14712" s="24">
        <v>17</v>
      </c>
      <c r="C14712" s="22">
        <v>23</v>
      </c>
      <c r="D14712" s="21" t="s">
        <v>138005</v>
      </c>
      <c r="E14712" s="21" t="s">
        <v>138006</v>
      </c>
      <c r="F14712" s="21" t="s">
        <v>101543</v>
      </c>
      <c r="G14712" s="22">
        <v>6</v>
      </c>
      <c r="H14712" s="22">
        <v>13</v>
      </c>
      <c r="I14712" s="22">
        <v>20</v>
      </c>
      <c r="J14712" s="21" t="s">
        <v>138007</v>
      </c>
    </row>
    <row r="14713" spans="1:10" ht="32" customHeight="1">
      <c r="A14713" s="19" t="s">
        <v>138009</v>
      </c>
      <c r="B14713" s="24">
        <v>17</v>
      </c>
      <c r="C14713" s="22">
        <v>23</v>
      </c>
      <c r="D14713" s="21" t="s">
        <v>138005</v>
      </c>
      <c r="E14713" s="21" t="s">
        <v>138006</v>
      </c>
      <c r="F14713" s="21" t="s">
        <v>101543</v>
      </c>
      <c r="G14713" s="22">
        <v>6</v>
      </c>
      <c r="H14713" s="22">
        <v>13</v>
      </c>
      <c r="I14713" s="22">
        <v>20</v>
      </c>
      <c r="J14713" s="21" t="s">
        <v>138007</v>
      </c>
    </row>
    <row r="14714" spans="1:10" ht="32" customHeight="1">
      <c r="A14714" s="19" t="s">
        <v>138010</v>
      </c>
      <c r="B14714" s="24">
        <v>17</v>
      </c>
      <c r="C14714" s="22">
        <v>23</v>
      </c>
      <c r="D14714" s="21" t="s">
        <v>138005</v>
      </c>
      <c r="E14714" s="21" t="s">
        <v>138006</v>
      </c>
      <c r="F14714" s="21" t="s">
        <v>101543</v>
      </c>
      <c r="G14714" s="22">
        <v>6</v>
      </c>
      <c r="H14714" s="22">
        <v>13</v>
      </c>
      <c r="I14714" s="22">
        <v>20</v>
      </c>
      <c r="J14714" s="21" t="s">
        <v>138007</v>
      </c>
    </row>
    <row r="14715" spans="1:10" ht="32" customHeight="1">
      <c r="A14715" s="19" t="s">
        <v>138011</v>
      </c>
      <c r="B14715" s="24">
        <v>14</v>
      </c>
      <c r="C14715" s="22">
        <v>17</v>
      </c>
      <c r="D14715" s="21" t="s">
        <v>138012</v>
      </c>
      <c r="E14715" s="21" t="s">
        <v>138013</v>
      </c>
      <c r="F14715" s="21" t="s">
        <v>14739</v>
      </c>
      <c r="G14715" s="22">
        <v>6</v>
      </c>
      <c r="H14715" s="22">
        <v>7</v>
      </c>
      <c r="I14715" s="22">
        <v>16</v>
      </c>
      <c r="J14715" s="21" t="s">
        <v>138014</v>
      </c>
    </row>
    <row r="14716" spans="1:10" ht="32" customHeight="1">
      <c r="A14716" s="19" t="s">
        <v>138015</v>
      </c>
      <c r="B14716" s="24">
        <v>25</v>
      </c>
      <c r="C14716" s="22">
        <v>15</v>
      </c>
      <c r="D14716" s="21" t="s">
        <v>138016</v>
      </c>
      <c r="E14716" s="21" t="s">
        <v>138017</v>
      </c>
      <c r="F14716" s="21" t="s">
        <v>14739</v>
      </c>
      <c r="G14716" s="22">
        <v>10</v>
      </c>
      <c r="H14716" s="22">
        <v>0</v>
      </c>
      <c r="I14716" s="22">
        <v>0</v>
      </c>
      <c r="J14716" s="21" t="s">
        <v>138018</v>
      </c>
    </row>
    <row r="14717" spans="1:10" ht="32" customHeight="1">
      <c r="A14717" s="19" t="s">
        <v>138019</v>
      </c>
      <c r="B14717" s="24">
        <v>25</v>
      </c>
      <c r="C14717" s="22">
        <v>15</v>
      </c>
      <c r="D14717" s="21" t="s">
        <v>138020</v>
      </c>
      <c r="E14717" s="21" t="s">
        <v>138021</v>
      </c>
      <c r="F14717" s="21" t="s">
        <v>14739</v>
      </c>
      <c r="G14717" s="22">
        <v>10</v>
      </c>
      <c r="H14717" s="22">
        <v>0</v>
      </c>
      <c r="I14717" s="22">
        <v>0</v>
      </c>
      <c r="J14717" s="21" t="s">
        <v>138022</v>
      </c>
    </row>
    <row r="14718" spans="1:10" ht="32" customHeight="1">
      <c r="A14718" s="19" t="s">
        <v>138023</v>
      </c>
      <c r="B14718" s="24">
        <v>25</v>
      </c>
      <c r="C14718" s="22">
        <v>16</v>
      </c>
      <c r="D14718" s="21" t="s">
        <v>129223</v>
      </c>
      <c r="E14718" s="21" t="s">
        <v>129224</v>
      </c>
      <c r="F14718" s="21" t="s">
        <v>101533</v>
      </c>
      <c r="G14718" s="22">
        <v>1</v>
      </c>
      <c r="H14718" s="22">
        <v>8</v>
      </c>
      <c r="I14718" s="22">
        <v>18</v>
      </c>
      <c r="J14718" s="21" t="s">
        <v>138024</v>
      </c>
    </row>
    <row r="14719" spans="1:10" ht="32" customHeight="1">
      <c r="A14719" s="19" t="s">
        <v>138025</v>
      </c>
      <c r="B14719" s="24">
        <v>25</v>
      </c>
      <c r="C14719" s="22">
        <v>15</v>
      </c>
      <c r="D14719" s="21" t="s">
        <v>109393</v>
      </c>
      <c r="E14719" s="21" t="s">
        <v>109394</v>
      </c>
      <c r="F14719" s="21" t="s">
        <v>14739</v>
      </c>
      <c r="G14719" s="22">
        <v>10</v>
      </c>
      <c r="H14719" s="22">
        <v>0</v>
      </c>
      <c r="I14719" s="22">
        <v>0</v>
      </c>
      <c r="J14719" s="21" t="s">
        <v>136808</v>
      </c>
    </row>
    <row r="14720" spans="1:10" ht="32" customHeight="1">
      <c r="A14720" s="19" t="s">
        <v>138026</v>
      </c>
      <c r="B14720" s="24">
        <v>17</v>
      </c>
      <c r="C14720" s="22">
        <v>26</v>
      </c>
      <c r="D14720" s="21" t="s">
        <v>115735</v>
      </c>
      <c r="E14720" s="21" t="s">
        <v>115736</v>
      </c>
      <c r="F14720" s="21" t="s">
        <v>102035</v>
      </c>
      <c r="G14720" s="22">
        <v>12</v>
      </c>
      <c r="H14720" s="22">
        <v>10</v>
      </c>
      <c r="I14720" s="22">
        <v>17</v>
      </c>
      <c r="J14720" s="21" t="s">
        <v>138027</v>
      </c>
    </row>
    <row r="14721" spans="1:10" ht="32" customHeight="1">
      <c r="A14721" s="19" t="s">
        <v>138028</v>
      </c>
      <c r="B14721" s="24">
        <v>21</v>
      </c>
      <c r="C14721" s="22">
        <v>29</v>
      </c>
      <c r="D14721" s="21" t="s">
        <v>127831</v>
      </c>
      <c r="E14721" s="21" t="s">
        <v>127832</v>
      </c>
      <c r="F14721" s="21" t="s">
        <v>107092</v>
      </c>
      <c r="G14721" s="22">
        <v>9</v>
      </c>
      <c r="H14721" s="22">
        <v>16</v>
      </c>
      <c r="I14721" s="22">
        <v>24</v>
      </c>
      <c r="J14721" s="21" t="s">
        <v>138029</v>
      </c>
    </row>
    <row r="14722" spans="1:10" ht="32" customHeight="1">
      <c r="A14722" s="19" t="s">
        <v>138030</v>
      </c>
      <c r="B14722" s="24">
        <v>21</v>
      </c>
      <c r="C14722" s="22">
        <v>15</v>
      </c>
      <c r="D14722" s="21" t="s">
        <v>138031</v>
      </c>
      <c r="E14722" s="21" t="s">
        <v>138032</v>
      </c>
      <c r="F14722" s="21" t="s">
        <v>101528</v>
      </c>
      <c r="G14722" s="22">
        <v>10</v>
      </c>
      <c r="H14722" s="22">
        <v>0</v>
      </c>
      <c r="I14722" s="22">
        <v>0</v>
      </c>
      <c r="J14722" s="21" t="s">
        <v>138033</v>
      </c>
    </row>
    <row r="14723" spans="1:10" ht="32" customHeight="1">
      <c r="A14723" s="19" t="s">
        <v>138034</v>
      </c>
      <c r="B14723" s="24">
        <v>12</v>
      </c>
      <c r="C14723" s="22">
        <v>15</v>
      </c>
      <c r="D14723" s="21" t="s">
        <v>133407</v>
      </c>
      <c r="E14723" s="21" t="s">
        <v>133408</v>
      </c>
      <c r="F14723" s="21" t="s">
        <v>14739</v>
      </c>
      <c r="G14723" s="22">
        <v>10</v>
      </c>
      <c r="H14723" s="22">
        <v>0</v>
      </c>
      <c r="I14723" s="22">
        <v>0</v>
      </c>
      <c r="J14723" s="21" t="s">
        <v>138035</v>
      </c>
    </row>
    <row r="14724" spans="1:10" ht="32" customHeight="1">
      <c r="A14724" s="19" t="s">
        <v>138036</v>
      </c>
      <c r="B14724" s="24">
        <v>12</v>
      </c>
      <c r="C14724" s="22">
        <v>15</v>
      </c>
      <c r="D14724" s="21" t="s">
        <v>133407</v>
      </c>
      <c r="E14724" s="21" t="s">
        <v>133408</v>
      </c>
      <c r="F14724" s="21" t="s">
        <v>14739</v>
      </c>
      <c r="G14724" s="22">
        <v>10</v>
      </c>
      <c r="H14724" s="22">
        <v>0</v>
      </c>
      <c r="I14724" s="22">
        <v>0</v>
      </c>
      <c r="J14724" s="21" t="s">
        <v>138035</v>
      </c>
    </row>
    <row r="14725" spans="1:10" ht="32" customHeight="1">
      <c r="A14725" s="19" t="s">
        <v>138037</v>
      </c>
      <c r="B14725" s="24">
        <v>12</v>
      </c>
      <c r="C14725" s="22">
        <v>15</v>
      </c>
      <c r="D14725" s="21" t="s">
        <v>133407</v>
      </c>
      <c r="E14725" s="21" t="s">
        <v>133408</v>
      </c>
      <c r="F14725" s="21" t="s">
        <v>14739</v>
      </c>
      <c r="G14725" s="22">
        <v>10</v>
      </c>
      <c r="H14725" s="22">
        <v>0</v>
      </c>
      <c r="I14725" s="22">
        <v>0</v>
      </c>
      <c r="J14725" s="21" t="s">
        <v>138035</v>
      </c>
    </row>
    <row r="14726" spans="1:10" ht="32" customHeight="1">
      <c r="A14726" s="19" t="s">
        <v>138038</v>
      </c>
      <c r="B14726" s="24">
        <v>12</v>
      </c>
      <c r="C14726" s="22">
        <v>15</v>
      </c>
      <c r="D14726" s="21" t="s">
        <v>133407</v>
      </c>
      <c r="E14726" s="21" t="s">
        <v>133408</v>
      </c>
      <c r="F14726" s="21" t="s">
        <v>14739</v>
      </c>
      <c r="G14726" s="22">
        <v>10</v>
      </c>
      <c r="H14726" s="22">
        <v>0</v>
      </c>
      <c r="I14726" s="22">
        <v>0</v>
      </c>
      <c r="J14726" s="21" t="s">
        <v>138035</v>
      </c>
    </row>
    <row r="14727" spans="1:10" ht="32" customHeight="1">
      <c r="A14727" s="19" t="s">
        <v>138039</v>
      </c>
      <c r="B14727" s="24">
        <v>12</v>
      </c>
      <c r="C14727" s="22">
        <v>15</v>
      </c>
      <c r="D14727" s="21" t="s">
        <v>133407</v>
      </c>
      <c r="E14727" s="21" t="s">
        <v>133408</v>
      </c>
      <c r="F14727" s="21" t="s">
        <v>14739</v>
      </c>
      <c r="G14727" s="22">
        <v>10</v>
      </c>
      <c r="H14727" s="22">
        <v>0</v>
      </c>
      <c r="I14727" s="22">
        <v>0</v>
      </c>
      <c r="J14727" s="21" t="s">
        <v>138035</v>
      </c>
    </row>
    <row r="14728" spans="1:10" ht="32" customHeight="1">
      <c r="A14728" s="19" t="s">
        <v>138040</v>
      </c>
      <c r="B14728" s="24">
        <v>22</v>
      </c>
      <c r="C14728" s="22">
        <v>15</v>
      </c>
      <c r="D14728" s="21" t="s">
        <v>107000</v>
      </c>
      <c r="E14728" s="21" t="s">
        <v>107001</v>
      </c>
      <c r="F14728" s="21" t="s">
        <v>101694</v>
      </c>
      <c r="G14728" s="22">
        <v>1</v>
      </c>
      <c r="H14728" s="22">
        <v>7</v>
      </c>
      <c r="I14728" s="22">
        <v>19</v>
      </c>
      <c r="J14728" s="21" t="s">
        <v>138041</v>
      </c>
    </row>
    <row r="14729" spans="1:10" ht="32" customHeight="1">
      <c r="A14729" s="19" t="s">
        <v>138042</v>
      </c>
      <c r="B14729" s="24">
        <v>27</v>
      </c>
      <c r="C14729" s="22">
        <v>17</v>
      </c>
      <c r="D14729" s="21" t="s">
        <v>110698</v>
      </c>
      <c r="E14729" s="21" t="s">
        <v>110699</v>
      </c>
      <c r="F14729" s="21" t="s">
        <v>101710</v>
      </c>
      <c r="G14729" s="22">
        <v>1</v>
      </c>
      <c r="H14729" s="22">
        <v>12</v>
      </c>
      <c r="I14729" s="22">
        <v>19</v>
      </c>
      <c r="J14729" s="21" t="s">
        <v>138043</v>
      </c>
    </row>
    <row r="14730" spans="1:10" ht="32" customHeight="1">
      <c r="A14730" s="19" t="s">
        <v>138044</v>
      </c>
      <c r="B14730" s="24">
        <v>28</v>
      </c>
      <c r="C14730" s="22">
        <v>15</v>
      </c>
      <c r="D14730" s="21" t="s">
        <v>128069</v>
      </c>
      <c r="E14730" s="21" t="s">
        <v>128070</v>
      </c>
      <c r="F14730" s="21" t="s">
        <v>14739</v>
      </c>
      <c r="G14730" s="22">
        <v>10</v>
      </c>
      <c r="H14730" s="22">
        <v>0</v>
      </c>
      <c r="I14730" s="22">
        <v>0</v>
      </c>
      <c r="J14730" s="21" t="s">
        <v>128071</v>
      </c>
    </row>
    <row r="14731" spans="1:10" ht="32" customHeight="1">
      <c r="A14731" s="19" t="s">
        <v>138045</v>
      </c>
      <c r="B14731" s="24">
        <v>28</v>
      </c>
      <c r="C14731" s="22">
        <v>15</v>
      </c>
      <c r="D14731" s="21" t="s">
        <v>128069</v>
      </c>
      <c r="E14731" s="21" t="s">
        <v>128070</v>
      </c>
      <c r="F14731" s="21" t="s">
        <v>14739</v>
      </c>
      <c r="G14731" s="22">
        <v>10</v>
      </c>
      <c r="H14731" s="22">
        <v>0</v>
      </c>
      <c r="I14731" s="22">
        <v>0</v>
      </c>
      <c r="J14731" s="21" t="s">
        <v>128071</v>
      </c>
    </row>
    <row r="14732" spans="1:10" ht="32" customHeight="1">
      <c r="A14732" s="19" t="s">
        <v>138046</v>
      </c>
      <c r="B14732" s="24">
        <v>31</v>
      </c>
      <c r="C14732" s="22">
        <v>15</v>
      </c>
      <c r="D14732" s="21" t="s">
        <v>121242</v>
      </c>
      <c r="E14732" s="21" t="s">
        <v>121243</v>
      </c>
      <c r="F14732" s="21" t="s">
        <v>101528</v>
      </c>
      <c r="G14732" s="22">
        <v>10</v>
      </c>
      <c r="H14732" s="22">
        <v>0</v>
      </c>
      <c r="I14732" s="22">
        <v>0</v>
      </c>
      <c r="J14732" s="21" t="s">
        <v>138047</v>
      </c>
    </row>
    <row r="14733" spans="1:10" ht="32" customHeight="1">
      <c r="A14733" s="19" t="s">
        <v>138048</v>
      </c>
      <c r="B14733" s="24">
        <v>31</v>
      </c>
      <c r="C14733" s="22">
        <v>15</v>
      </c>
      <c r="D14733" s="21" t="s">
        <v>121242</v>
      </c>
      <c r="E14733" s="21" t="s">
        <v>121243</v>
      </c>
      <c r="F14733" s="21" t="s">
        <v>101528</v>
      </c>
      <c r="G14733" s="22">
        <v>10</v>
      </c>
      <c r="H14733" s="22">
        <v>0</v>
      </c>
      <c r="I14733" s="22">
        <v>0</v>
      </c>
      <c r="J14733" s="21" t="s">
        <v>138047</v>
      </c>
    </row>
    <row r="14734" spans="1:10" ht="32" customHeight="1">
      <c r="A14734" s="19" t="s">
        <v>138049</v>
      </c>
      <c r="B14734" s="24">
        <v>20</v>
      </c>
      <c r="C14734" s="22">
        <v>15</v>
      </c>
      <c r="D14734" s="21" t="s">
        <v>114778</v>
      </c>
      <c r="E14734" s="21" t="s">
        <v>114779</v>
      </c>
      <c r="F14734" s="21" t="s">
        <v>14739</v>
      </c>
      <c r="G14734" s="22">
        <v>10</v>
      </c>
      <c r="H14734" s="22">
        <v>0</v>
      </c>
      <c r="I14734" s="22">
        <v>0</v>
      </c>
      <c r="J14734" s="21" t="s">
        <v>138050</v>
      </c>
    </row>
    <row r="14735" spans="1:10" ht="32" customHeight="1">
      <c r="A14735" s="19" t="s">
        <v>138051</v>
      </c>
      <c r="B14735" s="24">
        <v>31</v>
      </c>
      <c r="C14735" s="22">
        <v>23</v>
      </c>
      <c r="D14735" s="21" t="s">
        <v>109572</v>
      </c>
      <c r="E14735" s="21" t="s">
        <v>109573</v>
      </c>
      <c r="F14735" s="21" t="s">
        <v>102001</v>
      </c>
      <c r="G14735" s="22">
        <v>1</v>
      </c>
      <c r="H14735" s="22">
        <v>18</v>
      </c>
      <c r="I14735" s="22">
        <v>30</v>
      </c>
      <c r="J14735" s="21" t="s">
        <v>138052</v>
      </c>
    </row>
    <row r="14736" spans="1:10" ht="32" customHeight="1">
      <c r="A14736" s="19" t="s">
        <v>138053</v>
      </c>
      <c r="B14736" s="24">
        <v>20</v>
      </c>
      <c r="C14736" s="22">
        <v>24</v>
      </c>
      <c r="D14736" s="21" t="s">
        <v>113244</v>
      </c>
      <c r="E14736" s="21" t="s">
        <v>113245</v>
      </c>
      <c r="F14736" s="21" t="s">
        <v>102065</v>
      </c>
      <c r="G14736" s="22">
        <v>4</v>
      </c>
      <c r="H14736" s="22">
        <v>16</v>
      </c>
      <c r="I14736" s="22">
        <v>38</v>
      </c>
      <c r="J14736" s="21" t="s">
        <v>138054</v>
      </c>
    </row>
    <row r="14737" spans="1:10" ht="32" customHeight="1">
      <c r="A14737" s="19" t="s">
        <v>138055</v>
      </c>
      <c r="B14737" s="24">
        <v>20</v>
      </c>
      <c r="C14737" s="22">
        <v>24</v>
      </c>
      <c r="D14737" s="21" t="s">
        <v>113244</v>
      </c>
      <c r="E14737" s="21" t="s">
        <v>113245</v>
      </c>
      <c r="F14737" s="21" t="s">
        <v>102065</v>
      </c>
      <c r="G14737" s="22">
        <v>4</v>
      </c>
      <c r="H14737" s="22">
        <v>16</v>
      </c>
      <c r="I14737" s="22">
        <v>38</v>
      </c>
      <c r="J14737" s="21" t="s">
        <v>138054</v>
      </c>
    </row>
    <row r="14738" spans="1:10" ht="32" customHeight="1">
      <c r="A14738" s="19" t="s">
        <v>138056</v>
      </c>
      <c r="B14738" s="24">
        <v>20</v>
      </c>
      <c r="C14738" s="22">
        <v>24</v>
      </c>
      <c r="D14738" s="21" t="s">
        <v>113244</v>
      </c>
      <c r="E14738" s="21" t="s">
        <v>113245</v>
      </c>
      <c r="F14738" s="21" t="s">
        <v>102065</v>
      </c>
      <c r="G14738" s="22">
        <v>4</v>
      </c>
      <c r="H14738" s="22">
        <v>16</v>
      </c>
      <c r="I14738" s="22">
        <v>38</v>
      </c>
      <c r="J14738" s="21" t="s">
        <v>138054</v>
      </c>
    </row>
    <row r="14739" spans="1:10" ht="32" customHeight="1">
      <c r="A14739" s="19" t="s">
        <v>138057</v>
      </c>
      <c r="B14739" s="24">
        <v>20</v>
      </c>
      <c r="C14739" s="22">
        <v>17</v>
      </c>
      <c r="D14739" s="21" t="s">
        <v>124254</v>
      </c>
      <c r="E14739" s="21" t="s">
        <v>124255</v>
      </c>
      <c r="F14739" s="21" t="s">
        <v>14743</v>
      </c>
      <c r="G14739" s="22">
        <v>2</v>
      </c>
      <c r="H14739" s="22">
        <v>11</v>
      </c>
      <c r="I14739" s="22">
        <v>18</v>
      </c>
      <c r="J14739" s="21" t="s">
        <v>138058</v>
      </c>
    </row>
    <row r="14740" spans="1:10" ht="32" customHeight="1">
      <c r="A14740" s="19" t="s">
        <v>138059</v>
      </c>
      <c r="B14740" s="24">
        <v>12</v>
      </c>
      <c r="C14740" s="22">
        <v>18</v>
      </c>
      <c r="D14740" s="21" t="s">
        <v>138060</v>
      </c>
      <c r="E14740" s="21" t="s">
        <v>138061</v>
      </c>
      <c r="F14740" s="21" t="s">
        <v>101757</v>
      </c>
      <c r="G14740" s="22">
        <v>7</v>
      </c>
      <c r="H14740" s="22">
        <v>7</v>
      </c>
      <c r="I14740" s="22">
        <v>15</v>
      </c>
      <c r="J14740" s="21" t="s">
        <v>138062</v>
      </c>
    </row>
    <row r="14741" spans="1:10" ht="32" customHeight="1">
      <c r="A14741" s="19" t="s">
        <v>138063</v>
      </c>
      <c r="B14741" s="24">
        <v>18</v>
      </c>
      <c r="C14741" s="22">
        <v>15</v>
      </c>
      <c r="D14741" s="21" t="s">
        <v>113162</v>
      </c>
      <c r="E14741" s="21" t="s">
        <v>113163</v>
      </c>
      <c r="F14741" s="21" t="s">
        <v>101528</v>
      </c>
      <c r="G14741" s="22">
        <v>10</v>
      </c>
      <c r="H14741" s="22">
        <v>0</v>
      </c>
      <c r="I14741" s="22">
        <v>0</v>
      </c>
      <c r="J14741" s="21" t="s">
        <v>138064</v>
      </c>
    </row>
    <row r="14742" spans="1:10" ht="32" customHeight="1">
      <c r="A14742" s="19" t="s">
        <v>138065</v>
      </c>
      <c r="B14742" s="24">
        <v>18</v>
      </c>
      <c r="C14742" s="22">
        <v>15</v>
      </c>
      <c r="D14742" s="21" t="s">
        <v>113162</v>
      </c>
      <c r="E14742" s="21" t="s">
        <v>113163</v>
      </c>
      <c r="F14742" s="21" t="s">
        <v>101528</v>
      </c>
      <c r="G14742" s="22">
        <v>10</v>
      </c>
      <c r="H14742" s="22">
        <v>0</v>
      </c>
      <c r="I14742" s="22">
        <v>0</v>
      </c>
      <c r="J14742" s="21" t="s">
        <v>138064</v>
      </c>
    </row>
    <row r="14743" spans="1:10" ht="32" customHeight="1">
      <c r="A14743" s="19" t="s">
        <v>138066</v>
      </c>
      <c r="B14743" s="24">
        <v>19</v>
      </c>
      <c r="C14743" s="22">
        <v>17</v>
      </c>
      <c r="D14743" s="21" t="s">
        <v>106428</v>
      </c>
      <c r="E14743" s="21" t="s">
        <v>106429</v>
      </c>
      <c r="F14743" s="21" t="s">
        <v>101710</v>
      </c>
      <c r="G14743" s="22">
        <v>1</v>
      </c>
      <c r="H14743" s="22">
        <v>12</v>
      </c>
      <c r="I14743" s="22">
        <v>22</v>
      </c>
      <c r="J14743" s="21" t="s">
        <v>138067</v>
      </c>
    </row>
    <row r="14744" spans="1:10" ht="32" customHeight="1">
      <c r="A14744" s="19" t="s">
        <v>138068</v>
      </c>
      <c r="B14744" s="24">
        <v>23</v>
      </c>
      <c r="C14744" s="22">
        <v>26</v>
      </c>
      <c r="D14744" s="21" t="s">
        <v>117991</v>
      </c>
      <c r="E14744" s="21" t="s">
        <v>117992</v>
      </c>
      <c r="F14744" s="21" t="s">
        <v>102035</v>
      </c>
      <c r="G14744" s="22">
        <v>6</v>
      </c>
      <c r="H14744" s="22">
        <v>16</v>
      </c>
      <c r="I14744" s="22">
        <v>27</v>
      </c>
      <c r="J14744" s="21" t="s">
        <v>138069</v>
      </c>
    </row>
    <row r="14745" spans="1:10" ht="20" customHeight="1">
      <c r="A14745" s="19" t="s">
        <v>138070</v>
      </c>
      <c r="B14745" s="24">
        <v>27</v>
      </c>
      <c r="C14745" s="22">
        <v>15</v>
      </c>
      <c r="D14745" s="21" t="s">
        <v>132572</v>
      </c>
      <c r="E14745" s="21" t="s">
        <v>132573</v>
      </c>
      <c r="F14745" s="21" t="s">
        <v>101554</v>
      </c>
      <c r="G14745" s="22">
        <v>10</v>
      </c>
      <c r="H14745" s="22">
        <v>0</v>
      </c>
      <c r="I14745" s="22">
        <v>0</v>
      </c>
      <c r="J14745" s="21" t="s">
        <v>138071</v>
      </c>
    </row>
    <row r="14746" spans="1:10" ht="32" customHeight="1">
      <c r="A14746" s="19" t="s">
        <v>138072</v>
      </c>
      <c r="B14746" s="24">
        <v>13</v>
      </c>
      <c r="C14746" s="22">
        <v>15</v>
      </c>
      <c r="D14746" s="21" t="s">
        <v>104480</v>
      </c>
      <c r="E14746" s="21" t="s">
        <v>104481</v>
      </c>
      <c r="F14746" s="21" t="s">
        <v>101554</v>
      </c>
      <c r="G14746" s="22">
        <v>10</v>
      </c>
      <c r="H14746" s="22">
        <v>0</v>
      </c>
      <c r="I14746" s="22">
        <v>0</v>
      </c>
      <c r="J14746" s="21" t="s">
        <v>107460</v>
      </c>
    </row>
    <row r="14747" spans="1:10" ht="32" customHeight="1">
      <c r="A14747" s="19" t="s">
        <v>138073</v>
      </c>
      <c r="B14747" s="24">
        <v>15</v>
      </c>
      <c r="C14747" s="22">
        <v>17</v>
      </c>
      <c r="D14747" s="21" t="s">
        <v>121227</v>
      </c>
      <c r="E14747" s="21" t="s">
        <v>121228</v>
      </c>
      <c r="F14747" s="21" t="s">
        <v>14743</v>
      </c>
      <c r="G14747" s="22">
        <v>3</v>
      </c>
      <c r="H14747" s="22">
        <v>10</v>
      </c>
      <c r="I14747" s="22">
        <v>20</v>
      </c>
      <c r="J14747" s="21" t="s">
        <v>138074</v>
      </c>
    </row>
    <row r="14748" spans="1:10" ht="32" customHeight="1">
      <c r="A14748" s="19" t="s">
        <v>138075</v>
      </c>
      <c r="B14748" s="24">
        <v>24</v>
      </c>
      <c r="C14748" s="22">
        <v>21</v>
      </c>
      <c r="D14748" s="21" t="s">
        <v>138076</v>
      </c>
      <c r="E14748" s="21" t="s">
        <v>138077</v>
      </c>
      <c r="F14748" s="21" t="s">
        <v>14775</v>
      </c>
      <c r="G14748" s="22">
        <v>1</v>
      </c>
      <c r="H14748" s="22">
        <v>16</v>
      </c>
      <c r="I14748" s="22">
        <v>28</v>
      </c>
      <c r="J14748" s="21" t="s">
        <v>138078</v>
      </c>
    </row>
    <row r="14749" spans="1:10" ht="32" customHeight="1">
      <c r="A14749" s="19" t="s">
        <v>138079</v>
      </c>
      <c r="B14749" s="24">
        <v>18</v>
      </c>
      <c r="C14749" s="22">
        <v>15</v>
      </c>
      <c r="D14749" s="21" t="s">
        <v>104080</v>
      </c>
      <c r="E14749" s="21" t="s">
        <v>104081</v>
      </c>
      <c r="F14749" s="21" t="s">
        <v>14739</v>
      </c>
      <c r="G14749" s="22">
        <v>10</v>
      </c>
      <c r="H14749" s="22">
        <v>0</v>
      </c>
      <c r="I14749" s="22">
        <v>0</v>
      </c>
      <c r="J14749" s="21" t="s">
        <v>138080</v>
      </c>
    </row>
    <row r="14750" spans="1:10" ht="32" customHeight="1">
      <c r="A14750" s="19" t="s">
        <v>138081</v>
      </c>
      <c r="B14750" s="24">
        <v>51</v>
      </c>
      <c r="C14750" s="22">
        <v>15</v>
      </c>
      <c r="D14750" s="21" t="s">
        <v>108556</v>
      </c>
      <c r="E14750" s="21" t="s">
        <v>108557</v>
      </c>
      <c r="F14750" s="21" t="s">
        <v>101568</v>
      </c>
      <c r="G14750" s="22">
        <v>1</v>
      </c>
      <c r="H14750" s="22">
        <v>10</v>
      </c>
      <c r="I14750" s="22">
        <v>18</v>
      </c>
      <c r="J14750" s="21" t="s">
        <v>138082</v>
      </c>
    </row>
    <row r="14751" spans="1:10" ht="32" customHeight="1">
      <c r="A14751" s="19" t="s">
        <v>138083</v>
      </c>
      <c r="B14751" s="24">
        <v>36</v>
      </c>
      <c r="C14751" s="22">
        <v>15</v>
      </c>
      <c r="D14751" s="21" t="s">
        <v>111552</v>
      </c>
      <c r="E14751" s="21" t="s">
        <v>111553</v>
      </c>
      <c r="F14751" s="21" t="s">
        <v>101554</v>
      </c>
      <c r="G14751" s="22">
        <v>10</v>
      </c>
      <c r="H14751" s="22">
        <v>0</v>
      </c>
      <c r="I14751" s="22">
        <v>0</v>
      </c>
      <c r="J14751" s="21" t="s">
        <v>138084</v>
      </c>
    </row>
    <row r="14752" spans="1:10" ht="32" customHeight="1">
      <c r="A14752" s="19" t="s">
        <v>138085</v>
      </c>
      <c r="B14752" s="24">
        <v>13</v>
      </c>
      <c r="C14752" s="22">
        <v>15</v>
      </c>
      <c r="D14752" s="21" t="s">
        <v>131769</v>
      </c>
      <c r="E14752" s="21" t="s">
        <v>131770</v>
      </c>
      <c r="F14752" s="21" t="s">
        <v>101528</v>
      </c>
      <c r="G14752" s="22">
        <v>10</v>
      </c>
      <c r="H14752" s="22">
        <v>0</v>
      </c>
      <c r="I14752" s="22">
        <v>0</v>
      </c>
      <c r="J14752" s="21" t="s">
        <v>138086</v>
      </c>
    </row>
    <row r="14753" spans="1:10" ht="32" customHeight="1">
      <c r="A14753" s="19" t="s">
        <v>138087</v>
      </c>
      <c r="B14753" s="24">
        <v>32</v>
      </c>
      <c r="C14753" s="22">
        <v>15</v>
      </c>
      <c r="D14753" s="21" t="s">
        <v>138088</v>
      </c>
      <c r="E14753" s="21" t="s">
        <v>138089</v>
      </c>
      <c r="F14753" s="21" t="s">
        <v>101554</v>
      </c>
      <c r="G14753" s="22">
        <v>10</v>
      </c>
      <c r="H14753" s="22">
        <v>0</v>
      </c>
      <c r="I14753" s="22">
        <v>0</v>
      </c>
      <c r="J14753" s="21" t="s">
        <v>138090</v>
      </c>
    </row>
    <row r="14754" spans="1:10" ht="32" customHeight="1">
      <c r="A14754" s="19" t="s">
        <v>138091</v>
      </c>
      <c r="B14754" s="24">
        <v>13</v>
      </c>
      <c r="C14754" s="22">
        <v>15</v>
      </c>
      <c r="D14754" s="21" t="s">
        <v>117969</v>
      </c>
      <c r="E14754" s="21" t="s">
        <v>117970</v>
      </c>
      <c r="F14754" s="21" t="s">
        <v>14739</v>
      </c>
      <c r="G14754" s="22">
        <v>10</v>
      </c>
      <c r="H14754" s="22">
        <v>0</v>
      </c>
      <c r="I14754" s="22">
        <v>0</v>
      </c>
      <c r="J14754" s="21" t="s">
        <v>138092</v>
      </c>
    </row>
    <row r="14755" spans="1:10" ht="32" customHeight="1">
      <c r="A14755" s="19" t="s">
        <v>138093</v>
      </c>
      <c r="B14755" s="24">
        <v>28</v>
      </c>
      <c r="C14755" s="22">
        <v>15</v>
      </c>
      <c r="D14755" s="21" t="s">
        <v>115199</v>
      </c>
      <c r="E14755" s="21" t="s">
        <v>115200</v>
      </c>
      <c r="F14755" s="21" t="s">
        <v>101528</v>
      </c>
      <c r="G14755" s="22">
        <v>10</v>
      </c>
      <c r="H14755" s="22">
        <v>0</v>
      </c>
      <c r="I14755" s="22">
        <v>0</v>
      </c>
      <c r="J14755" s="21" t="s">
        <v>138094</v>
      </c>
    </row>
    <row r="14756" spans="1:10" ht="44" customHeight="1">
      <c r="A14756" s="19" t="s">
        <v>138095</v>
      </c>
      <c r="B14756" s="24">
        <v>13</v>
      </c>
      <c r="C14756" s="22">
        <v>15</v>
      </c>
      <c r="D14756" s="21" t="s">
        <v>102214</v>
      </c>
      <c r="E14756" s="21" t="s">
        <v>102215</v>
      </c>
      <c r="F14756" s="21" t="s">
        <v>101563</v>
      </c>
      <c r="G14756" s="22">
        <v>10</v>
      </c>
      <c r="H14756" s="22">
        <v>0</v>
      </c>
      <c r="I14756" s="22">
        <v>0</v>
      </c>
      <c r="J14756" s="21" t="s">
        <v>138096</v>
      </c>
    </row>
    <row r="14757" spans="1:10" ht="32" customHeight="1">
      <c r="A14757" s="19" t="s">
        <v>138097</v>
      </c>
      <c r="B14757" s="24">
        <v>51</v>
      </c>
      <c r="C14757" s="22">
        <v>33</v>
      </c>
      <c r="D14757" s="21" t="s">
        <v>106773</v>
      </c>
      <c r="E14757" s="21" t="s">
        <v>106774</v>
      </c>
      <c r="F14757" s="21" t="s">
        <v>14743</v>
      </c>
      <c r="G14757" s="22">
        <v>9</v>
      </c>
      <c r="H14757" s="22">
        <v>20</v>
      </c>
      <c r="I14757" s="22">
        <v>29</v>
      </c>
      <c r="J14757" s="21" t="s">
        <v>138098</v>
      </c>
    </row>
    <row r="14758" spans="1:10" ht="32" customHeight="1">
      <c r="A14758" s="19" t="s">
        <v>138099</v>
      </c>
      <c r="B14758" s="24">
        <v>15</v>
      </c>
      <c r="C14758" s="22">
        <v>44</v>
      </c>
      <c r="D14758" s="21" t="s">
        <v>108196</v>
      </c>
      <c r="E14758" s="21" t="s">
        <v>108197</v>
      </c>
      <c r="F14758" s="21" t="s">
        <v>127918</v>
      </c>
      <c r="G14758" s="22">
        <v>1</v>
      </c>
      <c r="H14758" s="22">
        <v>39</v>
      </c>
      <c r="I14758" s="22">
        <v>63</v>
      </c>
      <c r="J14758" s="21" t="s">
        <v>138100</v>
      </c>
    </row>
    <row r="14759" spans="1:10" ht="32" customHeight="1">
      <c r="A14759" s="19" t="s">
        <v>138101</v>
      </c>
      <c r="B14759" s="24">
        <v>17</v>
      </c>
      <c r="C14759" s="22">
        <v>19</v>
      </c>
      <c r="D14759" s="21" t="s">
        <v>124688</v>
      </c>
      <c r="E14759" s="21" t="s">
        <v>124689</v>
      </c>
      <c r="F14759" s="21" t="s">
        <v>102114</v>
      </c>
      <c r="G14759" s="22">
        <v>2</v>
      </c>
      <c r="H14759" s="22">
        <v>13</v>
      </c>
      <c r="I14759" s="22">
        <v>22</v>
      </c>
      <c r="J14759" s="21" t="s">
        <v>138102</v>
      </c>
    </row>
    <row r="14760" spans="1:10" ht="32" customHeight="1">
      <c r="A14760" s="19" t="s">
        <v>138103</v>
      </c>
      <c r="B14760" s="24">
        <v>19</v>
      </c>
      <c r="C14760" s="22">
        <v>15</v>
      </c>
      <c r="D14760" s="21" t="s">
        <v>119375</v>
      </c>
      <c r="E14760" s="21" t="s">
        <v>119376</v>
      </c>
      <c r="F14760" s="21" t="s">
        <v>101694</v>
      </c>
      <c r="G14760" s="22">
        <v>10</v>
      </c>
      <c r="H14760" s="22">
        <v>0</v>
      </c>
      <c r="I14760" s="22">
        <v>0</v>
      </c>
      <c r="J14760" s="21" t="s">
        <v>119377</v>
      </c>
    </row>
    <row r="14761" spans="1:10" ht="32" customHeight="1">
      <c r="A14761" s="19" t="s">
        <v>138104</v>
      </c>
      <c r="B14761" s="24">
        <v>13</v>
      </c>
      <c r="C14761" s="22">
        <v>15</v>
      </c>
      <c r="D14761" s="21" t="s">
        <v>138105</v>
      </c>
      <c r="E14761" s="21" t="s">
        <v>138106</v>
      </c>
      <c r="F14761" s="21" t="s">
        <v>101528</v>
      </c>
      <c r="G14761" s="22">
        <v>10</v>
      </c>
      <c r="H14761" s="22">
        <v>0</v>
      </c>
      <c r="I14761" s="22">
        <v>0</v>
      </c>
      <c r="J14761" s="21" t="s">
        <v>138107</v>
      </c>
    </row>
    <row r="14762" spans="1:10" ht="32" customHeight="1">
      <c r="A14762" s="19" t="s">
        <v>138108</v>
      </c>
      <c r="B14762" s="24">
        <v>13</v>
      </c>
      <c r="C14762" s="22">
        <v>15</v>
      </c>
      <c r="D14762" s="21" t="s">
        <v>138105</v>
      </c>
      <c r="E14762" s="21" t="s">
        <v>138106</v>
      </c>
      <c r="F14762" s="21" t="s">
        <v>101528</v>
      </c>
      <c r="G14762" s="22">
        <v>10</v>
      </c>
      <c r="H14762" s="22">
        <v>0</v>
      </c>
      <c r="I14762" s="22">
        <v>0</v>
      </c>
      <c r="J14762" s="21" t="s">
        <v>138107</v>
      </c>
    </row>
    <row r="14763" spans="1:10" ht="32" customHeight="1">
      <c r="A14763" s="19" t="s">
        <v>138109</v>
      </c>
      <c r="B14763" s="24">
        <v>25</v>
      </c>
      <c r="C14763" s="22">
        <v>15</v>
      </c>
      <c r="D14763" s="21" t="s">
        <v>120948</v>
      </c>
      <c r="E14763" s="21" t="s">
        <v>120949</v>
      </c>
      <c r="F14763" s="21" t="s">
        <v>101694</v>
      </c>
      <c r="G14763" s="22">
        <v>10</v>
      </c>
      <c r="H14763" s="22">
        <v>0</v>
      </c>
      <c r="I14763" s="22">
        <v>0</v>
      </c>
      <c r="J14763" s="21" t="s">
        <v>138110</v>
      </c>
    </row>
    <row r="14764" spans="1:10" ht="32" customHeight="1">
      <c r="A14764" s="19" t="s">
        <v>138111</v>
      </c>
      <c r="B14764" s="24">
        <v>31</v>
      </c>
      <c r="C14764" s="22">
        <v>15</v>
      </c>
      <c r="D14764" s="21" t="s">
        <v>117148</v>
      </c>
      <c r="E14764" s="21" t="s">
        <v>117149</v>
      </c>
      <c r="F14764" s="21" t="s">
        <v>101568</v>
      </c>
      <c r="G14764" s="22">
        <v>1</v>
      </c>
      <c r="H14764" s="22">
        <v>9</v>
      </c>
      <c r="I14764" s="22">
        <v>18</v>
      </c>
      <c r="J14764" s="21" t="s">
        <v>138112</v>
      </c>
    </row>
    <row r="14765" spans="1:10" ht="32" customHeight="1">
      <c r="A14765" s="19" t="s">
        <v>138113</v>
      </c>
      <c r="B14765" s="24">
        <v>15</v>
      </c>
      <c r="C14765" s="22">
        <v>20</v>
      </c>
      <c r="D14765" s="21" t="s">
        <v>106638</v>
      </c>
      <c r="E14765" s="21" t="s">
        <v>106639</v>
      </c>
      <c r="F14765" s="21" t="s">
        <v>101554</v>
      </c>
      <c r="G14765" s="22">
        <v>5</v>
      </c>
      <c r="H14765" s="22">
        <v>11</v>
      </c>
      <c r="I14765" s="22">
        <v>21</v>
      </c>
      <c r="J14765" s="21" t="s">
        <v>138114</v>
      </c>
    </row>
    <row r="14766" spans="1:10" ht="32" customHeight="1">
      <c r="A14766" s="19" t="s">
        <v>138115</v>
      </c>
      <c r="B14766" s="24">
        <v>21</v>
      </c>
      <c r="C14766" s="22">
        <v>15</v>
      </c>
      <c r="D14766" s="21" t="s">
        <v>138116</v>
      </c>
      <c r="E14766" s="21" t="s">
        <v>138117</v>
      </c>
      <c r="F14766" s="21" t="s">
        <v>14739</v>
      </c>
      <c r="G14766" s="22">
        <v>10</v>
      </c>
      <c r="H14766" s="22">
        <v>0</v>
      </c>
      <c r="I14766" s="22">
        <v>0</v>
      </c>
      <c r="J14766" s="21" t="s">
        <v>138118</v>
      </c>
    </row>
    <row r="14767" spans="1:10" ht="32" customHeight="1">
      <c r="A14767" s="19" t="s">
        <v>138119</v>
      </c>
      <c r="B14767" s="24">
        <v>20</v>
      </c>
      <c r="C14767" s="22">
        <v>15</v>
      </c>
      <c r="D14767" s="21" t="s">
        <v>138120</v>
      </c>
      <c r="E14767" s="21" t="s">
        <v>138121</v>
      </c>
      <c r="F14767" s="21" t="s">
        <v>14739</v>
      </c>
      <c r="G14767" s="22">
        <v>10</v>
      </c>
      <c r="H14767" s="22">
        <v>0</v>
      </c>
      <c r="I14767" s="22">
        <v>0</v>
      </c>
      <c r="J14767" s="21" t="s">
        <v>138122</v>
      </c>
    </row>
    <row r="14768" spans="1:10" ht="32" customHeight="1">
      <c r="A14768" s="19" t="s">
        <v>138123</v>
      </c>
      <c r="B14768" s="24">
        <v>32</v>
      </c>
      <c r="C14768" s="22">
        <v>20</v>
      </c>
      <c r="D14768" s="21" t="s">
        <v>138124</v>
      </c>
      <c r="E14768" s="21" t="s">
        <v>138125</v>
      </c>
      <c r="F14768" s="21" t="s">
        <v>102305</v>
      </c>
      <c r="G14768" s="22">
        <v>1</v>
      </c>
      <c r="H14768" s="22">
        <v>15</v>
      </c>
      <c r="I14768" s="22">
        <v>34</v>
      </c>
      <c r="J14768" s="21" t="s">
        <v>138126</v>
      </c>
    </row>
    <row r="14769" spans="1:10" ht="32" customHeight="1">
      <c r="A14769" s="19" t="s">
        <v>138127</v>
      </c>
      <c r="B14769" s="24">
        <v>45</v>
      </c>
      <c r="C14769" s="22">
        <v>26</v>
      </c>
      <c r="D14769" s="21" t="s">
        <v>104360</v>
      </c>
      <c r="E14769" s="21" t="s">
        <v>104361</v>
      </c>
      <c r="F14769" s="21" t="s">
        <v>102665</v>
      </c>
      <c r="G14769" s="22">
        <v>13</v>
      </c>
      <c r="H14769" s="22">
        <v>9</v>
      </c>
      <c r="I14769" s="22">
        <v>18</v>
      </c>
      <c r="J14769" s="21" t="s">
        <v>138128</v>
      </c>
    </row>
    <row r="14770" spans="1:10" ht="32" customHeight="1">
      <c r="A14770" s="19" t="s">
        <v>138129</v>
      </c>
      <c r="B14770" s="24">
        <v>15</v>
      </c>
      <c r="C14770" s="22">
        <v>22</v>
      </c>
      <c r="D14770" s="21" t="s">
        <v>102875</v>
      </c>
      <c r="E14770" s="21" t="s">
        <v>102876</v>
      </c>
      <c r="F14770" s="21" t="s">
        <v>102559</v>
      </c>
      <c r="G14770" s="22">
        <v>8</v>
      </c>
      <c r="H14770" s="22">
        <v>10</v>
      </c>
      <c r="I14770" s="22">
        <v>14</v>
      </c>
      <c r="J14770" s="21" t="s">
        <v>138130</v>
      </c>
    </row>
    <row r="14771" spans="1:10" ht="32" customHeight="1">
      <c r="A14771" s="19" t="s">
        <v>138131</v>
      </c>
      <c r="B14771" s="24">
        <v>13</v>
      </c>
      <c r="C14771" s="22">
        <v>15</v>
      </c>
      <c r="D14771" s="21" t="s">
        <v>138132</v>
      </c>
      <c r="E14771" s="21" t="s">
        <v>138133</v>
      </c>
      <c r="F14771" s="21" t="s">
        <v>14739</v>
      </c>
      <c r="G14771" s="22">
        <v>10</v>
      </c>
      <c r="H14771" s="22">
        <v>0</v>
      </c>
      <c r="I14771" s="22">
        <v>0</v>
      </c>
      <c r="J14771" s="21" t="s">
        <v>138134</v>
      </c>
    </row>
    <row r="14772" spans="1:10" ht="32" customHeight="1">
      <c r="A14772" s="19" t="s">
        <v>138135</v>
      </c>
      <c r="B14772" s="24">
        <v>22</v>
      </c>
      <c r="C14772" s="22">
        <v>15</v>
      </c>
      <c r="D14772" s="21" t="s">
        <v>104663</v>
      </c>
      <c r="E14772" s="21" t="s">
        <v>104664</v>
      </c>
      <c r="F14772" s="21" t="s">
        <v>101528</v>
      </c>
      <c r="G14772" s="22">
        <v>10</v>
      </c>
      <c r="H14772" s="22">
        <v>0</v>
      </c>
      <c r="I14772" s="22">
        <v>0</v>
      </c>
      <c r="J14772" s="21" t="s">
        <v>135345</v>
      </c>
    </row>
    <row r="14773" spans="1:10" ht="32" customHeight="1">
      <c r="A14773" s="19" t="s">
        <v>138136</v>
      </c>
      <c r="B14773" s="24">
        <v>30</v>
      </c>
      <c r="C14773" s="22">
        <v>15</v>
      </c>
      <c r="D14773" s="21" t="s">
        <v>106852</v>
      </c>
      <c r="E14773" s="21" t="s">
        <v>106853</v>
      </c>
      <c r="F14773" s="21" t="s">
        <v>14739</v>
      </c>
      <c r="G14773" s="22">
        <v>10</v>
      </c>
      <c r="H14773" s="22">
        <v>0</v>
      </c>
      <c r="I14773" s="22">
        <v>0</v>
      </c>
      <c r="J14773" s="21" t="s">
        <v>106854</v>
      </c>
    </row>
    <row r="14774" spans="1:10" ht="32" customHeight="1">
      <c r="A14774" s="19" t="s">
        <v>138137</v>
      </c>
      <c r="B14774" s="24">
        <v>26</v>
      </c>
      <c r="C14774" s="22">
        <v>15</v>
      </c>
      <c r="D14774" s="21" t="s">
        <v>119577</v>
      </c>
      <c r="E14774" s="21" t="s">
        <v>119578</v>
      </c>
      <c r="F14774" s="21" t="s">
        <v>101694</v>
      </c>
      <c r="G14774" s="22">
        <v>10</v>
      </c>
      <c r="H14774" s="22">
        <v>0</v>
      </c>
      <c r="I14774" s="22">
        <v>0</v>
      </c>
      <c r="J14774" s="21" t="s">
        <v>138138</v>
      </c>
    </row>
    <row r="14775" spans="1:10" ht="32" customHeight="1">
      <c r="A14775" s="19" t="s">
        <v>138139</v>
      </c>
      <c r="B14775" s="24">
        <v>53</v>
      </c>
      <c r="C14775" s="22">
        <v>28</v>
      </c>
      <c r="D14775" s="21" t="s">
        <v>116243</v>
      </c>
      <c r="E14775" s="21" t="s">
        <v>116244</v>
      </c>
      <c r="F14775" s="21" t="s">
        <v>138140</v>
      </c>
      <c r="G14775" s="22">
        <v>1</v>
      </c>
      <c r="H14775" s="22">
        <v>23</v>
      </c>
      <c r="I14775" s="22">
        <v>57</v>
      </c>
      <c r="J14775" s="21" t="s">
        <v>138141</v>
      </c>
    </row>
    <row r="14776" spans="1:10" ht="32" customHeight="1">
      <c r="A14776" s="19" t="s">
        <v>138142</v>
      </c>
      <c r="B14776" s="24">
        <v>33</v>
      </c>
      <c r="C14776" s="22">
        <v>15</v>
      </c>
      <c r="D14776" s="21" t="s">
        <v>113025</v>
      </c>
      <c r="E14776" s="21" t="s">
        <v>113026</v>
      </c>
      <c r="F14776" s="21" t="s">
        <v>101694</v>
      </c>
      <c r="G14776" s="22">
        <v>10</v>
      </c>
      <c r="H14776" s="22">
        <v>0</v>
      </c>
      <c r="I14776" s="22">
        <v>0</v>
      </c>
      <c r="J14776" s="21" t="s">
        <v>138143</v>
      </c>
    </row>
    <row r="14777" spans="1:10" ht="32" customHeight="1">
      <c r="A14777" s="19" t="s">
        <v>138144</v>
      </c>
      <c r="B14777" s="24">
        <v>12</v>
      </c>
      <c r="C14777" s="22">
        <v>18</v>
      </c>
      <c r="D14777" s="21" t="s">
        <v>138145</v>
      </c>
      <c r="E14777" s="21" t="s">
        <v>138146</v>
      </c>
      <c r="F14777" s="21" t="s">
        <v>102727</v>
      </c>
      <c r="G14777" s="22">
        <v>6</v>
      </c>
      <c r="H14777" s="22">
        <v>8</v>
      </c>
      <c r="I14777" s="22">
        <v>18</v>
      </c>
      <c r="J14777" s="21" t="s">
        <v>138147</v>
      </c>
    </row>
    <row r="14778" spans="1:10" ht="32" customHeight="1">
      <c r="A14778" s="19" t="s">
        <v>138148</v>
      </c>
      <c r="B14778" s="24">
        <v>12</v>
      </c>
      <c r="C14778" s="22">
        <v>18</v>
      </c>
      <c r="D14778" s="21" t="s">
        <v>138145</v>
      </c>
      <c r="E14778" s="21" t="s">
        <v>138146</v>
      </c>
      <c r="F14778" s="21" t="s">
        <v>102727</v>
      </c>
      <c r="G14778" s="22">
        <v>6</v>
      </c>
      <c r="H14778" s="22">
        <v>8</v>
      </c>
      <c r="I14778" s="22">
        <v>18</v>
      </c>
      <c r="J14778" s="21" t="s">
        <v>138147</v>
      </c>
    </row>
    <row r="14779" spans="1:10" ht="32" customHeight="1">
      <c r="A14779" s="19" t="s">
        <v>138149</v>
      </c>
      <c r="B14779" s="24">
        <v>38</v>
      </c>
      <c r="C14779" s="22">
        <v>34</v>
      </c>
      <c r="D14779" s="21" t="s">
        <v>138150</v>
      </c>
      <c r="E14779" s="21" t="s">
        <v>138151</v>
      </c>
      <c r="F14779" s="21" t="s">
        <v>104117</v>
      </c>
      <c r="G14779" s="22">
        <v>3</v>
      </c>
      <c r="H14779" s="22">
        <v>27</v>
      </c>
      <c r="I14779" s="22">
        <v>45</v>
      </c>
      <c r="J14779" s="21" t="s">
        <v>138152</v>
      </c>
    </row>
    <row r="14780" spans="1:10" ht="32" customHeight="1">
      <c r="A14780" s="19" t="s">
        <v>138153</v>
      </c>
      <c r="B14780" s="24">
        <v>38</v>
      </c>
      <c r="C14780" s="22">
        <v>34</v>
      </c>
      <c r="D14780" s="21" t="s">
        <v>138150</v>
      </c>
      <c r="E14780" s="21" t="s">
        <v>138151</v>
      </c>
      <c r="F14780" s="21" t="s">
        <v>104117</v>
      </c>
      <c r="G14780" s="22">
        <v>3</v>
      </c>
      <c r="H14780" s="22">
        <v>27</v>
      </c>
      <c r="I14780" s="22">
        <v>45</v>
      </c>
      <c r="J14780" s="21" t="s">
        <v>138152</v>
      </c>
    </row>
    <row r="14781" spans="1:10" ht="20" customHeight="1">
      <c r="A14781" s="27">
        <v>-999</v>
      </c>
      <c r="B14781" s="24">
        <v>-999</v>
      </c>
      <c r="C14781" s="22">
        <v>-999</v>
      </c>
      <c r="D14781" s="22">
        <v>-999</v>
      </c>
      <c r="E14781" s="22">
        <v>-999</v>
      </c>
      <c r="F14781" s="22">
        <v>-999</v>
      </c>
      <c r="G14781" s="22">
        <v>-999</v>
      </c>
      <c r="H14781" s="22">
        <v>-999</v>
      </c>
      <c r="I14781" s="22">
        <v>-999</v>
      </c>
      <c r="J14781" s="22">
        <v>-999</v>
      </c>
    </row>
    <row r="14782" spans="1:10" ht="32" customHeight="1">
      <c r="A14782" s="19" t="s">
        <v>138154</v>
      </c>
      <c r="B14782" s="24">
        <v>19</v>
      </c>
      <c r="C14782" s="22">
        <v>15</v>
      </c>
      <c r="D14782" s="21" t="s">
        <v>105889</v>
      </c>
      <c r="E14782" s="21" t="s">
        <v>105890</v>
      </c>
      <c r="F14782" s="21" t="s">
        <v>101554</v>
      </c>
      <c r="G14782" s="22">
        <v>10</v>
      </c>
      <c r="H14782" s="22">
        <v>0</v>
      </c>
      <c r="I14782" s="22">
        <v>0</v>
      </c>
      <c r="J14782" s="21" t="s">
        <v>105891</v>
      </c>
    </row>
    <row r="14783" spans="1:10" ht="32" customHeight="1">
      <c r="A14783" s="19" t="s">
        <v>138155</v>
      </c>
      <c r="B14783" s="24">
        <v>23</v>
      </c>
      <c r="C14783" s="22">
        <v>15</v>
      </c>
      <c r="D14783" s="21" t="s">
        <v>138156</v>
      </c>
      <c r="E14783" s="21" t="s">
        <v>138157</v>
      </c>
      <c r="F14783" s="21" t="s">
        <v>101554</v>
      </c>
      <c r="G14783" s="22">
        <v>10</v>
      </c>
      <c r="H14783" s="22">
        <v>0</v>
      </c>
      <c r="I14783" s="22">
        <v>0</v>
      </c>
      <c r="J14783" s="21" t="s">
        <v>138158</v>
      </c>
    </row>
    <row r="14784" spans="1:10" ht="32" customHeight="1">
      <c r="A14784" s="19" t="s">
        <v>138159</v>
      </c>
      <c r="B14784" s="24">
        <v>27</v>
      </c>
      <c r="C14784" s="22">
        <v>15</v>
      </c>
      <c r="D14784" s="21" t="s">
        <v>138160</v>
      </c>
      <c r="E14784" s="21" t="s">
        <v>138161</v>
      </c>
      <c r="F14784" s="21" t="s">
        <v>101628</v>
      </c>
      <c r="G14784" s="22">
        <v>1</v>
      </c>
      <c r="H14784" s="22">
        <v>10</v>
      </c>
      <c r="I14784" s="22">
        <v>20</v>
      </c>
      <c r="J14784" s="21" t="s">
        <v>138162</v>
      </c>
    </row>
    <row r="14785" spans="1:10" ht="32" customHeight="1">
      <c r="A14785" s="19" t="s">
        <v>138163</v>
      </c>
      <c r="B14785" s="24">
        <v>21</v>
      </c>
      <c r="C14785" s="22">
        <v>15</v>
      </c>
      <c r="D14785" s="21" t="s">
        <v>128361</v>
      </c>
      <c r="E14785" s="21" t="s">
        <v>128362</v>
      </c>
      <c r="F14785" s="21" t="s">
        <v>14739</v>
      </c>
      <c r="G14785" s="22">
        <v>10</v>
      </c>
      <c r="H14785" s="22">
        <v>0</v>
      </c>
      <c r="I14785" s="22">
        <v>0</v>
      </c>
      <c r="J14785" s="21" t="s">
        <v>138164</v>
      </c>
    </row>
    <row r="14786" spans="1:10" ht="20" customHeight="1">
      <c r="A14786" s="27">
        <v>-999</v>
      </c>
      <c r="B14786" s="24">
        <v>-999</v>
      </c>
      <c r="C14786" s="22">
        <v>-999</v>
      </c>
      <c r="D14786" s="22">
        <v>-999</v>
      </c>
      <c r="E14786" s="22">
        <v>-999</v>
      </c>
      <c r="F14786" s="22">
        <v>-999</v>
      </c>
      <c r="G14786" s="22">
        <v>-999</v>
      </c>
      <c r="H14786" s="22">
        <v>-999</v>
      </c>
      <c r="I14786" s="22">
        <v>-999</v>
      </c>
      <c r="J14786" s="22">
        <v>-999</v>
      </c>
    </row>
    <row r="14787" spans="1:10" ht="32" customHeight="1">
      <c r="A14787" s="19" t="s">
        <v>138165</v>
      </c>
      <c r="B14787" s="24">
        <v>31</v>
      </c>
      <c r="C14787" s="22">
        <v>15</v>
      </c>
      <c r="D14787" s="21" t="s">
        <v>104451</v>
      </c>
      <c r="E14787" s="21" t="s">
        <v>104452</v>
      </c>
      <c r="F14787" s="21" t="s">
        <v>101554</v>
      </c>
      <c r="G14787" s="22">
        <v>10</v>
      </c>
      <c r="H14787" s="22">
        <v>0</v>
      </c>
      <c r="I14787" s="22">
        <v>0</v>
      </c>
      <c r="J14787" s="21" t="s">
        <v>111078</v>
      </c>
    </row>
    <row r="14788" spans="1:10" ht="32" customHeight="1">
      <c r="A14788" s="19" t="s">
        <v>138166</v>
      </c>
      <c r="B14788" s="24">
        <v>31</v>
      </c>
      <c r="C14788" s="22">
        <v>15</v>
      </c>
      <c r="D14788" s="21" t="s">
        <v>104451</v>
      </c>
      <c r="E14788" s="21" t="s">
        <v>104452</v>
      </c>
      <c r="F14788" s="21" t="s">
        <v>101554</v>
      </c>
      <c r="G14788" s="22">
        <v>10</v>
      </c>
      <c r="H14788" s="22">
        <v>0</v>
      </c>
      <c r="I14788" s="22">
        <v>0</v>
      </c>
      <c r="J14788" s="21" t="s">
        <v>111078</v>
      </c>
    </row>
    <row r="14789" spans="1:10" ht="32" customHeight="1">
      <c r="A14789" s="19" t="s">
        <v>138167</v>
      </c>
      <c r="B14789" s="24">
        <v>21</v>
      </c>
      <c r="C14789" s="22">
        <v>15</v>
      </c>
      <c r="D14789" s="21" t="s">
        <v>109713</v>
      </c>
      <c r="E14789" s="21" t="s">
        <v>109714</v>
      </c>
      <c r="F14789" s="21" t="s">
        <v>101694</v>
      </c>
      <c r="G14789" s="22">
        <v>10</v>
      </c>
      <c r="H14789" s="22">
        <v>0</v>
      </c>
      <c r="I14789" s="22">
        <v>0</v>
      </c>
      <c r="J14789" s="21" t="s">
        <v>138168</v>
      </c>
    </row>
    <row r="14790" spans="1:10" ht="32" customHeight="1">
      <c r="A14790" s="19" t="s">
        <v>138169</v>
      </c>
      <c r="B14790" s="24">
        <v>18</v>
      </c>
      <c r="C14790" s="22">
        <v>15</v>
      </c>
      <c r="D14790" s="21" t="s">
        <v>122704</v>
      </c>
      <c r="E14790" s="21" t="s">
        <v>122705</v>
      </c>
      <c r="F14790" s="21" t="s">
        <v>101554</v>
      </c>
      <c r="G14790" s="22">
        <v>10</v>
      </c>
      <c r="H14790" s="22">
        <v>0</v>
      </c>
      <c r="I14790" s="22">
        <v>0</v>
      </c>
      <c r="J14790" s="21" t="s">
        <v>138170</v>
      </c>
    </row>
    <row r="14791" spans="1:10" ht="32" customHeight="1">
      <c r="A14791" s="19" t="s">
        <v>138171</v>
      </c>
      <c r="B14791" s="24">
        <v>18</v>
      </c>
      <c r="C14791" s="22">
        <v>15</v>
      </c>
      <c r="D14791" s="21" t="s">
        <v>122704</v>
      </c>
      <c r="E14791" s="21" t="s">
        <v>122705</v>
      </c>
      <c r="F14791" s="21" t="s">
        <v>101554</v>
      </c>
      <c r="G14791" s="22">
        <v>10</v>
      </c>
      <c r="H14791" s="22">
        <v>0</v>
      </c>
      <c r="I14791" s="22">
        <v>0</v>
      </c>
      <c r="J14791" s="21" t="s">
        <v>138170</v>
      </c>
    </row>
    <row r="14792" spans="1:10" ht="32" customHeight="1">
      <c r="A14792" s="19" t="s">
        <v>138172</v>
      </c>
      <c r="B14792" s="24">
        <v>19</v>
      </c>
      <c r="C14792" s="22">
        <v>15</v>
      </c>
      <c r="D14792" s="21" t="s">
        <v>102008</v>
      </c>
      <c r="E14792" s="21" t="s">
        <v>102009</v>
      </c>
      <c r="F14792" s="21" t="s">
        <v>14739</v>
      </c>
      <c r="G14792" s="22">
        <v>10</v>
      </c>
      <c r="H14792" s="22">
        <v>0</v>
      </c>
      <c r="I14792" s="22">
        <v>0</v>
      </c>
      <c r="J14792" s="21" t="s">
        <v>138173</v>
      </c>
    </row>
    <row r="14793" spans="1:10" ht="32" customHeight="1">
      <c r="A14793" s="19" t="s">
        <v>138174</v>
      </c>
      <c r="B14793" s="24">
        <v>19</v>
      </c>
      <c r="C14793" s="22">
        <v>15</v>
      </c>
      <c r="D14793" s="21" t="s">
        <v>102008</v>
      </c>
      <c r="E14793" s="21" t="s">
        <v>102009</v>
      </c>
      <c r="F14793" s="21" t="s">
        <v>14739</v>
      </c>
      <c r="G14793" s="22">
        <v>10</v>
      </c>
      <c r="H14793" s="22">
        <v>0</v>
      </c>
      <c r="I14793" s="22">
        <v>0</v>
      </c>
      <c r="J14793" s="21" t="s">
        <v>138173</v>
      </c>
    </row>
    <row r="14794" spans="1:10" ht="32" customHeight="1">
      <c r="A14794" s="19" t="s">
        <v>138175</v>
      </c>
      <c r="B14794" s="24">
        <v>20</v>
      </c>
      <c r="C14794" s="22">
        <v>15</v>
      </c>
      <c r="D14794" s="21" t="s">
        <v>138176</v>
      </c>
      <c r="E14794" s="21" t="s">
        <v>138177</v>
      </c>
      <c r="F14794" s="21" t="s">
        <v>101528</v>
      </c>
      <c r="G14794" s="22">
        <v>10</v>
      </c>
      <c r="H14794" s="22">
        <v>0</v>
      </c>
      <c r="I14794" s="22">
        <v>0</v>
      </c>
      <c r="J14794" s="21" t="s">
        <v>138178</v>
      </c>
    </row>
    <row r="14795" spans="1:10" ht="32" customHeight="1">
      <c r="A14795" s="19" t="s">
        <v>138179</v>
      </c>
      <c r="B14795" s="24">
        <v>20</v>
      </c>
      <c r="C14795" s="22">
        <v>15</v>
      </c>
      <c r="D14795" s="21" t="s">
        <v>138176</v>
      </c>
      <c r="E14795" s="21" t="s">
        <v>138177</v>
      </c>
      <c r="F14795" s="21" t="s">
        <v>101528</v>
      </c>
      <c r="G14795" s="22">
        <v>10</v>
      </c>
      <c r="H14795" s="22">
        <v>0</v>
      </c>
      <c r="I14795" s="22">
        <v>0</v>
      </c>
      <c r="J14795" s="21" t="s">
        <v>138178</v>
      </c>
    </row>
    <row r="14796" spans="1:10" ht="32" customHeight="1">
      <c r="A14796" s="19" t="s">
        <v>138180</v>
      </c>
      <c r="B14796" s="24">
        <v>20</v>
      </c>
      <c r="C14796" s="22">
        <v>15</v>
      </c>
      <c r="D14796" s="21" t="s">
        <v>138176</v>
      </c>
      <c r="E14796" s="21" t="s">
        <v>138177</v>
      </c>
      <c r="F14796" s="21" t="s">
        <v>101528</v>
      </c>
      <c r="G14796" s="22">
        <v>10</v>
      </c>
      <c r="H14796" s="22">
        <v>0</v>
      </c>
      <c r="I14796" s="22">
        <v>0</v>
      </c>
      <c r="J14796" s="21" t="s">
        <v>138178</v>
      </c>
    </row>
    <row r="14797" spans="1:10" ht="32" customHeight="1">
      <c r="A14797" s="19" t="s">
        <v>138181</v>
      </c>
      <c r="B14797" s="24">
        <v>26</v>
      </c>
      <c r="C14797" s="22">
        <v>16</v>
      </c>
      <c r="D14797" s="21" t="s">
        <v>120028</v>
      </c>
      <c r="E14797" s="21" t="s">
        <v>120029</v>
      </c>
      <c r="F14797" s="21" t="s">
        <v>101945</v>
      </c>
      <c r="G14797" s="22">
        <v>1</v>
      </c>
      <c r="H14797" s="22">
        <v>8</v>
      </c>
      <c r="I14797" s="22">
        <v>17</v>
      </c>
      <c r="J14797" s="21" t="s">
        <v>138182</v>
      </c>
    </row>
    <row r="14798" spans="1:10" ht="32" customHeight="1">
      <c r="A14798" s="19" t="s">
        <v>138183</v>
      </c>
      <c r="B14798" s="24">
        <v>22</v>
      </c>
      <c r="C14798" s="22">
        <v>20</v>
      </c>
      <c r="D14798" s="21" t="s">
        <v>122054</v>
      </c>
      <c r="E14798" s="21" t="s">
        <v>122055</v>
      </c>
      <c r="F14798" s="21" t="s">
        <v>101543</v>
      </c>
      <c r="G14798" s="22">
        <v>5</v>
      </c>
      <c r="H14798" s="22">
        <v>11</v>
      </c>
      <c r="I14798" s="22">
        <v>19</v>
      </c>
      <c r="J14798" s="21" t="s">
        <v>138184</v>
      </c>
    </row>
    <row r="14799" spans="1:10" ht="32" customHeight="1">
      <c r="A14799" s="19" t="s">
        <v>138185</v>
      </c>
      <c r="B14799" s="24">
        <v>22</v>
      </c>
      <c r="C14799" s="22">
        <v>20</v>
      </c>
      <c r="D14799" s="21" t="s">
        <v>122054</v>
      </c>
      <c r="E14799" s="21" t="s">
        <v>122055</v>
      </c>
      <c r="F14799" s="21" t="s">
        <v>101543</v>
      </c>
      <c r="G14799" s="22">
        <v>5</v>
      </c>
      <c r="H14799" s="22">
        <v>11</v>
      </c>
      <c r="I14799" s="22">
        <v>19</v>
      </c>
      <c r="J14799" s="21" t="s">
        <v>138184</v>
      </c>
    </row>
    <row r="14800" spans="1:10" ht="32" customHeight="1">
      <c r="A14800" s="19" t="s">
        <v>138186</v>
      </c>
      <c r="B14800" s="24">
        <v>25</v>
      </c>
      <c r="C14800" s="22">
        <v>15</v>
      </c>
      <c r="D14800" s="21" t="s">
        <v>138187</v>
      </c>
      <c r="E14800" s="21" t="s">
        <v>138188</v>
      </c>
      <c r="F14800" s="21" t="s">
        <v>101563</v>
      </c>
      <c r="G14800" s="22">
        <v>10</v>
      </c>
      <c r="H14800" s="22">
        <v>0</v>
      </c>
      <c r="I14800" s="22">
        <v>0</v>
      </c>
      <c r="J14800" s="21" t="s">
        <v>138189</v>
      </c>
    </row>
    <row r="14801" spans="1:10" ht="20" customHeight="1">
      <c r="A14801" s="27">
        <v>-999</v>
      </c>
      <c r="B14801" s="24">
        <v>-999</v>
      </c>
      <c r="C14801" s="22">
        <v>-999</v>
      </c>
      <c r="D14801" s="22">
        <v>-999</v>
      </c>
      <c r="E14801" s="22">
        <v>-999</v>
      </c>
      <c r="F14801" s="22">
        <v>-999</v>
      </c>
      <c r="G14801" s="22">
        <v>-999</v>
      </c>
      <c r="H14801" s="22">
        <v>-999</v>
      </c>
      <c r="I14801" s="22">
        <v>-999</v>
      </c>
      <c r="J14801" s="22">
        <v>-999</v>
      </c>
    </row>
    <row r="14802" spans="1:10" ht="32" customHeight="1">
      <c r="A14802" s="19" t="s">
        <v>138190</v>
      </c>
      <c r="B14802" s="24">
        <v>22</v>
      </c>
      <c r="C14802" s="22">
        <v>15</v>
      </c>
      <c r="D14802" s="21" t="s">
        <v>138191</v>
      </c>
      <c r="E14802" s="21" t="s">
        <v>138192</v>
      </c>
      <c r="F14802" s="21" t="s">
        <v>101554</v>
      </c>
      <c r="G14802" s="22">
        <v>10</v>
      </c>
      <c r="H14802" s="22">
        <v>0</v>
      </c>
      <c r="I14802" s="22">
        <v>0</v>
      </c>
      <c r="J14802" s="21" t="s">
        <v>138193</v>
      </c>
    </row>
    <row r="14803" spans="1:10" ht="32" customHeight="1">
      <c r="A14803" s="19" t="s">
        <v>138194</v>
      </c>
      <c r="B14803" s="24">
        <v>39</v>
      </c>
      <c r="C14803" s="22">
        <v>25</v>
      </c>
      <c r="D14803" s="21" t="s">
        <v>132643</v>
      </c>
      <c r="E14803" s="21" t="s">
        <v>132644</v>
      </c>
      <c r="F14803" s="21" t="s">
        <v>101694</v>
      </c>
      <c r="G14803" s="22">
        <v>8</v>
      </c>
      <c r="H14803" s="22">
        <v>13</v>
      </c>
      <c r="I14803" s="22">
        <v>18</v>
      </c>
      <c r="J14803" s="21" t="s">
        <v>138195</v>
      </c>
    </row>
    <row r="14804" spans="1:10" ht="32" customHeight="1">
      <c r="A14804" s="19" t="s">
        <v>138196</v>
      </c>
      <c r="B14804" s="24">
        <v>39</v>
      </c>
      <c r="C14804" s="22">
        <v>25</v>
      </c>
      <c r="D14804" s="21" t="s">
        <v>132643</v>
      </c>
      <c r="E14804" s="21" t="s">
        <v>132644</v>
      </c>
      <c r="F14804" s="21" t="s">
        <v>101694</v>
      </c>
      <c r="G14804" s="22">
        <v>8</v>
      </c>
      <c r="H14804" s="22">
        <v>13</v>
      </c>
      <c r="I14804" s="22">
        <v>18</v>
      </c>
      <c r="J14804" s="21" t="s">
        <v>138195</v>
      </c>
    </row>
    <row r="14805" spans="1:10" ht="32" customHeight="1">
      <c r="A14805" s="19" t="s">
        <v>138197</v>
      </c>
      <c r="B14805" s="24">
        <v>23</v>
      </c>
      <c r="C14805" s="22">
        <v>15</v>
      </c>
      <c r="D14805" s="21" t="s">
        <v>113081</v>
      </c>
      <c r="E14805" s="21" t="s">
        <v>113082</v>
      </c>
      <c r="F14805" s="21" t="s">
        <v>14739</v>
      </c>
      <c r="G14805" s="22">
        <v>10</v>
      </c>
      <c r="H14805" s="22">
        <v>0</v>
      </c>
      <c r="I14805" s="22">
        <v>0</v>
      </c>
      <c r="J14805" s="21" t="s">
        <v>138198</v>
      </c>
    </row>
    <row r="14806" spans="1:10" ht="32" customHeight="1">
      <c r="A14806" s="19" t="s">
        <v>138199</v>
      </c>
      <c r="B14806" s="24">
        <v>23</v>
      </c>
      <c r="C14806" s="22">
        <v>15</v>
      </c>
      <c r="D14806" s="21" t="s">
        <v>114533</v>
      </c>
      <c r="E14806" s="21" t="s">
        <v>114534</v>
      </c>
      <c r="F14806" s="21" t="s">
        <v>101694</v>
      </c>
      <c r="G14806" s="22">
        <v>10</v>
      </c>
      <c r="H14806" s="22">
        <v>0</v>
      </c>
      <c r="I14806" s="22">
        <v>0</v>
      </c>
      <c r="J14806" s="21" t="s">
        <v>138200</v>
      </c>
    </row>
    <row r="14807" spans="1:10" ht="32" customHeight="1">
      <c r="A14807" s="19" t="s">
        <v>138201</v>
      </c>
      <c r="B14807" s="24">
        <v>24</v>
      </c>
      <c r="C14807" s="22">
        <v>15</v>
      </c>
      <c r="D14807" s="21" t="s">
        <v>104035</v>
      </c>
      <c r="E14807" s="21" t="s">
        <v>104036</v>
      </c>
      <c r="F14807" s="21" t="s">
        <v>101554</v>
      </c>
      <c r="G14807" s="22">
        <v>10</v>
      </c>
      <c r="H14807" s="22">
        <v>0</v>
      </c>
      <c r="I14807" s="22">
        <v>0</v>
      </c>
      <c r="J14807" s="21" t="s">
        <v>110581</v>
      </c>
    </row>
    <row r="14808" spans="1:10" ht="32" customHeight="1">
      <c r="A14808" s="19" t="s">
        <v>138202</v>
      </c>
      <c r="B14808" s="24">
        <v>13</v>
      </c>
      <c r="C14808" s="22">
        <v>15</v>
      </c>
      <c r="D14808" s="21" t="s">
        <v>106145</v>
      </c>
      <c r="E14808" s="21" t="s">
        <v>106146</v>
      </c>
      <c r="F14808" s="21" t="s">
        <v>101528</v>
      </c>
      <c r="G14808" s="22">
        <v>10</v>
      </c>
      <c r="H14808" s="22">
        <v>0</v>
      </c>
      <c r="I14808" s="22">
        <v>0</v>
      </c>
      <c r="J14808" s="21" t="s">
        <v>138203</v>
      </c>
    </row>
    <row r="14809" spans="1:10" ht="32" customHeight="1">
      <c r="A14809" s="19" t="s">
        <v>138204</v>
      </c>
      <c r="B14809" s="24">
        <v>27</v>
      </c>
      <c r="C14809" s="22">
        <v>25</v>
      </c>
      <c r="D14809" s="21" t="s">
        <v>119476</v>
      </c>
      <c r="E14809" s="21" t="s">
        <v>119477</v>
      </c>
      <c r="F14809" s="21" t="s">
        <v>14743</v>
      </c>
      <c r="G14809" s="22">
        <v>1</v>
      </c>
      <c r="H14809" s="22">
        <v>20</v>
      </c>
      <c r="I14809" s="22">
        <v>32</v>
      </c>
      <c r="J14809" s="21" t="s">
        <v>138205</v>
      </c>
    </row>
    <row r="14810" spans="1:10" ht="32" customHeight="1">
      <c r="A14810" s="19" t="s">
        <v>138206</v>
      </c>
      <c r="B14810" s="24">
        <v>66</v>
      </c>
      <c r="C14810" s="22">
        <v>35</v>
      </c>
      <c r="D14810" s="21" t="s">
        <v>138207</v>
      </c>
      <c r="E14810" s="21" t="s">
        <v>138208</v>
      </c>
      <c r="F14810" s="21" t="s">
        <v>114823</v>
      </c>
      <c r="G14810" s="22">
        <v>5</v>
      </c>
      <c r="H14810" s="22">
        <v>26</v>
      </c>
      <c r="I14810" s="22">
        <v>51</v>
      </c>
      <c r="J14810" s="21" t="s">
        <v>138209</v>
      </c>
    </row>
    <row r="14811" spans="1:10" ht="32" customHeight="1">
      <c r="A14811" s="19" t="s">
        <v>138210</v>
      </c>
      <c r="B14811" s="24">
        <v>13</v>
      </c>
      <c r="C14811" s="22">
        <v>15</v>
      </c>
      <c r="D14811" s="21" t="s">
        <v>138211</v>
      </c>
      <c r="E14811" s="21" t="s">
        <v>138212</v>
      </c>
      <c r="F14811" s="21" t="s">
        <v>101694</v>
      </c>
      <c r="G14811" s="22">
        <v>2</v>
      </c>
      <c r="H14811" s="22">
        <v>8</v>
      </c>
      <c r="I14811" s="22">
        <v>17</v>
      </c>
      <c r="J14811" s="21" t="s">
        <v>138213</v>
      </c>
    </row>
    <row r="14812" spans="1:10" ht="20" customHeight="1">
      <c r="A14812" s="27">
        <v>-999</v>
      </c>
      <c r="B14812" s="24">
        <v>-999</v>
      </c>
      <c r="C14812" s="22">
        <v>-999</v>
      </c>
      <c r="D14812" s="22">
        <v>-999</v>
      </c>
      <c r="E14812" s="22">
        <v>-999</v>
      </c>
      <c r="F14812" s="22">
        <v>-999</v>
      </c>
      <c r="G14812" s="22">
        <v>-999</v>
      </c>
      <c r="H14812" s="22">
        <v>-999</v>
      </c>
      <c r="I14812" s="22">
        <v>-999</v>
      </c>
      <c r="J14812" s="22">
        <v>-999</v>
      </c>
    </row>
    <row r="14813" spans="1:10" ht="32" customHeight="1">
      <c r="A14813" s="19" t="s">
        <v>138214</v>
      </c>
      <c r="B14813" s="24">
        <v>39</v>
      </c>
      <c r="C14813" s="22">
        <v>15</v>
      </c>
      <c r="D14813" s="21" t="s">
        <v>124862</v>
      </c>
      <c r="E14813" s="21" t="s">
        <v>124863</v>
      </c>
      <c r="F14813" s="21" t="s">
        <v>14739</v>
      </c>
      <c r="G14813" s="22">
        <v>10</v>
      </c>
      <c r="H14813" s="22">
        <v>0</v>
      </c>
      <c r="I14813" s="22">
        <v>0</v>
      </c>
      <c r="J14813" s="21" t="s">
        <v>138215</v>
      </c>
    </row>
    <row r="14814" spans="1:10" ht="32" customHeight="1">
      <c r="A14814" s="19" t="s">
        <v>138216</v>
      </c>
      <c r="B14814" s="24">
        <v>35</v>
      </c>
      <c r="C14814" s="22">
        <v>15</v>
      </c>
      <c r="D14814" s="21" t="s">
        <v>111914</v>
      </c>
      <c r="E14814" s="21" t="s">
        <v>111915</v>
      </c>
      <c r="F14814" s="21" t="s">
        <v>101694</v>
      </c>
      <c r="G14814" s="22">
        <v>4</v>
      </c>
      <c r="H14814" s="22">
        <v>7</v>
      </c>
      <c r="I14814" s="22">
        <v>15</v>
      </c>
      <c r="J14814" s="21" t="s">
        <v>138217</v>
      </c>
    </row>
    <row r="14815" spans="1:10" ht="32" customHeight="1">
      <c r="A14815" s="19" t="s">
        <v>138218</v>
      </c>
      <c r="B14815" s="24">
        <v>23</v>
      </c>
      <c r="C14815" s="22">
        <v>21</v>
      </c>
      <c r="D14815" s="21" t="s">
        <v>112999</v>
      </c>
      <c r="E14815" s="21" t="s">
        <v>113000</v>
      </c>
      <c r="F14815" s="21" t="s">
        <v>14775</v>
      </c>
      <c r="G14815" s="22">
        <v>1</v>
      </c>
      <c r="H14815" s="22">
        <v>16</v>
      </c>
      <c r="I14815" s="22">
        <v>26</v>
      </c>
      <c r="J14815" s="21" t="s">
        <v>138219</v>
      </c>
    </row>
    <row r="14816" spans="1:10" ht="32" customHeight="1">
      <c r="A14816" s="19" t="s">
        <v>138220</v>
      </c>
      <c r="B14816" s="24">
        <v>23</v>
      </c>
      <c r="C14816" s="22">
        <v>21</v>
      </c>
      <c r="D14816" s="21" t="s">
        <v>112999</v>
      </c>
      <c r="E14816" s="21" t="s">
        <v>113000</v>
      </c>
      <c r="F14816" s="21" t="s">
        <v>14775</v>
      </c>
      <c r="G14816" s="22">
        <v>1</v>
      </c>
      <c r="H14816" s="22">
        <v>16</v>
      </c>
      <c r="I14816" s="22">
        <v>26</v>
      </c>
      <c r="J14816" s="21" t="s">
        <v>138219</v>
      </c>
    </row>
    <row r="14817" spans="1:10" ht="32" customHeight="1">
      <c r="A14817" s="19" t="s">
        <v>138221</v>
      </c>
      <c r="B14817" s="24">
        <v>13</v>
      </c>
      <c r="C14817" s="22">
        <v>15</v>
      </c>
      <c r="D14817" s="21" t="s">
        <v>121695</v>
      </c>
      <c r="E14817" s="21" t="s">
        <v>121696</v>
      </c>
      <c r="F14817" s="21" t="s">
        <v>101528</v>
      </c>
      <c r="G14817" s="22">
        <v>10</v>
      </c>
      <c r="H14817" s="22">
        <v>0</v>
      </c>
      <c r="I14817" s="22">
        <v>0</v>
      </c>
      <c r="J14817" s="21" t="s">
        <v>138222</v>
      </c>
    </row>
    <row r="14818" spans="1:10" ht="32" customHeight="1">
      <c r="A14818" s="19" t="s">
        <v>138223</v>
      </c>
      <c r="B14818" s="24">
        <v>13</v>
      </c>
      <c r="C14818" s="22">
        <v>15</v>
      </c>
      <c r="D14818" s="21" t="s">
        <v>121695</v>
      </c>
      <c r="E14818" s="21" t="s">
        <v>121696</v>
      </c>
      <c r="F14818" s="21" t="s">
        <v>101528</v>
      </c>
      <c r="G14818" s="22">
        <v>10</v>
      </c>
      <c r="H14818" s="22">
        <v>0</v>
      </c>
      <c r="I14818" s="22">
        <v>0</v>
      </c>
      <c r="J14818" s="21" t="s">
        <v>138222</v>
      </c>
    </row>
    <row r="14819" spans="1:10" ht="32" customHeight="1">
      <c r="A14819" s="19" t="s">
        <v>138224</v>
      </c>
      <c r="B14819" s="24">
        <v>13</v>
      </c>
      <c r="C14819" s="22">
        <v>15</v>
      </c>
      <c r="D14819" s="21" t="s">
        <v>121695</v>
      </c>
      <c r="E14819" s="21" t="s">
        <v>121696</v>
      </c>
      <c r="F14819" s="21" t="s">
        <v>101528</v>
      </c>
      <c r="G14819" s="22">
        <v>10</v>
      </c>
      <c r="H14819" s="22">
        <v>0</v>
      </c>
      <c r="I14819" s="22">
        <v>0</v>
      </c>
      <c r="J14819" s="21" t="s">
        <v>138222</v>
      </c>
    </row>
    <row r="14820" spans="1:10" ht="32" customHeight="1">
      <c r="A14820" s="19" t="s">
        <v>138225</v>
      </c>
      <c r="B14820" s="24">
        <v>21</v>
      </c>
      <c r="C14820" s="22">
        <v>15</v>
      </c>
      <c r="D14820" s="21" t="s">
        <v>120356</v>
      </c>
      <c r="E14820" s="21" t="s">
        <v>120357</v>
      </c>
      <c r="F14820" s="21" t="s">
        <v>101528</v>
      </c>
      <c r="G14820" s="22">
        <v>10</v>
      </c>
      <c r="H14820" s="22">
        <v>0</v>
      </c>
      <c r="I14820" s="22">
        <v>0</v>
      </c>
      <c r="J14820" s="21" t="s">
        <v>138226</v>
      </c>
    </row>
    <row r="14821" spans="1:10" ht="32" customHeight="1">
      <c r="A14821" s="19" t="s">
        <v>138227</v>
      </c>
      <c r="B14821" s="24">
        <v>33</v>
      </c>
      <c r="C14821" s="22">
        <v>19</v>
      </c>
      <c r="D14821" s="21" t="s">
        <v>103995</v>
      </c>
      <c r="E14821" s="21" t="s">
        <v>103996</v>
      </c>
      <c r="F14821" s="21" t="s">
        <v>101787</v>
      </c>
      <c r="G14821" s="22">
        <v>1</v>
      </c>
      <c r="H14821" s="22">
        <v>14</v>
      </c>
      <c r="I14821" s="22">
        <v>24</v>
      </c>
      <c r="J14821" s="21" t="s">
        <v>138228</v>
      </c>
    </row>
    <row r="14822" spans="1:10" ht="32" customHeight="1">
      <c r="A14822" s="19" t="s">
        <v>138229</v>
      </c>
      <c r="B14822" s="24">
        <v>13</v>
      </c>
      <c r="C14822" s="22">
        <v>15</v>
      </c>
      <c r="D14822" s="21" t="s">
        <v>138230</v>
      </c>
      <c r="E14822" s="21" t="s">
        <v>138231</v>
      </c>
      <c r="F14822" s="21" t="s">
        <v>101563</v>
      </c>
      <c r="G14822" s="22">
        <v>10</v>
      </c>
      <c r="H14822" s="22">
        <v>0</v>
      </c>
      <c r="I14822" s="22">
        <v>0</v>
      </c>
      <c r="J14822" s="21" t="s">
        <v>138232</v>
      </c>
    </row>
    <row r="14823" spans="1:10" ht="32" customHeight="1">
      <c r="A14823" s="19" t="s">
        <v>138233</v>
      </c>
      <c r="B14823" s="24">
        <v>35</v>
      </c>
      <c r="C14823" s="22">
        <v>38</v>
      </c>
      <c r="D14823" s="21" t="s">
        <v>118724</v>
      </c>
      <c r="E14823" s="21" t="s">
        <v>118725</v>
      </c>
      <c r="F14823" s="21" t="s">
        <v>101945</v>
      </c>
      <c r="G14823" s="22">
        <v>4</v>
      </c>
      <c r="H14823" s="22">
        <v>30</v>
      </c>
      <c r="I14823" s="22">
        <v>67</v>
      </c>
      <c r="J14823" s="21" t="s">
        <v>138234</v>
      </c>
    </row>
    <row r="14824" spans="1:10" ht="32" customHeight="1">
      <c r="A14824" s="19" t="s">
        <v>138235</v>
      </c>
      <c r="B14824" s="24">
        <v>46</v>
      </c>
      <c r="C14824" s="22">
        <v>15</v>
      </c>
      <c r="D14824" s="21" t="s">
        <v>106852</v>
      </c>
      <c r="E14824" s="21" t="s">
        <v>106853</v>
      </c>
      <c r="F14824" s="21" t="s">
        <v>101694</v>
      </c>
      <c r="G14824" s="22">
        <v>10</v>
      </c>
      <c r="H14824" s="22">
        <v>0</v>
      </c>
      <c r="I14824" s="22">
        <v>0</v>
      </c>
      <c r="J14824" s="21" t="s">
        <v>138236</v>
      </c>
    </row>
    <row r="14825" spans="1:10" ht="32" customHeight="1">
      <c r="A14825" s="19" t="s">
        <v>138237</v>
      </c>
      <c r="B14825" s="24">
        <v>13</v>
      </c>
      <c r="C14825" s="22">
        <v>15</v>
      </c>
      <c r="D14825" s="21" t="s">
        <v>138238</v>
      </c>
      <c r="E14825" s="21" t="s">
        <v>138239</v>
      </c>
      <c r="F14825" s="21" t="s">
        <v>101727</v>
      </c>
      <c r="G14825" s="22">
        <v>10</v>
      </c>
      <c r="H14825" s="22">
        <v>0</v>
      </c>
      <c r="I14825" s="22">
        <v>0</v>
      </c>
      <c r="J14825" s="21" t="s">
        <v>138240</v>
      </c>
    </row>
    <row r="14826" spans="1:10" ht="32" customHeight="1">
      <c r="A14826" s="19" t="s">
        <v>138241</v>
      </c>
      <c r="B14826" s="24">
        <v>70</v>
      </c>
      <c r="C14826" s="22">
        <v>15</v>
      </c>
      <c r="D14826" s="21" t="s">
        <v>116495</v>
      </c>
      <c r="E14826" s="21" t="s">
        <v>116496</v>
      </c>
      <c r="F14826" s="21" t="s">
        <v>101568</v>
      </c>
      <c r="G14826" s="22">
        <v>1</v>
      </c>
      <c r="H14826" s="22">
        <v>10</v>
      </c>
      <c r="I14826" s="22">
        <v>14</v>
      </c>
      <c r="J14826" s="21" t="s">
        <v>138242</v>
      </c>
    </row>
    <row r="14827" spans="1:10" ht="20" customHeight="1">
      <c r="A14827" s="27">
        <v>-999</v>
      </c>
      <c r="B14827" s="24">
        <v>-999</v>
      </c>
      <c r="C14827" s="22">
        <v>-999</v>
      </c>
      <c r="D14827" s="22">
        <v>-999</v>
      </c>
      <c r="E14827" s="22">
        <v>-999</v>
      </c>
      <c r="F14827" s="22">
        <v>-999</v>
      </c>
      <c r="G14827" s="22">
        <v>-999</v>
      </c>
      <c r="H14827" s="22">
        <v>-999</v>
      </c>
      <c r="I14827" s="22">
        <v>-999</v>
      </c>
      <c r="J14827" s="22">
        <v>-999</v>
      </c>
    </row>
    <row r="14828" spans="1:10" ht="32" customHeight="1">
      <c r="A14828" s="19" t="s">
        <v>138243</v>
      </c>
      <c r="B14828" s="24">
        <v>27</v>
      </c>
      <c r="C14828" s="22">
        <v>15</v>
      </c>
      <c r="D14828" s="21" t="s">
        <v>103268</v>
      </c>
      <c r="E14828" s="21" t="s">
        <v>103269</v>
      </c>
      <c r="F14828" s="21" t="s">
        <v>101528</v>
      </c>
      <c r="G14828" s="22">
        <v>10</v>
      </c>
      <c r="H14828" s="22">
        <v>0</v>
      </c>
      <c r="I14828" s="22">
        <v>0</v>
      </c>
      <c r="J14828" s="21" t="s">
        <v>138244</v>
      </c>
    </row>
    <row r="14829" spans="1:10" ht="32" customHeight="1">
      <c r="A14829" s="19" t="s">
        <v>138245</v>
      </c>
      <c r="B14829" s="24">
        <v>60</v>
      </c>
      <c r="C14829" s="22">
        <v>15</v>
      </c>
      <c r="D14829" s="21" t="s">
        <v>111472</v>
      </c>
      <c r="E14829" s="21" t="s">
        <v>111473</v>
      </c>
      <c r="F14829" s="21" t="s">
        <v>14739</v>
      </c>
      <c r="G14829" s="22">
        <v>10</v>
      </c>
      <c r="H14829" s="22">
        <v>0</v>
      </c>
      <c r="I14829" s="22">
        <v>0</v>
      </c>
      <c r="J14829" s="21" t="s">
        <v>121842</v>
      </c>
    </row>
    <row r="14830" spans="1:10" ht="32" customHeight="1">
      <c r="A14830" s="19" t="s">
        <v>138246</v>
      </c>
      <c r="B14830" s="24">
        <v>37</v>
      </c>
      <c r="C14830" s="22">
        <v>16</v>
      </c>
      <c r="D14830" s="21" t="s">
        <v>138247</v>
      </c>
      <c r="E14830" s="21" t="s">
        <v>138248</v>
      </c>
      <c r="F14830" s="21" t="s">
        <v>101945</v>
      </c>
      <c r="G14830" s="22">
        <v>1</v>
      </c>
      <c r="H14830" s="22">
        <v>9</v>
      </c>
      <c r="I14830" s="22">
        <v>17</v>
      </c>
      <c r="J14830" s="21" t="s">
        <v>138249</v>
      </c>
    </row>
    <row r="14831" spans="1:10" ht="32" customHeight="1">
      <c r="A14831" s="19" t="s">
        <v>138250</v>
      </c>
      <c r="B14831" s="24">
        <v>47</v>
      </c>
      <c r="C14831" s="22">
        <v>29</v>
      </c>
      <c r="D14831" s="21" t="s">
        <v>112178</v>
      </c>
      <c r="E14831" s="21" t="s">
        <v>112179</v>
      </c>
      <c r="F14831" s="21" t="s">
        <v>101665</v>
      </c>
      <c r="G14831" s="22">
        <v>1</v>
      </c>
      <c r="H14831" s="22">
        <v>24</v>
      </c>
      <c r="I14831" s="22">
        <v>48</v>
      </c>
      <c r="J14831" s="21" t="s">
        <v>138251</v>
      </c>
    </row>
    <row r="14832" spans="1:10" ht="32" customHeight="1">
      <c r="A14832" s="19" t="s">
        <v>138252</v>
      </c>
      <c r="B14832" s="24">
        <v>20</v>
      </c>
      <c r="C14832" s="22">
        <v>15</v>
      </c>
      <c r="D14832" s="21" t="s">
        <v>102151</v>
      </c>
      <c r="E14832" s="21" t="s">
        <v>102152</v>
      </c>
      <c r="F14832" s="21" t="s">
        <v>101628</v>
      </c>
      <c r="G14832" s="22">
        <v>1</v>
      </c>
      <c r="H14832" s="22">
        <v>9</v>
      </c>
      <c r="I14832" s="22">
        <v>22</v>
      </c>
      <c r="J14832" s="21" t="s">
        <v>138253</v>
      </c>
    </row>
    <row r="14833" spans="1:10" ht="32" customHeight="1">
      <c r="A14833" s="19" t="s">
        <v>138254</v>
      </c>
      <c r="B14833" s="24">
        <v>22</v>
      </c>
      <c r="C14833" s="22">
        <v>34</v>
      </c>
      <c r="D14833" s="21" t="s">
        <v>138255</v>
      </c>
      <c r="E14833" s="21" t="s">
        <v>138256</v>
      </c>
      <c r="F14833" s="21" t="s">
        <v>105434</v>
      </c>
      <c r="G14833" s="22">
        <v>13</v>
      </c>
      <c r="H14833" s="22">
        <v>17</v>
      </c>
      <c r="I14833" s="22">
        <v>33</v>
      </c>
      <c r="J14833" s="21" t="s">
        <v>138257</v>
      </c>
    </row>
    <row r="14834" spans="1:10" ht="20" customHeight="1">
      <c r="A14834" s="27">
        <v>-999</v>
      </c>
      <c r="B14834" s="24">
        <v>-999</v>
      </c>
      <c r="C14834" s="22">
        <v>-999</v>
      </c>
      <c r="D14834" s="22">
        <v>-999</v>
      </c>
      <c r="E14834" s="22">
        <v>-999</v>
      </c>
      <c r="F14834" s="22">
        <v>-999</v>
      </c>
      <c r="G14834" s="22">
        <v>-999</v>
      </c>
      <c r="H14834" s="22">
        <v>-999</v>
      </c>
      <c r="I14834" s="22">
        <v>-999</v>
      </c>
      <c r="J14834" s="22">
        <v>-999</v>
      </c>
    </row>
    <row r="14835" spans="1:10" ht="32" customHeight="1">
      <c r="A14835" s="19" t="s">
        <v>138258</v>
      </c>
      <c r="B14835" s="24">
        <v>30</v>
      </c>
      <c r="C14835" s="22">
        <v>18</v>
      </c>
      <c r="D14835" s="21" t="s">
        <v>138259</v>
      </c>
      <c r="E14835" s="21" t="s">
        <v>138260</v>
      </c>
      <c r="F14835" s="21" t="s">
        <v>102782</v>
      </c>
      <c r="G14835" s="22">
        <v>1</v>
      </c>
      <c r="H14835" s="22">
        <v>13</v>
      </c>
      <c r="I14835" s="22">
        <v>26</v>
      </c>
      <c r="J14835" s="21" t="s">
        <v>138261</v>
      </c>
    </row>
    <row r="14836" spans="1:10" ht="32" customHeight="1">
      <c r="A14836" s="19" t="s">
        <v>138262</v>
      </c>
      <c r="B14836" s="24">
        <v>19</v>
      </c>
      <c r="C14836" s="22">
        <v>15</v>
      </c>
      <c r="D14836" s="21" t="s">
        <v>111149</v>
      </c>
      <c r="E14836" s="21" t="s">
        <v>111150</v>
      </c>
      <c r="F14836" s="21" t="s">
        <v>101554</v>
      </c>
      <c r="G14836" s="22">
        <v>10</v>
      </c>
      <c r="H14836" s="22">
        <v>0</v>
      </c>
      <c r="I14836" s="22">
        <v>0</v>
      </c>
      <c r="J14836" s="21" t="s">
        <v>138263</v>
      </c>
    </row>
    <row r="14837" spans="1:10" ht="32" customHeight="1">
      <c r="A14837" s="19" t="s">
        <v>138264</v>
      </c>
      <c r="B14837" s="24">
        <v>25</v>
      </c>
      <c r="C14837" s="22">
        <v>22</v>
      </c>
      <c r="D14837" s="21" t="s">
        <v>101650</v>
      </c>
      <c r="E14837" s="21" t="s">
        <v>101651</v>
      </c>
      <c r="F14837" s="21" t="s">
        <v>102559</v>
      </c>
      <c r="G14837" s="22">
        <v>7</v>
      </c>
      <c r="H14837" s="22">
        <v>11</v>
      </c>
      <c r="I14837" s="22">
        <v>14</v>
      </c>
      <c r="J14837" s="21" t="s">
        <v>138265</v>
      </c>
    </row>
    <row r="14838" spans="1:10" ht="32" customHeight="1">
      <c r="A14838" s="19" t="s">
        <v>138266</v>
      </c>
      <c r="B14838" s="24">
        <v>12</v>
      </c>
      <c r="C14838" s="22">
        <v>24</v>
      </c>
      <c r="D14838" s="21" t="s">
        <v>114590</v>
      </c>
      <c r="E14838" s="21" t="s">
        <v>114591</v>
      </c>
      <c r="F14838" s="21" t="s">
        <v>102449</v>
      </c>
      <c r="G14838" s="22">
        <v>12</v>
      </c>
      <c r="H14838" s="22">
        <v>8</v>
      </c>
      <c r="I14838" s="22">
        <v>21</v>
      </c>
      <c r="J14838" s="21" t="s">
        <v>138267</v>
      </c>
    </row>
    <row r="14839" spans="1:10" ht="32" customHeight="1">
      <c r="A14839" s="19" t="s">
        <v>138268</v>
      </c>
      <c r="B14839" s="24">
        <v>27</v>
      </c>
      <c r="C14839" s="22">
        <v>55</v>
      </c>
      <c r="D14839" s="21" t="s">
        <v>130373</v>
      </c>
      <c r="E14839" s="21" t="s">
        <v>130374</v>
      </c>
      <c r="F14839" s="21" t="s">
        <v>103600</v>
      </c>
      <c r="G14839" s="22">
        <v>5</v>
      </c>
      <c r="H14839" s="22">
        <v>15</v>
      </c>
      <c r="I14839" s="22">
        <v>24</v>
      </c>
      <c r="J14839" s="21" t="s">
        <v>138269</v>
      </c>
    </row>
    <row r="14840" spans="1:10" ht="32" customHeight="1">
      <c r="A14840" s="19" t="s">
        <v>138270</v>
      </c>
      <c r="B14840" s="24">
        <v>21</v>
      </c>
      <c r="C14840" s="22">
        <v>15</v>
      </c>
      <c r="D14840" s="21" t="s">
        <v>125109</v>
      </c>
      <c r="E14840" s="21" t="s">
        <v>125110</v>
      </c>
      <c r="F14840" s="21" t="s">
        <v>101554</v>
      </c>
      <c r="G14840" s="22">
        <v>10</v>
      </c>
      <c r="H14840" s="22">
        <v>0</v>
      </c>
      <c r="I14840" s="22">
        <v>0</v>
      </c>
      <c r="J14840" s="21" t="s">
        <v>138271</v>
      </c>
    </row>
    <row r="14841" spans="1:10" ht="32" customHeight="1">
      <c r="A14841" s="19" t="s">
        <v>138272</v>
      </c>
      <c r="B14841" s="24">
        <v>37</v>
      </c>
      <c r="C14841" s="22">
        <v>15</v>
      </c>
      <c r="D14841" s="21" t="s">
        <v>101613</v>
      </c>
      <c r="E14841" s="21" t="s">
        <v>101614</v>
      </c>
      <c r="F14841" s="21" t="s">
        <v>101554</v>
      </c>
      <c r="G14841" s="22">
        <v>10</v>
      </c>
      <c r="H14841" s="22">
        <v>0</v>
      </c>
      <c r="I14841" s="22">
        <v>0</v>
      </c>
      <c r="J14841" s="21" t="s">
        <v>138273</v>
      </c>
    </row>
    <row r="14842" spans="1:10" ht="32" customHeight="1">
      <c r="A14842" s="19" t="s">
        <v>138274</v>
      </c>
      <c r="B14842" s="24">
        <v>28</v>
      </c>
      <c r="C14842" s="22">
        <v>15</v>
      </c>
      <c r="D14842" s="21" t="s">
        <v>106030</v>
      </c>
      <c r="E14842" s="21" t="s">
        <v>106031</v>
      </c>
      <c r="F14842" s="21" t="s">
        <v>101554</v>
      </c>
      <c r="G14842" s="22">
        <v>10</v>
      </c>
      <c r="H14842" s="22">
        <v>0</v>
      </c>
      <c r="I14842" s="22">
        <v>0</v>
      </c>
      <c r="J14842" s="21" t="s">
        <v>125082</v>
      </c>
    </row>
    <row r="14843" spans="1:10" ht="32" customHeight="1">
      <c r="A14843" s="19" t="s">
        <v>138275</v>
      </c>
      <c r="B14843" s="24">
        <v>26</v>
      </c>
      <c r="C14843" s="22">
        <v>15</v>
      </c>
      <c r="D14843" s="21" t="s">
        <v>106255</v>
      </c>
      <c r="E14843" s="21" t="s">
        <v>106256</v>
      </c>
      <c r="F14843" s="21" t="s">
        <v>101568</v>
      </c>
      <c r="G14843" s="22">
        <v>1</v>
      </c>
      <c r="H14843" s="22">
        <v>10</v>
      </c>
      <c r="I14843" s="22">
        <v>19</v>
      </c>
      <c r="J14843" s="21" t="s">
        <v>138276</v>
      </c>
    </row>
    <row r="14844" spans="1:10" ht="32" customHeight="1">
      <c r="A14844" s="19" t="s">
        <v>138277</v>
      </c>
      <c r="B14844" s="24">
        <v>16</v>
      </c>
      <c r="C14844" s="22">
        <v>18</v>
      </c>
      <c r="D14844" s="21" t="s">
        <v>138278</v>
      </c>
      <c r="E14844" s="21" t="s">
        <v>138279</v>
      </c>
      <c r="F14844" s="21" t="s">
        <v>102727</v>
      </c>
      <c r="G14844" s="22">
        <v>2</v>
      </c>
      <c r="H14844" s="22">
        <v>12</v>
      </c>
      <c r="I14844" s="22">
        <v>15</v>
      </c>
      <c r="J14844" s="21" t="s">
        <v>138280</v>
      </c>
    </row>
    <row r="14845" spans="1:10" ht="20" customHeight="1">
      <c r="A14845" s="27">
        <v>-999</v>
      </c>
      <c r="B14845" s="24">
        <v>-999</v>
      </c>
      <c r="C14845" s="22">
        <v>-999</v>
      </c>
      <c r="D14845" s="22">
        <v>-999</v>
      </c>
      <c r="E14845" s="22">
        <v>-999</v>
      </c>
      <c r="F14845" s="22">
        <v>-999</v>
      </c>
      <c r="G14845" s="22">
        <v>-999</v>
      </c>
      <c r="H14845" s="22">
        <v>-999</v>
      </c>
      <c r="I14845" s="22">
        <v>-999</v>
      </c>
      <c r="J14845" s="22">
        <v>-999</v>
      </c>
    </row>
    <row r="14846" spans="1:10" ht="32" customHeight="1">
      <c r="A14846" s="19" t="s">
        <v>138281</v>
      </c>
      <c r="B14846" s="24">
        <v>32</v>
      </c>
      <c r="C14846" s="22">
        <v>16</v>
      </c>
      <c r="D14846" s="21" t="s">
        <v>119124</v>
      </c>
      <c r="E14846" s="21" t="s">
        <v>119125</v>
      </c>
      <c r="F14846" s="21" t="s">
        <v>101533</v>
      </c>
      <c r="G14846" s="22">
        <v>2</v>
      </c>
      <c r="H14846" s="22">
        <v>10</v>
      </c>
      <c r="I14846" s="22">
        <v>13</v>
      </c>
      <c r="J14846" s="21" t="s">
        <v>138282</v>
      </c>
    </row>
    <row r="14847" spans="1:10" ht="32" customHeight="1">
      <c r="A14847" s="19" t="s">
        <v>138283</v>
      </c>
      <c r="B14847" s="24">
        <v>47</v>
      </c>
      <c r="C14847" s="22">
        <v>26</v>
      </c>
      <c r="D14847" s="21" t="s">
        <v>138284</v>
      </c>
      <c r="E14847" s="21" t="s">
        <v>138285</v>
      </c>
      <c r="F14847" s="21" t="s">
        <v>102026</v>
      </c>
      <c r="G14847" s="22">
        <v>8</v>
      </c>
      <c r="H14847" s="22">
        <v>14</v>
      </c>
      <c r="I14847" s="22">
        <v>26</v>
      </c>
      <c r="J14847" s="21" t="s">
        <v>138286</v>
      </c>
    </row>
    <row r="14848" spans="1:10" ht="32" customHeight="1">
      <c r="A14848" s="19" t="s">
        <v>138287</v>
      </c>
      <c r="B14848" s="24">
        <v>41</v>
      </c>
      <c r="C14848" s="22">
        <v>15</v>
      </c>
      <c r="D14848" s="21" t="s">
        <v>138288</v>
      </c>
      <c r="E14848" s="21" t="s">
        <v>138289</v>
      </c>
      <c r="F14848" s="21" t="s">
        <v>101522</v>
      </c>
      <c r="G14848" s="22">
        <v>10</v>
      </c>
      <c r="H14848" s="22">
        <v>0</v>
      </c>
      <c r="I14848" s="22">
        <v>0</v>
      </c>
      <c r="J14848" s="21" t="s">
        <v>138290</v>
      </c>
    </row>
    <row r="14849" spans="1:10" ht="32" customHeight="1">
      <c r="A14849" s="19" t="s">
        <v>138291</v>
      </c>
      <c r="B14849" s="24">
        <v>27</v>
      </c>
      <c r="C14849" s="22">
        <v>19</v>
      </c>
      <c r="D14849" s="21" t="s">
        <v>102866</v>
      </c>
      <c r="E14849" s="21" t="s">
        <v>102867</v>
      </c>
      <c r="F14849" s="21" t="s">
        <v>102114</v>
      </c>
      <c r="G14849" s="22">
        <v>1</v>
      </c>
      <c r="H14849" s="22">
        <v>14</v>
      </c>
      <c r="I14849" s="22">
        <v>20</v>
      </c>
      <c r="J14849" s="21" t="s">
        <v>138292</v>
      </c>
    </row>
    <row r="14850" spans="1:10" ht="32" customHeight="1">
      <c r="A14850" s="19" t="s">
        <v>138293</v>
      </c>
      <c r="B14850" s="24">
        <v>21</v>
      </c>
      <c r="C14850" s="22">
        <v>15</v>
      </c>
      <c r="D14850" s="21" t="s">
        <v>115904</v>
      </c>
      <c r="E14850" s="21" t="s">
        <v>115905</v>
      </c>
      <c r="F14850" s="21" t="s">
        <v>101554</v>
      </c>
      <c r="G14850" s="22">
        <v>10</v>
      </c>
      <c r="H14850" s="22">
        <v>0</v>
      </c>
      <c r="I14850" s="22">
        <v>0</v>
      </c>
      <c r="J14850" s="21" t="s">
        <v>138294</v>
      </c>
    </row>
    <row r="14851" spans="1:10" ht="32" customHeight="1">
      <c r="A14851" s="19" t="s">
        <v>138295</v>
      </c>
      <c r="B14851" s="24">
        <v>37</v>
      </c>
      <c r="C14851" s="22">
        <v>15</v>
      </c>
      <c r="D14851" s="21" t="s">
        <v>138296</v>
      </c>
      <c r="E14851" s="21" t="s">
        <v>138297</v>
      </c>
      <c r="F14851" s="21" t="s">
        <v>101528</v>
      </c>
      <c r="G14851" s="22">
        <v>10</v>
      </c>
      <c r="H14851" s="22">
        <v>0</v>
      </c>
      <c r="I14851" s="22">
        <v>0</v>
      </c>
      <c r="J14851" s="21" t="s">
        <v>138298</v>
      </c>
    </row>
    <row r="14852" spans="1:10" ht="32" customHeight="1">
      <c r="A14852" s="19" t="s">
        <v>138299</v>
      </c>
      <c r="B14852" s="24">
        <v>24</v>
      </c>
      <c r="C14852" s="22">
        <v>15</v>
      </c>
      <c r="D14852" s="21" t="s">
        <v>109393</v>
      </c>
      <c r="E14852" s="21" t="s">
        <v>109394</v>
      </c>
      <c r="F14852" s="21" t="s">
        <v>101694</v>
      </c>
      <c r="G14852" s="22">
        <v>10</v>
      </c>
      <c r="H14852" s="22">
        <v>0</v>
      </c>
      <c r="I14852" s="22">
        <v>0</v>
      </c>
      <c r="J14852" s="21" t="s">
        <v>138300</v>
      </c>
    </row>
    <row r="14853" spans="1:10" ht="32" customHeight="1">
      <c r="A14853" s="19" t="s">
        <v>138301</v>
      </c>
      <c r="B14853" s="24">
        <v>17</v>
      </c>
      <c r="C14853" s="22">
        <v>15</v>
      </c>
      <c r="D14853" s="21" t="s">
        <v>103585</v>
      </c>
      <c r="E14853" s="21" t="s">
        <v>103586</v>
      </c>
      <c r="F14853" s="21" t="s">
        <v>14739</v>
      </c>
      <c r="G14853" s="22">
        <v>10</v>
      </c>
      <c r="H14853" s="22">
        <v>0</v>
      </c>
      <c r="I14853" s="22">
        <v>0</v>
      </c>
      <c r="J14853" s="21" t="s">
        <v>107332</v>
      </c>
    </row>
    <row r="14854" spans="1:10" ht="32" customHeight="1">
      <c r="A14854" s="19" t="s">
        <v>138302</v>
      </c>
      <c r="B14854" s="24">
        <v>21</v>
      </c>
      <c r="C14854" s="22">
        <v>15</v>
      </c>
      <c r="D14854" s="21" t="s">
        <v>138303</v>
      </c>
      <c r="E14854" s="21" t="s">
        <v>138304</v>
      </c>
      <c r="F14854" s="21" t="s">
        <v>14739</v>
      </c>
      <c r="G14854" s="22">
        <v>10</v>
      </c>
      <c r="H14854" s="22">
        <v>0</v>
      </c>
      <c r="I14854" s="22">
        <v>0</v>
      </c>
      <c r="J14854" s="21" t="s">
        <v>138305</v>
      </c>
    </row>
    <row r="14855" spans="1:10" ht="32" customHeight="1">
      <c r="A14855" s="19" t="s">
        <v>138306</v>
      </c>
      <c r="B14855" s="24">
        <v>32</v>
      </c>
      <c r="C14855" s="22">
        <v>15</v>
      </c>
      <c r="D14855" s="21" t="s">
        <v>138307</v>
      </c>
      <c r="E14855" s="21" t="s">
        <v>138308</v>
      </c>
      <c r="F14855" s="21" t="s">
        <v>101528</v>
      </c>
      <c r="G14855" s="22">
        <v>10</v>
      </c>
      <c r="H14855" s="22">
        <v>0</v>
      </c>
      <c r="I14855" s="22">
        <v>0</v>
      </c>
      <c r="J14855" s="21" t="s">
        <v>138309</v>
      </c>
    </row>
    <row r="14856" spans="1:10" ht="32" customHeight="1">
      <c r="A14856" s="19" t="s">
        <v>138310</v>
      </c>
      <c r="B14856" s="24">
        <v>40</v>
      </c>
      <c r="C14856" s="22">
        <v>28</v>
      </c>
      <c r="D14856" s="21" t="s">
        <v>138311</v>
      </c>
      <c r="E14856" s="21" t="s">
        <v>138312</v>
      </c>
      <c r="F14856" s="21" t="s">
        <v>102868</v>
      </c>
      <c r="G14856" s="22">
        <v>2</v>
      </c>
      <c r="H14856" s="22">
        <v>22</v>
      </c>
      <c r="I14856" s="22">
        <v>39</v>
      </c>
      <c r="J14856" s="21" t="s">
        <v>138313</v>
      </c>
    </row>
    <row r="14857" spans="1:10" ht="32" customHeight="1">
      <c r="A14857" s="19" t="s">
        <v>138314</v>
      </c>
      <c r="B14857" s="24">
        <v>40</v>
      </c>
      <c r="C14857" s="22">
        <v>28</v>
      </c>
      <c r="D14857" s="21" t="s">
        <v>138311</v>
      </c>
      <c r="E14857" s="21" t="s">
        <v>138312</v>
      </c>
      <c r="F14857" s="21" t="s">
        <v>102868</v>
      </c>
      <c r="G14857" s="22">
        <v>2</v>
      </c>
      <c r="H14857" s="22">
        <v>22</v>
      </c>
      <c r="I14857" s="22">
        <v>39</v>
      </c>
      <c r="J14857" s="21" t="s">
        <v>138313</v>
      </c>
    </row>
    <row r="14858" spans="1:10" ht="32" customHeight="1">
      <c r="A14858" s="19" t="s">
        <v>138315</v>
      </c>
      <c r="B14858" s="24">
        <v>21</v>
      </c>
      <c r="C14858" s="22">
        <v>15</v>
      </c>
      <c r="D14858" s="21" t="s">
        <v>102926</v>
      </c>
      <c r="E14858" s="21" t="s">
        <v>102927</v>
      </c>
      <c r="F14858" s="21" t="s">
        <v>14739</v>
      </c>
      <c r="G14858" s="22">
        <v>10</v>
      </c>
      <c r="H14858" s="22">
        <v>0</v>
      </c>
      <c r="I14858" s="22">
        <v>0</v>
      </c>
      <c r="J14858" s="21" t="s">
        <v>138316</v>
      </c>
    </row>
    <row r="14859" spans="1:10" ht="32" customHeight="1">
      <c r="A14859" s="19" t="s">
        <v>138317</v>
      </c>
      <c r="B14859" s="24">
        <v>21</v>
      </c>
      <c r="C14859" s="22">
        <v>15</v>
      </c>
      <c r="D14859" s="21" t="s">
        <v>102926</v>
      </c>
      <c r="E14859" s="21" t="s">
        <v>102927</v>
      </c>
      <c r="F14859" s="21" t="s">
        <v>14739</v>
      </c>
      <c r="G14859" s="22">
        <v>10</v>
      </c>
      <c r="H14859" s="22">
        <v>0</v>
      </c>
      <c r="I14859" s="22">
        <v>0</v>
      </c>
      <c r="J14859" s="21" t="s">
        <v>138316</v>
      </c>
    </row>
    <row r="14860" spans="1:10" ht="32" customHeight="1">
      <c r="A14860" s="19" t="s">
        <v>138318</v>
      </c>
      <c r="B14860" s="24">
        <v>21</v>
      </c>
      <c r="C14860" s="22">
        <v>15</v>
      </c>
      <c r="D14860" s="21" t="s">
        <v>102926</v>
      </c>
      <c r="E14860" s="21" t="s">
        <v>102927</v>
      </c>
      <c r="F14860" s="21" t="s">
        <v>14739</v>
      </c>
      <c r="G14860" s="22">
        <v>10</v>
      </c>
      <c r="H14860" s="22">
        <v>0</v>
      </c>
      <c r="I14860" s="22">
        <v>0</v>
      </c>
      <c r="J14860" s="21" t="s">
        <v>138316</v>
      </c>
    </row>
    <row r="14861" spans="1:10" ht="32" customHeight="1">
      <c r="A14861" s="19" t="s">
        <v>138319</v>
      </c>
      <c r="B14861" s="24">
        <v>23</v>
      </c>
      <c r="C14861" s="22">
        <v>15</v>
      </c>
      <c r="D14861" s="21" t="s">
        <v>130854</v>
      </c>
      <c r="E14861" s="21" t="s">
        <v>130855</v>
      </c>
      <c r="F14861" s="21" t="s">
        <v>101694</v>
      </c>
      <c r="G14861" s="22">
        <v>1</v>
      </c>
      <c r="H14861" s="22">
        <v>9</v>
      </c>
      <c r="I14861" s="22">
        <v>13</v>
      </c>
      <c r="J14861" s="21" t="s">
        <v>138320</v>
      </c>
    </row>
    <row r="14862" spans="1:10" ht="32" customHeight="1">
      <c r="A14862" s="19" t="s">
        <v>138321</v>
      </c>
      <c r="B14862" s="24">
        <v>23</v>
      </c>
      <c r="C14862" s="22">
        <v>15</v>
      </c>
      <c r="D14862" s="21" t="s">
        <v>130854</v>
      </c>
      <c r="E14862" s="21" t="s">
        <v>130855</v>
      </c>
      <c r="F14862" s="21" t="s">
        <v>101694</v>
      </c>
      <c r="G14862" s="22">
        <v>1</v>
      </c>
      <c r="H14862" s="22">
        <v>9</v>
      </c>
      <c r="I14862" s="22">
        <v>13</v>
      </c>
      <c r="J14862" s="21" t="s">
        <v>138320</v>
      </c>
    </row>
    <row r="14863" spans="1:10" ht="32" customHeight="1">
      <c r="A14863" s="19" t="s">
        <v>138322</v>
      </c>
      <c r="B14863" s="24">
        <v>21</v>
      </c>
      <c r="C14863" s="22">
        <v>15</v>
      </c>
      <c r="D14863" s="21" t="s">
        <v>126629</v>
      </c>
      <c r="E14863" s="21" t="s">
        <v>126630</v>
      </c>
      <c r="F14863" s="21" t="s">
        <v>14739</v>
      </c>
      <c r="G14863" s="22">
        <v>10</v>
      </c>
      <c r="H14863" s="22">
        <v>0</v>
      </c>
      <c r="I14863" s="22">
        <v>0</v>
      </c>
      <c r="J14863" s="21" t="s">
        <v>126631</v>
      </c>
    </row>
    <row r="14864" spans="1:10" ht="20" customHeight="1">
      <c r="A14864" s="27">
        <v>-999</v>
      </c>
      <c r="B14864" s="24">
        <v>-999</v>
      </c>
      <c r="C14864" s="22">
        <v>-999</v>
      </c>
      <c r="D14864" s="22">
        <v>-999</v>
      </c>
      <c r="E14864" s="22">
        <v>-999</v>
      </c>
      <c r="F14864" s="22">
        <v>-999</v>
      </c>
      <c r="G14864" s="22">
        <v>-999</v>
      </c>
      <c r="H14864" s="22">
        <v>-999</v>
      </c>
      <c r="I14864" s="22">
        <v>-999</v>
      </c>
      <c r="J14864" s="22">
        <v>-999</v>
      </c>
    </row>
    <row r="14865" spans="1:10" ht="32" customHeight="1">
      <c r="A14865" s="19" t="s">
        <v>138323</v>
      </c>
      <c r="B14865" s="24">
        <v>36</v>
      </c>
      <c r="C14865" s="22">
        <v>15</v>
      </c>
      <c r="D14865" s="21" t="s">
        <v>133420</v>
      </c>
      <c r="E14865" s="21" t="s">
        <v>133421</v>
      </c>
      <c r="F14865" s="21" t="s">
        <v>101563</v>
      </c>
      <c r="G14865" s="22">
        <v>10</v>
      </c>
      <c r="H14865" s="22">
        <v>0</v>
      </c>
      <c r="I14865" s="22">
        <v>0</v>
      </c>
      <c r="J14865" s="21" t="s">
        <v>138324</v>
      </c>
    </row>
    <row r="14866" spans="1:10" ht="32" customHeight="1">
      <c r="A14866" s="19" t="s">
        <v>138325</v>
      </c>
      <c r="B14866" s="24">
        <v>20</v>
      </c>
      <c r="C14866" s="22">
        <v>15</v>
      </c>
      <c r="D14866" s="21" t="s">
        <v>115476</v>
      </c>
      <c r="E14866" s="21" t="s">
        <v>115477</v>
      </c>
      <c r="F14866" s="21" t="s">
        <v>101694</v>
      </c>
      <c r="G14866" s="22">
        <v>1</v>
      </c>
      <c r="H14866" s="22">
        <v>9</v>
      </c>
      <c r="I14866" s="22">
        <v>15</v>
      </c>
      <c r="J14866" s="21" t="s">
        <v>138326</v>
      </c>
    </row>
    <row r="14867" spans="1:10" ht="32" customHeight="1">
      <c r="A14867" s="19" t="s">
        <v>138327</v>
      </c>
      <c r="B14867" s="24">
        <v>13</v>
      </c>
      <c r="C14867" s="22">
        <v>15</v>
      </c>
      <c r="D14867" s="21" t="s">
        <v>138328</v>
      </c>
      <c r="E14867" s="21" t="s">
        <v>138329</v>
      </c>
      <c r="F14867" s="21" t="s">
        <v>101727</v>
      </c>
      <c r="G14867" s="22">
        <v>10</v>
      </c>
      <c r="H14867" s="22">
        <v>0</v>
      </c>
      <c r="I14867" s="22">
        <v>0</v>
      </c>
      <c r="J14867" s="21" t="s">
        <v>138330</v>
      </c>
    </row>
    <row r="14868" spans="1:10" ht="32" customHeight="1">
      <c r="A14868" s="19" t="s">
        <v>138331</v>
      </c>
      <c r="B14868" s="24">
        <v>37</v>
      </c>
      <c r="C14868" s="22">
        <v>15</v>
      </c>
      <c r="D14868" s="21" t="s">
        <v>102262</v>
      </c>
      <c r="E14868" s="21" t="s">
        <v>102263</v>
      </c>
      <c r="F14868" s="21" t="s">
        <v>101554</v>
      </c>
      <c r="G14868" s="22">
        <v>10</v>
      </c>
      <c r="H14868" s="22">
        <v>0</v>
      </c>
      <c r="I14868" s="22">
        <v>0</v>
      </c>
      <c r="J14868" s="21" t="s">
        <v>102264</v>
      </c>
    </row>
    <row r="14869" spans="1:10" ht="32" customHeight="1">
      <c r="A14869" s="19" t="s">
        <v>138332</v>
      </c>
      <c r="B14869" s="24">
        <v>30</v>
      </c>
      <c r="C14869" s="22">
        <v>17</v>
      </c>
      <c r="D14869" s="21" t="s">
        <v>102922</v>
      </c>
      <c r="E14869" s="21" t="s">
        <v>102923</v>
      </c>
      <c r="F14869" s="21" t="s">
        <v>14743</v>
      </c>
      <c r="G14869" s="22">
        <v>2</v>
      </c>
      <c r="H14869" s="22">
        <v>11</v>
      </c>
      <c r="I14869" s="22">
        <v>17</v>
      </c>
      <c r="J14869" s="21" t="s">
        <v>138333</v>
      </c>
    </row>
    <row r="14870" spans="1:10" ht="32" customHeight="1">
      <c r="A14870" s="19" t="s">
        <v>138334</v>
      </c>
      <c r="B14870" s="24">
        <v>44</v>
      </c>
      <c r="C14870" s="22">
        <v>15</v>
      </c>
      <c r="D14870" s="21" t="s">
        <v>138335</v>
      </c>
      <c r="E14870" s="21" t="s">
        <v>138336</v>
      </c>
      <c r="F14870" s="21" t="s">
        <v>101554</v>
      </c>
      <c r="G14870" s="22">
        <v>10</v>
      </c>
      <c r="H14870" s="22">
        <v>0</v>
      </c>
      <c r="I14870" s="22">
        <v>0</v>
      </c>
      <c r="J14870" s="21" t="s">
        <v>138337</v>
      </c>
    </row>
    <row r="14871" spans="1:10" ht="32" customHeight="1">
      <c r="A14871" s="19" t="s">
        <v>138338</v>
      </c>
      <c r="B14871" s="24">
        <v>44</v>
      </c>
      <c r="C14871" s="22">
        <v>15</v>
      </c>
      <c r="D14871" s="21" t="s">
        <v>138335</v>
      </c>
      <c r="E14871" s="21" t="s">
        <v>138336</v>
      </c>
      <c r="F14871" s="21" t="s">
        <v>101554</v>
      </c>
      <c r="G14871" s="22">
        <v>10</v>
      </c>
      <c r="H14871" s="22">
        <v>0</v>
      </c>
      <c r="I14871" s="22">
        <v>0</v>
      </c>
      <c r="J14871" s="21" t="s">
        <v>138337</v>
      </c>
    </row>
    <row r="14872" spans="1:10" ht="32" customHeight="1">
      <c r="A14872" s="19" t="s">
        <v>138339</v>
      </c>
      <c r="B14872" s="24">
        <v>44</v>
      </c>
      <c r="C14872" s="22">
        <v>15</v>
      </c>
      <c r="D14872" s="21" t="s">
        <v>138335</v>
      </c>
      <c r="E14872" s="21" t="s">
        <v>138336</v>
      </c>
      <c r="F14872" s="21" t="s">
        <v>101554</v>
      </c>
      <c r="G14872" s="22">
        <v>10</v>
      </c>
      <c r="H14872" s="22">
        <v>0</v>
      </c>
      <c r="I14872" s="22">
        <v>0</v>
      </c>
      <c r="J14872" s="21" t="s">
        <v>138337</v>
      </c>
    </row>
    <row r="14873" spans="1:10" ht="32" customHeight="1">
      <c r="A14873" s="19" t="s">
        <v>138340</v>
      </c>
      <c r="B14873" s="24">
        <v>44</v>
      </c>
      <c r="C14873" s="22">
        <v>15</v>
      </c>
      <c r="D14873" s="21" t="s">
        <v>138335</v>
      </c>
      <c r="E14873" s="21" t="s">
        <v>138336</v>
      </c>
      <c r="F14873" s="21" t="s">
        <v>101554</v>
      </c>
      <c r="G14873" s="22">
        <v>10</v>
      </c>
      <c r="H14873" s="22">
        <v>0</v>
      </c>
      <c r="I14873" s="22">
        <v>0</v>
      </c>
      <c r="J14873" s="21" t="s">
        <v>138337</v>
      </c>
    </row>
    <row r="14874" spans="1:10" ht="32" customHeight="1">
      <c r="A14874" s="19" t="s">
        <v>138341</v>
      </c>
      <c r="B14874" s="24">
        <v>18</v>
      </c>
      <c r="C14874" s="22">
        <v>15</v>
      </c>
      <c r="D14874" s="21" t="s">
        <v>130077</v>
      </c>
      <c r="E14874" s="21" t="s">
        <v>130078</v>
      </c>
      <c r="F14874" s="21" t="s">
        <v>101568</v>
      </c>
      <c r="G14874" s="22">
        <v>1</v>
      </c>
      <c r="H14874" s="22">
        <v>10</v>
      </c>
      <c r="I14874" s="22">
        <v>16</v>
      </c>
      <c r="J14874" s="21" t="s">
        <v>138342</v>
      </c>
    </row>
    <row r="14875" spans="1:10" ht="32" customHeight="1">
      <c r="A14875" s="19" t="s">
        <v>138343</v>
      </c>
      <c r="B14875" s="24">
        <v>18</v>
      </c>
      <c r="C14875" s="22">
        <v>15</v>
      </c>
      <c r="D14875" s="21" t="s">
        <v>130077</v>
      </c>
      <c r="E14875" s="21" t="s">
        <v>130078</v>
      </c>
      <c r="F14875" s="21" t="s">
        <v>101568</v>
      </c>
      <c r="G14875" s="22">
        <v>1</v>
      </c>
      <c r="H14875" s="22">
        <v>10</v>
      </c>
      <c r="I14875" s="22">
        <v>16</v>
      </c>
      <c r="J14875" s="21" t="s">
        <v>138342</v>
      </c>
    </row>
    <row r="14876" spans="1:10" ht="32" customHeight="1">
      <c r="A14876" s="19" t="s">
        <v>138344</v>
      </c>
      <c r="B14876" s="24">
        <v>18</v>
      </c>
      <c r="C14876" s="22">
        <v>15</v>
      </c>
      <c r="D14876" s="21" t="s">
        <v>130077</v>
      </c>
      <c r="E14876" s="21" t="s">
        <v>130078</v>
      </c>
      <c r="F14876" s="21" t="s">
        <v>101568</v>
      </c>
      <c r="G14876" s="22">
        <v>1</v>
      </c>
      <c r="H14876" s="22">
        <v>10</v>
      </c>
      <c r="I14876" s="22">
        <v>16</v>
      </c>
      <c r="J14876" s="21" t="s">
        <v>138342</v>
      </c>
    </row>
    <row r="14877" spans="1:10" ht="32" customHeight="1">
      <c r="A14877" s="19" t="s">
        <v>138345</v>
      </c>
      <c r="B14877" s="24">
        <v>18</v>
      </c>
      <c r="C14877" s="22">
        <v>15</v>
      </c>
      <c r="D14877" s="21" t="s">
        <v>130077</v>
      </c>
      <c r="E14877" s="21" t="s">
        <v>130078</v>
      </c>
      <c r="F14877" s="21" t="s">
        <v>101568</v>
      </c>
      <c r="G14877" s="22">
        <v>1</v>
      </c>
      <c r="H14877" s="22">
        <v>10</v>
      </c>
      <c r="I14877" s="22">
        <v>16</v>
      </c>
      <c r="J14877" s="21" t="s">
        <v>138342</v>
      </c>
    </row>
    <row r="14878" spans="1:10" ht="32" customHeight="1">
      <c r="A14878" s="19" t="s">
        <v>138346</v>
      </c>
      <c r="B14878" s="24">
        <v>22</v>
      </c>
      <c r="C14878" s="22">
        <v>15</v>
      </c>
      <c r="D14878" s="21" t="s">
        <v>113318</v>
      </c>
      <c r="E14878" s="21" t="s">
        <v>113319</v>
      </c>
      <c r="F14878" s="21" t="s">
        <v>101694</v>
      </c>
      <c r="G14878" s="22">
        <v>10</v>
      </c>
      <c r="H14878" s="22">
        <v>0</v>
      </c>
      <c r="I14878" s="22">
        <v>0</v>
      </c>
      <c r="J14878" s="21" t="s">
        <v>138347</v>
      </c>
    </row>
    <row r="14879" spans="1:10" ht="32" customHeight="1">
      <c r="A14879" s="19" t="s">
        <v>138348</v>
      </c>
      <c r="B14879" s="24">
        <v>17</v>
      </c>
      <c r="C14879" s="22">
        <v>15</v>
      </c>
      <c r="D14879" s="21" t="s">
        <v>105967</v>
      </c>
      <c r="E14879" s="21" t="s">
        <v>105968</v>
      </c>
      <c r="F14879" s="21" t="s">
        <v>14739</v>
      </c>
      <c r="G14879" s="22">
        <v>10</v>
      </c>
      <c r="H14879" s="22">
        <v>0</v>
      </c>
      <c r="I14879" s="22">
        <v>0</v>
      </c>
      <c r="J14879" s="21" t="s">
        <v>138349</v>
      </c>
    </row>
    <row r="14880" spans="1:10" ht="32" customHeight="1">
      <c r="A14880" s="19" t="s">
        <v>138350</v>
      </c>
      <c r="B14880" s="24">
        <v>18</v>
      </c>
      <c r="C14880" s="22">
        <v>15</v>
      </c>
      <c r="D14880" s="21" t="s">
        <v>102800</v>
      </c>
      <c r="E14880" s="21" t="s">
        <v>102801</v>
      </c>
      <c r="F14880" s="21" t="s">
        <v>101554</v>
      </c>
      <c r="G14880" s="22">
        <v>10</v>
      </c>
      <c r="H14880" s="22">
        <v>0</v>
      </c>
      <c r="I14880" s="22">
        <v>0</v>
      </c>
      <c r="J14880" s="21" t="s">
        <v>136347</v>
      </c>
    </row>
    <row r="14881" spans="1:10" ht="32" customHeight="1">
      <c r="A14881" s="19" t="s">
        <v>138351</v>
      </c>
      <c r="B14881" s="24">
        <v>18</v>
      </c>
      <c r="C14881" s="22">
        <v>15</v>
      </c>
      <c r="D14881" s="21" t="s">
        <v>102800</v>
      </c>
      <c r="E14881" s="21" t="s">
        <v>102801</v>
      </c>
      <c r="F14881" s="21" t="s">
        <v>101554</v>
      </c>
      <c r="G14881" s="22">
        <v>10</v>
      </c>
      <c r="H14881" s="22">
        <v>0</v>
      </c>
      <c r="I14881" s="22">
        <v>0</v>
      </c>
      <c r="J14881" s="21" t="s">
        <v>136347</v>
      </c>
    </row>
    <row r="14882" spans="1:10" ht="32" customHeight="1">
      <c r="A14882" s="19" t="s">
        <v>138352</v>
      </c>
      <c r="B14882" s="24">
        <v>26</v>
      </c>
      <c r="C14882" s="22">
        <v>15</v>
      </c>
      <c r="D14882" s="21" t="s">
        <v>138353</v>
      </c>
      <c r="E14882" s="21" t="s">
        <v>138354</v>
      </c>
      <c r="F14882" s="21" t="s">
        <v>101554</v>
      </c>
      <c r="G14882" s="22">
        <v>10</v>
      </c>
      <c r="H14882" s="22">
        <v>0</v>
      </c>
      <c r="I14882" s="22">
        <v>0</v>
      </c>
      <c r="J14882" s="21" t="s">
        <v>138355</v>
      </c>
    </row>
    <row r="14883" spans="1:10" ht="32" customHeight="1">
      <c r="A14883" s="19" t="s">
        <v>138356</v>
      </c>
      <c r="B14883" s="24">
        <v>34</v>
      </c>
      <c r="C14883" s="22">
        <v>15</v>
      </c>
      <c r="D14883" s="21" t="s">
        <v>120887</v>
      </c>
      <c r="E14883" s="21" t="s">
        <v>120888</v>
      </c>
      <c r="F14883" s="21" t="s">
        <v>101528</v>
      </c>
      <c r="G14883" s="22">
        <v>10</v>
      </c>
      <c r="H14883" s="22">
        <v>0</v>
      </c>
      <c r="I14883" s="22">
        <v>0</v>
      </c>
      <c r="J14883" s="21" t="s">
        <v>138357</v>
      </c>
    </row>
    <row r="14884" spans="1:10" ht="32" customHeight="1">
      <c r="A14884" s="19" t="s">
        <v>138358</v>
      </c>
      <c r="B14884" s="24">
        <v>13</v>
      </c>
      <c r="C14884" s="22">
        <v>15</v>
      </c>
      <c r="D14884" s="21" t="s">
        <v>125292</v>
      </c>
      <c r="E14884" s="21" t="s">
        <v>125293</v>
      </c>
      <c r="F14884" s="21" t="s">
        <v>101522</v>
      </c>
      <c r="G14884" s="22">
        <v>10</v>
      </c>
      <c r="H14884" s="22">
        <v>0</v>
      </c>
      <c r="I14884" s="22">
        <v>0</v>
      </c>
      <c r="J14884" s="21" t="s">
        <v>138359</v>
      </c>
    </row>
    <row r="14885" spans="1:10" ht="32" customHeight="1">
      <c r="A14885" s="19" t="s">
        <v>138360</v>
      </c>
      <c r="B14885" s="24">
        <v>13</v>
      </c>
      <c r="C14885" s="22">
        <v>15</v>
      </c>
      <c r="D14885" s="21" t="s">
        <v>125292</v>
      </c>
      <c r="E14885" s="21" t="s">
        <v>125293</v>
      </c>
      <c r="F14885" s="21" t="s">
        <v>101522</v>
      </c>
      <c r="G14885" s="22">
        <v>10</v>
      </c>
      <c r="H14885" s="22">
        <v>0</v>
      </c>
      <c r="I14885" s="22">
        <v>0</v>
      </c>
      <c r="J14885" s="21" t="s">
        <v>138359</v>
      </c>
    </row>
    <row r="14886" spans="1:10" ht="32" customHeight="1">
      <c r="A14886" s="19" t="s">
        <v>138361</v>
      </c>
      <c r="B14886" s="24">
        <v>12</v>
      </c>
      <c r="C14886" s="22">
        <v>15</v>
      </c>
      <c r="D14886" s="21" t="s">
        <v>138362</v>
      </c>
      <c r="E14886" s="21" t="s">
        <v>138363</v>
      </c>
      <c r="F14886" s="21" t="s">
        <v>101727</v>
      </c>
      <c r="G14886" s="22">
        <v>10</v>
      </c>
      <c r="H14886" s="22">
        <v>0</v>
      </c>
      <c r="I14886" s="22">
        <v>0</v>
      </c>
      <c r="J14886" s="21" t="s">
        <v>138364</v>
      </c>
    </row>
    <row r="14887" spans="1:10" ht="32" customHeight="1">
      <c r="A14887" s="19" t="s">
        <v>138365</v>
      </c>
      <c r="B14887" s="24">
        <v>19</v>
      </c>
      <c r="C14887" s="22">
        <v>15</v>
      </c>
      <c r="D14887" s="21" t="s">
        <v>123960</v>
      </c>
      <c r="E14887" s="21" t="s">
        <v>123961</v>
      </c>
      <c r="F14887" s="21" t="s">
        <v>14739</v>
      </c>
      <c r="G14887" s="22">
        <v>10</v>
      </c>
      <c r="H14887" s="22">
        <v>0</v>
      </c>
      <c r="I14887" s="22">
        <v>0</v>
      </c>
      <c r="J14887" s="21" t="s">
        <v>134339</v>
      </c>
    </row>
    <row r="14888" spans="1:10" ht="20" customHeight="1">
      <c r="A14888" s="27">
        <v>-999</v>
      </c>
      <c r="B14888" s="24">
        <v>-999</v>
      </c>
      <c r="C14888" s="22">
        <v>-999</v>
      </c>
      <c r="D14888" s="22">
        <v>-999</v>
      </c>
      <c r="E14888" s="22">
        <v>-999</v>
      </c>
      <c r="F14888" s="22">
        <v>-999</v>
      </c>
      <c r="G14888" s="22">
        <v>-999</v>
      </c>
      <c r="H14888" s="22">
        <v>-999</v>
      </c>
      <c r="I14888" s="22">
        <v>-999</v>
      </c>
      <c r="J14888" s="22">
        <v>-999</v>
      </c>
    </row>
    <row r="14889" spans="1:10" ht="32" customHeight="1">
      <c r="A14889" s="19" t="s">
        <v>138366</v>
      </c>
      <c r="B14889" s="24">
        <v>30</v>
      </c>
      <c r="C14889" s="22">
        <v>15</v>
      </c>
      <c r="D14889" s="21" t="s">
        <v>138367</v>
      </c>
      <c r="E14889" s="21" t="s">
        <v>138368</v>
      </c>
      <c r="F14889" s="21" t="s">
        <v>101528</v>
      </c>
      <c r="G14889" s="22">
        <v>10</v>
      </c>
      <c r="H14889" s="22">
        <v>0</v>
      </c>
      <c r="I14889" s="22">
        <v>0</v>
      </c>
      <c r="J14889" s="21" t="s">
        <v>138369</v>
      </c>
    </row>
    <row r="14890" spans="1:10" ht="32" customHeight="1">
      <c r="A14890" s="19" t="s">
        <v>138370</v>
      </c>
      <c r="B14890" s="24">
        <v>13</v>
      </c>
      <c r="C14890" s="22">
        <v>15</v>
      </c>
      <c r="D14890" s="21" t="s">
        <v>138371</v>
      </c>
      <c r="E14890" s="21" t="s">
        <v>138372</v>
      </c>
      <c r="F14890" s="21" t="s">
        <v>101522</v>
      </c>
      <c r="G14890" s="22">
        <v>10</v>
      </c>
      <c r="H14890" s="22">
        <v>0</v>
      </c>
      <c r="I14890" s="22">
        <v>0</v>
      </c>
      <c r="J14890" s="21" t="s">
        <v>138373</v>
      </c>
    </row>
    <row r="14891" spans="1:10" ht="32" customHeight="1">
      <c r="A14891" s="19" t="s">
        <v>138374</v>
      </c>
      <c r="B14891" s="24">
        <v>37</v>
      </c>
      <c r="C14891" s="22">
        <v>15</v>
      </c>
      <c r="D14891" s="21" t="s">
        <v>126277</v>
      </c>
      <c r="E14891" s="21" t="s">
        <v>126278</v>
      </c>
      <c r="F14891" s="21" t="s">
        <v>14739</v>
      </c>
      <c r="G14891" s="22">
        <v>10</v>
      </c>
      <c r="H14891" s="22">
        <v>0</v>
      </c>
      <c r="I14891" s="22">
        <v>0</v>
      </c>
      <c r="J14891" s="21" t="s">
        <v>138375</v>
      </c>
    </row>
    <row r="14892" spans="1:10" ht="32" customHeight="1">
      <c r="A14892" s="19" t="s">
        <v>138376</v>
      </c>
      <c r="B14892" s="24">
        <v>48</v>
      </c>
      <c r="C14892" s="22">
        <v>32</v>
      </c>
      <c r="D14892" s="21" t="s">
        <v>125757</v>
      </c>
      <c r="E14892" s="21" t="s">
        <v>125758</v>
      </c>
      <c r="F14892" s="21" t="s">
        <v>108861</v>
      </c>
      <c r="G14892" s="22">
        <v>8</v>
      </c>
      <c r="H14892" s="22">
        <v>20</v>
      </c>
      <c r="I14892" s="22">
        <v>41</v>
      </c>
      <c r="J14892" s="21" t="s">
        <v>138377</v>
      </c>
    </row>
    <row r="14893" spans="1:10" ht="32" customHeight="1">
      <c r="A14893" s="19" t="s">
        <v>138378</v>
      </c>
      <c r="B14893" s="24">
        <v>17</v>
      </c>
      <c r="C14893" s="22">
        <v>15</v>
      </c>
      <c r="D14893" s="21" t="s">
        <v>121461</v>
      </c>
      <c r="E14893" s="21" t="s">
        <v>121462</v>
      </c>
      <c r="F14893" s="21" t="s">
        <v>101522</v>
      </c>
      <c r="G14893" s="22">
        <v>10</v>
      </c>
      <c r="H14893" s="22">
        <v>0</v>
      </c>
      <c r="I14893" s="22">
        <v>0</v>
      </c>
      <c r="J14893" s="21" t="s">
        <v>138379</v>
      </c>
    </row>
    <row r="14894" spans="1:10" ht="32" customHeight="1">
      <c r="A14894" s="19" t="s">
        <v>138380</v>
      </c>
      <c r="B14894" s="24">
        <v>27</v>
      </c>
      <c r="C14894" s="22">
        <v>15</v>
      </c>
      <c r="D14894" s="21" t="s">
        <v>104025</v>
      </c>
      <c r="E14894" s="21" t="s">
        <v>104026</v>
      </c>
      <c r="F14894" s="21" t="s">
        <v>101522</v>
      </c>
      <c r="G14894" s="22">
        <v>10</v>
      </c>
      <c r="H14894" s="22">
        <v>0</v>
      </c>
      <c r="I14894" s="22">
        <v>0</v>
      </c>
      <c r="J14894" s="21" t="s">
        <v>138381</v>
      </c>
    </row>
    <row r="14895" spans="1:10" ht="32" customHeight="1">
      <c r="A14895" s="19" t="s">
        <v>138382</v>
      </c>
      <c r="B14895" s="24">
        <v>49</v>
      </c>
      <c r="C14895" s="22">
        <v>15</v>
      </c>
      <c r="D14895" s="21" t="s">
        <v>108664</v>
      </c>
      <c r="E14895" s="21" t="s">
        <v>108665</v>
      </c>
      <c r="F14895" s="21" t="s">
        <v>14739</v>
      </c>
      <c r="G14895" s="22">
        <v>10</v>
      </c>
      <c r="H14895" s="22">
        <v>0</v>
      </c>
      <c r="I14895" s="22">
        <v>0</v>
      </c>
      <c r="J14895" s="21" t="s">
        <v>108666</v>
      </c>
    </row>
    <row r="14896" spans="1:10" ht="32" customHeight="1">
      <c r="A14896" s="19" t="s">
        <v>138383</v>
      </c>
      <c r="B14896" s="24">
        <v>71</v>
      </c>
      <c r="C14896" s="22">
        <v>56</v>
      </c>
      <c r="D14896" s="21" t="s">
        <v>102208</v>
      </c>
      <c r="E14896" s="21" t="s">
        <v>102209</v>
      </c>
      <c r="F14896" s="21" t="s">
        <v>138384</v>
      </c>
      <c r="G14896" s="22">
        <v>1</v>
      </c>
      <c r="H14896" s="22">
        <v>51</v>
      </c>
      <c r="I14896" s="22">
        <v>84</v>
      </c>
      <c r="J14896" s="21" t="s">
        <v>138385</v>
      </c>
    </row>
    <row r="14897" spans="1:10" ht="20" customHeight="1">
      <c r="A14897" s="27">
        <v>-999</v>
      </c>
      <c r="B14897" s="24">
        <v>-999</v>
      </c>
      <c r="C14897" s="22">
        <v>-999</v>
      </c>
      <c r="D14897" s="22">
        <v>-999</v>
      </c>
      <c r="E14897" s="22">
        <v>-999</v>
      </c>
      <c r="F14897" s="22">
        <v>-999</v>
      </c>
      <c r="G14897" s="22">
        <v>-999</v>
      </c>
      <c r="H14897" s="22">
        <v>-999</v>
      </c>
      <c r="I14897" s="22">
        <v>-999</v>
      </c>
      <c r="J14897" s="22">
        <v>-999</v>
      </c>
    </row>
    <row r="14898" spans="1:10" ht="32" customHeight="1">
      <c r="A14898" s="19" t="s">
        <v>138386</v>
      </c>
      <c r="B14898" s="24">
        <v>25</v>
      </c>
      <c r="C14898" s="22">
        <v>15</v>
      </c>
      <c r="D14898" s="21" t="s">
        <v>122472</v>
      </c>
      <c r="E14898" s="21" t="s">
        <v>122473</v>
      </c>
      <c r="F14898" s="21" t="s">
        <v>14739</v>
      </c>
      <c r="G14898" s="22">
        <v>10</v>
      </c>
      <c r="H14898" s="22">
        <v>0</v>
      </c>
      <c r="I14898" s="22">
        <v>0</v>
      </c>
      <c r="J14898" s="21" t="s">
        <v>125203</v>
      </c>
    </row>
    <row r="14899" spans="1:10" ht="32" customHeight="1">
      <c r="A14899" s="19" t="s">
        <v>138387</v>
      </c>
      <c r="B14899" s="24">
        <v>23</v>
      </c>
      <c r="C14899" s="22">
        <v>15</v>
      </c>
      <c r="D14899" s="21" t="s">
        <v>116553</v>
      </c>
      <c r="E14899" s="21" t="s">
        <v>116554</v>
      </c>
      <c r="F14899" s="21" t="s">
        <v>101528</v>
      </c>
      <c r="G14899" s="22">
        <v>10</v>
      </c>
      <c r="H14899" s="22">
        <v>0</v>
      </c>
      <c r="I14899" s="22">
        <v>0</v>
      </c>
      <c r="J14899" s="21" t="s">
        <v>138388</v>
      </c>
    </row>
    <row r="14900" spans="1:10" ht="32" customHeight="1">
      <c r="A14900" s="19" t="s">
        <v>138389</v>
      </c>
      <c r="B14900" s="24">
        <v>18</v>
      </c>
      <c r="C14900" s="22">
        <v>15</v>
      </c>
      <c r="D14900" s="21" t="s">
        <v>109882</v>
      </c>
      <c r="E14900" s="21" t="s">
        <v>109883</v>
      </c>
      <c r="F14900" s="21" t="s">
        <v>101528</v>
      </c>
      <c r="G14900" s="22">
        <v>10</v>
      </c>
      <c r="H14900" s="22">
        <v>0</v>
      </c>
      <c r="I14900" s="22">
        <v>0</v>
      </c>
      <c r="J14900" s="21" t="s">
        <v>134345</v>
      </c>
    </row>
    <row r="14901" spans="1:10" ht="32" customHeight="1">
      <c r="A14901" s="19" t="s">
        <v>138390</v>
      </c>
      <c r="B14901" s="24">
        <v>19</v>
      </c>
      <c r="C14901" s="22">
        <v>15</v>
      </c>
      <c r="D14901" s="21" t="s">
        <v>114278</v>
      </c>
      <c r="E14901" s="21" t="s">
        <v>114279</v>
      </c>
      <c r="F14901" s="21" t="s">
        <v>14739</v>
      </c>
      <c r="G14901" s="22">
        <v>10</v>
      </c>
      <c r="H14901" s="22">
        <v>0</v>
      </c>
      <c r="I14901" s="22">
        <v>0</v>
      </c>
      <c r="J14901" s="21" t="s">
        <v>138391</v>
      </c>
    </row>
    <row r="14902" spans="1:10" ht="32" customHeight="1">
      <c r="A14902" s="19" t="s">
        <v>138392</v>
      </c>
      <c r="B14902" s="24">
        <v>36</v>
      </c>
      <c r="C14902" s="22">
        <v>15</v>
      </c>
      <c r="D14902" s="21" t="s">
        <v>116495</v>
      </c>
      <c r="E14902" s="21" t="s">
        <v>116496</v>
      </c>
      <c r="F14902" s="21" t="s">
        <v>101694</v>
      </c>
      <c r="G14902" s="22">
        <v>10</v>
      </c>
      <c r="H14902" s="22">
        <v>0</v>
      </c>
      <c r="I14902" s="22">
        <v>0</v>
      </c>
      <c r="J14902" s="21" t="s">
        <v>138393</v>
      </c>
    </row>
    <row r="14903" spans="1:10" ht="32" customHeight="1">
      <c r="A14903" s="19" t="s">
        <v>138394</v>
      </c>
      <c r="B14903" s="24">
        <v>21</v>
      </c>
      <c r="C14903" s="22">
        <v>15</v>
      </c>
      <c r="D14903" s="21" t="s">
        <v>128373</v>
      </c>
      <c r="E14903" s="21" t="s">
        <v>128374</v>
      </c>
      <c r="F14903" s="21" t="s">
        <v>101563</v>
      </c>
      <c r="G14903" s="22">
        <v>10</v>
      </c>
      <c r="H14903" s="22">
        <v>0</v>
      </c>
      <c r="I14903" s="22">
        <v>0</v>
      </c>
      <c r="J14903" s="21" t="s">
        <v>128375</v>
      </c>
    </row>
    <row r="14904" spans="1:10" ht="32" customHeight="1">
      <c r="A14904" s="19" t="s">
        <v>138395</v>
      </c>
      <c r="B14904" s="24">
        <v>23</v>
      </c>
      <c r="C14904" s="22">
        <v>16</v>
      </c>
      <c r="D14904" s="21" t="s">
        <v>108325</v>
      </c>
      <c r="E14904" s="21" t="s">
        <v>108326</v>
      </c>
      <c r="F14904" s="21" t="s">
        <v>102171</v>
      </c>
      <c r="G14904" s="22">
        <v>1</v>
      </c>
      <c r="H14904" s="22">
        <v>11</v>
      </c>
      <c r="I14904" s="22">
        <v>21</v>
      </c>
      <c r="J14904" s="21" t="s">
        <v>138396</v>
      </c>
    </row>
    <row r="14905" spans="1:10" ht="32" customHeight="1">
      <c r="A14905" s="19" t="s">
        <v>138397</v>
      </c>
      <c r="B14905" s="24">
        <v>27</v>
      </c>
      <c r="C14905" s="22">
        <v>22</v>
      </c>
      <c r="D14905" s="21" t="s">
        <v>105416</v>
      </c>
      <c r="E14905" s="21" t="s">
        <v>105417</v>
      </c>
      <c r="F14905" s="21" t="s">
        <v>106135</v>
      </c>
      <c r="G14905" s="22">
        <v>1</v>
      </c>
      <c r="H14905" s="22">
        <v>17</v>
      </c>
      <c r="I14905" s="22">
        <v>34</v>
      </c>
      <c r="J14905" s="21" t="s">
        <v>138398</v>
      </c>
    </row>
    <row r="14906" spans="1:10" ht="32" customHeight="1">
      <c r="A14906" s="19" t="s">
        <v>138399</v>
      </c>
      <c r="B14906" s="24">
        <v>13</v>
      </c>
      <c r="C14906" s="22">
        <v>15</v>
      </c>
      <c r="D14906" s="21" t="s">
        <v>115877</v>
      </c>
      <c r="E14906" s="21" t="s">
        <v>115878</v>
      </c>
      <c r="F14906" s="21" t="s">
        <v>101554</v>
      </c>
      <c r="G14906" s="22">
        <v>10</v>
      </c>
      <c r="H14906" s="22">
        <v>0</v>
      </c>
      <c r="I14906" s="22">
        <v>0</v>
      </c>
      <c r="J14906" s="21" t="s">
        <v>138400</v>
      </c>
    </row>
    <row r="14907" spans="1:10" ht="32" customHeight="1">
      <c r="A14907" s="19" t="s">
        <v>138401</v>
      </c>
      <c r="B14907" s="24">
        <v>13</v>
      </c>
      <c r="C14907" s="22">
        <v>15</v>
      </c>
      <c r="D14907" s="21" t="s">
        <v>115877</v>
      </c>
      <c r="E14907" s="21" t="s">
        <v>115878</v>
      </c>
      <c r="F14907" s="21" t="s">
        <v>101554</v>
      </c>
      <c r="G14907" s="22">
        <v>10</v>
      </c>
      <c r="H14907" s="22">
        <v>0</v>
      </c>
      <c r="I14907" s="22">
        <v>0</v>
      </c>
      <c r="J14907" s="21" t="s">
        <v>138400</v>
      </c>
    </row>
    <row r="14908" spans="1:10" ht="32" customHeight="1">
      <c r="A14908" s="19" t="s">
        <v>138402</v>
      </c>
      <c r="B14908" s="24">
        <v>19</v>
      </c>
      <c r="C14908" s="22">
        <v>36</v>
      </c>
      <c r="D14908" s="21" t="s">
        <v>135935</v>
      </c>
      <c r="E14908" s="21" t="s">
        <v>135936</v>
      </c>
      <c r="F14908" s="21" t="s">
        <v>102015</v>
      </c>
      <c r="G14908" s="22">
        <v>4</v>
      </c>
      <c r="H14908" s="22">
        <v>28</v>
      </c>
      <c r="I14908" s="22">
        <v>42</v>
      </c>
      <c r="J14908" s="21" t="s">
        <v>138403</v>
      </c>
    </row>
    <row r="14909" spans="1:10" ht="44" customHeight="1">
      <c r="A14909" s="19" t="s">
        <v>138404</v>
      </c>
      <c r="B14909" s="24">
        <v>15</v>
      </c>
      <c r="C14909" s="22">
        <v>21</v>
      </c>
      <c r="D14909" s="21" t="s">
        <v>126519</v>
      </c>
      <c r="E14909" s="21" t="s">
        <v>126520</v>
      </c>
      <c r="F14909" s="21" t="s">
        <v>14812</v>
      </c>
      <c r="G14909" s="22">
        <v>7</v>
      </c>
      <c r="H14909" s="22">
        <v>10</v>
      </c>
      <c r="I14909" s="22">
        <v>20</v>
      </c>
      <c r="J14909" s="21" t="s">
        <v>138405</v>
      </c>
    </row>
    <row r="14910" spans="1:10" ht="44" customHeight="1">
      <c r="A14910" s="19" t="s">
        <v>138406</v>
      </c>
      <c r="B14910" s="24">
        <v>35</v>
      </c>
      <c r="C14910" s="22">
        <v>20</v>
      </c>
      <c r="D14910" s="21" t="s">
        <v>112078</v>
      </c>
      <c r="E14910" s="21" t="s">
        <v>112079</v>
      </c>
      <c r="F14910" s="21" t="s">
        <v>101568</v>
      </c>
      <c r="G14910" s="22">
        <v>1</v>
      </c>
      <c r="H14910" s="22">
        <v>15</v>
      </c>
      <c r="I14910" s="22">
        <v>24</v>
      </c>
      <c r="J14910" s="21" t="s">
        <v>138407</v>
      </c>
    </row>
    <row r="14911" spans="1:10" ht="44" customHeight="1">
      <c r="A14911" s="19" t="s">
        <v>138408</v>
      </c>
      <c r="B14911" s="24">
        <v>18</v>
      </c>
      <c r="C14911" s="22">
        <v>15</v>
      </c>
      <c r="D14911" s="21" t="s">
        <v>138409</v>
      </c>
      <c r="E14911" s="21" t="s">
        <v>138410</v>
      </c>
      <c r="F14911" s="21" t="s">
        <v>101522</v>
      </c>
      <c r="G14911" s="22">
        <v>10</v>
      </c>
      <c r="H14911" s="22">
        <v>0</v>
      </c>
      <c r="I14911" s="22">
        <v>0</v>
      </c>
      <c r="J14911" s="21" t="s">
        <v>138411</v>
      </c>
    </row>
    <row r="14912" spans="1:10" ht="44" customHeight="1">
      <c r="A14912" s="19" t="s">
        <v>138412</v>
      </c>
      <c r="B14912" s="24">
        <v>13</v>
      </c>
      <c r="C14912" s="22">
        <v>15</v>
      </c>
      <c r="D14912" s="21" t="s">
        <v>101597</v>
      </c>
      <c r="E14912" s="21" t="s">
        <v>101598</v>
      </c>
      <c r="F14912" s="21" t="s">
        <v>101554</v>
      </c>
      <c r="G14912" s="22">
        <v>10</v>
      </c>
      <c r="H14912" s="22">
        <v>0</v>
      </c>
      <c r="I14912" s="22">
        <v>0</v>
      </c>
      <c r="J14912" s="21" t="s">
        <v>138413</v>
      </c>
    </row>
    <row r="14913" spans="1:10" ht="20" customHeight="1">
      <c r="A14913" s="27">
        <v>-999</v>
      </c>
      <c r="B14913" s="24">
        <v>-999</v>
      </c>
      <c r="C14913" s="22">
        <v>-999</v>
      </c>
      <c r="D14913" s="22">
        <v>-999</v>
      </c>
      <c r="E14913" s="22">
        <v>-999</v>
      </c>
      <c r="F14913" s="22">
        <v>-999</v>
      </c>
      <c r="G14913" s="22">
        <v>-999</v>
      </c>
      <c r="H14913" s="22">
        <v>-999</v>
      </c>
      <c r="I14913" s="22">
        <v>-999</v>
      </c>
      <c r="J14913" s="22">
        <v>-999</v>
      </c>
    </row>
    <row r="14914" spans="1:10" ht="32" customHeight="1">
      <c r="A14914" s="19" t="s">
        <v>138414</v>
      </c>
      <c r="B14914" s="24">
        <v>16</v>
      </c>
      <c r="C14914" s="22">
        <v>23</v>
      </c>
      <c r="D14914" s="21" t="s">
        <v>102880</v>
      </c>
      <c r="E14914" s="21" t="s">
        <v>102881</v>
      </c>
      <c r="F14914" s="21" t="s">
        <v>102001</v>
      </c>
      <c r="G14914" s="22">
        <v>7</v>
      </c>
      <c r="H14914" s="22">
        <v>12</v>
      </c>
      <c r="I14914" s="22">
        <v>23</v>
      </c>
      <c r="J14914" s="21" t="s">
        <v>105499</v>
      </c>
    </row>
    <row r="14915" spans="1:10" ht="32" customHeight="1">
      <c r="A14915" s="19" t="s">
        <v>138415</v>
      </c>
      <c r="B14915" s="24">
        <v>13</v>
      </c>
      <c r="C14915" s="22">
        <v>40</v>
      </c>
      <c r="D14915" s="21" t="s">
        <v>138416</v>
      </c>
      <c r="E14915" s="21" t="s">
        <v>138417</v>
      </c>
      <c r="F14915" s="21" t="s">
        <v>138418</v>
      </c>
      <c r="G14915" s="22">
        <v>8</v>
      </c>
      <c r="H14915" s="22">
        <v>11</v>
      </c>
      <c r="I14915" s="22">
        <v>20</v>
      </c>
      <c r="J14915" s="21" t="s">
        <v>138419</v>
      </c>
    </row>
    <row r="14916" spans="1:10" ht="32" customHeight="1">
      <c r="A14916" s="19" t="s">
        <v>138420</v>
      </c>
      <c r="B14916" s="24">
        <v>29</v>
      </c>
      <c r="C14916" s="22">
        <v>22</v>
      </c>
      <c r="D14916" s="21" t="s">
        <v>116045</v>
      </c>
      <c r="E14916" s="21" t="s">
        <v>116046</v>
      </c>
      <c r="F14916" s="21" t="s">
        <v>102797</v>
      </c>
      <c r="G14916" s="22">
        <v>8</v>
      </c>
      <c r="H14916" s="22">
        <v>10</v>
      </c>
      <c r="I14916" s="22">
        <v>16</v>
      </c>
      <c r="J14916" s="21" t="s">
        <v>138421</v>
      </c>
    </row>
    <row r="14917" spans="1:10" ht="32" customHeight="1">
      <c r="A14917" s="19" t="s">
        <v>138422</v>
      </c>
      <c r="B14917" s="24">
        <v>38</v>
      </c>
      <c r="C14917" s="22">
        <v>15</v>
      </c>
      <c r="D14917" s="21" t="s">
        <v>138423</v>
      </c>
      <c r="E14917" s="21" t="s">
        <v>138424</v>
      </c>
      <c r="F14917" s="21" t="s">
        <v>101563</v>
      </c>
      <c r="G14917" s="22">
        <v>10</v>
      </c>
      <c r="H14917" s="22">
        <v>0</v>
      </c>
      <c r="I14917" s="22">
        <v>0</v>
      </c>
      <c r="J14917" s="21" t="s">
        <v>138425</v>
      </c>
    </row>
    <row r="14918" spans="1:10" ht="32" customHeight="1">
      <c r="A14918" s="19" t="s">
        <v>138426</v>
      </c>
      <c r="B14918" s="24">
        <v>13</v>
      </c>
      <c r="C14918" s="22">
        <v>15</v>
      </c>
      <c r="D14918" s="21" t="s">
        <v>115380</v>
      </c>
      <c r="E14918" s="21" t="s">
        <v>115381</v>
      </c>
      <c r="F14918" s="21" t="s">
        <v>101563</v>
      </c>
      <c r="G14918" s="22">
        <v>10</v>
      </c>
      <c r="H14918" s="22">
        <v>0</v>
      </c>
      <c r="I14918" s="22">
        <v>0</v>
      </c>
      <c r="J14918" s="21" t="s">
        <v>130331</v>
      </c>
    </row>
    <row r="14919" spans="1:10" ht="32" customHeight="1">
      <c r="A14919" s="19" t="s">
        <v>138427</v>
      </c>
      <c r="B14919" s="24">
        <v>27</v>
      </c>
      <c r="C14919" s="22">
        <v>25</v>
      </c>
      <c r="D14919" s="21" t="s">
        <v>103936</v>
      </c>
      <c r="E14919" s="21" t="s">
        <v>103937</v>
      </c>
      <c r="F14919" s="21" t="s">
        <v>102433</v>
      </c>
      <c r="G14919" s="22">
        <v>1</v>
      </c>
      <c r="H14919" s="22">
        <v>20</v>
      </c>
      <c r="I14919" s="22">
        <v>34</v>
      </c>
      <c r="J14919" s="21" t="s">
        <v>114163</v>
      </c>
    </row>
    <row r="14920" spans="1:10" ht="32" customHeight="1">
      <c r="A14920" s="19" t="s">
        <v>138428</v>
      </c>
      <c r="B14920" s="24">
        <v>33</v>
      </c>
      <c r="C14920" s="22">
        <v>15</v>
      </c>
      <c r="D14920" s="21" t="s">
        <v>119573</v>
      </c>
      <c r="E14920" s="21" t="s">
        <v>119574</v>
      </c>
      <c r="F14920" s="21" t="s">
        <v>101694</v>
      </c>
      <c r="G14920" s="22">
        <v>5</v>
      </c>
      <c r="H14920" s="22">
        <v>6</v>
      </c>
      <c r="I14920" s="22">
        <v>13</v>
      </c>
      <c r="J14920" s="21" t="s">
        <v>138429</v>
      </c>
    </row>
    <row r="14921" spans="1:10" ht="32" customHeight="1">
      <c r="A14921" s="19" t="s">
        <v>138430</v>
      </c>
      <c r="B14921" s="24">
        <v>23</v>
      </c>
      <c r="C14921" s="22">
        <v>26</v>
      </c>
      <c r="D14921" s="21" t="s">
        <v>112658</v>
      </c>
      <c r="E14921" s="21" t="s">
        <v>112659</v>
      </c>
      <c r="F14921" s="21" t="s">
        <v>101543</v>
      </c>
      <c r="G14921" s="22">
        <v>5</v>
      </c>
      <c r="H14921" s="22">
        <v>17</v>
      </c>
      <c r="I14921" s="22">
        <v>28</v>
      </c>
      <c r="J14921" s="21" t="s">
        <v>138431</v>
      </c>
    </row>
    <row r="14922" spans="1:10" ht="32" customHeight="1">
      <c r="A14922" s="19" t="s">
        <v>138432</v>
      </c>
      <c r="B14922" s="24">
        <v>19</v>
      </c>
      <c r="C14922" s="22">
        <v>15</v>
      </c>
      <c r="D14922" s="21" t="s">
        <v>107405</v>
      </c>
      <c r="E14922" s="21" t="s">
        <v>107406</v>
      </c>
      <c r="F14922" s="21" t="s">
        <v>101522</v>
      </c>
      <c r="G14922" s="22">
        <v>10</v>
      </c>
      <c r="H14922" s="22">
        <v>0</v>
      </c>
      <c r="I14922" s="22">
        <v>0</v>
      </c>
      <c r="J14922" s="21" t="s">
        <v>138433</v>
      </c>
    </row>
    <row r="14923" spans="1:10" ht="32" customHeight="1">
      <c r="A14923" s="19" t="s">
        <v>138434</v>
      </c>
      <c r="B14923" s="24">
        <v>17</v>
      </c>
      <c r="C14923" s="22">
        <v>15</v>
      </c>
      <c r="D14923" s="21" t="s">
        <v>138435</v>
      </c>
      <c r="E14923" s="21" t="s">
        <v>138436</v>
      </c>
      <c r="F14923" s="21" t="s">
        <v>101554</v>
      </c>
      <c r="G14923" s="22">
        <v>10</v>
      </c>
      <c r="H14923" s="22">
        <v>0</v>
      </c>
      <c r="I14923" s="22">
        <v>0</v>
      </c>
      <c r="J14923" s="21" t="s">
        <v>138437</v>
      </c>
    </row>
    <row r="14924" spans="1:10" ht="32" customHeight="1">
      <c r="A14924" s="19" t="s">
        <v>138438</v>
      </c>
      <c r="B14924" s="24">
        <v>17</v>
      </c>
      <c r="C14924" s="22">
        <v>15</v>
      </c>
      <c r="D14924" s="21" t="s">
        <v>138435</v>
      </c>
      <c r="E14924" s="21" t="s">
        <v>138436</v>
      </c>
      <c r="F14924" s="21" t="s">
        <v>101554</v>
      </c>
      <c r="G14924" s="22">
        <v>10</v>
      </c>
      <c r="H14924" s="22">
        <v>0</v>
      </c>
      <c r="I14924" s="22">
        <v>0</v>
      </c>
      <c r="J14924" s="21" t="s">
        <v>138437</v>
      </c>
    </row>
    <row r="14925" spans="1:10" ht="32" customHeight="1">
      <c r="A14925" s="19" t="s">
        <v>138439</v>
      </c>
      <c r="B14925" s="24">
        <v>28</v>
      </c>
      <c r="C14925" s="22">
        <v>30</v>
      </c>
      <c r="D14925" s="21" t="s">
        <v>113612</v>
      </c>
      <c r="E14925" s="21" t="s">
        <v>113613</v>
      </c>
      <c r="F14925" s="21" t="s">
        <v>138440</v>
      </c>
      <c r="G14925" s="22">
        <v>4</v>
      </c>
      <c r="H14925" s="22">
        <v>5</v>
      </c>
      <c r="I14925" s="22">
        <v>15</v>
      </c>
      <c r="J14925" s="21" t="s">
        <v>138441</v>
      </c>
    </row>
    <row r="14926" spans="1:10" ht="32" customHeight="1">
      <c r="A14926" s="19" t="s">
        <v>138442</v>
      </c>
      <c r="B14926" s="24">
        <v>14</v>
      </c>
      <c r="C14926" s="22">
        <v>16</v>
      </c>
      <c r="D14926" s="21" t="s">
        <v>113513</v>
      </c>
      <c r="E14926" s="21" t="s">
        <v>113514</v>
      </c>
      <c r="F14926" s="21" t="s">
        <v>101945</v>
      </c>
      <c r="G14926" s="22">
        <v>3</v>
      </c>
      <c r="H14926" s="22">
        <v>9</v>
      </c>
      <c r="I14926" s="22">
        <v>25</v>
      </c>
      <c r="J14926" s="21" t="s">
        <v>138443</v>
      </c>
    </row>
    <row r="14927" spans="1:10" ht="32" customHeight="1">
      <c r="A14927" s="19" t="s">
        <v>138444</v>
      </c>
      <c r="B14927" s="24">
        <v>44</v>
      </c>
      <c r="C14927" s="22">
        <v>15</v>
      </c>
      <c r="D14927" s="21" t="s">
        <v>106926</v>
      </c>
      <c r="E14927" s="21" t="s">
        <v>106927</v>
      </c>
      <c r="F14927" s="21" t="s">
        <v>101554</v>
      </c>
      <c r="G14927" s="22">
        <v>10</v>
      </c>
      <c r="H14927" s="22">
        <v>0</v>
      </c>
      <c r="I14927" s="22">
        <v>0</v>
      </c>
      <c r="J14927" s="21" t="s">
        <v>137371</v>
      </c>
    </row>
    <row r="14928" spans="1:10" ht="32" customHeight="1">
      <c r="A14928" s="19" t="s">
        <v>138445</v>
      </c>
      <c r="B14928" s="24">
        <v>23</v>
      </c>
      <c r="C14928" s="22">
        <v>15</v>
      </c>
      <c r="D14928" s="21" t="s">
        <v>138446</v>
      </c>
      <c r="E14928" s="21" t="s">
        <v>138447</v>
      </c>
      <c r="F14928" s="21" t="s">
        <v>101528</v>
      </c>
      <c r="G14928" s="22">
        <v>10</v>
      </c>
      <c r="H14928" s="22">
        <v>0</v>
      </c>
      <c r="I14928" s="22">
        <v>0</v>
      </c>
      <c r="J14928" s="21" t="s">
        <v>138448</v>
      </c>
    </row>
    <row r="14929" spans="1:10" ht="44" customHeight="1">
      <c r="A14929" s="19" t="s">
        <v>138449</v>
      </c>
      <c r="B14929" s="24">
        <v>22</v>
      </c>
      <c r="C14929" s="22">
        <v>16</v>
      </c>
      <c r="D14929" s="21" t="s">
        <v>119565</v>
      </c>
      <c r="E14929" s="21" t="s">
        <v>119566</v>
      </c>
      <c r="F14929" s="21" t="s">
        <v>101945</v>
      </c>
      <c r="G14929" s="22">
        <v>1</v>
      </c>
      <c r="H14929" s="22">
        <v>11</v>
      </c>
      <c r="I14929" s="22">
        <v>19</v>
      </c>
      <c r="J14929" s="21" t="s">
        <v>138450</v>
      </c>
    </row>
    <row r="14930" spans="1:10" ht="32" customHeight="1">
      <c r="A14930" s="19" t="s">
        <v>138451</v>
      </c>
      <c r="B14930" s="24">
        <v>40</v>
      </c>
      <c r="C14930" s="22">
        <v>17</v>
      </c>
      <c r="D14930" s="21" t="s">
        <v>101663</v>
      </c>
      <c r="E14930" s="21" t="s">
        <v>101664</v>
      </c>
      <c r="F14930" s="21" t="s">
        <v>101665</v>
      </c>
      <c r="G14930" s="22">
        <v>1</v>
      </c>
      <c r="H14930" s="22">
        <v>12</v>
      </c>
      <c r="I14930" s="22">
        <v>24</v>
      </c>
      <c r="J14930" s="21" t="s">
        <v>138452</v>
      </c>
    </row>
    <row r="14931" spans="1:10" ht="32" customHeight="1">
      <c r="A14931" s="19" t="s">
        <v>138453</v>
      </c>
      <c r="B14931" s="24">
        <v>17</v>
      </c>
      <c r="C14931" s="22">
        <v>70</v>
      </c>
      <c r="D14931" s="21" t="s">
        <v>138454</v>
      </c>
      <c r="E14931" s="21" t="s">
        <v>138455</v>
      </c>
      <c r="F14931" s="21" t="s">
        <v>138456</v>
      </c>
      <c r="G14931" s="22">
        <v>7</v>
      </c>
      <c r="H14931" s="22">
        <v>22</v>
      </c>
      <c r="I14931" s="22">
        <v>35</v>
      </c>
      <c r="J14931" s="21" t="s">
        <v>138457</v>
      </c>
    </row>
    <row r="14932" spans="1:10" ht="44" customHeight="1">
      <c r="A14932" s="19" t="s">
        <v>138458</v>
      </c>
      <c r="B14932" s="24">
        <v>23</v>
      </c>
      <c r="C14932" s="22">
        <v>15</v>
      </c>
      <c r="D14932" s="21" t="s">
        <v>122793</v>
      </c>
      <c r="E14932" s="21" t="s">
        <v>122794</v>
      </c>
      <c r="F14932" s="21" t="s">
        <v>101563</v>
      </c>
      <c r="G14932" s="22">
        <v>10</v>
      </c>
      <c r="H14932" s="22">
        <v>0</v>
      </c>
      <c r="I14932" s="22">
        <v>0</v>
      </c>
      <c r="J14932" s="21" t="s">
        <v>138459</v>
      </c>
    </row>
    <row r="14933" spans="1:10" ht="44" customHeight="1">
      <c r="A14933" s="19" t="s">
        <v>138460</v>
      </c>
      <c r="B14933" s="24">
        <v>23</v>
      </c>
      <c r="C14933" s="22">
        <v>33</v>
      </c>
      <c r="D14933" s="21" t="s">
        <v>138461</v>
      </c>
      <c r="E14933" s="21" t="s">
        <v>138462</v>
      </c>
      <c r="F14933" s="21" t="s">
        <v>101548</v>
      </c>
      <c r="G14933" s="22">
        <v>15</v>
      </c>
      <c r="H14933" s="22">
        <v>14</v>
      </c>
      <c r="I14933" s="22">
        <v>32</v>
      </c>
      <c r="J14933" s="21" t="s">
        <v>138463</v>
      </c>
    </row>
    <row r="14934" spans="1:10" ht="44" customHeight="1">
      <c r="A14934" s="19" t="s">
        <v>138464</v>
      </c>
      <c r="B14934" s="24">
        <v>26</v>
      </c>
      <c r="C14934" s="22">
        <v>15</v>
      </c>
      <c r="D14934" s="21" t="s">
        <v>138465</v>
      </c>
      <c r="E14934" s="21" t="s">
        <v>138466</v>
      </c>
      <c r="F14934" s="21" t="s">
        <v>14739</v>
      </c>
      <c r="G14934" s="22">
        <v>10</v>
      </c>
      <c r="H14934" s="22">
        <v>0</v>
      </c>
      <c r="I14934" s="22">
        <v>0</v>
      </c>
      <c r="J14934" s="21" t="s">
        <v>138467</v>
      </c>
    </row>
    <row r="14935" spans="1:10" ht="44" customHeight="1">
      <c r="A14935" s="19" t="s">
        <v>138468</v>
      </c>
      <c r="B14935" s="24">
        <v>26</v>
      </c>
      <c r="C14935" s="22">
        <v>15</v>
      </c>
      <c r="D14935" s="21" t="s">
        <v>138465</v>
      </c>
      <c r="E14935" s="21" t="s">
        <v>138466</v>
      </c>
      <c r="F14935" s="21" t="s">
        <v>14739</v>
      </c>
      <c r="G14935" s="22">
        <v>10</v>
      </c>
      <c r="H14935" s="22">
        <v>0</v>
      </c>
      <c r="I14935" s="22">
        <v>0</v>
      </c>
      <c r="J14935" s="21" t="s">
        <v>138467</v>
      </c>
    </row>
    <row r="14936" spans="1:10" ht="44" customHeight="1">
      <c r="A14936" s="19" t="s">
        <v>138469</v>
      </c>
      <c r="B14936" s="24">
        <v>37</v>
      </c>
      <c r="C14936" s="22">
        <v>18</v>
      </c>
      <c r="D14936" s="21" t="s">
        <v>106852</v>
      </c>
      <c r="E14936" s="21" t="s">
        <v>106853</v>
      </c>
      <c r="F14936" s="21" t="s">
        <v>102144</v>
      </c>
      <c r="G14936" s="22">
        <v>1</v>
      </c>
      <c r="H14936" s="22">
        <v>13</v>
      </c>
      <c r="I14936" s="22">
        <v>17</v>
      </c>
      <c r="J14936" s="21" t="s">
        <v>138470</v>
      </c>
    </row>
    <row r="14937" spans="1:10" ht="44" customHeight="1">
      <c r="A14937" s="19" t="s">
        <v>138471</v>
      </c>
      <c r="B14937" s="24">
        <v>22</v>
      </c>
      <c r="C14937" s="22">
        <v>16</v>
      </c>
      <c r="D14937" s="21" t="s">
        <v>112488</v>
      </c>
      <c r="E14937" s="21" t="s">
        <v>112489</v>
      </c>
      <c r="F14937" s="21" t="s">
        <v>101945</v>
      </c>
      <c r="G14937" s="22">
        <v>1</v>
      </c>
      <c r="H14937" s="22">
        <v>11</v>
      </c>
      <c r="I14937" s="22">
        <v>18</v>
      </c>
      <c r="J14937" s="21" t="s">
        <v>117211</v>
      </c>
    </row>
    <row r="14938" spans="1:10" ht="44" customHeight="1">
      <c r="A14938" s="19" t="s">
        <v>138472</v>
      </c>
      <c r="B14938" s="24">
        <v>28</v>
      </c>
      <c r="C14938" s="22">
        <v>26</v>
      </c>
      <c r="D14938" s="21" t="s">
        <v>103936</v>
      </c>
      <c r="E14938" s="21" t="s">
        <v>103937</v>
      </c>
      <c r="F14938" s="21" t="s">
        <v>101787</v>
      </c>
      <c r="G14938" s="22">
        <v>1</v>
      </c>
      <c r="H14938" s="22">
        <v>21</v>
      </c>
      <c r="I14938" s="22">
        <v>35</v>
      </c>
      <c r="J14938" s="21" t="s">
        <v>138473</v>
      </c>
    </row>
    <row r="14939" spans="1:10" ht="44" customHeight="1">
      <c r="A14939" s="19" t="s">
        <v>138474</v>
      </c>
      <c r="B14939" s="24">
        <v>58</v>
      </c>
      <c r="C14939" s="22">
        <v>53</v>
      </c>
      <c r="D14939" s="21" t="s">
        <v>104678</v>
      </c>
      <c r="E14939" s="21" t="s">
        <v>104679</v>
      </c>
      <c r="F14939" s="21" t="s">
        <v>14812</v>
      </c>
      <c r="G14939" s="22">
        <v>8</v>
      </c>
      <c r="H14939" s="22">
        <v>15</v>
      </c>
      <c r="I14939" s="22">
        <v>23</v>
      </c>
      <c r="J14939" s="21" t="s">
        <v>138475</v>
      </c>
    </row>
    <row r="14940" spans="1:10" ht="32" customHeight="1">
      <c r="A14940" s="19" t="s">
        <v>138476</v>
      </c>
      <c r="B14940" s="24">
        <v>22</v>
      </c>
      <c r="C14940" s="22">
        <v>18</v>
      </c>
      <c r="D14940" s="21" t="s">
        <v>138477</v>
      </c>
      <c r="E14940" s="21" t="s">
        <v>138478</v>
      </c>
      <c r="F14940" s="21" t="s">
        <v>102782</v>
      </c>
      <c r="G14940" s="22">
        <v>1</v>
      </c>
      <c r="H14940" s="22">
        <v>13</v>
      </c>
      <c r="I14940" s="22">
        <v>25</v>
      </c>
      <c r="J14940" s="21" t="s">
        <v>138479</v>
      </c>
    </row>
    <row r="14941" spans="1:10" ht="20" customHeight="1">
      <c r="A14941" s="27">
        <v>-999</v>
      </c>
      <c r="B14941" s="24">
        <v>-999</v>
      </c>
      <c r="C14941" s="22">
        <v>-999</v>
      </c>
      <c r="D14941" s="22">
        <v>-999</v>
      </c>
      <c r="E14941" s="22">
        <v>-999</v>
      </c>
      <c r="F14941" s="22">
        <v>-999</v>
      </c>
      <c r="G14941" s="22">
        <v>-999</v>
      </c>
      <c r="H14941" s="22">
        <v>-999</v>
      </c>
      <c r="I14941" s="22">
        <v>-999</v>
      </c>
      <c r="J14941" s="22">
        <v>-999</v>
      </c>
    </row>
    <row r="14942" spans="1:10" ht="44" customHeight="1">
      <c r="A14942" s="19" t="s">
        <v>138480</v>
      </c>
      <c r="B14942" s="24">
        <v>31</v>
      </c>
      <c r="C14942" s="22">
        <v>16</v>
      </c>
      <c r="D14942" s="21" t="s">
        <v>110591</v>
      </c>
      <c r="E14942" s="21" t="s">
        <v>110592</v>
      </c>
      <c r="F14942" s="21" t="s">
        <v>101533</v>
      </c>
      <c r="G14942" s="22">
        <v>1</v>
      </c>
      <c r="H14942" s="22">
        <v>11</v>
      </c>
      <c r="I14942" s="22">
        <v>13</v>
      </c>
      <c r="J14942" s="21" t="s">
        <v>138481</v>
      </c>
    </row>
    <row r="14943" spans="1:10" ht="32" customHeight="1">
      <c r="A14943" s="19" t="s">
        <v>138482</v>
      </c>
      <c r="B14943" s="24">
        <v>21</v>
      </c>
      <c r="C14943" s="22">
        <v>17</v>
      </c>
      <c r="D14943" s="21" t="s">
        <v>138483</v>
      </c>
      <c r="E14943" s="21" t="s">
        <v>138484</v>
      </c>
      <c r="F14943" s="21" t="s">
        <v>14743</v>
      </c>
      <c r="G14943" s="22">
        <v>1</v>
      </c>
      <c r="H14943" s="22">
        <v>12</v>
      </c>
      <c r="I14943" s="22">
        <v>17</v>
      </c>
      <c r="J14943" s="21" t="s">
        <v>138485</v>
      </c>
    </row>
    <row r="14944" spans="1:10" ht="44" customHeight="1">
      <c r="A14944" s="19" t="s">
        <v>138486</v>
      </c>
      <c r="B14944" s="24">
        <v>14</v>
      </c>
      <c r="C14944" s="22">
        <v>23</v>
      </c>
      <c r="D14944" s="21" t="s">
        <v>110704</v>
      </c>
      <c r="E14944" s="21" t="s">
        <v>110705</v>
      </c>
      <c r="F14944" s="21" t="s">
        <v>101543</v>
      </c>
      <c r="G14944" s="22">
        <v>10</v>
      </c>
      <c r="H14944" s="22">
        <v>9</v>
      </c>
      <c r="I14944" s="22">
        <v>14</v>
      </c>
      <c r="J14944" s="21" t="s">
        <v>138487</v>
      </c>
    </row>
    <row r="14945" spans="1:10" ht="44" customHeight="1">
      <c r="A14945" s="19" t="s">
        <v>138488</v>
      </c>
      <c r="B14945" s="24">
        <v>14</v>
      </c>
      <c r="C14945" s="22">
        <v>17</v>
      </c>
      <c r="D14945" s="21" t="s">
        <v>128234</v>
      </c>
      <c r="E14945" s="21" t="s">
        <v>128235</v>
      </c>
      <c r="F14945" s="21" t="s">
        <v>101543</v>
      </c>
      <c r="G14945" s="22">
        <v>3</v>
      </c>
      <c r="H14945" s="22">
        <v>10</v>
      </c>
      <c r="I14945" s="22">
        <v>18</v>
      </c>
      <c r="J14945" s="21" t="s">
        <v>138489</v>
      </c>
    </row>
    <row r="14946" spans="1:10" ht="32" customHeight="1">
      <c r="A14946" s="19" t="s">
        <v>138490</v>
      </c>
      <c r="B14946" s="24">
        <v>27</v>
      </c>
      <c r="C14946" s="22">
        <v>19</v>
      </c>
      <c r="D14946" s="21" t="s">
        <v>107260</v>
      </c>
      <c r="E14946" s="21" t="s">
        <v>107261</v>
      </c>
      <c r="F14946" s="21" t="s">
        <v>102114</v>
      </c>
      <c r="G14946" s="22">
        <v>1</v>
      </c>
      <c r="H14946" s="22">
        <v>14</v>
      </c>
      <c r="I14946" s="22">
        <v>19</v>
      </c>
      <c r="J14946" s="21" t="s">
        <v>116814</v>
      </c>
    </row>
    <row r="14947" spans="1:10" ht="32" customHeight="1">
      <c r="A14947" s="19" t="s">
        <v>138491</v>
      </c>
      <c r="B14947" s="24">
        <v>13</v>
      </c>
      <c r="C14947" s="22">
        <v>15</v>
      </c>
      <c r="D14947" s="21" t="s">
        <v>138492</v>
      </c>
      <c r="E14947" s="21" t="s">
        <v>138493</v>
      </c>
      <c r="F14947" s="21" t="s">
        <v>101563</v>
      </c>
      <c r="G14947" s="22">
        <v>10</v>
      </c>
      <c r="H14947" s="22">
        <v>0</v>
      </c>
      <c r="I14947" s="22">
        <v>0</v>
      </c>
      <c r="J14947" s="21" t="s">
        <v>138494</v>
      </c>
    </row>
    <row r="14948" spans="1:10" ht="32" customHeight="1">
      <c r="A14948" s="19" t="s">
        <v>138495</v>
      </c>
      <c r="B14948" s="24">
        <v>44</v>
      </c>
      <c r="C14948" s="22">
        <v>15</v>
      </c>
      <c r="D14948" s="21" t="s">
        <v>111326</v>
      </c>
      <c r="E14948" s="21" t="s">
        <v>111327</v>
      </c>
      <c r="F14948" s="21" t="s">
        <v>101528</v>
      </c>
      <c r="G14948" s="22">
        <v>10</v>
      </c>
      <c r="H14948" s="22">
        <v>0</v>
      </c>
      <c r="I14948" s="22">
        <v>0</v>
      </c>
      <c r="J14948" s="21" t="s">
        <v>120130</v>
      </c>
    </row>
    <row r="14949" spans="1:10" ht="32" customHeight="1">
      <c r="A14949" s="19" t="s">
        <v>138496</v>
      </c>
      <c r="B14949" s="24">
        <v>20</v>
      </c>
      <c r="C14949" s="22">
        <v>15</v>
      </c>
      <c r="D14949" s="21" t="s">
        <v>123480</v>
      </c>
      <c r="E14949" s="21" t="s">
        <v>123481</v>
      </c>
      <c r="F14949" s="21" t="s">
        <v>101528</v>
      </c>
      <c r="G14949" s="22">
        <v>10</v>
      </c>
      <c r="H14949" s="22">
        <v>0</v>
      </c>
      <c r="I14949" s="22">
        <v>0</v>
      </c>
      <c r="J14949" s="21" t="s">
        <v>138497</v>
      </c>
    </row>
    <row r="14950" spans="1:10" ht="44" customHeight="1">
      <c r="A14950" s="19" t="s">
        <v>138498</v>
      </c>
      <c r="B14950" s="24">
        <v>22</v>
      </c>
      <c r="C14950" s="22">
        <v>24</v>
      </c>
      <c r="D14950" s="21" t="s">
        <v>138499</v>
      </c>
      <c r="E14950" s="21" t="s">
        <v>138500</v>
      </c>
      <c r="F14950" s="21" t="s">
        <v>101817</v>
      </c>
      <c r="G14950" s="22">
        <v>9</v>
      </c>
      <c r="H14950" s="22">
        <v>11</v>
      </c>
      <c r="I14950" s="22">
        <v>20</v>
      </c>
      <c r="J14950" s="21" t="s">
        <v>138501</v>
      </c>
    </row>
    <row r="14951" spans="1:10" ht="32" customHeight="1">
      <c r="A14951" s="19" t="s">
        <v>138502</v>
      </c>
      <c r="B14951" s="24">
        <v>26</v>
      </c>
      <c r="C14951" s="22">
        <v>15</v>
      </c>
      <c r="D14951" s="21" t="s">
        <v>106251</v>
      </c>
      <c r="E14951" s="21" t="s">
        <v>106252</v>
      </c>
      <c r="F14951" s="21" t="s">
        <v>101563</v>
      </c>
      <c r="G14951" s="22">
        <v>10</v>
      </c>
      <c r="H14951" s="22">
        <v>0</v>
      </c>
      <c r="I14951" s="22">
        <v>0</v>
      </c>
      <c r="J14951" s="21" t="s">
        <v>124615</v>
      </c>
    </row>
    <row r="14952" spans="1:10" ht="32" customHeight="1">
      <c r="A14952" s="19" t="s">
        <v>138503</v>
      </c>
      <c r="B14952" s="24">
        <v>26</v>
      </c>
      <c r="C14952" s="22">
        <v>33</v>
      </c>
      <c r="D14952" s="21" t="s">
        <v>107673</v>
      </c>
      <c r="E14952" s="21" t="s">
        <v>107674</v>
      </c>
      <c r="F14952" s="21" t="s">
        <v>109326</v>
      </c>
      <c r="G14952" s="22">
        <v>11</v>
      </c>
      <c r="H14952" s="22">
        <v>10</v>
      </c>
      <c r="I14952" s="22">
        <v>19</v>
      </c>
      <c r="J14952" s="21" t="s">
        <v>138504</v>
      </c>
    </row>
    <row r="14953" spans="1:10" ht="32" customHeight="1">
      <c r="A14953" s="19" t="s">
        <v>138505</v>
      </c>
      <c r="B14953" s="24">
        <v>23</v>
      </c>
      <c r="C14953" s="22">
        <v>15</v>
      </c>
      <c r="D14953" s="21" t="s">
        <v>117709</v>
      </c>
      <c r="E14953" s="21" t="s">
        <v>117710</v>
      </c>
      <c r="F14953" s="21" t="s">
        <v>101568</v>
      </c>
      <c r="G14953" s="22">
        <v>1</v>
      </c>
      <c r="H14953" s="22">
        <v>10</v>
      </c>
      <c r="I14953" s="22">
        <v>17</v>
      </c>
      <c r="J14953" s="21" t="s">
        <v>138506</v>
      </c>
    </row>
    <row r="14954" spans="1:10" ht="32" customHeight="1">
      <c r="A14954" s="19" t="s">
        <v>138507</v>
      </c>
      <c r="B14954" s="24">
        <v>65</v>
      </c>
      <c r="C14954" s="22">
        <v>15</v>
      </c>
      <c r="D14954" s="21" t="s">
        <v>133804</v>
      </c>
      <c r="E14954" s="21" t="s">
        <v>133805</v>
      </c>
      <c r="F14954" s="21" t="s">
        <v>101727</v>
      </c>
      <c r="G14954" s="22">
        <v>10</v>
      </c>
      <c r="H14954" s="22">
        <v>0</v>
      </c>
      <c r="I14954" s="22">
        <v>0</v>
      </c>
      <c r="J14954" s="21" t="s">
        <v>138508</v>
      </c>
    </row>
    <row r="14955" spans="1:10" ht="32" customHeight="1">
      <c r="A14955" s="19" t="s">
        <v>138509</v>
      </c>
      <c r="B14955" s="24">
        <v>62</v>
      </c>
      <c r="C14955" s="22">
        <v>20</v>
      </c>
      <c r="D14955" s="21" t="s">
        <v>135503</v>
      </c>
      <c r="E14955" s="21" t="s">
        <v>135504</v>
      </c>
      <c r="F14955" s="21" t="s">
        <v>101950</v>
      </c>
      <c r="G14955" s="22">
        <v>1</v>
      </c>
      <c r="H14955" s="22">
        <v>15</v>
      </c>
      <c r="I14955" s="22">
        <v>32</v>
      </c>
      <c r="J14955" s="21" t="s">
        <v>138510</v>
      </c>
    </row>
    <row r="14956" spans="1:10" ht="32" customHeight="1">
      <c r="A14956" s="19" t="s">
        <v>138511</v>
      </c>
      <c r="B14956" s="24">
        <v>65</v>
      </c>
      <c r="C14956" s="22">
        <v>15</v>
      </c>
      <c r="D14956" s="21" t="s">
        <v>133804</v>
      </c>
      <c r="E14956" s="21" t="s">
        <v>133805</v>
      </c>
      <c r="F14956" s="21" t="s">
        <v>101727</v>
      </c>
      <c r="G14956" s="22">
        <v>10</v>
      </c>
      <c r="H14956" s="22">
        <v>0</v>
      </c>
      <c r="I14956" s="22">
        <v>0</v>
      </c>
      <c r="J14956" s="21" t="s">
        <v>138508</v>
      </c>
    </row>
    <row r="14957" spans="1:10" ht="32" customHeight="1">
      <c r="A14957" s="19" t="s">
        <v>138512</v>
      </c>
      <c r="B14957" s="24">
        <v>28</v>
      </c>
      <c r="C14957" s="22">
        <v>17</v>
      </c>
      <c r="D14957" s="21" t="s">
        <v>111248</v>
      </c>
      <c r="E14957" s="21" t="s">
        <v>111249</v>
      </c>
      <c r="F14957" s="21" t="s">
        <v>101665</v>
      </c>
      <c r="G14957" s="22">
        <v>1</v>
      </c>
      <c r="H14957" s="22">
        <v>12</v>
      </c>
      <c r="I14957" s="22">
        <v>27</v>
      </c>
      <c r="J14957" s="21" t="s">
        <v>138513</v>
      </c>
    </row>
    <row r="14958" spans="1:10" ht="32" customHeight="1">
      <c r="A14958" s="19" t="s">
        <v>138514</v>
      </c>
      <c r="B14958" s="24">
        <v>61</v>
      </c>
      <c r="C14958" s="22">
        <v>23</v>
      </c>
      <c r="D14958" s="21" t="s">
        <v>103544</v>
      </c>
      <c r="E14958" s="21" t="s">
        <v>103545</v>
      </c>
      <c r="F14958" s="21" t="s">
        <v>117208</v>
      </c>
      <c r="G14958" s="22">
        <v>1</v>
      </c>
      <c r="H14958" s="22">
        <v>18</v>
      </c>
      <c r="I14958" s="22">
        <v>48</v>
      </c>
      <c r="J14958" s="21" t="s">
        <v>138515</v>
      </c>
    </row>
    <row r="14959" spans="1:10" ht="32" customHeight="1">
      <c r="A14959" s="19" t="s">
        <v>138516</v>
      </c>
      <c r="B14959" s="24">
        <v>12</v>
      </c>
      <c r="C14959" s="22">
        <v>15</v>
      </c>
      <c r="D14959" s="21" t="s">
        <v>138517</v>
      </c>
      <c r="E14959" s="21" t="s">
        <v>138518</v>
      </c>
      <c r="F14959" s="21" t="s">
        <v>101563</v>
      </c>
      <c r="G14959" s="22">
        <v>10</v>
      </c>
      <c r="H14959" s="22">
        <v>0</v>
      </c>
      <c r="I14959" s="22">
        <v>0</v>
      </c>
      <c r="J14959" s="21" t="s">
        <v>138519</v>
      </c>
    </row>
    <row r="14960" spans="1:10" ht="32" customHeight="1">
      <c r="A14960" s="19" t="s">
        <v>138520</v>
      </c>
      <c r="B14960" s="24">
        <v>13</v>
      </c>
      <c r="C14960" s="22">
        <v>15</v>
      </c>
      <c r="D14960" s="21" t="s">
        <v>101552</v>
      </c>
      <c r="E14960" s="21" t="s">
        <v>101553</v>
      </c>
      <c r="F14960" s="21" t="s">
        <v>101554</v>
      </c>
      <c r="G14960" s="22">
        <v>10</v>
      </c>
      <c r="H14960" s="22">
        <v>0</v>
      </c>
      <c r="I14960" s="22">
        <v>0</v>
      </c>
      <c r="J14960" s="21" t="s">
        <v>101555</v>
      </c>
    </row>
    <row r="14961" spans="1:10" ht="32" customHeight="1">
      <c r="A14961" s="19" t="s">
        <v>138521</v>
      </c>
      <c r="B14961" s="24">
        <v>28</v>
      </c>
      <c r="C14961" s="22">
        <v>36</v>
      </c>
      <c r="D14961" s="21" t="s">
        <v>105112</v>
      </c>
      <c r="E14961" s="21" t="s">
        <v>105113</v>
      </c>
      <c r="F14961" s="21" t="s">
        <v>102015</v>
      </c>
      <c r="G14961" s="22">
        <v>8</v>
      </c>
      <c r="H14961" s="22">
        <v>24</v>
      </c>
      <c r="I14961" s="22">
        <v>40</v>
      </c>
      <c r="J14961" s="21" t="s">
        <v>138522</v>
      </c>
    </row>
    <row r="14962" spans="1:10" ht="32" customHeight="1">
      <c r="A14962" s="19" t="s">
        <v>138523</v>
      </c>
      <c r="B14962" s="24">
        <v>31</v>
      </c>
      <c r="C14962" s="22">
        <v>18</v>
      </c>
      <c r="D14962" s="21" t="s">
        <v>110279</v>
      </c>
      <c r="E14962" s="21" t="s">
        <v>110280</v>
      </c>
      <c r="F14962" s="21" t="s">
        <v>102144</v>
      </c>
      <c r="G14962" s="22">
        <v>1</v>
      </c>
      <c r="H14962" s="22">
        <v>13</v>
      </c>
      <c r="I14962" s="22">
        <v>20</v>
      </c>
      <c r="J14962" s="21" t="s">
        <v>138524</v>
      </c>
    </row>
    <row r="14963" spans="1:10" ht="32" customHeight="1">
      <c r="A14963" s="19" t="s">
        <v>138525</v>
      </c>
      <c r="B14963" s="24">
        <v>20</v>
      </c>
      <c r="C14963" s="22">
        <v>15</v>
      </c>
      <c r="D14963" s="21" t="s">
        <v>103888</v>
      </c>
      <c r="E14963" s="21" t="s">
        <v>103889</v>
      </c>
      <c r="F14963" s="21" t="s">
        <v>101694</v>
      </c>
      <c r="G14963" s="22">
        <v>10</v>
      </c>
      <c r="H14963" s="22">
        <v>0</v>
      </c>
      <c r="I14963" s="22">
        <v>0</v>
      </c>
      <c r="J14963" s="21" t="s">
        <v>128813</v>
      </c>
    </row>
    <row r="14964" spans="1:10" ht="44" customHeight="1">
      <c r="A14964" s="19" t="s">
        <v>138526</v>
      </c>
      <c r="B14964" s="24">
        <v>24</v>
      </c>
      <c r="C14964" s="22">
        <v>31</v>
      </c>
      <c r="D14964" s="21" t="s">
        <v>138527</v>
      </c>
      <c r="E14964" s="21" t="s">
        <v>138528</v>
      </c>
      <c r="F14964" s="21" t="s">
        <v>102144</v>
      </c>
      <c r="G14964" s="22">
        <v>1</v>
      </c>
      <c r="H14964" s="22">
        <v>26</v>
      </c>
      <c r="I14964" s="22">
        <v>40</v>
      </c>
      <c r="J14964" s="21" t="s">
        <v>138529</v>
      </c>
    </row>
    <row r="14965" spans="1:10" ht="32" customHeight="1">
      <c r="A14965" s="19" t="s">
        <v>138530</v>
      </c>
      <c r="B14965" s="24">
        <v>51</v>
      </c>
      <c r="C14965" s="22">
        <v>15</v>
      </c>
      <c r="D14965" s="21" t="s">
        <v>115134</v>
      </c>
      <c r="E14965" s="21" t="s">
        <v>115135</v>
      </c>
      <c r="F14965" s="21" t="s">
        <v>101554</v>
      </c>
      <c r="G14965" s="22">
        <v>10</v>
      </c>
      <c r="H14965" s="22">
        <v>0</v>
      </c>
      <c r="I14965" s="22">
        <v>0</v>
      </c>
      <c r="J14965" s="21" t="s">
        <v>138531</v>
      </c>
    </row>
    <row r="14966" spans="1:10" ht="32" customHeight="1">
      <c r="A14966" s="19" t="s">
        <v>138532</v>
      </c>
      <c r="B14966" s="24">
        <v>28</v>
      </c>
      <c r="C14966" s="22">
        <v>15</v>
      </c>
      <c r="D14966" s="21" t="s">
        <v>103521</v>
      </c>
      <c r="E14966" s="21" t="s">
        <v>103522</v>
      </c>
      <c r="F14966" s="21" t="s">
        <v>14739</v>
      </c>
      <c r="G14966" s="22">
        <v>10</v>
      </c>
      <c r="H14966" s="22">
        <v>0</v>
      </c>
      <c r="I14966" s="22">
        <v>0</v>
      </c>
      <c r="J14966" s="21" t="s">
        <v>138533</v>
      </c>
    </row>
    <row r="14967" spans="1:10" ht="32" customHeight="1">
      <c r="A14967" s="19" t="s">
        <v>138534</v>
      </c>
      <c r="B14967" s="24">
        <v>24</v>
      </c>
      <c r="C14967" s="22">
        <v>15</v>
      </c>
      <c r="D14967" s="21" t="s">
        <v>135243</v>
      </c>
      <c r="E14967" s="21" t="s">
        <v>135244</v>
      </c>
      <c r="F14967" s="21" t="s">
        <v>14739</v>
      </c>
      <c r="G14967" s="22">
        <v>10</v>
      </c>
      <c r="H14967" s="22">
        <v>0</v>
      </c>
      <c r="I14967" s="22">
        <v>0</v>
      </c>
      <c r="J14967" s="21" t="s">
        <v>138535</v>
      </c>
    </row>
    <row r="14968" spans="1:10" ht="32" customHeight="1">
      <c r="A14968" s="19" t="s">
        <v>138536</v>
      </c>
      <c r="B14968" s="24">
        <v>42</v>
      </c>
      <c r="C14968" s="22">
        <v>15</v>
      </c>
      <c r="D14968" s="21" t="s">
        <v>138537</v>
      </c>
      <c r="E14968" s="21" t="s">
        <v>138538</v>
      </c>
      <c r="F14968" s="21" t="s">
        <v>101628</v>
      </c>
      <c r="G14968" s="22">
        <v>1</v>
      </c>
      <c r="H14968" s="22">
        <v>10</v>
      </c>
      <c r="I14968" s="22">
        <v>20</v>
      </c>
      <c r="J14968" s="21" t="s">
        <v>138539</v>
      </c>
    </row>
    <row r="14969" spans="1:10" ht="32" customHeight="1">
      <c r="A14969" s="19" t="s">
        <v>138540</v>
      </c>
      <c r="B14969" s="24">
        <v>29</v>
      </c>
      <c r="C14969" s="22">
        <v>15</v>
      </c>
      <c r="D14969" s="21" t="s">
        <v>106251</v>
      </c>
      <c r="E14969" s="21" t="s">
        <v>106252</v>
      </c>
      <c r="F14969" s="21" t="s">
        <v>14739</v>
      </c>
      <c r="G14969" s="22">
        <v>10</v>
      </c>
      <c r="H14969" s="22">
        <v>0</v>
      </c>
      <c r="I14969" s="22">
        <v>0</v>
      </c>
      <c r="J14969" s="21" t="s">
        <v>135033</v>
      </c>
    </row>
    <row r="14970" spans="1:10" ht="32" customHeight="1">
      <c r="A14970" s="19" t="s">
        <v>138541</v>
      </c>
      <c r="B14970" s="24">
        <v>35</v>
      </c>
      <c r="C14970" s="22">
        <v>15</v>
      </c>
      <c r="D14970" s="21" t="s">
        <v>111671</v>
      </c>
      <c r="E14970" s="21" t="s">
        <v>111672</v>
      </c>
      <c r="F14970" s="21" t="s">
        <v>101528</v>
      </c>
      <c r="G14970" s="22">
        <v>10</v>
      </c>
      <c r="H14970" s="22">
        <v>0</v>
      </c>
      <c r="I14970" s="22">
        <v>0</v>
      </c>
      <c r="J14970" s="21" t="s">
        <v>137087</v>
      </c>
    </row>
    <row r="14971" spans="1:10" ht="32" customHeight="1">
      <c r="A14971" s="19" t="s">
        <v>138542</v>
      </c>
      <c r="B14971" s="24">
        <v>21</v>
      </c>
      <c r="C14971" s="22">
        <v>15</v>
      </c>
      <c r="D14971" s="21" t="s">
        <v>106016</v>
      </c>
      <c r="E14971" s="21" t="s">
        <v>106017</v>
      </c>
      <c r="F14971" s="21" t="s">
        <v>14739</v>
      </c>
      <c r="G14971" s="22">
        <v>10</v>
      </c>
      <c r="H14971" s="22">
        <v>0</v>
      </c>
      <c r="I14971" s="22">
        <v>0</v>
      </c>
      <c r="J14971" s="21" t="s">
        <v>138543</v>
      </c>
    </row>
    <row r="14972" spans="1:10" ht="32" customHeight="1">
      <c r="A14972" s="19" t="s">
        <v>138544</v>
      </c>
      <c r="B14972" s="24">
        <v>26</v>
      </c>
      <c r="C14972" s="22">
        <v>18</v>
      </c>
      <c r="D14972" s="21" t="s">
        <v>138545</v>
      </c>
      <c r="E14972" s="21" t="s">
        <v>138546</v>
      </c>
      <c r="F14972" s="21" t="s">
        <v>104782</v>
      </c>
      <c r="G14972" s="22">
        <v>1</v>
      </c>
      <c r="H14972" s="22">
        <v>13</v>
      </c>
      <c r="I14972" s="22">
        <v>28</v>
      </c>
      <c r="J14972" s="21" t="s">
        <v>138547</v>
      </c>
    </row>
    <row r="14973" spans="1:10" ht="32" customHeight="1">
      <c r="A14973" s="19" t="s">
        <v>138548</v>
      </c>
      <c r="B14973" s="24">
        <v>32</v>
      </c>
      <c r="C14973" s="22">
        <v>15</v>
      </c>
      <c r="D14973" s="21" t="s">
        <v>135510</v>
      </c>
      <c r="E14973" s="21" t="s">
        <v>135511</v>
      </c>
      <c r="F14973" s="21" t="s">
        <v>101528</v>
      </c>
      <c r="G14973" s="22">
        <v>10</v>
      </c>
      <c r="H14973" s="22">
        <v>0</v>
      </c>
      <c r="I14973" s="22">
        <v>0</v>
      </c>
      <c r="J14973" s="21" t="s">
        <v>138549</v>
      </c>
    </row>
    <row r="14974" spans="1:10" ht="32" customHeight="1">
      <c r="A14974" s="19" t="s">
        <v>138550</v>
      </c>
      <c r="B14974" s="24">
        <v>20</v>
      </c>
      <c r="C14974" s="22">
        <v>15</v>
      </c>
      <c r="D14974" s="21" t="s">
        <v>138551</v>
      </c>
      <c r="E14974" s="21" t="s">
        <v>138552</v>
      </c>
      <c r="F14974" s="21" t="s">
        <v>101522</v>
      </c>
      <c r="G14974" s="22">
        <v>10</v>
      </c>
      <c r="H14974" s="22">
        <v>0</v>
      </c>
      <c r="I14974" s="22">
        <v>0</v>
      </c>
      <c r="J14974" s="21" t="s">
        <v>138553</v>
      </c>
    </row>
    <row r="14975" spans="1:10" ht="32" customHeight="1">
      <c r="A14975" s="19" t="s">
        <v>138554</v>
      </c>
      <c r="B14975" s="24">
        <v>30</v>
      </c>
      <c r="C14975" s="22">
        <v>15</v>
      </c>
      <c r="D14975" s="21" t="s">
        <v>112914</v>
      </c>
      <c r="E14975" s="21" t="s">
        <v>112915</v>
      </c>
      <c r="F14975" s="21" t="s">
        <v>101554</v>
      </c>
      <c r="G14975" s="22">
        <v>10</v>
      </c>
      <c r="H14975" s="22">
        <v>0</v>
      </c>
      <c r="I14975" s="22">
        <v>0</v>
      </c>
      <c r="J14975" s="21" t="s">
        <v>138555</v>
      </c>
    </row>
    <row r="14976" spans="1:10" ht="32" customHeight="1">
      <c r="A14976" s="19" t="s">
        <v>138556</v>
      </c>
      <c r="B14976" s="24">
        <v>22</v>
      </c>
      <c r="C14976" s="22">
        <v>17</v>
      </c>
      <c r="D14976" s="21" t="s">
        <v>123722</v>
      </c>
      <c r="E14976" s="21" t="s">
        <v>123723</v>
      </c>
      <c r="F14976" s="21" t="s">
        <v>101665</v>
      </c>
      <c r="G14976" s="22">
        <v>1</v>
      </c>
      <c r="H14976" s="22">
        <v>12</v>
      </c>
      <c r="I14976" s="22">
        <v>29</v>
      </c>
      <c r="J14976" s="21" t="s">
        <v>138557</v>
      </c>
    </row>
    <row r="14977" spans="1:10" ht="32" customHeight="1">
      <c r="A14977" s="19" t="s">
        <v>138558</v>
      </c>
      <c r="B14977" s="24">
        <v>20</v>
      </c>
      <c r="C14977" s="22">
        <v>15</v>
      </c>
      <c r="D14977" s="21" t="s">
        <v>103958</v>
      </c>
      <c r="E14977" s="21" t="s">
        <v>103959</v>
      </c>
      <c r="F14977" s="21" t="s">
        <v>101568</v>
      </c>
      <c r="G14977" s="22">
        <v>1</v>
      </c>
      <c r="H14977" s="22">
        <v>10</v>
      </c>
      <c r="I14977" s="22">
        <v>17</v>
      </c>
      <c r="J14977" s="21" t="s">
        <v>138559</v>
      </c>
    </row>
    <row r="14978" spans="1:10" ht="32" customHeight="1">
      <c r="A14978" s="19" t="s">
        <v>138560</v>
      </c>
      <c r="B14978" s="24">
        <v>13</v>
      </c>
      <c r="C14978" s="22">
        <v>24</v>
      </c>
      <c r="D14978" s="21" t="s">
        <v>118615</v>
      </c>
      <c r="E14978" s="21" t="s">
        <v>118616</v>
      </c>
      <c r="F14978" s="21" t="s">
        <v>102449</v>
      </c>
      <c r="G14978" s="22">
        <v>3</v>
      </c>
      <c r="H14978" s="22">
        <v>17</v>
      </c>
      <c r="I14978" s="22">
        <v>22</v>
      </c>
      <c r="J14978" s="21" t="s">
        <v>138561</v>
      </c>
    </row>
    <row r="14979" spans="1:10" ht="32" customHeight="1">
      <c r="A14979" s="19" t="s">
        <v>138562</v>
      </c>
      <c r="B14979" s="24">
        <v>20</v>
      </c>
      <c r="C14979" s="22">
        <v>15</v>
      </c>
      <c r="D14979" s="21" t="s">
        <v>138563</v>
      </c>
      <c r="E14979" s="21" t="s">
        <v>138564</v>
      </c>
      <c r="F14979" s="21" t="s">
        <v>101528</v>
      </c>
      <c r="G14979" s="22">
        <v>10</v>
      </c>
      <c r="H14979" s="22">
        <v>0</v>
      </c>
      <c r="I14979" s="22">
        <v>0</v>
      </c>
      <c r="J14979" s="21" t="s">
        <v>138565</v>
      </c>
    </row>
    <row r="14980" spans="1:10" ht="32" customHeight="1">
      <c r="A14980" s="19" t="s">
        <v>138566</v>
      </c>
      <c r="B14980" s="24">
        <v>13</v>
      </c>
      <c r="C14980" s="22">
        <v>15</v>
      </c>
      <c r="D14980" s="21" t="s">
        <v>123137</v>
      </c>
      <c r="E14980" s="21" t="s">
        <v>123138</v>
      </c>
      <c r="F14980" s="21" t="s">
        <v>101554</v>
      </c>
      <c r="G14980" s="22">
        <v>10</v>
      </c>
      <c r="H14980" s="22">
        <v>0</v>
      </c>
      <c r="I14980" s="22">
        <v>0</v>
      </c>
      <c r="J14980" s="21" t="s">
        <v>138567</v>
      </c>
    </row>
    <row r="14981" spans="1:10" ht="32" customHeight="1">
      <c r="A14981" s="19" t="s">
        <v>138568</v>
      </c>
      <c r="B14981" s="24">
        <v>40</v>
      </c>
      <c r="C14981" s="22">
        <v>23</v>
      </c>
      <c r="D14981" s="21" t="s">
        <v>108582</v>
      </c>
      <c r="E14981" s="21" t="s">
        <v>108583</v>
      </c>
      <c r="F14981" s="21" t="s">
        <v>102157</v>
      </c>
      <c r="G14981" s="22">
        <v>7</v>
      </c>
      <c r="H14981" s="22">
        <v>12</v>
      </c>
      <c r="I14981" s="22">
        <v>19</v>
      </c>
      <c r="J14981" s="21" t="s">
        <v>138569</v>
      </c>
    </row>
    <row r="14982" spans="1:10" ht="32" customHeight="1">
      <c r="A14982" s="19" t="s">
        <v>138570</v>
      </c>
      <c r="B14982" s="24">
        <v>40</v>
      </c>
      <c r="C14982" s="22">
        <v>23</v>
      </c>
      <c r="D14982" s="21" t="s">
        <v>108582</v>
      </c>
      <c r="E14982" s="21" t="s">
        <v>108583</v>
      </c>
      <c r="F14982" s="21" t="s">
        <v>102157</v>
      </c>
      <c r="G14982" s="22">
        <v>7</v>
      </c>
      <c r="H14982" s="22">
        <v>12</v>
      </c>
      <c r="I14982" s="22">
        <v>19</v>
      </c>
      <c r="J14982" s="21" t="s">
        <v>138569</v>
      </c>
    </row>
    <row r="14983" spans="1:10" ht="32" customHeight="1">
      <c r="A14983" s="19" t="s">
        <v>138571</v>
      </c>
      <c r="B14983" s="24">
        <v>13</v>
      </c>
      <c r="C14983" s="22">
        <v>15</v>
      </c>
      <c r="D14983" s="21" t="s">
        <v>104480</v>
      </c>
      <c r="E14983" s="21" t="s">
        <v>104481</v>
      </c>
      <c r="F14983" s="21" t="s">
        <v>101554</v>
      </c>
      <c r="G14983" s="22">
        <v>10</v>
      </c>
      <c r="H14983" s="22">
        <v>0</v>
      </c>
      <c r="I14983" s="22">
        <v>0</v>
      </c>
      <c r="J14983" s="21" t="s">
        <v>107460</v>
      </c>
    </row>
    <row r="14984" spans="1:10" ht="44" customHeight="1">
      <c r="A14984" s="19" t="s">
        <v>138572</v>
      </c>
      <c r="B14984" s="24">
        <v>13</v>
      </c>
      <c r="C14984" s="22">
        <v>15</v>
      </c>
      <c r="D14984" s="21" t="s">
        <v>134360</v>
      </c>
      <c r="E14984" s="21" t="s">
        <v>134361</v>
      </c>
      <c r="F14984" s="21" t="s">
        <v>14739</v>
      </c>
      <c r="G14984" s="22">
        <v>10</v>
      </c>
      <c r="H14984" s="22">
        <v>0</v>
      </c>
      <c r="I14984" s="22">
        <v>0</v>
      </c>
      <c r="J14984" s="21" t="s">
        <v>138573</v>
      </c>
    </row>
    <row r="14985" spans="1:10" ht="44" customHeight="1">
      <c r="A14985" s="19" t="s">
        <v>138574</v>
      </c>
      <c r="B14985" s="24">
        <v>22</v>
      </c>
      <c r="C14985" s="22">
        <v>15</v>
      </c>
      <c r="D14985" s="21" t="s">
        <v>109560</v>
      </c>
      <c r="E14985" s="21" t="s">
        <v>109561</v>
      </c>
      <c r="F14985" s="21" t="s">
        <v>101528</v>
      </c>
      <c r="G14985" s="22">
        <v>10</v>
      </c>
      <c r="H14985" s="22">
        <v>0</v>
      </c>
      <c r="I14985" s="22">
        <v>0</v>
      </c>
      <c r="J14985" s="21" t="s">
        <v>138575</v>
      </c>
    </row>
    <row r="14986" spans="1:10" ht="44" customHeight="1">
      <c r="A14986" s="19" t="s">
        <v>138576</v>
      </c>
      <c r="B14986" s="24">
        <v>22</v>
      </c>
      <c r="C14986" s="22">
        <v>15</v>
      </c>
      <c r="D14986" s="21" t="s">
        <v>109560</v>
      </c>
      <c r="E14986" s="21" t="s">
        <v>109561</v>
      </c>
      <c r="F14986" s="21" t="s">
        <v>101528</v>
      </c>
      <c r="G14986" s="22">
        <v>10</v>
      </c>
      <c r="H14986" s="22">
        <v>0</v>
      </c>
      <c r="I14986" s="22">
        <v>0</v>
      </c>
      <c r="J14986" s="21" t="s">
        <v>138575</v>
      </c>
    </row>
    <row r="14987" spans="1:10" ht="32" customHeight="1">
      <c r="A14987" s="19" t="s">
        <v>138577</v>
      </c>
      <c r="B14987" s="24">
        <v>22</v>
      </c>
      <c r="C14987" s="22">
        <v>17</v>
      </c>
      <c r="D14987" s="21" t="s">
        <v>138578</v>
      </c>
      <c r="E14987" s="21" t="s">
        <v>138579</v>
      </c>
      <c r="F14987" s="21" t="s">
        <v>101543</v>
      </c>
      <c r="G14987" s="22">
        <v>3</v>
      </c>
      <c r="H14987" s="22">
        <v>10</v>
      </c>
      <c r="I14987" s="22">
        <v>16</v>
      </c>
      <c r="J14987" s="21" t="s">
        <v>138580</v>
      </c>
    </row>
    <row r="14988" spans="1:10" ht="32" customHeight="1">
      <c r="A14988" s="19" t="s">
        <v>138581</v>
      </c>
      <c r="B14988" s="24">
        <v>31</v>
      </c>
      <c r="C14988" s="22">
        <v>15</v>
      </c>
      <c r="D14988" s="21" t="s">
        <v>138582</v>
      </c>
      <c r="E14988" s="21" t="s">
        <v>138583</v>
      </c>
      <c r="F14988" s="21" t="s">
        <v>101694</v>
      </c>
      <c r="G14988" s="22">
        <v>10</v>
      </c>
      <c r="H14988" s="22">
        <v>0</v>
      </c>
      <c r="I14988" s="22">
        <v>0</v>
      </c>
      <c r="J14988" s="21" t="s">
        <v>138584</v>
      </c>
    </row>
    <row r="14989" spans="1:10" ht="44" customHeight="1">
      <c r="A14989" s="19" t="s">
        <v>138585</v>
      </c>
      <c r="B14989" s="24">
        <v>21</v>
      </c>
      <c r="C14989" s="22">
        <v>15</v>
      </c>
      <c r="D14989" s="21" t="s">
        <v>104248</v>
      </c>
      <c r="E14989" s="21" t="s">
        <v>104249</v>
      </c>
      <c r="F14989" s="21" t="s">
        <v>101528</v>
      </c>
      <c r="G14989" s="22">
        <v>10</v>
      </c>
      <c r="H14989" s="22">
        <v>0</v>
      </c>
      <c r="I14989" s="22">
        <v>0</v>
      </c>
      <c r="J14989" s="21" t="s">
        <v>138586</v>
      </c>
    </row>
    <row r="14990" spans="1:10" ht="44" customHeight="1">
      <c r="A14990" s="19" t="s">
        <v>138587</v>
      </c>
      <c r="B14990" s="24">
        <v>21</v>
      </c>
      <c r="C14990" s="22">
        <v>15</v>
      </c>
      <c r="D14990" s="21" t="s">
        <v>104236</v>
      </c>
      <c r="E14990" s="21" t="s">
        <v>104237</v>
      </c>
      <c r="F14990" s="21" t="s">
        <v>101554</v>
      </c>
      <c r="G14990" s="22">
        <v>10</v>
      </c>
      <c r="H14990" s="22">
        <v>0</v>
      </c>
      <c r="I14990" s="22">
        <v>0</v>
      </c>
      <c r="J14990" s="21" t="s">
        <v>138588</v>
      </c>
    </row>
    <row r="14991" spans="1:10" ht="32" customHeight="1">
      <c r="A14991" s="19" t="s">
        <v>138589</v>
      </c>
      <c r="B14991" s="24">
        <v>22</v>
      </c>
      <c r="C14991" s="22">
        <v>15</v>
      </c>
      <c r="D14991" s="21" t="s">
        <v>105552</v>
      </c>
      <c r="E14991" s="21" t="s">
        <v>105553</v>
      </c>
      <c r="F14991" s="21" t="s">
        <v>101528</v>
      </c>
      <c r="G14991" s="22">
        <v>10</v>
      </c>
      <c r="H14991" s="22">
        <v>0</v>
      </c>
      <c r="I14991" s="22">
        <v>0</v>
      </c>
      <c r="J14991" s="21" t="s">
        <v>138590</v>
      </c>
    </row>
    <row r="14992" spans="1:10" ht="32" customHeight="1">
      <c r="A14992" s="19" t="s">
        <v>138591</v>
      </c>
      <c r="B14992" s="24">
        <v>47</v>
      </c>
      <c r="C14992" s="22">
        <v>52</v>
      </c>
      <c r="D14992" s="21" t="s">
        <v>138592</v>
      </c>
      <c r="E14992" s="21" t="s">
        <v>138593</v>
      </c>
      <c r="F14992" s="21" t="s">
        <v>138594</v>
      </c>
      <c r="G14992" s="22">
        <v>14</v>
      </c>
      <c r="H14992" s="22">
        <v>34</v>
      </c>
      <c r="I14992" s="22">
        <v>62</v>
      </c>
      <c r="J14992" s="21" t="s">
        <v>138595</v>
      </c>
    </row>
    <row r="14993" spans="1:10" ht="32" customHeight="1">
      <c r="A14993" s="19" t="s">
        <v>138596</v>
      </c>
      <c r="B14993" s="24">
        <v>14</v>
      </c>
      <c r="C14993" s="22">
        <v>26</v>
      </c>
      <c r="D14993" s="21" t="s">
        <v>104663</v>
      </c>
      <c r="E14993" s="21" t="s">
        <v>104664</v>
      </c>
      <c r="F14993" s="21" t="s">
        <v>102440</v>
      </c>
      <c r="G14993" s="22">
        <v>13</v>
      </c>
      <c r="H14993" s="22">
        <v>9</v>
      </c>
      <c r="I14993" s="22">
        <v>18</v>
      </c>
      <c r="J14993" s="21" t="s">
        <v>138597</v>
      </c>
    </row>
    <row r="14994" spans="1:10" ht="32" customHeight="1">
      <c r="A14994" s="19" t="s">
        <v>138598</v>
      </c>
      <c r="B14994" s="24">
        <v>50</v>
      </c>
      <c r="C14994" s="22">
        <v>39</v>
      </c>
      <c r="D14994" s="21" t="s">
        <v>136612</v>
      </c>
      <c r="E14994" s="21" t="s">
        <v>136613</v>
      </c>
      <c r="F14994" s="21" t="s">
        <v>101885</v>
      </c>
      <c r="G14994" s="22">
        <v>1</v>
      </c>
      <c r="H14994" s="22">
        <v>34</v>
      </c>
      <c r="I14994" s="22">
        <v>62</v>
      </c>
      <c r="J14994" s="21" t="s">
        <v>138599</v>
      </c>
    </row>
    <row r="14995" spans="1:10" ht="32" customHeight="1">
      <c r="A14995" s="19" t="s">
        <v>138600</v>
      </c>
      <c r="B14995" s="24">
        <v>50</v>
      </c>
      <c r="C14995" s="22">
        <v>39</v>
      </c>
      <c r="D14995" s="21" t="s">
        <v>136612</v>
      </c>
      <c r="E14995" s="21" t="s">
        <v>136613</v>
      </c>
      <c r="F14995" s="21" t="s">
        <v>101885</v>
      </c>
      <c r="G14995" s="22">
        <v>1</v>
      </c>
      <c r="H14995" s="22">
        <v>34</v>
      </c>
      <c r="I14995" s="22">
        <v>62</v>
      </c>
      <c r="J14995" s="21" t="s">
        <v>138599</v>
      </c>
    </row>
    <row r="14996" spans="1:10" ht="32" customHeight="1">
      <c r="A14996" s="19" t="s">
        <v>138601</v>
      </c>
      <c r="B14996" s="24">
        <v>23</v>
      </c>
      <c r="C14996" s="22">
        <v>15</v>
      </c>
      <c r="D14996" s="21" t="s">
        <v>138602</v>
      </c>
      <c r="E14996" s="21" t="s">
        <v>138603</v>
      </c>
      <c r="F14996" s="21" t="s">
        <v>14739</v>
      </c>
      <c r="G14996" s="22">
        <v>10</v>
      </c>
      <c r="H14996" s="22">
        <v>0</v>
      </c>
      <c r="I14996" s="22">
        <v>0</v>
      </c>
      <c r="J14996" s="21" t="s">
        <v>138604</v>
      </c>
    </row>
    <row r="14997" spans="1:10" ht="44" customHeight="1">
      <c r="A14997" s="19" t="s">
        <v>138605</v>
      </c>
      <c r="B14997" s="24">
        <v>16</v>
      </c>
      <c r="C14997" s="22">
        <v>23</v>
      </c>
      <c r="D14997" s="21" t="s">
        <v>107040</v>
      </c>
      <c r="E14997" s="21" t="s">
        <v>107041</v>
      </c>
      <c r="F14997" s="21" t="s">
        <v>102157</v>
      </c>
      <c r="G14997" s="22">
        <v>7</v>
      </c>
      <c r="H14997" s="22">
        <v>12</v>
      </c>
      <c r="I14997" s="22">
        <v>19</v>
      </c>
      <c r="J14997" s="21" t="s">
        <v>131597</v>
      </c>
    </row>
    <row r="14998" spans="1:10" ht="44" customHeight="1">
      <c r="A14998" s="19" t="s">
        <v>138606</v>
      </c>
      <c r="B14998" s="24">
        <v>16</v>
      </c>
      <c r="C14998" s="22">
        <v>23</v>
      </c>
      <c r="D14998" s="21" t="s">
        <v>107040</v>
      </c>
      <c r="E14998" s="21" t="s">
        <v>107041</v>
      </c>
      <c r="F14998" s="21" t="s">
        <v>102157</v>
      </c>
      <c r="G14998" s="22">
        <v>7</v>
      </c>
      <c r="H14998" s="22">
        <v>12</v>
      </c>
      <c r="I14998" s="22">
        <v>19</v>
      </c>
      <c r="J14998" s="21" t="s">
        <v>131597</v>
      </c>
    </row>
    <row r="14999" spans="1:10" ht="20" customHeight="1">
      <c r="A14999" s="27">
        <v>-999</v>
      </c>
      <c r="B14999" s="24">
        <v>-999</v>
      </c>
      <c r="C14999" s="22">
        <v>-999</v>
      </c>
      <c r="D14999" s="22">
        <v>-999</v>
      </c>
      <c r="E14999" s="22">
        <v>-999</v>
      </c>
      <c r="F14999" s="22">
        <v>-999</v>
      </c>
      <c r="G14999" s="22">
        <v>-999</v>
      </c>
      <c r="H14999" s="22">
        <v>-999</v>
      </c>
      <c r="I14999" s="22">
        <v>-999</v>
      </c>
      <c r="J14999" s="22">
        <v>-999</v>
      </c>
    </row>
    <row r="15000" spans="1:10" ht="44" customHeight="1">
      <c r="A15000" s="19" t="s">
        <v>138607</v>
      </c>
      <c r="B15000" s="24">
        <v>26</v>
      </c>
      <c r="C15000" s="22">
        <v>37</v>
      </c>
      <c r="D15000" s="21" t="s">
        <v>111158</v>
      </c>
      <c r="E15000" s="21" t="s">
        <v>111159</v>
      </c>
      <c r="F15000" s="21" t="s">
        <v>14748</v>
      </c>
      <c r="G15000" s="22">
        <v>11</v>
      </c>
      <c r="H15000" s="22">
        <v>10</v>
      </c>
      <c r="I15000" s="22">
        <v>23</v>
      </c>
      <c r="J15000" s="21" t="s">
        <v>138608</v>
      </c>
    </row>
    <row r="15001" spans="1:10" ht="32" customHeight="1">
      <c r="A15001" s="19" t="s">
        <v>138609</v>
      </c>
      <c r="B15001" s="24">
        <v>22</v>
      </c>
      <c r="C15001" s="22">
        <v>15</v>
      </c>
      <c r="D15001" s="21" t="s">
        <v>127956</v>
      </c>
      <c r="E15001" s="21" t="s">
        <v>127957</v>
      </c>
      <c r="F15001" s="21" t="s">
        <v>101563</v>
      </c>
      <c r="G15001" s="22">
        <v>10</v>
      </c>
      <c r="H15001" s="22">
        <v>0</v>
      </c>
      <c r="I15001" s="22">
        <v>0</v>
      </c>
      <c r="J15001" s="21" t="s">
        <v>138610</v>
      </c>
    </row>
    <row r="15002" spans="1:10" ht="20" customHeight="1">
      <c r="A15002" s="27">
        <v>-999</v>
      </c>
      <c r="B15002" s="24">
        <v>-999</v>
      </c>
      <c r="C15002" s="22">
        <v>-999</v>
      </c>
      <c r="D15002" s="22">
        <v>-999</v>
      </c>
      <c r="E15002" s="22">
        <v>-999</v>
      </c>
      <c r="F15002" s="22">
        <v>-999</v>
      </c>
      <c r="G15002" s="22">
        <v>-999</v>
      </c>
      <c r="H15002" s="22">
        <v>-999</v>
      </c>
      <c r="I15002" s="22">
        <v>-999</v>
      </c>
      <c r="J15002" s="22">
        <v>-999</v>
      </c>
    </row>
    <row r="15003" spans="1:10" ht="32" customHeight="1">
      <c r="A15003" s="19" t="s">
        <v>138611</v>
      </c>
      <c r="B15003" s="24">
        <v>21</v>
      </c>
      <c r="C15003" s="22">
        <v>15</v>
      </c>
      <c r="D15003" s="21" t="s">
        <v>138612</v>
      </c>
      <c r="E15003" s="21" t="s">
        <v>138613</v>
      </c>
      <c r="F15003" s="21" t="s">
        <v>101568</v>
      </c>
      <c r="G15003" s="22">
        <v>1</v>
      </c>
      <c r="H15003" s="22">
        <v>10</v>
      </c>
      <c r="I15003" s="22">
        <v>16</v>
      </c>
      <c r="J15003" s="21" t="s">
        <v>138614</v>
      </c>
    </row>
    <row r="15004" spans="1:10" ht="32" customHeight="1">
      <c r="A15004" s="19" t="s">
        <v>138615</v>
      </c>
      <c r="B15004" s="24">
        <v>14</v>
      </c>
      <c r="C15004" s="22">
        <v>24</v>
      </c>
      <c r="D15004" s="21" t="s">
        <v>132885</v>
      </c>
      <c r="E15004" s="21" t="s">
        <v>132886</v>
      </c>
      <c r="F15004" s="21" t="s">
        <v>101817</v>
      </c>
      <c r="G15004" s="22">
        <v>10</v>
      </c>
      <c r="H15004" s="22">
        <v>10</v>
      </c>
      <c r="I15004" s="22">
        <v>25</v>
      </c>
      <c r="J15004" s="21" t="s">
        <v>138616</v>
      </c>
    </row>
    <row r="15005" spans="1:10" ht="32" customHeight="1">
      <c r="A15005" s="19" t="s">
        <v>138617</v>
      </c>
      <c r="B15005" s="24">
        <v>25</v>
      </c>
      <c r="C15005" s="22">
        <v>20</v>
      </c>
      <c r="D15005" s="21" t="s">
        <v>138618</v>
      </c>
      <c r="E15005" s="21" t="s">
        <v>138619</v>
      </c>
      <c r="F15005" s="21" t="s">
        <v>101543</v>
      </c>
      <c r="G15005" s="22">
        <v>5</v>
      </c>
      <c r="H15005" s="22">
        <v>11</v>
      </c>
      <c r="I15005" s="22">
        <v>19</v>
      </c>
      <c r="J15005" s="21" t="s">
        <v>138620</v>
      </c>
    </row>
    <row r="15006" spans="1:10" ht="32" customHeight="1">
      <c r="A15006" s="19" t="s">
        <v>138621</v>
      </c>
      <c r="B15006" s="24">
        <v>33</v>
      </c>
      <c r="C15006" s="22">
        <v>21</v>
      </c>
      <c r="D15006" s="21" t="s">
        <v>138622</v>
      </c>
      <c r="E15006" s="21" t="s">
        <v>138623</v>
      </c>
      <c r="F15006" s="21" t="s">
        <v>14775</v>
      </c>
      <c r="G15006" s="22">
        <v>1</v>
      </c>
      <c r="H15006" s="22">
        <v>16</v>
      </c>
      <c r="I15006" s="22">
        <v>26</v>
      </c>
      <c r="J15006" s="21" t="s">
        <v>138624</v>
      </c>
    </row>
    <row r="15007" spans="1:10" ht="44" customHeight="1">
      <c r="A15007" s="19" t="s">
        <v>138625</v>
      </c>
      <c r="B15007" s="24">
        <v>39</v>
      </c>
      <c r="C15007" s="22">
        <v>15</v>
      </c>
      <c r="D15007" s="21" t="s">
        <v>103310</v>
      </c>
      <c r="E15007" s="21" t="s">
        <v>103311</v>
      </c>
      <c r="F15007" s="21" t="s">
        <v>101694</v>
      </c>
      <c r="G15007" s="22">
        <v>10</v>
      </c>
      <c r="H15007" s="22">
        <v>0</v>
      </c>
      <c r="I15007" s="22">
        <v>0</v>
      </c>
      <c r="J15007" s="21" t="s">
        <v>137700</v>
      </c>
    </row>
    <row r="15008" spans="1:10" ht="32" customHeight="1">
      <c r="A15008" s="19" t="s">
        <v>138626</v>
      </c>
      <c r="B15008" s="24">
        <v>21</v>
      </c>
      <c r="C15008" s="22">
        <v>18</v>
      </c>
      <c r="D15008" s="21" t="s">
        <v>116350</v>
      </c>
      <c r="E15008" s="21" t="s">
        <v>116351</v>
      </c>
      <c r="F15008" s="21" t="s">
        <v>102727</v>
      </c>
      <c r="G15008" s="22">
        <v>5</v>
      </c>
      <c r="H15008" s="22">
        <v>9</v>
      </c>
      <c r="I15008" s="22">
        <v>19</v>
      </c>
      <c r="J15008" s="21" t="s">
        <v>138627</v>
      </c>
    </row>
    <row r="15009" spans="1:10" ht="32" customHeight="1">
      <c r="A15009" s="19" t="s">
        <v>138628</v>
      </c>
      <c r="B15009" s="24">
        <v>24</v>
      </c>
      <c r="C15009" s="22">
        <v>15</v>
      </c>
      <c r="D15009" s="21" t="s">
        <v>104880</v>
      </c>
      <c r="E15009" s="21" t="s">
        <v>104881</v>
      </c>
      <c r="F15009" s="21" t="s">
        <v>101528</v>
      </c>
      <c r="G15009" s="22">
        <v>10</v>
      </c>
      <c r="H15009" s="22">
        <v>0</v>
      </c>
      <c r="I15009" s="22">
        <v>0</v>
      </c>
      <c r="J15009" s="21" t="s">
        <v>138629</v>
      </c>
    </row>
    <row r="15010" spans="1:10" ht="32" customHeight="1">
      <c r="A15010" s="19" t="s">
        <v>138630</v>
      </c>
      <c r="B15010" s="24">
        <v>24</v>
      </c>
      <c r="C15010" s="22">
        <v>17</v>
      </c>
      <c r="D15010" s="21" t="s">
        <v>101803</v>
      </c>
      <c r="E15010" s="21" t="s">
        <v>101804</v>
      </c>
      <c r="F15010" s="21" t="s">
        <v>14743</v>
      </c>
      <c r="G15010" s="22">
        <v>2</v>
      </c>
      <c r="H15010" s="22">
        <v>11</v>
      </c>
      <c r="I15010" s="22">
        <v>17</v>
      </c>
      <c r="J15010" s="21" t="s">
        <v>101877</v>
      </c>
    </row>
    <row r="15011" spans="1:10" ht="32" customHeight="1">
      <c r="A15011" s="19" t="s">
        <v>138631</v>
      </c>
      <c r="B15011" s="24">
        <v>13</v>
      </c>
      <c r="C15011" s="22">
        <v>15</v>
      </c>
      <c r="D15011" s="21" t="s">
        <v>138632</v>
      </c>
      <c r="E15011" s="21" t="s">
        <v>138633</v>
      </c>
      <c r="F15011" s="21" t="s">
        <v>14739</v>
      </c>
      <c r="G15011" s="22">
        <v>10</v>
      </c>
      <c r="H15011" s="22">
        <v>0</v>
      </c>
      <c r="I15011" s="22">
        <v>0</v>
      </c>
      <c r="J15011" s="21" t="s">
        <v>138634</v>
      </c>
    </row>
    <row r="15012" spans="1:10" ht="44" customHeight="1">
      <c r="A15012" s="19" t="s">
        <v>138635</v>
      </c>
      <c r="B15012" s="24">
        <v>25</v>
      </c>
      <c r="C15012" s="22">
        <v>16</v>
      </c>
      <c r="D15012" s="21" t="s">
        <v>103893</v>
      </c>
      <c r="E15012" s="21" t="s">
        <v>103894</v>
      </c>
      <c r="F15012" s="21" t="s">
        <v>101945</v>
      </c>
      <c r="G15012" s="22">
        <v>1</v>
      </c>
      <c r="H15012" s="22">
        <v>11</v>
      </c>
      <c r="I15012" s="22">
        <v>17</v>
      </c>
      <c r="J15012" s="21" t="s">
        <v>138636</v>
      </c>
    </row>
    <row r="15013" spans="1:10" ht="44" customHeight="1">
      <c r="A15013" s="19" t="s">
        <v>138637</v>
      </c>
      <c r="B15013" s="24">
        <v>25</v>
      </c>
      <c r="C15013" s="22">
        <v>16</v>
      </c>
      <c r="D15013" s="21" t="s">
        <v>103893</v>
      </c>
      <c r="E15013" s="21" t="s">
        <v>103894</v>
      </c>
      <c r="F15013" s="21" t="s">
        <v>101945</v>
      </c>
      <c r="G15013" s="22">
        <v>1</v>
      </c>
      <c r="H15013" s="22">
        <v>11</v>
      </c>
      <c r="I15013" s="22">
        <v>17</v>
      </c>
      <c r="J15013" s="21" t="s">
        <v>138636</v>
      </c>
    </row>
    <row r="15014" spans="1:10" ht="44" customHeight="1">
      <c r="A15014" s="19" t="s">
        <v>138638</v>
      </c>
      <c r="B15014" s="24">
        <v>25</v>
      </c>
      <c r="C15014" s="22">
        <v>16</v>
      </c>
      <c r="D15014" s="21" t="s">
        <v>103893</v>
      </c>
      <c r="E15014" s="21" t="s">
        <v>103894</v>
      </c>
      <c r="F15014" s="21" t="s">
        <v>101945</v>
      </c>
      <c r="G15014" s="22">
        <v>1</v>
      </c>
      <c r="H15014" s="22">
        <v>11</v>
      </c>
      <c r="I15014" s="22">
        <v>17</v>
      </c>
      <c r="J15014" s="21" t="s">
        <v>138636</v>
      </c>
    </row>
    <row r="15015" spans="1:10" ht="44" customHeight="1">
      <c r="A15015" s="19" t="s">
        <v>138639</v>
      </c>
      <c r="B15015" s="24">
        <v>30</v>
      </c>
      <c r="C15015" s="22">
        <v>25</v>
      </c>
      <c r="D15015" s="21" t="s">
        <v>110427</v>
      </c>
      <c r="E15015" s="21" t="s">
        <v>110428</v>
      </c>
      <c r="F15015" s="21" t="s">
        <v>102433</v>
      </c>
      <c r="G15015" s="22">
        <v>1</v>
      </c>
      <c r="H15015" s="22">
        <v>20</v>
      </c>
      <c r="I15015" s="22">
        <v>32</v>
      </c>
      <c r="J15015" s="21" t="s">
        <v>138640</v>
      </c>
    </row>
    <row r="15016" spans="1:10" ht="44" customHeight="1">
      <c r="A15016" s="19" t="s">
        <v>138641</v>
      </c>
      <c r="B15016" s="24">
        <v>30</v>
      </c>
      <c r="C15016" s="22">
        <v>15</v>
      </c>
      <c r="D15016" s="21" t="s">
        <v>135760</v>
      </c>
      <c r="E15016" s="21" t="s">
        <v>135761</v>
      </c>
      <c r="F15016" s="21" t="s">
        <v>14739</v>
      </c>
      <c r="G15016" s="22">
        <v>10</v>
      </c>
      <c r="H15016" s="22">
        <v>0</v>
      </c>
      <c r="I15016" s="22">
        <v>0</v>
      </c>
      <c r="J15016" s="21" t="s">
        <v>138642</v>
      </c>
    </row>
    <row r="15017" spans="1:10" ht="44" customHeight="1">
      <c r="A15017" s="19" t="s">
        <v>138643</v>
      </c>
      <c r="B15017" s="24">
        <v>21</v>
      </c>
      <c r="C15017" s="22">
        <v>15</v>
      </c>
      <c r="D15017" s="21" t="s">
        <v>101921</v>
      </c>
      <c r="E15017" s="21" t="s">
        <v>101922</v>
      </c>
      <c r="F15017" s="21" t="s">
        <v>101563</v>
      </c>
      <c r="G15017" s="22">
        <v>10</v>
      </c>
      <c r="H15017" s="22">
        <v>0</v>
      </c>
      <c r="I15017" s="22">
        <v>0</v>
      </c>
      <c r="J15017" s="21" t="s">
        <v>102368</v>
      </c>
    </row>
    <row r="15018" spans="1:10" ht="44" customHeight="1">
      <c r="A15018" s="19" t="s">
        <v>138644</v>
      </c>
      <c r="B15018" s="24">
        <v>17</v>
      </c>
      <c r="C15018" s="22">
        <v>22</v>
      </c>
      <c r="D15018" s="21" t="s">
        <v>108018</v>
      </c>
      <c r="E15018" s="21" t="s">
        <v>108019</v>
      </c>
      <c r="F15018" s="21" t="s">
        <v>101538</v>
      </c>
      <c r="G15018" s="22">
        <v>5</v>
      </c>
      <c r="H15018" s="22">
        <v>13</v>
      </c>
      <c r="I15018" s="22">
        <v>24</v>
      </c>
      <c r="J15018" s="21" t="s">
        <v>138645</v>
      </c>
    </row>
    <row r="15019" spans="1:10" ht="32" customHeight="1">
      <c r="A15019" s="19" t="s">
        <v>138646</v>
      </c>
      <c r="B15019" s="24">
        <v>32</v>
      </c>
      <c r="C15019" s="22">
        <v>25</v>
      </c>
      <c r="D15019" s="21" t="s">
        <v>105016</v>
      </c>
      <c r="E15019" s="21" t="s">
        <v>105017</v>
      </c>
      <c r="F15019" s="21" t="s">
        <v>103765</v>
      </c>
      <c r="G15019" s="22">
        <v>12</v>
      </c>
      <c r="H15019" s="22">
        <v>9</v>
      </c>
      <c r="I15019" s="22">
        <v>14</v>
      </c>
      <c r="J15019" s="21" t="s">
        <v>138647</v>
      </c>
    </row>
    <row r="15020" spans="1:10" ht="32" customHeight="1">
      <c r="A15020" s="19" t="s">
        <v>138648</v>
      </c>
      <c r="B15020" s="24">
        <v>43</v>
      </c>
      <c r="C15020" s="22">
        <v>19</v>
      </c>
      <c r="D15020" s="21" t="s">
        <v>134519</v>
      </c>
      <c r="E15020" s="21" t="s">
        <v>134520</v>
      </c>
      <c r="F15020" s="21" t="s">
        <v>102114</v>
      </c>
      <c r="G15020" s="22">
        <v>2</v>
      </c>
      <c r="H15020" s="22">
        <v>13</v>
      </c>
      <c r="I15020" s="22">
        <v>28</v>
      </c>
      <c r="J15020" s="21" t="s">
        <v>138649</v>
      </c>
    </row>
    <row r="15021" spans="1:10" ht="32" customHeight="1">
      <c r="A15021" s="19" t="s">
        <v>138650</v>
      </c>
      <c r="B15021" s="24">
        <v>24</v>
      </c>
      <c r="C15021" s="22">
        <v>29</v>
      </c>
      <c r="D15021" s="21" t="s">
        <v>101953</v>
      </c>
      <c r="E15021" s="21" t="s">
        <v>101954</v>
      </c>
      <c r="F15021" s="21" t="s">
        <v>107092</v>
      </c>
      <c r="G15021" s="22">
        <v>9</v>
      </c>
      <c r="H15021" s="22">
        <v>7</v>
      </c>
      <c r="I15021" s="22">
        <v>15</v>
      </c>
      <c r="J15021" s="21" t="s">
        <v>138651</v>
      </c>
    </row>
    <row r="15022" spans="1:10" ht="32" customHeight="1">
      <c r="A15022" s="19" t="s">
        <v>138652</v>
      </c>
      <c r="B15022" s="24">
        <v>17</v>
      </c>
      <c r="C15022" s="22">
        <v>32</v>
      </c>
      <c r="D15022" s="21" t="s">
        <v>113879</v>
      </c>
      <c r="E15022" s="21" t="s">
        <v>113880</v>
      </c>
      <c r="F15022" s="21" t="s">
        <v>102001</v>
      </c>
      <c r="G15022" s="22">
        <v>1</v>
      </c>
      <c r="H15022" s="22">
        <v>27</v>
      </c>
      <c r="I15022" s="22">
        <v>35</v>
      </c>
      <c r="J15022" s="21" t="s">
        <v>138653</v>
      </c>
    </row>
    <row r="15023" spans="1:10" ht="44" customHeight="1">
      <c r="A15023" s="19" t="s">
        <v>138654</v>
      </c>
      <c r="B15023" s="24">
        <v>44</v>
      </c>
      <c r="C15023" s="22">
        <v>15</v>
      </c>
      <c r="D15023" s="21" t="s">
        <v>106099</v>
      </c>
      <c r="E15023" s="21" t="s">
        <v>106100</v>
      </c>
      <c r="F15023" s="21" t="s">
        <v>101568</v>
      </c>
      <c r="G15023" s="22">
        <v>1</v>
      </c>
      <c r="H15023" s="22">
        <v>9</v>
      </c>
      <c r="I15023" s="22">
        <v>18</v>
      </c>
      <c r="J15023" s="21" t="s">
        <v>138655</v>
      </c>
    </row>
    <row r="15024" spans="1:10" ht="32" customHeight="1">
      <c r="A15024" s="19" t="s">
        <v>138656</v>
      </c>
      <c r="B15024" s="24">
        <v>18</v>
      </c>
      <c r="C15024" s="22">
        <v>15</v>
      </c>
      <c r="D15024" s="21" t="s">
        <v>101764</v>
      </c>
      <c r="E15024" s="21" t="s">
        <v>101765</v>
      </c>
      <c r="F15024" s="21" t="s">
        <v>101554</v>
      </c>
      <c r="G15024" s="22">
        <v>10</v>
      </c>
      <c r="H15024" s="22">
        <v>0</v>
      </c>
      <c r="I15024" s="22">
        <v>0</v>
      </c>
      <c r="J15024" s="21" t="s">
        <v>138657</v>
      </c>
    </row>
    <row r="15025" spans="1:10" ht="32" customHeight="1">
      <c r="A15025" s="19" t="s">
        <v>138658</v>
      </c>
      <c r="B15025" s="24">
        <v>17</v>
      </c>
      <c r="C15025" s="22">
        <v>15</v>
      </c>
      <c r="D15025" s="21" t="s">
        <v>102968</v>
      </c>
      <c r="E15025" s="21" t="s">
        <v>102969</v>
      </c>
      <c r="F15025" s="21" t="s">
        <v>101568</v>
      </c>
      <c r="G15025" s="22">
        <v>1</v>
      </c>
      <c r="H15025" s="22">
        <v>10</v>
      </c>
      <c r="I15025" s="22">
        <v>14</v>
      </c>
      <c r="J15025" s="21" t="s">
        <v>138659</v>
      </c>
    </row>
    <row r="15026" spans="1:10" ht="32" customHeight="1">
      <c r="A15026" s="19" t="s">
        <v>138660</v>
      </c>
      <c r="B15026" s="24">
        <v>19</v>
      </c>
      <c r="C15026" s="22">
        <v>15</v>
      </c>
      <c r="D15026" s="21" t="s">
        <v>126754</v>
      </c>
      <c r="E15026" s="21" t="s">
        <v>126755</v>
      </c>
      <c r="F15026" s="21" t="s">
        <v>101528</v>
      </c>
      <c r="G15026" s="22">
        <v>10</v>
      </c>
      <c r="H15026" s="22">
        <v>0</v>
      </c>
      <c r="I15026" s="22">
        <v>0</v>
      </c>
      <c r="J15026" s="21" t="s">
        <v>126756</v>
      </c>
    </row>
    <row r="15027" spans="1:10" ht="32" customHeight="1">
      <c r="A15027" s="19" t="s">
        <v>138661</v>
      </c>
      <c r="B15027" s="24">
        <v>26</v>
      </c>
      <c r="C15027" s="22">
        <v>23</v>
      </c>
      <c r="D15027" s="21" t="s">
        <v>102730</v>
      </c>
      <c r="E15027" s="21" t="s">
        <v>102731</v>
      </c>
      <c r="F15027" s="21" t="s">
        <v>101710</v>
      </c>
      <c r="G15027" s="22">
        <v>1</v>
      </c>
      <c r="H15027" s="22">
        <v>18</v>
      </c>
      <c r="I15027" s="22">
        <v>32</v>
      </c>
      <c r="J15027" s="21" t="s">
        <v>138662</v>
      </c>
    </row>
    <row r="15028" spans="1:10" ht="32" customHeight="1">
      <c r="A15028" s="19" t="s">
        <v>138663</v>
      </c>
      <c r="B15028" s="24">
        <v>24</v>
      </c>
      <c r="C15028" s="22">
        <v>15</v>
      </c>
      <c r="D15028" s="21" t="s">
        <v>130117</v>
      </c>
      <c r="E15028" s="21" t="s">
        <v>130118</v>
      </c>
      <c r="F15028" s="21" t="s">
        <v>101554</v>
      </c>
      <c r="G15028" s="22">
        <v>10</v>
      </c>
      <c r="H15028" s="22">
        <v>0</v>
      </c>
      <c r="I15028" s="22">
        <v>0</v>
      </c>
      <c r="J15028" s="21" t="s">
        <v>138664</v>
      </c>
    </row>
    <row r="15029" spans="1:10" ht="32" customHeight="1">
      <c r="A15029" s="19" t="s">
        <v>138665</v>
      </c>
      <c r="B15029" s="24">
        <v>23</v>
      </c>
      <c r="C15029" s="22">
        <v>15</v>
      </c>
      <c r="D15029" s="21" t="s">
        <v>102022</v>
      </c>
      <c r="E15029" s="21" t="s">
        <v>102023</v>
      </c>
      <c r="F15029" s="21" t="s">
        <v>14739</v>
      </c>
      <c r="G15029" s="22">
        <v>10</v>
      </c>
      <c r="H15029" s="22">
        <v>0</v>
      </c>
      <c r="I15029" s="22">
        <v>0</v>
      </c>
      <c r="J15029" s="21" t="s">
        <v>102024</v>
      </c>
    </row>
    <row r="15030" spans="1:10" ht="32" customHeight="1">
      <c r="A15030" s="19" t="s">
        <v>138666</v>
      </c>
      <c r="B15030" s="24">
        <v>24</v>
      </c>
      <c r="C15030" s="22">
        <v>15</v>
      </c>
      <c r="D15030" s="21" t="s">
        <v>101557</v>
      </c>
      <c r="E15030" s="21" t="s">
        <v>101558</v>
      </c>
      <c r="F15030" s="21" t="s">
        <v>14739</v>
      </c>
      <c r="G15030" s="22">
        <v>10</v>
      </c>
      <c r="H15030" s="22">
        <v>0</v>
      </c>
      <c r="I15030" s="22">
        <v>0</v>
      </c>
      <c r="J15030" s="21" t="s">
        <v>109707</v>
      </c>
    </row>
    <row r="15031" spans="1:10" ht="32" customHeight="1">
      <c r="A15031" s="19" t="s">
        <v>138667</v>
      </c>
      <c r="B15031" s="24">
        <v>15</v>
      </c>
      <c r="C15031" s="22">
        <v>17</v>
      </c>
      <c r="D15031" s="21" t="s">
        <v>125292</v>
      </c>
      <c r="E15031" s="21" t="s">
        <v>125293</v>
      </c>
      <c r="F15031" s="21" t="s">
        <v>14743</v>
      </c>
      <c r="G15031" s="22">
        <v>2</v>
      </c>
      <c r="H15031" s="22">
        <v>11</v>
      </c>
      <c r="I15031" s="22">
        <v>19</v>
      </c>
      <c r="J15031" s="21" t="s">
        <v>138668</v>
      </c>
    </row>
    <row r="15032" spans="1:10" ht="32" customHeight="1">
      <c r="A15032" s="19" t="s">
        <v>138669</v>
      </c>
      <c r="B15032" s="24">
        <v>13</v>
      </c>
      <c r="C15032" s="22">
        <v>15</v>
      </c>
      <c r="D15032" s="21" t="s">
        <v>123001</v>
      </c>
      <c r="E15032" s="21" t="s">
        <v>123002</v>
      </c>
      <c r="F15032" s="21" t="s">
        <v>101563</v>
      </c>
      <c r="G15032" s="22">
        <v>10</v>
      </c>
      <c r="H15032" s="22">
        <v>0</v>
      </c>
      <c r="I15032" s="22">
        <v>0</v>
      </c>
      <c r="J15032" s="21" t="s">
        <v>138670</v>
      </c>
    </row>
    <row r="15033" spans="1:10" ht="32" customHeight="1">
      <c r="A15033" s="19" t="s">
        <v>138671</v>
      </c>
      <c r="B15033" s="24">
        <v>57</v>
      </c>
      <c r="C15033" s="22">
        <v>47</v>
      </c>
      <c r="D15033" s="21" t="s">
        <v>101795</v>
      </c>
      <c r="E15033" s="21" t="s">
        <v>101796</v>
      </c>
      <c r="F15033" s="21" t="s">
        <v>105256</v>
      </c>
      <c r="G15033" s="22">
        <v>1</v>
      </c>
      <c r="H15033" s="22">
        <v>42</v>
      </c>
      <c r="I15033" s="22">
        <v>84</v>
      </c>
      <c r="J15033" s="21" t="s">
        <v>138672</v>
      </c>
    </row>
    <row r="15034" spans="1:10" ht="32" customHeight="1">
      <c r="A15034" s="19" t="s">
        <v>138673</v>
      </c>
      <c r="B15034" s="24">
        <v>57</v>
      </c>
      <c r="C15034" s="22">
        <v>47</v>
      </c>
      <c r="D15034" s="21" t="s">
        <v>101795</v>
      </c>
      <c r="E15034" s="21" t="s">
        <v>101796</v>
      </c>
      <c r="F15034" s="21" t="s">
        <v>105256</v>
      </c>
      <c r="G15034" s="22">
        <v>1</v>
      </c>
      <c r="H15034" s="22">
        <v>42</v>
      </c>
      <c r="I15034" s="22">
        <v>84</v>
      </c>
      <c r="J15034" s="21" t="s">
        <v>138672</v>
      </c>
    </row>
    <row r="15035" spans="1:10" ht="32" customHeight="1">
      <c r="A15035" s="19" t="s">
        <v>138674</v>
      </c>
      <c r="B15035" s="24">
        <v>13</v>
      </c>
      <c r="C15035" s="22">
        <v>22</v>
      </c>
      <c r="D15035" s="21" t="s">
        <v>108063</v>
      </c>
      <c r="E15035" s="21" t="s">
        <v>108064</v>
      </c>
      <c r="F15035" s="21" t="s">
        <v>101538</v>
      </c>
      <c r="G15035" s="22">
        <v>3</v>
      </c>
      <c r="H15035" s="22">
        <v>15</v>
      </c>
      <c r="I15035" s="22">
        <v>25</v>
      </c>
      <c r="J15035" s="21" t="s">
        <v>138675</v>
      </c>
    </row>
    <row r="15036" spans="1:10" ht="32" customHeight="1">
      <c r="A15036" s="19" t="s">
        <v>138676</v>
      </c>
      <c r="B15036" s="24">
        <v>35</v>
      </c>
      <c r="C15036" s="22">
        <v>17</v>
      </c>
      <c r="D15036" s="21" t="s">
        <v>102029</v>
      </c>
      <c r="E15036" s="21" t="s">
        <v>102030</v>
      </c>
      <c r="F15036" s="21" t="s">
        <v>101710</v>
      </c>
      <c r="G15036" s="22">
        <v>1</v>
      </c>
      <c r="H15036" s="22">
        <v>12</v>
      </c>
      <c r="I15036" s="22">
        <v>20</v>
      </c>
      <c r="J15036" s="21" t="s">
        <v>138677</v>
      </c>
    </row>
    <row r="15037" spans="1:10" ht="32" customHeight="1">
      <c r="A15037" s="19" t="s">
        <v>138678</v>
      </c>
      <c r="B15037" s="24">
        <v>17</v>
      </c>
      <c r="C15037" s="22">
        <v>15</v>
      </c>
      <c r="D15037" s="21" t="s">
        <v>103138</v>
      </c>
      <c r="E15037" s="21" t="s">
        <v>103139</v>
      </c>
      <c r="F15037" s="21" t="s">
        <v>101563</v>
      </c>
      <c r="G15037" s="22">
        <v>10</v>
      </c>
      <c r="H15037" s="22">
        <v>0</v>
      </c>
      <c r="I15037" s="22">
        <v>0</v>
      </c>
      <c r="J15037" s="21" t="s">
        <v>138679</v>
      </c>
    </row>
    <row r="15038" spans="1:10" ht="32" customHeight="1">
      <c r="A15038" s="19" t="s">
        <v>138680</v>
      </c>
      <c r="B15038" s="24">
        <v>17</v>
      </c>
      <c r="C15038" s="22">
        <v>15</v>
      </c>
      <c r="D15038" s="21" t="s">
        <v>103138</v>
      </c>
      <c r="E15038" s="21" t="s">
        <v>103139</v>
      </c>
      <c r="F15038" s="21" t="s">
        <v>101563</v>
      </c>
      <c r="G15038" s="22">
        <v>10</v>
      </c>
      <c r="H15038" s="22">
        <v>0</v>
      </c>
      <c r="I15038" s="22">
        <v>0</v>
      </c>
      <c r="J15038" s="21" t="s">
        <v>138679</v>
      </c>
    </row>
    <row r="15039" spans="1:10" ht="20" customHeight="1">
      <c r="A15039" s="27">
        <v>-999</v>
      </c>
      <c r="B15039" s="24">
        <v>-999</v>
      </c>
      <c r="C15039" s="22">
        <v>-999</v>
      </c>
      <c r="D15039" s="22">
        <v>-999</v>
      </c>
      <c r="E15039" s="22">
        <v>-999</v>
      </c>
      <c r="F15039" s="22">
        <v>-999</v>
      </c>
      <c r="G15039" s="22">
        <v>-999</v>
      </c>
      <c r="H15039" s="22">
        <v>-999</v>
      </c>
      <c r="I15039" s="22">
        <v>-999</v>
      </c>
      <c r="J15039" s="22">
        <v>-999</v>
      </c>
    </row>
    <row r="15040" spans="1:10" ht="20" customHeight="1">
      <c r="A15040" s="27">
        <v>-999</v>
      </c>
      <c r="B15040" s="24">
        <v>-999</v>
      </c>
      <c r="C15040" s="22">
        <v>-999</v>
      </c>
      <c r="D15040" s="22">
        <v>-999</v>
      </c>
      <c r="E15040" s="22">
        <v>-999</v>
      </c>
      <c r="F15040" s="22">
        <v>-999</v>
      </c>
      <c r="G15040" s="22">
        <v>-999</v>
      </c>
      <c r="H15040" s="22">
        <v>-999</v>
      </c>
      <c r="I15040" s="22">
        <v>-999</v>
      </c>
      <c r="J15040" s="22">
        <v>-999</v>
      </c>
    </row>
    <row r="15041" spans="1:10" ht="32" customHeight="1">
      <c r="A15041" s="19" t="s">
        <v>138681</v>
      </c>
      <c r="B15041" s="24">
        <v>22</v>
      </c>
      <c r="C15041" s="22">
        <v>15</v>
      </c>
      <c r="D15041" s="21" t="s">
        <v>117221</v>
      </c>
      <c r="E15041" s="21" t="s">
        <v>117222</v>
      </c>
      <c r="F15041" s="21" t="s">
        <v>14739</v>
      </c>
      <c r="G15041" s="22">
        <v>10</v>
      </c>
      <c r="H15041" s="22">
        <v>0</v>
      </c>
      <c r="I15041" s="22">
        <v>0</v>
      </c>
      <c r="J15041" s="21" t="s">
        <v>138682</v>
      </c>
    </row>
    <row r="15042" spans="1:10" ht="32" customHeight="1">
      <c r="A15042" s="19" t="s">
        <v>138683</v>
      </c>
      <c r="B15042" s="24">
        <v>22</v>
      </c>
      <c r="C15042" s="22">
        <v>18</v>
      </c>
      <c r="D15042" s="21" t="s">
        <v>121378</v>
      </c>
      <c r="E15042" s="21" t="s">
        <v>121379</v>
      </c>
      <c r="F15042" s="21" t="s">
        <v>102727</v>
      </c>
      <c r="G15042" s="22">
        <v>5</v>
      </c>
      <c r="H15042" s="22">
        <v>9</v>
      </c>
      <c r="I15042" s="22">
        <v>16</v>
      </c>
      <c r="J15042" s="21" t="s">
        <v>138684</v>
      </c>
    </row>
    <row r="15043" spans="1:10" ht="44" customHeight="1">
      <c r="A15043" s="19" t="s">
        <v>138685</v>
      </c>
      <c r="B15043" s="24">
        <v>13</v>
      </c>
      <c r="C15043" s="22">
        <v>15</v>
      </c>
      <c r="D15043" s="21" t="s">
        <v>104480</v>
      </c>
      <c r="E15043" s="21" t="s">
        <v>104481</v>
      </c>
      <c r="F15043" s="21" t="s">
        <v>101554</v>
      </c>
      <c r="G15043" s="22">
        <v>10</v>
      </c>
      <c r="H15043" s="22">
        <v>0</v>
      </c>
      <c r="I15043" s="22">
        <v>0</v>
      </c>
      <c r="J15043" s="21" t="s">
        <v>107460</v>
      </c>
    </row>
    <row r="15044" spans="1:10" ht="32" customHeight="1">
      <c r="A15044" s="19" t="s">
        <v>138686</v>
      </c>
      <c r="B15044" s="24">
        <v>18</v>
      </c>
      <c r="C15044" s="22">
        <v>15</v>
      </c>
      <c r="D15044" s="21" t="s">
        <v>138687</v>
      </c>
      <c r="E15044" s="21" t="s">
        <v>138688</v>
      </c>
      <c r="F15044" s="21" t="s">
        <v>14739</v>
      </c>
      <c r="G15044" s="22">
        <v>10</v>
      </c>
      <c r="H15044" s="22">
        <v>0</v>
      </c>
      <c r="I15044" s="22">
        <v>0</v>
      </c>
      <c r="J15044" s="21" t="s">
        <v>138689</v>
      </c>
    </row>
    <row r="15045" spans="1:10" ht="32" customHeight="1">
      <c r="A15045" s="19" t="s">
        <v>138690</v>
      </c>
      <c r="B15045" s="24">
        <v>33</v>
      </c>
      <c r="C15045" s="22">
        <v>18</v>
      </c>
      <c r="D15045" s="21" t="s">
        <v>101641</v>
      </c>
      <c r="E15045" s="21" t="s">
        <v>101642</v>
      </c>
      <c r="F15045" s="21" t="s">
        <v>102144</v>
      </c>
      <c r="G15045" s="22">
        <v>1</v>
      </c>
      <c r="H15045" s="22">
        <v>7</v>
      </c>
      <c r="I15045" s="22">
        <v>19</v>
      </c>
      <c r="J15045" s="21" t="s">
        <v>138691</v>
      </c>
    </row>
    <row r="15046" spans="1:10" ht="32" customHeight="1">
      <c r="A15046" s="19" t="s">
        <v>138692</v>
      </c>
      <c r="B15046" s="24">
        <v>40</v>
      </c>
      <c r="C15046" s="22">
        <v>23</v>
      </c>
      <c r="D15046" s="21" t="s">
        <v>102880</v>
      </c>
      <c r="E15046" s="21" t="s">
        <v>102881</v>
      </c>
      <c r="F15046" s="21" t="s">
        <v>102001</v>
      </c>
      <c r="G15046" s="22">
        <v>7</v>
      </c>
      <c r="H15046" s="22">
        <v>12</v>
      </c>
      <c r="I15046" s="22">
        <v>22</v>
      </c>
      <c r="J15046" s="21" t="s">
        <v>102882</v>
      </c>
    </row>
    <row r="15047" spans="1:10" ht="32" customHeight="1">
      <c r="A15047" s="19" t="s">
        <v>138693</v>
      </c>
      <c r="B15047" s="24">
        <v>33</v>
      </c>
      <c r="C15047" s="22">
        <v>16</v>
      </c>
      <c r="D15047" s="21" t="s">
        <v>121094</v>
      </c>
      <c r="E15047" s="21" t="s">
        <v>121095</v>
      </c>
      <c r="F15047" s="21" t="s">
        <v>102171</v>
      </c>
      <c r="G15047" s="22">
        <v>1</v>
      </c>
      <c r="H15047" s="22">
        <v>11</v>
      </c>
      <c r="I15047" s="22">
        <v>22</v>
      </c>
      <c r="J15047" s="21" t="s">
        <v>138694</v>
      </c>
    </row>
    <row r="15048" spans="1:10" ht="32" customHeight="1">
      <c r="A15048" s="19" t="s">
        <v>138695</v>
      </c>
      <c r="B15048" s="24">
        <v>24</v>
      </c>
      <c r="C15048" s="22">
        <v>15</v>
      </c>
      <c r="D15048" s="21" t="s">
        <v>119577</v>
      </c>
      <c r="E15048" s="21" t="s">
        <v>119578</v>
      </c>
      <c r="F15048" s="21" t="s">
        <v>101528</v>
      </c>
      <c r="G15048" s="22">
        <v>10</v>
      </c>
      <c r="H15048" s="22">
        <v>0</v>
      </c>
      <c r="I15048" s="22">
        <v>0</v>
      </c>
      <c r="J15048" s="21" t="s">
        <v>138696</v>
      </c>
    </row>
    <row r="15049" spans="1:10" ht="32" customHeight="1">
      <c r="A15049" s="19" t="s">
        <v>138697</v>
      </c>
      <c r="B15049" s="24">
        <v>13</v>
      </c>
      <c r="C15049" s="22">
        <v>15</v>
      </c>
      <c r="D15049" s="21" t="s">
        <v>138698</v>
      </c>
      <c r="E15049" s="21" t="s">
        <v>138699</v>
      </c>
      <c r="F15049" s="21" t="s">
        <v>14739</v>
      </c>
      <c r="G15049" s="22">
        <v>10</v>
      </c>
      <c r="H15049" s="22">
        <v>0</v>
      </c>
      <c r="I15049" s="22">
        <v>0</v>
      </c>
      <c r="J15049" s="21" t="s">
        <v>138700</v>
      </c>
    </row>
    <row r="15050" spans="1:10" ht="44" customHeight="1">
      <c r="A15050" s="19" t="s">
        <v>138701</v>
      </c>
      <c r="B15050" s="24">
        <v>18</v>
      </c>
      <c r="C15050" s="22">
        <v>28</v>
      </c>
      <c r="D15050" s="21" t="s">
        <v>105388</v>
      </c>
      <c r="E15050" s="21" t="s">
        <v>105389</v>
      </c>
      <c r="F15050" s="21" t="s">
        <v>102868</v>
      </c>
      <c r="G15050" s="22">
        <v>1</v>
      </c>
      <c r="H15050" s="22">
        <v>23</v>
      </c>
      <c r="I15050" s="22">
        <v>36</v>
      </c>
      <c r="J15050" s="21" t="s">
        <v>138702</v>
      </c>
    </row>
    <row r="15051" spans="1:10" ht="44" customHeight="1">
      <c r="A15051" s="19" t="s">
        <v>138703</v>
      </c>
      <c r="B15051" s="24">
        <v>13</v>
      </c>
      <c r="C15051" s="22">
        <v>15</v>
      </c>
      <c r="D15051" s="21" t="s">
        <v>105984</v>
      </c>
      <c r="E15051" s="21" t="s">
        <v>105985</v>
      </c>
      <c r="F15051" s="21" t="s">
        <v>14739</v>
      </c>
      <c r="G15051" s="22">
        <v>10</v>
      </c>
      <c r="H15051" s="22">
        <v>0</v>
      </c>
      <c r="I15051" s="22">
        <v>0</v>
      </c>
      <c r="J15051" s="21" t="s">
        <v>138704</v>
      </c>
    </row>
    <row r="15052" spans="1:10" ht="44" customHeight="1">
      <c r="A15052" s="19" t="s">
        <v>138705</v>
      </c>
      <c r="B15052" s="24">
        <v>13</v>
      </c>
      <c r="C15052" s="22">
        <v>15</v>
      </c>
      <c r="D15052" s="21" t="s">
        <v>138706</v>
      </c>
      <c r="E15052" s="21" t="s">
        <v>138707</v>
      </c>
      <c r="F15052" s="21" t="s">
        <v>14739</v>
      </c>
      <c r="G15052" s="22">
        <v>10</v>
      </c>
      <c r="H15052" s="22">
        <v>0</v>
      </c>
      <c r="I15052" s="22">
        <v>0</v>
      </c>
      <c r="J15052" s="21" t="s">
        <v>138708</v>
      </c>
    </row>
    <row r="15053" spans="1:10" ht="32" customHeight="1">
      <c r="A15053" s="19" t="s">
        <v>138709</v>
      </c>
      <c r="B15053" s="24">
        <v>18</v>
      </c>
      <c r="C15053" s="22">
        <v>21</v>
      </c>
      <c r="D15053" s="21" t="s">
        <v>101687</v>
      </c>
      <c r="E15053" s="21" t="s">
        <v>101688</v>
      </c>
      <c r="F15053" s="21" t="s">
        <v>14812</v>
      </c>
      <c r="G15053" s="22">
        <v>3</v>
      </c>
      <c r="H15053" s="22">
        <v>14</v>
      </c>
      <c r="I15053" s="22">
        <v>22</v>
      </c>
      <c r="J15053" s="21" t="s">
        <v>138710</v>
      </c>
    </row>
    <row r="15054" spans="1:10" ht="32" customHeight="1">
      <c r="A15054" s="19" t="s">
        <v>138711</v>
      </c>
      <c r="B15054" s="24">
        <v>27</v>
      </c>
      <c r="C15054" s="22">
        <v>15</v>
      </c>
      <c r="D15054" s="21" t="s">
        <v>138712</v>
      </c>
      <c r="E15054" s="21" t="s">
        <v>138713</v>
      </c>
      <c r="F15054" s="21" t="s">
        <v>101528</v>
      </c>
      <c r="G15054" s="22">
        <v>10</v>
      </c>
      <c r="H15054" s="22">
        <v>0</v>
      </c>
      <c r="I15054" s="22">
        <v>0</v>
      </c>
      <c r="J15054" s="21" t="s">
        <v>138714</v>
      </c>
    </row>
    <row r="15055" spans="1:10" ht="32" customHeight="1">
      <c r="A15055" s="19" t="s">
        <v>138715</v>
      </c>
      <c r="B15055" s="24">
        <v>15</v>
      </c>
      <c r="C15055" s="22">
        <v>21</v>
      </c>
      <c r="D15055" s="21" t="s">
        <v>106595</v>
      </c>
      <c r="E15055" s="21" t="s">
        <v>106596</v>
      </c>
      <c r="F15055" s="22">
        <v>625</v>
      </c>
      <c r="G15055" s="22">
        <v>7</v>
      </c>
      <c r="H15055" s="22">
        <v>10</v>
      </c>
      <c r="I15055" s="22">
        <v>22</v>
      </c>
      <c r="J15055" s="21" t="s">
        <v>138716</v>
      </c>
    </row>
    <row r="15056" spans="1:10" ht="32" customHeight="1">
      <c r="A15056" s="19" t="s">
        <v>138717</v>
      </c>
      <c r="B15056" s="24">
        <v>15</v>
      </c>
      <c r="C15056" s="22">
        <v>21</v>
      </c>
      <c r="D15056" s="21" t="s">
        <v>138718</v>
      </c>
      <c r="E15056" s="21" t="s">
        <v>138719</v>
      </c>
      <c r="F15056" s="21" t="s">
        <v>14812</v>
      </c>
      <c r="G15056" s="22">
        <v>7</v>
      </c>
      <c r="H15056" s="22">
        <v>10</v>
      </c>
      <c r="I15056" s="22">
        <v>16</v>
      </c>
      <c r="J15056" s="21" t="s">
        <v>138720</v>
      </c>
    </row>
    <row r="15057" spans="1:10" ht="32" customHeight="1">
      <c r="A15057" s="19" t="s">
        <v>138721</v>
      </c>
      <c r="B15057" s="24">
        <v>34</v>
      </c>
      <c r="C15057" s="22">
        <v>15</v>
      </c>
      <c r="D15057" s="21" t="s">
        <v>105230</v>
      </c>
      <c r="E15057" s="21" t="s">
        <v>105231</v>
      </c>
      <c r="F15057" s="21" t="s">
        <v>101554</v>
      </c>
      <c r="G15057" s="22">
        <v>10</v>
      </c>
      <c r="H15057" s="22">
        <v>0</v>
      </c>
      <c r="I15057" s="22">
        <v>0</v>
      </c>
      <c r="J15057" s="21" t="s">
        <v>105232</v>
      </c>
    </row>
    <row r="15058" spans="1:10" ht="32" customHeight="1">
      <c r="A15058" s="19" t="s">
        <v>138722</v>
      </c>
      <c r="B15058" s="24">
        <v>16</v>
      </c>
      <c r="C15058" s="22">
        <v>24</v>
      </c>
      <c r="D15058" s="21" t="s">
        <v>108610</v>
      </c>
      <c r="E15058" s="21" t="s">
        <v>108611</v>
      </c>
      <c r="F15058" s="21" t="s">
        <v>113229</v>
      </c>
      <c r="G15058" s="22">
        <v>9</v>
      </c>
      <c r="H15058" s="22">
        <v>9</v>
      </c>
      <c r="I15058" s="22">
        <v>16</v>
      </c>
      <c r="J15058" s="21" t="s">
        <v>138723</v>
      </c>
    </row>
    <row r="15059" spans="1:10" ht="32" customHeight="1">
      <c r="A15059" s="19" t="s">
        <v>138724</v>
      </c>
      <c r="B15059" s="24">
        <v>16</v>
      </c>
      <c r="C15059" s="22">
        <v>24</v>
      </c>
      <c r="D15059" s="21" t="s">
        <v>108610</v>
      </c>
      <c r="E15059" s="21" t="s">
        <v>108611</v>
      </c>
      <c r="F15059" s="21" t="s">
        <v>113229</v>
      </c>
      <c r="G15059" s="22">
        <v>9</v>
      </c>
      <c r="H15059" s="22">
        <v>9</v>
      </c>
      <c r="I15059" s="22">
        <v>16</v>
      </c>
      <c r="J15059" s="21" t="s">
        <v>138723</v>
      </c>
    </row>
    <row r="15060" spans="1:10" ht="32" customHeight="1">
      <c r="A15060" s="19" t="s">
        <v>138725</v>
      </c>
      <c r="B15060" s="24">
        <v>16</v>
      </c>
      <c r="C15060" s="22">
        <v>24</v>
      </c>
      <c r="D15060" s="21" t="s">
        <v>108610</v>
      </c>
      <c r="E15060" s="21" t="s">
        <v>108611</v>
      </c>
      <c r="F15060" s="21" t="s">
        <v>113229</v>
      </c>
      <c r="G15060" s="22">
        <v>9</v>
      </c>
      <c r="H15060" s="22">
        <v>9</v>
      </c>
      <c r="I15060" s="22">
        <v>16</v>
      </c>
      <c r="J15060" s="21" t="s">
        <v>138723</v>
      </c>
    </row>
    <row r="15061" spans="1:10" ht="32" customHeight="1">
      <c r="A15061" s="19" t="s">
        <v>138726</v>
      </c>
      <c r="B15061" s="24">
        <v>47</v>
      </c>
      <c r="C15061" s="22">
        <v>23</v>
      </c>
      <c r="D15061" s="21" t="s">
        <v>125884</v>
      </c>
      <c r="E15061" s="21" t="s">
        <v>125885</v>
      </c>
      <c r="F15061" s="21" t="s">
        <v>102001</v>
      </c>
      <c r="G15061" s="22">
        <v>6</v>
      </c>
      <c r="H15061" s="22">
        <v>13</v>
      </c>
      <c r="I15061" s="22">
        <v>30</v>
      </c>
      <c r="J15061" s="21" t="s">
        <v>138727</v>
      </c>
    </row>
    <row r="15062" spans="1:10" ht="32" customHeight="1">
      <c r="A15062" s="19" t="s">
        <v>138728</v>
      </c>
      <c r="B15062" s="24">
        <v>47</v>
      </c>
      <c r="C15062" s="22">
        <v>23</v>
      </c>
      <c r="D15062" s="21" t="s">
        <v>125884</v>
      </c>
      <c r="E15062" s="21" t="s">
        <v>125885</v>
      </c>
      <c r="F15062" s="21" t="s">
        <v>102001</v>
      </c>
      <c r="G15062" s="22">
        <v>6</v>
      </c>
      <c r="H15062" s="22">
        <v>13</v>
      </c>
      <c r="I15062" s="22">
        <v>30</v>
      </c>
      <c r="J15062" s="21" t="s">
        <v>138727</v>
      </c>
    </row>
    <row r="15063" spans="1:10" ht="20" customHeight="1">
      <c r="A15063" s="27">
        <v>-999</v>
      </c>
      <c r="B15063" s="24">
        <v>-999</v>
      </c>
      <c r="C15063" s="22">
        <v>-999</v>
      </c>
      <c r="D15063" s="22">
        <v>-999</v>
      </c>
      <c r="E15063" s="22">
        <v>-999</v>
      </c>
      <c r="F15063" s="22">
        <v>-999</v>
      </c>
      <c r="G15063" s="22">
        <v>-999</v>
      </c>
      <c r="H15063" s="22">
        <v>-999</v>
      </c>
      <c r="I15063" s="22">
        <v>-999</v>
      </c>
      <c r="J15063" s="22">
        <v>-999</v>
      </c>
    </row>
    <row r="15064" spans="1:10" ht="20" customHeight="1">
      <c r="A15064" s="27">
        <v>-999</v>
      </c>
      <c r="B15064" s="24">
        <v>-999</v>
      </c>
      <c r="C15064" s="22">
        <v>-999</v>
      </c>
      <c r="D15064" s="22">
        <v>-999</v>
      </c>
      <c r="E15064" s="22">
        <v>-999</v>
      </c>
      <c r="F15064" s="22">
        <v>-999</v>
      </c>
      <c r="G15064" s="22">
        <v>-999</v>
      </c>
      <c r="H15064" s="22">
        <v>-999</v>
      </c>
      <c r="I15064" s="22">
        <v>-999</v>
      </c>
      <c r="J15064" s="22">
        <v>-999</v>
      </c>
    </row>
    <row r="15065" spans="1:10" ht="32" customHeight="1">
      <c r="A15065" s="19" t="s">
        <v>138729</v>
      </c>
      <c r="B15065" s="24">
        <v>29</v>
      </c>
      <c r="C15065" s="22">
        <v>23</v>
      </c>
      <c r="D15065" s="21" t="s">
        <v>123506</v>
      </c>
      <c r="E15065" s="21" t="s">
        <v>123507</v>
      </c>
      <c r="F15065" s="21" t="s">
        <v>101710</v>
      </c>
      <c r="G15065" s="22">
        <v>2</v>
      </c>
      <c r="H15065" s="22">
        <v>17</v>
      </c>
      <c r="I15065" s="22">
        <v>30</v>
      </c>
      <c r="J15065" s="21" t="s">
        <v>138730</v>
      </c>
    </row>
    <row r="15066" spans="1:10" ht="32" customHeight="1">
      <c r="A15066" s="19" t="s">
        <v>138731</v>
      </c>
      <c r="B15066" s="24">
        <v>22</v>
      </c>
      <c r="C15066" s="22">
        <v>16</v>
      </c>
      <c r="D15066" s="21" t="s">
        <v>102492</v>
      </c>
      <c r="E15066" s="21" t="s">
        <v>102493</v>
      </c>
      <c r="F15066" s="21" t="s">
        <v>101945</v>
      </c>
      <c r="G15066" s="22">
        <v>1</v>
      </c>
      <c r="H15066" s="22">
        <v>11</v>
      </c>
      <c r="I15066" s="22">
        <v>18</v>
      </c>
      <c r="J15066" s="21" t="s">
        <v>106970</v>
      </c>
    </row>
    <row r="15067" spans="1:10" ht="32" customHeight="1">
      <c r="A15067" s="19" t="s">
        <v>138732</v>
      </c>
      <c r="B15067" s="24">
        <v>21</v>
      </c>
      <c r="C15067" s="22">
        <v>16</v>
      </c>
      <c r="D15067" s="21" t="s">
        <v>121505</v>
      </c>
      <c r="E15067" s="21" t="s">
        <v>121506</v>
      </c>
      <c r="F15067" s="21" t="s">
        <v>102171</v>
      </c>
      <c r="G15067" s="22">
        <v>1</v>
      </c>
      <c r="H15067" s="22">
        <v>11</v>
      </c>
      <c r="I15067" s="22">
        <v>23</v>
      </c>
      <c r="J15067" s="21" t="s">
        <v>138733</v>
      </c>
    </row>
    <row r="15068" spans="1:10" ht="32" customHeight="1">
      <c r="A15068" s="19" t="s">
        <v>138734</v>
      </c>
      <c r="B15068" s="24">
        <v>21</v>
      </c>
      <c r="C15068" s="22">
        <v>16</v>
      </c>
      <c r="D15068" s="21" t="s">
        <v>121505</v>
      </c>
      <c r="E15068" s="21" t="s">
        <v>121506</v>
      </c>
      <c r="F15068" s="21" t="s">
        <v>102171</v>
      </c>
      <c r="G15068" s="22">
        <v>1</v>
      </c>
      <c r="H15068" s="22">
        <v>11</v>
      </c>
      <c r="I15068" s="22">
        <v>23</v>
      </c>
      <c r="J15068" s="21" t="s">
        <v>138733</v>
      </c>
    </row>
    <row r="15069" spans="1:10" ht="32" customHeight="1">
      <c r="A15069" s="19" t="s">
        <v>138735</v>
      </c>
      <c r="B15069" s="24">
        <v>36</v>
      </c>
      <c r="C15069" s="22">
        <v>15</v>
      </c>
      <c r="D15069" s="21" t="s">
        <v>108325</v>
      </c>
      <c r="E15069" s="21" t="s">
        <v>108326</v>
      </c>
      <c r="F15069" s="21" t="s">
        <v>101568</v>
      </c>
      <c r="G15069" s="22">
        <v>1</v>
      </c>
      <c r="H15069" s="22">
        <v>9</v>
      </c>
      <c r="I15069" s="22">
        <v>17</v>
      </c>
      <c r="J15069" s="21" t="s">
        <v>138736</v>
      </c>
    </row>
    <row r="15070" spans="1:10" ht="32" customHeight="1">
      <c r="A15070" s="19" t="s">
        <v>138737</v>
      </c>
      <c r="B15070" s="24">
        <v>14</v>
      </c>
      <c r="C15070" s="22">
        <v>22</v>
      </c>
      <c r="D15070" s="21" t="s">
        <v>102088</v>
      </c>
      <c r="E15070" s="21" t="s">
        <v>102089</v>
      </c>
      <c r="F15070" s="21" t="s">
        <v>102559</v>
      </c>
      <c r="G15070" s="22">
        <v>9</v>
      </c>
      <c r="H15070" s="22">
        <v>9</v>
      </c>
      <c r="I15070" s="22">
        <v>19</v>
      </c>
      <c r="J15070" s="21" t="s">
        <v>138738</v>
      </c>
    </row>
    <row r="15071" spans="1:10" ht="32" customHeight="1">
      <c r="A15071" s="19" t="s">
        <v>138739</v>
      </c>
      <c r="B15071" s="24">
        <v>22</v>
      </c>
      <c r="C15071" s="22">
        <v>15</v>
      </c>
      <c r="D15071" s="21" t="s">
        <v>138740</v>
      </c>
      <c r="E15071" s="21" t="s">
        <v>138741</v>
      </c>
      <c r="F15071" s="21" t="s">
        <v>14739</v>
      </c>
      <c r="G15071" s="22">
        <v>10</v>
      </c>
      <c r="H15071" s="22">
        <v>0</v>
      </c>
      <c r="I15071" s="22">
        <v>0</v>
      </c>
      <c r="J15071" s="21" t="s">
        <v>138742</v>
      </c>
    </row>
    <row r="15072" spans="1:10" ht="32" customHeight="1">
      <c r="A15072" s="19" t="s">
        <v>138743</v>
      </c>
      <c r="B15072" s="24">
        <v>36</v>
      </c>
      <c r="C15072" s="22">
        <v>15</v>
      </c>
      <c r="D15072" s="21" t="s">
        <v>101780</v>
      </c>
      <c r="E15072" s="21" t="s">
        <v>101781</v>
      </c>
      <c r="F15072" s="21" t="s">
        <v>101694</v>
      </c>
      <c r="G15072" s="22">
        <v>10</v>
      </c>
      <c r="H15072" s="22">
        <v>0</v>
      </c>
      <c r="I15072" s="22">
        <v>0</v>
      </c>
      <c r="J15072" s="21" t="s">
        <v>102952</v>
      </c>
    </row>
    <row r="15073" spans="1:10" ht="32" customHeight="1">
      <c r="A15073" s="19" t="s">
        <v>138744</v>
      </c>
      <c r="B15073" s="24">
        <v>15</v>
      </c>
      <c r="C15073" s="22">
        <v>17</v>
      </c>
      <c r="D15073" s="21" t="s">
        <v>106630</v>
      </c>
      <c r="E15073" s="21" t="s">
        <v>106631</v>
      </c>
      <c r="F15073" s="21" t="s">
        <v>101543</v>
      </c>
      <c r="G15073" s="22">
        <v>7</v>
      </c>
      <c r="H15073" s="22">
        <v>6</v>
      </c>
      <c r="I15073" s="22">
        <v>17</v>
      </c>
      <c r="J15073" s="21" t="s">
        <v>138745</v>
      </c>
    </row>
    <row r="15074" spans="1:10" ht="32" customHeight="1">
      <c r="A15074" s="19" t="s">
        <v>138746</v>
      </c>
      <c r="B15074" s="24">
        <v>15</v>
      </c>
      <c r="C15074" s="22">
        <v>17</v>
      </c>
      <c r="D15074" s="21" t="s">
        <v>106630</v>
      </c>
      <c r="E15074" s="21" t="s">
        <v>106631</v>
      </c>
      <c r="F15074" s="21" t="s">
        <v>101543</v>
      </c>
      <c r="G15074" s="22">
        <v>7</v>
      </c>
      <c r="H15074" s="22">
        <v>6</v>
      </c>
      <c r="I15074" s="22">
        <v>17</v>
      </c>
      <c r="J15074" s="21" t="s">
        <v>138745</v>
      </c>
    </row>
    <row r="15075" spans="1:10" ht="32" customHeight="1">
      <c r="A15075" s="19" t="s">
        <v>138747</v>
      </c>
      <c r="B15075" s="24">
        <v>23</v>
      </c>
      <c r="C15075" s="22">
        <v>20</v>
      </c>
      <c r="D15075" s="21" t="s">
        <v>136318</v>
      </c>
      <c r="E15075" s="21" t="s">
        <v>136319</v>
      </c>
      <c r="F15075" s="21" t="s">
        <v>101950</v>
      </c>
      <c r="G15075" s="22">
        <v>1</v>
      </c>
      <c r="H15075" s="22">
        <v>15</v>
      </c>
      <c r="I15075" s="22">
        <v>30</v>
      </c>
      <c r="J15075" s="21" t="s">
        <v>138748</v>
      </c>
    </row>
    <row r="15076" spans="1:10" ht="32" customHeight="1">
      <c r="A15076" s="19" t="s">
        <v>138749</v>
      </c>
      <c r="B15076" s="24">
        <v>48</v>
      </c>
      <c r="C15076" s="22">
        <v>15</v>
      </c>
      <c r="D15076" s="21" t="s">
        <v>138750</v>
      </c>
      <c r="E15076" s="21" t="s">
        <v>138751</v>
      </c>
      <c r="F15076" s="21" t="s">
        <v>101694</v>
      </c>
      <c r="G15076" s="22">
        <v>10</v>
      </c>
      <c r="H15076" s="22">
        <v>0</v>
      </c>
      <c r="I15076" s="22">
        <v>0</v>
      </c>
      <c r="J15076" s="21" t="s">
        <v>138752</v>
      </c>
    </row>
    <row r="15077" spans="1:10" ht="32" customHeight="1">
      <c r="A15077" s="19" t="s">
        <v>138753</v>
      </c>
      <c r="B15077" s="24">
        <v>35</v>
      </c>
      <c r="C15077" s="22">
        <v>24</v>
      </c>
      <c r="D15077" s="21" t="s">
        <v>138754</v>
      </c>
      <c r="E15077" s="21" t="s">
        <v>138755</v>
      </c>
      <c r="F15077" s="21" t="s">
        <v>110444</v>
      </c>
      <c r="G15077" s="22">
        <v>1</v>
      </c>
      <c r="H15077" s="22">
        <v>19</v>
      </c>
      <c r="I15077" s="22">
        <v>41</v>
      </c>
      <c r="J15077" s="21" t="s">
        <v>138756</v>
      </c>
    </row>
    <row r="15078" spans="1:10" ht="20" customHeight="1">
      <c r="A15078" s="27">
        <v>-999</v>
      </c>
      <c r="B15078" s="24">
        <v>-999</v>
      </c>
      <c r="C15078" s="22">
        <v>-999</v>
      </c>
      <c r="D15078" s="22">
        <v>-999</v>
      </c>
      <c r="E15078" s="22">
        <v>-999</v>
      </c>
      <c r="F15078" s="22">
        <v>-999</v>
      </c>
      <c r="G15078" s="22">
        <v>-999</v>
      </c>
      <c r="H15078" s="22">
        <v>-999</v>
      </c>
      <c r="I15078" s="22">
        <v>-999</v>
      </c>
      <c r="J15078" s="22">
        <v>-999</v>
      </c>
    </row>
    <row r="15079" spans="1:10" ht="44" customHeight="1">
      <c r="A15079" s="19" t="s">
        <v>138757</v>
      </c>
      <c r="B15079" s="24">
        <v>20</v>
      </c>
      <c r="C15079" s="22">
        <v>16</v>
      </c>
      <c r="D15079" s="21" t="s">
        <v>102492</v>
      </c>
      <c r="E15079" s="21" t="s">
        <v>102493</v>
      </c>
      <c r="F15079" s="21" t="s">
        <v>101945</v>
      </c>
      <c r="G15079" s="22">
        <v>1</v>
      </c>
      <c r="H15079" s="22">
        <v>11</v>
      </c>
      <c r="I15079" s="22">
        <v>17</v>
      </c>
      <c r="J15079" s="21" t="s">
        <v>110945</v>
      </c>
    </row>
    <row r="15080" spans="1:10" ht="44" customHeight="1">
      <c r="A15080" s="19" t="s">
        <v>138758</v>
      </c>
      <c r="B15080" s="24">
        <v>27</v>
      </c>
      <c r="C15080" s="22">
        <v>16</v>
      </c>
      <c r="D15080" s="21" t="s">
        <v>113318</v>
      </c>
      <c r="E15080" s="21" t="s">
        <v>113319</v>
      </c>
      <c r="F15080" s="21" t="s">
        <v>102171</v>
      </c>
      <c r="G15080" s="22">
        <v>1</v>
      </c>
      <c r="H15080" s="22">
        <v>11</v>
      </c>
      <c r="I15080" s="22">
        <v>26</v>
      </c>
      <c r="J15080" s="21" t="s">
        <v>138759</v>
      </c>
    </row>
    <row r="15081" spans="1:10" ht="44" customHeight="1">
      <c r="A15081" s="19" t="s">
        <v>138760</v>
      </c>
      <c r="B15081" s="24">
        <v>18</v>
      </c>
      <c r="C15081" s="22">
        <v>15</v>
      </c>
      <c r="D15081" s="21" t="s">
        <v>104566</v>
      </c>
      <c r="E15081" s="21" t="s">
        <v>104567</v>
      </c>
      <c r="F15081" s="21" t="s">
        <v>101554</v>
      </c>
      <c r="G15081" s="22">
        <v>10</v>
      </c>
      <c r="H15081" s="22">
        <v>0</v>
      </c>
      <c r="I15081" s="22">
        <v>0</v>
      </c>
      <c r="J15081" s="21" t="s">
        <v>104568</v>
      </c>
    </row>
    <row r="15082" spans="1:10" ht="32" customHeight="1">
      <c r="A15082" s="19" t="s">
        <v>138761</v>
      </c>
      <c r="B15082" s="24">
        <v>59</v>
      </c>
      <c r="C15082" s="22">
        <v>15</v>
      </c>
      <c r="D15082" s="21" t="s">
        <v>102663</v>
      </c>
      <c r="E15082" s="21" t="s">
        <v>102664</v>
      </c>
      <c r="F15082" s="21" t="s">
        <v>101528</v>
      </c>
      <c r="G15082" s="22">
        <v>10</v>
      </c>
      <c r="H15082" s="22">
        <v>0</v>
      </c>
      <c r="I15082" s="22">
        <v>0</v>
      </c>
      <c r="J15082" s="21" t="s">
        <v>108329</v>
      </c>
    </row>
    <row r="15083" spans="1:10" ht="32" customHeight="1">
      <c r="A15083" s="19" t="s">
        <v>138762</v>
      </c>
      <c r="B15083" s="24">
        <v>19</v>
      </c>
      <c r="C15083" s="22">
        <v>21</v>
      </c>
      <c r="D15083" s="21" t="s">
        <v>138763</v>
      </c>
      <c r="E15083" s="21" t="s">
        <v>138764</v>
      </c>
      <c r="F15083" s="21" t="s">
        <v>14812</v>
      </c>
      <c r="G15083" s="22">
        <v>7</v>
      </c>
      <c r="H15083" s="22">
        <v>10</v>
      </c>
      <c r="I15083" s="22">
        <v>21</v>
      </c>
      <c r="J15083" s="21" t="s">
        <v>138765</v>
      </c>
    </row>
    <row r="15084" spans="1:10" ht="32" customHeight="1">
      <c r="A15084" s="19" t="s">
        <v>138766</v>
      </c>
      <c r="B15084" s="24">
        <v>28</v>
      </c>
      <c r="C15084" s="22">
        <v>15</v>
      </c>
      <c r="D15084" s="21" t="s">
        <v>128658</v>
      </c>
      <c r="E15084" s="21" t="s">
        <v>128659</v>
      </c>
      <c r="F15084" s="21" t="s">
        <v>14739</v>
      </c>
      <c r="G15084" s="22">
        <v>10</v>
      </c>
      <c r="H15084" s="22">
        <v>0</v>
      </c>
      <c r="I15084" s="22">
        <v>0</v>
      </c>
      <c r="J15084" s="21" t="s">
        <v>138767</v>
      </c>
    </row>
    <row r="15085" spans="1:10" ht="32" customHeight="1">
      <c r="A15085" s="19" t="s">
        <v>138768</v>
      </c>
      <c r="B15085" s="24">
        <v>38</v>
      </c>
      <c r="C15085" s="22">
        <v>15</v>
      </c>
      <c r="D15085" s="21" t="s">
        <v>138769</v>
      </c>
      <c r="E15085" s="21" t="s">
        <v>138770</v>
      </c>
      <c r="F15085" s="21" t="s">
        <v>101528</v>
      </c>
      <c r="G15085" s="22">
        <v>10</v>
      </c>
      <c r="H15085" s="22">
        <v>0</v>
      </c>
      <c r="I15085" s="22">
        <v>0</v>
      </c>
      <c r="J15085" s="21" t="s">
        <v>138771</v>
      </c>
    </row>
    <row r="15086" spans="1:10" ht="32" customHeight="1">
      <c r="A15086" s="19" t="s">
        <v>138772</v>
      </c>
      <c r="B15086" s="24">
        <v>36</v>
      </c>
      <c r="C15086" s="22">
        <v>15</v>
      </c>
      <c r="D15086" s="21" t="s">
        <v>107135</v>
      </c>
      <c r="E15086" s="21" t="s">
        <v>107136</v>
      </c>
      <c r="F15086" s="21" t="s">
        <v>101694</v>
      </c>
      <c r="G15086" s="22">
        <v>10</v>
      </c>
      <c r="H15086" s="22">
        <v>0</v>
      </c>
      <c r="I15086" s="22">
        <v>0</v>
      </c>
      <c r="J15086" s="21" t="s">
        <v>138773</v>
      </c>
    </row>
    <row r="15087" spans="1:10" ht="32" customHeight="1">
      <c r="A15087" s="19" t="s">
        <v>138774</v>
      </c>
      <c r="B15087" s="24">
        <v>36</v>
      </c>
      <c r="C15087" s="22">
        <v>15</v>
      </c>
      <c r="D15087" s="21" t="s">
        <v>107135</v>
      </c>
      <c r="E15087" s="21" t="s">
        <v>107136</v>
      </c>
      <c r="F15087" s="21" t="s">
        <v>101694</v>
      </c>
      <c r="G15087" s="22">
        <v>10</v>
      </c>
      <c r="H15087" s="22">
        <v>0</v>
      </c>
      <c r="I15087" s="22">
        <v>0</v>
      </c>
      <c r="J15087" s="21" t="s">
        <v>138773</v>
      </c>
    </row>
    <row r="15088" spans="1:10" ht="32" customHeight="1">
      <c r="A15088" s="19" t="s">
        <v>138775</v>
      </c>
      <c r="B15088" s="24">
        <v>26</v>
      </c>
      <c r="C15088" s="22">
        <v>15</v>
      </c>
      <c r="D15088" s="21" t="s">
        <v>107584</v>
      </c>
      <c r="E15088" s="21" t="s">
        <v>107585</v>
      </c>
      <c r="F15088" s="21" t="s">
        <v>101528</v>
      </c>
      <c r="G15088" s="22">
        <v>10</v>
      </c>
      <c r="H15088" s="22">
        <v>0</v>
      </c>
      <c r="I15088" s="22">
        <v>0</v>
      </c>
      <c r="J15088" s="21" t="s">
        <v>138776</v>
      </c>
    </row>
    <row r="15089" spans="1:10" ht="44" customHeight="1">
      <c r="A15089" s="19" t="s">
        <v>138777</v>
      </c>
      <c r="B15089" s="24">
        <v>27</v>
      </c>
      <c r="C15089" s="22">
        <v>16</v>
      </c>
      <c r="D15089" s="21" t="s">
        <v>106938</v>
      </c>
      <c r="E15089" s="21" t="s">
        <v>106939</v>
      </c>
      <c r="F15089" s="21" t="s">
        <v>102171</v>
      </c>
      <c r="G15089" s="22">
        <v>1</v>
      </c>
      <c r="H15089" s="22">
        <v>11</v>
      </c>
      <c r="I15089" s="22">
        <v>21</v>
      </c>
      <c r="J15089" s="21" t="s">
        <v>138778</v>
      </c>
    </row>
    <row r="15090" spans="1:10" ht="32" customHeight="1">
      <c r="A15090" s="19" t="s">
        <v>138779</v>
      </c>
      <c r="B15090" s="24">
        <v>21</v>
      </c>
      <c r="C15090" s="22">
        <v>15</v>
      </c>
      <c r="D15090" s="21" t="s">
        <v>128398</v>
      </c>
      <c r="E15090" s="21" t="s">
        <v>128399</v>
      </c>
      <c r="F15090" s="21" t="s">
        <v>14739</v>
      </c>
      <c r="G15090" s="22">
        <v>10</v>
      </c>
      <c r="H15090" s="22">
        <v>0</v>
      </c>
      <c r="I15090" s="22">
        <v>0</v>
      </c>
      <c r="J15090" s="21" t="s">
        <v>138780</v>
      </c>
    </row>
    <row r="15091" spans="1:10" ht="32" customHeight="1">
      <c r="A15091" s="19" t="s">
        <v>138781</v>
      </c>
      <c r="B15091" s="24">
        <v>17</v>
      </c>
      <c r="C15091" s="22">
        <v>15</v>
      </c>
      <c r="D15091" s="21" t="s">
        <v>107928</v>
      </c>
      <c r="E15091" s="21" t="s">
        <v>107929</v>
      </c>
      <c r="F15091" s="21" t="s">
        <v>101563</v>
      </c>
      <c r="G15091" s="22">
        <v>10</v>
      </c>
      <c r="H15091" s="22">
        <v>0</v>
      </c>
      <c r="I15091" s="22">
        <v>0</v>
      </c>
      <c r="J15091" s="21" t="s">
        <v>138782</v>
      </c>
    </row>
    <row r="15092" spans="1:10" ht="32" customHeight="1">
      <c r="A15092" s="19" t="s">
        <v>138783</v>
      </c>
      <c r="B15092" s="24">
        <v>18</v>
      </c>
      <c r="C15092" s="22">
        <v>15</v>
      </c>
      <c r="D15092" s="21" t="s">
        <v>133854</v>
      </c>
      <c r="E15092" s="21" t="s">
        <v>133855</v>
      </c>
      <c r="F15092" s="21" t="s">
        <v>101554</v>
      </c>
      <c r="G15092" s="22">
        <v>10</v>
      </c>
      <c r="H15092" s="22">
        <v>0</v>
      </c>
      <c r="I15092" s="22">
        <v>0</v>
      </c>
      <c r="J15092" s="21" t="s">
        <v>138784</v>
      </c>
    </row>
    <row r="15093" spans="1:10" ht="20" customHeight="1">
      <c r="A15093" s="27">
        <v>-999</v>
      </c>
      <c r="B15093" s="24">
        <v>-999</v>
      </c>
      <c r="C15093" s="22">
        <v>-999</v>
      </c>
      <c r="D15093" s="22">
        <v>-999</v>
      </c>
      <c r="E15093" s="22">
        <v>-999</v>
      </c>
      <c r="F15093" s="22">
        <v>-999</v>
      </c>
      <c r="G15093" s="22">
        <v>-999</v>
      </c>
      <c r="H15093" s="22">
        <v>-999</v>
      </c>
      <c r="I15093" s="22">
        <v>-999</v>
      </c>
      <c r="J15093" s="22">
        <v>-999</v>
      </c>
    </row>
    <row r="15094" spans="1:10" ht="32" customHeight="1">
      <c r="A15094" s="19" t="s">
        <v>138785</v>
      </c>
      <c r="B15094" s="24">
        <v>27</v>
      </c>
      <c r="C15094" s="22">
        <v>30</v>
      </c>
      <c r="D15094" s="21" t="s">
        <v>105788</v>
      </c>
      <c r="E15094" s="21" t="s">
        <v>105789</v>
      </c>
      <c r="F15094" s="21" t="s">
        <v>103600</v>
      </c>
      <c r="G15094" s="22">
        <v>6</v>
      </c>
      <c r="H15094" s="22">
        <v>20</v>
      </c>
      <c r="I15094" s="22">
        <v>33</v>
      </c>
      <c r="J15094" s="21" t="s">
        <v>119621</v>
      </c>
    </row>
    <row r="15095" spans="1:10" ht="32" customHeight="1">
      <c r="A15095" s="19" t="s">
        <v>138786</v>
      </c>
      <c r="B15095" s="24">
        <v>22</v>
      </c>
      <c r="C15095" s="22">
        <v>15</v>
      </c>
      <c r="D15095" s="21" t="s">
        <v>138787</v>
      </c>
      <c r="E15095" s="21" t="s">
        <v>138788</v>
      </c>
      <c r="F15095" s="21" t="s">
        <v>14739</v>
      </c>
      <c r="G15095" s="22">
        <v>10</v>
      </c>
      <c r="H15095" s="22">
        <v>0</v>
      </c>
      <c r="I15095" s="22">
        <v>0</v>
      </c>
      <c r="J15095" s="21" t="s">
        <v>138789</v>
      </c>
    </row>
    <row r="15096" spans="1:10" ht="32" customHeight="1">
      <c r="A15096" s="19" t="s">
        <v>138790</v>
      </c>
      <c r="B15096" s="24">
        <v>23</v>
      </c>
      <c r="C15096" s="22">
        <v>15</v>
      </c>
      <c r="D15096" s="21" t="s">
        <v>138791</v>
      </c>
      <c r="E15096" s="21" t="s">
        <v>138792</v>
      </c>
      <c r="F15096" s="21" t="s">
        <v>101554</v>
      </c>
      <c r="G15096" s="22">
        <v>10</v>
      </c>
      <c r="H15096" s="22">
        <v>0</v>
      </c>
      <c r="I15096" s="22">
        <v>0</v>
      </c>
      <c r="J15096" s="21" t="s">
        <v>138793</v>
      </c>
    </row>
    <row r="15097" spans="1:10" ht="32" customHeight="1">
      <c r="A15097" s="19" t="s">
        <v>138794</v>
      </c>
      <c r="B15097" s="24">
        <v>17</v>
      </c>
      <c r="C15097" s="22">
        <v>27</v>
      </c>
      <c r="D15097" s="21" t="s">
        <v>106058</v>
      </c>
      <c r="E15097" s="21" t="s">
        <v>106059</v>
      </c>
      <c r="F15097" s="21" t="s">
        <v>102428</v>
      </c>
      <c r="G15097" s="22">
        <v>11</v>
      </c>
      <c r="H15097" s="22">
        <v>12</v>
      </c>
      <c r="I15097" s="22">
        <v>23</v>
      </c>
      <c r="J15097" s="21" t="s">
        <v>138795</v>
      </c>
    </row>
    <row r="15098" spans="1:10" ht="32" customHeight="1">
      <c r="A15098" s="19" t="s">
        <v>138796</v>
      </c>
      <c r="B15098" s="24">
        <v>39</v>
      </c>
      <c r="C15098" s="22">
        <v>35</v>
      </c>
      <c r="D15098" s="21" t="s">
        <v>117380</v>
      </c>
      <c r="E15098" s="21" t="s">
        <v>117381</v>
      </c>
      <c r="F15098" s="21" t="s">
        <v>101623</v>
      </c>
      <c r="G15098" s="22">
        <v>9</v>
      </c>
      <c r="H15098" s="22">
        <v>22</v>
      </c>
      <c r="I15098" s="22">
        <v>38</v>
      </c>
      <c r="J15098" s="21" t="s">
        <v>138797</v>
      </c>
    </row>
    <row r="15099" spans="1:10" ht="32" customHeight="1">
      <c r="A15099" s="19" t="s">
        <v>138798</v>
      </c>
      <c r="B15099" s="24">
        <v>38</v>
      </c>
      <c r="C15099" s="22">
        <v>45</v>
      </c>
      <c r="D15099" s="21" t="s">
        <v>103675</v>
      </c>
      <c r="E15099" s="21" t="s">
        <v>103676</v>
      </c>
      <c r="F15099" s="21" t="s">
        <v>14743</v>
      </c>
      <c r="G15099" s="22">
        <v>10</v>
      </c>
      <c r="H15099" s="22">
        <v>31</v>
      </c>
      <c r="I15099" s="22">
        <v>57</v>
      </c>
      <c r="J15099" s="21" t="s">
        <v>138799</v>
      </c>
    </row>
    <row r="15100" spans="1:10" ht="32" customHeight="1">
      <c r="A15100" s="19" t="s">
        <v>138800</v>
      </c>
      <c r="B15100" s="24">
        <v>19</v>
      </c>
      <c r="C15100" s="22">
        <v>15</v>
      </c>
      <c r="D15100" s="21" t="s">
        <v>137000</v>
      </c>
      <c r="E15100" s="21" t="s">
        <v>137001</v>
      </c>
      <c r="F15100" s="21" t="s">
        <v>101528</v>
      </c>
      <c r="G15100" s="22">
        <v>10</v>
      </c>
      <c r="H15100" s="22">
        <v>0</v>
      </c>
      <c r="I15100" s="22">
        <v>0</v>
      </c>
      <c r="J15100" s="21" t="s">
        <v>138801</v>
      </c>
    </row>
    <row r="15101" spans="1:10" ht="32" customHeight="1">
      <c r="A15101" s="19" t="s">
        <v>138802</v>
      </c>
      <c r="B15101" s="24">
        <v>23</v>
      </c>
      <c r="C15101" s="22">
        <v>15</v>
      </c>
      <c r="D15101" s="21" t="s">
        <v>115112</v>
      </c>
      <c r="E15101" s="21" t="s">
        <v>115113</v>
      </c>
      <c r="F15101" s="21" t="s">
        <v>101694</v>
      </c>
      <c r="G15101" s="22">
        <v>10</v>
      </c>
      <c r="H15101" s="22">
        <v>0</v>
      </c>
      <c r="I15101" s="22">
        <v>0</v>
      </c>
      <c r="J15101" s="21" t="s">
        <v>128847</v>
      </c>
    </row>
    <row r="15102" spans="1:10" ht="32" customHeight="1">
      <c r="A15102" s="19" t="s">
        <v>138803</v>
      </c>
      <c r="B15102" s="24">
        <v>17</v>
      </c>
      <c r="C15102" s="22">
        <v>15</v>
      </c>
      <c r="D15102" s="21" t="s">
        <v>105990</v>
      </c>
      <c r="E15102" s="21" t="s">
        <v>105991</v>
      </c>
      <c r="F15102" s="21" t="s">
        <v>101554</v>
      </c>
      <c r="G15102" s="22">
        <v>10</v>
      </c>
      <c r="H15102" s="22">
        <v>0</v>
      </c>
      <c r="I15102" s="22">
        <v>0</v>
      </c>
      <c r="J15102" s="21" t="s">
        <v>105994</v>
      </c>
    </row>
    <row r="15103" spans="1:10" ht="44" customHeight="1">
      <c r="A15103" s="19" t="s">
        <v>138804</v>
      </c>
      <c r="B15103" s="24">
        <v>19</v>
      </c>
      <c r="C15103" s="22">
        <v>15</v>
      </c>
      <c r="D15103" s="21" t="s">
        <v>103749</v>
      </c>
      <c r="E15103" s="21" t="s">
        <v>103750</v>
      </c>
      <c r="F15103" s="21" t="s">
        <v>101563</v>
      </c>
      <c r="G15103" s="22">
        <v>10</v>
      </c>
      <c r="H15103" s="22">
        <v>0</v>
      </c>
      <c r="I15103" s="22">
        <v>0</v>
      </c>
      <c r="J15103" s="21" t="s">
        <v>138805</v>
      </c>
    </row>
    <row r="15104" spans="1:10" ht="32" customHeight="1">
      <c r="A15104" s="19" t="s">
        <v>138806</v>
      </c>
      <c r="B15104" s="24">
        <v>34</v>
      </c>
      <c r="C15104" s="22">
        <v>15</v>
      </c>
      <c r="D15104" s="21" t="s">
        <v>128710</v>
      </c>
      <c r="E15104" s="21" t="s">
        <v>128711</v>
      </c>
      <c r="F15104" s="21" t="s">
        <v>101563</v>
      </c>
      <c r="G15104" s="22">
        <v>10</v>
      </c>
      <c r="H15104" s="22">
        <v>0</v>
      </c>
      <c r="I15104" s="22">
        <v>0</v>
      </c>
      <c r="J15104" s="21" t="s">
        <v>138807</v>
      </c>
    </row>
    <row r="15105" spans="1:10" ht="32" customHeight="1">
      <c r="A15105" s="19" t="s">
        <v>138808</v>
      </c>
      <c r="B15105" s="24">
        <v>26</v>
      </c>
      <c r="C15105" s="22">
        <v>15</v>
      </c>
      <c r="D15105" s="21" t="s">
        <v>121242</v>
      </c>
      <c r="E15105" s="21" t="s">
        <v>121243</v>
      </c>
      <c r="F15105" s="21" t="s">
        <v>101554</v>
      </c>
      <c r="G15105" s="22">
        <v>10</v>
      </c>
      <c r="H15105" s="22">
        <v>0</v>
      </c>
      <c r="I15105" s="22">
        <v>0</v>
      </c>
      <c r="J15105" s="21" t="s">
        <v>138809</v>
      </c>
    </row>
    <row r="15106" spans="1:10" ht="44" customHeight="1">
      <c r="A15106" s="19" t="s">
        <v>138810</v>
      </c>
      <c r="B15106" s="24">
        <v>30</v>
      </c>
      <c r="C15106" s="22">
        <v>21</v>
      </c>
      <c r="D15106" s="21" t="s">
        <v>111974</v>
      </c>
      <c r="E15106" s="21" t="s">
        <v>111975</v>
      </c>
      <c r="F15106" s="21" t="s">
        <v>14775</v>
      </c>
      <c r="G15106" s="22">
        <v>2</v>
      </c>
      <c r="H15106" s="22">
        <v>15</v>
      </c>
      <c r="I15106" s="22">
        <v>27</v>
      </c>
      <c r="J15106" s="21" t="s">
        <v>138811</v>
      </c>
    </row>
    <row r="15107" spans="1:10" ht="44" customHeight="1">
      <c r="A15107" s="19" t="s">
        <v>138812</v>
      </c>
      <c r="B15107" s="24">
        <v>30</v>
      </c>
      <c r="C15107" s="22">
        <v>21</v>
      </c>
      <c r="D15107" s="21" t="s">
        <v>111974</v>
      </c>
      <c r="E15107" s="21" t="s">
        <v>111975</v>
      </c>
      <c r="F15107" s="21" t="s">
        <v>14775</v>
      </c>
      <c r="G15107" s="22">
        <v>2</v>
      </c>
      <c r="H15107" s="22">
        <v>15</v>
      </c>
      <c r="I15107" s="22">
        <v>27</v>
      </c>
      <c r="J15107" s="21" t="s">
        <v>138811</v>
      </c>
    </row>
    <row r="15108" spans="1:10" ht="44" customHeight="1">
      <c r="A15108" s="19" t="s">
        <v>138813</v>
      </c>
      <c r="B15108" s="24">
        <v>34</v>
      </c>
      <c r="C15108" s="22">
        <v>17</v>
      </c>
      <c r="D15108" s="21" t="s">
        <v>129616</v>
      </c>
      <c r="E15108" s="21" t="s">
        <v>129617</v>
      </c>
      <c r="F15108" s="21" t="s">
        <v>101710</v>
      </c>
      <c r="G15108" s="22">
        <v>1</v>
      </c>
      <c r="H15108" s="22">
        <v>9</v>
      </c>
      <c r="I15108" s="22">
        <v>19</v>
      </c>
      <c r="J15108" s="21" t="s">
        <v>138814</v>
      </c>
    </row>
    <row r="15109" spans="1:10" ht="44" customHeight="1">
      <c r="A15109" s="19" t="s">
        <v>138815</v>
      </c>
      <c r="B15109" s="24">
        <v>34</v>
      </c>
      <c r="C15109" s="22">
        <v>17</v>
      </c>
      <c r="D15109" s="21" t="s">
        <v>129616</v>
      </c>
      <c r="E15109" s="21" t="s">
        <v>129617</v>
      </c>
      <c r="F15109" s="21" t="s">
        <v>101710</v>
      </c>
      <c r="G15109" s="22">
        <v>1</v>
      </c>
      <c r="H15109" s="22">
        <v>9</v>
      </c>
      <c r="I15109" s="22">
        <v>19</v>
      </c>
      <c r="J15109" s="21" t="s">
        <v>138814</v>
      </c>
    </row>
    <row r="15110" spans="1:10" ht="44" customHeight="1">
      <c r="A15110" s="19" t="s">
        <v>138816</v>
      </c>
      <c r="B15110" s="24">
        <v>26</v>
      </c>
      <c r="C15110" s="22">
        <v>34</v>
      </c>
      <c r="D15110" s="21" t="s">
        <v>105676</v>
      </c>
      <c r="E15110" s="21" t="s">
        <v>105677</v>
      </c>
      <c r="F15110" s="21" t="s">
        <v>107719</v>
      </c>
      <c r="G15110" s="22">
        <v>11</v>
      </c>
      <c r="H15110" s="22">
        <v>10</v>
      </c>
      <c r="I15110" s="22">
        <v>16</v>
      </c>
      <c r="J15110" s="21" t="s">
        <v>138817</v>
      </c>
    </row>
    <row r="15111" spans="1:10" ht="44" customHeight="1">
      <c r="A15111" s="19" t="s">
        <v>138818</v>
      </c>
      <c r="B15111" s="24">
        <v>18</v>
      </c>
      <c r="C15111" s="22">
        <v>15</v>
      </c>
      <c r="D15111" s="21" t="s">
        <v>138819</v>
      </c>
      <c r="E15111" s="21" t="s">
        <v>138820</v>
      </c>
      <c r="F15111" s="21" t="s">
        <v>14739</v>
      </c>
      <c r="G15111" s="22">
        <v>10</v>
      </c>
      <c r="H15111" s="22">
        <v>0</v>
      </c>
      <c r="I15111" s="22">
        <v>0</v>
      </c>
      <c r="J15111" s="21" t="s">
        <v>138821</v>
      </c>
    </row>
    <row r="15112" spans="1:10" ht="44" customHeight="1">
      <c r="A15112" s="19" t="s">
        <v>138822</v>
      </c>
      <c r="B15112" s="24">
        <v>18</v>
      </c>
      <c r="C15112" s="22">
        <v>15</v>
      </c>
      <c r="D15112" s="21" t="s">
        <v>138823</v>
      </c>
      <c r="E15112" s="21" t="s">
        <v>138824</v>
      </c>
      <c r="F15112" s="21" t="s">
        <v>101568</v>
      </c>
      <c r="G15112" s="22">
        <v>1</v>
      </c>
      <c r="H15112" s="22">
        <v>10</v>
      </c>
      <c r="I15112" s="22">
        <v>17</v>
      </c>
      <c r="J15112" s="21" t="s">
        <v>138825</v>
      </c>
    </row>
    <row r="15113" spans="1:10" ht="32" customHeight="1">
      <c r="A15113" s="19" t="s">
        <v>138826</v>
      </c>
      <c r="B15113" s="24">
        <v>28</v>
      </c>
      <c r="C15113" s="22">
        <v>18</v>
      </c>
      <c r="D15113" s="21" t="s">
        <v>122100</v>
      </c>
      <c r="E15113" s="21" t="s">
        <v>122101</v>
      </c>
      <c r="F15113" s="21" t="s">
        <v>101757</v>
      </c>
      <c r="G15113" s="22">
        <v>4</v>
      </c>
      <c r="H15113" s="22">
        <v>10</v>
      </c>
      <c r="I15113" s="22">
        <v>15</v>
      </c>
      <c r="J15113" s="21" t="s">
        <v>138827</v>
      </c>
    </row>
    <row r="15114" spans="1:10" ht="44" customHeight="1">
      <c r="A15114" s="19" t="s">
        <v>138828</v>
      </c>
      <c r="B15114" s="24">
        <v>41</v>
      </c>
      <c r="C15114" s="22">
        <v>15</v>
      </c>
      <c r="D15114" s="21" t="s">
        <v>109524</v>
      </c>
      <c r="E15114" s="21" t="s">
        <v>109525</v>
      </c>
      <c r="F15114" s="21" t="s">
        <v>14739</v>
      </c>
      <c r="G15114" s="22">
        <v>10</v>
      </c>
      <c r="H15114" s="22">
        <v>0</v>
      </c>
      <c r="I15114" s="22">
        <v>0</v>
      </c>
      <c r="J15114" s="21" t="s">
        <v>131194</v>
      </c>
    </row>
    <row r="15115" spans="1:10" ht="32" customHeight="1">
      <c r="A15115" s="19" t="s">
        <v>138829</v>
      </c>
      <c r="B15115" s="24">
        <v>25</v>
      </c>
      <c r="C15115" s="22">
        <v>15</v>
      </c>
      <c r="D15115" s="21" t="s">
        <v>104931</v>
      </c>
      <c r="E15115" s="21" t="s">
        <v>104932</v>
      </c>
      <c r="F15115" s="21" t="s">
        <v>101568</v>
      </c>
      <c r="G15115" s="22">
        <v>1</v>
      </c>
      <c r="H15115" s="22">
        <v>9</v>
      </c>
      <c r="I15115" s="22">
        <v>18</v>
      </c>
      <c r="J15115" s="21" t="s">
        <v>138830</v>
      </c>
    </row>
    <row r="15116" spans="1:10" ht="32" customHeight="1">
      <c r="A15116" s="19" t="s">
        <v>138831</v>
      </c>
      <c r="B15116" s="24">
        <v>33</v>
      </c>
      <c r="C15116" s="22">
        <v>15</v>
      </c>
      <c r="D15116" s="21" t="s">
        <v>138832</v>
      </c>
      <c r="E15116" s="21" t="s">
        <v>138833</v>
      </c>
      <c r="F15116" s="21" t="s">
        <v>101563</v>
      </c>
      <c r="G15116" s="22">
        <v>10</v>
      </c>
      <c r="H15116" s="22">
        <v>0</v>
      </c>
      <c r="I15116" s="22">
        <v>0</v>
      </c>
      <c r="J15116" s="21" t="s">
        <v>138834</v>
      </c>
    </row>
    <row r="15117" spans="1:10" ht="32" customHeight="1">
      <c r="A15117" s="19" t="s">
        <v>138835</v>
      </c>
      <c r="B15117" s="24">
        <v>51</v>
      </c>
      <c r="C15117" s="22">
        <v>33</v>
      </c>
      <c r="D15117" s="21" t="s">
        <v>101772</v>
      </c>
      <c r="E15117" s="21" t="s">
        <v>101773</v>
      </c>
      <c r="F15117" s="21" t="s">
        <v>14743</v>
      </c>
      <c r="G15117" s="22">
        <v>9</v>
      </c>
      <c r="H15117" s="22">
        <v>20</v>
      </c>
      <c r="I15117" s="22">
        <v>28</v>
      </c>
      <c r="J15117" s="21" t="s">
        <v>104639</v>
      </c>
    </row>
    <row r="15118" spans="1:10" ht="32" customHeight="1">
      <c r="A15118" s="19" t="s">
        <v>138836</v>
      </c>
      <c r="B15118" s="24">
        <v>21</v>
      </c>
      <c r="C15118" s="22">
        <v>15</v>
      </c>
      <c r="D15118" s="21" t="s">
        <v>116191</v>
      </c>
      <c r="E15118" s="21" t="s">
        <v>116192</v>
      </c>
      <c r="F15118" s="21" t="s">
        <v>101554</v>
      </c>
      <c r="G15118" s="22">
        <v>10</v>
      </c>
      <c r="H15118" s="22">
        <v>0</v>
      </c>
      <c r="I15118" s="22">
        <v>0</v>
      </c>
      <c r="J15118" s="21" t="s">
        <v>128048</v>
      </c>
    </row>
    <row r="15119" spans="1:10" ht="32" customHeight="1">
      <c r="A15119" s="19" t="s">
        <v>138837</v>
      </c>
      <c r="B15119" s="24">
        <v>35</v>
      </c>
      <c r="C15119" s="22">
        <v>15</v>
      </c>
      <c r="D15119" s="21" t="s">
        <v>138838</v>
      </c>
      <c r="E15119" s="21" t="s">
        <v>138839</v>
      </c>
      <c r="F15119" s="21" t="s">
        <v>101563</v>
      </c>
      <c r="G15119" s="22">
        <v>10</v>
      </c>
      <c r="H15119" s="22">
        <v>0</v>
      </c>
      <c r="I15119" s="22">
        <v>0</v>
      </c>
      <c r="J15119" s="21" t="s">
        <v>138840</v>
      </c>
    </row>
    <row r="15120" spans="1:10" ht="32" customHeight="1">
      <c r="A15120" s="19" t="s">
        <v>138841</v>
      </c>
      <c r="B15120" s="24">
        <v>21</v>
      </c>
      <c r="C15120" s="22">
        <v>15</v>
      </c>
      <c r="D15120" s="21" t="s">
        <v>101780</v>
      </c>
      <c r="E15120" s="21" t="s">
        <v>101781</v>
      </c>
      <c r="F15120" s="21" t="s">
        <v>101694</v>
      </c>
      <c r="G15120" s="22">
        <v>10</v>
      </c>
      <c r="H15120" s="22">
        <v>0</v>
      </c>
      <c r="I15120" s="22">
        <v>0</v>
      </c>
      <c r="J15120" s="21" t="s">
        <v>102952</v>
      </c>
    </row>
    <row r="15121" spans="1:10" ht="32" customHeight="1">
      <c r="A15121" s="19" t="s">
        <v>138842</v>
      </c>
      <c r="B15121" s="24">
        <v>19</v>
      </c>
      <c r="C15121" s="22">
        <v>15</v>
      </c>
      <c r="D15121" s="21" t="s">
        <v>138843</v>
      </c>
      <c r="E15121" s="21" t="s">
        <v>138844</v>
      </c>
      <c r="F15121" s="21" t="s">
        <v>101554</v>
      </c>
      <c r="G15121" s="22">
        <v>10</v>
      </c>
      <c r="H15121" s="22">
        <v>0</v>
      </c>
      <c r="I15121" s="22">
        <v>0</v>
      </c>
      <c r="J15121" s="21" t="s">
        <v>138845</v>
      </c>
    </row>
    <row r="15122" spans="1:10" ht="32" customHeight="1">
      <c r="A15122" s="19" t="s">
        <v>138846</v>
      </c>
      <c r="B15122" s="24">
        <v>26</v>
      </c>
      <c r="C15122" s="22">
        <v>19</v>
      </c>
      <c r="D15122" s="21" t="s">
        <v>114956</v>
      </c>
      <c r="E15122" s="21" t="s">
        <v>114957</v>
      </c>
      <c r="F15122" s="21" t="s">
        <v>101548</v>
      </c>
      <c r="G15122" s="22">
        <v>5</v>
      </c>
      <c r="H15122" s="22">
        <v>10</v>
      </c>
      <c r="I15122" s="22">
        <v>15</v>
      </c>
      <c r="J15122" s="21" t="s">
        <v>138847</v>
      </c>
    </row>
    <row r="15123" spans="1:10" ht="44" customHeight="1">
      <c r="A15123" s="19" t="s">
        <v>138848</v>
      </c>
      <c r="B15123" s="24">
        <v>28</v>
      </c>
      <c r="C15123" s="22">
        <v>15</v>
      </c>
      <c r="D15123" s="21" t="s">
        <v>122793</v>
      </c>
      <c r="E15123" s="21" t="s">
        <v>122794</v>
      </c>
      <c r="F15123" s="21" t="s">
        <v>101554</v>
      </c>
      <c r="G15123" s="22">
        <v>10</v>
      </c>
      <c r="H15123" s="22">
        <v>0</v>
      </c>
      <c r="I15123" s="22">
        <v>0</v>
      </c>
      <c r="J15123" s="21" t="s">
        <v>138849</v>
      </c>
    </row>
    <row r="15124" spans="1:10" ht="32" customHeight="1">
      <c r="A15124" s="19" t="s">
        <v>138850</v>
      </c>
      <c r="B15124" s="24">
        <v>18</v>
      </c>
      <c r="C15124" s="22">
        <v>15</v>
      </c>
      <c r="D15124" s="21" t="s">
        <v>102299</v>
      </c>
      <c r="E15124" s="21" t="s">
        <v>102300</v>
      </c>
      <c r="F15124" s="21" t="s">
        <v>14739</v>
      </c>
      <c r="G15124" s="22">
        <v>10</v>
      </c>
      <c r="H15124" s="22">
        <v>0</v>
      </c>
      <c r="I15124" s="22">
        <v>0</v>
      </c>
      <c r="J15124" s="21" t="s">
        <v>138851</v>
      </c>
    </row>
    <row r="15125" spans="1:10" ht="32" customHeight="1">
      <c r="A15125" s="19" t="s">
        <v>138852</v>
      </c>
      <c r="B15125" s="24">
        <v>38</v>
      </c>
      <c r="C15125" s="22">
        <v>20</v>
      </c>
      <c r="D15125" s="21" t="s">
        <v>121236</v>
      </c>
      <c r="E15125" s="21" t="s">
        <v>121237</v>
      </c>
      <c r="F15125" s="21" t="s">
        <v>101568</v>
      </c>
      <c r="G15125" s="22">
        <v>1</v>
      </c>
      <c r="H15125" s="22">
        <v>15</v>
      </c>
      <c r="I15125" s="22">
        <v>25</v>
      </c>
      <c r="J15125" s="21" t="s">
        <v>138853</v>
      </c>
    </row>
    <row r="15126" spans="1:10" ht="32" customHeight="1">
      <c r="A15126" s="19" t="s">
        <v>138854</v>
      </c>
      <c r="B15126" s="24">
        <v>38</v>
      </c>
      <c r="C15126" s="22">
        <v>20</v>
      </c>
      <c r="D15126" s="21" t="s">
        <v>121236</v>
      </c>
      <c r="E15126" s="21" t="s">
        <v>121237</v>
      </c>
      <c r="F15126" s="21" t="s">
        <v>101568</v>
      </c>
      <c r="G15126" s="22">
        <v>1</v>
      </c>
      <c r="H15126" s="22">
        <v>15</v>
      </c>
      <c r="I15126" s="22">
        <v>25</v>
      </c>
      <c r="J15126" s="21" t="s">
        <v>138853</v>
      </c>
    </row>
    <row r="15127" spans="1:10" ht="32" customHeight="1">
      <c r="A15127" s="19" t="s">
        <v>138855</v>
      </c>
      <c r="B15127" s="24">
        <v>28</v>
      </c>
      <c r="C15127" s="22">
        <v>15</v>
      </c>
      <c r="D15127" s="21" t="s">
        <v>103888</v>
      </c>
      <c r="E15127" s="21" t="s">
        <v>103889</v>
      </c>
      <c r="F15127" s="21" t="s">
        <v>101554</v>
      </c>
      <c r="G15127" s="22">
        <v>10</v>
      </c>
      <c r="H15127" s="22">
        <v>0</v>
      </c>
      <c r="I15127" s="22">
        <v>0</v>
      </c>
      <c r="J15127" s="21" t="s">
        <v>114883</v>
      </c>
    </row>
    <row r="15128" spans="1:10" ht="32" customHeight="1">
      <c r="A15128" s="19" t="s">
        <v>138856</v>
      </c>
      <c r="B15128" s="24">
        <v>28</v>
      </c>
      <c r="C15128" s="22">
        <v>15</v>
      </c>
      <c r="D15128" s="21" t="s">
        <v>103888</v>
      </c>
      <c r="E15128" s="21" t="s">
        <v>103889</v>
      </c>
      <c r="F15128" s="21" t="s">
        <v>101554</v>
      </c>
      <c r="G15128" s="22">
        <v>10</v>
      </c>
      <c r="H15128" s="22">
        <v>0</v>
      </c>
      <c r="I15128" s="22">
        <v>0</v>
      </c>
      <c r="J15128" s="21" t="s">
        <v>114883</v>
      </c>
    </row>
    <row r="15129" spans="1:10" ht="32" customHeight="1">
      <c r="A15129" s="19" t="s">
        <v>138857</v>
      </c>
      <c r="B15129" s="24">
        <v>37</v>
      </c>
      <c r="C15129" s="22">
        <v>15</v>
      </c>
      <c r="D15129" s="21" t="s">
        <v>122440</v>
      </c>
      <c r="E15129" s="21" t="s">
        <v>122441</v>
      </c>
      <c r="F15129" s="21" t="s">
        <v>101568</v>
      </c>
      <c r="G15129" s="22">
        <v>1</v>
      </c>
      <c r="H15129" s="22">
        <v>10</v>
      </c>
      <c r="I15129" s="22">
        <v>16</v>
      </c>
      <c r="J15129" s="21" t="s">
        <v>138858</v>
      </c>
    </row>
    <row r="15130" spans="1:10" ht="32" customHeight="1">
      <c r="A15130" s="19" t="s">
        <v>138859</v>
      </c>
      <c r="B15130" s="24">
        <v>37</v>
      </c>
      <c r="C15130" s="22">
        <v>15</v>
      </c>
      <c r="D15130" s="21" t="s">
        <v>122440</v>
      </c>
      <c r="E15130" s="21" t="s">
        <v>122441</v>
      </c>
      <c r="F15130" s="21" t="s">
        <v>101568</v>
      </c>
      <c r="G15130" s="22">
        <v>1</v>
      </c>
      <c r="H15130" s="22">
        <v>10</v>
      </c>
      <c r="I15130" s="22">
        <v>16</v>
      </c>
      <c r="J15130" s="21" t="s">
        <v>138858</v>
      </c>
    </row>
    <row r="15131" spans="1:10" ht="32" customHeight="1">
      <c r="A15131" s="19" t="s">
        <v>138860</v>
      </c>
      <c r="B15131" s="24">
        <v>30</v>
      </c>
      <c r="C15131" s="22">
        <v>15</v>
      </c>
      <c r="D15131" s="21" t="s">
        <v>115302</v>
      </c>
      <c r="E15131" s="21" t="s">
        <v>115303</v>
      </c>
      <c r="F15131" s="21" t="s">
        <v>14739</v>
      </c>
      <c r="G15131" s="22">
        <v>10</v>
      </c>
      <c r="H15131" s="22">
        <v>0</v>
      </c>
      <c r="I15131" s="22">
        <v>0</v>
      </c>
      <c r="J15131" s="21" t="s">
        <v>138861</v>
      </c>
    </row>
    <row r="15132" spans="1:10" ht="32" customHeight="1">
      <c r="A15132" s="19" t="s">
        <v>138862</v>
      </c>
      <c r="B15132" s="24">
        <v>19</v>
      </c>
      <c r="C15132" s="22">
        <v>17</v>
      </c>
      <c r="D15132" s="21" t="s">
        <v>138863</v>
      </c>
      <c r="E15132" s="21" t="s">
        <v>138864</v>
      </c>
      <c r="F15132" s="21" t="s">
        <v>101665</v>
      </c>
      <c r="G15132" s="22">
        <v>1</v>
      </c>
      <c r="H15132" s="22">
        <v>12</v>
      </c>
      <c r="I15132" s="22">
        <v>26</v>
      </c>
      <c r="J15132" s="21" t="s">
        <v>138865</v>
      </c>
    </row>
    <row r="15133" spans="1:10" ht="32" customHeight="1">
      <c r="A15133" s="19" t="s">
        <v>138866</v>
      </c>
      <c r="B15133" s="24">
        <v>13</v>
      </c>
      <c r="C15133" s="22">
        <v>15</v>
      </c>
      <c r="D15133" s="21" t="s">
        <v>107851</v>
      </c>
      <c r="E15133" s="21" t="s">
        <v>107852</v>
      </c>
      <c r="F15133" s="21" t="s">
        <v>101568</v>
      </c>
      <c r="G15133" s="22">
        <v>2</v>
      </c>
      <c r="H15133" s="22">
        <v>9</v>
      </c>
      <c r="I15133" s="22">
        <v>18</v>
      </c>
      <c r="J15133" s="21" t="s">
        <v>138867</v>
      </c>
    </row>
    <row r="15134" spans="1:10" ht="32" customHeight="1">
      <c r="A15134" s="19" t="s">
        <v>138868</v>
      </c>
      <c r="B15134" s="24">
        <v>16</v>
      </c>
      <c r="C15134" s="22">
        <v>23</v>
      </c>
      <c r="D15134" s="21" t="s">
        <v>102730</v>
      </c>
      <c r="E15134" s="21" t="s">
        <v>102731</v>
      </c>
      <c r="F15134" s="21" t="s">
        <v>102157</v>
      </c>
      <c r="G15134" s="22">
        <v>7</v>
      </c>
      <c r="H15134" s="22">
        <v>12</v>
      </c>
      <c r="I15134" s="22">
        <v>18</v>
      </c>
      <c r="J15134" s="21" t="s">
        <v>138869</v>
      </c>
    </row>
    <row r="15135" spans="1:10" ht="44" customHeight="1">
      <c r="A15135" s="19" t="s">
        <v>138870</v>
      </c>
      <c r="B15135" s="24">
        <v>33</v>
      </c>
      <c r="C15135" s="22">
        <v>17</v>
      </c>
      <c r="D15135" s="21" t="s">
        <v>115904</v>
      </c>
      <c r="E15135" s="21" t="s">
        <v>115905</v>
      </c>
      <c r="F15135" s="21" t="s">
        <v>101710</v>
      </c>
      <c r="G15135" s="22">
        <v>1</v>
      </c>
      <c r="H15135" s="22">
        <v>12</v>
      </c>
      <c r="I15135" s="22">
        <v>20</v>
      </c>
      <c r="J15135" s="21" t="s">
        <v>138871</v>
      </c>
    </row>
    <row r="15136" spans="1:10" ht="44" customHeight="1">
      <c r="A15136" s="19" t="s">
        <v>138872</v>
      </c>
      <c r="B15136" s="24">
        <v>57</v>
      </c>
      <c r="C15136" s="22">
        <v>23</v>
      </c>
      <c r="D15136" s="21" t="s">
        <v>101772</v>
      </c>
      <c r="E15136" s="21" t="s">
        <v>101773</v>
      </c>
      <c r="F15136" s="21" t="s">
        <v>102912</v>
      </c>
      <c r="G15136" s="22">
        <v>1</v>
      </c>
      <c r="H15136" s="22">
        <v>18</v>
      </c>
      <c r="I15136" s="22">
        <v>35</v>
      </c>
      <c r="J15136" s="21" t="s">
        <v>138873</v>
      </c>
    </row>
    <row r="15137" spans="1:10" ht="44" customHeight="1">
      <c r="A15137" s="19" t="s">
        <v>138874</v>
      </c>
      <c r="B15137" s="24">
        <v>25</v>
      </c>
      <c r="C15137" s="22">
        <v>15</v>
      </c>
      <c r="D15137" s="21" t="s">
        <v>111180</v>
      </c>
      <c r="E15137" s="21" t="s">
        <v>111181</v>
      </c>
      <c r="F15137" s="21" t="s">
        <v>101554</v>
      </c>
      <c r="G15137" s="22">
        <v>10</v>
      </c>
      <c r="H15137" s="22">
        <v>0</v>
      </c>
      <c r="I15137" s="22">
        <v>0</v>
      </c>
      <c r="J15137" s="21" t="s">
        <v>129429</v>
      </c>
    </row>
    <row r="15138" spans="1:10" ht="44" customHeight="1">
      <c r="A15138" s="19" t="s">
        <v>138875</v>
      </c>
      <c r="B15138" s="24">
        <v>25</v>
      </c>
      <c r="C15138" s="22">
        <v>15</v>
      </c>
      <c r="D15138" s="21" t="s">
        <v>111180</v>
      </c>
      <c r="E15138" s="21" t="s">
        <v>111181</v>
      </c>
      <c r="F15138" s="21" t="s">
        <v>101554</v>
      </c>
      <c r="G15138" s="22">
        <v>10</v>
      </c>
      <c r="H15138" s="22">
        <v>0</v>
      </c>
      <c r="I15138" s="22">
        <v>0</v>
      </c>
      <c r="J15138" s="21" t="s">
        <v>129429</v>
      </c>
    </row>
    <row r="15139" spans="1:10" ht="32" customHeight="1">
      <c r="A15139" s="19" t="s">
        <v>138876</v>
      </c>
      <c r="B15139" s="24">
        <v>29</v>
      </c>
      <c r="C15139" s="22">
        <v>15</v>
      </c>
      <c r="D15139" s="21" t="s">
        <v>120156</v>
      </c>
      <c r="E15139" s="21" t="s">
        <v>120157</v>
      </c>
      <c r="F15139" s="21" t="s">
        <v>14739</v>
      </c>
      <c r="G15139" s="22">
        <v>10</v>
      </c>
      <c r="H15139" s="22">
        <v>0</v>
      </c>
      <c r="I15139" s="22">
        <v>0</v>
      </c>
      <c r="J15139" s="21" t="s">
        <v>138877</v>
      </c>
    </row>
    <row r="15140" spans="1:10" ht="32" customHeight="1">
      <c r="A15140" s="19" t="s">
        <v>138878</v>
      </c>
      <c r="B15140" s="24">
        <v>25</v>
      </c>
      <c r="C15140" s="22">
        <v>15</v>
      </c>
      <c r="D15140" s="21" t="s">
        <v>122027</v>
      </c>
      <c r="E15140" s="21" t="s">
        <v>122028</v>
      </c>
      <c r="F15140" s="21" t="s">
        <v>101554</v>
      </c>
      <c r="G15140" s="22">
        <v>10</v>
      </c>
      <c r="H15140" s="22">
        <v>0</v>
      </c>
      <c r="I15140" s="22">
        <v>0</v>
      </c>
      <c r="J15140" s="21" t="s">
        <v>122643</v>
      </c>
    </row>
    <row r="15141" spans="1:10" ht="32" customHeight="1">
      <c r="A15141" s="19" t="s">
        <v>138879</v>
      </c>
      <c r="B15141" s="24">
        <v>40</v>
      </c>
      <c r="C15141" s="22">
        <v>23</v>
      </c>
      <c r="D15141" s="21" t="s">
        <v>102880</v>
      </c>
      <c r="E15141" s="21" t="s">
        <v>102881</v>
      </c>
      <c r="F15141" s="21" t="s">
        <v>102001</v>
      </c>
      <c r="G15141" s="22">
        <v>7</v>
      </c>
      <c r="H15141" s="22">
        <v>12</v>
      </c>
      <c r="I15141" s="22">
        <v>22</v>
      </c>
      <c r="J15141" s="21" t="s">
        <v>102882</v>
      </c>
    </row>
    <row r="15142" spans="1:10" ht="32" customHeight="1">
      <c r="A15142" s="19" t="s">
        <v>138880</v>
      </c>
      <c r="B15142" s="24">
        <v>30</v>
      </c>
      <c r="C15142" s="22">
        <v>15</v>
      </c>
      <c r="D15142" s="21" t="s">
        <v>130837</v>
      </c>
      <c r="E15142" s="21" t="s">
        <v>130838</v>
      </c>
      <c r="F15142" s="21" t="s">
        <v>101568</v>
      </c>
      <c r="G15142" s="22">
        <v>1</v>
      </c>
      <c r="H15142" s="22">
        <v>10</v>
      </c>
      <c r="I15142" s="22">
        <v>16</v>
      </c>
      <c r="J15142" s="21" t="s">
        <v>138881</v>
      </c>
    </row>
    <row r="15143" spans="1:10" ht="32" customHeight="1">
      <c r="A15143" s="19" t="s">
        <v>138882</v>
      </c>
      <c r="B15143" s="24">
        <v>39</v>
      </c>
      <c r="C15143" s="22">
        <v>33</v>
      </c>
      <c r="D15143" s="21" t="s">
        <v>120982</v>
      </c>
      <c r="E15143" s="21" t="s">
        <v>120983</v>
      </c>
      <c r="F15143" s="21" t="s">
        <v>109326</v>
      </c>
      <c r="G15143" s="22">
        <v>9</v>
      </c>
      <c r="H15143" s="22">
        <v>14</v>
      </c>
      <c r="I15143" s="22">
        <v>17</v>
      </c>
      <c r="J15143" s="21" t="s">
        <v>138883</v>
      </c>
    </row>
    <row r="15144" spans="1:10" ht="44" customHeight="1">
      <c r="A15144" s="19" t="s">
        <v>138884</v>
      </c>
      <c r="B15144" s="24">
        <v>32</v>
      </c>
      <c r="C15144" s="22">
        <v>22</v>
      </c>
      <c r="D15144" s="21" t="s">
        <v>124203</v>
      </c>
      <c r="E15144" s="21" t="s">
        <v>124204</v>
      </c>
      <c r="F15144" s="21" t="s">
        <v>102559</v>
      </c>
      <c r="G15144" s="22">
        <v>2</v>
      </c>
      <c r="H15144" s="22">
        <v>16</v>
      </c>
      <c r="I15144" s="22">
        <v>22</v>
      </c>
      <c r="J15144" s="21" t="s">
        <v>138885</v>
      </c>
    </row>
    <row r="15145" spans="1:10" ht="32" customHeight="1">
      <c r="A15145" s="19" t="s">
        <v>138886</v>
      </c>
      <c r="B15145" s="24">
        <v>20</v>
      </c>
      <c r="C15145" s="22">
        <v>15</v>
      </c>
      <c r="D15145" s="21" t="s">
        <v>101738</v>
      </c>
      <c r="E15145" s="21" t="s">
        <v>101739</v>
      </c>
      <c r="F15145" s="21" t="s">
        <v>14739</v>
      </c>
      <c r="G15145" s="22">
        <v>10</v>
      </c>
      <c r="H15145" s="22">
        <v>0</v>
      </c>
      <c r="I15145" s="22">
        <v>0</v>
      </c>
      <c r="J15145" s="21" t="s">
        <v>138887</v>
      </c>
    </row>
    <row r="15146" spans="1:10" ht="44" customHeight="1">
      <c r="A15146" s="19" t="s">
        <v>138888</v>
      </c>
      <c r="B15146" s="24">
        <v>14</v>
      </c>
      <c r="C15146" s="22">
        <v>25</v>
      </c>
      <c r="D15146" s="21" t="s">
        <v>118256</v>
      </c>
      <c r="E15146" s="21" t="s">
        <v>118257</v>
      </c>
      <c r="F15146" s="21" t="s">
        <v>103765</v>
      </c>
      <c r="G15146" s="22">
        <v>11</v>
      </c>
      <c r="H15146" s="22">
        <v>10</v>
      </c>
      <c r="I15146" s="22">
        <v>14</v>
      </c>
      <c r="J15146" s="21" t="s">
        <v>138889</v>
      </c>
    </row>
    <row r="15147" spans="1:10" ht="32" customHeight="1">
      <c r="A15147" s="19" t="s">
        <v>138890</v>
      </c>
      <c r="B15147" s="24">
        <v>19</v>
      </c>
      <c r="C15147" s="22">
        <v>15</v>
      </c>
      <c r="D15147" s="21" t="s">
        <v>111996</v>
      </c>
      <c r="E15147" s="21" t="s">
        <v>111997</v>
      </c>
      <c r="F15147" s="21" t="s">
        <v>14739</v>
      </c>
      <c r="G15147" s="22">
        <v>10</v>
      </c>
      <c r="H15147" s="22">
        <v>0</v>
      </c>
      <c r="I15147" s="22">
        <v>0</v>
      </c>
      <c r="J15147" s="21" t="s">
        <v>121512</v>
      </c>
    </row>
    <row r="15148" spans="1:10" ht="32" customHeight="1">
      <c r="A15148" s="19" t="s">
        <v>138891</v>
      </c>
      <c r="B15148" s="24">
        <v>28</v>
      </c>
      <c r="C15148" s="22">
        <v>15</v>
      </c>
      <c r="D15148" s="21" t="s">
        <v>103064</v>
      </c>
      <c r="E15148" s="21" t="s">
        <v>103065</v>
      </c>
      <c r="F15148" s="21" t="s">
        <v>101554</v>
      </c>
      <c r="G15148" s="22">
        <v>10</v>
      </c>
      <c r="H15148" s="22">
        <v>0</v>
      </c>
      <c r="I15148" s="22">
        <v>0</v>
      </c>
      <c r="J15148" s="21" t="s">
        <v>122199</v>
      </c>
    </row>
    <row r="15149" spans="1:10" ht="32" customHeight="1">
      <c r="A15149" s="19" t="s">
        <v>138892</v>
      </c>
      <c r="B15149" s="24">
        <v>18</v>
      </c>
      <c r="C15149" s="22">
        <v>15</v>
      </c>
      <c r="D15149" s="21" t="s">
        <v>126988</v>
      </c>
      <c r="E15149" s="21" t="s">
        <v>126989</v>
      </c>
      <c r="F15149" s="21" t="s">
        <v>101694</v>
      </c>
      <c r="G15149" s="22">
        <v>10</v>
      </c>
      <c r="H15149" s="22">
        <v>0</v>
      </c>
      <c r="I15149" s="22">
        <v>0</v>
      </c>
      <c r="J15149" s="21" t="s">
        <v>138893</v>
      </c>
    </row>
    <row r="15150" spans="1:10" ht="32" customHeight="1">
      <c r="A15150" s="19" t="s">
        <v>138894</v>
      </c>
      <c r="B15150" s="24">
        <v>26</v>
      </c>
      <c r="C15150" s="22">
        <v>23</v>
      </c>
      <c r="D15150" s="21" t="s">
        <v>102730</v>
      </c>
      <c r="E15150" s="21" t="s">
        <v>102731</v>
      </c>
      <c r="F15150" s="21" t="s">
        <v>102001</v>
      </c>
      <c r="G15150" s="22">
        <v>7</v>
      </c>
      <c r="H15150" s="22">
        <v>12</v>
      </c>
      <c r="I15150" s="22">
        <v>23</v>
      </c>
      <c r="J15150" s="21" t="s">
        <v>103632</v>
      </c>
    </row>
    <row r="15151" spans="1:10" ht="44" customHeight="1">
      <c r="A15151" s="19" t="s">
        <v>138895</v>
      </c>
      <c r="B15151" s="24">
        <v>18</v>
      </c>
      <c r="C15151" s="22">
        <v>15</v>
      </c>
      <c r="D15151" s="21" t="s">
        <v>107555</v>
      </c>
      <c r="E15151" s="21" t="s">
        <v>107556</v>
      </c>
      <c r="F15151" s="21" t="s">
        <v>101522</v>
      </c>
      <c r="G15151" s="22">
        <v>10</v>
      </c>
      <c r="H15151" s="22">
        <v>0</v>
      </c>
      <c r="I15151" s="22">
        <v>0</v>
      </c>
      <c r="J15151" s="21" t="s">
        <v>138896</v>
      </c>
    </row>
    <row r="15152" spans="1:10" ht="44" customHeight="1">
      <c r="A15152" s="19" t="s">
        <v>138897</v>
      </c>
      <c r="B15152" s="24">
        <v>21</v>
      </c>
      <c r="C15152" s="22">
        <v>19</v>
      </c>
      <c r="D15152" s="21" t="s">
        <v>117175</v>
      </c>
      <c r="E15152" s="21" t="s">
        <v>117176</v>
      </c>
      <c r="F15152" s="21" t="s">
        <v>101548</v>
      </c>
      <c r="G15152" s="22">
        <v>7</v>
      </c>
      <c r="H15152" s="22">
        <v>8</v>
      </c>
      <c r="I15152" s="22">
        <v>14</v>
      </c>
      <c r="J15152" s="21" t="s">
        <v>138898</v>
      </c>
    </row>
    <row r="15153" spans="1:10" ht="32" customHeight="1">
      <c r="A15153" s="19" t="s">
        <v>138899</v>
      </c>
      <c r="B15153" s="24">
        <v>19</v>
      </c>
      <c r="C15153" s="22">
        <v>15</v>
      </c>
      <c r="D15153" s="21" t="s">
        <v>102517</v>
      </c>
      <c r="E15153" s="21" t="s">
        <v>102518</v>
      </c>
      <c r="F15153" s="21" t="s">
        <v>101554</v>
      </c>
      <c r="G15153" s="22">
        <v>10</v>
      </c>
      <c r="H15153" s="22">
        <v>0</v>
      </c>
      <c r="I15153" s="22">
        <v>0</v>
      </c>
      <c r="J15153" s="21" t="s">
        <v>130457</v>
      </c>
    </row>
    <row r="15154" spans="1:10" ht="32" customHeight="1">
      <c r="A15154" s="19" t="s">
        <v>138900</v>
      </c>
      <c r="B15154" s="24">
        <v>35</v>
      </c>
      <c r="C15154" s="22">
        <v>19</v>
      </c>
      <c r="D15154" s="21" t="s">
        <v>110223</v>
      </c>
      <c r="E15154" s="21" t="s">
        <v>110224</v>
      </c>
      <c r="F15154" s="21" t="s">
        <v>101787</v>
      </c>
      <c r="G15154" s="22">
        <v>1</v>
      </c>
      <c r="H15154" s="22">
        <v>14</v>
      </c>
      <c r="I15154" s="22">
        <v>28</v>
      </c>
      <c r="J15154" s="21" t="s">
        <v>138901</v>
      </c>
    </row>
    <row r="15155" spans="1:10" ht="32" customHeight="1">
      <c r="A15155" s="19" t="s">
        <v>138902</v>
      </c>
      <c r="B15155" s="24">
        <v>35</v>
      </c>
      <c r="C15155" s="22">
        <v>19</v>
      </c>
      <c r="D15155" s="21" t="s">
        <v>110223</v>
      </c>
      <c r="E15155" s="21" t="s">
        <v>110224</v>
      </c>
      <c r="F15155" s="21" t="s">
        <v>101787</v>
      </c>
      <c r="G15155" s="22">
        <v>1</v>
      </c>
      <c r="H15155" s="22">
        <v>14</v>
      </c>
      <c r="I15155" s="22">
        <v>28</v>
      </c>
      <c r="J15155" s="21" t="s">
        <v>138901</v>
      </c>
    </row>
    <row r="15156" spans="1:10" ht="32" customHeight="1">
      <c r="A15156" s="19" t="s">
        <v>138903</v>
      </c>
      <c r="B15156" s="24">
        <v>30</v>
      </c>
      <c r="C15156" s="22">
        <v>23</v>
      </c>
      <c r="D15156" s="21" t="s">
        <v>138904</v>
      </c>
      <c r="E15156" s="21" t="s">
        <v>138905</v>
      </c>
      <c r="F15156" s="21" t="s">
        <v>101710</v>
      </c>
      <c r="G15156" s="22">
        <v>1</v>
      </c>
      <c r="H15156" s="22">
        <v>18</v>
      </c>
      <c r="I15156" s="22">
        <v>30</v>
      </c>
      <c r="J15156" s="21" t="s">
        <v>138906</v>
      </c>
    </row>
    <row r="15157" spans="1:10" ht="44" customHeight="1">
      <c r="A15157" s="19" t="s">
        <v>138907</v>
      </c>
      <c r="B15157" s="24">
        <v>26</v>
      </c>
      <c r="C15157" s="22">
        <v>30</v>
      </c>
      <c r="D15157" s="21" t="s">
        <v>122616</v>
      </c>
      <c r="E15157" s="21" t="s">
        <v>122617</v>
      </c>
      <c r="F15157" s="21" t="s">
        <v>103600</v>
      </c>
      <c r="G15157" s="22">
        <v>4</v>
      </c>
      <c r="H15157" s="22">
        <v>22</v>
      </c>
      <c r="I15157" s="22">
        <v>35</v>
      </c>
      <c r="J15157" s="21" t="s">
        <v>138908</v>
      </c>
    </row>
    <row r="15158" spans="1:10" ht="32" customHeight="1">
      <c r="A15158" s="19" t="s">
        <v>138909</v>
      </c>
      <c r="B15158" s="24">
        <v>53</v>
      </c>
      <c r="C15158" s="22">
        <v>30</v>
      </c>
      <c r="D15158" s="21" t="s">
        <v>111591</v>
      </c>
      <c r="E15158" s="21" t="s">
        <v>111592</v>
      </c>
      <c r="F15158" s="21" t="s">
        <v>101910</v>
      </c>
      <c r="G15158" s="22">
        <v>9</v>
      </c>
      <c r="H15158" s="22">
        <v>9</v>
      </c>
      <c r="I15158" s="22">
        <v>17</v>
      </c>
      <c r="J15158" s="21" t="s">
        <v>138910</v>
      </c>
    </row>
    <row r="15159" spans="1:10" ht="32" customHeight="1">
      <c r="A15159" s="19" t="s">
        <v>138911</v>
      </c>
      <c r="B15159" s="24">
        <v>24</v>
      </c>
      <c r="C15159" s="22">
        <v>16</v>
      </c>
      <c r="D15159" s="21" t="s">
        <v>138912</v>
      </c>
      <c r="E15159" s="21" t="s">
        <v>138913</v>
      </c>
      <c r="F15159" s="21" t="s">
        <v>101533</v>
      </c>
      <c r="G15159" s="22">
        <v>1</v>
      </c>
      <c r="H15159" s="22">
        <v>11</v>
      </c>
      <c r="I15159" s="22">
        <v>15</v>
      </c>
      <c r="J15159" s="21" t="s">
        <v>138914</v>
      </c>
    </row>
    <row r="15160" spans="1:10" ht="44" customHeight="1">
      <c r="A15160" s="19" t="s">
        <v>138915</v>
      </c>
      <c r="B15160" s="24">
        <v>49</v>
      </c>
      <c r="C15160" s="22">
        <v>34</v>
      </c>
      <c r="D15160" s="21" t="s">
        <v>126768</v>
      </c>
      <c r="E15160" s="21" t="s">
        <v>126769</v>
      </c>
      <c r="F15160" s="21" t="s">
        <v>104117</v>
      </c>
      <c r="G15160" s="22">
        <v>1</v>
      </c>
      <c r="H15160" s="22">
        <v>29</v>
      </c>
      <c r="I15160" s="22">
        <v>49</v>
      </c>
      <c r="J15160" s="21" t="s">
        <v>138916</v>
      </c>
    </row>
    <row r="15161" spans="1:10" ht="32" customHeight="1">
      <c r="A15161" s="19" t="s">
        <v>138917</v>
      </c>
      <c r="B15161" s="24">
        <v>17</v>
      </c>
      <c r="C15161" s="22">
        <v>19</v>
      </c>
      <c r="D15161" s="21" t="s">
        <v>101576</v>
      </c>
      <c r="E15161" s="21" t="s">
        <v>101577</v>
      </c>
      <c r="F15161" s="21" t="s">
        <v>102510</v>
      </c>
      <c r="G15161" s="22">
        <v>2</v>
      </c>
      <c r="H15161" s="22">
        <v>13</v>
      </c>
      <c r="I15161" s="22">
        <v>21</v>
      </c>
      <c r="J15161" s="21" t="s">
        <v>138918</v>
      </c>
    </row>
    <row r="15162" spans="1:10" ht="44" customHeight="1">
      <c r="A15162" s="19" t="s">
        <v>138919</v>
      </c>
      <c r="B15162" s="24">
        <v>27</v>
      </c>
      <c r="C15162" s="22">
        <v>17</v>
      </c>
      <c r="D15162" s="21" t="s">
        <v>104931</v>
      </c>
      <c r="E15162" s="21" t="s">
        <v>104932</v>
      </c>
      <c r="F15162" s="21" t="s">
        <v>101710</v>
      </c>
      <c r="G15162" s="22">
        <v>1</v>
      </c>
      <c r="H15162" s="22">
        <v>12</v>
      </c>
      <c r="I15162" s="22">
        <v>19</v>
      </c>
      <c r="J15162" s="21" t="s">
        <v>104933</v>
      </c>
    </row>
    <row r="15163" spans="1:10" ht="32" customHeight="1">
      <c r="A15163" s="19" t="s">
        <v>138920</v>
      </c>
      <c r="B15163" s="24">
        <v>40</v>
      </c>
      <c r="C15163" s="22">
        <v>23</v>
      </c>
      <c r="D15163" s="21" t="s">
        <v>103526</v>
      </c>
      <c r="E15163" s="21" t="s">
        <v>103527</v>
      </c>
      <c r="F15163" s="21" t="s">
        <v>102001</v>
      </c>
      <c r="G15163" s="22">
        <v>7</v>
      </c>
      <c r="H15163" s="22">
        <v>12</v>
      </c>
      <c r="I15163" s="22">
        <v>23</v>
      </c>
      <c r="J15163" s="21" t="s">
        <v>138921</v>
      </c>
    </row>
    <row r="15164" spans="1:10" ht="20" customHeight="1">
      <c r="A15164" s="27">
        <v>-999</v>
      </c>
      <c r="B15164" s="24">
        <v>-999</v>
      </c>
      <c r="C15164" s="22">
        <v>-999</v>
      </c>
      <c r="D15164" s="22">
        <v>-999</v>
      </c>
      <c r="E15164" s="22">
        <v>-999</v>
      </c>
      <c r="F15164" s="22">
        <v>-999</v>
      </c>
      <c r="G15164" s="22">
        <v>-999</v>
      </c>
      <c r="H15164" s="22">
        <v>-999</v>
      </c>
      <c r="I15164" s="22">
        <v>-999</v>
      </c>
      <c r="J15164" s="22">
        <v>-999</v>
      </c>
    </row>
    <row r="15165" spans="1:10" ht="32" customHeight="1">
      <c r="A15165" s="19" t="s">
        <v>138922</v>
      </c>
      <c r="B15165" s="24">
        <v>53</v>
      </c>
      <c r="C15165" s="22">
        <v>35</v>
      </c>
      <c r="D15165" s="21" t="s">
        <v>101772</v>
      </c>
      <c r="E15165" s="21" t="s">
        <v>101773</v>
      </c>
      <c r="F15165" s="21" t="s">
        <v>101694</v>
      </c>
      <c r="G15165" s="22">
        <v>13</v>
      </c>
      <c r="H15165" s="22">
        <v>18</v>
      </c>
      <c r="I15165" s="22">
        <v>26</v>
      </c>
      <c r="J15165" s="21" t="s">
        <v>138923</v>
      </c>
    </row>
    <row r="15166" spans="1:10" ht="32" customHeight="1">
      <c r="A15166" s="19" t="s">
        <v>138924</v>
      </c>
      <c r="B15166" s="24">
        <v>19</v>
      </c>
      <c r="C15166" s="22">
        <v>15</v>
      </c>
      <c r="D15166" s="21" t="s">
        <v>138925</v>
      </c>
      <c r="E15166" s="21" t="s">
        <v>138926</v>
      </c>
      <c r="F15166" s="21" t="s">
        <v>101694</v>
      </c>
      <c r="G15166" s="22">
        <v>1</v>
      </c>
      <c r="H15166" s="22">
        <v>9</v>
      </c>
      <c r="I15166" s="22">
        <v>13</v>
      </c>
      <c r="J15166" s="21" t="s">
        <v>138927</v>
      </c>
    </row>
    <row r="15167" spans="1:10" ht="32" customHeight="1">
      <c r="A15167" s="19" t="s">
        <v>138928</v>
      </c>
      <c r="B15167" s="24">
        <v>50</v>
      </c>
      <c r="C15167" s="22">
        <v>15</v>
      </c>
      <c r="D15167" s="21" t="s">
        <v>104219</v>
      </c>
      <c r="E15167" s="21" t="s">
        <v>104220</v>
      </c>
      <c r="F15167" s="21" t="s">
        <v>101568</v>
      </c>
      <c r="G15167" s="22">
        <v>1</v>
      </c>
      <c r="H15167" s="22">
        <v>10</v>
      </c>
      <c r="I15167" s="22">
        <v>14</v>
      </c>
      <c r="J15167" s="21" t="s">
        <v>138929</v>
      </c>
    </row>
    <row r="15168" spans="1:10" ht="32" customHeight="1">
      <c r="A15168" s="19" t="s">
        <v>138930</v>
      </c>
      <c r="B15168" s="24">
        <v>14</v>
      </c>
      <c r="C15168" s="22">
        <v>20</v>
      </c>
      <c r="D15168" s="21" t="s">
        <v>108564</v>
      </c>
      <c r="E15168" s="21" t="s">
        <v>108565</v>
      </c>
      <c r="F15168" s="21" t="s">
        <v>101623</v>
      </c>
      <c r="G15168" s="22">
        <v>6</v>
      </c>
      <c r="H15168" s="22">
        <v>10</v>
      </c>
      <c r="I15168" s="22">
        <v>14</v>
      </c>
      <c r="J15168" s="21" t="s">
        <v>138931</v>
      </c>
    </row>
    <row r="15169" spans="1:10" ht="32" customHeight="1">
      <c r="A15169" s="19" t="s">
        <v>138932</v>
      </c>
      <c r="B15169" s="24">
        <v>26</v>
      </c>
      <c r="C15169" s="22">
        <v>15</v>
      </c>
      <c r="D15169" s="21" t="s">
        <v>105838</v>
      </c>
      <c r="E15169" s="21" t="s">
        <v>105839</v>
      </c>
      <c r="F15169" s="21" t="s">
        <v>101554</v>
      </c>
      <c r="G15169" s="22">
        <v>10</v>
      </c>
      <c r="H15169" s="22">
        <v>0</v>
      </c>
      <c r="I15169" s="22">
        <v>0</v>
      </c>
      <c r="J15169" s="21" t="s">
        <v>105840</v>
      </c>
    </row>
    <row r="15170" spans="1:10" ht="32" customHeight="1">
      <c r="A15170" s="19" t="s">
        <v>138933</v>
      </c>
      <c r="B15170" s="24">
        <v>24</v>
      </c>
      <c r="C15170" s="22">
        <v>30</v>
      </c>
      <c r="D15170" s="21" t="s">
        <v>101641</v>
      </c>
      <c r="E15170" s="21" t="s">
        <v>101642</v>
      </c>
      <c r="F15170" s="21" t="s">
        <v>103600</v>
      </c>
      <c r="G15170" s="22">
        <v>9</v>
      </c>
      <c r="H15170" s="22">
        <v>17</v>
      </c>
      <c r="I15170" s="22">
        <v>29</v>
      </c>
      <c r="J15170" s="21" t="s">
        <v>138934</v>
      </c>
    </row>
    <row r="15171" spans="1:10" ht="32" customHeight="1">
      <c r="A15171" s="19" t="s">
        <v>138935</v>
      </c>
      <c r="B15171" s="24">
        <v>20</v>
      </c>
      <c r="C15171" s="22">
        <v>15</v>
      </c>
      <c r="D15171" s="21" t="s">
        <v>102068</v>
      </c>
      <c r="E15171" s="21" t="s">
        <v>102069</v>
      </c>
      <c r="F15171" s="21" t="s">
        <v>14739</v>
      </c>
      <c r="G15171" s="22">
        <v>10</v>
      </c>
      <c r="H15171" s="22">
        <v>0</v>
      </c>
      <c r="I15171" s="22">
        <v>0</v>
      </c>
      <c r="J15171" s="21" t="s">
        <v>138936</v>
      </c>
    </row>
    <row r="15172" spans="1:10" ht="32" customHeight="1">
      <c r="A15172" s="19" t="s">
        <v>138937</v>
      </c>
      <c r="B15172" s="24">
        <v>13</v>
      </c>
      <c r="C15172" s="22">
        <v>15</v>
      </c>
      <c r="D15172" s="21" t="s">
        <v>134563</v>
      </c>
      <c r="E15172" s="21" t="s">
        <v>134564</v>
      </c>
      <c r="F15172" s="21" t="s">
        <v>101522</v>
      </c>
      <c r="G15172" s="22">
        <v>10</v>
      </c>
      <c r="H15172" s="22">
        <v>0</v>
      </c>
      <c r="I15172" s="22">
        <v>0</v>
      </c>
      <c r="J15172" s="21" t="s">
        <v>138938</v>
      </c>
    </row>
    <row r="15173" spans="1:10" ht="32" customHeight="1">
      <c r="A15173" s="19" t="s">
        <v>138939</v>
      </c>
      <c r="B15173" s="24">
        <v>23</v>
      </c>
      <c r="C15173" s="22">
        <v>15</v>
      </c>
      <c r="D15173" s="21" t="s">
        <v>122954</v>
      </c>
      <c r="E15173" s="21" t="s">
        <v>122955</v>
      </c>
      <c r="F15173" s="21" t="s">
        <v>101563</v>
      </c>
      <c r="G15173" s="22">
        <v>10</v>
      </c>
      <c r="H15173" s="22">
        <v>0</v>
      </c>
      <c r="I15173" s="22">
        <v>0</v>
      </c>
      <c r="J15173" s="21" t="s">
        <v>138940</v>
      </c>
    </row>
    <row r="15174" spans="1:10" ht="44" customHeight="1">
      <c r="A15174" s="19" t="s">
        <v>138941</v>
      </c>
      <c r="B15174" s="24">
        <v>12</v>
      </c>
      <c r="C15174" s="22">
        <v>15</v>
      </c>
      <c r="D15174" s="21" t="s">
        <v>109502</v>
      </c>
      <c r="E15174" s="21" t="s">
        <v>109503</v>
      </c>
      <c r="F15174" s="21" t="s">
        <v>14739</v>
      </c>
      <c r="G15174" s="22">
        <v>10</v>
      </c>
      <c r="H15174" s="22">
        <v>0</v>
      </c>
      <c r="I15174" s="22">
        <v>0</v>
      </c>
      <c r="J15174" s="21" t="s">
        <v>132968</v>
      </c>
    </row>
    <row r="15175" spans="1:10" ht="44" customHeight="1">
      <c r="A15175" s="19" t="s">
        <v>138942</v>
      </c>
      <c r="B15175" s="24">
        <v>45</v>
      </c>
      <c r="C15175" s="22">
        <v>25</v>
      </c>
      <c r="D15175" s="21" t="s">
        <v>112229</v>
      </c>
      <c r="E15175" s="21" t="s">
        <v>112230</v>
      </c>
      <c r="F15175" s="21" t="s">
        <v>101628</v>
      </c>
      <c r="G15175" s="22">
        <v>2</v>
      </c>
      <c r="H15175" s="22">
        <v>19</v>
      </c>
      <c r="I15175" s="22">
        <v>42</v>
      </c>
      <c r="J15175" s="21" t="s">
        <v>138943</v>
      </c>
    </row>
    <row r="15176" spans="1:10" ht="44" customHeight="1">
      <c r="A15176" s="19" t="s">
        <v>138944</v>
      </c>
      <c r="B15176" s="24">
        <v>45</v>
      </c>
      <c r="C15176" s="22">
        <v>25</v>
      </c>
      <c r="D15176" s="21" t="s">
        <v>112229</v>
      </c>
      <c r="E15176" s="21" t="s">
        <v>112230</v>
      </c>
      <c r="F15176" s="21" t="s">
        <v>101628</v>
      </c>
      <c r="G15176" s="22">
        <v>2</v>
      </c>
      <c r="H15176" s="22">
        <v>19</v>
      </c>
      <c r="I15176" s="22">
        <v>42</v>
      </c>
      <c r="J15176" s="21" t="s">
        <v>138943</v>
      </c>
    </row>
    <row r="15177" spans="1:10" ht="44" customHeight="1">
      <c r="A15177" s="19" t="s">
        <v>138945</v>
      </c>
      <c r="B15177" s="24">
        <v>27</v>
      </c>
      <c r="C15177" s="22">
        <v>15</v>
      </c>
      <c r="D15177" s="21" t="s">
        <v>138946</v>
      </c>
      <c r="E15177" s="21" t="s">
        <v>138947</v>
      </c>
      <c r="F15177" s="21" t="s">
        <v>14739</v>
      </c>
      <c r="G15177" s="22">
        <v>10</v>
      </c>
      <c r="H15177" s="22">
        <v>0</v>
      </c>
      <c r="I15177" s="22">
        <v>0</v>
      </c>
      <c r="J15177" s="21" t="s">
        <v>138948</v>
      </c>
    </row>
    <row r="15178" spans="1:10" ht="44" customHeight="1">
      <c r="A15178" s="19" t="s">
        <v>138949</v>
      </c>
      <c r="B15178" s="24">
        <v>27</v>
      </c>
      <c r="C15178" s="22">
        <v>15</v>
      </c>
      <c r="D15178" s="21" t="s">
        <v>138946</v>
      </c>
      <c r="E15178" s="21" t="s">
        <v>138947</v>
      </c>
      <c r="F15178" s="21" t="s">
        <v>14739</v>
      </c>
      <c r="G15178" s="22">
        <v>10</v>
      </c>
      <c r="H15178" s="22">
        <v>0</v>
      </c>
      <c r="I15178" s="22">
        <v>0</v>
      </c>
      <c r="J15178" s="21" t="s">
        <v>138948</v>
      </c>
    </row>
    <row r="15179" spans="1:10" ht="32" customHeight="1">
      <c r="A15179" s="19" t="s">
        <v>138950</v>
      </c>
      <c r="B15179" s="24">
        <v>17</v>
      </c>
      <c r="C15179" s="22">
        <v>15</v>
      </c>
      <c r="D15179" s="21" t="s">
        <v>119772</v>
      </c>
      <c r="E15179" s="21" t="s">
        <v>119773</v>
      </c>
      <c r="F15179" s="21" t="s">
        <v>101554</v>
      </c>
      <c r="G15179" s="22">
        <v>10</v>
      </c>
      <c r="H15179" s="22">
        <v>0</v>
      </c>
      <c r="I15179" s="22">
        <v>0</v>
      </c>
      <c r="J15179" s="21" t="s">
        <v>138951</v>
      </c>
    </row>
    <row r="15180" spans="1:10" ht="32" customHeight="1">
      <c r="A15180" s="19" t="s">
        <v>138952</v>
      </c>
      <c r="B15180" s="24">
        <v>20</v>
      </c>
      <c r="C15180" s="22">
        <v>15</v>
      </c>
      <c r="D15180" s="21" t="s">
        <v>103289</v>
      </c>
      <c r="E15180" s="21" t="s">
        <v>103290</v>
      </c>
      <c r="F15180" s="21" t="s">
        <v>101554</v>
      </c>
      <c r="G15180" s="22">
        <v>10</v>
      </c>
      <c r="H15180" s="22">
        <v>0</v>
      </c>
      <c r="I15180" s="22">
        <v>0</v>
      </c>
      <c r="J15180" s="21" t="s">
        <v>138953</v>
      </c>
    </row>
    <row r="15181" spans="1:10" ht="32" customHeight="1">
      <c r="A15181" s="19" t="s">
        <v>138954</v>
      </c>
      <c r="B15181" s="24">
        <v>20</v>
      </c>
      <c r="C15181" s="22">
        <v>15</v>
      </c>
      <c r="D15181" s="21" t="s">
        <v>103289</v>
      </c>
      <c r="E15181" s="21" t="s">
        <v>103290</v>
      </c>
      <c r="F15181" s="21" t="s">
        <v>101554</v>
      </c>
      <c r="G15181" s="22">
        <v>10</v>
      </c>
      <c r="H15181" s="22">
        <v>0</v>
      </c>
      <c r="I15181" s="22">
        <v>0</v>
      </c>
      <c r="J15181" s="21" t="s">
        <v>138953</v>
      </c>
    </row>
    <row r="15182" spans="1:10" ht="32" customHeight="1">
      <c r="A15182" s="19" t="s">
        <v>138955</v>
      </c>
      <c r="B15182" s="24">
        <v>20</v>
      </c>
      <c r="C15182" s="22">
        <v>22</v>
      </c>
      <c r="D15182" s="21" t="s">
        <v>106373</v>
      </c>
      <c r="E15182" s="21" t="s">
        <v>106374</v>
      </c>
      <c r="F15182" s="21" t="s">
        <v>101689</v>
      </c>
      <c r="G15182" s="22">
        <v>8</v>
      </c>
      <c r="H15182" s="22">
        <v>10</v>
      </c>
      <c r="I15182" s="22">
        <v>15</v>
      </c>
      <c r="J15182" s="21" t="s">
        <v>138956</v>
      </c>
    </row>
    <row r="15183" spans="1:10" ht="20" customHeight="1">
      <c r="A15183" s="27">
        <v>-999</v>
      </c>
      <c r="B15183" s="24">
        <v>-999</v>
      </c>
      <c r="C15183" s="22">
        <v>-999</v>
      </c>
      <c r="D15183" s="22">
        <v>-999</v>
      </c>
      <c r="E15183" s="22">
        <v>-999</v>
      </c>
      <c r="F15183" s="22">
        <v>-999</v>
      </c>
      <c r="G15183" s="22">
        <v>-999</v>
      </c>
      <c r="H15183" s="22">
        <v>-999</v>
      </c>
      <c r="I15183" s="22">
        <v>-999</v>
      </c>
      <c r="J15183" s="22">
        <v>-999</v>
      </c>
    </row>
    <row r="15184" spans="1:10" ht="20" customHeight="1">
      <c r="A15184" s="27">
        <v>-999</v>
      </c>
      <c r="B15184" s="24">
        <v>-999</v>
      </c>
      <c r="C15184" s="22">
        <v>-999</v>
      </c>
      <c r="D15184" s="22">
        <v>-999</v>
      </c>
      <c r="E15184" s="22">
        <v>-999</v>
      </c>
      <c r="F15184" s="22">
        <v>-999</v>
      </c>
      <c r="G15184" s="22">
        <v>-999</v>
      </c>
      <c r="H15184" s="22">
        <v>-999</v>
      </c>
      <c r="I15184" s="22">
        <v>-999</v>
      </c>
      <c r="J15184" s="22">
        <v>-999</v>
      </c>
    </row>
    <row r="15185" spans="1:10" ht="32" customHeight="1">
      <c r="A15185" s="19" t="s">
        <v>138957</v>
      </c>
      <c r="B15185" s="24">
        <v>13</v>
      </c>
      <c r="C15185" s="22">
        <v>15</v>
      </c>
      <c r="D15185" s="21" t="s">
        <v>138958</v>
      </c>
      <c r="E15185" s="21" t="s">
        <v>138959</v>
      </c>
      <c r="F15185" s="21" t="s">
        <v>101694</v>
      </c>
      <c r="G15185" s="22">
        <v>10</v>
      </c>
      <c r="H15185" s="22">
        <v>0</v>
      </c>
      <c r="I15185" s="22">
        <v>0</v>
      </c>
      <c r="J15185" s="21" t="s">
        <v>138960</v>
      </c>
    </row>
    <row r="15186" spans="1:10" ht="32" customHeight="1">
      <c r="A15186" s="19" t="s">
        <v>138961</v>
      </c>
      <c r="B15186" s="24">
        <v>22</v>
      </c>
      <c r="C15186" s="22">
        <v>15</v>
      </c>
      <c r="D15186" s="21" t="s">
        <v>138962</v>
      </c>
      <c r="E15186" s="21" t="s">
        <v>138963</v>
      </c>
      <c r="F15186" s="21" t="s">
        <v>101554</v>
      </c>
      <c r="G15186" s="22">
        <v>10</v>
      </c>
      <c r="H15186" s="22">
        <v>0</v>
      </c>
      <c r="I15186" s="22">
        <v>0</v>
      </c>
      <c r="J15186" s="21" t="s">
        <v>138964</v>
      </c>
    </row>
    <row r="15187" spans="1:10" ht="32" customHeight="1">
      <c r="A15187" s="19" t="s">
        <v>138965</v>
      </c>
      <c r="B15187" s="24">
        <v>25</v>
      </c>
      <c r="C15187" s="22">
        <v>21</v>
      </c>
      <c r="D15187" s="21" t="s">
        <v>102623</v>
      </c>
      <c r="E15187" s="21" t="s">
        <v>102624</v>
      </c>
      <c r="F15187" s="21" t="s">
        <v>14775</v>
      </c>
      <c r="G15187" s="22">
        <v>1</v>
      </c>
      <c r="H15187" s="22">
        <v>16</v>
      </c>
      <c r="I15187" s="22">
        <v>29</v>
      </c>
      <c r="J15187" s="21" t="s">
        <v>138966</v>
      </c>
    </row>
    <row r="15188" spans="1:10" ht="32" customHeight="1">
      <c r="A15188" s="19" t="s">
        <v>138967</v>
      </c>
      <c r="B15188" s="24">
        <v>24</v>
      </c>
      <c r="C15188" s="22">
        <v>19</v>
      </c>
      <c r="D15188" s="21" t="s">
        <v>103557</v>
      </c>
      <c r="E15188" s="21" t="s">
        <v>103558</v>
      </c>
      <c r="F15188" s="21" t="s">
        <v>102510</v>
      </c>
      <c r="G15188" s="22">
        <v>1</v>
      </c>
      <c r="H15188" s="22">
        <v>7</v>
      </c>
      <c r="I15188" s="22">
        <v>11</v>
      </c>
      <c r="J15188" s="21" t="s">
        <v>138968</v>
      </c>
    </row>
    <row r="15189" spans="1:10" ht="32" customHeight="1">
      <c r="A15189" s="19" t="s">
        <v>138969</v>
      </c>
      <c r="B15189" s="24">
        <v>20</v>
      </c>
      <c r="C15189" s="22">
        <v>15</v>
      </c>
      <c r="D15189" s="21" t="s">
        <v>111573</v>
      </c>
      <c r="E15189" s="21" t="s">
        <v>111574</v>
      </c>
      <c r="F15189" s="21" t="s">
        <v>101554</v>
      </c>
      <c r="G15189" s="22">
        <v>10</v>
      </c>
      <c r="H15189" s="22">
        <v>0</v>
      </c>
      <c r="I15189" s="22">
        <v>0</v>
      </c>
      <c r="J15189" s="21" t="s">
        <v>138970</v>
      </c>
    </row>
    <row r="15190" spans="1:10" ht="44" customHeight="1">
      <c r="A15190" s="19" t="s">
        <v>138971</v>
      </c>
      <c r="B15190" s="24">
        <v>59</v>
      </c>
      <c r="C15190" s="22">
        <v>17</v>
      </c>
      <c r="D15190" s="21" t="s">
        <v>138972</v>
      </c>
      <c r="E15190" s="21" t="s">
        <v>138973</v>
      </c>
      <c r="F15190" s="21" t="s">
        <v>14743</v>
      </c>
      <c r="G15190" s="22">
        <v>1</v>
      </c>
      <c r="H15190" s="22">
        <v>12</v>
      </c>
      <c r="I15190" s="22">
        <v>17</v>
      </c>
      <c r="J15190" s="21" t="s">
        <v>138974</v>
      </c>
    </row>
    <row r="15191" spans="1:10" ht="20" customHeight="1">
      <c r="A15191" s="27">
        <v>-999</v>
      </c>
      <c r="B15191" s="24">
        <v>-999</v>
      </c>
      <c r="C15191" s="22">
        <v>-999</v>
      </c>
      <c r="D15191" s="22">
        <v>-999</v>
      </c>
      <c r="E15191" s="22">
        <v>-999</v>
      </c>
      <c r="F15191" s="22">
        <v>-999</v>
      </c>
      <c r="G15191" s="22">
        <v>-999</v>
      </c>
      <c r="H15191" s="22">
        <v>-999</v>
      </c>
      <c r="I15191" s="22">
        <v>-999</v>
      </c>
      <c r="J15191" s="22">
        <v>-999</v>
      </c>
    </row>
    <row r="15192" spans="1:10" ht="32" customHeight="1">
      <c r="A15192" s="19" t="s">
        <v>138975</v>
      </c>
      <c r="B15192" s="24">
        <v>46</v>
      </c>
      <c r="C15192" s="22">
        <v>29</v>
      </c>
      <c r="D15192" s="21" t="s">
        <v>138976</v>
      </c>
      <c r="E15192" s="21" t="s">
        <v>138977</v>
      </c>
      <c r="F15192" s="21" t="s">
        <v>103652</v>
      </c>
      <c r="G15192" s="22">
        <v>8</v>
      </c>
      <c r="H15192" s="22">
        <v>17</v>
      </c>
      <c r="I15192" s="22">
        <v>29</v>
      </c>
      <c r="J15192" s="21" t="s">
        <v>138978</v>
      </c>
    </row>
    <row r="15193" spans="1:10" ht="32" customHeight="1">
      <c r="A15193" s="19" t="s">
        <v>138979</v>
      </c>
      <c r="B15193" s="24">
        <v>13</v>
      </c>
      <c r="C15193" s="22">
        <v>15</v>
      </c>
      <c r="D15193" s="21" t="s">
        <v>107372</v>
      </c>
      <c r="E15193" s="21" t="s">
        <v>107373</v>
      </c>
      <c r="F15193" s="21" t="s">
        <v>101528</v>
      </c>
      <c r="G15193" s="22">
        <v>10</v>
      </c>
      <c r="H15193" s="22">
        <v>0</v>
      </c>
      <c r="I15193" s="22">
        <v>0</v>
      </c>
      <c r="J15193" s="21" t="s">
        <v>138980</v>
      </c>
    </row>
    <row r="15194" spans="1:10" ht="32" customHeight="1">
      <c r="A15194" s="19" t="s">
        <v>138981</v>
      </c>
      <c r="B15194" s="24">
        <v>48</v>
      </c>
      <c r="C15194" s="22">
        <v>15</v>
      </c>
      <c r="D15194" s="21" t="s">
        <v>138982</v>
      </c>
      <c r="E15194" s="21" t="s">
        <v>138983</v>
      </c>
      <c r="F15194" s="21" t="s">
        <v>101528</v>
      </c>
      <c r="G15194" s="22">
        <v>10</v>
      </c>
      <c r="H15194" s="22">
        <v>0</v>
      </c>
      <c r="I15194" s="22">
        <v>0</v>
      </c>
      <c r="J15194" s="21" t="s">
        <v>138984</v>
      </c>
    </row>
    <row r="15195" spans="1:10" ht="32" customHeight="1">
      <c r="A15195" s="19" t="s">
        <v>138985</v>
      </c>
      <c r="B15195" s="24">
        <v>22</v>
      </c>
      <c r="C15195" s="22">
        <v>15</v>
      </c>
      <c r="D15195" s="21" t="s">
        <v>138986</v>
      </c>
      <c r="E15195" s="21" t="s">
        <v>138987</v>
      </c>
      <c r="F15195" s="21" t="s">
        <v>14739</v>
      </c>
      <c r="G15195" s="22">
        <v>10</v>
      </c>
      <c r="H15195" s="22">
        <v>0</v>
      </c>
      <c r="I15195" s="22">
        <v>0</v>
      </c>
      <c r="J15195" s="21" t="s">
        <v>138988</v>
      </c>
    </row>
    <row r="15196" spans="1:10" ht="32" customHeight="1">
      <c r="A15196" s="19" t="s">
        <v>138989</v>
      </c>
      <c r="B15196" s="24">
        <v>19</v>
      </c>
      <c r="C15196" s="22">
        <v>17</v>
      </c>
      <c r="D15196" s="21" t="s">
        <v>123542</v>
      </c>
      <c r="E15196" s="21" t="s">
        <v>123543</v>
      </c>
      <c r="F15196" s="21" t="s">
        <v>101665</v>
      </c>
      <c r="G15196" s="22">
        <v>1</v>
      </c>
      <c r="H15196" s="22">
        <v>12</v>
      </c>
      <c r="I15196" s="22">
        <v>24</v>
      </c>
      <c r="J15196" s="21" t="s">
        <v>138990</v>
      </c>
    </row>
    <row r="15197" spans="1:10" ht="32" customHeight="1">
      <c r="A15197" s="19" t="s">
        <v>138991</v>
      </c>
      <c r="B15197" s="24">
        <v>19</v>
      </c>
      <c r="C15197" s="22">
        <v>78</v>
      </c>
      <c r="D15197" s="21" t="s">
        <v>128417</v>
      </c>
      <c r="E15197" s="21" t="s">
        <v>128418</v>
      </c>
      <c r="F15197" s="21" t="s">
        <v>127148</v>
      </c>
      <c r="G15197" s="22">
        <v>9</v>
      </c>
      <c r="H15197" s="22">
        <v>8</v>
      </c>
      <c r="I15197" s="22">
        <v>18</v>
      </c>
      <c r="J15197" s="21" t="s">
        <v>138992</v>
      </c>
    </row>
    <row r="15198" spans="1:10" ht="32" customHeight="1">
      <c r="A15198" s="19" t="s">
        <v>138993</v>
      </c>
      <c r="B15198" s="24">
        <v>23</v>
      </c>
      <c r="C15198" s="22">
        <v>15</v>
      </c>
      <c r="D15198" s="21" t="s">
        <v>108481</v>
      </c>
      <c r="E15198" s="21" t="s">
        <v>108482</v>
      </c>
      <c r="F15198" s="21" t="s">
        <v>101554</v>
      </c>
      <c r="G15198" s="22">
        <v>10</v>
      </c>
      <c r="H15198" s="22">
        <v>0</v>
      </c>
      <c r="I15198" s="22">
        <v>0</v>
      </c>
      <c r="J15198" s="21" t="s">
        <v>138994</v>
      </c>
    </row>
    <row r="15199" spans="1:10" ht="32" customHeight="1">
      <c r="A15199" s="19" t="s">
        <v>138995</v>
      </c>
      <c r="B15199" s="24">
        <v>24</v>
      </c>
      <c r="C15199" s="22">
        <v>15</v>
      </c>
      <c r="D15199" s="21" t="s">
        <v>109229</v>
      </c>
      <c r="E15199" s="21" t="s">
        <v>109230</v>
      </c>
      <c r="F15199" s="21" t="s">
        <v>101694</v>
      </c>
      <c r="G15199" s="22">
        <v>2</v>
      </c>
      <c r="H15199" s="22">
        <v>9</v>
      </c>
      <c r="I15199" s="22">
        <v>14</v>
      </c>
      <c r="J15199" s="21" t="s">
        <v>138996</v>
      </c>
    </row>
    <row r="15200" spans="1:10" ht="32" customHeight="1">
      <c r="A15200" s="19" t="s">
        <v>138997</v>
      </c>
      <c r="B15200" s="24">
        <v>54</v>
      </c>
      <c r="C15200" s="22">
        <v>15</v>
      </c>
      <c r="D15200" s="21" t="s">
        <v>111910</v>
      </c>
      <c r="E15200" s="21" t="s">
        <v>111911</v>
      </c>
      <c r="F15200" s="21" t="s">
        <v>101568</v>
      </c>
      <c r="G15200" s="22">
        <v>10</v>
      </c>
      <c r="H15200" s="22">
        <v>0</v>
      </c>
      <c r="I15200" s="22">
        <v>0</v>
      </c>
      <c r="J15200" s="21" t="s">
        <v>138998</v>
      </c>
    </row>
    <row r="15201" spans="1:10" ht="32" customHeight="1">
      <c r="A15201" s="19" t="s">
        <v>138999</v>
      </c>
      <c r="B15201" s="24">
        <v>49</v>
      </c>
      <c r="C15201" s="22">
        <v>15</v>
      </c>
      <c r="D15201" s="21" t="s">
        <v>103515</v>
      </c>
      <c r="E15201" s="21" t="s">
        <v>103516</v>
      </c>
      <c r="F15201" s="21" t="s">
        <v>101568</v>
      </c>
      <c r="G15201" s="22">
        <v>1</v>
      </c>
      <c r="H15201" s="22">
        <v>9</v>
      </c>
      <c r="I15201" s="22">
        <v>20</v>
      </c>
      <c r="J15201" s="21" t="s">
        <v>139000</v>
      </c>
    </row>
    <row r="15202" spans="1:10" ht="32" customHeight="1">
      <c r="A15202" s="19" t="s">
        <v>139001</v>
      </c>
      <c r="B15202" s="24">
        <v>36</v>
      </c>
      <c r="C15202" s="22">
        <v>25</v>
      </c>
      <c r="D15202" s="21" t="s">
        <v>102029</v>
      </c>
      <c r="E15202" s="21" t="s">
        <v>102030</v>
      </c>
      <c r="F15202" s="21" t="s">
        <v>101568</v>
      </c>
      <c r="G15202" s="22">
        <v>1</v>
      </c>
      <c r="H15202" s="22">
        <v>20</v>
      </c>
      <c r="I15202" s="22">
        <v>28</v>
      </c>
      <c r="J15202" s="21" t="s">
        <v>139002</v>
      </c>
    </row>
    <row r="15203" spans="1:10" ht="32" customHeight="1">
      <c r="A15203" s="19" t="s">
        <v>139003</v>
      </c>
      <c r="B15203" s="24">
        <v>36</v>
      </c>
      <c r="C15203" s="22">
        <v>25</v>
      </c>
      <c r="D15203" s="21" t="s">
        <v>102029</v>
      </c>
      <c r="E15203" s="21" t="s">
        <v>102030</v>
      </c>
      <c r="F15203" s="21" t="s">
        <v>101568</v>
      </c>
      <c r="G15203" s="22">
        <v>1</v>
      </c>
      <c r="H15203" s="22">
        <v>20</v>
      </c>
      <c r="I15203" s="22">
        <v>28</v>
      </c>
      <c r="J15203" s="21" t="s">
        <v>139002</v>
      </c>
    </row>
    <row r="15204" spans="1:10" ht="32" customHeight="1">
      <c r="A15204" s="19" t="s">
        <v>139004</v>
      </c>
      <c r="B15204" s="24">
        <v>43</v>
      </c>
      <c r="C15204" s="22">
        <v>15</v>
      </c>
      <c r="D15204" s="21" t="s">
        <v>124594</v>
      </c>
      <c r="E15204" s="21" t="s">
        <v>124595</v>
      </c>
      <c r="F15204" s="21" t="s">
        <v>101563</v>
      </c>
      <c r="G15204" s="22">
        <v>10</v>
      </c>
      <c r="H15204" s="22">
        <v>0</v>
      </c>
      <c r="I15204" s="22">
        <v>0</v>
      </c>
      <c r="J15204" s="21" t="s">
        <v>139005</v>
      </c>
    </row>
    <row r="15205" spans="1:10" ht="32" customHeight="1">
      <c r="A15205" s="19" t="s">
        <v>139006</v>
      </c>
      <c r="B15205" s="24">
        <v>43</v>
      </c>
      <c r="C15205" s="22">
        <v>15</v>
      </c>
      <c r="D15205" s="21" t="s">
        <v>124594</v>
      </c>
      <c r="E15205" s="21" t="s">
        <v>124595</v>
      </c>
      <c r="F15205" s="21" t="s">
        <v>101563</v>
      </c>
      <c r="G15205" s="22">
        <v>10</v>
      </c>
      <c r="H15205" s="22">
        <v>0</v>
      </c>
      <c r="I15205" s="22">
        <v>0</v>
      </c>
      <c r="J15205" s="21" t="s">
        <v>139005</v>
      </c>
    </row>
    <row r="15206" spans="1:10" ht="32" customHeight="1">
      <c r="A15206" s="19" t="s">
        <v>139007</v>
      </c>
      <c r="B15206" s="24">
        <v>27</v>
      </c>
      <c r="C15206" s="22">
        <v>18</v>
      </c>
      <c r="D15206" s="21" t="s">
        <v>139008</v>
      </c>
      <c r="E15206" s="21" t="s">
        <v>139009</v>
      </c>
      <c r="F15206" s="21" t="s">
        <v>102782</v>
      </c>
      <c r="G15206" s="22">
        <v>1</v>
      </c>
      <c r="H15206" s="22">
        <v>13</v>
      </c>
      <c r="I15206" s="22">
        <v>24</v>
      </c>
      <c r="J15206" s="21" t="s">
        <v>139010</v>
      </c>
    </row>
    <row r="15207" spans="1:10" ht="32" customHeight="1">
      <c r="A15207" s="19" t="s">
        <v>139011</v>
      </c>
      <c r="B15207" s="24">
        <v>18</v>
      </c>
      <c r="C15207" s="22">
        <v>15</v>
      </c>
      <c r="D15207" s="21" t="s">
        <v>137677</v>
      </c>
      <c r="E15207" s="21" t="s">
        <v>137678</v>
      </c>
      <c r="F15207" s="21" t="s">
        <v>101528</v>
      </c>
      <c r="G15207" s="22">
        <v>10</v>
      </c>
      <c r="H15207" s="22">
        <v>0</v>
      </c>
      <c r="I15207" s="22">
        <v>0</v>
      </c>
      <c r="J15207" s="21" t="s">
        <v>139012</v>
      </c>
    </row>
    <row r="15208" spans="1:10" ht="32" customHeight="1">
      <c r="A15208" s="19" t="s">
        <v>139013</v>
      </c>
      <c r="B15208" s="24">
        <v>25</v>
      </c>
      <c r="C15208" s="22">
        <v>15</v>
      </c>
      <c r="D15208" s="21" t="s">
        <v>103475</v>
      </c>
      <c r="E15208" s="21" t="s">
        <v>103476</v>
      </c>
      <c r="F15208" s="21" t="s">
        <v>14739</v>
      </c>
      <c r="G15208" s="22">
        <v>10</v>
      </c>
      <c r="H15208" s="22">
        <v>0</v>
      </c>
      <c r="I15208" s="22">
        <v>0</v>
      </c>
      <c r="J15208" s="21" t="s">
        <v>128073</v>
      </c>
    </row>
    <row r="15209" spans="1:10" ht="32" customHeight="1">
      <c r="A15209" s="19" t="s">
        <v>139014</v>
      </c>
      <c r="B15209" s="24">
        <v>22</v>
      </c>
      <c r="C15209" s="22">
        <v>15</v>
      </c>
      <c r="D15209" s="21" t="s">
        <v>126768</v>
      </c>
      <c r="E15209" s="21" t="s">
        <v>126769</v>
      </c>
      <c r="F15209" s="21" t="s">
        <v>101554</v>
      </c>
      <c r="G15209" s="22">
        <v>10</v>
      </c>
      <c r="H15209" s="22">
        <v>0</v>
      </c>
      <c r="I15209" s="22">
        <v>0</v>
      </c>
      <c r="J15209" s="21" t="s">
        <v>126770</v>
      </c>
    </row>
    <row r="15210" spans="1:10" ht="32" customHeight="1">
      <c r="A15210" s="19" t="s">
        <v>139015</v>
      </c>
      <c r="B15210" s="24">
        <v>17</v>
      </c>
      <c r="C15210" s="22">
        <v>15</v>
      </c>
      <c r="D15210" s="21" t="s">
        <v>125701</v>
      </c>
      <c r="E15210" s="21" t="s">
        <v>125702</v>
      </c>
      <c r="F15210" s="21" t="s">
        <v>101568</v>
      </c>
      <c r="G15210" s="22">
        <v>4</v>
      </c>
      <c r="H15210" s="22">
        <v>7</v>
      </c>
      <c r="I15210" s="22">
        <v>19</v>
      </c>
      <c r="J15210" s="21" t="s">
        <v>139016</v>
      </c>
    </row>
    <row r="15211" spans="1:10" ht="44" customHeight="1">
      <c r="A15211" s="19" t="s">
        <v>139017</v>
      </c>
      <c r="B15211" s="24">
        <v>25</v>
      </c>
      <c r="C15211" s="22">
        <v>15</v>
      </c>
      <c r="D15211" s="21" t="s">
        <v>120220</v>
      </c>
      <c r="E15211" s="21" t="s">
        <v>120221</v>
      </c>
      <c r="F15211" s="21" t="s">
        <v>101554</v>
      </c>
      <c r="G15211" s="22">
        <v>10</v>
      </c>
      <c r="H15211" s="22">
        <v>0</v>
      </c>
      <c r="I15211" s="22">
        <v>0</v>
      </c>
      <c r="J15211" s="21" t="s">
        <v>139018</v>
      </c>
    </row>
    <row r="15212" spans="1:10" ht="44" customHeight="1">
      <c r="A15212" s="19" t="s">
        <v>139019</v>
      </c>
      <c r="B15212" s="24">
        <v>33</v>
      </c>
      <c r="C15212" s="22">
        <v>15</v>
      </c>
      <c r="D15212" s="21" t="s">
        <v>113381</v>
      </c>
      <c r="E15212" s="21" t="s">
        <v>113382</v>
      </c>
      <c r="F15212" s="21" t="s">
        <v>101568</v>
      </c>
      <c r="G15212" s="22">
        <v>1</v>
      </c>
      <c r="H15212" s="22">
        <v>9</v>
      </c>
      <c r="I15212" s="22">
        <v>18</v>
      </c>
      <c r="J15212" s="21" t="s">
        <v>139020</v>
      </c>
    </row>
    <row r="15213" spans="1:10" ht="32" customHeight="1">
      <c r="A15213" s="19" t="s">
        <v>139021</v>
      </c>
      <c r="B15213" s="24">
        <v>20</v>
      </c>
      <c r="C15213" s="22">
        <v>29</v>
      </c>
      <c r="D15213" s="21" t="s">
        <v>127787</v>
      </c>
      <c r="E15213" s="21" t="s">
        <v>127788</v>
      </c>
      <c r="F15213" s="21" t="s">
        <v>103652</v>
      </c>
      <c r="G15213" s="22">
        <v>13</v>
      </c>
      <c r="H15213" s="22">
        <v>12</v>
      </c>
      <c r="I15213" s="22">
        <v>25</v>
      </c>
      <c r="J15213" s="21" t="s">
        <v>139022</v>
      </c>
    </row>
    <row r="15214" spans="1:10" ht="32" customHeight="1">
      <c r="A15214" s="19" t="s">
        <v>139023</v>
      </c>
      <c r="B15214" s="24">
        <v>34</v>
      </c>
      <c r="C15214" s="22">
        <v>15</v>
      </c>
      <c r="D15214" s="21" t="s">
        <v>114901</v>
      </c>
      <c r="E15214" s="21" t="s">
        <v>114902</v>
      </c>
      <c r="F15214" s="21" t="s">
        <v>101528</v>
      </c>
      <c r="G15214" s="22">
        <v>10</v>
      </c>
      <c r="H15214" s="22">
        <v>0</v>
      </c>
      <c r="I15214" s="22">
        <v>0</v>
      </c>
      <c r="J15214" s="21" t="s">
        <v>139024</v>
      </c>
    </row>
    <row r="15215" spans="1:10" ht="32" customHeight="1">
      <c r="A15215" s="19" t="s">
        <v>139025</v>
      </c>
      <c r="B15215" s="24">
        <v>32</v>
      </c>
      <c r="C15215" s="22">
        <v>15</v>
      </c>
      <c r="D15215" s="21" t="s">
        <v>111447</v>
      </c>
      <c r="E15215" s="21" t="s">
        <v>111448</v>
      </c>
      <c r="F15215" s="21" t="s">
        <v>14739</v>
      </c>
      <c r="G15215" s="22">
        <v>10</v>
      </c>
      <c r="H15215" s="22">
        <v>0</v>
      </c>
      <c r="I15215" s="22">
        <v>0</v>
      </c>
      <c r="J15215" s="21" t="s">
        <v>111449</v>
      </c>
    </row>
    <row r="15216" spans="1:10" ht="32" customHeight="1">
      <c r="A15216" s="19" t="s">
        <v>139026</v>
      </c>
      <c r="B15216" s="24">
        <v>13</v>
      </c>
      <c r="C15216" s="22">
        <v>16</v>
      </c>
      <c r="D15216" s="21" t="s">
        <v>107685</v>
      </c>
      <c r="E15216" s="21" t="s">
        <v>107686</v>
      </c>
      <c r="F15216" s="21" t="s">
        <v>101533</v>
      </c>
      <c r="G15216" s="22">
        <v>3</v>
      </c>
      <c r="H15216" s="22">
        <v>9</v>
      </c>
      <c r="I15216" s="22">
        <v>18</v>
      </c>
      <c r="J15216" s="21" t="s">
        <v>139027</v>
      </c>
    </row>
    <row r="15217" spans="1:10" ht="32" customHeight="1">
      <c r="A15217" s="19" t="s">
        <v>139028</v>
      </c>
      <c r="B15217" s="24">
        <v>21</v>
      </c>
      <c r="C15217" s="22">
        <v>15</v>
      </c>
      <c r="D15217" s="21" t="s">
        <v>139029</v>
      </c>
      <c r="E15217" s="21" t="s">
        <v>139030</v>
      </c>
      <c r="F15217" s="21" t="s">
        <v>101694</v>
      </c>
      <c r="G15217" s="22">
        <v>1</v>
      </c>
      <c r="H15217" s="22">
        <v>6</v>
      </c>
      <c r="I15217" s="22">
        <v>17</v>
      </c>
      <c r="J15217" s="21" t="s">
        <v>139031</v>
      </c>
    </row>
    <row r="15218" spans="1:10" ht="32" customHeight="1">
      <c r="A15218" s="19" t="s">
        <v>139032</v>
      </c>
      <c r="B15218" s="24">
        <v>30</v>
      </c>
      <c r="C15218" s="22">
        <v>15</v>
      </c>
      <c r="D15218" s="21" t="s">
        <v>102767</v>
      </c>
      <c r="E15218" s="21" t="s">
        <v>102768</v>
      </c>
      <c r="F15218" s="21" t="s">
        <v>101568</v>
      </c>
      <c r="G15218" s="22">
        <v>1</v>
      </c>
      <c r="H15218" s="22">
        <v>10</v>
      </c>
      <c r="I15218" s="22">
        <v>14</v>
      </c>
      <c r="J15218" s="21" t="s">
        <v>139033</v>
      </c>
    </row>
    <row r="15219" spans="1:10" ht="20" customHeight="1">
      <c r="A15219" s="27">
        <v>-999</v>
      </c>
      <c r="B15219" s="24">
        <v>-999</v>
      </c>
      <c r="C15219" s="22">
        <v>-999</v>
      </c>
      <c r="D15219" s="22">
        <v>-999</v>
      </c>
      <c r="E15219" s="22">
        <v>-999</v>
      </c>
      <c r="F15219" s="22">
        <v>-999</v>
      </c>
      <c r="G15219" s="22">
        <v>-999</v>
      </c>
      <c r="H15219" s="22">
        <v>-999</v>
      </c>
      <c r="I15219" s="22">
        <v>-999</v>
      </c>
      <c r="J15219" s="22">
        <v>-999</v>
      </c>
    </row>
    <row r="15220" spans="1:10" ht="32" customHeight="1">
      <c r="A15220" s="19" t="s">
        <v>139034</v>
      </c>
      <c r="B15220" s="24">
        <v>22</v>
      </c>
      <c r="C15220" s="22">
        <v>15</v>
      </c>
      <c r="D15220" s="21" t="s">
        <v>109022</v>
      </c>
      <c r="E15220" s="21" t="s">
        <v>109023</v>
      </c>
      <c r="F15220" s="21" t="s">
        <v>101694</v>
      </c>
      <c r="G15220" s="22">
        <v>10</v>
      </c>
      <c r="H15220" s="22">
        <v>0</v>
      </c>
      <c r="I15220" s="22">
        <v>0</v>
      </c>
      <c r="J15220" s="21" t="s">
        <v>127768</v>
      </c>
    </row>
    <row r="15221" spans="1:10" ht="32" customHeight="1">
      <c r="A15221" s="19" t="s">
        <v>139035</v>
      </c>
      <c r="B15221" s="24">
        <v>13</v>
      </c>
      <c r="C15221" s="22">
        <v>15</v>
      </c>
      <c r="D15221" s="21" t="s">
        <v>115472</v>
      </c>
      <c r="E15221" s="21" t="s">
        <v>115473</v>
      </c>
      <c r="F15221" s="21" t="s">
        <v>101528</v>
      </c>
      <c r="G15221" s="22">
        <v>10</v>
      </c>
      <c r="H15221" s="22">
        <v>0</v>
      </c>
      <c r="I15221" s="22">
        <v>0</v>
      </c>
      <c r="J15221" s="21" t="s">
        <v>139036</v>
      </c>
    </row>
    <row r="15222" spans="1:10" ht="20" customHeight="1">
      <c r="A15222" s="27">
        <v>-999</v>
      </c>
      <c r="B15222" s="24">
        <v>-999</v>
      </c>
      <c r="C15222" s="22">
        <v>-999</v>
      </c>
      <c r="D15222" s="22">
        <v>-999</v>
      </c>
      <c r="E15222" s="22">
        <v>-999</v>
      </c>
      <c r="F15222" s="22">
        <v>-999</v>
      </c>
      <c r="G15222" s="22">
        <v>-999</v>
      </c>
      <c r="H15222" s="22">
        <v>-999</v>
      </c>
      <c r="I15222" s="22">
        <v>-999</v>
      </c>
      <c r="J15222" s="22">
        <v>-999</v>
      </c>
    </row>
    <row r="15223" spans="1:10" ht="32" customHeight="1">
      <c r="A15223" s="19" t="s">
        <v>139037</v>
      </c>
      <c r="B15223" s="24">
        <v>19</v>
      </c>
      <c r="C15223" s="22">
        <v>15</v>
      </c>
      <c r="D15223" s="21" t="s">
        <v>132438</v>
      </c>
      <c r="E15223" s="21" t="s">
        <v>132439</v>
      </c>
      <c r="F15223" s="21" t="s">
        <v>14739</v>
      </c>
      <c r="G15223" s="22">
        <v>10</v>
      </c>
      <c r="H15223" s="22">
        <v>0</v>
      </c>
      <c r="I15223" s="22">
        <v>0</v>
      </c>
      <c r="J15223" s="21" t="s">
        <v>132440</v>
      </c>
    </row>
    <row r="15224" spans="1:10" ht="32" customHeight="1">
      <c r="A15224" s="19" t="s">
        <v>139038</v>
      </c>
      <c r="B15224" s="24">
        <v>27</v>
      </c>
      <c r="C15224" s="22">
        <v>35</v>
      </c>
      <c r="D15224" s="21" t="s">
        <v>101772</v>
      </c>
      <c r="E15224" s="21" t="s">
        <v>101773</v>
      </c>
      <c r="F15224" s="21" t="s">
        <v>101694</v>
      </c>
      <c r="G15224" s="22">
        <v>11</v>
      </c>
      <c r="H15224" s="22">
        <v>20</v>
      </c>
      <c r="I15224" s="22">
        <v>29</v>
      </c>
      <c r="J15224" s="21" t="s">
        <v>101774</v>
      </c>
    </row>
    <row r="15225" spans="1:10" ht="44" customHeight="1">
      <c r="A15225" s="19" t="s">
        <v>139039</v>
      </c>
      <c r="B15225" s="24">
        <v>13</v>
      </c>
      <c r="C15225" s="22">
        <v>15</v>
      </c>
      <c r="D15225" s="21" t="s">
        <v>139040</v>
      </c>
      <c r="E15225" s="21" t="s">
        <v>139041</v>
      </c>
      <c r="F15225" s="21" t="s">
        <v>101568</v>
      </c>
      <c r="G15225" s="22">
        <v>2</v>
      </c>
      <c r="H15225" s="22">
        <v>9</v>
      </c>
      <c r="I15225" s="22">
        <v>18</v>
      </c>
      <c r="J15225" s="21" t="s">
        <v>139042</v>
      </c>
    </row>
    <row r="15226" spans="1:10" ht="44" customHeight="1">
      <c r="A15226" s="19" t="s">
        <v>139043</v>
      </c>
      <c r="B15226" s="24">
        <v>17</v>
      </c>
      <c r="C15226" s="22">
        <v>15</v>
      </c>
      <c r="D15226" s="21" t="s">
        <v>103318</v>
      </c>
      <c r="E15226" s="21" t="s">
        <v>103319</v>
      </c>
      <c r="F15226" s="21" t="s">
        <v>101522</v>
      </c>
      <c r="G15226" s="22">
        <v>10</v>
      </c>
      <c r="H15226" s="22">
        <v>0</v>
      </c>
      <c r="I15226" s="22">
        <v>0</v>
      </c>
      <c r="J15226" s="21" t="s">
        <v>139044</v>
      </c>
    </row>
    <row r="15227" spans="1:10" ht="44" customHeight="1">
      <c r="A15227" s="19" t="s">
        <v>139045</v>
      </c>
      <c r="B15227" s="24">
        <v>27</v>
      </c>
      <c r="C15227" s="22">
        <v>34</v>
      </c>
      <c r="D15227" s="21" t="s">
        <v>109018</v>
      </c>
      <c r="E15227" s="21" t="s">
        <v>109019</v>
      </c>
      <c r="F15227" s="21" t="s">
        <v>105146</v>
      </c>
      <c r="G15227" s="22">
        <v>10</v>
      </c>
      <c r="H15227" s="22">
        <v>20</v>
      </c>
      <c r="I15227" s="22">
        <v>28</v>
      </c>
      <c r="J15227" s="21" t="s">
        <v>139046</v>
      </c>
    </row>
    <row r="15228" spans="1:10" ht="44" customHeight="1">
      <c r="A15228" s="19" t="s">
        <v>139047</v>
      </c>
      <c r="B15228" s="24">
        <v>34</v>
      </c>
      <c r="C15228" s="22">
        <v>15</v>
      </c>
      <c r="D15228" s="21" t="s">
        <v>127589</v>
      </c>
      <c r="E15228" s="21" t="s">
        <v>127590</v>
      </c>
      <c r="F15228" s="21" t="s">
        <v>14739</v>
      </c>
      <c r="G15228" s="22">
        <v>10</v>
      </c>
      <c r="H15228" s="22">
        <v>0</v>
      </c>
      <c r="I15228" s="22">
        <v>0</v>
      </c>
      <c r="J15228" s="21" t="s">
        <v>139048</v>
      </c>
    </row>
    <row r="15229" spans="1:10" ht="44" customHeight="1">
      <c r="A15229" s="19" t="s">
        <v>139049</v>
      </c>
      <c r="B15229" s="24">
        <v>12</v>
      </c>
      <c r="C15229" s="22">
        <v>15</v>
      </c>
      <c r="D15229" s="21" t="s">
        <v>114141</v>
      </c>
      <c r="E15229" s="21" t="s">
        <v>114142</v>
      </c>
      <c r="F15229" s="21" t="s">
        <v>101522</v>
      </c>
      <c r="G15229" s="22">
        <v>10</v>
      </c>
      <c r="H15229" s="22">
        <v>0</v>
      </c>
      <c r="I15229" s="22">
        <v>0</v>
      </c>
      <c r="J15229" s="21" t="s">
        <v>139050</v>
      </c>
    </row>
    <row r="15230" spans="1:10" ht="44" customHeight="1">
      <c r="A15230" s="19" t="s">
        <v>139051</v>
      </c>
      <c r="B15230" s="24">
        <v>26</v>
      </c>
      <c r="C15230" s="22">
        <v>16</v>
      </c>
      <c r="D15230" s="21" t="s">
        <v>139052</v>
      </c>
      <c r="E15230" s="21" t="s">
        <v>139053</v>
      </c>
      <c r="F15230" s="21" t="s">
        <v>101533</v>
      </c>
      <c r="G15230" s="22">
        <v>3</v>
      </c>
      <c r="H15230" s="22">
        <v>9</v>
      </c>
      <c r="I15230" s="22">
        <v>14</v>
      </c>
      <c r="J15230" s="21" t="s">
        <v>139054</v>
      </c>
    </row>
    <row r="15231" spans="1:10" ht="44" customHeight="1">
      <c r="A15231" s="19" t="s">
        <v>139055</v>
      </c>
      <c r="B15231" s="24">
        <v>26</v>
      </c>
      <c r="C15231" s="22">
        <v>16</v>
      </c>
      <c r="D15231" s="21" t="s">
        <v>139052</v>
      </c>
      <c r="E15231" s="21" t="s">
        <v>139053</v>
      </c>
      <c r="F15231" s="21" t="s">
        <v>101533</v>
      </c>
      <c r="G15231" s="22">
        <v>3</v>
      </c>
      <c r="H15231" s="22">
        <v>9</v>
      </c>
      <c r="I15231" s="22">
        <v>14</v>
      </c>
      <c r="J15231" s="21" t="s">
        <v>139054</v>
      </c>
    </row>
    <row r="15232" spans="1:10" ht="44" customHeight="1">
      <c r="A15232" s="19" t="s">
        <v>139056</v>
      </c>
      <c r="B15232" s="24">
        <v>14</v>
      </c>
      <c r="C15232" s="22">
        <v>23</v>
      </c>
      <c r="D15232" s="21" t="s">
        <v>139057</v>
      </c>
      <c r="E15232" s="21" t="s">
        <v>139058</v>
      </c>
      <c r="F15232" s="21" t="s">
        <v>104761</v>
      </c>
      <c r="G15232" s="22">
        <v>9</v>
      </c>
      <c r="H15232" s="22">
        <v>10</v>
      </c>
      <c r="I15232" s="22">
        <v>16</v>
      </c>
      <c r="J15232" s="21" t="s">
        <v>139059</v>
      </c>
    </row>
    <row r="15233" spans="1:10" ht="44" customHeight="1">
      <c r="A15233" s="19" t="s">
        <v>139060</v>
      </c>
      <c r="B15233" s="24">
        <v>39</v>
      </c>
      <c r="C15233" s="22">
        <v>21</v>
      </c>
      <c r="D15233" s="21" t="s">
        <v>139061</v>
      </c>
      <c r="E15233" s="21" t="s">
        <v>139062</v>
      </c>
      <c r="F15233" s="21" t="s">
        <v>14743</v>
      </c>
      <c r="G15233" s="22">
        <v>1</v>
      </c>
      <c r="H15233" s="22">
        <v>16</v>
      </c>
      <c r="I15233" s="22">
        <v>27</v>
      </c>
      <c r="J15233" s="21" t="s">
        <v>139063</v>
      </c>
    </row>
    <row r="15234" spans="1:10" ht="32" customHeight="1">
      <c r="A15234" s="19" t="s">
        <v>139064</v>
      </c>
      <c r="B15234" s="24">
        <v>13</v>
      </c>
      <c r="C15234" s="22">
        <v>15</v>
      </c>
      <c r="D15234" s="21" t="s">
        <v>139065</v>
      </c>
      <c r="E15234" s="21" t="s">
        <v>139066</v>
      </c>
      <c r="F15234" s="21" t="s">
        <v>101563</v>
      </c>
      <c r="G15234" s="22">
        <v>10</v>
      </c>
      <c r="H15234" s="22">
        <v>0</v>
      </c>
      <c r="I15234" s="22">
        <v>0</v>
      </c>
      <c r="J15234" s="21" t="s">
        <v>139067</v>
      </c>
    </row>
    <row r="15235" spans="1:10" ht="32" customHeight="1">
      <c r="A15235" s="19" t="s">
        <v>139068</v>
      </c>
      <c r="B15235" s="24">
        <v>52</v>
      </c>
      <c r="C15235" s="22">
        <v>15</v>
      </c>
      <c r="D15235" s="21" t="s">
        <v>104931</v>
      </c>
      <c r="E15235" s="21" t="s">
        <v>104932</v>
      </c>
      <c r="F15235" s="21" t="s">
        <v>101568</v>
      </c>
      <c r="G15235" s="22">
        <v>1</v>
      </c>
      <c r="H15235" s="22">
        <v>9</v>
      </c>
      <c r="I15235" s="22">
        <v>16</v>
      </c>
      <c r="J15235" s="21" t="s">
        <v>139069</v>
      </c>
    </row>
    <row r="15236" spans="1:10" ht="32" customHeight="1">
      <c r="A15236" s="19" t="s">
        <v>139070</v>
      </c>
      <c r="B15236" s="24">
        <v>26</v>
      </c>
      <c r="C15236" s="22">
        <v>15</v>
      </c>
      <c r="D15236" s="21" t="s">
        <v>134019</v>
      </c>
      <c r="E15236" s="21" t="s">
        <v>134020</v>
      </c>
      <c r="F15236" s="21" t="s">
        <v>101554</v>
      </c>
      <c r="G15236" s="22">
        <v>10</v>
      </c>
      <c r="H15236" s="22">
        <v>0</v>
      </c>
      <c r="I15236" s="22">
        <v>0</v>
      </c>
      <c r="J15236" s="21" t="s">
        <v>139071</v>
      </c>
    </row>
    <row r="15237" spans="1:10" ht="32" customHeight="1">
      <c r="A15237" s="19" t="s">
        <v>139072</v>
      </c>
      <c r="B15237" s="24">
        <v>50</v>
      </c>
      <c r="C15237" s="22">
        <v>29</v>
      </c>
      <c r="D15237" s="21" t="s">
        <v>102056</v>
      </c>
      <c r="E15237" s="21" t="s">
        <v>102057</v>
      </c>
      <c r="F15237" s="21" t="s">
        <v>103523</v>
      </c>
      <c r="G15237" s="22">
        <v>1</v>
      </c>
      <c r="H15237" s="22">
        <v>24</v>
      </c>
      <c r="I15237" s="22">
        <v>55</v>
      </c>
      <c r="J15237" s="21" t="s">
        <v>139073</v>
      </c>
    </row>
    <row r="15238" spans="1:10" ht="32" customHeight="1">
      <c r="A15238" s="19" t="s">
        <v>139074</v>
      </c>
      <c r="B15238" s="24">
        <v>34</v>
      </c>
      <c r="C15238" s="22">
        <v>19</v>
      </c>
      <c r="D15238" s="21" t="s">
        <v>106618</v>
      </c>
      <c r="E15238" s="21" t="s">
        <v>106619</v>
      </c>
      <c r="F15238" s="21" t="s">
        <v>101787</v>
      </c>
      <c r="G15238" s="22">
        <v>1</v>
      </c>
      <c r="H15238" s="22">
        <v>14</v>
      </c>
      <c r="I15238" s="22">
        <v>27</v>
      </c>
      <c r="J15238" s="21" t="s">
        <v>139075</v>
      </c>
    </row>
    <row r="15239" spans="1:10" ht="20" customHeight="1">
      <c r="A15239" s="27">
        <v>-999</v>
      </c>
      <c r="B15239" s="24">
        <v>-999</v>
      </c>
      <c r="C15239" s="22">
        <v>-999</v>
      </c>
      <c r="D15239" s="22">
        <v>-999</v>
      </c>
      <c r="E15239" s="22">
        <v>-999</v>
      </c>
      <c r="F15239" s="22">
        <v>-999</v>
      </c>
      <c r="G15239" s="22">
        <v>-999</v>
      </c>
      <c r="H15239" s="22">
        <v>-999</v>
      </c>
      <c r="I15239" s="22">
        <v>-999</v>
      </c>
      <c r="J15239" s="22">
        <v>-999</v>
      </c>
    </row>
    <row r="15240" spans="1:10" ht="44" customHeight="1">
      <c r="A15240" s="19" t="s">
        <v>139076</v>
      </c>
      <c r="B15240" s="24">
        <v>47</v>
      </c>
      <c r="C15240" s="22">
        <v>28</v>
      </c>
      <c r="D15240" s="21" t="s">
        <v>139077</v>
      </c>
      <c r="E15240" s="21" t="s">
        <v>139078</v>
      </c>
      <c r="F15240" s="21" t="s">
        <v>105051</v>
      </c>
      <c r="G15240" s="22">
        <v>8</v>
      </c>
      <c r="H15240" s="22">
        <v>16</v>
      </c>
      <c r="I15240" s="22">
        <v>29</v>
      </c>
      <c r="J15240" s="21" t="s">
        <v>139079</v>
      </c>
    </row>
    <row r="15241" spans="1:10" ht="44" customHeight="1">
      <c r="A15241" s="19" t="s">
        <v>139080</v>
      </c>
      <c r="B15241" s="24">
        <v>47</v>
      </c>
      <c r="C15241" s="22">
        <v>28</v>
      </c>
      <c r="D15241" s="21" t="s">
        <v>139077</v>
      </c>
      <c r="E15241" s="21" t="s">
        <v>139078</v>
      </c>
      <c r="F15241" s="21" t="s">
        <v>105051</v>
      </c>
      <c r="G15241" s="22">
        <v>8</v>
      </c>
      <c r="H15241" s="22">
        <v>16</v>
      </c>
      <c r="I15241" s="22">
        <v>29</v>
      </c>
      <c r="J15241" s="21" t="s">
        <v>139079</v>
      </c>
    </row>
    <row r="15242" spans="1:10" ht="32" customHeight="1">
      <c r="A15242" s="19" t="s">
        <v>139081</v>
      </c>
      <c r="B15242" s="24">
        <v>26</v>
      </c>
      <c r="C15242" s="22">
        <v>15</v>
      </c>
      <c r="D15242" s="21" t="s">
        <v>139082</v>
      </c>
      <c r="E15242" s="21" t="s">
        <v>139083</v>
      </c>
      <c r="F15242" s="21" t="s">
        <v>14739</v>
      </c>
      <c r="G15242" s="22">
        <v>10</v>
      </c>
      <c r="H15242" s="22">
        <v>0</v>
      </c>
      <c r="I15242" s="22">
        <v>0</v>
      </c>
      <c r="J15242" s="21" t="s">
        <v>139084</v>
      </c>
    </row>
    <row r="15243" spans="1:10" ht="32" customHeight="1">
      <c r="A15243" s="19" t="s">
        <v>139085</v>
      </c>
      <c r="B15243" s="24">
        <v>17</v>
      </c>
      <c r="C15243" s="22">
        <v>15</v>
      </c>
      <c r="D15243" s="21" t="s">
        <v>120097</v>
      </c>
      <c r="E15243" s="21" t="s">
        <v>120098</v>
      </c>
      <c r="F15243" s="21" t="s">
        <v>101563</v>
      </c>
      <c r="G15243" s="22">
        <v>10</v>
      </c>
      <c r="H15243" s="22">
        <v>0</v>
      </c>
      <c r="I15243" s="22">
        <v>0</v>
      </c>
      <c r="J15243" s="21" t="s">
        <v>139086</v>
      </c>
    </row>
    <row r="15244" spans="1:10" ht="32" customHeight="1">
      <c r="A15244" s="19" t="s">
        <v>139087</v>
      </c>
      <c r="B15244" s="24">
        <v>25</v>
      </c>
      <c r="C15244" s="22">
        <v>15</v>
      </c>
      <c r="D15244" s="21" t="s">
        <v>139088</v>
      </c>
      <c r="E15244" s="21" t="s">
        <v>139089</v>
      </c>
      <c r="F15244" s="21" t="s">
        <v>14739</v>
      </c>
      <c r="G15244" s="22">
        <v>10</v>
      </c>
      <c r="H15244" s="22">
        <v>0</v>
      </c>
      <c r="I15244" s="22">
        <v>0</v>
      </c>
      <c r="J15244" s="21" t="s">
        <v>139090</v>
      </c>
    </row>
    <row r="15245" spans="1:10" ht="32" customHeight="1">
      <c r="A15245" s="19" t="s">
        <v>139091</v>
      </c>
      <c r="B15245" s="24">
        <v>57</v>
      </c>
      <c r="C15245" s="22">
        <v>15</v>
      </c>
      <c r="D15245" s="21" t="s">
        <v>109165</v>
      </c>
      <c r="E15245" s="21" t="s">
        <v>109166</v>
      </c>
      <c r="F15245" s="21" t="s">
        <v>101554</v>
      </c>
      <c r="G15245" s="22">
        <v>10</v>
      </c>
      <c r="H15245" s="22">
        <v>0</v>
      </c>
      <c r="I15245" s="22">
        <v>0</v>
      </c>
      <c r="J15245" s="21" t="s">
        <v>139092</v>
      </c>
    </row>
    <row r="15246" spans="1:10" ht="32" customHeight="1">
      <c r="A15246" s="19" t="s">
        <v>139093</v>
      </c>
      <c r="B15246" s="24">
        <v>13</v>
      </c>
      <c r="C15246" s="22">
        <v>15</v>
      </c>
      <c r="D15246" s="21" t="s">
        <v>104011</v>
      </c>
      <c r="E15246" s="21" t="s">
        <v>104012</v>
      </c>
      <c r="F15246" s="21" t="s">
        <v>101554</v>
      </c>
      <c r="G15246" s="22">
        <v>10</v>
      </c>
      <c r="H15246" s="22">
        <v>0</v>
      </c>
      <c r="I15246" s="22">
        <v>0</v>
      </c>
      <c r="J15246" s="21" t="s">
        <v>139094</v>
      </c>
    </row>
    <row r="15247" spans="1:10" ht="44" customHeight="1">
      <c r="A15247" s="19" t="s">
        <v>139095</v>
      </c>
      <c r="B15247" s="24">
        <v>13</v>
      </c>
      <c r="C15247" s="22">
        <v>16</v>
      </c>
      <c r="D15247" s="21" t="s">
        <v>107292</v>
      </c>
      <c r="E15247" s="21" t="s">
        <v>107293</v>
      </c>
      <c r="F15247" s="21" t="s">
        <v>102257</v>
      </c>
      <c r="G15247" s="22">
        <v>4</v>
      </c>
      <c r="H15247" s="22">
        <v>8</v>
      </c>
      <c r="I15247" s="22">
        <v>18</v>
      </c>
      <c r="J15247" s="21" t="s">
        <v>139096</v>
      </c>
    </row>
    <row r="15248" spans="1:10" ht="44" customHeight="1">
      <c r="A15248" s="19" t="s">
        <v>139097</v>
      </c>
      <c r="B15248" s="24">
        <v>24</v>
      </c>
      <c r="C15248" s="22">
        <v>32</v>
      </c>
      <c r="D15248" s="21" t="s">
        <v>102643</v>
      </c>
      <c r="E15248" s="21" t="s">
        <v>102644</v>
      </c>
      <c r="F15248" s="21" t="s">
        <v>108861</v>
      </c>
      <c r="G15248" s="22">
        <v>8</v>
      </c>
      <c r="H15248" s="22">
        <v>20</v>
      </c>
      <c r="I15248" s="22">
        <v>40</v>
      </c>
      <c r="J15248" s="21" t="s">
        <v>139098</v>
      </c>
    </row>
    <row r="15249" spans="1:10" ht="44" customHeight="1">
      <c r="A15249" s="19" t="s">
        <v>139099</v>
      </c>
      <c r="B15249" s="24">
        <v>24</v>
      </c>
      <c r="C15249" s="22">
        <v>32</v>
      </c>
      <c r="D15249" s="21" t="s">
        <v>102643</v>
      </c>
      <c r="E15249" s="21" t="s">
        <v>102644</v>
      </c>
      <c r="F15249" s="21" t="s">
        <v>108861</v>
      </c>
      <c r="G15249" s="22">
        <v>8</v>
      </c>
      <c r="H15249" s="22">
        <v>20</v>
      </c>
      <c r="I15249" s="22">
        <v>40</v>
      </c>
      <c r="J15249" s="21" t="s">
        <v>139098</v>
      </c>
    </row>
    <row r="15250" spans="1:10" ht="44" customHeight="1">
      <c r="A15250" s="19" t="s">
        <v>139100</v>
      </c>
      <c r="B15250" s="24">
        <v>51</v>
      </c>
      <c r="C15250" s="22">
        <v>33</v>
      </c>
      <c r="D15250" s="21" t="s">
        <v>101772</v>
      </c>
      <c r="E15250" s="21" t="s">
        <v>101773</v>
      </c>
      <c r="F15250" s="21" t="s">
        <v>14743</v>
      </c>
      <c r="G15250" s="22">
        <v>9</v>
      </c>
      <c r="H15250" s="22">
        <v>20</v>
      </c>
      <c r="I15250" s="22">
        <v>29</v>
      </c>
      <c r="J15250" s="21" t="s">
        <v>114492</v>
      </c>
    </row>
    <row r="15251" spans="1:10" ht="44" customHeight="1">
      <c r="A15251" s="19" t="s">
        <v>139101</v>
      </c>
      <c r="B15251" s="24">
        <v>31</v>
      </c>
      <c r="C15251" s="22">
        <v>33</v>
      </c>
      <c r="D15251" s="21" t="s">
        <v>102759</v>
      </c>
      <c r="E15251" s="21" t="s">
        <v>102760</v>
      </c>
      <c r="F15251" s="21" t="s">
        <v>101787</v>
      </c>
      <c r="G15251" s="22">
        <v>2</v>
      </c>
      <c r="H15251" s="22">
        <v>27</v>
      </c>
      <c r="I15251" s="22">
        <v>48</v>
      </c>
      <c r="J15251" s="21" t="s">
        <v>139102</v>
      </c>
    </row>
    <row r="15252" spans="1:10" ht="44" customHeight="1">
      <c r="A15252" s="19" t="s">
        <v>139103</v>
      </c>
      <c r="B15252" s="24">
        <v>24</v>
      </c>
      <c r="C15252" s="22">
        <v>15</v>
      </c>
      <c r="D15252" s="21" t="s">
        <v>109850</v>
      </c>
      <c r="E15252" s="21" t="s">
        <v>109851</v>
      </c>
      <c r="F15252" s="21" t="s">
        <v>101554</v>
      </c>
      <c r="G15252" s="22">
        <v>10</v>
      </c>
      <c r="H15252" s="22">
        <v>0</v>
      </c>
      <c r="I15252" s="22">
        <v>0</v>
      </c>
      <c r="J15252" s="21" t="s">
        <v>139104</v>
      </c>
    </row>
    <row r="15253" spans="1:10" ht="44" customHeight="1">
      <c r="A15253" s="19" t="s">
        <v>139105</v>
      </c>
      <c r="B15253" s="24">
        <v>21</v>
      </c>
      <c r="C15253" s="22">
        <v>15</v>
      </c>
      <c r="D15253" s="21" t="s">
        <v>117451</v>
      </c>
      <c r="E15253" s="21" t="s">
        <v>117452</v>
      </c>
      <c r="F15253" s="21" t="s">
        <v>14739</v>
      </c>
      <c r="G15253" s="22">
        <v>10</v>
      </c>
      <c r="H15253" s="22">
        <v>0</v>
      </c>
      <c r="I15253" s="22">
        <v>0</v>
      </c>
      <c r="J15253" s="21" t="s">
        <v>139106</v>
      </c>
    </row>
    <row r="15254" spans="1:10" ht="32" customHeight="1">
      <c r="A15254" s="19" t="s">
        <v>139107</v>
      </c>
      <c r="B15254" s="24">
        <v>22</v>
      </c>
      <c r="C15254" s="22">
        <v>15</v>
      </c>
      <c r="D15254" s="21" t="s">
        <v>102532</v>
      </c>
      <c r="E15254" s="21" t="s">
        <v>102533</v>
      </c>
      <c r="F15254" s="21" t="s">
        <v>14739</v>
      </c>
      <c r="G15254" s="22">
        <v>10</v>
      </c>
      <c r="H15254" s="22">
        <v>0</v>
      </c>
      <c r="I15254" s="22">
        <v>0</v>
      </c>
      <c r="J15254" s="21" t="s">
        <v>139108</v>
      </c>
    </row>
    <row r="15255" spans="1:10" ht="32" customHeight="1">
      <c r="A15255" s="19" t="s">
        <v>139109</v>
      </c>
      <c r="B15255" s="24">
        <v>18</v>
      </c>
      <c r="C15255" s="22">
        <v>15</v>
      </c>
      <c r="D15255" s="21" t="s">
        <v>115979</v>
      </c>
      <c r="E15255" s="21" t="s">
        <v>115980</v>
      </c>
      <c r="F15255" s="21" t="s">
        <v>14739</v>
      </c>
      <c r="G15255" s="22">
        <v>10</v>
      </c>
      <c r="H15255" s="22">
        <v>0</v>
      </c>
      <c r="I15255" s="22">
        <v>0</v>
      </c>
      <c r="J15255" s="21" t="s">
        <v>131115</v>
      </c>
    </row>
    <row r="15256" spans="1:10" ht="20" customHeight="1">
      <c r="A15256" s="27">
        <v>-999</v>
      </c>
      <c r="B15256" s="24">
        <v>-999</v>
      </c>
      <c r="C15256" s="22">
        <v>-999</v>
      </c>
      <c r="D15256" s="22">
        <v>-999</v>
      </c>
      <c r="E15256" s="22">
        <v>-999</v>
      </c>
      <c r="F15256" s="22">
        <v>-999</v>
      </c>
      <c r="G15256" s="22">
        <v>-999</v>
      </c>
      <c r="H15256" s="22">
        <v>-999</v>
      </c>
      <c r="I15256" s="22">
        <v>-999</v>
      </c>
      <c r="J15256" s="22">
        <v>-999</v>
      </c>
    </row>
    <row r="15257" spans="1:10" ht="32" customHeight="1">
      <c r="A15257" s="19" t="s">
        <v>139110</v>
      </c>
      <c r="B15257" s="24">
        <v>26</v>
      </c>
      <c r="C15257" s="22">
        <v>19</v>
      </c>
      <c r="D15257" s="21" t="s">
        <v>139111</v>
      </c>
      <c r="E15257" s="21" t="s">
        <v>139112</v>
      </c>
      <c r="F15257" s="21" t="s">
        <v>102114</v>
      </c>
      <c r="G15257" s="22">
        <v>3</v>
      </c>
      <c r="H15257" s="22">
        <v>12</v>
      </c>
      <c r="I15257" s="22">
        <v>24</v>
      </c>
      <c r="J15257" s="21" t="s">
        <v>139113</v>
      </c>
    </row>
    <row r="15258" spans="1:10" ht="32" customHeight="1">
      <c r="A15258" s="19" t="s">
        <v>139114</v>
      </c>
      <c r="B15258" s="24">
        <v>28</v>
      </c>
      <c r="C15258" s="22">
        <v>15</v>
      </c>
      <c r="D15258" s="21" t="s">
        <v>139115</v>
      </c>
      <c r="E15258" s="21" t="s">
        <v>139116</v>
      </c>
      <c r="F15258" s="21" t="s">
        <v>101522</v>
      </c>
      <c r="G15258" s="22">
        <v>10</v>
      </c>
      <c r="H15258" s="22">
        <v>0</v>
      </c>
      <c r="I15258" s="22">
        <v>0</v>
      </c>
      <c r="J15258" s="21" t="s">
        <v>139117</v>
      </c>
    </row>
    <row r="15259" spans="1:10" ht="44" customHeight="1">
      <c r="A15259" s="19" t="s">
        <v>139118</v>
      </c>
      <c r="B15259" s="24">
        <v>19</v>
      </c>
      <c r="C15259" s="22">
        <v>21</v>
      </c>
      <c r="D15259" s="21" t="s">
        <v>120543</v>
      </c>
      <c r="E15259" s="21" t="s">
        <v>120544</v>
      </c>
      <c r="F15259" s="21" t="s">
        <v>14743</v>
      </c>
      <c r="G15259" s="22">
        <v>7</v>
      </c>
      <c r="H15259" s="22">
        <v>10</v>
      </c>
      <c r="I15259" s="22">
        <v>23</v>
      </c>
      <c r="J15259" s="21" t="s">
        <v>139119</v>
      </c>
    </row>
    <row r="15260" spans="1:10" ht="44" customHeight="1">
      <c r="A15260" s="19" t="s">
        <v>139120</v>
      </c>
      <c r="B15260" s="24">
        <v>32</v>
      </c>
      <c r="C15260" s="22">
        <v>15</v>
      </c>
      <c r="D15260" s="21" t="s">
        <v>108481</v>
      </c>
      <c r="E15260" s="21" t="s">
        <v>108482</v>
      </c>
      <c r="F15260" s="21" t="s">
        <v>101628</v>
      </c>
      <c r="G15260" s="22">
        <v>1</v>
      </c>
      <c r="H15260" s="22">
        <v>10</v>
      </c>
      <c r="I15260" s="22">
        <v>23</v>
      </c>
      <c r="J15260" s="21" t="s">
        <v>139121</v>
      </c>
    </row>
    <row r="15261" spans="1:10" ht="44" customHeight="1">
      <c r="A15261" s="19" t="s">
        <v>139122</v>
      </c>
      <c r="B15261" s="24">
        <v>32</v>
      </c>
      <c r="C15261" s="22">
        <v>15</v>
      </c>
      <c r="D15261" s="21" t="s">
        <v>108481</v>
      </c>
      <c r="E15261" s="21" t="s">
        <v>108482</v>
      </c>
      <c r="F15261" s="21" t="s">
        <v>101628</v>
      </c>
      <c r="G15261" s="22">
        <v>1</v>
      </c>
      <c r="H15261" s="22">
        <v>10</v>
      </c>
      <c r="I15261" s="22">
        <v>23</v>
      </c>
      <c r="J15261" s="21" t="s">
        <v>139121</v>
      </c>
    </row>
    <row r="15262" spans="1:10" ht="44" customHeight="1">
      <c r="A15262" s="19" t="s">
        <v>139123</v>
      </c>
      <c r="B15262" s="24">
        <v>32</v>
      </c>
      <c r="C15262" s="22">
        <v>27</v>
      </c>
      <c r="D15262" s="21" t="s">
        <v>139124</v>
      </c>
      <c r="E15262" s="21" t="s">
        <v>139125</v>
      </c>
      <c r="F15262" s="21" t="s">
        <v>101850</v>
      </c>
      <c r="G15262" s="22">
        <v>10</v>
      </c>
      <c r="H15262" s="22">
        <v>13</v>
      </c>
      <c r="I15262" s="22">
        <v>22</v>
      </c>
      <c r="J15262" s="21" t="s">
        <v>139126</v>
      </c>
    </row>
    <row r="15263" spans="1:10" ht="32" customHeight="1">
      <c r="A15263" s="19" t="s">
        <v>139127</v>
      </c>
      <c r="B15263" s="24">
        <v>34</v>
      </c>
      <c r="C15263" s="22">
        <v>15</v>
      </c>
      <c r="D15263" s="21" t="s">
        <v>102528</v>
      </c>
      <c r="E15263" s="21" t="s">
        <v>102529</v>
      </c>
      <c r="F15263" s="21" t="s">
        <v>101522</v>
      </c>
      <c r="G15263" s="22">
        <v>10</v>
      </c>
      <c r="H15263" s="22">
        <v>0</v>
      </c>
      <c r="I15263" s="22">
        <v>0</v>
      </c>
      <c r="J15263" s="21" t="s">
        <v>139128</v>
      </c>
    </row>
    <row r="15264" spans="1:10" ht="32" customHeight="1">
      <c r="A15264" s="19" t="s">
        <v>139129</v>
      </c>
      <c r="B15264" s="24">
        <v>25</v>
      </c>
      <c r="C15264" s="22">
        <v>16</v>
      </c>
      <c r="D15264" s="21" t="s">
        <v>112668</v>
      </c>
      <c r="E15264" s="21" t="s">
        <v>112669</v>
      </c>
      <c r="F15264" s="21" t="s">
        <v>101945</v>
      </c>
      <c r="G15264" s="22">
        <v>3</v>
      </c>
      <c r="H15264" s="22">
        <v>9</v>
      </c>
      <c r="I15264" s="22">
        <v>18</v>
      </c>
      <c r="J15264" s="21" t="s">
        <v>139130</v>
      </c>
    </row>
    <row r="15265" spans="1:10" ht="20" customHeight="1">
      <c r="A15265" s="27">
        <v>-999</v>
      </c>
      <c r="B15265" s="24">
        <v>-999</v>
      </c>
      <c r="C15265" s="22">
        <v>-999</v>
      </c>
      <c r="D15265" s="22">
        <v>-999</v>
      </c>
      <c r="E15265" s="22">
        <v>-999</v>
      </c>
      <c r="F15265" s="22">
        <v>-999</v>
      </c>
      <c r="G15265" s="22">
        <v>-999</v>
      </c>
      <c r="H15265" s="22">
        <v>-999</v>
      </c>
      <c r="I15265" s="22">
        <v>-999</v>
      </c>
      <c r="J15265" s="22">
        <v>-999</v>
      </c>
    </row>
    <row r="15266" spans="1:10" ht="32" customHeight="1">
      <c r="A15266" s="19" t="s">
        <v>139131</v>
      </c>
      <c r="B15266" s="24">
        <v>14</v>
      </c>
      <c r="C15266" s="22">
        <v>16</v>
      </c>
      <c r="D15266" s="21" t="s">
        <v>139132</v>
      </c>
      <c r="E15266" s="21" t="s">
        <v>139133</v>
      </c>
      <c r="F15266" s="21" t="s">
        <v>101533</v>
      </c>
      <c r="G15266" s="22">
        <v>2</v>
      </c>
      <c r="H15266" s="22">
        <v>10</v>
      </c>
      <c r="I15266" s="22">
        <v>16</v>
      </c>
      <c r="J15266" s="21" t="s">
        <v>139134</v>
      </c>
    </row>
    <row r="15267" spans="1:10" ht="32" customHeight="1">
      <c r="A15267" s="19" t="s">
        <v>139135</v>
      </c>
      <c r="B15267" s="24">
        <v>14</v>
      </c>
      <c r="C15267" s="22">
        <v>16</v>
      </c>
      <c r="D15267" s="21" t="s">
        <v>139132</v>
      </c>
      <c r="E15267" s="21" t="s">
        <v>139133</v>
      </c>
      <c r="F15267" s="21" t="s">
        <v>101533</v>
      </c>
      <c r="G15267" s="22">
        <v>2</v>
      </c>
      <c r="H15267" s="22">
        <v>10</v>
      </c>
      <c r="I15267" s="22">
        <v>16</v>
      </c>
      <c r="J15267" s="21" t="s">
        <v>139134</v>
      </c>
    </row>
    <row r="15268" spans="1:10" ht="32" customHeight="1">
      <c r="A15268" s="19" t="s">
        <v>139136</v>
      </c>
      <c r="B15268" s="24">
        <v>17</v>
      </c>
      <c r="C15268" s="22">
        <v>15</v>
      </c>
      <c r="D15268" s="21" t="s">
        <v>139137</v>
      </c>
      <c r="E15268" s="21" t="s">
        <v>139138</v>
      </c>
      <c r="F15268" s="21" t="s">
        <v>101563</v>
      </c>
      <c r="G15268" s="22">
        <v>10</v>
      </c>
      <c r="H15268" s="22">
        <v>0</v>
      </c>
      <c r="I15268" s="22">
        <v>0</v>
      </c>
      <c r="J15268" s="21" t="s">
        <v>139139</v>
      </c>
    </row>
    <row r="15269" spans="1:10" ht="32" customHeight="1">
      <c r="A15269" s="19" t="s">
        <v>139140</v>
      </c>
      <c r="B15269" s="24">
        <v>24</v>
      </c>
      <c r="C15269" s="22">
        <v>17</v>
      </c>
      <c r="D15269" s="21" t="s">
        <v>139141</v>
      </c>
      <c r="E15269" s="21" t="s">
        <v>139142</v>
      </c>
      <c r="F15269" s="21" t="s">
        <v>101710</v>
      </c>
      <c r="G15269" s="22">
        <v>1</v>
      </c>
      <c r="H15269" s="22">
        <v>12</v>
      </c>
      <c r="I15269" s="22">
        <v>25</v>
      </c>
      <c r="J15269" s="21" t="s">
        <v>139143</v>
      </c>
    </row>
    <row r="15270" spans="1:10" ht="32" customHeight="1">
      <c r="A15270" s="19" t="s">
        <v>139144</v>
      </c>
      <c r="B15270" s="24">
        <v>23</v>
      </c>
      <c r="C15270" s="22">
        <v>15</v>
      </c>
      <c r="D15270" s="21" t="s">
        <v>129316</v>
      </c>
      <c r="E15270" s="21" t="s">
        <v>129317</v>
      </c>
      <c r="F15270" s="21" t="s">
        <v>101528</v>
      </c>
      <c r="G15270" s="22">
        <v>10</v>
      </c>
      <c r="H15270" s="22">
        <v>0</v>
      </c>
      <c r="I15270" s="22">
        <v>0</v>
      </c>
      <c r="J15270" s="21" t="s">
        <v>139145</v>
      </c>
    </row>
    <row r="15271" spans="1:10" ht="32" customHeight="1">
      <c r="A15271" s="19" t="s">
        <v>139146</v>
      </c>
      <c r="B15271" s="24">
        <v>33</v>
      </c>
      <c r="C15271" s="22">
        <v>30</v>
      </c>
      <c r="D15271" s="21" t="s">
        <v>109882</v>
      </c>
      <c r="E15271" s="21" t="s">
        <v>109883</v>
      </c>
      <c r="F15271" s="21" t="s">
        <v>103600</v>
      </c>
      <c r="G15271" s="22">
        <v>6</v>
      </c>
      <c r="H15271" s="22">
        <v>20</v>
      </c>
      <c r="I15271" s="22">
        <v>34</v>
      </c>
      <c r="J15271" s="21" t="s">
        <v>139147</v>
      </c>
    </row>
    <row r="15272" spans="1:10" ht="32" customHeight="1">
      <c r="A15272" s="19" t="s">
        <v>139148</v>
      </c>
      <c r="B15272" s="24">
        <v>21</v>
      </c>
      <c r="C15272" s="22">
        <v>16</v>
      </c>
      <c r="D15272" s="21" t="s">
        <v>110238</v>
      </c>
      <c r="E15272" s="21" t="s">
        <v>110239</v>
      </c>
      <c r="F15272" s="21" t="s">
        <v>101945</v>
      </c>
      <c r="G15272" s="22">
        <v>1</v>
      </c>
      <c r="H15272" s="22">
        <v>11</v>
      </c>
      <c r="I15272" s="22">
        <v>17</v>
      </c>
      <c r="J15272" s="21" t="s">
        <v>139149</v>
      </c>
    </row>
    <row r="15273" spans="1:10" ht="44" customHeight="1">
      <c r="A15273" s="19" t="s">
        <v>139150</v>
      </c>
      <c r="B15273" s="24">
        <v>23</v>
      </c>
      <c r="C15273" s="22">
        <v>17</v>
      </c>
      <c r="D15273" s="21" t="s">
        <v>118605</v>
      </c>
      <c r="E15273" s="21" t="s">
        <v>118606</v>
      </c>
      <c r="F15273" s="21" t="s">
        <v>101710</v>
      </c>
      <c r="G15273" s="22">
        <v>1</v>
      </c>
      <c r="H15273" s="22">
        <v>12</v>
      </c>
      <c r="I15273" s="22">
        <v>19</v>
      </c>
      <c r="J15273" s="21" t="s">
        <v>139151</v>
      </c>
    </row>
    <row r="15274" spans="1:10" ht="44" customHeight="1">
      <c r="A15274" s="19" t="s">
        <v>139152</v>
      </c>
      <c r="B15274" s="24">
        <v>30</v>
      </c>
      <c r="C15274" s="22">
        <v>20</v>
      </c>
      <c r="D15274" s="21" t="s">
        <v>120045</v>
      </c>
      <c r="E15274" s="21" t="s">
        <v>120046</v>
      </c>
      <c r="F15274" s="21" t="s">
        <v>101568</v>
      </c>
      <c r="G15274" s="22">
        <v>1</v>
      </c>
      <c r="H15274" s="22">
        <v>15</v>
      </c>
      <c r="I15274" s="22">
        <v>24</v>
      </c>
      <c r="J15274" s="21" t="s">
        <v>139153</v>
      </c>
    </row>
    <row r="15275" spans="1:10" ht="32" customHeight="1">
      <c r="A15275" s="19" t="s">
        <v>139154</v>
      </c>
      <c r="B15275" s="24">
        <v>13</v>
      </c>
      <c r="C15275" s="22">
        <v>15</v>
      </c>
      <c r="D15275" s="21" t="s">
        <v>139155</v>
      </c>
      <c r="E15275" s="21" t="s">
        <v>139156</v>
      </c>
      <c r="F15275" s="21" t="s">
        <v>101563</v>
      </c>
      <c r="G15275" s="22">
        <v>10</v>
      </c>
      <c r="H15275" s="22">
        <v>0</v>
      </c>
      <c r="I15275" s="22">
        <v>0</v>
      </c>
      <c r="J15275" s="21" t="s">
        <v>139157</v>
      </c>
    </row>
    <row r="15276" spans="1:10" ht="32" customHeight="1">
      <c r="A15276" s="19" t="s">
        <v>139158</v>
      </c>
      <c r="B15276" s="24">
        <v>13</v>
      </c>
      <c r="C15276" s="22">
        <v>15</v>
      </c>
      <c r="D15276" s="21" t="s">
        <v>139155</v>
      </c>
      <c r="E15276" s="21" t="s">
        <v>139156</v>
      </c>
      <c r="F15276" s="21" t="s">
        <v>101563</v>
      </c>
      <c r="G15276" s="22">
        <v>10</v>
      </c>
      <c r="H15276" s="22">
        <v>0</v>
      </c>
      <c r="I15276" s="22">
        <v>0</v>
      </c>
      <c r="J15276" s="21" t="s">
        <v>139157</v>
      </c>
    </row>
    <row r="15277" spans="1:10" ht="32" customHeight="1">
      <c r="A15277" s="19" t="s">
        <v>139159</v>
      </c>
      <c r="B15277" s="24">
        <v>32</v>
      </c>
      <c r="C15277" s="22">
        <v>20</v>
      </c>
      <c r="D15277" s="21" t="s">
        <v>110427</v>
      </c>
      <c r="E15277" s="21" t="s">
        <v>110428</v>
      </c>
      <c r="F15277" s="21" t="s">
        <v>101950</v>
      </c>
      <c r="G15277" s="22">
        <v>1</v>
      </c>
      <c r="H15277" s="22">
        <v>15</v>
      </c>
      <c r="I15277" s="22">
        <v>28</v>
      </c>
      <c r="J15277" s="21" t="s">
        <v>139160</v>
      </c>
    </row>
    <row r="15278" spans="1:10" ht="32" customHeight="1">
      <c r="A15278" s="19" t="s">
        <v>139161</v>
      </c>
      <c r="B15278" s="24">
        <v>16</v>
      </c>
      <c r="C15278" s="22">
        <v>24</v>
      </c>
      <c r="D15278" s="21" t="s">
        <v>108940</v>
      </c>
      <c r="E15278" s="21" t="s">
        <v>108941</v>
      </c>
      <c r="F15278" s="21" t="s">
        <v>102449</v>
      </c>
      <c r="G15278" s="22">
        <v>8</v>
      </c>
      <c r="H15278" s="22">
        <v>12</v>
      </c>
      <c r="I15278" s="22">
        <v>19</v>
      </c>
      <c r="J15278" s="21" t="s">
        <v>139162</v>
      </c>
    </row>
    <row r="15279" spans="1:10" ht="32" customHeight="1">
      <c r="A15279" s="19" t="s">
        <v>139163</v>
      </c>
      <c r="B15279" s="24">
        <v>16</v>
      </c>
      <c r="C15279" s="22">
        <v>24</v>
      </c>
      <c r="D15279" s="21" t="s">
        <v>108940</v>
      </c>
      <c r="E15279" s="21" t="s">
        <v>108941</v>
      </c>
      <c r="F15279" s="21" t="s">
        <v>102449</v>
      </c>
      <c r="G15279" s="22">
        <v>8</v>
      </c>
      <c r="H15279" s="22">
        <v>12</v>
      </c>
      <c r="I15279" s="22">
        <v>19</v>
      </c>
      <c r="J15279" s="21" t="s">
        <v>139162</v>
      </c>
    </row>
    <row r="15280" spans="1:10" ht="32" customHeight="1">
      <c r="A15280" s="19" t="s">
        <v>139164</v>
      </c>
      <c r="B15280" s="24">
        <v>13</v>
      </c>
      <c r="C15280" s="22">
        <v>15</v>
      </c>
      <c r="D15280" s="21" t="s">
        <v>139165</v>
      </c>
      <c r="E15280" s="21" t="s">
        <v>139166</v>
      </c>
      <c r="F15280" s="21" t="s">
        <v>101528</v>
      </c>
      <c r="G15280" s="22">
        <v>10</v>
      </c>
      <c r="H15280" s="22">
        <v>0</v>
      </c>
      <c r="I15280" s="22">
        <v>0</v>
      </c>
      <c r="J15280" s="21" t="s">
        <v>139167</v>
      </c>
    </row>
    <row r="15281" spans="1:10" ht="44" customHeight="1">
      <c r="A15281" s="19" t="s">
        <v>139168</v>
      </c>
      <c r="B15281" s="24">
        <v>31</v>
      </c>
      <c r="C15281" s="22">
        <v>84</v>
      </c>
      <c r="D15281" s="21" t="s">
        <v>134504</v>
      </c>
      <c r="E15281" s="21" t="s">
        <v>134505</v>
      </c>
      <c r="F15281" s="21" t="s">
        <v>139169</v>
      </c>
      <c r="G15281" s="22">
        <v>21</v>
      </c>
      <c r="H15281" s="22">
        <v>59</v>
      </c>
      <c r="I15281" s="22">
        <v>74</v>
      </c>
      <c r="J15281" s="21" t="s">
        <v>139170</v>
      </c>
    </row>
    <row r="15282" spans="1:10" ht="44" customHeight="1">
      <c r="A15282" s="19" t="s">
        <v>139171</v>
      </c>
      <c r="B15282" s="24">
        <v>13</v>
      </c>
      <c r="C15282" s="22">
        <v>15</v>
      </c>
      <c r="D15282" s="21" t="s">
        <v>103999</v>
      </c>
      <c r="E15282" s="21" t="s">
        <v>104000</v>
      </c>
      <c r="F15282" s="21" t="s">
        <v>101554</v>
      </c>
      <c r="G15282" s="22">
        <v>10</v>
      </c>
      <c r="H15282" s="22">
        <v>0</v>
      </c>
      <c r="I15282" s="22">
        <v>0</v>
      </c>
      <c r="J15282" s="21" t="s">
        <v>120266</v>
      </c>
    </row>
    <row r="15283" spans="1:10" ht="44" customHeight="1">
      <c r="A15283" s="19" t="s">
        <v>139172</v>
      </c>
      <c r="B15283" s="24">
        <v>37</v>
      </c>
      <c r="C15283" s="22">
        <v>15</v>
      </c>
      <c r="D15283" s="21" t="s">
        <v>139173</v>
      </c>
      <c r="E15283" s="21" t="s">
        <v>139174</v>
      </c>
      <c r="F15283" s="21" t="s">
        <v>14739</v>
      </c>
      <c r="G15283" s="22">
        <v>10</v>
      </c>
      <c r="H15283" s="22">
        <v>0</v>
      </c>
      <c r="I15283" s="22">
        <v>0</v>
      </c>
      <c r="J15283" s="21" t="s">
        <v>139175</v>
      </c>
    </row>
    <row r="15284" spans="1:10" ht="44" customHeight="1">
      <c r="A15284" s="19" t="s">
        <v>139176</v>
      </c>
      <c r="B15284" s="24">
        <v>20</v>
      </c>
      <c r="C15284" s="22">
        <v>15</v>
      </c>
      <c r="D15284" s="21" t="s">
        <v>139177</v>
      </c>
      <c r="E15284" s="21" t="s">
        <v>139178</v>
      </c>
      <c r="F15284" s="21" t="s">
        <v>101694</v>
      </c>
      <c r="G15284" s="22">
        <v>3</v>
      </c>
      <c r="H15284" s="22">
        <v>7</v>
      </c>
      <c r="I15284" s="22">
        <v>15</v>
      </c>
      <c r="J15284" s="21" t="s">
        <v>139179</v>
      </c>
    </row>
    <row r="15285" spans="1:10" ht="32" customHeight="1">
      <c r="A15285" s="19" t="s">
        <v>139180</v>
      </c>
      <c r="B15285" s="24">
        <v>22</v>
      </c>
      <c r="C15285" s="22">
        <v>15</v>
      </c>
      <c r="D15285" s="21" t="s">
        <v>112558</v>
      </c>
      <c r="E15285" s="21" t="s">
        <v>112559</v>
      </c>
      <c r="F15285" s="21" t="s">
        <v>101528</v>
      </c>
      <c r="G15285" s="22">
        <v>10</v>
      </c>
      <c r="H15285" s="22">
        <v>0</v>
      </c>
      <c r="I15285" s="22">
        <v>0</v>
      </c>
      <c r="J15285" s="21" t="s">
        <v>139181</v>
      </c>
    </row>
    <row r="15286" spans="1:10" ht="20" customHeight="1">
      <c r="A15286" s="27">
        <v>-999</v>
      </c>
      <c r="B15286" s="24">
        <v>-999</v>
      </c>
      <c r="C15286" s="22">
        <v>-999</v>
      </c>
      <c r="D15286" s="22">
        <v>-999</v>
      </c>
      <c r="E15286" s="22">
        <v>-999</v>
      </c>
      <c r="F15286" s="22">
        <v>-999</v>
      </c>
      <c r="G15286" s="22">
        <v>-999</v>
      </c>
      <c r="H15286" s="22">
        <v>-999</v>
      </c>
      <c r="I15286" s="22">
        <v>-999</v>
      </c>
      <c r="J15286" s="22">
        <v>-999</v>
      </c>
    </row>
    <row r="15287" spans="1:10" ht="32" customHeight="1">
      <c r="A15287" s="19" t="s">
        <v>139182</v>
      </c>
      <c r="B15287" s="24">
        <v>49</v>
      </c>
      <c r="C15287" s="22">
        <v>35</v>
      </c>
      <c r="D15287" s="21" t="s">
        <v>106984</v>
      </c>
      <c r="E15287" s="21" t="s">
        <v>106985</v>
      </c>
      <c r="F15287" s="21" t="s">
        <v>101694</v>
      </c>
      <c r="G15287" s="22">
        <v>11</v>
      </c>
      <c r="H15287" s="22">
        <v>20</v>
      </c>
      <c r="I15287" s="22">
        <v>28</v>
      </c>
      <c r="J15287" s="21" t="s">
        <v>139183</v>
      </c>
    </row>
    <row r="15288" spans="1:10" ht="32" customHeight="1">
      <c r="A15288" s="19" t="s">
        <v>139184</v>
      </c>
      <c r="B15288" s="24">
        <v>21</v>
      </c>
      <c r="C15288" s="22">
        <v>17</v>
      </c>
      <c r="D15288" s="21" t="s">
        <v>139185</v>
      </c>
      <c r="E15288" s="21" t="s">
        <v>139186</v>
      </c>
      <c r="F15288" s="21" t="s">
        <v>101710</v>
      </c>
      <c r="G15288" s="22">
        <v>1</v>
      </c>
      <c r="H15288" s="22">
        <v>12</v>
      </c>
      <c r="I15288" s="22">
        <v>23</v>
      </c>
      <c r="J15288" s="21" t="s">
        <v>139187</v>
      </c>
    </row>
    <row r="15289" spans="1:10" ht="20" customHeight="1">
      <c r="A15289" s="27">
        <v>-999</v>
      </c>
      <c r="B15289" s="24">
        <v>-999</v>
      </c>
      <c r="C15289" s="22">
        <v>-999</v>
      </c>
      <c r="D15289" s="22">
        <v>-999</v>
      </c>
      <c r="E15289" s="22">
        <v>-999</v>
      </c>
      <c r="F15289" s="22">
        <v>-999</v>
      </c>
      <c r="G15289" s="22">
        <v>-999</v>
      </c>
      <c r="H15289" s="22">
        <v>-999</v>
      </c>
      <c r="I15289" s="22">
        <v>-999</v>
      </c>
      <c r="J15289" s="22">
        <v>-999</v>
      </c>
    </row>
    <row r="15290" spans="1:10" ht="32" customHeight="1">
      <c r="A15290" s="19" t="s">
        <v>139188</v>
      </c>
      <c r="B15290" s="24">
        <v>25</v>
      </c>
      <c r="C15290" s="22">
        <v>20</v>
      </c>
      <c r="D15290" s="21" t="s">
        <v>139189</v>
      </c>
      <c r="E15290" s="21" t="s">
        <v>139190</v>
      </c>
      <c r="F15290" s="21" t="s">
        <v>101568</v>
      </c>
      <c r="G15290" s="22">
        <v>1</v>
      </c>
      <c r="H15290" s="22">
        <v>15</v>
      </c>
      <c r="I15290" s="22">
        <v>21</v>
      </c>
      <c r="J15290" s="21" t="s">
        <v>139191</v>
      </c>
    </row>
    <row r="15291" spans="1:10" ht="32" customHeight="1">
      <c r="A15291" s="19" t="s">
        <v>139192</v>
      </c>
      <c r="B15291" s="24">
        <v>25</v>
      </c>
      <c r="C15291" s="22">
        <v>20</v>
      </c>
      <c r="D15291" s="21" t="s">
        <v>139189</v>
      </c>
      <c r="E15291" s="21" t="s">
        <v>139190</v>
      </c>
      <c r="F15291" s="21" t="s">
        <v>101568</v>
      </c>
      <c r="G15291" s="22">
        <v>1</v>
      </c>
      <c r="H15291" s="22">
        <v>15</v>
      </c>
      <c r="I15291" s="22">
        <v>21</v>
      </c>
      <c r="J15291" s="21" t="s">
        <v>139191</v>
      </c>
    </row>
    <row r="15292" spans="1:10" ht="32" customHeight="1">
      <c r="A15292" s="19" t="s">
        <v>139193</v>
      </c>
      <c r="B15292" s="24">
        <v>13</v>
      </c>
      <c r="C15292" s="22">
        <v>15</v>
      </c>
      <c r="D15292" s="21" t="s">
        <v>139194</v>
      </c>
      <c r="E15292" s="21" t="s">
        <v>139195</v>
      </c>
      <c r="F15292" s="21" t="s">
        <v>101563</v>
      </c>
      <c r="G15292" s="22">
        <v>10</v>
      </c>
      <c r="H15292" s="22">
        <v>0</v>
      </c>
      <c r="I15292" s="22">
        <v>0</v>
      </c>
      <c r="J15292" s="21" t="s">
        <v>139196</v>
      </c>
    </row>
    <row r="15293" spans="1:10" ht="32" customHeight="1">
      <c r="A15293" s="19" t="s">
        <v>139197</v>
      </c>
      <c r="B15293" s="24">
        <v>24</v>
      </c>
      <c r="C15293" s="22">
        <v>15</v>
      </c>
      <c r="D15293" s="21" t="s">
        <v>108146</v>
      </c>
      <c r="E15293" s="21" t="s">
        <v>108147</v>
      </c>
      <c r="F15293" s="21" t="s">
        <v>14739</v>
      </c>
      <c r="G15293" s="22">
        <v>10</v>
      </c>
      <c r="H15293" s="22">
        <v>0</v>
      </c>
      <c r="I15293" s="22">
        <v>0</v>
      </c>
      <c r="J15293" s="21" t="s">
        <v>112306</v>
      </c>
    </row>
    <row r="15294" spans="1:10" ht="32" customHeight="1">
      <c r="A15294" s="19" t="s">
        <v>139198</v>
      </c>
      <c r="B15294" s="24">
        <v>12</v>
      </c>
      <c r="C15294" s="22">
        <v>15</v>
      </c>
      <c r="D15294" s="21" t="s">
        <v>103088</v>
      </c>
      <c r="E15294" s="21" t="s">
        <v>103089</v>
      </c>
      <c r="F15294" s="21" t="s">
        <v>101528</v>
      </c>
      <c r="G15294" s="22">
        <v>10</v>
      </c>
      <c r="H15294" s="22">
        <v>0</v>
      </c>
      <c r="I15294" s="22">
        <v>0</v>
      </c>
      <c r="J15294" s="21" t="s">
        <v>123824</v>
      </c>
    </row>
    <row r="15295" spans="1:10" ht="32" customHeight="1">
      <c r="A15295" s="19" t="s">
        <v>139199</v>
      </c>
      <c r="B15295" s="24">
        <v>27</v>
      </c>
      <c r="C15295" s="22">
        <v>19</v>
      </c>
      <c r="D15295" s="21" t="s">
        <v>110145</v>
      </c>
      <c r="E15295" s="21" t="s">
        <v>110146</v>
      </c>
      <c r="F15295" s="21" t="s">
        <v>102510</v>
      </c>
      <c r="G15295" s="22">
        <v>2</v>
      </c>
      <c r="H15295" s="22">
        <v>13</v>
      </c>
      <c r="I15295" s="22">
        <v>22</v>
      </c>
      <c r="J15295" s="21" t="s">
        <v>139200</v>
      </c>
    </row>
    <row r="15296" spans="1:10" ht="20" customHeight="1">
      <c r="A15296" s="27">
        <v>-999</v>
      </c>
      <c r="B15296" s="24">
        <v>-999</v>
      </c>
      <c r="C15296" s="22">
        <v>-999</v>
      </c>
      <c r="D15296" s="22">
        <v>-999</v>
      </c>
      <c r="E15296" s="22">
        <v>-999</v>
      </c>
      <c r="F15296" s="22">
        <v>-999</v>
      </c>
      <c r="G15296" s="22">
        <v>-999</v>
      </c>
      <c r="H15296" s="22">
        <v>-999</v>
      </c>
      <c r="I15296" s="22">
        <v>-999</v>
      </c>
      <c r="J15296" s="22">
        <v>-999</v>
      </c>
    </row>
    <row r="15297" spans="1:10" ht="32" customHeight="1">
      <c r="A15297" s="19" t="s">
        <v>139201</v>
      </c>
      <c r="B15297" s="24">
        <v>31</v>
      </c>
      <c r="C15297" s="22">
        <v>19</v>
      </c>
      <c r="D15297" s="21" t="s">
        <v>116283</v>
      </c>
      <c r="E15297" s="21" t="s">
        <v>116284</v>
      </c>
      <c r="F15297" s="21" t="s">
        <v>102114</v>
      </c>
      <c r="G15297" s="22">
        <v>1</v>
      </c>
      <c r="H15297" s="22">
        <v>14</v>
      </c>
      <c r="I15297" s="22">
        <v>19</v>
      </c>
      <c r="J15297" s="21" t="s">
        <v>139202</v>
      </c>
    </row>
    <row r="15298" spans="1:10" ht="32" customHeight="1">
      <c r="A15298" s="19" t="s">
        <v>139203</v>
      </c>
      <c r="B15298" s="24">
        <v>36</v>
      </c>
      <c r="C15298" s="22">
        <v>18</v>
      </c>
      <c r="D15298" s="21" t="s">
        <v>134519</v>
      </c>
      <c r="E15298" s="21" t="s">
        <v>134520</v>
      </c>
      <c r="F15298" s="21" t="s">
        <v>102144</v>
      </c>
      <c r="G15298" s="22">
        <v>2</v>
      </c>
      <c r="H15298" s="22">
        <v>12</v>
      </c>
      <c r="I15298" s="22">
        <v>22</v>
      </c>
      <c r="J15298" s="21" t="s">
        <v>139204</v>
      </c>
    </row>
    <row r="15299" spans="1:10" ht="32" customHeight="1">
      <c r="A15299" s="19" t="s">
        <v>139205</v>
      </c>
      <c r="B15299" s="24">
        <v>31</v>
      </c>
      <c r="C15299" s="22">
        <v>16</v>
      </c>
      <c r="D15299" s="21" t="s">
        <v>139206</v>
      </c>
      <c r="E15299" s="21" t="s">
        <v>139207</v>
      </c>
      <c r="F15299" s="21" t="s">
        <v>101533</v>
      </c>
      <c r="G15299" s="22">
        <v>4</v>
      </c>
      <c r="H15299" s="22">
        <v>8</v>
      </c>
      <c r="I15299" s="22">
        <v>17</v>
      </c>
      <c r="J15299" s="21" t="s">
        <v>139208</v>
      </c>
    </row>
    <row r="15300" spans="1:10" ht="32" customHeight="1">
      <c r="A15300" s="19" t="s">
        <v>139209</v>
      </c>
      <c r="B15300" s="24">
        <v>30</v>
      </c>
      <c r="C15300" s="22">
        <v>17</v>
      </c>
      <c r="D15300" s="21" t="s">
        <v>139210</v>
      </c>
      <c r="E15300" s="21" t="s">
        <v>139211</v>
      </c>
      <c r="F15300" s="21" t="s">
        <v>14743</v>
      </c>
      <c r="G15300" s="22">
        <v>1</v>
      </c>
      <c r="H15300" s="22">
        <v>12</v>
      </c>
      <c r="I15300" s="22">
        <v>19</v>
      </c>
      <c r="J15300" s="21" t="s">
        <v>139212</v>
      </c>
    </row>
    <row r="15301" spans="1:10" ht="32" customHeight="1">
      <c r="A15301" s="19" t="s">
        <v>139213</v>
      </c>
      <c r="B15301" s="24">
        <v>26</v>
      </c>
      <c r="C15301" s="22">
        <v>23</v>
      </c>
      <c r="D15301" s="21" t="s">
        <v>111275</v>
      </c>
      <c r="E15301" s="21" t="s">
        <v>111276</v>
      </c>
      <c r="F15301" s="21" t="s">
        <v>102912</v>
      </c>
      <c r="G15301" s="22">
        <v>1</v>
      </c>
      <c r="H15301" s="22">
        <v>18</v>
      </c>
      <c r="I15301" s="22">
        <v>34</v>
      </c>
      <c r="J15301" s="21" t="s">
        <v>139214</v>
      </c>
    </row>
    <row r="15302" spans="1:10" ht="44" customHeight="1">
      <c r="A15302" s="19" t="s">
        <v>139215</v>
      </c>
      <c r="B15302" s="24">
        <v>22</v>
      </c>
      <c r="C15302" s="22">
        <v>15</v>
      </c>
      <c r="D15302" s="21" t="s">
        <v>106767</v>
      </c>
      <c r="E15302" s="21" t="s">
        <v>106768</v>
      </c>
      <c r="F15302" s="21" t="s">
        <v>101694</v>
      </c>
      <c r="G15302" s="22">
        <v>10</v>
      </c>
      <c r="H15302" s="22">
        <v>0</v>
      </c>
      <c r="I15302" s="22">
        <v>0</v>
      </c>
      <c r="J15302" s="21" t="s">
        <v>139216</v>
      </c>
    </row>
    <row r="15303" spans="1:10" ht="44" customHeight="1">
      <c r="A15303" s="19" t="s">
        <v>139217</v>
      </c>
      <c r="B15303" s="24">
        <v>22</v>
      </c>
      <c r="C15303" s="22">
        <v>15</v>
      </c>
      <c r="D15303" s="21" t="s">
        <v>106767</v>
      </c>
      <c r="E15303" s="21" t="s">
        <v>106768</v>
      </c>
      <c r="F15303" s="21" t="s">
        <v>101694</v>
      </c>
      <c r="G15303" s="22">
        <v>10</v>
      </c>
      <c r="H15303" s="22">
        <v>0</v>
      </c>
      <c r="I15303" s="22">
        <v>0</v>
      </c>
      <c r="J15303" s="21" t="s">
        <v>139216</v>
      </c>
    </row>
    <row r="15304" spans="1:10" ht="44" customHeight="1">
      <c r="A15304" s="19" t="s">
        <v>139218</v>
      </c>
      <c r="B15304" s="24">
        <v>12</v>
      </c>
      <c r="C15304" s="22">
        <v>15</v>
      </c>
      <c r="D15304" s="21" t="s">
        <v>108725</v>
      </c>
      <c r="E15304" s="21" t="s">
        <v>108726</v>
      </c>
      <c r="F15304" s="21" t="s">
        <v>101528</v>
      </c>
      <c r="G15304" s="22">
        <v>10</v>
      </c>
      <c r="H15304" s="22">
        <v>0</v>
      </c>
      <c r="I15304" s="22">
        <v>0</v>
      </c>
      <c r="J15304" s="21" t="s">
        <v>108727</v>
      </c>
    </row>
    <row r="15305" spans="1:10" ht="32" customHeight="1">
      <c r="A15305" s="19" t="s">
        <v>139219</v>
      </c>
      <c r="B15305" s="24">
        <v>36</v>
      </c>
      <c r="C15305" s="22">
        <v>56</v>
      </c>
      <c r="D15305" s="21" t="s">
        <v>139220</v>
      </c>
      <c r="E15305" s="21" t="s">
        <v>139221</v>
      </c>
      <c r="F15305" s="21" t="s">
        <v>102559</v>
      </c>
      <c r="G15305" s="22">
        <v>12</v>
      </c>
      <c r="H15305" s="22">
        <v>13</v>
      </c>
      <c r="I15305" s="22">
        <v>18</v>
      </c>
      <c r="J15305" s="21" t="s">
        <v>139222</v>
      </c>
    </row>
    <row r="15306" spans="1:10" ht="32" customHeight="1">
      <c r="A15306" s="19" t="s">
        <v>139223</v>
      </c>
      <c r="B15306" s="24">
        <v>36</v>
      </c>
      <c r="C15306" s="22">
        <v>56</v>
      </c>
      <c r="D15306" s="21" t="s">
        <v>139220</v>
      </c>
      <c r="E15306" s="21" t="s">
        <v>139221</v>
      </c>
      <c r="F15306" s="21" t="s">
        <v>102559</v>
      </c>
      <c r="G15306" s="22">
        <v>12</v>
      </c>
      <c r="H15306" s="22">
        <v>13</v>
      </c>
      <c r="I15306" s="22">
        <v>18</v>
      </c>
      <c r="J15306" s="21" t="s">
        <v>139222</v>
      </c>
    </row>
    <row r="15307" spans="1:10" ht="32" customHeight="1">
      <c r="A15307" s="19" t="s">
        <v>139224</v>
      </c>
      <c r="B15307" s="24">
        <v>22</v>
      </c>
      <c r="C15307" s="22">
        <v>15</v>
      </c>
      <c r="D15307" s="21" t="s">
        <v>107310</v>
      </c>
      <c r="E15307" s="21" t="s">
        <v>107311</v>
      </c>
      <c r="F15307" s="21" t="s">
        <v>101554</v>
      </c>
      <c r="G15307" s="22">
        <v>10</v>
      </c>
      <c r="H15307" s="22">
        <v>0</v>
      </c>
      <c r="I15307" s="22">
        <v>0</v>
      </c>
      <c r="J15307" s="21" t="s">
        <v>107312</v>
      </c>
    </row>
    <row r="15308" spans="1:10" ht="44" customHeight="1">
      <c r="A15308" s="19" t="s">
        <v>139225</v>
      </c>
      <c r="B15308" s="24">
        <v>47</v>
      </c>
      <c r="C15308" s="22">
        <v>15</v>
      </c>
      <c r="D15308" s="21" t="s">
        <v>122793</v>
      </c>
      <c r="E15308" s="21" t="s">
        <v>122794</v>
      </c>
      <c r="F15308" s="21" t="s">
        <v>101563</v>
      </c>
      <c r="G15308" s="22">
        <v>10</v>
      </c>
      <c r="H15308" s="22">
        <v>0</v>
      </c>
      <c r="I15308" s="22">
        <v>0</v>
      </c>
      <c r="J15308" s="21" t="s">
        <v>138459</v>
      </c>
    </row>
    <row r="15309" spans="1:10" ht="32" customHeight="1">
      <c r="A15309" s="19" t="s">
        <v>139226</v>
      </c>
      <c r="B15309" s="24">
        <v>23</v>
      </c>
      <c r="C15309" s="22">
        <v>15</v>
      </c>
      <c r="D15309" s="21" t="s">
        <v>109393</v>
      </c>
      <c r="E15309" s="21" t="s">
        <v>109394</v>
      </c>
      <c r="F15309" s="21" t="s">
        <v>101528</v>
      </c>
      <c r="G15309" s="22">
        <v>10</v>
      </c>
      <c r="H15309" s="22">
        <v>0</v>
      </c>
      <c r="I15309" s="22">
        <v>0</v>
      </c>
      <c r="J15309" s="21" t="s">
        <v>139227</v>
      </c>
    </row>
    <row r="15310" spans="1:10" ht="32" customHeight="1">
      <c r="A15310" s="19" t="s">
        <v>139228</v>
      </c>
      <c r="B15310" s="24">
        <v>13</v>
      </c>
      <c r="C15310" s="22">
        <v>15</v>
      </c>
      <c r="D15310" s="21" t="s">
        <v>139229</v>
      </c>
      <c r="E15310" s="21" t="s">
        <v>139230</v>
      </c>
      <c r="F15310" s="21" t="s">
        <v>14739</v>
      </c>
      <c r="G15310" s="22">
        <v>10</v>
      </c>
      <c r="H15310" s="22">
        <v>0</v>
      </c>
      <c r="I15310" s="22">
        <v>0</v>
      </c>
      <c r="J15310" s="21" t="s">
        <v>139231</v>
      </c>
    </row>
    <row r="15311" spans="1:10" ht="44" customHeight="1">
      <c r="A15311" s="19" t="s">
        <v>139232</v>
      </c>
      <c r="B15311" s="24">
        <v>13</v>
      </c>
      <c r="C15311" s="22">
        <v>15</v>
      </c>
      <c r="D15311" s="21" t="s">
        <v>139229</v>
      </c>
      <c r="E15311" s="21" t="s">
        <v>139230</v>
      </c>
      <c r="F15311" s="21" t="s">
        <v>14739</v>
      </c>
      <c r="G15311" s="22">
        <v>10</v>
      </c>
      <c r="H15311" s="22">
        <v>0</v>
      </c>
      <c r="I15311" s="22">
        <v>0</v>
      </c>
      <c r="J15311" s="21" t="s">
        <v>139231</v>
      </c>
    </row>
    <row r="15312" spans="1:10" ht="32" customHeight="1">
      <c r="A15312" s="19" t="s">
        <v>139233</v>
      </c>
      <c r="B15312" s="24">
        <v>13</v>
      </c>
      <c r="C15312" s="22">
        <v>15</v>
      </c>
      <c r="D15312" s="21" t="s">
        <v>139234</v>
      </c>
      <c r="E15312" s="21" t="s">
        <v>139235</v>
      </c>
      <c r="F15312" s="21" t="s">
        <v>101528</v>
      </c>
      <c r="G15312" s="22">
        <v>10</v>
      </c>
      <c r="H15312" s="22">
        <v>0</v>
      </c>
      <c r="I15312" s="22">
        <v>0</v>
      </c>
      <c r="J15312" s="21" t="s">
        <v>139236</v>
      </c>
    </row>
    <row r="15313" spans="1:10" ht="32" customHeight="1">
      <c r="A15313" s="19" t="s">
        <v>139237</v>
      </c>
      <c r="B15313" s="24">
        <v>12</v>
      </c>
      <c r="C15313" s="22">
        <v>15</v>
      </c>
      <c r="D15313" s="21" t="s">
        <v>101588</v>
      </c>
      <c r="E15313" s="21" t="s">
        <v>101589</v>
      </c>
      <c r="F15313" s="21" t="s">
        <v>14739</v>
      </c>
      <c r="G15313" s="22">
        <v>10</v>
      </c>
      <c r="H15313" s="22">
        <v>0</v>
      </c>
      <c r="I15313" s="22">
        <v>0</v>
      </c>
      <c r="J15313" s="21" t="s">
        <v>139238</v>
      </c>
    </row>
    <row r="15314" spans="1:10" ht="44" customHeight="1">
      <c r="A15314" s="19" t="s">
        <v>139239</v>
      </c>
      <c r="B15314" s="24">
        <v>33</v>
      </c>
      <c r="C15314" s="22">
        <v>15</v>
      </c>
      <c r="D15314" s="21" t="s">
        <v>101721</v>
      </c>
      <c r="E15314" s="21" t="s">
        <v>101722</v>
      </c>
      <c r="F15314" s="21" t="s">
        <v>14739</v>
      </c>
      <c r="G15314" s="22">
        <v>10</v>
      </c>
      <c r="H15314" s="22">
        <v>0</v>
      </c>
      <c r="I15314" s="22">
        <v>0</v>
      </c>
      <c r="J15314" s="21" t="s">
        <v>126153</v>
      </c>
    </row>
    <row r="15315" spans="1:10" ht="44" customHeight="1">
      <c r="A15315" s="19" t="s">
        <v>139240</v>
      </c>
      <c r="B15315" s="24">
        <v>17</v>
      </c>
      <c r="C15315" s="22">
        <v>15</v>
      </c>
      <c r="D15315" s="21" t="s">
        <v>126251</v>
      </c>
      <c r="E15315" s="21" t="s">
        <v>126252</v>
      </c>
      <c r="F15315" s="21" t="s">
        <v>101522</v>
      </c>
      <c r="G15315" s="22">
        <v>10</v>
      </c>
      <c r="H15315" s="22">
        <v>0</v>
      </c>
      <c r="I15315" s="22">
        <v>0</v>
      </c>
      <c r="J15315" s="21" t="s">
        <v>139241</v>
      </c>
    </row>
    <row r="15316" spans="1:10" ht="32" customHeight="1">
      <c r="A15316" s="19" t="s">
        <v>139242</v>
      </c>
      <c r="B15316" s="24">
        <v>31</v>
      </c>
      <c r="C15316" s="22">
        <v>15</v>
      </c>
      <c r="D15316" s="21" t="s">
        <v>113718</v>
      </c>
      <c r="E15316" s="21" t="s">
        <v>113719</v>
      </c>
      <c r="F15316" s="21" t="s">
        <v>101694</v>
      </c>
      <c r="G15316" s="22">
        <v>10</v>
      </c>
      <c r="H15316" s="22">
        <v>0</v>
      </c>
      <c r="I15316" s="22">
        <v>0</v>
      </c>
      <c r="J15316" s="21" t="s">
        <v>139243</v>
      </c>
    </row>
    <row r="15317" spans="1:10" ht="32" customHeight="1">
      <c r="A15317" s="19" t="s">
        <v>139244</v>
      </c>
      <c r="B15317" s="24">
        <v>19</v>
      </c>
      <c r="C15317" s="22">
        <v>15</v>
      </c>
      <c r="D15317" s="21" t="s">
        <v>106782</v>
      </c>
      <c r="E15317" s="21" t="s">
        <v>106783</v>
      </c>
      <c r="F15317" s="22">
        <v>1</v>
      </c>
      <c r="G15317" s="22">
        <v>1</v>
      </c>
      <c r="H15317" s="22">
        <v>10</v>
      </c>
      <c r="I15317" s="22">
        <v>25</v>
      </c>
      <c r="J15317" s="21" t="s">
        <v>139245</v>
      </c>
    </row>
    <row r="15318" spans="1:10" ht="44" customHeight="1">
      <c r="A15318" s="19" t="s">
        <v>139246</v>
      </c>
      <c r="B15318" s="24">
        <v>39</v>
      </c>
      <c r="C15318" s="22">
        <v>15</v>
      </c>
      <c r="D15318" s="21" t="s">
        <v>139247</v>
      </c>
      <c r="E15318" s="21" t="s">
        <v>139248</v>
      </c>
      <c r="F15318" s="21" t="s">
        <v>101694</v>
      </c>
      <c r="G15318" s="22">
        <v>1</v>
      </c>
      <c r="H15318" s="22">
        <v>9</v>
      </c>
      <c r="I15318" s="22">
        <v>14</v>
      </c>
      <c r="J15318" s="21" t="s">
        <v>139249</v>
      </c>
    </row>
    <row r="15319" spans="1:10" ht="44" customHeight="1">
      <c r="A15319" s="19" t="s">
        <v>139250</v>
      </c>
      <c r="B15319" s="24">
        <v>39</v>
      </c>
      <c r="C15319" s="22">
        <v>15</v>
      </c>
      <c r="D15319" s="21" t="s">
        <v>139247</v>
      </c>
      <c r="E15319" s="21" t="s">
        <v>139248</v>
      </c>
      <c r="F15319" s="21" t="s">
        <v>101694</v>
      </c>
      <c r="G15319" s="22">
        <v>1</v>
      </c>
      <c r="H15319" s="22">
        <v>9</v>
      </c>
      <c r="I15319" s="22">
        <v>14</v>
      </c>
      <c r="J15319" s="21" t="s">
        <v>139249</v>
      </c>
    </row>
    <row r="15320" spans="1:10" ht="32" customHeight="1">
      <c r="A15320" s="19" t="s">
        <v>139251</v>
      </c>
      <c r="B15320" s="24">
        <v>22</v>
      </c>
      <c r="C15320" s="22">
        <v>29</v>
      </c>
      <c r="D15320" s="21" t="s">
        <v>139252</v>
      </c>
      <c r="E15320" s="21" t="s">
        <v>139253</v>
      </c>
      <c r="F15320" s="21" t="s">
        <v>101543</v>
      </c>
      <c r="G15320" s="22">
        <v>13</v>
      </c>
      <c r="H15320" s="22">
        <v>12</v>
      </c>
      <c r="I15320" s="22">
        <v>20</v>
      </c>
      <c r="J15320" s="21" t="s">
        <v>139254</v>
      </c>
    </row>
    <row r="15321" spans="1:10" ht="32" customHeight="1">
      <c r="A15321" s="19" t="s">
        <v>139255</v>
      </c>
      <c r="B15321" s="24">
        <v>25</v>
      </c>
      <c r="C15321" s="22">
        <v>27</v>
      </c>
      <c r="D15321" s="21" t="s">
        <v>128943</v>
      </c>
      <c r="E15321" s="21" t="s">
        <v>128944</v>
      </c>
      <c r="F15321" s="21" t="s">
        <v>102769</v>
      </c>
      <c r="G15321" s="22">
        <v>2</v>
      </c>
      <c r="H15321" s="22">
        <v>21</v>
      </c>
      <c r="I15321" s="22">
        <v>28</v>
      </c>
      <c r="J15321" s="21" t="s">
        <v>139256</v>
      </c>
    </row>
    <row r="15322" spans="1:10" ht="20" customHeight="1">
      <c r="A15322" s="27">
        <v>-999</v>
      </c>
      <c r="B15322" s="24">
        <v>-999</v>
      </c>
      <c r="C15322" s="22">
        <v>-999</v>
      </c>
      <c r="D15322" s="22">
        <v>-999</v>
      </c>
      <c r="E15322" s="22">
        <v>-999</v>
      </c>
      <c r="F15322" s="22">
        <v>-999</v>
      </c>
      <c r="G15322" s="22">
        <v>-999</v>
      </c>
      <c r="H15322" s="22">
        <v>-999</v>
      </c>
      <c r="I15322" s="22">
        <v>-999</v>
      </c>
      <c r="J15322" s="22">
        <v>-999</v>
      </c>
    </row>
    <row r="15323" spans="1:10" ht="20" customHeight="1">
      <c r="A15323" s="27">
        <v>-999</v>
      </c>
      <c r="B15323" s="24">
        <v>-999</v>
      </c>
      <c r="C15323" s="22">
        <v>-999</v>
      </c>
      <c r="D15323" s="22">
        <v>-999</v>
      </c>
      <c r="E15323" s="22">
        <v>-999</v>
      </c>
      <c r="F15323" s="22">
        <v>-999</v>
      </c>
      <c r="G15323" s="22">
        <v>-999</v>
      </c>
      <c r="H15323" s="22">
        <v>-999</v>
      </c>
      <c r="I15323" s="22">
        <v>-999</v>
      </c>
      <c r="J15323" s="22">
        <v>-999</v>
      </c>
    </row>
    <row r="15324" spans="1:10" ht="32" customHeight="1">
      <c r="A15324" s="19" t="s">
        <v>139257</v>
      </c>
      <c r="B15324" s="24">
        <v>25</v>
      </c>
      <c r="C15324" s="22">
        <v>15</v>
      </c>
      <c r="D15324" s="21" t="s">
        <v>113756</v>
      </c>
      <c r="E15324" s="21" t="s">
        <v>113757</v>
      </c>
      <c r="F15324" s="21" t="s">
        <v>101694</v>
      </c>
      <c r="G15324" s="22">
        <v>10</v>
      </c>
      <c r="H15324" s="22">
        <v>0</v>
      </c>
      <c r="I15324" s="22">
        <v>0</v>
      </c>
      <c r="J15324" s="21" t="s">
        <v>139258</v>
      </c>
    </row>
    <row r="15325" spans="1:10" ht="32" customHeight="1">
      <c r="A15325" s="19" t="s">
        <v>139259</v>
      </c>
      <c r="B15325" s="24">
        <v>46</v>
      </c>
      <c r="C15325" s="22">
        <v>24</v>
      </c>
      <c r="D15325" s="21" t="s">
        <v>119818</v>
      </c>
      <c r="E15325" s="21" t="s">
        <v>119819</v>
      </c>
      <c r="F15325" s="21" t="s">
        <v>102405</v>
      </c>
      <c r="G15325" s="22">
        <v>3</v>
      </c>
      <c r="H15325" s="22">
        <v>17</v>
      </c>
      <c r="I15325" s="22">
        <v>27</v>
      </c>
      <c r="J15325" s="21" t="s">
        <v>139260</v>
      </c>
    </row>
    <row r="15326" spans="1:10" ht="32" customHeight="1">
      <c r="A15326" s="19" t="s">
        <v>139261</v>
      </c>
      <c r="B15326" s="24">
        <v>25</v>
      </c>
      <c r="C15326" s="22">
        <v>20</v>
      </c>
      <c r="D15326" s="21" t="s">
        <v>139262</v>
      </c>
      <c r="E15326" s="21" t="s">
        <v>139263</v>
      </c>
      <c r="F15326" s="21" t="s">
        <v>102305</v>
      </c>
      <c r="G15326" s="22">
        <v>1</v>
      </c>
      <c r="H15326" s="22">
        <v>15</v>
      </c>
      <c r="I15326" s="22">
        <v>37</v>
      </c>
      <c r="J15326" s="21" t="s">
        <v>139264</v>
      </c>
    </row>
    <row r="15327" spans="1:10" ht="32" customHeight="1">
      <c r="A15327" s="19" t="s">
        <v>139265</v>
      </c>
      <c r="B15327" s="24">
        <v>20</v>
      </c>
      <c r="C15327" s="22">
        <v>29</v>
      </c>
      <c r="D15327" s="21" t="s">
        <v>129281</v>
      </c>
      <c r="E15327" s="21" t="s">
        <v>129282</v>
      </c>
      <c r="F15327" s="21" t="s">
        <v>101543</v>
      </c>
      <c r="G15327" s="22">
        <v>9</v>
      </c>
      <c r="H15327" s="22">
        <v>16</v>
      </c>
      <c r="I15327" s="22">
        <v>21</v>
      </c>
      <c r="J15327" s="21" t="s">
        <v>139266</v>
      </c>
    </row>
    <row r="15328" spans="1:10" ht="32" customHeight="1">
      <c r="A15328" s="19" t="s">
        <v>139267</v>
      </c>
      <c r="B15328" s="24">
        <v>26</v>
      </c>
      <c r="C15328" s="22">
        <v>21</v>
      </c>
      <c r="D15328" s="21" t="s">
        <v>139268</v>
      </c>
      <c r="E15328" s="21" t="s">
        <v>139269</v>
      </c>
      <c r="F15328" s="21" t="s">
        <v>14743</v>
      </c>
      <c r="G15328" s="22">
        <v>10</v>
      </c>
      <c r="H15328" s="22">
        <v>7</v>
      </c>
      <c r="I15328" s="22">
        <v>19</v>
      </c>
      <c r="J15328" s="21" t="s">
        <v>139270</v>
      </c>
    </row>
    <row r="15329" spans="1:10" ht="32" customHeight="1">
      <c r="A15329" s="19" t="s">
        <v>139271</v>
      </c>
      <c r="B15329" s="24">
        <v>38</v>
      </c>
      <c r="C15329" s="22">
        <v>15</v>
      </c>
      <c r="D15329" s="21" t="s">
        <v>106797</v>
      </c>
      <c r="E15329" s="21" t="s">
        <v>106798</v>
      </c>
      <c r="F15329" s="21" t="s">
        <v>101554</v>
      </c>
      <c r="G15329" s="22">
        <v>10</v>
      </c>
      <c r="H15329" s="22">
        <v>0</v>
      </c>
      <c r="I15329" s="22">
        <v>0</v>
      </c>
      <c r="J15329" s="21" t="s">
        <v>122708</v>
      </c>
    </row>
    <row r="15330" spans="1:10" ht="32" customHeight="1">
      <c r="A15330" s="19" t="s">
        <v>139272</v>
      </c>
      <c r="B15330" s="24">
        <v>20</v>
      </c>
      <c r="C15330" s="22">
        <v>15</v>
      </c>
      <c r="D15330" s="21" t="s">
        <v>103080</v>
      </c>
      <c r="E15330" s="21" t="s">
        <v>103081</v>
      </c>
      <c r="F15330" s="21" t="s">
        <v>101694</v>
      </c>
      <c r="G15330" s="22">
        <v>10</v>
      </c>
      <c r="H15330" s="22">
        <v>0</v>
      </c>
      <c r="I15330" s="22">
        <v>0</v>
      </c>
      <c r="J15330" s="21" t="s">
        <v>139273</v>
      </c>
    </row>
    <row r="15331" spans="1:10" ht="32" customHeight="1">
      <c r="A15331" s="19" t="s">
        <v>139274</v>
      </c>
      <c r="B15331" s="24">
        <v>19</v>
      </c>
      <c r="C15331" s="22">
        <v>23</v>
      </c>
      <c r="D15331" s="21" t="s">
        <v>125464</v>
      </c>
      <c r="E15331" s="21" t="s">
        <v>125465</v>
      </c>
      <c r="F15331" s="21" t="s">
        <v>102248</v>
      </c>
      <c r="G15331" s="22">
        <v>9</v>
      </c>
      <c r="H15331" s="22">
        <v>10</v>
      </c>
      <c r="I15331" s="22">
        <v>19</v>
      </c>
      <c r="J15331" s="21" t="s">
        <v>139275</v>
      </c>
    </row>
    <row r="15332" spans="1:10" ht="32" customHeight="1">
      <c r="A15332" s="19" t="s">
        <v>139276</v>
      </c>
      <c r="B15332" s="24">
        <v>13</v>
      </c>
      <c r="C15332" s="22">
        <v>15</v>
      </c>
      <c r="D15332" s="21" t="s">
        <v>104480</v>
      </c>
      <c r="E15332" s="21" t="s">
        <v>104481</v>
      </c>
      <c r="F15332" s="21" t="s">
        <v>101554</v>
      </c>
      <c r="G15332" s="22">
        <v>10</v>
      </c>
      <c r="H15332" s="22">
        <v>0</v>
      </c>
      <c r="I15332" s="22">
        <v>0</v>
      </c>
      <c r="J15332" s="21" t="s">
        <v>107460</v>
      </c>
    </row>
    <row r="15333" spans="1:10" ht="32" customHeight="1">
      <c r="A15333" s="19" t="s">
        <v>139277</v>
      </c>
      <c r="B15333" s="24">
        <v>20</v>
      </c>
      <c r="C15333" s="22">
        <v>16</v>
      </c>
      <c r="D15333" s="21" t="s">
        <v>102492</v>
      </c>
      <c r="E15333" s="21" t="s">
        <v>102493</v>
      </c>
      <c r="F15333" s="21" t="s">
        <v>101945</v>
      </c>
      <c r="G15333" s="22">
        <v>1</v>
      </c>
      <c r="H15333" s="22">
        <v>11</v>
      </c>
      <c r="I15333" s="22">
        <v>17</v>
      </c>
      <c r="J15333" s="21" t="s">
        <v>110945</v>
      </c>
    </row>
    <row r="15334" spans="1:10" ht="32" customHeight="1">
      <c r="A15334" s="19" t="s">
        <v>139278</v>
      </c>
      <c r="B15334" s="24">
        <v>33</v>
      </c>
      <c r="C15334" s="22">
        <v>16</v>
      </c>
      <c r="D15334" s="21" t="s">
        <v>114147</v>
      </c>
      <c r="E15334" s="21" t="s">
        <v>114148</v>
      </c>
      <c r="F15334" s="21" t="s">
        <v>101533</v>
      </c>
      <c r="G15334" s="22">
        <v>1</v>
      </c>
      <c r="H15334" s="22">
        <v>9</v>
      </c>
      <c r="I15334" s="22">
        <v>12</v>
      </c>
      <c r="J15334" s="21" t="s">
        <v>139279</v>
      </c>
    </row>
    <row r="15335" spans="1:10" ht="20" customHeight="1">
      <c r="A15335" s="27">
        <v>-999</v>
      </c>
      <c r="B15335" s="24">
        <v>-999</v>
      </c>
      <c r="C15335" s="22">
        <v>-999</v>
      </c>
      <c r="D15335" s="22">
        <v>-999</v>
      </c>
      <c r="E15335" s="22">
        <v>-999</v>
      </c>
      <c r="F15335" s="22">
        <v>-999</v>
      </c>
      <c r="G15335" s="22">
        <v>-999</v>
      </c>
      <c r="H15335" s="22">
        <v>-999</v>
      </c>
      <c r="I15335" s="22">
        <v>-999</v>
      </c>
      <c r="J15335" s="22">
        <v>-999</v>
      </c>
    </row>
    <row r="15336" spans="1:10" ht="32" customHeight="1">
      <c r="A15336" s="19" t="s">
        <v>139280</v>
      </c>
      <c r="B15336" s="24">
        <v>47</v>
      </c>
      <c r="C15336" s="22">
        <v>15</v>
      </c>
      <c r="D15336" s="21" t="s">
        <v>139281</v>
      </c>
      <c r="E15336" s="21" t="s">
        <v>139282</v>
      </c>
      <c r="F15336" s="21" t="s">
        <v>101554</v>
      </c>
      <c r="G15336" s="22">
        <v>10</v>
      </c>
      <c r="H15336" s="22">
        <v>0</v>
      </c>
      <c r="I15336" s="22">
        <v>0</v>
      </c>
      <c r="J15336" s="21" t="s">
        <v>139283</v>
      </c>
    </row>
    <row r="15337" spans="1:10" ht="32" customHeight="1">
      <c r="A15337" s="19" t="s">
        <v>139284</v>
      </c>
      <c r="B15337" s="24">
        <v>16</v>
      </c>
      <c r="C15337" s="22">
        <v>18</v>
      </c>
      <c r="D15337" s="21" t="s">
        <v>106313</v>
      </c>
      <c r="E15337" s="21" t="s">
        <v>106314</v>
      </c>
      <c r="F15337" s="21" t="s">
        <v>102144</v>
      </c>
      <c r="G15337" s="22">
        <v>2</v>
      </c>
      <c r="H15337" s="22">
        <v>12</v>
      </c>
      <c r="I15337" s="22">
        <v>21</v>
      </c>
      <c r="J15337" s="21" t="s">
        <v>139285</v>
      </c>
    </row>
    <row r="15338" spans="1:10" ht="20" customHeight="1">
      <c r="A15338" s="27">
        <v>-999</v>
      </c>
      <c r="B15338" s="24">
        <v>-999</v>
      </c>
      <c r="C15338" s="22">
        <v>-999</v>
      </c>
      <c r="D15338" s="22">
        <v>-999</v>
      </c>
      <c r="E15338" s="22">
        <v>-999</v>
      </c>
      <c r="F15338" s="22">
        <v>-999</v>
      </c>
      <c r="G15338" s="22">
        <v>-999</v>
      </c>
      <c r="H15338" s="22">
        <v>-999</v>
      </c>
      <c r="I15338" s="22">
        <v>-999</v>
      </c>
      <c r="J15338" s="22">
        <v>-999</v>
      </c>
    </row>
    <row r="15339" spans="1:10" ht="32" customHeight="1">
      <c r="A15339" s="19" t="s">
        <v>139286</v>
      </c>
      <c r="B15339" s="24">
        <v>41</v>
      </c>
      <c r="C15339" s="22">
        <v>16</v>
      </c>
      <c r="D15339" s="21" t="s">
        <v>139287</v>
      </c>
      <c r="E15339" s="21" t="s">
        <v>139288</v>
      </c>
      <c r="F15339" s="21" t="s">
        <v>101533</v>
      </c>
      <c r="G15339" s="22">
        <v>3</v>
      </c>
      <c r="H15339" s="22">
        <v>9</v>
      </c>
      <c r="I15339" s="22">
        <v>12</v>
      </c>
      <c r="J15339" s="21" t="s">
        <v>139289</v>
      </c>
    </row>
    <row r="15340" spans="1:10" ht="32" customHeight="1">
      <c r="A15340" s="19" t="s">
        <v>139290</v>
      </c>
      <c r="B15340" s="24">
        <v>22</v>
      </c>
      <c r="C15340" s="22">
        <v>16</v>
      </c>
      <c r="D15340" s="21" t="s">
        <v>139291</v>
      </c>
      <c r="E15340" s="21" t="s">
        <v>139292</v>
      </c>
      <c r="F15340" s="21" t="s">
        <v>101945</v>
      </c>
      <c r="G15340" s="22">
        <v>1</v>
      </c>
      <c r="H15340" s="22">
        <v>11</v>
      </c>
      <c r="I15340" s="22">
        <v>20</v>
      </c>
      <c r="J15340" s="21" t="s">
        <v>139293</v>
      </c>
    </row>
    <row r="15341" spans="1:10" ht="32" customHeight="1">
      <c r="A15341" s="19" t="s">
        <v>139294</v>
      </c>
      <c r="B15341" s="24">
        <v>23</v>
      </c>
      <c r="C15341" s="22">
        <v>25</v>
      </c>
      <c r="D15341" s="21" t="s">
        <v>125670</v>
      </c>
      <c r="E15341" s="21" t="s">
        <v>125671</v>
      </c>
      <c r="F15341" s="21" t="s">
        <v>102433</v>
      </c>
      <c r="G15341" s="22">
        <v>2</v>
      </c>
      <c r="H15341" s="22">
        <v>19</v>
      </c>
      <c r="I15341" s="22">
        <v>40</v>
      </c>
      <c r="J15341" s="21" t="s">
        <v>139295</v>
      </c>
    </row>
    <row r="15342" spans="1:10" ht="32" customHeight="1">
      <c r="A15342" s="19" t="s">
        <v>139296</v>
      </c>
      <c r="B15342" s="24">
        <v>15</v>
      </c>
      <c r="C15342" s="22">
        <v>17</v>
      </c>
      <c r="D15342" s="21" t="s">
        <v>104480</v>
      </c>
      <c r="E15342" s="21" t="s">
        <v>104481</v>
      </c>
      <c r="F15342" s="21" t="s">
        <v>14743</v>
      </c>
      <c r="G15342" s="22">
        <v>2</v>
      </c>
      <c r="H15342" s="22">
        <v>11</v>
      </c>
      <c r="I15342" s="22">
        <v>16</v>
      </c>
      <c r="J15342" s="21" t="s">
        <v>139297</v>
      </c>
    </row>
    <row r="15343" spans="1:10" ht="20" customHeight="1">
      <c r="A15343" s="27">
        <v>-999</v>
      </c>
      <c r="B15343" s="24">
        <v>-999</v>
      </c>
      <c r="C15343" s="22">
        <v>-999</v>
      </c>
      <c r="D15343" s="22">
        <v>-999</v>
      </c>
      <c r="E15343" s="22">
        <v>-999</v>
      </c>
      <c r="F15343" s="22">
        <v>-999</v>
      </c>
      <c r="G15343" s="22">
        <v>-999</v>
      </c>
      <c r="H15343" s="22">
        <v>-999</v>
      </c>
      <c r="I15343" s="22">
        <v>-999</v>
      </c>
      <c r="J15343" s="22">
        <v>-999</v>
      </c>
    </row>
    <row r="15344" spans="1:10" ht="44" customHeight="1">
      <c r="A15344" s="19" t="s">
        <v>139298</v>
      </c>
      <c r="B15344" s="24">
        <v>21</v>
      </c>
      <c r="C15344" s="22">
        <v>15</v>
      </c>
      <c r="D15344" s="21" t="s">
        <v>106773</v>
      </c>
      <c r="E15344" s="21" t="s">
        <v>106774</v>
      </c>
      <c r="F15344" s="21" t="s">
        <v>14739</v>
      </c>
      <c r="G15344" s="22">
        <v>10</v>
      </c>
      <c r="H15344" s="22">
        <v>0</v>
      </c>
      <c r="I15344" s="22">
        <v>0</v>
      </c>
      <c r="J15344" s="21" t="s">
        <v>106775</v>
      </c>
    </row>
    <row r="15345" spans="1:10" ht="44" customHeight="1">
      <c r="A15345" s="19" t="s">
        <v>139299</v>
      </c>
      <c r="B15345" s="24">
        <v>33</v>
      </c>
      <c r="C15345" s="22">
        <v>15</v>
      </c>
      <c r="D15345" s="21" t="s">
        <v>101772</v>
      </c>
      <c r="E15345" s="21" t="s">
        <v>101773</v>
      </c>
      <c r="F15345" s="21" t="s">
        <v>101694</v>
      </c>
      <c r="G15345" s="22">
        <v>10</v>
      </c>
      <c r="H15345" s="22">
        <v>0</v>
      </c>
      <c r="I15345" s="22">
        <v>0</v>
      </c>
      <c r="J15345" s="21" t="s">
        <v>108359</v>
      </c>
    </row>
    <row r="15346" spans="1:10" ht="44" customHeight="1">
      <c r="A15346" s="19" t="s">
        <v>139300</v>
      </c>
      <c r="B15346" s="24">
        <v>25</v>
      </c>
      <c r="C15346" s="22">
        <v>15</v>
      </c>
      <c r="D15346" s="21" t="s">
        <v>106178</v>
      </c>
      <c r="E15346" s="21" t="s">
        <v>106179</v>
      </c>
      <c r="F15346" s="21" t="s">
        <v>101694</v>
      </c>
      <c r="G15346" s="22">
        <v>10</v>
      </c>
      <c r="H15346" s="22">
        <v>0</v>
      </c>
      <c r="I15346" s="22">
        <v>0</v>
      </c>
      <c r="J15346" s="21" t="s">
        <v>136417</v>
      </c>
    </row>
    <row r="15347" spans="1:10" ht="32" customHeight="1">
      <c r="A15347" s="19" t="s">
        <v>139301</v>
      </c>
      <c r="B15347" s="24">
        <v>23</v>
      </c>
      <c r="C15347" s="22">
        <v>19</v>
      </c>
      <c r="D15347" s="21" t="s">
        <v>139302</v>
      </c>
      <c r="E15347" s="21" t="s">
        <v>139303</v>
      </c>
      <c r="F15347" s="21" t="s">
        <v>102510</v>
      </c>
      <c r="G15347" s="22">
        <v>5</v>
      </c>
      <c r="H15347" s="22">
        <v>10</v>
      </c>
      <c r="I15347" s="22">
        <v>15</v>
      </c>
      <c r="J15347" s="21" t="s">
        <v>139304</v>
      </c>
    </row>
    <row r="15348" spans="1:10" ht="32" customHeight="1">
      <c r="A15348" s="19" t="s">
        <v>139305</v>
      </c>
      <c r="B15348" s="24">
        <v>23</v>
      </c>
      <c r="C15348" s="22">
        <v>19</v>
      </c>
      <c r="D15348" s="21" t="s">
        <v>139302</v>
      </c>
      <c r="E15348" s="21" t="s">
        <v>139303</v>
      </c>
      <c r="F15348" s="21" t="s">
        <v>102510</v>
      </c>
      <c r="G15348" s="22">
        <v>5</v>
      </c>
      <c r="H15348" s="22">
        <v>10</v>
      </c>
      <c r="I15348" s="22">
        <v>15</v>
      </c>
      <c r="J15348" s="21" t="s">
        <v>139304</v>
      </c>
    </row>
    <row r="15349" spans="1:10" ht="32" customHeight="1">
      <c r="A15349" s="19" t="s">
        <v>139306</v>
      </c>
      <c r="B15349" s="24">
        <v>13</v>
      </c>
      <c r="C15349" s="22">
        <v>15</v>
      </c>
      <c r="D15349" s="21" t="s">
        <v>111495</v>
      </c>
      <c r="E15349" s="21" t="s">
        <v>111496</v>
      </c>
      <c r="F15349" s="21" t="s">
        <v>101522</v>
      </c>
      <c r="G15349" s="22">
        <v>10</v>
      </c>
      <c r="H15349" s="22">
        <v>0</v>
      </c>
      <c r="I15349" s="22">
        <v>0</v>
      </c>
      <c r="J15349" s="21" t="s">
        <v>139307</v>
      </c>
    </row>
    <row r="15350" spans="1:10" ht="32" customHeight="1">
      <c r="A15350" s="19" t="s">
        <v>139308</v>
      </c>
      <c r="B15350" s="24">
        <v>13</v>
      </c>
      <c r="C15350" s="22">
        <v>15</v>
      </c>
      <c r="D15350" s="21" t="s">
        <v>104954</v>
      </c>
      <c r="E15350" s="21" t="s">
        <v>104955</v>
      </c>
      <c r="F15350" s="21" t="s">
        <v>101554</v>
      </c>
      <c r="G15350" s="22">
        <v>10</v>
      </c>
      <c r="H15350" s="22">
        <v>0</v>
      </c>
      <c r="I15350" s="22">
        <v>0</v>
      </c>
      <c r="J15350" s="21" t="s">
        <v>139309</v>
      </c>
    </row>
    <row r="15351" spans="1:10" ht="32" customHeight="1">
      <c r="A15351" s="19" t="s">
        <v>139310</v>
      </c>
      <c r="B15351" s="24">
        <v>13</v>
      </c>
      <c r="C15351" s="22">
        <v>186</v>
      </c>
      <c r="D15351" s="21" t="s">
        <v>139311</v>
      </c>
      <c r="E15351" s="21" t="s">
        <v>139312</v>
      </c>
      <c r="F15351" s="21" t="s">
        <v>139313</v>
      </c>
      <c r="G15351" s="22">
        <v>10</v>
      </c>
      <c r="H15351" s="22">
        <v>10</v>
      </c>
      <c r="I15351" s="22">
        <v>13</v>
      </c>
      <c r="J15351" s="21" t="s">
        <v>139314</v>
      </c>
    </row>
    <row r="15352" spans="1:10" ht="32" customHeight="1">
      <c r="A15352" s="19" t="s">
        <v>139315</v>
      </c>
      <c r="B15352" s="24">
        <v>20</v>
      </c>
      <c r="C15352" s="22">
        <v>15</v>
      </c>
      <c r="D15352" s="21" t="s">
        <v>108378</v>
      </c>
      <c r="E15352" s="21" t="s">
        <v>108379</v>
      </c>
      <c r="F15352" s="21" t="s">
        <v>101528</v>
      </c>
      <c r="G15352" s="22">
        <v>10</v>
      </c>
      <c r="H15352" s="22">
        <v>0</v>
      </c>
      <c r="I15352" s="22">
        <v>0</v>
      </c>
      <c r="J15352" s="21" t="s">
        <v>136712</v>
      </c>
    </row>
    <row r="15353" spans="1:10" ht="32" customHeight="1">
      <c r="A15353" s="19" t="s">
        <v>139316</v>
      </c>
      <c r="B15353" s="24">
        <v>28</v>
      </c>
      <c r="C15353" s="22">
        <v>15</v>
      </c>
      <c r="D15353" s="21" t="s">
        <v>103515</v>
      </c>
      <c r="E15353" s="21" t="s">
        <v>103516</v>
      </c>
      <c r="F15353" s="21" t="s">
        <v>101568</v>
      </c>
      <c r="G15353" s="22">
        <v>1</v>
      </c>
      <c r="H15353" s="22">
        <v>10</v>
      </c>
      <c r="I15353" s="22">
        <v>17</v>
      </c>
      <c r="J15353" s="21" t="s">
        <v>139317</v>
      </c>
    </row>
    <row r="15354" spans="1:10" ht="32" customHeight="1">
      <c r="A15354" s="19" t="s">
        <v>139318</v>
      </c>
      <c r="B15354" s="24">
        <v>19</v>
      </c>
      <c r="C15354" s="22">
        <v>15</v>
      </c>
      <c r="D15354" s="21" t="s">
        <v>110069</v>
      </c>
      <c r="E15354" s="21" t="s">
        <v>110070</v>
      </c>
      <c r="F15354" s="21" t="s">
        <v>101568</v>
      </c>
      <c r="G15354" s="22">
        <v>1</v>
      </c>
      <c r="H15354" s="22">
        <v>10</v>
      </c>
      <c r="I15354" s="22">
        <v>17</v>
      </c>
      <c r="J15354" s="21" t="s">
        <v>139319</v>
      </c>
    </row>
    <row r="15355" spans="1:10" ht="32" customHeight="1">
      <c r="A15355" s="19" t="s">
        <v>139320</v>
      </c>
      <c r="B15355" s="24">
        <v>23</v>
      </c>
      <c r="C15355" s="22">
        <v>44</v>
      </c>
      <c r="D15355" s="21" t="s">
        <v>112301</v>
      </c>
      <c r="E15355" s="21" t="s">
        <v>112302</v>
      </c>
      <c r="F15355" s="21" t="s">
        <v>102144</v>
      </c>
      <c r="G15355" s="22">
        <v>3</v>
      </c>
      <c r="H15355" s="22">
        <v>16</v>
      </c>
      <c r="I15355" s="22">
        <v>22</v>
      </c>
      <c r="J15355" s="21" t="s">
        <v>139321</v>
      </c>
    </row>
    <row r="15356" spans="1:10" ht="32" customHeight="1">
      <c r="A15356" s="19" t="s">
        <v>139322</v>
      </c>
      <c r="B15356" s="24">
        <v>45</v>
      </c>
      <c r="C15356" s="22">
        <v>22</v>
      </c>
      <c r="D15356" s="21" t="s">
        <v>101641</v>
      </c>
      <c r="E15356" s="21" t="s">
        <v>101642</v>
      </c>
      <c r="F15356" s="22">
        <v>1</v>
      </c>
      <c r="G15356" s="22">
        <v>1</v>
      </c>
      <c r="H15356" s="22">
        <v>17</v>
      </c>
      <c r="I15356" s="22">
        <v>42</v>
      </c>
      <c r="J15356" s="21" t="s">
        <v>139323</v>
      </c>
    </row>
    <row r="15357" spans="1:10" ht="20" customHeight="1">
      <c r="A15357" s="27">
        <v>-999</v>
      </c>
      <c r="B15357" s="24">
        <v>-999</v>
      </c>
      <c r="C15357" s="22">
        <v>-999</v>
      </c>
      <c r="D15357" s="22">
        <v>-999</v>
      </c>
      <c r="E15357" s="22">
        <v>-999</v>
      </c>
      <c r="F15357" s="22">
        <v>-999</v>
      </c>
      <c r="G15357" s="22">
        <v>-999</v>
      </c>
      <c r="H15357" s="22">
        <v>-999</v>
      </c>
      <c r="I15357" s="22">
        <v>-999</v>
      </c>
      <c r="J15357" s="22">
        <v>-999</v>
      </c>
    </row>
    <row r="15358" spans="1:10" ht="32" customHeight="1">
      <c r="A15358" s="19" t="s">
        <v>139324</v>
      </c>
      <c r="B15358" s="24">
        <v>24</v>
      </c>
      <c r="C15358" s="22">
        <v>21</v>
      </c>
      <c r="D15358" s="21" t="s">
        <v>122704</v>
      </c>
      <c r="E15358" s="21" t="s">
        <v>122705</v>
      </c>
      <c r="F15358" s="21" t="s">
        <v>14743</v>
      </c>
      <c r="G15358" s="22">
        <v>1</v>
      </c>
      <c r="H15358" s="22">
        <v>16</v>
      </c>
      <c r="I15358" s="22">
        <v>24</v>
      </c>
      <c r="J15358" s="21" t="s">
        <v>139325</v>
      </c>
    </row>
    <row r="15359" spans="1:10" ht="32" customHeight="1">
      <c r="A15359" s="19" t="s">
        <v>139326</v>
      </c>
      <c r="B15359" s="24">
        <v>16</v>
      </c>
      <c r="C15359" s="22">
        <v>24</v>
      </c>
      <c r="D15359" s="21" t="s">
        <v>119455</v>
      </c>
      <c r="E15359" s="21" t="s">
        <v>119456</v>
      </c>
      <c r="F15359" s="21" t="s">
        <v>102065</v>
      </c>
      <c r="G15359" s="22">
        <v>1</v>
      </c>
      <c r="H15359" s="22">
        <v>19</v>
      </c>
      <c r="I15359" s="22">
        <v>35</v>
      </c>
      <c r="J15359" s="21" t="s">
        <v>139327</v>
      </c>
    </row>
    <row r="15360" spans="1:10" ht="32" customHeight="1">
      <c r="A15360" s="19" t="s">
        <v>139328</v>
      </c>
      <c r="B15360" s="24">
        <v>21</v>
      </c>
      <c r="C15360" s="22">
        <v>15</v>
      </c>
      <c r="D15360" s="21" t="s">
        <v>108544</v>
      </c>
      <c r="E15360" s="21" t="s">
        <v>108545</v>
      </c>
      <c r="F15360" s="21" t="s">
        <v>101694</v>
      </c>
      <c r="G15360" s="22">
        <v>10</v>
      </c>
      <c r="H15360" s="22">
        <v>0</v>
      </c>
      <c r="I15360" s="22">
        <v>0</v>
      </c>
      <c r="J15360" s="21" t="s">
        <v>139329</v>
      </c>
    </row>
    <row r="15361" spans="1:10" ht="32" customHeight="1">
      <c r="A15361" s="19" t="s">
        <v>139330</v>
      </c>
      <c r="B15361" s="24">
        <v>29</v>
      </c>
      <c r="C15361" s="22">
        <v>26</v>
      </c>
      <c r="D15361" s="21" t="s">
        <v>106339</v>
      </c>
      <c r="E15361" s="21" t="s">
        <v>106340</v>
      </c>
      <c r="F15361" s="21" t="s">
        <v>102026</v>
      </c>
      <c r="G15361" s="22">
        <v>1</v>
      </c>
      <c r="H15361" s="22">
        <v>12</v>
      </c>
      <c r="I15361" s="22">
        <v>17</v>
      </c>
      <c r="J15361" s="21" t="s">
        <v>139331</v>
      </c>
    </row>
    <row r="15362" spans="1:10" ht="32" customHeight="1">
      <c r="A15362" s="19" t="s">
        <v>139332</v>
      </c>
      <c r="B15362" s="24">
        <v>16</v>
      </c>
      <c r="C15362" s="22">
        <v>23</v>
      </c>
      <c r="D15362" s="21" t="s">
        <v>102730</v>
      </c>
      <c r="E15362" s="21" t="s">
        <v>102731</v>
      </c>
      <c r="F15362" s="21" t="s">
        <v>101543</v>
      </c>
      <c r="G15362" s="22">
        <v>7</v>
      </c>
      <c r="H15362" s="22">
        <v>12</v>
      </c>
      <c r="I15362" s="22">
        <v>21</v>
      </c>
      <c r="J15362" s="21" t="s">
        <v>139333</v>
      </c>
    </row>
    <row r="15363" spans="1:10" ht="32" customHeight="1">
      <c r="A15363" s="19" t="s">
        <v>139334</v>
      </c>
      <c r="B15363" s="24">
        <v>48</v>
      </c>
      <c r="C15363" s="22">
        <v>45</v>
      </c>
      <c r="D15363" s="21" t="s">
        <v>102121</v>
      </c>
      <c r="E15363" s="21" t="s">
        <v>102122</v>
      </c>
      <c r="F15363" s="22">
        <v>875</v>
      </c>
      <c r="G15363" s="22">
        <v>1</v>
      </c>
      <c r="H15363" s="22">
        <v>40</v>
      </c>
      <c r="I15363" s="22">
        <v>78</v>
      </c>
      <c r="J15363" s="21" t="s">
        <v>139335</v>
      </c>
    </row>
    <row r="15364" spans="1:10" ht="32" customHeight="1">
      <c r="A15364" s="19" t="s">
        <v>139336</v>
      </c>
      <c r="B15364" s="24">
        <v>21</v>
      </c>
      <c r="C15364" s="22">
        <v>15</v>
      </c>
      <c r="D15364" s="21" t="s">
        <v>128635</v>
      </c>
      <c r="E15364" s="21" t="s">
        <v>128636</v>
      </c>
      <c r="F15364" s="21" t="s">
        <v>101528</v>
      </c>
      <c r="G15364" s="22">
        <v>10</v>
      </c>
      <c r="H15364" s="22">
        <v>0</v>
      </c>
      <c r="I15364" s="22">
        <v>0</v>
      </c>
      <c r="J15364" s="21" t="s">
        <v>139337</v>
      </c>
    </row>
    <row r="15365" spans="1:10" ht="32" customHeight="1">
      <c r="A15365" s="19" t="s">
        <v>139338</v>
      </c>
      <c r="B15365" s="24">
        <v>17</v>
      </c>
      <c r="C15365" s="22">
        <v>15</v>
      </c>
      <c r="D15365" s="21" t="s">
        <v>112999</v>
      </c>
      <c r="E15365" s="21" t="s">
        <v>113000</v>
      </c>
      <c r="F15365" s="21" t="s">
        <v>101568</v>
      </c>
      <c r="G15365" s="22">
        <v>1</v>
      </c>
      <c r="H15365" s="22">
        <v>10</v>
      </c>
      <c r="I15365" s="22">
        <v>16</v>
      </c>
      <c r="J15365" s="21" t="s">
        <v>139339</v>
      </c>
    </row>
    <row r="15366" spans="1:10" ht="32" customHeight="1">
      <c r="A15366" s="19" t="s">
        <v>139340</v>
      </c>
      <c r="B15366" s="24">
        <v>32</v>
      </c>
      <c r="C15366" s="22">
        <v>25</v>
      </c>
      <c r="D15366" s="21" t="s">
        <v>139341</v>
      </c>
      <c r="E15366" s="21" t="s">
        <v>139342</v>
      </c>
      <c r="F15366" s="21" t="s">
        <v>101694</v>
      </c>
      <c r="G15366" s="22">
        <v>9</v>
      </c>
      <c r="H15366" s="22">
        <v>12</v>
      </c>
      <c r="I15366" s="22">
        <v>24</v>
      </c>
      <c r="J15366" s="21" t="s">
        <v>139343</v>
      </c>
    </row>
    <row r="15367" spans="1:10" ht="32" customHeight="1">
      <c r="A15367" s="19" t="s">
        <v>139344</v>
      </c>
      <c r="B15367" s="24">
        <v>30</v>
      </c>
      <c r="C15367" s="22">
        <v>15</v>
      </c>
      <c r="D15367" s="21" t="s">
        <v>109343</v>
      </c>
      <c r="E15367" s="21" t="s">
        <v>109344</v>
      </c>
      <c r="F15367" s="21" t="s">
        <v>101628</v>
      </c>
      <c r="G15367" s="22">
        <v>1</v>
      </c>
      <c r="H15367" s="22">
        <v>10</v>
      </c>
      <c r="I15367" s="22">
        <v>21</v>
      </c>
      <c r="J15367" s="21" t="s">
        <v>139345</v>
      </c>
    </row>
    <row r="15368" spans="1:10" ht="32" customHeight="1">
      <c r="A15368" s="19" t="s">
        <v>139346</v>
      </c>
      <c r="B15368" s="24">
        <v>15</v>
      </c>
      <c r="C15368" s="22">
        <v>26</v>
      </c>
      <c r="D15368" s="21" t="s">
        <v>109784</v>
      </c>
      <c r="E15368" s="21" t="s">
        <v>109785</v>
      </c>
      <c r="F15368" s="21" t="s">
        <v>103178</v>
      </c>
      <c r="G15368" s="22">
        <v>1</v>
      </c>
      <c r="H15368" s="22">
        <v>21</v>
      </c>
      <c r="I15368" s="22">
        <v>30</v>
      </c>
      <c r="J15368" s="21" t="s">
        <v>139347</v>
      </c>
    </row>
    <row r="15369" spans="1:10" ht="32" customHeight="1">
      <c r="A15369" s="19" t="s">
        <v>139348</v>
      </c>
      <c r="B15369" s="24">
        <v>30</v>
      </c>
      <c r="C15369" s="22">
        <v>32</v>
      </c>
      <c r="D15369" s="21" t="s">
        <v>139349</v>
      </c>
      <c r="E15369" s="21" t="s">
        <v>139350</v>
      </c>
      <c r="F15369" s="21" t="s">
        <v>102912</v>
      </c>
      <c r="G15369" s="22">
        <v>2</v>
      </c>
      <c r="H15369" s="22">
        <v>26</v>
      </c>
      <c r="I15369" s="22">
        <v>67</v>
      </c>
      <c r="J15369" s="21" t="s">
        <v>139351</v>
      </c>
    </row>
    <row r="15370" spans="1:10" ht="32" customHeight="1">
      <c r="A15370" s="19" t="s">
        <v>139352</v>
      </c>
      <c r="B15370" s="24">
        <v>25</v>
      </c>
      <c r="C15370" s="22">
        <v>15</v>
      </c>
      <c r="D15370" s="21" t="s">
        <v>118369</v>
      </c>
      <c r="E15370" s="21" t="s">
        <v>118370</v>
      </c>
      <c r="F15370" s="21" t="s">
        <v>101528</v>
      </c>
      <c r="G15370" s="22">
        <v>10</v>
      </c>
      <c r="H15370" s="22">
        <v>0</v>
      </c>
      <c r="I15370" s="22">
        <v>0</v>
      </c>
      <c r="J15370" s="21" t="s">
        <v>139353</v>
      </c>
    </row>
    <row r="15371" spans="1:10" ht="32" customHeight="1">
      <c r="A15371" s="19" t="s">
        <v>139354</v>
      </c>
      <c r="B15371" s="24">
        <v>13</v>
      </c>
      <c r="C15371" s="22">
        <v>15</v>
      </c>
      <c r="D15371" s="21" t="s">
        <v>139355</v>
      </c>
      <c r="E15371" s="21" t="s">
        <v>139356</v>
      </c>
      <c r="F15371" s="21" t="s">
        <v>101522</v>
      </c>
      <c r="G15371" s="22">
        <v>10</v>
      </c>
      <c r="H15371" s="22">
        <v>0</v>
      </c>
      <c r="I15371" s="22">
        <v>0</v>
      </c>
      <c r="J15371" s="21" t="s">
        <v>139357</v>
      </c>
    </row>
    <row r="15372" spans="1:10" ht="32" customHeight="1">
      <c r="A15372" s="19" t="s">
        <v>139358</v>
      </c>
      <c r="B15372" s="24">
        <v>23</v>
      </c>
      <c r="C15372" s="22">
        <v>15</v>
      </c>
      <c r="D15372" s="21" t="s">
        <v>139359</v>
      </c>
      <c r="E15372" s="21" t="s">
        <v>139360</v>
      </c>
      <c r="F15372" s="21" t="s">
        <v>101628</v>
      </c>
      <c r="G15372" s="22">
        <v>2</v>
      </c>
      <c r="H15372" s="22">
        <v>9</v>
      </c>
      <c r="I15372" s="22">
        <v>21</v>
      </c>
      <c r="J15372" s="21" t="s">
        <v>139361</v>
      </c>
    </row>
    <row r="15373" spans="1:10" ht="32" customHeight="1">
      <c r="A15373" s="19" t="s">
        <v>139362</v>
      </c>
      <c r="B15373" s="24">
        <v>30</v>
      </c>
      <c r="C15373" s="22">
        <v>15</v>
      </c>
      <c r="D15373" s="21" t="s">
        <v>115542</v>
      </c>
      <c r="E15373" s="21" t="s">
        <v>115543</v>
      </c>
      <c r="F15373" s="21" t="s">
        <v>101694</v>
      </c>
      <c r="G15373" s="22">
        <v>10</v>
      </c>
      <c r="H15373" s="22">
        <v>0</v>
      </c>
      <c r="I15373" s="22">
        <v>0</v>
      </c>
      <c r="J15373" s="21" t="s">
        <v>139363</v>
      </c>
    </row>
    <row r="15374" spans="1:10" ht="32" customHeight="1">
      <c r="A15374" s="19" t="s">
        <v>139364</v>
      </c>
      <c r="B15374" s="24">
        <v>22</v>
      </c>
      <c r="C15374" s="22">
        <v>15</v>
      </c>
      <c r="D15374" s="21" t="s">
        <v>109868</v>
      </c>
      <c r="E15374" s="21" t="s">
        <v>109869</v>
      </c>
      <c r="F15374" s="21" t="s">
        <v>101568</v>
      </c>
      <c r="G15374" s="22">
        <v>1</v>
      </c>
      <c r="H15374" s="22">
        <v>10</v>
      </c>
      <c r="I15374" s="22">
        <v>18</v>
      </c>
      <c r="J15374" s="21" t="s">
        <v>139365</v>
      </c>
    </row>
    <row r="15375" spans="1:10" ht="32" customHeight="1">
      <c r="A15375" s="19" t="s">
        <v>139366</v>
      </c>
      <c r="B15375" s="24">
        <v>34</v>
      </c>
      <c r="C15375" s="22">
        <v>15</v>
      </c>
      <c r="D15375" s="21" t="s">
        <v>110591</v>
      </c>
      <c r="E15375" s="21" t="s">
        <v>110592</v>
      </c>
      <c r="F15375" s="21" t="s">
        <v>101554</v>
      </c>
      <c r="G15375" s="22">
        <v>10</v>
      </c>
      <c r="H15375" s="22">
        <v>0</v>
      </c>
      <c r="I15375" s="22">
        <v>0</v>
      </c>
      <c r="J15375" s="21" t="s">
        <v>139367</v>
      </c>
    </row>
    <row r="15376" spans="1:10" ht="32" customHeight="1">
      <c r="A15376" s="19" t="s">
        <v>139368</v>
      </c>
      <c r="B15376" s="24">
        <v>20</v>
      </c>
      <c r="C15376" s="22">
        <v>15</v>
      </c>
      <c r="D15376" s="21" t="s">
        <v>139369</v>
      </c>
      <c r="E15376" s="21" t="s">
        <v>139370</v>
      </c>
      <c r="F15376" s="21" t="s">
        <v>101563</v>
      </c>
      <c r="G15376" s="22">
        <v>10</v>
      </c>
      <c r="H15376" s="22">
        <v>0</v>
      </c>
      <c r="I15376" s="22">
        <v>0</v>
      </c>
      <c r="J15376" s="21" t="s">
        <v>139371</v>
      </c>
    </row>
    <row r="15377" spans="1:10" ht="20" customHeight="1">
      <c r="A15377" s="27">
        <v>-999</v>
      </c>
      <c r="B15377" s="24">
        <v>-999</v>
      </c>
      <c r="C15377" s="22">
        <v>-999</v>
      </c>
      <c r="D15377" s="22">
        <v>-999</v>
      </c>
      <c r="E15377" s="22">
        <v>-999</v>
      </c>
      <c r="F15377" s="22">
        <v>-999</v>
      </c>
      <c r="G15377" s="22">
        <v>-999</v>
      </c>
      <c r="H15377" s="22">
        <v>-999</v>
      </c>
      <c r="I15377" s="22">
        <v>-999</v>
      </c>
      <c r="J15377" s="22">
        <v>-999</v>
      </c>
    </row>
    <row r="15378" spans="1:10" ht="32" customHeight="1">
      <c r="A15378" s="19" t="s">
        <v>139372</v>
      </c>
      <c r="B15378" s="24">
        <v>18</v>
      </c>
      <c r="C15378" s="22">
        <v>15</v>
      </c>
      <c r="D15378" s="21" t="s">
        <v>125450</v>
      </c>
      <c r="E15378" s="21" t="s">
        <v>125451</v>
      </c>
      <c r="F15378" s="21" t="s">
        <v>101568</v>
      </c>
      <c r="G15378" s="22">
        <v>1</v>
      </c>
      <c r="H15378" s="22">
        <v>10</v>
      </c>
      <c r="I15378" s="22">
        <v>16</v>
      </c>
      <c r="J15378" s="21" t="s">
        <v>139373</v>
      </c>
    </row>
    <row r="15379" spans="1:10" ht="20" customHeight="1">
      <c r="A15379" s="27">
        <v>-999</v>
      </c>
      <c r="B15379" s="24">
        <v>-999</v>
      </c>
      <c r="C15379" s="22">
        <v>-999</v>
      </c>
      <c r="D15379" s="22">
        <v>-999</v>
      </c>
      <c r="E15379" s="22">
        <v>-999</v>
      </c>
      <c r="F15379" s="22">
        <v>-999</v>
      </c>
      <c r="G15379" s="22">
        <v>-999</v>
      </c>
      <c r="H15379" s="22">
        <v>-999</v>
      </c>
      <c r="I15379" s="22">
        <v>-999</v>
      </c>
      <c r="J15379" s="22">
        <v>-999</v>
      </c>
    </row>
    <row r="15380" spans="1:10" ht="32" customHeight="1">
      <c r="A15380" s="19" t="s">
        <v>139374</v>
      </c>
      <c r="B15380" s="24">
        <v>24</v>
      </c>
      <c r="C15380" s="22">
        <v>15</v>
      </c>
      <c r="D15380" s="21" t="s">
        <v>139375</v>
      </c>
      <c r="E15380" s="21" t="s">
        <v>139376</v>
      </c>
      <c r="F15380" s="21" t="s">
        <v>101568</v>
      </c>
      <c r="G15380" s="22">
        <v>1</v>
      </c>
      <c r="H15380" s="22">
        <v>9</v>
      </c>
      <c r="I15380" s="22">
        <v>19</v>
      </c>
      <c r="J15380" s="21" t="s">
        <v>139377</v>
      </c>
    </row>
    <row r="15381" spans="1:10" ht="32" customHeight="1">
      <c r="A15381" s="19" t="s">
        <v>139378</v>
      </c>
      <c r="B15381" s="24">
        <v>25</v>
      </c>
      <c r="C15381" s="22">
        <v>15</v>
      </c>
      <c r="D15381" s="21" t="s">
        <v>103205</v>
      </c>
      <c r="E15381" s="21" t="s">
        <v>103206</v>
      </c>
      <c r="F15381" s="21" t="s">
        <v>101554</v>
      </c>
      <c r="G15381" s="22">
        <v>10</v>
      </c>
      <c r="H15381" s="22">
        <v>0</v>
      </c>
      <c r="I15381" s="22">
        <v>0</v>
      </c>
      <c r="J15381" s="21" t="s">
        <v>139379</v>
      </c>
    </row>
    <row r="15382" spans="1:10" ht="32" customHeight="1">
      <c r="A15382" s="19" t="s">
        <v>139380</v>
      </c>
      <c r="B15382" s="24">
        <v>13</v>
      </c>
      <c r="C15382" s="22">
        <v>18</v>
      </c>
      <c r="D15382" s="21" t="s">
        <v>120117</v>
      </c>
      <c r="E15382" s="21" t="s">
        <v>120118</v>
      </c>
      <c r="F15382" s="21" t="s">
        <v>101757</v>
      </c>
      <c r="G15382" s="22">
        <v>5</v>
      </c>
      <c r="H15382" s="22">
        <v>9</v>
      </c>
      <c r="I15382" s="22">
        <v>15</v>
      </c>
      <c r="J15382" s="21" t="s">
        <v>139381</v>
      </c>
    </row>
    <row r="15383" spans="1:10" ht="32" customHeight="1">
      <c r="A15383" s="19" t="s">
        <v>139382</v>
      </c>
      <c r="B15383" s="24">
        <v>17</v>
      </c>
      <c r="C15383" s="22">
        <v>15</v>
      </c>
      <c r="D15383" s="21" t="s">
        <v>139383</v>
      </c>
      <c r="E15383" s="21" t="s">
        <v>139384</v>
      </c>
      <c r="F15383" s="21" t="s">
        <v>101522</v>
      </c>
      <c r="G15383" s="22">
        <v>10</v>
      </c>
      <c r="H15383" s="22">
        <v>0</v>
      </c>
      <c r="I15383" s="22">
        <v>0</v>
      </c>
      <c r="J15383" s="21" t="s">
        <v>139385</v>
      </c>
    </row>
    <row r="15384" spans="1:10" ht="32" customHeight="1">
      <c r="A15384" s="19" t="s">
        <v>139386</v>
      </c>
      <c r="B15384" s="24">
        <v>41</v>
      </c>
      <c r="C15384" s="22">
        <v>30</v>
      </c>
      <c r="D15384" s="21" t="s">
        <v>106282</v>
      </c>
      <c r="E15384" s="21" t="s">
        <v>106283</v>
      </c>
      <c r="F15384" s="21" t="s">
        <v>122995</v>
      </c>
      <c r="G15384" s="22">
        <v>1</v>
      </c>
      <c r="H15384" s="22">
        <v>25</v>
      </c>
      <c r="I15384" s="22">
        <v>45</v>
      </c>
      <c r="J15384" s="21" t="s">
        <v>139387</v>
      </c>
    </row>
    <row r="15385" spans="1:10" ht="32" customHeight="1">
      <c r="A15385" s="19" t="s">
        <v>139388</v>
      </c>
      <c r="B15385" s="24">
        <v>13</v>
      </c>
      <c r="C15385" s="22">
        <v>15</v>
      </c>
      <c r="D15385" s="21" t="s">
        <v>139389</v>
      </c>
      <c r="E15385" s="21" t="s">
        <v>139390</v>
      </c>
      <c r="F15385" s="21" t="s">
        <v>101694</v>
      </c>
      <c r="G15385" s="22">
        <v>3</v>
      </c>
      <c r="H15385" s="22">
        <v>7</v>
      </c>
      <c r="I15385" s="22">
        <v>19</v>
      </c>
      <c r="J15385" s="21" t="s">
        <v>139391</v>
      </c>
    </row>
    <row r="15386" spans="1:10" ht="32" customHeight="1">
      <c r="A15386" s="19" t="s">
        <v>139392</v>
      </c>
      <c r="B15386" s="24">
        <v>19</v>
      </c>
      <c r="C15386" s="22">
        <v>15</v>
      </c>
      <c r="D15386" s="21" t="s">
        <v>123917</v>
      </c>
      <c r="E15386" s="21" t="s">
        <v>123918</v>
      </c>
      <c r="F15386" s="21" t="s">
        <v>101522</v>
      </c>
      <c r="G15386" s="22">
        <v>10</v>
      </c>
      <c r="H15386" s="22">
        <v>0</v>
      </c>
      <c r="I15386" s="22">
        <v>0</v>
      </c>
      <c r="J15386" s="21" t="s">
        <v>139393</v>
      </c>
    </row>
    <row r="15387" spans="1:10" ht="32" customHeight="1">
      <c r="A15387" s="19" t="s">
        <v>139394</v>
      </c>
      <c r="B15387" s="24">
        <v>44</v>
      </c>
      <c r="C15387" s="22">
        <v>26</v>
      </c>
      <c r="D15387" s="21" t="s">
        <v>139395</v>
      </c>
      <c r="E15387" s="21" t="s">
        <v>139396</v>
      </c>
      <c r="F15387" s="21" t="s">
        <v>102026</v>
      </c>
      <c r="G15387" s="22">
        <v>2</v>
      </c>
      <c r="H15387" s="22">
        <v>20</v>
      </c>
      <c r="I15387" s="22">
        <v>33</v>
      </c>
      <c r="J15387" s="21" t="s">
        <v>139397</v>
      </c>
    </row>
    <row r="15388" spans="1:10" ht="32" customHeight="1">
      <c r="A15388" s="19" t="s">
        <v>139398</v>
      </c>
      <c r="B15388" s="24">
        <v>26</v>
      </c>
      <c r="C15388" s="22">
        <v>15</v>
      </c>
      <c r="D15388" s="21" t="s">
        <v>139399</v>
      </c>
      <c r="E15388" s="21" t="s">
        <v>139400</v>
      </c>
      <c r="F15388" s="21" t="s">
        <v>14739</v>
      </c>
      <c r="G15388" s="22">
        <v>10</v>
      </c>
      <c r="H15388" s="22">
        <v>0</v>
      </c>
      <c r="I15388" s="22">
        <v>0</v>
      </c>
      <c r="J15388" s="21" t="s">
        <v>139401</v>
      </c>
    </row>
    <row r="15389" spans="1:10" ht="32" customHeight="1">
      <c r="A15389" s="19" t="s">
        <v>139402</v>
      </c>
      <c r="B15389" s="24">
        <v>13</v>
      </c>
      <c r="C15389" s="22">
        <v>15</v>
      </c>
      <c r="D15389" s="21" t="s">
        <v>121346</v>
      </c>
      <c r="E15389" s="21" t="s">
        <v>121347</v>
      </c>
      <c r="F15389" s="21" t="s">
        <v>14739</v>
      </c>
      <c r="G15389" s="22">
        <v>10</v>
      </c>
      <c r="H15389" s="22">
        <v>0</v>
      </c>
      <c r="I15389" s="22">
        <v>0</v>
      </c>
      <c r="J15389" s="21" t="s">
        <v>139403</v>
      </c>
    </row>
    <row r="15390" spans="1:10" ht="32" customHeight="1">
      <c r="A15390" s="19" t="s">
        <v>139404</v>
      </c>
      <c r="B15390" s="24">
        <v>32</v>
      </c>
      <c r="C15390" s="22">
        <v>35</v>
      </c>
      <c r="D15390" s="21" t="s">
        <v>113722</v>
      </c>
      <c r="E15390" s="21" t="s">
        <v>113723</v>
      </c>
      <c r="F15390" s="21" t="s">
        <v>118460</v>
      </c>
      <c r="G15390" s="22">
        <v>11</v>
      </c>
      <c r="H15390" s="22">
        <v>20</v>
      </c>
      <c r="I15390" s="22">
        <v>31</v>
      </c>
      <c r="J15390" s="21" t="s">
        <v>139405</v>
      </c>
    </row>
    <row r="15391" spans="1:10" ht="32" customHeight="1">
      <c r="A15391" s="19" t="s">
        <v>139406</v>
      </c>
      <c r="B15391" s="24">
        <v>25</v>
      </c>
      <c r="C15391" s="22">
        <v>15</v>
      </c>
      <c r="D15391" s="21" t="s">
        <v>103644</v>
      </c>
      <c r="E15391" s="21" t="s">
        <v>103645</v>
      </c>
      <c r="F15391" s="21" t="s">
        <v>101694</v>
      </c>
      <c r="G15391" s="22">
        <v>1</v>
      </c>
      <c r="H15391" s="22">
        <v>6</v>
      </c>
      <c r="I15391" s="22">
        <v>13</v>
      </c>
      <c r="J15391" s="21" t="s">
        <v>139407</v>
      </c>
    </row>
    <row r="15392" spans="1:10" ht="32" customHeight="1">
      <c r="A15392" s="19" t="s">
        <v>139408</v>
      </c>
      <c r="B15392" s="24">
        <v>22</v>
      </c>
      <c r="C15392" s="22">
        <v>29</v>
      </c>
      <c r="D15392" s="21" t="s">
        <v>137054</v>
      </c>
      <c r="E15392" s="21" t="s">
        <v>137055</v>
      </c>
      <c r="F15392" s="21" t="s">
        <v>107092</v>
      </c>
      <c r="G15392" s="22">
        <v>13</v>
      </c>
      <c r="H15392" s="22">
        <v>12</v>
      </c>
      <c r="I15392" s="22">
        <v>18</v>
      </c>
      <c r="J15392" s="21" t="s">
        <v>139409</v>
      </c>
    </row>
    <row r="15393" spans="1:10" ht="32" customHeight="1">
      <c r="A15393" s="19" t="s">
        <v>139410</v>
      </c>
      <c r="B15393" s="24">
        <v>18</v>
      </c>
      <c r="C15393" s="22">
        <v>15</v>
      </c>
      <c r="D15393" s="21" t="s">
        <v>139411</v>
      </c>
      <c r="E15393" s="21" t="s">
        <v>139412</v>
      </c>
      <c r="F15393" s="21" t="s">
        <v>14739</v>
      </c>
      <c r="G15393" s="22">
        <v>10</v>
      </c>
      <c r="H15393" s="22">
        <v>0</v>
      </c>
      <c r="I15393" s="22">
        <v>0</v>
      </c>
      <c r="J15393" s="21" t="s">
        <v>139413</v>
      </c>
    </row>
    <row r="15394" spans="1:10" ht="32" customHeight="1">
      <c r="A15394" s="19" t="s">
        <v>139414</v>
      </c>
      <c r="B15394" s="24">
        <v>18</v>
      </c>
      <c r="C15394" s="22">
        <v>15</v>
      </c>
      <c r="D15394" s="21" t="s">
        <v>109882</v>
      </c>
      <c r="E15394" s="21" t="s">
        <v>109883</v>
      </c>
      <c r="F15394" s="21" t="s">
        <v>101528</v>
      </c>
      <c r="G15394" s="22">
        <v>10</v>
      </c>
      <c r="H15394" s="22">
        <v>0</v>
      </c>
      <c r="I15394" s="22">
        <v>0</v>
      </c>
      <c r="J15394" s="21" t="s">
        <v>134345</v>
      </c>
    </row>
    <row r="15395" spans="1:10" ht="32" customHeight="1">
      <c r="A15395" s="19" t="s">
        <v>139415</v>
      </c>
      <c r="B15395" s="24">
        <v>30</v>
      </c>
      <c r="C15395" s="22">
        <v>18</v>
      </c>
      <c r="D15395" s="21" t="s">
        <v>104751</v>
      </c>
      <c r="E15395" s="21" t="s">
        <v>104752</v>
      </c>
      <c r="F15395" s="21" t="s">
        <v>102782</v>
      </c>
      <c r="G15395" s="22">
        <v>1</v>
      </c>
      <c r="H15395" s="22">
        <v>13</v>
      </c>
      <c r="I15395" s="22">
        <v>23</v>
      </c>
      <c r="J15395" s="21" t="s">
        <v>139416</v>
      </c>
    </row>
    <row r="15396" spans="1:10" ht="32" customHeight="1">
      <c r="A15396" s="19" t="s">
        <v>139417</v>
      </c>
      <c r="B15396" s="24">
        <v>14</v>
      </c>
      <c r="C15396" s="22">
        <v>21</v>
      </c>
      <c r="D15396" s="21" t="s">
        <v>139418</v>
      </c>
      <c r="E15396" s="21" t="s">
        <v>139419</v>
      </c>
      <c r="F15396" s="22">
        <v>625</v>
      </c>
      <c r="G15396" s="22">
        <v>7</v>
      </c>
      <c r="H15396" s="22">
        <v>10</v>
      </c>
      <c r="I15396" s="22">
        <v>22</v>
      </c>
      <c r="J15396" s="21" t="s">
        <v>139420</v>
      </c>
    </row>
    <row r="15397" spans="1:10" ht="32" customHeight="1">
      <c r="A15397" s="19" t="s">
        <v>139421</v>
      </c>
      <c r="B15397" s="24">
        <v>14</v>
      </c>
      <c r="C15397" s="22">
        <v>21</v>
      </c>
      <c r="D15397" s="21" t="s">
        <v>139418</v>
      </c>
      <c r="E15397" s="21" t="s">
        <v>139419</v>
      </c>
      <c r="F15397" s="22">
        <v>625</v>
      </c>
      <c r="G15397" s="22">
        <v>7</v>
      </c>
      <c r="H15397" s="22">
        <v>10</v>
      </c>
      <c r="I15397" s="22">
        <v>22</v>
      </c>
      <c r="J15397" s="21" t="s">
        <v>139420</v>
      </c>
    </row>
    <row r="15398" spans="1:10" ht="32" customHeight="1">
      <c r="A15398" s="19" t="s">
        <v>139422</v>
      </c>
      <c r="B15398" s="24">
        <v>37</v>
      </c>
      <c r="C15398" s="22">
        <v>15</v>
      </c>
      <c r="D15398" s="21" t="s">
        <v>103002</v>
      </c>
      <c r="E15398" s="21" t="s">
        <v>103003</v>
      </c>
      <c r="F15398" s="21" t="s">
        <v>101563</v>
      </c>
      <c r="G15398" s="22">
        <v>10</v>
      </c>
      <c r="H15398" s="22">
        <v>0</v>
      </c>
      <c r="I15398" s="22">
        <v>0</v>
      </c>
      <c r="J15398" s="21" t="s">
        <v>116760</v>
      </c>
    </row>
    <row r="15399" spans="1:10" ht="32" customHeight="1">
      <c r="A15399" s="19" t="s">
        <v>139423</v>
      </c>
      <c r="B15399" s="24">
        <v>15</v>
      </c>
      <c r="C15399" s="22">
        <v>17</v>
      </c>
      <c r="D15399" s="21" t="s">
        <v>139424</v>
      </c>
      <c r="E15399" s="21" t="s">
        <v>139425</v>
      </c>
      <c r="F15399" s="21" t="s">
        <v>101543</v>
      </c>
      <c r="G15399" s="22">
        <v>2</v>
      </c>
      <c r="H15399" s="22">
        <v>11</v>
      </c>
      <c r="I15399" s="22">
        <v>13</v>
      </c>
      <c r="J15399" s="21" t="s">
        <v>139426</v>
      </c>
    </row>
    <row r="15400" spans="1:10" ht="32" customHeight="1">
      <c r="A15400" s="19" t="s">
        <v>139427</v>
      </c>
      <c r="B15400" s="24">
        <v>17</v>
      </c>
      <c r="C15400" s="22">
        <v>15</v>
      </c>
      <c r="D15400" s="21" t="s">
        <v>139428</v>
      </c>
      <c r="E15400" s="21" t="s">
        <v>139429</v>
      </c>
      <c r="F15400" s="21" t="s">
        <v>101554</v>
      </c>
      <c r="G15400" s="22">
        <v>10</v>
      </c>
      <c r="H15400" s="22">
        <v>0</v>
      </c>
      <c r="I15400" s="22">
        <v>0</v>
      </c>
      <c r="J15400" s="21" t="s">
        <v>139430</v>
      </c>
    </row>
    <row r="15401" spans="1:10" ht="32" customHeight="1">
      <c r="A15401" s="19" t="s">
        <v>139431</v>
      </c>
      <c r="B15401" s="24">
        <v>19</v>
      </c>
      <c r="C15401" s="22">
        <v>25</v>
      </c>
      <c r="D15401" s="21" t="s">
        <v>139432</v>
      </c>
      <c r="E15401" s="21" t="s">
        <v>139433</v>
      </c>
      <c r="F15401" s="21" t="s">
        <v>101554</v>
      </c>
      <c r="G15401" s="22">
        <v>9</v>
      </c>
      <c r="H15401" s="22">
        <v>12</v>
      </c>
      <c r="I15401" s="22">
        <v>21</v>
      </c>
      <c r="J15401" s="21" t="s">
        <v>139434</v>
      </c>
    </row>
    <row r="15402" spans="1:10" ht="32" customHeight="1">
      <c r="A15402" s="19" t="s">
        <v>139435</v>
      </c>
      <c r="B15402" s="24">
        <v>23</v>
      </c>
      <c r="C15402" s="22">
        <v>15</v>
      </c>
      <c r="D15402" s="21" t="s">
        <v>111447</v>
      </c>
      <c r="E15402" s="21" t="s">
        <v>111448</v>
      </c>
      <c r="F15402" s="21" t="s">
        <v>14739</v>
      </c>
      <c r="G15402" s="22">
        <v>10</v>
      </c>
      <c r="H15402" s="22">
        <v>0</v>
      </c>
      <c r="I15402" s="22">
        <v>0</v>
      </c>
      <c r="J15402" s="21" t="s">
        <v>111449</v>
      </c>
    </row>
    <row r="15403" spans="1:10" ht="32" customHeight="1">
      <c r="A15403" s="19" t="s">
        <v>139436</v>
      </c>
      <c r="B15403" s="24">
        <v>19</v>
      </c>
      <c r="C15403" s="22">
        <v>23</v>
      </c>
      <c r="D15403" s="21" t="s">
        <v>108895</v>
      </c>
      <c r="E15403" s="21" t="s">
        <v>108896</v>
      </c>
      <c r="F15403" s="21" t="s">
        <v>101710</v>
      </c>
      <c r="G15403" s="22">
        <v>4</v>
      </c>
      <c r="H15403" s="22">
        <v>15</v>
      </c>
      <c r="I15403" s="22">
        <v>31</v>
      </c>
      <c r="J15403" s="21" t="s">
        <v>139437</v>
      </c>
    </row>
    <row r="15404" spans="1:10" ht="32" customHeight="1">
      <c r="A15404" s="19" t="s">
        <v>139438</v>
      </c>
      <c r="B15404" s="24">
        <v>12</v>
      </c>
      <c r="C15404" s="22">
        <v>16</v>
      </c>
      <c r="D15404" s="21" t="s">
        <v>112215</v>
      </c>
      <c r="E15404" s="21" t="s">
        <v>112216</v>
      </c>
      <c r="F15404" s="21" t="s">
        <v>103090</v>
      </c>
      <c r="G15404" s="22">
        <v>5</v>
      </c>
      <c r="H15404" s="22">
        <v>7</v>
      </c>
      <c r="I15404" s="22">
        <v>11</v>
      </c>
      <c r="J15404" s="21" t="s">
        <v>139439</v>
      </c>
    </row>
    <row r="15405" spans="1:10" ht="32" customHeight="1">
      <c r="A15405" s="19" t="s">
        <v>139440</v>
      </c>
      <c r="B15405" s="24">
        <v>22</v>
      </c>
      <c r="C15405" s="22">
        <v>16</v>
      </c>
      <c r="D15405" s="21" t="s">
        <v>105808</v>
      </c>
      <c r="E15405" s="21" t="s">
        <v>105809</v>
      </c>
      <c r="F15405" s="21" t="s">
        <v>102171</v>
      </c>
      <c r="G15405" s="22">
        <v>1</v>
      </c>
      <c r="H15405" s="22">
        <v>11</v>
      </c>
      <c r="I15405" s="22">
        <v>22</v>
      </c>
      <c r="J15405" s="21" t="s">
        <v>139441</v>
      </c>
    </row>
    <row r="15406" spans="1:10" ht="32" customHeight="1">
      <c r="A15406" s="19" t="s">
        <v>139442</v>
      </c>
      <c r="B15406" s="24">
        <v>42</v>
      </c>
      <c r="C15406" s="22">
        <v>38</v>
      </c>
      <c r="D15406" s="21" t="s">
        <v>106367</v>
      </c>
      <c r="E15406" s="21" t="s">
        <v>106368</v>
      </c>
      <c r="F15406" s="21" t="s">
        <v>101533</v>
      </c>
      <c r="G15406" s="22">
        <v>9</v>
      </c>
      <c r="H15406" s="22">
        <v>25</v>
      </c>
      <c r="I15406" s="22">
        <v>42</v>
      </c>
      <c r="J15406" s="21" t="s">
        <v>139443</v>
      </c>
    </row>
    <row r="15407" spans="1:10" ht="32" customHeight="1">
      <c r="A15407" s="19" t="s">
        <v>139444</v>
      </c>
      <c r="B15407" s="24">
        <v>20</v>
      </c>
      <c r="C15407" s="22">
        <v>15</v>
      </c>
      <c r="D15407" s="21" t="s">
        <v>105254</v>
      </c>
      <c r="E15407" s="21" t="s">
        <v>105255</v>
      </c>
      <c r="F15407" s="21" t="s">
        <v>101563</v>
      </c>
      <c r="G15407" s="22">
        <v>10</v>
      </c>
      <c r="H15407" s="22">
        <v>0</v>
      </c>
      <c r="I15407" s="22">
        <v>0</v>
      </c>
      <c r="J15407" s="21" t="s">
        <v>139445</v>
      </c>
    </row>
    <row r="15408" spans="1:10" ht="32" customHeight="1">
      <c r="A15408" s="19" t="s">
        <v>139446</v>
      </c>
      <c r="B15408" s="24">
        <v>28</v>
      </c>
      <c r="C15408" s="22">
        <v>15</v>
      </c>
      <c r="D15408" s="21" t="s">
        <v>105568</v>
      </c>
      <c r="E15408" s="21" t="s">
        <v>105569</v>
      </c>
      <c r="F15408" s="21" t="s">
        <v>101528</v>
      </c>
      <c r="G15408" s="22">
        <v>10</v>
      </c>
      <c r="H15408" s="22">
        <v>0</v>
      </c>
      <c r="I15408" s="22">
        <v>0</v>
      </c>
      <c r="J15408" s="21" t="s">
        <v>139447</v>
      </c>
    </row>
    <row r="15409" spans="1:10" ht="32" customHeight="1">
      <c r="A15409" s="19" t="s">
        <v>139448</v>
      </c>
      <c r="B15409" s="24">
        <v>24</v>
      </c>
      <c r="C15409" s="22">
        <v>15</v>
      </c>
      <c r="D15409" s="21" t="s">
        <v>139449</v>
      </c>
      <c r="E15409" s="21" t="s">
        <v>139450</v>
      </c>
      <c r="F15409" s="21" t="s">
        <v>14739</v>
      </c>
      <c r="G15409" s="22">
        <v>10</v>
      </c>
      <c r="H15409" s="22">
        <v>0</v>
      </c>
      <c r="I15409" s="22">
        <v>0</v>
      </c>
      <c r="J15409" s="21" t="s">
        <v>139451</v>
      </c>
    </row>
    <row r="15410" spans="1:10" ht="44" customHeight="1">
      <c r="A15410" s="19" t="s">
        <v>139452</v>
      </c>
      <c r="B15410" s="24">
        <v>42</v>
      </c>
      <c r="C15410" s="22">
        <v>24</v>
      </c>
      <c r="D15410" s="21" t="s">
        <v>139453</v>
      </c>
      <c r="E15410" s="21" t="s">
        <v>139454</v>
      </c>
      <c r="F15410" s="21" t="s">
        <v>102065</v>
      </c>
      <c r="G15410" s="22">
        <v>1</v>
      </c>
      <c r="H15410" s="22">
        <v>19</v>
      </c>
      <c r="I15410" s="22">
        <v>36</v>
      </c>
      <c r="J15410" s="21" t="s">
        <v>139455</v>
      </c>
    </row>
    <row r="15411" spans="1:10" ht="32" customHeight="1">
      <c r="A15411" s="19" t="s">
        <v>139456</v>
      </c>
      <c r="B15411" s="24">
        <v>22</v>
      </c>
      <c r="C15411" s="22">
        <v>15</v>
      </c>
      <c r="D15411" s="21" t="s">
        <v>138618</v>
      </c>
      <c r="E15411" s="21" t="s">
        <v>138619</v>
      </c>
      <c r="F15411" s="21" t="s">
        <v>101528</v>
      </c>
      <c r="G15411" s="22">
        <v>10</v>
      </c>
      <c r="H15411" s="22">
        <v>0</v>
      </c>
      <c r="I15411" s="22">
        <v>0</v>
      </c>
      <c r="J15411" s="21" t="s">
        <v>139457</v>
      </c>
    </row>
    <row r="15412" spans="1:10" ht="32" customHeight="1">
      <c r="A15412" s="19" t="s">
        <v>139458</v>
      </c>
      <c r="B15412" s="24">
        <v>12</v>
      </c>
      <c r="C15412" s="22">
        <v>19</v>
      </c>
      <c r="D15412" s="21" t="s">
        <v>123887</v>
      </c>
      <c r="E15412" s="21" t="s">
        <v>123888</v>
      </c>
      <c r="F15412" s="21" t="s">
        <v>115488</v>
      </c>
      <c r="G15412" s="22">
        <v>8</v>
      </c>
      <c r="H15412" s="22">
        <v>7</v>
      </c>
      <c r="I15412" s="22">
        <v>16</v>
      </c>
      <c r="J15412" s="21" t="s">
        <v>139459</v>
      </c>
    </row>
    <row r="15413" spans="1:10" ht="32" customHeight="1">
      <c r="A15413" s="19" t="s">
        <v>139460</v>
      </c>
      <c r="B15413" s="24">
        <v>24</v>
      </c>
      <c r="C15413" s="22">
        <v>36</v>
      </c>
      <c r="D15413" s="21" t="s">
        <v>139461</v>
      </c>
      <c r="E15413" s="21" t="s">
        <v>139462</v>
      </c>
      <c r="F15413" s="21" t="s">
        <v>115858</v>
      </c>
      <c r="G15413" s="22">
        <v>1</v>
      </c>
      <c r="H15413" s="22">
        <v>7</v>
      </c>
      <c r="I15413" s="22">
        <v>15</v>
      </c>
      <c r="J15413" s="21" t="s">
        <v>139463</v>
      </c>
    </row>
    <row r="15414" spans="1:10" ht="32" customHeight="1">
      <c r="A15414" s="19" t="s">
        <v>139464</v>
      </c>
      <c r="B15414" s="24">
        <v>30</v>
      </c>
      <c r="C15414" s="22">
        <v>15</v>
      </c>
      <c r="D15414" s="21" t="s">
        <v>139465</v>
      </c>
      <c r="E15414" s="21" t="s">
        <v>139466</v>
      </c>
      <c r="F15414" s="21" t="s">
        <v>101528</v>
      </c>
      <c r="G15414" s="22">
        <v>10</v>
      </c>
      <c r="H15414" s="22">
        <v>0</v>
      </c>
      <c r="I15414" s="22">
        <v>0</v>
      </c>
      <c r="J15414" s="21" t="s">
        <v>139467</v>
      </c>
    </row>
    <row r="15415" spans="1:10" ht="20" customHeight="1">
      <c r="A15415" s="27">
        <v>-999</v>
      </c>
      <c r="B15415" s="24">
        <v>-999</v>
      </c>
      <c r="C15415" s="22">
        <v>-999</v>
      </c>
      <c r="D15415" s="22">
        <v>-999</v>
      </c>
      <c r="E15415" s="22">
        <v>-999</v>
      </c>
      <c r="F15415" s="22">
        <v>-999</v>
      </c>
      <c r="G15415" s="22">
        <v>-999</v>
      </c>
      <c r="H15415" s="22">
        <v>-999</v>
      </c>
      <c r="I15415" s="22">
        <v>-999</v>
      </c>
      <c r="J15415" s="22">
        <v>-999</v>
      </c>
    </row>
    <row r="15416" spans="1:10" ht="32" customHeight="1">
      <c r="A15416" s="19" t="s">
        <v>139468</v>
      </c>
      <c r="B15416" s="24">
        <v>17</v>
      </c>
      <c r="C15416" s="22">
        <v>23</v>
      </c>
      <c r="D15416" s="21" t="s">
        <v>139469</v>
      </c>
      <c r="E15416" s="21" t="s">
        <v>139470</v>
      </c>
      <c r="F15416" s="21" t="s">
        <v>101543</v>
      </c>
      <c r="G15416" s="22">
        <v>8</v>
      </c>
      <c r="H15416" s="22">
        <v>11</v>
      </c>
      <c r="I15416" s="22">
        <v>20</v>
      </c>
      <c r="J15416" s="21" t="s">
        <v>139471</v>
      </c>
    </row>
    <row r="15417" spans="1:10" ht="32" customHeight="1">
      <c r="A15417" s="19" t="s">
        <v>139472</v>
      </c>
      <c r="B15417" s="24">
        <v>18</v>
      </c>
      <c r="C15417" s="22">
        <v>15</v>
      </c>
      <c r="D15417" s="21" t="s">
        <v>101811</v>
      </c>
      <c r="E15417" s="21" t="s">
        <v>101812</v>
      </c>
      <c r="F15417" s="21" t="s">
        <v>101528</v>
      </c>
      <c r="G15417" s="22">
        <v>10</v>
      </c>
      <c r="H15417" s="22">
        <v>0</v>
      </c>
      <c r="I15417" s="22">
        <v>0</v>
      </c>
      <c r="J15417" s="21" t="s">
        <v>139473</v>
      </c>
    </row>
    <row r="15418" spans="1:10" ht="32" customHeight="1">
      <c r="A15418" s="19" t="s">
        <v>139474</v>
      </c>
      <c r="B15418" s="24">
        <v>23</v>
      </c>
      <c r="C15418" s="22">
        <v>40</v>
      </c>
      <c r="D15418" s="21" t="s">
        <v>138517</v>
      </c>
      <c r="E15418" s="21" t="s">
        <v>138518</v>
      </c>
      <c r="F15418" s="21" t="s">
        <v>101554</v>
      </c>
      <c r="G15418" s="22">
        <v>3</v>
      </c>
      <c r="H15418" s="22">
        <v>6</v>
      </c>
      <c r="I15418" s="22">
        <v>13</v>
      </c>
      <c r="J15418" s="21" t="s">
        <v>139475</v>
      </c>
    </row>
    <row r="15419" spans="1:10" ht="32" customHeight="1">
      <c r="A15419" s="19" t="s">
        <v>139476</v>
      </c>
      <c r="B15419" s="24">
        <v>13</v>
      </c>
      <c r="C15419" s="22">
        <v>15</v>
      </c>
      <c r="D15419" s="21" t="s">
        <v>124688</v>
      </c>
      <c r="E15419" s="21" t="s">
        <v>124689</v>
      </c>
      <c r="F15419" s="21" t="s">
        <v>14739</v>
      </c>
      <c r="G15419" s="22">
        <v>10</v>
      </c>
      <c r="H15419" s="22">
        <v>0</v>
      </c>
      <c r="I15419" s="22">
        <v>0</v>
      </c>
      <c r="J15419" s="21" t="s">
        <v>139477</v>
      </c>
    </row>
    <row r="15420" spans="1:10" ht="20" customHeight="1">
      <c r="A15420" s="27">
        <v>-999</v>
      </c>
      <c r="B15420" s="24">
        <v>-999</v>
      </c>
      <c r="C15420" s="22">
        <v>-999</v>
      </c>
      <c r="D15420" s="22">
        <v>-999</v>
      </c>
      <c r="E15420" s="22">
        <v>-999</v>
      </c>
      <c r="F15420" s="22">
        <v>-999</v>
      </c>
      <c r="G15420" s="22">
        <v>-999</v>
      </c>
      <c r="H15420" s="22">
        <v>-999</v>
      </c>
      <c r="I15420" s="22">
        <v>-999</v>
      </c>
      <c r="J15420" s="22">
        <v>-999</v>
      </c>
    </row>
    <row r="15421" spans="1:10" ht="20" customHeight="1">
      <c r="A15421" s="27">
        <v>-999</v>
      </c>
      <c r="B15421" s="24">
        <v>-999</v>
      </c>
      <c r="C15421" s="22">
        <v>-999</v>
      </c>
      <c r="D15421" s="22">
        <v>-999</v>
      </c>
      <c r="E15421" s="22">
        <v>-999</v>
      </c>
      <c r="F15421" s="22">
        <v>-999</v>
      </c>
      <c r="G15421" s="22">
        <v>-999</v>
      </c>
      <c r="H15421" s="22">
        <v>-999</v>
      </c>
      <c r="I15421" s="22">
        <v>-999</v>
      </c>
      <c r="J15421" s="22">
        <v>-999</v>
      </c>
    </row>
    <row r="15422" spans="1:10" ht="20" customHeight="1">
      <c r="A15422" s="27">
        <v>-999</v>
      </c>
      <c r="B15422" s="24">
        <v>-999</v>
      </c>
      <c r="C15422" s="22">
        <v>-999</v>
      </c>
      <c r="D15422" s="22">
        <v>-999</v>
      </c>
      <c r="E15422" s="22">
        <v>-999</v>
      </c>
      <c r="F15422" s="22">
        <v>-999</v>
      </c>
      <c r="G15422" s="22">
        <v>-999</v>
      </c>
      <c r="H15422" s="22">
        <v>-999</v>
      </c>
      <c r="I15422" s="22">
        <v>-999</v>
      </c>
      <c r="J15422" s="22">
        <v>-999</v>
      </c>
    </row>
    <row r="15423" spans="1:10" ht="32" customHeight="1">
      <c r="A15423" s="19" t="s">
        <v>139478</v>
      </c>
      <c r="B15423" s="24">
        <v>20</v>
      </c>
      <c r="C15423" s="22">
        <v>34</v>
      </c>
      <c r="D15423" s="21" t="s">
        <v>121695</v>
      </c>
      <c r="E15423" s="21" t="s">
        <v>121696</v>
      </c>
      <c r="F15423" s="21" t="s">
        <v>105146</v>
      </c>
      <c r="G15423" s="22">
        <v>8</v>
      </c>
      <c r="H15423" s="22">
        <v>22</v>
      </c>
      <c r="I15423" s="22">
        <v>41</v>
      </c>
      <c r="J15423" s="21" t="s">
        <v>139479</v>
      </c>
    </row>
    <row r="15424" spans="1:10" ht="32" customHeight="1">
      <c r="A15424" s="19" t="s">
        <v>139480</v>
      </c>
      <c r="B15424" s="24">
        <v>13</v>
      </c>
      <c r="C15424" s="22">
        <v>15</v>
      </c>
      <c r="D15424" s="21" t="s">
        <v>121979</v>
      </c>
      <c r="E15424" s="21" t="s">
        <v>121980</v>
      </c>
      <c r="F15424" s="21" t="s">
        <v>101554</v>
      </c>
      <c r="G15424" s="22">
        <v>10</v>
      </c>
      <c r="H15424" s="22">
        <v>0</v>
      </c>
      <c r="I15424" s="22">
        <v>0</v>
      </c>
      <c r="J15424" s="21" t="s">
        <v>139481</v>
      </c>
    </row>
    <row r="15425" spans="1:10" ht="32" customHeight="1">
      <c r="A15425" s="19" t="s">
        <v>139482</v>
      </c>
      <c r="B15425" s="24">
        <v>35</v>
      </c>
      <c r="C15425" s="22">
        <v>15</v>
      </c>
      <c r="D15425" s="21" t="s">
        <v>139483</v>
      </c>
      <c r="E15425" s="21" t="s">
        <v>139484</v>
      </c>
      <c r="F15425" s="21" t="s">
        <v>101528</v>
      </c>
      <c r="G15425" s="22">
        <v>10</v>
      </c>
      <c r="H15425" s="22">
        <v>0</v>
      </c>
      <c r="I15425" s="22">
        <v>0</v>
      </c>
      <c r="J15425" s="21" t="s">
        <v>139485</v>
      </c>
    </row>
    <row r="15426" spans="1:10" ht="32" customHeight="1">
      <c r="A15426" s="19" t="s">
        <v>139486</v>
      </c>
      <c r="B15426" s="24">
        <v>27</v>
      </c>
      <c r="C15426" s="22">
        <v>15</v>
      </c>
      <c r="D15426" s="21" t="s">
        <v>103773</v>
      </c>
      <c r="E15426" s="21" t="s">
        <v>103774</v>
      </c>
      <c r="F15426" s="21" t="s">
        <v>101528</v>
      </c>
      <c r="G15426" s="22">
        <v>10</v>
      </c>
      <c r="H15426" s="22">
        <v>0</v>
      </c>
      <c r="I15426" s="22">
        <v>0</v>
      </c>
      <c r="J15426" s="21" t="s">
        <v>112611</v>
      </c>
    </row>
    <row r="15427" spans="1:10" ht="32" customHeight="1">
      <c r="A15427" s="19" t="s">
        <v>139487</v>
      </c>
      <c r="B15427" s="24">
        <v>27</v>
      </c>
      <c r="C15427" s="22">
        <v>15</v>
      </c>
      <c r="D15427" s="21" t="s">
        <v>103773</v>
      </c>
      <c r="E15427" s="21" t="s">
        <v>103774</v>
      </c>
      <c r="F15427" s="21" t="s">
        <v>101528</v>
      </c>
      <c r="G15427" s="22">
        <v>10</v>
      </c>
      <c r="H15427" s="22">
        <v>0</v>
      </c>
      <c r="I15427" s="22">
        <v>0</v>
      </c>
      <c r="J15427" s="21" t="s">
        <v>112611</v>
      </c>
    </row>
    <row r="15428" spans="1:10" ht="32" customHeight="1">
      <c r="A15428" s="19" t="s">
        <v>139488</v>
      </c>
      <c r="B15428" s="24">
        <v>18</v>
      </c>
      <c r="C15428" s="22">
        <v>15</v>
      </c>
      <c r="D15428" s="21" t="s">
        <v>104558</v>
      </c>
      <c r="E15428" s="21" t="s">
        <v>104559</v>
      </c>
      <c r="F15428" s="21" t="s">
        <v>101554</v>
      </c>
      <c r="G15428" s="22">
        <v>10</v>
      </c>
      <c r="H15428" s="22">
        <v>0</v>
      </c>
      <c r="I15428" s="22">
        <v>0</v>
      </c>
      <c r="J15428" s="21" t="s">
        <v>110964</v>
      </c>
    </row>
    <row r="15429" spans="1:10" ht="32" customHeight="1">
      <c r="A15429" s="19" t="s">
        <v>139489</v>
      </c>
      <c r="B15429" s="24">
        <v>13</v>
      </c>
      <c r="C15429" s="22">
        <v>15</v>
      </c>
      <c r="D15429" s="21" t="s">
        <v>139490</v>
      </c>
      <c r="E15429" s="21" t="s">
        <v>139491</v>
      </c>
      <c r="F15429" s="21" t="s">
        <v>14739</v>
      </c>
      <c r="G15429" s="22">
        <v>10</v>
      </c>
      <c r="H15429" s="22">
        <v>0</v>
      </c>
      <c r="I15429" s="22">
        <v>0</v>
      </c>
      <c r="J15429" s="21" t="s">
        <v>139492</v>
      </c>
    </row>
    <row r="15430" spans="1:10" ht="32" customHeight="1">
      <c r="A15430" s="19" t="s">
        <v>139493</v>
      </c>
      <c r="B15430" s="24">
        <v>24</v>
      </c>
      <c r="C15430" s="22">
        <v>18</v>
      </c>
      <c r="D15430" s="21" t="s">
        <v>103962</v>
      </c>
      <c r="E15430" s="21" t="s">
        <v>103963</v>
      </c>
      <c r="F15430" s="21" t="s">
        <v>102727</v>
      </c>
      <c r="G15430" s="22">
        <v>4</v>
      </c>
      <c r="H15430" s="22">
        <v>10</v>
      </c>
      <c r="I15430" s="22">
        <v>19</v>
      </c>
      <c r="J15430" s="21" t="s">
        <v>139494</v>
      </c>
    </row>
    <row r="15431" spans="1:10" ht="32" customHeight="1">
      <c r="A15431" s="19" t="s">
        <v>139495</v>
      </c>
      <c r="B15431" s="24">
        <v>46</v>
      </c>
      <c r="C15431" s="22">
        <v>15</v>
      </c>
      <c r="D15431" s="21" t="s">
        <v>115134</v>
      </c>
      <c r="E15431" s="21" t="s">
        <v>115135</v>
      </c>
      <c r="F15431" s="21" t="s">
        <v>14739</v>
      </c>
      <c r="G15431" s="22">
        <v>10</v>
      </c>
      <c r="H15431" s="22">
        <v>0</v>
      </c>
      <c r="I15431" s="22">
        <v>0</v>
      </c>
      <c r="J15431" s="21" t="s">
        <v>139496</v>
      </c>
    </row>
    <row r="15432" spans="1:10" ht="32" customHeight="1">
      <c r="A15432" s="19" t="s">
        <v>139497</v>
      </c>
      <c r="B15432" s="24">
        <v>26</v>
      </c>
      <c r="C15432" s="22">
        <v>15</v>
      </c>
      <c r="D15432" s="21" t="s">
        <v>131107</v>
      </c>
      <c r="E15432" s="21" t="s">
        <v>131108</v>
      </c>
      <c r="F15432" s="21" t="s">
        <v>101563</v>
      </c>
      <c r="G15432" s="22">
        <v>10</v>
      </c>
      <c r="H15432" s="22">
        <v>0</v>
      </c>
      <c r="I15432" s="22">
        <v>0</v>
      </c>
      <c r="J15432" s="21" t="s">
        <v>139498</v>
      </c>
    </row>
    <row r="15433" spans="1:10" ht="32" customHeight="1">
      <c r="A15433" s="19" t="s">
        <v>139499</v>
      </c>
      <c r="B15433" s="24">
        <v>29</v>
      </c>
      <c r="C15433" s="22">
        <v>15</v>
      </c>
      <c r="D15433" s="21" t="s">
        <v>113081</v>
      </c>
      <c r="E15433" s="21" t="s">
        <v>113082</v>
      </c>
      <c r="F15433" s="21" t="s">
        <v>14739</v>
      </c>
      <c r="G15433" s="22">
        <v>10</v>
      </c>
      <c r="H15433" s="22">
        <v>0</v>
      </c>
      <c r="I15433" s="22">
        <v>0</v>
      </c>
      <c r="J15433" s="21" t="s">
        <v>138198</v>
      </c>
    </row>
    <row r="15434" spans="1:10" ht="32" customHeight="1">
      <c r="A15434" s="19" t="s">
        <v>139500</v>
      </c>
      <c r="B15434" s="24">
        <v>24</v>
      </c>
      <c r="C15434" s="22">
        <v>15</v>
      </c>
      <c r="D15434" s="21" t="s">
        <v>122775</v>
      </c>
      <c r="E15434" s="21" t="s">
        <v>122776</v>
      </c>
      <c r="F15434" s="21" t="s">
        <v>101563</v>
      </c>
      <c r="G15434" s="22">
        <v>10</v>
      </c>
      <c r="H15434" s="22">
        <v>0</v>
      </c>
      <c r="I15434" s="22">
        <v>0</v>
      </c>
      <c r="J15434" s="21" t="s">
        <v>126337</v>
      </c>
    </row>
    <row r="15435" spans="1:10" ht="32" customHeight="1">
      <c r="A15435" s="19" t="s">
        <v>139501</v>
      </c>
      <c r="B15435" s="24">
        <v>31</v>
      </c>
      <c r="C15435" s="22">
        <v>20</v>
      </c>
      <c r="D15435" s="21" t="s">
        <v>108259</v>
      </c>
      <c r="E15435" s="21" t="s">
        <v>108260</v>
      </c>
      <c r="F15435" s="21" t="s">
        <v>101623</v>
      </c>
      <c r="G15435" s="22">
        <v>1</v>
      </c>
      <c r="H15435" s="22">
        <v>8</v>
      </c>
      <c r="I15435" s="22">
        <v>17</v>
      </c>
      <c r="J15435" s="21" t="s">
        <v>139502</v>
      </c>
    </row>
    <row r="15436" spans="1:10" ht="32" customHeight="1">
      <c r="A15436" s="19" t="s">
        <v>139503</v>
      </c>
      <c r="B15436" s="24">
        <v>36</v>
      </c>
      <c r="C15436" s="22">
        <v>15</v>
      </c>
      <c r="D15436" s="21" t="s">
        <v>110675</v>
      </c>
      <c r="E15436" s="21" t="s">
        <v>110676</v>
      </c>
      <c r="F15436" s="21" t="s">
        <v>101528</v>
      </c>
      <c r="G15436" s="22">
        <v>10</v>
      </c>
      <c r="H15436" s="22">
        <v>0</v>
      </c>
      <c r="I15436" s="22">
        <v>0</v>
      </c>
      <c r="J15436" s="21" t="s">
        <v>139504</v>
      </c>
    </row>
    <row r="15437" spans="1:10" ht="32" customHeight="1">
      <c r="A15437" s="19" t="s">
        <v>139505</v>
      </c>
      <c r="B15437" s="24">
        <v>23</v>
      </c>
      <c r="C15437" s="22">
        <v>17</v>
      </c>
      <c r="D15437" s="21" t="s">
        <v>104420</v>
      </c>
      <c r="E15437" s="21" t="s">
        <v>104421</v>
      </c>
      <c r="F15437" s="21" t="s">
        <v>101543</v>
      </c>
      <c r="G15437" s="22">
        <v>4</v>
      </c>
      <c r="H15437" s="22">
        <v>9</v>
      </c>
      <c r="I15437" s="22">
        <v>17</v>
      </c>
      <c r="J15437" s="21" t="s">
        <v>139506</v>
      </c>
    </row>
    <row r="15438" spans="1:10" ht="32" customHeight="1">
      <c r="A15438" s="19" t="s">
        <v>139507</v>
      </c>
      <c r="B15438" s="24">
        <v>30</v>
      </c>
      <c r="C15438" s="22">
        <v>20</v>
      </c>
      <c r="D15438" s="21" t="s">
        <v>132922</v>
      </c>
      <c r="E15438" s="21" t="s">
        <v>132923</v>
      </c>
      <c r="F15438" s="21" t="s">
        <v>101543</v>
      </c>
      <c r="G15438" s="22">
        <v>9</v>
      </c>
      <c r="H15438" s="22">
        <v>7</v>
      </c>
      <c r="I15438" s="22">
        <v>19</v>
      </c>
      <c r="J15438" s="21" t="s">
        <v>139508</v>
      </c>
    </row>
    <row r="15439" spans="1:10" ht="32" customHeight="1">
      <c r="A15439" s="19" t="s">
        <v>139509</v>
      </c>
      <c r="B15439" s="24">
        <v>20</v>
      </c>
      <c r="C15439" s="22">
        <v>15</v>
      </c>
      <c r="D15439" s="21" t="s">
        <v>117917</v>
      </c>
      <c r="E15439" s="21" t="s">
        <v>117918</v>
      </c>
      <c r="F15439" s="21" t="s">
        <v>14739</v>
      </c>
      <c r="G15439" s="22">
        <v>10</v>
      </c>
      <c r="H15439" s="22">
        <v>0</v>
      </c>
      <c r="I15439" s="22">
        <v>0</v>
      </c>
      <c r="J15439" s="21" t="s">
        <v>139510</v>
      </c>
    </row>
    <row r="15440" spans="1:10" ht="32" customHeight="1">
      <c r="A15440" s="19" t="s">
        <v>139511</v>
      </c>
      <c r="B15440" s="24">
        <v>12</v>
      </c>
      <c r="C15440" s="22">
        <v>15</v>
      </c>
      <c r="D15440" s="21" t="s">
        <v>139512</v>
      </c>
      <c r="E15440" s="21" t="s">
        <v>139513</v>
      </c>
      <c r="F15440" s="21" t="s">
        <v>14739</v>
      </c>
      <c r="G15440" s="22">
        <v>10</v>
      </c>
      <c r="H15440" s="22">
        <v>0</v>
      </c>
      <c r="I15440" s="22">
        <v>0</v>
      </c>
      <c r="J15440" s="21" t="s">
        <v>139514</v>
      </c>
    </row>
    <row r="15441" spans="1:10" ht="32" customHeight="1">
      <c r="A15441" s="19" t="s">
        <v>139515</v>
      </c>
      <c r="B15441" s="24">
        <v>27</v>
      </c>
      <c r="C15441" s="22">
        <v>35</v>
      </c>
      <c r="D15441" s="21" t="s">
        <v>101772</v>
      </c>
      <c r="E15441" s="21" t="s">
        <v>101773</v>
      </c>
      <c r="F15441" s="21" t="s">
        <v>101694</v>
      </c>
      <c r="G15441" s="22">
        <v>11</v>
      </c>
      <c r="H15441" s="22">
        <v>20</v>
      </c>
      <c r="I15441" s="22">
        <v>31</v>
      </c>
      <c r="J15441" s="21" t="s">
        <v>139516</v>
      </c>
    </row>
    <row r="15442" spans="1:10" ht="32" customHeight="1">
      <c r="A15442" s="19" t="s">
        <v>139517</v>
      </c>
      <c r="B15442" s="24">
        <v>20</v>
      </c>
      <c r="C15442" s="22">
        <v>15</v>
      </c>
      <c r="D15442" s="21" t="s">
        <v>118668</v>
      </c>
      <c r="E15442" s="21" t="s">
        <v>118669</v>
      </c>
      <c r="F15442" s="21" t="s">
        <v>14739</v>
      </c>
      <c r="G15442" s="22">
        <v>10</v>
      </c>
      <c r="H15442" s="22">
        <v>0</v>
      </c>
      <c r="I15442" s="22">
        <v>0</v>
      </c>
      <c r="J15442" s="21" t="s">
        <v>139518</v>
      </c>
    </row>
    <row r="15443" spans="1:10" ht="32" customHeight="1">
      <c r="A15443" s="19" t="s">
        <v>139519</v>
      </c>
      <c r="B15443" s="24">
        <v>37</v>
      </c>
      <c r="C15443" s="22">
        <v>32</v>
      </c>
      <c r="D15443" s="21" t="s">
        <v>139520</v>
      </c>
      <c r="E15443" s="21" t="s">
        <v>139521</v>
      </c>
      <c r="F15443" s="21" t="s">
        <v>102001</v>
      </c>
      <c r="G15443" s="22">
        <v>8</v>
      </c>
      <c r="H15443" s="22">
        <v>20</v>
      </c>
      <c r="I15443" s="22">
        <v>32</v>
      </c>
      <c r="J15443" s="21" t="s">
        <v>139522</v>
      </c>
    </row>
    <row r="15444" spans="1:10" ht="32" customHeight="1">
      <c r="A15444" s="19" t="s">
        <v>139523</v>
      </c>
      <c r="B15444" s="24">
        <v>18</v>
      </c>
      <c r="C15444" s="22">
        <v>15</v>
      </c>
      <c r="D15444" s="21" t="s">
        <v>133340</v>
      </c>
      <c r="E15444" s="21" t="s">
        <v>133341</v>
      </c>
      <c r="F15444" s="21" t="s">
        <v>101568</v>
      </c>
      <c r="G15444" s="22">
        <v>1</v>
      </c>
      <c r="H15444" s="22">
        <v>10</v>
      </c>
      <c r="I15444" s="22">
        <v>17</v>
      </c>
      <c r="J15444" s="21" t="s">
        <v>139524</v>
      </c>
    </row>
    <row r="15445" spans="1:10" ht="32" customHeight="1">
      <c r="A15445" s="19" t="s">
        <v>139525</v>
      </c>
      <c r="B15445" s="24">
        <v>18</v>
      </c>
      <c r="C15445" s="22">
        <v>15</v>
      </c>
      <c r="D15445" s="21" t="s">
        <v>133340</v>
      </c>
      <c r="E15445" s="21" t="s">
        <v>133341</v>
      </c>
      <c r="F15445" s="21" t="s">
        <v>101568</v>
      </c>
      <c r="G15445" s="22">
        <v>1</v>
      </c>
      <c r="H15445" s="22">
        <v>10</v>
      </c>
      <c r="I15445" s="22">
        <v>17</v>
      </c>
      <c r="J15445" s="21" t="s">
        <v>139524</v>
      </c>
    </row>
    <row r="15446" spans="1:10" ht="32" customHeight="1">
      <c r="A15446" s="19" t="s">
        <v>139526</v>
      </c>
      <c r="B15446" s="24">
        <v>20</v>
      </c>
      <c r="C15446" s="22">
        <v>15</v>
      </c>
      <c r="D15446" s="21" t="s">
        <v>105483</v>
      </c>
      <c r="E15446" s="21" t="s">
        <v>105484</v>
      </c>
      <c r="F15446" s="21" t="s">
        <v>101528</v>
      </c>
      <c r="G15446" s="22">
        <v>10</v>
      </c>
      <c r="H15446" s="22">
        <v>0</v>
      </c>
      <c r="I15446" s="22">
        <v>0</v>
      </c>
      <c r="J15446" s="21" t="s">
        <v>139527</v>
      </c>
    </row>
    <row r="15447" spans="1:10" ht="32" customHeight="1">
      <c r="A15447" s="19" t="s">
        <v>139528</v>
      </c>
      <c r="B15447" s="24">
        <v>50</v>
      </c>
      <c r="C15447" s="22">
        <v>15</v>
      </c>
      <c r="D15447" s="21" t="s">
        <v>117697</v>
      </c>
      <c r="E15447" s="21" t="s">
        <v>117698</v>
      </c>
      <c r="F15447" s="21" t="s">
        <v>101528</v>
      </c>
      <c r="G15447" s="22">
        <v>10</v>
      </c>
      <c r="H15447" s="22">
        <v>0</v>
      </c>
      <c r="I15447" s="22">
        <v>0</v>
      </c>
      <c r="J15447" s="21" t="s">
        <v>139529</v>
      </c>
    </row>
    <row r="15448" spans="1:10" ht="32" customHeight="1">
      <c r="A15448" s="19" t="s">
        <v>139530</v>
      </c>
      <c r="B15448" s="24">
        <v>13</v>
      </c>
      <c r="C15448" s="22">
        <v>15</v>
      </c>
      <c r="D15448" s="21" t="s">
        <v>139531</v>
      </c>
      <c r="E15448" s="21" t="s">
        <v>139532</v>
      </c>
      <c r="F15448" s="21" t="s">
        <v>101694</v>
      </c>
      <c r="G15448" s="22">
        <v>2</v>
      </c>
      <c r="H15448" s="22">
        <v>7</v>
      </c>
      <c r="I15448" s="22">
        <v>20</v>
      </c>
      <c r="J15448" s="21" t="s">
        <v>139533</v>
      </c>
    </row>
    <row r="15449" spans="1:10" ht="20" customHeight="1">
      <c r="A15449" s="27">
        <v>-999</v>
      </c>
      <c r="B15449" s="24">
        <v>-999</v>
      </c>
      <c r="C15449" s="22">
        <v>-999</v>
      </c>
      <c r="D15449" s="22">
        <v>-999</v>
      </c>
      <c r="E15449" s="22">
        <v>-999</v>
      </c>
      <c r="F15449" s="22">
        <v>-999</v>
      </c>
      <c r="G15449" s="22">
        <v>-999</v>
      </c>
      <c r="H15449" s="22">
        <v>-999</v>
      </c>
      <c r="I15449" s="22">
        <v>-999</v>
      </c>
      <c r="J15449" s="22">
        <v>-999</v>
      </c>
    </row>
    <row r="15450" spans="1:10" ht="32" customHeight="1">
      <c r="A15450" s="19" t="s">
        <v>139534</v>
      </c>
      <c r="B15450" s="24">
        <v>15</v>
      </c>
      <c r="C15450" s="22">
        <v>17</v>
      </c>
      <c r="D15450" s="21" t="s">
        <v>107986</v>
      </c>
      <c r="E15450" s="21" t="s">
        <v>107987</v>
      </c>
      <c r="F15450" s="21" t="s">
        <v>101710</v>
      </c>
      <c r="G15450" s="22">
        <v>2</v>
      </c>
      <c r="H15450" s="22">
        <v>11</v>
      </c>
      <c r="I15450" s="22">
        <v>20</v>
      </c>
      <c r="J15450" s="21" t="s">
        <v>139535</v>
      </c>
    </row>
    <row r="15451" spans="1:10" ht="32" customHeight="1">
      <c r="A15451" s="19" t="s">
        <v>139536</v>
      </c>
      <c r="B15451" s="24">
        <v>28</v>
      </c>
      <c r="C15451" s="22">
        <v>15</v>
      </c>
      <c r="D15451" s="21" t="s">
        <v>133336</v>
      </c>
      <c r="E15451" s="21" t="s">
        <v>133337</v>
      </c>
      <c r="F15451" s="21" t="s">
        <v>101528</v>
      </c>
      <c r="G15451" s="22">
        <v>10</v>
      </c>
      <c r="H15451" s="22">
        <v>0</v>
      </c>
      <c r="I15451" s="22">
        <v>0</v>
      </c>
      <c r="J15451" s="21" t="s">
        <v>139537</v>
      </c>
    </row>
    <row r="15452" spans="1:10" ht="32" customHeight="1">
      <c r="A15452" s="19" t="s">
        <v>139538</v>
      </c>
      <c r="B15452" s="24">
        <v>19</v>
      </c>
      <c r="C15452" s="22">
        <v>16</v>
      </c>
      <c r="D15452" s="21" t="s">
        <v>127730</v>
      </c>
      <c r="E15452" s="21" t="s">
        <v>127731</v>
      </c>
      <c r="F15452" s="21" t="s">
        <v>101533</v>
      </c>
      <c r="G15452" s="22">
        <v>2</v>
      </c>
      <c r="H15452" s="22">
        <v>10</v>
      </c>
      <c r="I15452" s="22">
        <v>16</v>
      </c>
      <c r="J15452" s="21" t="s">
        <v>139539</v>
      </c>
    </row>
    <row r="15453" spans="1:10" ht="32" customHeight="1">
      <c r="A15453" s="19" t="s">
        <v>139540</v>
      </c>
      <c r="B15453" s="24">
        <v>17</v>
      </c>
      <c r="C15453" s="22">
        <v>15</v>
      </c>
      <c r="D15453" s="21" t="s">
        <v>133780</v>
      </c>
      <c r="E15453" s="21" t="s">
        <v>133781</v>
      </c>
      <c r="F15453" s="21" t="s">
        <v>101628</v>
      </c>
      <c r="G15453" s="22">
        <v>1</v>
      </c>
      <c r="H15453" s="22">
        <v>10</v>
      </c>
      <c r="I15453" s="22">
        <v>16</v>
      </c>
      <c r="J15453" s="21" t="s">
        <v>139541</v>
      </c>
    </row>
    <row r="15454" spans="1:10" ht="32" customHeight="1">
      <c r="A15454" s="19" t="s">
        <v>139542</v>
      </c>
      <c r="B15454" s="24">
        <v>18</v>
      </c>
      <c r="C15454" s="22">
        <v>15</v>
      </c>
      <c r="D15454" s="21" t="s">
        <v>114286</v>
      </c>
      <c r="E15454" s="21" t="s">
        <v>114287</v>
      </c>
      <c r="F15454" s="21" t="s">
        <v>101528</v>
      </c>
      <c r="G15454" s="22">
        <v>10</v>
      </c>
      <c r="H15454" s="22">
        <v>0</v>
      </c>
      <c r="I15454" s="22">
        <v>0</v>
      </c>
      <c r="J15454" s="21" t="s">
        <v>120741</v>
      </c>
    </row>
    <row r="15455" spans="1:10" ht="32" customHeight="1">
      <c r="A15455" s="19" t="s">
        <v>139543</v>
      </c>
      <c r="B15455" s="24">
        <v>78</v>
      </c>
      <c r="C15455" s="22">
        <v>16</v>
      </c>
      <c r="D15455" s="21" t="s">
        <v>105177</v>
      </c>
      <c r="E15455" s="21" t="s">
        <v>105178</v>
      </c>
      <c r="F15455" s="21" t="s">
        <v>101945</v>
      </c>
      <c r="G15455" s="22">
        <v>1</v>
      </c>
      <c r="H15455" s="22">
        <v>11</v>
      </c>
      <c r="I15455" s="22">
        <v>17</v>
      </c>
      <c r="J15455" s="21" t="s">
        <v>139544</v>
      </c>
    </row>
    <row r="15456" spans="1:10" ht="32" customHeight="1">
      <c r="A15456" s="19" t="s">
        <v>139545</v>
      </c>
      <c r="B15456" s="24">
        <v>32</v>
      </c>
      <c r="C15456" s="22">
        <v>28</v>
      </c>
      <c r="D15456" s="21" t="s">
        <v>139546</v>
      </c>
      <c r="E15456" s="21" t="s">
        <v>139547</v>
      </c>
      <c r="F15456" s="21" t="s">
        <v>139548</v>
      </c>
      <c r="G15456" s="22">
        <v>12</v>
      </c>
      <c r="H15456" s="22">
        <v>12</v>
      </c>
      <c r="I15456" s="22">
        <v>17</v>
      </c>
      <c r="J15456" s="21" t="s">
        <v>139549</v>
      </c>
    </row>
    <row r="15457" spans="1:10" ht="32" customHeight="1">
      <c r="A15457" s="19" t="s">
        <v>139550</v>
      </c>
      <c r="B15457" s="24">
        <v>17</v>
      </c>
      <c r="C15457" s="22">
        <v>15</v>
      </c>
      <c r="D15457" s="21" t="s">
        <v>139551</v>
      </c>
      <c r="E15457" s="21" t="s">
        <v>139552</v>
      </c>
      <c r="F15457" s="21" t="s">
        <v>101694</v>
      </c>
      <c r="G15457" s="22">
        <v>3</v>
      </c>
      <c r="H15457" s="22">
        <v>8</v>
      </c>
      <c r="I15457" s="22">
        <v>17</v>
      </c>
      <c r="J15457" s="21" t="s">
        <v>139553</v>
      </c>
    </row>
    <row r="15458" spans="1:10" ht="32" customHeight="1">
      <c r="A15458" s="19" t="s">
        <v>139554</v>
      </c>
      <c r="B15458" s="24">
        <v>13</v>
      </c>
      <c r="C15458" s="22">
        <v>15</v>
      </c>
      <c r="D15458" s="21" t="s">
        <v>139555</v>
      </c>
      <c r="E15458" s="21" t="s">
        <v>139556</v>
      </c>
      <c r="F15458" s="21" t="s">
        <v>101694</v>
      </c>
      <c r="G15458" s="22">
        <v>10</v>
      </c>
      <c r="H15458" s="22">
        <v>0</v>
      </c>
      <c r="I15458" s="22">
        <v>0</v>
      </c>
      <c r="J15458" s="21" t="s">
        <v>139557</v>
      </c>
    </row>
    <row r="15459" spans="1:10" ht="32" customHeight="1">
      <c r="A15459" s="19" t="s">
        <v>139558</v>
      </c>
      <c r="B15459" s="24">
        <v>34</v>
      </c>
      <c r="C15459" s="22">
        <v>24</v>
      </c>
      <c r="D15459" s="21" t="s">
        <v>117278</v>
      </c>
      <c r="E15459" s="21" t="s">
        <v>117279</v>
      </c>
      <c r="F15459" s="21" t="s">
        <v>103671</v>
      </c>
      <c r="G15459" s="22">
        <v>8</v>
      </c>
      <c r="H15459" s="22">
        <v>12</v>
      </c>
      <c r="I15459" s="22">
        <v>17</v>
      </c>
      <c r="J15459" s="21" t="s">
        <v>139559</v>
      </c>
    </row>
    <row r="15460" spans="1:10" ht="32" customHeight="1">
      <c r="A15460" s="19" t="s">
        <v>139560</v>
      </c>
      <c r="B15460" s="24">
        <v>14</v>
      </c>
      <c r="C15460" s="22">
        <v>40</v>
      </c>
      <c r="D15460" s="21" t="s">
        <v>101546</v>
      </c>
      <c r="E15460" s="21" t="s">
        <v>101547</v>
      </c>
      <c r="F15460" s="21" t="s">
        <v>102510</v>
      </c>
      <c r="G15460" s="22">
        <v>11</v>
      </c>
      <c r="H15460" s="22">
        <v>25</v>
      </c>
      <c r="I15460" s="22">
        <v>37</v>
      </c>
      <c r="J15460" s="21" t="s">
        <v>139561</v>
      </c>
    </row>
    <row r="15461" spans="1:10" ht="32" customHeight="1">
      <c r="A15461" s="19" t="s">
        <v>139562</v>
      </c>
      <c r="B15461" s="24">
        <v>30</v>
      </c>
      <c r="C15461" s="22">
        <v>25</v>
      </c>
      <c r="D15461" s="21" t="s">
        <v>139563</v>
      </c>
      <c r="E15461" s="21" t="s">
        <v>139564</v>
      </c>
      <c r="F15461" s="21" t="s">
        <v>101694</v>
      </c>
      <c r="G15461" s="22">
        <v>9</v>
      </c>
      <c r="H15461" s="22">
        <v>12</v>
      </c>
      <c r="I15461" s="22">
        <v>27</v>
      </c>
      <c r="J15461" s="21" t="s">
        <v>139565</v>
      </c>
    </row>
    <row r="15462" spans="1:10" ht="32" customHeight="1">
      <c r="A15462" s="19" t="s">
        <v>139566</v>
      </c>
      <c r="B15462" s="24">
        <v>35</v>
      </c>
      <c r="C15462" s="22">
        <v>25</v>
      </c>
      <c r="D15462" s="21" t="s">
        <v>105116</v>
      </c>
      <c r="E15462" s="21" t="s">
        <v>105117</v>
      </c>
      <c r="F15462" s="21" t="s">
        <v>101628</v>
      </c>
      <c r="G15462" s="22">
        <v>1</v>
      </c>
      <c r="H15462" s="22">
        <v>20</v>
      </c>
      <c r="I15462" s="22">
        <v>42</v>
      </c>
      <c r="J15462" s="21" t="s">
        <v>139567</v>
      </c>
    </row>
    <row r="15463" spans="1:10" ht="32" customHeight="1">
      <c r="A15463" s="19" t="s">
        <v>139568</v>
      </c>
      <c r="B15463" s="24">
        <v>23</v>
      </c>
      <c r="C15463" s="22">
        <v>18</v>
      </c>
      <c r="D15463" s="21" t="s">
        <v>139569</v>
      </c>
      <c r="E15463" s="21" t="s">
        <v>139570</v>
      </c>
      <c r="F15463" s="21" t="s">
        <v>102782</v>
      </c>
      <c r="G15463" s="22">
        <v>2</v>
      </c>
      <c r="H15463" s="22">
        <v>12</v>
      </c>
      <c r="I15463" s="22">
        <v>26</v>
      </c>
      <c r="J15463" s="21" t="s">
        <v>139571</v>
      </c>
    </row>
    <row r="15464" spans="1:10" ht="32" customHeight="1">
      <c r="A15464" s="19" t="s">
        <v>139572</v>
      </c>
      <c r="B15464" s="24">
        <v>23</v>
      </c>
      <c r="C15464" s="22">
        <v>18</v>
      </c>
      <c r="D15464" s="21" t="s">
        <v>139569</v>
      </c>
      <c r="E15464" s="21" t="s">
        <v>139570</v>
      </c>
      <c r="F15464" s="21" t="s">
        <v>102782</v>
      </c>
      <c r="G15464" s="22">
        <v>2</v>
      </c>
      <c r="H15464" s="22">
        <v>12</v>
      </c>
      <c r="I15464" s="22">
        <v>26</v>
      </c>
      <c r="J15464" s="21" t="s">
        <v>139571</v>
      </c>
    </row>
    <row r="15465" spans="1:10" ht="32" customHeight="1">
      <c r="A15465" s="19" t="s">
        <v>139573</v>
      </c>
      <c r="B15465" s="24">
        <v>13</v>
      </c>
      <c r="C15465" s="22">
        <v>17</v>
      </c>
      <c r="D15465" s="21" t="s">
        <v>121560</v>
      </c>
      <c r="E15465" s="21" t="s">
        <v>121561</v>
      </c>
      <c r="F15465" s="21" t="s">
        <v>107092</v>
      </c>
      <c r="G15465" s="22">
        <v>4</v>
      </c>
      <c r="H15465" s="22">
        <v>9</v>
      </c>
      <c r="I15465" s="22">
        <v>13</v>
      </c>
      <c r="J15465" s="21" t="s">
        <v>139574</v>
      </c>
    </row>
    <row r="15466" spans="1:10" ht="32" customHeight="1">
      <c r="A15466" s="19" t="s">
        <v>139575</v>
      </c>
      <c r="B15466" s="24">
        <v>13</v>
      </c>
      <c r="C15466" s="22">
        <v>17</v>
      </c>
      <c r="D15466" s="21" t="s">
        <v>121560</v>
      </c>
      <c r="E15466" s="21" t="s">
        <v>121561</v>
      </c>
      <c r="F15466" s="21" t="s">
        <v>107092</v>
      </c>
      <c r="G15466" s="22">
        <v>4</v>
      </c>
      <c r="H15466" s="22">
        <v>9</v>
      </c>
      <c r="I15466" s="22">
        <v>13</v>
      </c>
      <c r="J15466" s="21" t="s">
        <v>139574</v>
      </c>
    </row>
    <row r="15467" spans="1:10" ht="32" customHeight="1">
      <c r="A15467" s="19" t="s">
        <v>139576</v>
      </c>
      <c r="B15467" s="24">
        <v>40</v>
      </c>
      <c r="C15467" s="22">
        <v>49</v>
      </c>
      <c r="D15467" s="21" t="s">
        <v>139577</v>
      </c>
      <c r="E15467" s="21" t="s">
        <v>139578</v>
      </c>
      <c r="F15467" s="21" t="s">
        <v>139579</v>
      </c>
      <c r="G15467" s="22">
        <v>9</v>
      </c>
      <c r="H15467" s="22">
        <v>10</v>
      </c>
      <c r="I15467" s="22">
        <v>13</v>
      </c>
      <c r="J15467" s="21" t="s">
        <v>139580</v>
      </c>
    </row>
    <row r="15468" spans="1:10" ht="32" customHeight="1">
      <c r="A15468" s="19" t="s">
        <v>139581</v>
      </c>
      <c r="B15468" s="24">
        <v>53</v>
      </c>
      <c r="C15468" s="22">
        <v>30</v>
      </c>
      <c r="D15468" s="21" t="s">
        <v>139582</v>
      </c>
      <c r="E15468" s="21" t="s">
        <v>139583</v>
      </c>
      <c r="F15468" s="21" t="s">
        <v>103600</v>
      </c>
      <c r="G15468" s="22">
        <v>6</v>
      </c>
      <c r="H15468" s="22">
        <v>20</v>
      </c>
      <c r="I15468" s="22">
        <v>36</v>
      </c>
      <c r="J15468" s="21" t="s">
        <v>139584</v>
      </c>
    </row>
    <row r="15469" spans="1:10" ht="32" customHeight="1">
      <c r="A15469" s="19" t="s">
        <v>139585</v>
      </c>
      <c r="B15469" s="24">
        <v>22</v>
      </c>
      <c r="C15469" s="22">
        <v>15</v>
      </c>
      <c r="D15469" s="21" t="s">
        <v>102972</v>
      </c>
      <c r="E15469" s="21" t="s">
        <v>102973</v>
      </c>
      <c r="F15469" s="21" t="s">
        <v>101694</v>
      </c>
      <c r="G15469" s="22">
        <v>10</v>
      </c>
      <c r="H15469" s="22">
        <v>0</v>
      </c>
      <c r="I15469" s="22">
        <v>0</v>
      </c>
      <c r="J15469" s="21" t="s">
        <v>102974</v>
      </c>
    </row>
    <row r="15470" spans="1:10" ht="32" customHeight="1">
      <c r="A15470" s="19" t="s">
        <v>139586</v>
      </c>
      <c r="B15470" s="24">
        <v>22</v>
      </c>
      <c r="C15470" s="22">
        <v>27</v>
      </c>
      <c r="D15470" s="21" t="s">
        <v>105398</v>
      </c>
      <c r="E15470" s="21" t="s">
        <v>105399</v>
      </c>
      <c r="F15470" s="21" t="s">
        <v>102769</v>
      </c>
      <c r="G15470" s="22">
        <v>5</v>
      </c>
      <c r="H15470" s="22">
        <v>18</v>
      </c>
      <c r="I15470" s="22">
        <v>35</v>
      </c>
      <c r="J15470" s="21" t="s">
        <v>139587</v>
      </c>
    </row>
    <row r="15471" spans="1:10" ht="32" customHeight="1">
      <c r="A15471" s="19" t="s">
        <v>139588</v>
      </c>
      <c r="B15471" s="24">
        <v>21</v>
      </c>
      <c r="C15471" s="22">
        <v>15</v>
      </c>
      <c r="D15471" s="21" t="s">
        <v>139589</v>
      </c>
      <c r="E15471" s="21" t="s">
        <v>139590</v>
      </c>
      <c r="F15471" s="21" t="s">
        <v>14739</v>
      </c>
      <c r="G15471" s="22">
        <v>10</v>
      </c>
      <c r="H15471" s="22">
        <v>0</v>
      </c>
      <c r="I15471" s="22">
        <v>0</v>
      </c>
      <c r="J15471" s="21" t="s">
        <v>139591</v>
      </c>
    </row>
    <row r="15472" spans="1:10" ht="32" customHeight="1">
      <c r="A15472" s="19" t="s">
        <v>139592</v>
      </c>
      <c r="B15472" s="24">
        <v>30</v>
      </c>
      <c r="C15472" s="22">
        <v>25</v>
      </c>
      <c r="D15472" s="21" t="s">
        <v>110930</v>
      </c>
      <c r="E15472" s="21" t="s">
        <v>110931</v>
      </c>
      <c r="F15472" s="21" t="s">
        <v>121007</v>
      </c>
      <c r="G15472" s="22">
        <v>1</v>
      </c>
      <c r="H15472" s="22">
        <v>20</v>
      </c>
      <c r="I15472" s="22">
        <v>46</v>
      </c>
      <c r="J15472" s="21" t="s">
        <v>139593</v>
      </c>
    </row>
    <row r="15473" spans="1:10" ht="20" customHeight="1">
      <c r="A15473" s="19" t="s">
        <v>139594</v>
      </c>
      <c r="B15473" s="24">
        <v>20</v>
      </c>
      <c r="C15473" s="22">
        <v>15</v>
      </c>
      <c r="D15473" s="21" t="s">
        <v>126455</v>
      </c>
      <c r="E15473" s="21" t="s">
        <v>126456</v>
      </c>
      <c r="F15473" s="21" t="s">
        <v>101694</v>
      </c>
      <c r="G15473" s="22">
        <v>1</v>
      </c>
      <c r="H15473" s="22">
        <v>6</v>
      </c>
      <c r="I15473" s="22">
        <v>17</v>
      </c>
      <c r="J15473" s="21" t="s">
        <v>139595</v>
      </c>
    </row>
    <row r="15474" spans="1:10" ht="20" customHeight="1">
      <c r="A15474" s="19" t="s">
        <v>139596</v>
      </c>
      <c r="B15474" s="24">
        <v>37</v>
      </c>
      <c r="C15474" s="22">
        <v>15</v>
      </c>
      <c r="D15474" s="21" t="s">
        <v>110121</v>
      </c>
      <c r="E15474" s="21" t="s">
        <v>110122</v>
      </c>
      <c r="F15474" s="21" t="s">
        <v>101528</v>
      </c>
      <c r="G15474" s="22">
        <v>10</v>
      </c>
      <c r="H15474" s="22">
        <v>0</v>
      </c>
      <c r="I15474" s="22">
        <v>0</v>
      </c>
      <c r="J15474" s="21" t="s">
        <v>139597</v>
      </c>
    </row>
    <row r="15475" spans="1:10" ht="32" customHeight="1">
      <c r="A15475" s="19" t="s">
        <v>139598</v>
      </c>
      <c r="B15475" s="24">
        <v>30</v>
      </c>
      <c r="C15475" s="22">
        <v>19</v>
      </c>
      <c r="D15475" s="21" t="s">
        <v>104621</v>
      </c>
      <c r="E15475" s="21" t="s">
        <v>104622</v>
      </c>
      <c r="F15475" s="21" t="s">
        <v>101548</v>
      </c>
      <c r="G15475" s="22">
        <v>8</v>
      </c>
      <c r="H15475" s="22">
        <v>7</v>
      </c>
      <c r="I15475" s="22">
        <v>15</v>
      </c>
      <c r="J15475" s="21" t="s">
        <v>139599</v>
      </c>
    </row>
    <row r="15476" spans="1:10" ht="32" customHeight="1">
      <c r="A15476" s="19" t="s">
        <v>139600</v>
      </c>
      <c r="B15476" s="24">
        <v>32</v>
      </c>
      <c r="C15476" s="22">
        <v>15</v>
      </c>
      <c r="D15476" s="21" t="s">
        <v>119091</v>
      </c>
      <c r="E15476" s="21" t="s">
        <v>119092</v>
      </c>
      <c r="F15476" s="21" t="s">
        <v>101554</v>
      </c>
      <c r="G15476" s="22">
        <v>10</v>
      </c>
      <c r="H15476" s="22">
        <v>0</v>
      </c>
      <c r="I15476" s="22">
        <v>0</v>
      </c>
      <c r="J15476" s="21" t="s">
        <v>139601</v>
      </c>
    </row>
    <row r="15477" spans="1:10" ht="32" customHeight="1">
      <c r="A15477" s="19" t="s">
        <v>139602</v>
      </c>
      <c r="B15477" s="24">
        <v>21</v>
      </c>
      <c r="C15477" s="22">
        <v>16</v>
      </c>
      <c r="D15477" s="21" t="s">
        <v>111654</v>
      </c>
      <c r="E15477" s="21" t="s">
        <v>111655</v>
      </c>
      <c r="F15477" s="21" t="s">
        <v>101533</v>
      </c>
      <c r="G15477" s="22">
        <v>1</v>
      </c>
      <c r="H15477" s="22">
        <v>11</v>
      </c>
      <c r="I15477" s="22">
        <v>15</v>
      </c>
      <c r="J15477" s="21" t="s">
        <v>139603</v>
      </c>
    </row>
    <row r="15478" spans="1:10" ht="32" customHeight="1">
      <c r="A15478" s="19" t="s">
        <v>139604</v>
      </c>
      <c r="B15478" s="24">
        <v>43</v>
      </c>
      <c r="C15478" s="22">
        <v>21</v>
      </c>
      <c r="D15478" s="21" t="s">
        <v>102880</v>
      </c>
      <c r="E15478" s="21" t="s">
        <v>102881</v>
      </c>
      <c r="F15478" s="21" t="s">
        <v>14775</v>
      </c>
      <c r="G15478" s="22">
        <v>4</v>
      </c>
      <c r="H15478" s="22">
        <v>13</v>
      </c>
      <c r="I15478" s="22">
        <v>22</v>
      </c>
      <c r="J15478" s="21" t="s">
        <v>139605</v>
      </c>
    </row>
    <row r="15479" spans="1:10" ht="32" customHeight="1">
      <c r="A15479" s="19" t="s">
        <v>139606</v>
      </c>
      <c r="B15479" s="24">
        <v>20</v>
      </c>
      <c r="C15479" s="22">
        <v>15</v>
      </c>
      <c r="D15479" s="21" t="s">
        <v>139607</v>
      </c>
      <c r="E15479" s="21" t="s">
        <v>139608</v>
      </c>
      <c r="F15479" s="21" t="s">
        <v>101522</v>
      </c>
      <c r="G15479" s="22">
        <v>10</v>
      </c>
      <c r="H15479" s="22">
        <v>0</v>
      </c>
      <c r="I15479" s="22">
        <v>0</v>
      </c>
      <c r="J15479" s="21" t="s">
        <v>139609</v>
      </c>
    </row>
    <row r="15480" spans="1:10" ht="32" customHeight="1">
      <c r="A15480" s="19" t="s">
        <v>139610</v>
      </c>
      <c r="B15480" s="24">
        <v>13</v>
      </c>
      <c r="C15480" s="22">
        <v>15</v>
      </c>
      <c r="D15480" s="21" t="s">
        <v>124818</v>
      </c>
      <c r="E15480" s="21" t="s">
        <v>124819</v>
      </c>
      <c r="F15480" s="21" t="s">
        <v>14739</v>
      </c>
      <c r="G15480" s="22">
        <v>10</v>
      </c>
      <c r="H15480" s="22">
        <v>0</v>
      </c>
      <c r="I15480" s="22">
        <v>0</v>
      </c>
      <c r="J15480" s="21" t="s">
        <v>133138</v>
      </c>
    </row>
    <row r="15481" spans="1:10" ht="32" customHeight="1">
      <c r="A15481" s="19" t="s">
        <v>139611</v>
      </c>
      <c r="B15481" s="24">
        <v>34</v>
      </c>
      <c r="C15481" s="22">
        <v>15</v>
      </c>
      <c r="D15481" s="21" t="s">
        <v>125146</v>
      </c>
      <c r="E15481" s="21" t="s">
        <v>125147</v>
      </c>
      <c r="F15481" s="21" t="s">
        <v>101528</v>
      </c>
      <c r="G15481" s="22">
        <v>10</v>
      </c>
      <c r="H15481" s="22">
        <v>0</v>
      </c>
      <c r="I15481" s="22">
        <v>0</v>
      </c>
      <c r="J15481" s="21" t="s">
        <v>139612</v>
      </c>
    </row>
    <row r="15482" spans="1:10" ht="32" customHeight="1">
      <c r="A15482" s="19" t="s">
        <v>139613</v>
      </c>
      <c r="B15482" s="24">
        <v>32</v>
      </c>
      <c r="C15482" s="22">
        <v>18</v>
      </c>
      <c r="D15482" s="21" t="s">
        <v>124265</v>
      </c>
      <c r="E15482" s="21" t="s">
        <v>124266</v>
      </c>
      <c r="F15482" s="21" t="s">
        <v>104782</v>
      </c>
      <c r="G15482" s="22">
        <v>1</v>
      </c>
      <c r="H15482" s="22">
        <v>13</v>
      </c>
      <c r="I15482" s="22">
        <v>31</v>
      </c>
      <c r="J15482" s="21" t="s">
        <v>139614</v>
      </c>
    </row>
    <row r="15483" spans="1:10" ht="32" customHeight="1">
      <c r="A15483" s="19" t="s">
        <v>139615</v>
      </c>
      <c r="B15483" s="24">
        <v>32</v>
      </c>
      <c r="C15483" s="22">
        <v>18</v>
      </c>
      <c r="D15483" s="21" t="s">
        <v>124265</v>
      </c>
      <c r="E15483" s="21" t="s">
        <v>124266</v>
      </c>
      <c r="F15483" s="21" t="s">
        <v>104782</v>
      </c>
      <c r="G15483" s="22">
        <v>1</v>
      </c>
      <c r="H15483" s="22">
        <v>13</v>
      </c>
      <c r="I15483" s="22">
        <v>31</v>
      </c>
      <c r="J15483" s="21" t="s">
        <v>139614</v>
      </c>
    </row>
    <row r="15484" spans="1:10" ht="32" customHeight="1">
      <c r="A15484" s="19" t="s">
        <v>139616</v>
      </c>
      <c r="B15484" s="24">
        <v>37</v>
      </c>
      <c r="C15484" s="22">
        <v>15</v>
      </c>
      <c r="D15484" s="21" t="s">
        <v>114238</v>
      </c>
      <c r="E15484" s="21" t="s">
        <v>114239</v>
      </c>
      <c r="F15484" s="21" t="s">
        <v>101528</v>
      </c>
      <c r="G15484" s="22">
        <v>10</v>
      </c>
      <c r="H15484" s="22">
        <v>0</v>
      </c>
      <c r="I15484" s="22">
        <v>0</v>
      </c>
      <c r="J15484" s="21" t="s">
        <v>114240</v>
      </c>
    </row>
    <row r="15485" spans="1:10" ht="32" customHeight="1">
      <c r="A15485" s="19" t="s">
        <v>139617</v>
      </c>
      <c r="B15485" s="24">
        <v>20</v>
      </c>
      <c r="C15485" s="22">
        <v>16</v>
      </c>
      <c r="D15485" s="21" t="s">
        <v>139465</v>
      </c>
      <c r="E15485" s="21" t="s">
        <v>139466</v>
      </c>
      <c r="F15485" s="21" t="s">
        <v>101533</v>
      </c>
      <c r="G15485" s="22">
        <v>1</v>
      </c>
      <c r="H15485" s="22">
        <v>11</v>
      </c>
      <c r="I15485" s="22">
        <v>13</v>
      </c>
      <c r="J15485" s="21" t="s">
        <v>139618</v>
      </c>
    </row>
    <row r="15486" spans="1:10" ht="32" customHeight="1">
      <c r="A15486" s="19" t="s">
        <v>139619</v>
      </c>
      <c r="B15486" s="24">
        <v>24</v>
      </c>
      <c r="C15486" s="22">
        <v>15</v>
      </c>
      <c r="D15486" s="21" t="s">
        <v>138602</v>
      </c>
      <c r="E15486" s="21" t="s">
        <v>138603</v>
      </c>
      <c r="F15486" s="21" t="s">
        <v>101528</v>
      </c>
      <c r="G15486" s="22">
        <v>10</v>
      </c>
      <c r="H15486" s="22">
        <v>0</v>
      </c>
      <c r="I15486" s="22">
        <v>0</v>
      </c>
      <c r="J15486" s="21" t="s">
        <v>139620</v>
      </c>
    </row>
    <row r="15487" spans="1:10" ht="32" customHeight="1">
      <c r="A15487" s="19" t="s">
        <v>139621</v>
      </c>
      <c r="B15487" s="24">
        <v>35</v>
      </c>
      <c r="C15487" s="22">
        <v>29</v>
      </c>
      <c r="D15487" s="21" t="s">
        <v>127576</v>
      </c>
      <c r="E15487" s="21" t="s">
        <v>127577</v>
      </c>
      <c r="F15487" s="21" t="s">
        <v>103652</v>
      </c>
      <c r="G15487" s="22">
        <v>4</v>
      </c>
      <c r="H15487" s="22">
        <v>21</v>
      </c>
      <c r="I15487" s="22">
        <v>30</v>
      </c>
      <c r="J15487" s="21" t="s">
        <v>139622</v>
      </c>
    </row>
    <row r="15488" spans="1:10" ht="32" customHeight="1">
      <c r="A15488" s="19" t="s">
        <v>139623</v>
      </c>
      <c r="B15488" s="24">
        <v>35</v>
      </c>
      <c r="C15488" s="22">
        <v>29</v>
      </c>
      <c r="D15488" s="21" t="s">
        <v>127576</v>
      </c>
      <c r="E15488" s="21" t="s">
        <v>127577</v>
      </c>
      <c r="F15488" s="21" t="s">
        <v>103652</v>
      </c>
      <c r="G15488" s="22">
        <v>4</v>
      </c>
      <c r="H15488" s="22">
        <v>21</v>
      </c>
      <c r="I15488" s="22">
        <v>30</v>
      </c>
      <c r="J15488" s="21" t="s">
        <v>139622</v>
      </c>
    </row>
    <row r="15489" spans="1:10" ht="32" customHeight="1">
      <c r="A15489" s="19" t="s">
        <v>139624</v>
      </c>
      <c r="B15489" s="24">
        <v>17</v>
      </c>
      <c r="C15489" s="22">
        <v>15</v>
      </c>
      <c r="D15489" s="21" t="s">
        <v>110506</v>
      </c>
      <c r="E15489" s="21" t="s">
        <v>110507</v>
      </c>
      <c r="F15489" s="21" t="s">
        <v>101528</v>
      </c>
      <c r="G15489" s="22">
        <v>10</v>
      </c>
      <c r="H15489" s="22">
        <v>0</v>
      </c>
      <c r="I15489" s="22">
        <v>0</v>
      </c>
      <c r="J15489" s="21" t="s">
        <v>139625</v>
      </c>
    </row>
    <row r="15490" spans="1:10" ht="32" customHeight="1">
      <c r="A15490" s="19" t="s">
        <v>139626</v>
      </c>
      <c r="B15490" s="24">
        <v>13</v>
      </c>
      <c r="C15490" s="22">
        <v>15</v>
      </c>
      <c r="D15490" s="21" t="s">
        <v>106689</v>
      </c>
      <c r="E15490" s="21" t="s">
        <v>106690</v>
      </c>
      <c r="F15490" s="21" t="s">
        <v>101563</v>
      </c>
      <c r="G15490" s="22">
        <v>10</v>
      </c>
      <c r="H15490" s="22">
        <v>0</v>
      </c>
      <c r="I15490" s="22">
        <v>0</v>
      </c>
      <c r="J15490" s="21" t="s">
        <v>139627</v>
      </c>
    </row>
    <row r="15491" spans="1:10" ht="32" customHeight="1">
      <c r="A15491" s="19" t="s">
        <v>139628</v>
      </c>
      <c r="B15491" s="24">
        <v>13</v>
      </c>
      <c r="C15491" s="22">
        <v>15</v>
      </c>
      <c r="D15491" s="21" t="s">
        <v>106689</v>
      </c>
      <c r="E15491" s="21" t="s">
        <v>106690</v>
      </c>
      <c r="F15491" s="21" t="s">
        <v>101563</v>
      </c>
      <c r="G15491" s="22">
        <v>10</v>
      </c>
      <c r="H15491" s="22">
        <v>0</v>
      </c>
      <c r="I15491" s="22">
        <v>0</v>
      </c>
      <c r="J15491" s="21" t="s">
        <v>139627</v>
      </c>
    </row>
    <row r="15492" spans="1:10" ht="32" customHeight="1">
      <c r="A15492" s="19" t="s">
        <v>139629</v>
      </c>
      <c r="B15492" s="24">
        <v>30</v>
      </c>
      <c r="C15492" s="22">
        <v>18</v>
      </c>
      <c r="D15492" s="21" t="s">
        <v>139630</v>
      </c>
      <c r="E15492" s="21" t="s">
        <v>139631</v>
      </c>
      <c r="F15492" s="21" t="s">
        <v>102144</v>
      </c>
      <c r="G15492" s="22">
        <v>1</v>
      </c>
      <c r="H15492" s="22">
        <v>13</v>
      </c>
      <c r="I15492" s="22">
        <v>21</v>
      </c>
      <c r="J15492" s="21" t="s">
        <v>139632</v>
      </c>
    </row>
    <row r="15493" spans="1:10" ht="32" customHeight="1">
      <c r="A15493" s="19" t="s">
        <v>139633</v>
      </c>
      <c r="B15493" s="24">
        <v>30</v>
      </c>
      <c r="C15493" s="22">
        <v>18</v>
      </c>
      <c r="D15493" s="21" t="s">
        <v>139630</v>
      </c>
      <c r="E15493" s="21" t="s">
        <v>139631</v>
      </c>
      <c r="F15493" s="21" t="s">
        <v>102144</v>
      </c>
      <c r="G15493" s="22">
        <v>1</v>
      </c>
      <c r="H15493" s="22">
        <v>13</v>
      </c>
      <c r="I15493" s="22">
        <v>21</v>
      </c>
      <c r="J15493" s="21" t="s">
        <v>139632</v>
      </c>
    </row>
    <row r="15494" spans="1:10" ht="32" customHeight="1">
      <c r="A15494" s="19" t="s">
        <v>139634</v>
      </c>
      <c r="B15494" s="24">
        <v>30</v>
      </c>
      <c r="C15494" s="22">
        <v>15</v>
      </c>
      <c r="D15494" s="21" t="s">
        <v>106856</v>
      </c>
      <c r="E15494" s="21" t="s">
        <v>106857</v>
      </c>
      <c r="F15494" s="21" t="s">
        <v>14739</v>
      </c>
      <c r="G15494" s="22">
        <v>10</v>
      </c>
      <c r="H15494" s="22">
        <v>0</v>
      </c>
      <c r="I15494" s="22">
        <v>0</v>
      </c>
      <c r="J15494" s="21" t="s">
        <v>139635</v>
      </c>
    </row>
    <row r="15495" spans="1:10" ht="32" customHeight="1">
      <c r="A15495" s="19" t="s">
        <v>139636</v>
      </c>
      <c r="B15495" s="24">
        <v>27</v>
      </c>
      <c r="C15495" s="22">
        <v>15</v>
      </c>
      <c r="D15495" s="21" t="s">
        <v>105889</v>
      </c>
      <c r="E15495" s="21" t="s">
        <v>105890</v>
      </c>
      <c r="F15495" s="21" t="s">
        <v>101554</v>
      </c>
      <c r="G15495" s="22">
        <v>10</v>
      </c>
      <c r="H15495" s="22">
        <v>0</v>
      </c>
      <c r="I15495" s="22">
        <v>0</v>
      </c>
      <c r="J15495" s="21" t="s">
        <v>105891</v>
      </c>
    </row>
    <row r="15496" spans="1:10" ht="32" customHeight="1">
      <c r="A15496" s="19" t="s">
        <v>139637</v>
      </c>
      <c r="B15496" s="24">
        <v>13</v>
      </c>
      <c r="C15496" s="22">
        <v>15</v>
      </c>
      <c r="D15496" s="21" t="s">
        <v>139638</v>
      </c>
      <c r="E15496" s="21" t="s">
        <v>139639</v>
      </c>
      <c r="F15496" s="21" t="s">
        <v>14739</v>
      </c>
      <c r="G15496" s="22">
        <v>10</v>
      </c>
      <c r="H15496" s="22">
        <v>0</v>
      </c>
      <c r="I15496" s="22">
        <v>0</v>
      </c>
      <c r="J15496" s="21" t="s">
        <v>139640</v>
      </c>
    </row>
    <row r="15497" spans="1:10" ht="32" customHeight="1">
      <c r="A15497" s="19" t="s">
        <v>139641</v>
      </c>
      <c r="B15497" s="24">
        <v>58</v>
      </c>
      <c r="C15497" s="22">
        <v>15</v>
      </c>
      <c r="D15497" s="21" t="s">
        <v>111692</v>
      </c>
      <c r="E15497" s="21" t="s">
        <v>111693</v>
      </c>
      <c r="F15497" s="21" t="s">
        <v>101568</v>
      </c>
      <c r="G15497" s="22">
        <v>1</v>
      </c>
      <c r="H15497" s="22">
        <v>10</v>
      </c>
      <c r="I15497" s="22">
        <v>14</v>
      </c>
      <c r="J15497" s="21" t="s">
        <v>139642</v>
      </c>
    </row>
    <row r="15498" spans="1:10" ht="32" customHeight="1">
      <c r="A15498" s="19" t="s">
        <v>139643</v>
      </c>
      <c r="B15498" s="24">
        <v>58</v>
      </c>
      <c r="C15498" s="22">
        <v>15</v>
      </c>
      <c r="D15498" s="21" t="s">
        <v>111692</v>
      </c>
      <c r="E15498" s="21" t="s">
        <v>111693</v>
      </c>
      <c r="F15498" s="21" t="s">
        <v>101568</v>
      </c>
      <c r="G15498" s="22">
        <v>1</v>
      </c>
      <c r="H15498" s="22">
        <v>10</v>
      </c>
      <c r="I15498" s="22">
        <v>14</v>
      </c>
      <c r="J15498" s="21" t="s">
        <v>139642</v>
      </c>
    </row>
    <row r="15499" spans="1:10" ht="32" customHeight="1">
      <c r="A15499" s="19" t="s">
        <v>139644</v>
      </c>
      <c r="B15499" s="24">
        <v>13</v>
      </c>
      <c r="C15499" s="22">
        <v>15</v>
      </c>
      <c r="D15499" s="21" t="s">
        <v>139645</v>
      </c>
      <c r="E15499" s="21" t="s">
        <v>139646</v>
      </c>
      <c r="F15499" s="21" t="s">
        <v>101522</v>
      </c>
      <c r="G15499" s="22">
        <v>10</v>
      </c>
      <c r="H15499" s="22">
        <v>0</v>
      </c>
      <c r="I15499" s="22">
        <v>0</v>
      </c>
      <c r="J15499" s="21" t="s">
        <v>139647</v>
      </c>
    </row>
    <row r="15500" spans="1:10" ht="32" customHeight="1">
      <c r="A15500" s="19" t="s">
        <v>139648</v>
      </c>
      <c r="B15500" s="24">
        <v>13</v>
      </c>
      <c r="C15500" s="22">
        <v>15</v>
      </c>
      <c r="D15500" s="21" t="s">
        <v>139645</v>
      </c>
      <c r="E15500" s="21" t="s">
        <v>139646</v>
      </c>
      <c r="F15500" s="21" t="s">
        <v>101522</v>
      </c>
      <c r="G15500" s="22">
        <v>10</v>
      </c>
      <c r="H15500" s="22">
        <v>0</v>
      </c>
      <c r="I15500" s="22">
        <v>0</v>
      </c>
      <c r="J15500" s="21" t="s">
        <v>139647</v>
      </c>
    </row>
    <row r="15501" spans="1:10" ht="32" customHeight="1">
      <c r="A15501" s="19" t="s">
        <v>139649</v>
      </c>
      <c r="B15501" s="24">
        <v>22</v>
      </c>
      <c r="C15501" s="22">
        <v>15</v>
      </c>
      <c r="D15501" s="21" t="s">
        <v>139650</v>
      </c>
      <c r="E15501" s="21" t="s">
        <v>139651</v>
      </c>
      <c r="F15501" s="21" t="s">
        <v>14739</v>
      </c>
      <c r="G15501" s="22">
        <v>10</v>
      </c>
      <c r="H15501" s="22">
        <v>0</v>
      </c>
      <c r="I15501" s="22">
        <v>0</v>
      </c>
      <c r="J15501" s="21" t="s">
        <v>139652</v>
      </c>
    </row>
    <row r="15502" spans="1:10" ht="32" customHeight="1">
      <c r="A15502" s="19" t="s">
        <v>139653</v>
      </c>
      <c r="B15502" s="24">
        <v>23</v>
      </c>
      <c r="C15502" s="22">
        <v>15</v>
      </c>
      <c r="D15502" s="21" t="s">
        <v>139654</v>
      </c>
      <c r="E15502" s="21" t="s">
        <v>139655</v>
      </c>
      <c r="F15502" s="21" t="s">
        <v>14739</v>
      </c>
      <c r="G15502" s="22">
        <v>10</v>
      </c>
      <c r="H15502" s="22">
        <v>0</v>
      </c>
      <c r="I15502" s="22">
        <v>0</v>
      </c>
      <c r="J15502" s="21" t="s">
        <v>139656</v>
      </c>
    </row>
    <row r="15503" spans="1:10" ht="32" customHeight="1">
      <c r="A15503" s="19" t="s">
        <v>139657</v>
      </c>
      <c r="B15503" s="24">
        <v>22</v>
      </c>
      <c r="C15503" s="22">
        <v>15</v>
      </c>
      <c r="D15503" s="21" t="s">
        <v>118123</v>
      </c>
      <c r="E15503" s="21" t="s">
        <v>118124</v>
      </c>
      <c r="F15503" s="21" t="s">
        <v>101554</v>
      </c>
      <c r="G15503" s="22">
        <v>10</v>
      </c>
      <c r="H15503" s="22">
        <v>0</v>
      </c>
      <c r="I15503" s="22">
        <v>0</v>
      </c>
      <c r="J15503" s="21" t="s">
        <v>139658</v>
      </c>
    </row>
    <row r="15504" spans="1:10" ht="32" customHeight="1">
      <c r="A15504" s="19" t="s">
        <v>139659</v>
      </c>
      <c r="B15504" s="24">
        <v>19</v>
      </c>
      <c r="C15504" s="22">
        <v>15</v>
      </c>
      <c r="D15504" s="21" t="s">
        <v>129104</v>
      </c>
      <c r="E15504" s="21" t="s">
        <v>129105</v>
      </c>
      <c r="F15504" s="21" t="s">
        <v>101554</v>
      </c>
      <c r="G15504" s="22">
        <v>10</v>
      </c>
      <c r="H15504" s="22">
        <v>0</v>
      </c>
      <c r="I15504" s="22">
        <v>0</v>
      </c>
      <c r="J15504" s="21" t="s">
        <v>139660</v>
      </c>
    </row>
    <row r="15505" spans="1:10" ht="32" customHeight="1">
      <c r="A15505" s="19" t="s">
        <v>139661</v>
      </c>
      <c r="B15505" s="24">
        <v>13</v>
      </c>
      <c r="C15505" s="22">
        <v>15</v>
      </c>
      <c r="D15505" s="21" t="s">
        <v>139662</v>
      </c>
      <c r="E15505" s="21" t="s">
        <v>139663</v>
      </c>
      <c r="F15505" s="21" t="s">
        <v>14739</v>
      </c>
      <c r="G15505" s="22">
        <v>10</v>
      </c>
      <c r="H15505" s="22">
        <v>0</v>
      </c>
      <c r="I15505" s="22">
        <v>0</v>
      </c>
      <c r="J15505" s="21" t="s">
        <v>139664</v>
      </c>
    </row>
    <row r="15506" spans="1:10" ht="32" customHeight="1">
      <c r="A15506" s="19" t="s">
        <v>139665</v>
      </c>
      <c r="B15506" s="24">
        <v>35</v>
      </c>
      <c r="C15506" s="22">
        <v>15</v>
      </c>
      <c r="D15506" s="21" t="s">
        <v>105757</v>
      </c>
      <c r="E15506" s="21" t="s">
        <v>105758</v>
      </c>
      <c r="F15506" s="21" t="s">
        <v>14739</v>
      </c>
      <c r="G15506" s="22">
        <v>10</v>
      </c>
      <c r="H15506" s="22">
        <v>0</v>
      </c>
      <c r="I15506" s="22">
        <v>0</v>
      </c>
      <c r="J15506" s="21" t="s">
        <v>139666</v>
      </c>
    </row>
    <row r="15507" spans="1:10" ht="32" customHeight="1">
      <c r="A15507" s="19" t="s">
        <v>139667</v>
      </c>
      <c r="B15507" s="24">
        <v>24</v>
      </c>
      <c r="C15507" s="22">
        <v>38</v>
      </c>
      <c r="D15507" s="21" t="s">
        <v>139668</v>
      </c>
      <c r="E15507" s="21" t="s">
        <v>139669</v>
      </c>
      <c r="F15507" s="21" t="s">
        <v>119547</v>
      </c>
      <c r="G15507" s="22">
        <v>4</v>
      </c>
      <c r="H15507" s="22">
        <v>6</v>
      </c>
      <c r="I15507" s="22">
        <v>13</v>
      </c>
      <c r="J15507" s="21" t="s">
        <v>139670</v>
      </c>
    </row>
    <row r="15508" spans="1:10" ht="32" customHeight="1">
      <c r="A15508" s="19" t="s">
        <v>139671</v>
      </c>
      <c r="B15508" s="24">
        <v>29</v>
      </c>
      <c r="C15508" s="22">
        <v>22</v>
      </c>
      <c r="D15508" s="21" t="s">
        <v>139672</v>
      </c>
      <c r="E15508" s="21" t="s">
        <v>139673</v>
      </c>
      <c r="F15508" s="21" t="s">
        <v>101538</v>
      </c>
      <c r="G15508" s="22">
        <v>1</v>
      </c>
      <c r="H15508" s="22">
        <v>17</v>
      </c>
      <c r="I15508" s="22">
        <v>27</v>
      </c>
      <c r="J15508" s="21" t="s">
        <v>139674</v>
      </c>
    </row>
    <row r="15509" spans="1:10" ht="32" customHeight="1">
      <c r="A15509" s="19" t="s">
        <v>139675</v>
      </c>
      <c r="B15509" s="24">
        <v>34</v>
      </c>
      <c r="C15509" s="22">
        <v>26</v>
      </c>
      <c r="D15509" s="21" t="s">
        <v>139676</v>
      </c>
      <c r="E15509" s="21" t="s">
        <v>139677</v>
      </c>
      <c r="F15509" s="21" t="s">
        <v>101787</v>
      </c>
      <c r="G15509" s="22">
        <v>1</v>
      </c>
      <c r="H15509" s="22">
        <v>21</v>
      </c>
      <c r="I15509" s="22">
        <v>40</v>
      </c>
      <c r="J15509" s="21" t="s">
        <v>139678</v>
      </c>
    </row>
    <row r="15510" spans="1:10" ht="32" customHeight="1">
      <c r="A15510" s="19" t="s">
        <v>139679</v>
      </c>
      <c r="B15510" s="24">
        <v>13</v>
      </c>
      <c r="C15510" s="22">
        <v>15</v>
      </c>
      <c r="D15510" s="21" t="s">
        <v>112468</v>
      </c>
      <c r="E15510" s="21" t="s">
        <v>112469</v>
      </c>
      <c r="F15510" s="21" t="s">
        <v>14739</v>
      </c>
      <c r="G15510" s="22">
        <v>10</v>
      </c>
      <c r="H15510" s="22">
        <v>0</v>
      </c>
      <c r="I15510" s="22">
        <v>0</v>
      </c>
      <c r="J15510" s="21" t="s">
        <v>139680</v>
      </c>
    </row>
    <row r="15511" spans="1:10" ht="32" customHeight="1">
      <c r="A15511" s="19" t="s">
        <v>139681</v>
      </c>
      <c r="B15511" s="24">
        <v>18</v>
      </c>
      <c r="C15511" s="22">
        <v>15</v>
      </c>
      <c r="D15511" s="21" t="s">
        <v>114717</v>
      </c>
      <c r="E15511" s="21" t="s">
        <v>114718</v>
      </c>
      <c r="F15511" s="21" t="s">
        <v>101694</v>
      </c>
      <c r="G15511" s="22">
        <v>10</v>
      </c>
      <c r="H15511" s="22">
        <v>0</v>
      </c>
      <c r="I15511" s="22">
        <v>0</v>
      </c>
      <c r="J15511" s="21" t="s">
        <v>139682</v>
      </c>
    </row>
    <row r="15512" spans="1:10" ht="32" customHeight="1">
      <c r="A15512" s="19" t="s">
        <v>139683</v>
      </c>
      <c r="B15512" s="24">
        <v>22</v>
      </c>
      <c r="C15512" s="22">
        <v>15</v>
      </c>
      <c r="D15512" s="21" t="s">
        <v>106030</v>
      </c>
      <c r="E15512" s="21" t="s">
        <v>106031</v>
      </c>
      <c r="F15512" s="21" t="s">
        <v>101694</v>
      </c>
      <c r="G15512" s="22">
        <v>1</v>
      </c>
      <c r="H15512" s="22">
        <v>9</v>
      </c>
      <c r="I15512" s="22">
        <v>15</v>
      </c>
      <c r="J15512" s="21" t="s">
        <v>139684</v>
      </c>
    </row>
    <row r="15513" spans="1:10" ht="32" customHeight="1">
      <c r="A15513" s="19" t="s">
        <v>139685</v>
      </c>
      <c r="B15513" s="24">
        <v>13</v>
      </c>
      <c r="C15513" s="22">
        <v>15</v>
      </c>
      <c r="D15513" s="21" t="s">
        <v>102940</v>
      </c>
      <c r="E15513" s="21" t="s">
        <v>102941</v>
      </c>
      <c r="F15513" s="21" t="s">
        <v>14739</v>
      </c>
      <c r="G15513" s="22">
        <v>10</v>
      </c>
      <c r="H15513" s="22">
        <v>0</v>
      </c>
      <c r="I15513" s="22">
        <v>0</v>
      </c>
      <c r="J15513" s="21" t="s">
        <v>139686</v>
      </c>
    </row>
    <row r="15514" spans="1:10" ht="32" customHeight="1">
      <c r="A15514" s="19" t="s">
        <v>139687</v>
      </c>
      <c r="B15514" s="24">
        <v>13</v>
      </c>
      <c r="C15514" s="22">
        <v>15</v>
      </c>
      <c r="D15514" s="21" t="s">
        <v>102940</v>
      </c>
      <c r="E15514" s="21" t="s">
        <v>102941</v>
      </c>
      <c r="F15514" s="21" t="s">
        <v>14739</v>
      </c>
      <c r="G15514" s="22">
        <v>10</v>
      </c>
      <c r="H15514" s="22">
        <v>0</v>
      </c>
      <c r="I15514" s="22">
        <v>0</v>
      </c>
      <c r="J15514" s="21" t="s">
        <v>139686</v>
      </c>
    </row>
    <row r="15515" spans="1:10" ht="32" customHeight="1">
      <c r="A15515" s="19" t="s">
        <v>139688</v>
      </c>
      <c r="B15515" s="24">
        <v>36</v>
      </c>
      <c r="C15515" s="22">
        <v>18</v>
      </c>
      <c r="D15515" s="21" t="s">
        <v>139689</v>
      </c>
      <c r="E15515" s="21" t="s">
        <v>139690</v>
      </c>
      <c r="F15515" s="21" t="s">
        <v>102144</v>
      </c>
      <c r="G15515" s="22">
        <v>3</v>
      </c>
      <c r="H15515" s="22">
        <v>11</v>
      </c>
      <c r="I15515" s="22">
        <v>20</v>
      </c>
      <c r="J15515" s="21" t="s">
        <v>139691</v>
      </c>
    </row>
    <row r="15516" spans="1:10" ht="32" customHeight="1">
      <c r="A15516" s="19" t="s">
        <v>139692</v>
      </c>
      <c r="B15516" s="24">
        <v>18</v>
      </c>
      <c r="C15516" s="22">
        <v>15</v>
      </c>
      <c r="D15516" s="21" t="s">
        <v>104120</v>
      </c>
      <c r="E15516" s="21" t="s">
        <v>104121</v>
      </c>
      <c r="F15516" s="21" t="s">
        <v>101554</v>
      </c>
      <c r="G15516" s="22">
        <v>10</v>
      </c>
      <c r="H15516" s="22">
        <v>0</v>
      </c>
      <c r="I15516" s="22">
        <v>0</v>
      </c>
      <c r="J15516" s="21" t="s">
        <v>105014</v>
      </c>
    </row>
    <row r="15517" spans="1:10" ht="32" customHeight="1">
      <c r="A15517" s="19" t="s">
        <v>139693</v>
      </c>
      <c r="B15517" s="24">
        <v>17</v>
      </c>
      <c r="C15517" s="22">
        <v>34</v>
      </c>
      <c r="D15517" s="21" t="s">
        <v>112488</v>
      </c>
      <c r="E15517" s="21" t="s">
        <v>112489</v>
      </c>
      <c r="F15517" s="21" t="s">
        <v>125600</v>
      </c>
      <c r="G15517" s="22">
        <v>1</v>
      </c>
      <c r="H15517" s="22">
        <v>29</v>
      </c>
      <c r="I15517" s="22">
        <v>52</v>
      </c>
      <c r="J15517" s="21" t="s">
        <v>139694</v>
      </c>
    </row>
    <row r="15518" spans="1:10" ht="32" customHeight="1">
      <c r="A15518" s="19" t="s">
        <v>139695</v>
      </c>
      <c r="B15518" s="24">
        <v>20</v>
      </c>
      <c r="C15518" s="22">
        <v>15</v>
      </c>
      <c r="D15518" s="21" t="s">
        <v>108660</v>
      </c>
      <c r="E15518" s="21" t="s">
        <v>108661</v>
      </c>
      <c r="F15518" s="21" t="s">
        <v>101528</v>
      </c>
      <c r="G15518" s="22">
        <v>10</v>
      </c>
      <c r="H15518" s="22">
        <v>0</v>
      </c>
      <c r="I15518" s="22">
        <v>0</v>
      </c>
      <c r="J15518" s="21" t="s">
        <v>139696</v>
      </c>
    </row>
    <row r="15519" spans="1:10" ht="32" customHeight="1">
      <c r="A15519" s="19" t="s">
        <v>139697</v>
      </c>
      <c r="B15519" s="24">
        <v>19</v>
      </c>
      <c r="C15519" s="22">
        <v>15</v>
      </c>
      <c r="D15519" s="21" t="s">
        <v>128912</v>
      </c>
      <c r="E15519" s="21" t="s">
        <v>128913</v>
      </c>
      <c r="F15519" s="21" t="s">
        <v>14739</v>
      </c>
      <c r="G15519" s="22">
        <v>10</v>
      </c>
      <c r="H15519" s="22">
        <v>0</v>
      </c>
      <c r="I15519" s="22">
        <v>0</v>
      </c>
      <c r="J15519" s="21" t="s">
        <v>139698</v>
      </c>
    </row>
    <row r="15520" spans="1:10" ht="32" customHeight="1">
      <c r="A15520" s="19" t="s">
        <v>139699</v>
      </c>
      <c r="B15520" s="24">
        <v>15</v>
      </c>
      <c r="C15520" s="22">
        <v>21</v>
      </c>
      <c r="D15520" s="21" t="s">
        <v>139453</v>
      </c>
      <c r="E15520" s="21" t="s">
        <v>139454</v>
      </c>
      <c r="F15520" s="22">
        <v>625</v>
      </c>
      <c r="G15520" s="22">
        <v>9</v>
      </c>
      <c r="H15520" s="22">
        <v>8</v>
      </c>
      <c r="I15520" s="22">
        <v>13</v>
      </c>
      <c r="J15520" s="21" t="s">
        <v>139700</v>
      </c>
    </row>
    <row r="15521" spans="1:10" ht="32" customHeight="1">
      <c r="A15521" s="19" t="s">
        <v>139701</v>
      </c>
      <c r="B15521" s="24">
        <v>19</v>
      </c>
      <c r="C15521" s="22">
        <v>27</v>
      </c>
      <c r="D15521" s="21" t="s">
        <v>105808</v>
      </c>
      <c r="E15521" s="21" t="s">
        <v>105809</v>
      </c>
      <c r="F15521" s="21" t="s">
        <v>102428</v>
      </c>
      <c r="G15521" s="22">
        <v>11</v>
      </c>
      <c r="H15521" s="22">
        <v>12</v>
      </c>
      <c r="I15521" s="22">
        <v>20</v>
      </c>
      <c r="J15521" s="21" t="s">
        <v>139702</v>
      </c>
    </row>
    <row r="15522" spans="1:10" ht="32" customHeight="1">
      <c r="A15522" s="19" t="s">
        <v>139703</v>
      </c>
      <c r="B15522" s="24">
        <v>17</v>
      </c>
      <c r="C15522" s="22">
        <v>15</v>
      </c>
      <c r="D15522" s="21" t="s">
        <v>102222</v>
      </c>
      <c r="E15522" s="21" t="s">
        <v>102223</v>
      </c>
      <c r="F15522" s="21" t="s">
        <v>14739</v>
      </c>
      <c r="G15522" s="22">
        <v>10</v>
      </c>
      <c r="H15522" s="22">
        <v>0</v>
      </c>
      <c r="I15522" s="22">
        <v>0</v>
      </c>
      <c r="J15522" s="21" t="s">
        <v>124612</v>
      </c>
    </row>
    <row r="15523" spans="1:10" ht="32" customHeight="1">
      <c r="A15523" s="19" t="s">
        <v>139704</v>
      </c>
      <c r="B15523" s="24">
        <v>17</v>
      </c>
      <c r="C15523" s="22">
        <v>15</v>
      </c>
      <c r="D15523" s="21" t="s">
        <v>102222</v>
      </c>
      <c r="E15523" s="21" t="s">
        <v>102223</v>
      </c>
      <c r="F15523" s="21" t="s">
        <v>14739</v>
      </c>
      <c r="G15523" s="22">
        <v>10</v>
      </c>
      <c r="H15523" s="22">
        <v>0</v>
      </c>
      <c r="I15523" s="22">
        <v>0</v>
      </c>
      <c r="J15523" s="21" t="s">
        <v>124612</v>
      </c>
    </row>
    <row r="15524" spans="1:10" ht="32" customHeight="1">
      <c r="A15524" s="19" t="s">
        <v>139705</v>
      </c>
      <c r="B15524" s="24">
        <v>12</v>
      </c>
      <c r="C15524" s="22">
        <v>15</v>
      </c>
      <c r="D15524" s="21" t="s">
        <v>128241</v>
      </c>
      <c r="E15524" s="21" t="s">
        <v>128242</v>
      </c>
      <c r="F15524" s="21" t="s">
        <v>14739</v>
      </c>
      <c r="G15524" s="22">
        <v>10</v>
      </c>
      <c r="H15524" s="22">
        <v>0</v>
      </c>
      <c r="I15524" s="22">
        <v>0</v>
      </c>
      <c r="J15524" s="21" t="s">
        <v>139706</v>
      </c>
    </row>
    <row r="15525" spans="1:10" ht="32" customHeight="1">
      <c r="A15525" s="19" t="s">
        <v>139707</v>
      </c>
      <c r="B15525" s="24">
        <v>56</v>
      </c>
      <c r="C15525" s="22">
        <v>15</v>
      </c>
      <c r="D15525" s="21" t="s">
        <v>102528</v>
      </c>
      <c r="E15525" s="21" t="s">
        <v>102529</v>
      </c>
      <c r="F15525" s="21" t="s">
        <v>101528</v>
      </c>
      <c r="G15525" s="22">
        <v>10</v>
      </c>
      <c r="H15525" s="22">
        <v>0</v>
      </c>
      <c r="I15525" s="22">
        <v>0</v>
      </c>
      <c r="J15525" s="21" t="s">
        <v>139708</v>
      </c>
    </row>
    <row r="15526" spans="1:10" ht="32" customHeight="1">
      <c r="A15526" s="19" t="s">
        <v>139709</v>
      </c>
      <c r="B15526" s="24">
        <v>22</v>
      </c>
      <c r="C15526" s="22">
        <v>33</v>
      </c>
      <c r="D15526" s="21" t="s">
        <v>119091</v>
      </c>
      <c r="E15526" s="21" t="s">
        <v>119092</v>
      </c>
      <c r="F15526" s="21" t="s">
        <v>102440</v>
      </c>
      <c r="G15526" s="22">
        <v>11</v>
      </c>
      <c r="H15526" s="22">
        <v>18</v>
      </c>
      <c r="I15526" s="22">
        <v>29</v>
      </c>
      <c r="J15526" s="21" t="s">
        <v>139710</v>
      </c>
    </row>
    <row r="15527" spans="1:10" ht="32" customHeight="1">
      <c r="A15527" s="19" t="s">
        <v>139711</v>
      </c>
      <c r="B15527" s="24">
        <v>13</v>
      </c>
      <c r="C15527" s="22">
        <v>15</v>
      </c>
      <c r="D15527" s="21" t="s">
        <v>139712</v>
      </c>
      <c r="E15527" s="21" t="s">
        <v>139713</v>
      </c>
      <c r="F15527" s="21" t="s">
        <v>101528</v>
      </c>
      <c r="G15527" s="22">
        <v>10</v>
      </c>
      <c r="H15527" s="22">
        <v>0</v>
      </c>
      <c r="I15527" s="22">
        <v>0</v>
      </c>
      <c r="J15527" s="21" t="s">
        <v>139714</v>
      </c>
    </row>
    <row r="15528" spans="1:10" ht="32" customHeight="1">
      <c r="A15528" s="19" t="s">
        <v>139715</v>
      </c>
      <c r="B15528" s="24">
        <v>22</v>
      </c>
      <c r="C15528" s="22">
        <v>15</v>
      </c>
      <c r="D15528" s="21" t="s">
        <v>105731</v>
      </c>
      <c r="E15528" s="21" t="s">
        <v>105732</v>
      </c>
      <c r="F15528" s="21" t="s">
        <v>14739</v>
      </c>
      <c r="G15528" s="22">
        <v>10</v>
      </c>
      <c r="H15528" s="22">
        <v>0</v>
      </c>
      <c r="I15528" s="22">
        <v>0</v>
      </c>
      <c r="J15528" s="21" t="s">
        <v>139716</v>
      </c>
    </row>
    <row r="15529" spans="1:10" ht="32" customHeight="1">
      <c r="A15529" s="19" t="s">
        <v>139717</v>
      </c>
      <c r="B15529" s="24">
        <v>29</v>
      </c>
      <c r="C15529" s="22">
        <v>15</v>
      </c>
      <c r="D15529" s="21" t="s">
        <v>132162</v>
      </c>
      <c r="E15529" s="21" t="s">
        <v>132163</v>
      </c>
      <c r="F15529" s="21" t="s">
        <v>101522</v>
      </c>
      <c r="G15529" s="22">
        <v>10</v>
      </c>
      <c r="H15529" s="22">
        <v>0</v>
      </c>
      <c r="I15529" s="22">
        <v>0</v>
      </c>
      <c r="J15529" s="21" t="s">
        <v>139718</v>
      </c>
    </row>
    <row r="15530" spans="1:10" ht="32" customHeight="1">
      <c r="A15530" s="19" t="s">
        <v>139719</v>
      </c>
      <c r="B15530" s="24">
        <v>21</v>
      </c>
      <c r="C15530" s="22">
        <v>15</v>
      </c>
      <c r="D15530" s="21" t="s">
        <v>138972</v>
      </c>
      <c r="E15530" s="21" t="s">
        <v>138973</v>
      </c>
      <c r="F15530" s="21" t="s">
        <v>101628</v>
      </c>
      <c r="G15530" s="22">
        <v>1</v>
      </c>
      <c r="H15530" s="22">
        <v>10</v>
      </c>
      <c r="I15530" s="22">
        <v>22</v>
      </c>
      <c r="J15530" s="21" t="s">
        <v>139720</v>
      </c>
    </row>
    <row r="15531" spans="1:10" ht="32" customHeight="1">
      <c r="A15531" s="19" t="s">
        <v>139721</v>
      </c>
      <c r="B15531" s="24">
        <v>52</v>
      </c>
      <c r="C15531" s="22">
        <v>47</v>
      </c>
      <c r="D15531" s="21" t="s">
        <v>105536</v>
      </c>
      <c r="E15531" s="21" t="s">
        <v>105537</v>
      </c>
      <c r="F15531" s="21" t="s">
        <v>105256</v>
      </c>
      <c r="G15531" s="22">
        <v>1</v>
      </c>
      <c r="H15531" s="22">
        <v>42</v>
      </c>
      <c r="I15531" s="22">
        <v>84</v>
      </c>
      <c r="J15531" s="21" t="s">
        <v>139722</v>
      </c>
    </row>
    <row r="15532" spans="1:10" ht="20" customHeight="1">
      <c r="A15532" s="27">
        <v>-999</v>
      </c>
      <c r="B15532" s="24">
        <v>-999</v>
      </c>
      <c r="C15532" s="22">
        <v>-999</v>
      </c>
      <c r="D15532" s="22">
        <v>-999</v>
      </c>
      <c r="E15532" s="22">
        <v>-999</v>
      </c>
      <c r="F15532" s="22">
        <v>-999</v>
      </c>
      <c r="G15532" s="22">
        <v>-999</v>
      </c>
      <c r="H15532" s="22">
        <v>-999</v>
      </c>
      <c r="I15532" s="22">
        <v>-999</v>
      </c>
      <c r="J15532" s="22">
        <v>-999</v>
      </c>
    </row>
    <row r="15533" spans="1:10" ht="32" customHeight="1">
      <c r="A15533" s="19" t="s">
        <v>139723</v>
      </c>
      <c r="B15533" s="24">
        <v>55</v>
      </c>
      <c r="C15533" s="22">
        <v>19</v>
      </c>
      <c r="D15533" s="21" t="s">
        <v>111263</v>
      </c>
      <c r="E15533" s="21" t="s">
        <v>111264</v>
      </c>
      <c r="F15533" s="21" t="s">
        <v>102114</v>
      </c>
      <c r="G15533" s="22">
        <v>1</v>
      </c>
      <c r="H15533" s="22">
        <v>14</v>
      </c>
      <c r="I15533" s="22">
        <v>22</v>
      </c>
      <c r="J15533" s="21" t="s">
        <v>139724</v>
      </c>
    </row>
    <row r="15534" spans="1:10" ht="32" customHeight="1">
      <c r="A15534" s="19" t="s">
        <v>139725</v>
      </c>
      <c r="B15534" s="24">
        <v>40</v>
      </c>
      <c r="C15534" s="22">
        <v>21</v>
      </c>
      <c r="D15534" s="21" t="s">
        <v>101669</v>
      </c>
      <c r="E15534" s="21" t="s">
        <v>101670</v>
      </c>
      <c r="F15534" s="21" t="s">
        <v>14743</v>
      </c>
      <c r="G15534" s="22">
        <v>4</v>
      </c>
      <c r="H15534" s="22">
        <v>13</v>
      </c>
      <c r="I15534" s="22">
        <v>25</v>
      </c>
      <c r="J15534" s="21" t="s">
        <v>139726</v>
      </c>
    </row>
    <row r="15535" spans="1:10" ht="32" customHeight="1">
      <c r="A15535" s="19" t="s">
        <v>139727</v>
      </c>
      <c r="B15535" s="24">
        <v>23</v>
      </c>
      <c r="C15535" s="22">
        <v>15</v>
      </c>
      <c r="D15535" s="21" t="s">
        <v>139728</v>
      </c>
      <c r="E15535" s="21" t="s">
        <v>139729</v>
      </c>
      <c r="F15535" s="21" t="s">
        <v>101528</v>
      </c>
      <c r="G15535" s="22">
        <v>10</v>
      </c>
      <c r="H15535" s="22">
        <v>0</v>
      </c>
      <c r="I15535" s="22">
        <v>0</v>
      </c>
      <c r="J15535" s="21" t="s">
        <v>139730</v>
      </c>
    </row>
    <row r="15536" spans="1:10" ht="32" customHeight="1">
      <c r="A15536" s="19" t="s">
        <v>139731</v>
      </c>
      <c r="B15536" s="24">
        <v>23</v>
      </c>
      <c r="C15536" s="22">
        <v>17</v>
      </c>
      <c r="D15536" s="21" t="s">
        <v>116287</v>
      </c>
      <c r="E15536" s="21" t="s">
        <v>116288</v>
      </c>
      <c r="F15536" s="21" t="s">
        <v>101710</v>
      </c>
      <c r="G15536" s="22">
        <v>2</v>
      </c>
      <c r="H15536" s="22">
        <v>11</v>
      </c>
      <c r="I15536" s="22">
        <v>25</v>
      </c>
      <c r="J15536" s="21" t="s">
        <v>139732</v>
      </c>
    </row>
    <row r="15537" spans="1:10" ht="32" customHeight="1">
      <c r="A15537" s="19" t="s">
        <v>139733</v>
      </c>
      <c r="B15537" s="24">
        <v>24</v>
      </c>
      <c r="C15537" s="22">
        <v>15</v>
      </c>
      <c r="D15537" s="21" t="s">
        <v>122743</v>
      </c>
      <c r="E15537" s="21" t="s">
        <v>122744</v>
      </c>
      <c r="F15537" s="21" t="s">
        <v>14739</v>
      </c>
      <c r="G15537" s="22">
        <v>10</v>
      </c>
      <c r="H15537" s="22">
        <v>0</v>
      </c>
      <c r="I15537" s="22">
        <v>0</v>
      </c>
      <c r="J15537" s="21" t="s">
        <v>139734</v>
      </c>
    </row>
    <row r="15538" spans="1:10" ht="32" customHeight="1">
      <c r="A15538" s="19" t="s">
        <v>139735</v>
      </c>
      <c r="B15538" s="24">
        <v>37</v>
      </c>
      <c r="C15538" s="22">
        <v>15</v>
      </c>
      <c r="D15538" s="21" t="s">
        <v>111290</v>
      </c>
      <c r="E15538" s="21" t="s">
        <v>111291</v>
      </c>
      <c r="F15538" s="21" t="s">
        <v>101554</v>
      </c>
      <c r="G15538" s="22">
        <v>10</v>
      </c>
      <c r="H15538" s="22">
        <v>0</v>
      </c>
      <c r="I15538" s="22">
        <v>0</v>
      </c>
      <c r="J15538" s="21" t="s">
        <v>139736</v>
      </c>
    </row>
    <row r="15539" spans="1:10" ht="32" customHeight="1">
      <c r="A15539" s="19" t="s">
        <v>139737</v>
      </c>
      <c r="B15539" s="24">
        <v>14</v>
      </c>
      <c r="C15539" s="22">
        <v>23</v>
      </c>
      <c r="D15539" s="21" t="s">
        <v>111158</v>
      </c>
      <c r="E15539" s="21" t="s">
        <v>111159</v>
      </c>
      <c r="F15539" s="21" t="s">
        <v>102157</v>
      </c>
      <c r="G15539" s="22">
        <v>10</v>
      </c>
      <c r="H15539" s="22">
        <v>9</v>
      </c>
      <c r="I15539" s="22">
        <v>22</v>
      </c>
      <c r="J15539" s="21" t="s">
        <v>139738</v>
      </c>
    </row>
    <row r="15540" spans="1:10" ht="32" customHeight="1">
      <c r="A15540" s="19" t="s">
        <v>139739</v>
      </c>
      <c r="B15540" s="24">
        <v>37</v>
      </c>
      <c r="C15540" s="22">
        <v>15</v>
      </c>
      <c r="D15540" s="21" t="s">
        <v>115529</v>
      </c>
      <c r="E15540" s="21" t="s">
        <v>115530</v>
      </c>
      <c r="F15540" s="21" t="s">
        <v>101628</v>
      </c>
      <c r="G15540" s="22">
        <v>1</v>
      </c>
      <c r="H15540" s="22">
        <v>10</v>
      </c>
      <c r="I15540" s="22">
        <v>21</v>
      </c>
      <c r="J15540" s="21" t="s">
        <v>139740</v>
      </c>
    </row>
    <row r="15541" spans="1:10" ht="32" customHeight="1">
      <c r="A15541" s="19" t="s">
        <v>139741</v>
      </c>
      <c r="B15541" s="24">
        <v>24</v>
      </c>
      <c r="C15541" s="22">
        <v>19</v>
      </c>
      <c r="D15541" s="21" t="s">
        <v>116917</v>
      </c>
      <c r="E15541" s="21" t="s">
        <v>116918</v>
      </c>
      <c r="F15541" s="21" t="s">
        <v>102114</v>
      </c>
      <c r="G15541" s="22">
        <v>1</v>
      </c>
      <c r="H15541" s="22">
        <v>14</v>
      </c>
      <c r="I15541" s="22">
        <v>22</v>
      </c>
      <c r="J15541" s="21" t="s">
        <v>139742</v>
      </c>
    </row>
    <row r="15542" spans="1:10" ht="32" customHeight="1">
      <c r="A15542" s="19" t="s">
        <v>139743</v>
      </c>
      <c r="B15542" s="24">
        <v>25</v>
      </c>
      <c r="C15542" s="22">
        <v>15</v>
      </c>
      <c r="D15542" s="21" t="s">
        <v>139744</v>
      </c>
      <c r="E15542" s="21" t="s">
        <v>139745</v>
      </c>
      <c r="F15542" s="21" t="s">
        <v>14739</v>
      </c>
      <c r="G15542" s="22">
        <v>10</v>
      </c>
      <c r="H15542" s="22">
        <v>0</v>
      </c>
      <c r="I15542" s="22">
        <v>0</v>
      </c>
      <c r="J15542" s="21" t="s">
        <v>139746</v>
      </c>
    </row>
    <row r="15543" spans="1:10" ht="32" customHeight="1">
      <c r="A15543" s="19" t="s">
        <v>139747</v>
      </c>
      <c r="B15543" s="24">
        <v>25</v>
      </c>
      <c r="C15543" s="22">
        <v>15</v>
      </c>
      <c r="D15543" s="21" t="s">
        <v>139748</v>
      </c>
      <c r="E15543" s="21" t="s">
        <v>139749</v>
      </c>
      <c r="F15543" s="21" t="s">
        <v>101528</v>
      </c>
      <c r="G15543" s="22">
        <v>10</v>
      </c>
      <c r="H15543" s="22">
        <v>0</v>
      </c>
      <c r="I15543" s="22">
        <v>0</v>
      </c>
      <c r="J15543" s="21" t="s">
        <v>139750</v>
      </c>
    </row>
    <row r="15544" spans="1:10" ht="32" customHeight="1">
      <c r="A15544" s="19" t="s">
        <v>139751</v>
      </c>
      <c r="B15544" s="24">
        <v>39</v>
      </c>
      <c r="C15544" s="22">
        <v>18</v>
      </c>
      <c r="D15544" s="21" t="s">
        <v>101844</v>
      </c>
      <c r="E15544" s="21" t="s">
        <v>101845</v>
      </c>
      <c r="F15544" s="21" t="s">
        <v>102782</v>
      </c>
      <c r="G15544" s="22">
        <v>1</v>
      </c>
      <c r="H15544" s="22">
        <v>13</v>
      </c>
      <c r="I15544" s="22">
        <v>25</v>
      </c>
      <c r="J15544" s="21" t="s">
        <v>139752</v>
      </c>
    </row>
    <row r="15545" spans="1:10" ht="32" customHeight="1">
      <c r="A15545" s="19" t="s">
        <v>139753</v>
      </c>
      <c r="B15545" s="24">
        <v>15</v>
      </c>
      <c r="C15545" s="22">
        <v>17</v>
      </c>
      <c r="D15545" s="21" t="s">
        <v>117256</v>
      </c>
      <c r="E15545" s="21" t="s">
        <v>117257</v>
      </c>
      <c r="F15545" s="21" t="s">
        <v>101710</v>
      </c>
      <c r="G15545" s="22">
        <v>2</v>
      </c>
      <c r="H15545" s="22">
        <v>11</v>
      </c>
      <c r="I15545" s="22">
        <v>22</v>
      </c>
      <c r="J15545" s="21" t="s">
        <v>139754</v>
      </c>
    </row>
    <row r="15546" spans="1:10" ht="32" customHeight="1">
      <c r="A15546" s="19" t="s">
        <v>139755</v>
      </c>
      <c r="B15546" s="24">
        <v>13</v>
      </c>
      <c r="C15546" s="22">
        <v>15</v>
      </c>
      <c r="D15546" s="21" t="s">
        <v>139756</v>
      </c>
      <c r="E15546" s="21" t="s">
        <v>139757</v>
      </c>
      <c r="F15546" s="21" t="s">
        <v>101554</v>
      </c>
      <c r="G15546" s="22">
        <v>2</v>
      </c>
      <c r="H15546" s="22">
        <v>8</v>
      </c>
      <c r="I15546" s="22">
        <v>13</v>
      </c>
      <c r="J15546" s="21" t="s">
        <v>139758</v>
      </c>
    </row>
    <row r="15547" spans="1:10" ht="32" customHeight="1">
      <c r="A15547" s="19" t="s">
        <v>139759</v>
      </c>
      <c r="B15547" s="24">
        <v>56</v>
      </c>
      <c r="C15547" s="22">
        <v>22</v>
      </c>
      <c r="D15547" s="21" t="s">
        <v>129819</v>
      </c>
      <c r="E15547" s="21" t="s">
        <v>129820</v>
      </c>
      <c r="F15547" s="21" t="s">
        <v>104448</v>
      </c>
      <c r="G15547" s="22">
        <v>10</v>
      </c>
      <c r="H15547" s="22">
        <v>8</v>
      </c>
      <c r="I15547" s="22">
        <v>17</v>
      </c>
      <c r="J15547" s="21" t="s">
        <v>139760</v>
      </c>
    </row>
    <row r="15548" spans="1:10" ht="32" customHeight="1">
      <c r="A15548" s="19" t="s">
        <v>139761</v>
      </c>
      <c r="B15548" s="24">
        <v>56</v>
      </c>
      <c r="C15548" s="22">
        <v>22</v>
      </c>
      <c r="D15548" s="21" t="s">
        <v>129819</v>
      </c>
      <c r="E15548" s="21" t="s">
        <v>129820</v>
      </c>
      <c r="F15548" s="21" t="s">
        <v>104448</v>
      </c>
      <c r="G15548" s="22">
        <v>10</v>
      </c>
      <c r="H15548" s="22">
        <v>8</v>
      </c>
      <c r="I15548" s="22">
        <v>17</v>
      </c>
      <c r="J15548" s="21" t="s">
        <v>139760</v>
      </c>
    </row>
    <row r="15549" spans="1:10" ht="32" customHeight="1">
      <c r="A15549" s="19" t="s">
        <v>139762</v>
      </c>
      <c r="B15549" s="24">
        <v>44</v>
      </c>
      <c r="C15549" s="22">
        <v>35</v>
      </c>
      <c r="D15549" s="21" t="s">
        <v>106020</v>
      </c>
      <c r="E15549" s="21" t="s">
        <v>106021</v>
      </c>
      <c r="F15549" s="21" t="s">
        <v>101568</v>
      </c>
      <c r="G15549" s="22">
        <v>6</v>
      </c>
      <c r="H15549" s="22">
        <v>25</v>
      </c>
      <c r="I15549" s="22">
        <v>53</v>
      </c>
      <c r="J15549" s="21" t="s">
        <v>139763</v>
      </c>
    </row>
    <row r="15550" spans="1:10" ht="32" customHeight="1">
      <c r="A15550" s="19" t="s">
        <v>139764</v>
      </c>
      <c r="B15550" s="24">
        <v>13</v>
      </c>
      <c r="C15550" s="22">
        <v>15</v>
      </c>
      <c r="D15550" s="21" t="s">
        <v>113602</v>
      </c>
      <c r="E15550" s="21" t="s">
        <v>113603</v>
      </c>
      <c r="F15550" s="21" t="s">
        <v>101554</v>
      </c>
      <c r="G15550" s="22">
        <v>10</v>
      </c>
      <c r="H15550" s="22">
        <v>0</v>
      </c>
      <c r="I15550" s="22">
        <v>0</v>
      </c>
      <c r="J15550" s="21" t="s">
        <v>139765</v>
      </c>
    </row>
    <row r="15551" spans="1:10" ht="32" customHeight="1">
      <c r="A15551" s="19" t="s">
        <v>139766</v>
      </c>
      <c r="B15551" s="24">
        <v>50</v>
      </c>
      <c r="C15551" s="22">
        <v>44</v>
      </c>
      <c r="D15551" s="21" t="s">
        <v>110013</v>
      </c>
      <c r="E15551" s="21" t="s">
        <v>110014</v>
      </c>
      <c r="F15551" s="21" t="s">
        <v>102144</v>
      </c>
      <c r="G15551" s="22">
        <v>1</v>
      </c>
      <c r="H15551" s="22">
        <v>39</v>
      </c>
      <c r="I15551" s="22">
        <v>60</v>
      </c>
      <c r="J15551" s="21" t="s">
        <v>139767</v>
      </c>
    </row>
    <row r="15552" spans="1:10" ht="32" customHeight="1">
      <c r="A15552" s="19" t="s">
        <v>139768</v>
      </c>
      <c r="B15552" s="24">
        <v>18</v>
      </c>
      <c r="C15552" s="22">
        <v>45</v>
      </c>
      <c r="D15552" s="21" t="s">
        <v>106533</v>
      </c>
      <c r="E15552" s="21" t="s">
        <v>106534</v>
      </c>
      <c r="F15552" s="21" t="s">
        <v>101996</v>
      </c>
      <c r="G15552" s="22">
        <v>11</v>
      </c>
      <c r="H15552" s="22">
        <v>13</v>
      </c>
      <c r="I15552" s="22">
        <v>15</v>
      </c>
      <c r="J15552" s="21" t="s">
        <v>139769</v>
      </c>
    </row>
    <row r="15553" spans="1:10" ht="32" customHeight="1">
      <c r="A15553" s="19" t="s">
        <v>139770</v>
      </c>
      <c r="B15553" s="24">
        <v>23</v>
      </c>
      <c r="C15553" s="22">
        <v>37</v>
      </c>
      <c r="D15553" s="21" t="s">
        <v>120725</v>
      </c>
      <c r="E15553" s="21" t="s">
        <v>120726</v>
      </c>
      <c r="F15553" s="22">
        <v>625</v>
      </c>
      <c r="G15553" s="22">
        <v>7</v>
      </c>
      <c r="H15553" s="22">
        <v>26</v>
      </c>
      <c r="I15553" s="22">
        <v>37</v>
      </c>
      <c r="J15553" s="21" t="s">
        <v>139771</v>
      </c>
    </row>
    <row r="15554" spans="1:10" ht="32" customHeight="1">
      <c r="A15554" s="19" t="s">
        <v>139772</v>
      </c>
      <c r="B15554" s="24">
        <v>45</v>
      </c>
      <c r="C15554" s="22">
        <v>15</v>
      </c>
      <c r="D15554" s="21" t="s">
        <v>139773</v>
      </c>
      <c r="E15554" s="21" t="s">
        <v>139774</v>
      </c>
      <c r="F15554" s="21" t="s">
        <v>101528</v>
      </c>
      <c r="G15554" s="22">
        <v>10</v>
      </c>
      <c r="H15554" s="22">
        <v>0</v>
      </c>
      <c r="I15554" s="22">
        <v>0</v>
      </c>
      <c r="J15554" s="21" t="s">
        <v>139775</v>
      </c>
    </row>
    <row r="15555" spans="1:10" ht="32" customHeight="1">
      <c r="A15555" s="19" t="s">
        <v>139776</v>
      </c>
      <c r="B15555" s="24">
        <v>23</v>
      </c>
      <c r="C15555" s="22">
        <v>15</v>
      </c>
      <c r="D15555" s="21" t="s">
        <v>119030</v>
      </c>
      <c r="E15555" s="21" t="s">
        <v>119031</v>
      </c>
      <c r="F15555" s="21" t="s">
        <v>101554</v>
      </c>
      <c r="G15555" s="22">
        <v>10</v>
      </c>
      <c r="H15555" s="22">
        <v>0</v>
      </c>
      <c r="I15555" s="22">
        <v>0</v>
      </c>
      <c r="J15555" s="21" t="s">
        <v>139777</v>
      </c>
    </row>
    <row r="15556" spans="1:10" ht="32" customHeight="1">
      <c r="A15556" s="19" t="s">
        <v>139778</v>
      </c>
      <c r="B15556" s="24">
        <v>12</v>
      </c>
      <c r="C15556" s="22">
        <v>15</v>
      </c>
      <c r="D15556" s="21" t="s">
        <v>139779</v>
      </c>
      <c r="E15556" s="21" t="s">
        <v>139780</v>
      </c>
      <c r="F15556" s="21" t="s">
        <v>101554</v>
      </c>
      <c r="G15556" s="22">
        <v>10</v>
      </c>
      <c r="H15556" s="22">
        <v>0</v>
      </c>
      <c r="I15556" s="22">
        <v>0</v>
      </c>
      <c r="J15556" s="21" t="s">
        <v>139781</v>
      </c>
    </row>
    <row r="15557" spans="1:10" ht="32" customHeight="1">
      <c r="A15557" s="19" t="s">
        <v>139782</v>
      </c>
      <c r="B15557" s="24">
        <v>27</v>
      </c>
      <c r="C15557" s="22">
        <v>16</v>
      </c>
      <c r="D15557" s="21" t="s">
        <v>108378</v>
      </c>
      <c r="E15557" s="21" t="s">
        <v>108379</v>
      </c>
      <c r="F15557" s="21" t="s">
        <v>101533</v>
      </c>
      <c r="G15557" s="22">
        <v>1</v>
      </c>
      <c r="H15557" s="22">
        <v>11</v>
      </c>
      <c r="I15557" s="22">
        <v>11</v>
      </c>
      <c r="J15557" s="21" t="s">
        <v>139783</v>
      </c>
    </row>
    <row r="15558" spans="1:10" ht="32" customHeight="1">
      <c r="A15558" s="19" t="s">
        <v>139784</v>
      </c>
      <c r="B15558" s="24">
        <v>27</v>
      </c>
      <c r="C15558" s="22">
        <v>16</v>
      </c>
      <c r="D15558" s="21" t="s">
        <v>108378</v>
      </c>
      <c r="E15558" s="21" t="s">
        <v>108379</v>
      </c>
      <c r="F15558" s="21" t="s">
        <v>101533</v>
      </c>
      <c r="G15558" s="22">
        <v>1</v>
      </c>
      <c r="H15558" s="22">
        <v>11</v>
      </c>
      <c r="I15558" s="22">
        <v>11</v>
      </c>
      <c r="J15558" s="21" t="s">
        <v>139783</v>
      </c>
    </row>
    <row r="15559" spans="1:10" ht="32" customHeight="1">
      <c r="A15559" s="19" t="s">
        <v>139785</v>
      </c>
      <c r="B15559" s="24">
        <v>26</v>
      </c>
      <c r="C15559" s="22">
        <v>34</v>
      </c>
      <c r="D15559" s="21" t="s">
        <v>102164</v>
      </c>
      <c r="E15559" s="21" t="s">
        <v>102165</v>
      </c>
      <c r="F15559" s="21" t="s">
        <v>107719</v>
      </c>
      <c r="G15559" s="22">
        <v>13</v>
      </c>
      <c r="H15559" s="22">
        <v>17</v>
      </c>
      <c r="I15559" s="22">
        <v>23</v>
      </c>
      <c r="J15559" s="21" t="s">
        <v>139786</v>
      </c>
    </row>
    <row r="15560" spans="1:10" ht="32" customHeight="1">
      <c r="A15560" s="19" t="s">
        <v>139787</v>
      </c>
      <c r="B15560" s="24">
        <v>26</v>
      </c>
      <c r="C15560" s="22">
        <v>34</v>
      </c>
      <c r="D15560" s="21" t="s">
        <v>102164</v>
      </c>
      <c r="E15560" s="21" t="s">
        <v>102165</v>
      </c>
      <c r="F15560" s="21" t="s">
        <v>107719</v>
      </c>
      <c r="G15560" s="22">
        <v>13</v>
      </c>
      <c r="H15560" s="22">
        <v>17</v>
      </c>
      <c r="I15560" s="22">
        <v>23</v>
      </c>
      <c r="J15560" s="21" t="s">
        <v>139786</v>
      </c>
    </row>
    <row r="15561" spans="1:10" ht="32" customHeight="1">
      <c r="A15561" s="19" t="s">
        <v>139788</v>
      </c>
      <c r="B15561" s="24">
        <v>13</v>
      </c>
      <c r="C15561" s="22">
        <v>15</v>
      </c>
      <c r="D15561" s="21" t="s">
        <v>139789</v>
      </c>
      <c r="E15561" s="21" t="s">
        <v>139790</v>
      </c>
      <c r="F15561" s="21" t="s">
        <v>101694</v>
      </c>
      <c r="G15561" s="22">
        <v>2</v>
      </c>
      <c r="H15561" s="22">
        <v>7</v>
      </c>
      <c r="I15561" s="22">
        <v>21</v>
      </c>
      <c r="J15561" s="21" t="s">
        <v>139791</v>
      </c>
    </row>
    <row r="15562" spans="1:10" ht="32" customHeight="1">
      <c r="A15562" s="19" t="s">
        <v>139792</v>
      </c>
      <c r="B15562" s="24">
        <v>32</v>
      </c>
      <c r="C15562" s="22">
        <v>17</v>
      </c>
      <c r="D15562" s="21" t="s">
        <v>139793</v>
      </c>
      <c r="E15562" s="21" t="s">
        <v>139794</v>
      </c>
      <c r="F15562" s="21" t="s">
        <v>101543</v>
      </c>
      <c r="G15562" s="22">
        <v>1</v>
      </c>
      <c r="H15562" s="22">
        <v>8</v>
      </c>
      <c r="I15562" s="22">
        <v>13</v>
      </c>
      <c r="J15562" s="21" t="s">
        <v>139795</v>
      </c>
    </row>
    <row r="15563" spans="1:10" ht="32" customHeight="1">
      <c r="A15563" s="19" t="s">
        <v>139796</v>
      </c>
      <c r="B15563" s="24">
        <v>28</v>
      </c>
      <c r="C15563" s="22">
        <v>15</v>
      </c>
      <c r="D15563" s="21" t="s">
        <v>139797</v>
      </c>
      <c r="E15563" s="21" t="s">
        <v>139798</v>
      </c>
      <c r="F15563" s="21" t="s">
        <v>101528</v>
      </c>
      <c r="G15563" s="22">
        <v>10</v>
      </c>
      <c r="H15563" s="22">
        <v>0</v>
      </c>
      <c r="I15563" s="22">
        <v>0</v>
      </c>
      <c r="J15563" s="21" t="s">
        <v>139799</v>
      </c>
    </row>
    <row r="15564" spans="1:10" ht="32" customHeight="1">
      <c r="A15564" s="19" t="s">
        <v>139800</v>
      </c>
      <c r="B15564" s="24">
        <v>18</v>
      </c>
      <c r="C15564" s="22">
        <v>15</v>
      </c>
      <c r="D15564" s="21" t="s">
        <v>139801</v>
      </c>
      <c r="E15564" s="21" t="s">
        <v>139802</v>
      </c>
      <c r="F15564" s="21" t="s">
        <v>101628</v>
      </c>
      <c r="G15564" s="22">
        <v>1</v>
      </c>
      <c r="H15564" s="22">
        <v>10</v>
      </c>
      <c r="I15564" s="22">
        <v>21</v>
      </c>
      <c r="J15564" s="21" t="s">
        <v>139803</v>
      </c>
    </row>
    <row r="15565" spans="1:10" ht="32" customHeight="1">
      <c r="A15565" s="19" t="s">
        <v>139804</v>
      </c>
      <c r="B15565" s="24">
        <v>24</v>
      </c>
      <c r="C15565" s="22">
        <v>15</v>
      </c>
      <c r="D15565" s="21" t="s">
        <v>107861</v>
      </c>
      <c r="E15565" s="21" t="s">
        <v>107862</v>
      </c>
      <c r="F15565" s="21" t="s">
        <v>101554</v>
      </c>
      <c r="G15565" s="22">
        <v>10</v>
      </c>
      <c r="H15565" s="22">
        <v>0</v>
      </c>
      <c r="I15565" s="22">
        <v>0</v>
      </c>
      <c r="J15565" s="21" t="s">
        <v>107863</v>
      </c>
    </row>
    <row r="15566" spans="1:10" ht="32" customHeight="1">
      <c r="A15566" s="19" t="s">
        <v>139805</v>
      </c>
      <c r="B15566" s="24">
        <v>26</v>
      </c>
      <c r="C15566" s="22">
        <v>23</v>
      </c>
      <c r="D15566" s="21" t="s">
        <v>113240</v>
      </c>
      <c r="E15566" s="21" t="s">
        <v>113241</v>
      </c>
      <c r="F15566" s="21" t="s">
        <v>102001</v>
      </c>
      <c r="G15566" s="22">
        <v>7</v>
      </c>
      <c r="H15566" s="22">
        <v>12</v>
      </c>
      <c r="I15566" s="22">
        <v>22</v>
      </c>
      <c r="J15566" s="21" t="s">
        <v>139806</v>
      </c>
    </row>
    <row r="15567" spans="1:10" ht="32" customHeight="1">
      <c r="A15567" s="19" t="s">
        <v>139807</v>
      </c>
      <c r="B15567" s="24">
        <v>17</v>
      </c>
      <c r="C15567" s="22">
        <v>29</v>
      </c>
      <c r="D15567" s="21" t="s">
        <v>104958</v>
      </c>
      <c r="E15567" s="21" t="s">
        <v>104959</v>
      </c>
      <c r="F15567" s="21" t="s">
        <v>101543</v>
      </c>
      <c r="G15567" s="22">
        <v>12</v>
      </c>
      <c r="H15567" s="22">
        <v>13</v>
      </c>
      <c r="I15567" s="22">
        <v>25</v>
      </c>
      <c r="J15567" s="21" t="s">
        <v>139808</v>
      </c>
    </row>
    <row r="15568" spans="1:10" ht="32" customHeight="1">
      <c r="A15568" s="19" t="s">
        <v>139809</v>
      </c>
      <c r="B15568" s="24">
        <v>16</v>
      </c>
      <c r="C15568" s="22">
        <v>21</v>
      </c>
      <c r="D15568" s="21" t="s">
        <v>139810</v>
      </c>
      <c r="E15568" s="21" t="s">
        <v>139811</v>
      </c>
      <c r="F15568" s="22">
        <v>625</v>
      </c>
      <c r="G15568" s="22">
        <v>7</v>
      </c>
      <c r="H15568" s="22">
        <v>10</v>
      </c>
      <c r="I15568" s="22">
        <v>15</v>
      </c>
      <c r="J15568" s="21" t="s">
        <v>139812</v>
      </c>
    </row>
    <row r="15569" spans="1:10" ht="32" customHeight="1">
      <c r="A15569" s="19" t="s">
        <v>139813</v>
      </c>
      <c r="B15569" s="24">
        <v>13</v>
      </c>
      <c r="C15569" s="22">
        <v>15</v>
      </c>
      <c r="D15569" s="21" t="s">
        <v>104011</v>
      </c>
      <c r="E15569" s="21" t="s">
        <v>104012</v>
      </c>
      <c r="F15569" s="21" t="s">
        <v>101554</v>
      </c>
      <c r="G15569" s="22">
        <v>10</v>
      </c>
      <c r="H15569" s="22">
        <v>0</v>
      </c>
      <c r="I15569" s="22">
        <v>0</v>
      </c>
      <c r="J15569" s="21" t="s">
        <v>139094</v>
      </c>
    </row>
    <row r="15570" spans="1:10" ht="32" customHeight="1">
      <c r="A15570" s="19" t="s">
        <v>139814</v>
      </c>
      <c r="B15570" s="24">
        <v>34</v>
      </c>
      <c r="C15570" s="22">
        <v>36</v>
      </c>
      <c r="D15570" s="21" t="s">
        <v>139815</v>
      </c>
      <c r="E15570" s="21" t="s">
        <v>139816</v>
      </c>
      <c r="F15570" s="21" t="s">
        <v>115858</v>
      </c>
      <c r="G15570" s="22">
        <v>2</v>
      </c>
      <c r="H15570" s="22">
        <v>11</v>
      </c>
      <c r="I15570" s="22">
        <v>16</v>
      </c>
      <c r="J15570" s="21" t="s">
        <v>139817</v>
      </c>
    </row>
    <row r="15571" spans="1:10" ht="32" customHeight="1">
      <c r="A15571" s="19" t="s">
        <v>139818</v>
      </c>
      <c r="B15571" s="24">
        <v>36</v>
      </c>
      <c r="C15571" s="22">
        <v>15</v>
      </c>
      <c r="D15571" s="21" t="s">
        <v>109026</v>
      </c>
      <c r="E15571" s="21" t="s">
        <v>109027</v>
      </c>
      <c r="F15571" s="21" t="s">
        <v>14739</v>
      </c>
      <c r="G15571" s="22">
        <v>10</v>
      </c>
      <c r="H15571" s="22">
        <v>0</v>
      </c>
      <c r="I15571" s="22">
        <v>0</v>
      </c>
      <c r="J15571" s="21" t="s">
        <v>109028</v>
      </c>
    </row>
    <row r="15572" spans="1:10" ht="20" customHeight="1">
      <c r="A15572" s="27">
        <v>-999</v>
      </c>
      <c r="B15572" s="24">
        <v>-999</v>
      </c>
      <c r="C15572" s="22">
        <v>-999</v>
      </c>
      <c r="D15572" s="22">
        <v>-999</v>
      </c>
      <c r="E15572" s="22">
        <v>-999</v>
      </c>
      <c r="F15572" s="22">
        <v>-999</v>
      </c>
      <c r="G15572" s="22">
        <v>-999</v>
      </c>
      <c r="H15572" s="22">
        <v>-999</v>
      </c>
      <c r="I15572" s="22">
        <v>-999</v>
      </c>
      <c r="J15572" s="22">
        <v>-999</v>
      </c>
    </row>
    <row r="15573" spans="1:10" ht="32" customHeight="1">
      <c r="A15573" s="19" t="s">
        <v>139819</v>
      </c>
      <c r="B15573" s="24">
        <v>18</v>
      </c>
      <c r="C15573" s="22">
        <v>15</v>
      </c>
      <c r="D15573" s="21" t="s">
        <v>139820</v>
      </c>
      <c r="E15573" s="21" t="s">
        <v>139821</v>
      </c>
      <c r="F15573" s="21" t="s">
        <v>101563</v>
      </c>
      <c r="G15573" s="22">
        <v>10</v>
      </c>
      <c r="H15573" s="22">
        <v>0</v>
      </c>
      <c r="I15573" s="22">
        <v>0</v>
      </c>
      <c r="J15573" s="21" t="s">
        <v>139822</v>
      </c>
    </row>
    <row r="15574" spans="1:10" ht="32" customHeight="1">
      <c r="A15574" s="19" t="s">
        <v>139823</v>
      </c>
      <c r="B15574" s="24">
        <v>13</v>
      </c>
      <c r="C15574" s="22">
        <v>15</v>
      </c>
      <c r="D15574" s="21" t="s">
        <v>109131</v>
      </c>
      <c r="E15574" s="21" t="s">
        <v>109132</v>
      </c>
      <c r="F15574" s="21" t="s">
        <v>101522</v>
      </c>
      <c r="G15574" s="22">
        <v>10</v>
      </c>
      <c r="H15574" s="22">
        <v>0</v>
      </c>
      <c r="I15574" s="22">
        <v>0</v>
      </c>
      <c r="J15574" s="21" t="s">
        <v>139824</v>
      </c>
    </row>
    <row r="15575" spans="1:10" ht="32" customHeight="1">
      <c r="A15575" s="19" t="s">
        <v>139825</v>
      </c>
      <c r="B15575" s="24">
        <v>25</v>
      </c>
      <c r="C15575" s="22">
        <v>22</v>
      </c>
      <c r="D15575" s="21" t="s">
        <v>102299</v>
      </c>
      <c r="E15575" s="21" t="s">
        <v>102300</v>
      </c>
      <c r="F15575" s="21" t="s">
        <v>101538</v>
      </c>
      <c r="G15575" s="22">
        <v>3</v>
      </c>
      <c r="H15575" s="22">
        <v>15</v>
      </c>
      <c r="I15575" s="22">
        <v>26</v>
      </c>
      <c r="J15575" s="21" t="s">
        <v>139826</v>
      </c>
    </row>
    <row r="15576" spans="1:10" ht="20" customHeight="1">
      <c r="A15576" s="27">
        <v>-999</v>
      </c>
      <c r="B15576" s="24">
        <v>-999</v>
      </c>
      <c r="C15576" s="22">
        <v>-999</v>
      </c>
      <c r="D15576" s="22">
        <v>-999</v>
      </c>
      <c r="E15576" s="22">
        <v>-999</v>
      </c>
      <c r="F15576" s="22">
        <v>-999</v>
      </c>
      <c r="G15576" s="22">
        <v>-999</v>
      </c>
      <c r="H15576" s="22">
        <v>-999</v>
      </c>
      <c r="I15576" s="22">
        <v>-999</v>
      </c>
      <c r="J15576" s="22">
        <v>-999</v>
      </c>
    </row>
    <row r="15577" spans="1:10" ht="20" customHeight="1">
      <c r="A15577" s="27">
        <v>-999</v>
      </c>
      <c r="B15577" s="24">
        <v>-999</v>
      </c>
      <c r="C15577" s="22">
        <v>-999</v>
      </c>
      <c r="D15577" s="22">
        <v>-999</v>
      </c>
      <c r="E15577" s="22">
        <v>-999</v>
      </c>
      <c r="F15577" s="22">
        <v>-999</v>
      </c>
      <c r="G15577" s="22">
        <v>-999</v>
      </c>
      <c r="H15577" s="22">
        <v>-999</v>
      </c>
      <c r="I15577" s="22">
        <v>-999</v>
      </c>
      <c r="J15577" s="22">
        <v>-999</v>
      </c>
    </row>
    <row r="15578" spans="1:10" ht="32" customHeight="1">
      <c r="A15578" s="19" t="s">
        <v>139827</v>
      </c>
      <c r="B15578" s="24">
        <v>20</v>
      </c>
      <c r="C15578" s="22">
        <v>17</v>
      </c>
      <c r="D15578" s="21" t="s">
        <v>139828</v>
      </c>
      <c r="E15578" s="21" t="s">
        <v>139829</v>
      </c>
      <c r="F15578" s="22">
        <v>1</v>
      </c>
      <c r="G15578" s="22">
        <v>1</v>
      </c>
      <c r="H15578" s="22">
        <v>12</v>
      </c>
      <c r="I15578" s="22">
        <v>30</v>
      </c>
      <c r="J15578" s="21" t="s">
        <v>139830</v>
      </c>
    </row>
    <row r="15579" spans="1:10" ht="32" customHeight="1">
      <c r="A15579" s="19" t="s">
        <v>139831</v>
      </c>
      <c r="B15579" s="24">
        <v>29</v>
      </c>
      <c r="C15579" s="22">
        <v>15</v>
      </c>
      <c r="D15579" s="21" t="s">
        <v>119723</v>
      </c>
      <c r="E15579" s="21" t="s">
        <v>119724</v>
      </c>
      <c r="F15579" s="21" t="s">
        <v>101528</v>
      </c>
      <c r="G15579" s="22">
        <v>10</v>
      </c>
      <c r="H15579" s="22">
        <v>0</v>
      </c>
      <c r="I15579" s="22">
        <v>0</v>
      </c>
      <c r="J15579" s="21" t="s">
        <v>119725</v>
      </c>
    </row>
    <row r="15580" spans="1:10" ht="32" customHeight="1">
      <c r="A15580" s="19" t="s">
        <v>139832</v>
      </c>
      <c r="B15580" s="24">
        <v>16</v>
      </c>
      <c r="C15580" s="22">
        <v>23</v>
      </c>
      <c r="D15580" s="21" t="s">
        <v>102880</v>
      </c>
      <c r="E15580" s="21" t="s">
        <v>102881</v>
      </c>
      <c r="F15580" s="21" t="s">
        <v>102001</v>
      </c>
      <c r="G15580" s="22">
        <v>7</v>
      </c>
      <c r="H15580" s="22">
        <v>12</v>
      </c>
      <c r="I15580" s="22">
        <v>26</v>
      </c>
      <c r="J15580" s="21" t="s">
        <v>134642</v>
      </c>
    </row>
    <row r="15581" spans="1:10" ht="32" customHeight="1">
      <c r="A15581" s="19" t="s">
        <v>139833</v>
      </c>
      <c r="B15581" s="24">
        <v>13</v>
      </c>
      <c r="C15581" s="22">
        <v>30</v>
      </c>
      <c r="D15581" s="21" t="s">
        <v>139834</v>
      </c>
      <c r="E15581" s="21" t="s">
        <v>139835</v>
      </c>
      <c r="F15581" s="21" t="s">
        <v>101554</v>
      </c>
      <c r="G15581" s="22">
        <v>8</v>
      </c>
      <c r="H15581" s="22">
        <v>11</v>
      </c>
      <c r="I15581" s="22">
        <v>20</v>
      </c>
      <c r="J15581" s="21" t="s">
        <v>139836</v>
      </c>
    </row>
    <row r="15582" spans="1:10" ht="32" customHeight="1">
      <c r="A15582" s="19" t="s">
        <v>139837</v>
      </c>
      <c r="B15582" s="24">
        <v>44</v>
      </c>
      <c r="C15582" s="22">
        <v>15</v>
      </c>
      <c r="D15582" s="21" t="s">
        <v>116169</v>
      </c>
      <c r="E15582" s="21" t="s">
        <v>116170</v>
      </c>
      <c r="F15582" s="21" t="s">
        <v>101628</v>
      </c>
      <c r="G15582" s="22">
        <v>1</v>
      </c>
      <c r="H15582" s="22">
        <v>10</v>
      </c>
      <c r="I15582" s="22">
        <v>22</v>
      </c>
      <c r="J15582" s="21" t="s">
        <v>139838</v>
      </c>
    </row>
    <row r="15583" spans="1:10" ht="32" customHeight="1">
      <c r="A15583" s="19" t="s">
        <v>139839</v>
      </c>
      <c r="B15583" s="24">
        <v>21</v>
      </c>
      <c r="C15583" s="22">
        <v>23</v>
      </c>
      <c r="D15583" s="21" t="s">
        <v>103176</v>
      </c>
      <c r="E15583" s="21" t="s">
        <v>103177</v>
      </c>
      <c r="F15583" s="21" t="s">
        <v>102001</v>
      </c>
      <c r="G15583" s="22">
        <v>2</v>
      </c>
      <c r="H15583" s="22">
        <v>17</v>
      </c>
      <c r="I15583" s="22">
        <v>28</v>
      </c>
      <c r="J15583" s="21" t="s">
        <v>139840</v>
      </c>
    </row>
    <row r="15584" spans="1:10" ht="32" customHeight="1">
      <c r="A15584" s="19" t="s">
        <v>139841</v>
      </c>
      <c r="B15584" s="24">
        <v>34</v>
      </c>
      <c r="C15584" s="22">
        <v>15</v>
      </c>
      <c r="D15584" s="21" t="s">
        <v>138367</v>
      </c>
      <c r="E15584" s="21" t="s">
        <v>138368</v>
      </c>
      <c r="F15584" s="21" t="s">
        <v>101694</v>
      </c>
      <c r="G15584" s="22">
        <v>10</v>
      </c>
      <c r="H15584" s="22">
        <v>0</v>
      </c>
      <c r="I15584" s="22">
        <v>0</v>
      </c>
      <c r="J15584" s="21" t="s">
        <v>139842</v>
      </c>
    </row>
    <row r="15585" spans="1:10" ht="32" customHeight="1">
      <c r="A15585" s="19" t="s">
        <v>139843</v>
      </c>
      <c r="B15585" s="24">
        <v>27</v>
      </c>
      <c r="C15585" s="22">
        <v>15</v>
      </c>
      <c r="D15585" s="21" t="s">
        <v>104052</v>
      </c>
      <c r="E15585" s="21" t="s">
        <v>104053</v>
      </c>
      <c r="F15585" s="21" t="s">
        <v>101554</v>
      </c>
      <c r="G15585" s="22">
        <v>10</v>
      </c>
      <c r="H15585" s="22">
        <v>0</v>
      </c>
      <c r="I15585" s="22">
        <v>0</v>
      </c>
      <c r="J15585" s="21" t="s">
        <v>134166</v>
      </c>
    </row>
    <row r="15586" spans="1:10" ht="20" customHeight="1">
      <c r="A15586" s="27">
        <v>-999</v>
      </c>
      <c r="B15586" s="24">
        <v>-999</v>
      </c>
      <c r="C15586" s="22">
        <v>-999</v>
      </c>
      <c r="D15586" s="22">
        <v>-999</v>
      </c>
      <c r="E15586" s="22">
        <v>-999</v>
      </c>
      <c r="F15586" s="22">
        <v>-999</v>
      </c>
      <c r="G15586" s="22">
        <v>-999</v>
      </c>
      <c r="H15586" s="22">
        <v>-999</v>
      </c>
      <c r="I15586" s="22">
        <v>-999</v>
      </c>
      <c r="J15586" s="22">
        <v>-999</v>
      </c>
    </row>
    <row r="15587" spans="1:10" ht="44" customHeight="1">
      <c r="A15587" s="19" t="s">
        <v>139844</v>
      </c>
      <c r="B15587" s="24">
        <v>34</v>
      </c>
      <c r="C15587" s="22">
        <v>15</v>
      </c>
      <c r="D15587" s="21" t="s">
        <v>114208</v>
      </c>
      <c r="E15587" s="21" t="s">
        <v>114209</v>
      </c>
      <c r="F15587" s="21" t="s">
        <v>14739</v>
      </c>
      <c r="G15587" s="22">
        <v>10</v>
      </c>
      <c r="H15587" s="22">
        <v>0</v>
      </c>
      <c r="I15587" s="22">
        <v>0</v>
      </c>
      <c r="J15587" s="21" t="s">
        <v>125928</v>
      </c>
    </row>
    <row r="15588" spans="1:10" ht="32" customHeight="1">
      <c r="A15588" s="19" t="s">
        <v>139845</v>
      </c>
      <c r="B15588" s="24">
        <v>30</v>
      </c>
      <c r="C15588" s="22">
        <v>15</v>
      </c>
      <c r="D15588" s="21" t="s">
        <v>116109</v>
      </c>
      <c r="E15588" s="21" t="s">
        <v>116110</v>
      </c>
      <c r="F15588" s="21" t="s">
        <v>14739</v>
      </c>
      <c r="G15588" s="22">
        <v>10</v>
      </c>
      <c r="H15588" s="22">
        <v>0</v>
      </c>
      <c r="I15588" s="22">
        <v>0</v>
      </c>
      <c r="J15588" s="21" t="s">
        <v>132676</v>
      </c>
    </row>
    <row r="15589" spans="1:10" ht="44" customHeight="1">
      <c r="A15589" s="19" t="s">
        <v>139846</v>
      </c>
      <c r="B15589" s="24">
        <v>22</v>
      </c>
      <c r="C15589" s="22">
        <v>19</v>
      </c>
      <c r="D15589" s="21" t="s">
        <v>105766</v>
      </c>
      <c r="E15589" s="21" t="s">
        <v>105767</v>
      </c>
      <c r="F15589" s="21" t="s">
        <v>101548</v>
      </c>
      <c r="G15589" s="22">
        <v>6</v>
      </c>
      <c r="H15589" s="22">
        <v>9</v>
      </c>
      <c r="I15589" s="22">
        <v>15</v>
      </c>
      <c r="J15589" s="21" t="s">
        <v>139847</v>
      </c>
    </row>
    <row r="15590" spans="1:10" ht="44" customHeight="1">
      <c r="A15590" s="19" t="s">
        <v>139848</v>
      </c>
      <c r="B15590" s="24">
        <v>20</v>
      </c>
      <c r="C15590" s="22">
        <v>22</v>
      </c>
      <c r="D15590" s="21" t="s">
        <v>122353</v>
      </c>
      <c r="E15590" s="21" t="s">
        <v>122354</v>
      </c>
      <c r="F15590" s="21" t="s">
        <v>101885</v>
      </c>
      <c r="G15590" s="22">
        <v>2</v>
      </c>
      <c r="H15590" s="22">
        <v>16</v>
      </c>
      <c r="I15590" s="22">
        <v>29</v>
      </c>
      <c r="J15590" s="21" t="s">
        <v>139849</v>
      </c>
    </row>
    <row r="15591" spans="1:10" ht="32" customHeight="1">
      <c r="A15591" s="19" t="s">
        <v>139850</v>
      </c>
      <c r="B15591" s="24">
        <v>19</v>
      </c>
      <c r="C15591" s="22">
        <v>21</v>
      </c>
      <c r="D15591" s="21" t="s">
        <v>134245</v>
      </c>
      <c r="E15591" s="21" t="s">
        <v>134246</v>
      </c>
      <c r="F15591" s="22">
        <v>625</v>
      </c>
      <c r="G15591" s="22">
        <v>9</v>
      </c>
      <c r="H15591" s="22">
        <v>8</v>
      </c>
      <c r="I15591" s="22">
        <v>17</v>
      </c>
      <c r="J15591" s="21" t="s">
        <v>139851</v>
      </c>
    </row>
    <row r="15592" spans="1:10" ht="20" customHeight="1">
      <c r="A15592" s="27">
        <v>-999</v>
      </c>
      <c r="B15592" s="24">
        <v>-999</v>
      </c>
      <c r="C15592" s="22">
        <v>-999</v>
      </c>
      <c r="D15592" s="22">
        <v>-999</v>
      </c>
      <c r="E15592" s="22">
        <v>-999</v>
      </c>
      <c r="F15592" s="22">
        <v>-999</v>
      </c>
      <c r="G15592" s="22">
        <v>-999</v>
      </c>
      <c r="H15592" s="22">
        <v>-999</v>
      </c>
      <c r="I15592" s="22">
        <v>-999</v>
      </c>
      <c r="J15592" s="22">
        <v>-999</v>
      </c>
    </row>
    <row r="15593" spans="1:10" ht="32" customHeight="1">
      <c r="A15593" s="19" t="s">
        <v>139852</v>
      </c>
      <c r="B15593" s="24">
        <v>53</v>
      </c>
      <c r="C15593" s="22">
        <v>24</v>
      </c>
      <c r="D15593" s="21" t="s">
        <v>139853</v>
      </c>
      <c r="E15593" s="21" t="s">
        <v>139854</v>
      </c>
      <c r="F15593" s="21" t="s">
        <v>101676</v>
      </c>
      <c r="G15593" s="22">
        <v>1</v>
      </c>
      <c r="H15593" s="22">
        <v>19</v>
      </c>
      <c r="I15593" s="22">
        <v>32</v>
      </c>
      <c r="J15593" s="21" t="s">
        <v>139855</v>
      </c>
    </row>
    <row r="15594" spans="1:10" ht="32" customHeight="1">
      <c r="A15594" s="19" t="s">
        <v>139856</v>
      </c>
      <c r="B15594" s="24">
        <v>14</v>
      </c>
      <c r="C15594" s="22">
        <v>16</v>
      </c>
      <c r="D15594" s="21" t="s">
        <v>139857</v>
      </c>
      <c r="E15594" s="21" t="s">
        <v>139858</v>
      </c>
      <c r="F15594" s="21" t="s">
        <v>101533</v>
      </c>
      <c r="G15594" s="22">
        <v>2</v>
      </c>
      <c r="H15594" s="22">
        <v>10</v>
      </c>
      <c r="I15594" s="22">
        <v>19</v>
      </c>
      <c r="J15594" s="21" t="s">
        <v>139859</v>
      </c>
    </row>
    <row r="15595" spans="1:10" ht="44" customHeight="1">
      <c r="A15595" s="19" t="s">
        <v>139860</v>
      </c>
      <c r="B15595" s="24">
        <v>29</v>
      </c>
      <c r="C15595" s="22">
        <v>35</v>
      </c>
      <c r="D15595" s="21" t="s">
        <v>108725</v>
      </c>
      <c r="E15595" s="21" t="s">
        <v>108726</v>
      </c>
      <c r="F15595" s="21" t="s">
        <v>118460</v>
      </c>
      <c r="G15595" s="22">
        <v>8</v>
      </c>
      <c r="H15595" s="22">
        <v>11</v>
      </c>
      <c r="I15595" s="22">
        <v>19</v>
      </c>
      <c r="J15595" s="21" t="s">
        <v>139861</v>
      </c>
    </row>
    <row r="15596" spans="1:10" ht="32" customHeight="1">
      <c r="A15596" s="19" t="s">
        <v>139862</v>
      </c>
      <c r="B15596" s="24">
        <v>20</v>
      </c>
      <c r="C15596" s="22">
        <v>24</v>
      </c>
      <c r="D15596" s="21" t="s">
        <v>107763</v>
      </c>
      <c r="E15596" s="21" t="s">
        <v>107764</v>
      </c>
      <c r="F15596" s="21" t="s">
        <v>102405</v>
      </c>
      <c r="G15596" s="22">
        <v>4</v>
      </c>
      <c r="H15596" s="22">
        <v>16</v>
      </c>
      <c r="I15596" s="22">
        <v>28</v>
      </c>
      <c r="J15596" s="21" t="s">
        <v>139863</v>
      </c>
    </row>
    <row r="15597" spans="1:10" ht="32" customHeight="1">
      <c r="A15597" s="19" t="s">
        <v>139864</v>
      </c>
      <c r="B15597" s="24">
        <v>18</v>
      </c>
      <c r="C15597" s="22">
        <v>15</v>
      </c>
      <c r="D15597" s="21" t="s">
        <v>139865</v>
      </c>
      <c r="E15597" s="21" t="s">
        <v>139866</v>
      </c>
      <c r="F15597" s="21" t="s">
        <v>101554</v>
      </c>
      <c r="G15597" s="22">
        <v>10</v>
      </c>
      <c r="H15597" s="22">
        <v>0</v>
      </c>
      <c r="I15597" s="22">
        <v>0</v>
      </c>
      <c r="J15597" s="21" t="s">
        <v>139867</v>
      </c>
    </row>
    <row r="15598" spans="1:10" ht="20" customHeight="1">
      <c r="A15598" s="27">
        <v>-999</v>
      </c>
      <c r="B15598" s="24">
        <v>-999</v>
      </c>
      <c r="C15598" s="22">
        <v>-999</v>
      </c>
      <c r="D15598" s="22">
        <v>-999</v>
      </c>
      <c r="E15598" s="22">
        <v>-999</v>
      </c>
      <c r="F15598" s="22">
        <v>-999</v>
      </c>
      <c r="G15598" s="22">
        <v>-999</v>
      </c>
      <c r="H15598" s="22">
        <v>-999</v>
      </c>
      <c r="I15598" s="22">
        <v>-999</v>
      </c>
      <c r="J15598" s="22">
        <v>-999</v>
      </c>
    </row>
    <row r="15599" spans="1:10" ht="32" customHeight="1">
      <c r="A15599" s="19" t="s">
        <v>139868</v>
      </c>
      <c r="B15599" s="24">
        <v>29</v>
      </c>
      <c r="C15599" s="22">
        <v>15</v>
      </c>
      <c r="D15599" s="21" t="s">
        <v>117333</v>
      </c>
      <c r="E15599" s="21" t="s">
        <v>117334</v>
      </c>
      <c r="F15599" s="21" t="s">
        <v>101528</v>
      </c>
      <c r="G15599" s="22">
        <v>10</v>
      </c>
      <c r="H15599" s="22">
        <v>0</v>
      </c>
      <c r="I15599" s="22">
        <v>0</v>
      </c>
      <c r="J15599" s="21" t="s">
        <v>139869</v>
      </c>
    </row>
    <row r="15600" spans="1:10" ht="32" customHeight="1">
      <c r="A15600" s="19" t="s">
        <v>139870</v>
      </c>
      <c r="B15600" s="24">
        <v>20</v>
      </c>
      <c r="C15600" s="22">
        <v>22</v>
      </c>
      <c r="D15600" s="21" t="s">
        <v>139871</v>
      </c>
      <c r="E15600" s="21" t="s">
        <v>139872</v>
      </c>
      <c r="F15600" s="21" t="s">
        <v>101885</v>
      </c>
      <c r="G15600" s="22">
        <v>3</v>
      </c>
      <c r="H15600" s="22">
        <v>15</v>
      </c>
      <c r="I15600" s="22">
        <v>34</v>
      </c>
      <c r="J15600" s="21" t="s">
        <v>139873</v>
      </c>
    </row>
    <row r="15601" spans="1:10" ht="32" customHeight="1">
      <c r="A15601" s="19" t="s">
        <v>139874</v>
      </c>
      <c r="B15601" s="24">
        <v>33</v>
      </c>
      <c r="C15601" s="22">
        <v>27</v>
      </c>
      <c r="D15601" s="21" t="s">
        <v>139875</v>
      </c>
      <c r="E15601" s="21" t="s">
        <v>139876</v>
      </c>
      <c r="F15601" s="21" t="s">
        <v>101533</v>
      </c>
      <c r="G15601" s="22">
        <v>3</v>
      </c>
      <c r="H15601" s="22">
        <v>12</v>
      </c>
      <c r="I15601" s="22">
        <v>18</v>
      </c>
      <c r="J15601" s="21" t="s">
        <v>139877</v>
      </c>
    </row>
    <row r="15602" spans="1:10" ht="32" customHeight="1">
      <c r="A15602" s="19" t="s">
        <v>139878</v>
      </c>
      <c r="B15602" s="24">
        <v>29</v>
      </c>
      <c r="C15602" s="22">
        <v>22</v>
      </c>
      <c r="D15602" s="21" t="s">
        <v>139879</v>
      </c>
      <c r="E15602" s="21" t="s">
        <v>139880</v>
      </c>
      <c r="F15602" s="21" t="s">
        <v>106135</v>
      </c>
      <c r="G15602" s="22">
        <v>1</v>
      </c>
      <c r="H15602" s="22">
        <v>17</v>
      </c>
      <c r="I15602" s="22">
        <v>33</v>
      </c>
      <c r="J15602" s="21" t="s">
        <v>139881</v>
      </c>
    </row>
    <row r="15603" spans="1:10" ht="20" customHeight="1">
      <c r="A15603" s="27">
        <v>-999</v>
      </c>
      <c r="B15603" s="24">
        <v>-999</v>
      </c>
      <c r="C15603" s="22">
        <v>-999</v>
      </c>
      <c r="D15603" s="22">
        <v>-999</v>
      </c>
      <c r="E15603" s="22">
        <v>-999</v>
      </c>
      <c r="F15603" s="22">
        <v>-999</v>
      </c>
      <c r="G15603" s="22">
        <v>-999</v>
      </c>
      <c r="H15603" s="22">
        <v>-999</v>
      </c>
      <c r="I15603" s="22">
        <v>-999</v>
      </c>
      <c r="J15603" s="22">
        <v>-999</v>
      </c>
    </row>
    <row r="15604" spans="1:10" ht="32" customHeight="1">
      <c r="A15604" s="19" t="s">
        <v>139882</v>
      </c>
      <c r="B15604" s="24">
        <v>18</v>
      </c>
      <c r="C15604" s="22">
        <v>15</v>
      </c>
      <c r="D15604" s="21" t="s">
        <v>114722</v>
      </c>
      <c r="E15604" s="21" t="s">
        <v>114723</v>
      </c>
      <c r="F15604" s="21" t="s">
        <v>101568</v>
      </c>
      <c r="G15604" s="22">
        <v>1</v>
      </c>
      <c r="H15604" s="22">
        <v>10</v>
      </c>
      <c r="I15604" s="22">
        <v>14</v>
      </c>
      <c r="J15604" s="21" t="s">
        <v>139883</v>
      </c>
    </row>
    <row r="15605" spans="1:10" ht="32" customHeight="1">
      <c r="A15605" s="19" t="s">
        <v>139884</v>
      </c>
      <c r="B15605" s="24">
        <v>18</v>
      </c>
      <c r="C15605" s="22">
        <v>15</v>
      </c>
      <c r="D15605" s="21" t="s">
        <v>108331</v>
      </c>
      <c r="E15605" s="21" t="s">
        <v>108332</v>
      </c>
      <c r="F15605" s="21" t="s">
        <v>101568</v>
      </c>
      <c r="G15605" s="22">
        <v>10</v>
      </c>
      <c r="H15605" s="22">
        <v>0</v>
      </c>
      <c r="I15605" s="22">
        <v>0</v>
      </c>
      <c r="J15605" s="21" t="s">
        <v>139885</v>
      </c>
    </row>
    <row r="15606" spans="1:10" ht="32" customHeight="1">
      <c r="A15606" s="19" t="s">
        <v>139886</v>
      </c>
      <c r="B15606" s="24">
        <v>13</v>
      </c>
      <c r="C15606" s="22">
        <v>15</v>
      </c>
      <c r="D15606" s="21" t="s">
        <v>116138</v>
      </c>
      <c r="E15606" s="21" t="s">
        <v>116139</v>
      </c>
      <c r="F15606" s="21" t="s">
        <v>101563</v>
      </c>
      <c r="G15606" s="22">
        <v>10</v>
      </c>
      <c r="H15606" s="22">
        <v>0</v>
      </c>
      <c r="I15606" s="22">
        <v>0</v>
      </c>
      <c r="J15606" s="21" t="s">
        <v>139887</v>
      </c>
    </row>
    <row r="15607" spans="1:10" ht="44" customHeight="1">
      <c r="A15607" s="19" t="s">
        <v>139888</v>
      </c>
      <c r="B15607" s="24">
        <v>45</v>
      </c>
      <c r="C15607" s="22">
        <v>22</v>
      </c>
      <c r="D15607" s="21" t="s">
        <v>121505</v>
      </c>
      <c r="E15607" s="21" t="s">
        <v>121506</v>
      </c>
      <c r="F15607" s="21" t="s">
        <v>101885</v>
      </c>
      <c r="G15607" s="22">
        <v>1</v>
      </c>
      <c r="H15607" s="22">
        <v>17</v>
      </c>
      <c r="I15607" s="22">
        <v>25</v>
      </c>
      <c r="J15607" s="21" t="s">
        <v>139889</v>
      </c>
    </row>
    <row r="15608" spans="1:10" ht="44" customHeight="1">
      <c r="A15608" s="19" t="s">
        <v>139890</v>
      </c>
      <c r="B15608" s="24">
        <v>29</v>
      </c>
      <c r="C15608" s="22">
        <v>15</v>
      </c>
      <c r="D15608" s="21" t="s">
        <v>139891</v>
      </c>
      <c r="E15608" s="21" t="s">
        <v>139892</v>
      </c>
      <c r="F15608" s="21" t="s">
        <v>14739</v>
      </c>
      <c r="G15608" s="22">
        <v>10</v>
      </c>
      <c r="H15608" s="22">
        <v>0</v>
      </c>
      <c r="I15608" s="22">
        <v>0</v>
      </c>
      <c r="J15608" s="21" t="s">
        <v>139893</v>
      </c>
    </row>
    <row r="15609" spans="1:10" ht="44" customHeight="1">
      <c r="A15609" s="19" t="s">
        <v>139894</v>
      </c>
      <c r="B15609" s="24">
        <v>34</v>
      </c>
      <c r="C15609" s="22">
        <v>22</v>
      </c>
      <c r="D15609" s="21" t="s">
        <v>113058</v>
      </c>
      <c r="E15609" s="21" t="s">
        <v>113059</v>
      </c>
      <c r="F15609" s="21" t="s">
        <v>101885</v>
      </c>
      <c r="G15609" s="22">
        <v>1</v>
      </c>
      <c r="H15609" s="22">
        <v>17</v>
      </c>
      <c r="I15609" s="22">
        <v>26</v>
      </c>
      <c r="J15609" s="21" t="s">
        <v>139895</v>
      </c>
    </row>
    <row r="15610" spans="1:10" ht="32" customHeight="1">
      <c r="A15610" s="19" t="s">
        <v>139896</v>
      </c>
      <c r="B15610" s="24">
        <v>16</v>
      </c>
      <c r="C15610" s="22">
        <v>19</v>
      </c>
      <c r="D15610" s="21" t="s">
        <v>117486</v>
      </c>
      <c r="E15610" s="21" t="s">
        <v>117487</v>
      </c>
      <c r="F15610" s="21" t="s">
        <v>102114</v>
      </c>
      <c r="G15610" s="22">
        <v>4</v>
      </c>
      <c r="H15610" s="22">
        <v>11</v>
      </c>
      <c r="I15610" s="22">
        <v>26</v>
      </c>
      <c r="J15610" s="21" t="s">
        <v>139897</v>
      </c>
    </row>
    <row r="15611" spans="1:10" ht="32" customHeight="1">
      <c r="A15611" s="19" t="s">
        <v>139898</v>
      </c>
      <c r="B15611" s="24">
        <v>40</v>
      </c>
      <c r="C15611" s="22">
        <v>23</v>
      </c>
      <c r="D15611" s="21" t="s">
        <v>103526</v>
      </c>
      <c r="E15611" s="21" t="s">
        <v>103527</v>
      </c>
      <c r="F15611" s="21" t="s">
        <v>102001</v>
      </c>
      <c r="G15611" s="22">
        <v>7</v>
      </c>
      <c r="H15611" s="22">
        <v>12</v>
      </c>
      <c r="I15611" s="22">
        <v>23</v>
      </c>
      <c r="J15611" s="21" t="s">
        <v>138921</v>
      </c>
    </row>
    <row r="15612" spans="1:10" ht="32" customHeight="1">
      <c r="A15612" s="19" t="s">
        <v>139899</v>
      </c>
      <c r="B15612" s="24">
        <v>16</v>
      </c>
      <c r="C15612" s="22">
        <v>18</v>
      </c>
      <c r="D15612" s="21" t="s">
        <v>139900</v>
      </c>
      <c r="E15612" s="21" t="s">
        <v>139901</v>
      </c>
      <c r="F15612" s="21" t="s">
        <v>105122</v>
      </c>
      <c r="G15612" s="22">
        <v>5</v>
      </c>
      <c r="H15612" s="22">
        <v>9</v>
      </c>
      <c r="I15612" s="22">
        <v>14</v>
      </c>
      <c r="J15612" s="21" t="s">
        <v>139902</v>
      </c>
    </row>
    <row r="15613" spans="1:10" ht="32" customHeight="1">
      <c r="A15613" s="19" t="s">
        <v>139903</v>
      </c>
      <c r="B15613" s="24">
        <v>38</v>
      </c>
      <c r="C15613" s="22">
        <v>15</v>
      </c>
      <c r="D15613" s="21" t="s">
        <v>139904</v>
      </c>
      <c r="E15613" s="21" t="s">
        <v>139905</v>
      </c>
      <c r="F15613" s="21" t="s">
        <v>101694</v>
      </c>
      <c r="G15613" s="22">
        <v>10</v>
      </c>
      <c r="H15613" s="22">
        <v>0</v>
      </c>
      <c r="I15613" s="22">
        <v>0</v>
      </c>
      <c r="J15613" s="21" t="s">
        <v>139906</v>
      </c>
    </row>
    <row r="15614" spans="1:10" ht="44" customHeight="1">
      <c r="A15614" s="19" t="s">
        <v>139907</v>
      </c>
      <c r="B15614" s="24">
        <v>26</v>
      </c>
      <c r="C15614" s="22">
        <v>17</v>
      </c>
      <c r="D15614" s="21" t="s">
        <v>139908</v>
      </c>
      <c r="E15614" s="21" t="s">
        <v>139909</v>
      </c>
      <c r="F15614" s="21" t="s">
        <v>101710</v>
      </c>
      <c r="G15614" s="22">
        <v>1</v>
      </c>
      <c r="H15614" s="22">
        <v>12</v>
      </c>
      <c r="I15614" s="22">
        <v>22</v>
      </c>
      <c r="J15614" s="21" t="s">
        <v>139910</v>
      </c>
    </row>
    <row r="15615" spans="1:10" ht="44" customHeight="1">
      <c r="A15615" s="19" t="s">
        <v>139911</v>
      </c>
      <c r="B15615" s="24">
        <v>29</v>
      </c>
      <c r="C15615" s="22">
        <v>41</v>
      </c>
      <c r="D15615" s="21" t="s">
        <v>126021</v>
      </c>
      <c r="E15615" s="21" t="s">
        <v>126022</v>
      </c>
      <c r="F15615" s="21" t="s">
        <v>102248</v>
      </c>
      <c r="G15615" s="22">
        <v>13</v>
      </c>
      <c r="H15615" s="22">
        <v>13</v>
      </c>
      <c r="I15615" s="22">
        <v>20</v>
      </c>
      <c r="J15615" s="21" t="s">
        <v>139912</v>
      </c>
    </row>
    <row r="15616" spans="1:10" ht="44" customHeight="1">
      <c r="A15616" s="19" t="s">
        <v>139913</v>
      </c>
      <c r="B15616" s="24">
        <v>14</v>
      </c>
      <c r="C15616" s="22">
        <v>26</v>
      </c>
      <c r="D15616" s="21" t="s">
        <v>108660</v>
      </c>
      <c r="E15616" s="21" t="s">
        <v>108661</v>
      </c>
      <c r="F15616" s="21" t="s">
        <v>102035</v>
      </c>
      <c r="G15616" s="22">
        <v>13</v>
      </c>
      <c r="H15616" s="22">
        <v>9</v>
      </c>
      <c r="I15616" s="22">
        <v>18</v>
      </c>
      <c r="J15616" s="21" t="s">
        <v>139914</v>
      </c>
    </row>
    <row r="15617" spans="1:10" ht="44" customHeight="1">
      <c r="A15617" s="19" t="s">
        <v>139915</v>
      </c>
      <c r="B15617" s="24">
        <v>34</v>
      </c>
      <c r="C15617" s="22">
        <v>17</v>
      </c>
      <c r="D15617" s="21" t="s">
        <v>104352</v>
      </c>
      <c r="E15617" s="21" t="s">
        <v>104353</v>
      </c>
      <c r="F15617" s="21" t="s">
        <v>101710</v>
      </c>
      <c r="G15617" s="22">
        <v>1</v>
      </c>
      <c r="H15617" s="22">
        <v>12</v>
      </c>
      <c r="I15617" s="22">
        <v>24</v>
      </c>
      <c r="J15617" s="21" t="s">
        <v>139916</v>
      </c>
    </row>
    <row r="15618" spans="1:10" ht="32" customHeight="1">
      <c r="A15618" s="19" t="s">
        <v>139917</v>
      </c>
      <c r="B15618" s="24">
        <v>13</v>
      </c>
      <c r="C15618" s="22">
        <v>15</v>
      </c>
      <c r="D15618" s="21" t="s">
        <v>103763</v>
      </c>
      <c r="E15618" s="21" t="s">
        <v>103764</v>
      </c>
      <c r="F15618" s="21" t="s">
        <v>14739</v>
      </c>
      <c r="G15618" s="22">
        <v>10</v>
      </c>
      <c r="H15618" s="22">
        <v>0</v>
      </c>
      <c r="I15618" s="22">
        <v>0</v>
      </c>
      <c r="J15618" s="21" t="s">
        <v>139918</v>
      </c>
    </row>
    <row r="15619" spans="1:10" ht="32" customHeight="1">
      <c r="A15619" s="19" t="s">
        <v>139919</v>
      </c>
      <c r="B15619" s="24">
        <v>31</v>
      </c>
      <c r="C15619" s="22">
        <v>22</v>
      </c>
      <c r="D15619" s="21" t="s">
        <v>114167</v>
      </c>
      <c r="E15619" s="21" t="s">
        <v>114168</v>
      </c>
      <c r="F15619" s="21" t="s">
        <v>101885</v>
      </c>
      <c r="G15619" s="22">
        <v>1</v>
      </c>
      <c r="H15619" s="22">
        <v>17</v>
      </c>
      <c r="I15619" s="22">
        <v>29</v>
      </c>
      <c r="J15619" s="21" t="s">
        <v>139920</v>
      </c>
    </row>
    <row r="15620" spans="1:10" ht="32" customHeight="1">
      <c r="A15620" s="19" t="s">
        <v>139921</v>
      </c>
      <c r="B15620" s="24">
        <v>17</v>
      </c>
      <c r="C15620" s="22">
        <v>15</v>
      </c>
      <c r="D15620" s="21" t="s">
        <v>127458</v>
      </c>
      <c r="E15620" s="21" t="s">
        <v>127459</v>
      </c>
      <c r="F15620" s="21" t="s">
        <v>14739</v>
      </c>
      <c r="G15620" s="22">
        <v>10</v>
      </c>
      <c r="H15620" s="22">
        <v>0</v>
      </c>
      <c r="I15620" s="22">
        <v>0</v>
      </c>
      <c r="J15620" s="21" t="s">
        <v>139922</v>
      </c>
    </row>
    <row r="15621" spans="1:10" ht="32" customHeight="1">
      <c r="A15621" s="19" t="s">
        <v>139923</v>
      </c>
      <c r="B15621" s="24">
        <v>35</v>
      </c>
      <c r="C15621" s="22">
        <v>37</v>
      </c>
      <c r="D15621" s="21" t="s">
        <v>139924</v>
      </c>
      <c r="E15621" s="21" t="s">
        <v>139925</v>
      </c>
      <c r="F15621" s="21" t="s">
        <v>14743</v>
      </c>
      <c r="G15621" s="22">
        <v>2</v>
      </c>
      <c r="H15621" s="22">
        <v>31</v>
      </c>
      <c r="I15621" s="22">
        <v>50</v>
      </c>
      <c r="J15621" s="21" t="s">
        <v>139926</v>
      </c>
    </row>
    <row r="15622" spans="1:10" ht="32" customHeight="1">
      <c r="A15622" s="19" t="s">
        <v>139927</v>
      </c>
      <c r="B15622" s="24">
        <v>36</v>
      </c>
      <c r="C15622" s="22">
        <v>34</v>
      </c>
      <c r="D15622" s="21" t="s">
        <v>114044</v>
      </c>
      <c r="E15622" s="21" t="s">
        <v>114045</v>
      </c>
      <c r="F15622" s="21" t="s">
        <v>105434</v>
      </c>
      <c r="G15622" s="22">
        <v>1</v>
      </c>
      <c r="H15622" s="22">
        <v>29</v>
      </c>
      <c r="I15622" s="22">
        <v>33</v>
      </c>
      <c r="J15622" s="21" t="s">
        <v>139928</v>
      </c>
    </row>
    <row r="15623" spans="1:10" ht="32" customHeight="1">
      <c r="A15623" s="19" t="s">
        <v>139929</v>
      </c>
      <c r="B15623" s="24">
        <v>34</v>
      </c>
      <c r="C15623" s="22">
        <v>15</v>
      </c>
      <c r="D15623" s="21" t="s">
        <v>101557</v>
      </c>
      <c r="E15623" s="21" t="s">
        <v>101558</v>
      </c>
      <c r="F15623" s="21" t="s">
        <v>101554</v>
      </c>
      <c r="G15623" s="22">
        <v>10</v>
      </c>
      <c r="H15623" s="22">
        <v>0</v>
      </c>
      <c r="I15623" s="22">
        <v>0</v>
      </c>
      <c r="J15623" s="21" t="s">
        <v>130018</v>
      </c>
    </row>
    <row r="15624" spans="1:10" ht="32" customHeight="1">
      <c r="A15624" s="19" t="s">
        <v>139930</v>
      </c>
      <c r="B15624" s="24">
        <v>20</v>
      </c>
      <c r="C15624" s="22">
        <v>15</v>
      </c>
      <c r="D15624" s="21" t="s">
        <v>128318</v>
      </c>
      <c r="E15624" s="21" t="s">
        <v>128319</v>
      </c>
      <c r="F15624" s="21" t="s">
        <v>101528</v>
      </c>
      <c r="G15624" s="22">
        <v>10</v>
      </c>
      <c r="H15624" s="22">
        <v>0</v>
      </c>
      <c r="I15624" s="22">
        <v>0</v>
      </c>
      <c r="J15624" s="21" t="s">
        <v>139931</v>
      </c>
    </row>
    <row r="15625" spans="1:10" ht="32" customHeight="1">
      <c r="A15625" s="19" t="s">
        <v>139932</v>
      </c>
      <c r="B15625" s="24">
        <v>21</v>
      </c>
      <c r="C15625" s="22">
        <v>15</v>
      </c>
      <c r="D15625" s="21" t="s">
        <v>108168</v>
      </c>
      <c r="E15625" s="21" t="s">
        <v>108169</v>
      </c>
      <c r="F15625" s="21" t="s">
        <v>101554</v>
      </c>
      <c r="G15625" s="22">
        <v>10</v>
      </c>
      <c r="H15625" s="22">
        <v>0</v>
      </c>
      <c r="I15625" s="22">
        <v>0</v>
      </c>
      <c r="J15625" s="21" t="s">
        <v>139933</v>
      </c>
    </row>
    <row r="15626" spans="1:10" ht="32" customHeight="1">
      <c r="A15626" s="19" t="s">
        <v>139934</v>
      </c>
      <c r="B15626" s="24">
        <v>19</v>
      </c>
      <c r="C15626" s="22">
        <v>15</v>
      </c>
      <c r="D15626" s="21" t="s">
        <v>102816</v>
      </c>
      <c r="E15626" s="21" t="s">
        <v>102817</v>
      </c>
      <c r="F15626" s="21" t="s">
        <v>101563</v>
      </c>
      <c r="G15626" s="22">
        <v>10</v>
      </c>
      <c r="H15626" s="22">
        <v>0</v>
      </c>
      <c r="I15626" s="22">
        <v>0</v>
      </c>
      <c r="J15626" s="21" t="s">
        <v>139935</v>
      </c>
    </row>
    <row r="15627" spans="1:10" ht="32" customHeight="1">
      <c r="A15627" s="19" t="s">
        <v>139936</v>
      </c>
      <c r="B15627" s="24">
        <v>30</v>
      </c>
      <c r="C15627" s="22">
        <v>47</v>
      </c>
      <c r="D15627" s="21" t="s">
        <v>113798</v>
      </c>
      <c r="E15627" s="21" t="s">
        <v>113799</v>
      </c>
      <c r="F15627" s="21" t="s">
        <v>102114</v>
      </c>
      <c r="G15627" s="22">
        <v>17</v>
      </c>
      <c r="H15627" s="22">
        <v>26</v>
      </c>
      <c r="I15627" s="22">
        <v>48</v>
      </c>
      <c r="J15627" s="21" t="s">
        <v>139937</v>
      </c>
    </row>
    <row r="15628" spans="1:10" ht="32" customHeight="1">
      <c r="A15628" s="19" t="s">
        <v>139938</v>
      </c>
      <c r="B15628" s="24">
        <v>25</v>
      </c>
      <c r="C15628" s="22">
        <v>15</v>
      </c>
      <c r="D15628" s="21" t="s">
        <v>127479</v>
      </c>
      <c r="E15628" s="21" t="s">
        <v>127480</v>
      </c>
      <c r="F15628" s="21" t="s">
        <v>14739</v>
      </c>
      <c r="G15628" s="22">
        <v>10</v>
      </c>
      <c r="H15628" s="22">
        <v>0</v>
      </c>
      <c r="I15628" s="22">
        <v>0</v>
      </c>
      <c r="J15628" s="21" t="s">
        <v>139939</v>
      </c>
    </row>
    <row r="15629" spans="1:10" ht="32" customHeight="1">
      <c r="A15629" s="19" t="s">
        <v>139940</v>
      </c>
      <c r="B15629" s="24">
        <v>13</v>
      </c>
      <c r="C15629" s="22">
        <v>18</v>
      </c>
      <c r="D15629" s="21" t="s">
        <v>139941</v>
      </c>
      <c r="E15629" s="21" t="s">
        <v>139942</v>
      </c>
      <c r="F15629" s="21" t="s">
        <v>102144</v>
      </c>
      <c r="G15629" s="22">
        <v>5</v>
      </c>
      <c r="H15629" s="22">
        <v>9</v>
      </c>
      <c r="I15629" s="22">
        <v>17</v>
      </c>
      <c r="J15629" s="21" t="s">
        <v>139943</v>
      </c>
    </row>
    <row r="15630" spans="1:10" ht="32" customHeight="1">
      <c r="A15630" s="19" t="s">
        <v>139944</v>
      </c>
      <c r="B15630" s="24">
        <v>25</v>
      </c>
      <c r="C15630" s="22">
        <v>15</v>
      </c>
      <c r="D15630" s="21" t="s">
        <v>127479</v>
      </c>
      <c r="E15630" s="21" t="s">
        <v>127480</v>
      </c>
      <c r="F15630" s="21" t="s">
        <v>14739</v>
      </c>
      <c r="G15630" s="22">
        <v>10</v>
      </c>
      <c r="H15630" s="22">
        <v>0</v>
      </c>
      <c r="I15630" s="22">
        <v>0</v>
      </c>
      <c r="J15630" s="21" t="s">
        <v>139939</v>
      </c>
    </row>
    <row r="15631" spans="1:10" ht="32" customHeight="1">
      <c r="A15631" s="19" t="s">
        <v>139945</v>
      </c>
      <c r="B15631" s="24">
        <v>25</v>
      </c>
      <c r="C15631" s="22">
        <v>15</v>
      </c>
      <c r="D15631" s="21" t="s">
        <v>127479</v>
      </c>
      <c r="E15631" s="21" t="s">
        <v>127480</v>
      </c>
      <c r="F15631" s="21" t="s">
        <v>14739</v>
      </c>
      <c r="G15631" s="22">
        <v>10</v>
      </c>
      <c r="H15631" s="22">
        <v>0</v>
      </c>
      <c r="I15631" s="22">
        <v>0</v>
      </c>
      <c r="J15631" s="21" t="s">
        <v>139939</v>
      </c>
    </row>
    <row r="15632" spans="1:10" ht="32" customHeight="1">
      <c r="A15632" s="19" t="s">
        <v>139946</v>
      </c>
      <c r="B15632" s="24">
        <v>20</v>
      </c>
      <c r="C15632" s="22">
        <v>15</v>
      </c>
      <c r="D15632" s="21" t="s">
        <v>104035</v>
      </c>
      <c r="E15632" s="21" t="s">
        <v>104036</v>
      </c>
      <c r="F15632" s="21" t="s">
        <v>101563</v>
      </c>
      <c r="G15632" s="22">
        <v>10</v>
      </c>
      <c r="H15632" s="22">
        <v>0</v>
      </c>
      <c r="I15632" s="22">
        <v>0</v>
      </c>
      <c r="J15632" s="21" t="s">
        <v>104037</v>
      </c>
    </row>
    <row r="15633" spans="1:10" ht="32" customHeight="1">
      <c r="A15633" s="19" t="s">
        <v>139947</v>
      </c>
      <c r="B15633" s="24">
        <v>20</v>
      </c>
      <c r="C15633" s="22">
        <v>15</v>
      </c>
      <c r="D15633" s="21" t="s">
        <v>104035</v>
      </c>
      <c r="E15633" s="21" t="s">
        <v>104036</v>
      </c>
      <c r="F15633" s="21" t="s">
        <v>101563</v>
      </c>
      <c r="G15633" s="22">
        <v>10</v>
      </c>
      <c r="H15633" s="22">
        <v>0</v>
      </c>
      <c r="I15633" s="22">
        <v>0</v>
      </c>
      <c r="J15633" s="21" t="s">
        <v>104037</v>
      </c>
    </row>
    <row r="15634" spans="1:10" ht="32" customHeight="1">
      <c r="A15634" s="19" t="s">
        <v>139948</v>
      </c>
      <c r="B15634" s="24">
        <v>36</v>
      </c>
      <c r="C15634" s="22">
        <v>15</v>
      </c>
      <c r="D15634" s="21" t="s">
        <v>136894</v>
      </c>
      <c r="E15634" s="21" t="s">
        <v>136895</v>
      </c>
      <c r="F15634" s="21" t="s">
        <v>101554</v>
      </c>
      <c r="G15634" s="22">
        <v>10</v>
      </c>
      <c r="H15634" s="22">
        <v>0</v>
      </c>
      <c r="I15634" s="22">
        <v>0</v>
      </c>
      <c r="J15634" s="21" t="s">
        <v>139949</v>
      </c>
    </row>
    <row r="15635" spans="1:10" ht="32" customHeight="1">
      <c r="A15635" s="19" t="s">
        <v>139950</v>
      </c>
      <c r="B15635" s="24">
        <v>21</v>
      </c>
      <c r="C15635" s="22">
        <v>15</v>
      </c>
      <c r="D15635" s="21" t="s">
        <v>111914</v>
      </c>
      <c r="E15635" s="21" t="s">
        <v>111915</v>
      </c>
      <c r="F15635" s="21" t="s">
        <v>101554</v>
      </c>
      <c r="G15635" s="22">
        <v>10</v>
      </c>
      <c r="H15635" s="22">
        <v>0</v>
      </c>
      <c r="I15635" s="22">
        <v>0</v>
      </c>
      <c r="J15635" s="21" t="s">
        <v>139951</v>
      </c>
    </row>
    <row r="15636" spans="1:10" ht="32" customHeight="1">
      <c r="A15636" s="19" t="s">
        <v>139952</v>
      </c>
      <c r="B15636" s="24">
        <v>13</v>
      </c>
      <c r="C15636" s="22">
        <v>15</v>
      </c>
      <c r="D15636" s="21" t="s">
        <v>139953</v>
      </c>
      <c r="E15636" s="21" t="s">
        <v>139954</v>
      </c>
      <c r="F15636" s="21" t="s">
        <v>14739</v>
      </c>
      <c r="G15636" s="22">
        <v>10</v>
      </c>
      <c r="H15636" s="22">
        <v>0</v>
      </c>
      <c r="I15636" s="22">
        <v>0</v>
      </c>
      <c r="J15636" s="21" t="s">
        <v>139955</v>
      </c>
    </row>
    <row r="15637" spans="1:10" ht="32" customHeight="1">
      <c r="A15637" s="19" t="s">
        <v>139956</v>
      </c>
      <c r="B15637" s="24">
        <v>22</v>
      </c>
      <c r="C15637" s="22">
        <v>18</v>
      </c>
      <c r="D15637" s="21" t="s">
        <v>139210</v>
      </c>
      <c r="E15637" s="21" t="s">
        <v>139211</v>
      </c>
      <c r="F15637" s="21" t="s">
        <v>102727</v>
      </c>
      <c r="G15637" s="22">
        <v>3</v>
      </c>
      <c r="H15637" s="22">
        <v>11</v>
      </c>
      <c r="I15637" s="22">
        <v>14</v>
      </c>
      <c r="J15637" s="21" t="s">
        <v>139957</v>
      </c>
    </row>
    <row r="15638" spans="1:10" ht="32" customHeight="1">
      <c r="A15638" s="19" t="s">
        <v>139958</v>
      </c>
      <c r="B15638" s="24">
        <v>39</v>
      </c>
      <c r="C15638" s="22">
        <v>15</v>
      </c>
      <c r="D15638" s="21" t="s">
        <v>139959</v>
      </c>
      <c r="E15638" s="21" t="s">
        <v>139960</v>
      </c>
      <c r="F15638" s="21" t="s">
        <v>101554</v>
      </c>
      <c r="G15638" s="22">
        <v>10</v>
      </c>
      <c r="H15638" s="22">
        <v>0</v>
      </c>
      <c r="I15638" s="22">
        <v>0</v>
      </c>
      <c r="J15638" s="21" t="s">
        <v>139961</v>
      </c>
    </row>
    <row r="15639" spans="1:10" ht="44" customHeight="1">
      <c r="A15639" s="19" t="s">
        <v>139962</v>
      </c>
      <c r="B15639" s="24">
        <v>19</v>
      </c>
      <c r="C15639" s="22">
        <v>15</v>
      </c>
      <c r="D15639" s="21" t="s">
        <v>122436</v>
      </c>
      <c r="E15639" s="21" t="s">
        <v>122437</v>
      </c>
      <c r="F15639" s="21" t="s">
        <v>101628</v>
      </c>
      <c r="G15639" s="22">
        <v>1</v>
      </c>
      <c r="H15639" s="22">
        <v>10</v>
      </c>
      <c r="I15639" s="22">
        <v>22</v>
      </c>
      <c r="J15639" s="21" t="s">
        <v>139963</v>
      </c>
    </row>
    <row r="15640" spans="1:10" ht="44" customHeight="1">
      <c r="A15640" s="19" t="s">
        <v>139964</v>
      </c>
      <c r="B15640" s="24">
        <v>13</v>
      </c>
      <c r="C15640" s="22">
        <v>15</v>
      </c>
      <c r="D15640" s="21" t="s">
        <v>122353</v>
      </c>
      <c r="E15640" s="21" t="s">
        <v>122354</v>
      </c>
      <c r="F15640" s="21" t="s">
        <v>101554</v>
      </c>
      <c r="G15640" s="22">
        <v>10</v>
      </c>
      <c r="H15640" s="22">
        <v>0</v>
      </c>
      <c r="I15640" s="22">
        <v>0</v>
      </c>
      <c r="J15640" s="21" t="s">
        <v>139965</v>
      </c>
    </row>
    <row r="15641" spans="1:10" ht="44" customHeight="1">
      <c r="A15641" s="19" t="s">
        <v>139966</v>
      </c>
      <c r="B15641" s="24">
        <v>34</v>
      </c>
      <c r="C15641" s="22">
        <v>15</v>
      </c>
      <c r="D15641" s="21" t="s">
        <v>139967</v>
      </c>
      <c r="E15641" s="21" t="s">
        <v>139968</v>
      </c>
      <c r="F15641" s="21" t="s">
        <v>101563</v>
      </c>
      <c r="G15641" s="22">
        <v>10</v>
      </c>
      <c r="H15641" s="22">
        <v>0</v>
      </c>
      <c r="I15641" s="22">
        <v>0</v>
      </c>
      <c r="J15641" s="21" t="s">
        <v>139969</v>
      </c>
    </row>
    <row r="15642" spans="1:10" ht="32" customHeight="1">
      <c r="A15642" s="19" t="s">
        <v>139970</v>
      </c>
      <c r="B15642" s="24">
        <v>36</v>
      </c>
      <c r="C15642" s="22">
        <v>19</v>
      </c>
      <c r="D15642" s="21" t="s">
        <v>139971</v>
      </c>
      <c r="E15642" s="21" t="s">
        <v>139972</v>
      </c>
      <c r="F15642" s="21" t="s">
        <v>105439</v>
      </c>
      <c r="G15642" s="22">
        <v>1</v>
      </c>
      <c r="H15642" s="22">
        <v>14</v>
      </c>
      <c r="I15642" s="22">
        <v>34</v>
      </c>
      <c r="J15642" s="21" t="s">
        <v>139973</v>
      </c>
    </row>
    <row r="15643" spans="1:10" ht="32" customHeight="1">
      <c r="A15643" s="19" t="s">
        <v>139974</v>
      </c>
      <c r="B15643" s="24">
        <v>41</v>
      </c>
      <c r="C15643" s="22">
        <v>33</v>
      </c>
      <c r="D15643" s="21" t="s">
        <v>107603</v>
      </c>
      <c r="E15643" s="21" t="s">
        <v>107604</v>
      </c>
      <c r="F15643" s="21" t="s">
        <v>102510</v>
      </c>
      <c r="G15643" s="22">
        <v>10</v>
      </c>
      <c r="H15643" s="22">
        <v>19</v>
      </c>
      <c r="I15643" s="22">
        <v>37</v>
      </c>
      <c r="J15643" s="21" t="s">
        <v>139975</v>
      </c>
    </row>
    <row r="15644" spans="1:10" ht="32" customHeight="1">
      <c r="A15644" s="19" t="s">
        <v>139976</v>
      </c>
      <c r="B15644" s="24">
        <v>13</v>
      </c>
      <c r="C15644" s="22">
        <v>15</v>
      </c>
      <c r="D15644" s="21" t="s">
        <v>109656</v>
      </c>
      <c r="E15644" s="21" t="s">
        <v>109657</v>
      </c>
      <c r="F15644" s="21" t="s">
        <v>101563</v>
      </c>
      <c r="G15644" s="22">
        <v>10</v>
      </c>
      <c r="H15644" s="22">
        <v>0</v>
      </c>
      <c r="I15644" s="22">
        <v>0</v>
      </c>
      <c r="J15644" s="21" t="s">
        <v>115655</v>
      </c>
    </row>
    <row r="15645" spans="1:10" ht="32" customHeight="1">
      <c r="A15645" s="19" t="s">
        <v>139977</v>
      </c>
      <c r="B15645" s="24">
        <v>21</v>
      </c>
      <c r="C15645" s="22">
        <v>16</v>
      </c>
      <c r="D15645" s="21" t="s">
        <v>109868</v>
      </c>
      <c r="E15645" s="21" t="s">
        <v>109869</v>
      </c>
      <c r="F15645" s="21" t="s">
        <v>102171</v>
      </c>
      <c r="G15645" s="22">
        <v>1</v>
      </c>
      <c r="H15645" s="22">
        <v>11</v>
      </c>
      <c r="I15645" s="22">
        <v>23</v>
      </c>
      <c r="J15645" s="21" t="s">
        <v>139978</v>
      </c>
    </row>
    <row r="15646" spans="1:10" ht="32" customHeight="1">
      <c r="A15646" s="19" t="s">
        <v>139979</v>
      </c>
      <c r="B15646" s="24">
        <v>32</v>
      </c>
      <c r="C15646" s="22">
        <v>16</v>
      </c>
      <c r="D15646" s="21" t="s">
        <v>125430</v>
      </c>
      <c r="E15646" s="21" t="s">
        <v>125431</v>
      </c>
      <c r="F15646" s="21" t="s">
        <v>101533</v>
      </c>
      <c r="G15646" s="22">
        <v>1</v>
      </c>
      <c r="H15646" s="22">
        <v>9</v>
      </c>
      <c r="I15646" s="22">
        <v>12</v>
      </c>
      <c r="J15646" s="21" t="s">
        <v>139980</v>
      </c>
    </row>
    <row r="15647" spans="1:10" ht="20" customHeight="1">
      <c r="A15647" s="27">
        <v>-999</v>
      </c>
      <c r="B15647" s="24">
        <v>-999</v>
      </c>
      <c r="C15647" s="22">
        <v>-999</v>
      </c>
      <c r="D15647" s="22">
        <v>-999</v>
      </c>
      <c r="E15647" s="22">
        <v>-999</v>
      </c>
      <c r="F15647" s="22">
        <v>-999</v>
      </c>
      <c r="G15647" s="22">
        <v>-999</v>
      </c>
      <c r="H15647" s="22">
        <v>-999</v>
      </c>
      <c r="I15647" s="22">
        <v>-999</v>
      </c>
      <c r="J15647" s="22">
        <v>-999</v>
      </c>
    </row>
    <row r="15648" spans="1:10" ht="32" customHeight="1">
      <c r="A15648" s="19" t="s">
        <v>139981</v>
      </c>
      <c r="B15648" s="24">
        <v>33</v>
      </c>
      <c r="C15648" s="22">
        <v>15</v>
      </c>
      <c r="D15648" s="21" t="s">
        <v>136540</v>
      </c>
      <c r="E15648" s="21" t="s">
        <v>136541</v>
      </c>
      <c r="F15648" s="21" t="s">
        <v>14739</v>
      </c>
      <c r="G15648" s="22">
        <v>10</v>
      </c>
      <c r="H15648" s="22">
        <v>0</v>
      </c>
      <c r="I15648" s="22">
        <v>0</v>
      </c>
      <c r="J15648" s="21" t="s">
        <v>136542</v>
      </c>
    </row>
    <row r="15649" spans="1:10" ht="32" customHeight="1">
      <c r="A15649" s="19" t="s">
        <v>139982</v>
      </c>
      <c r="B15649" s="24">
        <v>45</v>
      </c>
      <c r="C15649" s="22">
        <v>15</v>
      </c>
      <c r="D15649" s="21" t="s">
        <v>115049</v>
      </c>
      <c r="E15649" s="21" t="s">
        <v>115050</v>
      </c>
      <c r="F15649" s="21" t="s">
        <v>101563</v>
      </c>
      <c r="G15649" s="22">
        <v>10</v>
      </c>
      <c r="H15649" s="22">
        <v>0</v>
      </c>
      <c r="I15649" s="22">
        <v>0</v>
      </c>
      <c r="J15649" s="21" t="s">
        <v>134357</v>
      </c>
    </row>
    <row r="15650" spans="1:10" ht="32" customHeight="1">
      <c r="A15650" s="19" t="s">
        <v>139983</v>
      </c>
      <c r="B15650" s="24">
        <v>43</v>
      </c>
      <c r="C15650" s="22">
        <v>15</v>
      </c>
      <c r="D15650" s="21" t="s">
        <v>103640</v>
      </c>
      <c r="E15650" s="21" t="s">
        <v>103641</v>
      </c>
      <c r="F15650" s="21" t="s">
        <v>101563</v>
      </c>
      <c r="G15650" s="22">
        <v>10</v>
      </c>
      <c r="H15650" s="22">
        <v>0</v>
      </c>
      <c r="I15650" s="22">
        <v>0</v>
      </c>
      <c r="J15650" s="21" t="s">
        <v>139984</v>
      </c>
    </row>
    <row r="15651" spans="1:10" ht="32" customHeight="1">
      <c r="A15651" s="19" t="s">
        <v>139985</v>
      </c>
      <c r="B15651" s="24">
        <v>13</v>
      </c>
      <c r="C15651" s="22">
        <v>15</v>
      </c>
      <c r="D15651" s="21" t="s">
        <v>113418</v>
      </c>
      <c r="E15651" s="21" t="s">
        <v>113419</v>
      </c>
      <c r="F15651" s="22">
        <v>0</v>
      </c>
      <c r="G15651" s="22">
        <v>10</v>
      </c>
      <c r="H15651" s="22">
        <v>0</v>
      </c>
      <c r="I15651" s="22">
        <v>0</v>
      </c>
      <c r="J15651" s="21" t="s">
        <v>139986</v>
      </c>
    </row>
    <row r="15652" spans="1:10" ht="32" customHeight="1">
      <c r="A15652" s="19" t="s">
        <v>139987</v>
      </c>
      <c r="B15652" s="24">
        <v>13</v>
      </c>
      <c r="C15652" s="22">
        <v>15</v>
      </c>
      <c r="D15652" s="21" t="s">
        <v>104850</v>
      </c>
      <c r="E15652" s="21" t="s">
        <v>104851</v>
      </c>
      <c r="F15652" s="21" t="s">
        <v>101554</v>
      </c>
      <c r="G15652" s="22">
        <v>10</v>
      </c>
      <c r="H15652" s="22">
        <v>0</v>
      </c>
      <c r="I15652" s="22">
        <v>0</v>
      </c>
      <c r="J15652" s="21" t="s">
        <v>139988</v>
      </c>
    </row>
    <row r="15653" spans="1:10" ht="32" customHeight="1">
      <c r="A15653" s="19" t="s">
        <v>139989</v>
      </c>
      <c r="B15653" s="24">
        <v>19</v>
      </c>
      <c r="C15653" s="22">
        <v>15</v>
      </c>
      <c r="D15653" s="21" t="s">
        <v>139990</v>
      </c>
      <c r="E15653" s="21" t="s">
        <v>139991</v>
      </c>
      <c r="F15653" s="21" t="s">
        <v>101528</v>
      </c>
      <c r="G15653" s="22">
        <v>10</v>
      </c>
      <c r="H15653" s="22">
        <v>0</v>
      </c>
      <c r="I15653" s="22">
        <v>0</v>
      </c>
      <c r="J15653" s="21" t="s">
        <v>139992</v>
      </c>
    </row>
    <row r="15654" spans="1:10" ht="32" customHeight="1">
      <c r="A15654" s="19" t="s">
        <v>139993</v>
      </c>
      <c r="B15654" s="24">
        <v>24</v>
      </c>
      <c r="C15654" s="22">
        <v>22</v>
      </c>
      <c r="D15654" s="21" t="s">
        <v>116654</v>
      </c>
      <c r="E15654" s="21" t="s">
        <v>116655</v>
      </c>
      <c r="F15654" s="21" t="s">
        <v>101885</v>
      </c>
      <c r="G15654" s="22">
        <v>1</v>
      </c>
      <c r="H15654" s="22">
        <v>9</v>
      </c>
      <c r="I15654" s="22">
        <v>21</v>
      </c>
      <c r="J15654" s="21" t="s">
        <v>139994</v>
      </c>
    </row>
    <row r="15655" spans="1:10" ht="32" customHeight="1">
      <c r="A15655" s="19" t="s">
        <v>139995</v>
      </c>
      <c r="B15655" s="24">
        <v>27</v>
      </c>
      <c r="C15655" s="22">
        <v>42</v>
      </c>
      <c r="D15655" s="21" t="s">
        <v>105637</v>
      </c>
      <c r="E15655" s="21" t="s">
        <v>105638</v>
      </c>
      <c r="F15655" s="21" t="s">
        <v>130981</v>
      </c>
      <c r="G15655" s="22">
        <v>15</v>
      </c>
      <c r="H15655" s="22">
        <v>23</v>
      </c>
      <c r="I15655" s="22">
        <v>36</v>
      </c>
      <c r="J15655" s="21" t="s">
        <v>139996</v>
      </c>
    </row>
    <row r="15656" spans="1:10" ht="32" customHeight="1">
      <c r="A15656" s="19" t="s">
        <v>139997</v>
      </c>
      <c r="B15656" s="24">
        <v>13</v>
      </c>
      <c r="C15656" s="22">
        <v>16</v>
      </c>
      <c r="D15656" s="21" t="s">
        <v>106398</v>
      </c>
      <c r="E15656" s="21" t="s">
        <v>106399</v>
      </c>
      <c r="F15656" s="21" t="s">
        <v>102257</v>
      </c>
      <c r="G15656" s="22">
        <v>3</v>
      </c>
      <c r="H15656" s="22">
        <v>9</v>
      </c>
      <c r="I15656" s="22">
        <v>12</v>
      </c>
      <c r="J15656" s="21" t="s">
        <v>139998</v>
      </c>
    </row>
    <row r="15657" spans="1:10" ht="32" customHeight="1">
      <c r="A15657" s="19" t="s">
        <v>139999</v>
      </c>
      <c r="B15657" s="24">
        <v>13</v>
      </c>
      <c r="C15657" s="22">
        <v>16</v>
      </c>
      <c r="D15657" s="21" t="s">
        <v>106398</v>
      </c>
      <c r="E15657" s="21" t="s">
        <v>106399</v>
      </c>
      <c r="F15657" s="21" t="s">
        <v>102257</v>
      </c>
      <c r="G15657" s="22">
        <v>3</v>
      </c>
      <c r="H15657" s="22">
        <v>9</v>
      </c>
      <c r="I15657" s="22">
        <v>12</v>
      </c>
      <c r="J15657" s="21" t="s">
        <v>139998</v>
      </c>
    </row>
    <row r="15658" spans="1:10" ht="32" customHeight="1">
      <c r="A15658" s="19" t="s">
        <v>140000</v>
      </c>
      <c r="B15658" s="24">
        <v>45</v>
      </c>
      <c r="C15658" s="22">
        <v>23</v>
      </c>
      <c r="D15658" s="21" t="s">
        <v>102880</v>
      </c>
      <c r="E15658" s="21" t="s">
        <v>102881</v>
      </c>
      <c r="F15658" s="21" t="s">
        <v>102157</v>
      </c>
      <c r="G15658" s="22">
        <v>7</v>
      </c>
      <c r="H15658" s="22">
        <v>12</v>
      </c>
      <c r="I15658" s="22">
        <v>21</v>
      </c>
      <c r="J15658" s="21" t="s">
        <v>109516</v>
      </c>
    </row>
    <row r="15659" spans="1:10" ht="32" customHeight="1">
      <c r="A15659" s="19" t="s">
        <v>140001</v>
      </c>
      <c r="B15659" s="24">
        <v>56</v>
      </c>
      <c r="C15659" s="22">
        <v>21</v>
      </c>
      <c r="D15659" s="21" t="s">
        <v>108560</v>
      </c>
      <c r="E15659" s="21" t="s">
        <v>108561</v>
      </c>
      <c r="F15659" s="21" t="s">
        <v>14743</v>
      </c>
      <c r="G15659" s="22">
        <v>7</v>
      </c>
      <c r="H15659" s="22">
        <v>10</v>
      </c>
      <c r="I15659" s="22">
        <v>15</v>
      </c>
      <c r="J15659" s="21" t="s">
        <v>140002</v>
      </c>
    </row>
    <row r="15660" spans="1:10" ht="32" customHeight="1">
      <c r="A15660" s="19" t="s">
        <v>140003</v>
      </c>
      <c r="B15660" s="24">
        <v>19</v>
      </c>
      <c r="C15660" s="22">
        <v>15</v>
      </c>
      <c r="D15660" s="21" t="s">
        <v>101698</v>
      </c>
      <c r="E15660" s="21" t="s">
        <v>101699</v>
      </c>
      <c r="F15660" s="21" t="s">
        <v>14739</v>
      </c>
      <c r="G15660" s="22">
        <v>10</v>
      </c>
      <c r="H15660" s="22">
        <v>0</v>
      </c>
      <c r="I15660" s="22">
        <v>0</v>
      </c>
      <c r="J15660" s="21" t="s">
        <v>137304</v>
      </c>
    </row>
    <row r="15661" spans="1:10" ht="32" customHeight="1">
      <c r="A15661" s="19" t="s">
        <v>140004</v>
      </c>
      <c r="B15661" s="24">
        <v>19</v>
      </c>
      <c r="C15661" s="22">
        <v>15</v>
      </c>
      <c r="D15661" s="21" t="s">
        <v>101698</v>
      </c>
      <c r="E15661" s="21" t="s">
        <v>101699</v>
      </c>
      <c r="F15661" s="21" t="s">
        <v>14739</v>
      </c>
      <c r="G15661" s="22">
        <v>10</v>
      </c>
      <c r="H15661" s="22">
        <v>0</v>
      </c>
      <c r="I15661" s="22">
        <v>0</v>
      </c>
      <c r="J15661" s="21" t="s">
        <v>137304</v>
      </c>
    </row>
    <row r="15662" spans="1:10" ht="32" customHeight="1">
      <c r="A15662" s="19" t="s">
        <v>140005</v>
      </c>
      <c r="B15662" s="24">
        <v>19</v>
      </c>
      <c r="C15662" s="22">
        <v>15</v>
      </c>
      <c r="D15662" s="21" t="s">
        <v>122900</v>
      </c>
      <c r="E15662" s="21" t="s">
        <v>122901</v>
      </c>
      <c r="F15662" s="21" t="s">
        <v>14739</v>
      </c>
      <c r="G15662" s="22">
        <v>10</v>
      </c>
      <c r="H15662" s="22">
        <v>0</v>
      </c>
      <c r="I15662" s="22">
        <v>0</v>
      </c>
      <c r="J15662" s="21" t="s">
        <v>140006</v>
      </c>
    </row>
    <row r="15663" spans="1:10" ht="32" customHeight="1">
      <c r="A15663" s="19" t="s">
        <v>140007</v>
      </c>
      <c r="B15663" s="24">
        <v>32</v>
      </c>
      <c r="C15663" s="22">
        <v>15</v>
      </c>
      <c r="D15663" s="21" t="s">
        <v>127629</v>
      </c>
      <c r="E15663" s="21" t="s">
        <v>127630</v>
      </c>
      <c r="F15663" s="21" t="s">
        <v>101568</v>
      </c>
      <c r="G15663" s="22">
        <v>1</v>
      </c>
      <c r="H15663" s="22">
        <v>10</v>
      </c>
      <c r="I15663" s="22">
        <v>16</v>
      </c>
      <c r="J15663" s="21" t="s">
        <v>140008</v>
      </c>
    </row>
    <row r="15664" spans="1:10" ht="32" customHeight="1">
      <c r="A15664" s="19" t="s">
        <v>140009</v>
      </c>
      <c r="B15664" s="24">
        <v>43</v>
      </c>
      <c r="C15664" s="22">
        <v>15</v>
      </c>
      <c r="D15664" s="21" t="s">
        <v>103205</v>
      </c>
      <c r="E15664" s="21" t="s">
        <v>103206</v>
      </c>
      <c r="F15664" s="21" t="s">
        <v>101554</v>
      </c>
      <c r="G15664" s="22">
        <v>10</v>
      </c>
      <c r="H15664" s="22">
        <v>0</v>
      </c>
      <c r="I15664" s="22">
        <v>0</v>
      </c>
      <c r="J15664" s="21" t="s">
        <v>139379</v>
      </c>
    </row>
    <row r="15665" spans="1:10" ht="32" customHeight="1">
      <c r="A15665" s="19" t="s">
        <v>140010</v>
      </c>
      <c r="B15665" s="24">
        <v>26</v>
      </c>
      <c r="C15665" s="22">
        <v>15</v>
      </c>
      <c r="D15665" s="21" t="s">
        <v>110923</v>
      </c>
      <c r="E15665" s="21" t="s">
        <v>110924</v>
      </c>
      <c r="F15665" s="21" t="s">
        <v>101568</v>
      </c>
      <c r="G15665" s="22">
        <v>1</v>
      </c>
      <c r="H15665" s="22">
        <v>10</v>
      </c>
      <c r="I15665" s="22">
        <v>20</v>
      </c>
      <c r="J15665" s="21" t="s">
        <v>140011</v>
      </c>
    </row>
    <row r="15666" spans="1:10" ht="32" customHeight="1">
      <c r="A15666" s="19" t="s">
        <v>140012</v>
      </c>
      <c r="B15666" s="24">
        <v>47</v>
      </c>
      <c r="C15666" s="22">
        <v>15</v>
      </c>
      <c r="D15666" s="21" t="s">
        <v>130317</v>
      </c>
      <c r="E15666" s="21" t="s">
        <v>130318</v>
      </c>
      <c r="F15666" s="21" t="s">
        <v>101528</v>
      </c>
      <c r="G15666" s="22">
        <v>10</v>
      </c>
      <c r="H15666" s="22">
        <v>0</v>
      </c>
      <c r="I15666" s="22">
        <v>0</v>
      </c>
      <c r="J15666" s="21" t="s">
        <v>140013</v>
      </c>
    </row>
    <row r="15667" spans="1:10" ht="32" customHeight="1">
      <c r="A15667" s="19" t="s">
        <v>140014</v>
      </c>
      <c r="B15667" s="24">
        <v>47</v>
      </c>
      <c r="C15667" s="22">
        <v>15</v>
      </c>
      <c r="D15667" s="21" t="s">
        <v>130317</v>
      </c>
      <c r="E15667" s="21" t="s">
        <v>130318</v>
      </c>
      <c r="F15667" s="21" t="s">
        <v>101528</v>
      </c>
      <c r="G15667" s="22">
        <v>10</v>
      </c>
      <c r="H15667" s="22">
        <v>0</v>
      </c>
      <c r="I15667" s="22">
        <v>0</v>
      </c>
      <c r="J15667" s="21" t="s">
        <v>140013</v>
      </c>
    </row>
    <row r="15668" spans="1:10" ht="32" customHeight="1">
      <c r="A15668" s="19" t="s">
        <v>140015</v>
      </c>
      <c r="B15668" s="24">
        <v>47</v>
      </c>
      <c r="C15668" s="22">
        <v>15</v>
      </c>
      <c r="D15668" s="21" t="s">
        <v>130317</v>
      </c>
      <c r="E15668" s="21" t="s">
        <v>130318</v>
      </c>
      <c r="F15668" s="21" t="s">
        <v>101528</v>
      </c>
      <c r="G15668" s="22">
        <v>10</v>
      </c>
      <c r="H15668" s="22">
        <v>0</v>
      </c>
      <c r="I15668" s="22">
        <v>0</v>
      </c>
      <c r="J15668" s="21" t="s">
        <v>140013</v>
      </c>
    </row>
    <row r="15669" spans="1:10" ht="32" customHeight="1">
      <c r="A15669" s="19" t="s">
        <v>140016</v>
      </c>
      <c r="B15669" s="24">
        <v>47</v>
      </c>
      <c r="C15669" s="22">
        <v>15</v>
      </c>
      <c r="D15669" s="21" t="s">
        <v>130317</v>
      </c>
      <c r="E15669" s="21" t="s">
        <v>130318</v>
      </c>
      <c r="F15669" s="21" t="s">
        <v>101528</v>
      </c>
      <c r="G15669" s="22">
        <v>10</v>
      </c>
      <c r="H15669" s="22">
        <v>0</v>
      </c>
      <c r="I15669" s="22">
        <v>0</v>
      </c>
      <c r="J15669" s="21" t="s">
        <v>140013</v>
      </c>
    </row>
    <row r="15670" spans="1:10" ht="32" customHeight="1">
      <c r="A15670" s="19" t="s">
        <v>140017</v>
      </c>
      <c r="B15670" s="24">
        <v>69</v>
      </c>
      <c r="C15670" s="22">
        <v>15</v>
      </c>
      <c r="D15670" s="21" t="s">
        <v>104338</v>
      </c>
      <c r="E15670" s="21" t="s">
        <v>104339</v>
      </c>
      <c r="F15670" s="21" t="s">
        <v>101694</v>
      </c>
      <c r="G15670" s="22">
        <v>10</v>
      </c>
      <c r="H15670" s="22">
        <v>0</v>
      </c>
      <c r="I15670" s="22">
        <v>0</v>
      </c>
      <c r="J15670" s="21" t="s">
        <v>140018</v>
      </c>
    </row>
    <row r="15671" spans="1:10" ht="32" customHeight="1">
      <c r="A15671" s="19" t="s">
        <v>140019</v>
      </c>
      <c r="B15671" s="24">
        <v>23</v>
      </c>
      <c r="C15671" s="22">
        <v>15</v>
      </c>
      <c r="D15671" s="21" t="s">
        <v>140020</v>
      </c>
      <c r="E15671" s="21" t="s">
        <v>140021</v>
      </c>
      <c r="F15671" s="21" t="s">
        <v>14739</v>
      </c>
      <c r="G15671" s="22">
        <v>10</v>
      </c>
      <c r="H15671" s="22">
        <v>0</v>
      </c>
      <c r="I15671" s="22">
        <v>0</v>
      </c>
      <c r="J15671" s="21" t="s">
        <v>140022</v>
      </c>
    </row>
    <row r="15672" spans="1:10" ht="32" customHeight="1">
      <c r="A15672" s="19" t="s">
        <v>140023</v>
      </c>
      <c r="B15672" s="24">
        <v>18</v>
      </c>
      <c r="C15672" s="22">
        <v>15</v>
      </c>
      <c r="D15672" s="21" t="s">
        <v>132954</v>
      </c>
      <c r="E15672" s="21" t="s">
        <v>132955</v>
      </c>
      <c r="F15672" s="21" t="s">
        <v>14739</v>
      </c>
      <c r="G15672" s="22">
        <v>10</v>
      </c>
      <c r="H15672" s="22">
        <v>0</v>
      </c>
      <c r="I15672" s="22">
        <v>0</v>
      </c>
      <c r="J15672" s="21" t="s">
        <v>140024</v>
      </c>
    </row>
    <row r="15673" spans="1:10" ht="32" customHeight="1">
      <c r="A15673" s="19" t="s">
        <v>140025</v>
      </c>
      <c r="B15673" s="24">
        <v>25</v>
      </c>
      <c r="C15673" s="22">
        <v>15</v>
      </c>
      <c r="D15673" s="21" t="s">
        <v>107399</v>
      </c>
      <c r="E15673" s="21" t="s">
        <v>107400</v>
      </c>
      <c r="F15673" s="21" t="s">
        <v>14739</v>
      </c>
      <c r="G15673" s="22">
        <v>10</v>
      </c>
      <c r="H15673" s="22">
        <v>0</v>
      </c>
      <c r="I15673" s="22">
        <v>0</v>
      </c>
      <c r="J15673" s="21" t="s">
        <v>140026</v>
      </c>
    </row>
    <row r="15674" spans="1:10" ht="32" customHeight="1">
      <c r="A15674" s="19" t="s">
        <v>140027</v>
      </c>
      <c r="B15674" s="24">
        <v>13</v>
      </c>
      <c r="C15674" s="22">
        <v>15</v>
      </c>
      <c r="D15674" s="21" t="s">
        <v>129112</v>
      </c>
      <c r="E15674" s="21" t="s">
        <v>129113</v>
      </c>
      <c r="F15674" s="21" t="s">
        <v>14739</v>
      </c>
      <c r="G15674" s="22">
        <v>10</v>
      </c>
      <c r="H15674" s="22">
        <v>0</v>
      </c>
      <c r="I15674" s="22">
        <v>0</v>
      </c>
      <c r="J15674" s="21" t="s">
        <v>140028</v>
      </c>
    </row>
    <row r="15675" spans="1:10" ht="32" customHeight="1">
      <c r="A15675" s="19" t="s">
        <v>140029</v>
      </c>
      <c r="B15675" s="24">
        <v>18</v>
      </c>
      <c r="C15675" s="22">
        <v>21</v>
      </c>
      <c r="D15675" s="21" t="s">
        <v>140030</v>
      </c>
      <c r="E15675" s="21" t="s">
        <v>140031</v>
      </c>
      <c r="F15675" s="21" t="s">
        <v>14812</v>
      </c>
      <c r="G15675" s="22">
        <v>4</v>
      </c>
      <c r="H15675" s="22">
        <v>13</v>
      </c>
      <c r="I15675" s="22">
        <v>24</v>
      </c>
      <c r="J15675" s="21" t="s">
        <v>140032</v>
      </c>
    </row>
    <row r="15676" spans="1:10" ht="32" customHeight="1">
      <c r="A15676" s="19" t="s">
        <v>140033</v>
      </c>
      <c r="B15676" s="24">
        <v>35</v>
      </c>
      <c r="C15676" s="22">
        <v>17</v>
      </c>
      <c r="D15676" s="21" t="s">
        <v>140034</v>
      </c>
      <c r="E15676" s="21" t="s">
        <v>140035</v>
      </c>
      <c r="F15676" s="21" t="s">
        <v>101710</v>
      </c>
      <c r="G15676" s="22">
        <v>1</v>
      </c>
      <c r="H15676" s="22">
        <v>12</v>
      </c>
      <c r="I15676" s="22">
        <v>22</v>
      </c>
      <c r="J15676" s="21" t="s">
        <v>140036</v>
      </c>
    </row>
    <row r="15677" spans="1:10" ht="32" customHeight="1">
      <c r="A15677" s="19" t="s">
        <v>140037</v>
      </c>
      <c r="B15677" s="24">
        <v>35</v>
      </c>
      <c r="C15677" s="22">
        <v>17</v>
      </c>
      <c r="D15677" s="21" t="s">
        <v>140034</v>
      </c>
      <c r="E15677" s="21" t="s">
        <v>140035</v>
      </c>
      <c r="F15677" s="21" t="s">
        <v>101710</v>
      </c>
      <c r="G15677" s="22">
        <v>1</v>
      </c>
      <c r="H15677" s="22">
        <v>12</v>
      </c>
      <c r="I15677" s="22">
        <v>22</v>
      </c>
      <c r="J15677" s="21" t="s">
        <v>140036</v>
      </c>
    </row>
    <row r="15678" spans="1:10" ht="32" customHeight="1">
      <c r="A15678" s="19" t="s">
        <v>140038</v>
      </c>
      <c r="B15678" s="24">
        <v>13</v>
      </c>
      <c r="C15678" s="22">
        <v>15</v>
      </c>
      <c r="D15678" s="21" t="s">
        <v>132075</v>
      </c>
      <c r="E15678" s="21" t="s">
        <v>132076</v>
      </c>
      <c r="F15678" s="21" t="s">
        <v>101554</v>
      </c>
      <c r="G15678" s="22">
        <v>10</v>
      </c>
      <c r="H15678" s="22">
        <v>0</v>
      </c>
      <c r="I15678" s="22">
        <v>0</v>
      </c>
      <c r="J15678" s="21" t="s">
        <v>140039</v>
      </c>
    </row>
    <row r="15679" spans="1:10" ht="32" customHeight="1">
      <c r="A15679" s="19" t="s">
        <v>140040</v>
      </c>
      <c r="B15679" s="24">
        <v>26</v>
      </c>
      <c r="C15679" s="22">
        <v>19</v>
      </c>
      <c r="D15679" s="21" t="s">
        <v>102748</v>
      </c>
      <c r="E15679" s="21" t="s">
        <v>102749</v>
      </c>
      <c r="F15679" s="21" t="s">
        <v>102114</v>
      </c>
      <c r="G15679" s="22">
        <v>1</v>
      </c>
      <c r="H15679" s="22">
        <v>14</v>
      </c>
      <c r="I15679" s="22">
        <v>19</v>
      </c>
      <c r="J15679" s="21" t="s">
        <v>140041</v>
      </c>
    </row>
    <row r="15680" spans="1:10" ht="32" customHeight="1">
      <c r="A15680" s="19" t="s">
        <v>140042</v>
      </c>
      <c r="B15680" s="24">
        <v>26</v>
      </c>
      <c r="C15680" s="22">
        <v>19</v>
      </c>
      <c r="D15680" s="21" t="s">
        <v>102748</v>
      </c>
      <c r="E15680" s="21" t="s">
        <v>102749</v>
      </c>
      <c r="F15680" s="21" t="s">
        <v>102114</v>
      </c>
      <c r="G15680" s="22">
        <v>1</v>
      </c>
      <c r="H15680" s="22">
        <v>14</v>
      </c>
      <c r="I15680" s="22">
        <v>19</v>
      </c>
      <c r="J15680" s="21" t="s">
        <v>140041</v>
      </c>
    </row>
    <row r="15681" spans="1:10" ht="32" customHeight="1">
      <c r="A15681" s="19" t="s">
        <v>140043</v>
      </c>
      <c r="B15681" s="24">
        <v>26</v>
      </c>
      <c r="C15681" s="22">
        <v>19</v>
      </c>
      <c r="D15681" s="21" t="s">
        <v>102748</v>
      </c>
      <c r="E15681" s="21" t="s">
        <v>102749</v>
      </c>
      <c r="F15681" s="21" t="s">
        <v>102114</v>
      </c>
      <c r="G15681" s="22">
        <v>1</v>
      </c>
      <c r="H15681" s="22">
        <v>14</v>
      </c>
      <c r="I15681" s="22">
        <v>19</v>
      </c>
      <c r="J15681" s="21" t="s">
        <v>140041</v>
      </c>
    </row>
    <row r="15682" spans="1:10" ht="32" customHeight="1">
      <c r="A15682" s="19" t="s">
        <v>140044</v>
      </c>
      <c r="B15682" s="24">
        <v>26</v>
      </c>
      <c r="C15682" s="22">
        <v>19</v>
      </c>
      <c r="D15682" s="21" t="s">
        <v>102748</v>
      </c>
      <c r="E15682" s="21" t="s">
        <v>102749</v>
      </c>
      <c r="F15682" s="21" t="s">
        <v>102114</v>
      </c>
      <c r="G15682" s="22">
        <v>1</v>
      </c>
      <c r="H15682" s="22">
        <v>14</v>
      </c>
      <c r="I15682" s="22">
        <v>19</v>
      </c>
      <c r="J15682" s="21" t="s">
        <v>140041</v>
      </c>
    </row>
    <row r="15683" spans="1:10" ht="32" customHeight="1">
      <c r="A15683" s="19" t="s">
        <v>140045</v>
      </c>
      <c r="B15683" s="24">
        <v>26</v>
      </c>
      <c r="C15683" s="22">
        <v>19</v>
      </c>
      <c r="D15683" s="21" t="s">
        <v>102748</v>
      </c>
      <c r="E15683" s="21" t="s">
        <v>102749</v>
      </c>
      <c r="F15683" s="21" t="s">
        <v>102114</v>
      </c>
      <c r="G15683" s="22">
        <v>1</v>
      </c>
      <c r="H15683" s="22">
        <v>14</v>
      </c>
      <c r="I15683" s="22">
        <v>19</v>
      </c>
      <c r="J15683" s="21" t="s">
        <v>140041</v>
      </c>
    </row>
    <row r="15684" spans="1:10" ht="32" customHeight="1">
      <c r="A15684" s="19" t="s">
        <v>140046</v>
      </c>
      <c r="B15684" s="24">
        <v>26</v>
      </c>
      <c r="C15684" s="22">
        <v>19</v>
      </c>
      <c r="D15684" s="21" t="s">
        <v>102748</v>
      </c>
      <c r="E15684" s="21" t="s">
        <v>102749</v>
      </c>
      <c r="F15684" s="21" t="s">
        <v>102114</v>
      </c>
      <c r="G15684" s="22">
        <v>1</v>
      </c>
      <c r="H15684" s="22">
        <v>14</v>
      </c>
      <c r="I15684" s="22">
        <v>19</v>
      </c>
      <c r="J15684" s="21" t="s">
        <v>140041</v>
      </c>
    </row>
    <row r="15685" spans="1:10" ht="32" customHeight="1">
      <c r="A15685" s="19" t="s">
        <v>140047</v>
      </c>
      <c r="B15685" s="24">
        <v>26</v>
      </c>
      <c r="C15685" s="22">
        <v>19</v>
      </c>
      <c r="D15685" s="21" t="s">
        <v>102748</v>
      </c>
      <c r="E15685" s="21" t="s">
        <v>102749</v>
      </c>
      <c r="F15685" s="21" t="s">
        <v>102114</v>
      </c>
      <c r="G15685" s="22">
        <v>1</v>
      </c>
      <c r="H15685" s="22">
        <v>14</v>
      </c>
      <c r="I15685" s="22">
        <v>19</v>
      </c>
      <c r="J15685" s="21" t="s">
        <v>140041</v>
      </c>
    </row>
    <row r="15686" spans="1:10" ht="32" customHeight="1">
      <c r="A15686" s="19" t="s">
        <v>140048</v>
      </c>
      <c r="B15686" s="24">
        <v>26</v>
      </c>
      <c r="C15686" s="22">
        <v>19</v>
      </c>
      <c r="D15686" s="21" t="s">
        <v>102748</v>
      </c>
      <c r="E15686" s="21" t="s">
        <v>102749</v>
      </c>
      <c r="F15686" s="21" t="s">
        <v>102114</v>
      </c>
      <c r="G15686" s="22">
        <v>1</v>
      </c>
      <c r="H15686" s="22">
        <v>14</v>
      </c>
      <c r="I15686" s="22">
        <v>19</v>
      </c>
      <c r="J15686" s="21" t="s">
        <v>140041</v>
      </c>
    </row>
    <row r="15687" spans="1:10" ht="32" customHeight="1">
      <c r="A15687" s="19" t="s">
        <v>140049</v>
      </c>
      <c r="B15687" s="24">
        <v>26</v>
      </c>
      <c r="C15687" s="22">
        <v>19</v>
      </c>
      <c r="D15687" s="21" t="s">
        <v>102748</v>
      </c>
      <c r="E15687" s="21" t="s">
        <v>102749</v>
      </c>
      <c r="F15687" s="21" t="s">
        <v>102114</v>
      </c>
      <c r="G15687" s="22">
        <v>1</v>
      </c>
      <c r="H15687" s="22">
        <v>14</v>
      </c>
      <c r="I15687" s="22">
        <v>19</v>
      </c>
      <c r="J15687" s="21" t="s">
        <v>140041</v>
      </c>
    </row>
    <row r="15688" spans="1:10" ht="32" customHeight="1">
      <c r="A15688" s="19" t="s">
        <v>140050</v>
      </c>
      <c r="B15688" s="24">
        <v>26</v>
      </c>
      <c r="C15688" s="22">
        <v>19</v>
      </c>
      <c r="D15688" s="21" t="s">
        <v>102748</v>
      </c>
      <c r="E15688" s="21" t="s">
        <v>102749</v>
      </c>
      <c r="F15688" s="21" t="s">
        <v>102114</v>
      </c>
      <c r="G15688" s="22">
        <v>1</v>
      </c>
      <c r="H15688" s="22">
        <v>14</v>
      </c>
      <c r="I15688" s="22">
        <v>19</v>
      </c>
      <c r="J15688" s="21" t="s">
        <v>140041</v>
      </c>
    </row>
    <row r="15689" spans="1:10" ht="32" customHeight="1">
      <c r="A15689" s="19" t="s">
        <v>140051</v>
      </c>
      <c r="B15689" s="24">
        <v>36</v>
      </c>
      <c r="C15689" s="22">
        <v>38</v>
      </c>
      <c r="D15689" s="21" t="s">
        <v>140052</v>
      </c>
      <c r="E15689" s="21" t="s">
        <v>140053</v>
      </c>
      <c r="F15689" s="21" t="s">
        <v>126434</v>
      </c>
      <c r="G15689" s="22">
        <v>6</v>
      </c>
      <c r="H15689" s="22">
        <v>28</v>
      </c>
      <c r="I15689" s="22">
        <v>42</v>
      </c>
      <c r="J15689" s="21" t="s">
        <v>140054</v>
      </c>
    </row>
    <row r="15690" spans="1:10" ht="32" customHeight="1">
      <c r="A15690" s="19" t="s">
        <v>140055</v>
      </c>
      <c r="B15690" s="24">
        <v>61</v>
      </c>
      <c r="C15690" s="22">
        <v>44</v>
      </c>
      <c r="D15690" s="21" t="s">
        <v>103507</v>
      </c>
      <c r="E15690" s="21" t="s">
        <v>103508</v>
      </c>
      <c r="F15690" s="21" t="s">
        <v>103371</v>
      </c>
      <c r="G15690" s="22">
        <v>1</v>
      </c>
      <c r="H15690" s="22">
        <v>15</v>
      </c>
      <c r="I15690" s="22">
        <v>19</v>
      </c>
      <c r="J15690" s="21" t="s">
        <v>140056</v>
      </c>
    </row>
    <row r="15691" spans="1:10" ht="32" customHeight="1">
      <c r="A15691" s="19" t="s">
        <v>140057</v>
      </c>
      <c r="B15691" s="24">
        <v>19</v>
      </c>
      <c r="C15691" s="22">
        <v>15</v>
      </c>
      <c r="D15691" s="21" t="s">
        <v>140058</v>
      </c>
      <c r="E15691" s="21" t="s">
        <v>140059</v>
      </c>
      <c r="F15691" s="21" t="s">
        <v>101563</v>
      </c>
      <c r="G15691" s="22">
        <v>10</v>
      </c>
      <c r="H15691" s="22">
        <v>0</v>
      </c>
      <c r="I15691" s="22">
        <v>0</v>
      </c>
      <c r="J15691" s="21" t="s">
        <v>140060</v>
      </c>
    </row>
    <row r="15692" spans="1:10" ht="32" customHeight="1">
      <c r="A15692" s="19" t="s">
        <v>140061</v>
      </c>
      <c r="B15692" s="24">
        <v>19</v>
      </c>
      <c r="C15692" s="22">
        <v>15</v>
      </c>
      <c r="D15692" s="21" t="s">
        <v>140058</v>
      </c>
      <c r="E15692" s="21" t="s">
        <v>140059</v>
      </c>
      <c r="F15692" s="21" t="s">
        <v>101563</v>
      </c>
      <c r="G15692" s="22">
        <v>10</v>
      </c>
      <c r="H15692" s="22">
        <v>0</v>
      </c>
      <c r="I15692" s="22">
        <v>0</v>
      </c>
      <c r="J15692" s="21" t="s">
        <v>140060</v>
      </c>
    </row>
    <row r="15693" spans="1:10" ht="32" customHeight="1">
      <c r="A15693" s="19" t="s">
        <v>140062</v>
      </c>
      <c r="B15693" s="24">
        <v>36</v>
      </c>
      <c r="C15693" s="22">
        <v>23</v>
      </c>
      <c r="D15693" s="21" t="s">
        <v>140063</v>
      </c>
      <c r="E15693" s="21" t="s">
        <v>140064</v>
      </c>
      <c r="F15693" s="21" t="s">
        <v>101710</v>
      </c>
      <c r="G15693" s="22">
        <v>1</v>
      </c>
      <c r="H15693" s="22">
        <v>18</v>
      </c>
      <c r="I15693" s="22">
        <v>36</v>
      </c>
      <c r="J15693" s="21" t="s">
        <v>140065</v>
      </c>
    </row>
    <row r="15694" spans="1:10" ht="32" customHeight="1">
      <c r="A15694" s="19" t="s">
        <v>140066</v>
      </c>
      <c r="B15694" s="24">
        <v>34</v>
      </c>
      <c r="C15694" s="22">
        <v>36</v>
      </c>
      <c r="D15694" s="21" t="s">
        <v>140067</v>
      </c>
      <c r="E15694" s="21" t="s">
        <v>140068</v>
      </c>
      <c r="F15694" s="21" t="s">
        <v>115858</v>
      </c>
      <c r="G15694" s="22">
        <v>4</v>
      </c>
      <c r="H15694" s="22">
        <v>28</v>
      </c>
      <c r="I15694" s="22">
        <v>45</v>
      </c>
      <c r="J15694" s="21" t="s">
        <v>140069</v>
      </c>
    </row>
    <row r="15695" spans="1:10" ht="32" customHeight="1">
      <c r="A15695" s="19" t="s">
        <v>140070</v>
      </c>
      <c r="B15695" s="24">
        <v>17</v>
      </c>
      <c r="C15695" s="22">
        <v>15</v>
      </c>
      <c r="D15695" s="21" t="s">
        <v>103318</v>
      </c>
      <c r="E15695" s="21" t="s">
        <v>103319</v>
      </c>
      <c r="F15695" s="21" t="s">
        <v>101528</v>
      </c>
      <c r="G15695" s="22">
        <v>10</v>
      </c>
      <c r="H15695" s="22">
        <v>0</v>
      </c>
      <c r="I15695" s="22">
        <v>0</v>
      </c>
      <c r="J15695" s="21" t="s">
        <v>103320</v>
      </c>
    </row>
    <row r="15696" spans="1:10" ht="32" customHeight="1">
      <c r="A15696" s="19" t="s">
        <v>140071</v>
      </c>
      <c r="B15696" s="24">
        <v>50</v>
      </c>
      <c r="C15696" s="22">
        <v>27</v>
      </c>
      <c r="D15696" s="21" t="s">
        <v>140072</v>
      </c>
      <c r="E15696" s="21" t="s">
        <v>140073</v>
      </c>
      <c r="F15696" s="21" t="s">
        <v>102769</v>
      </c>
      <c r="G15696" s="22">
        <v>3</v>
      </c>
      <c r="H15696" s="22">
        <v>20</v>
      </c>
      <c r="I15696" s="22">
        <v>37</v>
      </c>
      <c r="J15696" s="21" t="s">
        <v>140074</v>
      </c>
    </row>
    <row r="15697" spans="1:10" ht="20" customHeight="1">
      <c r="A15697" s="27">
        <v>-999</v>
      </c>
      <c r="B15697" s="24">
        <v>-999</v>
      </c>
      <c r="C15697" s="22">
        <v>-999</v>
      </c>
      <c r="D15697" s="22">
        <v>-999</v>
      </c>
      <c r="E15697" s="22">
        <v>-999</v>
      </c>
      <c r="F15697" s="22">
        <v>-999</v>
      </c>
      <c r="G15697" s="22">
        <v>-999</v>
      </c>
      <c r="H15697" s="22">
        <v>-999</v>
      </c>
      <c r="I15697" s="22">
        <v>-999</v>
      </c>
      <c r="J15697" s="22">
        <v>-999</v>
      </c>
    </row>
    <row r="15698" spans="1:10" ht="32" customHeight="1">
      <c r="A15698" s="19" t="s">
        <v>140075</v>
      </c>
      <c r="B15698" s="24">
        <v>34</v>
      </c>
      <c r="C15698" s="22">
        <v>20</v>
      </c>
      <c r="D15698" s="21" t="s">
        <v>112497</v>
      </c>
      <c r="E15698" s="21" t="s">
        <v>112498</v>
      </c>
      <c r="F15698" s="21" t="s">
        <v>102305</v>
      </c>
      <c r="G15698" s="22">
        <v>1</v>
      </c>
      <c r="H15698" s="22">
        <v>15</v>
      </c>
      <c r="I15698" s="22">
        <v>32</v>
      </c>
      <c r="J15698" s="21" t="s">
        <v>140076</v>
      </c>
    </row>
    <row r="15699" spans="1:10" ht="32" customHeight="1">
      <c r="A15699" s="19" t="s">
        <v>140077</v>
      </c>
      <c r="B15699" s="24">
        <v>34</v>
      </c>
      <c r="C15699" s="22">
        <v>20</v>
      </c>
      <c r="D15699" s="21" t="s">
        <v>112497</v>
      </c>
      <c r="E15699" s="21" t="s">
        <v>112498</v>
      </c>
      <c r="F15699" s="21" t="s">
        <v>102305</v>
      </c>
      <c r="G15699" s="22">
        <v>1</v>
      </c>
      <c r="H15699" s="22">
        <v>15</v>
      </c>
      <c r="I15699" s="22">
        <v>32</v>
      </c>
      <c r="J15699" s="21" t="s">
        <v>140076</v>
      </c>
    </row>
    <row r="15700" spans="1:10" ht="32" customHeight="1">
      <c r="A15700" s="19" t="s">
        <v>140078</v>
      </c>
      <c r="B15700" s="24">
        <v>37</v>
      </c>
      <c r="C15700" s="22">
        <v>25</v>
      </c>
      <c r="D15700" s="21" t="s">
        <v>130254</v>
      </c>
      <c r="E15700" s="21" t="s">
        <v>130255</v>
      </c>
      <c r="F15700" s="21" t="s">
        <v>121007</v>
      </c>
      <c r="G15700" s="22">
        <v>1</v>
      </c>
      <c r="H15700" s="22">
        <v>20</v>
      </c>
      <c r="I15700" s="22">
        <v>41</v>
      </c>
      <c r="J15700" s="21" t="s">
        <v>140079</v>
      </c>
    </row>
    <row r="15701" spans="1:10" ht="32" customHeight="1">
      <c r="A15701" s="19" t="s">
        <v>140080</v>
      </c>
      <c r="B15701" s="24">
        <v>30</v>
      </c>
      <c r="C15701" s="22">
        <v>15</v>
      </c>
      <c r="D15701" s="21" t="s">
        <v>140081</v>
      </c>
      <c r="E15701" s="21" t="s">
        <v>140082</v>
      </c>
      <c r="F15701" s="21" t="s">
        <v>101563</v>
      </c>
      <c r="G15701" s="22">
        <v>10</v>
      </c>
      <c r="H15701" s="22">
        <v>0</v>
      </c>
      <c r="I15701" s="22">
        <v>0</v>
      </c>
      <c r="J15701" s="21" t="s">
        <v>140083</v>
      </c>
    </row>
    <row r="15702" spans="1:10" ht="32" customHeight="1">
      <c r="A15702" s="19" t="s">
        <v>140084</v>
      </c>
      <c r="B15702" s="24">
        <v>66</v>
      </c>
      <c r="C15702" s="22">
        <v>17</v>
      </c>
      <c r="D15702" s="21" t="s">
        <v>108586</v>
      </c>
      <c r="E15702" s="21" t="s">
        <v>108587</v>
      </c>
      <c r="F15702" s="21" t="s">
        <v>14743</v>
      </c>
      <c r="G15702" s="22">
        <v>4</v>
      </c>
      <c r="H15702" s="22">
        <v>9</v>
      </c>
      <c r="I15702" s="22">
        <v>14</v>
      </c>
      <c r="J15702" s="21" t="s">
        <v>140085</v>
      </c>
    </row>
    <row r="15703" spans="1:10" ht="32" customHeight="1">
      <c r="A15703" s="19" t="s">
        <v>140086</v>
      </c>
      <c r="B15703" s="24">
        <v>27</v>
      </c>
      <c r="C15703" s="22">
        <v>17</v>
      </c>
      <c r="D15703" s="21" t="s">
        <v>113817</v>
      </c>
      <c r="E15703" s="21" t="s">
        <v>113818</v>
      </c>
      <c r="F15703" s="21" t="s">
        <v>101710</v>
      </c>
      <c r="G15703" s="22">
        <v>1</v>
      </c>
      <c r="H15703" s="22">
        <v>12</v>
      </c>
      <c r="I15703" s="22">
        <v>21</v>
      </c>
      <c r="J15703" s="21" t="s">
        <v>140087</v>
      </c>
    </row>
    <row r="15704" spans="1:10" ht="32" customHeight="1">
      <c r="A15704" s="19" t="s">
        <v>140088</v>
      </c>
      <c r="B15704" s="24">
        <v>26</v>
      </c>
      <c r="C15704" s="22">
        <v>36</v>
      </c>
      <c r="D15704" s="21" t="s">
        <v>140089</v>
      </c>
      <c r="E15704" s="21" t="s">
        <v>140090</v>
      </c>
      <c r="F15704" s="21" t="s">
        <v>109477</v>
      </c>
      <c r="G15704" s="22">
        <v>12</v>
      </c>
      <c r="H15704" s="22">
        <v>20</v>
      </c>
      <c r="I15704" s="22">
        <v>34</v>
      </c>
      <c r="J15704" s="21" t="s">
        <v>140091</v>
      </c>
    </row>
    <row r="15705" spans="1:10" ht="32" customHeight="1">
      <c r="A15705" s="19" t="s">
        <v>140092</v>
      </c>
      <c r="B15705" s="24">
        <v>26</v>
      </c>
      <c r="C15705" s="22">
        <v>36</v>
      </c>
      <c r="D15705" s="21" t="s">
        <v>140089</v>
      </c>
      <c r="E15705" s="21" t="s">
        <v>140090</v>
      </c>
      <c r="F15705" s="21" t="s">
        <v>109477</v>
      </c>
      <c r="G15705" s="22">
        <v>12</v>
      </c>
      <c r="H15705" s="22">
        <v>20</v>
      </c>
      <c r="I15705" s="22">
        <v>34</v>
      </c>
      <c r="J15705" s="21" t="s">
        <v>140091</v>
      </c>
    </row>
    <row r="15706" spans="1:10" ht="32" customHeight="1">
      <c r="A15706" s="19" t="s">
        <v>140093</v>
      </c>
      <c r="B15706" s="24">
        <v>21</v>
      </c>
      <c r="C15706" s="22">
        <v>15</v>
      </c>
      <c r="D15706" s="21" t="s">
        <v>104282</v>
      </c>
      <c r="E15706" s="21" t="s">
        <v>104283</v>
      </c>
      <c r="F15706" s="21" t="s">
        <v>101727</v>
      </c>
      <c r="G15706" s="22">
        <v>10</v>
      </c>
      <c r="H15706" s="22">
        <v>0</v>
      </c>
      <c r="I15706" s="22">
        <v>0</v>
      </c>
      <c r="J15706" s="21" t="s">
        <v>140094</v>
      </c>
    </row>
    <row r="15707" spans="1:10" ht="32" customHeight="1">
      <c r="A15707" s="19" t="s">
        <v>140095</v>
      </c>
      <c r="B15707" s="24">
        <v>28</v>
      </c>
      <c r="C15707" s="22">
        <v>15</v>
      </c>
      <c r="D15707" s="21" t="s">
        <v>132584</v>
      </c>
      <c r="E15707" s="21" t="s">
        <v>132585</v>
      </c>
      <c r="F15707" s="21" t="s">
        <v>14739</v>
      </c>
      <c r="G15707" s="22">
        <v>10</v>
      </c>
      <c r="H15707" s="22">
        <v>0</v>
      </c>
      <c r="I15707" s="22">
        <v>0</v>
      </c>
      <c r="J15707" s="21" t="s">
        <v>140096</v>
      </c>
    </row>
    <row r="15708" spans="1:10" ht="32" customHeight="1">
      <c r="A15708" s="19" t="s">
        <v>140097</v>
      </c>
      <c r="B15708" s="24">
        <v>27</v>
      </c>
      <c r="C15708" s="22">
        <v>15</v>
      </c>
      <c r="D15708" s="21" t="s">
        <v>106797</v>
      </c>
      <c r="E15708" s="21" t="s">
        <v>106798</v>
      </c>
      <c r="F15708" s="21" t="s">
        <v>101694</v>
      </c>
      <c r="G15708" s="22">
        <v>10</v>
      </c>
      <c r="H15708" s="22">
        <v>0</v>
      </c>
      <c r="I15708" s="22">
        <v>0</v>
      </c>
      <c r="J15708" s="21" t="s">
        <v>140098</v>
      </c>
    </row>
    <row r="15709" spans="1:10" ht="32" customHeight="1">
      <c r="A15709" s="19" t="s">
        <v>140099</v>
      </c>
      <c r="B15709" s="24">
        <v>23</v>
      </c>
      <c r="C15709" s="22">
        <v>15</v>
      </c>
      <c r="D15709" s="21" t="s">
        <v>102849</v>
      </c>
      <c r="E15709" s="21" t="s">
        <v>102850</v>
      </c>
      <c r="F15709" s="21" t="s">
        <v>101694</v>
      </c>
      <c r="G15709" s="22">
        <v>10</v>
      </c>
      <c r="H15709" s="22">
        <v>0</v>
      </c>
      <c r="I15709" s="22">
        <v>0</v>
      </c>
      <c r="J15709" s="21" t="s">
        <v>140100</v>
      </c>
    </row>
    <row r="15710" spans="1:10" ht="32" customHeight="1">
      <c r="A15710" s="19" t="s">
        <v>140101</v>
      </c>
      <c r="B15710" s="24">
        <v>23</v>
      </c>
      <c r="C15710" s="22">
        <v>15</v>
      </c>
      <c r="D15710" s="21" t="s">
        <v>102849</v>
      </c>
      <c r="E15710" s="21" t="s">
        <v>102850</v>
      </c>
      <c r="F15710" s="21" t="s">
        <v>101694</v>
      </c>
      <c r="G15710" s="22">
        <v>10</v>
      </c>
      <c r="H15710" s="22">
        <v>0</v>
      </c>
      <c r="I15710" s="22">
        <v>0</v>
      </c>
      <c r="J15710" s="21" t="s">
        <v>140100</v>
      </c>
    </row>
    <row r="15711" spans="1:10" ht="32" customHeight="1">
      <c r="A15711" s="19" t="s">
        <v>140102</v>
      </c>
      <c r="B15711" s="24">
        <v>13</v>
      </c>
      <c r="C15711" s="22">
        <v>15</v>
      </c>
      <c r="D15711" s="21" t="s">
        <v>104480</v>
      </c>
      <c r="E15711" s="21" t="s">
        <v>104481</v>
      </c>
      <c r="F15711" s="21" t="s">
        <v>101628</v>
      </c>
      <c r="G15711" s="22">
        <v>2</v>
      </c>
      <c r="H15711" s="22">
        <v>9</v>
      </c>
      <c r="I15711" s="22">
        <v>21</v>
      </c>
      <c r="J15711" s="21" t="s">
        <v>140103</v>
      </c>
    </row>
    <row r="15712" spans="1:10" ht="32" customHeight="1">
      <c r="A15712" s="19" t="s">
        <v>140104</v>
      </c>
      <c r="B15712" s="24">
        <v>37</v>
      </c>
      <c r="C15712" s="22">
        <v>24</v>
      </c>
      <c r="D15712" s="21" t="s">
        <v>140105</v>
      </c>
      <c r="E15712" s="21" t="s">
        <v>140106</v>
      </c>
      <c r="F15712" s="21" t="s">
        <v>102449</v>
      </c>
      <c r="G15712" s="22">
        <v>7</v>
      </c>
      <c r="H15712" s="22">
        <v>13</v>
      </c>
      <c r="I15712" s="22">
        <v>23</v>
      </c>
      <c r="J15712" s="21" t="s">
        <v>140107</v>
      </c>
    </row>
    <row r="15713" spans="1:10" ht="32" customHeight="1">
      <c r="A15713" s="19" t="s">
        <v>140108</v>
      </c>
      <c r="B15713" s="24">
        <v>61</v>
      </c>
      <c r="C15713" s="22">
        <v>22</v>
      </c>
      <c r="D15713" s="21" t="s">
        <v>101692</v>
      </c>
      <c r="E15713" s="21" t="s">
        <v>101693</v>
      </c>
      <c r="F15713" s="21" t="s">
        <v>101885</v>
      </c>
      <c r="G15713" s="22">
        <v>1</v>
      </c>
      <c r="H15713" s="22">
        <v>17</v>
      </c>
      <c r="I15713" s="22">
        <v>31</v>
      </c>
      <c r="J15713" s="21" t="s">
        <v>140109</v>
      </c>
    </row>
    <row r="15714" spans="1:10" ht="32" customHeight="1">
      <c r="A15714" s="19" t="s">
        <v>140110</v>
      </c>
      <c r="B15714" s="24">
        <v>66</v>
      </c>
      <c r="C15714" s="22">
        <v>15</v>
      </c>
      <c r="D15714" s="21" t="s">
        <v>140111</v>
      </c>
      <c r="E15714" s="21" t="s">
        <v>140112</v>
      </c>
      <c r="F15714" s="21" t="s">
        <v>14739</v>
      </c>
      <c r="G15714" s="22">
        <v>10</v>
      </c>
      <c r="H15714" s="22">
        <v>0</v>
      </c>
      <c r="I15714" s="22">
        <v>0</v>
      </c>
      <c r="J15714" s="21" t="s">
        <v>140113</v>
      </c>
    </row>
    <row r="15715" spans="1:10" ht="32" customHeight="1">
      <c r="A15715" s="19" t="s">
        <v>140114</v>
      </c>
      <c r="B15715" s="24">
        <v>15</v>
      </c>
      <c r="C15715" s="22">
        <v>23</v>
      </c>
      <c r="D15715" s="21" t="s">
        <v>110178</v>
      </c>
      <c r="E15715" s="21" t="s">
        <v>110179</v>
      </c>
      <c r="F15715" s="21" t="s">
        <v>101543</v>
      </c>
      <c r="G15715" s="22">
        <v>9</v>
      </c>
      <c r="H15715" s="22">
        <v>10</v>
      </c>
      <c r="I15715" s="22">
        <v>22</v>
      </c>
      <c r="J15715" s="21" t="s">
        <v>140115</v>
      </c>
    </row>
    <row r="15716" spans="1:10" ht="32" customHeight="1">
      <c r="A15716" s="19" t="s">
        <v>140116</v>
      </c>
      <c r="B15716" s="24">
        <v>36</v>
      </c>
      <c r="C15716" s="22">
        <v>19</v>
      </c>
      <c r="D15716" s="21" t="s">
        <v>123722</v>
      </c>
      <c r="E15716" s="21" t="s">
        <v>123723</v>
      </c>
      <c r="F15716" s="21" t="s">
        <v>105439</v>
      </c>
      <c r="G15716" s="22">
        <v>1</v>
      </c>
      <c r="H15716" s="22">
        <v>14</v>
      </c>
      <c r="I15716" s="22">
        <v>32</v>
      </c>
      <c r="J15716" s="21" t="s">
        <v>140117</v>
      </c>
    </row>
    <row r="15717" spans="1:10" ht="32" customHeight="1">
      <c r="A15717" s="19" t="s">
        <v>140118</v>
      </c>
      <c r="B15717" s="24">
        <v>36</v>
      </c>
      <c r="C15717" s="22">
        <v>19</v>
      </c>
      <c r="D15717" s="21" t="s">
        <v>123722</v>
      </c>
      <c r="E15717" s="21" t="s">
        <v>123723</v>
      </c>
      <c r="F15717" s="21" t="s">
        <v>105439</v>
      </c>
      <c r="G15717" s="22">
        <v>1</v>
      </c>
      <c r="H15717" s="22">
        <v>14</v>
      </c>
      <c r="I15717" s="22">
        <v>32</v>
      </c>
      <c r="J15717" s="21" t="s">
        <v>140117</v>
      </c>
    </row>
    <row r="15718" spans="1:10" ht="32" customHeight="1">
      <c r="A15718" s="19" t="s">
        <v>140119</v>
      </c>
      <c r="B15718" s="24">
        <v>35</v>
      </c>
      <c r="C15718" s="22">
        <v>15</v>
      </c>
      <c r="D15718" s="21" t="s">
        <v>104485</v>
      </c>
      <c r="E15718" s="21" t="s">
        <v>104486</v>
      </c>
      <c r="F15718" s="21" t="s">
        <v>101554</v>
      </c>
      <c r="G15718" s="22">
        <v>10</v>
      </c>
      <c r="H15718" s="22">
        <v>0</v>
      </c>
      <c r="I15718" s="22">
        <v>0</v>
      </c>
      <c r="J15718" s="21" t="s">
        <v>140120</v>
      </c>
    </row>
    <row r="15719" spans="1:10" ht="32" customHeight="1">
      <c r="A15719" s="19" t="s">
        <v>140121</v>
      </c>
      <c r="B15719" s="24">
        <v>24</v>
      </c>
      <c r="C15719" s="22">
        <v>20</v>
      </c>
      <c r="D15719" s="21" t="s">
        <v>140122</v>
      </c>
      <c r="E15719" s="21" t="s">
        <v>140123</v>
      </c>
      <c r="F15719" s="21" t="s">
        <v>101568</v>
      </c>
      <c r="G15719" s="22">
        <v>5</v>
      </c>
      <c r="H15719" s="22">
        <v>11</v>
      </c>
      <c r="I15719" s="22">
        <v>21</v>
      </c>
      <c r="J15719" s="21" t="s">
        <v>140124</v>
      </c>
    </row>
    <row r="15720" spans="1:10" ht="32" customHeight="1">
      <c r="A15720" s="19" t="s">
        <v>140125</v>
      </c>
      <c r="B15720" s="24">
        <v>42</v>
      </c>
      <c r="C15720" s="22">
        <v>16</v>
      </c>
      <c r="D15720" s="21" t="s">
        <v>132826</v>
      </c>
      <c r="E15720" s="21" t="s">
        <v>132827</v>
      </c>
      <c r="F15720" s="21" t="s">
        <v>101533</v>
      </c>
      <c r="G15720" s="22">
        <v>2</v>
      </c>
      <c r="H15720" s="22">
        <v>10</v>
      </c>
      <c r="I15720" s="22">
        <v>16</v>
      </c>
      <c r="J15720" s="21" t="s">
        <v>140126</v>
      </c>
    </row>
    <row r="15721" spans="1:10" ht="32" customHeight="1">
      <c r="A15721" s="19" t="s">
        <v>140127</v>
      </c>
      <c r="B15721" s="24">
        <v>33</v>
      </c>
      <c r="C15721" s="22">
        <v>41</v>
      </c>
      <c r="D15721" s="21" t="s">
        <v>140128</v>
      </c>
      <c r="E15721" s="21" t="s">
        <v>140129</v>
      </c>
      <c r="F15721" s="21" t="s">
        <v>102157</v>
      </c>
      <c r="G15721" s="22">
        <v>8</v>
      </c>
      <c r="H15721" s="22">
        <v>29</v>
      </c>
      <c r="I15721" s="22">
        <v>47</v>
      </c>
      <c r="J15721" s="21" t="s">
        <v>140130</v>
      </c>
    </row>
    <row r="15722" spans="1:10" ht="32" customHeight="1">
      <c r="A15722" s="19" t="s">
        <v>140131</v>
      </c>
      <c r="B15722" s="24">
        <v>31</v>
      </c>
      <c r="C15722" s="22">
        <v>16</v>
      </c>
      <c r="D15722" s="21" t="s">
        <v>116109</v>
      </c>
      <c r="E15722" s="21" t="s">
        <v>116110</v>
      </c>
      <c r="F15722" s="21" t="s">
        <v>101533</v>
      </c>
      <c r="G15722" s="22">
        <v>1</v>
      </c>
      <c r="H15722" s="22">
        <v>11</v>
      </c>
      <c r="I15722" s="22">
        <v>13</v>
      </c>
      <c r="J15722" s="21" t="s">
        <v>140132</v>
      </c>
    </row>
    <row r="15723" spans="1:10" ht="20" customHeight="1">
      <c r="A15723" s="27">
        <v>-999</v>
      </c>
      <c r="B15723" s="24">
        <v>-999</v>
      </c>
      <c r="C15723" s="22">
        <v>-999</v>
      </c>
      <c r="D15723" s="22">
        <v>-999</v>
      </c>
      <c r="E15723" s="22">
        <v>-999</v>
      </c>
      <c r="F15723" s="22">
        <v>-999</v>
      </c>
      <c r="G15723" s="22">
        <v>-999</v>
      </c>
      <c r="H15723" s="22">
        <v>-999</v>
      </c>
      <c r="I15723" s="22">
        <v>-999</v>
      </c>
      <c r="J15723" s="22">
        <v>-999</v>
      </c>
    </row>
    <row r="15724" spans="1:10" ht="20" customHeight="1">
      <c r="A15724" s="27">
        <v>-999</v>
      </c>
      <c r="B15724" s="24">
        <v>-999</v>
      </c>
      <c r="C15724" s="22">
        <v>-999</v>
      </c>
      <c r="D15724" s="22">
        <v>-999</v>
      </c>
      <c r="E15724" s="22">
        <v>-999</v>
      </c>
      <c r="F15724" s="22">
        <v>-999</v>
      </c>
      <c r="G15724" s="22">
        <v>-999</v>
      </c>
      <c r="H15724" s="22">
        <v>-999</v>
      </c>
      <c r="I15724" s="22">
        <v>-999</v>
      </c>
      <c r="J15724" s="22">
        <v>-999</v>
      </c>
    </row>
    <row r="15725" spans="1:10" ht="32" customHeight="1">
      <c r="A15725" s="19" t="s">
        <v>140133</v>
      </c>
      <c r="B15725" s="24">
        <v>47</v>
      </c>
      <c r="C15725" s="22">
        <v>15</v>
      </c>
      <c r="D15725" s="21" t="s">
        <v>109175</v>
      </c>
      <c r="E15725" s="21" t="s">
        <v>109176</v>
      </c>
      <c r="F15725" s="21" t="s">
        <v>101522</v>
      </c>
      <c r="G15725" s="22">
        <v>10</v>
      </c>
      <c r="H15725" s="22">
        <v>0</v>
      </c>
      <c r="I15725" s="22">
        <v>0</v>
      </c>
      <c r="J15725" s="21" t="s">
        <v>128800</v>
      </c>
    </row>
    <row r="15726" spans="1:10" ht="32" customHeight="1">
      <c r="A15726" s="19" t="s">
        <v>140134</v>
      </c>
      <c r="B15726" s="24">
        <v>47</v>
      </c>
      <c r="C15726" s="22">
        <v>15</v>
      </c>
      <c r="D15726" s="21" t="s">
        <v>109175</v>
      </c>
      <c r="E15726" s="21" t="s">
        <v>109176</v>
      </c>
      <c r="F15726" s="21" t="s">
        <v>101522</v>
      </c>
      <c r="G15726" s="22">
        <v>10</v>
      </c>
      <c r="H15726" s="22">
        <v>0</v>
      </c>
      <c r="I15726" s="22">
        <v>0</v>
      </c>
      <c r="J15726" s="21" t="s">
        <v>128800</v>
      </c>
    </row>
    <row r="15727" spans="1:10" ht="32" customHeight="1">
      <c r="A15727" s="19" t="s">
        <v>140135</v>
      </c>
      <c r="B15727" s="24">
        <v>18</v>
      </c>
      <c r="C15727" s="22">
        <v>15</v>
      </c>
      <c r="D15727" s="21" t="s">
        <v>118190</v>
      </c>
      <c r="E15727" s="21" t="s">
        <v>118191</v>
      </c>
      <c r="F15727" s="21" t="s">
        <v>101727</v>
      </c>
      <c r="G15727" s="22">
        <v>10</v>
      </c>
      <c r="H15727" s="22">
        <v>0</v>
      </c>
      <c r="I15727" s="22">
        <v>0</v>
      </c>
      <c r="J15727" s="21" t="s">
        <v>140136</v>
      </c>
    </row>
    <row r="15728" spans="1:10" ht="32" customHeight="1">
      <c r="A15728" s="19" t="s">
        <v>140137</v>
      </c>
      <c r="B15728" s="24">
        <v>18</v>
      </c>
      <c r="C15728" s="22">
        <v>15</v>
      </c>
      <c r="D15728" s="21" t="s">
        <v>118190</v>
      </c>
      <c r="E15728" s="21" t="s">
        <v>118191</v>
      </c>
      <c r="F15728" s="21" t="s">
        <v>101727</v>
      </c>
      <c r="G15728" s="22">
        <v>10</v>
      </c>
      <c r="H15728" s="22">
        <v>0</v>
      </c>
      <c r="I15728" s="22">
        <v>0</v>
      </c>
      <c r="J15728" s="21" t="s">
        <v>140136</v>
      </c>
    </row>
    <row r="15729" spans="1:10" ht="32" customHeight="1">
      <c r="A15729" s="19" t="s">
        <v>140138</v>
      </c>
      <c r="B15729" s="24">
        <v>18</v>
      </c>
      <c r="C15729" s="22">
        <v>15</v>
      </c>
      <c r="D15729" s="21" t="s">
        <v>118190</v>
      </c>
      <c r="E15729" s="21" t="s">
        <v>118191</v>
      </c>
      <c r="F15729" s="21" t="s">
        <v>101727</v>
      </c>
      <c r="G15729" s="22">
        <v>10</v>
      </c>
      <c r="H15729" s="22">
        <v>0</v>
      </c>
      <c r="I15729" s="22">
        <v>0</v>
      </c>
      <c r="J15729" s="21" t="s">
        <v>140136</v>
      </c>
    </row>
    <row r="15730" spans="1:10" ht="32" customHeight="1">
      <c r="A15730" s="19" t="s">
        <v>140139</v>
      </c>
      <c r="B15730" s="24">
        <v>18</v>
      </c>
      <c r="C15730" s="22">
        <v>15</v>
      </c>
      <c r="D15730" s="21" t="s">
        <v>118190</v>
      </c>
      <c r="E15730" s="21" t="s">
        <v>118191</v>
      </c>
      <c r="F15730" s="21" t="s">
        <v>101727</v>
      </c>
      <c r="G15730" s="22">
        <v>10</v>
      </c>
      <c r="H15730" s="22">
        <v>0</v>
      </c>
      <c r="I15730" s="22">
        <v>0</v>
      </c>
      <c r="J15730" s="21" t="s">
        <v>140136</v>
      </c>
    </row>
    <row r="15731" spans="1:10" ht="32" customHeight="1">
      <c r="A15731" s="19" t="s">
        <v>140140</v>
      </c>
      <c r="B15731" s="24">
        <v>68</v>
      </c>
      <c r="C15731" s="22">
        <v>32</v>
      </c>
      <c r="D15731" s="21" t="s">
        <v>140141</v>
      </c>
      <c r="E15731" s="21" t="s">
        <v>140142</v>
      </c>
      <c r="F15731" s="21" t="s">
        <v>119990</v>
      </c>
      <c r="G15731" s="22">
        <v>10</v>
      </c>
      <c r="H15731" s="22">
        <v>18</v>
      </c>
      <c r="I15731" s="22">
        <v>25</v>
      </c>
      <c r="J15731" s="21" t="s">
        <v>140143</v>
      </c>
    </row>
    <row r="15732" spans="1:10" ht="32" customHeight="1">
      <c r="A15732" s="19" t="s">
        <v>140144</v>
      </c>
      <c r="B15732" s="24">
        <v>20</v>
      </c>
      <c r="C15732" s="22">
        <v>17</v>
      </c>
      <c r="D15732" s="21" t="s">
        <v>140145</v>
      </c>
      <c r="E15732" s="21" t="s">
        <v>140146</v>
      </c>
      <c r="F15732" s="21" t="s">
        <v>101710</v>
      </c>
      <c r="G15732" s="22">
        <v>1</v>
      </c>
      <c r="H15732" s="22">
        <v>12</v>
      </c>
      <c r="I15732" s="22">
        <v>19</v>
      </c>
      <c r="J15732" s="21" t="s">
        <v>140147</v>
      </c>
    </row>
    <row r="15733" spans="1:10" ht="32" customHeight="1">
      <c r="A15733" s="19" t="s">
        <v>140148</v>
      </c>
      <c r="B15733" s="24">
        <v>14</v>
      </c>
      <c r="C15733" s="22">
        <v>18</v>
      </c>
      <c r="D15733" s="21" t="s">
        <v>140149</v>
      </c>
      <c r="E15733" s="21" t="s">
        <v>140150</v>
      </c>
      <c r="F15733" s="21" t="s">
        <v>102727</v>
      </c>
      <c r="G15733" s="22">
        <v>4</v>
      </c>
      <c r="H15733" s="22">
        <v>10</v>
      </c>
      <c r="I15733" s="22">
        <v>21</v>
      </c>
      <c r="J15733" s="21" t="s">
        <v>140151</v>
      </c>
    </row>
    <row r="15734" spans="1:10" ht="32" customHeight="1">
      <c r="A15734" s="19" t="s">
        <v>140152</v>
      </c>
      <c r="B15734" s="24">
        <v>20</v>
      </c>
      <c r="C15734" s="22">
        <v>15</v>
      </c>
      <c r="D15734" s="21" t="s">
        <v>140153</v>
      </c>
      <c r="E15734" s="21" t="s">
        <v>140154</v>
      </c>
      <c r="F15734" s="21" t="s">
        <v>101522</v>
      </c>
      <c r="G15734" s="22">
        <v>10</v>
      </c>
      <c r="H15734" s="22">
        <v>0</v>
      </c>
      <c r="I15734" s="22">
        <v>0</v>
      </c>
      <c r="J15734" s="21" t="s">
        <v>140155</v>
      </c>
    </row>
    <row r="15735" spans="1:10" ht="32" customHeight="1">
      <c r="A15735" s="19" t="s">
        <v>140156</v>
      </c>
      <c r="B15735" s="24">
        <v>30</v>
      </c>
      <c r="C15735" s="22">
        <v>15</v>
      </c>
      <c r="D15735" s="21" t="s">
        <v>140157</v>
      </c>
      <c r="E15735" s="21" t="s">
        <v>140158</v>
      </c>
      <c r="F15735" s="21" t="s">
        <v>101727</v>
      </c>
      <c r="G15735" s="22">
        <v>10</v>
      </c>
      <c r="H15735" s="22">
        <v>0</v>
      </c>
      <c r="I15735" s="22">
        <v>0</v>
      </c>
      <c r="J15735" s="21" t="s">
        <v>140159</v>
      </c>
    </row>
    <row r="15736" spans="1:10" ht="32" customHeight="1">
      <c r="A15736" s="19" t="s">
        <v>140160</v>
      </c>
      <c r="B15736" s="24">
        <v>20</v>
      </c>
      <c r="C15736" s="22">
        <v>15</v>
      </c>
      <c r="D15736" s="21" t="s">
        <v>140153</v>
      </c>
      <c r="E15736" s="21" t="s">
        <v>140154</v>
      </c>
      <c r="F15736" s="21" t="s">
        <v>101522</v>
      </c>
      <c r="G15736" s="22">
        <v>10</v>
      </c>
      <c r="H15736" s="22">
        <v>0</v>
      </c>
      <c r="I15736" s="22">
        <v>0</v>
      </c>
      <c r="J15736" s="21" t="s">
        <v>140155</v>
      </c>
    </row>
    <row r="15737" spans="1:10" ht="32" customHeight="1">
      <c r="A15737" s="19" t="s">
        <v>140161</v>
      </c>
      <c r="B15737" s="24">
        <v>20</v>
      </c>
      <c r="C15737" s="22">
        <v>15</v>
      </c>
      <c r="D15737" s="21" t="s">
        <v>140153</v>
      </c>
      <c r="E15737" s="21" t="s">
        <v>140154</v>
      </c>
      <c r="F15737" s="21" t="s">
        <v>101522</v>
      </c>
      <c r="G15737" s="22">
        <v>10</v>
      </c>
      <c r="H15737" s="22">
        <v>0</v>
      </c>
      <c r="I15737" s="22">
        <v>0</v>
      </c>
      <c r="J15737" s="21" t="s">
        <v>140155</v>
      </c>
    </row>
    <row r="15738" spans="1:10" ht="32" customHeight="1">
      <c r="A15738" s="19" t="s">
        <v>140162</v>
      </c>
      <c r="B15738" s="24">
        <v>13</v>
      </c>
      <c r="C15738" s="22">
        <v>15</v>
      </c>
      <c r="D15738" s="21" t="s">
        <v>140163</v>
      </c>
      <c r="E15738" s="21" t="s">
        <v>140164</v>
      </c>
      <c r="F15738" s="21" t="s">
        <v>101563</v>
      </c>
      <c r="G15738" s="22">
        <v>10</v>
      </c>
      <c r="H15738" s="22">
        <v>0</v>
      </c>
      <c r="I15738" s="22">
        <v>0</v>
      </c>
      <c r="J15738" s="21" t="s">
        <v>140165</v>
      </c>
    </row>
    <row r="15739" spans="1:10" ht="32" customHeight="1">
      <c r="A15739" s="19" t="s">
        <v>140166</v>
      </c>
      <c r="B15739" s="24">
        <v>13</v>
      </c>
      <c r="C15739" s="22">
        <v>15</v>
      </c>
      <c r="D15739" s="21" t="s">
        <v>140163</v>
      </c>
      <c r="E15739" s="21" t="s">
        <v>140164</v>
      </c>
      <c r="F15739" s="21" t="s">
        <v>101563</v>
      </c>
      <c r="G15739" s="22">
        <v>10</v>
      </c>
      <c r="H15739" s="22">
        <v>0</v>
      </c>
      <c r="I15739" s="22">
        <v>0</v>
      </c>
      <c r="J15739" s="21" t="s">
        <v>140165</v>
      </c>
    </row>
    <row r="15740" spans="1:10" ht="32" customHeight="1">
      <c r="A15740" s="19" t="s">
        <v>140167</v>
      </c>
      <c r="B15740" s="24">
        <v>13</v>
      </c>
      <c r="C15740" s="22">
        <v>15</v>
      </c>
      <c r="D15740" s="21" t="s">
        <v>140163</v>
      </c>
      <c r="E15740" s="21" t="s">
        <v>140164</v>
      </c>
      <c r="F15740" s="21" t="s">
        <v>101563</v>
      </c>
      <c r="G15740" s="22">
        <v>10</v>
      </c>
      <c r="H15740" s="22">
        <v>0</v>
      </c>
      <c r="I15740" s="22">
        <v>0</v>
      </c>
      <c r="J15740" s="21" t="s">
        <v>140165</v>
      </c>
    </row>
    <row r="15741" spans="1:10" ht="32" customHeight="1">
      <c r="A15741" s="19" t="s">
        <v>140168</v>
      </c>
      <c r="B15741" s="24">
        <v>13</v>
      </c>
      <c r="C15741" s="22">
        <v>15</v>
      </c>
      <c r="D15741" s="21" t="s">
        <v>140163</v>
      </c>
      <c r="E15741" s="21" t="s">
        <v>140164</v>
      </c>
      <c r="F15741" s="21" t="s">
        <v>101563</v>
      </c>
      <c r="G15741" s="22">
        <v>10</v>
      </c>
      <c r="H15741" s="22">
        <v>0</v>
      </c>
      <c r="I15741" s="22">
        <v>0</v>
      </c>
      <c r="J15741" s="21" t="s">
        <v>140165</v>
      </c>
    </row>
    <row r="15742" spans="1:10" ht="32" customHeight="1">
      <c r="A15742" s="19" t="s">
        <v>140169</v>
      </c>
      <c r="B15742" s="24">
        <v>20</v>
      </c>
      <c r="C15742" s="22">
        <v>15</v>
      </c>
      <c r="D15742" s="21" t="s">
        <v>119030</v>
      </c>
      <c r="E15742" s="21" t="s">
        <v>119031</v>
      </c>
      <c r="F15742" s="21" t="s">
        <v>101563</v>
      </c>
      <c r="G15742" s="22">
        <v>10</v>
      </c>
      <c r="H15742" s="22">
        <v>0</v>
      </c>
      <c r="I15742" s="22">
        <v>0</v>
      </c>
      <c r="J15742" s="21" t="s">
        <v>140170</v>
      </c>
    </row>
    <row r="15743" spans="1:10" ht="32" customHeight="1">
      <c r="A15743" s="19" t="s">
        <v>140171</v>
      </c>
      <c r="B15743" s="24">
        <v>20</v>
      </c>
      <c r="C15743" s="22">
        <v>15</v>
      </c>
      <c r="D15743" s="21" t="s">
        <v>119030</v>
      </c>
      <c r="E15743" s="21" t="s">
        <v>119031</v>
      </c>
      <c r="F15743" s="21" t="s">
        <v>101563</v>
      </c>
      <c r="G15743" s="22">
        <v>10</v>
      </c>
      <c r="H15743" s="22">
        <v>0</v>
      </c>
      <c r="I15743" s="22">
        <v>0</v>
      </c>
      <c r="J15743" s="21" t="s">
        <v>140170</v>
      </c>
    </row>
    <row r="15744" spans="1:10" ht="32" customHeight="1">
      <c r="A15744" s="19" t="s">
        <v>140172</v>
      </c>
      <c r="B15744" s="24">
        <v>20</v>
      </c>
      <c r="C15744" s="22">
        <v>15</v>
      </c>
      <c r="D15744" s="21" t="s">
        <v>119030</v>
      </c>
      <c r="E15744" s="21" t="s">
        <v>119031</v>
      </c>
      <c r="F15744" s="21" t="s">
        <v>101563</v>
      </c>
      <c r="G15744" s="22">
        <v>10</v>
      </c>
      <c r="H15744" s="22">
        <v>0</v>
      </c>
      <c r="I15744" s="22">
        <v>0</v>
      </c>
      <c r="J15744" s="21" t="s">
        <v>140170</v>
      </c>
    </row>
    <row r="15745" spans="1:10" ht="32" customHeight="1">
      <c r="A15745" s="19" t="s">
        <v>140173</v>
      </c>
      <c r="B15745" s="24">
        <v>40</v>
      </c>
      <c r="C15745" s="22">
        <v>23</v>
      </c>
      <c r="D15745" s="21" t="s">
        <v>102880</v>
      </c>
      <c r="E15745" s="21" t="s">
        <v>102881</v>
      </c>
      <c r="F15745" s="21" t="s">
        <v>102001</v>
      </c>
      <c r="G15745" s="22">
        <v>7</v>
      </c>
      <c r="H15745" s="22">
        <v>12</v>
      </c>
      <c r="I15745" s="22">
        <v>25</v>
      </c>
      <c r="J15745" s="21" t="s">
        <v>106825</v>
      </c>
    </row>
    <row r="15746" spans="1:10" ht="32" customHeight="1">
      <c r="A15746" s="19" t="s">
        <v>140174</v>
      </c>
      <c r="B15746" s="24">
        <v>40</v>
      </c>
      <c r="C15746" s="22">
        <v>23</v>
      </c>
      <c r="D15746" s="21" t="s">
        <v>135622</v>
      </c>
      <c r="E15746" s="21" t="s">
        <v>135623</v>
      </c>
      <c r="F15746" s="21" t="s">
        <v>102001</v>
      </c>
      <c r="G15746" s="22">
        <v>7</v>
      </c>
      <c r="H15746" s="22">
        <v>12</v>
      </c>
      <c r="I15746" s="22">
        <v>23</v>
      </c>
      <c r="J15746" s="21" t="s">
        <v>140175</v>
      </c>
    </row>
    <row r="15747" spans="1:10" ht="32" customHeight="1">
      <c r="A15747" s="19" t="s">
        <v>140176</v>
      </c>
      <c r="B15747" s="24">
        <v>40</v>
      </c>
      <c r="C15747" s="22">
        <v>23</v>
      </c>
      <c r="D15747" s="21" t="s">
        <v>135622</v>
      </c>
      <c r="E15747" s="21" t="s">
        <v>135623</v>
      </c>
      <c r="F15747" s="21" t="s">
        <v>102001</v>
      </c>
      <c r="G15747" s="22">
        <v>7</v>
      </c>
      <c r="H15747" s="22">
        <v>12</v>
      </c>
      <c r="I15747" s="22">
        <v>23</v>
      </c>
      <c r="J15747" s="21" t="s">
        <v>140175</v>
      </c>
    </row>
    <row r="15748" spans="1:10" ht="32" customHeight="1">
      <c r="A15748" s="19" t="s">
        <v>140177</v>
      </c>
      <c r="B15748" s="24">
        <v>19</v>
      </c>
      <c r="C15748" s="22">
        <v>15</v>
      </c>
      <c r="D15748" s="21" t="s">
        <v>102623</v>
      </c>
      <c r="E15748" s="21" t="s">
        <v>102624</v>
      </c>
      <c r="F15748" s="21" t="s">
        <v>101528</v>
      </c>
      <c r="G15748" s="22">
        <v>10</v>
      </c>
      <c r="H15748" s="22">
        <v>0</v>
      </c>
      <c r="I15748" s="22">
        <v>0</v>
      </c>
      <c r="J15748" s="21" t="s">
        <v>106107</v>
      </c>
    </row>
    <row r="15749" spans="1:10" ht="32" customHeight="1">
      <c r="A15749" s="19" t="s">
        <v>140178</v>
      </c>
      <c r="B15749" s="24">
        <v>47</v>
      </c>
      <c r="C15749" s="22">
        <v>28</v>
      </c>
      <c r="D15749" s="21" t="s">
        <v>103944</v>
      </c>
      <c r="E15749" s="21" t="s">
        <v>103945</v>
      </c>
      <c r="F15749" s="21" t="s">
        <v>103946</v>
      </c>
      <c r="G15749" s="22">
        <v>11</v>
      </c>
      <c r="H15749" s="22">
        <v>13</v>
      </c>
      <c r="I15749" s="22">
        <v>22</v>
      </c>
      <c r="J15749" s="21" t="s">
        <v>103947</v>
      </c>
    </row>
    <row r="15750" spans="1:10" ht="32" customHeight="1">
      <c r="A15750" s="19" t="s">
        <v>140179</v>
      </c>
      <c r="B15750" s="24">
        <v>20</v>
      </c>
      <c r="C15750" s="22">
        <v>15</v>
      </c>
      <c r="D15750" s="21" t="s">
        <v>108848</v>
      </c>
      <c r="E15750" s="21" t="s">
        <v>108849</v>
      </c>
      <c r="F15750" s="21" t="s">
        <v>101554</v>
      </c>
      <c r="G15750" s="22">
        <v>10</v>
      </c>
      <c r="H15750" s="22">
        <v>0</v>
      </c>
      <c r="I15750" s="22">
        <v>0</v>
      </c>
      <c r="J15750" s="21" t="s">
        <v>140180</v>
      </c>
    </row>
    <row r="15751" spans="1:10" ht="32" customHeight="1">
      <c r="A15751" s="19" t="s">
        <v>140181</v>
      </c>
      <c r="B15751" s="24">
        <v>20</v>
      </c>
      <c r="C15751" s="22">
        <v>15</v>
      </c>
      <c r="D15751" s="21" t="s">
        <v>125358</v>
      </c>
      <c r="E15751" s="21" t="s">
        <v>125359</v>
      </c>
      <c r="F15751" s="21" t="s">
        <v>101628</v>
      </c>
      <c r="G15751" s="22">
        <v>1</v>
      </c>
      <c r="H15751" s="22">
        <v>10</v>
      </c>
      <c r="I15751" s="22">
        <v>21</v>
      </c>
      <c r="J15751" s="21" t="s">
        <v>140182</v>
      </c>
    </row>
    <row r="15752" spans="1:10" ht="32" customHeight="1">
      <c r="A15752" s="19" t="s">
        <v>140183</v>
      </c>
      <c r="B15752" s="24">
        <v>20</v>
      </c>
      <c r="C15752" s="22">
        <v>15</v>
      </c>
      <c r="D15752" s="21" t="s">
        <v>125358</v>
      </c>
      <c r="E15752" s="21" t="s">
        <v>125359</v>
      </c>
      <c r="F15752" s="21" t="s">
        <v>101628</v>
      </c>
      <c r="G15752" s="22">
        <v>1</v>
      </c>
      <c r="H15752" s="22">
        <v>10</v>
      </c>
      <c r="I15752" s="22">
        <v>21</v>
      </c>
      <c r="J15752" s="21" t="s">
        <v>140182</v>
      </c>
    </row>
    <row r="15753" spans="1:10" ht="32" customHeight="1">
      <c r="A15753" s="19" t="s">
        <v>140184</v>
      </c>
      <c r="B15753" s="24">
        <v>20</v>
      </c>
      <c r="C15753" s="22">
        <v>15</v>
      </c>
      <c r="D15753" s="21" t="s">
        <v>125358</v>
      </c>
      <c r="E15753" s="21" t="s">
        <v>125359</v>
      </c>
      <c r="F15753" s="21" t="s">
        <v>101628</v>
      </c>
      <c r="G15753" s="22">
        <v>1</v>
      </c>
      <c r="H15753" s="22">
        <v>10</v>
      </c>
      <c r="I15753" s="22">
        <v>21</v>
      </c>
      <c r="J15753" s="21" t="s">
        <v>140182</v>
      </c>
    </row>
    <row r="15754" spans="1:10" ht="32" customHeight="1">
      <c r="A15754" s="19" t="s">
        <v>140185</v>
      </c>
      <c r="B15754" s="24">
        <v>21</v>
      </c>
      <c r="C15754" s="22">
        <v>15</v>
      </c>
      <c r="D15754" s="21" t="s">
        <v>103002</v>
      </c>
      <c r="E15754" s="21" t="s">
        <v>103003</v>
      </c>
      <c r="F15754" s="21" t="s">
        <v>101528</v>
      </c>
      <c r="G15754" s="22">
        <v>10</v>
      </c>
      <c r="H15754" s="22">
        <v>0</v>
      </c>
      <c r="I15754" s="22">
        <v>0</v>
      </c>
      <c r="J15754" s="21" t="s">
        <v>133810</v>
      </c>
    </row>
    <row r="15755" spans="1:10" ht="32" customHeight="1">
      <c r="A15755" s="19" t="s">
        <v>140186</v>
      </c>
      <c r="B15755" s="24">
        <v>29</v>
      </c>
      <c r="C15755" s="22">
        <v>20</v>
      </c>
      <c r="D15755" s="21" t="s">
        <v>102744</v>
      </c>
      <c r="E15755" s="21" t="s">
        <v>102745</v>
      </c>
      <c r="F15755" s="21" t="s">
        <v>101568</v>
      </c>
      <c r="G15755" s="22">
        <v>1</v>
      </c>
      <c r="H15755" s="22">
        <v>15</v>
      </c>
      <c r="I15755" s="22">
        <v>24</v>
      </c>
      <c r="J15755" s="21" t="s">
        <v>140187</v>
      </c>
    </row>
    <row r="15756" spans="1:10" ht="32" customHeight="1">
      <c r="A15756" s="19" t="s">
        <v>140188</v>
      </c>
      <c r="B15756" s="24">
        <v>36</v>
      </c>
      <c r="C15756" s="22">
        <v>15</v>
      </c>
      <c r="D15756" s="21" t="s">
        <v>125232</v>
      </c>
      <c r="E15756" s="21" t="s">
        <v>125233</v>
      </c>
      <c r="F15756" s="21" t="s">
        <v>101694</v>
      </c>
      <c r="G15756" s="22">
        <v>10</v>
      </c>
      <c r="H15756" s="22">
        <v>0</v>
      </c>
      <c r="I15756" s="22">
        <v>0</v>
      </c>
      <c r="J15756" s="21" t="s">
        <v>140189</v>
      </c>
    </row>
    <row r="15757" spans="1:10" ht="32" customHeight="1">
      <c r="A15757" s="19" t="s">
        <v>140190</v>
      </c>
      <c r="B15757" s="24">
        <v>19</v>
      </c>
      <c r="C15757" s="22">
        <v>15</v>
      </c>
      <c r="D15757" s="21" t="s">
        <v>102208</v>
      </c>
      <c r="E15757" s="21" t="s">
        <v>102209</v>
      </c>
      <c r="F15757" s="21" t="s">
        <v>14739</v>
      </c>
      <c r="G15757" s="22">
        <v>10</v>
      </c>
      <c r="H15757" s="22">
        <v>0</v>
      </c>
      <c r="I15757" s="22">
        <v>0</v>
      </c>
      <c r="J15757" s="21" t="s">
        <v>140191</v>
      </c>
    </row>
    <row r="15758" spans="1:10" ht="32" customHeight="1">
      <c r="A15758" s="19" t="s">
        <v>140192</v>
      </c>
      <c r="B15758" s="24">
        <v>20</v>
      </c>
      <c r="C15758" s="22">
        <v>16</v>
      </c>
      <c r="D15758" s="21" t="s">
        <v>102492</v>
      </c>
      <c r="E15758" s="21" t="s">
        <v>102493</v>
      </c>
      <c r="F15758" s="21" t="s">
        <v>101945</v>
      </c>
      <c r="G15758" s="22">
        <v>1</v>
      </c>
      <c r="H15758" s="22">
        <v>11</v>
      </c>
      <c r="I15758" s="22">
        <v>18</v>
      </c>
      <c r="J15758" s="21" t="s">
        <v>106970</v>
      </c>
    </row>
    <row r="15759" spans="1:10" ht="32" customHeight="1">
      <c r="A15759" s="19" t="s">
        <v>140193</v>
      </c>
      <c r="B15759" s="24">
        <v>14</v>
      </c>
      <c r="C15759" s="22">
        <v>17</v>
      </c>
      <c r="D15759" s="21" t="s">
        <v>140194</v>
      </c>
      <c r="E15759" s="21" t="s">
        <v>140195</v>
      </c>
      <c r="F15759" s="21" t="s">
        <v>101543</v>
      </c>
      <c r="G15759" s="22">
        <v>3</v>
      </c>
      <c r="H15759" s="22">
        <v>10</v>
      </c>
      <c r="I15759" s="22">
        <v>18</v>
      </c>
      <c r="J15759" s="21" t="s">
        <v>140196</v>
      </c>
    </row>
    <row r="15760" spans="1:10" ht="32" customHeight="1">
      <c r="A15760" s="19" t="s">
        <v>140197</v>
      </c>
      <c r="B15760" s="24">
        <v>18</v>
      </c>
      <c r="C15760" s="22">
        <v>15</v>
      </c>
      <c r="D15760" s="21" t="s">
        <v>104558</v>
      </c>
      <c r="E15760" s="21" t="s">
        <v>104559</v>
      </c>
      <c r="F15760" s="21" t="s">
        <v>101554</v>
      </c>
      <c r="G15760" s="22">
        <v>10</v>
      </c>
      <c r="H15760" s="22">
        <v>0</v>
      </c>
      <c r="I15760" s="22">
        <v>0</v>
      </c>
      <c r="J15760" s="21" t="s">
        <v>110964</v>
      </c>
    </row>
    <row r="15761" spans="1:10" ht="32" customHeight="1">
      <c r="A15761" s="19" t="s">
        <v>140198</v>
      </c>
      <c r="B15761" s="24">
        <v>13</v>
      </c>
      <c r="C15761" s="22">
        <v>15</v>
      </c>
      <c r="D15761" s="21" t="s">
        <v>121630</v>
      </c>
      <c r="E15761" s="21" t="s">
        <v>121631</v>
      </c>
      <c r="F15761" s="21" t="s">
        <v>101563</v>
      </c>
      <c r="G15761" s="22">
        <v>10</v>
      </c>
      <c r="H15761" s="22">
        <v>0</v>
      </c>
      <c r="I15761" s="22">
        <v>0</v>
      </c>
      <c r="J15761" s="21" t="s">
        <v>140199</v>
      </c>
    </row>
    <row r="15762" spans="1:10" ht="32" customHeight="1">
      <c r="A15762" s="19" t="s">
        <v>140200</v>
      </c>
      <c r="B15762" s="24">
        <v>22</v>
      </c>
      <c r="C15762" s="22">
        <v>15</v>
      </c>
      <c r="D15762" s="21" t="s">
        <v>103076</v>
      </c>
      <c r="E15762" s="21" t="s">
        <v>103077</v>
      </c>
      <c r="F15762" s="21" t="s">
        <v>101568</v>
      </c>
      <c r="G15762" s="22">
        <v>1</v>
      </c>
      <c r="H15762" s="22">
        <v>10</v>
      </c>
      <c r="I15762" s="22">
        <v>16</v>
      </c>
      <c r="J15762" s="21" t="s">
        <v>140201</v>
      </c>
    </row>
    <row r="15763" spans="1:10" ht="32" customHeight="1">
      <c r="A15763" s="19" t="s">
        <v>140202</v>
      </c>
      <c r="B15763" s="24">
        <v>20</v>
      </c>
      <c r="C15763" s="22">
        <v>15</v>
      </c>
      <c r="D15763" s="21" t="s">
        <v>140203</v>
      </c>
      <c r="E15763" s="21" t="s">
        <v>140204</v>
      </c>
      <c r="F15763" s="21" t="s">
        <v>101554</v>
      </c>
      <c r="G15763" s="22">
        <v>10</v>
      </c>
      <c r="H15763" s="22">
        <v>0</v>
      </c>
      <c r="I15763" s="22">
        <v>0</v>
      </c>
      <c r="J15763" s="21" t="s">
        <v>140205</v>
      </c>
    </row>
    <row r="15764" spans="1:10" ht="32" customHeight="1">
      <c r="A15764" s="19" t="s">
        <v>140206</v>
      </c>
      <c r="B15764" s="24">
        <v>21</v>
      </c>
      <c r="C15764" s="22">
        <v>27</v>
      </c>
      <c r="D15764" s="21" t="s">
        <v>140207</v>
      </c>
      <c r="E15764" s="21" t="s">
        <v>140208</v>
      </c>
      <c r="F15764" s="21" t="s">
        <v>101533</v>
      </c>
      <c r="G15764" s="22">
        <v>6</v>
      </c>
      <c r="H15764" s="22">
        <v>17</v>
      </c>
      <c r="I15764" s="22">
        <v>32</v>
      </c>
      <c r="J15764" s="21" t="s">
        <v>140209</v>
      </c>
    </row>
    <row r="15765" spans="1:10" ht="32" customHeight="1">
      <c r="A15765" s="19" t="s">
        <v>140210</v>
      </c>
      <c r="B15765" s="24">
        <v>36</v>
      </c>
      <c r="C15765" s="22">
        <v>15</v>
      </c>
      <c r="D15765" s="21" t="s">
        <v>106773</v>
      </c>
      <c r="E15765" s="21" t="s">
        <v>106774</v>
      </c>
      <c r="F15765" s="21" t="s">
        <v>101554</v>
      </c>
      <c r="G15765" s="22">
        <v>10</v>
      </c>
      <c r="H15765" s="22">
        <v>0</v>
      </c>
      <c r="I15765" s="22">
        <v>0</v>
      </c>
      <c r="J15765" s="21" t="s">
        <v>140211</v>
      </c>
    </row>
    <row r="15766" spans="1:10" ht="32" customHeight="1">
      <c r="A15766" s="19" t="s">
        <v>140212</v>
      </c>
      <c r="B15766" s="24">
        <v>22</v>
      </c>
      <c r="C15766" s="22">
        <v>15</v>
      </c>
      <c r="D15766" s="21" t="s">
        <v>113989</v>
      </c>
      <c r="E15766" s="21" t="s">
        <v>113990</v>
      </c>
      <c r="F15766" s="21" t="s">
        <v>101694</v>
      </c>
      <c r="G15766" s="22">
        <v>10</v>
      </c>
      <c r="H15766" s="22">
        <v>0</v>
      </c>
      <c r="I15766" s="22">
        <v>0</v>
      </c>
      <c r="J15766" s="21" t="s">
        <v>140213</v>
      </c>
    </row>
    <row r="15767" spans="1:10" ht="32" customHeight="1">
      <c r="A15767" s="19" t="s">
        <v>140214</v>
      </c>
      <c r="B15767" s="24">
        <v>16</v>
      </c>
      <c r="C15767" s="22">
        <v>18</v>
      </c>
      <c r="D15767" s="21" t="s">
        <v>132446</v>
      </c>
      <c r="E15767" s="21" t="s">
        <v>132447</v>
      </c>
      <c r="F15767" s="21" t="s">
        <v>102144</v>
      </c>
      <c r="G15767" s="22">
        <v>2</v>
      </c>
      <c r="H15767" s="22">
        <v>12</v>
      </c>
      <c r="I15767" s="22">
        <v>20</v>
      </c>
      <c r="J15767" s="21" t="s">
        <v>140215</v>
      </c>
    </row>
    <row r="15768" spans="1:10" ht="32" customHeight="1">
      <c r="A15768" s="19" t="s">
        <v>140216</v>
      </c>
      <c r="B15768" s="24">
        <v>20</v>
      </c>
      <c r="C15768" s="22">
        <v>32</v>
      </c>
      <c r="D15768" s="21" t="s">
        <v>131512</v>
      </c>
      <c r="E15768" s="21" t="s">
        <v>131513</v>
      </c>
      <c r="F15768" s="21" t="s">
        <v>108861</v>
      </c>
      <c r="G15768" s="22">
        <v>5</v>
      </c>
      <c r="H15768" s="22">
        <v>23</v>
      </c>
      <c r="I15768" s="22">
        <v>28</v>
      </c>
      <c r="J15768" s="21" t="s">
        <v>140217</v>
      </c>
    </row>
    <row r="15769" spans="1:10" ht="32" customHeight="1">
      <c r="A15769" s="19" t="s">
        <v>140218</v>
      </c>
      <c r="B15769" s="24">
        <v>66</v>
      </c>
      <c r="C15769" s="22">
        <v>15</v>
      </c>
      <c r="D15769" s="21" t="s">
        <v>123911</v>
      </c>
      <c r="E15769" s="21" t="s">
        <v>123912</v>
      </c>
      <c r="F15769" s="21" t="s">
        <v>14739</v>
      </c>
      <c r="G15769" s="22">
        <v>10</v>
      </c>
      <c r="H15769" s="22">
        <v>0</v>
      </c>
      <c r="I15769" s="22">
        <v>0</v>
      </c>
      <c r="J15769" s="21" t="s">
        <v>123913</v>
      </c>
    </row>
    <row r="15770" spans="1:10" ht="32" customHeight="1">
      <c r="A15770" s="19" t="s">
        <v>140219</v>
      </c>
      <c r="B15770" s="24">
        <v>31</v>
      </c>
      <c r="C15770" s="22">
        <v>15</v>
      </c>
      <c r="D15770" s="21" t="s">
        <v>111158</v>
      </c>
      <c r="E15770" s="21" t="s">
        <v>111159</v>
      </c>
      <c r="F15770" s="21" t="s">
        <v>14739</v>
      </c>
      <c r="G15770" s="22">
        <v>10</v>
      </c>
      <c r="H15770" s="22">
        <v>0</v>
      </c>
      <c r="I15770" s="22">
        <v>0</v>
      </c>
      <c r="J15770" s="21" t="s">
        <v>111160</v>
      </c>
    </row>
    <row r="15771" spans="1:10" ht="20" customHeight="1">
      <c r="A15771" s="19" t="s">
        <v>140220</v>
      </c>
      <c r="B15771" s="24">
        <v>13</v>
      </c>
      <c r="C15771" s="22">
        <v>15</v>
      </c>
      <c r="D15771" s="21" t="s">
        <v>125670</v>
      </c>
      <c r="E15771" s="21" t="s">
        <v>125671</v>
      </c>
      <c r="F15771" s="21" t="s">
        <v>101694</v>
      </c>
      <c r="G15771" s="22">
        <v>10</v>
      </c>
      <c r="H15771" s="22">
        <v>0</v>
      </c>
      <c r="I15771" s="22">
        <v>0</v>
      </c>
      <c r="J15771" s="21" t="s">
        <v>140221</v>
      </c>
    </row>
    <row r="15772" spans="1:10" ht="32" customHeight="1">
      <c r="A15772" s="19" t="s">
        <v>140222</v>
      </c>
      <c r="B15772" s="24">
        <v>34</v>
      </c>
      <c r="C15772" s="22">
        <v>28</v>
      </c>
      <c r="D15772" s="21" t="s">
        <v>102748</v>
      </c>
      <c r="E15772" s="21" t="s">
        <v>102749</v>
      </c>
      <c r="F15772" s="21" t="s">
        <v>102855</v>
      </c>
      <c r="G15772" s="22">
        <v>1</v>
      </c>
      <c r="H15772" s="22">
        <v>23</v>
      </c>
      <c r="I15772" s="22">
        <v>39</v>
      </c>
      <c r="J15772" s="21" t="s">
        <v>140223</v>
      </c>
    </row>
    <row r="15773" spans="1:10" ht="32" customHeight="1">
      <c r="A15773" s="19" t="s">
        <v>140224</v>
      </c>
      <c r="B15773" s="24">
        <v>34</v>
      </c>
      <c r="C15773" s="22">
        <v>28</v>
      </c>
      <c r="D15773" s="21" t="s">
        <v>102748</v>
      </c>
      <c r="E15773" s="21" t="s">
        <v>102749</v>
      </c>
      <c r="F15773" s="21" t="s">
        <v>102855</v>
      </c>
      <c r="G15773" s="22">
        <v>1</v>
      </c>
      <c r="H15773" s="22">
        <v>23</v>
      </c>
      <c r="I15773" s="22">
        <v>39</v>
      </c>
      <c r="J15773" s="21" t="s">
        <v>140223</v>
      </c>
    </row>
    <row r="15774" spans="1:10" ht="32" customHeight="1">
      <c r="A15774" s="19" t="s">
        <v>140225</v>
      </c>
      <c r="B15774" s="24">
        <v>30</v>
      </c>
      <c r="C15774" s="22">
        <v>15</v>
      </c>
      <c r="D15774" s="21" t="s">
        <v>140226</v>
      </c>
      <c r="E15774" s="21" t="s">
        <v>140227</v>
      </c>
      <c r="F15774" s="21" t="s">
        <v>101554</v>
      </c>
      <c r="G15774" s="22">
        <v>10</v>
      </c>
      <c r="H15774" s="22">
        <v>0</v>
      </c>
      <c r="I15774" s="22">
        <v>0</v>
      </c>
      <c r="J15774" s="21" t="s">
        <v>140228</v>
      </c>
    </row>
    <row r="15775" spans="1:10" ht="32" customHeight="1">
      <c r="A15775" s="19" t="s">
        <v>140229</v>
      </c>
      <c r="B15775" s="24">
        <v>30</v>
      </c>
      <c r="C15775" s="22">
        <v>15</v>
      </c>
      <c r="D15775" s="21" t="s">
        <v>132781</v>
      </c>
      <c r="E15775" s="21" t="s">
        <v>132782</v>
      </c>
      <c r="F15775" s="21" t="s">
        <v>101694</v>
      </c>
      <c r="G15775" s="22">
        <v>10</v>
      </c>
      <c r="H15775" s="22">
        <v>0</v>
      </c>
      <c r="I15775" s="22">
        <v>0</v>
      </c>
      <c r="J15775" s="21" t="s">
        <v>140230</v>
      </c>
    </row>
    <row r="15776" spans="1:10" ht="32" customHeight="1">
      <c r="A15776" s="19" t="s">
        <v>140231</v>
      </c>
      <c r="B15776" s="24">
        <v>20</v>
      </c>
      <c r="C15776" s="22">
        <v>15</v>
      </c>
      <c r="D15776" s="21" t="s">
        <v>103080</v>
      </c>
      <c r="E15776" s="21" t="s">
        <v>103081</v>
      </c>
      <c r="F15776" s="21" t="s">
        <v>101554</v>
      </c>
      <c r="G15776" s="22">
        <v>10</v>
      </c>
      <c r="H15776" s="22">
        <v>0</v>
      </c>
      <c r="I15776" s="22">
        <v>0</v>
      </c>
      <c r="J15776" s="21" t="s">
        <v>104257</v>
      </c>
    </row>
    <row r="15777" spans="1:10" ht="32" customHeight="1">
      <c r="A15777" s="19" t="s">
        <v>140232</v>
      </c>
      <c r="B15777" s="24">
        <v>20</v>
      </c>
      <c r="C15777" s="22">
        <v>15</v>
      </c>
      <c r="D15777" s="21" t="s">
        <v>103080</v>
      </c>
      <c r="E15777" s="21" t="s">
        <v>103081</v>
      </c>
      <c r="F15777" s="21" t="s">
        <v>101554</v>
      </c>
      <c r="G15777" s="22">
        <v>10</v>
      </c>
      <c r="H15777" s="22">
        <v>0</v>
      </c>
      <c r="I15777" s="22">
        <v>0</v>
      </c>
      <c r="J15777" s="21" t="s">
        <v>104257</v>
      </c>
    </row>
    <row r="15778" spans="1:10" ht="32" customHeight="1">
      <c r="A15778" s="19" t="s">
        <v>140233</v>
      </c>
      <c r="B15778" s="24">
        <v>19</v>
      </c>
      <c r="C15778" s="22">
        <v>15</v>
      </c>
      <c r="D15778" s="21" t="s">
        <v>106282</v>
      </c>
      <c r="E15778" s="21" t="s">
        <v>106283</v>
      </c>
      <c r="F15778" s="21" t="s">
        <v>101554</v>
      </c>
      <c r="G15778" s="22">
        <v>10</v>
      </c>
      <c r="H15778" s="22">
        <v>0</v>
      </c>
      <c r="I15778" s="22">
        <v>0</v>
      </c>
      <c r="J15778" s="21" t="s">
        <v>140234</v>
      </c>
    </row>
    <row r="15779" spans="1:10" ht="32" customHeight="1">
      <c r="A15779" s="19" t="s">
        <v>140235</v>
      </c>
      <c r="B15779" s="24">
        <v>19</v>
      </c>
      <c r="C15779" s="22">
        <v>15</v>
      </c>
      <c r="D15779" s="21" t="s">
        <v>106282</v>
      </c>
      <c r="E15779" s="21" t="s">
        <v>106283</v>
      </c>
      <c r="F15779" s="21" t="s">
        <v>101554</v>
      </c>
      <c r="G15779" s="22">
        <v>10</v>
      </c>
      <c r="H15779" s="22">
        <v>0</v>
      </c>
      <c r="I15779" s="22">
        <v>0</v>
      </c>
      <c r="J15779" s="21" t="s">
        <v>140234</v>
      </c>
    </row>
    <row r="15780" spans="1:10" ht="32" customHeight="1">
      <c r="A15780" s="19" t="s">
        <v>140236</v>
      </c>
      <c r="B15780" s="24">
        <v>19</v>
      </c>
      <c r="C15780" s="22">
        <v>15</v>
      </c>
      <c r="D15780" s="21" t="s">
        <v>106282</v>
      </c>
      <c r="E15780" s="21" t="s">
        <v>106283</v>
      </c>
      <c r="F15780" s="21" t="s">
        <v>101554</v>
      </c>
      <c r="G15780" s="22">
        <v>10</v>
      </c>
      <c r="H15780" s="22">
        <v>0</v>
      </c>
      <c r="I15780" s="22">
        <v>0</v>
      </c>
      <c r="J15780" s="21" t="s">
        <v>140234</v>
      </c>
    </row>
    <row r="15781" spans="1:10" ht="32" customHeight="1">
      <c r="A15781" s="19" t="s">
        <v>140237</v>
      </c>
      <c r="B15781" s="24">
        <v>20</v>
      </c>
      <c r="C15781" s="22">
        <v>16</v>
      </c>
      <c r="D15781" s="21" t="s">
        <v>112301</v>
      </c>
      <c r="E15781" s="21" t="s">
        <v>112302</v>
      </c>
      <c r="F15781" s="21" t="s">
        <v>101945</v>
      </c>
      <c r="G15781" s="22">
        <v>3</v>
      </c>
      <c r="H15781" s="22">
        <v>9</v>
      </c>
      <c r="I15781" s="22">
        <v>17</v>
      </c>
      <c r="J15781" s="21" t="s">
        <v>140238</v>
      </c>
    </row>
    <row r="15782" spans="1:10" ht="32" customHeight="1">
      <c r="A15782" s="19" t="s">
        <v>140239</v>
      </c>
      <c r="B15782" s="24">
        <v>14</v>
      </c>
      <c r="C15782" s="22">
        <v>23</v>
      </c>
      <c r="D15782" s="21" t="s">
        <v>126176</v>
      </c>
      <c r="E15782" s="21" t="s">
        <v>126177</v>
      </c>
      <c r="F15782" s="21" t="s">
        <v>102248</v>
      </c>
      <c r="G15782" s="22">
        <v>9</v>
      </c>
      <c r="H15782" s="22">
        <v>10</v>
      </c>
      <c r="I15782" s="22">
        <v>22</v>
      </c>
      <c r="J15782" s="21" t="s">
        <v>140240</v>
      </c>
    </row>
    <row r="15783" spans="1:10" ht="32" customHeight="1">
      <c r="A15783" s="19" t="s">
        <v>140241</v>
      </c>
      <c r="B15783" s="24">
        <v>41</v>
      </c>
      <c r="C15783" s="22">
        <v>15</v>
      </c>
      <c r="D15783" s="21" t="s">
        <v>109436</v>
      </c>
      <c r="E15783" s="21" t="s">
        <v>109437</v>
      </c>
      <c r="F15783" s="21" t="s">
        <v>14739</v>
      </c>
      <c r="G15783" s="22">
        <v>10</v>
      </c>
      <c r="H15783" s="22">
        <v>0</v>
      </c>
      <c r="I15783" s="22">
        <v>0</v>
      </c>
      <c r="J15783" s="21" t="s">
        <v>140242</v>
      </c>
    </row>
    <row r="15784" spans="1:10" ht="32" customHeight="1">
      <c r="A15784" s="19" t="s">
        <v>140243</v>
      </c>
      <c r="B15784" s="24">
        <v>28</v>
      </c>
      <c r="C15784" s="22">
        <v>16</v>
      </c>
      <c r="D15784" s="21" t="s">
        <v>102038</v>
      </c>
      <c r="E15784" s="21" t="s">
        <v>102039</v>
      </c>
      <c r="F15784" s="21" t="s">
        <v>102171</v>
      </c>
      <c r="G15784" s="22">
        <v>1</v>
      </c>
      <c r="H15784" s="22">
        <v>11</v>
      </c>
      <c r="I15784" s="22">
        <v>21</v>
      </c>
      <c r="J15784" s="21" t="s">
        <v>140244</v>
      </c>
    </row>
    <row r="15785" spans="1:10" ht="32" customHeight="1">
      <c r="A15785" s="19" t="s">
        <v>140245</v>
      </c>
      <c r="B15785" s="24">
        <v>33</v>
      </c>
      <c r="C15785" s="22">
        <v>16</v>
      </c>
      <c r="D15785" s="21" t="s">
        <v>140246</v>
      </c>
      <c r="E15785" s="21" t="s">
        <v>140247</v>
      </c>
      <c r="F15785" s="21" t="s">
        <v>102171</v>
      </c>
      <c r="G15785" s="22">
        <v>2</v>
      </c>
      <c r="H15785" s="22">
        <v>10</v>
      </c>
      <c r="I15785" s="22">
        <v>26</v>
      </c>
      <c r="J15785" s="21" t="s">
        <v>140248</v>
      </c>
    </row>
    <row r="15786" spans="1:10" ht="32" customHeight="1">
      <c r="A15786" s="19" t="s">
        <v>140249</v>
      </c>
      <c r="B15786" s="24">
        <v>33</v>
      </c>
      <c r="C15786" s="22">
        <v>16</v>
      </c>
      <c r="D15786" s="21" t="s">
        <v>140246</v>
      </c>
      <c r="E15786" s="21" t="s">
        <v>140247</v>
      </c>
      <c r="F15786" s="21" t="s">
        <v>102171</v>
      </c>
      <c r="G15786" s="22">
        <v>2</v>
      </c>
      <c r="H15786" s="22">
        <v>10</v>
      </c>
      <c r="I15786" s="22">
        <v>26</v>
      </c>
      <c r="J15786" s="21" t="s">
        <v>140248</v>
      </c>
    </row>
    <row r="15787" spans="1:10" ht="32" customHeight="1">
      <c r="A15787" s="19" t="s">
        <v>140250</v>
      </c>
      <c r="B15787" s="24">
        <v>20</v>
      </c>
      <c r="C15787" s="22">
        <v>15</v>
      </c>
      <c r="D15787" s="21" t="s">
        <v>101721</v>
      </c>
      <c r="E15787" s="21" t="s">
        <v>101722</v>
      </c>
      <c r="F15787" s="21" t="s">
        <v>101563</v>
      </c>
      <c r="G15787" s="22">
        <v>10</v>
      </c>
      <c r="H15787" s="22">
        <v>0</v>
      </c>
      <c r="I15787" s="22">
        <v>0</v>
      </c>
      <c r="J15787" s="21" t="s">
        <v>140251</v>
      </c>
    </row>
    <row r="15788" spans="1:10" ht="32" customHeight="1">
      <c r="A15788" s="19" t="s">
        <v>140252</v>
      </c>
      <c r="B15788" s="24">
        <v>23</v>
      </c>
      <c r="C15788" s="22">
        <v>18</v>
      </c>
      <c r="D15788" s="21" t="s">
        <v>117984</v>
      </c>
      <c r="E15788" s="21" t="s">
        <v>117985</v>
      </c>
      <c r="F15788" s="21" t="s">
        <v>102144</v>
      </c>
      <c r="G15788" s="22">
        <v>4</v>
      </c>
      <c r="H15788" s="22">
        <v>10</v>
      </c>
      <c r="I15788" s="22">
        <v>17</v>
      </c>
      <c r="J15788" s="21" t="s">
        <v>140253</v>
      </c>
    </row>
    <row r="15789" spans="1:10" ht="32" customHeight="1">
      <c r="A15789" s="19" t="s">
        <v>140254</v>
      </c>
      <c r="B15789" s="24">
        <v>29</v>
      </c>
      <c r="C15789" s="22">
        <v>15</v>
      </c>
      <c r="D15789" s="21" t="s">
        <v>102623</v>
      </c>
      <c r="E15789" s="21" t="s">
        <v>102624</v>
      </c>
      <c r="F15789" s="21" t="s">
        <v>101554</v>
      </c>
      <c r="G15789" s="22">
        <v>10</v>
      </c>
      <c r="H15789" s="22">
        <v>0</v>
      </c>
      <c r="I15789" s="22">
        <v>0</v>
      </c>
      <c r="J15789" s="21" t="s">
        <v>140255</v>
      </c>
    </row>
    <row r="15790" spans="1:10" ht="32" customHeight="1">
      <c r="A15790" s="19" t="s">
        <v>140256</v>
      </c>
      <c r="B15790" s="24">
        <v>14</v>
      </c>
      <c r="C15790" s="22">
        <v>32</v>
      </c>
      <c r="D15790" s="21" t="s">
        <v>112693</v>
      </c>
      <c r="E15790" s="21" t="s">
        <v>112694</v>
      </c>
      <c r="F15790" s="21" t="s">
        <v>108451</v>
      </c>
      <c r="G15790" s="22">
        <v>14</v>
      </c>
      <c r="H15790" s="22">
        <v>14</v>
      </c>
      <c r="I15790" s="22">
        <v>26</v>
      </c>
      <c r="J15790" s="21" t="s">
        <v>140257</v>
      </c>
    </row>
    <row r="15791" spans="1:10" ht="32" customHeight="1">
      <c r="A15791" s="19" t="s">
        <v>140258</v>
      </c>
      <c r="B15791" s="24">
        <v>13</v>
      </c>
      <c r="C15791" s="22">
        <v>19</v>
      </c>
      <c r="D15791" s="21" t="s">
        <v>130121</v>
      </c>
      <c r="E15791" s="21" t="s">
        <v>130122</v>
      </c>
      <c r="F15791" s="21" t="s">
        <v>101548</v>
      </c>
      <c r="G15791" s="22">
        <v>7</v>
      </c>
      <c r="H15791" s="22">
        <v>8</v>
      </c>
      <c r="I15791" s="22">
        <v>17</v>
      </c>
      <c r="J15791" s="21" t="s">
        <v>140259</v>
      </c>
    </row>
    <row r="15792" spans="1:10" ht="32" customHeight="1">
      <c r="A15792" s="19" t="s">
        <v>140260</v>
      </c>
      <c r="B15792" s="24">
        <v>19</v>
      </c>
      <c r="C15792" s="22">
        <v>15</v>
      </c>
      <c r="D15792" s="21" t="s">
        <v>134797</v>
      </c>
      <c r="E15792" s="21" t="s">
        <v>134798</v>
      </c>
      <c r="F15792" s="21" t="s">
        <v>14739</v>
      </c>
      <c r="G15792" s="22">
        <v>10</v>
      </c>
      <c r="H15792" s="22">
        <v>0</v>
      </c>
      <c r="I15792" s="22">
        <v>0</v>
      </c>
      <c r="J15792" s="21" t="s">
        <v>140261</v>
      </c>
    </row>
    <row r="15793" spans="1:10" ht="32" customHeight="1">
      <c r="A15793" s="19" t="s">
        <v>140262</v>
      </c>
      <c r="B15793" s="24">
        <v>19</v>
      </c>
      <c r="C15793" s="22">
        <v>15</v>
      </c>
      <c r="D15793" s="21" t="s">
        <v>134797</v>
      </c>
      <c r="E15793" s="21" t="s">
        <v>134798</v>
      </c>
      <c r="F15793" s="21" t="s">
        <v>14739</v>
      </c>
      <c r="G15793" s="22">
        <v>10</v>
      </c>
      <c r="H15793" s="22">
        <v>0</v>
      </c>
      <c r="I15793" s="22">
        <v>0</v>
      </c>
      <c r="J15793" s="21" t="s">
        <v>140261</v>
      </c>
    </row>
    <row r="15794" spans="1:10" ht="32" customHeight="1">
      <c r="A15794" s="19" t="s">
        <v>140263</v>
      </c>
      <c r="B15794" s="24">
        <v>19</v>
      </c>
      <c r="C15794" s="22">
        <v>15</v>
      </c>
      <c r="D15794" s="21" t="s">
        <v>140264</v>
      </c>
      <c r="E15794" s="21" t="s">
        <v>140265</v>
      </c>
      <c r="F15794" s="21" t="s">
        <v>101528</v>
      </c>
      <c r="G15794" s="22">
        <v>10</v>
      </c>
      <c r="H15794" s="22">
        <v>0</v>
      </c>
      <c r="I15794" s="22">
        <v>0</v>
      </c>
      <c r="J15794" s="21" t="s">
        <v>140266</v>
      </c>
    </row>
    <row r="15795" spans="1:10" ht="32" customHeight="1">
      <c r="A15795" s="19" t="s">
        <v>140267</v>
      </c>
      <c r="B15795" s="24">
        <v>26</v>
      </c>
      <c r="C15795" s="22">
        <v>21</v>
      </c>
      <c r="D15795" s="21" t="s">
        <v>130781</v>
      </c>
      <c r="E15795" s="21" t="s">
        <v>130782</v>
      </c>
      <c r="F15795" s="21" t="s">
        <v>14743</v>
      </c>
      <c r="G15795" s="22">
        <v>6</v>
      </c>
      <c r="H15795" s="22">
        <v>11</v>
      </c>
      <c r="I15795" s="22">
        <v>22</v>
      </c>
      <c r="J15795" s="21" t="s">
        <v>140268</v>
      </c>
    </row>
    <row r="15796" spans="1:10" ht="32" customHeight="1">
      <c r="A15796" s="19" t="s">
        <v>140269</v>
      </c>
      <c r="B15796" s="24">
        <v>35</v>
      </c>
      <c r="C15796" s="22">
        <v>15</v>
      </c>
      <c r="D15796" s="21" t="s">
        <v>121342</v>
      </c>
      <c r="E15796" s="21" t="s">
        <v>121343</v>
      </c>
      <c r="F15796" s="21" t="s">
        <v>101554</v>
      </c>
      <c r="G15796" s="22">
        <v>10</v>
      </c>
      <c r="H15796" s="22">
        <v>0</v>
      </c>
      <c r="I15796" s="22">
        <v>0</v>
      </c>
      <c r="J15796" s="21" t="s">
        <v>121344</v>
      </c>
    </row>
    <row r="15797" spans="1:10" ht="32" customHeight="1">
      <c r="A15797" s="19" t="s">
        <v>140270</v>
      </c>
      <c r="B15797" s="24">
        <v>30</v>
      </c>
      <c r="C15797" s="22">
        <v>15</v>
      </c>
      <c r="D15797" s="21" t="s">
        <v>102910</v>
      </c>
      <c r="E15797" s="21" t="s">
        <v>102911</v>
      </c>
      <c r="F15797" s="21" t="s">
        <v>101554</v>
      </c>
      <c r="G15797" s="22">
        <v>10</v>
      </c>
      <c r="H15797" s="22">
        <v>0</v>
      </c>
      <c r="I15797" s="22">
        <v>0</v>
      </c>
      <c r="J15797" s="21" t="s">
        <v>112525</v>
      </c>
    </row>
    <row r="15798" spans="1:10" ht="32" customHeight="1">
      <c r="A15798" s="19" t="s">
        <v>140271</v>
      </c>
      <c r="B15798" s="24">
        <v>24</v>
      </c>
      <c r="C15798" s="22">
        <v>15</v>
      </c>
      <c r="D15798" s="21" t="s">
        <v>104819</v>
      </c>
      <c r="E15798" s="21" t="s">
        <v>104820</v>
      </c>
      <c r="F15798" s="21" t="s">
        <v>101554</v>
      </c>
      <c r="G15798" s="22">
        <v>10</v>
      </c>
      <c r="H15798" s="22">
        <v>0</v>
      </c>
      <c r="I15798" s="22">
        <v>0</v>
      </c>
      <c r="J15798" s="21" t="s">
        <v>140272</v>
      </c>
    </row>
    <row r="15799" spans="1:10" ht="32" customHeight="1">
      <c r="A15799" s="19" t="s">
        <v>140273</v>
      </c>
      <c r="B15799" s="24">
        <v>24</v>
      </c>
      <c r="C15799" s="22">
        <v>15</v>
      </c>
      <c r="D15799" s="21" t="s">
        <v>104819</v>
      </c>
      <c r="E15799" s="21" t="s">
        <v>104820</v>
      </c>
      <c r="F15799" s="21" t="s">
        <v>101554</v>
      </c>
      <c r="G15799" s="22">
        <v>10</v>
      </c>
      <c r="H15799" s="22">
        <v>0</v>
      </c>
      <c r="I15799" s="22">
        <v>0</v>
      </c>
      <c r="J15799" s="21" t="s">
        <v>140272</v>
      </c>
    </row>
    <row r="15800" spans="1:10" ht="32" customHeight="1">
      <c r="A15800" s="19" t="s">
        <v>140274</v>
      </c>
      <c r="B15800" s="24">
        <v>13</v>
      </c>
      <c r="C15800" s="22">
        <v>15</v>
      </c>
      <c r="D15800" s="21" t="s">
        <v>113641</v>
      </c>
      <c r="E15800" s="21" t="s">
        <v>113642</v>
      </c>
      <c r="F15800" s="21" t="s">
        <v>101694</v>
      </c>
      <c r="G15800" s="22">
        <v>2</v>
      </c>
      <c r="H15800" s="22">
        <v>9</v>
      </c>
      <c r="I15800" s="22">
        <v>13</v>
      </c>
      <c r="J15800" s="21" t="s">
        <v>140275</v>
      </c>
    </row>
    <row r="15801" spans="1:10" ht="32" customHeight="1">
      <c r="A15801" s="19" t="s">
        <v>140276</v>
      </c>
      <c r="B15801" s="24">
        <v>18</v>
      </c>
      <c r="C15801" s="22">
        <v>15</v>
      </c>
      <c r="D15801" s="21" t="s">
        <v>140277</v>
      </c>
      <c r="E15801" s="21" t="s">
        <v>140278</v>
      </c>
      <c r="F15801" s="21" t="s">
        <v>14739</v>
      </c>
      <c r="G15801" s="22">
        <v>10</v>
      </c>
      <c r="H15801" s="22">
        <v>0</v>
      </c>
      <c r="I15801" s="22">
        <v>0</v>
      </c>
      <c r="J15801" s="21" t="s">
        <v>140279</v>
      </c>
    </row>
    <row r="15802" spans="1:10" ht="20" customHeight="1">
      <c r="A15802" s="27">
        <v>-999</v>
      </c>
      <c r="B15802" s="24">
        <v>-999</v>
      </c>
      <c r="C15802" s="22">
        <v>-999</v>
      </c>
      <c r="D15802" s="22">
        <v>-999</v>
      </c>
      <c r="E15802" s="22">
        <v>-999</v>
      </c>
      <c r="F15802" s="22">
        <v>-999</v>
      </c>
      <c r="G15802" s="22">
        <v>-999</v>
      </c>
      <c r="H15802" s="22">
        <v>-999</v>
      </c>
      <c r="I15802" s="22">
        <v>-999</v>
      </c>
      <c r="J15802" s="22">
        <v>-999</v>
      </c>
    </row>
    <row r="15803" spans="1:10" ht="32" customHeight="1">
      <c r="A15803" s="19" t="s">
        <v>140280</v>
      </c>
      <c r="B15803" s="24">
        <v>19</v>
      </c>
      <c r="C15803" s="22">
        <v>15</v>
      </c>
      <c r="D15803" s="21" t="s">
        <v>119066</v>
      </c>
      <c r="E15803" s="21" t="s">
        <v>119067</v>
      </c>
      <c r="F15803" s="21" t="s">
        <v>101528</v>
      </c>
      <c r="G15803" s="22">
        <v>10</v>
      </c>
      <c r="H15803" s="22">
        <v>0</v>
      </c>
      <c r="I15803" s="22">
        <v>0</v>
      </c>
      <c r="J15803" s="21" t="s">
        <v>140281</v>
      </c>
    </row>
    <row r="15804" spans="1:10" ht="32" customHeight="1">
      <c r="A15804" s="19" t="s">
        <v>140282</v>
      </c>
      <c r="B15804" s="24">
        <v>19</v>
      </c>
      <c r="C15804" s="22">
        <v>15</v>
      </c>
      <c r="D15804" s="21" t="s">
        <v>119066</v>
      </c>
      <c r="E15804" s="21" t="s">
        <v>119067</v>
      </c>
      <c r="F15804" s="21" t="s">
        <v>101528</v>
      </c>
      <c r="G15804" s="22">
        <v>10</v>
      </c>
      <c r="H15804" s="22">
        <v>0</v>
      </c>
      <c r="I15804" s="22">
        <v>0</v>
      </c>
      <c r="J15804" s="21" t="s">
        <v>140281</v>
      </c>
    </row>
    <row r="15805" spans="1:10" ht="32" customHeight="1">
      <c r="A15805" s="19" t="s">
        <v>140283</v>
      </c>
      <c r="B15805" s="24">
        <v>19</v>
      </c>
      <c r="C15805" s="22">
        <v>15</v>
      </c>
      <c r="D15805" s="21" t="s">
        <v>119066</v>
      </c>
      <c r="E15805" s="21" t="s">
        <v>119067</v>
      </c>
      <c r="F15805" s="21" t="s">
        <v>101528</v>
      </c>
      <c r="G15805" s="22">
        <v>10</v>
      </c>
      <c r="H15805" s="22">
        <v>0</v>
      </c>
      <c r="I15805" s="22">
        <v>0</v>
      </c>
      <c r="J15805" s="21" t="s">
        <v>140281</v>
      </c>
    </row>
    <row r="15806" spans="1:10" ht="20" customHeight="1">
      <c r="A15806" s="27">
        <v>-999</v>
      </c>
      <c r="B15806" s="24">
        <v>-999</v>
      </c>
      <c r="C15806" s="22">
        <v>-999</v>
      </c>
      <c r="D15806" s="22">
        <v>-999</v>
      </c>
      <c r="E15806" s="22">
        <v>-999</v>
      </c>
      <c r="F15806" s="22">
        <v>-999</v>
      </c>
      <c r="G15806" s="22">
        <v>-999</v>
      </c>
      <c r="H15806" s="22">
        <v>-999</v>
      </c>
      <c r="I15806" s="22">
        <v>-999</v>
      </c>
      <c r="J15806" s="22">
        <v>-999</v>
      </c>
    </row>
    <row r="15807" spans="1:10" ht="32" customHeight="1">
      <c r="A15807" s="19" t="s">
        <v>140284</v>
      </c>
      <c r="B15807" s="24">
        <v>13</v>
      </c>
      <c r="C15807" s="22">
        <v>15</v>
      </c>
      <c r="D15807" s="21" t="s">
        <v>140285</v>
      </c>
      <c r="E15807" s="21" t="s">
        <v>140286</v>
      </c>
      <c r="F15807" s="21" t="s">
        <v>101522</v>
      </c>
      <c r="G15807" s="22">
        <v>10</v>
      </c>
      <c r="H15807" s="22">
        <v>0</v>
      </c>
      <c r="I15807" s="22">
        <v>0</v>
      </c>
      <c r="J15807" s="21" t="s">
        <v>140287</v>
      </c>
    </row>
    <row r="15808" spans="1:10" ht="32" customHeight="1">
      <c r="A15808" s="19" t="s">
        <v>140288</v>
      </c>
      <c r="B15808" s="24">
        <v>14</v>
      </c>
      <c r="C15808" s="22">
        <v>20</v>
      </c>
      <c r="D15808" s="21" t="s">
        <v>140289</v>
      </c>
      <c r="E15808" s="21" t="s">
        <v>140290</v>
      </c>
      <c r="F15808" s="21" t="s">
        <v>101554</v>
      </c>
      <c r="G15808" s="22">
        <v>8</v>
      </c>
      <c r="H15808" s="22">
        <v>8</v>
      </c>
      <c r="I15808" s="22">
        <v>21</v>
      </c>
      <c r="J15808" s="21" t="s">
        <v>140291</v>
      </c>
    </row>
    <row r="15809" spans="1:10" ht="32" customHeight="1">
      <c r="A15809" s="19" t="s">
        <v>140292</v>
      </c>
      <c r="B15809" s="24">
        <v>13</v>
      </c>
      <c r="C15809" s="22">
        <v>15</v>
      </c>
      <c r="D15809" s="21" t="s">
        <v>106622</v>
      </c>
      <c r="E15809" s="21" t="s">
        <v>106623</v>
      </c>
      <c r="F15809" s="21" t="s">
        <v>101563</v>
      </c>
      <c r="G15809" s="22">
        <v>10</v>
      </c>
      <c r="H15809" s="22">
        <v>0</v>
      </c>
      <c r="I15809" s="22">
        <v>0</v>
      </c>
      <c r="J15809" s="21" t="s">
        <v>135789</v>
      </c>
    </row>
    <row r="15810" spans="1:10" ht="20" customHeight="1">
      <c r="A15810" s="27">
        <v>-999</v>
      </c>
      <c r="B15810" s="24">
        <v>-999</v>
      </c>
      <c r="C15810" s="22">
        <v>-999</v>
      </c>
      <c r="D15810" s="22">
        <v>-999</v>
      </c>
      <c r="E15810" s="22">
        <v>-999</v>
      </c>
      <c r="F15810" s="22">
        <v>-999</v>
      </c>
      <c r="G15810" s="22">
        <v>-999</v>
      </c>
      <c r="H15810" s="22">
        <v>-999</v>
      </c>
      <c r="I15810" s="22">
        <v>-999</v>
      </c>
      <c r="J15810" s="22">
        <v>-999</v>
      </c>
    </row>
    <row r="15811" spans="1:10" ht="32" customHeight="1">
      <c r="A15811" s="19" t="s">
        <v>140293</v>
      </c>
      <c r="B15811" s="24">
        <v>19</v>
      </c>
      <c r="C15811" s="22">
        <v>15</v>
      </c>
      <c r="D15811" s="21" t="s">
        <v>106113</v>
      </c>
      <c r="E15811" s="21" t="s">
        <v>106114</v>
      </c>
      <c r="F15811" s="21" t="s">
        <v>101528</v>
      </c>
      <c r="G15811" s="22">
        <v>10</v>
      </c>
      <c r="H15811" s="22">
        <v>0</v>
      </c>
      <c r="I15811" s="22">
        <v>0</v>
      </c>
      <c r="J15811" s="21" t="s">
        <v>140294</v>
      </c>
    </row>
    <row r="15812" spans="1:10" ht="32" customHeight="1">
      <c r="A15812" s="19" t="s">
        <v>140295</v>
      </c>
      <c r="B15812" s="24">
        <v>17</v>
      </c>
      <c r="C15812" s="22">
        <v>15</v>
      </c>
      <c r="D15812" s="21" t="s">
        <v>134420</v>
      </c>
      <c r="E15812" s="21" t="s">
        <v>134421</v>
      </c>
      <c r="F15812" s="21" t="s">
        <v>101522</v>
      </c>
      <c r="G15812" s="22">
        <v>10</v>
      </c>
      <c r="H15812" s="22">
        <v>0</v>
      </c>
      <c r="I15812" s="22">
        <v>0</v>
      </c>
      <c r="J15812" s="21" t="s">
        <v>140296</v>
      </c>
    </row>
    <row r="15813" spans="1:10" ht="32" customHeight="1">
      <c r="A15813" s="19" t="s">
        <v>140297</v>
      </c>
      <c r="B15813" s="24">
        <v>13</v>
      </c>
      <c r="C15813" s="22">
        <v>15</v>
      </c>
      <c r="D15813" s="21" t="s">
        <v>132406</v>
      </c>
      <c r="E15813" s="21" t="s">
        <v>132407</v>
      </c>
      <c r="F15813" s="21" t="s">
        <v>101554</v>
      </c>
      <c r="G15813" s="22">
        <v>10</v>
      </c>
      <c r="H15813" s="22">
        <v>0</v>
      </c>
      <c r="I15813" s="22">
        <v>0</v>
      </c>
      <c r="J15813" s="21" t="s">
        <v>140298</v>
      </c>
    </row>
    <row r="15814" spans="1:10" ht="32" customHeight="1">
      <c r="A15814" s="19" t="s">
        <v>140299</v>
      </c>
      <c r="B15814" s="24">
        <v>13</v>
      </c>
      <c r="C15814" s="22">
        <v>15</v>
      </c>
      <c r="D15814" s="21" t="s">
        <v>132406</v>
      </c>
      <c r="E15814" s="21" t="s">
        <v>132407</v>
      </c>
      <c r="F15814" s="21" t="s">
        <v>101554</v>
      </c>
      <c r="G15814" s="22">
        <v>10</v>
      </c>
      <c r="H15814" s="22">
        <v>0</v>
      </c>
      <c r="I15814" s="22">
        <v>0</v>
      </c>
      <c r="J15814" s="21" t="s">
        <v>140298</v>
      </c>
    </row>
    <row r="15815" spans="1:10" ht="32" customHeight="1">
      <c r="A15815" s="19" t="s">
        <v>140300</v>
      </c>
      <c r="B15815" s="24">
        <v>13</v>
      </c>
      <c r="C15815" s="22">
        <v>15</v>
      </c>
      <c r="D15815" s="21" t="s">
        <v>120420</v>
      </c>
      <c r="E15815" s="21" t="s">
        <v>120421</v>
      </c>
      <c r="F15815" s="21" t="s">
        <v>101563</v>
      </c>
      <c r="G15815" s="22">
        <v>10</v>
      </c>
      <c r="H15815" s="22">
        <v>0</v>
      </c>
      <c r="I15815" s="22">
        <v>0</v>
      </c>
      <c r="J15815" s="21" t="s">
        <v>140301</v>
      </c>
    </row>
    <row r="15816" spans="1:10" ht="32" customHeight="1">
      <c r="A15816" s="19" t="s">
        <v>140302</v>
      </c>
      <c r="B15816" s="24">
        <v>33</v>
      </c>
      <c r="C15816" s="22">
        <v>16</v>
      </c>
      <c r="D15816" s="21" t="s">
        <v>103429</v>
      </c>
      <c r="E15816" s="21" t="s">
        <v>103430</v>
      </c>
      <c r="F15816" s="21" t="s">
        <v>101945</v>
      </c>
      <c r="G15816" s="22">
        <v>1</v>
      </c>
      <c r="H15816" s="22">
        <v>11</v>
      </c>
      <c r="I15816" s="22">
        <v>18</v>
      </c>
      <c r="J15816" s="21" t="s">
        <v>103431</v>
      </c>
    </row>
    <row r="15817" spans="1:10" ht="20" customHeight="1">
      <c r="A15817" s="27">
        <v>-999</v>
      </c>
      <c r="B15817" s="24">
        <v>-999</v>
      </c>
      <c r="C15817" s="22">
        <v>-999</v>
      </c>
      <c r="D15817" s="22">
        <v>-999</v>
      </c>
      <c r="E15817" s="22">
        <v>-999</v>
      </c>
      <c r="F15817" s="22">
        <v>-999</v>
      </c>
      <c r="G15817" s="22">
        <v>-999</v>
      </c>
      <c r="H15817" s="22">
        <v>-999</v>
      </c>
      <c r="I15817" s="22">
        <v>-999</v>
      </c>
      <c r="J15817" s="22">
        <v>-999</v>
      </c>
    </row>
    <row r="15818" spans="1:10" ht="32" customHeight="1">
      <c r="A15818" s="19" t="s">
        <v>140303</v>
      </c>
      <c r="B15818" s="24">
        <v>12</v>
      </c>
      <c r="C15818" s="22">
        <v>32</v>
      </c>
      <c r="D15818" s="21" t="s">
        <v>123199</v>
      </c>
      <c r="E15818" s="21" t="s">
        <v>123200</v>
      </c>
      <c r="F15818" s="21" t="s">
        <v>119990</v>
      </c>
      <c r="G15818" s="22">
        <v>9</v>
      </c>
      <c r="H15818" s="22">
        <v>19</v>
      </c>
      <c r="I15818" s="22">
        <v>29</v>
      </c>
      <c r="J15818" s="21" t="s">
        <v>140304</v>
      </c>
    </row>
    <row r="15819" spans="1:10" ht="32" customHeight="1">
      <c r="A15819" s="19" t="s">
        <v>140305</v>
      </c>
      <c r="B15819" s="24">
        <v>13</v>
      </c>
      <c r="C15819" s="22">
        <v>15</v>
      </c>
      <c r="D15819" s="21" t="s">
        <v>140306</v>
      </c>
      <c r="E15819" s="21" t="s">
        <v>140307</v>
      </c>
      <c r="F15819" s="21" t="s">
        <v>14739</v>
      </c>
      <c r="G15819" s="22">
        <v>10</v>
      </c>
      <c r="H15819" s="22">
        <v>0</v>
      </c>
      <c r="I15819" s="22">
        <v>0</v>
      </c>
      <c r="J15819" s="21" t="s">
        <v>140308</v>
      </c>
    </row>
    <row r="15820" spans="1:10" ht="32" customHeight="1">
      <c r="A15820" s="19" t="s">
        <v>140309</v>
      </c>
      <c r="B15820" s="24">
        <v>16</v>
      </c>
      <c r="C15820" s="22">
        <v>18</v>
      </c>
      <c r="D15820" s="21" t="s">
        <v>111030</v>
      </c>
      <c r="E15820" s="21" t="s">
        <v>111031</v>
      </c>
      <c r="F15820" s="21" t="s">
        <v>102144</v>
      </c>
      <c r="G15820" s="22">
        <v>2</v>
      </c>
      <c r="H15820" s="22">
        <v>12</v>
      </c>
      <c r="I15820" s="22">
        <v>21</v>
      </c>
      <c r="J15820" s="21" t="s">
        <v>140310</v>
      </c>
    </row>
    <row r="15821" spans="1:10" ht="32" customHeight="1">
      <c r="A15821" s="19" t="s">
        <v>140311</v>
      </c>
      <c r="B15821" s="24">
        <v>16</v>
      </c>
      <c r="C15821" s="22">
        <v>18</v>
      </c>
      <c r="D15821" s="21" t="s">
        <v>111030</v>
      </c>
      <c r="E15821" s="21" t="s">
        <v>111031</v>
      </c>
      <c r="F15821" s="21" t="s">
        <v>102144</v>
      </c>
      <c r="G15821" s="22">
        <v>2</v>
      </c>
      <c r="H15821" s="22">
        <v>12</v>
      </c>
      <c r="I15821" s="22">
        <v>21</v>
      </c>
      <c r="J15821" s="21" t="s">
        <v>140310</v>
      </c>
    </row>
    <row r="15822" spans="1:10" ht="44" customHeight="1">
      <c r="A15822" s="19" t="s">
        <v>140312</v>
      </c>
      <c r="B15822" s="24">
        <v>19</v>
      </c>
      <c r="C15822" s="22">
        <v>16</v>
      </c>
      <c r="D15822" s="21" t="s">
        <v>120626</v>
      </c>
      <c r="E15822" s="21" t="s">
        <v>120627</v>
      </c>
      <c r="F15822" s="21" t="s">
        <v>101945</v>
      </c>
      <c r="G15822" s="22">
        <v>1</v>
      </c>
      <c r="H15822" s="22">
        <v>8</v>
      </c>
      <c r="I15822" s="22">
        <v>22</v>
      </c>
      <c r="J15822" s="21" t="s">
        <v>140313</v>
      </c>
    </row>
    <row r="15823" spans="1:10" ht="44" customHeight="1">
      <c r="A15823" s="19" t="s">
        <v>140314</v>
      </c>
      <c r="B15823" s="24">
        <v>19</v>
      </c>
      <c r="C15823" s="22">
        <v>16</v>
      </c>
      <c r="D15823" s="21" t="s">
        <v>120626</v>
      </c>
      <c r="E15823" s="21" t="s">
        <v>120627</v>
      </c>
      <c r="F15823" s="21" t="s">
        <v>101945</v>
      </c>
      <c r="G15823" s="22">
        <v>1</v>
      </c>
      <c r="H15823" s="22">
        <v>8</v>
      </c>
      <c r="I15823" s="22">
        <v>22</v>
      </c>
      <c r="J15823" s="21" t="s">
        <v>140313</v>
      </c>
    </row>
    <row r="15824" spans="1:10" ht="20" customHeight="1">
      <c r="A15824" s="27">
        <v>-999</v>
      </c>
      <c r="B15824" s="24">
        <v>-999</v>
      </c>
      <c r="C15824" s="22">
        <v>-999</v>
      </c>
      <c r="D15824" s="22">
        <v>-999</v>
      </c>
      <c r="E15824" s="22">
        <v>-999</v>
      </c>
      <c r="F15824" s="22">
        <v>-999</v>
      </c>
      <c r="G15824" s="22">
        <v>-999</v>
      </c>
      <c r="H15824" s="22">
        <v>-999</v>
      </c>
      <c r="I15824" s="22">
        <v>-999</v>
      </c>
      <c r="J15824" s="22">
        <v>-999</v>
      </c>
    </row>
    <row r="15825" spans="1:10" ht="32" customHeight="1">
      <c r="A15825" s="19" t="s">
        <v>140315</v>
      </c>
      <c r="B15825" s="24">
        <v>18</v>
      </c>
      <c r="C15825" s="22">
        <v>15</v>
      </c>
      <c r="D15825" s="21" t="s">
        <v>103348</v>
      </c>
      <c r="E15825" s="21" t="s">
        <v>103349</v>
      </c>
      <c r="F15825" s="21" t="s">
        <v>14739</v>
      </c>
      <c r="G15825" s="22">
        <v>10</v>
      </c>
      <c r="H15825" s="22">
        <v>0</v>
      </c>
      <c r="I15825" s="22">
        <v>0</v>
      </c>
      <c r="J15825" s="21" t="s">
        <v>140316</v>
      </c>
    </row>
    <row r="15826" spans="1:10" ht="32" customHeight="1">
      <c r="A15826" s="19" t="s">
        <v>140317</v>
      </c>
      <c r="B15826" s="24">
        <v>20</v>
      </c>
      <c r="C15826" s="22">
        <v>16</v>
      </c>
      <c r="D15826" s="21" t="s">
        <v>140318</v>
      </c>
      <c r="E15826" s="21" t="s">
        <v>140319</v>
      </c>
      <c r="F15826" s="21" t="s">
        <v>101945</v>
      </c>
      <c r="G15826" s="22">
        <v>1</v>
      </c>
      <c r="H15826" s="22">
        <v>11</v>
      </c>
      <c r="I15826" s="22">
        <v>19</v>
      </c>
      <c r="J15826" s="21" t="s">
        <v>140320</v>
      </c>
    </row>
    <row r="15827" spans="1:10" ht="32" customHeight="1">
      <c r="A15827" s="19" t="s">
        <v>140321</v>
      </c>
      <c r="B15827" s="24">
        <v>27</v>
      </c>
      <c r="C15827" s="22">
        <v>15</v>
      </c>
      <c r="D15827" s="21" t="s">
        <v>114741</v>
      </c>
      <c r="E15827" s="21" t="s">
        <v>114742</v>
      </c>
      <c r="F15827" s="21" t="s">
        <v>101568</v>
      </c>
      <c r="G15827" s="22">
        <v>1</v>
      </c>
      <c r="H15827" s="22">
        <v>10</v>
      </c>
      <c r="I15827" s="22">
        <v>14</v>
      </c>
      <c r="J15827" s="21" t="s">
        <v>140322</v>
      </c>
    </row>
    <row r="15828" spans="1:10" ht="32" customHeight="1">
      <c r="A15828" s="19" t="s">
        <v>140323</v>
      </c>
      <c r="B15828" s="24">
        <v>19</v>
      </c>
      <c r="C15828" s="22">
        <v>15</v>
      </c>
      <c r="D15828" s="21" t="s">
        <v>140324</v>
      </c>
      <c r="E15828" s="21" t="s">
        <v>140325</v>
      </c>
      <c r="F15828" s="21" t="s">
        <v>101568</v>
      </c>
      <c r="G15828" s="22">
        <v>1</v>
      </c>
      <c r="H15828" s="22">
        <v>10</v>
      </c>
      <c r="I15828" s="22">
        <v>14</v>
      </c>
      <c r="J15828" s="21" t="s">
        <v>140326</v>
      </c>
    </row>
    <row r="15829" spans="1:10" ht="32" customHeight="1">
      <c r="A15829" s="19" t="s">
        <v>140327</v>
      </c>
      <c r="B15829" s="24">
        <v>33</v>
      </c>
      <c r="C15829" s="22">
        <v>26</v>
      </c>
      <c r="D15829" s="21" t="s">
        <v>140328</v>
      </c>
      <c r="E15829" s="21" t="s">
        <v>140329</v>
      </c>
      <c r="F15829" s="21" t="s">
        <v>102026</v>
      </c>
      <c r="G15829" s="22">
        <v>1</v>
      </c>
      <c r="H15829" s="22">
        <v>21</v>
      </c>
      <c r="I15829" s="22">
        <v>31</v>
      </c>
      <c r="J15829" s="21" t="s">
        <v>140330</v>
      </c>
    </row>
    <row r="15830" spans="1:10" ht="32" customHeight="1">
      <c r="A15830" s="19" t="s">
        <v>140331</v>
      </c>
      <c r="B15830" s="24">
        <v>33</v>
      </c>
      <c r="C15830" s="22">
        <v>26</v>
      </c>
      <c r="D15830" s="21" t="s">
        <v>140328</v>
      </c>
      <c r="E15830" s="21" t="s">
        <v>140329</v>
      </c>
      <c r="F15830" s="21" t="s">
        <v>102026</v>
      </c>
      <c r="G15830" s="22">
        <v>1</v>
      </c>
      <c r="H15830" s="22">
        <v>21</v>
      </c>
      <c r="I15830" s="22">
        <v>31</v>
      </c>
      <c r="J15830" s="21" t="s">
        <v>140330</v>
      </c>
    </row>
    <row r="15831" spans="1:10" ht="32" customHeight="1">
      <c r="A15831" s="19" t="s">
        <v>140332</v>
      </c>
      <c r="B15831" s="24">
        <v>28</v>
      </c>
      <c r="C15831" s="22">
        <v>16</v>
      </c>
      <c r="D15831" s="21" t="s">
        <v>129418</v>
      </c>
      <c r="E15831" s="21" t="s">
        <v>129419</v>
      </c>
      <c r="F15831" s="21" t="s">
        <v>101533</v>
      </c>
      <c r="G15831" s="22">
        <v>1</v>
      </c>
      <c r="H15831" s="22">
        <v>11</v>
      </c>
      <c r="I15831" s="22">
        <v>14</v>
      </c>
      <c r="J15831" s="21" t="s">
        <v>140333</v>
      </c>
    </row>
    <row r="15832" spans="1:10" ht="32" customHeight="1">
      <c r="A15832" s="19" t="s">
        <v>140334</v>
      </c>
      <c r="B15832" s="24">
        <v>18</v>
      </c>
      <c r="C15832" s="22">
        <v>15</v>
      </c>
      <c r="D15832" s="21" t="s">
        <v>110199</v>
      </c>
      <c r="E15832" s="21" t="s">
        <v>110200</v>
      </c>
      <c r="F15832" s="21" t="s">
        <v>101554</v>
      </c>
      <c r="G15832" s="22">
        <v>10</v>
      </c>
      <c r="H15832" s="22">
        <v>0</v>
      </c>
      <c r="I15832" s="22">
        <v>0</v>
      </c>
      <c r="J15832" s="21" t="s">
        <v>140335</v>
      </c>
    </row>
    <row r="15833" spans="1:10" ht="32" customHeight="1">
      <c r="A15833" s="19" t="s">
        <v>140336</v>
      </c>
      <c r="B15833" s="24">
        <v>48</v>
      </c>
      <c r="C15833" s="22">
        <v>24</v>
      </c>
      <c r="D15833" s="21" t="s">
        <v>103572</v>
      </c>
      <c r="E15833" s="21" t="s">
        <v>103573</v>
      </c>
      <c r="F15833" s="21" t="s">
        <v>113029</v>
      </c>
      <c r="G15833" s="22">
        <v>1</v>
      </c>
      <c r="H15833" s="22">
        <v>19</v>
      </c>
      <c r="I15833" s="22">
        <v>49</v>
      </c>
      <c r="J15833" s="21" t="s">
        <v>140337</v>
      </c>
    </row>
    <row r="15834" spans="1:10" ht="20" customHeight="1">
      <c r="A15834" s="27">
        <v>-999</v>
      </c>
      <c r="B15834" s="24">
        <v>-999</v>
      </c>
      <c r="C15834" s="22">
        <v>-999</v>
      </c>
      <c r="D15834" s="22">
        <v>-999</v>
      </c>
      <c r="E15834" s="22">
        <v>-999</v>
      </c>
      <c r="F15834" s="22">
        <v>-999</v>
      </c>
      <c r="G15834" s="22">
        <v>-999</v>
      </c>
      <c r="H15834" s="22">
        <v>-999</v>
      </c>
      <c r="I15834" s="22">
        <v>-999</v>
      </c>
      <c r="J15834" s="22">
        <v>-999</v>
      </c>
    </row>
    <row r="15835" spans="1:10" ht="32" customHeight="1">
      <c r="A15835" s="19" t="s">
        <v>140338</v>
      </c>
      <c r="B15835" s="24">
        <v>23</v>
      </c>
      <c r="C15835" s="22">
        <v>18</v>
      </c>
      <c r="D15835" s="21" t="s">
        <v>140339</v>
      </c>
      <c r="E15835" s="21" t="s">
        <v>140340</v>
      </c>
      <c r="F15835" s="21" t="s">
        <v>102144</v>
      </c>
      <c r="G15835" s="22">
        <v>2</v>
      </c>
      <c r="H15835" s="22">
        <v>12</v>
      </c>
      <c r="I15835" s="22">
        <v>20</v>
      </c>
      <c r="J15835" s="21" t="s">
        <v>140341</v>
      </c>
    </row>
    <row r="15836" spans="1:10" ht="20" customHeight="1">
      <c r="A15836" s="27">
        <v>-999</v>
      </c>
      <c r="B15836" s="24">
        <v>-999</v>
      </c>
      <c r="C15836" s="22">
        <v>-999</v>
      </c>
      <c r="D15836" s="22">
        <v>-999</v>
      </c>
      <c r="E15836" s="22">
        <v>-999</v>
      </c>
      <c r="F15836" s="22">
        <v>-999</v>
      </c>
      <c r="G15836" s="22">
        <v>-999</v>
      </c>
      <c r="H15836" s="22">
        <v>-999</v>
      </c>
      <c r="I15836" s="22">
        <v>-999</v>
      </c>
      <c r="J15836" s="22">
        <v>-999</v>
      </c>
    </row>
    <row r="15837" spans="1:10" ht="32" customHeight="1">
      <c r="A15837" s="19" t="s">
        <v>140342</v>
      </c>
      <c r="B15837" s="24">
        <v>12</v>
      </c>
      <c r="C15837" s="22">
        <v>15</v>
      </c>
      <c r="D15837" s="21" t="s">
        <v>112763</v>
      </c>
      <c r="E15837" s="21" t="s">
        <v>112764</v>
      </c>
      <c r="F15837" s="21" t="s">
        <v>14739</v>
      </c>
      <c r="G15837" s="22">
        <v>10</v>
      </c>
      <c r="H15837" s="22">
        <v>0</v>
      </c>
      <c r="I15837" s="22">
        <v>0</v>
      </c>
      <c r="J15837" s="21" t="s">
        <v>140343</v>
      </c>
    </row>
    <row r="15838" spans="1:10" ht="32" customHeight="1">
      <c r="A15838" s="19" t="s">
        <v>140344</v>
      </c>
      <c r="B15838" s="24">
        <v>41</v>
      </c>
      <c r="C15838" s="22">
        <v>15</v>
      </c>
      <c r="D15838" s="21" t="s">
        <v>140345</v>
      </c>
      <c r="E15838" s="21" t="s">
        <v>140346</v>
      </c>
      <c r="F15838" s="21" t="s">
        <v>101694</v>
      </c>
      <c r="G15838" s="22">
        <v>10</v>
      </c>
      <c r="H15838" s="22">
        <v>0</v>
      </c>
      <c r="I15838" s="22">
        <v>0</v>
      </c>
      <c r="J15838" s="21" t="s">
        <v>140347</v>
      </c>
    </row>
    <row r="15839" spans="1:10" ht="32" customHeight="1">
      <c r="A15839" s="19" t="s">
        <v>140348</v>
      </c>
      <c r="B15839" s="24">
        <v>44</v>
      </c>
      <c r="C15839" s="22">
        <v>15</v>
      </c>
      <c r="D15839" s="21" t="s">
        <v>140349</v>
      </c>
      <c r="E15839" s="21" t="s">
        <v>140350</v>
      </c>
      <c r="F15839" s="21" t="s">
        <v>101554</v>
      </c>
      <c r="G15839" s="22">
        <v>10</v>
      </c>
      <c r="H15839" s="22">
        <v>0</v>
      </c>
      <c r="I15839" s="22">
        <v>0</v>
      </c>
      <c r="J15839" s="21" t="s">
        <v>140351</v>
      </c>
    </row>
    <row r="15840" spans="1:10" ht="32" customHeight="1">
      <c r="A15840" s="19" t="s">
        <v>140352</v>
      </c>
      <c r="B15840" s="24">
        <v>37</v>
      </c>
      <c r="C15840" s="22">
        <v>18</v>
      </c>
      <c r="D15840" s="21" t="s">
        <v>102391</v>
      </c>
      <c r="E15840" s="21" t="s">
        <v>102392</v>
      </c>
      <c r="F15840" s="21" t="s">
        <v>104782</v>
      </c>
      <c r="G15840" s="22">
        <v>1</v>
      </c>
      <c r="H15840" s="22">
        <v>13</v>
      </c>
      <c r="I15840" s="22">
        <v>27</v>
      </c>
      <c r="J15840" s="21" t="s">
        <v>140353</v>
      </c>
    </row>
    <row r="15841" spans="1:10" ht="32" customHeight="1">
      <c r="A15841" s="19" t="s">
        <v>140354</v>
      </c>
      <c r="B15841" s="24">
        <v>22</v>
      </c>
      <c r="C15841" s="22">
        <v>15</v>
      </c>
      <c r="D15841" s="21" t="s">
        <v>117728</v>
      </c>
      <c r="E15841" s="21" t="s">
        <v>117729</v>
      </c>
      <c r="F15841" s="21" t="s">
        <v>101528</v>
      </c>
      <c r="G15841" s="22">
        <v>10</v>
      </c>
      <c r="H15841" s="22">
        <v>0</v>
      </c>
      <c r="I15841" s="22">
        <v>0</v>
      </c>
      <c r="J15841" s="21" t="s">
        <v>140355</v>
      </c>
    </row>
    <row r="15842" spans="1:10" ht="32" customHeight="1">
      <c r="A15842" s="19" t="s">
        <v>140356</v>
      </c>
      <c r="B15842" s="24">
        <v>30</v>
      </c>
      <c r="C15842" s="22">
        <v>24</v>
      </c>
      <c r="D15842" s="21" t="s">
        <v>110972</v>
      </c>
      <c r="E15842" s="21" t="s">
        <v>110973</v>
      </c>
      <c r="F15842" s="21" t="s">
        <v>101676</v>
      </c>
      <c r="G15842" s="22">
        <v>7</v>
      </c>
      <c r="H15842" s="22">
        <v>13</v>
      </c>
      <c r="I15842" s="22">
        <v>26</v>
      </c>
      <c r="J15842" s="21" t="s">
        <v>140357</v>
      </c>
    </row>
    <row r="15843" spans="1:10" ht="32" customHeight="1">
      <c r="A15843" s="19" t="s">
        <v>140358</v>
      </c>
      <c r="B15843" s="24">
        <v>37</v>
      </c>
      <c r="C15843" s="22">
        <v>15</v>
      </c>
      <c r="D15843" s="21" t="s">
        <v>140359</v>
      </c>
      <c r="E15843" s="21" t="s">
        <v>140360</v>
      </c>
      <c r="F15843" s="21" t="s">
        <v>101528</v>
      </c>
      <c r="G15843" s="22">
        <v>10</v>
      </c>
      <c r="H15843" s="22">
        <v>0</v>
      </c>
      <c r="I15843" s="22">
        <v>0</v>
      </c>
      <c r="J15843" s="21" t="s">
        <v>140361</v>
      </c>
    </row>
    <row r="15844" spans="1:10" ht="32" customHeight="1">
      <c r="A15844" s="19" t="s">
        <v>140362</v>
      </c>
      <c r="B15844" s="24">
        <v>34</v>
      </c>
      <c r="C15844" s="22">
        <v>31</v>
      </c>
      <c r="D15844" s="21" t="s">
        <v>131534</v>
      </c>
      <c r="E15844" s="21" t="s">
        <v>131535</v>
      </c>
      <c r="F15844" s="21" t="s">
        <v>102782</v>
      </c>
      <c r="G15844" s="22">
        <v>1</v>
      </c>
      <c r="H15844" s="22">
        <v>26</v>
      </c>
      <c r="I15844" s="22">
        <v>42</v>
      </c>
      <c r="J15844" s="21" t="s">
        <v>140363</v>
      </c>
    </row>
    <row r="15845" spans="1:10" ht="32" customHeight="1">
      <c r="A15845" s="19" t="s">
        <v>140364</v>
      </c>
      <c r="B15845" s="24">
        <v>42</v>
      </c>
      <c r="C15845" s="22">
        <v>28</v>
      </c>
      <c r="D15845" s="21" t="s">
        <v>105637</v>
      </c>
      <c r="E15845" s="21" t="s">
        <v>105638</v>
      </c>
      <c r="F15845" s="21" t="s">
        <v>105051</v>
      </c>
      <c r="G15845" s="22">
        <v>8</v>
      </c>
      <c r="H15845" s="22">
        <v>9</v>
      </c>
      <c r="I15845" s="22">
        <v>13</v>
      </c>
      <c r="J15845" s="21" t="s">
        <v>140365</v>
      </c>
    </row>
    <row r="15846" spans="1:10" ht="32" customHeight="1">
      <c r="A15846" s="19" t="s">
        <v>140366</v>
      </c>
      <c r="B15846" s="24">
        <v>18</v>
      </c>
      <c r="C15846" s="22">
        <v>15</v>
      </c>
      <c r="D15846" s="21" t="s">
        <v>102121</v>
      </c>
      <c r="E15846" s="21" t="s">
        <v>102122</v>
      </c>
      <c r="F15846" s="21" t="s">
        <v>101528</v>
      </c>
      <c r="G15846" s="22">
        <v>10</v>
      </c>
      <c r="H15846" s="22">
        <v>0</v>
      </c>
      <c r="I15846" s="22">
        <v>0</v>
      </c>
      <c r="J15846" s="21" t="s">
        <v>140367</v>
      </c>
    </row>
    <row r="15847" spans="1:10" ht="32" customHeight="1">
      <c r="A15847" s="19" t="s">
        <v>140368</v>
      </c>
      <c r="B15847" s="24">
        <v>59</v>
      </c>
      <c r="C15847" s="22">
        <v>15</v>
      </c>
      <c r="D15847" s="21" t="s">
        <v>115199</v>
      </c>
      <c r="E15847" s="21" t="s">
        <v>115200</v>
      </c>
      <c r="F15847" s="21" t="s">
        <v>101554</v>
      </c>
      <c r="G15847" s="22">
        <v>10</v>
      </c>
      <c r="H15847" s="22">
        <v>0</v>
      </c>
      <c r="I15847" s="22">
        <v>0</v>
      </c>
      <c r="J15847" s="21" t="s">
        <v>140369</v>
      </c>
    </row>
    <row r="15848" spans="1:10" ht="32" customHeight="1">
      <c r="A15848" s="19" t="s">
        <v>140370</v>
      </c>
      <c r="B15848" s="24">
        <v>59</v>
      </c>
      <c r="C15848" s="22">
        <v>15</v>
      </c>
      <c r="D15848" s="21" t="s">
        <v>115199</v>
      </c>
      <c r="E15848" s="21" t="s">
        <v>115200</v>
      </c>
      <c r="F15848" s="21" t="s">
        <v>101554</v>
      </c>
      <c r="G15848" s="22">
        <v>10</v>
      </c>
      <c r="H15848" s="22">
        <v>0</v>
      </c>
      <c r="I15848" s="22">
        <v>0</v>
      </c>
      <c r="J15848" s="21" t="s">
        <v>140369</v>
      </c>
    </row>
    <row r="15849" spans="1:10" ht="32" customHeight="1">
      <c r="A15849" s="19" t="s">
        <v>140371</v>
      </c>
      <c r="B15849" s="24">
        <v>27</v>
      </c>
      <c r="C15849" s="22">
        <v>36</v>
      </c>
      <c r="D15849" s="21" t="s">
        <v>109554</v>
      </c>
      <c r="E15849" s="21" t="s">
        <v>109555</v>
      </c>
      <c r="F15849" s="21" t="s">
        <v>114223</v>
      </c>
      <c r="G15849" s="22">
        <v>9</v>
      </c>
      <c r="H15849" s="22">
        <v>23</v>
      </c>
      <c r="I15849" s="22">
        <v>25</v>
      </c>
      <c r="J15849" s="21" t="s">
        <v>140372</v>
      </c>
    </row>
    <row r="15850" spans="1:10" ht="32" customHeight="1">
      <c r="A15850" s="19" t="s">
        <v>140373</v>
      </c>
      <c r="B15850" s="24">
        <v>27</v>
      </c>
      <c r="C15850" s="22">
        <v>36</v>
      </c>
      <c r="D15850" s="21" t="s">
        <v>109554</v>
      </c>
      <c r="E15850" s="21" t="s">
        <v>109555</v>
      </c>
      <c r="F15850" s="21" t="s">
        <v>114223</v>
      </c>
      <c r="G15850" s="22">
        <v>9</v>
      </c>
      <c r="H15850" s="22">
        <v>23</v>
      </c>
      <c r="I15850" s="22">
        <v>25</v>
      </c>
      <c r="J15850" s="21" t="s">
        <v>140372</v>
      </c>
    </row>
    <row r="15851" spans="1:10" ht="32" customHeight="1">
      <c r="A15851" s="19" t="s">
        <v>140374</v>
      </c>
      <c r="B15851" s="24">
        <v>27</v>
      </c>
      <c r="C15851" s="22">
        <v>36</v>
      </c>
      <c r="D15851" s="21" t="s">
        <v>109554</v>
      </c>
      <c r="E15851" s="21" t="s">
        <v>109555</v>
      </c>
      <c r="F15851" s="21" t="s">
        <v>114223</v>
      </c>
      <c r="G15851" s="22">
        <v>9</v>
      </c>
      <c r="H15851" s="22">
        <v>23</v>
      </c>
      <c r="I15851" s="22">
        <v>25</v>
      </c>
      <c r="J15851" s="21" t="s">
        <v>140372</v>
      </c>
    </row>
    <row r="15852" spans="1:10" ht="32" customHeight="1">
      <c r="A15852" s="19" t="s">
        <v>140375</v>
      </c>
      <c r="B15852" s="24">
        <v>27</v>
      </c>
      <c r="C15852" s="22">
        <v>49</v>
      </c>
      <c r="D15852" s="21" t="s">
        <v>107380</v>
      </c>
      <c r="E15852" s="21" t="s">
        <v>107381</v>
      </c>
      <c r="F15852" s="21" t="s">
        <v>14743</v>
      </c>
      <c r="G15852" s="22">
        <v>7</v>
      </c>
      <c r="H15852" s="22">
        <v>13</v>
      </c>
      <c r="I15852" s="22">
        <v>21</v>
      </c>
      <c r="J15852" s="21" t="s">
        <v>140376</v>
      </c>
    </row>
    <row r="15853" spans="1:10" ht="32" customHeight="1">
      <c r="A15853" s="19" t="s">
        <v>140377</v>
      </c>
      <c r="B15853" s="24">
        <v>27</v>
      </c>
      <c r="C15853" s="22">
        <v>49</v>
      </c>
      <c r="D15853" s="21" t="s">
        <v>107380</v>
      </c>
      <c r="E15853" s="21" t="s">
        <v>107381</v>
      </c>
      <c r="F15853" s="21" t="s">
        <v>14743</v>
      </c>
      <c r="G15853" s="22">
        <v>7</v>
      </c>
      <c r="H15853" s="22">
        <v>13</v>
      </c>
      <c r="I15853" s="22">
        <v>21</v>
      </c>
      <c r="J15853" s="21" t="s">
        <v>140376</v>
      </c>
    </row>
    <row r="15854" spans="1:10" ht="32" customHeight="1">
      <c r="A15854" s="19" t="s">
        <v>140378</v>
      </c>
      <c r="B15854" s="24">
        <v>12</v>
      </c>
      <c r="C15854" s="22">
        <v>15</v>
      </c>
      <c r="D15854" s="21" t="s">
        <v>140379</v>
      </c>
      <c r="E15854" s="21" t="s">
        <v>140380</v>
      </c>
      <c r="F15854" s="21" t="s">
        <v>101554</v>
      </c>
      <c r="G15854" s="22">
        <v>10</v>
      </c>
      <c r="H15854" s="22">
        <v>0</v>
      </c>
      <c r="I15854" s="22">
        <v>0</v>
      </c>
      <c r="J15854" s="21" t="s">
        <v>140381</v>
      </c>
    </row>
    <row r="15855" spans="1:10" ht="32" customHeight="1">
      <c r="A15855" s="19" t="s">
        <v>140382</v>
      </c>
      <c r="B15855" s="24">
        <v>12</v>
      </c>
      <c r="C15855" s="22">
        <v>15</v>
      </c>
      <c r="D15855" s="21" t="s">
        <v>140379</v>
      </c>
      <c r="E15855" s="21" t="s">
        <v>140380</v>
      </c>
      <c r="F15855" s="21" t="s">
        <v>101554</v>
      </c>
      <c r="G15855" s="22">
        <v>10</v>
      </c>
      <c r="H15855" s="22">
        <v>0</v>
      </c>
      <c r="I15855" s="22">
        <v>0</v>
      </c>
      <c r="J15855" s="21" t="s">
        <v>140381</v>
      </c>
    </row>
    <row r="15856" spans="1:10" ht="32" customHeight="1">
      <c r="A15856" s="19" t="s">
        <v>140383</v>
      </c>
      <c r="B15856" s="24">
        <v>12</v>
      </c>
      <c r="C15856" s="22">
        <v>15</v>
      </c>
      <c r="D15856" s="21" t="s">
        <v>140379</v>
      </c>
      <c r="E15856" s="21" t="s">
        <v>140380</v>
      </c>
      <c r="F15856" s="21" t="s">
        <v>101554</v>
      </c>
      <c r="G15856" s="22">
        <v>10</v>
      </c>
      <c r="H15856" s="22">
        <v>0</v>
      </c>
      <c r="I15856" s="22">
        <v>0</v>
      </c>
      <c r="J15856" s="21" t="s">
        <v>140381</v>
      </c>
    </row>
    <row r="15857" spans="1:10" ht="32" customHeight="1">
      <c r="A15857" s="19" t="s">
        <v>140384</v>
      </c>
      <c r="B15857" s="24">
        <v>12</v>
      </c>
      <c r="C15857" s="22">
        <v>15</v>
      </c>
      <c r="D15857" s="21" t="s">
        <v>140379</v>
      </c>
      <c r="E15857" s="21" t="s">
        <v>140380</v>
      </c>
      <c r="F15857" s="21" t="s">
        <v>101554</v>
      </c>
      <c r="G15857" s="22">
        <v>10</v>
      </c>
      <c r="H15857" s="22">
        <v>0</v>
      </c>
      <c r="I15857" s="22">
        <v>0</v>
      </c>
      <c r="J15857" s="21" t="s">
        <v>140381</v>
      </c>
    </row>
    <row r="15858" spans="1:10" ht="32" customHeight="1">
      <c r="A15858" s="19" t="s">
        <v>140385</v>
      </c>
      <c r="B15858" s="24">
        <v>25</v>
      </c>
      <c r="C15858" s="22">
        <v>15</v>
      </c>
      <c r="D15858" s="21" t="s">
        <v>119723</v>
      </c>
      <c r="E15858" s="21" t="s">
        <v>119724</v>
      </c>
      <c r="F15858" s="21" t="s">
        <v>101528</v>
      </c>
      <c r="G15858" s="22">
        <v>10</v>
      </c>
      <c r="H15858" s="22">
        <v>0</v>
      </c>
      <c r="I15858" s="22">
        <v>0</v>
      </c>
      <c r="J15858" s="21" t="s">
        <v>119725</v>
      </c>
    </row>
    <row r="15859" spans="1:10" ht="32" customHeight="1">
      <c r="A15859" s="19" t="s">
        <v>140386</v>
      </c>
      <c r="B15859" s="24">
        <v>25</v>
      </c>
      <c r="C15859" s="22">
        <v>15</v>
      </c>
      <c r="D15859" s="21" t="s">
        <v>119723</v>
      </c>
      <c r="E15859" s="21" t="s">
        <v>119724</v>
      </c>
      <c r="F15859" s="21" t="s">
        <v>101528</v>
      </c>
      <c r="G15859" s="22">
        <v>10</v>
      </c>
      <c r="H15859" s="22">
        <v>0</v>
      </c>
      <c r="I15859" s="22">
        <v>0</v>
      </c>
      <c r="J15859" s="21" t="s">
        <v>119725</v>
      </c>
    </row>
    <row r="15860" spans="1:10" ht="32" customHeight="1">
      <c r="A15860" s="19" t="s">
        <v>140387</v>
      </c>
      <c r="B15860" s="24">
        <v>18</v>
      </c>
      <c r="C15860" s="22">
        <v>15</v>
      </c>
      <c r="D15860" s="21" t="s">
        <v>104391</v>
      </c>
      <c r="E15860" s="21" t="s">
        <v>104392</v>
      </c>
      <c r="F15860" s="21" t="s">
        <v>101554</v>
      </c>
      <c r="G15860" s="22">
        <v>10</v>
      </c>
      <c r="H15860" s="22">
        <v>0</v>
      </c>
      <c r="I15860" s="22">
        <v>0</v>
      </c>
      <c r="J15860" s="21" t="s">
        <v>140388</v>
      </c>
    </row>
    <row r="15861" spans="1:10" ht="32" customHeight="1">
      <c r="A15861" s="19" t="s">
        <v>140389</v>
      </c>
      <c r="B15861" s="24">
        <v>18</v>
      </c>
      <c r="C15861" s="22">
        <v>15</v>
      </c>
      <c r="D15861" s="21" t="s">
        <v>104391</v>
      </c>
      <c r="E15861" s="21" t="s">
        <v>104392</v>
      </c>
      <c r="F15861" s="21" t="s">
        <v>101554</v>
      </c>
      <c r="G15861" s="22">
        <v>10</v>
      </c>
      <c r="H15861" s="22">
        <v>0</v>
      </c>
      <c r="I15861" s="22">
        <v>0</v>
      </c>
      <c r="J15861" s="21" t="s">
        <v>140388</v>
      </c>
    </row>
    <row r="15862" spans="1:10" ht="32" customHeight="1">
      <c r="A15862" s="19" t="s">
        <v>140390</v>
      </c>
      <c r="B15862" s="24">
        <v>31</v>
      </c>
      <c r="C15862" s="22">
        <v>15</v>
      </c>
      <c r="D15862" s="21" t="s">
        <v>118052</v>
      </c>
      <c r="E15862" s="21" t="s">
        <v>118053</v>
      </c>
      <c r="F15862" s="21" t="s">
        <v>14739</v>
      </c>
      <c r="G15862" s="22">
        <v>10</v>
      </c>
      <c r="H15862" s="22">
        <v>0</v>
      </c>
      <c r="I15862" s="22">
        <v>0</v>
      </c>
      <c r="J15862" s="21" t="s">
        <v>140391</v>
      </c>
    </row>
    <row r="15863" spans="1:10" ht="32" customHeight="1">
      <c r="A15863" s="19" t="s">
        <v>140392</v>
      </c>
      <c r="B15863" s="24">
        <v>31</v>
      </c>
      <c r="C15863" s="22">
        <v>15</v>
      </c>
      <c r="D15863" s="21" t="s">
        <v>118052</v>
      </c>
      <c r="E15863" s="21" t="s">
        <v>118053</v>
      </c>
      <c r="F15863" s="21" t="s">
        <v>14739</v>
      </c>
      <c r="G15863" s="22">
        <v>10</v>
      </c>
      <c r="H15863" s="22">
        <v>0</v>
      </c>
      <c r="I15863" s="22">
        <v>0</v>
      </c>
      <c r="J15863" s="21" t="s">
        <v>140391</v>
      </c>
    </row>
    <row r="15864" spans="1:10" ht="32" customHeight="1">
      <c r="A15864" s="19" t="s">
        <v>140393</v>
      </c>
      <c r="B15864" s="24">
        <v>18</v>
      </c>
      <c r="C15864" s="22">
        <v>15</v>
      </c>
      <c r="D15864" s="21" t="s">
        <v>103967</v>
      </c>
      <c r="E15864" s="21" t="s">
        <v>103968</v>
      </c>
      <c r="F15864" s="21" t="s">
        <v>101522</v>
      </c>
      <c r="G15864" s="22">
        <v>10</v>
      </c>
      <c r="H15864" s="22">
        <v>0</v>
      </c>
      <c r="I15864" s="22">
        <v>0</v>
      </c>
      <c r="J15864" s="21" t="s">
        <v>140394</v>
      </c>
    </row>
    <row r="15865" spans="1:10" ht="32" customHeight="1">
      <c r="A15865" s="19" t="s">
        <v>140395</v>
      </c>
      <c r="B15865" s="24">
        <v>13</v>
      </c>
      <c r="C15865" s="22">
        <v>15</v>
      </c>
      <c r="D15865" s="21" t="s">
        <v>119591</v>
      </c>
      <c r="E15865" s="21" t="s">
        <v>119592</v>
      </c>
      <c r="F15865" s="21" t="s">
        <v>101528</v>
      </c>
      <c r="G15865" s="22">
        <v>10</v>
      </c>
      <c r="H15865" s="22">
        <v>0</v>
      </c>
      <c r="I15865" s="22">
        <v>0</v>
      </c>
      <c r="J15865" s="21" t="s">
        <v>140396</v>
      </c>
    </row>
    <row r="15866" spans="1:10" ht="32" customHeight="1">
      <c r="A15866" s="19" t="s">
        <v>140397</v>
      </c>
      <c r="B15866" s="24">
        <v>24</v>
      </c>
      <c r="C15866" s="22">
        <v>15</v>
      </c>
      <c r="D15866" s="21" t="s">
        <v>107779</v>
      </c>
      <c r="E15866" s="21" t="s">
        <v>107780</v>
      </c>
      <c r="F15866" s="21" t="s">
        <v>101528</v>
      </c>
      <c r="G15866" s="22">
        <v>10</v>
      </c>
      <c r="H15866" s="22">
        <v>0</v>
      </c>
      <c r="I15866" s="22">
        <v>0</v>
      </c>
      <c r="J15866" s="21" t="s">
        <v>107781</v>
      </c>
    </row>
    <row r="15867" spans="1:10" ht="32" customHeight="1">
      <c r="A15867" s="19" t="s">
        <v>140398</v>
      </c>
      <c r="B15867" s="24">
        <v>36</v>
      </c>
      <c r="C15867" s="22">
        <v>15</v>
      </c>
      <c r="D15867" s="21" t="s">
        <v>101571</v>
      </c>
      <c r="E15867" s="21" t="s">
        <v>101572</v>
      </c>
      <c r="F15867" s="21" t="s">
        <v>101694</v>
      </c>
      <c r="G15867" s="22">
        <v>10</v>
      </c>
      <c r="H15867" s="22">
        <v>0</v>
      </c>
      <c r="I15867" s="22">
        <v>0</v>
      </c>
      <c r="J15867" s="21" t="s">
        <v>140399</v>
      </c>
    </row>
    <row r="15868" spans="1:10" ht="32" customHeight="1">
      <c r="A15868" s="19" t="s">
        <v>140400</v>
      </c>
      <c r="B15868" s="24">
        <v>21</v>
      </c>
      <c r="C15868" s="22">
        <v>15</v>
      </c>
      <c r="D15868" s="21" t="s">
        <v>103002</v>
      </c>
      <c r="E15868" s="21" t="s">
        <v>103003</v>
      </c>
      <c r="F15868" s="21" t="s">
        <v>101528</v>
      </c>
      <c r="G15868" s="22">
        <v>10</v>
      </c>
      <c r="H15868" s="22">
        <v>0</v>
      </c>
      <c r="I15868" s="22">
        <v>0</v>
      </c>
      <c r="J15868" s="21" t="s">
        <v>133810</v>
      </c>
    </row>
    <row r="15869" spans="1:10" ht="32" customHeight="1">
      <c r="A15869" s="19" t="s">
        <v>140401</v>
      </c>
      <c r="B15869" s="24">
        <v>44</v>
      </c>
      <c r="C15869" s="22">
        <v>15</v>
      </c>
      <c r="D15869" s="21" t="s">
        <v>113081</v>
      </c>
      <c r="E15869" s="21" t="s">
        <v>113082</v>
      </c>
      <c r="F15869" s="21" t="s">
        <v>101554</v>
      </c>
      <c r="G15869" s="22">
        <v>10</v>
      </c>
      <c r="H15869" s="22">
        <v>0</v>
      </c>
      <c r="I15869" s="22">
        <v>0</v>
      </c>
      <c r="J15869" s="21" t="s">
        <v>140402</v>
      </c>
    </row>
    <row r="15870" spans="1:10" ht="44" customHeight="1">
      <c r="A15870" s="19" t="s">
        <v>140403</v>
      </c>
      <c r="B15870" s="24">
        <v>13</v>
      </c>
      <c r="C15870" s="22">
        <v>15</v>
      </c>
      <c r="D15870" s="21" t="s">
        <v>107851</v>
      </c>
      <c r="E15870" s="21" t="s">
        <v>107852</v>
      </c>
      <c r="F15870" s="21" t="s">
        <v>101694</v>
      </c>
      <c r="G15870" s="22">
        <v>10</v>
      </c>
      <c r="H15870" s="22">
        <v>0</v>
      </c>
      <c r="I15870" s="22">
        <v>0</v>
      </c>
      <c r="J15870" s="21" t="s">
        <v>140404</v>
      </c>
    </row>
    <row r="15871" spans="1:10" ht="32" customHeight="1">
      <c r="A15871" s="19" t="s">
        <v>140405</v>
      </c>
      <c r="B15871" s="24">
        <v>22</v>
      </c>
      <c r="C15871" s="22">
        <v>15</v>
      </c>
      <c r="D15871" s="21" t="s">
        <v>132584</v>
      </c>
      <c r="E15871" s="21" t="s">
        <v>132585</v>
      </c>
      <c r="F15871" s="21" t="s">
        <v>101528</v>
      </c>
      <c r="G15871" s="22">
        <v>10</v>
      </c>
      <c r="H15871" s="22">
        <v>0</v>
      </c>
      <c r="I15871" s="22">
        <v>0</v>
      </c>
      <c r="J15871" s="21" t="s">
        <v>140406</v>
      </c>
    </row>
    <row r="15872" spans="1:10" ht="32" customHeight="1">
      <c r="A15872" s="19" t="s">
        <v>140407</v>
      </c>
      <c r="B15872" s="24">
        <v>20</v>
      </c>
      <c r="C15872" s="22">
        <v>15</v>
      </c>
      <c r="D15872" s="21" t="s">
        <v>128356</v>
      </c>
      <c r="E15872" s="21" t="s">
        <v>128357</v>
      </c>
      <c r="F15872" s="21" t="s">
        <v>101694</v>
      </c>
      <c r="G15872" s="22">
        <v>1</v>
      </c>
      <c r="H15872" s="22">
        <v>9</v>
      </c>
      <c r="I15872" s="22">
        <v>16</v>
      </c>
      <c r="J15872" s="21" t="s">
        <v>140408</v>
      </c>
    </row>
    <row r="15873" spans="1:10" ht="32" customHeight="1">
      <c r="A15873" s="19" t="s">
        <v>140409</v>
      </c>
      <c r="B15873" s="24">
        <v>40</v>
      </c>
      <c r="C15873" s="22">
        <v>15</v>
      </c>
      <c r="D15873" s="21" t="s">
        <v>140410</v>
      </c>
      <c r="E15873" s="21" t="s">
        <v>140411</v>
      </c>
      <c r="F15873" s="21" t="s">
        <v>101528</v>
      </c>
      <c r="G15873" s="22">
        <v>10</v>
      </c>
      <c r="H15873" s="22">
        <v>0</v>
      </c>
      <c r="I15873" s="22">
        <v>0</v>
      </c>
      <c r="J15873" s="21" t="s">
        <v>140412</v>
      </c>
    </row>
    <row r="15874" spans="1:10" ht="32" customHeight="1">
      <c r="A15874" s="19" t="s">
        <v>140413</v>
      </c>
      <c r="B15874" s="24">
        <v>27</v>
      </c>
      <c r="C15874" s="22">
        <v>22</v>
      </c>
      <c r="D15874" s="21" t="s">
        <v>140414</v>
      </c>
      <c r="E15874" s="21" t="s">
        <v>140415</v>
      </c>
      <c r="F15874" s="21" t="s">
        <v>106135</v>
      </c>
      <c r="G15874" s="22">
        <v>1</v>
      </c>
      <c r="H15874" s="22">
        <v>17</v>
      </c>
      <c r="I15874" s="22">
        <v>34</v>
      </c>
      <c r="J15874" s="21" t="s">
        <v>140416</v>
      </c>
    </row>
    <row r="15875" spans="1:10" ht="32" customHeight="1">
      <c r="A15875" s="19" t="s">
        <v>140417</v>
      </c>
      <c r="B15875" s="24">
        <v>14</v>
      </c>
      <c r="C15875" s="22">
        <v>20</v>
      </c>
      <c r="D15875" s="21" t="s">
        <v>127100</v>
      </c>
      <c r="E15875" s="21" t="s">
        <v>127101</v>
      </c>
      <c r="F15875" s="21" t="s">
        <v>101543</v>
      </c>
      <c r="G15875" s="22">
        <v>7</v>
      </c>
      <c r="H15875" s="22">
        <v>9</v>
      </c>
      <c r="I15875" s="22">
        <v>18</v>
      </c>
      <c r="J15875" s="21" t="s">
        <v>140418</v>
      </c>
    </row>
    <row r="15876" spans="1:10" ht="32" customHeight="1">
      <c r="A15876" s="19" t="s">
        <v>140419</v>
      </c>
      <c r="B15876" s="24">
        <v>20</v>
      </c>
      <c r="C15876" s="22">
        <v>15</v>
      </c>
      <c r="D15876" s="21" t="s">
        <v>116109</v>
      </c>
      <c r="E15876" s="21" t="s">
        <v>116110</v>
      </c>
      <c r="F15876" s="21" t="s">
        <v>101694</v>
      </c>
      <c r="G15876" s="22">
        <v>10</v>
      </c>
      <c r="H15876" s="22">
        <v>0</v>
      </c>
      <c r="I15876" s="22">
        <v>0</v>
      </c>
      <c r="J15876" s="21" t="s">
        <v>140420</v>
      </c>
    </row>
    <row r="15877" spans="1:10" ht="32" customHeight="1">
      <c r="A15877" s="19" t="s">
        <v>140421</v>
      </c>
      <c r="B15877" s="24">
        <v>17</v>
      </c>
      <c r="C15877" s="22">
        <v>15</v>
      </c>
      <c r="D15877" s="21" t="s">
        <v>133780</v>
      </c>
      <c r="E15877" s="21" t="s">
        <v>133781</v>
      </c>
      <c r="F15877" s="21" t="s">
        <v>101528</v>
      </c>
      <c r="G15877" s="22">
        <v>10</v>
      </c>
      <c r="H15877" s="22">
        <v>0</v>
      </c>
      <c r="I15877" s="22">
        <v>0</v>
      </c>
      <c r="J15877" s="21" t="s">
        <v>140422</v>
      </c>
    </row>
    <row r="15878" spans="1:10" ht="32" customHeight="1">
      <c r="A15878" s="19" t="s">
        <v>140423</v>
      </c>
      <c r="B15878" s="24">
        <v>17</v>
      </c>
      <c r="C15878" s="22">
        <v>15</v>
      </c>
      <c r="D15878" s="21" t="s">
        <v>107818</v>
      </c>
      <c r="E15878" s="21" t="s">
        <v>107819</v>
      </c>
      <c r="F15878" s="21" t="s">
        <v>101528</v>
      </c>
      <c r="G15878" s="22">
        <v>10</v>
      </c>
      <c r="H15878" s="22">
        <v>0</v>
      </c>
      <c r="I15878" s="22">
        <v>0</v>
      </c>
      <c r="J15878" s="21" t="s">
        <v>140424</v>
      </c>
    </row>
    <row r="15879" spans="1:10" ht="32" customHeight="1">
      <c r="A15879" s="19" t="s">
        <v>140425</v>
      </c>
      <c r="B15879" s="24">
        <v>36</v>
      </c>
      <c r="C15879" s="22">
        <v>29</v>
      </c>
      <c r="D15879" s="21" t="s">
        <v>108848</v>
      </c>
      <c r="E15879" s="21" t="s">
        <v>108849</v>
      </c>
      <c r="F15879" s="21" t="s">
        <v>103652</v>
      </c>
      <c r="G15879" s="22">
        <v>5</v>
      </c>
      <c r="H15879" s="22">
        <v>20</v>
      </c>
      <c r="I15879" s="22">
        <v>32</v>
      </c>
      <c r="J15879" s="21" t="s">
        <v>140426</v>
      </c>
    </row>
    <row r="15880" spans="1:10" ht="32" customHeight="1">
      <c r="A15880" s="19" t="s">
        <v>140427</v>
      </c>
      <c r="B15880" s="24">
        <v>36</v>
      </c>
      <c r="C15880" s="22">
        <v>29</v>
      </c>
      <c r="D15880" s="21" t="s">
        <v>108848</v>
      </c>
      <c r="E15880" s="21" t="s">
        <v>108849</v>
      </c>
      <c r="F15880" s="21" t="s">
        <v>103652</v>
      </c>
      <c r="G15880" s="22">
        <v>5</v>
      </c>
      <c r="H15880" s="22">
        <v>20</v>
      </c>
      <c r="I15880" s="22">
        <v>32</v>
      </c>
      <c r="J15880" s="21" t="s">
        <v>140426</v>
      </c>
    </row>
    <row r="15881" spans="1:10" ht="32" customHeight="1">
      <c r="A15881" s="19" t="s">
        <v>140428</v>
      </c>
      <c r="B15881" s="24">
        <v>24</v>
      </c>
      <c r="C15881" s="22">
        <v>17</v>
      </c>
      <c r="D15881" s="21" t="s">
        <v>109597</v>
      </c>
      <c r="E15881" s="21" t="s">
        <v>109598</v>
      </c>
      <c r="F15881" s="21" t="s">
        <v>101665</v>
      </c>
      <c r="G15881" s="22">
        <v>1</v>
      </c>
      <c r="H15881" s="22">
        <v>12</v>
      </c>
      <c r="I15881" s="22">
        <v>24</v>
      </c>
      <c r="J15881" s="21" t="s">
        <v>140429</v>
      </c>
    </row>
    <row r="15882" spans="1:10" ht="32" customHeight="1">
      <c r="A15882" s="19" t="s">
        <v>140430</v>
      </c>
      <c r="B15882" s="24">
        <v>16</v>
      </c>
      <c r="C15882" s="22">
        <v>19</v>
      </c>
      <c r="D15882" s="21" t="s">
        <v>140431</v>
      </c>
      <c r="E15882" s="21" t="s">
        <v>140432</v>
      </c>
      <c r="F15882" s="21" t="s">
        <v>102510</v>
      </c>
      <c r="G15882" s="22">
        <v>4</v>
      </c>
      <c r="H15882" s="22">
        <v>11</v>
      </c>
      <c r="I15882" s="22">
        <v>24</v>
      </c>
      <c r="J15882" s="21" t="s">
        <v>140433</v>
      </c>
    </row>
    <row r="15883" spans="1:10" ht="32" customHeight="1">
      <c r="A15883" s="19" t="s">
        <v>140434</v>
      </c>
      <c r="B15883" s="24">
        <v>21</v>
      </c>
      <c r="C15883" s="22">
        <v>15</v>
      </c>
      <c r="D15883" s="21" t="s">
        <v>107486</v>
      </c>
      <c r="E15883" s="21" t="s">
        <v>107487</v>
      </c>
      <c r="F15883" s="21" t="s">
        <v>101522</v>
      </c>
      <c r="G15883" s="22">
        <v>10</v>
      </c>
      <c r="H15883" s="22">
        <v>0</v>
      </c>
      <c r="I15883" s="22">
        <v>0</v>
      </c>
      <c r="J15883" s="21" t="s">
        <v>140435</v>
      </c>
    </row>
    <row r="15884" spans="1:10" ht="32" customHeight="1">
      <c r="A15884" s="19" t="s">
        <v>140436</v>
      </c>
      <c r="B15884" s="24">
        <v>19</v>
      </c>
      <c r="C15884" s="22">
        <v>15</v>
      </c>
      <c r="D15884" s="21" t="s">
        <v>140437</v>
      </c>
      <c r="E15884" s="21" t="s">
        <v>140438</v>
      </c>
      <c r="F15884" s="21" t="s">
        <v>101694</v>
      </c>
      <c r="G15884" s="22">
        <v>3</v>
      </c>
      <c r="H15884" s="22">
        <v>8</v>
      </c>
      <c r="I15884" s="22">
        <v>17</v>
      </c>
      <c r="J15884" s="21" t="s">
        <v>140439</v>
      </c>
    </row>
    <row r="15885" spans="1:10" ht="32" customHeight="1">
      <c r="A15885" s="19" t="s">
        <v>140440</v>
      </c>
      <c r="B15885" s="24">
        <v>26</v>
      </c>
      <c r="C15885" s="22">
        <v>15</v>
      </c>
      <c r="D15885" s="21" t="s">
        <v>140441</v>
      </c>
      <c r="E15885" s="21" t="s">
        <v>140442</v>
      </c>
      <c r="F15885" s="21" t="s">
        <v>101528</v>
      </c>
      <c r="G15885" s="22">
        <v>10</v>
      </c>
      <c r="H15885" s="22">
        <v>0</v>
      </c>
      <c r="I15885" s="22">
        <v>0</v>
      </c>
      <c r="J15885" s="21" t="s">
        <v>140443</v>
      </c>
    </row>
    <row r="15886" spans="1:10" ht="32" customHeight="1">
      <c r="A15886" s="19" t="s">
        <v>140444</v>
      </c>
      <c r="B15886" s="24">
        <v>27</v>
      </c>
      <c r="C15886" s="22">
        <v>16</v>
      </c>
      <c r="D15886" s="21" t="s">
        <v>140445</v>
      </c>
      <c r="E15886" s="21" t="s">
        <v>140446</v>
      </c>
      <c r="F15886" s="21" t="s">
        <v>101945</v>
      </c>
      <c r="G15886" s="22">
        <v>1</v>
      </c>
      <c r="H15886" s="22">
        <v>11</v>
      </c>
      <c r="I15886" s="22">
        <v>19</v>
      </c>
      <c r="J15886" s="21" t="s">
        <v>140447</v>
      </c>
    </row>
    <row r="15887" spans="1:10" ht="32" customHeight="1">
      <c r="A15887" s="19" t="s">
        <v>140448</v>
      </c>
      <c r="B15887" s="24">
        <v>19</v>
      </c>
      <c r="C15887" s="22">
        <v>15</v>
      </c>
      <c r="D15887" s="21" t="s">
        <v>104682</v>
      </c>
      <c r="E15887" s="21" t="s">
        <v>104683</v>
      </c>
      <c r="F15887" s="21" t="s">
        <v>14739</v>
      </c>
      <c r="G15887" s="22">
        <v>10</v>
      </c>
      <c r="H15887" s="22">
        <v>0</v>
      </c>
      <c r="I15887" s="22">
        <v>0</v>
      </c>
      <c r="J15887" s="21" t="s">
        <v>140449</v>
      </c>
    </row>
    <row r="15888" spans="1:10" ht="32" customHeight="1">
      <c r="A15888" s="19" t="s">
        <v>140450</v>
      </c>
      <c r="B15888" s="24">
        <v>24</v>
      </c>
      <c r="C15888" s="22">
        <v>21</v>
      </c>
      <c r="D15888" s="21" t="s">
        <v>106552</v>
      </c>
      <c r="E15888" s="21" t="s">
        <v>106553</v>
      </c>
      <c r="F15888" s="21" t="s">
        <v>14775</v>
      </c>
      <c r="G15888" s="22">
        <v>1</v>
      </c>
      <c r="H15888" s="22">
        <v>16</v>
      </c>
      <c r="I15888" s="22">
        <v>24</v>
      </c>
      <c r="J15888" s="21" t="s">
        <v>140451</v>
      </c>
    </row>
    <row r="15889" spans="1:10" ht="32" customHeight="1">
      <c r="A15889" s="19" t="s">
        <v>140452</v>
      </c>
      <c r="B15889" s="24">
        <v>12</v>
      </c>
      <c r="C15889" s="22">
        <v>15</v>
      </c>
      <c r="D15889" s="21" t="s">
        <v>140453</v>
      </c>
      <c r="E15889" s="21" t="s">
        <v>140454</v>
      </c>
      <c r="F15889" s="21" t="s">
        <v>14739</v>
      </c>
      <c r="G15889" s="22">
        <v>10</v>
      </c>
      <c r="H15889" s="22">
        <v>0</v>
      </c>
      <c r="I15889" s="22">
        <v>0</v>
      </c>
      <c r="J15889" s="21" t="s">
        <v>140455</v>
      </c>
    </row>
    <row r="15890" spans="1:10" ht="32" customHeight="1">
      <c r="A15890" s="19" t="s">
        <v>140456</v>
      </c>
      <c r="B15890" s="24">
        <v>31</v>
      </c>
      <c r="C15890" s="22">
        <v>17</v>
      </c>
      <c r="D15890" s="21" t="s">
        <v>140457</v>
      </c>
      <c r="E15890" s="21" t="s">
        <v>140458</v>
      </c>
      <c r="F15890" s="21" t="s">
        <v>14743</v>
      </c>
      <c r="G15890" s="22">
        <v>4</v>
      </c>
      <c r="H15890" s="22">
        <v>9</v>
      </c>
      <c r="I15890" s="22">
        <v>19</v>
      </c>
      <c r="J15890" s="21" t="s">
        <v>140459</v>
      </c>
    </row>
    <row r="15891" spans="1:10" ht="32" customHeight="1">
      <c r="A15891" s="19" t="s">
        <v>140460</v>
      </c>
      <c r="B15891" s="24">
        <v>12</v>
      </c>
      <c r="C15891" s="22">
        <v>18</v>
      </c>
      <c r="D15891" s="21" t="s">
        <v>116201</v>
      </c>
      <c r="E15891" s="21" t="s">
        <v>116202</v>
      </c>
      <c r="F15891" s="21" t="s">
        <v>102144</v>
      </c>
      <c r="G15891" s="22">
        <v>1</v>
      </c>
      <c r="H15891" s="22">
        <v>13</v>
      </c>
      <c r="I15891" s="22">
        <v>17</v>
      </c>
      <c r="J15891" s="21" t="s">
        <v>140461</v>
      </c>
    </row>
    <row r="15892" spans="1:10" ht="32" customHeight="1">
      <c r="A15892" s="19" t="s">
        <v>140462</v>
      </c>
      <c r="B15892" s="24">
        <v>23</v>
      </c>
      <c r="C15892" s="22">
        <v>15</v>
      </c>
      <c r="D15892" s="21" t="s">
        <v>127330</v>
      </c>
      <c r="E15892" s="21" t="s">
        <v>127331</v>
      </c>
      <c r="F15892" s="21" t="s">
        <v>101568</v>
      </c>
      <c r="G15892" s="22">
        <v>1</v>
      </c>
      <c r="H15892" s="22">
        <v>9</v>
      </c>
      <c r="I15892" s="22">
        <v>17</v>
      </c>
      <c r="J15892" s="21" t="s">
        <v>140463</v>
      </c>
    </row>
    <row r="15893" spans="1:10" ht="32" customHeight="1">
      <c r="A15893" s="19" t="s">
        <v>140464</v>
      </c>
      <c r="B15893" s="24">
        <v>23</v>
      </c>
      <c r="C15893" s="22">
        <v>15</v>
      </c>
      <c r="D15893" s="21" t="s">
        <v>127330</v>
      </c>
      <c r="E15893" s="21" t="s">
        <v>127331</v>
      </c>
      <c r="F15893" s="21" t="s">
        <v>101568</v>
      </c>
      <c r="G15893" s="22">
        <v>1</v>
      </c>
      <c r="H15893" s="22">
        <v>9</v>
      </c>
      <c r="I15893" s="22">
        <v>17</v>
      </c>
      <c r="J15893" s="21" t="s">
        <v>140463</v>
      </c>
    </row>
    <row r="15894" spans="1:10" ht="32" customHeight="1">
      <c r="A15894" s="19" t="s">
        <v>140465</v>
      </c>
      <c r="B15894" s="24">
        <v>32</v>
      </c>
      <c r="C15894" s="22">
        <v>15</v>
      </c>
      <c r="D15894" s="21" t="s">
        <v>107310</v>
      </c>
      <c r="E15894" s="21" t="s">
        <v>107311</v>
      </c>
      <c r="F15894" s="21" t="s">
        <v>101568</v>
      </c>
      <c r="G15894" s="22">
        <v>10</v>
      </c>
      <c r="H15894" s="22">
        <v>0</v>
      </c>
      <c r="I15894" s="22">
        <v>0</v>
      </c>
      <c r="J15894" s="21" t="s">
        <v>140466</v>
      </c>
    </row>
    <row r="15895" spans="1:10" ht="20" customHeight="1">
      <c r="A15895" s="27">
        <v>-999</v>
      </c>
      <c r="B15895" s="24">
        <v>-999</v>
      </c>
      <c r="C15895" s="22">
        <v>-999</v>
      </c>
      <c r="D15895" s="22">
        <v>-999</v>
      </c>
      <c r="E15895" s="22">
        <v>-999</v>
      </c>
      <c r="F15895" s="22">
        <v>-999</v>
      </c>
      <c r="G15895" s="22">
        <v>-999</v>
      </c>
      <c r="H15895" s="22">
        <v>-999</v>
      </c>
      <c r="I15895" s="22">
        <v>-999</v>
      </c>
      <c r="J15895" s="22">
        <v>-999</v>
      </c>
    </row>
    <row r="15896" spans="1:10" ht="32" customHeight="1">
      <c r="A15896" s="19" t="s">
        <v>140467</v>
      </c>
      <c r="B15896" s="24">
        <v>23</v>
      </c>
      <c r="C15896" s="22">
        <v>15</v>
      </c>
      <c r="D15896" s="21" t="s">
        <v>107165</v>
      </c>
      <c r="E15896" s="21" t="s">
        <v>107166</v>
      </c>
      <c r="F15896" s="21" t="s">
        <v>14739</v>
      </c>
      <c r="G15896" s="22">
        <v>10</v>
      </c>
      <c r="H15896" s="22">
        <v>0</v>
      </c>
      <c r="I15896" s="22">
        <v>0</v>
      </c>
      <c r="J15896" s="21" t="s">
        <v>118603</v>
      </c>
    </row>
    <row r="15897" spans="1:10" ht="32" customHeight="1">
      <c r="A15897" s="19" t="s">
        <v>140468</v>
      </c>
      <c r="B15897" s="24">
        <v>51</v>
      </c>
      <c r="C15897" s="22">
        <v>56</v>
      </c>
      <c r="D15897" s="21" t="s">
        <v>124501</v>
      </c>
      <c r="E15897" s="21" t="s">
        <v>124502</v>
      </c>
      <c r="F15897" s="21" t="s">
        <v>140469</v>
      </c>
      <c r="G15897" s="22">
        <v>10</v>
      </c>
      <c r="H15897" s="22">
        <v>20</v>
      </c>
      <c r="I15897" s="22">
        <v>32</v>
      </c>
      <c r="J15897" s="21" t="s">
        <v>140470</v>
      </c>
    </row>
    <row r="15898" spans="1:10" ht="32" customHeight="1">
      <c r="A15898" s="19" t="s">
        <v>140471</v>
      </c>
      <c r="B15898" s="24">
        <v>12</v>
      </c>
      <c r="C15898" s="22">
        <v>15</v>
      </c>
      <c r="D15898" s="21" t="s">
        <v>129320</v>
      </c>
      <c r="E15898" s="21" t="s">
        <v>129321</v>
      </c>
      <c r="F15898" s="21" t="s">
        <v>101528</v>
      </c>
      <c r="G15898" s="22">
        <v>10</v>
      </c>
      <c r="H15898" s="22">
        <v>0</v>
      </c>
      <c r="I15898" s="22">
        <v>0</v>
      </c>
      <c r="J15898" s="21" t="s">
        <v>140472</v>
      </c>
    </row>
    <row r="15899" spans="1:10" ht="32" customHeight="1">
      <c r="A15899" s="19" t="s">
        <v>140473</v>
      </c>
      <c r="B15899" s="24">
        <v>35</v>
      </c>
      <c r="C15899" s="22">
        <v>15</v>
      </c>
      <c r="D15899" s="21" t="s">
        <v>140474</v>
      </c>
      <c r="E15899" s="21" t="s">
        <v>140475</v>
      </c>
      <c r="F15899" s="21" t="s">
        <v>101563</v>
      </c>
      <c r="G15899" s="22">
        <v>10</v>
      </c>
      <c r="H15899" s="22">
        <v>0</v>
      </c>
      <c r="I15899" s="22">
        <v>0</v>
      </c>
      <c r="J15899" s="21" t="s">
        <v>140476</v>
      </c>
    </row>
    <row r="15900" spans="1:10" ht="32" customHeight="1">
      <c r="A15900" s="19" t="s">
        <v>140477</v>
      </c>
      <c r="B15900" s="24">
        <v>15</v>
      </c>
      <c r="C15900" s="22">
        <v>19</v>
      </c>
      <c r="D15900" s="21" t="s">
        <v>122712</v>
      </c>
      <c r="E15900" s="21" t="s">
        <v>122713</v>
      </c>
      <c r="F15900" s="21" t="s">
        <v>102440</v>
      </c>
      <c r="G15900" s="22">
        <v>6</v>
      </c>
      <c r="H15900" s="22">
        <v>9</v>
      </c>
      <c r="I15900" s="22">
        <v>15</v>
      </c>
      <c r="J15900" s="21" t="s">
        <v>140478</v>
      </c>
    </row>
    <row r="15901" spans="1:10" ht="32" customHeight="1">
      <c r="A15901" s="19" t="s">
        <v>140479</v>
      </c>
      <c r="B15901" s="24">
        <v>44</v>
      </c>
      <c r="C15901" s="22">
        <v>16</v>
      </c>
      <c r="D15901" s="21" t="s">
        <v>140480</v>
      </c>
      <c r="E15901" s="21" t="s">
        <v>140481</v>
      </c>
      <c r="F15901" s="21" t="s">
        <v>102171</v>
      </c>
      <c r="G15901" s="22">
        <v>1</v>
      </c>
      <c r="H15901" s="22">
        <v>11</v>
      </c>
      <c r="I15901" s="22">
        <v>24</v>
      </c>
      <c r="J15901" s="21" t="s">
        <v>140482</v>
      </c>
    </row>
    <row r="15902" spans="1:10" ht="32" customHeight="1">
      <c r="A15902" s="19" t="s">
        <v>140483</v>
      </c>
      <c r="B15902" s="24">
        <v>27</v>
      </c>
      <c r="C15902" s="22">
        <v>25</v>
      </c>
      <c r="D15902" s="21" t="s">
        <v>140484</v>
      </c>
      <c r="E15902" s="21" t="s">
        <v>140485</v>
      </c>
      <c r="F15902" s="21" t="s">
        <v>101694</v>
      </c>
      <c r="G15902" s="22">
        <v>1</v>
      </c>
      <c r="H15902" s="22">
        <v>7</v>
      </c>
      <c r="I15902" s="22">
        <v>15</v>
      </c>
      <c r="J15902" s="21" t="s">
        <v>140486</v>
      </c>
    </row>
    <row r="15903" spans="1:10" ht="32" customHeight="1">
      <c r="A15903" s="19" t="s">
        <v>140487</v>
      </c>
      <c r="B15903" s="24">
        <v>27</v>
      </c>
      <c r="C15903" s="22">
        <v>25</v>
      </c>
      <c r="D15903" s="21" t="s">
        <v>140484</v>
      </c>
      <c r="E15903" s="21" t="s">
        <v>140485</v>
      </c>
      <c r="F15903" s="21" t="s">
        <v>101694</v>
      </c>
      <c r="G15903" s="22">
        <v>1</v>
      </c>
      <c r="H15903" s="22">
        <v>7</v>
      </c>
      <c r="I15903" s="22">
        <v>15</v>
      </c>
      <c r="J15903" s="21" t="s">
        <v>140486</v>
      </c>
    </row>
    <row r="15904" spans="1:10" ht="32" customHeight="1">
      <c r="A15904" s="19" t="s">
        <v>140488</v>
      </c>
      <c r="B15904" s="24">
        <v>27</v>
      </c>
      <c r="C15904" s="22">
        <v>25</v>
      </c>
      <c r="D15904" s="21" t="s">
        <v>140484</v>
      </c>
      <c r="E15904" s="21" t="s">
        <v>140485</v>
      </c>
      <c r="F15904" s="21" t="s">
        <v>101694</v>
      </c>
      <c r="G15904" s="22">
        <v>1</v>
      </c>
      <c r="H15904" s="22">
        <v>7</v>
      </c>
      <c r="I15904" s="22">
        <v>15</v>
      </c>
      <c r="J15904" s="21" t="s">
        <v>140486</v>
      </c>
    </row>
    <row r="15905" spans="1:10" ht="32" customHeight="1">
      <c r="A15905" s="19" t="s">
        <v>140489</v>
      </c>
      <c r="B15905" s="24">
        <v>19</v>
      </c>
      <c r="C15905" s="22">
        <v>15</v>
      </c>
      <c r="D15905" s="21" t="s">
        <v>140490</v>
      </c>
      <c r="E15905" s="21" t="s">
        <v>140491</v>
      </c>
      <c r="F15905" s="21" t="s">
        <v>101694</v>
      </c>
      <c r="G15905" s="22">
        <v>1</v>
      </c>
      <c r="H15905" s="22">
        <v>6</v>
      </c>
      <c r="I15905" s="22">
        <v>13</v>
      </c>
      <c r="J15905" s="21" t="s">
        <v>140492</v>
      </c>
    </row>
    <row r="15906" spans="1:10" ht="32" customHeight="1">
      <c r="A15906" s="19" t="s">
        <v>140493</v>
      </c>
      <c r="B15906" s="24">
        <v>25</v>
      </c>
      <c r="C15906" s="22">
        <v>15</v>
      </c>
      <c r="D15906" s="21" t="s">
        <v>113738</v>
      </c>
      <c r="E15906" s="21" t="s">
        <v>113739</v>
      </c>
      <c r="F15906" s="21" t="s">
        <v>101528</v>
      </c>
      <c r="G15906" s="22">
        <v>10</v>
      </c>
      <c r="H15906" s="22">
        <v>0</v>
      </c>
      <c r="I15906" s="22">
        <v>0</v>
      </c>
      <c r="J15906" s="21" t="s">
        <v>140494</v>
      </c>
    </row>
    <row r="15907" spans="1:10" ht="32" customHeight="1">
      <c r="A15907" s="19" t="s">
        <v>140495</v>
      </c>
      <c r="B15907" s="24">
        <v>24</v>
      </c>
      <c r="C15907" s="22">
        <v>21</v>
      </c>
      <c r="D15907" s="21" t="s">
        <v>140496</v>
      </c>
      <c r="E15907" s="21" t="s">
        <v>140497</v>
      </c>
      <c r="F15907" s="21" t="s">
        <v>14743</v>
      </c>
      <c r="G15907" s="22">
        <v>3</v>
      </c>
      <c r="H15907" s="22">
        <v>14</v>
      </c>
      <c r="I15907" s="22">
        <v>26</v>
      </c>
      <c r="J15907" s="21" t="s">
        <v>140498</v>
      </c>
    </row>
    <row r="15908" spans="1:10" ht="32" customHeight="1">
      <c r="A15908" s="19" t="s">
        <v>140499</v>
      </c>
      <c r="B15908" s="24">
        <v>80</v>
      </c>
      <c r="C15908" s="22">
        <v>19</v>
      </c>
      <c r="D15908" s="21" t="s">
        <v>140500</v>
      </c>
      <c r="E15908" s="21" t="s">
        <v>140501</v>
      </c>
      <c r="F15908" s="21" t="s">
        <v>101548</v>
      </c>
      <c r="G15908" s="22">
        <v>5</v>
      </c>
      <c r="H15908" s="22">
        <v>10</v>
      </c>
      <c r="I15908" s="22">
        <v>14</v>
      </c>
      <c r="J15908" s="21" t="s">
        <v>140502</v>
      </c>
    </row>
    <row r="15909" spans="1:10" ht="32" customHeight="1">
      <c r="A15909" s="19" t="s">
        <v>140503</v>
      </c>
      <c r="B15909" s="24">
        <v>34</v>
      </c>
      <c r="C15909" s="22">
        <v>15</v>
      </c>
      <c r="D15909" s="21" t="s">
        <v>140504</v>
      </c>
      <c r="E15909" s="21" t="s">
        <v>140505</v>
      </c>
      <c r="F15909" s="21" t="s">
        <v>101628</v>
      </c>
      <c r="G15909" s="22">
        <v>1</v>
      </c>
      <c r="H15909" s="22">
        <v>10</v>
      </c>
      <c r="I15909" s="22">
        <v>23</v>
      </c>
      <c r="J15909" s="21" t="s">
        <v>140506</v>
      </c>
    </row>
    <row r="15910" spans="1:10" ht="32" customHeight="1">
      <c r="A15910" s="19" t="s">
        <v>140507</v>
      </c>
      <c r="B15910" s="24">
        <v>16</v>
      </c>
      <c r="C15910" s="22">
        <v>20</v>
      </c>
      <c r="D15910" s="21" t="s">
        <v>134528</v>
      </c>
      <c r="E15910" s="21" t="s">
        <v>134529</v>
      </c>
      <c r="F15910" s="21" t="s">
        <v>101623</v>
      </c>
      <c r="G15910" s="22">
        <v>4</v>
      </c>
      <c r="H15910" s="22">
        <v>12</v>
      </c>
      <c r="I15910" s="22">
        <v>23</v>
      </c>
      <c r="J15910" s="21" t="s">
        <v>140508</v>
      </c>
    </row>
    <row r="15911" spans="1:10" ht="32" customHeight="1">
      <c r="A15911" s="19" t="s">
        <v>140509</v>
      </c>
      <c r="B15911" s="24">
        <v>21</v>
      </c>
      <c r="C15911" s="22">
        <v>15</v>
      </c>
      <c r="D15911" s="21" t="s">
        <v>140510</v>
      </c>
      <c r="E15911" s="21" t="s">
        <v>140511</v>
      </c>
      <c r="F15911" s="21" t="s">
        <v>101563</v>
      </c>
      <c r="G15911" s="22">
        <v>10</v>
      </c>
      <c r="H15911" s="22">
        <v>0</v>
      </c>
      <c r="I15911" s="22">
        <v>0</v>
      </c>
      <c r="J15911" s="21" t="s">
        <v>140512</v>
      </c>
    </row>
    <row r="15912" spans="1:10" ht="32" customHeight="1">
      <c r="A15912" s="19" t="s">
        <v>140513</v>
      </c>
      <c r="B15912" s="24">
        <v>20</v>
      </c>
      <c r="C15912" s="22">
        <v>15</v>
      </c>
      <c r="D15912" s="21" t="s">
        <v>128522</v>
      </c>
      <c r="E15912" s="21" t="s">
        <v>128523</v>
      </c>
      <c r="F15912" s="21" t="s">
        <v>14739</v>
      </c>
      <c r="G15912" s="22">
        <v>10</v>
      </c>
      <c r="H15912" s="22">
        <v>0</v>
      </c>
      <c r="I15912" s="22">
        <v>0</v>
      </c>
      <c r="J15912" s="21" t="s">
        <v>140514</v>
      </c>
    </row>
    <row r="15913" spans="1:10" ht="32" customHeight="1">
      <c r="A15913" s="19" t="s">
        <v>140515</v>
      </c>
      <c r="B15913" s="24">
        <v>20</v>
      </c>
      <c r="C15913" s="22">
        <v>37</v>
      </c>
      <c r="D15913" s="21" t="s">
        <v>105775</v>
      </c>
      <c r="E15913" s="21" t="s">
        <v>105776</v>
      </c>
      <c r="F15913" s="21" t="s">
        <v>14748</v>
      </c>
      <c r="G15913" s="22">
        <v>10</v>
      </c>
      <c r="H15913" s="22">
        <v>17</v>
      </c>
      <c r="I15913" s="22">
        <v>26</v>
      </c>
      <c r="J15913" s="21" t="s">
        <v>140516</v>
      </c>
    </row>
    <row r="15914" spans="1:10" ht="32" customHeight="1">
      <c r="A15914" s="19" t="s">
        <v>140517</v>
      </c>
      <c r="B15914" s="24">
        <v>20</v>
      </c>
      <c r="C15914" s="22">
        <v>22</v>
      </c>
      <c r="D15914" s="21" t="s">
        <v>140518</v>
      </c>
      <c r="E15914" s="21" t="s">
        <v>140519</v>
      </c>
      <c r="F15914" s="21" t="s">
        <v>101689</v>
      </c>
      <c r="G15914" s="22">
        <v>5</v>
      </c>
      <c r="H15914" s="22">
        <v>13</v>
      </c>
      <c r="I15914" s="22">
        <v>21</v>
      </c>
      <c r="J15914" s="21" t="s">
        <v>140520</v>
      </c>
    </row>
    <row r="15915" spans="1:10" ht="32" customHeight="1">
      <c r="A15915" s="19" t="s">
        <v>140521</v>
      </c>
      <c r="B15915" s="24">
        <v>20</v>
      </c>
      <c r="C15915" s="22">
        <v>27</v>
      </c>
      <c r="D15915" s="21" t="s">
        <v>119371</v>
      </c>
      <c r="E15915" s="21" t="s">
        <v>119372</v>
      </c>
      <c r="F15915" s="21" t="s">
        <v>103090</v>
      </c>
      <c r="G15915" s="22">
        <v>13</v>
      </c>
      <c r="H15915" s="22">
        <v>10</v>
      </c>
      <c r="I15915" s="22">
        <v>17</v>
      </c>
      <c r="J15915" s="21" t="s">
        <v>140522</v>
      </c>
    </row>
    <row r="15916" spans="1:10" ht="32" customHeight="1">
      <c r="A15916" s="19" t="s">
        <v>140523</v>
      </c>
      <c r="B15916" s="24">
        <v>24</v>
      </c>
      <c r="C15916" s="22">
        <v>15</v>
      </c>
      <c r="D15916" s="21" t="s">
        <v>140524</v>
      </c>
      <c r="E15916" s="21" t="s">
        <v>140525</v>
      </c>
      <c r="F15916" s="21" t="s">
        <v>101528</v>
      </c>
      <c r="G15916" s="22">
        <v>10</v>
      </c>
      <c r="H15916" s="22">
        <v>0</v>
      </c>
      <c r="I15916" s="22">
        <v>0</v>
      </c>
      <c r="J15916" s="21" t="s">
        <v>140526</v>
      </c>
    </row>
    <row r="15917" spans="1:10" ht="32" customHeight="1">
      <c r="A15917" s="19" t="s">
        <v>140527</v>
      </c>
      <c r="B15917" s="24">
        <v>27</v>
      </c>
      <c r="C15917" s="22">
        <v>19</v>
      </c>
      <c r="D15917" s="21" t="s">
        <v>102926</v>
      </c>
      <c r="E15917" s="21" t="s">
        <v>102927</v>
      </c>
      <c r="F15917" s="21" t="s">
        <v>102114</v>
      </c>
      <c r="G15917" s="22">
        <v>2</v>
      </c>
      <c r="H15917" s="22">
        <v>13</v>
      </c>
      <c r="I15917" s="22">
        <v>26</v>
      </c>
      <c r="J15917" s="21" t="s">
        <v>140528</v>
      </c>
    </row>
    <row r="15918" spans="1:10" ht="32" customHeight="1">
      <c r="A15918" s="19" t="s">
        <v>140529</v>
      </c>
      <c r="B15918" s="24">
        <v>26</v>
      </c>
      <c r="C15918" s="22">
        <v>18</v>
      </c>
      <c r="D15918" s="21" t="s">
        <v>101571</v>
      </c>
      <c r="E15918" s="21" t="s">
        <v>101572</v>
      </c>
      <c r="F15918" s="21" t="s">
        <v>102144</v>
      </c>
      <c r="G15918" s="22">
        <v>5</v>
      </c>
      <c r="H15918" s="22">
        <v>9</v>
      </c>
      <c r="I15918" s="22">
        <v>20</v>
      </c>
      <c r="J15918" s="21" t="s">
        <v>140530</v>
      </c>
    </row>
    <row r="15919" spans="1:10" ht="32" customHeight="1">
      <c r="A15919" s="19" t="s">
        <v>140531</v>
      </c>
      <c r="B15919" s="24">
        <v>13</v>
      </c>
      <c r="C15919" s="22">
        <v>15</v>
      </c>
      <c r="D15919" s="21" t="s">
        <v>138763</v>
      </c>
      <c r="E15919" s="21" t="s">
        <v>138764</v>
      </c>
      <c r="F15919" s="21" t="s">
        <v>14739</v>
      </c>
      <c r="G15919" s="22">
        <v>10</v>
      </c>
      <c r="H15919" s="22">
        <v>0</v>
      </c>
      <c r="I15919" s="22">
        <v>0</v>
      </c>
      <c r="J15919" s="21" t="s">
        <v>140532</v>
      </c>
    </row>
    <row r="15920" spans="1:10" ht="32" customHeight="1">
      <c r="A15920" s="19" t="s">
        <v>140533</v>
      </c>
      <c r="B15920" s="24">
        <v>24</v>
      </c>
      <c r="C15920" s="22">
        <v>15</v>
      </c>
      <c r="D15920" s="21" t="s">
        <v>114510</v>
      </c>
      <c r="E15920" s="21" t="s">
        <v>114511</v>
      </c>
      <c r="F15920" s="21" t="s">
        <v>101568</v>
      </c>
      <c r="G15920" s="22">
        <v>2</v>
      </c>
      <c r="H15920" s="22">
        <v>9</v>
      </c>
      <c r="I15920" s="22">
        <v>18</v>
      </c>
      <c r="J15920" s="21" t="s">
        <v>140534</v>
      </c>
    </row>
    <row r="15921" spans="1:10" ht="32" customHeight="1">
      <c r="A15921" s="19" t="s">
        <v>140535</v>
      </c>
      <c r="B15921" s="24">
        <v>22</v>
      </c>
      <c r="C15921" s="22">
        <v>15</v>
      </c>
      <c r="D15921" s="21" t="s">
        <v>102992</v>
      </c>
      <c r="E15921" s="21" t="s">
        <v>102993</v>
      </c>
      <c r="F15921" s="21" t="s">
        <v>101522</v>
      </c>
      <c r="G15921" s="22">
        <v>10</v>
      </c>
      <c r="H15921" s="22">
        <v>0</v>
      </c>
      <c r="I15921" s="22">
        <v>0</v>
      </c>
      <c r="J15921" s="21" t="s">
        <v>140536</v>
      </c>
    </row>
    <row r="15922" spans="1:10" ht="32" customHeight="1">
      <c r="A15922" s="19" t="s">
        <v>140537</v>
      </c>
      <c r="B15922" s="24">
        <v>29</v>
      </c>
      <c r="C15922" s="22">
        <v>17</v>
      </c>
      <c r="D15922" s="21" t="s">
        <v>140538</v>
      </c>
      <c r="E15922" s="21" t="s">
        <v>140539</v>
      </c>
      <c r="F15922" s="21" t="s">
        <v>107092</v>
      </c>
      <c r="G15922" s="22">
        <v>7</v>
      </c>
      <c r="H15922" s="22">
        <v>6</v>
      </c>
      <c r="I15922" s="22">
        <v>17</v>
      </c>
      <c r="J15922" s="21" t="s">
        <v>140540</v>
      </c>
    </row>
    <row r="15923" spans="1:10" ht="32" customHeight="1">
      <c r="A15923" s="19" t="s">
        <v>140541</v>
      </c>
      <c r="B15923" s="24">
        <v>29</v>
      </c>
      <c r="C15923" s="22">
        <v>17</v>
      </c>
      <c r="D15923" s="21" t="s">
        <v>140538</v>
      </c>
      <c r="E15923" s="21" t="s">
        <v>140539</v>
      </c>
      <c r="F15923" s="21" t="s">
        <v>107092</v>
      </c>
      <c r="G15923" s="22">
        <v>7</v>
      </c>
      <c r="H15923" s="22">
        <v>6</v>
      </c>
      <c r="I15923" s="22">
        <v>17</v>
      </c>
      <c r="J15923" s="21" t="s">
        <v>140540</v>
      </c>
    </row>
    <row r="15924" spans="1:10" ht="32" customHeight="1">
      <c r="A15924" s="19" t="s">
        <v>140542</v>
      </c>
      <c r="B15924" s="24">
        <v>29</v>
      </c>
      <c r="C15924" s="22">
        <v>17</v>
      </c>
      <c r="D15924" s="21" t="s">
        <v>140538</v>
      </c>
      <c r="E15924" s="21" t="s">
        <v>140539</v>
      </c>
      <c r="F15924" s="21" t="s">
        <v>107092</v>
      </c>
      <c r="G15924" s="22">
        <v>7</v>
      </c>
      <c r="H15924" s="22">
        <v>6</v>
      </c>
      <c r="I15924" s="22">
        <v>17</v>
      </c>
      <c r="J15924" s="21" t="s">
        <v>140540</v>
      </c>
    </row>
    <row r="15925" spans="1:10" ht="32" customHeight="1">
      <c r="A15925" s="19" t="s">
        <v>140543</v>
      </c>
      <c r="B15925" s="24">
        <v>29</v>
      </c>
      <c r="C15925" s="22">
        <v>17</v>
      </c>
      <c r="D15925" s="21" t="s">
        <v>140538</v>
      </c>
      <c r="E15925" s="21" t="s">
        <v>140539</v>
      </c>
      <c r="F15925" s="21" t="s">
        <v>107092</v>
      </c>
      <c r="G15925" s="22">
        <v>7</v>
      </c>
      <c r="H15925" s="22">
        <v>6</v>
      </c>
      <c r="I15925" s="22">
        <v>17</v>
      </c>
      <c r="J15925" s="21" t="s">
        <v>140540</v>
      </c>
    </row>
    <row r="15926" spans="1:10" ht="32" customHeight="1">
      <c r="A15926" s="19" t="s">
        <v>140544</v>
      </c>
      <c r="B15926" s="24">
        <v>23</v>
      </c>
      <c r="C15926" s="22">
        <v>25</v>
      </c>
      <c r="D15926" s="21" t="s">
        <v>140545</v>
      </c>
      <c r="E15926" s="21" t="s">
        <v>140546</v>
      </c>
      <c r="F15926" s="21" t="s">
        <v>101694</v>
      </c>
      <c r="G15926" s="22">
        <v>3</v>
      </c>
      <c r="H15926" s="22">
        <v>18</v>
      </c>
      <c r="I15926" s="22">
        <v>28</v>
      </c>
      <c r="J15926" s="21" t="s">
        <v>140547</v>
      </c>
    </row>
    <row r="15927" spans="1:10" ht="32" customHeight="1">
      <c r="A15927" s="19" t="s">
        <v>140548</v>
      </c>
      <c r="B15927" s="24">
        <v>45</v>
      </c>
      <c r="C15927" s="22">
        <v>25</v>
      </c>
      <c r="D15927" s="21" t="s">
        <v>113470</v>
      </c>
      <c r="E15927" s="21" t="s">
        <v>113471</v>
      </c>
      <c r="F15927" s="21" t="s">
        <v>101568</v>
      </c>
      <c r="G15927" s="22">
        <v>1</v>
      </c>
      <c r="H15927" s="22">
        <v>20</v>
      </c>
      <c r="I15927" s="22">
        <v>31</v>
      </c>
      <c r="J15927" s="21" t="s">
        <v>140549</v>
      </c>
    </row>
    <row r="15928" spans="1:10" ht="32" customHeight="1">
      <c r="A15928" s="19" t="s">
        <v>140550</v>
      </c>
      <c r="B15928" s="24">
        <v>23</v>
      </c>
      <c r="C15928" s="22">
        <v>15</v>
      </c>
      <c r="D15928" s="21" t="s">
        <v>115213</v>
      </c>
      <c r="E15928" s="21" t="s">
        <v>115214</v>
      </c>
      <c r="F15928" s="21" t="s">
        <v>101554</v>
      </c>
      <c r="G15928" s="22">
        <v>10</v>
      </c>
      <c r="H15928" s="22">
        <v>0</v>
      </c>
      <c r="I15928" s="22">
        <v>0</v>
      </c>
      <c r="J15928" s="21" t="s">
        <v>140551</v>
      </c>
    </row>
    <row r="15929" spans="1:10" ht="32" customHeight="1">
      <c r="A15929" s="19" t="s">
        <v>140552</v>
      </c>
      <c r="B15929" s="24">
        <v>23</v>
      </c>
      <c r="C15929" s="22">
        <v>15</v>
      </c>
      <c r="D15929" s="21" t="s">
        <v>115213</v>
      </c>
      <c r="E15929" s="21" t="s">
        <v>115214</v>
      </c>
      <c r="F15929" s="21" t="s">
        <v>101554</v>
      </c>
      <c r="G15929" s="22">
        <v>10</v>
      </c>
      <c r="H15929" s="22">
        <v>0</v>
      </c>
      <c r="I15929" s="22">
        <v>0</v>
      </c>
      <c r="J15929" s="21" t="s">
        <v>140551</v>
      </c>
    </row>
    <row r="15930" spans="1:10" ht="32" customHeight="1">
      <c r="A15930" s="19" t="s">
        <v>140553</v>
      </c>
      <c r="B15930" s="24">
        <v>17</v>
      </c>
      <c r="C15930" s="22">
        <v>15</v>
      </c>
      <c r="D15930" s="21" t="s">
        <v>114044</v>
      </c>
      <c r="E15930" s="21" t="s">
        <v>114045</v>
      </c>
      <c r="F15930" s="21" t="s">
        <v>101694</v>
      </c>
      <c r="G15930" s="22">
        <v>10</v>
      </c>
      <c r="H15930" s="22">
        <v>0</v>
      </c>
      <c r="I15930" s="22">
        <v>0</v>
      </c>
      <c r="J15930" s="21" t="s">
        <v>140554</v>
      </c>
    </row>
    <row r="15931" spans="1:10" ht="32" customHeight="1">
      <c r="A15931" s="19" t="s">
        <v>140555</v>
      </c>
      <c r="B15931" s="24">
        <v>22</v>
      </c>
      <c r="C15931" s="22">
        <v>15</v>
      </c>
      <c r="D15931" s="21" t="s">
        <v>140556</v>
      </c>
      <c r="E15931" s="21" t="s">
        <v>140557</v>
      </c>
      <c r="F15931" s="21" t="s">
        <v>101528</v>
      </c>
      <c r="G15931" s="22">
        <v>10</v>
      </c>
      <c r="H15931" s="22">
        <v>0</v>
      </c>
      <c r="I15931" s="22">
        <v>0</v>
      </c>
      <c r="J15931" s="21" t="s">
        <v>140558</v>
      </c>
    </row>
    <row r="15932" spans="1:10" ht="32" customHeight="1">
      <c r="A15932" s="19" t="s">
        <v>140559</v>
      </c>
      <c r="B15932" s="24">
        <v>30</v>
      </c>
      <c r="C15932" s="22">
        <v>15</v>
      </c>
      <c r="D15932" s="21" t="s">
        <v>121355</v>
      </c>
      <c r="E15932" s="21" t="s">
        <v>121356</v>
      </c>
      <c r="F15932" s="21" t="s">
        <v>101554</v>
      </c>
      <c r="G15932" s="22">
        <v>10</v>
      </c>
      <c r="H15932" s="22">
        <v>0</v>
      </c>
      <c r="I15932" s="22">
        <v>0</v>
      </c>
      <c r="J15932" s="21" t="s">
        <v>140560</v>
      </c>
    </row>
    <row r="15933" spans="1:10" ht="32" customHeight="1">
      <c r="A15933" s="19" t="s">
        <v>140561</v>
      </c>
      <c r="B15933" s="24">
        <v>19</v>
      </c>
      <c r="C15933" s="22">
        <v>21</v>
      </c>
      <c r="D15933" s="21" t="s">
        <v>123740</v>
      </c>
      <c r="E15933" s="21" t="s">
        <v>123741</v>
      </c>
      <c r="F15933" s="21" t="s">
        <v>14812</v>
      </c>
      <c r="G15933" s="22">
        <v>6</v>
      </c>
      <c r="H15933" s="22">
        <v>11</v>
      </c>
      <c r="I15933" s="22">
        <v>18</v>
      </c>
      <c r="J15933" s="21" t="s">
        <v>140562</v>
      </c>
    </row>
    <row r="15934" spans="1:10" ht="32" customHeight="1">
      <c r="A15934" s="19" t="s">
        <v>140563</v>
      </c>
      <c r="B15934" s="24">
        <v>26</v>
      </c>
      <c r="C15934" s="22">
        <v>15</v>
      </c>
      <c r="D15934" s="21" t="s">
        <v>140564</v>
      </c>
      <c r="E15934" s="21" t="s">
        <v>140565</v>
      </c>
      <c r="F15934" s="21" t="s">
        <v>101528</v>
      </c>
      <c r="G15934" s="22">
        <v>10</v>
      </c>
      <c r="H15934" s="22">
        <v>0</v>
      </c>
      <c r="I15934" s="22">
        <v>0</v>
      </c>
      <c r="J15934" s="21" t="s">
        <v>140566</v>
      </c>
    </row>
    <row r="15935" spans="1:10" ht="32" customHeight="1">
      <c r="A15935" s="19" t="s">
        <v>140567</v>
      </c>
      <c r="B15935" s="24">
        <v>19</v>
      </c>
      <c r="C15935" s="22">
        <v>21</v>
      </c>
      <c r="D15935" s="21" t="s">
        <v>123740</v>
      </c>
      <c r="E15935" s="21" t="s">
        <v>123741</v>
      </c>
      <c r="F15935" s="21" t="s">
        <v>14812</v>
      </c>
      <c r="G15935" s="22">
        <v>6</v>
      </c>
      <c r="H15935" s="22">
        <v>11</v>
      </c>
      <c r="I15935" s="22">
        <v>18</v>
      </c>
      <c r="J15935" s="21" t="s">
        <v>140562</v>
      </c>
    </row>
    <row r="15936" spans="1:10" ht="32" customHeight="1">
      <c r="A15936" s="19" t="s">
        <v>140568</v>
      </c>
      <c r="B15936" s="24">
        <v>36</v>
      </c>
      <c r="C15936" s="22">
        <v>27</v>
      </c>
      <c r="D15936" s="21" t="s">
        <v>140569</v>
      </c>
      <c r="E15936" s="21" t="s">
        <v>140570</v>
      </c>
      <c r="F15936" s="21" t="s">
        <v>101533</v>
      </c>
      <c r="G15936" s="22">
        <v>3</v>
      </c>
      <c r="H15936" s="22">
        <v>20</v>
      </c>
      <c r="I15936" s="22">
        <v>29</v>
      </c>
      <c r="J15936" s="21" t="s">
        <v>140571</v>
      </c>
    </row>
    <row r="15937" spans="1:10" ht="32" customHeight="1">
      <c r="A15937" s="19" t="s">
        <v>140572</v>
      </c>
      <c r="B15937" s="24">
        <v>13</v>
      </c>
      <c r="C15937" s="22">
        <v>15</v>
      </c>
      <c r="D15937" s="21" t="s">
        <v>118495</v>
      </c>
      <c r="E15937" s="21" t="s">
        <v>118496</v>
      </c>
      <c r="F15937" s="21" t="s">
        <v>101568</v>
      </c>
      <c r="G15937" s="22">
        <v>2</v>
      </c>
      <c r="H15937" s="22">
        <v>9</v>
      </c>
      <c r="I15937" s="22">
        <v>17</v>
      </c>
      <c r="J15937" s="21" t="s">
        <v>140573</v>
      </c>
    </row>
    <row r="15938" spans="1:10" ht="32" customHeight="1">
      <c r="A15938" s="19" t="s">
        <v>140574</v>
      </c>
      <c r="B15938" s="24">
        <v>21</v>
      </c>
      <c r="C15938" s="22">
        <v>15</v>
      </c>
      <c r="D15938" s="21" t="s">
        <v>103607</v>
      </c>
      <c r="E15938" s="21" t="s">
        <v>103608</v>
      </c>
      <c r="F15938" s="21" t="s">
        <v>101528</v>
      </c>
      <c r="G15938" s="22">
        <v>10</v>
      </c>
      <c r="H15938" s="22">
        <v>0</v>
      </c>
      <c r="I15938" s="22">
        <v>0</v>
      </c>
      <c r="J15938" s="21" t="s">
        <v>129407</v>
      </c>
    </row>
    <row r="15939" spans="1:10" ht="32" customHeight="1">
      <c r="A15939" s="19" t="s">
        <v>140575</v>
      </c>
      <c r="B15939" s="24">
        <v>17</v>
      </c>
      <c r="C15939" s="22">
        <v>21</v>
      </c>
      <c r="D15939" s="21" t="s">
        <v>116231</v>
      </c>
      <c r="E15939" s="21" t="s">
        <v>116232</v>
      </c>
      <c r="F15939" s="22">
        <v>875</v>
      </c>
      <c r="G15939" s="22">
        <v>4</v>
      </c>
      <c r="H15939" s="22">
        <v>13</v>
      </c>
      <c r="I15939" s="22">
        <v>32</v>
      </c>
      <c r="J15939" s="21" t="s">
        <v>140576</v>
      </c>
    </row>
    <row r="15940" spans="1:10" ht="20" customHeight="1">
      <c r="A15940" s="27">
        <v>-999</v>
      </c>
      <c r="B15940" s="24">
        <v>-999</v>
      </c>
      <c r="C15940" s="22">
        <v>-999</v>
      </c>
      <c r="D15940" s="22">
        <v>-999</v>
      </c>
      <c r="E15940" s="22">
        <v>-999</v>
      </c>
      <c r="F15940" s="22">
        <v>-999</v>
      </c>
      <c r="G15940" s="22">
        <v>-999</v>
      </c>
      <c r="H15940" s="22">
        <v>-999</v>
      </c>
      <c r="I15940" s="22">
        <v>-999</v>
      </c>
      <c r="J15940" s="22">
        <v>-999</v>
      </c>
    </row>
    <row r="15941" spans="1:10" ht="32" customHeight="1">
      <c r="A15941" s="19" t="s">
        <v>140577</v>
      </c>
      <c r="B15941" s="24">
        <v>16</v>
      </c>
      <c r="C15941" s="22">
        <v>24</v>
      </c>
      <c r="D15941" s="21" t="s">
        <v>125874</v>
      </c>
      <c r="E15941" s="21" t="s">
        <v>125875</v>
      </c>
      <c r="F15941" s="21" t="s">
        <v>102449</v>
      </c>
      <c r="G15941" s="22">
        <v>8</v>
      </c>
      <c r="H15941" s="22">
        <v>12</v>
      </c>
      <c r="I15941" s="22">
        <v>24</v>
      </c>
      <c r="J15941" s="21" t="s">
        <v>140578</v>
      </c>
    </row>
    <row r="15942" spans="1:10" ht="32" customHeight="1">
      <c r="A15942" s="19" t="s">
        <v>140579</v>
      </c>
      <c r="B15942" s="24">
        <v>68</v>
      </c>
      <c r="C15942" s="22">
        <v>16</v>
      </c>
      <c r="D15942" s="21" t="s">
        <v>113710</v>
      </c>
      <c r="E15942" s="21" t="s">
        <v>113711</v>
      </c>
      <c r="F15942" s="22">
        <v>1</v>
      </c>
      <c r="G15942" s="22">
        <v>1</v>
      </c>
      <c r="H15942" s="22">
        <v>11</v>
      </c>
      <c r="I15942" s="22">
        <v>27</v>
      </c>
      <c r="J15942" s="21" t="s">
        <v>140580</v>
      </c>
    </row>
    <row r="15943" spans="1:10" ht="32" customHeight="1">
      <c r="A15943" s="19" t="s">
        <v>140581</v>
      </c>
      <c r="B15943" s="24">
        <v>14</v>
      </c>
      <c r="C15943" s="22">
        <v>16</v>
      </c>
      <c r="D15943" s="21" t="s">
        <v>140582</v>
      </c>
      <c r="E15943" s="21" t="s">
        <v>140583</v>
      </c>
      <c r="F15943" s="21" t="s">
        <v>102257</v>
      </c>
      <c r="G15943" s="22">
        <v>2</v>
      </c>
      <c r="H15943" s="22">
        <v>7</v>
      </c>
      <c r="I15943" s="22">
        <v>16</v>
      </c>
      <c r="J15943" s="21" t="s">
        <v>140584</v>
      </c>
    </row>
    <row r="15944" spans="1:10" ht="32" customHeight="1">
      <c r="A15944" s="19" t="s">
        <v>140585</v>
      </c>
      <c r="B15944" s="24">
        <v>26</v>
      </c>
      <c r="C15944" s="22">
        <v>15</v>
      </c>
      <c r="D15944" s="21" t="s">
        <v>120412</v>
      </c>
      <c r="E15944" s="21" t="s">
        <v>120413</v>
      </c>
      <c r="F15944" s="21" t="s">
        <v>101628</v>
      </c>
      <c r="G15944" s="22">
        <v>1</v>
      </c>
      <c r="H15944" s="22">
        <v>10</v>
      </c>
      <c r="I15944" s="22">
        <v>20</v>
      </c>
      <c r="J15944" s="21" t="s">
        <v>140586</v>
      </c>
    </row>
    <row r="15945" spans="1:10" ht="32" customHeight="1">
      <c r="A15945" s="19" t="s">
        <v>140587</v>
      </c>
      <c r="B15945" s="24">
        <v>29</v>
      </c>
      <c r="C15945" s="22">
        <v>17</v>
      </c>
      <c r="D15945" s="21" t="s">
        <v>140588</v>
      </c>
      <c r="E15945" s="21" t="s">
        <v>140589</v>
      </c>
      <c r="F15945" s="21" t="s">
        <v>101543</v>
      </c>
      <c r="G15945" s="22">
        <v>2</v>
      </c>
      <c r="H15945" s="22">
        <v>7</v>
      </c>
      <c r="I15945" s="22">
        <v>15</v>
      </c>
      <c r="J15945" s="21" t="s">
        <v>140590</v>
      </c>
    </row>
    <row r="15946" spans="1:10" ht="32" customHeight="1">
      <c r="A15946" s="19" t="s">
        <v>140591</v>
      </c>
      <c r="B15946" s="24">
        <v>31</v>
      </c>
      <c r="C15946" s="22">
        <v>23</v>
      </c>
      <c r="D15946" s="21" t="s">
        <v>140592</v>
      </c>
      <c r="E15946" s="21" t="s">
        <v>140593</v>
      </c>
      <c r="F15946" s="21" t="s">
        <v>102248</v>
      </c>
      <c r="G15946" s="22">
        <v>7</v>
      </c>
      <c r="H15946" s="22">
        <v>12</v>
      </c>
      <c r="I15946" s="22">
        <v>20</v>
      </c>
      <c r="J15946" s="21" t="s">
        <v>140594</v>
      </c>
    </row>
    <row r="15947" spans="1:10" ht="32" customHeight="1">
      <c r="A15947" s="19" t="s">
        <v>140595</v>
      </c>
      <c r="B15947" s="24">
        <v>41</v>
      </c>
      <c r="C15947" s="22">
        <v>15</v>
      </c>
      <c r="D15947" s="21" t="s">
        <v>140596</v>
      </c>
      <c r="E15947" s="21" t="s">
        <v>140597</v>
      </c>
      <c r="F15947" s="21" t="s">
        <v>101568</v>
      </c>
      <c r="G15947" s="22">
        <v>1</v>
      </c>
      <c r="H15947" s="22">
        <v>8</v>
      </c>
      <c r="I15947" s="22">
        <v>22</v>
      </c>
      <c r="J15947" s="21" t="s">
        <v>140598</v>
      </c>
    </row>
    <row r="15948" spans="1:10" ht="32" customHeight="1">
      <c r="A15948" s="19" t="s">
        <v>140599</v>
      </c>
      <c r="B15948" s="24">
        <v>24</v>
      </c>
      <c r="C15948" s="22">
        <v>15</v>
      </c>
      <c r="D15948" s="21" t="s">
        <v>107584</v>
      </c>
      <c r="E15948" s="21" t="s">
        <v>107585</v>
      </c>
      <c r="F15948" s="21" t="s">
        <v>101554</v>
      </c>
      <c r="G15948" s="22">
        <v>10</v>
      </c>
      <c r="H15948" s="22">
        <v>0</v>
      </c>
      <c r="I15948" s="22">
        <v>0</v>
      </c>
      <c r="J15948" s="21" t="s">
        <v>115392</v>
      </c>
    </row>
    <row r="15949" spans="1:10" ht="32" customHeight="1">
      <c r="A15949" s="19" t="s">
        <v>140600</v>
      </c>
      <c r="B15949" s="24">
        <v>31</v>
      </c>
      <c r="C15949" s="22">
        <v>24</v>
      </c>
      <c r="D15949" s="21" t="s">
        <v>109389</v>
      </c>
      <c r="E15949" s="21" t="s">
        <v>109390</v>
      </c>
      <c r="F15949" s="21" t="s">
        <v>101676</v>
      </c>
      <c r="G15949" s="22">
        <v>2</v>
      </c>
      <c r="H15949" s="22">
        <v>18</v>
      </c>
      <c r="I15949" s="22">
        <v>34</v>
      </c>
      <c r="J15949" s="21" t="s">
        <v>140601</v>
      </c>
    </row>
    <row r="15950" spans="1:10" ht="32" customHeight="1">
      <c r="A15950" s="19" t="s">
        <v>140602</v>
      </c>
      <c r="B15950" s="24">
        <v>24</v>
      </c>
      <c r="C15950" s="22">
        <v>19</v>
      </c>
      <c r="D15950" s="21" t="s">
        <v>108123</v>
      </c>
      <c r="E15950" s="21" t="s">
        <v>108124</v>
      </c>
      <c r="F15950" s="21" t="s">
        <v>102114</v>
      </c>
      <c r="G15950" s="22">
        <v>1</v>
      </c>
      <c r="H15950" s="22">
        <v>14</v>
      </c>
      <c r="I15950" s="22">
        <v>21</v>
      </c>
      <c r="J15950" s="21" t="s">
        <v>140603</v>
      </c>
    </row>
    <row r="15951" spans="1:10" ht="32" customHeight="1">
      <c r="A15951" s="19" t="s">
        <v>140604</v>
      </c>
      <c r="B15951" s="24">
        <v>42</v>
      </c>
      <c r="C15951" s="22">
        <v>15</v>
      </c>
      <c r="D15951" s="21" t="s">
        <v>104819</v>
      </c>
      <c r="E15951" s="21" t="s">
        <v>104820</v>
      </c>
      <c r="F15951" s="21" t="s">
        <v>101554</v>
      </c>
      <c r="G15951" s="22">
        <v>10</v>
      </c>
      <c r="H15951" s="22">
        <v>0</v>
      </c>
      <c r="I15951" s="22">
        <v>0</v>
      </c>
      <c r="J15951" s="21" t="s">
        <v>140272</v>
      </c>
    </row>
    <row r="15952" spans="1:10" ht="32" customHeight="1">
      <c r="A15952" s="19" t="s">
        <v>140605</v>
      </c>
      <c r="B15952" s="24">
        <v>52</v>
      </c>
      <c r="C15952" s="22">
        <v>34</v>
      </c>
      <c r="D15952" s="21" t="s">
        <v>106773</v>
      </c>
      <c r="E15952" s="21" t="s">
        <v>106774</v>
      </c>
      <c r="F15952" s="21" t="s">
        <v>105434</v>
      </c>
      <c r="G15952" s="22">
        <v>11</v>
      </c>
      <c r="H15952" s="22">
        <v>19</v>
      </c>
      <c r="I15952" s="22">
        <v>26</v>
      </c>
      <c r="J15952" s="21" t="s">
        <v>140606</v>
      </c>
    </row>
    <row r="15953" spans="1:10" ht="32" customHeight="1">
      <c r="A15953" s="19" t="s">
        <v>140607</v>
      </c>
      <c r="B15953" s="24">
        <v>13</v>
      </c>
      <c r="C15953" s="22">
        <v>15</v>
      </c>
      <c r="D15953" s="21" t="s">
        <v>140608</v>
      </c>
      <c r="E15953" s="21" t="s">
        <v>140609</v>
      </c>
      <c r="F15953" s="21" t="s">
        <v>14739</v>
      </c>
      <c r="G15953" s="22">
        <v>10</v>
      </c>
      <c r="H15953" s="22">
        <v>0</v>
      </c>
      <c r="I15953" s="22">
        <v>0</v>
      </c>
      <c r="J15953" s="21" t="s">
        <v>140610</v>
      </c>
    </row>
    <row r="15954" spans="1:10" ht="32" customHeight="1">
      <c r="A15954" s="19" t="s">
        <v>140611</v>
      </c>
      <c r="B15954" s="24">
        <v>17</v>
      </c>
      <c r="C15954" s="22">
        <v>15</v>
      </c>
      <c r="D15954" s="21" t="s">
        <v>125209</v>
      </c>
      <c r="E15954" s="21" t="s">
        <v>125210</v>
      </c>
      <c r="F15954" s="21" t="s">
        <v>101694</v>
      </c>
      <c r="G15954" s="22">
        <v>10</v>
      </c>
      <c r="H15954" s="22">
        <v>0</v>
      </c>
      <c r="I15954" s="22">
        <v>0</v>
      </c>
      <c r="J15954" s="21" t="s">
        <v>140612</v>
      </c>
    </row>
    <row r="15955" spans="1:10" ht="32" customHeight="1">
      <c r="A15955" s="19" t="s">
        <v>140613</v>
      </c>
      <c r="B15955" s="24">
        <v>37</v>
      </c>
      <c r="C15955" s="22">
        <v>15</v>
      </c>
      <c r="D15955" s="21" t="s">
        <v>122070</v>
      </c>
      <c r="E15955" s="21" t="s">
        <v>122071</v>
      </c>
      <c r="F15955" s="21" t="s">
        <v>101694</v>
      </c>
      <c r="G15955" s="22">
        <v>10</v>
      </c>
      <c r="H15955" s="22">
        <v>0</v>
      </c>
      <c r="I15955" s="22">
        <v>0</v>
      </c>
      <c r="J15955" s="21" t="s">
        <v>140614</v>
      </c>
    </row>
    <row r="15956" spans="1:10" ht="32" customHeight="1">
      <c r="A15956" s="19" t="s">
        <v>140615</v>
      </c>
      <c r="B15956" s="24">
        <v>36</v>
      </c>
      <c r="C15956" s="22">
        <v>15</v>
      </c>
      <c r="D15956" s="21" t="s">
        <v>127151</v>
      </c>
      <c r="E15956" s="21" t="s">
        <v>127152</v>
      </c>
      <c r="F15956" s="21" t="s">
        <v>101554</v>
      </c>
      <c r="G15956" s="22">
        <v>10</v>
      </c>
      <c r="H15956" s="22">
        <v>0</v>
      </c>
      <c r="I15956" s="22">
        <v>0</v>
      </c>
      <c r="J15956" s="21" t="s">
        <v>140616</v>
      </c>
    </row>
    <row r="15957" spans="1:10" ht="44" customHeight="1">
      <c r="A15957" s="19" t="s">
        <v>140617</v>
      </c>
      <c r="B15957" s="24">
        <v>34</v>
      </c>
      <c r="C15957" s="22">
        <v>15</v>
      </c>
      <c r="D15957" s="21" t="s">
        <v>113839</v>
      </c>
      <c r="E15957" s="21" t="s">
        <v>113840</v>
      </c>
      <c r="F15957" s="21" t="s">
        <v>14739</v>
      </c>
      <c r="G15957" s="22">
        <v>10</v>
      </c>
      <c r="H15957" s="22">
        <v>0</v>
      </c>
      <c r="I15957" s="22">
        <v>0</v>
      </c>
      <c r="J15957" s="21" t="s">
        <v>140618</v>
      </c>
    </row>
    <row r="15958" spans="1:10" ht="32" customHeight="1">
      <c r="A15958" s="19" t="s">
        <v>140619</v>
      </c>
      <c r="B15958" s="24">
        <v>20</v>
      </c>
      <c r="C15958" s="22">
        <v>15</v>
      </c>
      <c r="D15958" s="21" t="s">
        <v>140620</v>
      </c>
      <c r="E15958" s="21" t="s">
        <v>140621</v>
      </c>
      <c r="F15958" s="21" t="s">
        <v>14739</v>
      </c>
      <c r="G15958" s="22">
        <v>10</v>
      </c>
      <c r="H15958" s="22">
        <v>0</v>
      </c>
      <c r="I15958" s="22">
        <v>0</v>
      </c>
      <c r="J15958" s="21" t="s">
        <v>140622</v>
      </c>
    </row>
    <row r="15959" spans="1:10" ht="20" customHeight="1">
      <c r="A15959" s="27">
        <v>-999</v>
      </c>
      <c r="B15959" s="24">
        <v>-999</v>
      </c>
      <c r="C15959" s="22">
        <v>-999</v>
      </c>
      <c r="D15959" s="22">
        <v>-999</v>
      </c>
      <c r="E15959" s="22">
        <v>-999</v>
      </c>
      <c r="F15959" s="22">
        <v>-999</v>
      </c>
      <c r="G15959" s="22">
        <v>-999</v>
      </c>
      <c r="H15959" s="22">
        <v>-999</v>
      </c>
      <c r="I15959" s="22">
        <v>-999</v>
      </c>
      <c r="J15959" s="22">
        <v>-999</v>
      </c>
    </row>
    <row r="15960" spans="1:10" ht="32" customHeight="1">
      <c r="A15960" s="19" t="s">
        <v>140623</v>
      </c>
      <c r="B15960" s="24">
        <v>12</v>
      </c>
      <c r="C15960" s="22">
        <v>20</v>
      </c>
      <c r="D15960" s="21" t="s">
        <v>123501</v>
      </c>
      <c r="E15960" s="21" t="s">
        <v>123502</v>
      </c>
      <c r="F15960" s="21" t="s">
        <v>108758</v>
      </c>
      <c r="G15960" s="22">
        <v>8</v>
      </c>
      <c r="H15960" s="22">
        <v>8</v>
      </c>
      <c r="I15960" s="22">
        <v>17</v>
      </c>
      <c r="J15960" s="21" t="s">
        <v>140624</v>
      </c>
    </row>
    <row r="15961" spans="1:10" ht="32" customHeight="1">
      <c r="A15961" s="19" t="s">
        <v>140625</v>
      </c>
      <c r="B15961" s="24">
        <v>12</v>
      </c>
      <c r="C15961" s="22">
        <v>20</v>
      </c>
      <c r="D15961" s="21" t="s">
        <v>123501</v>
      </c>
      <c r="E15961" s="21" t="s">
        <v>123502</v>
      </c>
      <c r="F15961" s="21" t="s">
        <v>108758</v>
      </c>
      <c r="G15961" s="22">
        <v>8</v>
      </c>
      <c r="H15961" s="22">
        <v>8</v>
      </c>
      <c r="I15961" s="22">
        <v>17</v>
      </c>
      <c r="J15961" s="21" t="s">
        <v>140624</v>
      </c>
    </row>
    <row r="15962" spans="1:10" ht="32" customHeight="1">
      <c r="A15962" s="19" t="s">
        <v>140626</v>
      </c>
      <c r="B15962" s="24">
        <v>12</v>
      </c>
      <c r="C15962" s="22">
        <v>15</v>
      </c>
      <c r="D15962" s="21" t="s">
        <v>140030</v>
      </c>
      <c r="E15962" s="21" t="s">
        <v>140031</v>
      </c>
      <c r="F15962" s="21" t="s">
        <v>101563</v>
      </c>
      <c r="G15962" s="22">
        <v>10</v>
      </c>
      <c r="H15962" s="22">
        <v>0</v>
      </c>
      <c r="I15962" s="22">
        <v>0</v>
      </c>
      <c r="J15962" s="21" t="s">
        <v>140627</v>
      </c>
    </row>
    <row r="15963" spans="1:10" ht="32" customHeight="1">
      <c r="A15963" s="19" t="s">
        <v>140628</v>
      </c>
      <c r="B15963" s="24">
        <v>22</v>
      </c>
      <c r="C15963" s="22">
        <v>16</v>
      </c>
      <c r="D15963" s="21" t="s">
        <v>104931</v>
      </c>
      <c r="E15963" s="21" t="s">
        <v>104932</v>
      </c>
      <c r="F15963" s="21" t="s">
        <v>102171</v>
      </c>
      <c r="G15963" s="22">
        <v>1</v>
      </c>
      <c r="H15963" s="22">
        <v>11</v>
      </c>
      <c r="I15963" s="22">
        <v>23</v>
      </c>
      <c r="J15963" s="21" t="s">
        <v>140629</v>
      </c>
    </row>
    <row r="15964" spans="1:10" ht="32" customHeight="1">
      <c r="A15964" s="19" t="s">
        <v>140630</v>
      </c>
      <c r="B15964" s="24">
        <v>45</v>
      </c>
      <c r="C15964" s="22">
        <v>15</v>
      </c>
      <c r="D15964" s="21" t="s">
        <v>140631</v>
      </c>
      <c r="E15964" s="21" t="s">
        <v>140632</v>
      </c>
      <c r="F15964" s="21" t="s">
        <v>101563</v>
      </c>
      <c r="G15964" s="22">
        <v>10</v>
      </c>
      <c r="H15964" s="22">
        <v>0</v>
      </c>
      <c r="I15964" s="22">
        <v>0</v>
      </c>
      <c r="J15964" s="21" t="s">
        <v>140633</v>
      </c>
    </row>
    <row r="15965" spans="1:10" ht="32" customHeight="1">
      <c r="A15965" s="19" t="s">
        <v>140634</v>
      </c>
      <c r="B15965" s="24">
        <v>16</v>
      </c>
      <c r="C15965" s="22">
        <v>22</v>
      </c>
      <c r="D15965" s="21" t="s">
        <v>108767</v>
      </c>
      <c r="E15965" s="21" t="s">
        <v>108768</v>
      </c>
      <c r="F15965" s="21" t="s">
        <v>101689</v>
      </c>
      <c r="G15965" s="22">
        <v>6</v>
      </c>
      <c r="H15965" s="22">
        <v>12</v>
      </c>
      <c r="I15965" s="22">
        <v>23</v>
      </c>
      <c r="J15965" s="21" t="s">
        <v>140635</v>
      </c>
    </row>
    <row r="15966" spans="1:10" ht="32" customHeight="1">
      <c r="A15966" s="19" t="s">
        <v>140636</v>
      </c>
      <c r="B15966" s="24">
        <v>35</v>
      </c>
      <c r="C15966" s="22">
        <v>15</v>
      </c>
      <c r="D15966" s="21" t="s">
        <v>124950</v>
      </c>
      <c r="E15966" s="21" t="s">
        <v>124951</v>
      </c>
      <c r="F15966" s="21" t="s">
        <v>14739</v>
      </c>
      <c r="G15966" s="22">
        <v>10</v>
      </c>
      <c r="H15966" s="22">
        <v>0</v>
      </c>
      <c r="I15966" s="22">
        <v>0</v>
      </c>
      <c r="J15966" s="21" t="s">
        <v>124952</v>
      </c>
    </row>
    <row r="15967" spans="1:10" ht="32" customHeight="1">
      <c r="A15967" s="19" t="s">
        <v>140637</v>
      </c>
      <c r="B15967" s="24">
        <v>13</v>
      </c>
      <c r="C15967" s="22">
        <v>15</v>
      </c>
      <c r="D15967" s="21" t="s">
        <v>110913</v>
      </c>
      <c r="E15967" s="21" t="s">
        <v>110914</v>
      </c>
      <c r="F15967" s="21" t="s">
        <v>101694</v>
      </c>
      <c r="G15967" s="22">
        <v>2</v>
      </c>
      <c r="H15967" s="22">
        <v>7</v>
      </c>
      <c r="I15967" s="22">
        <v>19</v>
      </c>
      <c r="J15967" s="21" t="s">
        <v>140638</v>
      </c>
    </row>
    <row r="15968" spans="1:10" ht="32" customHeight="1">
      <c r="A15968" s="19" t="s">
        <v>140639</v>
      </c>
      <c r="B15968" s="24">
        <v>47</v>
      </c>
      <c r="C15968" s="22">
        <v>16</v>
      </c>
      <c r="D15968" s="21" t="s">
        <v>140640</v>
      </c>
      <c r="E15968" s="21" t="s">
        <v>140641</v>
      </c>
      <c r="F15968" s="21" t="s">
        <v>101533</v>
      </c>
      <c r="G15968" s="22">
        <v>6</v>
      </c>
      <c r="H15968" s="22">
        <v>6</v>
      </c>
      <c r="I15968" s="22">
        <v>13</v>
      </c>
      <c r="J15968" s="21" t="s">
        <v>140642</v>
      </c>
    </row>
    <row r="15969" spans="1:10" ht="32" customHeight="1">
      <c r="A15969" s="19" t="s">
        <v>140643</v>
      </c>
      <c r="B15969" s="24">
        <v>40</v>
      </c>
      <c r="C15969" s="22">
        <v>37</v>
      </c>
      <c r="D15969" s="21" t="s">
        <v>140644</v>
      </c>
      <c r="E15969" s="21" t="s">
        <v>140645</v>
      </c>
      <c r="F15969" s="21" t="s">
        <v>14775</v>
      </c>
      <c r="G15969" s="22">
        <v>1</v>
      </c>
      <c r="H15969" s="22">
        <v>32</v>
      </c>
      <c r="I15969" s="22">
        <v>51</v>
      </c>
      <c r="J15969" s="21" t="s">
        <v>140646</v>
      </c>
    </row>
    <row r="15970" spans="1:10" ht="32" customHeight="1">
      <c r="A15970" s="19" t="s">
        <v>140647</v>
      </c>
      <c r="B15970" s="24">
        <v>27</v>
      </c>
      <c r="C15970" s="22">
        <v>19</v>
      </c>
      <c r="D15970" s="21" t="s">
        <v>113549</v>
      </c>
      <c r="E15970" s="21" t="s">
        <v>113550</v>
      </c>
      <c r="F15970" s="21" t="s">
        <v>105439</v>
      </c>
      <c r="G15970" s="22">
        <v>1</v>
      </c>
      <c r="H15970" s="22">
        <v>14</v>
      </c>
      <c r="I15970" s="22">
        <v>32</v>
      </c>
      <c r="J15970" s="21" t="s">
        <v>140648</v>
      </c>
    </row>
    <row r="15971" spans="1:10" ht="32" customHeight="1">
      <c r="A15971" s="19" t="s">
        <v>140649</v>
      </c>
      <c r="B15971" s="24">
        <v>23</v>
      </c>
      <c r="C15971" s="22">
        <v>25</v>
      </c>
      <c r="D15971" s="21" t="s">
        <v>135765</v>
      </c>
      <c r="E15971" s="21" t="s">
        <v>135766</v>
      </c>
      <c r="F15971" s="21" t="s">
        <v>14743</v>
      </c>
      <c r="G15971" s="22">
        <v>5</v>
      </c>
      <c r="H15971" s="22">
        <v>16</v>
      </c>
      <c r="I15971" s="22">
        <v>36</v>
      </c>
      <c r="J15971" s="21" t="s">
        <v>140650</v>
      </c>
    </row>
    <row r="15972" spans="1:10" ht="32" customHeight="1">
      <c r="A15972" s="19" t="s">
        <v>140651</v>
      </c>
      <c r="B15972" s="24">
        <v>25</v>
      </c>
      <c r="C15972" s="22">
        <v>15</v>
      </c>
      <c r="D15972" s="21" t="s">
        <v>125771</v>
      </c>
      <c r="E15972" s="21" t="s">
        <v>125772</v>
      </c>
      <c r="F15972" s="21" t="s">
        <v>14739</v>
      </c>
      <c r="G15972" s="22">
        <v>10</v>
      </c>
      <c r="H15972" s="22">
        <v>0</v>
      </c>
      <c r="I15972" s="22">
        <v>0</v>
      </c>
      <c r="J15972" s="21" t="s">
        <v>126155</v>
      </c>
    </row>
    <row r="15973" spans="1:10" ht="32" customHeight="1">
      <c r="A15973" s="19" t="s">
        <v>140652</v>
      </c>
      <c r="B15973" s="24">
        <v>22</v>
      </c>
      <c r="C15973" s="22">
        <v>16</v>
      </c>
      <c r="D15973" s="21" t="s">
        <v>140653</v>
      </c>
      <c r="E15973" s="21" t="s">
        <v>140654</v>
      </c>
      <c r="F15973" s="21" t="s">
        <v>101945</v>
      </c>
      <c r="G15973" s="22">
        <v>1</v>
      </c>
      <c r="H15973" s="22">
        <v>11</v>
      </c>
      <c r="I15973" s="22">
        <v>19</v>
      </c>
      <c r="J15973" s="21" t="s">
        <v>140655</v>
      </c>
    </row>
    <row r="15974" spans="1:10" ht="32" customHeight="1">
      <c r="A15974" s="19" t="s">
        <v>140656</v>
      </c>
      <c r="B15974" s="24">
        <v>23</v>
      </c>
      <c r="C15974" s="22">
        <v>15</v>
      </c>
      <c r="D15974" s="21" t="s">
        <v>140657</v>
      </c>
      <c r="E15974" s="21" t="s">
        <v>140658</v>
      </c>
      <c r="F15974" s="21" t="s">
        <v>101554</v>
      </c>
      <c r="G15974" s="22">
        <v>10</v>
      </c>
      <c r="H15974" s="22">
        <v>0</v>
      </c>
      <c r="I15974" s="22">
        <v>0</v>
      </c>
      <c r="J15974" s="21" t="s">
        <v>140659</v>
      </c>
    </row>
    <row r="15975" spans="1:10" ht="32" customHeight="1">
      <c r="A15975" s="19" t="s">
        <v>140660</v>
      </c>
      <c r="B15975" s="24">
        <v>40</v>
      </c>
      <c r="C15975" s="22">
        <v>28</v>
      </c>
      <c r="D15975" s="21" t="s">
        <v>103248</v>
      </c>
      <c r="E15975" s="21" t="s">
        <v>103249</v>
      </c>
      <c r="F15975" s="21" t="s">
        <v>102855</v>
      </c>
      <c r="G15975" s="22">
        <v>1</v>
      </c>
      <c r="H15975" s="22">
        <v>23</v>
      </c>
      <c r="I15975" s="22">
        <v>43</v>
      </c>
      <c r="J15975" s="21" t="s">
        <v>140661</v>
      </c>
    </row>
    <row r="15976" spans="1:10" ht="32" customHeight="1">
      <c r="A15976" s="19" t="s">
        <v>140662</v>
      </c>
      <c r="B15976" s="24">
        <v>41</v>
      </c>
      <c r="C15976" s="22">
        <v>21</v>
      </c>
      <c r="D15976" s="21" t="s">
        <v>111867</v>
      </c>
      <c r="E15976" s="21" t="s">
        <v>111868</v>
      </c>
      <c r="F15976" s="22">
        <v>625</v>
      </c>
      <c r="G15976" s="22">
        <v>5</v>
      </c>
      <c r="H15976" s="22">
        <v>12</v>
      </c>
      <c r="I15976" s="22">
        <v>17</v>
      </c>
      <c r="J15976" s="21" t="s">
        <v>140663</v>
      </c>
    </row>
    <row r="15977" spans="1:10" ht="32" customHeight="1">
      <c r="A15977" s="19" t="s">
        <v>140664</v>
      </c>
      <c r="B15977" s="24">
        <v>40</v>
      </c>
      <c r="C15977" s="22">
        <v>17</v>
      </c>
      <c r="D15977" s="21" t="s">
        <v>118621</v>
      </c>
      <c r="E15977" s="21" t="s">
        <v>118622</v>
      </c>
      <c r="F15977" s="21" t="s">
        <v>101543</v>
      </c>
      <c r="G15977" s="22">
        <v>4</v>
      </c>
      <c r="H15977" s="22">
        <v>9</v>
      </c>
      <c r="I15977" s="22">
        <v>13</v>
      </c>
      <c r="J15977" s="21" t="s">
        <v>140665</v>
      </c>
    </row>
    <row r="15978" spans="1:10" ht="32" customHeight="1">
      <c r="A15978" s="19" t="s">
        <v>140666</v>
      </c>
      <c r="B15978" s="24">
        <v>53</v>
      </c>
      <c r="C15978" s="22">
        <v>48</v>
      </c>
      <c r="D15978" s="21" t="s">
        <v>129725</v>
      </c>
      <c r="E15978" s="21" t="s">
        <v>129726</v>
      </c>
      <c r="F15978" s="21" t="s">
        <v>140667</v>
      </c>
      <c r="G15978" s="22">
        <v>17</v>
      </c>
      <c r="H15978" s="22">
        <v>27</v>
      </c>
      <c r="I15978" s="22">
        <v>54</v>
      </c>
      <c r="J15978" s="21" t="s">
        <v>140668</v>
      </c>
    </row>
    <row r="15979" spans="1:10" ht="32" customHeight="1">
      <c r="A15979" s="19" t="s">
        <v>140669</v>
      </c>
      <c r="B15979" s="24">
        <v>40</v>
      </c>
      <c r="C15979" s="22">
        <v>23</v>
      </c>
      <c r="D15979" s="21" t="s">
        <v>102880</v>
      </c>
      <c r="E15979" s="21" t="s">
        <v>102881</v>
      </c>
      <c r="F15979" s="21" t="s">
        <v>102001</v>
      </c>
      <c r="G15979" s="22">
        <v>7</v>
      </c>
      <c r="H15979" s="22">
        <v>12</v>
      </c>
      <c r="I15979" s="22">
        <v>22</v>
      </c>
      <c r="J15979" s="21" t="s">
        <v>102882</v>
      </c>
    </row>
    <row r="15980" spans="1:10" ht="32" customHeight="1">
      <c r="A15980" s="19" t="s">
        <v>140670</v>
      </c>
      <c r="B15980" s="24">
        <v>27</v>
      </c>
      <c r="C15980" s="22">
        <v>25</v>
      </c>
      <c r="D15980" s="21" t="s">
        <v>103936</v>
      </c>
      <c r="E15980" s="21" t="s">
        <v>103937</v>
      </c>
      <c r="F15980" s="21" t="s">
        <v>101568</v>
      </c>
      <c r="G15980" s="22">
        <v>1</v>
      </c>
      <c r="H15980" s="22">
        <v>20</v>
      </c>
      <c r="I15980" s="22">
        <v>29</v>
      </c>
      <c r="J15980" s="21" t="s">
        <v>140671</v>
      </c>
    </row>
    <row r="15981" spans="1:10" ht="32" customHeight="1">
      <c r="A15981" s="19" t="s">
        <v>140672</v>
      </c>
      <c r="B15981" s="24">
        <v>24</v>
      </c>
      <c r="C15981" s="22">
        <v>15</v>
      </c>
      <c r="D15981" s="21" t="s">
        <v>120968</v>
      </c>
      <c r="E15981" s="21" t="s">
        <v>120969</v>
      </c>
      <c r="F15981" s="21" t="s">
        <v>14739</v>
      </c>
      <c r="G15981" s="22">
        <v>10</v>
      </c>
      <c r="H15981" s="22">
        <v>0</v>
      </c>
      <c r="I15981" s="22">
        <v>0</v>
      </c>
      <c r="J15981" s="21" t="s">
        <v>122611</v>
      </c>
    </row>
    <row r="15982" spans="1:10" ht="32" customHeight="1">
      <c r="A15982" s="19" t="s">
        <v>140673</v>
      </c>
      <c r="B15982" s="24">
        <v>19</v>
      </c>
      <c r="C15982" s="22">
        <v>15</v>
      </c>
      <c r="D15982" s="21" t="s">
        <v>128298</v>
      </c>
      <c r="E15982" s="21" t="s">
        <v>128299</v>
      </c>
      <c r="F15982" s="21" t="s">
        <v>101563</v>
      </c>
      <c r="G15982" s="22">
        <v>10</v>
      </c>
      <c r="H15982" s="22">
        <v>0</v>
      </c>
      <c r="I15982" s="22">
        <v>0</v>
      </c>
      <c r="J15982" s="21" t="s">
        <v>140674</v>
      </c>
    </row>
    <row r="15983" spans="1:10" ht="32" customHeight="1">
      <c r="A15983" s="19" t="s">
        <v>140675</v>
      </c>
      <c r="B15983" s="24">
        <v>20</v>
      </c>
      <c r="C15983" s="22">
        <v>16</v>
      </c>
      <c r="D15983" s="21" t="s">
        <v>109713</v>
      </c>
      <c r="E15983" s="21" t="s">
        <v>109714</v>
      </c>
      <c r="F15983" s="21" t="s">
        <v>101945</v>
      </c>
      <c r="G15983" s="22">
        <v>1</v>
      </c>
      <c r="H15983" s="22">
        <v>11</v>
      </c>
      <c r="I15983" s="22">
        <v>18</v>
      </c>
      <c r="J15983" s="21" t="s">
        <v>140676</v>
      </c>
    </row>
    <row r="15984" spans="1:10" ht="32" customHeight="1">
      <c r="A15984" s="19" t="s">
        <v>140677</v>
      </c>
      <c r="B15984" s="24">
        <v>30</v>
      </c>
      <c r="C15984" s="22">
        <v>22</v>
      </c>
      <c r="D15984" s="21" t="s">
        <v>106412</v>
      </c>
      <c r="E15984" s="21" t="s">
        <v>106413</v>
      </c>
      <c r="F15984" s="21" t="s">
        <v>102559</v>
      </c>
      <c r="G15984" s="22">
        <v>1</v>
      </c>
      <c r="H15984" s="22">
        <v>7</v>
      </c>
      <c r="I15984" s="22">
        <v>15</v>
      </c>
      <c r="J15984" s="21" t="s">
        <v>140678</v>
      </c>
    </row>
    <row r="15985" spans="1:10" ht="32" customHeight="1">
      <c r="A15985" s="19" t="s">
        <v>140679</v>
      </c>
      <c r="B15985" s="24">
        <v>13</v>
      </c>
      <c r="C15985" s="22">
        <v>15</v>
      </c>
      <c r="D15985" s="21" t="s">
        <v>140680</v>
      </c>
      <c r="E15985" s="21" t="s">
        <v>140681</v>
      </c>
      <c r="F15985" s="21" t="s">
        <v>101568</v>
      </c>
      <c r="G15985" s="22">
        <v>2</v>
      </c>
      <c r="H15985" s="22">
        <v>9</v>
      </c>
      <c r="I15985" s="22">
        <v>21</v>
      </c>
      <c r="J15985" s="21" t="s">
        <v>140682</v>
      </c>
    </row>
    <row r="15986" spans="1:10" ht="32" customHeight="1">
      <c r="A15986" s="19" t="s">
        <v>140683</v>
      </c>
      <c r="B15986" s="24">
        <v>27</v>
      </c>
      <c r="C15986" s="22">
        <v>15</v>
      </c>
      <c r="D15986" s="21" t="s">
        <v>106178</v>
      </c>
      <c r="E15986" s="21" t="s">
        <v>106179</v>
      </c>
      <c r="F15986" s="21" t="s">
        <v>101568</v>
      </c>
      <c r="G15986" s="22">
        <v>1</v>
      </c>
      <c r="H15986" s="22">
        <v>10</v>
      </c>
      <c r="I15986" s="22">
        <v>14</v>
      </c>
      <c r="J15986" s="21" t="s">
        <v>140684</v>
      </c>
    </row>
    <row r="15987" spans="1:10" ht="32" customHeight="1">
      <c r="A15987" s="19" t="s">
        <v>140685</v>
      </c>
      <c r="B15987" s="24">
        <v>12</v>
      </c>
      <c r="C15987" s="22">
        <v>21</v>
      </c>
      <c r="D15987" s="21" t="s">
        <v>140686</v>
      </c>
      <c r="E15987" s="21" t="s">
        <v>140687</v>
      </c>
      <c r="F15987" s="22">
        <v>625</v>
      </c>
      <c r="G15987" s="22">
        <v>10</v>
      </c>
      <c r="H15987" s="22">
        <v>7</v>
      </c>
      <c r="I15987" s="22">
        <v>15</v>
      </c>
      <c r="J15987" s="21" t="s">
        <v>140688</v>
      </c>
    </row>
    <row r="15988" spans="1:10" ht="32" customHeight="1">
      <c r="A15988" s="19" t="s">
        <v>140689</v>
      </c>
      <c r="B15988" s="24">
        <v>37</v>
      </c>
      <c r="C15988" s="22">
        <v>15</v>
      </c>
      <c r="D15988" s="21" t="s">
        <v>132922</v>
      </c>
      <c r="E15988" s="21" t="s">
        <v>132923</v>
      </c>
      <c r="F15988" s="21" t="s">
        <v>101554</v>
      </c>
      <c r="G15988" s="22">
        <v>10</v>
      </c>
      <c r="H15988" s="22">
        <v>0</v>
      </c>
      <c r="I15988" s="22">
        <v>0</v>
      </c>
      <c r="J15988" s="21" t="s">
        <v>132924</v>
      </c>
    </row>
    <row r="15989" spans="1:10" ht="32" customHeight="1">
      <c r="A15989" s="19" t="s">
        <v>140690</v>
      </c>
      <c r="B15989" s="24">
        <v>30</v>
      </c>
      <c r="C15989" s="22">
        <v>15</v>
      </c>
      <c r="D15989" s="21" t="s">
        <v>108632</v>
      </c>
      <c r="E15989" s="21" t="s">
        <v>108633</v>
      </c>
      <c r="F15989" s="21" t="s">
        <v>101554</v>
      </c>
      <c r="G15989" s="22">
        <v>10</v>
      </c>
      <c r="H15989" s="22">
        <v>0</v>
      </c>
      <c r="I15989" s="22">
        <v>0</v>
      </c>
      <c r="J15989" s="21" t="s">
        <v>124081</v>
      </c>
    </row>
    <row r="15990" spans="1:10" ht="32" customHeight="1">
      <c r="A15990" s="19" t="s">
        <v>140691</v>
      </c>
      <c r="B15990" s="24">
        <v>18</v>
      </c>
      <c r="C15990" s="22">
        <v>16</v>
      </c>
      <c r="D15990" s="21" t="s">
        <v>140692</v>
      </c>
      <c r="E15990" s="21" t="s">
        <v>140693</v>
      </c>
      <c r="F15990" s="21" t="s">
        <v>101533</v>
      </c>
      <c r="G15990" s="22">
        <v>1</v>
      </c>
      <c r="H15990" s="22">
        <v>8</v>
      </c>
      <c r="I15990" s="22">
        <v>19</v>
      </c>
      <c r="J15990" s="21" t="s">
        <v>140694</v>
      </c>
    </row>
    <row r="15991" spans="1:10" ht="32" customHeight="1">
      <c r="A15991" s="19" t="s">
        <v>140695</v>
      </c>
      <c r="B15991" s="24">
        <v>30</v>
      </c>
      <c r="C15991" s="22">
        <v>17</v>
      </c>
      <c r="D15991" s="21" t="s">
        <v>140696</v>
      </c>
      <c r="E15991" s="21" t="s">
        <v>140697</v>
      </c>
      <c r="F15991" s="21" t="s">
        <v>14743</v>
      </c>
      <c r="G15991" s="22">
        <v>1</v>
      </c>
      <c r="H15991" s="22">
        <v>12</v>
      </c>
      <c r="I15991" s="22">
        <v>19</v>
      </c>
      <c r="J15991" s="21" t="s">
        <v>140698</v>
      </c>
    </row>
    <row r="15992" spans="1:10" ht="32" customHeight="1">
      <c r="A15992" s="19" t="s">
        <v>140699</v>
      </c>
      <c r="B15992" s="24">
        <v>13</v>
      </c>
      <c r="C15992" s="22">
        <v>15</v>
      </c>
      <c r="D15992" s="21" t="s">
        <v>124351</v>
      </c>
      <c r="E15992" s="21" t="s">
        <v>124352</v>
      </c>
      <c r="F15992" s="21" t="s">
        <v>14739</v>
      </c>
      <c r="G15992" s="22">
        <v>10</v>
      </c>
      <c r="H15992" s="22">
        <v>0</v>
      </c>
      <c r="I15992" s="22">
        <v>0</v>
      </c>
      <c r="J15992" s="21" t="s">
        <v>140700</v>
      </c>
    </row>
    <row r="15993" spans="1:10" ht="32" customHeight="1">
      <c r="A15993" s="19" t="s">
        <v>140701</v>
      </c>
      <c r="B15993" s="24">
        <v>33</v>
      </c>
      <c r="C15993" s="22">
        <v>15</v>
      </c>
      <c r="D15993" s="21" t="s">
        <v>111180</v>
      </c>
      <c r="E15993" s="21" t="s">
        <v>111181</v>
      </c>
      <c r="F15993" s="21" t="s">
        <v>101554</v>
      </c>
      <c r="G15993" s="22">
        <v>10</v>
      </c>
      <c r="H15993" s="22">
        <v>0</v>
      </c>
      <c r="I15993" s="22">
        <v>0</v>
      </c>
      <c r="J15993" s="21" t="s">
        <v>129429</v>
      </c>
    </row>
    <row r="15994" spans="1:10" ht="32" customHeight="1">
      <c r="A15994" s="19" t="s">
        <v>140702</v>
      </c>
      <c r="B15994" s="24">
        <v>17</v>
      </c>
      <c r="C15994" s="22">
        <v>23</v>
      </c>
      <c r="D15994" s="21" t="s">
        <v>136275</v>
      </c>
      <c r="E15994" s="21" t="s">
        <v>136276</v>
      </c>
      <c r="F15994" s="21" t="s">
        <v>102248</v>
      </c>
      <c r="G15994" s="22">
        <v>6</v>
      </c>
      <c r="H15994" s="22">
        <v>13</v>
      </c>
      <c r="I15994" s="22">
        <v>26</v>
      </c>
      <c r="J15994" s="21" t="s">
        <v>140703</v>
      </c>
    </row>
    <row r="15995" spans="1:10" ht="32" customHeight="1">
      <c r="A15995" s="19" t="s">
        <v>140704</v>
      </c>
      <c r="B15995" s="24">
        <v>26</v>
      </c>
      <c r="C15995" s="22">
        <v>20</v>
      </c>
      <c r="D15995" s="21" t="s">
        <v>104101</v>
      </c>
      <c r="E15995" s="21" t="s">
        <v>104102</v>
      </c>
      <c r="F15995" s="21" t="s">
        <v>101568</v>
      </c>
      <c r="G15995" s="22">
        <v>2</v>
      </c>
      <c r="H15995" s="22">
        <v>14</v>
      </c>
      <c r="I15995" s="22">
        <v>28</v>
      </c>
      <c r="J15995" s="21" t="s">
        <v>140705</v>
      </c>
    </row>
    <row r="15996" spans="1:10" ht="32" customHeight="1">
      <c r="A15996" s="19" t="s">
        <v>140706</v>
      </c>
      <c r="B15996" s="24">
        <v>21</v>
      </c>
      <c r="C15996" s="22">
        <v>15</v>
      </c>
      <c r="D15996" s="21" t="s">
        <v>122027</v>
      </c>
      <c r="E15996" s="21" t="s">
        <v>122028</v>
      </c>
      <c r="F15996" s="21" t="s">
        <v>101694</v>
      </c>
      <c r="G15996" s="22">
        <v>10</v>
      </c>
      <c r="H15996" s="22">
        <v>0</v>
      </c>
      <c r="I15996" s="22">
        <v>0</v>
      </c>
      <c r="J15996" s="21" t="s">
        <v>140707</v>
      </c>
    </row>
    <row r="15997" spans="1:10" ht="32" customHeight="1">
      <c r="A15997" s="19" t="s">
        <v>140708</v>
      </c>
      <c r="B15997" s="24">
        <v>18</v>
      </c>
      <c r="C15997" s="22">
        <v>15</v>
      </c>
      <c r="D15997" s="21" t="s">
        <v>140709</v>
      </c>
      <c r="E15997" s="21" t="s">
        <v>140710</v>
      </c>
      <c r="F15997" s="21" t="s">
        <v>101528</v>
      </c>
      <c r="G15997" s="22">
        <v>10</v>
      </c>
      <c r="H15997" s="22">
        <v>0</v>
      </c>
      <c r="I15997" s="22">
        <v>0</v>
      </c>
      <c r="J15997" s="21" t="s">
        <v>140711</v>
      </c>
    </row>
    <row r="15998" spans="1:10" ht="32" customHeight="1">
      <c r="A15998" s="19" t="s">
        <v>140712</v>
      </c>
      <c r="B15998" s="24">
        <v>29</v>
      </c>
      <c r="C15998" s="22">
        <v>23</v>
      </c>
      <c r="D15998" s="21" t="s">
        <v>115053</v>
      </c>
      <c r="E15998" s="21" t="s">
        <v>115054</v>
      </c>
      <c r="F15998" s="21" t="s">
        <v>102248</v>
      </c>
      <c r="G15998" s="22">
        <v>12</v>
      </c>
      <c r="H15998" s="22">
        <v>7</v>
      </c>
      <c r="I15998" s="22">
        <v>19</v>
      </c>
      <c r="J15998" s="21" t="s">
        <v>140713</v>
      </c>
    </row>
    <row r="15999" spans="1:10" ht="32" customHeight="1">
      <c r="A15999" s="19" t="s">
        <v>140714</v>
      </c>
      <c r="B15999" s="24">
        <v>25</v>
      </c>
      <c r="C15999" s="22">
        <v>15</v>
      </c>
      <c r="D15999" s="21" t="s">
        <v>111910</v>
      </c>
      <c r="E15999" s="21" t="s">
        <v>111911</v>
      </c>
      <c r="F15999" s="21" t="s">
        <v>14739</v>
      </c>
      <c r="G15999" s="22">
        <v>10</v>
      </c>
      <c r="H15999" s="22">
        <v>0</v>
      </c>
      <c r="I15999" s="22">
        <v>0</v>
      </c>
      <c r="J15999" s="21" t="s">
        <v>140715</v>
      </c>
    </row>
    <row r="16000" spans="1:10" ht="32" customHeight="1">
      <c r="A16000" s="19" t="s">
        <v>140716</v>
      </c>
      <c r="B16000" s="24">
        <v>21</v>
      </c>
      <c r="C16000" s="22">
        <v>27</v>
      </c>
      <c r="D16000" s="21" t="s">
        <v>103460</v>
      </c>
      <c r="E16000" s="21" t="s">
        <v>103461</v>
      </c>
      <c r="F16000" s="21" t="s">
        <v>102428</v>
      </c>
      <c r="G16000" s="22">
        <v>7</v>
      </c>
      <c r="H16000" s="22">
        <v>16</v>
      </c>
      <c r="I16000" s="22">
        <v>30</v>
      </c>
      <c r="J16000" s="21" t="s">
        <v>140717</v>
      </c>
    </row>
    <row r="16001" spans="1:10" ht="32" customHeight="1">
      <c r="A16001" s="19" t="s">
        <v>140718</v>
      </c>
      <c r="B16001" s="24">
        <v>42</v>
      </c>
      <c r="C16001" s="22">
        <v>16</v>
      </c>
      <c r="D16001" s="21" t="s">
        <v>112074</v>
      </c>
      <c r="E16001" s="21" t="s">
        <v>112075</v>
      </c>
      <c r="F16001" s="21" t="s">
        <v>101533</v>
      </c>
      <c r="G16001" s="22">
        <v>1</v>
      </c>
      <c r="H16001" s="22">
        <v>9</v>
      </c>
      <c r="I16001" s="22">
        <v>15</v>
      </c>
      <c r="J16001" s="21" t="s">
        <v>112076</v>
      </c>
    </row>
    <row r="16002" spans="1:10" ht="32" customHeight="1">
      <c r="A16002" s="19" t="s">
        <v>140719</v>
      </c>
      <c r="B16002" s="24">
        <v>19</v>
      </c>
      <c r="C16002" s="22">
        <v>15</v>
      </c>
      <c r="D16002" s="21" t="s">
        <v>111230</v>
      </c>
      <c r="E16002" s="21" t="s">
        <v>111231</v>
      </c>
      <c r="F16002" s="21" t="s">
        <v>101694</v>
      </c>
      <c r="G16002" s="22">
        <v>1</v>
      </c>
      <c r="H16002" s="22">
        <v>9</v>
      </c>
      <c r="I16002" s="22">
        <v>15</v>
      </c>
      <c r="J16002" s="21" t="s">
        <v>140720</v>
      </c>
    </row>
    <row r="16003" spans="1:10" ht="32" customHeight="1">
      <c r="A16003" s="19" t="s">
        <v>140721</v>
      </c>
      <c r="B16003" s="24">
        <v>19</v>
      </c>
      <c r="C16003" s="22">
        <v>15</v>
      </c>
      <c r="D16003" s="21" t="s">
        <v>109994</v>
      </c>
      <c r="E16003" s="21" t="s">
        <v>109995</v>
      </c>
      <c r="F16003" s="21" t="s">
        <v>101528</v>
      </c>
      <c r="G16003" s="22">
        <v>10</v>
      </c>
      <c r="H16003" s="22">
        <v>0</v>
      </c>
      <c r="I16003" s="22">
        <v>0</v>
      </c>
      <c r="J16003" s="21" t="s">
        <v>140722</v>
      </c>
    </row>
    <row r="16004" spans="1:10" ht="32" customHeight="1">
      <c r="A16004" s="19" t="s">
        <v>140723</v>
      </c>
      <c r="B16004" s="24">
        <v>18</v>
      </c>
      <c r="C16004" s="22">
        <v>15</v>
      </c>
      <c r="D16004" s="21" t="s">
        <v>101764</v>
      </c>
      <c r="E16004" s="21" t="s">
        <v>101765</v>
      </c>
      <c r="F16004" s="21" t="s">
        <v>101628</v>
      </c>
      <c r="G16004" s="22">
        <v>1</v>
      </c>
      <c r="H16004" s="22">
        <v>10</v>
      </c>
      <c r="I16004" s="22">
        <v>21</v>
      </c>
      <c r="J16004" s="21" t="s">
        <v>140724</v>
      </c>
    </row>
    <row r="16005" spans="1:10" ht="32" customHeight="1">
      <c r="A16005" s="19" t="s">
        <v>140725</v>
      </c>
      <c r="B16005" s="24">
        <v>51</v>
      </c>
      <c r="C16005" s="22">
        <v>19</v>
      </c>
      <c r="D16005" s="21" t="s">
        <v>139469</v>
      </c>
      <c r="E16005" s="21" t="s">
        <v>139470</v>
      </c>
      <c r="F16005" s="21" t="s">
        <v>102114</v>
      </c>
      <c r="G16005" s="22">
        <v>1</v>
      </c>
      <c r="H16005" s="22">
        <v>14</v>
      </c>
      <c r="I16005" s="22">
        <v>23</v>
      </c>
      <c r="J16005" s="21" t="s">
        <v>140726</v>
      </c>
    </row>
    <row r="16006" spans="1:10" ht="20" customHeight="1">
      <c r="A16006" s="27">
        <v>-999</v>
      </c>
      <c r="B16006" s="24">
        <v>-999</v>
      </c>
      <c r="C16006" s="22">
        <v>-999</v>
      </c>
      <c r="D16006" s="22">
        <v>-999</v>
      </c>
      <c r="E16006" s="22">
        <v>-999</v>
      </c>
      <c r="F16006" s="22">
        <v>-999</v>
      </c>
      <c r="G16006" s="22">
        <v>-999</v>
      </c>
      <c r="H16006" s="22">
        <v>-999</v>
      </c>
      <c r="I16006" s="22">
        <v>-999</v>
      </c>
      <c r="J16006" s="22">
        <v>-999</v>
      </c>
    </row>
    <row r="16007" spans="1:10" ht="20" customHeight="1">
      <c r="A16007" s="27">
        <v>-999</v>
      </c>
      <c r="B16007" s="24">
        <v>-999</v>
      </c>
      <c r="C16007" s="22">
        <v>-999</v>
      </c>
      <c r="D16007" s="22">
        <v>-999</v>
      </c>
      <c r="E16007" s="22">
        <v>-999</v>
      </c>
      <c r="F16007" s="22">
        <v>-999</v>
      </c>
      <c r="G16007" s="22">
        <v>-999</v>
      </c>
      <c r="H16007" s="22">
        <v>-999</v>
      </c>
      <c r="I16007" s="22">
        <v>-999</v>
      </c>
      <c r="J16007" s="22">
        <v>-999</v>
      </c>
    </row>
    <row r="16008" spans="1:10" ht="32" customHeight="1">
      <c r="A16008" s="19" t="s">
        <v>140727</v>
      </c>
      <c r="B16008" s="24">
        <v>27</v>
      </c>
      <c r="C16008" s="22">
        <v>15</v>
      </c>
      <c r="D16008" s="21" t="s">
        <v>105889</v>
      </c>
      <c r="E16008" s="21" t="s">
        <v>105890</v>
      </c>
      <c r="F16008" s="21" t="s">
        <v>101554</v>
      </c>
      <c r="G16008" s="22">
        <v>10</v>
      </c>
      <c r="H16008" s="22">
        <v>0</v>
      </c>
      <c r="I16008" s="22">
        <v>0</v>
      </c>
      <c r="J16008" s="21" t="s">
        <v>105891</v>
      </c>
    </row>
    <row r="16009" spans="1:10" ht="32" customHeight="1">
      <c r="A16009" s="19" t="s">
        <v>140728</v>
      </c>
      <c r="B16009" s="24">
        <v>24</v>
      </c>
      <c r="C16009" s="22">
        <v>15</v>
      </c>
      <c r="D16009" s="21" t="s">
        <v>102022</v>
      </c>
      <c r="E16009" s="21" t="s">
        <v>102023</v>
      </c>
      <c r="F16009" s="21" t="s">
        <v>101554</v>
      </c>
      <c r="G16009" s="22">
        <v>10</v>
      </c>
      <c r="H16009" s="22">
        <v>0</v>
      </c>
      <c r="I16009" s="22">
        <v>0</v>
      </c>
      <c r="J16009" s="21" t="s">
        <v>107823</v>
      </c>
    </row>
    <row r="16010" spans="1:10" ht="32" customHeight="1">
      <c r="A16010" s="19" t="s">
        <v>140729</v>
      </c>
      <c r="B16010" s="24">
        <v>14</v>
      </c>
      <c r="C16010" s="22">
        <v>16</v>
      </c>
      <c r="D16010" s="21" t="s">
        <v>140730</v>
      </c>
      <c r="E16010" s="21" t="s">
        <v>140731</v>
      </c>
      <c r="F16010" s="21" t="s">
        <v>101533</v>
      </c>
      <c r="G16010" s="22">
        <v>2</v>
      </c>
      <c r="H16010" s="22">
        <v>10</v>
      </c>
      <c r="I16010" s="22">
        <v>15</v>
      </c>
      <c r="J16010" s="21" t="s">
        <v>140732</v>
      </c>
    </row>
    <row r="16011" spans="1:10" ht="20" customHeight="1">
      <c r="A16011" s="19" t="s">
        <v>140733</v>
      </c>
      <c r="B16011" s="24">
        <v>13</v>
      </c>
      <c r="C16011" s="22">
        <v>15</v>
      </c>
      <c r="D16011" s="21" t="s">
        <v>123143</v>
      </c>
      <c r="E16011" s="21" t="s">
        <v>123144</v>
      </c>
      <c r="F16011" s="21" t="s">
        <v>101528</v>
      </c>
      <c r="G16011" s="22">
        <v>10</v>
      </c>
      <c r="H16011" s="22">
        <v>0</v>
      </c>
      <c r="I16011" s="22">
        <v>0</v>
      </c>
      <c r="J16011" s="21" t="s">
        <v>140734</v>
      </c>
    </row>
    <row r="16012" spans="1:10" ht="32" customHeight="1">
      <c r="A16012" s="19" t="s">
        <v>140735</v>
      </c>
      <c r="B16012" s="24">
        <v>23</v>
      </c>
      <c r="C16012" s="22">
        <v>16</v>
      </c>
      <c r="D16012" s="21" t="s">
        <v>105254</v>
      </c>
      <c r="E16012" s="21" t="s">
        <v>105255</v>
      </c>
      <c r="F16012" s="21" t="s">
        <v>101533</v>
      </c>
      <c r="G16012" s="22">
        <v>1</v>
      </c>
      <c r="H16012" s="22">
        <v>11</v>
      </c>
      <c r="I16012" s="22">
        <v>15</v>
      </c>
      <c r="J16012" s="21" t="s">
        <v>140736</v>
      </c>
    </row>
    <row r="16013" spans="1:10" ht="32" customHeight="1">
      <c r="A16013" s="19" t="s">
        <v>140737</v>
      </c>
      <c r="B16013" s="24">
        <v>23</v>
      </c>
      <c r="C16013" s="22">
        <v>15</v>
      </c>
      <c r="D16013" s="21" t="s">
        <v>122361</v>
      </c>
      <c r="E16013" s="21" t="s">
        <v>122362</v>
      </c>
      <c r="F16013" s="21" t="s">
        <v>101628</v>
      </c>
      <c r="G16013" s="22">
        <v>1</v>
      </c>
      <c r="H16013" s="22">
        <v>9</v>
      </c>
      <c r="I16013" s="22">
        <v>22</v>
      </c>
      <c r="J16013" s="21" t="s">
        <v>140738</v>
      </c>
    </row>
    <row r="16014" spans="1:10" ht="32" customHeight="1">
      <c r="A16014" s="19" t="s">
        <v>140739</v>
      </c>
      <c r="B16014" s="24">
        <v>13</v>
      </c>
      <c r="C16014" s="22">
        <v>15</v>
      </c>
      <c r="D16014" s="21" t="s">
        <v>123676</v>
      </c>
      <c r="E16014" s="21" t="s">
        <v>123677</v>
      </c>
      <c r="F16014" s="21" t="s">
        <v>101554</v>
      </c>
      <c r="G16014" s="22">
        <v>10</v>
      </c>
      <c r="H16014" s="22">
        <v>0</v>
      </c>
      <c r="I16014" s="22">
        <v>0</v>
      </c>
      <c r="J16014" s="21" t="s">
        <v>140740</v>
      </c>
    </row>
    <row r="16015" spans="1:10" ht="32" customHeight="1">
      <c r="A16015" s="19" t="s">
        <v>140741</v>
      </c>
      <c r="B16015" s="24">
        <v>13</v>
      </c>
      <c r="C16015" s="22">
        <v>15</v>
      </c>
      <c r="D16015" s="21" t="s">
        <v>123676</v>
      </c>
      <c r="E16015" s="21" t="s">
        <v>123677</v>
      </c>
      <c r="F16015" s="21" t="s">
        <v>101554</v>
      </c>
      <c r="G16015" s="22">
        <v>10</v>
      </c>
      <c r="H16015" s="22">
        <v>0</v>
      </c>
      <c r="I16015" s="22">
        <v>0</v>
      </c>
      <c r="J16015" s="21" t="s">
        <v>140740</v>
      </c>
    </row>
    <row r="16016" spans="1:10" ht="32" customHeight="1">
      <c r="A16016" s="19" t="s">
        <v>140742</v>
      </c>
      <c r="B16016" s="24">
        <v>24</v>
      </c>
      <c r="C16016" s="22">
        <v>17</v>
      </c>
      <c r="D16016" s="21" t="s">
        <v>121053</v>
      </c>
      <c r="E16016" s="21" t="s">
        <v>121054</v>
      </c>
      <c r="F16016" s="21" t="s">
        <v>14743</v>
      </c>
      <c r="G16016" s="22">
        <v>1</v>
      </c>
      <c r="H16016" s="22">
        <v>12</v>
      </c>
      <c r="I16016" s="22">
        <v>17</v>
      </c>
      <c r="J16016" s="21" t="s">
        <v>140743</v>
      </c>
    </row>
    <row r="16017" spans="1:10" ht="32" customHeight="1">
      <c r="A16017" s="19" t="s">
        <v>140744</v>
      </c>
      <c r="B16017" s="24">
        <v>18</v>
      </c>
      <c r="C16017" s="22">
        <v>30</v>
      </c>
      <c r="D16017" s="21" t="s">
        <v>103014</v>
      </c>
      <c r="E16017" s="21" t="s">
        <v>103015</v>
      </c>
      <c r="F16017" s="21" t="s">
        <v>103600</v>
      </c>
      <c r="G16017" s="22">
        <v>12</v>
      </c>
      <c r="H16017" s="22">
        <v>14</v>
      </c>
      <c r="I16017" s="22">
        <v>26</v>
      </c>
      <c r="J16017" s="21" t="s">
        <v>140745</v>
      </c>
    </row>
    <row r="16018" spans="1:10" ht="32" customHeight="1">
      <c r="A16018" s="19" t="s">
        <v>140746</v>
      </c>
      <c r="B16018" s="24">
        <v>22</v>
      </c>
      <c r="C16018" s="22">
        <v>15</v>
      </c>
      <c r="D16018" s="21" t="s">
        <v>102910</v>
      </c>
      <c r="E16018" s="21" t="s">
        <v>102911</v>
      </c>
      <c r="F16018" s="21" t="s">
        <v>101568</v>
      </c>
      <c r="G16018" s="22">
        <v>1</v>
      </c>
      <c r="H16018" s="22">
        <v>10</v>
      </c>
      <c r="I16018" s="22">
        <v>15</v>
      </c>
      <c r="J16018" s="21" t="s">
        <v>140747</v>
      </c>
    </row>
    <row r="16019" spans="1:10" ht="32" customHeight="1">
      <c r="A16019" s="19" t="s">
        <v>140748</v>
      </c>
      <c r="B16019" s="24">
        <v>21</v>
      </c>
      <c r="C16019" s="22">
        <v>15</v>
      </c>
      <c r="D16019" s="21" t="s">
        <v>118830</v>
      </c>
      <c r="E16019" s="21" t="s">
        <v>118831</v>
      </c>
      <c r="F16019" s="21" t="s">
        <v>101628</v>
      </c>
      <c r="G16019" s="22">
        <v>1</v>
      </c>
      <c r="H16019" s="22">
        <v>10</v>
      </c>
      <c r="I16019" s="22">
        <v>21</v>
      </c>
      <c r="J16019" s="21" t="s">
        <v>140749</v>
      </c>
    </row>
    <row r="16020" spans="1:10" ht="32" customHeight="1">
      <c r="A16020" s="19" t="s">
        <v>140750</v>
      </c>
      <c r="B16020" s="24">
        <v>21</v>
      </c>
      <c r="C16020" s="22">
        <v>16</v>
      </c>
      <c r="D16020" s="21" t="s">
        <v>140751</v>
      </c>
      <c r="E16020" s="21" t="s">
        <v>140752</v>
      </c>
      <c r="F16020" s="21" t="s">
        <v>101945</v>
      </c>
      <c r="G16020" s="22">
        <v>1</v>
      </c>
      <c r="H16020" s="22">
        <v>11</v>
      </c>
      <c r="I16020" s="22">
        <v>20</v>
      </c>
      <c r="J16020" s="21" t="s">
        <v>140753</v>
      </c>
    </row>
    <row r="16021" spans="1:10" ht="20" customHeight="1">
      <c r="A16021" s="27">
        <v>-999</v>
      </c>
      <c r="B16021" s="24">
        <v>-999</v>
      </c>
      <c r="C16021" s="22">
        <v>-999</v>
      </c>
      <c r="D16021" s="22">
        <v>-999</v>
      </c>
      <c r="E16021" s="22">
        <v>-999</v>
      </c>
      <c r="F16021" s="22">
        <v>-999</v>
      </c>
      <c r="G16021" s="22">
        <v>-999</v>
      </c>
      <c r="H16021" s="22">
        <v>-999</v>
      </c>
      <c r="I16021" s="22">
        <v>-999</v>
      </c>
      <c r="J16021" s="22">
        <v>-999</v>
      </c>
    </row>
    <row r="16022" spans="1:10" ht="32" customHeight="1">
      <c r="A16022" s="19" t="s">
        <v>140754</v>
      </c>
      <c r="B16022" s="24">
        <v>21</v>
      </c>
      <c r="C16022" s="22">
        <v>16</v>
      </c>
      <c r="D16022" s="21" t="s">
        <v>140755</v>
      </c>
      <c r="E16022" s="21" t="s">
        <v>140756</v>
      </c>
      <c r="F16022" s="21" t="s">
        <v>101945</v>
      </c>
      <c r="G16022" s="22">
        <v>1</v>
      </c>
      <c r="H16022" s="22">
        <v>11</v>
      </c>
      <c r="I16022" s="22">
        <v>15</v>
      </c>
      <c r="J16022" s="21" t="s">
        <v>140757</v>
      </c>
    </row>
    <row r="16023" spans="1:10" ht="32" customHeight="1">
      <c r="A16023" s="19" t="s">
        <v>140758</v>
      </c>
      <c r="B16023" s="24">
        <v>17</v>
      </c>
      <c r="C16023" s="22">
        <v>19</v>
      </c>
      <c r="D16023" s="21" t="s">
        <v>140759</v>
      </c>
      <c r="E16023" s="21" t="s">
        <v>140760</v>
      </c>
      <c r="F16023" s="21" t="s">
        <v>102114</v>
      </c>
      <c r="G16023" s="22">
        <v>2</v>
      </c>
      <c r="H16023" s="22">
        <v>13</v>
      </c>
      <c r="I16023" s="22">
        <v>24</v>
      </c>
      <c r="J16023" s="21" t="s">
        <v>140761</v>
      </c>
    </row>
    <row r="16024" spans="1:10" ht="32" customHeight="1">
      <c r="A16024" s="19" t="s">
        <v>140762</v>
      </c>
      <c r="B16024" s="24">
        <v>31</v>
      </c>
      <c r="C16024" s="22">
        <v>15</v>
      </c>
      <c r="D16024" s="21" t="s">
        <v>102112</v>
      </c>
      <c r="E16024" s="21" t="s">
        <v>102113</v>
      </c>
      <c r="F16024" s="21" t="s">
        <v>101563</v>
      </c>
      <c r="G16024" s="22">
        <v>10</v>
      </c>
      <c r="H16024" s="22">
        <v>0</v>
      </c>
      <c r="I16024" s="22">
        <v>0</v>
      </c>
      <c r="J16024" s="21" t="s">
        <v>131253</v>
      </c>
    </row>
    <row r="16025" spans="1:10" ht="32" customHeight="1">
      <c r="A16025" s="19" t="s">
        <v>140763</v>
      </c>
      <c r="B16025" s="24">
        <v>41</v>
      </c>
      <c r="C16025" s="22">
        <v>15</v>
      </c>
      <c r="D16025" s="21" t="s">
        <v>102117</v>
      </c>
      <c r="E16025" s="21" t="s">
        <v>102118</v>
      </c>
      <c r="F16025" s="21" t="s">
        <v>14739</v>
      </c>
      <c r="G16025" s="22">
        <v>10</v>
      </c>
      <c r="H16025" s="22">
        <v>0</v>
      </c>
      <c r="I16025" s="22">
        <v>0</v>
      </c>
      <c r="J16025" s="21" t="s">
        <v>140764</v>
      </c>
    </row>
    <row r="16026" spans="1:10" ht="32" customHeight="1">
      <c r="A16026" s="19" t="s">
        <v>140765</v>
      </c>
      <c r="B16026" s="24">
        <v>20</v>
      </c>
      <c r="C16026" s="22">
        <v>15</v>
      </c>
      <c r="D16026" s="21" t="s">
        <v>140766</v>
      </c>
      <c r="E16026" s="21" t="s">
        <v>140767</v>
      </c>
      <c r="F16026" s="21" t="s">
        <v>101528</v>
      </c>
      <c r="G16026" s="22">
        <v>10</v>
      </c>
      <c r="H16026" s="22">
        <v>0</v>
      </c>
      <c r="I16026" s="22">
        <v>0</v>
      </c>
      <c r="J16026" s="21" t="s">
        <v>140768</v>
      </c>
    </row>
    <row r="16027" spans="1:10" ht="32" customHeight="1">
      <c r="A16027" s="19" t="s">
        <v>140769</v>
      </c>
      <c r="B16027" s="24">
        <v>21</v>
      </c>
      <c r="C16027" s="22">
        <v>15</v>
      </c>
      <c r="D16027" s="21" t="s">
        <v>140770</v>
      </c>
      <c r="E16027" s="21" t="s">
        <v>140771</v>
      </c>
      <c r="F16027" s="21" t="s">
        <v>14739</v>
      </c>
      <c r="G16027" s="22">
        <v>10</v>
      </c>
      <c r="H16027" s="22">
        <v>0</v>
      </c>
      <c r="I16027" s="22">
        <v>0</v>
      </c>
      <c r="J16027" s="21" t="s">
        <v>140772</v>
      </c>
    </row>
    <row r="16028" spans="1:10" ht="32" customHeight="1">
      <c r="A16028" s="19" t="s">
        <v>140773</v>
      </c>
      <c r="B16028" s="24">
        <v>12</v>
      </c>
      <c r="C16028" s="22">
        <v>15</v>
      </c>
      <c r="D16028" s="21" t="s">
        <v>112763</v>
      </c>
      <c r="E16028" s="21" t="s">
        <v>112764</v>
      </c>
      <c r="F16028" s="21" t="s">
        <v>101563</v>
      </c>
      <c r="G16028" s="22">
        <v>10</v>
      </c>
      <c r="H16028" s="22">
        <v>0</v>
      </c>
      <c r="I16028" s="22">
        <v>0</v>
      </c>
      <c r="J16028" s="21" t="s">
        <v>140774</v>
      </c>
    </row>
    <row r="16029" spans="1:10" ht="32" customHeight="1">
      <c r="A16029" s="19" t="s">
        <v>140775</v>
      </c>
      <c r="B16029" s="24">
        <v>18</v>
      </c>
      <c r="C16029" s="22">
        <v>15</v>
      </c>
      <c r="D16029" s="21" t="s">
        <v>107555</v>
      </c>
      <c r="E16029" s="21" t="s">
        <v>107556</v>
      </c>
      <c r="F16029" s="21" t="s">
        <v>101563</v>
      </c>
      <c r="G16029" s="22">
        <v>10</v>
      </c>
      <c r="H16029" s="22">
        <v>0</v>
      </c>
      <c r="I16029" s="22">
        <v>0</v>
      </c>
      <c r="J16029" s="21" t="s">
        <v>140776</v>
      </c>
    </row>
    <row r="16030" spans="1:10" ht="32" customHeight="1">
      <c r="A16030" s="19" t="s">
        <v>140777</v>
      </c>
      <c r="B16030" s="24">
        <v>35</v>
      </c>
      <c r="C16030" s="22">
        <v>21</v>
      </c>
      <c r="D16030" s="21" t="s">
        <v>108664</v>
      </c>
      <c r="E16030" s="21" t="s">
        <v>108665</v>
      </c>
      <c r="F16030" s="22">
        <v>625</v>
      </c>
      <c r="G16030" s="22">
        <v>6</v>
      </c>
      <c r="H16030" s="22">
        <v>11</v>
      </c>
      <c r="I16030" s="22">
        <v>20</v>
      </c>
      <c r="J16030" s="21" t="s">
        <v>140778</v>
      </c>
    </row>
    <row r="16031" spans="1:10" ht="32" customHeight="1">
      <c r="A16031" s="19" t="s">
        <v>140779</v>
      </c>
      <c r="B16031" s="24">
        <v>23</v>
      </c>
      <c r="C16031" s="22">
        <v>15</v>
      </c>
      <c r="D16031" s="21" t="s">
        <v>106956</v>
      </c>
      <c r="E16031" s="21" t="s">
        <v>106957</v>
      </c>
      <c r="F16031" s="21" t="s">
        <v>14739</v>
      </c>
      <c r="G16031" s="22">
        <v>10</v>
      </c>
      <c r="H16031" s="22">
        <v>0</v>
      </c>
      <c r="I16031" s="22">
        <v>0</v>
      </c>
      <c r="J16031" s="21" t="s">
        <v>140780</v>
      </c>
    </row>
    <row r="16032" spans="1:10" ht="20" customHeight="1">
      <c r="A16032" s="27">
        <v>-999</v>
      </c>
      <c r="B16032" s="24">
        <v>-999</v>
      </c>
      <c r="C16032" s="22">
        <v>-999</v>
      </c>
      <c r="D16032" s="22">
        <v>-999</v>
      </c>
      <c r="E16032" s="22">
        <v>-999</v>
      </c>
      <c r="F16032" s="22">
        <v>-999</v>
      </c>
      <c r="G16032" s="22">
        <v>-999</v>
      </c>
      <c r="H16032" s="22">
        <v>-999</v>
      </c>
      <c r="I16032" s="22">
        <v>-999</v>
      </c>
      <c r="J16032" s="22">
        <v>-999</v>
      </c>
    </row>
    <row r="16033" spans="1:10" ht="32" customHeight="1">
      <c r="A16033" s="19" t="s">
        <v>140781</v>
      </c>
      <c r="B16033" s="24">
        <v>21</v>
      </c>
      <c r="C16033" s="22">
        <v>15</v>
      </c>
      <c r="D16033" s="21" t="s">
        <v>108146</v>
      </c>
      <c r="E16033" s="21" t="s">
        <v>108147</v>
      </c>
      <c r="F16033" s="21" t="s">
        <v>101568</v>
      </c>
      <c r="G16033" s="22">
        <v>1</v>
      </c>
      <c r="H16033" s="22">
        <v>10</v>
      </c>
      <c r="I16033" s="22">
        <v>18</v>
      </c>
      <c r="J16033" s="21" t="s">
        <v>140782</v>
      </c>
    </row>
    <row r="16034" spans="1:10" ht="20" customHeight="1">
      <c r="A16034" s="27">
        <v>-999</v>
      </c>
      <c r="B16034" s="24">
        <v>-999</v>
      </c>
      <c r="C16034" s="22">
        <v>-999</v>
      </c>
      <c r="D16034" s="22">
        <v>-999</v>
      </c>
      <c r="E16034" s="22">
        <v>-999</v>
      </c>
      <c r="F16034" s="22">
        <v>-999</v>
      </c>
      <c r="G16034" s="22">
        <v>-999</v>
      </c>
      <c r="H16034" s="22">
        <v>-999</v>
      </c>
      <c r="I16034" s="22">
        <v>-999</v>
      </c>
      <c r="J16034" s="22">
        <v>-999</v>
      </c>
    </row>
    <row r="16035" spans="1:10" ht="32" customHeight="1">
      <c r="A16035" s="19" t="s">
        <v>140783</v>
      </c>
      <c r="B16035" s="24">
        <v>59</v>
      </c>
      <c r="C16035" s="22">
        <v>15</v>
      </c>
      <c r="D16035" s="21" t="s">
        <v>140784</v>
      </c>
      <c r="E16035" s="21" t="s">
        <v>140785</v>
      </c>
      <c r="F16035" s="21" t="s">
        <v>101563</v>
      </c>
      <c r="G16035" s="22">
        <v>10</v>
      </c>
      <c r="H16035" s="22">
        <v>0</v>
      </c>
      <c r="I16035" s="22">
        <v>0</v>
      </c>
      <c r="J16035" s="21" t="s">
        <v>140786</v>
      </c>
    </row>
    <row r="16036" spans="1:10" ht="32" customHeight="1">
      <c r="A16036" s="19" t="s">
        <v>140787</v>
      </c>
      <c r="B16036" s="24">
        <v>19</v>
      </c>
      <c r="C16036" s="22">
        <v>15</v>
      </c>
      <c r="D16036" s="21" t="s">
        <v>129906</v>
      </c>
      <c r="E16036" s="21" t="s">
        <v>129907</v>
      </c>
      <c r="F16036" s="21" t="s">
        <v>101554</v>
      </c>
      <c r="G16036" s="22">
        <v>10</v>
      </c>
      <c r="H16036" s="22">
        <v>0</v>
      </c>
      <c r="I16036" s="22">
        <v>0</v>
      </c>
      <c r="J16036" s="21" t="s">
        <v>140788</v>
      </c>
    </row>
    <row r="16037" spans="1:10" ht="20" customHeight="1">
      <c r="A16037" s="27">
        <v>-999</v>
      </c>
      <c r="B16037" s="24">
        <v>-999</v>
      </c>
      <c r="C16037" s="22">
        <v>-999</v>
      </c>
      <c r="D16037" s="22">
        <v>-999</v>
      </c>
      <c r="E16037" s="22">
        <v>-999</v>
      </c>
      <c r="F16037" s="22">
        <v>-999</v>
      </c>
      <c r="G16037" s="22">
        <v>-999</v>
      </c>
      <c r="H16037" s="22">
        <v>-999</v>
      </c>
      <c r="I16037" s="22">
        <v>-999</v>
      </c>
      <c r="J16037" s="22">
        <v>-999</v>
      </c>
    </row>
    <row r="16038" spans="1:10" ht="32" customHeight="1">
      <c r="A16038" s="19" t="s">
        <v>140789</v>
      </c>
      <c r="B16038" s="24">
        <v>39</v>
      </c>
      <c r="C16038" s="22">
        <v>15</v>
      </c>
      <c r="D16038" s="21" t="s">
        <v>104931</v>
      </c>
      <c r="E16038" s="21" t="s">
        <v>104932</v>
      </c>
      <c r="F16038" s="21" t="s">
        <v>101528</v>
      </c>
      <c r="G16038" s="22">
        <v>10</v>
      </c>
      <c r="H16038" s="22">
        <v>0</v>
      </c>
      <c r="I16038" s="22">
        <v>0</v>
      </c>
      <c r="J16038" s="21" t="s">
        <v>140790</v>
      </c>
    </row>
    <row r="16039" spans="1:10" ht="32" customHeight="1">
      <c r="A16039" s="19" t="s">
        <v>140791</v>
      </c>
      <c r="B16039" s="24">
        <v>24</v>
      </c>
      <c r="C16039" s="22">
        <v>15</v>
      </c>
      <c r="D16039" s="21" t="s">
        <v>127889</v>
      </c>
      <c r="E16039" s="21" t="s">
        <v>127890</v>
      </c>
      <c r="F16039" s="21" t="s">
        <v>101694</v>
      </c>
      <c r="G16039" s="22">
        <v>10</v>
      </c>
      <c r="H16039" s="22">
        <v>0</v>
      </c>
      <c r="I16039" s="22">
        <v>0</v>
      </c>
      <c r="J16039" s="21" t="s">
        <v>140792</v>
      </c>
    </row>
    <row r="16040" spans="1:10" ht="32" customHeight="1">
      <c r="A16040" s="19" t="s">
        <v>140793</v>
      </c>
      <c r="B16040" s="24">
        <v>31</v>
      </c>
      <c r="C16040" s="22">
        <v>25</v>
      </c>
      <c r="D16040" s="21" t="s">
        <v>140794</v>
      </c>
      <c r="E16040" s="21" t="s">
        <v>140795</v>
      </c>
      <c r="F16040" s="21" t="s">
        <v>101568</v>
      </c>
      <c r="G16040" s="22">
        <v>1</v>
      </c>
      <c r="H16040" s="22">
        <v>20</v>
      </c>
      <c r="I16040" s="22">
        <v>33</v>
      </c>
      <c r="J16040" s="21" t="s">
        <v>140796</v>
      </c>
    </row>
    <row r="16041" spans="1:10" ht="32" customHeight="1">
      <c r="A16041" s="19" t="s">
        <v>140797</v>
      </c>
      <c r="B16041" s="24">
        <v>19</v>
      </c>
      <c r="C16041" s="22">
        <v>15</v>
      </c>
      <c r="D16041" s="21" t="s">
        <v>127928</v>
      </c>
      <c r="E16041" s="21" t="s">
        <v>127929</v>
      </c>
      <c r="F16041" s="21" t="s">
        <v>101522</v>
      </c>
      <c r="G16041" s="22">
        <v>10</v>
      </c>
      <c r="H16041" s="22">
        <v>0</v>
      </c>
      <c r="I16041" s="22">
        <v>0</v>
      </c>
      <c r="J16041" s="21" t="s">
        <v>140798</v>
      </c>
    </row>
    <row r="16042" spans="1:10" ht="32" customHeight="1">
      <c r="A16042" s="19" t="s">
        <v>140799</v>
      </c>
      <c r="B16042" s="24">
        <v>19</v>
      </c>
      <c r="C16042" s="22">
        <v>15</v>
      </c>
      <c r="D16042" s="21" t="s">
        <v>126687</v>
      </c>
      <c r="E16042" s="21" t="s">
        <v>126688</v>
      </c>
      <c r="F16042" s="21" t="s">
        <v>101528</v>
      </c>
      <c r="G16042" s="22">
        <v>10</v>
      </c>
      <c r="H16042" s="22">
        <v>0</v>
      </c>
      <c r="I16042" s="22">
        <v>0</v>
      </c>
      <c r="J16042" s="21" t="s">
        <v>140800</v>
      </c>
    </row>
    <row r="16043" spans="1:10" ht="32" customHeight="1">
      <c r="A16043" s="19" t="s">
        <v>140801</v>
      </c>
      <c r="B16043" s="24">
        <v>21</v>
      </c>
      <c r="C16043" s="22">
        <v>15</v>
      </c>
      <c r="D16043" s="21" t="s">
        <v>119050</v>
      </c>
      <c r="E16043" s="21" t="s">
        <v>119051</v>
      </c>
      <c r="F16043" s="21" t="s">
        <v>101563</v>
      </c>
      <c r="G16043" s="22">
        <v>10</v>
      </c>
      <c r="H16043" s="22">
        <v>0</v>
      </c>
      <c r="I16043" s="22">
        <v>0</v>
      </c>
      <c r="J16043" s="21" t="s">
        <v>140802</v>
      </c>
    </row>
    <row r="16044" spans="1:10" ht="32" customHeight="1">
      <c r="A16044" s="19" t="s">
        <v>140803</v>
      </c>
      <c r="B16044" s="24">
        <v>19</v>
      </c>
      <c r="C16044" s="22">
        <v>15</v>
      </c>
      <c r="D16044" s="21" t="s">
        <v>105705</v>
      </c>
      <c r="E16044" s="21" t="s">
        <v>105706</v>
      </c>
      <c r="F16044" s="21" t="s">
        <v>101522</v>
      </c>
      <c r="G16044" s="22">
        <v>10</v>
      </c>
      <c r="H16044" s="22">
        <v>0</v>
      </c>
      <c r="I16044" s="22">
        <v>0</v>
      </c>
      <c r="J16044" s="21" t="s">
        <v>140804</v>
      </c>
    </row>
    <row r="16045" spans="1:10" ht="32" customHeight="1">
      <c r="A16045" s="19" t="s">
        <v>140805</v>
      </c>
      <c r="B16045" s="24">
        <v>19</v>
      </c>
      <c r="C16045" s="22">
        <v>15</v>
      </c>
      <c r="D16045" s="21" t="s">
        <v>105705</v>
      </c>
      <c r="E16045" s="21" t="s">
        <v>105706</v>
      </c>
      <c r="F16045" s="21" t="s">
        <v>101522</v>
      </c>
      <c r="G16045" s="22">
        <v>10</v>
      </c>
      <c r="H16045" s="22">
        <v>0</v>
      </c>
      <c r="I16045" s="22">
        <v>0</v>
      </c>
      <c r="J16045" s="21" t="s">
        <v>140804</v>
      </c>
    </row>
    <row r="16046" spans="1:10" ht="32" customHeight="1">
      <c r="A16046" s="19" t="s">
        <v>140806</v>
      </c>
      <c r="B16046" s="24">
        <v>27</v>
      </c>
      <c r="C16046" s="22">
        <v>20</v>
      </c>
      <c r="D16046" s="21" t="s">
        <v>140807</v>
      </c>
      <c r="E16046" s="21" t="s">
        <v>140808</v>
      </c>
      <c r="F16046" s="21" t="s">
        <v>101568</v>
      </c>
      <c r="G16046" s="22">
        <v>1</v>
      </c>
      <c r="H16046" s="22">
        <v>15</v>
      </c>
      <c r="I16046" s="22">
        <v>24</v>
      </c>
      <c r="J16046" s="21" t="s">
        <v>140809</v>
      </c>
    </row>
    <row r="16047" spans="1:10" ht="32" customHeight="1">
      <c r="A16047" s="19" t="s">
        <v>140810</v>
      </c>
      <c r="B16047" s="24">
        <v>28</v>
      </c>
      <c r="C16047" s="22">
        <v>35</v>
      </c>
      <c r="D16047" s="21" t="s">
        <v>101772</v>
      </c>
      <c r="E16047" s="21" t="s">
        <v>101773</v>
      </c>
      <c r="F16047" s="21" t="s">
        <v>101694</v>
      </c>
      <c r="G16047" s="22">
        <v>11</v>
      </c>
      <c r="H16047" s="22">
        <v>20</v>
      </c>
      <c r="I16047" s="22">
        <v>27</v>
      </c>
      <c r="J16047" s="21" t="s">
        <v>106079</v>
      </c>
    </row>
    <row r="16048" spans="1:10" ht="32" customHeight="1">
      <c r="A16048" s="19" t="s">
        <v>140811</v>
      </c>
      <c r="B16048" s="24">
        <v>40</v>
      </c>
      <c r="C16048" s="22">
        <v>15</v>
      </c>
      <c r="D16048" s="21" t="s">
        <v>105388</v>
      </c>
      <c r="E16048" s="21" t="s">
        <v>105389</v>
      </c>
      <c r="F16048" s="21" t="s">
        <v>101568</v>
      </c>
      <c r="G16048" s="22">
        <v>1</v>
      </c>
      <c r="H16048" s="22">
        <v>10</v>
      </c>
      <c r="I16048" s="22">
        <v>13</v>
      </c>
      <c r="J16048" s="21" t="s">
        <v>140812</v>
      </c>
    </row>
    <row r="16049" spans="1:10" ht="32" customHeight="1">
      <c r="A16049" s="19" t="s">
        <v>140813</v>
      </c>
      <c r="B16049" s="24">
        <v>16</v>
      </c>
      <c r="C16049" s="22">
        <v>20</v>
      </c>
      <c r="D16049" s="21" t="s">
        <v>140814</v>
      </c>
      <c r="E16049" s="21" t="s">
        <v>140815</v>
      </c>
      <c r="F16049" s="21" t="s">
        <v>108758</v>
      </c>
      <c r="G16049" s="22">
        <v>8</v>
      </c>
      <c r="H16049" s="22">
        <v>8</v>
      </c>
      <c r="I16049" s="22">
        <v>13</v>
      </c>
      <c r="J16049" s="21" t="s">
        <v>140816</v>
      </c>
    </row>
    <row r="16050" spans="1:10" ht="32" customHeight="1">
      <c r="A16050" s="19" t="s">
        <v>140817</v>
      </c>
      <c r="B16050" s="24">
        <v>20</v>
      </c>
      <c r="C16050" s="22">
        <v>15</v>
      </c>
      <c r="D16050" s="21" t="s">
        <v>117372</v>
      </c>
      <c r="E16050" s="21" t="s">
        <v>117373</v>
      </c>
      <c r="F16050" s="21" t="s">
        <v>101554</v>
      </c>
      <c r="G16050" s="22">
        <v>10</v>
      </c>
      <c r="H16050" s="22">
        <v>0</v>
      </c>
      <c r="I16050" s="22">
        <v>0</v>
      </c>
      <c r="J16050" s="21" t="s">
        <v>122278</v>
      </c>
    </row>
    <row r="16051" spans="1:10" ht="32" customHeight="1">
      <c r="A16051" s="19" t="s">
        <v>140818</v>
      </c>
      <c r="B16051" s="24">
        <v>21</v>
      </c>
      <c r="C16051" s="22">
        <v>15</v>
      </c>
      <c r="D16051" s="21" t="s">
        <v>105775</v>
      </c>
      <c r="E16051" s="21" t="s">
        <v>105776</v>
      </c>
      <c r="F16051" s="21" t="s">
        <v>101694</v>
      </c>
      <c r="G16051" s="22">
        <v>10</v>
      </c>
      <c r="H16051" s="22">
        <v>0</v>
      </c>
      <c r="I16051" s="22">
        <v>0</v>
      </c>
      <c r="J16051" s="21" t="s">
        <v>119219</v>
      </c>
    </row>
    <row r="16052" spans="1:10" ht="32" customHeight="1">
      <c r="A16052" s="19" t="s">
        <v>140819</v>
      </c>
      <c r="B16052" s="24">
        <v>18</v>
      </c>
      <c r="C16052" s="22">
        <v>16</v>
      </c>
      <c r="D16052" s="21" t="s">
        <v>108096</v>
      </c>
      <c r="E16052" s="21" t="s">
        <v>108097</v>
      </c>
      <c r="F16052" s="21" t="s">
        <v>101945</v>
      </c>
      <c r="G16052" s="22">
        <v>1</v>
      </c>
      <c r="H16052" s="22">
        <v>11</v>
      </c>
      <c r="I16052" s="22">
        <v>20</v>
      </c>
      <c r="J16052" s="21" t="s">
        <v>140820</v>
      </c>
    </row>
    <row r="16053" spans="1:10" ht="20" customHeight="1">
      <c r="A16053" s="27">
        <v>-999</v>
      </c>
      <c r="B16053" s="24">
        <v>-999</v>
      </c>
      <c r="C16053" s="22">
        <v>-999</v>
      </c>
      <c r="D16053" s="22">
        <v>-999</v>
      </c>
      <c r="E16053" s="22">
        <v>-999</v>
      </c>
      <c r="F16053" s="22">
        <v>-999</v>
      </c>
      <c r="G16053" s="22">
        <v>-999</v>
      </c>
      <c r="H16053" s="22">
        <v>-999</v>
      </c>
      <c r="I16053" s="22">
        <v>-999</v>
      </c>
      <c r="J16053" s="22">
        <v>-999</v>
      </c>
    </row>
    <row r="16054" spans="1:10" ht="32" customHeight="1">
      <c r="A16054" s="19" t="s">
        <v>140821</v>
      </c>
      <c r="B16054" s="24">
        <v>25</v>
      </c>
      <c r="C16054" s="22">
        <v>15</v>
      </c>
      <c r="D16054" s="21" t="s">
        <v>140822</v>
      </c>
      <c r="E16054" s="21" t="s">
        <v>140823</v>
      </c>
      <c r="F16054" s="21" t="s">
        <v>101694</v>
      </c>
      <c r="G16054" s="22">
        <v>10</v>
      </c>
      <c r="H16054" s="22">
        <v>0</v>
      </c>
      <c r="I16054" s="22">
        <v>0</v>
      </c>
      <c r="J16054" s="21" t="s">
        <v>140824</v>
      </c>
    </row>
    <row r="16055" spans="1:10" ht="20" customHeight="1">
      <c r="A16055" s="27">
        <v>-999</v>
      </c>
      <c r="B16055" s="24">
        <v>-999</v>
      </c>
      <c r="C16055" s="22">
        <v>-999</v>
      </c>
      <c r="D16055" s="22">
        <v>-999</v>
      </c>
      <c r="E16055" s="22">
        <v>-999</v>
      </c>
      <c r="F16055" s="22">
        <v>-999</v>
      </c>
      <c r="G16055" s="22">
        <v>-999</v>
      </c>
      <c r="H16055" s="22">
        <v>-999</v>
      </c>
      <c r="I16055" s="22">
        <v>-999</v>
      </c>
      <c r="J16055" s="22">
        <v>-999</v>
      </c>
    </row>
    <row r="16056" spans="1:10" ht="32" customHeight="1">
      <c r="A16056" s="19" t="s">
        <v>140825</v>
      </c>
      <c r="B16056" s="24">
        <v>13</v>
      </c>
      <c r="C16056" s="22">
        <v>15</v>
      </c>
      <c r="D16056" s="21" t="s">
        <v>114034</v>
      </c>
      <c r="E16056" s="21" t="s">
        <v>114035</v>
      </c>
      <c r="F16056" s="21" t="s">
        <v>101522</v>
      </c>
      <c r="G16056" s="22">
        <v>10</v>
      </c>
      <c r="H16056" s="22">
        <v>0</v>
      </c>
      <c r="I16056" s="22">
        <v>0</v>
      </c>
      <c r="J16056" s="21" t="s">
        <v>140826</v>
      </c>
    </row>
    <row r="16057" spans="1:10" ht="32" customHeight="1">
      <c r="A16057" s="19" t="s">
        <v>140827</v>
      </c>
      <c r="B16057" s="24">
        <v>28</v>
      </c>
      <c r="C16057" s="22">
        <v>20</v>
      </c>
      <c r="D16057" s="21" t="s">
        <v>109074</v>
      </c>
      <c r="E16057" s="21" t="s">
        <v>109075</v>
      </c>
      <c r="F16057" s="21" t="s">
        <v>101568</v>
      </c>
      <c r="G16057" s="22">
        <v>1</v>
      </c>
      <c r="H16057" s="22">
        <v>15</v>
      </c>
      <c r="I16057" s="22">
        <v>23</v>
      </c>
      <c r="J16057" s="21" t="s">
        <v>140828</v>
      </c>
    </row>
    <row r="16058" spans="1:10" ht="32" customHeight="1">
      <c r="A16058" s="19" t="s">
        <v>140829</v>
      </c>
      <c r="B16058" s="24">
        <v>29</v>
      </c>
      <c r="C16058" s="22">
        <v>15</v>
      </c>
      <c r="D16058" s="21" t="s">
        <v>140830</v>
      </c>
      <c r="E16058" s="21" t="s">
        <v>140831</v>
      </c>
      <c r="F16058" s="21" t="s">
        <v>101563</v>
      </c>
      <c r="G16058" s="22">
        <v>10</v>
      </c>
      <c r="H16058" s="22">
        <v>0</v>
      </c>
      <c r="I16058" s="22">
        <v>0</v>
      </c>
      <c r="J16058" s="21" t="s">
        <v>140832</v>
      </c>
    </row>
    <row r="16059" spans="1:10" ht="32" customHeight="1">
      <c r="A16059" s="19" t="s">
        <v>140833</v>
      </c>
      <c r="B16059" s="24">
        <v>24</v>
      </c>
      <c r="C16059" s="22">
        <v>15</v>
      </c>
      <c r="D16059" s="21" t="s">
        <v>134528</v>
      </c>
      <c r="E16059" s="21" t="s">
        <v>134529</v>
      </c>
      <c r="F16059" s="21" t="s">
        <v>101727</v>
      </c>
      <c r="G16059" s="22">
        <v>10</v>
      </c>
      <c r="H16059" s="22">
        <v>0</v>
      </c>
      <c r="I16059" s="22">
        <v>0</v>
      </c>
      <c r="J16059" s="21" t="s">
        <v>140834</v>
      </c>
    </row>
    <row r="16060" spans="1:10" ht="32" customHeight="1">
      <c r="A16060" s="19" t="s">
        <v>140835</v>
      </c>
      <c r="B16060" s="24">
        <v>21</v>
      </c>
      <c r="C16060" s="22">
        <v>15</v>
      </c>
      <c r="D16060" s="21" t="s">
        <v>140836</v>
      </c>
      <c r="E16060" s="21" t="s">
        <v>140837</v>
      </c>
      <c r="F16060" s="21" t="s">
        <v>101727</v>
      </c>
      <c r="G16060" s="22">
        <v>10</v>
      </c>
      <c r="H16060" s="22">
        <v>0</v>
      </c>
      <c r="I16060" s="22">
        <v>0</v>
      </c>
      <c r="J16060" s="21" t="s">
        <v>140838</v>
      </c>
    </row>
    <row r="16061" spans="1:10" ht="32" customHeight="1">
      <c r="A16061" s="19" t="s">
        <v>140839</v>
      </c>
      <c r="B16061" s="24">
        <v>21</v>
      </c>
      <c r="C16061" s="22">
        <v>15</v>
      </c>
      <c r="D16061" s="21" t="s">
        <v>113517</v>
      </c>
      <c r="E16061" s="21" t="s">
        <v>113518</v>
      </c>
      <c r="F16061" s="21" t="s">
        <v>101554</v>
      </c>
      <c r="G16061" s="22">
        <v>10</v>
      </c>
      <c r="H16061" s="22">
        <v>0</v>
      </c>
      <c r="I16061" s="22">
        <v>0</v>
      </c>
      <c r="J16061" s="21" t="s">
        <v>140840</v>
      </c>
    </row>
    <row r="16062" spans="1:10" ht="32" customHeight="1">
      <c r="A16062" s="19" t="s">
        <v>140841</v>
      </c>
      <c r="B16062" s="24">
        <v>30</v>
      </c>
      <c r="C16062" s="22">
        <v>15</v>
      </c>
      <c r="D16062" s="21" t="s">
        <v>105379</v>
      </c>
      <c r="E16062" s="21" t="s">
        <v>105380</v>
      </c>
      <c r="F16062" s="21" t="s">
        <v>101563</v>
      </c>
      <c r="G16062" s="22">
        <v>10</v>
      </c>
      <c r="H16062" s="22">
        <v>0</v>
      </c>
      <c r="I16062" s="22">
        <v>0</v>
      </c>
      <c r="J16062" s="21" t="s">
        <v>140842</v>
      </c>
    </row>
    <row r="16063" spans="1:10" ht="32" customHeight="1">
      <c r="A16063" s="19" t="s">
        <v>140843</v>
      </c>
      <c r="B16063" s="24">
        <v>23</v>
      </c>
      <c r="C16063" s="22">
        <v>15</v>
      </c>
      <c r="D16063" s="21" t="s">
        <v>108908</v>
      </c>
      <c r="E16063" s="21" t="s">
        <v>108909</v>
      </c>
      <c r="F16063" s="21" t="s">
        <v>14739</v>
      </c>
      <c r="G16063" s="22">
        <v>10</v>
      </c>
      <c r="H16063" s="22">
        <v>0</v>
      </c>
      <c r="I16063" s="22">
        <v>0</v>
      </c>
      <c r="J16063" s="21" t="s">
        <v>115871</v>
      </c>
    </row>
    <row r="16064" spans="1:10" ht="32" customHeight="1">
      <c r="A16064" s="19" t="s">
        <v>140844</v>
      </c>
      <c r="B16064" s="24">
        <v>43</v>
      </c>
      <c r="C16064" s="22">
        <v>20</v>
      </c>
      <c r="D16064" s="21" t="s">
        <v>101713</v>
      </c>
      <c r="E16064" s="21" t="s">
        <v>101714</v>
      </c>
      <c r="F16064" s="21" t="s">
        <v>101568</v>
      </c>
      <c r="G16064" s="22">
        <v>5</v>
      </c>
      <c r="H16064" s="22">
        <v>11</v>
      </c>
      <c r="I16064" s="22">
        <v>23</v>
      </c>
      <c r="J16064" s="21" t="s">
        <v>140845</v>
      </c>
    </row>
    <row r="16065" spans="1:10" ht="32" customHeight="1">
      <c r="A16065" s="19" t="s">
        <v>140846</v>
      </c>
      <c r="B16065" s="24">
        <v>43</v>
      </c>
      <c r="C16065" s="22">
        <v>20</v>
      </c>
      <c r="D16065" s="21" t="s">
        <v>101713</v>
      </c>
      <c r="E16065" s="21" t="s">
        <v>101714</v>
      </c>
      <c r="F16065" s="21" t="s">
        <v>101568</v>
      </c>
      <c r="G16065" s="22">
        <v>5</v>
      </c>
      <c r="H16065" s="22">
        <v>11</v>
      </c>
      <c r="I16065" s="22">
        <v>23</v>
      </c>
      <c r="J16065" s="21" t="s">
        <v>140845</v>
      </c>
    </row>
    <row r="16066" spans="1:10" ht="32" customHeight="1">
      <c r="A16066" s="19" t="s">
        <v>140847</v>
      </c>
      <c r="B16066" s="24">
        <v>53</v>
      </c>
      <c r="C16066" s="22">
        <v>15</v>
      </c>
      <c r="D16066" s="21" t="s">
        <v>135939</v>
      </c>
      <c r="E16066" s="21" t="s">
        <v>135940</v>
      </c>
      <c r="F16066" s="21" t="s">
        <v>101528</v>
      </c>
      <c r="G16066" s="22">
        <v>10</v>
      </c>
      <c r="H16066" s="22">
        <v>0</v>
      </c>
      <c r="I16066" s="22">
        <v>0</v>
      </c>
      <c r="J16066" s="21" t="s">
        <v>140848</v>
      </c>
    </row>
    <row r="16067" spans="1:10" ht="32" customHeight="1">
      <c r="A16067" s="19" t="s">
        <v>140849</v>
      </c>
      <c r="B16067" s="24">
        <v>52</v>
      </c>
      <c r="C16067" s="22">
        <v>18</v>
      </c>
      <c r="D16067" s="21" t="s">
        <v>139793</v>
      </c>
      <c r="E16067" s="21" t="s">
        <v>139794</v>
      </c>
      <c r="F16067" s="21" t="s">
        <v>102782</v>
      </c>
      <c r="G16067" s="22">
        <v>1</v>
      </c>
      <c r="H16067" s="22">
        <v>13</v>
      </c>
      <c r="I16067" s="22">
        <v>27</v>
      </c>
      <c r="J16067" s="21" t="s">
        <v>140850</v>
      </c>
    </row>
    <row r="16068" spans="1:10" ht="32" customHeight="1">
      <c r="A16068" s="19" t="s">
        <v>140851</v>
      </c>
      <c r="B16068" s="24">
        <v>26</v>
      </c>
      <c r="C16068" s="22">
        <v>17</v>
      </c>
      <c r="D16068" s="21" t="s">
        <v>103953</v>
      </c>
      <c r="E16068" s="21" t="s">
        <v>103954</v>
      </c>
      <c r="F16068" s="21" t="s">
        <v>101710</v>
      </c>
      <c r="G16068" s="22">
        <v>1</v>
      </c>
      <c r="H16068" s="22">
        <v>12</v>
      </c>
      <c r="I16068" s="22">
        <v>20</v>
      </c>
      <c r="J16068" s="21" t="s">
        <v>140852</v>
      </c>
    </row>
    <row r="16069" spans="1:10" ht="32" customHeight="1">
      <c r="A16069" s="19" t="s">
        <v>140853</v>
      </c>
      <c r="B16069" s="24">
        <v>27</v>
      </c>
      <c r="C16069" s="22">
        <v>15</v>
      </c>
      <c r="D16069" s="21" t="s">
        <v>103557</v>
      </c>
      <c r="E16069" s="21" t="s">
        <v>103558</v>
      </c>
      <c r="F16069" s="21" t="s">
        <v>101694</v>
      </c>
      <c r="G16069" s="22">
        <v>1</v>
      </c>
      <c r="H16069" s="22">
        <v>9</v>
      </c>
      <c r="I16069" s="22">
        <v>16</v>
      </c>
      <c r="J16069" s="21" t="s">
        <v>140854</v>
      </c>
    </row>
    <row r="16070" spans="1:10" ht="32" customHeight="1">
      <c r="A16070" s="19" t="s">
        <v>140855</v>
      </c>
      <c r="B16070" s="24">
        <v>21</v>
      </c>
      <c r="C16070" s="22">
        <v>23</v>
      </c>
      <c r="D16070" s="21" t="s">
        <v>140856</v>
      </c>
      <c r="E16070" s="21" t="s">
        <v>140857</v>
      </c>
      <c r="F16070" s="21" t="s">
        <v>102248</v>
      </c>
      <c r="G16070" s="22">
        <v>4</v>
      </c>
      <c r="H16070" s="22">
        <v>15</v>
      </c>
      <c r="I16070" s="22">
        <v>20</v>
      </c>
      <c r="J16070" s="21" t="s">
        <v>140858</v>
      </c>
    </row>
    <row r="16071" spans="1:10" ht="32" customHeight="1">
      <c r="A16071" s="19" t="s">
        <v>140859</v>
      </c>
      <c r="B16071" s="24">
        <v>23</v>
      </c>
      <c r="C16071" s="22">
        <v>16</v>
      </c>
      <c r="D16071" s="21" t="s">
        <v>110069</v>
      </c>
      <c r="E16071" s="21" t="s">
        <v>110070</v>
      </c>
      <c r="F16071" s="21" t="s">
        <v>101945</v>
      </c>
      <c r="G16071" s="22">
        <v>1</v>
      </c>
      <c r="H16071" s="22">
        <v>11</v>
      </c>
      <c r="I16071" s="22">
        <v>19</v>
      </c>
      <c r="J16071" s="21" t="s">
        <v>140860</v>
      </c>
    </row>
    <row r="16072" spans="1:10" ht="32" customHeight="1">
      <c r="A16072" s="19" t="s">
        <v>140861</v>
      </c>
      <c r="B16072" s="24">
        <v>23</v>
      </c>
      <c r="C16072" s="22">
        <v>15</v>
      </c>
      <c r="D16072" s="21" t="s">
        <v>106182</v>
      </c>
      <c r="E16072" s="21" t="s">
        <v>106183</v>
      </c>
      <c r="F16072" s="22">
        <v>1</v>
      </c>
      <c r="G16072" s="22">
        <v>1</v>
      </c>
      <c r="H16072" s="22">
        <v>10</v>
      </c>
      <c r="I16072" s="22">
        <v>24</v>
      </c>
      <c r="J16072" s="21" t="s">
        <v>134811</v>
      </c>
    </row>
    <row r="16073" spans="1:10" ht="32" customHeight="1">
      <c r="A16073" s="19" t="s">
        <v>140862</v>
      </c>
      <c r="B16073" s="24">
        <v>21</v>
      </c>
      <c r="C16073" s="22">
        <v>15</v>
      </c>
      <c r="D16073" s="21" t="s">
        <v>109105</v>
      </c>
      <c r="E16073" s="21" t="s">
        <v>109106</v>
      </c>
      <c r="F16073" s="21" t="s">
        <v>14739</v>
      </c>
      <c r="G16073" s="22">
        <v>10</v>
      </c>
      <c r="H16073" s="22">
        <v>0</v>
      </c>
      <c r="I16073" s="22">
        <v>0</v>
      </c>
      <c r="J16073" s="21" t="s">
        <v>140863</v>
      </c>
    </row>
    <row r="16074" spans="1:10" ht="32" customHeight="1">
      <c r="A16074" s="19" t="s">
        <v>140864</v>
      </c>
      <c r="B16074" s="24">
        <v>22</v>
      </c>
      <c r="C16074" s="22">
        <v>15</v>
      </c>
      <c r="D16074" s="21" t="s">
        <v>140865</v>
      </c>
      <c r="E16074" s="21" t="s">
        <v>140866</v>
      </c>
      <c r="F16074" s="21" t="s">
        <v>101694</v>
      </c>
      <c r="G16074" s="22">
        <v>10</v>
      </c>
      <c r="H16074" s="22">
        <v>0</v>
      </c>
      <c r="I16074" s="22">
        <v>0</v>
      </c>
      <c r="J16074" s="21" t="s">
        <v>140867</v>
      </c>
    </row>
    <row r="16075" spans="1:10" ht="32" customHeight="1">
      <c r="A16075" s="19" t="s">
        <v>140868</v>
      </c>
      <c r="B16075" s="24">
        <v>22</v>
      </c>
      <c r="C16075" s="22">
        <v>16</v>
      </c>
      <c r="D16075" s="21" t="s">
        <v>113710</v>
      </c>
      <c r="E16075" s="21" t="s">
        <v>113711</v>
      </c>
      <c r="F16075" s="21" t="s">
        <v>101945</v>
      </c>
      <c r="G16075" s="22">
        <v>1</v>
      </c>
      <c r="H16075" s="22">
        <v>11</v>
      </c>
      <c r="I16075" s="22">
        <v>17</v>
      </c>
      <c r="J16075" s="21" t="s">
        <v>122637</v>
      </c>
    </row>
    <row r="16076" spans="1:10" ht="32" customHeight="1">
      <c r="A16076" s="19" t="s">
        <v>140869</v>
      </c>
      <c r="B16076" s="24">
        <v>12</v>
      </c>
      <c r="C16076" s="22">
        <v>15</v>
      </c>
      <c r="D16076" s="21" t="s">
        <v>140870</v>
      </c>
      <c r="E16076" s="21" t="s">
        <v>140871</v>
      </c>
      <c r="F16076" s="21" t="s">
        <v>101563</v>
      </c>
      <c r="G16076" s="22">
        <v>10</v>
      </c>
      <c r="H16076" s="22">
        <v>0</v>
      </c>
      <c r="I16076" s="22">
        <v>0</v>
      </c>
      <c r="J16076" s="21" t="s">
        <v>140872</v>
      </c>
    </row>
    <row r="16077" spans="1:10" ht="32" customHeight="1">
      <c r="A16077" s="19" t="s">
        <v>140873</v>
      </c>
      <c r="B16077" s="24">
        <v>40</v>
      </c>
      <c r="C16077" s="22">
        <v>15</v>
      </c>
      <c r="D16077" s="21" t="s">
        <v>136349</v>
      </c>
      <c r="E16077" s="21" t="s">
        <v>136350</v>
      </c>
      <c r="F16077" s="21" t="s">
        <v>101694</v>
      </c>
      <c r="G16077" s="22">
        <v>1</v>
      </c>
      <c r="H16077" s="22">
        <v>9</v>
      </c>
      <c r="I16077" s="22">
        <v>14</v>
      </c>
      <c r="J16077" s="21" t="s">
        <v>140874</v>
      </c>
    </row>
    <row r="16078" spans="1:10" ht="32" customHeight="1">
      <c r="A16078" s="19" t="s">
        <v>140875</v>
      </c>
      <c r="B16078" s="24">
        <v>40</v>
      </c>
      <c r="C16078" s="22">
        <v>15</v>
      </c>
      <c r="D16078" s="21" t="s">
        <v>136349</v>
      </c>
      <c r="E16078" s="21" t="s">
        <v>136350</v>
      </c>
      <c r="F16078" s="21" t="s">
        <v>101694</v>
      </c>
      <c r="G16078" s="22">
        <v>1</v>
      </c>
      <c r="H16078" s="22">
        <v>9</v>
      </c>
      <c r="I16078" s="22">
        <v>14</v>
      </c>
      <c r="J16078" s="21" t="s">
        <v>140874</v>
      </c>
    </row>
    <row r="16079" spans="1:10" ht="32" customHeight="1">
      <c r="A16079" s="19" t="s">
        <v>140876</v>
      </c>
      <c r="B16079" s="24">
        <v>32</v>
      </c>
      <c r="C16079" s="22">
        <v>21</v>
      </c>
      <c r="D16079" s="21" t="s">
        <v>111581</v>
      </c>
      <c r="E16079" s="21" t="s">
        <v>111582</v>
      </c>
      <c r="F16079" s="21" t="s">
        <v>14812</v>
      </c>
      <c r="G16079" s="22">
        <v>8</v>
      </c>
      <c r="H16079" s="22">
        <v>9</v>
      </c>
      <c r="I16079" s="22">
        <v>19</v>
      </c>
      <c r="J16079" s="21" t="s">
        <v>140877</v>
      </c>
    </row>
    <row r="16080" spans="1:10" ht="32" customHeight="1">
      <c r="A16080" s="19" t="s">
        <v>140878</v>
      </c>
      <c r="B16080" s="24">
        <v>20</v>
      </c>
      <c r="C16080" s="22">
        <v>22</v>
      </c>
      <c r="D16080" s="21" t="s">
        <v>131819</v>
      </c>
      <c r="E16080" s="21" t="s">
        <v>131820</v>
      </c>
      <c r="F16080" s="21" t="s">
        <v>102559</v>
      </c>
      <c r="G16080" s="22">
        <v>7</v>
      </c>
      <c r="H16080" s="22">
        <v>11</v>
      </c>
      <c r="I16080" s="22">
        <v>19</v>
      </c>
      <c r="J16080" s="21" t="s">
        <v>140879</v>
      </c>
    </row>
    <row r="16081" spans="1:10" ht="32" customHeight="1">
      <c r="A16081" s="19" t="s">
        <v>140880</v>
      </c>
      <c r="B16081" s="24">
        <v>12</v>
      </c>
      <c r="C16081" s="22">
        <v>19</v>
      </c>
      <c r="D16081" s="21" t="s">
        <v>110246</v>
      </c>
      <c r="E16081" s="21" t="s">
        <v>110247</v>
      </c>
      <c r="F16081" s="21" t="s">
        <v>14739</v>
      </c>
      <c r="G16081" s="22">
        <v>9</v>
      </c>
      <c r="H16081" s="22">
        <v>6</v>
      </c>
      <c r="I16081" s="22">
        <v>17</v>
      </c>
      <c r="J16081" s="21" t="s">
        <v>140881</v>
      </c>
    </row>
    <row r="16082" spans="1:10" ht="32" customHeight="1">
      <c r="A16082" s="19" t="s">
        <v>140882</v>
      </c>
      <c r="B16082" s="24">
        <v>24</v>
      </c>
      <c r="C16082" s="22">
        <v>15</v>
      </c>
      <c r="D16082" s="21" t="s">
        <v>133398</v>
      </c>
      <c r="E16082" s="21" t="s">
        <v>133399</v>
      </c>
      <c r="F16082" s="21" t="s">
        <v>14739</v>
      </c>
      <c r="G16082" s="22">
        <v>10</v>
      </c>
      <c r="H16082" s="22">
        <v>0</v>
      </c>
      <c r="I16082" s="22">
        <v>0</v>
      </c>
      <c r="J16082" s="21" t="s">
        <v>140883</v>
      </c>
    </row>
    <row r="16083" spans="1:10" ht="32" customHeight="1">
      <c r="A16083" s="19" t="s">
        <v>140884</v>
      </c>
      <c r="B16083" s="24">
        <v>24</v>
      </c>
      <c r="C16083" s="22">
        <v>15</v>
      </c>
      <c r="D16083" s="21" t="s">
        <v>133398</v>
      </c>
      <c r="E16083" s="21" t="s">
        <v>133399</v>
      </c>
      <c r="F16083" s="21" t="s">
        <v>14739</v>
      </c>
      <c r="G16083" s="22">
        <v>10</v>
      </c>
      <c r="H16083" s="22">
        <v>0</v>
      </c>
      <c r="I16083" s="22">
        <v>0</v>
      </c>
      <c r="J16083" s="21" t="s">
        <v>140883</v>
      </c>
    </row>
    <row r="16084" spans="1:10" ht="32" customHeight="1">
      <c r="A16084" s="19" t="s">
        <v>140885</v>
      </c>
      <c r="B16084" s="24">
        <v>46</v>
      </c>
      <c r="C16084" s="22">
        <v>15</v>
      </c>
      <c r="D16084" s="21" t="s">
        <v>101566</v>
      </c>
      <c r="E16084" s="21" t="s">
        <v>101567</v>
      </c>
      <c r="F16084" s="21" t="s">
        <v>101694</v>
      </c>
      <c r="G16084" s="22">
        <v>10</v>
      </c>
      <c r="H16084" s="22">
        <v>0</v>
      </c>
      <c r="I16084" s="22">
        <v>0</v>
      </c>
      <c r="J16084" s="21" t="s">
        <v>140886</v>
      </c>
    </row>
    <row r="16085" spans="1:10" ht="32" customHeight="1">
      <c r="A16085" s="19" t="s">
        <v>140887</v>
      </c>
      <c r="B16085" s="24">
        <v>27</v>
      </c>
      <c r="C16085" s="22">
        <v>15</v>
      </c>
      <c r="D16085" s="21" t="s">
        <v>105295</v>
      </c>
      <c r="E16085" s="21" t="s">
        <v>105296</v>
      </c>
      <c r="F16085" s="21" t="s">
        <v>14739</v>
      </c>
      <c r="G16085" s="22">
        <v>10</v>
      </c>
      <c r="H16085" s="22">
        <v>0</v>
      </c>
      <c r="I16085" s="22">
        <v>0</v>
      </c>
      <c r="J16085" s="21" t="s">
        <v>140888</v>
      </c>
    </row>
    <row r="16086" spans="1:10" ht="32" customHeight="1">
      <c r="A16086" s="19" t="s">
        <v>140889</v>
      </c>
      <c r="B16086" s="24">
        <v>24</v>
      </c>
      <c r="C16086" s="22">
        <v>16</v>
      </c>
      <c r="D16086" s="21" t="s">
        <v>104791</v>
      </c>
      <c r="E16086" s="21" t="s">
        <v>104792</v>
      </c>
      <c r="F16086" s="21" t="s">
        <v>102257</v>
      </c>
      <c r="G16086" s="22">
        <v>5</v>
      </c>
      <c r="H16086" s="22">
        <v>7</v>
      </c>
      <c r="I16086" s="22">
        <v>16</v>
      </c>
      <c r="J16086" s="21" t="s">
        <v>140890</v>
      </c>
    </row>
    <row r="16087" spans="1:10" ht="32" customHeight="1">
      <c r="A16087" s="19" t="s">
        <v>140891</v>
      </c>
      <c r="B16087" s="24">
        <v>19</v>
      </c>
      <c r="C16087" s="22">
        <v>15</v>
      </c>
      <c r="D16087" s="21" t="s">
        <v>102623</v>
      </c>
      <c r="E16087" s="21" t="s">
        <v>102624</v>
      </c>
      <c r="F16087" s="21" t="s">
        <v>101528</v>
      </c>
      <c r="G16087" s="22">
        <v>10</v>
      </c>
      <c r="H16087" s="22">
        <v>0</v>
      </c>
      <c r="I16087" s="22">
        <v>0</v>
      </c>
      <c r="J16087" s="21" t="s">
        <v>106107</v>
      </c>
    </row>
    <row r="16088" spans="1:10" ht="32" customHeight="1">
      <c r="A16088" s="19" t="s">
        <v>140892</v>
      </c>
      <c r="B16088" s="24">
        <v>14</v>
      </c>
      <c r="C16088" s="22">
        <v>18</v>
      </c>
      <c r="D16088" s="21" t="s">
        <v>115743</v>
      </c>
      <c r="E16088" s="21" t="s">
        <v>115744</v>
      </c>
      <c r="F16088" s="21" t="s">
        <v>102727</v>
      </c>
      <c r="G16088" s="22">
        <v>5</v>
      </c>
      <c r="H16088" s="22">
        <v>9</v>
      </c>
      <c r="I16088" s="22">
        <v>18</v>
      </c>
      <c r="J16088" s="21" t="s">
        <v>140893</v>
      </c>
    </row>
    <row r="16089" spans="1:10" ht="32" customHeight="1">
      <c r="A16089" s="19" t="s">
        <v>140894</v>
      </c>
      <c r="B16089" s="24">
        <v>66</v>
      </c>
      <c r="C16089" s="22">
        <v>17</v>
      </c>
      <c r="D16089" s="21" t="s">
        <v>104003</v>
      </c>
      <c r="E16089" s="21" t="s">
        <v>104004</v>
      </c>
      <c r="F16089" s="21" t="s">
        <v>101665</v>
      </c>
      <c r="G16089" s="22">
        <v>1</v>
      </c>
      <c r="H16089" s="22">
        <v>12</v>
      </c>
      <c r="I16089" s="22">
        <v>25</v>
      </c>
      <c r="J16089" s="21" t="s">
        <v>140895</v>
      </c>
    </row>
    <row r="16090" spans="1:10" ht="32" customHeight="1">
      <c r="A16090" s="19" t="s">
        <v>140896</v>
      </c>
      <c r="B16090" s="24">
        <v>27</v>
      </c>
      <c r="C16090" s="22">
        <v>15</v>
      </c>
      <c r="D16090" s="21" t="s">
        <v>122616</v>
      </c>
      <c r="E16090" s="21" t="s">
        <v>122617</v>
      </c>
      <c r="F16090" s="21" t="s">
        <v>101563</v>
      </c>
      <c r="G16090" s="22">
        <v>10</v>
      </c>
      <c r="H16090" s="22">
        <v>0</v>
      </c>
      <c r="I16090" s="22">
        <v>0</v>
      </c>
      <c r="J16090" s="21" t="s">
        <v>140897</v>
      </c>
    </row>
    <row r="16091" spans="1:10" ht="32" customHeight="1">
      <c r="A16091" s="19" t="s">
        <v>140898</v>
      </c>
      <c r="B16091" s="24">
        <v>29</v>
      </c>
      <c r="C16091" s="22">
        <v>19</v>
      </c>
      <c r="D16091" s="21" t="s">
        <v>124521</v>
      </c>
      <c r="E16091" s="21" t="s">
        <v>124522</v>
      </c>
      <c r="F16091" s="21" t="s">
        <v>102114</v>
      </c>
      <c r="G16091" s="22">
        <v>1</v>
      </c>
      <c r="H16091" s="22">
        <v>14</v>
      </c>
      <c r="I16091" s="22">
        <v>22</v>
      </c>
      <c r="J16091" s="21" t="s">
        <v>140899</v>
      </c>
    </row>
    <row r="16092" spans="1:10" ht="32" customHeight="1">
      <c r="A16092" s="19" t="s">
        <v>140900</v>
      </c>
      <c r="B16092" s="24">
        <v>17</v>
      </c>
      <c r="C16092" s="22">
        <v>26</v>
      </c>
      <c r="D16092" s="21" t="s">
        <v>116231</v>
      </c>
      <c r="E16092" s="21" t="s">
        <v>116232</v>
      </c>
      <c r="F16092" s="21" t="s">
        <v>102035</v>
      </c>
      <c r="G16092" s="22">
        <v>10</v>
      </c>
      <c r="H16092" s="22">
        <v>12</v>
      </c>
      <c r="I16092" s="22">
        <v>26</v>
      </c>
      <c r="J16092" s="21" t="s">
        <v>140901</v>
      </c>
    </row>
    <row r="16093" spans="1:10" ht="32" customHeight="1">
      <c r="A16093" s="19" t="s">
        <v>140902</v>
      </c>
      <c r="B16093" s="24">
        <v>17</v>
      </c>
      <c r="C16093" s="22">
        <v>26</v>
      </c>
      <c r="D16093" s="21" t="s">
        <v>116231</v>
      </c>
      <c r="E16093" s="21" t="s">
        <v>116232</v>
      </c>
      <c r="F16093" s="21" t="s">
        <v>102035</v>
      </c>
      <c r="G16093" s="22">
        <v>10</v>
      </c>
      <c r="H16093" s="22">
        <v>12</v>
      </c>
      <c r="I16093" s="22">
        <v>26</v>
      </c>
      <c r="J16093" s="21" t="s">
        <v>140901</v>
      </c>
    </row>
    <row r="16094" spans="1:10" ht="32" customHeight="1">
      <c r="A16094" s="19" t="s">
        <v>140903</v>
      </c>
      <c r="B16094" s="24">
        <v>22</v>
      </c>
      <c r="C16094" s="22">
        <v>15</v>
      </c>
      <c r="D16094" s="21" t="s">
        <v>135380</v>
      </c>
      <c r="E16094" s="21" t="s">
        <v>135381</v>
      </c>
      <c r="F16094" s="21" t="s">
        <v>101528</v>
      </c>
      <c r="G16094" s="22">
        <v>10</v>
      </c>
      <c r="H16094" s="22">
        <v>0</v>
      </c>
      <c r="I16094" s="22">
        <v>0</v>
      </c>
      <c r="J16094" s="21" t="s">
        <v>140904</v>
      </c>
    </row>
    <row r="16095" spans="1:10" ht="32" customHeight="1">
      <c r="A16095" s="19" t="s">
        <v>140905</v>
      </c>
      <c r="B16095" s="24">
        <v>22</v>
      </c>
      <c r="C16095" s="22">
        <v>15</v>
      </c>
      <c r="D16095" s="21" t="s">
        <v>135380</v>
      </c>
      <c r="E16095" s="21" t="s">
        <v>135381</v>
      </c>
      <c r="F16095" s="21" t="s">
        <v>101528</v>
      </c>
      <c r="G16095" s="22">
        <v>10</v>
      </c>
      <c r="H16095" s="22">
        <v>0</v>
      </c>
      <c r="I16095" s="22">
        <v>0</v>
      </c>
      <c r="J16095" s="21" t="s">
        <v>140904</v>
      </c>
    </row>
    <row r="16096" spans="1:10" ht="32" customHeight="1">
      <c r="A16096" s="19" t="s">
        <v>140906</v>
      </c>
      <c r="B16096" s="24">
        <v>13</v>
      </c>
      <c r="C16096" s="22">
        <v>15</v>
      </c>
      <c r="D16096" s="21" t="s">
        <v>140907</v>
      </c>
      <c r="E16096" s="21" t="s">
        <v>140908</v>
      </c>
      <c r="F16096" s="21" t="s">
        <v>101563</v>
      </c>
      <c r="G16096" s="22">
        <v>10</v>
      </c>
      <c r="H16096" s="22">
        <v>0</v>
      </c>
      <c r="I16096" s="22">
        <v>0</v>
      </c>
      <c r="J16096" s="21" t="s">
        <v>140909</v>
      </c>
    </row>
    <row r="16097" spans="1:10" ht="32" customHeight="1">
      <c r="A16097" s="19" t="s">
        <v>140910</v>
      </c>
      <c r="B16097" s="24">
        <v>12</v>
      </c>
      <c r="C16097" s="22">
        <v>15</v>
      </c>
      <c r="D16097" s="21" t="s">
        <v>122698</v>
      </c>
      <c r="E16097" s="21" t="s">
        <v>122699</v>
      </c>
      <c r="F16097" s="21" t="s">
        <v>101563</v>
      </c>
      <c r="G16097" s="22">
        <v>10</v>
      </c>
      <c r="H16097" s="22">
        <v>0</v>
      </c>
      <c r="I16097" s="22">
        <v>0</v>
      </c>
      <c r="J16097" s="21" t="s">
        <v>140911</v>
      </c>
    </row>
    <row r="16098" spans="1:10" ht="32" customHeight="1">
      <c r="A16098" s="19" t="s">
        <v>140912</v>
      </c>
      <c r="B16098" s="24">
        <v>12</v>
      </c>
      <c r="C16098" s="22">
        <v>15</v>
      </c>
      <c r="D16098" s="21" t="s">
        <v>122698</v>
      </c>
      <c r="E16098" s="21" t="s">
        <v>122699</v>
      </c>
      <c r="F16098" s="21" t="s">
        <v>101563</v>
      </c>
      <c r="G16098" s="22">
        <v>10</v>
      </c>
      <c r="H16098" s="22">
        <v>0</v>
      </c>
      <c r="I16098" s="22">
        <v>0</v>
      </c>
      <c r="J16098" s="21" t="s">
        <v>140911</v>
      </c>
    </row>
    <row r="16099" spans="1:10" ht="32" customHeight="1">
      <c r="A16099" s="19" t="s">
        <v>140913</v>
      </c>
      <c r="B16099" s="24">
        <v>38</v>
      </c>
      <c r="C16099" s="22">
        <v>15</v>
      </c>
      <c r="D16099" s="21" t="s">
        <v>119455</v>
      </c>
      <c r="E16099" s="21" t="s">
        <v>119456</v>
      </c>
      <c r="F16099" s="21" t="s">
        <v>101528</v>
      </c>
      <c r="G16099" s="22">
        <v>10</v>
      </c>
      <c r="H16099" s="22">
        <v>0</v>
      </c>
      <c r="I16099" s="22">
        <v>0</v>
      </c>
      <c r="J16099" s="21" t="s">
        <v>140914</v>
      </c>
    </row>
    <row r="16100" spans="1:10" ht="32" customHeight="1">
      <c r="A16100" s="19" t="s">
        <v>140915</v>
      </c>
      <c r="B16100" s="24">
        <v>36</v>
      </c>
      <c r="C16100" s="22">
        <v>15</v>
      </c>
      <c r="D16100" s="21" t="s">
        <v>140916</v>
      </c>
      <c r="E16100" s="21" t="s">
        <v>140917</v>
      </c>
      <c r="F16100" s="21" t="s">
        <v>101563</v>
      </c>
      <c r="G16100" s="22">
        <v>10</v>
      </c>
      <c r="H16100" s="22">
        <v>0</v>
      </c>
      <c r="I16100" s="22">
        <v>0</v>
      </c>
      <c r="J16100" s="21" t="s">
        <v>140918</v>
      </c>
    </row>
    <row r="16101" spans="1:10" ht="32" customHeight="1">
      <c r="A16101" s="19" t="s">
        <v>140919</v>
      </c>
      <c r="B16101" s="24">
        <v>19</v>
      </c>
      <c r="C16101" s="22">
        <v>15</v>
      </c>
      <c r="D16101" s="21" t="s">
        <v>140920</v>
      </c>
      <c r="E16101" s="21" t="s">
        <v>140921</v>
      </c>
      <c r="F16101" s="21" t="s">
        <v>101568</v>
      </c>
      <c r="G16101" s="22">
        <v>1</v>
      </c>
      <c r="H16101" s="22">
        <v>10</v>
      </c>
      <c r="I16101" s="22">
        <v>15</v>
      </c>
      <c r="J16101" s="21" t="s">
        <v>140922</v>
      </c>
    </row>
    <row r="16102" spans="1:10" ht="32" customHeight="1">
      <c r="A16102" s="19" t="s">
        <v>140923</v>
      </c>
      <c r="B16102" s="24">
        <v>15</v>
      </c>
      <c r="C16102" s="22">
        <v>21</v>
      </c>
      <c r="D16102" s="21" t="s">
        <v>140924</v>
      </c>
      <c r="E16102" s="21" t="s">
        <v>140925</v>
      </c>
      <c r="F16102" s="22">
        <v>625</v>
      </c>
      <c r="G16102" s="22">
        <v>7</v>
      </c>
      <c r="H16102" s="22">
        <v>10</v>
      </c>
      <c r="I16102" s="22">
        <v>18</v>
      </c>
      <c r="J16102" s="21" t="s">
        <v>140926</v>
      </c>
    </row>
    <row r="16103" spans="1:10" ht="32" customHeight="1">
      <c r="A16103" s="19" t="s">
        <v>140927</v>
      </c>
      <c r="B16103" s="24">
        <v>27</v>
      </c>
      <c r="C16103" s="22">
        <v>15</v>
      </c>
      <c r="D16103" s="21" t="s">
        <v>140928</v>
      </c>
      <c r="E16103" s="21" t="s">
        <v>140929</v>
      </c>
      <c r="F16103" s="21" t="s">
        <v>14739</v>
      </c>
      <c r="G16103" s="22">
        <v>10</v>
      </c>
      <c r="H16103" s="22">
        <v>0</v>
      </c>
      <c r="I16103" s="22">
        <v>0</v>
      </c>
      <c r="J16103" s="21" t="s">
        <v>140930</v>
      </c>
    </row>
    <row r="16104" spans="1:10" ht="32" customHeight="1">
      <c r="A16104" s="19" t="s">
        <v>140931</v>
      </c>
      <c r="B16104" s="24">
        <v>13</v>
      </c>
      <c r="C16104" s="22">
        <v>15</v>
      </c>
      <c r="D16104" s="21" t="s">
        <v>126613</v>
      </c>
      <c r="E16104" s="21" t="s">
        <v>126614</v>
      </c>
      <c r="F16104" s="21" t="s">
        <v>101563</v>
      </c>
      <c r="G16104" s="22">
        <v>10</v>
      </c>
      <c r="H16104" s="22">
        <v>0</v>
      </c>
      <c r="I16104" s="22">
        <v>0</v>
      </c>
      <c r="J16104" s="21" t="s">
        <v>140932</v>
      </c>
    </row>
    <row r="16105" spans="1:10" ht="32" customHeight="1">
      <c r="A16105" s="19" t="s">
        <v>140933</v>
      </c>
      <c r="B16105" s="24">
        <v>19</v>
      </c>
      <c r="C16105" s="22">
        <v>15</v>
      </c>
      <c r="D16105" s="21" t="s">
        <v>103289</v>
      </c>
      <c r="E16105" s="21" t="s">
        <v>103290</v>
      </c>
      <c r="F16105" s="21" t="s">
        <v>101528</v>
      </c>
      <c r="G16105" s="22">
        <v>10</v>
      </c>
      <c r="H16105" s="22">
        <v>0</v>
      </c>
      <c r="I16105" s="22">
        <v>0</v>
      </c>
      <c r="J16105" s="21" t="s">
        <v>140934</v>
      </c>
    </row>
    <row r="16106" spans="1:10" ht="32" customHeight="1">
      <c r="A16106" s="19" t="s">
        <v>140935</v>
      </c>
      <c r="B16106" s="24">
        <v>19</v>
      </c>
      <c r="C16106" s="22">
        <v>15</v>
      </c>
      <c r="D16106" s="21" t="s">
        <v>103289</v>
      </c>
      <c r="E16106" s="21" t="s">
        <v>103290</v>
      </c>
      <c r="F16106" s="21" t="s">
        <v>101528</v>
      </c>
      <c r="G16106" s="22">
        <v>10</v>
      </c>
      <c r="H16106" s="22">
        <v>0</v>
      </c>
      <c r="I16106" s="22">
        <v>0</v>
      </c>
      <c r="J16106" s="21" t="s">
        <v>140934</v>
      </c>
    </row>
    <row r="16107" spans="1:10" ht="32" customHeight="1">
      <c r="A16107" s="19" t="s">
        <v>140936</v>
      </c>
      <c r="B16107" s="24">
        <v>12</v>
      </c>
      <c r="C16107" s="22">
        <v>15</v>
      </c>
      <c r="D16107" s="21" t="s">
        <v>140937</v>
      </c>
      <c r="E16107" s="21" t="s">
        <v>140938</v>
      </c>
      <c r="F16107" s="21" t="s">
        <v>101727</v>
      </c>
      <c r="G16107" s="22">
        <v>10</v>
      </c>
      <c r="H16107" s="22">
        <v>0</v>
      </c>
      <c r="I16107" s="22">
        <v>0</v>
      </c>
      <c r="J16107" s="21" t="s">
        <v>140939</v>
      </c>
    </row>
    <row r="16108" spans="1:10" ht="32" customHeight="1">
      <c r="A16108" s="19" t="s">
        <v>140940</v>
      </c>
      <c r="B16108" s="24">
        <v>12</v>
      </c>
      <c r="C16108" s="22">
        <v>15</v>
      </c>
      <c r="D16108" s="21" t="s">
        <v>140937</v>
      </c>
      <c r="E16108" s="21" t="s">
        <v>140938</v>
      </c>
      <c r="F16108" s="21" t="s">
        <v>101727</v>
      </c>
      <c r="G16108" s="22">
        <v>10</v>
      </c>
      <c r="H16108" s="22">
        <v>0</v>
      </c>
      <c r="I16108" s="22">
        <v>0</v>
      </c>
      <c r="J16108" s="21" t="s">
        <v>140939</v>
      </c>
    </row>
    <row r="16109" spans="1:10" ht="32" customHeight="1">
      <c r="A16109" s="19" t="s">
        <v>140941</v>
      </c>
      <c r="B16109" s="24">
        <v>38</v>
      </c>
      <c r="C16109" s="22">
        <v>15</v>
      </c>
      <c r="D16109" s="21" t="s">
        <v>140942</v>
      </c>
      <c r="E16109" s="21" t="s">
        <v>140943</v>
      </c>
      <c r="F16109" s="21" t="s">
        <v>101528</v>
      </c>
      <c r="G16109" s="22">
        <v>10</v>
      </c>
      <c r="H16109" s="22">
        <v>0</v>
      </c>
      <c r="I16109" s="22">
        <v>0</v>
      </c>
      <c r="J16109" s="21" t="s">
        <v>140944</v>
      </c>
    </row>
    <row r="16110" spans="1:10" ht="32" customHeight="1">
      <c r="A16110" s="19" t="s">
        <v>140945</v>
      </c>
      <c r="B16110" s="24">
        <v>38</v>
      </c>
      <c r="C16110" s="22">
        <v>15</v>
      </c>
      <c r="D16110" s="21" t="s">
        <v>140942</v>
      </c>
      <c r="E16110" s="21" t="s">
        <v>140943</v>
      </c>
      <c r="F16110" s="21" t="s">
        <v>101528</v>
      </c>
      <c r="G16110" s="22">
        <v>10</v>
      </c>
      <c r="H16110" s="22">
        <v>0</v>
      </c>
      <c r="I16110" s="22">
        <v>0</v>
      </c>
      <c r="J16110" s="21" t="s">
        <v>140944</v>
      </c>
    </row>
    <row r="16111" spans="1:10" ht="32" customHeight="1">
      <c r="A16111" s="19" t="s">
        <v>140946</v>
      </c>
      <c r="B16111" s="24">
        <v>38</v>
      </c>
      <c r="C16111" s="22">
        <v>15</v>
      </c>
      <c r="D16111" s="21" t="s">
        <v>140942</v>
      </c>
      <c r="E16111" s="21" t="s">
        <v>140943</v>
      </c>
      <c r="F16111" s="21" t="s">
        <v>101528</v>
      </c>
      <c r="G16111" s="22">
        <v>10</v>
      </c>
      <c r="H16111" s="22">
        <v>0</v>
      </c>
      <c r="I16111" s="22">
        <v>0</v>
      </c>
      <c r="J16111" s="21" t="s">
        <v>140944</v>
      </c>
    </row>
    <row r="16112" spans="1:10" ht="32" customHeight="1">
      <c r="A16112" s="19" t="s">
        <v>140947</v>
      </c>
      <c r="B16112" s="24">
        <v>18</v>
      </c>
      <c r="C16112" s="22">
        <v>15</v>
      </c>
      <c r="D16112" s="21" t="s">
        <v>140948</v>
      </c>
      <c r="E16112" s="21" t="s">
        <v>140949</v>
      </c>
      <c r="F16112" s="21" t="s">
        <v>101628</v>
      </c>
      <c r="G16112" s="22">
        <v>1</v>
      </c>
      <c r="H16112" s="22">
        <v>9</v>
      </c>
      <c r="I16112" s="22">
        <v>22</v>
      </c>
      <c r="J16112" s="21" t="s">
        <v>140950</v>
      </c>
    </row>
    <row r="16113" spans="1:10" ht="32" customHeight="1">
      <c r="A16113" s="19" t="s">
        <v>140951</v>
      </c>
      <c r="B16113" s="24">
        <v>27</v>
      </c>
      <c r="C16113" s="22">
        <v>15</v>
      </c>
      <c r="D16113" s="21" t="s">
        <v>113017</v>
      </c>
      <c r="E16113" s="21" t="s">
        <v>113018</v>
      </c>
      <c r="F16113" s="21" t="s">
        <v>101694</v>
      </c>
      <c r="G16113" s="22">
        <v>10</v>
      </c>
      <c r="H16113" s="22">
        <v>0</v>
      </c>
      <c r="I16113" s="22">
        <v>0</v>
      </c>
      <c r="J16113" s="21" t="s">
        <v>140952</v>
      </c>
    </row>
    <row r="16114" spans="1:10" ht="32" customHeight="1">
      <c r="A16114" s="19" t="s">
        <v>140953</v>
      </c>
      <c r="B16114" s="24">
        <v>24</v>
      </c>
      <c r="C16114" s="22">
        <v>16</v>
      </c>
      <c r="D16114" s="21" t="s">
        <v>140954</v>
      </c>
      <c r="E16114" s="21" t="s">
        <v>140955</v>
      </c>
      <c r="F16114" s="21" t="s">
        <v>101945</v>
      </c>
      <c r="G16114" s="22">
        <v>1</v>
      </c>
      <c r="H16114" s="22">
        <v>11</v>
      </c>
      <c r="I16114" s="22">
        <v>21</v>
      </c>
      <c r="J16114" s="21" t="s">
        <v>140956</v>
      </c>
    </row>
    <row r="16115" spans="1:10" ht="32" customHeight="1">
      <c r="A16115" s="19" t="s">
        <v>140957</v>
      </c>
      <c r="B16115" s="24">
        <v>25</v>
      </c>
      <c r="C16115" s="22">
        <v>15</v>
      </c>
      <c r="D16115" s="21" t="s">
        <v>134797</v>
      </c>
      <c r="E16115" s="21" t="s">
        <v>134798</v>
      </c>
      <c r="F16115" s="21" t="s">
        <v>101528</v>
      </c>
      <c r="G16115" s="22">
        <v>10</v>
      </c>
      <c r="H16115" s="22">
        <v>0</v>
      </c>
      <c r="I16115" s="22">
        <v>0</v>
      </c>
      <c r="J16115" s="21" t="s">
        <v>134799</v>
      </c>
    </row>
    <row r="16116" spans="1:10" ht="32" customHeight="1">
      <c r="A16116" s="19" t="s">
        <v>140958</v>
      </c>
      <c r="B16116" s="24">
        <v>37</v>
      </c>
      <c r="C16116" s="22">
        <v>23</v>
      </c>
      <c r="D16116" s="21" t="s">
        <v>106278</v>
      </c>
      <c r="E16116" s="21" t="s">
        <v>106279</v>
      </c>
      <c r="F16116" s="21" t="s">
        <v>102248</v>
      </c>
      <c r="G16116" s="22">
        <v>6</v>
      </c>
      <c r="H16116" s="22">
        <v>13</v>
      </c>
      <c r="I16116" s="22">
        <v>20</v>
      </c>
      <c r="J16116" s="21" t="s">
        <v>140959</v>
      </c>
    </row>
    <row r="16117" spans="1:10" ht="32" customHeight="1">
      <c r="A16117" s="19" t="s">
        <v>140960</v>
      </c>
      <c r="B16117" s="24">
        <v>20</v>
      </c>
      <c r="C16117" s="22">
        <v>15</v>
      </c>
      <c r="D16117" s="21" t="s">
        <v>105591</v>
      </c>
      <c r="E16117" s="21" t="s">
        <v>105592</v>
      </c>
      <c r="F16117" s="21" t="s">
        <v>14739</v>
      </c>
      <c r="G16117" s="22">
        <v>10</v>
      </c>
      <c r="H16117" s="22">
        <v>0</v>
      </c>
      <c r="I16117" s="22">
        <v>0</v>
      </c>
      <c r="J16117" s="21" t="s">
        <v>140961</v>
      </c>
    </row>
    <row r="16118" spans="1:10" ht="32" customHeight="1">
      <c r="A16118" s="19" t="s">
        <v>140962</v>
      </c>
      <c r="B16118" s="24">
        <v>13</v>
      </c>
      <c r="C16118" s="22">
        <v>22</v>
      </c>
      <c r="D16118" s="21" t="s">
        <v>140963</v>
      </c>
      <c r="E16118" s="21" t="s">
        <v>140964</v>
      </c>
      <c r="F16118" s="21" t="s">
        <v>102559</v>
      </c>
      <c r="G16118" s="22">
        <v>9</v>
      </c>
      <c r="H16118" s="22">
        <v>9</v>
      </c>
      <c r="I16118" s="22">
        <v>24</v>
      </c>
      <c r="J16118" s="21" t="s">
        <v>140965</v>
      </c>
    </row>
    <row r="16119" spans="1:10" ht="32" customHeight="1">
      <c r="A16119" s="19" t="s">
        <v>140966</v>
      </c>
      <c r="B16119" s="24">
        <v>13</v>
      </c>
      <c r="C16119" s="22">
        <v>15</v>
      </c>
      <c r="D16119" s="21" t="s">
        <v>111455</v>
      </c>
      <c r="E16119" s="21" t="s">
        <v>111456</v>
      </c>
      <c r="F16119" s="21" t="s">
        <v>101694</v>
      </c>
      <c r="G16119" s="22">
        <v>2</v>
      </c>
      <c r="H16119" s="22">
        <v>9</v>
      </c>
      <c r="I16119" s="22">
        <v>14</v>
      </c>
      <c r="J16119" s="21" t="s">
        <v>140967</v>
      </c>
    </row>
    <row r="16120" spans="1:10" ht="32" customHeight="1">
      <c r="A16120" s="19" t="s">
        <v>140968</v>
      </c>
      <c r="B16120" s="24">
        <v>36</v>
      </c>
      <c r="C16120" s="22">
        <v>31</v>
      </c>
      <c r="D16120" s="21" t="s">
        <v>101641</v>
      </c>
      <c r="E16120" s="21" t="s">
        <v>101642</v>
      </c>
      <c r="F16120" s="21" t="s">
        <v>106147</v>
      </c>
      <c r="G16120" s="22">
        <v>1</v>
      </c>
      <c r="H16120" s="22">
        <v>26</v>
      </c>
      <c r="I16120" s="22">
        <v>44</v>
      </c>
      <c r="J16120" s="21" t="s">
        <v>140969</v>
      </c>
    </row>
    <row r="16121" spans="1:10" ht="32" customHeight="1">
      <c r="A16121" s="19" t="s">
        <v>140970</v>
      </c>
      <c r="B16121" s="24">
        <v>22</v>
      </c>
      <c r="C16121" s="22">
        <v>15</v>
      </c>
      <c r="D16121" s="21" t="s">
        <v>115049</v>
      </c>
      <c r="E16121" s="21" t="s">
        <v>115050</v>
      </c>
      <c r="F16121" s="21" t="s">
        <v>14739</v>
      </c>
      <c r="G16121" s="22">
        <v>10</v>
      </c>
      <c r="H16121" s="22">
        <v>0</v>
      </c>
      <c r="I16121" s="22">
        <v>0</v>
      </c>
      <c r="J16121" s="21" t="s">
        <v>115051</v>
      </c>
    </row>
    <row r="16122" spans="1:10" ht="32" customHeight="1">
      <c r="A16122" s="19" t="s">
        <v>140971</v>
      </c>
      <c r="B16122" s="24">
        <v>71</v>
      </c>
      <c r="C16122" s="22">
        <v>18</v>
      </c>
      <c r="D16122" s="21" t="s">
        <v>108960</v>
      </c>
      <c r="E16122" s="21" t="s">
        <v>108961</v>
      </c>
      <c r="F16122" s="21" t="s">
        <v>102782</v>
      </c>
      <c r="G16122" s="22">
        <v>1</v>
      </c>
      <c r="H16122" s="22">
        <v>13</v>
      </c>
      <c r="I16122" s="22">
        <v>24</v>
      </c>
      <c r="J16122" s="21" t="s">
        <v>140972</v>
      </c>
    </row>
    <row r="16123" spans="1:10" ht="32" customHeight="1">
      <c r="A16123" s="19" t="s">
        <v>140973</v>
      </c>
      <c r="B16123" s="24">
        <v>20</v>
      </c>
      <c r="C16123" s="22">
        <v>15</v>
      </c>
      <c r="D16123" s="21" t="s">
        <v>110413</v>
      </c>
      <c r="E16123" s="21" t="s">
        <v>110414</v>
      </c>
      <c r="F16123" s="21" t="s">
        <v>101554</v>
      </c>
      <c r="G16123" s="22">
        <v>10</v>
      </c>
      <c r="H16123" s="22">
        <v>0</v>
      </c>
      <c r="I16123" s="22">
        <v>0</v>
      </c>
      <c r="J16123" s="21" t="s">
        <v>110415</v>
      </c>
    </row>
    <row r="16124" spans="1:10" ht="32" customHeight="1">
      <c r="A16124" s="19" t="s">
        <v>140974</v>
      </c>
      <c r="B16124" s="24">
        <v>46</v>
      </c>
      <c r="C16124" s="22">
        <v>15</v>
      </c>
      <c r="D16124" s="21" t="s">
        <v>140975</v>
      </c>
      <c r="E16124" s="21" t="s">
        <v>140976</v>
      </c>
      <c r="F16124" s="21" t="s">
        <v>14739</v>
      </c>
      <c r="G16124" s="22">
        <v>10</v>
      </c>
      <c r="H16124" s="22">
        <v>0</v>
      </c>
      <c r="I16124" s="22">
        <v>0</v>
      </c>
      <c r="J16124" s="21" t="s">
        <v>140977</v>
      </c>
    </row>
    <row r="16125" spans="1:10" ht="32" customHeight="1">
      <c r="A16125" s="19" t="s">
        <v>140978</v>
      </c>
      <c r="B16125" s="24">
        <v>19</v>
      </c>
      <c r="C16125" s="22">
        <v>27</v>
      </c>
      <c r="D16125" s="21" t="s">
        <v>140979</v>
      </c>
      <c r="E16125" s="21" t="s">
        <v>140980</v>
      </c>
      <c r="F16125" s="21" t="s">
        <v>101533</v>
      </c>
      <c r="G16125" s="22">
        <v>8</v>
      </c>
      <c r="H16125" s="22">
        <v>15</v>
      </c>
      <c r="I16125" s="22">
        <v>34</v>
      </c>
      <c r="J16125" s="21" t="s">
        <v>140981</v>
      </c>
    </row>
    <row r="16126" spans="1:10" ht="32" customHeight="1">
      <c r="A16126" s="19" t="s">
        <v>140982</v>
      </c>
      <c r="B16126" s="24">
        <v>17</v>
      </c>
      <c r="C16126" s="22">
        <v>15</v>
      </c>
      <c r="D16126" s="21" t="s">
        <v>130398</v>
      </c>
      <c r="E16126" s="21" t="s">
        <v>130399</v>
      </c>
      <c r="F16126" s="21" t="s">
        <v>101554</v>
      </c>
      <c r="G16126" s="22">
        <v>10</v>
      </c>
      <c r="H16126" s="22">
        <v>0</v>
      </c>
      <c r="I16126" s="22">
        <v>0</v>
      </c>
      <c r="J16126" s="21" t="s">
        <v>140983</v>
      </c>
    </row>
    <row r="16127" spans="1:10" ht="32" customHeight="1">
      <c r="A16127" s="19" t="s">
        <v>140984</v>
      </c>
      <c r="B16127" s="24">
        <v>17</v>
      </c>
      <c r="C16127" s="22">
        <v>15</v>
      </c>
      <c r="D16127" s="21" t="s">
        <v>130398</v>
      </c>
      <c r="E16127" s="21" t="s">
        <v>130399</v>
      </c>
      <c r="F16127" s="21" t="s">
        <v>101554</v>
      </c>
      <c r="G16127" s="22">
        <v>10</v>
      </c>
      <c r="H16127" s="22">
        <v>0</v>
      </c>
      <c r="I16127" s="22">
        <v>0</v>
      </c>
      <c r="J16127" s="21" t="s">
        <v>140983</v>
      </c>
    </row>
    <row r="16128" spans="1:10" ht="32" customHeight="1">
      <c r="A16128" s="19" t="s">
        <v>140985</v>
      </c>
      <c r="B16128" s="24">
        <v>35</v>
      </c>
      <c r="C16128" s="22">
        <v>26</v>
      </c>
      <c r="D16128" s="21" t="s">
        <v>105295</v>
      </c>
      <c r="E16128" s="21" t="s">
        <v>105296</v>
      </c>
      <c r="F16128" s="21" t="s">
        <v>101787</v>
      </c>
      <c r="G16128" s="22">
        <v>1</v>
      </c>
      <c r="H16128" s="22">
        <v>21</v>
      </c>
      <c r="I16128" s="22">
        <v>47</v>
      </c>
      <c r="J16128" s="21" t="s">
        <v>140986</v>
      </c>
    </row>
    <row r="16129" spans="1:10" ht="32" customHeight="1">
      <c r="A16129" s="19" t="s">
        <v>140987</v>
      </c>
      <c r="B16129" s="24">
        <v>31</v>
      </c>
      <c r="C16129" s="22">
        <v>15</v>
      </c>
      <c r="D16129" s="21" t="s">
        <v>115199</v>
      </c>
      <c r="E16129" s="21" t="s">
        <v>115200</v>
      </c>
      <c r="F16129" s="21" t="s">
        <v>101563</v>
      </c>
      <c r="G16129" s="22">
        <v>10</v>
      </c>
      <c r="H16129" s="22">
        <v>0</v>
      </c>
      <c r="I16129" s="22">
        <v>0</v>
      </c>
      <c r="J16129" s="21" t="s">
        <v>140988</v>
      </c>
    </row>
    <row r="16130" spans="1:10" ht="32" customHeight="1">
      <c r="A16130" s="19" t="s">
        <v>140989</v>
      </c>
      <c r="B16130" s="24">
        <v>15</v>
      </c>
      <c r="C16130" s="22">
        <v>20</v>
      </c>
      <c r="D16130" s="21" t="s">
        <v>112372</v>
      </c>
      <c r="E16130" s="21" t="s">
        <v>112373</v>
      </c>
      <c r="F16130" s="21" t="s">
        <v>101623</v>
      </c>
      <c r="G16130" s="22">
        <v>5</v>
      </c>
      <c r="H16130" s="22">
        <v>11</v>
      </c>
      <c r="I16130" s="22">
        <v>18</v>
      </c>
      <c r="J16130" s="21" t="s">
        <v>140990</v>
      </c>
    </row>
    <row r="16131" spans="1:10" ht="32" customHeight="1">
      <c r="A16131" s="19" t="s">
        <v>140991</v>
      </c>
      <c r="B16131" s="24">
        <v>15</v>
      </c>
      <c r="C16131" s="22">
        <v>20</v>
      </c>
      <c r="D16131" s="21" t="s">
        <v>112372</v>
      </c>
      <c r="E16131" s="21" t="s">
        <v>112373</v>
      </c>
      <c r="F16131" s="21" t="s">
        <v>101623</v>
      </c>
      <c r="G16131" s="22">
        <v>5</v>
      </c>
      <c r="H16131" s="22">
        <v>11</v>
      </c>
      <c r="I16131" s="22">
        <v>18</v>
      </c>
      <c r="J16131" s="21" t="s">
        <v>140990</v>
      </c>
    </row>
    <row r="16132" spans="1:10" ht="32" customHeight="1">
      <c r="A16132" s="19" t="s">
        <v>140992</v>
      </c>
      <c r="B16132" s="24">
        <v>25</v>
      </c>
      <c r="C16132" s="22">
        <v>15</v>
      </c>
      <c r="D16132" s="21" t="s">
        <v>113765</v>
      </c>
      <c r="E16132" s="21" t="s">
        <v>113766</v>
      </c>
      <c r="F16132" s="21" t="s">
        <v>101694</v>
      </c>
      <c r="G16132" s="22">
        <v>1</v>
      </c>
      <c r="H16132" s="22">
        <v>7</v>
      </c>
      <c r="I16132" s="22">
        <v>19</v>
      </c>
      <c r="J16132" s="21" t="s">
        <v>140993</v>
      </c>
    </row>
    <row r="16133" spans="1:10" ht="32" customHeight="1">
      <c r="A16133" s="19" t="s">
        <v>140994</v>
      </c>
      <c r="B16133" s="24">
        <v>19</v>
      </c>
      <c r="C16133" s="22">
        <v>15</v>
      </c>
      <c r="D16133" s="21" t="s">
        <v>104593</v>
      </c>
      <c r="E16133" s="21" t="s">
        <v>104594</v>
      </c>
      <c r="F16133" s="21" t="s">
        <v>101694</v>
      </c>
      <c r="G16133" s="22">
        <v>10</v>
      </c>
      <c r="H16133" s="22">
        <v>0</v>
      </c>
      <c r="I16133" s="22">
        <v>0</v>
      </c>
      <c r="J16133" s="21" t="s">
        <v>140995</v>
      </c>
    </row>
    <row r="16134" spans="1:10" ht="32" customHeight="1">
      <c r="A16134" s="19" t="s">
        <v>140996</v>
      </c>
      <c r="B16134" s="24">
        <v>29</v>
      </c>
      <c r="C16134" s="22">
        <v>15</v>
      </c>
      <c r="D16134" s="21" t="s">
        <v>135510</v>
      </c>
      <c r="E16134" s="21" t="s">
        <v>135511</v>
      </c>
      <c r="F16134" s="21" t="s">
        <v>101694</v>
      </c>
      <c r="G16134" s="22">
        <v>2</v>
      </c>
      <c r="H16134" s="22">
        <v>9</v>
      </c>
      <c r="I16134" s="22">
        <v>14</v>
      </c>
      <c r="J16134" s="21" t="s">
        <v>140997</v>
      </c>
    </row>
    <row r="16135" spans="1:10" ht="32" customHeight="1">
      <c r="A16135" s="19" t="s">
        <v>140998</v>
      </c>
      <c r="B16135" s="24">
        <v>27</v>
      </c>
      <c r="C16135" s="22">
        <v>16</v>
      </c>
      <c r="D16135" s="21" t="s">
        <v>140999</v>
      </c>
      <c r="E16135" s="21" t="s">
        <v>141000</v>
      </c>
      <c r="F16135" s="21" t="s">
        <v>101945</v>
      </c>
      <c r="G16135" s="22">
        <v>1</v>
      </c>
      <c r="H16135" s="22">
        <v>11</v>
      </c>
      <c r="I16135" s="22">
        <v>22</v>
      </c>
      <c r="J16135" s="21" t="s">
        <v>141001</v>
      </c>
    </row>
    <row r="16136" spans="1:10" ht="32" customHeight="1">
      <c r="A16136" s="19" t="s">
        <v>141002</v>
      </c>
      <c r="B16136" s="24">
        <v>14</v>
      </c>
      <c r="C16136" s="22">
        <v>16</v>
      </c>
      <c r="D16136" s="21" t="s">
        <v>141003</v>
      </c>
      <c r="E16136" s="21" t="s">
        <v>141004</v>
      </c>
      <c r="F16136" s="21" t="s">
        <v>102257</v>
      </c>
      <c r="G16136" s="22">
        <v>3</v>
      </c>
      <c r="H16136" s="22">
        <v>9</v>
      </c>
      <c r="I16136" s="22">
        <v>14</v>
      </c>
      <c r="J16136" s="21" t="s">
        <v>141005</v>
      </c>
    </row>
    <row r="16137" spans="1:10" ht="32" customHeight="1">
      <c r="A16137" s="19" t="s">
        <v>141006</v>
      </c>
      <c r="B16137" s="24">
        <v>26</v>
      </c>
      <c r="C16137" s="22">
        <v>15</v>
      </c>
      <c r="D16137" s="21" t="s">
        <v>103836</v>
      </c>
      <c r="E16137" s="21" t="s">
        <v>103837</v>
      </c>
      <c r="F16137" s="21" t="s">
        <v>101528</v>
      </c>
      <c r="G16137" s="22">
        <v>10</v>
      </c>
      <c r="H16137" s="22">
        <v>0</v>
      </c>
      <c r="I16137" s="22">
        <v>0</v>
      </c>
      <c r="J16137" s="21" t="s">
        <v>141007</v>
      </c>
    </row>
    <row r="16138" spans="1:10" ht="32" customHeight="1">
      <c r="A16138" s="19" t="s">
        <v>141008</v>
      </c>
      <c r="B16138" s="24">
        <v>30</v>
      </c>
      <c r="C16138" s="22">
        <v>21</v>
      </c>
      <c r="D16138" s="21" t="s">
        <v>141009</v>
      </c>
      <c r="E16138" s="21" t="s">
        <v>141010</v>
      </c>
      <c r="F16138" s="21" t="s">
        <v>14812</v>
      </c>
      <c r="G16138" s="22">
        <v>8</v>
      </c>
      <c r="H16138" s="22">
        <v>9</v>
      </c>
      <c r="I16138" s="22">
        <v>14</v>
      </c>
      <c r="J16138" s="21" t="s">
        <v>141011</v>
      </c>
    </row>
    <row r="16139" spans="1:10" ht="32" customHeight="1">
      <c r="A16139" s="19" t="s">
        <v>141012</v>
      </c>
      <c r="B16139" s="24">
        <v>22</v>
      </c>
      <c r="C16139" s="22">
        <v>16</v>
      </c>
      <c r="D16139" s="21" t="s">
        <v>113369</v>
      </c>
      <c r="E16139" s="21" t="s">
        <v>113370</v>
      </c>
      <c r="F16139" s="21" t="s">
        <v>101533</v>
      </c>
      <c r="G16139" s="22">
        <v>3</v>
      </c>
      <c r="H16139" s="22">
        <v>9</v>
      </c>
      <c r="I16139" s="22">
        <v>14</v>
      </c>
      <c r="J16139" s="21" t="s">
        <v>141013</v>
      </c>
    </row>
    <row r="16140" spans="1:10" ht="32" customHeight="1">
      <c r="A16140" s="19" t="s">
        <v>141014</v>
      </c>
      <c r="B16140" s="24">
        <v>22</v>
      </c>
      <c r="C16140" s="22">
        <v>15</v>
      </c>
      <c r="D16140" s="21" t="s">
        <v>117251</v>
      </c>
      <c r="E16140" s="21" t="s">
        <v>117252</v>
      </c>
      <c r="F16140" s="21" t="s">
        <v>101554</v>
      </c>
      <c r="G16140" s="22">
        <v>10</v>
      </c>
      <c r="H16140" s="22">
        <v>0</v>
      </c>
      <c r="I16140" s="22">
        <v>0</v>
      </c>
      <c r="J16140" s="21" t="s">
        <v>129363</v>
      </c>
    </row>
    <row r="16141" spans="1:10" ht="32" customHeight="1">
      <c r="A16141" s="19" t="s">
        <v>141015</v>
      </c>
      <c r="B16141" s="24">
        <v>16</v>
      </c>
      <c r="C16141" s="22">
        <v>27</v>
      </c>
      <c r="D16141" s="21" t="s">
        <v>123122</v>
      </c>
      <c r="E16141" s="21" t="s">
        <v>123123</v>
      </c>
      <c r="F16141" s="21" t="s">
        <v>102428</v>
      </c>
      <c r="G16141" s="22">
        <v>11</v>
      </c>
      <c r="H16141" s="22">
        <v>12</v>
      </c>
      <c r="I16141" s="22">
        <v>19</v>
      </c>
      <c r="J16141" s="21" t="s">
        <v>141016</v>
      </c>
    </row>
    <row r="16142" spans="1:10" ht="32" customHeight="1">
      <c r="A16142" s="19" t="s">
        <v>141017</v>
      </c>
      <c r="B16142" s="24">
        <v>34</v>
      </c>
      <c r="C16142" s="22">
        <v>22</v>
      </c>
      <c r="D16142" s="21" t="s">
        <v>102186</v>
      </c>
      <c r="E16142" s="21" t="s">
        <v>102187</v>
      </c>
      <c r="F16142" s="21" t="s">
        <v>101885</v>
      </c>
      <c r="G16142" s="22">
        <v>6</v>
      </c>
      <c r="H16142" s="22">
        <v>12</v>
      </c>
      <c r="I16142" s="22">
        <v>27</v>
      </c>
      <c r="J16142" s="21" t="s">
        <v>141018</v>
      </c>
    </row>
    <row r="16143" spans="1:10" ht="32" customHeight="1">
      <c r="A16143" s="19" t="s">
        <v>141019</v>
      </c>
      <c r="B16143" s="24">
        <v>30</v>
      </c>
      <c r="C16143" s="22">
        <v>15</v>
      </c>
      <c r="D16143" s="21" t="s">
        <v>112962</v>
      </c>
      <c r="E16143" s="21" t="s">
        <v>112963</v>
      </c>
      <c r="F16143" s="21" t="s">
        <v>101528</v>
      </c>
      <c r="G16143" s="22">
        <v>10</v>
      </c>
      <c r="H16143" s="22">
        <v>0</v>
      </c>
      <c r="I16143" s="22">
        <v>0</v>
      </c>
      <c r="J16143" s="21" t="s">
        <v>121455</v>
      </c>
    </row>
    <row r="16144" spans="1:10" ht="32" customHeight="1">
      <c r="A16144" s="19" t="s">
        <v>141020</v>
      </c>
      <c r="B16144" s="24">
        <v>45</v>
      </c>
      <c r="C16144" s="22">
        <v>25</v>
      </c>
      <c r="D16144" s="21" t="s">
        <v>140596</v>
      </c>
      <c r="E16144" s="21" t="s">
        <v>140597</v>
      </c>
      <c r="F16144" s="21" t="s">
        <v>102433</v>
      </c>
      <c r="G16144" s="22">
        <v>1</v>
      </c>
      <c r="H16144" s="22">
        <v>20</v>
      </c>
      <c r="I16144" s="22">
        <v>36</v>
      </c>
      <c r="J16144" s="21" t="s">
        <v>141021</v>
      </c>
    </row>
    <row r="16145" spans="1:10" ht="32" customHeight="1">
      <c r="A16145" s="19" t="s">
        <v>141022</v>
      </c>
      <c r="B16145" s="24">
        <v>19</v>
      </c>
      <c r="C16145" s="22">
        <v>16</v>
      </c>
      <c r="D16145" s="21" t="s">
        <v>106224</v>
      </c>
      <c r="E16145" s="21" t="s">
        <v>106225</v>
      </c>
      <c r="F16145" s="21" t="s">
        <v>101945</v>
      </c>
      <c r="G16145" s="22">
        <v>1</v>
      </c>
      <c r="H16145" s="22">
        <v>11</v>
      </c>
      <c r="I16145" s="22">
        <v>20</v>
      </c>
      <c r="J16145" s="21" t="s">
        <v>141023</v>
      </c>
    </row>
    <row r="16146" spans="1:10" ht="32" customHeight="1">
      <c r="A16146" s="19" t="s">
        <v>141024</v>
      </c>
      <c r="B16146" s="24">
        <v>71</v>
      </c>
      <c r="C16146" s="22">
        <v>15</v>
      </c>
      <c r="D16146" s="21" t="s">
        <v>105527</v>
      </c>
      <c r="E16146" s="21" t="s">
        <v>105528</v>
      </c>
      <c r="F16146" s="21" t="s">
        <v>101522</v>
      </c>
      <c r="G16146" s="22">
        <v>10</v>
      </c>
      <c r="H16146" s="22">
        <v>0</v>
      </c>
      <c r="I16146" s="22">
        <v>0</v>
      </c>
      <c r="J16146" s="21" t="s">
        <v>141025</v>
      </c>
    </row>
    <row r="16147" spans="1:10" ht="32" customHeight="1">
      <c r="A16147" s="19" t="s">
        <v>141026</v>
      </c>
      <c r="B16147" s="24">
        <v>24</v>
      </c>
      <c r="C16147" s="22">
        <v>15</v>
      </c>
      <c r="D16147" s="21" t="s">
        <v>102549</v>
      </c>
      <c r="E16147" s="21" t="s">
        <v>102550</v>
      </c>
      <c r="F16147" s="21" t="s">
        <v>14739</v>
      </c>
      <c r="G16147" s="22">
        <v>10</v>
      </c>
      <c r="H16147" s="22">
        <v>0</v>
      </c>
      <c r="I16147" s="22">
        <v>0</v>
      </c>
      <c r="J16147" s="21" t="s">
        <v>141027</v>
      </c>
    </row>
    <row r="16148" spans="1:10" ht="32" customHeight="1">
      <c r="A16148" s="19" t="s">
        <v>141028</v>
      </c>
      <c r="B16148" s="24">
        <v>13</v>
      </c>
      <c r="C16148" s="22">
        <v>15</v>
      </c>
      <c r="D16148" s="21" t="s">
        <v>110497</v>
      </c>
      <c r="E16148" s="21" t="s">
        <v>110498</v>
      </c>
      <c r="F16148" s="21" t="s">
        <v>101554</v>
      </c>
      <c r="G16148" s="22">
        <v>10</v>
      </c>
      <c r="H16148" s="22">
        <v>0</v>
      </c>
      <c r="I16148" s="22">
        <v>0</v>
      </c>
      <c r="J16148" s="21" t="s">
        <v>141029</v>
      </c>
    </row>
    <row r="16149" spans="1:10" ht="32" customHeight="1">
      <c r="A16149" s="19" t="s">
        <v>141030</v>
      </c>
      <c r="B16149" s="24">
        <v>43</v>
      </c>
      <c r="C16149" s="22">
        <v>30</v>
      </c>
      <c r="D16149" s="21" t="s">
        <v>141031</v>
      </c>
      <c r="E16149" s="21" t="s">
        <v>141032</v>
      </c>
      <c r="F16149" s="21" t="s">
        <v>101568</v>
      </c>
      <c r="G16149" s="22">
        <v>5</v>
      </c>
      <c r="H16149" s="22">
        <v>21</v>
      </c>
      <c r="I16149" s="22">
        <v>45</v>
      </c>
      <c r="J16149" s="21" t="s">
        <v>141033</v>
      </c>
    </row>
    <row r="16150" spans="1:10" ht="32" customHeight="1">
      <c r="A16150" s="19" t="s">
        <v>141034</v>
      </c>
      <c r="B16150" s="24">
        <v>34</v>
      </c>
      <c r="C16150" s="22">
        <v>15</v>
      </c>
      <c r="D16150" s="21" t="s">
        <v>102470</v>
      </c>
      <c r="E16150" s="21" t="s">
        <v>102471</v>
      </c>
      <c r="F16150" s="21" t="s">
        <v>14739</v>
      </c>
      <c r="G16150" s="22">
        <v>10</v>
      </c>
      <c r="H16150" s="22">
        <v>0</v>
      </c>
      <c r="I16150" s="22">
        <v>0</v>
      </c>
      <c r="J16150" s="21" t="s">
        <v>114406</v>
      </c>
    </row>
    <row r="16151" spans="1:10" ht="32" customHeight="1">
      <c r="A16151" s="19" t="s">
        <v>141035</v>
      </c>
      <c r="B16151" s="24">
        <v>22</v>
      </c>
      <c r="C16151" s="22">
        <v>15</v>
      </c>
      <c r="D16151" s="21" t="s">
        <v>105458</v>
      </c>
      <c r="E16151" s="21" t="s">
        <v>105459</v>
      </c>
      <c r="F16151" s="21" t="s">
        <v>14739</v>
      </c>
      <c r="G16151" s="22">
        <v>10</v>
      </c>
      <c r="H16151" s="22">
        <v>0</v>
      </c>
      <c r="I16151" s="22">
        <v>0</v>
      </c>
      <c r="J16151" s="21" t="s">
        <v>124526</v>
      </c>
    </row>
    <row r="16152" spans="1:10" ht="32" customHeight="1">
      <c r="A16152" s="19" t="s">
        <v>141036</v>
      </c>
      <c r="B16152" s="24">
        <v>17</v>
      </c>
      <c r="C16152" s="22">
        <v>15</v>
      </c>
      <c r="D16152" s="21" t="s">
        <v>101965</v>
      </c>
      <c r="E16152" s="21" t="s">
        <v>101966</v>
      </c>
      <c r="F16152" s="21" t="s">
        <v>101694</v>
      </c>
      <c r="G16152" s="22">
        <v>10</v>
      </c>
      <c r="H16152" s="22">
        <v>0</v>
      </c>
      <c r="I16152" s="22">
        <v>0</v>
      </c>
      <c r="J16152" s="21" t="s">
        <v>101967</v>
      </c>
    </row>
    <row r="16153" spans="1:10" ht="32" customHeight="1">
      <c r="A16153" s="19" t="s">
        <v>141037</v>
      </c>
      <c r="B16153" s="24">
        <v>12</v>
      </c>
      <c r="C16153" s="22">
        <v>15</v>
      </c>
      <c r="D16153" s="21" t="s">
        <v>141038</v>
      </c>
      <c r="E16153" s="21" t="s">
        <v>141039</v>
      </c>
      <c r="F16153" s="22">
        <v>0</v>
      </c>
      <c r="G16153" s="22">
        <v>10</v>
      </c>
      <c r="H16153" s="22">
        <v>0</v>
      </c>
      <c r="I16153" s="22">
        <v>0</v>
      </c>
      <c r="J16153" s="21" t="s">
        <v>141040</v>
      </c>
    </row>
    <row r="16154" spans="1:10" ht="32" customHeight="1">
      <c r="A16154" s="19" t="s">
        <v>141041</v>
      </c>
      <c r="B16154" s="24">
        <v>18</v>
      </c>
      <c r="C16154" s="22">
        <v>15</v>
      </c>
      <c r="D16154" s="21" t="s">
        <v>118190</v>
      </c>
      <c r="E16154" s="21" t="s">
        <v>118191</v>
      </c>
      <c r="F16154" s="21" t="s">
        <v>101563</v>
      </c>
      <c r="G16154" s="22">
        <v>10</v>
      </c>
      <c r="H16154" s="22">
        <v>0</v>
      </c>
      <c r="I16154" s="22">
        <v>0</v>
      </c>
      <c r="J16154" s="21" t="s">
        <v>127163</v>
      </c>
    </row>
    <row r="16155" spans="1:10" ht="32" customHeight="1">
      <c r="A16155" s="19" t="s">
        <v>141042</v>
      </c>
      <c r="B16155" s="24">
        <v>30</v>
      </c>
      <c r="C16155" s="22">
        <v>15</v>
      </c>
      <c r="D16155" s="21" t="s">
        <v>141043</v>
      </c>
      <c r="E16155" s="21" t="s">
        <v>141044</v>
      </c>
      <c r="F16155" s="21" t="s">
        <v>101528</v>
      </c>
      <c r="G16155" s="22">
        <v>10</v>
      </c>
      <c r="H16155" s="22">
        <v>0</v>
      </c>
      <c r="I16155" s="22">
        <v>0</v>
      </c>
      <c r="J16155" s="21" t="s">
        <v>141045</v>
      </c>
    </row>
    <row r="16156" spans="1:10" ht="32" customHeight="1">
      <c r="A16156" s="19" t="s">
        <v>141046</v>
      </c>
      <c r="B16156" s="24">
        <v>30</v>
      </c>
      <c r="C16156" s="22">
        <v>15</v>
      </c>
      <c r="D16156" s="21" t="s">
        <v>141043</v>
      </c>
      <c r="E16156" s="21" t="s">
        <v>141044</v>
      </c>
      <c r="F16156" s="21" t="s">
        <v>101528</v>
      </c>
      <c r="G16156" s="22">
        <v>10</v>
      </c>
      <c r="H16156" s="22">
        <v>0</v>
      </c>
      <c r="I16156" s="22">
        <v>0</v>
      </c>
      <c r="J16156" s="21" t="s">
        <v>141045</v>
      </c>
    </row>
    <row r="16157" spans="1:10" ht="32" customHeight="1">
      <c r="A16157" s="19" t="s">
        <v>141047</v>
      </c>
      <c r="B16157" s="24">
        <v>30</v>
      </c>
      <c r="C16157" s="22">
        <v>15</v>
      </c>
      <c r="D16157" s="21" t="s">
        <v>141043</v>
      </c>
      <c r="E16157" s="21" t="s">
        <v>141044</v>
      </c>
      <c r="F16157" s="21" t="s">
        <v>101528</v>
      </c>
      <c r="G16157" s="22">
        <v>10</v>
      </c>
      <c r="H16157" s="22">
        <v>0</v>
      </c>
      <c r="I16157" s="22">
        <v>0</v>
      </c>
      <c r="J16157" s="21" t="s">
        <v>141045</v>
      </c>
    </row>
    <row r="16158" spans="1:10" ht="32" customHeight="1">
      <c r="A16158" s="19" t="s">
        <v>141048</v>
      </c>
      <c r="B16158" s="24">
        <v>30</v>
      </c>
      <c r="C16158" s="22">
        <v>15</v>
      </c>
      <c r="D16158" s="21" t="s">
        <v>141043</v>
      </c>
      <c r="E16158" s="21" t="s">
        <v>141044</v>
      </c>
      <c r="F16158" s="21" t="s">
        <v>101528</v>
      </c>
      <c r="G16158" s="22">
        <v>10</v>
      </c>
      <c r="H16158" s="22">
        <v>0</v>
      </c>
      <c r="I16158" s="22">
        <v>0</v>
      </c>
      <c r="J16158" s="21" t="s">
        <v>141045</v>
      </c>
    </row>
    <row r="16159" spans="1:10" ht="32" customHeight="1">
      <c r="A16159" s="19" t="s">
        <v>141049</v>
      </c>
      <c r="B16159" s="24">
        <v>45</v>
      </c>
      <c r="C16159" s="22">
        <v>17</v>
      </c>
      <c r="D16159" s="21" t="s">
        <v>114901</v>
      </c>
      <c r="E16159" s="21" t="s">
        <v>114902</v>
      </c>
      <c r="F16159" s="21" t="s">
        <v>101665</v>
      </c>
      <c r="G16159" s="22">
        <v>1</v>
      </c>
      <c r="H16159" s="22">
        <v>12</v>
      </c>
      <c r="I16159" s="22">
        <v>27</v>
      </c>
      <c r="J16159" s="21" t="s">
        <v>141050</v>
      </c>
    </row>
    <row r="16160" spans="1:10" ht="32" customHeight="1">
      <c r="A16160" s="19" t="s">
        <v>141051</v>
      </c>
      <c r="B16160" s="24">
        <v>20</v>
      </c>
      <c r="C16160" s="22">
        <v>15</v>
      </c>
      <c r="D16160" s="21" t="s">
        <v>141052</v>
      </c>
      <c r="E16160" s="21" t="s">
        <v>141053</v>
      </c>
      <c r="F16160" s="21" t="s">
        <v>101528</v>
      </c>
      <c r="G16160" s="22">
        <v>10</v>
      </c>
      <c r="H16160" s="22">
        <v>0</v>
      </c>
      <c r="I16160" s="22">
        <v>0</v>
      </c>
      <c r="J16160" s="21" t="s">
        <v>141054</v>
      </c>
    </row>
    <row r="16161" spans="1:10" ht="32" customHeight="1">
      <c r="A16161" s="19" t="s">
        <v>141055</v>
      </c>
      <c r="B16161" s="24">
        <v>26</v>
      </c>
      <c r="C16161" s="22">
        <v>22</v>
      </c>
      <c r="D16161" s="21" t="s">
        <v>109929</v>
      </c>
      <c r="E16161" s="21" t="s">
        <v>109930</v>
      </c>
      <c r="F16161" s="21" t="s">
        <v>101538</v>
      </c>
      <c r="G16161" s="22">
        <v>3</v>
      </c>
      <c r="H16161" s="22">
        <v>15</v>
      </c>
      <c r="I16161" s="22">
        <v>23</v>
      </c>
      <c r="J16161" s="21" t="s">
        <v>141056</v>
      </c>
    </row>
    <row r="16162" spans="1:10" ht="32" customHeight="1">
      <c r="A16162" s="19" t="s">
        <v>141057</v>
      </c>
      <c r="B16162" s="24">
        <v>29</v>
      </c>
      <c r="C16162" s="22">
        <v>15</v>
      </c>
      <c r="D16162" s="21" t="s">
        <v>108231</v>
      </c>
      <c r="E16162" s="21" t="s">
        <v>108232</v>
      </c>
      <c r="F16162" s="21" t="s">
        <v>14739</v>
      </c>
      <c r="G16162" s="22">
        <v>10</v>
      </c>
      <c r="H16162" s="22">
        <v>0</v>
      </c>
      <c r="I16162" s="22">
        <v>0</v>
      </c>
      <c r="J16162" s="21" t="s">
        <v>113873</v>
      </c>
    </row>
    <row r="16163" spans="1:10" ht="32" customHeight="1">
      <c r="A16163" s="19" t="s">
        <v>141058</v>
      </c>
      <c r="B16163" s="24">
        <v>20</v>
      </c>
      <c r="C16163" s="22">
        <v>15</v>
      </c>
      <c r="D16163" s="21" t="s">
        <v>122502</v>
      </c>
      <c r="E16163" s="21" t="s">
        <v>122503</v>
      </c>
      <c r="F16163" s="21" t="s">
        <v>101554</v>
      </c>
      <c r="G16163" s="22">
        <v>10</v>
      </c>
      <c r="H16163" s="22">
        <v>0</v>
      </c>
      <c r="I16163" s="22">
        <v>0</v>
      </c>
      <c r="J16163" s="21" t="s">
        <v>141059</v>
      </c>
    </row>
    <row r="16164" spans="1:10" ht="32" customHeight="1">
      <c r="A16164" s="19" t="s">
        <v>141060</v>
      </c>
      <c r="B16164" s="24">
        <v>20</v>
      </c>
      <c r="C16164" s="22">
        <v>15</v>
      </c>
      <c r="D16164" s="21" t="s">
        <v>122502</v>
      </c>
      <c r="E16164" s="21" t="s">
        <v>122503</v>
      </c>
      <c r="F16164" s="21" t="s">
        <v>101554</v>
      </c>
      <c r="G16164" s="22">
        <v>10</v>
      </c>
      <c r="H16164" s="22">
        <v>0</v>
      </c>
      <c r="I16164" s="22">
        <v>0</v>
      </c>
      <c r="J16164" s="21" t="s">
        <v>141059</v>
      </c>
    </row>
    <row r="16165" spans="1:10" ht="32" customHeight="1">
      <c r="A16165" s="19" t="s">
        <v>141061</v>
      </c>
      <c r="B16165" s="24">
        <v>42</v>
      </c>
      <c r="C16165" s="22">
        <v>21</v>
      </c>
      <c r="D16165" s="21" t="s">
        <v>106738</v>
      </c>
      <c r="E16165" s="21" t="s">
        <v>106739</v>
      </c>
      <c r="F16165" s="22">
        <v>1</v>
      </c>
      <c r="G16165" s="22">
        <v>1</v>
      </c>
      <c r="H16165" s="22">
        <v>16</v>
      </c>
      <c r="I16165" s="22">
        <v>39</v>
      </c>
      <c r="J16165" s="21" t="s">
        <v>141062</v>
      </c>
    </row>
    <row r="16166" spans="1:10" ht="32" customHeight="1">
      <c r="A16166" s="19" t="s">
        <v>141063</v>
      </c>
      <c r="B16166" s="24">
        <v>42</v>
      </c>
      <c r="C16166" s="22">
        <v>21</v>
      </c>
      <c r="D16166" s="21" t="s">
        <v>106738</v>
      </c>
      <c r="E16166" s="21" t="s">
        <v>106739</v>
      </c>
      <c r="F16166" s="22">
        <v>1</v>
      </c>
      <c r="G16166" s="22">
        <v>1</v>
      </c>
      <c r="H16166" s="22">
        <v>16</v>
      </c>
      <c r="I16166" s="22">
        <v>39</v>
      </c>
      <c r="J16166" s="21" t="s">
        <v>141062</v>
      </c>
    </row>
    <row r="16167" spans="1:10" ht="32" customHeight="1">
      <c r="A16167" s="19" t="s">
        <v>141064</v>
      </c>
      <c r="B16167" s="24">
        <v>22</v>
      </c>
      <c r="C16167" s="22">
        <v>15</v>
      </c>
      <c r="D16167" s="21" t="s">
        <v>129343</v>
      </c>
      <c r="E16167" s="21" t="s">
        <v>129344</v>
      </c>
      <c r="F16167" s="21" t="s">
        <v>101528</v>
      </c>
      <c r="G16167" s="22">
        <v>10</v>
      </c>
      <c r="H16167" s="22">
        <v>0</v>
      </c>
      <c r="I16167" s="22">
        <v>0</v>
      </c>
      <c r="J16167" s="21" t="s">
        <v>141065</v>
      </c>
    </row>
    <row r="16168" spans="1:10" ht="32" customHeight="1">
      <c r="A16168" s="19" t="s">
        <v>141066</v>
      </c>
      <c r="B16168" s="24">
        <v>16</v>
      </c>
      <c r="C16168" s="22">
        <v>18</v>
      </c>
      <c r="D16168" s="21" t="s">
        <v>137466</v>
      </c>
      <c r="E16168" s="21" t="s">
        <v>137467</v>
      </c>
      <c r="F16168" s="21" t="s">
        <v>102144</v>
      </c>
      <c r="G16168" s="22">
        <v>2</v>
      </c>
      <c r="H16168" s="22">
        <v>12</v>
      </c>
      <c r="I16168" s="22">
        <v>19</v>
      </c>
      <c r="J16168" s="21" t="s">
        <v>141067</v>
      </c>
    </row>
    <row r="16169" spans="1:10" ht="20" customHeight="1">
      <c r="A16169" s="27">
        <v>-999</v>
      </c>
      <c r="B16169" s="24">
        <v>-999</v>
      </c>
      <c r="C16169" s="22">
        <v>-999</v>
      </c>
      <c r="D16169" s="22">
        <v>-999</v>
      </c>
      <c r="E16169" s="22">
        <v>-999</v>
      </c>
      <c r="F16169" s="22">
        <v>-999</v>
      </c>
      <c r="G16169" s="22">
        <v>-999</v>
      </c>
      <c r="H16169" s="22">
        <v>-999</v>
      </c>
      <c r="I16169" s="22">
        <v>-999</v>
      </c>
      <c r="J16169" s="22">
        <v>-999</v>
      </c>
    </row>
    <row r="16170" spans="1:10" ht="20" customHeight="1">
      <c r="A16170" s="27">
        <v>-999</v>
      </c>
      <c r="B16170" s="24">
        <v>-999</v>
      </c>
      <c r="C16170" s="22">
        <v>-999</v>
      </c>
      <c r="D16170" s="22">
        <v>-999</v>
      </c>
      <c r="E16170" s="22">
        <v>-999</v>
      </c>
      <c r="F16170" s="22">
        <v>-999</v>
      </c>
      <c r="G16170" s="22">
        <v>-999</v>
      </c>
      <c r="H16170" s="22">
        <v>-999</v>
      </c>
      <c r="I16170" s="22">
        <v>-999</v>
      </c>
      <c r="J16170" s="22">
        <v>-999</v>
      </c>
    </row>
    <row r="16171" spans="1:10" ht="32" customHeight="1">
      <c r="A16171" s="19" t="s">
        <v>141068</v>
      </c>
      <c r="B16171" s="24">
        <v>35</v>
      </c>
      <c r="C16171" s="22">
        <v>19</v>
      </c>
      <c r="D16171" s="21" t="s">
        <v>105560</v>
      </c>
      <c r="E16171" s="21" t="s">
        <v>105561</v>
      </c>
      <c r="F16171" s="21" t="s">
        <v>102114</v>
      </c>
      <c r="G16171" s="22">
        <v>4</v>
      </c>
      <c r="H16171" s="22">
        <v>11</v>
      </c>
      <c r="I16171" s="22">
        <v>26</v>
      </c>
      <c r="J16171" s="21" t="s">
        <v>141069</v>
      </c>
    </row>
    <row r="16172" spans="1:10" ht="32" customHeight="1">
      <c r="A16172" s="19" t="s">
        <v>141070</v>
      </c>
      <c r="B16172" s="24">
        <v>35</v>
      </c>
      <c r="C16172" s="22">
        <v>19</v>
      </c>
      <c r="D16172" s="21" t="s">
        <v>105560</v>
      </c>
      <c r="E16172" s="21" t="s">
        <v>105561</v>
      </c>
      <c r="F16172" s="21" t="s">
        <v>102114</v>
      </c>
      <c r="G16172" s="22">
        <v>4</v>
      </c>
      <c r="H16172" s="22">
        <v>11</v>
      </c>
      <c r="I16172" s="22">
        <v>26</v>
      </c>
      <c r="J16172" s="21" t="s">
        <v>141069</v>
      </c>
    </row>
    <row r="16173" spans="1:10" ht="32" customHeight="1">
      <c r="A16173" s="19" t="s">
        <v>141071</v>
      </c>
      <c r="B16173" s="24">
        <v>26</v>
      </c>
      <c r="C16173" s="22">
        <v>15</v>
      </c>
      <c r="D16173" s="21" t="s">
        <v>108848</v>
      </c>
      <c r="E16173" s="21" t="s">
        <v>108849</v>
      </c>
      <c r="F16173" s="21" t="s">
        <v>101528</v>
      </c>
      <c r="G16173" s="22">
        <v>10</v>
      </c>
      <c r="H16173" s="22">
        <v>0</v>
      </c>
      <c r="I16173" s="22">
        <v>0</v>
      </c>
      <c r="J16173" s="21" t="s">
        <v>133461</v>
      </c>
    </row>
    <row r="16174" spans="1:10" ht="32" customHeight="1">
      <c r="A16174" s="19" t="s">
        <v>141072</v>
      </c>
      <c r="B16174" s="24">
        <v>21</v>
      </c>
      <c r="C16174" s="22">
        <v>15</v>
      </c>
      <c r="D16174" s="21" t="s">
        <v>134487</v>
      </c>
      <c r="E16174" s="21" t="s">
        <v>134488</v>
      </c>
      <c r="F16174" s="21" t="s">
        <v>101528</v>
      </c>
      <c r="G16174" s="22">
        <v>10</v>
      </c>
      <c r="H16174" s="22">
        <v>0</v>
      </c>
      <c r="I16174" s="22">
        <v>0</v>
      </c>
      <c r="J16174" s="21" t="s">
        <v>134489</v>
      </c>
    </row>
    <row r="16175" spans="1:10" ht="32" customHeight="1">
      <c r="A16175" s="19" t="s">
        <v>141073</v>
      </c>
      <c r="B16175" s="24">
        <v>70</v>
      </c>
      <c r="C16175" s="22">
        <v>17</v>
      </c>
      <c r="D16175" s="21" t="s">
        <v>110076</v>
      </c>
      <c r="E16175" s="21" t="s">
        <v>110077</v>
      </c>
      <c r="F16175" s="21" t="s">
        <v>101665</v>
      </c>
      <c r="G16175" s="22">
        <v>1</v>
      </c>
      <c r="H16175" s="22">
        <v>12</v>
      </c>
      <c r="I16175" s="22">
        <v>28</v>
      </c>
      <c r="J16175" s="21" t="s">
        <v>141074</v>
      </c>
    </row>
    <row r="16176" spans="1:10" ht="32" customHeight="1">
      <c r="A16176" s="19" t="s">
        <v>141075</v>
      </c>
      <c r="B16176" s="24">
        <v>31</v>
      </c>
      <c r="C16176" s="22">
        <v>24</v>
      </c>
      <c r="D16176" s="21" t="s">
        <v>108100</v>
      </c>
      <c r="E16176" s="21" t="s">
        <v>108101</v>
      </c>
      <c r="F16176" s="21" t="s">
        <v>101817</v>
      </c>
      <c r="G16176" s="22">
        <v>7</v>
      </c>
      <c r="H16176" s="22">
        <v>13</v>
      </c>
      <c r="I16176" s="22">
        <v>21</v>
      </c>
      <c r="J16176" s="21" t="s">
        <v>141076</v>
      </c>
    </row>
    <row r="16177" spans="1:10" ht="32" customHeight="1">
      <c r="A16177" s="19" t="s">
        <v>141077</v>
      </c>
      <c r="B16177" s="24">
        <v>51</v>
      </c>
      <c r="C16177" s="22">
        <v>33</v>
      </c>
      <c r="D16177" s="21" t="s">
        <v>101772</v>
      </c>
      <c r="E16177" s="21" t="s">
        <v>101773</v>
      </c>
      <c r="F16177" s="21" t="s">
        <v>14743</v>
      </c>
      <c r="G16177" s="22">
        <v>9</v>
      </c>
      <c r="H16177" s="22">
        <v>20</v>
      </c>
      <c r="I16177" s="22">
        <v>28</v>
      </c>
      <c r="J16177" s="21" t="s">
        <v>104639</v>
      </c>
    </row>
    <row r="16178" spans="1:10" ht="32" customHeight="1">
      <c r="A16178" s="19" t="s">
        <v>141078</v>
      </c>
      <c r="B16178" s="24">
        <v>24</v>
      </c>
      <c r="C16178" s="22">
        <v>15</v>
      </c>
      <c r="D16178" s="21" t="s">
        <v>141079</v>
      </c>
      <c r="E16178" s="21" t="s">
        <v>141080</v>
      </c>
      <c r="F16178" s="21" t="s">
        <v>14739</v>
      </c>
      <c r="G16178" s="22">
        <v>10</v>
      </c>
      <c r="H16178" s="22">
        <v>0</v>
      </c>
      <c r="I16178" s="22">
        <v>0</v>
      </c>
      <c r="J16178" s="21" t="s">
        <v>141081</v>
      </c>
    </row>
    <row r="16179" spans="1:10" ht="32" customHeight="1">
      <c r="A16179" s="19" t="s">
        <v>141082</v>
      </c>
      <c r="B16179" s="24">
        <v>18</v>
      </c>
      <c r="C16179" s="22">
        <v>15</v>
      </c>
      <c r="D16179" s="21" t="s">
        <v>124814</v>
      </c>
      <c r="E16179" s="21" t="s">
        <v>124815</v>
      </c>
      <c r="F16179" s="21" t="s">
        <v>101727</v>
      </c>
      <c r="G16179" s="22">
        <v>10</v>
      </c>
      <c r="H16179" s="22">
        <v>0</v>
      </c>
      <c r="I16179" s="22">
        <v>0</v>
      </c>
      <c r="J16179" s="21" t="s">
        <v>141083</v>
      </c>
    </row>
    <row r="16180" spans="1:10" ht="32" customHeight="1">
      <c r="A16180" s="19" t="s">
        <v>141084</v>
      </c>
      <c r="B16180" s="24">
        <v>24</v>
      </c>
      <c r="C16180" s="22">
        <v>15</v>
      </c>
      <c r="D16180" s="21" t="s">
        <v>107763</v>
      </c>
      <c r="E16180" s="21" t="s">
        <v>107764</v>
      </c>
      <c r="F16180" s="21" t="s">
        <v>101528</v>
      </c>
      <c r="G16180" s="22">
        <v>10</v>
      </c>
      <c r="H16180" s="22">
        <v>0</v>
      </c>
      <c r="I16180" s="22">
        <v>0</v>
      </c>
      <c r="J16180" s="21" t="s">
        <v>141085</v>
      </c>
    </row>
    <row r="16181" spans="1:10" ht="32" customHeight="1">
      <c r="A16181" s="19" t="s">
        <v>141086</v>
      </c>
      <c r="B16181" s="24">
        <v>24</v>
      </c>
      <c r="C16181" s="22">
        <v>15</v>
      </c>
      <c r="D16181" s="21" t="s">
        <v>107763</v>
      </c>
      <c r="E16181" s="21" t="s">
        <v>107764</v>
      </c>
      <c r="F16181" s="21" t="s">
        <v>101528</v>
      </c>
      <c r="G16181" s="22">
        <v>10</v>
      </c>
      <c r="H16181" s="22">
        <v>0</v>
      </c>
      <c r="I16181" s="22">
        <v>0</v>
      </c>
      <c r="J16181" s="21" t="s">
        <v>141085</v>
      </c>
    </row>
    <row r="16182" spans="1:10" ht="20" customHeight="1">
      <c r="A16182" s="27">
        <v>-999</v>
      </c>
      <c r="B16182" s="24">
        <v>-999</v>
      </c>
      <c r="C16182" s="22">
        <v>-999</v>
      </c>
      <c r="D16182" s="22">
        <v>-999</v>
      </c>
      <c r="E16182" s="22">
        <v>-999</v>
      </c>
      <c r="F16182" s="22">
        <v>-999</v>
      </c>
      <c r="G16182" s="22">
        <v>-999</v>
      </c>
      <c r="H16182" s="22">
        <v>-999</v>
      </c>
      <c r="I16182" s="22">
        <v>-999</v>
      </c>
      <c r="J16182" s="22">
        <v>-999</v>
      </c>
    </row>
    <row r="16183" spans="1:10" ht="32" customHeight="1">
      <c r="A16183" s="19" t="s">
        <v>141087</v>
      </c>
      <c r="B16183" s="24">
        <v>39</v>
      </c>
      <c r="C16183" s="22">
        <v>44</v>
      </c>
      <c r="D16183" s="21" t="s">
        <v>112329</v>
      </c>
      <c r="E16183" s="21" t="s">
        <v>112330</v>
      </c>
      <c r="F16183" s="21" t="s">
        <v>102727</v>
      </c>
      <c r="G16183" s="22">
        <v>5</v>
      </c>
      <c r="H16183" s="22">
        <v>18</v>
      </c>
      <c r="I16183" s="22">
        <v>25</v>
      </c>
      <c r="J16183" s="21" t="s">
        <v>141088</v>
      </c>
    </row>
    <row r="16184" spans="1:10" ht="32" customHeight="1">
      <c r="A16184" s="19" t="s">
        <v>141089</v>
      </c>
      <c r="B16184" s="24">
        <v>26</v>
      </c>
      <c r="C16184" s="22">
        <v>15</v>
      </c>
      <c r="D16184" s="21" t="s">
        <v>106216</v>
      </c>
      <c r="E16184" s="21" t="s">
        <v>106217</v>
      </c>
      <c r="F16184" s="21" t="s">
        <v>101727</v>
      </c>
      <c r="G16184" s="22">
        <v>10</v>
      </c>
      <c r="H16184" s="22">
        <v>0</v>
      </c>
      <c r="I16184" s="22">
        <v>0</v>
      </c>
      <c r="J16184" s="21" t="s">
        <v>141090</v>
      </c>
    </row>
    <row r="16185" spans="1:10" ht="32" customHeight="1">
      <c r="A16185" s="19" t="s">
        <v>141091</v>
      </c>
      <c r="B16185" s="24">
        <v>29</v>
      </c>
      <c r="C16185" s="22">
        <v>16</v>
      </c>
      <c r="D16185" s="21" t="s">
        <v>104476</v>
      </c>
      <c r="E16185" s="21" t="s">
        <v>104477</v>
      </c>
      <c r="F16185" s="21" t="s">
        <v>101945</v>
      </c>
      <c r="G16185" s="22">
        <v>1</v>
      </c>
      <c r="H16185" s="22">
        <v>11</v>
      </c>
      <c r="I16185" s="22">
        <v>19</v>
      </c>
      <c r="J16185" s="21" t="s">
        <v>141092</v>
      </c>
    </row>
    <row r="16186" spans="1:10" ht="32" customHeight="1">
      <c r="A16186" s="19" t="s">
        <v>141093</v>
      </c>
      <c r="B16186" s="24">
        <v>39</v>
      </c>
      <c r="C16186" s="22">
        <v>21</v>
      </c>
      <c r="D16186" s="21" t="s">
        <v>141094</v>
      </c>
      <c r="E16186" s="21" t="s">
        <v>141095</v>
      </c>
      <c r="F16186" s="21" t="s">
        <v>14812</v>
      </c>
      <c r="G16186" s="22">
        <v>4</v>
      </c>
      <c r="H16186" s="22">
        <v>13</v>
      </c>
      <c r="I16186" s="22">
        <v>21</v>
      </c>
      <c r="J16186" s="21" t="s">
        <v>141096</v>
      </c>
    </row>
    <row r="16187" spans="1:10" ht="32" customHeight="1">
      <c r="A16187" s="19" t="s">
        <v>141097</v>
      </c>
      <c r="B16187" s="24">
        <v>18</v>
      </c>
      <c r="C16187" s="22">
        <v>15</v>
      </c>
      <c r="D16187" s="21" t="s">
        <v>104080</v>
      </c>
      <c r="E16187" s="21" t="s">
        <v>104081</v>
      </c>
      <c r="F16187" s="21" t="s">
        <v>101528</v>
      </c>
      <c r="G16187" s="22">
        <v>10</v>
      </c>
      <c r="H16187" s="22">
        <v>0</v>
      </c>
      <c r="I16187" s="22">
        <v>0</v>
      </c>
      <c r="J16187" s="21" t="s">
        <v>141098</v>
      </c>
    </row>
    <row r="16188" spans="1:10" ht="32" customHeight="1">
      <c r="A16188" s="19" t="s">
        <v>141099</v>
      </c>
      <c r="B16188" s="24">
        <v>12</v>
      </c>
      <c r="C16188" s="22">
        <v>15</v>
      </c>
      <c r="D16188" s="21" t="s">
        <v>129320</v>
      </c>
      <c r="E16188" s="21" t="s">
        <v>129321</v>
      </c>
      <c r="F16188" s="21" t="s">
        <v>101563</v>
      </c>
      <c r="G16188" s="22">
        <v>10</v>
      </c>
      <c r="H16188" s="22">
        <v>0</v>
      </c>
      <c r="I16188" s="22">
        <v>0</v>
      </c>
      <c r="J16188" s="21" t="s">
        <v>141100</v>
      </c>
    </row>
    <row r="16189" spans="1:10" ht="32" customHeight="1">
      <c r="A16189" s="19" t="s">
        <v>141101</v>
      </c>
      <c r="B16189" s="24">
        <v>35</v>
      </c>
      <c r="C16189" s="22">
        <v>25</v>
      </c>
      <c r="D16189" s="21" t="s">
        <v>125444</v>
      </c>
      <c r="E16189" s="21" t="s">
        <v>125445</v>
      </c>
      <c r="F16189" s="21" t="s">
        <v>14743</v>
      </c>
      <c r="G16189" s="22">
        <v>1</v>
      </c>
      <c r="H16189" s="22">
        <v>20</v>
      </c>
      <c r="I16189" s="22">
        <v>29</v>
      </c>
      <c r="J16189" s="21" t="s">
        <v>141102</v>
      </c>
    </row>
    <row r="16190" spans="1:10" ht="32" customHeight="1">
      <c r="A16190" s="19" t="s">
        <v>141103</v>
      </c>
      <c r="B16190" s="24">
        <v>14</v>
      </c>
      <c r="C16190" s="22">
        <v>24</v>
      </c>
      <c r="D16190" s="21" t="s">
        <v>115743</v>
      </c>
      <c r="E16190" s="21" t="s">
        <v>115744</v>
      </c>
      <c r="F16190" s="21" t="s">
        <v>102999</v>
      </c>
      <c r="G16190" s="22">
        <v>11</v>
      </c>
      <c r="H16190" s="22">
        <v>9</v>
      </c>
      <c r="I16190" s="22">
        <v>16</v>
      </c>
      <c r="J16190" s="21" t="s">
        <v>141104</v>
      </c>
    </row>
    <row r="16191" spans="1:10" ht="32" customHeight="1">
      <c r="A16191" s="19" t="s">
        <v>141105</v>
      </c>
      <c r="B16191" s="24">
        <v>29</v>
      </c>
      <c r="C16191" s="22">
        <v>42</v>
      </c>
      <c r="D16191" s="21" t="s">
        <v>106638</v>
      </c>
      <c r="E16191" s="21" t="s">
        <v>106639</v>
      </c>
      <c r="F16191" s="21" t="s">
        <v>108406</v>
      </c>
      <c r="G16191" s="22">
        <v>8</v>
      </c>
      <c r="H16191" s="22">
        <v>14</v>
      </c>
      <c r="I16191" s="22">
        <v>21</v>
      </c>
      <c r="J16191" s="21" t="s">
        <v>141106</v>
      </c>
    </row>
    <row r="16192" spans="1:10" ht="32" customHeight="1">
      <c r="A16192" s="19" t="s">
        <v>141107</v>
      </c>
      <c r="B16192" s="24">
        <v>13</v>
      </c>
      <c r="C16192" s="22">
        <v>15</v>
      </c>
      <c r="D16192" s="21" t="s">
        <v>103763</v>
      </c>
      <c r="E16192" s="21" t="s">
        <v>103764</v>
      </c>
      <c r="F16192" s="21" t="s">
        <v>101528</v>
      </c>
      <c r="G16192" s="22">
        <v>10</v>
      </c>
      <c r="H16192" s="22">
        <v>0</v>
      </c>
      <c r="I16192" s="22">
        <v>0</v>
      </c>
      <c r="J16192" s="21" t="s">
        <v>129916</v>
      </c>
    </row>
    <row r="16193" spans="1:10" ht="32" customHeight="1">
      <c r="A16193" s="19" t="s">
        <v>141108</v>
      </c>
      <c r="B16193" s="24">
        <v>14</v>
      </c>
      <c r="C16193" s="22">
        <v>17</v>
      </c>
      <c r="D16193" s="21" t="s">
        <v>137615</v>
      </c>
      <c r="E16193" s="21" t="s">
        <v>137616</v>
      </c>
      <c r="F16193" s="21" t="s">
        <v>101543</v>
      </c>
      <c r="G16193" s="22">
        <v>3</v>
      </c>
      <c r="H16193" s="22">
        <v>10</v>
      </c>
      <c r="I16193" s="22">
        <v>13</v>
      </c>
      <c r="J16193" s="21" t="s">
        <v>141109</v>
      </c>
    </row>
    <row r="16194" spans="1:10" ht="32" customHeight="1">
      <c r="A16194" s="19" t="s">
        <v>141110</v>
      </c>
      <c r="B16194" s="24">
        <v>20</v>
      </c>
      <c r="C16194" s="22">
        <v>15</v>
      </c>
      <c r="D16194" s="21" t="s">
        <v>141111</v>
      </c>
      <c r="E16194" s="21" t="s">
        <v>141112</v>
      </c>
      <c r="F16194" s="21" t="s">
        <v>101522</v>
      </c>
      <c r="G16194" s="22">
        <v>10</v>
      </c>
      <c r="H16194" s="22">
        <v>0</v>
      </c>
      <c r="I16194" s="22">
        <v>0</v>
      </c>
      <c r="J16194" s="21" t="s">
        <v>141113</v>
      </c>
    </row>
    <row r="16195" spans="1:10" ht="32" customHeight="1">
      <c r="A16195" s="19" t="s">
        <v>141114</v>
      </c>
      <c r="B16195" s="24">
        <v>20</v>
      </c>
      <c r="C16195" s="22">
        <v>16</v>
      </c>
      <c r="D16195" s="21" t="s">
        <v>112488</v>
      </c>
      <c r="E16195" s="21" t="s">
        <v>112489</v>
      </c>
      <c r="F16195" s="21" t="s">
        <v>101945</v>
      </c>
      <c r="G16195" s="22">
        <v>1</v>
      </c>
      <c r="H16195" s="22">
        <v>11</v>
      </c>
      <c r="I16195" s="22">
        <v>19</v>
      </c>
      <c r="J16195" s="21" t="s">
        <v>114165</v>
      </c>
    </row>
    <row r="16196" spans="1:10" ht="32" customHeight="1">
      <c r="A16196" s="19" t="s">
        <v>141115</v>
      </c>
      <c r="B16196" s="24">
        <v>30</v>
      </c>
      <c r="C16196" s="22">
        <v>27</v>
      </c>
      <c r="D16196" s="21" t="s">
        <v>108705</v>
      </c>
      <c r="E16196" s="21" t="s">
        <v>108706</v>
      </c>
      <c r="F16196" s="21" t="s">
        <v>102769</v>
      </c>
      <c r="G16196" s="22">
        <v>1</v>
      </c>
      <c r="H16196" s="22">
        <v>22</v>
      </c>
      <c r="I16196" s="22">
        <v>35</v>
      </c>
      <c r="J16196" s="21" t="s">
        <v>141116</v>
      </c>
    </row>
    <row r="16197" spans="1:10" ht="32" customHeight="1">
      <c r="A16197" s="19" t="s">
        <v>141117</v>
      </c>
      <c r="B16197" s="24">
        <v>30</v>
      </c>
      <c r="C16197" s="22">
        <v>27</v>
      </c>
      <c r="D16197" s="21" t="s">
        <v>108705</v>
      </c>
      <c r="E16197" s="21" t="s">
        <v>108706</v>
      </c>
      <c r="F16197" s="21" t="s">
        <v>102769</v>
      </c>
      <c r="G16197" s="22">
        <v>1</v>
      </c>
      <c r="H16197" s="22">
        <v>22</v>
      </c>
      <c r="I16197" s="22">
        <v>35</v>
      </c>
      <c r="J16197" s="21" t="s">
        <v>141116</v>
      </c>
    </row>
    <row r="16198" spans="1:10" ht="32" customHeight="1">
      <c r="A16198" s="19" t="s">
        <v>141118</v>
      </c>
      <c r="B16198" s="24">
        <v>65</v>
      </c>
      <c r="C16198" s="22">
        <v>32</v>
      </c>
      <c r="D16198" s="21" t="s">
        <v>102308</v>
      </c>
      <c r="E16198" s="21" t="s">
        <v>102309</v>
      </c>
      <c r="F16198" s="21" t="s">
        <v>119990</v>
      </c>
      <c r="G16198" s="22">
        <v>9</v>
      </c>
      <c r="H16198" s="22">
        <v>19</v>
      </c>
      <c r="I16198" s="22">
        <v>27</v>
      </c>
      <c r="J16198" s="21" t="s">
        <v>141119</v>
      </c>
    </row>
    <row r="16199" spans="1:10" ht="32" customHeight="1">
      <c r="A16199" s="19" t="s">
        <v>141120</v>
      </c>
      <c r="B16199" s="24">
        <v>21</v>
      </c>
      <c r="C16199" s="22">
        <v>15</v>
      </c>
      <c r="D16199" s="21" t="s">
        <v>141121</v>
      </c>
      <c r="E16199" s="21" t="s">
        <v>141122</v>
      </c>
      <c r="F16199" s="21" t="s">
        <v>101563</v>
      </c>
      <c r="G16199" s="22">
        <v>10</v>
      </c>
      <c r="H16199" s="22">
        <v>0</v>
      </c>
      <c r="I16199" s="22">
        <v>0</v>
      </c>
      <c r="J16199" s="21" t="s">
        <v>141123</v>
      </c>
    </row>
    <row r="16200" spans="1:10" ht="32" customHeight="1">
      <c r="A16200" s="19" t="s">
        <v>141124</v>
      </c>
      <c r="B16200" s="24">
        <v>21</v>
      </c>
      <c r="C16200" s="22">
        <v>15</v>
      </c>
      <c r="D16200" s="21" t="s">
        <v>141125</v>
      </c>
      <c r="E16200" s="21" t="s">
        <v>141126</v>
      </c>
      <c r="F16200" s="21" t="s">
        <v>14739</v>
      </c>
      <c r="G16200" s="22">
        <v>10</v>
      </c>
      <c r="H16200" s="22">
        <v>0</v>
      </c>
      <c r="I16200" s="22">
        <v>0</v>
      </c>
      <c r="J16200" s="21" t="s">
        <v>141127</v>
      </c>
    </row>
    <row r="16201" spans="1:10" ht="32" customHeight="1">
      <c r="A16201" s="19" t="s">
        <v>141128</v>
      </c>
      <c r="B16201" s="24">
        <v>30</v>
      </c>
      <c r="C16201" s="22">
        <v>19</v>
      </c>
      <c r="D16201" s="21" t="s">
        <v>113809</v>
      </c>
      <c r="E16201" s="21" t="s">
        <v>113810</v>
      </c>
      <c r="F16201" s="21" t="s">
        <v>102114</v>
      </c>
      <c r="G16201" s="22">
        <v>1</v>
      </c>
      <c r="H16201" s="22">
        <v>14</v>
      </c>
      <c r="I16201" s="22">
        <v>22</v>
      </c>
      <c r="J16201" s="21" t="s">
        <v>141129</v>
      </c>
    </row>
    <row r="16202" spans="1:10" ht="32" customHeight="1">
      <c r="A16202" s="19" t="s">
        <v>141130</v>
      </c>
      <c r="B16202" s="24">
        <v>30</v>
      </c>
      <c r="C16202" s="22">
        <v>19</v>
      </c>
      <c r="D16202" s="21" t="s">
        <v>113809</v>
      </c>
      <c r="E16202" s="21" t="s">
        <v>113810</v>
      </c>
      <c r="F16202" s="21" t="s">
        <v>102114</v>
      </c>
      <c r="G16202" s="22">
        <v>1</v>
      </c>
      <c r="H16202" s="22">
        <v>14</v>
      </c>
      <c r="I16202" s="22">
        <v>22</v>
      </c>
      <c r="J16202" s="21" t="s">
        <v>141129</v>
      </c>
    </row>
    <row r="16203" spans="1:10" ht="32" customHeight="1">
      <c r="A16203" s="19" t="s">
        <v>141131</v>
      </c>
      <c r="B16203" s="24">
        <v>40</v>
      </c>
      <c r="C16203" s="22">
        <v>15</v>
      </c>
      <c r="D16203" s="21" t="s">
        <v>106801</v>
      </c>
      <c r="E16203" s="21" t="s">
        <v>106802</v>
      </c>
      <c r="F16203" s="21" t="s">
        <v>101694</v>
      </c>
      <c r="G16203" s="22">
        <v>1</v>
      </c>
      <c r="H16203" s="22">
        <v>8</v>
      </c>
      <c r="I16203" s="22">
        <v>17</v>
      </c>
      <c r="J16203" s="21" t="s">
        <v>141132</v>
      </c>
    </row>
    <row r="16204" spans="1:10" ht="32" customHeight="1">
      <c r="A16204" s="19" t="s">
        <v>141133</v>
      </c>
      <c r="B16204" s="24">
        <v>13</v>
      </c>
      <c r="C16204" s="22">
        <v>21</v>
      </c>
      <c r="D16204" s="21" t="s">
        <v>106759</v>
      </c>
      <c r="E16204" s="21" t="s">
        <v>106760</v>
      </c>
      <c r="F16204" s="21" t="s">
        <v>14812</v>
      </c>
      <c r="G16204" s="22">
        <v>8</v>
      </c>
      <c r="H16204" s="22">
        <v>9</v>
      </c>
      <c r="I16204" s="22">
        <v>10</v>
      </c>
      <c r="J16204" s="21" t="s">
        <v>141134</v>
      </c>
    </row>
    <row r="16205" spans="1:10" ht="32" customHeight="1">
      <c r="A16205" s="19" t="s">
        <v>141135</v>
      </c>
      <c r="B16205" s="24">
        <v>32</v>
      </c>
      <c r="C16205" s="22">
        <v>18</v>
      </c>
      <c r="D16205" s="21" t="s">
        <v>126768</v>
      </c>
      <c r="E16205" s="21" t="s">
        <v>126769</v>
      </c>
      <c r="F16205" s="21" t="s">
        <v>102144</v>
      </c>
      <c r="G16205" s="22">
        <v>1</v>
      </c>
      <c r="H16205" s="22">
        <v>13</v>
      </c>
      <c r="I16205" s="22">
        <v>18</v>
      </c>
      <c r="J16205" s="21" t="s">
        <v>141136</v>
      </c>
    </row>
    <row r="16206" spans="1:10" ht="32" customHeight="1">
      <c r="A16206" s="19" t="s">
        <v>141137</v>
      </c>
      <c r="B16206" s="24">
        <v>23</v>
      </c>
      <c r="C16206" s="22">
        <v>18</v>
      </c>
      <c r="D16206" s="21" t="s">
        <v>112020</v>
      </c>
      <c r="E16206" s="21" t="s">
        <v>112021</v>
      </c>
      <c r="F16206" s="21" t="s">
        <v>102727</v>
      </c>
      <c r="G16206" s="22">
        <v>1</v>
      </c>
      <c r="H16206" s="22">
        <v>13</v>
      </c>
      <c r="I16206" s="22">
        <v>15</v>
      </c>
      <c r="J16206" s="21" t="s">
        <v>141138</v>
      </c>
    </row>
    <row r="16207" spans="1:10" ht="32" customHeight="1">
      <c r="A16207" s="19" t="s">
        <v>141139</v>
      </c>
      <c r="B16207" s="24">
        <v>43</v>
      </c>
      <c r="C16207" s="22">
        <v>15</v>
      </c>
      <c r="D16207" s="21" t="s">
        <v>115233</v>
      </c>
      <c r="E16207" s="21" t="s">
        <v>115234</v>
      </c>
      <c r="F16207" s="21" t="s">
        <v>101554</v>
      </c>
      <c r="G16207" s="22">
        <v>10</v>
      </c>
      <c r="H16207" s="22">
        <v>0</v>
      </c>
      <c r="I16207" s="22">
        <v>0</v>
      </c>
      <c r="J16207" s="21" t="s">
        <v>128686</v>
      </c>
    </row>
    <row r="16208" spans="1:10" ht="32" customHeight="1">
      <c r="A16208" s="19" t="s">
        <v>141140</v>
      </c>
      <c r="B16208" s="24">
        <v>18</v>
      </c>
      <c r="C16208" s="22">
        <v>15</v>
      </c>
      <c r="D16208" s="21" t="s">
        <v>105212</v>
      </c>
      <c r="E16208" s="21" t="s">
        <v>105213</v>
      </c>
      <c r="F16208" s="21" t="s">
        <v>14739</v>
      </c>
      <c r="G16208" s="22">
        <v>10</v>
      </c>
      <c r="H16208" s="22">
        <v>0</v>
      </c>
      <c r="I16208" s="22">
        <v>0</v>
      </c>
      <c r="J16208" s="21" t="s">
        <v>105214</v>
      </c>
    </row>
    <row r="16209" spans="1:10" ht="32" customHeight="1">
      <c r="A16209" s="19" t="s">
        <v>141141</v>
      </c>
      <c r="B16209" s="24">
        <v>18</v>
      </c>
      <c r="C16209" s="22">
        <v>15</v>
      </c>
      <c r="D16209" s="21" t="s">
        <v>105212</v>
      </c>
      <c r="E16209" s="21" t="s">
        <v>105213</v>
      </c>
      <c r="F16209" s="21" t="s">
        <v>14739</v>
      </c>
      <c r="G16209" s="22">
        <v>10</v>
      </c>
      <c r="H16209" s="22">
        <v>0</v>
      </c>
      <c r="I16209" s="22">
        <v>0</v>
      </c>
      <c r="J16209" s="21" t="s">
        <v>105214</v>
      </c>
    </row>
    <row r="16210" spans="1:10" ht="32" customHeight="1">
      <c r="A16210" s="19" t="s">
        <v>141142</v>
      </c>
      <c r="B16210" s="24">
        <v>13</v>
      </c>
      <c r="C16210" s="22">
        <v>15</v>
      </c>
      <c r="D16210" s="21" t="s">
        <v>141143</v>
      </c>
      <c r="E16210" s="21" t="s">
        <v>141144</v>
      </c>
      <c r="F16210" s="21" t="s">
        <v>101554</v>
      </c>
      <c r="G16210" s="22">
        <v>10</v>
      </c>
      <c r="H16210" s="22">
        <v>0</v>
      </c>
      <c r="I16210" s="22">
        <v>0</v>
      </c>
      <c r="J16210" s="21" t="s">
        <v>141145</v>
      </c>
    </row>
    <row r="16211" spans="1:10" ht="32" customHeight="1">
      <c r="A16211" s="19" t="s">
        <v>141146</v>
      </c>
      <c r="B16211" s="24">
        <v>43</v>
      </c>
      <c r="C16211" s="22">
        <v>39</v>
      </c>
      <c r="D16211" s="21" t="s">
        <v>117069</v>
      </c>
      <c r="E16211" s="21" t="s">
        <v>117070</v>
      </c>
      <c r="F16211" s="21" t="s">
        <v>103646</v>
      </c>
      <c r="G16211" s="22">
        <v>1</v>
      </c>
      <c r="H16211" s="22">
        <v>34</v>
      </c>
      <c r="I16211" s="22">
        <v>41</v>
      </c>
      <c r="J16211" s="21" t="s">
        <v>141147</v>
      </c>
    </row>
    <row r="16212" spans="1:10" ht="32" customHeight="1">
      <c r="A16212" s="19" t="s">
        <v>141148</v>
      </c>
      <c r="B16212" s="24">
        <v>50</v>
      </c>
      <c r="C16212" s="22">
        <v>15</v>
      </c>
      <c r="D16212" s="21" t="s">
        <v>105753</v>
      </c>
      <c r="E16212" s="21" t="s">
        <v>105754</v>
      </c>
      <c r="F16212" s="21" t="s">
        <v>101554</v>
      </c>
      <c r="G16212" s="22">
        <v>10</v>
      </c>
      <c r="H16212" s="22">
        <v>0</v>
      </c>
      <c r="I16212" s="22">
        <v>0</v>
      </c>
      <c r="J16212" s="21" t="s">
        <v>141149</v>
      </c>
    </row>
    <row r="16213" spans="1:10" ht="32" customHeight="1">
      <c r="A16213" s="19" t="s">
        <v>141150</v>
      </c>
      <c r="B16213" s="24">
        <v>50</v>
      </c>
      <c r="C16213" s="22">
        <v>15</v>
      </c>
      <c r="D16213" s="21" t="s">
        <v>105753</v>
      </c>
      <c r="E16213" s="21" t="s">
        <v>105754</v>
      </c>
      <c r="F16213" s="21" t="s">
        <v>101554</v>
      </c>
      <c r="G16213" s="22">
        <v>10</v>
      </c>
      <c r="H16213" s="22">
        <v>0</v>
      </c>
      <c r="I16213" s="22">
        <v>0</v>
      </c>
      <c r="J16213" s="21" t="s">
        <v>141149</v>
      </c>
    </row>
    <row r="16214" spans="1:10" ht="32" customHeight="1">
      <c r="A16214" s="19" t="s">
        <v>141151</v>
      </c>
      <c r="B16214" s="24">
        <v>23</v>
      </c>
      <c r="C16214" s="22">
        <v>15</v>
      </c>
      <c r="D16214" s="21" t="s">
        <v>121889</v>
      </c>
      <c r="E16214" s="21" t="s">
        <v>121890</v>
      </c>
      <c r="F16214" s="21" t="s">
        <v>14739</v>
      </c>
      <c r="G16214" s="22">
        <v>10</v>
      </c>
      <c r="H16214" s="22">
        <v>0</v>
      </c>
      <c r="I16214" s="22">
        <v>0</v>
      </c>
      <c r="J16214" s="21" t="s">
        <v>141152</v>
      </c>
    </row>
    <row r="16215" spans="1:10" ht="32" customHeight="1">
      <c r="A16215" s="19" t="s">
        <v>141153</v>
      </c>
      <c r="B16215" s="24">
        <v>23</v>
      </c>
      <c r="C16215" s="22">
        <v>15</v>
      </c>
      <c r="D16215" s="21" t="s">
        <v>121889</v>
      </c>
      <c r="E16215" s="21" t="s">
        <v>121890</v>
      </c>
      <c r="F16215" s="21" t="s">
        <v>14739</v>
      </c>
      <c r="G16215" s="22">
        <v>10</v>
      </c>
      <c r="H16215" s="22">
        <v>0</v>
      </c>
      <c r="I16215" s="22">
        <v>0</v>
      </c>
      <c r="J16215" s="21" t="s">
        <v>141152</v>
      </c>
    </row>
    <row r="16216" spans="1:10" ht="32" customHeight="1">
      <c r="A16216" s="19" t="s">
        <v>141154</v>
      </c>
      <c r="B16216" s="24">
        <v>21</v>
      </c>
      <c r="C16216" s="22">
        <v>15</v>
      </c>
      <c r="D16216" s="21" t="s">
        <v>103721</v>
      </c>
      <c r="E16216" s="21" t="s">
        <v>103722</v>
      </c>
      <c r="F16216" s="21" t="s">
        <v>101554</v>
      </c>
      <c r="G16216" s="22">
        <v>10</v>
      </c>
      <c r="H16216" s="22">
        <v>0</v>
      </c>
      <c r="I16216" s="22">
        <v>0</v>
      </c>
      <c r="J16216" s="21" t="s">
        <v>141155</v>
      </c>
    </row>
    <row r="16217" spans="1:10" ht="32" customHeight="1">
      <c r="A16217" s="19" t="s">
        <v>141156</v>
      </c>
      <c r="B16217" s="24">
        <v>29</v>
      </c>
      <c r="C16217" s="22">
        <v>16</v>
      </c>
      <c r="D16217" s="21" t="s">
        <v>141157</v>
      </c>
      <c r="E16217" s="21" t="s">
        <v>141158</v>
      </c>
      <c r="F16217" s="21" t="s">
        <v>101533</v>
      </c>
      <c r="G16217" s="22">
        <v>1</v>
      </c>
      <c r="H16217" s="22">
        <v>8</v>
      </c>
      <c r="I16217" s="22">
        <v>13</v>
      </c>
      <c r="J16217" s="21" t="s">
        <v>141159</v>
      </c>
    </row>
    <row r="16218" spans="1:10" ht="32" customHeight="1">
      <c r="A16218" s="19" t="s">
        <v>141160</v>
      </c>
      <c r="B16218" s="24">
        <v>42</v>
      </c>
      <c r="C16218" s="22">
        <v>48</v>
      </c>
      <c r="D16218" s="21" t="s">
        <v>124501</v>
      </c>
      <c r="E16218" s="21" t="s">
        <v>124502</v>
      </c>
      <c r="F16218" s="21" t="s">
        <v>141161</v>
      </c>
      <c r="G16218" s="22">
        <v>11</v>
      </c>
      <c r="H16218" s="22">
        <v>18</v>
      </c>
      <c r="I16218" s="22">
        <v>21</v>
      </c>
      <c r="J16218" s="21" t="s">
        <v>141162</v>
      </c>
    </row>
    <row r="16219" spans="1:10" ht="32" customHeight="1">
      <c r="A16219" s="19" t="s">
        <v>141163</v>
      </c>
      <c r="B16219" s="24">
        <v>12</v>
      </c>
      <c r="C16219" s="22">
        <v>15</v>
      </c>
      <c r="D16219" s="21" t="s">
        <v>141164</v>
      </c>
      <c r="E16219" s="21" t="s">
        <v>141165</v>
      </c>
      <c r="F16219" s="21" t="s">
        <v>101694</v>
      </c>
      <c r="G16219" s="22">
        <v>3</v>
      </c>
      <c r="H16219" s="22">
        <v>8</v>
      </c>
      <c r="I16219" s="22">
        <v>17</v>
      </c>
      <c r="J16219" s="21" t="s">
        <v>141166</v>
      </c>
    </row>
    <row r="16220" spans="1:10" ht="32" customHeight="1">
      <c r="A16220" s="19" t="s">
        <v>141167</v>
      </c>
      <c r="B16220" s="24">
        <v>17</v>
      </c>
      <c r="C16220" s="22">
        <v>15</v>
      </c>
      <c r="D16220" s="21" t="s">
        <v>114050</v>
      </c>
      <c r="E16220" s="21" t="s">
        <v>114051</v>
      </c>
      <c r="F16220" s="21" t="s">
        <v>101522</v>
      </c>
      <c r="G16220" s="22">
        <v>10</v>
      </c>
      <c r="H16220" s="22">
        <v>0</v>
      </c>
      <c r="I16220" s="22">
        <v>0</v>
      </c>
      <c r="J16220" s="21" t="s">
        <v>141168</v>
      </c>
    </row>
    <row r="16221" spans="1:10" ht="32" customHeight="1">
      <c r="A16221" s="19" t="s">
        <v>141169</v>
      </c>
      <c r="B16221" s="24">
        <v>13</v>
      </c>
      <c r="C16221" s="22">
        <v>15</v>
      </c>
      <c r="D16221" s="21" t="s">
        <v>115380</v>
      </c>
      <c r="E16221" s="21" t="s">
        <v>115381</v>
      </c>
      <c r="F16221" s="21" t="s">
        <v>101563</v>
      </c>
      <c r="G16221" s="22">
        <v>10</v>
      </c>
      <c r="H16221" s="22">
        <v>0</v>
      </c>
      <c r="I16221" s="22">
        <v>0</v>
      </c>
      <c r="J16221" s="21" t="s">
        <v>130331</v>
      </c>
    </row>
    <row r="16222" spans="1:10" ht="32" customHeight="1">
      <c r="A16222" s="19" t="s">
        <v>141170</v>
      </c>
      <c r="B16222" s="24">
        <v>41</v>
      </c>
      <c r="C16222" s="22">
        <v>26</v>
      </c>
      <c r="D16222" s="21" t="s">
        <v>112078</v>
      </c>
      <c r="E16222" s="21" t="s">
        <v>112079</v>
      </c>
      <c r="F16222" s="21" t="s">
        <v>101543</v>
      </c>
      <c r="G16222" s="22">
        <v>14</v>
      </c>
      <c r="H16222" s="22">
        <v>8</v>
      </c>
      <c r="I16222" s="22">
        <v>24</v>
      </c>
      <c r="J16222" s="21" t="s">
        <v>141171</v>
      </c>
    </row>
    <row r="16223" spans="1:10" ht="32" customHeight="1">
      <c r="A16223" s="19" t="s">
        <v>141172</v>
      </c>
      <c r="B16223" s="24">
        <v>17</v>
      </c>
      <c r="C16223" s="22">
        <v>15</v>
      </c>
      <c r="D16223" s="21" t="s">
        <v>102776</v>
      </c>
      <c r="E16223" s="21" t="s">
        <v>102777</v>
      </c>
      <c r="F16223" s="21" t="s">
        <v>101628</v>
      </c>
      <c r="G16223" s="22">
        <v>1</v>
      </c>
      <c r="H16223" s="22">
        <v>10</v>
      </c>
      <c r="I16223" s="22">
        <v>20</v>
      </c>
      <c r="J16223" s="21" t="s">
        <v>141173</v>
      </c>
    </row>
    <row r="16224" spans="1:10" ht="32" customHeight="1">
      <c r="A16224" s="19" t="s">
        <v>141174</v>
      </c>
      <c r="B16224" s="24">
        <v>26</v>
      </c>
      <c r="C16224" s="22">
        <v>19</v>
      </c>
      <c r="D16224" s="21" t="s">
        <v>141175</v>
      </c>
      <c r="E16224" s="21" t="s">
        <v>141176</v>
      </c>
      <c r="F16224" s="21" t="s">
        <v>102510</v>
      </c>
      <c r="G16224" s="22">
        <v>4</v>
      </c>
      <c r="H16224" s="22">
        <v>11</v>
      </c>
      <c r="I16224" s="22">
        <v>17</v>
      </c>
      <c r="J16224" s="21" t="s">
        <v>141177</v>
      </c>
    </row>
    <row r="16225" spans="1:10" ht="32" customHeight="1">
      <c r="A16225" s="19" t="s">
        <v>141178</v>
      </c>
      <c r="B16225" s="24">
        <v>34</v>
      </c>
      <c r="C16225" s="22">
        <v>15</v>
      </c>
      <c r="D16225" s="21" t="s">
        <v>141179</v>
      </c>
      <c r="E16225" s="21" t="s">
        <v>141180</v>
      </c>
      <c r="F16225" s="21" t="s">
        <v>14739</v>
      </c>
      <c r="G16225" s="22">
        <v>10</v>
      </c>
      <c r="H16225" s="22">
        <v>0</v>
      </c>
      <c r="I16225" s="22">
        <v>0</v>
      </c>
      <c r="J16225" s="21" t="s">
        <v>141181</v>
      </c>
    </row>
    <row r="16226" spans="1:10" ht="32" customHeight="1">
      <c r="A16226" s="19" t="s">
        <v>141182</v>
      </c>
      <c r="B16226" s="24">
        <v>23</v>
      </c>
      <c r="C16226" s="22">
        <v>25</v>
      </c>
      <c r="D16226" s="21" t="s">
        <v>141183</v>
      </c>
      <c r="E16226" s="21" t="s">
        <v>141184</v>
      </c>
      <c r="F16226" s="21" t="s">
        <v>101568</v>
      </c>
      <c r="G16226" s="22">
        <v>2</v>
      </c>
      <c r="H16226" s="22">
        <v>19</v>
      </c>
      <c r="I16226" s="22">
        <v>35</v>
      </c>
      <c r="J16226" s="21" t="s">
        <v>141185</v>
      </c>
    </row>
    <row r="16227" spans="1:10" ht="32" customHeight="1">
      <c r="A16227" s="19" t="s">
        <v>141186</v>
      </c>
      <c r="B16227" s="24">
        <v>26</v>
      </c>
      <c r="C16227" s="22">
        <v>15</v>
      </c>
      <c r="D16227" s="21" t="s">
        <v>121990</v>
      </c>
      <c r="E16227" s="21" t="s">
        <v>121991</v>
      </c>
      <c r="F16227" s="21" t="s">
        <v>101554</v>
      </c>
      <c r="G16227" s="22">
        <v>10</v>
      </c>
      <c r="H16227" s="22">
        <v>0</v>
      </c>
      <c r="I16227" s="22">
        <v>0</v>
      </c>
      <c r="J16227" s="21" t="s">
        <v>121992</v>
      </c>
    </row>
    <row r="16228" spans="1:10" ht="32" customHeight="1">
      <c r="A16228" s="19" t="s">
        <v>141187</v>
      </c>
      <c r="B16228" s="24">
        <v>21</v>
      </c>
      <c r="C16228" s="22">
        <v>15</v>
      </c>
      <c r="D16228" s="21" t="s">
        <v>141188</v>
      </c>
      <c r="E16228" s="21" t="s">
        <v>141189</v>
      </c>
      <c r="F16228" s="21" t="s">
        <v>14739</v>
      </c>
      <c r="G16228" s="22">
        <v>10</v>
      </c>
      <c r="H16228" s="22">
        <v>0</v>
      </c>
      <c r="I16228" s="22">
        <v>0</v>
      </c>
      <c r="J16228" s="21" t="s">
        <v>141190</v>
      </c>
    </row>
    <row r="16229" spans="1:10" ht="32" customHeight="1">
      <c r="A16229" s="19" t="s">
        <v>141191</v>
      </c>
      <c r="B16229" s="24">
        <v>31</v>
      </c>
      <c r="C16229" s="22">
        <v>24</v>
      </c>
      <c r="D16229" s="21" t="s">
        <v>103548</v>
      </c>
      <c r="E16229" s="21" t="s">
        <v>103549</v>
      </c>
      <c r="F16229" s="21" t="s">
        <v>102405</v>
      </c>
      <c r="G16229" s="22">
        <v>11</v>
      </c>
      <c r="H16229" s="22">
        <v>9</v>
      </c>
      <c r="I16229" s="22">
        <v>14</v>
      </c>
      <c r="J16229" s="21" t="s">
        <v>141192</v>
      </c>
    </row>
    <row r="16230" spans="1:10" ht="32" customHeight="1">
      <c r="A16230" s="19" t="s">
        <v>141193</v>
      </c>
      <c r="B16230" s="24">
        <v>28</v>
      </c>
      <c r="C16230" s="22">
        <v>15</v>
      </c>
      <c r="D16230" s="21" t="s">
        <v>111528</v>
      </c>
      <c r="E16230" s="21" t="s">
        <v>111529</v>
      </c>
      <c r="F16230" s="21" t="s">
        <v>101694</v>
      </c>
      <c r="G16230" s="22">
        <v>10</v>
      </c>
      <c r="H16230" s="22">
        <v>0</v>
      </c>
      <c r="I16230" s="22">
        <v>0</v>
      </c>
      <c r="J16230" s="21" t="s">
        <v>141194</v>
      </c>
    </row>
    <row r="16231" spans="1:10" ht="32" customHeight="1">
      <c r="A16231" s="19" t="s">
        <v>141195</v>
      </c>
      <c r="B16231" s="24">
        <v>20</v>
      </c>
      <c r="C16231" s="22">
        <v>30</v>
      </c>
      <c r="D16231" s="21" t="s">
        <v>120661</v>
      </c>
      <c r="E16231" s="21" t="s">
        <v>120662</v>
      </c>
      <c r="F16231" s="21" t="s">
        <v>101923</v>
      </c>
      <c r="G16231" s="22">
        <v>1</v>
      </c>
      <c r="H16231" s="22">
        <v>25</v>
      </c>
      <c r="I16231" s="22">
        <v>45</v>
      </c>
      <c r="J16231" s="21" t="s">
        <v>141196</v>
      </c>
    </row>
    <row r="16232" spans="1:10" ht="32" customHeight="1">
      <c r="A16232" s="19" t="s">
        <v>141197</v>
      </c>
      <c r="B16232" s="24">
        <v>33</v>
      </c>
      <c r="C16232" s="22">
        <v>15</v>
      </c>
      <c r="D16232" s="21" t="s">
        <v>141198</v>
      </c>
      <c r="E16232" s="21" t="s">
        <v>141199</v>
      </c>
      <c r="F16232" s="21" t="s">
        <v>101568</v>
      </c>
      <c r="G16232" s="22">
        <v>1</v>
      </c>
      <c r="H16232" s="22">
        <v>10</v>
      </c>
      <c r="I16232" s="22">
        <v>18</v>
      </c>
      <c r="J16232" s="21" t="s">
        <v>141200</v>
      </c>
    </row>
    <row r="16233" spans="1:10" ht="44" customHeight="1">
      <c r="A16233" s="19" t="s">
        <v>141201</v>
      </c>
      <c r="B16233" s="24">
        <v>31</v>
      </c>
      <c r="C16233" s="22">
        <v>41</v>
      </c>
      <c r="D16233" s="21" t="s">
        <v>113215</v>
      </c>
      <c r="E16233" s="21" t="s">
        <v>113216</v>
      </c>
      <c r="F16233" s="21" t="s">
        <v>101543</v>
      </c>
      <c r="G16233" s="22">
        <v>11</v>
      </c>
      <c r="H16233" s="22">
        <v>16</v>
      </c>
      <c r="I16233" s="22">
        <v>30</v>
      </c>
      <c r="J16233" s="21" t="s">
        <v>141202</v>
      </c>
    </row>
    <row r="16234" spans="1:10" ht="44" customHeight="1">
      <c r="A16234" s="19" t="s">
        <v>141203</v>
      </c>
      <c r="B16234" s="24">
        <v>50</v>
      </c>
      <c r="C16234" s="22">
        <v>19</v>
      </c>
      <c r="D16234" s="21" t="s">
        <v>141204</v>
      </c>
      <c r="E16234" s="21" t="s">
        <v>141205</v>
      </c>
      <c r="F16234" s="21" t="s">
        <v>102114</v>
      </c>
      <c r="G16234" s="22">
        <v>1</v>
      </c>
      <c r="H16234" s="22">
        <v>14</v>
      </c>
      <c r="I16234" s="22">
        <v>23</v>
      </c>
      <c r="J16234" s="21" t="s">
        <v>141206</v>
      </c>
    </row>
    <row r="16235" spans="1:10" ht="44" customHeight="1">
      <c r="A16235" s="19" t="s">
        <v>141207</v>
      </c>
      <c r="B16235" s="24">
        <v>26</v>
      </c>
      <c r="C16235" s="22">
        <v>15</v>
      </c>
      <c r="D16235" s="21" t="s">
        <v>130528</v>
      </c>
      <c r="E16235" s="21" t="s">
        <v>130529</v>
      </c>
      <c r="F16235" s="21" t="s">
        <v>14739</v>
      </c>
      <c r="G16235" s="22">
        <v>10</v>
      </c>
      <c r="H16235" s="22">
        <v>0</v>
      </c>
      <c r="I16235" s="22">
        <v>0</v>
      </c>
      <c r="J16235" s="21" t="s">
        <v>141208</v>
      </c>
    </row>
    <row r="16236" spans="1:10" ht="32" customHeight="1">
      <c r="A16236" s="19" t="s">
        <v>141209</v>
      </c>
      <c r="B16236" s="24">
        <v>20</v>
      </c>
      <c r="C16236" s="22">
        <v>22</v>
      </c>
      <c r="D16236" s="21" t="s">
        <v>106166</v>
      </c>
      <c r="E16236" s="21" t="s">
        <v>106167</v>
      </c>
      <c r="F16236" s="21" t="s">
        <v>102797</v>
      </c>
      <c r="G16236" s="22">
        <v>9</v>
      </c>
      <c r="H16236" s="22">
        <v>9</v>
      </c>
      <c r="I16236" s="22">
        <v>17</v>
      </c>
      <c r="J16236" s="21" t="s">
        <v>141210</v>
      </c>
    </row>
    <row r="16237" spans="1:10" ht="32" customHeight="1">
      <c r="A16237" s="19" t="s">
        <v>141211</v>
      </c>
      <c r="B16237" s="24">
        <v>23</v>
      </c>
      <c r="C16237" s="22">
        <v>15</v>
      </c>
      <c r="D16237" s="21" t="s">
        <v>105254</v>
      </c>
      <c r="E16237" s="21" t="s">
        <v>105255</v>
      </c>
      <c r="F16237" s="21" t="s">
        <v>101694</v>
      </c>
      <c r="G16237" s="22">
        <v>10</v>
      </c>
      <c r="H16237" s="22">
        <v>0</v>
      </c>
      <c r="I16237" s="22">
        <v>0</v>
      </c>
      <c r="J16237" s="21" t="s">
        <v>141212</v>
      </c>
    </row>
    <row r="16238" spans="1:10" ht="32" customHeight="1">
      <c r="A16238" s="19" t="s">
        <v>141213</v>
      </c>
      <c r="B16238" s="24">
        <v>39</v>
      </c>
      <c r="C16238" s="22">
        <v>15</v>
      </c>
      <c r="D16238" s="21" t="s">
        <v>131278</v>
      </c>
      <c r="E16238" s="21" t="s">
        <v>131279</v>
      </c>
      <c r="F16238" s="21" t="s">
        <v>101694</v>
      </c>
      <c r="G16238" s="22">
        <v>10</v>
      </c>
      <c r="H16238" s="22">
        <v>0</v>
      </c>
      <c r="I16238" s="22">
        <v>0</v>
      </c>
      <c r="J16238" s="21" t="s">
        <v>141214</v>
      </c>
    </row>
    <row r="16239" spans="1:10" ht="32" customHeight="1">
      <c r="A16239" s="19" t="s">
        <v>141215</v>
      </c>
      <c r="B16239" s="24">
        <v>22</v>
      </c>
      <c r="C16239" s="22">
        <v>15</v>
      </c>
      <c r="D16239" s="21" t="s">
        <v>141216</v>
      </c>
      <c r="E16239" s="21" t="s">
        <v>141217</v>
      </c>
      <c r="F16239" s="21" t="s">
        <v>14739</v>
      </c>
      <c r="G16239" s="22">
        <v>10</v>
      </c>
      <c r="H16239" s="22">
        <v>0</v>
      </c>
      <c r="I16239" s="22">
        <v>0</v>
      </c>
      <c r="J16239" s="21" t="s">
        <v>141218</v>
      </c>
    </row>
    <row r="16240" spans="1:10" ht="32" customHeight="1">
      <c r="A16240" s="19" t="s">
        <v>141219</v>
      </c>
      <c r="B16240" s="24">
        <v>45</v>
      </c>
      <c r="C16240" s="22">
        <v>15</v>
      </c>
      <c r="D16240" s="21" t="s">
        <v>141220</v>
      </c>
      <c r="E16240" s="21" t="s">
        <v>141221</v>
      </c>
      <c r="F16240" s="21" t="s">
        <v>14739</v>
      </c>
      <c r="G16240" s="22">
        <v>10</v>
      </c>
      <c r="H16240" s="22">
        <v>0</v>
      </c>
      <c r="I16240" s="22">
        <v>0</v>
      </c>
      <c r="J16240" s="21" t="s">
        <v>141222</v>
      </c>
    </row>
    <row r="16241" spans="1:10" ht="32" customHeight="1">
      <c r="A16241" s="19" t="s">
        <v>141223</v>
      </c>
      <c r="B16241" s="24">
        <v>23</v>
      </c>
      <c r="C16241" s="22">
        <v>15</v>
      </c>
      <c r="D16241" s="21" t="s">
        <v>107661</v>
      </c>
      <c r="E16241" s="21" t="s">
        <v>107662</v>
      </c>
      <c r="F16241" s="21" t="s">
        <v>101554</v>
      </c>
      <c r="G16241" s="22">
        <v>10</v>
      </c>
      <c r="H16241" s="22">
        <v>0</v>
      </c>
      <c r="I16241" s="22">
        <v>0</v>
      </c>
      <c r="J16241" s="21" t="s">
        <v>141224</v>
      </c>
    </row>
    <row r="16242" spans="1:10" ht="32" customHeight="1">
      <c r="A16242" s="19" t="s">
        <v>141225</v>
      </c>
      <c r="B16242" s="24">
        <v>46</v>
      </c>
      <c r="C16242" s="22">
        <v>18</v>
      </c>
      <c r="D16242" s="21" t="s">
        <v>141226</v>
      </c>
      <c r="E16242" s="21" t="s">
        <v>141227</v>
      </c>
      <c r="F16242" s="21" t="s">
        <v>102727</v>
      </c>
      <c r="G16242" s="22">
        <v>4</v>
      </c>
      <c r="H16242" s="22">
        <v>10</v>
      </c>
      <c r="I16242" s="22">
        <v>16</v>
      </c>
      <c r="J16242" s="21" t="s">
        <v>141228</v>
      </c>
    </row>
    <row r="16243" spans="1:10" ht="32" customHeight="1">
      <c r="A16243" s="19" t="s">
        <v>141229</v>
      </c>
      <c r="B16243" s="24">
        <v>25</v>
      </c>
      <c r="C16243" s="22">
        <v>27</v>
      </c>
      <c r="D16243" s="21" t="s">
        <v>141230</v>
      </c>
      <c r="E16243" s="21" t="s">
        <v>141231</v>
      </c>
      <c r="F16243" s="21" t="s">
        <v>101533</v>
      </c>
      <c r="G16243" s="22">
        <v>4</v>
      </c>
      <c r="H16243" s="22">
        <v>19</v>
      </c>
      <c r="I16243" s="22">
        <v>37</v>
      </c>
      <c r="J16243" s="21" t="s">
        <v>141232</v>
      </c>
    </row>
    <row r="16244" spans="1:10" ht="20" customHeight="1">
      <c r="A16244" s="27">
        <v>-999</v>
      </c>
      <c r="B16244" s="24">
        <v>-999</v>
      </c>
      <c r="C16244" s="22">
        <v>-999</v>
      </c>
      <c r="D16244" s="22">
        <v>-999</v>
      </c>
      <c r="E16244" s="22">
        <v>-999</v>
      </c>
      <c r="F16244" s="22">
        <v>-999</v>
      </c>
      <c r="G16244" s="22">
        <v>-999</v>
      </c>
      <c r="H16244" s="22">
        <v>-999</v>
      </c>
      <c r="I16244" s="22">
        <v>-999</v>
      </c>
      <c r="J16244" s="22">
        <v>-999</v>
      </c>
    </row>
    <row r="16245" spans="1:10" ht="20" customHeight="1">
      <c r="A16245" s="27">
        <v>-999</v>
      </c>
      <c r="B16245" s="24">
        <v>-999</v>
      </c>
      <c r="C16245" s="22">
        <v>-999</v>
      </c>
      <c r="D16245" s="22">
        <v>-999</v>
      </c>
      <c r="E16245" s="22">
        <v>-999</v>
      </c>
      <c r="F16245" s="22">
        <v>-999</v>
      </c>
      <c r="G16245" s="22">
        <v>-999</v>
      </c>
      <c r="H16245" s="22">
        <v>-999</v>
      </c>
      <c r="I16245" s="22">
        <v>-999</v>
      </c>
      <c r="J16245" s="22">
        <v>-999</v>
      </c>
    </row>
    <row r="16246" spans="1:10" ht="32" customHeight="1">
      <c r="A16246" s="19" t="s">
        <v>141233</v>
      </c>
      <c r="B16246" s="24">
        <v>22</v>
      </c>
      <c r="C16246" s="22">
        <v>29</v>
      </c>
      <c r="D16246" s="21" t="s">
        <v>102549</v>
      </c>
      <c r="E16246" s="21" t="s">
        <v>102550</v>
      </c>
      <c r="F16246" s="21" t="s">
        <v>101543</v>
      </c>
      <c r="G16246" s="22">
        <v>11</v>
      </c>
      <c r="H16246" s="22">
        <v>14</v>
      </c>
      <c r="I16246" s="22">
        <v>28</v>
      </c>
      <c r="J16246" s="21" t="s">
        <v>141234</v>
      </c>
    </row>
    <row r="16247" spans="1:10" ht="32" customHeight="1">
      <c r="A16247" s="19" t="s">
        <v>141235</v>
      </c>
      <c r="B16247" s="24">
        <v>21</v>
      </c>
      <c r="C16247" s="22">
        <v>16</v>
      </c>
      <c r="D16247" s="21" t="s">
        <v>141236</v>
      </c>
      <c r="E16247" s="21" t="s">
        <v>141237</v>
      </c>
      <c r="F16247" s="21" t="s">
        <v>101533</v>
      </c>
      <c r="G16247" s="22">
        <v>3</v>
      </c>
      <c r="H16247" s="22">
        <v>9</v>
      </c>
      <c r="I16247" s="22">
        <v>16</v>
      </c>
      <c r="J16247" s="21" t="s">
        <v>141238</v>
      </c>
    </row>
    <row r="16248" spans="1:10" ht="32" customHeight="1">
      <c r="A16248" s="19" t="s">
        <v>141239</v>
      </c>
      <c r="B16248" s="24">
        <v>13</v>
      </c>
      <c r="C16248" s="22">
        <v>15</v>
      </c>
      <c r="D16248" s="21" t="s">
        <v>115205</v>
      </c>
      <c r="E16248" s="21" t="s">
        <v>115206</v>
      </c>
      <c r="F16248" s="21" t="s">
        <v>101528</v>
      </c>
      <c r="G16248" s="22">
        <v>10</v>
      </c>
      <c r="H16248" s="22">
        <v>0</v>
      </c>
      <c r="I16248" s="22">
        <v>0</v>
      </c>
      <c r="J16248" s="21" t="s">
        <v>115207</v>
      </c>
    </row>
    <row r="16249" spans="1:10" ht="32" customHeight="1">
      <c r="A16249" s="19" t="s">
        <v>141240</v>
      </c>
      <c r="B16249" s="24">
        <v>24</v>
      </c>
      <c r="C16249" s="22">
        <v>15</v>
      </c>
      <c r="D16249" s="21" t="s">
        <v>130166</v>
      </c>
      <c r="E16249" s="21" t="s">
        <v>130167</v>
      </c>
      <c r="F16249" s="21" t="s">
        <v>101528</v>
      </c>
      <c r="G16249" s="22">
        <v>10</v>
      </c>
      <c r="H16249" s="22">
        <v>0</v>
      </c>
      <c r="I16249" s="22">
        <v>0</v>
      </c>
      <c r="J16249" s="21" t="s">
        <v>141241</v>
      </c>
    </row>
    <row r="16250" spans="1:10" ht="32" customHeight="1">
      <c r="A16250" s="19" t="s">
        <v>141242</v>
      </c>
      <c r="B16250" s="24">
        <v>39</v>
      </c>
      <c r="C16250" s="22">
        <v>15</v>
      </c>
      <c r="D16250" s="21" t="s">
        <v>113346</v>
      </c>
      <c r="E16250" s="21" t="s">
        <v>113347</v>
      </c>
      <c r="F16250" s="21" t="s">
        <v>101568</v>
      </c>
      <c r="G16250" s="22">
        <v>10</v>
      </c>
      <c r="H16250" s="22">
        <v>0</v>
      </c>
      <c r="I16250" s="22">
        <v>0</v>
      </c>
      <c r="J16250" s="21" t="s">
        <v>141243</v>
      </c>
    </row>
    <row r="16251" spans="1:10" ht="32" customHeight="1">
      <c r="A16251" s="19" t="s">
        <v>141244</v>
      </c>
      <c r="B16251" s="24">
        <v>40</v>
      </c>
      <c r="C16251" s="22">
        <v>23</v>
      </c>
      <c r="D16251" s="21" t="s">
        <v>102880</v>
      </c>
      <c r="E16251" s="21" t="s">
        <v>102881</v>
      </c>
      <c r="F16251" s="21" t="s">
        <v>102157</v>
      </c>
      <c r="G16251" s="22">
        <v>7</v>
      </c>
      <c r="H16251" s="22">
        <v>12</v>
      </c>
      <c r="I16251" s="22">
        <v>19</v>
      </c>
      <c r="J16251" s="21" t="s">
        <v>106876</v>
      </c>
    </row>
    <row r="16252" spans="1:10" ht="32" customHeight="1">
      <c r="A16252" s="19" t="s">
        <v>141245</v>
      </c>
      <c r="B16252" s="24">
        <v>14</v>
      </c>
      <c r="C16252" s="22">
        <v>17</v>
      </c>
      <c r="D16252" s="21" t="s">
        <v>103598</v>
      </c>
      <c r="E16252" s="21" t="s">
        <v>103599</v>
      </c>
      <c r="F16252" s="21" t="s">
        <v>14743</v>
      </c>
      <c r="G16252" s="22">
        <v>3</v>
      </c>
      <c r="H16252" s="22">
        <v>10</v>
      </c>
      <c r="I16252" s="22">
        <v>19</v>
      </c>
      <c r="J16252" s="21" t="s">
        <v>141246</v>
      </c>
    </row>
    <row r="16253" spans="1:10" ht="32" customHeight="1">
      <c r="A16253" s="19" t="s">
        <v>141247</v>
      </c>
      <c r="B16253" s="24">
        <v>13</v>
      </c>
      <c r="C16253" s="22">
        <v>15</v>
      </c>
      <c r="D16253" s="21" t="s">
        <v>131972</v>
      </c>
      <c r="E16253" s="21" t="s">
        <v>131973</v>
      </c>
      <c r="F16253" s="21" t="s">
        <v>101522</v>
      </c>
      <c r="G16253" s="22">
        <v>10</v>
      </c>
      <c r="H16253" s="22">
        <v>0</v>
      </c>
      <c r="I16253" s="22">
        <v>0</v>
      </c>
      <c r="J16253" s="21" t="s">
        <v>141248</v>
      </c>
    </row>
    <row r="16254" spans="1:10" ht="32" customHeight="1">
      <c r="A16254" s="19" t="s">
        <v>141249</v>
      </c>
      <c r="B16254" s="24">
        <v>18</v>
      </c>
      <c r="C16254" s="22">
        <v>15</v>
      </c>
      <c r="D16254" s="21" t="s">
        <v>129835</v>
      </c>
      <c r="E16254" s="21" t="s">
        <v>129836</v>
      </c>
      <c r="F16254" s="21" t="s">
        <v>14739</v>
      </c>
      <c r="G16254" s="22">
        <v>10</v>
      </c>
      <c r="H16254" s="22">
        <v>0</v>
      </c>
      <c r="I16254" s="22">
        <v>0</v>
      </c>
      <c r="J16254" s="21" t="s">
        <v>129837</v>
      </c>
    </row>
    <row r="16255" spans="1:10" ht="32" customHeight="1">
      <c r="A16255" s="19" t="s">
        <v>141250</v>
      </c>
      <c r="B16255" s="24">
        <v>15</v>
      </c>
      <c r="C16255" s="22">
        <v>20</v>
      </c>
      <c r="D16255" s="21" t="s">
        <v>133764</v>
      </c>
      <c r="E16255" s="21" t="s">
        <v>133765</v>
      </c>
      <c r="F16255" s="21" t="s">
        <v>101554</v>
      </c>
      <c r="G16255" s="22">
        <v>5</v>
      </c>
      <c r="H16255" s="22">
        <v>11</v>
      </c>
      <c r="I16255" s="22">
        <v>22</v>
      </c>
      <c r="J16255" s="21" t="s">
        <v>141251</v>
      </c>
    </row>
    <row r="16256" spans="1:10" ht="32" customHeight="1">
      <c r="A16256" s="19" t="s">
        <v>141252</v>
      </c>
      <c r="B16256" s="24">
        <v>18</v>
      </c>
      <c r="C16256" s="22">
        <v>15</v>
      </c>
      <c r="D16256" s="21" t="s">
        <v>104607</v>
      </c>
      <c r="E16256" s="21" t="s">
        <v>104608</v>
      </c>
      <c r="F16256" s="21" t="s">
        <v>101568</v>
      </c>
      <c r="G16256" s="22">
        <v>1</v>
      </c>
      <c r="H16256" s="22">
        <v>9</v>
      </c>
      <c r="I16256" s="22">
        <v>19</v>
      </c>
      <c r="J16256" s="21" t="s">
        <v>141253</v>
      </c>
    </row>
    <row r="16257" spans="1:10" ht="32" customHeight="1">
      <c r="A16257" s="19" t="s">
        <v>141254</v>
      </c>
      <c r="B16257" s="24">
        <v>13</v>
      </c>
      <c r="C16257" s="22">
        <v>15</v>
      </c>
      <c r="D16257" s="21" t="s">
        <v>136621</v>
      </c>
      <c r="E16257" s="21" t="s">
        <v>136622</v>
      </c>
      <c r="F16257" s="21" t="s">
        <v>101528</v>
      </c>
      <c r="G16257" s="22">
        <v>10</v>
      </c>
      <c r="H16257" s="22">
        <v>0</v>
      </c>
      <c r="I16257" s="22">
        <v>0</v>
      </c>
      <c r="J16257" s="21" t="s">
        <v>141255</v>
      </c>
    </row>
    <row r="16258" spans="1:10" ht="32" customHeight="1">
      <c r="A16258" s="19" t="s">
        <v>141256</v>
      </c>
      <c r="B16258" s="24">
        <v>21</v>
      </c>
      <c r="C16258" s="22">
        <v>15</v>
      </c>
      <c r="D16258" s="21" t="s">
        <v>102262</v>
      </c>
      <c r="E16258" s="21" t="s">
        <v>102263</v>
      </c>
      <c r="F16258" s="21" t="s">
        <v>101554</v>
      </c>
      <c r="G16258" s="22">
        <v>10</v>
      </c>
      <c r="H16258" s="22">
        <v>0</v>
      </c>
      <c r="I16258" s="22">
        <v>0</v>
      </c>
      <c r="J16258" s="21" t="s">
        <v>102264</v>
      </c>
    </row>
    <row r="16259" spans="1:10" ht="32" customHeight="1">
      <c r="A16259" s="19" t="s">
        <v>141257</v>
      </c>
      <c r="B16259" s="24">
        <v>27</v>
      </c>
      <c r="C16259" s="22">
        <v>25</v>
      </c>
      <c r="D16259" s="21" t="s">
        <v>115666</v>
      </c>
      <c r="E16259" s="21" t="s">
        <v>115667</v>
      </c>
      <c r="F16259" s="21" t="s">
        <v>102433</v>
      </c>
      <c r="G16259" s="22">
        <v>1</v>
      </c>
      <c r="H16259" s="22">
        <v>20</v>
      </c>
      <c r="I16259" s="22">
        <v>34</v>
      </c>
      <c r="J16259" s="21" t="s">
        <v>141258</v>
      </c>
    </row>
    <row r="16260" spans="1:10" ht="32" customHeight="1">
      <c r="A16260" s="19" t="s">
        <v>141259</v>
      </c>
      <c r="B16260" s="24">
        <v>22</v>
      </c>
      <c r="C16260" s="22">
        <v>15</v>
      </c>
      <c r="D16260" s="21" t="s">
        <v>124127</v>
      </c>
      <c r="E16260" s="21" t="s">
        <v>124128</v>
      </c>
      <c r="F16260" s="21" t="s">
        <v>101563</v>
      </c>
      <c r="G16260" s="22">
        <v>10</v>
      </c>
      <c r="H16260" s="22">
        <v>0</v>
      </c>
      <c r="I16260" s="22">
        <v>0</v>
      </c>
      <c r="J16260" s="21" t="s">
        <v>141260</v>
      </c>
    </row>
    <row r="16261" spans="1:10" ht="32" customHeight="1">
      <c r="A16261" s="19" t="s">
        <v>141261</v>
      </c>
      <c r="B16261" s="24">
        <v>24</v>
      </c>
      <c r="C16261" s="22">
        <v>18</v>
      </c>
      <c r="D16261" s="21" t="s">
        <v>141262</v>
      </c>
      <c r="E16261" s="21" t="s">
        <v>141263</v>
      </c>
      <c r="F16261" s="21" t="s">
        <v>102144</v>
      </c>
      <c r="G16261" s="22">
        <v>1</v>
      </c>
      <c r="H16261" s="22">
        <v>13</v>
      </c>
      <c r="I16261" s="22">
        <v>18</v>
      </c>
      <c r="J16261" s="21" t="s">
        <v>141264</v>
      </c>
    </row>
    <row r="16262" spans="1:10" ht="32" customHeight="1">
      <c r="A16262" s="19" t="s">
        <v>141265</v>
      </c>
      <c r="B16262" s="24">
        <v>22</v>
      </c>
      <c r="C16262" s="22">
        <v>15</v>
      </c>
      <c r="D16262" s="21" t="s">
        <v>105927</v>
      </c>
      <c r="E16262" s="21" t="s">
        <v>105928</v>
      </c>
      <c r="F16262" s="21" t="s">
        <v>101528</v>
      </c>
      <c r="G16262" s="22">
        <v>10</v>
      </c>
      <c r="H16262" s="22">
        <v>0</v>
      </c>
      <c r="I16262" s="22">
        <v>0</v>
      </c>
      <c r="J16262" s="21" t="s">
        <v>119589</v>
      </c>
    </row>
    <row r="16263" spans="1:10" ht="32" customHeight="1">
      <c r="A16263" s="19" t="s">
        <v>141266</v>
      </c>
      <c r="B16263" s="24">
        <v>99</v>
      </c>
      <c r="C16263" s="22">
        <v>15</v>
      </c>
      <c r="D16263" s="21" t="s">
        <v>136767</v>
      </c>
      <c r="E16263" s="21" t="s">
        <v>136768</v>
      </c>
      <c r="F16263" s="21" t="s">
        <v>101568</v>
      </c>
      <c r="G16263" s="22">
        <v>1</v>
      </c>
      <c r="H16263" s="22">
        <v>9</v>
      </c>
      <c r="I16263" s="22">
        <v>18</v>
      </c>
      <c r="J16263" s="21" t="s">
        <v>141267</v>
      </c>
    </row>
    <row r="16264" spans="1:10" ht="32" customHeight="1">
      <c r="A16264" s="19" t="s">
        <v>141268</v>
      </c>
      <c r="B16264" s="24">
        <v>99</v>
      </c>
      <c r="C16264" s="22">
        <v>15</v>
      </c>
      <c r="D16264" s="21" t="s">
        <v>136767</v>
      </c>
      <c r="E16264" s="21" t="s">
        <v>136768</v>
      </c>
      <c r="F16264" s="21" t="s">
        <v>101568</v>
      </c>
      <c r="G16264" s="22">
        <v>1</v>
      </c>
      <c r="H16264" s="22">
        <v>9</v>
      </c>
      <c r="I16264" s="22">
        <v>18</v>
      </c>
      <c r="J16264" s="21" t="s">
        <v>141267</v>
      </c>
    </row>
    <row r="16265" spans="1:10" ht="32" customHeight="1">
      <c r="A16265" s="19" t="s">
        <v>141269</v>
      </c>
      <c r="B16265" s="24">
        <v>33</v>
      </c>
      <c r="C16265" s="22">
        <v>24</v>
      </c>
      <c r="D16265" s="21" t="s">
        <v>102295</v>
      </c>
      <c r="E16265" s="21" t="s">
        <v>102296</v>
      </c>
      <c r="F16265" s="21" t="s">
        <v>101676</v>
      </c>
      <c r="G16265" s="22">
        <v>4</v>
      </c>
      <c r="H16265" s="22">
        <v>16</v>
      </c>
      <c r="I16265" s="22">
        <v>27</v>
      </c>
      <c r="J16265" s="21" t="s">
        <v>141270</v>
      </c>
    </row>
    <row r="16266" spans="1:10" ht="32" customHeight="1">
      <c r="A16266" s="19" t="s">
        <v>141271</v>
      </c>
      <c r="B16266" s="24">
        <v>21</v>
      </c>
      <c r="C16266" s="22">
        <v>25</v>
      </c>
      <c r="D16266" s="21" t="s">
        <v>136106</v>
      </c>
      <c r="E16266" s="21" t="s">
        <v>136107</v>
      </c>
      <c r="F16266" s="21" t="s">
        <v>101568</v>
      </c>
      <c r="G16266" s="22">
        <v>4</v>
      </c>
      <c r="H16266" s="22">
        <v>17</v>
      </c>
      <c r="I16266" s="22">
        <v>30</v>
      </c>
      <c r="J16266" s="21" t="s">
        <v>141272</v>
      </c>
    </row>
    <row r="16267" spans="1:10" ht="32" customHeight="1">
      <c r="A16267" s="19" t="s">
        <v>141273</v>
      </c>
      <c r="B16267" s="24">
        <v>28</v>
      </c>
      <c r="C16267" s="22">
        <v>16</v>
      </c>
      <c r="D16267" s="21" t="s">
        <v>113346</v>
      </c>
      <c r="E16267" s="21" t="s">
        <v>113347</v>
      </c>
      <c r="F16267" s="21" t="s">
        <v>101945</v>
      </c>
      <c r="G16267" s="22">
        <v>1</v>
      </c>
      <c r="H16267" s="22">
        <v>11</v>
      </c>
      <c r="I16267" s="22">
        <v>17</v>
      </c>
      <c r="J16267" s="21" t="s">
        <v>141274</v>
      </c>
    </row>
    <row r="16268" spans="1:10" ht="32" customHeight="1">
      <c r="A16268" s="19" t="s">
        <v>141275</v>
      </c>
      <c r="B16268" s="24">
        <v>39</v>
      </c>
      <c r="C16268" s="22">
        <v>15</v>
      </c>
      <c r="D16268" s="21" t="s">
        <v>112890</v>
      </c>
      <c r="E16268" s="21" t="s">
        <v>112891</v>
      </c>
      <c r="F16268" s="21" t="s">
        <v>14739</v>
      </c>
      <c r="G16268" s="22">
        <v>10</v>
      </c>
      <c r="H16268" s="22">
        <v>0</v>
      </c>
      <c r="I16268" s="22">
        <v>0</v>
      </c>
      <c r="J16268" s="21" t="s">
        <v>141276</v>
      </c>
    </row>
    <row r="16269" spans="1:10" ht="32" customHeight="1">
      <c r="A16269" s="19" t="s">
        <v>141277</v>
      </c>
      <c r="B16269" s="24">
        <v>19</v>
      </c>
      <c r="C16269" s="22">
        <v>15</v>
      </c>
      <c r="D16269" s="21" t="s">
        <v>124312</v>
      </c>
      <c r="E16269" s="21" t="s">
        <v>124313</v>
      </c>
      <c r="F16269" s="21" t="s">
        <v>101628</v>
      </c>
      <c r="G16269" s="22">
        <v>1</v>
      </c>
      <c r="H16269" s="22">
        <v>10</v>
      </c>
      <c r="I16269" s="22">
        <v>21</v>
      </c>
      <c r="J16269" s="21" t="s">
        <v>141278</v>
      </c>
    </row>
    <row r="16270" spans="1:10" ht="32" customHeight="1">
      <c r="A16270" s="19" t="s">
        <v>141279</v>
      </c>
      <c r="B16270" s="24">
        <v>12</v>
      </c>
      <c r="C16270" s="22">
        <v>16</v>
      </c>
      <c r="D16270" s="21" t="s">
        <v>107649</v>
      </c>
      <c r="E16270" s="21" t="s">
        <v>107650</v>
      </c>
      <c r="F16270" s="21" t="s">
        <v>102257</v>
      </c>
      <c r="G16270" s="22">
        <v>5</v>
      </c>
      <c r="H16270" s="22">
        <v>7</v>
      </c>
      <c r="I16270" s="22">
        <v>19</v>
      </c>
      <c r="J16270" s="21" t="s">
        <v>141280</v>
      </c>
    </row>
    <row r="16271" spans="1:10" ht="32" customHeight="1">
      <c r="A16271" s="19" t="s">
        <v>141281</v>
      </c>
      <c r="B16271" s="24">
        <v>18</v>
      </c>
      <c r="C16271" s="22">
        <v>15</v>
      </c>
      <c r="D16271" s="21" t="s">
        <v>131289</v>
      </c>
      <c r="E16271" s="21" t="s">
        <v>131290</v>
      </c>
      <c r="F16271" s="21" t="s">
        <v>101563</v>
      </c>
      <c r="G16271" s="22">
        <v>10</v>
      </c>
      <c r="H16271" s="22">
        <v>0</v>
      </c>
      <c r="I16271" s="22">
        <v>0</v>
      </c>
      <c r="J16271" s="21" t="s">
        <v>131291</v>
      </c>
    </row>
    <row r="16272" spans="1:10" ht="32" customHeight="1">
      <c r="A16272" s="19" t="s">
        <v>141282</v>
      </c>
      <c r="B16272" s="24">
        <v>25</v>
      </c>
      <c r="C16272" s="22">
        <v>20</v>
      </c>
      <c r="D16272" s="21" t="s">
        <v>129178</v>
      </c>
      <c r="E16272" s="21" t="s">
        <v>129179</v>
      </c>
      <c r="F16272" s="22">
        <v>1</v>
      </c>
      <c r="G16272" s="22">
        <v>1</v>
      </c>
      <c r="H16272" s="22">
        <v>15</v>
      </c>
      <c r="I16272" s="22">
        <v>40</v>
      </c>
      <c r="J16272" s="21" t="s">
        <v>141283</v>
      </c>
    </row>
    <row r="16273" spans="1:10" ht="32" customHeight="1">
      <c r="A16273" s="19" t="s">
        <v>141284</v>
      </c>
      <c r="B16273" s="24">
        <v>13</v>
      </c>
      <c r="C16273" s="22">
        <v>15</v>
      </c>
      <c r="D16273" s="21" t="s">
        <v>115380</v>
      </c>
      <c r="E16273" s="21" t="s">
        <v>115381</v>
      </c>
      <c r="F16273" s="21" t="s">
        <v>101528</v>
      </c>
      <c r="G16273" s="22">
        <v>10</v>
      </c>
      <c r="H16273" s="22">
        <v>0</v>
      </c>
      <c r="I16273" s="22">
        <v>0</v>
      </c>
      <c r="J16273" s="21" t="s">
        <v>115382</v>
      </c>
    </row>
    <row r="16274" spans="1:10" ht="32" customHeight="1">
      <c r="A16274" s="19" t="s">
        <v>141285</v>
      </c>
      <c r="B16274" s="24">
        <v>13</v>
      </c>
      <c r="C16274" s="22">
        <v>15</v>
      </c>
      <c r="D16274" s="21" t="s">
        <v>102336</v>
      </c>
      <c r="E16274" s="21" t="s">
        <v>102337</v>
      </c>
      <c r="F16274" s="21" t="s">
        <v>101522</v>
      </c>
      <c r="G16274" s="22">
        <v>10</v>
      </c>
      <c r="H16274" s="22">
        <v>0</v>
      </c>
      <c r="I16274" s="22">
        <v>0</v>
      </c>
      <c r="J16274" s="21" t="s">
        <v>141286</v>
      </c>
    </row>
    <row r="16275" spans="1:10" ht="32" customHeight="1">
      <c r="A16275" s="19" t="s">
        <v>141287</v>
      </c>
      <c r="B16275" s="24">
        <v>25</v>
      </c>
      <c r="C16275" s="22">
        <v>15</v>
      </c>
      <c r="D16275" s="21" t="s">
        <v>102635</v>
      </c>
      <c r="E16275" s="21" t="s">
        <v>102636</v>
      </c>
      <c r="F16275" s="21" t="s">
        <v>14739</v>
      </c>
      <c r="G16275" s="22">
        <v>10</v>
      </c>
      <c r="H16275" s="22">
        <v>0</v>
      </c>
      <c r="I16275" s="22">
        <v>0</v>
      </c>
      <c r="J16275" s="21" t="s">
        <v>111665</v>
      </c>
    </row>
    <row r="16276" spans="1:10" ht="32" customHeight="1">
      <c r="A16276" s="19" t="s">
        <v>141288</v>
      </c>
      <c r="B16276" s="24">
        <v>12</v>
      </c>
      <c r="C16276" s="22">
        <v>15</v>
      </c>
      <c r="D16276" s="21" t="s">
        <v>140870</v>
      </c>
      <c r="E16276" s="21" t="s">
        <v>140871</v>
      </c>
      <c r="F16276" s="21" t="s">
        <v>101522</v>
      </c>
      <c r="G16276" s="22">
        <v>10</v>
      </c>
      <c r="H16276" s="22">
        <v>0</v>
      </c>
      <c r="I16276" s="22">
        <v>0</v>
      </c>
      <c r="J16276" s="21" t="s">
        <v>141289</v>
      </c>
    </row>
    <row r="16277" spans="1:10" ht="32" customHeight="1">
      <c r="A16277" s="19" t="s">
        <v>141290</v>
      </c>
      <c r="B16277" s="24">
        <v>16</v>
      </c>
      <c r="C16277" s="22">
        <v>18</v>
      </c>
      <c r="D16277" s="21" t="s">
        <v>130491</v>
      </c>
      <c r="E16277" s="21" t="s">
        <v>130492</v>
      </c>
      <c r="F16277" s="21" t="s">
        <v>101757</v>
      </c>
      <c r="G16277" s="22">
        <v>6</v>
      </c>
      <c r="H16277" s="22">
        <v>8</v>
      </c>
      <c r="I16277" s="22">
        <v>18</v>
      </c>
      <c r="J16277" s="21" t="s">
        <v>141291</v>
      </c>
    </row>
    <row r="16278" spans="1:10" ht="32" customHeight="1">
      <c r="A16278" s="19" t="s">
        <v>141292</v>
      </c>
      <c r="B16278" s="24">
        <v>51</v>
      </c>
      <c r="C16278" s="22">
        <v>33</v>
      </c>
      <c r="D16278" s="21" t="s">
        <v>101772</v>
      </c>
      <c r="E16278" s="21" t="s">
        <v>101773</v>
      </c>
      <c r="F16278" s="21" t="s">
        <v>14743</v>
      </c>
      <c r="G16278" s="22">
        <v>9</v>
      </c>
      <c r="H16278" s="22">
        <v>20</v>
      </c>
      <c r="I16278" s="22">
        <v>28</v>
      </c>
      <c r="J16278" s="21" t="s">
        <v>104639</v>
      </c>
    </row>
    <row r="16279" spans="1:10" ht="32" customHeight="1">
      <c r="A16279" s="19" t="s">
        <v>141293</v>
      </c>
      <c r="B16279" s="24">
        <v>19</v>
      </c>
      <c r="C16279" s="22">
        <v>15</v>
      </c>
      <c r="D16279" s="21" t="s">
        <v>116553</v>
      </c>
      <c r="E16279" s="21" t="s">
        <v>116554</v>
      </c>
      <c r="F16279" s="21" t="s">
        <v>101528</v>
      </c>
      <c r="G16279" s="22">
        <v>10</v>
      </c>
      <c r="H16279" s="22">
        <v>0</v>
      </c>
      <c r="I16279" s="22">
        <v>0</v>
      </c>
      <c r="J16279" s="21" t="s">
        <v>138388</v>
      </c>
    </row>
    <row r="16280" spans="1:10" ht="32" customHeight="1">
      <c r="A16280" s="19" t="s">
        <v>141294</v>
      </c>
      <c r="B16280" s="24">
        <v>22</v>
      </c>
      <c r="C16280" s="22">
        <v>15</v>
      </c>
      <c r="D16280" s="21" t="s">
        <v>107284</v>
      </c>
      <c r="E16280" s="21" t="s">
        <v>107285</v>
      </c>
      <c r="F16280" s="21" t="s">
        <v>101628</v>
      </c>
      <c r="G16280" s="22">
        <v>1</v>
      </c>
      <c r="H16280" s="22">
        <v>10</v>
      </c>
      <c r="I16280" s="22">
        <v>20</v>
      </c>
      <c r="J16280" s="21" t="s">
        <v>141295</v>
      </c>
    </row>
    <row r="16281" spans="1:10" ht="32" customHeight="1">
      <c r="A16281" s="19" t="s">
        <v>141296</v>
      </c>
      <c r="B16281" s="24">
        <v>30</v>
      </c>
      <c r="C16281" s="22">
        <v>15</v>
      </c>
      <c r="D16281" s="21" t="s">
        <v>105808</v>
      </c>
      <c r="E16281" s="21" t="s">
        <v>105809</v>
      </c>
      <c r="F16281" s="21" t="s">
        <v>101554</v>
      </c>
      <c r="G16281" s="22">
        <v>10</v>
      </c>
      <c r="H16281" s="22">
        <v>0</v>
      </c>
      <c r="I16281" s="22">
        <v>0</v>
      </c>
      <c r="J16281" s="21" t="s">
        <v>125896</v>
      </c>
    </row>
    <row r="16282" spans="1:10" ht="32" customHeight="1">
      <c r="A16282" s="19" t="s">
        <v>141297</v>
      </c>
      <c r="B16282" s="24">
        <v>24</v>
      </c>
      <c r="C16282" s="22">
        <v>15</v>
      </c>
      <c r="D16282" s="21" t="s">
        <v>128179</v>
      </c>
      <c r="E16282" s="21" t="s">
        <v>128180</v>
      </c>
      <c r="F16282" s="21" t="s">
        <v>101568</v>
      </c>
      <c r="G16282" s="22">
        <v>1</v>
      </c>
      <c r="H16282" s="22">
        <v>10</v>
      </c>
      <c r="I16282" s="22">
        <v>15</v>
      </c>
      <c r="J16282" s="21" t="s">
        <v>141298</v>
      </c>
    </row>
    <row r="16283" spans="1:10" ht="32" customHeight="1">
      <c r="A16283" s="19" t="s">
        <v>141299</v>
      </c>
      <c r="B16283" s="24">
        <v>24</v>
      </c>
      <c r="C16283" s="22">
        <v>15</v>
      </c>
      <c r="D16283" s="21" t="s">
        <v>128179</v>
      </c>
      <c r="E16283" s="21" t="s">
        <v>128180</v>
      </c>
      <c r="F16283" s="21" t="s">
        <v>101568</v>
      </c>
      <c r="G16283" s="22">
        <v>1</v>
      </c>
      <c r="H16283" s="22">
        <v>10</v>
      </c>
      <c r="I16283" s="22">
        <v>15</v>
      </c>
      <c r="J16283" s="21" t="s">
        <v>141298</v>
      </c>
    </row>
    <row r="16284" spans="1:10" ht="32" customHeight="1">
      <c r="A16284" s="19" t="s">
        <v>141300</v>
      </c>
      <c r="B16284" s="24">
        <v>13</v>
      </c>
      <c r="C16284" s="22">
        <v>15</v>
      </c>
      <c r="D16284" s="21" t="s">
        <v>141301</v>
      </c>
      <c r="E16284" s="21" t="s">
        <v>141302</v>
      </c>
      <c r="F16284" s="21" t="s">
        <v>101528</v>
      </c>
      <c r="G16284" s="22">
        <v>10</v>
      </c>
      <c r="H16284" s="22">
        <v>0</v>
      </c>
      <c r="I16284" s="22">
        <v>0</v>
      </c>
      <c r="J16284" s="21" t="s">
        <v>141303</v>
      </c>
    </row>
    <row r="16285" spans="1:10" ht="32" customHeight="1">
      <c r="A16285" s="19" t="s">
        <v>141304</v>
      </c>
      <c r="B16285" s="24">
        <v>25</v>
      </c>
      <c r="C16285" s="22">
        <v>15</v>
      </c>
      <c r="D16285" s="21" t="s">
        <v>131554</v>
      </c>
      <c r="E16285" s="21" t="s">
        <v>131555</v>
      </c>
      <c r="F16285" s="21" t="s">
        <v>101554</v>
      </c>
      <c r="G16285" s="22">
        <v>10</v>
      </c>
      <c r="H16285" s="22">
        <v>0</v>
      </c>
      <c r="I16285" s="22">
        <v>0</v>
      </c>
      <c r="J16285" s="21" t="s">
        <v>141305</v>
      </c>
    </row>
    <row r="16286" spans="1:10" ht="32" customHeight="1">
      <c r="A16286" s="19" t="s">
        <v>141306</v>
      </c>
      <c r="B16286" s="24">
        <v>24</v>
      </c>
      <c r="C16286" s="22">
        <v>38</v>
      </c>
      <c r="D16286" s="21" t="s">
        <v>108614</v>
      </c>
      <c r="E16286" s="21" t="s">
        <v>108615</v>
      </c>
      <c r="F16286" s="21" t="s">
        <v>104469</v>
      </c>
      <c r="G16286" s="22">
        <v>15</v>
      </c>
      <c r="H16286" s="22">
        <v>19</v>
      </c>
      <c r="I16286" s="22">
        <v>35</v>
      </c>
      <c r="J16286" s="21" t="s">
        <v>141307</v>
      </c>
    </row>
    <row r="16287" spans="1:10" ht="32" customHeight="1">
      <c r="A16287" s="19" t="s">
        <v>141308</v>
      </c>
      <c r="B16287" s="24">
        <v>13</v>
      </c>
      <c r="C16287" s="22">
        <v>15</v>
      </c>
      <c r="D16287" s="21" t="s">
        <v>130218</v>
      </c>
      <c r="E16287" s="21" t="s">
        <v>130219</v>
      </c>
      <c r="F16287" s="21" t="s">
        <v>101554</v>
      </c>
      <c r="G16287" s="22">
        <v>2</v>
      </c>
      <c r="H16287" s="22">
        <v>7</v>
      </c>
      <c r="I16287" s="22">
        <v>15</v>
      </c>
      <c r="J16287" s="21" t="s">
        <v>141309</v>
      </c>
    </row>
    <row r="16288" spans="1:10" ht="32" customHeight="1">
      <c r="A16288" s="19" t="s">
        <v>141310</v>
      </c>
      <c r="B16288" s="24">
        <v>21</v>
      </c>
      <c r="C16288" s="22">
        <v>15</v>
      </c>
      <c r="D16288" s="21" t="s">
        <v>103688</v>
      </c>
      <c r="E16288" s="21" t="s">
        <v>103689</v>
      </c>
      <c r="F16288" s="21" t="s">
        <v>101554</v>
      </c>
      <c r="G16288" s="22">
        <v>10</v>
      </c>
      <c r="H16288" s="22">
        <v>0</v>
      </c>
      <c r="I16288" s="22">
        <v>0</v>
      </c>
      <c r="J16288" s="21" t="s">
        <v>141311</v>
      </c>
    </row>
    <row r="16289" spans="1:10" ht="32" customHeight="1">
      <c r="A16289" s="19" t="s">
        <v>141312</v>
      </c>
      <c r="B16289" s="24">
        <v>19</v>
      </c>
      <c r="C16289" s="22">
        <v>15</v>
      </c>
      <c r="D16289" s="21" t="s">
        <v>121889</v>
      </c>
      <c r="E16289" s="21" t="s">
        <v>121890</v>
      </c>
      <c r="F16289" s="21" t="s">
        <v>14739</v>
      </c>
      <c r="G16289" s="22">
        <v>10</v>
      </c>
      <c r="H16289" s="22">
        <v>0</v>
      </c>
      <c r="I16289" s="22">
        <v>0</v>
      </c>
      <c r="J16289" s="21" t="s">
        <v>141152</v>
      </c>
    </row>
    <row r="16290" spans="1:10" ht="32" customHeight="1">
      <c r="A16290" s="19" t="s">
        <v>141313</v>
      </c>
      <c r="B16290" s="24">
        <v>14</v>
      </c>
      <c r="C16290" s="22">
        <v>22</v>
      </c>
      <c r="D16290" s="21" t="s">
        <v>104941</v>
      </c>
      <c r="E16290" s="21" t="s">
        <v>104942</v>
      </c>
      <c r="F16290" s="21" t="s">
        <v>102797</v>
      </c>
      <c r="G16290" s="22">
        <v>11</v>
      </c>
      <c r="H16290" s="22">
        <v>7</v>
      </c>
      <c r="I16290" s="22">
        <v>15</v>
      </c>
      <c r="J16290" s="21" t="s">
        <v>141314</v>
      </c>
    </row>
    <row r="16291" spans="1:10" ht="32" customHeight="1">
      <c r="A16291" s="19" t="s">
        <v>141315</v>
      </c>
      <c r="B16291" s="24">
        <v>21</v>
      </c>
      <c r="C16291" s="22">
        <v>15</v>
      </c>
      <c r="D16291" s="21" t="s">
        <v>122533</v>
      </c>
      <c r="E16291" s="21" t="s">
        <v>122534</v>
      </c>
      <c r="F16291" s="21" t="s">
        <v>101554</v>
      </c>
      <c r="G16291" s="22">
        <v>10</v>
      </c>
      <c r="H16291" s="22">
        <v>0</v>
      </c>
      <c r="I16291" s="22">
        <v>0</v>
      </c>
      <c r="J16291" s="21" t="s">
        <v>141316</v>
      </c>
    </row>
    <row r="16292" spans="1:10" ht="32" customHeight="1">
      <c r="A16292" s="19" t="s">
        <v>141317</v>
      </c>
      <c r="B16292" s="24">
        <v>40</v>
      </c>
      <c r="C16292" s="22">
        <v>23</v>
      </c>
      <c r="D16292" s="21" t="s">
        <v>102880</v>
      </c>
      <c r="E16292" s="21" t="s">
        <v>102881</v>
      </c>
      <c r="F16292" s="21" t="s">
        <v>102001</v>
      </c>
      <c r="G16292" s="22">
        <v>7</v>
      </c>
      <c r="H16292" s="22">
        <v>12</v>
      </c>
      <c r="I16292" s="22">
        <v>23</v>
      </c>
      <c r="J16292" s="21" t="s">
        <v>105499</v>
      </c>
    </row>
    <row r="16293" spans="1:10" ht="32" customHeight="1">
      <c r="A16293" s="19" t="s">
        <v>141318</v>
      </c>
      <c r="B16293" s="24">
        <v>40</v>
      </c>
      <c r="C16293" s="22">
        <v>23</v>
      </c>
      <c r="D16293" s="21" t="s">
        <v>102880</v>
      </c>
      <c r="E16293" s="21" t="s">
        <v>102881</v>
      </c>
      <c r="F16293" s="21" t="s">
        <v>102001</v>
      </c>
      <c r="G16293" s="22">
        <v>7</v>
      </c>
      <c r="H16293" s="22">
        <v>12</v>
      </c>
      <c r="I16293" s="22">
        <v>23</v>
      </c>
      <c r="J16293" s="21" t="s">
        <v>105499</v>
      </c>
    </row>
    <row r="16294" spans="1:10" ht="32" customHeight="1">
      <c r="A16294" s="19" t="s">
        <v>141319</v>
      </c>
      <c r="B16294" s="24">
        <v>13</v>
      </c>
      <c r="C16294" s="22">
        <v>15</v>
      </c>
      <c r="D16294" s="21" t="s">
        <v>141320</v>
      </c>
      <c r="E16294" s="21" t="s">
        <v>141321</v>
      </c>
      <c r="F16294" s="21" t="s">
        <v>101563</v>
      </c>
      <c r="G16294" s="22">
        <v>10</v>
      </c>
      <c r="H16294" s="22">
        <v>0</v>
      </c>
      <c r="I16294" s="22">
        <v>0</v>
      </c>
      <c r="J16294" s="21" t="s">
        <v>141322</v>
      </c>
    </row>
    <row r="16295" spans="1:10" ht="32" customHeight="1">
      <c r="A16295" s="19" t="s">
        <v>141323</v>
      </c>
      <c r="B16295" s="24">
        <v>13</v>
      </c>
      <c r="C16295" s="22">
        <v>15</v>
      </c>
      <c r="D16295" s="21" t="s">
        <v>141324</v>
      </c>
      <c r="E16295" s="21" t="s">
        <v>141325</v>
      </c>
      <c r="F16295" s="21" t="s">
        <v>101694</v>
      </c>
      <c r="G16295" s="22">
        <v>2</v>
      </c>
      <c r="H16295" s="22">
        <v>9</v>
      </c>
      <c r="I16295" s="22">
        <v>11</v>
      </c>
      <c r="J16295" s="21" t="s">
        <v>141326</v>
      </c>
    </row>
    <row r="16296" spans="1:10" ht="32" customHeight="1">
      <c r="A16296" s="19" t="s">
        <v>141327</v>
      </c>
      <c r="B16296" s="24">
        <v>22</v>
      </c>
      <c r="C16296" s="22">
        <v>15</v>
      </c>
      <c r="D16296" s="21" t="s">
        <v>141328</v>
      </c>
      <c r="E16296" s="21" t="s">
        <v>141329</v>
      </c>
      <c r="F16296" s="21" t="s">
        <v>101554</v>
      </c>
      <c r="G16296" s="22">
        <v>10</v>
      </c>
      <c r="H16296" s="22">
        <v>0</v>
      </c>
      <c r="I16296" s="22">
        <v>0</v>
      </c>
      <c r="J16296" s="21" t="s">
        <v>141330</v>
      </c>
    </row>
    <row r="16297" spans="1:10" ht="32" customHeight="1">
      <c r="A16297" s="19" t="s">
        <v>141331</v>
      </c>
      <c r="B16297" s="24">
        <v>30</v>
      </c>
      <c r="C16297" s="22">
        <v>15</v>
      </c>
      <c r="D16297" s="21" t="s">
        <v>121838</v>
      </c>
      <c r="E16297" s="21" t="s">
        <v>121839</v>
      </c>
      <c r="F16297" s="21" t="s">
        <v>101528</v>
      </c>
      <c r="G16297" s="22">
        <v>10</v>
      </c>
      <c r="H16297" s="22">
        <v>0</v>
      </c>
      <c r="I16297" s="22">
        <v>0</v>
      </c>
      <c r="J16297" s="21" t="s">
        <v>121840</v>
      </c>
    </row>
    <row r="16298" spans="1:10" ht="32" customHeight="1">
      <c r="A16298" s="19" t="s">
        <v>141332</v>
      </c>
      <c r="B16298" s="24">
        <v>21</v>
      </c>
      <c r="C16298" s="22">
        <v>15</v>
      </c>
      <c r="D16298" s="21" t="s">
        <v>109602</v>
      </c>
      <c r="E16298" s="21" t="s">
        <v>109603</v>
      </c>
      <c r="F16298" s="21" t="s">
        <v>101528</v>
      </c>
      <c r="G16298" s="22">
        <v>10</v>
      </c>
      <c r="H16298" s="22">
        <v>0</v>
      </c>
      <c r="I16298" s="22">
        <v>0</v>
      </c>
      <c r="J16298" s="21" t="s">
        <v>141333</v>
      </c>
    </row>
    <row r="16299" spans="1:10" ht="32" customHeight="1">
      <c r="A16299" s="19" t="s">
        <v>141334</v>
      </c>
      <c r="B16299" s="24">
        <v>13</v>
      </c>
      <c r="C16299" s="22">
        <v>16</v>
      </c>
      <c r="D16299" s="21" t="s">
        <v>141335</v>
      </c>
      <c r="E16299" s="21" t="s">
        <v>141336</v>
      </c>
      <c r="F16299" s="21" t="s">
        <v>101533</v>
      </c>
      <c r="G16299" s="22">
        <v>3</v>
      </c>
      <c r="H16299" s="22">
        <v>9</v>
      </c>
      <c r="I16299" s="22">
        <v>19</v>
      </c>
      <c r="J16299" s="21" t="s">
        <v>141337</v>
      </c>
    </row>
    <row r="16300" spans="1:10" ht="32" customHeight="1">
      <c r="A16300" s="19" t="s">
        <v>141338</v>
      </c>
      <c r="B16300" s="24">
        <v>19</v>
      </c>
      <c r="C16300" s="22">
        <v>15</v>
      </c>
      <c r="D16300" s="21" t="s">
        <v>103064</v>
      </c>
      <c r="E16300" s="21" t="s">
        <v>103065</v>
      </c>
      <c r="F16300" s="21" t="s">
        <v>14739</v>
      </c>
      <c r="G16300" s="22">
        <v>10</v>
      </c>
      <c r="H16300" s="22">
        <v>0</v>
      </c>
      <c r="I16300" s="22">
        <v>0</v>
      </c>
      <c r="J16300" s="21" t="s">
        <v>127252</v>
      </c>
    </row>
    <row r="16301" spans="1:10" ht="32" customHeight="1">
      <c r="A16301" s="19" t="s">
        <v>141339</v>
      </c>
      <c r="B16301" s="24">
        <v>28</v>
      </c>
      <c r="C16301" s="22">
        <v>15</v>
      </c>
      <c r="D16301" s="21" t="s">
        <v>122825</v>
      </c>
      <c r="E16301" s="21" t="s">
        <v>122826</v>
      </c>
      <c r="F16301" s="21" t="s">
        <v>101554</v>
      </c>
      <c r="G16301" s="22">
        <v>10</v>
      </c>
      <c r="H16301" s="22">
        <v>0</v>
      </c>
      <c r="I16301" s="22">
        <v>0</v>
      </c>
      <c r="J16301" s="21" t="s">
        <v>125479</v>
      </c>
    </row>
    <row r="16302" spans="1:10" ht="32" customHeight="1">
      <c r="A16302" s="19" t="s">
        <v>141340</v>
      </c>
      <c r="B16302" s="24">
        <v>18</v>
      </c>
      <c r="C16302" s="22">
        <v>15</v>
      </c>
      <c r="D16302" s="21" t="s">
        <v>104996</v>
      </c>
      <c r="E16302" s="21" t="s">
        <v>104997</v>
      </c>
      <c r="F16302" s="21" t="s">
        <v>101528</v>
      </c>
      <c r="G16302" s="22">
        <v>10</v>
      </c>
      <c r="H16302" s="22">
        <v>0</v>
      </c>
      <c r="I16302" s="22">
        <v>0</v>
      </c>
      <c r="J16302" s="21" t="s">
        <v>120840</v>
      </c>
    </row>
    <row r="16303" spans="1:10" ht="32" customHeight="1">
      <c r="A16303" s="19" t="s">
        <v>141341</v>
      </c>
      <c r="B16303" s="24">
        <v>18</v>
      </c>
      <c r="C16303" s="22">
        <v>15</v>
      </c>
      <c r="D16303" s="21" t="s">
        <v>104996</v>
      </c>
      <c r="E16303" s="21" t="s">
        <v>104997</v>
      </c>
      <c r="F16303" s="21" t="s">
        <v>101528</v>
      </c>
      <c r="G16303" s="22">
        <v>10</v>
      </c>
      <c r="H16303" s="22">
        <v>0</v>
      </c>
      <c r="I16303" s="22">
        <v>0</v>
      </c>
      <c r="J16303" s="21" t="s">
        <v>120840</v>
      </c>
    </row>
    <row r="16304" spans="1:10" ht="32" customHeight="1">
      <c r="A16304" s="19" t="s">
        <v>141342</v>
      </c>
      <c r="B16304" s="24">
        <v>39</v>
      </c>
      <c r="C16304" s="22">
        <v>19</v>
      </c>
      <c r="D16304" s="21" t="s">
        <v>105020</v>
      </c>
      <c r="E16304" s="21" t="s">
        <v>105021</v>
      </c>
      <c r="F16304" s="21" t="s">
        <v>102114</v>
      </c>
      <c r="G16304" s="22">
        <v>2</v>
      </c>
      <c r="H16304" s="22">
        <v>13</v>
      </c>
      <c r="I16304" s="22">
        <v>21</v>
      </c>
      <c r="J16304" s="21" t="s">
        <v>141343</v>
      </c>
    </row>
    <row r="16305" spans="1:10" ht="32" customHeight="1">
      <c r="A16305" s="19" t="s">
        <v>141344</v>
      </c>
      <c r="B16305" s="24">
        <v>17</v>
      </c>
      <c r="C16305" s="22">
        <v>26</v>
      </c>
      <c r="D16305" s="21" t="s">
        <v>125435</v>
      </c>
      <c r="E16305" s="21" t="s">
        <v>125436</v>
      </c>
      <c r="F16305" s="21" t="s">
        <v>102035</v>
      </c>
      <c r="G16305" s="22">
        <v>9</v>
      </c>
      <c r="H16305" s="22">
        <v>13</v>
      </c>
      <c r="I16305" s="22">
        <v>24</v>
      </c>
      <c r="J16305" s="21" t="s">
        <v>141345</v>
      </c>
    </row>
    <row r="16306" spans="1:10" ht="32" customHeight="1">
      <c r="A16306" s="19" t="s">
        <v>141346</v>
      </c>
      <c r="B16306" s="24">
        <v>61</v>
      </c>
      <c r="C16306" s="22">
        <v>15</v>
      </c>
      <c r="D16306" s="21" t="s">
        <v>131220</v>
      </c>
      <c r="E16306" s="21" t="s">
        <v>131221</v>
      </c>
      <c r="F16306" s="21" t="s">
        <v>101554</v>
      </c>
      <c r="G16306" s="22">
        <v>10</v>
      </c>
      <c r="H16306" s="22">
        <v>0</v>
      </c>
      <c r="I16306" s="22">
        <v>0</v>
      </c>
      <c r="J16306" s="21" t="s">
        <v>141347</v>
      </c>
    </row>
    <row r="16307" spans="1:10" ht="32" customHeight="1">
      <c r="A16307" s="19" t="s">
        <v>141348</v>
      </c>
      <c r="B16307" s="24">
        <v>26</v>
      </c>
      <c r="C16307" s="22">
        <v>19</v>
      </c>
      <c r="D16307" s="21" t="s">
        <v>136224</v>
      </c>
      <c r="E16307" s="21" t="s">
        <v>136225</v>
      </c>
      <c r="F16307" s="21" t="s">
        <v>101787</v>
      </c>
      <c r="G16307" s="22">
        <v>1</v>
      </c>
      <c r="H16307" s="22">
        <v>14</v>
      </c>
      <c r="I16307" s="22">
        <v>24</v>
      </c>
      <c r="J16307" s="21" t="s">
        <v>141349</v>
      </c>
    </row>
    <row r="16308" spans="1:10" ht="32" customHeight="1">
      <c r="A16308" s="19" t="s">
        <v>141350</v>
      </c>
      <c r="B16308" s="24">
        <v>26</v>
      </c>
      <c r="C16308" s="22">
        <v>19</v>
      </c>
      <c r="D16308" s="21" t="s">
        <v>136224</v>
      </c>
      <c r="E16308" s="21" t="s">
        <v>136225</v>
      </c>
      <c r="F16308" s="21" t="s">
        <v>101787</v>
      </c>
      <c r="G16308" s="22">
        <v>1</v>
      </c>
      <c r="H16308" s="22">
        <v>14</v>
      </c>
      <c r="I16308" s="22">
        <v>24</v>
      </c>
      <c r="J16308" s="21" t="s">
        <v>141349</v>
      </c>
    </row>
    <row r="16309" spans="1:10" ht="32" customHeight="1">
      <c r="A16309" s="19" t="s">
        <v>141351</v>
      </c>
      <c r="B16309" s="24">
        <v>45</v>
      </c>
      <c r="C16309" s="22">
        <v>18</v>
      </c>
      <c r="D16309" s="21" t="s">
        <v>141352</v>
      </c>
      <c r="E16309" s="21" t="s">
        <v>141353</v>
      </c>
      <c r="F16309" s="21" t="s">
        <v>102727</v>
      </c>
      <c r="G16309" s="22">
        <v>1</v>
      </c>
      <c r="H16309" s="22">
        <v>7</v>
      </c>
      <c r="I16309" s="22">
        <v>15</v>
      </c>
      <c r="J16309" s="21" t="s">
        <v>141354</v>
      </c>
    </row>
    <row r="16310" spans="1:10" ht="32" customHeight="1">
      <c r="A16310" s="19" t="s">
        <v>141355</v>
      </c>
      <c r="B16310" s="24">
        <v>45</v>
      </c>
      <c r="C16310" s="22">
        <v>18</v>
      </c>
      <c r="D16310" s="21" t="s">
        <v>141352</v>
      </c>
      <c r="E16310" s="21" t="s">
        <v>141353</v>
      </c>
      <c r="F16310" s="21" t="s">
        <v>102727</v>
      </c>
      <c r="G16310" s="22">
        <v>1</v>
      </c>
      <c r="H16310" s="22">
        <v>7</v>
      </c>
      <c r="I16310" s="22">
        <v>15</v>
      </c>
      <c r="J16310" s="21" t="s">
        <v>141354</v>
      </c>
    </row>
    <row r="16311" spans="1:10" ht="32" customHeight="1">
      <c r="A16311" s="19" t="s">
        <v>141356</v>
      </c>
      <c r="B16311" s="24">
        <v>63</v>
      </c>
      <c r="C16311" s="22">
        <v>18</v>
      </c>
      <c r="D16311" s="21" t="s">
        <v>101743</v>
      </c>
      <c r="E16311" s="21" t="s">
        <v>101744</v>
      </c>
      <c r="F16311" s="21" t="s">
        <v>102782</v>
      </c>
      <c r="G16311" s="22">
        <v>1</v>
      </c>
      <c r="H16311" s="22">
        <v>13</v>
      </c>
      <c r="I16311" s="22">
        <v>24</v>
      </c>
      <c r="J16311" s="21" t="s">
        <v>141357</v>
      </c>
    </row>
    <row r="16312" spans="1:10" ht="32" customHeight="1">
      <c r="A16312" s="19" t="s">
        <v>141358</v>
      </c>
      <c r="B16312" s="24">
        <v>15</v>
      </c>
      <c r="C16312" s="22">
        <v>28</v>
      </c>
      <c r="D16312" s="21" t="s">
        <v>141359</v>
      </c>
      <c r="E16312" s="21" t="s">
        <v>141360</v>
      </c>
      <c r="F16312" s="21" t="s">
        <v>107889</v>
      </c>
      <c r="G16312" s="22">
        <v>13</v>
      </c>
      <c r="H16312" s="22">
        <v>11</v>
      </c>
      <c r="I16312" s="22">
        <v>24</v>
      </c>
      <c r="J16312" s="21" t="s">
        <v>141361</v>
      </c>
    </row>
    <row r="16313" spans="1:10" ht="32" customHeight="1">
      <c r="A16313" s="19" t="s">
        <v>141362</v>
      </c>
      <c r="B16313" s="24">
        <v>15</v>
      </c>
      <c r="C16313" s="22">
        <v>28</v>
      </c>
      <c r="D16313" s="21" t="s">
        <v>141359</v>
      </c>
      <c r="E16313" s="21" t="s">
        <v>141360</v>
      </c>
      <c r="F16313" s="21" t="s">
        <v>107889</v>
      </c>
      <c r="G16313" s="22">
        <v>13</v>
      </c>
      <c r="H16313" s="22">
        <v>11</v>
      </c>
      <c r="I16313" s="22">
        <v>24</v>
      </c>
      <c r="J16313" s="21" t="s">
        <v>141361</v>
      </c>
    </row>
    <row r="16314" spans="1:10" ht="32" customHeight="1">
      <c r="A16314" s="19" t="s">
        <v>141363</v>
      </c>
      <c r="B16314" s="24">
        <v>15</v>
      </c>
      <c r="C16314" s="22">
        <v>28</v>
      </c>
      <c r="D16314" s="21" t="s">
        <v>141359</v>
      </c>
      <c r="E16314" s="21" t="s">
        <v>141360</v>
      </c>
      <c r="F16314" s="21" t="s">
        <v>107889</v>
      </c>
      <c r="G16314" s="22">
        <v>13</v>
      </c>
      <c r="H16314" s="22">
        <v>11</v>
      </c>
      <c r="I16314" s="22">
        <v>24</v>
      </c>
      <c r="J16314" s="21" t="s">
        <v>141361</v>
      </c>
    </row>
    <row r="16315" spans="1:10" ht="32" customHeight="1">
      <c r="A16315" s="19" t="s">
        <v>141364</v>
      </c>
      <c r="B16315" s="24">
        <v>21</v>
      </c>
      <c r="C16315" s="22">
        <v>34</v>
      </c>
      <c r="D16315" s="21" t="s">
        <v>123299</v>
      </c>
      <c r="E16315" s="21" t="s">
        <v>123300</v>
      </c>
      <c r="F16315" s="21" t="s">
        <v>103468</v>
      </c>
      <c r="G16315" s="22">
        <v>5</v>
      </c>
      <c r="H16315" s="22">
        <v>25</v>
      </c>
      <c r="I16315" s="22">
        <v>43</v>
      </c>
      <c r="J16315" s="21" t="s">
        <v>141365</v>
      </c>
    </row>
    <row r="16316" spans="1:10" ht="32" customHeight="1">
      <c r="A16316" s="19" t="s">
        <v>141366</v>
      </c>
      <c r="B16316" s="24">
        <v>28</v>
      </c>
      <c r="C16316" s="22">
        <v>15</v>
      </c>
      <c r="D16316" s="21" t="s">
        <v>141367</v>
      </c>
      <c r="E16316" s="21" t="s">
        <v>141368</v>
      </c>
      <c r="F16316" s="21" t="s">
        <v>101528</v>
      </c>
      <c r="G16316" s="22">
        <v>10</v>
      </c>
      <c r="H16316" s="22">
        <v>0</v>
      </c>
      <c r="I16316" s="22">
        <v>0</v>
      </c>
      <c r="J16316" s="21" t="s">
        <v>141369</v>
      </c>
    </row>
    <row r="16317" spans="1:10" ht="32" customHeight="1">
      <c r="A16317" s="19" t="s">
        <v>141370</v>
      </c>
      <c r="B16317" s="24">
        <v>21</v>
      </c>
      <c r="C16317" s="22">
        <v>15</v>
      </c>
      <c r="D16317" s="21" t="s">
        <v>123429</v>
      </c>
      <c r="E16317" s="21" t="s">
        <v>123430</v>
      </c>
      <c r="F16317" s="21" t="s">
        <v>101563</v>
      </c>
      <c r="G16317" s="22">
        <v>10</v>
      </c>
      <c r="H16317" s="22">
        <v>0</v>
      </c>
      <c r="I16317" s="22">
        <v>0</v>
      </c>
      <c r="J16317" s="21" t="s">
        <v>141371</v>
      </c>
    </row>
    <row r="16318" spans="1:10" ht="32" customHeight="1">
      <c r="A16318" s="19" t="s">
        <v>141372</v>
      </c>
      <c r="B16318" s="24">
        <v>12</v>
      </c>
      <c r="C16318" s="22">
        <v>26</v>
      </c>
      <c r="D16318" s="21" t="s">
        <v>141373</v>
      </c>
      <c r="E16318" s="21" t="s">
        <v>141374</v>
      </c>
      <c r="F16318" s="21" t="s">
        <v>102510</v>
      </c>
      <c r="G16318" s="22">
        <v>7</v>
      </c>
      <c r="H16318" s="22">
        <v>15</v>
      </c>
      <c r="I16318" s="22">
        <v>25</v>
      </c>
      <c r="J16318" s="21" t="s">
        <v>141375</v>
      </c>
    </row>
    <row r="16319" spans="1:10" ht="32" customHeight="1">
      <c r="A16319" s="19" t="s">
        <v>141376</v>
      </c>
      <c r="B16319" s="24">
        <v>39</v>
      </c>
      <c r="C16319" s="22">
        <v>22</v>
      </c>
      <c r="D16319" s="21" t="s">
        <v>108018</v>
      </c>
      <c r="E16319" s="21" t="s">
        <v>108019</v>
      </c>
      <c r="F16319" s="21" t="s">
        <v>101885</v>
      </c>
      <c r="G16319" s="22">
        <v>1</v>
      </c>
      <c r="H16319" s="22">
        <v>17</v>
      </c>
      <c r="I16319" s="22">
        <v>27</v>
      </c>
      <c r="J16319" s="21" t="s">
        <v>141377</v>
      </c>
    </row>
    <row r="16320" spans="1:10" ht="32" customHeight="1">
      <c r="A16320" s="19" t="s">
        <v>141378</v>
      </c>
      <c r="B16320" s="24">
        <v>18</v>
      </c>
      <c r="C16320" s="22">
        <v>15</v>
      </c>
      <c r="D16320" s="21" t="s">
        <v>112643</v>
      </c>
      <c r="E16320" s="21" t="s">
        <v>112644</v>
      </c>
      <c r="F16320" s="21" t="s">
        <v>14739</v>
      </c>
      <c r="G16320" s="22">
        <v>10</v>
      </c>
      <c r="H16320" s="22">
        <v>0</v>
      </c>
      <c r="I16320" s="22">
        <v>0</v>
      </c>
      <c r="J16320" s="21" t="s">
        <v>141379</v>
      </c>
    </row>
    <row r="16321" spans="1:10" ht="32" customHeight="1">
      <c r="A16321" s="19" t="s">
        <v>141380</v>
      </c>
      <c r="B16321" s="24">
        <v>19</v>
      </c>
      <c r="C16321" s="22">
        <v>24</v>
      </c>
      <c r="D16321" s="21" t="s">
        <v>132861</v>
      </c>
      <c r="E16321" s="21" t="s">
        <v>132862</v>
      </c>
      <c r="F16321" s="21" t="s">
        <v>103671</v>
      </c>
      <c r="G16321" s="22">
        <v>6</v>
      </c>
      <c r="H16321" s="22">
        <v>14</v>
      </c>
      <c r="I16321" s="22">
        <v>22</v>
      </c>
      <c r="J16321" s="21" t="s">
        <v>141381</v>
      </c>
    </row>
    <row r="16322" spans="1:10" ht="32" customHeight="1">
      <c r="A16322" s="19" t="s">
        <v>141382</v>
      </c>
      <c r="B16322" s="24">
        <v>27</v>
      </c>
      <c r="C16322" s="22">
        <v>25</v>
      </c>
      <c r="D16322" s="21" t="s">
        <v>106454</v>
      </c>
      <c r="E16322" s="21" t="s">
        <v>106455</v>
      </c>
      <c r="F16322" s="21" t="s">
        <v>102433</v>
      </c>
      <c r="G16322" s="22">
        <v>1</v>
      </c>
      <c r="H16322" s="22">
        <v>20</v>
      </c>
      <c r="I16322" s="22">
        <v>37</v>
      </c>
      <c r="J16322" s="21" t="s">
        <v>141383</v>
      </c>
    </row>
    <row r="16323" spans="1:10" ht="32" customHeight="1">
      <c r="A16323" s="19" t="s">
        <v>141384</v>
      </c>
      <c r="B16323" s="24">
        <v>17</v>
      </c>
      <c r="C16323" s="22">
        <v>15</v>
      </c>
      <c r="D16323" s="21" t="s">
        <v>105328</v>
      </c>
      <c r="E16323" s="21" t="s">
        <v>105329</v>
      </c>
      <c r="F16323" s="21" t="s">
        <v>101528</v>
      </c>
      <c r="G16323" s="22">
        <v>10</v>
      </c>
      <c r="H16323" s="22">
        <v>0</v>
      </c>
      <c r="I16323" s="22">
        <v>0</v>
      </c>
      <c r="J16323" s="21" t="s">
        <v>106305</v>
      </c>
    </row>
    <row r="16324" spans="1:10" ht="32" customHeight="1">
      <c r="A16324" s="19" t="s">
        <v>141385</v>
      </c>
      <c r="B16324" s="24">
        <v>58</v>
      </c>
      <c r="C16324" s="22">
        <v>22</v>
      </c>
      <c r="D16324" s="21" t="s">
        <v>141386</v>
      </c>
      <c r="E16324" s="21" t="s">
        <v>141387</v>
      </c>
      <c r="F16324" s="21" t="s">
        <v>102559</v>
      </c>
      <c r="G16324" s="22">
        <v>7</v>
      </c>
      <c r="H16324" s="22">
        <v>11</v>
      </c>
      <c r="I16324" s="22">
        <v>18</v>
      </c>
      <c r="J16324" s="21" t="s">
        <v>141388</v>
      </c>
    </row>
    <row r="16325" spans="1:10" ht="32" customHeight="1">
      <c r="A16325" s="19" t="s">
        <v>141389</v>
      </c>
      <c r="B16325" s="24">
        <v>23</v>
      </c>
      <c r="C16325" s="22">
        <v>15</v>
      </c>
      <c r="D16325" s="21" t="s">
        <v>108168</v>
      </c>
      <c r="E16325" s="21" t="s">
        <v>108169</v>
      </c>
      <c r="F16325" s="21" t="s">
        <v>101694</v>
      </c>
      <c r="G16325" s="22">
        <v>10</v>
      </c>
      <c r="H16325" s="22">
        <v>0</v>
      </c>
      <c r="I16325" s="22">
        <v>0</v>
      </c>
      <c r="J16325" s="21" t="s">
        <v>130508</v>
      </c>
    </row>
    <row r="16326" spans="1:10" ht="32" customHeight="1">
      <c r="A16326" s="19" t="s">
        <v>141390</v>
      </c>
      <c r="B16326" s="24">
        <v>25</v>
      </c>
      <c r="C16326" s="22">
        <v>15</v>
      </c>
      <c r="D16326" s="21" t="s">
        <v>121441</v>
      </c>
      <c r="E16326" s="21" t="s">
        <v>121442</v>
      </c>
      <c r="F16326" s="21" t="s">
        <v>101694</v>
      </c>
      <c r="G16326" s="22">
        <v>10</v>
      </c>
      <c r="H16326" s="22">
        <v>0</v>
      </c>
      <c r="I16326" s="22">
        <v>0</v>
      </c>
      <c r="J16326" s="21" t="s">
        <v>121443</v>
      </c>
    </row>
    <row r="16327" spans="1:10" ht="32" customHeight="1">
      <c r="A16327" s="19" t="s">
        <v>141391</v>
      </c>
      <c r="B16327" s="24">
        <v>21</v>
      </c>
      <c r="C16327" s="22">
        <v>15</v>
      </c>
      <c r="D16327" s="21" t="s">
        <v>108018</v>
      </c>
      <c r="E16327" s="21" t="s">
        <v>108019</v>
      </c>
      <c r="F16327" s="21" t="s">
        <v>101554</v>
      </c>
      <c r="G16327" s="22">
        <v>10</v>
      </c>
      <c r="H16327" s="22">
        <v>0</v>
      </c>
      <c r="I16327" s="22">
        <v>0</v>
      </c>
      <c r="J16327" s="21" t="s">
        <v>108020</v>
      </c>
    </row>
    <row r="16328" spans="1:10" ht="32" customHeight="1">
      <c r="A16328" s="19" t="s">
        <v>141392</v>
      </c>
      <c r="B16328" s="24">
        <v>26</v>
      </c>
      <c r="C16328" s="22">
        <v>28</v>
      </c>
      <c r="D16328" s="21" t="s">
        <v>134791</v>
      </c>
      <c r="E16328" s="21" t="s">
        <v>134792</v>
      </c>
      <c r="F16328" s="21" t="s">
        <v>103946</v>
      </c>
      <c r="G16328" s="22">
        <v>11</v>
      </c>
      <c r="H16328" s="22">
        <v>13</v>
      </c>
      <c r="I16328" s="22">
        <v>20</v>
      </c>
      <c r="J16328" s="21" t="s">
        <v>141393</v>
      </c>
    </row>
    <row r="16329" spans="1:10" ht="20" customHeight="1">
      <c r="A16329" s="27">
        <v>-999</v>
      </c>
      <c r="B16329" s="24">
        <v>-999</v>
      </c>
      <c r="C16329" s="22">
        <v>-999</v>
      </c>
      <c r="D16329" s="22">
        <v>-999</v>
      </c>
      <c r="E16329" s="22">
        <v>-999</v>
      </c>
      <c r="F16329" s="22">
        <v>-999</v>
      </c>
      <c r="G16329" s="22">
        <v>-999</v>
      </c>
      <c r="H16329" s="22">
        <v>-999</v>
      </c>
      <c r="I16329" s="22">
        <v>-999</v>
      </c>
      <c r="J16329" s="22">
        <v>-999</v>
      </c>
    </row>
    <row r="16330" spans="1:10" ht="20" customHeight="1">
      <c r="A16330" s="27">
        <v>-999</v>
      </c>
      <c r="B16330" s="24">
        <v>-999</v>
      </c>
      <c r="C16330" s="22">
        <v>-999</v>
      </c>
      <c r="D16330" s="22">
        <v>-999</v>
      </c>
      <c r="E16330" s="22">
        <v>-999</v>
      </c>
      <c r="F16330" s="22">
        <v>-999</v>
      </c>
      <c r="G16330" s="22">
        <v>-999</v>
      </c>
      <c r="H16330" s="22">
        <v>-999</v>
      </c>
      <c r="I16330" s="22">
        <v>-999</v>
      </c>
      <c r="J16330" s="22">
        <v>-999</v>
      </c>
    </row>
    <row r="16331" spans="1:10" ht="20" customHeight="1">
      <c r="A16331" s="27">
        <v>-999</v>
      </c>
      <c r="B16331" s="24">
        <v>-999</v>
      </c>
      <c r="C16331" s="22">
        <v>-999</v>
      </c>
      <c r="D16331" s="22">
        <v>-999</v>
      </c>
      <c r="E16331" s="22">
        <v>-999</v>
      </c>
      <c r="F16331" s="22">
        <v>-999</v>
      </c>
      <c r="G16331" s="22">
        <v>-999</v>
      </c>
      <c r="H16331" s="22">
        <v>-999</v>
      </c>
      <c r="I16331" s="22">
        <v>-999</v>
      </c>
      <c r="J16331" s="22">
        <v>-999</v>
      </c>
    </row>
    <row r="16332" spans="1:10" ht="32" customHeight="1">
      <c r="A16332" s="19" t="s">
        <v>141394</v>
      </c>
      <c r="B16332" s="24">
        <v>24</v>
      </c>
      <c r="C16332" s="22">
        <v>15</v>
      </c>
      <c r="D16332" s="21" t="s">
        <v>126493</v>
      </c>
      <c r="E16332" s="21" t="s">
        <v>126494</v>
      </c>
      <c r="F16332" s="21" t="s">
        <v>101522</v>
      </c>
      <c r="G16332" s="22">
        <v>10</v>
      </c>
      <c r="H16332" s="22">
        <v>0</v>
      </c>
      <c r="I16332" s="22">
        <v>0</v>
      </c>
      <c r="J16332" s="21" t="s">
        <v>141395</v>
      </c>
    </row>
    <row r="16333" spans="1:10" ht="32" customHeight="1">
      <c r="A16333" s="19" t="s">
        <v>141396</v>
      </c>
      <c r="B16333" s="24">
        <v>24</v>
      </c>
      <c r="C16333" s="22">
        <v>15</v>
      </c>
      <c r="D16333" s="21" t="s">
        <v>126493</v>
      </c>
      <c r="E16333" s="21" t="s">
        <v>126494</v>
      </c>
      <c r="F16333" s="21" t="s">
        <v>101522</v>
      </c>
      <c r="G16333" s="22">
        <v>10</v>
      </c>
      <c r="H16333" s="22">
        <v>0</v>
      </c>
      <c r="I16333" s="22">
        <v>0</v>
      </c>
      <c r="J16333" s="21" t="s">
        <v>141395</v>
      </c>
    </row>
    <row r="16334" spans="1:10" ht="32" customHeight="1">
      <c r="A16334" s="19" t="s">
        <v>141397</v>
      </c>
      <c r="B16334" s="24">
        <v>20</v>
      </c>
      <c r="C16334" s="22">
        <v>15</v>
      </c>
      <c r="D16334" s="21" t="s">
        <v>126277</v>
      </c>
      <c r="E16334" s="21" t="s">
        <v>126278</v>
      </c>
      <c r="F16334" s="21" t="s">
        <v>14739</v>
      </c>
      <c r="G16334" s="22">
        <v>10</v>
      </c>
      <c r="H16334" s="22">
        <v>0</v>
      </c>
      <c r="I16334" s="22">
        <v>0</v>
      </c>
      <c r="J16334" s="21" t="s">
        <v>138375</v>
      </c>
    </row>
    <row r="16335" spans="1:10" ht="32" customHeight="1">
      <c r="A16335" s="19" t="s">
        <v>141398</v>
      </c>
      <c r="B16335" s="24">
        <v>28</v>
      </c>
      <c r="C16335" s="22">
        <v>22</v>
      </c>
      <c r="D16335" s="21" t="s">
        <v>141399</v>
      </c>
      <c r="E16335" s="21" t="s">
        <v>141400</v>
      </c>
      <c r="F16335" s="21" t="s">
        <v>101538</v>
      </c>
      <c r="G16335" s="22">
        <v>1</v>
      </c>
      <c r="H16335" s="22">
        <v>17</v>
      </c>
      <c r="I16335" s="22">
        <v>28</v>
      </c>
      <c r="J16335" s="21" t="s">
        <v>141401</v>
      </c>
    </row>
    <row r="16336" spans="1:10" ht="32" customHeight="1">
      <c r="A16336" s="19" t="s">
        <v>141402</v>
      </c>
      <c r="B16336" s="24">
        <v>13</v>
      </c>
      <c r="C16336" s="22">
        <v>15</v>
      </c>
      <c r="D16336" s="21" t="s">
        <v>103656</v>
      </c>
      <c r="E16336" s="21" t="s">
        <v>103657</v>
      </c>
      <c r="F16336" s="21" t="s">
        <v>101528</v>
      </c>
      <c r="G16336" s="22">
        <v>10</v>
      </c>
      <c r="H16336" s="22">
        <v>0</v>
      </c>
      <c r="I16336" s="22">
        <v>0</v>
      </c>
      <c r="J16336" s="21" t="s">
        <v>141403</v>
      </c>
    </row>
    <row r="16337" spans="1:10" ht="32" customHeight="1">
      <c r="A16337" s="19" t="s">
        <v>141404</v>
      </c>
      <c r="B16337" s="24">
        <v>17</v>
      </c>
      <c r="C16337" s="22">
        <v>27</v>
      </c>
      <c r="D16337" s="21" t="s">
        <v>108473</v>
      </c>
      <c r="E16337" s="21" t="s">
        <v>108474</v>
      </c>
      <c r="F16337" s="21" t="s">
        <v>102428</v>
      </c>
      <c r="G16337" s="22">
        <v>13</v>
      </c>
      <c r="H16337" s="22">
        <v>10</v>
      </c>
      <c r="I16337" s="22">
        <v>20</v>
      </c>
      <c r="J16337" s="21" t="s">
        <v>141405</v>
      </c>
    </row>
    <row r="16338" spans="1:10" ht="32" customHeight="1">
      <c r="A16338" s="19" t="s">
        <v>141406</v>
      </c>
      <c r="B16338" s="24">
        <v>39</v>
      </c>
      <c r="C16338" s="22">
        <v>15</v>
      </c>
      <c r="D16338" s="21" t="s">
        <v>101743</v>
      </c>
      <c r="E16338" s="21" t="s">
        <v>101744</v>
      </c>
      <c r="F16338" s="21" t="s">
        <v>14739</v>
      </c>
      <c r="G16338" s="22">
        <v>10</v>
      </c>
      <c r="H16338" s="22">
        <v>0</v>
      </c>
      <c r="I16338" s="22">
        <v>0</v>
      </c>
      <c r="J16338" s="21" t="s">
        <v>134300</v>
      </c>
    </row>
    <row r="16339" spans="1:10" ht="32" customHeight="1">
      <c r="A16339" s="19" t="s">
        <v>141407</v>
      </c>
      <c r="B16339" s="24">
        <v>13</v>
      </c>
      <c r="C16339" s="22">
        <v>15</v>
      </c>
      <c r="D16339" s="21" t="s">
        <v>117457</v>
      </c>
      <c r="E16339" s="21" t="s">
        <v>117458</v>
      </c>
      <c r="F16339" s="21" t="s">
        <v>101694</v>
      </c>
      <c r="G16339" s="22">
        <v>10</v>
      </c>
      <c r="H16339" s="22">
        <v>0</v>
      </c>
      <c r="I16339" s="22">
        <v>0</v>
      </c>
      <c r="J16339" s="21" t="s">
        <v>141408</v>
      </c>
    </row>
    <row r="16340" spans="1:10" ht="32" customHeight="1">
      <c r="A16340" s="19" t="s">
        <v>141409</v>
      </c>
      <c r="B16340" s="24">
        <v>31</v>
      </c>
      <c r="C16340" s="22">
        <v>15</v>
      </c>
      <c r="D16340" s="21" t="s">
        <v>101921</v>
      </c>
      <c r="E16340" s="21" t="s">
        <v>101922</v>
      </c>
      <c r="F16340" s="21" t="s">
        <v>101554</v>
      </c>
      <c r="G16340" s="22">
        <v>10</v>
      </c>
      <c r="H16340" s="22">
        <v>0</v>
      </c>
      <c r="I16340" s="22">
        <v>0</v>
      </c>
      <c r="J16340" s="21" t="s">
        <v>141410</v>
      </c>
    </row>
    <row r="16341" spans="1:10" ht="20" customHeight="1">
      <c r="A16341" s="27">
        <v>-999</v>
      </c>
      <c r="B16341" s="24">
        <v>-999</v>
      </c>
      <c r="C16341" s="22">
        <v>-999</v>
      </c>
      <c r="D16341" s="22">
        <v>-999</v>
      </c>
      <c r="E16341" s="22">
        <v>-999</v>
      </c>
      <c r="F16341" s="22">
        <v>-999</v>
      </c>
      <c r="G16341" s="22">
        <v>-999</v>
      </c>
      <c r="H16341" s="22">
        <v>-999</v>
      </c>
      <c r="I16341" s="22">
        <v>-999</v>
      </c>
      <c r="J16341" s="22">
        <v>-999</v>
      </c>
    </row>
    <row r="16342" spans="1:10" ht="20" customHeight="1">
      <c r="A16342" s="19" t="s">
        <v>141411</v>
      </c>
      <c r="B16342" s="24">
        <v>49</v>
      </c>
      <c r="C16342" s="22">
        <v>44</v>
      </c>
      <c r="D16342" s="21" t="s">
        <v>103256</v>
      </c>
      <c r="E16342" s="21" t="s">
        <v>103257</v>
      </c>
      <c r="F16342" s="21" t="s">
        <v>102782</v>
      </c>
      <c r="G16342" s="22">
        <v>1</v>
      </c>
      <c r="H16342" s="22">
        <v>39</v>
      </c>
      <c r="I16342" s="22">
        <v>64</v>
      </c>
      <c r="J16342" s="21" t="s">
        <v>141412</v>
      </c>
    </row>
    <row r="16343" spans="1:10" ht="20" customHeight="1">
      <c r="A16343" s="27">
        <v>-999</v>
      </c>
      <c r="B16343" s="24">
        <v>-999</v>
      </c>
      <c r="C16343" s="22">
        <v>-999</v>
      </c>
      <c r="D16343" s="22">
        <v>-999</v>
      </c>
      <c r="E16343" s="22">
        <v>-999</v>
      </c>
      <c r="F16343" s="22">
        <v>-999</v>
      </c>
      <c r="G16343" s="22">
        <v>-999</v>
      </c>
      <c r="H16343" s="22">
        <v>-999</v>
      </c>
      <c r="I16343" s="22">
        <v>-999</v>
      </c>
      <c r="J16343" s="22">
        <v>-999</v>
      </c>
    </row>
    <row r="16344" spans="1:10" ht="20" customHeight="1">
      <c r="A16344" s="27">
        <v>-999</v>
      </c>
      <c r="B16344" s="24">
        <v>-999</v>
      </c>
      <c r="C16344" s="22">
        <v>-999</v>
      </c>
      <c r="D16344" s="22">
        <v>-999</v>
      </c>
      <c r="E16344" s="22">
        <v>-999</v>
      </c>
      <c r="F16344" s="22">
        <v>-999</v>
      </c>
      <c r="G16344" s="22">
        <v>-999</v>
      </c>
      <c r="H16344" s="22">
        <v>-999</v>
      </c>
      <c r="I16344" s="22">
        <v>-999</v>
      </c>
      <c r="J16344" s="22">
        <v>-999</v>
      </c>
    </row>
    <row r="16345" spans="1:10" ht="32" customHeight="1">
      <c r="A16345" s="19" t="s">
        <v>141413</v>
      </c>
      <c r="B16345" s="24">
        <v>21</v>
      </c>
      <c r="C16345" s="22">
        <v>15</v>
      </c>
      <c r="D16345" s="21" t="s">
        <v>141414</v>
      </c>
      <c r="E16345" s="21" t="s">
        <v>141415</v>
      </c>
      <c r="F16345" s="21" t="s">
        <v>101528</v>
      </c>
      <c r="G16345" s="22">
        <v>10</v>
      </c>
      <c r="H16345" s="22">
        <v>0</v>
      </c>
      <c r="I16345" s="22">
        <v>0</v>
      </c>
      <c r="J16345" s="21" t="s">
        <v>141416</v>
      </c>
    </row>
    <row r="16346" spans="1:10" ht="32" customHeight="1">
      <c r="A16346" s="19" t="s">
        <v>141417</v>
      </c>
      <c r="B16346" s="24">
        <v>13</v>
      </c>
      <c r="C16346" s="22">
        <v>15</v>
      </c>
      <c r="D16346" s="21" t="s">
        <v>141418</v>
      </c>
      <c r="E16346" s="21" t="s">
        <v>141419</v>
      </c>
      <c r="F16346" s="21" t="s">
        <v>14739</v>
      </c>
      <c r="G16346" s="22">
        <v>10</v>
      </c>
      <c r="H16346" s="22">
        <v>0</v>
      </c>
      <c r="I16346" s="22">
        <v>0</v>
      </c>
      <c r="J16346" s="21" t="s">
        <v>141420</v>
      </c>
    </row>
    <row r="16347" spans="1:10" ht="32" customHeight="1">
      <c r="A16347" s="19" t="s">
        <v>141421</v>
      </c>
      <c r="B16347" s="24">
        <v>27</v>
      </c>
      <c r="C16347" s="22">
        <v>15</v>
      </c>
      <c r="D16347" s="21" t="s">
        <v>105889</v>
      </c>
      <c r="E16347" s="21" t="s">
        <v>105890</v>
      </c>
      <c r="F16347" s="21" t="s">
        <v>101554</v>
      </c>
      <c r="G16347" s="22">
        <v>10</v>
      </c>
      <c r="H16347" s="22">
        <v>0</v>
      </c>
      <c r="I16347" s="22">
        <v>0</v>
      </c>
      <c r="J16347" s="21" t="s">
        <v>105891</v>
      </c>
    </row>
    <row r="16348" spans="1:10" ht="32" customHeight="1">
      <c r="A16348" s="19" t="s">
        <v>141422</v>
      </c>
      <c r="B16348" s="24">
        <v>13</v>
      </c>
      <c r="C16348" s="22">
        <v>15</v>
      </c>
      <c r="D16348" s="21" t="s">
        <v>106117</v>
      </c>
      <c r="E16348" s="21" t="s">
        <v>106118</v>
      </c>
      <c r="F16348" s="21" t="s">
        <v>101522</v>
      </c>
      <c r="G16348" s="22">
        <v>10</v>
      </c>
      <c r="H16348" s="22">
        <v>0</v>
      </c>
      <c r="I16348" s="22">
        <v>0</v>
      </c>
      <c r="J16348" s="21" t="s">
        <v>141423</v>
      </c>
    </row>
    <row r="16349" spans="1:10" ht="32" customHeight="1">
      <c r="A16349" s="19" t="s">
        <v>141424</v>
      </c>
      <c r="B16349" s="24">
        <v>13</v>
      </c>
      <c r="C16349" s="22">
        <v>15</v>
      </c>
      <c r="D16349" s="21" t="s">
        <v>106117</v>
      </c>
      <c r="E16349" s="21" t="s">
        <v>106118</v>
      </c>
      <c r="F16349" s="21" t="s">
        <v>101522</v>
      </c>
      <c r="G16349" s="22">
        <v>10</v>
      </c>
      <c r="H16349" s="22">
        <v>0</v>
      </c>
      <c r="I16349" s="22">
        <v>0</v>
      </c>
      <c r="J16349" s="21" t="s">
        <v>141423</v>
      </c>
    </row>
    <row r="16350" spans="1:10" ht="32" customHeight="1">
      <c r="A16350" s="19" t="s">
        <v>141425</v>
      </c>
      <c r="B16350" s="24">
        <v>25</v>
      </c>
      <c r="C16350" s="22">
        <v>15</v>
      </c>
      <c r="D16350" s="21" t="s">
        <v>120244</v>
      </c>
      <c r="E16350" s="21" t="s">
        <v>120245</v>
      </c>
      <c r="F16350" s="21" t="s">
        <v>101528</v>
      </c>
      <c r="G16350" s="22">
        <v>10</v>
      </c>
      <c r="H16350" s="22">
        <v>0</v>
      </c>
      <c r="I16350" s="22">
        <v>0</v>
      </c>
      <c r="J16350" s="21" t="s">
        <v>141426</v>
      </c>
    </row>
    <row r="16351" spans="1:10" ht="32" customHeight="1">
      <c r="A16351" s="19" t="s">
        <v>141427</v>
      </c>
      <c r="B16351" s="24">
        <v>15</v>
      </c>
      <c r="C16351" s="22">
        <v>17</v>
      </c>
      <c r="D16351" s="21" t="s">
        <v>141428</v>
      </c>
      <c r="E16351" s="21" t="s">
        <v>141429</v>
      </c>
      <c r="F16351" s="21" t="s">
        <v>101710</v>
      </c>
      <c r="G16351" s="22">
        <v>2</v>
      </c>
      <c r="H16351" s="22">
        <v>11</v>
      </c>
      <c r="I16351" s="22">
        <v>25</v>
      </c>
      <c r="J16351" s="21" t="s">
        <v>141430</v>
      </c>
    </row>
    <row r="16352" spans="1:10" ht="32" customHeight="1">
      <c r="A16352" s="19" t="s">
        <v>141431</v>
      </c>
      <c r="B16352" s="24">
        <v>28</v>
      </c>
      <c r="C16352" s="22">
        <v>53</v>
      </c>
      <c r="D16352" s="21" t="s">
        <v>128939</v>
      </c>
      <c r="E16352" s="21" t="s">
        <v>128940</v>
      </c>
      <c r="F16352" s="21" t="s">
        <v>101543</v>
      </c>
      <c r="G16352" s="22">
        <v>10</v>
      </c>
      <c r="H16352" s="22">
        <v>10</v>
      </c>
      <c r="I16352" s="22">
        <v>17</v>
      </c>
      <c r="J16352" s="21" t="s">
        <v>141432</v>
      </c>
    </row>
    <row r="16353" spans="1:10" ht="32" customHeight="1">
      <c r="A16353" s="19" t="s">
        <v>141433</v>
      </c>
      <c r="B16353" s="24">
        <v>23</v>
      </c>
      <c r="C16353" s="22">
        <v>15</v>
      </c>
      <c r="D16353" s="21" t="s">
        <v>108660</v>
      </c>
      <c r="E16353" s="21" t="s">
        <v>108661</v>
      </c>
      <c r="F16353" s="21" t="s">
        <v>14739</v>
      </c>
      <c r="G16353" s="22">
        <v>10</v>
      </c>
      <c r="H16353" s="22">
        <v>0</v>
      </c>
      <c r="I16353" s="22">
        <v>0</v>
      </c>
      <c r="J16353" s="21" t="s">
        <v>141434</v>
      </c>
    </row>
    <row r="16354" spans="1:10" ht="32" customHeight="1">
      <c r="A16354" s="19" t="s">
        <v>141435</v>
      </c>
      <c r="B16354" s="24">
        <v>16</v>
      </c>
      <c r="C16354" s="22">
        <v>18</v>
      </c>
      <c r="D16354" s="21" t="s">
        <v>141436</v>
      </c>
      <c r="E16354" s="21" t="s">
        <v>141437</v>
      </c>
      <c r="F16354" s="21" t="s">
        <v>102727</v>
      </c>
      <c r="G16354" s="22">
        <v>3</v>
      </c>
      <c r="H16354" s="22">
        <v>11</v>
      </c>
      <c r="I16354" s="22">
        <v>17</v>
      </c>
      <c r="J16354" s="21" t="s">
        <v>141438</v>
      </c>
    </row>
    <row r="16355" spans="1:10" ht="32" customHeight="1">
      <c r="A16355" s="19" t="s">
        <v>141439</v>
      </c>
      <c r="B16355" s="24">
        <v>28</v>
      </c>
      <c r="C16355" s="22">
        <v>18</v>
      </c>
      <c r="D16355" s="21" t="s">
        <v>141440</v>
      </c>
      <c r="E16355" s="21" t="s">
        <v>141441</v>
      </c>
      <c r="F16355" s="21" t="s">
        <v>102144</v>
      </c>
      <c r="G16355" s="22">
        <v>2</v>
      </c>
      <c r="H16355" s="22">
        <v>12</v>
      </c>
      <c r="I16355" s="22">
        <v>21</v>
      </c>
      <c r="J16355" s="21" t="s">
        <v>141442</v>
      </c>
    </row>
    <row r="16356" spans="1:10" ht="32" customHeight="1">
      <c r="A16356" s="19" t="s">
        <v>141443</v>
      </c>
      <c r="B16356" s="24">
        <v>23</v>
      </c>
      <c r="C16356" s="22">
        <v>15</v>
      </c>
      <c r="D16356" s="21" t="s">
        <v>103614</v>
      </c>
      <c r="E16356" s="21" t="s">
        <v>103615</v>
      </c>
      <c r="F16356" s="21" t="s">
        <v>101554</v>
      </c>
      <c r="G16356" s="22">
        <v>10</v>
      </c>
      <c r="H16356" s="22">
        <v>0</v>
      </c>
      <c r="I16356" s="22">
        <v>0</v>
      </c>
      <c r="J16356" s="21" t="s">
        <v>141444</v>
      </c>
    </row>
    <row r="16357" spans="1:10" ht="32" customHeight="1">
      <c r="A16357" s="19" t="s">
        <v>141445</v>
      </c>
      <c r="B16357" s="24">
        <v>17</v>
      </c>
      <c r="C16357" s="22">
        <v>19</v>
      </c>
      <c r="D16357" s="21" t="s">
        <v>141446</v>
      </c>
      <c r="E16357" s="21" t="s">
        <v>141447</v>
      </c>
      <c r="F16357" s="21" t="s">
        <v>102114</v>
      </c>
      <c r="G16357" s="22">
        <v>2</v>
      </c>
      <c r="H16357" s="22">
        <v>13</v>
      </c>
      <c r="I16357" s="22">
        <v>24</v>
      </c>
      <c r="J16357" s="21" t="s">
        <v>141448</v>
      </c>
    </row>
    <row r="16358" spans="1:10" ht="32" customHeight="1">
      <c r="A16358" s="19" t="s">
        <v>141449</v>
      </c>
      <c r="B16358" s="24">
        <v>18</v>
      </c>
      <c r="C16358" s="22">
        <v>15</v>
      </c>
      <c r="D16358" s="21" t="s">
        <v>104120</v>
      </c>
      <c r="E16358" s="21" t="s">
        <v>104121</v>
      </c>
      <c r="F16358" s="21" t="s">
        <v>101554</v>
      </c>
      <c r="G16358" s="22">
        <v>10</v>
      </c>
      <c r="H16358" s="22">
        <v>0</v>
      </c>
      <c r="I16358" s="22">
        <v>0</v>
      </c>
      <c r="J16358" s="21" t="s">
        <v>105014</v>
      </c>
    </row>
    <row r="16359" spans="1:10" ht="32" customHeight="1">
      <c r="A16359" s="19" t="s">
        <v>141450</v>
      </c>
      <c r="B16359" s="24">
        <v>37</v>
      </c>
      <c r="C16359" s="22">
        <v>17</v>
      </c>
      <c r="D16359" s="21" t="s">
        <v>108924</v>
      </c>
      <c r="E16359" s="21" t="s">
        <v>108925</v>
      </c>
      <c r="F16359" s="21" t="s">
        <v>14743</v>
      </c>
      <c r="G16359" s="22">
        <v>1</v>
      </c>
      <c r="H16359" s="22">
        <v>12</v>
      </c>
      <c r="I16359" s="22">
        <v>17</v>
      </c>
      <c r="J16359" s="21" t="s">
        <v>141451</v>
      </c>
    </row>
    <row r="16360" spans="1:10" ht="32" customHeight="1">
      <c r="A16360" s="19" t="s">
        <v>141452</v>
      </c>
      <c r="B16360" s="24">
        <v>44</v>
      </c>
      <c r="C16360" s="22">
        <v>39</v>
      </c>
      <c r="D16360" s="21" t="s">
        <v>104252</v>
      </c>
      <c r="E16360" s="21" t="s">
        <v>104253</v>
      </c>
      <c r="F16360" s="21" t="s">
        <v>103646</v>
      </c>
      <c r="G16360" s="22">
        <v>8</v>
      </c>
      <c r="H16360" s="22">
        <v>27</v>
      </c>
      <c r="I16360" s="22">
        <v>48</v>
      </c>
      <c r="J16360" s="21" t="s">
        <v>141453</v>
      </c>
    </row>
    <row r="16361" spans="1:10" ht="32" customHeight="1">
      <c r="A16361" s="19" t="s">
        <v>141454</v>
      </c>
      <c r="B16361" s="24">
        <v>13</v>
      </c>
      <c r="C16361" s="22">
        <v>15</v>
      </c>
      <c r="D16361" s="21" t="s">
        <v>129682</v>
      </c>
      <c r="E16361" s="21" t="s">
        <v>129683</v>
      </c>
      <c r="F16361" s="21" t="s">
        <v>101528</v>
      </c>
      <c r="G16361" s="22">
        <v>10</v>
      </c>
      <c r="H16361" s="22">
        <v>0</v>
      </c>
      <c r="I16361" s="22">
        <v>0</v>
      </c>
      <c r="J16361" s="21" t="s">
        <v>141455</v>
      </c>
    </row>
    <row r="16362" spans="1:10" ht="32" customHeight="1">
      <c r="A16362" s="19" t="s">
        <v>141456</v>
      </c>
      <c r="B16362" s="24">
        <v>18</v>
      </c>
      <c r="C16362" s="22">
        <v>15</v>
      </c>
      <c r="D16362" s="21" t="s">
        <v>141457</v>
      </c>
      <c r="E16362" s="21" t="s">
        <v>141458</v>
      </c>
      <c r="F16362" s="21" t="s">
        <v>101563</v>
      </c>
      <c r="G16362" s="22">
        <v>10</v>
      </c>
      <c r="H16362" s="22">
        <v>0</v>
      </c>
      <c r="I16362" s="22">
        <v>0</v>
      </c>
      <c r="J16362" s="21" t="s">
        <v>141459</v>
      </c>
    </row>
    <row r="16363" spans="1:10" ht="32" customHeight="1">
      <c r="A16363" s="19" t="s">
        <v>141460</v>
      </c>
      <c r="B16363" s="24">
        <v>12</v>
      </c>
      <c r="C16363" s="22">
        <v>15</v>
      </c>
      <c r="D16363" s="21" t="s">
        <v>140870</v>
      </c>
      <c r="E16363" s="21" t="s">
        <v>140871</v>
      </c>
      <c r="F16363" s="21" t="s">
        <v>101694</v>
      </c>
      <c r="G16363" s="22">
        <v>10</v>
      </c>
      <c r="H16363" s="22">
        <v>0</v>
      </c>
      <c r="I16363" s="22">
        <v>0</v>
      </c>
      <c r="J16363" s="21" t="s">
        <v>141461</v>
      </c>
    </row>
    <row r="16364" spans="1:10" ht="32" customHeight="1">
      <c r="A16364" s="19" t="s">
        <v>141462</v>
      </c>
      <c r="B16364" s="24">
        <v>13</v>
      </c>
      <c r="C16364" s="22">
        <v>15</v>
      </c>
      <c r="D16364" s="21" t="s">
        <v>133716</v>
      </c>
      <c r="E16364" s="21" t="s">
        <v>133717</v>
      </c>
      <c r="F16364" s="21" t="s">
        <v>101563</v>
      </c>
      <c r="G16364" s="22">
        <v>10</v>
      </c>
      <c r="H16364" s="22">
        <v>0</v>
      </c>
      <c r="I16364" s="22">
        <v>0</v>
      </c>
      <c r="J16364" s="21" t="s">
        <v>133718</v>
      </c>
    </row>
    <row r="16365" spans="1:10" ht="32" customHeight="1">
      <c r="A16365" s="19" t="s">
        <v>141463</v>
      </c>
      <c r="B16365" s="24">
        <v>25</v>
      </c>
      <c r="C16365" s="22">
        <v>15</v>
      </c>
      <c r="D16365" s="21" t="s">
        <v>141464</v>
      </c>
      <c r="E16365" s="21" t="s">
        <v>141465</v>
      </c>
      <c r="F16365" s="21" t="s">
        <v>101528</v>
      </c>
      <c r="G16365" s="22">
        <v>10</v>
      </c>
      <c r="H16365" s="22">
        <v>0</v>
      </c>
      <c r="I16365" s="22">
        <v>0</v>
      </c>
      <c r="J16365" s="21" t="s">
        <v>141466</v>
      </c>
    </row>
    <row r="16366" spans="1:10" ht="32" customHeight="1">
      <c r="A16366" s="19" t="s">
        <v>141467</v>
      </c>
      <c r="B16366" s="24">
        <v>19</v>
      </c>
      <c r="C16366" s="22">
        <v>15</v>
      </c>
      <c r="D16366" s="21" t="s">
        <v>115336</v>
      </c>
      <c r="E16366" s="21" t="s">
        <v>115337</v>
      </c>
      <c r="F16366" s="21" t="s">
        <v>101563</v>
      </c>
      <c r="G16366" s="22">
        <v>10</v>
      </c>
      <c r="H16366" s="22">
        <v>0</v>
      </c>
      <c r="I16366" s="22">
        <v>0</v>
      </c>
      <c r="J16366" s="21" t="s">
        <v>141468</v>
      </c>
    </row>
    <row r="16367" spans="1:10" ht="32" customHeight="1">
      <c r="A16367" s="19" t="s">
        <v>141469</v>
      </c>
      <c r="B16367" s="24">
        <v>19</v>
      </c>
      <c r="C16367" s="22">
        <v>15</v>
      </c>
      <c r="D16367" s="21" t="s">
        <v>115336</v>
      </c>
      <c r="E16367" s="21" t="s">
        <v>115337</v>
      </c>
      <c r="F16367" s="21" t="s">
        <v>101563</v>
      </c>
      <c r="G16367" s="22">
        <v>10</v>
      </c>
      <c r="H16367" s="22">
        <v>0</v>
      </c>
      <c r="I16367" s="22">
        <v>0</v>
      </c>
      <c r="J16367" s="21" t="s">
        <v>141468</v>
      </c>
    </row>
    <row r="16368" spans="1:10" ht="32" customHeight="1">
      <c r="A16368" s="19" t="s">
        <v>141470</v>
      </c>
      <c r="B16368" s="24">
        <v>24</v>
      </c>
      <c r="C16368" s="22">
        <v>15</v>
      </c>
      <c r="D16368" s="21" t="s">
        <v>105829</v>
      </c>
      <c r="E16368" s="21" t="s">
        <v>105830</v>
      </c>
      <c r="F16368" s="21" t="s">
        <v>14739</v>
      </c>
      <c r="G16368" s="22">
        <v>10</v>
      </c>
      <c r="H16368" s="22">
        <v>0</v>
      </c>
      <c r="I16368" s="22">
        <v>0</v>
      </c>
      <c r="J16368" s="21" t="s">
        <v>105831</v>
      </c>
    </row>
    <row r="16369" spans="1:10" ht="32" customHeight="1">
      <c r="A16369" s="19" t="s">
        <v>141471</v>
      </c>
      <c r="B16369" s="24">
        <v>14</v>
      </c>
      <c r="C16369" s="22">
        <v>20</v>
      </c>
      <c r="D16369" s="21" t="s">
        <v>109761</v>
      </c>
      <c r="E16369" s="21" t="s">
        <v>109762</v>
      </c>
      <c r="F16369" s="21" t="s">
        <v>101568</v>
      </c>
      <c r="G16369" s="22">
        <v>6</v>
      </c>
      <c r="H16369" s="22">
        <v>10</v>
      </c>
      <c r="I16369" s="22">
        <v>20</v>
      </c>
      <c r="J16369" s="21" t="s">
        <v>141472</v>
      </c>
    </row>
    <row r="16370" spans="1:10" ht="32" customHeight="1">
      <c r="A16370" s="19" t="s">
        <v>141473</v>
      </c>
      <c r="B16370" s="24">
        <v>19</v>
      </c>
      <c r="C16370" s="22">
        <v>15</v>
      </c>
      <c r="D16370" s="21" t="s">
        <v>141474</v>
      </c>
      <c r="E16370" s="21" t="s">
        <v>141475</v>
      </c>
      <c r="F16370" s="21" t="s">
        <v>101563</v>
      </c>
      <c r="G16370" s="22">
        <v>10</v>
      </c>
      <c r="H16370" s="22">
        <v>0</v>
      </c>
      <c r="I16370" s="22">
        <v>0</v>
      </c>
      <c r="J16370" s="21" t="s">
        <v>141476</v>
      </c>
    </row>
    <row r="16371" spans="1:10" ht="32" customHeight="1">
      <c r="A16371" s="19" t="s">
        <v>141477</v>
      </c>
      <c r="B16371" s="24">
        <v>48</v>
      </c>
      <c r="C16371" s="22">
        <v>25</v>
      </c>
      <c r="D16371" s="21" t="s">
        <v>105779</v>
      </c>
      <c r="E16371" s="21" t="s">
        <v>105780</v>
      </c>
      <c r="F16371" s="21" t="s">
        <v>101628</v>
      </c>
      <c r="G16371" s="22">
        <v>1</v>
      </c>
      <c r="H16371" s="22">
        <v>20</v>
      </c>
      <c r="I16371" s="22">
        <v>40</v>
      </c>
      <c r="J16371" s="21" t="s">
        <v>141478</v>
      </c>
    </row>
    <row r="16372" spans="1:10" ht="32" customHeight="1">
      <c r="A16372" s="19" t="s">
        <v>141479</v>
      </c>
      <c r="B16372" s="24">
        <v>32</v>
      </c>
      <c r="C16372" s="22">
        <v>15</v>
      </c>
      <c r="D16372" s="21" t="s">
        <v>111925</v>
      </c>
      <c r="E16372" s="21" t="s">
        <v>111926</v>
      </c>
      <c r="F16372" s="21" t="s">
        <v>101563</v>
      </c>
      <c r="G16372" s="22">
        <v>10</v>
      </c>
      <c r="H16372" s="22">
        <v>0</v>
      </c>
      <c r="I16372" s="22">
        <v>0</v>
      </c>
      <c r="J16372" s="21" t="s">
        <v>135545</v>
      </c>
    </row>
    <row r="16373" spans="1:10" ht="32" customHeight="1">
      <c r="A16373" s="19" t="s">
        <v>141480</v>
      </c>
      <c r="B16373" s="24">
        <v>27</v>
      </c>
      <c r="C16373" s="22">
        <v>16</v>
      </c>
      <c r="D16373" s="21" t="s">
        <v>105637</v>
      </c>
      <c r="E16373" s="21" t="s">
        <v>105638</v>
      </c>
      <c r="F16373" s="21" t="s">
        <v>101945</v>
      </c>
      <c r="G16373" s="22">
        <v>1</v>
      </c>
      <c r="H16373" s="22">
        <v>11</v>
      </c>
      <c r="I16373" s="22">
        <v>17</v>
      </c>
      <c r="J16373" s="21" t="s">
        <v>137250</v>
      </c>
    </row>
    <row r="16374" spans="1:10" ht="32" customHeight="1">
      <c r="A16374" s="19" t="s">
        <v>141481</v>
      </c>
      <c r="B16374" s="24">
        <v>18</v>
      </c>
      <c r="C16374" s="22">
        <v>15</v>
      </c>
      <c r="D16374" s="21" t="s">
        <v>115836</v>
      </c>
      <c r="E16374" s="21" t="s">
        <v>115837</v>
      </c>
      <c r="F16374" s="21" t="s">
        <v>101554</v>
      </c>
      <c r="G16374" s="22">
        <v>10</v>
      </c>
      <c r="H16374" s="22">
        <v>0</v>
      </c>
      <c r="I16374" s="22">
        <v>0</v>
      </c>
      <c r="J16374" s="21" t="s">
        <v>141482</v>
      </c>
    </row>
    <row r="16375" spans="1:10" ht="32" customHeight="1">
      <c r="A16375" s="19" t="s">
        <v>141483</v>
      </c>
      <c r="B16375" s="24">
        <v>13</v>
      </c>
      <c r="C16375" s="22">
        <v>15</v>
      </c>
      <c r="D16375" s="21" t="s">
        <v>111921</v>
      </c>
      <c r="E16375" s="21" t="s">
        <v>111922</v>
      </c>
      <c r="F16375" s="21" t="s">
        <v>14739</v>
      </c>
      <c r="G16375" s="22">
        <v>10</v>
      </c>
      <c r="H16375" s="22">
        <v>0</v>
      </c>
      <c r="I16375" s="22">
        <v>0</v>
      </c>
      <c r="J16375" s="21" t="s">
        <v>125284</v>
      </c>
    </row>
    <row r="16376" spans="1:10" ht="32" customHeight="1">
      <c r="A16376" s="19" t="s">
        <v>141484</v>
      </c>
      <c r="B16376" s="24">
        <v>17</v>
      </c>
      <c r="C16376" s="22">
        <v>54</v>
      </c>
      <c r="D16376" s="21" t="s">
        <v>123299</v>
      </c>
      <c r="E16376" s="21" t="s">
        <v>123300</v>
      </c>
      <c r="F16376" s="21" t="s">
        <v>102510</v>
      </c>
      <c r="G16376" s="22">
        <v>10</v>
      </c>
      <c r="H16376" s="22">
        <v>29</v>
      </c>
      <c r="I16376" s="22">
        <v>42</v>
      </c>
      <c r="J16376" s="21" t="s">
        <v>141485</v>
      </c>
    </row>
    <row r="16377" spans="1:10" ht="32" customHeight="1">
      <c r="A16377" s="19" t="s">
        <v>141486</v>
      </c>
      <c r="B16377" s="24">
        <v>17</v>
      </c>
      <c r="C16377" s="22">
        <v>54</v>
      </c>
      <c r="D16377" s="21" t="s">
        <v>123299</v>
      </c>
      <c r="E16377" s="21" t="s">
        <v>123300</v>
      </c>
      <c r="F16377" s="21" t="s">
        <v>102510</v>
      </c>
      <c r="G16377" s="22">
        <v>10</v>
      </c>
      <c r="H16377" s="22">
        <v>29</v>
      </c>
      <c r="I16377" s="22">
        <v>42</v>
      </c>
      <c r="J16377" s="21" t="s">
        <v>141485</v>
      </c>
    </row>
    <row r="16378" spans="1:10" ht="32" customHeight="1">
      <c r="A16378" s="19" t="s">
        <v>141487</v>
      </c>
      <c r="B16378" s="24">
        <v>25</v>
      </c>
      <c r="C16378" s="22">
        <v>15</v>
      </c>
      <c r="D16378" s="21" t="s">
        <v>141488</v>
      </c>
      <c r="E16378" s="21" t="s">
        <v>141489</v>
      </c>
      <c r="F16378" s="21" t="s">
        <v>101563</v>
      </c>
      <c r="G16378" s="22">
        <v>10</v>
      </c>
      <c r="H16378" s="22">
        <v>0</v>
      </c>
      <c r="I16378" s="22">
        <v>0</v>
      </c>
      <c r="J16378" s="21" t="s">
        <v>141490</v>
      </c>
    </row>
    <row r="16379" spans="1:10" ht="32" customHeight="1">
      <c r="A16379" s="19" t="s">
        <v>141491</v>
      </c>
      <c r="B16379" s="24">
        <v>49</v>
      </c>
      <c r="C16379" s="22">
        <v>20</v>
      </c>
      <c r="D16379" s="21" t="s">
        <v>120356</v>
      </c>
      <c r="E16379" s="21" t="s">
        <v>120357</v>
      </c>
      <c r="F16379" s="21" t="s">
        <v>101623</v>
      </c>
      <c r="G16379" s="22">
        <v>5</v>
      </c>
      <c r="H16379" s="22">
        <v>11</v>
      </c>
      <c r="I16379" s="22">
        <v>15</v>
      </c>
      <c r="J16379" s="21" t="s">
        <v>141492</v>
      </c>
    </row>
    <row r="16380" spans="1:10" ht="32" customHeight="1">
      <c r="A16380" s="19" t="s">
        <v>141493</v>
      </c>
      <c r="B16380" s="24">
        <v>31</v>
      </c>
      <c r="C16380" s="22">
        <v>15</v>
      </c>
      <c r="D16380" s="21" t="s">
        <v>110814</v>
      </c>
      <c r="E16380" s="21" t="s">
        <v>110815</v>
      </c>
      <c r="F16380" s="21" t="s">
        <v>101628</v>
      </c>
      <c r="G16380" s="22">
        <v>1</v>
      </c>
      <c r="H16380" s="22">
        <v>10</v>
      </c>
      <c r="I16380" s="22">
        <v>21</v>
      </c>
      <c r="J16380" s="21" t="s">
        <v>141494</v>
      </c>
    </row>
    <row r="16381" spans="1:10" ht="32" customHeight="1">
      <c r="A16381" s="19" t="s">
        <v>141495</v>
      </c>
      <c r="B16381" s="24">
        <v>24</v>
      </c>
      <c r="C16381" s="22">
        <v>15</v>
      </c>
      <c r="D16381" s="21" t="s">
        <v>102480</v>
      </c>
      <c r="E16381" s="21" t="s">
        <v>102481</v>
      </c>
      <c r="F16381" s="21" t="s">
        <v>101528</v>
      </c>
      <c r="G16381" s="22">
        <v>10</v>
      </c>
      <c r="H16381" s="22">
        <v>0</v>
      </c>
      <c r="I16381" s="22">
        <v>0</v>
      </c>
      <c r="J16381" s="21" t="s">
        <v>108194</v>
      </c>
    </row>
    <row r="16382" spans="1:10" ht="32" customHeight="1">
      <c r="A16382" s="19" t="s">
        <v>141496</v>
      </c>
      <c r="B16382" s="24">
        <v>21</v>
      </c>
      <c r="C16382" s="22">
        <v>15</v>
      </c>
      <c r="D16382" s="21" t="s">
        <v>105762</v>
      </c>
      <c r="E16382" s="21" t="s">
        <v>105763</v>
      </c>
      <c r="F16382" s="21" t="s">
        <v>14739</v>
      </c>
      <c r="G16382" s="22">
        <v>10</v>
      </c>
      <c r="H16382" s="22">
        <v>0</v>
      </c>
      <c r="I16382" s="22">
        <v>0</v>
      </c>
      <c r="J16382" s="21" t="s">
        <v>141497</v>
      </c>
    </row>
    <row r="16383" spans="1:10" ht="32" customHeight="1">
      <c r="A16383" s="19" t="s">
        <v>141498</v>
      </c>
      <c r="B16383" s="24">
        <v>26</v>
      </c>
      <c r="C16383" s="22">
        <v>22</v>
      </c>
      <c r="D16383" s="21" t="s">
        <v>105287</v>
      </c>
      <c r="E16383" s="21" t="s">
        <v>105288</v>
      </c>
      <c r="F16383" s="21" t="s">
        <v>104448</v>
      </c>
      <c r="G16383" s="22">
        <v>6</v>
      </c>
      <c r="H16383" s="22">
        <v>12</v>
      </c>
      <c r="I16383" s="22">
        <v>15</v>
      </c>
      <c r="J16383" s="21" t="s">
        <v>141499</v>
      </c>
    </row>
    <row r="16384" spans="1:10" ht="32" customHeight="1">
      <c r="A16384" s="19" t="s">
        <v>141500</v>
      </c>
      <c r="B16384" s="24">
        <v>32</v>
      </c>
      <c r="C16384" s="22">
        <v>15</v>
      </c>
      <c r="D16384" s="21" t="s">
        <v>103076</v>
      </c>
      <c r="E16384" s="21" t="s">
        <v>103077</v>
      </c>
      <c r="F16384" s="21" t="s">
        <v>101568</v>
      </c>
      <c r="G16384" s="22">
        <v>1</v>
      </c>
      <c r="H16384" s="22">
        <v>10</v>
      </c>
      <c r="I16384" s="22">
        <v>15</v>
      </c>
      <c r="J16384" s="21" t="s">
        <v>141501</v>
      </c>
    </row>
    <row r="16385" spans="1:10" ht="20" customHeight="1">
      <c r="A16385" s="27">
        <v>-999</v>
      </c>
      <c r="B16385" s="24">
        <v>-999</v>
      </c>
      <c r="C16385" s="22">
        <v>-999</v>
      </c>
      <c r="D16385" s="22">
        <v>-999</v>
      </c>
      <c r="E16385" s="22">
        <v>-999</v>
      </c>
      <c r="F16385" s="22">
        <v>-999</v>
      </c>
      <c r="G16385" s="22">
        <v>-999</v>
      </c>
      <c r="H16385" s="22">
        <v>-999</v>
      </c>
      <c r="I16385" s="22">
        <v>-999</v>
      </c>
      <c r="J16385" s="22">
        <v>-999</v>
      </c>
    </row>
    <row r="16386" spans="1:10" ht="32" customHeight="1">
      <c r="A16386" s="19" t="s">
        <v>141502</v>
      </c>
      <c r="B16386" s="24">
        <v>14</v>
      </c>
      <c r="C16386" s="22">
        <v>16</v>
      </c>
      <c r="D16386" s="21" t="s">
        <v>130722</v>
      </c>
      <c r="E16386" s="21" t="s">
        <v>130723</v>
      </c>
      <c r="F16386" s="21" t="s">
        <v>101533</v>
      </c>
      <c r="G16386" s="22">
        <v>5</v>
      </c>
      <c r="H16386" s="22">
        <v>7</v>
      </c>
      <c r="I16386" s="22">
        <v>20</v>
      </c>
      <c r="J16386" s="21" t="s">
        <v>141503</v>
      </c>
    </row>
    <row r="16387" spans="1:10" ht="32" customHeight="1">
      <c r="A16387" s="19" t="s">
        <v>141504</v>
      </c>
      <c r="B16387" s="24">
        <v>27</v>
      </c>
      <c r="C16387" s="22">
        <v>23</v>
      </c>
      <c r="D16387" s="21" t="s">
        <v>102056</v>
      </c>
      <c r="E16387" s="21" t="s">
        <v>102057</v>
      </c>
      <c r="F16387" s="21" t="s">
        <v>102001</v>
      </c>
      <c r="G16387" s="22">
        <v>1</v>
      </c>
      <c r="H16387" s="22">
        <v>18</v>
      </c>
      <c r="I16387" s="22">
        <v>27</v>
      </c>
      <c r="J16387" s="21" t="s">
        <v>141505</v>
      </c>
    </row>
    <row r="16388" spans="1:10" ht="32" customHeight="1">
      <c r="A16388" s="19" t="s">
        <v>141506</v>
      </c>
      <c r="B16388" s="24">
        <v>27</v>
      </c>
      <c r="C16388" s="22">
        <v>23</v>
      </c>
      <c r="D16388" s="21" t="s">
        <v>102056</v>
      </c>
      <c r="E16388" s="21" t="s">
        <v>102057</v>
      </c>
      <c r="F16388" s="21" t="s">
        <v>102001</v>
      </c>
      <c r="G16388" s="22">
        <v>1</v>
      </c>
      <c r="H16388" s="22">
        <v>18</v>
      </c>
      <c r="I16388" s="22">
        <v>27</v>
      </c>
      <c r="J16388" s="21" t="s">
        <v>141505</v>
      </c>
    </row>
    <row r="16389" spans="1:10" ht="32" customHeight="1">
      <c r="A16389" s="19" t="s">
        <v>141507</v>
      </c>
      <c r="B16389" s="24">
        <v>13</v>
      </c>
      <c r="C16389" s="22">
        <v>15</v>
      </c>
      <c r="D16389" s="21" t="s">
        <v>108374</v>
      </c>
      <c r="E16389" s="21" t="s">
        <v>108375</v>
      </c>
      <c r="F16389" s="21" t="s">
        <v>101528</v>
      </c>
      <c r="G16389" s="22">
        <v>10</v>
      </c>
      <c r="H16389" s="22">
        <v>0</v>
      </c>
      <c r="I16389" s="22">
        <v>0</v>
      </c>
      <c r="J16389" s="21" t="s">
        <v>123552</v>
      </c>
    </row>
    <row r="16390" spans="1:10" ht="32" customHeight="1">
      <c r="A16390" s="19" t="s">
        <v>141508</v>
      </c>
      <c r="B16390" s="24">
        <v>31</v>
      </c>
      <c r="C16390" s="22">
        <v>15</v>
      </c>
      <c r="D16390" s="21" t="s">
        <v>109854</v>
      </c>
      <c r="E16390" s="21" t="s">
        <v>109855</v>
      </c>
      <c r="F16390" s="21" t="s">
        <v>101528</v>
      </c>
      <c r="G16390" s="22">
        <v>10</v>
      </c>
      <c r="H16390" s="22">
        <v>0</v>
      </c>
      <c r="I16390" s="22">
        <v>0</v>
      </c>
      <c r="J16390" s="21" t="s">
        <v>141509</v>
      </c>
    </row>
    <row r="16391" spans="1:10" ht="32" customHeight="1">
      <c r="A16391" s="19" t="s">
        <v>141510</v>
      </c>
      <c r="B16391" s="24">
        <v>17</v>
      </c>
      <c r="C16391" s="22">
        <v>15</v>
      </c>
      <c r="D16391" s="21" t="s">
        <v>115735</v>
      </c>
      <c r="E16391" s="21" t="s">
        <v>115736</v>
      </c>
      <c r="F16391" s="21" t="s">
        <v>101528</v>
      </c>
      <c r="G16391" s="22">
        <v>10</v>
      </c>
      <c r="H16391" s="22">
        <v>0</v>
      </c>
      <c r="I16391" s="22">
        <v>0</v>
      </c>
      <c r="J16391" s="21" t="s">
        <v>141511</v>
      </c>
    </row>
    <row r="16392" spans="1:10" ht="32" customHeight="1">
      <c r="A16392" s="19" t="s">
        <v>141512</v>
      </c>
      <c r="B16392" s="24">
        <v>13</v>
      </c>
      <c r="C16392" s="22">
        <v>15</v>
      </c>
      <c r="D16392" s="21" t="s">
        <v>141513</v>
      </c>
      <c r="E16392" s="21" t="s">
        <v>141514</v>
      </c>
      <c r="F16392" s="21" t="s">
        <v>101568</v>
      </c>
      <c r="G16392" s="22">
        <v>2</v>
      </c>
      <c r="H16392" s="22">
        <v>8</v>
      </c>
      <c r="I16392" s="22">
        <v>22</v>
      </c>
      <c r="J16392" s="21" t="s">
        <v>141515</v>
      </c>
    </row>
    <row r="16393" spans="1:10" ht="32" customHeight="1">
      <c r="A16393" s="19" t="s">
        <v>141516</v>
      </c>
      <c r="B16393" s="24">
        <v>45</v>
      </c>
      <c r="C16393" s="22">
        <v>23</v>
      </c>
      <c r="D16393" s="21" t="s">
        <v>102880</v>
      </c>
      <c r="E16393" s="21" t="s">
        <v>102881</v>
      </c>
      <c r="F16393" s="21" t="s">
        <v>102001</v>
      </c>
      <c r="G16393" s="22">
        <v>7</v>
      </c>
      <c r="H16393" s="22">
        <v>12</v>
      </c>
      <c r="I16393" s="22">
        <v>24</v>
      </c>
      <c r="J16393" s="21" t="s">
        <v>109406</v>
      </c>
    </row>
    <row r="16394" spans="1:10" ht="32" customHeight="1">
      <c r="A16394" s="19" t="s">
        <v>141517</v>
      </c>
      <c r="B16394" s="24">
        <v>12</v>
      </c>
      <c r="C16394" s="22">
        <v>15</v>
      </c>
      <c r="D16394" s="21" t="s">
        <v>115866</v>
      </c>
      <c r="E16394" s="21" t="s">
        <v>115867</v>
      </c>
      <c r="F16394" s="21" t="s">
        <v>101528</v>
      </c>
      <c r="G16394" s="22">
        <v>10</v>
      </c>
      <c r="H16394" s="22">
        <v>0</v>
      </c>
      <c r="I16394" s="22">
        <v>0</v>
      </c>
      <c r="J16394" s="21" t="s">
        <v>141518</v>
      </c>
    </row>
    <row r="16395" spans="1:10" ht="32" customHeight="1">
      <c r="A16395" s="19" t="s">
        <v>141519</v>
      </c>
      <c r="B16395" s="24">
        <v>23</v>
      </c>
      <c r="C16395" s="22">
        <v>15</v>
      </c>
      <c r="D16395" s="21" t="s">
        <v>134451</v>
      </c>
      <c r="E16395" s="21" t="s">
        <v>134452</v>
      </c>
      <c r="F16395" s="21" t="s">
        <v>101568</v>
      </c>
      <c r="G16395" s="22">
        <v>1</v>
      </c>
      <c r="H16395" s="22">
        <v>9</v>
      </c>
      <c r="I16395" s="22">
        <v>16</v>
      </c>
      <c r="J16395" s="21" t="s">
        <v>141520</v>
      </c>
    </row>
    <row r="16396" spans="1:10" ht="32" customHeight="1">
      <c r="A16396" s="19" t="s">
        <v>141521</v>
      </c>
      <c r="B16396" s="24">
        <v>28</v>
      </c>
      <c r="C16396" s="22">
        <v>15</v>
      </c>
      <c r="D16396" s="21" t="s">
        <v>122096</v>
      </c>
      <c r="E16396" s="21" t="s">
        <v>122097</v>
      </c>
      <c r="F16396" s="21" t="s">
        <v>101554</v>
      </c>
      <c r="G16396" s="22">
        <v>10</v>
      </c>
      <c r="H16396" s="22">
        <v>0</v>
      </c>
      <c r="I16396" s="22">
        <v>0</v>
      </c>
      <c r="J16396" s="21" t="s">
        <v>141522</v>
      </c>
    </row>
    <row r="16397" spans="1:10" ht="32" customHeight="1">
      <c r="A16397" s="19" t="s">
        <v>141523</v>
      </c>
      <c r="B16397" s="24">
        <v>27</v>
      </c>
      <c r="C16397" s="22">
        <v>15</v>
      </c>
      <c r="D16397" s="21" t="s">
        <v>123299</v>
      </c>
      <c r="E16397" s="21" t="s">
        <v>123300</v>
      </c>
      <c r="F16397" s="21" t="s">
        <v>14739</v>
      </c>
      <c r="G16397" s="22">
        <v>10</v>
      </c>
      <c r="H16397" s="22">
        <v>0</v>
      </c>
      <c r="I16397" s="22">
        <v>0</v>
      </c>
      <c r="J16397" s="21" t="s">
        <v>141524</v>
      </c>
    </row>
    <row r="16398" spans="1:10" ht="32" customHeight="1">
      <c r="A16398" s="19" t="s">
        <v>141525</v>
      </c>
      <c r="B16398" s="24">
        <v>24</v>
      </c>
      <c r="C16398" s="22">
        <v>15</v>
      </c>
      <c r="D16398" s="21" t="s">
        <v>139650</v>
      </c>
      <c r="E16398" s="21" t="s">
        <v>139651</v>
      </c>
      <c r="F16398" s="21" t="s">
        <v>101528</v>
      </c>
      <c r="G16398" s="22">
        <v>10</v>
      </c>
      <c r="H16398" s="22">
        <v>0</v>
      </c>
      <c r="I16398" s="22">
        <v>0</v>
      </c>
      <c r="J16398" s="21" t="s">
        <v>141526</v>
      </c>
    </row>
    <row r="16399" spans="1:10" ht="32" customHeight="1">
      <c r="A16399" s="19" t="s">
        <v>141527</v>
      </c>
      <c r="B16399" s="24">
        <v>24</v>
      </c>
      <c r="C16399" s="22">
        <v>21</v>
      </c>
      <c r="D16399" s="21" t="s">
        <v>104962</v>
      </c>
      <c r="E16399" s="21" t="s">
        <v>104963</v>
      </c>
      <c r="F16399" s="21" t="s">
        <v>14812</v>
      </c>
      <c r="G16399" s="22">
        <v>9</v>
      </c>
      <c r="H16399" s="22">
        <v>8</v>
      </c>
      <c r="I16399" s="22">
        <v>18</v>
      </c>
      <c r="J16399" s="21" t="s">
        <v>141528</v>
      </c>
    </row>
    <row r="16400" spans="1:10" ht="32" customHeight="1">
      <c r="A16400" s="19" t="s">
        <v>141529</v>
      </c>
      <c r="B16400" s="24">
        <v>30</v>
      </c>
      <c r="C16400" s="22">
        <v>15</v>
      </c>
      <c r="D16400" s="21" t="s">
        <v>107344</v>
      </c>
      <c r="E16400" s="21" t="s">
        <v>107345</v>
      </c>
      <c r="F16400" s="21" t="s">
        <v>101554</v>
      </c>
      <c r="G16400" s="22">
        <v>10</v>
      </c>
      <c r="H16400" s="22">
        <v>0</v>
      </c>
      <c r="I16400" s="22">
        <v>0</v>
      </c>
      <c r="J16400" s="21" t="s">
        <v>141530</v>
      </c>
    </row>
    <row r="16401" spans="1:10" ht="32" customHeight="1">
      <c r="A16401" s="19" t="s">
        <v>141531</v>
      </c>
      <c r="B16401" s="24">
        <v>13</v>
      </c>
      <c r="C16401" s="22">
        <v>23</v>
      </c>
      <c r="D16401" s="21" t="s">
        <v>140588</v>
      </c>
      <c r="E16401" s="21" t="s">
        <v>140589</v>
      </c>
      <c r="F16401" s="21" t="s">
        <v>14739</v>
      </c>
      <c r="G16401" s="22">
        <v>10</v>
      </c>
      <c r="H16401" s="22">
        <v>9</v>
      </c>
      <c r="I16401" s="22">
        <v>13</v>
      </c>
      <c r="J16401" s="21" t="s">
        <v>141532</v>
      </c>
    </row>
    <row r="16402" spans="1:10" ht="32" customHeight="1">
      <c r="A16402" s="19" t="s">
        <v>141533</v>
      </c>
      <c r="B16402" s="24">
        <v>30</v>
      </c>
      <c r="C16402" s="22">
        <v>15</v>
      </c>
      <c r="D16402" s="21" t="s">
        <v>105070</v>
      </c>
      <c r="E16402" s="21" t="s">
        <v>105071</v>
      </c>
      <c r="F16402" s="21" t="s">
        <v>14739</v>
      </c>
      <c r="G16402" s="22">
        <v>10</v>
      </c>
      <c r="H16402" s="22">
        <v>0</v>
      </c>
      <c r="I16402" s="22">
        <v>0</v>
      </c>
      <c r="J16402" s="21" t="s">
        <v>124969</v>
      </c>
    </row>
    <row r="16403" spans="1:10" ht="20" customHeight="1">
      <c r="A16403" s="27">
        <v>-999</v>
      </c>
      <c r="B16403" s="24">
        <v>-999</v>
      </c>
      <c r="C16403" s="22">
        <v>-999</v>
      </c>
      <c r="D16403" s="22">
        <v>-999</v>
      </c>
      <c r="E16403" s="22">
        <v>-999</v>
      </c>
      <c r="F16403" s="22">
        <v>-999</v>
      </c>
      <c r="G16403" s="22">
        <v>-999</v>
      </c>
      <c r="H16403" s="22">
        <v>-999</v>
      </c>
      <c r="I16403" s="22">
        <v>-999</v>
      </c>
      <c r="J16403" s="22">
        <v>-999</v>
      </c>
    </row>
    <row r="16404" spans="1:10" ht="32" customHeight="1">
      <c r="A16404" s="19" t="s">
        <v>141534</v>
      </c>
      <c r="B16404" s="24">
        <v>20</v>
      </c>
      <c r="C16404" s="22">
        <v>15</v>
      </c>
      <c r="D16404" s="21" t="s">
        <v>141535</v>
      </c>
      <c r="E16404" s="21" t="s">
        <v>141536</v>
      </c>
      <c r="F16404" s="21" t="s">
        <v>101528</v>
      </c>
      <c r="G16404" s="22">
        <v>10</v>
      </c>
      <c r="H16404" s="22">
        <v>0</v>
      </c>
      <c r="I16404" s="22">
        <v>0</v>
      </c>
      <c r="J16404" s="21" t="s">
        <v>141537</v>
      </c>
    </row>
    <row r="16405" spans="1:10" ht="32" customHeight="1">
      <c r="A16405" s="19" t="s">
        <v>141538</v>
      </c>
      <c r="B16405" s="24">
        <v>17</v>
      </c>
      <c r="C16405" s="22">
        <v>25</v>
      </c>
      <c r="D16405" s="21" t="s">
        <v>141539</v>
      </c>
      <c r="E16405" s="21" t="s">
        <v>141540</v>
      </c>
      <c r="F16405" s="21" t="s">
        <v>101694</v>
      </c>
      <c r="G16405" s="22">
        <v>8</v>
      </c>
      <c r="H16405" s="22">
        <v>13</v>
      </c>
      <c r="I16405" s="22">
        <v>23</v>
      </c>
      <c r="J16405" s="21" t="s">
        <v>141541</v>
      </c>
    </row>
    <row r="16406" spans="1:10" ht="32" customHeight="1">
      <c r="A16406" s="19" t="s">
        <v>141542</v>
      </c>
      <c r="B16406" s="24">
        <v>32</v>
      </c>
      <c r="C16406" s="22">
        <v>25</v>
      </c>
      <c r="D16406" s="21" t="s">
        <v>102936</v>
      </c>
      <c r="E16406" s="21" t="s">
        <v>102937</v>
      </c>
      <c r="F16406" s="21" t="s">
        <v>103765</v>
      </c>
      <c r="G16406" s="22">
        <v>11</v>
      </c>
      <c r="H16406" s="22">
        <v>10</v>
      </c>
      <c r="I16406" s="22">
        <v>20</v>
      </c>
      <c r="J16406" s="21" t="s">
        <v>141543</v>
      </c>
    </row>
    <row r="16407" spans="1:10" ht="32" customHeight="1">
      <c r="A16407" s="19" t="s">
        <v>141544</v>
      </c>
      <c r="B16407" s="24">
        <v>30</v>
      </c>
      <c r="C16407" s="22">
        <v>18</v>
      </c>
      <c r="D16407" s="21" t="s">
        <v>113346</v>
      </c>
      <c r="E16407" s="21" t="s">
        <v>113347</v>
      </c>
      <c r="F16407" s="22">
        <v>1</v>
      </c>
      <c r="G16407" s="22">
        <v>1</v>
      </c>
      <c r="H16407" s="22">
        <v>13</v>
      </c>
      <c r="I16407" s="22">
        <v>32</v>
      </c>
      <c r="J16407" s="21" t="s">
        <v>141545</v>
      </c>
    </row>
    <row r="16408" spans="1:10" ht="44" customHeight="1">
      <c r="A16408" s="19" t="s">
        <v>141546</v>
      </c>
      <c r="B16408" s="24">
        <v>13</v>
      </c>
      <c r="C16408" s="22">
        <v>17</v>
      </c>
      <c r="D16408" s="21" t="s">
        <v>121560</v>
      </c>
      <c r="E16408" s="21" t="s">
        <v>121561</v>
      </c>
      <c r="F16408" s="21" t="s">
        <v>14739</v>
      </c>
      <c r="G16408" s="22">
        <v>6</v>
      </c>
      <c r="H16408" s="22">
        <v>7</v>
      </c>
      <c r="I16408" s="22">
        <v>16</v>
      </c>
      <c r="J16408" s="21" t="s">
        <v>141547</v>
      </c>
    </row>
    <row r="16409" spans="1:10" ht="32" customHeight="1">
      <c r="A16409" s="19" t="s">
        <v>141548</v>
      </c>
      <c r="B16409" s="24">
        <v>51</v>
      </c>
      <c r="C16409" s="22">
        <v>16</v>
      </c>
      <c r="D16409" s="21" t="s">
        <v>116021</v>
      </c>
      <c r="E16409" s="21" t="s">
        <v>116022</v>
      </c>
      <c r="F16409" s="21" t="s">
        <v>101533</v>
      </c>
      <c r="G16409" s="22">
        <v>2</v>
      </c>
      <c r="H16409" s="22">
        <v>10</v>
      </c>
      <c r="I16409" s="22">
        <v>16</v>
      </c>
      <c r="J16409" s="21" t="s">
        <v>141549</v>
      </c>
    </row>
    <row r="16410" spans="1:10" ht="32" customHeight="1">
      <c r="A16410" s="19" t="s">
        <v>141550</v>
      </c>
      <c r="B16410" s="24">
        <v>38</v>
      </c>
      <c r="C16410" s="22">
        <v>18</v>
      </c>
      <c r="D16410" s="21" t="s">
        <v>111848</v>
      </c>
      <c r="E16410" s="21" t="s">
        <v>111849</v>
      </c>
      <c r="F16410" s="21" t="s">
        <v>102144</v>
      </c>
      <c r="G16410" s="22">
        <v>3</v>
      </c>
      <c r="H16410" s="22">
        <v>11</v>
      </c>
      <c r="I16410" s="22">
        <v>20</v>
      </c>
      <c r="J16410" s="21" t="s">
        <v>141551</v>
      </c>
    </row>
    <row r="16411" spans="1:10" ht="44" customHeight="1">
      <c r="A16411" s="19" t="s">
        <v>141552</v>
      </c>
      <c r="B16411" s="24">
        <v>13</v>
      </c>
      <c r="C16411" s="22">
        <v>15</v>
      </c>
      <c r="D16411" s="21" t="s">
        <v>141553</v>
      </c>
      <c r="E16411" s="21" t="s">
        <v>141554</v>
      </c>
      <c r="F16411" s="21" t="s">
        <v>101563</v>
      </c>
      <c r="G16411" s="22">
        <v>10</v>
      </c>
      <c r="H16411" s="22">
        <v>0</v>
      </c>
      <c r="I16411" s="22">
        <v>0</v>
      </c>
      <c r="J16411" s="21" t="s">
        <v>141555</v>
      </c>
    </row>
    <row r="16412" spans="1:10" ht="32" customHeight="1">
      <c r="A16412" s="19" t="s">
        <v>141556</v>
      </c>
      <c r="B16412" s="24">
        <v>25</v>
      </c>
      <c r="C16412" s="22">
        <v>15</v>
      </c>
      <c r="D16412" s="21" t="s">
        <v>141557</v>
      </c>
      <c r="E16412" s="21" t="s">
        <v>141558</v>
      </c>
      <c r="F16412" s="21" t="s">
        <v>14739</v>
      </c>
      <c r="G16412" s="22">
        <v>10</v>
      </c>
      <c r="H16412" s="22">
        <v>0</v>
      </c>
      <c r="I16412" s="22">
        <v>0</v>
      </c>
      <c r="J16412" s="21" t="s">
        <v>141559</v>
      </c>
    </row>
    <row r="16413" spans="1:10" ht="44" customHeight="1">
      <c r="A16413" s="19" t="s">
        <v>141560</v>
      </c>
      <c r="B16413" s="24">
        <v>19</v>
      </c>
      <c r="C16413" s="22">
        <v>15</v>
      </c>
      <c r="D16413" s="21" t="s">
        <v>141561</v>
      </c>
      <c r="E16413" s="21" t="s">
        <v>141562</v>
      </c>
      <c r="F16413" s="21" t="s">
        <v>14739</v>
      </c>
      <c r="G16413" s="22">
        <v>10</v>
      </c>
      <c r="H16413" s="22">
        <v>0</v>
      </c>
      <c r="I16413" s="22">
        <v>0</v>
      </c>
      <c r="J16413" s="21" t="s">
        <v>141563</v>
      </c>
    </row>
    <row r="16414" spans="1:10" ht="32" customHeight="1">
      <c r="A16414" s="19" t="s">
        <v>141564</v>
      </c>
      <c r="B16414" s="24">
        <v>21</v>
      </c>
      <c r="C16414" s="22">
        <v>16</v>
      </c>
      <c r="D16414" s="21" t="s">
        <v>102492</v>
      </c>
      <c r="E16414" s="21" t="s">
        <v>102493</v>
      </c>
      <c r="F16414" s="21" t="s">
        <v>101945</v>
      </c>
      <c r="G16414" s="22">
        <v>1</v>
      </c>
      <c r="H16414" s="22">
        <v>11</v>
      </c>
      <c r="I16414" s="22">
        <v>16</v>
      </c>
      <c r="J16414" s="21" t="s">
        <v>132881</v>
      </c>
    </row>
    <row r="16415" spans="1:10" ht="32" customHeight="1">
      <c r="A16415" s="19" t="s">
        <v>141565</v>
      </c>
      <c r="B16415" s="24">
        <v>13</v>
      </c>
      <c r="C16415" s="22">
        <v>15</v>
      </c>
      <c r="D16415" s="21" t="s">
        <v>141566</v>
      </c>
      <c r="E16415" s="21" t="s">
        <v>141567</v>
      </c>
      <c r="F16415" s="21" t="s">
        <v>101522</v>
      </c>
      <c r="G16415" s="22">
        <v>10</v>
      </c>
      <c r="H16415" s="22">
        <v>0</v>
      </c>
      <c r="I16415" s="22">
        <v>0</v>
      </c>
      <c r="J16415" s="21" t="s">
        <v>141568</v>
      </c>
    </row>
    <row r="16416" spans="1:10" ht="32" customHeight="1">
      <c r="A16416" s="19" t="s">
        <v>141569</v>
      </c>
      <c r="B16416" s="24">
        <v>14</v>
      </c>
      <c r="C16416" s="22">
        <v>16</v>
      </c>
      <c r="D16416" s="21" t="s">
        <v>141570</v>
      </c>
      <c r="E16416" s="21" t="s">
        <v>141571</v>
      </c>
      <c r="F16416" s="21" t="s">
        <v>101533</v>
      </c>
      <c r="G16416" s="22">
        <v>2</v>
      </c>
      <c r="H16416" s="22">
        <v>10</v>
      </c>
      <c r="I16416" s="22">
        <v>16</v>
      </c>
      <c r="J16416" s="21" t="s">
        <v>141572</v>
      </c>
    </row>
    <row r="16417" spans="1:10" ht="32" customHeight="1">
      <c r="A16417" s="19" t="s">
        <v>141573</v>
      </c>
      <c r="B16417" s="24">
        <v>15</v>
      </c>
      <c r="C16417" s="22">
        <v>17</v>
      </c>
      <c r="D16417" s="21" t="s">
        <v>141570</v>
      </c>
      <c r="E16417" s="21" t="s">
        <v>141571</v>
      </c>
      <c r="F16417" s="21" t="s">
        <v>14743</v>
      </c>
      <c r="G16417" s="22">
        <v>2</v>
      </c>
      <c r="H16417" s="22">
        <v>11</v>
      </c>
      <c r="I16417" s="22">
        <v>18</v>
      </c>
      <c r="J16417" s="21" t="s">
        <v>141574</v>
      </c>
    </row>
    <row r="16418" spans="1:10" ht="32" customHeight="1">
      <c r="A16418" s="19" t="s">
        <v>141575</v>
      </c>
      <c r="B16418" s="24">
        <v>21</v>
      </c>
      <c r="C16418" s="22">
        <v>27</v>
      </c>
      <c r="D16418" s="21" t="s">
        <v>117855</v>
      </c>
      <c r="E16418" s="21" t="s">
        <v>117856</v>
      </c>
      <c r="F16418" s="21" t="s">
        <v>102257</v>
      </c>
      <c r="G16418" s="22">
        <v>8</v>
      </c>
      <c r="H16418" s="22">
        <v>15</v>
      </c>
      <c r="I16418" s="22">
        <v>30</v>
      </c>
      <c r="J16418" s="21" t="s">
        <v>141576</v>
      </c>
    </row>
    <row r="16419" spans="1:10" ht="32" customHeight="1">
      <c r="A16419" s="19" t="s">
        <v>141577</v>
      </c>
      <c r="B16419" s="24">
        <v>21</v>
      </c>
      <c r="C16419" s="22">
        <v>18</v>
      </c>
      <c r="D16419" s="21" t="s">
        <v>127730</v>
      </c>
      <c r="E16419" s="21" t="s">
        <v>127731</v>
      </c>
      <c r="F16419" s="21" t="s">
        <v>102144</v>
      </c>
      <c r="G16419" s="22">
        <v>2</v>
      </c>
      <c r="H16419" s="22">
        <v>12</v>
      </c>
      <c r="I16419" s="22">
        <v>22</v>
      </c>
      <c r="J16419" s="21" t="s">
        <v>141578</v>
      </c>
    </row>
    <row r="16420" spans="1:10" ht="32" customHeight="1">
      <c r="A16420" s="19" t="s">
        <v>141579</v>
      </c>
      <c r="B16420" s="24">
        <v>17</v>
      </c>
      <c r="C16420" s="22">
        <v>15</v>
      </c>
      <c r="D16420" s="21" t="s">
        <v>132988</v>
      </c>
      <c r="E16420" s="21" t="s">
        <v>132989</v>
      </c>
      <c r="F16420" s="21" t="s">
        <v>101563</v>
      </c>
      <c r="G16420" s="22">
        <v>10</v>
      </c>
      <c r="H16420" s="22">
        <v>0</v>
      </c>
      <c r="I16420" s="22">
        <v>0</v>
      </c>
      <c r="J16420" s="21" t="s">
        <v>141580</v>
      </c>
    </row>
    <row r="16421" spans="1:10" ht="32" customHeight="1">
      <c r="A16421" s="19" t="s">
        <v>141581</v>
      </c>
      <c r="B16421" s="24">
        <v>17</v>
      </c>
      <c r="C16421" s="22">
        <v>15</v>
      </c>
      <c r="D16421" s="21" t="s">
        <v>132988</v>
      </c>
      <c r="E16421" s="21" t="s">
        <v>132989</v>
      </c>
      <c r="F16421" s="21" t="s">
        <v>101563</v>
      </c>
      <c r="G16421" s="22">
        <v>10</v>
      </c>
      <c r="H16421" s="22">
        <v>0</v>
      </c>
      <c r="I16421" s="22">
        <v>0</v>
      </c>
      <c r="J16421" s="21" t="s">
        <v>141580</v>
      </c>
    </row>
    <row r="16422" spans="1:10" ht="32" customHeight="1">
      <c r="A16422" s="19" t="s">
        <v>141582</v>
      </c>
      <c r="B16422" s="24">
        <v>17</v>
      </c>
      <c r="C16422" s="22">
        <v>15</v>
      </c>
      <c r="D16422" s="21" t="s">
        <v>132988</v>
      </c>
      <c r="E16422" s="21" t="s">
        <v>132989</v>
      </c>
      <c r="F16422" s="21" t="s">
        <v>101563</v>
      </c>
      <c r="G16422" s="22">
        <v>10</v>
      </c>
      <c r="H16422" s="22">
        <v>0</v>
      </c>
      <c r="I16422" s="22">
        <v>0</v>
      </c>
      <c r="J16422" s="21" t="s">
        <v>141580</v>
      </c>
    </row>
    <row r="16423" spans="1:10" ht="32" customHeight="1">
      <c r="A16423" s="19" t="s">
        <v>141583</v>
      </c>
      <c r="B16423" s="24">
        <v>17</v>
      </c>
      <c r="C16423" s="22">
        <v>15</v>
      </c>
      <c r="D16423" s="21" t="s">
        <v>132988</v>
      </c>
      <c r="E16423" s="21" t="s">
        <v>132989</v>
      </c>
      <c r="F16423" s="21" t="s">
        <v>101563</v>
      </c>
      <c r="G16423" s="22">
        <v>10</v>
      </c>
      <c r="H16423" s="22">
        <v>0</v>
      </c>
      <c r="I16423" s="22">
        <v>0</v>
      </c>
      <c r="J16423" s="21" t="s">
        <v>141580</v>
      </c>
    </row>
    <row r="16424" spans="1:10" ht="32" customHeight="1">
      <c r="A16424" s="19" t="s">
        <v>141584</v>
      </c>
      <c r="B16424" s="24">
        <v>21</v>
      </c>
      <c r="C16424" s="22">
        <v>15</v>
      </c>
      <c r="D16424" s="21" t="s">
        <v>134519</v>
      </c>
      <c r="E16424" s="21" t="s">
        <v>134520</v>
      </c>
      <c r="F16424" s="21" t="s">
        <v>14739</v>
      </c>
      <c r="G16424" s="22">
        <v>10</v>
      </c>
      <c r="H16424" s="22">
        <v>0</v>
      </c>
      <c r="I16424" s="22">
        <v>0</v>
      </c>
      <c r="J16424" s="21" t="s">
        <v>141585</v>
      </c>
    </row>
    <row r="16425" spans="1:10" ht="32" customHeight="1">
      <c r="A16425" s="19" t="s">
        <v>141586</v>
      </c>
      <c r="B16425" s="24">
        <v>40</v>
      </c>
      <c r="C16425" s="22">
        <v>15</v>
      </c>
      <c r="D16425" s="21" t="s">
        <v>101780</v>
      </c>
      <c r="E16425" s="21" t="s">
        <v>101781</v>
      </c>
      <c r="F16425" s="21" t="s">
        <v>101694</v>
      </c>
      <c r="G16425" s="22">
        <v>10</v>
      </c>
      <c r="H16425" s="22">
        <v>0</v>
      </c>
      <c r="I16425" s="22">
        <v>0</v>
      </c>
      <c r="J16425" s="21" t="s">
        <v>102952</v>
      </c>
    </row>
    <row r="16426" spans="1:10" ht="32" customHeight="1">
      <c r="A16426" s="19" t="s">
        <v>141587</v>
      </c>
      <c r="B16426" s="24">
        <v>20</v>
      </c>
      <c r="C16426" s="22">
        <v>15</v>
      </c>
      <c r="D16426" s="21" t="s">
        <v>123299</v>
      </c>
      <c r="E16426" s="21" t="s">
        <v>123300</v>
      </c>
      <c r="F16426" s="21" t="s">
        <v>101554</v>
      </c>
      <c r="G16426" s="22">
        <v>10</v>
      </c>
      <c r="H16426" s="22">
        <v>0</v>
      </c>
      <c r="I16426" s="22">
        <v>0</v>
      </c>
      <c r="J16426" s="21" t="s">
        <v>141588</v>
      </c>
    </row>
    <row r="16427" spans="1:10" ht="32" customHeight="1">
      <c r="A16427" s="19" t="s">
        <v>141589</v>
      </c>
      <c r="B16427" s="24">
        <v>17</v>
      </c>
      <c r="C16427" s="22">
        <v>19</v>
      </c>
      <c r="D16427" s="21" t="s">
        <v>141590</v>
      </c>
      <c r="E16427" s="21" t="s">
        <v>141591</v>
      </c>
      <c r="F16427" s="21" t="s">
        <v>102510</v>
      </c>
      <c r="G16427" s="22">
        <v>4</v>
      </c>
      <c r="H16427" s="22">
        <v>11</v>
      </c>
      <c r="I16427" s="22">
        <v>20</v>
      </c>
      <c r="J16427" s="21" t="s">
        <v>141592</v>
      </c>
    </row>
    <row r="16428" spans="1:10" ht="32" customHeight="1">
      <c r="A16428" s="19" t="s">
        <v>141593</v>
      </c>
      <c r="B16428" s="24">
        <v>35</v>
      </c>
      <c r="C16428" s="22">
        <v>17</v>
      </c>
      <c r="D16428" s="21" t="s">
        <v>105437</v>
      </c>
      <c r="E16428" s="21" t="s">
        <v>105438</v>
      </c>
      <c r="F16428" s="21" t="s">
        <v>101710</v>
      </c>
      <c r="G16428" s="22">
        <v>1</v>
      </c>
      <c r="H16428" s="22">
        <v>12</v>
      </c>
      <c r="I16428" s="22">
        <v>22</v>
      </c>
      <c r="J16428" s="21" t="s">
        <v>141594</v>
      </c>
    </row>
    <row r="16429" spans="1:10" ht="32" customHeight="1">
      <c r="A16429" s="19" t="s">
        <v>141595</v>
      </c>
      <c r="B16429" s="24">
        <v>21</v>
      </c>
      <c r="C16429" s="22">
        <v>15</v>
      </c>
      <c r="D16429" s="21" t="s">
        <v>141596</v>
      </c>
      <c r="E16429" s="21" t="s">
        <v>141597</v>
      </c>
      <c r="F16429" s="21" t="s">
        <v>101528</v>
      </c>
      <c r="G16429" s="22">
        <v>10</v>
      </c>
      <c r="H16429" s="22">
        <v>0</v>
      </c>
      <c r="I16429" s="22">
        <v>0</v>
      </c>
      <c r="J16429" s="21" t="s">
        <v>141598</v>
      </c>
    </row>
    <row r="16430" spans="1:10" ht="32" customHeight="1">
      <c r="A16430" s="19" t="s">
        <v>141599</v>
      </c>
      <c r="B16430" s="24">
        <v>13</v>
      </c>
      <c r="C16430" s="22">
        <v>15</v>
      </c>
      <c r="D16430" s="21" t="s">
        <v>141600</v>
      </c>
      <c r="E16430" s="21" t="s">
        <v>141601</v>
      </c>
      <c r="F16430" s="21" t="s">
        <v>101563</v>
      </c>
      <c r="G16430" s="22">
        <v>10</v>
      </c>
      <c r="H16430" s="22">
        <v>0</v>
      </c>
      <c r="I16430" s="22">
        <v>0</v>
      </c>
      <c r="J16430" s="21" t="s">
        <v>141602</v>
      </c>
    </row>
    <row r="16431" spans="1:10" ht="32" customHeight="1">
      <c r="A16431" s="19" t="s">
        <v>141603</v>
      </c>
      <c r="B16431" s="24">
        <v>36</v>
      </c>
      <c r="C16431" s="22">
        <v>21</v>
      </c>
      <c r="D16431" s="21" t="s">
        <v>131624</v>
      </c>
      <c r="E16431" s="21" t="s">
        <v>131625</v>
      </c>
      <c r="F16431" s="21" t="s">
        <v>14812</v>
      </c>
      <c r="G16431" s="22">
        <v>5</v>
      </c>
      <c r="H16431" s="22">
        <v>12</v>
      </c>
      <c r="I16431" s="22">
        <v>20</v>
      </c>
      <c r="J16431" s="21" t="s">
        <v>141604</v>
      </c>
    </row>
    <row r="16432" spans="1:10" ht="32" customHeight="1">
      <c r="A16432" s="19" t="s">
        <v>141605</v>
      </c>
      <c r="B16432" s="24">
        <v>32</v>
      </c>
      <c r="C16432" s="22">
        <v>25</v>
      </c>
      <c r="D16432" s="21" t="s">
        <v>102164</v>
      </c>
      <c r="E16432" s="21" t="s">
        <v>102165</v>
      </c>
      <c r="F16432" s="21" t="s">
        <v>14743</v>
      </c>
      <c r="G16432" s="22">
        <v>1</v>
      </c>
      <c r="H16432" s="22">
        <v>7</v>
      </c>
      <c r="I16432" s="22">
        <v>15</v>
      </c>
      <c r="J16432" s="21" t="s">
        <v>141606</v>
      </c>
    </row>
    <row r="16433" spans="1:10" ht="32" customHeight="1">
      <c r="A16433" s="19" t="s">
        <v>141607</v>
      </c>
      <c r="B16433" s="24">
        <v>32</v>
      </c>
      <c r="C16433" s="22">
        <v>25</v>
      </c>
      <c r="D16433" s="21" t="s">
        <v>102164</v>
      </c>
      <c r="E16433" s="21" t="s">
        <v>102165</v>
      </c>
      <c r="F16433" s="21" t="s">
        <v>14743</v>
      </c>
      <c r="G16433" s="22">
        <v>1</v>
      </c>
      <c r="H16433" s="22">
        <v>7</v>
      </c>
      <c r="I16433" s="22">
        <v>15</v>
      </c>
      <c r="J16433" s="21" t="s">
        <v>141606</v>
      </c>
    </row>
    <row r="16434" spans="1:10" ht="32" customHeight="1">
      <c r="A16434" s="19" t="s">
        <v>141608</v>
      </c>
      <c r="B16434" s="24">
        <v>21</v>
      </c>
      <c r="C16434" s="22">
        <v>15</v>
      </c>
      <c r="D16434" s="21" t="s">
        <v>141609</v>
      </c>
      <c r="E16434" s="21" t="s">
        <v>141610</v>
      </c>
      <c r="F16434" s="21" t="s">
        <v>101554</v>
      </c>
      <c r="G16434" s="22">
        <v>10</v>
      </c>
      <c r="H16434" s="22">
        <v>0</v>
      </c>
      <c r="I16434" s="22">
        <v>0</v>
      </c>
      <c r="J16434" s="21" t="s">
        <v>141611</v>
      </c>
    </row>
    <row r="16435" spans="1:10" ht="32" customHeight="1">
      <c r="A16435" s="19" t="s">
        <v>141612</v>
      </c>
      <c r="B16435" s="24">
        <v>51</v>
      </c>
      <c r="C16435" s="22">
        <v>33</v>
      </c>
      <c r="D16435" s="21" t="s">
        <v>101772</v>
      </c>
      <c r="E16435" s="21" t="s">
        <v>101773</v>
      </c>
      <c r="F16435" s="21" t="s">
        <v>14743</v>
      </c>
      <c r="G16435" s="22">
        <v>9</v>
      </c>
      <c r="H16435" s="22">
        <v>20</v>
      </c>
      <c r="I16435" s="22">
        <v>29</v>
      </c>
      <c r="J16435" s="21" t="s">
        <v>114492</v>
      </c>
    </row>
    <row r="16436" spans="1:10" ht="32" customHeight="1">
      <c r="A16436" s="19" t="s">
        <v>141613</v>
      </c>
      <c r="B16436" s="24">
        <v>29</v>
      </c>
      <c r="C16436" s="22">
        <v>37</v>
      </c>
      <c r="D16436" s="21" t="s">
        <v>110199</v>
      </c>
      <c r="E16436" s="21" t="s">
        <v>110200</v>
      </c>
      <c r="F16436" s="21" t="s">
        <v>14740</v>
      </c>
      <c r="G16436" s="22">
        <v>8</v>
      </c>
      <c r="H16436" s="22">
        <v>25</v>
      </c>
      <c r="I16436" s="22">
        <v>42</v>
      </c>
      <c r="J16436" s="21" t="s">
        <v>141614</v>
      </c>
    </row>
    <row r="16437" spans="1:10" ht="32" customHeight="1">
      <c r="A16437" s="19" t="s">
        <v>141615</v>
      </c>
      <c r="B16437" s="24">
        <v>48</v>
      </c>
      <c r="C16437" s="22">
        <v>19</v>
      </c>
      <c r="D16437" s="21" t="s">
        <v>120137</v>
      </c>
      <c r="E16437" s="21" t="s">
        <v>120138</v>
      </c>
      <c r="F16437" s="21" t="s">
        <v>102510</v>
      </c>
      <c r="G16437" s="22">
        <v>3</v>
      </c>
      <c r="H16437" s="22">
        <v>12</v>
      </c>
      <c r="I16437" s="22">
        <v>17</v>
      </c>
      <c r="J16437" s="21" t="s">
        <v>141616</v>
      </c>
    </row>
    <row r="16438" spans="1:10" ht="20" customHeight="1">
      <c r="A16438" s="27">
        <v>-999</v>
      </c>
      <c r="B16438" s="24">
        <v>-999</v>
      </c>
      <c r="C16438" s="22">
        <v>-999</v>
      </c>
      <c r="D16438" s="22">
        <v>-999</v>
      </c>
      <c r="E16438" s="22">
        <v>-999</v>
      </c>
      <c r="F16438" s="22">
        <v>-999</v>
      </c>
      <c r="G16438" s="22">
        <v>-999</v>
      </c>
      <c r="H16438" s="22">
        <v>-999</v>
      </c>
      <c r="I16438" s="22">
        <v>-999</v>
      </c>
      <c r="J16438" s="22">
        <v>-999</v>
      </c>
    </row>
    <row r="16439" spans="1:10" ht="32" customHeight="1">
      <c r="A16439" s="19" t="s">
        <v>141617</v>
      </c>
      <c r="B16439" s="24">
        <v>19</v>
      </c>
      <c r="C16439" s="22">
        <v>15</v>
      </c>
      <c r="D16439" s="21" t="s">
        <v>113096</v>
      </c>
      <c r="E16439" s="21" t="s">
        <v>113097</v>
      </c>
      <c r="F16439" s="21" t="s">
        <v>101554</v>
      </c>
      <c r="G16439" s="22">
        <v>10</v>
      </c>
      <c r="H16439" s="22">
        <v>0</v>
      </c>
      <c r="I16439" s="22">
        <v>0</v>
      </c>
      <c r="J16439" s="21" t="s">
        <v>141618</v>
      </c>
    </row>
    <row r="16440" spans="1:10" ht="32" customHeight="1">
      <c r="A16440" s="19" t="s">
        <v>141619</v>
      </c>
      <c r="B16440" s="24">
        <v>24</v>
      </c>
      <c r="C16440" s="22">
        <v>15</v>
      </c>
      <c r="D16440" s="21" t="s">
        <v>141620</v>
      </c>
      <c r="E16440" s="21" t="s">
        <v>141621</v>
      </c>
      <c r="F16440" s="21" t="s">
        <v>14739</v>
      </c>
      <c r="G16440" s="22">
        <v>10</v>
      </c>
      <c r="H16440" s="22">
        <v>0</v>
      </c>
      <c r="I16440" s="22">
        <v>0</v>
      </c>
      <c r="J16440" s="21" t="s">
        <v>141622</v>
      </c>
    </row>
    <row r="16441" spans="1:10" ht="32" customHeight="1">
      <c r="A16441" s="19" t="s">
        <v>141623</v>
      </c>
      <c r="B16441" s="24">
        <v>12</v>
      </c>
      <c r="C16441" s="22">
        <v>15</v>
      </c>
      <c r="D16441" s="21" t="s">
        <v>129074</v>
      </c>
      <c r="E16441" s="21" t="s">
        <v>129075</v>
      </c>
      <c r="F16441" s="21" t="s">
        <v>101522</v>
      </c>
      <c r="G16441" s="22">
        <v>10</v>
      </c>
      <c r="H16441" s="22">
        <v>0</v>
      </c>
      <c r="I16441" s="22">
        <v>0</v>
      </c>
      <c r="J16441" s="21" t="s">
        <v>129076</v>
      </c>
    </row>
    <row r="16442" spans="1:10" ht="32" customHeight="1">
      <c r="A16442" s="19" t="s">
        <v>141624</v>
      </c>
      <c r="B16442" s="24">
        <v>43</v>
      </c>
      <c r="C16442" s="22">
        <v>15</v>
      </c>
      <c r="D16442" s="21" t="s">
        <v>141625</v>
      </c>
      <c r="E16442" s="21" t="s">
        <v>141626</v>
      </c>
      <c r="F16442" s="21" t="s">
        <v>101568</v>
      </c>
      <c r="G16442" s="22">
        <v>1</v>
      </c>
      <c r="H16442" s="22">
        <v>9</v>
      </c>
      <c r="I16442" s="22">
        <v>18</v>
      </c>
      <c r="J16442" s="21" t="s">
        <v>141627</v>
      </c>
    </row>
    <row r="16443" spans="1:10" ht="32" customHeight="1">
      <c r="A16443" s="19" t="s">
        <v>141628</v>
      </c>
      <c r="B16443" s="24">
        <v>22</v>
      </c>
      <c r="C16443" s="22">
        <v>15</v>
      </c>
      <c r="D16443" s="21" t="s">
        <v>127992</v>
      </c>
      <c r="E16443" s="21" t="s">
        <v>127993</v>
      </c>
      <c r="F16443" s="21" t="s">
        <v>101694</v>
      </c>
      <c r="G16443" s="22">
        <v>10</v>
      </c>
      <c r="H16443" s="22">
        <v>0</v>
      </c>
      <c r="I16443" s="22">
        <v>0</v>
      </c>
      <c r="J16443" s="21" t="s">
        <v>141629</v>
      </c>
    </row>
    <row r="16444" spans="1:10" ht="32" customHeight="1">
      <c r="A16444" s="19" t="s">
        <v>141630</v>
      </c>
      <c r="B16444" s="24">
        <v>24</v>
      </c>
      <c r="C16444" s="22">
        <v>15</v>
      </c>
      <c r="D16444" s="21" t="s">
        <v>110740</v>
      </c>
      <c r="E16444" s="21" t="s">
        <v>110741</v>
      </c>
      <c r="F16444" s="21" t="s">
        <v>101563</v>
      </c>
      <c r="G16444" s="22">
        <v>10</v>
      </c>
      <c r="H16444" s="22">
        <v>0</v>
      </c>
      <c r="I16444" s="22">
        <v>0</v>
      </c>
      <c r="J16444" s="21" t="s">
        <v>141631</v>
      </c>
    </row>
    <row r="16445" spans="1:10" ht="32" customHeight="1">
      <c r="A16445" s="19" t="s">
        <v>141632</v>
      </c>
      <c r="B16445" s="24">
        <v>25</v>
      </c>
      <c r="C16445" s="22">
        <v>19</v>
      </c>
      <c r="D16445" s="21" t="s">
        <v>104007</v>
      </c>
      <c r="E16445" s="21" t="s">
        <v>104008</v>
      </c>
      <c r="F16445" s="21" t="s">
        <v>102114</v>
      </c>
      <c r="G16445" s="22">
        <v>1</v>
      </c>
      <c r="H16445" s="22">
        <v>14</v>
      </c>
      <c r="I16445" s="22">
        <v>23</v>
      </c>
      <c r="J16445" s="21" t="s">
        <v>141633</v>
      </c>
    </row>
    <row r="16446" spans="1:10" ht="32" customHeight="1">
      <c r="A16446" s="19" t="s">
        <v>141634</v>
      </c>
      <c r="B16446" s="24">
        <v>17</v>
      </c>
      <c r="C16446" s="22">
        <v>15</v>
      </c>
      <c r="D16446" s="21" t="s">
        <v>103201</v>
      </c>
      <c r="E16446" s="21" t="s">
        <v>103202</v>
      </c>
      <c r="F16446" s="21" t="s">
        <v>101554</v>
      </c>
      <c r="G16446" s="22">
        <v>10</v>
      </c>
      <c r="H16446" s="22">
        <v>0</v>
      </c>
      <c r="I16446" s="22">
        <v>0</v>
      </c>
      <c r="J16446" s="21" t="s">
        <v>141635</v>
      </c>
    </row>
    <row r="16447" spans="1:10" ht="20" customHeight="1">
      <c r="A16447" s="27">
        <v>-999</v>
      </c>
      <c r="B16447" s="24">
        <v>-999</v>
      </c>
      <c r="C16447" s="22">
        <v>-999</v>
      </c>
      <c r="D16447" s="22">
        <v>-999</v>
      </c>
      <c r="E16447" s="22">
        <v>-999</v>
      </c>
      <c r="F16447" s="22">
        <v>-999</v>
      </c>
      <c r="G16447" s="22">
        <v>-999</v>
      </c>
      <c r="H16447" s="22">
        <v>-999</v>
      </c>
      <c r="I16447" s="22">
        <v>-999</v>
      </c>
      <c r="J16447" s="22">
        <v>-999</v>
      </c>
    </row>
    <row r="16448" spans="1:10" ht="32" customHeight="1">
      <c r="A16448" s="19" t="s">
        <v>141636</v>
      </c>
      <c r="B16448" s="24">
        <v>31</v>
      </c>
      <c r="C16448" s="22">
        <v>15</v>
      </c>
      <c r="D16448" s="21" t="s">
        <v>112297</v>
      </c>
      <c r="E16448" s="21" t="s">
        <v>112298</v>
      </c>
      <c r="F16448" s="21" t="s">
        <v>101568</v>
      </c>
      <c r="G16448" s="22">
        <v>10</v>
      </c>
      <c r="H16448" s="22">
        <v>0</v>
      </c>
      <c r="I16448" s="22">
        <v>0</v>
      </c>
      <c r="J16448" s="21" t="s">
        <v>141637</v>
      </c>
    </row>
    <row r="16449" spans="1:10" ht="32" customHeight="1">
      <c r="A16449" s="19" t="s">
        <v>141638</v>
      </c>
      <c r="B16449" s="24">
        <v>15</v>
      </c>
      <c r="C16449" s="22">
        <v>25</v>
      </c>
      <c r="D16449" s="21" t="s">
        <v>141639</v>
      </c>
      <c r="E16449" s="21" t="s">
        <v>141640</v>
      </c>
      <c r="F16449" s="21" t="s">
        <v>103765</v>
      </c>
      <c r="G16449" s="22">
        <v>10</v>
      </c>
      <c r="H16449" s="22">
        <v>11</v>
      </c>
      <c r="I16449" s="22">
        <v>18</v>
      </c>
      <c r="J16449" s="21" t="s">
        <v>141641</v>
      </c>
    </row>
    <row r="16450" spans="1:10" ht="32" customHeight="1">
      <c r="A16450" s="19" t="s">
        <v>141642</v>
      </c>
      <c r="B16450" s="24">
        <v>35</v>
      </c>
      <c r="C16450" s="22">
        <v>20</v>
      </c>
      <c r="D16450" s="21" t="s">
        <v>113549</v>
      </c>
      <c r="E16450" s="21" t="s">
        <v>113550</v>
      </c>
      <c r="F16450" s="21" t="s">
        <v>101568</v>
      </c>
      <c r="G16450" s="22">
        <v>11</v>
      </c>
      <c r="H16450" s="22">
        <v>5</v>
      </c>
      <c r="I16450" s="22">
        <v>15</v>
      </c>
      <c r="J16450" s="21" t="s">
        <v>141643</v>
      </c>
    </row>
    <row r="16451" spans="1:10" ht="32" customHeight="1">
      <c r="A16451" s="19" t="s">
        <v>141644</v>
      </c>
      <c r="B16451" s="24">
        <v>13</v>
      </c>
      <c r="C16451" s="22">
        <v>15</v>
      </c>
      <c r="D16451" s="21" t="s">
        <v>103314</v>
      </c>
      <c r="E16451" s="21" t="s">
        <v>103315</v>
      </c>
      <c r="F16451" s="21" t="s">
        <v>101528</v>
      </c>
      <c r="G16451" s="22">
        <v>10</v>
      </c>
      <c r="H16451" s="22">
        <v>0</v>
      </c>
      <c r="I16451" s="22">
        <v>0</v>
      </c>
      <c r="J16451" s="21" t="s">
        <v>115937</v>
      </c>
    </row>
    <row r="16452" spans="1:10" ht="32" customHeight="1">
      <c r="A16452" s="19" t="s">
        <v>141645</v>
      </c>
      <c r="B16452" s="24">
        <v>16</v>
      </c>
      <c r="C16452" s="22">
        <v>23</v>
      </c>
      <c r="D16452" s="21" t="s">
        <v>109606</v>
      </c>
      <c r="E16452" s="21" t="s">
        <v>109607</v>
      </c>
      <c r="F16452" s="21" t="s">
        <v>101543</v>
      </c>
      <c r="G16452" s="22">
        <v>7</v>
      </c>
      <c r="H16452" s="22">
        <v>12</v>
      </c>
      <c r="I16452" s="22">
        <v>18</v>
      </c>
      <c r="J16452" s="21" t="s">
        <v>141646</v>
      </c>
    </row>
    <row r="16453" spans="1:10" ht="32" customHeight="1">
      <c r="A16453" s="19" t="s">
        <v>141647</v>
      </c>
      <c r="B16453" s="24">
        <v>35</v>
      </c>
      <c r="C16453" s="22">
        <v>26</v>
      </c>
      <c r="D16453" s="21" t="s">
        <v>141648</v>
      </c>
      <c r="E16453" s="21" t="s">
        <v>141649</v>
      </c>
      <c r="F16453" s="21" t="s">
        <v>105256</v>
      </c>
      <c r="G16453" s="22">
        <v>4</v>
      </c>
      <c r="H16453" s="22">
        <v>18</v>
      </c>
      <c r="I16453" s="22">
        <v>48</v>
      </c>
      <c r="J16453" s="21" t="s">
        <v>141650</v>
      </c>
    </row>
    <row r="16454" spans="1:10" ht="32" customHeight="1">
      <c r="A16454" s="19" t="s">
        <v>141651</v>
      </c>
      <c r="B16454" s="24">
        <v>53</v>
      </c>
      <c r="C16454" s="22">
        <v>18</v>
      </c>
      <c r="D16454" s="21" t="s">
        <v>117728</v>
      </c>
      <c r="E16454" s="21" t="s">
        <v>117729</v>
      </c>
      <c r="F16454" s="21" t="s">
        <v>104782</v>
      </c>
      <c r="G16454" s="22">
        <v>1</v>
      </c>
      <c r="H16454" s="22">
        <v>13</v>
      </c>
      <c r="I16454" s="22">
        <v>28</v>
      </c>
      <c r="J16454" s="21" t="s">
        <v>141652</v>
      </c>
    </row>
    <row r="16455" spans="1:10" ht="32" customHeight="1">
      <c r="A16455" s="19" t="s">
        <v>141653</v>
      </c>
      <c r="B16455" s="24">
        <v>12</v>
      </c>
      <c r="C16455" s="22">
        <v>15</v>
      </c>
      <c r="D16455" s="21" t="s">
        <v>112355</v>
      </c>
      <c r="E16455" s="21" t="s">
        <v>112356</v>
      </c>
      <c r="F16455" s="21" t="s">
        <v>101522</v>
      </c>
      <c r="G16455" s="22">
        <v>10</v>
      </c>
      <c r="H16455" s="22">
        <v>0</v>
      </c>
      <c r="I16455" s="22">
        <v>0</v>
      </c>
      <c r="J16455" s="21" t="s">
        <v>112357</v>
      </c>
    </row>
    <row r="16456" spans="1:10" ht="32" customHeight="1">
      <c r="A16456" s="19" t="s">
        <v>141654</v>
      </c>
      <c r="B16456" s="24">
        <v>45</v>
      </c>
      <c r="C16456" s="22">
        <v>15</v>
      </c>
      <c r="D16456" s="21" t="s">
        <v>112284</v>
      </c>
      <c r="E16456" s="21" t="s">
        <v>112285</v>
      </c>
      <c r="F16456" s="21" t="s">
        <v>101568</v>
      </c>
      <c r="G16456" s="22">
        <v>1</v>
      </c>
      <c r="H16456" s="22">
        <v>8</v>
      </c>
      <c r="I16456" s="22">
        <v>21</v>
      </c>
      <c r="J16456" s="21" t="s">
        <v>141655</v>
      </c>
    </row>
    <row r="16457" spans="1:10" ht="32" customHeight="1">
      <c r="A16457" s="19" t="s">
        <v>141656</v>
      </c>
      <c r="B16457" s="24">
        <v>43</v>
      </c>
      <c r="C16457" s="22">
        <v>17</v>
      </c>
      <c r="D16457" s="21" t="s">
        <v>103820</v>
      </c>
      <c r="E16457" s="21" t="s">
        <v>103821</v>
      </c>
      <c r="F16457" s="21" t="s">
        <v>101665</v>
      </c>
      <c r="G16457" s="22">
        <v>1</v>
      </c>
      <c r="H16457" s="22">
        <v>12</v>
      </c>
      <c r="I16457" s="22">
        <v>23</v>
      </c>
      <c r="J16457" s="21" t="s">
        <v>141657</v>
      </c>
    </row>
    <row r="16458" spans="1:10" ht="32" customHeight="1">
      <c r="A16458" s="19" t="s">
        <v>141658</v>
      </c>
      <c r="B16458" s="24">
        <v>23</v>
      </c>
      <c r="C16458" s="22">
        <v>15</v>
      </c>
      <c r="D16458" s="21" t="s">
        <v>106759</v>
      </c>
      <c r="E16458" s="21" t="s">
        <v>106760</v>
      </c>
      <c r="F16458" s="21" t="s">
        <v>101554</v>
      </c>
      <c r="G16458" s="22">
        <v>10</v>
      </c>
      <c r="H16458" s="22">
        <v>0</v>
      </c>
      <c r="I16458" s="22">
        <v>0</v>
      </c>
      <c r="J16458" s="21" t="s">
        <v>141659</v>
      </c>
    </row>
    <row r="16459" spans="1:10" ht="32" customHeight="1">
      <c r="A16459" s="19" t="s">
        <v>141660</v>
      </c>
      <c r="B16459" s="24">
        <v>23</v>
      </c>
      <c r="C16459" s="22">
        <v>15</v>
      </c>
      <c r="D16459" s="21" t="s">
        <v>106759</v>
      </c>
      <c r="E16459" s="21" t="s">
        <v>106760</v>
      </c>
      <c r="F16459" s="21" t="s">
        <v>101554</v>
      </c>
      <c r="G16459" s="22">
        <v>10</v>
      </c>
      <c r="H16459" s="22">
        <v>0</v>
      </c>
      <c r="I16459" s="22">
        <v>0</v>
      </c>
      <c r="J16459" s="21" t="s">
        <v>141659</v>
      </c>
    </row>
    <row r="16460" spans="1:10" ht="32" customHeight="1">
      <c r="A16460" s="19" t="s">
        <v>141661</v>
      </c>
      <c r="B16460" s="24">
        <v>13</v>
      </c>
      <c r="C16460" s="22">
        <v>15</v>
      </c>
      <c r="D16460" s="21" t="s">
        <v>117404</v>
      </c>
      <c r="E16460" s="21" t="s">
        <v>117405</v>
      </c>
      <c r="F16460" s="21" t="s">
        <v>101528</v>
      </c>
      <c r="G16460" s="22">
        <v>10</v>
      </c>
      <c r="H16460" s="22">
        <v>0</v>
      </c>
      <c r="I16460" s="22">
        <v>0</v>
      </c>
      <c r="J16460" s="21" t="s">
        <v>132008</v>
      </c>
    </row>
    <row r="16461" spans="1:10" ht="32" customHeight="1">
      <c r="A16461" s="19" t="s">
        <v>141662</v>
      </c>
      <c r="B16461" s="24">
        <v>26</v>
      </c>
      <c r="C16461" s="22">
        <v>20</v>
      </c>
      <c r="D16461" s="21" t="s">
        <v>125535</v>
      </c>
      <c r="E16461" s="21" t="s">
        <v>125536</v>
      </c>
      <c r="F16461" s="21" t="s">
        <v>101554</v>
      </c>
      <c r="G16461" s="22">
        <v>6</v>
      </c>
      <c r="H16461" s="22">
        <v>10</v>
      </c>
      <c r="I16461" s="22">
        <v>17</v>
      </c>
      <c r="J16461" s="21" t="s">
        <v>141663</v>
      </c>
    </row>
    <row r="16462" spans="1:10" ht="32" customHeight="1">
      <c r="A16462" s="19" t="s">
        <v>141664</v>
      </c>
      <c r="B16462" s="24">
        <v>29</v>
      </c>
      <c r="C16462" s="22">
        <v>15</v>
      </c>
      <c r="D16462" s="21" t="s">
        <v>141665</v>
      </c>
      <c r="E16462" s="21" t="s">
        <v>141666</v>
      </c>
      <c r="F16462" s="21" t="s">
        <v>101628</v>
      </c>
      <c r="G16462" s="22">
        <v>1</v>
      </c>
      <c r="H16462" s="22">
        <v>10</v>
      </c>
      <c r="I16462" s="22">
        <v>19</v>
      </c>
      <c r="J16462" s="21" t="s">
        <v>141667</v>
      </c>
    </row>
    <row r="16463" spans="1:10" ht="32" customHeight="1">
      <c r="A16463" s="19" t="s">
        <v>141668</v>
      </c>
      <c r="B16463" s="24">
        <v>21</v>
      </c>
      <c r="C16463" s="22">
        <v>16</v>
      </c>
      <c r="D16463" s="21" t="s">
        <v>102492</v>
      </c>
      <c r="E16463" s="21" t="s">
        <v>102493</v>
      </c>
      <c r="F16463" s="21" t="s">
        <v>101945</v>
      </c>
      <c r="G16463" s="22">
        <v>1</v>
      </c>
      <c r="H16463" s="22">
        <v>11</v>
      </c>
      <c r="I16463" s="22">
        <v>18</v>
      </c>
      <c r="J16463" s="21" t="s">
        <v>106970</v>
      </c>
    </row>
    <row r="16464" spans="1:10" ht="32" customHeight="1">
      <c r="A16464" s="19" t="s">
        <v>141669</v>
      </c>
      <c r="B16464" s="24">
        <v>16</v>
      </c>
      <c r="C16464" s="22">
        <v>23</v>
      </c>
      <c r="D16464" s="21" t="s">
        <v>118202</v>
      </c>
      <c r="E16464" s="21" t="s">
        <v>118203</v>
      </c>
      <c r="F16464" s="21" t="s">
        <v>101710</v>
      </c>
      <c r="G16464" s="22">
        <v>1</v>
      </c>
      <c r="H16464" s="22">
        <v>18</v>
      </c>
      <c r="I16464" s="22">
        <v>32</v>
      </c>
      <c r="J16464" s="21" t="s">
        <v>141670</v>
      </c>
    </row>
    <row r="16465" spans="1:10" ht="32" customHeight="1">
      <c r="A16465" s="19" t="s">
        <v>141671</v>
      </c>
      <c r="B16465" s="24">
        <v>13</v>
      </c>
      <c r="C16465" s="22">
        <v>45</v>
      </c>
      <c r="D16465" s="21" t="s">
        <v>114690</v>
      </c>
      <c r="E16465" s="21" t="s">
        <v>114691</v>
      </c>
      <c r="F16465" s="22">
        <v>625</v>
      </c>
      <c r="G16465" s="22">
        <v>13</v>
      </c>
      <c r="H16465" s="22">
        <v>10</v>
      </c>
      <c r="I16465" s="22">
        <v>25</v>
      </c>
      <c r="J16465" s="21" t="s">
        <v>141672</v>
      </c>
    </row>
    <row r="16466" spans="1:10" ht="32" customHeight="1">
      <c r="A16466" s="19" t="s">
        <v>141673</v>
      </c>
      <c r="B16466" s="24">
        <v>13</v>
      </c>
      <c r="C16466" s="22">
        <v>45</v>
      </c>
      <c r="D16466" s="21" t="s">
        <v>114690</v>
      </c>
      <c r="E16466" s="21" t="s">
        <v>114691</v>
      </c>
      <c r="F16466" s="22">
        <v>625</v>
      </c>
      <c r="G16466" s="22">
        <v>13</v>
      </c>
      <c r="H16466" s="22">
        <v>10</v>
      </c>
      <c r="I16466" s="22">
        <v>25</v>
      </c>
      <c r="J16466" s="21" t="s">
        <v>141672</v>
      </c>
    </row>
    <row r="16467" spans="1:10" ht="32" customHeight="1">
      <c r="A16467" s="19" t="s">
        <v>141674</v>
      </c>
      <c r="B16467" s="24">
        <v>21</v>
      </c>
      <c r="C16467" s="22">
        <v>15</v>
      </c>
      <c r="D16467" s="21" t="s">
        <v>113032</v>
      </c>
      <c r="E16467" s="21" t="s">
        <v>113033</v>
      </c>
      <c r="F16467" s="21" t="s">
        <v>101528</v>
      </c>
      <c r="G16467" s="22">
        <v>10</v>
      </c>
      <c r="H16467" s="22">
        <v>0</v>
      </c>
      <c r="I16467" s="22">
        <v>0</v>
      </c>
      <c r="J16467" s="21" t="s">
        <v>113034</v>
      </c>
    </row>
    <row r="16468" spans="1:10" ht="32" customHeight="1">
      <c r="A16468" s="19" t="s">
        <v>141675</v>
      </c>
      <c r="B16468" s="24">
        <v>15</v>
      </c>
      <c r="C16468" s="22">
        <v>17</v>
      </c>
      <c r="D16468" s="21" t="s">
        <v>103540</v>
      </c>
      <c r="E16468" s="21" t="s">
        <v>103541</v>
      </c>
      <c r="F16468" s="21" t="s">
        <v>14743</v>
      </c>
      <c r="G16468" s="22">
        <v>2</v>
      </c>
      <c r="H16468" s="22">
        <v>11</v>
      </c>
      <c r="I16468" s="22">
        <v>16</v>
      </c>
      <c r="J16468" s="21" t="s">
        <v>141676</v>
      </c>
    </row>
    <row r="16469" spans="1:10" ht="32" customHeight="1">
      <c r="A16469" s="19" t="s">
        <v>141677</v>
      </c>
      <c r="B16469" s="24">
        <v>22</v>
      </c>
      <c r="C16469" s="22">
        <v>18</v>
      </c>
      <c r="D16469" s="21" t="s">
        <v>109348</v>
      </c>
      <c r="E16469" s="21" t="s">
        <v>109349</v>
      </c>
      <c r="F16469" s="21" t="s">
        <v>102144</v>
      </c>
      <c r="G16469" s="22">
        <v>1</v>
      </c>
      <c r="H16469" s="22">
        <v>13</v>
      </c>
      <c r="I16469" s="22">
        <v>20</v>
      </c>
      <c r="J16469" s="21" t="s">
        <v>141678</v>
      </c>
    </row>
    <row r="16470" spans="1:10" ht="32" customHeight="1">
      <c r="A16470" s="19" t="s">
        <v>141679</v>
      </c>
      <c r="B16470" s="24">
        <v>25</v>
      </c>
      <c r="C16470" s="22">
        <v>21</v>
      </c>
      <c r="D16470" s="21" t="s">
        <v>109348</v>
      </c>
      <c r="E16470" s="21" t="s">
        <v>109349</v>
      </c>
      <c r="F16470" s="21" t="s">
        <v>14743</v>
      </c>
      <c r="G16470" s="22">
        <v>1</v>
      </c>
      <c r="H16470" s="22">
        <v>16</v>
      </c>
      <c r="I16470" s="22">
        <v>23</v>
      </c>
      <c r="J16470" s="21" t="s">
        <v>141680</v>
      </c>
    </row>
    <row r="16471" spans="1:10" ht="32" customHeight="1">
      <c r="A16471" s="19" t="s">
        <v>141681</v>
      </c>
      <c r="B16471" s="24">
        <v>51</v>
      </c>
      <c r="C16471" s="22">
        <v>21</v>
      </c>
      <c r="D16471" s="21" t="s">
        <v>120802</v>
      </c>
      <c r="E16471" s="21" t="s">
        <v>120803</v>
      </c>
      <c r="F16471" s="22">
        <v>625</v>
      </c>
      <c r="G16471" s="22">
        <v>2</v>
      </c>
      <c r="H16471" s="22">
        <v>12</v>
      </c>
      <c r="I16471" s="22">
        <v>14</v>
      </c>
      <c r="J16471" s="21" t="s">
        <v>141682</v>
      </c>
    </row>
    <row r="16472" spans="1:10" ht="32" customHeight="1">
      <c r="A16472" s="19" t="s">
        <v>141683</v>
      </c>
      <c r="B16472" s="24">
        <v>23</v>
      </c>
      <c r="C16472" s="22">
        <v>32</v>
      </c>
      <c r="D16472" s="21" t="s">
        <v>119499</v>
      </c>
      <c r="E16472" s="21" t="s">
        <v>119500</v>
      </c>
      <c r="F16472" s="21" t="s">
        <v>101543</v>
      </c>
      <c r="G16472" s="22">
        <v>9</v>
      </c>
      <c r="H16472" s="22">
        <v>11</v>
      </c>
      <c r="I16472" s="22">
        <v>19</v>
      </c>
      <c r="J16472" s="21" t="s">
        <v>141684</v>
      </c>
    </row>
    <row r="16473" spans="1:10" ht="32" customHeight="1">
      <c r="A16473" s="19" t="s">
        <v>141685</v>
      </c>
      <c r="B16473" s="24">
        <v>19</v>
      </c>
      <c r="C16473" s="22">
        <v>24</v>
      </c>
      <c r="D16473" s="21" t="s">
        <v>135384</v>
      </c>
      <c r="E16473" s="21" t="s">
        <v>135385</v>
      </c>
      <c r="F16473" s="21" t="s">
        <v>102065</v>
      </c>
      <c r="G16473" s="22">
        <v>5</v>
      </c>
      <c r="H16473" s="22">
        <v>15</v>
      </c>
      <c r="I16473" s="22">
        <v>37</v>
      </c>
      <c r="J16473" s="21" t="s">
        <v>141686</v>
      </c>
    </row>
    <row r="16474" spans="1:10" ht="32" customHeight="1">
      <c r="A16474" s="19" t="s">
        <v>141687</v>
      </c>
      <c r="B16474" s="24">
        <v>21</v>
      </c>
      <c r="C16474" s="22">
        <v>26</v>
      </c>
      <c r="D16474" s="21" t="s">
        <v>138020</v>
      </c>
      <c r="E16474" s="21" t="s">
        <v>138021</v>
      </c>
      <c r="F16474" s="21" t="s">
        <v>101543</v>
      </c>
      <c r="G16474" s="22">
        <v>5</v>
      </c>
      <c r="H16474" s="22">
        <v>10</v>
      </c>
      <c r="I16474" s="22">
        <v>15</v>
      </c>
      <c r="J16474" s="21" t="s">
        <v>141688</v>
      </c>
    </row>
    <row r="16475" spans="1:10" ht="32" customHeight="1">
      <c r="A16475" s="19" t="s">
        <v>141689</v>
      </c>
      <c r="B16475" s="24">
        <v>14</v>
      </c>
      <c r="C16475" s="22">
        <v>16</v>
      </c>
      <c r="D16475" s="21" t="s">
        <v>111050</v>
      </c>
      <c r="E16475" s="21" t="s">
        <v>111051</v>
      </c>
      <c r="F16475" s="21" t="s">
        <v>102257</v>
      </c>
      <c r="G16475" s="22">
        <v>3</v>
      </c>
      <c r="H16475" s="22">
        <v>9</v>
      </c>
      <c r="I16475" s="22">
        <v>16</v>
      </c>
      <c r="J16475" s="21" t="s">
        <v>141690</v>
      </c>
    </row>
    <row r="16476" spans="1:10" ht="32" customHeight="1">
      <c r="A16476" s="19" t="s">
        <v>141691</v>
      </c>
      <c r="B16476" s="24">
        <v>23</v>
      </c>
      <c r="C16476" s="22">
        <v>15</v>
      </c>
      <c r="D16476" s="21" t="s">
        <v>141692</v>
      </c>
      <c r="E16476" s="21" t="s">
        <v>141693</v>
      </c>
      <c r="F16476" s="21" t="s">
        <v>101554</v>
      </c>
      <c r="G16476" s="22">
        <v>10</v>
      </c>
      <c r="H16476" s="22">
        <v>0</v>
      </c>
      <c r="I16476" s="22">
        <v>0</v>
      </c>
      <c r="J16476" s="21" t="s">
        <v>141694</v>
      </c>
    </row>
    <row r="16477" spans="1:10" ht="32" customHeight="1">
      <c r="A16477" s="19" t="s">
        <v>141695</v>
      </c>
      <c r="B16477" s="24">
        <v>26</v>
      </c>
      <c r="C16477" s="22">
        <v>23</v>
      </c>
      <c r="D16477" s="21" t="s">
        <v>102730</v>
      </c>
      <c r="E16477" s="21" t="s">
        <v>102731</v>
      </c>
      <c r="F16477" s="21" t="s">
        <v>102001</v>
      </c>
      <c r="G16477" s="22">
        <v>7</v>
      </c>
      <c r="H16477" s="22">
        <v>12</v>
      </c>
      <c r="I16477" s="22">
        <v>23</v>
      </c>
      <c r="J16477" s="21" t="s">
        <v>103632</v>
      </c>
    </row>
    <row r="16478" spans="1:10" ht="32" customHeight="1">
      <c r="A16478" s="19" t="s">
        <v>141696</v>
      </c>
      <c r="B16478" s="24">
        <v>24</v>
      </c>
      <c r="C16478" s="22">
        <v>33</v>
      </c>
      <c r="D16478" s="21" t="s">
        <v>108018</v>
      </c>
      <c r="E16478" s="21" t="s">
        <v>108019</v>
      </c>
      <c r="F16478" s="21" t="s">
        <v>117247</v>
      </c>
      <c r="G16478" s="22">
        <v>5</v>
      </c>
      <c r="H16478" s="22">
        <v>24</v>
      </c>
      <c r="I16478" s="22">
        <v>49</v>
      </c>
      <c r="J16478" s="21" t="s">
        <v>141697</v>
      </c>
    </row>
    <row r="16479" spans="1:10" ht="32" customHeight="1">
      <c r="A16479" s="19" t="s">
        <v>141698</v>
      </c>
      <c r="B16479" s="24">
        <v>13</v>
      </c>
      <c r="C16479" s="22">
        <v>15</v>
      </c>
      <c r="D16479" s="21" t="s">
        <v>108384</v>
      </c>
      <c r="E16479" s="21" t="s">
        <v>108385</v>
      </c>
      <c r="F16479" s="21" t="s">
        <v>101563</v>
      </c>
      <c r="G16479" s="22">
        <v>10</v>
      </c>
      <c r="H16479" s="22">
        <v>0</v>
      </c>
      <c r="I16479" s="22">
        <v>0</v>
      </c>
      <c r="J16479" s="21" t="s">
        <v>126923</v>
      </c>
    </row>
    <row r="16480" spans="1:10" ht="32" customHeight="1">
      <c r="A16480" s="19" t="s">
        <v>141699</v>
      </c>
      <c r="B16480" s="24">
        <v>13</v>
      </c>
      <c r="C16480" s="22">
        <v>15</v>
      </c>
      <c r="D16480" s="21" t="s">
        <v>108384</v>
      </c>
      <c r="E16480" s="21" t="s">
        <v>108385</v>
      </c>
      <c r="F16480" s="21" t="s">
        <v>101563</v>
      </c>
      <c r="G16480" s="22">
        <v>10</v>
      </c>
      <c r="H16480" s="22">
        <v>0</v>
      </c>
      <c r="I16480" s="22">
        <v>0</v>
      </c>
      <c r="J16480" s="21" t="s">
        <v>126923</v>
      </c>
    </row>
    <row r="16481" spans="1:10" ht="32" customHeight="1">
      <c r="A16481" s="19" t="s">
        <v>141700</v>
      </c>
      <c r="B16481" s="24">
        <v>12</v>
      </c>
      <c r="C16481" s="22">
        <v>29</v>
      </c>
      <c r="D16481" s="21" t="s">
        <v>110438</v>
      </c>
      <c r="E16481" s="21" t="s">
        <v>110439</v>
      </c>
      <c r="F16481" s="21" t="s">
        <v>107092</v>
      </c>
      <c r="G16481" s="22">
        <v>6</v>
      </c>
      <c r="H16481" s="22">
        <v>9</v>
      </c>
      <c r="I16481" s="22">
        <v>14</v>
      </c>
      <c r="J16481" s="21" t="s">
        <v>141701</v>
      </c>
    </row>
    <row r="16482" spans="1:10" ht="32" customHeight="1">
      <c r="A16482" s="19" t="s">
        <v>141702</v>
      </c>
      <c r="B16482" s="24">
        <v>23</v>
      </c>
      <c r="C16482" s="22">
        <v>15</v>
      </c>
      <c r="D16482" s="21" t="s">
        <v>117221</v>
      </c>
      <c r="E16482" s="21" t="s">
        <v>117222</v>
      </c>
      <c r="F16482" s="21" t="s">
        <v>101528</v>
      </c>
      <c r="G16482" s="22">
        <v>10</v>
      </c>
      <c r="H16482" s="22">
        <v>0</v>
      </c>
      <c r="I16482" s="22">
        <v>0</v>
      </c>
      <c r="J16482" s="21" t="s">
        <v>141703</v>
      </c>
    </row>
    <row r="16483" spans="1:10" ht="32" customHeight="1">
      <c r="A16483" s="19" t="s">
        <v>141704</v>
      </c>
      <c r="B16483" s="24">
        <v>26</v>
      </c>
      <c r="C16483" s="22">
        <v>18</v>
      </c>
      <c r="D16483" s="21" t="s">
        <v>109312</v>
      </c>
      <c r="E16483" s="21" t="s">
        <v>109313</v>
      </c>
      <c r="F16483" s="21" t="s">
        <v>102782</v>
      </c>
      <c r="G16483" s="22">
        <v>1</v>
      </c>
      <c r="H16483" s="22">
        <v>13</v>
      </c>
      <c r="I16483" s="22">
        <v>22</v>
      </c>
      <c r="J16483" s="21" t="s">
        <v>141705</v>
      </c>
    </row>
    <row r="16484" spans="1:10" ht="32" customHeight="1">
      <c r="A16484" s="19" t="s">
        <v>141706</v>
      </c>
      <c r="B16484" s="24">
        <v>25</v>
      </c>
      <c r="C16484" s="22">
        <v>15</v>
      </c>
      <c r="D16484" s="21" t="s">
        <v>106980</v>
      </c>
      <c r="E16484" s="21" t="s">
        <v>106981</v>
      </c>
      <c r="F16484" s="21" t="s">
        <v>14739</v>
      </c>
      <c r="G16484" s="22">
        <v>10</v>
      </c>
      <c r="H16484" s="22">
        <v>0</v>
      </c>
      <c r="I16484" s="22">
        <v>0</v>
      </c>
      <c r="J16484" s="21" t="s">
        <v>141707</v>
      </c>
    </row>
    <row r="16485" spans="1:10" ht="32" customHeight="1">
      <c r="A16485" s="19" t="s">
        <v>141708</v>
      </c>
      <c r="B16485" s="24">
        <v>20</v>
      </c>
      <c r="C16485" s="22">
        <v>15</v>
      </c>
      <c r="D16485" s="21" t="s">
        <v>110022</v>
      </c>
      <c r="E16485" s="21" t="s">
        <v>110023</v>
      </c>
      <c r="F16485" s="21" t="s">
        <v>14739</v>
      </c>
      <c r="G16485" s="22">
        <v>10</v>
      </c>
      <c r="H16485" s="22">
        <v>0</v>
      </c>
      <c r="I16485" s="22">
        <v>0</v>
      </c>
      <c r="J16485" s="21" t="s">
        <v>141709</v>
      </c>
    </row>
    <row r="16486" spans="1:10" ht="32" customHeight="1">
      <c r="A16486" s="19" t="s">
        <v>141710</v>
      </c>
      <c r="B16486" s="24">
        <v>13</v>
      </c>
      <c r="C16486" s="22">
        <v>15</v>
      </c>
      <c r="D16486" s="21" t="s">
        <v>141711</v>
      </c>
      <c r="E16486" s="21" t="s">
        <v>141712</v>
      </c>
      <c r="F16486" s="21" t="s">
        <v>101528</v>
      </c>
      <c r="G16486" s="22">
        <v>10</v>
      </c>
      <c r="H16486" s="22">
        <v>0</v>
      </c>
      <c r="I16486" s="22">
        <v>0</v>
      </c>
      <c r="J16486" s="21" t="s">
        <v>141713</v>
      </c>
    </row>
    <row r="16487" spans="1:10" ht="32" customHeight="1">
      <c r="A16487" s="19" t="s">
        <v>141714</v>
      </c>
      <c r="B16487" s="24">
        <v>21</v>
      </c>
      <c r="C16487" s="22">
        <v>27</v>
      </c>
      <c r="D16487" s="21" t="s">
        <v>141715</v>
      </c>
      <c r="E16487" s="21" t="s">
        <v>141716</v>
      </c>
      <c r="F16487" s="21" t="s">
        <v>101850</v>
      </c>
      <c r="G16487" s="22">
        <v>10</v>
      </c>
      <c r="H16487" s="22">
        <v>13</v>
      </c>
      <c r="I16487" s="22">
        <v>24</v>
      </c>
      <c r="J16487" s="21" t="s">
        <v>141717</v>
      </c>
    </row>
    <row r="16488" spans="1:10" ht="32" customHeight="1">
      <c r="A16488" s="19" t="s">
        <v>141718</v>
      </c>
      <c r="B16488" s="24">
        <v>27</v>
      </c>
      <c r="C16488" s="22">
        <v>20</v>
      </c>
      <c r="D16488" s="21" t="s">
        <v>135217</v>
      </c>
      <c r="E16488" s="21" t="s">
        <v>135218</v>
      </c>
      <c r="F16488" s="21" t="s">
        <v>101568</v>
      </c>
      <c r="G16488" s="22">
        <v>7</v>
      </c>
      <c r="H16488" s="22">
        <v>9</v>
      </c>
      <c r="I16488" s="22">
        <v>24</v>
      </c>
      <c r="J16488" s="21" t="s">
        <v>141719</v>
      </c>
    </row>
    <row r="16489" spans="1:10" ht="32" customHeight="1">
      <c r="A16489" s="19" t="s">
        <v>141720</v>
      </c>
      <c r="B16489" s="24">
        <v>27</v>
      </c>
      <c r="C16489" s="22">
        <v>20</v>
      </c>
      <c r="D16489" s="21" t="s">
        <v>135217</v>
      </c>
      <c r="E16489" s="21" t="s">
        <v>135218</v>
      </c>
      <c r="F16489" s="21" t="s">
        <v>101568</v>
      </c>
      <c r="G16489" s="22">
        <v>7</v>
      </c>
      <c r="H16489" s="22">
        <v>9</v>
      </c>
      <c r="I16489" s="22">
        <v>24</v>
      </c>
      <c r="J16489" s="21" t="s">
        <v>141719</v>
      </c>
    </row>
    <row r="16490" spans="1:10" ht="32" customHeight="1">
      <c r="A16490" s="19" t="s">
        <v>141721</v>
      </c>
      <c r="B16490" s="24">
        <v>27</v>
      </c>
      <c r="C16490" s="22">
        <v>20</v>
      </c>
      <c r="D16490" s="21" t="s">
        <v>135217</v>
      </c>
      <c r="E16490" s="21" t="s">
        <v>135218</v>
      </c>
      <c r="F16490" s="21" t="s">
        <v>101568</v>
      </c>
      <c r="G16490" s="22">
        <v>7</v>
      </c>
      <c r="H16490" s="22">
        <v>9</v>
      </c>
      <c r="I16490" s="22">
        <v>24</v>
      </c>
      <c r="J16490" s="21" t="s">
        <v>141719</v>
      </c>
    </row>
    <row r="16491" spans="1:10" ht="32" customHeight="1">
      <c r="A16491" s="19" t="s">
        <v>141722</v>
      </c>
      <c r="B16491" s="24">
        <v>13</v>
      </c>
      <c r="C16491" s="22">
        <v>17</v>
      </c>
      <c r="D16491" s="21" t="s">
        <v>129266</v>
      </c>
      <c r="E16491" s="21" t="s">
        <v>129267</v>
      </c>
      <c r="F16491" s="21" t="s">
        <v>14739</v>
      </c>
      <c r="G16491" s="22">
        <v>5</v>
      </c>
      <c r="H16491" s="22">
        <v>8</v>
      </c>
      <c r="I16491" s="22">
        <v>13</v>
      </c>
      <c r="J16491" s="21" t="s">
        <v>141723</v>
      </c>
    </row>
    <row r="16492" spans="1:10" ht="32" customHeight="1">
      <c r="A16492" s="19" t="s">
        <v>141724</v>
      </c>
      <c r="B16492" s="24">
        <v>13</v>
      </c>
      <c r="C16492" s="22">
        <v>17</v>
      </c>
      <c r="D16492" s="21" t="s">
        <v>129266</v>
      </c>
      <c r="E16492" s="21" t="s">
        <v>129267</v>
      </c>
      <c r="F16492" s="21" t="s">
        <v>14739</v>
      </c>
      <c r="G16492" s="22">
        <v>5</v>
      </c>
      <c r="H16492" s="22">
        <v>8</v>
      </c>
      <c r="I16492" s="22">
        <v>13</v>
      </c>
      <c r="J16492" s="21" t="s">
        <v>141723</v>
      </c>
    </row>
    <row r="16493" spans="1:10" ht="32" customHeight="1">
      <c r="A16493" s="19" t="s">
        <v>141725</v>
      </c>
      <c r="B16493" s="24">
        <v>20</v>
      </c>
      <c r="C16493" s="22">
        <v>15</v>
      </c>
      <c r="D16493" s="21" t="s">
        <v>111104</v>
      </c>
      <c r="E16493" s="21" t="s">
        <v>111105</v>
      </c>
      <c r="F16493" s="21" t="s">
        <v>101694</v>
      </c>
      <c r="G16493" s="22">
        <v>10</v>
      </c>
      <c r="H16493" s="22">
        <v>0</v>
      </c>
      <c r="I16493" s="22">
        <v>0</v>
      </c>
      <c r="J16493" s="21" t="s">
        <v>141726</v>
      </c>
    </row>
    <row r="16494" spans="1:10" ht="32" customHeight="1">
      <c r="A16494" s="19" t="s">
        <v>141727</v>
      </c>
      <c r="B16494" s="24">
        <v>20</v>
      </c>
      <c r="C16494" s="22">
        <v>15</v>
      </c>
      <c r="D16494" s="21" t="s">
        <v>111104</v>
      </c>
      <c r="E16494" s="21" t="s">
        <v>111105</v>
      </c>
      <c r="F16494" s="21" t="s">
        <v>101694</v>
      </c>
      <c r="G16494" s="22">
        <v>10</v>
      </c>
      <c r="H16494" s="22">
        <v>0</v>
      </c>
      <c r="I16494" s="22">
        <v>0</v>
      </c>
      <c r="J16494" s="21" t="s">
        <v>141726</v>
      </c>
    </row>
    <row r="16495" spans="1:10" ht="32" customHeight="1">
      <c r="A16495" s="19" t="s">
        <v>141728</v>
      </c>
      <c r="B16495" s="24">
        <v>20</v>
      </c>
      <c r="C16495" s="22">
        <v>15</v>
      </c>
      <c r="D16495" s="21" t="s">
        <v>111104</v>
      </c>
      <c r="E16495" s="21" t="s">
        <v>111105</v>
      </c>
      <c r="F16495" s="21" t="s">
        <v>101694</v>
      </c>
      <c r="G16495" s="22">
        <v>10</v>
      </c>
      <c r="H16495" s="22">
        <v>0</v>
      </c>
      <c r="I16495" s="22">
        <v>0</v>
      </c>
      <c r="J16495" s="21" t="s">
        <v>141726</v>
      </c>
    </row>
    <row r="16496" spans="1:10" ht="32" customHeight="1">
      <c r="A16496" s="19" t="s">
        <v>141729</v>
      </c>
      <c r="B16496" s="24">
        <v>20</v>
      </c>
      <c r="C16496" s="22">
        <v>15</v>
      </c>
      <c r="D16496" s="21" t="s">
        <v>111104</v>
      </c>
      <c r="E16496" s="21" t="s">
        <v>111105</v>
      </c>
      <c r="F16496" s="21" t="s">
        <v>101694</v>
      </c>
      <c r="G16496" s="22">
        <v>10</v>
      </c>
      <c r="H16496" s="22">
        <v>0</v>
      </c>
      <c r="I16496" s="22">
        <v>0</v>
      </c>
      <c r="J16496" s="21" t="s">
        <v>141726</v>
      </c>
    </row>
    <row r="16497" spans="1:10" ht="32" customHeight="1">
      <c r="A16497" s="19" t="s">
        <v>141730</v>
      </c>
      <c r="B16497" s="24">
        <v>19</v>
      </c>
      <c r="C16497" s="22">
        <v>23</v>
      </c>
      <c r="D16497" s="21" t="s">
        <v>130558</v>
      </c>
      <c r="E16497" s="21" t="s">
        <v>130559</v>
      </c>
      <c r="F16497" s="21" t="s">
        <v>102157</v>
      </c>
      <c r="G16497" s="22">
        <v>7</v>
      </c>
      <c r="H16497" s="22">
        <v>12</v>
      </c>
      <c r="I16497" s="22">
        <v>29</v>
      </c>
      <c r="J16497" s="21" t="s">
        <v>141731</v>
      </c>
    </row>
    <row r="16498" spans="1:10" ht="32" customHeight="1">
      <c r="A16498" s="19" t="s">
        <v>141732</v>
      </c>
      <c r="B16498" s="24">
        <v>19</v>
      </c>
      <c r="C16498" s="22">
        <v>23</v>
      </c>
      <c r="D16498" s="21" t="s">
        <v>130558</v>
      </c>
      <c r="E16498" s="21" t="s">
        <v>130559</v>
      </c>
      <c r="F16498" s="21" t="s">
        <v>102157</v>
      </c>
      <c r="G16498" s="22">
        <v>7</v>
      </c>
      <c r="H16498" s="22">
        <v>12</v>
      </c>
      <c r="I16498" s="22">
        <v>29</v>
      </c>
      <c r="J16498" s="21" t="s">
        <v>141731</v>
      </c>
    </row>
    <row r="16499" spans="1:10" ht="32" customHeight="1">
      <c r="A16499" s="19" t="s">
        <v>141733</v>
      </c>
      <c r="B16499" s="24">
        <v>19</v>
      </c>
      <c r="C16499" s="22">
        <v>23</v>
      </c>
      <c r="D16499" s="21" t="s">
        <v>130558</v>
      </c>
      <c r="E16499" s="21" t="s">
        <v>130559</v>
      </c>
      <c r="F16499" s="21" t="s">
        <v>102157</v>
      </c>
      <c r="G16499" s="22">
        <v>7</v>
      </c>
      <c r="H16499" s="22">
        <v>12</v>
      </c>
      <c r="I16499" s="22">
        <v>29</v>
      </c>
      <c r="J16499" s="21" t="s">
        <v>141731</v>
      </c>
    </row>
    <row r="16500" spans="1:10" ht="32" customHeight="1">
      <c r="A16500" s="19" t="s">
        <v>141734</v>
      </c>
      <c r="B16500" s="24">
        <v>19</v>
      </c>
      <c r="C16500" s="22">
        <v>23</v>
      </c>
      <c r="D16500" s="21" t="s">
        <v>130558</v>
      </c>
      <c r="E16500" s="21" t="s">
        <v>130559</v>
      </c>
      <c r="F16500" s="21" t="s">
        <v>102157</v>
      </c>
      <c r="G16500" s="22">
        <v>7</v>
      </c>
      <c r="H16500" s="22">
        <v>12</v>
      </c>
      <c r="I16500" s="22">
        <v>29</v>
      </c>
      <c r="J16500" s="21" t="s">
        <v>141731</v>
      </c>
    </row>
    <row r="16501" spans="1:10" ht="32" customHeight="1">
      <c r="A16501" s="19" t="s">
        <v>141735</v>
      </c>
      <c r="B16501" s="24">
        <v>19</v>
      </c>
      <c r="C16501" s="22">
        <v>23</v>
      </c>
      <c r="D16501" s="21" t="s">
        <v>130558</v>
      </c>
      <c r="E16501" s="21" t="s">
        <v>130559</v>
      </c>
      <c r="F16501" s="21" t="s">
        <v>102157</v>
      </c>
      <c r="G16501" s="22">
        <v>7</v>
      </c>
      <c r="H16501" s="22">
        <v>12</v>
      </c>
      <c r="I16501" s="22">
        <v>29</v>
      </c>
      <c r="J16501" s="21" t="s">
        <v>141731</v>
      </c>
    </row>
    <row r="16502" spans="1:10" ht="32" customHeight="1">
      <c r="A16502" s="19" t="s">
        <v>141736</v>
      </c>
      <c r="B16502" s="24">
        <v>19</v>
      </c>
      <c r="C16502" s="22">
        <v>15</v>
      </c>
      <c r="D16502" s="21" t="s">
        <v>108221</v>
      </c>
      <c r="E16502" s="21" t="s">
        <v>108222</v>
      </c>
      <c r="F16502" s="21" t="s">
        <v>101568</v>
      </c>
      <c r="G16502" s="22">
        <v>1</v>
      </c>
      <c r="H16502" s="22">
        <v>10</v>
      </c>
      <c r="I16502" s="22">
        <v>17</v>
      </c>
      <c r="J16502" s="21" t="s">
        <v>141737</v>
      </c>
    </row>
    <row r="16503" spans="1:10" ht="32" customHeight="1">
      <c r="A16503" s="19" t="s">
        <v>141738</v>
      </c>
      <c r="B16503" s="24">
        <v>19</v>
      </c>
      <c r="C16503" s="22">
        <v>15</v>
      </c>
      <c r="D16503" s="21" t="s">
        <v>108221</v>
      </c>
      <c r="E16503" s="21" t="s">
        <v>108222</v>
      </c>
      <c r="F16503" s="21" t="s">
        <v>101568</v>
      </c>
      <c r="G16503" s="22">
        <v>1</v>
      </c>
      <c r="H16503" s="22">
        <v>10</v>
      </c>
      <c r="I16503" s="22">
        <v>17</v>
      </c>
      <c r="J16503" s="21" t="s">
        <v>141737</v>
      </c>
    </row>
    <row r="16504" spans="1:10" ht="32" customHeight="1">
      <c r="A16504" s="19" t="s">
        <v>141739</v>
      </c>
      <c r="B16504" s="24">
        <v>19</v>
      </c>
      <c r="C16504" s="22">
        <v>15</v>
      </c>
      <c r="D16504" s="21" t="s">
        <v>108221</v>
      </c>
      <c r="E16504" s="21" t="s">
        <v>108222</v>
      </c>
      <c r="F16504" s="21" t="s">
        <v>101568</v>
      </c>
      <c r="G16504" s="22">
        <v>1</v>
      </c>
      <c r="H16504" s="22">
        <v>10</v>
      </c>
      <c r="I16504" s="22">
        <v>17</v>
      </c>
      <c r="J16504" s="21" t="s">
        <v>141737</v>
      </c>
    </row>
    <row r="16505" spans="1:10" ht="32" customHeight="1">
      <c r="A16505" s="19" t="s">
        <v>141740</v>
      </c>
      <c r="B16505" s="24">
        <v>26</v>
      </c>
      <c r="C16505" s="22">
        <v>23</v>
      </c>
      <c r="D16505" s="21" t="s">
        <v>102730</v>
      </c>
      <c r="E16505" s="21" t="s">
        <v>102731</v>
      </c>
      <c r="F16505" s="21" t="s">
        <v>102001</v>
      </c>
      <c r="G16505" s="22">
        <v>7</v>
      </c>
      <c r="H16505" s="22">
        <v>12</v>
      </c>
      <c r="I16505" s="22">
        <v>23</v>
      </c>
      <c r="J16505" s="21" t="s">
        <v>103632</v>
      </c>
    </row>
    <row r="16506" spans="1:10" ht="32" customHeight="1">
      <c r="A16506" s="19" t="s">
        <v>141741</v>
      </c>
      <c r="B16506" s="24">
        <v>36</v>
      </c>
      <c r="C16506" s="22">
        <v>24</v>
      </c>
      <c r="D16506" s="21" t="s">
        <v>106938</v>
      </c>
      <c r="E16506" s="21" t="s">
        <v>106939</v>
      </c>
      <c r="F16506" s="21" t="s">
        <v>102065</v>
      </c>
      <c r="G16506" s="22">
        <v>1</v>
      </c>
      <c r="H16506" s="22">
        <v>19</v>
      </c>
      <c r="I16506" s="22">
        <v>32</v>
      </c>
      <c r="J16506" s="21" t="s">
        <v>141742</v>
      </c>
    </row>
    <row r="16507" spans="1:10" ht="32" customHeight="1">
      <c r="A16507" s="19" t="s">
        <v>141743</v>
      </c>
      <c r="B16507" s="24">
        <v>25</v>
      </c>
      <c r="C16507" s="22">
        <v>15</v>
      </c>
      <c r="D16507" s="21" t="s">
        <v>103557</v>
      </c>
      <c r="E16507" s="21" t="s">
        <v>103558</v>
      </c>
      <c r="F16507" s="21" t="s">
        <v>101568</v>
      </c>
      <c r="G16507" s="22">
        <v>1</v>
      </c>
      <c r="H16507" s="22">
        <v>10</v>
      </c>
      <c r="I16507" s="22">
        <v>17</v>
      </c>
      <c r="J16507" s="21" t="s">
        <v>141744</v>
      </c>
    </row>
    <row r="16508" spans="1:10" ht="32" customHeight="1">
      <c r="A16508" s="19" t="s">
        <v>141745</v>
      </c>
      <c r="B16508" s="24">
        <v>26</v>
      </c>
      <c r="C16508" s="22">
        <v>22</v>
      </c>
      <c r="D16508" s="21" t="s">
        <v>141746</v>
      </c>
      <c r="E16508" s="21" t="s">
        <v>141747</v>
      </c>
      <c r="F16508" s="21" t="s">
        <v>102559</v>
      </c>
      <c r="G16508" s="22">
        <v>4</v>
      </c>
      <c r="H16508" s="22">
        <v>14</v>
      </c>
      <c r="I16508" s="22">
        <v>18</v>
      </c>
      <c r="J16508" s="21" t="s">
        <v>141748</v>
      </c>
    </row>
    <row r="16509" spans="1:10" ht="32" customHeight="1">
      <c r="A16509" s="19" t="s">
        <v>141749</v>
      </c>
      <c r="B16509" s="24">
        <v>13</v>
      </c>
      <c r="C16509" s="22">
        <v>15</v>
      </c>
      <c r="D16509" s="21" t="s">
        <v>141750</v>
      </c>
      <c r="E16509" s="21" t="s">
        <v>141751</v>
      </c>
      <c r="F16509" s="21" t="s">
        <v>14739</v>
      </c>
      <c r="G16509" s="22">
        <v>10</v>
      </c>
      <c r="H16509" s="22">
        <v>0</v>
      </c>
      <c r="I16509" s="22">
        <v>0</v>
      </c>
      <c r="J16509" s="21" t="s">
        <v>141752</v>
      </c>
    </row>
    <row r="16510" spans="1:10" ht="32" customHeight="1">
      <c r="A16510" s="19" t="s">
        <v>141753</v>
      </c>
      <c r="B16510" s="24">
        <v>48</v>
      </c>
      <c r="C16510" s="22">
        <v>72</v>
      </c>
      <c r="D16510" s="21" t="s">
        <v>121516</v>
      </c>
      <c r="E16510" s="21" t="s">
        <v>121517</v>
      </c>
      <c r="F16510" s="21" t="s">
        <v>141754</v>
      </c>
      <c r="G16510" s="22">
        <v>11</v>
      </c>
      <c r="H16510" s="22">
        <v>9</v>
      </c>
      <c r="I16510" s="22">
        <v>12</v>
      </c>
      <c r="J16510" s="21" t="s">
        <v>141755</v>
      </c>
    </row>
    <row r="16511" spans="1:10" ht="32" customHeight="1">
      <c r="A16511" s="19" t="s">
        <v>141756</v>
      </c>
      <c r="B16511" s="24">
        <v>36</v>
      </c>
      <c r="C16511" s="22">
        <v>30</v>
      </c>
      <c r="D16511" s="21" t="s">
        <v>138247</v>
      </c>
      <c r="E16511" s="21" t="s">
        <v>138248</v>
      </c>
      <c r="F16511" s="21" t="s">
        <v>101910</v>
      </c>
      <c r="G16511" s="22">
        <v>11</v>
      </c>
      <c r="H16511" s="22">
        <v>15</v>
      </c>
      <c r="I16511" s="22">
        <v>27</v>
      </c>
      <c r="J16511" s="21" t="s">
        <v>141757</v>
      </c>
    </row>
    <row r="16512" spans="1:10" ht="32" customHeight="1">
      <c r="A16512" s="19" t="s">
        <v>141758</v>
      </c>
      <c r="B16512" s="24">
        <v>20</v>
      </c>
      <c r="C16512" s="22">
        <v>16</v>
      </c>
      <c r="D16512" s="21" t="s">
        <v>102492</v>
      </c>
      <c r="E16512" s="21" t="s">
        <v>102493</v>
      </c>
      <c r="F16512" s="21" t="s">
        <v>101945</v>
      </c>
      <c r="G16512" s="22">
        <v>1</v>
      </c>
      <c r="H16512" s="22">
        <v>11</v>
      </c>
      <c r="I16512" s="22">
        <v>17</v>
      </c>
      <c r="J16512" s="21" t="s">
        <v>110945</v>
      </c>
    </row>
    <row r="16513" spans="1:10" ht="32" customHeight="1">
      <c r="A16513" s="19" t="s">
        <v>141759</v>
      </c>
      <c r="B16513" s="24">
        <v>40</v>
      </c>
      <c r="C16513" s="22">
        <v>23</v>
      </c>
      <c r="D16513" s="21" t="s">
        <v>102880</v>
      </c>
      <c r="E16513" s="21" t="s">
        <v>102881</v>
      </c>
      <c r="F16513" s="21" t="s">
        <v>102001</v>
      </c>
      <c r="G16513" s="22">
        <v>7</v>
      </c>
      <c r="H16513" s="22">
        <v>12</v>
      </c>
      <c r="I16513" s="22">
        <v>23</v>
      </c>
      <c r="J16513" s="21" t="s">
        <v>105499</v>
      </c>
    </row>
    <row r="16514" spans="1:10" ht="32" customHeight="1">
      <c r="A16514" s="19" t="s">
        <v>141760</v>
      </c>
      <c r="B16514" s="24">
        <v>20</v>
      </c>
      <c r="C16514" s="22">
        <v>16</v>
      </c>
      <c r="D16514" s="21" t="s">
        <v>102492</v>
      </c>
      <c r="E16514" s="21" t="s">
        <v>102493</v>
      </c>
      <c r="F16514" s="21" t="s">
        <v>101945</v>
      </c>
      <c r="G16514" s="22">
        <v>1</v>
      </c>
      <c r="H16514" s="22">
        <v>11</v>
      </c>
      <c r="I16514" s="22">
        <v>18</v>
      </c>
      <c r="J16514" s="21" t="s">
        <v>106970</v>
      </c>
    </row>
    <row r="16515" spans="1:10" ht="32" customHeight="1">
      <c r="A16515" s="19" t="s">
        <v>141761</v>
      </c>
      <c r="B16515" s="24">
        <v>20</v>
      </c>
      <c r="C16515" s="22">
        <v>16</v>
      </c>
      <c r="D16515" s="21" t="s">
        <v>102492</v>
      </c>
      <c r="E16515" s="21" t="s">
        <v>102493</v>
      </c>
      <c r="F16515" s="21" t="s">
        <v>101945</v>
      </c>
      <c r="G16515" s="22">
        <v>1</v>
      </c>
      <c r="H16515" s="22">
        <v>11</v>
      </c>
      <c r="I16515" s="22">
        <v>18</v>
      </c>
      <c r="J16515" s="21" t="s">
        <v>106970</v>
      </c>
    </row>
    <row r="16516" spans="1:10" ht="32" customHeight="1">
      <c r="A16516" s="19" t="s">
        <v>141762</v>
      </c>
      <c r="B16516" s="24">
        <v>28</v>
      </c>
      <c r="C16516" s="22">
        <v>15</v>
      </c>
      <c r="D16516" s="21" t="s">
        <v>108464</v>
      </c>
      <c r="E16516" s="21" t="s">
        <v>108465</v>
      </c>
      <c r="F16516" s="21" t="s">
        <v>14739</v>
      </c>
      <c r="G16516" s="22">
        <v>10</v>
      </c>
      <c r="H16516" s="22">
        <v>0</v>
      </c>
      <c r="I16516" s="22">
        <v>0</v>
      </c>
      <c r="J16516" s="21" t="s">
        <v>141763</v>
      </c>
    </row>
    <row r="16517" spans="1:10" ht="20" customHeight="1">
      <c r="A16517" s="27">
        <v>-999</v>
      </c>
      <c r="B16517" s="24">
        <v>-999</v>
      </c>
      <c r="C16517" s="22">
        <v>-999</v>
      </c>
      <c r="D16517" s="22">
        <v>-999</v>
      </c>
      <c r="E16517" s="22">
        <v>-999</v>
      </c>
      <c r="F16517" s="22">
        <v>-999</v>
      </c>
      <c r="G16517" s="22">
        <v>-999</v>
      </c>
      <c r="H16517" s="22">
        <v>-999</v>
      </c>
      <c r="I16517" s="22">
        <v>-999</v>
      </c>
      <c r="J16517" s="22">
        <v>-999</v>
      </c>
    </row>
    <row r="16518" spans="1:10" ht="32" customHeight="1">
      <c r="A16518" s="19" t="s">
        <v>141764</v>
      </c>
      <c r="B16518" s="24">
        <v>32</v>
      </c>
      <c r="C16518" s="22">
        <v>15</v>
      </c>
      <c r="D16518" s="21" t="s">
        <v>111283</v>
      </c>
      <c r="E16518" s="21" t="s">
        <v>111284</v>
      </c>
      <c r="F16518" s="21" t="s">
        <v>101554</v>
      </c>
      <c r="G16518" s="22">
        <v>10</v>
      </c>
      <c r="H16518" s="22">
        <v>0</v>
      </c>
      <c r="I16518" s="22">
        <v>0</v>
      </c>
      <c r="J16518" s="21" t="s">
        <v>141765</v>
      </c>
    </row>
    <row r="16519" spans="1:10" ht="32" customHeight="1">
      <c r="A16519" s="19" t="s">
        <v>141766</v>
      </c>
      <c r="B16519" s="24">
        <v>13</v>
      </c>
      <c r="C16519" s="22">
        <v>15</v>
      </c>
      <c r="D16519" s="21" t="s">
        <v>141767</v>
      </c>
      <c r="E16519" s="21" t="s">
        <v>141768</v>
      </c>
      <c r="F16519" s="21" t="s">
        <v>101694</v>
      </c>
      <c r="G16519" s="22">
        <v>10</v>
      </c>
      <c r="H16519" s="22">
        <v>0</v>
      </c>
      <c r="I16519" s="22">
        <v>0</v>
      </c>
      <c r="J16519" s="21" t="s">
        <v>141769</v>
      </c>
    </row>
    <row r="16520" spans="1:10" ht="32" customHeight="1">
      <c r="A16520" s="19" t="s">
        <v>141770</v>
      </c>
      <c r="B16520" s="24">
        <v>20</v>
      </c>
      <c r="C16520" s="22">
        <v>15</v>
      </c>
      <c r="D16520" s="21" t="s">
        <v>104101</v>
      </c>
      <c r="E16520" s="21" t="s">
        <v>104102</v>
      </c>
      <c r="F16520" s="21" t="s">
        <v>101568</v>
      </c>
      <c r="G16520" s="22">
        <v>2</v>
      </c>
      <c r="H16520" s="22">
        <v>9</v>
      </c>
      <c r="I16520" s="22">
        <v>14</v>
      </c>
      <c r="J16520" s="21" t="s">
        <v>141771</v>
      </c>
    </row>
    <row r="16521" spans="1:10" ht="32" customHeight="1">
      <c r="A16521" s="19" t="s">
        <v>141772</v>
      </c>
      <c r="B16521" s="24">
        <v>28</v>
      </c>
      <c r="C16521" s="22">
        <v>30</v>
      </c>
      <c r="D16521" s="21" t="s">
        <v>104850</v>
      </c>
      <c r="E16521" s="21" t="s">
        <v>104851</v>
      </c>
      <c r="F16521" s="21" t="s">
        <v>101910</v>
      </c>
      <c r="G16521" s="22">
        <v>3</v>
      </c>
      <c r="H16521" s="22">
        <v>10</v>
      </c>
      <c r="I16521" s="22">
        <v>15</v>
      </c>
      <c r="J16521" s="21" t="s">
        <v>141773</v>
      </c>
    </row>
    <row r="16522" spans="1:10" ht="32" customHeight="1">
      <c r="A16522" s="19" t="s">
        <v>141774</v>
      </c>
      <c r="B16522" s="24">
        <v>22</v>
      </c>
      <c r="C16522" s="22">
        <v>15</v>
      </c>
      <c r="D16522" s="21" t="s">
        <v>108574</v>
      </c>
      <c r="E16522" s="21" t="s">
        <v>108575</v>
      </c>
      <c r="F16522" s="21" t="s">
        <v>101568</v>
      </c>
      <c r="G16522" s="22">
        <v>10</v>
      </c>
      <c r="H16522" s="22">
        <v>0</v>
      </c>
      <c r="I16522" s="22">
        <v>0</v>
      </c>
      <c r="J16522" s="21" t="s">
        <v>141775</v>
      </c>
    </row>
    <row r="16523" spans="1:10" ht="20" customHeight="1">
      <c r="A16523" s="27">
        <v>-999</v>
      </c>
      <c r="B16523" s="24">
        <v>-999</v>
      </c>
      <c r="C16523" s="22">
        <v>-999</v>
      </c>
      <c r="D16523" s="22">
        <v>-999</v>
      </c>
      <c r="E16523" s="22">
        <v>-999</v>
      </c>
      <c r="F16523" s="22">
        <v>-999</v>
      </c>
      <c r="G16523" s="22">
        <v>-999</v>
      </c>
      <c r="H16523" s="22">
        <v>-999</v>
      </c>
      <c r="I16523" s="22">
        <v>-999</v>
      </c>
      <c r="J16523" s="22">
        <v>-999</v>
      </c>
    </row>
    <row r="16524" spans="1:10" ht="32" customHeight="1">
      <c r="A16524" s="19" t="s">
        <v>141776</v>
      </c>
      <c r="B16524" s="24">
        <v>26</v>
      </c>
      <c r="C16524" s="22">
        <v>19</v>
      </c>
      <c r="D16524" s="21" t="s">
        <v>132485</v>
      </c>
      <c r="E16524" s="21" t="s">
        <v>132486</v>
      </c>
      <c r="F16524" s="21" t="s">
        <v>105439</v>
      </c>
      <c r="G16524" s="22">
        <v>1</v>
      </c>
      <c r="H16524" s="22">
        <v>14</v>
      </c>
      <c r="I16524" s="22">
        <v>31</v>
      </c>
      <c r="J16524" s="21" t="s">
        <v>141777</v>
      </c>
    </row>
    <row r="16525" spans="1:10" ht="32" customHeight="1">
      <c r="A16525" s="19" t="s">
        <v>141778</v>
      </c>
      <c r="B16525" s="24">
        <v>13</v>
      </c>
      <c r="C16525" s="22">
        <v>15</v>
      </c>
      <c r="D16525" s="21" t="s">
        <v>141779</v>
      </c>
      <c r="E16525" s="21" t="s">
        <v>141780</v>
      </c>
      <c r="F16525" s="21" t="s">
        <v>101522</v>
      </c>
      <c r="G16525" s="22">
        <v>10</v>
      </c>
      <c r="H16525" s="22">
        <v>0</v>
      </c>
      <c r="I16525" s="22">
        <v>0</v>
      </c>
      <c r="J16525" s="21" t="s">
        <v>141781</v>
      </c>
    </row>
    <row r="16526" spans="1:10" ht="32" customHeight="1">
      <c r="A16526" s="19" t="s">
        <v>141782</v>
      </c>
      <c r="B16526" s="24">
        <v>22</v>
      </c>
      <c r="C16526" s="22">
        <v>15</v>
      </c>
      <c r="D16526" s="21" t="s">
        <v>117345</v>
      </c>
      <c r="E16526" s="21" t="s">
        <v>117346</v>
      </c>
      <c r="F16526" s="21" t="s">
        <v>101568</v>
      </c>
      <c r="G16526" s="22">
        <v>4</v>
      </c>
      <c r="H16526" s="22">
        <v>7</v>
      </c>
      <c r="I16526" s="22">
        <v>20</v>
      </c>
      <c r="J16526" s="21" t="s">
        <v>141783</v>
      </c>
    </row>
    <row r="16527" spans="1:10" ht="32" customHeight="1">
      <c r="A16527" s="19" t="s">
        <v>141784</v>
      </c>
      <c r="B16527" s="24">
        <v>38</v>
      </c>
      <c r="C16527" s="22">
        <v>15</v>
      </c>
      <c r="D16527" s="21" t="s">
        <v>101803</v>
      </c>
      <c r="E16527" s="21" t="s">
        <v>101804</v>
      </c>
      <c r="F16527" s="21" t="s">
        <v>101528</v>
      </c>
      <c r="G16527" s="22">
        <v>10</v>
      </c>
      <c r="H16527" s="22">
        <v>0</v>
      </c>
      <c r="I16527" s="22">
        <v>0</v>
      </c>
      <c r="J16527" s="21" t="s">
        <v>141785</v>
      </c>
    </row>
    <row r="16528" spans="1:10" ht="32" customHeight="1">
      <c r="A16528" s="19" t="s">
        <v>141786</v>
      </c>
      <c r="B16528" s="24">
        <v>30</v>
      </c>
      <c r="C16528" s="22">
        <v>19</v>
      </c>
      <c r="D16528" s="21" t="s">
        <v>127783</v>
      </c>
      <c r="E16528" s="21" t="s">
        <v>127784</v>
      </c>
      <c r="F16528" s="21" t="s">
        <v>102510</v>
      </c>
      <c r="G16528" s="22">
        <v>1</v>
      </c>
      <c r="H16528" s="22">
        <v>9</v>
      </c>
      <c r="I16528" s="22">
        <v>13</v>
      </c>
      <c r="J16528" s="21" t="s">
        <v>141787</v>
      </c>
    </row>
    <row r="16529" spans="1:10" ht="32" customHeight="1">
      <c r="A16529" s="19" t="s">
        <v>141788</v>
      </c>
      <c r="B16529" s="24">
        <v>18</v>
      </c>
      <c r="C16529" s="22">
        <v>15</v>
      </c>
      <c r="D16529" s="21" t="s">
        <v>104558</v>
      </c>
      <c r="E16529" s="21" t="s">
        <v>104559</v>
      </c>
      <c r="F16529" s="21" t="s">
        <v>14739</v>
      </c>
      <c r="G16529" s="22">
        <v>10</v>
      </c>
      <c r="H16529" s="22">
        <v>0</v>
      </c>
      <c r="I16529" s="22">
        <v>0</v>
      </c>
      <c r="J16529" s="21" t="s">
        <v>122838</v>
      </c>
    </row>
    <row r="16530" spans="1:10" ht="32" customHeight="1">
      <c r="A16530" s="19" t="s">
        <v>141789</v>
      </c>
      <c r="B16530" s="24">
        <v>39</v>
      </c>
      <c r="C16530" s="22">
        <v>15</v>
      </c>
      <c r="D16530" s="21" t="s">
        <v>102734</v>
      </c>
      <c r="E16530" s="21" t="s">
        <v>102735</v>
      </c>
      <c r="F16530" s="21" t="s">
        <v>101554</v>
      </c>
      <c r="G16530" s="22">
        <v>10</v>
      </c>
      <c r="H16530" s="22">
        <v>0</v>
      </c>
      <c r="I16530" s="22">
        <v>0</v>
      </c>
      <c r="J16530" s="21" t="s">
        <v>102736</v>
      </c>
    </row>
    <row r="16531" spans="1:10" ht="32" customHeight="1">
      <c r="A16531" s="19" t="s">
        <v>141790</v>
      </c>
      <c r="B16531" s="24">
        <v>13</v>
      </c>
      <c r="C16531" s="22">
        <v>15</v>
      </c>
      <c r="D16531" s="21" t="s">
        <v>101747</v>
      </c>
      <c r="E16531" s="21" t="s">
        <v>101748</v>
      </c>
      <c r="F16531" s="21" t="s">
        <v>14739</v>
      </c>
      <c r="G16531" s="22">
        <v>10</v>
      </c>
      <c r="H16531" s="22">
        <v>0</v>
      </c>
      <c r="I16531" s="22">
        <v>0</v>
      </c>
      <c r="J16531" s="21" t="s">
        <v>141791</v>
      </c>
    </row>
    <row r="16532" spans="1:10" ht="32" customHeight="1">
      <c r="A16532" s="19" t="s">
        <v>141792</v>
      </c>
      <c r="B16532" s="24">
        <v>37</v>
      </c>
      <c r="C16532" s="22">
        <v>28</v>
      </c>
      <c r="D16532" s="21" t="s">
        <v>106538</v>
      </c>
      <c r="E16532" s="21" t="s">
        <v>106539</v>
      </c>
      <c r="F16532" s="21" t="s">
        <v>110849</v>
      </c>
      <c r="G16532" s="22">
        <v>1</v>
      </c>
      <c r="H16532" s="22">
        <v>23</v>
      </c>
      <c r="I16532" s="22">
        <v>43</v>
      </c>
      <c r="J16532" s="21" t="s">
        <v>141793</v>
      </c>
    </row>
    <row r="16533" spans="1:10" ht="32" customHeight="1">
      <c r="A16533" s="19" t="s">
        <v>141794</v>
      </c>
      <c r="B16533" s="24">
        <v>30</v>
      </c>
      <c r="C16533" s="22">
        <v>25</v>
      </c>
      <c r="D16533" s="21" t="s">
        <v>101931</v>
      </c>
      <c r="E16533" s="21" t="s">
        <v>101932</v>
      </c>
      <c r="F16533" s="21" t="s">
        <v>101694</v>
      </c>
      <c r="G16533" s="22">
        <v>7</v>
      </c>
      <c r="H16533" s="22">
        <v>14</v>
      </c>
      <c r="I16533" s="22">
        <v>15</v>
      </c>
      <c r="J16533" s="21" t="s">
        <v>141795</v>
      </c>
    </row>
    <row r="16534" spans="1:10" ht="32" customHeight="1">
      <c r="A16534" s="19" t="s">
        <v>141796</v>
      </c>
      <c r="B16534" s="24">
        <v>30</v>
      </c>
      <c r="C16534" s="22">
        <v>25</v>
      </c>
      <c r="D16534" s="21" t="s">
        <v>101931</v>
      </c>
      <c r="E16534" s="21" t="s">
        <v>101932</v>
      </c>
      <c r="F16534" s="21" t="s">
        <v>101694</v>
      </c>
      <c r="G16534" s="22">
        <v>7</v>
      </c>
      <c r="H16534" s="22">
        <v>14</v>
      </c>
      <c r="I16534" s="22">
        <v>15</v>
      </c>
      <c r="J16534" s="21" t="s">
        <v>141795</v>
      </c>
    </row>
    <row r="16535" spans="1:10" ht="32" customHeight="1">
      <c r="A16535" s="19" t="s">
        <v>141797</v>
      </c>
      <c r="B16535" s="24">
        <v>27</v>
      </c>
      <c r="C16535" s="22">
        <v>15</v>
      </c>
      <c r="D16535" s="21" t="s">
        <v>111263</v>
      </c>
      <c r="E16535" s="21" t="s">
        <v>111264</v>
      </c>
      <c r="F16535" s="21" t="s">
        <v>101554</v>
      </c>
      <c r="G16535" s="22">
        <v>10</v>
      </c>
      <c r="H16535" s="22">
        <v>0</v>
      </c>
      <c r="I16535" s="22">
        <v>0</v>
      </c>
      <c r="J16535" s="21" t="s">
        <v>141798</v>
      </c>
    </row>
    <row r="16536" spans="1:10" ht="32" customHeight="1">
      <c r="A16536" s="19" t="s">
        <v>141799</v>
      </c>
      <c r="B16536" s="24">
        <v>22</v>
      </c>
      <c r="C16536" s="22">
        <v>15</v>
      </c>
      <c r="D16536" s="21" t="s">
        <v>101803</v>
      </c>
      <c r="E16536" s="21" t="s">
        <v>101804</v>
      </c>
      <c r="F16536" s="21" t="s">
        <v>101522</v>
      </c>
      <c r="G16536" s="22">
        <v>10</v>
      </c>
      <c r="H16536" s="22">
        <v>0</v>
      </c>
      <c r="I16536" s="22">
        <v>0</v>
      </c>
      <c r="J16536" s="21" t="s">
        <v>141800</v>
      </c>
    </row>
    <row r="16537" spans="1:10" ht="32" customHeight="1">
      <c r="A16537" s="19" t="s">
        <v>141801</v>
      </c>
      <c r="B16537" s="24">
        <v>17</v>
      </c>
      <c r="C16537" s="22">
        <v>15</v>
      </c>
      <c r="D16537" s="21" t="s">
        <v>108096</v>
      </c>
      <c r="E16537" s="21" t="s">
        <v>108097</v>
      </c>
      <c r="F16537" s="21" t="s">
        <v>14739</v>
      </c>
      <c r="G16537" s="22">
        <v>10</v>
      </c>
      <c r="H16537" s="22">
        <v>0</v>
      </c>
      <c r="I16537" s="22">
        <v>0</v>
      </c>
      <c r="J16537" s="21" t="s">
        <v>123921</v>
      </c>
    </row>
    <row r="16538" spans="1:10" ht="32" customHeight="1">
      <c r="A16538" s="19" t="s">
        <v>141802</v>
      </c>
      <c r="B16538" s="24">
        <v>17</v>
      </c>
      <c r="C16538" s="22">
        <v>15</v>
      </c>
      <c r="D16538" s="21" t="s">
        <v>108096</v>
      </c>
      <c r="E16538" s="21" t="s">
        <v>108097</v>
      </c>
      <c r="F16538" s="21" t="s">
        <v>14739</v>
      </c>
      <c r="G16538" s="22">
        <v>10</v>
      </c>
      <c r="H16538" s="22">
        <v>0</v>
      </c>
      <c r="I16538" s="22">
        <v>0</v>
      </c>
      <c r="J16538" s="21" t="s">
        <v>123921</v>
      </c>
    </row>
    <row r="16539" spans="1:10" ht="20" customHeight="1">
      <c r="A16539" s="27">
        <v>-999</v>
      </c>
      <c r="B16539" s="24">
        <v>-999</v>
      </c>
      <c r="C16539" s="22">
        <v>-999</v>
      </c>
      <c r="D16539" s="22">
        <v>-999</v>
      </c>
      <c r="E16539" s="22">
        <v>-999</v>
      </c>
      <c r="F16539" s="22">
        <v>-999</v>
      </c>
      <c r="G16539" s="22">
        <v>-999</v>
      </c>
      <c r="H16539" s="22">
        <v>-999</v>
      </c>
      <c r="I16539" s="22">
        <v>-999</v>
      </c>
      <c r="J16539" s="22">
        <v>-999</v>
      </c>
    </row>
    <row r="16540" spans="1:10" ht="32" customHeight="1">
      <c r="A16540" s="19" t="s">
        <v>141803</v>
      </c>
      <c r="B16540" s="24">
        <v>22</v>
      </c>
      <c r="C16540" s="22">
        <v>24</v>
      </c>
      <c r="D16540" s="21" t="s">
        <v>134341</v>
      </c>
      <c r="E16540" s="21" t="s">
        <v>134342</v>
      </c>
      <c r="F16540" s="21" t="s">
        <v>101817</v>
      </c>
      <c r="G16540" s="22">
        <v>11</v>
      </c>
      <c r="H16540" s="22">
        <v>9</v>
      </c>
      <c r="I16540" s="22">
        <v>17</v>
      </c>
      <c r="J16540" s="21" t="s">
        <v>141804</v>
      </c>
    </row>
    <row r="16541" spans="1:10" ht="32" customHeight="1">
      <c r="A16541" s="19" t="s">
        <v>141805</v>
      </c>
      <c r="B16541" s="24">
        <v>19</v>
      </c>
      <c r="C16541" s="22">
        <v>29</v>
      </c>
      <c r="D16541" s="21" t="s">
        <v>105020</v>
      </c>
      <c r="E16541" s="21" t="s">
        <v>105021</v>
      </c>
      <c r="F16541" s="21" t="s">
        <v>101543</v>
      </c>
      <c r="G16541" s="22">
        <v>11</v>
      </c>
      <c r="H16541" s="22">
        <v>14</v>
      </c>
      <c r="I16541" s="22">
        <v>33</v>
      </c>
      <c r="J16541" s="21" t="s">
        <v>141806</v>
      </c>
    </row>
    <row r="16542" spans="1:10" ht="32" customHeight="1">
      <c r="A16542" s="19" t="s">
        <v>141807</v>
      </c>
      <c r="B16542" s="24">
        <v>13</v>
      </c>
      <c r="C16542" s="22">
        <v>15</v>
      </c>
      <c r="D16542" s="21" t="s">
        <v>122466</v>
      </c>
      <c r="E16542" s="21" t="s">
        <v>122467</v>
      </c>
      <c r="F16542" s="21" t="s">
        <v>101727</v>
      </c>
      <c r="G16542" s="22">
        <v>10</v>
      </c>
      <c r="H16542" s="22">
        <v>0</v>
      </c>
      <c r="I16542" s="22">
        <v>0</v>
      </c>
      <c r="J16542" s="21" t="s">
        <v>141808</v>
      </c>
    </row>
    <row r="16543" spans="1:10" ht="32" customHeight="1">
      <c r="A16543" s="19" t="s">
        <v>141809</v>
      </c>
      <c r="B16543" s="24">
        <v>27</v>
      </c>
      <c r="C16543" s="22">
        <v>15</v>
      </c>
      <c r="D16543" s="21" t="s">
        <v>104931</v>
      </c>
      <c r="E16543" s="21" t="s">
        <v>104932</v>
      </c>
      <c r="F16543" s="21" t="s">
        <v>101694</v>
      </c>
      <c r="G16543" s="22">
        <v>10</v>
      </c>
      <c r="H16543" s="22">
        <v>0</v>
      </c>
      <c r="I16543" s="22">
        <v>0</v>
      </c>
      <c r="J16543" s="21" t="s">
        <v>128526</v>
      </c>
    </row>
    <row r="16544" spans="1:10" ht="32" customHeight="1">
      <c r="A16544" s="19" t="s">
        <v>141810</v>
      </c>
      <c r="B16544" s="24">
        <v>27</v>
      </c>
      <c r="C16544" s="22">
        <v>15</v>
      </c>
      <c r="D16544" s="21" t="s">
        <v>104931</v>
      </c>
      <c r="E16544" s="21" t="s">
        <v>104932</v>
      </c>
      <c r="F16544" s="21" t="s">
        <v>101694</v>
      </c>
      <c r="G16544" s="22">
        <v>10</v>
      </c>
      <c r="H16544" s="22">
        <v>0</v>
      </c>
      <c r="I16544" s="22">
        <v>0</v>
      </c>
      <c r="J16544" s="21" t="s">
        <v>128526</v>
      </c>
    </row>
    <row r="16545" spans="1:10" ht="20" customHeight="1">
      <c r="A16545" s="27">
        <v>-999</v>
      </c>
      <c r="B16545" s="24">
        <v>-999</v>
      </c>
      <c r="C16545" s="22">
        <v>-999</v>
      </c>
      <c r="D16545" s="22">
        <v>-999</v>
      </c>
      <c r="E16545" s="22">
        <v>-999</v>
      </c>
      <c r="F16545" s="22">
        <v>-999</v>
      </c>
      <c r="G16545" s="22">
        <v>-999</v>
      </c>
      <c r="H16545" s="22">
        <v>-999</v>
      </c>
      <c r="I16545" s="22">
        <v>-999</v>
      </c>
      <c r="J16545" s="22">
        <v>-999</v>
      </c>
    </row>
    <row r="16546" spans="1:10" ht="20" customHeight="1">
      <c r="A16546" s="27">
        <v>-999</v>
      </c>
      <c r="B16546" s="24">
        <v>-999</v>
      </c>
      <c r="C16546" s="22">
        <v>-999</v>
      </c>
      <c r="D16546" s="22">
        <v>-999</v>
      </c>
      <c r="E16546" s="22">
        <v>-999</v>
      </c>
      <c r="F16546" s="22">
        <v>-999</v>
      </c>
      <c r="G16546" s="22">
        <v>-999</v>
      </c>
      <c r="H16546" s="22">
        <v>-999</v>
      </c>
      <c r="I16546" s="22">
        <v>-999</v>
      </c>
      <c r="J16546" s="22">
        <v>-999</v>
      </c>
    </row>
    <row r="16547" spans="1:10" ht="32" customHeight="1">
      <c r="A16547" s="19" t="s">
        <v>141811</v>
      </c>
      <c r="B16547" s="24">
        <v>13</v>
      </c>
      <c r="C16547" s="22">
        <v>70</v>
      </c>
      <c r="D16547" s="21" t="s">
        <v>109548</v>
      </c>
      <c r="E16547" s="21" t="s">
        <v>109549</v>
      </c>
      <c r="F16547" s="21" t="s">
        <v>141812</v>
      </c>
      <c r="G16547" s="22">
        <v>10</v>
      </c>
      <c r="H16547" s="22">
        <v>14</v>
      </c>
      <c r="I16547" s="22">
        <v>22</v>
      </c>
      <c r="J16547" s="21" t="s">
        <v>141813</v>
      </c>
    </row>
    <row r="16548" spans="1:10" ht="32" customHeight="1">
      <c r="A16548" s="19" t="s">
        <v>141814</v>
      </c>
      <c r="B16548" s="24">
        <v>13</v>
      </c>
      <c r="C16548" s="22">
        <v>15</v>
      </c>
      <c r="D16548" s="21" t="s">
        <v>125105</v>
      </c>
      <c r="E16548" s="21" t="s">
        <v>125106</v>
      </c>
      <c r="F16548" s="21" t="s">
        <v>101528</v>
      </c>
      <c r="G16548" s="22">
        <v>10</v>
      </c>
      <c r="H16548" s="22">
        <v>0</v>
      </c>
      <c r="I16548" s="22">
        <v>0</v>
      </c>
      <c r="J16548" s="21" t="s">
        <v>125107</v>
      </c>
    </row>
    <row r="16549" spans="1:10" ht="32" customHeight="1">
      <c r="A16549" s="19" t="s">
        <v>141815</v>
      </c>
      <c r="B16549" s="24">
        <v>27</v>
      </c>
      <c r="C16549" s="22">
        <v>15</v>
      </c>
      <c r="D16549" s="21" t="s">
        <v>108168</v>
      </c>
      <c r="E16549" s="21" t="s">
        <v>108169</v>
      </c>
      <c r="F16549" s="21" t="s">
        <v>101528</v>
      </c>
      <c r="G16549" s="22">
        <v>10</v>
      </c>
      <c r="H16549" s="22">
        <v>0</v>
      </c>
      <c r="I16549" s="22">
        <v>0</v>
      </c>
      <c r="J16549" s="21" t="s">
        <v>112820</v>
      </c>
    </row>
    <row r="16550" spans="1:10" ht="32" customHeight="1">
      <c r="A16550" s="19" t="s">
        <v>141816</v>
      </c>
      <c r="B16550" s="24">
        <v>27</v>
      </c>
      <c r="C16550" s="22">
        <v>15</v>
      </c>
      <c r="D16550" s="21" t="s">
        <v>108168</v>
      </c>
      <c r="E16550" s="21" t="s">
        <v>108169</v>
      </c>
      <c r="F16550" s="21" t="s">
        <v>101528</v>
      </c>
      <c r="G16550" s="22">
        <v>10</v>
      </c>
      <c r="H16550" s="22">
        <v>0</v>
      </c>
      <c r="I16550" s="22">
        <v>0</v>
      </c>
      <c r="J16550" s="21" t="s">
        <v>112820</v>
      </c>
    </row>
    <row r="16551" spans="1:10" ht="32" customHeight="1">
      <c r="A16551" s="19" t="s">
        <v>141817</v>
      </c>
      <c r="B16551" s="24">
        <v>27</v>
      </c>
      <c r="C16551" s="22">
        <v>15</v>
      </c>
      <c r="D16551" s="21" t="s">
        <v>108168</v>
      </c>
      <c r="E16551" s="21" t="s">
        <v>108169</v>
      </c>
      <c r="F16551" s="21" t="s">
        <v>101528</v>
      </c>
      <c r="G16551" s="22">
        <v>10</v>
      </c>
      <c r="H16551" s="22">
        <v>0</v>
      </c>
      <c r="I16551" s="22">
        <v>0</v>
      </c>
      <c r="J16551" s="21" t="s">
        <v>112820</v>
      </c>
    </row>
    <row r="16552" spans="1:10" ht="20" customHeight="1">
      <c r="A16552" s="27">
        <v>-999</v>
      </c>
      <c r="B16552" s="24">
        <v>-999</v>
      </c>
      <c r="C16552" s="22">
        <v>-999</v>
      </c>
      <c r="D16552" s="22">
        <v>-999</v>
      </c>
      <c r="E16552" s="22">
        <v>-999</v>
      </c>
      <c r="F16552" s="22">
        <v>-999</v>
      </c>
      <c r="G16552" s="22">
        <v>-999</v>
      </c>
      <c r="H16552" s="22">
        <v>-999</v>
      </c>
      <c r="I16552" s="22">
        <v>-999</v>
      </c>
      <c r="J16552" s="22">
        <v>-999</v>
      </c>
    </row>
    <row r="16553" spans="1:10" ht="32" customHeight="1">
      <c r="A16553" s="19" t="s">
        <v>141818</v>
      </c>
      <c r="B16553" s="24">
        <v>23</v>
      </c>
      <c r="C16553" s="22">
        <v>16</v>
      </c>
      <c r="D16553" s="21" t="s">
        <v>103080</v>
      </c>
      <c r="E16553" s="21" t="s">
        <v>103081</v>
      </c>
      <c r="F16553" s="21" t="s">
        <v>101945</v>
      </c>
      <c r="G16553" s="22">
        <v>1</v>
      </c>
      <c r="H16553" s="22">
        <v>11</v>
      </c>
      <c r="I16553" s="22">
        <v>18</v>
      </c>
      <c r="J16553" s="21" t="s">
        <v>134197</v>
      </c>
    </row>
    <row r="16554" spans="1:10" ht="32" customHeight="1">
      <c r="A16554" s="19" t="s">
        <v>141819</v>
      </c>
      <c r="B16554" s="24">
        <v>34</v>
      </c>
      <c r="C16554" s="22">
        <v>36</v>
      </c>
      <c r="D16554" s="21" t="s">
        <v>103185</v>
      </c>
      <c r="E16554" s="21" t="s">
        <v>103186</v>
      </c>
      <c r="F16554" s="21" t="s">
        <v>102015</v>
      </c>
      <c r="G16554" s="22">
        <v>2</v>
      </c>
      <c r="H16554" s="22">
        <v>30</v>
      </c>
      <c r="I16554" s="22">
        <v>46</v>
      </c>
      <c r="J16554" s="21" t="s">
        <v>141820</v>
      </c>
    </row>
    <row r="16555" spans="1:10" ht="32" customHeight="1">
      <c r="A16555" s="19" t="s">
        <v>141821</v>
      </c>
      <c r="B16555" s="24">
        <v>33</v>
      </c>
      <c r="C16555" s="22">
        <v>20</v>
      </c>
      <c r="D16555" s="21" t="s">
        <v>102364</v>
      </c>
      <c r="E16555" s="21" t="s">
        <v>102365</v>
      </c>
      <c r="F16555" s="21" t="s">
        <v>101568</v>
      </c>
      <c r="G16555" s="22">
        <v>4</v>
      </c>
      <c r="H16555" s="22">
        <v>12</v>
      </c>
      <c r="I16555" s="22">
        <v>21</v>
      </c>
      <c r="J16555" s="21" t="s">
        <v>141822</v>
      </c>
    </row>
    <row r="16556" spans="1:10" ht="32" customHeight="1">
      <c r="A16556" s="19" t="s">
        <v>141823</v>
      </c>
      <c r="B16556" s="24">
        <v>30</v>
      </c>
      <c r="C16556" s="22">
        <v>15</v>
      </c>
      <c r="D16556" s="21" t="s">
        <v>102164</v>
      </c>
      <c r="E16556" s="21" t="s">
        <v>102165</v>
      </c>
      <c r="F16556" s="21" t="s">
        <v>101554</v>
      </c>
      <c r="G16556" s="22">
        <v>10</v>
      </c>
      <c r="H16556" s="22">
        <v>0</v>
      </c>
      <c r="I16556" s="22">
        <v>0</v>
      </c>
      <c r="J16556" s="21" t="s">
        <v>141824</v>
      </c>
    </row>
    <row r="16557" spans="1:10" ht="32" customHeight="1">
      <c r="A16557" s="19" t="s">
        <v>141825</v>
      </c>
      <c r="B16557" s="24">
        <v>42</v>
      </c>
      <c r="C16557" s="22">
        <v>39</v>
      </c>
      <c r="D16557" s="21" t="s">
        <v>101650</v>
      </c>
      <c r="E16557" s="21" t="s">
        <v>101651</v>
      </c>
      <c r="F16557" s="21" t="s">
        <v>103646</v>
      </c>
      <c r="G16557" s="22">
        <v>9</v>
      </c>
      <c r="H16557" s="22">
        <v>10</v>
      </c>
      <c r="I16557" s="22">
        <v>18</v>
      </c>
      <c r="J16557" s="21" t="s">
        <v>141826</v>
      </c>
    </row>
    <row r="16558" spans="1:10" ht="32" customHeight="1">
      <c r="A16558" s="19" t="s">
        <v>141827</v>
      </c>
      <c r="B16558" s="24">
        <v>21</v>
      </c>
      <c r="C16558" s="22">
        <v>15</v>
      </c>
      <c r="D16558" s="21" t="s">
        <v>101836</v>
      </c>
      <c r="E16558" s="21" t="s">
        <v>101837</v>
      </c>
      <c r="F16558" s="21" t="s">
        <v>101528</v>
      </c>
      <c r="G16558" s="22">
        <v>10</v>
      </c>
      <c r="H16558" s="22">
        <v>0</v>
      </c>
      <c r="I16558" s="22">
        <v>0</v>
      </c>
      <c r="J16558" s="21" t="s">
        <v>141828</v>
      </c>
    </row>
    <row r="16559" spans="1:10" ht="32" customHeight="1">
      <c r="A16559" s="19" t="s">
        <v>141829</v>
      </c>
      <c r="B16559" s="24">
        <v>20</v>
      </c>
      <c r="C16559" s="22">
        <v>32</v>
      </c>
      <c r="D16559" s="21" t="s">
        <v>110847</v>
      </c>
      <c r="E16559" s="21" t="s">
        <v>110848</v>
      </c>
      <c r="F16559" s="21" t="s">
        <v>102001</v>
      </c>
      <c r="G16559" s="22">
        <v>1</v>
      </c>
      <c r="H16559" s="22">
        <v>27</v>
      </c>
      <c r="I16559" s="22">
        <v>40</v>
      </c>
      <c r="J16559" s="21" t="s">
        <v>141830</v>
      </c>
    </row>
    <row r="16560" spans="1:10" ht="32" customHeight="1">
      <c r="A16560" s="19" t="s">
        <v>141831</v>
      </c>
      <c r="B16560" s="24">
        <v>18</v>
      </c>
      <c r="C16560" s="22">
        <v>15</v>
      </c>
      <c r="D16560" s="21" t="s">
        <v>108331</v>
      </c>
      <c r="E16560" s="21" t="s">
        <v>108332</v>
      </c>
      <c r="F16560" s="21" t="s">
        <v>101528</v>
      </c>
      <c r="G16560" s="22">
        <v>10</v>
      </c>
      <c r="H16560" s="22">
        <v>0</v>
      </c>
      <c r="I16560" s="22">
        <v>0</v>
      </c>
      <c r="J16560" s="21" t="s">
        <v>118562</v>
      </c>
    </row>
    <row r="16561" spans="1:10" ht="32" customHeight="1">
      <c r="A16561" s="19" t="s">
        <v>141832</v>
      </c>
      <c r="B16561" s="24">
        <v>27</v>
      </c>
      <c r="C16561" s="22">
        <v>15</v>
      </c>
      <c r="D16561" s="21" t="s">
        <v>102042</v>
      </c>
      <c r="E16561" s="21" t="s">
        <v>102043</v>
      </c>
      <c r="F16561" s="21" t="s">
        <v>14739</v>
      </c>
      <c r="G16561" s="22">
        <v>10</v>
      </c>
      <c r="H16561" s="22">
        <v>0</v>
      </c>
      <c r="I16561" s="22">
        <v>0</v>
      </c>
      <c r="J16561" s="21" t="s">
        <v>141833</v>
      </c>
    </row>
    <row r="16562" spans="1:10" ht="32" customHeight="1">
      <c r="A16562" s="19" t="s">
        <v>141834</v>
      </c>
      <c r="B16562" s="24">
        <v>33</v>
      </c>
      <c r="C16562" s="22">
        <v>15</v>
      </c>
      <c r="D16562" s="21" t="s">
        <v>131380</v>
      </c>
      <c r="E16562" s="21" t="s">
        <v>131381</v>
      </c>
      <c r="F16562" s="21" t="s">
        <v>101528</v>
      </c>
      <c r="G16562" s="22">
        <v>10</v>
      </c>
      <c r="H16562" s="22">
        <v>0</v>
      </c>
      <c r="I16562" s="22">
        <v>0</v>
      </c>
      <c r="J16562" s="21" t="s">
        <v>141835</v>
      </c>
    </row>
    <row r="16563" spans="1:10" ht="32" customHeight="1">
      <c r="A16563" s="19" t="s">
        <v>141836</v>
      </c>
      <c r="B16563" s="24">
        <v>24</v>
      </c>
      <c r="C16563" s="22">
        <v>22</v>
      </c>
      <c r="D16563" s="21" t="s">
        <v>108763</v>
      </c>
      <c r="E16563" s="21" t="s">
        <v>108764</v>
      </c>
      <c r="F16563" s="21" t="s">
        <v>106135</v>
      </c>
      <c r="G16563" s="22">
        <v>1</v>
      </c>
      <c r="H16563" s="22">
        <v>17</v>
      </c>
      <c r="I16563" s="22">
        <v>35</v>
      </c>
      <c r="J16563" s="21" t="s">
        <v>141837</v>
      </c>
    </row>
    <row r="16564" spans="1:10" ht="32" customHeight="1">
      <c r="A16564" s="19" t="s">
        <v>141838</v>
      </c>
      <c r="B16564" s="24">
        <v>21</v>
      </c>
      <c r="C16564" s="22">
        <v>15</v>
      </c>
      <c r="D16564" s="21" t="s">
        <v>112087</v>
      </c>
      <c r="E16564" s="21" t="s">
        <v>112088</v>
      </c>
      <c r="F16564" s="21" t="s">
        <v>101568</v>
      </c>
      <c r="G16564" s="22">
        <v>2</v>
      </c>
      <c r="H16564" s="22">
        <v>9</v>
      </c>
      <c r="I16564" s="22">
        <v>20</v>
      </c>
      <c r="J16564" s="21" t="s">
        <v>141839</v>
      </c>
    </row>
    <row r="16565" spans="1:10" ht="32" customHeight="1">
      <c r="A16565" s="19" t="s">
        <v>141840</v>
      </c>
      <c r="B16565" s="24">
        <v>37</v>
      </c>
      <c r="C16565" s="22">
        <v>15</v>
      </c>
      <c r="D16565" s="21" t="s">
        <v>116051</v>
      </c>
      <c r="E16565" s="21" t="s">
        <v>116052</v>
      </c>
      <c r="F16565" s="21" t="s">
        <v>101694</v>
      </c>
      <c r="G16565" s="22">
        <v>10</v>
      </c>
      <c r="H16565" s="22">
        <v>0</v>
      </c>
      <c r="I16565" s="22">
        <v>0</v>
      </c>
      <c r="J16565" s="21" t="s">
        <v>141841</v>
      </c>
    </row>
    <row r="16566" spans="1:10" ht="32" customHeight="1">
      <c r="A16566" s="19" t="s">
        <v>141842</v>
      </c>
      <c r="B16566" s="24">
        <v>23</v>
      </c>
      <c r="C16566" s="22">
        <v>17</v>
      </c>
      <c r="D16566" s="21" t="s">
        <v>104290</v>
      </c>
      <c r="E16566" s="21" t="s">
        <v>104291</v>
      </c>
      <c r="F16566" s="21" t="s">
        <v>101710</v>
      </c>
      <c r="G16566" s="22">
        <v>1</v>
      </c>
      <c r="H16566" s="22">
        <v>12</v>
      </c>
      <c r="I16566" s="22">
        <v>23</v>
      </c>
      <c r="J16566" s="21" t="s">
        <v>141843</v>
      </c>
    </row>
    <row r="16567" spans="1:10" ht="32" customHeight="1">
      <c r="A16567" s="19" t="s">
        <v>141844</v>
      </c>
      <c r="B16567" s="24">
        <v>23</v>
      </c>
      <c r="C16567" s="22">
        <v>15</v>
      </c>
      <c r="D16567" s="21" t="s">
        <v>115290</v>
      </c>
      <c r="E16567" s="21" t="s">
        <v>115291</v>
      </c>
      <c r="F16567" s="21" t="s">
        <v>101528</v>
      </c>
      <c r="G16567" s="22">
        <v>10</v>
      </c>
      <c r="H16567" s="22">
        <v>0</v>
      </c>
      <c r="I16567" s="22">
        <v>0</v>
      </c>
      <c r="J16567" s="21" t="s">
        <v>141845</v>
      </c>
    </row>
    <row r="16568" spans="1:10" ht="32" customHeight="1">
      <c r="A16568" s="19" t="s">
        <v>141846</v>
      </c>
      <c r="B16568" s="24">
        <v>13</v>
      </c>
      <c r="C16568" s="22">
        <v>15</v>
      </c>
      <c r="D16568" s="21" t="s">
        <v>122928</v>
      </c>
      <c r="E16568" s="21" t="s">
        <v>122929</v>
      </c>
      <c r="F16568" s="21" t="s">
        <v>101528</v>
      </c>
      <c r="G16568" s="22">
        <v>10</v>
      </c>
      <c r="H16568" s="22">
        <v>0</v>
      </c>
      <c r="I16568" s="22">
        <v>0</v>
      </c>
      <c r="J16568" s="21" t="s">
        <v>141847</v>
      </c>
    </row>
    <row r="16569" spans="1:10" ht="32" customHeight="1">
      <c r="A16569" s="19" t="s">
        <v>141848</v>
      </c>
      <c r="B16569" s="24">
        <v>27</v>
      </c>
      <c r="C16569" s="22">
        <v>15</v>
      </c>
      <c r="D16569" s="21" t="s">
        <v>107603</v>
      </c>
      <c r="E16569" s="21" t="s">
        <v>107604</v>
      </c>
      <c r="F16569" s="21" t="s">
        <v>101528</v>
      </c>
      <c r="G16569" s="22">
        <v>10</v>
      </c>
      <c r="H16569" s="22">
        <v>0</v>
      </c>
      <c r="I16569" s="22">
        <v>0</v>
      </c>
      <c r="J16569" s="21" t="s">
        <v>141849</v>
      </c>
    </row>
    <row r="16570" spans="1:10" ht="32" customHeight="1">
      <c r="A16570" s="19" t="s">
        <v>141850</v>
      </c>
      <c r="B16570" s="24">
        <v>43</v>
      </c>
      <c r="C16570" s="22">
        <v>32</v>
      </c>
      <c r="D16570" s="21" t="s">
        <v>114865</v>
      </c>
      <c r="E16570" s="21" t="s">
        <v>114866</v>
      </c>
      <c r="F16570" s="21" t="s">
        <v>108861</v>
      </c>
      <c r="G16570" s="22">
        <v>5</v>
      </c>
      <c r="H16570" s="22">
        <v>23</v>
      </c>
      <c r="I16570" s="22">
        <v>34</v>
      </c>
      <c r="J16570" s="21" t="s">
        <v>141851</v>
      </c>
    </row>
    <row r="16571" spans="1:10" ht="32" customHeight="1">
      <c r="A16571" s="19" t="s">
        <v>141852</v>
      </c>
      <c r="B16571" s="24">
        <v>22</v>
      </c>
      <c r="C16571" s="22">
        <v>15</v>
      </c>
      <c r="D16571" s="21" t="s">
        <v>141853</v>
      </c>
      <c r="E16571" s="21" t="s">
        <v>141854</v>
      </c>
      <c r="F16571" s="21" t="s">
        <v>101563</v>
      </c>
      <c r="G16571" s="22">
        <v>10</v>
      </c>
      <c r="H16571" s="22">
        <v>0</v>
      </c>
      <c r="I16571" s="22">
        <v>0</v>
      </c>
      <c r="J16571" s="21" t="s">
        <v>141855</v>
      </c>
    </row>
    <row r="16572" spans="1:10" ht="32" customHeight="1">
      <c r="A16572" s="19" t="s">
        <v>141856</v>
      </c>
      <c r="B16572" s="24">
        <v>25</v>
      </c>
      <c r="C16572" s="22">
        <v>27</v>
      </c>
      <c r="D16572" s="21" t="s">
        <v>141857</v>
      </c>
      <c r="E16572" s="21" t="s">
        <v>141858</v>
      </c>
      <c r="F16572" s="21" t="s">
        <v>101945</v>
      </c>
      <c r="G16572" s="22">
        <v>2</v>
      </c>
      <c r="H16572" s="22">
        <v>21</v>
      </c>
      <c r="I16572" s="22">
        <v>35</v>
      </c>
      <c r="J16572" s="21" t="s">
        <v>141859</v>
      </c>
    </row>
    <row r="16573" spans="1:10" ht="32" customHeight="1">
      <c r="A16573" s="19" t="s">
        <v>141860</v>
      </c>
      <c r="B16573" s="24">
        <v>12</v>
      </c>
      <c r="C16573" s="22">
        <v>15</v>
      </c>
      <c r="D16573" s="21" t="s">
        <v>141861</v>
      </c>
      <c r="E16573" s="21" t="s">
        <v>141862</v>
      </c>
      <c r="F16573" s="21" t="s">
        <v>101554</v>
      </c>
      <c r="G16573" s="22">
        <v>3</v>
      </c>
      <c r="H16573" s="22">
        <v>7</v>
      </c>
      <c r="I16573" s="22">
        <v>15</v>
      </c>
      <c r="J16573" s="21" t="s">
        <v>141863</v>
      </c>
    </row>
    <row r="16574" spans="1:10" ht="32" customHeight="1">
      <c r="A16574" s="19" t="s">
        <v>141864</v>
      </c>
      <c r="B16574" s="24">
        <v>22</v>
      </c>
      <c r="C16574" s="22">
        <v>15</v>
      </c>
      <c r="D16574" s="21" t="s">
        <v>105519</v>
      </c>
      <c r="E16574" s="21" t="s">
        <v>105520</v>
      </c>
      <c r="F16574" s="21" t="s">
        <v>14739</v>
      </c>
      <c r="G16574" s="22">
        <v>10</v>
      </c>
      <c r="H16574" s="22">
        <v>0</v>
      </c>
      <c r="I16574" s="22">
        <v>0</v>
      </c>
      <c r="J16574" s="21" t="s">
        <v>105521</v>
      </c>
    </row>
    <row r="16575" spans="1:10" ht="32" customHeight="1">
      <c r="A16575" s="19" t="s">
        <v>141865</v>
      </c>
      <c r="B16575" s="24">
        <v>39</v>
      </c>
      <c r="C16575" s="22">
        <v>15</v>
      </c>
      <c r="D16575" s="21" t="s">
        <v>103521</v>
      </c>
      <c r="E16575" s="21" t="s">
        <v>103522</v>
      </c>
      <c r="F16575" s="21" t="s">
        <v>101554</v>
      </c>
      <c r="G16575" s="22">
        <v>10</v>
      </c>
      <c r="H16575" s="22">
        <v>0</v>
      </c>
      <c r="I16575" s="22">
        <v>0</v>
      </c>
      <c r="J16575" s="21" t="s">
        <v>141866</v>
      </c>
    </row>
    <row r="16576" spans="1:10" ht="32" customHeight="1">
      <c r="A16576" s="19" t="s">
        <v>141867</v>
      </c>
      <c r="B16576" s="24">
        <v>24</v>
      </c>
      <c r="C16576" s="22">
        <v>17</v>
      </c>
      <c r="D16576" s="21" t="s">
        <v>103394</v>
      </c>
      <c r="E16576" s="21" t="s">
        <v>103395</v>
      </c>
      <c r="F16576" s="21" t="s">
        <v>101710</v>
      </c>
      <c r="G16576" s="22">
        <v>1</v>
      </c>
      <c r="H16576" s="22">
        <v>9</v>
      </c>
      <c r="I16576" s="22">
        <v>16</v>
      </c>
      <c r="J16576" s="21" t="s">
        <v>141868</v>
      </c>
    </row>
    <row r="16577" spans="1:10" ht="32" customHeight="1">
      <c r="A16577" s="19" t="s">
        <v>141869</v>
      </c>
      <c r="B16577" s="24">
        <v>23</v>
      </c>
      <c r="C16577" s="22">
        <v>32</v>
      </c>
      <c r="D16577" s="21" t="s">
        <v>114659</v>
      </c>
      <c r="E16577" s="21" t="s">
        <v>114660</v>
      </c>
      <c r="F16577" s="21" t="s">
        <v>103677</v>
      </c>
      <c r="G16577" s="22">
        <v>12</v>
      </c>
      <c r="H16577" s="22">
        <v>16</v>
      </c>
      <c r="I16577" s="22">
        <v>32</v>
      </c>
      <c r="J16577" s="21" t="s">
        <v>141870</v>
      </c>
    </row>
    <row r="16578" spans="1:10" ht="32" customHeight="1">
      <c r="A16578" s="19" t="s">
        <v>141871</v>
      </c>
      <c r="B16578" s="24">
        <v>31</v>
      </c>
      <c r="C16578" s="22">
        <v>15</v>
      </c>
      <c r="D16578" s="21" t="s">
        <v>111472</v>
      </c>
      <c r="E16578" s="21" t="s">
        <v>111473</v>
      </c>
      <c r="F16578" s="21" t="s">
        <v>101563</v>
      </c>
      <c r="G16578" s="22">
        <v>10</v>
      </c>
      <c r="H16578" s="22">
        <v>0</v>
      </c>
      <c r="I16578" s="22">
        <v>0</v>
      </c>
      <c r="J16578" s="21" t="s">
        <v>119423</v>
      </c>
    </row>
    <row r="16579" spans="1:10" ht="32" customHeight="1">
      <c r="A16579" s="19" t="s">
        <v>141872</v>
      </c>
      <c r="B16579" s="24">
        <v>13</v>
      </c>
      <c r="C16579" s="22">
        <v>15</v>
      </c>
      <c r="D16579" s="21" t="s">
        <v>107755</v>
      </c>
      <c r="E16579" s="21" t="s">
        <v>107756</v>
      </c>
      <c r="F16579" s="21" t="s">
        <v>101694</v>
      </c>
      <c r="G16579" s="22">
        <v>2</v>
      </c>
      <c r="H16579" s="22">
        <v>9</v>
      </c>
      <c r="I16579" s="22">
        <v>16</v>
      </c>
      <c r="J16579" s="21" t="s">
        <v>141873</v>
      </c>
    </row>
    <row r="16580" spans="1:10" ht="32" customHeight="1">
      <c r="A16580" s="19" t="s">
        <v>141874</v>
      </c>
      <c r="B16580" s="24">
        <v>16</v>
      </c>
      <c r="C16580" s="22">
        <v>20</v>
      </c>
      <c r="D16580" s="21" t="s">
        <v>111875</v>
      </c>
      <c r="E16580" s="21" t="s">
        <v>111876</v>
      </c>
      <c r="F16580" s="21" t="s">
        <v>101543</v>
      </c>
      <c r="G16580" s="22">
        <v>4</v>
      </c>
      <c r="H16580" s="22">
        <v>12</v>
      </c>
      <c r="I16580" s="22">
        <v>19</v>
      </c>
      <c r="J16580" s="21" t="s">
        <v>141875</v>
      </c>
    </row>
    <row r="16581" spans="1:10" ht="32" customHeight="1">
      <c r="A16581" s="19" t="s">
        <v>141876</v>
      </c>
      <c r="B16581" s="24">
        <v>12</v>
      </c>
      <c r="C16581" s="22">
        <v>15</v>
      </c>
      <c r="D16581" s="21" t="s">
        <v>141877</v>
      </c>
      <c r="E16581" s="21" t="s">
        <v>141878</v>
      </c>
      <c r="F16581" s="21" t="s">
        <v>101522</v>
      </c>
      <c r="G16581" s="22">
        <v>10</v>
      </c>
      <c r="H16581" s="22">
        <v>0</v>
      </c>
      <c r="I16581" s="22">
        <v>0</v>
      </c>
      <c r="J16581" s="21" t="s">
        <v>141879</v>
      </c>
    </row>
    <row r="16582" spans="1:10" ht="44" customHeight="1">
      <c r="A16582" s="19" t="s">
        <v>141880</v>
      </c>
      <c r="B16582" s="24">
        <v>105</v>
      </c>
      <c r="C16582" s="22">
        <v>15</v>
      </c>
      <c r="D16582" s="21" t="s">
        <v>110057</v>
      </c>
      <c r="E16582" s="21" t="s">
        <v>110058</v>
      </c>
      <c r="F16582" s="21" t="s">
        <v>101554</v>
      </c>
      <c r="G16582" s="22">
        <v>10</v>
      </c>
      <c r="H16582" s="22">
        <v>0</v>
      </c>
      <c r="I16582" s="22">
        <v>0</v>
      </c>
      <c r="J16582" s="21" t="s">
        <v>122162</v>
      </c>
    </row>
    <row r="16583" spans="1:10" ht="32" customHeight="1">
      <c r="A16583" s="19" t="s">
        <v>141881</v>
      </c>
      <c r="B16583" s="24">
        <v>18</v>
      </c>
      <c r="C16583" s="22">
        <v>15</v>
      </c>
      <c r="D16583" s="21" t="s">
        <v>108331</v>
      </c>
      <c r="E16583" s="21" t="s">
        <v>108332</v>
      </c>
      <c r="F16583" s="21" t="s">
        <v>14739</v>
      </c>
      <c r="G16583" s="22">
        <v>10</v>
      </c>
      <c r="H16583" s="22">
        <v>0</v>
      </c>
      <c r="I16583" s="22">
        <v>0</v>
      </c>
      <c r="J16583" s="21" t="s">
        <v>108333</v>
      </c>
    </row>
    <row r="16584" spans="1:10" ht="32" customHeight="1">
      <c r="A16584" s="19" t="s">
        <v>141882</v>
      </c>
      <c r="B16584" s="24">
        <v>20</v>
      </c>
      <c r="C16584" s="22">
        <v>15</v>
      </c>
      <c r="D16584" s="21" t="s">
        <v>105037</v>
      </c>
      <c r="E16584" s="21" t="s">
        <v>105038</v>
      </c>
      <c r="F16584" s="21" t="s">
        <v>101554</v>
      </c>
      <c r="G16584" s="22">
        <v>10</v>
      </c>
      <c r="H16584" s="22">
        <v>0</v>
      </c>
      <c r="I16584" s="22">
        <v>0</v>
      </c>
      <c r="J16584" s="21" t="s">
        <v>141883</v>
      </c>
    </row>
    <row r="16585" spans="1:10" ht="44" customHeight="1">
      <c r="A16585" s="19" t="s">
        <v>141884</v>
      </c>
      <c r="B16585" s="24">
        <v>19</v>
      </c>
      <c r="C16585" s="22">
        <v>15</v>
      </c>
      <c r="D16585" s="21" t="s">
        <v>109564</v>
      </c>
      <c r="E16585" s="21" t="s">
        <v>109565</v>
      </c>
      <c r="F16585" s="21" t="s">
        <v>101694</v>
      </c>
      <c r="G16585" s="22">
        <v>1</v>
      </c>
      <c r="H16585" s="22">
        <v>7</v>
      </c>
      <c r="I16585" s="22">
        <v>15</v>
      </c>
      <c r="J16585" s="21" t="s">
        <v>141885</v>
      </c>
    </row>
    <row r="16586" spans="1:10" ht="44" customHeight="1">
      <c r="A16586" s="19" t="s">
        <v>141886</v>
      </c>
      <c r="B16586" s="24">
        <v>86</v>
      </c>
      <c r="C16586" s="22">
        <v>20</v>
      </c>
      <c r="D16586" s="21" t="s">
        <v>126794</v>
      </c>
      <c r="E16586" s="21" t="s">
        <v>126795</v>
      </c>
      <c r="F16586" s="21" t="s">
        <v>101950</v>
      </c>
      <c r="G16586" s="22">
        <v>1</v>
      </c>
      <c r="H16586" s="22">
        <v>15</v>
      </c>
      <c r="I16586" s="22">
        <v>29</v>
      </c>
      <c r="J16586" s="21" t="s">
        <v>141887</v>
      </c>
    </row>
    <row r="16587" spans="1:10" ht="44" customHeight="1">
      <c r="A16587" s="19" t="s">
        <v>141888</v>
      </c>
      <c r="B16587" s="24">
        <v>18</v>
      </c>
      <c r="C16587" s="22">
        <v>15</v>
      </c>
      <c r="D16587" s="21" t="s">
        <v>108012</v>
      </c>
      <c r="E16587" s="21" t="s">
        <v>108013</v>
      </c>
      <c r="F16587" s="21" t="s">
        <v>101563</v>
      </c>
      <c r="G16587" s="22">
        <v>10</v>
      </c>
      <c r="H16587" s="22">
        <v>0</v>
      </c>
      <c r="I16587" s="22">
        <v>0</v>
      </c>
      <c r="J16587" s="21" t="s">
        <v>141889</v>
      </c>
    </row>
    <row r="16588" spans="1:10" ht="20" customHeight="1">
      <c r="A16588" s="27">
        <v>-999</v>
      </c>
      <c r="B16588" s="24">
        <v>-999</v>
      </c>
      <c r="C16588" s="22">
        <v>-999</v>
      </c>
      <c r="D16588" s="22">
        <v>-999</v>
      </c>
      <c r="E16588" s="22">
        <v>-999</v>
      </c>
      <c r="F16588" s="22">
        <v>-999</v>
      </c>
      <c r="G16588" s="22">
        <v>-999</v>
      </c>
      <c r="H16588" s="22">
        <v>-999</v>
      </c>
      <c r="I16588" s="22">
        <v>-999</v>
      </c>
      <c r="J16588" s="22">
        <v>-999</v>
      </c>
    </row>
    <row r="16589" spans="1:10" ht="44" customHeight="1">
      <c r="A16589" s="19" t="s">
        <v>141890</v>
      </c>
      <c r="B16589" s="24">
        <v>22</v>
      </c>
      <c r="C16589" s="22">
        <v>15</v>
      </c>
      <c r="D16589" s="21" t="s">
        <v>105412</v>
      </c>
      <c r="E16589" s="21" t="s">
        <v>105413</v>
      </c>
      <c r="F16589" s="21" t="s">
        <v>101554</v>
      </c>
      <c r="G16589" s="22">
        <v>10</v>
      </c>
      <c r="H16589" s="22">
        <v>0</v>
      </c>
      <c r="I16589" s="22">
        <v>0</v>
      </c>
      <c r="J16589" s="21" t="s">
        <v>125676</v>
      </c>
    </row>
    <row r="16590" spans="1:10" ht="32" customHeight="1">
      <c r="A16590" s="19" t="s">
        <v>141891</v>
      </c>
      <c r="B16590" s="24">
        <v>18</v>
      </c>
      <c r="C16590" s="22">
        <v>15</v>
      </c>
      <c r="D16590" s="21" t="s">
        <v>133351</v>
      </c>
      <c r="E16590" s="21" t="s">
        <v>133352</v>
      </c>
      <c r="F16590" s="21" t="s">
        <v>101528</v>
      </c>
      <c r="G16590" s="22">
        <v>10</v>
      </c>
      <c r="H16590" s="22">
        <v>0</v>
      </c>
      <c r="I16590" s="22">
        <v>0</v>
      </c>
      <c r="J16590" s="21" t="s">
        <v>141892</v>
      </c>
    </row>
    <row r="16591" spans="1:10" ht="32" customHeight="1">
      <c r="A16591" s="19" t="s">
        <v>141893</v>
      </c>
      <c r="B16591" s="24">
        <v>20</v>
      </c>
      <c r="C16591" s="22">
        <v>16</v>
      </c>
      <c r="D16591" s="21" t="s">
        <v>102492</v>
      </c>
      <c r="E16591" s="21" t="s">
        <v>102493</v>
      </c>
      <c r="F16591" s="21" t="s">
        <v>101945</v>
      </c>
      <c r="G16591" s="22">
        <v>1</v>
      </c>
      <c r="H16591" s="22">
        <v>11</v>
      </c>
      <c r="I16591" s="22">
        <v>17</v>
      </c>
      <c r="J16591" s="21" t="s">
        <v>110945</v>
      </c>
    </row>
    <row r="16592" spans="1:10" ht="32" customHeight="1">
      <c r="A16592" s="19" t="s">
        <v>141894</v>
      </c>
      <c r="B16592" s="24">
        <v>27</v>
      </c>
      <c r="C16592" s="22">
        <v>15</v>
      </c>
      <c r="D16592" s="21" t="s">
        <v>104142</v>
      </c>
      <c r="E16592" s="21" t="s">
        <v>104143</v>
      </c>
      <c r="F16592" s="21" t="s">
        <v>101568</v>
      </c>
      <c r="G16592" s="22">
        <v>1</v>
      </c>
      <c r="H16592" s="22">
        <v>9</v>
      </c>
      <c r="I16592" s="22">
        <v>19</v>
      </c>
      <c r="J16592" s="21" t="s">
        <v>141895</v>
      </c>
    </row>
    <row r="16593" spans="1:10" ht="32" customHeight="1">
      <c r="A16593" s="19" t="s">
        <v>141896</v>
      </c>
      <c r="B16593" s="24">
        <v>34</v>
      </c>
      <c r="C16593" s="22">
        <v>21</v>
      </c>
      <c r="D16593" s="21" t="s">
        <v>141897</v>
      </c>
      <c r="E16593" s="21" t="s">
        <v>141898</v>
      </c>
      <c r="F16593" s="21" t="s">
        <v>14743</v>
      </c>
      <c r="G16593" s="22">
        <v>4</v>
      </c>
      <c r="H16593" s="22">
        <v>13</v>
      </c>
      <c r="I16593" s="22">
        <v>21</v>
      </c>
      <c r="J16593" s="21" t="s">
        <v>141899</v>
      </c>
    </row>
    <row r="16594" spans="1:10" ht="32" customHeight="1">
      <c r="A16594" s="19" t="s">
        <v>141900</v>
      </c>
      <c r="B16594" s="24">
        <v>45</v>
      </c>
      <c r="C16594" s="22">
        <v>15</v>
      </c>
      <c r="D16594" s="21" t="s">
        <v>102755</v>
      </c>
      <c r="E16594" s="21" t="s">
        <v>102756</v>
      </c>
      <c r="F16594" s="21" t="s">
        <v>101554</v>
      </c>
      <c r="G16594" s="22">
        <v>10</v>
      </c>
      <c r="H16594" s="22">
        <v>0</v>
      </c>
      <c r="I16594" s="22">
        <v>0</v>
      </c>
      <c r="J16594" s="21" t="s">
        <v>141901</v>
      </c>
    </row>
    <row r="16595" spans="1:10" ht="32" customHeight="1">
      <c r="A16595" s="19" t="s">
        <v>141902</v>
      </c>
      <c r="B16595" s="24">
        <v>45</v>
      </c>
      <c r="C16595" s="22">
        <v>15</v>
      </c>
      <c r="D16595" s="21" t="s">
        <v>102755</v>
      </c>
      <c r="E16595" s="21" t="s">
        <v>102756</v>
      </c>
      <c r="F16595" s="21" t="s">
        <v>101554</v>
      </c>
      <c r="G16595" s="22">
        <v>10</v>
      </c>
      <c r="H16595" s="22">
        <v>0</v>
      </c>
      <c r="I16595" s="22">
        <v>0</v>
      </c>
      <c r="J16595" s="21" t="s">
        <v>141901</v>
      </c>
    </row>
    <row r="16596" spans="1:10" ht="32" customHeight="1">
      <c r="A16596" s="19" t="s">
        <v>141903</v>
      </c>
      <c r="B16596" s="24">
        <v>24</v>
      </c>
      <c r="C16596" s="22">
        <v>15</v>
      </c>
      <c r="D16596" s="21" t="s">
        <v>120608</v>
      </c>
      <c r="E16596" s="21" t="s">
        <v>120609</v>
      </c>
      <c r="F16596" s="21" t="s">
        <v>101554</v>
      </c>
      <c r="G16596" s="22">
        <v>10</v>
      </c>
      <c r="H16596" s="22">
        <v>0</v>
      </c>
      <c r="I16596" s="22">
        <v>0</v>
      </c>
      <c r="J16596" s="21" t="s">
        <v>141904</v>
      </c>
    </row>
    <row r="16597" spans="1:10" ht="32" customHeight="1">
      <c r="A16597" s="19" t="s">
        <v>141905</v>
      </c>
      <c r="B16597" s="24">
        <v>24</v>
      </c>
      <c r="C16597" s="22">
        <v>15</v>
      </c>
      <c r="D16597" s="21" t="s">
        <v>120608</v>
      </c>
      <c r="E16597" s="21" t="s">
        <v>120609</v>
      </c>
      <c r="F16597" s="21" t="s">
        <v>101554</v>
      </c>
      <c r="G16597" s="22">
        <v>10</v>
      </c>
      <c r="H16597" s="22">
        <v>0</v>
      </c>
      <c r="I16597" s="22">
        <v>0</v>
      </c>
      <c r="J16597" s="21" t="s">
        <v>141904</v>
      </c>
    </row>
    <row r="16598" spans="1:10" ht="20" customHeight="1">
      <c r="A16598" s="27">
        <v>-999</v>
      </c>
      <c r="B16598" s="24">
        <v>-999</v>
      </c>
      <c r="C16598" s="22">
        <v>-999</v>
      </c>
      <c r="D16598" s="22">
        <v>-999</v>
      </c>
      <c r="E16598" s="22">
        <v>-999</v>
      </c>
      <c r="F16598" s="22">
        <v>-999</v>
      </c>
      <c r="G16598" s="22">
        <v>-999</v>
      </c>
      <c r="H16598" s="22">
        <v>-999</v>
      </c>
      <c r="I16598" s="22">
        <v>-999</v>
      </c>
      <c r="J16598" s="22">
        <v>-999</v>
      </c>
    </row>
    <row r="16599" spans="1:10" ht="32" customHeight="1">
      <c r="A16599" s="19" t="s">
        <v>141906</v>
      </c>
      <c r="B16599" s="24">
        <v>13</v>
      </c>
      <c r="C16599" s="22">
        <v>30</v>
      </c>
      <c r="D16599" s="21" t="s">
        <v>102812</v>
      </c>
      <c r="E16599" s="21" t="s">
        <v>102813</v>
      </c>
      <c r="F16599" s="21" t="s">
        <v>101568</v>
      </c>
      <c r="G16599" s="22">
        <v>9</v>
      </c>
      <c r="H16599" s="22">
        <v>17</v>
      </c>
      <c r="I16599" s="22">
        <v>28</v>
      </c>
      <c r="J16599" s="21" t="s">
        <v>141907</v>
      </c>
    </row>
    <row r="16600" spans="1:10" ht="32" customHeight="1">
      <c r="A16600" s="19" t="s">
        <v>141908</v>
      </c>
      <c r="B16600" s="24">
        <v>13</v>
      </c>
      <c r="C16600" s="22">
        <v>30</v>
      </c>
      <c r="D16600" s="21" t="s">
        <v>102812</v>
      </c>
      <c r="E16600" s="21" t="s">
        <v>102813</v>
      </c>
      <c r="F16600" s="21" t="s">
        <v>101568</v>
      </c>
      <c r="G16600" s="22">
        <v>9</v>
      </c>
      <c r="H16600" s="22">
        <v>17</v>
      </c>
      <c r="I16600" s="22">
        <v>28</v>
      </c>
      <c r="J16600" s="21" t="s">
        <v>141907</v>
      </c>
    </row>
    <row r="16601" spans="1:10" ht="32" customHeight="1">
      <c r="A16601" s="19" t="s">
        <v>141909</v>
      </c>
      <c r="B16601" s="24">
        <v>13</v>
      </c>
      <c r="C16601" s="22">
        <v>30</v>
      </c>
      <c r="D16601" s="21" t="s">
        <v>102812</v>
      </c>
      <c r="E16601" s="21" t="s">
        <v>102813</v>
      </c>
      <c r="F16601" s="21" t="s">
        <v>101568</v>
      </c>
      <c r="G16601" s="22">
        <v>9</v>
      </c>
      <c r="H16601" s="22">
        <v>17</v>
      </c>
      <c r="I16601" s="22">
        <v>28</v>
      </c>
      <c r="J16601" s="21" t="s">
        <v>141907</v>
      </c>
    </row>
    <row r="16602" spans="1:10" ht="32" customHeight="1">
      <c r="A16602" s="19" t="s">
        <v>141910</v>
      </c>
      <c r="B16602" s="24">
        <v>13</v>
      </c>
      <c r="C16602" s="22">
        <v>30</v>
      </c>
      <c r="D16602" s="21" t="s">
        <v>102812</v>
      </c>
      <c r="E16602" s="21" t="s">
        <v>102813</v>
      </c>
      <c r="F16602" s="21" t="s">
        <v>101568</v>
      </c>
      <c r="G16602" s="22">
        <v>9</v>
      </c>
      <c r="H16602" s="22">
        <v>17</v>
      </c>
      <c r="I16602" s="22">
        <v>28</v>
      </c>
      <c r="J16602" s="21" t="s">
        <v>141907</v>
      </c>
    </row>
    <row r="16603" spans="1:10" ht="32" customHeight="1">
      <c r="A16603" s="19" t="s">
        <v>141911</v>
      </c>
      <c r="B16603" s="24">
        <v>13</v>
      </c>
      <c r="C16603" s="22">
        <v>30</v>
      </c>
      <c r="D16603" s="21" t="s">
        <v>102812</v>
      </c>
      <c r="E16603" s="21" t="s">
        <v>102813</v>
      </c>
      <c r="F16603" s="21" t="s">
        <v>101568</v>
      </c>
      <c r="G16603" s="22">
        <v>9</v>
      </c>
      <c r="H16603" s="22">
        <v>17</v>
      </c>
      <c r="I16603" s="22">
        <v>28</v>
      </c>
      <c r="J16603" s="21" t="s">
        <v>141907</v>
      </c>
    </row>
    <row r="16604" spans="1:10" ht="32" customHeight="1">
      <c r="A16604" s="19" t="s">
        <v>141912</v>
      </c>
      <c r="B16604" s="24">
        <v>12</v>
      </c>
      <c r="C16604" s="22">
        <v>32</v>
      </c>
      <c r="D16604" s="21" t="s">
        <v>107697</v>
      </c>
      <c r="E16604" s="21" t="s">
        <v>107698</v>
      </c>
      <c r="F16604" s="21" t="s">
        <v>101543</v>
      </c>
      <c r="G16604" s="22">
        <v>8</v>
      </c>
      <c r="H16604" s="22">
        <v>10</v>
      </c>
      <c r="I16604" s="22">
        <v>14</v>
      </c>
      <c r="J16604" s="21" t="s">
        <v>141913</v>
      </c>
    </row>
    <row r="16605" spans="1:10" ht="32" customHeight="1">
      <c r="A16605" s="19" t="s">
        <v>141914</v>
      </c>
      <c r="B16605" s="24">
        <v>12</v>
      </c>
      <c r="C16605" s="22">
        <v>32</v>
      </c>
      <c r="D16605" s="21" t="s">
        <v>107697</v>
      </c>
      <c r="E16605" s="21" t="s">
        <v>107698</v>
      </c>
      <c r="F16605" s="21" t="s">
        <v>101543</v>
      </c>
      <c r="G16605" s="22">
        <v>8</v>
      </c>
      <c r="H16605" s="22">
        <v>10</v>
      </c>
      <c r="I16605" s="22">
        <v>14</v>
      </c>
      <c r="J16605" s="21" t="s">
        <v>141913</v>
      </c>
    </row>
    <row r="16606" spans="1:10" ht="32" customHeight="1">
      <c r="A16606" s="19" t="s">
        <v>141915</v>
      </c>
      <c r="B16606" s="24">
        <v>12</v>
      </c>
      <c r="C16606" s="22">
        <v>32</v>
      </c>
      <c r="D16606" s="21" t="s">
        <v>107697</v>
      </c>
      <c r="E16606" s="21" t="s">
        <v>107698</v>
      </c>
      <c r="F16606" s="21" t="s">
        <v>101543</v>
      </c>
      <c r="G16606" s="22">
        <v>8</v>
      </c>
      <c r="H16606" s="22">
        <v>10</v>
      </c>
      <c r="I16606" s="22">
        <v>14</v>
      </c>
      <c r="J16606" s="21" t="s">
        <v>141913</v>
      </c>
    </row>
    <row r="16607" spans="1:10" ht="32" customHeight="1">
      <c r="A16607" s="19" t="s">
        <v>141916</v>
      </c>
      <c r="B16607" s="24">
        <v>12</v>
      </c>
      <c r="C16607" s="22">
        <v>32</v>
      </c>
      <c r="D16607" s="21" t="s">
        <v>107697</v>
      </c>
      <c r="E16607" s="21" t="s">
        <v>107698</v>
      </c>
      <c r="F16607" s="21" t="s">
        <v>101543</v>
      </c>
      <c r="G16607" s="22">
        <v>8</v>
      </c>
      <c r="H16607" s="22">
        <v>10</v>
      </c>
      <c r="I16607" s="22">
        <v>14</v>
      </c>
      <c r="J16607" s="21" t="s">
        <v>141913</v>
      </c>
    </row>
    <row r="16608" spans="1:10" ht="32" customHeight="1">
      <c r="A16608" s="19" t="s">
        <v>141917</v>
      </c>
      <c r="B16608" s="24">
        <v>12</v>
      </c>
      <c r="C16608" s="22">
        <v>32</v>
      </c>
      <c r="D16608" s="21" t="s">
        <v>107697</v>
      </c>
      <c r="E16608" s="21" t="s">
        <v>107698</v>
      </c>
      <c r="F16608" s="21" t="s">
        <v>101543</v>
      </c>
      <c r="G16608" s="22">
        <v>8</v>
      </c>
      <c r="H16608" s="22">
        <v>10</v>
      </c>
      <c r="I16608" s="22">
        <v>14</v>
      </c>
      <c r="J16608" s="21" t="s">
        <v>141913</v>
      </c>
    </row>
    <row r="16609" spans="1:10" ht="32" customHeight="1">
      <c r="A16609" s="19" t="s">
        <v>141918</v>
      </c>
      <c r="B16609" s="24">
        <v>18</v>
      </c>
      <c r="C16609" s="22">
        <v>16</v>
      </c>
      <c r="D16609" s="21" t="s">
        <v>133127</v>
      </c>
      <c r="E16609" s="21" t="s">
        <v>133128</v>
      </c>
      <c r="F16609" s="21" t="s">
        <v>102171</v>
      </c>
      <c r="G16609" s="22">
        <v>1</v>
      </c>
      <c r="H16609" s="22">
        <v>11</v>
      </c>
      <c r="I16609" s="22">
        <v>21</v>
      </c>
      <c r="J16609" s="21" t="s">
        <v>141919</v>
      </c>
    </row>
    <row r="16610" spans="1:10" ht="32" customHeight="1">
      <c r="A16610" s="19" t="s">
        <v>141920</v>
      </c>
      <c r="B16610" s="24">
        <v>18</v>
      </c>
      <c r="C16610" s="22">
        <v>16</v>
      </c>
      <c r="D16610" s="21" t="s">
        <v>133127</v>
      </c>
      <c r="E16610" s="21" t="s">
        <v>133128</v>
      </c>
      <c r="F16610" s="21" t="s">
        <v>102171</v>
      </c>
      <c r="G16610" s="22">
        <v>1</v>
      </c>
      <c r="H16610" s="22">
        <v>11</v>
      </c>
      <c r="I16610" s="22">
        <v>21</v>
      </c>
      <c r="J16610" s="21" t="s">
        <v>141919</v>
      </c>
    </row>
    <row r="16611" spans="1:10" ht="32" customHeight="1">
      <c r="A16611" s="19" t="s">
        <v>141921</v>
      </c>
      <c r="B16611" s="24">
        <v>43</v>
      </c>
      <c r="C16611" s="22">
        <v>15</v>
      </c>
      <c r="D16611" s="21" t="s">
        <v>105633</v>
      </c>
      <c r="E16611" s="21" t="s">
        <v>105634</v>
      </c>
      <c r="F16611" s="21" t="s">
        <v>14739</v>
      </c>
      <c r="G16611" s="22">
        <v>10</v>
      </c>
      <c r="H16611" s="22">
        <v>0</v>
      </c>
      <c r="I16611" s="22">
        <v>0</v>
      </c>
      <c r="J16611" s="21" t="s">
        <v>105635</v>
      </c>
    </row>
    <row r="16612" spans="1:10" ht="32" customHeight="1">
      <c r="A16612" s="19" t="s">
        <v>141922</v>
      </c>
      <c r="B16612" s="24">
        <v>84</v>
      </c>
      <c r="C16612" s="22">
        <v>54</v>
      </c>
      <c r="D16612" s="21" t="s">
        <v>102904</v>
      </c>
      <c r="E16612" s="21" t="s">
        <v>102905</v>
      </c>
      <c r="F16612" s="21" t="s">
        <v>141923</v>
      </c>
      <c r="G16612" s="22">
        <v>1</v>
      </c>
      <c r="H16612" s="22">
        <v>49</v>
      </c>
      <c r="I16612" s="22">
        <v>70</v>
      </c>
      <c r="J16612" s="21" t="s">
        <v>141924</v>
      </c>
    </row>
    <row r="16613" spans="1:10" ht="32" customHeight="1">
      <c r="A16613" s="19" t="s">
        <v>141925</v>
      </c>
      <c r="B16613" s="24">
        <v>84</v>
      </c>
      <c r="C16613" s="22">
        <v>54</v>
      </c>
      <c r="D16613" s="21" t="s">
        <v>102904</v>
      </c>
      <c r="E16613" s="21" t="s">
        <v>102905</v>
      </c>
      <c r="F16613" s="21" t="s">
        <v>141923</v>
      </c>
      <c r="G16613" s="22">
        <v>1</v>
      </c>
      <c r="H16613" s="22">
        <v>49</v>
      </c>
      <c r="I16613" s="22">
        <v>70</v>
      </c>
      <c r="J16613" s="21" t="s">
        <v>141924</v>
      </c>
    </row>
    <row r="16614" spans="1:10" ht="32" customHeight="1">
      <c r="A16614" s="19" t="s">
        <v>141926</v>
      </c>
      <c r="B16614" s="24">
        <v>20</v>
      </c>
      <c r="C16614" s="22">
        <v>15</v>
      </c>
      <c r="D16614" s="21" t="s">
        <v>135283</v>
      </c>
      <c r="E16614" s="21" t="s">
        <v>135284</v>
      </c>
      <c r="F16614" s="21" t="s">
        <v>101694</v>
      </c>
      <c r="G16614" s="22">
        <v>10</v>
      </c>
      <c r="H16614" s="22">
        <v>0</v>
      </c>
      <c r="I16614" s="22">
        <v>0</v>
      </c>
      <c r="J16614" s="21" t="s">
        <v>141927</v>
      </c>
    </row>
    <row r="16615" spans="1:10" ht="32" customHeight="1">
      <c r="A16615" s="19" t="s">
        <v>141928</v>
      </c>
      <c r="B16615" s="24">
        <v>20</v>
      </c>
      <c r="C16615" s="22">
        <v>15</v>
      </c>
      <c r="D16615" s="21" t="s">
        <v>135283</v>
      </c>
      <c r="E16615" s="21" t="s">
        <v>135284</v>
      </c>
      <c r="F16615" s="21" t="s">
        <v>101694</v>
      </c>
      <c r="G16615" s="22">
        <v>10</v>
      </c>
      <c r="H16615" s="22">
        <v>0</v>
      </c>
      <c r="I16615" s="22">
        <v>0</v>
      </c>
      <c r="J16615" s="21" t="s">
        <v>141927</v>
      </c>
    </row>
    <row r="16616" spans="1:10" ht="32" customHeight="1">
      <c r="A16616" s="19" t="s">
        <v>141929</v>
      </c>
      <c r="B16616" s="24">
        <v>20</v>
      </c>
      <c r="C16616" s="22">
        <v>15</v>
      </c>
      <c r="D16616" s="21" t="s">
        <v>135283</v>
      </c>
      <c r="E16616" s="21" t="s">
        <v>135284</v>
      </c>
      <c r="F16616" s="21" t="s">
        <v>101694</v>
      </c>
      <c r="G16616" s="22">
        <v>10</v>
      </c>
      <c r="H16616" s="22">
        <v>0</v>
      </c>
      <c r="I16616" s="22">
        <v>0</v>
      </c>
      <c r="J16616" s="21" t="s">
        <v>141927</v>
      </c>
    </row>
    <row r="16617" spans="1:10" ht="32" customHeight="1">
      <c r="A16617" s="19" t="s">
        <v>141930</v>
      </c>
      <c r="B16617" s="24">
        <v>21</v>
      </c>
      <c r="C16617" s="22">
        <v>15</v>
      </c>
      <c r="D16617" s="21" t="s">
        <v>101772</v>
      </c>
      <c r="E16617" s="21" t="s">
        <v>101773</v>
      </c>
      <c r="F16617" s="21" t="s">
        <v>101694</v>
      </c>
      <c r="G16617" s="22">
        <v>10</v>
      </c>
      <c r="H16617" s="22">
        <v>0</v>
      </c>
      <c r="I16617" s="22">
        <v>0</v>
      </c>
      <c r="J16617" s="21" t="s">
        <v>108359</v>
      </c>
    </row>
    <row r="16618" spans="1:10" ht="32" customHeight="1">
      <c r="A16618" s="19" t="s">
        <v>141931</v>
      </c>
      <c r="B16618" s="24">
        <v>21</v>
      </c>
      <c r="C16618" s="22">
        <v>15</v>
      </c>
      <c r="D16618" s="21" t="s">
        <v>101772</v>
      </c>
      <c r="E16618" s="21" t="s">
        <v>101773</v>
      </c>
      <c r="F16618" s="21" t="s">
        <v>101694</v>
      </c>
      <c r="G16618" s="22">
        <v>10</v>
      </c>
      <c r="H16618" s="22">
        <v>0</v>
      </c>
      <c r="I16618" s="22">
        <v>0</v>
      </c>
      <c r="J16618" s="21" t="s">
        <v>108359</v>
      </c>
    </row>
    <row r="16619" spans="1:10" ht="32" customHeight="1">
      <c r="A16619" s="19" t="s">
        <v>141932</v>
      </c>
      <c r="B16619" s="24">
        <v>20</v>
      </c>
      <c r="C16619" s="22">
        <v>34</v>
      </c>
      <c r="D16619" s="21" t="s">
        <v>104446</v>
      </c>
      <c r="E16619" s="21" t="s">
        <v>104447</v>
      </c>
      <c r="F16619" s="21" t="s">
        <v>105798</v>
      </c>
      <c r="G16619" s="22">
        <v>15</v>
      </c>
      <c r="H16619" s="22">
        <v>15</v>
      </c>
      <c r="I16619" s="22">
        <v>26</v>
      </c>
      <c r="J16619" s="21" t="s">
        <v>141933</v>
      </c>
    </row>
    <row r="16620" spans="1:10" ht="32" customHeight="1">
      <c r="A16620" s="19" t="s">
        <v>141934</v>
      </c>
      <c r="B16620" s="24">
        <v>20</v>
      </c>
      <c r="C16620" s="22">
        <v>34</v>
      </c>
      <c r="D16620" s="21" t="s">
        <v>104446</v>
      </c>
      <c r="E16620" s="21" t="s">
        <v>104447</v>
      </c>
      <c r="F16620" s="21" t="s">
        <v>105798</v>
      </c>
      <c r="G16620" s="22">
        <v>15</v>
      </c>
      <c r="H16620" s="22">
        <v>15</v>
      </c>
      <c r="I16620" s="22">
        <v>26</v>
      </c>
      <c r="J16620" s="21" t="s">
        <v>141933</v>
      </c>
    </row>
    <row r="16621" spans="1:10" ht="32" customHeight="1">
      <c r="A16621" s="19" t="s">
        <v>141935</v>
      </c>
      <c r="B16621" s="24">
        <v>20</v>
      </c>
      <c r="C16621" s="22">
        <v>34</v>
      </c>
      <c r="D16621" s="21" t="s">
        <v>104446</v>
      </c>
      <c r="E16621" s="21" t="s">
        <v>104447</v>
      </c>
      <c r="F16621" s="21" t="s">
        <v>105798</v>
      </c>
      <c r="G16621" s="22">
        <v>15</v>
      </c>
      <c r="H16621" s="22">
        <v>15</v>
      </c>
      <c r="I16621" s="22">
        <v>26</v>
      </c>
      <c r="J16621" s="21" t="s">
        <v>141933</v>
      </c>
    </row>
    <row r="16622" spans="1:10" ht="32" customHeight="1">
      <c r="A16622" s="19" t="s">
        <v>141936</v>
      </c>
      <c r="B16622" s="24">
        <v>19</v>
      </c>
      <c r="C16622" s="22">
        <v>17</v>
      </c>
      <c r="D16622" s="21" t="s">
        <v>141937</v>
      </c>
      <c r="E16622" s="21" t="s">
        <v>141938</v>
      </c>
      <c r="F16622" s="21" t="s">
        <v>101710</v>
      </c>
      <c r="G16622" s="22">
        <v>1</v>
      </c>
      <c r="H16622" s="22">
        <v>12</v>
      </c>
      <c r="I16622" s="22">
        <v>17</v>
      </c>
      <c r="J16622" s="21" t="s">
        <v>141939</v>
      </c>
    </row>
    <row r="16623" spans="1:10" ht="20" customHeight="1">
      <c r="A16623" s="27">
        <v>-999</v>
      </c>
      <c r="B16623" s="24">
        <v>-999</v>
      </c>
      <c r="C16623" s="22">
        <v>-999</v>
      </c>
      <c r="D16623" s="22">
        <v>-999</v>
      </c>
      <c r="E16623" s="22">
        <v>-999</v>
      </c>
      <c r="F16623" s="22">
        <v>-999</v>
      </c>
      <c r="G16623" s="22">
        <v>-999</v>
      </c>
      <c r="H16623" s="22">
        <v>-999</v>
      </c>
      <c r="I16623" s="22">
        <v>-999</v>
      </c>
      <c r="J16623" s="22">
        <v>-999</v>
      </c>
    </row>
    <row r="16624" spans="1:10" ht="44" customHeight="1">
      <c r="A16624" s="19" t="s">
        <v>141940</v>
      </c>
      <c r="B16624" s="24">
        <v>20</v>
      </c>
      <c r="C16624" s="22">
        <v>15</v>
      </c>
      <c r="D16624" s="21" t="s">
        <v>108964</v>
      </c>
      <c r="E16624" s="21" t="s">
        <v>108965</v>
      </c>
      <c r="F16624" s="21" t="s">
        <v>14739</v>
      </c>
      <c r="G16624" s="22">
        <v>10</v>
      </c>
      <c r="H16624" s="22">
        <v>0</v>
      </c>
      <c r="I16624" s="22">
        <v>0</v>
      </c>
      <c r="J16624" s="21" t="s">
        <v>141941</v>
      </c>
    </row>
    <row r="16625" spans="1:10" ht="32" customHeight="1">
      <c r="A16625" s="19" t="s">
        <v>141942</v>
      </c>
      <c r="B16625" s="24">
        <v>27</v>
      </c>
      <c r="C16625" s="22">
        <v>22</v>
      </c>
      <c r="D16625" s="21" t="s">
        <v>102972</v>
      </c>
      <c r="E16625" s="21" t="s">
        <v>102973</v>
      </c>
      <c r="F16625" s="21" t="s">
        <v>101885</v>
      </c>
      <c r="G16625" s="22">
        <v>1</v>
      </c>
      <c r="H16625" s="22">
        <v>17</v>
      </c>
      <c r="I16625" s="22">
        <v>31</v>
      </c>
      <c r="J16625" s="21" t="s">
        <v>141943</v>
      </c>
    </row>
    <row r="16626" spans="1:10" ht="32" customHeight="1">
      <c r="A16626" s="19" t="s">
        <v>141944</v>
      </c>
      <c r="B16626" s="24">
        <v>27</v>
      </c>
      <c r="C16626" s="22">
        <v>22</v>
      </c>
      <c r="D16626" s="21" t="s">
        <v>102972</v>
      </c>
      <c r="E16626" s="21" t="s">
        <v>102973</v>
      </c>
      <c r="F16626" s="21" t="s">
        <v>101885</v>
      </c>
      <c r="G16626" s="22">
        <v>1</v>
      </c>
      <c r="H16626" s="22">
        <v>17</v>
      </c>
      <c r="I16626" s="22">
        <v>31</v>
      </c>
      <c r="J16626" s="21" t="s">
        <v>141943</v>
      </c>
    </row>
    <row r="16627" spans="1:10" ht="32" customHeight="1">
      <c r="A16627" s="19" t="s">
        <v>141945</v>
      </c>
      <c r="B16627" s="24">
        <v>27</v>
      </c>
      <c r="C16627" s="22">
        <v>15</v>
      </c>
      <c r="D16627" s="21" t="s">
        <v>118854</v>
      </c>
      <c r="E16627" s="21" t="s">
        <v>118855</v>
      </c>
      <c r="F16627" s="21" t="s">
        <v>101528</v>
      </c>
      <c r="G16627" s="22">
        <v>10</v>
      </c>
      <c r="H16627" s="22">
        <v>0</v>
      </c>
      <c r="I16627" s="22">
        <v>0</v>
      </c>
      <c r="J16627" s="21" t="s">
        <v>141946</v>
      </c>
    </row>
    <row r="16628" spans="1:10" ht="32" customHeight="1">
      <c r="A16628" s="19" t="s">
        <v>141947</v>
      </c>
      <c r="B16628" s="24">
        <v>27</v>
      </c>
      <c r="C16628" s="22">
        <v>15</v>
      </c>
      <c r="D16628" s="21" t="s">
        <v>118854</v>
      </c>
      <c r="E16628" s="21" t="s">
        <v>118855</v>
      </c>
      <c r="F16628" s="21" t="s">
        <v>101528</v>
      </c>
      <c r="G16628" s="22">
        <v>10</v>
      </c>
      <c r="H16628" s="22">
        <v>0</v>
      </c>
      <c r="I16628" s="22">
        <v>0</v>
      </c>
      <c r="J16628" s="21" t="s">
        <v>141946</v>
      </c>
    </row>
    <row r="16629" spans="1:10" ht="32" customHeight="1">
      <c r="A16629" s="19" t="s">
        <v>141948</v>
      </c>
      <c r="B16629" s="24">
        <v>27</v>
      </c>
      <c r="C16629" s="22">
        <v>15</v>
      </c>
      <c r="D16629" s="21" t="s">
        <v>118707</v>
      </c>
      <c r="E16629" s="21" t="s">
        <v>118708</v>
      </c>
      <c r="F16629" s="21" t="s">
        <v>101563</v>
      </c>
      <c r="G16629" s="22">
        <v>10</v>
      </c>
      <c r="H16629" s="22">
        <v>0</v>
      </c>
      <c r="I16629" s="22">
        <v>0</v>
      </c>
      <c r="J16629" s="21" t="s">
        <v>141949</v>
      </c>
    </row>
    <row r="16630" spans="1:10" ht="32" customHeight="1">
      <c r="A16630" s="19" t="s">
        <v>141950</v>
      </c>
      <c r="B16630" s="24">
        <v>25</v>
      </c>
      <c r="C16630" s="22">
        <v>16</v>
      </c>
      <c r="D16630" s="21" t="s">
        <v>141951</v>
      </c>
      <c r="E16630" s="21" t="s">
        <v>141952</v>
      </c>
      <c r="F16630" s="21" t="s">
        <v>101533</v>
      </c>
      <c r="G16630" s="22">
        <v>3</v>
      </c>
      <c r="H16630" s="22">
        <v>9</v>
      </c>
      <c r="I16630" s="22">
        <v>16</v>
      </c>
      <c r="J16630" s="21" t="s">
        <v>141953</v>
      </c>
    </row>
    <row r="16631" spans="1:10" ht="32" customHeight="1">
      <c r="A16631" s="19" t="s">
        <v>141954</v>
      </c>
      <c r="B16631" s="24">
        <v>30</v>
      </c>
      <c r="C16631" s="22">
        <v>18</v>
      </c>
      <c r="D16631" s="21" t="s">
        <v>105346</v>
      </c>
      <c r="E16631" s="21" t="s">
        <v>105347</v>
      </c>
      <c r="F16631" s="21" t="s">
        <v>104782</v>
      </c>
      <c r="G16631" s="22">
        <v>1</v>
      </c>
      <c r="H16631" s="22">
        <v>13</v>
      </c>
      <c r="I16631" s="22">
        <v>30</v>
      </c>
      <c r="J16631" s="21" t="s">
        <v>141955</v>
      </c>
    </row>
    <row r="16632" spans="1:10" ht="32" customHeight="1">
      <c r="A16632" s="19" t="s">
        <v>141956</v>
      </c>
      <c r="B16632" s="24">
        <v>12</v>
      </c>
      <c r="C16632" s="22">
        <v>15</v>
      </c>
      <c r="D16632" s="21" t="s">
        <v>106398</v>
      </c>
      <c r="E16632" s="21" t="s">
        <v>106399</v>
      </c>
      <c r="F16632" s="21" t="s">
        <v>101694</v>
      </c>
      <c r="G16632" s="22">
        <v>10</v>
      </c>
      <c r="H16632" s="22">
        <v>0</v>
      </c>
      <c r="I16632" s="22">
        <v>0</v>
      </c>
      <c r="J16632" s="21" t="s">
        <v>141957</v>
      </c>
    </row>
    <row r="16633" spans="1:10" ht="32" customHeight="1">
      <c r="A16633" s="19" t="s">
        <v>141958</v>
      </c>
      <c r="B16633" s="24">
        <v>37</v>
      </c>
      <c r="C16633" s="22">
        <v>20</v>
      </c>
      <c r="D16633" s="21" t="s">
        <v>106980</v>
      </c>
      <c r="E16633" s="21" t="s">
        <v>106981</v>
      </c>
      <c r="F16633" s="21" t="s">
        <v>101568</v>
      </c>
      <c r="G16633" s="22">
        <v>1</v>
      </c>
      <c r="H16633" s="22">
        <v>15</v>
      </c>
      <c r="I16633" s="22">
        <v>24</v>
      </c>
      <c r="J16633" s="21" t="s">
        <v>141959</v>
      </c>
    </row>
    <row r="16634" spans="1:10" ht="32" customHeight="1">
      <c r="A16634" s="19" t="s">
        <v>141960</v>
      </c>
      <c r="B16634" s="24">
        <v>13</v>
      </c>
      <c r="C16634" s="22">
        <v>15</v>
      </c>
      <c r="D16634" s="21" t="s">
        <v>110775</v>
      </c>
      <c r="E16634" s="21" t="s">
        <v>110776</v>
      </c>
      <c r="F16634" s="21" t="s">
        <v>101522</v>
      </c>
      <c r="G16634" s="22">
        <v>10</v>
      </c>
      <c r="H16634" s="22">
        <v>0</v>
      </c>
      <c r="I16634" s="22">
        <v>0</v>
      </c>
      <c r="J16634" s="21" t="s">
        <v>141961</v>
      </c>
    </row>
    <row r="16635" spans="1:10" ht="32" customHeight="1">
      <c r="A16635" s="19" t="s">
        <v>141962</v>
      </c>
      <c r="B16635" s="24">
        <v>29</v>
      </c>
      <c r="C16635" s="22">
        <v>15</v>
      </c>
      <c r="D16635" s="21" t="s">
        <v>127260</v>
      </c>
      <c r="E16635" s="21" t="s">
        <v>127261</v>
      </c>
      <c r="F16635" s="21" t="s">
        <v>14739</v>
      </c>
      <c r="G16635" s="22">
        <v>10</v>
      </c>
      <c r="H16635" s="22">
        <v>0</v>
      </c>
      <c r="I16635" s="22">
        <v>0</v>
      </c>
      <c r="J16635" s="21" t="s">
        <v>141963</v>
      </c>
    </row>
    <row r="16636" spans="1:10" ht="32" customHeight="1">
      <c r="A16636" s="19" t="s">
        <v>141964</v>
      </c>
      <c r="B16636" s="24">
        <v>20</v>
      </c>
      <c r="C16636" s="22">
        <v>15</v>
      </c>
      <c r="D16636" s="21" t="s">
        <v>105070</v>
      </c>
      <c r="E16636" s="21" t="s">
        <v>105071</v>
      </c>
      <c r="F16636" s="21" t="s">
        <v>101694</v>
      </c>
      <c r="G16636" s="22">
        <v>10</v>
      </c>
      <c r="H16636" s="22">
        <v>0</v>
      </c>
      <c r="I16636" s="22">
        <v>0</v>
      </c>
      <c r="J16636" s="21" t="s">
        <v>105072</v>
      </c>
    </row>
    <row r="16637" spans="1:10" ht="44" customHeight="1">
      <c r="A16637" s="19" t="s">
        <v>141965</v>
      </c>
      <c r="B16637" s="24">
        <v>31</v>
      </c>
      <c r="C16637" s="22">
        <v>15</v>
      </c>
      <c r="D16637" s="21" t="s">
        <v>118406</v>
      </c>
      <c r="E16637" s="21" t="s">
        <v>118407</v>
      </c>
      <c r="F16637" s="21" t="s">
        <v>101694</v>
      </c>
      <c r="G16637" s="22">
        <v>10</v>
      </c>
      <c r="H16637" s="22">
        <v>0</v>
      </c>
      <c r="I16637" s="22">
        <v>0</v>
      </c>
      <c r="J16637" s="21" t="s">
        <v>141966</v>
      </c>
    </row>
    <row r="16638" spans="1:10" ht="44" customHeight="1">
      <c r="A16638" s="19" t="s">
        <v>141967</v>
      </c>
      <c r="B16638" s="24">
        <v>19</v>
      </c>
      <c r="C16638" s="22">
        <v>15</v>
      </c>
      <c r="D16638" s="21" t="s">
        <v>109348</v>
      </c>
      <c r="E16638" s="21" t="s">
        <v>109349</v>
      </c>
      <c r="F16638" s="21" t="s">
        <v>101554</v>
      </c>
      <c r="G16638" s="22">
        <v>10</v>
      </c>
      <c r="H16638" s="22">
        <v>0</v>
      </c>
      <c r="I16638" s="22">
        <v>0</v>
      </c>
      <c r="J16638" s="21" t="s">
        <v>109350</v>
      </c>
    </row>
    <row r="16639" spans="1:10" ht="32" customHeight="1">
      <c r="A16639" s="19" t="s">
        <v>141968</v>
      </c>
      <c r="B16639" s="24">
        <v>21</v>
      </c>
      <c r="C16639" s="22">
        <v>15</v>
      </c>
      <c r="D16639" s="21" t="s">
        <v>117728</v>
      </c>
      <c r="E16639" s="21" t="s">
        <v>117729</v>
      </c>
      <c r="F16639" s="21" t="s">
        <v>101628</v>
      </c>
      <c r="G16639" s="22">
        <v>1</v>
      </c>
      <c r="H16639" s="22">
        <v>10</v>
      </c>
      <c r="I16639" s="22">
        <v>22</v>
      </c>
      <c r="J16639" s="21" t="s">
        <v>141969</v>
      </c>
    </row>
    <row r="16640" spans="1:10" ht="32" customHeight="1">
      <c r="A16640" s="19" t="s">
        <v>141970</v>
      </c>
      <c r="B16640" s="24">
        <v>22</v>
      </c>
      <c r="C16640" s="22">
        <v>15</v>
      </c>
      <c r="D16640" s="21" t="s">
        <v>107284</v>
      </c>
      <c r="E16640" s="21" t="s">
        <v>107285</v>
      </c>
      <c r="F16640" s="21" t="s">
        <v>101528</v>
      </c>
      <c r="G16640" s="22">
        <v>10</v>
      </c>
      <c r="H16640" s="22">
        <v>0</v>
      </c>
      <c r="I16640" s="22">
        <v>0</v>
      </c>
      <c r="J16640" s="21" t="s">
        <v>127932</v>
      </c>
    </row>
    <row r="16641" spans="1:10" ht="32" customHeight="1">
      <c r="A16641" s="19" t="s">
        <v>141971</v>
      </c>
      <c r="B16641" s="24">
        <v>12</v>
      </c>
      <c r="C16641" s="22">
        <v>15</v>
      </c>
      <c r="D16641" s="21" t="s">
        <v>136968</v>
      </c>
      <c r="E16641" s="21" t="s">
        <v>136969</v>
      </c>
      <c r="F16641" s="21" t="s">
        <v>101522</v>
      </c>
      <c r="G16641" s="22">
        <v>10</v>
      </c>
      <c r="H16641" s="22">
        <v>0</v>
      </c>
      <c r="I16641" s="22">
        <v>0</v>
      </c>
      <c r="J16641" s="21" t="s">
        <v>141972</v>
      </c>
    </row>
    <row r="16642" spans="1:10" ht="32" customHeight="1">
      <c r="A16642" s="19" t="s">
        <v>141973</v>
      </c>
      <c r="B16642" s="24">
        <v>32</v>
      </c>
      <c r="C16642" s="22">
        <v>17</v>
      </c>
      <c r="D16642" s="21" t="s">
        <v>111777</v>
      </c>
      <c r="E16642" s="21" t="s">
        <v>111778</v>
      </c>
      <c r="F16642" s="21" t="s">
        <v>101710</v>
      </c>
      <c r="G16642" s="22">
        <v>1</v>
      </c>
      <c r="H16642" s="22">
        <v>12</v>
      </c>
      <c r="I16642" s="22">
        <v>18</v>
      </c>
      <c r="J16642" s="21" t="s">
        <v>141974</v>
      </c>
    </row>
    <row r="16643" spans="1:10" ht="32" customHeight="1">
      <c r="A16643" s="19" t="s">
        <v>141975</v>
      </c>
      <c r="B16643" s="24">
        <v>17</v>
      </c>
      <c r="C16643" s="22">
        <v>15</v>
      </c>
      <c r="D16643" s="21" t="s">
        <v>112215</v>
      </c>
      <c r="E16643" s="21" t="s">
        <v>112216</v>
      </c>
      <c r="F16643" s="21" t="s">
        <v>14739</v>
      </c>
      <c r="G16643" s="22">
        <v>10</v>
      </c>
      <c r="H16643" s="22">
        <v>0</v>
      </c>
      <c r="I16643" s="22">
        <v>0</v>
      </c>
      <c r="J16643" s="21" t="s">
        <v>141976</v>
      </c>
    </row>
    <row r="16644" spans="1:10" ht="32" customHeight="1">
      <c r="A16644" s="19" t="s">
        <v>141977</v>
      </c>
      <c r="B16644" s="24">
        <v>53</v>
      </c>
      <c r="C16644" s="22">
        <v>39</v>
      </c>
      <c r="D16644" s="21" t="s">
        <v>104791</v>
      </c>
      <c r="E16644" s="21" t="s">
        <v>104792</v>
      </c>
      <c r="F16644" s="21" t="s">
        <v>103646</v>
      </c>
      <c r="G16644" s="22">
        <v>8</v>
      </c>
      <c r="H16644" s="22">
        <v>11</v>
      </c>
      <c r="I16644" s="22">
        <v>18</v>
      </c>
      <c r="J16644" s="21" t="s">
        <v>141978</v>
      </c>
    </row>
    <row r="16645" spans="1:10" ht="32" customHeight="1">
      <c r="A16645" s="19" t="s">
        <v>141979</v>
      </c>
      <c r="B16645" s="24">
        <v>53</v>
      </c>
      <c r="C16645" s="22">
        <v>39</v>
      </c>
      <c r="D16645" s="21" t="s">
        <v>104791</v>
      </c>
      <c r="E16645" s="21" t="s">
        <v>104792</v>
      </c>
      <c r="F16645" s="21" t="s">
        <v>103646</v>
      </c>
      <c r="G16645" s="22">
        <v>8</v>
      </c>
      <c r="H16645" s="22">
        <v>11</v>
      </c>
      <c r="I16645" s="22">
        <v>18</v>
      </c>
      <c r="J16645" s="21" t="s">
        <v>141978</v>
      </c>
    </row>
    <row r="16646" spans="1:10" ht="32" customHeight="1">
      <c r="A16646" s="19" t="s">
        <v>141980</v>
      </c>
      <c r="B16646" s="24">
        <v>53</v>
      </c>
      <c r="C16646" s="22">
        <v>39</v>
      </c>
      <c r="D16646" s="21" t="s">
        <v>104791</v>
      </c>
      <c r="E16646" s="21" t="s">
        <v>104792</v>
      </c>
      <c r="F16646" s="21" t="s">
        <v>103646</v>
      </c>
      <c r="G16646" s="22">
        <v>8</v>
      </c>
      <c r="H16646" s="22">
        <v>11</v>
      </c>
      <c r="I16646" s="22">
        <v>18</v>
      </c>
      <c r="J16646" s="21" t="s">
        <v>141978</v>
      </c>
    </row>
    <row r="16647" spans="1:10" ht="32" customHeight="1">
      <c r="A16647" s="19" t="s">
        <v>141981</v>
      </c>
      <c r="B16647" s="24">
        <v>20</v>
      </c>
      <c r="C16647" s="22">
        <v>15</v>
      </c>
      <c r="D16647" s="21" t="s">
        <v>141982</v>
      </c>
      <c r="E16647" s="21" t="s">
        <v>141983</v>
      </c>
      <c r="F16647" s="21" t="s">
        <v>101522</v>
      </c>
      <c r="G16647" s="22">
        <v>10</v>
      </c>
      <c r="H16647" s="22">
        <v>0</v>
      </c>
      <c r="I16647" s="22">
        <v>0</v>
      </c>
      <c r="J16647" s="21" t="s">
        <v>141984</v>
      </c>
    </row>
    <row r="16648" spans="1:10" ht="32" customHeight="1">
      <c r="A16648" s="19" t="s">
        <v>141985</v>
      </c>
      <c r="B16648" s="24">
        <v>20</v>
      </c>
      <c r="C16648" s="22">
        <v>15</v>
      </c>
      <c r="D16648" s="21" t="s">
        <v>141982</v>
      </c>
      <c r="E16648" s="21" t="s">
        <v>141983</v>
      </c>
      <c r="F16648" s="21" t="s">
        <v>101522</v>
      </c>
      <c r="G16648" s="22">
        <v>10</v>
      </c>
      <c r="H16648" s="22">
        <v>0</v>
      </c>
      <c r="I16648" s="22">
        <v>0</v>
      </c>
      <c r="J16648" s="21" t="s">
        <v>141984</v>
      </c>
    </row>
    <row r="16649" spans="1:10" ht="32" customHeight="1">
      <c r="A16649" s="19" t="s">
        <v>141986</v>
      </c>
      <c r="B16649" s="24">
        <v>37</v>
      </c>
      <c r="C16649" s="22">
        <v>15</v>
      </c>
      <c r="D16649" s="21" t="s">
        <v>139449</v>
      </c>
      <c r="E16649" s="21" t="s">
        <v>139450</v>
      </c>
      <c r="F16649" s="21" t="s">
        <v>14739</v>
      </c>
      <c r="G16649" s="22">
        <v>10</v>
      </c>
      <c r="H16649" s="22">
        <v>0</v>
      </c>
      <c r="I16649" s="22">
        <v>0</v>
      </c>
      <c r="J16649" s="21" t="s">
        <v>139451</v>
      </c>
    </row>
    <row r="16650" spans="1:10" ht="32" customHeight="1">
      <c r="A16650" s="19" t="s">
        <v>141987</v>
      </c>
      <c r="B16650" s="24">
        <v>22</v>
      </c>
      <c r="C16650" s="22">
        <v>15</v>
      </c>
      <c r="D16650" s="21" t="s">
        <v>115828</v>
      </c>
      <c r="E16650" s="21" t="s">
        <v>115829</v>
      </c>
      <c r="F16650" s="21" t="s">
        <v>101694</v>
      </c>
      <c r="G16650" s="22">
        <v>2</v>
      </c>
      <c r="H16650" s="22">
        <v>9</v>
      </c>
      <c r="I16650" s="22">
        <v>11</v>
      </c>
      <c r="J16650" s="21" t="s">
        <v>141988</v>
      </c>
    </row>
    <row r="16651" spans="1:10" ht="32" customHeight="1">
      <c r="A16651" s="19" t="s">
        <v>141989</v>
      </c>
      <c r="B16651" s="24">
        <v>22</v>
      </c>
      <c r="C16651" s="22">
        <v>15</v>
      </c>
      <c r="D16651" s="21" t="s">
        <v>111341</v>
      </c>
      <c r="E16651" s="21" t="s">
        <v>111342</v>
      </c>
      <c r="F16651" s="21" t="s">
        <v>101563</v>
      </c>
      <c r="G16651" s="22">
        <v>10</v>
      </c>
      <c r="H16651" s="22">
        <v>0</v>
      </c>
      <c r="I16651" s="22">
        <v>0</v>
      </c>
      <c r="J16651" s="21" t="s">
        <v>141990</v>
      </c>
    </row>
    <row r="16652" spans="1:10" ht="32" customHeight="1">
      <c r="A16652" s="19" t="s">
        <v>141991</v>
      </c>
      <c r="B16652" s="24">
        <v>13</v>
      </c>
      <c r="C16652" s="22">
        <v>15</v>
      </c>
      <c r="D16652" s="21" t="s">
        <v>106145</v>
      </c>
      <c r="E16652" s="21" t="s">
        <v>106146</v>
      </c>
      <c r="F16652" s="21" t="s">
        <v>101554</v>
      </c>
      <c r="G16652" s="22">
        <v>10</v>
      </c>
      <c r="H16652" s="22">
        <v>0</v>
      </c>
      <c r="I16652" s="22">
        <v>0</v>
      </c>
      <c r="J16652" s="21" t="s">
        <v>141992</v>
      </c>
    </row>
    <row r="16653" spans="1:10" ht="32" customHeight="1">
      <c r="A16653" s="19" t="s">
        <v>141993</v>
      </c>
      <c r="B16653" s="24">
        <v>21</v>
      </c>
      <c r="C16653" s="22">
        <v>26</v>
      </c>
      <c r="D16653" s="21" t="s">
        <v>141994</v>
      </c>
      <c r="E16653" s="21" t="s">
        <v>141995</v>
      </c>
      <c r="F16653" s="21" t="s">
        <v>101543</v>
      </c>
      <c r="G16653" s="22">
        <v>11</v>
      </c>
      <c r="H16653" s="22">
        <v>11</v>
      </c>
      <c r="I16653" s="22">
        <v>19</v>
      </c>
      <c r="J16653" s="21" t="s">
        <v>141996</v>
      </c>
    </row>
    <row r="16654" spans="1:10" ht="32" customHeight="1">
      <c r="A16654" s="19" t="s">
        <v>141997</v>
      </c>
      <c r="B16654" s="24">
        <v>37</v>
      </c>
      <c r="C16654" s="22">
        <v>19</v>
      </c>
      <c r="D16654" s="21" t="s">
        <v>141998</v>
      </c>
      <c r="E16654" s="21" t="s">
        <v>141999</v>
      </c>
      <c r="F16654" s="21" t="s">
        <v>101787</v>
      </c>
      <c r="G16654" s="22">
        <v>1</v>
      </c>
      <c r="H16654" s="22">
        <v>14</v>
      </c>
      <c r="I16654" s="22">
        <v>25</v>
      </c>
      <c r="J16654" s="21" t="s">
        <v>142000</v>
      </c>
    </row>
    <row r="16655" spans="1:10" ht="32" customHeight="1">
      <c r="A16655" s="19" t="s">
        <v>142001</v>
      </c>
      <c r="B16655" s="24">
        <v>24</v>
      </c>
      <c r="C16655" s="22">
        <v>22</v>
      </c>
      <c r="D16655" s="21" t="s">
        <v>142002</v>
      </c>
      <c r="E16655" s="21" t="s">
        <v>142003</v>
      </c>
      <c r="F16655" s="21" t="s">
        <v>101538</v>
      </c>
      <c r="G16655" s="22">
        <v>5</v>
      </c>
      <c r="H16655" s="22">
        <v>13</v>
      </c>
      <c r="I16655" s="22">
        <v>26</v>
      </c>
      <c r="J16655" s="21" t="s">
        <v>142004</v>
      </c>
    </row>
    <row r="16656" spans="1:10" ht="32" customHeight="1">
      <c r="A16656" s="19" t="s">
        <v>142005</v>
      </c>
      <c r="B16656" s="24">
        <v>24</v>
      </c>
      <c r="C16656" s="22">
        <v>16</v>
      </c>
      <c r="D16656" s="21" t="s">
        <v>119391</v>
      </c>
      <c r="E16656" s="21" t="s">
        <v>119392</v>
      </c>
      <c r="F16656" s="21" t="s">
        <v>101533</v>
      </c>
      <c r="G16656" s="22">
        <v>1</v>
      </c>
      <c r="H16656" s="22">
        <v>9</v>
      </c>
      <c r="I16656" s="22">
        <v>14</v>
      </c>
      <c r="J16656" s="21" t="s">
        <v>142006</v>
      </c>
    </row>
    <row r="16657" spans="1:10" ht="44" customHeight="1">
      <c r="A16657" s="19" t="s">
        <v>142007</v>
      </c>
      <c r="B16657" s="24">
        <v>39</v>
      </c>
      <c r="C16657" s="22">
        <v>15</v>
      </c>
      <c r="D16657" s="21" t="s">
        <v>103014</v>
      </c>
      <c r="E16657" s="21" t="s">
        <v>103015</v>
      </c>
      <c r="F16657" s="21" t="s">
        <v>101528</v>
      </c>
      <c r="G16657" s="22">
        <v>10</v>
      </c>
      <c r="H16657" s="22">
        <v>0</v>
      </c>
      <c r="I16657" s="22">
        <v>0</v>
      </c>
      <c r="J16657" s="21" t="s">
        <v>129743</v>
      </c>
    </row>
    <row r="16658" spans="1:10" ht="32" customHeight="1">
      <c r="A16658" s="19" t="s">
        <v>142008</v>
      </c>
      <c r="B16658" s="24">
        <v>22</v>
      </c>
      <c r="C16658" s="22">
        <v>15</v>
      </c>
      <c r="D16658" s="21" t="s">
        <v>140784</v>
      </c>
      <c r="E16658" s="21" t="s">
        <v>140785</v>
      </c>
      <c r="F16658" s="21" t="s">
        <v>14739</v>
      </c>
      <c r="G16658" s="22">
        <v>10</v>
      </c>
      <c r="H16658" s="22">
        <v>0</v>
      </c>
      <c r="I16658" s="22">
        <v>0</v>
      </c>
      <c r="J16658" s="21" t="s">
        <v>142009</v>
      </c>
    </row>
    <row r="16659" spans="1:10" ht="32" customHeight="1">
      <c r="A16659" s="19" t="s">
        <v>142010</v>
      </c>
      <c r="B16659" s="24">
        <v>16</v>
      </c>
      <c r="C16659" s="22">
        <v>18</v>
      </c>
      <c r="D16659" s="21" t="s">
        <v>106638</v>
      </c>
      <c r="E16659" s="21" t="s">
        <v>106639</v>
      </c>
      <c r="F16659" s="21" t="s">
        <v>101757</v>
      </c>
      <c r="G16659" s="22">
        <v>4</v>
      </c>
      <c r="H16659" s="22">
        <v>10</v>
      </c>
      <c r="I16659" s="22">
        <v>16</v>
      </c>
      <c r="J16659" s="21" t="s">
        <v>142011</v>
      </c>
    </row>
    <row r="16660" spans="1:10" ht="32" customHeight="1">
      <c r="A16660" s="19" t="s">
        <v>142012</v>
      </c>
      <c r="B16660" s="24">
        <v>51</v>
      </c>
      <c r="C16660" s="22">
        <v>15</v>
      </c>
      <c r="D16660" s="21" t="s">
        <v>115413</v>
      </c>
      <c r="E16660" s="21" t="s">
        <v>115414</v>
      </c>
      <c r="F16660" s="21" t="s">
        <v>101528</v>
      </c>
      <c r="G16660" s="22">
        <v>10</v>
      </c>
      <c r="H16660" s="22">
        <v>0</v>
      </c>
      <c r="I16660" s="22">
        <v>0</v>
      </c>
      <c r="J16660" s="21" t="s">
        <v>142013</v>
      </c>
    </row>
    <row r="16661" spans="1:10" ht="32" customHeight="1">
      <c r="A16661" s="19" t="s">
        <v>142014</v>
      </c>
      <c r="B16661" s="24">
        <v>13</v>
      </c>
      <c r="C16661" s="22">
        <v>15</v>
      </c>
      <c r="D16661" s="21" t="s">
        <v>142015</v>
      </c>
      <c r="E16661" s="21" t="s">
        <v>142016</v>
      </c>
      <c r="F16661" s="21" t="s">
        <v>14739</v>
      </c>
      <c r="G16661" s="22">
        <v>10</v>
      </c>
      <c r="H16661" s="22">
        <v>0</v>
      </c>
      <c r="I16661" s="22">
        <v>0</v>
      </c>
      <c r="J16661" s="21" t="s">
        <v>142017</v>
      </c>
    </row>
    <row r="16662" spans="1:10" ht="32" customHeight="1">
      <c r="A16662" s="19" t="s">
        <v>142018</v>
      </c>
      <c r="B16662" s="24">
        <v>12</v>
      </c>
      <c r="C16662" s="22">
        <v>15</v>
      </c>
      <c r="D16662" s="21" t="s">
        <v>103088</v>
      </c>
      <c r="E16662" s="21" t="s">
        <v>103089</v>
      </c>
      <c r="F16662" s="21" t="s">
        <v>101727</v>
      </c>
      <c r="G16662" s="22">
        <v>10</v>
      </c>
      <c r="H16662" s="22">
        <v>0</v>
      </c>
      <c r="I16662" s="22">
        <v>0</v>
      </c>
      <c r="J16662" s="21" t="s">
        <v>142019</v>
      </c>
    </row>
    <row r="16663" spans="1:10" ht="32" customHeight="1">
      <c r="A16663" s="19" t="s">
        <v>142020</v>
      </c>
      <c r="B16663" s="24">
        <v>21</v>
      </c>
      <c r="C16663" s="22">
        <v>23</v>
      </c>
      <c r="D16663" s="21" t="s">
        <v>105711</v>
      </c>
      <c r="E16663" s="21" t="s">
        <v>105712</v>
      </c>
      <c r="F16663" s="21" t="s">
        <v>102157</v>
      </c>
      <c r="G16663" s="22">
        <v>4</v>
      </c>
      <c r="H16663" s="22">
        <v>15</v>
      </c>
      <c r="I16663" s="22">
        <v>30</v>
      </c>
      <c r="J16663" s="21" t="s">
        <v>142021</v>
      </c>
    </row>
    <row r="16664" spans="1:10" ht="20" customHeight="1">
      <c r="A16664" s="27">
        <v>-999</v>
      </c>
      <c r="B16664" s="24">
        <v>-999</v>
      </c>
      <c r="C16664" s="22">
        <v>-999</v>
      </c>
      <c r="D16664" s="22">
        <v>-999</v>
      </c>
      <c r="E16664" s="22">
        <v>-999</v>
      </c>
      <c r="F16664" s="22">
        <v>-999</v>
      </c>
      <c r="G16664" s="22">
        <v>-999</v>
      </c>
      <c r="H16664" s="22">
        <v>-999</v>
      </c>
      <c r="I16664" s="22">
        <v>-999</v>
      </c>
      <c r="J16664" s="22">
        <v>-999</v>
      </c>
    </row>
    <row r="16665" spans="1:10" ht="32" customHeight="1">
      <c r="A16665" s="19" t="s">
        <v>142022</v>
      </c>
      <c r="B16665" s="24">
        <v>21</v>
      </c>
      <c r="C16665" s="22">
        <v>15</v>
      </c>
      <c r="D16665" s="21" t="s">
        <v>142023</v>
      </c>
      <c r="E16665" s="21" t="s">
        <v>142024</v>
      </c>
      <c r="F16665" s="21" t="s">
        <v>101528</v>
      </c>
      <c r="G16665" s="22">
        <v>10</v>
      </c>
      <c r="H16665" s="22">
        <v>0</v>
      </c>
      <c r="I16665" s="22">
        <v>0</v>
      </c>
      <c r="J16665" s="21" t="s">
        <v>142025</v>
      </c>
    </row>
    <row r="16666" spans="1:10" ht="32" customHeight="1">
      <c r="A16666" s="19" t="s">
        <v>142026</v>
      </c>
      <c r="B16666" s="24">
        <v>19</v>
      </c>
      <c r="C16666" s="22">
        <v>22</v>
      </c>
      <c r="D16666" s="21" t="s">
        <v>101588</v>
      </c>
      <c r="E16666" s="21" t="s">
        <v>101589</v>
      </c>
      <c r="F16666" s="21" t="s">
        <v>102559</v>
      </c>
      <c r="G16666" s="22">
        <v>3</v>
      </c>
      <c r="H16666" s="22">
        <v>15</v>
      </c>
      <c r="I16666" s="22">
        <v>21</v>
      </c>
      <c r="J16666" s="21" t="s">
        <v>142027</v>
      </c>
    </row>
    <row r="16667" spans="1:10" ht="32" customHeight="1">
      <c r="A16667" s="19" t="s">
        <v>142028</v>
      </c>
      <c r="B16667" s="24">
        <v>13</v>
      </c>
      <c r="C16667" s="22">
        <v>15</v>
      </c>
      <c r="D16667" s="21" t="s">
        <v>114702</v>
      </c>
      <c r="E16667" s="21" t="s">
        <v>114703</v>
      </c>
      <c r="F16667" s="21" t="s">
        <v>101528</v>
      </c>
      <c r="G16667" s="22">
        <v>10</v>
      </c>
      <c r="H16667" s="22">
        <v>0</v>
      </c>
      <c r="I16667" s="22">
        <v>0</v>
      </c>
      <c r="J16667" s="21" t="s">
        <v>142029</v>
      </c>
    </row>
    <row r="16668" spans="1:10" ht="32" customHeight="1">
      <c r="A16668" s="19" t="s">
        <v>142030</v>
      </c>
      <c r="B16668" s="24">
        <v>13</v>
      </c>
      <c r="C16668" s="22">
        <v>15</v>
      </c>
      <c r="D16668" s="21" t="s">
        <v>114702</v>
      </c>
      <c r="E16668" s="21" t="s">
        <v>114703</v>
      </c>
      <c r="F16668" s="21" t="s">
        <v>101528</v>
      </c>
      <c r="G16668" s="22">
        <v>10</v>
      </c>
      <c r="H16668" s="22">
        <v>0</v>
      </c>
      <c r="I16668" s="22">
        <v>0</v>
      </c>
      <c r="J16668" s="21" t="s">
        <v>142029</v>
      </c>
    </row>
    <row r="16669" spans="1:10" ht="32" customHeight="1">
      <c r="A16669" s="19" t="s">
        <v>142031</v>
      </c>
      <c r="B16669" s="24">
        <v>17</v>
      </c>
      <c r="C16669" s="22">
        <v>28</v>
      </c>
      <c r="D16669" s="21" t="s">
        <v>107123</v>
      </c>
      <c r="E16669" s="21" t="s">
        <v>107124</v>
      </c>
      <c r="F16669" s="21" t="s">
        <v>105051</v>
      </c>
      <c r="G16669" s="22">
        <v>11</v>
      </c>
      <c r="H16669" s="22">
        <v>13</v>
      </c>
      <c r="I16669" s="22">
        <v>17</v>
      </c>
      <c r="J16669" s="21" t="s">
        <v>142032</v>
      </c>
    </row>
    <row r="16670" spans="1:10" ht="32" customHeight="1">
      <c r="A16670" s="19" t="s">
        <v>142033</v>
      </c>
      <c r="B16670" s="24">
        <v>26</v>
      </c>
      <c r="C16670" s="22">
        <v>15</v>
      </c>
      <c r="D16670" s="21" t="s">
        <v>102251</v>
      </c>
      <c r="E16670" s="21" t="s">
        <v>102252</v>
      </c>
      <c r="F16670" s="21" t="s">
        <v>101563</v>
      </c>
      <c r="G16670" s="22">
        <v>10</v>
      </c>
      <c r="H16670" s="22">
        <v>0</v>
      </c>
      <c r="I16670" s="22">
        <v>0</v>
      </c>
      <c r="J16670" s="21" t="s">
        <v>142034</v>
      </c>
    </row>
    <row r="16671" spans="1:10" ht="32" customHeight="1">
      <c r="A16671" s="19" t="s">
        <v>142035</v>
      </c>
      <c r="B16671" s="24">
        <v>27</v>
      </c>
      <c r="C16671" s="22">
        <v>15</v>
      </c>
      <c r="D16671" s="21" t="s">
        <v>142036</v>
      </c>
      <c r="E16671" s="21" t="s">
        <v>142037</v>
      </c>
      <c r="F16671" s="21" t="s">
        <v>101528</v>
      </c>
      <c r="G16671" s="22">
        <v>10</v>
      </c>
      <c r="H16671" s="22">
        <v>0</v>
      </c>
      <c r="I16671" s="22">
        <v>0</v>
      </c>
      <c r="J16671" s="21" t="s">
        <v>142038</v>
      </c>
    </row>
    <row r="16672" spans="1:10" ht="32" customHeight="1">
      <c r="A16672" s="19" t="s">
        <v>142039</v>
      </c>
      <c r="B16672" s="24">
        <v>34</v>
      </c>
      <c r="C16672" s="22">
        <v>15</v>
      </c>
      <c r="D16672" s="21" t="s">
        <v>142040</v>
      </c>
      <c r="E16672" s="21" t="s">
        <v>142041</v>
      </c>
      <c r="F16672" s="21" t="s">
        <v>101522</v>
      </c>
      <c r="G16672" s="22">
        <v>10</v>
      </c>
      <c r="H16672" s="22">
        <v>0</v>
      </c>
      <c r="I16672" s="22">
        <v>0</v>
      </c>
      <c r="J16672" s="21" t="s">
        <v>142042</v>
      </c>
    </row>
    <row r="16673" spans="1:10" ht="32" customHeight="1">
      <c r="A16673" s="19" t="s">
        <v>142043</v>
      </c>
      <c r="B16673" s="24">
        <v>34</v>
      </c>
      <c r="C16673" s="22">
        <v>15</v>
      </c>
      <c r="D16673" s="21" t="s">
        <v>103330</v>
      </c>
      <c r="E16673" s="21" t="s">
        <v>103331</v>
      </c>
      <c r="F16673" s="21" t="s">
        <v>101528</v>
      </c>
      <c r="G16673" s="22">
        <v>10</v>
      </c>
      <c r="H16673" s="22">
        <v>0</v>
      </c>
      <c r="I16673" s="22">
        <v>0</v>
      </c>
      <c r="J16673" s="21" t="s">
        <v>142044</v>
      </c>
    </row>
    <row r="16674" spans="1:10" ht="32" customHeight="1">
      <c r="A16674" s="19" t="s">
        <v>142045</v>
      </c>
      <c r="B16674" s="24">
        <v>51</v>
      </c>
      <c r="C16674" s="22">
        <v>33</v>
      </c>
      <c r="D16674" s="21" t="s">
        <v>101772</v>
      </c>
      <c r="E16674" s="21" t="s">
        <v>101773</v>
      </c>
      <c r="F16674" s="21" t="s">
        <v>14743</v>
      </c>
      <c r="G16674" s="22">
        <v>9</v>
      </c>
      <c r="H16674" s="22">
        <v>20</v>
      </c>
      <c r="I16674" s="22">
        <v>30</v>
      </c>
      <c r="J16674" s="21" t="s">
        <v>142046</v>
      </c>
    </row>
    <row r="16675" spans="1:10" ht="32" customHeight="1">
      <c r="A16675" s="19" t="s">
        <v>142047</v>
      </c>
      <c r="B16675" s="24">
        <v>26</v>
      </c>
      <c r="C16675" s="22">
        <v>17</v>
      </c>
      <c r="D16675" s="21" t="s">
        <v>142048</v>
      </c>
      <c r="E16675" s="21" t="s">
        <v>142049</v>
      </c>
      <c r="F16675" s="21" t="s">
        <v>14743</v>
      </c>
      <c r="G16675" s="22">
        <v>1</v>
      </c>
      <c r="H16675" s="22">
        <v>7</v>
      </c>
      <c r="I16675" s="22">
        <v>15</v>
      </c>
      <c r="J16675" s="21" t="s">
        <v>142050</v>
      </c>
    </row>
    <row r="16676" spans="1:10" ht="32" customHeight="1">
      <c r="A16676" s="19" t="s">
        <v>142051</v>
      </c>
      <c r="B16676" s="24">
        <v>21</v>
      </c>
      <c r="C16676" s="22">
        <v>15</v>
      </c>
      <c r="D16676" s="21" t="s">
        <v>108221</v>
      </c>
      <c r="E16676" s="21" t="s">
        <v>108222</v>
      </c>
      <c r="F16676" s="21" t="s">
        <v>101628</v>
      </c>
      <c r="G16676" s="22">
        <v>1</v>
      </c>
      <c r="H16676" s="22">
        <v>9</v>
      </c>
      <c r="I16676" s="22">
        <v>23</v>
      </c>
      <c r="J16676" s="21" t="s">
        <v>142052</v>
      </c>
    </row>
    <row r="16677" spans="1:10" ht="32" customHeight="1">
      <c r="A16677" s="19" t="s">
        <v>142053</v>
      </c>
      <c r="B16677" s="24">
        <v>13</v>
      </c>
      <c r="C16677" s="22">
        <v>23</v>
      </c>
      <c r="D16677" s="21" t="s">
        <v>124914</v>
      </c>
      <c r="E16677" s="21" t="s">
        <v>124915</v>
      </c>
      <c r="F16677" s="21" t="s">
        <v>101543</v>
      </c>
      <c r="G16677" s="22">
        <v>10</v>
      </c>
      <c r="H16677" s="22">
        <v>9</v>
      </c>
      <c r="I16677" s="22">
        <v>16</v>
      </c>
      <c r="J16677" s="21" t="s">
        <v>142054</v>
      </c>
    </row>
    <row r="16678" spans="1:10" ht="32" customHeight="1">
      <c r="A16678" s="19" t="s">
        <v>142055</v>
      </c>
      <c r="B16678" s="24">
        <v>24</v>
      </c>
      <c r="C16678" s="22">
        <v>15</v>
      </c>
      <c r="D16678" s="21" t="s">
        <v>110223</v>
      </c>
      <c r="E16678" s="21" t="s">
        <v>110224</v>
      </c>
      <c r="F16678" s="21" t="s">
        <v>101568</v>
      </c>
      <c r="G16678" s="22">
        <v>1</v>
      </c>
      <c r="H16678" s="22">
        <v>7</v>
      </c>
      <c r="I16678" s="22">
        <v>19</v>
      </c>
      <c r="J16678" s="21" t="s">
        <v>142056</v>
      </c>
    </row>
    <row r="16679" spans="1:10" ht="32" customHeight="1">
      <c r="A16679" s="19" t="s">
        <v>142057</v>
      </c>
      <c r="B16679" s="24">
        <v>24</v>
      </c>
      <c r="C16679" s="22">
        <v>15</v>
      </c>
      <c r="D16679" s="21" t="s">
        <v>142058</v>
      </c>
      <c r="E16679" s="21" t="s">
        <v>142059</v>
      </c>
      <c r="F16679" s="21" t="s">
        <v>101554</v>
      </c>
      <c r="G16679" s="22">
        <v>10</v>
      </c>
      <c r="H16679" s="22">
        <v>0</v>
      </c>
      <c r="I16679" s="22">
        <v>0</v>
      </c>
      <c r="J16679" s="21" t="s">
        <v>142060</v>
      </c>
    </row>
    <row r="16680" spans="1:10" ht="32" customHeight="1">
      <c r="A16680" s="19" t="s">
        <v>142061</v>
      </c>
      <c r="B16680" s="24">
        <v>24</v>
      </c>
      <c r="C16680" s="22">
        <v>15</v>
      </c>
      <c r="D16680" s="21" t="s">
        <v>142058</v>
      </c>
      <c r="E16680" s="21" t="s">
        <v>142059</v>
      </c>
      <c r="F16680" s="21" t="s">
        <v>101554</v>
      </c>
      <c r="G16680" s="22">
        <v>10</v>
      </c>
      <c r="H16680" s="22">
        <v>0</v>
      </c>
      <c r="I16680" s="22">
        <v>0</v>
      </c>
      <c r="J16680" s="21" t="s">
        <v>142060</v>
      </c>
    </row>
    <row r="16681" spans="1:10" ht="32" customHeight="1">
      <c r="A16681" s="19" t="s">
        <v>142062</v>
      </c>
      <c r="B16681" s="24">
        <v>26</v>
      </c>
      <c r="C16681" s="22">
        <v>15</v>
      </c>
      <c r="D16681" s="21" t="s">
        <v>142063</v>
      </c>
      <c r="E16681" s="21" t="s">
        <v>142064</v>
      </c>
      <c r="F16681" s="21" t="s">
        <v>101522</v>
      </c>
      <c r="G16681" s="22">
        <v>10</v>
      </c>
      <c r="H16681" s="22">
        <v>0</v>
      </c>
      <c r="I16681" s="22">
        <v>0</v>
      </c>
      <c r="J16681" s="21" t="s">
        <v>142065</v>
      </c>
    </row>
    <row r="16682" spans="1:10" ht="32" customHeight="1">
      <c r="A16682" s="19" t="s">
        <v>142066</v>
      </c>
      <c r="B16682" s="24">
        <v>26</v>
      </c>
      <c r="C16682" s="22">
        <v>15</v>
      </c>
      <c r="D16682" s="21" t="s">
        <v>142063</v>
      </c>
      <c r="E16682" s="21" t="s">
        <v>142064</v>
      </c>
      <c r="F16682" s="21" t="s">
        <v>101522</v>
      </c>
      <c r="G16682" s="22">
        <v>10</v>
      </c>
      <c r="H16682" s="22">
        <v>0</v>
      </c>
      <c r="I16682" s="22">
        <v>0</v>
      </c>
      <c r="J16682" s="21" t="s">
        <v>142065</v>
      </c>
    </row>
    <row r="16683" spans="1:10" ht="32" customHeight="1">
      <c r="A16683" s="19" t="s">
        <v>142067</v>
      </c>
      <c r="B16683" s="24">
        <v>22</v>
      </c>
      <c r="C16683" s="22">
        <v>16</v>
      </c>
      <c r="D16683" s="21" t="s">
        <v>116039</v>
      </c>
      <c r="E16683" s="21" t="s">
        <v>116040</v>
      </c>
      <c r="F16683" s="21" t="s">
        <v>101945</v>
      </c>
      <c r="G16683" s="22">
        <v>1</v>
      </c>
      <c r="H16683" s="22">
        <v>11</v>
      </c>
      <c r="I16683" s="22">
        <v>17</v>
      </c>
      <c r="J16683" s="21" t="s">
        <v>142068</v>
      </c>
    </row>
    <row r="16684" spans="1:10" ht="32" customHeight="1">
      <c r="A16684" s="19" t="s">
        <v>142069</v>
      </c>
      <c r="B16684" s="24">
        <v>23</v>
      </c>
      <c r="C16684" s="22">
        <v>15</v>
      </c>
      <c r="D16684" s="21" t="s">
        <v>117345</v>
      </c>
      <c r="E16684" s="21" t="s">
        <v>117346</v>
      </c>
      <c r="F16684" s="21" t="s">
        <v>101528</v>
      </c>
      <c r="G16684" s="22">
        <v>10</v>
      </c>
      <c r="H16684" s="22">
        <v>0</v>
      </c>
      <c r="I16684" s="22">
        <v>0</v>
      </c>
      <c r="J16684" s="21" t="s">
        <v>120561</v>
      </c>
    </row>
    <row r="16685" spans="1:10" ht="32" customHeight="1">
      <c r="A16685" s="19" t="s">
        <v>142070</v>
      </c>
      <c r="B16685" s="24">
        <v>27</v>
      </c>
      <c r="C16685" s="22">
        <v>23</v>
      </c>
      <c r="D16685" s="21" t="s">
        <v>106643</v>
      </c>
      <c r="E16685" s="21" t="s">
        <v>106644</v>
      </c>
      <c r="F16685" s="21" t="s">
        <v>101543</v>
      </c>
      <c r="G16685" s="22">
        <v>6</v>
      </c>
      <c r="H16685" s="22">
        <v>13</v>
      </c>
      <c r="I16685" s="22">
        <v>18</v>
      </c>
      <c r="J16685" s="21" t="s">
        <v>142071</v>
      </c>
    </row>
    <row r="16686" spans="1:10" ht="32" customHeight="1">
      <c r="A16686" s="19" t="s">
        <v>142072</v>
      </c>
      <c r="B16686" s="24">
        <v>14</v>
      </c>
      <c r="C16686" s="22">
        <v>16</v>
      </c>
      <c r="D16686" s="21" t="s">
        <v>130715</v>
      </c>
      <c r="E16686" s="21" t="s">
        <v>130716</v>
      </c>
      <c r="F16686" s="21" t="s">
        <v>101533</v>
      </c>
      <c r="G16686" s="22">
        <v>3</v>
      </c>
      <c r="H16686" s="22">
        <v>9</v>
      </c>
      <c r="I16686" s="22">
        <v>18</v>
      </c>
      <c r="J16686" s="21" t="s">
        <v>142073</v>
      </c>
    </row>
    <row r="16687" spans="1:10" ht="32" customHeight="1">
      <c r="A16687" s="19" t="s">
        <v>142074</v>
      </c>
      <c r="B16687" s="24">
        <v>37</v>
      </c>
      <c r="C16687" s="22">
        <v>27</v>
      </c>
      <c r="D16687" s="21" t="s">
        <v>109887</v>
      </c>
      <c r="E16687" s="21" t="s">
        <v>109888</v>
      </c>
      <c r="F16687" s="21" t="s">
        <v>101533</v>
      </c>
      <c r="G16687" s="22">
        <v>3</v>
      </c>
      <c r="H16687" s="22">
        <v>20</v>
      </c>
      <c r="I16687" s="22">
        <v>33</v>
      </c>
      <c r="J16687" s="21" t="s">
        <v>142075</v>
      </c>
    </row>
    <row r="16688" spans="1:10" ht="32" customHeight="1">
      <c r="A16688" s="19" t="s">
        <v>142076</v>
      </c>
      <c r="B16688" s="24">
        <v>24</v>
      </c>
      <c r="C16688" s="22">
        <v>15</v>
      </c>
      <c r="D16688" s="21" t="s">
        <v>142077</v>
      </c>
      <c r="E16688" s="21" t="s">
        <v>142078</v>
      </c>
      <c r="F16688" s="21" t="s">
        <v>14739</v>
      </c>
      <c r="G16688" s="22">
        <v>10</v>
      </c>
      <c r="H16688" s="22">
        <v>0</v>
      </c>
      <c r="I16688" s="22">
        <v>0</v>
      </c>
      <c r="J16688" s="21" t="s">
        <v>142079</v>
      </c>
    </row>
    <row r="16689" spans="1:10" ht="32" customHeight="1">
      <c r="A16689" s="19" t="s">
        <v>142080</v>
      </c>
      <c r="B16689" s="24">
        <v>24</v>
      </c>
      <c r="C16689" s="22">
        <v>15</v>
      </c>
      <c r="D16689" s="21" t="s">
        <v>142077</v>
      </c>
      <c r="E16689" s="21" t="s">
        <v>142078</v>
      </c>
      <c r="F16689" s="21" t="s">
        <v>14739</v>
      </c>
      <c r="G16689" s="22">
        <v>10</v>
      </c>
      <c r="H16689" s="22">
        <v>0</v>
      </c>
      <c r="I16689" s="22">
        <v>0</v>
      </c>
      <c r="J16689" s="21" t="s">
        <v>142079</v>
      </c>
    </row>
    <row r="16690" spans="1:10" ht="32" customHeight="1">
      <c r="A16690" s="19" t="s">
        <v>142081</v>
      </c>
      <c r="B16690" s="24">
        <v>20</v>
      </c>
      <c r="C16690" s="22">
        <v>16</v>
      </c>
      <c r="D16690" s="21" t="s">
        <v>102492</v>
      </c>
      <c r="E16690" s="21" t="s">
        <v>102493</v>
      </c>
      <c r="F16690" s="21" t="s">
        <v>101945</v>
      </c>
      <c r="G16690" s="22">
        <v>1</v>
      </c>
      <c r="H16690" s="22">
        <v>11</v>
      </c>
      <c r="I16690" s="22">
        <v>17</v>
      </c>
      <c r="J16690" s="21" t="s">
        <v>110945</v>
      </c>
    </row>
    <row r="16691" spans="1:10" ht="32" customHeight="1">
      <c r="A16691" s="19" t="s">
        <v>142082</v>
      </c>
      <c r="B16691" s="24">
        <v>20</v>
      </c>
      <c r="C16691" s="22">
        <v>16</v>
      </c>
      <c r="D16691" s="21" t="s">
        <v>102492</v>
      </c>
      <c r="E16691" s="21" t="s">
        <v>102493</v>
      </c>
      <c r="F16691" s="21" t="s">
        <v>101945</v>
      </c>
      <c r="G16691" s="22">
        <v>1</v>
      </c>
      <c r="H16691" s="22">
        <v>11</v>
      </c>
      <c r="I16691" s="22">
        <v>17</v>
      </c>
      <c r="J16691" s="21" t="s">
        <v>110945</v>
      </c>
    </row>
    <row r="16692" spans="1:10" ht="32" customHeight="1">
      <c r="A16692" s="19" t="s">
        <v>142083</v>
      </c>
      <c r="B16692" s="24">
        <v>35</v>
      </c>
      <c r="C16692" s="22">
        <v>15</v>
      </c>
      <c r="D16692" s="21" t="s">
        <v>128057</v>
      </c>
      <c r="E16692" s="21" t="s">
        <v>128058</v>
      </c>
      <c r="F16692" s="21" t="s">
        <v>14739</v>
      </c>
      <c r="G16692" s="22">
        <v>10</v>
      </c>
      <c r="H16692" s="22">
        <v>0</v>
      </c>
      <c r="I16692" s="22">
        <v>0</v>
      </c>
      <c r="J16692" s="21" t="s">
        <v>128059</v>
      </c>
    </row>
    <row r="16693" spans="1:10" ht="32" customHeight="1">
      <c r="A16693" s="19" t="s">
        <v>142084</v>
      </c>
      <c r="B16693" s="24">
        <v>49</v>
      </c>
      <c r="C16693" s="22">
        <v>15</v>
      </c>
      <c r="D16693" s="21" t="s">
        <v>106767</v>
      </c>
      <c r="E16693" s="21" t="s">
        <v>106768</v>
      </c>
      <c r="F16693" s="21" t="s">
        <v>101528</v>
      </c>
      <c r="G16693" s="22">
        <v>10</v>
      </c>
      <c r="H16693" s="22">
        <v>0</v>
      </c>
      <c r="I16693" s="22">
        <v>0</v>
      </c>
      <c r="J16693" s="21" t="s">
        <v>142085</v>
      </c>
    </row>
    <row r="16694" spans="1:10" ht="32" customHeight="1">
      <c r="A16694" s="19" t="s">
        <v>142086</v>
      </c>
      <c r="B16694" s="24">
        <v>32</v>
      </c>
      <c r="C16694" s="22">
        <v>15</v>
      </c>
      <c r="D16694" s="21" t="s">
        <v>120378</v>
      </c>
      <c r="E16694" s="21" t="s">
        <v>120379</v>
      </c>
      <c r="F16694" s="21" t="s">
        <v>101694</v>
      </c>
      <c r="G16694" s="22">
        <v>10</v>
      </c>
      <c r="H16694" s="22">
        <v>0</v>
      </c>
      <c r="I16694" s="22">
        <v>0</v>
      </c>
      <c r="J16694" s="21" t="s">
        <v>142087</v>
      </c>
    </row>
    <row r="16695" spans="1:10" ht="32" customHeight="1">
      <c r="A16695" s="19" t="s">
        <v>142088</v>
      </c>
      <c r="B16695" s="24">
        <v>32</v>
      </c>
      <c r="C16695" s="22">
        <v>15</v>
      </c>
      <c r="D16695" s="21" t="s">
        <v>120378</v>
      </c>
      <c r="E16695" s="21" t="s">
        <v>120379</v>
      </c>
      <c r="F16695" s="21" t="s">
        <v>101694</v>
      </c>
      <c r="G16695" s="22">
        <v>10</v>
      </c>
      <c r="H16695" s="22">
        <v>0</v>
      </c>
      <c r="I16695" s="22">
        <v>0</v>
      </c>
      <c r="J16695" s="21" t="s">
        <v>142087</v>
      </c>
    </row>
    <row r="16696" spans="1:10" ht="32" customHeight="1">
      <c r="A16696" s="19" t="s">
        <v>142089</v>
      </c>
      <c r="B16696" s="24">
        <v>32</v>
      </c>
      <c r="C16696" s="22">
        <v>15</v>
      </c>
      <c r="D16696" s="21" t="s">
        <v>120378</v>
      </c>
      <c r="E16696" s="21" t="s">
        <v>120379</v>
      </c>
      <c r="F16696" s="21" t="s">
        <v>101694</v>
      </c>
      <c r="G16696" s="22">
        <v>10</v>
      </c>
      <c r="H16696" s="22">
        <v>0</v>
      </c>
      <c r="I16696" s="22">
        <v>0</v>
      </c>
      <c r="J16696" s="21" t="s">
        <v>142087</v>
      </c>
    </row>
    <row r="16697" spans="1:10" ht="32" customHeight="1">
      <c r="A16697" s="19" t="s">
        <v>142090</v>
      </c>
      <c r="B16697" s="24">
        <v>13</v>
      </c>
      <c r="C16697" s="22">
        <v>15</v>
      </c>
      <c r="D16697" s="21" t="s">
        <v>115940</v>
      </c>
      <c r="E16697" s="21" t="s">
        <v>115941</v>
      </c>
      <c r="F16697" s="21" t="s">
        <v>101563</v>
      </c>
      <c r="G16697" s="22">
        <v>10</v>
      </c>
      <c r="H16697" s="22">
        <v>0</v>
      </c>
      <c r="I16697" s="22">
        <v>0</v>
      </c>
      <c r="J16697" s="21" t="s">
        <v>142091</v>
      </c>
    </row>
    <row r="16698" spans="1:10" ht="32" customHeight="1">
      <c r="A16698" s="19" t="s">
        <v>142092</v>
      </c>
      <c r="B16698" s="24">
        <v>13</v>
      </c>
      <c r="C16698" s="22">
        <v>15</v>
      </c>
      <c r="D16698" s="21" t="s">
        <v>115940</v>
      </c>
      <c r="E16698" s="21" t="s">
        <v>115941</v>
      </c>
      <c r="F16698" s="21" t="s">
        <v>101563</v>
      </c>
      <c r="G16698" s="22">
        <v>10</v>
      </c>
      <c r="H16698" s="22">
        <v>0</v>
      </c>
      <c r="I16698" s="22">
        <v>0</v>
      </c>
      <c r="J16698" s="21" t="s">
        <v>142091</v>
      </c>
    </row>
    <row r="16699" spans="1:10" ht="32" customHeight="1">
      <c r="A16699" s="19" t="s">
        <v>142093</v>
      </c>
      <c r="B16699" s="24">
        <v>13</v>
      </c>
      <c r="C16699" s="22">
        <v>15</v>
      </c>
      <c r="D16699" s="21" t="s">
        <v>115940</v>
      </c>
      <c r="E16699" s="21" t="s">
        <v>115941</v>
      </c>
      <c r="F16699" s="21" t="s">
        <v>101563</v>
      </c>
      <c r="G16699" s="22">
        <v>10</v>
      </c>
      <c r="H16699" s="22">
        <v>0</v>
      </c>
      <c r="I16699" s="22">
        <v>0</v>
      </c>
      <c r="J16699" s="21" t="s">
        <v>142091</v>
      </c>
    </row>
    <row r="16700" spans="1:10" ht="32" customHeight="1">
      <c r="A16700" s="19" t="s">
        <v>142094</v>
      </c>
      <c r="B16700" s="24">
        <v>32</v>
      </c>
      <c r="C16700" s="22">
        <v>15</v>
      </c>
      <c r="D16700" s="21" t="s">
        <v>142095</v>
      </c>
      <c r="E16700" s="21" t="s">
        <v>142096</v>
      </c>
      <c r="F16700" s="21" t="s">
        <v>101528</v>
      </c>
      <c r="G16700" s="22">
        <v>10</v>
      </c>
      <c r="H16700" s="22">
        <v>0</v>
      </c>
      <c r="I16700" s="22">
        <v>0</v>
      </c>
      <c r="J16700" s="21" t="s">
        <v>142097</v>
      </c>
    </row>
    <row r="16701" spans="1:10" ht="32" customHeight="1">
      <c r="A16701" s="19" t="s">
        <v>142098</v>
      </c>
      <c r="B16701" s="24">
        <v>32</v>
      </c>
      <c r="C16701" s="22">
        <v>15</v>
      </c>
      <c r="D16701" s="21" t="s">
        <v>142095</v>
      </c>
      <c r="E16701" s="21" t="s">
        <v>142096</v>
      </c>
      <c r="F16701" s="21" t="s">
        <v>101528</v>
      </c>
      <c r="G16701" s="22">
        <v>10</v>
      </c>
      <c r="H16701" s="22">
        <v>0</v>
      </c>
      <c r="I16701" s="22">
        <v>0</v>
      </c>
      <c r="J16701" s="21" t="s">
        <v>142097</v>
      </c>
    </row>
    <row r="16702" spans="1:10" ht="32" customHeight="1">
      <c r="A16702" s="19" t="s">
        <v>142099</v>
      </c>
      <c r="B16702" s="24">
        <v>23</v>
      </c>
      <c r="C16702" s="22">
        <v>15</v>
      </c>
      <c r="D16702" s="21" t="s">
        <v>108168</v>
      </c>
      <c r="E16702" s="21" t="s">
        <v>108169</v>
      </c>
      <c r="F16702" s="21" t="s">
        <v>101694</v>
      </c>
      <c r="G16702" s="22">
        <v>10</v>
      </c>
      <c r="H16702" s="22">
        <v>0</v>
      </c>
      <c r="I16702" s="22">
        <v>0</v>
      </c>
      <c r="J16702" s="21" t="s">
        <v>130508</v>
      </c>
    </row>
    <row r="16703" spans="1:10" ht="32" customHeight="1">
      <c r="A16703" s="19" t="s">
        <v>142100</v>
      </c>
      <c r="B16703" s="24">
        <v>34</v>
      </c>
      <c r="C16703" s="22">
        <v>19</v>
      </c>
      <c r="D16703" s="21" t="s">
        <v>107127</v>
      </c>
      <c r="E16703" s="21" t="s">
        <v>107128</v>
      </c>
      <c r="F16703" s="21" t="s">
        <v>101787</v>
      </c>
      <c r="G16703" s="22">
        <v>1</v>
      </c>
      <c r="H16703" s="22">
        <v>14</v>
      </c>
      <c r="I16703" s="22">
        <v>27</v>
      </c>
      <c r="J16703" s="21" t="s">
        <v>142101</v>
      </c>
    </row>
    <row r="16704" spans="1:10" ht="32" customHeight="1">
      <c r="A16704" s="19" t="s">
        <v>142102</v>
      </c>
      <c r="B16704" s="24">
        <v>21</v>
      </c>
      <c r="C16704" s="22">
        <v>15</v>
      </c>
      <c r="D16704" s="21" t="s">
        <v>133363</v>
      </c>
      <c r="E16704" s="21" t="s">
        <v>133364</v>
      </c>
      <c r="F16704" s="21" t="s">
        <v>101694</v>
      </c>
      <c r="G16704" s="22">
        <v>10</v>
      </c>
      <c r="H16704" s="22">
        <v>0</v>
      </c>
      <c r="I16704" s="22">
        <v>0</v>
      </c>
      <c r="J16704" s="21" t="s">
        <v>133365</v>
      </c>
    </row>
    <row r="16705" spans="1:10" ht="44" customHeight="1">
      <c r="A16705" s="19" t="s">
        <v>142103</v>
      </c>
      <c r="B16705" s="24">
        <v>15</v>
      </c>
      <c r="C16705" s="22">
        <v>19</v>
      </c>
      <c r="D16705" s="21" t="s">
        <v>142104</v>
      </c>
      <c r="E16705" s="21" t="s">
        <v>142105</v>
      </c>
      <c r="F16705" s="21" t="s">
        <v>102510</v>
      </c>
      <c r="G16705" s="22">
        <v>4</v>
      </c>
      <c r="H16705" s="22">
        <v>11</v>
      </c>
      <c r="I16705" s="22">
        <v>18</v>
      </c>
      <c r="J16705" s="21" t="s">
        <v>142106</v>
      </c>
    </row>
    <row r="16706" spans="1:10" ht="44" customHeight="1">
      <c r="A16706" s="19" t="s">
        <v>142107</v>
      </c>
      <c r="B16706" s="24">
        <v>13</v>
      </c>
      <c r="C16706" s="22">
        <v>27</v>
      </c>
      <c r="D16706" s="21" t="s">
        <v>142108</v>
      </c>
      <c r="E16706" s="21" t="s">
        <v>142109</v>
      </c>
      <c r="F16706" s="21" t="s">
        <v>101850</v>
      </c>
      <c r="G16706" s="22">
        <v>8</v>
      </c>
      <c r="H16706" s="22">
        <v>15</v>
      </c>
      <c r="I16706" s="22">
        <v>25</v>
      </c>
      <c r="J16706" s="21" t="s">
        <v>142110</v>
      </c>
    </row>
    <row r="16707" spans="1:10" ht="44" customHeight="1">
      <c r="A16707" s="19" t="s">
        <v>142111</v>
      </c>
      <c r="B16707" s="24">
        <v>31</v>
      </c>
      <c r="C16707" s="22">
        <v>15</v>
      </c>
      <c r="D16707" s="21" t="s">
        <v>112759</v>
      </c>
      <c r="E16707" s="21" t="s">
        <v>112760</v>
      </c>
      <c r="F16707" s="21" t="s">
        <v>101554</v>
      </c>
      <c r="G16707" s="22">
        <v>10</v>
      </c>
      <c r="H16707" s="22">
        <v>0</v>
      </c>
      <c r="I16707" s="22">
        <v>0</v>
      </c>
      <c r="J16707" s="21" t="s">
        <v>112761</v>
      </c>
    </row>
    <row r="16708" spans="1:10" ht="44" customHeight="1">
      <c r="A16708" s="19" t="s">
        <v>142112</v>
      </c>
      <c r="B16708" s="24">
        <v>69</v>
      </c>
      <c r="C16708" s="22">
        <v>15</v>
      </c>
      <c r="D16708" s="21" t="s">
        <v>111080</v>
      </c>
      <c r="E16708" s="21" t="s">
        <v>111081</v>
      </c>
      <c r="F16708" s="21" t="s">
        <v>101528</v>
      </c>
      <c r="G16708" s="22">
        <v>10</v>
      </c>
      <c r="H16708" s="22">
        <v>0</v>
      </c>
      <c r="I16708" s="22">
        <v>0</v>
      </c>
      <c r="J16708" s="21" t="s">
        <v>142113</v>
      </c>
    </row>
    <row r="16709" spans="1:10" ht="44" customHeight="1">
      <c r="A16709" s="19" t="s">
        <v>142114</v>
      </c>
      <c r="B16709" s="24">
        <v>19</v>
      </c>
      <c r="C16709" s="22">
        <v>17</v>
      </c>
      <c r="D16709" s="21" t="s">
        <v>122462</v>
      </c>
      <c r="E16709" s="21" t="s">
        <v>122463</v>
      </c>
      <c r="F16709" s="21" t="s">
        <v>101710</v>
      </c>
      <c r="G16709" s="22">
        <v>3</v>
      </c>
      <c r="H16709" s="22">
        <v>10</v>
      </c>
      <c r="I16709" s="22">
        <v>27</v>
      </c>
      <c r="J16709" s="21" t="s">
        <v>142115</v>
      </c>
    </row>
    <row r="16710" spans="1:10" ht="44" customHeight="1">
      <c r="A16710" s="19" t="s">
        <v>142116</v>
      </c>
      <c r="B16710" s="24">
        <v>60</v>
      </c>
      <c r="C16710" s="22">
        <v>15</v>
      </c>
      <c r="D16710" s="21" t="s">
        <v>121094</v>
      </c>
      <c r="E16710" s="21" t="s">
        <v>121095</v>
      </c>
      <c r="F16710" s="21" t="s">
        <v>101694</v>
      </c>
      <c r="G16710" s="22">
        <v>10</v>
      </c>
      <c r="H16710" s="22">
        <v>0</v>
      </c>
      <c r="I16710" s="22">
        <v>0</v>
      </c>
      <c r="J16710" s="21" t="s">
        <v>121096</v>
      </c>
    </row>
    <row r="16711" spans="1:10" ht="44" customHeight="1">
      <c r="A16711" s="19" t="s">
        <v>142117</v>
      </c>
      <c r="B16711" s="24">
        <v>24</v>
      </c>
      <c r="C16711" s="22">
        <v>30</v>
      </c>
      <c r="D16711" s="21" t="s">
        <v>105788</v>
      </c>
      <c r="E16711" s="21" t="s">
        <v>105789</v>
      </c>
      <c r="F16711" s="21" t="s">
        <v>101910</v>
      </c>
      <c r="G16711" s="22">
        <v>6</v>
      </c>
      <c r="H16711" s="22">
        <v>20</v>
      </c>
      <c r="I16711" s="22">
        <v>31</v>
      </c>
      <c r="J16711" s="21" t="s">
        <v>142118</v>
      </c>
    </row>
    <row r="16712" spans="1:10" ht="44" customHeight="1">
      <c r="A16712" s="19" t="s">
        <v>142119</v>
      </c>
      <c r="B16712" s="24">
        <v>33</v>
      </c>
      <c r="C16712" s="22">
        <v>22</v>
      </c>
      <c r="D16712" s="21" t="s">
        <v>101698</v>
      </c>
      <c r="E16712" s="21" t="s">
        <v>101699</v>
      </c>
      <c r="F16712" s="21" t="s">
        <v>101689</v>
      </c>
      <c r="G16712" s="22">
        <v>5</v>
      </c>
      <c r="H16712" s="22">
        <v>13</v>
      </c>
      <c r="I16712" s="22">
        <v>21</v>
      </c>
      <c r="J16712" s="21" t="s">
        <v>142120</v>
      </c>
    </row>
    <row r="16713" spans="1:10" ht="44" customHeight="1">
      <c r="A16713" s="19" t="s">
        <v>142121</v>
      </c>
      <c r="B16713" s="24">
        <v>38</v>
      </c>
      <c r="C16713" s="22">
        <v>15</v>
      </c>
      <c r="D16713" s="21" t="s">
        <v>119954</v>
      </c>
      <c r="E16713" s="21" t="s">
        <v>119955</v>
      </c>
      <c r="F16713" s="21" t="s">
        <v>14739</v>
      </c>
      <c r="G16713" s="22">
        <v>10</v>
      </c>
      <c r="H16713" s="22">
        <v>0</v>
      </c>
      <c r="I16713" s="22">
        <v>0</v>
      </c>
      <c r="J16713" s="21" t="s">
        <v>142122</v>
      </c>
    </row>
    <row r="16714" spans="1:10" ht="44" customHeight="1">
      <c r="A16714" s="19" t="s">
        <v>142123</v>
      </c>
      <c r="B16714" s="24">
        <v>21</v>
      </c>
      <c r="C16714" s="22">
        <v>34</v>
      </c>
      <c r="D16714" s="21" t="s">
        <v>102151</v>
      </c>
      <c r="E16714" s="21" t="s">
        <v>102152</v>
      </c>
      <c r="F16714" s="21" t="s">
        <v>109599</v>
      </c>
      <c r="G16714" s="22">
        <v>1</v>
      </c>
      <c r="H16714" s="22">
        <v>29</v>
      </c>
      <c r="I16714" s="22">
        <v>49</v>
      </c>
      <c r="J16714" s="21" t="s">
        <v>142124</v>
      </c>
    </row>
    <row r="16715" spans="1:10" ht="32" customHeight="1">
      <c r="A16715" s="19" t="s">
        <v>142125</v>
      </c>
      <c r="B16715" s="24">
        <v>19</v>
      </c>
      <c r="C16715" s="22">
        <v>15</v>
      </c>
      <c r="D16715" s="21" t="s">
        <v>105037</v>
      </c>
      <c r="E16715" s="21" t="s">
        <v>105038</v>
      </c>
      <c r="F16715" s="21" t="s">
        <v>101568</v>
      </c>
      <c r="G16715" s="22">
        <v>1</v>
      </c>
      <c r="H16715" s="22">
        <v>10</v>
      </c>
      <c r="I16715" s="22">
        <v>15</v>
      </c>
      <c r="J16715" s="21" t="s">
        <v>142126</v>
      </c>
    </row>
    <row r="16716" spans="1:10" ht="32" customHeight="1">
      <c r="A16716" s="19" t="s">
        <v>142127</v>
      </c>
      <c r="B16716" s="24">
        <v>44</v>
      </c>
      <c r="C16716" s="22">
        <v>15</v>
      </c>
      <c r="D16716" s="21" t="s">
        <v>142128</v>
      </c>
      <c r="E16716" s="21" t="s">
        <v>142129</v>
      </c>
      <c r="F16716" s="21" t="s">
        <v>101563</v>
      </c>
      <c r="G16716" s="22">
        <v>10</v>
      </c>
      <c r="H16716" s="22">
        <v>0</v>
      </c>
      <c r="I16716" s="22">
        <v>0</v>
      </c>
      <c r="J16716" s="21" t="s">
        <v>142130</v>
      </c>
    </row>
    <row r="16717" spans="1:10" ht="32" customHeight="1">
      <c r="A16717" s="19" t="s">
        <v>142131</v>
      </c>
      <c r="B16717" s="24">
        <v>21</v>
      </c>
      <c r="C16717" s="22">
        <v>15</v>
      </c>
      <c r="D16717" s="21" t="s">
        <v>103310</v>
      </c>
      <c r="E16717" s="21" t="s">
        <v>103311</v>
      </c>
      <c r="F16717" s="21" t="s">
        <v>101528</v>
      </c>
      <c r="G16717" s="22">
        <v>10</v>
      </c>
      <c r="H16717" s="22">
        <v>0</v>
      </c>
      <c r="I16717" s="22">
        <v>0</v>
      </c>
      <c r="J16717" s="21" t="s">
        <v>114018</v>
      </c>
    </row>
    <row r="16718" spans="1:10" ht="32" customHeight="1">
      <c r="A16718" s="19" t="s">
        <v>142132</v>
      </c>
      <c r="B16718" s="24">
        <v>26</v>
      </c>
      <c r="C16718" s="22">
        <v>15</v>
      </c>
      <c r="D16718" s="21" t="s">
        <v>109203</v>
      </c>
      <c r="E16718" s="21" t="s">
        <v>109204</v>
      </c>
      <c r="F16718" s="21" t="s">
        <v>14739</v>
      </c>
      <c r="G16718" s="22">
        <v>10</v>
      </c>
      <c r="H16718" s="22">
        <v>0</v>
      </c>
      <c r="I16718" s="22">
        <v>0</v>
      </c>
      <c r="J16718" s="21" t="s">
        <v>142133</v>
      </c>
    </row>
    <row r="16719" spans="1:10" ht="32" customHeight="1">
      <c r="A16719" s="19" t="s">
        <v>142134</v>
      </c>
      <c r="B16719" s="24">
        <v>25</v>
      </c>
      <c r="C16719" s="22">
        <v>15</v>
      </c>
      <c r="D16719" s="21" t="s">
        <v>103991</v>
      </c>
      <c r="E16719" s="21" t="s">
        <v>103992</v>
      </c>
      <c r="F16719" s="21" t="s">
        <v>101554</v>
      </c>
      <c r="G16719" s="22">
        <v>10</v>
      </c>
      <c r="H16719" s="22">
        <v>0</v>
      </c>
      <c r="I16719" s="22">
        <v>0</v>
      </c>
      <c r="J16719" s="21" t="s">
        <v>142135</v>
      </c>
    </row>
    <row r="16720" spans="1:10" ht="32" customHeight="1">
      <c r="A16720" s="19" t="s">
        <v>142136</v>
      </c>
      <c r="B16720" s="24">
        <v>50</v>
      </c>
      <c r="C16720" s="22">
        <v>15</v>
      </c>
      <c r="D16720" s="21" t="s">
        <v>125581</v>
      </c>
      <c r="E16720" s="21" t="s">
        <v>125582</v>
      </c>
      <c r="F16720" s="21" t="s">
        <v>14739</v>
      </c>
      <c r="G16720" s="22">
        <v>10</v>
      </c>
      <c r="H16720" s="22">
        <v>0</v>
      </c>
      <c r="I16720" s="22">
        <v>0</v>
      </c>
      <c r="J16720" s="21" t="s">
        <v>142137</v>
      </c>
    </row>
    <row r="16721" spans="1:10" ht="32" customHeight="1">
      <c r="A16721" s="19" t="s">
        <v>142138</v>
      </c>
      <c r="B16721" s="24">
        <v>30</v>
      </c>
      <c r="C16721" s="22">
        <v>15</v>
      </c>
      <c r="D16721" s="21" t="s">
        <v>120162</v>
      </c>
      <c r="E16721" s="21" t="s">
        <v>120163</v>
      </c>
      <c r="F16721" s="21" t="s">
        <v>14739</v>
      </c>
      <c r="G16721" s="22">
        <v>10</v>
      </c>
      <c r="H16721" s="22">
        <v>0</v>
      </c>
      <c r="I16721" s="22">
        <v>0</v>
      </c>
      <c r="J16721" s="21" t="s">
        <v>142139</v>
      </c>
    </row>
    <row r="16722" spans="1:10" ht="32" customHeight="1">
      <c r="A16722" s="19" t="s">
        <v>142140</v>
      </c>
      <c r="B16722" s="24">
        <v>18</v>
      </c>
      <c r="C16722" s="22">
        <v>15</v>
      </c>
      <c r="D16722" s="21" t="s">
        <v>102125</v>
      </c>
      <c r="E16722" s="21" t="s">
        <v>102126</v>
      </c>
      <c r="F16722" s="21" t="s">
        <v>14739</v>
      </c>
      <c r="G16722" s="22">
        <v>10</v>
      </c>
      <c r="H16722" s="22">
        <v>0</v>
      </c>
      <c r="I16722" s="22">
        <v>0</v>
      </c>
      <c r="J16722" s="21" t="s">
        <v>102127</v>
      </c>
    </row>
    <row r="16723" spans="1:10" ht="32" customHeight="1">
      <c r="A16723" s="19" t="s">
        <v>142141</v>
      </c>
      <c r="B16723" s="24">
        <v>23</v>
      </c>
      <c r="C16723" s="22">
        <v>15</v>
      </c>
      <c r="D16723" s="21" t="s">
        <v>142142</v>
      </c>
      <c r="E16723" s="21" t="s">
        <v>142143</v>
      </c>
      <c r="F16723" s="21" t="s">
        <v>101522</v>
      </c>
      <c r="G16723" s="22">
        <v>10</v>
      </c>
      <c r="H16723" s="22">
        <v>0</v>
      </c>
      <c r="I16723" s="22">
        <v>0</v>
      </c>
      <c r="J16723" s="21" t="s">
        <v>142144</v>
      </c>
    </row>
    <row r="16724" spans="1:10" ht="32" customHeight="1">
      <c r="A16724" s="19" t="s">
        <v>142145</v>
      </c>
      <c r="B16724" s="24">
        <v>33</v>
      </c>
      <c r="C16724" s="22">
        <v>15</v>
      </c>
      <c r="D16724" s="21" t="s">
        <v>142146</v>
      </c>
      <c r="E16724" s="21" t="s">
        <v>142147</v>
      </c>
      <c r="F16724" s="21" t="s">
        <v>14739</v>
      </c>
      <c r="G16724" s="22">
        <v>10</v>
      </c>
      <c r="H16724" s="22">
        <v>0</v>
      </c>
      <c r="I16724" s="22">
        <v>0</v>
      </c>
      <c r="J16724" s="21" t="s">
        <v>142148</v>
      </c>
    </row>
    <row r="16725" spans="1:10" ht="32" customHeight="1">
      <c r="A16725" s="19" t="s">
        <v>142149</v>
      </c>
      <c r="B16725" s="24">
        <v>18</v>
      </c>
      <c r="C16725" s="22">
        <v>15</v>
      </c>
      <c r="D16725" s="21" t="s">
        <v>117154</v>
      </c>
      <c r="E16725" s="21" t="s">
        <v>117155</v>
      </c>
      <c r="F16725" s="21" t="s">
        <v>101554</v>
      </c>
      <c r="G16725" s="22">
        <v>10</v>
      </c>
      <c r="H16725" s="22">
        <v>0</v>
      </c>
      <c r="I16725" s="22">
        <v>0</v>
      </c>
      <c r="J16725" s="21" t="s">
        <v>142150</v>
      </c>
    </row>
    <row r="16726" spans="1:10" ht="32" customHeight="1">
      <c r="A16726" s="19" t="s">
        <v>142151</v>
      </c>
      <c r="B16726" s="24">
        <v>13</v>
      </c>
      <c r="C16726" s="22">
        <v>15</v>
      </c>
      <c r="D16726" s="21" t="s">
        <v>132526</v>
      </c>
      <c r="E16726" s="21" t="s">
        <v>132527</v>
      </c>
      <c r="F16726" s="21" t="s">
        <v>101563</v>
      </c>
      <c r="G16726" s="22">
        <v>10</v>
      </c>
      <c r="H16726" s="22">
        <v>0</v>
      </c>
      <c r="I16726" s="22">
        <v>0</v>
      </c>
      <c r="J16726" s="21" t="s">
        <v>142152</v>
      </c>
    </row>
    <row r="16727" spans="1:10" ht="32" customHeight="1">
      <c r="A16727" s="19" t="s">
        <v>142153</v>
      </c>
      <c r="B16727" s="24">
        <v>26</v>
      </c>
      <c r="C16727" s="22">
        <v>16</v>
      </c>
      <c r="D16727" s="21" t="s">
        <v>142154</v>
      </c>
      <c r="E16727" s="21" t="s">
        <v>142155</v>
      </c>
      <c r="F16727" s="21" t="s">
        <v>102171</v>
      </c>
      <c r="G16727" s="22">
        <v>1</v>
      </c>
      <c r="H16727" s="22">
        <v>11</v>
      </c>
      <c r="I16727" s="22">
        <v>25</v>
      </c>
      <c r="J16727" s="21" t="s">
        <v>142156</v>
      </c>
    </row>
    <row r="16728" spans="1:10" ht="44" customHeight="1">
      <c r="A16728" s="19" t="s">
        <v>142157</v>
      </c>
      <c r="B16728" s="24">
        <v>46</v>
      </c>
      <c r="C16728" s="22">
        <v>56</v>
      </c>
      <c r="D16728" s="21" t="s">
        <v>101931</v>
      </c>
      <c r="E16728" s="21" t="s">
        <v>101932</v>
      </c>
      <c r="F16728" s="21" t="s">
        <v>137380</v>
      </c>
      <c r="G16728" s="22">
        <v>10</v>
      </c>
      <c r="H16728" s="22">
        <v>42</v>
      </c>
      <c r="I16728" s="22">
        <v>62</v>
      </c>
      <c r="J16728" s="21" t="s">
        <v>142158</v>
      </c>
    </row>
    <row r="16729" spans="1:10" ht="32" customHeight="1">
      <c r="A16729" s="19" t="s">
        <v>142159</v>
      </c>
      <c r="B16729" s="24">
        <v>24</v>
      </c>
      <c r="C16729" s="22">
        <v>15</v>
      </c>
      <c r="D16729" s="21" t="s">
        <v>110427</v>
      </c>
      <c r="E16729" s="21" t="s">
        <v>110428</v>
      </c>
      <c r="F16729" s="21" t="s">
        <v>101554</v>
      </c>
      <c r="G16729" s="22">
        <v>10</v>
      </c>
      <c r="H16729" s="22">
        <v>0</v>
      </c>
      <c r="I16729" s="22">
        <v>0</v>
      </c>
      <c r="J16729" s="21" t="s">
        <v>113659</v>
      </c>
    </row>
    <row r="16730" spans="1:10" ht="32" customHeight="1">
      <c r="A16730" s="19" t="s">
        <v>142160</v>
      </c>
      <c r="B16730" s="24">
        <v>56</v>
      </c>
      <c r="C16730" s="22">
        <v>15</v>
      </c>
      <c r="D16730" s="21" t="s">
        <v>142161</v>
      </c>
      <c r="E16730" s="21" t="s">
        <v>142162</v>
      </c>
      <c r="F16730" s="21" t="s">
        <v>101563</v>
      </c>
      <c r="G16730" s="22">
        <v>10</v>
      </c>
      <c r="H16730" s="22">
        <v>0</v>
      </c>
      <c r="I16730" s="22">
        <v>0</v>
      </c>
      <c r="J16730" s="21" t="s">
        <v>142163</v>
      </c>
    </row>
    <row r="16731" spans="1:10" ht="32" customHeight="1">
      <c r="A16731" s="19" t="s">
        <v>142164</v>
      </c>
      <c r="B16731" s="24">
        <v>26</v>
      </c>
      <c r="C16731" s="22">
        <v>15</v>
      </c>
      <c r="D16731" s="21" t="s">
        <v>101931</v>
      </c>
      <c r="E16731" s="21" t="s">
        <v>101932</v>
      </c>
      <c r="F16731" s="22">
        <v>1</v>
      </c>
      <c r="G16731" s="22">
        <v>1</v>
      </c>
      <c r="H16731" s="22">
        <v>10</v>
      </c>
      <c r="I16731" s="22">
        <v>25</v>
      </c>
      <c r="J16731" s="21" t="s">
        <v>142165</v>
      </c>
    </row>
    <row r="16732" spans="1:10" ht="32" customHeight="1">
      <c r="A16732" s="19" t="s">
        <v>142166</v>
      </c>
      <c r="B16732" s="24">
        <v>26</v>
      </c>
      <c r="C16732" s="22">
        <v>19</v>
      </c>
      <c r="D16732" s="21" t="s">
        <v>138527</v>
      </c>
      <c r="E16732" s="21" t="s">
        <v>138528</v>
      </c>
      <c r="F16732" s="21" t="s">
        <v>102114</v>
      </c>
      <c r="G16732" s="22">
        <v>1</v>
      </c>
      <c r="H16732" s="22">
        <v>14</v>
      </c>
      <c r="I16732" s="22">
        <v>23</v>
      </c>
      <c r="J16732" s="21" t="s">
        <v>142167</v>
      </c>
    </row>
    <row r="16733" spans="1:10" ht="32" customHeight="1">
      <c r="A16733" s="19" t="s">
        <v>142168</v>
      </c>
      <c r="B16733" s="24">
        <v>22</v>
      </c>
      <c r="C16733" s="22">
        <v>15</v>
      </c>
      <c r="D16733" s="21" t="s">
        <v>108940</v>
      </c>
      <c r="E16733" s="21" t="s">
        <v>108941</v>
      </c>
      <c r="F16733" s="21" t="s">
        <v>101694</v>
      </c>
      <c r="G16733" s="22">
        <v>10</v>
      </c>
      <c r="H16733" s="22">
        <v>0</v>
      </c>
      <c r="I16733" s="22">
        <v>0</v>
      </c>
      <c r="J16733" s="21" t="s">
        <v>142169</v>
      </c>
    </row>
    <row r="16734" spans="1:10" ht="32" customHeight="1">
      <c r="A16734" s="19" t="s">
        <v>142170</v>
      </c>
      <c r="B16734" s="24">
        <v>32</v>
      </c>
      <c r="C16734" s="22">
        <v>19</v>
      </c>
      <c r="D16734" s="21" t="s">
        <v>115199</v>
      </c>
      <c r="E16734" s="21" t="s">
        <v>115200</v>
      </c>
      <c r="F16734" s="21" t="s">
        <v>102510</v>
      </c>
      <c r="G16734" s="22">
        <v>5</v>
      </c>
      <c r="H16734" s="22">
        <v>10</v>
      </c>
      <c r="I16734" s="22">
        <v>15</v>
      </c>
      <c r="J16734" s="21" t="s">
        <v>142171</v>
      </c>
    </row>
    <row r="16735" spans="1:10" ht="32" customHeight="1">
      <c r="A16735" s="19" t="s">
        <v>142172</v>
      </c>
      <c r="B16735" s="24">
        <v>13</v>
      </c>
      <c r="C16735" s="22">
        <v>15</v>
      </c>
      <c r="D16735" s="21" t="s">
        <v>142173</v>
      </c>
      <c r="E16735" s="21" t="s">
        <v>142174</v>
      </c>
      <c r="F16735" s="21" t="s">
        <v>101554</v>
      </c>
      <c r="G16735" s="22">
        <v>10</v>
      </c>
      <c r="H16735" s="22">
        <v>0</v>
      </c>
      <c r="I16735" s="22">
        <v>0</v>
      </c>
      <c r="J16735" s="21" t="s">
        <v>142175</v>
      </c>
    </row>
    <row r="16736" spans="1:10" ht="32" customHeight="1">
      <c r="A16736" s="19" t="s">
        <v>142176</v>
      </c>
      <c r="B16736" s="24">
        <v>38</v>
      </c>
      <c r="C16736" s="22">
        <v>21</v>
      </c>
      <c r="D16736" s="21" t="s">
        <v>102880</v>
      </c>
      <c r="E16736" s="21" t="s">
        <v>102881</v>
      </c>
      <c r="F16736" s="21" t="s">
        <v>14743</v>
      </c>
      <c r="G16736" s="22">
        <v>7</v>
      </c>
      <c r="H16736" s="22">
        <v>10</v>
      </c>
      <c r="I16736" s="22">
        <v>18</v>
      </c>
      <c r="J16736" s="21" t="s">
        <v>106005</v>
      </c>
    </row>
    <row r="16737" spans="1:10" ht="32" customHeight="1">
      <c r="A16737" s="19" t="s">
        <v>142177</v>
      </c>
      <c r="B16737" s="24">
        <v>21</v>
      </c>
      <c r="C16737" s="22">
        <v>15</v>
      </c>
      <c r="D16737" s="21" t="s">
        <v>101921</v>
      </c>
      <c r="E16737" s="21" t="s">
        <v>101922</v>
      </c>
      <c r="F16737" s="21" t="s">
        <v>101554</v>
      </c>
      <c r="G16737" s="22">
        <v>10</v>
      </c>
      <c r="H16737" s="22">
        <v>0</v>
      </c>
      <c r="I16737" s="22">
        <v>0</v>
      </c>
      <c r="J16737" s="21" t="s">
        <v>141410</v>
      </c>
    </row>
    <row r="16738" spans="1:10" ht="32" customHeight="1">
      <c r="A16738" s="19" t="s">
        <v>142178</v>
      </c>
      <c r="B16738" s="24">
        <v>12</v>
      </c>
      <c r="C16738" s="22">
        <v>15</v>
      </c>
      <c r="D16738" s="21" t="s">
        <v>121656</v>
      </c>
      <c r="E16738" s="21" t="s">
        <v>121657</v>
      </c>
      <c r="F16738" s="21" t="s">
        <v>101528</v>
      </c>
      <c r="G16738" s="22">
        <v>10</v>
      </c>
      <c r="H16738" s="22">
        <v>0</v>
      </c>
      <c r="I16738" s="22">
        <v>0</v>
      </c>
      <c r="J16738" s="21" t="s">
        <v>142179</v>
      </c>
    </row>
    <row r="16739" spans="1:10" ht="20" customHeight="1">
      <c r="A16739" s="27">
        <v>-999</v>
      </c>
      <c r="B16739" s="24">
        <v>-999</v>
      </c>
      <c r="C16739" s="22">
        <v>-999</v>
      </c>
      <c r="D16739" s="22">
        <v>-999</v>
      </c>
      <c r="E16739" s="22">
        <v>-999</v>
      </c>
      <c r="F16739" s="22">
        <v>-999</v>
      </c>
      <c r="G16739" s="22">
        <v>-999</v>
      </c>
      <c r="H16739" s="22">
        <v>-999</v>
      </c>
      <c r="I16739" s="22">
        <v>-999</v>
      </c>
      <c r="J16739" s="22">
        <v>-999</v>
      </c>
    </row>
    <row r="16740" spans="1:10" ht="32" customHeight="1">
      <c r="A16740" s="19" t="s">
        <v>142180</v>
      </c>
      <c r="B16740" s="24">
        <v>21</v>
      </c>
      <c r="C16740" s="22">
        <v>15</v>
      </c>
      <c r="D16740" s="21" t="s">
        <v>110057</v>
      </c>
      <c r="E16740" s="21" t="s">
        <v>110058</v>
      </c>
      <c r="F16740" s="21" t="s">
        <v>101528</v>
      </c>
      <c r="G16740" s="22">
        <v>10</v>
      </c>
      <c r="H16740" s="22">
        <v>0</v>
      </c>
      <c r="I16740" s="22">
        <v>0</v>
      </c>
      <c r="J16740" s="21" t="s">
        <v>142181</v>
      </c>
    </row>
    <row r="16741" spans="1:10" ht="32" customHeight="1">
      <c r="A16741" s="19" t="s">
        <v>142182</v>
      </c>
      <c r="B16741" s="24">
        <v>34</v>
      </c>
      <c r="C16741" s="22">
        <v>15</v>
      </c>
      <c r="D16741" s="21" t="s">
        <v>111136</v>
      </c>
      <c r="E16741" s="21" t="s">
        <v>111137</v>
      </c>
      <c r="F16741" s="21" t="s">
        <v>101694</v>
      </c>
      <c r="G16741" s="22">
        <v>10</v>
      </c>
      <c r="H16741" s="22">
        <v>0</v>
      </c>
      <c r="I16741" s="22">
        <v>0</v>
      </c>
      <c r="J16741" s="21" t="s">
        <v>142183</v>
      </c>
    </row>
    <row r="16742" spans="1:10" ht="32" customHeight="1">
      <c r="A16742" s="19" t="s">
        <v>142184</v>
      </c>
      <c r="B16742" s="24">
        <v>34</v>
      </c>
      <c r="C16742" s="22">
        <v>15</v>
      </c>
      <c r="D16742" s="21" t="s">
        <v>111136</v>
      </c>
      <c r="E16742" s="21" t="s">
        <v>111137</v>
      </c>
      <c r="F16742" s="21" t="s">
        <v>101694</v>
      </c>
      <c r="G16742" s="22">
        <v>10</v>
      </c>
      <c r="H16742" s="22">
        <v>0</v>
      </c>
      <c r="I16742" s="22">
        <v>0</v>
      </c>
      <c r="J16742" s="21" t="s">
        <v>142183</v>
      </c>
    </row>
    <row r="16743" spans="1:10" ht="32" customHeight="1">
      <c r="A16743" s="19" t="s">
        <v>142185</v>
      </c>
      <c r="B16743" s="24">
        <v>21</v>
      </c>
      <c r="C16743" s="22">
        <v>15</v>
      </c>
      <c r="D16743" s="21" t="s">
        <v>101698</v>
      </c>
      <c r="E16743" s="21" t="s">
        <v>101699</v>
      </c>
      <c r="F16743" s="21" t="s">
        <v>101563</v>
      </c>
      <c r="G16743" s="22">
        <v>10</v>
      </c>
      <c r="H16743" s="22">
        <v>0</v>
      </c>
      <c r="I16743" s="22">
        <v>0</v>
      </c>
      <c r="J16743" s="21" t="s">
        <v>142186</v>
      </c>
    </row>
    <row r="16744" spans="1:10" ht="32" customHeight="1">
      <c r="A16744" s="19" t="s">
        <v>142187</v>
      </c>
      <c r="B16744" s="24">
        <v>12</v>
      </c>
      <c r="C16744" s="22">
        <v>15</v>
      </c>
      <c r="D16744" s="21" t="s">
        <v>102461</v>
      </c>
      <c r="E16744" s="21" t="s">
        <v>102462</v>
      </c>
      <c r="F16744" s="21" t="s">
        <v>101522</v>
      </c>
      <c r="G16744" s="22">
        <v>10</v>
      </c>
      <c r="H16744" s="22">
        <v>0</v>
      </c>
      <c r="I16744" s="22">
        <v>0</v>
      </c>
      <c r="J16744" s="21" t="s">
        <v>142188</v>
      </c>
    </row>
    <row r="16745" spans="1:10" ht="32" customHeight="1">
      <c r="A16745" s="19" t="s">
        <v>142189</v>
      </c>
      <c r="B16745" s="24">
        <v>20</v>
      </c>
      <c r="C16745" s="22">
        <v>29</v>
      </c>
      <c r="D16745" s="21" t="s">
        <v>104480</v>
      </c>
      <c r="E16745" s="21" t="s">
        <v>104481</v>
      </c>
      <c r="F16745" s="21" t="s">
        <v>105284</v>
      </c>
      <c r="G16745" s="22">
        <v>9</v>
      </c>
      <c r="H16745" s="22">
        <v>16</v>
      </c>
      <c r="I16745" s="22">
        <v>35</v>
      </c>
      <c r="J16745" s="21" t="s">
        <v>142190</v>
      </c>
    </row>
    <row r="16746" spans="1:10" ht="32" customHeight="1">
      <c r="A16746" s="19" t="s">
        <v>142191</v>
      </c>
      <c r="B16746" s="24">
        <v>27</v>
      </c>
      <c r="C16746" s="22">
        <v>15</v>
      </c>
      <c r="D16746" s="21" t="s">
        <v>102262</v>
      </c>
      <c r="E16746" s="21" t="s">
        <v>102263</v>
      </c>
      <c r="F16746" s="21" t="s">
        <v>101554</v>
      </c>
      <c r="G16746" s="22">
        <v>10</v>
      </c>
      <c r="H16746" s="22">
        <v>0</v>
      </c>
      <c r="I16746" s="22">
        <v>0</v>
      </c>
      <c r="J16746" s="21" t="s">
        <v>102264</v>
      </c>
    </row>
    <row r="16747" spans="1:10" ht="32" customHeight="1">
      <c r="A16747" s="19" t="s">
        <v>142192</v>
      </c>
      <c r="B16747" s="24">
        <v>23</v>
      </c>
      <c r="C16747" s="22">
        <v>25</v>
      </c>
      <c r="D16747" s="21" t="s">
        <v>102680</v>
      </c>
      <c r="E16747" s="21" t="s">
        <v>102681</v>
      </c>
      <c r="F16747" s="21" t="s">
        <v>14743</v>
      </c>
      <c r="G16747" s="22">
        <v>2</v>
      </c>
      <c r="H16747" s="22">
        <v>19</v>
      </c>
      <c r="I16747" s="22">
        <v>26</v>
      </c>
      <c r="J16747" s="21" t="s">
        <v>142193</v>
      </c>
    </row>
    <row r="16748" spans="1:10" ht="32" customHeight="1">
      <c r="A16748" s="19" t="s">
        <v>142194</v>
      </c>
      <c r="B16748" s="24">
        <v>39</v>
      </c>
      <c r="C16748" s="22">
        <v>21</v>
      </c>
      <c r="D16748" s="21" t="s">
        <v>142195</v>
      </c>
      <c r="E16748" s="21" t="s">
        <v>142196</v>
      </c>
      <c r="F16748" s="22">
        <v>875</v>
      </c>
      <c r="G16748" s="22">
        <v>1</v>
      </c>
      <c r="H16748" s="22">
        <v>16</v>
      </c>
      <c r="I16748" s="22">
        <v>30</v>
      </c>
      <c r="J16748" s="21" t="s">
        <v>142197</v>
      </c>
    </row>
    <row r="16749" spans="1:10" ht="32" customHeight="1">
      <c r="A16749" s="19" t="s">
        <v>142198</v>
      </c>
      <c r="B16749" s="24">
        <v>32</v>
      </c>
      <c r="C16749" s="22">
        <v>15</v>
      </c>
      <c r="D16749" s="21" t="s">
        <v>104505</v>
      </c>
      <c r="E16749" s="21" t="s">
        <v>104506</v>
      </c>
      <c r="F16749" s="21" t="s">
        <v>101694</v>
      </c>
      <c r="G16749" s="22">
        <v>10</v>
      </c>
      <c r="H16749" s="22">
        <v>0</v>
      </c>
      <c r="I16749" s="22">
        <v>0</v>
      </c>
      <c r="J16749" s="21" t="s">
        <v>142199</v>
      </c>
    </row>
    <row r="16750" spans="1:10" ht="32" customHeight="1">
      <c r="A16750" s="19" t="s">
        <v>142200</v>
      </c>
      <c r="B16750" s="24">
        <v>31</v>
      </c>
      <c r="C16750" s="22">
        <v>15</v>
      </c>
      <c r="D16750" s="21" t="s">
        <v>109868</v>
      </c>
      <c r="E16750" s="21" t="s">
        <v>109869</v>
      </c>
      <c r="F16750" s="21" t="s">
        <v>14739</v>
      </c>
      <c r="G16750" s="22">
        <v>10</v>
      </c>
      <c r="H16750" s="22">
        <v>0</v>
      </c>
      <c r="I16750" s="22">
        <v>0</v>
      </c>
      <c r="J16750" s="21" t="s">
        <v>142201</v>
      </c>
    </row>
    <row r="16751" spans="1:10" ht="32" customHeight="1">
      <c r="A16751" s="19" t="s">
        <v>142202</v>
      </c>
      <c r="B16751" s="24">
        <v>12</v>
      </c>
      <c r="C16751" s="22">
        <v>15</v>
      </c>
      <c r="D16751" s="21" t="s">
        <v>142203</v>
      </c>
      <c r="E16751" s="21" t="s">
        <v>142204</v>
      </c>
      <c r="F16751" s="21" t="s">
        <v>101563</v>
      </c>
      <c r="G16751" s="22">
        <v>10</v>
      </c>
      <c r="H16751" s="22">
        <v>0</v>
      </c>
      <c r="I16751" s="22">
        <v>0</v>
      </c>
      <c r="J16751" s="21" t="s">
        <v>142205</v>
      </c>
    </row>
    <row r="16752" spans="1:10" ht="32" customHeight="1">
      <c r="A16752" s="19" t="s">
        <v>142206</v>
      </c>
      <c r="B16752" s="24">
        <v>30</v>
      </c>
      <c r="C16752" s="22">
        <v>17</v>
      </c>
      <c r="D16752" s="21" t="s">
        <v>111371</v>
      </c>
      <c r="E16752" s="21" t="s">
        <v>111372</v>
      </c>
      <c r="F16752" s="21" t="s">
        <v>101710</v>
      </c>
      <c r="G16752" s="22">
        <v>1</v>
      </c>
      <c r="H16752" s="22">
        <v>12</v>
      </c>
      <c r="I16752" s="22">
        <v>23</v>
      </c>
      <c r="J16752" s="21" t="s">
        <v>114108</v>
      </c>
    </row>
    <row r="16753" spans="1:10" ht="32" customHeight="1">
      <c r="A16753" s="19" t="s">
        <v>142207</v>
      </c>
      <c r="B16753" s="24">
        <v>30</v>
      </c>
      <c r="C16753" s="22">
        <v>17</v>
      </c>
      <c r="D16753" s="21" t="s">
        <v>111371</v>
      </c>
      <c r="E16753" s="21" t="s">
        <v>111372</v>
      </c>
      <c r="F16753" s="21" t="s">
        <v>101710</v>
      </c>
      <c r="G16753" s="22">
        <v>1</v>
      </c>
      <c r="H16753" s="22">
        <v>12</v>
      </c>
      <c r="I16753" s="22">
        <v>23</v>
      </c>
      <c r="J16753" s="21" t="s">
        <v>114108</v>
      </c>
    </row>
    <row r="16754" spans="1:10" ht="32" customHeight="1">
      <c r="A16754" s="19" t="s">
        <v>142208</v>
      </c>
      <c r="B16754" s="24">
        <v>14</v>
      </c>
      <c r="C16754" s="22">
        <v>25</v>
      </c>
      <c r="D16754" s="21" t="s">
        <v>113839</v>
      </c>
      <c r="E16754" s="21" t="s">
        <v>113840</v>
      </c>
      <c r="F16754" s="21" t="s">
        <v>101628</v>
      </c>
      <c r="G16754" s="22">
        <v>1</v>
      </c>
      <c r="H16754" s="22">
        <v>20</v>
      </c>
      <c r="I16754" s="22">
        <v>41</v>
      </c>
      <c r="J16754" s="21" t="s">
        <v>142209</v>
      </c>
    </row>
    <row r="16755" spans="1:10" ht="32" customHeight="1">
      <c r="A16755" s="19" t="s">
        <v>142210</v>
      </c>
      <c r="B16755" s="24">
        <v>14</v>
      </c>
      <c r="C16755" s="22">
        <v>25</v>
      </c>
      <c r="D16755" s="21" t="s">
        <v>113839</v>
      </c>
      <c r="E16755" s="21" t="s">
        <v>113840</v>
      </c>
      <c r="F16755" s="21" t="s">
        <v>101628</v>
      </c>
      <c r="G16755" s="22">
        <v>1</v>
      </c>
      <c r="H16755" s="22">
        <v>20</v>
      </c>
      <c r="I16755" s="22">
        <v>41</v>
      </c>
      <c r="J16755" s="21" t="s">
        <v>142209</v>
      </c>
    </row>
    <row r="16756" spans="1:10" ht="32" customHeight="1">
      <c r="A16756" s="19" t="s">
        <v>142211</v>
      </c>
      <c r="B16756" s="24">
        <v>27</v>
      </c>
      <c r="C16756" s="22">
        <v>15</v>
      </c>
      <c r="D16756" s="21" t="s">
        <v>121188</v>
      </c>
      <c r="E16756" s="21" t="s">
        <v>121189</v>
      </c>
      <c r="F16756" s="21" t="s">
        <v>101568</v>
      </c>
      <c r="G16756" s="22">
        <v>1</v>
      </c>
      <c r="H16756" s="22">
        <v>10</v>
      </c>
      <c r="I16756" s="22">
        <v>19</v>
      </c>
      <c r="J16756" s="21" t="s">
        <v>142212</v>
      </c>
    </row>
    <row r="16757" spans="1:10" ht="32" customHeight="1">
      <c r="A16757" s="19" t="s">
        <v>142213</v>
      </c>
      <c r="B16757" s="24">
        <v>24</v>
      </c>
      <c r="C16757" s="22">
        <v>15</v>
      </c>
      <c r="D16757" s="21" t="s">
        <v>126816</v>
      </c>
      <c r="E16757" s="21" t="s">
        <v>126817</v>
      </c>
      <c r="F16757" s="21" t="s">
        <v>101528</v>
      </c>
      <c r="G16757" s="22">
        <v>10</v>
      </c>
      <c r="H16757" s="22">
        <v>0</v>
      </c>
      <c r="I16757" s="22">
        <v>0</v>
      </c>
      <c r="J16757" s="21" t="s">
        <v>142214</v>
      </c>
    </row>
    <row r="16758" spans="1:10" ht="32" customHeight="1">
      <c r="A16758" s="19" t="s">
        <v>142215</v>
      </c>
      <c r="B16758" s="24">
        <v>24</v>
      </c>
      <c r="C16758" s="22">
        <v>17</v>
      </c>
      <c r="D16758" s="21" t="s">
        <v>116984</v>
      </c>
      <c r="E16758" s="21" t="s">
        <v>116985</v>
      </c>
      <c r="F16758" s="21" t="s">
        <v>101710</v>
      </c>
      <c r="G16758" s="22">
        <v>1</v>
      </c>
      <c r="H16758" s="22">
        <v>12</v>
      </c>
      <c r="I16758" s="22">
        <v>24</v>
      </c>
      <c r="J16758" s="21" t="s">
        <v>142216</v>
      </c>
    </row>
    <row r="16759" spans="1:10" ht="32" customHeight="1">
      <c r="A16759" s="19" t="s">
        <v>142217</v>
      </c>
      <c r="B16759" s="24">
        <v>27</v>
      </c>
      <c r="C16759" s="22">
        <v>15</v>
      </c>
      <c r="D16759" s="21" t="s">
        <v>142218</v>
      </c>
      <c r="E16759" s="21" t="s">
        <v>142219</v>
      </c>
      <c r="F16759" s="21" t="s">
        <v>14739</v>
      </c>
      <c r="G16759" s="22">
        <v>10</v>
      </c>
      <c r="H16759" s="22">
        <v>0</v>
      </c>
      <c r="I16759" s="22">
        <v>0</v>
      </c>
      <c r="J16759" s="21" t="s">
        <v>142220</v>
      </c>
    </row>
    <row r="16760" spans="1:10" ht="32" customHeight="1">
      <c r="A16760" s="19" t="s">
        <v>142221</v>
      </c>
      <c r="B16760" s="24">
        <v>30</v>
      </c>
      <c r="C16760" s="22">
        <v>15</v>
      </c>
      <c r="D16760" s="21" t="s">
        <v>102875</v>
      </c>
      <c r="E16760" s="21" t="s">
        <v>102876</v>
      </c>
      <c r="F16760" s="21" t="s">
        <v>14739</v>
      </c>
      <c r="G16760" s="22">
        <v>10</v>
      </c>
      <c r="H16760" s="22">
        <v>0</v>
      </c>
      <c r="I16760" s="22">
        <v>0</v>
      </c>
      <c r="J16760" s="21" t="s">
        <v>134025</v>
      </c>
    </row>
    <row r="16761" spans="1:10" ht="32" customHeight="1">
      <c r="A16761" s="19" t="s">
        <v>142222</v>
      </c>
      <c r="B16761" s="24">
        <v>35</v>
      </c>
      <c r="C16761" s="22">
        <v>17</v>
      </c>
      <c r="D16761" s="21" t="s">
        <v>107322</v>
      </c>
      <c r="E16761" s="21" t="s">
        <v>107323</v>
      </c>
      <c r="F16761" s="21" t="s">
        <v>14743</v>
      </c>
      <c r="G16761" s="22">
        <v>4</v>
      </c>
      <c r="H16761" s="22">
        <v>9</v>
      </c>
      <c r="I16761" s="22">
        <v>20</v>
      </c>
      <c r="J16761" s="21" t="s">
        <v>142223</v>
      </c>
    </row>
    <row r="16762" spans="1:10" ht="32" customHeight="1">
      <c r="A16762" s="19" t="s">
        <v>142224</v>
      </c>
      <c r="B16762" s="24">
        <v>20</v>
      </c>
      <c r="C16762" s="22">
        <v>15</v>
      </c>
      <c r="D16762" s="21" t="s">
        <v>117670</v>
      </c>
      <c r="E16762" s="21" t="s">
        <v>117671</v>
      </c>
      <c r="F16762" s="21" t="s">
        <v>14739</v>
      </c>
      <c r="G16762" s="22">
        <v>10</v>
      </c>
      <c r="H16762" s="22">
        <v>0</v>
      </c>
      <c r="I16762" s="22">
        <v>0</v>
      </c>
      <c r="J16762" s="21" t="s">
        <v>118714</v>
      </c>
    </row>
    <row r="16763" spans="1:10" ht="32" customHeight="1">
      <c r="A16763" s="19" t="s">
        <v>142225</v>
      </c>
      <c r="B16763" s="24">
        <v>42</v>
      </c>
      <c r="C16763" s="22">
        <v>35</v>
      </c>
      <c r="D16763" s="21" t="s">
        <v>101772</v>
      </c>
      <c r="E16763" s="21" t="s">
        <v>101773</v>
      </c>
      <c r="F16763" s="21" t="s">
        <v>101623</v>
      </c>
      <c r="G16763" s="22">
        <v>11</v>
      </c>
      <c r="H16763" s="22">
        <v>20</v>
      </c>
      <c r="I16763" s="22">
        <v>27</v>
      </c>
      <c r="J16763" s="21" t="s">
        <v>142226</v>
      </c>
    </row>
    <row r="16764" spans="1:10" ht="32" customHeight="1">
      <c r="A16764" s="19" t="s">
        <v>142227</v>
      </c>
      <c r="B16764" s="24">
        <v>21</v>
      </c>
      <c r="C16764" s="22">
        <v>15</v>
      </c>
      <c r="D16764" s="21" t="s">
        <v>142228</v>
      </c>
      <c r="E16764" s="21" t="s">
        <v>142229</v>
      </c>
      <c r="F16764" s="21" t="s">
        <v>14739</v>
      </c>
      <c r="G16764" s="22">
        <v>10</v>
      </c>
      <c r="H16764" s="22">
        <v>0</v>
      </c>
      <c r="I16764" s="22">
        <v>0</v>
      </c>
      <c r="J16764" s="21" t="s">
        <v>142230</v>
      </c>
    </row>
    <row r="16765" spans="1:10" ht="32" customHeight="1">
      <c r="A16765" s="19" t="s">
        <v>142231</v>
      </c>
      <c r="B16765" s="24">
        <v>24</v>
      </c>
      <c r="C16765" s="22">
        <v>15</v>
      </c>
      <c r="D16765" s="21" t="s">
        <v>102056</v>
      </c>
      <c r="E16765" s="21" t="s">
        <v>102057</v>
      </c>
      <c r="F16765" s="21" t="s">
        <v>101563</v>
      </c>
      <c r="G16765" s="22">
        <v>10</v>
      </c>
      <c r="H16765" s="22">
        <v>0</v>
      </c>
      <c r="I16765" s="22">
        <v>0</v>
      </c>
      <c r="J16765" s="21" t="s">
        <v>142232</v>
      </c>
    </row>
    <row r="16766" spans="1:10" ht="32" customHeight="1">
      <c r="A16766" s="19" t="s">
        <v>142233</v>
      </c>
      <c r="B16766" s="24">
        <v>13</v>
      </c>
      <c r="C16766" s="22">
        <v>15</v>
      </c>
      <c r="D16766" s="21" t="s">
        <v>142234</v>
      </c>
      <c r="E16766" s="21" t="s">
        <v>142235</v>
      </c>
      <c r="F16766" s="21" t="s">
        <v>101554</v>
      </c>
      <c r="G16766" s="22">
        <v>2</v>
      </c>
      <c r="H16766" s="22">
        <v>7</v>
      </c>
      <c r="I16766" s="22">
        <v>15</v>
      </c>
      <c r="J16766" s="21" t="s">
        <v>142236</v>
      </c>
    </row>
    <row r="16767" spans="1:10" ht="32" customHeight="1">
      <c r="A16767" s="19" t="s">
        <v>142237</v>
      </c>
      <c r="B16767" s="24">
        <v>22</v>
      </c>
      <c r="C16767" s="22">
        <v>15</v>
      </c>
      <c r="D16767" s="21" t="s">
        <v>113215</v>
      </c>
      <c r="E16767" s="21" t="s">
        <v>113216</v>
      </c>
      <c r="F16767" s="21" t="s">
        <v>101528</v>
      </c>
      <c r="G16767" s="22">
        <v>10</v>
      </c>
      <c r="H16767" s="22">
        <v>0</v>
      </c>
      <c r="I16767" s="22">
        <v>0</v>
      </c>
      <c r="J16767" s="21" t="s">
        <v>142238</v>
      </c>
    </row>
    <row r="16768" spans="1:10" ht="32" customHeight="1">
      <c r="A16768" s="19" t="s">
        <v>142239</v>
      </c>
      <c r="B16768" s="24">
        <v>39</v>
      </c>
      <c r="C16768" s="22">
        <v>33</v>
      </c>
      <c r="D16768" s="21" t="s">
        <v>101772</v>
      </c>
      <c r="E16768" s="21" t="s">
        <v>101773</v>
      </c>
      <c r="F16768" s="21" t="s">
        <v>14743</v>
      </c>
      <c r="G16768" s="22">
        <v>9</v>
      </c>
      <c r="H16768" s="22">
        <v>20</v>
      </c>
      <c r="I16768" s="22">
        <v>27</v>
      </c>
      <c r="J16768" s="21" t="s">
        <v>102110</v>
      </c>
    </row>
    <row r="16769" spans="1:10" ht="32" customHeight="1">
      <c r="A16769" s="19" t="s">
        <v>142240</v>
      </c>
      <c r="B16769" s="24">
        <v>41</v>
      </c>
      <c r="C16769" s="22">
        <v>23</v>
      </c>
      <c r="D16769" s="21" t="s">
        <v>101772</v>
      </c>
      <c r="E16769" s="21" t="s">
        <v>101773</v>
      </c>
      <c r="F16769" s="21" t="s">
        <v>102001</v>
      </c>
      <c r="G16769" s="22">
        <v>1</v>
      </c>
      <c r="H16769" s="22">
        <v>18</v>
      </c>
      <c r="I16769" s="22">
        <v>23</v>
      </c>
      <c r="J16769" s="21" t="s">
        <v>142241</v>
      </c>
    </row>
    <row r="16770" spans="1:10" ht="32" customHeight="1">
      <c r="A16770" s="19" t="s">
        <v>142242</v>
      </c>
      <c r="B16770" s="24">
        <v>31</v>
      </c>
      <c r="C16770" s="22">
        <v>15</v>
      </c>
      <c r="D16770" s="21" t="s">
        <v>142243</v>
      </c>
      <c r="E16770" s="21" t="s">
        <v>142244</v>
      </c>
      <c r="F16770" s="21" t="s">
        <v>101563</v>
      </c>
      <c r="G16770" s="22">
        <v>10</v>
      </c>
      <c r="H16770" s="22">
        <v>0</v>
      </c>
      <c r="I16770" s="22">
        <v>0</v>
      </c>
      <c r="J16770" s="21" t="s">
        <v>142245</v>
      </c>
    </row>
    <row r="16771" spans="1:10" ht="32" customHeight="1">
      <c r="A16771" s="19" t="s">
        <v>142246</v>
      </c>
      <c r="B16771" s="24">
        <v>25</v>
      </c>
      <c r="C16771" s="22">
        <v>16</v>
      </c>
      <c r="D16771" s="21" t="s">
        <v>101584</v>
      </c>
      <c r="E16771" s="21" t="s">
        <v>101585</v>
      </c>
      <c r="F16771" s="21" t="s">
        <v>101533</v>
      </c>
      <c r="G16771" s="22">
        <v>1</v>
      </c>
      <c r="H16771" s="22">
        <v>11</v>
      </c>
      <c r="I16771" s="22">
        <v>11</v>
      </c>
      <c r="J16771" s="21" t="s">
        <v>142247</v>
      </c>
    </row>
    <row r="16772" spans="1:10" ht="32" customHeight="1">
      <c r="A16772" s="19" t="s">
        <v>142248</v>
      </c>
      <c r="B16772" s="24">
        <v>19</v>
      </c>
      <c r="C16772" s="22">
        <v>15</v>
      </c>
      <c r="D16772" s="21" t="s">
        <v>102588</v>
      </c>
      <c r="E16772" s="21" t="s">
        <v>102589</v>
      </c>
      <c r="F16772" s="21" t="s">
        <v>101528</v>
      </c>
      <c r="G16772" s="22">
        <v>10</v>
      </c>
      <c r="H16772" s="22">
        <v>0</v>
      </c>
      <c r="I16772" s="22">
        <v>0</v>
      </c>
      <c r="J16772" s="21" t="s">
        <v>142249</v>
      </c>
    </row>
    <row r="16773" spans="1:10" ht="32" customHeight="1">
      <c r="A16773" s="19" t="s">
        <v>142250</v>
      </c>
      <c r="B16773" s="24">
        <v>13</v>
      </c>
      <c r="C16773" s="22">
        <v>15</v>
      </c>
      <c r="D16773" s="21" t="s">
        <v>123618</v>
      </c>
      <c r="E16773" s="21" t="s">
        <v>123619</v>
      </c>
      <c r="F16773" s="21" t="s">
        <v>101522</v>
      </c>
      <c r="G16773" s="22">
        <v>10</v>
      </c>
      <c r="H16773" s="22">
        <v>0</v>
      </c>
      <c r="I16773" s="22">
        <v>0</v>
      </c>
      <c r="J16773" s="21" t="s">
        <v>142251</v>
      </c>
    </row>
    <row r="16774" spans="1:10" ht="32" customHeight="1">
      <c r="A16774" s="19" t="s">
        <v>142252</v>
      </c>
      <c r="B16774" s="24">
        <v>21</v>
      </c>
      <c r="C16774" s="22">
        <v>15</v>
      </c>
      <c r="D16774" s="21" t="s">
        <v>102266</v>
      </c>
      <c r="E16774" s="21" t="s">
        <v>102267</v>
      </c>
      <c r="F16774" s="21" t="s">
        <v>101628</v>
      </c>
      <c r="G16774" s="22">
        <v>1</v>
      </c>
      <c r="H16774" s="22">
        <v>10</v>
      </c>
      <c r="I16774" s="22">
        <v>20</v>
      </c>
      <c r="J16774" s="21" t="s">
        <v>142253</v>
      </c>
    </row>
    <row r="16775" spans="1:10" ht="32" customHeight="1">
      <c r="A16775" s="19" t="s">
        <v>142254</v>
      </c>
      <c r="B16775" s="24">
        <v>12</v>
      </c>
      <c r="C16775" s="22">
        <v>15</v>
      </c>
      <c r="D16775" s="21" t="s">
        <v>113984</v>
      </c>
      <c r="E16775" s="21" t="s">
        <v>113985</v>
      </c>
      <c r="F16775" s="21" t="s">
        <v>101554</v>
      </c>
      <c r="G16775" s="22">
        <v>10</v>
      </c>
      <c r="H16775" s="22">
        <v>0</v>
      </c>
      <c r="I16775" s="22">
        <v>0</v>
      </c>
      <c r="J16775" s="21" t="s">
        <v>142255</v>
      </c>
    </row>
    <row r="16776" spans="1:10" ht="32" customHeight="1">
      <c r="A16776" s="19" t="s">
        <v>142256</v>
      </c>
      <c r="B16776" s="24">
        <v>25</v>
      </c>
      <c r="C16776" s="22">
        <v>15</v>
      </c>
      <c r="D16776" s="21" t="s">
        <v>113330</v>
      </c>
      <c r="E16776" s="21" t="s">
        <v>113331</v>
      </c>
      <c r="F16776" s="21" t="s">
        <v>101568</v>
      </c>
      <c r="G16776" s="22">
        <v>1</v>
      </c>
      <c r="H16776" s="22">
        <v>9</v>
      </c>
      <c r="I16776" s="22">
        <v>18</v>
      </c>
      <c r="J16776" s="21" t="s">
        <v>142257</v>
      </c>
    </row>
    <row r="16777" spans="1:10" ht="32" customHeight="1">
      <c r="A16777" s="19" t="s">
        <v>142258</v>
      </c>
      <c r="B16777" s="24">
        <v>18</v>
      </c>
      <c r="C16777" s="22">
        <v>15</v>
      </c>
      <c r="D16777" s="21" t="s">
        <v>142259</v>
      </c>
      <c r="E16777" s="21" t="s">
        <v>142260</v>
      </c>
      <c r="F16777" s="21" t="s">
        <v>101694</v>
      </c>
      <c r="G16777" s="22">
        <v>10</v>
      </c>
      <c r="H16777" s="22">
        <v>0</v>
      </c>
      <c r="I16777" s="22">
        <v>0</v>
      </c>
      <c r="J16777" s="21" t="s">
        <v>142261</v>
      </c>
    </row>
    <row r="16778" spans="1:10" ht="32" customHeight="1">
      <c r="A16778" s="19" t="s">
        <v>142262</v>
      </c>
      <c r="B16778" s="24">
        <v>26</v>
      </c>
      <c r="C16778" s="22">
        <v>24</v>
      </c>
      <c r="D16778" s="21" t="s">
        <v>118202</v>
      </c>
      <c r="E16778" s="21" t="s">
        <v>118203</v>
      </c>
      <c r="F16778" s="21" t="s">
        <v>102405</v>
      </c>
      <c r="G16778" s="22">
        <v>9</v>
      </c>
      <c r="H16778" s="22">
        <v>11</v>
      </c>
      <c r="I16778" s="22">
        <v>25</v>
      </c>
      <c r="J16778" s="21" t="s">
        <v>142263</v>
      </c>
    </row>
    <row r="16779" spans="1:10" ht="32" customHeight="1">
      <c r="A16779" s="19" t="s">
        <v>142264</v>
      </c>
      <c r="B16779" s="24">
        <v>50</v>
      </c>
      <c r="C16779" s="22">
        <v>15</v>
      </c>
      <c r="D16779" s="21" t="s">
        <v>142265</v>
      </c>
      <c r="E16779" s="21" t="s">
        <v>142266</v>
      </c>
      <c r="F16779" s="21" t="s">
        <v>101694</v>
      </c>
      <c r="G16779" s="22">
        <v>1</v>
      </c>
      <c r="H16779" s="22">
        <v>8</v>
      </c>
      <c r="I16779" s="22">
        <v>18</v>
      </c>
      <c r="J16779" s="21" t="s">
        <v>142267</v>
      </c>
    </row>
    <row r="16780" spans="1:10" ht="32" customHeight="1">
      <c r="A16780" s="19" t="s">
        <v>142268</v>
      </c>
      <c r="B16780" s="24">
        <v>25</v>
      </c>
      <c r="C16780" s="22">
        <v>15</v>
      </c>
      <c r="D16780" s="21" t="s">
        <v>142269</v>
      </c>
      <c r="E16780" s="21" t="s">
        <v>142270</v>
      </c>
      <c r="F16780" s="21" t="s">
        <v>101522</v>
      </c>
      <c r="G16780" s="22">
        <v>10</v>
      </c>
      <c r="H16780" s="22">
        <v>0</v>
      </c>
      <c r="I16780" s="22">
        <v>0</v>
      </c>
      <c r="J16780" s="21" t="s">
        <v>142271</v>
      </c>
    </row>
    <row r="16781" spans="1:10" ht="32" customHeight="1">
      <c r="A16781" s="19" t="s">
        <v>142272</v>
      </c>
      <c r="B16781" s="24">
        <v>20</v>
      </c>
      <c r="C16781" s="22">
        <v>15</v>
      </c>
      <c r="D16781" s="21" t="s">
        <v>142273</v>
      </c>
      <c r="E16781" s="21" t="s">
        <v>142274</v>
      </c>
      <c r="F16781" s="21" t="s">
        <v>101694</v>
      </c>
      <c r="G16781" s="22">
        <v>10</v>
      </c>
      <c r="H16781" s="22">
        <v>0</v>
      </c>
      <c r="I16781" s="22">
        <v>0</v>
      </c>
      <c r="J16781" s="21" t="s">
        <v>142275</v>
      </c>
    </row>
    <row r="16782" spans="1:10" ht="32" customHeight="1">
      <c r="A16782" s="19" t="s">
        <v>142276</v>
      </c>
      <c r="B16782" s="24">
        <v>19</v>
      </c>
      <c r="C16782" s="22">
        <v>17</v>
      </c>
      <c r="D16782" s="21" t="s">
        <v>123542</v>
      </c>
      <c r="E16782" s="21" t="s">
        <v>123543</v>
      </c>
      <c r="F16782" s="21" t="s">
        <v>101710</v>
      </c>
      <c r="G16782" s="22">
        <v>1</v>
      </c>
      <c r="H16782" s="22">
        <v>12</v>
      </c>
      <c r="I16782" s="22">
        <v>23</v>
      </c>
      <c r="J16782" s="21" t="s">
        <v>142277</v>
      </c>
    </row>
    <row r="16783" spans="1:10" ht="32" customHeight="1">
      <c r="A16783" s="19" t="s">
        <v>142278</v>
      </c>
      <c r="B16783" s="24">
        <v>22</v>
      </c>
      <c r="C16783" s="22">
        <v>15</v>
      </c>
      <c r="D16783" s="21" t="s">
        <v>104854</v>
      </c>
      <c r="E16783" s="21" t="s">
        <v>104855</v>
      </c>
      <c r="F16783" s="21" t="s">
        <v>101694</v>
      </c>
      <c r="G16783" s="22">
        <v>10</v>
      </c>
      <c r="H16783" s="22">
        <v>0</v>
      </c>
      <c r="I16783" s="22">
        <v>0</v>
      </c>
      <c r="J16783" s="21" t="s">
        <v>142279</v>
      </c>
    </row>
    <row r="16784" spans="1:10" ht="32" customHeight="1">
      <c r="A16784" s="19" t="s">
        <v>142280</v>
      </c>
      <c r="B16784" s="24">
        <v>25</v>
      </c>
      <c r="C16784" s="22">
        <v>20</v>
      </c>
      <c r="D16784" s="21" t="s">
        <v>128901</v>
      </c>
      <c r="E16784" s="21" t="s">
        <v>128902</v>
      </c>
      <c r="F16784" s="21" t="s">
        <v>101568</v>
      </c>
      <c r="G16784" s="22">
        <v>1</v>
      </c>
      <c r="H16784" s="22">
        <v>15</v>
      </c>
      <c r="I16784" s="22">
        <v>25</v>
      </c>
      <c r="J16784" s="21" t="s">
        <v>142281</v>
      </c>
    </row>
    <row r="16785" spans="1:10" ht="32" customHeight="1">
      <c r="A16785" s="19" t="s">
        <v>142282</v>
      </c>
      <c r="B16785" s="24">
        <v>35</v>
      </c>
      <c r="C16785" s="22">
        <v>49</v>
      </c>
      <c r="D16785" s="21" t="s">
        <v>110316</v>
      </c>
      <c r="E16785" s="21" t="s">
        <v>110317</v>
      </c>
      <c r="F16785" s="21" t="s">
        <v>103090</v>
      </c>
      <c r="G16785" s="22">
        <v>14</v>
      </c>
      <c r="H16785" s="22">
        <v>9</v>
      </c>
      <c r="I16785" s="22">
        <v>21</v>
      </c>
      <c r="J16785" s="21" t="s">
        <v>142283</v>
      </c>
    </row>
    <row r="16786" spans="1:10" ht="32" customHeight="1">
      <c r="A16786" s="19" t="s">
        <v>142284</v>
      </c>
      <c r="B16786" s="24">
        <v>28</v>
      </c>
      <c r="C16786" s="22">
        <v>15</v>
      </c>
      <c r="D16786" s="21" t="s">
        <v>142285</v>
      </c>
      <c r="E16786" s="21" t="s">
        <v>142286</v>
      </c>
      <c r="F16786" s="21" t="s">
        <v>101563</v>
      </c>
      <c r="G16786" s="22">
        <v>10</v>
      </c>
      <c r="H16786" s="22">
        <v>0</v>
      </c>
      <c r="I16786" s="22">
        <v>0</v>
      </c>
      <c r="J16786" s="21" t="s">
        <v>142287</v>
      </c>
    </row>
    <row r="16787" spans="1:10" ht="32" customHeight="1">
      <c r="A16787" s="19" t="s">
        <v>142288</v>
      </c>
      <c r="B16787" s="24">
        <v>17</v>
      </c>
      <c r="C16787" s="22">
        <v>15</v>
      </c>
      <c r="D16787" s="21" t="s">
        <v>142289</v>
      </c>
      <c r="E16787" s="21" t="s">
        <v>142290</v>
      </c>
      <c r="F16787" s="21" t="s">
        <v>101528</v>
      </c>
      <c r="G16787" s="22">
        <v>10</v>
      </c>
      <c r="H16787" s="22">
        <v>0</v>
      </c>
      <c r="I16787" s="22">
        <v>0</v>
      </c>
      <c r="J16787" s="21" t="s">
        <v>142291</v>
      </c>
    </row>
    <row r="16788" spans="1:10" ht="32" customHeight="1">
      <c r="A16788" s="19" t="s">
        <v>142292</v>
      </c>
      <c r="B16788" s="24">
        <v>17</v>
      </c>
      <c r="C16788" s="22">
        <v>15</v>
      </c>
      <c r="D16788" s="21" t="s">
        <v>142289</v>
      </c>
      <c r="E16788" s="21" t="s">
        <v>142290</v>
      </c>
      <c r="F16788" s="21" t="s">
        <v>101528</v>
      </c>
      <c r="G16788" s="22">
        <v>10</v>
      </c>
      <c r="H16788" s="22">
        <v>0</v>
      </c>
      <c r="I16788" s="22">
        <v>0</v>
      </c>
      <c r="J16788" s="21" t="s">
        <v>142291</v>
      </c>
    </row>
    <row r="16789" spans="1:10" ht="32" customHeight="1">
      <c r="A16789" s="19" t="s">
        <v>142293</v>
      </c>
      <c r="B16789" s="24">
        <v>17</v>
      </c>
      <c r="C16789" s="22">
        <v>15</v>
      </c>
      <c r="D16789" s="21" t="s">
        <v>142289</v>
      </c>
      <c r="E16789" s="21" t="s">
        <v>142290</v>
      </c>
      <c r="F16789" s="21" t="s">
        <v>101528</v>
      </c>
      <c r="G16789" s="22">
        <v>10</v>
      </c>
      <c r="H16789" s="22">
        <v>0</v>
      </c>
      <c r="I16789" s="22">
        <v>0</v>
      </c>
      <c r="J16789" s="21" t="s">
        <v>142291</v>
      </c>
    </row>
    <row r="16790" spans="1:10" ht="32" customHeight="1">
      <c r="A16790" s="19" t="s">
        <v>142294</v>
      </c>
      <c r="B16790" s="24">
        <v>21</v>
      </c>
      <c r="C16790" s="22">
        <v>15</v>
      </c>
      <c r="D16790" s="21" t="s">
        <v>121231</v>
      </c>
      <c r="E16790" s="21" t="s">
        <v>121232</v>
      </c>
      <c r="F16790" s="21" t="s">
        <v>14739</v>
      </c>
      <c r="G16790" s="22">
        <v>10</v>
      </c>
      <c r="H16790" s="22">
        <v>0</v>
      </c>
      <c r="I16790" s="22">
        <v>0</v>
      </c>
      <c r="J16790" s="21" t="s">
        <v>142295</v>
      </c>
    </row>
    <row r="16791" spans="1:10" ht="32" customHeight="1">
      <c r="A16791" s="19" t="s">
        <v>142296</v>
      </c>
      <c r="B16791" s="24">
        <v>25</v>
      </c>
      <c r="C16791" s="22">
        <v>16</v>
      </c>
      <c r="D16791" s="21" t="s">
        <v>142297</v>
      </c>
      <c r="E16791" s="21" t="s">
        <v>142298</v>
      </c>
      <c r="F16791" s="21" t="s">
        <v>101945</v>
      </c>
      <c r="G16791" s="22">
        <v>2</v>
      </c>
      <c r="H16791" s="22">
        <v>10</v>
      </c>
      <c r="I16791" s="22">
        <v>21</v>
      </c>
      <c r="J16791" s="21" t="s">
        <v>142299</v>
      </c>
    </row>
    <row r="16792" spans="1:10" ht="32" customHeight="1">
      <c r="A16792" s="19" t="s">
        <v>142300</v>
      </c>
      <c r="B16792" s="24">
        <v>42</v>
      </c>
      <c r="C16792" s="22">
        <v>15</v>
      </c>
      <c r="D16792" s="21" t="s">
        <v>104031</v>
      </c>
      <c r="E16792" s="21" t="s">
        <v>104032</v>
      </c>
      <c r="F16792" s="21" t="s">
        <v>14739</v>
      </c>
      <c r="G16792" s="22">
        <v>10</v>
      </c>
      <c r="H16792" s="22">
        <v>0</v>
      </c>
      <c r="I16792" s="22">
        <v>0</v>
      </c>
      <c r="J16792" s="21" t="s">
        <v>142301</v>
      </c>
    </row>
    <row r="16793" spans="1:10" ht="32" customHeight="1">
      <c r="A16793" s="19" t="s">
        <v>142302</v>
      </c>
      <c r="B16793" s="24">
        <v>42</v>
      </c>
      <c r="C16793" s="22">
        <v>15</v>
      </c>
      <c r="D16793" s="21" t="s">
        <v>104031</v>
      </c>
      <c r="E16793" s="21" t="s">
        <v>104032</v>
      </c>
      <c r="F16793" s="21" t="s">
        <v>14739</v>
      </c>
      <c r="G16793" s="22">
        <v>10</v>
      </c>
      <c r="H16793" s="22">
        <v>0</v>
      </c>
      <c r="I16793" s="22">
        <v>0</v>
      </c>
      <c r="J16793" s="21" t="s">
        <v>142301</v>
      </c>
    </row>
    <row r="16794" spans="1:10" ht="32" customHeight="1">
      <c r="A16794" s="19" t="s">
        <v>142303</v>
      </c>
      <c r="B16794" s="24">
        <v>24</v>
      </c>
      <c r="C16794" s="22">
        <v>22</v>
      </c>
      <c r="D16794" s="21" t="s">
        <v>110227</v>
      </c>
      <c r="E16794" s="21" t="s">
        <v>110228</v>
      </c>
      <c r="F16794" s="21" t="s">
        <v>106135</v>
      </c>
      <c r="G16794" s="22">
        <v>1</v>
      </c>
      <c r="H16794" s="22">
        <v>17</v>
      </c>
      <c r="I16794" s="22">
        <v>36</v>
      </c>
      <c r="J16794" s="21" t="s">
        <v>142304</v>
      </c>
    </row>
    <row r="16795" spans="1:10" ht="32" customHeight="1">
      <c r="A16795" s="19" t="s">
        <v>142305</v>
      </c>
      <c r="B16795" s="24">
        <v>13</v>
      </c>
      <c r="C16795" s="22">
        <v>15</v>
      </c>
      <c r="D16795" s="21" t="s">
        <v>142306</v>
      </c>
      <c r="E16795" s="21" t="s">
        <v>142307</v>
      </c>
      <c r="F16795" s="21" t="s">
        <v>14739</v>
      </c>
      <c r="G16795" s="22">
        <v>10</v>
      </c>
      <c r="H16795" s="22">
        <v>0</v>
      </c>
      <c r="I16795" s="22">
        <v>0</v>
      </c>
      <c r="J16795" s="21" t="s">
        <v>142308</v>
      </c>
    </row>
    <row r="16796" spans="1:10" ht="32" customHeight="1">
      <c r="A16796" s="19" t="s">
        <v>142309</v>
      </c>
      <c r="B16796" s="24">
        <v>22</v>
      </c>
      <c r="C16796" s="22">
        <v>15</v>
      </c>
      <c r="D16796" s="21" t="s">
        <v>115458</v>
      </c>
      <c r="E16796" s="21" t="s">
        <v>115459</v>
      </c>
      <c r="F16796" s="21" t="s">
        <v>101554</v>
      </c>
      <c r="G16796" s="22">
        <v>10</v>
      </c>
      <c r="H16796" s="22">
        <v>0</v>
      </c>
      <c r="I16796" s="22">
        <v>0</v>
      </c>
      <c r="J16796" s="21" t="s">
        <v>142310</v>
      </c>
    </row>
    <row r="16797" spans="1:10" ht="44" customHeight="1">
      <c r="A16797" s="19" t="s">
        <v>142311</v>
      </c>
      <c r="B16797" s="24">
        <v>12</v>
      </c>
      <c r="C16797" s="22">
        <v>17</v>
      </c>
      <c r="D16797" s="21" t="s">
        <v>103932</v>
      </c>
      <c r="E16797" s="21" t="s">
        <v>103933</v>
      </c>
      <c r="F16797" s="21" t="s">
        <v>101710</v>
      </c>
      <c r="G16797" s="22">
        <v>1</v>
      </c>
      <c r="H16797" s="22">
        <v>12</v>
      </c>
      <c r="I16797" s="22">
        <v>17</v>
      </c>
      <c r="J16797" s="21" t="s">
        <v>142312</v>
      </c>
    </row>
    <row r="16798" spans="1:10" ht="44" customHeight="1">
      <c r="A16798" s="19" t="s">
        <v>142313</v>
      </c>
      <c r="B16798" s="24">
        <v>26</v>
      </c>
      <c r="C16798" s="22">
        <v>15</v>
      </c>
      <c r="D16798" s="21" t="s">
        <v>104204</v>
      </c>
      <c r="E16798" s="21" t="s">
        <v>104205</v>
      </c>
      <c r="F16798" s="21" t="s">
        <v>14739</v>
      </c>
      <c r="G16798" s="22">
        <v>10</v>
      </c>
      <c r="H16798" s="22">
        <v>0</v>
      </c>
      <c r="I16798" s="22">
        <v>0</v>
      </c>
      <c r="J16798" s="21" t="s">
        <v>142314</v>
      </c>
    </row>
    <row r="16799" spans="1:10" ht="44" customHeight="1">
      <c r="A16799" s="19" t="s">
        <v>142315</v>
      </c>
      <c r="B16799" s="24">
        <v>13</v>
      </c>
      <c r="C16799" s="22">
        <v>15</v>
      </c>
      <c r="D16799" s="21" t="s">
        <v>104527</v>
      </c>
      <c r="E16799" s="21" t="s">
        <v>104528</v>
      </c>
      <c r="F16799" s="21" t="s">
        <v>101563</v>
      </c>
      <c r="G16799" s="22">
        <v>10</v>
      </c>
      <c r="H16799" s="22">
        <v>0</v>
      </c>
      <c r="I16799" s="22">
        <v>0</v>
      </c>
      <c r="J16799" s="21" t="s">
        <v>142316</v>
      </c>
    </row>
    <row r="16800" spans="1:10" ht="32" customHeight="1">
      <c r="A16800" s="19" t="s">
        <v>142317</v>
      </c>
      <c r="B16800" s="24">
        <v>54</v>
      </c>
      <c r="C16800" s="22">
        <v>15</v>
      </c>
      <c r="D16800" s="21" t="s">
        <v>102160</v>
      </c>
      <c r="E16800" s="21" t="s">
        <v>102161</v>
      </c>
      <c r="F16800" s="21" t="s">
        <v>101694</v>
      </c>
      <c r="G16800" s="22">
        <v>3</v>
      </c>
      <c r="H16800" s="22">
        <v>7</v>
      </c>
      <c r="I16800" s="22">
        <v>15</v>
      </c>
      <c r="J16800" s="21" t="s">
        <v>142318</v>
      </c>
    </row>
    <row r="16801" spans="1:10" ht="32" customHeight="1">
      <c r="A16801" s="19" t="s">
        <v>142319</v>
      </c>
      <c r="B16801" s="24">
        <v>13</v>
      </c>
      <c r="C16801" s="22">
        <v>28</v>
      </c>
      <c r="D16801" s="21" t="s">
        <v>142320</v>
      </c>
      <c r="E16801" s="21" t="s">
        <v>142321</v>
      </c>
      <c r="F16801" s="21" t="s">
        <v>102868</v>
      </c>
      <c r="G16801" s="22">
        <v>1</v>
      </c>
      <c r="H16801" s="22">
        <v>23</v>
      </c>
      <c r="I16801" s="22">
        <v>37</v>
      </c>
      <c r="J16801" s="21" t="s">
        <v>142322</v>
      </c>
    </row>
    <row r="16802" spans="1:10" ht="32" customHeight="1">
      <c r="A16802" s="19" t="s">
        <v>142323</v>
      </c>
      <c r="B16802" s="24">
        <v>13</v>
      </c>
      <c r="C16802" s="22">
        <v>15</v>
      </c>
      <c r="D16802" s="21" t="s">
        <v>142324</v>
      </c>
      <c r="E16802" s="21" t="s">
        <v>142325</v>
      </c>
      <c r="F16802" s="21" t="s">
        <v>101528</v>
      </c>
      <c r="G16802" s="22">
        <v>10</v>
      </c>
      <c r="H16802" s="22">
        <v>0</v>
      </c>
      <c r="I16802" s="22">
        <v>0</v>
      </c>
      <c r="J16802" s="21" t="s">
        <v>142326</v>
      </c>
    </row>
    <row r="16803" spans="1:10" ht="32" customHeight="1">
      <c r="A16803" s="19" t="s">
        <v>142327</v>
      </c>
      <c r="B16803" s="24">
        <v>30</v>
      </c>
      <c r="C16803" s="22">
        <v>18</v>
      </c>
      <c r="D16803" s="21" t="s">
        <v>137984</v>
      </c>
      <c r="E16803" s="21" t="s">
        <v>137985</v>
      </c>
      <c r="F16803" s="21" t="s">
        <v>102144</v>
      </c>
      <c r="G16803" s="22">
        <v>4</v>
      </c>
      <c r="H16803" s="22">
        <v>10</v>
      </c>
      <c r="I16803" s="22">
        <v>20</v>
      </c>
      <c r="J16803" s="21" t="s">
        <v>142328</v>
      </c>
    </row>
    <row r="16804" spans="1:10" ht="32" customHeight="1">
      <c r="A16804" s="19" t="s">
        <v>142329</v>
      </c>
      <c r="B16804" s="24">
        <v>63</v>
      </c>
      <c r="C16804" s="22">
        <v>15</v>
      </c>
      <c r="D16804" s="21" t="s">
        <v>109854</v>
      </c>
      <c r="E16804" s="21" t="s">
        <v>109855</v>
      </c>
      <c r="F16804" s="21" t="s">
        <v>101568</v>
      </c>
      <c r="G16804" s="22">
        <v>10</v>
      </c>
      <c r="H16804" s="22">
        <v>0</v>
      </c>
      <c r="I16804" s="22">
        <v>0</v>
      </c>
      <c r="J16804" s="21" t="s">
        <v>142330</v>
      </c>
    </row>
    <row r="16805" spans="1:10" ht="32" customHeight="1">
      <c r="A16805" s="19" t="s">
        <v>142331</v>
      </c>
      <c r="B16805" s="24">
        <v>20</v>
      </c>
      <c r="C16805" s="22">
        <v>15</v>
      </c>
      <c r="D16805" s="21" t="s">
        <v>142332</v>
      </c>
      <c r="E16805" s="21" t="s">
        <v>142333</v>
      </c>
      <c r="F16805" s="21" t="s">
        <v>101694</v>
      </c>
      <c r="G16805" s="22">
        <v>10</v>
      </c>
      <c r="H16805" s="22">
        <v>0</v>
      </c>
      <c r="I16805" s="22">
        <v>0</v>
      </c>
      <c r="J16805" s="21" t="s">
        <v>142334</v>
      </c>
    </row>
    <row r="16806" spans="1:10" ht="32" customHeight="1">
      <c r="A16806" s="19" t="s">
        <v>142335</v>
      </c>
      <c r="B16806" s="24">
        <v>38</v>
      </c>
      <c r="C16806" s="22">
        <v>15</v>
      </c>
      <c r="D16806" s="21" t="s">
        <v>102328</v>
      </c>
      <c r="E16806" s="21" t="s">
        <v>102329</v>
      </c>
      <c r="F16806" s="21" t="s">
        <v>101563</v>
      </c>
      <c r="G16806" s="22">
        <v>10</v>
      </c>
      <c r="H16806" s="22">
        <v>0</v>
      </c>
      <c r="I16806" s="22">
        <v>0</v>
      </c>
      <c r="J16806" s="21" t="s">
        <v>142336</v>
      </c>
    </row>
    <row r="16807" spans="1:10" ht="32" customHeight="1">
      <c r="A16807" s="19" t="s">
        <v>142337</v>
      </c>
      <c r="B16807" s="24">
        <v>38</v>
      </c>
      <c r="C16807" s="22">
        <v>15</v>
      </c>
      <c r="D16807" s="21" t="s">
        <v>102328</v>
      </c>
      <c r="E16807" s="21" t="s">
        <v>102329</v>
      </c>
      <c r="F16807" s="21" t="s">
        <v>101563</v>
      </c>
      <c r="G16807" s="22">
        <v>10</v>
      </c>
      <c r="H16807" s="22">
        <v>0</v>
      </c>
      <c r="I16807" s="22">
        <v>0</v>
      </c>
      <c r="J16807" s="21" t="s">
        <v>142336</v>
      </c>
    </row>
    <row r="16808" spans="1:10" ht="32" customHeight="1">
      <c r="A16808" s="19" t="s">
        <v>142338</v>
      </c>
      <c r="B16808" s="24">
        <v>28</v>
      </c>
      <c r="C16808" s="22">
        <v>15</v>
      </c>
      <c r="D16808" s="21" t="s">
        <v>128361</v>
      </c>
      <c r="E16808" s="21" t="s">
        <v>128362</v>
      </c>
      <c r="F16808" s="21" t="s">
        <v>101568</v>
      </c>
      <c r="G16808" s="22">
        <v>2</v>
      </c>
      <c r="H16808" s="22">
        <v>9</v>
      </c>
      <c r="I16808" s="22">
        <v>19</v>
      </c>
      <c r="J16808" s="21" t="s">
        <v>142339</v>
      </c>
    </row>
    <row r="16809" spans="1:10" ht="32" customHeight="1">
      <c r="A16809" s="19" t="s">
        <v>142340</v>
      </c>
      <c r="B16809" s="24">
        <v>14</v>
      </c>
      <c r="C16809" s="22">
        <v>35</v>
      </c>
      <c r="D16809" s="21" t="s">
        <v>111910</v>
      </c>
      <c r="E16809" s="21" t="s">
        <v>111911</v>
      </c>
      <c r="F16809" s="21" t="s">
        <v>118460</v>
      </c>
      <c r="G16809" s="22">
        <v>7</v>
      </c>
      <c r="H16809" s="22">
        <v>9</v>
      </c>
      <c r="I16809" s="22">
        <v>13</v>
      </c>
      <c r="J16809" s="21" t="s">
        <v>142341</v>
      </c>
    </row>
    <row r="16810" spans="1:10" ht="32" customHeight="1">
      <c r="A16810" s="19" t="s">
        <v>142342</v>
      </c>
      <c r="B16810" s="24">
        <v>21</v>
      </c>
      <c r="C16810" s="22">
        <v>15</v>
      </c>
      <c r="D16810" s="21" t="s">
        <v>110031</v>
      </c>
      <c r="E16810" s="21" t="s">
        <v>110032</v>
      </c>
      <c r="F16810" s="21" t="s">
        <v>101554</v>
      </c>
      <c r="G16810" s="22">
        <v>10</v>
      </c>
      <c r="H16810" s="22">
        <v>0</v>
      </c>
      <c r="I16810" s="22">
        <v>0</v>
      </c>
      <c r="J16810" s="21" t="s">
        <v>142343</v>
      </c>
    </row>
    <row r="16811" spans="1:10" ht="32" customHeight="1">
      <c r="A16811" s="19" t="s">
        <v>142344</v>
      </c>
      <c r="B16811" s="24">
        <v>22</v>
      </c>
      <c r="C16811" s="22">
        <v>33</v>
      </c>
      <c r="D16811" s="21" t="s">
        <v>106634</v>
      </c>
      <c r="E16811" s="21" t="s">
        <v>106635</v>
      </c>
      <c r="F16811" s="21" t="s">
        <v>102114</v>
      </c>
      <c r="G16811" s="22">
        <v>1</v>
      </c>
      <c r="H16811" s="22">
        <v>28</v>
      </c>
      <c r="I16811" s="22">
        <v>43</v>
      </c>
      <c r="J16811" s="21" t="s">
        <v>142345</v>
      </c>
    </row>
    <row r="16812" spans="1:10" ht="32" customHeight="1">
      <c r="A16812" s="19" t="s">
        <v>142346</v>
      </c>
      <c r="B16812" s="24">
        <v>25</v>
      </c>
      <c r="C16812" s="22">
        <v>15</v>
      </c>
      <c r="D16812" s="21" t="s">
        <v>142347</v>
      </c>
      <c r="E16812" s="21" t="s">
        <v>142348</v>
      </c>
      <c r="F16812" s="21" t="s">
        <v>101568</v>
      </c>
      <c r="G16812" s="22">
        <v>1</v>
      </c>
      <c r="H16812" s="22">
        <v>10</v>
      </c>
      <c r="I16812" s="22">
        <v>18</v>
      </c>
      <c r="J16812" s="21" t="s">
        <v>142349</v>
      </c>
    </row>
    <row r="16813" spans="1:10" ht="32" customHeight="1">
      <c r="A16813" s="19" t="s">
        <v>142350</v>
      </c>
      <c r="B16813" s="24">
        <v>17</v>
      </c>
      <c r="C16813" s="22">
        <v>15</v>
      </c>
      <c r="D16813" s="21" t="s">
        <v>122054</v>
      </c>
      <c r="E16813" s="21" t="s">
        <v>122055</v>
      </c>
      <c r="F16813" s="21" t="s">
        <v>101528</v>
      </c>
      <c r="G16813" s="22">
        <v>10</v>
      </c>
      <c r="H16813" s="22">
        <v>0</v>
      </c>
      <c r="I16813" s="22">
        <v>0</v>
      </c>
      <c r="J16813" s="21" t="s">
        <v>142351</v>
      </c>
    </row>
    <row r="16814" spans="1:10" ht="32" customHeight="1">
      <c r="A16814" s="19" t="s">
        <v>142352</v>
      </c>
      <c r="B16814" s="24">
        <v>41</v>
      </c>
      <c r="C16814" s="22">
        <v>15</v>
      </c>
      <c r="D16814" s="21" t="s">
        <v>129169</v>
      </c>
      <c r="E16814" s="21" t="s">
        <v>129170</v>
      </c>
      <c r="F16814" s="21" t="s">
        <v>101522</v>
      </c>
      <c r="G16814" s="22">
        <v>10</v>
      </c>
      <c r="H16814" s="22">
        <v>0</v>
      </c>
      <c r="I16814" s="22">
        <v>0</v>
      </c>
      <c r="J16814" s="21" t="s">
        <v>142353</v>
      </c>
    </row>
    <row r="16815" spans="1:10" ht="20" customHeight="1">
      <c r="A16815" s="27">
        <v>-999</v>
      </c>
      <c r="B16815" s="24">
        <v>-999</v>
      </c>
      <c r="C16815" s="22">
        <v>-999</v>
      </c>
      <c r="D16815" s="22">
        <v>-999</v>
      </c>
      <c r="E16815" s="22">
        <v>-999</v>
      </c>
      <c r="F16815" s="22">
        <v>-999</v>
      </c>
      <c r="G16815" s="22">
        <v>-999</v>
      </c>
      <c r="H16815" s="22">
        <v>-999</v>
      </c>
      <c r="I16815" s="22">
        <v>-999</v>
      </c>
      <c r="J16815" s="22">
        <v>-999</v>
      </c>
    </row>
    <row r="16816" spans="1:10" ht="20" customHeight="1">
      <c r="A16816" s="27">
        <v>-999</v>
      </c>
      <c r="B16816" s="24">
        <v>-999</v>
      </c>
      <c r="C16816" s="22">
        <v>-999</v>
      </c>
      <c r="D16816" s="22">
        <v>-999</v>
      </c>
      <c r="E16816" s="22">
        <v>-999</v>
      </c>
      <c r="F16816" s="22">
        <v>-999</v>
      </c>
      <c r="G16816" s="22">
        <v>-999</v>
      </c>
      <c r="H16816" s="22">
        <v>-999</v>
      </c>
      <c r="I16816" s="22">
        <v>-999</v>
      </c>
      <c r="J16816" s="22">
        <v>-999</v>
      </c>
    </row>
    <row r="16817" spans="1:10" ht="32" customHeight="1">
      <c r="A16817" s="19" t="s">
        <v>142354</v>
      </c>
      <c r="B16817" s="24">
        <v>21</v>
      </c>
      <c r="C16817" s="22">
        <v>15</v>
      </c>
      <c r="D16817" s="21" t="s">
        <v>110246</v>
      </c>
      <c r="E16817" s="21" t="s">
        <v>110247</v>
      </c>
      <c r="F16817" s="21" t="s">
        <v>101528</v>
      </c>
      <c r="G16817" s="22">
        <v>10</v>
      </c>
      <c r="H16817" s="22">
        <v>0</v>
      </c>
      <c r="I16817" s="22">
        <v>0</v>
      </c>
      <c r="J16817" s="21" t="s">
        <v>142355</v>
      </c>
    </row>
    <row r="16818" spans="1:10" ht="32" customHeight="1">
      <c r="A16818" s="19" t="s">
        <v>142356</v>
      </c>
      <c r="B16818" s="24">
        <v>13</v>
      </c>
      <c r="C16818" s="22">
        <v>15</v>
      </c>
      <c r="D16818" s="21" t="s">
        <v>142357</v>
      </c>
      <c r="E16818" s="21" t="s">
        <v>142358</v>
      </c>
      <c r="F16818" s="21" t="s">
        <v>14739</v>
      </c>
      <c r="G16818" s="22">
        <v>10</v>
      </c>
      <c r="H16818" s="22">
        <v>0</v>
      </c>
      <c r="I16818" s="22">
        <v>0</v>
      </c>
      <c r="J16818" s="21" t="s">
        <v>142359</v>
      </c>
    </row>
    <row r="16819" spans="1:10" ht="32" customHeight="1">
      <c r="A16819" s="19" t="s">
        <v>142360</v>
      </c>
      <c r="B16819" s="24">
        <v>28</v>
      </c>
      <c r="C16819" s="22">
        <v>35</v>
      </c>
      <c r="D16819" s="21" t="s">
        <v>101772</v>
      </c>
      <c r="E16819" s="21" t="s">
        <v>101773</v>
      </c>
      <c r="F16819" s="21" t="s">
        <v>101694</v>
      </c>
      <c r="G16819" s="22">
        <v>11</v>
      </c>
      <c r="H16819" s="22">
        <v>20</v>
      </c>
      <c r="I16819" s="22">
        <v>27</v>
      </c>
      <c r="J16819" s="21" t="s">
        <v>106079</v>
      </c>
    </row>
    <row r="16820" spans="1:10" ht="32" customHeight="1">
      <c r="A16820" s="19" t="s">
        <v>142361</v>
      </c>
      <c r="B16820" s="24">
        <v>28</v>
      </c>
      <c r="C16820" s="22">
        <v>35</v>
      </c>
      <c r="D16820" s="21" t="s">
        <v>101772</v>
      </c>
      <c r="E16820" s="21" t="s">
        <v>101773</v>
      </c>
      <c r="F16820" s="21" t="s">
        <v>101694</v>
      </c>
      <c r="G16820" s="22">
        <v>11</v>
      </c>
      <c r="H16820" s="22">
        <v>20</v>
      </c>
      <c r="I16820" s="22">
        <v>27</v>
      </c>
      <c r="J16820" s="21" t="s">
        <v>106079</v>
      </c>
    </row>
    <row r="16821" spans="1:10" ht="32" customHeight="1">
      <c r="A16821" s="19" t="s">
        <v>142362</v>
      </c>
      <c r="B16821" s="24">
        <v>38</v>
      </c>
      <c r="C16821" s="22">
        <v>22</v>
      </c>
      <c r="D16821" s="21" t="s">
        <v>128710</v>
      </c>
      <c r="E16821" s="21" t="s">
        <v>128711</v>
      </c>
      <c r="F16821" s="21" t="s">
        <v>104448</v>
      </c>
      <c r="G16821" s="22">
        <v>12</v>
      </c>
      <c r="H16821" s="22">
        <v>6</v>
      </c>
      <c r="I16821" s="22">
        <v>13</v>
      </c>
      <c r="J16821" s="21" t="s">
        <v>142363</v>
      </c>
    </row>
    <row r="16822" spans="1:10" ht="32" customHeight="1">
      <c r="A16822" s="19" t="s">
        <v>142364</v>
      </c>
      <c r="B16822" s="24">
        <v>17</v>
      </c>
      <c r="C16822" s="22">
        <v>15</v>
      </c>
      <c r="D16822" s="21" t="s">
        <v>118127</v>
      </c>
      <c r="E16822" s="21" t="s">
        <v>118128</v>
      </c>
      <c r="F16822" s="21" t="s">
        <v>101694</v>
      </c>
      <c r="G16822" s="22">
        <v>10</v>
      </c>
      <c r="H16822" s="22">
        <v>0</v>
      </c>
      <c r="I16822" s="22">
        <v>0</v>
      </c>
      <c r="J16822" s="21" t="s">
        <v>142365</v>
      </c>
    </row>
    <row r="16823" spans="1:10" ht="32" customHeight="1">
      <c r="A16823" s="19" t="s">
        <v>142366</v>
      </c>
      <c r="B16823" s="24">
        <v>23</v>
      </c>
      <c r="C16823" s="22">
        <v>19</v>
      </c>
      <c r="D16823" s="21" t="s">
        <v>127104</v>
      </c>
      <c r="E16823" s="21" t="s">
        <v>127105</v>
      </c>
      <c r="F16823" s="21" t="s">
        <v>102510</v>
      </c>
      <c r="G16823" s="22">
        <v>4</v>
      </c>
      <c r="H16823" s="22">
        <v>11</v>
      </c>
      <c r="I16823" s="22">
        <v>16</v>
      </c>
      <c r="J16823" s="21" t="s">
        <v>142367</v>
      </c>
    </row>
    <row r="16824" spans="1:10" ht="32" customHeight="1">
      <c r="A16824" s="19" t="s">
        <v>142368</v>
      </c>
      <c r="B16824" s="24">
        <v>12</v>
      </c>
      <c r="C16824" s="22">
        <v>15</v>
      </c>
      <c r="D16824" s="21" t="s">
        <v>102981</v>
      </c>
      <c r="E16824" s="21" t="s">
        <v>102982</v>
      </c>
      <c r="F16824" s="21" t="s">
        <v>101522</v>
      </c>
      <c r="G16824" s="22">
        <v>10</v>
      </c>
      <c r="H16824" s="22">
        <v>0</v>
      </c>
      <c r="I16824" s="22">
        <v>0</v>
      </c>
      <c r="J16824" s="21" t="s">
        <v>142369</v>
      </c>
    </row>
    <row r="16825" spans="1:10" ht="32" customHeight="1">
      <c r="A16825" s="19" t="s">
        <v>142370</v>
      </c>
      <c r="B16825" s="24">
        <v>19</v>
      </c>
      <c r="C16825" s="22">
        <v>15</v>
      </c>
      <c r="D16825" s="21" t="s">
        <v>103526</v>
      </c>
      <c r="E16825" s="21" t="s">
        <v>103527</v>
      </c>
      <c r="F16825" s="21" t="s">
        <v>101528</v>
      </c>
      <c r="G16825" s="22">
        <v>10</v>
      </c>
      <c r="H16825" s="22">
        <v>0</v>
      </c>
      <c r="I16825" s="22">
        <v>0</v>
      </c>
      <c r="J16825" s="21" t="s">
        <v>130301</v>
      </c>
    </row>
    <row r="16826" spans="1:10" ht="32" customHeight="1">
      <c r="A16826" s="19" t="s">
        <v>142371</v>
      </c>
      <c r="B16826" s="24">
        <v>30</v>
      </c>
      <c r="C16826" s="22">
        <v>15</v>
      </c>
      <c r="D16826" s="21" t="s">
        <v>127427</v>
      </c>
      <c r="E16826" s="21" t="s">
        <v>127428</v>
      </c>
      <c r="F16826" s="21" t="s">
        <v>101694</v>
      </c>
      <c r="G16826" s="22">
        <v>10</v>
      </c>
      <c r="H16826" s="22">
        <v>0</v>
      </c>
      <c r="I16826" s="22">
        <v>0</v>
      </c>
      <c r="J16826" s="21" t="s">
        <v>142372</v>
      </c>
    </row>
    <row r="16827" spans="1:10" ht="32" customHeight="1">
      <c r="A16827" s="19" t="s">
        <v>142373</v>
      </c>
      <c r="B16827" s="24">
        <v>26</v>
      </c>
      <c r="C16827" s="22">
        <v>23</v>
      </c>
      <c r="D16827" s="21" t="s">
        <v>112380</v>
      </c>
      <c r="E16827" s="21" t="s">
        <v>112381</v>
      </c>
      <c r="F16827" s="21" t="s">
        <v>102001</v>
      </c>
      <c r="G16827" s="22">
        <v>7</v>
      </c>
      <c r="H16827" s="22">
        <v>12</v>
      </c>
      <c r="I16827" s="22">
        <v>23</v>
      </c>
      <c r="J16827" s="21" t="s">
        <v>112382</v>
      </c>
    </row>
    <row r="16828" spans="1:10" ht="32" customHeight="1">
      <c r="A16828" s="19" t="s">
        <v>142374</v>
      </c>
      <c r="B16828" s="24">
        <v>27</v>
      </c>
      <c r="C16828" s="22">
        <v>15</v>
      </c>
      <c r="D16828" s="21" t="s">
        <v>126533</v>
      </c>
      <c r="E16828" s="21" t="s">
        <v>126534</v>
      </c>
      <c r="F16828" s="21" t="s">
        <v>14739</v>
      </c>
      <c r="G16828" s="22">
        <v>10</v>
      </c>
      <c r="H16828" s="22">
        <v>0</v>
      </c>
      <c r="I16828" s="22">
        <v>0</v>
      </c>
      <c r="J16828" s="21" t="s">
        <v>142375</v>
      </c>
    </row>
    <row r="16829" spans="1:10" ht="20" customHeight="1">
      <c r="A16829" s="19" t="s">
        <v>142376</v>
      </c>
      <c r="B16829" s="24">
        <v>13</v>
      </c>
      <c r="C16829" s="22">
        <v>15</v>
      </c>
      <c r="D16829" s="21" t="s">
        <v>142377</v>
      </c>
      <c r="E16829" s="21" t="s">
        <v>142378</v>
      </c>
      <c r="F16829" s="21" t="s">
        <v>101694</v>
      </c>
      <c r="G16829" s="22">
        <v>10</v>
      </c>
      <c r="H16829" s="22">
        <v>0</v>
      </c>
      <c r="I16829" s="22">
        <v>0</v>
      </c>
      <c r="J16829" s="21" t="s">
        <v>142379</v>
      </c>
    </row>
    <row r="16830" spans="1:10" ht="32" customHeight="1">
      <c r="A16830" s="19" t="s">
        <v>142380</v>
      </c>
      <c r="B16830" s="24">
        <v>18</v>
      </c>
      <c r="C16830" s="22">
        <v>20</v>
      </c>
      <c r="D16830" s="21" t="s">
        <v>105160</v>
      </c>
      <c r="E16830" s="21" t="s">
        <v>105161</v>
      </c>
      <c r="F16830" s="21" t="s">
        <v>101543</v>
      </c>
      <c r="G16830" s="22">
        <v>7</v>
      </c>
      <c r="H16830" s="22">
        <v>9</v>
      </c>
      <c r="I16830" s="22">
        <v>13</v>
      </c>
      <c r="J16830" s="21" t="s">
        <v>142381</v>
      </c>
    </row>
    <row r="16831" spans="1:10" ht="20" customHeight="1">
      <c r="A16831" s="19" t="s">
        <v>142382</v>
      </c>
      <c r="B16831" s="24">
        <v>30</v>
      </c>
      <c r="C16831" s="22">
        <v>15</v>
      </c>
      <c r="D16831" s="21" t="s">
        <v>102470</v>
      </c>
      <c r="E16831" s="21" t="s">
        <v>102471</v>
      </c>
      <c r="F16831" s="21" t="s">
        <v>101528</v>
      </c>
      <c r="G16831" s="22">
        <v>10</v>
      </c>
      <c r="H16831" s="22">
        <v>0</v>
      </c>
      <c r="I16831" s="22">
        <v>0</v>
      </c>
      <c r="J16831" s="21" t="s">
        <v>142383</v>
      </c>
    </row>
    <row r="16832" spans="1:10" ht="32" customHeight="1">
      <c r="A16832" s="19" t="s">
        <v>142384</v>
      </c>
      <c r="B16832" s="24">
        <v>28</v>
      </c>
      <c r="C16832" s="22">
        <v>16</v>
      </c>
      <c r="D16832" s="21" t="s">
        <v>142385</v>
      </c>
      <c r="E16832" s="21" t="s">
        <v>142386</v>
      </c>
      <c r="F16832" s="21" t="s">
        <v>102171</v>
      </c>
      <c r="G16832" s="22">
        <v>2</v>
      </c>
      <c r="H16832" s="22">
        <v>10</v>
      </c>
      <c r="I16832" s="22">
        <v>24</v>
      </c>
      <c r="J16832" s="21" t="s">
        <v>142387</v>
      </c>
    </row>
    <row r="16833" spans="1:10" ht="32" customHeight="1">
      <c r="A16833" s="19" t="s">
        <v>142388</v>
      </c>
      <c r="B16833" s="24">
        <v>21</v>
      </c>
      <c r="C16833" s="22">
        <v>15</v>
      </c>
      <c r="D16833" s="21" t="s">
        <v>106269</v>
      </c>
      <c r="E16833" s="21" t="s">
        <v>106270</v>
      </c>
      <c r="F16833" s="21" t="s">
        <v>101554</v>
      </c>
      <c r="G16833" s="22">
        <v>10</v>
      </c>
      <c r="H16833" s="22">
        <v>0</v>
      </c>
      <c r="I16833" s="22">
        <v>0</v>
      </c>
      <c r="J16833" s="21" t="s">
        <v>142389</v>
      </c>
    </row>
    <row r="16834" spans="1:10" ht="32" customHeight="1">
      <c r="A16834" s="19" t="s">
        <v>142390</v>
      </c>
      <c r="B16834" s="24">
        <v>21</v>
      </c>
      <c r="C16834" s="22">
        <v>15</v>
      </c>
      <c r="D16834" s="21" t="s">
        <v>106269</v>
      </c>
      <c r="E16834" s="21" t="s">
        <v>106270</v>
      </c>
      <c r="F16834" s="21" t="s">
        <v>101554</v>
      </c>
      <c r="G16834" s="22">
        <v>10</v>
      </c>
      <c r="H16834" s="22">
        <v>0</v>
      </c>
      <c r="I16834" s="22">
        <v>0</v>
      </c>
      <c r="J16834" s="21" t="s">
        <v>142389</v>
      </c>
    </row>
    <row r="16835" spans="1:10" ht="32" customHeight="1">
      <c r="A16835" s="19" t="s">
        <v>142391</v>
      </c>
      <c r="B16835" s="24">
        <v>23</v>
      </c>
      <c r="C16835" s="22">
        <v>16</v>
      </c>
      <c r="D16835" s="21" t="s">
        <v>109348</v>
      </c>
      <c r="E16835" s="21" t="s">
        <v>109349</v>
      </c>
      <c r="F16835" s="21" t="s">
        <v>101945</v>
      </c>
      <c r="G16835" s="22">
        <v>1</v>
      </c>
      <c r="H16835" s="22">
        <v>11</v>
      </c>
      <c r="I16835" s="22">
        <v>19</v>
      </c>
      <c r="J16835" s="21" t="s">
        <v>142392</v>
      </c>
    </row>
    <row r="16836" spans="1:10" ht="32" customHeight="1">
      <c r="A16836" s="19" t="s">
        <v>142393</v>
      </c>
      <c r="B16836" s="24">
        <v>23</v>
      </c>
      <c r="C16836" s="22">
        <v>16</v>
      </c>
      <c r="D16836" s="21" t="s">
        <v>109348</v>
      </c>
      <c r="E16836" s="21" t="s">
        <v>109349</v>
      </c>
      <c r="F16836" s="21" t="s">
        <v>101945</v>
      </c>
      <c r="G16836" s="22">
        <v>1</v>
      </c>
      <c r="H16836" s="22">
        <v>11</v>
      </c>
      <c r="I16836" s="22">
        <v>19</v>
      </c>
      <c r="J16836" s="21" t="s">
        <v>142392</v>
      </c>
    </row>
    <row r="16837" spans="1:10" ht="32" customHeight="1">
      <c r="A16837" s="19" t="s">
        <v>142394</v>
      </c>
      <c r="B16837" s="24">
        <v>18</v>
      </c>
      <c r="C16837" s="22">
        <v>15</v>
      </c>
      <c r="D16837" s="21" t="s">
        <v>104155</v>
      </c>
      <c r="E16837" s="21" t="s">
        <v>104156</v>
      </c>
      <c r="F16837" s="21" t="s">
        <v>101554</v>
      </c>
      <c r="G16837" s="22">
        <v>10</v>
      </c>
      <c r="H16837" s="22">
        <v>0</v>
      </c>
      <c r="I16837" s="22">
        <v>0</v>
      </c>
      <c r="J16837" s="21" t="s">
        <v>142395</v>
      </c>
    </row>
    <row r="16838" spans="1:10" ht="32" customHeight="1">
      <c r="A16838" s="19" t="s">
        <v>142396</v>
      </c>
      <c r="B16838" s="24">
        <v>18</v>
      </c>
      <c r="C16838" s="22">
        <v>15</v>
      </c>
      <c r="D16838" s="21" t="s">
        <v>104155</v>
      </c>
      <c r="E16838" s="21" t="s">
        <v>104156</v>
      </c>
      <c r="F16838" s="21" t="s">
        <v>101554</v>
      </c>
      <c r="G16838" s="22">
        <v>10</v>
      </c>
      <c r="H16838" s="22">
        <v>0</v>
      </c>
      <c r="I16838" s="22">
        <v>0</v>
      </c>
      <c r="J16838" s="21" t="s">
        <v>142395</v>
      </c>
    </row>
    <row r="16839" spans="1:10" ht="32" customHeight="1">
      <c r="A16839" s="19" t="s">
        <v>142397</v>
      </c>
      <c r="B16839" s="24">
        <v>13</v>
      </c>
      <c r="C16839" s="22">
        <v>15</v>
      </c>
      <c r="D16839" s="21" t="s">
        <v>142398</v>
      </c>
      <c r="E16839" s="21" t="s">
        <v>142399</v>
      </c>
      <c r="F16839" s="22">
        <v>0</v>
      </c>
      <c r="G16839" s="22">
        <v>10</v>
      </c>
      <c r="H16839" s="22">
        <v>0</v>
      </c>
      <c r="I16839" s="22">
        <v>0</v>
      </c>
      <c r="J16839" s="21" t="s">
        <v>142400</v>
      </c>
    </row>
    <row r="16840" spans="1:10" ht="32" customHeight="1">
      <c r="A16840" s="19" t="s">
        <v>142401</v>
      </c>
      <c r="B16840" s="24">
        <v>21</v>
      </c>
      <c r="C16840" s="22">
        <v>15</v>
      </c>
      <c r="D16840" s="21" t="s">
        <v>121094</v>
      </c>
      <c r="E16840" s="21" t="s">
        <v>121095</v>
      </c>
      <c r="F16840" s="21" t="s">
        <v>101628</v>
      </c>
      <c r="G16840" s="22">
        <v>1</v>
      </c>
      <c r="H16840" s="22">
        <v>10</v>
      </c>
      <c r="I16840" s="22">
        <v>19</v>
      </c>
      <c r="J16840" s="21" t="s">
        <v>142402</v>
      </c>
    </row>
    <row r="16841" spans="1:10" ht="32" customHeight="1">
      <c r="A16841" s="19" t="s">
        <v>142403</v>
      </c>
      <c r="B16841" s="24">
        <v>13</v>
      </c>
      <c r="C16841" s="22">
        <v>15</v>
      </c>
      <c r="D16841" s="21" t="s">
        <v>142404</v>
      </c>
      <c r="E16841" s="21" t="s">
        <v>142405</v>
      </c>
      <c r="F16841" s="21" t="s">
        <v>14739</v>
      </c>
      <c r="G16841" s="22">
        <v>10</v>
      </c>
      <c r="H16841" s="22">
        <v>0</v>
      </c>
      <c r="I16841" s="22">
        <v>0</v>
      </c>
      <c r="J16841" s="21" t="s">
        <v>142406</v>
      </c>
    </row>
    <row r="16842" spans="1:10" ht="32" customHeight="1">
      <c r="A16842" s="19" t="s">
        <v>142407</v>
      </c>
      <c r="B16842" s="24">
        <v>13</v>
      </c>
      <c r="C16842" s="22">
        <v>15</v>
      </c>
      <c r="D16842" s="21" t="s">
        <v>108680</v>
      </c>
      <c r="E16842" s="21" t="s">
        <v>108681</v>
      </c>
      <c r="F16842" s="21" t="s">
        <v>101554</v>
      </c>
      <c r="G16842" s="22">
        <v>10</v>
      </c>
      <c r="H16842" s="22">
        <v>0</v>
      </c>
      <c r="I16842" s="22">
        <v>0</v>
      </c>
      <c r="J16842" s="21" t="s">
        <v>136300</v>
      </c>
    </row>
    <row r="16843" spans="1:10" ht="32" customHeight="1">
      <c r="A16843" s="19" t="s">
        <v>142408</v>
      </c>
      <c r="B16843" s="24">
        <v>13</v>
      </c>
      <c r="C16843" s="22">
        <v>15</v>
      </c>
      <c r="D16843" s="21" t="s">
        <v>108680</v>
      </c>
      <c r="E16843" s="21" t="s">
        <v>108681</v>
      </c>
      <c r="F16843" s="21" t="s">
        <v>101554</v>
      </c>
      <c r="G16843" s="22">
        <v>10</v>
      </c>
      <c r="H16843" s="22">
        <v>0</v>
      </c>
      <c r="I16843" s="22">
        <v>0</v>
      </c>
      <c r="J16843" s="21" t="s">
        <v>136300</v>
      </c>
    </row>
    <row r="16844" spans="1:10" ht="32" customHeight="1">
      <c r="A16844" s="19" t="s">
        <v>142409</v>
      </c>
      <c r="B16844" s="24">
        <v>20</v>
      </c>
      <c r="C16844" s="22">
        <v>15</v>
      </c>
      <c r="D16844" s="21" t="s">
        <v>116006</v>
      </c>
      <c r="E16844" s="21" t="s">
        <v>116007</v>
      </c>
      <c r="F16844" s="21" t="s">
        <v>101554</v>
      </c>
      <c r="G16844" s="22">
        <v>10</v>
      </c>
      <c r="H16844" s="22">
        <v>0</v>
      </c>
      <c r="I16844" s="22">
        <v>0</v>
      </c>
      <c r="J16844" s="21" t="s">
        <v>142410</v>
      </c>
    </row>
    <row r="16845" spans="1:10" ht="32" customHeight="1">
      <c r="A16845" s="19" t="s">
        <v>142411</v>
      </c>
      <c r="B16845" s="24">
        <v>20</v>
      </c>
      <c r="C16845" s="22">
        <v>15</v>
      </c>
      <c r="D16845" s="21" t="s">
        <v>142412</v>
      </c>
      <c r="E16845" s="21" t="s">
        <v>142413</v>
      </c>
      <c r="F16845" s="21" t="s">
        <v>101528</v>
      </c>
      <c r="G16845" s="22">
        <v>10</v>
      </c>
      <c r="H16845" s="22">
        <v>0</v>
      </c>
      <c r="I16845" s="22">
        <v>0</v>
      </c>
      <c r="J16845" s="21" t="s">
        <v>142414</v>
      </c>
    </row>
    <row r="16846" spans="1:10" ht="44" customHeight="1">
      <c r="A16846" s="19" t="s">
        <v>142415</v>
      </c>
      <c r="B16846" s="24">
        <v>27</v>
      </c>
      <c r="C16846" s="22">
        <v>42</v>
      </c>
      <c r="D16846" s="21" t="s">
        <v>115967</v>
      </c>
      <c r="E16846" s="21" t="s">
        <v>115968</v>
      </c>
      <c r="F16846" s="21" t="s">
        <v>130981</v>
      </c>
      <c r="G16846" s="22">
        <v>15</v>
      </c>
      <c r="H16846" s="22">
        <v>23</v>
      </c>
      <c r="I16846" s="22">
        <v>35</v>
      </c>
      <c r="J16846" s="21" t="s">
        <v>142416</v>
      </c>
    </row>
    <row r="16847" spans="1:10" ht="44" customHeight="1">
      <c r="A16847" s="19" t="s">
        <v>142417</v>
      </c>
      <c r="B16847" s="24">
        <v>20</v>
      </c>
      <c r="C16847" s="22">
        <v>15</v>
      </c>
      <c r="D16847" s="21" t="s">
        <v>102117</v>
      </c>
      <c r="E16847" s="21" t="s">
        <v>102118</v>
      </c>
      <c r="F16847" s="21" t="s">
        <v>101522</v>
      </c>
      <c r="G16847" s="22">
        <v>10</v>
      </c>
      <c r="H16847" s="22">
        <v>0</v>
      </c>
      <c r="I16847" s="22">
        <v>0</v>
      </c>
      <c r="J16847" s="21" t="s">
        <v>142418</v>
      </c>
    </row>
    <row r="16848" spans="1:10" ht="20" customHeight="1">
      <c r="A16848" s="27">
        <v>-999</v>
      </c>
      <c r="B16848" s="24">
        <v>-999</v>
      </c>
      <c r="C16848" s="22">
        <v>-999</v>
      </c>
      <c r="D16848" s="22">
        <v>-999</v>
      </c>
      <c r="E16848" s="22">
        <v>-999</v>
      </c>
      <c r="F16848" s="22">
        <v>-999</v>
      </c>
      <c r="G16848" s="22">
        <v>-999</v>
      </c>
      <c r="H16848" s="22">
        <v>-999</v>
      </c>
      <c r="I16848" s="22">
        <v>-999</v>
      </c>
      <c r="J16848" s="22">
        <v>-999</v>
      </c>
    </row>
    <row r="16849" spans="1:10" ht="20" customHeight="1">
      <c r="A16849" s="27">
        <v>-999</v>
      </c>
      <c r="B16849" s="24">
        <v>-999</v>
      </c>
      <c r="C16849" s="22">
        <v>-999</v>
      </c>
      <c r="D16849" s="22">
        <v>-999</v>
      </c>
      <c r="E16849" s="22">
        <v>-999</v>
      </c>
      <c r="F16849" s="22">
        <v>-999</v>
      </c>
      <c r="G16849" s="22">
        <v>-999</v>
      </c>
      <c r="H16849" s="22">
        <v>-999</v>
      </c>
      <c r="I16849" s="22">
        <v>-999</v>
      </c>
      <c r="J16849" s="22">
        <v>-999</v>
      </c>
    </row>
    <row r="16850" spans="1:10" ht="32" customHeight="1">
      <c r="A16850" s="19" t="s">
        <v>142419</v>
      </c>
      <c r="B16850" s="24">
        <v>19</v>
      </c>
      <c r="C16850" s="22">
        <v>15</v>
      </c>
      <c r="D16850" s="21" t="s">
        <v>142420</v>
      </c>
      <c r="E16850" s="21" t="s">
        <v>142421</v>
      </c>
      <c r="F16850" s="21" t="s">
        <v>101694</v>
      </c>
      <c r="G16850" s="22">
        <v>10</v>
      </c>
      <c r="H16850" s="22">
        <v>0</v>
      </c>
      <c r="I16850" s="22">
        <v>0</v>
      </c>
      <c r="J16850" s="21" t="s">
        <v>142422</v>
      </c>
    </row>
    <row r="16851" spans="1:10" ht="32" customHeight="1">
      <c r="A16851" s="19" t="s">
        <v>142423</v>
      </c>
      <c r="B16851" s="24">
        <v>19</v>
      </c>
      <c r="C16851" s="22">
        <v>27</v>
      </c>
      <c r="D16851" s="21" t="s">
        <v>107372</v>
      </c>
      <c r="E16851" s="21" t="s">
        <v>107373</v>
      </c>
      <c r="F16851" s="21" t="s">
        <v>102257</v>
      </c>
      <c r="G16851" s="22">
        <v>11</v>
      </c>
      <c r="H16851" s="22">
        <v>12</v>
      </c>
      <c r="I16851" s="22">
        <v>19</v>
      </c>
      <c r="J16851" s="21" t="s">
        <v>142424</v>
      </c>
    </row>
    <row r="16852" spans="1:10" ht="32" customHeight="1">
      <c r="A16852" s="19" t="s">
        <v>142425</v>
      </c>
      <c r="B16852" s="24">
        <v>94</v>
      </c>
      <c r="C16852" s="22">
        <v>15</v>
      </c>
      <c r="D16852" s="21" t="s">
        <v>102360</v>
      </c>
      <c r="E16852" s="21" t="s">
        <v>102361</v>
      </c>
      <c r="F16852" s="21" t="s">
        <v>101568</v>
      </c>
      <c r="G16852" s="22">
        <v>1</v>
      </c>
      <c r="H16852" s="22">
        <v>9</v>
      </c>
      <c r="I16852" s="22">
        <v>18</v>
      </c>
      <c r="J16852" s="21" t="s">
        <v>142426</v>
      </c>
    </row>
    <row r="16853" spans="1:10" ht="32" customHeight="1">
      <c r="A16853" s="19" t="s">
        <v>142427</v>
      </c>
      <c r="B16853" s="24">
        <v>39</v>
      </c>
      <c r="C16853" s="22">
        <v>15</v>
      </c>
      <c r="D16853" s="21" t="s">
        <v>108564</v>
      </c>
      <c r="E16853" s="21" t="s">
        <v>108565</v>
      </c>
      <c r="F16853" s="21" t="s">
        <v>101554</v>
      </c>
      <c r="G16853" s="22">
        <v>10</v>
      </c>
      <c r="H16853" s="22">
        <v>0</v>
      </c>
      <c r="I16853" s="22">
        <v>0</v>
      </c>
      <c r="J16853" s="21" t="s">
        <v>142428</v>
      </c>
    </row>
    <row r="16854" spans="1:10" ht="32" customHeight="1">
      <c r="A16854" s="19" t="s">
        <v>142429</v>
      </c>
      <c r="B16854" s="24">
        <v>27</v>
      </c>
      <c r="C16854" s="22">
        <v>15</v>
      </c>
      <c r="D16854" s="21" t="s">
        <v>102676</v>
      </c>
      <c r="E16854" s="21" t="s">
        <v>102677</v>
      </c>
      <c r="F16854" s="21" t="s">
        <v>101694</v>
      </c>
      <c r="G16854" s="22">
        <v>10</v>
      </c>
      <c r="H16854" s="22">
        <v>0</v>
      </c>
      <c r="I16854" s="22">
        <v>0</v>
      </c>
      <c r="J16854" s="21" t="s">
        <v>134461</v>
      </c>
    </row>
    <row r="16855" spans="1:10" ht="32" customHeight="1">
      <c r="A16855" s="19" t="s">
        <v>142430</v>
      </c>
      <c r="B16855" s="24">
        <v>19</v>
      </c>
      <c r="C16855" s="22">
        <v>21</v>
      </c>
      <c r="D16855" s="21" t="s">
        <v>142431</v>
      </c>
      <c r="E16855" s="21" t="s">
        <v>142432</v>
      </c>
      <c r="F16855" s="21" t="s">
        <v>14812</v>
      </c>
      <c r="G16855" s="22">
        <v>4</v>
      </c>
      <c r="H16855" s="22">
        <v>13</v>
      </c>
      <c r="I16855" s="22">
        <v>22</v>
      </c>
      <c r="J16855" s="21" t="s">
        <v>142433</v>
      </c>
    </row>
    <row r="16856" spans="1:10" ht="32" customHeight="1">
      <c r="A16856" s="19" t="s">
        <v>142434</v>
      </c>
      <c r="B16856" s="24">
        <v>27</v>
      </c>
      <c r="C16856" s="22">
        <v>17</v>
      </c>
      <c r="D16856" s="21" t="s">
        <v>142435</v>
      </c>
      <c r="E16856" s="21" t="s">
        <v>142436</v>
      </c>
      <c r="F16856" s="21" t="s">
        <v>14743</v>
      </c>
      <c r="G16856" s="22">
        <v>2</v>
      </c>
      <c r="H16856" s="22">
        <v>11</v>
      </c>
      <c r="I16856" s="22">
        <v>17</v>
      </c>
      <c r="J16856" s="21" t="s">
        <v>142437</v>
      </c>
    </row>
    <row r="16857" spans="1:10" ht="32" customHeight="1">
      <c r="A16857" s="19" t="s">
        <v>142438</v>
      </c>
      <c r="B16857" s="24">
        <v>23</v>
      </c>
      <c r="C16857" s="22">
        <v>16</v>
      </c>
      <c r="D16857" s="21" t="s">
        <v>142439</v>
      </c>
      <c r="E16857" s="21" t="s">
        <v>142440</v>
      </c>
      <c r="F16857" s="21" t="s">
        <v>101945</v>
      </c>
      <c r="G16857" s="22">
        <v>1</v>
      </c>
      <c r="H16857" s="22">
        <v>11</v>
      </c>
      <c r="I16857" s="22">
        <v>17</v>
      </c>
      <c r="J16857" s="21" t="s">
        <v>142441</v>
      </c>
    </row>
    <row r="16858" spans="1:10" ht="32" customHeight="1">
      <c r="A16858" s="19" t="s">
        <v>142442</v>
      </c>
      <c r="B16858" s="24">
        <v>17</v>
      </c>
      <c r="C16858" s="22">
        <v>25</v>
      </c>
      <c r="D16858" s="21" t="s">
        <v>118867</v>
      </c>
      <c r="E16858" s="21" t="s">
        <v>118868</v>
      </c>
      <c r="F16858" s="21" t="s">
        <v>101554</v>
      </c>
      <c r="G16858" s="22">
        <v>11</v>
      </c>
      <c r="H16858" s="22">
        <v>10</v>
      </c>
      <c r="I16858" s="22">
        <v>18</v>
      </c>
      <c r="J16858" s="21" t="s">
        <v>142443</v>
      </c>
    </row>
    <row r="16859" spans="1:10" ht="32" customHeight="1">
      <c r="A16859" s="19" t="s">
        <v>142444</v>
      </c>
      <c r="B16859" s="24">
        <v>33</v>
      </c>
      <c r="C16859" s="22">
        <v>15</v>
      </c>
      <c r="D16859" s="21" t="s">
        <v>141625</v>
      </c>
      <c r="E16859" s="21" t="s">
        <v>141626</v>
      </c>
      <c r="F16859" s="21" t="s">
        <v>101528</v>
      </c>
      <c r="G16859" s="22">
        <v>10</v>
      </c>
      <c r="H16859" s="22">
        <v>0</v>
      </c>
      <c r="I16859" s="22">
        <v>0</v>
      </c>
      <c r="J16859" s="21" t="s">
        <v>142445</v>
      </c>
    </row>
    <row r="16860" spans="1:10" ht="32" customHeight="1">
      <c r="A16860" s="19" t="s">
        <v>142446</v>
      </c>
      <c r="B16860" s="24">
        <v>19</v>
      </c>
      <c r="C16860" s="22">
        <v>15</v>
      </c>
      <c r="D16860" s="21" t="s">
        <v>133494</v>
      </c>
      <c r="E16860" s="21" t="s">
        <v>133495</v>
      </c>
      <c r="F16860" s="21" t="s">
        <v>101563</v>
      </c>
      <c r="G16860" s="22">
        <v>10</v>
      </c>
      <c r="H16860" s="22">
        <v>0</v>
      </c>
      <c r="I16860" s="22">
        <v>0</v>
      </c>
      <c r="J16860" s="21" t="s">
        <v>142447</v>
      </c>
    </row>
    <row r="16861" spans="1:10" ht="32" customHeight="1">
      <c r="A16861" s="19" t="s">
        <v>142448</v>
      </c>
      <c r="B16861" s="24">
        <v>28</v>
      </c>
      <c r="C16861" s="22">
        <v>35</v>
      </c>
      <c r="D16861" s="21" t="s">
        <v>101772</v>
      </c>
      <c r="E16861" s="21" t="s">
        <v>101773</v>
      </c>
      <c r="F16861" s="21" t="s">
        <v>101623</v>
      </c>
      <c r="G16861" s="22">
        <v>11</v>
      </c>
      <c r="H16861" s="22">
        <v>20</v>
      </c>
      <c r="I16861" s="22">
        <v>31</v>
      </c>
      <c r="J16861" s="21" t="s">
        <v>108389</v>
      </c>
    </row>
    <row r="16862" spans="1:10" ht="32" customHeight="1">
      <c r="A16862" s="19" t="s">
        <v>142449</v>
      </c>
      <c r="B16862" s="24">
        <v>24</v>
      </c>
      <c r="C16862" s="22">
        <v>15</v>
      </c>
      <c r="D16862" s="21" t="s">
        <v>118631</v>
      </c>
      <c r="E16862" s="21" t="s">
        <v>118632</v>
      </c>
      <c r="F16862" s="21" t="s">
        <v>101563</v>
      </c>
      <c r="G16862" s="22">
        <v>10</v>
      </c>
      <c r="H16862" s="22">
        <v>0</v>
      </c>
      <c r="I16862" s="22">
        <v>0</v>
      </c>
      <c r="J16862" s="21" t="s">
        <v>142450</v>
      </c>
    </row>
    <row r="16863" spans="1:10" ht="32" customHeight="1">
      <c r="A16863" s="19" t="s">
        <v>142451</v>
      </c>
      <c r="B16863" s="24">
        <v>45</v>
      </c>
      <c r="C16863" s="22">
        <v>23</v>
      </c>
      <c r="D16863" s="21" t="s">
        <v>101873</v>
      </c>
      <c r="E16863" s="21" t="s">
        <v>101874</v>
      </c>
      <c r="F16863" s="21" t="s">
        <v>102001</v>
      </c>
      <c r="G16863" s="22">
        <v>7</v>
      </c>
      <c r="H16863" s="22">
        <v>12</v>
      </c>
      <c r="I16863" s="22">
        <v>23</v>
      </c>
      <c r="J16863" s="21" t="s">
        <v>106433</v>
      </c>
    </row>
    <row r="16864" spans="1:10" ht="32" customHeight="1">
      <c r="A16864" s="19" t="s">
        <v>142452</v>
      </c>
      <c r="B16864" s="24">
        <v>27</v>
      </c>
      <c r="C16864" s="22">
        <v>25</v>
      </c>
      <c r="D16864" s="21" t="s">
        <v>106428</v>
      </c>
      <c r="E16864" s="21" t="s">
        <v>106429</v>
      </c>
      <c r="F16864" s="21" t="s">
        <v>102433</v>
      </c>
      <c r="G16864" s="22">
        <v>1</v>
      </c>
      <c r="H16864" s="22">
        <v>20</v>
      </c>
      <c r="I16864" s="22">
        <v>35</v>
      </c>
      <c r="J16864" s="21" t="s">
        <v>109727</v>
      </c>
    </row>
    <row r="16865" spans="1:10" ht="32" customHeight="1">
      <c r="A16865" s="19" t="s">
        <v>142453</v>
      </c>
      <c r="B16865" s="24">
        <v>31</v>
      </c>
      <c r="C16865" s="22">
        <v>15</v>
      </c>
      <c r="D16865" s="21" t="s">
        <v>139577</v>
      </c>
      <c r="E16865" s="21" t="s">
        <v>139578</v>
      </c>
      <c r="F16865" s="21" t="s">
        <v>14739</v>
      </c>
      <c r="G16865" s="22">
        <v>10</v>
      </c>
      <c r="H16865" s="22">
        <v>0</v>
      </c>
      <c r="I16865" s="22">
        <v>0</v>
      </c>
      <c r="J16865" s="21" t="s">
        <v>142454</v>
      </c>
    </row>
    <row r="16866" spans="1:10" ht="32" customHeight="1">
      <c r="A16866" s="19" t="s">
        <v>142455</v>
      </c>
      <c r="B16866" s="24">
        <v>19</v>
      </c>
      <c r="C16866" s="22">
        <v>15</v>
      </c>
      <c r="D16866" s="21" t="s">
        <v>102623</v>
      </c>
      <c r="E16866" s="21" t="s">
        <v>102624</v>
      </c>
      <c r="F16866" s="21" t="s">
        <v>101528</v>
      </c>
      <c r="G16866" s="22">
        <v>10</v>
      </c>
      <c r="H16866" s="22">
        <v>0</v>
      </c>
      <c r="I16866" s="22">
        <v>0</v>
      </c>
      <c r="J16866" s="21" t="s">
        <v>106107</v>
      </c>
    </row>
    <row r="16867" spans="1:10" ht="32" customHeight="1">
      <c r="A16867" s="19" t="s">
        <v>142456</v>
      </c>
      <c r="B16867" s="24">
        <v>40</v>
      </c>
      <c r="C16867" s="22">
        <v>23</v>
      </c>
      <c r="D16867" s="21" t="s">
        <v>102880</v>
      </c>
      <c r="E16867" s="21" t="s">
        <v>102881</v>
      </c>
      <c r="F16867" s="21" t="s">
        <v>102001</v>
      </c>
      <c r="G16867" s="22">
        <v>7</v>
      </c>
      <c r="H16867" s="22">
        <v>12</v>
      </c>
      <c r="I16867" s="22">
        <v>24</v>
      </c>
      <c r="J16867" s="21" t="s">
        <v>109406</v>
      </c>
    </row>
    <row r="16868" spans="1:10" ht="32" customHeight="1">
      <c r="A16868" s="19" t="s">
        <v>142457</v>
      </c>
      <c r="B16868" s="24">
        <v>64</v>
      </c>
      <c r="C16868" s="22">
        <v>23</v>
      </c>
      <c r="D16868" s="21" t="s">
        <v>129126</v>
      </c>
      <c r="E16868" s="21" t="s">
        <v>129127</v>
      </c>
      <c r="F16868" s="21" t="s">
        <v>101710</v>
      </c>
      <c r="G16868" s="22">
        <v>1</v>
      </c>
      <c r="H16868" s="22">
        <v>18</v>
      </c>
      <c r="I16868" s="22">
        <v>31</v>
      </c>
      <c r="J16868" s="21" t="s">
        <v>142458</v>
      </c>
    </row>
    <row r="16869" spans="1:10" ht="32" customHeight="1">
      <c r="A16869" s="19" t="s">
        <v>142459</v>
      </c>
      <c r="B16869" s="24">
        <v>18</v>
      </c>
      <c r="C16869" s="22">
        <v>15</v>
      </c>
      <c r="D16869" s="21" t="s">
        <v>107555</v>
      </c>
      <c r="E16869" s="21" t="s">
        <v>107556</v>
      </c>
      <c r="F16869" s="21" t="s">
        <v>101522</v>
      </c>
      <c r="G16869" s="22">
        <v>10</v>
      </c>
      <c r="H16869" s="22">
        <v>0</v>
      </c>
      <c r="I16869" s="22">
        <v>0</v>
      </c>
      <c r="J16869" s="21" t="s">
        <v>138896</v>
      </c>
    </row>
    <row r="16870" spans="1:10" ht="20" customHeight="1">
      <c r="A16870" s="27">
        <v>-999</v>
      </c>
      <c r="B16870" s="24">
        <v>-999</v>
      </c>
      <c r="C16870" s="22">
        <v>-999</v>
      </c>
      <c r="D16870" s="22">
        <v>-999</v>
      </c>
      <c r="E16870" s="22">
        <v>-999</v>
      </c>
      <c r="F16870" s="22">
        <v>-999</v>
      </c>
      <c r="G16870" s="22">
        <v>-999</v>
      </c>
      <c r="H16870" s="22">
        <v>-999</v>
      </c>
      <c r="I16870" s="22">
        <v>-999</v>
      </c>
      <c r="J16870" s="22">
        <v>-999</v>
      </c>
    </row>
    <row r="16871" spans="1:10" ht="32" customHeight="1">
      <c r="A16871" s="19" t="s">
        <v>142460</v>
      </c>
      <c r="B16871" s="24">
        <v>27</v>
      </c>
      <c r="C16871" s="22">
        <v>15</v>
      </c>
      <c r="D16871" s="21" t="s">
        <v>101836</v>
      </c>
      <c r="E16871" s="21" t="s">
        <v>101837</v>
      </c>
      <c r="F16871" s="21" t="s">
        <v>101694</v>
      </c>
      <c r="G16871" s="22">
        <v>10</v>
      </c>
      <c r="H16871" s="22">
        <v>0</v>
      </c>
      <c r="I16871" s="22">
        <v>0</v>
      </c>
      <c r="J16871" s="21" t="s">
        <v>142461</v>
      </c>
    </row>
    <row r="16872" spans="1:10" ht="20" customHeight="1">
      <c r="A16872" s="27">
        <v>-999</v>
      </c>
      <c r="B16872" s="24">
        <v>-999</v>
      </c>
      <c r="C16872" s="22">
        <v>-999</v>
      </c>
      <c r="D16872" s="22">
        <v>-999</v>
      </c>
      <c r="E16872" s="22">
        <v>-999</v>
      </c>
      <c r="F16872" s="22">
        <v>-999</v>
      </c>
      <c r="G16872" s="22">
        <v>-999</v>
      </c>
      <c r="H16872" s="22">
        <v>-999</v>
      </c>
      <c r="I16872" s="22">
        <v>-999</v>
      </c>
      <c r="J16872" s="22">
        <v>-999</v>
      </c>
    </row>
    <row r="16873" spans="1:10" ht="32" customHeight="1">
      <c r="A16873" s="19" t="s">
        <v>142462</v>
      </c>
      <c r="B16873" s="24">
        <v>72</v>
      </c>
      <c r="C16873" s="22">
        <v>18</v>
      </c>
      <c r="D16873" s="21" t="s">
        <v>113839</v>
      </c>
      <c r="E16873" s="21" t="s">
        <v>113840</v>
      </c>
      <c r="F16873" s="21" t="s">
        <v>102782</v>
      </c>
      <c r="G16873" s="22">
        <v>1</v>
      </c>
      <c r="H16873" s="22">
        <v>13</v>
      </c>
      <c r="I16873" s="22">
        <v>23</v>
      </c>
      <c r="J16873" s="21" t="s">
        <v>142463</v>
      </c>
    </row>
    <row r="16874" spans="1:10" ht="32" customHeight="1">
      <c r="A16874" s="19" t="s">
        <v>142464</v>
      </c>
      <c r="B16874" s="24">
        <v>33</v>
      </c>
      <c r="C16874" s="22">
        <v>19</v>
      </c>
      <c r="D16874" s="21" t="s">
        <v>103888</v>
      </c>
      <c r="E16874" s="21" t="s">
        <v>103889</v>
      </c>
      <c r="F16874" s="21" t="s">
        <v>102114</v>
      </c>
      <c r="G16874" s="22">
        <v>1</v>
      </c>
      <c r="H16874" s="22">
        <v>14</v>
      </c>
      <c r="I16874" s="22">
        <v>22</v>
      </c>
      <c r="J16874" s="21" t="s">
        <v>142465</v>
      </c>
    </row>
    <row r="16875" spans="1:10" ht="32" customHeight="1">
      <c r="A16875" s="19" t="s">
        <v>142466</v>
      </c>
      <c r="B16875" s="24">
        <v>25</v>
      </c>
      <c r="C16875" s="22">
        <v>47</v>
      </c>
      <c r="D16875" s="21" t="s">
        <v>103566</v>
      </c>
      <c r="E16875" s="21" t="s">
        <v>103567</v>
      </c>
      <c r="F16875" s="21" t="s">
        <v>102026</v>
      </c>
      <c r="G16875" s="22">
        <v>6</v>
      </c>
      <c r="H16875" s="22">
        <v>37</v>
      </c>
      <c r="I16875" s="22">
        <v>58</v>
      </c>
      <c r="J16875" s="21" t="s">
        <v>142467</v>
      </c>
    </row>
    <row r="16876" spans="1:10" ht="32" customHeight="1">
      <c r="A16876" s="19" t="s">
        <v>142468</v>
      </c>
      <c r="B16876" s="24">
        <v>31</v>
      </c>
      <c r="C16876" s="22">
        <v>15</v>
      </c>
      <c r="D16876" s="21" t="s">
        <v>129826</v>
      </c>
      <c r="E16876" s="21" t="s">
        <v>129827</v>
      </c>
      <c r="F16876" s="21" t="s">
        <v>101554</v>
      </c>
      <c r="G16876" s="22">
        <v>10</v>
      </c>
      <c r="H16876" s="22">
        <v>0</v>
      </c>
      <c r="I16876" s="22">
        <v>0</v>
      </c>
      <c r="J16876" s="21" t="s">
        <v>142469</v>
      </c>
    </row>
    <row r="16877" spans="1:10" ht="32" customHeight="1">
      <c r="A16877" s="19" t="s">
        <v>142470</v>
      </c>
      <c r="B16877" s="24">
        <v>23</v>
      </c>
      <c r="C16877" s="22">
        <v>15</v>
      </c>
      <c r="D16877" s="21" t="s">
        <v>108249</v>
      </c>
      <c r="E16877" s="21" t="s">
        <v>108250</v>
      </c>
      <c r="F16877" s="21" t="s">
        <v>14739</v>
      </c>
      <c r="G16877" s="22">
        <v>1</v>
      </c>
      <c r="H16877" s="22">
        <v>7</v>
      </c>
      <c r="I16877" s="22">
        <v>11</v>
      </c>
      <c r="J16877" s="21" t="s">
        <v>142471</v>
      </c>
    </row>
    <row r="16878" spans="1:10" ht="32" customHeight="1">
      <c r="A16878" s="19" t="s">
        <v>142472</v>
      </c>
      <c r="B16878" s="24">
        <v>21</v>
      </c>
      <c r="C16878" s="22">
        <v>15</v>
      </c>
      <c r="D16878" s="21" t="s">
        <v>101721</v>
      </c>
      <c r="E16878" s="21" t="s">
        <v>101722</v>
      </c>
      <c r="F16878" s="21" t="s">
        <v>101522</v>
      </c>
      <c r="G16878" s="22">
        <v>10</v>
      </c>
      <c r="H16878" s="22">
        <v>0</v>
      </c>
      <c r="I16878" s="22">
        <v>0</v>
      </c>
      <c r="J16878" s="21" t="s">
        <v>142473</v>
      </c>
    </row>
    <row r="16879" spans="1:10" ht="32" customHeight="1">
      <c r="A16879" s="19" t="s">
        <v>142474</v>
      </c>
      <c r="B16879" s="24">
        <v>44</v>
      </c>
      <c r="C16879" s="22">
        <v>22</v>
      </c>
      <c r="D16879" s="21" t="s">
        <v>102880</v>
      </c>
      <c r="E16879" s="21" t="s">
        <v>102881</v>
      </c>
      <c r="F16879" s="21" t="s">
        <v>101538</v>
      </c>
      <c r="G16879" s="22">
        <v>7</v>
      </c>
      <c r="H16879" s="22">
        <v>11</v>
      </c>
      <c r="I16879" s="22">
        <v>21</v>
      </c>
      <c r="J16879" s="21" t="s">
        <v>142475</v>
      </c>
    </row>
    <row r="16880" spans="1:10" ht="32" customHeight="1">
      <c r="A16880" s="19" t="s">
        <v>142476</v>
      </c>
      <c r="B16880" s="24">
        <v>13</v>
      </c>
      <c r="C16880" s="22">
        <v>15</v>
      </c>
      <c r="D16880" s="21" t="s">
        <v>142477</v>
      </c>
      <c r="E16880" s="21" t="s">
        <v>142478</v>
      </c>
      <c r="F16880" s="21" t="s">
        <v>101694</v>
      </c>
      <c r="G16880" s="22">
        <v>10</v>
      </c>
      <c r="H16880" s="22">
        <v>0</v>
      </c>
      <c r="I16880" s="22">
        <v>0</v>
      </c>
      <c r="J16880" s="21" t="s">
        <v>142479</v>
      </c>
    </row>
    <row r="16881" spans="1:10" ht="32" customHeight="1">
      <c r="A16881" s="19" t="s">
        <v>142480</v>
      </c>
      <c r="B16881" s="24">
        <v>36</v>
      </c>
      <c r="C16881" s="22">
        <v>15</v>
      </c>
      <c r="D16881" s="21" t="s">
        <v>113557</v>
      </c>
      <c r="E16881" s="21" t="s">
        <v>113558</v>
      </c>
      <c r="F16881" s="21" t="s">
        <v>101568</v>
      </c>
      <c r="G16881" s="22">
        <v>1</v>
      </c>
      <c r="H16881" s="22">
        <v>9</v>
      </c>
      <c r="I16881" s="22">
        <v>19</v>
      </c>
      <c r="J16881" s="21" t="s">
        <v>142481</v>
      </c>
    </row>
    <row r="16882" spans="1:10" ht="32" customHeight="1">
      <c r="A16882" s="19" t="s">
        <v>142482</v>
      </c>
      <c r="B16882" s="24">
        <v>42</v>
      </c>
      <c r="C16882" s="22">
        <v>20</v>
      </c>
      <c r="D16882" s="21" t="s">
        <v>104035</v>
      </c>
      <c r="E16882" s="21" t="s">
        <v>104036</v>
      </c>
      <c r="F16882" s="21" t="s">
        <v>101623</v>
      </c>
      <c r="G16882" s="22">
        <v>4</v>
      </c>
      <c r="H16882" s="22">
        <v>12</v>
      </c>
      <c r="I16882" s="22">
        <v>24</v>
      </c>
      <c r="J16882" s="21" t="s">
        <v>142483</v>
      </c>
    </row>
    <row r="16883" spans="1:10" ht="32" customHeight="1">
      <c r="A16883" s="19" t="s">
        <v>142484</v>
      </c>
      <c r="B16883" s="24">
        <v>24</v>
      </c>
      <c r="C16883" s="22">
        <v>15</v>
      </c>
      <c r="D16883" s="21" t="s">
        <v>112241</v>
      </c>
      <c r="E16883" s="21" t="s">
        <v>112242</v>
      </c>
      <c r="F16883" s="21" t="s">
        <v>101522</v>
      </c>
      <c r="G16883" s="22">
        <v>10</v>
      </c>
      <c r="H16883" s="22">
        <v>0</v>
      </c>
      <c r="I16883" s="22">
        <v>0</v>
      </c>
      <c r="J16883" s="21" t="s">
        <v>142485</v>
      </c>
    </row>
    <row r="16884" spans="1:10" ht="20" customHeight="1">
      <c r="A16884" s="27">
        <v>-999</v>
      </c>
      <c r="B16884" s="24">
        <v>-999</v>
      </c>
      <c r="C16884" s="22">
        <v>-999</v>
      </c>
      <c r="D16884" s="22">
        <v>-999</v>
      </c>
      <c r="E16884" s="22">
        <v>-999</v>
      </c>
      <c r="F16884" s="22">
        <v>-999</v>
      </c>
      <c r="G16884" s="22">
        <v>-999</v>
      </c>
      <c r="H16884" s="22">
        <v>-999</v>
      </c>
      <c r="I16884" s="22">
        <v>-999</v>
      </c>
      <c r="J16884" s="22">
        <v>-999</v>
      </c>
    </row>
    <row r="16885" spans="1:10" ht="32" customHeight="1">
      <c r="A16885" s="19" t="s">
        <v>142486</v>
      </c>
      <c r="B16885" s="24">
        <v>19</v>
      </c>
      <c r="C16885" s="22">
        <v>15</v>
      </c>
      <c r="D16885" s="21" t="s">
        <v>105164</v>
      </c>
      <c r="E16885" s="21" t="s">
        <v>105165</v>
      </c>
      <c r="F16885" s="21" t="s">
        <v>101694</v>
      </c>
      <c r="G16885" s="22">
        <v>1</v>
      </c>
      <c r="H16885" s="22">
        <v>8</v>
      </c>
      <c r="I16885" s="22">
        <v>17</v>
      </c>
      <c r="J16885" s="21" t="s">
        <v>142487</v>
      </c>
    </row>
    <row r="16886" spans="1:10" ht="32" customHeight="1">
      <c r="A16886" s="19" t="s">
        <v>142488</v>
      </c>
      <c r="B16886" s="24">
        <v>25</v>
      </c>
      <c r="C16886" s="22">
        <v>15</v>
      </c>
      <c r="D16886" s="21" t="s">
        <v>142489</v>
      </c>
      <c r="E16886" s="21" t="s">
        <v>142490</v>
      </c>
      <c r="F16886" s="21" t="s">
        <v>101568</v>
      </c>
      <c r="G16886" s="22">
        <v>1</v>
      </c>
      <c r="H16886" s="22">
        <v>10</v>
      </c>
      <c r="I16886" s="22">
        <v>20</v>
      </c>
      <c r="J16886" s="21" t="s">
        <v>142491</v>
      </c>
    </row>
    <row r="16887" spans="1:10" ht="32" customHeight="1">
      <c r="A16887" s="19" t="s">
        <v>142492</v>
      </c>
      <c r="B16887" s="24">
        <v>33</v>
      </c>
      <c r="C16887" s="22">
        <v>15</v>
      </c>
      <c r="D16887" s="21" t="s">
        <v>120994</v>
      </c>
      <c r="E16887" s="21" t="s">
        <v>120995</v>
      </c>
      <c r="F16887" s="21" t="s">
        <v>14739</v>
      </c>
      <c r="G16887" s="22">
        <v>10</v>
      </c>
      <c r="H16887" s="22">
        <v>0</v>
      </c>
      <c r="I16887" s="22">
        <v>0</v>
      </c>
      <c r="J16887" s="21" t="s">
        <v>120996</v>
      </c>
    </row>
    <row r="16888" spans="1:10" ht="32" customHeight="1">
      <c r="A16888" s="19" t="s">
        <v>142493</v>
      </c>
      <c r="B16888" s="24">
        <v>19</v>
      </c>
      <c r="C16888" s="22">
        <v>15</v>
      </c>
      <c r="D16888" s="21" t="s">
        <v>106294</v>
      </c>
      <c r="E16888" s="21" t="s">
        <v>106295</v>
      </c>
      <c r="F16888" s="21" t="s">
        <v>101522</v>
      </c>
      <c r="G16888" s="22">
        <v>10</v>
      </c>
      <c r="H16888" s="22">
        <v>0</v>
      </c>
      <c r="I16888" s="22">
        <v>0</v>
      </c>
      <c r="J16888" s="21" t="s">
        <v>142494</v>
      </c>
    </row>
    <row r="16889" spans="1:10" ht="32" customHeight="1">
      <c r="A16889" s="19" t="s">
        <v>142495</v>
      </c>
      <c r="B16889" s="24">
        <v>12</v>
      </c>
      <c r="C16889" s="22">
        <v>20</v>
      </c>
      <c r="D16889" s="21" t="s">
        <v>108721</v>
      </c>
      <c r="E16889" s="21" t="s">
        <v>108722</v>
      </c>
      <c r="F16889" s="21" t="s">
        <v>101543</v>
      </c>
      <c r="G16889" s="22">
        <v>3</v>
      </c>
      <c r="H16889" s="22">
        <v>13</v>
      </c>
      <c r="I16889" s="22">
        <v>19</v>
      </c>
      <c r="J16889" s="21" t="s">
        <v>142496</v>
      </c>
    </row>
    <row r="16890" spans="1:10" ht="32" customHeight="1">
      <c r="A16890" s="19" t="s">
        <v>142497</v>
      </c>
      <c r="B16890" s="24">
        <v>27</v>
      </c>
      <c r="C16890" s="22">
        <v>16</v>
      </c>
      <c r="D16890" s="21" t="s">
        <v>105037</v>
      </c>
      <c r="E16890" s="21" t="s">
        <v>105038</v>
      </c>
      <c r="F16890" s="21" t="s">
        <v>101945</v>
      </c>
      <c r="G16890" s="22">
        <v>1</v>
      </c>
      <c r="H16890" s="22">
        <v>11</v>
      </c>
      <c r="I16890" s="22">
        <v>17</v>
      </c>
      <c r="J16890" s="21" t="s">
        <v>142498</v>
      </c>
    </row>
    <row r="16891" spans="1:10" ht="20" customHeight="1">
      <c r="A16891" s="27">
        <v>-999</v>
      </c>
      <c r="B16891" s="24">
        <v>-999</v>
      </c>
      <c r="C16891" s="22">
        <v>-999</v>
      </c>
      <c r="D16891" s="22">
        <v>-999</v>
      </c>
      <c r="E16891" s="22">
        <v>-999</v>
      </c>
      <c r="F16891" s="22">
        <v>-999</v>
      </c>
      <c r="G16891" s="22">
        <v>-999</v>
      </c>
      <c r="H16891" s="22">
        <v>-999</v>
      </c>
      <c r="I16891" s="22">
        <v>-999</v>
      </c>
      <c r="J16891" s="22">
        <v>-999</v>
      </c>
    </row>
    <row r="16892" spans="1:10" ht="20" customHeight="1">
      <c r="A16892" s="27">
        <v>-999</v>
      </c>
      <c r="B16892" s="24">
        <v>-999</v>
      </c>
      <c r="C16892" s="22">
        <v>-999</v>
      </c>
      <c r="D16892" s="22">
        <v>-999</v>
      </c>
      <c r="E16892" s="22">
        <v>-999</v>
      </c>
      <c r="F16892" s="22">
        <v>-999</v>
      </c>
      <c r="G16892" s="22">
        <v>-999</v>
      </c>
      <c r="H16892" s="22">
        <v>-999</v>
      </c>
      <c r="I16892" s="22">
        <v>-999</v>
      </c>
      <c r="J16892" s="22">
        <v>-999</v>
      </c>
    </row>
    <row r="16893" spans="1:10" ht="20" customHeight="1">
      <c r="A16893" s="27">
        <v>-999</v>
      </c>
      <c r="B16893" s="24">
        <v>-999</v>
      </c>
      <c r="C16893" s="22">
        <v>-999</v>
      </c>
      <c r="D16893" s="22">
        <v>-999</v>
      </c>
      <c r="E16893" s="22">
        <v>-999</v>
      </c>
      <c r="F16893" s="22">
        <v>-999</v>
      </c>
      <c r="G16893" s="22">
        <v>-999</v>
      </c>
      <c r="H16893" s="22">
        <v>-999</v>
      </c>
      <c r="I16893" s="22">
        <v>-999</v>
      </c>
      <c r="J16893" s="22">
        <v>-999</v>
      </c>
    </row>
    <row r="16894" spans="1:10" ht="32" customHeight="1">
      <c r="A16894" s="19" t="s">
        <v>142499</v>
      </c>
      <c r="B16894" s="24">
        <v>20</v>
      </c>
      <c r="C16894" s="22">
        <v>15</v>
      </c>
      <c r="D16894" s="21" t="s">
        <v>119872</v>
      </c>
      <c r="E16894" s="21" t="s">
        <v>119873</v>
      </c>
      <c r="F16894" s="21" t="s">
        <v>101522</v>
      </c>
      <c r="G16894" s="22">
        <v>10</v>
      </c>
      <c r="H16894" s="22">
        <v>0</v>
      </c>
      <c r="I16894" s="22">
        <v>0</v>
      </c>
      <c r="J16894" s="21" t="s">
        <v>119874</v>
      </c>
    </row>
    <row r="16895" spans="1:10" ht="32" customHeight="1">
      <c r="A16895" s="19" t="s">
        <v>142500</v>
      </c>
      <c r="B16895" s="24">
        <v>20</v>
      </c>
      <c r="C16895" s="22">
        <v>15</v>
      </c>
      <c r="D16895" s="21" t="s">
        <v>119872</v>
      </c>
      <c r="E16895" s="21" t="s">
        <v>119873</v>
      </c>
      <c r="F16895" s="21" t="s">
        <v>101522</v>
      </c>
      <c r="G16895" s="22">
        <v>10</v>
      </c>
      <c r="H16895" s="22">
        <v>0</v>
      </c>
      <c r="I16895" s="22">
        <v>0</v>
      </c>
      <c r="J16895" s="21" t="s">
        <v>119874</v>
      </c>
    </row>
    <row r="16896" spans="1:10" ht="32" customHeight="1">
      <c r="A16896" s="19" t="s">
        <v>142501</v>
      </c>
      <c r="B16896" s="24">
        <v>20</v>
      </c>
      <c r="C16896" s="22">
        <v>15</v>
      </c>
      <c r="D16896" s="21" t="s">
        <v>119872</v>
      </c>
      <c r="E16896" s="21" t="s">
        <v>119873</v>
      </c>
      <c r="F16896" s="21" t="s">
        <v>101522</v>
      </c>
      <c r="G16896" s="22">
        <v>10</v>
      </c>
      <c r="H16896" s="22">
        <v>0</v>
      </c>
      <c r="I16896" s="22">
        <v>0</v>
      </c>
      <c r="J16896" s="21" t="s">
        <v>119874</v>
      </c>
    </row>
    <row r="16897" spans="1:10" ht="32" customHeight="1">
      <c r="A16897" s="19" t="s">
        <v>142502</v>
      </c>
      <c r="B16897" s="24">
        <v>19</v>
      </c>
      <c r="C16897" s="22">
        <v>15</v>
      </c>
      <c r="D16897" s="21" t="s">
        <v>103464</v>
      </c>
      <c r="E16897" s="21" t="s">
        <v>103465</v>
      </c>
      <c r="F16897" s="21" t="s">
        <v>101694</v>
      </c>
      <c r="G16897" s="22">
        <v>10</v>
      </c>
      <c r="H16897" s="22">
        <v>0</v>
      </c>
      <c r="I16897" s="22">
        <v>0</v>
      </c>
      <c r="J16897" s="21" t="s">
        <v>123208</v>
      </c>
    </row>
    <row r="16898" spans="1:10" ht="32" customHeight="1">
      <c r="A16898" s="19" t="s">
        <v>142503</v>
      </c>
      <c r="B16898" s="24">
        <v>31</v>
      </c>
      <c r="C16898" s="22">
        <v>21</v>
      </c>
      <c r="D16898" s="21" t="s">
        <v>110153</v>
      </c>
      <c r="E16898" s="21" t="s">
        <v>110154</v>
      </c>
      <c r="F16898" s="22">
        <v>875</v>
      </c>
      <c r="G16898" s="22">
        <v>1</v>
      </c>
      <c r="H16898" s="22">
        <v>16</v>
      </c>
      <c r="I16898" s="22">
        <v>31</v>
      </c>
      <c r="J16898" s="21" t="s">
        <v>142504</v>
      </c>
    </row>
    <row r="16899" spans="1:10" ht="32" customHeight="1">
      <c r="A16899" s="19" t="s">
        <v>142505</v>
      </c>
      <c r="B16899" s="24">
        <v>18</v>
      </c>
      <c r="C16899" s="22">
        <v>15</v>
      </c>
      <c r="D16899" s="21" t="s">
        <v>112380</v>
      </c>
      <c r="E16899" s="21" t="s">
        <v>112381</v>
      </c>
      <c r="F16899" s="21" t="s">
        <v>101554</v>
      </c>
      <c r="G16899" s="22">
        <v>10</v>
      </c>
      <c r="H16899" s="22">
        <v>0</v>
      </c>
      <c r="I16899" s="22">
        <v>0</v>
      </c>
      <c r="J16899" s="21" t="s">
        <v>142506</v>
      </c>
    </row>
    <row r="16900" spans="1:10" ht="32" customHeight="1">
      <c r="A16900" s="19" t="s">
        <v>142507</v>
      </c>
      <c r="B16900" s="24">
        <v>27</v>
      </c>
      <c r="C16900" s="22">
        <v>15</v>
      </c>
      <c r="D16900" s="21" t="s">
        <v>127479</v>
      </c>
      <c r="E16900" s="21" t="s">
        <v>127480</v>
      </c>
      <c r="F16900" s="21" t="s">
        <v>101568</v>
      </c>
      <c r="G16900" s="22">
        <v>1</v>
      </c>
      <c r="H16900" s="22">
        <v>10</v>
      </c>
      <c r="I16900" s="22">
        <v>16</v>
      </c>
      <c r="J16900" s="21" t="s">
        <v>142508</v>
      </c>
    </row>
    <row r="16901" spans="1:10" ht="32" customHeight="1">
      <c r="A16901" s="19" t="s">
        <v>142509</v>
      </c>
      <c r="B16901" s="24">
        <v>22</v>
      </c>
      <c r="C16901" s="22">
        <v>15</v>
      </c>
      <c r="D16901" s="21" t="s">
        <v>103479</v>
      </c>
      <c r="E16901" s="21" t="s">
        <v>103480</v>
      </c>
      <c r="F16901" s="21" t="s">
        <v>101554</v>
      </c>
      <c r="G16901" s="22">
        <v>10</v>
      </c>
      <c r="H16901" s="22">
        <v>0</v>
      </c>
      <c r="I16901" s="22">
        <v>0</v>
      </c>
      <c r="J16901" s="21" t="s">
        <v>142510</v>
      </c>
    </row>
    <row r="16902" spans="1:10" ht="32" customHeight="1">
      <c r="A16902" s="19" t="s">
        <v>142511</v>
      </c>
      <c r="B16902" s="24">
        <v>21</v>
      </c>
      <c r="C16902" s="22">
        <v>15</v>
      </c>
      <c r="D16902" s="21" t="s">
        <v>103784</v>
      </c>
      <c r="E16902" s="21" t="s">
        <v>103785</v>
      </c>
      <c r="F16902" s="21" t="s">
        <v>101528</v>
      </c>
      <c r="G16902" s="22">
        <v>10</v>
      </c>
      <c r="H16902" s="22">
        <v>0</v>
      </c>
      <c r="I16902" s="22">
        <v>0</v>
      </c>
      <c r="J16902" s="21" t="s">
        <v>142512</v>
      </c>
    </row>
    <row r="16903" spans="1:10" ht="32" customHeight="1">
      <c r="A16903" s="19" t="s">
        <v>142513</v>
      </c>
      <c r="B16903" s="24">
        <v>27</v>
      </c>
      <c r="C16903" s="22">
        <v>36</v>
      </c>
      <c r="D16903" s="21" t="s">
        <v>142514</v>
      </c>
      <c r="E16903" s="21" t="s">
        <v>142515</v>
      </c>
      <c r="F16903" s="21" t="s">
        <v>142516</v>
      </c>
      <c r="G16903" s="22">
        <v>9</v>
      </c>
      <c r="H16903" s="22">
        <v>13</v>
      </c>
      <c r="I16903" s="22">
        <v>28</v>
      </c>
      <c r="J16903" s="21" t="s">
        <v>142517</v>
      </c>
    </row>
    <row r="16904" spans="1:10" ht="32" customHeight="1">
      <c r="A16904" s="19" t="s">
        <v>142518</v>
      </c>
      <c r="B16904" s="24">
        <v>24</v>
      </c>
      <c r="C16904" s="22">
        <v>15</v>
      </c>
      <c r="D16904" s="21" t="s">
        <v>142519</v>
      </c>
      <c r="E16904" s="21" t="s">
        <v>142520</v>
      </c>
      <c r="F16904" s="22">
        <v>1</v>
      </c>
      <c r="G16904" s="22">
        <v>1</v>
      </c>
      <c r="H16904" s="22">
        <v>10</v>
      </c>
      <c r="I16904" s="22">
        <v>27</v>
      </c>
      <c r="J16904" s="21" t="s">
        <v>142521</v>
      </c>
    </row>
    <row r="16905" spans="1:10" ht="32" customHeight="1">
      <c r="A16905" s="19" t="s">
        <v>142522</v>
      </c>
      <c r="B16905" s="24">
        <v>24</v>
      </c>
      <c r="C16905" s="22">
        <v>15</v>
      </c>
      <c r="D16905" s="21" t="s">
        <v>142519</v>
      </c>
      <c r="E16905" s="21" t="s">
        <v>142520</v>
      </c>
      <c r="F16905" s="22">
        <v>1</v>
      </c>
      <c r="G16905" s="22">
        <v>1</v>
      </c>
      <c r="H16905" s="22">
        <v>10</v>
      </c>
      <c r="I16905" s="22">
        <v>27</v>
      </c>
      <c r="J16905" s="21" t="s">
        <v>142521</v>
      </c>
    </row>
    <row r="16906" spans="1:10" ht="32" customHeight="1">
      <c r="A16906" s="19" t="s">
        <v>142523</v>
      </c>
      <c r="B16906" s="24">
        <v>49</v>
      </c>
      <c r="C16906" s="22">
        <v>34</v>
      </c>
      <c r="D16906" s="21" t="s">
        <v>103812</v>
      </c>
      <c r="E16906" s="21" t="s">
        <v>103813</v>
      </c>
      <c r="F16906" s="21" t="s">
        <v>103468</v>
      </c>
      <c r="G16906" s="22">
        <v>4</v>
      </c>
      <c r="H16906" s="22">
        <v>26</v>
      </c>
      <c r="I16906" s="22">
        <v>41</v>
      </c>
      <c r="J16906" s="21" t="s">
        <v>142524</v>
      </c>
    </row>
    <row r="16907" spans="1:10" ht="32" customHeight="1">
      <c r="A16907" s="19" t="s">
        <v>142525</v>
      </c>
      <c r="B16907" s="24">
        <v>13</v>
      </c>
      <c r="C16907" s="22">
        <v>16</v>
      </c>
      <c r="D16907" s="21" t="s">
        <v>117466</v>
      </c>
      <c r="E16907" s="21" t="s">
        <v>117467</v>
      </c>
      <c r="F16907" s="21" t="s">
        <v>102257</v>
      </c>
      <c r="G16907" s="22">
        <v>3</v>
      </c>
      <c r="H16907" s="22">
        <v>9</v>
      </c>
      <c r="I16907" s="22">
        <v>15</v>
      </c>
      <c r="J16907" s="21" t="s">
        <v>142526</v>
      </c>
    </row>
    <row r="16908" spans="1:10" ht="32" customHeight="1">
      <c r="A16908" s="19" t="s">
        <v>142527</v>
      </c>
      <c r="B16908" s="24">
        <v>18</v>
      </c>
      <c r="C16908" s="22">
        <v>16</v>
      </c>
      <c r="D16908" s="21" t="s">
        <v>105328</v>
      </c>
      <c r="E16908" s="21" t="s">
        <v>105329</v>
      </c>
      <c r="F16908" s="21" t="s">
        <v>101533</v>
      </c>
      <c r="G16908" s="22">
        <v>1</v>
      </c>
      <c r="H16908" s="22">
        <v>11</v>
      </c>
      <c r="I16908" s="22">
        <v>13</v>
      </c>
      <c r="J16908" s="21" t="s">
        <v>142528</v>
      </c>
    </row>
    <row r="16909" spans="1:10" ht="32" customHeight="1">
      <c r="A16909" s="19" t="s">
        <v>142529</v>
      </c>
      <c r="B16909" s="24">
        <v>32</v>
      </c>
      <c r="C16909" s="22">
        <v>15</v>
      </c>
      <c r="D16909" s="21" t="s">
        <v>126455</v>
      </c>
      <c r="E16909" s="21" t="s">
        <v>126456</v>
      </c>
      <c r="F16909" s="21" t="s">
        <v>101694</v>
      </c>
      <c r="G16909" s="22">
        <v>10</v>
      </c>
      <c r="H16909" s="22">
        <v>0</v>
      </c>
      <c r="I16909" s="22">
        <v>0</v>
      </c>
      <c r="J16909" s="21" t="s">
        <v>142530</v>
      </c>
    </row>
    <row r="16910" spans="1:10" ht="32" customHeight="1">
      <c r="A16910" s="19" t="s">
        <v>142531</v>
      </c>
      <c r="B16910" s="24">
        <v>22</v>
      </c>
      <c r="C16910" s="22">
        <v>15</v>
      </c>
      <c r="D16910" s="21" t="s">
        <v>103973</v>
      </c>
      <c r="E16910" s="21" t="s">
        <v>103974</v>
      </c>
      <c r="F16910" s="21" t="s">
        <v>101528</v>
      </c>
      <c r="G16910" s="22">
        <v>10</v>
      </c>
      <c r="H16910" s="22">
        <v>0</v>
      </c>
      <c r="I16910" s="22">
        <v>0</v>
      </c>
      <c r="J16910" s="21" t="s">
        <v>103975</v>
      </c>
    </row>
    <row r="16911" spans="1:10" ht="32" customHeight="1">
      <c r="A16911" s="19" t="s">
        <v>142532</v>
      </c>
      <c r="B16911" s="24">
        <v>24</v>
      </c>
      <c r="C16911" s="22">
        <v>16</v>
      </c>
      <c r="D16911" s="21" t="s">
        <v>117637</v>
      </c>
      <c r="E16911" s="21" t="s">
        <v>117638</v>
      </c>
      <c r="F16911" s="21" t="s">
        <v>101533</v>
      </c>
      <c r="G16911" s="22">
        <v>2</v>
      </c>
      <c r="H16911" s="22">
        <v>10</v>
      </c>
      <c r="I16911" s="22">
        <v>16</v>
      </c>
      <c r="J16911" s="21" t="s">
        <v>142533</v>
      </c>
    </row>
    <row r="16912" spans="1:10" ht="32" customHeight="1">
      <c r="A16912" s="19" t="s">
        <v>142534</v>
      </c>
      <c r="B16912" s="24">
        <v>13</v>
      </c>
      <c r="C16912" s="22">
        <v>24</v>
      </c>
      <c r="D16912" s="21" t="s">
        <v>142535</v>
      </c>
      <c r="E16912" s="21" t="s">
        <v>142536</v>
      </c>
      <c r="F16912" s="21" t="s">
        <v>102405</v>
      </c>
      <c r="G16912" s="22">
        <v>11</v>
      </c>
      <c r="H16912" s="22">
        <v>9</v>
      </c>
      <c r="I16912" s="22">
        <v>22</v>
      </c>
      <c r="J16912" s="21" t="s">
        <v>142537</v>
      </c>
    </row>
    <row r="16913" spans="1:10" ht="32" customHeight="1">
      <c r="A16913" s="19" t="s">
        <v>142538</v>
      </c>
      <c r="B16913" s="24">
        <v>26</v>
      </c>
      <c r="C16913" s="22">
        <v>23</v>
      </c>
      <c r="D16913" s="21" t="s">
        <v>135136</v>
      </c>
      <c r="E16913" s="21" t="s">
        <v>135137</v>
      </c>
      <c r="F16913" s="21" t="s">
        <v>101710</v>
      </c>
      <c r="G16913" s="22">
        <v>1</v>
      </c>
      <c r="H16913" s="22">
        <v>7</v>
      </c>
      <c r="I16913" s="22">
        <v>16</v>
      </c>
      <c r="J16913" s="21" t="s">
        <v>142539</v>
      </c>
    </row>
    <row r="16914" spans="1:10" ht="32" customHeight="1">
      <c r="A16914" s="19" t="s">
        <v>142540</v>
      </c>
      <c r="B16914" s="24">
        <v>39</v>
      </c>
      <c r="C16914" s="22">
        <v>18</v>
      </c>
      <c r="D16914" s="21" t="s">
        <v>108168</v>
      </c>
      <c r="E16914" s="21" t="s">
        <v>108169</v>
      </c>
      <c r="F16914" s="22">
        <v>1</v>
      </c>
      <c r="G16914" s="22">
        <v>1</v>
      </c>
      <c r="H16914" s="22">
        <v>13</v>
      </c>
      <c r="I16914" s="22">
        <v>31</v>
      </c>
      <c r="J16914" s="21" t="s">
        <v>142541</v>
      </c>
    </row>
    <row r="16915" spans="1:10" ht="32" customHeight="1">
      <c r="A16915" s="19" t="s">
        <v>142542</v>
      </c>
      <c r="B16915" s="24">
        <v>28</v>
      </c>
      <c r="C16915" s="22">
        <v>15</v>
      </c>
      <c r="D16915" s="21" t="s">
        <v>110599</v>
      </c>
      <c r="E16915" s="21" t="s">
        <v>110600</v>
      </c>
      <c r="F16915" s="21" t="s">
        <v>101528</v>
      </c>
      <c r="G16915" s="22">
        <v>10</v>
      </c>
      <c r="H16915" s="22">
        <v>0</v>
      </c>
      <c r="I16915" s="22">
        <v>0</v>
      </c>
      <c r="J16915" s="21" t="s">
        <v>142543</v>
      </c>
    </row>
    <row r="16916" spans="1:10" ht="32" customHeight="1">
      <c r="A16916" s="19" t="s">
        <v>142544</v>
      </c>
      <c r="B16916" s="24">
        <v>23</v>
      </c>
      <c r="C16916" s="22">
        <v>15</v>
      </c>
      <c r="D16916" s="21" t="s">
        <v>142545</v>
      </c>
      <c r="E16916" s="21" t="s">
        <v>142546</v>
      </c>
      <c r="F16916" s="21" t="s">
        <v>14739</v>
      </c>
      <c r="G16916" s="22">
        <v>10</v>
      </c>
      <c r="H16916" s="22">
        <v>0</v>
      </c>
      <c r="I16916" s="22">
        <v>0</v>
      </c>
      <c r="J16916" s="21" t="s">
        <v>142547</v>
      </c>
    </row>
    <row r="16917" spans="1:10" ht="32" customHeight="1">
      <c r="A16917" s="19" t="s">
        <v>142548</v>
      </c>
      <c r="B16917" s="24">
        <v>28</v>
      </c>
      <c r="C16917" s="22">
        <v>20</v>
      </c>
      <c r="D16917" s="21" t="s">
        <v>126361</v>
      </c>
      <c r="E16917" s="21" t="s">
        <v>126362</v>
      </c>
      <c r="F16917" s="21" t="s">
        <v>101623</v>
      </c>
      <c r="G16917" s="22">
        <v>1</v>
      </c>
      <c r="H16917" s="22">
        <v>7</v>
      </c>
      <c r="I16917" s="22">
        <v>20</v>
      </c>
      <c r="J16917" s="21" t="s">
        <v>142549</v>
      </c>
    </row>
    <row r="16918" spans="1:10" ht="32" customHeight="1">
      <c r="A16918" s="19" t="s">
        <v>142550</v>
      </c>
      <c r="B16918" s="24">
        <v>41</v>
      </c>
      <c r="C16918" s="22">
        <v>27</v>
      </c>
      <c r="D16918" s="21" t="s">
        <v>104113</v>
      </c>
      <c r="E16918" s="21" t="s">
        <v>104114</v>
      </c>
      <c r="F16918" s="21" t="s">
        <v>103890</v>
      </c>
      <c r="G16918" s="22">
        <v>1</v>
      </c>
      <c r="H16918" s="22">
        <v>22</v>
      </c>
      <c r="I16918" s="22">
        <v>44</v>
      </c>
      <c r="J16918" s="21" t="s">
        <v>142551</v>
      </c>
    </row>
    <row r="16919" spans="1:10" ht="32" customHeight="1">
      <c r="A16919" s="19" t="s">
        <v>142552</v>
      </c>
      <c r="B16919" s="24">
        <v>19</v>
      </c>
      <c r="C16919" s="22">
        <v>15</v>
      </c>
      <c r="D16919" s="21" t="s">
        <v>142553</v>
      </c>
      <c r="E16919" s="21" t="s">
        <v>142554</v>
      </c>
      <c r="F16919" s="21" t="s">
        <v>101563</v>
      </c>
      <c r="G16919" s="22">
        <v>10</v>
      </c>
      <c r="H16919" s="22">
        <v>0</v>
      </c>
      <c r="I16919" s="22">
        <v>0</v>
      </c>
      <c r="J16919" s="21" t="s">
        <v>142555</v>
      </c>
    </row>
    <row r="16920" spans="1:10" ht="32" customHeight="1">
      <c r="A16920" s="19" t="s">
        <v>142556</v>
      </c>
      <c r="B16920" s="24">
        <v>21</v>
      </c>
      <c r="C16920" s="22">
        <v>39</v>
      </c>
      <c r="D16920" s="21" t="s">
        <v>108018</v>
      </c>
      <c r="E16920" s="21" t="s">
        <v>108019</v>
      </c>
      <c r="F16920" s="21" t="s">
        <v>101538</v>
      </c>
      <c r="G16920" s="22">
        <v>7</v>
      </c>
      <c r="H16920" s="22">
        <v>28</v>
      </c>
      <c r="I16920" s="22">
        <v>46</v>
      </c>
      <c r="J16920" s="21" t="s">
        <v>142557</v>
      </c>
    </row>
    <row r="16921" spans="1:10" ht="32" customHeight="1">
      <c r="A16921" s="19" t="s">
        <v>142558</v>
      </c>
      <c r="B16921" s="24">
        <v>21</v>
      </c>
      <c r="C16921" s="22">
        <v>39</v>
      </c>
      <c r="D16921" s="21" t="s">
        <v>108018</v>
      </c>
      <c r="E16921" s="21" t="s">
        <v>108019</v>
      </c>
      <c r="F16921" s="21" t="s">
        <v>101538</v>
      </c>
      <c r="G16921" s="22">
        <v>7</v>
      </c>
      <c r="H16921" s="22">
        <v>28</v>
      </c>
      <c r="I16921" s="22">
        <v>46</v>
      </c>
      <c r="J16921" s="21" t="s">
        <v>142557</v>
      </c>
    </row>
    <row r="16922" spans="1:10" ht="32" customHeight="1">
      <c r="A16922" s="19" t="s">
        <v>142559</v>
      </c>
      <c r="B16922" s="24">
        <v>20</v>
      </c>
      <c r="C16922" s="22">
        <v>27</v>
      </c>
      <c r="D16922" s="21" t="s">
        <v>107264</v>
      </c>
      <c r="E16922" s="21" t="s">
        <v>107265</v>
      </c>
      <c r="F16922" s="21" t="s">
        <v>102257</v>
      </c>
      <c r="G16922" s="22">
        <v>7</v>
      </c>
      <c r="H16922" s="22">
        <v>16</v>
      </c>
      <c r="I16922" s="22">
        <v>26</v>
      </c>
      <c r="J16922" s="21" t="s">
        <v>142560</v>
      </c>
    </row>
    <row r="16923" spans="1:10" ht="32" customHeight="1">
      <c r="A16923" s="19" t="s">
        <v>142561</v>
      </c>
      <c r="B16923" s="24">
        <v>24</v>
      </c>
      <c r="C16923" s="22">
        <v>22</v>
      </c>
      <c r="D16923" s="21" t="s">
        <v>142562</v>
      </c>
      <c r="E16923" s="21" t="s">
        <v>142563</v>
      </c>
      <c r="F16923" s="21" t="s">
        <v>101885</v>
      </c>
      <c r="G16923" s="22">
        <v>1</v>
      </c>
      <c r="H16923" s="22">
        <v>17</v>
      </c>
      <c r="I16923" s="22">
        <v>34</v>
      </c>
      <c r="J16923" s="21" t="s">
        <v>142564</v>
      </c>
    </row>
    <row r="16924" spans="1:10" ht="32" customHeight="1">
      <c r="A16924" s="19" t="s">
        <v>142565</v>
      </c>
      <c r="B16924" s="24">
        <v>12</v>
      </c>
      <c r="C16924" s="22">
        <v>15</v>
      </c>
      <c r="D16924" s="21" t="s">
        <v>129788</v>
      </c>
      <c r="E16924" s="21" t="s">
        <v>129789</v>
      </c>
      <c r="F16924" s="21" t="s">
        <v>101727</v>
      </c>
      <c r="G16924" s="22">
        <v>10</v>
      </c>
      <c r="H16924" s="22">
        <v>0</v>
      </c>
      <c r="I16924" s="22">
        <v>0</v>
      </c>
      <c r="J16924" s="21" t="s">
        <v>142566</v>
      </c>
    </row>
    <row r="16925" spans="1:10" ht="32" customHeight="1">
      <c r="A16925" s="19" t="s">
        <v>142567</v>
      </c>
      <c r="B16925" s="24">
        <v>32</v>
      </c>
      <c r="C16925" s="22">
        <v>15</v>
      </c>
      <c r="D16925" s="21" t="s">
        <v>125884</v>
      </c>
      <c r="E16925" s="21" t="s">
        <v>125885</v>
      </c>
      <c r="F16925" s="21" t="s">
        <v>101528</v>
      </c>
      <c r="G16925" s="22">
        <v>10</v>
      </c>
      <c r="H16925" s="22">
        <v>0</v>
      </c>
      <c r="I16925" s="22">
        <v>0</v>
      </c>
      <c r="J16925" s="21" t="s">
        <v>142568</v>
      </c>
    </row>
    <row r="16926" spans="1:10" ht="32" customHeight="1">
      <c r="A16926" s="19" t="s">
        <v>142569</v>
      </c>
      <c r="B16926" s="24">
        <v>23</v>
      </c>
      <c r="C16926" s="22">
        <v>16</v>
      </c>
      <c r="D16926" s="21" t="s">
        <v>134326</v>
      </c>
      <c r="E16926" s="21" t="s">
        <v>134327</v>
      </c>
      <c r="F16926" s="21" t="s">
        <v>102257</v>
      </c>
      <c r="G16926" s="22">
        <v>3</v>
      </c>
      <c r="H16926" s="22">
        <v>9</v>
      </c>
      <c r="I16926" s="22">
        <v>14</v>
      </c>
      <c r="J16926" s="21" t="s">
        <v>142570</v>
      </c>
    </row>
    <row r="16927" spans="1:10" ht="32" customHeight="1">
      <c r="A16927" s="19" t="s">
        <v>142571</v>
      </c>
      <c r="B16927" s="24">
        <v>12</v>
      </c>
      <c r="C16927" s="22">
        <v>15</v>
      </c>
      <c r="D16927" s="21" t="s">
        <v>140194</v>
      </c>
      <c r="E16927" s="21" t="s">
        <v>140195</v>
      </c>
      <c r="F16927" s="21" t="s">
        <v>14739</v>
      </c>
      <c r="G16927" s="22">
        <v>10</v>
      </c>
      <c r="H16927" s="22">
        <v>0</v>
      </c>
      <c r="I16927" s="22">
        <v>0</v>
      </c>
      <c r="J16927" s="21" t="s">
        <v>142572</v>
      </c>
    </row>
    <row r="16928" spans="1:10" ht="32" customHeight="1">
      <c r="A16928" s="19" t="s">
        <v>142573</v>
      </c>
      <c r="B16928" s="24">
        <v>13</v>
      </c>
      <c r="C16928" s="22">
        <v>15</v>
      </c>
      <c r="D16928" s="21" t="s">
        <v>106622</v>
      </c>
      <c r="E16928" s="21" t="s">
        <v>106623</v>
      </c>
      <c r="F16928" s="21" t="s">
        <v>101563</v>
      </c>
      <c r="G16928" s="22">
        <v>10</v>
      </c>
      <c r="H16928" s="22">
        <v>0</v>
      </c>
      <c r="I16928" s="22">
        <v>0</v>
      </c>
      <c r="J16928" s="21" t="s">
        <v>135789</v>
      </c>
    </row>
    <row r="16929" spans="1:10" ht="32" customHeight="1">
      <c r="A16929" s="19" t="s">
        <v>142574</v>
      </c>
      <c r="B16929" s="24">
        <v>24</v>
      </c>
      <c r="C16929" s="22">
        <v>15</v>
      </c>
      <c r="D16929" s="21" t="s">
        <v>103441</v>
      </c>
      <c r="E16929" s="21" t="s">
        <v>103442</v>
      </c>
      <c r="F16929" s="21" t="s">
        <v>101563</v>
      </c>
      <c r="G16929" s="22">
        <v>10</v>
      </c>
      <c r="H16929" s="22">
        <v>0</v>
      </c>
      <c r="I16929" s="22">
        <v>0</v>
      </c>
      <c r="J16929" s="21" t="s">
        <v>136761</v>
      </c>
    </row>
    <row r="16930" spans="1:10" ht="32" customHeight="1">
      <c r="A16930" s="19" t="s">
        <v>142575</v>
      </c>
      <c r="B16930" s="24">
        <v>13</v>
      </c>
      <c r="C16930" s="22">
        <v>15</v>
      </c>
      <c r="D16930" s="21" t="s">
        <v>106827</v>
      </c>
      <c r="E16930" s="21" t="s">
        <v>106828</v>
      </c>
      <c r="F16930" s="21" t="s">
        <v>101694</v>
      </c>
      <c r="G16930" s="22">
        <v>2</v>
      </c>
      <c r="H16930" s="22">
        <v>9</v>
      </c>
      <c r="I16930" s="22">
        <v>14</v>
      </c>
      <c r="J16930" s="21" t="s">
        <v>142576</v>
      </c>
    </row>
    <row r="16931" spans="1:10" ht="32" customHeight="1">
      <c r="A16931" s="19" t="s">
        <v>142577</v>
      </c>
      <c r="B16931" s="24">
        <v>13</v>
      </c>
      <c r="C16931" s="22">
        <v>15</v>
      </c>
      <c r="D16931" s="21" t="s">
        <v>106827</v>
      </c>
      <c r="E16931" s="21" t="s">
        <v>106828</v>
      </c>
      <c r="F16931" s="21" t="s">
        <v>101694</v>
      </c>
      <c r="G16931" s="22">
        <v>2</v>
      </c>
      <c r="H16931" s="22">
        <v>9</v>
      </c>
      <c r="I16931" s="22">
        <v>14</v>
      </c>
      <c r="J16931" s="21" t="s">
        <v>142576</v>
      </c>
    </row>
    <row r="16932" spans="1:10" ht="32" customHeight="1">
      <c r="A16932" s="19" t="s">
        <v>142578</v>
      </c>
      <c r="B16932" s="24">
        <v>42</v>
      </c>
      <c r="C16932" s="22">
        <v>37</v>
      </c>
      <c r="D16932" s="21" t="s">
        <v>104252</v>
      </c>
      <c r="E16932" s="21" t="s">
        <v>104253</v>
      </c>
      <c r="F16932" s="21" t="s">
        <v>14743</v>
      </c>
      <c r="G16932" s="22">
        <v>2</v>
      </c>
      <c r="H16932" s="22">
        <v>31</v>
      </c>
      <c r="I16932" s="22">
        <v>46</v>
      </c>
      <c r="J16932" s="21" t="s">
        <v>142579</v>
      </c>
    </row>
    <row r="16933" spans="1:10" ht="32" customHeight="1">
      <c r="A16933" s="19" t="s">
        <v>142580</v>
      </c>
      <c r="B16933" s="24">
        <v>37</v>
      </c>
      <c r="C16933" s="22">
        <v>28</v>
      </c>
      <c r="D16933" s="21" t="s">
        <v>103412</v>
      </c>
      <c r="E16933" s="21" t="s">
        <v>103413</v>
      </c>
      <c r="F16933" s="21" t="s">
        <v>102868</v>
      </c>
      <c r="G16933" s="22">
        <v>1</v>
      </c>
      <c r="H16933" s="22">
        <v>23</v>
      </c>
      <c r="I16933" s="22">
        <v>35</v>
      </c>
      <c r="J16933" s="21" t="s">
        <v>142581</v>
      </c>
    </row>
    <row r="16934" spans="1:10" ht="32" customHeight="1">
      <c r="A16934" s="19" t="s">
        <v>142582</v>
      </c>
      <c r="B16934" s="24">
        <v>22</v>
      </c>
      <c r="C16934" s="22">
        <v>15</v>
      </c>
      <c r="D16934" s="21" t="s">
        <v>104659</v>
      </c>
      <c r="E16934" s="21" t="s">
        <v>104660</v>
      </c>
      <c r="F16934" s="21" t="s">
        <v>101554</v>
      </c>
      <c r="G16934" s="22">
        <v>10</v>
      </c>
      <c r="H16934" s="22">
        <v>0</v>
      </c>
      <c r="I16934" s="22">
        <v>0</v>
      </c>
      <c r="J16934" s="21" t="s">
        <v>129614</v>
      </c>
    </row>
    <row r="16935" spans="1:10" ht="32" customHeight="1">
      <c r="A16935" s="19" t="s">
        <v>142583</v>
      </c>
      <c r="B16935" s="24">
        <v>19</v>
      </c>
      <c r="C16935" s="22">
        <v>15</v>
      </c>
      <c r="D16935" s="21" t="s">
        <v>117251</v>
      </c>
      <c r="E16935" s="21" t="s">
        <v>117252</v>
      </c>
      <c r="F16935" s="21" t="s">
        <v>101554</v>
      </c>
      <c r="G16935" s="22">
        <v>10</v>
      </c>
      <c r="H16935" s="22">
        <v>0</v>
      </c>
      <c r="I16935" s="22">
        <v>0</v>
      </c>
      <c r="J16935" s="21" t="s">
        <v>129363</v>
      </c>
    </row>
    <row r="16936" spans="1:10" ht="32" customHeight="1">
      <c r="A16936" s="19" t="s">
        <v>142584</v>
      </c>
      <c r="B16936" s="24">
        <v>22</v>
      </c>
      <c r="C16936" s="22">
        <v>15</v>
      </c>
      <c r="D16936" s="21" t="s">
        <v>116114</v>
      </c>
      <c r="E16936" s="21" t="s">
        <v>116115</v>
      </c>
      <c r="F16936" s="21" t="s">
        <v>101568</v>
      </c>
      <c r="G16936" s="22">
        <v>1</v>
      </c>
      <c r="H16936" s="22">
        <v>10</v>
      </c>
      <c r="I16936" s="22">
        <v>16</v>
      </c>
      <c r="J16936" s="21" t="s">
        <v>142585</v>
      </c>
    </row>
    <row r="16937" spans="1:10" ht="32" customHeight="1">
      <c r="A16937" s="19" t="s">
        <v>142586</v>
      </c>
      <c r="B16937" s="24">
        <v>30</v>
      </c>
      <c r="C16937" s="22">
        <v>22</v>
      </c>
      <c r="D16937" s="21" t="s">
        <v>142587</v>
      </c>
      <c r="E16937" s="21" t="s">
        <v>142588</v>
      </c>
      <c r="F16937" s="21" t="s">
        <v>101885</v>
      </c>
      <c r="G16937" s="22">
        <v>2</v>
      </c>
      <c r="H16937" s="22">
        <v>16</v>
      </c>
      <c r="I16937" s="22">
        <v>32</v>
      </c>
      <c r="J16937" s="21" t="s">
        <v>142589</v>
      </c>
    </row>
    <row r="16938" spans="1:10" ht="32" customHeight="1">
      <c r="A16938" s="19" t="s">
        <v>142590</v>
      </c>
      <c r="B16938" s="24">
        <v>30</v>
      </c>
      <c r="C16938" s="22">
        <v>22</v>
      </c>
      <c r="D16938" s="21" t="s">
        <v>142587</v>
      </c>
      <c r="E16938" s="21" t="s">
        <v>142588</v>
      </c>
      <c r="F16938" s="21" t="s">
        <v>101885</v>
      </c>
      <c r="G16938" s="22">
        <v>2</v>
      </c>
      <c r="H16938" s="22">
        <v>16</v>
      </c>
      <c r="I16938" s="22">
        <v>32</v>
      </c>
      <c r="J16938" s="21" t="s">
        <v>142589</v>
      </c>
    </row>
    <row r="16939" spans="1:10" ht="32" customHeight="1">
      <c r="A16939" s="19" t="s">
        <v>142591</v>
      </c>
      <c r="B16939" s="24">
        <v>48</v>
      </c>
      <c r="C16939" s="22">
        <v>28</v>
      </c>
      <c r="D16939" s="21" t="s">
        <v>102701</v>
      </c>
      <c r="E16939" s="21" t="s">
        <v>102702</v>
      </c>
      <c r="F16939" s="21" t="s">
        <v>105051</v>
      </c>
      <c r="G16939" s="22">
        <v>10</v>
      </c>
      <c r="H16939" s="22">
        <v>14</v>
      </c>
      <c r="I16939" s="22">
        <v>25</v>
      </c>
      <c r="J16939" s="21" t="s">
        <v>142592</v>
      </c>
    </row>
    <row r="16940" spans="1:10" ht="32" customHeight="1">
      <c r="A16940" s="19" t="s">
        <v>142593</v>
      </c>
      <c r="B16940" s="24">
        <v>27</v>
      </c>
      <c r="C16940" s="22">
        <v>35</v>
      </c>
      <c r="D16940" s="21" t="s">
        <v>101772</v>
      </c>
      <c r="E16940" s="21" t="s">
        <v>101773</v>
      </c>
      <c r="F16940" s="21" t="s">
        <v>101694</v>
      </c>
      <c r="G16940" s="22">
        <v>11</v>
      </c>
      <c r="H16940" s="22">
        <v>20</v>
      </c>
      <c r="I16940" s="22">
        <v>29</v>
      </c>
      <c r="J16940" s="21" t="s">
        <v>101774</v>
      </c>
    </row>
    <row r="16941" spans="1:10" ht="32" customHeight="1">
      <c r="A16941" s="19" t="s">
        <v>142594</v>
      </c>
      <c r="B16941" s="24">
        <v>26</v>
      </c>
      <c r="C16941" s="22">
        <v>15</v>
      </c>
      <c r="D16941" s="21" t="s">
        <v>109312</v>
      </c>
      <c r="E16941" s="21" t="s">
        <v>109313</v>
      </c>
      <c r="F16941" s="21" t="s">
        <v>101528</v>
      </c>
      <c r="G16941" s="22">
        <v>10</v>
      </c>
      <c r="H16941" s="22">
        <v>0</v>
      </c>
      <c r="I16941" s="22">
        <v>0</v>
      </c>
      <c r="J16941" s="21" t="s">
        <v>135487</v>
      </c>
    </row>
    <row r="16942" spans="1:10" ht="32" customHeight="1">
      <c r="A16942" s="19" t="s">
        <v>142595</v>
      </c>
      <c r="B16942" s="24">
        <v>46</v>
      </c>
      <c r="C16942" s="22">
        <v>25</v>
      </c>
      <c r="D16942" s="21" t="s">
        <v>123843</v>
      </c>
      <c r="E16942" s="21" t="s">
        <v>123844</v>
      </c>
      <c r="F16942" s="21" t="s">
        <v>103765</v>
      </c>
      <c r="G16942" s="22">
        <v>6</v>
      </c>
      <c r="H16942" s="22">
        <v>15</v>
      </c>
      <c r="I16942" s="22">
        <v>28</v>
      </c>
      <c r="J16942" s="21" t="s">
        <v>142596</v>
      </c>
    </row>
    <row r="16943" spans="1:10" ht="32" customHeight="1">
      <c r="A16943" s="19" t="s">
        <v>142597</v>
      </c>
      <c r="B16943" s="24">
        <v>32</v>
      </c>
      <c r="C16943" s="22">
        <v>15</v>
      </c>
      <c r="D16943" s="21" t="s">
        <v>102262</v>
      </c>
      <c r="E16943" s="21" t="s">
        <v>102263</v>
      </c>
      <c r="F16943" s="21" t="s">
        <v>101554</v>
      </c>
      <c r="G16943" s="22">
        <v>10</v>
      </c>
      <c r="H16943" s="22">
        <v>0</v>
      </c>
      <c r="I16943" s="22">
        <v>0</v>
      </c>
      <c r="J16943" s="21" t="s">
        <v>102264</v>
      </c>
    </row>
    <row r="16944" spans="1:10" ht="32" customHeight="1">
      <c r="A16944" s="19" t="s">
        <v>142598</v>
      </c>
      <c r="B16944" s="24">
        <v>23</v>
      </c>
      <c r="C16944" s="22">
        <v>15</v>
      </c>
      <c r="D16944" s="21" t="s">
        <v>125471</v>
      </c>
      <c r="E16944" s="21" t="s">
        <v>125472</v>
      </c>
      <c r="F16944" s="21" t="s">
        <v>101568</v>
      </c>
      <c r="G16944" s="22">
        <v>3</v>
      </c>
      <c r="H16944" s="22">
        <v>8</v>
      </c>
      <c r="I16944" s="22">
        <v>22</v>
      </c>
      <c r="J16944" s="21" t="s">
        <v>142599</v>
      </c>
    </row>
    <row r="16945" spans="1:10" ht="32" customHeight="1">
      <c r="A16945" s="19" t="s">
        <v>142600</v>
      </c>
      <c r="B16945" s="24">
        <v>20</v>
      </c>
      <c r="C16945" s="22">
        <v>15</v>
      </c>
      <c r="D16945" s="21" t="s">
        <v>103479</v>
      </c>
      <c r="E16945" s="21" t="s">
        <v>103480</v>
      </c>
      <c r="F16945" s="21" t="s">
        <v>101568</v>
      </c>
      <c r="G16945" s="22">
        <v>10</v>
      </c>
      <c r="H16945" s="22">
        <v>0</v>
      </c>
      <c r="I16945" s="22">
        <v>0</v>
      </c>
      <c r="J16945" s="21" t="s">
        <v>142601</v>
      </c>
    </row>
    <row r="16946" spans="1:10" ht="32" customHeight="1">
      <c r="A16946" s="19" t="s">
        <v>142602</v>
      </c>
      <c r="B16946" s="24">
        <v>13</v>
      </c>
      <c r="C16946" s="22">
        <v>15</v>
      </c>
      <c r="D16946" s="21" t="s">
        <v>135549</v>
      </c>
      <c r="E16946" s="21" t="s">
        <v>135550</v>
      </c>
      <c r="F16946" s="21" t="s">
        <v>101528</v>
      </c>
      <c r="G16946" s="22">
        <v>10</v>
      </c>
      <c r="H16946" s="22">
        <v>0</v>
      </c>
      <c r="I16946" s="22">
        <v>0</v>
      </c>
      <c r="J16946" s="21" t="s">
        <v>142603</v>
      </c>
    </row>
    <row r="16947" spans="1:10" ht="32" customHeight="1">
      <c r="A16947" s="19" t="s">
        <v>142604</v>
      </c>
      <c r="B16947" s="24">
        <v>27</v>
      </c>
      <c r="C16947" s="22">
        <v>15</v>
      </c>
      <c r="D16947" s="21" t="s">
        <v>113698</v>
      </c>
      <c r="E16947" s="21" t="s">
        <v>113699</v>
      </c>
      <c r="F16947" s="21" t="s">
        <v>101563</v>
      </c>
      <c r="G16947" s="22">
        <v>10</v>
      </c>
      <c r="H16947" s="22">
        <v>0</v>
      </c>
      <c r="I16947" s="22">
        <v>0</v>
      </c>
      <c r="J16947" s="21" t="s">
        <v>142605</v>
      </c>
    </row>
    <row r="16948" spans="1:10" ht="32" customHeight="1">
      <c r="A16948" s="19" t="s">
        <v>142606</v>
      </c>
      <c r="B16948" s="24">
        <v>13</v>
      </c>
      <c r="C16948" s="22">
        <v>15</v>
      </c>
      <c r="D16948" s="21" t="s">
        <v>142607</v>
      </c>
      <c r="E16948" s="21" t="s">
        <v>142608</v>
      </c>
      <c r="F16948" s="21" t="s">
        <v>101563</v>
      </c>
      <c r="G16948" s="22">
        <v>10</v>
      </c>
      <c r="H16948" s="22">
        <v>0</v>
      </c>
      <c r="I16948" s="22">
        <v>0</v>
      </c>
      <c r="J16948" s="21" t="s">
        <v>142609</v>
      </c>
    </row>
    <row r="16949" spans="1:10" ht="32" customHeight="1">
      <c r="A16949" s="19" t="s">
        <v>142610</v>
      </c>
      <c r="B16949" s="24">
        <v>13</v>
      </c>
      <c r="C16949" s="22">
        <v>15</v>
      </c>
      <c r="D16949" s="21" t="s">
        <v>142611</v>
      </c>
      <c r="E16949" s="21" t="s">
        <v>142612</v>
      </c>
      <c r="F16949" s="21" t="s">
        <v>101563</v>
      </c>
      <c r="G16949" s="22">
        <v>10</v>
      </c>
      <c r="H16949" s="22">
        <v>0</v>
      </c>
      <c r="I16949" s="22">
        <v>0</v>
      </c>
      <c r="J16949" s="21" t="s">
        <v>142613</v>
      </c>
    </row>
    <row r="16950" spans="1:10" ht="32" customHeight="1">
      <c r="A16950" s="19" t="s">
        <v>142614</v>
      </c>
      <c r="B16950" s="24">
        <v>19</v>
      </c>
      <c r="C16950" s="22">
        <v>15</v>
      </c>
      <c r="D16950" s="21" t="s">
        <v>109606</v>
      </c>
      <c r="E16950" s="21" t="s">
        <v>109607</v>
      </c>
      <c r="F16950" s="21" t="s">
        <v>101528</v>
      </c>
      <c r="G16950" s="22">
        <v>10</v>
      </c>
      <c r="H16950" s="22">
        <v>0</v>
      </c>
      <c r="I16950" s="22">
        <v>0</v>
      </c>
      <c r="J16950" s="21" t="s">
        <v>142615</v>
      </c>
    </row>
    <row r="16951" spans="1:10" ht="32" customHeight="1">
      <c r="A16951" s="19" t="s">
        <v>142616</v>
      </c>
      <c r="B16951" s="24">
        <v>55</v>
      </c>
      <c r="C16951" s="22">
        <v>15</v>
      </c>
      <c r="D16951" s="21" t="s">
        <v>131739</v>
      </c>
      <c r="E16951" s="21" t="s">
        <v>131740</v>
      </c>
      <c r="F16951" s="21" t="s">
        <v>101563</v>
      </c>
      <c r="G16951" s="22">
        <v>10</v>
      </c>
      <c r="H16951" s="22">
        <v>0</v>
      </c>
      <c r="I16951" s="22">
        <v>0</v>
      </c>
      <c r="J16951" s="21" t="s">
        <v>142617</v>
      </c>
    </row>
    <row r="16952" spans="1:10" ht="32" customHeight="1">
      <c r="A16952" s="19" t="s">
        <v>142618</v>
      </c>
      <c r="B16952" s="24">
        <v>40</v>
      </c>
      <c r="C16952" s="22">
        <v>23</v>
      </c>
      <c r="D16952" s="21" t="s">
        <v>102880</v>
      </c>
      <c r="E16952" s="21" t="s">
        <v>102881</v>
      </c>
      <c r="F16952" s="21" t="s">
        <v>102001</v>
      </c>
      <c r="G16952" s="22">
        <v>7</v>
      </c>
      <c r="H16952" s="22">
        <v>12</v>
      </c>
      <c r="I16952" s="22">
        <v>23</v>
      </c>
      <c r="J16952" s="21" t="s">
        <v>105499</v>
      </c>
    </row>
    <row r="16953" spans="1:10" ht="32" customHeight="1">
      <c r="A16953" s="19" t="s">
        <v>142619</v>
      </c>
      <c r="B16953" s="24">
        <v>27</v>
      </c>
      <c r="C16953" s="22">
        <v>18</v>
      </c>
      <c r="D16953" s="21" t="s">
        <v>142620</v>
      </c>
      <c r="E16953" s="21" t="s">
        <v>142621</v>
      </c>
      <c r="F16953" s="21" t="s">
        <v>102782</v>
      </c>
      <c r="G16953" s="22">
        <v>1</v>
      </c>
      <c r="H16953" s="22">
        <v>13</v>
      </c>
      <c r="I16953" s="22">
        <v>22</v>
      </c>
      <c r="J16953" s="21" t="s">
        <v>142622</v>
      </c>
    </row>
    <row r="16954" spans="1:10" ht="32" customHeight="1">
      <c r="A16954" s="19" t="s">
        <v>142623</v>
      </c>
      <c r="B16954" s="24">
        <v>13</v>
      </c>
      <c r="C16954" s="22">
        <v>15</v>
      </c>
      <c r="D16954" s="21" t="s">
        <v>142624</v>
      </c>
      <c r="E16954" s="21" t="s">
        <v>142625</v>
      </c>
      <c r="F16954" s="21" t="s">
        <v>101528</v>
      </c>
      <c r="G16954" s="22">
        <v>10</v>
      </c>
      <c r="H16954" s="22">
        <v>0</v>
      </c>
      <c r="I16954" s="22">
        <v>0</v>
      </c>
      <c r="J16954" s="21" t="s">
        <v>142626</v>
      </c>
    </row>
    <row r="16955" spans="1:10" ht="32" customHeight="1">
      <c r="A16955" s="19" t="s">
        <v>142627</v>
      </c>
      <c r="B16955" s="24">
        <v>47</v>
      </c>
      <c r="C16955" s="22">
        <v>15</v>
      </c>
      <c r="D16955" s="21" t="s">
        <v>104912</v>
      </c>
      <c r="E16955" s="21" t="s">
        <v>104913</v>
      </c>
      <c r="F16955" s="21" t="s">
        <v>101694</v>
      </c>
      <c r="G16955" s="22">
        <v>1</v>
      </c>
      <c r="H16955" s="22">
        <v>10</v>
      </c>
      <c r="I16955" s="22">
        <v>13</v>
      </c>
      <c r="J16955" s="21" t="s">
        <v>142628</v>
      </c>
    </row>
    <row r="16956" spans="1:10" ht="32" customHeight="1">
      <c r="A16956" s="19" t="s">
        <v>142629</v>
      </c>
      <c r="B16956" s="24">
        <v>24</v>
      </c>
      <c r="C16956" s="22">
        <v>15</v>
      </c>
      <c r="D16956" s="21" t="s">
        <v>101896</v>
      </c>
      <c r="E16956" s="21" t="s">
        <v>101897</v>
      </c>
      <c r="F16956" s="21" t="s">
        <v>14739</v>
      </c>
      <c r="G16956" s="22">
        <v>10</v>
      </c>
      <c r="H16956" s="22">
        <v>0</v>
      </c>
      <c r="I16956" s="22">
        <v>0</v>
      </c>
      <c r="J16956" s="21" t="s">
        <v>101898</v>
      </c>
    </row>
    <row r="16957" spans="1:10" ht="32" customHeight="1">
      <c r="A16957" s="19" t="s">
        <v>142630</v>
      </c>
      <c r="B16957" s="24">
        <v>23</v>
      </c>
      <c r="C16957" s="22">
        <v>15</v>
      </c>
      <c r="D16957" s="21" t="s">
        <v>129707</v>
      </c>
      <c r="E16957" s="21" t="s">
        <v>129708</v>
      </c>
      <c r="F16957" s="21" t="s">
        <v>101568</v>
      </c>
      <c r="G16957" s="22">
        <v>2</v>
      </c>
      <c r="H16957" s="22">
        <v>9</v>
      </c>
      <c r="I16957" s="22">
        <v>17</v>
      </c>
      <c r="J16957" s="21" t="s">
        <v>142631</v>
      </c>
    </row>
    <row r="16958" spans="1:10" ht="32" customHeight="1">
      <c r="A16958" s="19" t="s">
        <v>142632</v>
      </c>
      <c r="B16958" s="24">
        <v>27</v>
      </c>
      <c r="C16958" s="22">
        <v>15</v>
      </c>
      <c r="D16958" s="21" t="s">
        <v>119075</v>
      </c>
      <c r="E16958" s="21" t="s">
        <v>119076</v>
      </c>
      <c r="F16958" s="21" t="s">
        <v>14739</v>
      </c>
      <c r="G16958" s="22">
        <v>10</v>
      </c>
      <c r="H16958" s="22">
        <v>0</v>
      </c>
      <c r="I16958" s="22">
        <v>0</v>
      </c>
      <c r="J16958" s="21" t="s">
        <v>126890</v>
      </c>
    </row>
    <row r="16959" spans="1:10" ht="32" customHeight="1">
      <c r="A16959" s="19" t="s">
        <v>142633</v>
      </c>
      <c r="B16959" s="24">
        <v>48</v>
      </c>
      <c r="C16959" s="22">
        <v>15</v>
      </c>
      <c r="D16959" s="21" t="s">
        <v>101865</v>
      </c>
      <c r="E16959" s="21" t="s">
        <v>101866</v>
      </c>
      <c r="F16959" s="21" t="s">
        <v>101554</v>
      </c>
      <c r="G16959" s="22">
        <v>10</v>
      </c>
      <c r="H16959" s="22">
        <v>0</v>
      </c>
      <c r="I16959" s="22">
        <v>0</v>
      </c>
      <c r="J16959" s="21" t="s">
        <v>142634</v>
      </c>
    </row>
    <row r="16960" spans="1:10" ht="32" customHeight="1">
      <c r="A16960" s="19" t="s">
        <v>142635</v>
      </c>
      <c r="B16960" s="24">
        <v>20</v>
      </c>
      <c r="C16960" s="22">
        <v>17</v>
      </c>
      <c r="D16960" s="21" t="s">
        <v>114286</v>
      </c>
      <c r="E16960" s="21" t="s">
        <v>114287</v>
      </c>
      <c r="F16960" s="21" t="s">
        <v>14743</v>
      </c>
      <c r="G16960" s="22">
        <v>1</v>
      </c>
      <c r="H16960" s="22">
        <v>12</v>
      </c>
      <c r="I16960" s="22">
        <v>16</v>
      </c>
      <c r="J16960" s="21" t="s">
        <v>142636</v>
      </c>
    </row>
    <row r="16961" spans="1:10" ht="32" customHeight="1">
      <c r="A16961" s="19" t="s">
        <v>142637</v>
      </c>
      <c r="B16961" s="24">
        <v>12</v>
      </c>
      <c r="C16961" s="22">
        <v>15</v>
      </c>
      <c r="D16961" s="21" t="s">
        <v>102461</v>
      </c>
      <c r="E16961" s="21" t="s">
        <v>102462</v>
      </c>
      <c r="F16961" s="21" t="s">
        <v>101528</v>
      </c>
      <c r="G16961" s="22">
        <v>10</v>
      </c>
      <c r="H16961" s="22">
        <v>0</v>
      </c>
      <c r="I16961" s="22">
        <v>0</v>
      </c>
      <c r="J16961" s="21" t="s">
        <v>142638</v>
      </c>
    </row>
    <row r="16962" spans="1:10" ht="32" customHeight="1">
      <c r="A16962" s="19" t="s">
        <v>142639</v>
      </c>
      <c r="B16962" s="24">
        <v>20</v>
      </c>
      <c r="C16962" s="22">
        <v>15</v>
      </c>
      <c r="D16962" s="21" t="s">
        <v>118402</v>
      </c>
      <c r="E16962" s="21" t="s">
        <v>118403</v>
      </c>
      <c r="F16962" s="21" t="s">
        <v>101528</v>
      </c>
      <c r="G16962" s="22">
        <v>10</v>
      </c>
      <c r="H16962" s="22">
        <v>0</v>
      </c>
      <c r="I16962" s="22">
        <v>0</v>
      </c>
      <c r="J16962" s="21" t="s">
        <v>142640</v>
      </c>
    </row>
    <row r="16963" spans="1:10" ht="32" customHeight="1">
      <c r="A16963" s="19" t="s">
        <v>142641</v>
      </c>
      <c r="B16963" s="24">
        <v>41</v>
      </c>
      <c r="C16963" s="22">
        <v>21</v>
      </c>
      <c r="D16963" s="21" t="s">
        <v>118770</v>
      </c>
      <c r="E16963" s="21" t="s">
        <v>118771</v>
      </c>
      <c r="F16963" s="21" t="s">
        <v>14734</v>
      </c>
      <c r="G16963" s="22">
        <v>1</v>
      </c>
      <c r="H16963" s="22">
        <v>16</v>
      </c>
      <c r="I16963" s="22">
        <v>36</v>
      </c>
      <c r="J16963" s="21" t="s">
        <v>142642</v>
      </c>
    </row>
    <row r="16964" spans="1:10" ht="32" customHeight="1">
      <c r="A16964" s="19" t="s">
        <v>142643</v>
      </c>
      <c r="B16964" s="24">
        <v>41</v>
      </c>
      <c r="C16964" s="22">
        <v>21</v>
      </c>
      <c r="D16964" s="21" t="s">
        <v>118770</v>
      </c>
      <c r="E16964" s="21" t="s">
        <v>118771</v>
      </c>
      <c r="F16964" s="21" t="s">
        <v>14734</v>
      </c>
      <c r="G16964" s="22">
        <v>1</v>
      </c>
      <c r="H16964" s="22">
        <v>16</v>
      </c>
      <c r="I16964" s="22">
        <v>36</v>
      </c>
      <c r="J16964" s="21" t="s">
        <v>142642</v>
      </c>
    </row>
    <row r="16965" spans="1:10" ht="32" customHeight="1">
      <c r="A16965" s="19" t="s">
        <v>142644</v>
      </c>
      <c r="B16965" s="24">
        <v>20</v>
      </c>
      <c r="C16965" s="22">
        <v>15</v>
      </c>
      <c r="D16965" s="21" t="s">
        <v>142645</v>
      </c>
      <c r="E16965" s="21" t="s">
        <v>142646</v>
      </c>
      <c r="F16965" s="21" t="s">
        <v>14739</v>
      </c>
      <c r="G16965" s="22">
        <v>10</v>
      </c>
      <c r="H16965" s="22">
        <v>0</v>
      </c>
      <c r="I16965" s="22">
        <v>0</v>
      </c>
      <c r="J16965" s="21" t="s">
        <v>142647</v>
      </c>
    </row>
    <row r="16966" spans="1:10" ht="32" customHeight="1">
      <c r="A16966" s="19" t="s">
        <v>142648</v>
      </c>
      <c r="B16966" s="24">
        <v>34</v>
      </c>
      <c r="C16966" s="22">
        <v>15</v>
      </c>
      <c r="D16966" s="21" t="s">
        <v>142649</v>
      </c>
      <c r="E16966" s="21" t="s">
        <v>142650</v>
      </c>
      <c r="F16966" s="21" t="s">
        <v>14739</v>
      </c>
      <c r="G16966" s="22">
        <v>10</v>
      </c>
      <c r="H16966" s="22">
        <v>0</v>
      </c>
      <c r="I16966" s="22">
        <v>0</v>
      </c>
      <c r="J16966" s="21" t="s">
        <v>142651</v>
      </c>
    </row>
    <row r="16967" spans="1:10" ht="32" customHeight="1">
      <c r="A16967" s="19" t="s">
        <v>142652</v>
      </c>
      <c r="B16967" s="24">
        <v>13</v>
      </c>
      <c r="C16967" s="22">
        <v>16</v>
      </c>
      <c r="D16967" s="21" t="s">
        <v>104519</v>
      </c>
      <c r="E16967" s="21" t="s">
        <v>104520</v>
      </c>
      <c r="F16967" s="21" t="s">
        <v>101533</v>
      </c>
      <c r="G16967" s="22">
        <v>3</v>
      </c>
      <c r="H16967" s="22">
        <v>9</v>
      </c>
      <c r="I16967" s="22">
        <v>18</v>
      </c>
      <c r="J16967" s="21" t="s">
        <v>142653</v>
      </c>
    </row>
    <row r="16968" spans="1:10" ht="32" customHeight="1">
      <c r="A16968" s="19" t="s">
        <v>142654</v>
      </c>
      <c r="B16968" s="24">
        <v>23</v>
      </c>
      <c r="C16968" s="22">
        <v>19</v>
      </c>
      <c r="D16968" s="21" t="s">
        <v>114282</v>
      </c>
      <c r="E16968" s="21" t="s">
        <v>114283</v>
      </c>
      <c r="F16968" s="22">
        <v>1</v>
      </c>
      <c r="G16968" s="22">
        <v>1</v>
      </c>
      <c r="H16968" s="22">
        <v>14</v>
      </c>
      <c r="I16968" s="22">
        <v>33</v>
      </c>
      <c r="J16968" s="21" t="s">
        <v>142655</v>
      </c>
    </row>
    <row r="16969" spans="1:10" ht="32" customHeight="1">
      <c r="A16969" s="19" t="s">
        <v>142656</v>
      </c>
      <c r="B16969" s="24">
        <v>13</v>
      </c>
      <c r="C16969" s="22">
        <v>15</v>
      </c>
      <c r="D16969" s="21" t="s">
        <v>114347</v>
      </c>
      <c r="E16969" s="21" t="s">
        <v>114348</v>
      </c>
      <c r="F16969" s="21" t="s">
        <v>101528</v>
      </c>
      <c r="G16969" s="22">
        <v>10</v>
      </c>
      <c r="H16969" s="22">
        <v>0</v>
      </c>
      <c r="I16969" s="22">
        <v>0</v>
      </c>
      <c r="J16969" s="21" t="s">
        <v>142657</v>
      </c>
    </row>
    <row r="16970" spans="1:10" ht="32" customHeight="1">
      <c r="A16970" s="19" t="s">
        <v>142658</v>
      </c>
      <c r="B16970" s="24">
        <v>18</v>
      </c>
      <c r="C16970" s="22">
        <v>45</v>
      </c>
      <c r="D16970" s="21" t="s">
        <v>107393</v>
      </c>
      <c r="E16970" s="21" t="s">
        <v>107394</v>
      </c>
      <c r="F16970" s="21" t="s">
        <v>101554</v>
      </c>
      <c r="G16970" s="22">
        <v>13</v>
      </c>
      <c r="H16970" s="22">
        <v>12</v>
      </c>
      <c r="I16970" s="22">
        <v>15</v>
      </c>
      <c r="J16970" s="21" t="s">
        <v>142659</v>
      </c>
    </row>
    <row r="16971" spans="1:10" ht="32" customHeight="1">
      <c r="A16971" s="19" t="s">
        <v>142660</v>
      </c>
      <c r="B16971" s="24">
        <v>33</v>
      </c>
      <c r="C16971" s="22">
        <v>15</v>
      </c>
      <c r="D16971" s="21" t="s">
        <v>101772</v>
      </c>
      <c r="E16971" s="21" t="s">
        <v>101773</v>
      </c>
      <c r="F16971" s="21" t="s">
        <v>101694</v>
      </c>
      <c r="G16971" s="22">
        <v>10</v>
      </c>
      <c r="H16971" s="22">
        <v>0</v>
      </c>
      <c r="I16971" s="22">
        <v>0</v>
      </c>
      <c r="J16971" s="21" t="s">
        <v>108359</v>
      </c>
    </row>
    <row r="16972" spans="1:10" ht="32" customHeight="1">
      <c r="A16972" s="19" t="s">
        <v>142661</v>
      </c>
      <c r="B16972" s="24">
        <v>13</v>
      </c>
      <c r="C16972" s="22">
        <v>15</v>
      </c>
      <c r="D16972" s="21" t="s">
        <v>107433</v>
      </c>
      <c r="E16972" s="21" t="s">
        <v>107434</v>
      </c>
      <c r="F16972" s="21" t="s">
        <v>101568</v>
      </c>
      <c r="G16972" s="22">
        <v>2</v>
      </c>
      <c r="H16972" s="22">
        <v>9</v>
      </c>
      <c r="I16972" s="22">
        <v>16</v>
      </c>
      <c r="J16972" s="21" t="s">
        <v>142662</v>
      </c>
    </row>
    <row r="16973" spans="1:10" ht="32" customHeight="1">
      <c r="A16973" s="19" t="s">
        <v>142663</v>
      </c>
      <c r="B16973" s="24">
        <v>16</v>
      </c>
      <c r="C16973" s="22">
        <v>24</v>
      </c>
      <c r="D16973" s="21" t="s">
        <v>128912</v>
      </c>
      <c r="E16973" s="21" t="s">
        <v>128913</v>
      </c>
      <c r="F16973" s="21" t="s">
        <v>102449</v>
      </c>
      <c r="G16973" s="22">
        <v>8</v>
      </c>
      <c r="H16973" s="22">
        <v>12</v>
      </c>
      <c r="I16973" s="22">
        <v>20</v>
      </c>
      <c r="J16973" s="21" t="s">
        <v>142664</v>
      </c>
    </row>
    <row r="16974" spans="1:10" ht="32" customHeight="1">
      <c r="A16974" s="19" t="s">
        <v>142665</v>
      </c>
      <c r="B16974" s="24">
        <v>27</v>
      </c>
      <c r="C16974" s="22">
        <v>24</v>
      </c>
      <c r="D16974" s="21" t="s">
        <v>136318</v>
      </c>
      <c r="E16974" s="21" t="s">
        <v>136319</v>
      </c>
      <c r="F16974" s="21" t="s">
        <v>101676</v>
      </c>
      <c r="G16974" s="22">
        <v>1</v>
      </c>
      <c r="H16974" s="22">
        <v>19</v>
      </c>
      <c r="I16974" s="22">
        <v>33</v>
      </c>
      <c r="J16974" s="21" t="s">
        <v>142666</v>
      </c>
    </row>
    <row r="16975" spans="1:10" ht="32" customHeight="1">
      <c r="A16975" s="19" t="s">
        <v>142667</v>
      </c>
      <c r="B16975" s="24">
        <v>17</v>
      </c>
      <c r="C16975" s="22">
        <v>15</v>
      </c>
      <c r="D16975" s="21" t="s">
        <v>102178</v>
      </c>
      <c r="E16975" s="21" t="s">
        <v>102179</v>
      </c>
      <c r="F16975" s="21" t="s">
        <v>101568</v>
      </c>
      <c r="G16975" s="22">
        <v>1</v>
      </c>
      <c r="H16975" s="22">
        <v>9</v>
      </c>
      <c r="I16975" s="22">
        <v>17</v>
      </c>
      <c r="J16975" s="21" t="s">
        <v>142668</v>
      </c>
    </row>
    <row r="16976" spans="1:10" ht="32" customHeight="1">
      <c r="A16976" s="19" t="s">
        <v>142669</v>
      </c>
      <c r="B16976" s="24">
        <v>17</v>
      </c>
      <c r="C16976" s="22">
        <v>15</v>
      </c>
      <c r="D16976" s="21" t="s">
        <v>102178</v>
      </c>
      <c r="E16976" s="21" t="s">
        <v>102179</v>
      </c>
      <c r="F16976" s="21" t="s">
        <v>101568</v>
      </c>
      <c r="G16976" s="22">
        <v>1</v>
      </c>
      <c r="H16976" s="22">
        <v>9</v>
      </c>
      <c r="I16976" s="22">
        <v>17</v>
      </c>
      <c r="J16976" s="21" t="s">
        <v>142668</v>
      </c>
    </row>
    <row r="16977" spans="1:10" ht="32" customHeight="1">
      <c r="A16977" s="19" t="s">
        <v>142670</v>
      </c>
      <c r="B16977" s="24">
        <v>17</v>
      </c>
      <c r="C16977" s="22">
        <v>15</v>
      </c>
      <c r="D16977" s="21" t="s">
        <v>102178</v>
      </c>
      <c r="E16977" s="21" t="s">
        <v>102179</v>
      </c>
      <c r="F16977" s="21" t="s">
        <v>101568</v>
      </c>
      <c r="G16977" s="22">
        <v>1</v>
      </c>
      <c r="H16977" s="22">
        <v>9</v>
      </c>
      <c r="I16977" s="22">
        <v>17</v>
      </c>
      <c r="J16977" s="21" t="s">
        <v>142668</v>
      </c>
    </row>
    <row r="16978" spans="1:10" ht="32" customHeight="1">
      <c r="A16978" s="19" t="s">
        <v>142671</v>
      </c>
      <c r="B16978" s="24">
        <v>17</v>
      </c>
      <c r="C16978" s="22">
        <v>15</v>
      </c>
      <c r="D16978" s="21" t="s">
        <v>102178</v>
      </c>
      <c r="E16978" s="21" t="s">
        <v>102179</v>
      </c>
      <c r="F16978" s="21" t="s">
        <v>101568</v>
      </c>
      <c r="G16978" s="22">
        <v>1</v>
      </c>
      <c r="H16978" s="22">
        <v>9</v>
      </c>
      <c r="I16978" s="22">
        <v>17</v>
      </c>
      <c r="J16978" s="21" t="s">
        <v>142668</v>
      </c>
    </row>
    <row r="16979" spans="1:10" ht="32" customHeight="1">
      <c r="A16979" s="19" t="s">
        <v>142672</v>
      </c>
      <c r="B16979" s="24">
        <v>17</v>
      </c>
      <c r="C16979" s="22">
        <v>15</v>
      </c>
      <c r="D16979" s="21" t="s">
        <v>102178</v>
      </c>
      <c r="E16979" s="21" t="s">
        <v>102179</v>
      </c>
      <c r="F16979" s="21" t="s">
        <v>101568</v>
      </c>
      <c r="G16979" s="22">
        <v>1</v>
      </c>
      <c r="H16979" s="22">
        <v>9</v>
      </c>
      <c r="I16979" s="22">
        <v>17</v>
      </c>
      <c r="J16979" s="21" t="s">
        <v>142668</v>
      </c>
    </row>
    <row r="16980" spans="1:10" ht="32" customHeight="1">
      <c r="A16980" s="19" t="s">
        <v>142673</v>
      </c>
      <c r="B16980" s="24">
        <v>20</v>
      </c>
      <c r="C16980" s="22">
        <v>15</v>
      </c>
      <c r="D16980" s="21" t="s">
        <v>104795</v>
      </c>
      <c r="E16980" s="21" t="s">
        <v>104796</v>
      </c>
      <c r="F16980" s="21" t="s">
        <v>101568</v>
      </c>
      <c r="G16980" s="22">
        <v>3</v>
      </c>
      <c r="H16980" s="22">
        <v>8</v>
      </c>
      <c r="I16980" s="22">
        <v>18</v>
      </c>
      <c r="J16980" s="21" t="s">
        <v>142674</v>
      </c>
    </row>
    <row r="16981" spans="1:10" ht="32" customHeight="1">
      <c r="A16981" s="19" t="s">
        <v>142675</v>
      </c>
      <c r="B16981" s="24">
        <v>20</v>
      </c>
      <c r="C16981" s="22">
        <v>23</v>
      </c>
      <c r="D16981" s="21" t="s">
        <v>142676</v>
      </c>
      <c r="E16981" s="21" t="s">
        <v>142677</v>
      </c>
      <c r="F16981" s="21" t="s">
        <v>104761</v>
      </c>
      <c r="G16981" s="22">
        <v>7</v>
      </c>
      <c r="H16981" s="22">
        <v>9</v>
      </c>
      <c r="I16981" s="22">
        <v>15</v>
      </c>
      <c r="J16981" s="21" t="s">
        <v>142678</v>
      </c>
    </row>
    <row r="16982" spans="1:10" ht="32" customHeight="1">
      <c r="A16982" s="19" t="s">
        <v>142679</v>
      </c>
      <c r="B16982" s="24">
        <v>20</v>
      </c>
      <c r="C16982" s="22">
        <v>23</v>
      </c>
      <c r="D16982" s="21" t="s">
        <v>142676</v>
      </c>
      <c r="E16982" s="21" t="s">
        <v>142677</v>
      </c>
      <c r="F16982" s="21" t="s">
        <v>104761</v>
      </c>
      <c r="G16982" s="22">
        <v>7</v>
      </c>
      <c r="H16982" s="22">
        <v>9</v>
      </c>
      <c r="I16982" s="22">
        <v>15</v>
      </c>
      <c r="J16982" s="21" t="s">
        <v>142678</v>
      </c>
    </row>
    <row r="16983" spans="1:10" ht="32" customHeight="1">
      <c r="A16983" s="19" t="s">
        <v>142680</v>
      </c>
      <c r="B16983" s="24">
        <v>20</v>
      </c>
      <c r="C16983" s="22">
        <v>23</v>
      </c>
      <c r="D16983" s="21" t="s">
        <v>142676</v>
      </c>
      <c r="E16983" s="21" t="s">
        <v>142677</v>
      </c>
      <c r="F16983" s="21" t="s">
        <v>104761</v>
      </c>
      <c r="G16983" s="22">
        <v>7</v>
      </c>
      <c r="H16983" s="22">
        <v>9</v>
      </c>
      <c r="I16983" s="22">
        <v>15</v>
      </c>
      <c r="J16983" s="21" t="s">
        <v>142678</v>
      </c>
    </row>
    <row r="16984" spans="1:10" ht="32" customHeight="1">
      <c r="A16984" s="19" t="s">
        <v>142681</v>
      </c>
      <c r="B16984" s="24">
        <v>20</v>
      </c>
      <c r="C16984" s="22">
        <v>23</v>
      </c>
      <c r="D16984" s="21" t="s">
        <v>142676</v>
      </c>
      <c r="E16984" s="21" t="s">
        <v>142677</v>
      </c>
      <c r="F16984" s="21" t="s">
        <v>104761</v>
      </c>
      <c r="G16984" s="22">
        <v>7</v>
      </c>
      <c r="H16984" s="22">
        <v>9</v>
      </c>
      <c r="I16984" s="22">
        <v>15</v>
      </c>
      <c r="J16984" s="21" t="s">
        <v>142678</v>
      </c>
    </row>
    <row r="16985" spans="1:10" ht="32" customHeight="1">
      <c r="A16985" s="19" t="s">
        <v>142682</v>
      </c>
      <c r="B16985" s="24">
        <v>20</v>
      </c>
      <c r="C16985" s="22">
        <v>23</v>
      </c>
      <c r="D16985" s="21" t="s">
        <v>142676</v>
      </c>
      <c r="E16985" s="21" t="s">
        <v>142677</v>
      </c>
      <c r="F16985" s="21" t="s">
        <v>104761</v>
      </c>
      <c r="G16985" s="22">
        <v>7</v>
      </c>
      <c r="H16985" s="22">
        <v>9</v>
      </c>
      <c r="I16985" s="22">
        <v>15</v>
      </c>
      <c r="J16985" s="21" t="s">
        <v>142678</v>
      </c>
    </row>
    <row r="16986" spans="1:10" ht="32" customHeight="1">
      <c r="A16986" s="19" t="s">
        <v>142683</v>
      </c>
      <c r="B16986" s="24">
        <v>21</v>
      </c>
      <c r="C16986" s="22">
        <v>15</v>
      </c>
      <c r="D16986" s="21" t="s">
        <v>107109</v>
      </c>
      <c r="E16986" s="21" t="s">
        <v>107110</v>
      </c>
      <c r="F16986" s="21" t="s">
        <v>101554</v>
      </c>
      <c r="G16986" s="22">
        <v>10</v>
      </c>
      <c r="H16986" s="22">
        <v>0</v>
      </c>
      <c r="I16986" s="22">
        <v>0</v>
      </c>
      <c r="J16986" s="21" t="s">
        <v>123165</v>
      </c>
    </row>
    <row r="16987" spans="1:10" ht="32" customHeight="1">
      <c r="A16987" s="19" t="s">
        <v>142684</v>
      </c>
      <c r="B16987" s="24">
        <v>31</v>
      </c>
      <c r="C16987" s="22">
        <v>15</v>
      </c>
      <c r="D16987" s="21" t="s">
        <v>142685</v>
      </c>
      <c r="E16987" s="21" t="s">
        <v>142686</v>
      </c>
      <c r="F16987" s="21" t="s">
        <v>14739</v>
      </c>
      <c r="G16987" s="22">
        <v>10</v>
      </c>
      <c r="H16987" s="22">
        <v>0</v>
      </c>
      <c r="I16987" s="22">
        <v>0</v>
      </c>
      <c r="J16987" s="21" t="s">
        <v>142687</v>
      </c>
    </row>
    <row r="16988" spans="1:10" ht="32" customHeight="1">
      <c r="A16988" s="19" t="s">
        <v>142688</v>
      </c>
      <c r="B16988" s="24">
        <v>31</v>
      </c>
      <c r="C16988" s="22">
        <v>15</v>
      </c>
      <c r="D16988" s="21" t="s">
        <v>142685</v>
      </c>
      <c r="E16988" s="21" t="s">
        <v>142686</v>
      </c>
      <c r="F16988" s="21" t="s">
        <v>14739</v>
      </c>
      <c r="G16988" s="22">
        <v>10</v>
      </c>
      <c r="H16988" s="22">
        <v>0</v>
      </c>
      <c r="I16988" s="22">
        <v>0</v>
      </c>
      <c r="J16988" s="21" t="s">
        <v>142687</v>
      </c>
    </row>
    <row r="16989" spans="1:10" ht="32" customHeight="1">
      <c r="A16989" s="19" t="s">
        <v>142689</v>
      </c>
      <c r="B16989" s="24">
        <v>42</v>
      </c>
      <c r="C16989" s="22">
        <v>15</v>
      </c>
      <c r="D16989" s="21" t="s">
        <v>142690</v>
      </c>
      <c r="E16989" s="21" t="s">
        <v>142691</v>
      </c>
      <c r="F16989" s="21" t="s">
        <v>101568</v>
      </c>
      <c r="G16989" s="22">
        <v>1</v>
      </c>
      <c r="H16989" s="22">
        <v>9</v>
      </c>
      <c r="I16989" s="22">
        <v>19</v>
      </c>
      <c r="J16989" s="21" t="s">
        <v>142692</v>
      </c>
    </row>
    <row r="16990" spans="1:10" ht="32" customHeight="1">
      <c r="A16990" s="19" t="s">
        <v>142693</v>
      </c>
      <c r="B16990" s="24">
        <v>24</v>
      </c>
      <c r="C16990" s="22">
        <v>15</v>
      </c>
      <c r="D16990" s="21" t="s">
        <v>127408</v>
      </c>
      <c r="E16990" s="21" t="s">
        <v>127409</v>
      </c>
      <c r="F16990" s="21" t="s">
        <v>14739</v>
      </c>
      <c r="G16990" s="22">
        <v>10</v>
      </c>
      <c r="H16990" s="22">
        <v>0</v>
      </c>
      <c r="I16990" s="22">
        <v>0</v>
      </c>
      <c r="J16990" s="21" t="s">
        <v>142694</v>
      </c>
    </row>
    <row r="16991" spans="1:10" ht="32" customHeight="1">
      <c r="A16991" s="19" t="s">
        <v>142695</v>
      </c>
      <c r="B16991" s="24">
        <v>20</v>
      </c>
      <c r="C16991" s="22">
        <v>15</v>
      </c>
      <c r="D16991" s="21" t="s">
        <v>142696</v>
      </c>
      <c r="E16991" s="21" t="s">
        <v>142697</v>
      </c>
      <c r="F16991" s="21" t="s">
        <v>101563</v>
      </c>
      <c r="G16991" s="22">
        <v>10</v>
      </c>
      <c r="H16991" s="22">
        <v>0</v>
      </c>
      <c r="I16991" s="22">
        <v>0</v>
      </c>
      <c r="J16991" s="21" t="s">
        <v>142698</v>
      </c>
    </row>
    <row r="16992" spans="1:10" ht="32" customHeight="1">
      <c r="A16992" s="19" t="s">
        <v>142699</v>
      </c>
      <c r="B16992" s="24">
        <v>13</v>
      </c>
      <c r="C16992" s="22">
        <v>15</v>
      </c>
      <c r="D16992" s="21" t="s">
        <v>142700</v>
      </c>
      <c r="E16992" s="21" t="s">
        <v>142701</v>
      </c>
      <c r="F16992" s="21" t="s">
        <v>14739</v>
      </c>
      <c r="G16992" s="22">
        <v>10</v>
      </c>
      <c r="H16992" s="22">
        <v>0</v>
      </c>
      <c r="I16992" s="22">
        <v>0</v>
      </c>
      <c r="J16992" s="21" t="s">
        <v>142702</v>
      </c>
    </row>
    <row r="16993" spans="1:10" ht="32" customHeight="1">
      <c r="A16993" s="19" t="s">
        <v>142703</v>
      </c>
      <c r="B16993" s="24">
        <v>29</v>
      </c>
      <c r="C16993" s="22">
        <v>57</v>
      </c>
      <c r="D16993" s="21" t="s">
        <v>142704</v>
      </c>
      <c r="E16993" s="21" t="s">
        <v>142705</v>
      </c>
      <c r="F16993" s="21" t="s">
        <v>142706</v>
      </c>
      <c r="G16993" s="22">
        <v>1</v>
      </c>
      <c r="H16993" s="22">
        <v>52</v>
      </c>
      <c r="I16993" s="22">
        <v>100</v>
      </c>
      <c r="J16993" s="21" t="s">
        <v>142707</v>
      </c>
    </row>
    <row r="16994" spans="1:10" ht="44" customHeight="1">
      <c r="A16994" s="19" t="s">
        <v>142708</v>
      </c>
      <c r="B16994" s="24">
        <v>15</v>
      </c>
      <c r="C16994" s="22">
        <v>17</v>
      </c>
      <c r="D16994" s="21" t="s">
        <v>115195</v>
      </c>
      <c r="E16994" s="21" t="s">
        <v>115196</v>
      </c>
      <c r="F16994" s="21" t="s">
        <v>14743</v>
      </c>
      <c r="G16994" s="22">
        <v>2</v>
      </c>
      <c r="H16994" s="22">
        <v>11</v>
      </c>
      <c r="I16994" s="22">
        <v>22</v>
      </c>
      <c r="J16994" s="21" t="s">
        <v>142709</v>
      </c>
    </row>
    <row r="16995" spans="1:10" ht="32" customHeight="1">
      <c r="A16995" s="19" t="s">
        <v>142710</v>
      </c>
      <c r="B16995" s="24">
        <v>28</v>
      </c>
      <c r="C16995" s="22">
        <v>26</v>
      </c>
      <c r="D16995" s="21" t="s">
        <v>130398</v>
      </c>
      <c r="E16995" s="21" t="s">
        <v>130399</v>
      </c>
      <c r="F16995" s="21" t="s">
        <v>101787</v>
      </c>
      <c r="G16995" s="22">
        <v>1</v>
      </c>
      <c r="H16995" s="22">
        <v>21</v>
      </c>
      <c r="I16995" s="22">
        <v>36</v>
      </c>
      <c r="J16995" s="21" t="s">
        <v>142711</v>
      </c>
    </row>
    <row r="16996" spans="1:10" ht="32" customHeight="1">
      <c r="A16996" s="19" t="s">
        <v>142712</v>
      </c>
      <c r="B16996" s="24">
        <v>40</v>
      </c>
      <c r="C16996" s="22">
        <v>23</v>
      </c>
      <c r="D16996" s="21" t="s">
        <v>107909</v>
      </c>
      <c r="E16996" s="21" t="s">
        <v>107910</v>
      </c>
      <c r="F16996" s="21" t="s">
        <v>102001</v>
      </c>
      <c r="G16996" s="22">
        <v>7</v>
      </c>
      <c r="H16996" s="22">
        <v>12</v>
      </c>
      <c r="I16996" s="22">
        <v>23</v>
      </c>
      <c r="J16996" s="21" t="s">
        <v>142713</v>
      </c>
    </row>
    <row r="16997" spans="1:10" ht="32" customHeight="1">
      <c r="A16997" s="19" t="s">
        <v>142714</v>
      </c>
      <c r="B16997" s="24">
        <v>40</v>
      </c>
      <c r="C16997" s="22">
        <v>23</v>
      </c>
      <c r="D16997" s="21" t="s">
        <v>107909</v>
      </c>
      <c r="E16997" s="21" t="s">
        <v>107910</v>
      </c>
      <c r="F16997" s="21" t="s">
        <v>102001</v>
      </c>
      <c r="G16997" s="22">
        <v>7</v>
      </c>
      <c r="H16997" s="22">
        <v>12</v>
      </c>
      <c r="I16997" s="22">
        <v>23</v>
      </c>
      <c r="J16997" s="21" t="s">
        <v>142713</v>
      </c>
    </row>
    <row r="16998" spans="1:10" ht="32" customHeight="1">
      <c r="A16998" s="19" t="s">
        <v>142715</v>
      </c>
      <c r="B16998" s="24">
        <v>40</v>
      </c>
      <c r="C16998" s="22">
        <v>23</v>
      </c>
      <c r="D16998" s="21" t="s">
        <v>102880</v>
      </c>
      <c r="E16998" s="21" t="s">
        <v>102881</v>
      </c>
      <c r="F16998" s="21" t="s">
        <v>102001</v>
      </c>
      <c r="G16998" s="22">
        <v>7</v>
      </c>
      <c r="H16998" s="22">
        <v>12</v>
      </c>
      <c r="I16998" s="22">
        <v>23</v>
      </c>
      <c r="J16998" s="21" t="s">
        <v>105499</v>
      </c>
    </row>
    <row r="16999" spans="1:10" ht="32" customHeight="1">
      <c r="A16999" s="19" t="s">
        <v>142716</v>
      </c>
      <c r="B16999" s="24">
        <v>21</v>
      </c>
      <c r="C16999" s="22">
        <v>15</v>
      </c>
      <c r="D16999" s="21" t="s">
        <v>110279</v>
      </c>
      <c r="E16999" s="21" t="s">
        <v>110280</v>
      </c>
      <c r="F16999" s="21" t="s">
        <v>14739</v>
      </c>
      <c r="G16999" s="22">
        <v>10</v>
      </c>
      <c r="H16999" s="22">
        <v>0</v>
      </c>
      <c r="I16999" s="22">
        <v>0</v>
      </c>
      <c r="J16999" s="21" t="s">
        <v>114024</v>
      </c>
    </row>
    <row r="17000" spans="1:10" ht="32" customHeight="1">
      <c r="A17000" s="19" t="s">
        <v>142717</v>
      </c>
      <c r="B17000" s="24">
        <v>32</v>
      </c>
      <c r="C17000" s="22">
        <v>34</v>
      </c>
      <c r="D17000" s="21" t="s">
        <v>116373</v>
      </c>
      <c r="E17000" s="21" t="s">
        <v>116374</v>
      </c>
      <c r="F17000" s="21" t="s">
        <v>105434</v>
      </c>
      <c r="G17000" s="22">
        <v>12</v>
      </c>
      <c r="H17000" s="22">
        <v>18</v>
      </c>
      <c r="I17000" s="22">
        <v>37</v>
      </c>
      <c r="J17000" s="21" t="s">
        <v>142718</v>
      </c>
    </row>
    <row r="17001" spans="1:10" ht="32" customHeight="1">
      <c r="A17001" s="19" t="s">
        <v>142719</v>
      </c>
      <c r="B17001" s="24">
        <v>12</v>
      </c>
      <c r="C17001" s="22">
        <v>15</v>
      </c>
      <c r="D17001" s="21" t="s">
        <v>118758</v>
      </c>
      <c r="E17001" s="21" t="s">
        <v>118759</v>
      </c>
      <c r="F17001" s="21" t="s">
        <v>101727</v>
      </c>
      <c r="G17001" s="22">
        <v>10</v>
      </c>
      <c r="H17001" s="22">
        <v>0</v>
      </c>
      <c r="I17001" s="22">
        <v>0</v>
      </c>
      <c r="J17001" s="21" t="s">
        <v>142720</v>
      </c>
    </row>
    <row r="17002" spans="1:10" ht="32" customHeight="1">
      <c r="A17002" s="19" t="s">
        <v>142721</v>
      </c>
      <c r="B17002" s="24">
        <v>13</v>
      </c>
      <c r="C17002" s="22">
        <v>15</v>
      </c>
      <c r="D17002" s="21" t="s">
        <v>131819</v>
      </c>
      <c r="E17002" s="21" t="s">
        <v>131820</v>
      </c>
      <c r="F17002" s="21" t="s">
        <v>101554</v>
      </c>
      <c r="G17002" s="22">
        <v>10</v>
      </c>
      <c r="H17002" s="22">
        <v>0</v>
      </c>
      <c r="I17002" s="22">
        <v>0</v>
      </c>
      <c r="J17002" s="21" t="s">
        <v>142722</v>
      </c>
    </row>
    <row r="17003" spans="1:10" ht="32" customHeight="1">
      <c r="A17003" s="19" t="s">
        <v>142723</v>
      </c>
      <c r="B17003" s="24">
        <v>26</v>
      </c>
      <c r="C17003" s="22">
        <v>23</v>
      </c>
      <c r="D17003" s="21" t="s">
        <v>102730</v>
      </c>
      <c r="E17003" s="21" t="s">
        <v>102731</v>
      </c>
      <c r="F17003" s="21" t="s">
        <v>102001</v>
      </c>
      <c r="G17003" s="22">
        <v>7</v>
      </c>
      <c r="H17003" s="22">
        <v>12</v>
      </c>
      <c r="I17003" s="22">
        <v>23</v>
      </c>
      <c r="J17003" s="21" t="s">
        <v>103632</v>
      </c>
    </row>
    <row r="17004" spans="1:10" ht="32" customHeight="1">
      <c r="A17004" s="19" t="s">
        <v>142724</v>
      </c>
      <c r="B17004" s="24">
        <v>17</v>
      </c>
      <c r="C17004" s="22">
        <v>15</v>
      </c>
      <c r="D17004" s="21" t="s">
        <v>114764</v>
      </c>
      <c r="E17004" s="21" t="s">
        <v>114765</v>
      </c>
      <c r="F17004" s="21" t="s">
        <v>101528</v>
      </c>
      <c r="G17004" s="22">
        <v>10</v>
      </c>
      <c r="H17004" s="22">
        <v>0</v>
      </c>
      <c r="I17004" s="22">
        <v>0</v>
      </c>
      <c r="J17004" s="21" t="s">
        <v>142725</v>
      </c>
    </row>
    <row r="17005" spans="1:10" ht="32" customHeight="1">
      <c r="A17005" s="19" t="s">
        <v>142726</v>
      </c>
      <c r="B17005" s="24">
        <v>23</v>
      </c>
      <c r="C17005" s="22">
        <v>15</v>
      </c>
      <c r="D17005" s="21" t="s">
        <v>124157</v>
      </c>
      <c r="E17005" s="21" t="s">
        <v>124158</v>
      </c>
      <c r="F17005" s="21" t="s">
        <v>101568</v>
      </c>
      <c r="G17005" s="22">
        <v>1</v>
      </c>
      <c r="H17005" s="22">
        <v>10</v>
      </c>
      <c r="I17005" s="22">
        <v>18</v>
      </c>
      <c r="J17005" s="21" t="s">
        <v>142727</v>
      </c>
    </row>
    <row r="17006" spans="1:10" ht="32" customHeight="1">
      <c r="A17006" s="19" t="s">
        <v>142728</v>
      </c>
      <c r="B17006" s="24">
        <v>28</v>
      </c>
      <c r="C17006" s="22">
        <v>19</v>
      </c>
      <c r="D17006" s="21" t="s">
        <v>142729</v>
      </c>
      <c r="E17006" s="21" t="s">
        <v>142730</v>
      </c>
      <c r="F17006" s="21" t="s">
        <v>102114</v>
      </c>
      <c r="G17006" s="22">
        <v>1</v>
      </c>
      <c r="H17006" s="22">
        <v>14</v>
      </c>
      <c r="I17006" s="22">
        <v>22</v>
      </c>
      <c r="J17006" s="21" t="s">
        <v>142731</v>
      </c>
    </row>
    <row r="17007" spans="1:10" ht="32" customHeight="1">
      <c r="A17007" s="19" t="s">
        <v>142732</v>
      </c>
      <c r="B17007" s="24">
        <v>28</v>
      </c>
      <c r="C17007" s="22">
        <v>21</v>
      </c>
      <c r="D17007" s="21" t="s">
        <v>102734</v>
      </c>
      <c r="E17007" s="21" t="s">
        <v>102735</v>
      </c>
      <c r="F17007" s="21" t="s">
        <v>14775</v>
      </c>
      <c r="G17007" s="22">
        <v>1</v>
      </c>
      <c r="H17007" s="22">
        <v>16</v>
      </c>
      <c r="I17007" s="22">
        <v>26</v>
      </c>
      <c r="J17007" s="21" t="s">
        <v>142733</v>
      </c>
    </row>
    <row r="17008" spans="1:10" ht="32" customHeight="1">
      <c r="A17008" s="19" t="s">
        <v>142734</v>
      </c>
      <c r="B17008" s="24">
        <v>13</v>
      </c>
      <c r="C17008" s="22">
        <v>15</v>
      </c>
      <c r="D17008" s="21" t="s">
        <v>109916</v>
      </c>
      <c r="E17008" s="21" t="s">
        <v>109917</v>
      </c>
      <c r="F17008" s="21" t="s">
        <v>14739</v>
      </c>
      <c r="G17008" s="22">
        <v>10</v>
      </c>
      <c r="H17008" s="22">
        <v>0</v>
      </c>
      <c r="I17008" s="22">
        <v>0</v>
      </c>
      <c r="J17008" s="21" t="s">
        <v>113056</v>
      </c>
    </row>
    <row r="17009" spans="1:10" ht="32" customHeight="1">
      <c r="A17009" s="19" t="s">
        <v>142735</v>
      </c>
      <c r="B17009" s="24">
        <v>27</v>
      </c>
      <c r="C17009" s="22">
        <v>17</v>
      </c>
      <c r="D17009" s="21" t="s">
        <v>104931</v>
      </c>
      <c r="E17009" s="21" t="s">
        <v>104932</v>
      </c>
      <c r="F17009" s="21" t="s">
        <v>101710</v>
      </c>
      <c r="G17009" s="22">
        <v>1</v>
      </c>
      <c r="H17009" s="22">
        <v>12</v>
      </c>
      <c r="I17009" s="22">
        <v>19</v>
      </c>
      <c r="J17009" s="21" t="s">
        <v>104933</v>
      </c>
    </row>
    <row r="17010" spans="1:10" ht="32" customHeight="1">
      <c r="A17010" s="19" t="s">
        <v>142736</v>
      </c>
      <c r="B17010" s="24">
        <v>23</v>
      </c>
      <c r="C17010" s="22">
        <v>25</v>
      </c>
      <c r="D17010" s="21" t="s">
        <v>101552</v>
      </c>
      <c r="E17010" s="21" t="s">
        <v>101553</v>
      </c>
      <c r="F17010" s="21" t="s">
        <v>103765</v>
      </c>
      <c r="G17010" s="22">
        <v>9</v>
      </c>
      <c r="H17010" s="22">
        <v>12</v>
      </c>
      <c r="I17010" s="22">
        <v>23</v>
      </c>
      <c r="J17010" s="21" t="s">
        <v>142737</v>
      </c>
    </row>
    <row r="17011" spans="1:10" ht="32" customHeight="1">
      <c r="A17011" s="19" t="s">
        <v>142738</v>
      </c>
      <c r="B17011" s="24">
        <v>18</v>
      </c>
      <c r="C17011" s="22">
        <v>15</v>
      </c>
      <c r="D17011" s="21" t="s">
        <v>137367</v>
      </c>
      <c r="E17011" s="21" t="s">
        <v>137368</v>
      </c>
      <c r="F17011" s="21" t="s">
        <v>101528</v>
      </c>
      <c r="G17011" s="22">
        <v>10</v>
      </c>
      <c r="H17011" s="22">
        <v>0</v>
      </c>
      <c r="I17011" s="22">
        <v>0</v>
      </c>
      <c r="J17011" s="21" t="s">
        <v>137369</v>
      </c>
    </row>
    <row r="17012" spans="1:10" ht="32" customHeight="1">
      <c r="A17012" s="19" t="s">
        <v>142739</v>
      </c>
      <c r="B17012" s="24">
        <v>27</v>
      </c>
      <c r="C17012" s="22">
        <v>25</v>
      </c>
      <c r="D17012" s="21" t="s">
        <v>103936</v>
      </c>
      <c r="E17012" s="21" t="s">
        <v>103937</v>
      </c>
      <c r="F17012" s="21" t="s">
        <v>102433</v>
      </c>
      <c r="G17012" s="22">
        <v>1</v>
      </c>
      <c r="H17012" s="22">
        <v>20</v>
      </c>
      <c r="I17012" s="22">
        <v>33</v>
      </c>
      <c r="J17012" s="21" t="s">
        <v>111414</v>
      </c>
    </row>
    <row r="17013" spans="1:10" ht="32" customHeight="1">
      <c r="A17013" s="19" t="s">
        <v>142740</v>
      </c>
      <c r="B17013" s="24">
        <v>25</v>
      </c>
      <c r="C17013" s="22">
        <v>15</v>
      </c>
      <c r="D17013" s="21" t="s">
        <v>102977</v>
      </c>
      <c r="E17013" s="21" t="s">
        <v>102978</v>
      </c>
      <c r="F17013" s="21" t="s">
        <v>14739</v>
      </c>
      <c r="G17013" s="22">
        <v>10</v>
      </c>
      <c r="H17013" s="22">
        <v>0</v>
      </c>
      <c r="I17013" s="22">
        <v>0</v>
      </c>
      <c r="J17013" s="21" t="s">
        <v>126334</v>
      </c>
    </row>
    <row r="17014" spans="1:10" ht="32" customHeight="1">
      <c r="A17014" s="19" t="s">
        <v>142741</v>
      </c>
      <c r="B17014" s="24">
        <v>14</v>
      </c>
      <c r="C17014" s="22">
        <v>17</v>
      </c>
      <c r="D17014" s="21" t="s">
        <v>122662</v>
      </c>
      <c r="E17014" s="21" t="s">
        <v>122663</v>
      </c>
      <c r="F17014" s="21" t="s">
        <v>101543</v>
      </c>
      <c r="G17014" s="22">
        <v>3</v>
      </c>
      <c r="H17014" s="22">
        <v>10</v>
      </c>
      <c r="I17014" s="22">
        <v>19</v>
      </c>
      <c r="J17014" s="21" t="s">
        <v>142742</v>
      </c>
    </row>
    <row r="17015" spans="1:10" ht="32" customHeight="1">
      <c r="A17015" s="19" t="s">
        <v>142743</v>
      </c>
      <c r="B17015" s="24">
        <v>24</v>
      </c>
      <c r="C17015" s="22">
        <v>17</v>
      </c>
      <c r="D17015" s="21" t="s">
        <v>102904</v>
      </c>
      <c r="E17015" s="21" t="s">
        <v>102905</v>
      </c>
      <c r="F17015" s="21" t="s">
        <v>101710</v>
      </c>
      <c r="G17015" s="22">
        <v>1</v>
      </c>
      <c r="H17015" s="22">
        <v>12</v>
      </c>
      <c r="I17015" s="22">
        <v>20</v>
      </c>
      <c r="J17015" s="21" t="s">
        <v>142744</v>
      </c>
    </row>
    <row r="17016" spans="1:10" ht="20" customHeight="1">
      <c r="A17016" s="27">
        <v>-999</v>
      </c>
      <c r="B17016" s="24">
        <v>-999</v>
      </c>
      <c r="C17016" s="22">
        <v>-999</v>
      </c>
      <c r="D17016" s="22">
        <v>-999</v>
      </c>
      <c r="E17016" s="22">
        <v>-999</v>
      </c>
      <c r="F17016" s="22">
        <v>-999</v>
      </c>
      <c r="G17016" s="22">
        <v>-999</v>
      </c>
      <c r="H17016" s="22">
        <v>-999</v>
      </c>
      <c r="I17016" s="22">
        <v>-999</v>
      </c>
      <c r="J17016" s="22">
        <v>-999</v>
      </c>
    </row>
    <row r="17017" spans="1:10" ht="32" customHeight="1">
      <c r="A17017" s="19" t="s">
        <v>142745</v>
      </c>
      <c r="B17017" s="24">
        <v>24</v>
      </c>
      <c r="C17017" s="22">
        <v>15</v>
      </c>
      <c r="D17017" s="21" t="s">
        <v>112178</v>
      </c>
      <c r="E17017" s="21" t="s">
        <v>112179</v>
      </c>
      <c r="F17017" s="21" t="s">
        <v>14739</v>
      </c>
      <c r="G17017" s="22">
        <v>10</v>
      </c>
      <c r="H17017" s="22">
        <v>0</v>
      </c>
      <c r="I17017" s="22">
        <v>0</v>
      </c>
      <c r="J17017" s="21" t="s">
        <v>142746</v>
      </c>
    </row>
    <row r="17018" spans="1:10" ht="32" customHeight="1">
      <c r="A17018" s="19" t="s">
        <v>142747</v>
      </c>
      <c r="B17018" s="24">
        <v>24</v>
      </c>
      <c r="C17018" s="22">
        <v>30</v>
      </c>
      <c r="D17018" s="21" t="s">
        <v>105788</v>
      </c>
      <c r="E17018" s="21" t="s">
        <v>105789</v>
      </c>
      <c r="F17018" s="21" t="s">
        <v>103600</v>
      </c>
      <c r="G17018" s="22">
        <v>6</v>
      </c>
      <c r="H17018" s="22">
        <v>20</v>
      </c>
      <c r="I17018" s="22">
        <v>33</v>
      </c>
      <c r="J17018" s="21" t="s">
        <v>119621</v>
      </c>
    </row>
    <row r="17019" spans="1:10" ht="32" customHeight="1">
      <c r="A17019" s="19" t="s">
        <v>142748</v>
      </c>
      <c r="B17019" s="24">
        <v>24</v>
      </c>
      <c r="C17019" s="22">
        <v>30</v>
      </c>
      <c r="D17019" s="21" t="s">
        <v>105788</v>
      </c>
      <c r="E17019" s="21" t="s">
        <v>105789</v>
      </c>
      <c r="F17019" s="21" t="s">
        <v>103600</v>
      </c>
      <c r="G17019" s="22">
        <v>6</v>
      </c>
      <c r="H17019" s="22">
        <v>20</v>
      </c>
      <c r="I17019" s="22">
        <v>33</v>
      </c>
      <c r="J17019" s="21" t="s">
        <v>119621</v>
      </c>
    </row>
    <row r="17020" spans="1:10" ht="32" customHeight="1">
      <c r="A17020" s="19" t="s">
        <v>142749</v>
      </c>
      <c r="B17020" s="24">
        <v>47</v>
      </c>
      <c r="C17020" s="22">
        <v>19</v>
      </c>
      <c r="D17020" s="21" t="s">
        <v>135059</v>
      </c>
      <c r="E17020" s="21" t="s">
        <v>135060</v>
      </c>
      <c r="F17020" s="21" t="s">
        <v>102510</v>
      </c>
      <c r="G17020" s="22">
        <v>1</v>
      </c>
      <c r="H17020" s="22">
        <v>8</v>
      </c>
      <c r="I17020" s="22">
        <v>13</v>
      </c>
      <c r="J17020" s="21" t="s">
        <v>142750</v>
      </c>
    </row>
    <row r="17021" spans="1:10" ht="32" customHeight="1">
      <c r="A17021" s="19" t="s">
        <v>142751</v>
      </c>
      <c r="B17021" s="24">
        <v>47</v>
      </c>
      <c r="C17021" s="22">
        <v>19</v>
      </c>
      <c r="D17021" s="21" t="s">
        <v>135059</v>
      </c>
      <c r="E17021" s="21" t="s">
        <v>135060</v>
      </c>
      <c r="F17021" s="21" t="s">
        <v>102510</v>
      </c>
      <c r="G17021" s="22">
        <v>1</v>
      </c>
      <c r="H17021" s="22">
        <v>8</v>
      </c>
      <c r="I17021" s="22">
        <v>13</v>
      </c>
      <c r="J17021" s="21" t="s">
        <v>142750</v>
      </c>
    </row>
    <row r="17022" spans="1:10" ht="32" customHeight="1">
      <c r="A17022" s="19" t="s">
        <v>142752</v>
      </c>
      <c r="B17022" s="24">
        <v>23</v>
      </c>
      <c r="C17022" s="22">
        <v>15</v>
      </c>
      <c r="D17022" s="21" t="s">
        <v>111565</v>
      </c>
      <c r="E17022" s="21" t="s">
        <v>111566</v>
      </c>
      <c r="F17022" s="21" t="s">
        <v>101528</v>
      </c>
      <c r="G17022" s="22">
        <v>10</v>
      </c>
      <c r="H17022" s="22">
        <v>0</v>
      </c>
      <c r="I17022" s="22">
        <v>0</v>
      </c>
      <c r="J17022" s="21" t="s">
        <v>142753</v>
      </c>
    </row>
    <row r="17023" spans="1:10" ht="32" customHeight="1">
      <c r="A17023" s="19" t="s">
        <v>142754</v>
      </c>
      <c r="B17023" s="24">
        <v>23</v>
      </c>
      <c r="C17023" s="22">
        <v>15</v>
      </c>
      <c r="D17023" s="21" t="s">
        <v>111565</v>
      </c>
      <c r="E17023" s="21" t="s">
        <v>111566</v>
      </c>
      <c r="F17023" s="21" t="s">
        <v>101528</v>
      </c>
      <c r="G17023" s="22">
        <v>10</v>
      </c>
      <c r="H17023" s="22">
        <v>0</v>
      </c>
      <c r="I17023" s="22">
        <v>0</v>
      </c>
      <c r="J17023" s="21" t="s">
        <v>142753</v>
      </c>
    </row>
    <row r="17024" spans="1:10" ht="32" customHeight="1">
      <c r="A17024" s="19" t="s">
        <v>142755</v>
      </c>
      <c r="B17024" s="24">
        <v>12</v>
      </c>
      <c r="C17024" s="22">
        <v>15</v>
      </c>
      <c r="D17024" s="21" t="s">
        <v>142756</v>
      </c>
      <c r="E17024" s="21" t="s">
        <v>142757</v>
      </c>
      <c r="F17024" s="21" t="s">
        <v>101554</v>
      </c>
      <c r="G17024" s="22">
        <v>10</v>
      </c>
      <c r="H17024" s="22">
        <v>0</v>
      </c>
      <c r="I17024" s="22">
        <v>0</v>
      </c>
      <c r="J17024" s="21" t="s">
        <v>142758</v>
      </c>
    </row>
    <row r="17025" spans="1:10" ht="32" customHeight="1">
      <c r="A17025" s="19" t="s">
        <v>142759</v>
      </c>
      <c r="B17025" s="24">
        <v>13</v>
      </c>
      <c r="C17025" s="22">
        <v>15</v>
      </c>
      <c r="D17025" s="21" t="s">
        <v>106638</v>
      </c>
      <c r="E17025" s="21" t="s">
        <v>106639</v>
      </c>
      <c r="F17025" s="21" t="s">
        <v>101522</v>
      </c>
      <c r="G17025" s="22">
        <v>10</v>
      </c>
      <c r="H17025" s="22">
        <v>0</v>
      </c>
      <c r="I17025" s="22">
        <v>0</v>
      </c>
      <c r="J17025" s="21" t="s">
        <v>142760</v>
      </c>
    </row>
    <row r="17026" spans="1:10" ht="32" customHeight="1">
      <c r="A17026" s="19" t="s">
        <v>142761</v>
      </c>
      <c r="B17026" s="24">
        <v>13</v>
      </c>
      <c r="C17026" s="22">
        <v>15</v>
      </c>
      <c r="D17026" s="21" t="s">
        <v>104395</v>
      </c>
      <c r="E17026" s="21" t="s">
        <v>104396</v>
      </c>
      <c r="F17026" s="21" t="s">
        <v>101694</v>
      </c>
      <c r="G17026" s="22">
        <v>10</v>
      </c>
      <c r="H17026" s="22">
        <v>0</v>
      </c>
      <c r="I17026" s="22">
        <v>0</v>
      </c>
      <c r="J17026" s="21" t="s">
        <v>106874</v>
      </c>
    </row>
    <row r="17027" spans="1:10" ht="32" customHeight="1">
      <c r="A17027" s="19" t="s">
        <v>142762</v>
      </c>
      <c r="B17027" s="24">
        <v>12</v>
      </c>
      <c r="C17027" s="22">
        <v>15</v>
      </c>
      <c r="D17027" s="21" t="s">
        <v>104519</v>
      </c>
      <c r="E17027" s="21" t="s">
        <v>104520</v>
      </c>
      <c r="F17027" s="21" t="s">
        <v>14739</v>
      </c>
      <c r="G17027" s="22">
        <v>10</v>
      </c>
      <c r="H17027" s="22">
        <v>0</v>
      </c>
      <c r="I17027" s="22">
        <v>0</v>
      </c>
      <c r="J17027" s="21" t="s">
        <v>127094</v>
      </c>
    </row>
    <row r="17028" spans="1:10" ht="20" customHeight="1">
      <c r="A17028" s="27">
        <v>-999</v>
      </c>
      <c r="B17028" s="24">
        <v>-999</v>
      </c>
      <c r="C17028" s="22">
        <v>-999</v>
      </c>
      <c r="D17028" s="22">
        <v>-999</v>
      </c>
      <c r="E17028" s="22">
        <v>-999</v>
      </c>
      <c r="F17028" s="22">
        <v>-999</v>
      </c>
      <c r="G17028" s="22">
        <v>-999</v>
      </c>
      <c r="H17028" s="22">
        <v>-999</v>
      </c>
      <c r="I17028" s="22">
        <v>-999</v>
      </c>
      <c r="J17028" s="22">
        <v>-999</v>
      </c>
    </row>
    <row r="17029" spans="1:10" ht="32" customHeight="1">
      <c r="A17029" s="19" t="s">
        <v>142763</v>
      </c>
      <c r="B17029" s="24">
        <v>40</v>
      </c>
      <c r="C17029" s="22">
        <v>15</v>
      </c>
      <c r="D17029" s="21" t="s">
        <v>142764</v>
      </c>
      <c r="E17029" s="21" t="s">
        <v>142765</v>
      </c>
      <c r="F17029" s="21" t="s">
        <v>101554</v>
      </c>
      <c r="G17029" s="22">
        <v>10</v>
      </c>
      <c r="H17029" s="22">
        <v>0</v>
      </c>
      <c r="I17029" s="22">
        <v>0</v>
      </c>
      <c r="J17029" s="21" t="s">
        <v>142766</v>
      </c>
    </row>
    <row r="17030" spans="1:10" ht="32" customHeight="1">
      <c r="A17030" s="19" t="s">
        <v>142767</v>
      </c>
      <c r="B17030" s="24">
        <v>18</v>
      </c>
      <c r="C17030" s="22">
        <v>15</v>
      </c>
      <c r="D17030" s="21" t="s">
        <v>142768</v>
      </c>
      <c r="E17030" s="21" t="s">
        <v>142769</v>
      </c>
      <c r="F17030" s="21" t="s">
        <v>101528</v>
      </c>
      <c r="G17030" s="22">
        <v>10</v>
      </c>
      <c r="H17030" s="22">
        <v>0</v>
      </c>
      <c r="I17030" s="22">
        <v>0</v>
      </c>
      <c r="J17030" s="21" t="s">
        <v>142770</v>
      </c>
    </row>
    <row r="17031" spans="1:10" ht="32" customHeight="1">
      <c r="A17031" s="19" t="s">
        <v>142771</v>
      </c>
      <c r="B17031" s="24">
        <v>33</v>
      </c>
      <c r="C17031" s="22">
        <v>23</v>
      </c>
      <c r="D17031" s="21" t="s">
        <v>102880</v>
      </c>
      <c r="E17031" s="21" t="s">
        <v>102881</v>
      </c>
      <c r="F17031" s="21" t="s">
        <v>102001</v>
      </c>
      <c r="G17031" s="22">
        <v>7</v>
      </c>
      <c r="H17031" s="22">
        <v>12</v>
      </c>
      <c r="I17031" s="22">
        <v>23</v>
      </c>
      <c r="J17031" s="21" t="s">
        <v>105499</v>
      </c>
    </row>
    <row r="17032" spans="1:10" ht="32" customHeight="1">
      <c r="A17032" s="19" t="s">
        <v>142772</v>
      </c>
      <c r="B17032" s="24">
        <v>25</v>
      </c>
      <c r="C17032" s="22">
        <v>15</v>
      </c>
      <c r="D17032" s="21" t="s">
        <v>142773</v>
      </c>
      <c r="E17032" s="21" t="s">
        <v>142774</v>
      </c>
      <c r="F17032" s="21" t="s">
        <v>101522</v>
      </c>
      <c r="G17032" s="22">
        <v>10</v>
      </c>
      <c r="H17032" s="22">
        <v>0</v>
      </c>
      <c r="I17032" s="22">
        <v>0</v>
      </c>
      <c r="J17032" s="21" t="s">
        <v>142775</v>
      </c>
    </row>
    <row r="17033" spans="1:10" ht="32" customHeight="1">
      <c r="A17033" s="19" t="s">
        <v>142776</v>
      </c>
      <c r="B17033" s="24">
        <v>32</v>
      </c>
      <c r="C17033" s="22">
        <v>15</v>
      </c>
      <c r="D17033" s="21" t="s">
        <v>123299</v>
      </c>
      <c r="E17033" s="21" t="s">
        <v>123300</v>
      </c>
      <c r="F17033" s="21" t="s">
        <v>101522</v>
      </c>
      <c r="G17033" s="22">
        <v>10</v>
      </c>
      <c r="H17033" s="22">
        <v>0</v>
      </c>
      <c r="I17033" s="22">
        <v>0</v>
      </c>
      <c r="J17033" s="21" t="s">
        <v>135357</v>
      </c>
    </row>
    <row r="17034" spans="1:10" ht="32" customHeight="1">
      <c r="A17034" s="19" t="s">
        <v>142777</v>
      </c>
      <c r="B17034" s="24">
        <v>20</v>
      </c>
      <c r="C17034" s="22">
        <v>15</v>
      </c>
      <c r="D17034" s="21" t="s">
        <v>120378</v>
      </c>
      <c r="E17034" s="21" t="s">
        <v>120379</v>
      </c>
      <c r="F17034" s="21" t="s">
        <v>101554</v>
      </c>
      <c r="G17034" s="22">
        <v>10</v>
      </c>
      <c r="H17034" s="22">
        <v>0</v>
      </c>
      <c r="I17034" s="22">
        <v>0</v>
      </c>
      <c r="J17034" s="21" t="s">
        <v>125468</v>
      </c>
    </row>
    <row r="17035" spans="1:10" ht="32" customHeight="1">
      <c r="A17035" s="19" t="s">
        <v>142778</v>
      </c>
      <c r="B17035" s="24">
        <v>13</v>
      </c>
      <c r="C17035" s="22">
        <v>15</v>
      </c>
      <c r="D17035" s="21" t="s">
        <v>115380</v>
      </c>
      <c r="E17035" s="21" t="s">
        <v>115381</v>
      </c>
      <c r="F17035" s="21" t="s">
        <v>101563</v>
      </c>
      <c r="G17035" s="22">
        <v>10</v>
      </c>
      <c r="H17035" s="22">
        <v>0</v>
      </c>
      <c r="I17035" s="22">
        <v>0</v>
      </c>
      <c r="J17035" s="21" t="s">
        <v>130331</v>
      </c>
    </row>
    <row r="17036" spans="1:10" ht="32" customHeight="1">
      <c r="A17036" s="19" t="s">
        <v>142779</v>
      </c>
      <c r="B17036" s="24">
        <v>33</v>
      </c>
      <c r="C17036" s="22">
        <v>15</v>
      </c>
      <c r="D17036" s="21" t="s">
        <v>142780</v>
      </c>
      <c r="E17036" s="21" t="s">
        <v>142781</v>
      </c>
      <c r="F17036" s="21" t="s">
        <v>14739</v>
      </c>
      <c r="G17036" s="22">
        <v>10</v>
      </c>
      <c r="H17036" s="22">
        <v>0</v>
      </c>
      <c r="I17036" s="22">
        <v>0</v>
      </c>
      <c r="J17036" s="21" t="s">
        <v>142782</v>
      </c>
    </row>
    <row r="17037" spans="1:10" ht="32" customHeight="1">
      <c r="A17037" s="19" t="s">
        <v>142783</v>
      </c>
      <c r="B17037" s="24">
        <v>58</v>
      </c>
      <c r="C17037" s="22">
        <v>15</v>
      </c>
      <c r="D17037" s="21" t="s">
        <v>142784</v>
      </c>
      <c r="E17037" s="21" t="s">
        <v>142785</v>
      </c>
      <c r="F17037" s="21" t="s">
        <v>101694</v>
      </c>
      <c r="G17037" s="22">
        <v>1</v>
      </c>
      <c r="H17037" s="22">
        <v>9</v>
      </c>
      <c r="I17037" s="22">
        <v>12</v>
      </c>
      <c r="J17037" s="21" t="s">
        <v>142786</v>
      </c>
    </row>
    <row r="17038" spans="1:10" ht="32" customHeight="1">
      <c r="A17038" s="19" t="s">
        <v>142787</v>
      </c>
      <c r="B17038" s="24">
        <v>26</v>
      </c>
      <c r="C17038" s="22">
        <v>20</v>
      </c>
      <c r="D17038" s="21" t="s">
        <v>111524</v>
      </c>
      <c r="E17038" s="21" t="s">
        <v>111525</v>
      </c>
      <c r="F17038" s="21" t="s">
        <v>101623</v>
      </c>
      <c r="G17038" s="22">
        <v>5</v>
      </c>
      <c r="H17038" s="22">
        <v>11</v>
      </c>
      <c r="I17038" s="22">
        <v>17</v>
      </c>
      <c r="J17038" s="21" t="s">
        <v>142788</v>
      </c>
    </row>
    <row r="17039" spans="1:10" ht="32" customHeight="1">
      <c r="A17039" s="19" t="s">
        <v>142789</v>
      </c>
      <c r="B17039" s="24">
        <v>32</v>
      </c>
      <c r="C17039" s="22">
        <v>15</v>
      </c>
      <c r="D17039" s="21" t="s">
        <v>127576</v>
      </c>
      <c r="E17039" s="21" t="s">
        <v>127577</v>
      </c>
      <c r="F17039" s="21" t="s">
        <v>14739</v>
      </c>
      <c r="G17039" s="22">
        <v>10</v>
      </c>
      <c r="H17039" s="22">
        <v>0</v>
      </c>
      <c r="I17039" s="22">
        <v>0</v>
      </c>
      <c r="J17039" s="21" t="s">
        <v>142790</v>
      </c>
    </row>
    <row r="17040" spans="1:10" ht="32" customHeight="1">
      <c r="A17040" s="19" t="s">
        <v>142791</v>
      </c>
      <c r="B17040" s="24">
        <v>13</v>
      </c>
      <c r="C17040" s="22">
        <v>15</v>
      </c>
      <c r="D17040" s="21" t="s">
        <v>103252</v>
      </c>
      <c r="E17040" s="21" t="s">
        <v>103253</v>
      </c>
      <c r="F17040" s="21" t="s">
        <v>101694</v>
      </c>
      <c r="G17040" s="22">
        <v>2</v>
      </c>
      <c r="H17040" s="22">
        <v>9</v>
      </c>
      <c r="I17040" s="22">
        <v>14</v>
      </c>
      <c r="J17040" s="21" t="s">
        <v>142792</v>
      </c>
    </row>
    <row r="17041" spans="1:10" ht="32" customHeight="1">
      <c r="A17041" s="19" t="s">
        <v>142793</v>
      </c>
      <c r="B17041" s="24">
        <v>20</v>
      </c>
      <c r="C17041" s="22">
        <v>15</v>
      </c>
      <c r="D17041" s="21" t="s">
        <v>139189</v>
      </c>
      <c r="E17041" s="21" t="s">
        <v>139190</v>
      </c>
      <c r="F17041" s="21" t="s">
        <v>14739</v>
      </c>
      <c r="G17041" s="22">
        <v>10</v>
      </c>
      <c r="H17041" s="22">
        <v>0</v>
      </c>
      <c r="I17041" s="22">
        <v>0</v>
      </c>
      <c r="J17041" s="21" t="s">
        <v>142794</v>
      </c>
    </row>
    <row r="17042" spans="1:10" ht="32" customHeight="1">
      <c r="A17042" s="19" t="s">
        <v>142795</v>
      </c>
      <c r="B17042" s="24">
        <v>26</v>
      </c>
      <c r="C17042" s="22">
        <v>15</v>
      </c>
      <c r="D17042" s="21" t="s">
        <v>118445</v>
      </c>
      <c r="E17042" s="21" t="s">
        <v>118446</v>
      </c>
      <c r="F17042" s="21" t="s">
        <v>101568</v>
      </c>
      <c r="G17042" s="22">
        <v>1</v>
      </c>
      <c r="H17042" s="22">
        <v>9</v>
      </c>
      <c r="I17042" s="22">
        <v>16</v>
      </c>
      <c r="J17042" s="21" t="s">
        <v>142796</v>
      </c>
    </row>
    <row r="17043" spans="1:10" ht="32" customHeight="1">
      <c r="A17043" s="19" t="s">
        <v>142797</v>
      </c>
      <c r="B17043" s="24">
        <v>38</v>
      </c>
      <c r="C17043" s="22">
        <v>19</v>
      </c>
      <c r="D17043" s="21" t="s">
        <v>128658</v>
      </c>
      <c r="E17043" s="21" t="s">
        <v>128659</v>
      </c>
      <c r="F17043" s="21" t="s">
        <v>102114</v>
      </c>
      <c r="G17043" s="22">
        <v>4</v>
      </c>
      <c r="H17043" s="22">
        <v>11</v>
      </c>
      <c r="I17043" s="22">
        <v>20</v>
      </c>
      <c r="J17043" s="21" t="s">
        <v>142798</v>
      </c>
    </row>
    <row r="17044" spans="1:10" ht="32" customHeight="1">
      <c r="A17044" s="19" t="s">
        <v>142799</v>
      </c>
      <c r="B17044" s="24">
        <v>30</v>
      </c>
      <c r="C17044" s="22">
        <v>15</v>
      </c>
      <c r="D17044" s="21" t="s">
        <v>108564</v>
      </c>
      <c r="E17044" s="21" t="s">
        <v>108565</v>
      </c>
      <c r="F17044" s="21" t="s">
        <v>101628</v>
      </c>
      <c r="G17044" s="22">
        <v>1</v>
      </c>
      <c r="H17044" s="22">
        <v>10</v>
      </c>
      <c r="I17044" s="22">
        <v>21</v>
      </c>
      <c r="J17044" s="21" t="s">
        <v>133755</v>
      </c>
    </row>
    <row r="17045" spans="1:10" ht="32" customHeight="1">
      <c r="A17045" s="19" t="s">
        <v>142800</v>
      </c>
      <c r="B17045" s="24">
        <v>18</v>
      </c>
      <c r="C17045" s="22">
        <v>15</v>
      </c>
      <c r="D17045" s="21" t="s">
        <v>136247</v>
      </c>
      <c r="E17045" s="21" t="s">
        <v>136248</v>
      </c>
      <c r="F17045" s="21" t="s">
        <v>101528</v>
      </c>
      <c r="G17045" s="22">
        <v>10</v>
      </c>
      <c r="H17045" s="22">
        <v>0</v>
      </c>
      <c r="I17045" s="22">
        <v>0</v>
      </c>
      <c r="J17045" s="21" t="s">
        <v>142801</v>
      </c>
    </row>
    <row r="17046" spans="1:10" ht="32" customHeight="1">
      <c r="A17046" s="19" t="s">
        <v>142802</v>
      </c>
      <c r="B17046" s="24">
        <v>32</v>
      </c>
      <c r="C17046" s="22">
        <v>15</v>
      </c>
      <c r="D17046" s="21" t="s">
        <v>126015</v>
      </c>
      <c r="E17046" s="21" t="s">
        <v>126016</v>
      </c>
      <c r="F17046" s="21" t="s">
        <v>14739</v>
      </c>
      <c r="G17046" s="22">
        <v>10</v>
      </c>
      <c r="H17046" s="22">
        <v>0</v>
      </c>
      <c r="I17046" s="22">
        <v>0</v>
      </c>
      <c r="J17046" s="21" t="s">
        <v>142803</v>
      </c>
    </row>
    <row r="17047" spans="1:10" ht="20" customHeight="1">
      <c r="A17047" s="27">
        <v>-999</v>
      </c>
      <c r="B17047" s="24">
        <v>-999</v>
      </c>
      <c r="C17047" s="22">
        <v>-999</v>
      </c>
      <c r="D17047" s="22">
        <v>-999</v>
      </c>
      <c r="E17047" s="22">
        <v>-999</v>
      </c>
      <c r="F17047" s="22">
        <v>-999</v>
      </c>
      <c r="G17047" s="22">
        <v>-999</v>
      </c>
      <c r="H17047" s="22">
        <v>-999</v>
      </c>
      <c r="I17047" s="22">
        <v>-999</v>
      </c>
      <c r="J17047" s="22">
        <v>-999</v>
      </c>
    </row>
    <row r="17048" spans="1:10" ht="32" customHeight="1">
      <c r="A17048" s="19" t="s">
        <v>142804</v>
      </c>
      <c r="B17048" s="24">
        <v>23</v>
      </c>
      <c r="C17048" s="22">
        <v>15</v>
      </c>
      <c r="D17048" s="21" t="s">
        <v>102672</v>
      </c>
      <c r="E17048" s="21" t="s">
        <v>102673</v>
      </c>
      <c r="F17048" s="21" t="s">
        <v>101528</v>
      </c>
      <c r="G17048" s="22">
        <v>10</v>
      </c>
      <c r="H17048" s="22">
        <v>0</v>
      </c>
      <c r="I17048" s="22">
        <v>0</v>
      </c>
      <c r="J17048" s="21" t="s">
        <v>142805</v>
      </c>
    </row>
    <row r="17049" spans="1:10" ht="20" customHeight="1">
      <c r="A17049" s="27">
        <v>-999</v>
      </c>
      <c r="B17049" s="24">
        <v>-999</v>
      </c>
      <c r="C17049" s="22">
        <v>-999</v>
      </c>
      <c r="D17049" s="22">
        <v>-999</v>
      </c>
      <c r="E17049" s="22">
        <v>-999</v>
      </c>
      <c r="F17049" s="22">
        <v>-999</v>
      </c>
      <c r="G17049" s="22">
        <v>-999</v>
      </c>
      <c r="H17049" s="22">
        <v>-999</v>
      </c>
      <c r="I17049" s="22">
        <v>-999</v>
      </c>
      <c r="J17049" s="22">
        <v>-999</v>
      </c>
    </row>
    <row r="17050" spans="1:10" ht="20" customHeight="1">
      <c r="A17050" s="27">
        <v>-999</v>
      </c>
      <c r="B17050" s="24">
        <v>-999</v>
      </c>
      <c r="C17050" s="22">
        <v>-999</v>
      </c>
      <c r="D17050" s="22">
        <v>-999</v>
      </c>
      <c r="E17050" s="22">
        <v>-999</v>
      </c>
      <c r="F17050" s="22">
        <v>-999</v>
      </c>
      <c r="G17050" s="22">
        <v>-999</v>
      </c>
      <c r="H17050" s="22">
        <v>-999</v>
      </c>
      <c r="I17050" s="22">
        <v>-999</v>
      </c>
      <c r="J17050" s="22">
        <v>-999</v>
      </c>
    </row>
    <row r="17051" spans="1:10" ht="20" customHeight="1">
      <c r="A17051" s="27">
        <v>-999</v>
      </c>
      <c r="B17051" s="24">
        <v>-999</v>
      </c>
      <c r="C17051" s="22">
        <v>-999</v>
      </c>
      <c r="D17051" s="22">
        <v>-999</v>
      </c>
      <c r="E17051" s="22">
        <v>-999</v>
      </c>
      <c r="F17051" s="22">
        <v>-999</v>
      </c>
      <c r="G17051" s="22">
        <v>-999</v>
      </c>
      <c r="H17051" s="22">
        <v>-999</v>
      </c>
      <c r="I17051" s="22">
        <v>-999</v>
      </c>
      <c r="J17051" s="22">
        <v>-999</v>
      </c>
    </row>
    <row r="17052" spans="1:10" ht="20" customHeight="1">
      <c r="A17052" s="27">
        <v>-999</v>
      </c>
      <c r="B17052" s="24">
        <v>-999</v>
      </c>
      <c r="C17052" s="22">
        <v>-999</v>
      </c>
      <c r="D17052" s="22">
        <v>-999</v>
      </c>
      <c r="E17052" s="22">
        <v>-999</v>
      </c>
      <c r="F17052" s="22">
        <v>-999</v>
      </c>
      <c r="G17052" s="22">
        <v>-999</v>
      </c>
      <c r="H17052" s="22">
        <v>-999</v>
      </c>
      <c r="I17052" s="22">
        <v>-999</v>
      </c>
      <c r="J17052" s="22">
        <v>-999</v>
      </c>
    </row>
    <row r="17053" spans="1:10" ht="20" customHeight="1">
      <c r="A17053" s="27">
        <v>-999</v>
      </c>
      <c r="B17053" s="24">
        <v>-999</v>
      </c>
      <c r="C17053" s="22">
        <v>-999</v>
      </c>
      <c r="D17053" s="22">
        <v>-999</v>
      </c>
      <c r="E17053" s="22">
        <v>-999</v>
      </c>
      <c r="F17053" s="22">
        <v>-999</v>
      </c>
      <c r="G17053" s="22">
        <v>-999</v>
      </c>
      <c r="H17053" s="22">
        <v>-999</v>
      </c>
      <c r="I17053" s="22">
        <v>-999</v>
      </c>
      <c r="J17053" s="22">
        <v>-999</v>
      </c>
    </row>
    <row r="17054" spans="1:10" ht="20" customHeight="1">
      <c r="A17054" s="27">
        <v>-999</v>
      </c>
      <c r="B17054" s="24">
        <v>-999</v>
      </c>
      <c r="C17054" s="22">
        <v>-999</v>
      </c>
      <c r="D17054" s="22">
        <v>-999</v>
      </c>
      <c r="E17054" s="22">
        <v>-999</v>
      </c>
      <c r="F17054" s="22">
        <v>-999</v>
      </c>
      <c r="G17054" s="22">
        <v>-999</v>
      </c>
      <c r="H17054" s="22">
        <v>-999</v>
      </c>
      <c r="I17054" s="22">
        <v>-999</v>
      </c>
      <c r="J17054" s="22">
        <v>-999</v>
      </c>
    </row>
    <row r="17055" spans="1:10" ht="32" customHeight="1">
      <c r="A17055" s="19" t="s">
        <v>142806</v>
      </c>
      <c r="B17055" s="24">
        <v>30</v>
      </c>
      <c r="C17055" s="22">
        <v>15</v>
      </c>
      <c r="D17055" s="21" t="s">
        <v>142807</v>
      </c>
      <c r="E17055" s="21" t="s">
        <v>142808</v>
      </c>
      <c r="F17055" s="21" t="s">
        <v>101628</v>
      </c>
      <c r="G17055" s="22">
        <v>1</v>
      </c>
      <c r="H17055" s="22">
        <v>10</v>
      </c>
      <c r="I17055" s="22">
        <v>21</v>
      </c>
      <c r="J17055" s="21" t="s">
        <v>142809</v>
      </c>
    </row>
    <row r="17056" spans="1:10" ht="32" customHeight="1">
      <c r="A17056" s="19" t="s">
        <v>142810</v>
      </c>
      <c r="B17056" s="24">
        <v>12</v>
      </c>
      <c r="C17056" s="22">
        <v>22</v>
      </c>
      <c r="D17056" s="21" t="s">
        <v>142811</v>
      </c>
      <c r="E17056" s="21" t="s">
        <v>142812</v>
      </c>
      <c r="F17056" s="21" t="s">
        <v>102559</v>
      </c>
      <c r="G17056" s="22">
        <v>1</v>
      </c>
      <c r="H17056" s="22">
        <v>7</v>
      </c>
      <c r="I17056" s="22">
        <v>15</v>
      </c>
      <c r="J17056" s="21" t="s">
        <v>142813</v>
      </c>
    </row>
    <row r="17057" spans="1:10" ht="32" customHeight="1">
      <c r="A17057" s="19" t="s">
        <v>142814</v>
      </c>
      <c r="B17057" s="24">
        <v>16</v>
      </c>
      <c r="C17057" s="22">
        <v>21</v>
      </c>
      <c r="D17057" s="21" t="s">
        <v>119104</v>
      </c>
      <c r="E17057" s="21" t="s">
        <v>119105</v>
      </c>
      <c r="F17057" s="21" t="s">
        <v>14812</v>
      </c>
      <c r="G17057" s="22">
        <v>5</v>
      </c>
      <c r="H17057" s="22">
        <v>12</v>
      </c>
      <c r="I17057" s="22">
        <v>22</v>
      </c>
      <c r="J17057" s="21" t="s">
        <v>142815</v>
      </c>
    </row>
    <row r="17058" spans="1:10" ht="32" customHeight="1">
      <c r="A17058" s="19" t="s">
        <v>142816</v>
      </c>
      <c r="B17058" s="24">
        <v>27</v>
      </c>
      <c r="C17058" s="22">
        <v>15</v>
      </c>
      <c r="D17058" s="21" t="s">
        <v>102926</v>
      </c>
      <c r="E17058" s="21" t="s">
        <v>102927</v>
      </c>
      <c r="F17058" s="21" t="s">
        <v>101554</v>
      </c>
      <c r="G17058" s="22">
        <v>2</v>
      </c>
      <c r="H17058" s="22">
        <v>8</v>
      </c>
      <c r="I17058" s="22">
        <v>13</v>
      </c>
      <c r="J17058" s="21" t="s">
        <v>142817</v>
      </c>
    </row>
    <row r="17059" spans="1:10" ht="32" customHeight="1">
      <c r="A17059" s="19" t="s">
        <v>142818</v>
      </c>
      <c r="B17059" s="24">
        <v>17</v>
      </c>
      <c r="C17059" s="22">
        <v>15</v>
      </c>
      <c r="D17059" s="21" t="s">
        <v>140692</v>
      </c>
      <c r="E17059" s="21" t="s">
        <v>140693</v>
      </c>
      <c r="F17059" s="21" t="s">
        <v>101554</v>
      </c>
      <c r="G17059" s="22">
        <v>10</v>
      </c>
      <c r="H17059" s="22">
        <v>0</v>
      </c>
      <c r="I17059" s="22">
        <v>0</v>
      </c>
      <c r="J17059" s="21" t="s">
        <v>142819</v>
      </c>
    </row>
    <row r="17060" spans="1:10" ht="32" customHeight="1">
      <c r="A17060" s="19" t="s">
        <v>142820</v>
      </c>
      <c r="B17060" s="24">
        <v>24</v>
      </c>
      <c r="C17060" s="22">
        <v>15</v>
      </c>
      <c r="D17060" s="21" t="s">
        <v>117871</v>
      </c>
      <c r="E17060" s="21" t="s">
        <v>117872</v>
      </c>
      <c r="F17060" s="21" t="s">
        <v>101554</v>
      </c>
      <c r="G17060" s="22">
        <v>10</v>
      </c>
      <c r="H17060" s="22">
        <v>0</v>
      </c>
      <c r="I17060" s="22">
        <v>0</v>
      </c>
      <c r="J17060" s="21" t="s">
        <v>142821</v>
      </c>
    </row>
    <row r="17061" spans="1:10" ht="32" customHeight="1">
      <c r="A17061" s="19" t="s">
        <v>142822</v>
      </c>
      <c r="B17061" s="24">
        <v>13</v>
      </c>
      <c r="C17061" s="22">
        <v>15</v>
      </c>
      <c r="D17061" s="21" t="s">
        <v>122343</v>
      </c>
      <c r="E17061" s="21" t="s">
        <v>122344</v>
      </c>
      <c r="F17061" s="21" t="s">
        <v>101568</v>
      </c>
      <c r="G17061" s="22">
        <v>2</v>
      </c>
      <c r="H17061" s="22">
        <v>8</v>
      </c>
      <c r="I17061" s="22">
        <v>23</v>
      </c>
      <c r="J17061" s="21" t="s">
        <v>142823</v>
      </c>
    </row>
    <row r="17062" spans="1:10" ht="32" customHeight="1">
      <c r="A17062" s="19" t="s">
        <v>142824</v>
      </c>
      <c r="B17062" s="24">
        <v>12</v>
      </c>
      <c r="C17062" s="22">
        <v>15</v>
      </c>
      <c r="D17062" s="21" t="s">
        <v>101687</v>
      </c>
      <c r="E17062" s="21" t="s">
        <v>101688</v>
      </c>
      <c r="F17062" s="21" t="s">
        <v>14739</v>
      </c>
      <c r="G17062" s="22">
        <v>10</v>
      </c>
      <c r="H17062" s="22">
        <v>0</v>
      </c>
      <c r="I17062" s="22">
        <v>0</v>
      </c>
      <c r="J17062" s="21" t="s">
        <v>142825</v>
      </c>
    </row>
    <row r="17063" spans="1:10" ht="44" customHeight="1">
      <c r="A17063" s="19" t="s">
        <v>142826</v>
      </c>
      <c r="B17063" s="24">
        <v>25</v>
      </c>
      <c r="C17063" s="22">
        <v>15</v>
      </c>
      <c r="D17063" s="21" t="s">
        <v>104912</v>
      </c>
      <c r="E17063" s="21" t="s">
        <v>104913</v>
      </c>
      <c r="F17063" s="21" t="s">
        <v>101694</v>
      </c>
      <c r="G17063" s="22">
        <v>1</v>
      </c>
      <c r="H17063" s="22">
        <v>7</v>
      </c>
      <c r="I17063" s="22">
        <v>15</v>
      </c>
      <c r="J17063" s="21" t="s">
        <v>142827</v>
      </c>
    </row>
    <row r="17064" spans="1:10" ht="44" customHeight="1">
      <c r="A17064" s="19" t="s">
        <v>142828</v>
      </c>
      <c r="B17064" s="24">
        <v>17</v>
      </c>
      <c r="C17064" s="22">
        <v>25</v>
      </c>
      <c r="D17064" s="21" t="s">
        <v>142829</v>
      </c>
      <c r="E17064" s="21" t="s">
        <v>142830</v>
      </c>
      <c r="F17064" s="21" t="s">
        <v>101554</v>
      </c>
      <c r="G17064" s="22">
        <v>10</v>
      </c>
      <c r="H17064" s="22">
        <v>11</v>
      </c>
      <c r="I17064" s="22">
        <v>24</v>
      </c>
      <c r="J17064" s="21" t="s">
        <v>142831</v>
      </c>
    </row>
    <row r="17065" spans="1:10" ht="44" customHeight="1">
      <c r="A17065" s="19" t="s">
        <v>142832</v>
      </c>
      <c r="B17065" s="24">
        <v>13</v>
      </c>
      <c r="C17065" s="22">
        <v>15</v>
      </c>
      <c r="D17065" s="21" t="s">
        <v>109656</v>
      </c>
      <c r="E17065" s="21" t="s">
        <v>109657</v>
      </c>
      <c r="F17065" s="21" t="s">
        <v>101528</v>
      </c>
      <c r="G17065" s="22">
        <v>10</v>
      </c>
      <c r="H17065" s="22">
        <v>0</v>
      </c>
      <c r="I17065" s="22">
        <v>0</v>
      </c>
      <c r="J17065" s="21" t="s">
        <v>142833</v>
      </c>
    </row>
    <row r="17066" spans="1:10" ht="44" customHeight="1">
      <c r="A17066" s="19" t="s">
        <v>142834</v>
      </c>
      <c r="B17066" s="24">
        <v>25</v>
      </c>
      <c r="C17066" s="22">
        <v>15</v>
      </c>
      <c r="D17066" s="21" t="s">
        <v>107232</v>
      </c>
      <c r="E17066" s="21" t="s">
        <v>107233</v>
      </c>
      <c r="F17066" s="21" t="s">
        <v>101694</v>
      </c>
      <c r="G17066" s="22">
        <v>10</v>
      </c>
      <c r="H17066" s="22">
        <v>0</v>
      </c>
      <c r="I17066" s="22">
        <v>0</v>
      </c>
      <c r="J17066" s="21" t="s">
        <v>142835</v>
      </c>
    </row>
    <row r="17067" spans="1:10" ht="32" customHeight="1">
      <c r="A17067" s="19" t="s">
        <v>142836</v>
      </c>
      <c r="B17067" s="24">
        <v>19</v>
      </c>
      <c r="C17067" s="22">
        <v>16</v>
      </c>
      <c r="D17067" s="21" t="s">
        <v>102496</v>
      </c>
      <c r="E17067" s="21" t="s">
        <v>102497</v>
      </c>
      <c r="F17067" s="21" t="s">
        <v>101945</v>
      </c>
      <c r="G17067" s="22">
        <v>1</v>
      </c>
      <c r="H17067" s="22">
        <v>9</v>
      </c>
      <c r="I17067" s="22">
        <v>20</v>
      </c>
      <c r="J17067" s="21" t="s">
        <v>142837</v>
      </c>
    </row>
    <row r="17068" spans="1:10" ht="32" customHeight="1">
      <c r="A17068" s="19" t="s">
        <v>142838</v>
      </c>
      <c r="B17068" s="24">
        <v>27</v>
      </c>
      <c r="C17068" s="22">
        <v>18</v>
      </c>
      <c r="D17068" s="21" t="s">
        <v>142839</v>
      </c>
      <c r="E17068" s="21" t="s">
        <v>142840</v>
      </c>
      <c r="F17068" s="21" t="s">
        <v>102144</v>
      </c>
      <c r="G17068" s="22">
        <v>4</v>
      </c>
      <c r="H17068" s="22">
        <v>10</v>
      </c>
      <c r="I17068" s="22">
        <v>18</v>
      </c>
      <c r="J17068" s="21" t="s">
        <v>142841</v>
      </c>
    </row>
    <row r="17069" spans="1:10" ht="32" customHeight="1">
      <c r="A17069" s="19" t="s">
        <v>142842</v>
      </c>
      <c r="B17069" s="24">
        <v>17</v>
      </c>
      <c r="C17069" s="22">
        <v>15</v>
      </c>
      <c r="D17069" s="21" t="s">
        <v>142843</v>
      </c>
      <c r="E17069" s="21" t="s">
        <v>142844</v>
      </c>
      <c r="F17069" s="21" t="s">
        <v>14739</v>
      </c>
      <c r="G17069" s="22">
        <v>10</v>
      </c>
      <c r="H17069" s="22">
        <v>0</v>
      </c>
      <c r="I17069" s="22">
        <v>0</v>
      </c>
      <c r="J17069" s="21" t="s">
        <v>142845</v>
      </c>
    </row>
    <row r="17070" spans="1:10" ht="32" customHeight="1">
      <c r="A17070" s="19" t="s">
        <v>142846</v>
      </c>
      <c r="B17070" s="24">
        <v>28</v>
      </c>
      <c r="C17070" s="22">
        <v>15</v>
      </c>
      <c r="D17070" s="21" t="s">
        <v>102457</v>
      </c>
      <c r="E17070" s="21" t="s">
        <v>102458</v>
      </c>
      <c r="F17070" s="21" t="s">
        <v>14739</v>
      </c>
      <c r="G17070" s="22">
        <v>1</v>
      </c>
      <c r="H17070" s="22">
        <v>6</v>
      </c>
      <c r="I17070" s="22">
        <v>13</v>
      </c>
      <c r="J17070" s="21" t="s">
        <v>142847</v>
      </c>
    </row>
    <row r="17071" spans="1:10" ht="32" customHeight="1">
      <c r="A17071" s="19" t="s">
        <v>142848</v>
      </c>
      <c r="B17071" s="24">
        <v>25</v>
      </c>
      <c r="C17071" s="22">
        <v>17</v>
      </c>
      <c r="D17071" s="21" t="s">
        <v>109832</v>
      </c>
      <c r="E17071" s="21" t="s">
        <v>109833</v>
      </c>
      <c r="F17071" s="21" t="s">
        <v>101710</v>
      </c>
      <c r="G17071" s="22">
        <v>1</v>
      </c>
      <c r="H17071" s="22">
        <v>12</v>
      </c>
      <c r="I17071" s="22">
        <v>22</v>
      </c>
      <c r="J17071" s="21" t="s">
        <v>142849</v>
      </c>
    </row>
    <row r="17072" spans="1:10" ht="32" customHeight="1">
      <c r="A17072" s="19" t="s">
        <v>142850</v>
      </c>
      <c r="B17072" s="24">
        <v>51</v>
      </c>
      <c r="C17072" s="22">
        <v>45</v>
      </c>
      <c r="D17072" s="21" t="s">
        <v>129670</v>
      </c>
      <c r="E17072" s="21" t="s">
        <v>129671</v>
      </c>
      <c r="F17072" s="21" t="s">
        <v>101694</v>
      </c>
      <c r="G17072" s="22">
        <v>10</v>
      </c>
      <c r="H17072" s="22">
        <v>17</v>
      </c>
      <c r="I17072" s="22">
        <v>29</v>
      </c>
      <c r="J17072" s="21" t="s">
        <v>142851</v>
      </c>
    </row>
    <row r="17073" spans="1:10" ht="32" customHeight="1">
      <c r="A17073" s="19" t="s">
        <v>142852</v>
      </c>
      <c r="B17073" s="24">
        <v>31</v>
      </c>
      <c r="C17073" s="22">
        <v>27</v>
      </c>
      <c r="D17073" s="21" t="s">
        <v>104380</v>
      </c>
      <c r="E17073" s="21" t="s">
        <v>104381</v>
      </c>
      <c r="F17073" s="21" t="s">
        <v>101850</v>
      </c>
      <c r="G17073" s="22">
        <v>11</v>
      </c>
      <c r="H17073" s="22">
        <v>12</v>
      </c>
      <c r="I17073" s="22">
        <v>20</v>
      </c>
      <c r="J17073" s="21" t="s">
        <v>142853</v>
      </c>
    </row>
    <row r="17074" spans="1:10" ht="32" customHeight="1">
      <c r="A17074" s="19" t="s">
        <v>142854</v>
      </c>
      <c r="B17074" s="24">
        <v>31</v>
      </c>
      <c r="C17074" s="22">
        <v>27</v>
      </c>
      <c r="D17074" s="21" t="s">
        <v>104380</v>
      </c>
      <c r="E17074" s="21" t="s">
        <v>104381</v>
      </c>
      <c r="F17074" s="21" t="s">
        <v>101850</v>
      </c>
      <c r="G17074" s="22">
        <v>11</v>
      </c>
      <c r="H17074" s="22">
        <v>12</v>
      </c>
      <c r="I17074" s="22">
        <v>20</v>
      </c>
      <c r="J17074" s="21" t="s">
        <v>142853</v>
      </c>
    </row>
    <row r="17075" spans="1:10" ht="20" customHeight="1">
      <c r="A17075" s="27">
        <v>-999</v>
      </c>
      <c r="B17075" s="24">
        <v>-999</v>
      </c>
      <c r="C17075" s="22">
        <v>-999</v>
      </c>
      <c r="D17075" s="22">
        <v>-999</v>
      </c>
      <c r="E17075" s="22">
        <v>-999</v>
      </c>
      <c r="F17075" s="22">
        <v>-999</v>
      </c>
      <c r="G17075" s="22">
        <v>-999</v>
      </c>
      <c r="H17075" s="22">
        <v>-999</v>
      </c>
      <c r="I17075" s="22">
        <v>-999</v>
      </c>
      <c r="J17075" s="22">
        <v>-999</v>
      </c>
    </row>
    <row r="17076" spans="1:10" ht="32" customHeight="1">
      <c r="A17076" s="19" t="s">
        <v>142855</v>
      </c>
      <c r="B17076" s="24">
        <v>20</v>
      </c>
      <c r="C17076" s="22">
        <v>15</v>
      </c>
      <c r="D17076" s="21" t="s">
        <v>107203</v>
      </c>
      <c r="E17076" s="21" t="s">
        <v>107204</v>
      </c>
      <c r="F17076" s="21" t="s">
        <v>101528</v>
      </c>
      <c r="G17076" s="22">
        <v>10</v>
      </c>
      <c r="H17076" s="22">
        <v>0</v>
      </c>
      <c r="I17076" s="22">
        <v>0</v>
      </c>
      <c r="J17076" s="21" t="s">
        <v>142856</v>
      </c>
    </row>
    <row r="17077" spans="1:10" ht="32" customHeight="1">
      <c r="A17077" s="19" t="s">
        <v>142857</v>
      </c>
      <c r="B17077" s="24">
        <v>14</v>
      </c>
      <c r="C17077" s="22">
        <v>21</v>
      </c>
      <c r="D17077" s="21" t="s">
        <v>142858</v>
      </c>
      <c r="E17077" s="21" t="s">
        <v>142859</v>
      </c>
      <c r="F17077" s="21" t="s">
        <v>14812</v>
      </c>
      <c r="G17077" s="22">
        <v>7</v>
      </c>
      <c r="H17077" s="22">
        <v>10</v>
      </c>
      <c r="I17077" s="22">
        <v>21</v>
      </c>
      <c r="J17077" s="21" t="s">
        <v>142860</v>
      </c>
    </row>
    <row r="17078" spans="1:10" ht="32" customHeight="1">
      <c r="A17078" s="19" t="s">
        <v>142861</v>
      </c>
      <c r="B17078" s="24">
        <v>36</v>
      </c>
      <c r="C17078" s="22">
        <v>15</v>
      </c>
      <c r="D17078" s="21" t="s">
        <v>103076</v>
      </c>
      <c r="E17078" s="21" t="s">
        <v>103077</v>
      </c>
      <c r="F17078" s="21" t="s">
        <v>101554</v>
      </c>
      <c r="G17078" s="22">
        <v>10</v>
      </c>
      <c r="H17078" s="22">
        <v>0</v>
      </c>
      <c r="I17078" s="22">
        <v>0</v>
      </c>
      <c r="J17078" s="21" t="s">
        <v>119758</v>
      </c>
    </row>
    <row r="17079" spans="1:10" ht="32" customHeight="1">
      <c r="A17079" s="19" t="s">
        <v>142862</v>
      </c>
      <c r="B17079" s="24">
        <v>22</v>
      </c>
      <c r="C17079" s="22">
        <v>15</v>
      </c>
      <c r="D17079" s="21" t="s">
        <v>142863</v>
      </c>
      <c r="E17079" s="21" t="s">
        <v>142864</v>
      </c>
      <c r="F17079" s="21" t="s">
        <v>14739</v>
      </c>
      <c r="G17079" s="22">
        <v>10</v>
      </c>
      <c r="H17079" s="22">
        <v>0</v>
      </c>
      <c r="I17079" s="22">
        <v>0</v>
      </c>
      <c r="J17079" s="21" t="s">
        <v>142865</v>
      </c>
    </row>
    <row r="17080" spans="1:10" ht="32" customHeight="1">
      <c r="A17080" s="19" t="s">
        <v>142866</v>
      </c>
      <c r="B17080" s="24">
        <v>18</v>
      </c>
      <c r="C17080" s="22">
        <v>15</v>
      </c>
      <c r="D17080" s="21" t="s">
        <v>125189</v>
      </c>
      <c r="E17080" s="21" t="s">
        <v>125190</v>
      </c>
      <c r="F17080" s="21" t="s">
        <v>14739</v>
      </c>
      <c r="G17080" s="22">
        <v>10</v>
      </c>
      <c r="H17080" s="22">
        <v>0</v>
      </c>
      <c r="I17080" s="22">
        <v>0</v>
      </c>
      <c r="J17080" s="21" t="s">
        <v>125191</v>
      </c>
    </row>
    <row r="17081" spans="1:10" ht="32" customHeight="1">
      <c r="A17081" s="19" t="s">
        <v>142867</v>
      </c>
      <c r="B17081" s="24">
        <v>37</v>
      </c>
      <c r="C17081" s="22">
        <v>15</v>
      </c>
      <c r="D17081" s="21" t="s">
        <v>142868</v>
      </c>
      <c r="E17081" s="21" t="s">
        <v>142869</v>
      </c>
      <c r="F17081" s="21" t="s">
        <v>14739</v>
      </c>
      <c r="G17081" s="22">
        <v>10</v>
      </c>
      <c r="H17081" s="22">
        <v>0</v>
      </c>
      <c r="I17081" s="22">
        <v>0</v>
      </c>
      <c r="J17081" s="21" t="s">
        <v>142870</v>
      </c>
    </row>
    <row r="17082" spans="1:10" ht="32" customHeight="1">
      <c r="A17082" s="19" t="s">
        <v>142871</v>
      </c>
      <c r="B17082" s="24">
        <v>72</v>
      </c>
      <c r="C17082" s="22">
        <v>15</v>
      </c>
      <c r="D17082" s="21" t="s">
        <v>101626</v>
      </c>
      <c r="E17082" s="21" t="s">
        <v>101627</v>
      </c>
      <c r="F17082" s="21" t="s">
        <v>101554</v>
      </c>
      <c r="G17082" s="22">
        <v>10</v>
      </c>
      <c r="H17082" s="22">
        <v>0</v>
      </c>
      <c r="I17082" s="22">
        <v>0</v>
      </c>
      <c r="J17082" s="21" t="s">
        <v>135862</v>
      </c>
    </row>
    <row r="17083" spans="1:10" ht="32" customHeight="1">
      <c r="A17083" s="19" t="s">
        <v>142872</v>
      </c>
      <c r="B17083" s="24">
        <v>21</v>
      </c>
      <c r="C17083" s="22">
        <v>15</v>
      </c>
      <c r="D17083" s="21" t="s">
        <v>142873</v>
      </c>
      <c r="E17083" s="21" t="s">
        <v>142874</v>
      </c>
      <c r="F17083" s="21" t="s">
        <v>101554</v>
      </c>
      <c r="G17083" s="22">
        <v>10</v>
      </c>
      <c r="H17083" s="22">
        <v>0</v>
      </c>
      <c r="I17083" s="22">
        <v>0</v>
      </c>
      <c r="J17083" s="21" t="s">
        <v>142875</v>
      </c>
    </row>
    <row r="17084" spans="1:10" ht="32" customHeight="1">
      <c r="A17084" s="19" t="s">
        <v>142876</v>
      </c>
      <c r="B17084" s="24">
        <v>21</v>
      </c>
      <c r="C17084" s="22">
        <v>15</v>
      </c>
      <c r="D17084" s="21" t="s">
        <v>142873</v>
      </c>
      <c r="E17084" s="21" t="s">
        <v>142874</v>
      </c>
      <c r="F17084" s="21" t="s">
        <v>101554</v>
      </c>
      <c r="G17084" s="22">
        <v>10</v>
      </c>
      <c r="H17084" s="22">
        <v>0</v>
      </c>
      <c r="I17084" s="22">
        <v>0</v>
      </c>
      <c r="J17084" s="21" t="s">
        <v>142875</v>
      </c>
    </row>
    <row r="17085" spans="1:10" ht="32" customHeight="1">
      <c r="A17085" s="19" t="s">
        <v>142877</v>
      </c>
      <c r="B17085" s="24">
        <v>12</v>
      </c>
      <c r="C17085" s="22">
        <v>15</v>
      </c>
      <c r="D17085" s="21" t="s">
        <v>121818</v>
      </c>
      <c r="E17085" s="21" t="s">
        <v>121819</v>
      </c>
      <c r="F17085" s="21" t="s">
        <v>101563</v>
      </c>
      <c r="G17085" s="22">
        <v>10</v>
      </c>
      <c r="H17085" s="22">
        <v>0</v>
      </c>
      <c r="I17085" s="22">
        <v>0</v>
      </c>
      <c r="J17085" s="21" t="s">
        <v>142878</v>
      </c>
    </row>
    <row r="17086" spans="1:10" ht="32" customHeight="1">
      <c r="A17086" s="19" t="s">
        <v>142879</v>
      </c>
      <c r="B17086" s="24">
        <v>12</v>
      </c>
      <c r="C17086" s="22">
        <v>15</v>
      </c>
      <c r="D17086" s="21" t="s">
        <v>121818</v>
      </c>
      <c r="E17086" s="21" t="s">
        <v>121819</v>
      </c>
      <c r="F17086" s="21" t="s">
        <v>101563</v>
      </c>
      <c r="G17086" s="22">
        <v>10</v>
      </c>
      <c r="H17086" s="22">
        <v>0</v>
      </c>
      <c r="I17086" s="22">
        <v>0</v>
      </c>
      <c r="J17086" s="21" t="s">
        <v>142878</v>
      </c>
    </row>
    <row r="17087" spans="1:10" ht="32" customHeight="1">
      <c r="A17087" s="19" t="s">
        <v>142880</v>
      </c>
      <c r="B17087" s="24">
        <v>21</v>
      </c>
      <c r="C17087" s="22">
        <v>15</v>
      </c>
      <c r="D17087" s="21" t="s">
        <v>115458</v>
      </c>
      <c r="E17087" s="21" t="s">
        <v>115459</v>
      </c>
      <c r="F17087" s="21" t="s">
        <v>101568</v>
      </c>
      <c r="G17087" s="22">
        <v>1</v>
      </c>
      <c r="H17087" s="22">
        <v>9</v>
      </c>
      <c r="I17087" s="22">
        <v>18</v>
      </c>
      <c r="J17087" s="21" t="s">
        <v>118581</v>
      </c>
    </row>
    <row r="17088" spans="1:10" ht="32" customHeight="1">
      <c r="A17088" s="19" t="s">
        <v>142881</v>
      </c>
      <c r="B17088" s="24">
        <v>63</v>
      </c>
      <c r="C17088" s="22">
        <v>31</v>
      </c>
      <c r="D17088" s="21" t="s">
        <v>142882</v>
      </c>
      <c r="E17088" s="21" t="s">
        <v>142883</v>
      </c>
      <c r="F17088" s="21" t="s">
        <v>102144</v>
      </c>
      <c r="G17088" s="22">
        <v>1</v>
      </c>
      <c r="H17088" s="22">
        <v>9</v>
      </c>
      <c r="I17088" s="22">
        <v>12</v>
      </c>
      <c r="J17088" s="21" t="s">
        <v>142884</v>
      </c>
    </row>
    <row r="17089" spans="1:10" ht="32" customHeight="1">
      <c r="A17089" s="19" t="s">
        <v>142885</v>
      </c>
      <c r="B17089" s="24">
        <v>13</v>
      </c>
      <c r="C17089" s="22">
        <v>15</v>
      </c>
      <c r="D17089" s="21" t="s">
        <v>142886</v>
      </c>
      <c r="E17089" s="21" t="s">
        <v>142887</v>
      </c>
      <c r="F17089" s="21" t="s">
        <v>101554</v>
      </c>
      <c r="G17089" s="22">
        <v>10</v>
      </c>
      <c r="H17089" s="22">
        <v>0</v>
      </c>
      <c r="I17089" s="22">
        <v>0</v>
      </c>
      <c r="J17089" s="21" t="s">
        <v>142888</v>
      </c>
    </row>
    <row r="17090" spans="1:10" ht="32" customHeight="1">
      <c r="A17090" s="19" t="s">
        <v>142889</v>
      </c>
      <c r="B17090" s="24">
        <v>22</v>
      </c>
      <c r="C17090" s="22">
        <v>15</v>
      </c>
      <c r="D17090" s="21" t="s">
        <v>107214</v>
      </c>
      <c r="E17090" s="21" t="s">
        <v>107215</v>
      </c>
      <c r="F17090" s="21" t="s">
        <v>101694</v>
      </c>
      <c r="G17090" s="22">
        <v>10</v>
      </c>
      <c r="H17090" s="22">
        <v>0</v>
      </c>
      <c r="I17090" s="22">
        <v>0</v>
      </c>
      <c r="J17090" s="21" t="s">
        <v>142890</v>
      </c>
    </row>
    <row r="17091" spans="1:10" ht="32" customHeight="1">
      <c r="A17091" s="19" t="s">
        <v>142891</v>
      </c>
      <c r="B17091" s="24">
        <v>25</v>
      </c>
      <c r="C17091" s="22">
        <v>37</v>
      </c>
      <c r="D17091" s="21" t="s">
        <v>142892</v>
      </c>
      <c r="E17091" s="21" t="s">
        <v>142893</v>
      </c>
      <c r="F17091" s="21" t="s">
        <v>14748</v>
      </c>
      <c r="G17091" s="22">
        <v>12</v>
      </c>
      <c r="H17091" s="22">
        <v>21</v>
      </c>
      <c r="I17091" s="22">
        <v>28</v>
      </c>
      <c r="J17091" s="21" t="s">
        <v>142894</v>
      </c>
    </row>
    <row r="17092" spans="1:10" ht="32" customHeight="1">
      <c r="A17092" s="19" t="s">
        <v>142895</v>
      </c>
      <c r="B17092" s="24">
        <v>21</v>
      </c>
      <c r="C17092" s="22">
        <v>15</v>
      </c>
      <c r="D17092" s="21" t="s">
        <v>111026</v>
      </c>
      <c r="E17092" s="21" t="s">
        <v>111027</v>
      </c>
      <c r="F17092" s="21" t="s">
        <v>14739</v>
      </c>
      <c r="G17092" s="22">
        <v>10</v>
      </c>
      <c r="H17092" s="22">
        <v>0</v>
      </c>
      <c r="I17092" s="22">
        <v>0</v>
      </c>
      <c r="J17092" s="21" t="s">
        <v>111028</v>
      </c>
    </row>
    <row r="17093" spans="1:10" ht="32" customHeight="1">
      <c r="A17093" s="19" t="s">
        <v>142896</v>
      </c>
      <c r="B17093" s="24">
        <v>50</v>
      </c>
      <c r="C17093" s="22">
        <v>35</v>
      </c>
      <c r="D17093" s="21" t="s">
        <v>107060</v>
      </c>
      <c r="E17093" s="21" t="s">
        <v>107061</v>
      </c>
      <c r="F17093" s="21" t="s">
        <v>118460</v>
      </c>
      <c r="G17093" s="22">
        <v>12</v>
      </c>
      <c r="H17093" s="22">
        <v>10</v>
      </c>
      <c r="I17093" s="22">
        <v>15</v>
      </c>
      <c r="J17093" s="21" t="s">
        <v>142897</v>
      </c>
    </row>
    <row r="17094" spans="1:10" ht="32" customHeight="1">
      <c r="A17094" s="19" t="s">
        <v>142898</v>
      </c>
      <c r="B17094" s="24">
        <v>13</v>
      </c>
      <c r="C17094" s="22">
        <v>15</v>
      </c>
      <c r="D17094" s="21" t="s">
        <v>142899</v>
      </c>
      <c r="E17094" s="21" t="s">
        <v>142900</v>
      </c>
      <c r="F17094" s="21" t="s">
        <v>14739</v>
      </c>
      <c r="G17094" s="22">
        <v>10</v>
      </c>
      <c r="H17094" s="22">
        <v>0</v>
      </c>
      <c r="I17094" s="22">
        <v>0</v>
      </c>
      <c r="J17094" s="21" t="s">
        <v>142901</v>
      </c>
    </row>
    <row r="17095" spans="1:10" ht="32" customHeight="1">
      <c r="A17095" s="19" t="s">
        <v>142902</v>
      </c>
      <c r="B17095" s="24">
        <v>30</v>
      </c>
      <c r="C17095" s="22">
        <v>18</v>
      </c>
      <c r="D17095" s="21" t="s">
        <v>114208</v>
      </c>
      <c r="E17095" s="21" t="s">
        <v>114209</v>
      </c>
      <c r="F17095" s="21" t="s">
        <v>102782</v>
      </c>
      <c r="G17095" s="22">
        <v>1</v>
      </c>
      <c r="H17095" s="22">
        <v>13</v>
      </c>
      <c r="I17095" s="22">
        <v>24</v>
      </c>
      <c r="J17095" s="21" t="s">
        <v>142903</v>
      </c>
    </row>
    <row r="17096" spans="1:10" ht="32" customHeight="1">
      <c r="A17096" s="19" t="s">
        <v>142904</v>
      </c>
      <c r="B17096" s="24">
        <v>37</v>
      </c>
      <c r="C17096" s="22">
        <v>19</v>
      </c>
      <c r="D17096" s="21" t="s">
        <v>142905</v>
      </c>
      <c r="E17096" s="21" t="s">
        <v>142906</v>
      </c>
      <c r="F17096" s="21" t="s">
        <v>102114</v>
      </c>
      <c r="G17096" s="22">
        <v>1</v>
      </c>
      <c r="H17096" s="22">
        <v>14</v>
      </c>
      <c r="I17096" s="22">
        <v>23</v>
      </c>
      <c r="J17096" s="21" t="s">
        <v>142907</v>
      </c>
    </row>
    <row r="17097" spans="1:10" ht="32" customHeight="1">
      <c r="A17097" s="19" t="s">
        <v>142908</v>
      </c>
      <c r="B17097" s="24">
        <v>31</v>
      </c>
      <c r="C17097" s="22">
        <v>19</v>
      </c>
      <c r="D17097" s="21" t="s">
        <v>113856</v>
      </c>
      <c r="E17097" s="21" t="s">
        <v>113857</v>
      </c>
      <c r="F17097" s="21" t="s">
        <v>102114</v>
      </c>
      <c r="G17097" s="22">
        <v>1</v>
      </c>
      <c r="H17097" s="22">
        <v>14</v>
      </c>
      <c r="I17097" s="22">
        <v>23</v>
      </c>
      <c r="J17097" s="21" t="s">
        <v>142909</v>
      </c>
    </row>
    <row r="17098" spans="1:10" ht="32" customHeight="1">
      <c r="A17098" s="19" t="s">
        <v>142910</v>
      </c>
      <c r="B17098" s="24">
        <v>28</v>
      </c>
      <c r="C17098" s="22">
        <v>15</v>
      </c>
      <c r="D17098" s="21" t="s">
        <v>101557</v>
      </c>
      <c r="E17098" s="21" t="s">
        <v>101558</v>
      </c>
      <c r="F17098" s="21" t="s">
        <v>101528</v>
      </c>
      <c r="G17098" s="22">
        <v>10</v>
      </c>
      <c r="H17098" s="22">
        <v>0</v>
      </c>
      <c r="I17098" s="22">
        <v>0</v>
      </c>
      <c r="J17098" s="21" t="s">
        <v>142911</v>
      </c>
    </row>
    <row r="17099" spans="1:10" ht="32" customHeight="1">
      <c r="A17099" s="19" t="s">
        <v>142912</v>
      </c>
      <c r="B17099" s="24">
        <v>59</v>
      </c>
      <c r="C17099" s="22">
        <v>18</v>
      </c>
      <c r="D17099" s="21" t="s">
        <v>102655</v>
      </c>
      <c r="E17099" s="21" t="s">
        <v>102656</v>
      </c>
      <c r="F17099" s="21" t="s">
        <v>102144</v>
      </c>
      <c r="G17099" s="22">
        <v>5</v>
      </c>
      <c r="H17099" s="22">
        <v>9</v>
      </c>
      <c r="I17099" s="22">
        <v>17</v>
      </c>
      <c r="J17099" s="21" t="s">
        <v>142913</v>
      </c>
    </row>
    <row r="17100" spans="1:10" ht="32" customHeight="1">
      <c r="A17100" s="19" t="s">
        <v>142914</v>
      </c>
      <c r="B17100" s="24">
        <v>50</v>
      </c>
      <c r="C17100" s="22">
        <v>15</v>
      </c>
      <c r="D17100" s="21" t="s">
        <v>107616</v>
      </c>
      <c r="E17100" s="21" t="s">
        <v>107617</v>
      </c>
      <c r="F17100" s="21" t="s">
        <v>101554</v>
      </c>
      <c r="G17100" s="22">
        <v>10</v>
      </c>
      <c r="H17100" s="22">
        <v>0</v>
      </c>
      <c r="I17100" s="22">
        <v>0</v>
      </c>
      <c r="J17100" s="21" t="s">
        <v>142915</v>
      </c>
    </row>
    <row r="17101" spans="1:10" ht="32" customHeight="1">
      <c r="A17101" s="19" t="s">
        <v>142916</v>
      </c>
      <c r="B17101" s="24">
        <v>28</v>
      </c>
      <c r="C17101" s="22">
        <v>15</v>
      </c>
      <c r="D17101" s="21" t="s">
        <v>142917</v>
      </c>
      <c r="E17101" s="21" t="s">
        <v>142918</v>
      </c>
      <c r="F17101" s="21" t="s">
        <v>101727</v>
      </c>
      <c r="G17101" s="22">
        <v>10</v>
      </c>
      <c r="H17101" s="22">
        <v>0</v>
      </c>
      <c r="I17101" s="22">
        <v>0</v>
      </c>
      <c r="J17101" s="21" t="s">
        <v>142919</v>
      </c>
    </row>
    <row r="17102" spans="1:10" ht="32" customHeight="1">
      <c r="A17102" s="19" t="s">
        <v>142920</v>
      </c>
      <c r="B17102" s="24">
        <v>19</v>
      </c>
      <c r="C17102" s="22">
        <v>15</v>
      </c>
      <c r="D17102" s="21" t="s">
        <v>105138</v>
      </c>
      <c r="E17102" s="21" t="s">
        <v>105139</v>
      </c>
      <c r="F17102" s="21" t="s">
        <v>101554</v>
      </c>
      <c r="G17102" s="22">
        <v>10</v>
      </c>
      <c r="H17102" s="22">
        <v>0</v>
      </c>
      <c r="I17102" s="22">
        <v>0</v>
      </c>
      <c r="J17102" s="21" t="s">
        <v>114924</v>
      </c>
    </row>
    <row r="17103" spans="1:10" ht="32" customHeight="1">
      <c r="A17103" s="19" t="s">
        <v>142921</v>
      </c>
      <c r="B17103" s="24">
        <v>23</v>
      </c>
      <c r="C17103" s="22">
        <v>17</v>
      </c>
      <c r="D17103" s="21" t="s">
        <v>104739</v>
      </c>
      <c r="E17103" s="21" t="s">
        <v>104740</v>
      </c>
      <c r="F17103" s="21" t="s">
        <v>101665</v>
      </c>
      <c r="G17103" s="22">
        <v>2</v>
      </c>
      <c r="H17103" s="22">
        <v>11</v>
      </c>
      <c r="I17103" s="22">
        <v>27</v>
      </c>
      <c r="J17103" s="21" t="s">
        <v>142922</v>
      </c>
    </row>
    <row r="17104" spans="1:10" ht="32" customHeight="1">
      <c r="A17104" s="19" t="s">
        <v>142923</v>
      </c>
      <c r="B17104" s="24">
        <v>18</v>
      </c>
      <c r="C17104" s="22">
        <v>15</v>
      </c>
      <c r="D17104" s="21" t="s">
        <v>142924</v>
      </c>
      <c r="E17104" s="21" t="s">
        <v>142925</v>
      </c>
      <c r="F17104" s="21" t="s">
        <v>101568</v>
      </c>
      <c r="G17104" s="22">
        <v>1</v>
      </c>
      <c r="H17104" s="22">
        <v>9</v>
      </c>
      <c r="I17104" s="22">
        <v>19</v>
      </c>
      <c r="J17104" s="21" t="s">
        <v>142926</v>
      </c>
    </row>
    <row r="17105" spans="1:10" ht="32" customHeight="1">
      <c r="A17105" s="19" t="s">
        <v>142927</v>
      </c>
      <c r="B17105" s="24">
        <v>18</v>
      </c>
      <c r="C17105" s="22">
        <v>15</v>
      </c>
      <c r="D17105" s="21" t="s">
        <v>109361</v>
      </c>
      <c r="E17105" s="21" t="s">
        <v>109362</v>
      </c>
      <c r="F17105" s="21" t="s">
        <v>101528</v>
      </c>
      <c r="G17105" s="22">
        <v>10</v>
      </c>
      <c r="H17105" s="22">
        <v>0</v>
      </c>
      <c r="I17105" s="22">
        <v>0</v>
      </c>
      <c r="J17105" s="21" t="s">
        <v>142928</v>
      </c>
    </row>
    <row r="17106" spans="1:10" ht="32" customHeight="1">
      <c r="A17106" s="19" t="s">
        <v>142929</v>
      </c>
      <c r="B17106" s="24">
        <v>42</v>
      </c>
      <c r="C17106" s="22">
        <v>15</v>
      </c>
      <c r="D17106" s="21" t="s">
        <v>121581</v>
      </c>
      <c r="E17106" s="21" t="s">
        <v>121582</v>
      </c>
      <c r="F17106" s="21" t="s">
        <v>101554</v>
      </c>
      <c r="G17106" s="22">
        <v>10</v>
      </c>
      <c r="H17106" s="22">
        <v>0</v>
      </c>
      <c r="I17106" s="22">
        <v>0</v>
      </c>
      <c r="J17106" s="21" t="s">
        <v>142930</v>
      </c>
    </row>
    <row r="17107" spans="1:10" ht="32" customHeight="1">
      <c r="A17107" s="19" t="s">
        <v>142931</v>
      </c>
      <c r="B17107" s="24">
        <v>33</v>
      </c>
      <c r="C17107" s="22">
        <v>31</v>
      </c>
      <c r="D17107" s="21" t="s">
        <v>107145</v>
      </c>
      <c r="E17107" s="21" t="s">
        <v>107146</v>
      </c>
      <c r="F17107" s="21" t="s">
        <v>106147</v>
      </c>
      <c r="G17107" s="22">
        <v>1</v>
      </c>
      <c r="H17107" s="22">
        <v>26</v>
      </c>
      <c r="I17107" s="22">
        <v>43</v>
      </c>
      <c r="J17107" s="21" t="s">
        <v>142932</v>
      </c>
    </row>
    <row r="17108" spans="1:10" ht="32" customHeight="1">
      <c r="A17108" s="19" t="s">
        <v>142933</v>
      </c>
      <c r="B17108" s="24">
        <v>50</v>
      </c>
      <c r="C17108" s="22">
        <v>20</v>
      </c>
      <c r="D17108" s="21" t="s">
        <v>118048</v>
      </c>
      <c r="E17108" s="21" t="s">
        <v>118049</v>
      </c>
      <c r="F17108" s="21" t="s">
        <v>102305</v>
      </c>
      <c r="G17108" s="22">
        <v>1</v>
      </c>
      <c r="H17108" s="22">
        <v>15</v>
      </c>
      <c r="I17108" s="22">
        <v>37</v>
      </c>
      <c r="J17108" s="21" t="s">
        <v>142934</v>
      </c>
    </row>
    <row r="17109" spans="1:10" ht="32" customHeight="1">
      <c r="A17109" s="19" t="s">
        <v>142935</v>
      </c>
      <c r="B17109" s="24">
        <v>18</v>
      </c>
      <c r="C17109" s="22">
        <v>15</v>
      </c>
      <c r="D17109" s="21" t="s">
        <v>104558</v>
      </c>
      <c r="E17109" s="21" t="s">
        <v>104559</v>
      </c>
      <c r="F17109" s="21" t="s">
        <v>101694</v>
      </c>
      <c r="G17109" s="22">
        <v>10</v>
      </c>
      <c r="H17109" s="22">
        <v>0</v>
      </c>
      <c r="I17109" s="22">
        <v>0</v>
      </c>
      <c r="J17109" s="21" t="s">
        <v>142936</v>
      </c>
    </row>
    <row r="17110" spans="1:10" ht="32" customHeight="1">
      <c r="A17110" s="19" t="s">
        <v>142937</v>
      </c>
      <c r="B17110" s="24">
        <v>32</v>
      </c>
      <c r="C17110" s="22">
        <v>15</v>
      </c>
      <c r="D17110" s="21" t="s">
        <v>119849</v>
      </c>
      <c r="E17110" s="21" t="s">
        <v>119850</v>
      </c>
      <c r="F17110" s="21" t="s">
        <v>101522</v>
      </c>
      <c r="G17110" s="22">
        <v>10</v>
      </c>
      <c r="H17110" s="22">
        <v>0</v>
      </c>
      <c r="I17110" s="22">
        <v>0</v>
      </c>
      <c r="J17110" s="21" t="s">
        <v>142938</v>
      </c>
    </row>
    <row r="17111" spans="1:10" ht="32" customHeight="1">
      <c r="A17111" s="19" t="s">
        <v>142939</v>
      </c>
      <c r="B17111" s="24">
        <v>20</v>
      </c>
      <c r="C17111" s="22">
        <v>15</v>
      </c>
      <c r="D17111" s="21" t="s">
        <v>132885</v>
      </c>
      <c r="E17111" s="21" t="s">
        <v>132886</v>
      </c>
      <c r="F17111" s="21" t="s">
        <v>101528</v>
      </c>
      <c r="G17111" s="22">
        <v>10</v>
      </c>
      <c r="H17111" s="22">
        <v>0</v>
      </c>
      <c r="I17111" s="22">
        <v>0</v>
      </c>
      <c r="J17111" s="21" t="s">
        <v>142940</v>
      </c>
    </row>
    <row r="17112" spans="1:10" ht="32" customHeight="1">
      <c r="A17112" s="19" t="s">
        <v>142941</v>
      </c>
      <c r="B17112" s="24">
        <v>34</v>
      </c>
      <c r="C17112" s="22">
        <v>23</v>
      </c>
      <c r="D17112" s="21" t="s">
        <v>142942</v>
      </c>
      <c r="E17112" s="21" t="s">
        <v>142943</v>
      </c>
      <c r="F17112" s="21" t="s">
        <v>102248</v>
      </c>
      <c r="G17112" s="22">
        <v>9</v>
      </c>
      <c r="H17112" s="22">
        <v>7</v>
      </c>
      <c r="I17112" s="22">
        <v>15</v>
      </c>
      <c r="J17112" s="21" t="s">
        <v>142944</v>
      </c>
    </row>
    <row r="17113" spans="1:10" ht="32" customHeight="1">
      <c r="A17113" s="19" t="s">
        <v>142945</v>
      </c>
      <c r="B17113" s="24">
        <v>13</v>
      </c>
      <c r="C17113" s="22">
        <v>16</v>
      </c>
      <c r="D17113" s="21" t="s">
        <v>128480</v>
      </c>
      <c r="E17113" s="21" t="s">
        <v>128481</v>
      </c>
      <c r="F17113" s="21" t="s">
        <v>101533</v>
      </c>
      <c r="G17113" s="22">
        <v>3</v>
      </c>
      <c r="H17113" s="22">
        <v>9</v>
      </c>
      <c r="I17113" s="22">
        <v>19</v>
      </c>
      <c r="J17113" s="21" t="s">
        <v>142946</v>
      </c>
    </row>
    <row r="17114" spans="1:10" ht="32" customHeight="1">
      <c r="A17114" s="19" t="s">
        <v>142947</v>
      </c>
      <c r="B17114" s="24">
        <v>26</v>
      </c>
      <c r="C17114" s="22">
        <v>23</v>
      </c>
      <c r="D17114" s="21" t="s">
        <v>140948</v>
      </c>
      <c r="E17114" s="21" t="s">
        <v>140949</v>
      </c>
      <c r="F17114" s="21" t="s">
        <v>101710</v>
      </c>
      <c r="G17114" s="22">
        <v>1</v>
      </c>
      <c r="H17114" s="22">
        <v>18</v>
      </c>
      <c r="I17114" s="22">
        <v>28</v>
      </c>
      <c r="J17114" s="21" t="s">
        <v>142948</v>
      </c>
    </row>
    <row r="17115" spans="1:10" ht="32" customHeight="1">
      <c r="A17115" s="19" t="s">
        <v>142949</v>
      </c>
      <c r="B17115" s="24">
        <v>13</v>
      </c>
      <c r="C17115" s="22">
        <v>16</v>
      </c>
      <c r="D17115" s="21" t="s">
        <v>128480</v>
      </c>
      <c r="E17115" s="21" t="s">
        <v>128481</v>
      </c>
      <c r="F17115" s="21" t="s">
        <v>101533</v>
      </c>
      <c r="G17115" s="22">
        <v>3</v>
      </c>
      <c r="H17115" s="22">
        <v>9</v>
      </c>
      <c r="I17115" s="22">
        <v>19</v>
      </c>
      <c r="J17115" s="21" t="s">
        <v>142946</v>
      </c>
    </row>
    <row r="17116" spans="1:10" ht="32" customHeight="1">
      <c r="A17116" s="19" t="s">
        <v>142950</v>
      </c>
      <c r="B17116" s="24">
        <v>13</v>
      </c>
      <c r="C17116" s="22">
        <v>15</v>
      </c>
      <c r="D17116" s="21" t="s">
        <v>142951</v>
      </c>
      <c r="E17116" s="21" t="s">
        <v>142952</v>
      </c>
      <c r="F17116" s="21" t="s">
        <v>14739</v>
      </c>
      <c r="G17116" s="22">
        <v>10</v>
      </c>
      <c r="H17116" s="22">
        <v>0</v>
      </c>
      <c r="I17116" s="22">
        <v>0</v>
      </c>
      <c r="J17116" s="21" t="s">
        <v>142953</v>
      </c>
    </row>
    <row r="17117" spans="1:10" ht="32" customHeight="1">
      <c r="A17117" s="19" t="s">
        <v>142954</v>
      </c>
      <c r="B17117" s="24">
        <v>13</v>
      </c>
      <c r="C17117" s="22">
        <v>15</v>
      </c>
      <c r="D17117" s="21" t="s">
        <v>142951</v>
      </c>
      <c r="E17117" s="21" t="s">
        <v>142952</v>
      </c>
      <c r="F17117" s="21" t="s">
        <v>14739</v>
      </c>
      <c r="G17117" s="22">
        <v>10</v>
      </c>
      <c r="H17117" s="22">
        <v>0</v>
      </c>
      <c r="I17117" s="22">
        <v>0</v>
      </c>
      <c r="J17117" s="21" t="s">
        <v>142953</v>
      </c>
    </row>
    <row r="17118" spans="1:10" ht="32" customHeight="1">
      <c r="A17118" s="19" t="s">
        <v>142955</v>
      </c>
      <c r="B17118" s="24">
        <v>32</v>
      </c>
      <c r="C17118" s="22">
        <v>21</v>
      </c>
      <c r="D17118" s="21" t="s">
        <v>114282</v>
      </c>
      <c r="E17118" s="21" t="s">
        <v>114283</v>
      </c>
      <c r="F17118" s="21" t="s">
        <v>14734</v>
      </c>
      <c r="G17118" s="22">
        <v>1</v>
      </c>
      <c r="H17118" s="22">
        <v>16</v>
      </c>
      <c r="I17118" s="22">
        <v>35</v>
      </c>
      <c r="J17118" s="21" t="s">
        <v>142956</v>
      </c>
    </row>
    <row r="17119" spans="1:10" ht="32" customHeight="1">
      <c r="A17119" s="19" t="s">
        <v>142957</v>
      </c>
      <c r="B17119" s="24">
        <v>38</v>
      </c>
      <c r="C17119" s="22">
        <v>16</v>
      </c>
      <c r="D17119" s="21" t="s">
        <v>120721</v>
      </c>
      <c r="E17119" s="21" t="s">
        <v>120722</v>
      </c>
      <c r="F17119" s="21" t="s">
        <v>101533</v>
      </c>
      <c r="G17119" s="22">
        <v>1</v>
      </c>
      <c r="H17119" s="22">
        <v>6</v>
      </c>
      <c r="I17119" s="22">
        <v>17</v>
      </c>
      <c r="J17119" s="21" t="s">
        <v>142958</v>
      </c>
    </row>
    <row r="17120" spans="1:10" ht="32" customHeight="1">
      <c r="A17120" s="19" t="s">
        <v>142959</v>
      </c>
      <c r="B17120" s="24">
        <v>24</v>
      </c>
      <c r="C17120" s="22">
        <v>15</v>
      </c>
      <c r="D17120" s="21" t="s">
        <v>131872</v>
      </c>
      <c r="E17120" s="21" t="s">
        <v>131873</v>
      </c>
      <c r="F17120" s="21" t="s">
        <v>101554</v>
      </c>
      <c r="G17120" s="22">
        <v>10</v>
      </c>
      <c r="H17120" s="22">
        <v>0</v>
      </c>
      <c r="I17120" s="22">
        <v>0</v>
      </c>
      <c r="J17120" s="21" t="s">
        <v>142960</v>
      </c>
    </row>
    <row r="17121" spans="1:10" ht="32" customHeight="1">
      <c r="A17121" s="19" t="s">
        <v>142961</v>
      </c>
      <c r="B17121" s="24">
        <v>19</v>
      </c>
      <c r="C17121" s="22">
        <v>15</v>
      </c>
      <c r="D17121" s="21" t="s">
        <v>133893</v>
      </c>
      <c r="E17121" s="21" t="s">
        <v>133894</v>
      </c>
      <c r="F17121" s="21" t="s">
        <v>101727</v>
      </c>
      <c r="G17121" s="22">
        <v>10</v>
      </c>
      <c r="H17121" s="22">
        <v>0</v>
      </c>
      <c r="I17121" s="22">
        <v>0</v>
      </c>
      <c r="J17121" s="21" t="s">
        <v>142962</v>
      </c>
    </row>
    <row r="17122" spans="1:10" ht="32" customHeight="1">
      <c r="A17122" s="19" t="s">
        <v>142963</v>
      </c>
      <c r="B17122" s="24">
        <v>13</v>
      </c>
      <c r="C17122" s="22">
        <v>17</v>
      </c>
      <c r="D17122" s="21" t="s">
        <v>142964</v>
      </c>
      <c r="E17122" s="21" t="s">
        <v>142965</v>
      </c>
      <c r="F17122" s="21" t="s">
        <v>14743</v>
      </c>
      <c r="G17122" s="22">
        <v>4</v>
      </c>
      <c r="H17122" s="22">
        <v>9</v>
      </c>
      <c r="I17122" s="22">
        <v>20</v>
      </c>
      <c r="J17122" s="21" t="s">
        <v>142966</v>
      </c>
    </row>
    <row r="17123" spans="1:10" ht="32" customHeight="1">
      <c r="A17123" s="19" t="s">
        <v>142967</v>
      </c>
      <c r="B17123" s="24">
        <v>13</v>
      </c>
      <c r="C17123" s="22">
        <v>17</v>
      </c>
      <c r="D17123" s="21" t="s">
        <v>142964</v>
      </c>
      <c r="E17123" s="21" t="s">
        <v>142965</v>
      </c>
      <c r="F17123" s="21" t="s">
        <v>14743</v>
      </c>
      <c r="G17123" s="22">
        <v>4</v>
      </c>
      <c r="H17123" s="22">
        <v>9</v>
      </c>
      <c r="I17123" s="22">
        <v>20</v>
      </c>
      <c r="J17123" s="21" t="s">
        <v>142966</v>
      </c>
    </row>
    <row r="17124" spans="1:10" ht="44" customHeight="1">
      <c r="A17124" s="19" t="s">
        <v>142968</v>
      </c>
      <c r="B17124" s="24">
        <v>21</v>
      </c>
      <c r="C17124" s="22">
        <v>15</v>
      </c>
      <c r="D17124" s="21" t="s">
        <v>104356</v>
      </c>
      <c r="E17124" s="21" t="s">
        <v>104357</v>
      </c>
      <c r="F17124" s="21" t="s">
        <v>14739</v>
      </c>
      <c r="G17124" s="22">
        <v>10</v>
      </c>
      <c r="H17124" s="22">
        <v>0</v>
      </c>
      <c r="I17124" s="22">
        <v>0</v>
      </c>
      <c r="J17124" s="21" t="s">
        <v>108225</v>
      </c>
    </row>
    <row r="17125" spans="1:10" ht="32" customHeight="1">
      <c r="A17125" s="19" t="s">
        <v>142969</v>
      </c>
      <c r="B17125" s="24">
        <v>36</v>
      </c>
      <c r="C17125" s="22">
        <v>15</v>
      </c>
      <c r="D17125" s="21" t="s">
        <v>108848</v>
      </c>
      <c r="E17125" s="21" t="s">
        <v>108849</v>
      </c>
      <c r="F17125" s="21" t="s">
        <v>14739</v>
      </c>
      <c r="G17125" s="22">
        <v>10</v>
      </c>
      <c r="H17125" s="22">
        <v>0</v>
      </c>
      <c r="I17125" s="22">
        <v>0</v>
      </c>
      <c r="J17125" s="21" t="s">
        <v>126465</v>
      </c>
    </row>
    <row r="17126" spans="1:10" ht="32" customHeight="1">
      <c r="A17126" s="19" t="s">
        <v>142970</v>
      </c>
      <c r="B17126" s="24">
        <v>13</v>
      </c>
      <c r="C17126" s="22">
        <v>15</v>
      </c>
      <c r="D17126" s="21" t="s">
        <v>114694</v>
      </c>
      <c r="E17126" s="21" t="s">
        <v>114695</v>
      </c>
      <c r="F17126" s="21" t="s">
        <v>14739</v>
      </c>
      <c r="G17126" s="22">
        <v>10</v>
      </c>
      <c r="H17126" s="22">
        <v>0</v>
      </c>
      <c r="I17126" s="22">
        <v>0</v>
      </c>
      <c r="J17126" s="21" t="s">
        <v>142971</v>
      </c>
    </row>
    <row r="17127" spans="1:10" ht="32" customHeight="1">
      <c r="A17127" s="19" t="s">
        <v>142972</v>
      </c>
      <c r="B17127" s="24">
        <v>24</v>
      </c>
      <c r="C17127" s="22">
        <v>15</v>
      </c>
      <c r="D17127" s="21" t="s">
        <v>109105</v>
      </c>
      <c r="E17127" s="21" t="s">
        <v>109106</v>
      </c>
      <c r="F17127" s="21" t="s">
        <v>101694</v>
      </c>
      <c r="G17127" s="22">
        <v>10</v>
      </c>
      <c r="H17127" s="22">
        <v>0</v>
      </c>
      <c r="I17127" s="22">
        <v>0</v>
      </c>
      <c r="J17127" s="21" t="s">
        <v>142973</v>
      </c>
    </row>
    <row r="17128" spans="1:10" ht="32" customHeight="1">
      <c r="A17128" s="19" t="s">
        <v>142974</v>
      </c>
      <c r="B17128" s="24">
        <v>39</v>
      </c>
      <c r="C17128" s="22">
        <v>15</v>
      </c>
      <c r="D17128" s="21" t="s">
        <v>103264</v>
      </c>
      <c r="E17128" s="21" t="s">
        <v>103265</v>
      </c>
      <c r="F17128" s="21" t="s">
        <v>14739</v>
      </c>
      <c r="G17128" s="22">
        <v>10</v>
      </c>
      <c r="H17128" s="22">
        <v>0</v>
      </c>
      <c r="I17128" s="22">
        <v>0</v>
      </c>
      <c r="J17128" s="21" t="s">
        <v>137619</v>
      </c>
    </row>
    <row r="17129" spans="1:10" ht="32" customHeight="1">
      <c r="A17129" s="19" t="s">
        <v>142975</v>
      </c>
      <c r="B17129" s="24">
        <v>39</v>
      </c>
      <c r="C17129" s="22">
        <v>15</v>
      </c>
      <c r="D17129" s="21" t="s">
        <v>103264</v>
      </c>
      <c r="E17129" s="21" t="s">
        <v>103265</v>
      </c>
      <c r="F17129" s="21" t="s">
        <v>14739</v>
      </c>
      <c r="G17129" s="22">
        <v>10</v>
      </c>
      <c r="H17129" s="22">
        <v>0</v>
      </c>
      <c r="I17129" s="22">
        <v>0</v>
      </c>
      <c r="J17129" s="21" t="s">
        <v>137619</v>
      </c>
    </row>
    <row r="17130" spans="1:10" ht="32" customHeight="1">
      <c r="A17130" s="19" t="s">
        <v>142976</v>
      </c>
      <c r="B17130" s="24">
        <v>40</v>
      </c>
      <c r="C17130" s="22">
        <v>15</v>
      </c>
      <c r="D17130" s="21" t="s">
        <v>142977</v>
      </c>
      <c r="E17130" s="21" t="s">
        <v>142978</v>
      </c>
      <c r="F17130" s="21" t="s">
        <v>101563</v>
      </c>
      <c r="G17130" s="22">
        <v>10</v>
      </c>
      <c r="H17130" s="22">
        <v>0</v>
      </c>
      <c r="I17130" s="22">
        <v>0</v>
      </c>
      <c r="J17130" s="21" t="s">
        <v>142979</v>
      </c>
    </row>
    <row r="17131" spans="1:10" ht="32" customHeight="1">
      <c r="A17131" s="19" t="s">
        <v>142980</v>
      </c>
      <c r="B17131" s="24">
        <v>40</v>
      </c>
      <c r="C17131" s="22">
        <v>15</v>
      </c>
      <c r="D17131" s="21" t="s">
        <v>142977</v>
      </c>
      <c r="E17131" s="21" t="s">
        <v>142978</v>
      </c>
      <c r="F17131" s="21" t="s">
        <v>101563</v>
      </c>
      <c r="G17131" s="22">
        <v>10</v>
      </c>
      <c r="H17131" s="22">
        <v>0</v>
      </c>
      <c r="I17131" s="22">
        <v>0</v>
      </c>
      <c r="J17131" s="21" t="s">
        <v>142979</v>
      </c>
    </row>
    <row r="17132" spans="1:10" ht="32" customHeight="1">
      <c r="A17132" s="19" t="s">
        <v>142981</v>
      </c>
      <c r="B17132" s="24">
        <v>49</v>
      </c>
      <c r="C17132" s="22">
        <v>47</v>
      </c>
      <c r="D17132" s="21" t="s">
        <v>111279</v>
      </c>
      <c r="E17132" s="21" t="s">
        <v>111280</v>
      </c>
      <c r="F17132" s="21" t="s">
        <v>102114</v>
      </c>
      <c r="G17132" s="22">
        <v>3</v>
      </c>
      <c r="H17132" s="22">
        <v>40</v>
      </c>
      <c r="I17132" s="22">
        <v>60</v>
      </c>
      <c r="J17132" s="21" t="s">
        <v>142982</v>
      </c>
    </row>
    <row r="17133" spans="1:10" ht="32" customHeight="1">
      <c r="A17133" s="19" t="s">
        <v>142983</v>
      </c>
      <c r="B17133" s="24">
        <v>37</v>
      </c>
      <c r="C17133" s="22">
        <v>15</v>
      </c>
      <c r="D17133" s="21" t="s">
        <v>142984</v>
      </c>
      <c r="E17133" s="21" t="s">
        <v>142985</v>
      </c>
      <c r="F17133" s="21" t="s">
        <v>14739</v>
      </c>
      <c r="G17133" s="22">
        <v>10</v>
      </c>
      <c r="H17133" s="22">
        <v>0</v>
      </c>
      <c r="I17133" s="22">
        <v>0</v>
      </c>
      <c r="J17133" s="21" t="s">
        <v>142986</v>
      </c>
    </row>
    <row r="17134" spans="1:10" ht="32" customHeight="1">
      <c r="A17134" s="19" t="s">
        <v>142987</v>
      </c>
      <c r="B17134" s="24">
        <v>37</v>
      </c>
      <c r="C17134" s="22">
        <v>15</v>
      </c>
      <c r="D17134" s="21" t="s">
        <v>142984</v>
      </c>
      <c r="E17134" s="21" t="s">
        <v>142985</v>
      </c>
      <c r="F17134" s="21" t="s">
        <v>14739</v>
      </c>
      <c r="G17134" s="22">
        <v>10</v>
      </c>
      <c r="H17134" s="22">
        <v>0</v>
      </c>
      <c r="I17134" s="22">
        <v>0</v>
      </c>
      <c r="J17134" s="21" t="s">
        <v>142986</v>
      </c>
    </row>
    <row r="17135" spans="1:10" ht="32" customHeight="1">
      <c r="A17135" s="19" t="s">
        <v>142988</v>
      </c>
      <c r="B17135" s="24">
        <v>37</v>
      </c>
      <c r="C17135" s="22">
        <v>15</v>
      </c>
      <c r="D17135" s="21" t="s">
        <v>142984</v>
      </c>
      <c r="E17135" s="21" t="s">
        <v>142985</v>
      </c>
      <c r="F17135" s="21" t="s">
        <v>14739</v>
      </c>
      <c r="G17135" s="22">
        <v>10</v>
      </c>
      <c r="H17135" s="22">
        <v>0</v>
      </c>
      <c r="I17135" s="22">
        <v>0</v>
      </c>
      <c r="J17135" s="21" t="s">
        <v>142986</v>
      </c>
    </row>
    <row r="17136" spans="1:10" ht="32" customHeight="1">
      <c r="A17136" s="19" t="s">
        <v>142989</v>
      </c>
      <c r="B17136" s="24">
        <v>37</v>
      </c>
      <c r="C17136" s="22">
        <v>15</v>
      </c>
      <c r="D17136" s="21" t="s">
        <v>142984</v>
      </c>
      <c r="E17136" s="21" t="s">
        <v>142985</v>
      </c>
      <c r="F17136" s="21" t="s">
        <v>14739</v>
      </c>
      <c r="G17136" s="22">
        <v>10</v>
      </c>
      <c r="H17136" s="22">
        <v>0</v>
      </c>
      <c r="I17136" s="22">
        <v>0</v>
      </c>
      <c r="J17136" s="21" t="s">
        <v>142986</v>
      </c>
    </row>
    <row r="17137" spans="1:10" ht="32" customHeight="1">
      <c r="A17137" s="19" t="s">
        <v>142990</v>
      </c>
      <c r="B17137" s="24">
        <v>37</v>
      </c>
      <c r="C17137" s="22">
        <v>15</v>
      </c>
      <c r="D17137" s="21" t="s">
        <v>142984</v>
      </c>
      <c r="E17137" s="21" t="s">
        <v>142985</v>
      </c>
      <c r="F17137" s="21" t="s">
        <v>14739</v>
      </c>
      <c r="G17137" s="22">
        <v>10</v>
      </c>
      <c r="H17137" s="22">
        <v>0</v>
      </c>
      <c r="I17137" s="22">
        <v>0</v>
      </c>
      <c r="J17137" s="21" t="s">
        <v>142986</v>
      </c>
    </row>
    <row r="17138" spans="1:10" ht="32" customHeight="1">
      <c r="A17138" s="19" t="s">
        <v>142991</v>
      </c>
      <c r="B17138" s="24">
        <v>37</v>
      </c>
      <c r="C17138" s="22">
        <v>15</v>
      </c>
      <c r="D17138" s="21" t="s">
        <v>142984</v>
      </c>
      <c r="E17138" s="21" t="s">
        <v>142985</v>
      </c>
      <c r="F17138" s="21" t="s">
        <v>14739</v>
      </c>
      <c r="G17138" s="22">
        <v>10</v>
      </c>
      <c r="H17138" s="22">
        <v>0</v>
      </c>
      <c r="I17138" s="22">
        <v>0</v>
      </c>
      <c r="J17138" s="21" t="s">
        <v>142986</v>
      </c>
    </row>
    <row r="17139" spans="1:10" ht="32" customHeight="1">
      <c r="A17139" s="19" t="s">
        <v>142992</v>
      </c>
      <c r="B17139" s="24">
        <v>29</v>
      </c>
      <c r="C17139" s="22">
        <v>15</v>
      </c>
      <c r="D17139" s="21" t="s">
        <v>142905</v>
      </c>
      <c r="E17139" s="21" t="s">
        <v>142906</v>
      </c>
      <c r="F17139" s="21" t="s">
        <v>101694</v>
      </c>
      <c r="G17139" s="22">
        <v>10</v>
      </c>
      <c r="H17139" s="22">
        <v>0</v>
      </c>
      <c r="I17139" s="22">
        <v>0</v>
      </c>
      <c r="J17139" s="21" t="s">
        <v>142993</v>
      </c>
    </row>
    <row r="17140" spans="1:10" ht="32" customHeight="1">
      <c r="A17140" s="19" t="s">
        <v>142994</v>
      </c>
      <c r="B17140" s="24">
        <v>29</v>
      </c>
      <c r="C17140" s="22">
        <v>15</v>
      </c>
      <c r="D17140" s="21" t="s">
        <v>142905</v>
      </c>
      <c r="E17140" s="21" t="s">
        <v>142906</v>
      </c>
      <c r="F17140" s="21" t="s">
        <v>101694</v>
      </c>
      <c r="G17140" s="22">
        <v>10</v>
      </c>
      <c r="H17140" s="22">
        <v>0</v>
      </c>
      <c r="I17140" s="22">
        <v>0</v>
      </c>
      <c r="J17140" s="21" t="s">
        <v>142993</v>
      </c>
    </row>
    <row r="17141" spans="1:10" ht="32" customHeight="1">
      <c r="A17141" s="19" t="s">
        <v>142995</v>
      </c>
      <c r="B17141" s="24">
        <v>29</v>
      </c>
      <c r="C17141" s="22">
        <v>15</v>
      </c>
      <c r="D17141" s="21" t="s">
        <v>142905</v>
      </c>
      <c r="E17141" s="21" t="s">
        <v>142906</v>
      </c>
      <c r="F17141" s="21" t="s">
        <v>101694</v>
      </c>
      <c r="G17141" s="22">
        <v>10</v>
      </c>
      <c r="H17141" s="22">
        <v>0</v>
      </c>
      <c r="I17141" s="22">
        <v>0</v>
      </c>
      <c r="J17141" s="21" t="s">
        <v>142993</v>
      </c>
    </row>
    <row r="17142" spans="1:10" ht="32" customHeight="1">
      <c r="A17142" s="19" t="s">
        <v>142996</v>
      </c>
      <c r="B17142" s="24">
        <v>29</v>
      </c>
      <c r="C17142" s="22">
        <v>15</v>
      </c>
      <c r="D17142" s="21" t="s">
        <v>142905</v>
      </c>
      <c r="E17142" s="21" t="s">
        <v>142906</v>
      </c>
      <c r="F17142" s="21" t="s">
        <v>101694</v>
      </c>
      <c r="G17142" s="22">
        <v>10</v>
      </c>
      <c r="H17142" s="22">
        <v>0</v>
      </c>
      <c r="I17142" s="22">
        <v>0</v>
      </c>
      <c r="J17142" s="21" t="s">
        <v>142993</v>
      </c>
    </row>
    <row r="17143" spans="1:10" ht="32" customHeight="1">
      <c r="A17143" s="19" t="s">
        <v>142997</v>
      </c>
      <c r="B17143" s="24">
        <v>29</v>
      </c>
      <c r="C17143" s="22">
        <v>15</v>
      </c>
      <c r="D17143" s="21" t="s">
        <v>142905</v>
      </c>
      <c r="E17143" s="21" t="s">
        <v>142906</v>
      </c>
      <c r="F17143" s="21" t="s">
        <v>101694</v>
      </c>
      <c r="G17143" s="22">
        <v>10</v>
      </c>
      <c r="H17143" s="22">
        <v>0</v>
      </c>
      <c r="I17143" s="22">
        <v>0</v>
      </c>
      <c r="J17143" s="21" t="s">
        <v>142993</v>
      </c>
    </row>
    <row r="17144" spans="1:10" ht="32" customHeight="1">
      <c r="A17144" s="19" t="s">
        <v>142998</v>
      </c>
      <c r="B17144" s="24">
        <v>29</v>
      </c>
      <c r="C17144" s="22">
        <v>15</v>
      </c>
      <c r="D17144" s="21" t="s">
        <v>142905</v>
      </c>
      <c r="E17144" s="21" t="s">
        <v>142906</v>
      </c>
      <c r="F17144" s="21" t="s">
        <v>101694</v>
      </c>
      <c r="G17144" s="22">
        <v>10</v>
      </c>
      <c r="H17144" s="22">
        <v>0</v>
      </c>
      <c r="I17144" s="22">
        <v>0</v>
      </c>
      <c r="J17144" s="21" t="s">
        <v>142993</v>
      </c>
    </row>
    <row r="17145" spans="1:10" ht="32" customHeight="1">
      <c r="A17145" s="19" t="s">
        <v>142999</v>
      </c>
      <c r="B17145" s="24">
        <v>15</v>
      </c>
      <c r="C17145" s="22">
        <v>17</v>
      </c>
      <c r="D17145" s="21" t="s">
        <v>143000</v>
      </c>
      <c r="E17145" s="21" t="s">
        <v>143001</v>
      </c>
      <c r="F17145" s="21" t="s">
        <v>101543</v>
      </c>
      <c r="G17145" s="22">
        <v>2</v>
      </c>
      <c r="H17145" s="22">
        <v>6</v>
      </c>
      <c r="I17145" s="22">
        <v>13</v>
      </c>
      <c r="J17145" s="21" t="s">
        <v>143002</v>
      </c>
    </row>
    <row r="17146" spans="1:10" ht="32" customHeight="1">
      <c r="A17146" s="19" t="s">
        <v>143003</v>
      </c>
      <c r="B17146" s="24">
        <v>20</v>
      </c>
      <c r="C17146" s="22">
        <v>15</v>
      </c>
      <c r="D17146" s="21" t="s">
        <v>109052</v>
      </c>
      <c r="E17146" s="21" t="s">
        <v>109053</v>
      </c>
      <c r="F17146" s="21" t="s">
        <v>14739</v>
      </c>
      <c r="G17146" s="22">
        <v>10</v>
      </c>
      <c r="H17146" s="22">
        <v>0</v>
      </c>
      <c r="I17146" s="22">
        <v>0</v>
      </c>
      <c r="J17146" s="21" t="s">
        <v>143004</v>
      </c>
    </row>
    <row r="17147" spans="1:10" ht="32" customHeight="1">
      <c r="A17147" s="19" t="s">
        <v>143005</v>
      </c>
      <c r="B17147" s="24">
        <v>20</v>
      </c>
      <c r="C17147" s="22">
        <v>15</v>
      </c>
      <c r="D17147" s="21" t="s">
        <v>109052</v>
      </c>
      <c r="E17147" s="21" t="s">
        <v>109053</v>
      </c>
      <c r="F17147" s="21" t="s">
        <v>14739</v>
      </c>
      <c r="G17147" s="22">
        <v>10</v>
      </c>
      <c r="H17147" s="22">
        <v>0</v>
      </c>
      <c r="I17147" s="22">
        <v>0</v>
      </c>
      <c r="J17147" s="21" t="s">
        <v>143004</v>
      </c>
    </row>
    <row r="17148" spans="1:10" ht="32" customHeight="1">
      <c r="A17148" s="19" t="s">
        <v>143006</v>
      </c>
      <c r="B17148" s="24">
        <v>19</v>
      </c>
      <c r="C17148" s="22">
        <v>15</v>
      </c>
      <c r="D17148" s="21" t="s">
        <v>123722</v>
      </c>
      <c r="E17148" s="21" t="s">
        <v>123723</v>
      </c>
      <c r="F17148" s="21" t="s">
        <v>101694</v>
      </c>
      <c r="G17148" s="22">
        <v>10</v>
      </c>
      <c r="H17148" s="22">
        <v>0</v>
      </c>
      <c r="I17148" s="22">
        <v>0</v>
      </c>
      <c r="J17148" s="21" t="s">
        <v>135497</v>
      </c>
    </row>
    <row r="17149" spans="1:10" ht="32" customHeight="1">
      <c r="A17149" s="19" t="s">
        <v>143007</v>
      </c>
      <c r="B17149" s="24">
        <v>19</v>
      </c>
      <c r="C17149" s="22">
        <v>15</v>
      </c>
      <c r="D17149" s="21" t="s">
        <v>123722</v>
      </c>
      <c r="E17149" s="21" t="s">
        <v>123723</v>
      </c>
      <c r="F17149" s="21" t="s">
        <v>101694</v>
      </c>
      <c r="G17149" s="22">
        <v>10</v>
      </c>
      <c r="H17149" s="22">
        <v>0</v>
      </c>
      <c r="I17149" s="22">
        <v>0</v>
      </c>
      <c r="J17149" s="21" t="s">
        <v>135497</v>
      </c>
    </row>
    <row r="17150" spans="1:10" ht="32" customHeight="1">
      <c r="A17150" s="19" t="s">
        <v>143008</v>
      </c>
      <c r="B17150" s="24">
        <v>19</v>
      </c>
      <c r="C17150" s="22">
        <v>15</v>
      </c>
      <c r="D17150" s="21" t="s">
        <v>123722</v>
      </c>
      <c r="E17150" s="21" t="s">
        <v>123723</v>
      </c>
      <c r="F17150" s="21" t="s">
        <v>101694</v>
      </c>
      <c r="G17150" s="22">
        <v>10</v>
      </c>
      <c r="H17150" s="22">
        <v>0</v>
      </c>
      <c r="I17150" s="22">
        <v>0</v>
      </c>
      <c r="J17150" s="21" t="s">
        <v>135497</v>
      </c>
    </row>
    <row r="17151" spans="1:10" ht="32" customHeight="1">
      <c r="A17151" s="19" t="s">
        <v>143009</v>
      </c>
      <c r="B17151" s="24">
        <v>47</v>
      </c>
      <c r="C17151" s="22">
        <v>15</v>
      </c>
      <c r="D17151" s="21" t="s">
        <v>138483</v>
      </c>
      <c r="E17151" s="21" t="s">
        <v>138484</v>
      </c>
      <c r="F17151" s="21" t="s">
        <v>101694</v>
      </c>
      <c r="G17151" s="22">
        <v>10</v>
      </c>
      <c r="H17151" s="22">
        <v>0</v>
      </c>
      <c r="I17151" s="22">
        <v>0</v>
      </c>
      <c r="J17151" s="21" t="s">
        <v>143010</v>
      </c>
    </row>
    <row r="17152" spans="1:10" ht="20" customHeight="1">
      <c r="A17152" s="27">
        <v>-999</v>
      </c>
      <c r="B17152" s="24">
        <v>-999</v>
      </c>
      <c r="C17152" s="22">
        <v>-999</v>
      </c>
      <c r="D17152" s="22">
        <v>-999</v>
      </c>
      <c r="E17152" s="22">
        <v>-999</v>
      </c>
      <c r="F17152" s="22">
        <v>-999</v>
      </c>
      <c r="G17152" s="22">
        <v>-999</v>
      </c>
      <c r="H17152" s="22">
        <v>-999</v>
      </c>
      <c r="I17152" s="22">
        <v>-999</v>
      </c>
      <c r="J17152" s="22">
        <v>-999</v>
      </c>
    </row>
    <row r="17153" spans="1:10" ht="32" customHeight="1">
      <c r="A17153" s="19" t="s">
        <v>143011</v>
      </c>
      <c r="B17153" s="24">
        <v>13</v>
      </c>
      <c r="C17153" s="22">
        <v>15</v>
      </c>
      <c r="D17153" s="21" t="s">
        <v>108721</v>
      </c>
      <c r="E17153" s="21" t="s">
        <v>108722</v>
      </c>
      <c r="F17153" s="21" t="s">
        <v>14739</v>
      </c>
      <c r="G17153" s="22">
        <v>10</v>
      </c>
      <c r="H17153" s="22">
        <v>0</v>
      </c>
      <c r="I17153" s="22">
        <v>0</v>
      </c>
      <c r="J17153" s="21" t="s">
        <v>124623</v>
      </c>
    </row>
    <row r="17154" spans="1:10" ht="32" customHeight="1">
      <c r="A17154" s="19" t="s">
        <v>143012</v>
      </c>
      <c r="B17154" s="24">
        <v>23</v>
      </c>
      <c r="C17154" s="22">
        <v>15</v>
      </c>
      <c r="D17154" s="21" t="s">
        <v>110740</v>
      </c>
      <c r="E17154" s="21" t="s">
        <v>110741</v>
      </c>
      <c r="F17154" s="21" t="s">
        <v>101528</v>
      </c>
      <c r="G17154" s="22">
        <v>10</v>
      </c>
      <c r="H17154" s="22">
        <v>0</v>
      </c>
      <c r="I17154" s="22">
        <v>0</v>
      </c>
      <c r="J17154" s="21" t="s">
        <v>143013</v>
      </c>
    </row>
    <row r="17155" spans="1:10" ht="32" customHeight="1">
      <c r="A17155" s="19" t="s">
        <v>143014</v>
      </c>
      <c r="B17155" s="24">
        <v>12</v>
      </c>
      <c r="C17155" s="22">
        <v>15</v>
      </c>
      <c r="D17155" s="21" t="s">
        <v>104747</v>
      </c>
      <c r="E17155" s="21" t="s">
        <v>104748</v>
      </c>
      <c r="F17155" s="21" t="s">
        <v>101528</v>
      </c>
      <c r="G17155" s="22">
        <v>10</v>
      </c>
      <c r="H17155" s="22">
        <v>0</v>
      </c>
      <c r="I17155" s="22">
        <v>0</v>
      </c>
      <c r="J17155" s="21" t="s">
        <v>104749</v>
      </c>
    </row>
    <row r="17156" spans="1:10" ht="32" customHeight="1">
      <c r="A17156" s="19" t="s">
        <v>143015</v>
      </c>
      <c r="B17156" s="24">
        <v>20</v>
      </c>
      <c r="C17156" s="22">
        <v>15</v>
      </c>
      <c r="D17156" s="21" t="s">
        <v>111970</v>
      </c>
      <c r="E17156" s="21" t="s">
        <v>111971</v>
      </c>
      <c r="F17156" s="21" t="s">
        <v>101528</v>
      </c>
      <c r="G17156" s="22">
        <v>10</v>
      </c>
      <c r="H17156" s="22">
        <v>0</v>
      </c>
      <c r="I17156" s="22">
        <v>0</v>
      </c>
      <c r="J17156" s="21" t="s">
        <v>143016</v>
      </c>
    </row>
    <row r="17157" spans="1:10" ht="32" customHeight="1">
      <c r="A17157" s="19" t="s">
        <v>143017</v>
      </c>
      <c r="B17157" s="24">
        <v>29</v>
      </c>
      <c r="C17157" s="22">
        <v>15</v>
      </c>
      <c r="D17157" s="21" t="s">
        <v>143018</v>
      </c>
      <c r="E17157" s="21" t="s">
        <v>143019</v>
      </c>
      <c r="F17157" s="21" t="s">
        <v>14739</v>
      </c>
      <c r="G17157" s="22">
        <v>10</v>
      </c>
      <c r="H17157" s="22">
        <v>0</v>
      </c>
      <c r="I17157" s="22">
        <v>0</v>
      </c>
      <c r="J17157" s="21" t="s">
        <v>143020</v>
      </c>
    </row>
    <row r="17158" spans="1:10" ht="32" customHeight="1">
      <c r="A17158" s="19" t="s">
        <v>143021</v>
      </c>
      <c r="B17158" s="24">
        <v>30</v>
      </c>
      <c r="C17158" s="22">
        <v>15</v>
      </c>
      <c r="D17158" s="21" t="s">
        <v>122882</v>
      </c>
      <c r="E17158" s="21" t="s">
        <v>122883</v>
      </c>
      <c r="F17158" s="21" t="s">
        <v>101528</v>
      </c>
      <c r="G17158" s="22">
        <v>10</v>
      </c>
      <c r="H17158" s="22">
        <v>0</v>
      </c>
      <c r="I17158" s="22">
        <v>0</v>
      </c>
      <c r="J17158" s="21" t="s">
        <v>143022</v>
      </c>
    </row>
    <row r="17159" spans="1:10" ht="32" customHeight="1">
      <c r="A17159" s="19" t="s">
        <v>143023</v>
      </c>
      <c r="B17159" s="24">
        <v>78</v>
      </c>
      <c r="C17159" s="22">
        <v>36</v>
      </c>
      <c r="D17159" s="21" t="s">
        <v>140345</v>
      </c>
      <c r="E17159" s="21" t="s">
        <v>140346</v>
      </c>
      <c r="F17159" s="21" t="s">
        <v>102015</v>
      </c>
      <c r="G17159" s="22">
        <v>1</v>
      </c>
      <c r="H17159" s="22">
        <v>31</v>
      </c>
      <c r="I17159" s="22">
        <v>43</v>
      </c>
      <c r="J17159" s="21" t="s">
        <v>143024</v>
      </c>
    </row>
    <row r="17160" spans="1:10" ht="32" customHeight="1">
      <c r="A17160" s="19" t="s">
        <v>143025</v>
      </c>
      <c r="B17160" s="24">
        <v>58</v>
      </c>
      <c r="C17160" s="22">
        <v>15</v>
      </c>
      <c r="D17160" s="21" t="s">
        <v>102663</v>
      </c>
      <c r="E17160" s="21" t="s">
        <v>102664</v>
      </c>
      <c r="F17160" s="21" t="s">
        <v>101563</v>
      </c>
      <c r="G17160" s="22">
        <v>10</v>
      </c>
      <c r="H17160" s="22">
        <v>0</v>
      </c>
      <c r="I17160" s="22">
        <v>0</v>
      </c>
      <c r="J17160" s="21" t="s">
        <v>143026</v>
      </c>
    </row>
    <row r="17161" spans="1:10" ht="32" customHeight="1">
      <c r="A17161" s="19" t="s">
        <v>143027</v>
      </c>
      <c r="B17161" s="24">
        <v>24</v>
      </c>
      <c r="C17161" s="22">
        <v>15</v>
      </c>
      <c r="D17161" s="21" t="s">
        <v>126312</v>
      </c>
      <c r="E17161" s="21" t="s">
        <v>126313</v>
      </c>
      <c r="F17161" s="21" t="s">
        <v>101563</v>
      </c>
      <c r="G17161" s="22">
        <v>10</v>
      </c>
      <c r="H17161" s="22">
        <v>0</v>
      </c>
      <c r="I17161" s="22">
        <v>0</v>
      </c>
      <c r="J17161" s="21" t="s">
        <v>143028</v>
      </c>
    </row>
    <row r="17162" spans="1:10" ht="32" customHeight="1">
      <c r="A17162" s="19" t="s">
        <v>143029</v>
      </c>
      <c r="B17162" s="24">
        <v>23</v>
      </c>
      <c r="C17162" s="22">
        <v>15</v>
      </c>
      <c r="D17162" s="21" t="s">
        <v>143030</v>
      </c>
      <c r="E17162" s="21" t="s">
        <v>143031</v>
      </c>
      <c r="F17162" s="21" t="s">
        <v>101528</v>
      </c>
      <c r="G17162" s="22">
        <v>10</v>
      </c>
      <c r="H17162" s="22">
        <v>0</v>
      </c>
      <c r="I17162" s="22">
        <v>0</v>
      </c>
      <c r="J17162" s="21" t="s">
        <v>143032</v>
      </c>
    </row>
    <row r="17163" spans="1:10" ht="32" customHeight="1">
      <c r="A17163" s="19" t="s">
        <v>143033</v>
      </c>
      <c r="B17163" s="24">
        <v>27</v>
      </c>
      <c r="C17163" s="22">
        <v>21</v>
      </c>
      <c r="D17163" s="21" t="s">
        <v>105757</v>
      </c>
      <c r="E17163" s="21" t="s">
        <v>105758</v>
      </c>
      <c r="F17163" s="21" t="s">
        <v>14775</v>
      </c>
      <c r="G17163" s="22">
        <v>6</v>
      </c>
      <c r="H17163" s="22">
        <v>11</v>
      </c>
      <c r="I17163" s="22">
        <v>23</v>
      </c>
      <c r="J17163" s="21" t="s">
        <v>143034</v>
      </c>
    </row>
    <row r="17164" spans="1:10" ht="32" customHeight="1">
      <c r="A17164" s="19" t="s">
        <v>143035</v>
      </c>
      <c r="B17164" s="24">
        <v>42</v>
      </c>
      <c r="C17164" s="22">
        <v>15</v>
      </c>
      <c r="D17164" s="21" t="s">
        <v>114351</v>
      </c>
      <c r="E17164" s="21" t="s">
        <v>114352</v>
      </c>
      <c r="F17164" s="21" t="s">
        <v>101554</v>
      </c>
      <c r="G17164" s="22">
        <v>10</v>
      </c>
      <c r="H17164" s="22">
        <v>0</v>
      </c>
      <c r="I17164" s="22">
        <v>0</v>
      </c>
      <c r="J17164" s="21" t="s">
        <v>143036</v>
      </c>
    </row>
    <row r="17165" spans="1:10" ht="32" customHeight="1">
      <c r="A17165" s="19" t="s">
        <v>143037</v>
      </c>
      <c r="B17165" s="24">
        <v>42</v>
      </c>
      <c r="C17165" s="22">
        <v>15</v>
      </c>
      <c r="D17165" s="21" t="s">
        <v>101743</v>
      </c>
      <c r="E17165" s="21" t="s">
        <v>101744</v>
      </c>
      <c r="F17165" s="21" t="s">
        <v>101568</v>
      </c>
      <c r="G17165" s="22">
        <v>1</v>
      </c>
      <c r="H17165" s="22">
        <v>10</v>
      </c>
      <c r="I17165" s="22">
        <v>14</v>
      </c>
      <c r="J17165" s="21" t="s">
        <v>143038</v>
      </c>
    </row>
    <row r="17166" spans="1:10" ht="20" customHeight="1">
      <c r="A17166" s="27">
        <v>-999</v>
      </c>
      <c r="B17166" s="24">
        <v>-999</v>
      </c>
      <c r="C17166" s="22">
        <v>-999</v>
      </c>
      <c r="D17166" s="22">
        <v>-999</v>
      </c>
      <c r="E17166" s="22">
        <v>-999</v>
      </c>
      <c r="F17166" s="22">
        <v>-999</v>
      </c>
      <c r="G17166" s="22">
        <v>-999</v>
      </c>
      <c r="H17166" s="22">
        <v>-999</v>
      </c>
      <c r="I17166" s="22">
        <v>-999</v>
      </c>
      <c r="J17166" s="22">
        <v>-999</v>
      </c>
    </row>
    <row r="17167" spans="1:10" ht="32" customHeight="1">
      <c r="A17167" s="19" t="s">
        <v>143039</v>
      </c>
      <c r="B17167" s="24">
        <v>24</v>
      </c>
      <c r="C17167" s="22">
        <v>15</v>
      </c>
      <c r="D17167" s="21" t="s">
        <v>102348</v>
      </c>
      <c r="E17167" s="21" t="s">
        <v>102349</v>
      </c>
      <c r="F17167" s="21" t="s">
        <v>101528</v>
      </c>
      <c r="G17167" s="22">
        <v>10</v>
      </c>
      <c r="H17167" s="22">
        <v>0</v>
      </c>
      <c r="I17167" s="22">
        <v>0</v>
      </c>
      <c r="J17167" s="21" t="s">
        <v>102958</v>
      </c>
    </row>
    <row r="17168" spans="1:10" ht="32" customHeight="1">
      <c r="A17168" s="19" t="s">
        <v>143040</v>
      </c>
      <c r="B17168" s="24">
        <v>27</v>
      </c>
      <c r="C17168" s="22">
        <v>25</v>
      </c>
      <c r="D17168" s="21" t="s">
        <v>106428</v>
      </c>
      <c r="E17168" s="21" t="s">
        <v>106429</v>
      </c>
      <c r="F17168" s="21" t="s">
        <v>102433</v>
      </c>
      <c r="G17168" s="22">
        <v>1</v>
      </c>
      <c r="H17168" s="22">
        <v>20</v>
      </c>
      <c r="I17168" s="22">
        <v>35</v>
      </c>
      <c r="J17168" s="21" t="s">
        <v>109727</v>
      </c>
    </row>
    <row r="17169" spans="1:10" ht="32" customHeight="1">
      <c r="A17169" s="19" t="s">
        <v>143041</v>
      </c>
      <c r="B17169" s="24">
        <v>19</v>
      </c>
      <c r="C17169" s="22">
        <v>15</v>
      </c>
      <c r="D17169" s="21" t="s">
        <v>119228</v>
      </c>
      <c r="E17169" s="21" t="s">
        <v>119229</v>
      </c>
      <c r="F17169" s="21" t="s">
        <v>101568</v>
      </c>
      <c r="G17169" s="22">
        <v>1</v>
      </c>
      <c r="H17169" s="22">
        <v>10</v>
      </c>
      <c r="I17169" s="22">
        <v>16</v>
      </c>
      <c r="J17169" s="21" t="s">
        <v>143042</v>
      </c>
    </row>
    <row r="17170" spans="1:10" ht="32" customHeight="1">
      <c r="A17170" s="19" t="s">
        <v>143043</v>
      </c>
      <c r="B17170" s="24">
        <v>18</v>
      </c>
      <c r="C17170" s="22">
        <v>15</v>
      </c>
      <c r="D17170" s="21" t="s">
        <v>116196</v>
      </c>
      <c r="E17170" s="21" t="s">
        <v>116197</v>
      </c>
      <c r="F17170" s="21" t="s">
        <v>101628</v>
      </c>
      <c r="G17170" s="22">
        <v>1</v>
      </c>
      <c r="H17170" s="22">
        <v>9</v>
      </c>
      <c r="I17170" s="22">
        <v>26</v>
      </c>
      <c r="J17170" s="21" t="s">
        <v>143044</v>
      </c>
    </row>
    <row r="17171" spans="1:10" ht="32" customHeight="1">
      <c r="A17171" s="19" t="s">
        <v>143045</v>
      </c>
      <c r="B17171" s="24">
        <v>23</v>
      </c>
      <c r="C17171" s="22">
        <v>15</v>
      </c>
      <c r="D17171" s="21" t="s">
        <v>109536</v>
      </c>
      <c r="E17171" s="21" t="s">
        <v>109537</v>
      </c>
      <c r="F17171" s="21" t="s">
        <v>14739</v>
      </c>
      <c r="G17171" s="22">
        <v>10</v>
      </c>
      <c r="H17171" s="22">
        <v>0</v>
      </c>
      <c r="I17171" s="22">
        <v>0</v>
      </c>
      <c r="J17171" s="21" t="s">
        <v>109538</v>
      </c>
    </row>
    <row r="17172" spans="1:10" ht="32" customHeight="1">
      <c r="A17172" s="19" t="s">
        <v>143046</v>
      </c>
      <c r="B17172" s="24">
        <v>20</v>
      </c>
      <c r="C17172" s="22">
        <v>15</v>
      </c>
      <c r="D17172" s="21" t="s">
        <v>131107</v>
      </c>
      <c r="E17172" s="21" t="s">
        <v>131108</v>
      </c>
      <c r="F17172" s="21" t="s">
        <v>101563</v>
      </c>
      <c r="G17172" s="22">
        <v>10</v>
      </c>
      <c r="H17172" s="22">
        <v>0</v>
      </c>
      <c r="I17172" s="22">
        <v>0</v>
      </c>
      <c r="J17172" s="21" t="s">
        <v>139498</v>
      </c>
    </row>
    <row r="17173" spans="1:10" ht="32" customHeight="1">
      <c r="A17173" s="19" t="s">
        <v>143047</v>
      </c>
      <c r="B17173" s="24">
        <v>23</v>
      </c>
      <c r="C17173" s="22">
        <v>18</v>
      </c>
      <c r="D17173" s="21" t="s">
        <v>143048</v>
      </c>
      <c r="E17173" s="21" t="s">
        <v>143049</v>
      </c>
      <c r="F17173" s="21" t="s">
        <v>102144</v>
      </c>
      <c r="G17173" s="22">
        <v>1</v>
      </c>
      <c r="H17173" s="22">
        <v>6</v>
      </c>
      <c r="I17173" s="22">
        <v>13</v>
      </c>
      <c r="J17173" s="21" t="s">
        <v>143050</v>
      </c>
    </row>
    <row r="17174" spans="1:10" ht="32" customHeight="1">
      <c r="A17174" s="19" t="s">
        <v>143051</v>
      </c>
      <c r="B17174" s="24">
        <v>23</v>
      </c>
      <c r="C17174" s="22">
        <v>15</v>
      </c>
      <c r="D17174" s="21" t="s">
        <v>110279</v>
      </c>
      <c r="E17174" s="21" t="s">
        <v>110280</v>
      </c>
      <c r="F17174" s="21" t="s">
        <v>101628</v>
      </c>
      <c r="G17174" s="22">
        <v>1</v>
      </c>
      <c r="H17174" s="22">
        <v>9</v>
      </c>
      <c r="I17174" s="22">
        <v>22</v>
      </c>
      <c r="J17174" s="21" t="s">
        <v>143052</v>
      </c>
    </row>
    <row r="17175" spans="1:10" ht="32" customHeight="1">
      <c r="A17175" s="19" t="s">
        <v>143053</v>
      </c>
      <c r="B17175" s="24">
        <v>33</v>
      </c>
      <c r="C17175" s="22">
        <v>15</v>
      </c>
      <c r="D17175" s="21" t="s">
        <v>113527</v>
      </c>
      <c r="E17175" s="21" t="s">
        <v>113528</v>
      </c>
      <c r="F17175" s="21" t="s">
        <v>101554</v>
      </c>
      <c r="G17175" s="22">
        <v>10</v>
      </c>
      <c r="H17175" s="22">
        <v>0</v>
      </c>
      <c r="I17175" s="22">
        <v>0</v>
      </c>
      <c r="J17175" s="21" t="s">
        <v>143054</v>
      </c>
    </row>
    <row r="17176" spans="1:10" ht="32" customHeight="1">
      <c r="A17176" s="19" t="s">
        <v>143055</v>
      </c>
      <c r="B17176" s="24">
        <v>22</v>
      </c>
      <c r="C17176" s="22">
        <v>15</v>
      </c>
      <c r="D17176" s="21" t="s">
        <v>111732</v>
      </c>
      <c r="E17176" s="21" t="s">
        <v>111733</v>
      </c>
      <c r="F17176" s="21" t="s">
        <v>101554</v>
      </c>
      <c r="G17176" s="22">
        <v>10</v>
      </c>
      <c r="H17176" s="22">
        <v>0</v>
      </c>
      <c r="I17176" s="22">
        <v>0</v>
      </c>
      <c r="J17176" s="21" t="s">
        <v>111734</v>
      </c>
    </row>
    <row r="17177" spans="1:10" ht="32" customHeight="1">
      <c r="A17177" s="19" t="s">
        <v>143056</v>
      </c>
      <c r="B17177" s="24">
        <v>40</v>
      </c>
      <c r="C17177" s="22">
        <v>22</v>
      </c>
      <c r="D17177" s="21" t="s">
        <v>107284</v>
      </c>
      <c r="E17177" s="21" t="s">
        <v>107285</v>
      </c>
      <c r="F17177" s="21" t="s">
        <v>101885</v>
      </c>
      <c r="G17177" s="22">
        <v>1</v>
      </c>
      <c r="H17177" s="22">
        <v>17</v>
      </c>
      <c r="I17177" s="22">
        <v>29</v>
      </c>
      <c r="J17177" s="21" t="s">
        <v>143057</v>
      </c>
    </row>
    <row r="17178" spans="1:10" ht="32" customHeight="1">
      <c r="A17178" s="19" t="s">
        <v>143058</v>
      </c>
      <c r="B17178" s="24">
        <v>19</v>
      </c>
      <c r="C17178" s="22">
        <v>28</v>
      </c>
      <c r="D17178" s="21" t="s">
        <v>139551</v>
      </c>
      <c r="E17178" s="21" t="s">
        <v>139552</v>
      </c>
      <c r="F17178" s="21" t="s">
        <v>103946</v>
      </c>
      <c r="G17178" s="22">
        <v>12</v>
      </c>
      <c r="H17178" s="22">
        <v>12</v>
      </c>
      <c r="I17178" s="22">
        <v>19</v>
      </c>
      <c r="J17178" s="21" t="s">
        <v>143059</v>
      </c>
    </row>
    <row r="17179" spans="1:10" ht="32" customHeight="1">
      <c r="A17179" s="19" t="s">
        <v>143060</v>
      </c>
      <c r="B17179" s="24">
        <v>58</v>
      </c>
      <c r="C17179" s="22">
        <v>29</v>
      </c>
      <c r="D17179" s="21" t="s">
        <v>102880</v>
      </c>
      <c r="E17179" s="21" t="s">
        <v>102881</v>
      </c>
      <c r="F17179" s="21" t="s">
        <v>14743</v>
      </c>
      <c r="G17179" s="22">
        <v>7</v>
      </c>
      <c r="H17179" s="22">
        <v>18</v>
      </c>
      <c r="I17179" s="22">
        <v>32</v>
      </c>
      <c r="J17179" s="21" t="s">
        <v>143061</v>
      </c>
    </row>
    <row r="17180" spans="1:10" ht="32" customHeight="1">
      <c r="A17180" s="19" t="s">
        <v>143062</v>
      </c>
      <c r="B17180" s="24">
        <v>22</v>
      </c>
      <c r="C17180" s="22">
        <v>16</v>
      </c>
      <c r="D17180" s="21" t="s">
        <v>102492</v>
      </c>
      <c r="E17180" s="21" t="s">
        <v>102493</v>
      </c>
      <c r="F17180" s="21" t="s">
        <v>101945</v>
      </c>
      <c r="G17180" s="22">
        <v>1</v>
      </c>
      <c r="H17180" s="22">
        <v>11</v>
      </c>
      <c r="I17180" s="22">
        <v>18</v>
      </c>
      <c r="J17180" s="21" t="s">
        <v>106970</v>
      </c>
    </row>
    <row r="17181" spans="1:10" ht="32" customHeight="1">
      <c r="A17181" s="19" t="s">
        <v>143063</v>
      </c>
      <c r="B17181" s="24">
        <v>26</v>
      </c>
      <c r="C17181" s="22">
        <v>15</v>
      </c>
      <c r="D17181" s="21" t="s">
        <v>143064</v>
      </c>
      <c r="E17181" s="21" t="s">
        <v>143065</v>
      </c>
      <c r="F17181" s="21" t="s">
        <v>14739</v>
      </c>
      <c r="G17181" s="22">
        <v>10</v>
      </c>
      <c r="H17181" s="22">
        <v>0</v>
      </c>
      <c r="I17181" s="22">
        <v>0</v>
      </c>
      <c r="J17181" s="21" t="s">
        <v>143066</v>
      </c>
    </row>
    <row r="17182" spans="1:10" ht="32" customHeight="1">
      <c r="A17182" s="19" t="s">
        <v>143067</v>
      </c>
      <c r="B17182" s="24">
        <v>18</v>
      </c>
      <c r="C17182" s="22">
        <v>15</v>
      </c>
      <c r="D17182" s="21" t="s">
        <v>143068</v>
      </c>
      <c r="E17182" s="21" t="s">
        <v>143069</v>
      </c>
      <c r="F17182" s="21" t="s">
        <v>101694</v>
      </c>
      <c r="G17182" s="22">
        <v>1</v>
      </c>
      <c r="H17182" s="22">
        <v>9</v>
      </c>
      <c r="I17182" s="22">
        <v>14</v>
      </c>
      <c r="J17182" s="21" t="s">
        <v>143070</v>
      </c>
    </row>
    <row r="17183" spans="1:10" ht="32" customHeight="1">
      <c r="A17183" s="19" t="s">
        <v>143071</v>
      </c>
      <c r="B17183" s="24">
        <v>19</v>
      </c>
      <c r="C17183" s="22">
        <v>15</v>
      </c>
      <c r="D17183" s="21" t="s">
        <v>106294</v>
      </c>
      <c r="E17183" s="21" t="s">
        <v>106295</v>
      </c>
      <c r="F17183" s="21" t="s">
        <v>101528</v>
      </c>
      <c r="G17183" s="22">
        <v>10</v>
      </c>
      <c r="H17183" s="22">
        <v>0</v>
      </c>
      <c r="I17183" s="22">
        <v>0</v>
      </c>
      <c r="J17183" s="21" t="s">
        <v>143072</v>
      </c>
    </row>
    <row r="17184" spans="1:10" ht="20" customHeight="1">
      <c r="A17184" s="27">
        <v>-999</v>
      </c>
      <c r="B17184" s="24">
        <v>-999</v>
      </c>
      <c r="C17184" s="22">
        <v>-999</v>
      </c>
      <c r="D17184" s="22">
        <v>-999</v>
      </c>
      <c r="E17184" s="22">
        <v>-999</v>
      </c>
      <c r="F17184" s="22">
        <v>-999</v>
      </c>
      <c r="G17184" s="22">
        <v>-999</v>
      </c>
      <c r="H17184" s="22">
        <v>-999</v>
      </c>
      <c r="I17184" s="22">
        <v>-999</v>
      </c>
      <c r="J17184" s="22">
        <v>-999</v>
      </c>
    </row>
    <row r="17185" spans="1:10" ht="32" customHeight="1">
      <c r="A17185" s="19" t="s">
        <v>143073</v>
      </c>
      <c r="B17185" s="24">
        <v>27</v>
      </c>
      <c r="C17185" s="22">
        <v>19</v>
      </c>
      <c r="D17185" s="21" t="s">
        <v>126180</v>
      </c>
      <c r="E17185" s="21" t="s">
        <v>126181</v>
      </c>
      <c r="F17185" s="21" t="s">
        <v>101787</v>
      </c>
      <c r="G17185" s="22">
        <v>1</v>
      </c>
      <c r="H17185" s="22">
        <v>14</v>
      </c>
      <c r="I17185" s="22">
        <v>28</v>
      </c>
      <c r="J17185" s="21" t="s">
        <v>143074</v>
      </c>
    </row>
    <row r="17186" spans="1:10" ht="32" customHeight="1">
      <c r="A17186" s="19" t="s">
        <v>143075</v>
      </c>
      <c r="B17186" s="24">
        <v>33</v>
      </c>
      <c r="C17186" s="22">
        <v>15</v>
      </c>
      <c r="D17186" s="21" t="s">
        <v>143076</v>
      </c>
      <c r="E17186" s="21" t="s">
        <v>143077</v>
      </c>
      <c r="F17186" s="21" t="s">
        <v>101568</v>
      </c>
      <c r="G17186" s="22">
        <v>1</v>
      </c>
      <c r="H17186" s="22">
        <v>10</v>
      </c>
      <c r="I17186" s="22">
        <v>16</v>
      </c>
      <c r="J17186" s="21" t="s">
        <v>143078</v>
      </c>
    </row>
    <row r="17187" spans="1:10" ht="32" customHeight="1">
      <c r="A17187" s="19" t="s">
        <v>143079</v>
      </c>
      <c r="B17187" s="24">
        <v>13</v>
      </c>
      <c r="C17187" s="22">
        <v>15</v>
      </c>
      <c r="D17187" s="21" t="s">
        <v>103185</v>
      </c>
      <c r="E17187" s="21" t="s">
        <v>103186</v>
      </c>
      <c r="F17187" s="21" t="s">
        <v>101528</v>
      </c>
      <c r="G17187" s="22">
        <v>10</v>
      </c>
      <c r="H17187" s="22">
        <v>0</v>
      </c>
      <c r="I17187" s="22">
        <v>0</v>
      </c>
      <c r="J17187" s="21" t="s">
        <v>143080</v>
      </c>
    </row>
    <row r="17188" spans="1:10" ht="32" customHeight="1">
      <c r="A17188" s="19" t="s">
        <v>143081</v>
      </c>
      <c r="B17188" s="24">
        <v>12</v>
      </c>
      <c r="C17188" s="22">
        <v>15</v>
      </c>
      <c r="D17188" s="21" t="s">
        <v>143082</v>
      </c>
      <c r="E17188" s="21" t="s">
        <v>143083</v>
      </c>
      <c r="F17188" s="21" t="s">
        <v>101528</v>
      </c>
      <c r="G17188" s="22">
        <v>10</v>
      </c>
      <c r="H17188" s="22">
        <v>0</v>
      </c>
      <c r="I17188" s="22">
        <v>0</v>
      </c>
      <c r="J17188" s="21" t="s">
        <v>143084</v>
      </c>
    </row>
    <row r="17189" spans="1:10" ht="32" customHeight="1">
      <c r="A17189" s="19" t="s">
        <v>143085</v>
      </c>
      <c r="B17189" s="24">
        <v>36</v>
      </c>
      <c r="C17189" s="22">
        <v>15</v>
      </c>
      <c r="D17189" s="21" t="s">
        <v>111204</v>
      </c>
      <c r="E17189" s="21" t="s">
        <v>111205</v>
      </c>
      <c r="F17189" s="21" t="s">
        <v>14739</v>
      </c>
      <c r="G17189" s="22">
        <v>10</v>
      </c>
      <c r="H17189" s="22">
        <v>0</v>
      </c>
      <c r="I17189" s="22">
        <v>0</v>
      </c>
      <c r="J17189" s="21" t="s">
        <v>143086</v>
      </c>
    </row>
    <row r="17190" spans="1:10" ht="32" customHeight="1">
      <c r="A17190" s="19" t="s">
        <v>143087</v>
      </c>
      <c r="B17190" s="24">
        <v>28</v>
      </c>
      <c r="C17190" s="22">
        <v>15</v>
      </c>
      <c r="D17190" s="21" t="s">
        <v>123179</v>
      </c>
      <c r="E17190" s="21" t="s">
        <v>123180</v>
      </c>
      <c r="F17190" s="21" t="s">
        <v>101528</v>
      </c>
      <c r="G17190" s="22">
        <v>10</v>
      </c>
      <c r="H17190" s="22">
        <v>0</v>
      </c>
      <c r="I17190" s="22">
        <v>0</v>
      </c>
      <c r="J17190" s="21" t="s">
        <v>137514</v>
      </c>
    </row>
    <row r="17191" spans="1:10" ht="32" customHeight="1">
      <c r="A17191" s="19" t="s">
        <v>143088</v>
      </c>
      <c r="B17191" s="24">
        <v>21</v>
      </c>
      <c r="C17191" s="22">
        <v>15</v>
      </c>
      <c r="D17191" s="21" t="s">
        <v>103607</v>
      </c>
      <c r="E17191" s="21" t="s">
        <v>103608</v>
      </c>
      <c r="F17191" s="21" t="s">
        <v>101528</v>
      </c>
      <c r="G17191" s="22">
        <v>10</v>
      </c>
      <c r="H17191" s="22">
        <v>0</v>
      </c>
      <c r="I17191" s="22">
        <v>0</v>
      </c>
      <c r="J17191" s="21" t="s">
        <v>129407</v>
      </c>
    </row>
    <row r="17192" spans="1:10" ht="32" customHeight="1">
      <c r="A17192" s="19" t="s">
        <v>143089</v>
      </c>
      <c r="B17192" s="24">
        <v>27</v>
      </c>
      <c r="C17192" s="22">
        <v>25</v>
      </c>
      <c r="D17192" s="21" t="s">
        <v>128804</v>
      </c>
      <c r="E17192" s="21" t="s">
        <v>128805</v>
      </c>
      <c r="F17192" s="21" t="s">
        <v>14743</v>
      </c>
      <c r="G17192" s="22">
        <v>5</v>
      </c>
      <c r="H17192" s="22">
        <v>16</v>
      </c>
      <c r="I17192" s="22">
        <v>28</v>
      </c>
      <c r="J17192" s="21" t="s">
        <v>143090</v>
      </c>
    </row>
    <row r="17193" spans="1:10" ht="32" customHeight="1">
      <c r="A17193" s="19" t="s">
        <v>143091</v>
      </c>
      <c r="B17193" s="24">
        <v>45</v>
      </c>
      <c r="C17193" s="22">
        <v>15</v>
      </c>
      <c r="D17193" s="21" t="s">
        <v>106786</v>
      </c>
      <c r="E17193" s="21" t="s">
        <v>106787</v>
      </c>
      <c r="F17193" s="21" t="s">
        <v>101694</v>
      </c>
      <c r="G17193" s="22">
        <v>1</v>
      </c>
      <c r="H17193" s="22">
        <v>8</v>
      </c>
      <c r="I17193" s="22">
        <v>17</v>
      </c>
      <c r="J17193" s="21" t="s">
        <v>143092</v>
      </c>
    </row>
    <row r="17194" spans="1:10" ht="32" customHeight="1">
      <c r="A17194" s="19" t="s">
        <v>143093</v>
      </c>
      <c r="B17194" s="24">
        <v>43</v>
      </c>
      <c r="C17194" s="22">
        <v>15</v>
      </c>
      <c r="D17194" s="21" t="s">
        <v>102875</v>
      </c>
      <c r="E17194" s="21" t="s">
        <v>102876</v>
      </c>
      <c r="F17194" s="21" t="s">
        <v>101694</v>
      </c>
      <c r="G17194" s="22">
        <v>1</v>
      </c>
      <c r="H17194" s="22">
        <v>9</v>
      </c>
      <c r="I17194" s="22">
        <v>12</v>
      </c>
      <c r="J17194" s="21" t="s">
        <v>143094</v>
      </c>
    </row>
    <row r="17195" spans="1:10" ht="32" customHeight="1">
      <c r="A17195" s="19" t="s">
        <v>143095</v>
      </c>
      <c r="B17195" s="24">
        <v>24</v>
      </c>
      <c r="C17195" s="22">
        <v>15</v>
      </c>
      <c r="D17195" s="21" t="s">
        <v>120440</v>
      </c>
      <c r="E17195" s="21" t="s">
        <v>120441</v>
      </c>
      <c r="F17195" s="21" t="s">
        <v>14739</v>
      </c>
      <c r="G17195" s="22">
        <v>10</v>
      </c>
      <c r="H17195" s="22">
        <v>0</v>
      </c>
      <c r="I17195" s="22">
        <v>0</v>
      </c>
      <c r="J17195" s="21" t="s">
        <v>143096</v>
      </c>
    </row>
    <row r="17196" spans="1:10" ht="32" customHeight="1">
      <c r="A17196" s="19" t="s">
        <v>143097</v>
      </c>
      <c r="B17196" s="24">
        <v>30</v>
      </c>
      <c r="C17196" s="22">
        <v>15</v>
      </c>
      <c r="D17196" s="21" t="s">
        <v>110559</v>
      </c>
      <c r="E17196" s="21" t="s">
        <v>110560</v>
      </c>
      <c r="F17196" s="21" t="s">
        <v>14739</v>
      </c>
      <c r="G17196" s="22">
        <v>10</v>
      </c>
      <c r="H17196" s="22">
        <v>0</v>
      </c>
      <c r="I17196" s="22">
        <v>0</v>
      </c>
      <c r="J17196" s="21" t="s">
        <v>143098</v>
      </c>
    </row>
    <row r="17197" spans="1:10" ht="32" customHeight="1">
      <c r="A17197" s="19" t="s">
        <v>143099</v>
      </c>
      <c r="B17197" s="24">
        <v>18</v>
      </c>
      <c r="C17197" s="22">
        <v>15</v>
      </c>
      <c r="D17197" s="21" t="s">
        <v>114722</v>
      </c>
      <c r="E17197" s="21" t="s">
        <v>114723</v>
      </c>
      <c r="F17197" s="21" t="s">
        <v>101568</v>
      </c>
      <c r="G17197" s="22">
        <v>1</v>
      </c>
      <c r="H17197" s="22">
        <v>10</v>
      </c>
      <c r="I17197" s="22">
        <v>17</v>
      </c>
      <c r="J17197" s="21" t="s">
        <v>143100</v>
      </c>
    </row>
    <row r="17198" spans="1:10" ht="32" customHeight="1">
      <c r="A17198" s="19" t="s">
        <v>143101</v>
      </c>
      <c r="B17198" s="24">
        <v>33</v>
      </c>
      <c r="C17198" s="22">
        <v>15</v>
      </c>
      <c r="D17198" s="21" t="s">
        <v>106681</v>
      </c>
      <c r="E17198" s="21" t="s">
        <v>106682</v>
      </c>
      <c r="F17198" s="21" t="s">
        <v>101628</v>
      </c>
      <c r="G17198" s="22">
        <v>1</v>
      </c>
      <c r="H17198" s="22">
        <v>10</v>
      </c>
      <c r="I17198" s="22">
        <v>23</v>
      </c>
      <c r="J17198" s="21" t="s">
        <v>119155</v>
      </c>
    </row>
    <row r="17199" spans="1:10" ht="32" customHeight="1">
      <c r="A17199" s="19" t="s">
        <v>143102</v>
      </c>
      <c r="B17199" s="24">
        <v>20</v>
      </c>
      <c r="C17199" s="22">
        <v>18</v>
      </c>
      <c r="D17199" s="21" t="s">
        <v>111092</v>
      </c>
      <c r="E17199" s="21" t="s">
        <v>111093</v>
      </c>
      <c r="F17199" s="21" t="s">
        <v>102782</v>
      </c>
      <c r="G17199" s="22">
        <v>1</v>
      </c>
      <c r="H17199" s="22">
        <v>13</v>
      </c>
      <c r="I17199" s="22">
        <v>23</v>
      </c>
      <c r="J17199" s="21" t="s">
        <v>143103</v>
      </c>
    </row>
    <row r="17200" spans="1:10" ht="32" customHeight="1">
      <c r="A17200" s="19" t="s">
        <v>143104</v>
      </c>
      <c r="B17200" s="24">
        <v>22</v>
      </c>
      <c r="C17200" s="22">
        <v>15</v>
      </c>
      <c r="D17200" s="21" t="s">
        <v>105668</v>
      </c>
      <c r="E17200" s="21" t="s">
        <v>105669</v>
      </c>
      <c r="F17200" s="21" t="s">
        <v>101528</v>
      </c>
      <c r="G17200" s="22">
        <v>10</v>
      </c>
      <c r="H17200" s="22">
        <v>0</v>
      </c>
      <c r="I17200" s="22">
        <v>0</v>
      </c>
      <c r="J17200" s="21" t="s">
        <v>108691</v>
      </c>
    </row>
    <row r="17201" spans="1:10" ht="32" customHeight="1">
      <c r="A17201" s="19" t="s">
        <v>143105</v>
      </c>
      <c r="B17201" s="24">
        <v>20</v>
      </c>
      <c r="C17201" s="22">
        <v>15</v>
      </c>
      <c r="D17201" s="21" t="s">
        <v>102080</v>
      </c>
      <c r="E17201" s="21" t="s">
        <v>102081</v>
      </c>
      <c r="F17201" s="21" t="s">
        <v>101628</v>
      </c>
      <c r="G17201" s="22">
        <v>1</v>
      </c>
      <c r="H17201" s="22">
        <v>10</v>
      </c>
      <c r="I17201" s="22">
        <v>20</v>
      </c>
      <c r="J17201" s="21" t="s">
        <v>143106</v>
      </c>
    </row>
    <row r="17202" spans="1:10" ht="32" customHeight="1">
      <c r="A17202" s="19" t="s">
        <v>143107</v>
      </c>
      <c r="B17202" s="24">
        <v>29</v>
      </c>
      <c r="C17202" s="22">
        <v>27</v>
      </c>
      <c r="D17202" s="21" t="s">
        <v>105041</v>
      </c>
      <c r="E17202" s="21" t="s">
        <v>105042</v>
      </c>
      <c r="F17202" s="22">
        <v>1</v>
      </c>
      <c r="G17202" s="22">
        <v>1</v>
      </c>
      <c r="H17202" s="22">
        <v>22</v>
      </c>
      <c r="I17202" s="22">
        <v>65</v>
      </c>
      <c r="J17202" s="21" t="s">
        <v>143108</v>
      </c>
    </row>
    <row r="17203" spans="1:10" ht="32" customHeight="1">
      <c r="A17203" s="19" t="s">
        <v>143109</v>
      </c>
      <c r="B17203" s="24">
        <v>21</v>
      </c>
      <c r="C17203" s="22">
        <v>31</v>
      </c>
      <c r="D17203" s="21" t="s">
        <v>103634</v>
      </c>
      <c r="E17203" s="21" t="s">
        <v>103635</v>
      </c>
      <c r="F17203" s="21" t="s">
        <v>105122</v>
      </c>
      <c r="G17203" s="22">
        <v>11</v>
      </c>
      <c r="H17203" s="22">
        <v>16</v>
      </c>
      <c r="I17203" s="22">
        <v>26</v>
      </c>
      <c r="J17203" s="21" t="s">
        <v>143110</v>
      </c>
    </row>
    <row r="17204" spans="1:10" ht="32" customHeight="1">
      <c r="A17204" s="19" t="s">
        <v>143111</v>
      </c>
      <c r="B17204" s="24">
        <v>15</v>
      </c>
      <c r="C17204" s="22">
        <v>21</v>
      </c>
      <c r="D17204" s="21" t="s">
        <v>107703</v>
      </c>
      <c r="E17204" s="21" t="s">
        <v>107704</v>
      </c>
      <c r="F17204" s="22">
        <v>625</v>
      </c>
      <c r="G17204" s="22">
        <v>7</v>
      </c>
      <c r="H17204" s="22">
        <v>10</v>
      </c>
      <c r="I17204" s="22">
        <v>15</v>
      </c>
      <c r="J17204" s="21" t="s">
        <v>143112</v>
      </c>
    </row>
    <row r="17205" spans="1:10" ht="32" customHeight="1">
      <c r="A17205" s="19" t="s">
        <v>143113</v>
      </c>
      <c r="B17205" s="24">
        <v>15</v>
      </c>
      <c r="C17205" s="22">
        <v>21</v>
      </c>
      <c r="D17205" s="21" t="s">
        <v>107703</v>
      </c>
      <c r="E17205" s="21" t="s">
        <v>107704</v>
      </c>
      <c r="F17205" s="22">
        <v>625</v>
      </c>
      <c r="G17205" s="22">
        <v>7</v>
      </c>
      <c r="H17205" s="22">
        <v>10</v>
      </c>
      <c r="I17205" s="22">
        <v>15</v>
      </c>
      <c r="J17205" s="21" t="s">
        <v>143112</v>
      </c>
    </row>
    <row r="17206" spans="1:10" ht="32" customHeight="1">
      <c r="A17206" s="19" t="s">
        <v>143114</v>
      </c>
      <c r="B17206" s="24">
        <v>26</v>
      </c>
      <c r="C17206" s="22">
        <v>16</v>
      </c>
      <c r="D17206" s="21" t="s">
        <v>103858</v>
      </c>
      <c r="E17206" s="21" t="s">
        <v>103859</v>
      </c>
      <c r="F17206" s="21" t="s">
        <v>101533</v>
      </c>
      <c r="G17206" s="22">
        <v>2</v>
      </c>
      <c r="H17206" s="22">
        <v>10</v>
      </c>
      <c r="I17206" s="22">
        <v>16</v>
      </c>
      <c r="J17206" s="21" t="s">
        <v>143115</v>
      </c>
    </row>
    <row r="17207" spans="1:10" ht="32" customHeight="1">
      <c r="A17207" s="19" t="s">
        <v>143116</v>
      </c>
      <c r="B17207" s="24">
        <v>26</v>
      </c>
      <c r="C17207" s="22">
        <v>16</v>
      </c>
      <c r="D17207" s="21" t="s">
        <v>103858</v>
      </c>
      <c r="E17207" s="21" t="s">
        <v>103859</v>
      </c>
      <c r="F17207" s="21" t="s">
        <v>101533</v>
      </c>
      <c r="G17207" s="22">
        <v>2</v>
      </c>
      <c r="H17207" s="22">
        <v>10</v>
      </c>
      <c r="I17207" s="22">
        <v>16</v>
      </c>
      <c r="J17207" s="21" t="s">
        <v>143115</v>
      </c>
    </row>
    <row r="17208" spans="1:10" ht="32" customHeight="1">
      <c r="A17208" s="19" t="s">
        <v>143117</v>
      </c>
      <c r="B17208" s="24">
        <v>20</v>
      </c>
      <c r="C17208" s="22">
        <v>15</v>
      </c>
      <c r="D17208" s="21" t="s">
        <v>112492</v>
      </c>
      <c r="E17208" s="21" t="s">
        <v>112493</v>
      </c>
      <c r="F17208" s="21" t="s">
        <v>14739</v>
      </c>
      <c r="G17208" s="22">
        <v>10</v>
      </c>
      <c r="H17208" s="22">
        <v>0</v>
      </c>
      <c r="I17208" s="22">
        <v>0</v>
      </c>
      <c r="J17208" s="21" t="s">
        <v>143118</v>
      </c>
    </row>
    <row r="17209" spans="1:10" ht="32" customHeight="1">
      <c r="A17209" s="19" t="s">
        <v>143119</v>
      </c>
      <c r="B17209" s="24">
        <v>22</v>
      </c>
      <c r="C17209" s="22">
        <v>15</v>
      </c>
      <c r="D17209" s="21" t="s">
        <v>130688</v>
      </c>
      <c r="E17209" s="21" t="s">
        <v>130689</v>
      </c>
      <c r="F17209" s="21" t="s">
        <v>101528</v>
      </c>
      <c r="G17209" s="22">
        <v>10</v>
      </c>
      <c r="H17209" s="22">
        <v>0</v>
      </c>
      <c r="I17209" s="22">
        <v>0</v>
      </c>
      <c r="J17209" s="21" t="s">
        <v>143120</v>
      </c>
    </row>
    <row r="17210" spans="1:10" ht="32" customHeight="1">
      <c r="A17210" s="19" t="s">
        <v>143121</v>
      </c>
      <c r="B17210" s="24">
        <v>34</v>
      </c>
      <c r="C17210" s="22">
        <v>18</v>
      </c>
      <c r="D17210" s="21" t="s">
        <v>132699</v>
      </c>
      <c r="E17210" s="21" t="s">
        <v>132700</v>
      </c>
      <c r="F17210" s="21" t="s">
        <v>102144</v>
      </c>
      <c r="G17210" s="22">
        <v>3</v>
      </c>
      <c r="H17210" s="22">
        <v>11</v>
      </c>
      <c r="I17210" s="22">
        <v>18</v>
      </c>
      <c r="J17210" s="21" t="s">
        <v>143122</v>
      </c>
    </row>
    <row r="17211" spans="1:10" ht="32" customHeight="1">
      <c r="A17211" s="19" t="s">
        <v>143123</v>
      </c>
      <c r="B17211" s="24">
        <v>21</v>
      </c>
      <c r="C17211" s="22">
        <v>30</v>
      </c>
      <c r="D17211" s="21" t="s">
        <v>127330</v>
      </c>
      <c r="E17211" s="21" t="s">
        <v>127331</v>
      </c>
      <c r="F17211" s="21" t="s">
        <v>106487</v>
      </c>
      <c r="G17211" s="22">
        <v>11</v>
      </c>
      <c r="H17211" s="22">
        <v>15</v>
      </c>
      <c r="I17211" s="22">
        <v>27</v>
      </c>
      <c r="J17211" s="21" t="s">
        <v>143124</v>
      </c>
    </row>
    <row r="17212" spans="1:10" ht="32" customHeight="1">
      <c r="A17212" s="19" t="s">
        <v>143125</v>
      </c>
      <c r="B17212" s="24">
        <v>29</v>
      </c>
      <c r="C17212" s="22">
        <v>15</v>
      </c>
      <c r="D17212" s="21" t="s">
        <v>103205</v>
      </c>
      <c r="E17212" s="21" t="s">
        <v>103206</v>
      </c>
      <c r="F17212" s="21" t="s">
        <v>14739</v>
      </c>
      <c r="G17212" s="22">
        <v>10</v>
      </c>
      <c r="H17212" s="22">
        <v>0</v>
      </c>
      <c r="I17212" s="22">
        <v>0</v>
      </c>
      <c r="J17212" s="21" t="s">
        <v>103207</v>
      </c>
    </row>
    <row r="17213" spans="1:10" ht="32" customHeight="1">
      <c r="A17213" s="19" t="s">
        <v>143126</v>
      </c>
      <c r="B17213" s="24">
        <v>29</v>
      </c>
      <c r="C17213" s="22">
        <v>15</v>
      </c>
      <c r="D17213" s="21" t="s">
        <v>103205</v>
      </c>
      <c r="E17213" s="21" t="s">
        <v>103206</v>
      </c>
      <c r="F17213" s="21" t="s">
        <v>14739</v>
      </c>
      <c r="G17213" s="22">
        <v>10</v>
      </c>
      <c r="H17213" s="22">
        <v>0</v>
      </c>
      <c r="I17213" s="22">
        <v>0</v>
      </c>
      <c r="J17213" s="21" t="s">
        <v>103207</v>
      </c>
    </row>
    <row r="17214" spans="1:10" ht="32" customHeight="1">
      <c r="A17214" s="19" t="s">
        <v>143127</v>
      </c>
      <c r="B17214" s="24">
        <v>22</v>
      </c>
      <c r="C17214" s="22">
        <v>15</v>
      </c>
      <c r="D17214" s="21" t="s">
        <v>105937</v>
      </c>
      <c r="E17214" s="21" t="s">
        <v>105938</v>
      </c>
      <c r="F17214" s="21" t="s">
        <v>101694</v>
      </c>
      <c r="G17214" s="22">
        <v>10</v>
      </c>
      <c r="H17214" s="22">
        <v>0</v>
      </c>
      <c r="I17214" s="22">
        <v>0</v>
      </c>
      <c r="J17214" s="21" t="s">
        <v>143128</v>
      </c>
    </row>
    <row r="17215" spans="1:10" ht="32" customHeight="1">
      <c r="A17215" s="19" t="s">
        <v>143129</v>
      </c>
      <c r="B17215" s="24">
        <v>18</v>
      </c>
      <c r="C17215" s="22">
        <v>16</v>
      </c>
      <c r="D17215" s="21" t="s">
        <v>106944</v>
      </c>
      <c r="E17215" s="21" t="s">
        <v>106945</v>
      </c>
      <c r="F17215" s="21" t="s">
        <v>101533</v>
      </c>
      <c r="G17215" s="22">
        <v>1</v>
      </c>
      <c r="H17215" s="22">
        <v>11</v>
      </c>
      <c r="I17215" s="22">
        <v>15</v>
      </c>
      <c r="J17215" s="21" t="s">
        <v>143130</v>
      </c>
    </row>
    <row r="17216" spans="1:10" ht="32" customHeight="1">
      <c r="A17216" s="19" t="s">
        <v>143131</v>
      </c>
      <c r="B17216" s="24">
        <v>26</v>
      </c>
      <c r="C17216" s="22">
        <v>15</v>
      </c>
      <c r="D17216" s="21" t="s">
        <v>143132</v>
      </c>
      <c r="E17216" s="21" t="s">
        <v>143133</v>
      </c>
      <c r="F17216" s="21" t="s">
        <v>14739</v>
      </c>
      <c r="G17216" s="22">
        <v>10</v>
      </c>
      <c r="H17216" s="22">
        <v>0</v>
      </c>
      <c r="I17216" s="22">
        <v>0</v>
      </c>
      <c r="J17216" s="21" t="s">
        <v>143134</v>
      </c>
    </row>
    <row r="17217" spans="1:10" ht="32" customHeight="1">
      <c r="A17217" s="19" t="s">
        <v>143135</v>
      </c>
      <c r="B17217" s="24">
        <v>26</v>
      </c>
      <c r="C17217" s="22">
        <v>15</v>
      </c>
      <c r="D17217" s="21" t="s">
        <v>143132</v>
      </c>
      <c r="E17217" s="21" t="s">
        <v>143133</v>
      </c>
      <c r="F17217" s="21" t="s">
        <v>14739</v>
      </c>
      <c r="G17217" s="22">
        <v>10</v>
      </c>
      <c r="H17217" s="22">
        <v>0</v>
      </c>
      <c r="I17217" s="22">
        <v>0</v>
      </c>
      <c r="J17217" s="21" t="s">
        <v>143134</v>
      </c>
    </row>
    <row r="17218" spans="1:10" ht="32" customHeight="1">
      <c r="A17218" s="19" t="s">
        <v>143136</v>
      </c>
      <c r="B17218" s="24">
        <v>29</v>
      </c>
      <c r="C17218" s="22">
        <v>17</v>
      </c>
      <c r="D17218" s="21" t="s">
        <v>119752</v>
      </c>
      <c r="E17218" s="21" t="s">
        <v>119753</v>
      </c>
      <c r="F17218" s="21" t="s">
        <v>101710</v>
      </c>
      <c r="G17218" s="22">
        <v>4</v>
      </c>
      <c r="H17218" s="22">
        <v>9</v>
      </c>
      <c r="I17218" s="22">
        <v>17</v>
      </c>
      <c r="J17218" s="21" t="s">
        <v>143137</v>
      </c>
    </row>
    <row r="17219" spans="1:10" ht="32" customHeight="1">
      <c r="A17219" s="19" t="s">
        <v>143138</v>
      </c>
      <c r="B17219" s="24">
        <v>30</v>
      </c>
      <c r="C17219" s="22">
        <v>15</v>
      </c>
      <c r="D17219" s="21" t="s">
        <v>143139</v>
      </c>
      <c r="E17219" s="21" t="s">
        <v>143140</v>
      </c>
      <c r="F17219" s="21" t="s">
        <v>101554</v>
      </c>
      <c r="G17219" s="22">
        <v>10</v>
      </c>
      <c r="H17219" s="22">
        <v>0</v>
      </c>
      <c r="I17219" s="22">
        <v>0</v>
      </c>
      <c r="J17219" s="21" t="s">
        <v>143141</v>
      </c>
    </row>
    <row r="17220" spans="1:10" ht="32" customHeight="1">
      <c r="A17220" s="19" t="s">
        <v>143142</v>
      </c>
      <c r="B17220" s="24">
        <v>13</v>
      </c>
      <c r="C17220" s="22">
        <v>15</v>
      </c>
      <c r="D17220" s="21" t="s">
        <v>126176</v>
      </c>
      <c r="E17220" s="21" t="s">
        <v>126177</v>
      </c>
      <c r="F17220" s="21" t="s">
        <v>101522</v>
      </c>
      <c r="G17220" s="22">
        <v>10</v>
      </c>
      <c r="H17220" s="22">
        <v>0</v>
      </c>
      <c r="I17220" s="22">
        <v>0</v>
      </c>
      <c r="J17220" s="21" t="s">
        <v>143143</v>
      </c>
    </row>
    <row r="17221" spans="1:10" ht="32" customHeight="1">
      <c r="A17221" s="19" t="s">
        <v>143144</v>
      </c>
      <c r="B17221" s="24">
        <v>22</v>
      </c>
      <c r="C17221" s="22">
        <v>16</v>
      </c>
      <c r="D17221" s="21" t="s">
        <v>102492</v>
      </c>
      <c r="E17221" s="21" t="s">
        <v>102493</v>
      </c>
      <c r="F17221" s="21" t="s">
        <v>101945</v>
      </c>
      <c r="G17221" s="22">
        <v>1</v>
      </c>
      <c r="H17221" s="22">
        <v>11</v>
      </c>
      <c r="I17221" s="22">
        <v>18</v>
      </c>
      <c r="J17221" s="21" t="s">
        <v>106970</v>
      </c>
    </row>
    <row r="17222" spans="1:10" ht="32" customHeight="1">
      <c r="A17222" s="19" t="s">
        <v>143145</v>
      </c>
      <c r="B17222" s="24">
        <v>30</v>
      </c>
      <c r="C17222" s="22">
        <v>15</v>
      </c>
      <c r="D17222" s="21" t="s">
        <v>102853</v>
      </c>
      <c r="E17222" s="21" t="s">
        <v>102854</v>
      </c>
      <c r="F17222" s="21" t="s">
        <v>101528</v>
      </c>
      <c r="G17222" s="22">
        <v>10</v>
      </c>
      <c r="H17222" s="22">
        <v>0</v>
      </c>
      <c r="I17222" s="22">
        <v>0</v>
      </c>
      <c r="J17222" s="21" t="s">
        <v>120547</v>
      </c>
    </row>
    <row r="17223" spans="1:10" ht="32" customHeight="1">
      <c r="A17223" s="19" t="s">
        <v>143146</v>
      </c>
      <c r="B17223" s="24">
        <v>13</v>
      </c>
      <c r="C17223" s="22">
        <v>15</v>
      </c>
      <c r="D17223" s="21" t="s">
        <v>143147</v>
      </c>
      <c r="E17223" s="21" t="s">
        <v>143148</v>
      </c>
      <c r="F17223" s="21" t="s">
        <v>101563</v>
      </c>
      <c r="G17223" s="22">
        <v>10</v>
      </c>
      <c r="H17223" s="22">
        <v>0</v>
      </c>
      <c r="I17223" s="22">
        <v>0</v>
      </c>
      <c r="J17223" s="21" t="s">
        <v>143149</v>
      </c>
    </row>
    <row r="17224" spans="1:10" ht="32" customHeight="1">
      <c r="A17224" s="19" t="s">
        <v>143150</v>
      </c>
      <c r="B17224" s="24">
        <v>51</v>
      </c>
      <c r="C17224" s="22">
        <v>22</v>
      </c>
      <c r="D17224" s="21" t="s">
        <v>108602</v>
      </c>
      <c r="E17224" s="21" t="s">
        <v>108603</v>
      </c>
      <c r="F17224" s="21" t="s">
        <v>102559</v>
      </c>
      <c r="G17224" s="22">
        <v>6</v>
      </c>
      <c r="H17224" s="22">
        <v>12</v>
      </c>
      <c r="I17224" s="22">
        <v>18</v>
      </c>
      <c r="J17224" s="21" t="s">
        <v>143151</v>
      </c>
    </row>
    <row r="17225" spans="1:10" ht="32" customHeight="1">
      <c r="A17225" s="19" t="s">
        <v>143152</v>
      </c>
      <c r="B17225" s="24">
        <v>51</v>
      </c>
      <c r="C17225" s="22">
        <v>22</v>
      </c>
      <c r="D17225" s="21" t="s">
        <v>108602</v>
      </c>
      <c r="E17225" s="21" t="s">
        <v>108603</v>
      </c>
      <c r="F17225" s="21" t="s">
        <v>102559</v>
      </c>
      <c r="G17225" s="22">
        <v>6</v>
      </c>
      <c r="H17225" s="22">
        <v>12</v>
      </c>
      <c r="I17225" s="22">
        <v>18</v>
      </c>
      <c r="J17225" s="21" t="s">
        <v>143151</v>
      </c>
    </row>
    <row r="17226" spans="1:10" ht="32" customHeight="1">
      <c r="A17226" s="19" t="s">
        <v>143153</v>
      </c>
      <c r="B17226" s="24">
        <v>51</v>
      </c>
      <c r="C17226" s="22">
        <v>22</v>
      </c>
      <c r="D17226" s="21" t="s">
        <v>108602</v>
      </c>
      <c r="E17226" s="21" t="s">
        <v>108603</v>
      </c>
      <c r="F17226" s="21" t="s">
        <v>102559</v>
      </c>
      <c r="G17226" s="22">
        <v>6</v>
      </c>
      <c r="H17226" s="22">
        <v>12</v>
      </c>
      <c r="I17226" s="22">
        <v>18</v>
      </c>
      <c r="J17226" s="21" t="s">
        <v>143151</v>
      </c>
    </row>
    <row r="17227" spans="1:10" ht="32" customHeight="1">
      <c r="A17227" s="19" t="s">
        <v>143154</v>
      </c>
      <c r="B17227" s="24">
        <v>51</v>
      </c>
      <c r="C17227" s="22">
        <v>22</v>
      </c>
      <c r="D17227" s="21" t="s">
        <v>108602</v>
      </c>
      <c r="E17227" s="21" t="s">
        <v>108603</v>
      </c>
      <c r="F17227" s="21" t="s">
        <v>102559</v>
      </c>
      <c r="G17227" s="22">
        <v>6</v>
      </c>
      <c r="H17227" s="22">
        <v>12</v>
      </c>
      <c r="I17227" s="22">
        <v>18</v>
      </c>
      <c r="J17227" s="21" t="s">
        <v>143151</v>
      </c>
    </row>
    <row r="17228" spans="1:10" ht="32" customHeight="1">
      <c r="A17228" s="19" t="s">
        <v>143155</v>
      </c>
      <c r="B17228" s="24">
        <v>51</v>
      </c>
      <c r="C17228" s="22">
        <v>22</v>
      </c>
      <c r="D17228" s="21" t="s">
        <v>108602</v>
      </c>
      <c r="E17228" s="21" t="s">
        <v>108603</v>
      </c>
      <c r="F17228" s="21" t="s">
        <v>102559</v>
      </c>
      <c r="G17228" s="22">
        <v>6</v>
      </c>
      <c r="H17228" s="22">
        <v>12</v>
      </c>
      <c r="I17228" s="22">
        <v>18</v>
      </c>
      <c r="J17228" s="21" t="s">
        <v>143151</v>
      </c>
    </row>
    <row r="17229" spans="1:10" ht="32" customHeight="1">
      <c r="A17229" s="19" t="s">
        <v>143156</v>
      </c>
      <c r="B17229" s="24">
        <v>51</v>
      </c>
      <c r="C17229" s="22">
        <v>22</v>
      </c>
      <c r="D17229" s="21" t="s">
        <v>108602</v>
      </c>
      <c r="E17229" s="21" t="s">
        <v>108603</v>
      </c>
      <c r="F17229" s="21" t="s">
        <v>102559</v>
      </c>
      <c r="G17229" s="22">
        <v>6</v>
      </c>
      <c r="H17229" s="22">
        <v>12</v>
      </c>
      <c r="I17229" s="22">
        <v>18</v>
      </c>
      <c r="J17229" s="21" t="s">
        <v>143151</v>
      </c>
    </row>
    <row r="17230" spans="1:10" ht="32" customHeight="1">
      <c r="A17230" s="19" t="s">
        <v>143157</v>
      </c>
      <c r="B17230" s="24">
        <v>51</v>
      </c>
      <c r="C17230" s="22">
        <v>22</v>
      </c>
      <c r="D17230" s="21" t="s">
        <v>108602</v>
      </c>
      <c r="E17230" s="21" t="s">
        <v>108603</v>
      </c>
      <c r="F17230" s="21" t="s">
        <v>102559</v>
      </c>
      <c r="G17230" s="22">
        <v>6</v>
      </c>
      <c r="H17230" s="22">
        <v>12</v>
      </c>
      <c r="I17230" s="22">
        <v>18</v>
      </c>
      <c r="J17230" s="21" t="s">
        <v>143151</v>
      </c>
    </row>
    <row r="17231" spans="1:10" ht="32" customHeight="1">
      <c r="A17231" s="19" t="s">
        <v>143158</v>
      </c>
      <c r="B17231" s="24">
        <v>14</v>
      </c>
      <c r="C17231" s="22">
        <v>21</v>
      </c>
      <c r="D17231" s="21" t="s">
        <v>143159</v>
      </c>
      <c r="E17231" s="21" t="s">
        <v>143160</v>
      </c>
      <c r="F17231" s="21" t="s">
        <v>14743</v>
      </c>
      <c r="G17231" s="22">
        <v>7</v>
      </c>
      <c r="H17231" s="22">
        <v>10</v>
      </c>
      <c r="I17231" s="22">
        <v>19</v>
      </c>
      <c r="J17231" s="21" t="s">
        <v>143161</v>
      </c>
    </row>
    <row r="17232" spans="1:10" ht="32" customHeight="1">
      <c r="A17232" s="19" t="s">
        <v>143162</v>
      </c>
      <c r="B17232" s="24">
        <v>17</v>
      </c>
      <c r="C17232" s="22">
        <v>15</v>
      </c>
      <c r="D17232" s="21" t="s">
        <v>112693</v>
      </c>
      <c r="E17232" s="21" t="s">
        <v>112694</v>
      </c>
      <c r="F17232" s="21" t="s">
        <v>101554</v>
      </c>
      <c r="G17232" s="22">
        <v>10</v>
      </c>
      <c r="H17232" s="22">
        <v>0</v>
      </c>
      <c r="I17232" s="22">
        <v>0</v>
      </c>
      <c r="J17232" s="21" t="s">
        <v>143163</v>
      </c>
    </row>
    <row r="17233" spans="1:10" ht="32" customHeight="1">
      <c r="A17233" s="19" t="s">
        <v>143164</v>
      </c>
      <c r="B17233" s="24">
        <v>36</v>
      </c>
      <c r="C17233" s="22">
        <v>17</v>
      </c>
      <c r="D17233" s="21" t="s">
        <v>125471</v>
      </c>
      <c r="E17233" s="21" t="s">
        <v>125472</v>
      </c>
      <c r="F17233" s="21" t="s">
        <v>101543</v>
      </c>
      <c r="G17233" s="22">
        <v>3</v>
      </c>
      <c r="H17233" s="22">
        <v>10</v>
      </c>
      <c r="I17233" s="22">
        <v>15</v>
      </c>
      <c r="J17233" s="21" t="s">
        <v>143165</v>
      </c>
    </row>
    <row r="17234" spans="1:10" ht="32" customHeight="1">
      <c r="A17234" s="19" t="s">
        <v>143166</v>
      </c>
      <c r="B17234" s="24">
        <v>13</v>
      </c>
      <c r="C17234" s="22">
        <v>15</v>
      </c>
      <c r="D17234" s="21" t="s">
        <v>143167</v>
      </c>
      <c r="E17234" s="21" t="s">
        <v>143168</v>
      </c>
      <c r="F17234" s="21" t="s">
        <v>14739</v>
      </c>
      <c r="G17234" s="22">
        <v>10</v>
      </c>
      <c r="H17234" s="22">
        <v>0</v>
      </c>
      <c r="I17234" s="22">
        <v>0</v>
      </c>
      <c r="J17234" s="21" t="s">
        <v>143169</v>
      </c>
    </row>
    <row r="17235" spans="1:10" ht="32" customHeight="1">
      <c r="A17235" s="19" t="s">
        <v>143170</v>
      </c>
      <c r="B17235" s="24">
        <v>37</v>
      </c>
      <c r="C17235" s="22">
        <v>16</v>
      </c>
      <c r="D17235" s="21" t="s">
        <v>108899</v>
      </c>
      <c r="E17235" s="21" t="s">
        <v>108900</v>
      </c>
      <c r="F17235" s="21" t="s">
        <v>101945</v>
      </c>
      <c r="G17235" s="22">
        <v>1</v>
      </c>
      <c r="H17235" s="22">
        <v>11</v>
      </c>
      <c r="I17235" s="22">
        <v>18</v>
      </c>
      <c r="J17235" s="21" t="s">
        <v>143171</v>
      </c>
    </row>
    <row r="17236" spans="1:10" ht="32" customHeight="1">
      <c r="A17236" s="19" t="s">
        <v>143172</v>
      </c>
      <c r="B17236" s="24">
        <v>13</v>
      </c>
      <c r="C17236" s="22">
        <v>15</v>
      </c>
      <c r="D17236" s="21" t="s">
        <v>143173</v>
      </c>
      <c r="E17236" s="21" t="s">
        <v>143174</v>
      </c>
      <c r="F17236" s="21" t="s">
        <v>14739</v>
      </c>
      <c r="G17236" s="22">
        <v>10</v>
      </c>
      <c r="H17236" s="22">
        <v>0</v>
      </c>
      <c r="I17236" s="22">
        <v>0</v>
      </c>
      <c r="J17236" s="21" t="s">
        <v>143175</v>
      </c>
    </row>
    <row r="17237" spans="1:10" ht="32" customHeight="1">
      <c r="A17237" s="19" t="s">
        <v>143176</v>
      </c>
      <c r="B17237" s="24">
        <v>48</v>
      </c>
      <c r="C17237" s="22">
        <v>42</v>
      </c>
      <c r="D17237" s="21" t="s">
        <v>120735</v>
      </c>
      <c r="E17237" s="21" t="s">
        <v>120736</v>
      </c>
      <c r="F17237" s="21" t="s">
        <v>143177</v>
      </c>
      <c r="G17237" s="22">
        <v>1</v>
      </c>
      <c r="H17237" s="22">
        <v>37</v>
      </c>
      <c r="I17237" s="22">
        <v>62</v>
      </c>
      <c r="J17237" s="21" t="s">
        <v>143178</v>
      </c>
    </row>
    <row r="17238" spans="1:10" ht="32" customHeight="1">
      <c r="A17238" s="19" t="s">
        <v>143179</v>
      </c>
      <c r="B17238" s="24">
        <v>28</v>
      </c>
      <c r="C17238" s="22">
        <v>15</v>
      </c>
      <c r="D17238" s="21" t="s">
        <v>102858</v>
      </c>
      <c r="E17238" s="21" t="s">
        <v>102859</v>
      </c>
      <c r="F17238" s="21" t="s">
        <v>101694</v>
      </c>
      <c r="G17238" s="22">
        <v>10</v>
      </c>
      <c r="H17238" s="22">
        <v>0</v>
      </c>
      <c r="I17238" s="22">
        <v>0</v>
      </c>
      <c r="J17238" s="21" t="s">
        <v>131577</v>
      </c>
    </row>
    <row r="17239" spans="1:10" ht="32" customHeight="1">
      <c r="A17239" s="19" t="s">
        <v>143180</v>
      </c>
      <c r="B17239" s="24">
        <v>28</v>
      </c>
      <c r="C17239" s="22">
        <v>15</v>
      </c>
      <c r="D17239" s="21" t="s">
        <v>102858</v>
      </c>
      <c r="E17239" s="21" t="s">
        <v>102859</v>
      </c>
      <c r="F17239" s="21" t="s">
        <v>101694</v>
      </c>
      <c r="G17239" s="22">
        <v>10</v>
      </c>
      <c r="H17239" s="22">
        <v>0</v>
      </c>
      <c r="I17239" s="22">
        <v>0</v>
      </c>
      <c r="J17239" s="21" t="s">
        <v>131577</v>
      </c>
    </row>
    <row r="17240" spans="1:10" ht="32" customHeight="1">
      <c r="A17240" s="19" t="s">
        <v>143181</v>
      </c>
      <c r="B17240" s="24">
        <v>12</v>
      </c>
      <c r="C17240" s="22">
        <v>15</v>
      </c>
      <c r="D17240" s="21" t="s">
        <v>143182</v>
      </c>
      <c r="E17240" s="21" t="s">
        <v>143183</v>
      </c>
      <c r="F17240" s="21" t="s">
        <v>101563</v>
      </c>
      <c r="G17240" s="22">
        <v>10</v>
      </c>
      <c r="H17240" s="22">
        <v>0</v>
      </c>
      <c r="I17240" s="22">
        <v>0</v>
      </c>
      <c r="J17240" s="21" t="s">
        <v>143184</v>
      </c>
    </row>
    <row r="17241" spans="1:10" ht="32" customHeight="1">
      <c r="A17241" s="19" t="s">
        <v>143185</v>
      </c>
      <c r="B17241" s="24">
        <v>21</v>
      </c>
      <c r="C17241" s="22">
        <v>15</v>
      </c>
      <c r="D17241" s="21" t="s">
        <v>120608</v>
      </c>
      <c r="E17241" s="21" t="s">
        <v>120609</v>
      </c>
      <c r="F17241" s="21" t="s">
        <v>101568</v>
      </c>
      <c r="G17241" s="22">
        <v>2</v>
      </c>
      <c r="H17241" s="22">
        <v>8</v>
      </c>
      <c r="I17241" s="22">
        <v>21</v>
      </c>
      <c r="J17241" s="21" t="s">
        <v>143186</v>
      </c>
    </row>
    <row r="17242" spans="1:10" ht="32" customHeight="1">
      <c r="A17242" s="19" t="s">
        <v>143187</v>
      </c>
      <c r="B17242" s="24">
        <v>28</v>
      </c>
      <c r="C17242" s="22">
        <v>19</v>
      </c>
      <c r="D17242" s="21" t="s">
        <v>137222</v>
      </c>
      <c r="E17242" s="21" t="s">
        <v>137223</v>
      </c>
      <c r="F17242" s="21" t="s">
        <v>102510</v>
      </c>
      <c r="G17242" s="22">
        <v>7</v>
      </c>
      <c r="H17242" s="22">
        <v>8</v>
      </c>
      <c r="I17242" s="22">
        <v>21</v>
      </c>
      <c r="J17242" s="21" t="s">
        <v>143188</v>
      </c>
    </row>
    <row r="17243" spans="1:10" ht="32" customHeight="1">
      <c r="A17243" s="19" t="s">
        <v>143189</v>
      </c>
      <c r="B17243" s="24">
        <v>28</v>
      </c>
      <c r="C17243" s="22">
        <v>19</v>
      </c>
      <c r="D17243" s="21" t="s">
        <v>137222</v>
      </c>
      <c r="E17243" s="21" t="s">
        <v>137223</v>
      </c>
      <c r="F17243" s="21" t="s">
        <v>102510</v>
      </c>
      <c r="G17243" s="22">
        <v>7</v>
      </c>
      <c r="H17243" s="22">
        <v>8</v>
      </c>
      <c r="I17243" s="22">
        <v>21</v>
      </c>
      <c r="J17243" s="21" t="s">
        <v>143188</v>
      </c>
    </row>
    <row r="17244" spans="1:10" ht="32" customHeight="1">
      <c r="A17244" s="19" t="s">
        <v>143190</v>
      </c>
      <c r="B17244" s="24">
        <v>26</v>
      </c>
      <c r="C17244" s="22">
        <v>30</v>
      </c>
      <c r="D17244" s="21" t="s">
        <v>103105</v>
      </c>
      <c r="E17244" s="21" t="s">
        <v>103106</v>
      </c>
      <c r="F17244" s="21" t="s">
        <v>103600</v>
      </c>
      <c r="G17244" s="22">
        <v>6</v>
      </c>
      <c r="H17244" s="22">
        <v>20</v>
      </c>
      <c r="I17244" s="22">
        <v>33</v>
      </c>
      <c r="J17244" s="21" t="s">
        <v>143191</v>
      </c>
    </row>
    <row r="17245" spans="1:10" ht="20" customHeight="1">
      <c r="A17245" s="27">
        <v>-999</v>
      </c>
      <c r="B17245" s="24">
        <v>-999</v>
      </c>
      <c r="C17245" s="22">
        <v>-999</v>
      </c>
      <c r="D17245" s="22">
        <v>-999</v>
      </c>
      <c r="E17245" s="22">
        <v>-999</v>
      </c>
      <c r="F17245" s="22">
        <v>-999</v>
      </c>
      <c r="G17245" s="22">
        <v>-999</v>
      </c>
      <c r="H17245" s="22">
        <v>-999</v>
      </c>
      <c r="I17245" s="22">
        <v>-999</v>
      </c>
      <c r="J17245" s="22">
        <v>-999</v>
      </c>
    </row>
    <row r="17246" spans="1:10" ht="20" customHeight="1">
      <c r="A17246" s="27">
        <v>-999</v>
      </c>
      <c r="B17246" s="24">
        <v>-999</v>
      </c>
      <c r="C17246" s="22">
        <v>-999</v>
      </c>
      <c r="D17246" s="22">
        <v>-999</v>
      </c>
      <c r="E17246" s="22">
        <v>-999</v>
      </c>
      <c r="F17246" s="22">
        <v>-999</v>
      </c>
      <c r="G17246" s="22">
        <v>-999</v>
      </c>
      <c r="H17246" s="22">
        <v>-999</v>
      </c>
      <c r="I17246" s="22">
        <v>-999</v>
      </c>
      <c r="J17246" s="22">
        <v>-999</v>
      </c>
    </row>
    <row r="17247" spans="1:10" ht="20" customHeight="1">
      <c r="A17247" s="27">
        <v>-999</v>
      </c>
      <c r="B17247" s="24">
        <v>-999</v>
      </c>
      <c r="C17247" s="22">
        <v>-999</v>
      </c>
      <c r="D17247" s="22">
        <v>-999</v>
      </c>
      <c r="E17247" s="22">
        <v>-999</v>
      </c>
      <c r="F17247" s="22">
        <v>-999</v>
      </c>
      <c r="G17247" s="22">
        <v>-999</v>
      </c>
      <c r="H17247" s="22">
        <v>-999</v>
      </c>
      <c r="I17247" s="22">
        <v>-999</v>
      </c>
      <c r="J17247" s="22">
        <v>-999</v>
      </c>
    </row>
    <row r="17248" spans="1:10" ht="32" customHeight="1">
      <c r="A17248" s="19" t="s">
        <v>143192</v>
      </c>
      <c r="B17248" s="24">
        <v>25</v>
      </c>
      <c r="C17248" s="22">
        <v>15</v>
      </c>
      <c r="D17248" s="21" t="s">
        <v>125965</v>
      </c>
      <c r="E17248" s="21" t="s">
        <v>125966</v>
      </c>
      <c r="F17248" s="21" t="s">
        <v>101563</v>
      </c>
      <c r="G17248" s="22">
        <v>10</v>
      </c>
      <c r="H17248" s="22">
        <v>0</v>
      </c>
      <c r="I17248" s="22">
        <v>0</v>
      </c>
      <c r="J17248" s="21" t="s">
        <v>143193</v>
      </c>
    </row>
    <row r="17249" spans="1:10" ht="32" customHeight="1">
      <c r="A17249" s="19" t="s">
        <v>143194</v>
      </c>
      <c r="B17249" s="24">
        <v>31</v>
      </c>
      <c r="C17249" s="22">
        <v>15</v>
      </c>
      <c r="D17249" s="21" t="s">
        <v>120185</v>
      </c>
      <c r="E17249" s="21" t="s">
        <v>120186</v>
      </c>
      <c r="F17249" s="21" t="s">
        <v>101563</v>
      </c>
      <c r="G17249" s="22">
        <v>10</v>
      </c>
      <c r="H17249" s="22">
        <v>0</v>
      </c>
      <c r="I17249" s="22">
        <v>0</v>
      </c>
      <c r="J17249" s="21" t="s">
        <v>143195</v>
      </c>
    </row>
    <row r="17250" spans="1:10" ht="32" customHeight="1">
      <c r="A17250" s="19" t="s">
        <v>143196</v>
      </c>
      <c r="B17250" s="24">
        <v>36</v>
      </c>
      <c r="C17250" s="22">
        <v>15</v>
      </c>
      <c r="D17250" s="21" t="s">
        <v>106109</v>
      </c>
      <c r="E17250" s="21" t="s">
        <v>106110</v>
      </c>
      <c r="F17250" s="21" t="s">
        <v>101554</v>
      </c>
      <c r="G17250" s="22">
        <v>10</v>
      </c>
      <c r="H17250" s="22">
        <v>0</v>
      </c>
      <c r="I17250" s="22">
        <v>0</v>
      </c>
      <c r="J17250" s="21" t="s">
        <v>106111</v>
      </c>
    </row>
    <row r="17251" spans="1:10" ht="32" customHeight="1">
      <c r="A17251" s="19" t="s">
        <v>143197</v>
      </c>
      <c r="B17251" s="24">
        <v>26</v>
      </c>
      <c r="C17251" s="22">
        <v>15</v>
      </c>
      <c r="D17251" s="21" t="s">
        <v>143198</v>
      </c>
      <c r="E17251" s="21" t="s">
        <v>143199</v>
      </c>
      <c r="F17251" s="21" t="s">
        <v>14739</v>
      </c>
      <c r="G17251" s="22">
        <v>10</v>
      </c>
      <c r="H17251" s="22">
        <v>0</v>
      </c>
      <c r="I17251" s="22">
        <v>0</v>
      </c>
      <c r="J17251" s="21" t="s">
        <v>143200</v>
      </c>
    </row>
    <row r="17252" spans="1:10" ht="32" customHeight="1">
      <c r="A17252" s="19" t="s">
        <v>143201</v>
      </c>
      <c r="B17252" s="24">
        <v>26</v>
      </c>
      <c r="C17252" s="22">
        <v>15</v>
      </c>
      <c r="D17252" s="21" t="s">
        <v>143198</v>
      </c>
      <c r="E17252" s="21" t="s">
        <v>143199</v>
      </c>
      <c r="F17252" s="21" t="s">
        <v>14739</v>
      </c>
      <c r="G17252" s="22">
        <v>10</v>
      </c>
      <c r="H17252" s="22">
        <v>0</v>
      </c>
      <c r="I17252" s="22">
        <v>0</v>
      </c>
      <c r="J17252" s="21" t="s">
        <v>143200</v>
      </c>
    </row>
    <row r="17253" spans="1:10" ht="20" customHeight="1">
      <c r="A17253" s="27">
        <v>-999</v>
      </c>
      <c r="B17253" s="24">
        <v>-999</v>
      </c>
      <c r="C17253" s="22">
        <v>-999</v>
      </c>
      <c r="D17253" s="22">
        <v>-999</v>
      </c>
      <c r="E17253" s="22">
        <v>-999</v>
      </c>
      <c r="F17253" s="22">
        <v>-999</v>
      </c>
      <c r="G17253" s="22">
        <v>-999</v>
      </c>
      <c r="H17253" s="22">
        <v>-999</v>
      </c>
      <c r="I17253" s="22">
        <v>-999</v>
      </c>
      <c r="J17253" s="22">
        <v>-999</v>
      </c>
    </row>
    <row r="17254" spans="1:10" ht="20" customHeight="1">
      <c r="A17254" s="27">
        <v>-999</v>
      </c>
      <c r="B17254" s="24">
        <v>-999</v>
      </c>
      <c r="C17254" s="22">
        <v>-999</v>
      </c>
      <c r="D17254" s="22">
        <v>-999</v>
      </c>
      <c r="E17254" s="22">
        <v>-999</v>
      </c>
      <c r="F17254" s="22">
        <v>-999</v>
      </c>
      <c r="G17254" s="22">
        <v>-999</v>
      </c>
      <c r="H17254" s="22">
        <v>-999</v>
      </c>
      <c r="I17254" s="22">
        <v>-999</v>
      </c>
      <c r="J17254" s="22">
        <v>-999</v>
      </c>
    </row>
    <row r="17255" spans="1:10" ht="32" customHeight="1">
      <c r="A17255" s="19" t="s">
        <v>143202</v>
      </c>
      <c r="B17255" s="24">
        <v>47</v>
      </c>
      <c r="C17255" s="22">
        <v>30</v>
      </c>
      <c r="D17255" s="21" t="s">
        <v>143203</v>
      </c>
      <c r="E17255" s="21" t="s">
        <v>143204</v>
      </c>
      <c r="F17255" s="21" t="s">
        <v>105193</v>
      </c>
      <c r="G17255" s="22">
        <v>10</v>
      </c>
      <c r="H17255" s="22">
        <v>16</v>
      </c>
      <c r="I17255" s="22">
        <v>24</v>
      </c>
      <c r="J17255" s="21" t="s">
        <v>143205</v>
      </c>
    </row>
    <row r="17256" spans="1:10" ht="32" customHeight="1">
      <c r="A17256" s="19" t="s">
        <v>143206</v>
      </c>
      <c r="B17256" s="24">
        <v>47</v>
      </c>
      <c r="C17256" s="22">
        <v>30</v>
      </c>
      <c r="D17256" s="21" t="s">
        <v>143203</v>
      </c>
      <c r="E17256" s="21" t="s">
        <v>143204</v>
      </c>
      <c r="F17256" s="21" t="s">
        <v>105193</v>
      </c>
      <c r="G17256" s="22">
        <v>10</v>
      </c>
      <c r="H17256" s="22">
        <v>16</v>
      </c>
      <c r="I17256" s="22">
        <v>24</v>
      </c>
      <c r="J17256" s="21" t="s">
        <v>143205</v>
      </c>
    </row>
    <row r="17257" spans="1:10" ht="32" customHeight="1">
      <c r="A17257" s="19" t="s">
        <v>143207</v>
      </c>
      <c r="B17257" s="24">
        <v>47</v>
      </c>
      <c r="C17257" s="22">
        <v>30</v>
      </c>
      <c r="D17257" s="21" t="s">
        <v>143203</v>
      </c>
      <c r="E17257" s="21" t="s">
        <v>143204</v>
      </c>
      <c r="F17257" s="21" t="s">
        <v>105193</v>
      </c>
      <c r="G17257" s="22">
        <v>10</v>
      </c>
      <c r="H17257" s="22">
        <v>16</v>
      </c>
      <c r="I17257" s="22">
        <v>24</v>
      </c>
      <c r="J17257" s="21" t="s">
        <v>143205</v>
      </c>
    </row>
    <row r="17258" spans="1:10" ht="32" customHeight="1">
      <c r="A17258" s="19" t="s">
        <v>143208</v>
      </c>
      <c r="B17258" s="24">
        <v>23</v>
      </c>
      <c r="C17258" s="22">
        <v>15</v>
      </c>
      <c r="D17258" s="21" t="s">
        <v>105637</v>
      </c>
      <c r="E17258" s="21" t="s">
        <v>105638</v>
      </c>
      <c r="F17258" s="21" t="s">
        <v>101694</v>
      </c>
      <c r="G17258" s="22">
        <v>10</v>
      </c>
      <c r="H17258" s="22">
        <v>0</v>
      </c>
      <c r="I17258" s="22">
        <v>0</v>
      </c>
      <c r="J17258" s="21" t="s">
        <v>121141</v>
      </c>
    </row>
    <row r="17259" spans="1:10" ht="32" customHeight="1">
      <c r="A17259" s="19" t="s">
        <v>143209</v>
      </c>
      <c r="B17259" s="24">
        <v>16</v>
      </c>
      <c r="C17259" s="22">
        <v>18</v>
      </c>
      <c r="D17259" s="21" t="s">
        <v>107624</v>
      </c>
      <c r="E17259" s="21" t="s">
        <v>107625</v>
      </c>
      <c r="F17259" s="21" t="s">
        <v>102144</v>
      </c>
      <c r="G17259" s="22">
        <v>2</v>
      </c>
      <c r="H17259" s="22">
        <v>12</v>
      </c>
      <c r="I17259" s="22">
        <v>22</v>
      </c>
      <c r="J17259" s="21" t="s">
        <v>143210</v>
      </c>
    </row>
    <row r="17260" spans="1:10" ht="32" customHeight="1">
      <c r="A17260" s="19" t="s">
        <v>143211</v>
      </c>
      <c r="B17260" s="24">
        <v>51</v>
      </c>
      <c r="C17260" s="22">
        <v>33</v>
      </c>
      <c r="D17260" s="21" t="s">
        <v>101772</v>
      </c>
      <c r="E17260" s="21" t="s">
        <v>101773</v>
      </c>
      <c r="F17260" s="21" t="s">
        <v>117247</v>
      </c>
      <c r="G17260" s="22">
        <v>9</v>
      </c>
      <c r="H17260" s="22">
        <v>20</v>
      </c>
      <c r="I17260" s="22">
        <v>36</v>
      </c>
      <c r="J17260" s="21" t="s">
        <v>143212</v>
      </c>
    </row>
    <row r="17261" spans="1:10" ht="32" customHeight="1">
      <c r="A17261" s="19" t="s">
        <v>143213</v>
      </c>
      <c r="B17261" s="24">
        <v>19</v>
      </c>
      <c r="C17261" s="22">
        <v>15</v>
      </c>
      <c r="D17261" s="21" t="s">
        <v>110238</v>
      </c>
      <c r="E17261" s="21" t="s">
        <v>110239</v>
      </c>
      <c r="F17261" s="21" t="s">
        <v>101554</v>
      </c>
      <c r="G17261" s="22">
        <v>10</v>
      </c>
      <c r="H17261" s="22">
        <v>0</v>
      </c>
      <c r="I17261" s="22">
        <v>0</v>
      </c>
      <c r="J17261" s="21" t="s">
        <v>143214</v>
      </c>
    </row>
    <row r="17262" spans="1:10" ht="32" customHeight="1">
      <c r="A17262" s="19" t="s">
        <v>143215</v>
      </c>
      <c r="B17262" s="24">
        <v>27</v>
      </c>
      <c r="C17262" s="22">
        <v>15</v>
      </c>
      <c r="D17262" s="21" t="s">
        <v>102470</v>
      </c>
      <c r="E17262" s="21" t="s">
        <v>102471</v>
      </c>
      <c r="F17262" s="21" t="s">
        <v>101528</v>
      </c>
      <c r="G17262" s="22">
        <v>10</v>
      </c>
      <c r="H17262" s="22">
        <v>0</v>
      </c>
      <c r="I17262" s="22">
        <v>0</v>
      </c>
      <c r="J17262" s="21" t="s">
        <v>142383</v>
      </c>
    </row>
    <row r="17263" spans="1:10" ht="32" customHeight="1">
      <c r="A17263" s="19" t="s">
        <v>143216</v>
      </c>
      <c r="B17263" s="24">
        <v>28</v>
      </c>
      <c r="C17263" s="22">
        <v>15</v>
      </c>
      <c r="D17263" s="21" t="s">
        <v>120806</v>
      </c>
      <c r="E17263" s="21" t="s">
        <v>120807</v>
      </c>
      <c r="F17263" s="21" t="s">
        <v>101554</v>
      </c>
      <c r="G17263" s="22">
        <v>10</v>
      </c>
      <c r="H17263" s="22">
        <v>0</v>
      </c>
      <c r="I17263" s="22">
        <v>0</v>
      </c>
      <c r="J17263" s="21" t="s">
        <v>143217</v>
      </c>
    </row>
    <row r="17264" spans="1:10" ht="32" customHeight="1">
      <c r="A17264" s="19" t="s">
        <v>143218</v>
      </c>
      <c r="B17264" s="24">
        <v>28</v>
      </c>
      <c r="C17264" s="22">
        <v>15</v>
      </c>
      <c r="D17264" s="21" t="s">
        <v>120806</v>
      </c>
      <c r="E17264" s="21" t="s">
        <v>120807</v>
      </c>
      <c r="F17264" s="21" t="s">
        <v>101554</v>
      </c>
      <c r="G17264" s="22">
        <v>10</v>
      </c>
      <c r="H17264" s="22">
        <v>0</v>
      </c>
      <c r="I17264" s="22">
        <v>0</v>
      </c>
      <c r="J17264" s="21" t="s">
        <v>143217</v>
      </c>
    </row>
    <row r="17265" spans="1:10" ht="32" customHeight="1">
      <c r="A17265" s="19" t="s">
        <v>143219</v>
      </c>
      <c r="B17265" s="24">
        <v>22</v>
      </c>
      <c r="C17265" s="22">
        <v>15</v>
      </c>
      <c r="D17265" s="21" t="s">
        <v>106546</v>
      </c>
      <c r="E17265" s="21" t="s">
        <v>106547</v>
      </c>
      <c r="F17265" s="21" t="s">
        <v>101528</v>
      </c>
      <c r="G17265" s="22">
        <v>10</v>
      </c>
      <c r="H17265" s="22">
        <v>0</v>
      </c>
      <c r="I17265" s="22">
        <v>0</v>
      </c>
      <c r="J17265" s="21" t="s">
        <v>143220</v>
      </c>
    </row>
    <row r="17266" spans="1:10" ht="32" customHeight="1">
      <c r="A17266" s="19" t="s">
        <v>143221</v>
      </c>
      <c r="B17266" s="24">
        <v>13</v>
      </c>
      <c r="C17266" s="22">
        <v>15</v>
      </c>
      <c r="D17266" s="21" t="s">
        <v>143222</v>
      </c>
      <c r="E17266" s="21" t="s">
        <v>143223</v>
      </c>
      <c r="F17266" s="21" t="s">
        <v>101554</v>
      </c>
      <c r="G17266" s="22">
        <v>10</v>
      </c>
      <c r="H17266" s="22">
        <v>0</v>
      </c>
      <c r="I17266" s="22">
        <v>0</v>
      </c>
      <c r="J17266" s="21" t="s">
        <v>143224</v>
      </c>
    </row>
    <row r="17267" spans="1:10" ht="32" customHeight="1">
      <c r="A17267" s="19" t="s">
        <v>143225</v>
      </c>
      <c r="B17267" s="24">
        <v>33</v>
      </c>
      <c r="C17267" s="22">
        <v>35</v>
      </c>
      <c r="D17267" s="21" t="s">
        <v>102354</v>
      </c>
      <c r="E17267" s="21" t="s">
        <v>102355</v>
      </c>
      <c r="F17267" s="21" t="s">
        <v>114823</v>
      </c>
      <c r="G17267" s="22">
        <v>2</v>
      </c>
      <c r="H17267" s="22">
        <v>29</v>
      </c>
      <c r="I17267" s="22">
        <v>48</v>
      </c>
      <c r="J17267" s="21" t="s">
        <v>143226</v>
      </c>
    </row>
    <row r="17268" spans="1:10" ht="32" customHeight="1">
      <c r="A17268" s="19" t="s">
        <v>143227</v>
      </c>
      <c r="B17268" s="24">
        <v>13</v>
      </c>
      <c r="C17268" s="22">
        <v>15</v>
      </c>
      <c r="D17268" s="21" t="s">
        <v>101546</v>
      </c>
      <c r="E17268" s="21" t="s">
        <v>101547</v>
      </c>
      <c r="F17268" s="21" t="s">
        <v>101563</v>
      </c>
      <c r="G17268" s="22">
        <v>10</v>
      </c>
      <c r="H17268" s="22">
        <v>0</v>
      </c>
      <c r="I17268" s="22">
        <v>0</v>
      </c>
      <c r="J17268" s="21" t="s">
        <v>143228</v>
      </c>
    </row>
    <row r="17269" spans="1:10" ht="32" customHeight="1">
      <c r="A17269" s="19" t="s">
        <v>143229</v>
      </c>
      <c r="B17269" s="24">
        <v>21</v>
      </c>
      <c r="C17269" s="22">
        <v>15</v>
      </c>
      <c r="D17269" s="21" t="s">
        <v>143230</v>
      </c>
      <c r="E17269" s="21" t="s">
        <v>143231</v>
      </c>
      <c r="F17269" s="21" t="s">
        <v>101563</v>
      </c>
      <c r="G17269" s="22">
        <v>10</v>
      </c>
      <c r="H17269" s="22">
        <v>0</v>
      </c>
      <c r="I17269" s="22">
        <v>0</v>
      </c>
      <c r="J17269" s="21" t="s">
        <v>143232</v>
      </c>
    </row>
    <row r="17270" spans="1:10" ht="32" customHeight="1">
      <c r="A17270" s="19" t="s">
        <v>143233</v>
      </c>
      <c r="B17270" s="24">
        <v>37</v>
      </c>
      <c r="C17270" s="22">
        <v>20</v>
      </c>
      <c r="D17270" s="21" t="s">
        <v>108564</v>
      </c>
      <c r="E17270" s="21" t="s">
        <v>108565</v>
      </c>
      <c r="F17270" s="22">
        <v>1</v>
      </c>
      <c r="G17270" s="22">
        <v>1</v>
      </c>
      <c r="H17270" s="22">
        <v>15</v>
      </c>
      <c r="I17270" s="22">
        <v>37</v>
      </c>
      <c r="J17270" s="21" t="s">
        <v>143234</v>
      </c>
    </row>
    <row r="17271" spans="1:10" ht="32" customHeight="1">
      <c r="A17271" s="19" t="s">
        <v>143235</v>
      </c>
      <c r="B17271" s="24">
        <v>22</v>
      </c>
      <c r="C17271" s="22">
        <v>17</v>
      </c>
      <c r="D17271" s="21" t="s">
        <v>143236</v>
      </c>
      <c r="E17271" s="21" t="s">
        <v>143237</v>
      </c>
      <c r="F17271" s="21" t="s">
        <v>101543</v>
      </c>
      <c r="G17271" s="22">
        <v>5</v>
      </c>
      <c r="H17271" s="22">
        <v>8</v>
      </c>
      <c r="I17271" s="22">
        <v>17</v>
      </c>
      <c r="J17271" s="21" t="s">
        <v>143238</v>
      </c>
    </row>
    <row r="17272" spans="1:10" ht="32" customHeight="1">
      <c r="A17272" s="19" t="s">
        <v>143239</v>
      </c>
      <c r="B17272" s="24">
        <v>17</v>
      </c>
      <c r="C17272" s="22">
        <v>15</v>
      </c>
      <c r="D17272" s="21" t="s">
        <v>133780</v>
      </c>
      <c r="E17272" s="21" t="s">
        <v>133781</v>
      </c>
      <c r="F17272" s="21" t="s">
        <v>101554</v>
      </c>
      <c r="G17272" s="22">
        <v>10</v>
      </c>
      <c r="H17272" s="22">
        <v>0</v>
      </c>
      <c r="I17272" s="22">
        <v>0</v>
      </c>
      <c r="J17272" s="21" t="s">
        <v>133782</v>
      </c>
    </row>
    <row r="17273" spans="1:10" ht="32" customHeight="1">
      <c r="A17273" s="19" t="s">
        <v>143240</v>
      </c>
      <c r="B17273" s="24">
        <v>27</v>
      </c>
      <c r="C17273" s="22">
        <v>15</v>
      </c>
      <c r="D17273" s="21" t="s">
        <v>107012</v>
      </c>
      <c r="E17273" s="21" t="s">
        <v>107013</v>
      </c>
      <c r="F17273" s="21" t="s">
        <v>14739</v>
      </c>
      <c r="G17273" s="22">
        <v>10</v>
      </c>
      <c r="H17273" s="22">
        <v>0</v>
      </c>
      <c r="I17273" s="22">
        <v>0</v>
      </c>
      <c r="J17273" s="21" t="s">
        <v>143241</v>
      </c>
    </row>
    <row r="17274" spans="1:10" ht="32" customHeight="1">
      <c r="A17274" s="19" t="s">
        <v>143242</v>
      </c>
      <c r="B17274" s="24">
        <v>69</v>
      </c>
      <c r="C17274" s="22">
        <v>48</v>
      </c>
      <c r="D17274" s="21" t="s">
        <v>109837</v>
      </c>
      <c r="E17274" s="21" t="s">
        <v>109838</v>
      </c>
      <c r="F17274" s="21" t="s">
        <v>102826</v>
      </c>
      <c r="G17274" s="22">
        <v>9</v>
      </c>
      <c r="H17274" s="22">
        <v>35</v>
      </c>
      <c r="I17274" s="22">
        <v>46</v>
      </c>
      <c r="J17274" s="21" t="s">
        <v>143243</v>
      </c>
    </row>
    <row r="17275" spans="1:10" ht="32" customHeight="1">
      <c r="A17275" s="19" t="s">
        <v>143244</v>
      </c>
      <c r="B17275" s="24">
        <v>13</v>
      </c>
      <c r="C17275" s="22">
        <v>19</v>
      </c>
      <c r="D17275" s="21" t="s">
        <v>108978</v>
      </c>
      <c r="E17275" s="21" t="s">
        <v>108979</v>
      </c>
      <c r="F17275" s="21" t="s">
        <v>102510</v>
      </c>
      <c r="G17275" s="22">
        <v>6</v>
      </c>
      <c r="H17275" s="22">
        <v>9</v>
      </c>
      <c r="I17275" s="22">
        <v>18</v>
      </c>
      <c r="J17275" s="21" t="s">
        <v>143245</v>
      </c>
    </row>
    <row r="17276" spans="1:10" ht="32" customHeight="1">
      <c r="A17276" s="19" t="s">
        <v>143246</v>
      </c>
      <c r="B17276" s="24">
        <v>49</v>
      </c>
      <c r="C17276" s="22">
        <v>26</v>
      </c>
      <c r="D17276" s="21" t="s">
        <v>102282</v>
      </c>
      <c r="E17276" s="21" t="s">
        <v>102283</v>
      </c>
      <c r="F17276" s="21" t="s">
        <v>102510</v>
      </c>
      <c r="G17276" s="22">
        <v>9</v>
      </c>
      <c r="H17276" s="22">
        <v>13</v>
      </c>
      <c r="I17276" s="22">
        <v>27</v>
      </c>
      <c r="J17276" s="21" t="s">
        <v>143247</v>
      </c>
    </row>
    <row r="17277" spans="1:10" ht="32" customHeight="1">
      <c r="A17277" s="19" t="s">
        <v>143248</v>
      </c>
      <c r="B17277" s="24">
        <v>24</v>
      </c>
      <c r="C17277" s="22">
        <v>15</v>
      </c>
      <c r="D17277" s="21" t="s">
        <v>136583</v>
      </c>
      <c r="E17277" s="21" t="s">
        <v>136584</v>
      </c>
      <c r="F17277" s="21" t="s">
        <v>14739</v>
      </c>
      <c r="G17277" s="22">
        <v>10</v>
      </c>
      <c r="H17277" s="22">
        <v>0</v>
      </c>
      <c r="I17277" s="22">
        <v>0</v>
      </c>
      <c r="J17277" s="21" t="s">
        <v>143249</v>
      </c>
    </row>
    <row r="17278" spans="1:10" ht="32" customHeight="1">
      <c r="A17278" s="19" t="s">
        <v>143250</v>
      </c>
      <c r="B17278" s="24">
        <v>13</v>
      </c>
      <c r="C17278" s="22">
        <v>15</v>
      </c>
      <c r="D17278" s="21" t="s">
        <v>119808</v>
      </c>
      <c r="E17278" s="21" t="s">
        <v>119809</v>
      </c>
      <c r="F17278" s="21" t="s">
        <v>101563</v>
      </c>
      <c r="G17278" s="22">
        <v>10</v>
      </c>
      <c r="H17278" s="22">
        <v>0</v>
      </c>
      <c r="I17278" s="22">
        <v>0</v>
      </c>
      <c r="J17278" s="21" t="s">
        <v>143251</v>
      </c>
    </row>
    <row r="17279" spans="1:10" ht="32" customHeight="1">
      <c r="A17279" s="19" t="s">
        <v>143252</v>
      </c>
      <c r="B17279" s="24">
        <v>30</v>
      </c>
      <c r="C17279" s="22">
        <v>21</v>
      </c>
      <c r="D17279" s="21" t="s">
        <v>119786</v>
      </c>
      <c r="E17279" s="21" t="s">
        <v>119787</v>
      </c>
      <c r="F17279" s="22">
        <v>625</v>
      </c>
      <c r="G17279" s="22">
        <v>10</v>
      </c>
      <c r="H17279" s="22">
        <v>7</v>
      </c>
      <c r="I17279" s="22">
        <v>15</v>
      </c>
      <c r="J17279" s="21" t="s">
        <v>143253</v>
      </c>
    </row>
    <row r="17280" spans="1:10" ht="32" customHeight="1">
      <c r="A17280" s="19" t="s">
        <v>143254</v>
      </c>
      <c r="B17280" s="24">
        <v>40</v>
      </c>
      <c r="C17280" s="22">
        <v>16</v>
      </c>
      <c r="D17280" s="21" t="s">
        <v>102008</v>
      </c>
      <c r="E17280" s="21" t="s">
        <v>102009</v>
      </c>
      <c r="F17280" s="21" t="s">
        <v>101945</v>
      </c>
      <c r="G17280" s="22">
        <v>2</v>
      </c>
      <c r="H17280" s="22">
        <v>10</v>
      </c>
      <c r="I17280" s="22">
        <v>21</v>
      </c>
      <c r="J17280" s="21" t="s">
        <v>143255</v>
      </c>
    </row>
    <row r="17281" spans="1:10" ht="32" customHeight="1">
      <c r="A17281" s="19" t="s">
        <v>143256</v>
      </c>
      <c r="B17281" s="24">
        <v>15</v>
      </c>
      <c r="C17281" s="22">
        <v>17</v>
      </c>
      <c r="D17281" s="21" t="s">
        <v>114551</v>
      </c>
      <c r="E17281" s="21" t="s">
        <v>114552</v>
      </c>
      <c r="F17281" s="21" t="s">
        <v>101543</v>
      </c>
      <c r="G17281" s="22">
        <v>5</v>
      </c>
      <c r="H17281" s="22">
        <v>8</v>
      </c>
      <c r="I17281" s="22">
        <v>17</v>
      </c>
      <c r="J17281" s="21" t="s">
        <v>143257</v>
      </c>
    </row>
    <row r="17282" spans="1:10" ht="32" customHeight="1">
      <c r="A17282" s="19" t="s">
        <v>143258</v>
      </c>
      <c r="B17282" s="24">
        <v>14</v>
      </c>
      <c r="C17282" s="22">
        <v>16</v>
      </c>
      <c r="D17282" s="21" t="s">
        <v>114694</v>
      </c>
      <c r="E17282" s="21" t="s">
        <v>114695</v>
      </c>
      <c r="F17282" s="21" t="s">
        <v>101945</v>
      </c>
      <c r="G17282" s="22">
        <v>2</v>
      </c>
      <c r="H17282" s="22">
        <v>10</v>
      </c>
      <c r="I17282" s="22">
        <v>18</v>
      </c>
      <c r="J17282" s="21" t="s">
        <v>143259</v>
      </c>
    </row>
    <row r="17283" spans="1:10" ht="32" customHeight="1">
      <c r="A17283" s="19" t="s">
        <v>143260</v>
      </c>
      <c r="B17283" s="24">
        <v>15</v>
      </c>
      <c r="C17283" s="22">
        <v>22</v>
      </c>
      <c r="D17283" s="21" t="s">
        <v>119954</v>
      </c>
      <c r="E17283" s="21" t="s">
        <v>119955</v>
      </c>
      <c r="F17283" s="21" t="s">
        <v>101538</v>
      </c>
      <c r="G17283" s="22">
        <v>3</v>
      </c>
      <c r="H17283" s="22">
        <v>15</v>
      </c>
      <c r="I17283" s="22">
        <v>23</v>
      </c>
      <c r="J17283" s="21" t="s">
        <v>143261</v>
      </c>
    </row>
    <row r="17284" spans="1:10" ht="32" customHeight="1">
      <c r="A17284" s="19" t="s">
        <v>143262</v>
      </c>
      <c r="B17284" s="24">
        <v>15</v>
      </c>
      <c r="C17284" s="22">
        <v>22</v>
      </c>
      <c r="D17284" s="21" t="s">
        <v>119954</v>
      </c>
      <c r="E17284" s="21" t="s">
        <v>119955</v>
      </c>
      <c r="F17284" s="21" t="s">
        <v>101538</v>
      </c>
      <c r="G17284" s="22">
        <v>3</v>
      </c>
      <c r="H17284" s="22">
        <v>15</v>
      </c>
      <c r="I17284" s="22">
        <v>23</v>
      </c>
      <c r="J17284" s="21" t="s">
        <v>143261</v>
      </c>
    </row>
    <row r="17285" spans="1:10" ht="32" customHeight="1">
      <c r="A17285" s="19" t="s">
        <v>143263</v>
      </c>
      <c r="B17285" s="24">
        <v>19</v>
      </c>
      <c r="C17285" s="22">
        <v>25</v>
      </c>
      <c r="D17285" s="21" t="s">
        <v>143264</v>
      </c>
      <c r="E17285" s="21" t="s">
        <v>143265</v>
      </c>
      <c r="F17285" s="21" t="s">
        <v>14739</v>
      </c>
      <c r="G17285" s="22">
        <v>7</v>
      </c>
      <c r="H17285" s="22">
        <v>9</v>
      </c>
      <c r="I17285" s="22">
        <v>11</v>
      </c>
      <c r="J17285" s="21" t="s">
        <v>143266</v>
      </c>
    </row>
    <row r="17286" spans="1:10" ht="32" customHeight="1">
      <c r="A17286" s="19" t="s">
        <v>143267</v>
      </c>
      <c r="B17286" s="24">
        <v>24</v>
      </c>
      <c r="C17286" s="22">
        <v>19</v>
      </c>
      <c r="D17286" s="21" t="s">
        <v>137739</v>
      </c>
      <c r="E17286" s="21" t="s">
        <v>137740</v>
      </c>
      <c r="F17286" s="21" t="s">
        <v>102114</v>
      </c>
      <c r="G17286" s="22">
        <v>1</v>
      </c>
      <c r="H17286" s="22">
        <v>14</v>
      </c>
      <c r="I17286" s="22">
        <v>21</v>
      </c>
      <c r="J17286" s="21" t="s">
        <v>143268</v>
      </c>
    </row>
    <row r="17287" spans="1:10" ht="32" customHeight="1">
      <c r="A17287" s="19" t="s">
        <v>143269</v>
      </c>
      <c r="B17287" s="24">
        <v>13</v>
      </c>
      <c r="C17287" s="22">
        <v>15</v>
      </c>
      <c r="D17287" s="21" t="s">
        <v>104074</v>
      </c>
      <c r="E17287" s="21" t="s">
        <v>104075</v>
      </c>
      <c r="F17287" s="21" t="s">
        <v>101568</v>
      </c>
      <c r="G17287" s="22">
        <v>2</v>
      </c>
      <c r="H17287" s="22">
        <v>9</v>
      </c>
      <c r="I17287" s="22">
        <v>15</v>
      </c>
      <c r="J17287" s="21" t="s">
        <v>143270</v>
      </c>
    </row>
    <row r="17288" spans="1:10" ht="32" customHeight="1">
      <c r="A17288" s="19" t="s">
        <v>143271</v>
      </c>
      <c r="B17288" s="24">
        <v>29</v>
      </c>
      <c r="C17288" s="22">
        <v>15</v>
      </c>
      <c r="D17288" s="21" t="s">
        <v>106797</v>
      </c>
      <c r="E17288" s="21" t="s">
        <v>106798</v>
      </c>
      <c r="F17288" s="21" t="s">
        <v>101694</v>
      </c>
      <c r="G17288" s="22">
        <v>10</v>
      </c>
      <c r="H17288" s="22">
        <v>0</v>
      </c>
      <c r="I17288" s="22">
        <v>0</v>
      </c>
      <c r="J17288" s="21" t="s">
        <v>140098</v>
      </c>
    </row>
    <row r="17289" spans="1:10" ht="32" customHeight="1">
      <c r="A17289" s="19" t="s">
        <v>143272</v>
      </c>
      <c r="B17289" s="24">
        <v>13</v>
      </c>
      <c r="C17289" s="22">
        <v>15</v>
      </c>
      <c r="D17289" s="21" t="s">
        <v>130321</v>
      </c>
      <c r="E17289" s="21" t="s">
        <v>130322</v>
      </c>
      <c r="F17289" s="21" t="s">
        <v>14739</v>
      </c>
      <c r="G17289" s="22">
        <v>10</v>
      </c>
      <c r="H17289" s="22">
        <v>0</v>
      </c>
      <c r="I17289" s="22">
        <v>0</v>
      </c>
      <c r="J17289" s="21" t="s">
        <v>130323</v>
      </c>
    </row>
    <row r="17290" spans="1:10" ht="32" customHeight="1">
      <c r="A17290" s="19" t="s">
        <v>143273</v>
      </c>
      <c r="B17290" s="24">
        <v>14</v>
      </c>
      <c r="C17290" s="22">
        <v>16</v>
      </c>
      <c r="D17290" s="21" t="s">
        <v>124332</v>
      </c>
      <c r="E17290" s="21" t="s">
        <v>124333</v>
      </c>
      <c r="F17290" s="21" t="s">
        <v>101945</v>
      </c>
      <c r="G17290" s="22">
        <v>3</v>
      </c>
      <c r="H17290" s="22">
        <v>9</v>
      </c>
      <c r="I17290" s="22">
        <v>20</v>
      </c>
      <c r="J17290" s="21" t="s">
        <v>143274</v>
      </c>
    </row>
    <row r="17291" spans="1:10" ht="32" customHeight="1">
      <c r="A17291" s="19" t="s">
        <v>143275</v>
      </c>
      <c r="B17291" s="24">
        <v>12</v>
      </c>
      <c r="C17291" s="22">
        <v>15</v>
      </c>
      <c r="D17291" s="21" t="s">
        <v>143276</v>
      </c>
      <c r="E17291" s="21" t="s">
        <v>143277</v>
      </c>
      <c r="F17291" s="21" t="s">
        <v>14739</v>
      </c>
      <c r="G17291" s="22">
        <v>10</v>
      </c>
      <c r="H17291" s="22">
        <v>0</v>
      </c>
      <c r="I17291" s="22">
        <v>0</v>
      </c>
      <c r="J17291" s="21" t="s">
        <v>143278</v>
      </c>
    </row>
    <row r="17292" spans="1:10" ht="32" customHeight="1">
      <c r="A17292" s="19" t="s">
        <v>143279</v>
      </c>
      <c r="B17292" s="24">
        <v>76</v>
      </c>
      <c r="C17292" s="22">
        <v>15</v>
      </c>
      <c r="D17292" s="21" t="s">
        <v>116109</v>
      </c>
      <c r="E17292" s="21" t="s">
        <v>116110</v>
      </c>
      <c r="F17292" s="21" t="s">
        <v>101563</v>
      </c>
      <c r="G17292" s="22">
        <v>10</v>
      </c>
      <c r="H17292" s="22">
        <v>0</v>
      </c>
      <c r="I17292" s="22">
        <v>0</v>
      </c>
      <c r="J17292" s="21" t="s">
        <v>143280</v>
      </c>
    </row>
    <row r="17293" spans="1:10" ht="32" customHeight="1">
      <c r="A17293" s="19" t="s">
        <v>143281</v>
      </c>
      <c r="B17293" s="24">
        <v>76</v>
      </c>
      <c r="C17293" s="22">
        <v>15</v>
      </c>
      <c r="D17293" s="21" t="s">
        <v>116109</v>
      </c>
      <c r="E17293" s="21" t="s">
        <v>116110</v>
      </c>
      <c r="F17293" s="21" t="s">
        <v>101563</v>
      </c>
      <c r="G17293" s="22">
        <v>10</v>
      </c>
      <c r="H17293" s="22">
        <v>0</v>
      </c>
      <c r="I17293" s="22">
        <v>0</v>
      </c>
      <c r="J17293" s="21" t="s">
        <v>143280</v>
      </c>
    </row>
    <row r="17294" spans="1:10" ht="32" customHeight="1">
      <c r="A17294" s="19" t="s">
        <v>143282</v>
      </c>
      <c r="B17294" s="24">
        <v>38</v>
      </c>
      <c r="C17294" s="22">
        <v>15</v>
      </c>
      <c r="D17294" s="21" t="s">
        <v>143283</v>
      </c>
      <c r="E17294" s="21" t="s">
        <v>143284</v>
      </c>
      <c r="F17294" s="21" t="s">
        <v>101563</v>
      </c>
      <c r="G17294" s="22">
        <v>10</v>
      </c>
      <c r="H17294" s="22">
        <v>0</v>
      </c>
      <c r="I17294" s="22">
        <v>0</v>
      </c>
      <c r="J17294" s="21" t="s">
        <v>143285</v>
      </c>
    </row>
    <row r="17295" spans="1:10" ht="32" customHeight="1">
      <c r="A17295" s="19" t="s">
        <v>143286</v>
      </c>
      <c r="B17295" s="24">
        <v>38</v>
      </c>
      <c r="C17295" s="22">
        <v>15</v>
      </c>
      <c r="D17295" s="21" t="s">
        <v>143283</v>
      </c>
      <c r="E17295" s="21" t="s">
        <v>143284</v>
      </c>
      <c r="F17295" s="21" t="s">
        <v>101563</v>
      </c>
      <c r="G17295" s="22">
        <v>10</v>
      </c>
      <c r="H17295" s="22">
        <v>0</v>
      </c>
      <c r="I17295" s="22">
        <v>0</v>
      </c>
      <c r="J17295" s="21" t="s">
        <v>143285</v>
      </c>
    </row>
    <row r="17296" spans="1:10" ht="32" customHeight="1">
      <c r="A17296" s="19" t="s">
        <v>143287</v>
      </c>
      <c r="B17296" s="24">
        <v>36</v>
      </c>
      <c r="C17296" s="22">
        <v>19</v>
      </c>
      <c r="D17296" s="21" t="s">
        <v>127597</v>
      </c>
      <c r="E17296" s="21" t="s">
        <v>127598</v>
      </c>
      <c r="F17296" s="21" t="s">
        <v>101787</v>
      </c>
      <c r="G17296" s="22">
        <v>1</v>
      </c>
      <c r="H17296" s="22">
        <v>14</v>
      </c>
      <c r="I17296" s="22">
        <v>26</v>
      </c>
      <c r="J17296" s="21" t="s">
        <v>143288</v>
      </c>
    </row>
    <row r="17297" spans="1:10" ht="32" customHeight="1">
      <c r="A17297" s="19" t="s">
        <v>143289</v>
      </c>
      <c r="B17297" s="24">
        <v>70</v>
      </c>
      <c r="C17297" s="22">
        <v>51</v>
      </c>
      <c r="D17297" s="21" t="s">
        <v>113879</v>
      </c>
      <c r="E17297" s="21" t="s">
        <v>113880</v>
      </c>
      <c r="F17297" s="21" t="s">
        <v>102372</v>
      </c>
      <c r="G17297" s="22">
        <v>7</v>
      </c>
      <c r="H17297" s="22">
        <v>9</v>
      </c>
      <c r="I17297" s="22">
        <v>15</v>
      </c>
      <c r="J17297" s="21" t="s">
        <v>143290</v>
      </c>
    </row>
    <row r="17298" spans="1:10" ht="32" customHeight="1">
      <c r="A17298" s="19" t="s">
        <v>143291</v>
      </c>
      <c r="B17298" s="24">
        <v>15</v>
      </c>
      <c r="C17298" s="22">
        <v>17</v>
      </c>
      <c r="D17298" s="21" t="s">
        <v>143292</v>
      </c>
      <c r="E17298" s="21" t="s">
        <v>143293</v>
      </c>
      <c r="F17298" s="21" t="s">
        <v>101543</v>
      </c>
      <c r="G17298" s="22">
        <v>6</v>
      </c>
      <c r="H17298" s="22">
        <v>7</v>
      </c>
      <c r="I17298" s="22">
        <v>15</v>
      </c>
      <c r="J17298" s="21" t="s">
        <v>143294</v>
      </c>
    </row>
    <row r="17299" spans="1:10" ht="44" customHeight="1">
      <c r="A17299" s="19" t="s">
        <v>143295</v>
      </c>
      <c r="B17299" s="24">
        <v>24</v>
      </c>
      <c r="C17299" s="22">
        <v>15</v>
      </c>
      <c r="D17299" s="21" t="s">
        <v>143296</v>
      </c>
      <c r="E17299" s="21" t="s">
        <v>143297</v>
      </c>
      <c r="F17299" s="21" t="s">
        <v>101628</v>
      </c>
      <c r="G17299" s="22">
        <v>1</v>
      </c>
      <c r="H17299" s="22">
        <v>10</v>
      </c>
      <c r="I17299" s="22">
        <v>22</v>
      </c>
      <c r="J17299" s="21" t="s">
        <v>143298</v>
      </c>
    </row>
    <row r="17300" spans="1:10" ht="44" customHeight="1">
      <c r="A17300" s="19" t="s">
        <v>143299</v>
      </c>
      <c r="B17300" s="24">
        <v>34</v>
      </c>
      <c r="C17300" s="22">
        <v>17</v>
      </c>
      <c r="D17300" s="21" t="s">
        <v>104682</v>
      </c>
      <c r="E17300" s="21" t="s">
        <v>104683</v>
      </c>
      <c r="F17300" s="21" t="s">
        <v>101543</v>
      </c>
      <c r="G17300" s="22">
        <v>1</v>
      </c>
      <c r="H17300" s="22">
        <v>12</v>
      </c>
      <c r="I17300" s="22">
        <v>13</v>
      </c>
      <c r="J17300" s="21" t="s">
        <v>143300</v>
      </c>
    </row>
    <row r="17301" spans="1:10" ht="32" customHeight="1">
      <c r="A17301" s="19" t="s">
        <v>143301</v>
      </c>
      <c r="B17301" s="24">
        <v>17</v>
      </c>
      <c r="C17301" s="22">
        <v>15</v>
      </c>
      <c r="D17301" s="21" t="s">
        <v>105990</v>
      </c>
      <c r="E17301" s="21" t="s">
        <v>105991</v>
      </c>
      <c r="F17301" s="21" t="s">
        <v>101563</v>
      </c>
      <c r="G17301" s="22">
        <v>10</v>
      </c>
      <c r="H17301" s="22">
        <v>0</v>
      </c>
      <c r="I17301" s="22">
        <v>0</v>
      </c>
      <c r="J17301" s="21" t="s">
        <v>143302</v>
      </c>
    </row>
    <row r="17302" spans="1:10" ht="32" customHeight="1">
      <c r="A17302" s="19" t="s">
        <v>143303</v>
      </c>
      <c r="B17302" s="24">
        <v>13</v>
      </c>
      <c r="C17302" s="22">
        <v>15</v>
      </c>
      <c r="D17302" s="21" t="s">
        <v>121630</v>
      </c>
      <c r="E17302" s="21" t="s">
        <v>121631</v>
      </c>
      <c r="F17302" s="21" t="s">
        <v>14739</v>
      </c>
      <c r="G17302" s="22">
        <v>10</v>
      </c>
      <c r="H17302" s="22">
        <v>0</v>
      </c>
      <c r="I17302" s="22">
        <v>0</v>
      </c>
      <c r="J17302" s="21" t="s">
        <v>125666</v>
      </c>
    </row>
    <row r="17303" spans="1:10" ht="32" customHeight="1">
      <c r="A17303" s="19" t="s">
        <v>143304</v>
      </c>
      <c r="B17303" s="24">
        <v>26</v>
      </c>
      <c r="C17303" s="22">
        <v>23</v>
      </c>
      <c r="D17303" s="21" t="s">
        <v>102730</v>
      </c>
      <c r="E17303" s="21" t="s">
        <v>102731</v>
      </c>
      <c r="F17303" s="21" t="s">
        <v>102001</v>
      </c>
      <c r="G17303" s="22">
        <v>7</v>
      </c>
      <c r="H17303" s="22">
        <v>12</v>
      </c>
      <c r="I17303" s="22">
        <v>23</v>
      </c>
      <c r="J17303" s="21" t="s">
        <v>103632</v>
      </c>
    </row>
    <row r="17304" spans="1:10" ht="32" customHeight="1">
      <c r="A17304" s="19" t="s">
        <v>143305</v>
      </c>
      <c r="B17304" s="24">
        <v>23</v>
      </c>
      <c r="C17304" s="22">
        <v>30</v>
      </c>
      <c r="D17304" s="21" t="s">
        <v>116964</v>
      </c>
      <c r="E17304" s="21" t="s">
        <v>116965</v>
      </c>
      <c r="F17304" s="21" t="s">
        <v>105193</v>
      </c>
      <c r="G17304" s="22">
        <v>9</v>
      </c>
      <c r="H17304" s="22">
        <v>17</v>
      </c>
      <c r="I17304" s="22">
        <v>35</v>
      </c>
      <c r="J17304" s="21" t="s">
        <v>143306</v>
      </c>
    </row>
    <row r="17305" spans="1:10" ht="32" customHeight="1">
      <c r="A17305" s="19" t="s">
        <v>143307</v>
      </c>
      <c r="B17305" s="24">
        <v>26</v>
      </c>
      <c r="C17305" s="22">
        <v>21</v>
      </c>
      <c r="D17305" s="21" t="s">
        <v>143308</v>
      </c>
      <c r="E17305" s="21" t="s">
        <v>143309</v>
      </c>
      <c r="F17305" s="21" t="s">
        <v>14743</v>
      </c>
      <c r="G17305" s="22">
        <v>2</v>
      </c>
      <c r="H17305" s="22">
        <v>15</v>
      </c>
      <c r="I17305" s="22">
        <v>26</v>
      </c>
      <c r="J17305" s="21" t="s">
        <v>143310</v>
      </c>
    </row>
    <row r="17306" spans="1:10" ht="32" customHeight="1">
      <c r="A17306" s="19" t="s">
        <v>143311</v>
      </c>
      <c r="B17306" s="24">
        <v>16</v>
      </c>
      <c r="C17306" s="22">
        <v>19</v>
      </c>
      <c r="D17306" s="21" t="s">
        <v>143312</v>
      </c>
      <c r="E17306" s="21" t="s">
        <v>143313</v>
      </c>
      <c r="F17306" s="21" t="s">
        <v>101548</v>
      </c>
      <c r="G17306" s="22">
        <v>4</v>
      </c>
      <c r="H17306" s="22">
        <v>11</v>
      </c>
      <c r="I17306" s="22">
        <v>18</v>
      </c>
      <c r="J17306" s="21" t="s">
        <v>143314</v>
      </c>
    </row>
    <row r="17307" spans="1:10" ht="32" customHeight="1">
      <c r="A17307" s="19" t="s">
        <v>143315</v>
      </c>
      <c r="B17307" s="24">
        <v>20</v>
      </c>
      <c r="C17307" s="22">
        <v>15</v>
      </c>
      <c r="D17307" s="21" t="s">
        <v>121136</v>
      </c>
      <c r="E17307" s="21" t="s">
        <v>121137</v>
      </c>
      <c r="F17307" s="21" t="s">
        <v>14739</v>
      </c>
      <c r="G17307" s="22">
        <v>10</v>
      </c>
      <c r="H17307" s="22">
        <v>0</v>
      </c>
      <c r="I17307" s="22">
        <v>0</v>
      </c>
      <c r="J17307" s="21" t="s">
        <v>143316</v>
      </c>
    </row>
    <row r="17308" spans="1:10" ht="32" customHeight="1">
      <c r="A17308" s="19" t="s">
        <v>143317</v>
      </c>
      <c r="B17308" s="24">
        <v>20</v>
      </c>
      <c r="C17308" s="22">
        <v>15</v>
      </c>
      <c r="D17308" s="21" t="s">
        <v>105454</v>
      </c>
      <c r="E17308" s="21" t="s">
        <v>105455</v>
      </c>
      <c r="F17308" s="21" t="s">
        <v>101568</v>
      </c>
      <c r="G17308" s="22">
        <v>1</v>
      </c>
      <c r="H17308" s="22">
        <v>10</v>
      </c>
      <c r="I17308" s="22">
        <v>17</v>
      </c>
      <c r="J17308" s="21" t="s">
        <v>143318</v>
      </c>
    </row>
    <row r="17309" spans="1:10" ht="32" customHeight="1">
      <c r="A17309" s="19" t="s">
        <v>143319</v>
      </c>
      <c r="B17309" s="24">
        <v>21</v>
      </c>
      <c r="C17309" s="22">
        <v>15</v>
      </c>
      <c r="D17309" s="21" t="s">
        <v>109986</v>
      </c>
      <c r="E17309" s="21" t="s">
        <v>109987</v>
      </c>
      <c r="F17309" s="21" t="s">
        <v>101563</v>
      </c>
      <c r="G17309" s="22">
        <v>10</v>
      </c>
      <c r="H17309" s="22">
        <v>0</v>
      </c>
      <c r="I17309" s="22">
        <v>0</v>
      </c>
      <c r="J17309" s="21" t="s">
        <v>143320</v>
      </c>
    </row>
    <row r="17310" spans="1:10" ht="32" customHeight="1">
      <c r="A17310" s="19" t="s">
        <v>143321</v>
      </c>
      <c r="B17310" s="24">
        <v>42</v>
      </c>
      <c r="C17310" s="22">
        <v>15</v>
      </c>
      <c r="D17310" s="21" t="s">
        <v>104912</v>
      </c>
      <c r="E17310" s="21" t="s">
        <v>104913</v>
      </c>
      <c r="F17310" s="21" t="s">
        <v>101694</v>
      </c>
      <c r="G17310" s="22">
        <v>10</v>
      </c>
      <c r="H17310" s="22">
        <v>0</v>
      </c>
      <c r="I17310" s="22">
        <v>0</v>
      </c>
      <c r="J17310" s="21" t="s">
        <v>122234</v>
      </c>
    </row>
    <row r="17311" spans="1:10" ht="32" customHeight="1">
      <c r="A17311" s="19" t="s">
        <v>143322</v>
      </c>
      <c r="B17311" s="24">
        <v>22</v>
      </c>
      <c r="C17311" s="22">
        <v>16</v>
      </c>
      <c r="D17311" s="21" t="s">
        <v>109272</v>
      </c>
      <c r="E17311" s="21" t="s">
        <v>109273</v>
      </c>
      <c r="F17311" s="21" t="s">
        <v>102171</v>
      </c>
      <c r="G17311" s="22">
        <v>1</v>
      </c>
      <c r="H17311" s="22">
        <v>11</v>
      </c>
      <c r="I17311" s="22">
        <v>23</v>
      </c>
      <c r="J17311" s="21" t="s">
        <v>143323</v>
      </c>
    </row>
    <row r="17312" spans="1:10" ht="32" customHeight="1">
      <c r="A17312" s="19" t="s">
        <v>143324</v>
      </c>
      <c r="B17312" s="24">
        <v>16</v>
      </c>
      <c r="C17312" s="22">
        <v>18</v>
      </c>
      <c r="D17312" s="21" t="s">
        <v>109554</v>
      </c>
      <c r="E17312" s="21" t="s">
        <v>109555</v>
      </c>
      <c r="F17312" s="21" t="s">
        <v>102144</v>
      </c>
      <c r="G17312" s="22">
        <v>2</v>
      </c>
      <c r="H17312" s="22">
        <v>12</v>
      </c>
      <c r="I17312" s="22">
        <v>20</v>
      </c>
      <c r="J17312" s="21" t="s">
        <v>143325</v>
      </c>
    </row>
    <row r="17313" spans="1:10" ht="32" customHeight="1">
      <c r="A17313" s="19" t="s">
        <v>143326</v>
      </c>
      <c r="B17313" s="24">
        <v>45</v>
      </c>
      <c r="C17313" s="22">
        <v>15</v>
      </c>
      <c r="D17313" s="21" t="s">
        <v>143327</v>
      </c>
      <c r="E17313" s="21" t="s">
        <v>143328</v>
      </c>
      <c r="F17313" s="21" t="s">
        <v>101568</v>
      </c>
      <c r="G17313" s="22">
        <v>10</v>
      </c>
      <c r="H17313" s="22">
        <v>0</v>
      </c>
      <c r="I17313" s="22">
        <v>0</v>
      </c>
      <c r="J17313" s="21" t="s">
        <v>143329</v>
      </c>
    </row>
    <row r="17314" spans="1:10" ht="32" customHeight="1">
      <c r="A17314" s="19" t="s">
        <v>143330</v>
      </c>
      <c r="B17314" s="24">
        <v>20</v>
      </c>
      <c r="C17314" s="22">
        <v>15</v>
      </c>
      <c r="D17314" s="21" t="s">
        <v>143331</v>
      </c>
      <c r="E17314" s="21" t="s">
        <v>143332</v>
      </c>
      <c r="F17314" s="21" t="s">
        <v>101563</v>
      </c>
      <c r="G17314" s="22">
        <v>10</v>
      </c>
      <c r="H17314" s="22">
        <v>0</v>
      </c>
      <c r="I17314" s="22">
        <v>0</v>
      </c>
      <c r="J17314" s="21" t="s">
        <v>143333</v>
      </c>
    </row>
    <row r="17315" spans="1:10" ht="32" customHeight="1">
      <c r="A17315" s="19" t="s">
        <v>143334</v>
      </c>
      <c r="B17315" s="24">
        <v>20</v>
      </c>
      <c r="C17315" s="22">
        <v>15</v>
      </c>
      <c r="D17315" s="21" t="s">
        <v>143331</v>
      </c>
      <c r="E17315" s="21" t="s">
        <v>143332</v>
      </c>
      <c r="F17315" s="21" t="s">
        <v>101563</v>
      </c>
      <c r="G17315" s="22">
        <v>10</v>
      </c>
      <c r="H17315" s="22">
        <v>0</v>
      </c>
      <c r="I17315" s="22">
        <v>0</v>
      </c>
      <c r="J17315" s="21" t="s">
        <v>143333</v>
      </c>
    </row>
    <row r="17316" spans="1:10" ht="32" customHeight="1">
      <c r="A17316" s="19" t="s">
        <v>143335</v>
      </c>
      <c r="B17316" s="24">
        <v>13</v>
      </c>
      <c r="C17316" s="22">
        <v>15</v>
      </c>
      <c r="D17316" s="21" t="s">
        <v>111921</v>
      </c>
      <c r="E17316" s="21" t="s">
        <v>111922</v>
      </c>
      <c r="F17316" s="21" t="s">
        <v>101568</v>
      </c>
      <c r="G17316" s="22">
        <v>2</v>
      </c>
      <c r="H17316" s="22">
        <v>9</v>
      </c>
      <c r="I17316" s="22">
        <v>18</v>
      </c>
      <c r="J17316" s="21" t="s">
        <v>143336</v>
      </c>
    </row>
    <row r="17317" spans="1:10" ht="32" customHeight="1">
      <c r="A17317" s="19" t="s">
        <v>143337</v>
      </c>
      <c r="B17317" s="24">
        <v>13</v>
      </c>
      <c r="C17317" s="22">
        <v>15</v>
      </c>
      <c r="D17317" s="21" t="s">
        <v>111921</v>
      </c>
      <c r="E17317" s="21" t="s">
        <v>111922</v>
      </c>
      <c r="F17317" s="21" t="s">
        <v>101568</v>
      </c>
      <c r="G17317" s="22">
        <v>2</v>
      </c>
      <c r="H17317" s="22">
        <v>9</v>
      </c>
      <c r="I17317" s="22">
        <v>18</v>
      </c>
      <c r="J17317" s="21" t="s">
        <v>143336</v>
      </c>
    </row>
    <row r="17318" spans="1:10" ht="32" customHeight="1">
      <c r="A17318" s="19" t="s">
        <v>143338</v>
      </c>
      <c r="B17318" s="24">
        <v>27</v>
      </c>
      <c r="C17318" s="22">
        <v>15</v>
      </c>
      <c r="D17318" s="21" t="s">
        <v>143339</v>
      </c>
      <c r="E17318" s="21" t="s">
        <v>143340</v>
      </c>
      <c r="F17318" s="21" t="s">
        <v>14739</v>
      </c>
      <c r="G17318" s="22">
        <v>10</v>
      </c>
      <c r="H17318" s="22">
        <v>0</v>
      </c>
      <c r="I17318" s="22">
        <v>0</v>
      </c>
      <c r="J17318" s="21" t="s">
        <v>143341</v>
      </c>
    </row>
    <row r="17319" spans="1:10" ht="32" customHeight="1">
      <c r="A17319" s="19" t="s">
        <v>143342</v>
      </c>
      <c r="B17319" s="24">
        <v>53</v>
      </c>
      <c r="C17319" s="22">
        <v>27</v>
      </c>
      <c r="D17319" s="21" t="s">
        <v>110250</v>
      </c>
      <c r="E17319" s="21" t="s">
        <v>110251</v>
      </c>
      <c r="F17319" s="21" t="s">
        <v>101945</v>
      </c>
      <c r="G17319" s="22">
        <v>1</v>
      </c>
      <c r="H17319" s="22">
        <v>22</v>
      </c>
      <c r="I17319" s="22">
        <v>34</v>
      </c>
      <c r="J17319" s="21" t="s">
        <v>143343</v>
      </c>
    </row>
    <row r="17320" spans="1:10" ht="32" customHeight="1">
      <c r="A17320" s="19" t="s">
        <v>143344</v>
      </c>
      <c r="B17320" s="24">
        <v>19</v>
      </c>
      <c r="C17320" s="22">
        <v>15</v>
      </c>
      <c r="D17320" s="21" t="s">
        <v>103669</v>
      </c>
      <c r="E17320" s="21" t="s">
        <v>103670</v>
      </c>
      <c r="F17320" s="21" t="s">
        <v>101694</v>
      </c>
      <c r="G17320" s="22">
        <v>10</v>
      </c>
      <c r="H17320" s="22">
        <v>0</v>
      </c>
      <c r="I17320" s="22">
        <v>0</v>
      </c>
      <c r="J17320" s="21" t="s">
        <v>143345</v>
      </c>
    </row>
    <row r="17321" spans="1:10" ht="32" customHeight="1">
      <c r="A17321" s="19" t="s">
        <v>143346</v>
      </c>
      <c r="B17321" s="24">
        <v>28</v>
      </c>
      <c r="C17321" s="22">
        <v>15</v>
      </c>
      <c r="D17321" s="21" t="s">
        <v>142873</v>
      </c>
      <c r="E17321" s="21" t="s">
        <v>142874</v>
      </c>
      <c r="F17321" s="21" t="s">
        <v>101554</v>
      </c>
      <c r="G17321" s="22">
        <v>10</v>
      </c>
      <c r="H17321" s="22">
        <v>0</v>
      </c>
      <c r="I17321" s="22">
        <v>0</v>
      </c>
      <c r="J17321" s="21" t="s">
        <v>142875</v>
      </c>
    </row>
    <row r="17322" spans="1:10" ht="32" customHeight="1">
      <c r="A17322" s="19" t="s">
        <v>143347</v>
      </c>
      <c r="B17322" s="24">
        <v>40</v>
      </c>
      <c r="C17322" s="22">
        <v>23</v>
      </c>
      <c r="D17322" s="21" t="s">
        <v>133557</v>
      </c>
      <c r="E17322" s="21" t="s">
        <v>133558</v>
      </c>
      <c r="F17322" s="21" t="s">
        <v>102001</v>
      </c>
      <c r="G17322" s="22">
        <v>7</v>
      </c>
      <c r="H17322" s="22">
        <v>12</v>
      </c>
      <c r="I17322" s="22">
        <v>23</v>
      </c>
      <c r="J17322" s="21" t="s">
        <v>143348</v>
      </c>
    </row>
    <row r="17323" spans="1:10" ht="32" customHeight="1">
      <c r="A17323" s="19" t="s">
        <v>143349</v>
      </c>
      <c r="B17323" s="24">
        <v>22</v>
      </c>
      <c r="C17323" s="22">
        <v>15</v>
      </c>
      <c r="D17323" s="21" t="s">
        <v>120580</v>
      </c>
      <c r="E17323" s="21" t="s">
        <v>120581</v>
      </c>
      <c r="F17323" s="21" t="s">
        <v>101522</v>
      </c>
      <c r="G17323" s="22">
        <v>10</v>
      </c>
      <c r="H17323" s="22">
        <v>0</v>
      </c>
      <c r="I17323" s="22">
        <v>0</v>
      </c>
      <c r="J17323" s="21" t="s">
        <v>143350</v>
      </c>
    </row>
    <row r="17324" spans="1:10" ht="32" customHeight="1">
      <c r="A17324" s="19" t="s">
        <v>143351</v>
      </c>
      <c r="B17324" s="24">
        <v>33</v>
      </c>
      <c r="C17324" s="22">
        <v>15</v>
      </c>
      <c r="D17324" s="21" t="s">
        <v>132781</v>
      </c>
      <c r="E17324" s="21" t="s">
        <v>132782</v>
      </c>
      <c r="F17324" s="21" t="s">
        <v>101694</v>
      </c>
      <c r="G17324" s="22">
        <v>10</v>
      </c>
      <c r="H17324" s="22">
        <v>0</v>
      </c>
      <c r="I17324" s="22">
        <v>0</v>
      </c>
      <c r="J17324" s="21" t="s">
        <v>140230</v>
      </c>
    </row>
    <row r="17325" spans="1:10" ht="32" customHeight="1">
      <c r="A17325" s="19" t="s">
        <v>143352</v>
      </c>
      <c r="B17325" s="24">
        <v>12</v>
      </c>
      <c r="C17325" s="22">
        <v>24</v>
      </c>
      <c r="D17325" s="21" t="s">
        <v>125884</v>
      </c>
      <c r="E17325" s="21" t="s">
        <v>125885</v>
      </c>
      <c r="F17325" s="21" t="s">
        <v>101676</v>
      </c>
      <c r="G17325" s="22">
        <v>1</v>
      </c>
      <c r="H17325" s="22">
        <v>9</v>
      </c>
      <c r="I17325" s="22">
        <v>13</v>
      </c>
      <c r="J17325" s="21" t="s">
        <v>143353</v>
      </c>
    </row>
    <row r="17326" spans="1:10" ht="32" customHeight="1">
      <c r="A17326" s="19" t="s">
        <v>143354</v>
      </c>
      <c r="B17326" s="24">
        <v>12</v>
      </c>
      <c r="C17326" s="22">
        <v>24</v>
      </c>
      <c r="D17326" s="21" t="s">
        <v>125884</v>
      </c>
      <c r="E17326" s="21" t="s">
        <v>125885</v>
      </c>
      <c r="F17326" s="21" t="s">
        <v>101676</v>
      </c>
      <c r="G17326" s="22">
        <v>1</v>
      </c>
      <c r="H17326" s="22">
        <v>9</v>
      </c>
      <c r="I17326" s="22">
        <v>13</v>
      </c>
      <c r="J17326" s="21" t="s">
        <v>143353</v>
      </c>
    </row>
    <row r="17327" spans="1:10" ht="32" customHeight="1">
      <c r="A17327" s="19" t="s">
        <v>143355</v>
      </c>
      <c r="B17327" s="24">
        <v>49</v>
      </c>
      <c r="C17327" s="22">
        <v>15</v>
      </c>
      <c r="D17327" s="21" t="s">
        <v>112030</v>
      </c>
      <c r="E17327" s="21" t="s">
        <v>112031</v>
      </c>
      <c r="F17327" s="21" t="s">
        <v>101568</v>
      </c>
      <c r="G17327" s="22">
        <v>10</v>
      </c>
      <c r="H17327" s="22">
        <v>0</v>
      </c>
      <c r="I17327" s="22">
        <v>0</v>
      </c>
      <c r="J17327" s="21" t="s">
        <v>143356</v>
      </c>
    </row>
    <row r="17328" spans="1:10" ht="32" customHeight="1">
      <c r="A17328" s="19" t="s">
        <v>143357</v>
      </c>
      <c r="B17328" s="24">
        <v>49</v>
      </c>
      <c r="C17328" s="22">
        <v>15</v>
      </c>
      <c r="D17328" s="21" t="s">
        <v>112030</v>
      </c>
      <c r="E17328" s="21" t="s">
        <v>112031</v>
      </c>
      <c r="F17328" s="21" t="s">
        <v>101568</v>
      </c>
      <c r="G17328" s="22">
        <v>10</v>
      </c>
      <c r="H17328" s="22">
        <v>0</v>
      </c>
      <c r="I17328" s="22">
        <v>0</v>
      </c>
      <c r="J17328" s="21" t="s">
        <v>143356</v>
      </c>
    </row>
    <row r="17329" spans="1:10" ht="32" customHeight="1">
      <c r="A17329" s="19" t="s">
        <v>143358</v>
      </c>
      <c r="B17329" s="24">
        <v>31</v>
      </c>
      <c r="C17329" s="22">
        <v>15</v>
      </c>
      <c r="D17329" s="21" t="s">
        <v>101698</v>
      </c>
      <c r="E17329" s="21" t="s">
        <v>101699</v>
      </c>
      <c r="F17329" s="21" t="s">
        <v>101563</v>
      </c>
      <c r="G17329" s="22">
        <v>10</v>
      </c>
      <c r="H17329" s="22">
        <v>0</v>
      </c>
      <c r="I17329" s="22">
        <v>0</v>
      </c>
      <c r="J17329" s="21" t="s">
        <v>142186</v>
      </c>
    </row>
    <row r="17330" spans="1:10" ht="32" customHeight="1">
      <c r="A17330" s="19" t="s">
        <v>143359</v>
      </c>
      <c r="B17330" s="24">
        <v>12</v>
      </c>
      <c r="C17330" s="22">
        <v>15</v>
      </c>
      <c r="D17330" s="21" t="s">
        <v>101588</v>
      </c>
      <c r="E17330" s="21" t="s">
        <v>101589</v>
      </c>
      <c r="F17330" s="21" t="s">
        <v>101554</v>
      </c>
      <c r="G17330" s="22">
        <v>10</v>
      </c>
      <c r="H17330" s="22">
        <v>0</v>
      </c>
      <c r="I17330" s="22">
        <v>0</v>
      </c>
      <c r="J17330" s="21" t="s">
        <v>107368</v>
      </c>
    </row>
    <row r="17331" spans="1:10" ht="32" customHeight="1">
      <c r="A17331" s="19" t="s">
        <v>143360</v>
      </c>
      <c r="B17331" s="24">
        <v>20</v>
      </c>
      <c r="C17331" s="22">
        <v>16</v>
      </c>
      <c r="D17331" s="21" t="s">
        <v>103064</v>
      </c>
      <c r="E17331" s="21" t="s">
        <v>103065</v>
      </c>
      <c r="F17331" s="21" t="s">
        <v>101945</v>
      </c>
      <c r="G17331" s="22">
        <v>1</v>
      </c>
      <c r="H17331" s="22">
        <v>11</v>
      </c>
      <c r="I17331" s="22">
        <v>15</v>
      </c>
      <c r="J17331" s="21" t="s">
        <v>143361</v>
      </c>
    </row>
    <row r="17332" spans="1:10" ht="32" customHeight="1">
      <c r="A17332" s="19" t="s">
        <v>143362</v>
      </c>
      <c r="B17332" s="24">
        <v>20</v>
      </c>
      <c r="C17332" s="22">
        <v>16</v>
      </c>
      <c r="D17332" s="21" t="s">
        <v>103064</v>
      </c>
      <c r="E17332" s="21" t="s">
        <v>103065</v>
      </c>
      <c r="F17332" s="21" t="s">
        <v>101945</v>
      </c>
      <c r="G17332" s="22">
        <v>1</v>
      </c>
      <c r="H17332" s="22">
        <v>11</v>
      </c>
      <c r="I17332" s="22">
        <v>15</v>
      </c>
      <c r="J17332" s="21" t="s">
        <v>143361</v>
      </c>
    </row>
    <row r="17333" spans="1:10" ht="32" customHeight="1">
      <c r="A17333" s="19" t="s">
        <v>143363</v>
      </c>
      <c r="B17333" s="24">
        <v>30</v>
      </c>
      <c r="C17333" s="22">
        <v>16</v>
      </c>
      <c r="D17333" s="21" t="s">
        <v>108417</v>
      </c>
      <c r="E17333" s="21" t="s">
        <v>108418</v>
      </c>
      <c r="F17333" s="21" t="s">
        <v>101945</v>
      </c>
      <c r="G17333" s="22">
        <v>1</v>
      </c>
      <c r="H17333" s="22">
        <v>11</v>
      </c>
      <c r="I17333" s="22">
        <v>20</v>
      </c>
      <c r="J17333" s="21" t="s">
        <v>143364</v>
      </c>
    </row>
    <row r="17334" spans="1:10" ht="20" customHeight="1">
      <c r="A17334" s="27">
        <v>-999</v>
      </c>
      <c r="B17334" s="24">
        <v>-999</v>
      </c>
      <c r="C17334" s="22">
        <v>-999</v>
      </c>
      <c r="D17334" s="22">
        <v>-999</v>
      </c>
      <c r="E17334" s="22">
        <v>-999</v>
      </c>
      <c r="F17334" s="22">
        <v>-999</v>
      </c>
      <c r="G17334" s="22">
        <v>-999</v>
      </c>
      <c r="H17334" s="22">
        <v>-999</v>
      </c>
      <c r="I17334" s="22">
        <v>-999</v>
      </c>
      <c r="J17334" s="22">
        <v>-999</v>
      </c>
    </row>
    <row r="17335" spans="1:10" ht="32" customHeight="1">
      <c r="A17335" s="19" t="s">
        <v>143365</v>
      </c>
      <c r="B17335" s="24">
        <v>17</v>
      </c>
      <c r="C17335" s="22">
        <v>15</v>
      </c>
      <c r="D17335" s="21" t="s">
        <v>105328</v>
      </c>
      <c r="E17335" s="21" t="s">
        <v>105329</v>
      </c>
      <c r="F17335" s="21" t="s">
        <v>101568</v>
      </c>
      <c r="G17335" s="22">
        <v>1</v>
      </c>
      <c r="H17335" s="22">
        <v>10</v>
      </c>
      <c r="I17335" s="22">
        <v>16</v>
      </c>
      <c r="J17335" s="21" t="s">
        <v>114814</v>
      </c>
    </row>
    <row r="17336" spans="1:10" ht="32" customHeight="1">
      <c r="A17336" s="19" t="s">
        <v>143366</v>
      </c>
      <c r="B17336" s="24">
        <v>13</v>
      </c>
      <c r="C17336" s="22">
        <v>15</v>
      </c>
      <c r="D17336" s="21" t="s">
        <v>143367</v>
      </c>
      <c r="E17336" s="21" t="s">
        <v>143368</v>
      </c>
      <c r="F17336" s="21" t="s">
        <v>101528</v>
      </c>
      <c r="G17336" s="22">
        <v>10</v>
      </c>
      <c r="H17336" s="22">
        <v>0</v>
      </c>
      <c r="I17336" s="22">
        <v>0</v>
      </c>
      <c r="J17336" s="21" t="s">
        <v>143369</v>
      </c>
    </row>
    <row r="17337" spans="1:10" ht="32" customHeight="1">
      <c r="A17337" s="19" t="s">
        <v>143370</v>
      </c>
      <c r="B17337" s="24">
        <v>13</v>
      </c>
      <c r="C17337" s="22">
        <v>25</v>
      </c>
      <c r="D17337" s="21" t="s">
        <v>115380</v>
      </c>
      <c r="E17337" s="21" t="s">
        <v>115381</v>
      </c>
      <c r="F17337" s="21" t="s">
        <v>14739</v>
      </c>
      <c r="G17337" s="22">
        <v>12</v>
      </c>
      <c r="H17337" s="22">
        <v>9</v>
      </c>
      <c r="I17337" s="22">
        <v>13</v>
      </c>
      <c r="J17337" s="21" t="s">
        <v>143371</v>
      </c>
    </row>
    <row r="17338" spans="1:10" ht="32" customHeight="1">
      <c r="A17338" s="19" t="s">
        <v>143372</v>
      </c>
      <c r="B17338" s="24">
        <v>21</v>
      </c>
      <c r="C17338" s="22">
        <v>15</v>
      </c>
      <c r="D17338" s="21" t="s">
        <v>106538</v>
      </c>
      <c r="E17338" s="21" t="s">
        <v>106539</v>
      </c>
      <c r="F17338" s="21" t="s">
        <v>101628</v>
      </c>
      <c r="G17338" s="22">
        <v>1</v>
      </c>
      <c r="H17338" s="22">
        <v>10</v>
      </c>
      <c r="I17338" s="22">
        <v>24</v>
      </c>
      <c r="J17338" s="21" t="s">
        <v>143373</v>
      </c>
    </row>
    <row r="17339" spans="1:10" ht="32" customHeight="1">
      <c r="A17339" s="19" t="s">
        <v>143374</v>
      </c>
      <c r="B17339" s="24">
        <v>14</v>
      </c>
      <c r="C17339" s="22">
        <v>20</v>
      </c>
      <c r="D17339" s="21" t="s">
        <v>116227</v>
      </c>
      <c r="E17339" s="21" t="s">
        <v>116228</v>
      </c>
      <c r="F17339" s="21" t="s">
        <v>101554</v>
      </c>
      <c r="G17339" s="22">
        <v>7</v>
      </c>
      <c r="H17339" s="22">
        <v>9</v>
      </c>
      <c r="I17339" s="22">
        <v>12</v>
      </c>
      <c r="J17339" s="21" t="s">
        <v>143375</v>
      </c>
    </row>
    <row r="17340" spans="1:10" ht="32" customHeight="1">
      <c r="A17340" s="19" t="s">
        <v>143376</v>
      </c>
      <c r="B17340" s="24">
        <v>13</v>
      </c>
      <c r="C17340" s="22">
        <v>15</v>
      </c>
      <c r="D17340" s="21" t="s">
        <v>143377</v>
      </c>
      <c r="E17340" s="21" t="s">
        <v>143378</v>
      </c>
      <c r="F17340" s="21" t="s">
        <v>101528</v>
      </c>
      <c r="G17340" s="22">
        <v>10</v>
      </c>
      <c r="H17340" s="22">
        <v>0</v>
      </c>
      <c r="I17340" s="22">
        <v>0</v>
      </c>
      <c r="J17340" s="21" t="s">
        <v>143379</v>
      </c>
    </row>
    <row r="17341" spans="1:10" ht="32" customHeight="1">
      <c r="A17341" s="19" t="s">
        <v>143380</v>
      </c>
      <c r="B17341" s="24">
        <v>33</v>
      </c>
      <c r="C17341" s="22">
        <v>27</v>
      </c>
      <c r="D17341" s="21" t="s">
        <v>107260</v>
      </c>
      <c r="E17341" s="21" t="s">
        <v>107261</v>
      </c>
      <c r="F17341" s="21" t="s">
        <v>103890</v>
      </c>
      <c r="G17341" s="22">
        <v>1</v>
      </c>
      <c r="H17341" s="22">
        <v>22</v>
      </c>
      <c r="I17341" s="22">
        <v>43</v>
      </c>
      <c r="J17341" s="21" t="s">
        <v>143381</v>
      </c>
    </row>
    <row r="17342" spans="1:10" ht="32" customHeight="1">
      <c r="A17342" s="19" t="s">
        <v>143382</v>
      </c>
      <c r="B17342" s="24">
        <v>12</v>
      </c>
      <c r="C17342" s="22">
        <v>15</v>
      </c>
      <c r="D17342" s="21" t="s">
        <v>126758</v>
      </c>
      <c r="E17342" s="21" t="s">
        <v>126759</v>
      </c>
      <c r="F17342" s="21" t="s">
        <v>101554</v>
      </c>
      <c r="G17342" s="22">
        <v>10</v>
      </c>
      <c r="H17342" s="22">
        <v>0</v>
      </c>
      <c r="I17342" s="22">
        <v>0</v>
      </c>
      <c r="J17342" s="21" t="s">
        <v>143383</v>
      </c>
    </row>
    <row r="17343" spans="1:10" ht="32" customHeight="1">
      <c r="A17343" s="19" t="s">
        <v>143384</v>
      </c>
      <c r="B17343" s="24">
        <v>28</v>
      </c>
      <c r="C17343" s="22">
        <v>15</v>
      </c>
      <c r="D17343" s="21" t="s">
        <v>143385</v>
      </c>
      <c r="E17343" s="21" t="s">
        <v>143386</v>
      </c>
      <c r="F17343" s="21" t="s">
        <v>14739</v>
      </c>
      <c r="G17343" s="22">
        <v>10</v>
      </c>
      <c r="H17343" s="22">
        <v>0</v>
      </c>
      <c r="I17343" s="22">
        <v>0</v>
      </c>
      <c r="J17343" s="21" t="s">
        <v>143387</v>
      </c>
    </row>
    <row r="17344" spans="1:10" ht="32" customHeight="1">
      <c r="A17344" s="19" t="s">
        <v>143388</v>
      </c>
      <c r="B17344" s="24">
        <v>22</v>
      </c>
      <c r="C17344" s="22">
        <v>15</v>
      </c>
      <c r="D17344" s="21" t="s">
        <v>143389</v>
      </c>
      <c r="E17344" s="21" t="s">
        <v>143390</v>
      </c>
      <c r="F17344" s="21" t="s">
        <v>14739</v>
      </c>
      <c r="G17344" s="22">
        <v>10</v>
      </c>
      <c r="H17344" s="22">
        <v>0</v>
      </c>
      <c r="I17344" s="22">
        <v>0</v>
      </c>
      <c r="J17344" s="21" t="s">
        <v>143391</v>
      </c>
    </row>
    <row r="17345" spans="1:10" ht="32" customHeight="1">
      <c r="A17345" s="19" t="s">
        <v>143392</v>
      </c>
      <c r="B17345" s="24">
        <v>19</v>
      </c>
      <c r="C17345" s="22">
        <v>15</v>
      </c>
      <c r="D17345" s="21" t="s">
        <v>139990</v>
      </c>
      <c r="E17345" s="21" t="s">
        <v>139991</v>
      </c>
      <c r="F17345" s="21" t="s">
        <v>14739</v>
      </c>
      <c r="G17345" s="22">
        <v>10</v>
      </c>
      <c r="H17345" s="22">
        <v>0</v>
      </c>
      <c r="I17345" s="22">
        <v>0</v>
      </c>
      <c r="J17345" s="21" t="s">
        <v>143393</v>
      </c>
    </row>
    <row r="17346" spans="1:10" ht="32" customHeight="1">
      <c r="A17346" s="19" t="s">
        <v>143394</v>
      </c>
      <c r="B17346" s="24">
        <v>18</v>
      </c>
      <c r="C17346" s="22">
        <v>15</v>
      </c>
      <c r="D17346" s="21" t="s">
        <v>103142</v>
      </c>
      <c r="E17346" s="21" t="s">
        <v>103143</v>
      </c>
      <c r="F17346" s="21" t="s">
        <v>101528</v>
      </c>
      <c r="G17346" s="22">
        <v>10</v>
      </c>
      <c r="H17346" s="22">
        <v>0</v>
      </c>
      <c r="I17346" s="22">
        <v>0</v>
      </c>
      <c r="J17346" s="21" t="s">
        <v>113038</v>
      </c>
    </row>
    <row r="17347" spans="1:10" ht="32" customHeight="1">
      <c r="A17347" s="19" t="s">
        <v>143395</v>
      </c>
      <c r="B17347" s="24">
        <v>29</v>
      </c>
      <c r="C17347" s="22">
        <v>17</v>
      </c>
      <c r="D17347" s="21" t="s">
        <v>108464</v>
      </c>
      <c r="E17347" s="21" t="s">
        <v>108465</v>
      </c>
      <c r="F17347" s="21" t="s">
        <v>101710</v>
      </c>
      <c r="G17347" s="22">
        <v>1</v>
      </c>
      <c r="H17347" s="22">
        <v>12</v>
      </c>
      <c r="I17347" s="22">
        <v>19</v>
      </c>
      <c r="J17347" s="21" t="s">
        <v>143396</v>
      </c>
    </row>
    <row r="17348" spans="1:10" ht="32" customHeight="1">
      <c r="A17348" s="19" t="s">
        <v>143397</v>
      </c>
      <c r="B17348" s="24">
        <v>41</v>
      </c>
      <c r="C17348" s="22">
        <v>32</v>
      </c>
      <c r="D17348" s="21" t="s">
        <v>143398</v>
      </c>
      <c r="E17348" s="21" t="s">
        <v>143399</v>
      </c>
      <c r="F17348" s="21" t="s">
        <v>108861</v>
      </c>
      <c r="G17348" s="22">
        <v>4</v>
      </c>
      <c r="H17348" s="22">
        <v>24</v>
      </c>
      <c r="I17348" s="22">
        <v>39</v>
      </c>
      <c r="J17348" s="21" t="s">
        <v>143400</v>
      </c>
    </row>
    <row r="17349" spans="1:10" ht="32" customHeight="1">
      <c r="A17349" s="19" t="s">
        <v>143401</v>
      </c>
      <c r="B17349" s="24">
        <v>41</v>
      </c>
      <c r="C17349" s="22">
        <v>32</v>
      </c>
      <c r="D17349" s="21" t="s">
        <v>143398</v>
      </c>
      <c r="E17349" s="21" t="s">
        <v>143399</v>
      </c>
      <c r="F17349" s="21" t="s">
        <v>108861</v>
      </c>
      <c r="G17349" s="22">
        <v>4</v>
      </c>
      <c r="H17349" s="22">
        <v>24</v>
      </c>
      <c r="I17349" s="22">
        <v>39</v>
      </c>
      <c r="J17349" s="21" t="s">
        <v>143400</v>
      </c>
    </row>
    <row r="17350" spans="1:10" ht="32" customHeight="1">
      <c r="A17350" s="19" t="s">
        <v>143402</v>
      </c>
      <c r="B17350" s="24">
        <v>19</v>
      </c>
      <c r="C17350" s="22">
        <v>34</v>
      </c>
      <c r="D17350" s="21" t="s">
        <v>113346</v>
      </c>
      <c r="E17350" s="21" t="s">
        <v>113347</v>
      </c>
      <c r="F17350" s="21" t="s">
        <v>105434</v>
      </c>
      <c r="G17350" s="22">
        <v>15</v>
      </c>
      <c r="H17350" s="22">
        <v>15</v>
      </c>
      <c r="I17350" s="22">
        <v>31</v>
      </c>
      <c r="J17350" s="21" t="s">
        <v>143403</v>
      </c>
    </row>
    <row r="17351" spans="1:10" ht="32" customHeight="1">
      <c r="A17351" s="19" t="s">
        <v>143404</v>
      </c>
      <c r="B17351" s="24">
        <v>27</v>
      </c>
      <c r="C17351" s="22">
        <v>25</v>
      </c>
      <c r="D17351" s="21" t="s">
        <v>128040</v>
      </c>
      <c r="E17351" s="21" t="s">
        <v>128041</v>
      </c>
      <c r="F17351" s="21" t="s">
        <v>101568</v>
      </c>
      <c r="G17351" s="22">
        <v>1</v>
      </c>
      <c r="H17351" s="22">
        <v>20</v>
      </c>
      <c r="I17351" s="22">
        <v>31</v>
      </c>
      <c r="J17351" s="21" t="s">
        <v>143405</v>
      </c>
    </row>
    <row r="17352" spans="1:10" ht="32" customHeight="1">
      <c r="A17352" s="19" t="s">
        <v>143406</v>
      </c>
      <c r="B17352" s="24">
        <v>28</v>
      </c>
      <c r="C17352" s="22">
        <v>18</v>
      </c>
      <c r="D17352" s="21" t="s">
        <v>105568</v>
      </c>
      <c r="E17352" s="21" t="s">
        <v>105569</v>
      </c>
      <c r="F17352" s="21" t="s">
        <v>102144</v>
      </c>
      <c r="G17352" s="22">
        <v>3</v>
      </c>
      <c r="H17352" s="22">
        <v>11</v>
      </c>
      <c r="I17352" s="22">
        <v>24</v>
      </c>
      <c r="J17352" s="21" t="s">
        <v>143407</v>
      </c>
    </row>
    <row r="17353" spans="1:10" ht="32" customHeight="1">
      <c r="A17353" s="19" t="s">
        <v>143408</v>
      </c>
      <c r="B17353" s="24">
        <v>20</v>
      </c>
      <c r="C17353" s="22">
        <v>15</v>
      </c>
      <c r="D17353" s="21" t="s">
        <v>111867</v>
      </c>
      <c r="E17353" s="21" t="s">
        <v>111868</v>
      </c>
      <c r="F17353" s="21" t="s">
        <v>101528</v>
      </c>
      <c r="G17353" s="22">
        <v>10</v>
      </c>
      <c r="H17353" s="22">
        <v>0</v>
      </c>
      <c r="I17353" s="22">
        <v>0</v>
      </c>
      <c r="J17353" s="21" t="s">
        <v>127048</v>
      </c>
    </row>
    <row r="17354" spans="1:10" ht="32" customHeight="1">
      <c r="A17354" s="19" t="s">
        <v>143409</v>
      </c>
      <c r="B17354" s="24">
        <v>20</v>
      </c>
      <c r="C17354" s="22">
        <v>15</v>
      </c>
      <c r="D17354" s="21" t="s">
        <v>111867</v>
      </c>
      <c r="E17354" s="21" t="s">
        <v>111868</v>
      </c>
      <c r="F17354" s="21" t="s">
        <v>101528</v>
      </c>
      <c r="G17354" s="22">
        <v>10</v>
      </c>
      <c r="H17354" s="22">
        <v>0</v>
      </c>
      <c r="I17354" s="22">
        <v>0</v>
      </c>
      <c r="J17354" s="21" t="s">
        <v>127048</v>
      </c>
    </row>
    <row r="17355" spans="1:10" ht="20" customHeight="1">
      <c r="A17355" s="27">
        <v>-999</v>
      </c>
      <c r="B17355" s="24">
        <v>-999</v>
      </c>
      <c r="C17355" s="22">
        <v>-999</v>
      </c>
      <c r="D17355" s="22">
        <v>-999</v>
      </c>
      <c r="E17355" s="22">
        <v>-999</v>
      </c>
      <c r="F17355" s="22">
        <v>-999</v>
      </c>
      <c r="G17355" s="22">
        <v>-999</v>
      </c>
      <c r="H17355" s="22">
        <v>-999</v>
      </c>
      <c r="I17355" s="22">
        <v>-999</v>
      </c>
      <c r="J17355" s="22">
        <v>-999</v>
      </c>
    </row>
    <row r="17356" spans="1:10" ht="32" customHeight="1">
      <c r="A17356" s="19" t="s">
        <v>143410</v>
      </c>
      <c r="B17356" s="24">
        <v>23</v>
      </c>
      <c r="C17356" s="22">
        <v>15</v>
      </c>
      <c r="D17356" s="21" t="s">
        <v>119075</v>
      </c>
      <c r="E17356" s="21" t="s">
        <v>119076</v>
      </c>
      <c r="F17356" s="21" t="s">
        <v>101694</v>
      </c>
      <c r="G17356" s="22">
        <v>10</v>
      </c>
      <c r="H17356" s="22">
        <v>0</v>
      </c>
      <c r="I17356" s="22">
        <v>0</v>
      </c>
      <c r="J17356" s="21" t="s">
        <v>137547</v>
      </c>
    </row>
    <row r="17357" spans="1:10" ht="32" customHeight="1">
      <c r="A17357" s="19" t="s">
        <v>143411</v>
      </c>
      <c r="B17357" s="24">
        <v>23</v>
      </c>
      <c r="C17357" s="22">
        <v>15</v>
      </c>
      <c r="D17357" s="21" t="s">
        <v>119075</v>
      </c>
      <c r="E17357" s="21" t="s">
        <v>119076</v>
      </c>
      <c r="F17357" s="21" t="s">
        <v>101694</v>
      </c>
      <c r="G17357" s="22">
        <v>10</v>
      </c>
      <c r="H17357" s="22">
        <v>0</v>
      </c>
      <c r="I17357" s="22">
        <v>0</v>
      </c>
      <c r="J17357" s="21" t="s">
        <v>137547</v>
      </c>
    </row>
    <row r="17358" spans="1:10" ht="32" customHeight="1">
      <c r="A17358" s="19" t="s">
        <v>143412</v>
      </c>
      <c r="B17358" s="24">
        <v>13</v>
      </c>
      <c r="C17358" s="22">
        <v>15</v>
      </c>
      <c r="D17358" s="21" t="s">
        <v>128748</v>
      </c>
      <c r="E17358" s="21" t="s">
        <v>128749</v>
      </c>
      <c r="F17358" s="21" t="s">
        <v>101554</v>
      </c>
      <c r="G17358" s="22">
        <v>10</v>
      </c>
      <c r="H17358" s="22">
        <v>0</v>
      </c>
      <c r="I17358" s="22">
        <v>0</v>
      </c>
      <c r="J17358" s="21" t="s">
        <v>143413</v>
      </c>
    </row>
    <row r="17359" spans="1:10" ht="32" customHeight="1">
      <c r="A17359" s="19" t="s">
        <v>143414</v>
      </c>
      <c r="B17359" s="24">
        <v>18</v>
      </c>
      <c r="C17359" s="22">
        <v>15</v>
      </c>
      <c r="D17359" s="21" t="s">
        <v>114286</v>
      </c>
      <c r="E17359" s="21" t="s">
        <v>114287</v>
      </c>
      <c r="F17359" s="21" t="s">
        <v>101694</v>
      </c>
      <c r="G17359" s="22">
        <v>10</v>
      </c>
      <c r="H17359" s="22">
        <v>0</v>
      </c>
      <c r="I17359" s="22">
        <v>0</v>
      </c>
      <c r="J17359" s="21" t="s">
        <v>119408</v>
      </c>
    </row>
    <row r="17360" spans="1:10" ht="20" customHeight="1">
      <c r="A17360" s="19" t="s">
        <v>143415</v>
      </c>
      <c r="B17360" s="24">
        <v>24</v>
      </c>
      <c r="C17360" s="22">
        <v>21</v>
      </c>
      <c r="D17360" s="21" t="s">
        <v>101650</v>
      </c>
      <c r="E17360" s="21" t="s">
        <v>101651</v>
      </c>
      <c r="F17360" s="21" t="s">
        <v>14775</v>
      </c>
      <c r="G17360" s="22">
        <v>1</v>
      </c>
      <c r="H17360" s="22">
        <v>16</v>
      </c>
      <c r="I17360" s="22">
        <v>25</v>
      </c>
      <c r="J17360" s="21" t="s">
        <v>143416</v>
      </c>
    </row>
    <row r="17361" spans="1:10" ht="32" customHeight="1">
      <c r="A17361" s="19" t="s">
        <v>143417</v>
      </c>
      <c r="B17361" s="24">
        <v>17</v>
      </c>
      <c r="C17361" s="22">
        <v>15</v>
      </c>
      <c r="D17361" s="21" t="s">
        <v>104039</v>
      </c>
      <c r="E17361" s="21" t="s">
        <v>104040</v>
      </c>
      <c r="F17361" s="21" t="s">
        <v>101694</v>
      </c>
      <c r="G17361" s="22">
        <v>10</v>
      </c>
      <c r="H17361" s="22">
        <v>0</v>
      </c>
      <c r="I17361" s="22">
        <v>0</v>
      </c>
      <c r="J17361" s="21" t="s">
        <v>143418</v>
      </c>
    </row>
    <row r="17362" spans="1:10" ht="20" customHeight="1">
      <c r="A17362" s="19" t="s">
        <v>143419</v>
      </c>
      <c r="B17362" s="24">
        <v>17</v>
      </c>
      <c r="C17362" s="22">
        <v>15</v>
      </c>
      <c r="D17362" s="21" t="s">
        <v>104039</v>
      </c>
      <c r="E17362" s="21" t="s">
        <v>104040</v>
      </c>
      <c r="F17362" s="21" t="s">
        <v>101694</v>
      </c>
      <c r="G17362" s="22">
        <v>10</v>
      </c>
      <c r="H17362" s="22">
        <v>0</v>
      </c>
      <c r="I17362" s="22">
        <v>0</v>
      </c>
      <c r="J17362" s="21" t="s">
        <v>143418</v>
      </c>
    </row>
    <row r="17363" spans="1:10" ht="20" customHeight="1">
      <c r="A17363" s="19" t="s">
        <v>143420</v>
      </c>
      <c r="B17363" s="24">
        <v>17</v>
      </c>
      <c r="C17363" s="22">
        <v>15</v>
      </c>
      <c r="D17363" s="21" t="s">
        <v>104039</v>
      </c>
      <c r="E17363" s="21" t="s">
        <v>104040</v>
      </c>
      <c r="F17363" s="21" t="s">
        <v>101694</v>
      </c>
      <c r="G17363" s="22">
        <v>10</v>
      </c>
      <c r="H17363" s="22">
        <v>0</v>
      </c>
      <c r="I17363" s="22">
        <v>0</v>
      </c>
      <c r="J17363" s="21" t="s">
        <v>143418</v>
      </c>
    </row>
    <row r="17364" spans="1:10" ht="20" customHeight="1">
      <c r="A17364" s="27">
        <v>-999</v>
      </c>
      <c r="B17364" s="24">
        <v>-999</v>
      </c>
      <c r="C17364" s="22">
        <v>-999</v>
      </c>
      <c r="D17364" s="22">
        <v>-999</v>
      </c>
      <c r="E17364" s="22">
        <v>-999</v>
      </c>
      <c r="F17364" s="22">
        <v>-999</v>
      </c>
      <c r="G17364" s="22">
        <v>-999</v>
      </c>
      <c r="H17364" s="22">
        <v>-999</v>
      </c>
      <c r="I17364" s="22">
        <v>-999</v>
      </c>
      <c r="J17364" s="22">
        <v>-999</v>
      </c>
    </row>
    <row r="17365" spans="1:10" ht="20" customHeight="1">
      <c r="A17365" s="19" t="s">
        <v>143421</v>
      </c>
      <c r="B17365" s="24">
        <v>15</v>
      </c>
      <c r="C17365" s="22">
        <v>17</v>
      </c>
      <c r="D17365" s="21" t="s">
        <v>126257</v>
      </c>
      <c r="E17365" s="21" t="s">
        <v>126258</v>
      </c>
      <c r="F17365" s="21" t="s">
        <v>14743</v>
      </c>
      <c r="G17365" s="22">
        <v>2</v>
      </c>
      <c r="H17365" s="22">
        <v>11</v>
      </c>
      <c r="I17365" s="22">
        <v>20</v>
      </c>
      <c r="J17365" s="21" t="s">
        <v>143422</v>
      </c>
    </row>
    <row r="17366" spans="1:10" ht="32" customHeight="1">
      <c r="A17366" s="19" t="s">
        <v>143423</v>
      </c>
      <c r="B17366" s="24">
        <v>38</v>
      </c>
      <c r="C17366" s="22">
        <v>17</v>
      </c>
      <c r="D17366" s="21" t="s">
        <v>127889</v>
      </c>
      <c r="E17366" s="21" t="s">
        <v>127890</v>
      </c>
      <c r="F17366" s="21" t="s">
        <v>101710</v>
      </c>
      <c r="G17366" s="22">
        <v>1</v>
      </c>
      <c r="H17366" s="22">
        <v>9</v>
      </c>
      <c r="I17366" s="22">
        <v>16</v>
      </c>
      <c r="J17366" s="21" t="s">
        <v>143424</v>
      </c>
    </row>
    <row r="17367" spans="1:10" ht="20" customHeight="1">
      <c r="A17367" s="27">
        <v>-999</v>
      </c>
      <c r="B17367" s="24">
        <v>-999</v>
      </c>
      <c r="C17367" s="22">
        <v>-999</v>
      </c>
      <c r="D17367" s="22">
        <v>-999</v>
      </c>
      <c r="E17367" s="22">
        <v>-999</v>
      </c>
      <c r="F17367" s="22">
        <v>-999</v>
      </c>
      <c r="G17367" s="22">
        <v>-999</v>
      </c>
      <c r="H17367" s="22">
        <v>-999</v>
      </c>
      <c r="I17367" s="22">
        <v>-999</v>
      </c>
      <c r="J17367" s="22">
        <v>-999</v>
      </c>
    </row>
    <row r="17368" spans="1:10" ht="32" customHeight="1">
      <c r="A17368" s="19" t="s">
        <v>143425</v>
      </c>
      <c r="B17368" s="24">
        <v>35</v>
      </c>
      <c r="C17368" s="22">
        <v>20</v>
      </c>
      <c r="D17368" s="21" t="s">
        <v>120994</v>
      </c>
      <c r="E17368" s="21" t="s">
        <v>120995</v>
      </c>
      <c r="F17368" s="21" t="s">
        <v>101623</v>
      </c>
      <c r="G17368" s="22">
        <v>5</v>
      </c>
      <c r="H17368" s="22">
        <v>11</v>
      </c>
      <c r="I17368" s="22">
        <v>22</v>
      </c>
      <c r="J17368" s="21" t="s">
        <v>143426</v>
      </c>
    </row>
    <row r="17369" spans="1:10" ht="32" customHeight="1">
      <c r="A17369" s="19" t="s">
        <v>143427</v>
      </c>
      <c r="B17369" s="24">
        <v>35</v>
      </c>
      <c r="C17369" s="22">
        <v>20</v>
      </c>
      <c r="D17369" s="21" t="s">
        <v>120994</v>
      </c>
      <c r="E17369" s="21" t="s">
        <v>120995</v>
      </c>
      <c r="F17369" s="21" t="s">
        <v>101623</v>
      </c>
      <c r="G17369" s="22">
        <v>5</v>
      </c>
      <c r="H17369" s="22">
        <v>11</v>
      </c>
      <c r="I17369" s="22">
        <v>22</v>
      </c>
      <c r="J17369" s="21" t="s">
        <v>143426</v>
      </c>
    </row>
    <row r="17370" spans="1:10" ht="20" customHeight="1">
      <c r="A17370" s="27">
        <v>-999</v>
      </c>
      <c r="B17370" s="24">
        <v>-999</v>
      </c>
      <c r="C17370" s="22">
        <v>-999</v>
      </c>
      <c r="D17370" s="22">
        <v>-999</v>
      </c>
      <c r="E17370" s="22">
        <v>-999</v>
      </c>
      <c r="F17370" s="22">
        <v>-999</v>
      </c>
      <c r="G17370" s="22">
        <v>-999</v>
      </c>
      <c r="H17370" s="22">
        <v>-999</v>
      </c>
      <c r="I17370" s="22">
        <v>-999</v>
      </c>
      <c r="J17370" s="22">
        <v>-999</v>
      </c>
    </row>
    <row r="17371" spans="1:10" ht="20" customHeight="1">
      <c r="A17371" s="27">
        <v>-999</v>
      </c>
      <c r="B17371" s="24">
        <v>-999</v>
      </c>
      <c r="C17371" s="22">
        <v>-999</v>
      </c>
      <c r="D17371" s="22">
        <v>-999</v>
      </c>
      <c r="E17371" s="22">
        <v>-999</v>
      </c>
      <c r="F17371" s="22">
        <v>-999</v>
      </c>
      <c r="G17371" s="22">
        <v>-999</v>
      </c>
      <c r="H17371" s="22">
        <v>-999</v>
      </c>
      <c r="I17371" s="22">
        <v>-999</v>
      </c>
      <c r="J17371" s="22">
        <v>-999</v>
      </c>
    </row>
    <row r="17372" spans="1:10" ht="32" customHeight="1">
      <c r="A17372" s="19" t="s">
        <v>143428</v>
      </c>
      <c r="B17372" s="24">
        <v>28</v>
      </c>
      <c r="C17372" s="22">
        <v>15</v>
      </c>
      <c r="D17372" s="21" t="s">
        <v>106278</v>
      </c>
      <c r="E17372" s="21" t="s">
        <v>106279</v>
      </c>
      <c r="F17372" s="21" t="s">
        <v>101563</v>
      </c>
      <c r="G17372" s="22">
        <v>10</v>
      </c>
      <c r="H17372" s="22">
        <v>0</v>
      </c>
      <c r="I17372" s="22">
        <v>0</v>
      </c>
      <c r="J17372" s="21" t="s">
        <v>106280</v>
      </c>
    </row>
    <row r="17373" spans="1:10" ht="32" customHeight="1">
      <c r="A17373" s="19" t="s">
        <v>143429</v>
      </c>
      <c r="B17373" s="24">
        <v>29</v>
      </c>
      <c r="C17373" s="22">
        <v>16</v>
      </c>
      <c r="D17373" s="21" t="s">
        <v>105749</v>
      </c>
      <c r="E17373" s="21" t="s">
        <v>105750</v>
      </c>
      <c r="F17373" s="21" t="s">
        <v>101533</v>
      </c>
      <c r="G17373" s="22">
        <v>3</v>
      </c>
      <c r="H17373" s="22">
        <v>9</v>
      </c>
      <c r="I17373" s="22">
        <v>14</v>
      </c>
      <c r="J17373" s="21" t="s">
        <v>143430</v>
      </c>
    </row>
    <row r="17374" spans="1:10" ht="32" customHeight="1">
      <c r="A17374" s="19" t="s">
        <v>143431</v>
      </c>
      <c r="B17374" s="24">
        <v>33</v>
      </c>
      <c r="C17374" s="22">
        <v>15</v>
      </c>
      <c r="D17374" s="21" t="s">
        <v>143432</v>
      </c>
      <c r="E17374" s="21" t="s">
        <v>143433</v>
      </c>
      <c r="F17374" s="21" t="s">
        <v>101554</v>
      </c>
      <c r="G17374" s="22">
        <v>10</v>
      </c>
      <c r="H17374" s="22">
        <v>0</v>
      </c>
      <c r="I17374" s="22">
        <v>0</v>
      </c>
      <c r="J17374" s="21" t="s">
        <v>143434</v>
      </c>
    </row>
    <row r="17375" spans="1:10" ht="32" customHeight="1">
      <c r="A17375" s="19" t="s">
        <v>143435</v>
      </c>
      <c r="B17375" s="24">
        <v>27</v>
      </c>
      <c r="C17375" s="22">
        <v>31</v>
      </c>
      <c r="D17375" s="21" t="s">
        <v>143436</v>
      </c>
      <c r="E17375" s="21" t="s">
        <v>143437</v>
      </c>
      <c r="F17375" s="21" t="s">
        <v>102356</v>
      </c>
      <c r="G17375" s="22">
        <v>8</v>
      </c>
      <c r="H17375" s="22">
        <v>19</v>
      </c>
      <c r="I17375" s="22">
        <v>32</v>
      </c>
      <c r="J17375" s="21" t="s">
        <v>143438</v>
      </c>
    </row>
    <row r="17376" spans="1:10" ht="32" customHeight="1">
      <c r="A17376" s="19" t="s">
        <v>143439</v>
      </c>
      <c r="B17376" s="24">
        <v>40</v>
      </c>
      <c r="C17376" s="22">
        <v>23</v>
      </c>
      <c r="D17376" s="21" t="s">
        <v>102880</v>
      </c>
      <c r="E17376" s="21" t="s">
        <v>102881</v>
      </c>
      <c r="F17376" s="21" t="s">
        <v>102001</v>
      </c>
      <c r="G17376" s="22">
        <v>7</v>
      </c>
      <c r="H17376" s="22">
        <v>12</v>
      </c>
      <c r="I17376" s="22">
        <v>23</v>
      </c>
      <c r="J17376" s="21" t="s">
        <v>105499</v>
      </c>
    </row>
    <row r="17377" spans="1:10" ht="32" customHeight="1">
      <c r="A17377" s="19" t="s">
        <v>143440</v>
      </c>
      <c r="B17377" s="24">
        <v>34</v>
      </c>
      <c r="C17377" s="22">
        <v>26</v>
      </c>
      <c r="D17377" s="21" t="s">
        <v>143441</v>
      </c>
      <c r="E17377" s="21" t="s">
        <v>143442</v>
      </c>
      <c r="F17377" s="21" t="s">
        <v>103178</v>
      </c>
      <c r="G17377" s="22">
        <v>2</v>
      </c>
      <c r="H17377" s="22">
        <v>20</v>
      </c>
      <c r="I17377" s="22">
        <v>35</v>
      </c>
      <c r="J17377" s="21" t="s">
        <v>143443</v>
      </c>
    </row>
    <row r="17378" spans="1:10" ht="20" customHeight="1">
      <c r="A17378" s="27">
        <v>-999</v>
      </c>
      <c r="B17378" s="24">
        <v>-999</v>
      </c>
      <c r="C17378" s="22">
        <v>-999</v>
      </c>
      <c r="D17378" s="22">
        <v>-999</v>
      </c>
      <c r="E17378" s="22">
        <v>-999</v>
      </c>
      <c r="F17378" s="22">
        <v>-999</v>
      </c>
      <c r="G17378" s="22">
        <v>-999</v>
      </c>
      <c r="H17378" s="22">
        <v>-999</v>
      </c>
      <c r="I17378" s="22">
        <v>-999</v>
      </c>
      <c r="J17378" s="22">
        <v>-999</v>
      </c>
    </row>
    <row r="17379" spans="1:10" ht="32" customHeight="1">
      <c r="A17379" s="19" t="s">
        <v>143444</v>
      </c>
      <c r="B17379" s="24">
        <v>67</v>
      </c>
      <c r="C17379" s="22">
        <v>35</v>
      </c>
      <c r="D17379" s="21" t="s">
        <v>119804</v>
      </c>
      <c r="E17379" s="21" t="s">
        <v>119805</v>
      </c>
      <c r="F17379" s="21" t="s">
        <v>101568</v>
      </c>
      <c r="G17379" s="22">
        <v>1</v>
      </c>
      <c r="H17379" s="22">
        <v>30</v>
      </c>
      <c r="I17379" s="22">
        <v>46</v>
      </c>
      <c r="J17379" s="21" t="s">
        <v>143445</v>
      </c>
    </row>
    <row r="17380" spans="1:10" ht="32" customHeight="1">
      <c r="A17380" s="19" t="s">
        <v>143446</v>
      </c>
      <c r="B17380" s="24">
        <v>15</v>
      </c>
      <c r="C17380" s="22">
        <v>18</v>
      </c>
      <c r="D17380" s="21" t="s">
        <v>109502</v>
      </c>
      <c r="E17380" s="21" t="s">
        <v>109503</v>
      </c>
      <c r="F17380" s="21" t="s">
        <v>102144</v>
      </c>
      <c r="G17380" s="22">
        <v>3</v>
      </c>
      <c r="H17380" s="22">
        <v>11</v>
      </c>
      <c r="I17380" s="22">
        <v>24</v>
      </c>
      <c r="J17380" s="21" t="s">
        <v>143447</v>
      </c>
    </row>
    <row r="17381" spans="1:10" ht="32" customHeight="1">
      <c r="A17381" s="19" t="s">
        <v>143448</v>
      </c>
      <c r="B17381" s="24">
        <v>27</v>
      </c>
      <c r="C17381" s="22">
        <v>15</v>
      </c>
      <c r="D17381" s="21" t="s">
        <v>112257</v>
      </c>
      <c r="E17381" s="21" t="s">
        <v>112258</v>
      </c>
      <c r="F17381" s="21" t="s">
        <v>101694</v>
      </c>
      <c r="G17381" s="22">
        <v>10</v>
      </c>
      <c r="H17381" s="22">
        <v>0</v>
      </c>
      <c r="I17381" s="22">
        <v>0</v>
      </c>
      <c r="J17381" s="21" t="s">
        <v>143449</v>
      </c>
    </row>
    <row r="17382" spans="1:10" ht="32" customHeight="1">
      <c r="A17382" s="19" t="s">
        <v>143450</v>
      </c>
      <c r="B17382" s="24">
        <v>27</v>
      </c>
      <c r="C17382" s="22">
        <v>15</v>
      </c>
      <c r="D17382" s="21" t="s">
        <v>112257</v>
      </c>
      <c r="E17382" s="21" t="s">
        <v>112258</v>
      </c>
      <c r="F17382" s="21" t="s">
        <v>101694</v>
      </c>
      <c r="G17382" s="22">
        <v>10</v>
      </c>
      <c r="H17382" s="22">
        <v>0</v>
      </c>
      <c r="I17382" s="22">
        <v>0</v>
      </c>
      <c r="J17382" s="21" t="s">
        <v>143449</v>
      </c>
    </row>
    <row r="17383" spans="1:10" ht="32" customHeight="1">
      <c r="A17383" s="19" t="s">
        <v>143451</v>
      </c>
      <c r="B17383" s="24">
        <v>23</v>
      </c>
      <c r="C17383" s="22">
        <v>15</v>
      </c>
      <c r="D17383" s="21" t="s">
        <v>102676</v>
      </c>
      <c r="E17383" s="21" t="s">
        <v>102677</v>
      </c>
      <c r="F17383" s="21" t="s">
        <v>101694</v>
      </c>
      <c r="G17383" s="22">
        <v>10</v>
      </c>
      <c r="H17383" s="22">
        <v>0</v>
      </c>
      <c r="I17383" s="22">
        <v>0</v>
      </c>
      <c r="J17383" s="21" t="s">
        <v>134461</v>
      </c>
    </row>
    <row r="17384" spans="1:10" ht="32" customHeight="1">
      <c r="A17384" s="19" t="s">
        <v>143452</v>
      </c>
      <c r="B17384" s="24">
        <v>23</v>
      </c>
      <c r="C17384" s="22">
        <v>15</v>
      </c>
      <c r="D17384" s="21" t="s">
        <v>102676</v>
      </c>
      <c r="E17384" s="21" t="s">
        <v>102677</v>
      </c>
      <c r="F17384" s="21" t="s">
        <v>101694</v>
      </c>
      <c r="G17384" s="22">
        <v>10</v>
      </c>
      <c r="H17384" s="22">
        <v>0</v>
      </c>
      <c r="I17384" s="22">
        <v>0</v>
      </c>
      <c r="J17384" s="21" t="s">
        <v>134461</v>
      </c>
    </row>
    <row r="17385" spans="1:10" ht="32" customHeight="1">
      <c r="A17385" s="19" t="s">
        <v>143453</v>
      </c>
      <c r="B17385" s="24">
        <v>13</v>
      </c>
      <c r="C17385" s="22">
        <v>15</v>
      </c>
      <c r="D17385" s="21" t="s">
        <v>127758</v>
      </c>
      <c r="E17385" s="21" t="s">
        <v>127759</v>
      </c>
      <c r="F17385" s="21" t="s">
        <v>101563</v>
      </c>
      <c r="G17385" s="22">
        <v>10</v>
      </c>
      <c r="H17385" s="22">
        <v>0</v>
      </c>
      <c r="I17385" s="22">
        <v>0</v>
      </c>
      <c r="J17385" s="21" t="s">
        <v>143454</v>
      </c>
    </row>
    <row r="17386" spans="1:10" ht="32" customHeight="1">
      <c r="A17386" s="19" t="s">
        <v>143455</v>
      </c>
      <c r="B17386" s="24">
        <v>12</v>
      </c>
      <c r="C17386" s="22">
        <v>15</v>
      </c>
      <c r="D17386" s="21" t="s">
        <v>128616</v>
      </c>
      <c r="E17386" s="21" t="s">
        <v>128617</v>
      </c>
      <c r="F17386" s="21" t="s">
        <v>101528</v>
      </c>
      <c r="G17386" s="22">
        <v>10</v>
      </c>
      <c r="H17386" s="22">
        <v>0</v>
      </c>
      <c r="I17386" s="22">
        <v>0</v>
      </c>
      <c r="J17386" s="21" t="s">
        <v>143456</v>
      </c>
    </row>
    <row r="17387" spans="1:10" ht="32" customHeight="1">
      <c r="A17387" s="19" t="s">
        <v>143457</v>
      </c>
      <c r="B17387" s="24">
        <v>12</v>
      </c>
      <c r="C17387" s="22">
        <v>15</v>
      </c>
      <c r="D17387" s="21" t="s">
        <v>128616</v>
      </c>
      <c r="E17387" s="21" t="s">
        <v>128617</v>
      </c>
      <c r="F17387" s="21" t="s">
        <v>101528</v>
      </c>
      <c r="G17387" s="22">
        <v>10</v>
      </c>
      <c r="H17387" s="22">
        <v>0</v>
      </c>
      <c r="I17387" s="22">
        <v>0</v>
      </c>
      <c r="J17387" s="21" t="s">
        <v>143456</v>
      </c>
    </row>
    <row r="17388" spans="1:10" ht="32" customHeight="1">
      <c r="A17388" s="19" t="s">
        <v>143458</v>
      </c>
      <c r="B17388" s="24">
        <v>29</v>
      </c>
      <c r="C17388" s="22">
        <v>15</v>
      </c>
      <c r="D17388" s="21" t="s">
        <v>143459</v>
      </c>
      <c r="E17388" s="21" t="s">
        <v>143460</v>
      </c>
      <c r="F17388" s="21" t="s">
        <v>101727</v>
      </c>
      <c r="G17388" s="22">
        <v>10</v>
      </c>
      <c r="H17388" s="22">
        <v>0</v>
      </c>
      <c r="I17388" s="22">
        <v>0</v>
      </c>
      <c r="J17388" s="21" t="s">
        <v>143461</v>
      </c>
    </row>
    <row r="17389" spans="1:10" ht="32" customHeight="1">
      <c r="A17389" s="19" t="s">
        <v>143462</v>
      </c>
      <c r="B17389" s="24">
        <v>13</v>
      </c>
      <c r="C17389" s="22">
        <v>15</v>
      </c>
      <c r="D17389" s="21" t="s">
        <v>103999</v>
      </c>
      <c r="E17389" s="21" t="s">
        <v>104000</v>
      </c>
      <c r="F17389" s="21" t="s">
        <v>101694</v>
      </c>
      <c r="G17389" s="22">
        <v>10</v>
      </c>
      <c r="H17389" s="22">
        <v>0</v>
      </c>
      <c r="I17389" s="22">
        <v>0</v>
      </c>
      <c r="J17389" s="21" t="s">
        <v>143463</v>
      </c>
    </row>
    <row r="17390" spans="1:10" ht="32" customHeight="1">
      <c r="A17390" s="19" t="s">
        <v>143464</v>
      </c>
      <c r="B17390" s="24">
        <v>20</v>
      </c>
      <c r="C17390" s="22">
        <v>16</v>
      </c>
      <c r="D17390" s="21" t="s">
        <v>143465</v>
      </c>
      <c r="E17390" s="21" t="s">
        <v>143466</v>
      </c>
      <c r="F17390" s="21" t="s">
        <v>101945</v>
      </c>
      <c r="G17390" s="22">
        <v>1</v>
      </c>
      <c r="H17390" s="22">
        <v>11</v>
      </c>
      <c r="I17390" s="22">
        <v>17</v>
      </c>
      <c r="J17390" s="21" t="s">
        <v>143467</v>
      </c>
    </row>
    <row r="17391" spans="1:10" ht="20" customHeight="1">
      <c r="A17391" s="27">
        <v>-999</v>
      </c>
      <c r="B17391" s="24">
        <v>-999</v>
      </c>
      <c r="C17391" s="22">
        <v>-999</v>
      </c>
      <c r="D17391" s="22">
        <v>-999</v>
      </c>
      <c r="E17391" s="22">
        <v>-999</v>
      </c>
      <c r="F17391" s="22">
        <v>-999</v>
      </c>
      <c r="G17391" s="22">
        <v>-999</v>
      </c>
      <c r="H17391" s="22">
        <v>-999</v>
      </c>
      <c r="I17391" s="22">
        <v>-999</v>
      </c>
      <c r="J17391" s="22">
        <v>-999</v>
      </c>
    </row>
    <row r="17392" spans="1:10" ht="20" customHeight="1">
      <c r="A17392" s="27">
        <v>-999</v>
      </c>
      <c r="B17392" s="24">
        <v>-999</v>
      </c>
      <c r="C17392" s="22">
        <v>-999</v>
      </c>
      <c r="D17392" s="22">
        <v>-999</v>
      </c>
      <c r="E17392" s="22">
        <v>-999</v>
      </c>
      <c r="F17392" s="22">
        <v>-999</v>
      </c>
      <c r="G17392" s="22">
        <v>-999</v>
      </c>
      <c r="H17392" s="22">
        <v>-999</v>
      </c>
      <c r="I17392" s="22">
        <v>-999</v>
      </c>
      <c r="J17392" s="22">
        <v>-999</v>
      </c>
    </row>
    <row r="17393" spans="1:10" ht="32" customHeight="1">
      <c r="A17393" s="19" t="s">
        <v>143468</v>
      </c>
      <c r="B17393" s="24">
        <v>33</v>
      </c>
      <c r="C17393" s="22">
        <v>15</v>
      </c>
      <c r="D17393" s="21" t="s">
        <v>108263</v>
      </c>
      <c r="E17393" s="21" t="s">
        <v>108264</v>
      </c>
      <c r="F17393" s="21" t="s">
        <v>101563</v>
      </c>
      <c r="G17393" s="22">
        <v>10</v>
      </c>
      <c r="H17393" s="22">
        <v>0</v>
      </c>
      <c r="I17393" s="22">
        <v>0</v>
      </c>
      <c r="J17393" s="21" t="s">
        <v>143469</v>
      </c>
    </row>
    <row r="17394" spans="1:10" ht="32" customHeight="1">
      <c r="A17394" s="19" t="s">
        <v>143470</v>
      </c>
      <c r="B17394" s="24">
        <v>14</v>
      </c>
      <c r="C17394" s="22">
        <v>16</v>
      </c>
      <c r="D17394" s="21" t="s">
        <v>143471</v>
      </c>
      <c r="E17394" s="21" t="s">
        <v>143472</v>
      </c>
      <c r="F17394" s="21" t="s">
        <v>101945</v>
      </c>
      <c r="G17394" s="22">
        <v>2</v>
      </c>
      <c r="H17394" s="22">
        <v>10</v>
      </c>
      <c r="I17394" s="22">
        <v>19</v>
      </c>
      <c r="J17394" s="21" t="s">
        <v>143473</v>
      </c>
    </row>
    <row r="17395" spans="1:10" ht="32" customHeight="1">
      <c r="A17395" s="19" t="s">
        <v>143474</v>
      </c>
      <c r="B17395" s="24">
        <v>20</v>
      </c>
      <c r="C17395" s="22">
        <v>15</v>
      </c>
      <c r="D17395" s="21" t="s">
        <v>102812</v>
      </c>
      <c r="E17395" s="21" t="s">
        <v>102813</v>
      </c>
      <c r="F17395" s="21" t="s">
        <v>101554</v>
      </c>
      <c r="G17395" s="22">
        <v>10</v>
      </c>
      <c r="H17395" s="22">
        <v>0</v>
      </c>
      <c r="I17395" s="22">
        <v>0</v>
      </c>
      <c r="J17395" s="21" t="s">
        <v>118111</v>
      </c>
    </row>
    <row r="17396" spans="1:10" ht="32" customHeight="1">
      <c r="A17396" s="19" t="s">
        <v>143475</v>
      </c>
      <c r="B17396" s="24">
        <v>25</v>
      </c>
      <c r="C17396" s="22">
        <v>18</v>
      </c>
      <c r="D17396" s="21" t="s">
        <v>111925</v>
      </c>
      <c r="E17396" s="21" t="s">
        <v>111926</v>
      </c>
      <c r="F17396" s="21" t="s">
        <v>102727</v>
      </c>
      <c r="G17396" s="22">
        <v>5</v>
      </c>
      <c r="H17396" s="22">
        <v>9</v>
      </c>
      <c r="I17396" s="22">
        <v>12</v>
      </c>
      <c r="J17396" s="21" t="s">
        <v>143476</v>
      </c>
    </row>
    <row r="17397" spans="1:10" ht="32" customHeight="1">
      <c r="A17397" s="19" t="s">
        <v>143477</v>
      </c>
      <c r="B17397" s="24">
        <v>13</v>
      </c>
      <c r="C17397" s="22">
        <v>15</v>
      </c>
      <c r="D17397" s="21" t="s">
        <v>143478</v>
      </c>
      <c r="E17397" s="21" t="s">
        <v>143479</v>
      </c>
      <c r="F17397" s="21" t="s">
        <v>101694</v>
      </c>
      <c r="G17397" s="22">
        <v>10</v>
      </c>
      <c r="H17397" s="22">
        <v>0</v>
      </c>
      <c r="I17397" s="22">
        <v>0</v>
      </c>
      <c r="J17397" s="21" t="s">
        <v>143480</v>
      </c>
    </row>
    <row r="17398" spans="1:10" ht="32" customHeight="1">
      <c r="A17398" s="19" t="s">
        <v>143481</v>
      </c>
      <c r="B17398" s="24">
        <v>26</v>
      </c>
      <c r="C17398" s="22">
        <v>19</v>
      </c>
      <c r="D17398" s="21" t="s">
        <v>143482</v>
      </c>
      <c r="E17398" s="21" t="s">
        <v>143483</v>
      </c>
      <c r="F17398" s="21" t="s">
        <v>102510</v>
      </c>
      <c r="G17398" s="22">
        <v>1</v>
      </c>
      <c r="H17398" s="22">
        <v>9</v>
      </c>
      <c r="I17398" s="22">
        <v>11</v>
      </c>
      <c r="J17398" s="21" t="s">
        <v>143484</v>
      </c>
    </row>
    <row r="17399" spans="1:10" ht="32" customHeight="1">
      <c r="A17399" s="19" t="s">
        <v>143485</v>
      </c>
      <c r="B17399" s="24">
        <v>27</v>
      </c>
      <c r="C17399" s="22">
        <v>15</v>
      </c>
      <c r="D17399" s="21" t="s">
        <v>113718</v>
      </c>
      <c r="E17399" s="21" t="s">
        <v>113719</v>
      </c>
      <c r="F17399" s="21" t="s">
        <v>101528</v>
      </c>
      <c r="G17399" s="22">
        <v>10</v>
      </c>
      <c r="H17399" s="22">
        <v>0</v>
      </c>
      <c r="I17399" s="22">
        <v>0</v>
      </c>
      <c r="J17399" s="21" t="s">
        <v>125364</v>
      </c>
    </row>
    <row r="17400" spans="1:10" ht="32" customHeight="1">
      <c r="A17400" s="19" t="s">
        <v>143486</v>
      </c>
      <c r="B17400" s="24">
        <v>31</v>
      </c>
      <c r="C17400" s="22">
        <v>15</v>
      </c>
      <c r="D17400" s="21" t="s">
        <v>101979</v>
      </c>
      <c r="E17400" s="21" t="s">
        <v>101980</v>
      </c>
      <c r="F17400" s="21" t="s">
        <v>101694</v>
      </c>
      <c r="G17400" s="22">
        <v>10</v>
      </c>
      <c r="H17400" s="22">
        <v>0</v>
      </c>
      <c r="I17400" s="22">
        <v>0</v>
      </c>
      <c r="J17400" s="21" t="s">
        <v>143487</v>
      </c>
    </row>
    <row r="17401" spans="1:10" ht="32" customHeight="1">
      <c r="A17401" s="19" t="s">
        <v>143488</v>
      </c>
      <c r="B17401" s="24">
        <v>45</v>
      </c>
      <c r="C17401" s="22">
        <v>23</v>
      </c>
      <c r="D17401" s="21" t="s">
        <v>102880</v>
      </c>
      <c r="E17401" s="21" t="s">
        <v>102881</v>
      </c>
      <c r="F17401" s="21" t="s">
        <v>102157</v>
      </c>
      <c r="G17401" s="22">
        <v>7</v>
      </c>
      <c r="H17401" s="22">
        <v>12</v>
      </c>
      <c r="I17401" s="22">
        <v>17</v>
      </c>
      <c r="J17401" s="21" t="s">
        <v>143489</v>
      </c>
    </row>
    <row r="17402" spans="1:10" ht="32" customHeight="1">
      <c r="A17402" s="19" t="s">
        <v>143490</v>
      </c>
      <c r="B17402" s="24">
        <v>27</v>
      </c>
      <c r="C17402" s="22">
        <v>19</v>
      </c>
      <c r="D17402" s="21" t="s">
        <v>107260</v>
      </c>
      <c r="E17402" s="21" t="s">
        <v>107261</v>
      </c>
      <c r="F17402" s="21" t="s">
        <v>102114</v>
      </c>
      <c r="G17402" s="22">
        <v>1</v>
      </c>
      <c r="H17402" s="22">
        <v>14</v>
      </c>
      <c r="I17402" s="22">
        <v>20</v>
      </c>
      <c r="J17402" s="21" t="s">
        <v>143491</v>
      </c>
    </row>
    <row r="17403" spans="1:10" ht="32" customHeight="1">
      <c r="A17403" s="19" t="s">
        <v>143492</v>
      </c>
      <c r="B17403" s="24">
        <v>15</v>
      </c>
      <c r="C17403" s="22">
        <v>26</v>
      </c>
      <c r="D17403" s="21" t="s">
        <v>117697</v>
      </c>
      <c r="E17403" s="21" t="s">
        <v>117698</v>
      </c>
      <c r="F17403" s="21" t="s">
        <v>102440</v>
      </c>
      <c r="G17403" s="22">
        <v>12</v>
      </c>
      <c r="H17403" s="22">
        <v>10</v>
      </c>
      <c r="I17403" s="22">
        <v>19</v>
      </c>
      <c r="J17403" s="21" t="s">
        <v>143493</v>
      </c>
    </row>
    <row r="17404" spans="1:10" ht="32" customHeight="1">
      <c r="A17404" s="19" t="s">
        <v>143494</v>
      </c>
      <c r="B17404" s="24">
        <v>15</v>
      </c>
      <c r="C17404" s="22">
        <v>26</v>
      </c>
      <c r="D17404" s="21" t="s">
        <v>117697</v>
      </c>
      <c r="E17404" s="21" t="s">
        <v>117698</v>
      </c>
      <c r="F17404" s="21" t="s">
        <v>102440</v>
      </c>
      <c r="G17404" s="22">
        <v>12</v>
      </c>
      <c r="H17404" s="22">
        <v>10</v>
      </c>
      <c r="I17404" s="22">
        <v>19</v>
      </c>
      <c r="J17404" s="21" t="s">
        <v>143493</v>
      </c>
    </row>
    <row r="17405" spans="1:10" ht="32" customHeight="1">
      <c r="A17405" s="19" t="s">
        <v>143495</v>
      </c>
      <c r="B17405" s="24">
        <v>16</v>
      </c>
      <c r="C17405" s="22">
        <v>23</v>
      </c>
      <c r="D17405" s="21" t="s">
        <v>102121</v>
      </c>
      <c r="E17405" s="21" t="s">
        <v>102122</v>
      </c>
      <c r="F17405" s="21" t="s">
        <v>101710</v>
      </c>
      <c r="G17405" s="22">
        <v>1</v>
      </c>
      <c r="H17405" s="22">
        <v>18</v>
      </c>
      <c r="I17405" s="22">
        <v>30</v>
      </c>
      <c r="J17405" s="21" t="s">
        <v>143496</v>
      </c>
    </row>
    <row r="17406" spans="1:10" ht="32" customHeight="1">
      <c r="A17406" s="19" t="s">
        <v>143497</v>
      </c>
      <c r="B17406" s="24">
        <v>17</v>
      </c>
      <c r="C17406" s="22">
        <v>15</v>
      </c>
      <c r="D17406" s="21" t="s">
        <v>112999</v>
      </c>
      <c r="E17406" s="21" t="s">
        <v>113000</v>
      </c>
      <c r="F17406" s="21" t="s">
        <v>14739</v>
      </c>
      <c r="G17406" s="22">
        <v>10</v>
      </c>
      <c r="H17406" s="22">
        <v>0</v>
      </c>
      <c r="I17406" s="22">
        <v>0</v>
      </c>
      <c r="J17406" s="21" t="s">
        <v>114410</v>
      </c>
    </row>
    <row r="17407" spans="1:10" ht="32" customHeight="1">
      <c r="A17407" s="19" t="s">
        <v>143498</v>
      </c>
      <c r="B17407" s="24">
        <v>59</v>
      </c>
      <c r="C17407" s="22">
        <v>15</v>
      </c>
      <c r="D17407" s="21" t="s">
        <v>117741</v>
      </c>
      <c r="E17407" s="21" t="s">
        <v>117742</v>
      </c>
      <c r="F17407" s="22">
        <v>1</v>
      </c>
      <c r="G17407" s="22">
        <v>1</v>
      </c>
      <c r="H17407" s="22">
        <v>10</v>
      </c>
      <c r="I17407" s="22">
        <v>25</v>
      </c>
      <c r="J17407" s="21" t="s">
        <v>143499</v>
      </c>
    </row>
    <row r="17408" spans="1:10" ht="32" customHeight="1">
      <c r="A17408" s="19" t="s">
        <v>143500</v>
      </c>
      <c r="B17408" s="24">
        <v>61</v>
      </c>
      <c r="C17408" s="22">
        <v>15</v>
      </c>
      <c r="D17408" s="21" t="s">
        <v>115209</v>
      </c>
      <c r="E17408" s="21" t="s">
        <v>115210</v>
      </c>
      <c r="F17408" s="21" t="s">
        <v>101694</v>
      </c>
      <c r="G17408" s="22">
        <v>3</v>
      </c>
      <c r="H17408" s="22">
        <v>8</v>
      </c>
      <c r="I17408" s="22">
        <v>13</v>
      </c>
      <c r="J17408" s="21" t="s">
        <v>143501</v>
      </c>
    </row>
    <row r="17409" spans="1:10" ht="32" customHeight="1">
      <c r="A17409" s="19" t="s">
        <v>143502</v>
      </c>
      <c r="B17409" s="24">
        <v>23</v>
      </c>
      <c r="C17409" s="22">
        <v>15</v>
      </c>
      <c r="D17409" s="21" t="s">
        <v>124717</v>
      </c>
      <c r="E17409" s="21" t="s">
        <v>124718</v>
      </c>
      <c r="F17409" s="21" t="s">
        <v>101694</v>
      </c>
      <c r="G17409" s="22">
        <v>10</v>
      </c>
      <c r="H17409" s="22">
        <v>0</v>
      </c>
      <c r="I17409" s="22">
        <v>0</v>
      </c>
      <c r="J17409" s="21" t="s">
        <v>143503</v>
      </c>
    </row>
    <row r="17410" spans="1:10" ht="32" customHeight="1">
      <c r="A17410" s="19" t="s">
        <v>143504</v>
      </c>
      <c r="B17410" s="24">
        <v>30</v>
      </c>
      <c r="C17410" s="22">
        <v>15</v>
      </c>
      <c r="D17410" s="21" t="s">
        <v>143505</v>
      </c>
      <c r="E17410" s="21" t="s">
        <v>143506</v>
      </c>
      <c r="F17410" s="21" t="s">
        <v>101694</v>
      </c>
      <c r="G17410" s="22">
        <v>10</v>
      </c>
      <c r="H17410" s="22">
        <v>0</v>
      </c>
      <c r="I17410" s="22">
        <v>0</v>
      </c>
      <c r="J17410" s="21" t="s">
        <v>143507</v>
      </c>
    </row>
    <row r="17411" spans="1:10" ht="32" customHeight="1">
      <c r="A17411" s="19" t="s">
        <v>143508</v>
      </c>
      <c r="B17411" s="24">
        <v>19</v>
      </c>
      <c r="C17411" s="22">
        <v>15</v>
      </c>
      <c r="D17411" s="21" t="s">
        <v>143509</v>
      </c>
      <c r="E17411" s="21" t="s">
        <v>143510</v>
      </c>
      <c r="F17411" s="21" t="s">
        <v>101694</v>
      </c>
      <c r="G17411" s="22">
        <v>10</v>
      </c>
      <c r="H17411" s="22">
        <v>0</v>
      </c>
      <c r="I17411" s="22">
        <v>0</v>
      </c>
      <c r="J17411" s="21" t="s">
        <v>143511</v>
      </c>
    </row>
    <row r="17412" spans="1:10" ht="32" customHeight="1">
      <c r="A17412" s="19" t="s">
        <v>143512</v>
      </c>
      <c r="B17412" s="24">
        <v>36</v>
      </c>
      <c r="C17412" s="22">
        <v>15</v>
      </c>
      <c r="D17412" s="21" t="s">
        <v>143513</v>
      </c>
      <c r="E17412" s="21" t="s">
        <v>143514</v>
      </c>
      <c r="F17412" s="21" t="s">
        <v>101554</v>
      </c>
      <c r="G17412" s="22">
        <v>1</v>
      </c>
      <c r="H17412" s="22">
        <v>7</v>
      </c>
      <c r="I17412" s="22">
        <v>16</v>
      </c>
      <c r="J17412" s="21" t="s">
        <v>143515</v>
      </c>
    </row>
    <row r="17413" spans="1:10" ht="32" customHeight="1">
      <c r="A17413" s="19" t="s">
        <v>143516</v>
      </c>
      <c r="B17413" s="24">
        <v>17</v>
      </c>
      <c r="C17413" s="22">
        <v>15</v>
      </c>
      <c r="D17413" s="21" t="s">
        <v>112664</v>
      </c>
      <c r="E17413" s="21" t="s">
        <v>112665</v>
      </c>
      <c r="F17413" s="21" t="s">
        <v>101528</v>
      </c>
      <c r="G17413" s="22">
        <v>10</v>
      </c>
      <c r="H17413" s="22">
        <v>0</v>
      </c>
      <c r="I17413" s="22">
        <v>0</v>
      </c>
      <c r="J17413" s="21" t="s">
        <v>143517</v>
      </c>
    </row>
    <row r="17414" spans="1:10" ht="32" customHeight="1">
      <c r="A17414" s="19" t="s">
        <v>143518</v>
      </c>
      <c r="B17414" s="24">
        <v>33</v>
      </c>
      <c r="C17414" s="22">
        <v>15</v>
      </c>
      <c r="D17414" s="21" t="s">
        <v>143519</v>
      </c>
      <c r="E17414" s="21" t="s">
        <v>143520</v>
      </c>
      <c r="F17414" s="21" t="s">
        <v>101568</v>
      </c>
      <c r="G17414" s="22">
        <v>3</v>
      </c>
      <c r="H17414" s="22">
        <v>8</v>
      </c>
      <c r="I17414" s="22">
        <v>19</v>
      </c>
      <c r="J17414" s="21" t="s">
        <v>143521</v>
      </c>
    </row>
    <row r="17415" spans="1:10" ht="32" customHeight="1">
      <c r="A17415" s="19" t="s">
        <v>143522</v>
      </c>
      <c r="B17415" s="24">
        <v>33</v>
      </c>
      <c r="C17415" s="22">
        <v>15</v>
      </c>
      <c r="D17415" s="21" t="s">
        <v>143519</v>
      </c>
      <c r="E17415" s="21" t="s">
        <v>143520</v>
      </c>
      <c r="F17415" s="21" t="s">
        <v>101568</v>
      </c>
      <c r="G17415" s="22">
        <v>3</v>
      </c>
      <c r="H17415" s="22">
        <v>8</v>
      </c>
      <c r="I17415" s="22">
        <v>19</v>
      </c>
      <c r="J17415" s="21" t="s">
        <v>143521</v>
      </c>
    </row>
    <row r="17416" spans="1:10" ht="32" customHeight="1">
      <c r="A17416" s="19" t="s">
        <v>143523</v>
      </c>
      <c r="B17416" s="24">
        <v>25</v>
      </c>
      <c r="C17416" s="22">
        <v>15</v>
      </c>
      <c r="D17416" s="21" t="s">
        <v>143524</v>
      </c>
      <c r="E17416" s="21" t="s">
        <v>143525</v>
      </c>
      <c r="F17416" s="21" t="s">
        <v>14739</v>
      </c>
      <c r="G17416" s="22">
        <v>10</v>
      </c>
      <c r="H17416" s="22">
        <v>0</v>
      </c>
      <c r="I17416" s="22">
        <v>0</v>
      </c>
      <c r="J17416" s="21" t="s">
        <v>143526</v>
      </c>
    </row>
    <row r="17417" spans="1:10" ht="32" customHeight="1">
      <c r="A17417" s="19" t="s">
        <v>143527</v>
      </c>
      <c r="B17417" s="24">
        <v>28</v>
      </c>
      <c r="C17417" s="22">
        <v>35</v>
      </c>
      <c r="D17417" s="21" t="s">
        <v>101772</v>
      </c>
      <c r="E17417" s="21" t="s">
        <v>101773</v>
      </c>
      <c r="F17417" s="21" t="s">
        <v>101694</v>
      </c>
      <c r="G17417" s="22">
        <v>11</v>
      </c>
      <c r="H17417" s="22">
        <v>20</v>
      </c>
      <c r="I17417" s="22">
        <v>28</v>
      </c>
      <c r="J17417" s="21" t="s">
        <v>106056</v>
      </c>
    </row>
    <row r="17418" spans="1:10" ht="32" customHeight="1">
      <c r="A17418" s="19" t="s">
        <v>143528</v>
      </c>
      <c r="B17418" s="24">
        <v>45</v>
      </c>
      <c r="C17418" s="22">
        <v>23</v>
      </c>
      <c r="D17418" s="21" t="s">
        <v>119996</v>
      </c>
      <c r="E17418" s="21" t="s">
        <v>119997</v>
      </c>
      <c r="F17418" s="21" t="s">
        <v>101710</v>
      </c>
      <c r="G17418" s="22">
        <v>1</v>
      </c>
      <c r="H17418" s="22">
        <v>18</v>
      </c>
      <c r="I17418" s="22">
        <v>26</v>
      </c>
      <c r="J17418" s="21" t="s">
        <v>143529</v>
      </c>
    </row>
    <row r="17419" spans="1:10" ht="32" customHeight="1">
      <c r="A17419" s="19" t="s">
        <v>143530</v>
      </c>
      <c r="B17419" s="24">
        <v>21</v>
      </c>
      <c r="C17419" s="22">
        <v>15</v>
      </c>
      <c r="D17419" s="21" t="s">
        <v>108636</v>
      </c>
      <c r="E17419" s="21" t="s">
        <v>108637</v>
      </c>
      <c r="F17419" s="21" t="s">
        <v>101554</v>
      </c>
      <c r="G17419" s="22">
        <v>10</v>
      </c>
      <c r="H17419" s="22">
        <v>0</v>
      </c>
      <c r="I17419" s="22">
        <v>0</v>
      </c>
      <c r="J17419" s="21" t="s">
        <v>122761</v>
      </c>
    </row>
    <row r="17420" spans="1:10" ht="32" customHeight="1">
      <c r="A17420" s="19" t="s">
        <v>143531</v>
      </c>
      <c r="B17420" s="24">
        <v>13</v>
      </c>
      <c r="C17420" s="22">
        <v>15</v>
      </c>
      <c r="D17420" s="21" t="s">
        <v>106751</v>
      </c>
      <c r="E17420" s="21" t="s">
        <v>106752</v>
      </c>
      <c r="F17420" s="21" t="s">
        <v>101528</v>
      </c>
      <c r="G17420" s="22">
        <v>10</v>
      </c>
      <c r="H17420" s="22">
        <v>0</v>
      </c>
      <c r="I17420" s="22">
        <v>0</v>
      </c>
      <c r="J17420" s="21" t="s">
        <v>143532</v>
      </c>
    </row>
    <row r="17421" spans="1:10" ht="32" customHeight="1">
      <c r="A17421" s="19" t="s">
        <v>143533</v>
      </c>
      <c r="B17421" s="24">
        <v>13</v>
      </c>
      <c r="C17421" s="22">
        <v>15</v>
      </c>
      <c r="D17421" s="21" t="s">
        <v>106751</v>
      </c>
      <c r="E17421" s="21" t="s">
        <v>106752</v>
      </c>
      <c r="F17421" s="21" t="s">
        <v>101528</v>
      </c>
      <c r="G17421" s="22">
        <v>10</v>
      </c>
      <c r="H17421" s="22">
        <v>0</v>
      </c>
      <c r="I17421" s="22">
        <v>0</v>
      </c>
      <c r="J17421" s="21" t="s">
        <v>143532</v>
      </c>
    </row>
    <row r="17422" spans="1:10" ht="32" customHeight="1">
      <c r="A17422" s="19" t="s">
        <v>143534</v>
      </c>
      <c r="B17422" s="24">
        <v>25</v>
      </c>
      <c r="C17422" s="22">
        <v>15</v>
      </c>
      <c r="D17422" s="21" t="s">
        <v>121184</v>
      </c>
      <c r="E17422" s="21" t="s">
        <v>121185</v>
      </c>
      <c r="F17422" s="21" t="s">
        <v>101528</v>
      </c>
      <c r="G17422" s="22">
        <v>10</v>
      </c>
      <c r="H17422" s="22">
        <v>0</v>
      </c>
      <c r="I17422" s="22">
        <v>0</v>
      </c>
      <c r="J17422" s="21" t="s">
        <v>143535</v>
      </c>
    </row>
    <row r="17423" spans="1:10" ht="32" customHeight="1">
      <c r="A17423" s="19" t="s">
        <v>143536</v>
      </c>
      <c r="B17423" s="24">
        <v>25</v>
      </c>
      <c r="C17423" s="22">
        <v>15</v>
      </c>
      <c r="D17423" s="21" t="s">
        <v>121184</v>
      </c>
      <c r="E17423" s="21" t="s">
        <v>121185</v>
      </c>
      <c r="F17423" s="21" t="s">
        <v>101528</v>
      </c>
      <c r="G17423" s="22">
        <v>10</v>
      </c>
      <c r="H17423" s="22">
        <v>0</v>
      </c>
      <c r="I17423" s="22">
        <v>0</v>
      </c>
      <c r="J17423" s="21" t="s">
        <v>143535</v>
      </c>
    </row>
    <row r="17424" spans="1:10" ht="32" customHeight="1">
      <c r="A17424" s="19" t="s">
        <v>143537</v>
      </c>
      <c r="B17424" s="24">
        <v>27</v>
      </c>
      <c r="C17424" s="22">
        <v>25</v>
      </c>
      <c r="D17424" s="21" t="s">
        <v>103936</v>
      </c>
      <c r="E17424" s="21" t="s">
        <v>103937</v>
      </c>
      <c r="F17424" s="21" t="s">
        <v>101568</v>
      </c>
      <c r="G17424" s="22">
        <v>1</v>
      </c>
      <c r="H17424" s="22">
        <v>20</v>
      </c>
      <c r="I17424" s="22">
        <v>28</v>
      </c>
      <c r="J17424" s="21" t="s">
        <v>113966</v>
      </c>
    </row>
    <row r="17425" spans="1:10" ht="32" customHeight="1">
      <c r="A17425" s="19" t="s">
        <v>143538</v>
      </c>
      <c r="B17425" s="24">
        <v>29</v>
      </c>
      <c r="C17425" s="22">
        <v>15</v>
      </c>
      <c r="D17425" s="21" t="s">
        <v>143539</v>
      </c>
      <c r="E17425" s="21" t="s">
        <v>143540</v>
      </c>
      <c r="F17425" s="21" t="s">
        <v>14739</v>
      </c>
      <c r="G17425" s="22">
        <v>10</v>
      </c>
      <c r="H17425" s="22">
        <v>0</v>
      </c>
      <c r="I17425" s="22">
        <v>0</v>
      </c>
      <c r="J17425" s="21" t="s">
        <v>143541</v>
      </c>
    </row>
    <row r="17426" spans="1:10" ht="20" customHeight="1">
      <c r="A17426" s="27">
        <v>-999</v>
      </c>
      <c r="B17426" s="24">
        <v>-999</v>
      </c>
      <c r="C17426" s="22">
        <v>-999</v>
      </c>
      <c r="D17426" s="22">
        <v>-999</v>
      </c>
      <c r="E17426" s="22">
        <v>-999</v>
      </c>
      <c r="F17426" s="22">
        <v>-999</v>
      </c>
      <c r="G17426" s="22">
        <v>-999</v>
      </c>
      <c r="H17426" s="22">
        <v>-999</v>
      </c>
      <c r="I17426" s="22">
        <v>-999</v>
      </c>
      <c r="J17426" s="22">
        <v>-999</v>
      </c>
    </row>
    <row r="17427" spans="1:10" ht="32" customHeight="1">
      <c r="A17427" s="19" t="s">
        <v>143542</v>
      </c>
      <c r="B17427" s="24">
        <v>12</v>
      </c>
      <c r="C17427" s="22">
        <v>15</v>
      </c>
      <c r="D17427" s="21" t="s">
        <v>110996</v>
      </c>
      <c r="E17427" s="21" t="s">
        <v>110997</v>
      </c>
      <c r="F17427" s="21" t="s">
        <v>14739</v>
      </c>
      <c r="G17427" s="22">
        <v>10</v>
      </c>
      <c r="H17427" s="22">
        <v>0</v>
      </c>
      <c r="I17427" s="22">
        <v>0</v>
      </c>
      <c r="J17427" s="21" t="s">
        <v>143543</v>
      </c>
    </row>
    <row r="17428" spans="1:10" ht="32" customHeight="1">
      <c r="A17428" s="19" t="s">
        <v>143544</v>
      </c>
      <c r="B17428" s="24">
        <v>23</v>
      </c>
      <c r="C17428" s="22">
        <v>15</v>
      </c>
      <c r="D17428" s="21" t="s">
        <v>118425</v>
      </c>
      <c r="E17428" s="21" t="s">
        <v>118426</v>
      </c>
      <c r="F17428" s="21" t="s">
        <v>101563</v>
      </c>
      <c r="G17428" s="22">
        <v>10</v>
      </c>
      <c r="H17428" s="22">
        <v>0</v>
      </c>
      <c r="I17428" s="22">
        <v>0</v>
      </c>
      <c r="J17428" s="21" t="s">
        <v>143545</v>
      </c>
    </row>
    <row r="17429" spans="1:10" ht="32" customHeight="1">
      <c r="A17429" s="19" t="s">
        <v>143546</v>
      </c>
      <c r="B17429" s="24">
        <v>51</v>
      </c>
      <c r="C17429" s="22">
        <v>16</v>
      </c>
      <c r="D17429" s="21" t="s">
        <v>101566</v>
      </c>
      <c r="E17429" s="21" t="s">
        <v>101567</v>
      </c>
      <c r="F17429" s="21" t="s">
        <v>101945</v>
      </c>
      <c r="G17429" s="22">
        <v>1</v>
      </c>
      <c r="H17429" s="22">
        <v>11</v>
      </c>
      <c r="I17429" s="22">
        <v>18</v>
      </c>
      <c r="J17429" s="21" t="s">
        <v>143547</v>
      </c>
    </row>
    <row r="17430" spans="1:10" ht="32" customHeight="1">
      <c r="A17430" s="19" t="s">
        <v>143548</v>
      </c>
      <c r="B17430" s="24">
        <v>13</v>
      </c>
      <c r="C17430" s="22">
        <v>24</v>
      </c>
      <c r="D17430" s="21" t="s">
        <v>143549</v>
      </c>
      <c r="E17430" s="21" t="s">
        <v>143550</v>
      </c>
      <c r="F17430" s="21" t="s">
        <v>103671</v>
      </c>
      <c r="G17430" s="22">
        <v>11</v>
      </c>
      <c r="H17430" s="22">
        <v>9</v>
      </c>
      <c r="I17430" s="22">
        <v>14</v>
      </c>
      <c r="J17430" s="21" t="s">
        <v>143551</v>
      </c>
    </row>
    <row r="17431" spans="1:10" ht="32" customHeight="1">
      <c r="A17431" s="19" t="s">
        <v>143552</v>
      </c>
      <c r="B17431" s="24">
        <v>14</v>
      </c>
      <c r="C17431" s="22">
        <v>16</v>
      </c>
      <c r="D17431" s="21" t="s">
        <v>143553</v>
      </c>
      <c r="E17431" s="21" t="s">
        <v>143554</v>
      </c>
      <c r="F17431" s="21" t="s">
        <v>101533</v>
      </c>
      <c r="G17431" s="22">
        <v>2</v>
      </c>
      <c r="H17431" s="22">
        <v>10</v>
      </c>
      <c r="I17431" s="22">
        <v>17</v>
      </c>
      <c r="J17431" s="21" t="s">
        <v>143555</v>
      </c>
    </row>
    <row r="17432" spans="1:10" ht="32" customHeight="1">
      <c r="A17432" s="19" t="s">
        <v>143556</v>
      </c>
      <c r="B17432" s="24">
        <v>30</v>
      </c>
      <c r="C17432" s="22">
        <v>38</v>
      </c>
      <c r="D17432" s="21" t="s">
        <v>124464</v>
      </c>
      <c r="E17432" s="21" t="s">
        <v>124465</v>
      </c>
      <c r="F17432" s="21" t="s">
        <v>101543</v>
      </c>
      <c r="G17432" s="22">
        <v>8</v>
      </c>
      <c r="H17432" s="22">
        <v>26</v>
      </c>
      <c r="I17432" s="22">
        <v>48</v>
      </c>
      <c r="J17432" s="21" t="s">
        <v>143557</v>
      </c>
    </row>
    <row r="17433" spans="1:10" ht="32" customHeight="1">
      <c r="A17433" s="19" t="s">
        <v>143558</v>
      </c>
      <c r="B17433" s="24">
        <v>28</v>
      </c>
      <c r="C17433" s="22">
        <v>35</v>
      </c>
      <c r="D17433" s="21" t="s">
        <v>101772</v>
      </c>
      <c r="E17433" s="21" t="s">
        <v>101773</v>
      </c>
      <c r="F17433" s="21" t="s">
        <v>101694</v>
      </c>
      <c r="G17433" s="22">
        <v>11</v>
      </c>
      <c r="H17433" s="22">
        <v>20</v>
      </c>
      <c r="I17433" s="22">
        <v>28</v>
      </c>
      <c r="J17433" s="21" t="s">
        <v>106056</v>
      </c>
    </row>
    <row r="17434" spans="1:10" ht="32" customHeight="1">
      <c r="A17434" s="19" t="s">
        <v>143559</v>
      </c>
      <c r="B17434" s="24">
        <v>15</v>
      </c>
      <c r="C17434" s="22">
        <v>17</v>
      </c>
      <c r="D17434" s="21" t="s">
        <v>109958</v>
      </c>
      <c r="E17434" s="21" t="s">
        <v>109959</v>
      </c>
      <c r="F17434" s="21" t="s">
        <v>101710</v>
      </c>
      <c r="G17434" s="22">
        <v>2</v>
      </c>
      <c r="H17434" s="22">
        <v>11</v>
      </c>
      <c r="I17434" s="22">
        <v>21</v>
      </c>
      <c r="J17434" s="21" t="s">
        <v>143560</v>
      </c>
    </row>
    <row r="17435" spans="1:10" ht="32" customHeight="1">
      <c r="A17435" s="19" t="s">
        <v>143561</v>
      </c>
      <c r="B17435" s="24">
        <v>13</v>
      </c>
      <c r="C17435" s="22">
        <v>15</v>
      </c>
      <c r="D17435" s="21" t="s">
        <v>105820</v>
      </c>
      <c r="E17435" s="21" t="s">
        <v>105821</v>
      </c>
      <c r="F17435" s="21" t="s">
        <v>101694</v>
      </c>
      <c r="G17435" s="22">
        <v>10</v>
      </c>
      <c r="H17435" s="22">
        <v>0</v>
      </c>
      <c r="I17435" s="22">
        <v>0</v>
      </c>
      <c r="J17435" s="21" t="s">
        <v>143562</v>
      </c>
    </row>
    <row r="17436" spans="1:10" ht="32" customHeight="1">
      <c r="A17436" s="19" t="s">
        <v>143563</v>
      </c>
      <c r="B17436" s="24">
        <v>17</v>
      </c>
      <c r="C17436" s="22">
        <v>15</v>
      </c>
      <c r="D17436" s="21" t="s">
        <v>102230</v>
      </c>
      <c r="E17436" s="21" t="s">
        <v>102231</v>
      </c>
      <c r="F17436" s="21" t="s">
        <v>101528</v>
      </c>
      <c r="G17436" s="22">
        <v>10</v>
      </c>
      <c r="H17436" s="22">
        <v>0</v>
      </c>
      <c r="I17436" s="22">
        <v>0</v>
      </c>
      <c r="J17436" s="21" t="s">
        <v>143564</v>
      </c>
    </row>
    <row r="17437" spans="1:10" ht="32" customHeight="1">
      <c r="A17437" s="19" t="s">
        <v>143565</v>
      </c>
      <c r="B17437" s="24">
        <v>27</v>
      </c>
      <c r="C17437" s="22">
        <v>15</v>
      </c>
      <c r="D17437" s="21" t="s">
        <v>101921</v>
      </c>
      <c r="E17437" s="21" t="s">
        <v>101922</v>
      </c>
      <c r="F17437" s="21" t="s">
        <v>101554</v>
      </c>
      <c r="G17437" s="22">
        <v>10</v>
      </c>
      <c r="H17437" s="22">
        <v>0</v>
      </c>
      <c r="I17437" s="22">
        <v>0</v>
      </c>
      <c r="J17437" s="21" t="s">
        <v>141410</v>
      </c>
    </row>
    <row r="17438" spans="1:10" ht="32" customHeight="1">
      <c r="A17438" s="19" t="s">
        <v>143566</v>
      </c>
      <c r="B17438" s="24">
        <v>27</v>
      </c>
      <c r="C17438" s="22">
        <v>15</v>
      </c>
      <c r="D17438" s="21" t="s">
        <v>101921</v>
      </c>
      <c r="E17438" s="21" t="s">
        <v>101922</v>
      </c>
      <c r="F17438" s="21" t="s">
        <v>101554</v>
      </c>
      <c r="G17438" s="22">
        <v>10</v>
      </c>
      <c r="H17438" s="22">
        <v>0</v>
      </c>
      <c r="I17438" s="22">
        <v>0</v>
      </c>
      <c r="J17438" s="21" t="s">
        <v>141410</v>
      </c>
    </row>
    <row r="17439" spans="1:10" ht="20" customHeight="1">
      <c r="A17439" s="27">
        <v>-999</v>
      </c>
      <c r="B17439" s="24">
        <v>-999</v>
      </c>
      <c r="C17439" s="22">
        <v>-999</v>
      </c>
      <c r="D17439" s="22">
        <v>-999</v>
      </c>
      <c r="E17439" s="22">
        <v>-999</v>
      </c>
      <c r="F17439" s="22">
        <v>-999</v>
      </c>
      <c r="G17439" s="22">
        <v>-999</v>
      </c>
      <c r="H17439" s="22">
        <v>-999</v>
      </c>
      <c r="I17439" s="22">
        <v>-999</v>
      </c>
      <c r="J17439" s="22">
        <v>-999</v>
      </c>
    </row>
    <row r="17440" spans="1:10" ht="32" customHeight="1">
      <c r="A17440" s="19" t="s">
        <v>143567</v>
      </c>
      <c r="B17440" s="24">
        <v>34</v>
      </c>
      <c r="C17440" s="22">
        <v>28</v>
      </c>
      <c r="D17440" s="21" t="s">
        <v>143568</v>
      </c>
      <c r="E17440" s="21" t="s">
        <v>143569</v>
      </c>
      <c r="F17440" s="21" t="s">
        <v>102868</v>
      </c>
      <c r="G17440" s="22">
        <v>1</v>
      </c>
      <c r="H17440" s="22">
        <v>23</v>
      </c>
      <c r="I17440" s="22">
        <v>38</v>
      </c>
      <c r="J17440" s="21" t="s">
        <v>143570</v>
      </c>
    </row>
    <row r="17441" spans="1:10" ht="32" customHeight="1">
      <c r="A17441" s="19" t="s">
        <v>143571</v>
      </c>
      <c r="B17441" s="24">
        <v>34</v>
      </c>
      <c r="C17441" s="22">
        <v>28</v>
      </c>
      <c r="D17441" s="21" t="s">
        <v>143568</v>
      </c>
      <c r="E17441" s="21" t="s">
        <v>143569</v>
      </c>
      <c r="F17441" s="21" t="s">
        <v>102868</v>
      </c>
      <c r="G17441" s="22">
        <v>1</v>
      </c>
      <c r="H17441" s="22">
        <v>23</v>
      </c>
      <c r="I17441" s="22">
        <v>38</v>
      </c>
      <c r="J17441" s="21" t="s">
        <v>143570</v>
      </c>
    </row>
    <row r="17442" spans="1:10" ht="32" customHeight="1">
      <c r="A17442" s="19" t="s">
        <v>143572</v>
      </c>
      <c r="B17442" s="24">
        <v>45</v>
      </c>
      <c r="C17442" s="22">
        <v>15</v>
      </c>
      <c r="D17442" s="21" t="s">
        <v>102186</v>
      </c>
      <c r="E17442" s="21" t="s">
        <v>102187</v>
      </c>
      <c r="F17442" s="21" t="s">
        <v>101628</v>
      </c>
      <c r="G17442" s="22">
        <v>1</v>
      </c>
      <c r="H17442" s="22">
        <v>10</v>
      </c>
      <c r="I17442" s="22">
        <v>21</v>
      </c>
      <c r="J17442" s="21" t="s">
        <v>143573</v>
      </c>
    </row>
    <row r="17443" spans="1:10" ht="32" customHeight="1">
      <c r="A17443" s="19" t="s">
        <v>143574</v>
      </c>
      <c r="B17443" s="24">
        <v>45</v>
      </c>
      <c r="C17443" s="22">
        <v>15</v>
      </c>
      <c r="D17443" s="21" t="s">
        <v>102186</v>
      </c>
      <c r="E17443" s="21" t="s">
        <v>102187</v>
      </c>
      <c r="F17443" s="21" t="s">
        <v>101628</v>
      </c>
      <c r="G17443" s="22">
        <v>1</v>
      </c>
      <c r="H17443" s="22">
        <v>10</v>
      </c>
      <c r="I17443" s="22">
        <v>21</v>
      </c>
      <c r="J17443" s="21" t="s">
        <v>143573</v>
      </c>
    </row>
    <row r="17444" spans="1:10" ht="32" customHeight="1">
      <c r="A17444" s="19" t="s">
        <v>143575</v>
      </c>
      <c r="B17444" s="24">
        <v>31</v>
      </c>
      <c r="C17444" s="22">
        <v>15</v>
      </c>
      <c r="D17444" s="21" t="s">
        <v>120174</v>
      </c>
      <c r="E17444" s="21" t="s">
        <v>120175</v>
      </c>
      <c r="F17444" s="21" t="s">
        <v>101563</v>
      </c>
      <c r="G17444" s="22">
        <v>10</v>
      </c>
      <c r="H17444" s="22">
        <v>0</v>
      </c>
      <c r="I17444" s="22">
        <v>0</v>
      </c>
      <c r="J17444" s="21" t="s">
        <v>143576</v>
      </c>
    </row>
    <row r="17445" spans="1:10" ht="32" customHeight="1">
      <c r="A17445" s="19" t="s">
        <v>143577</v>
      </c>
      <c r="B17445" s="24">
        <v>25</v>
      </c>
      <c r="C17445" s="22">
        <v>34</v>
      </c>
      <c r="D17445" s="21" t="s">
        <v>143578</v>
      </c>
      <c r="E17445" s="21" t="s">
        <v>143579</v>
      </c>
      <c r="F17445" s="21" t="s">
        <v>107719</v>
      </c>
      <c r="G17445" s="22">
        <v>10</v>
      </c>
      <c r="H17445" s="22">
        <v>11</v>
      </c>
      <c r="I17445" s="22">
        <v>21</v>
      </c>
      <c r="J17445" s="21" t="s">
        <v>143580</v>
      </c>
    </row>
    <row r="17446" spans="1:10" ht="32" customHeight="1">
      <c r="A17446" s="19" t="s">
        <v>143581</v>
      </c>
      <c r="B17446" s="24">
        <v>29</v>
      </c>
      <c r="C17446" s="22">
        <v>15</v>
      </c>
      <c r="D17446" s="21" t="s">
        <v>134816</v>
      </c>
      <c r="E17446" s="21" t="s">
        <v>134817</v>
      </c>
      <c r="F17446" s="21" t="s">
        <v>101554</v>
      </c>
      <c r="G17446" s="22">
        <v>10</v>
      </c>
      <c r="H17446" s="22">
        <v>0</v>
      </c>
      <c r="I17446" s="22">
        <v>0</v>
      </c>
      <c r="J17446" s="21" t="s">
        <v>143582</v>
      </c>
    </row>
    <row r="17447" spans="1:10" ht="32" customHeight="1">
      <c r="A17447" s="19" t="s">
        <v>143583</v>
      </c>
      <c r="B17447" s="24">
        <v>20</v>
      </c>
      <c r="C17447" s="22">
        <v>15</v>
      </c>
      <c r="D17447" s="21" t="s">
        <v>122798</v>
      </c>
      <c r="E17447" s="21" t="s">
        <v>122799</v>
      </c>
      <c r="F17447" s="21" t="s">
        <v>101694</v>
      </c>
      <c r="G17447" s="22">
        <v>1</v>
      </c>
      <c r="H17447" s="22">
        <v>9</v>
      </c>
      <c r="I17447" s="22">
        <v>11</v>
      </c>
      <c r="J17447" s="21" t="s">
        <v>143584</v>
      </c>
    </row>
    <row r="17448" spans="1:10" ht="32" customHeight="1">
      <c r="A17448" s="19" t="s">
        <v>143585</v>
      </c>
      <c r="B17448" s="24">
        <v>30</v>
      </c>
      <c r="C17448" s="22">
        <v>18</v>
      </c>
      <c r="D17448" s="21" t="s">
        <v>116735</v>
      </c>
      <c r="E17448" s="21" t="s">
        <v>116736</v>
      </c>
      <c r="F17448" s="21" t="s">
        <v>102727</v>
      </c>
      <c r="G17448" s="22">
        <v>4</v>
      </c>
      <c r="H17448" s="22">
        <v>10</v>
      </c>
      <c r="I17448" s="22">
        <v>16</v>
      </c>
      <c r="J17448" s="21" t="s">
        <v>143586</v>
      </c>
    </row>
    <row r="17449" spans="1:10" ht="32" customHeight="1">
      <c r="A17449" s="19" t="s">
        <v>143587</v>
      </c>
      <c r="B17449" s="24">
        <v>13</v>
      </c>
      <c r="C17449" s="22">
        <v>15</v>
      </c>
      <c r="D17449" s="21" t="s">
        <v>141779</v>
      </c>
      <c r="E17449" s="21" t="s">
        <v>141780</v>
      </c>
      <c r="F17449" s="21" t="s">
        <v>101528</v>
      </c>
      <c r="G17449" s="22">
        <v>10</v>
      </c>
      <c r="H17449" s="22">
        <v>0</v>
      </c>
      <c r="I17449" s="22">
        <v>0</v>
      </c>
      <c r="J17449" s="21" t="s">
        <v>143588</v>
      </c>
    </row>
    <row r="17450" spans="1:10" ht="32" customHeight="1">
      <c r="A17450" s="19" t="s">
        <v>143589</v>
      </c>
      <c r="B17450" s="24">
        <v>15</v>
      </c>
      <c r="C17450" s="22">
        <v>17</v>
      </c>
      <c r="D17450" s="21" t="s">
        <v>143590</v>
      </c>
      <c r="E17450" s="21" t="s">
        <v>143591</v>
      </c>
      <c r="F17450" s="21" t="s">
        <v>14743</v>
      </c>
      <c r="G17450" s="22">
        <v>2</v>
      </c>
      <c r="H17450" s="22">
        <v>11</v>
      </c>
      <c r="I17450" s="22">
        <v>17</v>
      </c>
      <c r="J17450" s="21" t="s">
        <v>143592</v>
      </c>
    </row>
    <row r="17451" spans="1:10" ht="32" customHeight="1">
      <c r="A17451" s="19" t="s">
        <v>143593</v>
      </c>
      <c r="B17451" s="24">
        <v>15</v>
      </c>
      <c r="C17451" s="22">
        <v>17</v>
      </c>
      <c r="D17451" s="21" t="s">
        <v>143590</v>
      </c>
      <c r="E17451" s="21" t="s">
        <v>143591</v>
      </c>
      <c r="F17451" s="21" t="s">
        <v>14743</v>
      </c>
      <c r="G17451" s="22">
        <v>2</v>
      </c>
      <c r="H17451" s="22">
        <v>11</v>
      </c>
      <c r="I17451" s="22">
        <v>17</v>
      </c>
      <c r="J17451" s="21" t="s">
        <v>143592</v>
      </c>
    </row>
    <row r="17452" spans="1:10" ht="32" customHeight="1">
      <c r="A17452" s="19" t="s">
        <v>143594</v>
      </c>
      <c r="B17452" s="24">
        <v>18</v>
      </c>
      <c r="C17452" s="22">
        <v>16</v>
      </c>
      <c r="D17452" s="21" t="s">
        <v>111252</v>
      </c>
      <c r="E17452" s="21" t="s">
        <v>111253</v>
      </c>
      <c r="F17452" s="21" t="s">
        <v>102171</v>
      </c>
      <c r="G17452" s="22">
        <v>1</v>
      </c>
      <c r="H17452" s="22">
        <v>11</v>
      </c>
      <c r="I17452" s="22">
        <v>25</v>
      </c>
      <c r="J17452" s="21" t="s">
        <v>143595</v>
      </c>
    </row>
    <row r="17453" spans="1:10" ht="32" customHeight="1">
      <c r="A17453" s="19" t="s">
        <v>143596</v>
      </c>
      <c r="B17453" s="24">
        <v>13</v>
      </c>
      <c r="C17453" s="22">
        <v>15</v>
      </c>
      <c r="D17453" s="21" t="s">
        <v>143597</v>
      </c>
      <c r="E17453" s="21" t="s">
        <v>143598</v>
      </c>
      <c r="F17453" s="21" t="s">
        <v>101563</v>
      </c>
      <c r="G17453" s="22">
        <v>10</v>
      </c>
      <c r="H17453" s="22">
        <v>0</v>
      </c>
      <c r="I17453" s="22">
        <v>0</v>
      </c>
      <c r="J17453" s="21" t="s">
        <v>143599</v>
      </c>
    </row>
    <row r="17454" spans="1:10" ht="32" customHeight="1">
      <c r="A17454" s="19" t="s">
        <v>143600</v>
      </c>
      <c r="B17454" s="24">
        <v>13</v>
      </c>
      <c r="C17454" s="22">
        <v>15</v>
      </c>
      <c r="D17454" s="21" t="s">
        <v>143597</v>
      </c>
      <c r="E17454" s="21" t="s">
        <v>143598</v>
      </c>
      <c r="F17454" s="21" t="s">
        <v>101563</v>
      </c>
      <c r="G17454" s="22">
        <v>10</v>
      </c>
      <c r="H17454" s="22">
        <v>0</v>
      </c>
      <c r="I17454" s="22">
        <v>0</v>
      </c>
      <c r="J17454" s="21" t="s">
        <v>143599</v>
      </c>
    </row>
    <row r="17455" spans="1:10" ht="32" customHeight="1">
      <c r="A17455" s="19" t="s">
        <v>143601</v>
      </c>
      <c r="B17455" s="24">
        <v>29</v>
      </c>
      <c r="C17455" s="22">
        <v>15</v>
      </c>
      <c r="D17455" s="21" t="s">
        <v>130688</v>
      </c>
      <c r="E17455" s="21" t="s">
        <v>130689</v>
      </c>
      <c r="F17455" s="21" t="s">
        <v>101694</v>
      </c>
      <c r="G17455" s="22">
        <v>2</v>
      </c>
      <c r="H17455" s="22">
        <v>9</v>
      </c>
      <c r="I17455" s="22">
        <v>15</v>
      </c>
      <c r="J17455" s="21" t="s">
        <v>143602</v>
      </c>
    </row>
    <row r="17456" spans="1:10" ht="32" customHeight="1">
      <c r="A17456" s="19" t="s">
        <v>143603</v>
      </c>
      <c r="B17456" s="24">
        <v>27</v>
      </c>
      <c r="C17456" s="22">
        <v>15</v>
      </c>
      <c r="D17456" s="21" t="s">
        <v>112759</v>
      </c>
      <c r="E17456" s="21" t="s">
        <v>112760</v>
      </c>
      <c r="F17456" s="21" t="s">
        <v>101554</v>
      </c>
      <c r="G17456" s="22">
        <v>10</v>
      </c>
      <c r="H17456" s="22">
        <v>0</v>
      </c>
      <c r="I17456" s="22">
        <v>0</v>
      </c>
      <c r="J17456" s="21" t="s">
        <v>112761</v>
      </c>
    </row>
    <row r="17457" spans="1:10" ht="32" customHeight="1">
      <c r="A17457" s="19" t="s">
        <v>143604</v>
      </c>
      <c r="B17457" s="24">
        <v>38</v>
      </c>
      <c r="C17457" s="22">
        <v>17</v>
      </c>
      <c r="D17457" s="21" t="s">
        <v>101780</v>
      </c>
      <c r="E17457" s="21" t="s">
        <v>101781</v>
      </c>
      <c r="F17457" s="21" t="s">
        <v>101710</v>
      </c>
      <c r="G17457" s="22">
        <v>1</v>
      </c>
      <c r="H17457" s="22">
        <v>12</v>
      </c>
      <c r="I17457" s="22">
        <v>19</v>
      </c>
      <c r="J17457" s="21" t="s">
        <v>143605</v>
      </c>
    </row>
    <row r="17458" spans="1:10" ht="32" customHeight="1">
      <c r="A17458" s="19" t="s">
        <v>143606</v>
      </c>
      <c r="B17458" s="24">
        <v>19</v>
      </c>
      <c r="C17458" s="22">
        <v>15</v>
      </c>
      <c r="D17458" s="21" t="s">
        <v>124939</v>
      </c>
      <c r="E17458" s="21" t="s">
        <v>124940</v>
      </c>
      <c r="F17458" s="21" t="s">
        <v>101568</v>
      </c>
      <c r="G17458" s="22">
        <v>1</v>
      </c>
      <c r="H17458" s="22">
        <v>8</v>
      </c>
      <c r="I17458" s="22">
        <v>21</v>
      </c>
      <c r="J17458" s="21" t="s">
        <v>143607</v>
      </c>
    </row>
    <row r="17459" spans="1:10" ht="32" customHeight="1">
      <c r="A17459" s="19" t="s">
        <v>143608</v>
      </c>
      <c r="B17459" s="24">
        <v>17</v>
      </c>
      <c r="C17459" s="22">
        <v>15</v>
      </c>
      <c r="D17459" s="21" t="s">
        <v>118202</v>
      </c>
      <c r="E17459" s="21" t="s">
        <v>118203</v>
      </c>
      <c r="F17459" s="21" t="s">
        <v>101568</v>
      </c>
      <c r="G17459" s="22">
        <v>1</v>
      </c>
      <c r="H17459" s="22">
        <v>10</v>
      </c>
      <c r="I17459" s="22">
        <v>17</v>
      </c>
      <c r="J17459" s="21" t="s">
        <v>143609</v>
      </c>
    </row>
    <row r="17460" spans="1:10" ht="32" customHeight="1">
      <c r="A17460" s="19" t="s">
        <v>143610</v>
      </c>
      <c r="B17460" s="24">
        <v>17</v>
      </c>
      <c r="C17460" s="22">
        <v>15</v>
      </c>
      <c r="D17460" s="21" t="s">
        <v>118202</v>
      </c>
      <c r="E17460" s="21" t="s">
        <v>118203</v>
      </c>
      <c r="F17460" s="21" t="s">
        <v>101568</v>
      </c>
      <c r="G17460" s="22">
        <v>1</v>
      </c>
      <c r="H17460" s="22">
        <v>10</v>
      </c>
      <c r="I17460" s="22">
        <v>17</v>
      </c>
      <c r="J17460" s="21" t="s">
        <v>143609</v>
      </c>
    </row>
    <row r="17461" spans="1:10" ht="32" customHeight="1">
      <c r="A17461" s="19" t="s">
        <v>143611</v>
      </c>
      <c r="B17461" s="24">
        <v>16</v>
      </c>
      <c r="C17461" s="22">
        <v>19</v>
      </c>
      <c r="D17461" s="21" t="s">
        <v>118359</v>
      </c>
      <c r="E17461" s="21" t="s">
        <v>118360</v>
      </c>
      <c r="F17461" s="21" t="s">
        <v>102440</v>
      </c>
      <c r="G17461" s="22">
        <v>4</v>
      </c>
      <c r="H17461" s="22">
        <v>5</v>
      </c>
      <c r="I17461" s="22">
        <v>15</v>
      </c>
      <c r="J17461" s="21" t="s">
        <v>143612</v>
      </c>
    </row>
    <row r="17462" spans="1:10" ht="32" customHeight="1">
      <c r="A17462" s="19" t="s">
        <v>143613</v>
      </c>
      <c r="B17462" s="24">
        <v>24</v>
      </c>
      <c r="C17462" s="22">
        <v>15</v>
      </c>
      <c r="D17462" s="21" t="s">
        <v>143614</v>
      </c>
      <c r="E17462" s="21" t="s">
        <v>143615</v>
      </c>
      <c r="F17462" s="21" t="s">
        <v>101694</v>
      </c>
      <c r="G17462" s="22">
        <v>1</v>
      </c>
      <c r="H17462" s="22">
        <v>9</v>
      </c>
      <c r="I17462" s="22">
        <v>13</v>
      </c>
      <c r="J17462" s="21" t="s">
        <v>143616</v>
      </c>
    </row>
    <row r="17463" spans="1:10" ht="32" customHeight="1">
      <c r="A17463" s="19" t="s">
        <v>143617</v>
      </c>
      <c r="B17463" s="24">
        <v>26</v>
      </c>
      <c r="C17463" s="22">
        <v>15</v>
      </c>
      <c r="D17463" s="21" t="s">
        <v>118297</v>
      </c>
      <c r="E17463" s="21" t="s">
        <v>118298</v>
      </c>
      <c r="F17463" s="21" t="s">
        <v>101528</v>
      </c>
      <c r="G17463" s="22">
        <v>10</v>
      </c>
      <c r="H17463" s="22">
        <v>0</v>
      </c>
      <c r="I17463" s="22">
        <v>0</v>
      </c>
      <c r="J17463" s="21" t="s">
        <v>143618</v>
      </c>
    </row>
    <row r="17464" spans="1:10" ht="32" customHeight="1">
      <c r="A17464" s="19" t="s">
        <v>143619</v>
      </c>
      <c r="B17464" s="24">
        <v>49</v>
      </c>
      <c r="C17464" s="22">
        <v>42</v>
      </c>
      <c r="D17464" s="21" t="s">
        <v>109729</v>
      </c>
      <c r="E17464" s="21" t="s">
        <v>109730</v>
      </c>
      <c r="F17464" s="21" t="s">
        <v>143620</v>
      </c>
      <c r="G17464" s="22">
        <v>1</v>
      </c>
      <c r="H17464" s="22">
        <v>37</v>
      </c>
      <c r="I17464" s="22">
        <v>75</v>
      </c>
      <c r="J17464" s="21" t="s">
        <v>143621</v>
      </c>
    </row>
    <row r="17465" spans="1:10" ht="32" customHeight="1">
      <c r="A17465" s="19" t="s">
        <v>143622</v>
      </c>
      <c r="B17465" s="24">
        <v>41</v>
      </c>
      <c r="C17465" s="22">
        <v>15</v>
      </c>
      <c r="D17465" s="21" t="s">
        <v>122578</v>
      </c>
      <c r="E17465" s="21" t="s">
        <v>122579</v>
      </c>
      <c r="F17465" s="21" t="s">
        <v>101568</v>
      </c>
      <c r="G17465" s="22">
        <v>3</v>
      </c>
      <c r="H17465" s="22">
        <v>8</v>
      </c>
      <c r="I17465" s="22">
        <v>18</v>
      </c>
      <c r="J17465" s="21" t="s">
        <v>143623</v>
      </c>
    </row>
    <row r="17466" spans="1:10" ht="32" customHeight="1">
      <c r="A17466" s="19" t="s">
        <v>143624</v>
      </c>
      <c r="B17466" s="24">
        <v>21</v>
      </c>
      <c r="C17466" s="22">
        <v>25</v>
      </c>
      <c r="D17466" s="21" t="s">
        <v>106216</v>
      </c>
      <c r="E17466" s="21" t="s">
        <v>106217</v>
      </c>
      <c r="F17466" s="21" t="s">
        <v>101554</v>
      </c>
      <c r="G17466" s="22">
        <v>9</v>
      </c>
      <c r="H17466" s="22">
        <v>12</v>
      </c>
      <c r="I17466" s="22">
        <v>15</v>
      </c>
      <c r="J17466" s="21" t="s">
        <v>143625</v>
      </c>
    </row>
    <row r="17467" spans="1:10" ht="20" customHeight="1">
      <c r="A17467" s="27">
        <v>-999</v>
      </c>
      <c r="B17467" s="24">
        <v>-999</v>
      </c>
      <c r="C17467" s="22">
        <v>-999</v>
      </c>
      <c r="D17467" s="22">
        <v>-999</v>
      </c>
      <c r="E17467" s="22">
        <v>-999</v>
      </c>
      <c r="F17467" s="22">
        <v>-999</v>
      </c>
      <c r="G17467" s="22">
        <v>-999</v>
      </c>
      <c r="H17467" s="22">
        <v>-999</v>
      </c>
      <c r="I17467" s="22">
        <v>-999</v>
      </c>
      <c r="J17467" s="22">
        <v>-999</v>
      </c>
    </row>
    <row r="17468" spans="1:10" ht="32" customHeight="1">
      <c r="A17468" s="19" t="s">
        <v>143626</v>
      </c>
      <c r="B17468" s="24">
        <v>34</v>
      </c>
      <c r="C17468" s="22">
        <v>37</v>
      </c>
      <c r="D17468" s="21" t="s">
        <v>123787</v>
      </c>
      <c r="E17468" s="21" t="s">
        <v>123788</v>
      </c>
      <c r="F17468" s="21" t="s">
        <v>14775</v>
      </c>
      <c r="G17468" s="22">
        <v>3</v>
      </c>
      <c r="H17468" s="22">
        <v>30</v>
      </c>
      <c r="I17468" s="22">
        <v>58</v>
      </c>
      <c r="J17468" s="21" t="s">
        <v>143627</v>
      </c>
    </row>
    <row r="17469" spans="1:10" ht="32" customHeight="1">
      <c r="A17469" s="19" t="s">
        <v>143628</v>
      </c>
      <c r="B17469" s="24">
        <v>20</v>
      </c>
      <c r="C17469" s="22">
        <v>15</v>
      </c>
      <c r="D17469" s="21" t="s">
        <v>105568</v>
      </c>
      <c r="E17469" s="21" t="s">
        <v>105569</v>
      </c>
      <c r="F17469" s="21" t="s">
        <v>101528</v>
      </c>
      <c r="G17469" s="22">
        <v>10</v>
      </c>
      <c r="H17469" s="22">
        <v>0</v>
      </c>
      <c r="I17469" s="22">
        <v>0</v>
      </c>
      <c r="J17469" s="21" t="s">
        <v>139447</v>
      </c>
    </row>
    <row r="17470" spans="1:10" ht="32" customHeight="1">
      <c r="A17470" s="19" t="s">
        <v>143629</v>
      </c>
      <c r="B17470" s="24">
        <v>33</v>
      </c>
      <c r="C17470" s="22">
        <v>18</v>
      </c>
      <c r="D17470" s="21" t="s">
        <v>122294</v>
      </c>
      <c r="E17470" s="21" t="s">
        <v>122295</v>
      </c>
      <c r="F17470" s="21" t="s">
        <v>102727</v>
      </c>
      <c r="G17470" s="22">
        <v>3</v>
      </c>
      <c r="H17470" s="22">
        <v>11</v>
      </c>
      <c r="I17470" s="22">
        <v>17</v>
      </c>
      <c r="J17470" s="21" t="s">
        <v>143630</v>
      </c>
    </row>
    <row r="17471" spans="1:10" ht="32" customHeight="1">
      <c r="A17471" s="19" t="s">
        <v>143631</v>
      </c>
      <c r="B17471" s="24">
        <v>20</v>
      </c>
      <c r="C17471" s="22">
        <v>15</v>
      </c>
      <c r="D17471" s="21" t="s">
        <v>109061</v>
      </c>
      <c r="E17471" s="21" t="s">
        <v>109062</v>
      </c>
      <c r="F17471" s="21" t="s">
        <v>101554</v>
      </c>
      <c r="G17471" s="22">
        <v>10</v>
      </c>
      <c r="H17471" s="22">
        <v>0</v>
      </c>
      <c r="I17471" s="22">
        <v>0</v>
      </c>
      <c r="J17471" s="21" t="s">
        <v>143632</v>
      </c>
    </row>
    <row r="17472" spans="1:10" ht="32" customHeight="1">
      <c r="A17472" s="19" t="s">
        <v>143633</v>
      </c>
      <c r="B17472" s="24">
        <v>24</v>
      </c>
      <c r="C17472" s="22">
        <v>18</v>
      </c>
      <c r="D17472" s="21" t="s">
        <v>111008</v>
      </c>
      <c r="E17472" s="21" t="s">
        <v>111009</v>
      </c>
      <c r="F17472" s="21" t="s">
        <v>102727</v>
      </c>
      <c r="G17472" s="22">
        <v>4</v>
      </c>
      <c r="H17472" s="22">
        <v>10</v>
      </c>
      <c r="I17472" s="22">
        <v>19</v>
      </c>
      <c r="J17472" s="21" t="s">
        <v>143634</v>
      </c>
    </row>
    <row r="17473" spans="1:10" ht="32" customHeight="1">
      <c r="A17473" s="19" t="s">
        <v>143635</v>
      </c>
      <c r="B17473" s="24">
        <v>15</v>
      </c>
      <c r="C17473" s="22">
        <v>21</v>
      </c>
      <c r="D17473" s="21" t="s">
        <v>114368</v>
      </c>
      <c r="E17473" s="21" t="s">
        <v>114369</v>
      </c>
      <c r="F17473" s="21" t="s">
        <v>14743</v>
      </c>
      <c r="G17473" s="22">
        <v>6</v>
      </c>
      <c r="H17473" s="22">
        <v>11</v>
      </c>
      <c r="I17473" s="22">
        <v>31</v>
      </c>
      <c r="J17473" s="21" t="s">
        <v>143636</v>
      </c>
    </row>
    <row r="17474" spans="1:10" ht="32" customHeight="1">
      <c r="A17474" s="19" t="s">
        <v>143637</v>
      </c>
      <c r="B17474" s="24">
        <v>33</v>
      </c>
      <c r="C17474" s="22">
        <v>15</v>
      </c>
      <c r="D17474" s="21" t="s">
        <v>120132</v>
      </c>
      <c r="E17474" s="21" t="s">
        <v>120133</v>
      </c>
      <c r="F17474" s="21" t="s">
        <v>101694</v>
      </c>
      <c r="G17474" s="22">
        <v>10</v>
      </c>
      <c r="H17474" s="22">
        <v>0</v>
      </c>
      <c r="I17474" s="22">
        <v>0</v>
      </c>
      <c r="J17474" s="21" t="s">
        <v>143638</v>
      </c>
    </row>
    <row r="17475" spans="1:10" ht="32" customHeight="1">
      <c r="A17475" s="19" t="s">
        <v>143639</v>
      </c>
      <c r="B17475" s="24">
        <v>17</v>
      </c>
      <c r="C17475" s="22">
        <v>15</v>
      </c>
      <c r="D17475" s="21" t="s">
        <v>113993</v>
      </c>
      <c r="E17475" s="21" t="s">
        <v>113994</v>
      </c>
      <c r="F17475" s="21" t="s">
        <v>101568</v>
      </c>
      <c r="G17475" s="22">
        <v>2</v>
      </c>
      <c r="H17475" s="22">
        <v>9</v>
      </c>
      <c r="I17475" s="22">
        <v>18</v>
      </c>
      <c r="J17475" s="21" t="s">
        <v>143640</v>
      </c>
    </row>
    <row r="17476" spans="1:10" ht="32" customHeight="1">
      <c r="A17476" s="19" t="s">
        <v>143641</v>
      </c>
      <c r="B17476" s="24">
        <v>17</v>
      </c>
      <c r="C17476" s="22">
        <v>15</v>
      </c>
      <c r="D17476" s="21" t="s">
        <v>113993</v>
      </c>
      <c r="E17476" s="21" t="s">
        <v>113994</v>
      </c>
      <c r="F17476" s="21" t="s">
        <v>101568</v>
      </c>
      <c r="G17476" s="22">
        <v>2</v>
      </c>
      <c r="H17476" s="22">
        <v>9</v>
      </c>
      <c r="I17476" s="22">
        <v>18</v>
      </c>
      <c r="J17476" s="21" t="s">
        <v>143640</v>
      </c>
    </row>
    <row r="17477" spans="1:10" ht="32" customHeight="1">
      <c r="A17477" s="19" t="s">
        <v>143642</v>
      </c>
      <c r="B17477" s="24">
        <v>40</v>
      </c>
      <c r="C17477" s="22">
        <v>27</v>
      </c>
      <c r="D17477" s="21" t="s">
        <v>111283</v>
      </c>
      <c r="E17477" s="21" t="s">
        <v>111284</v>
      </c>
      <c r="F17477" s="21" t="s">
        <v>102769</v>
      </c>
      <c r="G17477" s="22">
        <v>2</v>
      </c>
      <c r="H17477" s="22">
        <v>21</v>
      </c>
      <c r="I17477" s="22">
        <v>30</v>
      </c>
      <c r="J17477" s="21" t="s">
        <v>143643</v>
      </c>
    </row>
    <row r="17478" spans="1:10" ht="32" customHeight="1">
      <c r="A17478" s="19" t="s">
        <v>143644</v>
      </c>
      <c r="B17478" s="24">
        <v>31</v>
      </c>
      <c r="C17478" s="22">
        <v>19</v>
      </c>
      <c r="D17478" s="21" t="s">
        <v>141648</v>
      </c>
      <c r="E17478" s="21" t="s">
        <v>141649</v>
      </c>
      <c r="F17478" s="21" t="s">
        <v>102114</v>
      </c>
      <c r="G17478" s="22">
        <v>5</v>
      </c>
      <c r="H17478" s="22">
        <v>10</v>
      </c>
      <c r="I17478" s="22">
        <v>26</v>
      </c>
      <c r="J17478" s="21" t="s">
        <v>143645</v>
      </c>
    </row>
    <row r="17479" spans="1:10" ht="32" customHeight="1">
      <c r="A17479" s="19" t="s">
        <v>143646</v>
      </c>
      <c r="B17479" s="24">
        <v>12</v>
      </c>
      <c r="C17479" s="22">
        <v>15</v>
      </c>
      <c r="D17479" s="21" t="s">
        <v>143647</v>
      </c>
      <c r="E17479" s="21" t="s">
        <v>143648</v>
      </c>
      <c r="F17479" s="21" t="s">
        <v>14739</v>
      </c>
      <c r="G17479" s="22">
        <v>10</v>
      </c>
      <c r="H17479" s="22">
        <v>0</v>
      </c>
      <c r="I17479" s="22">
        <v>0</v>
      </c>
      <c r="J17479" s="21" t="s">
        <v>143649</v>
      </c>
    </row>
    <row r="17480" spans="1:10" ht="32" customHeight="1">
      <c r="A17480" s="19" t="s">
        <v>143650</v>
      </c>
      <c r="B17480" s="24">
        <v>25</v>
      </c>
      <c r="C17480" s="22">
        <v>27</v>
      </c>
      <c r="D17480" s="21" t="s">
        <v>143651</v>
      </c>
      <c r="E17480" s="21" t="s">
        <v>143652</v>
      </c>
      <c r="F17480" s="21" t="s">
        <v>101533</v>
      </c>
      <c r="G17480" s="22">
        <v>6</v>
      </c>
      <c r="H17480" s="22">
        <v>17</v>
      </c>
      <c r="I17480" s="22">
        <v>25</v>
      </c>
      <c r="J17480" s="21" t="s">
        <v>143653</v>
      </c>
    </row>
    <row r="17481" spans="1:10" ht="32" customHeight="1">
      <c r="A17481" s="19" t="s">
        <v>143654</v>
      </c>
      <c r="B17481" s="24">
        <v>25</v>
      </c>
      <c r="C17481" s="22">
        <v>27</v>
      </c>
      <c r="D17481" s="21" t="s">
        <v>143651</v>
      </c>
      <c r="E17481" s="21" t="s">
        <v>143652</v>
      </c>
      <c r="F17481" s="21" t="s">
        <v>101533</v>
      </c>
      <c r="G17481" s="22">
        <v>6</v>
      </c>
      <c r="H17481" s="22">
        <v>17</v>
      </c>
      <c r="I17481" s="22">
        <v>25</v>
      </c>
      <c r="J17481" s="21" t="s">
        <v>143653</v>
      </c>
    </row>
    <row r="17482" spans="1:10" ht="32" customHeight="1">
      <c r="A17482" s="19" t="s">
        <v>143655</v>
      </c>
      <c r="B17482" s="24">
        <v>13</v>
      </c>
      <c r="C17482" s="22">
        <v>15</v>
      </c>
      <c r="D17482" s="21" t="s">
        <v>143656</v>
      </c>
      <c r="E17482" s="21" t="s">
        <v>143657</v>
      </c>
      <c r="F17482" s="21" t="s">
        <v>101563</v>
      </c>
      <c r="G17482" s="22">
        <v>10</v>
      </c>
      <c r="H17482" s="22">
        <v>0</v>
      </c>
      <c r="I17482" s="22">
        <v>0</v>
      </c>
      <c r="J17482" s="21" t="s">
        <v>143658</v>
      </c>
    </row>
    <row r="17483" spans="1:10" ht="32" customHeight="1">
      <c r="A17483" s="19" t="s">
        <v>143659</v>
      </c>
      <c r="B17483" s="24">
        <v>39</v>
      </c>
      <c r="C17483" s="22">
        <v>15</v>
      </c>
      <c r="D17483" s="21" t="s">
        <v>108259</v>
      </c>
      <c r="E17483" s="21" t="s">
        <v>108260</v>
      </c>
      <c r="F17483" s="21" t="s">
        <v>101568</v>
      </c>
      <c r="G17483" s="22">
        <v>1</v>
      </c>
      <c r="H17483" s="22">
        <v>8</v>
      </c>
      <c r="I17483" s="22">
        <v>17</v>
      </c>
      <c r="J17483" s="21" t="s">
        <v>143660</v>
      </c>
    </row>
    <row r="17484" spans="1:10" ht="32" customHeight="1">
      <c r="A17484" s="19" t="s">
        <v>143661</v>
      </c>
      <c r="B17484" s="24">
        <v>33</v>
      </c>
      <c r="C17484" s="22">
        <v>19</v>
      </c>
      <c r="D17484" s="21" t="s">
        <v>143662</v>
      </c>
      <c r="E17484" s="21" t="s">
        <v>143663</v>
      </c>
      <c r="F17484" s="21" t="s">
        <v>102114</v>
      </c>
      <c r="G17484" s="22">
        <v>1</v>
      </c>
      <c r="H17484" s="22">
        <v>14</v>
      </c>
      <c r="I17484" s="22">
        <v>20</v>
      </c>
      <c r="J17484" s="21" t="s">
        <v>143664</v>
      </c>
    </row>
    <row r="17485" spans="1:10" ht="32" customHeight="1">
      <c r="A17485" s="19" t="s">
        <v>143665</v>
      </c>
      <c r="B17485" s="24">
        <v>31</v>
      </c>
      <c r="C17485" s="22">
        <v>15</v>
      </c>
      <c r="D17485" s="21" t="s">
        <v>143666</v>
      </c>
      <c r="E17485" s="21" t="s">
        <v>143667</v>
      </c>
      <c r="F17485" s="21" t="s">
        <v>101554</v>
      </c>
      <c r="G17485" s="22">
        <v>10</v>
      </c>
      <c r="H17485" s="22">
        <v>0</v>
      </c>
      <c r="I17485" s="22">
        <v>0</v>
      </c>
      <c r="J17485" s="21" t="s">
        <v>143668</v>
      </c>
    </row>
    <row r="17486" spans="1:10" ht="32" customHeight="1">
      <c r="A17486" s="19" t="s">
        <v>143669</v>
      </c>
      <c r="B17486" s="24">
        <v>18</v>
      </c>
      <c r="C17486" s="22">
        <v>15</v>
      </c>
      <c r="D17486" s="21" t="s">
        <v>104641</v>
      </c>
      <c r="E17486" s="21" t="s">
        <v>104642</v>
      </c>
      <c r="F17486" s="21" t="s">
        <v>101568</v>
      </c>
      <c r="G17486" s="22">
        <v>1</v>
      </c>
      <c r="H17486" s="22">
        <v>10</v>
      </c>
      <c r="I17486" s="22">
        <v>17</v>
      </c>
      <c r="J17486" s="21" t="s">
        <v>143670</v>
      </c>
    </row>
    <row r="17487" spans="1:10" ht="32" customHeight="1">
      <c r="A17487" s="19" t="s">
        <v>143671</v>
      </c>
      <c r="B17487" s="24">
        <v>18</v>
      </c>
      <c r="C17487" s="22">
        <v>15</v>
      </c>
      <c r="D17487" s="21" t="s">
        <v>104641</v>
      </c>
      <c r="E17487" s="21" t="s">
        <v>104642</v>
      </c>
      <c r="F17487" s="21" t="s">
        <v>101568</v>
      </c>
      <c r="G17487" s="22">
        <v>1</v>
      </c>
      <c r="H17487" s="22">
        <v>10</v>
      </c>
      <c r="I17487" s="22">
        <v>17</v>
      </c>
      <c r="J17487" s="21" t="s">
        <v>143670</v>
      </c>
    </row>
    <row r="17488" spans="1:10" ht="32" customHeight="1">
      <c r="A17488" s="19" t="s">
        <v>143672</v>
      </c>
      <c r="B17488" s="24">
        <v>18</v>
      </c>
      <c r="C17488" s="22">
        <v>15</v>
      </c>
      <c r="D17488" s="21" t="s">
        <v>104641</v>
      </c>
      <c r="E17488" s="21" t="s">
        <v>104642</v>
      </c>
      <c r="F17488" s="21" t="s">
        <v>101568</v>
      </c>
      <c r="G17488" s="22">
        <v>1</v>
      </c>
      <c r="H17488" s="22">
        <v>10</v>
      </c>
      <c r="I17488" s="22">
        <v>17</v>
      </c>
      <c r="J17488" s="21" t="s">
        <v>143670</v>
      </c>
    </row>
    <row r="17489" spans="1:10" ht="32" customHeight="1">
      <c r="A17489" s="19" t="s">
        <v>143673</v>
      </c>
      <c r="B17489" s="24">
        <v>18</v>
      </c>
      <c r="C17489" s="22">
        <v>15</v>
      </c>
      <c r="D17489" s="21" t="s">
        <v>104641</v>
      </c>
      <c r="E17489" s="21" t="s">
        <v>104642</v>
      </c>
      <c r="F17489" s="21" t="s">
        <v>101568</v>
      </c>
      <c r="G17489" s="22">
        <v>1</v>
      </c>
      <c r="H17489" s="22">
        <v>10</v>
      </c>
      <c r="I17489" s="22">
        <v>17</v>
      </c>
      <c r="J17489" s="21" t="s">
        <v>143670</v>
      </c>
    </row>
    <row r="17490" spans="1:10" ht="32" customHeight="1">
      <c r="A17490" s="19" t="s">
        <v>143674</v>
      </c>
      <c r="B17490" s="24">
        <v>18</v>
      </c>
      <c r="C17490" s="22">
        <v>15</v>
      </c>
      <c r="D17490" s="21" t="s">
        <v>104641</v>
      </c>
      <c r="E17490" s="21" t="s">
        <v>104642</v>
      </c>
      <c r="F17490" s="21" t="s">
        <v>101568</v>
      </c>
      <c r="G17490" s="22">
        <v>1</v>
      </c>
      <c r="H17490" s="22">
        <v>10</v>
      </c>
      <c r="I17490" s="22">
        <v>17</v>
      </c>
      <c r="J17490" s="21" t="s">
        <v>143670</v>
      </c>
    </row>
    <row r="17491" spans="1:10" ht="32" customHeight="1">
      <c r="A17491" s="19" t="s">
        <v>143675</v>
      </c>
      <c r="B17491" s="24">
        <v>13</v>
      </c>
      <c r="C17491" s="22">
        <v>15</v>
      </c>
      <c r="D17491" s="21" t="s">
        <v>125717</v>
      </c>
      <c r="E17491" s="21" t="s">
        <v>125718</v>
      </c>
      <c r="F17491" s="21" t="s">
        <v>101563</v>
      </c>
      <c r="G17491" s="22">
        <v>10</v>
      </c>
      <c r="H17491" s="22">
        <v>0</v>
      </c>
      <c r="I17491" s="22">
        <v>0</v>
      </c>
      <c r="J17491" s="21" t="s">
        <v>143676</v>
      </c>
    </row>
    <row r="17492" spans="1:10" ht="32" customHeight="1">
      <c r="A17492" s="19" t="s">
        <v>143677</v>
      </c>
      <c r="B17492" s="24">
        <v>13</v>
      </c>
      <c r="C17492" s="22">
        <v>19</v>
      </c>
      <c r="D17492" s="21" t="s">
        <v>104912</v>
      </c>
      <c r="E17492" s="21" t="s">
        <v>104913</v>
      </c>
      <c r="F17492" s="21" t="s">
        <v>102510</v>
      </c>
      <c r="G17492" s="22">
        <v>6</v>
      </c>
      <c r="H17492" s="22">
        <v>9</v>
      </c>
      <c r="I17492" s="22">
        <v>13</v>
      </c>
      <c r="J17492" s="21" t="s">
        <v>143678</v>
      </c>
    </row>
    <row r="17493" spans="1:10" ht="32" customHeight="1">
      <c r="A17493" s="19" t="s">
        <v>143679</v>
      </c>
      <c r="B17493" s="24">
        <v>12</v>
      </c>
      <c r="C17493" s="22">
        <v>15</v>
      </c>
      <c r="D17493" s="21" t="s">
        <v>105092</v>
      </c>
      <c r="E17493" s="21" t="s">
        <v>105093</v>
      </c>
      <c r="F17493" s="21" t="s">
        <v>101522</v>
      </c>
      <c r="G17493" s="22">
        <v>10</v>
      </c>
      <c r="H17493" s="22">
        <v>0</v>
      </c>
      <c r="I17493" s="22">
        <v>0</v>
      </c>
      <c r="J17493" s="21" t="s">
        <v>143680</v>
      </c>
    </row>
    <row r="17494" spans="1:10" ht="32" customHeight="1">
      <c r="A17494" s="19" t="s">
        <v>143681</v>
      </c>
      <c r="B17494" s="24">
        <v>17</v>
      </c>
      <c r="C17494" s="22">
        <v>15</v>
      </c>
      <c r="D17494" s="21" t="s">
        <v>102088</v>
      </c>
      <c r="E17494" s="21" t="s">
        <v>102089</v>
      </c>
      <c r="F17494" s="21" t="s">
        <v>101554</v>
      </c>
      <c r="G17494" s="22">
        <v>10</v>
      </c>
      <c r="H17494" s="22">
        <v>0</v>
      </c>
      <c r="I17494" s="22">
        <v>0</v>
      </c>
      <c r="J17494" s="21" t="s">
        <v>143682</v>
      </c>
    </row>
    <row r="17495" spans="1:10" ht="32" customHeight="1">
      <c r="A17495" s="19" t="s">
        <v>143683</v>
      </c>
      <c r="B17495" s="24">
        <v>29</v>
      </c>
      <c r="C17495" s="22">
        <v>15</v>
      </c>
      <c r="D17495" s="21" t="s">
        <v>132842</v>
      </c>
      <c r="E17495" s="21" t="s">
        <v>132843</v>
      </c>
      <c r="F17495" s="21" t="s">
        <v>101568</v>
      </c>
      <c r="G17495" s="22">
        <v>1</v>
      </c>
      <c r="H17495" s="22">
        <v>10</v>
      </c>
      <c r="I17495" s="22">
        <v>16</v>
      </c>
      <c r="J17495" s="21" t="s">
        <v>143684</v>
      </c>
    </row>
    <row r="17496" spans="1:10" ht="32" customHeight="1">
      <c r="A17496" s="19" t="s">
        <v>143685</v>
      </c>
      <c r="B17496" s="24">
        <v>23</v>
      </c>
      <c r="C17496" s="22">
        <v>15</v>
      </c>
      <c r="D17496" s="21" t="s">
        <v>102701</v>
      </c>
      <c r="E17496" s="21" t="s">
        <v>102702</v>
      </c>
      <c r="F17496" s="21" t="s">
        <v>14739</v>
      </c>
      <c r="G17496" s="22">
        <v>10</v>
      </c>
      <c r="H17496" s="22">
        <v>0</v>
      </c>
      <c r="I17496" s="22">
        <v>0</v>
      </c>
      <c r="J17496" s="21" t="s">
        <v>143686</v>
      </c>
    </row>
    <row r="17497" spans="1:10" ht="32" customHeight="1">
      <c r="A17497" s="19" t="s">
        <v>143687</v>
      </c>
      <c r="B17497" s="24">
        <v>13</v>
      </c>
      <c r="C17497" s="22">
        <v>15</v>
      </c>
      <c r="D17497" s="21" t="s">
        <v>134880</v>
      </c>
      <c r="E17497" s="21" t="s">
        <v>134881</v>
      </c>
      <c r="F17497" s="21" t="s">
        <v>101554</v>
      </c>
      <c r="G17497" s="22">
        <v>10</v>
      </c>
      <c r="H17497" s="22">
        <v>0</v>
      </c>
      <c r="I17497" s="22">
        <v>0</v>
      </c>
      <c r="J17497" s="21" t="s">
        <v>143688</v>
      </c>
    </row>
    <row r="17498" spans="1:10" ht="32" customHeight="1">
      <c r="A17498" s="19" t="s">
        <v>143689</v>
      </c>
      <c r="B17498" s="24">
        <v>13</v>
      </c>
      <c r="C17498" s="22">
        <v>15</v>
      </c>
      <c r="D17498" s="21" t="s">
        <v>134880</v>
      </c>
      <c r="E17498" s="21" t="s">
        <v>134881</v>
      </c>
      <c r="F17498" s="21" t="s">
        <v>101554</v>
      </c>
      <c r="G17498" s="22">
        <v>10</v>
      </c>
      <c r="H17498" s="22">
        <v>0</v>
      </c>
      <c r="I17498" s="22">
        <v>0</v>
      </c>
      <c r="J17498" s="21" t="s">
        <v>143688</v>
      </c>
    </row>
    <row r="17499" spans="1:10" ht="32" customHeight="1">
      <c r="A17499" s="19" t="s">
        <v>143690</v>
      </c>
      <c r="B17499" s="24">
        <v>12</v>
      </c>
      <c r="C17499" s="22">
        <v>20</v>
      </c>
      <c r="D17499" s="21" t="s">
        <v>103953</v>
      </c>
      <c r="E17499" s="21" t="s">
        <v>103954</v>
      </c>
      <c r="F17499" s="21" t="s">
        <v>101554</v>
      </c>
      <c r="G17499" s="22">
        <v>10</v>
      </c>
      <c r="H17499" s="22">
        <v>6</v>
      </c>
      <c r="I17499" s="22">
        <v>13</v>
      </c>
      <c r="J17499" s="21" t="s">
        <v>143691</v>
      </c>
    </row>
    <row r="17500" spans="1:10" ht="32" customHeight="1">
      <c r="A17500" s="19" t="s">
        <v>143692</v>
      </c>
      <c r="B17500" s="24">
        <v>16</v>
      </c>
      <c r="C17500" s="22">
        <v>24</v>
      </c>
      <c r="D17500" s="21" t="s">
        <v>143693</v>
      </c>
      <c r="E17500" s="21" t="s">
        <v>143694</v>
      </c>
      <c r="F17500" s="21" t="s">
        <v>102449</v>
      </c>
      <c r="G17500" s="22">
        <v>10</v>
      </c>
      <c r="H17500" s="22">
        <v>10</v>
      </c>
      <c r="I17500" s="22">
        <v>20</v>
      </c>
      <c r="J17500" s="21" t="s">
        <v>143695</v>
      </c>
    </row>
    <row r="17501" spans="1:10" ht="32" customHeight="1">
      <c r="A17501" s="19" t="s">
        <v>143696</v>
      </c>
      <c r="B17501" s="24">
        <v>26</v>
      </c>
      <c r="C17501" s="22">
        <v>20</v>
      </c>
      <c r="D17501" s="21" t="s">
        <v>113058</v>
      </c>
      <c r="E17501" s="21" t="s">
        <v>113059</v>
      </c>
      <c r="F17501" s="21" t="s">
        <v>101543</v>
      </c>
      <c r="G17501" s="22">
        <v>8</v>
      </c>
      <c r="H17501" s="22">
        <v>8</v>
      </c>
      <c r="I17501" s="22">
        <v>17</v>
      </c>
      <c r="J17501" s="21" t="s">
        <v>143697</v>
      </c>
    </row>
    <row r="17502" spans="1:10" ht="32" customHeight="1">
      <c r="A17502" s="19" t="s">
        <v>143698</v>
      </c>
      <c r="B17502" s="24">
        <v>23</v>
      </c>
      <c r="C17502" s="22">
        <v>15</v>
      </c>
      <c r="D17502" s="21" t="s">
        <v>102151</v>
      </c>
      <c r="E17502" s="21" t="s">
        <v>102152</v>
      </c>
      <c r="F17502" s="21" t="s">
        <v>101554</v>
      </c>
      <c r="G17502" s="22">
        <v>10</v>
      </c>
      <c r="H17502" s="22">
        <v>0</v>
      </c>
      <c r="I17502" s="22">
        <v>0</v>
      </c>
      <c r="J17502" s="21" t="s">
        <v>114400</v>
      </c>
    </row>
    <row r="17503" spans="1:10" ht="32" customHeight="1">
      <c r="A17503" s="19" t="s">
        <v>143699</v>
      </c>
      <c r="B17503" s="24">
        <v>19</v>
      </c>
      <c r="C17503" s="22">
        <v>15</v>
      </c>
      <c r="D17503" s="21" t="s">
        <v>126964</v>
      </c>
      <c r="E17503" s="21" t="s">
        <v>126965</v>
      </c>
      <c r="F17503" s="21" t="s">
        <v>14739</v>
      </c>
      <c r="G17503" s="22">
        <v>10</v>
      </c>
      <c r="H17503" s="22">
        <v>0</v>
      </c>
      <c r="I17503" s="22">
        <v>0</v>
      </c>
      <c r="J17503" s="21" t="s">
        <v>143700</v>
      </c>
    </row>
    <row r="17504" spans="1:10" ht="32" customHeight="1">
      <c r="A17504" s="19" t="s">
        <v>143701</v>
      </c>
      <c r="B17504" s="24">
        <v>27</v>
      </c>
      <c r="C17504" s="22">
        <v>15</v>
      </c>
      <c r="D17504" s="21" t="s">
        <v>114282</v>
      </c>
      <c r="E17504" s="21" t="s">
        <v>114283</v>
      </c>
      <c r="F17504" s="21" t="s">
        <v>101694</v>
      </c>
      <c r="G17504" s="22">
        <v>10</v>
      </c>
      <c r="H17504" s="22">
        <v>0</v>
      </c>
      <c r="I17504" s="22">
        <v>0</v>
      </c>
      <c r="J17504" s="21" t="s">
        <v>143702</v>
      </c>
    </row>
    <row r="17505" spans="1:10" ht="32" customHeight="1">
      <c r="A17505" s="19" t="s">
        <v>143703</v>
      </c>
      <c r="B17505" s="24">
        <v>19</v>
      </c>
      <c r="C17505" s="22">
        <v>15</v>
      </c>
      <c r="D17505" s="21" t="s">
        <v>143704</v>
      </c>
      <c r="E17505" s="21" t="s">
        <v>143705</v>
      </c>
      <c r="F17505" s="21" t="s">
        <v>101554</v>
      </c>
      <c r="G17505" s="22">
        <v>10</v>
      </c>
      <c r="H17505" s="22">
        <v>0</v>
      </c>
      <c r="I17505" s="22">
        <v>0</v>
      </c>
      <c r="J17505" s="21" t="s">
        <v>143706</v>
      </c>
    </row>
    <row r="17506" spans="1:10" ht="32" customHeight="1">
      <c r="A17506" s="19" t="s">
        <v>143707</v>
      </c>
      <c r="B17506" s="24">
        <v>42</v>
      </c>
      <c r="C17506" s="22">
        <v>15</v>
      </c>
      <c r="D17506" s="21" t="s">
        <v>136554</v>
      </c>
      <c r="E17506" s="21" t="s">
        <v>136555</v>
      </c>
      <c r="F17506" s="21" t="s">
        <v>101554</v>
      </c>
      <c r="G17506" s="22">
        <v>10</v>
      </c>
      <c r="H17506" s="22">
        <v>0</v>
      </c>
      <c r="I17506" s="22">
        <v>0</v>
      </c>
      <c r="J17506" s="21" t="s">
        <v>143708</v>
      </c>
    </row>
    <row r="17507" spans="1:10" ht="32" customHeight="1">
      <c r="A17507" s="19" t="s">
        <v>143709</v>
      </c>
      <c r="B17507" s="24">
        <v>38</v>
      </c>
      <c r="C17507" s="22">
        <v>15</v>
      </c>
      <c r="D17507" s="21" t="s">
        <v>143710</v>
      </c>
      <c r="E17507" s="21" t="s">
        <v>143711</v>
      </c>
      <c r="F17507" s="21" t="s">
        <v>101522</v>
      </c>
      <c r="G17507" s="22">
        <v>10</v>
      </c>
      <c r="H17507" s="22">
        <v>0</v>
      </c>
      <c r="I17507" s="22">
        <v>0</v>
      </c>
      <c r="J17507" s="21" t="s">
        <v>143712</v>
      </c>
    </row>
    <row r="17508" spans="1:10" ht="32" customHeight="1">
      <c r="A17508" s="19" t="s">
        <v>143713</v>
      </c>
      <c r="B17508" s="24">
        <v>13</v>
      </c>
      <c r="C17508" s="22">
        <v>23</v>
      </c>
      <c r="D17508" s="21" t="s">
        <v>143714</v>
      </c>
      <c r="E17508" s="21" t="s">
        <v>143715</v>
      </c>
      <c r="F17508" s="21" t="s">
        <v>102157</v>
      </c>
      <c r="G17508" s="22">
        <v>10</v>
      </c>
      <c r="H17508" s="22">
        <v>9</v>
      </c>
      <c r="I17508" s="22">
        <v>20</v>
      </c>
      <c r="J17508" s="21" t="s">
        <v>143716</v>
      </c>
    </row>
    <row r="17509" spans="1:10" ht="32" customHeight="1">
      <c r="A17509" s="19" t="s">
        <v>143717</v>
      </c>
      <c r="B17509" s="24">
        <v>22</v>
      </c>
      <c r="C17509" s="22">
        <v>25</v>
      </c>
      <c r="D17509" s="21" t="s">
        <v>143718</v>
      </c>
      <c r="E17509" s="21" t="s">
        <v>143719</v>
      </c>
      <c r="F17509" s="21" t="s">
        <v>103765</v>
      </c>
      <c r="G17509" s="22">
        <v>5</v>
      </c>
      <c r="H17509" s="22">
        <v>16</v>
      </c>
      <c r="I17509" s="22">
        <v>27</v>
      </c>
      <c r="J17509" s="21" t="s">
        <v>143720</v>
      </c>
    </row>
    <row r="17510" spans="1:10" ht="32" customHeight="1">
      <c r="A17510" s="19" t="s">
        <v>143721</v>
      </c>
      <c r="B17510" s="24">
        <v>32</v>
      </c>
      <c r="C17510" s="22">
        <v>18</v>
      </c>
      <c r="D17510" s="21" t="s">
        <v>143722</v>
      </c>
      <c r="E17510" s="21" t="s">
        <v>143723</v>
      </c>
      <c r="F17510" s="21" t="s">
        <v>102144</v>
      </c>
      <c r="G17510" s="22">
        <v>1</v>
      </c>
      <c r="H17510" s="22">
        <v>13</v>
      </c>
      <c r="I17510" s="22">
        <v>21</v>
      </c>
      <c r="J17510" s="21" t="s">
        <v>143724</v>
      </c>
    </row>
    <row r="17511" spans="1:10" ht="32" customHeight="1">
      <c r="A17511" s="19" t="s">
        <v>143725</v>
      </c>
      <c r="B17511" s="24">
        <v>22</v>
      </c>
      <c r="C17511" s="22">
        <v>15</v>
      </c>
      <c r="D17511" s="21" t="s">
        <v>132960</v>
      </c>
      <c r="E17511" s="21" t="s">
        <v>132961</v>
      </c>
      <c r="F17511" s="21" t="s">
        <v>101522</v>
      </c>
      <c r="G17511" s="22">
        <v>10</v>
      </c>
      <c r="H17511" s="22">
        <v>0</v>
      </c>
      <c r="I17511" s="22">
        <v>0</v>
      </c>
      <c r="J17511" s="21" t="s">
        <v>143726</v>
      </c>
    </row>
    <row r="17512" spans="1:10" ht="32" customHeight="1">
      <c r="A17512" s="19" t="s">
        <v>143727</v>
      </c>
      <c r="B17512" s="24">
        <v>24</v>
      </c>
      <c r="C17512" s="22">
        <v>16</v>
      </c>
      <c r="D17512" s="21" t="s">
        <v>120378</v>
      </c>
      <c r="E17512" s="21" t="s">
        <v>120379</v>
      </c>
      <c r="F17512" s="22">
        <v>1</v>
      </c>
      <c r="G17512" s="22">
        <v>1</v>
      </c>
      <c r="H17512" s="22">
        <v>11</v>
      </c>
      <c r="I17512" s="22">
        <v>28</v>
      </c>
      <c r="J17512" s="21" t="s">
        <v>143728</v>
      </c>
    </row>
    <row r="17513" spans="1:10" ht="32" customHeight="1">
      <c r="A17513" s="19" t="s">
        <v>143729</v>
      </c>
      <c r="B17513" s="24">
        <v>35</v>
      </c>
      <c r="C17513" s="22">
        <v>19</v>
      </c>
      <c r="D17513" s="21" t="s">
        <v>142273</v>
      </c>
      <c r="E17513" s="21" t="s">
        <v>142274</v>
      </c>
      <c r="F17513" s="21" t="s">
        <v>101787</v>
      </c>
      <c r="G17513" s="22">
        <v>1</v>
      </c>
      <c r="H17513" s="22">
        <v>14</v>
      </c>
      <c r="I17513" s="22">
        <v>28</v>
      </c>
      <c r="J17513" s="21" t="s">
        <v>143730</v>
      </c>
    </row>
    <row r="17514" spans="1:10" ht="32" customHeight="1">
      <c r="A17514" s="19" t="s">
        <v>143731</v>
      </c>
      <c r="B17514" s="24">
        <v>21</v>
      </c>
      <c r="C17514" s="22">
        <v>15</v>
      </c>
      <c r="D17514" s="21" t="s">
        <v>143732</v>
      </c>
      <c r="E17514" s="21" t="s">
        <v>143733</v>
      </c>
      <c r="F17514" s="21" t="s">
        <v>14739</v>
      </c>
      <c r="G17514" s="22">
        <v>10</v>
      </c>
      <c r="H17514" s="22">
        <v>0</v>
      </c>
      <c r="I17514" s="22">
        <v>0</v>
      </c>
      <c r="J17514" s="21" t="s">
        <v>143734</v>
      </c>
    </row>
    <row r="17515" spans="1:10" ht="32" customHeight="1">
      <c r="A17515" s="19" t="s">
        <v>143735</v>
      </c>
      <c r="B17515" s="24">
        <v>15</v>
      </c>
      <c r="C17515" s="22">
        <v>17</v>
      </c>
      <c r="D17515" s="21" t="s">
        <v>143736</v>
      </c>
      <c r="E17515" s="21" t="s">
        <v>143737</v>
      </c>
      <c r="F17515" s="21" t="s">
        <v>14743</v>
      </c>
      <c r="G17515" s="22">
        <v>2</v>
      </c>
      <c r="H17515" s="22">
        <v>11</v>
      </c>
      <c r="I17515" s="22">
        <v>17</v>
      </c>
      <c r="J17515" s="21" t="s">
        <v>143738</v>
      </c>
    </row>
    <row r="17516" spans="1:10" ht="32" customHeight="1">
      <c r="A17516" s="19" t="s">
        <v>143739</v>
      </c>
      <c r="B17516" s="24">
        <v>37</v>
      </c>
      <c r="C17516" s="22">
        <v>17</v>
      </c>
      <c r="D17516" s="21" t="s">
        <v>118605</v>
      </c>
      <c r="E17516" s="21" t="s">
        <v>118606</v>
      </c>
      <c r="F17516" s="21" t="s">
        <v>14743</v>
      </c>
      <c r="G17516" s="22">
        <v>1</v>
      </c>
      <c r="H17516" s="22">
        <v>12</v>
      </c>
      <c r="I17516" s="22">
        <v>17</v>
      </c>
      <c r="J17516" s="21" t="s">
        <v>143740</v>
      </c>
    </row>
    <row r="17517" spans="1:10" ht="32" customHeight="1">
      <c r="A17517" s="19" t="s">
        <v>143741</v>
      </c>
      <c r="B17517" s="24">
        <v>12</v>
      </c>
      <c r="C17517" s="22">
        <v>15</v>
      </c>
      <c r="D17517" s="21" t="s">
        <v>120314</v>
      </c>
      <c r="E17517" s="21" t="s">
        <v>120315</v>
      </c>
      <c r="F17517" s="21" t="s">
        <v>14739</v>
      </c>
      <c r="G17517" s="22">
        <v>10</v>
      </c>
      <c r="H17517" s="22">
        <v>0</v>
      </c>
      <c r="I17517" s="22">
        <v>0</v>
      </c>
      <c r="J17517" s="21" t="s">
        <v>143742</v>
      </c>
    </row>
    <row r="17518" spans="1:10" ht="32" customHeight="1">
      <c r="A17518" s="19" t="s">
        <v>143743</v>
      </c>
      <c r="B17518" s="24">
        <v>40</v>
      </c>
      <c r="C17518" s="22">
        <v>15</v>
      </c>
      <c r="D17518" s="21" t="s">
        <v>143744</v>
      </c>
      <c r="E17518" s="21" t="s">
        <v>143745</v>
      </c>
      <c r="F17518" s="21" t="s">
        <v>101694</v>
      </c>
      <c r="G17518" s="22">
        <v>10</v>
      </c>
      <c r="H17518" s="22">
        <v>0</v>
      </c>
      <c r="I17518" s="22">
        <v>0</v>
      </c>
      <c r="J17518" s="21" t="s">
        <v>143746</v>
      </c>
    </row>
    <row r="17519" spans="1:10" ht="32" customHeight="1">
      <c r="A17519" s="19" t="s">
        <v>143747</v>
      </c>
      <c r="B17519" s="24">
        <v>25</v>
      </c>
      <c r="C17519" s="22">
        <v>36</v>
      </c>
      <c r="D17519" s="21" t="s">
        <v>104900</v>
      </c>
      <c r="E17519" s="21" t="s">
        <v>104901</v>
      </c>
      <c r="F17519" s="21" t="s">
        <v>109477</v>
      </c>
      <c r="G17519" s="22">
        <v>11</v>
      </c>
      <c r="H17519" s="22">
        <v>21</v>
      </c>
      <c r="I17519" s="22">
        <v>37</v>
      </c>
      <c r="J17519" s="21" t="s">
        <v>143748</v>
      </c>
    </row>
    <row r="17520" spans="1:10" ht="32" customHeight="1">
      <c r="A17520" s="19" t="s">
        <v>143749</v>
      </c>
      <c r="B17520" s="24">
        <v>13</v>
      </c>
      <c r="C17520" s="22">
        <v>15</v>
      </c>
      <c r="D17520" s="21" t="s">
        <v>143750</v>
      </c>
      <c r="E17520" s="21" t="s">
        <v>143751</v>
      </c>
      <c r="F17520" s="21" t="s">
        <v>101522</v>
      </c>
      <c r="G17520" s="22">
        <v>10</v>
      </c>
      <c r="H17520" s="22">
        <v>0</v>
      </c>
      <c r="I17520" s="22">
        <v>0</v>
      </c>
      <c r="J17520" s="21" t="s">
        <v>143752</v>
      </c>
    </row>
    <row r="17521" spans="1:10" ht="32" customHeight="1">
      <c r="A17521" s="19" t="s">
        <v>143753</v>
      </c>
      <c r="B17521" s="24">
        <v>33</v>
      </c>
      <c r="C17521" s="22">
        <v>15</v>
      </c>
      <c r="D17521" s="21" t="s">
        <v>126109</v>
      </c>
      <c r="E17521" s="21" t="s">
        <v>126110</v>
      </c>
      <c r="F17521" s="21" t="s">
        <v>101554</v>
      </c>
      <c r="G17521" s="22">
        <v>10</v>
      </c>
      <c r="H17521" s="22">
        <v>0</v>
      </c>
      <c r="I17521" s="22">
        <v>0</v>
      </c>
      <c r="J17521" s="21" t="s">
        <v>143754</v>
      </c>
    </row>
    <row r="17522" spans="1:10" ht="32" customHeight="1">
      <c r="A17522" s="19" t="s">
        <v>143755</v>
      </c>
      <c r="B17522" s="24">
        <v>29</v>
      </c>
      <c r="C17522" s="22">
        <v>15</v>
      </c>
      <c r="D17522" s="21" t="s">
        <v>117917</v>
      </c>
      <c r="E17522" s="21" t="s">
        <v>117918</v>
      </c>
      <c r="F17522" s="21" t="s">
        <v>101528</v>
      </c>
      <c r="G17522" s="22">
        <v>10</v>
      </c>
      <c r="H17522" s="22">
        <v>0</v>
      </c>
      <c r="I17522" s="22">
        <v>0</v>
      </c>
      <c r="J17522" s="21" t="s">
        <v>143756</v>
      </c>
    </row>
    <row r="17523" spans="1:10" ht="32" customHeight="1">
      <c r="A17523" s="19" t="s">
        <v>143757</v>
      </c>
      <c r="B17523" s="24">
        <v>23</v>
      </c>
      <c r="C17523" s="22">
        <v>15</v>
      </c>
      <c r="D17523" s="21" t="s">
        <v>114278</v>
      </c>
      <c r="E17523" s="21" t="s">
        <v>114279</v>
      </c>
      <c r="F17523" s="21" t="s">
        <v>101563</v>
      </c>
      <c r="G17523" s="22">
        <v>10</v>
      </c>
      <c r="H17523" s="22">
        <v>0</v>
      </c>
      <c r="I17523" s="22">
        <v>0</v>
      </c>
      <c r="J17523" s="21" t="s">
        <v>143758</v>
      </c>
    </row>
    <row r="17524" spans="1:10" ht="32" customHeight="1">
      <c r="A17524" s="19" t="s">
        <v>143759</v>
      </c>
      <c r="B17524" s="24">
        <v>31</v>
      </c>
      <c r="C17524" s="22">
        <v>20</v>
      </c>
      <c r="D17524" s="21" t="s">
        <v>136767</v>
      </c>
      <c r="E17524" s="21" t="s">
        <v>136768</v>
      </c>
      <c r="F17524" s="21" t="s">
        <v>101568</v>
      </c>
      <c r="G17524" s="22">
        <v>1</v>
      </c>
      <c r="H17524" s="22">
        <v>7</v>
      </c>
      <c r="I17524" s="22">
        <v>20</v>
      </c>
      <c r="J17524" s="21" t="s">
        <v>143760</v>
      </c>
    </row>
    <row r="17525" spans="1:10" ht="32" customHeight="1">
      <c r="A17525" s="19" t="s">
        <v>143761</v>
      </c>
      <c r="B17525" s="24">
        <v>23</v>
      </c>
      <c r="C17525" s="22">
        <v>15</v>
      </c>
      <c r="D17525" s="21" t="s">
        <v>105172</v>
      </c>
      <c r="E17525" s="21" t="s">
        <v>105173</v>
      </c>
      <c r="F17525" s="21" t="s">
        <v>101694</v>
      </c>
      <c r="G17525" s="22">
        <v>10</v>
      </c>
      <c r="H17525" s="22">
        <v>0</v>
      </c>
      <c r="I17525" s="22">
        <v>0</v>
      </c>
      <c r="J17525" s="21" t="s">
        <v>131841</v>
      </c>
    </row>
    <row r="17526" spans="1:10" ht="32" customHeight="1">
      <c r="A17526" s="19" t="s">
        <v>143762</v>
      </c>
      <c r="B17526" s="24">
        <v>23</v>
      </c>
      <c r="C17526" s="22">
        <v>15</v>
      </c>
      <c r="D17526" s="21" t="s">
        <v>105172</v>
      </c>
      <c r="E17526" s="21" t="s">
        <v>105173</v>
      </c>
      <c r="F17526" s="21" t="s">
        <v>101694</v>
      </c>
      <c r="G17526" s="22">
        <v>10</v>
      </c>
      <c r="H17526" s="22">
        <v>0</v>
      </c>
      <c r="I17526" s="22">
        <v>0</v>
      </c>
      <c r="J17526" s="21" t="s">
        <v>131841</v>
      </c>
    </row>
    <row r="17527" spans="1:10" ht="32" customHeight="1">
      <c r="A17527" s="19" t="s">
        <v>143763</v>
      </c>
      <c r="B17527" s="24">
        <v>38</v>
      </c>
      <c r="C17527" s="22">
        <v>15</v>
      </c>
      <c r="D17527" s="21" t="s">
        <v>143764</v>
      </c>
      <c r="E17527" s="21" t="s">
        <v>143765</v>
      </c>
      <c r="F17527" s="21" t="s">
        <v>101554</v>
      </c>
      <c r="G17527" s="22">
        <v>10</v>
      </c>
      <c r="H17527" s="22">
        <v>0</v>
      </c>
      <c r="I17527" s="22">
        <v>0</v>
      </c>
      <c r="J17527" s="21" t="s">
        <v>143766</v>
      </c>
    </row>
    <row r="17528" spans="1:10" ht="32" customHeight="1">
      <c r="A17528" s="19" t="s">
        <v>143767</v>
      </c>
      <c r="B17528" s="24">
        <v>19</v>
      </c>
      <c r="C17528" s="22">
        <v>15</v>
      </c>
      <c r="D17528" s="21" t="s">
        <v>109348</v>
      </c>
      <c r="E17528" s="21" t="s">
        <v>109349</v>
      </c>
      <c r="F17528" s="21" t="s">
        <v>101694</v>
      </c>
      <c r="G17528" s="22">
        <v>10</v>
      </c>
      <c r="H17528" s="22">
        <v>0</v>
      </c>
      <c r="I17528" s="22">
        <v>0</v>
      </c>
      <c r="J17528" s="21" t="s">
        <v>143768</v>
      </c>
    </row>
    <row r="17529" spans="1:10" ht="32" customHeight="1">
      <c r="A17529" s="19" t="s">
        <v>143769</v>
      </c>
      <c r="B17529" s="24">
        <v>19</v>
      </c>
      <c r="C17529" s="22">
        <v>15</v>
      </c>
      <c r="D17529" s="21" t="s">
        <v>109348</v>
      </c>
      <c r="E17529" s="21" t="s">
        <v>109349</v>
      </c>
      <c r="F17529" s="21" t="s">
        <v>101694</v>
      </c>
      <c r="G17529" s="22">
        <v>10</v>
      </c>
      <c r="H17529" s="22">
        <v>0</v>
      </c>
      <c r="I17529" s="22">
        <v>0</v>
      </c>
      <c r="J17529" s="21" t="s">
        <v>143768</v>
      </c>
    </row>
    <row r="17530" spans="1:10" ht="32" customHeight="1">
      <c r="A17530" s="19" t="s">
        <v>143770</v>
      </c>
      <c r="B17530" s="24">
        <v>19</v>
      </c>
      <c r="C17530" s="22">
        <v>16</v>
      </c>
      <c r="D17530" s="21" t="s">
        <v>125781</v>
      </c>
      <c r="E17530" s="21" t="s">
        <v>125782</v>
      </c>
      <c r="F17530" s="21" t="s">
        <v>101533</v>
      </c>
      <c r="G17530" s="22">
        <v>1</v>
      </c>
      <c r="H17530" s="22">
        <v>11</v>
      </c>
      <c r="I17530" s="22">
        <v>15</v>
      </c>
      <c r="J17530" s="21" t="s">
        <v>143771</v>
      </c>
    </row>
    <row r="17531" spans="1:10" ht="32" customHeight="1">
      <c r="A17531" s="19" t="s">
        <v>143772</v>
      </c>
      <c r="B17531" s="24">
        <v>17</v>
      </c>
      <c r="C17531" s="22">
        <v>22</v>
      </c>
      <c r="D17531" s="21" t="s">
        <v>143773</v>
      </c>
      <c r="E17531" s="21" t="s">
        <v>143774</v>
      </c>
      <c r="F17531" s="21" t="s">
        <v>104448</v>
      </c>
      <c r="G17531" s="22">
        <v>6</v>
      </c>
      <c r="H17531" s="22">
        <v>12</v>
      </c>
      <c r="I17531" s="22">
        <v>20</v>
      </c>
      <c r="J17531" s="21" t="s">
        <v>143775</v>
      </c>
    </row>
    <row r="17532" spans="1:10" ht="32" customHeight="1">
      <c r="A17532" s="19" t="s">
        <v>143776</v>
      </c>
      <c r="B17532" s="24">
        <v>17</v>
      </c>
      <c r="C17532" s="22">
        <v>22</v>
      </c>
      <c r="D17532" s="21" t="s">
        <v>143773</v>
      </c>
      <c r="E17532" s="21" t="s">
        <v>143774</v>
      </c>
      <c r="F17532" s="21" t="s">
        <v>104448</v>
      </c>
      <c r="G17532" s="22">
        <v>6</v>
      </c>
      <c r="H17532" s="22">
        <v>12</v>
      </c>
      <c r="I17532" s="22">
        <v>20</v>
      </c>
      <c r="J17532" s="21" t="s">
        <v>143775</v>
      </c>
    </row>
    <row r="17533" spans="1:10" ht="32" customHeight="1">
      <c r="A17533" s="19" t="s">
        <v>143777</v>
      </c>
      <c r="B17533" s="24">
        <v>20</v>
      </c>
      <c r="C17533" s="22">
        <v>15</v>
      </c>
      <c r="D17533" s="21" t="s">
        <v>107284</v>
      </c>
      <c r="E17533" s="21" t="s">
        <v>107285</v>
      </c>
      <c r="F17533" s="21" t="s">
        <v>101694</v>
      </c>
      <c r="G17533" s="22">
        <v>10</v>
      </c>
      <c r="H17533" s="22">
        <v>0</v>
      </c>
      <c r="I17533" s="22">
        <v>0</v>
      </c>
      <c r="J17533" s="21" t="s">
        <v>107286</v>
      </c>
    </row>
    <row r="17534" spans="1:10" ht="32" customHeight="1">
      <c r="A17534" s="19" t="s">
        <v>143778</v>
      </c>
      <c r="B17534" s="24">
        <v>20</v>
      </c>
      <c r="C17534" s="22">
        <v>15</v>
      </c>
      <c r="D17534" s="21" t="s">
        <v>107284</v>
      </c>
      <c r="E17534" s="21" t="s">
        <v>107285</v>
      </c>
      <c r="F17534" s="21" t="s">
        <v>101694</v>
      </c>
      <c r="G17534" s="22">
        <v>10</v>
      </c>
      <c r="H17534" s="22">
        <v>0</v>
      </c>
      <c r="I17534" s="22">
        <v>0</v>
      </c>
      <c r="J17534" s="21" t="s">
        <v>107286</v>
      </c>
    </row>
    <row r="17535" spans="1:10" ht="32" customHeight="1">
      <c r="A17535" s="19" t="s">
        <v>143779</v>
      </c>
      <c r="B17535" s="24">
        <v>31</v>
      </c>
      <c r="C17535" s="22">
        <v>16</v>
      </c>
      <c r="D17535" s="21" t="s">
        <v>113215</v>
      </c>
      <c r="E17535" s="21" t="s">
        <v>113216</v>
      </c>
      <c r="F17535" s="21" t="s">
        <v>101945</v>
      </c>
      <c r="G17535" s="22">
        <v>1</v>
      </c>
      <c r="H17535" s="22">
        <v>11</v>
      </c>
      <c r="I17535" s="22">
        <v>19</v>
      </c>
      <c r="J17535" s="21" t="s">
        <v>143780</v>
      </c>
    </row>
    <row r="17536" spans="1:10" ht="32" customHeight="1">
      <c r="A17536" s="19" t="s">
        <v>143781</v>
      </c>
      <c r="B17536" s="24">
        <v>21</v>
      </c>
      <c r="C17536" s="22">
        <v>15</v>
      </c>
      <c r="D17536" s="21" t="s">
        <v>106139</v>
      </c>
      <c r="E17536" s="21" t="s">
        <v>106140</v>
      </c>
      <c r="F17536" s="21" t="s">
        <v>14739</v>
      </c>
      <c r="G17536" s="22">
        <v>10</v>
      </c>
      <c r="H17536" s="22">
        <v>0</v>
      </c>
      <c r="I17536" s="22">
        <v>0</v>
      </c>
      <c r="J17536" s="21" t="s">
        <v>143782</v>
      </c>
    </row>
    <row r="17537" spans="1:10" ht="32" customHeight="1">
      <c r="A17537" s="19" t="s">
        <v>143783</v>
      </c>
      <c r="B17537" s="24">
        <v>65</v>
      </c>
      <c r="C17537" s="22">
        <v>15</v>
      </c>
      <c r="D17537" s="21" t="s">
        <v>143784</v>
      </c>
      <c r="E17537" s="21" t="s">
        <v>143785</v>
      </c>
      <c r="F17537" s="21" t="s">
        <v>101528</v>
      </c>
      <c r="G17537" s="22">
        <v>10</v>
      </c>
      <c r="H17537" s="22">
        <v>0</v>
      </c>
      <c r="I17537" s="22">
        <v>0</v>
      </c>
      <c r="J17537" s="21" t="s">
        <v>143786</v>
      </c>
    </row>
    <row r="17538" spans="1:10" ht="20" customHeight="1">
      <c r="A17538" s="27">
        <v>-999</v>
      </c>
      <c r="B17538" s="24">
        <v>-999</v>
      </c>
      <c r="C17538" s="22">
        <v>-999</v>
      </c>
      <c r="D17538" s="22">
        <v>-999</v>
      </c>
      <c r="E17538" s="22">
        <v>-999</v>
      </c>
      <c r="F17538" s="22">
        <v>-999</v>
      </c>
      <c r="G17538" s="22">
        <v>-999</v>
      </c>
      <c r="H17538" s="22">
        <v>-999</v>
      </c>
      <c r="I17538" s="22">
        <v>-999</v>
      </c>
      <c r="J17538" s="22">
        <v>-999</v>
      </c>
    </row>
    <row r="17539" spans="1:10" ht="32" customHeight="1">
      <c r="A17539" s="19" t="s">
        <v>143787</v>
      </c>
      <c r="B17539" s="24">
        <v>13</v>
      </c>
      <c r="C17539" s="22">
        <v>15</v>
      </c>
      <c r="D17539" s="21" t="s">
        <v>102370</v>
      </c>
      <c r="E17539" s="21" t="s">
        <v>102371</v>
      </c>
      <c r="F17539" s="21" t="s">
        <v>101554</v>
      </c>
      <c r="G17539" s="22">
        <v>10</v>
      </c>
      <c r="H17539" s="22">
        <v>0</v>
      </c>
      <c r="I17539" s="22">
        <v>0</v>
      </c>
      <c r="J17539" s="21" t="s">
        <v>119497</v>
      </c>
    </row>
    <row r="17540" spans="1:10" ht="32" customHeight="1">
      <c r="A17540" s="19" t="s">
        <v>143788</v>
      </c>
      <c r="B17540" s="24">
        <v>26</v>
      </c>
      <c r="C17540" s="22">
        <v>15</v>
      </c>
      <c r="D17540" s="21" t="s">
        <v>106818</v>
      </c>
      <c r="E17540" s="21" t="s">
        <v>106819</v>
      </c>
      <c r="F17540" s="21" t="s">
        <v>101554</v>
      </c>
      <c r="G17540" s="22">
        <v>10</v>
      </c>
      <c r="H17540" s="22">
        <v>0</v>
      </c>
      <c r="I17540" s="22">
        <v>0</v>
      </c>
      <c r="J17540" s="21" t="s">
        <v>130289</v>
      </c>
    </row>
    <row r="17541" spans="1:10" ht="32" customHeight="1">
      <c r="A17541" s="19" t="s">
        <v>143789</v>
      </c>
      <c r="B17541" s="24">
        <v>18</v>
      </c>
      <c r="C17541" s="22">
        <v>15</v>
      </c>
      <c r="D17541" s="21" t="s">
        <v>103109</v>
      </c>
      <c r="E17541" s="21" t="s">
        <v>103110</v>
      </c>
      <c r="F17541" s="21" t="s">
        <v>101694</v>
      </c>
      <c r="G17541" s="22">
        <v>10</v>
      </c>
      <c r="H17541" s="22">
        <v>0</v>
      </c>
      <c r="I17541" s="22">
        <v>0</v>
      </c>
      <c r="J17541" s="21" t="s">
        <v>103111</v>
      </c>
    </row>
    <row r="17542" spans="1:10" ht="32" customHeight="1">
      <c r="A17542" s="19" t="s">
        <v>143790</v>
      </c>
      <c r="B17542" s="24">
        <v>22</v>
      </c>
      <c r="C17542" s="22">
        <v>17</v>
      </c>
      <c r="D17542" s="21" t="s">
        <v>143791</v>
      </c>
      <c r="E17542" s="21" t="s">
        <v>143792</v>
      </c>
      <c r="F17542" s="21" t="s">
        <v>101665</v>
      </c>
      <c r="G17542" s="22">
        <v>1</v>
      </c>
      <c r="H17542" s="22">
        <v>12</v>
      </c>
      <c r="I17542" s="22">
        <v>23</v>
      </c>
      <c r="J17542" s="21" t="s">
        <v>143793</v>
      </c>
    </row>
    <row r="17543" spans="1:10" ht="32" customHeight="1">
      <c r="A17543" s="19" t="s">
        <v>143794</v>
      </c>
      <c r="B17543" s="24">
        <v>21</v>
      </c>
      <c r="C17543" s="22">
        <v>15</v>
      </c>
      <c r="D17543" s="21" t="s">
        <v>143795</v>
      </c>
      <c r="E17543" s="21" t="s">
        <v>143796</v>
      </c>
      <c r="F17543" s="21" t="s">
        <v>101694</v>
      </c>
      <c r="G17543" s="22">
        <v>1</v>
      </c>
      <c r="H17543" s="22">
        <v>9</v>
      </c>
      <c r="I17543" s="22">
        <v>12</v>
      </c>
      <c r="J17543" s="21" t="s">
        <v>143797</v>
      </c>
    </row>
    <row r="17544" spans="1:10" ht="32" customHeight="1">
      <c r="A17544" s="19" t="s">
        <v>143798</v>
      </c>
      <c r="B17544" s="24">
        <v>25</v>
      </c>
      <c r="C17544" s="22">
        <v>15</v>
      </c>
      <c r="D17544" s="21" t="s">
        <v>103080</v>
      </c>
      <c r="E17544" s="21" t="s">
        <v>103081</v>
      </c>
      <c r="F17544" s="21" t="s">
        <v>101628</v>
      </c>
      <c r="G17544" s="22">
        <v>1</v>
      </c>
      <c r="H17544" s="22">
        <v>10</v>
      </c>
      <c r="I17544" s="22">
        <v>22</v>
      </c>
      <c r="J17544" s="21" t="s">
        <v>143799</v>
      </c>
    </row>
    <row r="17545" spans="1:10" ht="32" customHeight="1">
      <c r="A17545" s="19" t="s">
        <v>143800</v>
      </c>
      <c r="B17545" s="24">
        <v>17</v>
      </c>
      <c r="C17545" s="22">
        <v>24</v>
      </c>
      <c r="D17545" s="21" t="s">
        <v>143801</v>
      </c>
      <c r="E17545" s="21" t="s">
        <v>143802</v>
      </c>
      <c r="F17545" s="21" t="s">
        <v>102405</v>
      </c>
      <c r="G17545" s="22">
        <v>3</v>
      </c>
      <c r="H17545" s="22">
        <v>17</v>
      </c>
      <c r="I17545" s="22">
        <v>28</v>
      </c>
      <c r="J17545" s="21" t="s">
        <v>143803</v>
      </c>
    </row>
    <row r="17546" spans="1:10" ht="20" customHeight="1">
      <c r="A17546" s="27">
        <v>-999</v>
      </c>
      <c r="B17546" s="24">
        <v>-999</v>
      </c>
      <c r="C17546" s="22">
        <v>-999</v>
      </c>
      <c r="D17546" s="22">
        <v>-999</v>
      </c>
      <c r="E17546" s="22">
        <v>-999</v>
      </c>
      <c r="F17546" s="22">
        <v>-999</v>
      </c>
      <c r="G17546" s="22">
        <v>-999</v>
      </c>
      <c r="H17546" s="22">
        <v>-999</v>
      </c>
      <c r="I17546" s="22">
        <v>-999</v>
      </c>
      <c r="J17546" s="22">
        <v>-999</v>
      </c>
    </row>
    <row r="17547" spans="1:10" ht="32" customHeight="1">
      <c r="A17547" s="19" t="s">
        <v>143804</v>
      </c>
      <c r="B17547" s="24">
        <v>20</v>
      </c>
      <c r="C17547" s="22">
        <v>15</v>
      </c>
      <c r="D17547" s="21" t="s">
        <v>102875</v>
      </c>
      <c r="E17547" s="21" t="s">
        <v>102876</v>
      </c>
      <c r="F17547" s="21" t="s">
        <v>101628</v>
      </c>
      <c r="G17547" s="22">
        <v>1</v>
      </c>
      <c r="H17547" s="22">
        <v>10</v>
      </c>
      <c r="I17547" s="22">
        <v>18</v>
      </c>
      <c r="J17547" s="21" t="s">
        <v>143805</v>
      </c>
    </row>
    <row r="17548" spans="1:10" ht="32" customHeight="1">
      <c r="A17548" s="19" t="s">
        <v>143806</v>
      </c>
      <c r="B17548" s="24">
        <v>13</v>
      </c>
      <c r="C17548" s="22">
        <v>15</v>
      </c>
      <c r="D17548" s="21" t="s">
        <v>143807</v>
      </c>
      <c r="E17548" s="21" t="s">
        <v>143808</v>
      </c>
      <c r="F17548" s="21" t="s">
        <v>14739</v>
      </c>
      <c r="G17548" s="22">
        <v>10</v>
      </c>
      <c r="H17548" s="22">
        <v>0</v>
      </c>
      <c r="I17548" s="22">
        <v>0</v>
      </c>
      <c r="J17548" s="21" t="s">
        <v>143809</v>
      </c>
    </row>
    <row r="17549" spans="1:10" ht="32" customHeight="1">
      <c r="A17549" s="19" t="s">
        <v>143810</v>
      </c>
      <c r="B17549" s="24">
        <v>29</v>
      </c>
      <c r="C17549" s="22">
        <v>19</v>
      </c>
      <c r="D17549" s="21" t="s">
        <v>143811</v>
      </c>
      <c r="E17549" s="21" t="s">
        <v>143812</v>
      </c>
      <c r="F17549" s="21" t="s">
        <v>102114</v>
      </c>
      <c r="G17549" s="22">
        <v>1</v>
      </c>
      <c r="H17549" s="22">
        <v>14</v>
      </c>
      <c r="I17549" s="22">
        <v>22</v>
      </c>
      <c r="J17549" s="21" t="s">
        <v>143813</v>
      </c>
    </row>
    <row r="17550" spans="1:10" ht="32" customHeight="1">
      <c r="A17550" s="19" t="s">
        <v>143814</v>
      </c>
      <c r="B17550" s="24">
        <v>13</v>
      </c>
      <c r="C17550" s="22">
        <v>15</v>
      </c>
      <c r="D17550" s="21" t="s">
        <v>143815</v>
      </c>
      <c r="E17550" s="21" t="s">
        <v>143816</v>
      </c>
      <c r="F17550" s="21" t="s">
        <v>101528</v>
      </c>
      <c r="G17550" s="22">
        <v>10</v>
      </c>
      <c r="H17550" s="22">
        <v>0</v>
      </c>
      <c r="I17550" s="22">
        <v>0</v>
      </c>
      <c r="J17550" s="21" t="s">
        <v>143817</v>
      </c>
    </row>
    <row r="17551" spans="1:10" ht="20" customHeight="1">
      <c r="A17551" s="27">
        <v>-999</v>
      </c>
      <c r="B17551" s="24">
        <v>-999</v>
      </c>
      <c r="C17551" s="22">
        <v>-999</v>
      </c>
      <c r="D17551" s="22">
        <v>-999</v>
      </c>
      <c r="E17551" s="22">
        <v>-999</v>
      </c>
      <c r="F17551" s="22">
        <v>-999</v>
      </c>
      <c r="G17551" s="22">
        <v>-999</v>
      </c>
      <c r="H17551" s="22">
        <v>-999</v>
      </c>
      <c r="I17551" s="22">
        <v>-999</v>
      </c>
      <c r="J17551" s="22">
        <v>-999</v>
      </c>
    </row>
    <row r="17552" spans="1:10" ht="32" customHeight="1">
      <c r="A17552" s="19" t="s">
        <v>143818</v>
      </c>
      <c r="B17552" s="24">
        <v>16</v>
      </c>
      <c r="C17552" s="22">
        <v>24</v>
      </c>
      <c r="D17552" s="21" t="s">
        <v>118605</v>
      </c>
      <c r="E17552" s="21" t="s">
        <v>118606</v>
      </c>
      <c r="F17552" s="21" t="s">
        <v>101676</v>
      </c>
      <c r="G17552" s="22">
        <v>9</v>
      </c>
      <c r="H17552" s="22">
        <v>11</v>
      </c>
      <c r="I17552" s="22">
        <v>23</v>
      </c>
      <c r="J17552" s="21" t="s">
        <v>143819</v>
      </c>
    </row>
    <row r="17553" spans="1:10" ht="32" customHeight="1">
      <c r="A17553" s="19" t="s">
        <v>143820</v>
      </c>
      <c r="B17553" s="24">
        <v>23</v>
      </c>
      <c r="C17553" s="22">
        <v>15</v>
      </c>
      <c r="D17553" s="21" t="s">
        <v>103205</v>
      </c>
      <c r="E17553" s="21" t="s">
        <v>103206</v>
      </c>
      <c r="F17553" s="21" t="s">
        <v>101528</v>
      </c>
      <c r="G17553" s="22">
        <v>10</v>
      </c>
      <c r="H17553" s="22">
        <v>0</v>
      </c>
      <c r="I17553" s="22">
        <v>0</v>
      </c>
      <c r="J17553" s="21" t="s">
        <v>131141</v>
      </c>
    </row>
    <row r="17554" spans="1:10" ht="32" customHeight="1">
      <c r="A17554" s="19" t="s">
        <v>143821</v>
      </c>
      <c r="B17554" s="24">
        <v>45</v>
      </c>
      <c r="C17554" s="22">
        <v>16</v>
      </c>
      <c r="D17554" s="21" t="s">
        <v>118322</v>
      </c>
      <c r="E17554" s="21" t="s">
        <v>118323</v>
      </c>
      <c r="F17554" s="21" t="s">
        <v>101945</v>
      </c>
      <c r="G17554" s="22">
        <v>1</v>
      </c>
      <c r="H17554" s="22">
        <v>11</v>
      </c>
      <c r="I17554" s="22">
        <v>19</v>
      </c>
      <c r="J17554" s="21" t="s">
        <v>143822</v>
      </c>
    </row>
    <row r="17555" spans="1:10" ht="32" customHeight="1">
      <c r="A17555" s="19" t="s">
        <v>143823</v>
      </c>
      <c r="B17555" s="24">
        <v>45</v>
      </c>
      <c r="C17555" s="22">
        <v>16</v>
      </c>
      <c r="D17555" s="21" t="s">
        <v>118322</v>
      </c>
      <c r="E17555" s="21" t="s">
        <v>118323</v>
      </c>
      <c r="F17555" s="21" t="s">
        <v>101945</v>
      </c>
      <c r="G17555" s="22">
        <v>1</v>
      </c>
      <c r="H17555" s="22">
        <v>11</v>
      </c>
      <c r="I17555" s="22">
        <v>19</v>
      </c>
      <c r="J17555" s="21" t="s">
        <v>143822</v>
      </c>
    </row>
    <row r="17556" spans="1:10" ht="32" customHeight="1">
      <c r="A17556" s="19" t="s">
        <v>143824</v>
      </c>
      <c r="B17556" s="24">
        <v>52</v>
      </c>
      <c r="C17556" s="22">
        <v>15</v>
      </c>
      <c r="D17556" s="21" t="s">
        <v>107947</v>
      </c>
      <c r="E17556" s="21" t="s">
        <v>107948</v>
      </c>
      <c r="F17556" s="21" t="s">
        <v>101568</v>
      </c>
      <c r="G17556" s="22">
        <v>1</v>
      </c>
      <c r="H17556" s="22">
        <v>10</v>
      </c>
      <c r="I17556" s="22">
        <v>15</v>
      </c>
      <c r="J17556" s="21" t="s">
        <v>143825</v>
      </c>
    </row>
    <row r="17557" spans="1:10" ht="32" customHeight="1">
      <c r="A17557" s="19" t="s">
        <v>143826</v>
      </c>
      <c r="B17557" s="24">
        <v>16</v>
      </c>
      <c r="C17557" s="22">
        <v>39</v>
      </c>
      <c r="D17557" s="21" t="s">
        <v>143827</v>
      </c>
      <c r="E17557" s="21" t="s">
        <v>143828</v>
      </c>
      <c r="F17557" s="21" t="s">
        <v>104448</v>
      </c>
      <c r="G17557" s="22">
        <v>10</v>
      </c>
      <c r="H17557" s="22">
        <v>10</v>
      </c>
      <c r="I17557" s="22">
        <v>19</v>
      </c>
      <c r="J17557" s="21" t="s">
        <v>143829</v>
      </c>
    </row>
    <row r="17558" spans="1:10" ht="32" customHeight="1">
      <c r="A17558" s="19" t="s">
        <v>143830</v>
      </c>
      <c r="B17558" s="24">
        <v>20</v>
      </c>
      <c r="C17558" s="22">
        <v>15</v>
      </c>
      <c r="D17558" s="21" t="s">
        <v>143831</v>
      </c>
      <c r="E17558" s="21" t="s">
        <v>143832</v>
      </c>
      <c r="F17558" s="21" t="s">
        <v>14739</v>
      </c>
      <c r="G17558" s="22">
        <v>10</v>
      </c>
      <c r="H17558" s="22">
        <v>0</v>
      </c>
      <c r="I17558" s="22">
        <v>0</v>
      </c>
      <c r="J17558" s="21" t="s">
        <v>143833</v>
      </c>
    </row>
    <row r="17559" spans="1:10" ht="32" customHeight="1">
      <c r="A17559" s="19" t="s">
        <v>143834</v>
      </c>
      <c r="B17559" s="24">
        <v>21</v>
      </c>
      <c r="C17559" s="22">
        <v>15</v>
      </c>
      <c r="D17559" s="21" t="s">
        <v>135129</v>
      </c>
      <c r="E17559" s="21" t="s">
        <v>135130</v>
      </c>
      <c r="F17559" s="21" t="s">
        <v>101528</v>
      </c>
      <c r="G17559" s="22">
        <v>10</v>
      </c>
      <c r="H17559" s="22">
        <v>0</v>
      </c>
      <c r="I17559" s="22">
        <v>0</v>
      </c>
      <c r="J17559" s="21" t="s">
        <v>143835</v>
      </c>
    </row>
    <row r="17560" spans="1:10" ht="32" customHeight="1">
      <c r="A17560" s="19" t="s">
        <v>143836</v>
      </c>
      <c r="B17560" s="24">
        <v>21</v>
      </c>
      <c r="C17560" s="22">
        <v>15</v>
      </c>
      <c r="D17560" s="21" t="s">
        <v>113989</v>
      </c>
      <c r="E17560" s="21" t="s">
        <v>113990</v>
      </c>
      <c r="F17560" s="21" t="s">
        <v>101528</v>
      </c>
      <c r="G17560" s="22">
        <v>10</v>
      </c>
      <c r="H17560" s="22">
        <v>0</v>
      </c>
      <c r="I17560" s="22">
        <v>0</v>
      </c>
      <c r="J17560" s="21" t="s">
        <v>113991</v>
      </c>
    </row>
    <row r="17561" spans="1:10" ht="20" customHeight="1">
      <c r="A17561" s="27">
        <v>-999</v>
      </c>
      <c r="B17561" s="24">
        <v>-999</v>
      </c>
      <c r="C17561" s="22">
        <v>-999</v>
      </c>
      <c r="D17561" s="22">
        <v>-999</v>
      </c>
      <c r="E17561" s="22">
        <v>-999</v>
      </c>
      <c r="F17561" s="22">
        <v>-999</v>
      </c>
      <c r="G17561" s="22">
        <v>-999</v>
      </c>
      <c r="H17561" s="22">
        <v>-999</v>
      </c>
      <c r="I17561" s="22">
        <v>-999</v>
      </c>
      <c r="J17561" s="22">
        <v>-999</v>
      </c>
    </row>
    <row r="17562" spans="1:10" ht="20" customHeight="1">
      <c r="A17562" s="27">
        <v>-999</v>
      </c>
      <c r="B17562" s="24">
        <v>-999</v>
      </c>
      <c r="C17562" s="22">
        <v>-999</v>
      </c>
      <c r="D17562" s="22">
        <v>-999</v>
      </c>
      <c r="E17562" s="22">
        <v>-999</v>
      </c>
      <c r="F17562" s="22">
        <v>-999</v>
      </c>
      <c r="G17562" s="22">
        <v>-999</v>
      </c>
      <c r="H17562" s="22">
        <v>-999</v>
      </c>
      <c r="I17562" s="22">
        <v>-999</v>
      </c>
      <c r="J17562" s="22">
        <v>-999</v>
      </c>
    </row>
    <row r="17563" spans="1:10" ht="44" customHeight="1">
      <c r="A17563" s="19" t="s">
        <v>143837</v>
      </c>
      <c r="B17563" s="24">
        <v>14</v>
      </c>
      <c r="C17563" s="22">
        <v>22</v>
      </c>
      <c r="D17563" s="21" t="s">
        <v>117372</v>
      </c>
      <c r="E17563" s="21" t="s">
        <v>117373</v>
      </c>
      <c r="F17563" s="21" t="s">
        <v>104448</v>
      </c>
      <c r="G17563" s="22">
        <v>8</v>
      </c>
      <c r="H17563" s="22">
        <v>10</v>
      </c>
      <c r="I17563" s="22">
        <v>17</v>
      </c>
      <c r="J17563" s="21" t="s">
        <v>143838</v>
      </c>
    </row>
    <row r="17564" spans="1:10" ht="32" customHeight="1">
      <c r="A17564" s="19" t="s">
        <v>143839</v>
      </c>
      <c r="B17564" s="24">
        <v>20</v>
      </c>
      <c r="C17564" s="22">
        <v>15</v>
      </c>
      <c r="D17564" s="21" t="s">
        <v>101571</v>
      </c>
      <c r="E17564" s="21" t="s">
        <v>101572</v>
      </c>
      <c r="F17564" s="21" t="s">
        <v>14739</v>
      </c>
      <c r="G17564" s="22">
        <v>10</v>
      </c>
      <c r="H17564" s="22">
        <v>0</v>
      </c>
      <c r="I17564" s="22">
        <v>0</v>
      </c>
      <c r="J17564" s="21" t="s">
        <v>101573</v>
      </c>
    </row>
    <row r="17565" spans="1:10" ht="32" customHeight="1">
      <c r="A17565" s="19" t="s">
        <v>143840</v>
      </c>
      <c r="B17565" s="24">
        <v>13</v>
      </c>
      <c r="C17565" s="22">
        <v>15</v>
      </c>
      <c r="D17565" s="21" t="s">
        <v>134504</v>
      </c>
      <c r="E17565" s="21" t="s">
        <v>134505</v>
      </c>
      <c r="F17565" s="21" t="s">
        <v>101554</v>
      </c>
      <c r="G17565" s="22">
        <v>10</v>
      </c>
      <c r="H17565" s="22">
        <v>0</v>
      </c>
      <c r="I17565" s="22">
        <v>0</v>
      </c>
      <c r="J17565" s="21" t="s">
        <v>143841</v>
      </c>
    </row>
    <row r="17566" spans="1:10" ht="20" customHeight="1">
      <c r="A17566" s="27">
        <v>-999</v>
      </c>
      <c r="B17566" s="24">
        <v>-999</v>
      </c>
      <c r="C17566" s="22">
        <v>-999</v>
      </c>
      <c r="D17566" s="22">
        <v>-999</v>
      </c>
      <c r="E17566" s="22">
        <v>-999</v>
      </c>
      <c r="F17566" s="22">
        <v>-999</v>
      </c>
      <c r="G17566" s="22">
        <v>-999</v>
      </c>
      <c r="H17566" s="22">
        <v>-999</v>
      </c>
      <c r="I17566" s="22">
        <v>-999</v>
      </c>
      <c r="J17566" s="22">
        <v>-999</v>
      </c>
    </row>
    <row r="17567" spans="1:10" ht="32" customHeight="1">
      <c r="A17567" s="19" t="s">
        <v>143842</v>
      </c>
      <c r="B17567" s="24">
        <v>21</v>
      </c>
      <c r="C17567" s="22">
        <v>15</v>
      </c>
      <c r="D17567" s="21" t="s">
        <v>109040</v>
      </c>
      <c r="E17567" s="21" t="s">
        <v>109041</v>
      </c>
      <c r="F17567" s="21" t="s">
        <v>14739</v>
      </c>
      <c r="G17567" s="22">
        <v>10</v>
      </c>
      <c r="H17567" s="22">
        <v>0</v>
      </c>
      <c r="I17567" s="22">
        <v>0</v>
      </c>
      <c r="J17567" s="21" t="s">
        <v>143843</v>
      </c>
    </row>
    <row r="17568" spans="1:10" ht="32" customHeight="1">
      <c r="A17568" s="19" t="s">
        <v>143844</v>
      </c>
      <c r="B17568" s="24">
        <v>19</v>
      </c>
      <c r="C17568" s="22">
        <v>15</v>
      </c>
      <c r="D17568" s="21" t="s">
        <v>108632</v>
      </c>
      <c r="E17568" s="21" t="s">
        <v>108633</v>
      </c>
      <c r="F17568" s="21" t="s">
        <v>101563</v>
      </c>
      <c r="G17568" s="22">
        <v>10</v>
      </c>
      <c r="H17568" s="22">
        <v>0</v>
      </c>
      <c r="I17568" s="22">
        <v>0</v>
      </c>
      <c r="J17568" s="21" t="s">
        <v>143845</v>
      </c>
    </row>
    <row r="17569" spans="1:10" ht="32" customHeight="1">
      <c r="A17569" s="19" t="s">
        <v>143846</v>
      </c>
      <c r="B17569" s="24">
        <v>18</v>
      </c>
      <c r="C17569" s="22">
        <v>21</v>
      </c>
      <c r="D17569" s="21" t="s">
        <v>134149</v>
      </c>
      <c r="E17569" s="21" t="s">
        <v>134150</v>
      </c>
      <c r="F17569" s="21" t="s">
        <v>14775</v>
      </c>
      <c r="G17569" s="22">
        <v>3</v>
      </c>
      <c r="H17569" s="22">
        <v>14</v>
      </c>
      <c r="I17569" s="22">
        <v>31</v>
      </c>
      <c r="J17569" s="21" t="s">
        <v>143847</v>
      </c>
    </row>
    <row r="17570" spans="1:10" ht="32" customHeight="1">
      <c r="A17570" s="19" t="s">
        <v>143848</v>
      </c>
      <c r="B17570" s="24">
        <v>24</v>
      </c>
      <c r="C17570" s="22">
        <v>15</v>
      </c>
      <c r="D17570" s="21" t="s">
        <v>105668</v>
      </c>
      <c r="E17570" s="21" t="s">
        <v>105669</v>
      </c>
      <c r="F17570" s="21" t="s">
        <v>101563</v>
      </c>
      <c r="G17570" s="22">
        <v>10</v>
      </c>
      <c r="H17570" s="22">
        <v>0</v>
      </c>
      <c r="I17570" s="22">
        <v>0</v>
      </c>
      <c r="J17570" s="21" t="s">
        <v>137913</v>
      </c>
    </row>
    <row r="17571" spans="1:10" ht="32" customHeight="1">
      <c r="A17571" s="19" t="s">
        <v>143849</v>
      </c>
      <c r="B17571" s="24">
        <v>24</v>
      </c>
      <c r="C17571" s="22">
        <v>15</v>
      </c>
      <c r="D17571" s="21" t="s">
        <v>143850</v>
      </c>
      <c r="E17571" s="21" t="s">
        <v>143851</v>
      </c>
      <c r="F17571" s="21" t="s">
        <v>14739</v>
      </c>
      <c r="G17571" s="22">
        <v>10</v>
      </c>
      <c r="H17571" s="22">
        <v>0</v>
      </c>
      <c r="I17571" s="22">
        <v>0</v>
      </c>
      <c r="J17571" s="21" t="s">
        <v>143852</v>
      </c>
    </row>
    <row r="17572" spans="1:10" ht="32" customHeight="1">
      <c r="A17572" s="19" t="s">
        <v>143853</v>
      </c>
      <c r="B17572" s="24">
        <v>13</v>
      </c>
      <c r="C17572" s="22">
        <v>15</v>
      </c>
      <c r="D17572" s="21" t="s">
        <v>109554</v>
      </c>
      <c r="E17572" s="21" t="s">
        <v>109555</v>
      </c>
      <c r="F17572" s="21" t="s">
        <v>101694</v>
      </c>
      <c r="G17572" s="22">
        <v>2</v>
      </c>
      <c r="H17572" s="22">
        <v>9</v>
      </c>
      <c r="I17572" s="22">
        <v>13</v>
      </c>
      <c r="J17572" s="21" t="s">
        <v>143854</v>
      </c>
    </row>
    <row r="17573" spans="1:10" ht="32" customHeight="1">
      <c r="A17573" s="19" t="s">
        <v>143855</v>
      </c>
      <c r="B17573" s="24">
        <v>13</v>
      </c>
      <c r="C17573" s="22">
        <v>15</v>
      </c>
      <c r="D17573" s="21" t="s">
        <v>105160</v>
      </c>
      <c r="E17573" s="21" t="s">
        <v>105161</v>
      </c>
      <c r="F17573" s="21" t="s">
        <v>14739</v>
      </c>
      <c r="G17573" s="22">
        <v>10</v>
      </c>
      <c r="H17573" s="22">
        <v>0</v>
      </c>
      <c r="I17573" s="22">
        <v>0</v>
      </c>
      <c r="J17573" s="21" t="s">
        <v>143856</v>
      </c>
    </row>
    <row r="17574" spans="1:10" ht="32" customHeight="1">
      <c r="A17574" s="19" t="s">
        <v>143857</v>
      </c>
      <c r="B17574" s="24">
        <v>32</v>
      </c>
      <c r="C17574" s="22">
        <v>34</v>
      </c>
      <c r="D17574" s="21" t="s">
        <v>104074</v>
      </c>
      <c r="E17574" s="21" t="s">
        <v>104075</v>
      </c>
      <c r="F17574" s="21" t="s">
        <v>105146</v>
      </c>
      <c r="G17574" s="22">
        <v>10</v>
      </c>
      <c r="H17574" s="22">
        <v>20</v>
      </c>
      <c r="I17574" s="22">
        <v>32</v>
      </c>
      <c r="J17574" s="21" t="s">
        <v>143858</v>
      </c>
    </row>
    <row r="17575" spans="1:10" ht="32" customHeight="1">
      <c r="A17575" s="19" t="s">
        <v>143859</v>
      </c>
      <c r="B17575" s="24">
        <v>13</v>
      </c>
      <c r="C17575" s="22">
        <v>15</v>
      </c>
      <c r="D17575" s="21" t="s">
        <v>138706</v>
      </c>
      <c r="E17575" s="21" t="s">
        <v>138707</v>
      </c>
      <c r="F17575" s="21" t="s">
        <v>101563</v>
      </c>
      <c r="G17575" s="22">
        <v>10</v>
      </c>
      <c r="H17575" s="22">
        <v>0</v>
      </c>
      <c r="I17575" s="22">
        <v>0</v>
      </c>
      <c r="J17575" s="21" t="s">
        <v>143860</v>
      </c>
    </row>
    <row r="17576" spans="1:10" ht="32" customHeight="1">
      <c r="A17576" s="19" t="s">
        <v>143861</v>
      </c>
      <c r="B17576" s="24">
        <v>36</v>
      </c>
      <c r="C17576" s="22">
        <v>20</v>
      </c>
      <c r="D17576" s="21" t="s">
        <v>123660</v>
      </c>
      <c r="E17576" s="21" t="s">
        <v>123661</v>
      </c>
      <c r="F17576" s="21" t="s">
        <v>101623</v>
      </c>
      <c r="G17576" s="22">
        <v>1</v>
      </c>
      <c r="H17576" s="22">
        <v>7</v>
      </c>
      <c r="I17576" s="22">
        <v>15</v>
      </c>
      <c r="J17576" s="21" t="s">
        <v>143862</v>
      </c>
    </row>
    <row r="17577" spans="1:10" ht="32" customHeight="1">
      <c r="A17577" s="19" t="s">
        <v>143863</v>
      </c>
      <c r="B17577" s="24">
        <v>28</v>
      </c>
      <c r="C17577" s="22">
        <v>22</v>
      </c>
      <c r="D17577" s="21" t="s">
        <v>143864</v>
      </c>
      <c r="E17577" s="21" t="s">
        <v>143865</v>
      </c>
      <c r="F17577" s="21" t="s">
        <v>101885</v>
      </c>
      <c r="G17577" s="22">
        <v>1</v>
      </c>
      <c r="H17577" s="22">
        <v>17</v>
      </c>
      <c r="I17577" s="22">
        <v>27</v>
      </c>
      <c r="J17577" s="21" t="s">
        <v>143866</v>
      </c>
    </row>
    <row r="17578" spans="1:10" ht="32" customHeight="1">
      <c r="A17578" s="19" t="s">
        <v>143867</v>
      </c>
      <c r="B17578" s="24">
        <v>17</v>
      </c>
      <c r="C17578" s="22">
        <v>19</v>
      </c>
      <c r="D17578" s="21" t="s">
        <v>143868</v>
      </c>
      <c r="E17578" s="21" t="s">
        <v>143869</v>
      </c>
      <c r="F17578" s="21" t="s">
        <v>101548</v>
      </c>
      <c r="G17578" s="22">
        <v>4</v>
      </c>
      <c r="H17578" s="22">
        <v>11</v>
      </c>
      <c r="I17578" s="22">
        <v>22</v>
      </c>
      <c r="J17578" s="21" t="s">
        <v>143870</v>
      </c>
    </row>
    <row r="17579" spans="1:10" ht="32" customHeight="1">
      <c r="A17579" s="19" t="s">
        <v>143871</v>
      </c>
      <c r="B17579" s="24">
        <v>13</v>
      </c>
      <c r="C17579" s="22">
        <v>15</v>
      </c>
      <c r="D17579" s="21" t="s">
        <v>120978</v>
      </c>
      <c r="E17579" s="21" t="s">
        <v>120979</v>
      </c>
      <c r="F17579" s="21" t="s">
        <v>101522</v>
      </c>
      <c r="G17579" s="22">
        <v>10</v>
      </c>
      <c r="H17579" s="22">
        <v>0</v>
      </c>
      <c r="I17579" s="22">
        <v>0</v>
      </c>
      <c r="J17579" s="21" t="s">
        <v>143872</v>
      </c>
    </row>
    <row r="17580" spans="1:10" ht="32" customHeight="1">
      <c r="A17580" s="19" t="s">
        <v>143873</v>
      </c>
      <c r="B17580" s="24">
        <v>35</v>
      </c>
      <c r="C17580" s="22">
        <v>15</v>
      </c>
      <c r="D17580" s="21" t="s">
        <v>106599</v>
      </c>
      <c r="E17580" s="21" t="s">
        <v>106600</v>
      </c>
      <c r="F17580" s="21" t="s">
        <v>101554</v>
      </c>
      <c r="G17580" s="22">
        <v>10</v>
      </c>
      <c r="H17580" s="22">
        <v>0</v>
      </c>
      <c r="I17580" s="22">
        <v>0</v>
      </c>
      <c r="J17580" s="21" t="s">
        <v>143874</v>
      </c>
    </row>
    <row r="17581" spans="1:10" ht="32" customHeight="1">
      <c r="A17581" s="19" t="s">
        <v>143875</v>
      </c>
      <c r="B17581" s="24">
        <v>27</v>
      </c>
      <c r="C17581" s="22">
        <v>15</v>
      </c>
      <c r="D17581" s="21" t="s">
        <v>139834</v>
      </c>
      <c r="E17581" s="21" t="s">
        <v>139835</v>
      </c>
      <c r="F17581" s="21" t="s">
        <v>14739</v>
      </c>
      <c r="G17581" s="22">
        <v>10</v>
      </c>
      <c r="H17581" s="22">
        <v>0</v>
      </c>
      <c r="I17581" s="22">
        <v>0</v>
      </c>
      <c r="J17581" s="21" t="s">
        <v>143876</v>
      </c>
    </row>
    <row r="17582" spans="1:10" ht="32" customHeight="1">
      <c r="A17582" s="19" t="s">
        <v>143877</v>
      </c>
      <c r="B17582" s="24">
        <v>22</v>
      </c>
      <c r="C17582" s="22">
        <v>15</v>
      </c>
      <c r="D17582" s="21" t="s">
        <v>102431</v>
      </c>
      <c r="E17582" s="21" t="s">
        <v>102432</v>
      </c>
      <c r="F17582" s="21" t="s">
        <v>101694</v>
      </c>
      <c r="G17582" s="22">
        <v>10</v>
      </c>
      <c r="H17582" s="22">
        <v>0</v>
      </c>
      <c r="I17582" s="22">
        <v>0</v>
      </c>
      <c r="J17582" s="21" t="s">
        <v>143878</v>
      </c>
    </row>
    <row r="17583" spans="1:10" ht="32" customHeight="1">
      <c r="A17583" s="19" t="s">
        <v>143879</v>
      </c>
      <c r="B17583" s="24">
        <v>13</v>
      </c>
      <c r="C17583" s="22">
        <v>15</v>
      </c>
      <c r="D17583" s="21" t="s">
        <v>130722</v>
      </c>
      <c r="E17583" s="21" t="s">
        <v>130723</v>
      </c>
      <c r="F17583" s="21" t="s">
        <v>101528</v>
      </c>
      <c r="G17583" s="22">
        <v>10</v>
      </c>
      <c r="H17583" s="22">
        <v>0</v>
      </c>
      <c r="I17583" s="22">
        <v>0</v>
      </c>
      <c r="J17583" s="21" t="s">
        <v>130724</v>
      </c>
    </row>
    <row r="17584" spans="1:10" ht="32" customHeight="1">
      <c r="A17584" s="19" t="s">
        <v>143880</v>
      </c>
      <c r="B17584" s="24">
        <v>23</v>
      </c>
      <c r="C17584" s="22">
        <v>15</v>
      </c>
      <c r="D17584" s="21" t="s">
        <v>119075</v>
      </c>
      <c r="E17584" s="21" t="s">
        <v>119076</v>
      </c>
      <c r="F17584" s="21" t="s">
        <v>101563</v>
      </c>
      <c r="G17584" s="22">
        <v>10</v>
      </c>
      <c r="H17584" s="22">
        <v>0</v>
      </c>
      <c r="I17584" s="22">
        <v>0</v>
      </c>
      <c r="J17584" s="21" t="s">
        <v>143881</v>
      </c>
    </row>
    <row r="17585" spans="1:10" ht="32" customHeight="1">
      <c r="A17585" s="19" t="s">
        <v>143882</v>
      </c>
      <c r="B17585" s="24">
        <v>13</v>
      </c>
      <c r="C17585" s="22">
        <v>15</v>
      </c>
      <c r="D17585" s="21" t="s">
        <v>101576</v>
      </c>
      <c r="E17585" s="21" t="s">
        <v>101577</v>
      </c>
      <c r="F17585" s="21" t="s">
        <v>101528</v>
      </c>
      <c r="G17585" s="22">
        <v>10</v>
      </c>
      <c r="H17585" s="22">
        <v>0</v>
      </c>
      <c r="I17585" s="22">
        <v>0</v>
      </c>
      <c r="J17585" s="21" t="s">
        <v>114746</v>
      </c>
    </row>
    <row r="17586" spans="1:10" ht="32" customHeight="1">
      <c r="A17586" s="19" t="s">
        <v>143883</v>
      </c>
      <c r="B17586" s="24">
        <v>14</v>
      </c>
      <c r="C17586" s="22">
        <v>18</v>
      </c>
      <c r="D17586" s="21" t="s">
        <v>102944</v>
      </c>
      <c r="E17586" s="21" t="s">
        <v>102945</v>
      </c>
      <c r="F17586" s="21" t="s">
        <v>102727</v>
      </c>
      <c r="G17586" s="22">
        <v>4</v>
      </c>
      <c r="H17586" s="22">
        <v>10</v>
      </c>
      <c r="I17586" s="22">
        <v>17</v>
      </c>
      <c r="J17586" s="21" t="s">
        <v>143884</v>
      </c>
    </row>
    <row r="17587" spans="1:10" ht="32" customHeight="1">
      <c r="A17587" s="19" t="s">
        <v>143885</v>
      </c>
      <c r="B17587" s="24">
        <v>14</v>
      </c>
      <c r="C17587" s="22">
        <v>18</v>
      </c>
      <c r="D17587" s="21" t="s">
        <v>102944</v>
      </c>
      <c r="E17587" s="21" t="s">
        <v>102945</v>
      </c>
      <c r="F17587" s="21" t="s">
        <v>102727</v>
      </c>
      <c r="G17587" s="22">
        <v>4</v>
      </c>
      <c r="H17587" s="22">
        <v>10</v>
      </c>
      <c r="I17587" s="22">
        <v>17</v>
      </c>
      <c r="J17587" s="21" t="s">
        <v>143884</v>
      </c>
    </row>
    <row r="17588" spans="1:10" ht="20" customHeight="1">
      <c r="A17588" s="27">
        <v>-999</v>
      </c>
      <c r="B17588" s="24">
        <v>-999</v>
      </c>
      <c r="C17588" s="22">
        <v>-999</v>
      </c>
      <c r="D17588" s="22">
        <v>-999</v>
      </c>
      <c r="E17588" s="22">
        <v>-999</v>
      </c>
      <c r="F17588" s="22">
        <v>-999</v>
      </c>
      <c r="G17588" s="22">
        <v>-999</v>
      </c>
      <c r="H17588" s="22">
        <v>-999</v>
      </c>
      <c r="I17588" s="22">
        <v>-999</v>
      </c>
      <c r="J17588" s="22">
        <v>-999</v>
      </c>
    </row>
    <row r="17589" spans="1:10" ht="32" customHeight="1">
      <c r="A17589" s="19" t="s">
        <v>143886</v>
      </c>
      <c r="B17589" s="24">
        <v>23</v>
      </c>
      <c r="C17589" s="22">
        <v>32</v>
      </c>
      <c r="D17589" s="21" t="s">
        <v>111018</v>
      </c>
      <c r="E17589" s="21" t="s">
        <v>111019</v>
      </c>
      <c r="F17589" s="21" t="s">
        <v>108451</v>
      </c>
      <c r="G17589" s="22">
        <v>10</v>
      </c>
      <c r="H17589" s="22">
        <v>18</v>
      </c>
      <c r="I17589" s="22">
        <v>36</v>
      </c>
      <c r="J17589" s="21" t="s">
        <v>143887</v>
      </c>
    </row>
    <row r="17590" spans="1:10" ht="32" customHeight="1">
      <c r="A17590" s="19" t="s">
        <v>143888</v>
      </c>
      <c r="B17590" s="24">
        <v>45</v>
      </c>
      <c r="C17590" s="22">
        <v>23</v>
      </c>
      <c r="D17590" s="21" t="s">
        <v>102880</v>
      </c>
      <c r="E17590" s="21" t="s">
        <v>102881</v>
      </c>
      <c r="F17590" s="21" t="s">
        <v>102001</v>
      </c>
      <c r="G17590" s="22">
        <v>7</v>
      </c>
      <c r="H17590" s="22">
        <v>12</v>
      </c>
      <c r="I17590" s="22">
        <v>22</v>
      </c>
      <c r="J17590" s="21" t="s">
        <v>102882</v>
      </c>
    </row>
    <row r="17591" spans="1:10" ht="32" customHeight="1">
      <c r="A17591" s="19" t="s">
        <v>143889</v>
      </c>
      <c r="B17591" s="24">
        <v>18</v>
      </c>
      <c r="C17591" s="22">
        <v>26</v>
      </c>
      <c r="D17591" s="21" t="s">
        <v>126862</v>
      </c>
      <c r="E17591" s="21" t="s">
        <v>126863</v>
      </c>
      <c r="F17591" s="21" t="s">
        <v>102440</v>
      </c>
      <c r="G17591" s="22">
        <v>10</v>
      </c>
      <c r="H17591" s="22">
        <v>12</v>
      </c>
      <c r="I17591" s="22">
        <v>17</v>
      </c>
      <c r="J17591" s="21" t="s">
        <v>143890</v>
      </c>
    </row>
    <row r="17592" spans="1:10" ht="32" customHeight="1">
      <c r="A17592" s="19" t="s">
        <v>143891</v>
      </c>
      <c r="B17592" s="24">
        <v>20</v>
      </c>
      <c r="C17592" s="22">
        <v>15</v>
      </c>
      <c r="D17592" s="21" t="s">
        <v>143892</v>
      </c>
      <c r="E17592" s="21" t="s">
        <v>143893</v>
      </c>
      <c r="F17592" s="21" t="s">
        <v>101694</v>
      </c>
      <c r="G17592" s="22">
        <v>10</v>
      </c>
      <c r="H17592" s="22">
        <v>0</v>
      </c>
      <c r="I17592" s="22">
        <v>0</v>
      </c>
      <c r="J17592" s="21" t="s">
        <v>143894</v>
      </c>
    </row>
    <row r="17593" spans="1:10" ht="32" customHeight="1">
      <c r="A17593" s="19" t="s">
        <v>143895</v>
      </c>
      <c r="B17593" s="24">
        <v>18</v>
      </c>
      <c r="C17593" s="22">
        <v>15</v>
      </c>
      <c r="D17593" s="21" t="s">
        <v>143896</v>
      </c>
      <c r="E17593" s="21" t="s">
        <v>143897</v>
      </c>
      <c r="F17593" s="21" t="s">
        <v>101554</v>
      </c>
      <c r="G17593" s="22">
        <v>10</v>
      </c>
      <c r="H17593" s="22">
        <v>0</v>
      </c>
      <c r="I17593" s="22">
        <v>0</v>
      </c>
      <c r="J17593" s="21" t="s">
        <v>143898</v>
      </c>
    </row>
    <row r="17594" spans="1:10" ht="20" customHeight="1">
      <c r="A17594" s="27">
        <v>-999</v>
      </c>
      <c r="B17594" s="24">
        <v>-999</v>
      </c>
      <c r="C17594" s="22">
        <v>-999</v>
      </c>
      <c r="D17594" s="22">
        <v>-999</v>
      </c>
      <c r="E17594" s="22">
        <v>-999</v>
      </c>
      <c r="F17594" s="22">
        <v>-999</v>
      </c>
      <c r="G17594" s="22">
        <v>-999</v>
      </c>
      <c r="H17594" s="22">
        <v>-999</v>
      </c>
      <c r="I17594" s="22">
        <v>-999</v>
      </c>
      <c r="J17594" s="22">
        <v>-999</v>
      </c>
    </row>
    <row r="17595" spans="1:10" ht="32" customHeight="1">
      <c r="A17595" s="19" t="s">
        <v>143899</v>
      </c>
      <c r="B17595" s="24">
        <v>29</v>
      </c>
      <c r="C17595" s="22">
        <v>21</v>
      </c>
      <c r="D17595" s="21" t="s">
        <v>143900</v>
      </c>
      <c r="E17595" s="21" t="s">
        <v>143901</v>
      </c>
      <c r="F17595" s="21" t="s">
        <v>14743</v>
      </c>
      <c r="G17595" s="22">
        <v>1</v>
      </c>
      <c r="H17595" s="22">
        <v>16</v>
      </c>
      <c r="I17595" s="22">
        <v>25</v>
      </c>
      <c r="J17595" s="21" t="s">
        <v>143902</v>
      </c>
    </row>
    <row r="17596" spans="1:10" ht="20" customHeight="1">
      <c r="A17596" s="27">
        <v>-999</v>
      </c>
      <c r="B17596" s="24">
        <v>-999</v>
      </c>
      <c r="C17596" s="22">
        <v>-999</v>
      </c>
      <c r="D17596" s="22">
        <v>-999</v>
      </c>
      <c r="E17596" s="22">
        <v>-999</v>
      </c>
      <c r="F17596" s="22">
        <v>-999</v>
      </c>
      <c r="G17596" s="22">
        <v>-999</v>
      </c>
      <c r="H17596" s="22">
        <v>-999</v>
      </c>
      <c r="I17596" s="22">
        <v>-999</v>
      </c>
      <c r="J17596" s="22">
        <v>-999</v>
      </c>
    </row>
    <row r="17597" spans="1:10" ht="32" customHeight="1">
      <c r="A17597" s="19" t="s">
        <v>143903</v>
      </c>
      <c r="B17597" s="24">
        <v>20</v>
      </c>
      <c r="C17597" s="22">
        <v>15</v>
      </c>
      <c r="D17597" s="21" t="s">
        <v>104974</v>
      </c>
      <c r="E17597" s="21" t="s">
        <v>104975</v>
      </c>
      <c r="F17597" s="21" t="s">
        <v>101694</v>
      </c>
      <c r="G17597" s="22">
        <v>10</v>
      </c>
      <c r="H17597" s="22">
        <v>0</v>
      </c>
      <c r="I17597" s="22">
        <v>0</v>
      </c>
      <c r="J17597" s="21" t="s">
        <v>143904</v>
      </c>
    </row>
    <row r="17598" spans="1:10" ht="32" customHeight="1">
      <c r="A17598" s="19" t="s">
        <v>143905</v>
      </c>
      <c r="B17598" s="24">
        <v>20</v>
      </c>
      <c r="C17598" s="22">
        <v>15</v>
      </c>
      <c r="D17598" s="21" t="s">
        <v>104974</v>
      </c>
      <c r="E17598" s="21" t="s">
        <v>104975</v>
      </c>
      <c r="F17598" s="21" t="s">
        <v>101694</v>
      </c>
      <c r="G17598" s="22">
        <v>10</v>
      </c>
      <c r="H17598" s="22">
        <v>0</v>
      </c>
      <c r="I17598" s="22">
        <v>0</v>
      </c>
      <c r="J17598" s="21" t="s">
        <v>143904</v>
      </c>
    </row>
    <row r="17599" spans="1:10" ht="32" customHeight="1">
      <c r="A17599" s="19" t="s">
        <v>143906</v>
      </c>
      <c r="B17599" s="24">
        <v>23</v>
      </c>
      <c r="C17599" s="22">
        <v>19</v>
      </c>
      <c r="D17599" s="21" t="s">
        <v>117143</v>
      </c>
      <c r="E17599" s="21" t="s">
        <v>117144</v>
      </c>
      <c r="F17599" s="21" t="s">
        <v>102510</v>
      </c>
      <c r="G17599" s="22">
        <v>1</v>
      </c>
      <c r="H17599" s="22">
        <v>14</v>
      </c>
      <c r="I17599" s="22">
        <v>18</v>
      </c>
      <c r="J17599" s="21" t="s">
        <v>143907</v>
      </c>
    </row>
    <row r="17600" spans="1:10" ht="32" customHeight="1">
      <c r="A17600" s="19" t="s">
        <v>143908</v>
      </c>
      <c r="B17600" s="24">
        <v>42</v>
      </c>
      <c r="C17600" s="22">
        <v>26</v>
      </c>
      <c r="D17600" s="21" t="s">
        <v>143909</v>
      </c>
      <c r="E17600" s="21" t="s">
        <v>143910</v>
      </c>
      <c r="F17600" s="21" t="s">
        <v>102026</v>
      </c>
      <c r="G17600" s="22">
        <v>3</v>
      </c>
      <c r="H17600" s="22">
        <v>19</v>
      </c>
      <c r="I17600" s="22">
        <v>34</v>
      </c>
      <c r="J17600" s="21" t="s">
        <v>143911</v>
      </c>
    </row>
    <row r="17601" spans="1:10" ht="32" customHeight="1">
      <c r="A17601" s="19" t="s">
        <v>143912</v>
      </c>
      <c r="B17601" s="24">
        <v>22</v>
      </c>
      <c r="C17601" s="22">
        <v>15</v>
      </c>
      <c r="D17601" s="21" t="s">
        <v>130254</v>
      </c>
      <c r="E17601" s="21" t="s">
        <v>130255</v>
      </c>
      <c r="F17601" s="21" t="s">
        <v>101628</v>
      </c>
      <c r="G17601" s="22">
        <v>1</v>
      </c>
      <c r="H17601" s="22">
        <v>9</v>
      </c>
      <c r="I17601" s="22">
        <v>22</v>
      </c>
      <c r="J17601" s="21" t="s">
        <v>143913</v>
      </c>
    </row>
    <row r="17602" spans="1:10" ht="32" customHeight="1">
      <c r="A17602" s="19" t="s">
        <v>143914</v>
      </c>
      <c r="B17602" s="24">
        <v>15</v>
      </c>
      <c r="C17602" s="22">
        <v>28</v>
      </c>
      <c r="D17602" s="21" t="s">
        <v>129281</v>
      </c>
      <c r="E17602" s="21" t="s">
        <v>129282</v>
      </c>
      <c r="F17602" s="21" t="s">
        <v>103946</v>
      </c>
      <c r="G17602" s="22">
        <v>13</v>
      </c>
      <c r="H17602" s="22">
        <v>11</v>
      </c>
      <c r="I17602" s="22">
        <v>21</v>
      </c>
      <c r="J17602" s="21" t="s">
        <v>143915</v>
      </c>
    </row>
    <row r="17603" spans="1:10" ht="32" customHeight="1">
      <c r="A17603" s="19" t="s">
        <v>143916</v>
      </c>
      <c r="B17603" s="24">
        <v>13</v>
      </c>
      <c r="C17603" s="22">
        <v>15</v>
      </c>
      <c r="D17603" s="21" t="s">
        <v>115940</v>
      </c>
      <c r="E17603" s="21" t="s">
        <v>115941</v>
      </c>
      <c r="F17603" s="21" t="s">
        <v>101563</v>
      </c>
      <c r="G17603" s="22">
        <v>10</v>
      </c>
      <c r="H17603" s="22">
        <v>0</v>
      </c>
      <c r="I17603" s="22">
        <v>0</v>
      </c>
      <c r="J17603" s="21" t="s">
        <v>142091</v>
      </c>
    </row>
    <row r="17604" spans="1:10" ht="32" customHeight="1">
      <c r="A17604" s="19" t="s">
        <v>143917</v>
      </c>
      <c r="B17604" s="24">
        <v>17</v>
      </c>
      <c r="C17604" s="22">
        <v>15</v>
      </c>
      <c r="D17604" s="21" t="s">
        <v>143918</v>
      </c>
      <c r="E17604" s="21" t="s">
        <v>143919</v>
      </c>
      <c r="F17604" s="21" t="s">
        <v>101554</v>
      </c>
      <c r="G17604" s="22">
        <v>10</v>
      </c>
      <c r="H17604" s="22">
        <v>0</v>
      </c>
      <c r="I17604" s="22">
        <v>0</v>
      </c>
      <c r="J17604" s="21" t="s">
        <v>143920</v>
      </c>
    </row>
    <row r="17605" spans="1:10" ht="32" customHeight="1">
      <c r="A17605" s="19" t="s">
        <v>143921</v>
      </c>
      <c r="B17605" s="24">
        <v>52</v>
      </c>
      <c r="C17605" s="22">
        <v>24</v>
      </c>
      <c r="D17605" s="21" t="s">
        <v>128346</v>
      </c>
      <c r="E17605" s="21" t="s">
        <v>128347</v>
      </c>
      <c r="F17605" s="21" t="s">
        <v>102449</v>
      </c>
      <c r="G17605" s="22">
        <v>11</v>
      </c>
      <c r="H17605" s="22">
        <v>9</v>
      </c>
      <c r="I17605" s="22">
        <v>19</v>
      </c>
      <c r="J17605" s="21" t="s">
        <v>143922</v>
      </c>
    </row>
    <row r="17606" spans="1:10" ht="32" customHeight="1">
      <c r="A17606" s="19" t="s">
        <v>143923</v>
      </c>
      <c r="B17606" s="24">
        <v>20</v>
      </c>
      <c r="C17606" s="22">
        <v>15</v>
      </c>
      <c r="D17606" s="21" t="s">
        <v>115126</v>
      </c>
      <c r="E17606" s="21" t="s">
        <v>115127</v>
      </c>
      <c r="F17606" s="21" t="s">
        <v>101694</v>
      </c>
      <c r="G17606" s="22">
        <v>10</v>
      </c>
      <c r="H17606" s="22">
        <v>0</v>
      </c>
      <c r="I17606" s="22">
        <v>0</v>
      </c>
      <c r="J17606" s="21" t="s">
        <v>115128</v>
      </c>
    </row>
    <row r="17607" spans="1:10" ht="32" customHeight="1">
      <c r="A17607" s="19" t="s">
        <v>143924</v>
      </c>
      <c r="B17607" s="24">
        <v>19</v>
      </c>
      <c r="C17607" s="22">
        <v>21</v>
      </c>
      <c r="D17607" s="21" t="s">
        <v>143925</v>
      </c>
      <c r="E17607" s="21" t="s">
        <v>143926</v>
      </c>
      <c r="F17607" s="21" t="s">
        <v>14743</v>
      </c>
      <c r="G17607" s="22">
        <v>2</v>
      </c>
      <c r="H17607" s="22">
        <v>15</v>
      </c>
      <c r="I17607" s="22">
        <v>26</v>
      </c>
      <c r="J17607" s="21" t="s">
        <v>143927</v>
      </c>
    </row>
    <row r="17608" spans="1:10" ht="32" customHeight="1">
      <c r="A17608" s="19" t="s">
        <v>143928</v>
      </c>
      <c r="B17608" s="24">
        <v>64</v>
      </c>
      <c r="C17608" s="22">
        <v>20</v>
      </c>
      <c r="D17608" s="21" t="s">
        <v>101526</v>
      </c>
      <c r="E17608" s="21" t="s">
        <v>101527</v>
      </c>
      <c r="F17608" s="21" t="s">
        <v>101623</v>
      </c>
      <c r="G17608" s="22">
        <v>6</v>
      </c>
      <c r="H17608" s="22">
        <v>10</v>
      </c>
      <c r="I17608" s="22">
        <v>14</v>
      </c>
      <c r="J17608" s="21" t="s">
        <v>143929</v>
      </c>
    </row>
    <row r="17609" spans="1:10" ht="32" customHeight="1">
      <c r="A17609" s="19" t="s">
        <v>143930</v>
      </c>
      <c r="B17609" s="24">
        <v>20</v>
      </c>
      <c r="C17609" s="22">
        <v>15</v>
      </c>
      <c r="D17609" s="21" t="s">
        <v>122825</v>
      </c>
      <c r="E17609" s="21" t="s">
        <v>122826</v>
      </c>
      <c r="F17609" s="21" t="s">
        <v>101522</v>
      </c>
      <c r="G17609" s="22">
        <v>10</v>
      </c>
      <c r="H17609" s="22">
        <v>0</v>
      </c>
      <c r="I17609" s="22">
        <v>0</v>
      </c>
      <c r="J17609" s="21" t="s">
        <v>143931</v>
      </c>
    </row>
    <row r="17610" spans="1:10" ht="32" customHeight="1">
      <c r="A17610" s="19" t="s">
        <v>143932</v>
      </c>
      <c r="B17610" s="24">
        <v>21</v>
      </c>
      <c r="C17610" s="22">
        <v>15</v>
      </c>
      <c r="D17610" s="21" t="s">
        <v>143933</v>
      </c>
      <c r="E17610" s="21" t="s">
        <v>143934</v>
      </c>
      <c r="F17610" s="21" t="s">
        <v>101528</v>
      </c>
      <c r="G17610" s="22">
        <v>10</v>
      </c>
      <c r="H17610" s="22">
        <v>0</v>
      </c>
      <c r="I17610" s="22">
        <v>0</v>
      </c>
      <c r="J17610" s="21" t="s">
        <v>143935</v>
      </c>
    </row>
    <row r="17611" spans="1:10" ht="32" customHeight="1">
      <c r="A17611" s="19" t="s">
        <v>143936</v>
      </c>
      <c r="B17611" s="24">
        <v>21</v>
      </c>
      <c r="C17611" s="22">
        <v>15</v>
      </c>
      <c r="D17611" s="21" t="s">
        <v>143933</v>
      </c>
      <c r="E17611" s="21" t="s">
        <v>143934</v>
      </c>
      <c r="F17611" s="21" t="s">
        <v>101528</v>
      </c>
      <c r="G17611" s="22">
        <v>10</v>
      </c>
      <c r="H17611" s="22">
        <v>0</v>
      </c>
      <c r="I17611" s="22">
        <v>0</v>
      </c>
      <c r="J17611" s="21" t="s">
        <v>143935</v>
      </c>
    </row>
    <row r="17612" spans="1:10" ht="32" customHeight="1">
      <c r="A17612" s="19" t="s">
        <v>143937</v>
      </c>
      <c r="B17612" s="24">
        <v>23</v>
      </c>
      <c r="C17612" s="22">
        <v>15</v>
      </c>
      <c r="D17612" s="21" t="s">
        <v>143938</v>
      </c>
      <c r="E17612" s="21" t="s">
        <v>143939</v>
      </c>
      <c r="F17612" s="21" t="s">
        <v>14739</v>
      </c>
      <c r="G17612" s="22">
        <v>10</v>
      </c>
      <c r="H17612" s="22">
        <v>0</v>
      </c>
      <c r="I17612" s="22">
        <v>0</v>
      </c>
      <c r="J17612" s="21" t="s">
        <v>143940</v>
      </c>
    </row>
    <row r="17613" spans="1:10" ht="32" customHeight="1">
      <c r="A17613" s="19" t="s">
        <v>143941</v>
      </c>
      <c r="B17613" s="24">
        <v>27</v>
      </c>
      <c r="C17613" s="22">
        <v>15</v>
      </c>
      <c r="D17613" s="21" t="s">
        <v>111472</v>
      </c>
      <c r="E17613" s="21" t="s">
        <v>111473</v>
      </c>
      <c r="F17613" s="21" t="s">
        <v>101522</v>
      </c>
      <c r="G17613" s="22">
        <v>10</v>
      </c>
      <c r="H17613" s="22">
        <v>0</v>
      </c>
      <c r="I17613" s="22">
        <v>0</v>
      </c>
      <c r="J17613" s="21" t="s">
        <v>143942</v>
      </c>
    </row>
    <row r="17614" spans="1:10" ht="32" customHeight="1">
      <c r="A17614" s="19" t="s">
        <v>143943</v>
      </c>
      <c r="B17614" s="24">
        <v>24</v>
      </c>
      <c r="C17614" s="22">
        <v>15</v>
      </c>
      <c r="D17614" s="21" t="s">
        <v>105200</v>
      </c>
      <c r="E17614" s="21" t="s">
        <v>105201</v>
      </c>
      <c r="F17614" s="21" t="s">
        <v>101628</v>
      </c>
      <c r="G17614" s="22">
        <v>1</v>
      </c>
      <c r="H17614" s="22">
        <v>9</v>
      </c>
      <c r="I17614" s="22">
        <v>24</v>
      </c>
      <c r="J17614" s="21" t="s">
        <v>143944</v>
      </c>
    </row>
    <row r="17615" spans="1:10" ht="32" customHeight="1">
      <c r="A17615" s="19" t="s">
        <v>143945</v>
      </c>
      <c r="B17615" s="24">
        <v>28</v>
      </c>
      <c r="C17615" s="22">
        <v>25</v>
      </c>
      <c r="D17615" s="21" t="s">
        <v>108916</v>
      </c>
      <c r="E17615" s="21" t="s">
        <v>108917</v>
      </c>
      <c r="F17615" s="21" t="s">
        <v>101628</v>
      </c>
      <c r="G17615" s="22">
        <v>1</v>
      </c>
      <c r="H17615" s="22">
        <v>20</v>
      </c>
      <c r="I17615" s="22">
        <v>35</v>
      </c>
      <c r="J17615" s="21" t="s">
        <v>143946</v>
      </c>
    </row>
    <row r="17616" spans="1:10" ht="32" customHeight="1">
      <c r="A17616" s="19" t="s">
        <v>143947</v>
      </c>
      <c r="B17616" s="24">
        <v>28</v>
      </c>
      <c r="C17616" s="22">
        <v>25</v>
      </c>
      <c r="D17616" s="21" t="s">
        <v>108916</v>
      </c>
      <c r="E17616" s="21" t="s">
        <v>108917</v>
      </c>
      <c r="F17616" s="21" t="s">
        <v>101628</v>
      </c>
      <c r="G17616" s="22">
        <v>1</v>
      </c>
      <c r="H17616" s="22">
        <v>20</v>
      </c>
      <c r="I17616" s="22">
        <v>35</v>
      </c>
      <c r="J17616" s="21" t="s">
        <v>143946</v>
      </c>
    </row>
    <row r="17617" spans="1:10" ht="32" customHeight="1">
      <c r="A17617" s="19" t="s">
        <v>143948</v>
      </c>
      <c r="B17617" s="24">
        <v>24</v>
      </c>
      <c r="C17617" s="22">
        <v>15</v>
      </c>
      <c r="D17617" s="21" t="s">
        <v>112078</v>
      </c>
      <c r="E17617" s="21" t="s">
        <v>112079</v>
      </c>
      <c r="F17617" s="21" t="s">
        <v>101528</v>
      </c>
      <c r="G17617" s="22">
        <v>10</v>
      </c>
      <c r="H17617" s="22">
        <v>0</v>
      </c>
      <c r="I17617" s="22">
        <v>0</v>
      </c>
      <c r="J17617" s="21" t="s">
        <v>143949</v>
      </c>
    </row>
    <row r="17618" spans="1:10" ht="32" customHeight="1">
      <c r="A17618" s="19" t="s">
        <v>143950</v>
      </c>
      <c r="B17618" s="24">
        <v>24</v>
      </c>
      <c r="C17618" s="22">
        <v>15</v>
      </c>
      <c r="D17618" s="21" t="s">
        <v>112078</v>
      </c>
      <c r="E17618" s="21" t="s">
        <v>112079</v>
      </c>
      <c r="F17618" s="21" t="s">
        <v>101528</v>
      </c>
      <c r="G17618" s="22">
        <v>10</v>
      </c>
      <c r="H17618" s="22">
        <v>0</v>
      </c>
      <c r="I17618" s="22">
        <v>0</v>
      </c>
      <c r="J17618" s="21" t="s">
        <v>143949</v>
      </c>
    </row>
    <row r="17619" spans="1:10" ht="32" customHeight="1">
      <c r="A17619" s="19" t="s">
        <v>143951</v>
      </c>
      <c r="B17619" s="24">
        <v>13</v>
      </c>
      <c r="C17619" s="22">
        <v>15</v>
      </c>
      <c r="D17619" s="21" t="s">
        <v>143952</v>
      </c>
      <c r="E17619" s="21" t="s">
        <v>143953</v>
      </c>
      <c r="F17619" s="21" t="s">
        <v>14739</v>
      </c>
      <c r="G17619" s="22">
        <v>10</v>
      </c>
      <c r="H17619" s="22">
        <v>0</v>
      </c>
      <c r="I17619" s="22">
        <v>0</v>
      </c>
      <c r="J17619" s="21" t="s">
        <v>143954</v>
      </c>
    </row>
    <row r="17620" spans="1:10" ht="32" customHeight="1">
      <c r="A17620" s="19" t="s">
        <v>143955</v>
      </c>
      <c r="B17620" s="24">
        <v>13</v>
      </c>
      <c r="C17620" s="22">
        <v>15</v>
      </c>
      <c r="D17620" s="21" t="s">
        <v>143952</v>
      </c>
      <c r="E17620" s="21" t="s">
        <v>143953</v>
      </c>
      <c r="F17620" s="21" t="s">
        <v>14739</v>
      </c>
      <c r="G17620" s="22">
        <v>10</v>
      </c>
      <c r="H17620" s="22">
        <v>0</v>
      </c>
      <c r="I17620" s="22">
        <v>0</v>
      </c>
      <c r="J17620" s="21" t="s">
        <v>143954</v>
      </c>
    </row>
    <row r="17621" spans="1:10" ht="20" customHeight="1">
      <c r="A17621" s="27">
        <v>-999</v>
      </c>
      <c r="B17621" s="24">
        <v>-999</v>
      </c>
      <c r="C17621" s="22">
        <v>-999</v>
      </c>
      <c r="D17621" s="22">
        <v>-999</v>
      </c>
      <c r="E17621" s="22">
        <v>-999</v>
      </c>
      <c r="F17621" s="22">
        <v>-999</v>
      </c>
      <c r="G17621" s="22">
        <v>-999</v>
      </c>
      <c r="H17621" s="22">
        <v>-999</v>
      </c>
      <c r="I17621" s="22">
        <v>-999</v>
      </c>
      <c r="J17621" s="22">
        <v>-999</v>
      </c>
    </row>
    <row r="17622" spans="1:10" ht="32" customHeight="1">
      <c r="A17622" s="19" t="s">
        <v>143956</v>
      </c>
      <c r="B17622" s="24">
        <v>23</v>
      </c>
      <c r="C17622" s="22">
        <v>15</v>
      </c>
      <c r="D17622" s="21" t="s">
        <v>143957</v>
      </c>
      <c r="E17622" s="21" t="s">
        <v>143958</v>
      </c>
      <c r="F17622" s="21" t="s">
        <v>101694</v>
      </c>
      <c r="G17622" s="22">
        <v>1</v>
      </c>
      <c r="H17622" s="22">
        <v>9</v>
      </c>
      <c r="I17622" s="22">
        <v>13</v>
      </c>
      <c r="J17622" s="21" t="s">
        <v>143959</v>
      </c>
    </row>
    <row r="17623" spans="1:10" ht="32" customHeight="1">
      <c r="A17623" s="19" t="s">
        <v>143960</v>
      </c>
      <c r="B17623" s="24">
        <v>38</v>
      </c>
      <c r="C17623" s="22">
        <v>15</v>
      </c>
      <c r="D17623" s="21" t="s">
        <v>107336</v>
      </c>
      <c r="E17623" s="21" t="s">
        <v>107337</v>
      </c>
      <c r="F17623" s="21" t="s">
        <v>101694</v>
      </c>
      <c r="G17623" s="22">
        <v>10</v>
      </c>
      <c r="H17623" s="22">
        <v>0</v>
      </c>
      <c r="I17623" s="22">
        <v>0</v>
      </c>
      <c r="J17623" s="21" t="s">
        <v>143961</v>
      </c>
    </row>
    <row r="17624" spans="1:10" ht="32" customHeight="1">
      <c r="A17624" s="19" t="s">
        <v>143962</v>
      </c>
      <c r="B17624" s="24">
        <v>21</v>
      </c>
      <c r="C17624" s="22">
        <v>15</v>
      </c>
      <c r="D17624" s="21" t="s">
        <v>109484</v>
      </c>
      <c r="E17624" s="21" t="s">
        <v>109485</v>
      </c>
      <c r="F17624" s="21" t="s">
        <v>14739</v>
      </c>
      <c r="G17624" s="22">
        <v>10</v>
      </c>
      <c r="H17624" s="22">
        <v>0</v>
      </c>
      <c r="I17624" s="22">
        <v>0</v>
      </c>
      <c r="J17624" s="21" t="s">
        <v>143963</v>
      </c>
    </row>
    <row r="17625" spans="1:10" ht="32" customHeight="1">
      <c r="A17625" s="19" t="s">
        <v>143964</v>
      </c>
      <c r="B17625" s="24">
        <v>69</v>
      </c>
      <c r="C17625" s="22">
        <v>21</v>
      </c>
      <c r="D17625" s="21" t="s">
        <v>115605</v>
      </c>
      <c r="E17625" s="21" t="s">
        <v>115606</v>
      </c>
      <c r="F17625" s="21" t="s">
        <v>14743</v>
      </c>
      <c r="G17625" s="22">
        <v>3</v>
      </c>
      <c r="H17625" s="22">
        <v>14</v>
      </c>
      <c r="I17625" s="22">
        <v>24</v>
      </c>
      <c r="J17625" s="21" t="s">
        <v>143965</v>
      </c>
    </row>
    <row r="17626" spans="1:10" ht="32" customHeight="1">
      <c r="A17626" s="19" t="s">
        <v>143966</v>
      </c>
      <c r="B17626" s="24">
        <v>15</v>
      </c>
      <c r="C17626" s="22">
        <v>44</v>
      </c>
      <c r="D17626" s="21" t="s">
        <v>143967</v>
      </c>
      <c r="E17626" s="21" t="s">
        <v>143968</v>
      </c>
      <c r="F17626" s="21" t="s">
        <v>116887</v>
      </c>
      <c r="G17626" s="22">
        <v>2</v>
      </c>
      <c r="H17626" s="22">
        <v>24</v>
      </c>
      <c r="I17626" s="22">
        <v>32</v>
      </c>
      <c r="J17626" s="21" t="s">
        <v>143969</v>
      </c>
    </row>
    <row r="17627" spans="1:10" ht="32" customHeight="1">
      <c r="A17627" s="19" t="s">
        <v>143970</v>
      </c>
      <c r="B17627" s="24">
        <v>17</v>
      </c>
      <c r="C17627" s="22">
        <v>19</v>
      </c>
      <c r="D17627" s="21" t="s">
        <v>122419</v>
      </c>
      <c r="E17627" s="21" t="s">
        <v>122420</v>
      </c>
      <c r="F17627" s="21" t="s">
        <v>102510</v>
      </c>
      <c r="G17627" s="22">
        <v>4</v>
      </c>
      <c r="H17627" s="22">
        <v>11</v>
      </c>
      <c r="I17627" s="22">
        <v>20</v>
      </c>
      <c r="J17627" s="21" t="s">
        <v>143971</v>
      </c>
    </row>
    <row r="17628" spans="1:10" ht="32" customHeight="1">
      <c r="A17628" s="19" t="s">
        <v>143972</v>
      </c>
      <c r="B17628" s="24">
        <v>41</v>
      </c>
      <c r="C17628" s="22">
        <v>18</v>
      </c>
      <c r="D17628" s="21" t="s">
        <v>136403</v>
      </c>
      <c r="E17628" s="21" t="s">
        <v>136404</v>
      </c>
      <c r="F17628" s="21" t="s">
        <v>102144</v>
      </c>
      <c r="G17628" s="22">
        <v>1</v>
      </c>
      <c r="H17628" s="22">
        <v>13</v>
      </c>
      <c r="I17628" s="22">
        <v>24</v>
      </c>
      <c r="J17628" s="21" t="s">
        <v>143973</v>
      </c>
    </row>
    <row r="17629" spans="1:10" ht="32" customHeight="1">
      <c r="A17629" s="19" t="s">
        <v>143974</v>
      </c>
      <c r="B17629" s="24">
        <v>21</v>
      </c>
      <c r="C17629" s="22">
        <v>16</v>
      </c>
      <c r="D17629" s="21" t="s">
        <v>118882</v>
      </c>
      <c r="E17629" s="21" t="s">
        <v>118883</v>
      </c>
      <c r="F17629" s="21" t="s">
        <v>101533</v>
      </c>
      <c r="G17629" s="22">
        <v>1</v>
      </c>
      <c r="H17629" s="22">
        <v>8</v>
      </c>
      <c r="I17629" s="22">
        <v>17</v>
      </c>
      <c r="J17629" s="21" t="s">
        <v>143975</v>
      </c>
    </row>
    <row r="17630" spans="1:10" ht="20" customHeight="1">
      <c r="A17630" s="27">
        <v>-999</v>
      </c>
      <c r="B17630" s="24">
        <v>-999</v>
      </c>
      <c r="C17630" s="22">
        <v>-999</v>
      </c>
      <c r="D17630" s="22">
        <v>-999</v>
      </c>
      <c r="E17630" s="22">
        <v>-999</v>
      </c>
      <c r="F17630" s="22">
        <v>-999</v>
      </c>
      <c r="G17630" s="22">
        <v>-999</v>
      </c>
      <c r="H17630" s="22">
        <v>-999</v>
      </c>
      <c r="I17630" s="22">
        <v>-999</v>
      </c>
      <c r="J17630" s="22">
        <v>-999</v>
      </c>
    </row>
    <row r="17631" spans="1:10" ht="32" customHeight="1">
      <c r="A17631" s="19" t="s">
        <v>143976</v>
      </c>
      <c r="B17631" s="24">
        <v>20</v>
      </c>
      <c r="C17631" s="22">
        <v>15</v>
      </c>
      <c r="D17631" s="21" t="s">
        <v>143977</v>
      </c>
      <c r="E17631" s="21" t="s">
        <v>143978</v>
      </c>
      <c r="F17631" s="21" t="s">
        <v>101522</v>
      </c>
      <c r="G17631" s="22">
        <v>10</v>
      </c>
      <c r="H17631" s="22">
        <v>0</v>
      </c>
      <c r="I17631" s="22">
        <v>0</v>
      </c>
      <c r="J17631" s="21" t="s">
        <v>143979</v>
      </c>
    </row>
    <row r="17632" spans="1:10" ht="32" customHeight="1">
      <c r="A17632" s="19" t="s">
        <v>143980</v>
      </c>
      <c r="B17632" s="24">
        <v>29</v>
      </c>
      <c r="C17632" s="22">
        <v>24</v>
      </c>
      <c r="D17632" s="21" t="s">
        <v>126691</v>
      </c>
      <c r="E17632" s="21" t="s">
        <v>126692</v>
      </c>
      <c r="F17632" s="21" t="s">
        <v>102449</v>
      </c>
      <c r="G17632" s="22">
        <v>9</v>
      </c>
      <c r="H17632" s="22">
        <v>11</v>
      </c>
      <c r="I17632" s="22">
        <v>21</v>
      </c>
      <c r="J17632" s="21" t="s">
        <v>143981</v>
      </c>
    </row>
    <row r="17633" spans="1:10" ht="32" customHeight="1">
      <c r="A17633" s="19" t="s">
        <v>143982</v>
      </c>
      <c r="B17633" s="24">
        <v>28</v>
      </c>
      <c r="C17633" s="22">
        <v>18</v>
      </c>
      <c r="D17633" s="21" t="s">
        <v>105723</v>
      </c>
      <c r="E17633" s="21" t="s">
        <v>105724</v>
      </c>
      <c r="F17633" s="21" t="s">
        <v>102782</v>
      </c>
      <c r="G17633" s="22">
        <v>1</v>
      </c>
      <c r="H17633" s="22">
        <v>13</v>
      </c>
      <c r="I17633" s="22">
        <v>26</v>
      </c>
      <c r="J17633" s="21" t="s">
        <v>143983</v>
      </c>
    </row>
    <row r="17634" spans="1:10" ht="32" customHeight="1">
      <c r="A17634" s="19" t="s">
        <v>143984</v>
      </c>
      <c r="B17634" s="24">
        <v>22</v>
      </c>
      <c r="C17634" s="22">
        <v>15</v>
      </c>
      <c r="D17634" s="21" t="s">
        <v>126992</v>
      </c>
      <c r="E17634" s="21" t="s">
        <v>126993</v>
      </c>
      <c r="F17634" s="21" t="s">
        <v>101522</v>
      </c>
      <c r="G17634" s="22">
        <v>10</v>
      </c>
      <c r="H17634" s="22">
        <v>0</v>
      </c>
      <c r="I17634" s="22">
        <v>0</v>
      </c>
      <c r="J17634" s="21" t="s">
        <v>126994</v>
      </c>
    </row>
    <row r="17635" spans="1:10" ht="32" customHeight="1">
      <c r="A17635" s="19" t="s">
        <v>143985</v>
      </c>
      <c r="B17635" s="24">
        <v>17</v>
      </c>
      <c r="C17635" s="22">
        <v>15</v>
      </c>
      <c r="D17635" s="21" t="s">
        <v>103243</v>
      </c>
      <c r="E17635" s="21" t="s">
        <v>103244</v>
      </c>
      <c r="F17635" s="21" t="s">
        <v>101528</v>
      </c>
      <c r="G17635" s="22">
        <v>10</v>
      </c>
      <c r="H17635" s="22">
        <v>0</v>
      </c>
      <c r="I17635" s="22">
        <v>0</v>
      </c>
      <c r="J17635" s="21" t="s">
        <v>143986</v>
      </c>
    </row>
    <row r="17636" spans="1:10" ht="44" customHeight="1">
      <c r="A17636" s="19" t="s">
        <v>143987</v>
      </c>
      <c r="B17636" s="24">
        <v>12</v>
      </c>
      <c r="C17636" s="22">
        <v>15</v>
      </c>
      <c r="D17636" s="21" t="s">
        <v>138012</v>
      </c>
      <c r="E17636" s="21" t="s">
        <v>138013</v>
      </c>
      <c r="F17636" s="21" t="s">
        <v>101522</v>
      </c>
      <c r="G17636" s="22">
        <v>10</v>
      </c>
      <c r="H17636" s="22">
        <v>0</v>
      </c>
      <c r="I17636" s="22">
        <v>0</v>
      </c>
      <c r="J17636" s="21" t="s">
        <v>143988</v>
      </c>
    </row>
    <row r="17637" spans="1:10" ht="44" customHeight="1">
      <c r="A17637" s="19" t="s">
        <v>143989</v>
      </c>
      <c r="B17637" s="24">
        <v>42</v>
      </c>
      <c r="C17637" s="22">
        <v>15</v>
      </c>
      <c r="D17637" s="21" t="s">
        <v>143990</v>
      </c>
      <c r="E17637" s="21" t="s">
        <v>143991</v>
      </c>
      <c r="F17637" s="21" t="s">
        <v>14739</v>
      </c>
      <c r="G17637" s="22">
        <v>10</v>
      </c>
      <c r="H17637" s="22">
        <v>0</v>
      </c>
      <c r="I17637" s="22">
        <v>0</v>
      </c>
      <c r="J17637" s="21" t="s">
        <v>143992</v>
      </c>
    </row>
    <row r="17638" spans="1:10" ht="44" customHeight="1">
      <c r="A17638" s="19" t="s">
        <v>143993</v>
      </c>
      <c r="B17638" s="24">
        <v>33</v>
      </c>
      <c r="C17638" s="22">
        <v>23</v>
      </c>
      <c r="D17638" s="21" t="s">
        <v>102880</v>
      </c>
      <c r="E17638" s="21" t="s">
        <v>102881</v>
      </c>
      <c r="F17638" s="21" t="s">
        <v>102001</v>
      </c>
      <c r="G17638" s="22">
        <v>7</v>
      </c>
      <c r="H17638" s="22">
        <v>12</v>
      </c>
      <c r="I17638" s="22">
        <v>24</v>
      </c>
      <c r="J17638" s="21" t="s">
        <v>109406</v>
      </c>
    </row>
    <row r="17639" spans="1:10" ht="44" customHeight="1">
      <c r="A17639" s="19" t="s">
        <v>143994</v>
      </c>
      <c r="B17639" s="24">
        <v>48</v>
      </c>
      <c r="C17639" s="22">
        <v>17</v>
      </c>
      <c r="D17639" s="21" t="s">
        <v>120757</v>
      </c>
      <c r="E17639" s="21" t="s">
        <v>120758</v>
      </c>
      <c r="F17639" s="21" t="s">
        <v>101543</v>
      </c>
      <c r="G17639" s="22">
        <v>4</v>
      </c>
      <c r="H17639" s="22">
        <v>9</v>
      </c>
      <c r="I17639" s="22">
        <v>14</v>
      </c>
      <c r="J17639" s="21" t="s">
        <v>143995</v>
      </c>
    </row>
    <row r="17640" spans="1:10" ht="32" customHeight="1">
      <c r="A17640" s="19" t="s">
        <v>143996</v>
      </c>
      <c r="B17640" s="24">
        <v>24</v>
      </c>
      <c r="C17640" s="22">
        <v>15</v>
      </c>
      <c r="D17640" s="21" t="s">
        <v>103644</v>
      </c>
      <c r="E17640" s="21" t="s">
        <v>103645</v>
      </c>
      <c r="F17640" s="21" t="s">
        <v>101554</v>
      </c>
      <c r="G17640" s="22">
        <v>1</v>
      </c>
      <c r="H17640" s="22">
        <v>8</v>
      </c>
      <c r="I17640" s="22">
        <v>13</v>
      </c>
      <c r="J17640" s="21" t="s">
        <v>143997</v>
      </c>
    </row>
    <row r="17641" spans="1:10" ht="32" customHeight="1">
      <c r="A17641" s="19" t="s">
        <v>143998</v>
      </c>
      <c r="B17641" s="24">
        <v>40</v>
      </c>
      <c r="C17641" s="22">
        <v>17</v>
      </c>
      <c r="D17641" s="21" t="s">
        <v>143999</v>
      </c>
      <c r="E17641" s="21" t="s">
        <v>144000</v>
      </c>
      <c r="F17641" s="21" t="s">
        <v>14743</v>
      </c>
      <c r="G17641" s="22">
        <v>1</v>
      </c>
      <c r="H17641" s="22">
        <v>12</v>
      </c>
      <c r="I17641" s="22">
        <v>16</v>
      </c>
      <c r="J17641" s="21" t="s">
        <v>144001</v>
      </c>
    </row>
    <row r="17642" spans="1:10" ht="44" customHeight="1">
      <c r="A17642" s="19" t="s">
        <v>144002</v>
      </c>
      <c r="B17642" s="24">
        <v>26</v>
      </c>
      <c r="C17642" s="22">
        <v>15</v>
      </c>
      <c r="D17642" s="21" t="s">
        <v>101931</v>
      </c>
      <c r="E17642" s="21" t="s">
        <v>101932</v>
      </c>
      <c r="F17642" s="21" t="s">
        <v>101694</v>
      </c>
      <c r="G17642" s="22">
        <v>10</v>
      </c>
      <c r="H17642" s="22">
        <v>0</v>
      </c>
      <c r="I17642" s="22">
        <v>0</v>
      </c>
      <c r="J17642" s="21" t="s">
        <v>144003</v>
      </c>
    </row>
    <row r="17643" spans="1:10" ht="32" customHeight="1">
      <c r="A17643" s="19" t="s">
        <v>144004</v>
      </c>
      <c r="B17643" s="24">
        <v>36</v>
      </c>
      <c r="C17643" s="22">
        <v>17</v>
      </c>
      <c r="D17643" s="21" t="s">
        <v>144005</v>
      </c>
      <c r="E17643" s="21" t="s">
        <v>144006</v>
      </c>
      <c r="F17643" s="21" t="s">
        <v>14743</v>
      </c>
      <c r="G17643" s="22">
        <v>3</v>
      </c>
      <c r="H17643" s="22">
        <v>10</v>
      </c>
      <c r="I17643" s="22">
        <v>20</v>
      </c>
      <c r="J17643" s="21" t="s">
        <v>144007</v>
      </c>
    </row>
    <row r="17644" spans="1:10" ht="32" customHeight="1">
      <c r="A17644" s="19" t="s">
        <v>144008</v>
      </c>
      <c r="B17644" s="24">
        <v>39</v>
      </c>
      <c r="C17644" s="22">
        <v>15</v>
      </c>
      <c r="D17644" s="21" t="s">
        <v>113017</v>
      </c>
      <c r="E17644" s="21" t="s">
        <v>113018</v>
      </c>
      <c r="F17644" s="21" t="s">
        <v>101554</v>
      </c>
      <c r="G17644" s="22">
        <v>10</v>
      </c>
      <c r="H17644" s="22">
        <v>0</v>
      </c>
      <c r="I17644" s="22">
        <v>0</v>
      </c>
      <c r="J17644" s="21" t="s">
        <v>144009</v>
      </c>
    </row>
    <row r="17645" spans="1:10" ht="44" customHeight="1">
      <c r="A17645" s="19" t="s">
        <v>144010</v>
      </c>
      <c r="B17645" s="24">
        <v>27</v>
      </c>
      <c r="C17645" s="22">
        <v>15</v>
      </c>
      <c r="D17645" s="21" t="s">
        <v>144011</v>
      </c>
      <c r="E17645" s="21" t="s">
        <v>144012</v>
      </c>
      <c r="F17645" s="21" t="s">
        <v>101568</v>
      </c>
      <c r="G17645" s="22">
        <v>1</v>
      </c>
      <c r="H17645" s="22">
        <v>10</v>
      </c>
      <c r="I17645" s="22">
        <v>14</v>
      </c>
      <c r="J17645" s="21" t="s">
        <v>144013</v>
      </c>
    </row>
    <row r="17646" spans="1:10" ht="44" customHeight="1">
      <c r="A17646" s="19" t="s">
        <v>144014</v>
      </c>
      <c r="B17646" s="24">
        <v>21</v>
      </c>
      <c r="C17646" s="22">
        <v>18</v>
      </c>
      <c r="D17646" s="21" t="s">
        <v>124416</v>
      </c>
      <c r="E17646" s="21" t="s">
        <v>124417</v>
      </c>
      <c r="F17646" s="21" t="s">
        <v>102727</v>
      </c>
      <c r="G17646" s="22">
        <v>4</v>
      </c>
      <c r="H17646" s="22">
        <v>10</v>
      </c>
      <c r="I17646" s="22">
        <v>16</v>
      </c>
      <c r="J17646" s="21" t="s">
        <v>144015</v>
      </c>
    </row>
    <row r="17647" spans="1:10" ht="44" customHeight="1">
      <c r="A17647" s="19" t="s">
        <v>144016</v>
      </c>
      <c r="B17647" s="24">
        <v>17</v>
      </c>
      <c r="C17647" s="22">
        <v>15</v>
      </c>
      <c r="D17647" s="21" t="s">
        <v>105142</v>
      </c>
      <c r="E17647" s="21" t="s">
        <v>105143</v>
      </c>
      <c r="F17647" s="21" t="s">
        <v>101628</v>
      </c>
      <c r="G17647" s="22">
        <v>1</v>
      </c>
      <c r="H17647" s="22">
        <v>10</v>
      </c>
      <c r="I17647" s="22">
        <v>22</v>
      </c>
      <c r="J17647" s="21" t="s">
        <v>144017</v>
      </c>
    </row>
    <row r="17648" spans="1:10" ht="32" customHeight="1">
      <c r="A17648" s="19" t="s">
        <v>144018</v>
      </c>
      <c r="B17648" s="24">
        <v>31</v>
      </c>
      <c r="C17648" s="22">
        <v>28</v>
      </c>
      <c r="D17648" s="21" t="s">
        <v>124036</v>
      </c>
      <c r="E17648" s="21" t="s">
        <v>124037</v>
      </c>
      <c r="F17648" s="21" t="s">
        <v>102372</v>
      </c>
      <c r="G17648" s="22">
        <v>11</v>
      </c>
      <c r="H17648" s="22">
        <v>10</v>
      </c>
      <c r="I17648" s="22">
        <v>12</v>
      </c>
      <c r="J17648" s="21" t="s">
        <v>144019</v>
      </c>
    </row>
    <row r="17649" spans="1:10" ht="20" customHeight="1">
      <c r="A17649" s="19" t="s">
        <v>144020</v>
      </c>
      <c r="B17649" s="24">
        <v>22</v>
      </c>
      <c r="C17649" s="22">
        <v>31</v>
      </c>
      <c r="D17649" s="21" t="s">
        <v>144021</v>
      </c>
      <c r="E17649" s="21" t="s">
        <v>144022</v>
      </c>
      <c r="F17649" s="21" t="s">
        <v>101986</v>
      </c>
      <c r="G17649" s="22">
        <v>9</v>
      </c>
      <c r="H17649" s="22">
        <v>9</v>
      </c>
      <c r="I17649" s="22">
        <v>18</v>
      </c>
      <c r="J17649" s="21" t="s">
        <v>144023</v>
      </c>
    </row>
    <row r="17650" spans="1:10" ht="20" customHeight="1">
      <c r="A17650" s="27">
        <v>-999</v>
      </c>
      <c r="B17650" s="24">
        <v>-999</v>
      </c>
      <c r="C17650" s="22">
        <v>-999</v>
      </c>
      <c r="D17650" s="22">
        <v>-999</v>
      </c>
      <c r="E17650" s="22">
        <v>-999</v>
      </c>
      <c r="F17650" s="22">
        <v>-999</v>
      </c>
      <c r="G17650" s="22">
        <v>-999</v>
      </c>
      <c r="H17650" s="22">
        <v>-999</v>
      </c>
      <c r="I17650" s="22">
        <v>-999</v>
      </c>
      <c r="J17650" s="22">
        <v>-999</v>
      </c>
    </row>
    <row r="17651" spans="1:10" ht="20" customHeight="1">
      <c r="A17651" s="19" t="s">
        <v>144024</v>
      </c>
      <c r="B17651" s="24">
        <v>22</v>
      </c>
      <c r="C17651" s="22">
        <v>15</v>
      </c>
      <c r="D17651" s="21" t="s">
        <v>106618</v>
      </c>
      <c r="E17651" s="21" t="s">
        <v>106619</v>
      </c>
      <c r="F17651" s="21" t="s">
        <v>101628</v>
      </c>
      <c r="G17651" s="22">
        <v>1</v>
      </c>
      <c r="H17651" s="22">
        <v>10</v>
      </c>
      <c r="I17651" s="22">
        <v>19</v>
      </c>
      <c r="J17651" s="21" t="s">
        <v>144025</v>
      </c>
    </row>
    <row r="17652" spans="1:10" ht="20" customHeight="1">
      <c r="A17652" s="19" t="s">
        <v>144026</v>
      </c>
      <c r="B17652" s="24">
        <v>17</v>
      </c>
      <c r="C17652" s="22">
        <v>19</v>
      </c>
      <c r="D17652" s="21" t="s">
        <v>115726</v>
      </c>
      <c r="E17652" s="21" t="s">
        <v>115727</v>
      </c>
      <c r="F17652" s="21" t="s">
        <v>102114</v>
      </c>
      <c r="G17652" s="22">
        <v>2</v>
      </c>
      <c r="H17652" s="22">
        <v>13</v>
      </c>
      <c r="I17652" s="22">
        <v>22</v>
      </c>
      <c r="J17652" s="21" t="s">
        <v>144027</v>
      </c>
    </row>
    <row r="17653" spans="1:10" ht="20" customHeight="1">
      <c r="A17653" s="19" t="s">
        <v>144028</v>
      </c>
      <c r="B17653" s="24">
        <v>27</v>
      </c>
      <c r="C17653" s="22">
        <v>16</v>
      </c>
      <c r="D17653" s="21" t="s">
        <v>127634</v>
      </c>
      <c r="E17653" s="21" t="s">
        <v>127635</v>
      </c>
      <c r="F17653" s="21" t="s">
        <v>101945</v>
      </c>
      <c r="G17653" s="22">
        <v>1</v>
      </c>
      <c r="H17653" s="22">
        <v>8</v>
      </c>
      <c r="I17653" s="22">
        <v>23</v>
      </c>
      <c r="J17653" s="21" t="s">
        <v>144029</v>
      </c>
    </row>
    <row r="17654" spans="1:10" ht="20" customHeight="1">
      <c r="A17654" s="19" t="s">
        <v>144030</v>
      </c>
      <c r="B17654" s="24">
        <v>27</v>
      </c>
      <c r="C17654" s="22">
        <v>16</v>
      </c>
      <c r="D17654" s="21" t="s">
        <v>127634</v>
      </c>
      <c r="E17654" s="21" t="s">
        <v>127635</v>
      </c>
      <c r="F17654" s="21" t="s">
        <v>101945</v>
      </c>
      <c r="G17654" s="22">
        <v>1</v>
      </c>
      <c r="H17654" s="22">
        <v>8</v>
      </c>
      <c r="I17654" s="22">
        <v>23</v>
      </c>
      <c r="J17654" s="21" t="s">
        <v>144029</v>
      </c>
    </row>
    <row r="17655" spans="1:10" ht="20" customHeight="1">
      <c r="A17655" s="19" t="s">
        <v>144031</v>
      </c>
      <c r="B17655" s="24">
        <v>25</v>
      </c>
      <c r="C17655" s="22">
        <v>18</v>
      </c>
      <c r="D17655" s="21" t="s">
        <v>110163</v>
      </c>
      <c r="E17655" s="21" t="s">
        <v>110164</v>
      </c>
      <c r="F17655" s="21" t="s">
        <v>101757</v>
      </c>
      <c r="G17655" s="22">
        <v>8</v>
      </c>
      <c r="H17655" s="22">
        <v>6</v>
      </c>
      <c r="I17655" s="22">
        <v>13</v>
      </c>
      <c r="J17655" s="21" t="s">
        <v>144032</v>
      </c>
    </row>
    <row r="17656" spans="1:10" ht="20" customHeight="1">
      <c r="A17656" s="19" t="s">
        <v>144033</v>
      </c>
      <c r="B17656" s="24">
        <v>25</v>
      </c>
      <c r="C17656" s="22">
        <v>18</v>
      </c>
      <c r="D17656" s="21" t="s">
        <v>110163</v>
      </c>
      <c r="E17656" s="21" t="s">
        <v>110164</v>
      </c>
      <c r="F17656" s="21" t="s">
        <v>101757</v>
      </c>
      <c r="G17656" s="22">
        <v>8</v>
      </c>
      <c r="H17656" s="22">
        <v>6</v>
      </c>
      <c r="I17656" s="22">
        <v>13</v>
      </c>
      <c r="J17656" s="21" t="s">
        <v>144032</v>
      </c>
    </row>
    <row r="17657" spans="1:10" ht="20" customHeight="1">
      <c r="A17657" s="19" t="s">
        <v>144034</v>
      </c>
      <c r="B17657" s="24">
        <v>13</v>
      </c>
      <c r="C17657" s="22">
        <v>15</v>
      </c>
      <c r="D17657" s="21" t="s">
        <v>144035</v>
      </c>
      <c r="E17657" s="21" t="s">
        <v>144036</v>
      </c>
      <c r="F17657" s="21" t="s">
        <v>14739</v>
      </c>
      <c r="G17657" s="22">
        <v>10</v>
      </c>
      <c r="H17657" s="22">
        <v>0</v>
      </c>
      <c r="I17657" s="22">
        <v>0</v>
      </c>
      <c r="J17657" s="21" t="s">
        <v>144037</v>
      </c>
    </row>
    <row r="17658" spans="1:10" ht="20" customHeight="1">
      <c r="A17658" s="19" t="s">
        <v>144038</v>
      </c>
      <c r="B17658" s="24">
        <v>13</v>
      </c>
      <c r="C17658" s="22">
        <v>15</v>
      </c>
      <c r="D17658" s="21" t="s">
        <v>144035</v>
      </c>
      <c r="E17658" s="21" t="s">
        <v>144036</v>
      </c>
      <c r="F17658" s="21" t="s">
        <v>14739</v>
      </c>
      <c r="G17658" s="22">
        <v>10</v>
      </c>
      <c r="H17658" s="22">
        <v>0</v>
      </c>
      <c r="I17658" s="22">
        <v>0</v>
      </c>
      <c r="J17658" s="21" t="s">
        <v>144037</v>
      </c>
    </row>
    <row r="17659" spans="1:10" ht="20" customHeight="1">
      <c r="A17659" s="19" t="s">
        <v>144039</v>
      </c>
      <c r="B17659" s="24">
        <v>20</v>
      </c>
      <c r="C17659" s="22">
        <v>16</v>
      </c>
      <c r="D17659" s="21" t="s">
        <v>102744</v>
      </c>
      <c r="E17659" s="21" t="s">
        <v>102745</v>
      </c>
      <c r="F17659" s="21" t="s">
        <v>101945</v>
      </c>
      <c r="G17659" s="22">
        <v>1</v>
      </c>
      <c r="H17659" s="22">
        <v>11</v>
      </c>
      <c r="I17659" s="22">
        <v>17</v>
      </c>
      <c r="J17659" s="21" t="s">
        <v>144040</v>
      </c>
    </row>
    <row r="17660" spans="1:10" ht="20" customHeight="1">
      <c r="A17660" s="19" t="s">
        <v>144041</v>
      </c>
      <c r="B17660" s="24">
        <v>20</v>
      </c>
      <c r="C17660" s="22">
        <v>16</v>
      </c>
      <c r="D17660" s="21" t="s">
        <v>102744</v>
      </c>
      <c r="E17660" s="21" t="s">
        <v>102745</v>
      </c>
      <c r="F17660" s="21" t="s">
        <v>101945</v>
      </c>
      <c r="G17660" s="22">
        <v>1</v>
      </c>
      <c r="H17660" s="22">
        <v>11</v>
      </c>
      <c r="I17660" s="22">
        <v>17</v>
      </c>
      <c r="J17660" s="21" t="s">
        <v>144040</v>
      </c>
    </row>
    <row r="17661" spans="1:10" ht="20" customHeight="1">
      <c r="A17661" s="19" t="s">
        <v>144042</v>
      </c>
      <c r="B17661" s="24">
        <v>35</v>
      </c>
      <c r="C17661" s="22">
        <v>15</v>
      </c>
      <c r="D17661" s="21" t="s">
        <v>102470</v>
      </c>
      <c r="E17661" s="21" t="s">
        <v>102471</v>
      </c>
      <c r="F17661" s="21" t="s">
        <v>101563</v>
      </c>
      <c r="G17661" s="22">
        <v>10</v>
      </c>
      <c r="H17661" s="22">
        <v>0</v>
      </c>
      <c r="I17661" s="22">
        <v>0</v>
      </c>
      <c r="J17661" s="21" t="s">
        <v>144043</v>
      </c>
    </row>
    <row r="17662" spans="1:10" ht="20" customHeight="1">
      <c r="A17662" s="19" t="s">
        <v>144044</v>
      </c>
      <c r="B17662" s="24">
        <v>13</v>
      </c>
      <c r="C17662" s="22">
        <v>15</v>
      </c>
      <c r="D17662" s="21" t="s">
        <v>144045</v>
      </c>
      <c r="E17662" s="21" t="s">
        <v>144046</v>
      </c>
      <c r="F17662" s="21" t="s">
        <v>101694</v>
      </c>
      <c r="G17662" s="22">
        <v>2</v>
      </c>
      <c r="H17662" s="22">
        <v>9</v>
      </c>
      <c r="I17662" s="22">
        <v>14</v>
      </c>
      <c r="J17662" s="21" t="s">
        <v>144047</v>
      </c>
    </row>
    <row r="17663" spans="1:10" ht="20" customHeight="1">
      <c r="A17663" s="19" t="s">
        <v>144048</v>
      </c>
      <c r="B17663" s="24">
        <v>27</v>
      </c>
      <c r="C17663" s="22">
        <v>25</v>
      </c>
      <c r="D17663" s="21" t="s">
        <v>119476</v>
      </c>
      <c r="E17663" s="21" t="s">
        <v>119477</v>
      </c>
      <c r="F17663" s="21" t="s">
        <v>102433</v>
      </c>
      <c r="G17663" s="22">
        <v>1</v>
      </c>
      <c r="H17663" s="22">
        <v>20</v>
      </c>
      <c r="I17663" s="22">
        <v>37</v>
      </c>
      <c r="J17663" s="21" t="s">
        <v>144049</v>
      </c>
    </row>
    <row r="17664" spans="1:10" ht="20" customHeight="1">
      <c r="A17664" s="19" t="s">
        <v>144050</v>
      </c>
      <c r="B17664" s="24">
        <v>39</v>
      </c>
      <c r="C17664" s="22">
        <v>15</v>
      </c>
      <c r="D17664" s="21" t="s">
        <v>137109</v>
      </c>
      <c r="E17664" s="21" t="s">
        <v>137110</v>
      </c>
      <c r="F17664" s="21" t="s">
        <v>101694</v>
      </c>
      <c r="G17664" s="22">
        <v>1</v>
      </c>
      <c r="H17664" s="22">
        <v>9</v>
      </c>
      <c r="I17664" s="22">
        <v>12</v>
      </c>
      <c r="J17664" s="21" t="s">
        <v>144051</v>
      </c>
    </row>
    <row r="17665" spans="1:10" ht="20" customHeight="1">
      <c r="A17665" s="19" t="s">
        <v>144052</v>
      </c>
      <c r="B17665" s="24">
        <v>21</v>
      </c>
      <c r="C17665" s="22">
        <v>15</v>
      </c>
      <c r="D17665" s="21" t="s">
        <v>131793</v>
      </c>
      <c r="E17665" s="21" t="s">
        <v>131794</v>
      </c>
      <c r="F17665" s="21" t="s">
        <v>101554</v>
      </c>
      <c r="G17665" s="22">
        <v>10</v>
      </c>
      <c r="H17665" s="22">
        <v>0</v>
      </c>
      <c r="I17665" s="22">
        <v>0</v>
      </c>
      <c r="J17665" s="21" t="s">
        <v>144053</v>
      </c>
    </row>
    <row r="17666" spans="1:10" ht="20" customHeight="1">
      <c r="A17666" s="19" t="s">
        <v>144054</v>
      </c>
      <c r="B17666" s="24">
        <v>37</v>
      </c>
      <c r="C17666" s="22">
        <v>15</v>
      </c>
      <c r="D17666" s="21" t="s">
        <v>144055</v>
      </c>
      <c r="E17666" s="21" t="s">
        <v>144056</v>
      </c>
      <c r="F17666" s="21" t="s">
        <v>101528</v>
      </c>
      <c r="G17666" s="22">
        <v>10</v>
      </c>
      <c r="H17666" s="22">
        <v>0</v>
      </c>
      <c r="I17666" s="22">
        <v>0</v>
      </c>
      <c r="J17666" s="21" t="s">
        <v>144057</v>
      </c>
    </row>
    <row r="17667" spans="1:10" ht="20" customHeight="1">
      <c r="A17667" s="19" t="s">
        <v>144058</v>
      </c>
      <c r="B17667" s="24">
        <v>50</v>
      </c>
      <c r="C17667" s="22">
        <v>32</v>
      </c>
      <c r="D17667" s="21" t="s">
        <v>106773</v>
      </c>
      <c r="E17667" s="21" t="s">
        <v>106774</v>
      </c>
      <c r="F17667" s="21" t="s">
        <v>108861</v>
      </c>
      <c r="G17667" s="22">
        <v>9</v>
      </c>
      <c r="H17667" s="22">
        <v>19</v>
      </c>
      <c r="I17667" s="22">
        <v>27</v>
      </c>
      <c r="J17667" s="21" t="s">
        <v>144059</v>
      </c>
    </row>
    <row r="17668" spans="1:10" ht="20" customHeight="1">
      <c r="A17668" s="19" t="s">
        <v>144060</v>
      </c>
      <c r="B17668" s="24">
        <v>23</v>
      </c>
      <c r="C17668" s="22">
        <v>27</v>
      </c>
      <c r="D17668" s="21" t="s">
        <v>117855</v>
      </c>
      <c r="E17668" s="21" t="s">
        <v>117856</v>
      </c>
      <c r="F17668" s="21" t="s">
        <v>102769</v>
      </c>
      <c r="G17668" s="22">
        <v>4</v>
      </c>
      <c r="H17668" s="22">
        <v>19</v>
      </c>
      <c r="I17668" s="22">
        <v>34</v>
      </c>
      <c r="J17668" s="21" t="s">
        <v>144061</v>
      </c>
    </row>
    <row r="17669" spans="1:10" ht="20" customHeight="1">
      <c r="A17669" s="19" t="s">
        <v>144062</v>
      </c>
      <c r="B17669" s="24">
        <v>29</v>
      </c>
      <c r="C17669" s="22">
        <v>15</v>
      </c>
      <c r="D17669" s="21" t="s">
        <v>130837</v>
      </c>
      <c r="E17669" s="21" t="s">
        <v>130838</v>
      </c>
      <c r="F17669" s="21" t="s">
        <v>101528</v>
      </c>
      <c r="G17669" s="22">
        <v>10</v>
      </c>
      <c r="H17669" s="22">
        <v>0</v>
      </c>
      <c r="I17669" s="22">
        <v>0</v>
      </c>
      <c r="J17669" s="21" t="s">
        <v>144063</v>
      </c>
    </row>
    <row r="17670" spans="1:10" ht="20" customHeight="1">
      <c r="A17670" s="19" t="s">
        <v>144064</v>
      </c>
      <c r="B17670" s="24">
        <v>24</v>
      </c>
      <c r="C17670" s="22">
        <v>15</v>
      </c>
      <c r="D17670" s="21" t="s">
        <v>107127</v>
      </c>
      <c r="E17670" s="21" t="s">
        <v>107128</v>
      </c>
      <c r="F17670" s="21" t="s">
        <v>101568</v>
      </c>
      <c r="G17670" s="22">
        <v>1</v>
      </c>
      <c r="H17670" s="22">
        <v>10</v>
      </c>
      <c r="I17670" s="22">
        <v>17</v>
      </c>
      <c r="J17670" s="21" t="s">
        <v>144065</v>
      </c>
    </row>
    <row r="17671" spans="1:10" ht="20" customHeight="1">
      <c r="A17671" s="19" t="s">
        <v>144066</v>
      </c>
      <c r="B17671" s="24">
        <v>16</v>
      </c>
      <c r="C17671" s="22">
        <v>18</v>
      </c>
      <c r="D17671" s="21" t="s">
        <v>134504</v>
      </c>
      <c r="E17671" s="21" t="s">
        <v>134505</v>
      </c>
      <c r="F17671" s="21" t="s">
        <v>104782</v>
      </c>
      <c r="G17671" s="22">
        <v>2</v>
      </c>
      <c r="H17671" s="22">
        <v>12</v>
      </c>
      <c r="I17671" s="22">
        <v>31</v>
      </c>
      <c r="J17671" s="21" t="s">
        <v>144067</v>
      </c>
    </row>
    <row r="17672" spans="1:10" ht="20" customHeight="1">
      <c r="A17672" s="19" t="s">
        <v>144068</v>
      </c>
      <c r="B17672" s="24">
        <v>40</v>
      </c>
      <c r="C17672" s="22">
        <v>15</v>
      </c>
      <c r="D17672" s="21" t="s">
        <v>112241</v>
      </c>
      <c r="E17672" s="21" t="s">
        <v>112242</v>
      </c>
      <c r="F17672" s="21" t="s">
        <v>14739</v>
      </c>
      <c r="G17672" s="22">
        <v>10</v>
      </c>
      <c r="H17672" s="22">
        <v>0</v>
      </c>
      <c r="I17672" s="22">
        <v>0</v>
      </c>
      <c r="J17672" s="21" t="s">
        <v>121679</v>
      </c>
    </row>
    <row r="17673" spans="1:10" ht="20" customHeight="1">
      <c r="A17673" s="27">
        <v>-999</v>
      </c>
      <c r="B17673" s="24">
        <v>-999</v>
      </c>
      <c r="C17673" s="22">
        <v>-999</v>
      </c>
      <c r="D17673" s="22">
        <v>-999</v>
      </c>
      <c r="E17673" s="22">
        <v>-999</v>
      </c>
      <c r="F17673" s="22">
        <v>-999</v>
      </c>
      <c r="G17673" s="22">
        <v>-999</v>
      </c>
      <c r="H17673" s="22">
        <v>-999</v>
      </c>
      <c r="I17673" s="22">
        <v>-999</v>
      </c>
      <c r="J17673" s="22">
        <v>-999</v>
      </c>
    </row>
    <row r="17674" spans="1:10" ht="20" customHeight="1">
      <c r="A17674" s="19" t="s">
        <v>144069</v>
      </c>
      <c r="B17674" s="24">
        <v>19</v>
      </c>
      <c r="C17674" s="22">
        <v>15</v>
      </c>
      <c r="D17674" s="21" t="s">
        <v>122798</v>
      </c>
      <c r="E17674" s="21" t="s">
        <v>122799</v>
      </c>
      <c r="F17674" s="21" t="s">
        <v>101694</v>
      </c>
      <c r="G17674" s="22">
        <v>10</v>
      </c>
      <c r="H17674" s="22">
        <v>0</v>
      </c>
      <c r="I17674" s="22">
        <v>0</v>
      </c>
      <c r="J17674" s="21" t="s">
        <v>144070</v>
      </c>
    </row>
    <row r="17675" spans="1:10" ht="20" customHeight="1">
      <c r="A17675" s="19" t="s">
        <v>144071</v>
      </c>
      <c r="B17675" s="24">
        <v>29</v>
      </c>
      <c r="C17675" s="22">
        <v>17</v>
      </c>
      <c r="D17675" s="21" t="s">
        <v>144072</v>
      </c>
      <c r="E17675" s="21" t="s">
        <v>144073</v>
      </c>
      <c r="F17675" s="21" t="s">
        <v>101710</v>
      </c>
      <c r="G17675" s="22">
        <v>1</v>
      </c>
      <c r="H17675" s="22">
        <v>12</v>
      </c>
      <c r="I17675" s="22">
        <v>19</v>
      </c>
      <c r="J17675" s="21" t="s">
        <v>144074</v>
      </c>
    </row>
    <row r="17676" spans="1:10" ht="32" customHeight="1">
      <c r="A17676" s="19" t="s">
        <v>144075</v>
      </c>
      <c r="B17676" s="24">
        <v>27</v>
      </c>
      <c r="C17676" s="22">
        <v>15</v>
      </c>
      <c r="D17676" s="21" t="s">
        <v>112713</v>
      </c>
      <c r="E17676" s="21" t="s">
        <v>112714</v>
      </c>
      <c r="F17676" s="21" t="s">
        <v>101522</v>
      </c>
      <c r="G17676" s="22">
        <v>10</v>
      </c>
      <c r="H17676" s="22">
        <v>0</v>
      </c>
      <c r="I17676" s="22">
        <v>0</v>
      </c>
      <c r="J17676" s="21" t="s">
        <v>144076</v>
      </c>
    </row>
    <row r="17677" spans="1:10" ht="20" customHeight="1">
      <c r="A17677" s="19" t="s">
        <v>144077</v>
      </c>
      <c r="B17677" s="24">
        <v>13</v>
      </c>
      <c r="C17677" s="22">
        <v>15</v>
      </c>
      <c r="D17677" s="21" t="s">
        <v>144078</v>
      </c>
      <c r="E17677" s="21" t="s">
        <v>144079</v>
      </c>
      <c r="F17677" s="21" t="s">
        <v>101528</v>
      </c>
      <c r="G17677" s="22">
        <v>10</v>
      </c>
      <c r="H17677" s="22">
        <v>0</v>
      </c>
      <c r="I17677" s="22">
        <v>0</v>
      </c>
      <c r="J17677" s="21" t="s">
        <v>144080</v>
      </c>
    </row>
    <row r="17678" spans="1:10" ht="20" customHeight="1">
      <c r="A17678" s="19" t="s">
        <v>144081</v>
      </c>
      <c r="B17678" s="24">
        <v>20</v>
      </c>
      <c r="C17678" s="22">
        <v>15</v>
      </c>
      <c r="D17678" s="21" t="s">
        <v>119468</v>
      </c>
      <c r="E17678" s="21" t="s">
        <v>119469</v>
      </c>
      <c r="F17678" s="21" t="s">
        <v>101568</v>
      </c>
      <c r="G17678" s="22">
        <v>1</v>
      </c>
      <c r="H17678" s="22">
        <v>9</v>
      </c>
      <c r="I17678" s="22">
        <v>20</v>
      </c>
      <c r="J17678" s="21" t="s">
        <v>144082</v>
      </c>
    </row>
    <row r="17679" spans="1:10" ht="20" customHeight="1">
      <c r="A17679" s="19" t="s">
        <v>144083</v>
      </c>
      <c r="B17679" s="24">
        <v>47</v>
      </c>
      <c r="C17679" s="22">
        <v>20</v>
      </c>
      <c r="D17679" s="21" t="s">
        <v>144084</v>
      </c>
      <c r="E17679" s="21" t="s">
        <v>144085</v>
      </c>
      <c r="F17679" s="21" t="s">
        <v>101623</v>
      </c>
      <c r="G17679" s="22">
        <v>7</v>
      </c>
      <c r="H17679" s="22">
        <v>9</v>
      </c>
      <c r="I17679" s="22">
        <v>14</v>
      </c>
      <c r="J17679" s="21" t="s">
        <v>144086</v>
      </c>
    </row>
    <row r="17680" spans="1:10" ht="20" customHeight="1">
      <c r="A17680" s="27">
        <v>-999</v>
      </c>
      <c r="B17680" s="24">
        <v>-999</v>
      </c>
      <c r="C17680" s="22">
        <v>-999</v>
      </c>
      <c r="D17680" s="22">
        <v>-999</v>
      </c>
      <c r="E17680" s="22">
        <v>-999</v>
      </c>
      <c r="F17680" s="22">
        <v>-999</v>
      </c>
      <c r="G17680" s="22">
        <v>-999</v>
      </c>
      <c r="H17680" s="22">
        <v>-999</v>
      </c>
      <c r="I17680" s="22">
        <v>-999</v>
      </c>
      <c r="J17680" s="22">
        <v>-999</v>
      </c>
    </row>
    <row r="17681" spans="1:10" ht="20" customHeight="1">
      <c r="A17681" s="27">
        <v>-999</v>
      </c>
      <c r="B17681" s="24">
        <v>-999</v>
      </c>
      <c r="C17681" s="22">
        <v>-999</v>
      </c>
      <c r="D17681" s="22">
        <v>-999</v>
      </c>
      <c r="E17681" s="22">
        <v>-999</v>
      </c>
      <c r="F17681" s="22">
        <v>-999</v>
      </c>
      <c r="G17681" s="22">
        <v>-999</v>
      </c>
      <c r="H17681" s="22">
        <v>-999</v>
      </c>
      <c r="I17681" s="22">
        <v>-999</v>
      </c>
      <c r="J17681" s="22">
        <v>-999</v>
      </c>
    </row>
    <row r="17682" spans="1:10" ht="20" customHeight="1">
      <c r="A17682" s="19" t="s">
        <v>144087</v>
      </c>
      <c r="B17682" s="24">
        <v>20</v>
      </c>
      <c r="C17682" s="22">
        <v>15</v>
      </c>
      <c r="D17682" s="21" t="s">
        <v>105112</v>
      </c>
      <c r="E17682" s="21" t="s">
        <v>105113</v>
      </c>
      <c r="F17682" s="21" t="s">
        <v>101694</v>
      </c>
      <c r="G17682" s="22">
        <v>10</v>
      </c>
      <c r="H17682" s="22">
        <v>0</v>
      </c>
      <c r="I17682" s="22">
        <v>0</v>
      </c>
      <c r="J17682" s="21" t="s">
        <v>105114</v>
      </c>
    </row>
    <row r="17683" spans="1:10" ht="20" customHeight="1">
      <c r="A17683" s="19" t="s">
        <v>144088</v>
      </c>
      <c r="B17683" s="24">
        <v>20</v>
      </c>
      <c r="C17683" s="22">
        <v>15</v>
      </c>
      <c r="D17683" s="21" t="s">
        <v>105112</v>
      </c>
      <c r="E17683" s="21" t="s">
        <v>105113</v>
      </c>
      <c r="F17683" s="21" t="s">
        <v>101694</v>
      </c>
      <c r="G17683" s="22">
        <v>10</v>
      </c>
      <c r="H17683" s="22">
        <v>0</v>
      </c>
      <c r="I17683" s="22">
        <v>0</v>
      </c>
      <c r="J17683" s="21" t="s">
        <v>105114</v>
      </c>
    </row>
    <row r="17684" spans="1:10" ht="20" customHeight="1">
      <c r="A17684" s="19" t="s">
        <v>144089</v>
      </c>
      <c r="B17684" s="24">
        <v>20</v>
      </c>
      <c r="C17684" s="22">
        <v>15</v>
      </c>
      <c r="D17684" s="21" t="s">
        <v>105112</v>
      </c>
      <c r="E17684" s="21" t="s">
        <v>105113</v>
      </c>
      <c r="F17684" s="21" t="s">
        <v>101694</v>
      </c>
      <c r="G17684" s="22">
        <v>10</v>
      </c>
      <c r="H17684" s="22">
        <v>0</v>
      </c>
      <c r="I17684" s="22">
        <v>0</v>
      </c>
      <c r="J17684" s="21" t="s">
        <v>105114</v>
      </c>
    </row>
    <row r="17685" spans="1:10" ht="20" customHeight="1">
      <c r="A17685" s="19" t="s">
        <v>144090</v>
      </c>
      <c r="B17685" s="24">
        <v>13</v>
      </c>
      <c r="C17685" s="22">
        <v>15</v>
      </c>
      <c r="D17685" s="21" t="s">
        <v>138238</v>
      </c>
      <c r="E17685" s="21" t="s">
        <v>138239</v>
      </c>
      <c r="F17685" s="21" t="s">
        <v>101563</v>
      </c>
      <c r="G17685" s="22">
        <v>10</v>
      </c>
      <c r="H17685" s="22">
        <v>0</v>
      </c>
      <c r="I17685" s="22">
        <v>0</v>
      </c>
      <c r="J17685" s="21" t="s">
        <v>144091</v>
      </c>
    </row>
    <row r="17686" spans="1:10" ht="20" customHeight="1">
      <c r="A17686" s="19" t="s">
        <v>144092</v>
      </c>
      <c r="B17686" s="24">
        <v>28</v>
      </c>
      <c r="C17686" s="22">
        <v>35</v>
      </c>
      <c r="D17686" s="21" t="s">
        <v>101772</v>
      </c>
      <c r="E17686" s="21" t="s">
        <v>101773</v>
      </c>
      <c r="F17686" s="21" t="s">
        <v>101694</v>
      </c>
      <c r="G17686" s="22">
        <v>11</v>
      </c>
      <c r="H17686" s="22">
        <v>20</v>
      </c>
      <c r="I17686" s="22">
        <v>27</v>
      </c>
      <c r="J17686" s="21" t="s">
        <v>106079</v>
      </c>
    </row>
    <row r="17687" spans="1:10" ht="20" customHeight="1">
      <c r="A17687" s="19" t="s">
        <v>144093</v>
      </c>
      <c r="B17687" s="24">
        <v>28</v>
      </c>
      <c r="C17687" s="22">
        <v>35</v>
      </c>
      <c r="D17687" s="21" t="s">
        <v>101772</v>
      </c>
      <c r="E17687" s="21" t="s">
        <v>101773</v>
      </c>
      <c r="F17687" s="21" t="s">
        <v>101694</v>
      </c>
      <c r="G17687" s="22">
        <v>11</v>
      </c>
      <c r="H17687" s="22">
        <v>20</v>
      </c>
      <c r="I17687" s="22">
        <v>27</v>
      </c>
      <c r="J17687" s="21" t="s">
        <v>106079</v>
      </c>
    </row>
    <row r="17688" spans="1:10" ht="20" customHeight="1">
      <c r="A17688" s="19" t="s">
        <v>144094</v>
      </c>
      <c r="B17688" s="24">
        <v>12</v>
      </c>
      <c r="C17688" s="22">
        <v>15</v>
      </c>
      <c r="D17688" s="21" t="s">
        <v>113722</v>
      </c>
      <c r="E17688" s="21" t="s">
        <v>113723</v>
      </c>
      <c r="F17688" s="21" t="s">
        <v>101563</v>
      </c>
      <c r="G17688" s="22">
        <v>10</v>
      </c>
      <c r="H17688" s="22">
        <v>0</v>
      </c>
      <c r="I17688" s="22">
        <v>0</v>
      </c>
      <c r="J17688" s="21" t="s">
        <v>144095</v>
      </c>
    </row>
    <row r="17689" spans="1:10" ht="20" customHeight="1">
      <c r="A17689" s="19" t="s">
        <v>144096</v>
      </c>
      <c r="B17689" s="24">
        <v>73</v>
      </c>
      <c r="C17689" s="22">
        <v>15</v>
      </c>
      <c r="D17689" s="21" t="s">
        <v>142036</v>
      </c>
      <c r="E17689" s="21" t="s">
        <v>142037</v>
      </c>
      <c r="F17689" s="21" t="s">
        <v>101554</v>
      </c>
      <c r="G17689" s="22">
        <v>10</v>
      </c>
      <c r="H17689" s="22">
        <v>0</v>
      </c>
      <c r="I17689" s="22">
        <v>0</v>
      </c>
      <c r="J17689" s="21" t="s">
        <v>144097</v>
      </c>
    </row>
    <row r="17690" spans="1:10" ht="20" customHeight="1">
      <c r="A17690" s="19" t="s">
        <v>144098</v>
      </c>
      <c r="B17690" s="24">
        <v>20</v>
      </c>
      <c r="C17690" s="22">
        <v>15</v>
      </c>
      <c r="D17690" s="21" t="s">
        <v>102910</v>
      </c>
      <c r="E17690" s="21" t="s">
        <v>102911</v>
      </c>
      <c r="F17690" s="21" t="s">
        <v>101628</v>
      </c>
      <c r="G17690" s="22">
        <v>1</v>
      </c>
      <c r="H17690" s="22">
        <v>10</v>
      </c>
      <c r="I17690" s="22">
        <v>19</v>
      </c>
      <c r="J17690" s="21" t="s">
        <v>144099</v>
      </c>
    </row>
    <row r="17691" spans="1:10" ht="20" customHeight="1">
      <c r="A17691" s="19" t="s">
        <v>144100</v>
      </c>
      <c r="B17691" s="24">
        <v>39</v>
      </c>
      <c r="C17691" s="22">
        <v>16</v>
      </c>
      <c r="D17691" s="21" t="s">
        <v>104003</v>
      </c>
      <c r="E17691" s="21" t="s">
        <v>104004</v>
      </c>
      <c r="F17691" s="21" t="s">
        <v>101945</v>
      </c>
      <c r="G17691" s="22">
        <v>1</v>
      </c>
      <c r="H17691" s="22">
        <v>11</v>
      </c>
      <c r="I17691" s="22">
        <v>17</v>
      </c>
      <c r="J17691" s="21" t="s">
        <v>144101</v>
      </c>
    </row>
    <row r="17692" spans="1:10" ht="20" customHeight="1">
      <c r="A17692" s="19" t="s">
        <v>144102</v>
      </c>
      <c r="B17692" s="24">
        <v>27</v>
      </c>
      <c r="C17692" s="22">
        <v>35</v>
      </c>
      <c r="D17692" s="21" t="s">
        <v>101772</v>
      </c>
      <c r="E17692" s="21" t="s">
        <v>101773</v>
      </c>
      <c r="F17692" s="21" t="s">
        <v>101694</v>
      </c>
      <c r="G17692" s="22">
        <v>11</v>
      </c>
      <c r="H17692" s="22">
        <v>20</v>
      </c>
      <c r="I17692" s="22">
        <v>27</v>
      </c>
      <c r="J17692" s="21" t="s">
        <v>106079</v>
      </c>
    </row>
    <row r="17693" spans="1:10" ht="20" customHeight="1">
      <c r="A17693" s="19" t="s">
        <v>144103</v>
      </c>
      <c r="B17693" s="24">
        <v>55</v>
      </c>
      <c r="C17693" s="22">
        <v>31</v>
      </c>
      <c r="D17693" s="21" t="s">
        <v>107232</v>
      </c>
      <c r="E17693" s="21" t="s">
        <v>107233</v>
      </c>
      <c r="F17693" s="21" t="s">
        <v>102782</v>
      </c>
      <c r="G17693" s="22">
        <v>1</v>
      </c>
      <c r="H17693" s="22">
        <v>26</v>
      </c>
      <c r="I17693" s="22">
        <v>44</v>
      </c>
      <c r="J17693" s="21" t="s">
        <v>144104</v>
      </c>
    </row>
    <row r="17694" spans="1:10" ht="20" customHeight="1">
      <c r="A17694" s="19" t="s">
        <v>144105</v>
      </c>
      <c r="B17694" s="24">
        <v>19</v>
      </c>
      <c r="C17694" s="22">
        <v>15</v>
      </c>
      <c r="D17694" s="21" t="s">
        <v>102008</v>
      </c>
      <c r="E17694" s="21" t="s">
        <v>102009</v>
      </c>
      <c r="F17694" s="21" t="s">
        <v>14739</v>
      </c>
      <c r="G17694" s="22">
        <v>10</v>
      </c>
      <c r="H17694" s="22">
        <v>0</v>
      </c>
      <c r="I17694" s="22">
        <v>0</v>
      </c>
      <c r="J17694" s="21" t="s">
        <v>138173</v>
      </c>
    </row>
    <row r="17695" spans="1:10" ht="20" customHeight="1">
      <c r="A17695" s="19" t="s">
        <v>144106</v>
      </c>
      <c r="B17695" s="24">
        <v>17</v>
      </c>
      <c r="C17695" s="22">
        <v>20</v>
      </c>
      <c r="D17695" s="21" t="s">
        <v>144107</v>
      </c>
      <c r="E17695" s="21" t="s">
        <v>144108</v>
      </c>
      <c r="F17695" s="21" t="s">
        <v>101623</v>
      </c>
      <c r="G17695" s="22">
        <v>3</v>
      </c>
      <c r="H17695" s="22">
        <v>13</v>
      </c>
      <c r="I17695" s="22">
        <v>23</v>
      </c>
      <c r="J17695" s="21" t="s">
        <v>144109</v>
      </c>
    </row>
    <row r="17696" spans="1:10" ht="20" customHeight="1">
      <c r="A17696" s="19" t="s">
        <v>144110</v>
      </c>
      <c r="B17696" s="24">
        <v>12</v>
      </c>
      <c r="C17696" s="22">
        <v>15</v>
      </c>
      <c r="D17696" s="21" t="s">
        <v>114586</v>
      </c>
      <c r="E17696" s="21" t="s">
        <v>114587</v>
      </c>
      <c r="F17696" s="21" t="s">
        <v>14739</v>
      </c>
      <c r="G17696" s="22">
        <v>10</v>
      </c>
      <c r="H17696" s="22">
        <v>0</v>
      </c>
      <c r="I17696" s="22">
        <v>0</v>
      </c>
      <c r="J17696" s="21" t="s">
        <v>144111</v>
      </c>
    </row>
    <row r="17697" spans="1:10" ht="20" customHeight="1">
      <c r="A17697" s="19" t="s">
        <v>144112</v>
      </c>
      <c r="B17697" s="24">
        <v>13</v>
      </c>
      <c r="C17697" s="22">
        <v>15</v>
      </c>
      <c r="D17697" s="21" t="s">
        <v>116871</v>
      </c>
      <c r="E17697" s="21" t="s">
        <v>116872</v>
      </c>
      <c r="F17697" s="21" t="s">
        <v>101628</v>
      </c>
      <c r="G17697" s="22">
        <v>2</v>
      </c>
      <c r="H17697" s="22">
        <v>9</v>
      </c>
      <c r="I17697" s="22">
        <v>21</v>
      </c>
      <c r="J17697" s="21" t="s">
        <v>144113</v>
      </c>
    </row>
    <row r="17698" spans="1:10" ht="20" customHeight="1">
      <c r="A17698" s="19" t="s">
        <v>144114</v>
      </c>
      <c r="B17698" s="24">
        <v>14</v>
      </c>
      <c r="C17698" s="22">
        <v>16</v>
      </c>
      <c r="D17698" s="21" t="s">
        <v>144115</v>
      </c>
      <c r="E17698" s="21" t="s">
        <v>144116</v>
      </c>
      <c r="F17698" s="21" t="s">
        <v>101533</v>
      </c>
      <c r="G17698" s="22">
        <v>3</v>
      </c>
      <c r="H17698" s="22">
        <v>9</v>
      </c>
      <c r="I17698" s="22">
        <v>17</v>
      </c>
      <c r="J17698" s="21" t="s">
        <v>144117</v>
      </c>
    </row>
    <row r="17699" spans="1:10" ht="20" customHeight="1">
      <c r="A17699" s="19" t="s">
        <v>144118</v>
      </c>
      <c r="B17699" s="24">
        <v>29</v>
      </c>
      <c r="C17699" s="22">
        <v>41</v>
      </c>
      <c r="D17699" s="21" t="s">
        <v>107036</v>
      </c>
      <c r="E17699" s="21" t="s">
        <v>107037</v>
      </c>
      <c r="F17699" s="21" t="s">
        <v>102248</v>
      </c>
      <c r="G17699" s="22">
        <v>13</v>
      </c>
      <c r="H17699" s="22">
        <v>16</v>
      </c>
      <c r="I17699" s="22">
        <v>22</v>
      </c>
      <c r="J17699" s="21" t="s">
        <v>144119</v>
      </c>
    </row>
    <row r="17700" spans="1:10" ht="20" customHeight="1">
      <c r="A17700" s="19" t="s">
        <v>144120</v>
      </c>
      <c r="B17700" s="24">
        <v>29</v>
      </c>
      <c r="C17700" s="22">
        <v>15</v>
      </c>
      <c r="D17700" s="21" t="s">
        <v>105937</v>
      </c>
      <c r="E17700" s="21" t="s">
        <v>105938</v>
      </c>
      <c r="F17700" s="21" t="s">
        <v>101694</v>
      </c>
      <c r="G17700" s="22">
        <v>10</v>
      </c>
      <c r="H17700" s="22">
        <v>0</v>
      </c>
      <c r="I17700" s="22">
        <v>0</v>
      </c>
      <c r="J17700" s="21" t="s">
        <v>143128</v>
      </c>
    </row>
    <row r="17701" spans="1:10" ht="20" customHeight="1">
      <c r="A17701" s="19" t="s">
        <v>144121</v>
      </c>
      <c r="B17701" s="24">
        <v>29</v>
      </c>
      <c r="C17701" s="22">
        <v>15</v>
      </c>
      <c r="D17701" s="21" t="s">
        <v>105937</v>
      </c>
      <c r="E17701" s="21" t="s">
        <v>105938</v>
      </c>
      <c r="F17701" s="21" t="s">
        <v>101694</v>
      </c>
      <c r="G17701" s="22">
        <v>10</v>
      </c>
      <c r="H17701" s="22">
        <v>0</v>
      </c>
      <c r="I17701" s="22">
        <v>0</v>
      </c>
      <c r="J17701" s="21" t="s">
        <v>143128</v>
      </c>
    </row>
    <row r="17702" spans="1:10" ht="20" customHeight="1">
      <c r="A17702" s="19" t="s">
        <v>144122</v>
      </c>
      <c r="B17702" s="24">
        <v>21</v>
      </c>
      <c r="C17702" s="22">
        <v>29</v>
      </c>
      <c r="D17702" s="21" t="s">
        <v>144123</v>
      </c>
      <c r="E17702" s="21" t="s">
        <v>144124</v>
      </c>
      <c r="F17702" s="22">
        <v>625</v>
      </c>
      <c r="G17702" s="22">
        <v>10</v>
      </c>
      <c r="H17702" s="22">
        <v>15</v>
      </c>
      <c r="I17702" s="22">
        <v>22</v>
      </c>
      <c r="J17702" s="21" t="s">
        <v>144125</v>
      </c>
    </row>
    <row r="17703" spans="1:10" ht="20" customHeight="1">
      <c r="A17703" s="19" t="s">
        <v>144126</v>
      </c>
      <c r="B17703" s="24">
        <v>21</v>
      </c>
      <c r="C17703" s="22">
        <v>29</v>
      </c>
      <c r="D17703" s="21" t="s">
        <v>144123</v>
      </c>
      <c r="E17703" s="21" t="s">
        <v>144124</v>
      </c>
      <c r="F17703" s="22">
        <v>625</v>
      </c>
      <c r="G17703" s="22">
        <v>10</v>
      </c>
      <c r="H17703" s="22">
        <v>15</v>
      </c>
      <c r="I17703" s="22">
        <v>22</v>
      </c>
      <c r="J17703" s="21" t="s">
        <v>144125</v>
      </c>
    </row>
    <row r="17704" spans="1:10" ht="20" customHeight="1">
      <c r="A17704" s="19" t="s">
        <v>144127</v>
      </c>
      <c r="B17704" s="24">
        <v>21</v>
      </c>
      <c r="C17704" s="22">
        <v>29</v>
      </c>
      <c r="D17704" s="21" t="s">
        <v>144123</v>
      </c>
      <c r="E17704" s="21" t="s">
        <v>144124</v>
      </c>
      <c r="F17704" s="22">
        <v>625</v>
      </c>
      <c r="G17704" s="22">
        <v>10</v>
      </c>
      <c r="H17704" s="22">
        <v>15</v>
      </c>
      <c r="I17704" s="22">
        <v>22</v>
      </c>
      <c r="J17704" s="21" t="s">
        <v>144125</v>
      </c>
    </row>
    <row r="17705" spans="1:10" ht="20" customHeight="1">
      <c r="A17705" s="19" t="s">
        <v>144128</v>
      </c>
      <c r="B17705" s="24">
        <v>21</v>
      </c>
      <c r="C17705" s="22">
        <v>15</v>
      </c>
      <c r="D17705" s="21" t="s">
        <v>102623</v>
      </c>
      <c r="E17705" s="21" t="s">
        <v>102624</v>
      </c>
      <c r="F17705" s="21" t="s">
        <v>101528</v>
      </c>
      <c r="G17705" s="22">
        <v>10</v>
      </c>
      <c r="H17705" s="22">
        <v>0</v>
      </c>
      <c r="I17705" s="22">
        <v>0</v>
      </c>
      <c r="J17705" s="21" t="s">
        <v>106107</v>
      </c>
    </row>
    <row r="17706" spans="1:10" ht="20" customHeight="1">
      <c r="A17706" s="19" t="s">
        <v>144129</v>
      </c>
      <c r="B17706" s="24">
        <v>21</v>
      </c>
      <c r="C17706" s="22">
        <v>15</v>
      </c>
      <c r="D17706" s="21" t="s">
        <v>102623</v>
      </c>
      <c r="E17706" s="21" t="s">
        <v>102624</v>
      </c>
      <c r="F17706" s="21" t="s">
        <v>101528</v>
      </c>
      <c r="G17706" s="22">
        <v>10</v>
      </c>
      <c r="H17706" s="22">
        <v>0</v>
      </c>
      <c r="I17706" s="22">
        <v>0</v>
      </c>
      <c r="J17706" s="21" t="s">
        <v>106107</v>
      </c>
    </row>
    <row r="17707" spans="1:10" ht="20" customHeight="1">
      <c r="A17707" s="19" t="s">
        <v>144130</v>
      </c>
      <c r="B17707" s="24">
        <v>21</v>
      </c>
      <c r="C17707" s="22">
        <v>15</v>
      </c>
      <c r="D17707" s="21" t="s">
        <v>102623</v>
      </c>
      <c r="E17707" s="21" t="s">
        <v>102624</v>
      </c>
      <c r="F17707" s="21" t="s">
        <v>101528</v>
      </c>
      <c r="G17707" s="22">
        <v>10</v>
      </c>
      <c r="H17707" s="22">
        <v>0</v>
      </c>
      <c r="I17707" s="22">
        <v>0</v>
      </c>
      <c r="J17707" s="21" t="s">
        <v>106107</v>
      </c>
    </row>
    <row r="17708" spans="1:10" ht="20" customHeight="1">
      <c r="A17708" s="19" t="s">
        <v>144131</v>
      </c>
      <c r="B17708" s="24">
        <v>21</v>
      </c>
      <c r="C17708" s="22">
        <v>15</v>
      </c>
      <c r="D17708" s="21" t="s">
        <v>102623</v>
      </c>
      <c r="E17708" s="21" t="s">
        <v>102624</v>
      </c>
      <c r="F17708" s="21" t="s">
        <v>101528</v>
      </c>
      <c r="G17708" s="22">
        <v>10</v>
      </c>
      <c r="H17708" s="22">
        <v>0</v>
      </c>
      <c r="I17708" s="22">
        <v>0</v>
      </c>
      <c r="J17708" s="21" t="s">
        <v>106107</v>
      </c>
    </row>
    <row r="17709" spans="1:10" ht="20" customHeight="1">
      <c r="A17709" s="19" t="s">
        <v>144132</v>
      </c>
      <c r="B17709" s="24">
        <v>13</v>
      </c>
      <c r="C17709" s="22">
        <v>15</v>
      </c>
      <c r="D17709" s="21" t="s">
        <v>124027</v>
      </c>
      <c r="E17709" s="21" t="s">
        <v>124028</v>
      </c>
      <c r="F17709" s="21" t="s">
        <v>101522</v>
      </c>
      <c r="G17709" s="22">
        <v>10</v>
      </c>
      <c r="H17709" s="22">
        <v>0</v>
      </c>
      <c r="I17709" s="22">
        <v>0</v>
      </c>
      <c r="J17709" s="21" t="s">
        <v>144133</v>
      </c>
    </row>
    <row r="17710" spans="1:10" ht="20" customHeight="1">
      <c r="A17710" s="19" t="s">
        <v>144134</v>
      </c>
      <c r="B17710" s="24">
        <v>59</v>
      </c>
      <c r="C17710" s="22">
        <v>40</v>
      </c>
      <c r="D17710" s="21" t="s">
        <v>109151</v>
      </c>
      <c r="E17710" s="21" t="s">
        <v>109152</v>
      </c>
      <c r="F17710" s="21" t="s">
        <v>103362</v>
      </c>
      <c r="G17710" s="22">
        <v>13</v>
      </c>
      <c r="H17710" s="22">
        <v>23</v>
      </c>
      <c r="I17710" s="22">
        <v>39</v>
      </c>
      <c r="J17710" s="21" t="s">
        <v>144135</v>
      </c>
    </row>
    <row r="17711" spans="1:10" ht="20" customHeight="1">
      <c r="A17711" s="19" t="s">
        <v>144136</v>
      </c>
      <c r="B17711" s="24">
        <v>21</v>
      </c>
      <c r="C17711" s="22">
        <v>15</v>
      </c>
      <c r="D17711" s="21" t="s">
        <v>144137</v>
      </c>
      <c r="E17711" s="21" t="s">
        <v>144138</v>
      </c>
      <c r="F17711" s="21" t="s">
        <v>101554</v>
      </c>
      <c r="G17711" s="22">
        <v>10</v>
      </c>
      <c r="H17711" s="22">
        <v>0</v>
      </c>
      <c r="I17711" s="22">
        <v>0</v>
      </c>
      <c r="J17711" s="21" t="s">
        <v>144139</v>
      </c>
    </row>
    <row r="17712" spans="1:10" ht="20" customHeight="1">
      <c r="A17712" s="19" t="s">
        <v>144140</v>
      </c>
      <c r="B17712" s="24">
        <v>23</v>
      </c>
      <c r="C17712" s="22">
        <v>15</v>
      </c>
      <c r="D17712" s="21" t="s">
        <v>131562</v>
      </c>
      <c r="E17712" s="21" t="s">
        <v>131563</v>
      </c>
      <c r="F17712" s="21" t="s">
        <v>101528</v>
      </c>
      <c r="G17712" s="22">
        <v>10</v>
      </c>
      <c r="H17712" s="22">
        <v>0</v>
      </c>
      <c r="I17712" s="22">
        <v>0</v>
      </c>
      <c r="J17712" s="21" t="s">
        <v>144141</v>
      </c>
    </row>
    <row r="17713" spans="1:10" ht="20" customHeight="1">
      <c r="A17713" s="19" t="s">
        <v>144142</v>
      </c>
      <c r="B17713" s="24">
        <v>23</v>
      </c>
      <c r="C17713" s="22">
        <v>15</v>
      </c>
      <c r="D17713" s="21" t="s">
        <v>131562</v>
      </c>
      <c r="E17713" s="21" t="s">
        <v>131563</v>
      </c>
      <c r="F17713" s="21" t="s">
        <v>101528</v>
      </c>
      <c r="G17713" s="22">
        <v>10</v>
      </c>
      <c r="H17713" s="22">
        <v>0</v>
      </c>
      <c r="I17713" s="22">
        <v>0</v>
      </c>
      <c r="J17713" s="21" t="s">
        <v>144141</v>
      </c>
    </row>
    <row r="17714" spans="1:10" ht="20" customHeight="1">
      <c r="A17714" s="19" t="s">
        <v>144143</v>
      </c>
      <c r="B17714" s="24">
        <v>23</v>
      </c>
      <c r="C17714" s="22">
        <v>15</v>
      </c>
      <c r="D17714" s="21" t="s">
        <v>131562</v>
      </c>
      <c r="E17714" s="21" t="s">
        <v>131563</v>
      </c>
      <c r="F17714" s="21" t="s">
        <v>101528</v>
      </c>
      <c r="G17714" s="22">
        <v>10</v>
      </c>
      <c r="H17714" s="22">
        <v>0</v>
      </c>
      <c r="I17714" s="22">
        <v>0</v>
      </c>
      <c r="J17714" s="21" t="s">
        <v>144141</v>
      </c>
    </row>
    <row r="17715" spans="1:10" ht="20" customHeight="1">
      <c r="A17715" s="19" t="s">
        <v>144144</v>
      </c>
      <c r="B17715" s="24">
        <v>28</v>
      </c>
      <c r="C17715" s="22">
        <v>15</v>
      </c>
      <c r="D17715" s="21" t="s">
        <v>108564</v>
      </c>
      <c r="E17715" s="21" t="s">
        <v>108565</v>
      </c>
      <c r="F17715" s="21" t="s">
        <v>101694</v>
      </c>
      <c r="G17715" s="22">
        <v>10</v>
      </c>
      <c r="H17715" s="22">
        <v>0</v>
      </c>
      <c r="I17715" s="22">
        <v>0</v>
      </c>
      <c r="J17715" s="21" t="s">
        <v>108566</v>
      </c>
    </row>
    <row r="17716" spans="1:10" ht="20" customHeight="1">
      <c r="A17716" s="19" t="s">
        <v>144145</v>
      </c>
      <c r="B17716" s="24">
        <v>13</v>
      </c>
      <c r="C17716" s="22">
        <v>15</v>
      </c>
      <c r="D17716" s="21" t="s">
        <v>132112</v>
      </c>
      <c r="E17716" s="21" t="s">
        <v>132113</v>
      </c>
      <c r="F17716" s="21" t="s">
        <v>14739</v>
      </c>
      <c r="G17716" s="22">
        <v>10</v>
      </c>
      <c r="H17716" s="22">
        <v>0</v>
      </c>
      <c r="I17716" s="22">
        <v>0</v>
      </c>
      <c r="J17716" s="21" t="s">
        <v>144146</v>
      </c>
    </row>
    <row r="17717" spans="1:10" ht="20" customHeight="1">
      <c r="A17717" s="19" t="s">
        <v>144147</v>
      </c>
      <c r="B17717" s="24">
        <v>14</v>
      </c>
      <c r="C17717" s="22">
        <v>16</v>
      </c>
      <c r="D17717" s="21" t="s">
        <v>101552</v>
      </c>
      <c r="E17717" s="21" t="s">
        <v>101553</v>
      </c>
      <c r="F17717" s="21" t="s">
        <v>101945</v>
      </c>
      <c r="G17717" s="22">
        <v>2</v>
      </c>
      <c r="H17717" s="22">
        <v>10</v>
      </c>
      <c r="I17717" s="22">
        <v>18</v>
      </c>
      <c r="J17717" s="21" t="s">
        <v>144148</v>
      </c>
    </row>
    <row r="17718" spans="1:10" ht="20" customHeight="1">
      <c r="A17718" s="19" t="s">
        <v>144149</v>
      </c>
      <c r="B17718" s="24">
        <v>18</v>
      </c>
      <c r="C17718" s="22">
        <v>15</v>
      </c>
      <c r="D17718" s="21" t="s">
        <v>119973</v>
      </c>
      <c r="E17718" s="21" t="s">
        <v>119974</v>
      </c>
      <c r="F17718" s="21" t="s">
        <v>101568</v>
      </c>
      <c r="G17718" s="22">
        <v>1</v>
      </c>
      <c r="H17718" s="22">
        <v>10</v>
      </c>
      <c r="I17718" s="22">
        <v>13</v>
      </c>
      <c r="J17718" s="21" t="s">
        <v>144150</v>
      </c>
    </row>
    <row r="17719" spans="1:10" ht="20" customHeight="1">
      <c r="A17719" s="19" t="s">
        <v>144151</v>
      </c>
      <c r="B17719" s="24">
        <v>40</v>
      </c>
      <c r="C17719" s="22">
        <v>15</v>
      </c>
      <c r="D17719" s="21" t="s">
        <v>144152</v>
      </c>
      <c r="E17719" s="21" t="s">
        <v>144153</v>
      </c>
      <c r="F17719" s="21" t="s">
        <v>101554</v>
      </c>
      <c r="G17719" s="22">
        <v>10</v>
      </c>
      <c r="H17719" s="22">
        <v>0</v>
      </c>
      <c r="I17719" s="22">
        <v>0</v>
      </c>
      <c r="J17719" s="21" t="s">
        <v>144154</v>
      </c>
    </row>
    <row r="17720" spans="1:10" ht="20" customHeight="1">
      <c r="A17720" s="19" t="s">
        <v>144155</v>
      </c>
      <c r="B17720" s="24">
        <v>21</v>
      </c>
      <c r="C17720" s="22">
        <v>15</v>
      </c>
      <c r="D17720" s="21" t="s">
        <v>110057</v>
      </c>
      <c r="E17720" s="21" t="s">
        <v>110058</v>
      </c>
      <c r="F17720" s="21" t="s">
        <v>101694</v>
      </c>
      <c r="G17720" s="22">
        <v>10</v>
      </c>
      <c r="H17720" s="22">
        <v>0</v>
      </c>
      <c r="I17720" s="22">
        <v>0</v>
      </c>
      <c r="J17720" s="21" t="s">
        <v>144156</v>
      </c>
    </row>
    <row r="17721" spans="1:10" ht="20" customHeight="1">
      <c r="A17721" s="19" t="s">
        <v>144157</v>
      </c>
      <c r="B17721" s="24">
        <v>21</v>
      </c>
      <c r="C17721" s="22">
        <v>15</v>
      </c>
      <c r="D17721" s="21" t="s">
        <v>110057</v>
      </c>
      <c r="E17721" s="21" t="s">
        <v>110058</v>
      </c>
      <c r="F17721" s="21" t="s">
        <v>101694</v>
      </c>
      <c r="G17721" s="22">
        <v>10</v>
      </c>
      <c r="H17721" s="22">
        <v>0</v>
      </c>
      <c r="I17721" s="22">
        <v>0</v>
      </c>
      <c r="J17721" s="21" t="s">
        <v>144156</v>
      </c>
    </row>
    <row r="17722" spans="1:10" ht="20" customHeight="1">
      <c r="A17722" s="19" t="s">
        <v>144158</v>
      </c>
      <c r="B17722" s="24">
        <v>28</v>
      </c>
      <c r="C17722" s="22">
        <v>15</v>
      </c>
      <c r="D17722" s="21" t="s">
        <v>144159</v>
      </c>
      <c r="E17722" s="21" t="s">
        <v>144160</v>
      </c>
      <c r="F17722" s="21" t="s">
        <v>101563</v>
      </c>
      <c r="G17722" s="22">
        <v>10</v>
      </c>
      <c r="H17722" s="22">
        <v>0</v>
      </c>
      <c r="I17722" s="22">
        <v>0</v>
      </c>
      <c r="J17722" s="21" t="s">
        <v>144161</v>
      </c>
    </row>
    <row r="17723" spans="1:10" ht="20" customHeight="1">
      <c r="A17723" s="19" t="s">
        <v>144162</v>
      </c>
      <c r="B17723" s="24">
        <v>28</v>
      </c>
      <c r="C17723" s="22">
        <v>15</v>
      </c>
      <c r="D17723" s="21" t="s">
        <v>108953</v>
      </c>
      <c r="E17723" s="21" t="s">
        <v>108954</v>
      </c>
      <c r="F17723" s="21" t="s">
        <v>101554</v>
      </c>
      <c r="G17723" s="22">
        <v>10</v>
      </c>
      <c r="H17723" s="22">
        <v>0</v>
      </c>
      <c r="I17723" s="22">
        <v>0</v>
      </c>
      <c r="J17723" s="21" t="s">
        <v>144163</v>
      </c>
    </row>
    <row r="17724" spans="1:10" ht="20" customHeight="1">
      <c r="A17724" s="19" t="s">
        <v>144164</v>
      </c>
      <c r="B17724" s="24">
        <v>28</v>
      </c>
      <c r="C17724" s="22">
        <v>15</v>
      </c>
      <c r="D17724" s="21" t="s">
        <v>108953</v>
      </c>
      <c r="E17724" s="21" t="s">
        <v>108954</v>
      </c>
      <c r="F17724" s="21" t="s">
        <v>101554</v>
      </c>
      <c r="G17724" s="22">
        <v>10</v>
      </c>
      <c r="H17724" s="22">
        <v>0</v>
      </c>
      <c r="I17724" s="22">
        <v>0</v>
      </c>
      <c r="J17724" s="21" t="s">
        <v>144163</v>
      </c>
    </row>
    <row r="17725" spans="1:10" ht="20" customHeight="1">
      <c r="A17725" s="19" t="s">
        <v>144165</v>
      </c>
      <c r="B17725" s="24">
        <v>30</v>
      </c>
      <c r="C17725" s="22">
        <v>15</v>
      </c>
      <c r="D17725" s="21" t="s">
        <v>109496</v>
      </c>
      <c r="E17725" s="21" t="s">
        <v>109497</v>
      </c>
      <c r="F17725" s="21" t="s">
        <v>14739</v>
      </c>
      <c r="G17725" s="22">
        <v>10</v>
      </c>
      <c r="H17725" s="22">
        <v>0</v>
      </c>
      <c r="I17725" s="22">
        <v>0</v>
      </c>
      <c r="J17725" s="21" t="s">
        <v>144166</v>
      </c>
    </row>
    <row r="17726" spans="1:10" ht="20" customHeight="1">
      <c r="A17726" s="19" t="s">
        <v>144167</v>
      </c>
      <c r="B17726" s="24">
        <v>13</v>
      </c>
      <c r="C17726" s="22">
        <v>15</v>
      </c>
      <c r="D17726" s="21" t="s">
        <v>144168</v>
      </c>
      <c r="E17726" s="21" t="s">
        <v>144169</v>
      </c>
      <c r="F17726" s="21" t="s">
        <v>101528</v>
      </c>
      <c r="G17726" s="22">
        <v>10</v>
      </c>
      <c r="H17726" s="22">
        <v>0</v>
      </c>
      <c r="I17726" s="22">
        <v>0</v>
      </c>
      <c r="J17726" s="21" t="s">
        <v>144170</v>
      </c>
    </row>
    <row r="17727" spans="1:10" ht="20" customHeight="1">
      <c r="A17727" s="19" t="s">
        <v>144171</v>
      </c>
      <c r="B17727" s="24">
        <v>19</v>
      </c>
      <c r="C17727" s="22">
        <v>15</v>
      </c>
      <c r="D17727" s="21" t="s">
        <v>104338</v>
      </c>
      <c r="E17727" s="21" t="s">
        <v>104339</v>
      </c>
      <c r="F17727" s="21" t="s">
        <v>101554</v>
      </c>
      <c r="G17727" s="22">
        <v>10</v>
      </c>
      <c r="H17727" s="22">
        <v>0</v>
      </c>
      <c r="I17727" s="22">
        <v>0</v>
      </c>
      <c r="J17727" s="21" t="s">
        <v>144172</v>
      </c>
    </row>
    <row r="17728" spans="1:10" ht="20" customHeight="1">
      <c r="A17728" s="19" t="s">
        <v>144173</v>
      </c>
      <c r="B17728" s="24">
        <v>41</v>
      </c>
      <c r="C17728" s="22">
        <v>17</v>
      </c>
      <c r="D17728" s="21" t="s">
        <v>101557</v>
      </c>
      <c r="E17728" s="21" t="s">
        <v>101558</v>
      </c>
      <c r="F17728" s="21" t="s">
        <v>14743</v>
      </c>
      <c r="G17728" s="22">
        <v>1</v>
      </c>
      <c r="H17728" s="22">
        <v>12</v>
      </c>
      <c r="I17728" s="22">
        <v>13</v>
      </c>
      <c r="J17728" s="21" t="s">
        <v>144174</v>
      </c>
    </row>
    <row r="17729" spans="1:10" ht="20" customHeight="1">
      <c r="A17729" s="19" t="s">
        <v>144175</v>
      </c>
      <c r="B17729" s="24">
        <v>64</v>
      </c>
      <c r="C17729" s="22">
        <v>21</v>
      </c>
      <c r="D17729" s="21" t="s">
        <v>102676</v>
      </c>
      <c r="E17729" s="21" t="s">
        <v>102677</v>
      </c>
      <c r="F17729" s="22">
        <v>875</v>
      </c>
      <c r="G17729" s="22">
        <v>1</v>
      </c>
      <c r="H17729" s="22">
        <v>16</v>
      </c>
      <c r="I17729" s="22">
        <v>25</v>
      </c>
      <c r="J17729" s="21" t="s">
        <v>144176</v>
      </c>
    </row>
    <row r="17730" spans="1:10" ht="20" customHeight="1">
      <c r="A17730" s="19" t="s">
        <v>144177</v>
      </c>
      <c r="B17730" s="24">
        <v>23</v>
      </c>
      <c r="C17730" s="22">
        <v>16</v>
      </c>
      <c r="D17730" s="21" t="s">
        <v>121312</v>
      </c>
      <c r="E17730" s="21" t="s">
        <v>121313</v>
      </c>
      <c r="F17730" s="21" t="s">
        <v>102171</v>
      </c>
      <c r="G17730" s="22">
        <v>1</v>
      </c>
      <c r="H17730" s="22">
        <v>11</v>
      </c>
      <c r="I17730" s="22">
        <v>24</v>
      </c>
      <c r="J17730" s="21" t="s">
        <v>144178</v>
      </c>
    </row>
    <row r="17731" spans="1:10" ht="20" customHeight="1">
      <c r="A17731" s="19" t="s">
        <v>144179</v>
      </c>
      <c r="B17731" s="24">
        <v>36</v>
      </c>
      <c r="C17731" s="22">
        <v>15</v>
      </c>
      <c r="D17731" s="21" t="s">
        <v>130828</v>
      </c>
      <c r="E17731" s="21" t="s">
        <v>130829</v>
      </c>
      <c r="F17731" s="21" t="s">
        <v>101528</v>
      </c>
      <c r="G17731" s="22">
        <v>10</v>
      </c>
      <c r="H17731" s="22">
        <v>0</v>
      </c>
      <c r="I17731" s="22">
        <v>0</v>
      </c>
      <c r="J17731" s="21" t="s">
        <v>144180</v>
      </c>
    </row>
    <row r="17732" spans="1:10" ht="20" customHeight="1">
      <c r="A17732" s="27">
        <v>-999</v>
      </c>
      <c r="B17732" s="24">
        <v>-999</v>
      </c>
      <c r="C17732" s="22">
        <v>-999</v>
      </c>
      <c r="D17732" s="22">
        <v>-999</v>
      </c>
      <c r="E17732" s="22">
        <v>-999</v>
      </c>
      <c r="F17732" s="22">
        <v>-999</v>
      </c>
      <c r="G17732" s="22">
        <v>-999</v>
      </c>
      <c r="H17732" s="22">
        <v>-999</v>
      </c>
      <c r="I17732" s="22">
        <v>-999</v>
      </c>
      <c r="J17732" s="22">
        <v>-999</v>
      </c>
    </row>
    <row r="17733" spans="1:10" ht="20" customHeight="1">
      <c r="A17733" s="19" t="s">
        <v>144181</v>
      </c>
      <c r="B17733" s="24">
        <v>42</v>
      </c>
      <c r="C17733" s="22">
        <v>17</v>
      </c>
      <c r="D17733" s="21" t="s">
        <v>144182</v>
      </c>
      <c r="E17733" s="21" t="s">
        <v>144183</v>
      </c>
      <c r="F17733" s="21" t="s">
        <v>101710</v>
      </c>
      <c r="G17733" s="22">
        <v>1</v>
      </c>
      <c r="H17733" s="22">
        <v>12</v>
      </c>
      <c r="I17733" s="22">
        <v>19</v>
      </c>
      <c r="J17733" s="21" t="s">
        <v>144184</v>
      </c>
    </row>
    <row r="17734" spans="1:10" ht="20" customHeight="1">
      <c r="A17734" s="19" t="s">
        <v>144185</v>
      </c>
      <c r="B17734" s="24">
        <v>22</v>
      </c>
      <c r="C17734" s="22">
        <v>15</v>
      </c>
      <c r="D17734" s="21" t="s">
        <v>119637</v>
      </c>
      <c r="E17734" s="21" t="s">
        <v>119638</v>
      </c>
      <c r="F17734" s="21" t="s">
        <v>101554</v>
      </c>
      <c r="G17734" s="22">
        <v>10</v>
      </c>
      <c r="H17734" s="22">
        <v>0</v>
      </c>
      <c r="I17734" s="22">
        <v>0</v>
      </c>
      <c r="J17734" s="21" t="s">
        <v>119639</v>
      </c>
    </row>
    <row r="17735" spans="1:10" ht="20" customHeight="1">
      <c r="A17735" s="19" t="s">
        <v>144186</v>
      </c>
      <c r="B17735" s="24">
        <v>22</v>
      </c>
      <c r="C17735" s="22">
        <v>15</v>
      </c>
      <c r="D17735" s="21" t="s">
        <v>119637</v>
      </c>
      <c r="E17735" s="21" t="s">
        <v>119638</v>
      </c>
      <c r="F17735" s="21" t="s">
        <v>101554</v>
      </c>
      <c r="G17735" s="22">
        <v>10</v>
      </c>
      <c r="H17735" s="22">
        <v>0</v>
      </c>
      <c r="I17735" s="22">
        <v>0</v>
      </c>
      <c r="J17735" s="21" t="s">
        <v>119639</v>
      </c>
    </row>
    <row r="17736" spans="1:10" ht="20" customHeight="1">
      <c r="A17736" s="19" t="s">
        <v>144187</v>
      </c>
      <c r="B17736" s="24">
        <v>21</v>
      </c>
      <c r="C17736" s="22">
        <v>15</v>
      </c>
      <c r="D17736" s="21" t="s">
        <v>102676</v>
      </c>
      <c r="E17736" s="21" t="s">
        <v>102677</v>
      </c>
      <c r="F17736" s="21" t="s">
        <v>14739</v>
      </c>
      <c r="G17736" s="22">
        <v>10</v>
      </c>
      <c r="H17736" s="22">
        <v>0</v>
      </c>
      <c r="I17736" s="22">
        <v>0</v>
      </c>
      <c r="J17736" s="21" t="s">
        <v>123497</v>
      </c>
    </row>
    <row r="17737" spans="1:10" ht="20" customHeight="1">
      <c r="A17737" s="19" t="s">
        <v>144188</v>
      </c>
      <c r="B17737" s="24">
        <v>21</v>
      </c>
      <c r="C17737" s="22">
        <v>15</v>
      </c>
      <c r="D17737" s="21" t="s">
        <v>102676</v>
      </c>
      <c r="E17737" s="21" t="s">
        <v>102677</v>
      </c>
      <c r="F17737" s="21" t="s">
        <v>14739</v>
      </c>
      <c r="G17737" s="22">
        <v>10</v>
      </c>
      <c r="H17737" s="22">
        <v>0</v>
      </c>
      <c r="I17737" s="22">
        <v>0</v>
      </c>
      <c r="J17737" s="21" t="s">
        <v>123497</v>
      </c>
    </row>
    <row r="17738" spans="1:10" ht="20" customHeight="1">
      <c r="A17738" s="19" t="s">
        <v>144189</v>
      </c>
      <c r="B17738" s="24">
        <v>28</v>
      </c>
      <c r="C17738" s="22">
        <v>15</v>
      </c>
      <c r="D17738" s="21" t="s">
        <v>102106</v>
      </c>
      <c r="E17738" s="21" t="s">
        <v>102107</v>
      </c>
      <c r="F17738" s="21" t="s">
        <v>101554</v>
      </c>
      <c r="G17738" s="22">
        <v>10</v>
      </c>
      <c r="H17738" s="22">
        <v>0</v>
      </c>
      <c r="I17738" s="22">
        <v>0</v>
      </c>
      <c r="J17738" s="21" t="s">
        <v>134551</v>
      </c>
    </row>
    <row r="17739" spans="1:10" ht="20" customHeight="1">
      <c r="A17739" s="19" t="s">
        <v>144190</v>
      </c>
      <c r="B17739" s="24">
        <v>43</v>
      </c>
      <c r="C17739" s="22">
        <v>15</v>
      </c>
      <c r="D17739" s="21" t="s">
        <v>144191</v>
      </c>
      <c r="E17739" s="21" t="s">
        <v>144192</v>
      </c>
      <c r="F17739" s="21" t="s">
        <v>101528</v>
      </c>
      <c r="G17739" s="22">
        <v>10</v>
      </c>
      <c r="H17739" s="22">
        <v>0</v>
      </c>
      <c r="I17739" s="22">
        <v>0</v>
      </c>
      <c r="J17739" s="21" t="s">
        <v>144193</v>
      </c>
    </row>
    <row r="17740" spans="1:10" ht="20" customHeight="1">
      <c r="A17740" s="19" t="s">
        <v>144194</v>
      </c>
      <c r="B17740" s="24">
        <v>30</v>
      </c>
      <c r="C17740" s="22">
        <v>15</v>
      </c>
      <c r="D17740" s="21" t="s">
        <v>144084</v>
      </c>
      <c r="E17740" s="21" t="s">
        <v>144085</v>
      </c>
      <c r="F17740" s="21" t="s">
        <v>101528</v>
      </c>
      <c r="G17740" s="22">
        <v>10</v>
      </c>
      <c r="H17740" s="22">
        <v>0</v>
      </c>
      <c r="I17740" s="22">
        <v>0</v>
      </c>
      <c r="J17740" s="21" t="s">
        <v>144195</v>
      </c>
    </row>
    <row r="17741" spans="1:10" ht="20" customHeight="1">
      <c r="A17741" s="19" t="s">
        <v>144196</v>
      </c>
      <c r="B17741" s="24">
        <v>21</v>
      </c>
      <c r="C17741" s="22">
        <v>15</v>
      </c>
      <c r="D17741" s="21" t="s">
        <v>102875</v>
      </c>
      <c r="E17741" s="21" t="s">
        <v>102876</v>
      </c>
      <c r="F17741" s="21" t="s">
        <v>101694</v>
      </c>
      <c r="G17741" s="22">
        <v>10</v>
      </c>
      <c r="H17741" s="22">
        <v>0</v>
      </c>
      <c r="I17741" s="22">
        <v>0</v>
      </c>
      <c r="J17741" s="21" t="s">
        <v>144197</v>
      </c>
    </row>
    <row r="17742" spans="1:10" ht="20" customHeight="1">
      <c r="A17742" s="19" t="s">
        <v>144198</v>
      </c>
      <c r="B17742" s="24">
        <v>41</v>
      </c>
      <c r="C17742" s="22">
        <v>28</v>
      </c>
      <c r="D17742" s="21" t="s">
        <v>118402</v>
      </c>
      <c r="E17742" s="21" t="s">
        <v>118403</v>
      </c>
      <c r="F17742" s="21" t="s">
        <v>102855</v>
      </c>
      <c r="G17742" s="22">
        <v>2</v>
      </c>
      <c r="H17742" s="22">
        <v>22</v>
      </c>
      <c r="I17742" s="22">
        <v>42</v>
      </c>
      <c r="J17742" s="21" t="s">
        <v>144199</v>
      </c>
    </row>
    <row r="17743" spans="1:10" ht="20" customHeight="1">
      <c r="A17743" s="19" t="s">
        <v>144200</v>
      </c>
      <c r="B17743" s="24">
        <v>41</v>
      </c>
      <c r="C17743" s="22">
        <v>21</v>
      </c>
      <c r="D17743" s="21" t="s">
        <v>117043</v>
      </c>
      <c r="E17743" s="21" t="s">
        <v>117044</v>
      </c>
      <c r="F17743" s="22">
        <v>875</v>
      </c>
      <c r="G17743" s="22">
        <v>1</v>
      </c>
      <c r="H17743" s="22">
        <v>16</v>
      </c>
      <c r="I17743" s="22">
        <v>29</v>
      </c>
      <c r="J17743" s="21" t="s">
        <v>144201</v>
      </c>
    </row>
    <row r="17744" spans="1:10" ht="20" customHeight="1">
      <c r="A17744" s="19" t="s">
        <v>144202</v>
      </c>
      <c r="B17744" s="24">
        <v>26</v>
      </c>
      <c r="C17744" s="22">
        <v>15</v>
      </c>
      <c r="D17744" s="21" t="s">
        <v>123276</v>
      </c>
      <c r="E17744" s="21" t="s">
        <v>123277</v>
      </c>
      <c r="F17744" s="21" t="s">
        <v>14739</v>
      </c>
      <c r="G17744" s="22">
        <v>10</v>
      </c>
      <c r="H17744" s="22">
        <v>0</v>
      </c>
      <c r="I17744" s="22">
        <v>0</v>
      </c>
      <c r="J17744" s="21" t="s">
        <v>144203</v>
      </c>
    </row>
    <row r="17745" spans="1:10" ht="20" customHeight="1">
      <c r="A17745" s="19" t="s">
        <v>144204</v>
      </c>
      <c r="B17745" s="24">
        <v>34</v>
      </c>
      <c r="C17745" s="22">
        <v>15</v>
      </c>
      <c r="D17745" s="21" t="s">
        <v>101580</v>
      </c>
      <c r="E17745" s="21" t="s">
        <v>101581</v>
      </c>
      <c r="F17745" s="21" t="s">
        <v>101554</v>
      </c>
      <c r="G17745" s="22">
        <v>10</v>
      </c>
      <c r="H17745" s="22">
        <v>0</v>
      </c>
      <c r="I17745" s="22">
        <v>0</v>
      </c>
      <c r="J17745" s="21" t="s">
        <v>144205</v>
      </c>
    </row>
    <row r="17746" spans="1:10" ht="20" customHeight="1">
      <c r="A17746" s="19" t="s">
        <v>144206</v>
      </c>
      <c r="B17746" s="24">
        <v>34</v>
      </c>
      <c r="C17746" s="22">
        <v>15</v>
      </c>
      <c r="D17746" s="21" t="s">
        <v>101580</v>
      </c>
      <c r="E17746" s="21" t="s">
        <v>101581</v>
      </c>
      <c r="F17746" s="21" t="s">
        <v>101554</v>
      </c>
      <c r="G17746" s="22">
        <v>10</v>
      </c>
      <c r="H17746" s="22">
        <v>0</v>
      </c>
      <c r="I17746" s="22">
        <v>0</v>
      </c>
      <c r="J17746" s="21" t="s">
        <v>144205</v>
      </c>
    </row>
    <row r="17747" spans="1:10" ht="20" customHeight="1">
      <c r="A17747" s="27">
        <v>-999</v>
      </c>
      <c r="B17747" s="24">
        <v>-999</v>
      </c>
      <c r="C17747" s="22">
        <v>-999</v>
      </c>
      <c r="D17747" s="22">
        <v>-999</v>
      </c>
      <c r="E17747" s="22">
        <v>-999</v>
      </c>
      <c r="F17747" s="22">
        <v>-999</v>
      </c>
      <c r="G17747" s="22">
        <v>-999</v>
      </c>
      <c r="H17747" s="22">
        <v>-999</v>
      </c>
      <c r="I17747" s="22">
        <v>-999</v>
      </c>
      <c r="J17747" s="22">
        <v>-999</v>
      </c>
    </row>
    <row r="17748" spans="1:10" ht="20" customHeight="1">
      <c r="A17748" s="19" t="s">
        <v>144207</v>
      </c>
      <c r="B17748" s="24">
        <v>89</v>
      </c>
      <c r="C17748" s="22">
        <v>15</v>
      </c>
      <c r="D17748" s="21" t="s">
        <v>102422</v>
      </c>
      <c r="E17748" s="21" t="s">
        <v>102423</v>
      </c>
      <c r="F17748" s="21" t="s">
        <v>101563</v>
      </c>
      <c r="G17748" s="22">
        <v>10</v>
      </c>
      <c r="H17748" s="22">
        <v>0</v>
      </c>
      <c r="I17748" s="22">
        <v>0</v>
      </c>
      <c r="J17748" s="21" t="s">
        <v>106425</v>
      </c>
    </row>
    <row r="17749" spans="1:10" ht="20" customHeight="1">
      <c r="A17749" s="19" t="s">
        <v>144208</v>
      </c>
      <c r="B17749" s="24">
        <v>89</v>
      </c>
      <c r="C17749" s="22">
        <v>15</v>
      </c>
      <c r="D17749" s="21" t="s">
        <v>102422</v>
      </c>
      <c r="E17749" s="21" t="s">
        <v>102423</v>
      </c>
      <c r="F17749" s="21" t="s">
        <v>101563</v>
      </c>
      <c r="G17749" s="22">
        <v>10</v>
      </c>
      <c r="H17749" s="22">
        <v>0</v>
      </c>
      <c r="I17749" s="22">
        <v>0</v>
      </c>
      <c r="J17749" s="21" t="s">
        <v>106425</v>
      </c>
    </row>
    <row r="17750" spans="1:10" ht="20" customHeight="1">
      <c r="A17750" s="19" t="s">
        <v>144209</v>
      </c>
      <c r="B17750" s="24">
        <v>25</v>
      </c>
      <c r="C17750" s="22">
        <v>19</v>
      </c>
      <c r="D17750" s="21" t="s">
        <v>103014</v>
      </c>
      <c r="E17750" s="21" t="s">
        <v>103015</v>
      </c>
      <c r="F17750" s="21" t="s">
        <v>101787</v>
      </c>
      <c r="G17750" s="22">
        <v>1</v>
      </c>
      <c r="H17750" s="22">
        <v>14</v>
      </c>
      <c r="I17750" s="22">
        <v>25</v>
      </c>
      <c r="J17750" s="21" t="s">
        <v>144210</v>
      </c>
    </row>
    <row r="17751" spans="1:10" ht="20" customHeight="1">
      <c r="A17751" s="19" t="s">
        <v>144211</v>
      </c>
      <c r="B17751" s="24">
        <v>13</v>
      </c>
      <c r="C17751" s="22">
        <v>15</v>
      </c>
      <c r="D17751" s="21" t="s">
        <v>106630</v>
      </c>
      <c r="E17751" s="21" t="s">
        <v>106631</v>
      </c>
      <c r="F17751" s="21" t="s">
        <v>14739</v>
      </c>
      <c r="G17751" s="22">
        <v>10</v>
      </c>
      <c r="H17751" s="22">
        <v>0</v>
      </c>
      <c r="I17751" s="22">
        <v>0</v>
      </c>
      <c r="J17751" s="21" t="s">
        <v>118390</v>
      </c>
    </row>
    <row r="17752" spans="1:10" ht="20" customHeight="1">
      <c r="A17752" s="19" t="s">
        <v>144212</v>
      </c>
      <c r="B17752" s="24">
        <v>57</v>
      </c>
      <c r="C17752" s="22">
        <v>15</v>
      </c>
      <c r="D17752" s="21" t="s">
        <v>144213</v>
      </c>
      <c r="E17752" s="21" t="s">
        <v>144214</v>
      </c>
      <c r="F17752" s="21" t="s">
        <v>14739</v>
      </c>
      <c r="G17752" s="22">
        <v>10</v>
      </c>
      <c r="H17752" s="22">
        <v>0</v>
      </c>
      <c r="I17752" s="22">
        <v>0</v>
      </c>
      <c r="J17752" s="21" t="s">
        <v>144215</v>
      </c>
    </row>
    <row r="17753" spans="1:10" ht="20" customHeight="1">
      <c r="A17753" s="19" t="s">
        <v>144216</v>
      </c>
      <c r="B17753" s="24">
        <v>13</v>
      </c>
      <c r="C17753" s="22">
        <v>15</v>
      </c>
      <c r="D17753" s="21" t="s">
        <v>102214</v>
      </c>
      <c r="E17753" s="21" t="s">
        <v>102215</v>
      </c>
      <c r="F17753" s="21" t="s">
        <v>101554</v>
      </c>
      <c r="G17753" s="22">
        <v>10</v>
      </c>
      <c r="H17753" s="22">
        <v>0</v>
      </c>
      <c r="I17753" s="22">
        <v>0</v>
      </c>
      <c r="J17753" s="21" t="s">
        <v>113507</v>
      </c>
    </row>
    <row r="17754" spans="1:10" ht="32" customHeight="1">
      <c r="A17754" s="19" t="s">
        <v>144217</v>
      </c>
      <c r="B17754" s="24">
        <v>12</v>
      </c>
      <c r="C17754" s="22">
        <v>15</v>
      </c>
      <c r="D17754" s="21" t="s">
        <v>144218</v>
      </c>
      <c r="E17754" s="21" t="s">
        <v>144219</v>
      </c>
      <c r="F17754" s="21" t="s">
        <v>14739</v>
      </c>
      <c r="G17754" s="22">
        <v>10</v>
      </c>
      <c r="H17754" s="22">
        <v>0</v>
      </c>
      <c r="I17754" s="22">
        <v>0</v>
      </c>
      <c r="J17754" s="21" t="s">
        <v>144220</v>
      </c>
    </row>
    <row r="17755" spans="1:10" ht="20" customHeight="1">
      <c r="A17755" s="19" t="s">
        <v>144221</v>
      </c>
      <c r="B17755" s="24">
        <v>34</v>
      </c>
      <c r="C17755" s="22">
        <v>15</v>
      </c>
      <c r="D17755" s="21" t="s">
        <v>144222</v>
      </c>
      <c r="E17755" s="21" t="s">
        <v>144223</v>
      </c>
      <c r="F17755" s="21" t="s">
        <v>101568</v>
      </c>
      <c r="G17755" s="22">
        <v>1</v>
      </c>
      <c r="H17755" s="22">
        <v>10</v>
      </c>
      <c r="I17755" s="22">
        <v>16</v>
      </c>
      <c r="J17755" s="21" t="s">
        <v>144224</v>
      </c>
    </row>
    <row r="17756" spans="1:10" ht="20" customHeight="1">
      <c r="A17756" s="19" t="s">
        <v>144225</v>
      </c>
      <c r="B17756" s="24">
        <v>13</v>
      </c>
      <c r="C17756" s="22">
        <v>15</v>
      </c>
      <c r="D17756" s="21" t="s">
        <v>144226</v>
      </c>
      <c r="E17756" s="21" t="s">
        <v>144227</v>
      </c>
      <c r="F17756" s="21" t="s">
        <v>101727</v>
      </c>
      <c r="G17756" s="22">
        <v>10</v>
      </c>
      <c r="H17756" s="22">
        <v>0</v>
      </c>
      <c r="I17756" s="22">
        <v>0</v>
      </c>
      <c r="J17756" s="21" t="s">
        <v>144228</v>
      </c>
    </row>
    <row r="17757" spans="1:10" ht="20" customHeight="1">
      <c r="A17757" s="19" t="s">
        <v>144229</v>
      </c>
      <c r="B17757" s="24">
        <v>51</v>
      </c>
      <c r="C17757" s="22">
        <v>33</v>
      </c>
      <c r="D17757" s="21" t="s">
        <v>101772</v>
      </c>
      <c r="E17757" s="21" t="s">
        <v>101773</v>
      </c>
      <c r="F17757" s="21" t="s">
        <v>14743</v>
      </c>
      <c r="G17757" s="22">
        <v>9</v>
      </c>
      <c r="H17757" s="22">
        <v>20</v>
      </c>
      <c r="I17757" s="22">
        <v>28</v>
      </c>
      <c r="J17757" s="21" t="s">
        <v>104639</v>
      </c>
    </row>
    <row r="17758" spans="1:10" ht="20" customHeight="1">
      <c r="A17758" s="19" t="s">
        <v>144230</v>
      </c>
      <c r="B17758" s="24">
        <v>13</v>
      </c>
      <c r="C17758" s="22">
        <v>15</v>
      </c>
      <c r="D17758" s="21" t="s">
        <v>110822</v>
      </c>
      <c r="E17758" s="21" t="s">
        <v>110823</v>
      </c>
      <c r="F17758" s="21" t="s">
        <v>101528</v>
      </c>
      <c r="G17758" s="22">
        <v>10</v>
      </c>
      <c r="H17758" s="22">
        <v>0</v>
      </c>
      <c r="I17758" s="22">
        <v>0</v>
      </c>
      <c r="J17758" s="21" t="s">
        <v>144231</v>
      </c>
    </row>
    <row r="17759" spans="1:10" ht="20" customHeight="1">
      <c r="A17759" s="19" t="s">
        <v>144232</v>
      </c>
      <c r="B17759" s="24">
        <v>15</v>
      </c>
      <c r="C17759" s="22">
        <v>17</v>
      </c>
      <c r="D17759" s="21" t="s">
        <v>144233</v>
      </c>
      <c r="E17759" s="21" t="s">
        <v>144234</v>
      </c>
      <c r="F17759" s="21" t="s">
        <v>101543</v>
      </c>
      <c r="G17759" s="22">
        <v>3</v>
      </c>
      <c r="H17759" s="22">
        <v>10</v>
      </c>
      <c r="I17759" s="22">
        <v>16</v>
      </c>
      <c r="J17759" s="21" t="s">
        <v>144235</v>
      </c>
    </row>
    <row r="17760" spans="1:10" ht="20" customHeight="1">
      <c r="A17760" s="19" t="s">
        <v>144236</v>
      </c>
      <c r="B17760" s="24">
        <v>22</v>
      </c>
      <c r="C17760" s="22">
        <v>15</v>
      </c>
      <c r="D17760" s="21" t="s">
        <v>105911</v>
      </c>
      <c r="E17760" s="21" t="s">
        <v>105912</v>
      </c>
      <c r="F17760" s="21" t="s">
        <v>101554</v>
      </c>
      <c r="G17760" s="22">
        <v>10</v>
      </c>
      <c r="H17760" s="22">
        <v>0</v>
      </c>
      <c r="I17760" s="22">
        <v>0</v>
      </c>
      <c r="J17760" s="21" t="s">
        <v>144237</v>
      </c>
    </row>
    <row r="17761" spans="1:10" ht="20" customHeight="1">
      <c r="A17761" s="19" t="s">
        <v>144238</v>
      </c>
      <c r="B17761" s="24">
        <v>29</v>
      </c>
      <c r="C17761" s="22">
        <v>15</v>
      </c>
      <c r="D17761" s="21" t="s">
        <v>144239</v>
      </c>
      <c r="E17761" s="21" t="s">
        <v>144240</v>
      </c>
      <c r="F17761" s="21" t="s">
        <v>101528</v>
      </c>
      <c r="G17761" s="22">
        <v>10</v>
      </c>
      <c r="H17761" s="22">
        <v>0</v>
      </c>
      <c r="I17761" s="22">
        <v>0</v>
      </c>
      <c r="J17761" s="21" t="s">
        <v>144241</v>
      </c>
    </row>
    <row r="17762" spans="1:10" ht="20" customHeight="1">
      <c r="A17762" s="27">
        <v>-999</v>
      </c>
      <c r="B17762" s="24">
        <v>-999</v>
      </c>
      <c r="C17762" s="22">
        <v>-999</v>
      </c>
      <c r="D17762" s="22">
        <v>-999</v>
      </c>
      <c r="E17762" s="22">
        <v>-999</v>
      </c>
      <c r="F17762" s="22">
        <v>-999</v>
      </c>
      <c r="G17762" s="22">
        <v>-999</v>
      </c>
      <c r="H17762" s="22">
        <v>-999</v>
      </c>
      <c r="I17762" s="22">
        <v>-999</v>
      </c>
      <c r="J17762" s="22">
        <v>-999</v>
      </c>
    </row>
    <row r="17763" spans="1:10" ht="32" customHeight="1">
      <c r="A17763" s="19" t="s">
        <v>144242</v>
      </c>
      <c r="B17763" s="24">
        <v>17</v>
      </c>
      <c r="C17763" s="22">
        <v>53</v>
      </c>
      <c r="D17763" s="21" t="s">
        <v>108018</v>
      </c>
      <c r="E17763" s="21" t="s">
        <v>108019</v>
      </c>
      <c r="F17763" s="22">
        <v>625</v>
      </c>
      <c r="G17763" s="22">
        <v>10</v>
      </c>
      <c r="H17763" s="22">
        <v>9</v>
      </c>
      <c r="I17763" s="22">
        <v>18</v>
      </c>
      <c r="J17763" s="21" t="s">
        <v>144243</v>
      </c>
    </row>
    <row r="17764" spans="1:10" ht="32" customHeight="1">
      <c r="A17764" s="19" t="s">
        <v>144244</v>
      </c>
      <c r="B17764" s="24">
        <v>13</v>
      </c>
      <c r="C17764" s="22">
        <v>15</v>
      </c>
      <c r="D17764" s="21" t="s">
        <v>103763</v>
      </c>
      <c r="E17764" s="21" t="s">
        <v>103764</v>
      </c>
      <c r="F17764" s="21" t="s">
        <v>101563</v>
      </c>
      <c r="G17764" s="22">
        <v>10</v>
      </c>
      <c r="H17764" s="22">
        <v>0</v>
      </c>
      <c r="I17764" s="22">
        <v>0</v>
      </c>
      <c r="J17764" s="21" t="s">
        <v>104800</v>
      </c>
    </row>
    <row r="17765" spans="1:10" ht="20" customHeight="1">
      <c r="A17765" s="19" t="s">
        <v>144245</v>
      </c>
      <c r="B17765" s="24">
        <v>31</v>
      </c>
      <c r="C17765" s="22">
        <v>39</v>
      </c>
      <c r="D17765" s="21" t="s">
        <v>103002</v>
      </c>
      <c r="E17765" s="21" t="s">
        <v>103003</v>
      </c>
      <c r="F17765" s="21" t="s">
        <v>101689</v>
      </c>
      <c r="G17765" s="22">
        <v>13</v>
      </c>
      <c r="H17765" s="22">
        <v>22</v>
      </c>
      <c r="I17765" s="22">
        <v>32</v>
      </c>
      <c r="J17765" s="21" t="s">
        <v>144246</v>
      </c>
    </row>
    <row r="17766" spans="1:10" ht="20" customHeight="1">
      <c r="A17766" s="19" t="s">
        <v>144247</v>
      </c>
      <c r="B17766" s="24">
        <v>31</v>
      </c>
      <c r="C17766" s="22">
        <v>39</v>
      </c>
      <c r="D17766" s="21" t="s">
        <v>103002</v>
      </c>
      <c r="E17766" s="21" t="s">
        <v>103003</v>
      </c>
      <c r="F17766" s="21" t="s">
        <v>101689</v>
      </c>
      <c r="G17766" s="22">
        <v>13</v>
      </c>
      <c r="H17766" s="22">
        <v>22</v>
      </c>
      <c r="I17766" s="22">
        <v>32</v>
      </c>
      <c r="J17766" s="21" t="s">
        <v>144246</v>
      </c>
    </row>
    <row r="17767" spans="1:10" ht="32" customHeight="1">
      <c r="A17767" s="19" t="s">
        <v>144248</v>
      </c>
      <c r="B17767" s="24">
        <v>28</v>
      </c>
      <c r="C17767" s="22">
        <v>17</v>
      </c>
      <c r="D17767" s="21" t="s">
        <v>144249</v>
      </c>
      <c r="E17767" s="21" t="s">
        <v>144250</v>
      </c>
      <c r="F17767" s="21" t="s">
        <v>101543</v>
      </c>
      <c r="G17767" s="22">
        <v>1</v>
      </c>
      <c r="H17767" s="22">
        <v>7</v>
      </c>
      <c r="I17767" s="22">
        <v>16</v>
      </c>
      <c r="J17767" s="21" t="s">
        <v>144251</v>
      </c>
    </row>
    <row r="17768" spans="1:10" ht="20" customHeight="1">
      <c r="A17768" s="19" t="s">
        <v>144252</v>
      </c>
      <c r="B17768" s="24">
        <v>43</v>
      </c>
      <c r="C17768" s="22">
        <v>21</v>
      </c>
      <c r="D17768" s="21" t="s">
        <v>144253</v>
      </c>
      <c r="E17768" s="21" t="s">
        <v>144254</v>
      </c>
      <c r="F17768" s="21" t="s">
        <v>14743</v>
      </c>
      <c r="G17768" s="22">
        <v>1</v>
      </c>
      <c r="H17768" s="22">
        <v>16</v>
      </c>
      <c r="I17768" s="22">
        <v>21</v>
      </c>
      <c r="J17768" s="21" t="s">
        <v>144255</v>
      </c>
    </row>
    <row r="17769" spans="1:10" ht="20" customHeight="1">
      <c r="A17769" s="27">
        <v>-999</v>
      </c>
      <c r="B17769" s="24">
        <v>-999</v>
      </c>
      <c r="C17769" s="22">
        <v>-999</v>
      </c>
      <c r="D17769" s="22">
        <v>-999</v>
      </c>
      <c r="E17769" s="22">
        <v>-999</v>
      </c>
      <c r="F17769" s="22">
        <v>-999</v>
      </c>
      <c r="G17769" s="22">
        <v>-999</v>
      </c>
      <c r="H17769" s="22">
        <v>-999</v>
      </c>
      <c r="I17769" s="22">
        <v>-999</v>
      </c>
      <c r="J17769" s="22">
        <v>-999</v>
      </c>
    </row>
    <row r="17770" spans="1:10" ht="20" customHeight="1">
      <c r="A17770" s="19" t="s">
        <v>144256</v>
      </c>
      <c r="B17770" s="24">
        <v>51</v>
      </c>
      <c r="C17770" s="22">
        <v>33</v>
      </c>
      <c r="D17770" s="21" t="s">
        <v>101772</v>
      </c>
      <c r="E17770" s="21" t="s">
        <v>101773</v>
      </c>
      <c r="F17770" s="21" t="s">
        <v>14743</v>
      </c>
      <c r="G17770" s="22">
        <v>9</v>
      </c>
      <c r="H17770" s="22">
        <v>20</v>
      </c>
      <c r="I17770" s="22">
        <v>28</v>
      </c>
      <c r="J17770" s="21" t="s">
        <v>104639</v>
      </c>
    </row>
    <row r="17771" spans="1:10" ht="20" customHeight="1">
      <c r="A17771" s="19" t="s">
        <v>144257</v>
      </c>
      <c r="B17771" s="24">
        <v>21</v>
      </c>
      <c r="C17771" s="22">
        <v>15</v>
      </c>
      <c r="D17771" s="21" t="s">
        <v>106560</v>
      </c>
      <c r="E17771" s="21" t="s">
        <v>106561</v>
      </c>
      <c r="F17771" s="21" t="s">
        <v>101694</v>
      </c>
      <c r="G17771" s="22">
        <v>10</v>
      </c>
      <c r="H17771" s="22">
        <v>0</v>
      </c>
      <c r="I17771" s="22">
        <v>0</v>
      </c>
      <c r="J17771" s="21" t="s">
        <v>144258</v>
      </c>
    </row>
    <row r="17772" spans="1:10" ht="20" customHeight="1">
      <c r="A17772" s="19" t="s">
        <v>144259</v>
      </c>
      <c r="B17772" s="24">
        <v>34</v>
      </c>
      <c r="C17772" s="22">
        <v>24</v>
      </c>
      <c r="D17772" s="21" t="s">
        <v>144260</v>
      </c>
      <c r="E17772" s="21" t="s">
        <v>144261</v>
      </c>
      <c r="F17772" s="21" t="s">
        <v>102449</v>
      </c>
      <c r="G17772" s="22">
        <v>11</v>
      </c>
      <c r="H17772" s="22">
        <v>9</v>
      </c>
      <c r="I17772" s="22">
        <v>18</v>
      </c>
      <c r="J17772" s="21" t="s">
        <v>144262</v>
      </c>
    </row>
    <row r="17773" spans="1:10" ht="20" customHeight="1">
      <c r="A17773" s="19" t="s">
        <v>144263</v>
      </c>
      <c r="B17773" s="24">
        <v>34</v>
      </c>
      <c r="C17773" s="22">
        <v>24</v>
      </c>
      <c r="D17773" s="21" t="s">
        <v>144260</v>
      </c>
      <c r="E17773" s="21" t="s">
        <v>144261</v>
      </c>
      <c r="F17773" s="21" t="s">
        <v>102449</v>
      </c>
      <c r="G17773" s="22">
        <v>11</v>
      </c>
      <c r="H17773" s="22">
        <v>9</v>
      </c>
      <c r="I17773" s="22">
        <v>18</v>
      </c>
      <c r="J17773" s="21" t="s">
        <v>144262</v>
      </c>
    </row>
    <row r="17774" spans="1:10" ht="20" customHeight="1">
      <c r="A17774" s="19" t="s">
        <v>144264</v>
      </c>
      <c r="B17774" s="24">
        <v>27</v>
      </c>
      <c r="C17774" s="22">
        <v>15</v>
      </c>
      <c r="D17774" s="21" t="s">
        <v>106300</v>
      </c>
      <c r="E17774" s="21" t="s">
        <v>106301</v>
      </c>
      <c r="F17774" s="21" t="s">
        <v>101528</v>
      </c>
      <c r="G17774" s="22">
        <v>10</v>
      </c>
      <c r="H17774" s="22">
        <v>0</v>
      </c>
      <c r="I17774" s="22">
        <v>0</v>
      </c>
      <c r="J17774" s="21" t="s">
        <v>144265</v>
      </c>
    </row>
    <row r="17775" spans="1:10" ht="20" customHeight="1">
      <c r="A17775" s="19" t="s">
        <v>144266</v>
      </c>
      <c r="B17775" s="24">
        <v>13</v>
      </c>
      <c r="C17775" s="22">
        <v>15</v>
      </c>
      <c r="D17775" s="21" t="s">
        <v>132768</v>
      </c>
      <c r="E17775" s="21" t="s">
        <v>132769</v>
      </c>
      <c r="F17775" s="21" t="s">
        <v>101528</v>
      </c>
      <c r="G17775" s="22">
        <v>10</v>
      </c>
      <c r="H17775" s="22">
        <v>0</v>
      </c>
      <c r="I17775" s="22">
        <v>0</v>
      </c>
      <c r="J17775" s="21" t="s">
        <v>144267</v>
      </c>
    </row>
    <row r="17776" spans="1:10" ht="20" customHeight="1">
      <c r="A17776" s="19" t="s">
        <v>144268</v>
      </c>
      <c r="B17776" s="24">
        <v>13</v>
      </c>
      <c r="C17776" s="22">
        <v>16</v>
      </c>
      <c r="D17776" s="21" t="s">
        <v>144269</v>
      </c>
      <c r="E17776" s="21" t="s">
        <v>144270</v>
      </c>
      <c r="F17776" s="21" t="s">
        <v>101533</v>
      </c>
      <c r="G17776" s="22">
        <v>3</v>
      </c>
      <c r="H17776" s="22">
        <v>9</v>
      </c>
      <c r="I17776" s="22">
        <v>19</v>
      </c>
      <c r="J17776" s="21" t="s">
        <v>144271</v>
      </c>
    </row>
    <row r="17777" spans="1:10" ht="32" customHeight="1">
      <c r="A17777" s="19" t="s">
        <v>144272</v>
      </c>
      <c r="B17777" s="24">
        <v>20</v>
      </c>
      <c r="C17777" s="22">
        <v>37</v>
      </c>
      <c r="D17777" s="21" t="s">
        <v>144273</v>
      </c>
      <c r="E17777" s="21" t="s">
        <v>144274</v>
      </c>
      <c r="F17777" s="22">
        <v>625</v>
      </c>
      <c r="G17777" s="22">
        <v>5</v>
      </c>
      <c r="H17777" s="22">
        <v>10</v>
      </c>
      <c r="I17777" s="22">
        <v>16</v>
      </c>
      <c r="J17777" s="21" t="s">
        <v>144275</v>
      </c>
    </row>
    <row r="17778" spans="1:10" ht="20" customHeight="1">
      <c r="A17778" s="19" t="s">
        <v>144276</v>
      </c>
      <c r="B17778" s="24">
        <v>45</v>
      </c>
      <c r="C17778" s="22">
        <v>16</v>
      </c>
      <c r="D17778" s="21" t="s">
        <v>113852</v>
      </c>
      <c r="E17778" s="21" t="s">
        <v>113853</v>
      </c>
      <c r="F17778" s="21" t="s">
        <v>101945</v>
      </c>
      <c r="G17778" s="22">
        <v>1</v>
      </c>
      <c r="H17778" s="22">
        <v>11</v>
      </c>
      <c r="I17778" s="22">
        <v>16</v>
      </c>
      <c r="J17778" s="21" t="s">
        <v>144277</v>
      </c>
    </row>
    <row r="17779" spans="1:10" ht="20" customHeight="1">
      <c r="A17779" s="19" t="s">
        <v>144278</v>
      </c>
      <c r="B17779" s="24">
        <v>13</v>
      </c>
      <c r="C17779" s="22">
        <v>15</v>
      </c>
      <c r="D17779" s="21" t="s">
        <v>138278</v>
      </c>
      <c r="E17779" s="21" t="s">
        <v>138279</v>
      </c>
      <c r="F17779" s="21" t="s">
        <v>14739</v>
      </c>
      <c r="G17779" s="22">
        <v>10</v>
      </c>
      <c r="H17779" s="22">
        <v>0</v>
      </c>
      <c r="I17779" s="22">
        <v>0</v>
      </c>
      <c r="J17779" s="21" t="s">
        <v>144279</v>
      </c>
    </row>
    <row r="17780" spans="1:10" ht="20" customHeight="1">
      <c r="A17780" s="19" t="s">
        <v>144280</v>
      </c>
      <c r="B17780" s="24">
        <v>22</v>
      </c>
      <c r="C17780" s="22">
        <v>15</v>
      </c>
      <c r="D17780" s="21" t="s">
        <v>111648</v>
      </c>
      <c r="E17780" s="21" t="s">
        <v>111649</v>
      </c>
      <c r="F17780" s="21" t="s">
        <v>101628</v>
      </c>
      <c r="G17780" s="22">
        <v>1</v>
      </c>
      <c r="H17780" s="22">
        <v>9</v>
      </c>
      <c r="I17780" s="22">
        <v>24</v>
      </c>
      <c r="J17780" s="21" t="s">
        <v>144281</v>
      </c>
    </row>
    <row r="17781" spans="1:10" ht="32" customHeight="1">
      <c r="A17781" s="19" t="s">
        <v>144282</v>
      </c>
      <c r="B17781" s="24">
        <v>19</v>
      </c>
      <c r="C17781" s="22">
        <v>15</v>
      </c>
      <c r="D17781" s="21" t="s">
        <v>138843</v>
      </c>
      <c r="E17781" s="21" t="s">
        <v>138844</v>
      </c>
      <c r="F17781" s="21" t="s">
        <v>101694</v>
      </c>
      <c r="G17781" s="22">
        <v>10</v>
      </c>
      <c r="H17781" s="22">
        <v>0</v>
      </c>
      <c r="I17781" s="22">
        <v>0</v>
      </c>
      <c r="J17781" s="21" t="s">
        <v>144283</v>
      </c>
    </row>
    <row r="17782" spans="1:10" ht="20" customHeight="1">
      <c r="A17782" s="19" t="s">
        <v>144284</v>
      </c>
      <c r="B17782" s="24">
        <v>22</v>
      </c>
      <c r="C17782" s="22">
        <v>18</v>
      </c>
      <c r="D17782" s="21" t="s">
        <v>128298</v>
      </c>
      <c r="E17782" s="21" t="s">
        <v>128299</v>
      </c>
      <c r="F17782" s="21" t="s">
        <v>101757</v>
      </c>
      <c r="G17782" s="22">
        <v>6</v>
      </c>
      <c r="H17782" s="22">
        <v>8</v>
      </c>
      <c r="I17782" s="22">
        <v>13</v>
      </c>
      <c r="J17782" s="21" t="s">
        <v>144285</v>
      </c>
    </row>
    <row r="17783" spans="1:10" ht="20" customHeight="1">
      <c r="A17783" s="19" t="s">
        <v>144286</v>
      </c>
      <c r="B17783" s="24">
        <v>27</v>
      </c>
      <c r="C17783" s="22">
        <v>15</v>
      </c>
      <c r="D17783" s="21" t="s">
        <v>113410</v>
      </c>
      <c r="E17783" s="21" t="s">
        <v>113411</v>
      </c>
      <c r="F17783" s="21" t="s">
        <v>101528</v>
      </c>
      <c r="G17783" s="22">
        <v>10</v>
      </c>
      <c r="H17783" s="22">
        <v>0</v>
      </c>
      <c r="I17783" s="22">
        <v>0</v>
      </c>
      <c r="J17783" s="21" t="s">
        <v>144287</v>
      </c>
    </row>
    <row r="17784" spans="1:10" ht="20" customHeight="1">
      <c r="A17784" s="19" t="s">
        <v>144288</v>
      </c>
      <c r="B17784" s="24">
        <v>28</v>
      </c>
      <c r="C17784" s="22">
        <v>15</v>
      </c>
      <c r="D17784" s="21" t="s">
        <v>144289</v>
      </c>
      <c r="E17784" s="21" t="s">
        <v>144290</v>
      </c>
      <c r="F17784" s="21" t="s">
        <v>14739</v>
      </c>
      <c r="G17784" s="22">
        <v>10</v>
      </c>
      <c r="H17784" s="22">
        <v>0</v>
      </c>
      <c r="I17784" s="22">
        <v>0</v>
      </c>
      <c r="J17784" s="21" t="s">
        <v>144291</v>
      </c>
    </row>
    <row r="17785" spans="1:10" ht="20" customHeight="1">
      <c r="A17785" s="19" t="s">
        <v>144292</v>
      </c>
      <c r="B17785" s="24">
        <v>14</v>
      </c>
      <c r="C17785" s="22">
        <v>16</v>
      </c>
      <c r="D17785" s="21" t="s">
        <v>129966</v>
      </c>
      <c r="E17785" s="21" t="s">
        <v>129967</v>
      </c>
      <c r="F17785" s="21" t="s">
        <v>101945</v>
      </c>
      <c r="G17785" s="22">
        <v>2</v>
      </c>
      <c r="H17785" s="22">
        <v>10</v>
      </c>
      <c r="I17785" s="22">
        <v>21</v>
      </c>
      <c r="J17785" s="21" t="s">
        <v>144293</v>
      </c>
    </row>
    <row r="17786" spans="1:10" ht="20" customHeight="1">
      <c r="A17786" s="19" t="s">
        <v>144294</v>
      </c>
      <c r="B17786" s="24">
        <v>27</v>
      </c>
      <c r="C17786" s="22">
        <v>30</v>
      </c>
      <c r="D17786" s="21" t="s">
        <v>107292</v>
      </c>
      <c r="E17786" s="21" t="s">
        <v>107293</v>
      </c>
      <c r="F17786" s="21" t="s">
        <v>101910</v>
      </c>
      <c r="G17786" s="22">
        <v>7</v>
      </c>
      <c r="H17786" s="22">
        <v>19</v>
      </c>
      <c r="I17786" s="22">
        <v>27</v>
      </c>
      <c r="J17786" s="21" t="s">
        <v>144295</v>
      </c>
    </row>
    <row r="17787" spans="1:10" ht="32" customHeight="1">
      <c r="A17787" s="19" t="s">
        <v>144296</v>
      </c>
      <c r="B17787" s="24">
        <v>30</v>
      </c>
      <c r="C17787" s="22">
        <v>15</v>
      </c>
      <c r="D17787" s="21" t="s">
        <v>102623</v>
      </c>
      <c r="E17787" s="21" t="s">
        <v>102624</v>
      </c>
      <c r="F17787" s="21" t="s">
        <v>101554</v>
      </c>
      <c r="G17787" s="22">
        <v>10</v>
      </c>
      <c r="H17787" s="22">
        <v>0</v>
      </c>
      <c r="I17787" s="22">
        <v>0</v>
      </c>
      <c r="J17787" s="21" t="s">
        <v>140255</v>
      </c>
    </row>
    <row r="17788" spans="1:10" ht="20" customHeight="1">
      <c r="A17788" s="19" t="s">
        <v>144297</v>
      </c>
      <c r="B17788" s="24">
        <v>32</v>
      </c>
      <c r="C17788" s="22">
        <v>17</v>
      </c>
      <c r="D17788" s="21" t="s">
        <v>103873</v>
      </c>
      <c r="E17788" s="21" t="s">
        <v>103874</v>
      </c>
      <c r="F17788" s="21" t="s">
        <v>14743</v>
      </c>
      <c r="G17788" s="22">
        <v>1</v>
      </c>
      <c r="H17788" s="22">
        <v>12</v>
      </c>
      <c r="I17788" s="22">
        <v>15</v>
      </c>
      <c r="J17788" s="21" t="s">
        <v>144298</v>
      </c>
    </row>
    <row r="17789" spans="1:10" ht="20" customHeight="1">
      <c r="A17789" s="19" t="s">
        <v>144299</v>
      </c>
      <c r="B17789" s="24">
        <v>16</v>
      </c>
      <c r="C17789" s="22">
        <v>27</v>
      </c>
      <c r="D17789" s="21" t="s">
        <v>144300</v>
      </c>
      <c r="E17789" s="21" t="s">
        <v>144301</v>
      </c>
      <c r="F17789" s="21" t="s">
        <v>14739</v>
      </c>
      <c r="G17789" s="22">
        <v>11</v>
      </c>
      <c r="H17789" s="22">
        <v>12</v>
      </c>
      <c r="I17789" s="22">
        <v>17</v>
      </c>
      <c r="J17789" s="21" t="s">
        <v>144302</v>
      </c>
    </row>
    <row r="17790" spans="1:10" ht="20" customHeight="1">
      <c r="A17790" s="19" t="s">
        <v>144303</v>
      </c>
      <c r="B17790" s="24">
        <v>12</v>
      </c>
      <c r="C17790" s="22">
        <v>15</v>
      </c>
      <c r="D17790" s="21" t="s">
        <v>103088</v>
      </c>
      <c r="E17790" s="21" t="s">
        <v>103089</v>
      </c>
      <c r="F17790" s="21" t="s">
        <v>14739</v>
      </c>
      <c r="G17790" s="22">
        <v>10</v>
      </c>
      <c r="H17790" s="22">
        <v>0</v>
      </c>
      <c r="I17790" s="22">
        <v>0</v>
      </c>
      <c r="J17790" s="21" t="s">
        <v>131592</v>
      </c>
    </row>
    <row r="17791" spans="1:10" ht="20" customHeight="1">
      <c r="A17791" s="19" t="s">
        <v>144304</v>
      </c>
      <c r="B17791" s="24">
        <v>45</v>
      </c>
      <c r="C17791" s="22">
        <v>15</v>
      </c>
      <c r="D17791" s="21" t="s">
        <v>112372</v>
      </c>
      <c r="E17791" s="21" t="s">
        <v>112373</v>
      </c>
      <c r="F17791" s="21" t="s">
        <v>101528</v>
      </c>
      <c r="G17791" s="22">
        <v>10</v>
      </c>
      <c r="H17791" s="22">
        <v>0</v>
      </c>
      <c r="I17791" s="22">
        <v>0</v>
      </c>
      <c r="J17791" s="21" t="s">
        <v>144305</v>
      </c>
    </row>
    <row r="17792" spans="1:10" ht="20" customHeight="1">
      <c r="A17792" s="19" t="s">
        <v>144306</v>
      </c>
      <c r="B17792" s="24">
        <v>24</v>
      </c>
      <c r="C17792" s="22">
        <v>15</v>
      </c>
      <c r="D17792" s="21" t="s">
        <v>117148</v>
      </c>
      <c r="E17792" s="21" t="s">
        <v>117149</v>
      </c>
      <c r="F17792" s="21" t="s">
        <v>101628</v>
      </c>
      <c r="G17792" s="22">
        <v>1</v>
      </c>
      <c r="H17792" s="22">
        <v>10</v>
      </c>
      <c r="I17792" s="22">
        <v>18</v>
      </c>
      <c r="J17792" s="21" t="s">
        <v>144307</v>
      </c>
    </row>
    <row r="17793" spans="1:10" ht="20" customHeight="1">
      <c r="A17793" s="27">
        <v>-999</v>
      </c>
      <c r="B17793" s="24">
        <v>-999</v>
      </c>
      <c r="C17793" s="22">
        <v>-999</v>
      </c>
      <c r="D17793" s="22">
        <v>-999</v>
      </c>
      <c r="E17793" s="22">
        <v>-999</v>
      </c>
      <c r="F17793" s="22">
        <v>-999</v>
      </c>
      <c r="G17793" s="22">
        <v>-999</v>
      </c>
      <c r="H17793" s="22">
        <v>-999</v>
      </c>
      <c r="I17793" s="22">
        <v>-999</v>
      </c>
      <c r="J17793" s="22">
        <v>-999</v>
      </c>
    </row>
    <row r="17794" spans="1:10" ht="20" customHeight="1">
      <c r="A17794" s="19" t="s">
        <v>144308</v>
      </c>
      <c r="B17794" s="24">
        <v>17</v>
      </c>
      <c r="C17794" s="22">
        <v>19</v>
      </c>
      <c r="D17794" s="21" t="s">
        <v>121389</v>
      </c>
      <c r="E17794" s="21" t="s">
        <v>121390</v>
      </c>
      <c r="F17794" s="21" t="s">
        <v>102114</v>
      </c>
      <c r="G17794" s="22">
        <v>2</v>
      </c>
      <c r="H17794" s="22">
        <v>13</v>
      </c>
      <c r="I17794" s="22">
        <v>22</v>
      </c>
      <c r="J17794" s="21" t="s">
        <v>144309</v>
      </c>
    </row>
    <row r="17795" spans="1:10" ht="20" customHeight="1">
      <c r="A17795" s="19" t="s">
        <v>144310</v>
      </c>
      <c r="B17795" s="24">
        <v>46</v>
      </c>
      <c r="C17795" s="22">
        <v>15</v>
      </c>
      <c r="D17795" s="21" t="s">
        <v>108672</v>
      </c>
      <c r="E17795" s="21" t="s">
        <v>108673</v>
      </c>
      <c r="F17795" s="21" t="s">
        <v>101694</v>
      </c>
      <c r="G17795" s="22">
        <v>10</v>
      </c>
      <c r="H17795" s="22">
        <v>0</v>
      </c>
      <c r="I17795" s="22">
        <v>0</v>
      </c>
      <c r="J17795" s="21" t="s">
        <v>108674</v>
      </c>
    </row>
    <row r="17796" spans="1:10" ht="20" customHeight="1">
      <c r="A17796" s="19" t="s">
        <v>144311</v>
      </c>
      <c r="B17796" s="24">
        <v>13</v>
      </c>
      <c r="C17796" s="22">
        <v>15</v>
      </c>
      <c r="D17796" s="21" t="s">
        <v>114611</v>
      </c>
      <c r="E17796" s="21" t="s">
        <v>114612</v>
      </c>
      <c r="F17796" s="21" t="s">
        <v>14739</v>
      </c>
      <c r="G17796" s="22">
        <v>10</v>
      </c>
      <c r="H17796" s="22">
        <v>0</v>
      </c>
      <c r="I17796" s="22">
        <v>0</v>
      </c>
      <c r="J17796" s="21" t="s">
        <v>121285</v>
      </c>
    </row>
    <row r="17797" spans="1:10" ht="20" customHeight="1">
      <c r="A17797" s="19" t="s">
        <v>144312</v>
      </c>
      <c r="B17797" s="24">
        <v>24</v>
      </c>
      <c r="C17797" s="22">
        <v>15</v>
      </c>
      <c r="D17797" s="21" t="s">
        <v>102655</v>
      </c>
      <c r="E17797" s="21" t="s">
        <v>102656</v>
      </c>
      <c r="F17797" s="21" t="s">
        <v>101554</v>
      </c>
      <c r="G17797" s="22">
        <v>10</v>
      </c>
      <c r="H17797" s="22">
        <v>0</v>
      </c>
      <c r="I17797" s="22">
        <v>0</v>
      </c>
      <c r="J17797" s="21" t="s">
        <v>144313</v>
      </c>
    </row>
    <row r="17798" spans="1:10" ht="20" customHeight="1">
      <c r="A17798" s="27">
        <v>-999</v>
      </c>
      <c r="B17798" s="24">
        <v>-999</v>
      </c>
      <c r="C17798" s="22">
        <v>-999</v>
      </c>
      <c r="D17798" s="22">
        <v>-999</v>
      </c>
      <c r="E17798" s="22">
        <v>-999</v>
      </c>
      <c r="F17798" s="22">
        <v>-999</v>
      </c>
      <c r="G17798" s="22">
        <v>-999</v>
      </c>
      <c r="H17798" s="22">
        <v>-999</v>
      </c>
      <c r="I17798" s="22">
        <v>-999</v>
      </c>
      <c r="J17798" s="22">
        <v>-999</v>
      </c>
    </row>
    <row r="17799" spans="1:10" ht="20" customHeight="1">
      <c r="A17799" s="19" t="s">
        <v>144314</v>
      </c>
      <c r="B17799" s="24">
        <v>54</v>
      </c>
      <c r="C17799" s="22">
        <v>20</v>
      </c>
      <c r="D17799" s="21" t="s">
        <v>120431</v>
      </c>
      <c r="E17799" s="21" t="s">
        <v>120432</v>
      </c>
      <c r="F17799" s="21" t="s">
        <v>101543</v>
      </c>
      <c r="G17799" s="22">
        <v>7</v>
      </c>
      <c r="H17799" s="22">
        <v>9</v>
      </c>
      <c r="I17799" s="22">
        <v>13</v>
      </c>
      <c r="J17799" s="21" t="s">
        <v>144315</v>
      </c>
    </row>
    <row r="17800" spans="1:10" ht="20" customHeight="1">
      <c r="A17800" s="19" t="s">
        <v>144316</v>
      </c>
      <c r="B17800" s="24">
        <v>54</v>
      </c>
      <c r="C17800" s="22">
        <v>20</v>
      </c>
      <c r="D17800" s="21" t="s">
        <v>120431</v>
      </c>
      <c r="E17800" s="21" t="s">
        <v>120432</v>
      </c>
      <c r="F17800" s="21" t="s">
        <v>101543</v>
      </c>
      <c r="G17800" s="22">
        <v>7</v>
      </c>
      <c r="H17800" s="22">
        <v>9</v>
      </c>
      <c r="I17800" s="22">
        <v>13</v>
      </c>
      <c r="J17800" s="21" t="s">
        <v>144315</v>
      </c>
    </row>
    <row r="17801" spans="1:10" ht="20" customHeight="1">
      <c r="A17801" s="19" t="s">
        <v>144317</v>
      </c>
      <c r="B17801" s="24">
        <v>23</v>
      </c>
      <c r="C17801" s="22">
        <v>17</v>
      </c>
      <c r="D17801" s="21" t="s">
        <v>102492</v>
      </c>
      <c r="E17801" s="21" t="s">
        <v>102493</v>
      </c>
      <c r="F17801" s="21" t="s">
        <v>101710</v>
      </c>
      <c r="G17801" s="22">
        <v>1</v>
      </c>
      <c r="H17801" s="22">
        <v>12</v>
      </c>
      <c r="I17801" s="22">
        <v>20</v>
      </c>
      <c r="J17801" s="21" t="s">
        <v>104208</v>
      </c>
    </row>
    <row r="17802" spans="1:10" ht="20" customHeight="1">
      <c r="A17802" s="19" t="s">
        <v>144318</v>
      </c>
      <c r="B17802" s="24">
        <v>24</v>
      </c>
      <c r="C17802" s="22">
        <v>37</v>
      </c>
      <c r="D17802" s="21" t="s">
        <v>116751</v>
      </c>
      <c r="E17802" s="21" t="s">
        <v>116752</v>
      </c>
      <c r="F17802" s="21" t="s">
        <v>14812</v>
      </c>
      <c r="G17802" s="22">
        <v>13</v>
      </c>
      <c r="H17802" s="22">
        <v>20</v>
      </c>
      <c r="I17802" s="22">
        <v>36</v>
      </c>
      <c r="J17802" s="21" t="s">
        <v>144319</v>
      </c>
    </row>
    <row r="17803" spans="1:10" ht="20" customHeight="1">
      <c r="A17803" s="19" t="s">
        <v>144320</v>
      </c>
      <c r="B17803" s="24">
        <v>40</v>
      </c>
      <c r="C17803" s="22">
        <v>24</v>
      </c>
      <c r="D17803" s="21" t="s">
        <v>113527</v>
      </c>
      <c r="E17803" s="21" t="s">
        <v>113528</v>
      </c>
      <c r="F17803" s="21" t="s">
        <v>102449</v>
      </c>
      <c r="G17803" s="22">
        <v>8</v>
      </c>
      <c r="H17803" s="22">
        <v>12</v>
      </c>
      <c r="I17803" s="22">
        <v>14</v>
      </c>
      <c r="J17803" s="21" t="s">
        <v>144321</v>
      </c>
    </row>
    <row r="17804" spans="1:10" ht="20" customHeight="1">
      <c r="A17804" s="19" t="s">
        <v>144322</v>
      </c>
      <c r="B17804" s="24">
        <v>68</v>
      </c>
      <c r="C17804" s="22">
        <v>17</v>
      </c>
      <c r="D17804" s="21" t="s">
        <v>144323</v>
      </c>
      <c r="E17804" s="21" t="s">
        <v>144324</v>
      </c>
      <c r="F17804" s="21" t="s">
        <v>101710</v>
      </c>
      <c r="G17804" s="22">
        <v>3</v>
      </c>
      <c r="H17804" s="22">
        <v>10</v>
      </c>
      <c r="I17804" s="22">
        <v>21</v>
      </c>
      <c r="J17804" s="21" t="s">
        <v>144325</v>
      </c>
    </row>
    <row r="17805" spans="1:10" ht="20" customHeight="1">
      <c r="A17805" s="19" t="s">
        <v>144326</v>
      </c>
      <c r="B17805" s="24">
        <v>13</v>
      </c>
      <c r="C17805" s="22">
        <v>19</v>
      </c>
      <c r="D17805" s="21" t="s">
        <v>108916</v>
      </c>
      <c r="E17805" s="21" t="s">
        <v>108917</v>
      </c>
      <c r="F17805" s="21" t="s">
        <v>102114</v>
      </c>
      <c r="G17805" s="22">
        <v>6</v>
      </c>
      <c r="H17805" s="22">
        <v>9</v>
      </c>
      <c r="I17805" s="22">
        <v>16</v>
      </c>
      <c r="J17805" s="21" t="s">
        <v>144327</v>
      </c>
    </row>
    <row r="17806" spans="1:10" ht="20" customHeight="1">
      <c r="A17806" s="19" t="s">
        <v>144328</v>
      </c>
      <c r="B17806" s="24">
        <v>14</v>
      </c>
      <c r="C17806" s="22">
        <v>60</v>
      </c>
      <c r="D17806" s="21" t="s">
        <v>112946</v>
      </c>
      <c r="E17806" s="21" t="s">
        <v>112947</v>
      </c>
      <c r="F17806" s="21" t="s">
        <v>101554</v>
      </c>
      <c r="G17806" s="22">
        <v>12</v>
      </c>
      <c r="H17806" s="22">
        <v>14</v>
      </c>
      <c r="I17806" s="22">
        <v>14</v>
      </c>
      <c r="J17806" s="21" t="s">
        <v>144329</v>
      </c>
    </row>
    <row r="17807" spans="1:10" ht="20" customHeight="1">
      <c r="A17807" s="19" t="s">
        <v>144330</v>
      </c>
      <c r="B17807" s="24">
        <v>21</v>
      </c>
      <c r="C17807" s="22">
        <v>23</v>
      </c>
      <c r="D17807" s="21" t="s">
        <v>144331</v>
      </c>
      <c r="E17807" s="21" t="s">
        <v>144332</v>
      </c>
      <c r="F17807" s="21" t="s">
        <v>101543</v>
      </c>
      <c r="G17807" s="22">
        <v>3</v>
      </c>
      <c r="H17807" s="22">
        <v>16</v>
      </c>
      <c r="I17807" s="22">
        <v>22</v>
      </c>
      <c r="J17807" s="21" t="s">
        <v>144333</v>
      </c>
    </row>
    <row r="17808" spans="1:10" ht="20" customHeight="1">
      <c r="A17808" s="19" t="s">
        <v>144334</v>
      </c>
      <c r="B17808" s="24">
        <v>21</v>
      </c>
      <c r="C17808" s="22">
        <v>23</v>
      </c>
      <c r="D17808" s="21" t="s">
        <v>144331</v>
      </c>
      <c r="E17808" s="21" t="s">
        <v>144332</v>
      </c>
      <c r="F17808" s="21" t="s">
        <v>101543</v>
      </c>
      <c r="G17808" s="22">
        <v>3</v>
      </c>
      <c r="H17808" s="22">
        <v>16</v>
      </c>
      <c r="I17808" s="22">
        <v>22</v>
      </c>
      <c r="J17808" s="21" t="s">
        <v>144333</v>
      </c>
    </row>
    <row r="17809" spans="1:10" ht="20" customHeight="1">
      <c r="A17809" s="19" t="s">
        <v>144335</v>
      </c>
      <c r="B17809" s="24">
        <v>43</v>
      </c>
      <c r="C17809" s="22">
        <v>15</v>
      </c>
      <c r="D17809" s="21" t="s">
        <v>105108</v>
      </c>
      <c r="E17809" s="21" t="s">
        <v>105109</v>
      </c>
      <c r="F17809" s="21" t="s">
        <v>101554</v>
      </c>
      <c r="G17809" s="22">
        <v>10</v>
      </c>
      <c r="H17809" s="22">
        <v>0</v>
      </c>
      <c r="I17809" s="22">
        <v>0</v>
      </c>
      <c r="J17809" s="21" t="s">
        <v>144336</v>
      </c>
    </row>
    <row r="17810" spans="1:10" ht="20" customHeight="1">
      <c r="A17810" s="19" t="s">
        <v>144337</v>
      </c>
      <c r="B17810" s="24">
        <v>18</v>
      </c>
      <c r="C17810" s="22">
        <v>15</v>
      </c>
      <c r="D17810" s="21" t="s">
        <v>144338</v>
      </c>
      <c r="E17810" s="21" t="s">
        <v>144339</v>
      </c>
      <c r="F17810" s="21" t="s">
        <v>101554</v>
      </c>
      <c r="G17810" s="22">
        <v>10</v>
      </c>
      <c r="H17810" s="22">
        <v>0</v>
      </c>
      <c r="I17810" s="22">
        <v>0</v>
      </c>
      <c r="J17810" s="21" t="s">
        <v>144340</v>
      </c>
    </row>
    <row r="17811" spans="1:10" ht="20" customHeight="1">
      <c r="A17811" s="19" t="s">
        <v>144341</v>
      </c>
      <c r="B17811" s="24">
        <v>18</v>
      </c>
      <c r="C17811" s="22">
        <v>15</v>
      </c>
      <c r="D17811" s="21" t="s">
        <v>144338</v>
      </c>
      <c r="E17811" s="21" t="s">
        <v>144339</v>
      </c>
      <c r="F17811" s="21" t="s">
        <v>101554</v>
      </c>
      <c r="G17811" s="22">
        <v>10</v>
      </c>
      <c r="H17811" s="22">
        <v>0</v>
      </c>
      <c r="I17811" s="22">
        <v>0</v>
      </c>
      <c r="J17811" s="21" t="s">
        <v>144340</v>
      </c>
    </row>
    <row r="17812" spans="1:10" ht="20" customHeight="1">
      <c r="A17812" s="19" t="s">
        <v>144342</v>
      </c>
      <c r="B17812" s="24">
        <v>18</v>
      </c>
      <c r="C17812" s="22">
        <v>15</v>
      </c>
      <c r="D17812" s="21" t="s">
        <v>144338</v>
      </c>
      <c r="E17812" s="21" t="s">
        <v>144339</v>
      </c>
      <c r="F17812" s="21" t="s">
        <v>101554</v>
      </c>
      <c r="G17812" s="22">
        <v>10</v>
      </c>
      <c r="H17812" s="22">
        <v>0</v>
      </c>
      <c r="I17812" s="22">
        <v>0</v>
      </c>
      <c r="J17812" s="21" t="s">
        <v>144340</v>
      </c>
    </row>
    <row r="17813" spans="1:10" ht="20" customHeight="1">
      <c r="A17813" s="19" t="s">
        <v>144343</v>
      </c>
      <c r="B17813" s="24">
        <v>42</v>
      </c>
      <c r="C17813" s="22">
        <v>25</v>
      </c>
      <c r="D17813" s="21" t="s">
        <v>103334</v>
      </c>
      <c r="E17813" s="21" t="s">
        <v>103335</v>
      </c>
      <c r="F17813" s="21" t="s">
        <v>102433</v>
      </c>
      <c r="G17813" s="22">
        <v>1</v>
      </c>
      <c r="H17813" s="22">
        <v>20</v>
      </c>
      <c r="I17813" s="22">
        <v>35</v>
      </c>
      <c r="J17813" s="21" t="s">
        <v>144344</v>
      </c>
    </row>
    <row r="17814" spans="1:10" ht="20" customHeight="1">
      <c r="A17814" s="27">
        <v>-999</v>
      </c>
      <c r="B17814" s="24">
        <v>-999</v>
      </c>
      <c r="C17814" s="22">
        <v>-999</v>
      </c>
      <c r="D17814" s="22">
        <v>-999</v>
      </c>
      <c r="E17814" s="22">
        <v>-999</v>
      </c>
      <c r="F17814" s="22">
        <v>-999</v>
      </c>
      <c r="G17814" s="22">
        <v>-999</v>
      </c>
      <c r="H17814" s="22">
        <v>-999</v>
      </c>
      <c r="I17814" s="22">
        <v>-999</v>
      </c>
      <c r="J17814" s="22">
        <v>-999</v>
      </c>
    </row>
    <row r="17815" spans="1:10" ht="32" customHeight="1">
      <c r="A17815" s="19" t="s">
        <v>144345</v>
      </c>
      <c r="B17815" s="24">
        <v>30</v>
      </c>
      <c r="C17815" s="22">
        <v>15</v>
      </c>
      <c r="D17815" s="21" t="s">
        <v>112372</v>
      </c>
      <c r="E17815" s="21" t="s">
        <v>112373</v>
      </c>
      <c r="F17815" s="21" t="s">
        <v>14739</v>
      </c>
      <c r="G17815" s="22">
        <v>10</v>
      </c>
      <c r="H17815" s="22">
        <v>0</v>
      </c>
      <c r="I17815" s="22">
        <v>0</v>
      </c>
      <c r="J17815" s="21" t="s">
        <v>144346</v>
      </c>
    </row>
    <row r="17816" spans="1:10" ht="32" customHeight="1">
      <c r="A17816" s="19" t="s">
        <v>144347</v>
      </c>
      <c r="B17816" s="24">
        <v>54</v>
      </c>
      <c r="C17816" s="22">
        <v>15</v>
      </c>
      <c r="D17816" s="21" t="s">
        <v>140324</v>
      </c>
      <c r="E17816" s="21" t="s">
        <v>140325</v>
      </c>
      <c r="F17816" s="21" t="s">
        <v>14739</v>
      </c>
      <c r="G17816" s="22">
        <v>10</v>
      </c>
      <c r="H17816" s="22">
        <v>0</v>
      </c>
      <c r="I17816" s="22">
        <v>0</v>
      </c>
      <c r="J17816" s="21" t="s">
        <v>144348</v>
      </c>
    </row>
    <row r="17817" spans="1:10" ht="32" customHeight="1">
      <c r="A17817" s="19" t="s">
        <v>144349</v>
      </c>
      <c r="B17817" s="24">
        <v>13</v>
      </c>
      <c r="C17817" s="22">
        <v>15</v>
      </c>
      <c r="D17817" s="21" t="s">
        <v>116158</v>
      </c>
      <c r="E17817" s="21" t="s">
        <v>116159</v>
      </c>
      <c r="F17817" s="21" t="s">
        <v>101554</v>
      </c>
      <c r="G17817" s="22">
        <v>10</v>
      </c>
      <c r="H17817" s="22">
        <v>0</v>
      </c>
      <c r="I17817" s="22">
        <v>0</v>
      </c>
      <c r="J17817" s="21" t="s">
        <v>144350</v>
      </c>
    </row>
    <row r="17818" spans="1:10" ht="32" customHeight="1">
      <c r="A17818" s="19" t="s">
        <v>144351</v>
      </c>
      <c r="B17818" s="24">
        <v>12</v>
      </c>
      <c r="C17818" s="22">
        <v>15</v>
      </c>
      <c r="D17818" s="21" t="s">
        <v>114141</v>
      </c>
      <c r="E17818" s="21" t="s">
        <v>114142</v>
      </c>
      <c r="F17818" s="21" t="s">
        <v>101522</v>
      </c>
      <c r="G17818" s="22">
        <v>10</v>
      </c>
      <c r="H17818" s="22">
        <v>0</v>
      </c>
      <c r="I17818" s="22">
        <v>0</v>
      </c>
      <c r="J17818" s="21" t="s">
        <v>139050</v>
      </c>
    </row>
    <row r="17819" spans="1:10" ht="32" customHeight="1">
      <c r="A17819" s="19" t="s">
        <v>144352</v>
      </c>
      <c r="B17819" s="24">
        <v>29</v>
      </c>
      <c r="C17819" s="22">
        <v>15</v>
      </c>
      <c r="D17819" s="21" t="s">
        <v>102251</v>
      </c>
      <c r="E17819" s="21" t="s">
        <v>102252</v>
      </c>
      <c r="F17819" s="21" t="s">
        <v>14739</v>
      </c>
      <c r="G17819" s="22">
        <v>10</v>
      </c>
      <c r="H17819" s="22">
        <v>0</v>
      </c>
      <c r="I17819" s="22">
        <v>0</v>
      </c>
      <c r="J17819" s="21" t="s">
        <v>144353</v>
      </c>
    </row>
    <row r="17820" spans="1:10" ht="32" customHeight="1">
      <c r="A17820" s="19" t="s">
        <v>144354</v>
      </c>
      <c r="B17820" s="24">
        <v>13</v>
      </c>
      <c r="C17820" s="22">
        <v>15</v>
      </c>
      <c r="D17820" s="21" t="s">
        <v>101717</v>
      </c>
      <c r="E17820" s="21" t="s">
        <v>101718</v>
      </c>
      <c r="F17820" s="21" t="s">
        <v>101528</v>
      </c>
      <c r="G17820" s="22">
        <v>10</v>
      </c>
      <c r="H17820" s="22">
        <v>0</v>
      </c>
      <c r="I17820" s="22">
        <v>0</v>
      </c>
      <c r="J17820" s="21" t="s">
        <v>133639</v>
      </c>
    </row>
    <row r="17821" spans="1:10" ht="20" customHeight="1">
      <c r="A17821" s="19" t="s">
        <v>144355</v>
      </c>
      <c r="B17821" s="24">
        <v>32</v>
      </c>
      <c r="C17821" s="22">
        <v>26</v>
      </c>
      <c r="D17821" s="21" t="s">
        <v>108830</v>
      </c>
      <c r="E17821" s="21" t="s">
        <v>108831</v>
      </c>
      <c r="F17821" s="21" t="s">
        <v>103178</v>
      </c>
      <c r="G17821" s="22">
        <v>11</v>
      </c>
      <c r="H17821" s="22">
        <v>11</v>
      </c>
      <c r="I17821" s="22">
        <v>26</v>
      </c>
      <c r="J17821" s="21" t="s">
        <v>144356</v>
      </c>
    </row>
    <row r="17822" spans="1:10" ht="20" customHeight="1">
      <c r="A17822" s="19" t="s">
        <v>144357</v>
      </c>
      <c r="B17822" s="24">
        <v>13</v>
      </c>
      <c r="C17822" s="22">
        <v>15</v>
      </c>
      <c r="D17822" s="21" t="s">
        <v>103113</v>
      </c>
      <c r="E17822" s="21" t="s">
        <v>103114</v>
      </c>
      <c r="F17822" s="21" t="s">
        <v>101528</v>
      </c>
      <c r="G17822" s="22">
        <v>10</v>
      </c>
      <c r="H17822" s="22">
        <v>0</v>
      </c>
      <c r="I17822" s="22">
        <v>0</v>
      </c>
      <c r="J17822" s="21" t="s">
        <v>144358</v>
      </c>
    </row>
    <row r="17823" spans="1:10" ht="20" customHeight="1">
      <c r="A17823" s="19" t="s">
        <v>144359</v>
      </c>
      <c r="B17823" s="24">
        <v>38</v>
      </c>
      <c r="C17823" s="22">
        <v>15</v>
      </c>
      <c r="D17823" s="21" t="s">
        <v>129169</v>
      </c>
      <c r="E17823" s="21" t="s">
        <v>129170</v>
      </c>
      <c r="F17823" s="21" t="s">
        <v>14739</v>
      </c>
      <c r="G17823" s="22">
        <v>10</v>
      </c>
      <c r="H17823" s="22">
        <v>0</v>
      </c>
      <c r="I17823" s="22">
        <v>0</v>
      </c>
      <c r="J17823" s="21" t="s">
        <v>144360</v>
      </c>
    </row>
    <row r="17824" spans="1:10" ht="32" customHeight="1">
      <c r="A17824" s="19" t="s">
        <v>144361</v>
      </c>
      <c r="B17824" s="24">
        <v>28</v>
      </c>
      <c r="C17824" s="22">
        <v>15</v>
      </c>
      <c r="D17824" s="21" t="s">
        <v>106966</v>
      </c>
      <c r="E17824" s="21" t="s">
        <v>106967</v>
      </c>
      <c r="F17824" s="21" t="s">
        <v>101554</v>
      </c>
      <c r="G17824" s="22">
        <v>10</v>
      </c>
      <c r="H17824" s="22">
        <v>0</v>
      </c>
      <c r="I17824" s="22">
        <v>0</v>
      </c>
      <c r="J17824" s="21" t="s">
        <v>132062</v>
      </c>
    </row>
    <row r="17825" spans="1:10" ht="32" customHeight="1">
      <c r="A17825" s="19" t="s">
        <v>144362</v>
      </c>
      <c r="B17825" s="24">
        <v>28</v>
      </c>
      <c r="C17825" s="22">
        <v>15</v>
      </c>
      <c r="D17825" s="21" t="s">
        <v>106966</v>
      </c>
      <c r="E17825" s="21" t="s">
        <v>106967</v>
      </c>
      <c r="F17825" s="21" t="s">
        <v>101554</v>
      </c>
      <c r="G17825" s="22">
        <v>10</v>
      </c>
      <c r="H17825" s="22">
        <v>0</v>
      </c>
      <c r="I17825" s="22">
        <v>0</v>
      </c>
      <c r="J17825" s="21" t="s">
        <v>132062</v>
      </c>
    </row>
    <row r="17826" spans="1:10" ht="32" customHeight="1">
      <c r="A17826" s="19" t="s">
        <v>144363</v>
      </c>
      <c r="B17826" s="24">
        <v>26</v>
      </c>
      <c r="C17826" s="22">
        <v>18</v>
      </c>
      <c r="D17826" s="21" t="s">
        <v>104629</v>
      </c>
      <c r="E17826" s="21" t="s">
        <v>104630</v>
      </c>
      <c r="F17826" s="21" t="s">
        <v>102782</v>
      </c>
      <c r="G17826" s="22">
        <v>1</v>
      </c>
      <c r="H17826" s="22">
        <v>13</v>
      </c>
      <c r="I17826" s="22">
        <v>23</v>
      </c>
      <c r="J17826" s="21" t="s">
        <v>144364</v>
      </c>
    </row>
    <row r="17827" spans="1:10" ht="20" customHeight="1">
      <c r="A17827" s="19" t="s">
        <v>144365</v>
      </c>
      <c r="B17827" s="24">
        <v>27</v>
      </c>
      <c r="C17827" s="22">
        <v>15</v>
      </c>
      <c r="D17827" s="21" t="s">
        <v>124507</v>
      </c>
      <c r="E17827" s="21" t="s">
        <v>124508</v>
      </c>
      <c r="F17827" s="21" t="s">
        <v>101554</v>
      </c>
      <c r="G17827" s="22">
        <v>10</v>
      </c>
      <c r="H17827" s="22">
        <v>0</v>
      </c>
      <c r="I17827" s="22">
        <v>0</v>
      </c>
      <c r="J17827" s="21" t="s">
        <v>144366</v>
      </c>
    </row>
    <row r="17828" spans="1:10" ht="32" customHeight="1">
      <c r="A17828" s="19" t="s">
        <v>144367</v>
      </c>
      <c r="B17828" s="24">
        <v>73</v>
      </c>
      <c r="C17828" s="22">
        <v>17</v>
      </c>
      <c r="D17828" s="21" t="s">
        <v>110648</v>
      </c>
      <c r="E17828" s="21" t="s">
        <v>110649</v>
      </c>
      <c r="F17828" s="21" t="s">
        <v>101710</v>
      </c>
      <c r="G17828" s="22">
        <v>2</v>
      </c>
      <c r="H17828" s="22">
        <v>11</v>
      </c>
      <c r="I17828" s="22">
        <v>23</v>
      </c>
      <c r="J17828" s="21" t="s">
        <v>144368</v>
      </c>
    </row>
    <row r="17829" spans="1:10" ht="20" customHeight="1">
      <c r="A17829" s="19" t="s">
        <v>144369</v>
      </c>
      <c r="B17829" s="24">
        <v>24</v>
      </c>
      <c r="C17829" s="22">
        <v>15</v>
      </c>
      <c r="D17829" s="21" t="s">
        <v>144370</v>
      </c>
      <c r="E17829" s="21" t="s">
        <v>144371</v>
      </c>
      <c r="F17829" s="21" t="s">
        <v>14739</v>
      </c>
      <c r="G17829" s="22">
        <v>10</v>
      </c>
      <c r="H17829" s="22">
        <v>0</v>
      </c>
      <c r="I17829" s="22">
        <v>0</v>
      </c>
      <c r="J17829" s="21" t="s">
        <v>144372</v>
      </c>
    </row>
    <row r="17830" spans="1:10" ht="20" customHeight="1">
      <c r="A17830" s="19" t="s">
        <v>144373</v>
      </c>
      <c r="B17830" s="24">
        <v>19</v>
      </c>
      <c r="C17830" s="22">
        <v>15</v>
      </c>
      <c r="D17830" s="21" t="s">
        <v>117069</v>
      </c>
      <c r="E17830" s="21" t="s">
        <v>117070</v>
      </c>
      <c r="F17830" s="21" t="s">
        <v>101694</v>
      </c>
      <c r="G17830" s="22">
        <v>10</v>
      </c>
      <c r="H17830" s="22">
        <v>0</v>
      </c>
      <c r="I17830" s="22">
        <v>0</v>
      </c>
      <c r="J17830" s="21" t="s">
        <v>144374</v>
      </c>
    </row>
    <row r="17831" spans="1:10" ht="32" customHeight="1">
      <c r="A17831" s="19" t="s">
        <v>144375</v>
      </c>
      <c r="B17831" s="24">
        <v>51</v>
      </c>
      <c r="C17831" s="22">
        <v>26</v>
      </c>
      <c r="D17831" s="21" t="s">
        <v>108830</v>
      </c>
      <c r="E17831" s="21" t="s">
        <v>108831</v>
      </c>
      <c r="F17831" s="21" t="s">
        <v>101787</v>
      </c>
      <c r="G17831" s="22">
        <v>1</v>
      </c>
      <c r="H17831" s="22">
        <v>21</v>
      </c>
      <c r="I17831" s="22">
        <v>36</v>
      </c>
      <c r="J17831" s="21" t="s">
        <v>144376</v>
      </c>
    </row>
    <row r="17832" spans="1:10" ht="32" customHeight="1">
      <c r="A17832" s="19" t="s">
        <v>144377</v>
      </c>
      <c r="B17832" s="24">
        <v>17</v>
      </c>
      <c r="C17832" s="22">
        <v>15</v>
      </c>
      <c r="D17832" s="21" t="s">
        <v>102557</v>
      </c>
      <c r="E17832" s="21" t="s">
        <v>102558</v>
      </c>
      <c r="F17832" s="21" t="s">
        <v>101528</v>
      </c>
      <c r="G17832" s="22">
        <v>10</v>
      </c>
      <c r="H17832" s="22">
        <v>0</v>
      </c>
      <c r="I17832" s="22">
        <v>0</v>
      </c>
      <c r="J17832" s="21" t="s">
        <v>107607</v>
      </c>
    </row>
    <row r="17833" spans="1:10" ht="32" customHeight="1">
      <c r="A17833" s="19" t="s">
        <v>144378</v>
      </c>
      <c r="B17833" s="24">
        <v>17</v>
      </c>
      <c r="C17833" s="22">
        <v>15</v>
      </c>
      <c r="D17833" s="21" t="s">
        <v>107145</v>
      </c>
      <c r="E17833" s="21" t="s">
        <v>107146</v>
      </c>
      <c r="F17833" s="21" t="s">
        <v>101554</v>
      </c>
      <c r="G17833" s="22">
        <v>10</v>
      </c>
      <c r="H17833" s="22">
        <v>0</v>
      </c>
      <c r="I17833" s="22">
        <v>0</v>
      </c>
      <c r="J17833" s="21" t="s">
        <v>144379</v>
      </c>
    </row>
    <row r="17834" spans="1:10" ht="32" customHeight="1">
      <c r="A17834" s="19" t="s">
        <v>144380</v>
      </c>
      <c r="B17834" s="24">
        <v>31</v>
      </c>
      <c r="C17834" s="22">
        <v>15</v>
      </c>
      <c r="D17834" s="21" t="s">
        <v>106926</v>
      </c>
      <c r="E17834" s="21" t="s">
        <v>106927</v>
      </c>
      <c r="F17834" s="21" t="s">
        <v>101554</v>
      </c>
      <c r="G17834" s="22">
        <v>10</v>
      </c>
      <c r="H17834" s="22">
        <v>0</v>
      </c>
      <c r="I17834" s="22">
        <v>0</v>
      </c>
      <c r="J17834" s="21" t="s">
        <v>137371</v>
      </c>
    </row>
    <row r="17835" spans="1:10" ht="20" customHeight="1">
      <c r="A17835" s="27">
        <v>-999</v>
      </c>
      <c r="B17835" s="24">
        <v>-999</v>
      </c>
      <c r="C17835" s="22">
        <v>-999</v>
      </c>
      <c r="D17835" s="22">
        <v>-999</v>
      </c>
      <c r="E17835" s="22">
        <v>-999</v>
      </c>
      <c r="F17835" s="22">
        <v>-999</v>
      </c>
      <c r="G17835" s="22">
        <v>-999</v>
      </c>
      <c r="H17835" s="22">
        <v>-999</v>
      </c>
      <c r="I17835" s="22">
        <v>-999</v>
      </c>
      <c r="J17835" s="22">
        <v>-999</v>
      </c>
    </row>
    <row r="17836" spans="1:10" ht="20" customHeight="1">
      <c r="A17836" s="19" t="s">
        <v>144381</v>
      </c>
      <c r="B17836" s="24">
        <v>53</v>
      </c>
      <c r="C17836" s="22">
        <v>15</v>
      </c>
      <c r="D17836" s="21" t="s">
        <v>106363</v>
      </c>
      <c r="E17836" s="21" t="s">
        <v>106364</v>
      </c>
      <c r="F17836" s="21" t="s">
        <v>101694</v>
      </c>
      <c r="G17836" s="22">
        <v>10</v>
      </c>
      <c r="H17836" s="22">
        <v>0</v>
      </c>
      <c r="I17836" s="22">
        <v>0</v>
      </c>
      <c r="J17836" s="21" t="s">
        <v>144382</v>
      </c>
    </row>
    <row r="17837" spans="1:10" ht="20" customHeight="1">
      <c r="A17837" s="19" t="s">
        <v>144383</v>
      </c>
      <c r="B17837" s="24">
        <v>31</v>
      </c>
      <c r="C17837" s="22">
        <v>16</v>
      </c>
      <c r="D17837" s="21" t="s">
        <v>133027</v>
      </c>
      <c r="E17837" s="21" t="s">
        <v>133028</v>
      </c>
      <c r="F17837" s="21" t="s">
        <v>101945</v>
      </c>
      <c r="G17837" s="22">
        <v>1</v>
      </c>
      <c r="H17837" s="22">
        <v>9</v>
      </c>
      <c r="I17837" s="22">
        <v>19</v>
      </c>
      <c r="J17837" s="21" t="s">
        <v>144384</v>
      </c>
    </row>
    <row r="17838" spans="1:10" ht="32" customHeight="1">
      <c r="A17838" s="19" t="s">
        <v>144385</v>
      </c>
      <c r="B17838" s="24">
        <v>15</v>
      </c>
      <c r="C17838" s="22">
        <v>22</v>
      </c>
      <c r="D17838" s="21" t="s">
        <v>102676</v>
      </c>
      <c r="E17838" s="21" t="s">
        <v>102677</v>
      </c>
      <c r="F17838" s="21" t="s">
        <v>101538</v>
      </c>
      <c r="G17838" s="22">
        <v>8</v>
      </c>
      <c r="H17838" s="22">
        <v>10</v>
      </c>
      <c r="I17838" s="22">
        <v>21</v>
      </c>
      <c r="J17838" s="21" t="s">
        <v>144386</v>
      </c>
    </row>
    <row r="17839" spans="1:10" ht="20" customHeight="1">
      <c r="A17839" s="27">
        <v>-999</v>
      </c>
      <c r="B17839" s="24">
        <v>-999</v>
      </c>
      <c r="C17839" s="22">
        <v>-999</v>
      </c>
      <c r="D17839" s="22">
        <v>-999</v>
      </c>
      <c r="E17839" s="22">
        <v>-999</v>
      </c>
      <c r="F17839" s="22">
        <v>-999</v>
      </c>
      <c r="G17839" s="22">
        <v>-999</v>
      </c>
      <c r="H17839" s="22">
        <v>-999</v>
      </c>
      <c r="I17839" s="22">
        <v>-999</v>
      </c>
      <c r="J17839" s="22">
        <v>-999</v>
      </c>
    </row>
    <row r="17840" spans="1:10" ht="32" customHeight="1">
      <c r="A17840" s="19" t="s">
        <v>144387</v>
      </c>
      <c r="B17840" s="24">
        <v>13</v>
      </c>
      <c r="C17840" s="22">
        <v>15</v>
      </c>
      <c r="D17840" s="21" t="s">
        <v>144388</v>
      </c>
      <c r="E17840" s="21" t="s">
        <v>144389</v>
      </c>
      <c r="F17840" s="21" t="s">
        <v>101528</v>
      </c>
      <c r="G17840" s="22">
        <v>10</v>
      </c>
      <c r="H17840" s="22">
        <v>0</v>
      </c>
      <c r="I17840" s="22">
        <v>0</v>
      </c>
      <c r="J17840" s="21" t="s">
        <v>144390</v>
      </c>
    </row>
    <row r="17841" spans="1:10" ht="32" customHeight="1">
      <c r="A17841" s="19" t="s">
        <v>144391</v>
      </c>
      <c r="B17841" s="24">
        <v>42</v>
      </c>
      <c r="C17841" s="22">
        <v>15</v>
      </c>
      <c r="D17841" s="21" t="s">
        <v>111248</v>
      </c>
      <c r="E17841" s="21" t="s">
        <v>111249</v>
      </c>
      <c r="F17841" s="21" t="s">
        <v>101554</v>
      </c>
      <c r="G17841" s="22">
        <v>10</v>
      </c>
      <c r="H17841" s="22">
        <v>0</v>
      </c>
      <c r="I17841" s="22">
        <v>0</v>
      </c>
      <c r="J17841" s="21" t="s">
        <v>111250</v>
      </c>
    </row>
    <row r="17842" spans="1:10" ht="20" customHeight="1">
      <c r="A17842" s="19" t="s">
        <v>144392</v>
      </c>
      <c r="B17842" s="24">
        <v>14</v>
      </c>
      <c r="C17842" s="22">
        <v>16</v>
      </c>
      <c r="D17842" s="21" t="s">
        <v>122386</v>
      </c>
      <c r="E17842" s="21" t="s">
        <v>122387</v>
      </c>
      <c r="F17842" s="21" t="s">
        <v>101533</v>
      </c>
      <c r="G17842" s="22">
        <v>2</v>
      </c>
      <c r="H17842" s="22">
        <v>10</v>
      </c>
      <c r="I17842" s="22">
        <v>14</v>
      </c>
      <c r="J17842" s="21" t="s">
        <v>144393</v>
      </c>
    </row>
    <row r="17843" spans="1:10" ht="20" customHeight="1">
      <c r="A17843" s="19" t="s">
        <v>144394</v>
      </c>
      <c r="B17843" s="24">
        <v>18</v>
      </c>
      <c r="C17843" s="22">
        <v>15</v>
      </c>
      <c r="D17843" s="21" t="s">
        <v>106326</v>
      </c>
      <c r="E17843" s="21" t="s">
        <v>106327</v>
      </c>
      <c r="F17843" s="21" t="s">
        <v>101694</v>
      </c>
      <c r="G17843" s="22">
        <v>10</v>
      </c>
      <c r="H17843" s="22">
        <v>0</v>
      </c>
      <c r="I17843" s="22">
        <v>0</v>
      </c>
      <c r="J17843" s="21" t="s">
        <v>144395</v>
      </c>
    </row>
    <row r="17844" spans="1:10" ht="20" customHeight="1">
      <c r="A17844" s="19" t="s">
        <v>144396</v>
      </c>
      <c r="B17844" s="24">
        <v>18</v>
      </c>
      <c r="C17844" s="22">
        <v>15</v>
      </c>
      <c r="D17844" s="21" t="s">
        <v>106326</v>
      </c>
      <c r="E17844" s="21" t="s">
        <v>106327</v>
      </c>
      <c r="F17844" s="21" t="s">
        <v>101694</v>
      </c>
      <c r="G17844" s="22">
        <v>10</v>
      </c>
      <c r="H17844" s="22">
        <v>0</v>
      </c>
      <c r="I17844" s="22">
        <v>0</v>
      </c>
      <c r="J17844" s="21" t="s">
        <v>144395</v>
      </c>
    </row>
    <row r="17845" spans="1:10" ht="20" customHeight="1">
      <c r="A17845" s="19" t="s">
        <v>144397</v>
      </c>
      <c r="B17845" s="24">
        <v>18</v>
      </c>
      <c r="C17845" s="22">
        <v>15</v>
      </c>
      <c r="D17845" s="21" t="s">
        <v>106326</v>
      </c>
      <c r="E17845" s="21" t="s">
        <v>106327</v>
      </c>
      <c r="F17845" s="21" t="s">
        <v>101694</v>
      </c>
      <c r="G17845" s="22">
        <v>10</v>
      </c>
      <c r="H17845" s="22">
        <v>0</v>
      </c>
      <c r="I17845" s="22">
        <v>0</v>
      </c>
      <c r="J17845" s="21" t="s">
        <v>144395</v>
      </c>
    </row>
    <row r="17846" spans="1:10" ht="20" customHeight="1">
      <c r="A17846" s="19" t="s">
        <v>144398</v>
      </c>
      <c r="B17846" s="24">
        <v>18</v>
      </c>
      <c r="C17846" s="22">
        <v>15</v>
      </c>
      <c r="D17846" s="21" t="s">
        <v>106326</v>
      </c>
      <c r="E17846" s="21" t="s">
        <v>106327</v>
      </c>
      <c r="F17846" s="21" t="s">
        <v>101694</v>
      </c>
      <c r="G17846" s="22">
        <v>10</v>
      </c>
      <c r="H17846" s="22">
        <v>0</v>
      </c>
      <c r="I17846" s="22">
        <v>0</v>
      </c>
      <c r="J17846" s="21" t="s">
        <v>144395</v>
      </c>
    </row>
    <row r="17847" spans="1:10" ht="20" customHeight="1">
      <c r="A17847" s="19" t="s">
        <v>144399</v>
      </c>
      <c r="B17847" s="24">
        <v>29</v>
      </c>
      <c r="C17847" s="22">
        <v>15</v>
      </c>
      <c r="D17847" s="21" t="s">
        <v>112149</v>
      </c>
      <c r="E17847" s="21" t="s">
        <v>112150</v>
      </c>
      <c r="F17847" s="21" t="s">
        <v>101694</v>
      </c>
      <c r="G17847" s="22">
        <v>10</v>
      </c>
      <c r="H17847" s="22">
        <v>0</v>
      </c>
      <c r="I17847" s="22">
        <v>0</v>
      </c>
      <c r="J17847" s="21" t="s">
        <v>144400</v>
      </c>
    </row>
    <row r="17848" spans="1:10" ht="20" customHeight="1">
      <c r="A17848" s="19" t="s">
        <v>144401</v>
      </c>
      <c r="B17848" s="24">
        <v>29</v>
      </c>
      <c r="C17848" s="22">
        <v>15</v>
      </c>
      <c r="D17848" s="21" t="s">
        <v>112149</v>
      </c>
      <c r="E17848" s="21" t="s">
        <v>112150</v>
      </c>
      <c r="F17848" s="21" t="s">
        <v>101694</v>
      </c>
      <c r="G17848" s="22">
        <v>10</v>
      </c>
      <c r="H17848" s="22">
        <v>0</v>
      </c>
      <c r="I17848" s="22">
        <v>0</v>
      </c>
      <c r="J17848" s="21" t="s">
        <v>144400</v>
      </c>
    </row>
    <row r="17849" spans="1:10" ht="20" customHeight="1">
      <c r="A17849" s="19" t="s">
        <v>144402</v>
      </c>
      <c r="B17849" s="24">
        <v>26</v>
      </c>
      <c r="C17849" s="22">
        <v>15</v>
      </c>
      <c r="D17849" s="21" t="s">
        <v>132315</v>
      </c>
      <c r="E17849" s="21" t="s">
        <v>132316</v>
      </c>
      <c r="F17849" s="21" t="s">
        <v>101563</v>
      </c>
      <c r="G17849" s="22">
        <v>10</v>
      </c>
      <c r="H17849" s="22">
        <v>0</v>
      </c>
      <c r="I17849" s="22">
        <v>0</v>
      </c>
      <c r="J17849" s="21" t="s">
        <v>144403</v>
      </c>
    </row>
    <row r="17850" spans="1:10" ht="20" customHeight="1">
      <c r="A17850" s="19" t="s">
        <v>144404</v>
      </c>
      <c r="B17850" s="24">
        <v>26</v>
      </c>
      <c r="C17850" s="22">
        <v>15</v>
      </c>
      <c r="D17850" s="21" t="s">
        <v>132315</v>
      </c>
      <c r="E17850" s="21" t="s">
        <v>132316</v>
      </c>
      <c r="F17850" s="21" t="s">
        <v>101563</v>
      </c>
      <c r="G17850" s="22">
        <v>10</v>
      </c>
      <c r="H17850" s="22">
        <v>0</v>
      </c>
      <c r="I17850" s="22">
        <v>0</v>
      </c>
      <c r="J17850" s="21" t="s">
        <v>144403</v>
      </c>
    </row>
    <row r="17851" spans="1:10" ht="20" customHeight="1">
      <c r="A17851" s="27">
        <v>-999</v>
      </c>
      <c r="B17851" s="24">
        <v>-999</v>
      </c>
      <c r="C17851" s="22">
        <v>-999</v>
      </c>
      <c r="D17851" s="22">
        <v>-999</v>
      </c>
      <c r="E17851" s="22">
        <v>-999</v>
      </c>
      <c r="F17851" s="22">
        <v>-999</v>
      </c>
      <c r="G17851" s="22">
        <v>-999</v>
      </c>
      <c r="H17851" s="22">
        <v>-999</v>
      </c>
      <c r="I17851" s="22">
        <v>-999</v>
      </c>
      <c r="J17851" s="22">
        <v>-999</v>
      </c>
    </row>
    <row r="17852" spans="1:10" ht="20" customHeight="1">
      <c r="A17852" s="27">
        <v>-999</v>
      </c>
      <c r="B17852" s="24">
        <v>-999</v>
      </c>
      <c r="C17852" s="22">
        <v>-999</v>
      </c>
      <c r="D17852" s="22">
        <v>-999</v>
      </c>
      <c r="E17852" s="22">
        <v>-999</v>
      </c>
      <c r="F17852" s="22">
        <v>-999</v>
      </c>
      <c r="G17852" s="22">
        <v>-999</v>
      </c>
      <c r="H17852" s="22">
        <v>-999</v>
      </c>
      <c r="I17852" s="22">
        <v>-999</v>
      </c>
      <c r="J17852" s="22">
        <v>-999</v>
      </c>
    </row>
    <row r="17853" spans="1:10" ht="20" customHeight="1">
      <c r="A17853" s="19" t="s">
        <v>144405</v>
      </c>
      <c r="B17853" s="24">
        <v>24</v>
      </c>
      <c r="C17853" s="22">
        <v>15</v>
      </c>
      <c r="D17853" s="21" t="s">
        <v>144406</v>
      </c>
      <c r="E17853" s="21" t="s">
        <v>144407</v>
      </c>
      <c r="F17853" s="21" t="s">
        <v>101563</v>
      </c>
      <c r="G17853" s="22">
        <v>10</v>
      </c>
      <c r="H17853" s="22">
        <v>0</v>
      </c>
      <c r="I17853" s="22">
        <v>0</v>
      </c>
      <c r="J17853" s="21" t="s">
        <v>144408</v>
      </c>
    </row>
    <row r="17854" spans="1:10" ht="20" customHeight="1">
      <c r="A17854" s="19" t="s">
        <v>144409</v>
      </c>
      <c r="B17854" s="24">
        <v>12</v>
      </c>
      <c r="C17854" s="22">
        <v>15</v>
      </c>
      <c r="D17854" s="21" t="s">
        <v>135399</v>
      </c>
      <c r="E17854" s="21" t="s">
        <v>135400</v>
      </c>
      <c r="F17854" s="21" t="s">
        <v>101528</v>
      </c>
      <c r="G17854" s="22">
        <v>10</v>
      </c>
      <c r="H17854" s="22">
        <v>0</v>
      </c>
      <c r="I17854" s="22">
        <v>0</v>
      </c>
      <c r="J17854" s="21" t="s">
        <v>144410</v>
      </c>
    </row>
    <row r="17855" spans="1:10" ht="32" customHeight="1">
      <c r="A17855" s="19" t="s">
        <v>144411</v>
      </c>
      <c r="B17855" s="24">
        <v>13</v>
      </c>
      <c r="C17855" s="22">
        <v>15</v>
      </c>
      <c r="D17855" s="21" t="s">
        <v>102584</v>
      </c>
      <c r="E17855" s="21" t="s">
        <v>102585</v>
      </c>
      <c r="F17855" s="21" t="s">
        <v>101554</v>
      </c>
      <c r="G17855" s="22">
        <v>10</v>
      </c>
      <c r="H17855" s="22">
        <v>0</v>
      </c>
      <c r="I17855" s="22">
        <v>0</v>
      </c>
      <c r="J17855" s="21" t="s">
        <v>110196</v>
      </c>
    </row>
    <row r="17856" spans="1:10" ht="32" customHeight="1">
      <c r="A17856" s="19" t="s">
        <v>144412</v>
      </c>
      <c r="B17856" s="24">
        <v>22</v>
      </c>
      <c r="C17856" s="22">
        <v>18</v>
      </c>
      <c r="D17856" s="21" t="s">
        <v>106259</v>
      </c>
      <c r="E17856" s="21" t="s">
        <v>106260</v>
      </c>
      <c r="F17856" s="21" t="s">
        <v>102782</v>
      </c>
      <c r="G17856" s="22">
        <v>1</v>
      </c>
      <c r="H17856" s="22">
        <v>13</v>
      </c>
      <c r="I17856" s="22">
        <v>29</v>
      </c>
      <c r="J17856" s="21" t="s">
        <v>106261</v>
      </c>
    </row>
    <row r="17857" spans="1:10" ht="20" customHeight="1">
      <c r="A17857" s="19" t="s">
        <v>144413</v>
      </c>
      <c r="B17857" s="24">
        <v>30</v>
      </c>
      <c r="C17857" s="22">
        <v>15</v>
      </c>
      <c r="D17857" s="21" t="s">
        <v>144414</v>
      </c>
      <c r="E17857" s="21" t="s">
        <v>144415</v>
      </c>
      <c r="F17857" s="21" t="s">
        <v>101522</v>
      </c>
      <c r="G17857" s="22">
        <v>10</v>
      </c>
      <c r="H17857" s="22">
        <v>0</v>
      </c>
      <c r="I17857" s="22">
        <v>0</v>
      </c>
      <c r="J17857" s="21" t="s">
        <v>144416</v>
      </c>
    </row>
    <row r="17858" spans="1:10" ht="20" customHeight="1">
      <c r="A17858" s="19" t="s">
        <v>144417</v>
      </c>
      <c r="B17858" s="24">
        <v>17</v>
      </c>
      <c r="C17858" s="22">
        <v>19</v>
      </c>
      <c r="D17858" s="21" t="s">
        <v>103113</v>
      </c>
      <c r="E17858" s="21" t="s">
        <v>103114</v>
      </c>
      <c r="F17858" s="21" t="s">
        <v>101548</v>
      </c>
      <c r="G17858" s="22">
        <v>7</v>
      </c>
      <c r="H17858" s="22">
        <v>8</v>
      </c>
      <c r="I17858" s="22">
        <v>21</v>
      </c>
      <c r="J17858" s="21" t="s">
        <v>144418</v>
      </c>
    </row>
    <row r="17859" spans="1:10" ht="32" customHeight="1">
      <c r="A17859" s="19" t="s">
        <v>144419</v>
      </c>
      <c r="B17859" s="24">
        <v>14</v>
      </c>
      <c r="C17859" s="22">
        <v>21</v>
      </c>
      <c r="D17859" s="21" t="s">
        <v>112874</v>
      </c>
      <c r="E17859" s="21" t="s">
        <v>112875</v>
      </c>
      <c r="F17859" s="21" t="s">
        <v>14817</v>
      </c>
      <c r="G17859" s="22">
        <v>7</v>
      </c>
      <c r="H17859" s="22">
        <v>10</v>
      </c>
      <c r="I17859" s="22">
        <v>13</v>
      </c>
      <c r="J17859" s="21" t="s">
        <v>144420</v>
      </c>
    </row>
    <row r="17860" spans="1:10" ht="20" customHeight="1">
      <c r="A17860" s="19" t="s">
        <v>144421</v>
      </c>
      <c r="B17860" s="24">
        <v>12</v>
      </c>
      <c r="C17860" s="22">
        <v>15</v>
      </c>
      <c r="D17860" s="21" t="s">
        <v>107292</v>
      </c>
      <c r="E17860" s="21" t="s">
        <v>107293</v>
      </c>
      <c r="F17860" s="21" t="s">
        <v>101522</v>
      </c>
      <c r="G17860" s="22">
        <v>10</v>
      </c>
      <c r="H17860" s="22">
        <v>0</v>
      </c>
      <c r="I17860" s="22">
        <v>0</v>
      </c>
      <c r="J17860" s="21" t="s">
        <v>136800</v>
      </c>
    </row>
    <row r="17861" spans="1:10" ht="20" customHeight="1">
      <c r="A17861" s="19" t="s">
        <v>144422</v>
      </c>
      <c r="B17861" s="24">
        <v>13</v>
      </c>
      <c r="C17861" s="22">
        <v>15</v>
      </c>
      <c r="D17861" s="21" t="s">
        <v>127758</v>
      </c>
      <c r="E17861" s="21" t="s">
        <v>127759</v>
      </c>
      <c r="F17861" s="21" t="s">
        <v>101563</v>
      </c>
      <c r="G17861" s="22">
        <v>10</v>
      </c>
      <c r="H17861" s="22">
        <v>0</v>
      </c>
      <c r="I17861" s="22">
        <v>0</v>
      </c>
      <c r="J17861" s="21" t="s">
        <v>143454</v>
      </c>
    </row>
    <row r="17862" spans="1:10" ht="20" customHeight="1">
      <c r="A17862" s="19" t="s">
        <v>144423</v>
      </c>
      <c r="B17862" s="24">
        <v>19</v>
      </c>
      <c r="C17862" s="22">
        <v>15</v>
      </c>
      <c r="D17862" s="21" t="s">
        <v>110687</v>
      </c>
      <c r="E17862" s="21" t="s">
        <v>110688</v>
      </c>
      <c r="F17862" s="21" t="s">
        <v>101694</v>
      </c>
      <c r="G17862" s="22">
        <v>10</v>
      </c>
      <c r="H17862" s="22">
        <v>0</v>
      </c>
      <c r="I17862" s="22">
        <v>0</v>
      </c>
      <c r="J17862" s="21" t="s">
        <v>144424</v>
      </c>
    </row>
    <row r="17863" spans="1:10" ht="32" customHeight="1">
      <c r="A17863" s="19" t="s">
        <v>144425</v>
      </c>
      <c r="B17863" s="24">
        <v>22</v>
      </c>
      <c r="C17863" s="22">
        <v>16</v>
      </c>
      <c r="D17863" s="21" t="s">
        <v>119752</v>
      </c>
      <c r="E17863" s="21" t="s">
        <v>119753</v>
      </c>
      <c r="F17863" s="21" t="s">
        <v>101945</v>
      </c>
      <c r="G17863" s="22">
        <v>1</v>
      </c>
      <c r="H17863" s="22">
        <v>11</v>
      </c>
      <c r="I17863" s="22">
        <v>18</v>
      </c>
      <c r="J17863" s="21" t="s">
        <v>122836</v>
      </c>
    </row>
    <row r="17864" spans="1:10" ht="20" customHeight="1">
      <c r="A17864" s="19" t="s">
        <v>144426</v>
      </c>
      <c r="B17864" s="24">
        <v>22</v>
      </c>
      <c r="C17864" s="22">
        <v>15</v>
      </c>
      <c r="D17864" s="21" t="s">
        <v>104888</v>
      </c>
      <c r="E17864" s="21" t="s">
        <v>104889</v>
      </c>
      <c r="F17864" s="21" t="s">
        <v>101528</v>
      </c>
      <c r="G17864" s="22">
        <v>10</v>
      </c>
      <c r="H17864" s="22">
        <v>0</v>
      </c>
      <c r="I17864" s="22">
        <v>0</v>
      </c>
      <c r="J17864" s="21" t="s">
        <v>144427</v>
      </c>
    </row>
    <row r="17865" spans="1:10" ht="32" customHeight="1">
      <c r="A17865" s="19" t="s">
        <v>144428</v>
      </c>
      <c r="B17865" s="24">
        <v>35</v>
      </c>
      <c r="C17865" s="22">
        <v>19</v>
      </c>
      <c r="D17865" s="21" t="s">
        <v>128379</v>
      </c>
      <c r="E17865" s="21" t="s">
        <v>128380</v>
      </c>
      <c r="F17865" s="21" t="s">
        <v>102114</v>
      </c>
      <c r="G17865" s="22">
        <v>1</v>
      </c>
      <c r="H17865" s="22">
        <v>14</v>
      </c>
      <c r="I17865" s="22">
        <v>20</v>
      </c>
      <c r="J17865" s="21" t="s">
        <v>144429</v>
      </c>
    </row>
    <row r="17866" spans="1:10" ht="20" customHeight="1">
      <c r="A17866" s="19" t="s">
        <v>144430</v>
      </c>
      <c r="B17866" s="24">
        <v>32</v>
      </c>
      <c r="C17866" s="22">
        <v>16</v>
      </c>
      <c r="D17866" s="21" t="s">
        <v>144431</v>
      </c>
      <c r="E17866" s="21" t="s">
        <v>144432</v>
      </c>
      <c r="F17866" s="21" t="s">
        <v>101945</v>
      </c>
      <c r="G17866" s="22">
        <v>1</v>
      </c>
      <c r="H17866" s="22">
        <v>11</v>
      </c>
      <c r="I17866" s="22">
        <v>17</v>
      </c>
      <c r="J17866" s="21" t="s">
        <v>144433</v>
      </c>
    </row>
    <row r="17867" spans="1:10" ht="20" customHeight="1">
      <c r="A17867" s="19" t="s">
        <v>144434</v>
      </c>
      <c r="B17867" s="24">
        <v>13</v>
      </c>
      <c r="C17867" s="22">
        <v>15</v>
      </c>
      <c r="D17867" s="21" t="s">
        <v>126257</v>
      </c>
      <c r="E17867" s="21" t="s">
        <v>126258</v>
      </c>
      <c r="F17867" s="21" t="s">
        <v>101522</v>
      </c>
      <c r="G17867" s="22">
        <v>10</v>
      </c>
      <c r="H17867" s="22">
        <v>0</v>
      </c>
      <c r="I17867" s="22">
        <v>0</v>
      </c>
      <c r="J17867" s="21" t="s">
        <v>144435</v>
      </c>
    </row>
    <row r="17868" spans="1:10" ht="20" customHeight="1">
      <c r="A17868" s="19" t="s">
        <v>144436</v>
      </c>
      <c r="B17868" s="24">
        <v>34</v>
      </c>
      <c r="C17868" s="22">
        <v>15</v>
      </c>
      <c r="D17868" s="21" t="s">
        <v>114578</v>
      </c>
      <c r="E17868" s="21" t="s">
        <v>114579</v>
      </c>
      <c r="F17868" s="21" t="s">
        <v>101694</v>
      </c>
      <c r="G17868" s="22">
        <v>10</v>
      </c>
      <c r="H17868" s="22">
        <v>0</v>
      </c>
      <c r="I17868" s="22">
        <v>0</v>
      </c>
      <c r="J17868" s="21" t="s">
        <v>144437</v>
      </c>
    </row>
    <row r="17869" spans="1:10" ht="20" customHeight="1">
      <c r="A17869" s="19" t="s">
        <v>144438</v>
      </c>
      <c r="B17869" s="24">
        <v>48</v>
      </c>
      <c r="C17869" s="22">
        <v>46</v>
      </c>
      <c r="D17869" s="21" t="s">
        <v>111252</v>
      </c>
      <c r="E17869" s="21" t="s">
        <v>111253</v>
      </c>
      <c r="F17869" s="21" t="s">
        <v>121794</v>
      </c>
      <c r="G17869" s="22">
        <v>10</v>
      </c>
      <c r="H17869" s="22">
        <v>12</v>
      </c>
      <c r="I17869" s="22">
        <v>13</v>
      </c>
      <c r="J17869" s="21" t="s">
        <v>144439</v>
      </c>
    </row>
    <row r="17870" spans="1:10" ht="20" customHeight="1">
      <c r="A17870" s="19" t="s">
        <v>144440</v>
      </c>
      <c r="B17870" s="24">
        <v>21</v>
      </c>
      <c r="C17870" s="22">
        <v>32</v>
      </c>
      <c r="D17870" s="21" t="s">
        <v>144441</v>
      </c>
      <c r="E17870" s="21" t="s">
        <v>144442</v>
      </c>
      <c r="F17870" s="21" t="s">
        <v>103677</v>
      </c>
      <c r="G17870" s="22">
        <v>11</v>
      </c>
      <c r="H17870" s="22">
        <v>17</v>
      </c>
      <c r="I17870" s="22">
        <v>26</v>
      </c>
      <c r="J17870" s="21" t="s">
        <v>144443</v>
      </c>
    </row>
    <row r="17871" spans="1:10" ht="20" customHeight="1">
      <c r="A17871" s="19" t="s">
        <v>144444</v>
      </c>
      <c r="B17871" s="24">
        <v>21</v>
      </c>
      <c r="C17871" s="22">
        <v>32</v>
      </c>
      <c r="D17871" s="21" t="s">
        <v>144441</v>
      </c>
      <c r="E17871" s="21" t="s">
        <v>144442</v>
      </c>
      <c r="F17871" s="21" t="s">
        <v>103677</v>
      </c>
      <c r="G17871" s="22">
        <v>11</v>
      </c>
      <c r="H17871" s="22">
        <v>17</v>
      </c>
      <c r="I17871" s="22">
        <v>26</v>
      </c>
      <c r="J17871" s="21" t="s">
        <v>144443</v>
      </c>
    </row>
    <row r="17872" spans="1:10" ht="20" customHeight="1">
      <c r="A17872" s="19" t="s">
        <v>144445</v>
      </c>
      <c r="B17872" s="24">
        <v>21</v>
      </c>
      <c r="C17872" s="22">
        <v>32</v>
      </c>
      <c r="D17872" s="21" t="s">
        <v>144441</v>
      </c>
      <c r="E17872" s="21" t="s">
        <v>144442</v>
      </c>
      <c r="F17872" s="21" t="s">
        <v>103677</v>
      </c>
      <c r="G17872" s="22">
        <v>11</v>
      </c>
      <c r="H17872" s="22">
        <v>17</v>
      </c>
      <c r="I17872" s="22">
        <v>26</v>
      </c>
      <c r="J17872" s="21" t="s">
        <v>144443</v>
      </c>
    </row>
    <row r="17873" spans="1:10" ht="20" customHeight="1">
      <c r="A17873" s="19" t="s">
        <v>144446</v>
      </c>
      <c r="B17873" s="24">
        <v>21</v>
      </c>
      <c r="C17873" s="22">
        <v>32</v>
      </c>
      <c r="D17873" s="21" t="s">
        <v>144441</v>
      </c>
      <c r="E17873" s="21" t="s">
        <v>144442</v>
      </c>
      <c r="F17873" s="21" t="s">
        <v>103677</v>
      </c>
      <c r="G17873" s="22">
        <v>11</v>
      </c>
      <c r="H17873" s="22">
        <v>17</v>
      </c>
      <c r="I17873" s="22">
        <v>26</v>
      </c>
      <c r="J17873" s="21" t="s">
        <v>144443</v>
      </c>
    </row>
    <row r="17874" spans="1:10" ht="20" customHeight="1">
      <c r="A17874" s="19" t="s">
        <v>144447</v>
      </c>
      <c r="B17874" s="24">
        <v>19</v>
      </c>
      <c r="C17874" s="22">
        <v>15</v>
      </c>
      <c r="D17874" s="21" t="s">
        <v>109183</v>
      </c>
      <c r="E17874" s="21" t="s">
        <v>109184</v>
      </c>
      <c r="F17874" s="21" t="s">
        <v>14739</v>
      </c>
      <c r="G17874" s="22">
        <v>10</v>
      </c>
      <c r="H17874" s="22">
        <v>0</v>
      </c>
      <c r="I17874" s="22">
        <v>0</v>
      </c>
      <c r="J17874" s="21" t="s">
        <v>144448</v>
      </c>
    </row>
    <row r="17875" spans="1:10" ht="20" customHeight="1">
      <c r="A17875" s="19" t="s">
        <v>144449</v>
      </c>
      <c r="B17875" s="24">
        <v>19</v>
      </c>
      <c r="C17875" s="22">
        <v>15</v>
      </c>
      <c r="D17875" s="21" t="s">
        <v>109183</v>
      </c>
      <c r="E17875" s="21" t="s">
        <v>109184</v>
      </c>
      <c r="F17875" s="21" t="s">
        <v>14739</v>
      </c>
      <c r="G17875" s="22">
        <v>10</v>
      </c>
      <c r="H17875" s="22">
        <v>0</v>
      </c>
      <c r="I17875" s="22">
        <v>0</v>
      </c>
      <c r="J17875" s="21" t="s">
        <v>144448</v>
      </c>
    </row>
    <row r="17876" spans="1:10" ht="20" customHeight="1">
      <c r="A17876" s="19" t="s">
        <v>144450</v>
      </c>
      <c r="B17876" s="24">
        <v>33</v>
      </c>
      <c r="C17876" s="22">
        <v>15</v>
      </c>
      <c r="D17876" s="21" t="s">
        <v>144451</v>
      </c>
      <c r="E17876" s="21" t="s">
        <v>144452</v>
      </c>
      <c r="F17876" s="21" t="s">
        <v>14739</v>
      </c>
      <c r="G17876" s="22">
        <v>10</v>
      </c>
      <c r="H17876" s="22">
        <v>0</v>
      </c>
      <c r="I17876" s="22">
        <v>0</v>
      </c>
      <c r="J17876" s="21" t="s">
        <v>144453</v>
      </c>
    </row>
    <row r="17877" spans="1:10" ht="20" customHeight="1">
      <c r="A17877" s="19" t="s">
        <v>144454</v>
      </c>
      <c r="B17877" s="24">
        <v>33</v>
      </c>
      <c r="C17877" s="22">
        <v>15</v>
      </c>
      <c r="D17877" s="21" t="s">
        <v>144451</v>
      </c>
      <c r="E17877" s="21" t="s">
        <v>144452</v>
      </c>
      <c r="F17877" s="21" t="s">
        <v>14739</v>
      </c>
      <c r="G17877" s="22">
        <v>10</v>
      </c>
      <c r="H17877" s="22">
        <v>0</v>
      </c>
      <c r="I17877" s="22">
        <v>0</v>
      </c>
      <c r="J17877" s="21" t="s">
        <v>144453</v>
      </c>
    </row>
    <row r="17878" spans="1:10" ht="32" customHeight="1">
      <c r="A17878" s="19" t="s">
        <v>144455</v>
      </c>
      <c r="B17878" s="24">
        <v>20</v>
      </c>
      <c r="C17878" s="22">
        <v>23</v>
      </c>
      <c r="D17878" s="21" t="s">
        <v>103386</v>
      </c>
      <c r="E17878" s="21" t="s">
        <v>103387</v>
      </c>
      <c r="F17878" s="21" t="s">
        <v>101543</v>
      </c>
      <c r="G17878" s="22">
        <v>3</v>
      </c>
      <c r="H17878" s="22">
        <v>16</v>
      </c>
      <c r="I17878" s="22">
        <v>24</v>
      </c>
      <c r="J17878" s="21" t="s">
        <v>144456</v>
      </c>
    </row>
    <row r="17879" spans="1:10" ht="20" customHeight="1">
      <c r="A17879" s="19" t="s">
        <v>144457</v>
      </c>
      <c r="B17879" s="24">
        <v>19</v>
      </c>
      <c r="C17879" s="22">
        <v>15</v>
      </c>
      <c r="D17879" s="21" t="s">
        <v>104795</v>
      </c>
      <c r="E17879" s="21" t="s">
        <v>104796</v>
      </c>
      <c r="F17879" s="21" t="s">
        <v>101568</v>
      </c>
      <c r="G17879" s="22">
        <v>1</v>
      </c>
      <c r="H17879" s="22">
        <v>10</v>
      </c>
      <c r="I17879" s="22">
        <v>14</v>
      </c>
      <c r="J17879" s="21" t="s">
        <v>144458</v>
      </c>
    </row>
    <row r="17880" spans="1:10" ht="32" customHeight="1">
      <c r="A17880" s="19" t="s">
        <v>144459</v>
      </c>
      <c r="B17880" s="24">
        <v>22</v>
      </c>
      <c r="C17880" s="22">
        <v>25</v>
      </c>
      <c r="D17880" s="21" t="s">
        <v>104747</v>
      </c>
      <c r="E17880" s="21" t="s">
        <v>104748</v>
      </c>
      <c r="F17880" s="21" t="s">
        <v>103765</v>
      </c>
      <c r="G17880" s="22">
        <v>7</v>
      </c>
      <c r="H17880" s="22">
        <v>14</v>
      </c>
      <c r="I17880" s="22">
        <v>23</v>
      </c>
      <c r="J17880" s="21" t="s">
        <v>144460</v>
      </c>
    </row>
    <row r="17881" spans="1:10" ht="20" customHeight="1">
      <c r="A17881" s="19" t="s">
        <v>144461</v>
      </c>
      <c r="B17881" s="24">
        <v>35</v>
      </c>
      <c r="C17881" s="22">
        <v>15</v>
      </c>
      <c r="D17881" s="21" t="s">
        <v>121231</v>
      </c>
      <c r="E17881" s="21" t="s">
        <v>121232</v>
      </c>
      <c r="F17881" s="21" t="s">
        <v>101563</v>
      </c>
      <c r="G17881" s="22">
        <v>10</v>
      </c>
      <c r="H17881" s="22">
        <v>0</v>
      </c>
      <c r="I17881" s="22">
        <v>0</v>
      </c>
      <c r="J17881" s="21" t="s">
        <v>144462</v>
      </c>
    </row>
    <row r="17882" spans="1:10" ht="20" customHeight="1">
      <c r="A17882" s="19" t="s">
        <v>144463</v>
      </c>
      <c r="B17882" s="24">
        <v>16</v>
      </c>
      <c r="C17882" s="22">
        <v>24</v>
      </c>
      <c r="D17882" s="21" t="s">
        <v>121398</v>
      </c>
      <c r="E17882" s="21" t="s">
        <v>121399</v>
      </c>
      <c r="F17882" s="21" t="s">
        <v>103671</v>
      </c>
      <c r="G17882" s="22">
        <v>9</v>
      </c>
      <c r="H17882" s="22">
        <v>11</v>
      </c>
      <c r="I17882" s="22">
        <v>17</v>
      </c>
      <c r="J17882" s="21" t="s">
        <v>144464</v>
      </c>
    </row>
    <row r="17883" spans="1:10" ht="20" customHeight="1">
      <c r="A17883" s="19" t="s">
        <v>144465</v>
      </c>
      <c r="B17883" s="24">
        <v>22</v>
      </c>
      <c r="C17883" s="22">
        <v>15</v>
      </c>
      <c r="D17883" s="21" t="s">
        <v>105757</v>
      </c>
      <c r="E17883" s="21" t="s">
        <v>105758</v>
      </c>
      <c r="F17883" s="21" t="s">
        <v>14739</v>
      </c>
      <c r="G17883" s="22">
        <v>10</v>
      </c>
      <c r="H17883" s="22">
        <v>0</v>
      </c>
      <c r="I17883" s="22">
        <v>0</v>
      </c>
      <c r="J17883" s="21" t="s">
        <v>139666</v>
      </c>
    </row>
    <row r="17884" spans="1:10" ht="20" customHeight="1">
      <c r="A17884" s="19" t="s">
        <v>144466</v>
      </c>
      <c r="B17884" s="24">
        <v>22</v>
      </c>
      <c r="C17884" s="22">
        <v>15</v>
      </c>
      <c r="D17884" s="21" t="s">
        <v>105757</v>
      </c>
      <c r="E17884" s="21" t="s">
        <v>105758</v>
      </c>
      <c r="F17884" s="21" t="s">
        <v>14739</v>
      </c>
      <c r="G17884" s="22">
        <v>10</v>
      </c>
      <c r="H17884" s="22">
        <v>0</v>
      </c>
      <c r="I17884" s="22">
        <v>0</v>
      </c>
      <c r="J17884" s="21" t="s">
        <v>139666</v>
      </c>
    </row>
    <row r="17885" spans="1:10" ht="20" customHeight="1">
      <c r="A17885" s="19" t="s">
        <v>144467</v>
      </c>
      <c r="B17885" s="24">
        <v>31</v>
      </c>
      <c r="C17885" s="22">
        <v>15</v>
      </c>
      <c r="D17885" s="21" t="s">
        <v>109964</v>
      </c>
      <c r="E17885" s="21" t="s">
        <v>109965</v>
      </c>
      <c r="F17885" s="21" t="s">
        <v>101694</v>
      </c>
      <c r="G17885" s="22">
        <v>1</v>
      </c>
      <c r="H17885" s="22">
        <v>9</v>
      </c>
      <c r="I17885" s="22">
        <v>13</v>
      </c>
      <c r="J17885" s="21" t="s">
        <v>144468</v>
      </c>
    </row>
    <row r="17886" spans="1:10" ht="20" customHeight="1">
      <c r="A17886" s="19" t="s">
        <v>144469</v>
      </c>
      <c r="B17886" s="24">
        <v>20</v>
      </c>
      <c r="C17886" s="22">
        <v>15</v>
      </c>
      <c r="D17886" s="21" t="s">
        <v>103499</v>
      </c>
      <c r="E17886" s="21" t="s">
        <v>103500</v>
      </c>
      <c r="F17886" s="21" t="s">
        <v>14739</v>
      </c>
      <c r="G17886" s="22">
        <v>10</v>
      </c>
      <c r="H17886" s="22">
        <v>0</v>
      </c>
      <c r="I17886" s="22">
        <v>0</v>
      </c>
      <c r="J17886" s="21" t="s">
        <v>144470</v>
      </c>
    </row>
    <row r="17887" spans="1:10" ht="20" customHeight="1">
      <c r="A17887" s="19" t="s">
        <v>144471</v>
      </c>
      <c r="B17887" s="24">
        <v>22</v>
      </c>
      <c r="C17887" s="22">
        <v>25</v>
      </c>
      <c r="D17887" s="21" t="s">
        <v>102461</v>
      </c>
      <c r="E17887" s="21" t="s">
        <v>102462</v>
      </c>
      <c r="F17887" s="21" t="s">
        <v>101694</v>
      </c>
      <c r="G17887" s="22">
        <v>3</v>
      </c>
      <c r="H17887" s="22">
        <v>18</v>
      </c>
      <c r="I17887" s="22">
        <v>24</v>
      </c>
      <c r="J17887" s="21" t="s">
        <v>144472</v>
      </c>
    </row>
    <row r="17888" spans="1:10" ht="20" customHeight="1">
      <c r="A17888" s="19" t="s">
        <v>144473</v>
      </c>
      <c r="B17888" s="24">
        <v>13</v>
      </c>
      <c r="C17888" s="22">
        <v>15</v>
      </c>
      <c r="D17888" s="21" t="s">
        <v>142886</v>
      </c>
      <c r="E17888" s="21" t="s">
        <v>142887</v>
      </c>
      <c r="F17888" s="21" t="s">
        <v>101528</v>
      </c>
      <c r="G17888" s="22">
        <v>10</v>
      </c>
      <c r="H17888" s="22">
        <v>0</v>
      </c>
      <c r="I17888" s="22">
        <v>0</v>
      </c>
      <c r="J17888" s="21" t="s">
        <v>144474</v>
      </c>
    </row>
    <row r="17889" spans="1:10" ht="20" customHeight="1">
      <c r="A17889" s="19" t="s">
        <v>144475</v>
      </c>
      <c r="B17889" s="24">
        <v>16</v>
      </c>
      <c r="C17889" s="22">
        <v>19</v>
      </c>
      <c r="D17889" s="21" t="s">
        <v>123501</v>
      </c>
      <c r="E17889" s="21" t="s">
        <v>123502</v>
      </c>
      <c r="F17889" s="21" t="s">
        <v>101548</v>
      </c>
      <c r="G17889" s="22">
        <v>3</v>
      </c>
      <c r="H17889" s="22">
        <v>9</v>
      </c>
      <c r="I17889" s="22">
        <v>12</v>
      </c>
      <c r="J17889" s="21" t="s">
        <v>144476</v>
      </c>
    </row>
    <row r="17890" spans="1:10" ht="20" customHeight="1">
      <c r="A17890" s="19" t="s">
        <v>144477</v>
      </c>
      <c r="B17890" s="24">
        <v>22</v>
      </c>
      <c r="C17890" s="22">
        <v>17</v>
      </c>
      <c r="D17890" s="21" t="s">
        <v>144478</v>
      </c>
      <c r="E17890" s="21" t="s">
        <v>144479</v>
      </c>
      <c r="F17890" s="21" t="s">
        <v>101710</v>
      </c>
      <c r="G17890" s="22">
        <v>1</v>
      </c>
      <c r="H17890" s="22">
        <v>12</v>
      </c>
      <c r="I17890" s="22">
        <v>21</v>
      </c>
      <c r="J17890" s="21" t="s">
        <v>144480</v>
      </c>
    </row>
    <row r="17891" spans="1:10" ht="32" customHeight="1">
      <c r="A17891" s="19" t="s">
        <v>144481</v>
      </c>
      <c r="B17891" s="24">
        <v>29</v>
      </c>
      <c r="C17891" s="22">
        <v>17</v>
      </c>
      <c r="D17891" s="21" t="s">
        <v>102709</v>
      </c>
      <c r="E17891" s="21" t="s">
        <v>102710</v>
      </c>
      <c r="F17891" s="21" t="s">
        <v>101665</v>
      </c>
      <c r="G17891" s="22">
        <v>1</v>
      </c>
      <c r="H17891" s="22">
        <v>12</v>
      </c>
      <c r="I17891" s="22">
        <v>23</v>
      </c>
      <c r="J17891" s="21" t="s">
        <v>144482</v>
      </c>
    </row>
    <row r="17892" spans="1:10" ht="20" customHeight="1">
      <c r="A17892" s="19" t="s">
        <v>144483</v>
      </c>
      <c r="B17892" s="24">
        <v>17</v>
      </c>
      <c r="C17892" s="22">
        <v>15</v>
      </c>
      <c r="D17892" s="21" t="s">
        <v>105619</v>
      </c>
      <c r="E17892" s="21" t="s">
        <v>105620</v>
      </c>
      <c r="F17892" s="21" t="s">
        <v>14739</v>
      </c>
      <c r="G17892" s="22">
        <v>10</v>
      </c>
      <c r="H17892" s="22">
        <v>0</v>
      </c>
      <c r="I17892" s="22">
        <v>0</v>
      </c>
      <c r="J17892" s="21" t="s">
        <v>144484</v>
      </c>
    </row>
    <row r="17893" spans="1:10" ht="20" customHeight="1">
      <c r="A17893" s="19" t="s">
        <v>144485</v>
      </c>
      <c r="B17893" s="24">
        <v>42</v>
      </c>
      <c r="C17893" s="22">
        <v>26</v>
      </c>
      <c r="D17893" s="21" t="s">
        <v>113690</v>
      </c>
      <c r="E17893" s="21" t="s">
        <v>113691</v>
      </c>
      <c r="F17893" s="21" t="s">
        <v>101787</v>
      </c>
      <c r="G17893" s="22">
        <v>1</v>
      </c>
      <c r="H17893" s="22">
        <v>21</v>
      </c>
      <c r="I17893" s="22">
        <v>40</v>
      </c>
      <c r="J17893" s="21" t="s">
        <v>144486</v>
      </c>
    </row>
    <row r="17894" spans="1:10" ht="20" customHeight="1">
      <c r="A17894" s="19" t="s">
        <v>144487</v>
      </c>
      <c r="B17894" s="24">
        <v>13</v>
      </c>
      <c r="C17894" s="22">
        <v>15</v>
      </c>
      <c r="D17894" s="21" t="s">
        <v>128879</v>
      </c>
      <c r="E17894" s="21" t="s">
        <v>128880</v>
      </c>
      <c r="F17894" s="21" t="s">
        <v>101563</v>
      </c>
      <c r="G17894" s="22">
        <v>10</v>
      </c>
      <c r="H17894" s="22">
        <v>0</v>
      </c>
      <c r="I17894" s="22">
        <v>0</v>
      </c>
      <c r="J17894" s="21" t="s">
        <v>144488</v>
      </c>
    </row>
    <row r="17895" spans="1:10" ht="20" customHeight="1">
      <c r="A17895" s="19" t="s">
        <v>144489</v>
      </c>
      <c r="B17895" s="24">
        <v>16</v>
      </c>
      <c r="C17895" s="22">
        <v>28</v>
      </c>
      <c r="D17895" s="21" t="s">
        <v>112380</v>
      </c>
      <c r="E17895" s="21" t="s">
        <v>112381</v>
      </c>
      <c r="F17895" s="21" t="s">
        <v>103946</v>
      </c>
      <c r="G17895" s="22">
        <v>13</v>
      </c>
      <c r="H17895" s="22">
        <v>11</v>
      </c>
      <c r="I17895" s="22">
        <v>20</v>
      </c>
      <c r="J17895" s="21" t="s">
        <v>144490</v>
      </c>
    </row>
    <row r="17896" spans="1:10" ht="20" customHeight="1">
      <c r="A17896" s="19" t="s">
        <v>144491</v>
      </c>
      <c r="B17896" s="24">
        <v>22</v>
      </c>
      <c r="C17896" s="22">
        <v>15</v>
      </c>
      <c r="D17896" s="21" t="s">
        <v>102072</v>
      </c>
      <c r="E17896" s="21" t="s">
        <v>102073</v>
      </c>
      <c r="F17896" s="21" t="s">
        <v>14739</v>
      </c>
      <c r="G17896" s="22">
        <v>10</v>
      </c>
      <c r="H17896" s="22">
        <v>0</v>
      </c>
      <c r="I17896" s="22">
        <v>0</v>
      </c>
      <c r="J17896" s="21" t="s">
        <v>144492</v>
      </c>
    </row>
    <row r="17897" spans="1:10" ht="20" customHeight="1">
      <c r="A17897" s="27">
        <v>-999</v>
      </c>
      <c r="B17897" s="24">
        <v>-999</v>
      </c>
      <c r="C17897" s="22">
        <v>-999</v>
      </c>
      <c r="D17897" s="22">
        <v>-999</v>
      </c>
      <c r="E17897" s="22">
        <v>-999</v>
      </c>
      <c r="F17897" s="22">
        <v>-999</v>
      </c>
      <c r="G17897" s="22">
        <v>-999</v>
      </c>
      <c r="H17897" s="22">
        <v>-999</v>
      </c>
      <c r="I17897" s="22">
        <v>-999</v>
      </c>
      <c r="J17897" s="22">
        <v>-999</v>
      </c>
    </row>
    <row r="17898" spans="1:10" ht="32" customHeight="1">
      <c r="A17898" s="19" t="s">
        <v>144493</v>
      </c>
      <c r="B17898" s="24">
        <v>24</v>
      </c>
      <c r="C17898" s="22">
        <v>15</v>
      </c>
      <c r="D17898" s="21" t="s">
        <v>107486</v>
      </c>
      <c r="E17898" s="21" t="s">
        <v>107487</v>
      </c>
      <c r="F17898" s="21" t="s">
        <v>101528</v>
      </c>
      <c r="G17898" s="22">
        <v>10</v>
      </c>
      <c r="H17898" s="22">
        <v>0</v>
      </c>
      <c r="I17898" s="22">
        <v>0</v>
      </c>
      <c r="J17898" s="21" t="s">
        <v>144494</v>
      </c>
    </row>
    <row r="17899" spans="1:10" ht="32" customHeight="1">
      <c r="A17899" s="19" t="s">
        <v>144495</v>
      </c>
      <c r="B17899" s="24">
        <v>24</v>
      </c>
      <c r="C17899" s="22">
        <v>15</v>
      </c>
      <c r="D17899" s="21" t="s">
        <v>107486</v>
      </c>
      <c r="E17899" s="21" t="s">
        <v>107487</v>
      </c>
      <c r="F17899" s="21" t="s">
        <v>101528</v>
      </c>
      <c r="G17899" s="22">
        <v>10</v>
      </c>
      <c r="H17899" s="22">
        <v>0</v>
      </c>
      <c r="I17899" s="22">
        <v>0</v>
      </c>
      <c r="J17899" s="21" t="s">
        <v>144494</v>
      </c>
    </row>
    <row r="17900" spans="1:10" ht="32" customHeight="1">
      <c r="A17900" s="19" t="s">
        <v>144496</v>
      </c>
      <c r="B17900" s="24">
        <v>24</v>
      </c>
      <c r="C17900" s="22">
        <v>15</v>
      </c>
      <c r="D17900" s="21" t="s">
        <v>107486</v>
      </c>
      <c r="E17900" s="21" t="s">
        <v>107487</v>
      </c>
      <c r="F17900" s="21" t="s">
        <v>101528</v>
      </c>
      <c r="G17900" s="22">
        <v>10</v>
      </c>
      <c r="H17900" s="22">
        <v>0</v>
      </c>
      <c r="I17900" s="22">
        <v>0</v>
      </c>
      <c r="J17900" s="21" t="s">
        <v>144494</v>
      </c>
    </row>
    <row r="17901" spans="1:10" ht="32" customHeight="1">
      <c r="A17901" s="19" t="s">
        <v>144497</v>
      </c>
      <c r="B17901" s="24">
        <v>17</v>
      </c>
      <c r="C17901" s="22">
        <v>39</v>
      </c>
      <c r="D17901" s="21" t="s">
        <v>144498</v>
      </c>
      <c r="E17901" s="21" t="s">
        <v>144499</v>
      </c>
      <c r="F17901" s="21" t="s">
        <v>101689</v>
      </c>
      <c r="G17901" s="22">
        <v>8</v>
      </c>
      <c r="H17901" s="22">
        <v>19</v>
      </c>
      <c r="I17901" s="22">
        <v>23</v>
      </c>
      <c r="J17901" s="21" t="s">
        <v>144500</v>
      </c>
    </row>
    <row r="17902" spans="1:10" ht="32" customHeight="1">
      <c r="A17902" s="19" t="s">
        <v>144501</v>
      </c>
      <c r="B17902" s="24">
        <v>17</v>
      </c>
      <c r="C17902" s="22">
        <v>15</v>
      </c>
      <c r="D17902" s="21" t="s">
        <v>117200</v>
      </c>
      <c r="E17902" s="21" t="s">
        <v>117201</v>
      </c>
      <c r="F17902" s="21" t="s">
        <v>101554</v>
      </c>
      <c r="G17902" s="22">
        <v>10</v>
      </c>
      <c r="H17902" s="22">
        <v>0</v>
      </c>
      <c r="I17902" s="22">
        <v>0</v>
      </c>
      <c r="J17902" s="21" t="s">
        <v>134596</v>
      </c>
    </row>
    <row r="17903" spans="1:10" ht="32" customHeight="1">
      <c r="A17903" s="19" t="s">
        <v>144502</v>
      </c>
      <c r="B17903" s="24">
        <v>27</v>
      </c>
      <c r="C17903" s="22">
        <v>16</v>
      </c>
      <c r="D17903" s="21" t="s">
        <v>105775</v>
      </c>
      <c r="E17903" s="21" t="s">
        <v>105776</v>
      </c>
      <c r="F17903" s="21" t="s">
        <v>101945</v>
      </c>
      <c r="G17903" s="22">
        <v>1</v>
      </c>
      <c r="H17903" s="22">
        <v>11</v>
      </c>
      <c r="I17903" s="22">
        <v>16</v>
      </c>
      <c r="J17903" s="21" t="s">
        <v>144503</v>
      </c>
    </row>
    <row r="17904" spans="1:10" ht="20" customHeight="1">
      <c r="A17904" s="27">
        <v>-999</v>
      </c>
      <c r="B17904" s="24">
        <v>-999</v>
      </c>
      <c r="C17904" s="22">
        <v>-999</v>
      </c>
      <c r="D17904" s="22">
        <v>-999</v>
      </c>
      <c r="E17904" s="22">
        <v>-999</v>
      </c>
      <c r="F17904" s="22">
        <v>-999</v>
      </c>
      <c r="G17904" s="22">
        <v>-999</v>
      </c>
      <c r="H17904" s="22">
        <v>-999</v>
      </c>
      <c r="I17904" s="22">
        <v>-999</v>
      </c>
      <c r="J17904" s="22">
        <v>-999</v>
      </c>
    </row>
    <row r="17905" spans="1:10" ht="32" customHeight="1">
      <c r="A17905" s="19" t="s">
        <v>144504</v>
      </c>
      <c r="B17905" s="24">
        <v>23</v>
      </c>
      <c r="C17905" s="22">
        <v>19</v>
      </c>
      <c r="D17905" s="21" t="s">
        <v>144505</v>
      </c>
      <c r="E17905" s="21" t="s">
        <v>144506</v>
      </c>
      <c r="F17905" s="21" t="s">
        <v>102114</v>
      </c>
      <c r="G17905" s="22">
        <v>1</v>
      </c>
      <c r="H17905" s="22">
        <v>14</v>
      </c>
      <c r="I17905" s="22">
        <v>20</v>
      </c>
      <c r="J17905" s="21" t="s">
        <v>144507</v>
      </c>
    </row>
    <row r="17906" spans="1:10" ht="20" customHeight="1">
      <c r="A17906" s="19" t="s">
        <v>144508</v>
      </c>
      <c r="B17906" s="24">
        <v>13</v>
      </c>
      <c r="C17906" s="22">
        <v>15</v>
      </c>
      <c r="D17906" s="21" t="s">
        <v>102395</v>
      </c>
      <c r="E17906" s="21" t="s">
        <v>102396</v>
      </c>
      <c r="F17906" s="21" t="s">
        <v>14739</v>
      </c>
      <c r="G17906" s="22">
        <v>10</v>
      </c>
      <c r="H17906" s="22">
        <v>0</v>
      </c>
      <c r="I17906" s="22">
        <v>0</v>
      </c>
      <c r="J17906" s="21" t="s">
        <v>121597</v>
      </c>
    </row>
    <row r="17907" spans="1:10" ht="32" customHeight="1">
      <c r="A17907" s="19" t="s">
        <v>144509</v>
      </c>
      <c r="B17907" s="24">
        <v>13</v>
      </c>
      <c r="C17907" s="22">
        <v>15</v>
      </c>
      <c r="D17907" s="21" t="s">
        <v>103113</v>
      </c>
      <c r="E17907" s="21" t="s">
        <v>103114</v>
      </c>
      <c r="F17907" s="21" t="s">
        <v>101554</v>
      </c>
      <c r="G17907" s="22">
        <v>10</v>
      </c>
      <c r="H17907" s="22">
        <v>0</v>
      </c>
      <c r="I17907" s="22">
        <v>0</v>
      </c>
      <c r="J17907" s="21" t="s">
        <v>144510</v>
      </c>
    </row>
    <row r="17908" spans="1:10" ht="20" customHeight="1">
      <c r="A17908" s="19" t="s">
        <v>144511</v>
      </c>
      <c r="B17908" s="24">
        <v>43</v>
      </c>
      <c r="C17908" s="22">
        <v>21</v>
      </c>
      <c r="D17908" s="21" t="s">
        <v>102880</v>
      </c>
      <c r="E17908" s="21" t="s">
        <v>102881</v>
      </c>
      <c r="F17908" s="21" t="s">
        <v>14812</v>
      </c>
      <c r="G17908" s="22">
        <v>7</v>
      </c>
      <c r="H17908" s="22">
        <v>10</v>
      </c>
      <c r="I17908" s="22">
        <v>14</v>
      </c>
      <c r="J17908" s="21" t="s">
        <v>113211</v>
      </c>
    </row>
    <row r="17909" spans="1:10" ht="20" customHeight="1">
      <c r="A17909" s="19" t="s">
        <v>144512</v>
      </c>
      <c r="B17909" s="24">
        <v>28</v>
      </c>
      <c r="C17909" s="22">
        <v>16</v>
      </c>
      <c r="D17909" s="21" t="s">
        <v>122722</v>
      </c>
      <c r="E17909" s="21" t="s">
        <v>122723</v>
      </c>
      <c r="F17909" s="21" t="s">
        <v>102171</v>
      </c>
      <c r="G17909" s="22">
        <v>1</v>
      </c>
      <c r="H17909" s="22">
        <v>11</v>
      </c>
      <c r="I17909" s="22">
        <v>24</v>
      </c>
      <c r="J17909" s="21" t="s">
        <v>144513</v>
      </c>
    </row>
    <row r="17910" spans="1:10" ht="32" customHeight="1">
      <c r="A17910" s="19" t="s">
        <v>144514</v>
      </c>
      <c r="B17910" s="24">
        <v>22</v>
      </c>
      <c r="C17910" s="22">
        <v>17</v>
      </c>
      <c r="D17910" s="21" t="s">
        <v>107086</v>
      </c>
      <c r="E17910" s="21" t="s">
        <v>107087</v>
      </c>
      <c r="F17910" s="21" t="s">
        <v>101665</v>
      </c>
      <c r="G17910" s="22">
        <v>1</v>
      </c>
      <c r="H17910" s="22">
        <v>12</v>
      </c>
      <c r="I17910" s="22">
        <v>27</v>
      </c>
      <c r="J17910" s="21" t="s">
        <v>144515</v>
      </c>
    </row>
    <row r="17911" spans="1:10" ht="32" customHeight="1">
      <c r="A17911" s="19" t="s">
        <v>144516</v>
      </c>
      <c r="B17911" s="24">
        <v>29</v>
      </c>
      <c r="C17911" s="22">
        <v>15</v>
      </c>
      <c r="D17911" s="21" t="s">
        <v>144517</v>
      </c>
      <c r="E17911" s="21" t="s">
        <v>144518</v>
      </c>
      <c r="F17911" s="21" t="s">
        <v>101554</v>
      </c>
      <c r="G17911" s="22">
        <v>10</v>
      </c>
      <c r="H17911" s="22">
        <v>0</v>
      </c>
      <c r="I17911" s="22">
        <v>0</v>
      </c>
      <c r="J17911" s="21" t="s">
        <v>144519</v>
      </c>
    </row>
    <row r="17912" spans="1:10" ht="20" customHeight="1">
      <c r="A17912" s="19" t="s">
        <v>144520</v>
      </c>
      <c r="B17912" s="24">
        <v>18</v>
      </c>
      <c r="C17912" s="22">
        <v>15</v>
      </c>
      <c r="D17912" s="21" t="s">
        <v>122704</v>
      </c>
      <c r="E17912" s="21" t="s">
        <v>122705</v>
      </c>
      <c r="F17912" s="21" t="s">
        <v>14739</v>
      </c>
      <c r="G17912" s="22">
        <v>10</v>
      </c>
      <c r="H17912" s="22">
        <v>0</v>
      </c>
      <c r="I17912" s="22">
        <v>0</v>
      </c>
      <c r="J17912" s="21" t="s">
        <v>144521</v>
      </c>
    </row>
    <row r="17913" spans="1:10" ht="20" customHeight="1">
      <c r="A17913" s="19" t="s">
        <v>144522</v>
      </c>
      <c r="B17913" s="24">
        <v>13</v>
      </c>
      <c r="C17913" s="22">
        <v>15</v>
      </c>
      <c r="D17913" s="21" t="s">
        <v>107372</v>
      </c>
      <c r="E17913" s="21" t="s">
        <v>107373</v>
      </c>
      <c r="F17913" s="21" t="s">
        <v>101563</v>
      </c>
      <c r="G17913" s="22">
        <v>10</v>
      </c>
      <c r="H17913" s="22">
        <v>0</v>
      </c>
      <c r="I17913" s="22">
        <v>0</v>
      </c>
      <c r="J17913" s="21" t="s">
        <v>144523</v>
      </c>
    </row>
    <row r="17914" spans="1:10" ht="20" customHeight="1">
      <c r="A17914" s="19" t="s">
        <v>144524</v>
      </c>
      <c r="B17914" s="24">
        <v>13</v>
      </c>
      <c r="C17914" s="22">
        <v>15</v>
      </c>
      <c r="D17914" s="21" t="s">
        <v>107372</v>
      </c>
      <c r="E17914" s="21" t="s">
        <v>107373</v>
      </c>
      <c r="F17914" s="21" t="s">
        <v>101563</v>
      </c>
      <c r="G17914" s="22">
        <v>10</v>
      </c>
      <c r="H17914" s="22">
        <v>0</v>
      </c>
      <c r="I17914" s="22">
        <v>0</v>
      </c>
      <c r="J17914" s="21" t="s">
        <v>144523</v>
      </c>
    </row>
    <row r="17915" spans="1:10" ht="20" customHeight="1">
      <c r="A17915" s="19" t="s">
        <v>144525</v>
      </c>
      <c r="B17915" s="24">
        <v>13</v>
      </c>
      <c r="C17915" s="22">
        <v>15</v>
      </c>
      <c r="D17915" s="21" t="s">
        <v>107372</v>
      </c>
      <c r="E17915" s="21" t="s">
        <v>107373</v>
      </c>
      <c r="F17915" s="21" t="s">
        <v>101563</v>
      </c>
      <c r="G17915" s="22">
        <v>10</v>
      </c>
      <c r="H17915" s="22">
        <v>0</v>
      </c>
      <c r="I17915" s="22">
        <v>0</v>
      </c>
      <c r="J17915" s="21" t="s">
        <v>144523</v>
      </c>
    </row>
    <row r="17916" spans="1:10" ht="20" customHeight="1">
      <c r="A17916" s="19" t="s">
        <v>144526</v>
      </c>
      <c r="B17916" s="24">
        <v>45</v>
      </c>
      <c r="C17916" s="22">
        <v>23</v>
      </c>
      <c r="D17916" s="21" t="s">
        <v>102880</v>
      </c>
      <c r="E17916" s="21" t="s">
        <v>102881</v>
      </c>
      <c r="F17916" s="21" t="s">
        <v>102001</v>
      </c>
      <c r="G17916" s="22">
        <v>7</v>
      </c>
      <c r="H17916" s="22">
        <v>12</v>
      </c>
      <c r="I17916" s="22">
        <v>23</v>
      </c>
      <c r="J17916" s="21" t="s">
        <v>105499</v>
      </c>
    </row>
    <row r="17917" spans="1:10" ht="20" customHeight="1">
      <c r="A17917" s="19" t="s">
        <v>144527</v>
      </c>
      <c r="B17917" s="24">
        <v>45</v>
      </c>
      <c r="C17917" s="22">
        <v>23</v>
      </c>
      <c r="D17917" s="21" t="s">
        <v>102880</v>
      </c>
      <c r="E17917" s="21" t="s">
        <v>102881</v>
      </c>
      <c r="F17917" s="21" t="s">
        <v>102001</v>
      </c>
      <c r="G17917" s="22">
        <v>7</v>
      </c>
      <c r="H17917" s="22">
        <v>12</v>
      </c>
      <c r="I17917" s="22">
        <v>23</v>
      </c>
      <c r="J17917" s="21" t="s">
        <v>105499</v>
      </c>
    </row>
    <row r="17918" spans="1:10" ht="20" customHeight="1">
      <c r="A17918" s="19" t="s">
        <v>144528</v>
      </c>
      <c r="B17918" s="24">
        <v>13</v>
      </c>
      <c r="C17918" s="22">
        <v>15</v>
      </c>
      <c r="D17918" s="21" t="s">
        <v>144529</v>
      </c>
      <c r="E17918" s="21" t="s">
        <v>144530</v>
      </c>
      <c r="F17918" s="21" t="s">
        <v>101528</v>
      </c>
      <c r="G17918" s="22">
        <v>10</v>
      </c>
      <c r="H17918" s="22">
        <v>0</v>
      </c>
      <c r="I17918" s="22">
        <v>0</v>
      </c>
      <c r="J17918" s="21" t="s">
        <v>144531</v>
      </c>
    </row>
    <row r="17919" spans="1:10" ht="20" customHeight="1">
      <c r="A17919" s="19" t="s">
        <v>144532</v>
      </c>
      <c r="B17919" s="24">
        <v>31</v>
      </c>
      <c r="C17919" s="22">
        <v>33</v>
      </c>
      <c r="D17919" s="21" t="s">
        <v>106052</v>
      </c>
      <c r="E17919" s="21" t="s">
        <v>106053</v>
      </c>
      <c r="F17919" s="21" t="s">
        <v>109326</v>
      </c>
      <c r="G17919" s="22">
        <v>14</v>
      </c>
      <c r="H17919" s="22">
        <v>15</v>
      </c>
      <c r="I17919" s="22">
        <v>26</v>
      </c>
      <c r="J17919" s="21" t="s">
        <v>144533</v>
      </c>
    </row>
    <row r="17920" spans="1:10" ht="20" customHeight="1">
      <c r="A17920" s="19" t="s">
        <v>144534</v>
      </c>
      <c r="B17920" s="24">
        <v>13</v>
      </c>
      <c r="C17920" s="22">
        <v>15</v>
      </c>
      <c r="D17920" s="21" t="s">
        <v>144535</v>
      </c>
      <c r="E17920" s="21" t="s">
        <v>144536</v>
      </c>
      <c r="F17920" s="21" t="s">
        <v>101727</v>
      </c>
      <c r="G17920" s="22">
        <v>10</v>
      </c>
      <c r="H17920" s="22">
        <v>0</v>
      </c>
      <c r="I17920" s="22">
        <v>0</v>
      </c>
      <c r="J17920" s="21" t="s">
        <v>144537</v>
      </c>
    </row>
    <row r="17921" spans="1:10" ht="20" customHeight="1">
      <c r="A17921" s="19" t="s">
        <v>144538</v>
      </c>
      <c r="B17921" s="24">
        <v>29</v>
      </c>
      <c r="C17921" s="22">
        <v>15</v>
      </c>
      <c r="D17921" s="21" t="s">
        <v>106290</v>
      </c>
      <c r="E17921" s="21" t="s">
        <v>106291</v>
      </c>
      <c r="F17921" s="21" t="s">
        <v>14739</v>
      </c>
      <c r="G17921" s="22">
        <v>10</v>
      </c>
      <c r="H17921" s="22">
        <v>0</v>
      </c>
      <c r="I17921" s="22">
        <v>0</v>
      </c>
      <c r="J17921" s="21" t="s">
        <v>144539</v>
      </c>
    </row>
    <row r="17922" spans="1:10" ht="20" customHeight="1">
      <c r="A17922" s="19" t="s">
        <v>144540</v>
      </c>
      <c r="B17922" s="24">
        <v>29</v>
      </c>
      <c r="C17922" s="22">
        <v>15</v>
      </c>
      <c r="D17922" s="21" t="s">
        <v>106290</v>
      </c>
      <c r="E17922" s="21" t="s">
        <v>106291</v>
      </c>
      <c r="F17922" s="21" t="s">
        <v>14739</v>
      </c>
      <c r="G17922" s="22">
        <v>10</v>
      </c>
      <c r="H17922" s="22">
        <v>0</v>
      </c>
      <c r="I17922" s="22">
        <v>0</v>
      </c>
      <c r="J17922" s="21" t="s">
        <v>144539</v>
      </c>
    </row>
    <row r="17923" spans="1:10" ht="20" customHeight="1">
      <c r="A17923" s="19" t="s">
        <v>144541</v>
      </c>
      <c r="B17923" s="24">
        <v>29</v>
      </c>
      <c r="C17923" s="22">
        <v>15</v>
      </c>
      <c r="D17923" s="21" t="s">
        <v>106290</v>
      </c>
      <c r="E17923" s="21" t="s">
        <v>106291</v>
      </c>
      <c r="F17923" s="21" t="s">
        <v>14739</v>
      </c>
      <c r="G17923" s="22">
        <v>10</v>
      </c>
      <c r="H17923" s="22">
        <v>0</v>
      </c>
      <c r="I17923" s="22">
        <v>0</v>
      </c>
      <c r="J17923" s="21" t="s">
        <v>144539</v>
      </c>
    </row>
    <row r="17924" spans="1:10" ht="20" customHeight="1">
      <c r="A17924" s="19" t="s">
        <v>144542</v>
      </c>
      <c r="B17924" s="24">
        <v>28</v>
      </c>
      <c r="C17924" s="22">
        <v>15</v>
      </c>
      <c r="D17924" s="21" t="s">
        <v>144543</v>
      </c>
      <c r="E17924" s="21" t="s">
        <v>144544</v>
      </c>
      <c r="F17924" s="21" t="s">
        <v>14739</v>
      </c>
      <c r="G17924" s="22">
        <v>10</v>
      </c>
      <c r="H17924" s="22">
        <v>0</v>
      </c>
      <c r="I17924" s="22">
        <v>0</v>
      </c>
      <c r="J17924" s="21" t="s">
        <v>144545</v>
      </c>
    </row>
    <row r="17925" spans="1:10" ht="20" customHeight="1">
      <c r="A17925" s="19" t="s">
        <v>144546</v>
      </c>
      <c r="B17925" s="24">
        <v>25</v>
      </c>
      <c r="C17925" s="22">
        <v>15</v>
      </c>
      <c r="D17925" s="21" t="s">
        <v>105637</v>
      </c>
      <c r="E17925" s="21" t="s">
        <v>105638</v>
      </c>
      <c r="F17925" s="21" t="s">
        <v>101694</v>
      </c>
      <c r="G17925" s="22">
        <v>10</v>
      </c>
      <c r="H17925" s="22">
        <v>0</v>
      </c>
      <c r="I17925" s="22">
        <v>0</v>
      </c>
      <c r="J17925" s="21" t="s">
        <v>121141</v>
      </c>
    </row>
    <row r="17926" spans="1:10" ht="20" customHeight="1">
      <c r="A17926" s="19" t="s">
        <v>144547</v>
      </c>
      <c r="B17926" s="24">
        <v>15</v>
      </c>
      <c r="C17926" s="22">
        <v>17</v>
      </c>
      <c r="D17926" s="21" t="s">
        <v>121389</v>
      </c>
      <c r="E17926" s="21" t="s">
        <v>121390</v>
      </c>
      <c r="F17926" s="21" t="s">
        <v>101710</v>
      </c>
      <c r="G17926" s="22">
        <v>2</v>
      </c>
      <c r="H17926" s="22">
        <v>11</v>
      </c>
      <c r="I17926" s="22">
        <v>23</v>
      </c>
      <c r="J17926" s="21" t="s">
        <v>144548</v>
      </c>
    </row>
    <row r="17927" spans="1:10" ht="32" customHeight="1">
      <c r="A17927" s="19" t="s">
        <v>144549</v>
      </c>
      <c r="B17927" s="24">
        <v>15</v>
      </c>
      <c r="C17927" s="22">
        <v>17</v>
      </c>
      <c r="D17927" s="21" t="s">
        <v>121389</v>
      </c>
      <c r="E17927" s="21" t="s">
        <v>121390</v>
      </c>
      <c r="F17927" s="21" t="s">
        <v>101710</v>
      </c>
      <c r="G17927" s="22">
        <v>2</v>
      </c>
      <c r="H17927" s="22">
        <v>11</v>
      </c>
      <c r="I17927" s="22">
        <v>23</v>
      </c>
      <c r="J17927" s="21" t="s">
        <v>144548</v>
      </c>
    </row>
    <row r="17928" spans="1:10" ht="20" customHeight="1">
      <c r="A17928" s="19" t="s">
        <v>144550</v>
      </c>
      <c r="B17928" s="24">
        <v>16</v>
      </c>
      <c r="C17928" s="22">
        <v>20</v>
      </c>
      <c r="D17928" s="21" t="s">
        <v>122712</v>
      </c>
      <c r="E17928" s="21" t="s">
        <v>122713</v>
      </c>
      <c r="F17928" s="21" t="s">
        <v>101543</v>
      </c>
      <c r="G17928" s="22">
        <v>5</v>
      </c>
      <c r="H17928" s="22">
        <v>11</v>
      </c>
      <c r="I17928" s="22">
        <v>18</v>
      </c>
      <c r="J17928" s="21" t="s">
        <v>144551</v>
      </c>
    </row>
    <row r="17929" spans="1:10" ht="20" customHeight="1">
      <c r="A17929" s="19" t="s">
        <v>144552</v>
      </c>
      <c r="B17929" s="24">
        <v>13</v>
      </c>
      <c r="C17929" s="22">
        <v>15</v>
      </c>
      <c r="D17929" s="21" t="s">
        <v>104074</v>
      </c>
      <c r="E17929" s="21" t="s">
        <v>104075</v>
      </c>
      <c r="F17929" s="21" t="s">
        <v>101568</v>
      </c>
      <c r="G17929" s="22">
        <v>2</v>
      </c>
      <c r="H17929" s="22">
        <v>9</v>
      </c>
      <c r="I17929" s="22">
        <v>16</v>
      </c>
      <c r="J17929" s="21" t="s">
        <v>144553</v>
      </c>
    </row>
    <row r="17930" spans="1:10" ht="20" customHeight="1">
      <c r="A17930" s="19" t="s">
        <v>144554</v>
      </c>
      <c r="B17930" s="24">
        <v>21</v>
      </c>
      <c r="C17930" s="22">
        <v>25</v>
      </c>
      <c r="D17930" s="21" t="s">
        <v>144555</v>
      </c>
      <c r="E17930" s="21" t="s">
        <v>144556</v>
      </c>
      <c r="F17930" s="21" t="s">
        <v>101694</v>
      </c>
      <c r="G17930" s="22">
        <v>7</v>
      </c>
      <c r="H17930" s="22">
        <v>14</v>
      </c>
      <c r="I17930" s="22">
        <v>22</v>
      </c>
      <c r="J17930" s="21" t="s">
        <v>144557</v>
      </c>
    </row>
    <row r="17931" spans="1:10" ht="20" customHeight="1">
      <c r="A17931" s="27">
        <v>-999</v>
      </c>
      <c r="B17931" s="24">
        <v>-999</v>
      </c>
      <c r="C17931" s="22">
        <v>-999</v>
      </c>
      <c r="D17931" s="22">
        <v>-999</v>
      </c>
      <c r="E17931" s="22">
        <v>-999</v>
      </c>
      <c r="F17931" s="22">
        <v>-999</v>
      </c>
      <c r="G17931" s="22">
        <v>-999</v>
      </c>
      <c r="H17931" s="22">
        <v>-999</v>
      </c>
      <c r="I17931" s="22">
        <v>-999</v>
      </c>
      <c r="J17931" s="22">
        <v>-999</v>
      </c>
    </row>
    <row r="17932" spans="1:10" ht="20" customHeight="1">
      <c r="A17932" s="19" t="s">
        <v>144558</v>
      </c>
      <c r="B17932" s="24">
        <v>27</v>
      </c>
      <c r="C17932" s="22">
        <v>30</v>
      </c>
      <c r="D17932" s="21" t="s">
        <v>122238</v>
      </c>
      <c r="E17932" s="21" t="s">
        <v>122239</v>
      </c>
      <c r="F17932" s="21" t="s">
        <v>103600</v>
      </c>
      <c r="G17932" s="22">
        <v>6</v>
      </c>
      <c r="H17932" s="22">
        <v>20</v>
      </c>
      <c r="I17932" s="22">
        <v>34</v>
      </c>
      <c r="J17932" s="21" t="s">
        <v>144559</v>
      </c>
    </row>
    <row r="17933" spans="1:10" ht="20" customHeight="1">
      <c r="A17933" s="19" t="s">
        <v>144560</v>
      </c>
      <c r="B17933" s="24">
        <v>27</v>
      </c>
      <c r="C17933" s="22">
        <v>30</v>
      </c>
      <c r="D17933" s="21" t="s">
        <v>122238</v>
      </c>
      <c r="E17933" s="21" t="s">
        <v>122239</v>
      </c>
      <c r="F17933" s="21" t="s">
        <v>103600</v>
      </c>
      <c r="G17933" s="22">
        <v>6</v>
      </c>
      <c r="H17933" s="22">
        <v>20</v>
      </c>
      <c r="I17933" s="22">
        <v>34</v>
      </c>
      <c r="J17933" s="21" t="s">
        <v>144559</v>
      </c>
    </row>
    <row r="17934" spans="1:10" ht="20" customHeight="1">
      <c r="A17934" s="19" t="s">
        <v>144561</v>
      </c>
      <c r="B17934" s="24">
        <v>39</v>
      </c>
      <c r="C17934" s="22">
        <v>15</v>
      </c>
      <c r="D17934" s="21" t="s">
        <v>114956</v>
      </c>
      <c r="E17934" s="21" t="s">
        <v>114957</v>
      </c>
      <c r="F17934" s="21" t="s">
        <v>101563</v>
      </c>
      <c r="G17934" s="22">
        <v>10</v>
      </c>
      <c r="H17934" s="22">
        <v>0</v>
      </c>
      <c r="I17934" s="22">
        <v>0</v>
      </c>
      <c r="J17934" s="21" t="s">
        <v>144562</v>
      </c>
    </row>
    <row r="17935" spans="1:10" ht="20" customHeight="1">
      <c r="A17935" s="19" t="s">
        <v>144563</v>
      </c>
      <c r="B17935" s="24">
        <v>39</v>
      </c>
      <c r="C17935" s="22">
        <v>15</v>
      </c>
      <c r="D17935" s="21" t="s">
        <v>114956</v>
      </c>
      <c r="E17935" s="21" t="s">
        <v>114957</v>
      </c>
      <c r="F17935" s="21" t="s">
        <v>101563</v>
      </c>
      <c r="G17935" s="22">
        <v>10</v>
      </c>
      <c r="H17935" s="22">
        <v>0</v>
      </c>
      <c r="I17935" s="22">
        <v>0</v>
      </c>
      <c r="J17935" s="21" t="s">
        <v>144562</v>
      </c>
    </row>
    <row r="17936" spans="1:10" ht="20" customHeight="1">
      <c r="A17936" s="19" t="s">
        <v>144564</v>
      </c>
      <c r="B17936" s="24">
        <v>13</v>
      </c>
      <c r="C17936" s="22">
        <v>15</v>
      </c>
      <c r="D17936" s="21" t="s">
        <v>104412</v>
      </c>
      <c r="E17936" s="21" t="s">
        <v>104413</v>
      </c>
      <c r="F17936" s="21" t="s">
        <v>101568</v>
      </c>
      <c r="G17936" s="22">
        <v>3</v>
      </c>
      <c r="H17936" s="22">
        <v>8</v>
      </c>
      <c r="I17936" s="22">
        <v>21</v>
      </c>
      <c r="J17936" s="21" t="s">
        <v>144565</v>
      </c>
    </row>
    <row r="17937" spans="1:10" ht="20" customHeight="1">
      <c r="A17937" s="19" t="s">
        <v>144566</v>
      </c>
      <c r="B17937" s="24">
        <v>13</v>
      </c>
      <c r="C17937" s="22">
        <v>15</v>
      </c>
      <c r="D17937" s="21" t="s">
        <v>104412</v>
      </c>
      <c r="E17937" s="21" t="s">
        <v>104413</v>
      </c>
      <c r="F17937" s="21" t="s">
        <v>101568</v>
      </c>
      <c r="G17937" s="22">
        <v>3</v>
      </c>
      <c r="H17937" s="22">
        <v>8</v>
      </c>
      <c r="I17937" s="22">
        <v>21</v>
      </c>
      <c r="J17937" s="21" t="s">
        <v>144565</v>
      </c>
    </row>
    <row r="17938" spans="1:10" ht="20" customHeight="1">
      <c r="A17938" s="19" t="s">
        <v>144567</v>
      </c>
      <c r="B17938" s="24">
        <v>31</v>
      </c>
      <c r="C17938" s="22">
        <v>25</v>
      </c>
      <c r="D17938" s="21" t="s">
        <v>139959</v>
      </c>
      <c r="E17938" s="21" t="s">
        <v>139960</v>
      </c>
      <c r="F17938" s="21" t="s">
        <v>14743</v>
      </c>
      <c r="G17938" s="22">
        <v>5</v>
      </c>
      <c r="H17938" s="22">
        <v>16</v>
      </c>
      <c r="I17938" s="22">
        <v>29</v>
      </c>
      <c r="J17938" s="21" t="s">
        <v>144568</v>
      </c>
    </row>
    <row r="17939" spans="1:10" ht="20" customHeight="1">
      <c r="A17939" s="19" t="s">
        <v>144569</v>
      </c>
      <c r="B17939" s="24">
        <v>13</v>
      </c>
      <c r="C17939" s="22">
        <v>15</v>
      </c>
      <c r="D17939" s="21" t="s">
        <v>104412</v>
      </c>
      <c r="E17939" s="21" t="s">
        <v>104413</v>
      </c>
      <c r="F17939" s="21" t="s">
        <v>101568</v>
      </c>
      <c r="G17939" s="22">
        <v>3</v>
      </c>
      <c r="H17939" s="22">
        <v>8</v>
      </c>
      <c r="I17939" s="22">
        <v>21</v>
      </c>
      <c r="J17939" s="21" t="s">
        <v>144565</v>
      </c>
    </row>
    <row r="17940" spans="1:10" ht="20" customHeight="1">
      <c r="A17940" s="19" t="s">
        <v>144570</v>
      </c>
      <c r="B17940" s="24">
        <v>43</v>
      </c>
      <c r="C17940" s="22">
        <v>19</v>
      </c>
      <c r="D17940" s="21" t="s">
        <v>144571</v>
      </c>
      <c r="E17940" s="21" t="s">
        <v>144572</v>
      </c>
      <c r="F17940" s="21" t="s">
        <v>102510</v>
      </c>
      <c r="G17940" s="22">
        <v>5</v>
      </c>
      <c r="H17940" s="22">
        <v>10</v>
      </c>
      <c r="I17940" s="22">
        <v>15</v>
      </c>
      <c r="J17940" s="21" t="s">
        <v>144573</v>
      </c>
    </row>
    <row r="17941" spans="1:10" ht="20" customHeight="1">
      <c r="A17941" s="19" t="s">
        <v>144574</v>
      </c>
      <c r="B17941" s="24">
        <v>43</v>
      </c>
      <c r="C17941" s="22">
        <v>19</v>
      </c>
      <c r="D17941" s="21" t="s">
        <v>144571</v>
      </c>
      <c r="E17941" s="21" t="s">
        <v>144572</v>
      </c>
      <c r="F17941" s="21" t="s">
        <v>102510</v>
      </c>
      <c r="G17941" s="22">
        <v>5</v>
      </c>
      <c r="H17941" s="22">
        <v>10</v>
      </c>
      <c r="I17941" s="22">
        <v>15</v>
      </c>
      <c r="J17941" s="21" t="s">
        <v>144573</v>
      </c>
    </row>
    <row r="17942" spans="1:10" ht="20" customHeight="1">
      <c r="A17942" s="19" t="s">
        <v>144575</v>
      </c>
      <c r="B17942" s="24">
        <v>13</v>
      </c>
      <c r="C17942" s="22">
        <v>21</v>
      </c>
      <c r="D17942" s="21" t="s">
        <v>107747</v>
      </c>
      <c r="E17942" s="21" t="s">
        <v>107748</v>
      </c>
      <c r="F17942" s="22">
        <v>625</v>
      </c>
      <c r="G17942" s="22">
        <v>8</v>
      </c>
      <c r="H17942" s="22">
        <v>9</v>
      </c>
      <c r="I17942" s="22">
        <v>14</v>
      </c>
      <c r="J17942" s="21" t="s">
        <v>144576</v>
      </c>
    </row>
    <row r="17943" spans="1:10" ht="20" customHeight="1">
      <c r="A17943" s="19" t="s">
        <v>144577</v>
      </c>
      <c r="B17943" s="24">
        <v>13</v>
      </c>
      <c r="C17943" s="22">
        <v>21</v>
      </c>
      <c r="D17943" s="21" t="s">
        <v>107747</v>
      </c>
      <c r="E17943" s="21" t="s">
        <v>107748</v>
      </c>
      <c r="F17943" s="22">
        <v>625</v>
      </c>
      <c r="G17943" s="22">
        <v>8</v>
      </c>
      <c r="H17943" s="22">
        <v>9</v>
      </c>
      <c r="I17943" s="22">
        <v>14</v>
      </c>
      <c r="J17943" s="21" t="s">
        <v>144576</v>
      </c>
    </row>
    <row r="17944" spans="1:10" ht="20" customHeight="1">
      <c r="A17944" s="19" t="s">
        <v>144578</v>
      </c>
      <c r="B17944" s="24">
        <v>13</v>
      </c>
      <c r="C17944" s="22">
        <v>21</v>
      </c>
      <c r="D17944" s="21" t="s">
        <v>107747</v>
      </c>
      <c r="E17944" s="21" t="s">
        <v>107748</v>
      </c>
      <c r="F17944" s="22">
        <v>625</v>
      </c>
      <c r="G17944" s="22">
        <v>8</v>
      </c>
      <c r="H17944" s="22">
        <v>9</v>
      </c>
      <c r="I17944" s="22">
        <v>14</v>
      </c>
      <c r="J17944" s="21" t="s">
        <v>144576</v>
      </c>
    </row>
    <row r="17945" spans="1:10" ht="20" customHeight="1">
      <c r="A17945" s="19" t="s">
        <v>144579</v>
      </c>
      <c r="B17945" s="24">
        <v>24</v>
      </c>
      <c r="C17945" s="22">
        <v>18</v>
      </c>
      <c r="D17945" s="21" t="s">
        <v>105889</v>
      </c>
      <c r="E17945" s="21" t="s">
        <v>105890</v>
      </c>
      <c r="F17945" s="21" t="s">
        <v>102144</v>
      </c>
      <c r="G17945" s="22">
        <v>1</v>
      </c>
      <c r="H17945" s="22">
        <v>13</v>
      </c>
      <c r="I17945" s="22">
        <v>19</v>
      </c>
      <c r="J17945" s="21" t="s">
        <v>144580</v>
      </c>
    </row>
    <row r="17946" spans="1:10" ht="20" customHeight="1">
      <c r="A17946" s="27">
        <v>-999</v>
      </c>
      <c r="B17946" s="24">
        <v>-999</v>
      </c>
      <c r="C17946" s="22">
        <v>-999</v>
      </c>
      <c r="D17946" s="22">
        <v>-999</v>
      </c>
      <c r="E17946" s="22">
        <v>-999</v>
      </c>
      <c r="F17946" s="22">
        <v>-999</v>
      </c>
      <c r="G17946" s="22">
        <v>-999</v>
      </c>
      <c r="H17946" s="22">
        <v>-999</v>
      </c>
      <c r="I17946" s="22">
        <v>-999</v>
      </c>
      <c r="J17946" s="22">
        <v>-999</v>
      </c>
    </row>
    <row r="17947" spans="1:10" ht="20" customHeight="1">
      <c r="A17947" s="19" t="s">
        <v>144581</v>
      </c>
      <c r="B17947" s="24">
        <v>45</v>
      </c>
      <c r="C17947" s="22">
        <v>31</v>
      </c>
      <c r="D17947" s="21" t="s">
        <v>106212</v>
      </c>
      <c r="E17947" s="21" t="s">
        <v>106213</v>
      </c>
      <c r="F17947" s="21" t="s">
        <v>102782</v>
      </c>
      <c r="G17947" s="22">
        <v>1</v>
      </c>
      <c r="H17947" s="22">
        <v>26</v>
      </c>
      <c r="I17947" s="22">
        <v>38</v>
      </c>
      <c r="J17947" s="21" t="s">
        <v>144582</v>
      </c>
    </row>
    <row r="17948" spans="1:10" ht="20" customHeight="1">
      <c r="A17948" s="19" t="s">
        <v>144583</v>
      </c>
      <c r="B17948" s="24">
        <v>45</v>
      </c>
      <c r="C17948" s="22">
        <v>31</v>
      </c>
      <c r="D17948" s="21" t="s">
        <v>106212</v>
      </c>
      <c r="E17948" s="21" t="s">
        <v>106213</v>
      </c>
      <c r="F17948" s="21" t="s">
        <v>102782</v>
      </c>
      <c r="G17948" s="22">
        <v>1</v>
      </c>
      <c r="H17948" s="22">
        <v>26</v>
      </c>
      <c r="I17948" s="22">
        <v>38</v>
      </c>
      <c r="J17948" s="21" t="s">
        <v>144582</v>
      </c>
    </row>
    <row r="17949" spans="1:10" ht="20" customHeight="1">
      <c r="A17949" s="19" t="s">
        <v>144584</v>
      </c>
      <c r="B17949" s="24">
        <v>24</v>
      </c>
      <c r="C17949" s="22">
        <v>16</v>
      </c>
      <c r="D17949" s="21" t="s">
        <v>122472</v>
      </c>
      <c r="E17949" s="21" t="s">
        <v>122473</v>
      </c>
      <c r="F17949" s="21" t="s">
        <v>102171</v>
      </c>
      <c r="G17949" s="22">
        <v>1</v>
      </c>
      <c r="H17949" s="22">
        <v>11</v>
      </c>
      <c r="I17949" s="22">
        <v>21</v>
      </c>
      <c r="J17949" s="21" t="s">
        <v>144585</v>
      </c>
    </row>
    <row r="17950" spans="1:10" ht="20" customHeight="1">
      <c r="A17950" s="19" t="s">
        <v>144586</v>
      </c>
      <c r="B17950" s="24">
        <v>24</v>
      </c>
      <c r="C17950" s="22">
        <v>15</v>
      </c>
      <c r="D17950" s="21" t="s">
        <v>108564</v>
      </c>
      <c r="E17950" s="21" t="s">
        <v>108565</v>
      </c>
      <c r="F17950" s="21" t="s">
        <v>14739</v>
      </c>
      <c r="G17950" s="22">
        <v>10</v>
      </c>
      <c r="H17950" s="22">
        <v>0</v>
      </c>
      <c r="I17950" s="22">
        <v>0</v>
      </c>
      <c r="J17950" s="21" t="s">
        <v>144587</v>
      </c>
    </row>
    <row r="17951" spans="1:10" ht="20" customHeight="1">
      <c r="A17951" s="19" t="s">
        <v>144588</v>
      </c>
      <c r="B17951" s="24">
        <v>12</v>
      </c>
      <c r="C17951" s="22">
        <v>15</v>
      </c>
      <c r="D17951" s="21" t="s">
        <v>122238</v>
      </c>
      <c r="E17951" s="21" t="s">
        <v>122239</v>
      </c>
      <c r="F17951" s="21" t="s">
        <v>101528</v>
      </c>
      <c r="G17951" s="22">
        <v>10</v>
      </c>
      <c r="H17951" s="22">
        <v>0</v>
      </c>
      <c r="I17951" s="22">
        <v>0</v>
      </c>
      <c r="J17951" s="21" t="s">
        <v>144589</v>
      </c>
    </row>
    <row r="17952" spans="1:10" ht="20" customHeight="1">
      <c r="A17952" s="19" t="s">
        <v>144590</v>
      </c>
      <c r="B17952" s="24">
        <v>21</v>
      </c>
      <c r="C17952" s="22">
        <v>15</v>
      </c>
      <c r="D17952" s="21" t="s">
        <v>144591</v>
      </c>
      <c r="E17952" s="21" t="s">
        <v>144592</v>
      </c>
      <c r="F17952" s="21" t="s">
        <v>101563</v>
      </c>
      <c r="G17952" s="22">
        <v>10</v>
      </c>
      <c r="H17952" s="22">
        <v>0</v>
      </c>
      <c r="I17952" s="22">
        <v>0</v>
      </c>
      <c r="J17952" s="21" t="s">
        <v>144593</v>
      </c>
    </row>
    <row r="17953" spans="1:10" ht="20" customHeight="1">
      <c r="A17953" s="19" t="s">
        <v>144594</v>
      </c>
      <c r="B17953" s="24">
        <v>37</v>
      </c>
      <c r="C17953" s="22">
        <v>15</v>
      </c>
      <c r="D17953" s="21" t="s">
        <v>104160</v>
      </c>
      <c r="E17953" s="21" t="s">
        <v>104161</v>
      </c>
      <c r="F17953" s="21" t="s">
        <v>101563</v>
      </c>
      <c r="G17953" s="22">
        <v>10</v>
      </c>
      <c r="H17953" s="22">
        <v>0</v>
      </c>
      <c r="I17953" s="22">
        <v>0</v>
      </c>
      <c r="J17953" s="21" t="s">
        <v>144595</v>
      </c>
    </row>
    <row r="17954" spans="1:10" ht="32" customHeight="1">
      <c r="A17954" s="19" t="s">
        <v>144596</v>
      </c>
      <c r="B17954" s="24">
        <v>13</v>
      </c>
      <c r="C17954" s="22">
        <v>15</v>
      </c>
      <c r="D17954" s="21" t="s">
        <v>130715</v>
      </c>
      <c r="E17954" s="21" t="s">
        <v>130716</v>
      </c>
      <c r="F17954" s="21" t="s">
        <v>14739</v>
      </c>
      <c r="G17954" s="22">
        <v>10</v>
      </c>
      <c r="H17954" s="22">
        <v>0</v>
      </c>
      <c r="I17954" s="22">
        <v>0</v>
      </c>
      <c r="J17954" s="21" t="s">
        <v>144597</v>
      </c>
    </row>
    <row r="17955" spans="1:10" ht="20" customHeight="1">
      <c r="A17955" s="19" t="s">
        <v>144598</v>
      </c>
      <c r="B17955" s="24">
        <v>22</v>
      </c>
      <c r="C17955" s="22">
        <v>15</v>
      </c>
      <c r="D17955" s="21" t="s">
        <v>144599</v>
      </c>
      <c r="E17955" s="21" t="s">
        <v>144600</v>
      </c>
      <c r="F17955" s="21" t="s">
        <v>14739</v>
      </c>
      <c r="G17955" s="22">
        <v>10</v>
      </c>
      <c r="H17955" s="22">
        <v>0</v>
      </c>
      <c r="I17955" s="22">
        <v>0</v>
      </c>
      <c r="J17955" s="21" t="s">
        <v>144601</v>
      </c>
    </row>
    <row r="17956" spans="1:10" ht="20" customHeight="1">
      <c r="A17956" s="19" t="s">
        <v>144602</v>
      </c>
      <c r="B17956" s="24">
        <v>16</v>
      </c>
      <c r="C17956" s="22">
        <v>19</v>
      </c>
      <c r="D17956" s="21" t="s">
        <v>123598</v>
      </c>
      <c r="E17956" s="21" t="s">
        <v>123599</v>
      </c>
      <c r="F17956" s="21" t="s">
        <v>102510</v>
      </c>
      <c r="G17956" s="22">
        <v>3</v>
      </c>
      <c r="H17956" s="22">
        <v>12</v>
      </c>
      <c r="I17956" s="22">
        <v>18</v>
      </c>
      <c r="J17956" s="21" t="s">
        <v>144603</v>
      </c>
    </row>
    <row r="17957" spans="1:10" ht="20" customHeight="1">
      <c r="A17957" s="27">
        <v>-999</v>
      </c>
      <c r="B17957" s="24">
        <v>-999</v>
      </c>
      <c r="C17957" s="22">
        <v>-999</v>
      </c>
      <c r="D17957" s="22">
        <v>-999</v>
      </c>
      <c r="E17957" s="22">
        <v>-999</v>
      </c>
      <c r="F17957" s="22">
        <v>-999</v>
      </c>
      <c r="G17957" s="22">
        <v>-999</v>
      </c>
      <c r="H17957" s="22">
        <v>-999</v>
      </c>
      <c r="I17957" s="22">
        <v>-999</v>
      </c>
      <c r="J17957" s="22">
        <v>-999</v>
      </c>
    </row>
    <row r="17958" spans="1:10" ht="20" customHeight="1">
      <c r="A17958" s="19" t="s">
        <v>144604</v>
      </c>
      <c r="B17958" s="24">
        <v>31</v>
      </c>
      <c r="C17958" s="22">
        <v>15</v>
      </c>
      <c r="D17958" s="21" t="s">
        <v>101836</v>
      </c>
      <c r="E17958" s="21" t="s">
        <v>101837</v>
      </c>
      <c r="F17958" s="21" t="s">
        <v>101554</v>
      </c>
      <c r="G17958" s="22">
        <v>10</v>
      </c>
      <c r="H17958" s="22">
        <v>0</v>
      </c>
      <c r="I17958" s="22">
        <v>0</v>
      </c>
      <c r="J17958" s="21" t="s">
        <v>127650</v>
      </c>
    </row>
    <row r="17959" spans="1:10" ht="20" customHeight="1">
      <c r="A17959" s="19" t="s">
        <v>144605</v>
      </c>
      <c r="B17959" s="24">
        <v>29</v>
      </c>
      <c r="C17959" s="22">
        <v>15</v>
      </c>
      <c r="D17959" s="21" t="s">
        <v>107522</v>
      </c>
      <c r="E17959" s="21" t="s">
        <v>107523</v>
      </c>
      <c r="F17959" s="21" t="s">
        <v>14739</v>
      </c>
      <c r="G17959" s="22">
        <v>10</v>
      </c>
      <c r="H17959" s="22">
        <v>0</v>
      </c>
      <c r="I17959" s="22">
        <v>0</v>
      </c>
      <c r="J17959" s="21" t="s">
        <v>144606</v>
      </c>
    </row>
    <row r="17960" spans="1:10" ht="20" customHeight="1">
      <c r="A17960" s="19" t="s">
        <v>144607</v>
      </c>
      <c r="B17960" s="24">
        <v>20</v>
      </c>
      <c r="C17960" s="22">
        <v>15</v>
      </c>
      <c r="D17960" s="21" t="s">
        <v>144608</v>
      </c>
      <c r="E17960" s="21" t="s">
        <v>144609</v>
      </c>
      <c r="F17960" s="21" t="s">
        <v>14739</v>
      </c>
      <c r="G17960" s="22">
        <v>10</v>
      </c>
      <c r="H17960" s="22">
        <v>0</v>
      </c>
      <c r="I17960" s="22">
        <v>0</v>
      </c>
      <c r="J17960" s="21" t="s">
        <v>144610</v>
      </c>
    </row>
    <row r="17961" spans="1:10" ht="20" customHeight="1">
      <c r="A17961" s="19" t="s">
        <v>144611</v>
      </c>
      <c r="B17961" s="24">
        <v>28</v>
      </c>
      <c r="C17961" s="22">
        <v>15</v>
      </c>
      <c r="D17961" s="21" t="s">
        <v>144612</v>
      </c>
      <c r="E17961" s="21" t="s">
        <v>144613</v>
      </c>
      <c r="F17961" s="21" t="s">
        <v>101528</v>
      </c>
      <c r="G17961" s="22">
        <v>10</v>
      </c>
      <c r="H17961" s="22">
        <v>0</v>
      </c>
      <c r="I17961" s="22">
        <v>0</v>
      </c>
      <c r="J17961" s="21" t="s">
        <v>144614</v>
      </c>
    </row>
    <row r="17962" spans="1:10" ht="20" customHeight="1">
      <c r="A17962" s="19" t="s">
        <v>144615</v>
      </c>
      <c r="B17962" s="24">
        <v>31</v>
      </c>
      <c r="C17962" s="22">
        <v>15</v>
      </c>
      <c r="D17962" s="21" t="s">
        <v>106818</v>
      </c>
      <c r="E17962" s="21" t="s">
        <v>106819</v>
      </c>
      <c r="F17962" s="21" t="s">
        <v>14739</v>
      </c>
      <c r="G17962" s="22">
        <v>10</v>
      </c>
      <c r="H17962" s="22">
        <v>0</v>
      </c>
      <c r="I17962" s="22">
        <v>0</v>
      </c>
      <c r="J17962" s="21" t="s">
        <v>144616</v>
      </c>
    </row>
    <row r="17963" spans="1:10" ht="20" customHeight="1">
      <c r="A17963" s="19" t="s">
        <v>144617</v>
      </c>
      <c r="B17963" s="24">
        <v>19</v>
      </c>
      <c r="C17963" s="22">
        <v>23</v>
      </c>
      <c r="D17963" s="21" t="s">
        <v>144618</v>
      </c>
      <c r="E17963" s="21" t="s">
        <v>144619</v>
      </c>
      <c r="F17963" s="21" t="s">
        <v>102001</v>
      </c>
      <c r="G17963" s="22">
        <v>4</v>
      </c>
      <c r="H17963" s="22">
        <v>15</v>
      </c>
      <c r="I17963" s="22">
        <v>26</v>
      </c>
      <c r="J17963" s="21" t="s">
        <v>144620</v>
      </c>
    </row>
    <row r="17964" spans="1:10" ht="32" customHeight="1">
      <c r="A17964" s="19" t="s">
        <v>144621</v>
      </c>
      <c r="B17964" s="24">
        <v>16</v>
      </c>
      <c r="C17964" s="22">
        <v>54</v>
      </c>
      <c r="D17964" s="21" t="s">
        <v>118998</v>
      </c>
      <c r="E17964" s="21" t="s">
        <v>118999</v>
      </c>
      <c r="F17964" s="21" t="s">
        <v>124902</v>
      </c>
      <c r="G17964" s="22">
        <v>6</v>
      </c>
      <c r="H17964" s="22">
        <v>27</v>
      </c>
      <c r="I17964" s="22">
        <v>33</v>
      </c>
      <c r="J17964" s="21" t="s">
        <v>144622</v>
      </c>
    </row>
    <row r="17965" spans="1:10" ht="32" customHeight="1">
      <c r="A17965" s="19" t="s">
        <v>144623</v>
      </c>
      <c r="B17965" s="24">
        <v>32</v>
      </c>
      <c r="C17965" s="22">
        <v>18</v>
      </c>
      <c r="D17965" s="21" t="s">
        <v>105519</v>
      </c>
      <c r="E17965" s="21" t="s">
        <v>105520</v>
      </c>
      <c r="F17965" s="21" t="s">
        <v>102727</v>
      </c>
      <c r="G17965" s="22">
        <v>5</v>
      </c>
      <c r="H17965" s="22">
        <v>9</v>
      </c>
      <c r="I17965" s="22">
        <v>18</v>
      </c>
      <c r="J17965" s="21" t="s">
        <v>144624</v>
      </c>
    </row>
    <row r="17966" spans="1:10" ht="32" customHeight="1">
      <c r="A17966" s="19" t="s">
        <v>144625</v>
      </c>
      <c r="B17966" s="24">
        <v>24</v>
      </c>
      <c r="C17966" s="22">
        <v>15</v>
      </c>
      <c r="D17966" s="21" t="s">
        <v>140631</v>
      </c>
      <c r="E17966" s="21" t="s">
        <v>140632</v>
      </c>
      <c r="F17966" s="21" t="s">
        <v>14739</v>
      </c>
      <c r="G17966" s="22">
        <v>10</v>
      </c>
      <c r="H17966" s="22">
        <v>0</v>
      </c>
      <c r="I17966" s="22">
        <v>0</v>
      </c>
      <c r="J17966" s="21" t="s">
        <v>144626</v>
      </c>
    </row>
    <row r="17967" spans="1:10" ht="20" customHeight="1">
      <c r="A17967" s="19" t="s">
        <v>144627</v>
      </c>
      <c r="B17967" s="24">
        <v>21</v>
      </c>
      <c r="C17967" s="22">
        <v>15</v>
      </c>
      <c r="D17967" s="21" t="s">
        <v>103205</v>
      </c>
      <c r="E17967" s="21" t="s">
        <v>103206</v>
      </c>
      <c r="F17967" s="21" t="s">
        <v>101563</v>
      </c>
      <c r="G17967" s="22">
        <v>10</v>
      </c>
      <c r="H17967" s="22">
        <v>0</v>
      </c>
      <c r="I17967" s="22">
        <v>0</v>
      </c>
      <c r="J17967" s="21" t="s">
        <v>144628</v>
      </c>
    </row>
    <row r="17968" spans="1:10" ht="20" customHeight="1">
      <c r="A17968" s="19" t="s">
        <v>144629</v>
      </c>
      <c r="B17968" s="24">
        <v>21</v>
      </c>
      <c r="C17968" s="22">
        <v>15</v>
      </c>
      <c r="D17968" s="21" t="s">
        <v>103205</v>
      </c>
      <c r="E17968" s="21" t="s">
        <v>103206</v>
      </c>
      <c r="F17968" s="21" t="s">
        <v>101563</v>
      </c>
      <c r="G17968" s="22">
        <v>10</v>
      </c>
      <c r="H17968" s="22">
        <v>0</v>
      </c>
      <c r="I17968" s="22">
        <v>0</v>
      </c>
      <c r="J17968" s="21" t="s">
        <v>144628</v>
      </c>
    </row>
    <row r="17969" spans="1:10" ht="20" customHeight="1">
      <c r="A17969" s="19" t="s">
        <v>144630</v>
      </c>
      <c r="B17969" s="24">
        <v>42</v>
      </c>
      <c r="C17969" s="22">
        <v>63</v>
      </c>
      <c r="D17969" s="21" t="s">
        <v>104513</v>
      </c>
      <c r="E17969" s="21" t="s">
        <v>104514</v>
      </c>
      <c r="F17969" s="21" t="s">
        <v>144631</v>
      </c>
      <c r="G17969" s="22">
        <v>3</v>
      </c>
      <c r="H17969" s="22">
        <v>14</v>
      </c>
      <c r="I17969" s="22">
        <v>14</v>
      </c>
      <c r="J17969" s="21" t="s">
        <v>144632</v>
      </c>
    </row>
    <row r="17970" spans="1:10" ht="20" customHeight="1">
      <c r="A17970" s="19" t="s">
        <v>144633</v>
      </c>
      <c r="B17970" s="24">
        <v>42</v>
      </c>
      <c r="C17970" s="22">
        <v>63</v>
      </c>
      <c r="D17970" s="21" t="s">
        <v>104513</v>
      </c>
      <c r="E17970" s="21" t="s">
        <v>104514</v>
      </c>
      <c r="F17970" s="21" t="s">
        <v>144631</v>
      </c>
      <c r="G17970" s="22">
        <v>3</v>
      </c>
      <c r="H17970" s="22">
        <v>14</v>
      </c>
      <c r="I17970" s="22">
        <v>14</v>
      </c>
      <c r="J17970" s="21" t="s">
        <v>144632</v>
      </c>
    </row>
    <row r="17971" spans="1:10" ht="20" customHeight="1">
      <c r="A17971" s="19" t="s">
        <v>144634</v>
      </c>
      <c r="B17971" s="24">
        <v>17</v>
      </c>
      <c r="C17971" s="22">
        <v>15</v>
      </c>
      <c r="D17971" s="21" t="s">
        <v>144635</v>
      </c>
      <c r="E17971" s="21" t="s">
        <v>144636</v>
      </c>
      <c r="F17971" s="21" t="s">
        <v>101694</v>
      </c>
      <c r="G17971" s="22">
        <v>10</v>
      </c>
      <c r="H17971" s="22">
        <v>0</v>
      </c>
      <c r="I17971" s="22">
        <v>0</v>
      </c>
      <c r="J17971" s="21" t="s">
        <v>144637</v>
      </c>
    </row>
    <row r="17972" spans="1:10" ht="20" customHeight="1">
      <c r="A17972" s="19" t="s">
        <v>144638</v>
      </c>
      <c r="B17972" s="24">
        <v>18</v>
      </c>
      <c r="C17972" s="22">
        <v>15</v>
      </c>
      <c r="D17972" s="21" t="s">
        <v>138823</v>
      </c>
      <c r="E17972" s="21" t="s">
        <v>138824</v>
      </c>
      <c r="F17972" s="21" t="s">
        <v>101554</v>
      </c>
      <c r="G17972" s="22">
        <v>10</v>
      </c>
      <c r="H17972" s="22">
        <v>0</v>
      </c>
      <c r="I17972" s="22">
        <v>0</v>
      </c>
      <c r="J17972" s="21" t="s">
        <v>144639</v>
      </c>
    </row>
    <row r="17973" spans="1:10" ht="20" customHeight="1">
      <c r="A17973" s="19" t="s">
        <v>144640</v>
      </c>
      <c r="B17973" s="24">
        <v>18</v>
      </c>
      <c r="C17973" s="22">
        <v>15</v>
      </c>
      <c r="D17973" s="21" t="s">
        <v>124814</v>
      </c>
      <c r="E17973" s="21" t="s">
        <v>124815</v>
      </c>
      <c r="F17973" s="21" t="s">
        <v>101694</v>
      </c>
      <c r="G17973" s="22">
        <v>3</v>
      </c>
      <c r="H17973" s="22">
        <v>8</v>
      </c>
      <c r="I17973" s="22">
        <v>18</v>
      </c>
      <c r="J17973" s="21" t="s">
        <v>144641</v>
      </c>
    </row>
    <row r="17974" spans="1:10" ht="32" customHeight="1">
      <c r="A17974" s="19" t="s">
        <v>144642</v>
      </c>
      <c r="B17974" s="24">
        <v>24</v>
      </c>
      <c r="C17974" s="22">
        <v>16</v>
      </c>
      <c r="D17974" s="21" t="s">
        <v>108288</v>
      </c>
      <c r="E17974" s="21" t="s">
        <v>108289</v>
      </c>
      <c r="F17974" s="21" t="s">
        <v>101945</v>
      </c>
      <c r="G17974" s="22">
        <v>1</v>
      </c>
      <c r="H17974" s="22">
        <v>11</v>
      </c>
      <c r="I17974" s="22">
        <v>19</v>
      </c>
      <c r="J17974" s="21" t="s">
        <v>144643</v>
      </c>
    </row>
    <row r="17975" spans="1:10" ht="32" customHeight="1">
      <c r="A17975" s="19" t="s">
        <v>144644</v>
      </c>
      <c r="B17975" s="24">
        <v>17</v>
      </c>
      <c r="C17975" s="22">
        <v>15</v>
      </c>
      <c r="D17975" s="21" t="s">
        <v>107818</v>
      </c>
      <c r="E17975" s="21" t="s">
        <v>107819</v>
      </c>
      <c r="F17975" s="21" t="s">
        <v>14739</v>
      </c>
      <c r="G17975" s="22">
        <v>10</v>
      </c>
      <c r="H17975" s="22">
        <v>0</v>
      </c>
      <c r="I17975" s="22">
        <v>0</v>
      </c>
      <c r="J17975" s="21" t="s">
        <v>133049</v>
      </c>
    </row>
    <row r="17976" spans="1:10" ht="20" customHeight="1">
      <c r="A17976" s="27">
        <v>-999</v>
      </c>
      <c r="B17976" s="24">
        <v>-999</v>
      </c>
      <c r="C17976" s="22">
        <v>-999</v>
      </c>
      <c r="D17976" s="22">
        <v>-999</v>
      </c>
      <c r="E17976" s="22">
        <v>-999</v>
      </c>
      <c r="F17976" s="22">
        <v>-999</v>
      </c>
      <c r="G17976" s="22">
        <v>-999</v>
      </c>
      <c r="H17976" s="22">
        <v>-999</v>
      </c>
      <c r="I17976" s="22">
        <v>-999</v>
      </c>
      <c r="J17976" s="22">
        <v>-999</v>
      </c>
    </row>
    <row r="17977" spans="1:10" ht="20" customHeight="1">
      <c r="A17977" s="27">
        <v>-999</v>
      </c>
      <c r="B17977" s="24">
        <v>-999</v>
      </c>
      <c r="C17977" s="22">
        <v>-999</v>
      </c>
      <c r="D17977" s="22">
        <v>-999</v>
      </c>
      <c r="E17977" s="22">
        <v>-999</v>
      </c>
      <c r="F17977" s="22">
        <v>-999</v>
      </c>
      <c r="G17977" s="22">
        <v>-999</v>
      </c>
      <c r="H17977" s="22">
        <v>-999</v>
      </c>
      <c r="I17977" s="22">
        <v>-999</v>
      </c>
      <c r="J17977" s="22">
        <v>-999</v>
      </c>
    </row>
    <row r="17978" spans="1:10" ht="20" customHeight="1">
      <c r="A17978" s="19" t="s">
        <v>144645</v>
      </c>
      <c r="B17978" s="24">
        <v>19</v>
      </c>
      <c r="C17978" s="22">
        <v>15</v>
      </c>
      <c r="D17978" s="21" t="s">
        <v>144646</v>
      </c>
      <c r="E17978" s="21" t="s">
        <v>144647</v>
      </c>
      <c r="F17978" s="21" t="s">
        <v>101727</v>
      </c>
      <c r="G17978" s="22">
        <v>10</v>
      </c>
      <c r="H17978" s="22">
        <v>0</v>
      </c>
      <c r="I17978" s="22">
        <v>0</v>
      </c>
      <c r="J17978" s="21" t="s">
        <v>144648</v>
      </c>
    </row>
    <row r="17979" spans="1:10" ht="20" customHeight="1">
      <c r="A17979" s="27">
        <v>-999</v>
      </c>
      <c r="B17979" s="24">
        <v>-999</v>
      </c>
      <c r="C17979" s="22">
        <v>-999</v>
      </c>
      <c r="D17979" s="22">
        <v>-999</v>
      </c>
      <c r="E17979" s="22">
        <v>-999</v>
      </c>
      <c r="F17979" s="22">
        <v>-999</v>
      </c>
      <c r="G17979" s="22">
        <v>-999</v>
      </c>
      <c r="H17979" s="22">
        <v>-999</v>
      </c>
      <c r="I17979" s="22">
        <v>-999</v>
      </c>
      <c r="J17979" s="22">
        <v>-999</v>
      </c>
    </row>
    <row r="17980" spans="1:10" ht="20" customHeight="1">
      <c r="A17980" s="19" t="s">
        <v>144649</v>
      </c>
      <c r="B17980" s="24">
        <v>47</v>
      </c>
      <c r="C17980" s="22">
        <v>15</v>
      </c>
      <c r="D17980" s="21" t="s">
        <v>101669</v>
      </c>
      <c r="E17980" s="21" t="s">
        <v>101670</v>
      </c>
      <c r="F17980" s="21" t="s">
        <v>101522</v>
      </c>
      <c r="G17980" s="22">
        <v>10</v>
      </c>
      <c r="H17980" s="22">
        <v>0</v>
      </c>
      <c r="I17980" s="22">
        <v>0</v>
      </c>
      <c r="J17980" s="21" t="s">
        <v>144650</v>
      </c>
    </row>
    <row r="17981" spans="1:10" ht="20" customHeight="1">
      <c r="A17981" s="19" t="s">
        <v>144651</v>
      </c>
      <c r="B17981" s="24">
        <v>19</v>
      </c>
      <c r="C17981" s="22">
        <v>15</v>
      </c>
      <c r="D17981" s="21" t="s">
        <v>102588</v>
      </c>
      <c r="E17981" s="21" t="s">
        <v>102589</v>
      </c>
      <c r="F17981" s="21" t="s">
        <v>101694</v>
      </c>
      <c r="G17981" s="22">
        <v>1</v>
      </c>
      <c r="H17981" s="22">
        <v>9</v>
      </c>
      <c r="I17981" s="22">
        <v>12</v>
      </c>
      <c r="J17981" s="21" t="s">
        <v>128547</v>
      </c>
    </row>
    <row r="17982" spans="1:10" ht="20" customHeight="1">
      <c r="A17982" s="19" t="s">
        <v>144652</v>
      </c>
      <c r="B17982" s="24">
        <v>26</v>
      </c>
      <c r="C17982" s="22">
        <v>18</v>
      </c>
      <c r="D17982" s="21" t="s">
        <v>101896</v>
      </c>
      <c r="E17982" s="21" t="s">
        <v>101897</v>
      </c>
      <c r="F17982" s="21" t="s">
        <v>102782</v>
      </c>
      <c r="G17982" s="22">
        <v>1</v>
      </c>
      <c r="H17982" s="22">
        <v>13</v>
      </c>
      <c r="I17982" s="22">
        <v>21</v>
      </c>
      <c r="J17982" s="21" t="s">
        <v>144653</v>
      </c>
    </row>
    <row r="17983" spans="1:10" ht="20" customHeight="1">
      <c r="A17983" s="19" t="s">
        <v>144654</v>
      </c>
      <c r="B17983" s="24">
        <v>33</v>
      </c>
      <c r="C17983" s="22">
        <v>15</v>
      </c>
      <c r="D17983" s="21" t="s">
        <v>144655</v>
      </c>
      <c r="E17983" s="21" t="s">
        <v>144656</v>
      </c>
      <c r="F17983" s="21" t="s">
        <v>101694</v>
      </c>
      <c r="G17983" s="22">
        <v>1</v>
      </c>
      <c r="H17983" s="22">
        <v>9</v>
      </c>
      <c r="I17983" s="22">
        <v>15</v>
      </c>
      <c r="J17983" s="21" t="s">
        <v>144657</v>
      </c>
    </row>
    <row r="17984" spans="1:10" ht="20" customHeight="1">
      <c r="A17984" s="19" t="s">
        <v>144658</v>
      </c>
      <c r="B17984" s="24">
        <v>21</v>
      </c>
      <c r="C17984" s="22">
        <v>15</v>
      </c>
      <c r="D17984" s="21" t="s">
        <v>117741</v>
      </c>
      <c r="E17984" s="21" t="s">
        <v>117742</v>
      </c>
      <c r="F17984" s="21" t="s">
        <v>101554</v>
      </c>
      <c r="G17984" s="22">
        <v>10</v>
      </c>
      <c r="H17984" s="22">
        <v>0</v>
      </c>
      <c r="I17984" s="22">
        <v>0</v>
      </c>
      <c r="J17984" s="21" t="s">
        <v>127351</v>
      </c>
    </row>
    <row r="17985" spans="1:10" ht="20" customHeight="1">
      <c r="A17985" s="19" t="s">
        <v>144659</v>
      </c>
      <c r="B17985" s="24">
        <v>53</v>
      </c>
      <c r="C17985" s="22">
        <v>19</v>
      </c>
      <c r="D17985" s="21" t="s">
        <v>144660</v>
      </c>
      <c r="E17985" s="21" t="s">
        <v>144661</v>
      </c>
      <c r="F17985" s="21" t="s">
        <v>102510</v>
      </c>
      <c r="G17985" s="22">
        <v>4</v>
      </c>
      <c r="H17985" s="22">
        <v>11</v>
      </c>
      <c r="I17985" s="22">
        <v>19</v>
      </c>
      <c r="J17985" s="21" t="s">
        <v>144662</v>
      </c>
    </row>
    <row r="17986" spans="1:10" ht="20" customHeight="1">
      <c r="A17986" s="19" t="s">
        <v>144663</v>
      </c>
      <c r="B17986" s="24">
        <v>53</v>
      </c>
      <c r="C17986" s="22">
        <v>19</v>
      </c>
      <c r="D17986" s="21" t="s">
        <v>144660</v>
      </c>
      <c r="E17986" s="21" t="s">
        <v>144661</v>
      </c>
      <c r="F17986" s="21" t="s">
        <v>102510</v>
      </c>
      <c r="G17986" s="22">
        <v>4</v>
      </c>
      <c r="H17986" s="22">
        <v>11</v>
      </c>
      <c r="I17986" s="22">
        <v>19</v>
      </c>
      <c r="J17986" s="21" t="s">
        <v>144662</v>
      </c>
    </row>
    <row r="17987" spans="1:10" ht="32" customHeight="1">
      <c r="A17987" s="19" t="s">
        <v>144664</v>
      </c>
      <c r="B17987" s="24">
        <v>22</v>
      </c>
      <c r="C17987" s="22">
        <v>15</v>
      </c>
      <c r="D17987" s="21" t="s">
        <v>110017</v>
      </c>
      <c r="E17987" s="21" t="s">
        <v>110018</v>
      </c>
      <c r="F17987" s="21" t="s">
        <v>101554</v>
      </c>
      <c r="G17987" s="22">
        <v>10</v>
      </c>
      <c r="H17987" s="22">
        <v>0</v>
      </c>
      <c r="I17987" s="22">
        <v>0</v>
      </c>
      <c r="J17987" s="21" t="s">
        <v>144665</v>
      </c>
    </row>
    <row r="17988" spans="1:10" ht="20" customHeight="1">
      <c r="A17988" s="19" t="s">
        <v>144666</v>
      </c>
      <c r="B17988" s="24">
        <v>22</v>
      </c>
      <c r="C17988" s="22">
        <v>15</v>
      </c>
      <c r="D17988" s="21" t="s">
        <v>109964</v>
      </c>
      <c r="E17988" s="21" t="s">
        <v>109965</v>
      </c>
      <c r="F17988" s="21" t="s">
        <v>101568</v>
      </c>
      <c r="G17988" s="22">
        <v>3</v>
      </c>
      <c r="H17988" s="22">
        <v>8</v>
      </c>
      <c r="I17988" s="22">
        <v>17</v>
      </c>
      <c r="J17988" s="21" t="s">
        <v>144667</v>
      </c>
    </row>
    <row r="17989" spans="1:10" ht="20" customHeight="1">
      <c r="A17989" s="19" t="s">
        <v>144668</v>
      </c>
      <c r="B17989" s="24">
        <v>15</v>
      </c>
      <c r="C17989" s="22">
        <v>43</v>
      </c>
      <c r="D17989" s="21" t="s">
        <v>114428</v>
      </c>
      <c r="E17989" s="21" t="s">
        <v>114429</v>
      </c>
      <c r="F17989" s="21" t="s">
        <v>120114</v>
      </c>
      <c r="G17989" s="22">
        <v>11</v>
      </c>
      <c r="H17989" s="22">
        <v>7</v>
      </c>
      <c r="I17989" s="22">
        <v>15</v>
      </c>
      <c r="J17989" s="21" t="s">
        <v>144669</v>
      </c>
    </row>
    <row r="17990" spans="1:10" ht="20" customHeight="1">
      <c r="A17990" s="19" t="s">
        <v>144670</v>
      </c>
      <c r="B17990" s="24">
        <v>18</v>
      </c>
      <c r="C17990" s="22">
        <v>22</v>
      </c>
      <c r="D17990" s="21" t="s">
        <v>103836</v>
      </c>
      <c r="E17990" s="21" t="s">
        <v>103837</v>
      </c>
      <c r="F17990" s="21" t="s">
        <v>101689</v>
      </c>
      <c r="G17990" s="22">
        <v>9</v>
      </c>
      <c r="H17990" s="22">
        <v>9</v>
      </c>
      <c r="I17990" s="22">
        <v>18</v>
      </c>
      <c r="J17990" s="21" t="s">
        <v>144671</v>
      </c>
    </row>
    <row r="17991" spans="1:10" ht="32" customHeight="1">
      <c r="A17991" s="19" t="s">
        <v>144672</v>
      </c>
      <c r="B17991" s="24">
        <v>30</v>
      </c>
      <c r="C17991" s="22">
        <v>15</v>
      </c>
      <c r="D17991" s="21" t="s">
        <v>144673</v>
      </c>
      <c r="E17991" s="21" t="s">
        <v>144674</v>
      </c>
      <c r="F17991" s="21" t="s">
        <v>101554</v>
      </c>
      <c r="G17991" s="22">
        <v>10</v>
      </c>
      <c r="H17991" s="22">
        <v>0</v>
      </c>
      <c r="I17991" s="22">
        <v>0</v>
      </c>
      <c r="J17991" s="21" t="s">
        <v>144675</v>
      </c>
    </row>
    <row r="17992" spans="1:10" ht="32" customHeight="1">
      <c r="A17992" s="19" t="s">
        <v>144676</v>
      </c>
      <c r="B17992" s="24">
        <v>18</v>
      </c>
      <c r="C17992" s="22">
        <v>15</v>
      </c>
      <c r="D17992" s="21" t="s">
        <v>144677</v>
      </c>
      <c r="E17992" s="21" t="s">
        <v>144678</v>
      </c>
      <c r="F17992" s="21" t="s">
        <v>101563</v>
      </c>
      <c r="G17992" s="22">
        <v>10</v>
      </c>
      <c r="H17992" s="22">
        <v>0</v>
      </c>
      <c r="I17992" s="22">
        <v>0</v>
      </c>
      <c r="J17992" s="21" t="s">
        <v>144679</v>
      </c>
    </row>
    <row r="17993" spans="1:10" ht="32" customHeight="1">
      <c r="A17993" s="19" t="s">
        <v>144680</v>
      </c>
      <c r="B17993" s="24">
        <v>13</v>
      </c>
      <c r="C17993" s="22">
        <v>15</v>
      </c>
      <c r="D17993" s="21" t="s">
        <v>106247</v>
      </c>
      <c r="E17993" s="21" t="s">
        <v>106248</v>
      </c>
      <c r="F17993" s="21" t="s">
        <v>101554</v>
      </c>
      <c r="G17993" s="22">
        <v>10</v>
      </c>
      <c r="H17993" s="22">
        <v>0</v>
      </c>
      <c r="I17993" s="22">
        <v>0</v>
      </c>
      <c r="J17993" s="21" t="s">
        <v>144681</v>
      </c>
    </row>
    <row r="17994" spans="1:10" ht="32" customHeight="1">
      <c r="A17994" s="19" t="s">
        <v>144682</v>
      </c>
      <c r="B17994" s="24">
        <v>24</v>
      </c>
      <c r="C17994" s="22">
        <v>19</v>
      </c>
      <c r="D17994" s="21" t="s">
        <v>111472</v>
      </c>
      <c r="E17994" s="21" t="s">
        <v>111473</v>
      </c>
      <c r="F17994" s="21" t="s">
        <v>101548</v>
      </c>
      <c r="G17994" s="22">
        <v>6</v>
      </c>
      <c r="H17994" s="22">
        <v>9</v>
      </c>
      <c r="I17994" s="22">
        <v>15</v>
      </c>
      <c r="J17994" s="21" t="s">
        <v>144683</v>
      </c>
    </row>
    <row r="17995" spans="1:10" ht="32" customHeight="1">
      <c r="A17995" s="19" t="s">
        <v>144684</v>
      </c>
      <c r="B17995" s="24">
        <v>16</v>
      </c>
      <c r="C17995" s="22">
        <v>18</v>
      </c>
      <c r="D17995" s="21" t="s">
        <v>124332</v>
      </c>
      <c r="E17995" s="21" t="s">
        <v>124333</v>
      </c>
      <c r="F17995" s="21" t="s">
        <v>102144</v>
      </c>
      <c r="G17995" s="22">
        <v>3</v>
      </c>
      <c r="H17995" s="22">
        <v>11</v>
      </c>
      <c r="I17995" s="22">
        <v>22</v>
      </c>
      <c r="J17995" s="21" t="s">
        <v>144685</v>
      </c>
    </row>
    <row r="17996" spans="1:10" ht="32" customHeight="1">
      <c r="A17996" s="19" t="s">
        <v>144686</v>
      </c>
      <c r="B17996" s="24">
        <v>15</v>
      </c>
      <c r="C17996" s="22">
        <v>24</v>
      </c>
      <c r="D17996" s="21" t="s">
        <v>121623</v>
      </c>
      <c r="E17996" s="21" t="s">
        <v>121624</v>
      </c>
      <c r="F17996" s="21" t="s">
        <v>102449</v>
      </c>
      <c r="G17996" s="22">
        <v>10</v>
      </c>
      <c r="H17996" s="22">
        <v>10</v>
      </c>
      <c r="I17996" s="22">
        <v>14</v>
      </c>
      <c r="J17996" s="21" t="s">
        <v>144687</v>
      </c>
    </row>
    <row r="17997" spans="1:10" ht="32" customHeight="1">
      <c r="A17997" s="19" t="s">
        <v>144688</v>
      </c>
      <c r="B17997" s="24">
        <v>15</v>
      </c>
      <c r="C17997" s="22">
        <v>21</v>
      </c>
      <c r="D17997" s="21" t="s">
        <v>126942</v>
      </c>
      <c r="E17997" s="21" t="s">
        <v>126943</v>
      </c>
      <c r="F17997" s="21" t="s">
        <v>14743</v>
      </c>
      <c r="G17997" s="22">
        <v>6</v>
      </c>
      <c r="H17997" s="22">
        <v>11</v>
      </c>
      <c r="I17997" s="22">
        <v>21</v>
      </c>
      <c r="J17997" s="21" t="s">
        <v>144689</v>
      </c>
    </row>
    <row r="17998" spans="1:10" ht="32" customHeight="1">
      <c r="A17998" s="19" t="s">
        <v>144690</v>
      </c>
      <c r="B17998" s="24">
        <v>38</v>
      </c>
      <c r="C17998" s="22">
        <v>40</v>
      </c>
      <c r="D17998" s="21" t="s">
        <v>128748</v>
      </c>
      <c r="E17998" s="21" t="s">
        <v>128749</v>
      </c>
      <c r="F17998" s="21" t="s">
        <v>102510</v>
      </c>
      <c r="G17998" s="22">
        <v>5</v>
      </c>
      <c r="H17998" s="22">
        <v>31</v>
      </c>
      <c r="I17998" s="22">
        <v>41</v>
      </c>
      <c r="J17998" s="21" t="s">
        <v>144691</v>
      </c>
    </row>
    <row r="17999" spans="1:10" ht="32" customHeight="1">
      <c r="A17999" s="19" t="s">
        <v>144692</v>
      </c>
      <c r="B17999" s="24">
        <v>20</v>
      </c>
      <c r="C17999" s="22">
        <v>15</v>
      </c>
      <c r="D17999" s="21" t="s">
        <v>125101</v>
      </c>
      <c r="E17999" s="21" t="s">
        <v>125102</v>
      </c>
      <c r="F17999" s="21" t="s">
        <v>101568</v>
      </c>
      <c r="G17999" s="22">
        <v>1</v>
      </c>
      <c r="H17999" s="22">
        <v>9</v>
      </c>
      <c r="I17999" s="22">
        <v>16</v>
      </c>
      <c r="J17999" s="21" t="s">
        <v>144693</v>
      </c>
    </row>
    <row r="18000" spans="1:10" ht="32" customHeight="1">
      <c r="A18000" s="19" t="s">
        <v>144694</v>
      </c>
      <c r="B18000" s="24">
        <v>15</v>
      </c>
      <c r="C18000" s="22">
        <v>17</v>
      </c>
      <c r="D18000" s="21" t="s">
        <v>135048</v>
      </c>
      <c r="E18000" s="21" t="s">
        <v>135049</v>
      </c>
      <c r="F18000" s="21" t="s">
        <v>101710</v>
      </c>
      <c r="G18000" s="22">
        <v>3</v>
      </c>
      <c r="H18000" s="22">
        <v>10</v>
      </c>
      <c r="I18000" s="22">
        <v>22</v>
      </c>
      <c r="J18000" s="21" t="s">
        <v>144695</v>
      </c>
    </row>
    <row r="18001" spans="1:10" ht="32" customHeight="1">
      <c r="A18001" s="19" t="s">
        <v>144696</v>
      </c>
      <c r="B18001" s="24">
        <v>21</v>
      </c>
      <c r="C18001" s="22">
        <v>15</v>
      </c>
      <c r="D18001" s="21" t="s">
        <v>142146</v>
      </c>
      <c r="E18001" s="21" t="s">
        <v>142147</v>
      </c>
      <c r="F18001" s="21" t="s">
        <v>101528</v>
      </c>
      <c r="G18001" s="22">
        <v>10</v>
      </c>
      <c r="H18001" s="22">
        <v>0</v>
      </c>
      <c r="I18001" s="22">
        <v>0</v>
      </c>
      <c r="J18001" s="21" t="s">
        <v>144697</v>
      </c>
    </row>
    <row r="18002" spans="1:10" ht="20" customHeight="1">
      <c r="A18002" s="27">
        <v>-999</v>
      </c>
      <c r="B18002" s="24">
        <v>-999</v>
      </c>
      <c r="C18002" s="22">
        <v>-999</v>
      </c>
      <c r="D18002" s="22">
        <v>-999</v>
      </c>
      <c r="E18002" s="22">
        <v>-999</v>
      </c>
      <c r="F18002" s="22">
        <v>-999</v>
      </c>
      <c r="G18002" s="22">
        <v>-999</v>
      </c>
      <c r="H18002" s="22">
        <v>-999</v>
      </c>
      <c r="I18002" s="22">
        <v>-999</v>
      </c>
      <c r="J18002" s="22">
        <v>-999</v>
      </c>
    </row>
    <row r="18003" spans="1:10" ht="32" customHeight="1">
      <c r="A18003" s="19" t="s">
        <v>144698</v>
      </c>
      <c r="B18003" s="24">
        <v>28</v>
      </c>
      <c r="C18003" s="22">
        <v>17</v>
      </c>
      <c r="D18003" s="21" t="s">
        <v>124300</v>
      </c>
      <c r="E18003" s="21" t="s">
        <v>124301</v>
      </c>
      <c r="F18003" s="21" t="s">
        <v>101543</v>
      </c>
      <c r="G18003" s="22">
        <v>3</v>
      </c>
      <c r="H18003" s="22">
        <v>10</v>
      </c>
      <c r="I18003" s="22">
        <v>15</v>
      </c>
      <c r="J18003" s="21" t="s">
        <v>144699</v>
      </c>
    </row>
    <row r="18004" spans="1:10" ht="32" customHeight="1">
      <c r="A18004" s="19" t="s">
        <v>144700</v>
      </c>
      <c r="B18004" s="24">
        <v>30</v>
      </c>
      <c r="C18004" s="22">
        <v>15</v>
      </c>
      <c r="D18004" s="21" t="s">
        <v>144701</v>
      </c>
      <c r="E18004" s="21" t="s">
        <v>144702</v>
      </c>
      <c r="F18004" s="21" t="s">
        <v>14739</v>
      </c>
      <c r="G18004" s="22">
        <v>10</v>
      </c>
      <c r="H18004" s="22">
        <v>0</v>
      </c>
      <c r="I18004" s="22">
        <v>0</v>
      </c>
      <c r="J18004" s="21" t="s">
        <v>144703</v>
      </c>
    </row>
    <row r="18005" spans="1:10" ht="32" customHeight="1">
      <c r="A18005" s="19" t="s">
        <v>144704</v>
      </c>
      <c r="B18005" s="24">
        <v>13</v>
      </c>
      <c r="C18005" s="22">
        <v>15</v>
      </c>
      <c r="D18005" s="21" t="s">
        <v>106728</v>
      </c>
      <c r="E18005" s="21" t="s">
        <v>106729</v>
      </c>
      <c r="F18005" s="21" t="s">
        <v>101554</v>
      </c>
      <c r="G18005" s="22">
        <v>10</v>
      </c>
      <c r="H18005" s="22">
        <v>0</v>
      </c>
      <c r="I18005" s="22">
        <v>0</v>
      </c>
      <c r="J18005" s="21" t="s">
        <v>144705</v>
      </c>
    </row>
    <row r="18006" spans="1:10" ht="32" customHeight="1">
      <c r="A18006" s="19" t="s">
        <v>144706</v>
      </c>
      <c r="B18006" s="24">
        <v>43</v>
      </c>
      <c r="C18006" s="22">
        <v>19</v>
      </c>
      <c r="D18006" s="21" t="s">
        <v>102755</v>
      </c>
      <c r="E18006" s="21" t="s">
        <v>102756</v>
      </c>
      <c r="F18006" s="21" t="s">
        <v>102510</v>
      </c>
      <c r="G18006" s="22">
        <v>6</v>
      </c>
      <c r="H18006" s="22">
        <v>9</v>
      </c>
      <c r="I18006" s="22">
        <v>13</v>
      </c>
      <c r="J18006" s="21" t="s">
        <v>144707</v>
      </c>
    </row>
    <row r="18007" spans="1:10" ht="32" customHeight="1">
      <c r="A18007" s="19" t="s">
        <v>144708</v>
      </c>
      <c r="B18007" s="24">
        <v>43</v>
      </c>
      <c r="C18007" s="22">
        <v>19</v>
      </c>
      <c r="D18007" s="21" t="s">
        <v>102755</v>
      </c>
      <c r="E18007" s="21" t="s">
        <v>102756</v>
      </c>
      <c r="F18007" s="21" t="s">
        <v>102510</v>
      </c>
      <c r="G18007" s="22">
        <v>6</v>
      </c>
      <c r="H18007" s="22">
        <v>9</v>
      </c>
      <c r="I18007" s="22">
        <v>13</v>
      </c>
      <c r="J18007" s="21" t="s">
        <v>144707</v>
      </c>
    </row>
    <row r="18008" spans="1:10" ht="32" customHeight="1">
      <c r="A18008" s="19" t="s">
        <v>144709</v>
      </c>
      <c r="B18008" s="24">
        <v>15</v>
      </c>
      <c r="C18008" s="22">
        <v>39</v>
      </c>
      <c r="D18008" s="21" t="s">
        <v>136755</v>
      </c>
      <c r="E18008" s="21" t="s">
        <v>136756</v>
      </c>
      <c r="F18008" s="21" t="s">
        <v>102559</v>
      </c>
      <c r="G18008" s="22">
        <v>4</v>
      </c>
      <c r="H18008" s="22">
        <v>31</v>
      </c>
      <c r="I18008" s="22">
        <v>38</v>
      </c>
      <c r="J18008" s="21" t="s">
        <v>144710</v>
      </c>
    </row>
    <row r="18009" spans="1:10" ht="32" customHeight="1">
      <c r="A18009" s="19" t="s">
        <v>144711</v>
      </c>
      <c r="B18009" s="24">
        <v>49</v>
      </c>
      <c r="C18009" s="22">
        <v>15</v>
      </c>
      <c r="D18009" s="21" t="s">
        <v>106759</v>
      </c>
      <c r="E18009" s="21" t="s">
        <v>106760</v>
      </c>
      <c r="F18009" s="21" t="s">
        <v>14739</v>
      </c>
      <c r="G18009" s="22">
        <v>10</v>
      </c>
      <c r="H18009" s="22">
        <v>0</v>
      </c>
      <c r="I18009" s="22">
        <v>0</v>
      </c>
      <c r="J18009" s="21" t="s">
        <v>144712</v>
      </c>
    </row>
    <row r="18010" spans="1:10" ht="32" customHeight="1">
      <c r="A18010" s="19" t="s">
        <v>144713</v>
      </c>
      <c r="B18010" s="24">
        <v>57</v>
      </c>
      <c r="C18010" s="22">
        <v>15</v>
      </c>
      <c r="D18010" s="21" t="s">
        <v>113280</v>
      </c>
      <c r="E18010" s="21" t="s">
        <v>113281</v>
      </c>
      <c r="F18010" s="21" t="s">
        <v>101568</v>
      </c>
      <c r="G18010" s="22">
        <v>1</v>
      </c>
      <c r="H18010" s="22">
        <v>10</v>
      </c>
      <c r="I18010" s="22">
        <v>13</v>
      </c>
      <c r="J18010" s="21" t="s">
        <v>144714</v>
      </c>
    </row>
    <row r="18011" spans="1:10" ht="32" customHeight="1">
      <c r="A18011" s="19" t="s">
        <v>144715</v>
      </c>
      <c r="B18011" s="24">
        <v>52</v>
      </c>
      <c r="C18011" s="22">
        <v>31</v>
      </c>
      <c r="D18011" s="21" t="s">
        <v>108325</v>
      </c>
      <c r="E18011" s="21" t="s">
        <v>108326</v>
      </c>
      <c r="F18011" s="21" t="s">
        <v>102782</v>
      </c>
      <c r="G18011" s="22">
        <v>1</v>
      </c>
      <c r="H18011" s="22">
        <v>26</v>
      </c>
      <c r="I18011" s="22">
        <v>52</v>
      </c>
      <c r="J18011" s="21" t="s">
        <v>144716</v>
      </c>
    </row>
    <row r="18012" spans="1:10" ht="32" customHeight="1">
      <c r="A18012" s="19" t="s">
        <v>144717</v>
      </c>
      <c r="B18012" s="24">
        <v>39</v>
      </c>
      <c r="C18012" s="22">
        <v>15</v>
      </c>
      <c r="D18012" s="21" t="s">
        <v>130886</v>
      </c>
      <c r="E18012" s="21" t="s">
        <v>130887</v>
      </c>
      <c r="F18012" s="21" t="s">
        <v>101554</v>
      </c>
      <c r="G18012" s="22">
        <v>10</v>
      </c>
      <c r="H18012" s="22">
        <v>0</v>
      </c>
      <c r="I18012" s="22">
        <v>0</v>
      </c>
      <c r="J18012" s="21" t="s">
        <v>144718</v>
      </c>
    </row>
    <row r="18013" spans="1:10" ht="32" customHeight="1">
      <c r="A18013" s="19" t="s">
        <v>144719</v>
      </c>
      <c r="B18013" s="24">
        <v>26</v>
      </c>
      <c r="C18013" s="22">
        <v>16</v>
      </c>
      <c r="D18013" s="21" t="s">
        <v>144720</v>
      </c>
      <c r="E18013" s="21" t="s">
        <v>144721</v>
      </c>
      <c r="F18013" s="21" t="s">
        <v>102171</v>
      </c>
      <c r="G18013" s="22">
        <v>2</v>
      </c>
      <c r="H18013" s="22">
        <v>10</v>
      </c>
      <c r="I18013" s="22">
        <v>24</v>
      </c>
      <c r="J18013" s="21" t="s">
        <v>144722</v>
      </c>
    </row>
    <row r="18014" spans="1:10" ht="32" customHeight="1">
      <c r="A18014" s="19" t="s">
        <v>144723</v>
      </c>
      <c r="B18014" s="24">
        <v>38</v>
      </c>
      <c r="C18014" s="22">
        <v>21</v>
      </c>
      <c r="D18014" s="21" t="s">
        <v>102880</v>
      </c>
      <c r="E18014" s="21" t="s">
        <v>102881</v>
      </c>
      <c r="F18014" s="21" t="s">
        <v>14812</v>
      </c>
      <c r="G18014" s="22">
        <v>7</v>
      </c>
      <c r="H18014" s="22">
        <v>10</v>
      </c>
      <c r="I18014" s="22">
        <v>19</v>
      </c>
      <c r="J18014" s="21" t="s">
        <v>144724</v>
      </c>
    </row>
    <row r="18015" spans="1:10" ht="32" customHeight="1">
      <c r="A18015" s="19" t="s">
        <v>144725</v>
      </c>
      <c r="B18015" s="24">
        <v>47</v>
      </c>
      <c r="C18015" s="22">
        <v>32</v>
      </c>
      <c r="D18015" s="21" t="s">
        <v>144726</v>
      </c>
      <c r="E18015" s="21" t="s">
        <v>144727</v>
      </c>
      <c r="F18015" s="21" t="s">
        <v>119990</v>
      </c>
      <c r="G18015" s="22">
        <v>6</v>
      </c>
      <c r="H18015" s="22">
        <v>22</v>
      </c>
      <c r="I18015" s="22">
        <v>35</v>
      </c>
      <c r="J18015" s="21" t="s">
        <v>144728</v>
      </c>
    </row>
    <row r="18016" spans="1:10" ht="32" customHeight="1">
      <c r="A18016" s="19" t="s">
        <v>144729</v>
      </c>
      <c r="B18016" s="24">
        <v>34</v>
      </c>
      <c r="C18016" s="22">
        <v>15</v>
      </c>
      <c r="D18016" s="21" t="s">
        <v>144730</v>
      </c>
      <c r="E18016" s="21" t="s">
        <v>144731</v>
      </c>
      <c r="F18016" s="21" t="s">
        <v>14739</v>
      </c>
      <c r="G18016" s="22">
        <v>10</v>
      </c>
      <c r="H18016" s="22">
        <v>0</v>
      </c>
      <c r="I18016" s="22">
        <v>0</v>
      </c>
      <c r="J18016" s="21" t="s">
        <v>144732</v>
      </c>
    </row>
    <row r="18017" spans="1:10" ht="32" customHeight="1">
      <c r="A18017" s="19" t="s">
        <v>144733</v>
      </c>
      <c r="B18017" s="24">
        <v>19</v>
      </c>
      <c r="C18017" s="22">
        <v>17</v>
      </c>
      <c r="D18017" s="21" t="s">
        <v>128625</v>
      </c>
      <c r="E18017" s="21" t="s">
        <v>128626</v>
      </c>
      <c r="F18017" s="22">
        <v>1</v>
      </c>
      <c r="G18017" s="22">
        <v>1</v>
      </c>
      <c r="H18017" s="22">
        <v>12</v>
      </c>
      <c r="I18017" s="22">
        <v>32</v>
      </c>
      <c r="J18017" s="21" t="s">
        <v>144734</v>
      </c>
    </row>
    <row r="18018" spans="1:10" ht="32" customHeight="1">
      <c r="A18018" s="19" t="s">
        <v>144735</v>
      </c>
      <c r="B18018" s="24">
        <v>32</v>
      </c>
      <c r="C18018" s="22">
        <v>15</v>
      </c>
      <c r="D18018" s="21" t="s">
        <v>108235</v>
      </c>
      <c r="E18018" s="21" t="s">
        <v>108236</v>
      </c>
      <c r="F18018" s="21" t="s">
        <v>101628</v>
      </c>
      <c r="G18018" s="22">
        <v>1</v>
      </c>
      <c r="H18018" s="22">
        <v>10</v>
      </c>
      <c r="I18018" s="22">
        <v>21</v>
      </c>
      <c r="J18018" s="21" t="s">
        <v>144736</v>
      </c>
    </row>
    <row r="18019" spans="1:10" ht="32" customHeight="1">
      <c r="A18019" s="19" t="s">
        <v>144737</v>
      </c>
      <c r="B18019" s="24">
        <v>20</v>
      </c>
      <c r="C18019" s="22">
        <v>15</v>
      </c>
      <c r="D18019" s="21" t="s">
        <v>107514</v>
      </c>
      <c r="E18019" s="21" t="s">
        <v>107515</v>
      </c>
      <c r="F18019" s="21" t="s">
        <v>101528</v>
      </c>
      <c r="G18019" s="22">
        <v>10</v>
      </c>
      <c r="H18019" s="22">
        <v>0</v>
      </c>
      <c r="I18019" s="22">
        <v>0</v>
      </c>
      <c r="J18019" s="21" t="s">
        <v>113702</v>
      </c>
    </row>
    <row r="18020" spans="1:10" ht="32" customHeight="1">
      <c r="A18020" s="19" t="s">
        <v>144738</v>
      </c>
      <c r="B18020" s="24">
        <v>32</v>
      </c>
      <c r="C18020" s="22">
        <v>18</v>
      </c>
      <c r="D18020" s="21" t="s">
        <v>102910</v>
      </c>
      <c r="E18020" s="21" t="s">
        <v>102911</v>
      </c>
      <c r="F18020" s="21" t="s">
        <v>102782</v>
      </c>
      <c r="G18020" s="22">
        <v>1</v>
      </c>
      <c r="H18020" s="22">
        <v>13</v>
      </c>
      <c r="I18020" s="22">
        <v>21</v>
      </c>
      <c r="J18020" s="21" t="s">
        <v>144739</v>
      </c>
    </row>
    <row r="18021" spans="1:10" ht="32" customHeight="1">
      <c r="A18021" s="19" t="s">
        <v>144740</v>
      </c>
      <c r="B18021" s="24">
        <v>24</v>
      </c>
      <c r="C18021" s="22">
        <v>16</v>
      </c>
      <c r="D18021" s="21" t="s">
        <v>112725</v>
      </c>
      <c r="E18021" s="21" t="s">
        <v>112726</v>
      </c>
      <c r="F18021" s="21" t="s">
        <v>101945</v>
      </c>
      <c r="G18021" s="22">
        <v>2</v>
      </c>
      <c r="H18021" s="22">
        <v>10</v>
      </c>
      <c r="I18021" s="22">
        <v>20</v>
      </c>
      <c r="J18021" s="21" t="s">
        <v>144741</v>
      </c>
    </row>
    <row r="18022" spans="1:10" ht="32" customHeight="1">
      <c r="A18022" s="19" t="s">
        <v>144742</v>
      </c>
      <c r="B18022" s="24">
        <v>27</v>
      </c>
      <c r="C18022" s="22">
        <v>39</v>
      </c>
      <c r="D18022" s="21" t="s">
        <v>101931</v>
      </c>
      <c r="E18022" s="21" t="s">
        <v>101932</v>
      </c>
      <c r="F18022" s="21" t="s">
        <v>102559</v>
      </c>
      <c r="G18022" s="22">
        <v>15</v>
      </c>
      <c r="H18022" s="22">
        <v>20</v>
      </c>
      <c r="I18022" s="22">
        <v>33</v>
      </c>
      <c r="J18022" s="21" t="s">
        <v>144743</v>
      </c>
    </row>
    <row r="18023" spans="1:10" ht="32" customHeight="1">
      <c r="A18023" s="19" t="s">
        <v>144744</v>
      </c>
      <c r="B18023" s="24">
        <v>29</v>
      </c>
      <c r="C18023" s="22">
        <v>15</v>
      </c>
      <c r="D18023" s="21" t="s">
        <v>104589</v>
      </c>
      <c r="E18023" s="21" t="s">
        <v>104590</v>
      </c>
      <c r="F18023" s="21" t="s">
        <v>14739</v>
      </c>
      <c r="G18023" s="22">
        <v>10</v>
      </c>
      <c r="H18023" s="22">
        <v>0</v>
      </c>
      <c r="I18023" s="22">
        <v>0</v>
      </c>
      <c r="J18023" s="21" t="s">
        <v>144745</v>
      </c>
    </row>
    <row r="18024" spans="1:10" ht="32" customHeight="1">
      <c r="A18024" s="19" t="s">
        <v>144746</v>
      </c>
      <c r="B18024" s="24">
        <v>21</v>
      </c>
      <c r="C18024" s="22">
        <v>15</v>
      </c>
      <c r="D18024" s="21" t="s">
        <v>110656</v>
      </c>
      <c r="E18024" s="21" t="s">
        <v>110657</v>
      </c>
      <c r="F18024" s="21" t="s">
        <v>14739</v>
      </c>
      <c r="G18024" s="22">
        <v>10</v>
      </c>
      <c r="H18024" s="22">
        <v>0</v>
      </c>
      <c r="I18024" s="22">
        <v>0</v>
      </c>
      <c r="J18024" s="21" t="s">
        <v>144747</v>
      </c>
    </row>
    <row r="18025" spans="1:10" ht="32" customHeight="1">
      <c r="A18025" s="19" t="s">
        <v>144748</v>
      </c>
      <c r="B18025" s="24">
        <v>20</v>
      </c>
      <c r="C18025" s="22">
        <v>16</v>
      </c>
      <c r="D18025" s="21" t="s">
        <v>113096</v>
      </c>
      <c r="E18025" s="21" t="s">
        <v>113097</v>
      </c>
      <c r="F18025" s="21" t="s">
        <v>101945</v>
      </c>
      <c r="G18025" s="22">
        <v>1</v>
      </c>
      <c r="H18025" s="22">
        <v>11</v>
      </c>
      <c r="I18025" s="22">
        <v>18</v>
      </c>
      <c r="J18025" s="21" t="s">
        <v>144749</v>
      </c>
    </row>
    <row r="18026" spans="1:10" ht="32" customHeight="1">
      <c r="A18026" s="19" t="s">
        <v>144750</v>
      </c>
      <c r="B18026" s="24">
        <v>51</v>
      </c>
      <c r="C18026" s="22">
        <v>17</v>
      </c>
      <c r="D18026" s="21" t="s">
        <v>123911</v>
      </c>
      <c r="E18026" s="21" t="s">
        <v>123912</v>
      </c>
      <c r="F18026" s="21" t="s">
        <v>14743</v>
      </c>
      <c r="G18026" s="22">
        <v>2</v>
      </c>
      <c r="H18026" s="22">
        <v>11</v>
      </c>
      <c r="I18026" s="22">
        <v>18</v>
      </c>
      <c r="J18026" s="21" t="s">
        <v>144751</v>
      </c>
    </row>
    <row r="18027" spans="1:10" ht="32" customHeight="1">
      <c r="A18027" s="19" t="s">
        <v>144752</v>
      </c>
      <c r="B18027" s="24">
        <v>13</v>
      </c>
      <c r="C18027" s="22">
        <v>15</v>
      </c>
      <c r="D18027" s="21" t="s">
        <v>121346</v>
      </c>
      <c r="E18027" s="21" t="s">
        <v>121347</v>
      </c>
      <c r="F18027" s="21" t="s">
        <v>101522</v>
      </c>
      <c r="G18027" s="22">
        <v>10</v>
      </c>
      <c r="H18027" s="22">
        <v>0</v>
      </c>
      <c r="I18027" s="22">
        <v>0</v>
      </c>
      <c r="J18027" s="21" t="s">
        <v>144753</v>
      </c>
    </row>
    <row r="18028" spans="1:10" ht="32" customHeight="1">
      <c r="A18028" s="19" t="s">
        <v>144754</v>
      </c>
      <c r="B18028" s="24">
        <v>21</v>
      </c>
      <c r="C18028" s="22">
        <v>15</v>
      </c>
      <c r="D18028" s="21" t="s">
        <v>111299</v>
      </c>
      <c r="E18028" s="21" t="s">
        <v>111300</v>
      </c>
      <c r="F18028" s="21" t="s">
        <v>14739</v>
      </c>
      <c r="G18028" s="22">
        <v>10</v>
      </c>
      <c r="H18028" s="22">
        <v>0</v>
      </c>
      <c r="I18028" s="22">
        <v>0</v>
      </c>
      <c r="J18028" s="21" t="s">
        <v>144755</v>
      </c>
    </row>
    <row r="18029" spans="1:10" ht="32" customHeight="1">
      <c r="A18029" s="19" t="s">
        <v>144756</v>
      </c>
      <c r="B18029" s="24">
        <v>20</v>
      </c>
      <c r="C18029" s="22">
        <v>15</v>
      </c>
      <c r="D18029" s="21" t="s">
        <v>113549</v>
      </c>
      <c r="E18029" s="21" t="s">
        <v>113550</v>
      </c>
      <c r="F18029" s="21" t="s">
        <v>101694</v>
      </c>
      <c r="G18029" s="22">
        <v>10</v>
      </c>
      <c r="H18029" s="22">
        <v>0</v>
      </c>
      <c r="I18029" s="22">
        <v>0</v>
      </c>
      <c r="J18029" s="21" t="s">
        <v>121520</v>
      </c>
    </row>
    <row r="18030" spans="1:10" ht="32" customHeight="1">
      <c r="A18030" s="19" t="s">
        <v>144757</v>
      </c>
      <c r="B18030" s="24">
        <v>19</v>
      </c>
      <c r="C18030" s="22">
        <v>15</v>
      </c>
      <c r="D18030" s="21" t="s">
        <v>114858</v>
      </c>
      <c r="E18030" s="21" t="s">
        <v>114859</v>
      </c>
      <c r="F18030" s="21" t="s">
        <v>14739</v>
      </c>
      <c r="G18030" s="22">
        <v>10</v>
      </c>
      <c r="H18030" s="22">
        <v>0</v>
      </c>
      <c r="I18030" s="22">
        <v>0</v>
      </c>
      <c r="J18030" s="21" t="s">
        <v>144758</v>
      </c>
    </row>
    <row r="18031" spans="1:10" ht="32" customHeight="1">
      <c r="A18031" s="19" t="s">
        <v>144759</v>
      </c>
      <c r="B18031" s="24">
        <v>21</v>
      </c>
      <c r="C18031" s="22">
        <v>15</v>
      </c>
      <c r="D18031" s="21" t="s">
        <v>131757</v>
      </c>
      <c r="E18031" s="21" t="s">
        <v>131758</v>
      </c>
      <c r="F18031" s="21" t="s">
        <v>101528</v>
      </c>
      <c r="G18031" s="22">
        <v>10</v>
      </c>
      <c r="H18031" s="22">
        <v>0</v>
      </c>
      <c r="I18031" s="22">
        <v>0</v>
      </c>
      <c r="J18031" s="21" t="s">
        <v>144760</v>
      </c>
    </row>
    <row r="18032" spans="1:10" ht="32" customHeight="1">
      <c r="A18032" s="19" t="s">
        <v>144761</v>
      </c>
      <c r="B18032" s="24">
        <v>21</v>
      </c>
      <c r="C18032" s="22">
        <v>15</v>
      </c>
      <c r="D18032" s="21" t="s">
        <v>131757</v>
      </c>
      <c r="E18032" s="21" t="s">
        <v>131758</v>
      </c>
      <c r="F18032" s="21" t="s">
        <v>101528</v>
      </c>
      <c r="G18032" s="22">
        <v>10</v>
      </c>
      <c r="H18032" s="22">
        <v>0</v>
      </c>
      <c r="I18032" s="22">
        <v>0</v>
      </c>
      <c r="J18032" s="21" t="s">
        <v>144760</v>
      </c>
    </row>
    <row r="18033" spans="1:10" ht="32" customHeight="1">
      <c r="A18033" s="19" t="s">
        <v>144762</v>
      </c>
      <c r="B18033" s="24">
        <v>30</v>
      </c>
      <c r="C18033" s="22">
        <v>22</v>
      </c>
      <c r="D18033" s="21" t="s">
        <v>105842</v>
      </c>
      <c r="E18033" s="21" t="s">
        <v>105843</v>
      </c>
      <c r="F18033" s="21" t="s">
        <v>101689</v>
      </c>
      <c r="G18033" s="22">
        <v>7</v>
      </c>
      <c r="H18033" s="22">
        <v>11</v>
      </c>
      <c r="I18033" s="22">
        <v>17</v>
      </c>
      <c r="J18033" s="21" t="s">
        <v>144763</v>
      </c>
    </row>
    <row r="18034" spans="1:10" ht="32" customHeight="1">
      <c r="A18034" s="19" t="s">
        <v>144764</v>
      </c>
      <c r="B18034" s="24">
        <v>30</v>
      </c>
      <c r="C18034" s="22">
        <v>22</v>
      </c>
      <c r="D18034" s="21" t="s">
        <v>105842</v>
      </c>
      <c r="E18034" s="21" t="s">
        <v>105843</v>
      </c>
      <c r="F18034" s="21" t="s">
        <v>101689</v>
      </c>
      <c r="G18034" s="22">
        <v>7</v>
      </c>
      <c r="H18034" s="22">
        <v>11</v>
      </c>
      <c r="I18034" s="22">
        <v>17</v>
      </c>
      <c r="J18034" s="21" t="s">
        <v>144763</v>
      </c>
    </row>
    <row r="18035" spans="1:10" ht="32" customHeight="1">
      <c r="A18035" s="19" t="s">
        <v>144765</v>
      </c>
      <c r="B18035" s="24">
        <v>23</v>
      </c>
      <c r="C18035" s="22">
        <v>15</v>
      </c>
      <c r="D18035" s="21" t="s">
        <v>103487</v>
      </c>
      <c r="E18035" s="21" t="s">
        <v>103488</v>
      </c>
      <c r="F18035" s="21" t="s">
        <v>101563</v>
      </c>
      <c r="G18035" s="22">
        <v>10</v>
      </c>
      <c r="H18035" s="22">
        <v>0</v>
      </c>
      <c r="I18035" s="22">
        <v>0</v>
      </c>
      <c r="J18035" s="21" t="s">
        <v>144766</v>
      </c>
    </row>
    <row r="18036" spans="1:10" ht="32" customHeight="1">
      <c r="A18036" s="19" t="s">
        <v>144767</v>
      </c>
      <c r="B18036" s="24">
        <v>22</v>
      </c>
      <c r="C18036" s="22">
        <v>15</v>
      </c>
      <c r="D18036" s="21" t="s">
        <v>144768</v>
      </c>
      <c r="E18036" s="21" t="s">
        <v>144769</v>
      </c>
      <c r="F18036" s="21" t="s">
        <v>14739</v>
      </c>
      <c r="G18036" s="22">
        <v>10</v>
      </c>
      <c r="H18036" s="22">
        <v>0</v>
      </c>
      <c r="I18036" s="22">
        <v>0</v>
      </c>
      <c r="J18036" s="21" t="s">
        <v>144770</v>
      </c>
    </row>
    <row r="18037" spans="1:10" ht="32" customHeight="1">
      <c r="A18037" s="19" t="s">
        <v>144771</v>
      </c>
      <c r="B18037" s="24">
        <v>16</v>
      </c>
      <c r="C18037" s="22">
        <v>18</v>
      </c>
      <c r="D18037" s="21" t="s">
        <v>144772</v>
      </c>
      <c r="E18037" s="21" t="s">
        <v>144773</v>
      </c>
      <c r="F18037" s="21" t="s">
        <v>102727</v>
      </c>
      <c r="G18037" s="22">
        <v>2</v>
      </c>
      <c r="H18037" s="22">
        <v>12</v>
      </c>
      <c r="I18037" s="22">
        <v>16</v>
      </c>
      <c r="J18037" s="21" t="s">
        <v>144774</v>
      </c>
    </row>
    <row r="18038" spans="1:10" ht="32" customHeight="1">
      <c r="A18038" s="19" t="s">
        <v>144775</v>
      </c>
      <c r="B18038" s="24">
        <v>16</v>
      </c>
      <c r="C18038" s="22">
        <v>18</v>
      </c>
      <c r="D18038" s="21" t="s">
        <v>144772</v>
      </c>
      <c r="E18038" s="21" t="s">
        <v>144773</v>
      </c>
      <c r="F18038" s="21" t="s">
        <v>102727</v>
      </c>
      <c r="G18038" s="22">
        <v>2</v>
      </c>
      <c r="H18038" s="22">
        <v>12</v>
      </c>
      <c r="I18038" s="22">
        <v>16</v>
      </c>
      <c r="J18038" s="21" t="s">
        <v>144774</v>
      </c>
    </row>
    <row r="18039" spans="1:10" ht="32" customHeight="1">
      <c r="A18039" s="19" t="s">
        <v>144776</v>
      </c>
      <c r="B18039" s="24">
        <v>20</v>
      </c>
      <c r="C18039" s="22">
        <v>17</v>
      </c>
      <c r="D18039" s="21" t="s">
        <v>144777</v>
      </c>
      <c r="E18039" s="21" t="s">
        <v>144778</v>
      </c>
      <c r="F18039" s="21" t="s">
        <v>14743</v>
      </c>
      <c r="G18039" s="22">
        <v>1</v>
      </c>
      <c r="H18039" s="22">
        <v>12</v>
      </c>
      <c r="I18039" s="22">
        <v>18</v>
      </c>
      <c r="J18039" s="21" t="s">
        <v>144779</v>
      </c>
    </row>
    <row r="18040" spans="1:10" ht="32" customHeight="1">
      <c r="A18040" s="19" t="s">
        <v>144780</v>
      </c>
      <c r="B18040" s="24">
        <v>55</v>
      </c>
      <c r="C18040" s="22">
        <v>15</v>
      </c>
      <c r="D18040" s="21" t="s">
        <v>136786</v>
      </c>
      <c r="E18040" s="21" t="s">
        <v>136787</v>
      </c>
      <c r="F18040" s="21" t="s">
        <v>101694</v>
      </c>
      <c r="G18040" s="22">
        <v>3</v>
      </c>
      <c r="H18040" s="22">
        <v>8</v>
      </c>
      <c r="I18040" s="22">
        <v>13</v>
      </c>
      <c r="J18040" s="21" t="s">
        <v>144781</v>
      </c>
    </row>
    <row r="18041" spans="1:10" ht="32" customHeight="1">
      <c r="A18041" s="19" t="s">
        <v>144782</v>
      </c>
      <c r="B18041" s="24">
        <v>30</v>
      </c>
      <c r="C18041" s="22">
        <v>15</v>
      </c>
      <c r="D18041" s="21" t="s">
        <v>103297</v>
      </c>
      <c r="E18041" s="21" t="s">
        <v>103298</v>
      </c>
      <c r="F18041" s="21" t="s">
        <v>101694</v>
      </c>
      <c r="G18041" s="22">
        <v>10</v>
      </c>
      <c r="H18041" s="22">
        <v>0</v>
      </c>
      <c r="I18041" s="22">
        <v>0</v>
      </c>
      <c r="J18041" s="21" t="s">
        <v>144783</v>
      </c>
    </row>
    <row r="18042" spans="1:10" ht="32" customHeight="1">
      <c r="A18042" s="19" t="s">
        <v>144784</v>
      </c>
      <c r="B18042" s="24">
        <v>46</v>
      </c>
      <c r="C18042" s="22">
        <v>22</v>
      </c>
      <c r="D18042" s="21" t="s">
        <v>104160</v>
      </c>
      <c r="E18042" s="21" t="s">
        <v>104161</v>
      </c>
      <c r="F18042" s="21" t="s">
        <v>101689</v>
      </c>
      <c r="G18042" s="22">
        <v>6</v>
      </c>
      <c r="H18042" s="22">
        <v>12</v>
      </c>
      <c r="I18042" s="22">
        <v>16</v>
      </c>
      <c r="J18042" s="21" t="s">
        <v>144785</v>
      </c>
    </row>
    <row r="18043" spans="1:10" ht="32" customHeight="1">
      <c r="A18043" s="19" t="s">
        <v>144786</v>
      </c>
      <c r="B18043" s="24">
        <v>17</v>
      </c>
      <c r="C18043" s="22">
        <v>15</v>
      </c>
      <c r="D18043" s="21" t="s">
        <v>112693</v>
      </c>
      <c r="E18043" s="21" t="s">
        <v>112694</v>
      </c>
      <c r="F18043" s="21" t="s">
        <v>101694</v>
      </c>
      <c r="G18043" s="22">
        <v>10</v>
      </c>
      <c r="H18043" s="22">
        <v>0</v>
      </c>
      <c r="I18043" s="22">
        <v>0</v>
      </c>
      <c r="J18043" s="21" t="s">
        <v>134315</v>
      </c>
    </row>
    <row r="18044" spans="1:10" ht="20" customHeight="1">
      <c r="A18044" s="27">
        <v>-999</v>
      </c>
      <c r="B18044" s="24">
        <v>-999</v>
      </c>
      <c r="C18044" s="22">
        <v>-999</v>
      </c>
      <c r="D18044" s="22">
        <v>-999</v>
      </c>
      <c r="E18044" s="22">
        <v>-999</v>
      </c>
      <c r="F18044" s="22">
        <v>-999</v>
      </c>
      <c r="G18044" s="22">
        <v>-999</v>
      </c>
      <c r="H18044" s="22">
        <v>-999</v>
      </c>
      <c r="I18044" s="22">
        <v>-999</v>
      </c>
      <c r="J18044" s="22">
        <v>-999</v>
      </c>
    </row>
    <row r="18045" spans="1:10" ht="32" customHeight="1">
      <c r="A18045" s="19" t="s">
        <v>144787</v>
      </c>
      <c r="B18045" s="24">
        <v>31</v>
      </c>
      <c r="C18045" s="22">
        <v>15</v>
      </c>
      <c r="D18045" s="21" t="s">
        <v>144788</v>
      </c>
      <c r="E18045" s="21" t="s">
        <v>144789</v>
      </c>
      <c r="F18045" s="21" t="s">
        <v>14739</v>
      </c>
      <c r="G18045" s="22">
        <v>10</v>
      </c>
      <c r="H18045" s="22">
        <v>0</v>
      </c>
      <c r="I18045" s="22">
        <v>0</v>
      </c>
      <c r="J18045" s="21" t="s">
        <v>144790</v>
      </c>
    </row>
    <row r="18046" spans="1:10" ht="32" customHeight="1">
      <c r="A18046" s="19" t="s">
        <v>144791</v>
      </c>
      <c r="B18046" s="24">
        <v>41</v>
      </c>
      <c r="C18046" s="22">
        <v>15</v>
      </c>
      <c r="D18046" s="21" t="s">
        <v>102050</v>
      </c>
      <c r="E18046" s="21" t="s">
        <v>102051</v>
      </c>
      <c r="F18046" s="21" t="s">
        <v>101528</v>
      </c>
      <c r="G18046" s="22">
        <v>10</v>
      </c>
      <c r="H18046" s="22">
        <v>0</v>
      </c>
      <c r="I18046" s="22">
        <v>0</v>
      </c>
      <c r="J18046" s="21" t="s">
        <v>102052</v>
      </c>
    </row>
    <row r="18047" spans="1:10" ht="32" customHeight="1">
      <c r="A18047" s="19" t="s">
        <v>144792</v>
      </c>
      <c r="B18047" s="24">
        <v>32</v>
      </c>
      <c r="C18047" s="22">
        <v>34</v>
      </c>
      <c r="D18047" s="21" t="s">
        <v>121318</v>
      </c>
      <c r="E18047" s="21" t="s">
        <v>121319</v>
      </c>
      <c r="F18047" s="21" t="s">
        <v>105146</v>
      </c>
      <c r="G18047" s="22">
        <v>6</v>
      </c>
      <c r="H18047" s="22">
        <v>9</v>
      </c>
      <c r="I18047" s="22">
        <v>16</v>
      </c>
      <c r="J18047" s="21" t="s">
        <v>144793</v>
      </c>
    </row>
    <row r="18048" spans="1:10" ht="44" customHeight="1">
      <c r="A18048" s="19" t="s">
        <v>144794</v>
      </c>
      <c r="B18048" s="24">
        <v>22</v>
      </c>
      <c r="C18048" s="22">
        <v>15</v>
      </c>
      <c r="D18048" s="21" t="s">
        <v>144768</v>
      </c>
      <c r="E18048" s="21" t="s">
        <v>144769</v>
      </c>
      <c r="F18048" s="21" t="s">
        <v>14739</v>
      </c>
      <c r="G18048" s="22">
        <v>10</v>
      </c>
      <c r="H18048" s="22">
        <v>0</v>
      </c>
      <c r="I18048" s="22">
        <v>0</v>
      </c>
      <c r="J18048" s="21" t="s">
        <v>144770</v>
      </c>
    </row>
    <row r="18049" spans="1:10" ht="32" customHeight="1">
      <c r="A18049" s="19" t="s">
        <v>144795</v>
      </c>
      <c r="B18049" s="24">
        <v>40</v>
      </c>
      <c r="C18049" s="22">
        <v>35</v>
      </c>
      <c r="D18049" s="21" t="s">
        <v>144796</v>
      </c>
      <c r="E18049" s="21" t="s">
        <v>144797</v>
      </c>
      <c r="F18049" s="21" t="s">
        <v>101710</v>
      </c>
      <c r="G18049" s="22">
        <v>1</v>
      </c>
      <c r="H18049" s="22">
        <v>30</v>
      </c>
      <c r="I18049" s="22">
        <v>46</v>
      </c>
      <c r="J18049" s="21" t="s">
        <v>144798</v>
      </c>
    </row>
    <row r="18050" spans="1:10" ht="32" customHeight="1">
      <c r="A18050" s="19" t="s">
        <v>144799</v>
      </c>
      <c r="B18050" s="24">
        <v>40</v>
      </c>
      <c r="C18050" s="22">
        <v>23</v>
      </c>
      <c r="D18050" s="21" t="s">
        <v>108221</v>
      </c>
      <c r="E18050" s="21" t="s">
        <v>108222</v>
      </c>
      <c r="F18050" s="21" t="s">
        <v>101710</v>
      </c>
      <c r="G18050" s="22">
        <v>1</v>
      </c>
      <c r="H18050" s="22">
        <v>18</v>
      </c>
      <c r="I18050" s="22">
        <v>29</v>
      </c>
      <c r="J18050" s="21" t="s">
        <v>108223</v>
      </c>
    </row>
    <row r="18051" spans="1:10" ht="32" customHeight="1">
      <c r="A18051" s="19" t="s">
        <v>144800</v>
      </c>
      <c r="B18051" s="24">
        <v>24</v>
      </c>
      <c r="C18051" s="22">
        <v>26</v>
      </c>
      <c r="D18051" s="21" t="s">
        <v>109958</v>
      </c>
      <c r="E18051" s="21" t="s">
        <v>109959</v>
      </c>
      <c r="F18051" s="21" t="s">
        <v>101543</v>
      </c>
      <c r="G18051" s="22">
        <v>11</v>
      </c>
      <c r="H18051" s="22">
        <v>11</v>
      </c>
      <c r="I18051" s="22">
        <v>19</v>
      </c>
      <c r="J18051" s="21" t="s">
        <v>144801</v>
      </c>
    </row>
    <row r="18052" spans="1:10" ht="32" customHeight="1">
      <c r="A18052" s="19" t="s">
        <v>144802</v>
      </c>
      <c r="B18052" s="24">
        <v>17</v>
      </c>
      <c r="C18052" s="22">
        <v>15</v>
      </c>
      <c r="D18052" s="21" t="s">
        <v>123639</v>
      </c>
      <c r="E18052" s="21" t="s">
        <v>123640</v>
      </c>
      <c r="F18052" s="21" t="s">
        <v>101694</v>
      </c>
      <c r="G18052" s="22">
        <v>10</v>
      </c>
      <c r="H18052" s="22">
        <v>0</v>
      </c>
      <c r="I18052" s="22">
        <v>0</v>
      </c>
      <c r="J18052" s="21" t="s">
        <v>144803</v>
      </c>
    </row>
    <row r="18053" spans="1:10" ht="32" customHeight="1">
      <c r="A18053" s="19" t="s">
        <v>144804</v>
      </c>
      <c r="B18053" s="24">
        <v>125</v>
      </c>
      <c r="C18053" s="22">
        <v>115</v>
      </c>
      <c r="D18053" s="21" t="s">
        <v>144805</v>
      </c>
      <c r="E18053" s="21" t="s">
        <v>144806</v>
      </c>
      <c r="F18053" s="21" t="s">
        <v>102171</v>
      </c>
      <c r="G18053" s="22">
        <v>4</v>
      </c>
      <c r="H18053" s="22">
        <v>107</v>
      </c>
      <c r="I18053" s="22">
        <v>242</v>
      </c>
      <c r="J18053" s="21" t="s">
        <v>144807</v>
      </c>
    </row>
    <row r="18054" spans="1:10" ht="32" customHeight="1">
      <c r="A18054" s="19" t="s">
        <v>144808</v>
      </c>
      <c r="B18054" s="24">
        <v>26</v>
      </c>
      <c r="C18054" s="22">
        <v>15</v>
      </c>
      <c r="D18054" s="21" t="s">
        <v>114308</v>
      </c>
      <c r="E18054" s="21" t="s">
        <v>114309</v>
      </c>
      <c r="F18054" s="21" t="s">
        <v>101568</v>
      </c>
      <c r="G18054" s="22">
        <v>1</v>
      </c>
      <c r="H18054" s="22">
        <v>10</v>
      </c>
      <c r="I18054" s="22">
        <v>16</v>
      </c>
      <c r="J18054" s="21" t="s">
        <v>144809</v>
      </c>
    </row>
    <row r="18055" spans="1:10" ht="32" customHeight="1">
      <c r="A18055" s="19" t="s">
        <v>144810</v>
      </c>
      <c r="B18055" s="24">
        <v>27</v>
      </c>
      <c r="C18055" s="22">
        <v>15</v>
      </c>
      <c r="D18055" s="21" t="s">
        <v>144811</v>
      </c>
      <c r="E18055" s="21" t="s">
        <v>144812</v>
      </c>
      <c r="F18055" s="22">
        <v>1</v>
      </c>
      <c r="G18055" s="22">
        <v>1</v>
      </c>
      <c r="H18055" s="22">
        <v>10</v>
      </c>
      <c r="I18055" s="22">
        <v>28</v>
      </c>
      <c r="J18055" s="21" t="s">
        <v>144813</v>
      </c>
    </row>
    <row r="18056" spans="1:10" ht="32" customHeight="1">
      <c r="A18056" s="19" t="s">
        <v>144814</v>
      </c>
      <c r="B18056" s="24">
        <v>34</v>
      </c>
      <c r="C18056" s="22">
        <v>36</v>
      </c>
      <c r="D18056" s="21" t="s">
        <v>126003</v>
      </c>
      <c r="E18056" s="21" t="s">
        <v>126004</v>
      </c>
      <c r="F18056" s="21" t="s">
        <v>102062</v>
      </c>
      <c r="G18056" s="22">
        <v>4</v>
      </c>
      <c r="H18056" s="22">
        <v>28</v>
      </c>
      <c r="I18056" s="22">
        <v>43</v>
      </c>
      <c r="J18056" s="21" t="s">
        <v>144815</v>
      </c>
    </row>
    <row r="18057" spans="1:10" ht="32" customHeight="1">
      <c r="A18057" s="19" t="s">
        <v>144816</v>
      </c>
      <c r="B18057" s="24">
        <v>25</v>
      </c>
      <c r="C18057" s="22">
        <v>29</v>
      </c>
      <c r="D18057" s="21" t="s">
        <v>121184</v>
      </c>
      <c r="E18057" s="21" t="s">
        <v>121185</v>
      </c>
      <c r="F18057" s="22">
        <v>625</v>
      </c>
      <c r="G18057" s="22">
        <v>6</v>
      </c>
      <c r="H18057" s="22">
        <v>19</v>
      </c>
      <c r="I18057" s="22">
        <v>27</v>
      </c>
      <c r="J18057" s="21" t="s">
        <v>144817</v>
      </c>
    </row>
    <row r="18058" spans="1:10" ht="32" customHeight="1">
      <c r="A18058" s="19" t="s">
        <v>144818</v>
      </c>
      <c r="B18058" s="24">
        <v>25</v>
      </c>
      <c r="C18058" s="22">
        <v>29</v>
      </c>
      <c r="D18058" s="21" t="s">
        <v>121184</v>
      </c>
      <c r="E18058" s="21" t="s">
        <v>121185</v>
      </c>
      <c r="F18058" s="22">
        <v>625</v>
      </c>
      <c r="G18058" s="22">
        <v>6</v>
      </c>
      <c r="H18058" s="22">
        <v>19</v>
      </c>
      <c r="I18058" s="22">
        <v>27</v>
      </c>
      <c r="J18058" s="21" t="s">
        <v>144817</v>
      </c>
    </row>
    <row r="18059" spans="1:10" ht="32" customHeight="1">
      <c r="A18059" s="19" t="s">
        <v>144819</v>
      </c>
      <c r="B18059" s="24">
        <v>19</v>
      </c>
      <c r="C18059" s="22">
        <v>15</v>
      </c>
      <c r="D18059" s="21" t="s">
        <v>102492</v>
      </c>
      <c r="E18059" s="21" t="s">
        <v>102493</v>
      </c>
      <c r="F18059" s="21" t="s">
        <v>101568</v>
      </c>
      <c r="G18059" s="22">
        <v>1</v>
      </c>
      <c r="H18059" s="22">
        <v>9</v>
      </c>
      <c r="I18059" s="22">
        <v>16</v>
      </c>
      <c r="J18059" s="21" t="s">
        <v>130435</v>
      </c>
    </row>
    <row r="18060" spans="1:10" ht="32" customHeight="1">
      <c r="A18060" s="19" t="s">
        <v>144820</v>
      </c>
      <c r="B18060" s="24">
        <v>40</v>
      </c>
      <c r="C18060" s="22">
        <v>23</v>
      </c>
      <c r="D18060" s="21" t="s">
        <v>103614</v>
      </c>
      <c r="E18060" s="21" t="s">
        <v>103615</v>
      </c>
      <c r="F18060" s="21" t="s">
        <v>102157</v>
      </c>
      <c r="G18060" s="22">
        <v>7</v>
      </c>
      <c r="H18060" s="22">
        <v>12</v>
      </c>
      <c r="I18060" s="22">
        <v>19</v>
      </c>
      <c r="J18060" s="21" t="s">
        <v>125991</v>
      </c>
    </row>
    <row r="18061" spans="1:10" ht="32" customHeight="1">
      <c r="A18061" s="19" t="s">
        <v>144821</v>
      </c>
      <c r="B18061" s="24">
        <v>22</v>
      </c>
      <c r="C18061" s="22">
        <v>15</v>
      </c>
      <c r="D18061" s="21" t="s">
        <v>112613</v>
      </c>
      <c r="E18061" s="21" t="s">
        <v>112614</v>
      </c>
      <c r="F18061" s="21" t="s">
        <v>14739</v>
      </c>
      <c r="G18061" s="22">
        <v>10</v>
      </c>
      <c r="H18061" s="22">
        <v>0</v>
      </c>
      <c r="I18061" s="22">
        <v>0</v>
      </c>
      <c r="J18061" s="21" t="s">
        <v>112615</v>
      </c>
    </row>
    <row r="18062" spans="1:10" ht="32" customHeight="1">
      <c r="A18062" s="19" t="s">
        <v>144822</v>
      </c>
      <c r="B18062" s="24">
        <v>18</v>
      </c>
      <c r="C18062" s="22">
        <v>15</v>
      </c>
      <c r="D18062" s="21" t="s">
        <v>129936</v>
      </c>
      <c r="E18062" s="21" t="s">
        <v>129937</v>
      </c>
      <c r="F18062" s="21" t="s">
        <v>101563</v>
      </c>
      <c r="G18062" s="22">
        <v>10</v>
      </c>
      <c r="H18062" s="22">
        <v>0</v>
      </c>
      <c r="I18062" s="22">
        <v>0</v>
      </c>
      <c r="J18062" s="21" t="s">
        <v>144823</v>
      </c>
    </row>
    <row r="18063" spans="1:10" ht="32" customHeight="1">
      <c r="A18063" s="19" t="s">
        <v>144824</v>
      </c>
      <c r="B18063" s="24">
        <v>13</v>
      </c>
      <c r="C18063" s="22">
        <v>15</v>
      </c>
      <c r="D18063" s="21" t="s">
        <v>144825</v>
      </c>
      <c r="E18063" s="21" t="s">
        <v>144826</v>
      </c>
      <c r="F18063" s="21" t="s">
        <v>101554</v>
      </c>
      <c r="G18063" s="22">
        <v>10</v>
      </c>
      <c r="H18063" s="22">
        <v>0</v>
      </c>
      <c r="I18063" s="22">
        <v>0</v>
      </c>
      <c r="J18063" s="21" t="s">
        <v>144827</v>
      </c>
    </row>
    <row r="18064" spans="1:10" ht="32" customHeight="1">
      <c r="A18064" s="19" t="s">
        <v>144828</v>
      </c>
      <c r="B18064" s="24">
        <v>39</v>
      </c>
      <c r="C18064" s="22">
        <v>31</v>
      </c>
      <c r="D18064" s="21" t="s">
        <v>124637</v>
      </c>
      <c r="E18064" s="21" t="s">
        <v>124638</v>
      </c>
      <c r="F18064" s="21" t="s">
        <v>102727</v>
      </c>
      <c r="G18064" s="22">
        <v>5</v>
      </c>
      <c r="H18064" s="22">
        <v>22</v>
      </c>
      <c r="I18064" s="22">
        <v>27</v>
      </c>
      <c r="J18064" s="21" t="s">
        <v>144829</v>
      </c>
    </row>
    <row r="18065" spans="1:10" ht="20" customHeight="1">
      <c r="A18065" s="27">
        <v>-999</v>
      </c>
      <c r="B18065" s="24">
        <v>-999</v>
      </c>
      <c r="C18065" s="22">
        <v>-999</v>
      </c>
      <c r="D18065" s="22">
        <v>-999</v>
      </c>
      <c r="E18065" s="22">
        <v>-999</v>
      </c>
      <c r="F18065" s="22">
        <v>-999</v>
      </c>
      <c r="G18065" s="22">
        <v>-999</v>
      </c>
      <c r="H18065" s="22">
        <v>-999</v>
      </c>
      <c r="I18065" s="22">
        <v>-999</v>
      </c>
      <c r="J18065" s="22">
        <v>-999</v>
      </c>
    </row>
    <row r="18066" spans="1:10" ht="20" customHeight="1">
      <c r="A18066" s="27">
        <v>-999</v>
      </c>
      <c r="B18066" s="24">
        <v>-999</v>
      </c>
      <c r="C18066" s="22">
        <v>-999</v>
      </c>
      <c r="D18066" s="22">
        <v>-999</v>
      </c>
      <c r="E18066" s="22">
        <v>-999</v>
      </c>
      <c r="F18066" s="22">
        <v>-999</v>
      </c>
      <c r="G18066" s="22">
        <v>-999</v>
      </c>
      <c r="H18066" s="22">
        <v>-999</v>
      </c>
      <c r="I18066" s="22">
        <v>-999</v>
      </c>
      <c r="J18066" s="22">
        <v>-999</v>
      </c>
    </row>
    <row r="18067" spans="1:10" ht="32" customHeight="1">
      <c r="A18067" s="19" t="s">
        <v>144830</v>
      </c>
      <c r="B18067" s="24">
        <v>23</v>
      </c>
      <c r="C18067" s="22">
        <v>16</v>
      </c>
      <c r="D18067" s="21" t="s">
        <v>103840</v>
      </c>
      <c r="E18067" s="21" t="s">
        <v>103841</v>
      </c>
      <c r="F18067" s="21" t="s">
        <v>101945</v>
      </c>
      <c r="G18067" s="22">
        <v>1</v>
      </c>
      <c r="H18067" s="22">
        <v>11</v>
      </c>
      <c r="I18067" s="22">
        <v>18</v>
      </c>
      <c r="J18067" s="21" t="s">
        <v>144831</v>
      </c>
    </row>
    <row r="18068" spans="1:10" ht="32" customHeight="1">
      <c r="A18068" s="19" t="s">
        <v>144832</v>
      </c>
      <c r="B18068" s="24">
        <v>23</v>
      </c>
      <c r="C18068" s="22">
        <v>16</v>
      </c>
      <c r="D18068" s="21" t="s">
        <v>103840</v>
      </c>
      <c r="E18068" s="21" t="s">
        <v>103841</v>
      </c>
      <c r="F18068" s="21" t="s">
        <v>101945</v>
      </c>
      <c r="G18068" s="22">
        <v>1</v>
      </c>
      <c r="H18068" s="22">
        <v>11</v>
      </c>
      <c r="I18068" s="22">
        <v>18</v>
      </c>
      <c r="J18068" s="21" t="s">
        <v>144831</v>
      </c>
    </row>
    <row r="18069" spans="1:10" ht="32" customHeight="1">
      <c r="A18069" s="19" t="s">
        <v>144833</v>
      </c>
      <c r="B18069" s="24">
        <v>21</v>
      </c>
      <c r="C18069" s="22">
        <v>15</v>
      </c>
      <c r="D18069" s="21" t="s">
        <v>107086</v>
      </c>
      <c r="E18069" s="21" t="s">
        <v>107087</v>
      </c>
      <c r="F18069" s="21" t="s">
        <v>101554</v>
      </c>
      <c r="G18069" s="22">
        <v>10</v>
      </c>
      <c r="H18069" s="22">
        <v>0</v>
      </c>
      <c r="I18069" s="22">
        <v>0</v>
      </c>
      <c r="J18069" s="21" t="s">
        <v>144834</v>
      </c>
    </row>
    <row r="18070" spans="1:10" ht="32" customHeight="1">
      <c r="A18070" s="19" t="s">
        <v>144835</v>
      </c>
      <c r="B18070" s="24">
        <v>21</v>
      </c>
      <c r="C18070" s="22">
        <v>15</v>
      </c>
      <c r="D18070" s="21" t="s">
        <v>107086</v>
      </c>
      <c r="E18070" s="21" t="s">
        <v>107087</v>
      </c>
      <c r="F18070" s="21" t="s">
        <v>101554</v>
      </c>
      <c r="G18070" s="22">
        <v>10</v>
      </c>
      <c r="H18070" s="22">
        <v>0</v>
      </c>
      <c r="I18070" s="22">
        <v>0</v>
      </c>
      <c r="J18070" s="21" t="s">
        <v>144834</v>
      </c>
    </row>
    <row r="18071" spans="1:10" ht="32" customHeight="1">
      <c r="A18071" s="19" t="s">
        <v>144836</v>
      </c>
      <c r="B18071" s="24">
        <v>13</v>
      </c>
      <c r="C18071" s="22">
        <v>15</v>
      </c>
      <c r="D18071" s="21" t="s">
        <v>104480</v>
      </c>
      <c r="E18071" s="21" t="s">
        <v>104481</v>
      </c>
      <c r="F18071" s="21" t="s">
        <v>101554</v>
      </c>
      <c r="G18071" s="22">
        <v>10</v>
      </c>
      <c r="H18071" s="22">
        <v>0</v>
      </c>
      <c r="I18071" s="22">
        <v>0</v>
      </c>
      <c r="J18071" s="21" t="s">
        <v>107460</v>
      </c>
    </row>
    <row r="18072" spans="1:10" ht="32" customHeight="1">
      <c r="A18072" s="19" t="s">
        <v>144837</v>
      </c>
      <c r="B18072" s="24">
        <v>26</v>
      </c>
      <c r="C18072" s="22">
        <v>23</v>
      </c>
      <c r="D18072" s="21" t="s">
        <v>102730</v>
      </c>
      <c r="E18072" s="21" t="s">
        <v>102731</v>
      </c>
      <c r="F18072" s="21" t="s">
        <v>101710</v>
      </c>
      <c r="G18072" s="22">
        <v>4</v>
      </c>
      <c r="H18072" s="22">
        <v>15</v>
      </c>
      <c r="I18072" s="22">
        <v>26</v>
      </c>
      <c r="J18072" s="21" t="s">
        <v>144838</v>
      </c>
    </row>
    <row r="18073" spans="1:10" ht="32" customHeight="1">
      <c r="A18073" s="19" t="s">
        <v>144839</v>
      </c>
      <c r="B18073" s="24">
        <v>21</v>
      </c>
      <c r="C18073" s="22">
        <v>15</v>
      </c>
      <c r="D18073" s="21" t="s">
        <v>126109</v>
      </c>
      <c r="E18073" s="21" t="s">
        <v>126110</v>
      </c>
      <c r="F18073" s="21" t="s">
        <v>101554</v>
      </c>
      <c r="G18073" s="22">
        <v>10</v>
      </c>
      <c r="H18073" s="22">
        <v>0</v>
      </c>
      <c r="I18073" s="22">
        <v>0</v>
      </c>
      <c r="J18073" s="21" t="s">
        <v>143754</v>
      </c>
    </row>
    <row r="18074" spans="1:10" ht="32" customHeight="1">
      <c r="A18074" s="19" t="s">
        <v>144840</v>
      </c>
      <c r="B18074" s="24">
        <v>21</v>
      </c>
      <c r="C18074" s="22">
        <v>15</v>
      </c>
      <c r="D18074" s="21" t="s">
        <v>126109</v>
      </c>
      <c r="E18074" s="21" t="s">
        <v>126110</v>
      </c>
      <c r="F18074" s="21" t="s">
        <v>101554</v>
      </c>
      <c r="G18074" s="22">
        <v>10</v>
      </c>
      <c r="H18074" s="22">
        <v>0</v>
      </c>
      <c r="I18074" s="22">
        <v>0</v>
      </c>
      <c r="J18074" s="21" t="s">
        <v>143754</v>
      </c>
    </row>
    <row r="18075" spans="1:10" ht="32" customHeight="1">
      <c r="A18075" s="19" t="s">
        <v>144841</v>
      </c>
      <c r="B18075" s="24">
        <v>21</v>
      </c>
      <c r="C18075" s="22">
        <v>27</v>
      </c>
      <c r="D18075" s="21" t="s">
        <v>134696</v>
      </c>
      <c r="E18075" s="21" t="s">
        <v>134697</v>
      </c>
      <c r="F18075" s="21" t="s">
        <v>101533</v>
      </c>
      <c r="G18075" s="22">
        <v>7</v>
      </c>
      <c r="H18075" s="22">
        <v>16</v>
      </c>
      <c r="I18075" s="22">
        <v>28</v>
      </c>
      <c r="J18075" s="21" t="s">
        <v>144842</v>
      </c>
    </row>
    <row r="18076" spans="1:10" ht="32" customHeight="1">
      <c r="A18076" s="19" t="s">
        <v>144843</v>
      </c>
      <c r="B18076" s="24">
        <v>21</v>
      </c>
      <c r="C18076" s="22">
        <v>27</v>
      </c>
      <c r="D18076" s="21" t="s">
        <v>134696</v>
      </c>
      <c r="E18076" s="21" t="s">
        <v>134697</v>
      </c>
      <c r="F18076" s="21" t="s">
        <v>101533</v>
      </c>
      <c r="G18076" s="22">
        <v>7</v>
      </c>
      <c r="H18076" s="22">
        <v>16</v>
      </c>
      <c r="I18076" s="22">
        <v>28</v>
      </c>
      <c r="J18076" s="21" t="s">
        <v>144842</v>
      </c>
    </row>
    <row r="18077" spans="1:10" ht="32" customHeight="1">
      <c r="A18077" s="19" t="s">
        <v>144844</v>
      </c>
      <c r="B18077" s="24">
        <v>47</v>
      </c>
      <c r="C18077" s="22">
        <v>18</v>
      </c>
      <c r="D18077" s="21" t="s">
        <v>104459</v>
      </c>
      <c r="E18077" s="21" t="s">
        <v>104460</v>
      </c>
      <c r="F18077" s="21" t="s">
        <v>102782</v>
      </c>
      <c r="G18077" s="22">
        <v>1</v>
      </c>
      <c r="H18077" s="22">
        <v>13</v>
      </c>
      <c r="I18077" s="22">
        <v>24</v>
      </c>
      <c r="J18077" s="21" t="s">
        <v>144845</v>
      </c>
    </row>
    <row r="18078" spans="1:10" ht="32" customHeight="1">
      <c r="A18078" s="19" t="s">
        <v>144846</v>
      </c>
      <c r="B18078" s="24">
        <v>47</v>
      </c>
      <c r="C18078" s="22">
        <v>18</v>
      </c>
      <c r="D18078" s="21" t="s">
        <v>104459</v>
      </c>
      <c r="E18078" s="21" t="s">
        <v>104460</v>
      </c>
      <c r="F18078" s="21" t="s">
        <v>102782</v>
      </c>
      <c r="G18078" s="22">
        <v>1</v>
      </c>
      <c r="H18078" s="22">
        <v>13</v>
      </c>
      <c r="I18078" s="22">
        <v>24</v>
      </c>
      <c r="J18078" s="21" t="s">
        <v>144845</v>
      </c>
    </row>
    <row r="18079" spans="1:10" ht="32" customHeight="1">
      <c r="A18079" s="19" t="s">
        <v>144847</v>
      </c>
      <c r="B18079" s="24">
        <v>17</v>
      </c>
      <c r="C18079" s="22">
        <v>15</v>
      </c>
      <c r="D18079" s="21" t="s">
        <v>109300</v>
      </c>
      <c r="E18079" s="21" t="s">
        <v>109301</v>
      </c>
      <c r="F18079" s="21" t="s">
        <v>101522</v>
      </c>
      <c r="G18079" s="22">
        <v>10</v>
      </c>
      <c r="H18079" s="22">
        <v>0</v>
      </c>
      <c r="I18079" s="22">
        <v>0</v>
      </c>
      <c r="J18079" s="21" t="s">
        <v>144848</v>
      </c>
    </row>
    <row r="18080" spans="1:10" ht="32" customHeight="1">
      <c r="A18080" s="19" t="s">
        <v>144849</v>
      </c>
      <c r="B18080" s="24">
        <v>21</v>
      </c>
      <c r="C18080" s="22">
        <v>15</v>
      </c>
      <c r="D18080" s="21" t="s">
        <v>144850</v>
      </c>
      <c r="E18080" s="21" t="s">
        <v>144851</v>
      </c>
      <c r="F18080" s="21" t="s">
        <v>14739</v>
      </c>
      <c r="G18080" s="22">
        <v>10</v>
      </c>
      <c r="H18080" s="22">
        <v>0</v>
      </c>
      <c r="I18080" s="22">
        <v>0</v>
      </c>
      <c r="J18080" s="21" t="s">
        <v>144852</v>
      </c>
    </row>
    <row r="18081" spans="1:10" ht="32" customHeight="1">
      <c r="A18081" s="19" t="s">
        <v>144853</v>
      </c>
      <c r="B18081" s="24">
        <v>32</v>
      </c>
      <c r="C18081" s="22">
        <v>17</v>
      </c>
      <c r="D18081" s="21" t="s">
        <v>111236</v>
      </c>
      <c r="E18081" s="21" t="s">
        <v>111237</v>
      </c>
      <c r="F18081" s="21" t="s">
        <v>14743</v>
      </c>
      <c r="G18081" s="22">
        <v>1</v>
      </c>
      <c r="H18081" s="22">
        <v>12</v>
      </c>
      <c r="I18081" s="22">
        <v>13</v>
      </c>
      <c r="J18081" s="21" t="s">
        <v>144854</v>
      </c>
    </row>
    <row r="18082" spans="1:10" ht="32" customHeight="1">
      <c r="A18082" s="19" t="s">
        <v>144855</v>
      </c>
      <c r="B18082" s="24">
        <v>13</v>
      </c>
      <c r="C18082" s="22">
        <v>15</v>
      </c>
      <c r="D18082" s="21" t="s">
        <v>120669</v>
      </c>
      <c r="E18082" s="21" t="s">
        <v>120670</v>
      </c>
      <c r="F18082" s="22">
        <v>0</v>
      </c>
      <c r="G18082" s="22">
        <v>10</v>
      </c>
      <c r="H18082" s="22">
        <v>0</v>
      </c>
      <c r="I18082" s="22">
        <v>0</v>
      </c>
      <c r="J18082" s="21" t="s">
        <v>144856</v>
      </c>
    </row>
    <row r="18083" spans="1:10" ht="32" customHeight="1">
      <c r="A18083" s="19" t="s">
        <v>144857</v>
      </c>
      <c r="B18083" s="24">
        <v>44</v>
      </c>
      <c r="C18083" s="22">
        <v>17</v>
      </c>
      <c r="D18083" s="21" t="s">
        <v>104505</v>
      </c>
      <c r="E18083" s="21" t="s">
        <v>104506</v>
      </c>
      <c r="F18083" s="21" t="s">
        <v>14743</v>
      </c>
      <c r="G18083" s="22">
        <v>1</v>
      </c>
      <c r="H18083" s="22">
        <v>12</v>
      </c>
      <c r="I18083" s="22">
        <v>17</v>
      </c>
      <c r="J18083" s="21" t="s">
        <v>144858</v>
      </c>
    </row>
    <row r="18084" spans="1:10" ht="32" customHeight="1">
      <c r="A18084" s="19" t="s">
        <v>144859</v>
      </c>
      <c r="B18084" s="24">
        <v>22</v>
      </c>
      <c r="C18084" s="22">
        <v>15</v>
      </c>
      <c r="D18084" s="21" t="s">
        <v>103394</v>
      </c>
      <c r="E18084" s="21" t="s">
        <v>103395</v>
      </c>
      <c r="F18084" s="21" t="s">
        <v>101694</v>
      </c>
      <c r="G18084" s="22">
        <v>10</v>
      </c>
      <c r="H18084" s="22">
        <v>0</v>
      </c>
      <c r="I18084" s="22">
        <v>0</v>
      </c>
      <c r="J18084" s="21" t="s">
        <v>144860</v>
      </c>
    </row>
    <row r="18085" spans="1:10" ht="32" customHeight="1">
      <c r="A18085" s="19" t="s">
        <v>144861</v>
      </c>
      <c r="B18085" s="24">
        <v>13</v>
      </c>
      <c r="C18085" s="22">
        <v>15</v>
      </c>
      <c r="D18085" s="21" t="s">
        <v>104480</v>
      </c>
      <c r="E18085" s="21" t="s">
        <v>104481</v>
      </c>
      <c r="F18085" s="21" t="s">
        <v>101694</v>
      </c>
      <c r="G18085" s="22">
        <v>10</v>
      </c>
      <c r="H18085" s="22">
        <v>0</v>
      </c>
      <c r="I18085" s="22">
        <v>0</v>
      </c>
      <c r="J18085" s="21" t="s">
        <v>144862</v>
      </c>
    </row>
    <row r="18086" spans="1:10" ht="32" customHeight="1">
      <c r="A18086" s="19" t="s">
        <v>144863</v>
      </c>
      <c r="B18086" s="24">
        <v>38</v>
      </c>
      <c r="C18086" s="22">
        <v>15</v>
      </c>
      <c r="D18086" s="21" t="s">
        <v>108895</v>
      </c>
      <c r="E18086" s="21" t="s">
        <v>108896</v>
      </c>
      <c r="F18086" s="21" t="s">
        <v>101528</v>
      </c>
      <c r="G18086" s="22">
        <v>10</v>
      </c>
      <c r="H18086" s="22">
        <v>0</v>
      </c>
      <c r="I18086" s="22">
        <v>0</v>
      </c>
      <c r="J18086" s="21" t="s">
        <v>144864</v>
      </c>
    </row>
    <row r="18087" spans="1:10" ht="32" customHeight="1">
      <c r="A18087" s="19" t="s">
        <v>144865</v>
      </c>
      <c r="B18087" s="24">
        <v>45</v>
      </c>
      <c r="C18087" s="22">
        <v>15</v>
      </c>
      <c r="D18087" s="21" t="s">
        <v>102668</v>
      </c>
      <c r="E18087" s="21" t="s">
        <v>102669</v>
      </c>
      <c r="F18087" s="21" t="s">
        <v>14739</v>
      </c>
      <c r="G18087" s="22">
        <v>10</v>
      </c>
      <c r="H18087" s="22">
        <v>0</v>
      </c>
      <c r="I18087" s="22">
        <v>0</v>
      </c>
      <c r="J18087" s="21" t="s">
        <v>144866</v>
      </c>
    </row>
    <row r="18088" spans="1:10" ht="32" customHeight="1">
      <c r="A18088" s="19" t="s">
        <v>144867</v>
      </c>
      <c r="B18088" s="24">
        <v>45</v>
      </c>
      <c r="C18088" s="22">
        <v>15</v>
      </c>
      <c r="D18088" s="21" t="s">
        <v>102668</v>
      </c>
      <c r="E18088" s="21" t="s">
        <v>102669</v>
      </c>
      <c r="F18088" s="21" t="s">
        <v>14739</v>
      </c>
      <c r="G18088" s="22">
        <v>10</v>
      </c>
      <c r="H18088" s="22">
        <v>0</v>
      </c>
      <c r="I18088" s="22">
        <v>0</v>
      </c>
      <c r="J18088" s="21" t="s">
        <v>144866</v>
      </c>
    </row>
    <row r="18089" spans="1:10" ht="32" customHeight="1">
      <c r="A18089" s="19" t="s">
        <v>144868</v>
      </c>
      <c r="B18089" s="24">
        <v>23</v>
      </c>
      <c r="C18089" s="22">
        <v>15</v>
      </c>
      <c r="D18089" s="21" t="s">
        <v>104182</v>
      </c>
      <c r="E18089" s="21" t="s">
        <v>104183</v>
      </c>
      <c r="F18089" s="21" t="s">
        <v>101563</v>
      </c>
      <c r="G18089" s="22">
        <v>10</v>
      </c>
      <c r="H18089" s="22">
        <v>0</v>
      </c>
      <c r="I18089" s="22">
        <v>0</v>
      </c>
      <c r="J18089" s="21" t="s">
        <v>123045</v>
      </c>
    </row>
    <row r="18090" spans="1:10" ht="32" customHeight="1">
      <c r="A18090" s="19" t="s">
        <v>144869</v>
      </c>
      <c r="B18090" s="24">
        <v>28</v>
      </c>
      <c r="C18090" s="22">
        <v>15</v>
      </c>
      <c r="D18090" s="21" t="s">
        <v>123849</v>
      </c>
      <c r="E18090" s="21" t="s">
        <v>123850</v>
      </c>
      <c r="F18090" s="21" t="s">
        <v>101554</v>
      </c>
      <c r="G18090" s="22">
        <v>10</v>
      </c>
      <c r="H18090" s="22">
        <v>0</v>
      </c>
      <c r="I18090" s="22">
        <v>0</v>
      </c>
      <c r="J18090" s="21" t="s">
        <v>123851</v>
      </c>
    </row>
    <row r="18091" spans="1:10" ht="32" customHeight="1">
      <c r="A18091" s="19" t="s">
        <v>144870</v>
      </c>
      <c r="B18091" s="24">
        <v>24</v>
      </c>
      <c r="C18091" s="22">
        <v>15</v>
      </c>
      <c r="D18091" s="21" t="s">
        <v>144871</v>
      </c>
      <c r="E18091" s="21" t="s">
        <v>144872</v>
      </c>
      <c r="F18091" s="21" t="s">
        <v>101528</v>
      </c>
      <c r="G18091" s="22">
        <v>10</v>
      </c>
      <c r="H18091" s="22">
        <v>0</v>
      </c>
      <c r="I18091" s="22">
        <v>0</v>
      </c>
      <c r="J18091" s="21" t="s">
        <v>144873</v>
      </c>
    </row>
    <row r="18092" spans="1:10" ht="32" customHeight="1">
      <c r="A18092" s="19" t="s">
        <v>144874</v>
      </c>
      <c r="B18092" s="24">
        <v>20</v>
      </c>
      <c r="C18092" s="22">
        <v>15</v>
      </c>
      <c r="D18092" s="21" t="s">
        <v>113718</v>
      </c>
      <c r="E18092" s="21" t="s">
        <v>113719</v>
      </c>
      <c r="F18092" s="21" t="s">
        <v>101694</v>
      </c>
      <c r="G18092" s="22">
        <v>1</v>
      </c>
      <c r="H18092" s="22">
        <v>9</v>
      </c>
      <c r="I18092" s="22">
        <v>14</v>
      </c>
      <c r="J18092" s="21" t="s">
        <v>144875</v>
      </c>
    </row>
    <row r="18093" spans="1:10" ht="32" customHeight="1">
      <c r="A18093" s="19" t="s">
        <v>144876</v>
      </c>
      <c r="B18093" s="24">
        <v>20</v>
      </c>
      <c r="C18093" s="22">
        <v>15</v>
      </c>
      <c r="D18093" s="21" t="s">
        <v>113718</v>
      </c>
      <c r="E18093" s="21" t="s">
        <v>113719</v>
      </c>
      <c r="F18093" s="21" t="s">
        <v>101694</v>
      </c>
      <c r="G18093" s="22">
        <v>1</v>
      </c>
      <c r="H18093" s="22">
        <v>9</v>
      </c>
      <c r="I18093" s="22">
        <v>14</v>
      </c>
      <c r="J18093" s="21" t="s">
        <v>144875</v>
      </c>
    </row>
    <row r="18094" spans="1:10" ht="32" customHeight="1">
      <c r="A18094" s="19" t="s">
        <v>144877</v>
      </c>
      <c r="B18094" s="24">
        <v>23</v>
      </c>
      <c r="C18094" s="22">
        <v>15</v>
      </c>
      <c r="D18094" s="21" t="s">
        <v>127597</v>
      </c>
      <c r="E18094" s="21" t="s">
        <v>127598</v>
      </c>
      <c r="F18094" s="21" t="s">
        <v>101694</v>
      </c>
      <c r="G18094" s="22">
        <v>1</v>
      </c>
      <c r="H18094" s="22">
        <v>9</v>
      </c>
      <c r="I18094" s="22">
        <v>13</v>
      </c>
      <c r="J18094" s="21" t="s">
        <v>144878</v>
      </c>
    </row>
    <row r="18095" spans="1:10" ht="32" customHeight="1">
      <c r="A18095" s="19" t="s">
        <v>144879</v>
      </c>
      <c r="B18095" s="24">
        <v>32</v>
      </c>
      <c r="C18095" s="22">
        <v>17</v>
      </c>
      <c r="D18095" s="21" t="s">
        <v>108100</v>
      </c>
      <c r="E18095" s="21" t="s">
        <v>108101</v>
      </c>
      <c r="F18095" s="21" t="s">
        <v>101710</v>
      </c>
      <c r="G18095" s="22">
        <v>4</v>
      </c>
      <c r="H18095" s="22">
        <v>9</v>
      </c>
      <c r="I18095" s="22">
        <v>22</v>
      </c>
      <c r="J18095" s="21" t="s">
        <v>144880</v>
      </c>
    </row>
    <row r="18096" spans="1:10" ht="32" customHeight="1">
      <c r="A18096" s="19" t="s">
        <v>144881</v>
      </c>
      <c r="B18096" s="24">
        <v>21</v>
      </c>
      <c r="C18096" s="22">
        <v>15</v>
      </c>
      <c r="D18096" s="21" t="s">
        <v>118716</v>
      </c>
      <c r="E18096" s="21" t="s">
        <v>118717</v>
      </c>
      <c r="F18096" s="21" t="s">
        <v>14739</v>
      </c>
      <c r="G18096" s="22">
        <v>10</v>
      </c>
      <c r="H18096" s="22">
        <v>0</v>
      </c>
      <c r="I18096" s="22">
        <v>0</v>
      </c>
      <c r="J18096" s="21" t="s">
        <v>144882</v>
      </c>
    </row>
    <row r="18097" spans="1:10" ht="32" customHeight="1">
      <c r="A18097" s="19" t="s">
        <v>144883</v>
      </c>
      <c r="B18097" s="24">
        <v>24</v>
      </c>
      <c r="C18097" s="22">
        <v>15</v>
      </c>
      <c r="D18097" s="21" t="s">
        <v>144884</v>
      </c>
      <c r="E18097" s="21" t="s">
        <v>144885</v>
      </c>
      <c r="F18097" s="21" t="s">
        <v>101528</v>
      </c>
      <c r="G18097" s="22">
        <v>10</v>
      </c>
      <c r="H18097" s="22">
        <v>0</v>
      </c>
      <c r="I18097" s="22">
        <v>0</v>
      </c>
      <c r="J18097" s="21" t="s">
        <v>144886</v>
      </c>
    </row>
    <row r="18098" spans="1:10" ht="32" customHeight="1">
      <c r="A18098" s="19" t="s">
        <v>144887</v>
      </c>
      <c r="B18098" s="24">
        <v>13</v>
      </c>
      <c r="C18098" s="22">
        <v>15</v>
      </c>
      <c r="D18098" s="21" t="s">
        <v>123676</v>
      </c>
      <c r="E18098" s="21" t="s">
        <v>123677</v>
      </c>
      <c r="F18098" s="21" t="s">
        <v>101528</v>
      </c>
      <c r="G18098" s="22">
        <v>10</v>
      </c>
      <c r="H18098" s="22">
        <v>0</v>
      </c>
      <c r="I18098" s="22">
        <v>0</v>
      </c>
      <c r="J18098" s="21" t="s">
        <v>123678</v>
      </c>
    </row>
    <row r="18099" spans="1:10" ht="32" customHeight="1">
      <c r="A18099" s="19" t="s">
        <v>144888</v>
      </c>
      <c r="B18099" s="24">
        <v>13</v>
      </c>
      <c r="C18099" s="22">
        <v>15</v>
      </c>
      <c r="D18099" s="21" t="s">
        <v>144889</v>
      </c>
      <c r="E18099" s="21" t="s">
        <v>144890</v>
      </c>
      <c r="F18099" s="21" t="s">
        <v>101522</v>
      </c>
      <c r="G18099" s="22">
        <v>10</v>
      </c>
      <c r="H18099" s="22">
        <v>0</v>
      </c>
      <c r="I18099" s="22">
        <v>0</v>
      </c>
      <c r="J18099" s="21" t="s">
        <v>144891</v>
      </c>
    </row>
    <row r="18100" spans="1:10" ht="32" customHeight="1">
      <c r="A18100" s="19" t="s">
        <v>144892</v>
      </c>
      <c r="B18100" s="24">
        <v>12</v>
      </c>
      <c r="C18100" s="22">
        <v>16</v>
      </c>
      <c r="D18100" s="21" t="s">
        <v>144893</v>
      </c>
      <c r="E18100" s="21" t="s">
        <v>144894</v>
      </c>
      <c r="F18100" s="21" t="s">
        <v>101533</v>
      </c>
      <c r="G18100" s="22">
        <v>4</v>
      </c>
      <c r="H18100" s="22">
        <v>8</v>
      </c>
      <c r="I18100" s="22">
        <v>21</v>
      </c>
      <c r="J18100" s="21" t="s">
        <v>144895</v>
      </c>
    </row>
    <row r="18101" spans="1:10" ht="32" customHeight="1">
      <c r="A18101" s="19" t="s">
        <v>144896</v>
      </c>
      <c r="B18101" s="24">
        <v>52</v>
      </c>
      <c r="C18101" s="22">
        <v>28</v>
      </c>
      <c r="D18101" s="21" t="s">
        <v>125974</v>
      </c>
      <c r="E18101" s="21" t="s">
        <v>125975</v>
      </c>
      <c r="F18101" s="21" t="s">
        <v>139548</v>
      </c>
      <c r="G18101" s="22">
        <v>14</v>
      </c>
      <c r="H18101" s="22">
        <v>10</v>
      </c>
      <c r="I18101" s="22">
        <v>21</v>
      </c>
      <c r="J18101" s="21" t="s">
        <v>144897</v>
      </c>
    </row>
    <row r="18102" spans="1:10" ht="32" customHeight="1">
      <c r="A18102" s="19" t="s">
        <v>144898</v>
      </c>
      <c r="B18102" s="24">
        <v>19</v>
      </c>
      <c r="C18102" s="22">
        <v>15</v>
      </c>
      <c r="D18102" s="21" t="s">
        <v>144899</v>
      </c>
      <c r="E18102" s="21" t="s">
        <v>144900</v>
      </c>
      <c r="F18102" s="21" t="s">
        <v>14739</v>
      </c>
      <c r="G18102" s="22">
        <v>10</v>
      </c>
      <c r="H18102" s="22">
        <v>0</v>
      </c>
      <c r="I18102" s="22">
        <v>0</v>
      </c>
      <c r="J18102" s="21" t="s">
        <v>144901</v>
      </c>
    </row>
    <row r="18103" spans="1:10" ht="32" customHeight="1">
      <c r="A18103" s="19" t="s">
        <v>144902</v>
      </c>
      <c r="B18103" s="24">
        <v>13</v>
      </c>
      <c r="C18103" s="22">
        <v>15</v>
      </c>
      <c r="D18103" s="21" t="s">
        <v>144903</v>
      </c>
      <c r="E18103" s="21" t="s">
        <v>144904</v>
      </c>
      <c r="F18103" s="21" t="s">
        <v>101528</v>
      </c>
      <c r="G18103" s="22">
        <v>10</v>
      </c>
      <c r="H18103" s="22">
        <v>0</v>
      </c>
      <c r="I18103" s="22">
        <v>0</v>
      </c>
      <c r="J18103" s="21" t="s">
        <v>144905</v>
      </c>
    </row>
    <row r="18104" spans="1:10" ht="32" customHeight="1">
      <c r="A18104" s="19" t="s">
        <v>144906</v>
      </c>
      <c r="B18104" s="24">
        <v>15</v>
      </c>
      <c r="C18104" s="22">
        <v>20</v>
      </c>
      <c r="D18104" s="21" t="s">
        <v>106827</v>
      </c>
      <c r="E18104" s="21" t="s">
        <v>106828</v>
      </c>
      <c r="F18104" s="21" t="s">
        <v>101568</v>
      </c>
      <c r="G18104" s="22">
        <v>5</v>
      </c>
      <c r="H18104" s="22">
        <v>11</v>
      </c>
      <c r="I18104" s="22">
        <v>26</v>
      </c>
      <c r="J18104" s="21" t="s">
        <v>144907</v>
      </c>
    </row>
    <row r="18105" spans="1:10" ht="32" customHeight="1">
      <c r="A18105" s="19" t="s">
        <v>144908</v>
      </c>
      <c r="B18105" s="24">
        <v>42</v>
      </c>
      <c r="C18105" s="22">
        <v>25</v>
      </c>
      <c r="D18105" s="21" t="s">
        <v>143296</v>
      </c>
      <c r="E18105" s="21" t="s">
        <v>143297</v>
      </c>
      <c r="F18105" s="21" t="s">
        <v>101628</v>
      </c>
      <c r="G18105" s="22">
        <v>1</v>
      </c>
      <c r="H18105" s="22">
        <v>20</v>
      </c>
      <c r="I18105" s="22">
        <v>42</v>
      </c>
      <c r="J18105" s="21" t="s">
        <v>144909</v>
      </c>
    </row>
    <row r="18106" spans="1:10" ht="32" customHeight="1">
      <c r="A18106" s="19" t="s">
        <v>144910</v>
      </c>
      <c r="B18106" s="24">
        <v>68</v>
      </c>
      <c r="C18106" s="22">
        <v>15</v>
      </c>
      <c r="D18106" s="21" t="s">
        <v>132084</v>
      </c>
      <c r="E18106" s="21" t="s">
        <v>132085</v>
      </c>
      <c r="F18106" s="21" t="s">
        <v>101554</v>
      </c>
      <c r="G18106" s="22">
        <v>10</v>
      </c>
      <c r="H18106" s="22">
        <v>0</v>
      </c>
      <c r="I18106" s="22">
        <v>0</v>
      </c>
      <c r="J18106" s="21" t="s">
        <v>144911</v>
      </c>
    </row>
    <row r="18107" spans="1:10" ht="32" customHeight="1">
      <c r="A18107" s="19" t="s">
        <v>144912</v>
      </c>
      <c r="B18107" s="24">
        <v>43</v>
      </c>
      <c r="C18107" s="22">
        <v>34</v>
      </c>
      <c r="D18107" s="21" t="s">
        <v>120378</v>
      </c>
      <c r="E18107" s="21" t="s">
        <v>120379</v>
      </c>
      <c r="F18107" s="21" t="s">
        <v>103468</v>
      </c>
      <c r="G18107" s="22">
        <v>7</v>
      </c>
      <c r="H18107" s="22">
        <v>23</v>
      </c>
      <c r="I18107" s="22">
        <v>45</v>
      </c>
      <c r="J18107" s="21" t="s">
        <v>144913</v>
      </c>
    </row>
    <row r="18108" spans="1:10" ht="32" customHeight="1">
      <c r="A18108" s="19" t="s">
        <v>144914</v>
      </c>
      <c r="B18108" s="24">
        <v>25</v>
      </c>
      <c r="C18108" s="22">
        <v>41</v>
      </c>
      <c r="D18108" s="21" t="s">
        <v>103002</v>
      </c>
      <c r="E18108" s="21" t="s">
        <v>103003</v>
      </c>
      <c r="F18108" s="21" t="s">
        <v>112475</v>
      </c>
      <c r="G18108" s="22">
        <v>16</v>
      </c>
      <c r="H18108" s="22">
        <v>21</v>
      </c>
      <c r="I18108" s="22">
        <v>34</v>
      </c>
      <c r="J18108" s="21" t="s">
        <v>144915</v>
      </c>
    </row>
    <row r="18109" spans="1:10" ht="32" customHeight="1">
      <c r="A18109" s="19" t="s">
        <v>144916</v>
      </c>
      <c r="B18109" s="24">
        <v>17</v>
      </c>
      <c r="C18109" s="22">
        <v>26</v>
      </c>
      <c r="D18109" s="21" t="s">
        <v>102532</v>
      </c>
      <c r="E18109" s="21" t="s">
        <v>102533</v>
      </c>
      <c r="F18109" s="21" t="s">
        <v>102035</v>
      </c>
      <c r="G18109" s="22">
        <v>11</v>
      </c>
      <c r="H18109" s="22">
        <v>11</v>
      </c>
      <c r="I18109" s="22">
        <v>23</v>
      </c>
      <c r="J18109" s="21" t="s">
        <v>144917</v>
      </c>
    </row>
    <row r="18110" spans="1:10" ht="32" customHeight="1">
      <c r="A18110" s="19" t="s">
        <v>144918</v>
      </c>
      <c r="B18110" s="24">
        <v>50</v>
      </c>
      <c r="C18110" s="22">
        <v>23</v>
      </c>
      <c r="D18110" s="21" t="s">
        <v>134797</v>
      </c>
      <c r="E18110" s="21" t="s">
        <v>134798</v>
      </c>
      <c r="F18110" s="21" t="s">
        <v>101543</v>
      </c>
      <c r="G18110" s="22">
        <v>5</v>
      </c>
      <c r="H18110" s="22">
        <v>14</v>
      </c>
      <c r="I18110" s="22">
        <v>25</v>
      </c>
      <c r="J18110" s="21" t="s">
        <v>144919</v>
      </c>
    </row>
    <row r="18111" spans="1:10" ht="32" customHeight="1">
      <c r="A18111" s="19" t="s">
        <v>144920</v>
      </c>
      <c r="B18111" s="24">
        <v>45</v>
      </c>
      <c r="C18111" s="22">
        <v>24</v>
      </c>
      <c r="D18111" s="21" t="s">
        <v>113176</v>
      </c>
      <c r="E18111" s="21" t="s">
        <v>113177</v>
      </c>
      <c r="F18111" s="21" t="s">
        <v>101676</v>
      </c>
      <c r="G18111" s="22">
        <v>1</v>
      </c>
      <c r="H18111" s="22">
        <v>19</v>
      </c>
      <c r="I18111" s="22">
        <v>27</v>
      </c>
      <c r="J18111" s="21" t="s">
        <v>144921</v>
      </c>
    </row>
    <row r="18112" spans="1:10" ht="32" customHeight="1">
      <c r="A18112" s="19" t="s">
        <v>144922</v>
      </c>
      <c r="B18112" s="24">
        <v>38</v>
      </c>
      <c r="C18112" s="22">
        <v>20</v>
      </c>
      <c r="D18112" s="21" t="s">
        <v>110384</v>
      </c>
      <c r="E18112" s="21" t="s">
        <v>110385</v>
      </c>
      <c r="F18112" s="21" t="s">
        <v>101554</v>
      </c>
      <c r="G18112" s="22">
        <v>7</v>
      </c>
      <c r="H18112" s="22">
        <v>9</v>
      </c>
      <c r="I18112" s="22">
        <v>14</v>
      </c>
      <c r="J18112" s="21" t="s">
        <v>144923</v>
      </c>
    </row>
    <row r="18113" spans="1:10" ht="32" customHeight="1">
      <c r="A18113" s="19" t="s">
        <v>144924</v>
      </c>
      <c r="B18113" s="24">
        <v>51</v>
      </c>
      <c r="C18113" s="22">
        <v>29</v>
      </c>
      <c r="D18113" s="21" t="s">
        <v>102880</v>
      </c>
      <c r="E18113" s="21" t="s">
        <v>102881</v>
      </c>
      <c r="F18113" s="21" t="s">
        <v>14743</v>
      </c>
      <c r="G18113" s="22">
        <v>7</v>
      </c>
      <c r="H18113" s="22">
        <v>18</v>
      </c>
      <c r="I18113" s="22">
        <v>29</v>
      </c>
      <c r="J18113" s="21" t="s">
        <v>144925</v>
      </c>
    </row>
    <row r="18114" spans="1:10" ht="32" customHeight="1">
      <c r="A18114" s="19" t="s">
        <v>144926</v>
      </c>
      <c r="B18114" s="24">
        <v>12</v>
      </c>
      <c r="C18114" s="22">
        <v>15</v>
      </c>
      <c r="D18114" s="21" t="s">
        <v>144927</v>
      </c>
      <c r="E18114" s="21" t="s">
        <v>144928</v>
      </c>
      <c r="F18114" s="21" t="s">
        <v>101528</v>
      </c>
      <c r="G18114" s="22">
        <v>10</v>
      </c>
      <c r="H18114" s="22">
        <v>0</v>
      </c>
      <c r="I18114" s="22">
        <v>0</v>
      </c>
      <c r="J18114" s="21" t="s">
        <v>144929</v>
      </c>
    </row>
    <row r="18115" spans="1:10" ht="32" customHeight="1">
      <c r="A18115" s="19" t="s">
        <v>144930</v>
      </c>
      <c r="B18115" s="24">
        <v>27</v>
      </c>
      <c r="C18115" s="22">
        <v>19</v>
      </c>
      <c r="D18115" s="21" t="s">
        <v>126617</v>
      </c>
      <c r="E18115" s="21" t="s">
        <v>126618</v>
      </c>
      <c r="F18115" s="21" t="s">
        <v>102114</v>
      </c>
      <c r="G18115" s="22">
        <v>1</v>
      </c>
      <c r="H18115" s="22">
        <v>14</v>
      </c>
      <c r="I18115" s="22">
        <v>19</v>
      </c>
      <c r="J18115" s="21" t="s">
        <v>144931</v>
      </c>
    </row>
    <row r="18116" spans="1:10" ht="32" customHeight="1">
      <c r="A18116" s="19" t="s">
        <v>144932</v>
      </c>
      <c r="B18116" s="24">
        <v>27</v>
      </c>
      <c r="C18116" s="22">
        <v>19</v>
      </c>
      <c r="D18116" s="21" t="s">
        <v>126617</v>
      </c>
      <c r="E18116" s="21" t="s">
        <v>126618</v>
      </c>
      <c r="F18116" s="21" t="s">
        <v>102114</v>
      </c>
      <c r="G18116" s="22">
        <v>1</v>
      </c>
      <c r="H18116" s="22">
        <v>14</v>
      </c>
      <c r="I18116" s="22">
        <v>19</v>
      </c>
      <c r="J18116" s="21" t="s">
        <v>144931</v>
      </c>
    </row>
    <row r="18117" spans="1:10" ht="32" customHeight="1">
      <c r="A18117" s="19" t="s">
        <v>144933</v>
      </c>
      <c r="B18117" s="24">
        <v>24</v>
      </c>
      <c r="C18117" s="22">
        <v>15</v>
      </c>
      <c r="D18117" s="21" t="s">
        <v>128402</v>
      </c>
      <c r="E18117" s="21" t="s">
        <v>128403</v>
      </c>
      <c r="F18117" s="21" t="s">
        <v>101563</v>
      </c>
      <c r="G18117" s="22">
        <v>10</v>
      </c>
      <c r="H18117" s="22">
        <v>0</v>
      </c>
      <c r="I18117" s="22">
        <v>0</v>
      </c>
      <c r="J18117" s="21" t="s">
        <v>144934</v>
      </c>
    </row>
    <row r="18118" spans="1:10" ht="32" customHeight="1">
      <c r="A18118" s="19" t="s">
        <v>144935</v>
      </c>
      <c r="B18118" s="24">
        <v>24</v>
      </c>
      <c r="C18118" s="22">
        <v>15</v>
      </c>
      <c r="D18118" s="21" t="s">
        <v>128402</v>
      </c>
      <c r="E18118" s="21" t="s">
        <v>128403</v>
      </c>
      <c r="F18118" s="21" t="s">
        <v>101563</v>
      </c>
      <c r="G18118" s="22">
        <v>10</v>
      </c>
      <c r="H18118" s="22">
        <v>0</v>
      </c>
      <c r="I18118" s="22">
        <v>0</v>
      </c>
      <c r="J18118" s="21" t="s">
        <v>144934</v>
      </c>
    </row>
    <row r="18119" spans="1:10" ht="20" customHeight="1">
      <c r="A18119" s="27">
        <v>-999</v>
      </c>
      <c r="B18119" s="24">
        <v>-999</v>
      </c>
      <c r="C18119" s="22">
        <v>-999</v>
      </c>
      <c r="D18119" s="22">
        <v>-999</v>
      </c>
      <c r="E18119" s="22">
        <v>-999</v>
      </c>
      <c r="F18119" s="22">
        <v>-999</v>
      </c>
      <c r="G18119" s="22">
        <v>-999</v>
      </c>
      <c r="H18119" s="22">
        <v>-999</v>
      </c>
      <c r="I18119" s="22">
        <v>-999</v>
      </c>
      <c r="J18119" s="22">
        <v>-999</v>
      </c>
    </row>
    <row r="18120" spans="1:10" ht="32" customHeight="1">
      <c r="A18120" s="19" t="s">
        <v>144936</v>
      </c>
      <c r="B18120" s="24">
        <v>32</v>
      </c>
      <c r="C18120" s="22">
        <v>15</v>
      </c>
      <c r="D18120" s="21" t="s">
        <v>101669</v>
      </c>
      <c r="E18120" s="21" t="s">
        <v>101670</v>
      </c>
      <c r="F18120" s="21" t="s">
        <v>101563</v>
      </c>
      <c r="G18120" s="22">
        <v>10</v>
      </c>
      <c r="H18120" s="22">
        <v>0</v>
      </c>
      <c r="I18120" s="22">
        <v>0</v>
      </c>
      <c r="J18120" s="21" t="s">
        <v>125388</v>
      </c>
    </row>
    <row r="18121" spans="1:10" ht="32" customHeight="1">
      <c r="A18121" s="19" t="s">
        <v>144937</v>
      </c>
      <c r="B18121" s="24">
        <v>49</v>
      </c>
      <c r="C18121" s="22">
        <v>21</v>
      </c>
      <c r="D18121" s="21" t="s">
        <v>114208</v>
      </c>
      <c r="E18121" s="21" t="s">
        <v>114209</v>
      </c>
      <c r="F18121" s="21" t="s">
        <v>14775</v>
      </c>
      <c r="G18121" s="22">
        <v>1</v>
      </c>
      <c r="H18121" s="22">
        <v>16</v>
      </c>
      <c r="I18121" s="22">
        <v>26</v>
      </c>
      <c r="J18121" s="21" t="s">
        <v>144938</v>
      </c>
    </row>
    <row r="18122" spans="1:10" ht="32" customHeight="1">
      <c r="A18122" s="19" t="s">
        <v>144939</v>
      </c>
      <c r="B18122" s="24">
        <v>23</v>
      </c>
      <c r="C18122" s="22">
        <v>15</v>
      </c>
      <c r="D18122" s="21" t="s">
        <v>120968</v>
      </c>
      <c r="E18122" s="21" t="s">
        <v>120969</v>
      </c>
      <c r="F18122" s="21" t="s">
        <v>14739</v>
      </c>
      <c r="G18122" s="22">
        <v>10</v>
      </c>
      <c r="H18122" s="22">
        <v>0</v>
      </c>
      <c r="I18122" s="22">
        <v>0</v>
      </c>
      <c r="J18122" s="21" t="s">
        <v>122611</v>
      </c>
    </row>
    <row r="18123" spans="1:10" ht="32" customHeight="1">
      <c r="A18123" s="19" t="s">
        <v>144940</v>
      </c>
      <c r="B18123" s="24">
        <v>32</v>
      </c>
      <c r="C18123" s="22">
        <v>24</v>
      </c>
      <c r="D18123" s="21" t="s">
        <v>127629</v>
      </c>
      <c r="E18123" s="21" t="s">
        <v>127630</v>
      </c>
      <c r="F18123" s="21" t="s">
        <v>110444</v>
      </c>
      <c r="G18123" s="22">
        <v>1</v>
      </c>
      <c r="H18123" s="22">
        <v>19</v>
      </c>
      <c r="I18123" s="22">
        <v>38</v>
      </c>
      <c r="J18123" s="21" t="s">
        <v>144941</v>
      </c>
    </row>
    <row r="18124" spans="1:10" ht="32" customHeight="1">
      <c r="A18124" s="19" t="s">
        <v>144942</v>
      </c>
      <c r="B18124" s="24">
        <v>23</v>
      </c>
      <c r="C18124" s="22">
        <v>15</v>
      </c>
      <c r="D18124" s="21" t="s">
        <v>120563</v>
      </c>
      <c r="E18124" s="21" t="s">
        <v>120564</v>
      </c>
      <c r="F18124" s="21" t="s">
        <v>101694</v>
      </c>
      <c r="G18124" s="22">
        <v>10</v>
      </c>
      <c r="H18124" s="22">
        <v>0</v>
      </c>
      <c r="I18124" s="22">
        <v>0</v>
      </c>
      <c r="J18124" s="21" t="s">
        <v>144943</v>
      </c>
    </row>
    <row r="18125" spans="1:10" ht="32" customHeight="1">
      <c r="A18125" s="19" t="s">
        <v>144944</v>
      </c>
      <c r="B18125" s="24">
        <v>23</v>
      </c>
      <c r="C18125" s="22">
        <v>15</v>
      </c>
      <c r="D18125" s="21" t="s">
        <v>121797</v>
      </c>
      <c r="E18125" s="21" t="s">
        <v>121798</v>
      </c>
      <c r="F18125" s="21" t="s">
        <v>101694</v>
      </c>
      <c r="G18125" s="22">
        <v>1</v>
      </c>
      <c r="H18125" s="22">
        <v>7</v>
      </c>
      <c r="I18125" s="22">
        <v>15</v>
      </c>
      <c r="J18125" s="21" t="s">
        <v>144945</v>
      </c>
    </row>
    <row r="18126" spans="1:10" ht="44" customHeight="1">
      <c r="A18126" s="19" t="s">
        <v>144946</v>
      </c>
      <c r="B18126" s="24">
        <v>28</v>
      </c>
      <c r="C18126" s="22">
        <v>15</v>
      </c>
      <c r="D18126" s="21" t="s">
        <v>123849</v>
      </c>
      <c r="E18126" s="21" t="s">
        <v>123850</v>
      </c>
      <c r="F18126" s="21" t="s">
        <v>101554</v>
      </c>
      <c r="G18126" s="22">
        <v>10</v>
      </c>
      <c r="H18126" s="22">
        <v>0</v>
      </c>
      <c r="I18126" s="22">
        <v>0</v>
      </c>
      <c r="J18126" s="21" t="s">
        <v>123851</v>
      </c>
    </row>
    <row r="18127" spans="1:10" ht="44" customHeight="1">
      <c r="A18127" s="19" t="s">
        <v>144947</v>
      </c>
      <c r="B18127" s="24">
        <v>24</v>
      </c>
      <c r="C18127" s="22">
        <v>15</v>
      </c>
      <c r="D18127" s="21" t="s">
        <v>144871</v>
      </c>
      <c r="E18127" s="21" t="s">
        <v>144872</v>
      </c>
      <c r="F18127" s="21" t="s">
        <v>14739</v>
      </c>
      <c r="G18127" s="22">
        <v>10</v>
      </c>
      <c r="H18127" s="22">
        <v>0</v>
      </c>
      <c r="I18127" s="22">
        <v>0</v>
      </c>
      <c r="J18127" s="21" t="s">
        <v>144948</v>
      </c>
    </row>
    <row r="18128" spans="1:10" ht="32" customHeight="1">
      <c r="A18128" s="19" t="s">
        <v>144949</v>
      </c>
      <c r="B18128" s="24">
        <v>17</v>
      </c>
      <c r="C18128" s="22">
        <v>29</v>
      </c>
      <c r="D18128" s="21" t="s">
        <v>116739</v>
      </c>
      <c r="E18128" s="21" t="s">
        <v>116740</v>
      </c>
      <c r="F18128" s="21" t="s">
        <v>14743</v>
      </c>
      <c r="G18128" s="22">
        <v>1</v>
      </c>
      <c r="H18128" s="22">
        <v>24</v>
      </c>
      <c r="I18128" s="22">
        <v>38</v>
      </c>
      <c r="J18128" s="21" t="s">
        <v>144950</v>
      </c>
    </row>
    <row r="18129" spans="1:10" ht="32" customHeight="1">
      <c r="A18129" s="19" t="s">
        <v>144951</v>
      </c>
      <c r="B18129" s="24">
        <v>26</v>
      </c>
      <c r="C18129" s="22">
        <v>22</v>
      </c>
      <c r="D18129" s="21" t="s">
        <v>103146</v>
      </c>
      <c r="E18129" s="21" t="s">
        <v>103147</v>
      </c>
      <c r="F18129" s="21" t="s">
        <v>102559</v>
      </c>
      <c r="G18129" s="22">
        <v>2</v>
      </c>
      <c r="H18129" s="22">
        <v>16</v>
      </c>
      <c r="I18129" s="22">
        <v>25</v>
      </c>
      <c r="J18129" s="21" t="s">
        <v>144952</v>
      </c>
    </row>
    <row r="18130" spans="1:10" ht="32" customHeight="1">
      <c r="A18130" s="19" t="s">
        <v>144953</v>
      </c>
      <c r="B18130" s="24">
        <v>32</v>
      </c>
      <c r="C18130" s="22">
        <v>15</v>
      </c>
      <c r="D18130" s="21" t="s">
        <v>114653</v>
      </c>
      <c r="E18130" s="21" t="s">
        <v>114654</v>
      </c>
      <c r="F18130" s="21" t="s">
        <v>101554</v>
      </c>
      <c r="G18130" s="22">
        <v>10</v>
      </c>
      <c r="H18130" s="22">
        <v>0</v>
      </c>
      <c r="I18130" s="22">
        <v>0</v>
      </c>
      <c r="J18130" s="21" t="s">
        <v>114655</v>
      </c>
    </row>
    <row r="18131" spans="1:10" ht="44" customHeight="1">
      <c r="A18131" s="19" t="s">
        <v>144954</v>
      </c>
      <c r="B18131" s="24">
        <v>19</v>
      </c>
      <c r="C18131" s="22">
        <v>26</v>
      </c>
      <c r="D18131" s="21" t="s">
        <v>144955</v>
      </c>
      <c r="E18131" s="21" t="s">
        <v>144956</v>
      </c>
      <c r="F18131" s="21" t="s">
        <v>102510</v>
      </c>
      <c r="G18131" s="22">
        <v>7</v>
      </c>
      <c r="H18131" s="22">
        <v>15</v>
      </c>
      <c r="I18131" s="22">
        <v>25</v>
      </c>
      <c r="J18131" s="21" t="s">
        <v>144957</v>
      </c>
    </row>
    <row r="18132" spans="1:10" ht="44" customHeight="1">
      <c r="A18132" s="19" t="s">
        <v>144958</v>
      </c>
      <c r="B18132" s="24">
        <v>34</v>
      </c>
      <c r="C18132" s="22">
        <v>18</v>
      </c>
      <c r="D18132" s="21" t="s">
        <v>101698</v>
      </c>
      <c r="E18132" s="21" t="s">
        <v>101699</v>
      </c>
      <c r="F18132" s="21" t="s">
        <v>102727</v>
      </c>
      <c r="G18132" s="22">
        <v>4</v>
      </c>
      <c r="H18132" s="22">
        <v>10</v>
      </c>
      <c r="I18132" s="22">
        <v>16</v>
      </c>
      <c r="J18132" s="21" t="s">
        <v>144959</v>
      </c>
    </row>
    <row r="18133" spans="1:10" ht="32" customHeight="1">
      <c r="A18133" s="19" t="s">
        <v>144960</v>
      </c>
      <c r="B18133" s="24">
        <v>28</v>
      </c>
      <c r="C18133" s="22">
        <v>15</v>
      </c>
      <c r="D18133" s="21" t="s">
        <v>123425</v>
      </c>
      <c r="E18133" s="21" t="s">
        <v>123426</v>
      </c>
      <c r="F18133" s="21" t="s">
        <v>101554</v>
      </c>
      <c r="G18133" s="22">
        <v>10</v>
      </c>
      <c r="H18133" s="22">
        <v>0</v>
      </c>
      <c r="I18133" s="22">
        <v>0</v>
      </c>
      <c r="J18133" s="21" t="s">
        <v>144961</v>
      </c>
    </row>
    <row r="18134" spans="1:10" ht="32" customHeight="1">
      <c r="A18134" s="19" t="s">
        <v>144962</v>
      </c>
      <c r="B18134" s="24">
        <v>19</v>
      </c>
      <c r="C18134" s="22">
        <v>15</v>
      </c>
      <c r="D18134" s="21" t="s">
        <v>131504</v>
      </c>
      <c r="E18134" s="21" t="s">
        <v>131505</v>
      </c>
      <c r="F18134" s="21" t="s">
        <v>101528</v>
      </c>
      <c r="G18134" s="22">
        <v>10</v>
      </c>
      <c r="H18134" s="22">
        <v>0</v>
      </c>
      <c r="I18134" s="22">
        <v>0</v>
      </c>
      <c r="J18134" s="21" t="s">
        <v>144963</v>
      </c>
    </row>
    <row r="18135" spans="1:10" ht="32" customHeight="1">
      <c r="A18135" s="19" t="s">
        <v>144964</v>
      </c>
      <c r="B18135" s="24">
        <v>13</v>
      </c>
      <c r="C18135" s="22">
        <v>15</v>
      </c>
      <c r="D18135" s="21" t="s">
        <v>131769</v>
      </c>
      <c r="E18135" s="21" t="s">
        <v>131770</v>
      </c>
      <c r="F18135" s="21" t="s">
        <v>101694</v>
      </c>
      <c r="G18135" s="22">
        <v>2</v>
      </c>
      <c r="H18135" s="22">
        <v>8</v>
      </c>
      <c r="I18135" s="22">
        <v>17</v>
      </c>
      <c r="J18135" s="21" t="s">
        <v>144965</v>
      </c>
    </row>
    <row r="18136" spans="1:10" ht="32" customHeight="1">
      <c r="A18136" s="19" t="s">
        <v>144966</v>
      </c>
      <c r="B18136" s="24">
        <v>14</v>
      </c>
      <c r="C18136" s="22">
        <v>16</v>
      </c>
      <c r="D18136" s="21" t="s">
        <v>144967</v>
      </c>
      <c r="E18136" s="21" t="s">
        <v>144968</v>
      </c>
      <c r="F18136" s="21" t="s">
        <v>102257</v>
      </c>
      <c r="G18136" s="22">
        <v>2</v>
      </c>
      <c r="H18136" s="22">
        <v>8</v>
      </c>
      <c r="I18136" s="22">
        <v>13</v>
      </c>
      <c r="J18136" s="21" t="s">
        <v>144969</v>
      </c>
    </row>
    <row r="18137" spans="1:10" ht="32" customHeight="1">
      <c r="A18137" s="19" t="s">
        <v>144970</v>
      </c>
      <c r="B18137" s="24">
        <v>19</v>
      </c>
      <c r="C18137" s="22">
        <v>16</v>
      </c>
      <c r="D18137" s="21" t="s">
        <v>144971</v>
      </c>
      <c r="E18137" s="21" t="s">
        <v>144972</v>
      </c>
      <c r="F18137" s="21" t="s">
        <v>101533</v>
      </c>
      <c r="G18137" s="22">
        <v>1</v>
      </c>
      <c r="H18137" s="22">
        <v>9</v>
      </c>
      <c r="I18137" s="22">
        <v>15</v>
      </c>
      <c r="J18137" s="21" t="s">
        <v>144973</v>
      </c>
    </row>
    <row r="18138" spans="1:10" ht="32" customHeight="1">
      <c r="A18138" s="19" t="s">
        <v>144974</v>
      </c>
      <c r="B18138" s="24">
        <v>19</v>
      </c>
      <c r="C18138" s="22">
        <v>15</v>
      </c>
      <c r="D18138" s="21" t="s">
        <v>123417</v>
      </c>
      <c r="E18138" s="21" t="s">
        <v>123418</v>
      </c>
      <c r="F18138" s="21" t="s">
        <v>101554</v>
      </c>
      <c r="G18138" s="22">
        <v>10</v>
      </c>
      <c r="H18138" s="22">
        <v>0</v>
      </c>
      <c r="I18138" s="22">
        <v>0</v>
      </c>
      <c r="J18138" s="21" t="s">
        <v>144975</v>
      </c>
    </row>
    <row r="18139" spans="1:10" ht="32" customHeight="1">
      <c r="A18139" s="19" t="s">
        <v>144976</v>
      </c>
      <c r="B18139" s="24">
        <v>19</v>
      </c>
      <c r="C18139" s="22">
        <v>15</v>
      </c>
      <c r="D18139" s="21" t="s">
        <v>123417</v>
      </c>
      <c r="E18139" s="21" t="s">
        <v>123418</v>
      </c>
      <c r="F18139" s="21" t="s">
        <v>101554</v>
      </c>
      <c r="G18139" s="22">
        <v>10</v>
      </c>
      <c r="H18139" s="22">
        <v>0</v>
      </c>
      <c r="I18139" s="22">
        <v>0</v>
      </c>
      <c r="J18139" s="21" t="s">
        <v>144975</v>
      </c>
    </row>
    <row r="18140" spans="1:10" ht="32" customHeight="1">
      <c r="A18140" s="19" t="s">
        <v>144977</v>
      </c>
      <c r="B18140" s="24">
        <v>12</v>
      </c>
      <c r="C18140" s="22">
        <v>15</v>
      </c>
      <c r="D18140" s="21" t="s">
        <v>144978</v>
      </c>
      <c r="E18140" s="21" t="s">
        <v>144979</v>
      </c>
      <c r="F18140" s="21" t="s">
        <v>101522</v>
      </c>
      <c r="G18140" s="22">
        <v>10</v>
      </c>
      <c r="H18140" s="22">
        <v>0</v>
      </c>
      <c r="I18140" s="22">
        <v>0</v>
      </c>
      <c r="J18140" s="21" t="s">
        <v>144980</v>
      </c>
    </row>
    <row r="18141" spans="1:10" ht="32" customHeight="1">
      <c r="A18141" s="19" t="s">
        <v>144981</v>
      </c>
      <c r="B18141" s="24">
        <v>24</v>
      </c>
      <c r="C18141" s="22">
        <v>15</v>
      </c>
      <c r="D18141" s="21" t="s">
        <v>103378</v>
      </c>
      <c r="E18141" s="21" t="s">
        <v>103379</v>
      </c>
      <c r="F18141" s="21" t="s">
        <v>101528</v>
      </c>
      <c r="G18141" s="22">
        <v>10</v>
      </c>
      <c r="H18141" s="22">
        <v>0</v>
      </c>
      <c r="I18141" s="22">
        <v>0</v>
      </c>
      <c r="J18141" s="21" t="s">
        <v>144982</v>
      </c>
    </row>
    <row r="18142" spans="1:10" ht="32" customHeight="1">
      <c r="A18142" s="19" t="s">
        <v>144983</v>
      </c>
      <c r="B18142" s="24">
        <v>24</v>
      </c>
      <c r="C18142" s="22">
        <v>15</v>
      </c>
      <c r="D18142" s="21" t="s">
        <v>103378</v>
      </c>
      <c r="E18142" s="21" t="s">
        <v>103379</v>
      </c>
      <c r="F18142" s="21" t="s">
        <v>101528</v>
      </c>
      <c r="G18142" s="22">
        <v>10</v>
      </c>
      <c r="H18142" s="22">
        <v>0</v>
      </c>
      <c r="I18142" s="22">
        <v>0</v>
      </c>
      <c r="J18142" s="21" t="s">
        <v>144982</v>
      </c>
    </row>
    <row r="18143" spans="1:10" ht="32" customHeight="1">
      <c r="A18143" s="19" t="s">
        <v>144984</v>
      </c>
      <c r="B18143" s="24">
        <v>13</v>
      </c>
      <c r="C18143" s="22">
        <v>15</v>
      </c>
      <c r="D18143" s="21" t="s">
        <v>103314</v>
      </c>
      <c r="E18143" s="21" t="s">
        <v>103315</v>
      </c>
      <c r="F18143" s="21" t="s">
        <v>101563</v>
      </c>
      <c r="G18143" s="22">
        <v>10</v>
      </c>
      <c r="H18143" s="22">
        <v>0</v>
      </c>
      <c r="I18143" s="22">
        <v>0</v>
      </c>
      <c r="J18143" s="21" t="s">
        <v>144985</v>
      </c>
    </row>
    <row r="18144" spans="1:10" ht="32" customHeight="1">
      <c r="A18144" s="19" t="s">
        <v>144986</v>
      </c>
      <c r="B18144" s="24">
        <v>13</v>
      </c>
      <c r="C18144" s="22">
        <v>15</v>
      </c>
      <c r="D18144" s="21" t="s">
        <v>103314</v>
      </c>
      <c r="E18144" s="21" t="s">
        <v>103315</v>
      </c>
      <c r="F18144" s="21" t="s">
        <v>101563</v>
      </c>
      <c r="G18144" s="22">
        <v>10</v>
      </c>
      <c r="H18144" s="22">
        <v>0</v>
      </c>
      <c r="I18144" s="22">
        <v>0</v>
      </c>
      <c r="J18144" s="21" t="s">
        <v>144985</v>
      </c>
    </row>
    <row r="18145" spans="1:10" ht="32" customHeight="1">
      <c r="A18145" s="19" t="s">
        <v>144987</v>
      </c>
      <c r="B18145" s="24">
        <v>33</v>
      </c>
      <c r="C18145" s="22">
        <v>26</v>
      </c>
      <c r="D18145" s="21" t="s">
        <v>144988</v>
      </c>
      <c r="E18145" s="21" t="s">
        <v>144989</v>
      </c>
      <c r="F18145" s="21" t="s">
        <v>103178</v>
      </c>
      <c r="G18145" s="22">
        <v>1</v>
      </c>
      <c r="H18145" s="22">
        <v>21</v>
      </c>
      <c r="I18145" s="22">
        <v>33</v>
      </c>
      <c r="J18145" s="21" t="s">
        <v>144990</v>
      </c>
    </row>
    <row r="18146" spans="1:10" ht="32" customHeight="1">
      <c r="A18146" s="19" t="s">
        <v>144991</v>
      </c>
      <c r="B18146" s="24">
        <v>14</v>
      </c>
      <c r="C18146" s="22">
        <v>16</v>
      </c>
      <c r="D18146" s="21" t="s">
        <v>144992</v>
      </c>
      <c r="E18146" s="21" t="s">
        <v>144993</v>
      </c>
      <c r="F18146" s="21" t="s">
        <v>101533</v>
      </c>
      <c r="G18146" s="22">
        <v>3</v>
      </c>
      <c r="H18146" s="22">
        <v>9</v>
      </c>
      <c r="I18146" s="22">
        <v>16</v>
      </c>
      <c r="J18146" s="21" t="s">
        <v>144994</v>
      </c>
    </row>
    <row r="18147" spans="1:10" ht="32" customHeight="1">
      <c r="A18147" s="19" t="s">
        <v>144995</v>
      </c>
      <c r="B18147" s="24">
        <v>21</v>
      </c>
      <c r="C18147" s="22">
        <v>15</v>
      </c>
      <c r="D18147" s="21" t="s">
        <v>110013</v>
      </c>
      <c r="E18147" s="21" t="s">
        <v>110014</v>
      </c>
      <c r="F18147" s="21" t="s">
        <v>101528</v>
      </c>
      <c r="G18147" s="22">
        <v>10</v>
      </c>
      <c r="H18147" s="22">
        <v>0</v>
      </c>
      <c r="I18147" s="22">
        <v>0</v>
      </c>
      <c r="J18147" s="21" t="s">
        <v>144996</v>
      </c>
    </row>
    <row r="18148" spans="1:10" ht="32" customHeight="1">
      <c r="A18148" s="19" t="s">
        <v>144997</v>
      </c>
      <c r="B18148" s="24">
        <v>18</v>
      </c>
      <c r="C18148" s="22">
        <v>15</v>
      </c>
      <c r="D18148" s="21" t="s">
        <v>130077</v>
      </c>
      <c r="E18148" s="21" t="s">
        <v>130078</v>
      </c>
      <c r="F18148" s="21" t="s">
        <v>101554</v>
      </c>
      <c r="G18148" s="22">
        <v>10</v>
      </c>
      <c r="H18148" s="22">
        <v>0</v>
      </c>
      <c r="I18148" s="22">
        <v>0</v>
      </c>
      <c r="J18148" s="21" t="s">
        <v>144998</v>
      </c>
    </row>
    <row r="18149" spans="1:10" ht="32" customHeight="1">
      <c r="A18149" s="19" t="s">
        <v>144999</v>
      </c>
      <c r="B18149" s="24">
        <v>23</v>
      </c>
      <c r="C18149" s="22">
        <v>19</v>
      </c>
      <c r="D18149" s="21" t="s">
        <v>102492</v>
      </c>
      <c r="E18149" s="21" t="s">
        <v>102493</v>
      </c>
      <c r="F18149" s="21" t="s">
        <v>102114</v>
      </c>
      <c r="G18149" s="22">
        <v>1</v>
      </c>
      <c r="H18149" s="22">
        <v>14</v>
      </c>
      <c r="I18149" s="22">
        <v>20</v>
      </c>
      <c r="J18149" s="21" t="s">
        <v>145000</v>
      </c>
    </row>
    <row r="18150" spans="1:10" ht="32" customHeight="1">
      <c r="A18150" s="19" t="s">
        <v>145001</v>
      </c>
      <c r="B18150" s="24">
        <v>23</v>
      </c>
      <c r="C18150" s="22">
        <v>19</v>
      </c>
      <c r="D18150" s="21" t="s">
        <v>102492</v>
      </c>
      <c r="E18150" s="21" t="s">
        <v>102493</v>
      </c>
      <c r="F18150" s="21" t="s">
        <v>102114</v>
      </c>
      <c r="G18150" s="22">
        <v>1</v>
      </c>
      <c r="H18150" s="22">
        <v>14</v>
      </c>
      <c r="I18150" s="22">
        <v>20</v>
      </c>
      <c r="J18150" s="21" t="s">
        <v>145000</v>
      </c>
    </row>
    <row r="18151" spans="1:10" ht="20" customHeight="1">
      <c r="A18151" s="27">
        <v>-999</v>
      </c>
      <c r="B18151" s="24">
        <v>-999</v>
      </c>
      <c r="C18151" s="22">
        <v>-999</v>
      </c>
      <c r="D18151" s="22">
        <v>-999</v>
      </c>
      <c r="E18151" s="22">
        <v>-999</v>
      </c>
      <c r="F18151" s="22">
        <v>-999</v>
      </c>
      <c r="G18151" s="22">
        <v>-999</v>
      </c>
      <c r="H18151" s="22">
        <v>-999</v>
      </c>
      <c r="I18151" s="22">
        <v>-999</v>
      </c>
      <c r="J18151" s="22">
        <v>-999</v>
      </c>
    </row>
    <row r="18152" spans="1:10" ht="32" customHeight="1">
      <c r="A18152" s="19" t="s">
        <v>145002</v>
      </c>
      <c r="B18152" s="24">
        <v>31</v>
      </c>
      <c r="C18152" s="22">
        <v>15</v>
      </c>
      <c r="D18152" s="21" t="s">
        <v>140359</v>
      </c>
      <c r="E18152" s="21" t="s">
        <v>140360</v>
      </c>
      <c r="F18152" s="21" t="s">
        <v>101563</v>
      </c>
      <c r="G18152" s="22">
        <v>10</v>
      </c>
      <c r="H18152" s="22">
        <v>0</v>
      </c>
      <c r="I18152" s="22">
        <v>0</v>
      </c>
      <c r="J18152" s="21" t="s">
        <v>145003</v>
      </c>
    </row>
    <row r="18153" spans="1:10" ht="32" customHeight="1">
      <c r="A18153" s="19" t="s">
        <v>145004</v>
      </c>
      <c r="B18153" s="24">
        <v>17</v>
      </c>
      <c r="C18153" s="22">
        <v>15</v>
      </c>
      <c r="D18153" s="21" t="s">
        <v>130398</v>
      </c>
      <c r="E18153" s="21" t="s">
        <v>130399</v>
      </c>
      <c r="F18153" s="21" t="s">
        <v>101694</v>
      </c>
      <c r="G18153" s="22">
        <v>10</v>
      </c>
      <c r="H18153" s="22">
        <v>0</v>
      </c>
      <c r="I18153" s="22">
        <v>0</v>
      </c>
      <c r="J18153" s="21" t="s">
        <v>145005</v>
      </c>
    </row>
    <row r="18154" spans="1:10" ht="32" customHeight="1">
      <c r="A18154" s="19" t="s">
        <v>145006</v>
      </c>
      <c r="B18154" s="24">
        <v>14</v>
      </c>
      <c r="C18154" s="22">
        <v>16</v>
      </c>
      <c r="D18154" s="21" t="s">
        <v>115515</v>
      </c>
      <c r="E18154" s="21" t="s">
        <v>115516</v>
      </c>
      <c r="F18154" s="21" t="s">
        <v>101533</v>
      </c>
      <c r="G18154" s="22">
        <v>2</v>
      </c>
      <c r="H18154" s="22">
        <v>10</v>
      </c>
      <c r="I18154" s="22">
        <v>16</v>
      </c>
      <c r="J18154" s="21" t="s">
        <v>145007</v>
      </c>
    </row>
    <row r="18155" spans="1:10" ht="32" customHeight="1">
      <c r="A18155" s="19" t="s">
        <v>145008</v>
      </c>
      <c r="B18155" s="24">
        <v>45</v>
      </c>
      <c r="C18155" s="22">
        <v>23</v>
      </c>
      <c r="D18155" s="21" t="s">
        <v>102880</v>
      </c>
      <c r="E18155" s="21" t="s">
        <v>102881</v>
      </c>
      <c r="F18155" s="21" t="s">
        <v>102001</v>
      </c>
      <c r="G18155" s="22">
        <v>7</v>
      </c>
      <c r="H18155" s="22">
        <v>12</v>
      </c>
      <c r="I18155" s="22">
        <v>22</v>
      </c>
      <c r="J18155" s="21" t="s">
        <v>102882</v>
      </c>
    </row>
    <row r="18156" spans="1:10" ht="32" customHeight="1">
      <c r="A18156" s="19" t="s">
        <v>145009</v>
      </c>
      <c r="B18156" s="24">
        <v>31</v>
      </c>
      <c r="C18156" s="22">
        <v>15</v>
      </c>
      <c r="D18156" s="21" t="s">
        <v>104682</v>
      </c>
      <c r="E18156" s="21" t="s">
        <v>104683</v>
      </c>
      <c r="F18156" s="21" t="s">
        <v>101694</v>
      </c>
      <c r="G18156" s="22">
        <v>10</v>
      </c>
      <c r="H18156" s="22">
        <v>0</v>
      </c>
      <c r="I18156" s="22">
        <v>0</v>
      </c>
      <c r="J18156" s="21" t="s">
        <v>145010</v>
      </c>
    </row>
    <row r="18157" spans="1:10" ht="32" customHeight="1">
      <c r="A18157" s="19" t="s">
        <v>145011</v>
      </c>
      <c r="B18157" s="24">
        <v>13</v>
      </c>
      <c r="C18157" s="22">
        <v>15</v>
      </c>
      <c r="D18157" s="21" t="s">
        <v>145012</v>
      </c>
      <c r="E18157" s="21" t="s">
        <v>145013</v>
      </c>
      <c r="F18157" s="22">
        <v>0</v>
      </c>
      <c r="G18157" s="22">
        <v>10</v>
      </c>
      <c r="H18157" s="22">
        <v>0</v>
      </c>
      <c r="I18157" s="22">
        <v>0</v>
      </c>
      <c r="J18157" s="21" t="s">
        <v>145014</v>
      </c>
    </row>
    <row r="18158" spans="1:10" ht="32" customHeight="1">
      <c r="A18158" s="19" t="s">
        <v>145015</v>
      </c>
      <c r="B18158" s="24">
        <v>25</v>
      </c>
      <c r="C18158" s="22">
        <v>15</v>
      </c>
      <c r="D18158" s="21" t="s">
        <v>107352</v>
      </c>
      <c r="E18158" s="21" t="s">
        <v>107353</v>
      </c>
      <c r="F18158" s="21" t="s">
        <v>101554</v>
      </c>
      <c r="G18158" s="22">
        <v>1</v>
      </c>
      <c r="H18158" s="22">
        <v>7</v>
      </c>
      <c r="I18158" s="22">
        <v>15</v>
      </c>
      <c r="J18158" s="21" t="s">
        <v>145016</v>
      </c>
    </row>
    <row r="18159" spans="1:10" ht="32" customHeight="1">
      <c r="A18159" s="19" t="s">
        <v>145017</v>
      </c>
      <c r="B18159" s="24">
        <v>24</v>
      </c>
      <c r="C18159" s="22">
        <v>15</v>
      </c>
      <c r="D18159" s="21" t="s">
        <v>121670</v>
      </c>
      <c r="E18159" s="21" t="s">
        <v>121671</v>
      </c>
      <c r="F18159" s="21" t="s">
        <v>14739</v>
      </c>
      <c r="G18159" s="22">
        <v>10</v>
      </c>
      <c r="H18159" s="22">
        <v>0</v>
      </c>
      <c r="I18159" s="22">
        <v>0</v>
      </c>
      <c r="J18159" s="21" t="s">
        <v>145018</v>
      </c>
    </row>
    <row r="18160" spans="1:10" ht="32" customHeight="1">
      <c r="A18160" s="19" t="s">
        <v>145019</v>
      </c>
      <c r="B18160" s="24">
        <v>13</v>
      </c>
      <c r="C18160" s="22">
        <v>15</v>
      </c>
      <c r="D18160" s="21" t="s">
        <v>145020</v>
      </c>
      <c r="E18160" s="21" t="s">
        <v>145021</v>
      </c>
      <c r="F18160" s="21" t="s">
        <v>14739</v>
      </c>
      <c r="G18160" s="22">
        <v>10</v>
      </c>
      <c r="H18160" s="22">
        <v>0</v>
      </c>
      <c r="I18160" s="22">
        <v>0</v>
      </c>
      <c r="J18160" s="21" t="s">
        <v>145022</v>
      </c>
    </row>
    <row r="18161" spans="1:10" ht="32" customHeight="1">
      <c r="A18161" s="19" t="s">
        <v>145023</v>
      </c>
      <c r="B18161" s="24">
        <v>18</v>
      </c>
      <c r="C18161" s="22">
        <v>23</v>
      </c>
      <c r="D18161" s="21" t="s">
        <v>103531</v>
      </c>
      <c r="E18161" s="21" t="s">
        <v>103532</v>
      </c>
      <c r="F18161" s="21" t="s">
        <v>101543</v>
      </c>
      <c r="G18161" s="22">
        <v>6</v>
      </c>
      <c r="H18161" s="22">
        <v>13</v>
      </c>
      <c r="I18161" s="22">
        <v>18</v>
      </c>
      <c r="J18161" s="21" t="s">
        <v>145024</v>
      </c>
    </row>
    <row r="18162" spans="1:10" ht="32" customHeight="1">
      <c r="A18162" s="19" t="s">
        <v>145025</v>
      </c>
      <c r="B18162" s="24">
        <v>22</v>
      </c>
      <c r="C18162" s="22">
        <v>15</v>
      </c>
      <c r="D18162" s="21" t="s">
        <v>132126</v>
      </c>
      <c r="E18162" s="21" t="s">
        <v>132127</v>
      </c>
      <c r="F18162" s="21" t="s">
        <v>101694</v>
      </c>
      <c r="G18162" s="22">
        <v>10</v>
      </c>
      <c r="H18162" s="22">
        <v>0</v>
      </c>
      <c r="I18162" s="22">
        <v>0</v>
      </c>
      <c r="J18162" s="21" t="s">
        <v>145026</v>
      </c>
    </row>
    <row r="18163" spans="1:10" ht="32" customHeight="1">
      <c r="A18163" s="19" t="s">
        <v>145027</v>
      </c>
      <c r="B18163" s="24">
        <v>22</v>
      </c>
      <c r="C18163" s="22">
        <v>15</v>
      </c>
      <c r="D18163" s="21" t="s">
        <v>106251</v>
      </c>
      <c r="E18163" s="21" t="s">
        <v>106252</v>
      </c>
      <c r="F18163" s="21" t="s">
        <v>101522</v>
      </c>
      <c r="G18163" s="22">
        <v>10</v>
      </c>
      <c r="H18163" s="22">
        <v>0</v>
      </c>
      <c r="I18163" s="22">
        <v>0</v>
      </c>
      <c r="J18163" s="21" t="s">
        <v>123371</v>
      </c>
    </row>
    <row r="18164" spans="1:10" ht="44" customHeight="1">
      <c r="A18164" s="19" t="s">
        <v>145028</v>
      </c>
      <c r="B18164" s="24">
        <v>19</v>
      </c>
      <c r="C18164" s="22">
        <v>49</v>
      </c>
      <c r="D18164" s="21" t="s">
        <v>128605</v>
      </c>
      <c r="E18164" s="21" t="s">
        <v>128606</v>
      </c>
      <c r="F18164" s="21" t="s">
        <v>102257</v>
      </c>
      <c r="G18164" s="22">
        <v>13</v>
      </c>
      <c r="H18164" s="22">
        <v>32</v>
      </c>
      <c r="I18164" s="22">
        <v>43</v>
      </c>
      <c r="J18164" s="21" t="s">
        <v>145029</v>
      </c>
    </row>
    <row r="18165" spans="1:10" ht="32" customHeight="1">
      <c r="A18165" s="19" t="s">
        <v>145030</v>
      </c>
      <c r="B18165" s="24">
        <v>18</v>
      </c>
      <c r="C18165" s="22">
        <v>15</v>
      </c>
      <c r="D18165" s="21" t="s">
        <v>116862</v>
      </c>
      <c r="E18165" s="21" t="s">
        <v>116863</v>
      </c>
      <c r="F18165" s="21" t="s">
        <v>101563</v>
      </c>
      <c r="G18165" s="22">
        <v>10</v>
      </c>
      <c r="H18165" s="22">
        <v>0</v>
      </c>
      <c r="I18165" s="22">
        <v>0</v>
      </c>
      <c r="J18165" s="21" t="s">
        <v>145031</v>
      </c>
    </row>
    <row r="18166" spans="1:10" ht="32" customHeight="1">
      <c r="A18166" s="19" t="s">
        <v>145032</v>
      </c>
      <c r="B18166" s="24">
        <v>22</v>
      </c>
      <c r="C18166" s="22">
        <v>15</v>
      </c>
      <c r="D18166" s="21" t="s">
        <v>105222</v>
      </c>
      <c r="E18166" s="21" t="s">
        <v>105223</v>
      </c>
      <c r="F18166" s="21" t="s">
        <v>101568</v>
      </c>
      <c r="G18166" s="22">
        <v>10</v>
      </c>
      <c r="H18166" s="22">
        <v>0</v>
      </c>
      <c r="I18166" s="22">
        <v>0</v>
      </c>
      <c r="J18166" s="21" t="s">
        <v>145033</v>
      </c>
    </row>
    <row r="18167" spans="1:10" ht="32" customHeight="1">
      <c r="A18167" s="19" t="s">
        <v>145034</v>
      </c>
      <c r="B18167" s="24">
        <v>35</v>
      </c>
      <c r="C18167" s="22">
        <v>15</v>
      </c>
      <c r="D18167" s="21" t="s">
        <v>111074</v>
      </c>
      <c r="E18167" s="21" t="s">
        <v>111075</v>
      </c>
      <c r="F18167" s="21" t="s">
        <v>14739</v>
      </c>
      <c r="G18167" s="22">
        <v>10</v>
      </c>
      <c r="H18167" s="22">
        <v>0</v>
      </c>
      <c r="I18167" s="22">
        <v>0</v>
      </c>
      <c r="J18167" s="21" t="s">
        <v>126220</v>
      </c>
    </row>
    <row r="18168" spans="1:10" ht="32" customHeight="1">
      <c r="A18168" s="19" t="s">
        <v>145035</v>
      </c>
      <c r="B18168" s="24">
        <v>28</v>
      </c>
      <c r="C18168" s="22">
        <v>15</v>
      </c>
      <c r="D18168" s="21" t="s">
        <v>119075</v>
      </c>
      <c r="E18168" s="21" t="s">
        <v>119076</v>
      </c>
      <c r="F18168" s="21" t="s">
        <v>101554</v>
      </c>
      <c r="G18168" s="22">
        <v>10</v>
      </c>
      <c r="H18168" s="22">
        <v>0</v>
      </c>
      <c r="I18168" s="22">
        <v>0</v>
      </c>
      <c r="J18168" s="21" t="s">
        <v>145036</v>
      </c>
    </row>
    <row r="18169" spans="1:10" ht="32" customHeight="1">
      <c r="A18169" s="19" t="s">
        <v>145037</v>
      </c>
      <c r="B18169" s="24">
        <v>13</v>
      </c>
      <c r="C18169" s="22">
        <v>15</v>
      </c>
      <c r="D18169" s="21" t="s">
        <v>145038</v>
      </c>
      <c r="E18169" s="21" t="s">
        <v>145039</v>
      </c>
      <c r="F18169" s="21" t="s">
        <v>101563</v>
      </c>
      <c r="G18169" s="22">
        <v>10</v>
      </c>
      <c r="H18169" s="22">
        <v>0</v>
      </c>
      <c r="I18169" s="22">
        <v>0</v>
      </c>
      <c r="J18169" s="21" t="s">
        <v>145040</v>
      </c>
    </row>
    <row r="18170" spans="1:10" ht="32" customHeight="1">
      <c r="A18170" s="19" t="s">
        <v>145041</v>
      </c>
      <c r="B18170" s="24">
        <v>24</v>
      </c>
      <c r="C18170" s="22">
        <v>15</v>
      </c>
      <c r="D18170" s="21" t="s">
        <v>102008</v>
      </c>
      <c r="E18170" s="21" t="s">
        <v>102009</v>
      </c>
      <c r="F18170" s="21" t="s">
        <v>101522</v>
      </c>
      <c r="G18170" s="22">
        <v>10</v>
      </c>
      <c r="H18170" s="22">
        <v>0</v>
      </c>
      <c r="I18170" s="22">
        <v>0</v>
      </c>
      <c r="J18170" s="21" t="s">
        <v>145042</v>
      </c>
    </row>
    <row r="18171" spans="1:10" ht="32" customHeight="1">
      <c r="A18171" s="19" t="s">
        <v>145043</v>
      </c>
      <c r="B18171" s="24">
        <v>32</v>
      </c>
      <c r="C18171" s="22">
        <v>15</v>
      </c>
      <c r="D18171" s="21" t="s">
        <v>145044</v>
      </c>
      <c r="E18171" s="21" t="s">
        <v>145045</v>
      </c>
      <c r="F18171" s="21" t="s">
        <v>101528</v>
      </c>
      <c r="G18171" s="22">
        <v>10</v>
      </c>
      <c r="H18171" s="22">
        <v>0</v>
      </c>
      <c r="I18171" s="22">
        <v>0</v>
      </c>
      <c r="J18171" s="21" t="s">
        <v>145046</v>
      </c>
    </row>
    <row r="18172" spans="1:10" ht="32" customHeight="1">
      <c r="A18172" s="19" t="s">
        <v>145047</v>
      </c>
      <c r="B18172" s="24">
        <v>32</v>
      </c>
      <c r="C18172" s="22">
        <v>15</v>
      </c>
      <c r="D18172" s="21" t="s">
        <v>145044</v>
      </c>
      <c r="E18172" s="21" t="s">
        <v>145045</v>
      </c>
      <c r="F18172" s="21" t="s">
        <v>101528</v>
      </c>
      <c r="G18172" s="22">
        <v>10</v>
      </c>
      <c r="H18172" s="22">
        <v>0</v>
      </c>
      <c r="I18172" s="22">
        <v>0</v>
      </c>
      <c r="J18172" s="21" t="s">
        <v>145046</v>
      </c>
    </row>
    <row r="18173" spans="1:10" ht="32" customHeight="1">
      <c r="A18173" s="19" t="s">
        <v>145048</v>
      </c>
      <c r="B18173" s="24">
        <v>29</v>
      </c>
      <c r="C18173" s="22">
        <v>26</v>
      </c>
      <c r="D18173" s="21" t="s">
        <v>138409</v>
      </c>
      <c r="E18173" s="21" t="s">
        <v>138410</v>
      </c>
      <c r="F18173" s="21" t="s">
        <v>101543</v>
      </c>
      <c r="G18173" s="22">
        <v>8</v>
      </c>
      <c r="H18173" s="22">
        <v>14</v>
      </c>
      <c r="I18173" s="22">
        <v>23</v>
      </c>
      <c r="J18173" s="21" t="s">
        <v>145049</v>
      </c>
    </row>
    <row r="18174" spans="1:10" ht="32" customHeight="1">
      <c r="A18174" s="19" t="s">
        <v>145050</v>
      </c>
      <c r="B18174" s="24">
        <v>37</v>
      </c>
      <c r="C18174" s="22">
        <v>19</v>
      </c>
      <c r="D18174" s="21" t="s">
        <v>115579</v>
      </c>
      <c r="E18174" s="21" t="s">
        <v>115580</v>
      </c>
      <c r="F18174" s="21" t="s">
        <v>102114</v>
      </c>
      <c r="G18174" s="22">
        <v>5</v>
      </c>
      <c r="H18174" s="22">
        <v>10</v>
      </c>
      <c r="I18174" s="22">
        <v>19</v>
      </c>
      <c r="J18174" s="21" t="s">
        <v>145051</v>
      </c>
    </row>
    <row r="18175" spans="1:10" ht="32" customHeight="1">
      <c r="A18175" s="19" t="s">
        <v>145052</v>
      </c>
      <c r="B18175" s="24">
        <v>32</v>
      </c>
      <c r="C18175" s="22">
        <v>22</v>
      </c>
      <c r="D18175" s="21" t="s">
        <v>104101</v>
      </c>
      <c r="E18175" s="21" t="s">
        <v>104102</v>
      </c>
      <c r="F18175" s="21" t="s">
        <v>102559</v>
      </c>
      <c r="G18175" s="22">
        <v>7</v>
      </c>
      <c r="H18175" s="22">
        <v>11</v>
      </c>
      <c r="I18175" s="22">
        <v>16</v>
      </c>
      <c r="J18175" s="21" t="s">
        <v>145053</v>
      </c>
    </row>
    <row r="18176" spans="1:10" ht="32" customHeight="1">
      <c r="A18176" s="19" t="s">
        <v>145054</v>
      </c>
      <c r="B18176" s="24">
        <v>24</v>
      </c>
      <c r="C18176" s="22">
        <v>58</v>
      </c>
      <c r="D18176" s="21" t="s">
        <v>115413</v>
      </c>
      <c r="E18176" s="21" t="s">
        <v>115414</v>
      </c>
      <c r="F18176" s="21" t="s">
        <v>145055</v>
      </c>
      <c r="G18176" s="22">
        <v>5</v>
      </c>
      <c r="H18176" s="22">
        <v>49</v>
      </c>
      <c r="I18176" s="22">
        <v>68</v>
      </c>
      <c r="J18176" s="21" t="s">
        <v>145056</v>
      </c>
    </row>
    <row r="18177" spans="1:10" ht="32" customHeight="1">
      <c r="A18177" s="19" t="s">
        <v>145057</v>
      </c>
      <c r="B18177" s="24">
        <v>35</v>
      </c>
      <c r="C18177" s="22">
        <v>15</v>
      </c>
      <c r="D18177" s="21" t="s">
        <v>102755</v>
      </c>
      <c r="E18177" s="21" t="s">
        <v>102756</v>
      </c>
      <c r="F18177" s="21" t="s">
        <v>14739</v>
      </c>
      <c r="G18177" s="22">
        <v>10</v>
      </c>
      <c r="H18177" s="22">
        <v>0</v>
      </c>
      <c r="I18177" s="22">
        <v>0</v>
      </c>
      <c r="J18177" s="21" t="s">
        <v>145058</v>
      </c>
    </row>
    <row r="18178" spans="1:10" ht="32" customHeight="1">
      <c r="A18178" s="19" t="s">
        <v>145059</v>
      </c>
      <c r="B18178" s="24">
        <v>21</v>
      </c>
      <c r="C18178" s="22">
        <v>15</v>
      </c>
      <c r="D18178" s="21" t="s">
        <v>145060</v>
      </c>
      <c r="E18178" s="21" t="s">
        <v>145061</v>
      </c>
      <c r="F18178" s="21" t="s">
        <v>101554</v>
      </c>
      <c r="G18178" s="22">
        <v>10</v>
      </c>
      <c r="H18178" s="22">
        <v>0</v>
      </c>
      <c r="I18178" s="22">
        <v>0</v>
      </c>
      <c r="J18178" s="21" t="s">
        <v>145062</v>
      </c>
    </row>
    <row r="18179" spans="1:10" ht="32" customHeight="1">
      <c r="A18179" s="19" t="s">
        <v>145063</v>
      </c>
      <c r="B18179" s="24">
        <v>30</v>
      </c>
      <c r="C18179" s="22">
        <v>22</v>
      </c>
      <c r="D18179" s="21" t="s">
        <v>102904</v>
      </c>
      <c r="E18179" s="21" t="s">
        <v>102905</v>
      </c>
      <c r="F18179" s="21" t="s">
        <v>106135</v>
      </c>
      <c r="G18179" s="22">
        <v>1</v>
      </c>
      <c r="H18179" s="22">
        <v>17</v>
      </c>
      <c r="I18179" s="22">
        <v>35</v>
      </c>
      <c r="J18179" s="21" t="s">
        <v>145064</v>
      </c>
    </row>
    <row r="18180" spans="1:10" ht="32" customHeight="1">
      <c r="A18180" s="19" t="s">
        <v>145065</v>
      </c>
      <c r="B18180" s="24">
        <v>31</v>
      </c>
      <c r="C18180" s="22">
        <v>15</v>
      </c>
      <c r="D18180" s="21" t="s">
        <v>112759</v>
      </c>
      <c r="E18180" s="21" t="s">
        <v>112760</v>
      </c>
      <c r="F18180" s="21" t="s">
        <v>101554</v>
      </c>
      <c r="G18180" s="22">
        <v>10</v>
      </c>
      <c r="H18180" s="22">
        <v>0</v>
      </c>
      <c r="I18180" s="22">
        <v>0</v>
      </c>
      <c r="J18180" s="21" t="s">
        <v>112761</v>
      </c>
    </row>
    <row r="18181" spans="1:10" ht="32" customHeight="1">
      <c r="A18181" s="19" t="s">
        <v>145066</v>
      </c>
      <c r="B18181" s="24">
        <v>38</v>
      </c>
      <c r="C18181" s="22">
        <v>15</v>
      </c>
      <c r="D18181" s="21" t="s">
        <v>124265</v>
      </c>
      <c r="E18181" s="21" t="s">
        <v>124266</v>
      </c>
      <c r="F18181" s="21" t="s">
        <v>101568</v>
      </c>
      <c r="G18181" s="22">
        <v>10</v>
      </c>
      <c r="H18181" s="22">
        <v>0</v>
      </c>
      <c r="I18181" s="22">
        <v>0</v>
      </c>
      <c r="J18181" s="21" t="s">
        <v>145067</v>
      </c>
    </row>
    <row r="18182" spans="1:10" ht="32" customHeight="1">
      <c r="A18182" s="19" t="s">
        <v>145068</v>
      </c>
      <c r="B18182" s="24">
        <v>22</v>
      </c>
      <c r="C18182" s="22">
        <v>15</v>
      </c>
      <c r="D18182" s="21" t="s">
        <v>103076</v>
      </c>
      <c r="E18182" s="21" t="s">
        <v>103077</v>
      </c>
      <c r="F18182" s="21" t="s">
        <v>101554</v>
      </c>
      <c r="G18182" s="22">
        <v>10</v>
      </c>
      <c r="H18182" s="22">
        <v>0</v>
      </c>
      <c r="I18182" s="22">
        <v>0</v>
      </c>
      <c r="J18182" s="21" t="s">
        <v>119758</v>
      </c>
    </row>
    <row r="18183" spans="1:10" ht="32" customHeight="1">
      <c r="A18183" s="19" t="s">
        <v>145069</v>
      </c>
      <c r="B18183" s="24">
        <v>20</v>
      </c>
      <c r="C18183" s="22">
        <v>28</v>
      </c>
      <c r="D18183" s="21" t="s">
        <v>103014</v>
      </c>
      <c r="E18183" s="21" t="s">
        <v>103015</v>
      </c>
      <c r="F18183" s="21" t="s">
        <v>102372</v>
      </c>
      <c r="G18183" s="22">
        <v>11</v>
      </c>
      <c r="H18183" s="22">
        <v>13</v>
      </c>
      <c r="I18183" s="22">
        <v>21</v>
      </c>
      <c r="J18183" s="21" t="s">
        <v>145070</v>
      </c>
    </row>
    <row r="18184" spans="1:10" ht="32" customHeight="1">
      <c r="A18184" s="19" t="s">
        <v>145071</v>
      </c>
      <c r="B18184" s="24">
        <v>13</v>
      </c>
      <c r="C18184" s="22">
        <v>15</v>
      </c>
      <c r="D18184" s="21" t="s">
        <v>145072</v>
      </c>
      <c r="E18184" s="21" t="s">
        <v>145073</v>
      </c>
      <c r="F18184" s="21" t="s">
        <v>101554</v>
      </c>
      <c r="G18184" s="22">
        <v>10</v>
      </c>
      <c r="H18184" s="22">
        <v>0</v>
      </c>
      <c r="I18184" s="22">
        <v>0</v>
      </c>
      <c r="J18184" s="21" t="s">
        <v>145074</v>
      </c>
    </row>
    <row r="18185" spans="1:10" ht="32" customHeight="1">
      <c r="A18185" s="19" t="s">
        <v>145075</v>
      </c>
      <c r="B18185" s="24">
        <v>13</v>
      </c>
      <c r="C18185" s="22">
        <v>15</v>
      </c>
      <c r="D18185" s="21" t="s">
        <v>144331</v>
      </c>
      <c r="E18185" s="21" t="s">
        <v>144332</v>
      </c>
      <c r="F18185" s="21" t="s">
        <v>101563</v>
      </c>
      <c r="G18185" s="22">
        <v>10</v>
      </c>
      <c r="H18185" s="22">
        <v>0</v>
      </c>
      <c r="I18185" s="22">
        <v>0</v>
      </c>
      <c r="J18185" s="21" t="s">
        <v>145076</v>
      </c>
    </row>
    <row r="18186" spans="1:10" ht="32" customHeight="1">
      <c r="A18186" s="19" t="s">
        <v>145077</v>
      </c>
      <c r="B18186" s="24">
        <v>24</v>
      </c>
      <c r="C18186" s="22">
        <v>15</v>
      </c>
      <c r="D18186" s="21" t="s">
        <v>107574</v>
      </c>
      <c r="E18186" s="21" t="s">
        <v>107575</v>
      </c>
      <c r="F18186" s="21" t="s">
        <v>14739</v>
      </c>
      <c r="G18186" s="22">
        <v>10</v>
      </c>
      <c r="H18186" s="22">
        <v>0</v>
      </c>
      <c r="I18186" s="22">
        <v>0</v>
      </c>
      <c r="J18186" s="21" t="s">
        <v>145078</v>
      </c>
    </row>
    <row r="18187" spans="1:10" ht="32" customHeight="1">
      <c r="A18187" s="19" t="s">
        <v>145079</v>
      </c>
      <c r="B18187" s="24">
        <v>61</v>
      </c>
      <c r="C18187" s="22">
        <v>15</v>
      </c>
      <c r="D18187" s="21" t="s">
        <v>107214</v>
      </c>
      <c r="E18187" s="21" t="s">
        <v>107215</v>
      </c>
      <c r="F18187" s="21" t="s">
        <v>101694</v>
      </c>
      <c r="G18187" s="22">
        <v>10</v>
      </c>
      <c r="H18187" s="22">
        <v>0</v>
      </c>
      <c r="I18187" s="22">
        <v>0</v>
      </c>
      <c r="J18187" s="21" t="s">
        <v>142890</v>
      </c>
    </row>
    <row r="18188" spans="1:10" ht="20" customHeight="1">
      <c r="A18188" s="27">
        <v>-999</v>
      </c>
      <c r="B18188" s="24">
        <v>-999</v>
      </c>
      <c r="C18188" s="22">
        <v>-999</v>
      </c>
      <c r="D18188" s="22">
        <v>-999</v>
      </c>
      <c r="E18188" s="22">
        <v>-999</v>
      </c>
      <c r="F18188" s="22">
        <v>-999</v>
      </c>
      <c r="G18188" s="22">
        <v>-999</v>
      </c>
      <c r="H18188" s="22">
        <v>-999</v>
      </c>
      <c r="I18188" s="22">
        <v>-999</v>
      </c>
      <c r="J18188" s="22">
        <v>-999</v>
      </c>
    </row>
    <row r="18189" spans="1:10" ht="32" customHeight="1">
      <c r="A18189" s="19" t="s">
        <v>145080</v>
      </c>
      <c r="B18189" s="24">
        <v>24</v>
      </c>
      <c r="C18189" s="22">
        <v>15</v>
      </c>
      <c r="D18189" s="21" t="s">
        <v>109536</v>
      </c>
      <c r="E18189" s="21" t="s">
        <v>109537</v>
      </c>
      <c r="F18189" s="21" t="s">
        <v>101568</v>
      </c>
      <c r="G18189" s="22">
        <v>1</v>
      </c>
      <c r="H18189" s="22">
        <v>10</v>
      </c>
      <c r="I18189" s="22">
        <v>12</v>
      </c>
      <c r="J18189" s="21" t="s">
        <v>145081</v>
      </c>
    </row>
    <row r="18190" spans="1:10" ht="32" customHeight="1">
      <c r="A18190" s="19" t="s">
        <v>145082</v>
      </c>
      <c r="B18190" s="24">
        <v>28</v>
      </c>
      <c r="C18190" s="22">
        <v>22</v>
      </c>
      <c r="D18190" s="21" t="s">
        <v>145083</v>
      </c>
      <c r="E18190" s="21" t="s">
        <v>145084</v>
      </c>
      <c r="F18190" s="21" t="s">
        <v>101538</v>
      </c>
      <c r="G18190" s="22">
        <v>1</v>
      </c>
      <c r="H18190" s="22">
        <v>17</v>
      </c>
      <c r="I18190" s="22">
        <v>23</v>
      </c>
      <c r="J18190" s="21" t="s">
        <v>145085</v>
      </c>
    </row>
    <row r="18191" spans="1:10" ht="32" customHeight="1">
      <c r="A18191" s="19" t="s">
        <v>145086</v>
      </c>
      <c r="B18191" s="24">
        <v>32</v>
      </c>
      <c r="C18191" s="22">
        <v>25</v>
      </c>
      <c r="D18191" s="21" t="s">
        <v>108533</v>
      </c>
      <c r="E18191" s="21" t="s">
        <v>108534</v>
      </c>
      <c r="F18191" s="21" t="s">
        <v>101694</v>
      </c>
      <c r="G18191" s="22">
        <v>4</v>
      </c>
      <c r="H18191" s="22">
        <v>17</v>
      </c>
      <c r="I18191" s="22">
        <v>33</v>
      </c>
      <c r="J18191" s="21" t="s">
        <v>145087</v>
      </c>
    </row>
    <row r="18192" spans="1:10" ht="32" customHeight="1">
      <c r="A18192" s="19" t="s">
        <v>145088</v>
      </c>
      <c r="B18192" s="24">
        <v>17</v>
      </c>
      <c r="C18192" s="22">
        <v>28</v>
      </c>
      <c r="D18192" s="21" t="s">
        <v>145089</v>
      </c>
      <c r="E18192" s="21" t="s">
        <v>145090</v>
      </c>
      <c r="F18192" s="21" t="s">
        <v>135451</v>
      </c>
      <c r="G18192" s="22">
        <v>13</v>
      </c>
      <c r="H18192" s="22">
        <v>11</v>
      </c>
      <c r="I18192" s="22">
        <v>19</v>
      </c>
      <c r="J18192" s="21" t="s">
        <v>145091</v>
      </c>
    </row>
    <row r="18193" spans="1:10" ht="32" customHeight="1">
      <c r="A18193" s="19" t="s">
        <v>145092</v>
      </c>
      <c r="B18193" s="24">
        <v>40</v>
      </c>
      <c r="C18193" s="22">
        <v>36</v>
      </c>
      <c r="D18193" s="21" t="s">
        <v>145093</v>
      </c>
      <c r="E18193" s="21" t="s">
        <v>145094</v>
      </c>
      <c r="F18193" s="21" t="s">
        <v>115858</v>
      </c>
      <c r="G18193" s="22">
        <v>1</v>
      </c>
      <c r="H18193" s="22">
        <v>31</v>
      </c>
      <c r="I18193" s="22">
        <v>35</v>
      </c>
      <c r="J18193" s="21" t="s">
        <v>145095</v>
      </c>
    </row>
    <row r="18194" spans="1:10" ht="32" customHeight="1">
      <c r="A18194" s="19" t="s">
        <v>145096</v>
      </c>
      <c r="B18194" s="24">
        <v>13</v>
      </c>
      <c r="C18194" s="22">
        <v>20</v>
      </c>
      <c r="D18194" s="21" t="s">
        <v>107405</v>
      </c>
      <c r="E18194" s="21" t="s">
        <v>107406</v>
      </c>
      <c r="F18194" s="21" t="s">
        <v>101554</v>
      </c>
      <c r="G18194" s="22">
        <v>9</v>
      </c>
      <c r="H18194" s="22">
        <v>7</v>
      </c>
      <c r="I18194" s="22">
        <v>20</v>
      </c>
      <c r="J18194" s="21" t="s">
        <v>145097</v>
      </c>
    </row>
    <row r="18195" spans="1:10" ht="32" customHeight="1">
      <c r="A18195" s="19" t="s">
        <v>145098</v>
      </c>
      <c r="B18195" s="24">
        <v>14</v>
      </c>
      <c r="C18195" s="22">
        <v>17</v>
      </c>
      <c r="D18195" s="21" t="s">
        <v>144218</v>
      </c>
      <c r="E18195" s="21" t="s">
        <v>144219</v>
      </c>
      <c r="F18195" s="21" t="s">
        <v>101543</v>
      </c>
      <c r="G18195" s="22">
        <v>3</v>
      </c>
      <c r="H18195" s="22">
        <v>10</v>
      </c>
      <c r="I18195" s="22">
        <v>16</v>
      </c>
      <c r="J18195" s="21" t="s">
        <v>145099</v>
      </c>
    </row>
    <row r="18196" spans="1:10" ht="32" customHeight="1">
      <c r="A18196" s="19" t="s">
        <v>145100</v>
      </c>
      <c r="B18196" s="24">
        <v>33</v>
      </c>
      <c r="C18196" s="22">
        <v>17</v>
      </c>
      <c r="D18196" s="21" t="s">
        <v>115722</v>
      </c>
      <c r="E18196" s="21" t="s">
        <v>115723</v>
      </c>
      <c r="F18196" s="21" t="s">
        <v>101710</v>
      </c>
      <c r="G18196" s="22">
        <v>1</v>
      </c>
      <c r="H18196" s="22">
        <v>12</v>
      </c>
      <c r="I18196" s="22">
        <v>22</v>
      </c>
      <c r="J18196" s="21" t="s">
        <v>145101</v>
      </c>
    </row>
    <row r="18197" spans="1:10" ht="32" customHeight="1">
      <c r="A18197" s="19" t="s">
        <v>145102</v>
      </c>
      <c r="B18197" s="24">
        <v>45</v>
      </c>
      <c r="C18197" s="22">
        <v>23</v>
      </c>
      <c r="D18197" s="21" t="s">
        <v>102880</v>
      </c>
      <c r="E18197" s="21" t="s">
        <v>102881</v>
      </c>
      <c r="F18197" s="21" t="s">
        <v>102001</v>
      </c>
      <c r="G18197" s="22">
        <v>7</v>
      </c>
      <c r="H18197" s="22">
        <v>12</v>
      </c>
      <c r="I18197" s="22">
        <v>22</v>
      </c>
      <c r="J18197" s="21" t="s">
        <v>102882</v>
      </c>
    </row>
    <row r="18198" spans="1:10" ht="32" customHeight="1">
      <c r="A18198" s="19" t="s">
        <v>145103</v>
      </c>
      <c r="B18198" s="24">
        <v>40</v>
      </c>
      <c r="C18198" s="22">
        <v>23</v>
      </c>
      <c r="D18198" s="21" t="s">
        <v>102880</v>
      </c>
      <c r="E18198" s="21" t="s">
        <v>102881</v>
      </c>
      <c r="F18198" s="21" t="s">
        <v>102001</v>
      </c>
      <c r="G18198" s="22">
        <v>7</v>
      </c>
      <c r="H18198" s="22">
        <v>12</v>
      </c>
      <c r="I18198" s="22">
        <v>22</v>
      </c>
      <c r="J18198" s="21" t="s">
        <v>102882</v>
      </c>
    </row>
    <row r="18199" spans="1:10" ht="32" customHeight="1">
      <c r="A18199" s="19" t="s">
        <v>145104</v>
      </c>
      <c r="B18199" s="24">
        <v>31</v>
      </c>
      <c r="C18199" s="22">
        <v>15</v>
      </c>
      <c r="D18199" s="21" t="s">
        <v>105623</v>
      </c>
      <c r="E18199" s="21" t="s">
        <v>105624</v>
      </c>
      <c r="F18199" s="21" t="s">
        <v>101694</v>
      </c>
      <c r="G18199" s="22">
        <v>10</v>
      </c>
      <c r="H18199" s="22">
        <v>0</v>
      </c>
      <c r="I18199" s="22">
        <v>0</v>
      </c>
      <c r="J18199" s="21" t="s">
        <v>120511</v>
      </c>
    </row>
    <row r="18200" spans="1:10" ht="32" customHeight="1">
      <c r="A18200" s="19" t="s">
        <v>145105</v>
      </c>
      <c r="B18200" s="24">
        <v>20</v>
      </c>
      <c r="C18200" s="22">
        <v>26</v>
      </c>
      <c r="D18200" s="21" t="s">
        <v>102208</v>
      </c>
      <c r="E18200" s="21" t="s">
        <v>102209</v>
      </c>
      <c r="F18200" s="21" t="s">
        <v>102026</v>
      </c>
      <c r="G18200" s="22">
        <v>7</v>
      </c>
      <c r="H18200" s="22">
        <v>15</v>
      </c>
      <c r="I18200" s="22">
        <v>25</v>
      </c>
      <c r="J18200" s="21" t="s">
        <v>145106</v>
      </c>
    </row>
    <row r="18201" spans="1:10" ht="32" customHeight="1">
      <c r="A18201" s="19" t="s">
        <v>145107</v>
      </c>
      <c r="B18201" s="24">
        <v>35</v>
      </c>
      <c r="C18201" s="22">
        <v>17</v>
      </c>
      <c r="D18201" s="21" t="s">
        <v>102106</v>
      </c>
      <c r="E18201" s="21" t="s">
        <v>102107</v>
      </c>
      <c r="F18201" s="21" t="s">
        <v>101710</v>
      </c>
      <c r="G18201" s="22">
        <v>1</v>
      </c>
      <c r="H18201" s="22">
        <v>12</v>
      </c>
      <c r="I18201" s="22">
        <v>20</v>
      </c>
      <c r="J18201" s="21" t="s">
        <v>145108</v>
      </c>
    </row>
    <row r="18202" spans="1:10" ht="32" customHeight="1">
      <c r="A18202" s="19" t="s">
        <v>145109</v>
      </c>
      <c r="B18202" s="24">
        <v>80</v>
      </c>
      <c r="C18202" s="22">
        <v>16</v>
      </c>
      <c r="D18202" s="21" t="s">
        <v>132643</v>
      </c>
      <c r="E18202" s="21" t="s">
        <v>132644</v>
      </c>
      <c r="F18202" s="21" t="s">
        <v>101945</v>
      </c>
      <c r="G18202" s="22">
        <v>1</v>
      </c>
      <c r="H18202" s="22">
        <v>11</v>
      </c>
      <c r="I18202" s="22">
        <v>17</v>
      </c>
      <c r="J18202" s="21" t="s">
        <v>145110</v>
      </c>
    </row>
    <row r="18203" spans="1:10" ht="32" customHeight="1">
      <c r="A18203" s="19" t="s">
        <v>145111</v>
      </c>
      <c r="B18203" s="24">
        <v>80</v>
      </c>
      <c r="C18203" s="22">
        <v>16</v>
      </c>
      <c r="D18203" s="21" t="s">
        <v>132643</v>
      </c>
      <c r="E18203" s="21" t="s">
        <v>132644</v>
      </c>
      <c r="F18203" s="21" t="s">
        <v>101945</v>
      </c>
      <c r="G18203" s="22">
        <v>1</v>
      </c>
      <c r="H18203" s="22">
        <v>11</v>
      </c>
      <c r="I18203" s="22">
        <v>17</v>
      </c>
      <c r="J18203" s="21" t="s">
        <v>145110</v>
      </c>
    </row>
    <row r="18204" spans="1:10" ht="32" customHeight="1">
      <c r="A18204" s="19" t="s">
        <v>145112</v>
      </c>
      <c r="B18204" s="24">
        <v>80</v>
      </c>
      <c r="C18204" s="22">
        <v>16</v>
      </c>
      <c r="D18204" s="21" t="s">
        <v>132643</v>
      </c>
      <c r="E18204" s="21" t="s">
        <v>132644</v>
      </c>
      <c r="F18204" s="21" t="s">
        <v>101945</v>
      </c>
      <c r="G18204" s="22">
        <v>1</v>
      </c>
      <c r="H18204" s="22">
        <v>11</v>
      </c>
      <c r="I18204" s="22">
        <v>17</v>
      </c>
      <c r="J18204" s="21" t="s">
        <v>145110</v>
      </c>
    </row>
    <row r="18205" spans="1:10" ht="32" customHeight="1">
      <c r="A18205" s="19" t="s">
        <v>145113</v>
      </c>
      <c r="B18205" s="24">
        <v>35</v>
      </c>
      <c r="C18205" s="22">
        <v>21</v>
      </c>
      <c r="D18205" s="21" t="s">
        <v>129725</v>
      </c>
      <c r="E18205" s="21" t="s">
        <v>129726</v>
      </c>
      <c r="F18205" s="21" t="s">
        <v>14743</v>
      </c>
      <c r="G18205" s="22">
        <v>7</v>
      </c>
      <c r="H18205" s="22">
        <v>10</v>
      </c>
      <c r="I18205" s="22">
        <v>21</v>
      </c>
      <c r="J18205" s="21" t="s">
        <v>145114</v>
      </c>
    </row>
    <row r="18206" spans="1:10" ht="32" customHeight="1">
      <c r="A18206" s="19" t="s">
        <v>145115</v>
      </c>
      <c r="B18206" s="24">
        <v>35</v>
      </c>
      <c r="C18206" s="22">
        <v>21</v>
      </c>
      <c r="D18206" s="21" t="s">
        <v>129725</v>
      </c>
      <c r="E18206" s="21" t="s">
        <v>129726</v>
      </c>
      <c r="F18206" s="21" t="s">
        <v>14743</v>
      </c>
      <c r="G18206" s="22">
        <v>7</v>
      </c>
      <c r="H18206" s="22">
        <v>10</v>
      </c>
      <c r="I18206" s="22">
        <v>21</v>
      </c>
      <c r="J18206" s="21" t="s">
        <v>145114</v>
      </c>
    </row>
    <row r="18207" spans="1:10" ht="32" customHeight="1">
      <c r="A18207" s="19" t="s">
        <v>145116</v>
      </c>
      <c r="B18207" s="24">
        <v>52</v>
      </c>
      <c r="C18207" s="22">
        <v>15</v>
      </c>
      <c r="D18207" s="21" t="s">
        <v>104659</v>
      </c>
      <c r="E18207" s="21" t="s">
        <v>104660</v>
      </c>
      <c r="F18207" s="21" t="s">
        <v>14739</v>
      </c>
      <c r="G18207" s="22">
        <v>10</v>
      </c>
      <c r="H18207" s="22">
        <v>0</v>
      </c>
      <c r="I18207" s="22">
        <v>0</v>
      </c>
      <c r="J18207" s="21" t="s">
        <v>123995</v>
      </c>
    </row>
    <row r="18208" spans="1:10" ht="32" customHeight="1">
      <c r="A18208" s="19" t="s">
        <v>145117</v>
      </c>
      <c r="B18208" s="24">
        <v>52</v>
      </c>
      <c r="C18208" s="22">
        <v>15</v>
      </c>
      <c r="D18208" s="21" t="s">
        <v>104659</v>
      </c>
      <c r="E18208" s="21" t="s">
        <v>104660</v>
      </c>
      <c r="F18208" s="21" t="s">
        <v>14739</v>
      </c>
      <c r="G18208" s="22">
        <v>10</v>
      </c>
      <c r="H18208" s="22">
        <v>0</v>
      </c>
      <c r="I18208" s="22">
        <v>0</v>
      </c>
      <c r="J18208" s="21" t="s">
        <v>123995</v>
      </c>
    </row>
    <row r="18209" spans="1:10" ht="32" customHeight="1">
      <c r="A18209" s="19" t="s">
        <v>145118</v>
      </c>
      <c r="B18209" s="24">
        <v>52</v>
      </c>
      <c r="C18209" s="22">
        <v>15</v>
      </c>
      <c r="D18209" s="21" t="s">
        <v>104659</v>
      </c>
      <c r="E18209" s="21" t="s">
        <v>104660</v>
      </c>
      <c r="F18209" s="21" t="s">
        <v>14739</v>
      </c>
      <c r="G18209" s="22">
        <v>10</v>
      </c>
      <c r="H18209" s="22">
        <v>0</v>
      </c>
      <c r="I18209" s="22">
        <v>0</v>
      </c>
      <c r="J18209" s="21" t="s">
        <v>123995</v>
      </c>
    </row>
    <row r="18210" spans="1:10" ht="32" customHeight="1">
      <c r="A18210" s="19" t="s">
        <v>145119</v>
      </c>
      <c r="B18210" s="24">
        <v>19</v>
      </c>
      <c r="C18210" s="22">
        <v>17</v>
      </c>
      <c r="D18210" s="21" t="s">
        <v>106428</v>
      </c>
      <c r="E18210" s="21" t="s">
        <v>106429</v>
      </c>
      <c r="F18210" s="21" t="s">
        <v>101665</v>
      </c>
      <c r="G18210" s="22">
        <v>1</v>
      </c>
      <c r="H18210" s="22">
        <v>12</v>
      </c>
      <c r="I18210" s="22">
        <v>24</v>
      </c>
      <c r="J18210" s="21" t="s">
        <v>145120</v>
      </c>
    </row>
    <row r="18211" spans="1:10" ht="32" customHeight="1">
      <c r="A18211" s="19" t="s">
        <v>145121</v>
      </c>
      <c r="B18211" s="24">
        <v>13</v>
      </c>
      <c r="C18211" s="22">
        <v>15</v>
      </c>
      <c r="D18211" s="21" t="s">
        <v>145122</v>
      </c>
      <c r="E18211" s="21" t="s">
        <v>145123</v>
      </c>
      <c r="F18211" s="21" t="s">
        <v>101528</v>
      </c>
      <c r="G18211" s="22">
        <v>10</v>
      </c>
      <c r="H18211" s="22">
        <v>0</v>
      </c>
      <c r="I18211" s="22">
        <v>0</v>
      </c>
      <c r="J18211" s="21" t="s">
        <v>145124</v>
      </c>
    </row>
    <row r="18212" spans="1:10" ht="44" customHeight="1">
      <c r="A18212" s="19" t="s">
        <v>145125</v>
      </c>
      <c r="B18212" s="24">
        <v>27</v>
      </c>
      <c r="C18212" s="22">
        <v>25</v>
      </c>
      <c r="D18212" s="21" t="s">
        <v>103936</v>
      </c>
      <c r="E18212" s="21" t="s">
        <v>103937</v>
      </c>
      <c r="F18212" s="21" t="s">
        <v>102433</v>
      </c>
      <c r="G18212" s="22">
        <v>1</v>
      </c>
      <c r="H18212" s="22">
        <v>20</v>
      </c>
      <c r="I18212" s="22">
        <v>35</v>
      </c>
      <c r="J18212" s="21" t="s">
        <v>131353</v>
      </c>
    </row>
    <row r="18213" spans="1:10" ht="32" customHeight="1">
      <c r="A18213" s="19" t="s">
        <v>145126</v>
      </c>
      <c r="B18213" s="24">
        <v>22</v>
      </c>
      <c r="C18213" s="22">
        <v>15</v>
      </c>
      <c r="D18213" s="21" t="s">
        <v>136168</v>
      </c>
      <c r="E18213" s="21" t="s">
        <v>136169</v>
      </c>
      <c r="F18213" s="21" t="s">
        <v>101554</v>
      </c>
      <c r="G18213" s="22">
        <v>10</v>
      </c>
      <c r="H18213" s="22">
        <v>0</v>
      </c>
      <c r="I18213" s="22">
        <v>0</v>
      </c>
      <c r="J18213" s="21" t="s">
        <v>145127</v>
      </c>
    </row>
    <row r="18214" spans="1:10" ht="32" customHeight="1">
      <c r="A18214" s="19" t="s">
        <v>145128</v>
      </c>
      <c r="B18214" s="24">
        <v>22</v>
      </c>
      <c r="C18214" s="22">
        <v>15</v>
      </c>
      <c r="D18214" s="21" t="s">
        <v>106926</v>
      </c>
      <c r="E18214" s="21" t="s">
        <v>106927</v>
      </c>
      <c r="F18214" s="21" t="s">
        <v>101563</v>
      </c>
      <c r="G18214" s="22">
        <v>10</v>
      </c>
      <c r="H18214" s="22">
        <v>0</v>
      </c>
      <c r="I18214" s="22">
        <v>0</v>
      </c>
      <c r="J18214" s="21" t="s">
        <v>145129</v>
      </c>
    </row>
    <row r="18215" spans="1:10" ht="32" customHeight="1">
      <c r="A18215" s="19" t="s">
        <v>145130</v>
      </c>
      <c r="B18215" s="24">
        <v>29</v>
      </c>
      <c r="C18215" s="22">
        <v>23</v>
      </c>
      <c r="D18215" s="21" t="s">
        <v>136792</v>
      </c>
      <c r="E18215" s="21" t="s">
        <v>136793</v>
      </c>
      <c r="F18215" s="21" t="s">
        <v>102248</v>
      </c>
      <c r="G18215" s="22">
        <v>9</v>
      </c>
      <c r="H18215" s="22">
        <v>10</v>
      </c>
      <c r="I18215" s="22">
        <v>18</v>
      </c>
      <c r="J18215" s="21" t="s">
        <v>145131</v>
      </c>
    </row>
    <row r="18216" spans="1:10" ht="32" customHeight="1">
      <c r="A18216" s="19" t="s">
        <v>145132</v>
      </c>
      <c r="B18216" s="24">
        <v>36</v>
      </c>
      <c r="C18216" s="22">
        <v>45</v>
      </c>
      <c r="D18216" s="21" t="s">
        <v>126979</v>
      </c>
      <c r="E18216" s="21" t="s">
        <v>126980</v>
      </c>
      <c r="F18216" s="22">
        <v>725</v>
      </c>
      <c r="G18216" s="22">
        <v>9</v>
      </c>
      <c r="H18216" s="22">
        <v>32</v>
      </c>
      <c r="I18216" s="22">
        <v>53</v>
      </c>
      <c r="J18216" s="21" t="s">
        <v>145133</v>
      </c>
    </row>
    <row r="18217" spans="1:10" ht="32" customHeight="1">
      <c r="A18217" s="19" t="s">
        <v>145134</v>
      </c>
      <c r="B18217" s="24">
        <v>19</v>
      </c>
      <c r="C18217" s="22">
        <v>15</v>
      </c>
      <c r="D18217" s="21" t="s">
        <v>119664</v>
      </c>
      <c r="E18217" s="21" t="s">
        <v>119665</v>
      </c>
      <c r="F18217" s="21" t="s">
        <v>101522</v>
      </c>
      <c r="G18217" s="22">
        <v>10</v>
      </c>
      <c r="H18217" s="22">
        <v>0</v>
      </c>
      <c r="I18217" s="22">
        <v>0</v>
      </c>
      <c r="J18217" s="21" t="s">
        <v>145135</v>
      </c>
    </row>
    <row r="18218" spans="1:10" ht="32" customHeight="1">
      <c r="A18218" s="19" t="s">
        <v>145136</v>
      </c>
      <c r="B18218" s="24">
        <v>27</v>
      </c>
      <c r="C18218" s="22">
        <v>25</v>
      </c>
      <c r="D18218" s="21" t="s">
        <v>105328</v>
      </c>
      <c r="E18218" s="21" t="s">
        <v>105329</v>
      </c>
      <c r="F18218" s="21" t="s">
        <v>14743</v>
      </c>
      <c r="G18218" s="22">
        <v>7</v>
      </c>
      <c r="H18218" s="22">
        <v>14</v>
      </c>
      <c r="I18218" s="22">
        <v>22</v>
      </c>
      <c r="J18218" s="21" t="s">
        <v>145137</v>
      </c>
    </row>
    <row r="18219" spans="1:10" ht="32" customHeight="1">
      <c r="A18219" s="19" t="s">
        <v>145138</v>
      </c>
      <c r="B18219" s="24">
        <v>27</v>
      </c>
      <c r="C18219" s="22">
        <v>25</v>
      </c>
      <c r="D18219" s="21" t="s">
        <v>105328</v>
      </c>
      <c r="E18219" s="21" t="s">
        <v>105329</v>
      </c>
      <c r="F18219" s="21" t="s">
        <v>14743</v>
      </c>
      <c r="G18219" s="22">
        <v>7</v>
      </c>
      <c r="H18219" s="22">
        <v>14</v>
      </c>
      <c r="I18219" s="22">
        <v>22</v>
      </c>
      <c r="J18219" s="21" t="s">
        <v>145137</v>
      </c>
    </row>
    <row r="18220" spans="1:10" ht="32" customHeight="1">
      <c r="A18220" s="19" t="s">
        <v>145139</v>
      </c>
      <c r="B18220" s="24">
        <v>42</v>
      </c>
      <c r="C18220" s="22">
        <v>15</v>
      </c>
      <c r="D18220" s="21" t="s">
        <v>127491</v>
      </c>
      <c r="E18220" s="21" t="s">
        <v>127492</v>
      </c>
      <c r="F18220" s="21" t="s">
        <v>101528</v>
      </c>
      <c r="G18220" s="22">
        <v>10</v>
      </c>
      <c r="H18220" s="22">
        <v>0</v>
      </c>
      <c r="I18220" s="22">
        <v>0</v>
      </c>
      <c r="J18220" s="21" t="s">
        <v>145140</v>
      </c>
    </row>
    <row r="18221" spans="1:10" ht="32" customHeight="1">
      <c r="A18221" s="19" t="s">
        <v>145141</v>
      </c>
      <c r="B18221" s="24">
        <v>37</v>
      </c>
      <c r="C18221" s="22">
        <v>21</v>
      </c>
      <c r="D18221" s="21" t="s">
        <v>126213</v>
      </c>
      <c r="E18221" s="21" t="s">
        <v>126214</v>
      </c>
      <c r="F18221" s="21" t="s">
        <v>14734</v>
      </c>
      <c r="G18221" s="22">
        <v>1</v>
      </c>
      <c r="H18221" s="22">
        <v>16</v>
      </c>
      <c r="I18221" s="22">
        <v>32</v>
      </c>
      <c r="J18221" s="21" t="s">
        <v>145142</v>
      </c>
    </row>
    <row r="18222" spans="1:10" ht="32" customHeight="1">
      <c r="A18222" s="19" t="s">
        <v>145143</v>
      </c>
      <c r="B18222" s="24">
        <v>47</v>
      </c>
      <c r="C18222" s="22">
        <v>15</v>
      </c>
      <c r="D18222" s="21" t="s">
        <v>114159</v>
      </c>
      <c r="E18222" s="21" t="s">
        <v>114160</v>
      </c>
      <c r="F18222" s="21" t="s">
        <v>101694</v>
      </c>
      <c r="G18222" s="22">
        <v>10</v>
      </c>
      <c r="H18222" s="22">
        <v>0</v>
      </c>
      <c r="I18222" s="22">
        <v>0</v>
      </c>
      <c r="J18222" s="21" t="s">
        <v>145144</v>
      </c>
    </row>
    <row r="18223" spans="1:10" ht="32" customHeight="1">
      <c r="A18223" s="19" t="s">
        <v>145145</v>
      </c>
      <c r="B18223" s="24">
        <v>47</v>
      </c>
      <c r="C18223" s="22">
        <v>15</v>
      </c>
      <c r="D18223" s="21" t="s">
        <v>114159</v>
      </c>
      <c r="E18223" s="21" t="s">
        <v>114160</v>
      </c>
      <c r="F18223" s="21" t="s">
        <v>101694</v>
      </c>
      <c r="G18223" s="22">
        <v>10</v>
      </c>
      <c r="H18223" s="22">
        <v>0</v>
      </c>
      <c r="I18223" s="22">
        <v>0</v>
      </c>
      <c r="J18223" s="21" t="s">
        <v>145144</v>
      </c>
    </row>
    <row r="18224" spans="1:10" ht="20" customHeight="1">
      <c r="A18224" s="27">
        <v>-999</v>
      </c>
      <c r="B18224" s="24">
        <v>-999</v>
      </c>
      <c r="C18224" s="22">
        <v>-999</v>
      </c>
      <c r="D18224" s="22">
        <v>-999</v>
      </c>
      <c r="E18224" s="22">
        <v>-999</v>
      </c>
      <c r="F18224" s="22">
        <v>-999</v>
      </c>
      <c r="G18224" s="22">
        <v>-999</v>
      </c>
      <c r="H18224" s="22">
        <v>-999</v>
      </c>
      <c r="I18224" s="22">
        <v>-999</v>
      </c>
      <c r="J18224" s="22">
        <v>-999</v>
      </c>
    </row>
    <row r="18225" spans="1:10" ht="32" customHeight="1">
      <c r="A18225" s="19" t="s">
        <v>145146</v>
      </c>
      <c r="B18225" s="24">
        <v>13</v>
      </c>
      <c r="C18225" s="22">
        <v>15</v>
      </c>
      <c r="D18225" s="21" t="s">
        <v>103068</v>
      </c>
      <c r="E18225" s="21" t="s">
        <v>103069</v>
      </c>
      <c r="F18225" s="21" t="s">
        <v>101522</v>
      </c>
      <c r="G18225" s="22">
        <v>10</v>
      </c>
      <c r="H18225" s="22">
        <v>0</v>
      </c>
      <c r="I18225" s="22">
        <v>0</v>
      </c>
      <c r="J18225" s="21" t="s">
        <v>145147</v>
      </c>
    </row>
    <row r="18226" spans="1:10" ht="44" customHeight="1">
      <c r="A18226" s="19" t="s">
        <v>145148</v>
      </c>
      <c r="B18226" s="24">
        <v>21</v>
      </c>
      <c r="C18226" s="22">
        <v>27</v>
      </c>
      <c r="D18226" s="21" t="s">
        <v>109737</v>
      </c>
      <c r="E18226" s="21" t="s">
        <v>109738</v>
      </c>
      <c r="F18226" s="21" t="s">
        <v>101850</v>
      </c>
      <c r="G18226" s="22">
        <v>12</v>
      </c>
      <c r="H18226" s="22">
        <v>11</v>
      </c>
      <c r="I18226" s="22">
        <v>17</v>
      </c>
      <c r="J18226" s="21" t="s">
        <v>145149</v>
      </c>
    </row>
    <row r="18227" spans="1:10" ht="32" customHeight="1">
      <c r="A18227" s="19" t="s">
        <v>145150</v>
      </c>
      <c r="B18227" s="24">
        <v>13</v>
      </c>
      <c r="C18227" s="22">
        <v>15</v>
      </c>
      <c r="D18227" s="21" t="s">
        <v>105160</v>
      </c>
      <c r="E18227" s="21" t="s">
        <v>105161</v>
      </c>
      <c r="F18227" s="21" t="s">
        <v>101528</v>
      </c>
      <c r="G18227" s="22">
        <v>10</v>
      </c>
      <c r="H18227" s="22">
        <v>0</v>
      </c>
      <c r="I18227" s="22">
        <v>0</v>
      </c>
      <c r="J18227" s="21" t="s">
        <v>145151</v>
      </c>
    </row>
    <row r="18228" spans="1:10" ht="32" customHeight="1">
      <c r="A18228" s="19" t="s">
        <v>145152</v>
      </c>
      <c r="B18228" s="24">
        <v>21</v>
      </c>
      <c r="C18228" s="22">
        <v>15</v>
      </c>
      <c r="D18228" s="21" t="s">
        <v>145153</v>
      </c>
      <c r="E18228" s="21" t="s">
        <v>145154</v>
      </c>
      <c r="F18228" s="21" t="s">
        <v>101563</v>
      </c>
      <c r="G18228" s="22">
        <v>10</v>
      </c>
      <c r="H18228" s="22">
        <v>0</v>
      </c>
      <c r="I18228" s="22">
        <v>0</v>
      </c>
      <c r="J18228" s="21" t="s">
        <v>145155</v>
      </c>
    </row>
    <row r="18229" spans="1:10" ht="32" customHeight="1">
      <c r="A18229" s="19" t="s">
        <v>145156</v>
      </c>
      <c r="B18229" s="24">
        <v>67</v>
      </c>
      <c r="C18229" s="22">
        <v>28</v>
      </c>
      <c r="D18229" s="21" t="s">
        <v>113868</v>
      </c>
      <c r="E18229" s="21" t="s">
        <v>113869</v>
      </c>
      <c r="F18229" s="21" t="s">
        <v>105051</v>
      </c>
      <c r="G18229" s="22">
        <v>9</v>
      </c>
      <c r="H18229" s="22">
        <v>15</v>
      </c>
      <c r="I18229" s="22">
        <v>27</v>
      </c>
      <c r="J18229" s="21" t="s">
        <v>145157</v>
      </c>
    </row>
    <row r="18230" spans="1:10" ht="32" customHeight="1">
      <c r="A18230" s="19" t="s">
        <v>145158</v>
      </c>
      <c r="B18230" s="24">
        <v>66</v>
      </c>
      <c r="C18230" s="22">
        <v>23</v>
      </c>
      <c r="D18230" s="21" t="s">
        <v>145159</v>
      </c>
      <c r="E18230" s="21" t="s">
        <v>145160</v>
      </c>
      <c r="F18230" s="21" t="s">
        <v>101543</v>
      </c>
      <c r="G18230" s="22">
        <v>5</v>
      </c>
      <c r="H18230" s="22">
        <v>14</v>
      </c>
      <c r="I18230" s="22">
        <v>21</v>
      </c>
      <c r="J18230" s="21" t="s">
        <v>145161</v>
      </c>
    </row>
    <row r="18231" spans="1:10" ht="32" customHeight="1">
      <c r="A18231" s="19" t="s">
        <v>145162</v>
      </c>
      <c r="B18231" s="24">
        <v>22</v>
      </c>
      <c r="C18231" s="22">
        <v>15</v>
      </c>
      <c r="D18231" s="21" t="s">
        <v>111447</v>
      </c>
      <c r="E18231" s="21" t="s">
        <v>111448</v>
      </c>
      <c r="F18231" s="21" t="s">
        <v>101694</v>
      </c>
      <c r="G18231" s="22">
        <v>10</v>
      </c>
      <c r="H18231" s="22">
        <v>0</v>
      </c>
      <c r="I18231" s="22">
        <v>0</v>
      </c>
      <c r="J18231" s="21" t="s">
        <v>145163</v>
      </c>
    </row>
    <row r="18232" spans="1:10" ht="20" customHeight="1">
      <c r="A18232" s="19" t="s">
        <v>145164</v>
      </c>
      <c r="B18232" s="24">
        <v>59</v>
      </c>
      <c r="C18232" s="22">
        <v>21</v>
      </c>
      <c r="D18232" s="21" t="s">
        <v>118770</v>
      </c>
      <c r="E18232" s="21" t="s">
        <v>118771</v>
      </c>
      <c r="F18232" s="22">
        <v>875</v>
      </c>
      <c r="G18232" s="22">
        <v>1</v>
      </c>
      <c r="H18232" s="22">
        <v>16</v>
      </c>
      <c r="I18232" s="22">
        <v>27</v>
      </c>
      <c r="J18232" s="21" t="s">
        <v>145165</v>
      </c>
    </row>
    <row r="18233" spans="1:10" ht="20" customHeight="1">
      <c r="A18233" s="19" t="s">
        <v>145166</v>
      </c>
      <c r="B18233" s="24">
        <v>13</v>
      </c>
      <c r="C18233" s="22">
        <v>15</v>
      </c>
      <c r="D18233" s="21" t="s">
        <v>145072</v>
      </c>
      <c r="E18233" s="21" t="s">
        <v>145073</v>
      </c>
      <c r="F18233" s="21" t="s">
        <v>14739</v>
      </c>
      <c r="G18233" s="22">
        <v>10</v>
      </c>
      <c r="H18233" s="22">
        <v>0</v>
      </c>
      <c r="I18233" s="22">
        <v>0</v>
      </c>
      <c r="J18233" s="21" t="s">
        <v>145167</v>
      </c>
    </row>
    <row r="18234" spans="1:10" ht="32" customHeight="1">
      <c r="A18234" s="19" t="s">
        <v>145168</v>
      </c>
      <c r="B18234" s="24">
        <v>41</v>
      </c>
      <c r="C18234" s="22">
        <v>15</v>
      </c>
      <c r="D18234" s="21" t="s">
        <v>102050</v>
      </c>
      <c r="E18234" s="21" t="s">
        <v>102051</v>
      </c>
      <c r="F18234" s="21" t="s">
        <v>101528</v>
      </c>
      <c r="G18234" s="22">
        <v>10</v>
      </c>
      <c r="H18234" s="22">
        <v>0</v>
      </c>
      <c r="I18234" s="22">
        <v>0</v>
      </c>
      <c r="J18234" s="21" t="s">
        <v>102052</v>
      </c>
    </row>
    <row r="18235" spans="1:10" ht="32" customHeight="1">
      <c r="A18235" s="19" t="s">
        <v>145169</v>
      </c>
      <c r="B18235" s="24">
        <v>41</v>
      </c>
      <c r="C18235" s="22">
        <v>15</v>
      </c>
      <c r="D18235" s="21" t="s">
        <v>127342</v>
      </c>
      <c r="E18235" s="21" t="s">
        <v>127343</v>
      </c>
      <c r="F18235" s="21" t="s">
        <v>101554</v>
      </c>
      <c r="G18235" s="22">
        <v>10</v>
      </c>
      <c r="H18235" s="22">
        <v>0</v>
      </c>
      <c r="I18235" s="22">
        <v>0</v>
      </c>
      <c r="J18235" s="21" t="s">
        <v>145170</v>
      </c>
    </row>
    <row r="18236" spans="1:10" ht="32" customHeight="1">
      <c r="A18236" s="19" t="s">
        <v>145171</v>
      </c>
      <c r="B18236" s="24">
        <v>21</v>
      </c>
      <c r="C18236" s="22">
        <v>31</v>
      </c>
      <c r="D18236" s="21" t="s">
        <v>145172</v>
      </c>
      <c r="E18236" s="21" t="s">
        <v>145173</v>
      </c>
      <c r="F18236" s="21" t="s">
        <v>102356</v>
      </c>
      <c r="G18236" s="22">
        <v>10</v>
      </c>
      <c r="H18236" s="22">
        <v>17</v>
      </c>
      <c r="I18236" s="22">
        <v>32</v>
      </c>
      <c r="J18236" s="21" t="s">
        <v>145174</v>
      </c>
    </row>
    <row r="18237" spans="1:10" ht="32" customHeight="1">
      <c r="A18237" s="19" t="s">
        <v>145175</v>
      </c>
      <c r="B18237" s="24">
        <v>19</v>
      </c>
      <c r="C18237" s="22">
        <v>21</v>
      </c>
      <c r="D18237" s="21" t="s">
        <v>145176</v>
      </c>
      <c r="E18237" s="21" t="s">
        <v>145177</v>
      </c>
      <c r="F18237" s="22">
        <v>625</v>
      </c>
      <c r="G18237" s="22">
        <v>4</v>
      </c>
      <c r="H18237" s="22">
        <v>10</v>
      </c>
      <c r="I18237" s="22">
        <v>15</v>
      </c>
      <c r="J18237" s="21" t="s">
        <v>145178</v>
      </c>
    </row>
    <row r="18238" spans="1:10" ht="32" customHeight="1">
      <c r="A18238" s="19" t="s">
        <v>145179</v>
      </c>
      <c r="B18238" s="24">
        <v>35</v>
      </c>
      <c r="C18238" s="22">
        <v>15</v>
      </c>
      <c r="D18238" s="21" t="s">
        <v>103150</v>
      </c>
      <c r="E18238" s="21" t="s">
        <v>103151</v>
      </c>
      <c r="F18238" s="21" t="s">
        <v>101554</v>
      </c>
      <c r="G18238" s="22">
        <v>10</v>
      </c>
      <c r="H18238" s="22">
        <v>0</v>
      </c>
      <c r="I18238" s="22">
        <v>0</v>
      </c>
      <c r="J18238" s="21" t="s">
        <v>145180</v>
      </c>
    </row>
    <row r="18239" spans="1:10" ht="32" customHeight="1">
      <c r="A18239" s="19" t="s">
        <v>145181</v>
      </c>
      <c r="B18239" s="24">
        <v>22</v>
      </c>
      <c r="C18239" s="22">
        <v>15</v>
      </c>
      <c r="D18239" s="21" t="s">
        <v>107449</v>
      </c>
      <c r="E18239" s="21" t="s">
        <v>107450</v>
      </c>
      <c r="F18239" s="21" t="s">
        <v>101563</v>
      </c>
      <c r="G18239" s="22">
        <v>10</v>
      </c>
      <c r="H18239" s="22">
        <v>0</v>
      </c>
      <c r="I18239" s="22">
        <v>0</v>
      </c>
      <c r="J18239" s="21" t="s">
        <v>145182</v>
      </c>
    </row>
    <row r="18240" spans="1:10" ht="32" customHeight="1">
      <c r="A18240" s="19" t="s">
        <v>145183</v>
      </c>
      <c r="B18240" s="24">
        <v>28</v>
      </c>
      <c r="C18240" s="22">
        <v>15</v>
      </c>
      <c r="D18240" s="21" t="s">
        <v>103167</v>
      </c>
      <c r="E18240" s="21" t="s">
        <v>103168</v>
      </c>
      <c r="F18240" s="21" t="s">
        <v>101694</v>
      </c>
      <c r="G18240" s="22">
        <v>10</v>
      </c>
      <c r="H18240" s="22">
        <v>0</v>
      </c>
      <c r="I18240" s="22">
        <v>0</v>
      </c>
      <c r="J18240" s="21" t="s">
        <v>145184</v>
      </c>
    </row>
    <row r="18241" spans="1:10" ht="32" customHeight="1">
      <c r="A18241" s="19" t="s">
        <v>145185</v>
      </c>
      <c r="B18241" s="24">
        <v>21</v>
      </c>
      <c r="C18241" s="22">
        <v>15</v>
      </c>
      <c r="D18241" s="21" t="s">
        <v>103607</v>
      </c>
      <c r="E18241" s="21" t="s">
        <v>103608</v>
      </c>
      <c r="F18241" s="21" t="s">
        <v>101528</v>
      </c>
      <c r="G18241" s="22">
        <v>10</v>
      </c>
      <c r="H18241" s="22">
        <v>0</v>
      </c>
      <c r="I18241" s="22">
        <v>0</v>
      </c>
      <c r="J18241" s="21" t="s">
        <v>129407</v>
      </c>
    </row>
    <row r="18242" spans="1:10" ht="32" customHeight="1">
      <c r="A18242" s="19" t="s">
        <v>145186</v>
      </c>
      <c r="B18242" s="24">
        <v>43</v>
      </c>
      <c r="C18242" s="22">
        <v>15</v>
      </c>
      <c r="D18242" s="21" t="s">
        <v>103369</v>
      </c>
      <c r="E18242" s="21" t="s">
        <v>103370</v>
      </c>
      <c r="F18242" s="21" t="s">
        <v>101628</v>
      </c>
      <c r="G18242" s="22">
        <v>1</v>
      </c>
      <c r="H18242" s="22">
        <v>10</v>
      </c>
      <c r="I18242" s="22">
        <v>17</v>
      </c>
      <c r="J18242" s="21" t="s">
        <v>145187</v>
      </c>
    </row>
    <row r="18243" spans="1:10" ht="32" customHeight="1">
      <c r="A18243" s="19" t="s">
        <v>145188</v>
      </c>
      <c r="B18243" s="24">
        <v>40</v>
      </c>
      <c r="C18243" s="22">
        <v>42</v>
      </c>
      <c r="D18243" s="21" t="s">
        <v>145189</v>
      </c>
      <c r="E18243" s="21" t="s">
        <v>145190</v>
      </c>
      <c r="F18243" s="21" t="s">
        <v>136308</v>
      </c>
      <c r="G18243" s="22">
        <v>2</v>
      </c>
      <c r="H18243" s="22">
        <v>36</v>
      </c>
      <c r="I18243" s="22">
        <v>68</v>
      </c>
      <c r="J18243" s="21" t="s">
        <v>145191</v>
      </c>
    </row>
    <row r="18244" spans="1:10" ht="20" customHeight="1">
      <c r="A18244" s="27">
        <v>-999</v>
      </c>
      <c r="B18244" s="24">
        <v>-999</v>
      </c>
      <c r="C18244" s="22">
        <v>-999</v>
      </c>
      <c r="D18244" s="22">
        <v>-999</v>
      </c>
      <c r="E18244" s="22">
        <v>-999</v>
      </c>
      <c r="F18244" s="22">
        <v>-999</v>
      </c>
      <c r="G18244" s="22">
        <v>-999</v>
      </c>
      <c r="H18244" s="22">
        <v>-999</v>
      </c>
      <c r="I18244" s="22">
        <v>-999</v>
      </c>
      <c r="J18244" s="22">
        <v>-999</v>
      </c>
    </row>
    <row r="18245" spans="1:10" ht="32" customHeight="1">
      <c r="A18245" s="19" t="s">
        <v>145192</v>
      </c>
      <c r="B18245" s="24">
        <v>87</v>
      </c>
      <c r="C18245" s="22">
        <v>28</v>
      </c>
      <c r="D18245" s="21" t="s">
        <v>113726</v>
      </c>
      <c r="E18245" s="21" t="s">
        <v>113727</v>
      </c>
      <c r="F18245" s="21" t="s">
        <v>102855</v>
      </c>
      <c r="G18245" s="22">
        <v>4</v>
      </c>
      <c r="H18245" s="22">
        <v>20</v>
      </c>
      <c r="I18245" s="22">
        <v>39</v>
      </c>
      <c r="J18245" s="21" t="s">
        <v>145193</v>
      </c>
    </row>
    <row r="18246" spans="1:10" ht="32" customHeight="1">
      <c r="A18246" s="19" t="s">
        <v>145194</v>
      </c>
      <c r="B18246" s="24">
        <v>13</v>
      </c>
      <c r="C18246" s="22">
        <v>15</v>
      </c>
      <c r="D18246" s="21" t="s">
        <v>145195</v>
      </c>
      <c r="E18246" s="21" t="s">
        <v>145196</v>
      </c>
      <c r="F18246" s="21" t="s">
        <v>14739</v>
      </c>
      <c r="G18246" s="22">
        <v>10</v>
      </c>
      <c r="H18246" s="22">
        <v>0</v>
      </c>
      <c r="I18246" s="22">
        <v>0</v>
      </c>
      <c r="J18246" s="21" t="s">
        <v>145197</v>
      </c>
    </row>
    <row r="18247" spans="1:10" ht="32" customHeight="1">
      <c r="A18247" s="19" t="s">
        <v>145198</v>
      </c>
      <c r="B18247" s="24">
        <v>13</v>
      </c>
      <c r="C18247" s="22">
        <v>15</v>
      </c>
      <c r="D18247" s="21" t="s">
        <v>145199</v>
      </c>
      <c r="E18247" s="21" t="s">
        <v>145200</v>
      </c>
      <c r="F18247" s="21" t="s">
        <v>101554</v>
      </c>
      <c r="G18247" s="22">
        <v>10</v>
      </c>
      <c r="H18247" s="22">
        <v>0</v>
      </c>
      <c r="I18247" s="22">
        <v>0</v>
      </c>
      <c r="J18247" s="21" t="s">
        <v>145201</v>
      </c>
    </row>
    <row r="18248" spans="1:10" ht="32" customHeight="1">
      <c r="A18248" s="19" t="s">
        <v>145202</v>
      </c>
      <c r="B18248" s="24">
        <v>21</v>
      </c>
      <c r="C18248" s="22">
        <v>15</v>
      </c>
      <c r="D18248" s="21" t="s">
        <v>145203</v>
      </c>
      <c r="E18248" s="21" t="s">
        <v>145204</v>
      </c>
      <c r="F18248" s="21" t="s">
        <v>101554</v>
      </c>
      <c r="G18248" s="22">
        <v>10</v>
      </c>
      <c r="H18248" s="22">
        <v>0</v>
      </c>
      <c r="I18248" s="22">
        <v>0</v>
      </c>
      <c r="J18248" s="21" t="s">
        <v>145205</v>
      </c>
    </row>
    <row r="18249" spans="1:10" ht="32" customHeight="1">
      <c r="A18249" s="19" t="s">
        <v>145206</v>
      </c>
      <c r="B18249" s="24">
        <v>20</v>
      </c>
      <c r="C18249" s="22">
        <v>24</v>
      </c>
      <c r="D18249" s="21" t="s">
        <v>145207</v>
      </c>
      <c r="E18249" s="21" t="s">
        <v>145208</v>
      </c>
      <c r="F18249" s="21" t="s">
        <v>102449</v>
      </c>
      <c r="G18249" s="22">
        <v>4</v>
      </c>
      <c r="H18249" s="22">
        <v>16</v>
      </c>
      <c r="I18249" s="22">
        <v>21</v>
      </c>
      <c r="J18249" s="21" t="s">
        <v>145209</v>
      </c>
    </row>
    <row r="18250" spans="1:10" ht="32" customHeight="1">
      <c r="A18250" s="19" t="s">
        <v>145210</v>
      </c>
      <c r="B18250" s="24">
        <v>25</v>
      </c>
      <c r="C18250" s="22">
        <v>15</v>
      </c>
      <c r="D18250" s="21" t="s">
        <v>111974</v>
      </c>
      <c r="E18250" s="21" t="s">
        <v>111975</v>
      </c>
      <c r="F18250" s="21" t="s">
        <v>101694</v>
      </c>
      <c r="G18250" s="22">
        <v>2</v>
      </c>
      <c r="H18250" s="22">
        <v>9</v>
      </c>
      <c r="I18250" s="22">
        <v>14</v>
      </c>
      <c r="J18250" s="21" t="s">
        <v>145211</v>
      </c>
    </row>
    <row r="18251" spans="1:10" ht="44" customHeight="1">
      <c r="A18251" s="19" t="s">
        <v>145212</v>
      </c>
      <c r="B18251" s="24">
        <v>42</v>
      </c>
      <c r="C18251" s="22">
        <v>15</v>
      </c>
      <c r="D18251" s="21" t="s">
        <v>106589</v>
      </c>
      <c r="E18251" s="21" t="s">
        <v>106590</v>
      </c>
      <c r="F18251" s="21" t="s">
        <v>14739</v>
      </c>
      <c r="G18251" s="22">
        <v>10</v>
      </c>
      <c r="H18251" s="22">
        <v>0</v>
      </c>
      <c r="I18251" s="22">
        <v>0</v>
      </c>
      <c r="J18251" s="21" t="s">
        <v>106591</v>
      </c>
    </row>
    <row r="18252" spans="1:10" ht="32" customHeight="1">
      <c r="A18252" s="19" t="s">
        <v>145213</v>
      </c>
      <c r="B18252" s="24">
        <v>26</v>
      </c>
      <c r="C18252" s="22">
        <v>15</v>
      </c>
      <c r="D18252" s="21" t="s">
        <v>101557</v>
      </c>
      <c r="E18252" s="21" t="s">
        <v>101558</v>
      </c>
      <c r="F18252" s="21" t="s">
        <v>101554</v>
      </c>
      <c r="G18252" s="22">
        <v>10</v>
      </c>
      <c r="H18252" s="22">
        <v>0</v>
      </c>
      <c r="I18252" s="22">
        <v>0</v>
      </c>
      <c r="J18252" s="21" t="s">
        <v>130018</v>
      </c>
    </row>
    <row r="18253" spans="1:10" ht="32" customHeight="1">
      <c r="A18253" s="19" t="s">
        <v>145214</v>
      </c>
      <c r="B18253" s="24">
        <v>40</v>
      </c>
      <c r="C18253" s="22">
        <v>15</v>
      </c>
      <c r="D18253" s="21" t="s">
        <v>109348</v>
      </c>
      <c r="E18253" s="21" t="s">
        <v>109349</v>
      </c>
      <c r="F18253" s="21" t="s">
        <v>101568</v>
      </c>
      <c r="G18253" s="22">
        <v>1</v>
      </c>
      <c r="H18253" s="22">
        <v>8</v>
      </c>
      <c r="I18253" s="22">
        <v>21</v>
      </c>
      <c r="J18253" s="21" t="s">
        <v>145215</v>
      </c>
    </row>
    <row r="18254" spans="1:10" ht="32" customHeight="1">
      <c r="A18254" s="19" t="s">
        <v>145216</v>
      </c>
      <c r="B18254" s="24">
        <v>14</v>
      </c>
      <c r="C18254" s="22">
        <v>17</v>
      </c>
      <c r="D18254" s="21" t="s">
        <v>112894</v>
      </c>
      <c r="E18254" s="21" t="s">
        <v>112895</v>
      </c>
      <c r="F18254" s="21" t="s">
        <v>101543</v>
      </c>
      <c r="G18254" s="22">
        <v>3</v>
      </c>
      <c r="H18254" s="22">
        <v>10</v>
      </c>
      <c r="I18254" s="22">
        <v>13</v>
      </c>
      <c r="J18254" s="21" t="s">
        <v>145217</v>
      </c>
    </row>
    <row r="18255" spans="1:10" ht="32" customHeight="1">
      <c r="A18255" s="19" t="s">
        <v>145218</v>
      </c>
      <c r="B18255" s="24">
        <v>14</v>
      </c>
      <c r="C18255" s="22">
        <v>17</v>
      </c>
      <c r="D18255" s="21" t="s">
        <v>112894</v>
      </c>
      <c r="E18255" s="21" t="s">
        <v>112895</v>
      </c>
      <c r="F18255" s="21" t="s">
        <v>101543</v>
      </c>
      <c r="G18255" s="22">
        <v>3</v>
      </c>
      <c r="H18255" s="22">
        <v>10</v>
      </c>
      <c r="I18255" s="22">
        <v>13</v>
      </c>
      <c r="J18255" s="21" t="s">
        <v>145217</v>
      </c>
    </row>
    <row r="18256" spans="1:10" ht="32" customHeight="1">
      <c r="A18256" s="19" t="s">
        <v>145219</v>
      </c>
      <c r="B18256" s="24">
        <v>23</v>
      </c>
      <c r="C18256" s="22">
        <v>16</v>
      </c>
      <c r="D18256" s="21" t="s">
        <v>124914</v>
      </c>
      <c r="E18256" s="21" t="s">
        <v>124915</v>
      </c>
      <c r="F18256" s="21" t="s">
        <v>101533</v>
      </c>
      <c r="G18256" s="22">
        <v>3</v>
      </c>
      <c r="H18256" s="22">
        <v>9</v>
      </c>
      <c r="I18256" s="22">
        <v>13</v>
      </c>
      <c r="J18256" s="21" t="s">
        <v>145220</v>
      </c>
    </row>
    <row r="18257" spans="1:10" ht="32" customHeight="1">
      <c r="A18257" s="19" t="s">
        <v>145221</v>
      </c>
      <c r="B18257" s="24">
        <v>75</v>
      </c>
      <c r="C18257" s="22">
        <v>67</v>
      </c>
      <c r="D18257" s="21" t="s">
        <v>118882</v>
      </c>
      <c r="E18257" s="21" t="s">
        <v>118883</v>
      </c>
      <c r="F18257" s="21" t="s">
        <v>145222</v>
      </c>
      <c r="G18257" s="22">
        <v>1</v>
      </c>
      <c r="H18257" s="22">
        <v>62</v>
      </c>
      <c r="I18257" s="22">
        <v>114</v>
      </c>
      <c r="J18257" s="21" t="s">
        <v>145223</v>
      </c>
    </row>
    <row r="18258" spans="1:10" ht="32" customHeight="1">
      <c r="A18258" s="19" t="s">
        <v>145224</v>
      </c>
      <c r="B18258" s="24">
        <v>25</v>
      </c>
      <c r="C18258" s="22">
        <v>20</v>
      </c>
      <c r="D18258" s="21" t="s">
        <v>103464</v>
      </c>
      <c r="E18258" s="21" t="s">
        <v>103465</v>
      </c>
      <c r="F18258" s="21" t="s">
        <v>101568</v>
      </c>
      <c r="G18258" s="22">
        <v>1</v>
      </c>
      <c r="H18258" s="22">
        <v>15</v>
      </c>
      <c r="I18258" s="22">
        <v>19</v>
      </c>
      <c r="J18258" s="21" t="s">
        <v>145225</v>
      </c>
    </row>
    <row r="18259" spans="1:10" ht="32" customHeight="1">
      <c r="A18259" s="19" t="s">
        <v>145226</v>
      </c>
      <c r="B18259" s="24">
        <v>49</v>
      </c>
      <c r="C18259" s="22">
        <v>15</v>
      </c>
      <c r="D18259" s="21" t="s">
        <v>123660</v>
      </c>
      <c r="E18259" s="21" t="s">
        <v>123661</v>
      </c>
      <c r="F18259" s="21" t="s">
        <v>101694</v>
      </c>
      <c r="G18259" s="22">
        <v>10</v>
      </c>
      <c r="H18259" s="22">
        <v>0</v>
      </c>
      <c r="I18259" s="22">
        <v>0</v>
      </c>
      <c r="J18259" s="21" t="s">
        <v>145227</v>
      </c>
    </row>
    <row r="18260" spans="1:10" ht="32" customHeight="1">
      <c r="A18260" s="19" t="s">
        <v>145228</v>
      </c>
      <c r="B18260" s="24">
        <v>13</v>
      </c>
      <c r="C18260" s="22">
        <v>15</v>
      </c>
      <c r="D18260" s="21" t="s">
        <v>123624</v>
      </c>
      <c r="E18260" s="21" t="s">
        <v>123625</v>
      </c>
      <c r="F18260" s="21" t="s">
        <v>101528</v>
      </c>
      <c r="G18260" s="22">
        <v>10</v>
      </c>
      <c r="H18260" s="22">
        <v>0</v>
      </c>
      <c r="I18260" s="22">
        <v>0</v>
      </c>
      <c r="J18260" s="21" t="s">
        <v>123626</v>
      </c>
    </row>
    <row r="18261" spans="1:10" ht="32" customHeight="1">
      <c r="A18261" s="19" t="s">
        <v>145229</v>
      </c>
      <c r="B18261" s="24">
        <v>13</v>
      </c>
      <c r="C18261" s="22">
        <v>15</v>
      </c>
      <c r="D18261" s="21" t="s">
        <v>145230</v>
      </c>
      <c r="E18261" s="21" t="s">
        <v>145231</v>
      </c>
      <c r="F18261" s="21" t="s">
        <v>101522</v>
      </c>
      <c r="G18261" s="22">
        <v>10</v>
      </c>
      <c r="H18261" s="22">
        <v>0</v>
      </c>
      <c r="I18261" s="22">
        <v>0</v>
      </c>
      <c r="J18261" s="21" t="s">
        <v>145232</v>
      </c>
    </row>
    <row r="18262" spans="1:10" ht="32" customHeight="1">
      <c r="A18262" s="19" t="s">
        <v>145233</v>
      </c>
      <c r="B18262" s="24">
        <v>17</v>
      </c>
      <c r="C18262" s="22">
        <v>15</v>
      </c>
      <c r="D18262" s="21" t="s">
        <v>145234</v>
      </c>
      <c r="E18262" s="21" t="s">
        <v>145235</v>
      </c>
      <c r="F18262" s="21" t="s">
        <v>14739</v>
      </c>
      <c r="G18262" s="22">
        <v>10</v>
      </c>
      <c r="H18262" s="22">
        <v>0</v>
      </c>
      <c r="I18262" s="22">
        <v>0</v>
      </c>
      <c r="J18262" s="21" t="s">
        <v>145236</v>
      </c>
    </row>
    <row r="18263" spans="1:10" ht="20" customHeight="1">
      <c r="A18263" s="27">
        <v>-999</v>
      </c>
      <c r="B18263" s="24">
        <v>-999</v>
      </c>
      <c r="C18263" s="22">
        <v>-999</v>
      </c>
      <c r="D18263" s="22">
        <v>-999</v>
      </c>
      <c r="E18263" s="22">
        <v>-999</v>
      </c>
      <c r="F18263" s="22">
        <v>-999</v>
      </c>
      <c r="G18263" s="22">
        <v>-999</v>
      </c>
      <c r="H18263" s="22">
        <v>-999</v>
      </c>
      <c r="I18263" s="22">
        <v>-999</v>
      </c>
      <c r="J18263" s="22">
        <v>-999</v>
      </c>
    </row>
    <row r="18264" spans="1:10" ht="20" customHeight="1">
      <c r="A18264" s="27">
        <v>-999</v>
      </c>
      <c r="B18264" s="24">
        <v>-999</v>
      </c>
      <c r="C18264" s="22">
        <v>-999</v>
      </c>
      <c r="D18264" s="22">
        <v>-999</v>
      </c>
      <c r="E18264" s="22">
        <v>-999</v>
      </c>
      <c r="F18264" s="22">
        <v>-999</v>
      </c>
      <c r="G18264" s="22">
        <v>-999</v>
      </c>
      <c r="H18264" s="22">
        <v>-999</v>
      </c>
      <c r="I18264" s="22">
        <v>-999</v>
      </c>
      <c r="J18264" s="22">
        <v>-999</v>
      </c>
    </row>
    <row r="18265" spans="1:10" ht="32" customHeight="1">
      <c r="A18265" s="19" t="s">
        <v>145237</v>
      </c>
      <c r="B18265" s="24">
        <v>26</v>
      </c>
      <c r="C18265" s="22">
        <v>16</v>
      </c>
      <c r="D18265" s="21" t="s">
        <v>101617</v>
      </c>
      <c r="E18265" s="21" t="s">
        <v>101618</v>
      </c>
      <c r="F18265" s="21" t="s">
        <v>101945</v>
      </c>
      <c r="G18265" s="22">
        <v>1</v>
      </c>
      <c r="H18265" s="22">
        <v>11</v>
      </c>
      <c r="I18265" s="22">
        <v>16</v>
      </c>
      <c r="J18265" s="21" t="s">
        <v>145238</v>
      </c>
    </row>
    <row r="18266" spans="1:10" ht="32" customHeight="1">
      <c r="A18266" s="19" t="s">
        <v>145239</v>
      </c>
      <c r="B18266" s="24">
        <v>26</v>
      </c>
      <c r="C18266" s="22">
        <v>16</v>
      </c>
      <c r="D18266" s="21" t="s">
        <v>101617</v>
      </c>
      <c r="E18266" s="21" t="s">
        <v>101618</v>
      </c>
      <c r="F18266" s="21" t="s">
        <v>101945</v>
      </c>
      <c r="G18266" s="22">
        <v>1</v>
      </c>
      <c r="H18266" s="22">
        <v>11</v>
      </c>
      <c r="I18266" s="22">
        <v>16</v>
      </c>
      <c r="J18266" s="21" t="s">
        <v>145238</v>
      </c>
    </row>
    <row r="18267" spans="1:10" ht="32" customHeight="1">
      <c r="A18267" s="19" t="s">
        <v>145240</v>
      </c>
      <c r="B18267" s="24">
        <v>25</v>
      </c>
      <c r="C18267" s="22">
        <v>15</v>
      </c>
      <c r="D18267" s="21" t="s">
        <v>103205</v>
      </c>
      <c r="E18267" s="21" t="s">
        <v>103206</v>
      </c>
      <c r="F18267" s="21" t="s">
        <v>101528</v>
      </c>
      <c r="G18267" s="22">
        <v>10</v>
      </c>
      <c r="H18267" s="22">
        <v>0</v>
      </c>
      <c r="I18267" s="22">
        <v>0</v>
      </c>
      <c r="J18267" s="21" t="s">
        <v>131141</v>
      </c>
    </row>
    <row r="18268" spans="1:10" ht="32" customHeight="1">
      <c r="A18268" s="19" t="s">
        <v>145241</v>
      </c>
      <c r="B18268" s="24">
        <v>56</v>
      </c>
      <c r="C18268" s="22">
        <v>26</v>
      </c>
      <c r="D18268" s="21" t="s">
        <v>108672</v>
      </c>
      <c r="E18268" s="21" t="s">
        <v>108673</v>
      </c>
      <c r="F18268" s="21" t="s">
        <v>101787</v>
      </c>
      <c r="G18268" s="22">
        <v>1</v>
      </c>
      <c r="H18268" s="22">
        <v>21</v>
      </c>
      <c r="I18268" s="22">
        <v>38</v>
      </c>
      <c r="J18268" s="21" t="s">
        <v>145242</v>
      </c>
    </row>
    <row r="18269" spans="1:10" ht="20" customHeight="1">
      <c r="A18269" s="27">
        <v>-999</v>
      </c>
      <c r="B18269" s="24">
        <v>-999</v>
      </c>
      <c r="C18269" s="22">
        <v>-999</v>
      </c>
      <c r="D18269" s="22">
        <v>-999</v>
      </c>
      <c r="E18269" s="22">
        <v>-999</v>
      </c>
      <c r="F18269" s="22">
        <v>-999</v>
      </c>
      <c r="G18269" s="22">
        <v>-999</v>
      </c>
      <c r="H18269" s="22">
        <v>-999</v>
      </c>
      <c r="I18269" s="22">
        <v>-999</v>
      </c>
      <c r="J18269" s="22">
        <v>-999</v>
      </c>
    </row>
    <row r="18270" spans="1:10" ht="32" customHeight="1">
      <c r="A18270" s="19" t="s">
        <v>145243</v>
      </c>
      <c r="B18270" s="24">
        <v>21</v>
      </c>
      <c r="C18270" s="22">
        <v>23</v>
      </c>
      <c r="D18270" s="21" t="s">
        <v>104850</v>
      </c>
      <c r="E18270" s="21" t="s">
        <v>104851</v>
      </c>
      <c r="F18270" s="21" t="s">
        <v>101543</v>
      </c>
      <c r="G18270" s="22">
        <v>7</v>
      </c>
      <c r="H18270" s="22">
        <v>12</v>
      </c>
      <c r="I18270" s="22">
        <v>21</v>
      </c>
      <c r="J18270" s="21" t="s">
        <v>145244</v>
      </c>
    </row>
    <row r="18271" spans="1:10" ht="32" customHeight="1">
      <c r="A18271" s="19" t="s">
        <v>145245</v>
      </c>
      <c r="B18271" s="24">
        <v>30</v>
      </c>
      <c r="C18271" s="22">
        <v>16</v>
      </c>
      <c r="D18271" s="21" t="s">
        <v>108606</v>
      </c>
      <c r="E18271" s="21" t="s">
        <v>108607</v>
      </c>
      <c r="F18271" s="21" t="s">
        <v>101945</v>
      </c>
      <c r="G18271" s="22">
        <v>1</v>
      </c>
      <c r="H18271" s="22">
        <v>9</v>
      </c>
      <c r="I18271" s="22">
        <v>18</v>
      </c>
      <c r="J18271" s="21" t="s">
        <v>145246</v>
      </c>
    </row>
    <row r="18272" spans="1:10" ht="32" customHeight="1">
      <c r="A18272" s="19" t="s">
        <v>145247</v>
      </c>
      <c r="B18272" s="24">
        <v>18</v>
      </c>
      <c r="C18272" s="22">
        <v>15</v>
      </c>
      <c r="D18272" s="21" t="s">
        <v>111511</v>
      </c>
      <c r="E18272" s="21" t="s">
        <v>111512</v>
      </c>
      <c r="F18272" s="21" t="s">
        <v>101554</v>
      </c>
      <c r="G18272" s="22">
        <v>10</v>
      </c>
      <c r="H18272" s="22">
        <v>0</v>
      </c>
      <c r="I18272" s="22">
        <v>0</v>
      </c>
      <c r="J18272" s="21" t="s">
        <v>111513</v>
      </c>
    </row>
    <row r="18273" spans="1:10" ht="32" customHeight="1">
      <c r="A18273" s="19" t="s">
        <v>145248</v>
      </c>
      <c r="B18273" s="24">
        <v>27</v>
      </c>
      <c r="C18273" s="22">
        <v>15</v>
      </c>
      <c r="D18273" s="21" t="s">
        <v>107596</v>
      </c>
      <c r="E18273" s="21" t="s">
        <v>107597</v>
      </c>
      <c r="F18273" s="21" t="s">
        <v>101694</v>
      </c>
      <c r="G18273" s="22">
        <v>10</v>
      </c>
      <c r="H18273" s="22">
        <v>0</v>
      </c>
      <c r="I18273" s="22">
        <v>0</v>
      </c>
      <c r="J18273" s="21" t="s">
        <v>137567</v>
      </c>
    </row>
    <row r="18274" spans="1:10" ht="32" customHeight="1">
      <c r="A18274" s="19" t="s">
        <v>145249</v>
      </c>
      <c r="B18274" s="24">
        <v>27</v>
      </c>
      <c r="C18274" s="22">
        <v>15</v>
      </c>
      <c r="D18274" s="21" t="s">
        <v>107596</v>
      </c>
      <c r="E18274" s="21" t="s">
        <v>107597</v>
      </c>
      <c r="F18274" s="21" t="s">
        <v>101694</v>
      </c>
      <c r="G18274" s="22">
        <v>10</v>
      </c>
      <c r="H18274" s="22">
        <v>0</v>
      </c>
      <c r="I18274" s="22">
        <v>0</v>
      </c>
      <c r="J18274" s="21" t="s">
        <v>137567</v>
      </c>
    </row>
    <row r="18275" spans="1:10" ht="32" customHeight="1">
      <c r="A18275" s="19" t="s">
        <v>145250</v>
      </c>
      <c r="B18275" s="24">
        <v>25</v>
      </c>
      <c r="C18275" s="22">
        <v>19</v>
      </c>
      <c r="D18275" s="21" t="s">
        <v>135652</v>
      </c>
      <c r="E18275" s="21" t="s">
        <v>135653</v>
      </c>
      <c r="F18275" s="21" t="s">
        <v>102114</v>
      </c>
      <c r="G18275" s="22">
        <v>1</v>
      </c>
      <c r="H18275" s="22">
        <v>14</v>
      </c>
      <c r="I18275" s="22">
        <v>18</v>
      </c>
      <c r="J18275" s="21" t="s">
        <v>145251</v>
      </c>
    </row>
    <row r="18276" spans="1:10" ht="32" customHeight="1">
      <c r="A18276" s="19" t="s">
        <v>145252</v>
      </c>
      <c r="B18276" s="24">
        <v>19</v>
      </c>
      <c r="C18276" s="22">
        <v>15</v>
      </c>
      <c r="D18276" s="21" t="s">
        <v>109737</v>
      </c>
      <c r="E18276" s="21" t="s">
        <v>109738</v>
      </c>
      <c r="F18276" s="21" t="s">
        <v>101694</v>
      </c>
      <c r="G18276" s="22">
        <v>10</v>
      </c>
      <c r="H18276" s="22">
        <v>0</v>
      </c>
      <c r="I18276" s="22">
        <v>0</v>
      </c>
      <c r="J18276" s="21" t="s">
        <v>145253</v>
      </c>
    </row>
    <row r="18277" spans="1:10" ht="44" customHeight="1">
      <c r="A18277" s="19" t="s">
        <v>145254</v>
      </c>
      <c r="B18277" s="24">
        <v>13</v>
      </c>
      <c r="C18277" s="22">
        <v>15</v>
      </c>
      <c r="D18277" s="21" t="s">
        <v>106972</v>
      </c>
      <c r="E18277" s="21" t="s">
        <v>106973</v>
      </c>
      <c r="F18277" s="21" t="s">
        <v>101554</v>
      </c>
      <c r="G18277" s="22">
        <v>10</v>
      </c>
      <c r="H18277" s="22">
        <v>0</v>
      </c>
      <c r="I18277" s="22">
        <v>0</v>
      </c>
      <c r="J18277" s="21" t="s">
        <v>145255</v>
      </c>
    </row>
    <row r="18278" spans="1:10" ht="32" customHeight="1">
      <c r="A18278" s="19" t="s">
        <v>145256</v>
      </c>
      <c r="B18278" s="24">
        <v>21</v>
      </c>
      <c r="C18278" s="22">
        <v>15</v>
      </c>
      <c r="D18278" s="21" t="s">
        <v>114533</v>
      </c>
      <c r="E18278" s="21" t="s">
        <v>114534</v>
      </c>
      <c r="F18278" s="21" t="s">
        <v>101554</v>
      </c>
      <c r="G18278" s="22">
        <v>10</v>
      </c>
      <c r="H18278" s="22">
        <v>0</v>
      </c>
      <c r="I18278" s="22">
        <v>0</v>
      </c>
      <c r="J18278" s="21" t="s">
        <v>114535</v>
      </c>
    </row>
    <row r="18279" spans="1:10" ht="32" customHeight="1">
      <c r="A18279" s="19" t="s">
        <v>145257</v>
      </c>
      <c r="B18279" s="24">
        <v>21</v>
      </c>
      <c r="C18279" s="22">
        <v>15</v>
      </c>
      <c r="D18279" s="21" t="s">
        <v>114533</v>
      </c>
      <c r="E18279" s="21" t="s">
        <v>114534</v>
      </c>
      <c r="F18279" s="21" t="s">
        <v>101554</v>
      </c>
      <c r="G18279" s="22">
        <v>10</v>
      </c>
      <c r="H18279" s="22">
        <v>0</v>
      </c>
      <c r="I18279" s="22">
        <v>0</v>
      </c>
      <c r="J18279" s="21" t="s">
        <v>114535</v>
      </c>
    </row>
    <row r="18280" spans="1:10" ht="32" customHeight="1">
      <c r="A18280" s="19" t="s">
        <v>145258</v>
      </c>
      <c r="B18280" s="24">
        <v>36</v>
      </c>
      <c r="C18280" s="22">
        <v>15</v>
      </c>
      <c r="D18280" s="21" t="s">
        <v>110246</v>
      </c>
      <c r="E18280" s="21" t="s">
        <v>110247</v>
      </c>
      <c r="F18280" s="21" t="s">
        <v>101528</v>
      </c>
      <c r="G18280" s="22">
        <v>10</v>
      </c>
      <c r="H18280" s="22">
        <v>0</v>
      </c>
      <c r="I18280" s="22">
        <v>0</v>
      </c>
      <c r="J18280" s="21" t="s">
        <v>142355</v>
      </c>
    </row>
    <row r="18281" spans="1:10" ht="32" customHeight="1">
      <c r="A18281" s="19" t="s">
        <v>145259</v>
      </c>
      <c r="B18281" s="24">
        <v>24</v>
      </c>
      <c r="C18281" s="22">
        <v>20</v>
      </c>
      <c r="D18281" s="21" t="s">
        <v>145260</v>
      </c>
      <c r="E18281" s="21" t="s">
        <v>145261</v>
      </c>
      <c r="F18281" s="21" t="s">
        <v>101623</v>
      </c>
      <c r="G18281" s="22">
        <v>6</v>
      </c>
      <c r="H18281" s="22">
        <v>10</v>
      </c>
      <c r="I18281" s="22">
        <v>15</v>
      </c>
      <c r="J18281" s="21" t="s">
        <v>145262</v>
      </c>
    </row>
    <row r="18282" spans="1:10" ht="32" customHeight="1">
      <c r="A18282" s="19" t="s">
        <v>145263</v>
      </c>
      <c r="B18282" s="24">
        <v>41</v>
      </c>
      <c r="C18282" s="22">
        <v>15</v>
      </c>
      <c r="D18282" s="21" t="s">
        <v>113879</v>
      </c>
      <c r="E18282" s="21" t="s">
        <v>113880</v>
      </c>
      <c r="F18282" s="21" t="s">
        <v>101568</v>
      </c>
      <c r="G18282" s="22">
        <v>1</v>
      </c>
      <c r="H18282" s="22">
        <v>9</v>
      </c>
      <c r="I18282" s="22">
        <v>18</v>
      </c>
      <c r="J18282" s="21" t="s">
        <v>145264</v>
      </c>
    </row>
    <row r="18283" spans="1:10" ht="32" customHeight="1">
      <c r="A18283" s="19" t="s">
        <v>145265</v>
      </c>
      <c r="B18283" s="24">
        <v>39</v>
      </c>
      <c r="C18283" s="22">
        <v>15</v>
      </c>
      <c r="D18283" s="21" t="s">
        <v>117345</v>
      </c>
      <c r="E18283" s="21" t="s">
        <v>117346</v>
      </c>
      <c r="F18283" s="21" t="s">
        <v>101554</v>
      </c>
      <c r="G18283" s="22">
        <v>10</v>
      </c>
      <c r="H18283" s="22">
        <v>0</v>
      </c>
      <c r="I18283" s="22">
        <v>0</v>
      </c>
      <c r="J18283" s="21" t="s">
        <v>145266</v>
      </c>
    </row>
    <row r="18284" spans="1:10" ht="32" customHeight="1">
      <c r="A18284" s="19" t="s">
        <v>145267</v>
      </c>
      <c r="B18284" s="24">
        <v>28</v>
      </c>
      <c r="C18284" s="22">
        <v>17</v>
      </c>
      <c r="D18284" s="21" t="s">
        <v>103425</v>
      </c>
      <c r="E18284" s="21" t="s">
        <v>103426</v>
      </c>
      <c r="F18284" s="21" t="s">
        <v>14743</v>
      </c>
      <c r="G18284" s="22">
        <v>3</v>
      </c>
      <c r="H18284" s="22">
        <v>10</v>
      </c>
      <c r="I18284" s="22">
        <v>14</v>
      </c>
      <c r="J18284" s="21" t="s">
        <v>145268</v>
      </c>
    </row>
    <row r="18285" spans="1:10" ht="32" customHeight="1">
      <c r="A18285" s="19" t="s">
        <v>145269</v>
      </c>
      <c r="B18285" s="24">
        <v>32</v>
      </c>
      <c r="C18285" s="22">
        <v>15</v>
      </c>
      <c r="D18285" s="21" t="s">
        <v>113726</v>
      </c>
      <c r="E18285" s="21" t="s">
        <v>113727</v>
      </c>
      <c r="F18285" s="21" t="s">
        <v>101563</v>
      </c>
      <c r="G18285" s="22">
        <v>10</v>
      </c>
      <c r="H18285" s="22">
        <v>0</v>
      </c>
      <c r="I18285" s="22">
        <v>0</v>
      </c>
      <c r="J18285" s="21" t="s">
        <v>136328</v>
      </c>
    </row>
    <row r="18286" spans="1:10" ht="32" customHeight="1">
      <c r="A18286" s="19" t="s">
        <v>145270</v>
      </c>
      <c r="B18286" s="24">
        <v>23</v>
      </c>
      <c r="C18286" s="22">
        <v>16</v>
      </c>
      <c r="D18286" s="21" t="s">
        <v>121664</v>
      </c>
      <c r="E18286" s="21" t="s">
        <v>121665</v>
      </c>
      <c r="F18286" s="21" t="s">
        <v>101945</v>
      </c>
      <c r="G18286" s="22">
        <v>1</v>
      </c>
      <c r="H18286" s="22">
        <v>11</v>
      </c>
      <c r="I18286" s="22">
        <v>18</v>
      </c>
      <c r="J18286" s="21" t="s">
        <v>145271</v>
      </c>
    </row>
    <row r="18287" spans="1:10" ht="32" customHeight="1">
      <c r="A18287" s="19" t="s">
        <v>145272</v>
      </c>
      <c r="B18287" s="24">
        <v>27</v>
      </c>
      <c r="C18287" s="22">
        <v>15</v>
      </c>
      <c r="D18287" s="21" t="s">
        <v>145273</v>
      </c>
      <c r="E18287" s="21" t="s">
        <v>145274</v>
      </c>
      <c r="F18287" s="21" t="s">
        <v>101522</v>
      </c>
      <c r="G18287" s="22">
        <v>10</v>
      </c>
      <c r="H18287" s="22">
        <v>0</v>
      </c>
      <c r="I18287" s="22">
        <v>0</v>
      </c>
      <c r="J18287" s="21" t="s">
        <v>145275</v>
      </c>
    </row>
    <row r="18288" spans="1:10" ht="32" customHeight="1">
      <c r="A18288" s="19" t="s">
        <v>145276</v>
      </c>
      <c r="B18288" s="24">
        <v>18</v>
      </c>
      <c r="C18288" s="22">
        <v>15</v>
      </c>
      <c r="D18288" s="21" t="s">
        <v>101650</v>
      </c>
      <c r="E18288" s="21" t="s">
        <v>101651</v>
      </c>
      <c r="F18288" s="21" t="s">
        <v>101554</v>
      </c>
      <c r="G18288" s="22">
        <v>10</v>
      </c>
      <c r="H18288" s="22">
        <v>0</v>
      </c>
      <c r="I18288" s="22">
        <v>0</v>
      </c>
      <c r="J18288" s="21" t="s">
        <v>101652</v>
      </c>
    </row>
    <row r="18289" spans="1:10" ht="32" customHeight="1">
      <c r="A18289" s="19" t="s">
        <v>145277</v>
      </c>
      <c r="B18289" s="24">
        <v>20</v>
      </c>
      <c r="C18289" s="22">
        <v>15</v>
      </c>
      <c r="D18289" s="21" t="s">
        <v>108606</v>
      </c>
      <c r="E18289" s="21" t="s">
        <v>108607</v>
      </c>
      <c r="F18289" s="21" t="s">
        <v>101694</v>
      </c>
      <c r="G18289" s="22">
        <v>10</v>
      </c>
      <c r="H18289" s="22">
        <v>0</v>
      </c>
      <c r="I18289" s="22">
        <v>0</v>
      </c>
      <c r="J18289" s="21" t="s">
        <v>108608</v>
      </c>
    </row>
    <row r="18290" spans="1:10" ht="32" customHeight="1">
      <c r="A18290" s="19" t="s">
        <v>145278</v>
      </c>
      <c r="B18290" s="24">
        <v>20</v>
      </c>
      <c r="C18290" s="22">
        <v>15</v>
      </c>
      <c r="D18290" s="21" t="s">
        <v>108606</v>
      </c>
      <c r="E18290" s="21" t="s">
        <v>108607</v>
      </c>
      <c r="F18290" s="21" t="s">
        <v>101694</v>
      </c>
      <c r="G18290" s="22">
        <v>10</v>
      </c>
      <c r="H18290" s="22">
        <v>0</v>
      </c>
      <c r="I18290" s="22">
        <v>0</v>
      </c>
      <c r="J18290" s="21" t="s">
        <v>108608</v>
      </c>
    </row>
    <row r="18291" spans="1:10" ht="32" customHeight="1">
      <c r="A18291" s="19" t="s">
        <v>145279</v>
      </c>
      <c r="B18291" s="24">
        <v>12</v>
      </c>
      <c r="C18291" s="22">
        <v>15</v>
      </c>
      <c r="D18291" s="21" t="s">
        <v>113597</v>
      </c>
      <c r="E18291" s="21" t="s">
        <v>113598</v>
      </c>
      <c r="F18291" s="21" t="s">
        <v>101528</v>
      </c>
      <c r="G18291" s="22">
        <v>10</v>
      </c>
      <c r="H18291" s="22">
        <v>0</v>
      </c>
      <c r="I18291" s="22">
        <v>0</v>
      </c>
      <c r="J18291" s="21" t="s">
        <v>132132</v>
      </c>
    </row>
    <row r="18292" spans="1:10" ht="32" customHeight="1">
      <c r="A18292" s="19" t="s">
        <v>145280</v>
      </c>
      <c r="B18292" s="24">
        <v>15</v>
      </c>
      <c r="C18292" s="22">
        <v>17</v>
      </c>
      <c r="D18292" s="21" t="s">
        <v>114969</v>
      </c>
      <c r="E18292" s="21" t="s">
        <v>114970</v>
      </c>
      <c r="F18292" s="21" t="s">
        <v>101543</v>
      </c>
      <c r="G18292" s="22">
        <v>4</v>
      </c>
      <c r="H18292" s="22">
        <v>9</v>
      </c>
      <c r="I18292" s="22">
        <v>20</v>
      </c>
      <c r="J18292" s="21" t="s">
        <v>145281</v>
      </c>
    </row>
    <row r="18293" spans="1:10" ht="32" customHeight="1">
      <c r="A18293" s="19" t="s">
        <v>145282</v>
      </c>
      <c r="B18293" s="24">
        <v>48</v>
      </c>
      <c r="C18293" s="22">
        <v>61</v>
      </c>
      <c r="D18293" s="21" t="s">
        <v>111671</v>
      </c>
      <c r="E18293" s="21" t="s">
        <v>111672</v>
      </c>
      <c r="F18293" s="21" t="s">
        <v>145283</v>
      </c>
      <c r="G18293" s="22">
        <v>17</v>
      </c>
      <c r="H18293" s="22">
        <v>40</v>
      </c>
      <c r="I18293" s="22">
        <v>53</v>
      </c>
      <c r="J18293" s="21" t="s">
        <v>145284</v>
      </c>
    </row>
    <row r="18294" spans="1:10" ht="32" customHeight="1">
      <c r="A18294" s="19" t="s">
        <v>145285</v>
      </c>
      <c r="B18294" s="24">
        <v>20</v>
      </c>
      <c r="C18294" s="22">
        <v>22</v>
      </c>
      <c r="D18294" s="21" t="s">
        <v>104480</v>
      </c>
      <c r="E18294" s="21" t="s">
        <v>104481</v>
      </c>
      <c r="F18294" s="21" t="s">
        <v>101538</v>
      </c>
      <c r="G18294" s="22">
        <v>2</v>
      </c>
      <c r="H18294" s="22">
        <v>16</v>
      </c>
      <c r="I18294" s="22">
        <v>26</v>
      </c>
      <c r="J18294" s="21" t="s">
        <v>145286</v>
      </c>
    </row>
    <row r="18295" spans="1:10" ht="32" customHeight="1">
      <c r="A18295" s="19" t="s">
        <v>145287</v>
      </c>
      <c r="B18295" s="24">
        <v>17</v>
      </c>
      <c r="C18295" s="22">
        <v>15</v>
      </c>
      <c r="D18295" s="21" t="s">
        <v>104655</v>
      </c>
      <c r="E18295" s="21" t="s">
        <v>104656</v>
      </c>
      <c r="F18295" s="21" t="s">
        <v>14739</v>
      </c>
      <c r="G18295" s="22">
        <v>10</v>
      </c>
      <c r="H18295" s="22">
        <v>0</v>
      </c>
      <c r="I18295" s="22">
        <v>0</v>
      </c>
      <c r="J18295" s="21" t="s">
        <v>137907</v>
      </c>
    </row>
    <row r="18296" spans="1:10" ht="32" customHeight="1">
      <c r="A18296" s="19" t="s">
        <v>145288</v>
      </c>
      <c r="B18296" s="24">
        <v>21</v>
      </c>
      <c r="C18296" s="22">
        <v>15</v>
      </c>
      <c r="D18296" s="21" t="s">
        <v>118091</v>
      </c>
      <c r="E18296" s="21" t="s">
        <v>118092</v>
      </c>
      <c r="F18296" s="21" t="s">
        <v>101528</v>
      </c>
      <c r="G18296" s="22">
        <v>10</v>
      </c>
      <c r="H18296" s="22">
        <v>0</v>
      </c>
      <c r="I18296" s="22">
        <v>0</v>
      </c>
      <c r="J18296" s="21" t="s">
        <v>118093</v>
      </c>
    </row>
    <row r="18297" spans="1:10" ht="32" customHeight="1">
      <c r="A18297" s="19" t="s">
        <v>145289</v>
      </c>
      <c r="B18297" s="24">
        <v>26</v>
      </c>
      <c r="C18297" s="22">
        <v>15</v>
      </c>
      <c r="D18297" s="21" t="s">
        <v>114208</v>
      </c>
      <c r="E18297" s="21" t="s">
        <v>114209</v>
      </c>
      <c r="F18297" s="21" t="s">
        <v>101694</v>
      </c>
      <c r="G18297" s="22">
        <v>1</v>
      </c>
      <c r="H18297" s="22">
        <v>9</v>
      </c>
      <c r="I18297" s="22">
        <v>13</v>
      </c>
      <c r="J18297" s="21" t="s">
        <v>145290</v>
      </c>
    </row>
    <row r="18298" spans="1:10" ht="32" customHeight="1">
      <c r="A18298" s="19" t="s">
        <v>145291</v>
      </c>
      <c r="B18298" s="24">
        <v>28</v>
      </c>
      <c r="C18298" s="22">
        <v>37</v>
      </c>
      <c r="D18298" s="21" t="s">
        <v>107555</v>
      </c>
      <c r="E18298" s="21" t="s">
        <v>107556</v>
      </c>
      <c r="F18298" s="22">
        <v>625</v>
      </c>
      <c r="G18298" s="22">
        <v>9</v>
      </c>
      <c r="H18298" s="22">
        <v>24</v>
      </c>
      <c r="I18298" s="22">
        <v>30</v>
      </c>
      <c r="J18298" s="21" t="s">
        <v>145292</v>
      </c>
    </row>
    <row r="18299" spans="1:10" ht="32" customHeight="1">
      <c r="A18299" s="19" t="s">
        <v>145293</v>
      </c>
      <c r="B18299" s="24">
        <v>43</v>
      </c>
      <c r="C18299" s="22">
        <v>15</v>
      </c>
      <c r="D18299" s="21" t="s">
        <v>108709</v>
      </c>
      <c r="E18299" s="21" t="s">
        <v>108710</v>
      </c>
      <c r="F18299" s="21" t="s">
        <v>14739</v>
      </c>
      <c r="G18299" s="22">
        <v>10</v>
      </c>
      <c r="H18299" s="22">
        <v>0</v>
      </c>
      <c r="I18299" s="22">
        <v>0</v>
      </c>
      <c r="J18299" s="21" t="s">
        <v>108711</v>
      </c>
    </row>
    <row r="18300" spans="1:10" ht="32" customHeight="1">
      <c r="A18300" s="19" t="s">
        <v>145294</v>
      </c>
      <c r="B18300" s="24">
        <v>72</v>
      </c>
      <c r="C18300" s="22">
        <v>29</v>
      </c>
      <c r="D18300" s="21" t="s">
        <v>128682</v>
      </c>
      <c r="E18300" s="21" t="s">
        <v>128683</v>
      </c>
      <c r="F18300" s="21" t="s">
        <v>103652</v>
      </c>
      <c r="G18300" s="22">
        <v>12</v>
      </c>
      <c r="H18300" s="22">
        <v>13</v>
      </c>
      <c r="I18300" s="22">
        <v>18</v>
      </c>
      <c r="J18300" s="21" t="s">
        <v>145295</v>
      </c>
    </row>
    <row r="18301" spans="1:10" ht="32" customHeight="1">
      <c r="A18301" s="19" t="s">
        <v>145296</v>
      </c>
      <c r="B18301" s="24">
        <v>46</v>
      </c>
      <c r="C18301" s="22">
        <v>22</v>
      </c>
      <c r="D18301" s="21" t="s">
        <v>107254</v>
      </c>
      <c r="E18301" s="21" t="s">
        <v>107255</v>
      </c>
      <c r="F18301" s="21" t="s">
        <v>101538</v>
      </c>
      <c r="G18301" s="22">
        <v>5</v>
      </c>
      <c r="H18301" s="22">
        <v>13</v>
      </c>
      <c r="I18301" s="22">
        <v>22</v>
      </c>
      <c r="J18301" s="21" t="s">
        <v>145297</v>
      </c>
    </row>
    <row r="18302" spans="1:10" ht="32" customHeight="1">
      <c r="A18302" s="19" t="s">
        <v>145298</v>
      </c>
      <c r="B18302" s="24">
        <v>12</v>
      </c>
      <c r="C18302" s="22">
        <v>15</v>
      </c>
      <c r="D18302" s="21" t="s">
        <v>108932</v>
      </c>
      <c r="E18302" s="21" t="s">
        <v>108933</v>
      </c>
      <c r="F18302" s="21" t="s">
        <v>101563</v>
      </c>
      <c r="G18302" s="22">
        <v>10</v>
      </c>
      <c r="H18302" s="22">
        <v>0</v>
      </c>
      <c r="I18302" s="22">
        <v>0</v>
      </c>
      <c r="J18302" s="21" t="s">
        <v>108934</v>
      </c>
    </row>
    <row r="18303" spans="1:10" ht="32" customHeight="1">
      <c r="A18303" s="19" t="s">
        <v>145299</v>
      </c>
      <c r="B18303" s="24">
        <v>13</v>
      </c>
      <c r="C18303" s="22">
        <v>15</v>
      </c>
      <c r="D18303" s="21" t="s">
        <v>145300</v>
      </c>
      <c r="E18303" s="21" t="s">
        <v>145301</v>
      </c>
      <c r="F18303" s="21" t="s">
        <v>101563</v>
      </c>
      <c r="G18303" s="22">
        <v>10</v>
      </c>
      <c r="H18303" s="22">
        <v>0</v>
      </c>
      <c r="I18303" s="22">
        <v>0</v>
      </c>
      <c r="J18303" s="21" t="s">
        <v>145302</v>
      </c>
    </row>
    <row r="18304" spans="1:10" ht="44" customHeight="1">
      <c r="A18304" s="19" t="s">
        <v>145303</v>
      </c>
      <c r="B18304" s="24">
        <v>22</v>
      </c>
      <c r="C18304" s="22">
        <v>18</v>
      </c>
      <c r="D18304" s="21" t="s">
        <v>103310</v>
      </c>
      <c r="E18304" s="21" t="s">
        <v>103311</v>
      </c>
      <c r="F18304" s="21" t="s">
        <v>102782</v>
      </c>
      <c r="G18304" s="22">
        <v>1</v>
      </c>
      <c r="H18304" s="22">
        <v>13</v>
      </c>
      <c r="I18304" s="22">
        <v>24</v>
      </c>
      <c r="J18304" s="21" t="s">
        <v>145304</v>
      </c>
    </row>
    <row r="18305" spans="1:10" ht="32" customHeight="1">
      <c r="A18305" s="19" t="s">
        <v>145305</v>
      </c>
      <c r="B18305" s="24">
        <v>27</v>
      </c>
      <c r="C18305" s="22">
        <v>30</v>
      </c>
      <c r="D18305" s="21" t="s">
        <v>106583</v>
      </c>
      <c r="E18305" s="21" t="s">
        <v>106584</v>
      </c>
      <c r="F18305" s="21" t="s">
        <v>101910</v>
      </c>
      <c r="G18305" s="22">
        <v>6</v>
      </c>
      <c r="H18305" s="22">
        <v>20</v>
      </c>
      <c r="I18305" s="22">
        <v>30</v>
      </c>
      <c r="J18305" s="21" t="s">
        <v>145306</v>
      </c>
    </row>
    <row r="18306" spans="1:10" ht="44" customHeight="1">
      <c r="A18306" s="19" t="s">
        <v>145307</v>
      </c>
      <c r="B18306" s="24">
        <v>22</v>
      </c>
      <c r="C18306" s="22">
        <v>15</v>
      </c>
      <c r="D18306" s="21" t="s">
        <v>145308</v>
      </c>
      <c r="E18306" s="21" t="s">
        <v>145309</v>
      </c>
      <c r="F18306" s="21" t="s">
        <v>14739</v>
      </c>
      <c r="G18306" s="22">
        <v>10</v>
      </c>
      <c r="H18306" s="22">
        <v>0</v>
      </c>
      <c r="I18306" s="22">
        <v>0</v>
      </c>
      <c r="J18306" s="21" t="s">
        <v>145310</v>
      </c>
    </row>
    <row r="18307" spans="1:10" ht="44" customHeight="1">
      <c r="A18307" s="19" t="s">
        <v>145311</v>
      </c>
      <c r="B18307" s="24">
        <v>40</v>
      </c>
      <c r="C18307" s="22">
        <v>35</v>
      </c>
      <c r="D18307" s="21" t="s">
        <v>105745</v>
      </c>
      <c r="E18307" s="21" t="s">
        <v>105746</v>
      </c>
      <c r="F18307" s="21" t="s">
        <v>101568</v>
      </c>
      <c r="G18307" s="22">
        <v>6</v>
      </c>
      <c r="H18307" s="22">
        <v>25</v>
      </c>
      <c r="I18307" s="22">
        <v>38</v>
      </c>
      <c r="J18307" s="21" t="s">
        <v>145312</v>
      </c>
    </row>
    <row r="18308" spans="1:10" ht="44" customHeight="1">
      <c r="A18308" s="19" t="s">
        <v>145313</v>
      </c>
      <c r="B18308" s="24">
        <v>22</v>
      </c>
      <c r="C18308" s="22">
        <v>15</v>
      </c>
      <c r="D18308" s="21" t="s">
        <v>145308</v>
      </c>
      <c r="E18308" s="21" t="s">
        <v>145309</v>
      </c>
      <c r="F18308" s="21" t="s">
        <v>14739</v>
      </c>
      <c r="G18308" s="22">
        <v>10</v>
      </c>
      <c r="H18308" s="22">
        <v>0</v>
      </c>
      <c r="I18308" s="22">
        <v>0</v>
      </c>
      <c r="J18308" s="21" t="s">
        <v>145310</v>
      </c>
    </row>
    <row r="18309" spans="1:10" ht="32" customHeight="1">
      <c r="A18309" s="19" t="s">
        <v>145314</v>
      </c>
      <c r="B18309" s="24">
        <v>50</v>
      </c>
      <c r="C18309" s="22">
        <v>15</v>
      </c>
      <c r="D18309" s="21" t="s">
        <v>106333</v>
      </c>
      <c r="E18309" s="21" t="s">
        <v>106334</v>
      </c>
      <c r="F18309" s="21" t="s">
        <v>101522</v>
      </c>
      <c r="G18309" s="22">
        <v>10</v>
      </c>
      <c r="H18309" s="22">
        <v>0</v>
      </c>
      <c r="I18309" s="22">
        <v>0</v>
      </c>
      <c r="J18309" s="21" t="s">
        <v>130042</v>
      </c>
    </row>
    <row r="18310" spans="1:10" ht="32" customHeight="1">
      <c r="A18310" s="19" t="s">
        <v>145315</v>
      </c>
      <c r="B18310" s="24">
        <v>15</v>
      </c>
      <c r="C18310" s="22">
        <v>21</v>
      </c>
      <c r="D18310" s="21" t="s">
        <v>132614</v>
      </c>
      <c r="E18310" s="21" t="s">
        <v>132615</v>
      </c>
      <c r="F18310" s="21" t="s">
        <v>14812</v>
      </c>
      <c r="G18310" s="22">
        <v>7</v>
      </c>
      <c r="H18310" s="22">
        <v>10</v>
      </c>
      <c r="I18310" s="22">
        <v>14</v>
      </c>
      <c r="J18310" s="21" t="s">
        <v>145316</v>
      </c>
    </row>
    <row r="18311" spans="1:10" ht="20" customHeight="1">
      <c r="A18311" s="27">
        <v>-999</v>
      </c>
      <c r="B18311" s="24">
        <v>-999</v>
      </c>
      <c r="C18311" s="22">
        <v>-999</v>
      </c>
      <c r="D18311" s="22">
        <v>-999</v>
      </c>
      <c r="E18311" s="22">
        <v>-999</v>
      </c>
      <c r="F18311" s="22">
        <v>-999</v>
      </c>
      <c r="G18311" s="22">
        <v>-999</v>
      </c>
      <c r="H18311" s="22">
        <v>-999</v>
      </c>
      <c r="I18311" s="22">
        <v>-999</v>
      </c>
      <c r="J18311" s="22">
        <v>-999</v>
      </c>
    </row>
    <row r="18312" spans="1:10" ht="32" customHeight="1">
      <c r="A18312" s="19" t="s">
        <v>145317</v>
      </c>
      <c r="B18312" s="24">
        <v>17</v>
      </c>
      <c r="C18312" s="22">
        <v>15</v>
      </c>
      <c r="D18312" s="21" t="s">
        <v>142289</v>
      </c>
      <c r="E18312" s="21" t="s">
        <v>142290</v>
      </c>
      <c r="F18312" s="21" t="s">
        <v>14739</v>
      </c>
      <c r="G18312" s="22">
        <v>10</v>
      </c>
      <c r="H18312" s="22">
        <v>0</v>
      </c>
      <c r="I18312" s="22">
        <v>0</v>
      </c>
      <c r="J18312" s="21" t="s">
        <v>145318</v>
      </c>
    </row>
    <row r="18313" spans="1:10" ht="32" customHeight="1">
      <c r="A18313" s="19" t="s">
        <v>145319</v>
      </c>
      <c r="B18313" s="24">
        <v>13</v>
      </c>
      <c r="C18313" s="22">
        <v>15</v>
      </c>
      <c r="D18313" s="21" t="s">
        <v>115726</v>
      </c>
      <c r="E18313" s="21" t="s">
        <v>115727</v>
      </c>
      <c r="F18313" s="21" t="s">
        <v>14739</v>
      </c>
      <c r="G18313" s="22">
        <v>10</v>
      </c>
      <c r="H18313" s="22">
        <v>0</v>
      </c>
      <c r="I18313" s="22">
        <v>0</v>
      </c>
      <c r="J18313" s="21" t="s">
        <v>145320</v>
      </c>
    </row>
    <row r="18314" spans="1:10" ht="32" customHeight="1">
      <c r="A18314" s="19" t="s">
        <v>145321</v>
      </c>
      <c r="B18314" s="24">
        <v>25</v>
      </c>
      <c r="C18314" s="22">
        <v>15</v>
      </c>
      <c r="D18314" s="21" t="s">
        <v>143933</v>
      </c>
      <c r="E18314" s="21" t="s">
        <v>143934</v>
      </c>
      <c r="F18314" s="21" t="s">
        <v>101528</v>
      </c>
      <c r="G18314" s="22">
        <v>10</v>
      </c>
      <c r="H18314" s="22">
        <v>0</v>
      </c>
      <c r="I18314" s="22">
        <v>0</v>
      </c>
      <c r="J18314" s="21" t="s">
        <v>143935</v>
      </c>
    </row>
    <row r="18315" spans="1:10" ht="32" customHeight="1">
      <c r="A18315" s="19" t="s">
        <v>145322</v>
      </c>
      <c r="B18315" s="24">
        <v>40</v>
      </c>
      <c r="C18315" s="22">
        <v>23</v>
      </c>
      <c r="D18315" s="21" t="s">
        <v>107040</v>
      </c>
      <c r="E18315" s="21" t="s">
        <v>107041</v>
      </c>
      <c r="F18315" s="21" t="s">
        <v>102001</v>
      </c>
      <c r="G18315" s="22">
        <v>7</v>
      </c>
      <c r="H18315" s="22">
        <v>12</v>
      </c>
      <c r="I18315" s="22">
        <v>23</v>
      </c>
      <c r="J18315" s="21" t="s">
        <v>145323</v>
      </c>
    </row>
    <row r="18316" spans="1:10" ht="32" customHeight="1">
      <c r="A18316" s="19" t="s">
        <v>145324</v>
      </c>
      <c r="B18316" s="24">
        <v>33</v>
      </c>
      <c r="C18316" s="22">
        <v>24</v>
      </c>
      <c r="D18316" s="21" t="s">
        <v>101836</v>
      </c>
      <c r="E18316" s="21" t="s">
        <v>101837</v>
      </c>
      <c r="F18316" s="21" t="s">
        <v>101676</v>
      </c>
      <c r="G18316" s="22">
        <v>1</v>
      </c>
      <c r="H18316" s="22">
        <v>19</v>
      </c>
      <c r="I18316" s="22">
        <v>28</v>
      </c>
      <c r="J18316" s="21" t="s">
        <v>145325</v>
      </c>
    </row>
    <row r="18317" spans="1:10" ht="32" customHeight="1">
      <c r="A18317" s="19" t="s">
        <v>145326</v>
      </c>
      <c r="B18317" s="24">
        <v>39</v>
      </c>
      <c r="C18317" s="22">
        <v>19</v>
      </c>
      <c r="D18317" s="21" t="s">
        <v>110814</v>
      </c>
      <c r="E18317" s="21" t="s">
        <v>110815</v>
      </c>
      <c r="F18317" s="21" t="s">
        <v>105439</v>
      </c>
      <c r="G18317" s="22">
        <v>1</v>
      </c>
      <c r="H18317" s="22">
        <v>14</v>
      </c>
      <c r="I18317" s="22">
        <v>27</v>
      </c>
      <c r="J18317" s="21" t="s">
        <v>145327</v>
      </c>
    </row>
    <row r="18318" spans="1:10" ht="32" customHeight="1">
      <c r="A18318" s="19" t="s">
        <v>145328</v>
      </c>
      <c r="B18318" s="24">
        <v>26</v>
      </c>
      <c r="C18318" s="22">
        <v>20</v>
      </c>
      <c r="D18318" s="21" t="s">
        <v>108464</v>
      </c>
      <c r="E18318" s="21" t="s">
        <v>108465</v>
      </c>
      <c r="F18318" s="21" t="s">
        <v>102305</v>
      </c>
      <c r="G18318" s="22">
        <v>1</v>
      </c>
      <c r="H18318" s="22">
        <v>15</v>
      </c>
      <c r="I18318" s="22">
        <v>29</v>
      </c>
      <c r="J18318" s="21" t="s">
        <v>145329</v>
      </c>
    </row>
    <row r="18319" spans="1:10" ht="32" customHeight="1">
      <c r="A18319" s="19" t="s">
        <v>145330</v>
      </c>
      <c r="B18319" s="24">
        <v>13</v>
      </c>
      <c r="C18319" s="22">
        <v>15</v>
      </c>
      <c r="D18319" s="21" t="s">
        <v>126003</v>
      </c>
      <c r="E18319" s="21" t="s">
        <v>126004</v>
      </c>
      <c r="F18319" s="21" t="s">
        <v>101528</v>
      </c>
      <c r="G18319" s="22">
        <v>10</v>
      </c>
      <c r="H18319" s="22">
        <v>0</v>
      </c>
      <c r="I18319" s="22">
        <v>0</v>
      </c>
      <c r="J18319" s="21" t="s">
        <v>145331</v>
      </c>
    </row>
    <row r="18320" spans="1:10" ht="32" customHeight="1">
      <c r="A18320" s="19" t="s">
        <v>145332</v>
      </c>
      <c r="B18320" s="24">
        <v>13</v>
      </c>
      <c r="C18320" s="22">
        <v>15</v>
      </c>
      <c r="D18320" s="21" t="s">
        <v>106685</v>
      </c>
      <c r="E18320" s="21" t="s">
        <v>106686</v>
      </c>
      <c r="F18320" s="21" t="s">
        <v>101554</v>
      </c>
      <c r="G18320" s="22">
        <v>10</v>
      </c>
      <c r="H18320" s="22">
        <v>0</v>
      </c>
      <c r="I18320" s="22">
        <v>0</v>
      </c>
      <c r="J18320" s="21" t="s">
        <v>145333</v>
      </c>
    </row>
    <row r="18321" spans="1:10" ht="32" customHeight="1">
      <c r="A18321" s="19" t="s">
        <v>145334</v>
      </c>
      <c r="B18321" s="24">
        <v>13</v>
      </c>
      <c r="C18321" s="22">
        <v>15</v>
      </c>
      <c r="D18321" s="21" t="s">
        <v>138105</v>
      </c>
      <c r="E18321" s="21" t="s">
        <v>138106</v>
      </c>
      <c r="F18321" s="21" t="s">
        <v>101568</v>
      </c>
      <c r="G18321" s="22">
        <v>2</v>
      </c>
      <c r="H18321" s="22">
        <v>9</v>
      </c>
      <c r="I18321" s="22">
        <v>18</v>
      </c>
      <c r="J18321" s="21" t="s">
        <v>145335</v>
      </c>
    </row>
    <row r="18322" spans="1:10" ht="32" customHeight="1">
      <c r="A18322" s="19" t="s">
        <v>145336</v>
      </c>
      <c r="B18322" s="24">
        <v>13</v>
      </c>
      <c r="C18322" s="22">
        <v>15</v>
      </c>
      <c r="D18322" s="21" t="s">
        <v>116500</v>
      </c>
      <c r="E18322" s="21" t="s">
        <v>116501</v>
      </c>
      <c r="F18322" s="21" t="s">
        <v>14739</v>
      </c>
      <c r="G18322" s="22">
        <v>10</v>
      </c>
      <c r="H18322" s="22">
        <v>0</v>
      </c>
      <c r="I18322" s="22">
        <v>0</v>
      </c>
      <c r="J18322" s="21" t="s">
        <v>145337</v>
      </c>
    </row>
    <row r="18323" spans="1:10" ht="32" customHeight="1">
      <c r="A18323" s="19" t="s">
        <v>145338</v>
      </c>
      <c r="B18323" s="24">
        <v>19</v>
      </c>
      <c r="C18323" s="22">
        <v>15</v>
      </c>
      <c r="D18323" s="21" t="s">
        <v>102623</v>
      </c>
      <c r="E18323" s="21" t="s">
        <v>102624</v>
      </c>
      <c r="F18323" s="21" t="s">
        <v>14739</v>
      </c>
      <c r="G18323" s="22">
        <v>10</v>
      </c>
      <c r="H18323" s="22">
        <v>0</v>
      </c>
      <c r="I18323" s="22">
        <v>0</v>
      </c>
      <c r="J18323" s="21" t="s">
        <v>112943</v>
      </c>
    </row>
    <row r="18324" spans="1:10" ht="32" customHeight="1">
      <c r="A18324" s="19" t="s">
        <v>145339</v>
      </c>
      <c r="B18324" s="24">
        <v>20</v>
      </c>
      <c r="C18324" s="22">
        <v>15</v>
      </c>
      <c r="D18324" s="21" t="s">
        <v>140122</v>
      </c>
      <c r="E18324" s="21" t="s">
        <v>140123</v>
      </c>
      <c r="F18324" s="21" t="s">
        <v>101528</v>
      </c>
      <c r="G18324" s="22">
        <v>10</v>
      </c>
      <c r="H18324" s="22">
        <v>0</v>
      </c>
      <c r="I18324" s="22">
        <v>0</v>
      </c>
      <c r="J18324" s="21" t="s">
        <v>145340</v>
      </c>
    </row>
    <row r="18325" spans="1:10" ht="32" customHeight="1">
      <c r="A18325" s="19" t="s">
        <v>145341</v>
      </c>
      <c r="B18325" s="24">
        <v>29</v>
      </c>
      <c r="C18325" s="22">
        <v>15</v>
      </c>
      <c r="D18325" s="21" t="s">
        <v>140490</v>
      </c>
      <c r="E18325" s="21" t="s">
        <v>140491</v>
      </c>
      <c r="F18325" s="21" t="s">
        <v>101694</v>
      </c>
      <c r="G18325" s="22">
        <v>1</v>
      </c>
      <c r="H18325" s="22">
        <v>9</v>
      </c>
      <c r="I18325" s="22">
        <v>16</v>
      </c>
      <c r="J18325" s="21" t="s">
        <v>145342</v>
      </c>
    </row>
    <row r="18326" spans="1:10" ht="32" customHeight="1">
      <c r="A18326" s="19" t="s">
        <v>145343</v>
      </c>
      <c r="B18326" s="24">
        <v>18</v>
      </c>
      <c r="C18326" s="22">
        <v>15</v>
      </c>
      <c r="D18326" s="21" t="s">
        <v>129607</v>
      </c>
      <c r="E18326" s="21" t="s">
        <v>129608</v>
      </c>
      <c r="F18326" s="21" t="s">
        <v>101568</v>
      </c>
      <c r="G18326" s="22">
        <v>1</v>
      </c>
      <c r="H18326" s="22">
        <v>9</v>
      </c>
      <c r="I18326" s="22">
        <v>19</v>
      </c>
      <c r="J18326" s="21" t="s">
        <v>145344</v>
      </c>
    </row>
    <row r="18327" spans="1:10" ht="32" customHeight="1">
      <c r="A18327" s="19" t="s">
        <v>145345</v>
      </c>
      <c r="B18327" s="24">
        <v>18</v>
      </c>
      <c r="C18327" s="22">
        <v>15</v>
      </c>
      <c r="D18327" s="21" t="s">
        <v>145346</v>
      </c>
      <c r="E18327" s="21" t="s">
        <v>145347</v>
      </c>
      <c r="F18327" s="21" t="s">
        <v>101568</v>
      </c>
      <c r="G18327" s="22">
        <v>1</v>
      </c>
      <c r="H18327" s="22">
        <v>9</v>
      </c>
      <c r="I18327" s="22">
        <v>18</v>
      </c>
      <c r="J18327" s="21" t="s">
        <v>145348</v>
      </c>
    </row>
    <row r="18328" spans="1:10" ht="32" customHeight="1">
      <c r="A18328" s="19" t="s">
        <v>145349</v>
      </c>
      <c r="B18328" s="24">
        <v>18</v>
      </c>
      <c r="C18328" s="22">
        <v>15</v>
      </c>
      <c r="D18328" s="21" t="s">
        <v>145346</v>
      </c>
      <c r="E18328" s="21" t="s">
        <v>145347</v>
      </c>
      <c r="F18328" s="21" t="s">
        <v>101568</v>
      </c>
      <c r="G18328" s="22">
        <v>1</v>
      </c>
      <c r="H18328" s="22">
        <v>9</v>
      </c>
      <c r="I18328" s="22">
        <v>18</v>
      </c>
      <c r="J18328" s="21" t="s">
        <v>145348</v>
      </c>
    </row>
    <row r="18329" spans="1:10" ht="32" customHeight="1">
      <c r="A18329" s="19" t="s">
        <v>145350</v>
      </c>
      <c r="B18329" s="24">
        <v>31</v>
      </c>
      <c r="C18329" s="22">
        <v>34</v>
      </c>
      <c r="D18329" s="21" t="s">
        <v>127924</v>
      </c>
      <c r="E18329" s="21" t="s">
        <v>127925</v>
      </c>
      <c r="F18329" s="21" t="s">
        <v>103468</v>
      </c>
      <c r="G18329" s="22">
        <v>3</v>
      </c>
      <c r="H18329" s="22">
        <v>12</v>
      </c>
      <c r="I18329" s="22">
        <v>23</v>
      </c>
      <c r="J18329" s="21" t="s">
        <v>145351</v>
      </c>
    </row>
    <row r="18330" spans="1:10" ht="32" customHeight="1">
      <c r="A18330" s="19" t="s">
        <v>145352</v>
      </c>
      <c r="B18330" s="24">
        <v>51</v>
      </c>
      <c r="C18330" s="22">
        <v>15</v>
      </c>
      <c r="D18330" s="21" t="s">
        <v>145353</v>
      </c>
      <c r="E18330" s="21" t="s">
        <v>145354</v>
      </c>
      <c r="F18330" s="21" t="s">
        <v>14739</v>
      </c>
      <c r="G18330" s="22">
        <v>10</v>
      </c>
      <c r="H18330" s="22">
        <v>0</v>
      </c>
      <c r="I18330" s="22">
        <v>0</v>
      </c>
      <c r="J18330" s="21" t="s">
        <v>145355</v>
      </c>
    </row>
    <row r="18331" spans="1:10" ht="32" customHeight="1">
      <c r="A18331" s="19" t="s">
        <v>145356</v>
      </c>
      <c r="B18331" s="24">
        <v>21</v>
      </c>
      <c r="C18331" s="22">
        <v>15</v>
      </c>
      <c r="D18331" s="21" t="s">
        <v>116269</v>
      </c>
      <c r="E18331" s="21" t="s">
        <v>116270</v>
      </c>
      <c r="F18331" s="21" t="s">
        <v>14739</v>
      </c>
      <c r="G18331" s="22">
        <v>10</v>
      </c>
      <c r="H18331" s="22">
        <v>0</v>
      </c>
      <c r="I18331" s="22">
        <v>0</v>
      </c>
      <c r="J18331" s="21" t="s">
        <v>145357</v>
      </c>
    </row>
    <row r="18332" spans="1:10" ht="32" customHeight="1">
      <c r="A18332" s="19" t="s">
        <v>145358</v>
      </c>
      <c r="B18332" s="24">
        <v>21</v>
      </c>
      <c r="C18332" s="22">
        <v>15</v>
      </c>
      <c r="D18332" s="21" t="s">
        <v>116269</v>
      </c>
      <c r="E18332" s="21" t="s">
        <v>116270</v>
      </c>
      <c r="F18332" s="21" t="s">
        <v>14739</v>
      </c>
      <c r="G18332" s="22">
        <v>10</v>
      </c>
      <c r="H18332" s="22">
        <v>0</v>
      </c>
      <c r="I18332" s="22">
        <v>0</v>
      </c>
      <c r="J18332" s="21" t="s">
        <v>145357</v>
      </c>
    </row>
    <row r="18333" spans="1:10" ht="32" customHeight="1">
      <c r="A18333" s="19" t="s">
        <v>145359</v>
      </c>
      <c r="B18333" s="24">
        <v>25</v>
      </c>
      <c r="C18333" s="22">
        <v>27</v>
      </c>
      <c r="D18333" s="21" t="s">
        <v>145360</v>
      </c>
      <c r="E18333" s="21" t="s">
        <v>145361</v>
      </c>
      <c r="F18333" s="21" t="s">
        <v>103090</v>
      </c>
      <c r="G18333" s="22">
        <v>9</v>
      </c>
      <c r="H18333" s="22">
        <v>14</v>
      </c>
      <c r="I18333" s="22">
        <v>24</v>
      </c>
      <c r="J18333" s="21" t="s">
        <v>145362</v>
      </c>
    </row>
    <row r="18334" spans="1:10" ht="32" customHeight="1">
      <c r="A18334" s="19" t="s">
        <v>145363</v>
      </c>
      <c r="B18334" s="24">
        <v>17</v>
      </c>
      <c r="C18334" s="22">
        <v>15</v>
      </c>
      <c r="D18334" s="21" t="s">
        <v>145364</v>
      </c>
      <c r="E18334" s="21" t="s">
        <v>145365</v>
      </c>
      <c r="F18334" s="21" t="s">
        <v>101554</v>
      </c>
      <c r="G18334" s="22">
        <v>10</v>
      </c>
      <c r="H18334" s="22">
        <v>0</v>
      </c>
      <c r="I18334" s="22">
        <v>0</v>
      </c>
      <c r="J18334" s="21" t="s">
        <v>145366</v>
      </c>
    </row>
    <row r="18335" spans="1:10" ht="32" customHeight="1">
      <c r="A18335" s="19" t="s">
        <v>145367</v>
      </c>
      <c r="B18335" s="24">
        <v>33</v>
      </c>
      <c r="C18335" s="22">
        <v>16</v>
      </c>
      <c r="D18335" s="21" t="s">
        <v>145368</v>
      </c>
      <c r="E18335" s="21" t="s">
        <v>145369</v>
      </c>
      <c r="F18335" s="21" t="s">
        <v>101945</v>
      </c>
      <c r="G18335" s="22">
        <v>1</v>
      </c>
      <c r="H18335" s="22">
        <v>11</v>
      </c>
      <c r="I18335" s="22">
        <v>21</v>
      </c>
      <c r="J18335" s="21" t="s">
        <v>145370</v>
      </c>
    </row>
    <row r="18336" spans="1:10" ht="32" customHeight="1">
      <c r="A18336" s="19" t="s">
        <v>145371</v>
      </c>
      <c r="B18336" s="24">
        <v>29</v>
      </c>
      <c r="C18336" s="22">
        <v>40</v>
      </c>
      <c r="D18336" s="21" t="s">
        <v>103429</v>
      </c>
      <c r="E18336" s="21" t="s">
        <v>103430</v>
      </c>
      <c r="F18336" s="21" t="s">
        <v>145372</v>
      </c>
      <c r="G18336" s="22">
        <v>11</v>
      </c>
      <c r="H18336" s="22">
        <v>25</v>
      </c>
      <c r="I18336" s="22">
        <v>50</v>
      </c>
      <c r="J18336" s="21" t="s">
        <v>145373</v>
      </c>
    </row>
    <row r="18337" spans="1:10" ht="32" customHeight="1">
      <c r="A18337" s="19" t="s">
        <v>145374</v>
      </c>
      <c r="B18337" s="24">
        <v>29</v>
      </c>
      <c r="C18337" s="22">
        <v>40</v>
      </c>
      <c r="D18337" s="21" t="s">
        <v>103429</v>
      </c>
      <c r="E18337" s="21" t="s">
        <v>103430</v>
      </c>
      <c r="F18337" s="21" t="s">
        <v>145372</v>
      </c>
      <c r="G18337" s="22">
        <v>11</v>
      </c>
      <c r="H18337" s="22">
        <v>25</v>
      </c>
      <c r="I18337" s="22">
        <v>50</v>
      </c>
      <c r="J18337" s="21" t="s">
        <v>145373</v>
      </c>
    </row>
    <row r="18338" spans="1:10" ht="32" customHeight="1">
      <c r="A18338" s="19" t="s">
        <v>145375</v>
      </c>
      <c r="B18338" s="24">
        <v>12</v>
      </c>
      <c r="C18338" s="22">
        <v>45</v>
      </c>
      <c r="D18338" s="21" t="s">
        <v>101953</v>
      </c>
      <c r="E18338" s="21" t="s">
        <v>101954</v>
      </c>
      <c r="F18338" s="22">
        <v>575</v>
      </c>
      <c r="G18338" s="22">
        <v>17</v>
      </c>
      <c r="H18338" s="22">
        <v>24</v>
      </c>
      <c r="I18338" s="22">
        <v>41</v>
      </c>
      <c r="J18338" s="21" t="s">
        <v>145376</v>
      </c>
    </row>
    <row r="18339" spans="1:10" ht="32" customHeight="1">
      <c r="A18339" s="19" t="s">
        <v>145377</v>
      </c>
      <c r="B18339" s="24">
        <v>13</v>
      </c>
      <c r="C18339" s="22">
        <v>20</v>
      </c>
      <c r="D18339" s="21" t="s">
        <v>108864</v>
      </c>
      <c r="E18339" s="21" t="s">
        <v>108865</v>
      </c>
      <c r="F18339" s="21" t="s">
        <v>101554</v>
      </c>
      <c r="G18339" s="22">
        <v>8</v>
      </c>
      <c r="H18339" s="22">
        <v>8</v>
      </c>
      <c r="I18339" s="22">
        <v>17</v>
      </c>
      <c r="J18339" s="21" t="s">
        <v>145378</v>
      </c>
    </row>
    <row r="18340" spans="1:10" ht="32" customHeight="1">
      <c r="A18340" s="19" t="s">
        <v>145379</v>
      </c>
      <c r="B18340" s="24">
        <v>13</v>
      </c>
      <c r="C18340" s="22">
        <v>18</v>
      </c>
      <c r="D18340" s="21" t="s">
        <v>131278</v>
      </c>
      <c r="E18340" s="21" t="s">
        <v>131279</v>
      </c>
      <c r="F18340" s="21" t="s">
        <v>105122</v>
      </c>
      <c r="G18340" s="22">
        <v>8</v>
      </c>
      <c r="H18340" s="22">
        <v>6</v>
      </c>
      <c r="I18340" s="22">
        <v>13</v>
      </c>
      <c r="J18340" s="21" t="s">
        <v>145380</v>
      </c>
    </row>
    <row r="18341" spans="1:10" ht="32" customHeight="1">
      <c r="A18341" s="19" t="s">
        <v>145381</v>
      </c>
      <c r="B18341" s="24">
        <v>19</v>
      </c>
      <c r="C18341" s="22">
        <v>28</v>
      </c>
      <c r="D18341" s="21" t="s">
        <v>102155</v>
      </c>
      <c r="E18341" s="21" t="s">
        <v>102156</v>
      </c>
      <c r="F18341" s="21" t="s">
        <v>107889</v>
      </c>
      <c r="G18341" s="22">
        <v>10</v>
      </c>
      <c r="H18341" s="22">
        <v>14</v>
      </c>
      <c r="I18341" s="22">
        <v>23</v>
      </c>
      <c r="J18341" s="21" t="s">
        <v>145382</v>
      </c>
    </row>
    <row r="18342" spans="1:10" ht="32" customHeight="1">
      <c r="A18342" s="19" t="s">
        <v>145383</v>
      </c>
      <c r="B18342" s="24">
        <v>52</v>
      </c>
      <c r="C18342" s="22">
        <v>15</v>
      </c>
      <c r="D18342" s="21" t="s">
        <v>145384</v>
      </c>
      <c r="E18342" s="21" t="s">
        <v>145385</v>
      </c>
      <c r="F18342" s="21" t="s">
        <v>101554</v>
      </c>
      <c r="G18342" s="22">
        <v>10</v>
      </c>
      <c r="H18342" s="22">
        <v>0</v>
      </c>
      <c r="I18342" s="22">
        <v>0</v>
      </c>
      <c r="J18342" s="21" t="s">
        <v>145386</v>
      </c>
    </row>
    <row r="18343" spans="1:10" ht="32" customHeight="1">
      <c r="A18343" s="19" t="s">
        <v>145387</v>
      </c>
      <c r="B18343" s="24">
        <v>33</v>
      </c>
      <c r="C18343" s="22">
        <v>15</v>
      </c>
      <c r="D18343" s="21" t="s">
        <v>145388</v>
      </c>
      <c r="E18343" s="21" t="s">
        <v>145389</v>
      </c>
      <c r="F18343" s="21" t="s">
        <v>101568</v>
      </c>
      <c r="G18343" s="22">
        <v>1</v>
      </c>
      <c r="H18343" s="22">
        <v>9</v>
      </c>
      <c r="I18343" s="22">
        <v>16</v>
      </c>
      <c r="J18343" s="21" t="s">
        <v>145390</v>
      </c>
    </row>
    <row r="18344" spans="1:10" ht="32" customHeight="1">
      <c r="A18344" s="19" t="s">
        <v>145391</v>
      </c>
      <c r="B18344" s="24">
        <v>26</v>
      </c>
      <c r="C18344" s="22">
        <v>15</v>
      </c>
      <c r="D18344" s="21" t="s">
        <v>103991</v>
      </c>
      <c r="E18344" s="21" t="s">
        <v>103992</v>
      </c>
      <c r="F18344" s="21" t="s">
        <v>101694</v>
      </c>
      <c r="G18344" s="22">
        <v>10</v>
      </c>
      <c r="H18344" s="22">
        <v>0</v>
      </c>
      <c r="I18344" s="22">
        <v>0</v>
      </c>
      <c r="J18344" s="21" t="s">
        <v>131777</v>
      </c>
    </row>
    <row r="18345" spans="1:10" ht="32" customHeight="1">
      <c r="A18345" s="19" t="s">
        <v>145392</v>
      </c>
      <c r="B18345" s="24">
        <v>38</v>
      </c>
      <c r="C18345" s="22">
        <v>15</v>
      </c>
      <c r="D18345" s="21" t="s">
        <v>145393</v>
      </c>
      <c r="E18345" s="21" t="s">
        <v>145394</v>
      </c>
      <c r="F18345" s="21" t="s">
        <v>14739</v>
      </c>
      <c r="G18345" s="22">
        <v>10</v>
      </c>
      <c r="H18345" s="22">
        <v>0</v>
      </c>
      <c r="I18345" s="22">
        <v>0</v>
      </c>
      <c r="J18345" s="21" t="s">
        <v>145395</v>
      </c>
    </row>
    <row r="18346" spans="1:10" ht="32" customHeight="1">
      <c r="A18346" s="19" t="s">
        <v>145396</v>
      </c>
      <c r="B18346" s="24">
        <v>13</v>
      </c>
      <c r="C18346" s="22">
        <v>15</v>
      </c>
      <c r="D18346" s="21" t="s">
        <v>117821</v>
      </c>
      <c r="E18346" s="21" t="s">
        <v>117822</v>
      </c>
      <c r="F18346" s="21" t="s">
        <v>101528</v>
      </c>
      <c r="G18346" s="22">
        <v>10</v>
      </c>
      <c r="H18346" s="22">
        <v>0</v>
      </c>
      <c r="I18346" s="22">
        <v>0</v>
      </c>
      <c r="J18346" s="21" t="s">
        <v>145397</v>
      </c>
    </row>
    <row r="18347" spans="1:10" ht="32" customHeight="1">
      <c r="A18347" s="19" t="s">
        <v>145398</v>
      </c>
      <c r="B18347" s="24">
        <v>14</v>
      </c>
      <c r="C18347" s="22">
        <v>21</v>
      </c>
      <c r="D18347" s="21" t="s">
        <v>126403</v>
      </c>
      <c r="E18347" s="21" t="s">
        <v>126404</v>
      </c>
      <c r="F18347" s="22">
        <v>625</v>
      </c>
      <c r="G18347" s="22">
        <v>7</v>
      </c>
      <c r="H18347" s="22">
        <v>10</v>
      </c>
      <c r="I18347" s="22">
        <v>17</v>
      </c>
      <c r="J18347" s="21" t="s">
        <v>145399</v>
      </c>
    </row>
    <row r="18348" spans="1:10" ht="32" customHeight="1">
      <c r="A18348" s="19" t="s">
        <v>145400</v>
      </c>
      <c r="B18348" s="24">
        <v>27</v>
      </c>
      <c r="C18348" s="22">
        <v>25</v>
      </c>
      <c r="D18348" s="21" t="s">
        <v>115666</v>
      </c>
      <c r="E18348" s="21" t="s">
        <v>115667</v>
      </c>
      <c r="F18348" s="21" t="s">
        <v>102433</v>
      </c>
      <c r="G18348" s="22">
        <v>1</v>
      </c>
      <c r="H18348" s="22">
        <v>20</v>
      </c>
      <c r="I18348" s="22">
        <v>34</v>
      </c>
      <c r="J18348" s="21" t="s">
        <v>141258</v>
      </c>
    </row>
    <row r="18349" spans="1:10" ht="32" customHeight="1">
      <c r="A18349" s="19" t="s">
        <v>145401</v>
      </c>
      <c r="B18349" s="24">
        <v>73</v>
      </c>
      <c r="C18349" s="22">
        <v>24</v>
      </c>
      <c r="D18349" s="21" t="s">
        <v>104356</v>
      </c>
      <c r="E18349" s="21" t="s">
        <v>104357</v>
      </c>
      <c r="F18349" s="21" t="s">
        <v>102065</v>
      </c>
      <c r="G18349" s="22">
        <v>1</v>
      </c>
      <c r="H18349" s="22">
        <v>19</v>
      </c>
      <c r="I18349" s="22">
        <v>36</v>
      </c>
      <c r="J18349" s="21" t="s">
        <v>145402</v>
      </c>
    </row>
    <row r="18350" spans="1:10" ht="20" customHeight="1">
      <c r="A18350" s="27">
        <v>-999</v>
      </c>
      <c r="B18350" s="24">
        <v>-999</v>
      </c>
      <c r="C18350" s="22">
        <v>-999</v>
      </c>
      <c r="D18350" s="22">
        <v>-999</v>
      </c>
      <c r="E18350" s="22">
        <v>-999</v>
      </c>
      <c r="F18350" s="22">
        <v>-999</v>
      </c>
      <c r="G18350" s="22">
        <v>-999</v>
      </c>
      <c r="H18350" s="22">
        <v>-999</v>
      </c>
      <c r="I18350" s="22">
        <v>-999</v>
      </c>
      <c r="J18350" s="22">
        <v>-999</v>
      </c>
    </row>
    <row r="18351" spans="1:10" ht="32" customHeight="1">
      <c r="A18351" s="19" t="s">
        <v>145403</v>
      </c>
      <c r="B18351" s="24">
        <v>12</v>
      </c>
      <c r="C18351" s="22">
        <v>15</v>
      </c>
      <c r="D18351" s="21" t="s">
        <v>122410</v>
      </c>
      <c r="E18351" s="21" t="s">
        <v>122411</v>
      </c>
      <c r="F18351" s="21" t="s">
        <v>14739</v>
      </c>
      <c r="G18351" s="22">
        <v>10</v>
      </c>
      <c r="H18351" s="22">
        <v>0</v>
      </c>
      <c r="I18351" s="22">
        <v>0</v>
      </c>
      <c r="J18351" s="21" t="s">
        <v>145404</v>
      </c>
    </row>
    <row r="18352" spans="1:10" ht="32" customHeight="1">
      <c r="A18352" s="19" t="s">
        <v>145405</v>
      </c>
      <c r="B18352" s="24">
        <v>28</v>
      </c>
      <c r="C18352" s="22">
        <v>15</v>
      </c>
      <c r="D18352" s="21" t="s">
        <v>141052</v>
      </c>
      <c r="E18352" s="21" t="s">
        <v>141053</v>
      </c>
      <c r="F18352" s="21" t="s">
        <v>101554</v>
      </c>
      <c r="G18352" s="22">
        <v>10</v>
      </c>
      <c r="H18352" s="22">
        <v>0</v>
      </c>
      <c r="I18352" s="22">
        <v>0</v>
      </c>
      <c r="J18352" s="21" t="s">
        <v>145406</v>
      </c>
    </row>
    <row r="18353" spans="1:10" ht="32" customHeight="1">
      <c r="A18353" s="19" t="s">
        <v>145407</v>
      </c>
      <c r="B18353" s="24">
        <v>23</v>
      </c>
      <c r="C18353" s="22">
        <v>15</v>
      </c>
      <c r="D18353" s="21" t="s">
        <v>110607</v>
      </c>
      <c r="E18353" s="21" t="s">
        <v>110608</v>
      </c>
      <c r="F18353" s="21" t="s">
        <v>101554</v>
      </c>
      <c r="G18353" s="22">
        <v>10</v>
      </c>
      <c r="H18353" s="22">
        <v>0</v>
      </c>
      <c r="I18353" s="22">
        <v>0</v>
      </c>
      <c r="J18353" s="21" t="s">
        <v>145408</v>
      </c>
    </row>
    <row r="18354" spans="1:10" ht="32" customHeight="1">
      <c r="A18354" s="19" t="s">
        <v>145409</v>
      </c>
      <c r="B18354" s="24">
        <v>40</v>
      </c>
      <c r="C18354" s="22">
        <v>23</v>
      </c>
      <c r="D18354" s="21" t="s">
        <v>102880</v>
      </c>
      <c r="E18354" s="21" t="s">
        <v>102881</v>
      </c>
      <c r="F18354" s="21" t="s">
        <v>102001</v>
      </c>
      <c r="G18354" s="22">
        <v>7</v>
      </c>
      <c r="H18354" s="22">
        <v>12</v>
      </c>
      <c r="I18354" s="22">
        <v>23</v>
      </c>
      <c r="J18354" s="21" t="s">
        <v>105499</v>
      </c>
    </row>
    <row r="18355" spans="1:10" ht="32" customHeight="1">
      <c r="A18355" s="19" t="s">
        <v>145410</v>
      </c>
      <c r="B18355" s="24">
        <v>13</v>
      </c>
      <c r="C18355" s="22">
        <v>15</v>
      </c>
      <c r="D18355" s="21" t="s">
        <v>145411</v>
      </c>
      <c r="E18355" s="21" t="s">
        <v>145412</v>
      </c>
      <c r="F18355" s="21" t="s">
        <v>101528</v>
      </c>
      <c r="G18355" s="22">
        <v>10</v>
      </c>
      <c r="H18355" s="22">
        <v>0</v>
      </c>
      <c r="I18355" s="22">
        <v>0</v>
      </c>
      <c r="J18355" s="21" t="s">
        <v>145413</v>
      </c>
    </row>
    <row r="18356" spans="1:10" ht="32" customHeight="1">
      <c r="A18356" s="19" t="s">
        <v>145414</v>
      </c>
      <c r="B18356" s="24">
        <v>22</v>
      </c>
      <c r="C18356" s="22">
        <v>15</v>
      </c>
      <c r="D18356" s="21" t="s">
        <v>145415</v>
      </c>
      <c r="E18356" s="21" t="s">
        <v>145416</v>
      </c>
      <c r="F18356" s="21" t="s">
        <v>101528</v>
      </c>
      <c r="G18356" s="22">
        <v>10</v>
      </c>
      <c r="H18356" s="22">
        <v>0</v>
      </c>
      <c r="I18356" s="22">
        <v>0</v>
      </c>
      <c r="J18356" s="21" t="s">
        <v>145417</v>
      </c>
    </row>
    <row r="18357" spans="1:10" ht="32" customHeight="1">
      <c r="A18357" s="19" t="s">
        <v>145418</v>
      </c>
      <c r="B18357" s="24">
        <v>13</v>
      </c>
      <c r="C18357" s="22">
        <v>15</v>
      </c>
      <c r="D18357" s="21" t="s">
        <v>145419</v>
      </c>
      <c r="E18357" s="21" t="s">
        <v>145420</v>
      </c>
      <c r="F18357" s="21" t="s">
        <v>101563</v>
      </c>
      <c r="G18357" s="22">
        <v>10</v>
      </c>
      <c r="H18357" s="22">
        <v>0</v>
      </c>
      <c r="I18357" s="22">
        <v>0</v>
      </c>
      <c r="J18357" s="21" t="s">
        <v>145421</v>
      </c>
    </row>
    <row r="18358" spans="1:10" ht="32" customHeight="1">
      <c r="A18358" s="19" t="s">
        <v>145422</v>
      </c>
      <c r="B18358" s="24">
        <v>35</v>
      </c>
      <c r="C18358" s="22">
        <v>21</v>
      </c>
      <c r="D18358" s="21" t="s">
        <v>102422</v>
      </c>
      <c r="E18358" s="21" t="s">
        <v>102423</v>
      </c>
      <c r="F18358" s="21" t="s">
        <v>14743</v>
      </c>
      <c r="G18358" s="22">
        <v>1</v>
      </c>
      <c r="H18358" s="22">
        <v>9</v>
      </c>
      <c r="I18358" s="22">
        <v>13</v>
      </c>
      <c r="J18358" s="21" t="s">
        <v>145423</v>
      </c>
    </row>
    <row r="18359" spans="1:10" ht="32" customHeight="1">
      <c r="A18359" s="19" t="s">
        <v>145424</v>
      </c>
      <c r="B18359" s="24">
        <v>28</v>
      </c>
      <c r="C18359" s="22">
        <v>15</v>
      </c>
      <c r="D18359" s="21" t="s">
        <v>105287</v>
      </c>
      <c r="E18359" s="21" t="s">
        <v>105288</v>
      </c>
      <c r="F18359" s="21" t="s">
        <v>101522</v>
      </c>
      <c r="G18359" s="22">
        <v>10</v>
      </c>
      <c r="H18359" s="22">
        <v>0</v>
      </c>
      <c r="I18359" s="22">
        <v>0</v>
      </c>
      <c r="J18359" s="21" t="s">
        <v>145425</v>
      </c>
    </row>
    <row r="18360" spans="1:10" ht="32" customHeight="1">
      <c r="A18360" s="19" t="s">
        <v>145426</v>
      </c>
      <c r="B18360" s="24">
        <v>16</v>
      </c>
      <c r="C18360" s="22">
        <v>24</v>
      </c>
      <c r="D18360" s="21" t="s">
        <v>103080</v>
      </c>
      <c r="E18360" s="21" t="s">
        <v>103081</v>
      </c>
      <c r="F18360" s="21" t="s">
        <v>102065</v>
      </c>
      <c r="G18360" s="22">
        <v>1</v>
      </c>
      <c r="H18360" s="22">
        <v>19</v>
      </c>
      <c r="I18360" s="22">
        <v>31</v>
      </c>
      <c r="J18360" s="21" t="s">
        <v>145427</v>
      </c>
    </row>
    <row r="18361" spans="1:10" ht="32" customHeight="1">
      <c r="A18361" s="19" t="s">
        <v>145428</v>
      </c>
      <c r="B18361" s="24">
        <v>36</v>
      </c>
      <c r="C18361" s="22">
        <v>28</v>
      </c>
      <c r="D18361" s="21" t="s">
        <v>104772</v>
      </c>
      <c r="E18361" s="21" t="s">
        <v>104773</v>
      </c>
      <c r="F18361" s="21" t="s">
        <v>104397</v>
      </c>
      <c r="G18361" s="22">
        <v>7</v>
      </c>
      <c r="H18361" s="22">
        <v>17</v>
      </c>
      <c r="I18361" s="22">
        <v>25</v>
      </c>
      <c r="J18361" s="21" t="s">
        <v>145429</v>
      </c>
    </row>
    <row r="18362" spans="1:10" ht="20" customHeight="1">
      <c r="A18362" s="27">
        <v>-999</v>
      </c>
      <c r="B18362" s="24">
        <v>-999</v>
      </c>
      <c r="C18362" s="22">
        <v>-999</v>
      </c>
      <c r="D18362" s="22">
        <v>-999</v>
      </c>
      <c r="E18362" s="22">
        <v>-999</v>
      </c>
      <c r="F18362" s="22">
        <v>-999</v>
      </c>
      <c r="G18362" s="22">
        <v>-999</v>
      </c>
      <c r="H18362" s="22">
        <v>-999</v>
      </c>
      <c r="I18362" s="22">
        <v>-999</v>
      </c>
      <c r="J18362" s="22">
        <v>-999</v>
      </c>
    </row>
    <row r="18363" spans="1:10" ht="32" customHeight="1">
      <c r="A18363" s="19" t="s">
        <v>145430</v>
      </c>
      <c r="B18363" s="24">
        <v>14</v>
      </c>
      <c r="C18363" s="22">
        <v>20</v>
      </c>
      <c r="D18363" s="21" t="s">
        <v>102875</v>
      </c>
      <c r="E18363" s="21" t="s">
        <v>102876</v>
      </c>
      <c r="F18363" s="21" t="s">
        <v>101543</v>
      </c>
      <c r="G18363" s="22">
        <v>7</v>
      </c>
      <c r="H18363" s="22">
        <v>9</v>
      </c>
      <c r="I18363" s="22">
        <v>13</v>
      </c>
      <c r="J18363" s="21" t="s">
        <v>145431</v>
      </c>
    </row>
    <row r="18364" spans="1:10" ht="32" customHeight="1">
      <c r="A18364" s="19" t="s">
        <v>145432</v>
      </c>
      <c r="B18364" s="24">
        <v>17</v>
      </c>
      <c r="C18364" s="22">
        <v>15</v>
      </c>
      <c r="D18364" s="21" t="s">
        <v>134663</v>
      </c>
      <c r="E18364" s="21" t="s">
        <v>134664</v>
      </c>
      <c r="F18364" s="21" t="s">
        <v>101528</v>
      </c>
      <c r="G18364" s="22">
        <v>10</v>
      </c>
      <c r="H18364" s="22">
        <v>0</v>
      </c>
      <c r="I18364" s="22">
        <v>0</v>
      </c>
      <c r="J18364" s="21" t="s">
        <v>145433</v>
      </c>
    </row>
    <row r="18365" spans="1:10" ht="32" customHeight="1">
      <c r="A18365" s="19" t="s">
        <v>145434</v>
      </c>
      <c r="B18365" s="24">
        <v>19</v>
      </c>
      <c r="C18365" s="22">
        <v>27</v>
      </c>
      <c r="D18365" s="21" t="s">
        <v>126109</v>
      </c>
      <c r="E18365" s="21" t="s">
        <v>126110</v>
      </c>
      <c r="F18365" s="21" t="s">
        <v>101850</v>
      </c>
      <c r="G18365" s="22">
        <v>13</v>
      </c>
      <c r="H18365" s="22">
        <v>10</v>
      </c>
      <c r="I18365" s="22">
        <v>20</v>
      </c>
      <c r="J18365" s="21" t="s">
        <v>145435</v>
      </c>
    </row>
    <row r="18366" spans="1:10" ht="32" customHeight="1">
      <c r="A18366" s="19" t="s">
        <v>145436</v>
      </c>
      <c r="B18366" s="24">
        <v>19</v>
      </c>
      <c r="C18366" s="22">
        <v>21</v>
      </c>
      <c r="D18366" s="21" t="s">
        <v>145437</v>
      </c>
      <c r="E18366" s="21" t="s">
        <v>145438</v>
      </c>
      <c r="F18366" s="22">
        <v>875</v>
      </c>
      <c r="G18366" s="22">
        <v>2</v>
      </c>
      <c r="H18366" s="22">
        <v>15</v>
      </c>
      <c r="I18366" s="22">
        <v>34</v>
      </c>
      <c r="J18366" s="21" t="s">
        <v>145439</v>
      </c>
    </row>
    <row r="18367" spans="1:10" ht="32" customHeight="1">
      <c r="A18367" s="19" t="s">
        <v>145440</v>
      </c>
      <c r="B18367" s="24">
        <v>22</v>
      </c>
      <c r="C18367" s="22">
        <v>15</v>
      </c>
      <c r="D18367" s="21" t="s">
        <v>145441</v>
      </c>
      <c r="E18367" s="21" t="s">
        <v>145442</v>
      </c>
      <c r="F18367" s="21" t="s">
        <v>14739</v>
      </c>
      <c r="G18367" s="22">
        <v>10</v>
      </c>
      <c r="H18367" s="22">
        <v>0</v>
      </c>
      <c r="I18367" s="22">
        <v>0</v>
      </c>
      <c r="J18367" s="21" t="s">
        <v>145443</v>
      </c>
    </row>
    <row r="18368" spans="1:10" ht="32" customHeight="1">
      <c r="A18368" s="19" t="s">
        <v>145444</v>
      </c>
      <c r="B18368" s="24">
        <v>48</v>
      </c>
      <c r="C18368" s="22">
        <v>15</v>
      </c>
      <c r="D18368" s="21" t="s">
        <v>107284</v>
      </c>
      <c r="E18368" s="21" t="s">
        <v>107285</v>
      </c>
      <c r="F18368" s="21" t="s">
        <v>14739</v>
      </c>
      <c r="G18368" s="22">
        <v>10</v>
      </c>
      <c r="H18368" s="22">
        <v>0</v>
      </c>
      <c r="I18368" s="22">
        <v>0</v>
      </c>
      <c r="J18368" s="21" t="s">
        <v>114909</v>
      </c>
    </row>
    <row r="18369" spans="1:10" ht="32" customHeight="1">
      <c r="A18369" s="19" t="s">
        <v>145445</v>
      </c>
      <c r="B18369" s="24">
        <v>16</v>
      </c>
      <c r="C18369" s="22">
        <v>18</v>
      </c>
      <c r="D18369" s="21" t="s">
        <v>115360</v>
      </c>
      <c r="E18369" s="21" t="s">
        <v>115361</v>
      </c>
      <c r="F18369" s="21" t="s">
        <v>102727</v>
      </c>
      <c r="G18369" s="22">
        <v>3</v>
      </c>
      <c r="H18369" s="22">
        <v>11</v>
      </c>
      <c r="I18369" s="22">
        <v>18</v>
      </c>
      <c r="J18369" s="21" t="s">
        <v>145446</v>
      </c>
    </row>
    <row r="18370" spans="1:10" ht="32" customHeight="1">
      <c r="A18370" s="19" t="s">
        <v>145447</v>
      </c>
      <c r="B18370" s="24">
        <v>16</v>
      </c>
      <c r="C18370" s="22">
        <v>18</v>
      </c>
      <c r="D18370" s="21" t="s">
        <v>115360</v>
      </c>
      <c r="E18370" s="21" t="s">
        <v>115361</v>
      </c>
      <c r="F18370" s="21" t="s">
        <v>102727</v>
      </c>
      <c r="G18370" s="22">
        <v>3</v>
      </c>
      <c r="H18370" s="22">
        <v>11</v>
      </c>
      <c r="I18370" s="22">
        <v>18</v>
      </c>
      <c r="J18370" s="21" t="s">
        <v>145446</v>
      </c>
    </row>
    <row r="18371" spans="1:10" ht="32" customHeight="1">
      <c r="A18371" s="19" t="s">
        <v>145448</v>
      </c>
      <c r="B18371" s="24">
        <v>29</v>
      </c>
      <c r="C18371" s="22">
        <v>15</v>
      </c>
      <c r="D18371" s="21" t="s">
        <v>101921</v>
      </c>
      <c r="E18371" s="21" t="s">
        <v>101922</v>
      </c>
      <c r="F18371" s="21" t="s">
        <v>101563</v>
      </c>
      <c r="G18371" s="22">
        <v>10</v>
      </c>
      <c r="H18371" s="22">
        <v>0</v>
      </c>
      <c r="I18371" s="22">
        <v>0</v>
      </c>
      <c r="J18371" s="21" t="s">
        <v>102368</v>
      </c>
    </row>
    <row r="18372" spans="1:10" ht="32" customHeight="1">
      <c r="A18372" s="19" t="s">
        <v>145449</v>
      </c>
      <c r="B18372" s="24">
        <v>31</v>
      </c>
      <c r="C18372" s="22">
        <v>25</v>
      </c>
      <c r="D18372" s="21" t="s">
        <v>145450</v>
      </c>
      <c r="E18372" s="21" t="s">
        <v>145451</v>
      </c>
      <c r="F18372" s="21" t="s">
        <v>14743</v>
      </c>
      <c r="G18372" s="22">
        <v>1</v>
      </c>
      <c r="H18372" s="22">
        <v>20</v>
      </c>
      <c r="I18372" s="22">
        <v>28</v>
      </c>
      <c r="J18372" s="21" t="s">
        <v>145452</v>
      </c>
    </row>
    <row r="18373" spans="1:10" ht="32" customHeight="1">
      <c r="A18373" s="19" t="s">
        <v>145453</v>
      </c>
      <c r="B18373" s="24">
        <v>23</v>
      </c>
      <c r="C18373" s="22">
        <v>15</v>
      </c>
      <c r="D18373" s="21" t="s">
        <v>103737</v>
      </c>
      <c r="E18373" s="21" t="s">
        <v>103738</v>
      </c>
      <c r="F18373" s="21" t="s">
        <v>101694</v>
      </c>
      <c r="G18373" s="22">
        <v>10</v>
      </c>
      <c r="H18373" s="22">
        <v>0</v>
      </c>
      <c r="I18373" s="22">
        <v>0</v>
      </c>
      <c r="J18373" s="21" t="s">
        <v>145454</v>
      </c>
    </row>
    <row r="18374" spans="1:10" ht="32" customHeight="1">
      <c r="A18374" s="19" t="s">
        <v>145455</v>
      </c>
      <c r="B18374" s="24">
        <v>41</v>
      </c>
      <c r="C18374" s="22">
        <v>18</v>
      </c>
      <c r="D18374" s="21" t="s">
        <v>131718</v>
      </c>
      <c r="E18374" s="21" t="s">
        <v>131719</v>
      </c>
      <c r="F18374" s="21" t="s">
        <v>104782</v>
      </c>
      <c r="G18374" s="22">
        <v>1</v>
      </c>
      <c r="H18374" s="22">
        <v>13</v>
      </c>
      <c r="I18374" s="22">
        <v>29</v>
      </c>
      <c r="J18374" s="21" t="s">
        <v>145456</v>
      </c>
    </row>
    <row r="18375" spans="1:10" ht="32" customHeight="1">
      <c r="A18375" s="19" t="s">
        <v>145457</v>
      </c>
      <c r="B18375" s="24">
        <v>39</v>
      </c>
      <c r="C18375" s="22">
        <v>18</v>
      </c>
      <c r="D18375" s="21" t="s">
        <v>107153</v>
      </c>
      <c r="E18375" s="21" t="s">
        <v>107154</v>
      </c>
      <c r="F18375" s="21" t="s">
        <v>101757</v>
      </c>
      <c r="G18375" s="22">
        <v>1</v>
      </c>
      <c r="H18375" s="22">
        <v>7</v>
      </c>
      <c r="I18375" s="22">
        <v>15</v>
      </c>
      <c r="J18375" s="21" t="s">
        <v>145458</v>
      </c>
    </row>
    <row r="18376" spans="1:10" ht="32" customHeight="1">
      <c r="A18376" s="19" t="s">
        <v>145459</v>
      </c>
      <c r="B18376" s="24">
        <v>50</v>
      </c>
      <c r="C18376" s="22">
        <v>25</v>
      </c>
      <c r="D18376" s="21" t="s">
        <v>112030</v>
      </c>
      <c r="E18376" s="21" t="s">
        <v>112031</v>
      </c>
      <c r="F18376" s="21" t="s">
        <v>14743</v>
      </c>
      <c r="G18376" s="22">
        <v>1</v>
      </c>
      <c r="H18376" s="22">
        <v>20</v>
      </c>
      <c r="I18376" s="22">
        <v>26</v>
      </c>
      <c r="J18376" s="21" t="s">
        <v>145460</v>
      </c>
    </row>
    <row r="18377" spans="1:10" ht="32" customHeight="1">
      <c r="A18377" s="19" t="s">
        <v>145461</v>
      </c>
      <c r="B18377" s="24">
        <v>31</v>
      </c>
      <c r="C18377" s="22">
        <v>15</v>
      </c>
      <c r="D18377" s="21" t="s">
        <v>111914</v>
      </c>
      <c r="E18377" s="21" t="s">
        <v>111915</v>
      </c>
      <c r="F18377" s="21" t="s">
        <v>14739</v>
      </c>
      <c r="G18377" s="22">
        <v>10</v>
      </c>
      <c r="H18377" s="22">
        <v>0</v>
      </c>
      <c r="I18377" s="22">
        <v>0</v>
      </c>
      <c r="J18377" s="21" t="s">
        <v>145462</v>
      </c>
    </row>
    <row r="18378" spans="1:10" ht="32" customHeight="1">
      <c r="A18378" s="19" t="s">
        <v>145463</v>
      </c>
      <c r="B18378" s="24">
        <v>19</v>
      </c>
      <c r="C18378" s="22">
        <v>21</v>
      </c>
      <c r="D18378" s="21" t="s">
        <v>104850</v>
      </c>
      <c r="E18378" s="21" t="s">
        <v>104851</v>
      </c>
      <c r="F18378" s="21" t="s">
        <v>14743</v>
      </c>
      <c r="G18378" s="22">
        <v>3</v>
      </c>
      <c r="H18378" s="22">
        <v>14</v>
      </c>
      <c r="I18378" s="22">
        <v>23</v>
      </c>
      <c r="J18378" s="21" t="s">
        <v>145464</v>
      </c>
    </row>
    <row r="18379" spans="1:10" ht="20" customHeight="1">
      <c r="A18379" s="27">
        <v>-999</v>
      </c>
      <c r="B18379" s="24">
        <v>-999</v>
      </c>
      <c r="C18379" s="22">
        <v>-999</v>
      </c>
      <c r="D18379" s="22">
        <v>-999</v>
      </c>
      <c r="E18379" s="22">
        <v>-999</v>
      </c>
      <c r="F18379" s="22">
        <v>-999</v>
      </c>
      <c r="G18379" s="22">
        <v>-999</v>
      </c>
      <c r="H18379" s="22">
        <v>-999</v>
      </c>
      <c r="I18379" s="22">
        <v>-999</v>
      </c>
      <c r="J18379" s="22">
        <v>-999</v>
      </c>
    </row>
    <row r="18380" spans="1:10" ht="20" customHeight="1">
      <c r="A18380" s="27">
        <v>-999</v>
      </c>
      <c r="B18380" s="24">
        <v>-999</v>
      </c>
      <c r="C18380" s="22">
        <v>-999</v>
      </c>
      <c r="D18380" s="22">
        <v>-999</v>
      </c>
      <c r="E18380" s="22">
        <v>-999</v>
      </c>
      <c r="F18380" s="22">
        <v>-999</v>
      </c>
      <c r="G18380" s="22">
        <v>-999</v>
      </c>
      <c r="H18380" s="22">
        <v>-999</v>
      </c>
      <c r="I18380" s="22">
        <v>-999</v>
      </c>
      <c r="J18380" s="22">
        <v>-999</v>
      </c>
    </row>
    <row r="18381" spans="1:10" ht="20" customHeight="1">
      <c r="A18381" s="27">
        <v>-999</v>
      </c>
      <c r="B18381" s="24">
        <v>-999</v>
      </c>
      <c r="C18381" s="22">
        <v>-999</v>
      </c>
      <c r="D18381" s="22">
        <v>-999</v>
      </c>
      <c r="E18381" s="22">
        <v>-999</v>
      </c>
      <c r="F18381" s="22">
        <v>-999</v>
      </c>
      <c r="G18381" s="22">
        <v>-999</v>
      </c>
      <c r="H18381" s="22">
        <v>-999</v>
      </c>
      <c r="I18381" s="22">
        <v>-999</v>
      </c>
      <c r="J18381" s="22">
        <v>-999</v>
      </c>
    </row>
    <row r="18382" spans="1:10" ht="32" customHeight="1">
      <c r="A18382" s="19" t="s">
        <v>145465</v>
      </c>
      <c r="B18382" s="24">
        <v>23</v>
      </c>
      <c r="C18382" s="22">
        <v>15</v>
      </c>
      <c r="D18382" s="21" t="s">
        <v>130867</v>
      </c>
      <c r="E18382" s="21" t="s">
        <v>130868</v>
      </c>
      <c r="F18382" s="21" t="s">
        <v>101554</v>
      </c>
      <c r="G18382" s="22">
        <v>10</v>
      </c>
      <c r="H18382" s="22">
        <v>0</v>
      </c>
      <c r="I18382" s="22">
        <v>0</v>
      </c>
      <c r="J18382" s="21" t="s">
        <v>145466</v>
      </c>
    </row>
    <row r="18383" spans="1:10" ht="32" customHeight="1">
      <c r="A18383" s="19" t="s">
        <v>145467</v>
      </c>
      <c r="B18383" s="24">
        <v>36</v>
      </c>
      <c r="C18383" s="22">
        <v>15</v>
      </c>
      <c r="D18383" s="21" t="s">
        <v>105010</v>
      </c>
      <c r="E18383" s="21" t="s">
        <v>105011</v>
      </c>
      <c r="F18383" s="21" t="s">
        <v>101554</v>
      </c>
      <c r="G18383" s="22">
        <v>10</v>
      </c>
      <c r="H18383" s="22">
        <v>0</v>
      </c>
      <c r="I18383" s="22">
        <v>0</v>
      </c>
      <c r="J18383" s="21" t="s">
        <v>145468</v>
      </c>
    </row>
    <row r="18384" spans="1:10" ht="32" customHeight="1">
      <c r="A18384" s="19" t="s">
        <v>145469</v>
      </c>
      <c r="B18384" s="24">
        <v>24</v>
      </c>
      <c r="C18384" s="22">
        <v>15</v>
      </c>
      <c r="D18384" s="21" t="s">
        <v>105474</v>
      </c>
      <c r="E18384" s="21" t="s">
        <v>105475</v>
      </c>
      <c r="F18384" s="21" t="s">
        <v>101694</v>
      </c>
      <c r="G18384" s="22">
        <v>10</v>
      </c>
      <c r="H18384" s="22">
        <v>0</v>
      </c>
      <c r="I18384" s="22">
        <v>0</v>
      </c>
      <c r="J18384" s="21" t="s">
        <v>145470</v>
      </c>
    </row>
    <row r="18385" spans="1:10" ht="32" customHeight="1">
      <c r="A18385" s="19" t="s">
        <v>145471</v>
      </c>
      <c r="B18385" s="24">
        <v>33</v>
      </c>
      <c r="C18385" s="22">
        <v>16</v>
      </c>
      <c r="D18385" s="21" t="s">
        <v>129286</v>
      </c>
      <c r="E18385" s="21" t="s">
        <v>129287</v>
      </c>
      <c r="F18385" s="21" t="s">
        <v>101533</v>
      </c>
      <c r="G18385" s="22">
        <v>2</v>
      </c>
      <c r="H18385" s="22">
        <v>10</v>
      </c>
      <c r="I18385" s="22">
        <v>17</v>
      </c>
      <c r="J18385" s="21" t="s">
        <v>145472</v>
      </c>
    </row>
    <row r="18386" spans="1:10" ht="32" customHeight="1">
      <c r="A18386" s="19" t="s">
        <v>145473</v>
      </c>
      <c r="B18386" s="24">
        <v>26</v>
      </c>
      <c r="C18386" s="22">
        <v>23</v>
      </c>
      <c r="D18386" s="21" t="s">
        <v>102730</v>
      </c>
      <c r="E18386" s="21" t="s">
        <v>102731</v>
      </c>
      <c r="F18386" s="21" t="s">
        <v>102001</v>
      </c>
      <c r="G18386" s="22">
        <v>7</v>
      </c>
      <c r="H18386" s="22">
        <v>12</v>
      </c>
      <c r="I18386" s="22">
        <v>25</v>
      </c>
      <c r="J18386" s="21" t="s">
        <v>116658</v>
      </c>
    </row>
    <row r="18387" spans="1:10" ht="32" customHeight="1">
      <c r="A18387" s="19" t="s">
        <v>145474</v>
      </c>
      <c r="B18387" s="24">
        <v>12</v>
      </c>
      <c r="C18387" s="22">
        <v>15</v>
      </c>
      <c r="D18387" s="21" t="s">
        <v>137915</v>
      </c>
      <c r="E18387" s="21" t="s">
        <v>137916</v>
      </c>
      <c r="F18387" s="21" t="s">
        <v>101554</v>
      </c>
      <c r="G18387" s="22">
        <v>10</v>
      </c>
      <c r="H18387" s="22">
        <v>0</v>
      </c>
      <c r="I18387" s="22">
        <v>0</v>
      </c>
      <c r="J18387" s="21" t="s">
        <v>145475</v>
      </c>
    </row>
    <row r="18388" spans="1:10" ht="32" customHeight="1">
      <c r="A18388" s="19" t="s">
        <v>145476</v>
      </c>
      <c r="B18388" s="24">
        <v>12</v>
      </c>
      <c r="C18388" s="22">
        <v>15</v>
      </c>
      <c r="D18388" s="21" t="s">
        <v>137915</v>
      </c>
      <c r="E18388" s="21" t="s">
        <v>137916</v>
      </c>
      <c r="F18388" s="21" t="s">
        <v>101554</v>
      </c>
      <c r="G18388" s="22">
        <v>10</v>
      </c>
      <c r="H18388" s="22">
        <v>0</v>
      </c>
      <c r="I18388" s="22">
        <v>0</v>
      </c>
      <c r="J18388" s="21" t="s">
        <v>145475</v>
      </c>
    </row>
    <row r="18389" spans="1:10" ht="32" customHeight="1">
      <c r="A18389" s="19" t="s">
        <v>145477</v>
      </c>
      <c r="B18389" s="24">
        <v>17</v>
      </c>
      <c r="C18389" s="22">
        <v>19</v>
      </c>
      <c r="D18389" s="21" t="s">
        <v>145478</v>
      </c>
      <c r="E18389" s="21" t="s">
        <v>145479</v>
      </c>
      <c r="F18389" s="21" t="s">
        <v>102114</v>
      </c>
      <c r="G18389" s="22">
        <v>2</v>
      </c>
      <c r="H18389" s="22">
        <v>13</v>
      </c>
      <c r="I18389" s="22">
        <v>24</v>
      </c>
      <c r="J18389" s="21" t="s">
        <v>145480</v>
      </c>
    </row>
    <row r="18390" spans="1:10" ht="32" customHeight="1">
      <c r="A18390" s="19" t="s">
        <v>145481</v>
      </c>
      <c r="B18390" s="24">
        <v>28</v>
      </c>
      <c r="C18390" s="22">
        <v>30</v>
      </c>
      <c r="D18390" s="21" t="s">
        <v>141600</v>
      </c>
      <c r="E18390" s="21" t="s">
        <v>141601</v>
      </c>
      <c r="F18390" s="21" t="s">
        <v>101923</v>
      </c>
      <c r="G18390" s="22">
        <v>2</v>
      </c>
      <c r="H18390" s="22">
        <v>24</v>
      </c>
      <c r="I18390" s="22">
        <v>46</v>
      </c>
      <c r="J18390" s="21" t="s">
        <v>145482</v>
      </c>
    </row>
    <row r="18391" spans="1:10" ht="32" customHeight="1">
      <c r="A18391" s="19" t="s">
        <v>145483</v>
      </c>
      <c r="B18391" s="24">
        <v>24</v>
      </c>
      <c r="C18391" s="22">
        <v>17</v>
      </c>
      <c r="D18391" s="21" t="s">
        <v>145484</v>
      </c>
      <c r="E18391" s="21" t="s">
        <v>145485</v>
      </c>
      <c r="F18391" s="22">
        <v>1</v>
      </c>
      <c r="G18391" s="22">
        <v>1</v>
      </c>
      <c r="H18391" s="22">
        <v>12</v>
      </c>
      <c r="I18391" s="22">
        <v>31</v>
      </c>
      <c r="J18391" s="21" t="s">
        <v>145486</v>
      </c>
    </row>
    <row r="18392" spans="1:10" ht="32" customHeight="1">
      <c r="A18392" s="19" t="s">
        <v>145487</v>
      </c>
      <c r="B18392" s="24">
        <v>13</v>
      </c>
      <c r="C18392" s="22">
        <v>15</v>
      </c>
      <c r="D18392" s="21" t="s">
        <v>102680</v>
      </c>
      <c r="E18392" s="21" t="s">
        <v>102681</v>
      </c>
      <c r="F18392" s="21" t="s">
        <v>101694</v>
      </c>
      <c r="G18392" s="22">
        <v>10</v>
      </c>
      <c r="H18392" s="22">
        <v>0</v>
      </c>
      <c r="I18392" s="22">
        <v>0</v>
      </c>
      <c r="J18392" s="21" t="s">
        <v>145488</v>
      </c>
    </row>
    <row r="18393" spans="1:10" ht="32" customHeight="1">
      <c r="A18393" s="19" t="s">
        <v>145489</v>
      </c>
      <c r="B18393" s="24">
        <v>13</v>
      </c>
      <c r="C18393" s="22">
        <v>15</v>
      </c>
      <c r="D18393" s="21" t="s">
        <v>145490</v>
      </c>
      <c r="E18393" s="21" t="s">
        <v>145491</v>
      </c>
      <c r="F18393" s="21" t="s">
        <v>101554</v>
      </c>
      <c r="G18393" s="22">
        <v>10</v>
      </c>
      <c r="H18393" s="22">
        <v>0</v>
      </c>
      <c r="I18393" s="22">
        <v>0</v>
      </c>
      <c r="J18393" s="21" t="s">
        <v>145492</v>
      </c>
    </row>
    <row r="18394" spans="1:10" ht="32" customHeight="1">
      <c r="A18394" s="19" t="s">
        <v>145493</v>
      </c>
      <c r="B18394" s="24">
        <v>13</v>
      </c>
      <c r="C18394" s="22">
        <v>15</v>
      </c>
      <c r="D18394" s="21" t="s">
        <v>106805</v>
      </c>
      <c r="E18394" s="21" t="s">
        <v>106806</v>
      </c>
      <c r="F18394" s="21" t="s">
        <v>101563</v>
      </c>
      <c r="G18394" s="22">
        <v>10</v>
      </c>
      <c r="H18394" s="22">
        <v>0</v>
      </c>
      <c r="I18394" s="22">
        <v>0</v>
      </c>
      <c r="J18394" s="21" t="s">
        <v>145494</v>
      </c>
    </row>
    <row r="18395" spans="1:10" ht="32" customHeight="1">
      <c r="A18395" s="19" t="s">
        <v>145495</v>
      </c>
      <c r="B18395" s="24">
        <v>13</v>
      </c>
      <c r="C18395" s="22">
        <v>15</v>
      </c>
      <c r="D18395" s="21" t="s">
        <v>106805</v>
      </c>
      <c r="E18395" s="21" t="s">
        <v>106806</v>
      </c>
      <c r="F18395" s="21" t="s">
        <v>101563</v>
      </c>
      <c r="G18395" s="22">
        <v>10</v>
      </c>
      <c r="H18395" s="22">
        <v>0</v>
      </c>
      <c r="I18395" s="22">
        <v>0</v>
      </c>
      <c r="J18395" s="21" t="s">
        <v>145494</v>
      </c>
    </row>
    <row r="18396" spans="1:10" ht="32" customHeight="1">
      <c r="A18396" s="19" t="s">
        <v>145496</v>
      </c>
      <c r="B18396" s="24">
        <v>13</v>
      </c>
      <c r="C18396" s="22">
        <v>15</v>
      </c>
      <c r="D18396" s="21" t="s">
        <v>109379</v>
      </c>
      <c r="E18396" s="21" t="s">
        <v>109380</v>
      </c>
      <c r="F18396" s="21" t="s">
        <v>14739</v>
      </c>
      <c r="G18396" s="22">
        <v>10</v>
      </c>
      <c r="H18396" s="22">
        <v>0</v>
      </c>
      <c r="I18396" s="22">
        <v>0</v>
      </c>
      <c r="J18396" s="21" t="s">
        <v>145497</v>
      </c>
    </row>
    <row r="18397" spans="1:10" ht="32" customHeight="1">
      <c r="A18397" s="19" t="s">
        <v>145498</v>
      </c>
      <c r="B18397" s="24">
        <v>29</v>
      </c>
      <c r="C18397" s="22">
        <v>55</v>
      </c>
      <c r="D18397" s="21" t="s">
        <v>102684</v>
      </c>
      <c r="E18397" s="21" t="s">
        <v>102685</v>
      </c>
      <c r="F18397" s="21" t="s">
        <v>145499</v>
      </c>
      <c r="G18397" s="22">
        <v>7</v>
      </c>
      <c r="H18397" s="22">
        <v>15</v>
      </c>
      <c r="I18397" s="22">
        <v>19</v>
      </c>
      <c r="J18397" s="21" t="s">
        <v>145500</v>
      </c>
    </row>
    <row r="18398" spans="1:10" ht="20" customHeight="1">
      <c r="A18398" s="27">
        <v>-999</v>
      </c>
      <c r="B18398" s="24">
        <v>-999</v>
      </c>
      <c r="C18398" s="22">
        <v>-999</v>
      </c>
      <c r="D18398" s="22">
        <v>-999</v>
      </c>
      <c r="E18398" s="22">
        <v>-999</v>
      </c>
      <c r="F18398" s="22">
        <v>-999</v>
      </c>
      <c r="G18398" s="22">
        <v>-999</v>
      </c>
      <c r="H18398" s="22">
        <v>-999</v>
      </c>
      <c r="I18398" s="22">
        <v>-999</v>
      </c>
      <c r="J18398" s="22">
        <v>-999</v>
      </c>
    </row>
    <row r="18399" spans="1:10" ht="32" customHeight="1">
      <c r="A18399" s="19" t="s">
        <v>145501</v>
      </c>
      <c r="B18399" s="24">
        <v>24</v>
      </c>
      <c r="C18399" s="22">
        <v>17</v>
      </c>
      <c r="D18399" s="21" t="s">
        <v>130867</v>
      </c>
      <c r="E18399" s="21" t="s">
        <v>130868</v>
      </c>
      <c r="F18399" s="21" t="s">
        <v>101710</v>
      </c>
      <c r="G18399" s="22">
        <v>1</v>
      </c>
      <c r="H18399" s="22">
        <v>12</v>
      </c>
      <c r="I18399" s="22">
        <v>21</v>
      </c>
      <c r="J18399" s="21" t="s">
        <v>145502</v>
      </c>
    </row>
    <row r="18400" spans="1:10" ht="32" customHeight="1">
      <c r="A18400" s="19" t="s">
        <v>145503</v>
      </c>
      <c r="B18400" s="24">
        <v>73</v>
      </c>
      <c r="C18400" s="22">
        <v>25</v>
      </c>
      <c r="D18400" s="21" t="s">
        <v>111074</v>
      </c>
      <c r="E18400" s="21" t="s">
        <v>111075</v>
      </c>
      <c r="F18400" s="21" t="s">
        <v>101694</v>
      </c>
      <c r="G18400" s="22">
        <v>11</v>
      </c>
      <c r="H18400" s="22">
        <v>10</v>
      </c>
      <c r="I18400" s="22">
        <v>19</v>
      </c>
      <c r="J18400" s="21" t="s">
        <v>145504</v>
      </c>
    </row>
    <row r="18401" spans="1:10" ht="32" customHeight="1">
      <c r="A18401" s="19" t="s">
        <v>145505</v>
      </c>
      <c r="B18401" s="24">
        <v>18</v>
      </c>
      <c r="C18401" s="22">
        <v>15</v>
      </c>
      <c r="D18401" s="21" t="s">
        <v>114722</v>
      </c>
      <c r="E18401" s="21" t="s">
        <v>114723</v>
      </c>
      <c r="F18401" s="21" t="s">
        <v>101563</v>
      </c>
      <c r="G18401" s="22">
        <v>10</v>
      </c>
      <c r="H18401" s="22">
        <v>0</v>
      </c>
      <c r="I18401" s="22">
        <v>0</v>
      </c>
      <c r="J18401" s="21" t="s">
        <v>124529</v>
      </c>
    </row>
    <row r="18402" spans="1:10" ht="32" customHeight="1">
      <c r="A18402" s="19" t="s">
        <v>145506</v>
      </c>
      <c r="B18402" s="24">
        <v>38</v>
      </c>
      <c r="C18402" s="22">
        <v>40</v>
      </c>
      <c r="D18402" s="21" t="s">
        <v>136055</v>
      </c>
      <c r="E18402" s="21" t="s">
        <v>136056</v>
      </c>
      <c r="F18402" s="21" t="s">
        <v>102510</v>
      </c>
      <c r="G18402" s="22">
        <v>2</v>
      </c>
      <c r="H18402" s="22">
        <v>9</v>
      </c>
      <c r="I18402" s="22">
        <v>14</v>
      </c>
      <c r="J18402" s="21" t="s">
        <v>145507</v>
      </c>
    </row>
    <row r="18403" spans="1:10" ht="32" customHeight="1">
      <c r="A18403" s="19" t="s">
        <v>145508</v>
      </c>
      <c r="B18403" s="24">
        <v>28</v>
      </c>
      <c r="C18403" s="22">
        <v>30</v>
      </c>
      <c r="D18403" s="21" t="s">
        <v>133595</v>
      </c>
      <c r="E18403" s="21" t="s">
        <v>133596</v>
      </c>
      <c r="F18403" s="21" t="s">
        <v>105193</v>
      </c>
      <c r="G18403" s="22">
        <v>2</v>
      </c>
      <c r="H18403" s="22">
        <v>24</v>
      </c>
      <c r="I18403" s="22">
        <v>35</v>
      </c>
      <c r="J18403" s="21" t="s">
        <v>145509</v>
      </c>
    </row>
    <row r="18404" spans="1:10" ht="32" customHeight="1">
      <c r="A18404" s="19" t="s">
        <v>145510</v>
      </c>
      <c r="B18404" s="24">
        <v>40</v>
      </c>
      <c r="C18404" s="22">
        <v>23</v>
      </c>
      <c r="D18404" s="21" t="s">
        <v>102880</v>
      </c>
      <c r="E18404" s="21" t="s">
        <v>102881</v>
      </c>
      <c r="F18404" s="21" t="s">
        <v>102001</v>
      </c>
      <c r="G18404" s="22">
        <v>7</v>
      </c>
      <c r="H18404" s="22">
        <v>12</v>
      </c>
      <c r="I18404" s="22">
        <v>22</v>
      </c>
      <c r="J18404" s="21" t="s">
        <v>102882</v>
      </c>
    </row>
    <row r="18405" spans="1:10" ht="32" customHeight="1">
      <c r="A18405" s="19" t="s">
        <v>145511</v>
      </c>
      <c r="B18405" s="24">
        <v>40</v>
      </c>
      <c r="C18405" s="22">
        <v>23</v>
      </c>
      <c r="D18405" s="21" t="s">
        <v>102880</v>
      </c>
      <c r="E18405" s="21" t="s">
        <v>102881</v>
      </c>
      <c r="F18405" s="21" t="s">
        <v>102001</v>
      </c>
      <c r="G18405" s="22">
        <v>7</v>
      </c>
      <c r="H18405" s="22">
        <v>12</v>
      </c>
      <c r="I18405" s="22">
        <v>22</v>
      </c>
      <c r="J18405" s="21" t="s">
        <v>102882</v>
      </c>
    </row>
    <row r="18406" spans="1:10" ht="32" customHeight="1">
      <c r="A18406" s="19" t="s">
        <v>145512</v>
      </c>
      <c r="B18406" s="24">
        <v>16</v>
      </c>
      <c r="C18406" s="22">
        <v>18</v>
      </c>
      <c r="D18406" s="21" t="s">
        <v>145513</v>
      </c>
      <c r="E18406" s="21" t="s">
        <v>145514</v>
      </c>
      <c r="F18406" s="21" t="s">
        <v>102144</v>
      </c>
      <c r="G18406" s="22">
        <v>3</v>
      </c>
      <c r="H18406" s="22">
        <v>11</v>
      </c>
      <c r="I18406" s="22">
        <v>24</v>
      </c>
      <c r="J18406" s="21" t="s">
        <v>145515</v>
      </c>
    </row>
    <row r="18407" spans="1:10" ht="32" customHeight="1">
      <c r="A18407" s="19" t="s">
        <v>145516</v>
      </c>
      <c r="B18407" s="24">
        <v>23</v>
      </c>
      <c r="C18407" s="22">
        <v>15</v>
      </c>
      <c r="D18407" s="21" t="s">
        <v>127571</v>
      </c>
      <c r="E18407" s="21" t="s">
        <v>127572</v>
      </c>
      <c r="F18407" s="21" t="s">
        <v>14739</v>
      </c>
      <c r="G18407" s="22">
        <v>10</v>
      </c>
      <c r="H18407" s="22">
        <v>0</v>
      </c>
      <c r="I18407" s="22">
        <v>0</v>
      </c>
      <c r="J18407" s="21" t="s">
        <v>127573</v>
      </c>
    </row>
    <row r="18408" spans="1:10" ht="32" customHeight="1">
      <c r="A18408" s="19" t="s">
        <v>145517</v>
      </c>
      <c r="B18408" s="24">
        <v>19</v>
      </c>
      <c r="C18408" s="22">
        <v>17</v>
      </c>
      <c r="D18408" s="21" t="s">
        <v>118491</v>
      </c>
      <c r="E18408" s="21" t="s">
        <v>118492</v>
      </c>
      <c r="F18408" s="21" t="s">
        <v>14743</v>
      </c>
      <c r="G18408" s="22">
        <v>1</v>
      </c>
      <c r="H18408" s="22">
        <v>8</v>
      </c>
      <c r="I18408" s="22">
        <v>17</v>
      </c>
      <c r="J18408" s="21" t="s">
        <v>145518</v>
      </c>
    </row>
    <row r="18409" spans="1:10" ht="32" customHeight="1">
      <c r="A18409" s="19" t="s">
        <v>145519</v>
      </c>
      <c r="B18409" s="24">
        <v>19</v>
      </c>
      <c r="C18409" s="22">
        <v>17</v>
      </c>
      <c r="D18409" s="21" t="s">
        <v>118491</v>
      </c>
      <c r="E18409" s="21" t="s">
        <v>118492</v>
      </c>
      <c r="F18409" s="21" t="s">
        <v>14743</v>
      </c>
      <c r="G18409" s="22">
        <v>1</v>
      </c>
      <c r="H18409" s="22">
        <v>8</v>
      </c>
      <c r="I18409" s="22">
        <v>17</v>
      </c>
      <c r="J18409" s="21" t="s">
        <v>145518</v>
      </c>
    </row>
    <row r="18410" spans="1:10" ht="32" customHeight="1">
      <c r="A18410" s="19" t="s">
        <v>145520</v>
      </c>
      <c r="B18410" s="24">
        <v>29</v>
      </c>
      <c r="C18410" s="22">
        <v>15</v>
      </c>
      <c r="D18410" s="21" t="s">
        <v>145521</v>
      </c>
      <c r="E18410" s="21" t="s">
        <v>145522</v>
      </c>
      <c r="F18410" s="21" t="s">
        <v>101522</v>
      </c>
      <c r="G18410" s="22">
        <v>10</v>
      </c>
      <c r="H18410" s="22">
        <v>0</v>
      </c>
      <c r="I18410" s="22">
        <v>0</v>
      </c>
      <c r="J18410" s="21" t="s">
        <v>145523</v>
      </c>
    </row>
    <row r="18411" spans="1:10" ht="32" customHeight="1">
      <c r="A18411" s="19" t="s">
        <v>145524</v>
      </c>
      <c r="B18411" s="24">
        <v>29</v>
      </c>
      <c r="C18411" s="22">
        <v>15</v>
      </c>
      <c r="D18411" s="21" t="s">
        <v>145521</v>
      </c>
      <c r="E18411" s="21" t="s">
        <v>145522</v>
      </c>
      <c r="F18411" s="21" t="s">
        <v>101522</v>
      </c>
      <c r="G18411" s="22">
        <v>10</v>
      </c>
      <c r="H18411" s="22">
        <v>0</v>
      </c>
      <c r="I18411" s="22">
        <v>0</v>
      </c>
      <c r="J18411" s="21" t="s">
        <v>145523</v>
      </c>
    </row>
    <row r="18412" spans="1:10" ht="32" customHeight="1">
      <c r="A18412" s="19" t="s">
        <v>145525</v>
      </c>
      <c r="B18412" s="24">
        <v>16</v>
      </c>
      <c r="C18412" s="22">
        <v>18</v>
      </c>
      <c r="D18412" s="21" t="s">
        <v>144903</v>
      </c>
      <c r="E18412" s="21" t="s">
        <v>144904</v>
      </c>
      <c r="F18412" s="21" t="s">
        <v>102727</v>
      </c>
      <c r="G18412" s="22">
        <v>5</v>
      </c>
      <c r="H18412" s="22">
        <v>9</v>
      </c>
      <c r="I18412" s="22">
        <v>16</v>
      </c>
      <c r="J18412" s="21" t="s">
        <v>145526</v>
      </c>
    </row>
    <row r="18413" spans="1:10" ht="32" customHeight="1">
      <c r="A18413" s="19" t="s">
        <v>145527</v>
      </c>
      <c r="B18413" s="24">
        <v>34</v>
      </c>
      <c r="C18413" s="22">
        <v>29</v>
      </c>
      <c r="D18413" s="21" t="s">
        <v>119412</v>
      </c>
      <c r="E18413" s="21" t="s">
        <v>119413</v>
      </c>
      <c r="F18413" s="21" t="s">
        <v>103652</v>
      </c>
      <c r="G18413" s="22">
        <v>8</v>
      </c>
      <c r="H18413" s="22">
        <v>17</v>
      </c>
      <c r="I18413" s="22">
        <v>35</v>
      </c>
      <c r="J18413" s="21" t="s">
        <v>145528</v>
      </c>
    </row>
    <row r="18414" spans="1:10" ht="32" customHeight="1">
      <c r="A18414" s="19" t="s">
        <v>145529</v>
      </c>
      <c r="B18414" s="24">
        <v>24</v>
      </c>
      <c r="C18414" s="22">
        <v>22</v>
      </c>
      <c r="D18414" s="21" t="s">
        <v>145530</v>
      </c>
      <c r="E18414" s="21" t="s">
        <v>145531</v>
      </c>
      <c r="F18414" s="21" t="s">
        <v>101538</v>
      </c>
      <c r="G18414" s="22">
        <v>1</v>
      </c>
      <c r="H18414" s="22">
        <v>17</v>
      </c>
      <c r="I18414" s="22">
        <v>27</v>
      </c>
      <c r="J18414" s="21" t="s">
        <v>145532</v>
      </c>
    </row>
    <row r="18415" spans="1:10" ht="32" customHeight="1">
      <c r="A18415" s="19" t="s">
        <v>145533</v>
      </c>
      <c r="B18415" s="24">
        <v>98</v>
      </c>
      <c r="C18415" s="22">
        <v>26</v>
      </c>
      <c r="D18415" s="21" t="s">
        <v>104434</v>
      </c>
      <c r="E18415" s="21" t="s">
        <v>104435</v>
      </c>
      <c r="F18415" s="21" t="s">
        <v>103178</v>
      </c>
      <c r="G18415" s="22">
        <v>1</v>
      </c>
      <c r="H18415" s="22">
        <v>21</v>
      </c>
      <c r="I18415" s="22">
        <v>36</v>
      </c>
      <c r="J18415" s="21" t="s">
        <v>145534</v>
      </c>
    </row>
    <row r="18416" spans="1:10" ht="32" customHeight="1">
      <c r="A18416" s="19" t="s">
        <v>145535</v>
      </c>
      <c r="B18416" s="24">
        <v>23</v>
      </c>
      <c r="C18416" s="22">
        <v>15</v>
      </c>
      <c r="D18416" s="21" t="s">
        <v>104400</v>
      </c>
      <c r="E18416" s="21" t="s">
        <v>104401</v>
      </c>
      <c r="F18416" s="21" t="s">
        <v>101694</v>
      </c>
      <c r="G18416" s="22">
        <v>1</v>
      </c>
      <c r="H18416" s="22">
        <v>9</v>
      </c>
      <c r="I18416" s="22">
        <v>13</v>
      </c>
      <c r="J18416" s="21" t="s">
        <v>145536</v>
      </c>
    </row>
    <row r="18417" spans="1:10" ht="32" customHeight="1">
      <c r="A18417" s="19" t="s">
        <v>145537</v>
      </c>
      <c r="B18417" s="24">
        <v>23</v>
      </c>
      <c r="C18417" s="22">
        <v>15</v>
      </c>
      <c r="D18417" s="21" t="s">
        <v>104400</v>
      </c>
      <c r="E18417" s="21" t="s">
        <v>104401</v>
      </c>
      <c r="F18417" s="21" t="s">
        <v>101694</v>
      </c>
      <c r="G18417" s="22">
        <v>1</v>
      </c>
      <c r="H18417" s="22">
        <v>9</v>
      </c>
      <c r="I18417" s="22">
        <v>13</v>
      </c>
      <c r="J18417" s="21" t="s">
        <v>145536</v>
      </c>
    </row>
    <row r="18418" spans="1:10" ht="32" customHeight="1">
      <c r="A18418" s="19" t="s">
        <v>145538</v>
      </c>
      <c r="B18418" s="24">
        <v>14</v>
      </c>
      <c r="C18418" s="22">
        <v>16</v>
      </c>
      <c r="D18418" s="21" t="s">
        <v>110764</v>
      </c>
      <c r="E18418" s="21" t="s">
        <v>110765</v>
      </c>
      <c r="F18418" s="21" t="s">
        <v>101533</v>
      </c>
      <c r="G18418" s="22">
        <v>2</v>
      </c>
      <c r="H18418" s="22">
        <v>10</v>
      </c>
      <c r="I18418" s="22">
        <v>13</v>
      </c>
      <c r="J18418" s="21" t="s">
        <v>145539</v>
      </c>
    </row>
    <row r="18419" spans="1:10" ht="32" customHeight="1">
      <c r="A18419" s="19" t="s">
        <v>145540</v>
      </c>
      <c r="B18419" s="24">
        <v>25</v>
      </c>
      <c r="C18419" s="22">
        <v>15</v>
      </c>
      <c r="D18419" s="21" t="s">
        <v>112030</v>
      </c>
      <c r="E18419" s="21" t="s">
        <v>112031</v>
      </c>
      <c r="F18419" s="21" t="s">
        <v>101528</v>
      </c>
      <c r="G18419" s="22">
        <v>10</v>
      </c>
      <c r="H18419" s="22">
        <v>0</v>
      </c>
      <c r="I18419" s="22">
        <v>0</v>
      </c>
      <c r="J18419" s="21" t="s">
        <v>112032</v>
      </c>
    </row>
    <row r="18420" spans="1:10" ht="32" customHeight="1">
      <c r="A18420" s="19" t="s">
        <v>145541</v>
      </c>
      <c r="B18420" s="24">
        <v>13</v>
      </c>
      <c r="C18420" s="22">
        <v>15</v>
      </c>
      <c r="D18420" s="21" t="s">
        <v>111030</v>
      </c>
      <c r="E18420" s="21" t="s">
        <v>111031</v>
      </c>
      <c r="F18420" s="21" t="s">
        <v>101528</v>
      </c>
      <c r="G18420" s="22">
        <v>10</v>
      </c>
      <c r="H18420" s="22">
        <v>0</v>
      </c>
      <c r="I18420" s="22">
        <v>0</v>
      </c>
      <c r="J18420" s="21" t="s">
        <v>145542</v>
      </c>
    </row>
    <row r="18421" spans="1:10" ht="32" customHeight="1">
      <c r="A18421" s="19" t="s">
        <v>145543</v>
      </c>
      <c r="B18421" s="24">
        <v>24</v>
      </c>
      <c r="C18421" s="22">
        <v>19</v>
      </c>
      <c r="D18421" s="21" t="s">
        <v>102360</v>
      </c>
      <c r="E18421" s="21" t="s">
        <v>102361</v>
      </c>
      <c r="F18421" s="21" t="s">
        <v>101787</v>
      </c>
      <c r="G18421" s="22">
        <v>1</v>
      </c>
      <c r="H18421" s="22">
        <v>14</v>
      </c>
      <c r="I18421" s="22">
        <v>28</v>
      </c>
      <c r="J18421" s="21" t="s">
        <v>145544</v>
      </c>
    </row>
    <row r="18422" spans="1:10" ht="32" customHeight="1">
      <c r="A18422" s="19" t="s">
        <v>145545</v>
      </c>
      <c r="B18422" s="24">
        <v>20</v>
      </c>
      <c r="C18422" s="22">
        <v>15</v>
      </c>
      <c r="D18422" s="21" t="s">
        <v>145546</v>
      </c>
      <c r="E18422" s="21" t="s">
        <v>145547</v>
      </c>
      <c r="F18422" s="21" t="s">
        <v>101528</v>
      </c>
      <c r="G18422" s="22">
        <v>10</v>
      </c>
      <c r="H18422" s="22">
        <v>0</v>
      </c>
      <c r="I18422" s="22">
        <v>0</v>
      </c>
      <c r="J18422" s="21" t="s">
        <v>145548</v>
      </c>
    </row>
    <row r="18423" spans="1:10" ht="32" customHeight="1">
      <c r="A18423" s="19" t="s">
        <v>145549</v>
      </c>
      <c r="B18423" s="24">
        <v>21</v>
      </c>
      <c r="C18423" s="22">
        <v>18</v>
      </c>
      <c r="D18423" s="21" t="s">
        <v>105212</v>
      </c>
      <c r="E18423" s="21" t="s">
        <v>105213</v>
      </c>
      <c r="F18423" s="21" t="s">
        <v>102727</v>
      </c>
      <c r="G18423" s="22">
        <v>6</v>
      </c>
      <c r="H18423" s="22">
        <v>8</v>
      </c>
      <c r="I18423" s="22">
        <v>13</v>
      </c>
      <c r="J18423" s="21" t="s">
        <v>145550</v>
      </c>
    </row>
    <row r="18424" spans="1:10" ht="32" customHeight="1">
      <c r="A18424" s="19" t="s">
        <v>145551</v>
      </c>
      <c r="B18424" s="24">
        <v>21</v>
      </c>
      <c r="C18424" s="22">
        <v>18</v>
      </c>
      <c r="D18424" s="21" t="s">
        <v>105212</v>
      </c>
      <c r="E18424" s="21" t="s">
        <v>105213</v>
      </c>
      <c r="F18424" s="21" t="s">
        <v>102727</v>
      </c>
      <c r="G18424" s="22">
        <v>6</v>
      </c>
      <c r="H18424" s="22">
        <v>8</v>
      </c>
      <c r="I18424" s="22">
        <v>13</v>
      </c>
      <c r="J18424" s="21" t="s">
        <v>145550</v>
      </c>
    </row>
    <row r="18425" spans="1:10" ht="32" customHeight="1">
      <c r="A18425" s="19" t="s">
        <v>145552</v>
      </c>
      <c r="B18425" s="24">
        <v>22</v>
      </c>
      <c r="C18425" s="22">
        <v>15</v>
      </c>
      <c r="D18425" s="21" t="s">
        <v>116582</v>
      </c>
      <c r="E18425" s="21" t="s">
        <v>116583</v>
      </c>
      <c r="F18425" s="21" t="s">
        <v>101694</v>
      </c>
      <c r="G18425" s="22">
        <v>10</v>
      </c>
      <c r="H18425" s="22">
        <v>0</v>
      </c>
      <c r="I18425" s="22">
        <v>0</v>
      </c>
      <c r="J18425" s="21" t="s">
        <v>116584</v>
      </c>
    </row>
    <row r="18426" spans="1:10" ht="32" customHeight="1">
      <c r="A18426" s="19" t="s">
        <v>145553</v>
      </c>
      <c r="B18426" s="24">
        <v>22</v>
      </c>
      <c r="C18426" s="22">
        <v>15</v>
      </c>
      <c r="D18426" s="21" t="s">
        <v>116582</v>
      </c>
      <c r="E18426" s="21" t="s">
        <v>116583</v>
      </c>
      <c r="F18426" s="21" t="s">
        <v>101694</v>
      </c>
      <c r="G18426" s="22">
        <v>10</v>
      </c>
      <c r="H18426" s="22">
        <v>0</v>
      </c>
      <c r="I18426" s="22">
        <v>0</v>
      </c>
      <c r="J18426" s="21" t="s">
        <v>116584</v>
      </c>
    </row>
    <row r="18427" spans="1:10" ht="32" customHeight="1">
      <c r="A18427" s="19" t="s">
        <v>145554</v>
      </c>
      <c r="B18427" s="24">
        <v>23</v>
      </c>
      <c r="C18427" s="22">
        <v>16</v>
      </c>
      <c r="D18427" s="21" t="s">
        <v>107839</v>
      </c>
      <c r="E18427" s="21" t="s">
        <v>107840</v>
      </c>
      <c r="F18427" s="21" t="s">
        <v>101945</v>
      </c>
      <c r="G18427" s="22">
        <v>1</v>
      </c>
      <c r="H18427" s="22">
        <v>11</v>
      </c>
      <c r="I18427" s="22">
        <v>17</v>
      </c>
      <c r="J18427" s="21" t="s">
        <v>145555</v>
      </c>
    </row>
    <row r="18428" spans="1:10" ht="32" customHeight="1">
      <c r="A18428" s="19" t="s">
        <v>145556</v>
      </c>
      <c r="B18428" s="24">
        <v>51</v>
      </c>
      <c r="C18428" s="22">
        <v>15</v>
      </c>
      <c r="D18428" s="21" t="s">
        <v>138335</v>
      </c>
      <c r="E18428" s="21" t="s">
        <v>138336</v>
      </c>
      <c r="F18428" s="21" t="s">
        <v>101568</v>
      </c>
      <c r="G18428" s="22">
        <v>1</v>
      </c>
      <c r="H18428" s="22">
        <v>10</v>
      </c>
      <c r="I18428" s="22">
        <v>18</v>
      </c>
      <c r="J18428" s="21" t="s">
        <v>145557</v>
      </c>
    </row>
    <row r="18429" spans="1:10" ht="32" customHeight="1">
      <c r="A18429" s="19" t="s">
        <v>145558</v>
      </c>
      <c r="B18429" s="24">
        <v>50</v>
      </c>
      <c r="C18429" s="22">
        <v>28</v>
      </c>
      <c r="D18429" s="21" t="s">
        <v>119723</v>
      </c>
      <c r="E18429" s="21" t="s">
        <v>119724</v>
      </c>
      <c r="F18429" s="21" t="s">
        <v>102372</v>
      </c>
      <c r="G18429" s="22">
        <v>13</v>
      </c>
      <c r="H18429" s="22">
        <v>11</v>
      </c>
      <c r="I18429" s="22">
        <v>18</v>
      </c>
      <c r="J18429" s="21" t="s">
        <v>145559</v>
      </c>
    </row>
    <row r="18430" spans="1:10" ht="32" customHeight="1">
      <c r="A18430" s="19" t="s">
        <v>145560</v>
      </c>
      <c r="B18430" s="24">
        <v>23</v>
      </c>
      <c r="C18430" s="22">
        <v>27</v>
      </c>
      <c r="D18430" s="21" t="s">
        <v>145561</v>
      </c>
      <c r="E18430" s="21" t="s">
        <v>145562</v>
      </c>
      <c r="F18430" s="21" t="s">
        <v>101533</v>
      </c>
      <c r="G18430" s="22">
        <v>4</v>
      </c>
      <c r="H18430" s="22">
        <v>19</v>
      </c>
      <c r="I18430" s="22">
        <v>33</v>
      </c>
      <c r="J18430" s="21" t="s">
        <v>145563</v>
      </c>
    </row>
    <row r="18431" spans="1:10" ht="32" customHeight="1">
      <c r="A18431" s="19" t="s">
        <v>145564</v>
      </c>
      <c r="B18431" s="24">
        <v>18</v>
      </c>
      <c r="C18431" s="22">
        <v>15</v>
      </c>
      <c r="D18431" s="21" t="s">
        <v>106133</v>
      </c>
      <c r="E18431" s="21" t="s">
        <v>106134</v>
      </c>
      <c r="F18431" s="21" t="s">
        <v>14739</v>
      </c>
      <c r="G18431" s="22">
        <v>10</v>
      </c>
      <c r="H18431" s="22">
        <v>0</v>
      </c>
      <c r="I18431" s="22">
        <v>0</v>
      </c>
      <c r="J18431" s="21" t="s">
        <v>145565</v>
      </c>
    </row>
    <row r="18432" spans="1:10" ht="32" customHeight="1">
      <c r="A18432" s="19" t="s">
        <v>145566</v>
      </c>
      <c r="B18432" s="24">
        <v>40</v>
      </c>
      <c r="C18432" s="22">
        <v>17</v>
      </c>
      <c r="D18432" s="21" t="s">
        <v>145567</v>
      </c>
      <c r="E18432" s="21" t="s">
        <v>145568</v>
      </c>
      <c r="F18432" s="21" t="s">
        <v>101665</v>
      </c>
      <c r="G18432" s="22">
        <v>1</v>
      </c>
      <c r="H18432" s="22">
        <v>12</v>
      </c>
      <c r="I18432" s="22">
        <v>22</v>
      </c>
      <c r="J18432" s="21" t="s">
        <v>145569</v>
      </c>
    </row>
    <row r="18433" spans="1:10" ht="32" customHeight="1">
      <c r="A18433" s="19" t="s">
        <v>145570</v>
      </c>
      <c r="B18433" s="24">
        <v>40</v>
      </c>
      <c r="C18433" s="22">
        <v>17</v>
      </c>
      <c r="D18433" s="21" t="s">
        <v>145567</v>
      </c>
      <c r="E18433" s="21" t="s">
        <v>145568</v>
      </c>
      <c r="F18433" s="21" t="s">
        <v>101665</v>
      </c>
      <c r="G18433" s="22">
        <v>1</v>
      </c>
      <c r="H18433" s="22">
        <v>12</v>
      </c>
      <c r="I18433" s="22">
        <v>22</v>
      </c>
      <c r="J18433" s="21" t="s">
        <v>145569</v>
      </c>
    </row>
    <row r="18434" spans="1:10" ht="32" customHeight="1">
      <c r="A18434" s="19" t="s">
        <v>145571</v>
      </c>
      <c r="B18434" s="24">
        <v>40</v>
      </c>
      <c r="C18434" s="22">
        <v>17</v>
      </c>
      <c r="D18434" s="21" t="s">
        <v>145567</v>
      </c>
      <c r="E18434" s="21" t="s">
        <v>145568</v>
      </c>
      <c r="F18434" s="21" t="s">
        <v>101665</v>
      </c>
      <c r="G18434" s="22">
        <v>1</v>
      </c>
      <c r="H18434" s="22">
        <v>12</v>
      </c>
      <c r="I18434" s="22">
        <v>22</v>
      </c>
      <c r="J18434" s="21" t="s">
        <v>145569</v>
      </c>
    </row>
    <row r="18435" spans="1:10" ht="32" customHeight="1">
      <c r="A18435" s="19" t="s">
        <v>145572</v>
      </c>
      <c r="B18435" s="24">
        <v>40</v>
      </c>
      <c r="C18435" s="22">
        <v>17</v>
      </c>
      <c r="D18435" s="21" t="s">
        <v>145567</v>
      </c>
      <c r="E18435" s="21" t="s">
        <v>145568</v>
      </c>
      <c r="F18435" s="21" t="s">
        <v>101665</v>
      </c>
      <c r="G18435" s="22">
        <v>1</v>
      </c>
      <c r="H18435" s="22">
        <v>12</v>
      </c>
      <c r="I18435" s="22">
        <v>22</v>
      </c>
      <c r="J18435" s="21" t="s">
        <v>145569</v>
      </c>
    </row>
    <row r="18436" spans="1:10" ht="32" customHeight="1">
      <c r="A18436" s="19" t="s">
        <v>145573</v>
      </c>
      <c r="B18436" s="24">
        <v>40</v>
      </c>
      <c r="C18436" s="22">
        <v>17</v>
      </c>
      <c r="D18436" s="21" t="s">
        <v>145567</v>
      </c>
      <c r="E18436" s="21" t="s">
        <v>145568</v>
      </c>
      <c r="F18436" s="21" t="s">
        <v>101665</v>
      </c>
      <c r="G18436" s="22">
        <v>1</v>
      </c>
      <c r="H18436" s="22">
        <v>12</v>
      </c>
      <c r="I18436" s="22">
        <v>22</v>
      </c>
      <c r="J18436" s="21" t="s">
        <v>145569</v>
      </c>
    </row>
    <row r="18437" spans="1:10" ht="32" customHeight="1">
      <c r="A18437" s="19" t="s">
        <v>145574</v>
      </c>
      <c r="B18437" s="24">
        <v>40</v>
      </c>
      <c r="C18437" s="22">
        <v>17</v>
      </c>
      <c r="D18437" s="21" t="s">
        <v>145567</v>
      </c>
      <c r="E18437" s="21" t="s">
        <v>145568</v>
      </c>
      <c r="F18437" s="21" t="s">
        <v>101665</v>
      </c>
      <c r="G18437" s="22">
        <v>1</v>
      </c>
      <c r="H18437" s="22">
        <v>12</v>
      </c>
      <c r="I18437" s="22">
        <v>22</v>
      </c>
      <c r="J18437" s="21" t="s">
        <v>145569</v>
      </c>
    </row>
    <row r="18438" spans="1:10" ht="32" customHeight="1">
      <c r="A18438" s="19" t="s">
        <v>145575</v>
      </c>
      <c r="B18438" s="24">
        <v>40</v>
      </c>
      <c r="C18438" s="22">
        <v>17</v>
      </c>
      <c r="D18438" s="21" t="s">
        <v>145567</v>
      </c>
      <c r="E18438" s="21" t="s">
        <v>145568</v>
      </c>
      <c r="F18438" s="21" t="s">
        <v>101665</v>
      </c>
      <c r="G18438" s="22">
        <v>1</v>
      </c>
      <c r="H18438" s="22">
        <v>12</v>
      </c>
      <c r="I18438" s="22">
        <v>22</v>
      </c>
      <c r="J18438" s="21" t="s">
        <v>145569</v>
      </c>
    </row>
    <row r="18439" spans="1:10" ht="32" customHeight="1">
      <c r="A18439" s="19" t="s">
        <v>145576</v>
      </c>
      <c r="B18439" s="24">
        <v>40</v>
      </c>
      <c r="C18439" s="22">
        <v>17</v>
      </c>
      <c r="D18439" s="21" t="s">
        <v>145567</v>
      </c>
      <c r="E18439" s="21" t="s">
        <v>145568</v>
      </c>
      <c r="F18439" s="21" t="s">
        <v>101665</v>
      </c>
      <c r="G18439" s="22">
        <v>1</v>
      </c>
      <c r="H18439" s="22">
        <v>12</v>
      </c>
      <c r="I18439" s="22">
        <v>22</v>
      </c>
      <c r="J18439" s="21" t="s">
        <v>145569</v>
      </c>
    </row>
    <row r="18440" spans="1:10" ht="32" customHeight="1">
      <c r="A18440" s="19" t="s">
        <v>145577</v>
      </c>
      <c r="B18440" s="24">
        <v>40</v>
      </c>
      <c r="C18440" s="22">
        <v>17</v>
      </c>
      <c r="D18440" s="21" t="s">
        <v>145567</v>
      </c>
      <c r="E18440" s="21" t="s">
        <v>145568</v>
      </c>
      <c r="F18440" s="21" t="s">
        <v>101665</v>
      </c>
      <c r="G18440" s="22">
        <v>1</v>
      </c>
      <c r="H18440" s="22">
        <v>12</v>
      </c>
      <c r="I18440" s="22">
        <v>22</v>
      </c>
      <c r="J18440" s="21" t="s">
        <v>145569</v>
      </c>
    </row>
    <row r="18441" spans="1:10" ht="32" customHeight="1">
      <c r="A18441" s="19" t="s">
        <v>145578</v>
      </c>
      <c r="B18441" s="24">
        <v>40</v>
      </c>
      <c r="C18441" s="22">
        <v>17</v>
      </c>
      <c r="D18441" s="21" t="s">
        <v>145567</v>
      </c>
      <c r="E18441" s="21" t="s">
        <v>145568</v>
      </c>
      <c r="F18441" s="21" t="s">
        <v>101665</v>
      </c>
      <c r="G18441" s="22">
        <v>1</v>
      </c>
      <c r="H18441" s="22">
        <v>12</v>
      </c>
      <c r="I18441" s="22">
        <v>22</v>
      </c>
      <c r="J18441" s="21" t="s">
        <v>145569</v>
      </c>
    </row>
    <row r="18442" spans="1:10" ht="32" customHeight="1">
      <c r="A18442" s="19" t="s">
        <v>145579</v>
      </c>
      <c r="B18442" s="24">
        <v>40</v>
      </c>
      <c r="C18442" s="22">
        <v>17</v>
      </c>
      <c r="D18442" s="21" t="s">
        <v>145567</v>
      </c>
      <c r="E18442" s="21" t="s">
        <v>145568</v>
      </c>
      <c r="F18442" s="21" t="s">
        <v>101665</v>
      </c>
      <c r="G18442" s="22">
        <v>1</v>
      </c>
      <c r="H18442" s="22">
        <v>12</v>
      </c>
      <c r="I18442" s="22">
        <v>22</v>
      </c>
      <c r="J18442" s="21" t="s">
        <v>145569</v>
      </c>
    </row>
    <row r="18443" spans="1:10" ht="32" customHeight="1">
      <c r="A18443" s="19" t="s">
        <v>145580</v>
      </c>
      <c r="B18443" s="24">
        <v>40</v>
      </c>
      <c r="C18443" s="22">
        <v>17</v>
      </c>
      <c r="D18443" s="21" t="s">
        <v>145567</v>
      </c>
      <c r="E18443" s="21" t="s">
        <v>145568</v>
      </c>
      <c r="F18443" s="21" t="s">
        <v>101665</v>
      </c>
      <c r="G18443" s="22">
        <v>1</v>
      </c>
      <c r="H18443" s="22">
        <v>12</v>
      </c>
      <c r="I18443" s="22">
        <v>22</v>
      </c>
      <c r="J18443" s="21" t="s">
        <v>145569</v>
      </c>
    </row>
    <row r="18444" spans="1:10" ht="32" customHeight="1">
      <c r="A18444" s="19" t="s">
        <v>145581</v>
      </c>
      <c r="B18444" s="24">
        <v>40</v>
      </c>
      <c r="C18444" s="22">
        <v>17</v>
      </c>
      <c r="D18444" s="21" t="s">
        <v>145567</v>
      </c>
      <c r="E18444" s="21" t="s">
        <v>145568</v>
      </c>
      <c r="F18444" s="21" t="s">
        <v>101665</v>
      </c>
      <c r="G18444" s="22">
        <v>1</v>
      </c>
      <c r="H18444" s="22">
        <v>12</v>
      </c>
      <c r="I18444" s="22">
        <v>22</v>
      </c>
      <c r="J18444" s="21" t="s">
        <v>145569</v>
      </c>
    </row>
    <row r="18445" spans="1:10" ht="32" customHeight="1">
      <c r="A18445" s="19" t="s">
        <v>145582</v>
      </c>
      <c r="B18445" s="24">
        <v>29</v>
      </c>
      <c r="C18445" s="22">
        <v>15</v>
      </c>
      <c r="D18445" s="21" t="s">
        <v>128682</v>
      </c>
      <c r="E18445" s="21" t="s">
        <v>128683</v>
      </c>
      <c r="F18445" s="21" t="s">
        <v>101563</v>
      </c>
      <c r="G18445" s="22">
        <v>10</v>
      </c>
      <c r="H18445" s="22">
        <v>0</v>
      </c>
      <c r="I18445" s="22">
        <v>0</v>
      </c>
      <c r="J18445" s="21" t="s">
        <v>145583</v>
      </c>
    </row>
    <row r="18446" spans="1:10" ht="20" customHeight="1">
      <c r="A18446" s="27">
        <v>-999</v>
      </c>
      <c r="B18446" s="24">
        <v>-999</v>
      </c>
      <c r="C18446" s="22">
        <v>-999</v>
      </c>
      <c r="D18446" s="22">
        <v>-999</v>
      </c>
      <c r="E18446" s="22">
        <v>-999</v>
      </c>
      <c r="F18446" s="22">
        <v>-999</v>
      </c>
      <c r="G18446" s="22">
        <v>-999</v>
      </c>
      <c r="H18446" s="22">
        <v>-999</v>
      </c>
      <c r="I18446" s="22">
        <v>-999</v>
      </c>
      <c r="J18446" s="22">
        <v>-999</v>
      </c>
    </row>
    <row r="18447" spans="1:10" ht="32" customHeight="1">
      <c r="A18447" s="19" t="s">
        <v>145584</v>
      </c>
      <c r="B18447" s="24">
        <v>17</v>
      </c>
      <c r="C18447" s="22">
        <v>25</v>
      </c>
      <c r="D18447" s="21" t="s">
        <v>112999</v>
      </c>
      <c r="E18447" s="21" t="s">
        <v>113000</v>
      </c>
      <c r="F18447" s="21" t="s">
        <v>101554</v>
      </c>
      <c r="G18447" s="22">
        <v>12</v>
      </c>
      <c r="H18447" s="22">
        <v>9</v>
      </c>
      <c r="I18447" s="22">
        <v>11</v>
      </c>
      <c r="J18447" s="21" t="s">
        <v>145585</v>
      </c>
    </row>
    <row r="18448" spans="1:10" ht="32" customHeight="1">
      <c r="A18448" s="19" t="s">
        <v>145586</v>
      </c>
      <c r="B18448" s="24">
        <v>29</v>
      </c>
      <c r="C18448" s="22">
        <v>15</v>
      </c>
      <c r="D18448" s="21" t="s">
        <v>145587</v>
      </c>
      <c r="E18448" s="21" t="s">
        <v>145588</v>
      </c>
      <c r="F18448" s="21" t="s">
        <v>101522</v>
      </c>
      <c r="G18448" s="22">
        <v>10</v>
      </c>
      <c r="H18448" s="22">
        <v>0</v>
      </c>
      <c r="I18448" s="22">
        <v>0</v>
      </c>
      <c r="J18448" s="21" t="s">
        <v>145589</v>
      </c>
    </row>
    <row r="18449" spans="1:10" ht="32" customHeight="1">
      <c r="A18449" s="19" t="s">
        <v>145590</v>
      </c>
      <c r="B18449" s="24">
        <v>28</v>
      </c>
      <c r="C18449" s="22">
        <v>35</v>
      </c>
      <c r="D18449" s="21" t="s">
        <v>105745</v>
      </c>
      <c r="E18449" s="21" t="s">
        <v>105746</v>
      </c>
      <c r="F18449" s="21" t="s">
        <v>101694</v>
      </c>
      <c r="G18449" s="22">
        <v>11</v>
      </c>
      <c r="H18449" s="22">
        <v>20</v>
      </c>
      <c r="I18449" s="22">
        <v>28</v>
      </c>
      <c r="J18449" s="21" t="s">
        <v>145591</v>
      </c>
    </row>
    <row r="18450" spans="1:10" ht="32" customHeight="1">
      <c r="A18450" s="19" t="s">
        <v>145592</v>
      </c>
      <c r="B18450" s="24">
        <v>24</v>
      </c>
      <c r="C18450" s="22">
        <v>15</v>
      </c>
      <c r="D18450" s="21" t="s">
        <v>145593</v>
      </c>
      <c r="E18450" s="21" t="s">
        <v>145594</v>
      </c>
      <c r="F18450" s="21" t="s">
        <v>14739</v>
      </c>
      <c r="G18450" s="22">
        <v>10</v>
      </c>
      <c r="H18450" s="22">
        <v>0</v>
      </c>
      <c r="I18450" s="22">
        <v>0</v>
      </c>
      <c r="J18450" s="21" t="s">
        <v>145595</v>
      </c>
    </row>
    <row r="18451" spans="1:10" ht="32" customHeight="1">
      <c r="A18451" s="19" t="s">
        <v>145596</v>
      </c>
      <c r="B18451" s="24">
        <v>41</v>
      </c>
      <c r="C18451" s="22">
        <v>25</v>
      </c>
      <c r="D18451" s="21" t="s">
        <v>138986</v>
      </c>
      <c r="E18451" s="21" t="s">
        <v>138987</v>
      </c>
      <c r="F18451" s="21" t="s">
        <v>101694</v>
      </c>
      <c r="G18451" s="22">
        <v>1</v>
      </c>
      <c r="H18451" s="22">
        <v>20</v>
      </c>
      <c r="I18451" s="22">
        <v>22</v>
      </c>
      <c r="J18451" s="21" t="s">
        <v>145597</v>
      </c>
    </row>
    <row r="18452" spans="1:10" ht="20" customHeight="1">
      <c r="A18452" s="27">
        <v>-999</v>
      </c>
      <c r="B18452" s="24">
        <v>-999</v>
      </c>
      <c r="C18452" s="22">
        <v>-999</v>
      </c>
      <c r="D18452" s="22">
        <v>-999</v>
      </c>
      <c r="E18452" s="22">
        <v>-999</v>
      </c>
      <c r="F18452" s="22">
        <v>-999</v>
      </c>
      <c r="G18452" s="22">
        <v>-999</v>
      </c>
      <c r="H18452" s="22">
        <v>-999</v>
      </c>
      <c r="I18452" s="22">
        <v>-999</v>
      </c>
      <c r="J18452" s="22">
        <v>-999</v>
      </c>
    </row>
    <row r="18453" spans="1:10" ht="32" customHeight="1">
      <c r="A18453" s="19" t="s">
        <v>145598</v>
      </c>
      <c r="B18453" s="24">
        <v>19</v>
      </c>
      <c r="C18453" s="22">
        <v>15</v>
      </c>
      <c r="D18453" s="21" t="s">
        <v>126754</v>
      </c>
      <c r="E18453" s="21" t="s">
        <v>126755</v>
      </c>
      <c r="F18453" s="21" t="s">
        <v>14739</v>
      </c>
      <c r="G18453" s="22">
        <v>10</v>
      </c>
      <c r="H18453" s="22">
        <v>0</v>
      </c>
      <c r="I18453" s="22">
        <v>0</v>
      </c>
      <c r="J18453" s="21" t="s">
        <v>145599</v>
      </c>
    </row>
    <row r="18454" spans="1:10" ht="32" customHeight="1">
      <c r="A18454" s="19" t="s">
        <v>145600</v>
      </c>
      <c r="B18454" s="24">
        <v>20</v>
      </c>
      <c r="C18454" s="22">
        <v>16</v>
      </c>
      <c r="D18454" s="21" t="s">
        <v>145601</v>
      </c>
      <c r="E18454" s="21" t="s">
        <v>145602</v>
      </c>
      <c r="F18454" s="21" t="s">
        <v>101533</v>
      </c>
      <c r="G18454" s="22">
        <v>2</v>
      </c>
      <c r="H18454" s="22">
        <v>10</v>
      </c>
      <c r="I18454" s="22">
        <v>16</v>
      </c>
      <c r="J18454" s="21" t="s">
        <v>145603</v>
      </c>
    </row>
    <row r="18455" spans="1:10" ht="32" customHeight="1">
      <c r="A18455" s="19" t="s">
        <v>145604</v>
      </c>
      <c r="B18455" s="24">
        <v>27</v>
      </c>
      <c r="C18455" s="22">
        <v>15</v>
      </c>
      <c r="D18455" s="21" t="s">
        <v>145605</v>
      </c>
      <c r="E18455" s="21" t="s">
        <v>145606</v>
      </c>
      <c r="F18455" s="21" t="s">
        <v>101554</v>
      </c>
      <c r="G18455" s="22">
        <v>10</v>
      </c>
      <c r="H18455" s="22">
        <v>0</v>
      </c>
      <c r="I18455" s="22">
        <v>0</v>
      </c>
      <c r="J18455" s="21" t="s">
        <v>145607</v>
      </c>
    </row>
    <row r="18456" spans="1:10" ht="32" customHeight="1">
      <c r="A18456" s="19" t="s">
        <v>145608</v>
      </c>
      <c r="B18456" s="24">
        <v>35</v>
      </c>
      <c r="C18456" s="22">
        <v>15</v>
      </c>
      <c r="D18456" s="21" t="s">
        <v>145609</v>
      </c>
      <c r="E18456" s="21" t="s">
        <v>145610</v>
      </c>
      <c r="F18456" s="21" t="s">
        <v>14739</v>
      </c>
      <c r="G18456" s="22">
        <v>10</v>
      </c>
      <c r="H18456" s="22">
        <v>0</v>
      </c>
      <c r="I18456" s="22">
        <v>0</v>
      </c>
      <c r="J18456" s="21" t="s">
        <v>145611</v>
      </c>
    </row>
    <row r="18457" spans="1:10" ht="20" customHeight="1">
      <c r="A18457" s="27">
        <v>-999</v>
      </c>
      <c r="B18457" s="24">
        <v>-999</v>
      </c>
      <c r="C18457" s="22">
        <v>-999</v>
      </c>
      <c r="D18457" s="22">
        <v>-999</v>
      </c>
      <c r="E18457" s="22">
        <v>-999</v>
      </c>
      <c r="F18457" s="22">
        <v>-999</v>
      </c>
      <c r="G18457" s="22">
        <v>-999</v>
      </c>
      <c r="H18457" s="22">
        <v>-999</v>
      </c>
      <c r="I18457" s="22">
        <v>-999</v>
      </c>
      <c r="J18457" s="22">
        <v>-999</v>
      </c>
    </row>
    <row r="18458" spans="1:10" ht="32" customHeight="1">
      <c r="A18458" s="19" t="s">
        <v>145612</v>
      </c>
      <c r="B18458" s="24">
        <v>46</v>
      </c>
      <c r="C18458" s="22">
        <v>32</v>
      </c>
      <c r="D18458" s="21" t="s">
        <v>102623</v>
      </c>
      <c r="E18458" s="21" t="s">
        <v>102624</v>
      </c>
      <c r="F18458" s="21" t="s">
        <v>108861</v>
      </c>
      <c r="G18458" s="22">
        <v>4</v>
      </c>
      <c r="H18458" s="22">
        <v>24</v>
      </c>
      <c r="I18458" s="22">
        <v>30</v>
      </c>
      <c r="J18458" s="21" t="s">
        <v>145613</v>
      </c>
    </row>
    <row r="18459" spans="1:10" ht="32" customHeight="1">
      <c r="A18459" s="19" t="s">
        <v>145614</v>
      </c>
      <c r="B18459" s="24">
        <v>12</v>
      </c>
      <c r="C18459" s="22">
        <v>15</v>
      </c>
      <c r="D18459" s="21" t="s">
        <v>129455</v>
      </c>
      <c r="E18459" s="21" t="s">
        <v>129456</v>
      </c>
      <c r="F18459" s="21" t="s">
        <v>101563</v>
      </c>
      <c r="G18459" s="22">
        <v>10</v>
      </c>
      <c r="H18459" s="22">
        <v>0</v>
      </c>
      <c r="I18459" s="22">
        <v>0</v>
      </c>
      <c r="J18459" s="21" t="s">
        <v>145615</v>
      </c>
    </row>
    <row r="18460" spans="1:10" ht="32" customHeight="1">
      <c r="A18460" s="19" t="s">
        <v>145616</v>
      </c>
      <c r="B18460" s="24">
        <v>12</v>
      </c>
      <c r="C18460" s="22">
        <v>15</v>
      </c>
      <c r="D18460" s="21" t="s">
        <v>129455</v>
      </c>
      <c r="E18460" s="21" t="s">
        <v>129456</v>
      </c>
      <c r="F18460" s="21" t="s">
        <v>101563</v>
      </c>
      <c r="G18460" s="22">
        <v>10</v>
      </c>
      <c r="H18460" s="22">
        <v>0</v>
      </c>
      <c r="I18460" s="22">
        <v>0</v>
      </c>
      <c r="J18460" s="21" t="s">
        <v>145615</v>
      </c>
    </row>
    <row r="18461" spans="1:10" ht="20" customHeight="1">
      <c r="A18461" s="27">
        <v>-999</v>
      </c>
      <c r="B18461" s="24">
        <v>-999</v>
      </c>
      <c r="C18461" s="22">
        <v>-999</v>
      </c>
      <c r="D18461" s="22">
        <v>-999</v>
      </c>
      <c r="E18461" s="22">
        <v>-999</v>
      </c>
      <c r="F18461" s="22">
        <v>-999</v>
      </c>
      <c r="G18461" s="22">
        <v>-999</v>
      </c>
      <c r="H18461" s="22">
        <v>-999</v>
      </c>
      <c r="I18461" s="22">
        <v>-999</v>
      </c>
      <c r="J18461" s="22">
        <v>-999</v>
      </c>
    </row>
    <row r="18462" spans="1:10" ht="32" customHeight="1">
      <c r="A18462" s="19" t="s">
        <v>145617</v>
      </c>
      <c r="B18462" s="24">
        <v>18</v>
      </c>
      <c r="C18462" s="22">
        <v>15</v>
      </c>
      <c r="D18462" s="21" t="s">
        <v>104120</v>
      </c>
      <c r="E18462" s="21" t="s">
        <v>104121</v>
      </c>
      <c r="F18462" s="21" t="s">
        <v>101554</v>
      </c>
      <c r="G18462" s="22">
        <v>10</v>
      </c>
      <c r="H18462" s="22">
        <v>0</v>
      </c>
      <c r="I18462" s="22">
        <v>0</v>
      </c>
      <c r="J18462" s="21" t="s">
        <v>105014</v>
      </c>
    </row>
    <row r="18463" spans="1:10" ht="32" customHeight="1">
      <c r="A18463" s="19" t="s">
        <v>145618</v>
      </c>
      <c r="B18463" s="24">
        <v>12</v>
      </c>
      <c r="C18463" s="22">
        <v>15</v>
      </c>
      <c r="D18463" s="21" t="s">
        <v>127963</v>
      </c>
      <c r="E18463" s="21" t="s">
        <v>127964</v>
      </c>
      <c r="F18463" s="21" t="s">
        <v>101522</v>
      </c>
      <c r="G18463" s="22">
        <v>10</v>
      </c>
      <c r="H18463" s="22">
        <v>0</v>
      </c>
      <c r="I18463" s="22">
        <v>0</v>
      </c>
      <c r="J18463" s="21" t="s">
        <v>127965</v>
      </c>
    </row>
    <row r="18464" spans="1:10" ht="32" customHeight="1">
      <c r="A18464" s="19" t="s">
        <v>145619</v>
      </c>
      <c r="B18464" s="24">
        <v>13</v>
      </c>
      <c r="C18464" s="22">
        <v>15</v>
      </c>
      <c r="D18464" s="21" t="s">
        <v>135644</v>
      </c>
      <c r="E18464" s="21" t="s">
        <v>135645</v>
      </c>
      <c r="F18464" s="21" t="s">
        <v>101563</v>
      </c>
      <c r="G18464" s="22">
        <v>10</v>
      </c>
      <c r="H18464" s="22">
        <v>0</v>
      </c>
      <c r="I18464" s="22">
        <v>0</v>
      </c>
      <c r="J18464" s="21" t="s">
        <v>145620</v>
      </c>
    </row>
    <row r="18465" spans="1:10" ht="32" customHeight="1">
      <c r="A18465" s="19" t="s">
        <v>145621</v>
      </c>
      <c r="B18465" s="24">
        <v>27</v>
      </c>
      <c r="C18465" s="22">
        <v>15</v>
      </c>
      <c r="D18465" s="21" t="s">
        <v>101836</v>
      </c>
      <c r="E18465" s="21" t="s">
        <v>101837</v>
      </c>
      <c r="F18465" s="21" t="s">
        <v>14739</v>
      </c>
      <c r="G18465" s="22">
        <v>10</v>
      </c>
      <c r="H18465" s="22">
        <v>0</v>
      </c>
      <c r="I18465" s="22">
        <v>0</v>
      </c>
      <c r="J18465" s="21" t="s">
        <v>117507</v>
      </c>
    </row>
    <row r="18466" spans="1:10" ht="32" customHeight="1">
      <c r="A18466" s="19" t="s">
        <v>145622</v>
      </c>
      <c r="B18466" s="24">
        <v>46</v>
      </c>
      <c r="C18466" s="22">
        <v>15</v>
      </c>
      <c r="D18466" s="21" t="s">
        <v>145623</v>
      </c>
      <c r="E18466" s="21" t="s">
        <v>145624</v>
      </c>
      <c r="F18466" s="21" t="s">
        <v>101568</v>
      </c>
      <c r="G18466" s="22">
        <v>1</v>
      </c>
      <c r="H18466" s="22">
        <v>10</v>
      </c>
      <c r="I18466" s="22">
        <v>17</v>
      </c>
      <c r="J18466" s="21" t="s">
        <v>145625</v>
      </c>
    </row>
    <row r="18467" spans="1:10" ht="32" customHeight="1">
      <c r="A18467" s="19" t="s">
        <v>145626</v>
      </c>
      <c r="B18467" s="24">
        <v>24</v>
      </c>
      <c r="C18467" s="22">
        <v>15</v>
      </c>
      <c r="D18467" s="21" t="s">
        <v>101772</v>
      </c>
      <c r="E18467" s="21" t="s">
        <v>101773</v>
      </c>
      <c r="F18467" s="21" t="s">
        <v>101554</v>
      </c>
      <c r="G18467" s="22">
        <v>10</v>
      </c>
      <c r="H18467" s="22">
        <v>0</v>
      </c>
      <c r="I18467" s="22">
        <v>0</v>
      </c>
      <c r="J18467" s="21" t="s">
        <v>129930</v>
      </c>
    </row>
    <row r="18468" spans="1:10" ht="32" customHeight="1">
      <c r="A18468" s="19" t="s">
        <v>145627</v>
      </c>
      <c r="B18468" s="24">
        <v>19</v>
      </c>
      <c r="C18468" s="22">
        <v>21</v>
      </c>
      <c r="D18468" s="21" t="s">
        <v>109950</v>
      </c>
      <c r="E18468" s="21" t="s">
        <v>109951</v>
      </c>
      <c r="F18468" s="21" t="s">
        <v>14812</v>
      </c>
      <c r="G18468" s="22">
        <v>2</v>
      </c>
      <c r="H18468" s="22">
        <v>15</v>
      </c>
      <c r="I18468" s="22">
        <v>21</v>
      </c>
      <c r="J18468" s="21" t="s">
        <v>145628</v>
      </c>
    </row>
    <row r="18469" spans="1:10" ht="32" customHeight="1">
      <c r="A18469" s="19" t="s">
        <v>145629</v>
      </c>
      <c r="B18469" s="24">
        <v>21</v>
      </c>
      <c r="C18469" s="22">
        <v>15</v>
      </c>
      <c r="D18469" s="21" t="s">
        <v>140766</v>
      </c>
      <c r="E18469" s="21" t="s">
        <v>140767</v>
      </c>
      <c r="F18469" s="21" t="s">
        <v>101554</v>
      </c>
      <c r="G18469" s="22">
        <v>10</v>
      </c>
      <c r="H18469" s="22">
        <v>0</v>
      </c>
      <c r="I18469" s="22">
        <v>0</v>
      </c>
      <c r="J18469" s="21" t="s">
        <v>145630</v>
      </c>
    </row>
    <row r="18470" spans="1:10" ht="32" customHeight="1">
      <c r="A18470" s="19" t="s">
        <v>145631</v>
      </c>
      <c r="B18470" s="24">
        <v>40</v>
      </c>
      <c r="C18470" s="22">
        <v>23</v>
      </c>
      <c r="D18470" s="21" t="s">
        <v>102880</v>
      </c>
      <c r="E18470" s="21" t="s">
        <v>102881</v>
      </c>
      <c r="F18470" s="21" t="s">
        <v>102157</v>
      </c>
      <c r="G18470" s="22">
        <v>7</v>
      </c>
      <c r="H18470" s="22">
        <v>12</v>
      </c>
      <c r="I18470" s="22">
        <v>18</v>
      </c>
      <c r="J18470" s="21" t="s">
        <v>145632</v>
      </c>
    </row>
    <row r="18471" spans="1:10" ht="32" customHeight="1">
      <c r="A18471" s="19" t="s">
        <v>145633</v>
      </c>
      <c r="B18471" s="24">
        <v>40</v>
      </c>
      <c r="C18471" s="22">
        <v>23</v>
      </c>
      <c r="D18471" s="21" t="s">
        <v>102880</v>
      </c>
      <c r="E18471" s="21" t="s">
        <v>102881</v>
      </c>
      <c r="F18471" s="21" t="s">
        <v>102157</v>
      </c>
      <c r="G18471" s="22">
        <v>7</v>
      </c>
      <c r="H18471" s="22">
        <v>12</v>
      </c>
      <c r="I18471" s="22">
        <v>18</v>
      </c>
      <c r="J18471" s="21" t="s">
        <v>145632</v>
      </c>
    </row>
    <row r="18472" spans="1:10" ht="32" customHeight="1">
      <c r="A18472" s="19" t="s">
        <v>145634</v>
      </c>
      <c r="B18472" s="24">
        <v>36</v>
      </c>
      <c r="C18472" s="22">
        <v>15</v>
      </c>
      <c r="D18472" s="21" t="s">
        <v>113470</v>
      </c>
      <c r="E18472" s="21" t="s">
        <v>113471</v>
      </c>
      <c r="F18472" s="21" t="s">
        <v>101568</v>
      </c>
      <c r="G18472" s="22">
        <v>1</v>
      </c>
      <c r="H18472" s="22">
        <v>10</v>
      </c>
      <c r="I18472" s="22">
        <v>15</v>
      </c>
      <c r="J18472" s="21" t="s">
        <v>128961</v>
      </c>
    </row>
    <row r="18473" spans="1:10" ht="32" customHeight="1">
      <c r="A18473" s="19" t="s">
        <v>145635</v>
      </c>
      <c r="B18473" s="24">
        <v>27</v>
      </c>
      <c r="C18473" s="22">
        <v>30</v>
      </c>
      <c r="D18473" s="21" t="s">
        <v>105788</v>
      </c>
      <c r="E18473" s="21" t="s">
        <v>105789</v>
      </c>
      <c r="F18473" s="21" t="s">
        <v>103600</v>
      </c>
      <c r="G18473" s="22">
        <v>6</v>
      </c>
      <c r="H18473" s="22">
        <v>20</v>
      </c>
      <c r="I18473" s="22">
        <v>34</v>
      </c>
      <c r="J18473" s="21" t="s">
        <v>123066</v>
      </c>
    </row>
    <row r="18474" spans="1:10" ht="32" customHeight="1">
      <c r="A18474" s="19" t="s">
        <v>145636</v>
      </c>
      <c r="B18474" s="24">
        <v>21</v>
      </c>
      <c r="C18474" s="22">
        <v>23</v>
      </c>
      <c r="D18474" s="21" t="s">
        <v>137835</v>
      </c>
      <c r="E18474" s="21" t="s">
        <v>137836</v>
      </c>
      <c r="F18474" s="21" t="s">
        <v>102001</v>
      </c>
      <c r="G18474" s="22">
        <v>2</v>
      </c>
      <c r="H18474" s="22">
        <v>17</v>
      </c>
      <c r="I18474" s="22">
        <v>29</v>
      </c>
      <c r="J18474" s="21" t="s">
        <v>145637</v>
      </c>
    </row>
    <row r="18475" spans="1:10" ht="32" customHeight="1">
      <c r="A18475" s="19" t="s">
        <v>145638</v>
      </c>
      <c r="B18475" s="24">
        <v>26</v>
      </c>
      <c r="C18475" s="22">
        <v>19</v>
      </c>
      <c r="D18475" s="21" t="s">
        <v>110666</v>
      </c>
      <c r="E18475" s="21" t="s">
        <v>110667</v>
      </c>
      <c r="F18475" s="21" t="s">
        <v>102114</v>
      </c>
      <c r="G18475" s="22">
        <v>1</v>
      </c>
      <c r="H18475" s="22">
        <v>14</v>
      </c>
      <c r="I18475" s="22">
        <v>22</v>
      </c>
      <c r="J18475" s="21" t="s">
        <v>145639</v>
      </c>
    </row>
    <row r="18476" spans="1:10" ht="32" customHeight="1">
      <c r="A18476" s="19" t="s">
        <v>145640</v>
      </c>
      <c r="B18476" s="24">
        <v>43</v>
      </c>
      <c r="C18476" s="22">
        <v>15</v>
      </c>
      <c r="D18476" s="21" t="s">
        <v>114204</v>
      </c>
      <c r="E18476" s="21" t="s">
        <v>114205</v>
      </c>
      <c r="F18476" s="21" t="s">
        <v>14739</v>
      </c>
      <c r="G18476" s="22">
        <v>10</v>
      </c>
      <c r="H18476" s="22">
        <v>0</v>
      </c>
      <c r="I18476" s="22">
        <v>0</v>
      </c>
      <c r="J18476" s="21" t="s">
        <v>145641</v>
      </c>
    </row>
    <row r="18477" spans="1:10" ht="32" customHeight="1">
      <c r="A18477" s="19" t="s">
        <v>145642</v>
      </c>
      <c r="B18477" s="24">
        <v>43</v>
      </c>
      <c r="C18477" s="22">
        <v>15</v>
      </c>
      <c r="D18477" s="21" t="s">
        <v>114204</v>
      </c>
      <c r="E18477" s="21" t="s">
        <v>114205</v>
      </c>
      <c r="F18477" s="21" t="s">
        <v>14739</v>
      </c>
      <c r="G18477" s="22">
        <v>10</v>
      </c>
      <c r="H18477" s="22">
        <v>0</v>
      </c>
      <c r="I18477" s="22">
        <v>0</v>
      </c>
      <c r="J18477" s="21" t="s">
        <v>145641</v>
      </c>
    </row>
    <row r="18478" spans="1:10" ht="32" customHeight="1">
      <c r="A18478" s="19" t="s">
        <v>145643</v>
      </c>
      <c r="B18478" s="24">
        <v>19</v>
      </c>
      <c r="C18478" s="22">
        <v>15</v>
      </c>
      <c r="D18478" s="21" t="s">
        <v>145644</v>
      </c>
      <c r="E18478" s="21" t="s">
        <v>145645</v>
      </c>
      <c r="F18478" s="21" t="s">
        <v>101568</v>
      </c>
      <c r="G18478" s="22">
        <v>1</v>
      </c>
      <c r="H18478" s="22">
        <v>10</v>
      </c>
      <c r="I18478" s="22">
        <v>16</v>
      </c>
      <c r="J18478" s="21" t="s">
        <v>145646</v>
      </c>
    </row>
    <row r="18479" spans="1:10" ht="32" customHeight="1">
      <c r="A18479" s="19" t="s">
        <v>145647</v>
      </c>
      <c r="B18479" s="24">
        <v>20</v>
      </c>
      <c r="C18479" s="22">
        <v>17</v>
      </c>
      <c r="D18479" s="21" t="s">
        <v>104155</v>
      </c>
      <c r="E18479" s="21" t="s">
        <v>104156</v>
      </c>
      <c r="F18479" s="21" t="s">
        <v>101710</v>
      </c>
      <c r="G18479" s="22">
        <v>3</v>
      </c>
      <c r="H18479" s="22">
        <v>10</v>
      </c>
      <c r="I18479" s="22">
        <v>22</v>
      </c>
      <c r="J18479" s="21" t="s">
        <v>145648</v>
      </c>
    </row>
    <row r="18480" spans="1:10" ht="32" customHeight="1">
      <c r="A18480" s="19" t="s">
        <v>145649</v>
      </c>
      <c r="B18480" s="24">
        <v>28</v>
      </c>
      <c r="C18480" s="22">
        <v>15</v>
      </c>
      <c r="D18480" s="21" t="s">
        <v>103464</v>
      </c>
      <c r="E18480" s="21" t="s">
        <v>103465</v>
      </c>
      <c r="F18480" s="21" t="s">
        <v>101568</v>
      </c>
      <c r="G18480" s="22">
        <v>1</v>
      </c>
      <c r="H18480" s="22">
        <v>10</v>
      </c>
      <c r="I18480" s="22">
        <v>15</v>
      </c>
      <c r="J18480" s="21" t="s">
        <v>106307</v>
      </c>
    </row>
    <row r="18481" spans="1:10" ht="32" customHeight="1">
      <c r="A18481" s="19" t="s">
        <v>145650</v>
      </c>
      <c r="B18481" s="24">
        <v>26</v>
      </c>
      <c r="C18481" s="22">
        <v>16</v>
      </c>
      <c r="D18481" s="21" t="s">
        <v>115302</v>
      </c>
      <c r="E18481" s="21" t="s">
        <v>115303</v>
      </c>
      <c r="F18481" s="21" t="s">
        <v>101945</v>
      </c>
      <c r="G18481" s="22">
        <v>1</v>
      </c>
      <c r="H18481" s="22">
        <v>11</v>
      </c>
      <c r="I18481" s="22">
        <v>19</v>
      </c>
      <c r="J18481" s="21" t="s">
        <v>145651</v>
      </c>
    </row>
    <row r="18482" spans="1:10" ht="20" customHeight="1">
      <c r="A18482" s="19" t="s">
        <v>145652</v>
      </c>
      <c r="B18482" s="24">
        <v>13</v>
      </c>
      <c r="C18482" s="22">
        <v>19</v>
      </c>
      <c r="D18482" s="21" t="s">
        <v>145653</v>
      </c>
      <c r="E18482" s="21" t="s">
        <v>145654</v>
      </c>
      <c r="F18482" s="21" t="s">
        <v>102440</v>
      </c>
      <c r="G18482" s="22">
        <v>6</v>
      </c>
      <c r="H18482" s="22">
        <v>9</v>
      </c>
      <c r="I18482" s="22">
        <v>13</v>
      </c>
      <c r="J18482" s="21" t="s">
        <v>145655</v>
      </c>
    </row>
    <row r="18483" spans="1:10" ht="20" customHeight="1">
      <c r="A18483" s="27">
        <v>-999</v>
      </c>
      <c r="B18483" s="24">
        <v>-999</v>
      </c>
      <c r="C18483" s="22">
        <v>-999</v>
      </c>
      <c r="D18483" s="22">
        <v>-999</v>
      </c>
      <c r="E18483" s="22">
        <v>-999</v>
      </c>
      <c r="F18483" s="22">
        <v>-999</v>
      </c>
      <c r="G18483" s="22">
        <v>-999</v>
      </c>
      <c r="H18483" s="22">
        <v>-999</v>
      </c>
      <c r="I18483" s="22">
        <v>-999</v>
      </c>
      <c r="J18483" s="22">
        <v>-999</v>
      </c>
    </row>
    <row r="18484" spans="1:10" ht="20" customHeight="1">
      <c r="A18484" s="19" t="s">
        <v>145656</v>
      </c>
      <c r="B18484" s="24">
        <v>27</v>
      </c>
      <c r="C18484" s="22">
        <v>25</v>
      </c>
      <c r="D18484" s="21" t="s">
        <v>103936</v>
      </c>
      <c r="E18484" s="21" t="s">
        <v>103937</v>
      </c>
      <c r="F18484" s="21" t="s">
        <v>14743</v>
      </c>
      <c r="G18484" s="22">
        <v>11</v>
      </c>
      <c r="H18484" s="22">
        <v>10</v>
      </c>
      <c r="I18484" s="22">
        <v>15</v>
      </c>
      <c r="J18484" s="21" t="s">
        <v>145657</v>
      </c>
    </row>
    <row r="18485" spans="1:10" ht="32" customHeight="1">
      <c r="A18485" s="19" t="s">
        <v>145658</v>
      </c>
      <c r="B18485" s="24">
        <v>40</v>
      </c>
      <c r="C18485" s="22">
        <v>19</v>
      </c>
      <c r="D18485" s="21" t="s">
        <v>110279</v>
      </c>
      <c r="E18485" s="21" t="s">
        <v>110280</v>
      </c>
      <c r="F18485" s="21" t="s">
        <v>101787</v>
      </c>
      <c r="G18485" s="22">
        <v>1</v>
      </c>
      <c r="H18485" s="22">
        <v>14</v>
      </c>
      <c r="I18485" s="22">
        <v>28</v>
      </c>
      <c r="J18485" s="21" t="s">
        <v>145659</v>
      </c>
    </row>
    <row r="18486" spans="1:10" ht="32" customHeight="1">
      <c r="A18486" s="19" t="s">
        <v>145660</v>
      </c>
      <c r="B18486" s="24">
        <v>40</v>
      </c>
      <c r="C18486" s="22">
        <v>19</v>
      </c>
      <c r="D18486" s="21" t="s">
        <v>110279</v>
      </c>
      <c r="E18486" s="21" t="s">
        <v>110280</v>
      </c>
      <c r="F18486" s="21" t="s">
        <v>101787</v>
      </c>
      <c r="G18486" s="22">
        <v>1</v>
      </c>
      <c r="H18486" s="22">
        <v>14</v>
      </c>
      <c r="I18486" s="22">
        <v>28</v>
      </c>
      <c r="J18486" s="21" t="s">
        <v>145659</v>
      </c>
    </row>
    <row r="18487" spans="1:10" ht="32" customHeight="1">
      <c r="A18487" s="19" t="s">
        <v>145661</v>
      </c>
      <c r="B18487" s="24">
        <v>29</v>
      </c>
      <c r="C18487" s="22">
        <v>18</v>
      </c>
      <c r="D18487" s="21" t="s">
        <v>124858</v>
      </c>
      <c r="E18487" s="21" t="s">
        <v>124859</v>
      </c>
      <c r="F18487" s="21" t="s">
        <v>102727</v>
      </c>
      <c r="G18487" s="22">
        <v>4</v>
      </c>
      <c r="H18487" s="22">
        <v>10</v>
      </c>
      <c r="I18487" s="22">
        <v>14</v>
      </c>
      <c r="J18487" s="21" t="s">
        <v>145662</v>
      </c>
    </row>
    <row r="18488" spans="1:10" ht="32" customHeight="1">
      <c r="A18488" s="19" t="s">
        <v>145663</v>
      </c>
      <c r="B18488" s="24">
        <v>29</v>
      </c>
      <c r="C18488" s="22">
        <v>18</v>
      </c>
      <c r="D18488" s="21" t="s">
        <v>124858</v>
      </c>
      <c r="E18488" s="21" t="s">
        <v>124859</v>
      </c>
      <c r="F18488" s="21" t="s">
        <v>102727</v>
      </c>
      <c r="G18488" s="22">
        <v>4</v>
      </c>
      <c r="H18488" s="22">
        <v>10</v>
      </c>
      <c r="I18488" s="22">
        <v>14</v>
      </c>
      <c r="J18488" s="21" t="s">
        <v>145662</v>
      </c>
    </row>
    <row r="18489" spans="1:10" ht="32" customHeight="1">
      <c r="A18489" s="19" t="s">
        <v>145664</v>
      </c>
      <c r="B18489" s="24">
        <v>29</v>
      </c>
      <c r="C18489" s="22">
        <v>18</v>
      </c>
      <c r="D18489" s="21" t="s">
        <v>124858</v>
      </c>
      <c r="E18489" s="21" t="s">
        <v>124859</v>
      </c>
      <c r="F18489" s="21" t="s">
        <v>102727</v>
      </c>
      <c r="G18489" s="22">
        <v>4</v>
      </c>
      <c r="H18489" s="22">
        <v>10</v>
      </c>
      <c r="I18489" s="22">
        <v>14</v>
      </c>
      <c r="J18489" s="21" t="s">
        <v>145662</v>
      </c>
    </row>
    <row r="18490" spans="1:10" ht="32" customHeight="1">
      <c r="A18490" s="19" t="s">
        <v>145665</v>
      </c>
      <c r="B18490" s="24">
        <v>17</v>
      </c>
      <c r="C18490" s="22">
        <v>21</v>
      </c>
      <c r="D18490" s="21" t="s">
        <v>113445</v>
      </c>
      <c r="E18490" s="21" t="s">
        <v>113446</v>
      </c>
      <c r="F18490" s="22">
        <v>625</v>
      </c>
      <c r="G18490" s="22">
        <v>5</v>
      </c>
      <c r="H18490" s="22">
        <v>12</v>
      </c>
      <c r="I18490" s="22">
        <v>19</v>
      </c>
      <c r="J18490" s="21" t="s">
        <v>145666</v>
      </c>
    </row>
    <row r="18491" spans="1:10" ht="32" customHeight="1">
      <c r="A18491" s="19" t="s">
        <v>145667</v>
      </c>
      <c r="B18491" s="24">
        <v>17</v>
      </c>
      <c r="C18491" s="22">
        <v>21</v>
      </c>
      <c r="D18491" s="21" t="s">
        <v>113445</v>
      </c>
      <c r="E18491" s="21" t="s">
        <v>113446</v>
      </c>
      <c r="F18491" s="22">
        <v>625</v>
      </c>
      <c r="G18491" s="22">
        <v>5</v>
      </c>
      <c r="H18491" s="22">
        <v>12</v>
      </c>
      <c r="I18491" s="22">
        <v>19</v>
      </c>
      <c r="J18491" s="21" t="s">
        <v>145666</v>
      </c>
    </row>
    <row r="18492" spans="1:10" ht="32" customHeight="1">
      <c r="A18492" s="19" t="s">
        <v>145668</v>
      </c>
      <c r="B18492" s="24">
        <v>55</v>
      </c>
      <c r="C18492" s="22">
        <v>25</v>
      </c>
      <c r="D18492" s="21" t="s">
        <v>108606</v>
      </c>
      <c r="E18492" s="21" t="s">
        <v>108607</v>
      </c>
      <c r="F18492" s="21" t="s">
        <v>101568</v>
      </c>
      <c r="G18492" s="22">
        <v>1</v>
      </c>
      <c r="H18492" s="22">
        <v>20</v>
      </c>
      <c r="I18492" s="22">
        <v>33</v>
      </c>
      <c r="J18492" s="21" t="s">
        <v>145669</v>
      </c>
    </row>
    <row r="18493" spans="1:10" ht="32" customHeight="1">
      <c r="A18493" s="19" t="s">
        <v>145670</v>
      </c>
      <c r="B18493" s="24">
        <v>17</v>
      </c>
      <c r="C18493" s="22">
        <v>20</v>
      </c>
      <c r="D18493" s="21" t="s">
        <v>106398</v>
      </c>
      <c r="E18493" s="21" t="s">
        <v>106399</v>
      </c>
      <c r="F18493" s="21" t="s">
        <v>101623</v>
      </c>
      <c r="G18493" s="22">
        <v>3</v>
      </c>
      <c r="H18493" s="22">
        <v>13</v>
      </c>
      <c r="I18493" s="22">
        <v>23</v>
      </c>
      <c r="J18493" s="21" t="s">
        <v>145671</v>
      </c>
    </row>
    <row r="18494" spans="1:10" ht="20" customHeight="1">
      <c r="A18494" s="27">
        <v>-999</v>
      </c>
      <c r="B18494" s="24">
        <v>-999</v>
      </c>
      <c r="C18494" s="22">
        <v>-999</v>
      </c>
      <c r="D18494" s="22">
        <v>-999</v>
      </c>
      <c r="E18494" s="22">
        <v>-999</v>
      </c>
      <c r="F18494" s="22">
        <v>-999</v>
      </c>
      <c r="G18494" s="22">
        <v>-999</v>
      </c>
      <c r="H18494" s="22">
        <v>-999</v>
      </c>
      <c r="I18494" s="22">
        <v>-999</v>
      </c>
      <c r="J18494" s="22">
        <v>-999</v>
      </c>
    </row>
    <row r="18495" spans="1:10" ht="32" customHeight="1">
      <c r="A18495" s="19" t="s">
        <v>145672</v>
      </c>
      <c r="B18495" s="24">
        <v>28</v>
      </c>
      <c r="C18495" s="22">
        <v>15</v>
      </c>
      <c r="D18495" s="21" t="s">
        <v>105668</v>
      </c>
      <c r="E18495" s="21" t="s">
        <v>105669</v>
      </c>
      <c r="F18495" s="21" t="s">
        <v>101554</v>
      </c>
      <c r="G18495" s="22">
        <v>10</v>
      </c>
      <c r="H18495" s="22">
        <v>0</v>
      </c>
      <c r="I18495" s="22">
        <v>0</v>
      </c>
      <c r="J18495" s="21" t="s">
        <v>145673</v>
      </c>
    </row>
    <row r="18496" spans="1:10" ht="32" customHeight="1">
      <c r="A18496" s="19" t="s">
        <v>145674</v>
      </c>
      <c r="B18496" s="24">
        <v>24</v>
      </c>
      <c r="C18496" s="22">
        <v>15</v>
      </c>
      <c r="D18496" s="21" t="s">
        <v>119860</v>
      </c>
      <c r="E18496" s="21" t="s">
        <v>119861</v>
      </c>
      <c r="F18496" s="21" t="s">
        <v>101694</v>
      </c>
      <c r="G18496" s="22">
        <v>10</v>
      </c>
      <c r="H18496" s="22">
        <v>0</v>
      </c>
      <c r="I18496" s="22">
        <v>0</v>
      </c>
      <c r="J18496" s="21" t="s">
        <v>145675</v>
      </c>
    </row>
    <row r="18497" spans="1:10" ht="32" customHeight="1">
      <c r="A18497" s="19" t="s">
        <v>145676</v>
      </c>
      <c r="B18497" s="24">
        <v>45</v>
      </c>
      <c r="C18497" s="22">
        <v>15</v>
      </c>
      <c r="D18497" s="21" t="s">
        <v>145677</v>
      </c>
      <c r="E18497" s="21" t="s">
        <v>145678</v>
      </c>
      <c r="F18497" s="21" t="s">
        <v>101563</v>
      </c>
      <c r="G18497" s="22">
        <v>10</v>
      </c>
      <c r="H18497" s="22">
        <v>0</v>
      </c>
      <c r="I18497" s="22">
        <v>0</v>
      </c>
      <c r="J18497" s="21" t="s">
        <v>145679</v>
      </c>
    </row>
    <row r="18498" spans="1:10" ht="32" customHeight="1">
      <c r="A18498" s="19" t="s">
        <v>145680</v>
      </c>
      <c r="B18498" s="24">
        <v>13</v>
      </c>
      <c r="C18498" s="22">
        <v>15</v>
      </c>
      <c r="D18498" s="21" t="s">
        <v>102395</v>
      </c>
      <c r="E18498" s="21" t="s">
        <v>102396</v>
      </c>
      <c r="F18498" s="21" t="s">
        <v>101554</v>
      </c>
      <c r="G18498" s="22">
        <v>10</v>
      </c>
      <c r="H18498" s="22">
        <v>0</v>
      </c>
      <c r="I18498" s="22">
        <v>0</v>
      </c>
      <c r="J18498" s="21" t="s">
        <v>102397</v>
      </c>
    </row>
    <row r="18499" spans="1:10" ht="32" customHeight="1">
      <c r="A18499" s="19" t="s">
        <v>145681</v>
      </c>
      <c r="B18499" s="24">
        <v>13</v>
      </c>
      <c r="C18499" s="22">
        <v>15</v>
      </c>
      <c r="D18499" s="21" t="s">
        <v>102395</v>
      </c>
      <c r="E18499" s="21" t="s">
        <v>102396</v>
      </c>
      <c r="F18499" s="21" t="s">
        <v>101554</v>
      </c>
      <c r="G18499" s="22">
        <v>10</v>
      </c>
      <c r="H18499" s="22">
        <v>0</v>
      </c>
      <c r="I18499" s="22">
        <v>0</v>
      </c>
      <c r="J18499" s="21" t="s">
        <v>102397</v>
      </c>
    </row>
    <row r="18500" spans="1:10" ht="32" customHeight="1">
      <c r="A18500" s="19" t="s">
        <v>145682</v>
      </c>
      <c r="B18500" s="24">
        <v>25</v>
      </c>
      <c r="C18500" s="22">
        <v>19</v>
      </c>
      <c r="D18500" s="21" t="s">
        <v>116083</v>
      </c>
      <c r="E18500" s="21" t="s">
        <v>116084</v>
      </c>
      <c r="F18500" s="21" t="s">
        <v>105439</v>
      </c>
      <c r="G18500" s="22">
        <v>1</v>
      </c>
      <c r="H18500" s="22">
        <v>14</v>
      </c>
      <c r="I18500" s="22">
        <v>32</v>
      </c>
      <c r="J18500" s="21" t="s">
        <v>145683</v>
      </c>
    </row>
    <row r="18501" spans="1:10" ht="32" customHeight="1">
      <c r="A18501" s="19" t="s">
        <v>145684</v>
      </c>
      <c r="B18501" s="24">
        <v>26</v>
      </c>
      <c r="C18501" s="22">
        <v>15</v>
      </c>
      <c r="D18501" s="21" t="s">
        <v>145685</v>
      </c>
      <c r="E18501" s="21" t="s">
        <v>145686</v>
      </c>
      <c r="F18501" s="21" t="s">
        <v>101522</v>
      </c>
      <c r="G18501" s="22">
        <v>10</v>
      </c>
      <c r="H18501" s="22">
        <v>0</v>
      </c>
      <c r="I18501" s="22">
        <v>0</v>
      </c>
      <c r="J18501" s="21" t="s">
        <v>145687</v>
      </c>
    </row>
    <row r="18502" spans="1:10" ht="32" customHeight="1">
      <c r="A18502" s="19" t="s">
        <v>145688</v>
      </c>
      <c r="B18502" s="24">
        <v>24</v>
      </c>
      <c r="C18502" s="22">
        <v>15</v>
      </c>
      <c r="D18502" s="21" t="s">
        <v>101840</v>
      </c>
      <c r="E18502" s="21" t="s">
        <v>101841</v>
      </c>
      <c r="F18502" s="21" t="s">
        <v>101694</v>
      </c>
      <c r="G18502" s="22">
        <v>1</v>
      </c>
      <c r="H18502" s="22">
        <v>9</v>
      </c>
      <c r="I18502" s="22">
        <v>15</v>
      </c>
      <c r="J18502" s="21" t="s">
        <v>145689</v>
      </c>
    </row>
    <row r="18503" spans="1:10" ht="32" customHeight="1">
      <c r="A18503" s="19" t="s">
        <v>145690</v>
      </c>
      <c r="B18503" s="24">
        <v>24</v>
      </c>
      <c r="C18503" s="22">
        <v>15</v>
      </c>
      <c r="D18503" s="21" t="s">
        <v>101840</v>
      </c>
      <c r="E18503" s="21" t="s">
        <v>101841</v>
      </c>
      <c r="F18503" s="21" t="s">
        <v>101694</v>
      </c>
      <c r="G18503" s="22">
        <v>1</v>
      </c>
      <c r="H18503" s="22">
        <v>9</v>
      </c>
      <c r="I18503" s="22">
        <v>15</v>
      </c>
      <c r="J18503" s="21" t="s">
        <v>145689</v>
      </c>
    </row>
    <row r="18504" spans="1:10" ht="32" customHeight="1">
      <c r="A18504" s="19" t="s">
        <v>145691</v>
      </c>
      <c r="B18504" s="24">
        <v>39</v>
      </c>
      <c r="C18504" s="22">
        <v>22</v>
      </c>
      <c r="D18504" s="21" t="s">
        <v>104982</v>
      </c>
      <c r="E18504" s="21" t="s">
        <v>104983</v>
      </c>
      <c r="F18504" s="21" t="s">
        <v>101885</v>
      </c>
      <c r="G18504" s="22">
        <v>3</v>
      </c>
      <c r="H18504" s="22">
        <v>15</v>
      </c>
      <c r="I18504" s="22">
        <v>28</v>
      </c>
      <c r="J18504" s="21" t="s">
        <v>145692</v>
      </c>
    </row>
    <row r="18505" spans="1:10" ht="32" customHeight="1">
      <c r="A18505" s="19" t="s">
        <v>145693</v>
      </c>
      <c r="B18505" s="24">
        <v>13</v>
      </c>
      <c r="C18505" s="22">
        <v>15</v>
      </c>
      <c r="D18505" s="21" t="s">
        <v>122168</v>
      </c>
      <c r="E18505" s="21" t="s">
        <v>122169</v>
      </c>
      <c r="F18505" s="21" t="s">
        <v>101522</v>
      </c>
      <c r="G18505" s="22">
        <v>10</v>
      </c>
      <c r="H18505" s="22">
        <v>0</v>
      </c>
      <c r="I18505" s="22">
        <v>0</v>
      </c>
      <c r="J18505" s="21" t="s">
        <v>145694</v>
      </c>
    </row>
    <row r="18506" spans="1:10" ht="32" customHeight="1">
      <c r="A18506" s="19" t="s">
        <v>145695</v>
      </c>
      <c r="B18506" s="24">
        <v>13</v>
      </c>
      <c r="C18506" s="22">
        <v>15</v>
      </c>
      <c r="D18506" s="21" t="s">
        <v>122168</v>
      </c>
      <c r="E18506" s="21" t="s">
        <v>122169</v>
      </c>
      <c r="F18506" s="21" t="s">
        <v>101522</v>
      </c>
      <c r="G18506" s="22">
        <v>10</v>
      </c>
      <c r="H18506" s="22">
        <v>0</v>
      </c>
      <c r="I18506" s="22">
        <v>0</v>
      </c>
      <c r="J18506" s="21" t="s">
        <v>145694</v>
      </c>
    </row>
    <row r="18507" spans="1:10" ht="32" customHeight="1">
      <c r="A18507" s="19" t="s">
        <v>145696</v>
      </c>
      <c r="B18507" s="24">
        <v>30</v>
      </c>
      <c r="C18507" s="22">
        <v>24</v>
      </c>
      <c r="D18507" s="21" t="s">
        <v>145697</v>
      </c>
      <c r="E18507" s="21" t="s">
        <v>145698</v>
      </c>
      <c r="F18507" s="21" t="s">
        <v>102405</v>
      </c>
      <c r="G18507" s="22">
        <v>4</v>
      </c>
      <c r="H18507" s="22">
        <v>16</v>
      </c>
      <c r="I18507" s="22">
        <v>28</v>
      </c>
      <c r="J18507" s="21" t="s">
        <v>145699</v>
      </c>
    </row>
    <row r="18508" spans="1:10" ht="32" customHeight="1">
      <c r="A18508" s="19" t="s">
        <v>145700</v>
      </c>
      <c r="B18508" s="24">
        <v>13</v>
      </c>
      <c r="C18508" s="22">
        <v>15</v>
      </c>
      <c r="D18508" s="21" t="s">
        <v>110802</v>
      </c>
      <c r="E18508" s="21" t="s">
        <v>110803</v>
      </c>
      <c r="F18508" s="21" t="s">
        <v>101563</v>
      </c>
      <c r="G18508" s="22">
        <v>10</v>
      </c>
      <c r="H18508" s="22">
        <v>0</v>
      </c>
      <c r="I18508" s="22">
        <v>0</v>
      </c>
      <c r="J18508" s="21" t="s">
        <v>145701</v>
      </c>
    </row>
    <row r="18509" spans="1:10" ht="32" customHeight="1">
      <c r="A18509" s="19" t="s">
        <v>145702</v>
      </c>
      <c r="B18509" s="24">
        <v>24</v>
      </c>
      <c r="C18509" s="22">
        <v>15</v>
      </c>
      <c r="D18509" s="21" t="s">
        <v>145703</v>
      </c>
      <c r="E18509" s="21" t="s">
        <v>145704</v>
      </c>
      <c r="F18509" s="21" t="s">
        <v>101528</v>
      </c>
      <c r="G18509" s="22">
        <v>10</v>
      </c>
      <c r="H18509" s="22">
        <v>0</v>
      </c>
      <c r="I18509" s="22">
        <v>0</v>
      </c>
      <c r="J18509" s="21" t="s">
        <v>145705</v>
      </c>
    </row>
    <row r="18510" spans="1:10" ht="32" customHeight="1">
      <c r="A18510" s="19" t="s">
        <v>145706</v>
      </c>
      <c r="B18510" s="24">
        <v>52</v>
      </c>
      <c r="C18510" s="22">
        <v>15</v>
      </c>
      <c r="D18510" s="21" t="s">
        <v>107020</v>
      </c>
      <c r="E18510" s="21" t="s">
        <v>107021</v>
      </c>
      <c r="F18510" s="21" t="s">
        <v>101563</v>
      </c>
      <c r="G18510" s="22">
        <v>10</v>
      </c>
      <c r="H18510" s="22">
        <v>0</v>
      </c>
      <c r="I18510" s="22">
        <v>0</v>
      </c>
      <c r="J18510" s="21" t="s">
        <v>112219</v>
      </c>
    </row>
    <row r="18511" spans="1:10" ht="32" customHeight="1">
      <c r="A18511" s="19" t="s">
        <v>145707</v>
      </c>
      <c r="B18511" s="24">
        <v>52</v>
      </c>
      <c r="C18511" s="22">
        <v>15</v>
      </c>
      <c r="D18511" s="21" t="s">
        <v>107020</v>
      </c>
      <c r="E18511" s="21" t="s">
        <v>107021</v>
      </c>
      <c r="F18511" s="21" t="s">
        <v>101563</v>
      </c>
      <c r="G18511" s="22">
        <v>10</v>
      </c>
      <c r="H18511" s="22">
        <v>0</v>
      </c>
      <c r="I18511" s="22">
        <v>0</v>
      </c>
      <c r="J18511" s="21" t="s">
        <v>112219</v>
      </c>
    </row>
    <row r="18512" spans="1:10" ht="32" customHeight="1">
      <c r="A18512" s="19" t="s">
        <v>145708</v>
      </c>
      <c r="B18512" s="24">
        <v>13</v>
      </c>
      <c r="C18512" s="22">
        <v>15</v>
      </c>
      <c r="D18512" s="21" t="s">
        <v>118495</v>
      </c>
      <c r="E18512" s="21" t="s">
        <v>118496</v>
      </c>
      <c r="F18512" s="21" t="s">
        <v>101554</v>
      </c>
      <c r="G18512" s="22">
        <v>10</v>
      </c>
      <c r="H18512" s="22">
        <v>0</v>
      </c>
      <c r="I18512" s="22">
        <v>0</v>
      </c>
      <c r="J18512" s="21" t="s">
        <v>145709</v>
      </c>
    </row>
    <row r="18513" spans="1:10" ht="32" customHeight="1">
      <c r="A18513" s="19" t="s">
        <v>145710</v>
      </c>
      <c r="B18513" s="24">
        <v>13</v>
      </c>
      <c r="C18513" s="22">
        <v>15</v>
      </c>
      <c r="D18513" s="21" t="s">
        <v>118495</v>
      </c>
      <c r="E18513" s="21" t="s">
        <v>118496</v>
      </c>
      <c r="F18513" s="21" t="s">
        <v>101554</v>
      </c>
      <c r="G18513" s="22">
        <v>10</v>
      </c>
      <c r="H18513" s="22">
        <v>0</v>
      </c>
      <c r="I18513" s="22">
        <v>0</v>
      </c>
      <c r="J18513" s="21" t="s">
        <v>145709</v>
      </c>
    </row>
    <row r="18514" spans="1:10" ht="32" customHeight="1">
      <c r="A18514" s="19" t="s">
        <v>145711</v>
      </c>
      <c r="B18514" s="24">
        <v>13</v>
      </c>
      <c r="C18514" s="22">
        <v>15</v>
      </c>
      <c r="D18514" s="21" t="s">
        <v>145712</v>
      </c>
      <c r="E18514" s="21" t="s">
        <v>145713</v>
      </c>
      <c r="F18514" s="22">
        <v>0</v>
      </c>
      <c r="G18514" s="22">
        <v>10</v>
      </c>
      <c r="H18514" s="22">
        <v>0</v>
      </c>
      <c r="I18514" s="22">
        <v>0</v>
      </c>
      <c r="J18514" s="21" t="s">
        <v>145714</v>
      </c>
    </row>
    <row r="18515" spans="1:10" ht="32" customHeight="1">
      <c r="A18515" s="19" t="s">
        <v>145715</v>
      </c>
      <c r="B18515" s="24">
        <v>20</v>
      </c>
      <c r="C18515" s="22">
        <v>15</v>
      </c>
      <c r="D18515" s="21" t="s">
        <v>109584</v>
      </c>
      <c r="E18515" s="21" t="s">
        <v>109585</v>
      </c>
      <c r="F18515" s="21" t="s">
        <v>101628</v>
      </c>
      <c r="G18515" s="22">
        <v>1</v>
      </c>
      <c r="H18515" s="22">
        <v>10</v>
      </c>
      <c r="I18515" s="22">
        <v>21</v>
      </c>
      <c r="J18515" s="21" t="s">
        <v>145716</v>
      </c>
    </row>
    <row r="18516" spans="1:10" ht="32" customHeight="1">
      <c r="A18516" s="19" t="s">
        <v>145717</v>
      </c>
      <c r="B18516" s="24">
        <v>21</v>
      </c>
      <c r="C18516" s="22">
        <v>15</v>
      </c>
      <c r="D18516" s="21" t="s">
        <v>111910</v>
      </c>
      <c r="E18516" s="21" t="s">
        <v>111911</v>
      </c>
      <c r="F18516" s="21" t="s">
        <v>101554</v>
      </c>
      <c r="G18516" s="22">
        <v>10</v>
      </c>
      <c r="H18516" s="22">
        <v>0</v>
      </c>
      <c r="I18516" s="22">
        <v>0</v>
      </c>
      <c r="J18516" s="21" t="s">
        <v>145718</v>
      </c>
    </row>
    <row r="18517" spans="1:10" ht="32" customHeight="1">
      <c r="A18517" s="19" t="s">
        <v>145719</v>
      </c>
      <c r="B18517" s="24">
        <v>18</v>
      </c>
      <c r="C18517" s="22">
        <v>15</v>
      </c>
      <c r="D18517" s="21" t="s">
        <v>143896</v>
      </c>
      <c r="E18517" s="21" t="s">
        <v>143897</v>
      </c>
      <c r="F18517" s="21" t="s">
        <v>14739</v>
      </c>
      <c r="G18517" s="22">
        <v>10</v>
      </c>
      <c r="H18517" s="22">
        <v>0</v>
      </c>
      <c r="I18517" s="22">
        <v>0</v>
      </c>
      <c r="J18517" s="21" t="s">
        <v>145720</v>
      </c>
    </row>
    <row r="18518" spans="1:10" ht="32" customHeight="1">
      <c r="A18518" s="19" t="s">
        <v>145721</v>
      </c>
      <c r="B18518" s="24">
        <v>72</v>
      </c>
      <c r="C18518" s="22">
        <v>57</v>
      </c>
      <c r="D18518" s="21" t="s">
        <v>114741</v>
      </c>
      <c r="E18518" s="21" t="s">
        <v>114742</v>
      </c>
      <c r="F18518" s="21" t="s">
        <v>145722</v>
      </c>
      <c r="G18518" s="22">
        <v>1</v>
      </c>
      <c r="H18518" s="22">
        <v>52</v>
      </c>
      <c r="I18518" s="22">
        <v>73</v>
      </c>
      <c r="J18518" s="21" t="s">
        <v>145723</v>
      </c>
    </row>
    <row r="18519" spans="1:10" ht="32" customHeight="1">
      <c r="A18519" s="19" t="s">
        <v>145724</v>
      </c>
      <c r="B18519" s="24">
        <v>14</v>
      </c>
      <c r="C18519" s="22">
        <v>25</v>
      </c>
      <c r="D18519" s="21" t="s">
        <v>126149</v>
      </c>
      <c r="E18519" s="21" t="s">
        <v>126150</v>
      </c>
      <c r="F18519" s="21" t="s">
        <v>101996</v>
      </c>
      <c r="G18519" s="22">
        <v>11</v>
      </c>
      <c r="H18519" s="22">
        <v>10</v>
      </c>
      <c r="I18519" s="22">
        <v>15</v>
      </c>
      <c r="J18519" s="21" t="s">
        <v>145725</v>
      </c>
    </row>
    <row r="18520" spans="1:10" ht="32" customHeight="1">
      <c r="A18520" s="19" t="s">
        <v>145726</v>
      </c>
      <c r="B18520" s="24">
        <v>15</v>
      </c>
      <c r="C18520" s="22">
        <v>17</v>
      </c>
      <c r="D18520" s="21" t="s">
        <v>134245</v>
      </c>
      <c r="E18520" s="21" t="s">
        <v>134246</v>
      </c>
      <c r="F18520" s="21" t="s">
        <v>101665</v>
      </c>
      <c r="G18520" s="22">
        <v>2</v>
      </c>
      <c r="H18520" s="22">
        <v>11</v>
      </c>
      <c r="I18520" s="22">
        <v>25</v>
      </c>
      <c r="J18520" s="21" t="s">
        <v>145727</v>
      </c>
    </row>
    <row r="18521" spans="1:10" ht="32" customHeight="1">
      <c r="A18521" s="19" t="s">
        <v>145728</v>
      </c>
      <c r="B18521" s="24">
        <v>15</v>
      </c>
      <c r="C18521" s="22">
        <v>17</v>
      </c>
      <c r="D18521" s="21" t="s">
        <v>134245</v>
      </c>
      <c r="E18521" s="21" t="s">
        <v>134246</v>
      </c>
      <c r="F18521" s="21" t="s">
        <v>101665</v>
      </c>
      <c r="G18521" s="22">
        <v>2</v>
      </c>
      <c r="H18521" s="22">
        <v>11</v>
      </c>
      <c r="I18521" s="22">
        <v>25</v>
      </c>
      <c r="J18521" s="21" t="s">
        <v>145727</v>
      </c>
    </row>
    <row r="18522" spans="1:10" ht="32" customHeight="1">
      <c r="A18522" s="19" t="s">
        <v>145729</v>
      </c>
      <c r="B18522" s="24">
        <v>18</v>
      </c>
      <c r="C18522" s="22">
        <v>30</v>
      </c>
      <c r="D18522" s="21" t="s">
        <v>126132</v>
      </c>
      <c r="E18522" s="21" t="s">
        <v>126133</v>
      </c>
      <c r="F18522" s="21" t="s">
        <v>101910</v>
      </c>
      <c r="G18522" s="22">
        <v>13</v>
      </c>
      <c r="H18522" s="22">
        <v>13</v>
      </c>
      <c r="I18522" s="22">
        <v>26</v>
      </c>
      <c r="J18522" s="21" t="s">
        <v>145730</v>
      </c>
    </row>
    <row r="18523" spans="1:10" ht="32" customHeight="1">
      <c r="A18523" s="19" t="s">
        <v>145731</v>
      </c>
      <c r="B18523" s="24">
        <v>18</v>
      </c>
      <c r="C18523" s="22">
        <v>30</v>
      </c>
      <c r="D18523" s="21" t="s">
        <v>126132</v>
      </c>
      <c r="E18523" s="21" t="s">
        <v>126133</v>
      </c>
      <c r="F18523" s="21" t="s">
        <v>101910</v>
      </c>
      <c r="G18523" s="22">
        <v>13</v>
      </c>
      <c r="H18523" s="22">
        <v>13</v>
      </c>
      <c r="I18523" s="22">
        <v>26</v>
      </c>
      <c r="J18523" s="21" t="s">
        <v>145730</v>
      </c>
    </row>
    <row r="18524" spans="1:10" ht="32" customHeight="1">
      <c r="A18524" s="19" t="s">
        <v>145732</v>
      </c>
      <c r="B18524" s="24">
        <v>18</v>
      </c>
      <c r="C18524" s="22">
        <v>30</v>
      </c>
      <c r="D18524" s="21" t="s">
        <v>126132</v>
      </c>
      <c r="E18524" s="21" t="s">
        <v>126133</v>
      </c>
      <c r="F18524" s="21" t="s">
        <v>101910</v>
      </c>
      <c r="G18524" s="22">
        <v>13</v>
      </c>
      <c r="H18524" s="22">
        <v>13</v>
      </c>
      <c r="I18524" s="22">
        <v>26</v>
      </c>
      <c r="J18524" s="21" t="s">
        <v>145730</v>
      </c>
    </row>
    <row r="18525" spans="1:10" ht="32" customHeight="1">
      <c r="A18525" s="19" t="s">
        <v>145733</v>
      </c>
      <c r="B18525" s="24">
        <v>23</v>
      </c>
      <c r="C18525" s="22">
        <v>27</v>
      </c>
      <c r="D18525" s="21" t="s">
        <v>145734</v>
      </c>
      <c r="E18525" s="21" t="s">
        <v>145735</v>
      </c>
      <c r="F18525" s="21" t="s">
        <v>101533</v>
      </c>
      <c r="G18525" s="22">
        <v>4</v>
      </c>
      <c r="H18525" s="22">
        <v>19</v>
      </c>
      <c r="I18525" s="22">
        <v>25</v>
      </c>
      <c r="J18525" s="21" t="s">
        <v>145736</v>
      </c>
    </row>
    <row r="18526" spans="1:10" ht="32" customHeight="1">
      <c r="A18526" s="19" t="s">
        <v>145737</v>
      </c>
      <c r="B18526" s="24">
        <v>19</v>
      </c>
      <c r="C18526" s="22">
        <v>15</v>
      </c>
      <c r="D18526" s="21" t="s">
        <v>108964</v>
      </c>
      <c r="E18526" s="21" t="s">
        <v>108965</v>
      </c>
      <c r="F18526" s="21" t="s">
        <v>101563</v>
      </c>
      <c r="G18526" s="22">
        <v>10</v>
      </c>
      <c r="H18526" s="22">
        <v>0</v>
      </c>
      <c r="I18526" s="22">
        <v>0</v>
      </c>
      <c r="J18526" s="21" t="s">
        <v>145738</v>
      </c>
    </row>
    <row r="18527" spans="1:10" ht="32" customHeight="1">
      <c r="A18527" s="19" t="s">
        <v>145739</v>
      </c>
      <c r="B18527" s="24">
        <v>13</v>
      </c>
      <c r="C18527" s="22">
        <v>15</v>
      </c>
      <c r="D18527" s="21" t="s">
        <v>102370</v>
      </c>
      <c r="E18527" s="21" t="s">
        <v>102371</v>
      </c>
      <c r="F18527" s="21" t="s">
        <v>14739</v>
      </c>
      <c r="G18527" s="22">
        <v>10</v>
      </c>
      <c r="H18527" s="22">
        <v>0</v>
      </c>
      <c r="I18527" s="22">
        <v>0</v>
      </c>
      <c r="J18527" s="21" t="s">
        <v>145740</v>
      </c>
    </row>
    <row r="18528" spans="1:10" ht="32" customHeight="1">
      <c r="A18528" s="19" t="s">
        <v>145741</v>
      </c>
      <c r="B18528" s="24">
        <v>63</v>
      </c>
      <c r="C18528" s="22">
        <v>15</v>
      </c>
      <c r="D18528" s="21" t="s">
        <v>119996</v>
      </c>
      <c r="E18528" s="21" t="s">
        <v>119997</v>
      </c>
      <c r="F18528" s="21" t="s">
        <v>101528</v>
      </c>
      <c r="G18528" s="22">
        <v>10</v>
      </c>
      <c r="H18528" s="22">
        <v>0</v>
      </c>
      <c r="I18528" s="22">
        <v>0</v>
      </c>
      <c r="J18528" s="21" t="s">
        <v>119998</v>
      </c>
    </row>
    <row r="18529" spans="1:10" ht="32" customHeight="1">
      <c r="A18529" s="19" t="s">
        <v>145742</v>
      </c>
      <c r="B18529" s="24">
        <v>63</v>
      </c>
      <c r="C18529" s="22">
        <v>15</v>
      </c>
      <c r="D18529" s="21" t="s">
        <v>119996</v>
      </c>
      <c r="E18529" s="21" t="s">
        <v>119997</v>
      </c>
      <c r="F18529" s="21" t="s">
        <v>101528</v>
      </c>
      <c r="G18529" s="22">
        <v>10</v>
      </c>
      <c r="H18529" s="22">
        <v>0</v>
      </c>
      <c r="I18529" s="22">
        <v>0</v>
      </c>
      <c r="J18529" s="21" t="s">
        <v>119998</v>
      </c>
    </row>
    <row r="18530" spans="1:10" ht="32" customHeight="1">
      <c r="A18530" s="19" t="s">
        <v>145743</v>
      </c>
      <c r="B18530" s="24">
        <v>63</v>
      </c>
      <c r="C18530" s="22">
        <v>15</v>
      </c>
      <c r="D18530" s="21" t="s">
        <v>119996</v>
      </c>
      <c r="E18530" s="21" t="s">
        <v>119997</v>
      </c>
      <c r="F18530" s="21" t="s">
        <v>101528</v>
      </c>
      <c r="G18530" s="22">
        <v>10</v>
      </c>
      <c r="H18530" s="22">
        <v>0</v>
      </c>
      <c r="I18530" s="22">
        <v>0</v>
      </c>
      <c r="J18530" s="21" t="s">
        <v>119998</v>
      </c>
    </row>
    <row r="18531" spans="1:10" ht="32" customHeight="1">
      <c r="A18531" s="19" t="s">
        <v>145744</v>
      </c>
      <c r="B18531" s="24">
        <v>36</v>
      </c>
      <c r="C18531" s="22">
        <v>15</v>
      </c>
      <c r="D18531" s="21" t="s">
        <v>103014</v>
      </c>
      <c r="E18531" s="21" t="s">
        <v>103015</v>
      </c>
      <c r="F18531" s="21" t="s">
        <v>101554</v>
      </c>
      <c r="G18531" s="22">
        <v>10</v>
      </c>
      <c r="H18531" s="22">
        <v>0</v>
      </c>
      <c r="I18531" s="22">
        <v>0</v>
      </c>
      <c r="J18531" s="21" t="s">
        <v>112884</v>
      </c>
    </row>
    <row r="18532" spans="1:10" ht="32" customHeight="1">
      <c r="A18532" s="19" t="s">
        <v>145745</v>
      </c>
      <c r="B18532" s="24">
        <v>36</v>
      </c>
      <c r="C18532" s="22">
        <v>15</v>
      </c>
      <c r="D18532" s="21" t="s">
        <v>103014</v>
      </c>
      <c r="E18532" s="21" t="s">
        <v>103015</v>
      </c>
      <c r="F18532" s="21" t="s">
        <v>101554</v>
      </c>
      <c r="G18532" s="22">
        <v>10</v>
      </c>
      <c r="H18532" s="22">
        <v>0</v>
      </c>
      <c r="I18532" s="22">
        <v>0</v>
      </c>
      <c r="J18532" s="21" t="s">
        <v>112884</v>
      </c>
    </row>
    <row r="18533" spans="1:10" ht="44" customHeight="1">
      <c r="A18533" s="19" t="s">
        <v>145746</v>
      </c>
      <c r="B18533" s="24">
        <v>18</v>
      </c>
      <c r="C18533" s="22">
        <v>22</v>
      </c>
      <c r="D18533" s="21" t="s">
        <v>145364</v>
      </c>
      <c r="E18533" s="21" t="s">
        <v>145365</v>
      </c>
      <c r="F18533" s="21" t="s">
        <v>101689</v>
      </c>
      <c r="G18533" s="22">
        <v>6</v>
      </c>
      <c r="H18533" s="22">
        <v>12</v>
      </c>
      <c r="I18533" s="22">
        <v>19</v>
      </c>
      <c r="J18533" s="21" t="s">
        <v>145747</v>
      </c>
    </row>
    <row r="18534" spans="1:10" ht="44" customHeight="1">
      <c r="A18534" s="19" t="s">
        <v>145748</v>
      </c>
      <c r="B18534" s="24">
        <v>18</v>
      </c>
      <c r="C18534" s="22">
        <v>22</v>
      </c>
      <c r="D18534" s="21" t="s">
        <v>145364</v>
      </c>
      <c r="E18534" s="21" t="s">
        <v>145365</v>
      </c>
      <c r="F18534" s="21" t="s">
        <v>101689</v>
      </c>
      <c r="G18534" s="22">
        <v>6</v>
      </c>
      <c r="H18534" s="22">
        <v>12</v>
      </c>
      <c r="I18534" s="22">
        <v>19</v>
      </c>
      <c r="J18534" s="21" t="s">
        <v>145747</v>
      </c>
    </row>
    <row r="18535" spans="1:10" ht="32" customHeight="1">
      <c r="A18535" s="19" t="s">
        <v>145749</v>
      </c>
      <c r="B18535" s="24">
        <v>21</v>
      </c>
      <c r="C18535" s="22">
        <v>15</v>
      </c>
      <c r="D18535" s="21" t="s">
        <v>113624</v>
      </c>
      <c r="E18535" s="21" t="s">
        <v>113625</v>
      </c>
      <c r="F18535" s="21" t="s">
        <v>101554</v>
      </c>
      <c r="G18535" s="22">
        <v>10</v>
      </c>
      <c r="H18535" s="22">
        <v>0</v>
      </c>
      <c r="I18535" s="22">
        <v>0</v>
      </c>
      <c r="J18535" s="21" t="s">
        <v>145750</v>
      </c>
    </row>
    <row r="18536" spans="1:10" ht="32" customHeight="1">
      <c r="A18536" s="19" t="s">
        <v>145751</v>
      </c>
      <c r="B18536" s="24">
        <v>37</v>
      </c>
      <c r="C18536" s="22">
        <v>15</v>
      </c>
      <c r="D18536" s="21" t="s">
        <v>108802</v>
      </c>
      <c r="E18536" s="21" t="s">
        <v>108803</v>
      </c>
      <c r="F18536" s="21" t="s">
        <v>14739</v>
      </c>
      <c r="G18536" s="22">
        <v>10</v>
      </c>
      <c r="H18536" s="22">
        <v>0</v>
      </c>
      <c r="I18536" s="22">
        <v>0</v>
      </c>
      <c r="J18536" s="21" t="s">
        <v>108804</v>
      </c>
    </row>
    <row r="18537" spans="1:10" ht="32" customHeight="1">
      <c r="A18537" s="19" t="s">
        <v>145752</v>
      </c>
      <c r="B18537" s="24">
        <v>29</v>
      </c>
      <c r="C18537" s="22">
        <v>17</v>
      </c>
      <c r="D18537" s="21" t="s">
        <v>134487</v>
      </c>
      <c r="E18537" s="21" t="s">
        <v>134488</v>
      </c>
      <c r="F18537" s="21" t="s">
        <v>101710</v>
      </c>
      <c r="G18537" s="22">
        <v>1</v>
      </c>
      <c r="H18537" s="22">
        <v>12</v>
      </c>
      <c r="I18537" s="22">
        <v>20</v>
      </c>
      <c r="J18537" s="21" t="s">
        <v>145753</v>
      </c>
    </row>
    <row r="18538" spans="1:10" ht="32" customHeight="1">
      <c r="A18538" s="19" t="s">
        <v>145754</v>
      </c>
      <c r="B18538" s="24">
        <v>17</v>
      </c>
      <c r="C18538" s="22">
        <v>28</v>
      </c>
      <c r="D18538" s="21" t="s">
        <v>145755</v>
      </c>
      <c r="E18538" s="21" t="s">
        <v>145756</v>
      </c>
      <c r="F18538" s="21" t="s">
        <v>139548</v>
      </c>
      <c r="G18538" s="22">
        <v>11</v>
      </c>
      <c r="H18538" s="22">
        <v>13</v>
      </c>
      <c r="I18538" s="22">
        <v>18</v>
      </c>
      <c r="J18538" s="21" t="s">
        <v>145757</v>
      </c>
    </row>
    <row r="18539" spans="1:10" ht="32" customHeight="1">
      <c r="A18539" s="19" t="s">
        <v>145758</v>
      </c>
      <c r="B18539" s="24">
        <v>19</v>
      </c>
      <c r="C18539" s="22">
        <v>21</v>
      </c>
      <c r="D18539" s="21" t="s">
        <v>123624</v>
      </c>
      <c r="E18539" s="21" t="s">
        <v>123625</v>
      </c>
      <c r="F18539" s="21" t="s">
        <v>14812</v>
      </c>
      <c r="G18539" s="22">
        <v>3</v>
      </c>
      <c r="H18539" s="22">
        <v>14</v>
      </c>
      <c r="I18539" s="22">
        <v>21</v>
      </c>
      <c r="J18539" s="21" t="s">
        <v>145759</v>
      </c>
    </row>
    <row r="18540" spans="1:10" ht="32" customHeight="1">
      <c r="A18540" s="19" t="s">
        <v>145760</v>
      </c>
      <c r="B18540" s="24">
        <v>30</v>
      </c>
      <c r="C18540" s="22">
        <v>15</v>
      </c>
      <c r="D18540" s="21" t="s">
        <v>114653</v>
      </c>
      <c r="E18540" s="21" t="s">
        <v>114654</v>
      </c>
      <c r="F18540" s="21" t="s">
        <v>14739</v>
      </c>
      <c r="G18540" s="22">
        <v>10</v>
      </c>
      <c r="H18540" s="22">
        <v>0</v>
      </c>
      <c r="I18540" s="22">
        <v>0</v>
      </c>
      <c r="J18540" s="21" t="s">
        <v>126953</v>
      </c>
    </row>
    <row r="18541" spans="1:10" ht="32" customHeight="1">
      <c r="A18541" s="19" t="s">
        <v>145761</v>
      </c>
      <c r="B18541" s="24">
        <v>22</v>
      </c>
      <c r="C18541" s="22">
        <v>15</v>
      </c>
      <c r="D18541" s="21" t="s">
        <v>102755</v>
      </c>
      <c r="E18541" s="21" t="s">
        <v>102756</v>
      </c>
      <c r="F18541" s="21" t="s">
        <v>101568</v>
      </c>
      <c r="G18541" s="22">
        <v>1</v>
      </c>
      <c r="H18541" s="22">
        <v>9</v>
      </c>
      <c r="I18541" s="22">
        <v>18</v>
      </c>
      <c r="J18541" s="21" t="s">
        <v>145762</v>
      </c>
    </row>
    <row r="18542" spans="1:10" ht="32" customHeight="1">
      <c r="A18542" s="19" t="s">
        <v>145763</v>
      </c>
      <c r="B18542" s="24">
        <v>20</v>
      </c>
      <c r="C18542" s="22">
        <v>15</v>
      </c>
      <c r="D18542" s="21" t="s">
        <v>102142</v>
      </c>
      <c r="E18542" s="21" t="s">
        <v>102143</v>
      </c>
      <c r="F18542" s="21" t="s">
        <v>101554</v>
      </c>
      <c r="G18542" s="22">
        <v>10</v>
      </c>
      <c r="H18542" s="22">
        <v>0</v>
      </c>
      <c r="I18542" s="22">
        <v>0</v>
      </c>
      <c r="J18542" s="21" t="s">
        <v>135721</v>
      </c>
    </row>
    <row r="18543" spans="1:10" ht="32" customHeight="1">
      <c r="A18543" s="19" t="s">
        <v>145764</v>
      </c>
      <c r="B18543" s="24">
        <v>13</v>
      </c>
      <c r="C18543" s="22">
        <v>20</v>
      </c>
      <c r="D18543" s="21" t="s">
        <v>102944</v>
      </c>
      <c r="E18543" s="21" t="s">
        <v>102945</v>
      </c>
      <c r="F18543" s="21" t="s">
        <v>108758</v>
      </c>
      <c r="G18543" s="22">
        <v>7</v>
      </c>
      <c r="H18543" s="22">
        <v>9</v>
      </c>
      <c r="I18543" s="22">
        <v>10</v>
      </c>
      <c r="J18543" s="21" t="s">
        <v>145765</v>
      </c>
    </row>
    <row r="18544" spans="1:10" ht="32" customHeight="1">
      <c r="A18544" s="19" t="s">
        <v>145766</v>
      </c>
      <c r="B18544" s="24">
        <v>13</v>
      </c>
      <c r="C18544" s="22">
        <v>20</v>
      </c>
      <c r="D18544" s="21" t="s">
        <v>102944</v>
      </c>
      <c r="E18544" s="21" t="s">
        <v>102945</v>
      </c>
      <c r="F18544" s="21" t="s">
        <v>108758</v>
      </c>
      <c r="G18544" s="22">
        <v>7</v>
      </c>
      <c r="H18544" s="22">
        <v>9</v>
      </c>
      <c r="I18544" s="22">
        <v>10</v>
      </c>
      <c r="J18544" s="21" t="s">
        <v>145765</v>
      </c>
    </row>
    <row r="18545" spans="1:10" ht="32" customHeight="1">
      <c r="A18545" s="19" t="s">
        <v>145767</v>
      </c>
      <c r="B18545" s="24">
        <v>13</v>
      </c>
      <c r="C18545" s="22">
        <v>15</v>
      </c>
      <c r="D18545" s="21" t="s">
        <v>145768</v>
      </c>
      <c r="E18545" s="21" t="s">
        <v>145769</v>
      </c>
      <c r="F18545" s="21" t="s">
        <v>14739</v>
      </c>
      <c r="G18545" s="22">
        <v>10</v>
      </c>
      <c r="H18545" s="22">
        <v>0</v>
      </c>
      <c r="I18545" s="22">
        <v>0</v>
      </c>
      <c r="J18545" s="21" t="s">
        <v>145770</v>
      </c>
    </row>
    <row r="18546" spans="1:10" ht="32" customHeight="1">
      <c r="A18546" s="19" t="s">
        <v>145771</v>
      </c>
      <c r="B18546" s="24">
        <v>58</v>
      </c>
      <c r="C18546" s="22">
        <v>25</v>
      </c>
      <c r="D18546" s="21" t="s">
        <v>104400</v>
      </c>
      <c r="E18546" s="21" t="s">
        <v>104401</v>
      </c>
      <c r="F18546" s="21" t="s">
        <v>101568</v>
      </c>
      <c r="G18546" s="22">
        <v>11</v>
      </c>
      <c r="H18546" s="22">
        <v>10</v>
      </c>
      <c r="I18546" s="22">
        <v>19</v>
      </c>
      <c r="J18546" s="21" t="s">
        <v>145772</v>
      </c>
    </row>
    <row r="18547" spans="1:10" ht="32" customHeight="1">
      <c r="A18547" s="19" t="s">
        <v>145773</v>
      </c>
      <c r="B18547" s="24">
        <v>13</v>
      </c>
      <c r="C18547" s="22">
        <v>15</v>
      </c>
      <c r="D18547" s="21" t="s">
        <v>117457</v>
      </c>
      <c r="E18547" s="21" t="s">
        <v>117458</v>
      </c>
      <c r="F18547" s="21" t="s">
        <v>101694</v>
      </c>
      <c r="G18547" s="22">
        <v>2</v>
      </c>
      <c r="H18547" s="22">
        <v>9</v>
      </c>
      <c r="I18547" s="22">
        <v>12</v>
      </c>
      <c r="J18547" s="21" t="s">
        <v>145774</v>
      </c>
    </row>
    <row r="18548" spans="1:10" ht="32" customHeight="1">
      <c r="A18548" s="19" t="s">
        <v>145775</v>
      </c>
      <c r="B18548" s="24">
        <v>13</v>
      </c>
      <c r="C18548" s="22">
        <v>15</v>
      </c>
      <c r="D18548" s="21" t="s">
        <v>117457</v>
      </c>
      <c r="E18548" s="21" t="s">
        <v>117458</v>
      </c>
      <c r="F18548" s="21" t="s">
        <v>101694</v>
      </c>
      <c r="G18548" s="22">
        <v>2</v>
      </c>
      <c r="H18548" s="22">
        <v>9</v>
      </c>
      <c r="I18548" s="22">
        <v>12</v>
      </c>
      <c r="J18548" s="21" t="s">
        <v>145774</v>
      </c>
    </row>
    <row r="18549" spans="1:10" ht="32" customHeight="1">
      <c r="A18549" s="19" t="s">
        <v>145776</v>
      </c>
      <c r="B18549" s="24">
        <v>22</v>
      </c>
      <c r="C18549" s="22">
        <v>15</v>
      </c>
      <c r="D18549" s="21" t="s">
        <v>102056</v>
      </c>
      <c r="E18549" s="21" t="s">
        <v>102057</v>
      </c>
      <c r="F18549" s="21" t="s">
        <v>101568</v>
      </c>
      <c r="G18549" s="22">
        <v>1</v>
      </c>
      <c r="H18549" s="22">
        <v>10</v>
      </c>
      <c r="I18549" s="22">
        <v>16</v>
      </c>
      <c r="J18549" s="21" t="s">
        <v>128536</v>
      </c>
    </row>
    <row r="18550" spans="1:10" ht="32" customHeight="1">
      <c r="A18550" s="19" t="s">
        <v>145777</v>
      </c>
      <c r="B18550" s="24">
        <v>28</v>
      </c>
      <c r="C18550" s="22">
        <v>32</v>
      </c>
      <c r="D18550" s="21" t="s">
        <v>101747</v>
      </c>
      <c r="E18550" s="21" t="s">
        <v>101748</v>
      </c>
      <c r="F18550" s="21" t="s">
        <v>119990</v>
      </c>
      <c r="G18550" s="22">
        <v>4</v>
      </c>
      <c r="H18550" s="22">
        <v>24</v>
      </c>
      <c r="I18550" s="22">
        <v>36</v>
      </c>
      <c r="J18550" s="21" t="s">
        <v>145778</v>
      </c>
    </row>
    <row r="18551" spans="1:10" ht="32" customHeight="1">
      <c r="A18551" s="19" t="s">
        <v>145779</v>
      </c>
      <c r="B18551" s="24">
        <v>29</v>
      </c>
      <c r="C18551" s="22">
        <v>15</v>
      </c>
      <c r="D18551" s="21" t="s">
        <v>102713</v>
      </c>
      <c r="E18551" s="21" t="s">
        <v>102714</v>
      </c>
      <c r="F18551" s="21" t="s">
        <v>101568</v>
      </c>
      <c r="G18551" s="22">
        <v>1</v>
      </c>
      <c r="H18551" s="22">
        <v>10</v>
      </c>
      <c r="I18551" s="22">
        <v>15</v>
      </c>
      <c r="J18551" s="21" t="s">
        <v>145780</v>
      </c>
    </row>
    <row r="18552" spans="1:10" ht="32" customHeight="1">
      <c r="A18552" s="19" t="s">
        <v>145781</v>
      </c>
      <c r="B18552" s="24">
        <v>29</v>
      </c>
      <c r="C18552" s="22">
        <v>15</v>
      </c>
      <c r="D18552" s="21" t="s">
        <v>102713</v>
      </c>
      <c r="E18552" s="21" t="s">
        <v>102714</v>
      </c>
      <c r="F18552" s="21" t="s">
        <v>101568</v>
      </c>
      <c r="G18552" s="22">
        <v>1</v>
      </c>
      <c r="H18552" s="22">
        <v>10</v>
      </c>
      <c r="I18552" s="22">
        <v>15</v>
      </c>
      <c r="J18552" s="21" t="s">
        <v>145780</v>
      </c>
    </row>
    <row r="18553" spans="1:10" ht="32" customHeight="1">
      <c r="A18553" s="19" t="s">
        <v>145782</v>
      </c>
      <c r="B18553" s="24">
        <v>22</v>
      </c>
      <c r="C18553" s="22">
        <v>17</v>
      </c>
      <c r="D18553" s="21" t="s">
        <v>111910</v>
      </c>
      <c r="E18553" s="21" t="s">
        <v>111911</v>
      </c>
      <c r="F18553" s="21" t="s">
        <v>101543</v>
      </c>
      <c r="G18553" s="22">
        <v>4</v>
      </c>
      <c r="H18553" s="22">
        <v>9</v>
      </c>
      <c r="I18553" s="22">
        <v>13</v>
      </c>
      <c r="J18553" s="21" t="s">
        <v>145783</v>
      </c>
    </row>
    <row r="18554" spans="1:10" ht="32" customHeight="1">
      <c r="A18554" s="19" t="s">
        <v>145784</v>
      </c>
      <c r="B18554" s="24">
        <v>17</v>
      </c>
      <c r="C18554" s="22">
        <v>19</v>
      </c>
      <c r="D18554" s="21" t="s">
        <v>102214</v>
      </c>
      <c r="E18554" s="21" t="s">
        <v>102215</v>
      </c>
      <c r="F18554" s="21" t="s">
        <v>102114</v>
      </c>
      <c r="G18554" s="22">
        <v>2</v>
      </c>
      <c r="H18554" s="22">
        <v>13</v>
      </c>
      <c r="I18554" s="22">
        <v>21</v>
      </c>
      <c r="J18554" s="21" t="s">
        <v>145785</v>
      </c>
    </row>
    <row r="18555" spans="1:10" ht="32" customHeight="1">
      <c r="A18555" s="19" t="s">
        <v>145786</v>
      </c>
      <c r="B18555" s="24">
        <v>37</v>
      </c>
      <c r="C18555" s="22">
        <v>23</v>
      </c>
      <c r="D18555" s="21" t="s">
        <v>138925</v>
      </c>
      <c r="E18555" s="21" t="s">
        <v>138926</v>
      </c>
      <c r="F18555" s="21" t="s">
        <v>102157</v>
      </c>
      <c r="G18555" s="22">
        <v>9</v>
      </c>
      <c r="H18555" s="22">
        <v>10</v>
      </c>
      <c r="I18555" s="22">
        <v>16</v>
      </c>
      <c r="J18555" s="21" t="s">
        <v>145787</v>
      </c>
    </row>
    <row r="18556" spans="1:10" ht="32" customHeight="1">
      <c r="A18556" s="19" t="s">
        <v>145788</v>
      </c>
      <c r="B18556" s="24">
        <v>32</v>
      </c>
      <c r="C18556" s="22">
        <v>15</v>
      </c>
      <c r="D18556" s="21" t="s">
        <v>108196</v>
      </c>
      <c r="E18556" s="21" t="s">
        <v>108197</v>
      </c>
      <c r="F18556" s="21" t="s">
        <v>101694</v>
      </c>
      <c r="G18556" s="22">
        <v>10</v>
      </c>
      <c r="H18556" s="22">
        <v>0</v>
      </c>
      <c r="I18556" s="22">
        <v>0</v>
      </c>
      <c r="J18556" s="21" t="s">
        <v>145789</v>
      </c>
    </row>
    <row r="18557" spans="1:10" ht="32" customHeight="1">
      <c r="A18557" s="19" t="s">
        <v>145790</v>
      </c>
      <c r="B18557" s="24">
        <v>32</v>
      </c>
      <c r="C18557" s="22">
        <v>15</v>
      </c>
      <c r="D18557" s="21" t="s">
        <v>108196</v>
      </c>
      <c r="E18557" s="21" t="s">
        <v>108197</v>
      </c>
      <c r="F18557" s="21" t="s">
        <v>101694</v>
      </c>
      <c r="G18557" s="22">
        <v>10</v>
      </c>
      <c r="H18557" s="22">
        <v>0</v>
      </c>
      <c r="I18557" s="22">
        <v>0</v>
      </c>
      <c r="J18557" s="21" t="s">
        <v>145789</v>
      </c>
    </row>
    <row r="18558" spans="1:10" ht="32" customHeight="1">
      <c r="A18558" s="19" t="s">
        <v>145791</v>
      </c>
      <c r="B18558" s="24">
        <v>42</v>
      </c>
      <c r="C18558" s="22">
        <v>15</v>
      </c>
      <c r="D18558" s="21" t="s">
        <v>101772</v>
      </c>
      <c r="E18558" s="21" t="s">
        <v>101773</v>
      </c>
      <c r="F18558" s="21" t="s">
        <v>101554</v>
      </c>
      <c r="G18558" s="22">
        <v>10</v>
      </c>
      <c r="H18558" s="22">
        <v>0</v>
      </c>
      <c r="I18558" s="22">
        <v>0</v>
      </c>
      <c r="J18558" s="21" t="s">
        <v>129930</v>
      </c>
    </row>
    <row r="18559" spans="1:10" ht="32" customHeight="1">
      <c r="A18559" s="19" t="s">
        <v>145792</v>
      </c>
      <c r="B18559" s="24">
        <v>13</v>
      </c>
      <c r="C18559" s="22">
        <v>15</v>
      </c>
      <c r="D18559" s="21" t="s">
        <v>114817</v>
      </c>
      <c r="E18559" s="21" t="s">
        <v>114818</v>
      </c>
      <c r="F18559" s="21" t="s">
        <v>101528</v>
      </c>
      <c r="G18559" s="22">
        <v>10</v>
      </c>
      <c r="H18559" s="22">
        <v>0</v>
      </c>
      <c r="I18559" s="22">
        <v>0</v>
      </c>
      <c r="J18559" s="21" t="s">
        <v>145793</v>
      </c>
    </row>
    <row r="18560" spans="1:10" ht="32" customHeight="1">
      <c r="A18560" s="19" t="s">
        <v>145794</v>
      </c>
      <c r="B18560" s="24">
        <v>13</v>
      </c>
      <c r="C18560" s="22">
        <v>15</v>
      </c>
      <c r="D18560" s="21" t="s">
        <v>145795</v>
      </c>
      <c r="E18560" s="21" t="s">
        <v>145796</v>
      </c>
      <c r="F18560" s="21" t="s">
        <v>14739</v>
      </c>
      <c r="G18560" s="22">
        <v>10</v>
      </c>
      <c r="H18560" s="22">
        <v>0</v>
      </c>
      <c r="I18560" s="22">
        <v>0</v>
      </c>
      <c r="J18560" s="21" t="s">
        <v>145797</v>
      </c>
    </row>
    <row r="18561" spans="1:10" ht="32" customHeight="1">
      <c r="A18561" s="19" t="s">
        <v>145798</v>
      </c>
      <c r="B18561" s="24">
        <v>82</v>
      </c>
      <c r="C18561" s="22">
        <v>15</v>
      </c>
      <c r="D18561" s="21" t="s">
        <v>126798</v>
      </c>
      <c r="E18561" s="21" t="s">
        <v>126799</v>
      </c>
      <c r="F18561" s="21" t="s">
        <v>14739</v>
      </c>
      <c r="G18561" s="22">
        <v>10</v>
      </c>
      <c r="H18561" s="22">
        <v>0</v>
      </c>
      <c r="I18561" s="22">
        <v>0</v>
      </c>
      <c r="J18561" s="21" t="s">
        <v>145799</v>
      </c>
    </row>
    <row r="18562" spans="1:10" ht="32" customHeight="1">
      <c r="A18562" s="19" t="s">
        <v>145800</v>
      </c>
      <c r="B18562" s="24">
        <v>82</v>
      </c>
      <c r="C18562" s="22">
        <v>15</v>
      </c>
      <c r="D18562" s="21" t="s">
        <v>126798</v>
      </c>
      <c r="E18562" s="21" t="s">
        <v>126799</v>
      </c>
      <c r="F18562" s="21" t="s">
        <v>14739</v>
      </c>
      <c r="G18562" s="22">
        <v>10</v>
      </c>
      <c r="H18562" s="22">
        <v>0</v>
      </c>
      <c r="I18562" s="22">
        <v>0</v>
      </c>
      <c r="J18562" s="21" t="s">
        <v>145799</v>
      </c>
    </row>
    <row r="18563" spans="1:10" ht="32" customHeight="1">
      <c r="A18563" s="19" t="s">
        <v>145801</v>
      </c>
      <c r="B18563" s="24">
        <v>27</v>
      </c>
      <c r="C18563" s="22">
        <v>15</v>
      </c>
      <c r="D18563" s="21" t="s">
        <v>106020</v>
      </c>
      <c r="E18563" s="21" t="s">
        <v>106021</v>
      </c>
      <c r="F18563" s="21" t="s">
        <v>101554</v>
      </c>
      <c r="G18563" s="22">
        <v>10</v>
      </c>
      <c r="H18563" s="22">
        <v>0</v>
      </c>
      <c r="I18563" s="22">
        <v>0</v>
      </c>
      <c r="J18563" s="21" t="s">
        <v>145802</v>
      </c>
    </row>
    <row r="18564" spans="1:10" ht="20" customHeight="1">
      <c r="A18564" s="27">
        <v>-999</v>
      </c>
      <c r="B18564" s="24">
        <v>-999</v>
      </c>
      <c r="C18564" s="22">
        <v>-999</v>
      </c>
      <c r="D18564" s="22">
        <v>-999</v>
      </c>
      <c r="E18564" s="22">
        <v>-999</v>
      </c>
      <c r="F18564" s="22">
        <v>-999</v>
      </c>
      <c r="G18564" s="22">
        <v>-999</v>
      </c>
      <c r="H18564" s="22">
        <v>-999</v>
      </c>
      <c r="I18564" s="22">
        <v>-999</v>
      </c>
      <c r="J18564" s="22">
        <v>-999</v>
      </c>
    </row>
    <row r="18565" spans="1:10" ht="32" customHeight="1">
      <c r="A18565" s="19" t="s">
        <v>145803</v>
      </c>
      <c r="B18565" s="24">
        <v>28</v>
      </c>
      <c r="C18565" s="22">
        <v>15</v>
      </c>
      <c r="D18565" s="21" t="s">
        <v>105491</v>
      </c>
      <c r="E18565" s="21" t="s">
        <v>105492</v>
      </c>
      <c r="F18565" s="21" t="s">
        <v>14739</v>
      </c>
      <c r="G18565" s="22">
        <v>10</v>
      </c>
      <c r="H18565" s="22">
        <v>0</v>
      </c>
      <c r="I18565" s="22">
        <v>0</v>
      </c>
      <c r="J18565" s="21" t="s">
        <v>145804</v>
      </c>
    </row>
    <row r="18566" spans="1:10" ht="32" customHeight="1">
      <c r="A18566" s="19" t="s">
        <v>145805</v>
      </c>
      <c r="B18566" s="24">
        <v>63</v>
      </c>
      <c r="C18566" s="22">
        <v>28</v>
      </c>
      <c r="D18566" s="21" t="s">
        <v>103369</v>
      </c>
      <c r="E18566" s="21" t="s">
        <v>103370</v>
      </c>
      <c r="F18566" s="21" t="s">
        <v>102372</v>
      </c>
      <c r="G18566" s="22">
        <v>8</v>
      </c>
      <c r="H18566" s="22">
        <v>16</v>
      </c>
      <c r="I18566" s="22">
        <v>23</v>
      </c>
      <c r="J18566" s="21" t="s">
        <v>145806</v>
      </c>
    </row>
    <row r="18567" spans="1:10" ht="32" customHeight="1">
      <c r="A18567" s="19" t="s">
        <v>145807</v>
      </c>
      <c r="B18567" s="24">
        <v>23</v>
      </c>
      <c r="C18567" s="22">
        <v>15</v>
      </c>
      <c r="D18567" s="21" t="s">
        <v>145808</v>
      </c>
      <c r="E18567" s="21" t="s">
        <v>145809</v>
      </c>
      <c r="F18567" s="21" t="s">
        <v>101528</v>
      </c>
      <c r="G18567" s="22">
        <v>10</v>
      </c>
      <c r="H18567" s="22">
        <v>0</v>
      </c>
      <c r="I18567" s="22">
        <v>0</v>
      </c>
      <c r="J18567" s="21" t="s">
        <v>145810</v>
      </c>
    </row>
    <row r="18568" spans="1:10" ht="20" customHeight="1">
      <c r="A18568" s="27">
        <v>-999</v>
      </c>
      <c r="B18568" s="24">
        <v>-999</v>
      </c>
      <c r="C18568" s="22">
        <v>-999</v>
      </c>
      <c r="D18568" s="22">
        <v>-999</v>
      </c>
      <c r="E18568" s="22">
        <v>-999</v>
      </c>
      <c r="F18568" s="22">
        <v>-999</v>
      </c>
      <c r="G18568" s="22">
        <v>-999</v>
      </c>
      <c r="H18568" s="22">
        <v>-999</v>
      </c>
      <c r="I18568" s="22">
        <v>-999</v>
      </c>
      <c r="J18568" s="22">
        <v>-999</v>
      </c>
    </row>
    <row r="18569" spans="1:10" ht="32" customHeight="1">
      <c r="A18569" s="19" t="s">
        <v>145811</v>
      </c>
      <c r="B18569" s="24">
        <v>62</v>
      </c>
      <c r="C18569" s="22">
        <v>26</v>
      </c>
      <c r="D18569" s="21" t="s">
        <v>121473</v>
      </c>
      <c r="E18569" s="21" t="s">
        <v>121474</v>
      </c>
      <c r="F18569" s="21" t="s">
        <v>102510</v>
      </c>
      <c r="G18569" s="22">
        <v>5</v>
      </c>
      <c r="H18569" s="22">
        <v>17</v>
      </c>
      <c r="I18569" s="22">
        <v>29</v>
      </c>
      <c r="J18569" s="21" t="s">
        <v>145812</v>
      </c>
    </row>
    <row r="18570" spans="1:10" ht="32" customHeight="1">
      <c r="A18570" s="19" t="s">
        <v>145813</v>
      </c>
      <c r="B18570" s="24">
        <v>12</v>
      </c>
      <c r="C18570" s="22">
        <v>15</v>
      </c>
      <c r="D18570" s="21" t="s">
        <v>122410</v>
      </c>
      <c r="E18570" s="21" t="s">
        <v>122411</v>
      </c>
      <c r="F18570" s="21" t="s">
        <v>101528</v>
      </c>
      <c r="G18570" s="22">
        <v>10</v>
      </c>
      <c r="H18570" s="22">
        <v>0</v>
      </c>
      <c r="I18570" s="22">
        <v>0</v>
      </c>
      <c r="J18570" s="21" t="s">
        <v>145814</v>
      </c>
    </row>
    <row r="18571" spans="1:10" ht="32" customHeight="1">
      <c r="A18571" s="19" t="s">
        <v>145815</v>
      </c>
      <c r="B18571" s="24">
        <v>36</v>
      </c>
      <c r="C18571" s="22">
        <v>38</v>
      </c>
      <c r="D18571" s="21" t="s">
        <v>125292</v>
      </c>
      <c r="E18571" s="21" t="s">
        <v>125293</v>
      </c>
      <c r="F18571" s="21" t="s">
        <v>101543</v>
      </c>
      <c r="G18571" s="22">
        <v>8</v>
      </c>
      <c r="H18571" s="22">
        <v>26</v>
      </c>
      <c r="I18571" s="22">
        <v>29</v>
      </c>
      <c r="J18571" s="21" t="s">
        <v>145816</v>
      </c>
    </row>
    <row r="18572" spans="1:10" ht="20" customHeight="1">
      <c r="A18572" s="27">
        <v>-999</v>
      </c>
      <c r="B18572" s="24">
        <v>-999</v>
      </c>
      <c r="C18572" s="22">
        <v>-999</v>
      </c>
      <c r="D18572" s="22">
        <v>-999</v>
      </c>
      <c r="E18572" s="22">
        <v>-999</v>
      </c>
      <c r="F18572" s="22">
        <v>-999</v>
      </c>
      <c r="G18572" s="22">
        <v>-999</v>
      </c>
      <c r="H18572" s="22">
        <v>-999</v>
      </c>
      <c r="I18572" s="22">
        <v>-999</v>
      </c>
      <c r="J18572" s="22">
        <v>-999</v>
      </c>
    </row>
    <row r="18573" spans="1:10" ht="32" customHeight="1">
      <c r="A18573" s="19" t="s">
        <v>145817</v>
      </c>
      <c r="B18573" s="24">
        <v>13</v>
      </c>
      <c r="C18573" s="22">
        <v>22</v>
      </c>
      <c r="D18573" s="21" t="s">
        <v>110396</v>
      </c>
      <c r="E18573" s="21" t="s">
        <v>110397</v>
      </c>
      <c r="F18573" s="21" t="s">
        <v>102797</v>
      </c>
      <c r="G18573" s="22">
        <v>9</v>
      </c>
      <c r="H18573" s="22">
        <v>9</v>
      </c>
      <c r="I18573" s="22">
        <v>14</v>
      </c>
      <c r="J18573" s="21" t="s">
        <v>145818</v>
      </c>
    </row>
    <row r="18574" spans="1:10" ht="32" customHeight="1">
      <c r="A18574" s="19" t="s">
        <v>145819</v>
      </c>
      <c r="B18574" s="24">
        <v>13</v>
      </c>
      <c r="C18574" s="22">
        <v>22</v>
      </c>
      <c r="D18574" s="21" t="s">
        <v>110396</v>
      </c>
      <c r="E18574" s="21" t="s">
        <v>110397</v>
      </c>
      <c r="F18574" s="21" t="s">
        <v>102797</v>
      </c>
      <c r="G18574" s="22">
        <v>9</v>
      </c>
      <c r="H18574" s="22">
        <v>9</v>
      </c>
      <c r="I18574" s="22">
        <v>14</v>
      </c>
      <c r="J18574" s="21" t="s">
        <v>145818</v>
      </c>
    </row>
    <row r="18575" spans="1:10" ht="32" customHeight="1">
      <c r="A18575" s="19" t="s">
        <v>145820</v>
      </c>
      <c r="B18575" s="24">
        <v>13</v>
      </c>
      <c r="C18575" s="22">
        <v>15</v>
      </c>
      <c r="D18575" s="21" t="s">
        <v>107372</v>
      </c>
      <c r="E18575" s="21" t="s">
        <v>107373</v>
      </c>
      <c r="F18575" s="21" t="s">
        <v>101554</v>
      </c>
      <c r="G18575" s="22">
        <v>10</v>
      </c>
      <c r="H18575" s="22">
        <v>0</v>
      </c>
      <c r="I18575" s="22">
        <v>0</v>
      </c>
      <c r="J18575" s="21" t="s">
        <v>145821</v>
      </c>
    </row>
    <row r="18576" spans="1:10" ht="32" customHeight="1">
      <c r="A18576" s="19" t="s">
        <v>145822</v>
      </c>
      <c r="B18576" s="24">
        <v>15</v>
      </c>
      <c r="C18576" s="22">
        <v>18</v>
      </c>
      <c r="D18576" s="21" t="s">
        <v>104747</v>
      </c>
      <c r="E18576" s="21" t="s">
        <v>104748</v>
      </c>
      <c r="F18576" s="21" t="s">
        <v>105122</v>
      </c>
      <c r="G18576" s="22">
        <v>5</v>
      </c>
      <c r="H18576" s="22">
        <v>9</v>
      </c>
      <c r="I18576" s="22">
        <v>13</v>
      </c>
      <c r="J18576" s="21" t="s">
        <v>145823</v>
      </c>
    </row>
    <row r="18577" spans="1:10" ht="32" customHeight="1">
      <c r="A18577" s="19" t="s">
        <v>145824</v>
      </c>
      <c r="B18577" s="24">
        <v>15</v>
      </c>
      <c r="C18577" s="22">
        <v>18</v>
      </c>
      <c r="D18577" s="21" t="s">
        <v>104747</v>
      </c>
      <c r="E18577" s="21" t="s">
        <v>104748</v>
      </c>
      <c r="F18577" s="21" t="s">
        <v>105122</v>
      </c>
      <c r="G18577" s="22">
        <v>5</v>
      </c>
      <c r="H18577" s="22">
        <v>9</v>
      </c>
      <c r="I18577" s="22">
        <v>13</v>
      </c>
      <c r="J18577" s="21" t="s">
        <v>145823</v>
      </c>
    </row>
    <row r="18578" spans="1:10" ht="32" customHeight="1">
      <c r="A18578" s="19" t="s">
        <v>145825</v>
      </c>
      <c r="B18578" s="24">
        <v>15</v>
      </c>
      <c r="C18578" s="22">
        <v>18</v>
      </c>
      <c r="D18578" s="21" t="s">
        <v>104747</v>
      </c>
      <c r="E18578" s="21" t="s">
        <v>104748</v>
      </c>
      <c r="F18578" s="21" t="s">
        <v>105122</v>
      </c>
      <c r="G18578" s="22">
        <v>5</v>
      </c>
      <c r="H18578" s="22">
        <v>9</v>
      </c>
      <c r="I18578" s="22">
        <v>13</v>
      </c>
      <c r="J18578" s="21" t="s">
        <v>145823</v>
      </c>
    </row>
    <row r="18579" spans="1:10" ht="32" customHeight="1">
      <c r="A18579" s="19" t="s">
        <v>145826</v>
      </c>
      <c r="B18579" s="24">
        <v>19</v>
      </c>
      <c r="C18579" s="22">
        <v>21</v>
      </c>
      <c r="D18579" s="21" t="s">
        <v>133716</v>
      </c>
      <c r="E18579" s="21" t="s">
        <v>133717</v>
      </c>
      <c r="F18579" s="21" t="s">
        <v>14812</v>
      </c>
      <c r="G18579" s="22">
        <v>4</v>
      </c>
      <c r="H18579" s="22">
        <v>13</v>
      </c>
      <c r="I18579" s="22">
        <v>20</v>
      </c>
      <c r="J18579" s="21" t="s">
        <v>145827</v>
      </c>
    </row>
    <row r="18580" spans="1:10" ht="32" customHeight="1">
      <c r="A18580" s="19" t="s">
        <v>145828</v>
      </c>
      <c r="B18580" s="24">
        <v>30</v>
      </c>
      <c r="C18580" s="22">
        <v>26</v>
      </c>
      <c r="D18580" s="21" t="s">
        <v>122798</v>
      </c>
      <c r="E18580" s="21" t="s">
        <v>122799</v>
      </c>
      <c r="F18580" s="21" t="s">
        <v>102026</v>
      </c>
      <c r="G18580" s="22">
        <v>1</v>
      </c>
      <c r="H18580" s="22">
        <v>21</v>
      </c>
      <c r="I18580" s="22">
        <v>30</v>
      </c>
      <c r="J18580" s="21" t="s">
        <v>145829</v>
      </c>
    </row>
    <row r="18581" spans="1:10" ht="32" customHeight="1">
      <c r="A18581" s="19" t="s">
        <v>145830</v>
      </c>
      <c r="B18581" s="24">
        <v>27</v>
      </c>
      <c r="C18581" s="22">
        <v>25</v>
      </c>
      <c r="D18581" s="21" t="s">
        <v>103936</v>
      </c>
      <c r="E18581" s="21" t="s">
        <v>103937</v>
      </c>
      <c r="F18581" s="21" t="s">
        <v>102433</v>
      </c>
      <c r="G18581" s="22">
        <v>1</v>
      </c>
      <c r="H18581" s="22">
        <v>20</v>
      </c>
      <c r="I18581" s="22">
        <v>33</v>
      </c>
      <c r="J18581" s="21" t="s">
        <v>111414</v>
      </c>
    </row>
    <row r="18582" spans="1:10" ht="32" customHeight="1">
      <c r="A18582" s="19" t="s">
        <v>145831</v>
      </c>
      <c r="B18582" s="24">
        <v>27</v>
      </c>
      <c r="C18582" s="22">
        <v>15</v>
      </c>
      <c r="D18582" s="21" t="s">
        <v>127118</v>
      </c>
      <c r="E18582" s="21" t="s">
        <v>127119</v>
      </c>
      <c r="F18582" s="21" t="s">
        <v>101554</v>
      </c>
      <c r="G18582" s="22">
        <v>10</v>
      </c>
      <c r="H18582" s="22">
        <v>0</v>
      </c>
      <c r="I18582" s="22">
        <v>0</v>
      </c>
      <c r="J18582" s="21" t="s">
        <v>145832</v>
      </c>
    </row>
    <row r="18583" spans="1:10" ht="32" customHeight="1">
      <c r="A18583" s="19" t="s">
        <v>145833</v>
      </c>
      <c r="B18583" s="24">
        <v>65</v>
      </c>
      <c r="C18583" s="22">
        <v>76</v>
      </c>
      <c r="D18583" s="21" t="s">
        <v>145834</v>
      </c>
      <c r="E18583" s="21" t="s">
        <v>145835</v>
      </c>
      <c r="F18583" s="21" t="s">
        <v>145836</v>
      </c>
      <c r="G18583" s="22">
        <v>11</v>
      </c>
      <c r="H18583" s="22">
        <v>11</v>
      </c>
      <c r="I18583" s="22">
        <v>19</v>
      </c>
      <c r="J18583" s="21" t="s">
        <v>145837</v>
      </c>
    </row>
    <row r="18584" spans="1:10" ht="32" customHeight="1">
      <c r="A18584" s="19" t="s">
        <v>145838</v>
      </c>
      <c r="B18584" s="24">
        <v>17</v>
      </c>
      <c r="C18584" s="22">
        <v>19</v>
      </c>
      <c r="D18584" s="21" t="s">
        <v>102584</v>
      </c>
      <c r="E18584" s="21" t="s">
        <v>102585</v>
      </c>
      <c r="F18584" s="21" t="s">
        <v>101787</v>
      </c>
      <c r="G18584" s="22">
        <v>2</v>
      </c>
      <c r="H18584" s="22">
        <v>13</v>
      </c>
      <c r="I18584" s="22">
        <v>27</v>
      </c>
      <c r="J18584" s="21" t="s">
        <v>145839</v>
      </c>
    </row>
    <row r="18585" spans="1:10" ht="32" customHeight="1">
      <c r="A18585" s="19" t="s">
        <v>145840</v>
      </c>
      <c r="B18585" s="24">
        <v>26</v>
      </c>
      <c r="C18585" s="22">
        <v>36</v>
      </c>
      <c r="D18585" s="21" t="s">
        <v>118456</v>
      </c>
      <c r="E18585" s="21" t="s">
        <v>118457</v>
      </c>
      <c r="F18585" s="21" t="s">
        <v>106390</v>
      </c>
      <c r="G18585" s="22">
        <v>1</v>
      </c>
      <c r="H18585" s="22">
        <v>31</v>
      </c>
      <c r="I18585" s="22">
        <v>53</v>
      </c>
      <c r="J18585" s="21" t="s">
        <v>145841</v>
      </c>
    </row>
    <row r="18586" spans="1:10" ht="32" customHeight="1">
      <c r="A18586" s="19" t="s">
        <v>145842</v>
      </c>
      <c r="B18586" s="24">
        <v>21</v>
      </c>
      <c r="C18586" s="22">
        <v>15</v>
      </c>
      <c r="D18586" s="21" t="s">
        <v>143938</v>
      </c>
      <c r="E18586" s="21" t="s">
        <v>143939</v>
      </c>
      <c r="F18586" s="21" t="s">
        <v>101554</v>
      </c>
      <c r="G18586" s="22">
        <v>10</v>
      </c>
      <c r="H18586" s="22">
        <v>0</v>
      </c>
      <c r="I18586" s="22">
        <v>0</v>
      </c>
      <c r="J18586" s="21" t="s">
        <v>145843</v>
      </c>
    </row>
    <row r="18587" spans="1:10" ht="32" customHeight="1">
      <c r="A18587" s="19" t="s">
        <v>145844</v>
      </c>
      <c r="B18587" s="24">
        <v>21</v>
      </c>
      <c r="C18587" s="22">
        <v>15</v>
      </c>
      <c r="D18587" s="21" t="s">
        <v>143938</v>
      </c>
      <c r="E18587" s="21" t="s">
        <v>143939</v>
      </c>
      <c r="F18587" s="21" t="s">
        <v>101554</v>
      </c>
      <c r="G18587" s="22">
        <v>10</v>
      </c>
      <c r="H18587" s="22">
        <v>0</v>
      </c>
      <c r="I18587" s="22">
        <v>0</v>
      </c>
      <c r="J18587" s="21" t="s">
        <v>145843</v>
      </c>
    </row>
    <row r="18588" spans="1:10" ht="32" customHeight="1">
      <c r="A18588" s="19" t="s">
        <v>145845</v>
      </c>
      <c r="B18588" s="24">
        <v>23</v>
      </c>
      <c r="C18588" s="22">
        <v>25</v>
      </c>
      <c r="D18588" s="21" t="s">
        <v>101541</v>
      </c>
      <c r="E18588" s="21" t="s">
        <v>101542</v>
      </c>
      <c r="F18588" s="21" t="s">
        <v>14743</v>
      </c>
      <c r="G18588" s="22">
        <v>2</v>
      </c>
      <c r="H18588" s="22">
        <v>19</v>
      </c>
      <c r="I18588" s="22">
        <v>27</v>
      </c>
      <c r="J18588" s="21" t="s">
        <v>145846</v>
      </c>
    </row>
    <row r="18589" spans="1:10" ht="32" customHeight="1">
      <c r="A18589" s="19" t="s">
        <v>145847</v>
      </c>
      <c r="B18589" s="24">
        <v>21</v>
      </c>
      <c r="C18589" s="22">
        <v>16</v>
      </c>
      <c r="D18589" s="21" t="s">
        <v>145848</v>
      </c>
      <c r="E18589" s="21" t="s">
        <v>145849</v>
      </c>
      <c r="F18589" s="21" t="s">
        <v>101945</v>
      </c>
      <c r="G18589" s="22">
        <v>1</v>
      </c>
      <c r="H18589" s="22">
        <v>11</v>
      </c>
      <c r="I18589" s="22">
        <v>19</v>
      </c>
      <c r="J18589" s="21" t="s">
        <v>145850</v>
      </c>
    </row>
    <row r="18590" spans="1:10" ht="32" customHeight="1">
      <c r="A18590" s="19" t="s">
        <v>145851</v>
      </c>
      <c r="B18590" s="24">
        <v>12</v>
      </c>
      <c r="C18590" s="22">
        <v>15</v>
      </c>
      <c r="D18590" s="21" t="s">
        <v>112984</v>
      </c>
      <c r="E18590" s="21" t="s">
        <v>112985</v>
      </c>
      <c r="F18590" s="21" t="s">
        <v>101563</v>
      </c>
      <c r="G18590" s="22">
        <v>10</v>
      </c>
      <c r="H18590" s="22">
        <v>0</v>
      </c>
      <c r="I18590" s="22">
        <v>0</v>
      </c>
      <c r="J18590" s="21" t="s">
        <v>145852</v>
      </c>
    </row>
    <row r="18591" spans="1:10" ht="32" customHeight="1">
      <c r="A18591" s="19" t="s">
        <v>145853</v>
      </c>
      <c r="B18591" s="24">
        <v>35</v>
      </c>
      <c r="C18591" s="22">
        <v>25</v>
      </c>
      <c r="D18591" s="21" t="s">
        <v>145854</v>
      </c>
      <c r="E18591" s="21" t="s">
        <v>145855</v>
      </c>
      <c r="F18591" s="21" t="s">
        <v>102433</v>
      </c>
      <c r="G18591" s="22">
        <v>2</v>
      </c>
      <c r="H18591" s="22">
        <v>19</v>
      </c>
      <c r="I18591" s="22">
        <v>41</v>
      </c>
      <c r="J18591" s="21" t="s">
        <v>145856</v>
      </c>
    </row>
    <row r="18592" spans="1:10" ht="32" customHeight="1">
      <c r="A18592" s="19" t="s">
        <v>145857</v>
      </c>
      <c r="B18592" s="24">
        <v>18</v>
      </c>
      <c r="C18592" s="22">
        <v>15</v>
      </c>
      <c r="D18592" s="21" t="s">
        <v>114722</v>
      </c>
      <c r="E18592" s="21" t="s">
        <v>114723</v>
      </c>
      <c r="F18592" s="21" t="s">
        <v>101554</v>
      </c>
      <c r="G18592" s="22">
        <v>10</v>
      </c>
      <c r="H18592" s="22">
        <v>0</v>
      </c>
      <c r="I18592" s="22">
        <v>0</v>
      </c>
      <c r="J18592" s="21" t="s">
        <v>145858</v>
      </c>
    </row>
    <row r="18593" spans="1:10" ht="32" customHeight="1">
      <c r="A18593" s="19" t="s">
        <v>145859</v>
      </c>
      <c r="B18593" s="24">
        <v>54</v>
      </c>
      <c r="C18593" s="22">
        <v>20</v>
      </c>
      <c r="D18593" s="21" t="s">
        <v>108739</v>
      </c>
      <c r="E18593" s="21" t="s">
        <v>108740</v>
      </c>
      <c r="F18593" s="21" t="s">
        <v>101950</v>
      </c>
      <c r="G18593" s="22">
        <v>1</v>
      </c>
      <c r="H18593" s="22">
        <v>15</v>
      </c>
      <c r="I18593" s="22">
        <v>28</v>
      </c>
      <c r="J18593" s="21" t="s">
        <v>145860</v>
      </c>
    </row>
    <row r="18594" spans="1:10" ht="32" customHeight="1">
      <c r="A18594" s="19" t="s">
        <v>145861</v>
      </c>
      <c r="B18594" s="24">
        <v>25</v>
      </c>
      <c r="C18594" s="22">
        <v>16</v>
      </c>
      <c r="D18594" s="21" t="s">
        <v>112016</v>
      </c>
      <c r="E18594" s="21" t="s">
        <v>112017</v>
      </c>
      <c r="F18594" s="21" t="s">
        <v>102257</v>
      </c>
      <c r="G18594" s="22">
        <v>3</v>
      </c>
      <c r="H18594" s="22">
        <v>9</v>
      </c>
      <c r="I18594" s="22">
        <v>13</v>
      </c>
      <c r="J18594" s="21" t="s">
        <v>145862</v>
      </c>
    </row>
    <row r="18595" spans="1:10" ht="32" customHeight="1">
      <c r="A18595" s="19" t="s">
        <v>145863</v>
      </c>
      <c r="B18595" s="24">
        <v>21</v>
      </c>
      <c r="C18595" s="22">
        <v>15</v>
      </c>
      <c r="D18595" s="21" t="s">
        <v>104007</v>
      </c>
      <c r="E18595" s="21" t="s">
        <v>104008</v>
      </c>
      <c r="F18595" s="21" t="s">
        <v>101528</v>
      </c>
      <c r="G18595" s="22">
        <v>10</v>
      </c>
      <c r="H18595" s="22">
        <v>0</v>
      </c>
      <c r="I18595" s="22">
        <v>0</v>
      </c>
      <c r="J18595" s="21" t="s">
        <v>145864</v>
      </c>
    </row>
    <row r="18596" spans="1:10" ht="32" customHeight="1">
      <c r="A18596" s="19" t="s">
        <v>145865</v>
      </c>
      <c r="B18596" s="24">
        <v>13</v>
      </c>
      <c r="C18596" s="22">
        <v>37</v>
      </c>
      <c r="D18596" s="21" t="s">
        <v>126340</v>
      </c>
      <c r="E18596" s="21" t="s">
        <v>126341</v>
      </c>
      <c r="F18596" s="21" t="s">
        <v>14740</v>
      </c>
      <c r="G18596" s="22">
        <v>9</v>
      </c>
      <c r="H18596" s="22">
        <v>24</v>
      </c>
      <c r="I18596" s="22">
        <v>38</v>
      </c>
      <c r="J18596" s="21" t="s">
        <v>145866</v>
      </c>
    </row>
    <row r="18597" spans="1:10" ht="32" customHeight="1">
      <c r="A18597" s="19" t="s">
        <v>145867</v>
      </c>
      <c r="B18597" s="24">
        <v>26</v>
      </c>
      <c r="C18597" s="22">
        <v>15</v>
      </c>
      <c r="D18597" s="21" t="s">
        <v>115053</v>
      </c>
      <c r="E18597" s="21" t="s">
        <v>115054</v>
      </c>
      <c r="F18597" s="21" t="s">
        <v>101694</v>
      </c>
      <c r="G18597" s="22">
        <v>10</v>
      </c>
      <c r="H18597" s="22">
        <v>0</v>
      </c>
      <c r="I18597" s="22">
        <v>0</v>
      </c>
      <c r="J18597" s="21" t="s">
        <v>145868</v>
      </c>
    </row>
    <row r="18598" spans="1:10" ht="32" customHeight="1">
      <c r="A18598" s="19" t="s">
        <v>145869</v>
      </c>
      <c r="B18598" s="24">
        <v>21</v>
      </c>
      <c r="C18598" s="22">
        <v>15</v>
      </c>
      <c r="D18598" s="21" t="s">
        <v>103680</v>
      </c>
      <c r="E18598" s="21" t="s">
        <v>103681</v>
      </c>
      <c r="F18598" s="21" t="s">
        <v>101568</v>
      </c>
      <c r="G18598" s="22">
        <v>1</v>
      </c>
      <c r="H18598" s="22">
        <v>10</v>
      </c>
      <c r="I18598" s="22">
        <v>17</v>
      </c>
      <c r="J18598" s="21" t="s">
        <v>145870</v>
      </c>
    </row>
    <row r="18599" spans="1:10" ht="32" customHeight="1">
      <c r="A18599" s="19" t="s">
        <v>145871</v>
      </c>
      <c r="B18599" s="24">
        <v>13</v>
      </c>
      <c r="C18599" s="22">
        <v>15</v>
      </c>
      <c r="D18599" s="21" t="s">
        <v>145872</v>
      </c>
      <c r="E18599" s="21" t="s">
        <v>145873</v>
      </c>
      <c r="F18599" s="21" t="s">
        <v>101528</v>
      </c>
      <c r="G18599" s="22">
        <v>10</v>
      </c>
      <c r="H18599" s="22">
        <v>0</v>
      </c>
      <c r="I18599" s="22">
        <v>0</v>
      </c>
      <c r="J18599" s="21" t="s">
        <v>145874</v>
      </c>
    </row>
    <row r="18600" spans="1:10" ht="32" customHeight="1">
      <c r="A18600" s="19" t="s">
        <v>145875</v>
      </c>
      <c r="B18600" s="24">
        <v>27</v>
      </c>
      <c r="C18600" s="22">
        <v>17</v>
      </c>
      <c r="D18600" s="21" t="s">
        <v>108739</v>
      </c>
      <c r="E18600" s="21" t="s">
        <v>108740</v>
      </c>
      <c r="F18600" s="21" t="s">
        <v>101710</v>
      </c>
      <c r="G18600" s="22">
        <v>1</v>
      </c>
      <c r="H18600" s="22">
        <v>12</v>
      </c>
      <c r="I18600" s="22">
        <v>18</v>
      </c>
      <c r="J18600" s="21" t="s">
        <v>145876</v>
      </c>
    </row>
    <row r="18601" spans="1:10" ht="32" customHeight="1">
      <c r="A18601" s="19" t="s">
        <v>145877</v>
      </c>
      <c r="B18601" s="24">
        <v>53</v>
      </c>
      <c r="C18601" s="22">
        <v>34</v>
      </c>
      <c r="D18601" s="21" t="s">
        <v>105020</v>
      </c>
      <c r="E18601" s="21" t="s">
        <v>105021</v>
      </c>
      <c r="F18601" s="21" t="s">
        <v>104148</v>
      </c>
      <c r="G18601" s="22">
        <v>9</v>
      </c>
      <c r="H18601" s="22">
        <v>21</v>
      </c>
      <c r="I18601" s="22">
        <v>26</v>
      </c>
      <c r="J18601" s="21" t="s">
        <v>145878</v>
      </c>
    </row>
    <row r="18602" spans="1:10" ht="32" customHeight="1">
      <c r="A18602" s="19" t="s">
        <v>145879</v>
      </c>
      <c r="B18602" s="24">
        <v>39</v>
      </c>
      <c r="C18602" s="22">
        <v>22</v>
      </c>
      <c r="D18602" s="21" t="s">
        <v>107909</v>
      </c>
      <c r="E18602" s="21" t="s">
        <v>107910</v>
      </c>
      <c r="F18602" s="21" t="s">
        <v>101885</v>
      </c>
      <c r="G18602" s="22">
        <v>4</v>
      </c>
      <c r="H18602" s="22">
        <v>14</v>
      </c>
      <c r="I18602" s="22">
        <v>23</v>
      </c>
      <c r="J18602" s="21" t="s">
        <v>145880</v>
      </c>
    </row>
    <row r="18603" spans="1:10" ht="32" customHeight="1">
      <c r="A18603" s="19" t="s">
        <v>145881</v>
      </c>
      <c r="B18603" s="24">
        <v>27</v>
      </c>
      <c r="C18603" s="22">
        <v>15</v>
      </c>
      <c r="D18603" s="21" t="s">
        <v>110460</v>
      </c>
      <c r="E18603" s="21" t="s">
        <v>110461</v>
      </c>
      <c r="F18603" s="21" t="s">
        <v>14739</v>
      </c>
      <c r="G18603" s="22">
        <v>10</v>
      </c>
      <c r="H18603" s="22">
        <v>0</v>
      </c>
      <c r="I18603" s="22">
        <v>0</v>
      </c>
      <c r="J18603" s="21" t="s">
        <v>145882</v>
      </c>
    </row>
    <row r="18604" spans="1:10" ht="32" customHeight="1">
      <c r="A18604" s="19" t="s">
        <v>145883</v>
      </c>
      <c r="B18604" s="24">
        <v>46</v>
      </c>
      <c r="C18604" s="22">
        <v>29</v>
      </c>
      <c r="D18604" s="21" t="s">
        <v>102880</v>
      </c>
      <c r="E18604" s="21" t="s">
        <v>102881</v>
      </c>
      <c r="F18604" s="21" t="s">
        <v>103652</v>
      </c>
      <c r="G18604" s="22">
        <v>7</v>
      </c>
      <c r="H18604" s="22">
        <v>18</v>
      </c>
      <c r="I18604" s="22">
        <v>25</v>
      </c>
      <c r="J18604" s="21" t="s">
        <v>126102</v>
      </c>
    </row>
    <row r="18605" spans="1:10" ht="32" customHeight="1">
      <c r="A18605" s="19" t="s">
        <v>145884</v>
      </c>
      <c r="B18605" s="24">
        <v>46</v>
      </c>
      <c r="C18605" s="22">
        <v>29</v>
      </c>
      <c r="D18605" s="21" t="s">
        <v>102880</v>
      </c>
      <c r="E18605" s="21" t="s">
        <v>102881</v>
      </c>
      <c r="F18605" s="21" t="s">
        <v>103652</v>
      </c>
      <c r="G18605" s="22">
        <v>7</v>
      </c>
      <c r="H18605" s="22">
        <v>18</v>
      </c>
      <c r="I18605" s="22">
        <v>25</v>
      </c>
      <c r="J18605" s="21" t="s">
        <v>126102</v>
      </c>
    </row>
    <row r="18606" spans="1:10" ht="32" customHeight="1">
      <c r="A18606" s="19" t="s">
        <v>145885</v>
      </c>
      <c r="B18606" s="24">
        <v>12</v>
      </c>
      <c r="C18606" s="22">
        <v>17</v>
      </c>
      <c r="D18606" s="21" t="s">
        <v>111914</v>
      </c>
      <c r="E18606" s="21" t="s">
        <v>111915</v>
      </c>
      <c r="F18606" s="21" t="s">
        <v>14743</v>
      </c>
      <c r="G18606" s="22">
        <v>5</v>
      </c>
      <c r="H18606" s="22">
        <v>8</v>
      </c>
      <c r="I18606" s="22">
        <v>23</v>
      </c>
      <c r="J18606" s="21" t="s">
        <v>145886</v>
      </c>
    </row>
    <row r="18607" spans="1:10" ht="32" customHeight="1">
      <c r="A18607" s="19" t="s">
        <v>145887</v>
      </c>
      <c r="B18607" s="24">
        <v>24</v>
      </c>
      <c r="C18607" s="22">
        <v>19</v>
      </c>
      <c r="D18607" s="21" t="s">
        <v>119468</v>
      </c>
      <c r="E18607" s="21" t="s">
        <v>119469</v>
      </c>
      <c r="F18607" s="21" t="s">
        <v>102510</v>
      </c>
      <c r="G18607" s="22">
        <v>1</v>
      </c>
      <c r="H18607" s="22">
        <v>14</v>
      </c>
      <c r="I18607" s="22">
        <v>18</v>
      </c>
      <c r="J18607" s="21" t="s">
        <v>145888</v>
      </c>
    </row>
    <row r="18608" spans="1:10" ht="32" customHeight="1">
      <c r="A18608" s="19" t="s">
        <v>145889</v>
      </c>
      <c r="B18608" s="24">
        <v>30</v>
      </c>
      <c r="C18608" s="22">
        <v>15</v>
      </c>
      <c r="D18608" s="21" t="s">
        <v>145890</v>
      </c>
      <c r="E18608" s="21" t="s">
        <v>145891</v>
      </c>
      <c r="F18608" s="21" t="s">
        <v>101554</v>
      </c>
      <c r="G18608" s="22">
        <v>1</v>
      </c>
      <c r="H18608" s="22">
        <v>6</v>
      </c>
      <c r="I18608" s="22">
        <v>13</v>
      </c>
      <c r="J18608" s="21" t="s">
        <v>145892</v>
      </c>
    </row>
    <row r="18609" spans="1:10" ht="32" customHeight="1">
      <c r="A18609" s="19" t="s">
        <v>145893</v>
      </c>
      <c r="B18609" s="24">
        <v>61</v>
      </c>
      <c r="C18609" s="22">
        <v>21</v>
      </c>
      <c r="D18609" s="21" t="s">
        <v>145894</v>
      </c>
      <c r="E18609" s="21" t="s">
        <v>145895</v>
      </c>
      <c r="F18609" s="21" t="s">
        <v>14743</v>
      </c>
      <c r="G18609" s="22">
        <v>1</v>
      </c>
      <c r="H18609" s="22">
        <v>16</v>
      </c>
      <c r="I18609" s="22">
        <v>21</v>
      </c>
      <c r="J18609" s="21" t="s">
        <v>145896</v>
      </c>
    </row>
    <row r="18610" spans="1:10" ht="32" customHeight="1">
      <c r="A18610" s="19" t="s">
        <v>145897</v>
      </c>
      <c r="B18610" s="24">
        <v>20</v>
      </c>
      <c r="C18610" s="22">
        <v>16</v>
      </c>
      <c r="D18610" s="21" t="s">
        <v>102492</v>
      </c>
      <c r="E18610" s="21" t="s">
        <v>102493</v>
      </c>
      <c r="F18610" s="21" t="s">
        <v>101945</v>
      </c>
      <c r="G18610" s="22">
        <v>1</v>
      </c>
      <c r="H18610" s="22">
        <v>11</v>
      </c>
      <c r="I18610" s="22">
        <v>18</v>
      </c>
      <c r="J18610" s="21" t="s">
        <v>106970</v>
      </c>
    </row>
    <row r="18611" spans="1:10" ht="32" customHeight="1">
      <c r="A18611" s="19" t="s">
        <v>145898</v>
      </c>
      <c r="B18611" s="24">
        <v>20</v>
      </c>
      <c r="C18611" s="22">
        <v>16</v>
      </c>
      <c r="D18611" s="21" t="s">
        <v>102492</v>
      </c>
      <c r="E18611" s="21" t="s">
        <v>102493</v>
      </c>
      <c r="F18611" s="21" t="s">
        <v>101945</v>
      </c>
      <c r="G18611" s="22">
        <v>1</v>
      </c>
      <c r="H18611" s="22">
        <v>11</v>
      </c>
      <c r="I18611" s="22">
        <v>18</v>
      </c>
      <c r="J18611" s="21" t="s">
        <v>106970</v>
      </c>
    </row>
    <row r="18612" spans="1:10" ht="32" customHeight="1">
      <c r="A18612" s="19" t="s">
        <v>145899</v>
      </c>
      <c r="B18612" s="24">
        <v>20</v>
      </c>
      <c r="C18612" s="22">
        <v>16</v>
      </c>
      <c r="D18612" s="21" t="s">
        <v>102492</v>
      </c>
      <c r="E18612" s="21" t="s">
        <v>102493</v>
      </c>
      <c r="F18612" s="21" t="s">
        <v>101945</v>
      </c>
      <c r="G18612" s="22">
        <v>1</v>
      </c>
      <c r="H18612" s="22">
        <v>11</v>
      </c>
      <c r="I18612" s="22">
        <v>18</v>
      </c>
      <c r="J18612" s="21" t="s">
        <v>106970</v>
      </c>
    </row>
    <row r="18613" spans="1:10" ht="32" customHeight="1">
      <c r="A18613" s="19" t="s">
        <v>145900</v>
      </c>
      <c r="B18613" s="24">
        <v>14</v>
      </c>
      <c r="C18613" s="22">
        <v>22</v>
      </c>
      <c r="D18613" s="21" t="s">
        <v>112241</v>
      </c>
      <c r="E18613" s="21" t="s">
        <v>112242</v>
      </c>
      <c r="F18613" s="21" t="s">
        <v>104448</v>
      </c>
      <c r="G18613" s="22">
        <v>9</v>
      </c>
      <c r="H18613" s="22">
        <v>9</v>
      </c>
      <c r="I18613" s="22">
        <v>13</v>
      </c>
      <c r="J18613" s="21" t="s">
        <v>145901</v>
      </c>
    </row>
    <row r="18614" spans="1:10" ht="32" customHeight="1">
      <c r="A18614" s="19" t="s">
        <v>145902</v>
      </c>
      <c r="B18614" s="24">
        <v>14</v>
      </c>
      <c r="C18614" s="22">
        <v>22</v>
      </c>
      <c r="D18614" s="21" t="s">
        <v>112241</v>
      </c>
      <c r="E18614" s="21" t="s">
        <v>112242</v>
      </c>
      <c r="F18614" s="21" t="s">
        <v>104448</v>
      </c>
      <c r="G18614" s="22">
        <v>9</v>
      </c>
      <c r="H18614" s="22">
        <v>9</v>
      </c>
      <c r="I18614" s="22">
        <v>13</v>
      </c>
      <c r="J18614" s="21" t="s">
        <v>145901</v>
      </c>
    </row>
    <row r="18615" spans="1:10" ht="32" customHeight="1">
      <c r="A18615" s="19" t="s">
        <v>145903</v>
      </c>
      <c r="B18615" s="24">
        <v>23</v>
      </c>
      <c r="C18615" s="22">
        <v>15</v>
      </c>
      <c r="D18615" s="21" t="s">
        <v>145904</v>
      </c>
      <c r="E18615" s="21" t="s">
        <v>145905</v>
      </c>
      <c r="F18615" s="21" t="s">
        <v>101528</v>
      </c>
      <c r="G18615" s="22">
        <v>10</v>
      </c>
      <c r="H18615" s="22">
        <v>0</v>
      </c>
      <c r="I18615" s="22">
        <v>0</v>
      </c>
      <c r="J18615" s="21" t="s">
        <v>145906</v>
      </c>
    </row>
    <row r="18616" spans="1:10" ht="32" customHeight="1">
      <c r="A18616" s="19" t="s">
        <v>145907</v>
      </c>
      <c r="B18616" s="24">
        <v>60</v>
      </c>
      <c r="C18616" s="22">
        <v>15</v>
      </c>
      <c r="D18616" s="21" t="s">
        <v>106595</v>
      </c>
      <c r="E18616" s="21" t="s">
        <v>106596</v>
      </c>
      <c r="F18616" s="21" t="s">
        <v>14739</v>
      </c>
      <c r="G18616" s="22">
        <v>10</v>
      </c>
      <c r="H18616" s="22">
        <v>0</v>
      </c>
      <c r="I18616" s="22">
        <v>0</v>
      </c>
      <c r="J18616" s="21" t="s">
        <v>145908</v>
      </c>
    </row>
    <row r="18617" spans="1:10" ht="32" customHeight="1">
      <c r="A18617" s="19" t="s">
        <v>145909</v>
      </c>
      <c r="B18617" s="24">
        <v>25</v>
      </c>
      <c r="C18617" s="22">
        <v>15</v>
      </c>
      <c r="D18617" s="21" t="s">
        <v>103256</v>
      </c>
      <c r="E18617" s="21" t="s">
        <v>103257</v>
      </c>
      <c r="F18617" s="21" t="s">
        <v>101554</v>
      </c>
      <c r="G18617" s="22">
        <v>10</v>
      </c>
      <c r="H18617" s="22">
        <v>0</v>
      </c>
      <c r="I18617" s="22">
        <v>0</v>
      </c>
      <c r="J18617" s="21" t="s">
        <v>127921</v>
      </c>
    </row>
    <row r="18618" spans="1:10" ht="32" customHeight="1">
      <c r="A18618" s="19" t="s">
        <v>145910</v>
      </c>
      <c r="B18618" s="24">
        <v>18</v>
      </c>
      <c r="C18618" s="22">
        <v>15</v>
      </c>
      <c r="D18618" s="21" t="s">
        <v>114722</v>
      </c>
      <c r="E18618" s="21" t="s">
        <v>114723</v>
      </c>
      <c r="F18618" s="21" t="s">
        <v>101522</v>
      </c>
      <c r="G18618" s="22">
        <v>10</v>
      </c>
      <c r="H18618" s="22">
        <v>0</v>
      </c>
      <c r="I18618" s="22">
        <v>0</v>
      </c>
      <c r="J18618" s="21" t="s">
        <v>145911</v>
      </c>
    </row>
    <row r="18619" spans="1:10" ht="20" customHeight="1">
      <c r="A18619" s="27">
        <v>-999</v>
      </c>
      <c r="B18619" s="24">
        <v>-999</v>
      </c>
      <c r="C18619" s="22">
        <v>-999</v>
      </c>
      <c r="D18619" s="22">
        <v>-999</v>
      </c>
      <c r="E18619" s="22">
        <v>-999</v>
      </c>
      <c r="F18619" s="22">
        <v>-999</v>
      </c>
      <c r="G18619" s="22">
        <v>-999</v>
      </c>
      <c r="H18619" s="22">
        <v>-999</v>
      </c>
      <c r="I18619" s="22">
        <v>-999</v>
      </c>
      <c r="J18619" s="22">
        <v>-999</v>
      </c>
    </row>
    <row r="18620" spans="1:10" ht="32" customHeight="1">
      <c r="A18620" s="19" t="s">
        <v>145912</v>
      </c>
      <c r="B18620" s="24">
        <v>31</v>
      </c>
      <c r="C18620" s="22">
        <v>15</v>
      </c>
      <c r="D18620" s="21" t="s">
        <v>103888</v>
      </c>
      <c r="E18620" s="21" t="s">
        <v>103889</v>
      </c>
      <c r="F18620" s="21" t="s">
        <v>101554</v>
      </c>
      <c r="G18620" s="22">
        <v>10</v>
      </c>
      <c r="H18620" s="22">
        <v>0</v>
      </c>
      <c r="I18620" s="22">
        <v>0</v>
      </c>
      <c r="J18620" s="21" t="s">
        <v>114883</v>
      </c>
    </row>
    <row r="18621" spans="1:10" ht="32" customHeight="1">
      <c r="A18621" s="19" t="s">
        <v>145913</v>
      </c>
      <c r="B18621" s="24">
        <v>42</v>
      </c>
      <c r="C18621" s="22">
        <v>15</v>
      </c>
      <c r="D18621" s="21" t="s">
        <v>145914</v>
      </c>
      <c r="E18621" s="21" t="s">
        <v>145915</v>
      </c>
      <c r="F18621" s="21" t="s">
        <v>101528</v>
      </c>
      <c r="G18621" s="22">
        <v>10</v>
      </c>
      <c r="H18621" s="22">
        <v>0</v>
      </c>
      <c r="I18621" s="22">
        <v>0</v>
      </c>
      <c r="J18621" s="21" t="s">
        <v>145916</v>
      </c>
    </row>
    <row r="18622" spans="1:10" ht="32" customHeight="1">
      <c r="A18622" s="19" t="s">
        <v>145917</v>
      </c>
      <c r="B18622" s="24">
        <v>21</v>
      </c>
      <c r="C18622" s="22">
        <v>18</v>
      </c>
      <c r="D18622" s="21" t="s">
        <v>129871</v>
      </c>
      <c r="E18622" s="21" t="s">
        <v>129872</v>
      </c>
      <c r="F18622" s="21" t="s">
        <v>102144</v>
      </c>
      <c r="G18622" s="22">
        <v>3</v>
      </c>
      <c r="H18622" s="22">
        <v>11</v>
      </c>
      <c r="I18622" s="22">
        <v>17</v>
      </c>
      <c r="J18622" s="21" t="s">
        <v>145918</v>
      </c>
    </row>
    <row r="18623" spans="1:10" ht="32" customHeight="1">
      <c r="A18623" s="19" t="s">
        <v>145919</v>
      </c>
      <c r="B18623" s="24">
        <v>28</v>
      </c>
      <c r="C18623" s="22">
        <v>18</v>
      </c>
      <c r="D18623" s="21" t="s">
        <v>132472</v>
      </c>
      <c r="E18623" s="21" t="s">
        <v>132473</v>
      </c>
      <c r="F18623" s="21" t="s">
        <v>102727</v>
      </c>
      <c r="G18623" s="22">
        <v>3</v>
      </c>
      <c r="H18623" s="22">
        <v>11</v>
      </c>
      <c r="I18623" s="22">
        <v>14</v>
      </c>
      <c r="J18623" s="21" t="s">
        <v>145920</v>
      </c>
    </row>
    <row r="18624" spans="1:10" ht="32" customHeight="1">
      <c r="A18624" s="19" t="s">
        <v>145921</v>
      </c>
      <c r="B18624" s="24">
        <v>19</v>
      </c>
      <c r="C18624" s="22">
        <v>15</v>
      </c>
      <c r="D18624" s="21" t="s">
        <v>131866</v>
      </c>
      <c r="E18624" s="21" t="s">
        <v>131867</v>
      </c>
      <c r="F18624" s="21" t="s">
        <v>101554</v>
      </c>
      <c r="G18624" s="22">
        <v>10</v>
      </c>
      <c r="H18624" s="22">
        <v>0</v>
      </c>
      <c r="I18624" s="22">
        <v>0</v>
      </c>
      <c r="J18624" s="21" t="s">
        <v>145922</v>
      </c>
    </row>
    <row r="18625" spans="1:10" ht="32" customHeight="1">
      <c r="A18625" s="19" t="s">
        <v>145923</v>
      </c>
      <c r="B18625" s="24">
        <v>19</v>
      </c>
      <c r="C18625" s="22">
        <v>15</v>
      </c>
      <c r="D18625" s="21" t="s">
        <v>131866</v>
      </c>
      <c r="E18625" s="21" t="s">
        <v>131867</v>
      </c>
      <c r="F18625" s="21" t="s">
        <v>101554</v>
      </c>
      <c r="G18625" s="22">
        <v>10</v>
      </c>
      <c r="H18625" s="22">
        <v>0</v>
      </c>
      <c r="I18625" s="22">
        <v>0</v>
      </c>
      <c r="J18625" s="21" t="s">
        <v>145922</v>
      </c>
    </row>
    <row r="18626" spans="1:10" ht="32" customHeight="1">
      <c r="A18626" s="19" t="s">
        <v>145924</v>
      </c>
      <c r="B18626" s="24">
        <v>20</v>
      </c>
      <c r="C18626" s="22">
        <v>15</v>
      </c>
      <c r="D18626" s="21" t="s">
        <v>103129</v>
      </c>
      <c r="E18626" s="21" t="s">
        <v>103130</v>
      </c>
      <c r="F18626" s="21" t="s">
        <v>101554</v>
      </c>
      <c r="G18626" s="22">
        <v>10</v>
      </c>
      <c r="H18626" s="22">
        <v>0</v>
      </c>
      <c r="I18626" s="22">
        <v>0</v>
      </c>
      <c r="J18626" s="21" t="s">
        <v>145925</v>
      </c>
    </row>
    <row r="18627" spans="1:10" ht="32" customHeight="1">
      <c r="A18627" s="19" t="s">
        <v>145926</v>
      </c>
      <c r="B18627" s="24">
        <v>19</v>
      </c>
      <c r="C18627" s="22">
        <v>26</v>
      </c>
      <c r="D18627" s="21" t="s">
        <v>139520</v>
      </c>
      <c r="E18627" s="21" t="s">
        <v>139521</v>
      </c>
      <c r="F18627" s="21" t="s">
        <v>102510</v>
      </c>
      <c r="G18627" s="22">
        <v>12</v>
      </c>
      <c r="H18627" s="22">
        <v>10</v>
      </c>
      <c r="I18627" s="22">
        <v>26</v>
      </c>
      <c r="J18627" s="21" t="s">
        <v>145927</v>
      </c>
    </row>
    <row r="18628" spans="1:10" ht="32" customHeight="1">
      <c r="A18628" s="19" t="s">
        <v>145928</v>
      </c>
      <c r="B18628" s="24">
        <v>80</v>
      </c>
      <c r="C18628" s="22">
        <v>15</v>
      </c>
      <c r="D18628" s="21" t="s">
        <v>113798</v>
      </c>
      <c r="E18628" s="21" t="s">
        <v>113799</v>
      </c>
      <c r="F18628" s="21" t="s">
        <v>101628</v>
      </c>
      <c r="G18628" s="22">
        <v>1</v>
      </c>
      <c r="H18628" s="22">
        <v>10</v>
      </c>
      <c r="I18628" s="22">
        <v>19</v>
      </c>
      <c r="J18628" s="21" t="s">
        <v>145929</v>
      </c>
    </row>
    <row r="18629" spans="1:10" ht="32" customHeight="1">
      <c r="A18629" s="19" t="s">
        <v>145930</v>
      </c>
      <c r="B18629" s="24">
        <v>26</v>
      </c>
      <c r="C18629" s="22">
        <v>15</v>
      </c>
      <c r="D18629" s="21" t="s">
        <v>111910</v>
      </c>
      <c r="E18629" s="21" t="s">
        <v>111911</v>
      </c>
      <c r="F18629" s="21" t="s">
        <v>101528</v>
      </c>
      <c r="G18629" s="22">
        <v>10</v>
      </c>
      <c r="H18629" s="22">
        <v>0</v>
      </c>
      <c r="I18629" s="22">
        <v>0</v>
      </c>
      <c r="J18629" s="21" t="s">
        <v>113166</v>
      </c>
    </row>
    <row r="18630" spans="1:10" ht="32" customHeight="1">
      <c r="A18630" s="19" t="s">
        <v>145931</v>
      </c>
      <c r="B18630" s="24">
        <v>26</v>
      </c>
      <c r="C18630" s="22">
        <v>15</v>
      </c>
      <c r="D18630" s="21" t="s">
        <v>111910</v>
      </c>
      <c r="E18630" s="21" t="s">
        <v>111911</v>
      </c>
      <c r="F18630" s="21" t="s">
        <v>101528</v>
      </c>
      <c r="G18630" s="22">
        <v>10</v>
      </c>
      <c r="H18630" s="22">
        <v>0</v>
      </c>
      <c r="I18630" s="22">
        <v>0</v>
      </c>
      <c r="J18630" s="21" t="s">
        <v>113166</v>
      </c>
    </row>
    <row r="18631" spans="1:10" ht="32" customHeight="1">
      <c r="A18631" s="19" t="s">
        <v>145932</v>
      </c>
      <c r="B18631" s="24">
        <v>24</v>
      </c>
      <c r="C18631" s="22">
        <v>15</v>
      </c>
      <c r="D18631" s="21" t="s">
        <v>111611</v>
      </c>
      <c r="E18631" s="21" t="s">
        <v>111612</v>
      </c>
      <c r="F18631" s="21" t="s">
        <v>101628</v>
      </c>
      <c r="G18631" s="22">
        <v>1</v>
      </c>
      <c r="H18631" s="22">
        <v>10</v>
      </c>
      <c r="I18631" s="22">
        <v>23</v>
      </c>
      <c r="J18631" s="21" t="s">
        <v>145933</v>
      </c>
    </row>
    <row r="18632" spans="1:10" ht="32" customHeight="1">
      <c r="A18632" s="19" t="s">
        <v>145934</v>
      </c>
      <c r="B18632" s="24">
        <v>24</v>
      </c>
      <c r="C18632" s="22">
        <v>15</v>
      </c>
      <c r="D18632" s="21" t="s">
        <v>111611</v>
      </c>
      <c r="E18632" s="21" t="s">
        <v>111612</v>
      </c>
      <c r="F18632" s="21" t="s">
        <v>101628</v>
      </c>
      <c r="G18632" s="22">
        <v>1</v>
      </c>
      <c r="H18632" s="22">
        <v>10</v>
      </c>
      <c r="I18632" s="22">
        <v>23</v>
      </c>
      <c r="J18632" s="21" t="s">
        <v>145933</v>
      </c>
    </row>
    <row r="18633" spans="1:10" ht="32" customHeight="1">
      <c r="A18633" s="19" t="s">
        <v>145935</v>
      </c>
      <c r="B18633" s="24">
        <v>39</v>
      </c>
      <c r="C18633" s="22">
        <v>15</v>
      </c>
      <c r="D18633" s="21" t="s">
        <v>102549</v>
      </c>
      <c r="E18633" s="21" t="s">
        <v>102550</v>
      </c>
      <c r="F18633" s="21" t="s">
        <v>14739</v>
      </c>
      <c r="G18633" s="22">
        <v>10</v>
      </c>
      <c r="H18633" s="22">
        <v>0</v>
      </c>
      <c r="I18633" s="22">
        <v>0</v>
      </c>
      <c r="J18633" s="21" t="s">
        <v>141027</v>
      </c>
    </row>
    <row r="18634" spans="1:10" ht="32" customHeight="1">
      <c r="A18634" s="19" t="s">
        <v>145936</v>
      </c>
      <c r="B18634" s="24">
        <v>39</v>
      </c>
      <c r="C18634" s="22">
        <v>15</v>
      </c>
      <c r="D18634" s="21" t="s">
        <v>102549</v>
      </c>
      <c r="E18634" s="21" t="s">
        <v>102550</v>
      </c>
      <c r="F18634" s="21" t="s">
        <v>14739</v>
      </c>
      <c r="G18634" s="22">
        <v>10</v>
      </c>
      <c r="H18634" s="22">
        <v>0</v>
      </c>
      <c r="I18634" s="22">
        <v>0</v>
      </c>
      <c r="J18634" s="21" t="s">
        <v>141027</v>
      </c>
    </row>
    <row r="18635" spans="1:10" ht="32" customHeight="1">
      <c r="A18635" s="19" t="s">
        <v>145937</v>
      </c>
      <c r="B18635" s="24">
        <v>29</v>
      </c>
      <c r="C18635" s="22">
        <v>15</v>
      </c>
      <c r="D18635" s="21" t="s">
        <v>102948</v>
      </c>
      <c r="E18635" s="21" t="s">
        <v>102949</v>
      </c>
      <c r="F18635" s="21" t="s">
        <v>14739</v>
      </c>
      <c r="G18635" s="22">
        <v>10</v>
      </c>
      <c r="H18635" s="22">
        <v>0</v>
      </c>
      <c r="I18635" s="22">
        <v>0</v>
      </c>
      <c r="J18635" s="21" t="s">
        <v>145938</v>
      </c>
    </row>
    <row r="18636" spans="1:10" ht="32" customHeight="1">
      <c r="A18636" s="19" t="s">
        <v>145939</v>
      </c>
      <c r="B18636" s="24">
        <v>25</v>
      </c>
      <c r="C18636" s="22">
        <v>15</v>
      </c>
      <c r="D18636" s="21" t="s">
        <v>107490</v>
      </c>
      <c r="E18636" s="21" t="s">
        <v>107491</v>
      </c>
      <c r="F18636" s="21" t="s">
        <v>101694</v>
      </c>
      <c r="G18636" s="22">
        <v>10</v>
      </c>
      <c r="H18636" s="22">
        <v>0</v>
      </c>
      <c r="I18636" s="22">
        <v>0</v>
      </c>
      <c r="J18636" s="21" t="s">
        <v>145940</v>
      </c>
    </row>
    <row r="18637" spans="1:10" ht="32" customHeight="1">
      <c r="A18637" s="19" t="s">
        <v>145941</v>
      </c>
      <c r="B18637" s="24">
        <v>25</v>
      </c>
      <c r="C18637" s="22">
        <v>15</v>
      </c>
      <c r="D18637" s="21" t="s">
        <v>107490</v>
      </c>
      <c r="E18637" s="21" t="s">
        <v>107491</v>
      </c>
      <c r="F18637" s="21" t="s">
        <v>101694</v>
      </c>
      <c r="G18637" s="22">
        <v>10</v>
      </c>
      <c r="H18637" s="22">
        <v>0</v>
      </c>
      <c r="I18637" s="22">
        <v>0</v>
      </c>
      <c r="J18637" s="21" t="s">
        <v>145940</v>
      </c>
    </row>
    <row r="18638" spans="1:10" ht="32" customHeight="1">
      <c r="A18638" s="19" t="s">
        <v>145942</v>
      </c>
      <c r="B18638" s="24">
        <v>25</v>
      </c>
      <c r="C18638" s="22">
        <v>15</v>
      </c>
      <c r="D18638" s="21" t="s">
        <v>111974</v>
      </c>
      <c r="E18638" s="21" t="s">
        <v>111975</v>
      </c>
      <c r="F18638" s="21" t="s">
        <v>101554</v>
      </c>
      <c r="G18638" s="22">
        <v>10</v>
      </c>
      <c r="H18638" s="22">
        <v>0</v>
      </c>
      <c r="I18638" s="22">
        <v>0</v>
      </c>
      <c r="J18638" s="21" t="s">
        <v>111976</v>
      </c>
    </row>
    <row r="18639" spans="1:10" ht="32" customHeight="1">
      <c r="A18639" s="19" t="s">
        <v>145943</v>
      </c>
      <c r="B18639" s="24">
        <v>67</v>
      </c>
      <c r="C18639" s="22">
        <v>15</v>
      </c>
      <c r="D18639" s="21" t="s">
        <v>109610</v>
      </c>
      <c r="E18639" s="21" t="s">
        <v>109611</v>
      </c>
      <c r="F18639" s="21" t="s">
        <v>101554</v>
      </c>
      <c r="G18639" s="22">
        <v>10</v>
      </c>
      <c r="H18639" s="22">
        <v>0</v>
      </c>
      <c r="I18639" s="22">
        <v>0</v>
      </c>
      <c r="J18639" s="21" t="s">
        <v>145944</v>
      </c>
    </row>
    <row r="18640" spans="1:10" ht="32" customHeight="1">
      <c r="A18640" s="19" t="s">
        <v>145945</v>
      </c>
      <c r="B18640" s="24">
        <v>12</v>
      </c>
      <c r="C18640" s="22">
        <v>15</v>
      </c>
      <c r="D18640" s="21" t="s">
        <v>120796</v>
      </c>
      <c r="E18640" s="21" t="s">
        <v>120797</v>
      </c>
      <c r="F18640" s="21" t="s">
        <v>101563</v>
      </c>
      <c r="G18640" s="22">
        <v>10</v>
      </c>
      <c r="H18640" s="22">
        <v>0</v>
      </c>
      <c r="I18640" s="22">
        <v>0</v>
      </c>
      <c r="J18640" s="21" t="s">
        <v>145946</v>
      </c>
    </row>
    <row r="18641" spans="1:10" ht="20" customHeight="1">
      <c r="A18641" s="27">
        <v>-999</v>
      </c>
      <c r="B18641" s="24">
        <v>-999</v>
      </c>
      <c r="C18641" s="22">
        <v>-999</v>
      </c>
      <c r="D18641" s="22">
        <v>-999</v>
      </c>
      <c r="E18641" s="22">
        <v>-999</v>
      </c>
      <c r="F18641" s="22">
        <v>-999</v>
      </c>
      <c r="G18641" s="22">
        <v>-999</v>
      </c>
      <c r="H18641" s="22">
        <v>-999</v>
      </c>
      <c r="I18641" s="22">
        <v>-999</v>
      </c>
      <c r="J18641" s="22">
        <v>-999</v>
      </c>
    </row>
    <row r="18642" spans="1:10" ht="32" customHeight="1">
      <c r="A18642" s="19" t="s">
        <v>145947</v>
      </c>
      <c r="B18642" s="24">
        <v>15</v>
      </c>
      <c r="C18642" s="22">
        <v>23</v>
      </c>
      <c r="D18642" s="21" t="s">
        <v>105116</v>
      </c>
      <c r="E18642" s="21" t="s">
        <v>105117</v>
      </c>
      <c r="F18642" s="21" t="s">
        <v>102001</v>
      </c>
      <c r="G18642" s="22">
        <v>8</v>
      </c>
      <c r="H18642" s="22">
        <v>11</v>
      </c>
      <c r="I18642" s="22">
        <v>24</v>
      </c>
      <c r="J18642" s="21" t="s">
        <v>145948</v>
      </c>
    </row>
    <row r="18643" spans="1:10" ht="32" customHeight="1">
      <c r="A18643" s="19" t="s">
        <v>145949</v>
      </c>
      <c r="B18643" s="24">
        <v>23</v>
      </c>
      <c r="C18643" s="22">
        <v>15</v>
      </c>
      <c r="D18643" s="21" t="s">
        <v>102977</v>
      </c>
      <c r="E18643" s="21" t="s">
        <v>102978</v>
      </c>
      <c r="F18643" s="21" t="s">
        <v>14739</v>
      </c>
      <c r="G18643" s="22">
        <v>10</v>
      </c>
      <c r="H18643" s="22">
        <v>0</v>
      </c>
      <c r="I18643" s="22">
        <v>0</v>
      </c>
      <c r="J18643" s="21" t="s">
        <v>126334</v>
      </c>
    </row>
    <row r="18644" spans="1:10" ht="32" customHeight="1">
      <c r="A18644" s="19" t="s">
        <v>145950</v>
      </c>
      <c r="B18644" s="24">
        <v>38</v>
      </c>
      <c r="C18644" s="22">
        <v>15</v>
      </c>
      <c r="D18644" s="21" t="s">
        <v>142058</v>
      </c>
      <c r="E18644" s="21" t="s">
        <v>142059</v>
      </c>
      <c r="F18644" s="21" t="s">
        <v>101568</v>
      </c>
      <c r="G18644" s="22">
        <v>1</v>
      </c>
      <c r="H18644" s="22">
        <v>10</v>
      </c>
      <c r="I18644" s="22">
        <v>16</v>
      </c>
      <c r="J18644" s="21" t="s">
        <v>145951</v>
      </c>
    </row>
    <row r="18645" spans="1:10" ht="32" customHeight="1">
      <c r="A18645" s="19" t="s">
        <v>145952</v>
      </c>
      <c r="B18645" s="24">
        <v>38</v>
      </c>
      <c r="C18645" s="22">
        <v>15</v>
      </c>
      <c r="D18645" s="21" t="s">
        <v>142058</v>
      </c>
      <c r="E18645" s="21" t="s">
        <v>142059</v>
      </c>
      <c r="F18645" s="21" t="s">
        <v>101568</v>
      </c>
      <c r="G18645" s="22">
        <v>1</v>
      </c>
      <c r="H18645" s="22">
        <v>10</v>
      </c>
      <c r="I18645" s="22">
        <v>16</v>
      </c>
      <c r="J18645" s="21" t="s">
        <v>145951</v>
      </c>
    </row>
    <row r="18646" spans="1:10" ht="32" customHeight="1">
      <c r="A18646" s="19" t="s">
        <v>145953</v>
      </c>
      <c r="B18646" s="24">
        <v>28</v>
      </c>
      <c r="C18646" s="22">
        <v>15</v>
      </c>
      <c r="D18646" s="21" t="s">
        <v>108656</v>
      </c>
      <c r="E18646" s="21" t="s">
        <v>108657</v>
      </c>
      <c r="F18646" s="21" t="s">
        <v>101554</v>
      </c>
      <c r="G18646" s="22">
        <v>10</v>
      </c>
      <c r="H18646" s="22">
        <v>0</v>
      </c>
      <c r="I18646" s="22">
        <v>0</v>
      </c>
      <c r="J18646" s="21" t="s">
        <v>145954</v>
      </c>
    </row>
    <row r="18647" spans="1:10" ht="32" customHeight="1">
      <c r="A18647" s="19" t="s">
        <v>145955</v>
      </c>
      <c r="B18647" s="24">
        <v>28</v>
      </c>
      <c r="C18647" s="22">
        <v>15</v>
      </c>
      <c r="D18647" s="21" t="s">
        <v>108656</v>
      </c>
      <c r="E18647" s="21" t="s">
        <v>108657</v>
      </c>
      <c r="F18647" s="21" t="s">
        <v>101554</v>
      </c>
      <c r="G18647" s="22">
        <v>10</v>
      </c>
      <c r="H18647" s="22">
        <v>0</v>
      </c>
      <c r="I18647" s="22">
        <v>0</v>
      </c>
      <c r="J18647" s="21" t="s">
        <v>145954</v>
      </c>
    </row>
    <row r="18648" spans="1:10" ht="32" customHeight="1">
      <c r="A18648" s="19" t="s">
        <v>145956</v>
      </c>
      <c r="B18648" s="24">
        <v>18</v>
      </c>
      <c r="C18648" s="22">
        <v>15</v>
      </c>
      <c r="D18648" s="21" t="s">
        <v>125450</v>
      </c>
      <c r="E18648" s="21" t="s">
        <v>125451</v>
      </c>
      <c r="F18648" s="21" t="s">
        <v>101554</v>
      </c>
      <c r="G18648" s="22">
        <v>10</v>
      </c>
      <c r="H18648" s="22">
        <v>0</v>
      </c>
      <c r="I18648" s="22">
        <v>0</v>
      </c>
      <c r="J18648" s="21" t="s">
        <v>145957</v>
      </c>
    </row>
    <row r="18649" spans="1:10" ht="32" customHeight="1">
      <c r="A18649" s="19" t="s">
        <v>145958</v>
      </c>
      <c r="B18649" s="24">
        <v>31</v>
      </c>
      <c r="C18649" s="22">
        <v>15</v>
      </c>
      <c r="D18649" s="21" t="s">
        <v>103985</v>
      </c>
      <c r="E18649" s="21" t="s">
        <v>103986</v>
      </c>
      <c r="F18649" s="21" t="s">
        <v>101528</v>
      </c>
      <c r="G18649" s="22">
        <v>10</v>
      </c>
      <c r="H18649" s="22">
        <v>0</v>
      </c>
      <c r="I18649" s="22">
        <v>0</v>
      </c>
      <c r="J18649" s="21" t="s">
        <v>145959</v>
      </c>
    </row>
    <row r="18650" spans="1:10" ht="32" customHeight="1">
      <c r="A18650" s="19" t="s">
        <v>145960</v>
      </c>
      <c r="B18650" s="24">
        <v>12</v>
      </c>
      <c r="C18650" s="22">
        <v>15</v>
      </c>
      <c r="D18650" s="21" t="s">
        <v>145961</v>
      </c>
      <c r="E18650" s="21" t="s">
        <v>145962</v>
      </c>
      <c r="F18650" s="21" t="s">
        <v>101522</v>
      </c>
      <c r="G18650" s="22">
        <v>10</v>
      </c>
      <c r="H18650" s="22">
        <v>0</v>
      </c>
      <c r="I18650" s="22">
        <v>0</v>
      </c>
      <c r="J18650" s="21" t="s">
        <v>145963</v>
      </c>
    </row>
    <row r="18651" spans="1:10" ht="32" customHeight="1">
      <c r="A18651" s="19" t="s">
        <v>145964</v>
      </c>
      <c r="B18651" s="24">
        <v>20</v>
      </c>
      <c r="C18651" s="22">
        <v>16</v>
      </c>
      <c r="D18651" s="21" t="s">
        <v>102492</v>
      </c>
      <c r="E18651" s="21" t="s">
        <v>102493</v>
      </c>
      <c r="F18651" s="22">
        <v>1</v>
      </c>
      <c r="G18651" s="22">
        <v>1</v>
      </c>
      <c r="H18651" s="22">
        <v>11</v>
      </c>
      <c r="I18651" s="22">
        <v>25</v>
      </c>
      <c r="J18651" s="21" t="s">
        <v>145965</v>
      </c>
    </row>
    <row r="18652" spans="1:10" ht="32" customHeight="1">
      <c r="A18652" s="19" t="s">
        <v>145966</v>
      </c>
      <c r="B18652" s="24">
        <v>31</v>
      </c>
      <c r="C18652" s="22">
        <v>24</v>
      </c>
      <c r="D18652" s="21" t="s">
        <v>145967</v>
      </c>
      <c r="E18652" s="21" t="s">
        <v>145968</v>
      </c>
      <c r="F18652" s="21" t="s">
        <v>102405</v>
      </c>
      <c r="G18652" s="22">
        <v>3</v>
      </c>
      <c r="H18652" s="22">
        <v>17</v>
      </c>
      <c r="I18652" s="22">
        <v>34</v>
      </c>
      <c r="J18652" s="21" t="s">
        <v>145969</v>
      </c>
    </row>
    <row r="18653" spans="1:10" ht="32" customHeight="1">
      <c r="A18653" s="19" t="s">
        <v>145970</v>
      </c>
      <c r="B18653" s="24">
        <v>24</v>
      </c>
      <c r="C18653" s="22">
        <v>15</v>
      </c>
      <c r="D18653" s="21" t="s">
        <v>106113</v>
      </c>
      <c r="E18653" s="21" t="s">
        <v>106114</v>
      </c>
      <c r="F18653" s="21" t="s">
        <v>101568</v>
      </c>
      <c r="G18653" s="22">
        <v>1</v>
      </c>
      <c r="H18653" s="22">
        <v>10</v>
      </c>
      <c r="I18653" s="22">
        <v>17</v>
      </c>
      <c r="J18653" s="21" t="s">
        <v>145971</v>
      </c>
    </row>
    <row r="18654" spans="1:10" ht="32" customHeight="1">
      <c r="A18654" s="19" t="s">
        <v>145972</v>
      </c>
      <c r="B18654" s="24">
        <v>26</v>
      </c>
      <c r="C18654" s="22">
        <v>15</v>
      </c>
      <c r="D18654" s="21" t="s">
        <v>145973</v>
      </c>
      <c r="E18654" s="21" t="s">
        <v>145974</v>
      </c>
      <c r="F18654" s="21" t="s">
        <v>101528</v>
      </c>
      <c r="G18654" s="22">
        <v>10</v>
      </c>
      <c r="H18654" s="22">
        <v>0</v>
      </c>
      <c r="I18654" s="22">
        <v>0</v>
      </c>
      <c r="J18654" s="21" t="s">
        <v>145975</v>
      </c>
    </row>
    <row r="18655" spans="1:10" ht="32" customHeight="1">
      <c r="A18655" s="19" t="s">
        <v>145976</v>
      </c>
      <c r="B18655" s="24">
        <v>74</v>
      </c>
      <c r="C18655" s="22">
        <v>47</v>
      </c>
      <c r="D18655" s="21" t="s">
        <v>109792</v>
      </c>
      <c r="E18655" s="21" t="s">
        <v>109793</v>
      </c>
      <c r="F18655" s="21" t="s">
        <v>145977</v>
      </c>
      <c r="G18655" s="22">
        <v>1</v>
      </c>
      <c r="H18655" s="22">
        <v>42</v>
      </c>
      <c r="I18655" s="22">
        <v>86</v>
      </c>
      <c r="J18655" s="21" t="s">
        <v>145978</v>
      </c>
    </row>
    <row r="18656" spans="1:10" ht="32" customHeight="1">
      <c r="A18656" s="19" t="s">
        <v>145979</v>
      </c>
      <c r="B18656" s="24">
        <v>13</v>
      </c>
      <c r="C18656" s="22">
        <v>15</v>
      </c>
      <c r="D18656" s="21" t="s">
        <v>120669</v>
      </c>
      <c r="E18656" s="21" t="s">
        <v>120670</v>
      </c>
      <c r="F18656" s="22">
        <v>0</v>
      </c>
      <c r="G18656" s="22">
        <v>10</v>
      </c>
      <c r="H18656" s="22">
        <v>0</v>
      </c>
      <c r="I18656" s="22">
        <v>0</v>
      </c>
      <c r="J18656" s="21" t="s">
        <v>144856</v>
      </c>
    </row>
    <row r="18657" spans="1:10" ht="32" customHeight="1">
      <c r="A18657" s="19" t="s">
        <v>145980</v>
      </c>
      <c r="B18657" s="24">
        <v>21</v>
      </c>
      <c r="C18657" s="22">
        <v>15</v>
      </c>
      <c r="D18657" s="21" t="s">
        <v>125444</v>
      </c>
      <c r="E18657" s="21" t="s">
        <v>125445</v>
      </c>
      <c r="F18657" s="21" t="s">
        <v>101563</v>
      </c>
      <c r="G18657" s="22">
        <v>10</v>
      </c>
      <c r="H18657" s="22">
        <v>0</v>
      </c>
      <c r="I18657" s="22">
        <v>0</v>
      </c>
      <c r="J18657" s="21" t="s">
        <v>145981</v>
      </c>
    </row>
    <row r="18658" spans="1:10" ht="32" customHeight="1">
      <c r="A18658" s="19" t="s">
        <v>145982</v>
      </c>
      <c r="B18658" s="24">
        <v>32</v>
      </c>
      <c r="C18658" s="22">
        <v>15</v>
      </c>
      <c r="D18658" s="21" t="s">
        <v>110577</v>
      </c>
      <c r="E18658" s="21" t="s">
        <v>110578</v>
      </c>
      <c r="F18658" s="21" t="s">
        <v>14739</v>
      </c>
      <c r="G18658" s="22">
        <v>10</v>
      </c>
      <c r="H18658" s="22">
        <v>0</v>
      </c>
      <c r="I18658" s="22">
        <v>0</v>
      </c>
      <c r="J18658" s="21" t="s">
        <v>145983</v>
      </c>
    </row>
    <row r="18659" spans="1:10" ht="32" customHeight="1">
      <c r="A18659" s="19" t="s">
        <v>145984</v>
      </c>
      <c r="B18659" s="24">
        <v>52</v>
      </c>
      <c r="C18659" s="22">
        <v>15</v>
      </c>
      <c r="D18659" s="21" t="s">
        <v>105775</v>
      </c>
      <c r="E18659" s="21" t="s">
        <v>105776</v>
      </c>
      <c r="F18659" s="21" t="s">
        <v>101628</v>
      </c>
      <c r="G18659" s="22">
        <v>1</v>
      </c>
      <c r="H18659" s="22">
        <v>10</v>
      </c>
      <c r="I18659" s="22">
        <v>19</v>
      </c>
      <c r="J18659" s="21" t="s">
        <v>145985</v>
      </c>
    </row>
    <row r="18660" spans="1:10" ht="32" customHeight="1">
      <c r="A18660" s="19" t="s">
        <v>145986</v>
      </c>
      <c r="B18660" s="24">
        <v>29</v>
      </c>
      <c r="C18660" s="22">
        <v>15</v>
      </c>
      <c r="D18660" s="21" t="s">
        <v>111591</v>
      </c>
      <c r="E18660" s="21" t="s">
        <v>111592</v>
      </c>
      <c r="F18660" s="21" t="s">
        <v>101563</v>
      </c>
      <c r="G18660" s="22">
        <v>10</v>
      </c>
      <c r="H18660" s="22">
        <v>0</v>
      </c>
      <c r="I18660" s="22">
        <v>0</v>
      </c>
      <c r="J18660" s="21" t="s">
        <v>145987</v>
      </c>
    </row>
    <row r="18661" spans="1:10" ht="32" customHeight="1">
      <c r="A18661" s="19" t="s">
        <v>145988</v>
      </c>
      <c r="B18661" s="24">
        <v>25</v>
      </c>
      <c r="C18661" s="22">
        <v>15</v>
      </c>
      <c r="D18661" s="21" t="s">
        <v>108540</v>
      </c>
      <c r="E18661" s="21" t="s">
        <v>108541</v>
      </c>
      <c r="F18661" s="21" t="s">
        <v>101694</v>
      </c>
      <c r="G18661" s="22">
        <v>10</v>
      </c>
      <c r="H18661" s="22">
        <v>0</v>
      </c>
      <c r="I18661" s="22">
        <v>0</v>
      </c>
      <c r="J18661" s="21" t="s">
        <v>145989</v>
      </c>
    </row>
    <row r="18662" spans="1:10" ht="32" customHeight="1">
      <c r="A18662" s="19" t="s">
        <v>145990</v>
      </c>
      <c r="B18662" s="24">
        <v>56</v>
      </c>
      <c r="C18662" s="22">
        <v>20</v>
      </c>
      <c r="D18662" s="21" t="s">
        <v>101626</v>
      </c>
      <c r="E18662" s="21" t="s">
        <v>101627</v>
      </c>
      <c r="F18662" s="21" t="s">
        <v>101623</v>
      </c>
      <c r="G18662" s="22">
        <v>1</v>
      </c>
      <c r="H18662" s="22">
        <v>8</v>
      </c>
      <c r="I18662" s="22">
        <v>17</v>
      </c>
      <c r="J18662" s="21" t="s">
        <v>145991</v>
      </c>
    </row>
    <row r="18663" spans="1:10" ht="32" customHeight="1">
      <c r="A18663" s="19" t="s">
        <v>145992</v>
      </c>
      <c r="B18663" s="24">
        <v>21</v>
      </c>
      <c r="C18663" s="22">
        <v>15</v>
      </c>
      <c r="D18663" s="21" t="s">
        <v>145993</v>
      </c>
      <c r="E18663" s="21" t="s">
        <v>145994</v>
      </c>
      <c r="F18663" s="21" t="s">
        <v>101528</v>
      </c>
      <c r="G18663" s="22">
        <v>10</v>
      </c>
      <c r="H18663" s="22">
        <v>0</v>
      </c>
      <c r="I18663" s="22">
        <v>0</v>
      </c>
      <c r="J18663" s="21" t="s">
        <v>145995</v>
      </c>
    </row>
    <row r="18664" spans="1:10" ht="32" customHeight="1">
      <c r="A18664" s="19" t="s">
        <v>145996</v>
      </c>
      <c r="B18664" s="24">
        <v>21</v>
      </c>
      <c r="C18664" s="22">
        <v>15</v>
      </c>
      <c r="D18664" s="21" t="s">
        <v>145993</v>
      </c>
      <c r="E18664" s="21" t="s">
        <v>145994</v>
      </c>
      <c r="F18664" s="21" t="s">
        <v>101528</v>
      </c>
      <c r="G18664" s="22">
        <v>10</v>
      </c>
      <c r="H18664" s="22">
        <v>0</v>
      </c>
      <c r="I18664" s="22">
        <v>0</v>
      </c>
      <c r="J18664" s="21" t="s">
        <v>145995</v>
      </c>
    </row>
    <row r="18665" spans="1:10" ht="32" customHeight="1">
      <c r="A18665" s="19" t="s">
        <v>145997</v>
      </c>
      <c r="B18665" s="24">
        <v>12</v>
      </c>
      <c r="C18665" s="22">
        <v>15</v>
      </c>
      <c r="D18665" s="21" t="s">
        <v>145998</v>
      </c>
      <c r="E18665" s="21" t="s">
        <v>145999</v>
      </c>
      <c r="F18665" s="21" t="s">
        <v>101528</v>
      </c>
      <c r="G18665" s="22">
        <v>10</v>
      </c>
      <c r="H18665" s="22">
        <v>0</v>
      </c>
      <c r="I18665" s="22">
        <v>0</v>
      </c>
      <c r="J18665" s="21" t="s">
        <v>146000</v>
      </c>
    </row>
    <row r="18666" spans="1:10" ht="32" customHeight="1">
      <c r="A18666" s="19" t="s">
        <v>146001</v>
      </c>
      <c r="B18666" s="24">
        <v>33</v>
      </c>
      <c r="C18666" s="22">
        <v>16</v>
      </c>
      <c r="D18666" s="21" t="s">
        <v>146002</v>
      </c>
      <c r="E18666" s="21" t="s">
        <v>146003</v>
      </c>
      <c r="F18666" s="21" t="s">
        <v>101533</v>
      </c>
      <c r="G18666" s="22">
        <v>2</v>
      </c>
      <c r="H18666" s="22">
        <v>10</v>
      </c>
      <c r="I18666" s="22">
        <v>15</v>
      </c>
      <c r="J18666" s="21" t="s">
        <v>146004</v>
      </c>
    </row>
    <row r="18667" spans="1:10" ht="32" customHeight="1">
      <c r="A18667" s="19" t="s">
        <v>146005</v>
      </c>
      <c r="B18667" s="24">
        <v>27</v>
      </c>
      <c r="C18667" s="22">
        <v>25</v>
      </c>
      <c r="D18667" s="21" t="s">
        <v>103936</v>
      </c>
      <c r="E18667" s="21" t="s">
        <v>103937</v>
      </c>
      <c r="F18667" s="21" t="s">
        <v>101568</v>
      </c>
      <c r="G18667" s="22">
        <v>1</v>
      </c>
      <c r="H18667" s="22">
        <v>20</v>
      </c>
      <c r="I18667" s="22">
        <v>27</v>
      </c>
      <c r="J18667" s="21" t="s">
        <v>146006</v>
      </c>
    </row>
    <row r="18668" spans="1:10" ht="32" customHeight="1">
      <c r="A18668" s="19" t="s">
        <v>146007</v>
      </c>
      <c r="B18668" s="24">
        <v>17</v>
      </c>
      <c r="C18668" s="22">
        <v>15</v>
      </c>
      <c r="D18668" s="21" t="s">
        <v>146008</v>
      </c>
      <c r="E18668" s="21" t="s">
        <v>146009</v>
      </c>
      <c r="F18668" s="21" t="s">
        <v>101563</v>
      </c>
      <c r="G18668" s="22">
        <v>10</v>
      </c>
      <c r="H18668" s="22">
        <v>0</v>
      </c>
      <c r="I18668" s="22">
        <v>0</v>
      </c>
      <c r="J18668" s="21" t="s">
        <v>146010</v>
      </c>
    </row>
    <row r="18669" spans="1:10" ht="32" customHeight="1">
      <c r="A18669" s="19" t="s">
        <v>146011</v>
      </c>
      <c r="B18669" s="24">
        <v>29</v>
      </c>
      <c r="C18669" s="22">
        <v>15</v>
      </c>
      <c r="D18669" s="21" t="s">
        <v>102647</v>
      </c>
      <c r="E18669" s="21" t="s">
        <v>102648</v>
      </c>
      <c r="F18669" s="21" t="s">
        <v>101528</v>
      </c>
      <c r="G18669" s="22">
        <v>10</v>
      </c>
      <c r="H18669" s="22">
        <v>0</v>
      </c>
      <c r="I18669" s="22">
        <v>0</v>
      </c>
      <c r="J18669" s="21" t="s">
        <v>114213</v>
      </c>
    </row>
    <row r="18670" spans="1:10" ht="32" customHeight="1">
      <c r="A18670" s="19" t="s">
        <v>146012</v>
      </c>
      <c r="B18670" s="24">
        <v>29</v>
      </c>
      <c r="C18670" s="22">
        <v>15</v>
      </c>
      <c r="D18670" s="21" t="s">
        <v>102647</v>
      </c>
      <c r="E18670" s="21" t="s">
        <v>102648</v>
      </c>
      <c r="F18670" s="21" t="s">
        <v>101528</v>
      </c>
      <c r="G18670" s="22">
        <v>10</v>
      </c>
      <c r="H18670" s="22">
        <v>0</v>
      </c>
      <c r="I18670" s="22">
        <v>0</v>
      </c>
      <c r="J18670" s="21" t="s">
        <v>114213</v>
      </c>
    </row>
    <row r="18671" spans="1:10" ht="32" customHeight="1">
      <c r="A18671" s="19" t="s">
        <v>146013</v>
      </c>
      <c r="B18671" s="24">
        <v>38</v>
      </c>
      <c r="C18671" s="22">
        <v>15</v>
      </c>
      <c r="D18671" s="21" t="s">
        <v>114077</v>
      </c>
      <c r="E18671" s="21" t="s">
        <v>114078</v>
      </c>
      <c r="F18671" s="21" t="s">
        <v>14739</v>
      </c>
      <c r="G18671" s="22">
        <v>10</v>
      </c>
      <c r="H18671" s="22">
        <v>0</v>
      </c>
      <c r="I18671" s="22">
        <v>0</v>
      </c>
      <c r="J18671" s="21" t="s">
        <v>116910</v>
      </c>
    </row>
    <row r="18672" spans="1:10" ht="32" customHeight="1">
      <c r="A18672" s="19" t="s">
        <v>146014</v>
      </c>
      <c r="B18672" s="24">
        <v>20</v>
      </c>
      <c r="C18672" s="22">
        <v>15</v>
      </c>
      <c r="D18672" s="21" t="s">
        <v>103888</v>
      </c>
      <c r="E18672" s="21" t="s">
        <v>103889</v>
      </c>
      <c r="F18672" s="21" t="s">
        <v>101694</v>
      </c>
      <c r="G18672" s="22">
        <v>10</v>
      </c>
      <c r="H18672" s="22">
        <v>0</v>
      </c>
      <c r="I18672" s="22">
        <v>0</v>
      </c>
      <c r="J18672" s="21" t="s">
        <v>128813</v>
      </c>
    </row>
    <row r="18673" spans="1:10" ht="32" customHeight="1">
      <c r="A18673" s="19" t="s">
        <v>146015</v>
      </c>
      <c r="B18673" s="24">
        <v>33</v>
      </c>
      <c r="C18673" s="22">
        <v>16</v>
      </c>
      <c r="D18673" s="21" t="s">
        <v>146016</v>
      </c>
      <c r="E18673" s="21" t="s">
        <v>146017</v>
      </c>
      <c r="F18673" s="21" t="s">
        <v>101533</v>
      </c>
      <c r="G18673" s="22">
        <v>2</v>
      </c>
      <c r="H18673" s="22">
        <v>10</v>
      </c>
      <c r="I18673" s="22">
        <v>14</v>
      </c>
      <c r="J18673" s="21" t="s">
        <v>146018</v>
      </c>
    </row>
    <row r="18674" spans="1:10" ht="32" customHeight="1">
      <c r="A18674" s="19" t="s">
        <v>146019</v>
      </c>
      <c r="B18674" s="24">
        <v>23</v>
      </c>
      <c r="C18674" s="22">
        <v>15</v>
      </c>
      <c r="D18674" s="21" t="s">
        <v>114741</v>
      </c>
      <c r="E18674" s="21" t="s">
        <v>114742</v>
      </c>
      <c r="F18674" s="21" t="s">
        <v>14739</v>
      </c>
      <c r="G18674" s="22">
        <v>10</v>
      </c>
      <c r="H18674" s="22">
        <v>0</v>
      </c>
      <c r="I18674" s="22">
        <v>0</v>
      </c>
      <c r="J18674" s="21" t="s">
        <v>114743</v>
      </c>
    </row>
    <row r="18675" spans="1:10" ht="32" customHeight="1">
      <c r="A18675" s="19" t="s">
        <v>146020</v>
      </c>
      <c r="B18675" s="24">
        <v>17</v>
      </c>
      <c r="C18675" s="22">
        <v>23</v>
      </c>
      <c r="D18675" s="21" t="s">
        <v>146021</v>
      </c>
      <c r="E18675" s="21" t="s">
        <v>146022</v>
      </c>
      <c r="F18675" s="21" t="s">
        <v>101543</v>
      </c>
      <c r="G18675" s="22">
        <v>6</v>
      </c>
      <c r="H18675" s="22">
        <v>13</v>
      </c>
      <c r="I18675" s="22">
        <v>25</v>
      </c>
      <c r="J18675" s="21" t="s">
        <v>146023</v>
      </c>
    </row>
    <row r="18676" spans="1:10" ht="32" customHeight="1">
      <c r="A18676" s="19" t="s">
        <v>146024</v>
      </c>
      <c r="B18676" s="24">
        <v>14</v>
      </c>
      <c r="C18676" s="22">
        <v>16</v>
      </c>
      <c r="D18676" s="21" t="s">
        <v>102725</v>
      </c>
      <c r="E18676" s="21" t="s">
        <v>102726</v>
      </c>
      <c r="F18676" s="21" t="s">
        <v>101533</v>
      </c>
      <c r="G18676" s="22">
        <v>3</v>
      </c>
      <c r="H18676" s="22">
        <v>9</v>
      </c>
      <c r="I18676" s="22">
        <v>18</v>
      </c>
      <c r="J18676" s="21" t="s">
        <v>146025</v>
      </c>
    </row>
    <row r="18677" spans="1:10" ht="32" customHeight="1">
      <c r="A18677" s="19" t="s">
        <v>146026</v>
      </c>
      <c r="B18677" s="24">
        <v>30</v>
      </c>
      <c r="C18677" s="22">
        <v>24</v>
      </c>
      <c r="D18677" s="21" t="s">
        <v>127831</v>
      </c>
      <c r="E18677" s="21" t="s">
        <v>127832</v>
      </c>
      <c r="F18677" s="21" t="s">
        <v>102449</v>
      </c>
      <c r="G18677" s="22">
        <v>8</v>
      </c>
      <c r="H18677" s="22">
        <v>12</v>
      </c>
      <c r="I18677" s="22">
        <v>16</v>
      </c>
      <c r="J18677" s="21" t="s">
        <v>146027</v>
      </c>
    </row>
    <row r="18678" spans="1:10" ht="32" customHeight="1">
      <c r="A18678" s="19" t="s">
        <v>146028</v>
      </c>
      <c r="B18678" s="24">
        <v>32</v>
      </c>
      <c r="C18678" s="22">
        <v>16</v>
      </c>
      <c r="D18678" s="21" t="s">
        <v>111114</v>
      </c>
      <c r="E18678" s="21" t="s">
        <v>111115</v>
      </c>
      <c r="F18678" s="21" t="s">
        <v>101945</v>
      </c>
      <c r="G18678" s="22">
        <v>1</v>
      </c>
      <c r="H18678" s="22">
        <v>11</v>
      </c>
      <c r="I18678" s="22">
        <v>18</v>
      </c>
      <c r="J18678" s="21" t="s">
        <v>146029</v>
      </c>
    </row>
    <row r="18679" spans="1:10" ht="32" customHeight="1">
      <c r="A18679" s="19" t="s">
        <v>146030</v>
      </c>
      <c r="B18679" s="24">
        <v>51</v>
      </c>
      <c r="C18679" s="22">
        <v>33</v>
      </c>
      <c r="D18679" s="21" t="s">
        <v>101772</v>
      </c>
      <c r="E18679" s="21" t="s">
        <v>101773</v>
      </c>
      <c r="F18679" s="21" t="s">
        <v>14743</v>
      </c>
      <c r="G18679" s="22">
        <v>9</v>
      </c>
      <c r="H18679" s="22">
        <v>20</v>
      </c>
      <c r="I18679" s="22">
        <v>27</v>
      </c>
      <c r="J18679" s="21" t="s">
        <v>102110</v>
      </c>
    </row>
    <row r="18680" spans="1:10" ht="32" customHeight="1">
      <c r="A18680" s="19" t="s">
        <v>146031</v>
      </c>
      <c r="B18680" s="24">
        <v>25</v>
      </c>
      <c r="C18680" s="22">
        <v>15</v>
      </c>
      <c r="D18680" s="21" t="s">
        <v>102812</v>
      </c>
      <c r="E18680" s="21" t="s">
        <v>102813</v>
      </c>
      <c r="F18680" s="21" t="s">
        <v>101528</v>
      </c>
      <c r="G18680" s="22">
        <v>10</v>
      </c>
      <c r="H18680" s="22">
        <v>0</v>
      </c>
      <c r="I18680" s="22">
        <v>0</v>
      </c>
      <c r="J18680" s="21" t="s">
        <v>146032</v>
      </c>
    </row>
    <row r="18681" spans="1:10" ht="32" customHeight="1">
      <c r="A18681" s="19" t="s">
        <v>146033</v>
      </c>
      <c r="B18681" s="24">
        <v>24</v>
      </c>
      <c r="C18681" s="22">
        <v>15</v>
      </c>
      <c r="D18681" s="21" t="s">
        <v>110740</v>
      </c>
      <c r="E18681" s="21" t="s">
        <v>110741</v>
      </c>
      <c r="F18681" s="21" t="s">
        <v>101563</v>
      </c>
      <c r="G18681" s="22">
        <v>10</v>
      </c>
      <c r="H18681" s="22">
        <v>0</v>
      </c>
      <c r="I18681" s="22">
        <v>0</v>
      </c>
      <c r="J18681" s="21" t="s">
        <v>141631</v>
      </c>
    </row>
    <row r="18682" spans="1:10" ht="32" customHeight="1">
      <c r="A18682" s="19" t="s">
        <v>146034</v>
      </c>
      <c r="B18682" s="24">
        <v>27</v>
      </c>
      <c r="C18682" s="22">
        <v>20</v>
      </c>
      <c r="D18682" s="21" t="s">
        <v>113011</v>
      </c>
      <c r="E18682" s="21" t="s">
        <v>113012</v>
      </c>
      <c r="F18682" s="21" t="s">
        <v>101543</v>
      </c>
      <c r="G18682" s="22">
        <v>9</v>
      </c>
      <c r="H18682" s="22">
        <v>7</v>
      </c>
      <c r="I18682" s="22">
        <v>15</v>
      </c>
      <c r="J18682" s="21" t="s">
        <v>146035</v>
      </c>
    </row>
    <row r="18683" spans="1:10" ht="32" customHeight="1">
      <c r="A18683" s="19" t="s">
        <v>146036</v>
      </c>
      <c r="B18683" s="24">
        <v>42</v>
      </c>
      <c r="C18683" s="22">
        <v>15</v>
      </c>
      <c r="D18683" s="21" t="s">
        <v>131757</v>
      </c>
      <c r="E18683" s="21" t="s">
        <v>131758</v>
      </c>
      <c r="F18683" s="21" t="s">
        <v>14739</v>
      </c>
      <c r="G18683" s="22">
        <v>10</v>
      </c>
      <c r="H18683" s="22">
        <v>0</v>
      </c>
      <c r="I18683" s="22">
        <v>0</v>
      </c>
      <c r="J18683" s="21" t="s">
        <v>146037</v>
      </c>
    </row>
    <row r="18684" spans="1:10" ht="32" customHeight="1">
      <c r="A18684" s="19" t="s">
        <v>146038</v>
      </c>
      <c r="B18684" s="24">
        <v>29</v>
      </c>
      <c r="C18684" s="22">
        <v>17</v>
      </c>
      <c r="D18684" s="21" t="s">
        <v>146039</v>
      </c>
      <c r="E18684" s="21" t="s">
        <v>146040</v>
      </c>
      <c r="F18684" s="21" t="s">
        <v>101710</v>
      </c>
      <c r="G18684" s="22">
        <v>1</v>
      </c>
      <c r="H18684" s="22">
        <v>12</v>
      </c>
      <c r="I18684" s="22">
        <v>21</v>
      </c>
      <c r="J18684" s="21" t="s">
        <v>146041</v>
      </c>
    </row>
    <row r="18685" spans="1:10" ht="32" customHeight="1">
      <c r="A18685" s="19" t="s">
        <v>146042</v>
      </c>
      <c r="B18685" s="24">
        <v>21</v>
      </c>
      <c r="C18685" s="22">
        <v>15</v>
      </c>
      <c r="D18685" s="21" t="s">
        <v>108560</v>
      </c>
      <c r="E18685" s="21" t="s">
        <v>108561</v>
      </c>
      <c r="F18685" s="21" t="s">
        <v>101568</v>
      </c>
      <c r="G18685" s="22">
        <v>1</v>
      </c>
      <c r="H18685" s="22">
        <v>9</v>
      </c>
      <c r="I18685" s="22">
        <v>16</v>
      </c>
      <c r="J18685" s="21" t="s">
        <v>146043</v>
      </c>
    </row>
    <row r="18686" spans="1:10" ht="20" customHeight="1">
      <c r="A18686" s="27">
        <v>-999</v>
      </c>
      <c r="B18686" s="24">
        <v>-999</v>
      </c>
      <c r="C18686" s="22">
        <v>-999</v>
      </c>
      <c r="D18686" s="22">
        <v>-999</v>
      </c>
      <c r="E18686" s="22">
        <v>-999</v>
      </c>
      <c r="F18686" s="22">
        <v>-999</v>
      </c>
      <c r="G18686" s="22">
        <v>-999</v>
      </c>
      <c r="H18686" s="22">
        <v>-999</v>
      </c>
      <c r="I18686" s="22">
        <v>-999</v>
      </c>
      <c r="J18686" s="22">
        <v>-999</v>
      </c>
    </row>
    <row r="18687" spans="1:10" ht="32" customHeight="1">
      <c r="A18687" s="19" t="s">
        <v>146044</v>
      </c>
      <c r="B18687" s="24">
        <v>49</v>
      </c>
      <c r="C18687" s="22">
        <v>31</v>
      </c>
      <c r="D18687" s="21" t="s">
        <v>101772</v>
      </c>
      <c r="E18687" s="21" t="s">
        <v>101773</v>
      </c>
      <c r="F18687" s="21" t="s">
        <v>102144</v>
      </c>
      <c r="G18687" s="22">
        <v>7</v>
      </c>
      <c r="H18687" s="22">
        <v>20</v>
      </c>
      <c r="I18687" s="22">
        <v>28</v>
      </c>
      <c r="J18687" s="21" t="s">
        <v>146045</v>
      </c>
    </row>
    <row r="18688" spans="1:10" ht="32" customHeight="1">
      <c r="A18688" s="19" t="s">
        <v>146046</v>
      </c>
      <c r="B18688" s="24">
        <v>43</v>
      </c>
      <c r="C18688" s="22">
        <v>15</v>
      </c>
      <c r="D18688" s="21" t="s">
        <v>104210</v>
      </c>
      <c r="E18688" s="21" t="s">
        <v>104211</v>
      </c>
      <c r="F18688" s="21" t="s">
        <v>14739</v>
      </c>
      <c r="G18688" s="22">
        <v>10</v>
      </c>
      <c r="H18688" s="22">
        <v>0</v>
      </c>
      <c r="I18688" s="22">
        <v>0</v>
      </c>
      <c r="J18688" s="21" t="s">
        <v>114674</v>
      </c>
    </row>
    <row r="18689" spans="1:10" ht="32" customHeight="1">
      <c r="A18689" s="19" t="s">
        <v>146047</v>
      </c>
      <c r="B18689" s="24">
        <v>12</v>
      </c>
      <c r="C18689" s="22">
        <v>15</v>
      </c>
      <c r="D18689" s="21" t="s">
        <v>146048</v>
      </c>
      <c r="E18689" s="21" t="s">
        <v>146049</v>
      </c>
      <c r="F18689" s="21" t="s">
        <v>101528</v>
      </c>
      <c r="G18689" s="22">
        <v>10</v>
      </c>
      <c r="H18689" s="22">
        <v>0</v>
      </c>
      <c r="I18689" s="22">
        <v>0</v>
      </c>
      <c r="J18689" s="21" t="s">
        <v>146050</v>
      </c>
    </row>
    <row r="18690" spans="1:10" ht="32" customHeight="1">
      <c r="A18690" s="19" t="s">
        <v>146051</v>
      </c>
      <c r="B18690" s="24">
        <v>27</v>
      </c>
      <c r="C18690" s="22">
        <v>15</v>
      </c>
      <c r="D18690" s="21" t="s">
        <v>120006</v>
      </c>
      <c r="E18690" s="21" t="s">
        <v>120007</v>
      </c>
      <c r="F18690" s="21" t="s">
        <v>101563</v>
      </c>
      <c r="G18690" s="22">
        <v>10</v>
      </c>
      <c r="H18690" s="22">
        <v>0</v>
      </c>
      <c r="I18690" s="22">
        <v>0</v>
      </c>
      <c r="J18690" s="21" t="s">
        <v>146052</v>
      </c>
    </row>
    <row r="18691" spans="1:10" ht="20" customHeight="1">
      <c r="A18691" s="27">
        <v>-999</v>
      </c>
      <c r="B18691" s="24">
        <v>-999</v>
      </c>
      <c r="C18691" s="22">
        <v>-999</v>
      </c>
      <c r="D18691" s="22">
        <v>-999</v>
      </c>
      <c r="E18691" s="22">
        <v>-999</v>
      </c>
      <c r="F18691" s="22">
        <v>-999</v>
      </c>
      <c r="G18691" s="22">
        <v>-999</v>
      </c>
      <c r="H18691" s="22">
        <v>-999</v>
      </c>
      <c r="I18691" s="22">
        <v>-999</v>
      </c>
      <c r="J18691" s="22">
        <v>-999</v>
      </c>
    </row>
    <row r="18692" spans="1:10" ht="32" customHeight="1">
      <c r="A18692" s="19" t="s">
        <v>146053</v>
      </c>
      <c r="B18692" s="24">
        <v>33</v>
      </c>
      <c r="C18692" s="22">
        <v>15</v>
      </c>
      <c r="D18692" s="21" t="s">
        <v>110361</v>
      </c>
      <c r="E18692" s="21" t="s">
        <v>110362</v>
      </c>
      <c r="F18692" s="21" t="s">
        <v>101568</v>
      </c>
      <c r="G18692" s="22">
        <v>1</v>
      </c>
      <c r="H18692" s="22">
        <v>10</v>
      </c>
      <c r="I18692" s="22">
        <v>15</v>
      </c>
      <c r="J18692" s="21" t="s">
        <v>146054</v>
      </c>
    </row>
    <row r="18693" spans="1:10" ht="32" customHeight="1">
      <c r="A18693" s="19" t="s">
        <v>146055</v>
      </c>
      <c r="B18693" s="24">
        <v>13</v>
      </c>
      <c r="C18693" s="22">
        <v>15</v>
      </c>
      <c r="D18693" s="21" t="s">
        <v>128514</v>
      </c>
      <c r="E18693" s="21" t="s">
        <v>128515</v>
      </c>
      <c r="F18693" s="21" t="s">
        <v>101694</v>
      </c>
      <c r="G18693" s="22">
        <v>2</v>
      </c>
      <c r="H18693" s="22">
        <v>9</v>
      </c>
      <c r="I18693" s="22">
        <v>10</v>
      </c>
      <c r="J18693" s="21" t="s">
        <v>146056</v>
      </c>
    </row>
    <row r="18694" spans="1:10" ht="32" customHeight="1">
      <c r="A18694" s="19" t="s">
        <v>146057</v>
      </c>
      <c r="B18694" s="24">
        <v>17</v>
      </c>
      <c r="C18694" s="22">
        <v>15</v>
      </c>
      <c r="D18694" s="21" t="s">
        <v>135042</v>
      </c>
      <c r="E18694" s="21" t="s">
        <v>135043</v>
      </c>
      <c r="F18694" s="21" t="s">
        <v>14739</v>
      </c>
      <c r="G18694" s="22">
        <v>10</v>
      </c>
      <c r="H18694" s="22">
        <v>0</v>
      </c>
      <c r="I18694" s="22">
        <v>0</v>
      </c>
      <c r="J18694" s="21" t="s">
        <v>146058</v>
      </c>
    </row>
    <row r="18695" spans="1:10" ht="32" customHeight="1">
      <c r="A18695" s="19" t="s">
        <v>146059</v>
      </c>
      <c r="B18695" s="24">
        <v>26</v>
      </c>
      <c r="C18695" s="22">
        <v>15</v>
      </c>
      <c r="D18695" s="21" t="s">
        <v>119050</v>
      </c>
      <c r="E18695" s="21" t="s">
        <v>119051</v>
      </c>
      <c r="F18695" s="21" t="s">
        <v>101563</v>
      </c>
      <c r="G18695" s="22">
        <v>10</v>
      </c>
      <c r="H18695" s="22">
        <v>0</v>
      </c>
      <c r="I18695" s="22">
        <v>0</v>
      </c>
      <c r="J18695" s="21" t="s">
        <v>140802</v>
      </c>
    </row>
    <row r="18696" spans="1:10" ht="32" customHeight="1">
      <c r="A18696" s="19" t="s">
        <v>146060</v>
      </c>
      <c r="B18696" s="24">
        <v>33</v>
      </c>
      <c r="C18696" s="22">
        <v>23</v>
      </c>
      <c r="D18696" s="21" t="s">
        <v>101873</v>
      </c>
      <c r="E18696" s="21" t="s">
        <v>101874</v>
      </c>
      <c r="F18696" s="21" t="s">
        <v>102001</v>
      </c>
      <c r="G18696" s="22">
        <v>7</v>
      </c>
      <c r="H18696" s="22">
        <v>12</v>
      </c>
      <c r="I18696" s="22">
        <v>25</v>
      </c>
      <c r="J18696" s="21" t="s">
        <v>146061</v>
      </c>
    </row>
    <row r="18697" spans="1:10" ht="32" customHeight="1">
      <c r="A18697" s="19" t="s">
        <v>146062</v>
      </c>
      <c r="B18697" s="24">
        <v>13</v>
      </c>
      <c r="C18697" s="22">
        <v>16</v>
      </c>
      <c r="D18697" s="21" t="s">
        <v>106398</v>
      </c>
      <c r="E18697" s="21" t="s">
        <v>106399</v>
      </c>
      <c r="F18697" s="21" t="s">
        <v>102257</v>
      </c>
      <c r="G18697" s="22">
        <v>3</v>
      </c>
      <c r="H18697" s="22">
        <v>9</v>
      </c>
      <c r="I18697" s="22">
        <v>13</v>
      </c>
      <c r="J18697" s="21" t="s">
        <v>146063</v>
      </c>
    </row>
    <row r="18698" spans="1:10" ht="32" customHeight="1">
      <c r="A18698" s="19" t="s">
        <v>146064</v>
      </c>
      <c r="B18698" s="24">
        <v>23</v>
      </c>
      <c r="C18698" s="22">
        <v>15</v>
      </c>
      <c r="D18698" s="21" t="s">
        <v>146065</v>
      </c>
      <c r="E18698" s="21" t="s">
        <v>146066</v>
      </c>
      <c r="F18698" s="21" t="s">
        <v>101554</v>
      </c>
      <c r="G18698" s="22">
        <v>10</v>
      </c>
      <c r="H18698" s="22">
        <v>0</v>
      </c>
      <c r="I18698" s="22">
        <v>0</v>
      </c>
      <c r="J18698" s="21" t="s">
        <v>146067</v>
      </c>
    </row>
    <row r="18699" spans="1:10" ht="44" customHeight="1">
      <c r="A18699" s="19" t="s">
        <v>146068</v>
      </c>
      <c r="B18699" s="24">
        <v>38</v>
      </c>
      <c r="C18699" s="22">
        <v>28</v>
      </c>
      <c r="D18699" s="21" t="s">
        <v>146069</v>
      </c>
      <c r="E18699" s="21" t="s">
        <v>146070</v>
      </c>
      <c r="F18699" s="21" t="s">
        <v>104397</v>
      </c>
      <c r="G18699" s="22">
        <v>7</v>
      </c>
      <c r="H18699" s="22">
        <v>17</v>
      </c>
      <c r="I18699" s="22">
        <v>34</v>
      </c>
      <c r="J18699" s="21" t="s">
        <v>146071</v>
      </c>
    </row>
    <row r="18700" spans="1:10" ht="32" customHeight="1">
      <c r="A18700" s="19" t="s">
        <v>146072</v>
      </c>
      <c r="B18700" s="24">
        <v>18</v>
      </c>
      <c r="C18700" s="22">
        <v>27</v>
      </c>
      <c r="D18700" s="21" t="s">
        <v>110246</v>
      </c>
      <c r="E18700" s="21" t="s">
        <v>110247</v>
      </c>
      <c r="F18700" s="21" t="s">
        <v>101850</v>
      </c>
      <c r="G18700" s="22">
        <v>13</v>
      </c>
      <c r="H18700" s="22">
        <v>10</v>
      </c>
      <c r="I18700" s="22">
        <v>16</v>
      </c>
      <c r="J18700" s="21" t="s">
        <v>146073</v>
      </c>
    </row>
    <row r="18701" spans="1:10" ht="32" customHeight="1">
      <c r="A18701" s="19" t="s">
        <v>146074</v>
      </c>
      <c r="B18701" s="24">
        <v>44</v>
      </c>
      <c r="C18701" s="22">
        <v>15</v>
      </c>
      <c r="D18701" s="21" t="s">
        <v>133420</v>
      </c>
      <c r="E18701" s="21" t="s">
        <v>133421</v>
      </c>
      <c r="F18701" s="21" t="s">
        <v>101563</v>
      </c>
      <c r="G18701" s="22">
        <v>10</v>
      </c>
      <c r="H18701" s="22">
        <v>0</v>
      </c>
      <c r="I18701" s="22">
        <v>0</v>
      </c>
      <c r="J18701" s="21" t="s">
        <v>138324</v>
      </c>
    </row>
    <row r="18702" spans="1:10" ht="20" customHeight="1">
      <c r="A18702" s="27">
        <v>-999</v>
      </c>
      <c r="B18702" s="24">
        <v>-999</v>
      </c>
      <c r="C18702" s="22">
        <v>-999</v>
      </c>
      <c r="D18702" s="22">
        <v>-999</v>
      </c>
      <c r="E18702" s="22">
        <v>-999</v>
      </c>
      <c r="F18702" s="22">
        <v>-999</v>
      </c>
      <c r="G18702" s="22">
        <v>-999</v>
      </c>
      <c r="H18702" s="22">
        <v>-999</v>
      </c>
      <c r="I18702" s="22">
        <v>-999</v>
      </c>
      <c r="J18702" s="22">
        <v>-999</v>
      </c>
    </row>
    <row r="18703" spans="1:10" ht="20" customHeight="1">
      <c r="A18703" s="27">
        <v>-999</v>
      </c>
      <c r="B18703" s="24">
        <v>-999</v>
      </c>
      <c r="C18703" s="22">
        <v>-999</v>
      </c>
      <c r="D18703" s="22">
        <v>-999</v>
      </c>
      <c r="E18703" s="22">
        <v>-999</v>
      </c>
      <c r="F18703" s="22">
        <v>-999</v>
      </c>
      <c r="G18703" s="22">
        <v>-999</v>
      </c>
      <c r="H18703" s="22">
        <v>-999</v>
      </c>
      <c r="I18703" s="22">
        <v>-999</v>
      </c>
      <c r="J18703" s="22">
        <v>-999</v>
      </c>
    </row>
    <row r="18704" spans="1:10" ht="32" customHeight="1">
      <c r="A18704" s="19" t="s">
        <v>146075</v>
      </c>
      <c r="B18704" s="24">
        <v>22</v>
      </c>
      <c r="C18704" s="22">
        <v>15</v>
      </c>
      <c r="D18704" s="21" t="s">
        <v>117678</v>
      </c>
      <c r="E18704" s="21" t="s">
        <v>117679</v>
      </c>
      <c r="F18704" s="21" t="s">
        <v>14739</v>
      </c>
      <c r="G18704" s="22">
        <v>10</v>
      </c>
      <c r="H18704" s="22">
        <v>0</v>
      </c>
      <c r="I18704" s="22">
        <v>0</v>
      </c>
      <c r="J18704" s="21" t="s">
        <v>146076</v>
      </c>
    </row>
    <row r="18705" spans="1:10" ht="32" customHeight="1">
      <c r="A18705" s="19" t="s">
        <v>146077</v>
      </c>
      <c r="B18705" s="24">
        <v>38</v>
      </c>
      <c r="C18705" s="22">
        <v>32</v>
      </c>
      <c r="D18705" s="21" t="s">
        <v>111756</v>
      </c>
      <c r="E18705" s="21" t="s">
        <v>111757</v>
      </c>
      <c r="F18705" s="21" t="s">
        <v>108861</v>
      </c>
      <c r="G18705" s="22">
        <v>4</v>
      </c>
      <c r="H18705" s="22">
        <v>24</v>
      </c>
      <c r="I18705" s="22">
        <v>38</v>
      </c>
      <c r="J18705" s="21" t="s">
        <v>146078</v>
      </c>
    </row>
    <row r="18706" spans="1:10" ht="32" customHeight="1">
      <c r="A18706" s="19" t="s">
        <v>146079</v>
      </c>
      <c r="B18706" s="24">
        <v>13</v>
      </c>
      <c r="C18706" s="22">
        <v>15</v>
      </c>
      <c r="D18706" s="21" t="s">
        <v>146080</v>
      </c>
      <c r="E18706" s="21" t="s">
        <v>146081</v>
      </c>
      <c r="F18706" s="22">
        <v>0</v>
      </c>
      <c r="G18706" s="22">
        <v>10</v>
      </c>
      <c r="H18706" s="22">
        <v>0</v>
      </c>
      <c r="I18706" s="22">
        <v>0</v>
      </c>
      <c r="J18706" s="21" t="s">
        <v>146082</v>
      </c>
    </row>
    <row r="18707" spans="1:10" ht="32" customHeight="1">
      <c r="A18707" s="19" t="s">
        <v>146083</v>
      </c>
      <c r="B18707" s="24">
        <v>22</v>
      </c>
      <c r="C18707" s="22">
        <v>15</v>
      </c>
      <c r="D18707" s="21" t="s">
        <v>110644</v>
      </c>
      <c r="E18707" s="21" t="s">
        <v>110645</v>
      </c>
      <c r="F18707" s="21" t="s">
        <v>101554</v>
      </c>
      <c r="G18707" s="22">
        <v>10</v>
      </c>
      <c r="H18707" s="22">
        <v>0</v>
      </c>
      <c r="I18707" s="22">
        <v>0</v>
      </c>
      <c r="J18707" s="21" t="s">
        <v>146084</v>
      </c>
    </row>
    <row r="18708" spans="1:10" ht="32" customHeight="1">
      <c r="A18708" s="19" t="s">
        <v>146085</v>
      </c>
      <c r="B18708" s="24">
        <v>19</v>
      </c>
      <c r="C18708" s="22">
        <v>15</v>
      </c>
      <c r="D18708" s="21" t="s">
        <v>144726</v>
      </c>
      <c r="E18708" s="21" t="s">
        <v>144727</v>
      </c>
      <c r="F18708" s="21" t="s">
        <v>101727</v>
      </c>
      <c r="G18708" s="22">
        <v>10</v>
      </c>
      <c r="H18708" s="22">
        <v>0</v>
      </c>
      <c r="I18708" s="22">
        <v>0</v>
      </c>
      <c r="J18708" s="21" t="s">
        <v>146086</v>
      </c>
    </row>
    <row r="18709" spans="1:10" ht="32" customHeight="1">
      <c r="A18709" s="19" t="s">
        <v>146087</v>
      </c>
      <c r="B18709" s="24">
        <v>19</v>
      </c>
      <c r="C18709" s="22">
        <v>15</v>
      </c>
      <c r="D18709" s="21" t="s">
        <v>144726</v>
      </c>
      <c r="E18709" s="21" t="s">
        <v>144727</v>
      </c>
      <c r="F18709" s="21" t="s">
        <v>101727</v>
      </c>
      <c r="G18709" s="22">
        <v>10</v>
      </c>
      <c r="H18709" s="22">
        <v>0</v>
      </c>
      <c r="I18709" s="22">
        <v>0</v>
      </c>
      <c r="J18709" s="21" t="s">
        <v>146086</v>
      </c>
    </row>
    <row r="18710" spans="1:10" ht="32" customHeight="1">
      <c r="A18710" s="19" t="s">
        <v>146088</v>
      </c>
      <c r="B18710" s="24">
        <v>31</v>
      </c>
      <c r="C18710" s="22">
        <v>15</v>
      </c>
      <c r="D18710" s="21" t="s">
        <v>111702</v>
      </c>
      <c r="E18710" s="21" t="s">
        <v>111703</v>
      </c>
      <c r="F18710" s="21" t="s">
        <v>101694</v>
      </c>
      <c r="G18710" s="22">
        <v>1</v>
      </c>
      <c r="H18710" s="22">
        <v>7</v>
      </c>
      <c r="I18710" s="22">
        <v>19</v>
      </c>
      <c r="J18710" s="21" t="s">
        <v>146089</v>
      </c>
    </row>
    <row r="18711" spans="1:10" ht="32" customHeight="1">
      <c r="A18711" s="19" t="s">
        <v>146090</v>
      </c>
      <c r="B18711" s="24">
        <v>31</v>
      </c>
      <c r="C18711" s="22">
        <v>15</v>
      </c>
      <c r="D18711" s="21" t="s">
        <v>111702</v>
      </c>
      <c r="E18711" s="21" t="s">
        <v>111703</v>
      </c>
      <c r="F18711" s="21" t="s">
        <v>101694</v>
      </c>
      <c r="G18711" s="22">
        <v>1</v>
      </c>
      <c r="H18711" s="22">
        <v>7</v>
      </c>
      <c r="I18711" s="22">
        <v>19</v>
      </c>
      <c r="J18711" s="21" t="s">
        <v>146089</v>
      </c>
    </row>
    <row r="18712" spans="1:10" ht="32" customHeight="1">
      <c r="A18712" s="19" t="s">
        <v>146091</v>
      </c>
      <c r="B18712" s="24">
        <v>27</v>
      </c>
      <c r="C18712" s="22">
        <v>31</v>
      </c>
      <c r="D18712" s="21" t="s">
        <v>103634</v>
      </c>
      <c r="E18712" s="21" t="s">
        <v>103635</v>
      </c>
      <c r="F18712" s="21" t="s">
        <v>102356</v>
      </c>
      <c r="G18712" s="22">
        <v>4</v>
      </c>
      <c r="H18712" s="22">
        <v>23</v>
      </c>
      <c r="I18712" s="22">
        <v>40</v>
      </c>
      <c r="J18712" s="21" t="s">
        <v>146092</v>
      </c>
    </row>
    <row r="18713" spans="1:10" ht="32" customHeight="1">
      <c r="A18713" s="19" t="s">
        <v>146093</v>
      </c>
      <c r="B18713" s="24">
        <v>27</v>
      </c>
      <c r="C18713" s="22">
        <v>25</v>
      </c>
      <c r="D18713" s="21" t="s">
        <v>103936</v>
      </c>
      <c r="E18713" s="21" t="s">
        <v>103937</v>
      </c>
      <c r="F18713" s="21" t="s">
        <v>101628</v>
      </c>
      <c r="G18713" s="22">
        <v>1</v>
      </c>
      <c r="H18713" s="22">
        <v>20</v>
      </c>
      <c r="I18713" s="22">
        <v>38</v>
      </c>
      <c r="J18713" s="21" t="s">
        <v>146094</v>
      </c>
    </row>
    <row r="18714" spans="1:10" ht="32" customHeight="1">
      <c r="A18714" s="19" t="s">
        <v>146095</v>
      </c>
      <c r="B18714" s="24">
        <v>22</v>
      </c>
      <c r="C18714" s="22">
        <v>15</v>
      </c>
      <c r="D18714" s="21" t="s">
        <v>105070</v>
      </c>
      <c r="E18714" s="21" t="s">
        <v>105071</v>
      </c>
      <c r="F18714" s="21" t="s">
        <v>101694</v>
      </c>
      <c r="G18714" s="22">
        <v>10</v>
      </c>
      <c r="H18714" s="22">
        <v>0</v>
      </c>
      <c r="I18714" s="22">
        <v>0</v>
      </c>
      <c r="J18714" s="21" t="s">
        <v>105072</v>
      </c>
    </row>
    <row r="18715" spans="1:10" ht="32" customHeight="1">
      <c r="A18715" s="19" t="s">
        <v>146096</v>
      </c>
      <c r="B18715" s="24">
        <v>31</v>
      </c>
      <c r="C18715" s="22">
        <v>15</v>
      </c>
      <c r="D18715" s="21" t="s">
        <v>104884</v>
      </c>
      <c r="E18715" s="21" t="s">
        <v>104885</v>
      </c>
      <c r="F18715" s="21" t="s">
        <v>101694</v>
      </c>
      <c r="G18715" s="22">
        <v>10</v>
      </c>
      <c r="H18715" s="22">
        <v>0</v>
      </c>
      <c r="I18715" s="22">
        <v>0</v>
      </c>
      <c r="J18715" s="21" t="s">
        <v>146097</v>
      </c>
    </row>
    <row r="18716" spans="1:10" ht="32" customHeight="1">
      <c r="A18716" s="19" t="s">
        <v>146098</v>
      </c>
      <c r="B18716" s="24">
        <v>25</v>
      </c>
      <c r="C18716" s="22">
        <v>27</v>
      </c>
      <c r="D18716" s="21" t="s">
        <v>126257</v>
      </c>
      <c r="E18716" s="21" t="s">
        <v>126258</v>
      </c>
      <c r="F18716" s="21" t="s">
        <v>102769</v>
      </c>
      <c r="G18716" s="22">
        <v>2</v>
      </c>
      <c r="H18716" s="22">
        <v>21</v>
      </c>
      <c r="I18716" s="22">
        <v>41</v>
      </c>
      <c r="J18716" s="21" t="s">
        <v>146099</v>
      </c>
    </row>
    <row r="18717" spans="1:10" ht="32" customHeight="1">
      <c r="A18717" s="19" t="s">
        <v>146100</v>
      </c>
      <c r="B18717" s="24">
        <v>19</v>
      </c>
      <c r="C18717" s="22">
        <v>15</v>
      </c>
      <c r="D18717" s="21" t="s">
        <v>146101</v>
      </c>
      <c r="E18717" s="21" t="s">
        <v>146102</v>
      </c>
      <c r="F18717" s="21" t="s">
        <v>101694</v>
      </c>
      <c r="G18717" s="22">
        <v>10</v>
      </c>
      <c r="H18717" s="22">
        <v>0</v>
      </c>
      <c r="I18717" s="22">
        <v>0</v>
      </c>
      <c r="J18717" s="21" t="s">
        <v>146103</v>
      </c>
    </row>
    <row r="18718" spans="1:10" ht="32" customHeight="1">
      <c r="A18718" s="19" t="s">
        <v>146104</v>
      </c>
      <c r="B18718" s="24">
        <v>24</v>
      </c>
      <c r="C18718" s="22">
        <v>26</v>
      </c>
      <c r="D18718" s="21" t="s">
        <v>109958</v>
      </c>
      <c r="E18718" s="21" t="s">
        <v>109959</v>
      </c>
      <c r="F18718" s="21" t="s">
        <v>101543</v>
      </c>
      <c r="G18718" s="22">
        <v>2</v>
      </c>
      <c r="H18718" s="22">
        <v>10</v>
      </c>
      <c r="I18718" s="22">
        <v>12</v>
      </c>
      <c r="J18718" s="21" t="s">
        <v>146105</v>
      </c>
    </row>
    <row r="18719" spans="1:10" ht="32" customHeight="1">
      <c r="A18719" s="19" t="s">
        <v>146106</v>
      </c>
      <c r="B18719" s="24">
        <v>27</v>
      </c>
      <c r="C18719" s="22">
        <v>23</v>
      </c>
      <c r="D18719" s="21" t="s">
        <v>132792</v>
      </c>
      <c r="E18719" s="21" t="s">
        <v>132793</v>
      </c>
      <c r="F18719" s="21" t="s">
        <v>102001</v>
      </c>
      <c r="G18719" s="22">
        <v>2</v>
      </c>
      <c r="H18719" s="22">
        <v>17</v>
      </c>
      <c r="I18719" s="22">
        <v>27</v>
      </c>
      <c r="J18719" s="21" t="s">
        <v>146107</v>
      </c>
    </row>
    <row r="18720" spans="1:10" ht="32" customHeight="1">
      <c r="A18720" s="19" t="s">
        <v>146108</v>
      </c>
      <c r="B18720" s="24">
        <v>35</v>
      </c>
      <c r="C18720" s="22">
        <v>28</v>
      </c>
      <c r="D18720" s="21" t="s">
        <v>116964</v>
      </c>
      <c r="E18720" s="21" t="s">
        <v>116965</v>
      </c>
      <c r="F18720" s="21" t="s">
        <v>104397</v>
      </c>
      <c r="G18720" s="22">
        <v>1</v>
      </c>
      <c r="H18720" s="22">
        <v>23</v>
      </c>
      <c r="I18720" s="22">
        <v>29</v>
      </c>
      <c r="J18720" s="21" t="s">
        <v>146109</v>
      </c>
    </row>
    <row r="18721" spans="1:10" ht="32" customHeight="1">
      <c r="A18721" s="19" t="s">
        <v>146110</v>
      </c>
      <c r="B18721" s="24">
        <v>23</v>
      </c>
      <c r="C18721" s="22">
        <v>15</v>
      </c>
      <c r="D18721" s="21" t="s">
        <v>146111</v>
      </c>
      <c r="E18721" s="21" t="s">
        <v>146112</v>
      </c>
      <c r="F18721" s="21" t="s">
        <v>101528</v>
      </c>
      <c r="G18721" s="22">
        <v>10</v>
      </c>
      <c r="H18721" s="22">
        <v>0</v>
      </c>
      <c r="I18721" s="22">
        <v>0</v>
      </c>
      <c r="J18721" s="21" t="s">
        <v>146113</v>
      </c>
    </row>
    <row r="18722" spans="1:10" ht="32" customHeight="1">
      <c r="A18722" s="19" t="s">
        <v>146114</v>
      </c>
      <c r="B18722" s="24">
        <v>27</v>
      </c>
      <c r="C18722" s="22">
        <v>25</v>
      </c>
      <c r="D18722" s="21" t="s">
        <v>102968</v>
      </c>
      <c r="E18722" s="21" t="s">
        <v>102969</v>
      </c>
      <c r="F18722" s="21" t="s">
        <v>101568</v>
      </c>
      <c r="G18722" s="22">
        <v>1</v>
      </c>
      <c r="H18722" s="22">
        <v>20</v>
      </c>
      <c r="I18722" s="22">
        <v>29</v>
      </c>
      <c r="J18722" s="21" t="s">
        <v>146115</v>
      </c>
    </row>
    <row r="18723" spans="1:10" ht="32" customHeight="1">
      <c r="A18723" s="19" t="s">
        <v>146116</v>
      </c>
      <c r="B18723" s="24">
        <v>52</v>
      </c>
      <c r="C18723" s="22">
        <v>15</v>
      </c>
      <c r="D18723" s="21" t="s">
        <v>105775</v>
      </c>
      <c r="E18723" s="21" t="s">
        <v>105776</v>
      </c>
      <c r="F18723" s="21" t="s">
        <v>101628</v>
      </c>
      <c r="G18723" s="22">
        <v>1</v>
      </c>
      <c r="H18723" s="22">
        <v>10</v>
      </c>
      <c r="I18723" s="22">
        <v>19</v>
      </c>
      <c r="J18723" s="21" t="s">
        <v>145985</v>
      </c>
    </row>
    <row r="18724" spans="1:10" ht="32" customHeight="1">
      <c r="A18724" s="19" t="s">
        <v>146117</v>
      </c>
      <c r="B18724" s="24">
        <v>34</v>
      </c>
      <c r="C18724" s="22">
        <v>46</v>
      </c>
      <c r="D18724" s="21" t="s">
        <v>146118</v>
      </c>
      <c r="E18724" s="21" t="s">
        <v>146119</v>
      </c>
      <c r="F18724" s="21" t="s">
        <v>146120</v>
      </c>
      <c r="G18724" s="22">
        <v>12</v>
      </c>
      <c r="H18724" s="22">
        <v>15</v>
      </c>
      <c r="I18724" s="22">
        <v>28</v>
      </c>
      <c r="J18724" s="21" t="s">
        <v>146121</v>
      </c>
    </row>
    <row r="18725" spans="1:10" ht="32" customHeight="1">
      <c r="A18725" s="19" t="s">
        <v>146122</v>
      </c>
      <c r="B18725" s="24">
        <v>25</v>
      </c>
      <c r="C18725" s="22">
        <v>15</v>
      </c>
      <c r="D18725" s="21" t="s">
        <v>138578</v>
      </c>
      <c r="E18725" s="21" t="s">
        <v>138579</v>
      </c>
      <c r="F18725" s="21" t="s">
        <v>101694</v>
      </c>
      <c r="G18725" s="22">
        <v>3</v>
      </c>
      <c r="H18725" s="22">
        <v>7</v>
      </c>
      <c r="I18725" s="22">
        <v>19</v>
      </c>
      <c r="J18725" s="21" t="s">
        <v>146123</v>
      </c>
    </row>
    <row r="18726" spans="1:10" ht="32" customHeight="1">
      <c r="A18726" s="19" t="s">
        <v>146124</v>
      </c>
      <c r="B18726" s="24">
        <v>25</v>
      </c>
      <c r="C18726" s="22">
        <v>15</v>
      </c>
      <c r="D18726" s="21" t="s">
        <v>104931</v>
      </c>
      <c r="E18726" s="21" t="s">
        <v>104932</v>
      </c>
      <c r="F18726" s="21" t="s">
        <v>14739</v>
      </c>
      <c r="G18726" s="22">
        <v>10</v>
      </c>
      <c r="H18726" s="22">
        <v>0</v>
      </c>
      <c r="I18726" s="22">
        <v>0</v>
      </c>
      <c r="J18726" s="21" t="s">
        <v>146125</v>
      </c>
    </row>
    <row r="18727" spans="1:10" ht="32" customHeight="1">
      <c r="A18727" s="19" t="s">
        <v>146126</v>
      </c>
      <c r="B18727" s="24">
        <v>13</v>
      </c>
      <c r="C18727" s="22">
        <v>15</v>
      </c>
      <c r="D18727" s="21" t="s">
        <v>132075</v>
      </c>
      <c r="E18727" s="21" t="s">
        <v>132076</v>
      </c>
      <c r="F18727" s="21" t="s">
        <v>14739</v>
      </c>
      <c r="G18727" s="22">
        <v>10</v>
      </c>
      <c r="H18727" s="22">
        <v>0</v>
      </c>
      <c r="I18727" s="22">
        <v>0</v>
      </c>
      <c r="J18727" s="21" t="s">
        <v>146127</v>
      </c>
    </row>
    <row r="18728" spans="1:10" ht="20" customHeight="1">
      <c r="A18728" s="27">
        <v>-999</v>
      </c>
      <c r="B18728" s="24">
        <v>-999</v>
      </c>
      <c r="C18728" s="22">
        <v>-999</v>
      </c>
      <c r="D18728" s="22">
        <v>-999</v>
      </c>
      <c r="E18728" s="22">
        <v>-999</v>
      </c>
      <c r="F18728" s="22">
        <v>-999</v>
      </c>
      <c r="G18728" s="22">
        <v>-999</v>
      </c>
      <c r="H18728" s="22">
        <v>-999</v>
      </c>
      <c r="I18728" s="22">
        <v>-999</v>
      </c>
      <c r="J18728" s="22">
        <v>-999</v>
      </c>
    </row>
    <row r="18729" spans="1:10" ht="32" customHeight="1">
      <c r="A18729" s="19" t="s">
        <v>146128</v>
      </c>
      <c r="B18729" s="24">
        <v>22</v>
      </c>
      <c r="C18729" s="22">
        <v>15</v>
      </c>
      <c r="D18729" s="21" t="s">
        <v>108284</v>
      </c>
      <c r="E18729" s="21" t="s">
        <v>108285</v>
      </c>
      <c r="F18729" s="21" t="s">
        <v>14739</v>
      </c>
      <c r="G18729" s="22">
        <v>10</v>
      </c>
      <c r="H18729" s="22">
        <v>0</v>
      </c>
      <c r="I18729" s="22">
        <v>0</v>
      </c>
      <c r="J18729" s="21" t="s">
        <v>146129</v>
      </c>
    </row>
    <row r="18730" spans="1:10" ht="32" customHeight="1">
      <c r="A18730" s="19" t="s">
        <v>146130</v>
      </c>
      <c r="B18730" s="24">
        <v>43</v>
      </c>
      <c r="C18730" s="22">
        <v>18</v>
      </c>
      <c r="D18730" s="21" t="s">
        <v>104290</v>
      </c>
      <c r="E18730" s="21" t="s">
        <v>104291</v>
      </c>
      <c r="F18730" s="21" t="s">
        <v>102144</v>
      </c>
      <c r="G18730" s="22">
        <v>1</v>
      </c>
      <c r="H18730" s="22">
        <v>13</v>
      </c>
      <c r="I18730" s="22">
        <v>17</v>
      </c>
      <c r="J18730" s="21" t="s">
        <v>146131</v>
      </c>
    </row>
    <row r="18731" spans="1:10" ht="32" customHeight="1">
      <c r="A18731" s="19" t="s">
        <v>146132</v>
      </c>
      <c r="B18731" s="24">
        <v>29</v>
      </c>
      <c r="C18731" s="22">
        <v>15</v>
      </c>
      <c r="D18731" s="21" t="s">
        <v>109837</v>
      </c>
      <c r="E18731" s="21" t="s">
        <v>109838</v>
      </c>
      <c r="F18731" s="21" t="s">
        <v>101563</v>
      </c>
      <c r="G18731" s="22">
        <v>10</v>
      </c>
      <c r="H18731" s="22">
        <v>0</v>
      </c>
      <c r="I18731" s="22">
        <v>0</v>
      </c>
      <c r="J18731" s="21" t="s">
        <v>146133</v>
      </c>
    </row>
    <row r="18732" spans="1:10" ht="32" customHeight="1">
      <c r="A18732" s="19" t="s">
        <v>146134</v>
      </c>
      <c r="B18732" s="24">
        <v>20</v>
      </c>
      <c r="C18732" s="22">
        <v>18</v>
      </c>
      <c r="D18732" s="21" t="s">
        <v>146135</v>
      </c>
      <c r="E18732" s="21" t="s">
        <v>146136</v>
      </c>
      <c r="F18732" s="21" t="s">
        <v>102782</v>
      </c>
      <c r="G18732" s="22">
        <v>1</v>
      </c>
      <c r="H18732" s="22">
        <v>13</v>
      </c>
      <c r="I18732" s="22">
        <v>20</v>
      </c>
      <c r="J18732" s="21" t="s">
        <v>146137</v>
      </c>
    </row>
    <row r="18733" spans="1:10" ht="32" customHeight="1">
      <c r="A18733" s="19" t="s">
        <v>146138</v>
      </c>
      <c r="B18733" s="24">
        <v>60</v>
      </c>
      <c r="C18733" s="22">
        <v>33</v>
      </c>
      <c r="D18733" s="21" t="s">
        <v>107310</v>
      </c>
      <c r="E18733" s="21" t="s">
        <v>107311</v>
      </c>
      <c r="F18733" s="21" t="s">
        <v>102510</v>
      </c>
      <c r="G18733" s="22">
        <v>9</v>
      </c>
      <c r="H18733" s="22">
        <v>20</v>
      </c>
      <c r="I18733" s="22">
        <v>32</v>
      </c>
      <c r="J18733" s="21" t="s">
        <v>146139</v>
      </c>
    </row>
    <row r="18734" spans="1:10" ht="32" customHeight="1">
      <c r="A18734" s="19" t="s">
        <v>146140</v>
      </c>
      <c r="B18734" s="24">
        <v>32</v>
      </c>
      <c r="C18734" s="22">
        <v>15</v>
      </c>
      <c r="D18734" s="21" t="s">
        <v>108321</v>
      </c>
      <c r="E18734" s="21" t="s">
        <v>108322</v>
      </c>
      <c r="F18734" s="21" t="s">
        <v>101554</v>
      </c>
      <c r="G18734" s="22">
        <v>10</v>
      </c>
      <c r="H18734" s="22">
        <v>0</v>
      </c>
      <c r="I18734" s="22">
        <v>0</v>
      </c>
      <c r="J18734" s="21" t="s">
        <v>113284</v>
      </c>
    </row>
    <row r="18735" spans="1:10" ht="32" customHeight="1">
      <c r="A18735" s="19" t="s">
        <v>146141</v>
      </c>
      <c r="B18735" s="24">
        <v>22</v>
      </c>
      <c r="C18735" s="22">
        <v>15</v>
      </c>
      <c r="D18735" s="21" t="s">
        <v>107689</v>
      </c>
      <c r="E18735" s="21" t="s">
        <v>107690</v>
      </c>
      <c r="F18735" s="21" t="s">
        <v>101528</v>
      </c>
      <c r="G18735" s="22">
        <v>10</v>
      </c>
      <c r="H18735" s="22">
        <v>0</v>
      </c>
      <c r="I18735" s="22">
        <v>0</v>
      </c>
      <c r="J18735" s="21" t="s">
        <v>127726</v>
      </c>
    </row>
    <row r="18736" spans="1:10" ht="32" customHeight="1">
      <c r="A18736" s="19" t="s">
        <v>146142</v>
      </c>
      <c r="B18736" s="24">
        <v>24</v>
      </c>
      <c r="C18736" s="22">
        <v>17</v>
      </c>
      <c r="D18736" s="21" t="s">
        <v>112301</v>
      </c>
      <c r="E18736" s="21" t="s">
        <v>112302</v>
      </c>
      <c r="F18736" s="21" t="s">
        <v>14743</v>
      </c>
      <c r="G18736" s="22">
        <v>3</v>
      </c>
      <c r="H18736" s="22">
        <v>10</v>
      </c>
      <c r="I18736" s="22">
        <v>13</v>
      </c>
      <c r="J18736" s="21" t="s">
        <v>146143</v>
      </c>
    </row>
    <row r="18737" spans="1:10" ht="32" customHeight="1">
      <c r="A18737" s="19" t="s">
        <v>146144</v>
      </c>
      <c r="B18737" s="24">
        <v>24</v>
      </c>
      <c r="C18737" s="22">
        <v>17</v>
      </c>
      <c r="D18737" s="21" t="s">
        <v>112301</v>
      </c>
      <c r="E18737" s="21" t="s">
        <v>112302</v>
      </c>
      <c r="F18737" s="21" t="s">
        <v>14743</v>
      </c>
      <c r="G18737" s="22">
        <v>3</v>
      </c>
      <c r="H18737" s="22">
        <v>10</v>
      </c>
      <c r="I18737" s="22">
        <v>13</v>
      </c>
      <c r="J18737" s="21" t="s">
        <v>146143</v>
      </c>
    </row>
    <row r="18738" spans="1:10" ht="32" customHeight="1">
      <c r="A18738" s="19" t="s">
        <v>146145</v>
      </c>
      <c r="B18738" s="24">
        <v>12</v>
      </c>
      <c r="C18738" s="22">
        <v>15</v>
      </c>
      <c r="D18738" s="21" t="s">
        <v>113597</v>
      </c>
      <c r="E18738" s="21" t="s">
        <v>113598</v>
      </c>
      <c r="F18738" s="21" t="s">
        <v>101522</v>
      </c>
      <c r="G18738" s="22">
        <v>10</v>
      </c>
      <c r="H18738" s="22">
        <v>0</v>
      </c>
      <c r="I18738" s="22">
        <v>0</v>
      </c>
      <c r="J18738" s="21" t="s">
        <v>146146</v>
      </c>
    </row>
    <row r="18739" spans="1:10" ht="32" customHeight="1">
      <c r="A18739" s="19" t="s">
        <v>146147</v>
      </c>
      <c r="B18739" s="24">
        <v>20</v>
      </c>
      <c r="C18739" s="22">
        <v>27</v>
      </c>
      <c r="D18739" s="21" t="s">
        <v>102977</v>
      </c>
      <c r="E18739" s="21" t="s">
        <v>102978</v>
      </c>
      <c r="F18739" s="21" t="s">
        <v>102428</v>
      </c>
      <c r="G18739" s="22">
        <v>7</v>
      </c>
      <c r="H18739" s="22">
        <v>16</v>
      </c>
      <c r="I18739" s="22">
        <v>24</v>
      </c>
      <c r="J18739" s="21" t="s">
        <v>146148</v>
      </c>
    </row>
    <row r="18740" spans="1:10" ht="32" customHeight="1">
      <c r="A18740" s="19" t="s">
        <v>146149</v>
      </c>
      <c r="B18740" s="24">
        <v>18</v>
      </c>
      <c r="C18740" s="22">
        <v>15</v>
      </c>
      <c r="D18740" s="21" t="s">
        <v>107592</v>
      </c>
      <c r="E18740" s="21" t="s">
        <v>107593</v>
      </c>
      <c r="F18740" s="21" t="s">
        <v>101568</v>
      </c>
      <c r="G18740" s="22">
        <v>1</v>
      </c>
      <c r="H18740" s="22">
        <v>10</v>
      </c>
      <c r="I18740" s="22">
        <v>15</v>
      </c>
      <c r="J18740" s="21" t="s">
        <v>146150</v>
      </c>
    </row>
    <row r="18741" spans="1:10" ht="32" customHeight="1">
      <c r="A18741" s="19" t="s">
        <v>146151</v>
      </c>
      <c r="B18741" s="24">
        <v>18</v>
      </c>
      <c r="C18741" s="22">
        <v>15</v>
      </c>
      <c r="D18741" s="21" t="s">
        <v>146152</v>
      </c>
      <c r="E18741" s="21" t="s">
        <v>146153</v>
      </c>
      <c r="F18741" s="21" t="s">
        <v>101563</v>
      </c>
      <c r="G18741" s="22">
        <v>10</v>
      </c>
      <c r="H18741" s="22">
        <v>0</v>
      </c>
      <c r="I18741" s="22">
        <v>0</v>
      </c>
      <c r="J18741" s="21" t="s">
        <v>146154</v>
      </c>
    </row>
    <row r="18742" spans="1:10" ht="32" customHeight="1">
      <c r="A18742" s="19" t="s">
        <v>146155</v>
      </c>
      <c r="B18742" s="24">
        <v>18</v>
      </c>
      <c r="C18742" s="22">
        <v>15</v>
      </c>
      <c r="D18742" s="21" t="s">
        <v>146152</v>
      </c>
      <c r="E18742" s="21" t="s">
        <v>146153</v>
      </c>
      <c r="F18742" s="21" t="s">
        <v>101563</v>
      </c>
      <c r="G18742" s="22">
        <v>10</v>
      </c>
      <c r="H18742" s="22">
        <v>0</v>
      </c>
      <c r="I18742" s="22">
        <v>0</v>
      </c>
      <c r="J18742" s="21" t="s">
        <v>146154</v>
      </c>
    </row>
    <row r="18743" spans="1:10" ht="32" customHeight="1">
      <c r="A18743" s="19" t="s">
        <v>146156</v>
      </c>
      <c r="B18743" s="24">
        <v>28</v>
      </c>
      <c r="C18743" s="22">
        <v>26</v>
      </c>
      <c r="D18743" s="21" t="s">
        <v>103936</v>
      </c>
      <c r="E18743" s="21" t="s">
        <v>103937</v>
      </c>
      <c r="F18743" s="21" t="s">
        <v>101787</v>
      </c>
      <c r="G18743" s="22">
        <v>1</v>
      </c>
      <c r="H18743" s="22">
        <v>21</v>
      </c>
      <c r="I18743" s="22">
        <v>35</v>
      </c>
      <c r="J18743" s="21" t="s">
        <v>138473</v>
      </c>
    </row>
    <row r="18744" spans="1:10" ht="44" customHeight="1">
      <c r="A18744" s="19" t="s">
        <v>146157</v>
      </c>
      <c r="B18744" s="24">
        <v>13</v>
      </c>
      <c r="C18744" s="22">
        <v>15</v>
      </c>
      <c r="D18744" s="21" t="s">
        <v>117457</v>
      </c>
      <c r="E18744" s="21" t="s">
        <v>117458</v>
      </c>
      <c r="F18744" s="21" t="s">
        <v>101528</v>
      </c>
      <c r="G18744" s="22">
        <v>10</v>
      </c>
      <c r="H18744" s="22">
        <v>0</v>
      </c>
      <c r="I18744" s="22">
        <v>0</v>
      </c>
      <c r="J18744" s="21" t="s">
        <v>146158</v>
      </c>
    </row>
    <row r="18745" spans="1:10" ht="32" customHeight="1">
      <c r="A18745" s="19" t="s">
        <v>146159</v>
      </c>
      <c r="B18745" s="24">
        <v>22</v>
      </c>
      <c r="C18745" s="22">
        <v>15</v>
      </c>
      <c r="D18745" s="21" t="s">
        <v>104888</v>
      </c>
      <c r="E18745" s="21" t="s">
        <v>104889</v>
      </c>
      <c r="F18745" s="21" t="s">
        <v>101528</v>
      </c>
      <c r="G18745" s="22">
        <v>10</v>
      </c>
      <c r="H18745" s="22">
        <v>0</v>
      </c>
      <c r="I18745" s="22">
        <v>0</v>
      </c>
      <c r="J18745" s="21" t="s">
        <v>144427</v>
      </c>
    </row>
    <row r="18746" spans="1:10" ht="32" customHeight="1">
      <c r="A18746" s="19" t="s">
        <v>146160</v>
      </c>
      <c r="B18746" s="24">
        <v>13</v>
      </c>
      <c r="C18746" s="22">
        <v>15</v>
      </c>
      <c r="D18746" s="21" t="s">
        <v>125271</v>
      </c>
      <c r="E18746" s="21" t="s">
        <v>125272</v>
      </c>
      <c r="F18746" s="21" t="s">
        <v>14739</v>
      </c>
      <c r="G18746" s="22">
        <v>10</v>
      </c>
      <c r="H18746" s="22">
        <v>0</v>
      </c>
      <c r="I18746" s="22">
        <v>0</v>
      </c>
      <c r="J18746" s="21" t="s">
        <v>146161</v>
      </c>
    </row>
    <row r="18747" spans="1:10" ht="32" customHeight="1">
      <c r="A18747" s="19" t="s">
        <v>146162</v>
      </c>
      <c r="B18747" s="24">
        <v>40</v>
      </c>
      <c r="C18747" s="22">
        <v>25</v>
      </c>
      <c r="D18747" s="21" t="s">
        <v>103334</v>
      </c>
      <c r="E18747" s="21" t="s">
        <v>103335</v>
      </c>
      <c r="F18747" s="21" t="s">
        <v>14743</v>
      </c>
      <c r="G18747" s="22">
        <v>6</v>
      </c>
      <c r="H18747" s="22">
        <v>15</v>
      </c>
      <c r="I18747" s="22">
        <v>25</v>
      </c>
      <c r="J18747" s="21" t="s">
        <v>146163</v>
      </c>
    </row>
    <row r="18748" spans="1:10" ht="32" customHeight="1">
      <c r="A18748" s="19" t="s">
        <v>146164</v>
      </c>
      <c r="B18748" s="24">
        <v>28</v>
      </c>
      <c r="C18748" s="22">
        <v>35</v>
      </c>
      <c r="D18748" s="21" t="s">
        <v>101772</v>
      </c>
      <c r="E18748" s="21" t="s">
        <v>101773</v>
      </c>
      <c r="F18748" s="21" t="s">
        <v>101543</v>
      </c>
      <c r="G18748" s="22">
        <v>11</v>
      </c>
      <c r="H18748" s="22">
        <v>9</v>
      </c>
      <c r="I18748" s="22">
        <v>12</v>
      </c>
      <c r="J18748" s="21" t="s">
        <v>146165</v>
      </c>
    </row>
    <row r="18749" spans="1:10" ht="32" customHeight="1">
      <c r="A18749" s="19" t="s">
        <v>146166</v>
      </c>
      <c r="B18749" s="24">
        <v>23</v>
      </c>
      <c r="C18749" s="22">
        <v>20</v>
      </c>
      <c r="D18749" s="21" t="s">
        <v>117154</v>
      </c>
      <c r="E18749" s="21" t="s">
        <v>117155</v>
      </c>
      <c r="F18749" s="21" t="s">
        <v>101568</v>
      </c>
      <c r="G18749" s="22">
        <v>1</v>
      </c>
      <c r="H18749" s="22">
        <v>8</v>
      </c>
      <c r="I18749" s="22">
        <v>17</v>
      </c>
      <c r="J18749" s="21" t="s">
        <v>146167</v>
      </c>
    </row>
    <row r="18750" spans="1:10" ht="32" customHeight="1">
      <c r="A18750" s="19" t="s">
        <v>146168</v>
      </c>
      <c r="B18750" s="24">
        <v>30</v>
      </c>
      <c r="C18750" s="22">
        <v>15</v>
      </c>
      <c r="D18750" s="21" t="s">
        <v>104912</v>
      </c>
      <c r="E18750" s="21" t="s">
        <v>104913</v>
      </c>
      <c r="F18750" s="21" t="s">
        <v>101694</v>
      </c>
      <c r="G18750" s="22">
        <v>10</v>
      </c>
      <c r="H18750" s="22">
        <v>0</v>
      </c>
      <c r="I18750" s="22">
        <v>0</v>
      </c>
      <c r="J18750" s="21" t="s">
        <v>122234</v>
      </c>
    </row>
    <row r="18751" spans="1:10" ht="32" customHeight="1">
      <c r="A18751" s="19" t="s">
        <v>146169</v>
      </c>
      <c r="B18751" s="24">
        <v>19</v>
      </c>
      <c r="C18751" s="22">
        <v>16</v>
      </c>
      <c r="D18751" s="21" t="s">
        <v>118754</v>
      </c>
      <c r="E18751" s="21" t="s">
        <v>118755</v>
      </c>
      <c r="F18751" s="21" t="s">
        <v>101945</v>
      </c>
      <c r="G18751" s="22">
        <v>1</v>
      </c>
      <c r="H18751" s="22">
        <v>11</v>
      </c>
      <c r="I18751" s="22">
        <v>18</v>
      </c>
      <c r="J18751" s="21" t="s">
        <v>146170</v>
      </c>
    </row>
    <row r="18752" spans="1:10" ht="32" customHeight="1">
      <c r="A18752" s="19" t="s">
        <v>146171</v>
      </c>
      <c r="B18752" s="24">
        <v>32</v>
      </c>
      <c r="C18752" s="22">
        <v>15</v>
      </c>
      <c r="D18752" s="21" t="s">
        <v>102084</v>
      </c>
      <c r="E18752" s="21" t="s">
        <v>102085</v>
      </c>
      <c r="F18752" s="21" t="s">
        <v>14739</v>
      </c>
      <c r="G18752" s="22">
        <v>10</v>
      </c>
      <c r="H18752" s="22">
        <v>0</v>
      </c>
      <c r="I18752" s="22">
        <v>0</v>
      </c>
      <c r="J18752" s="21" t="s">
        <v>146172</v>
      </c>
    </row>
    <row r="18753" spans="1:10" ht="32" customHeight="1">
      <c r="A18753" s="19" t="s">
        <v>146173</v>
      </c>
      <c r="B18753" s="24">
        <v>21</v>
      </c>
      <c r="C18753" s="22">
        <v>15</v>
      </c>
      <c r="D18753" s="21" t="s">
        <v>104982</v>
      </c>
      <c r="E18753" s="21" t="s">
        <v>104983</v>
      </c>
      <c r="F18753" s="21" t="s">
        <v>101554</v>
      </c>
      <c r="G18753" s="22">
        <v>10</v>
      </c>
      <c r="H18753" s="22">
        <v>0</v>
      </c>
      <c r="I18753" s="22">
        <v>0</v>
      </c>
      <c r="J18753" s="21" t="s">
        <v>104984</v>
      </c>
    </row>
    <row r="18754" spans="1:10" ht="32" customHeight="1">
      <c r="A18754" s="19" t="s">
        <v>146174</v>
      </c>
      <c r="B18754" s="24">
        <v>51</v>
      </c>
      <c r="C18754" s="22">
        <v>24</v>
      </c>
      <c r="D18754" s="21" t="s">
        <v>146175</v>
      </c>
      <c r="E18754" s="21" t="s">
        <v>146176</v>
      </c>
      <c r="F18754" s="21" t="s">
        <v>102405</v>
      </c>
      <c r="G18754" s="22">
        <v>10</v>
      </c>
      <c r="H18754" s="22">
        <v>10</v>
      </c>
      <c r="I18754" s="22">
        <v>18</v>
      </c>
      <c r="J18754" s="21" t="s">
        <v>146177</v>
      </c>
    </row>
    <row r="18755" spans="1:10" ht="32" customHeight="1">
      <c r="A18755" s="19" t="s">
        <v>146178</v>
      </c>
      <c r="B18755" s="24">
        <v>51</v>
      </c>
      <c r="C18755" s="22">
        <v>24</v>
      </c>
      <c r="D18755" s="21" t="s">
        <v>146175</v>
      </c>
      <c r="E18755" s="21" t="s">
        <v>146176</v>
      </c>
      <c r="F18755" s="21" t="s">
        <v>102405</v>
      </c>
      <c r="G18755" s="22">
        <v>10</v>
      </c>
      <c r="H18755" s="22">
        <v>10</v>
      </c>
      <c r="I18755" s="22">
        <v>18</v>
      </c>
      <c r="J18755" s="21" t="s">
        <v>146177</v>
      </c>
    </row>
    <row r="18756" spans="1:10" ht="32" customHeight="1">
      <c r="A18756" s="19" t="s">
        <v>146179</v>
      </c>
      <c r="B18756" s="24">
        <v>35</v>
      </c>
      <c r="C18756" s="22">
        <v>15</v>
      </c>
      <c r="D18756" s="21" t="s">
        <v>126323</v>
      </c>
      <c r="E18756" s="21" t="s">
        <v>126324</v>
      </c>
      <c r="F18756" s="21" t="s">
        <v>101694</v>
      </c>
      <c r="G18756" s="22">
        <v>10</v>
      </c>
      <c r="H18756" s="22">
        <v>0</v>
      </c>
      <c r="I18756" s="22">
        <v>0</v>
      </c>
      <c r="J18756" s="21" t="s">
        <v>146180</v>
      </c>
    </row>
    <row r="18757" spans="1:10" ht="32" customHeight="1">
      <c r="A18757" s="19" t="s">
        <v>146181</v>
      </c>
      <c r="B18757" s="24">
        <v>19</v>
      </c>
      <c r="C18757" s="22">
        <v>15</v>
      </c>
      <c r="D18757" s="21" t="s">
        <v>113203</v>
      </c>
      <c r="E18757" s="21" t="s">
        <v>113204</v>
      </c>
      <c r="F18757" s="21" t="s">
        <v>101554</v>
      </c>
      <c r="G18757" s="22">
        <v>10</v>
      </c>
      <c r="H18757" s="22">
        <v>0</v>
      </c>
      <c r="I18757" s="22">
        <v>0</v>
      </c>
      <c r="J18757" s="21" t="s">
        <v>146182</v>
      </c>
    </row>
    <row r="18758" spans="1:10" ht="32" customHeight="1">
      <c r="A18758" s="19" t="s">
        <v>146183</v>
      </c>
      <c r="B18758" s="24">
        <v>27</v>
      </c>
      <c r="C18758" s="22">
        <v>25</v>
      </c>
      <c r="D18758" s="21" t="s">
        <v>103936</v>
      </c>
      <c r="E18758" s="21" t="s">
        <v>103937</v>
      </c>
      <c r="F18758" s="21" t="s">
        <v>102433</v>
      </c>
      <c r="G18758" s="22">
        <v>1</v>
      </c>
      <c r="H18758" s="22">
        <v>20</v>
      </c>
      <c r="I18758" s="22">
        <v>32</v>
      </c>
      <c r="J18758" s="21" t="s">
        <v>146184</v>
      </c>
    </row>
    <row r="18759" spans="1:10" ht="32" customHeight="1">
      <c r="A18759" s="19" t="s">
        <v>146185</v>
      </c>
      <c r="B18759" s="24">
        <v>13</v>
      </c>
      <c r="C18759" s="22">
        <v>15</v>
      </c>
      <c r="D18759" s="21" t="s">
        <v>109294</v>
      </c>
      <c r="E18759" s="21" t="s">
        <v>109295</v>
      </c>
      <c r="F18759" s="21" t="s">
        <v>101563</v>
      </c>
      <c r="G18759" s="22">
        <v>10</v>
      </c>
      <c r="H18759" s="22">
        <v>0</v>
      </c>
      <c r="I18759" s="22">
        <v>0</v>
      </c>
      <c r="J18759" s="21" t="s">
        <v>109296</v>
      </c>
    </row>
    <row r="18760" spans="1:10" ht="32" customHeight="1">
      <c r="A18760" s="19" t="s">
        <v>146186</v>
      </c>
      <c r="B18760" s="24">
        <v>26</v>
      </c>
      <c r="C18760" s="22">
        <v>15</v>
      </c>
      <c r="D18760" s="21" t="s">
        <v>116134</v>
      </c>
      <c r="E18760" s="21" t="s">
        <v>116135</v>
      </c>
      <c r="F18760" s="21" t="s">
        <v>101528</v>
      </c>
      <c r="G18760" s="22">
        <v>10</v>
      </c>
      <c r="H18760" s="22">
        <v>0</v>
      </c>
      <c r="I18760" s="22">
        <v>0</v>
      </c>
      <c r="J18760" s="21" t="s">
        <v>146187</v>
      </c>
    </row>
    <row r="18761" spans="1:10" ht="32" customHeight="1">
      <c r="A18761" s="19" t="s">
        <v>146188</v>
      </c>
      <c r="B18761" s="24">
        <v>19</v>
      </c>
      <c r="C18761" s="22">
        <v>15</v>
      </c>
      <c r="D18761" s="21" t="s">
        <v>146189</v>
      </c>
      <c r="E18761" s="21" t="s">
        <v>146190</v>
      </c>
      <c r="F18761" s="21" t="s">
        <v>101554</v>
      </c>
      <c r="G18761" s="22">
        <v>10</v>
      </c>
      <c r="H18761" s="22">
        <v>0</v>
      </c>
      <c r="I18761" s="22">
        <v>0</v>
      </c>
      <c r="J18761" s="21" t="s">
        <v>146191</v>
      </c>
    </row>
    <row r="18762" spans="1:10" ht="32" customHeight="1">
      <c r="A18762" s="19" t="s">
        <v>146192</v>
      </c>
      <c r="B18762" s="24">
        <v>39</v>
      </c>
      <c r="C18762" s="22">
        <v>16</v>
      </c>
      <c r="D18762" s="21" t="s">
        <v>107843</v>
      </c>
      <c r="E18762" s="21" t="s">
        <v>107844</v>
      </c>
      <c r="F18762" s="21" t="s">
        <v>101945</v>
      </c>
      <c r="G18762" s="22">
        <v>1</v>
      </c>
      <c r="H18762" s="22">
        <v>11</v>
      </c>
      <c r="I18762" s="22">
        <v>22</v>
      </c>
      <c r="J18762" s="21" t="s">
        <v>146193</v>
      </c>
    </row>
    <row r="18763" spans="1:10" ht="32" customHeight="1">
      <c r="A18763" s="19" t="s">
        <v>146194</v>
      </c>
      <c r="B18763" s="24">
        <v>39</v>
      </c>
      <c r="C18763" s="22">
        <v>16</v>
      </c>
      <c r="D18763" s="21" t="s">
        <v>107843</v>
      </c>
      <c r="E18763" s="21" t="s">
        <v>107844</v>
      </c>
      <c r="F18763" s="21" t="s">
        <v>101945</v>
      </c>
      <c r="G18763" s="22">
        <v>1</v>
      </c>
      <c r="H18763" s="22">
        <v>11</v>
      </c>
      <c r="I18763" s="22">
        <v>22</v>
      </c>
      <c r="J18763" s="21" t="s">
        <v>146193</v>
      </c>
    </row>
    <row r="18764" spans="1:10" ht="32" customHeight="1">
      <c r="A18764" s="19" t="s">
        <v>146195</v>
      </c>
      <c r="B18764" s="24">
        <v>27</v>
      </c>
      <c r="C18764" s="22">
        <v>25</v>
      </c>
      <c r="D18764" s="21" t="s">
        <v>103936</v>
      </c>
      <c r="E18764" s="21" t="s">
        <v>103937</v>
      </c>
      <c r="F18764" s="21" t="s">
        <v>102433</v>
      </c>
      <c r="G18764" s="22">
        <v>1</v>
      </c>
      <c r="H18764" s="22">
        <v>20</v>
      </c>
      <c r="I18764" s="22">
        <v>33</v>
      </c>
      <c r="J18764" s="21" t="s">
        <v>111414</v>
      </c>
    </row>
    <row r="18765" spans="1:10" ht="32" customHeight="1">
      <c r="A18765" s="19" t="s">
        <v>146196</v>
      </c>
      <c r="B18765" s="24">
        <v>27</v>
      </c>
      <c r="C18765" s="22">
        <v>25</v>
      </c>
      <c r="D18765" s="21" t="s">
        <v>103936</v>
      </c>
      <c r="E18765" s="21" t="s">
        <v>103937</v>
      </c>
      <c r="F18765" s="21" t="s">
        <v>102433</v>
      </c>
      <c r="G18765" s="22">
        <v>1</v>
      </c>
      <c r="H18765" s="22">
        <v>20</v>
      </c>
      <c r="I18765" s="22">
        <v>33</v>
      </c>
      <c r="J18765" s="21" t="s">
        <v>111414</v>
      </c>
    </row>
    <row r="18766" spans="1:10" ht="32" customHeight="1">
      <c r="A18766" s="19" t="s">
        <v>146197</v>
      </c>
      <c r="B18766" s="24">
        <v>27</v>
      </c>
      <c r="C18766" s="22">
        <v>25</v>
      </c>
      <c r="D18766" s="21" t="s">
        <v>103936</v>
      </c>
      <c r="E18766" s="21" t="s">
        <v>103937</v>
      </c>
      <c r="F18766" s="21" t="s">
        <v>102433</v>
      </c>
      <c r="G18766" s="22">
        <v>1</v>
      </c>
      <c r="H18766" s="22">
        <v>20</v>
      </c>
      <c r="I18766" s="22">
        <v>33</v>
      </c>
      <c r="J18766" s="21" t="s">
        <v>111414</v>
      </c>
    </row>
    <row r="18767" spans="1:10" ht="32" customHeight="1">
      <c r="A18767" s="19" t="s">
        <v>146198</v>
      </c>
      <c r="B18767" s="24">
        <v>32</v>
      </c>
      <c r="C18767" s="22">
        <v>20</v>
      </c>
      <c r="D18767" s="21" t="s">
        <v>124227</v>
      </c>
      <c r="E18767" s="21" t="s">
        <v>124228</v>
      </c>
      <c r="F18767" s="21" t="s">
        <v>101543</v>
      </c>
      <c r="G18767" s="22">
        <v>3</v>
      </c>
      <c r="H18767" s="22">
        <v>13</v>
      </c>
      <c r="I18767" s="22">
        <v>24</v>
      </c>
      <c r="J18767" s="21" t="s">
        <v>146199</v>
      </c>
    </row>
    <row r="18768" spans="1:10" ht="32" customHeight="1">
      <c r="A18768" s="19" t="s">
        <v>146200</v>
      </c>
      <c r="B18768" s="24">
        <v>32</v>
      </c>
      <c r="C18768" s="22">
        <v>20</v>
      </c>
      <c r="D18768" s="21" t="s">
        <v>124227</v>
      </c>
      <c r="E18768" s="21" t="s">
        <v>124228</v>
      </c>
      <c r="F18768" s="21" t="s">
        <v>101543</v>
      </c>
      <c r="G18768" s="22">
        <v>3</v>
      </c>
      <c r="H18768" s="22">
        <v>13</v>
      </c>
      <c r="I18768" s="22">
        <v>24</v>
      </c>
      <c r="J18768" s="21" t="s">
        <v>146199</v>
      </c>
    </row>
    <row r="18769" spans="1:10" ht="32" customHeight="1">
      <c r="A18769" s="19" t="s">
        <v>146201</v>
      </c>
      <c r="B18769" s="24">
        <v>40</v>
      </c>
      <c r="C18769" s="22">
        <v>15</v>
      </c>
      <c r="D18769" s="21" t="s">
        <v>107612</v>
      </c>
      <c r="E18769" s="21" t="s">
        <v>107613</v>
      </c>
      <c r="F18769" s="21" t="s">
        <v>101554</v>
      </c>
      <c r="G18769" s="22">
        <v>10</v>
      </c>
      <c r="H18769" s="22">
        <v>0</v>
      </c>
      <c r="I18769" s="22">
        <v>0</v>
      </c>
      <c r="J18769" s="21" t="s">
        <v>146202</v>
      </c>
    </row>
    <row r="18770" spans="1:10" ht="32" customHeight="1">
      <c r="A18770" s="19" t="s">
        <v>146203</v>
      </c>
      <c r="B18770" s="24">
        <v>37</v>
      </c>
      <c r="C18770" s="22">
        <v>21</v>
      </c>
      <c r="D18770" s="21" t="s">
        <v>115302</v>
      </c>
      <c r="E18770" s="21" t="s">
        <v>115303</v>
      </c>
      <c r="F18770" s="22">
        <v>875</v>
      </c>
      <c r="G18770" s="22">
        <v>1</v>
      </c>
      <c r="H18770" s="22">
        <v>16</v>
      </c>
      <c r="I18770" s="22">
        <v>36</v>
      </c>
      <c r="J18770" s="21" t="s">
        <v>146204</v>
      </c>
    </row>
    <row r="18771" spans="1:10" ht="32" customHeight="1">
      <c r="A18771" s="19" t="s">
        <v>146205</v>
      </c>
      <c r="B18771" s="24">
        <v>20</v>
      </c>
      <c r="C18771" s="22">
        <v>15</v>
      </c>
      <c r="D18771" s="21" t="s">
        <v>139891</v>
      </c>
      <c r="E18771" s="21" t="s">
        <v>139892</v>
      </c>
      <c r="F18771" s="21" t="s">
        <v>101694</v>
      </c>
      <c r="G18771" s="22">
        <v>10</v>
      </c>
      <c r="H18771" s="22">
        <v>0</v>
      </c>
      <c r="I18771" s="22">
        <v>0</v>
      </c>
      <c r="J18771" s="21" t="s">
        <v>146206</v>
      </c>
    </row>
    <row r="18772" spans="1:10" ht="32" customHeight="1">
      <c r="A18772" s="19" t="s">
        <v>146207</v>
      </c>
      <c r="B18772" s="24">
        <v>30</v>
      </c>
      <c r="C18772" s="22">
        <v>20</v>
      </c>
      <c r="D18772" s="21" t="s">
        <v>106773</v>
      </c>
      <c r="E18772" s="21" t="s">
        <v>106774</v>
      </c>
      <c r="F18772" s="21" t="s">
        <v>101568</v>
      </c>
      <c r="G18772" s="22">
        <v>1</v>
      </c>
      <c r="H18772" s="22">
        <v>15</v>
      </c>
      <c r="I18772" s="22">
        <v>24</v>
      </c>
      <c r="J18772" s="21" t="s">
        <v>135473</v>
      </c>
    </row>
    <row r="18773" spans="1:10" ht="32" customHeight="1">
      <c r="A18773" s="19" t="s">
        <v>146208</v>
      </c>
      <c r="B18773" s="24">
        <v>43</v>
      </c>
      <c r="C18773" s="22">
        <v>35</v>
      </c>
      <c r="D18773" s="21" t="s">
        <v>105006</v>
      </c>
      <c r="E18773" s="21" t="s">
        <v>105007</v>
      </c>
      <c r="F18773" s="21" t="s">
        <v>101752</v>
      </c>
      <c r="G18773" s="22">
        <v>15</v>
      </c>
      <c r="H18773" s="22">
        <v>16</v>
      </c>
      <c r="I18773" s="22">
        <v>35</v>
      </c>
      <c r="J18773" s="21" t="s">
        <v>146209</v>
      </c>
    </row>
    <row r="18774" spans="1:10" ht="32" customHeight="1">
      <c r="A18774" s="19" t="s">
        <v>146210</v>
      </c>
      <c r="B18774" s="24">
        <v>43</v>
      </c>
      <c r="C18774" s="22">
        <v>35</v>
      </c>
      <c r="D18774" s="21" t="s">
        <v>105006</v>
      </c>
      <c r="E18774" s="21" t="s">
        <v>105007</v>
      </c>
      <c r="F18774" s="21" t="s">
        <v>101752</v>
      </c>
      <c r="G18774" s="22">
        <v>15</v>
      </c>
      <c r="H18774" s="22">
        <v>16</v>
      </c>
      <c r="I18774" s="22">
        <v>35</v>
      </c>
      <c r="J18774" s="21" t="s">
        <v>146209</v>
      </c>
    </row>
    <row r="18775" spans="1:10" ht="32" customHeight="1">
      <c r="A18775" s="19" t="s">
        <v>146211</v>
      </c>
      <c r="B18775" s="24">
        <v>43</v>
      </c>
      <c r="C18775" s="22">
        <v>35</v>
      </c>
      <c r="D18775" s="21" t="s">
        <v>105006</v>
      </c>
      <c r="E18775" s="21" t="s">
        <v>105007</v>
      </c>
      <c r="F18775" s="21" t="s">
        <v>101752</v>
      </c>
      <c r="G18775" s="22">
        <v>15</v>
      </c>
      <c r="H18775" s="22">
        <v>16</v>
      </c>
      <c r="I18775" s="22">
        <v>35</v>
      </c>
      <c r="J18775" s="21" t="s">
        <v>146209</v>
      </c>
    </row>
    <row r="18776" spans="1:10" ht="32" customHeight="1">
      <c r="A18776" s="19" t="s">
        <v>146212</v>
      </c>
      <c r="B18776" s="24">
        <v>21</v>
      </c>
      <c r="C18776" s="22">
        <v>19</v>
      </c>
      <c r="D18776" s="21" t="s">
        <v>146213</v>
      </c>
      <c r="E18776" s="21" t="s">
        <v>146214</v>
      </c>
      <c r="F18776" s="21" t="s">
        <v>101548</v>
      </c>
      <c r="G18776" s="22">
        <v>9</v>
      </c>
      <c r="H18776" s="22">
        <v>6</v>
      </c>
      <c r="I18776" s="22">
        <v>17</v>
      </c>
      <c r="J18776" s="21" t="s">
        <v>146215</v>
      </c>
    </row>
    <row r="18777" spans="1:10" ht="32" customHeight="1">
      <c r="A18777" s="19" t="s">
        <v>146216</v>
      </c>
      <c r="B18777" s="24">
        <v>27</v>
      </c>
      <c r="C18777" s="22">
        <v>15</v>
      </c>
      <c r="D18777" s="21" t="s">
        <v>146217</v>
      </c>
      <c r="E18777" s="21" t="s">
        <v>146218</v>
      </c>
      <c r="F18777" s="21" t="s">
        <v>14739</v>
      </c>
      <c r="G18777" s="22">
        <v>10</v>
      </c>
      <c r="H18777" s="22">
        <v>0</v>
      </c>
      <c r="I18777" s="22">
        <v>0</v>
      </c>
      <c r="J18777" s="21" t="s">
        <v>146219</v>
      </c>
    </row>
    <row r="18778" spans="1:10" ht="32" customHeight="1">
      <c r="A18778" s="19" t="s">
        <v>146220</v>
      </c>
      <c r="B18778" s="24">
        <v>19</v>
      </c>
      <c r="C18778" s="22">
        <v>15</v>
      </c>
      <c r="D18778" s="21" t="s">
        <v>110687</v>
      </c>
      <c r="E18778" s="21" t="s">
        <v>110688</v>
      </c>
      <c r="F18778" s="21" t="s">
        <v>101554</v>
      </c>
      <c r="G18778" s="22">
        <v>10</v>
      </c>
      <c r="H18778" s="22">
        <v>0</v>
      </c>
      <c r="I18778" s="22">
        <v>0</v>
      </c>
      <c r="J18778" s="21" t="s">
        <v>146221</v>
      </c>
    </row>
    <row r="18779" spans="1:10" ht="32" customHeight="1">
      <c r="A18779" s="19" t="s">
        <v>146222</v>
      </c>
      <c r="B18779" s="24">
        <v>25</v>
      </c>
      <c r="C18779" s="22">
        <v>23</v>
      </c>
      <c r="D18779" s="21" t="s">
        <v>117175</v>
      </c>
      <c r="E18779" s="21" t="s">
        <v>117176</v>
      </c>
      <c r="F18779" s="21" t="s">
        <v>101710</v>
      </c>
      <c r="G18779" s="22">
        <v>2</v>
      </c>
      <c r="H18779" s="22">
        <v>17</v>
      </c>
      <c r="I18779" s="22">
        <v>35</v>
      </c>
      <c r="J18779" s="21" t="s">
        <v>146223</v>
      </c>
    </row>
    <row r="18780" spans="1:10" ht="32" customHeight="1">
      <c r="A18780" s="19" t="s">
        <v>146224</v>
      </c>
      <c r="B18780" s="24">
        <v>12</v>
      </c>
      <c r="C18780" s="22">
        <v>15</v>
      </c>
      <c r="D18780" s="21" t="s">
        <v>109502</v>
      </c>
      <c r="E18780" s="21" t="s">
        <v>109503</v>
      </c>
      <c r="F18780" s="21" t="s">
        <v>101563</v>
      </c>
      <c r="G18780" s="22">
        <v>10</v>
      </c>
      <c r="H18780" s="22">
        <v>0</v>
      </c>
      <c r="I18780" s="22">
        <v>0</v>
      </c>
      <c r="J18780" s="21" t="s">
        <v>146225</v>
      </c>
    </row>
    <row r="18781" spans="1:10" ht="32" customHeight="1">
      <c r="A18781" s="19" t="s">
        <v>146226</v>
      </c>
      <c r="B18781" s="24">
        <v>30</v>
      </c>
      <c r="C18781" s="22">
        <v>15</v>
      </c>
      <c r="D18781" s="21" t="s">
        <v>136239</v>
      </c>
      <c r="E18781" s="21" t="s">
        <v>136240</v>
      </c>
      <c r="F18781" s="21" t="s">
        <v>101522</v>
      </c>
      <c r="G18781" s="22">
        <v>10</v>
      </c>
      <c r="H18781" s="22">
        <v>0</v>
      </c>
      <c r="I18781" s="22">
        <v>0</v>
      </c>
      <c r="J18781" s="21" t="s">
        <v>146227</v>
      </c>
    </row>
    <row r="18782" spans="1:10" ht="32" customHeight="1">
      <c r="A18782" s="19" t="s">
        <v>146228</v>
      </c>
      <c r="B18782" s="24">
        <v>40</v>
      </c>
      <c r="C18782" s="22">
        <v>18</v>
      </c>
      <c r="D18782" s="21" t="s">
        <v>104105</v>
      </c>
      <c r="E18782" s="21" t="s">
        <v>104106</v>
      </c>
      <c r="F18782" s="21" t="s">
        <v>102144</v>
      </c>
      <c r="G18782" s="22">
        <v>2</v>
      </c>
      <c r="H18782" s="22">
        <v>12</v>
      </c>
      <c r="I18782" s="22">
        <v>18</v>
      </c>
      <c r="J18782" s="21" t="s">
        <v>146229</v>
      </c>
    </row>
    <row r="18783" spans="1:10" ht="32" customHeight="1">
      <c r="A18783" s="19" t="s">
        <v>146230</v>
      </c>
      <c r="B18783" s="24">
        <v>23</v>
      </c>
      <c r="C18783" s="22">
        <v>20</v>
      </c>
      <c r="D18783" s="21" t="s">
        <v>111871</v>
      </c>
      <c r="E18783" s="21" t="s">
        <v>111872</v>
      </c>
      <c r="F18783" s="21" t="s">
        <v>101623</v>
      </c>
      <c r="G18783" s="22">
        <v>1</v>
      </c>
      <c r="H18783" s="22">
        <v>15</v>
      </c>
      <c r="I18783" s="22">
        <v>20</v>
      </c>
      <c r="J18783" s="21" t="s">
        <v>146231</v>
      </c>
    </row>
    <row r="18784" spans="1:10" ht="32" customHeight="1">
      <c r="A18784" s="19" t="s">
        <v>146232</v>
      </c>
      <c r="B18784" s="24">
        <v>20</v>
      </c>
      <c r="C18784" s="22">
        <v>17</v>
      </c>
      <c r="D18784" s="21" t="s">
        <v>140644</v>
      </c>
      <c r="E18784" s="21" t="s">
        <v>140645</v>
      </c>
      <c r="F18784" s="21" t="s">
        <v>14743</v>
      </c>
      <c r="G18784" s="22">
        <v>1</v>
      </c>
      <c r="H18784" s="22">
        <v>12</v>
      </c>
      <c r="I18784" s="22">
        <v>15</v>
      </c>
      <c r="J18784" s="21" t="s">
        <v>146233</v>
      </c>
    </row>
    <row r="18785" spans="1:10" ht="32" customHeight="1">
      <c r="A18785" s="19" t="s">
        <v>146234</v>
      </c>
      <c r="B18785" s="24">
        <v>16</v>
      </c>
      <c r="C18785" s="22">
        <v>21</v>
      </c>
      <c r="D18785" s="21" t="s">
        <v>101557</v>
      </c>
      <c r="E18785" s="21" t="s">
        <v>101558</v>
      </c>
      <c r="F18785" s="21" t="s">
        <v>14743</v>
      </c>
      <c r="G18785" s="22">
        <v>5</v>
      </c>
      <c r="H18785" s="22">
        <v>12</v>
      </c>
      <c r="I18785" s="22">
        <v>18</v>
      </c>
      <c r="J18785" s="21" t="s">
        <v>146235</v>
      </c>
    </row>
    <row r="18786" spans="1:10" ht="32" customHeight="1">
      <c r="A18786" s="19" t="s">
        <v>146236</v>
      </c>
      <c r="B18786" s="24">
        <v>21</v>
      </c>
      <c r="C18786" s="22">
        <v>15</v>
      </c>
      <c r="D18786" s="21" t="s">
        <v>146237</v>
      </c>
      <c r="E18786" s="21" t="s">
        <v>146238</v>
      </c>
      <c r="F18786" s="21" t="s">
        <v>14739</v>
      </c>
      <c r="G18786" s="22">
        <v>10</v>
      </c>
      <c r="H18786" s="22">
        <v>0</v>
      </c>
      <c r="I18786" s="22">
        <v>0</v>
      </c>
      <c r="J18786" s="21" t="s">
        <v>146239</v>
      </c>
    </row>
    <row r="18787" spans="1:10" ht="32" customHeight="1">
      <c r="A18787" s="19" t="s">
        <v>146240</v>
      </c>
      <c r="B18787" s="24">
        <v>26</v>
      </c>
      <c r="C18787" s="22">
        <v>15</v>
      </c>
      <c r="D18787" s="21" t="s">
        <v>137126</v>
      </c>
      <c r="E18787" s="21" t="s">
        <v>137127</v>
      </c>
      <c r="F18787" s="21" t="s">
        <v>101694</v>
      </c>
      <c r="G18787" s="22">
        <v>10</v>
      </c>
      <c r="H18787" s="22">
        <v>0</v>
      </c>
      <c r="I18787" s="22">
        <v>0</v>
      </c>
      <c r="J18787" s="21" t="s">
        <v>146241</v>
      </c>
    </row>
    <row r="18788" spans="1:10" ht="32" customHeight="1">
      <c r="A18788" s="19" t="s">
        <v>146242</v>
      </c>
      <c r="B18788" s="24">
        <v>17</v>
      </c>
      <c r="C18788" s="22">
        <v>23</v>
      </c>
      <c r="D18788" s="21" t="s">
        <v>136247</v>
      </c>
      <c r="E18788" s="21" t="s">
        <v>136248</v>
      </c>
      <c r="F18788" s="21" t="s">
        <v>101543</v>
      </c>
      <c r="G18788" s="22">
        <v>7</v>
      </c>
      <c r="H18788" s="22">
        <v>12</v>
      </c>
      <c r="I18788" s="22">
        <v>15</v>
      </c>
      <c r="J18788" s="21" t="s">
        <v>146243</v>
      </c>
    </row>
    <row r="18789" spans="1:10" ht="44" customHeight="1">
      <c r="A18789" s="19" t="s">
        <v>146244</v>
      </c>
      <c r="B18789" s="24">
        <v>17</v>
      </c>
      <c r="C18789" s="22">
        <v>23</v>
      </c>
      <c r="D18789" s="21" t="s">
        <v>136247</v>
      </c>
      <c r="E18789" s="21" t="s">
        <v>136248</v>
      </c>
      <c r="F18789" s="21" t="s">
        <v>101543</v>
      </c>
      <c r="G18789" s="22">
        <v>7</v>
      </c>
      <c r="H18789" s="22">
        <v>12</v>
      </c>
      <c r="I18789" s="22">
        <v>15</v>
      </c>
      <c r="J18789" s="21" t="s">
        <v>146243</v>
      </c>
    </row>
    <row r="18790" spans="1:10" ht="32" customHeight="1">
      <c r="A18790" s="19" t="s">
        <v>146245</v>
      </c>
      <c r="B18790" s="24">
        <v>24</v>
      </c>
      <c r="C18790" s="22">
        <v>26</v>
      </c>
      <c r="D18790" s="21" t="s">
        <v>132056</v>
      </c>
      <c r="E18790" s="21" t="s">
        <v>132057</v>
      </c>
      <c r="F18790" s="21" t="s">
        <v>102510</v>
      </c>
      <c r="G18790" s="22">
        <v>3</v>
      </c>
      <c r="H18790" s="22">
        <v>19</v>
      </c>
      <c r="I18790" s="22">
        <v>31</v>
      </c>
      <c r="J18790" s="21" t="s">
        <v>146246</v>
      </c>
    </row>
    <row r="18791" spans="1:10" ht="32" customHeight="1">
      <c r="A18791" s="19" t="s">
        <v>146247</v>
      </c>
      <c r="B18791" s="24">
        <v>33</v>
      </c>
      <c r="C18791" s="22">
        <v>20</v>
      </c>
      <c r="D18791" s="21" t="s">
        <v>113203</v>
      </c>
      <c r="E18791" s="21" t="s">
        <v>113204</v>
      </c>
      <c r="F18791" s="21" t="s">
        <v>101623</v>
      </c>
      <c r="G18791" s="22">
        <v>1</v>
      </c>
      <c r="H18791" s="22">
        <v>9</v>
      </c>
      <c r="I18791" s="22">
        <v>11</v>
      </c>
      <c r="J18791" s="21" t="s">
        <v>146248</v>
      </c>
    </row>
    <row r="18792" spans="1:10" ht="32" customHeight="1">
      <c r="A18792" s="19" t="s">
        <v>146249</v>
      </c>
      <c r="B18792" s="24">
        <v>23</v>
      </c>
      <c r="C18792" s="22">
        <v>15</v>
      </c>
      <c r="D18792" s="21" t="s">
        <v>101557</v>
      </c>
      <c r="E18792" s="21" t="s">
        <v>101558</v>
      </c>
      <c r="F18792" s="21" t="s">
        <v>101528</v>
      </c>
      <c r="G18792" s="22">
        <v>10</v>
      </c>
      <c r="H18792" s="22">
        <v>0</v>
      </c>
      <c r="I18792" s="22">
        <v>0</v>
      </c>
      <c r="J18792" s="21" t="s">
        <v>142911</v>
      </c>
    </row>
    <row r="18793" spans="1:10" ht="32" customHeight="1">
      <c r="A18793" s="19" t="s">
        <v>146250</v>
      </c>
      <c r="B18793" s="24">
        <v>15</v>
      </c>
      <c r="C18793" s="22">
        <v>23</v>
      </c>
      <c r="D18793" s="21" t="s">
        <v>135048</v>
      </c>
      <c r="E18793" s="21" t="s">
        <v>135049</v>
      </c>
      <c r="F18793" s="21" t="s">
        <v>102157</v>
      </c>
      <c r="G18793" s="22">
        <v>3</v>
      </c>
      <c r="H18793" s="22">
        <v>16</v>
      </c>
      <c r="I18793" s="22">
        <v>27</v>
      </c>
      <c r="J18793" s="21" t="s">
        <v>146251</v>
      </c>
    </row>
    <row r="18794" spans="1:10" ht="32" customHeight="1">
      <c r="A18794" s="19" t="s">
        <v>146252</v>
      </c>
      <c r="B18794" s="24">
        <v>39</v>
      </c>
      <c r="C18794" s="22">
        <v>15</v>
      </c>
      <c r="D18794" s="21" t="s">
        <v>136732</v>
      </c>
      <c r="E18794" s="21" t="s">
        <v>136733</v>
      </c>
      <c r="F18794" s="21" t="s">
        <v>14739</v>
      </c>
      <c r="G18794" s="22">
        <v>10</v>
      </c>
      <c r="H18794" s="22">
        <v>0</v>
      </c>
      <c r="I18794" s="22">
        <v>0</v>
      </c>
      <c r="J18794" s="21" t="s">
        <v>146253</v>
      </c>
    </row>
    <row r="18795" spans="1:10" ht="32" customHeight="1">
      <c r="A18795" s="19" t="s">
        <v>146254</v>
      </c>
      <c r="B18795" s="24">
        <v>17</v>
      </c>
      <c r="C18795" s="22">
        <v>15</v>
      </c>
      <c r="D18795" s="21" t="s">
        <v>102088</v>
      </c>
      <c r="E18795" s="21" t="s">
        <v>102089</v>
      </c>
      <c r="F18795" s="21" t="s">
        <v>101563</v>
      </c>
      <c r="G18795" s="22">
        <v>10</v>
      </c>
      <c r="H18795" s="22">
        <v>0</v>
      </c>
      <c r="I18795" s="22">
        <v>0</v>
      </c>
      <c r="J18795" s="21" t="s">
        <v>127205</v>
      </c>
    </row>
    <row r="18796" spans="1:10" ht="32" customHeight="1">
      <c r="A18796" s="19" t="s">
        <v>146255</v>
      </c>
      <c r="B18796" s="24">
        <v>40</v>
      </c>
      <c r="C18796" s="22">
        <v>15</v>
      </c>
      <c r="D18796" s="21" t="s">
        <v>120280</v>
      </c>
      <c r="E18796" s="21" t="s">
        <v>120281</v>
      </c>
      <c r="F18796" s="21" t="s">
        <v>101528</v>
      </c>
      <c r="G18796" s="22">
        <v>10</v>
      </c>
      <c r="H18796" s="22">
        <v>0</v>
      </c>
      <c r="I18796" s="22">
        <v>0</v>
      </c>
      <c r="J18796" s="21" t="s">
        <v>146256</v>
      </c>
    </row>
    <row r="18797" spans="1:10" ht="32" customHeight="1">
      <c r="A18797" s="19" t="s">
        <v>146257</v>
      </c>
      <c r="B18797" s="24">
        <v>66</v>
      </c>
      <c r="C18797" s="22">
        <v>15</v>
      </c>
      <c r="D18797" s="21" t="s">
        <v>102748</v>
      </c>
      <c r="E18797" s="21" t="s">
        <v>102749</v>
      </c>
      <c r="F18797" s="21" t="s">
        <v>101568</v>
      </c>
      <c r="G18797" s="22">
        <v>10</v>
      </c>
      <c r="H18797" s="22">
        <v>0</v>
      </c>
      <c r="I18797" s="22">
        <v>0</v>
      </c>
      <c r="J18797" s="21" t="s">
        <v>102750</v>
      </c>
    </row>
    <row r="18798" spans="1:10" ht="32" customHeight="1">
      <c r="A18798" s="19" t="s">
        <v>146258</v>
      </c>
      <c r="B18798" s="24">
        <v>13</v>
      </c>
      <c r="C18798" s="22">
        <v>15</v>
      </c>
      <c r="D18798" s="21" t="s">
        <v>146259</v>
      </c>
      <c r="E18798" s="21" t="s">
        <v>146260</v>
      </c>
      <c r="F18798" s="21" t="s">
        <v>101522</v>
      </c>
      <c r="G18798" s="22">
        <v>10</v>
      </c>
      <c r="H18798" s="22">
        <v>0</v>
      </c>
      <c r="I18798" s="22">
        <v>0</v>
      </c>
      <c r="J18798" s="21" t="s">
        <v>146261</v>
      </c>
    </row>
    <row r="18799" spans="1:10" ht="32" customHeight="1">
      <c r="A18799" s="19" t="s">
        <v>146262</v>
      </c>
      <c r="B18799" s="24">
        <v>25</v>
      </c>
      <c r="C18799" s="22">
        <v>17</v>
      </c>
      <c r="D18799" s="21" t="s">
        <v>109268</v>
      </c>
      <c r="E18799" s="21" t="s">
        <v>109269</v>
      </c>
      <c r="F18799" s="21" t="s">
        <v>101710</v>
      </c>
      <c r="G18799" s="22">
        <v>1</v>
      </c>
      <c r="H18799" s="22">
        <v>12</v>
      </c>
      <c r="I18799" s="22">
        <v>22</v>
      </c>
      <c r="J18799" s="21" t="s">
        <v>146263</v>
      </c>
    </row>
    <row r="18800" spans="1:10" ht="32" customHeight="1">
      <c r="A18800" s="19" t="s">
        <v>146264</v>
      </c>
      <c r="B18800" s="24">
        <v>32</v>
      </c>
      <c r="C18800" s="22">
        <v>38</v>
      </c>
      <c r="D18800" s="21" t="s">
        <v>111080</v>
      </c>
      <c r="E18800" s="21" t="s">
        <v>111081</v>
      </c>
      <c r="F18800" s="21" t="s">
        <v>101543</v>
      </c>
      <c r="G18800" s="22">
        <v>6</v>
      </c>
      <c r="H18800" s="22">
        <v>9</v>
      </c>
      <c r="I18800" s="22">
        <v>13</v>
      </c>
      <c r="J18800" s="21" t="s">
        <v>146265</v>
      </c>
    </row>
    <row r="18801" spans="1:10" ht="32" customHeight="1">
      <c r="A18801" s="19" t="s">
        <v>146266</v>
      </c>
      <c r="B18801" s="24">
        <v>37</v>
      </c>
      <c r="C18801" s="22">
        <v>16</v>
      </c>
      <c r="D18801" s="21" t="s">
        <v>113989</v>
      </c>
      <c r="E18801" s="21" t="s">
        <v>113990</v>
      </c>
      <c r="F18801" s="21" t="s">
        <v>101533</v>
      </c>
      <c r="G18801" s="22">
        <v>3</v>
      </c>
      <c r="H18801" s="22">
        <v>9</v>
      </c>
      <c r="I18801" s="22">
        <v>14</v>
      </c>
      <c r="J18801" s="21" t="s">
        <v>146267</v>
      </c>
    </row>
    <row r="18802" spans="1:10" ht="32" customHeight="1">
      <c r="A18802" s="19" t="s">
        <v>146268</v>
      </c>
      <c r="B18802" s="24">
        <v>15</v>
      </c>
      <c r="C18802" s="22">
        <v>37</v>
      </c>
      <c r="D18802" s="21" t="s">
        <v>106282</v>
      </c>
      <c r="E18802" s="21" t="s">
        <v>106283</v>
      </c>
      <c r="F18802" s="21" t="s">
        <v>14812</v>
      </c>
      <c r="G18802" s="22">
        <v>10</v>
      </c>
      <c r="H18802" s="22">
        <v>10</v>
      </c>
      <c r="I18802" s="22">
        <v>15</v>
      </c>
      <c r="J18802" s="21" t="s">
        <v>146269</v>
      </c>
    </row>
    <row r="18803" spans="1:10" ht="32" customHeight="1">
      <c r="A18803" s="19" t="s">
        <v>146270</v>
      </c>
      <c r="B18803" s="24">
        <v>15</v>
      </c>
      <c r="C18803" s="22">
        <v>37</v>
      </c>
      <c r="D18803" s="21" t="s">
        <v>106282</v>
      </c>
      <c r="E18803" s="21" t="s">
        <v>106283</v>
      </c>
      <c r="F18803" s="21" t="s">
        <v>14812</v>
      </c>
      <c r="G18803" s="22">
        <v>10</v>
      </c>
      <c r="H18803" s="22">
        <v>10</v>
      </c>
      <c r="I18803" s="22">
        <v>15</v>
      </c>
      <c r="J18803" s="21" t="s">
        <v>146269</v>
      </c>
    </row>
    <row r="18804" spans="1:10" ht="32" customHeight="1">
      <c r="A18804" s="19" t="s">
        <v>146271</v>
      </c>
      <c r="B18804" s="24">
        <v>40</v>
      </c>
      <c r="C18804" s="22">
        <v>29</v>
      </c>
      <c r="D18804" s="21" t="s">
        <v>142892</v>
      </c>
      <c r="E18804" s="21" t="s">
        <v>142893</v>
      </c>
      <c r="F18804" s="21" t="s">
        <v>103652</v>
      </c>
      <c r="G18804" s="22">
        <v>8</v>
      </c>
      <c r="H18804" s="22">
        <v>17</v>
      </c>
      <c r="I18804" s="22">
        <v>24</v>
      </c>
      <c r="J18804" s="21" t="s">
        <v>146272</v>
      </c>
    </row>
    <row r="18805" spans="1:10" ht="32" customHeight="1">
      <c r="A18805" s="19" t="s">
        <v>146273</v>
      </c>
      <c r="B18805" s="24">
        <v>28</v>
      </c>
      <c r="C18805" s="22">
        <v>35</v>
      </c>
      <c r="D18805" s="21" t="s">
        <v>101772</v>
      </c>
      <c r="E18805" s="21" t="s">
        <v>101773</v>
      </c>
      <c r="F18805" s="21" t="s">
        <v>101694</v>
      </c>
      <c r="G18805" s="22">
        <v>11</v>
      </c>
      <c r="H18805" s="22">
        <v>20</v>
      </c>
      <c r="I18805" s="22">
        <v>31</v>
      </c>
      <c r="J18805" s="21" t="s">
        <v>139516</v>
      </c>
    </row>
    <row r="18806" spans="1:10" ht="32" customHeight="1">
      <c r="A18806" s="19" t="s">
        <v>146274</v>
      </c>
      <c r="B18806" s="24">
        <v>21</v>
      </c>
      <c r="C18806" s="22">
        <v>15</v>
      </c>
      <c r="D18806" s="21" t="s">
        <v>103634</v>
      </c>
      <c r="E18806" s="21" t="s">
        <v>103635</v>
      </c>
      <c r="F18806" s="21" t="s">
        <v>101528</v>
      </c>
      <c r="G18806" s="22">
        <v>10</v>
      </c>
      <c r="H18806" s="22">
        <v>0</v>
      </c>
      <c r="I18806" s="22">
        <v>0</v>
      </c>
      <c r="J18806" s="21" t="s">
        <v>103636</v>
      </c>
    </row>
    <row r="18807" spans="1:10" ht="32" customHeight="1">
      <c r="A18807" s="19" t="s">
        <v>146275</v>
      </c>
      <c r="B18807" s="24">
        <v>21</v>
      </c>
      <c r="C18807" s="22">
        <v>15</v>
      </c>
      <c r="D18807" s="21" t="s">
        <v>103634</v>
      </c>
      <c r="E18807" s="21" t="s">
        <v>103635</v>
      </c>
      <c r="F18807" s="21" t="s">
        <v>101528</v>
      </c>
      <c r="G18807" s="22">
        <v>10</v>
      </c>
      <c r="H18807" s="22">
        <v>0</v>
      </c>
      <c r="I18807" s="22">
        <v>0</v>
      </c>
      <c r="J18807" s="21" t="s">
        <v>103636</v>
      </c>
    </row>
    <row r="18808" spans="1:10" ht="32" customHeight="1">
      <c r="A18808" s="19" t="s">
        <v>146276</v>
      </c>
      <c r="B18808" s="24">
        <v>13</v>
      </c>
      <c r="C18808" s="22">
        <v>15</v>
      </c>
      <c r="D18808" s="21" t="s">
        <v>129112</v>
      </c>
      <c r="E18808" s="21" t="s">
        <v>129113</v>
      </c>
      <c r="F18808" s="21" t="s">
        <v>101727</v>
      </c>
      <c r="G18808" s="22">
        <v>10</v>
      </c>
      <c r="H18808" s="22">
        <v>0</v>
      </c>
      <c r="I18808" s="22">
        <v>0</v>
      </c>
      <c r="J18808" s="21" t="s">
        <v>146277</v>
      </c>
    </row>
    <row r="18809" spans="1:10" ht="32" customHeight="1">
      <c r="A18809" s="19" t="s">
        <v>146278</v>
      </c>
      <c r="B18809" s="24">
        <v>13</v>
      </c>
      <c r="C18809" s="22">
        <v>15</v>
      </c>
      <c r="D18809" s="21" t="s">
        <v>129112</v>
      </c>
      <c r="E18809" s="21" t="s">
        <v>129113</v>
      </c>
      <c r="F18809" s="21" t="s">
        <v>101727</v>
      </c>
      <c r="G18809" s="22">
        <v>10</v>
      </c>
      <c r="H18809" s="22">
        <v>0</v>
      </c>
      <c r="I18809" s="22">
        <v>0</v>
      </c>
      <c r="J18809" s="21" t="s">
        <v>146277</v>
      </c>
    </row>
    <row r="18810" spans="1:10" ht="32" customHeight="1">
      <c r="A18810" s="19" t="s">
        <v>146279</v>
      </c>
      <c r="B18810" s="24">
        <v>33</v>
      </c>
      <c r="C18810" s="22">
        <v>15</v>
      </c>
      <c r="D18810" s="21" t="s">
        <v>123849</v>
      </c>
      <c r="E18810" s="21" t="s">
        <v>123850</v>
      </c>
      <c r="F18810" s="21" t="s">
        <v>14739</v>
      </c>
      <c r="G18810" s="22">
        <v>10</v>
      </c>
      <c r="H18810" s="22">
        <v>0</v>
      </c>
      <c r="I18810" s="22">
        <v>0</v>
      </c>
      <c r="J18810" s="21" t="s">
        <v>146280</v>
      </c>
    </row>
    <row r="18811" spans="1:10" ht="32" customHeight="1">
      <c r="A18811" s="19" t="s">
        <v>146281</v>
      </c>
      <c r="B18811" s="24">
        <v>33</v>
      </c>
      <c r="C18811" s="22">
        <v>15</v>
      </c>
      <c r="D18811" s="21" t="s">
        <v>123849</v>
      </c>
      <c r="E18811" s="21" t="s">
        <v>123850</v>
      </c>
      <c r="F18811" s="21" t="s">
        <v>14739</v>
      </c>
      <c r="G18811" s="22">
        <v>10</v>
      </c>
      <c r="H18811" s="22">
        <v>0</v>
      </c>
      <c r="I18811" s="22">
        <v>0</v>
      </c>
      <c r="J18811" s="21" t="s">
        <v>146280</v>
      </c>
    </row>
    <row r="18812" spans="1:10" ht="32" customHeight="1">
      <c r="A18812" s="19" t="s">
        <v>146282</v>
      </c>
      <c r="B18812" s="24">
        <v>23</v>
      </c>
      <c r="C18812" s="22">
        <v>15</v>
      </c>
      <c r="D18812" s="21" t="s">
        <v>113346</v>
      </c>
      <c r="E18812" s="21" t="s">
        <v>113347</v>
      </c>
      <c r="F18812" s="21" t="s">
        <v>101554</v>
      </c>
      <c r="G18812" s="22">
        <v>10</v>
      </c>
      <c r="H18812" s="22">
        <v>0</v>
      </c>
      <c r="I18812" s="22">
        <v>0</v>
      </c>
      <c r="J18812" s="21" t="s">
        <v>146283</v>
      </c>
    </row>
    <row r="18813" spans="1:10" ht="32" customHeight="1">
      <c r="A18813" s="19" t="s">
        <v>146284</v>
      </c>
      <c r="B18813" s="24">
        <v>26</v>
      </c>
      <c r="C18813" s="22">
        <v>15</v>
      </c>
      <c r="D18813" s="21" t="s">
        <v>101931</v>
      </c>
      <c r="E18813" s="21" t="s">
        <v>101932</v>
      </c>
      <c r="F18813" s="22">
        <v>1</v>
      </c>
      <c r="G18813" s="22">
        <v>1</v>
      </c>
      <c r="H18813" s="22">
        <v>10</v>
      </c>
      <c r="I18813" s="22">
        <v>25</v>
      </c>
      <c r="J18813" s="21" t="s">
        <v>142165</v>
      </c>
    </row>
    <row r="18814" spans="1:10" ht="32" customHeight="1">
      <c r="A18814" s="19" t="s">
        <v>146285</v>
      </c>
      <c r="B18814" s="24">
        <v>26</v>
      </c>
      <c r="C18814" s="22">
        <v>15</v>
      </c>
      <c r="D18814" s="21" t="s">
        <v>101931</v>
      </c>
      <c r="E18814" s="21" t="s">
        <v>101932</v>
      </c>
      <c r="F18814" s="22">
        <v>1</v>
      </c>
      <c r="G18814" s="22">
        <v>1</v>
      </c>
      <c r="H18814" s="22">
        <v>10</v>
      </c>
      <c r="I18814" s="22">
        <v>25</v>
      </c>
      <c r="J18814" s="21" t="s">
        <v>142165</v>
      </c>
    </row>
    <row r="18815" spans="1:10" ht="32" customHeight="1">
      <c r="A18815" s="19" t="s">
        <v>146286</v>
      </c>
      <c r="B18815" s="24">
        <v>26</v>
      </c>
      <c r="C18815" s="22">
        <v>15</v>
      </c>
      <c r="D18815" s="21" t="s">
        <v>101931</v>
      </c>
      <c r="E18815" s="21" t="s">
        <v>101932</v>
      </c>
      <c r="F18815" s="22">
        <v>1</v>
      </c>
      <c r="G18815" s="22">
        <v>1</v>
      </c>
      <c r="H18815" s="22">
        <v>10</v>
      </c>
      <c r="I18815" s="22">
        <v>25</v>
      </c>
      <c r="J18815" s="21" t="s">
        <v>142165</v>
      </c>
    </row>
    <row r="18816" spans="1:10" ht="32" customHeight="1">
      <c r="A18816" s="19" t="s">
        <v>146287</v>
      </c>
      <c r="B18816" s="24">
        <v>17</v>
      </c>
      <c r="C18816" s="22">
        <v>15</v>
      </c>
      <c r="D18816" s="21" t="s">
        <v>105041</v>
      </c>
      <c r="E18816" s="21" t="s">
        <v>105042</v>
      </c>
      <c r="F18816" s="21" t="s">
        <v>101554</v>
      </c>
      <c r="G18816" s="22">
        <v>10</v>
      </c>
      <c r="H18816" s="22">
        <v>0</v>
      </c>
      <c r="I18816" s="22">
        <v>0</v>
      </c>
      <c r="J18816" s="21" t="s">
        <v>146288</v>
      </c>
    </row>
    <row r="18817" spans="1:10" ht="32" customHeight="1">
      <c r="A18817" s="19" t="s">
        <v>146289</v>
      </c>
      <c r="B18817" s="24">
        <v>18</v>
      </c>
      <c r="C18817" s="22">
        <v>15</v>
      </c>
      <c r="D18817" s="21" t="s">
        <v>114286</v>
      </c>
      <c r="E18817" s="21" t="s">
        <v>114287</v>
      </c>
      <c r="F18817" s="21" t="s">
        <v>101528</v>
      </c>
      <c r="G18817" s="22">
        <v>10</v>
      </c>
      <c r="H18817" s="22">
        <v>0</v>
      </c>
      <c r="I18817" s="22">
        <v>0</v>
      </c>
      <c r="J18817" s="21" t="s">
        <v>120741</v>
      </c>
    </row>
    <row r="18818" spans="1:10" ht="32" customHeight="1">
      <c r="A18818" s="19" t="s">
        <v>146290</v>
      </c>
      <c r="B18818" s="24">
        <v>23</v>
      </c>
      <c r="C18818" s="22">
        <v>25</v>
      </c>
      <c r="D18818" s="21" t="s">
        <v>102214</v>
      </c>
      <c r="E18818" s="21" t="s">
        <v>102215</v>
      </c>
      <c r="F18818" s="21" t="s">
        <v>14743</v>
      </c>
      <c r="G18818" s="22">
        <v>2</v>
      </c>
      <c r="H18818" s="22">
        <v>19</v>
      </c>
      <c r="I18818" s="22">
        <v>28</v>
      </c>
      <c r="J18818" s="21" t="s">
        <v>146291</v>
      </c>
    </row>
    <row r="18819" spans="1:10" ht="32" customHeight="1">
      <c r="A18819" s="19" t="s">
        <v>146292</v>
      </c>
      <c r="B18819" s="24">
        <v>12</v>
      </c>
      <c r="C18819" s="22">
        <v>15</v>
      </c>
      <c r="D18819" s="21" t="s">
        <v>112938</v>
      </c>
      <c r="E18819" s="21" t="s">
        <v>112939</v>
      </c>
      <c r="F18819" s="21" t="s">
        <v>14739</v>
      </c>
      <c r="G18819" s="22">
        <v>10</v>
      </c>
      <c r="H18819" s="22">
        <v>0</v>
      </c>
      <c r="I18819" s="22">
        <v>0</v>
      </c>
      <c r="J18819" s="21" t="s">
        <v>146293</v>
      </c>
    </row>
    <row r="18820" spans="1:10" ht="32" customHeight="1">
      <c r="A18820" s="19" t="s">
        <v>146294</v>
      </c>
      <c r="B18820" s="24">
        <v>32</v>
      </c>
      <c r="C18820" s="22">
        <v>15</v>
      </c>
      <c r="D18820" s="21" t="s">
        <v>107994</v>
      </c>
      <c r="E18820" s="21" t="s">
        <v>107995</v>
      </c>
      <c r="F18820" s="21" t="s">
        <v>101694</v>
      </c>
      <c r="G18820" s="22">
        <v>10</v>
      </c>
      <c r="H18820" s="22">
        <v>0</v>
      </c>
      <c r="I18820" s="22">
        <v>0</v>
      </c>
      <c r="J18820" s="21" t="s">
        <v>146295</v>
      </c>
    </row>
    <row r="18821" spans="1:10" ht="32" customHeight="1">
      <c r="A18821" s="19" t="s">
        <v>146296</v>
      </c>
      <c r="B18821" s="24">
        <v>51</v>
      </c>
      <c r="C18821" s="22">
        <v>15</v>
      </c>
      <c r="D18821" s="21" t="s">
        <v>102022</v>
      </c>
      <c r="E18821" s="21" t="s">
        <v>102023</v>
      </c>
      <c r="F18821" s="21" t="s">
        <v>101628</v>
      </c>
      <c r="G18821" s="22">
        <v>1</v>
      </c>
      <c r="H18821" s="22">
        <v>10</v>
      </c>
      <c r="I18821" s="22">
        <v>18</v>
      </c>
      <c r="J18821" s="21" t="s">
        <v>146297</v>
      </c>
    </row>
    <row r="18822" spans="1:10" ht="32" customHeight="1">
      <c r="A18822" s="19" t="s">
        <v>146298</v>
      </c>
      <c r="B18822" s="24">
        <v>50</v>
      </c>
      <c r="C18822" s="22">
        <v>28</v>
      </c>
      <c r="D18822" s="21" t="s">
        <v>102880</v>
      </c>
      <c r="E18822" s="21" t="s">
        <v>102881</v>
      </c>
      <c r="F18822" s="21" t="s">
        <v>104397</v>
      </c>
      <c r="G18822" s="22">
        <v>7</v>
      </c>
      <c r="H18822" s="22">
        <v>17</v>
      </c>
      <c r="I18822" s="22">
        <v>28</v>
      </c>
      <c r="J18822" s="21" t="s">
        <v>146299</v>
      </c>
    </row>
    <row r="18823" spans="1:10" ht="32" customHeight="1">
      <c r="A18823" s="19" t="s">
        <v>146300</v>
      </c>
      <c r="B18823" s="24">
        <v>41</v>
      </c>
      <c r="C18823" s="22">
        <v>24</v>
      </c>
      <c r="D18823" s="21" t="s">
        <v>146301</v>
      </c>
      <c r="E18823" s="21" t="s">
        <v>146302</v>
      </c>
      <c r="F18823" s="21" t="s">
        <v>102405</v>
      </c>
      <c r="G18823" s="22">
        <v>4</v>
      </c>
      <c r="H18823" s="22">
        <v>16</v>
      </c>
      <c r="I18823" s="22">
        <v>23</v>
      </c>
      <c r="J18823" s="21" t="s">
        <v>146303</v>
      </c>
    </row>
    <row r="18824" spans="1:10" ht="32" customHeight="1">
      <c r="A18824" s="19" t="s">
        <v>146304</v>
      </c>
      <c r="B18824" s="24">
        <v>31</v>
      </c>
      <c r="C18824" s="22">
        <v>18</v>
      </c>
      <c r="D18824" s="21" t="s">
        <v>116114</v>
      </c>
      <c r="E18824" s="21" t="s">
        <v>116115</v>
      </c>
      <c r="F18824" s="21" t="s">
        <v>102782</v>
      </c>
      <c r="G18824" s="22">
        <v>1</v>
      </c>
      <c r="H18824" s="22">
        <v>13</v>
      </c>
      <c r="I18824" s="22">
        <v>24</v>
      </c>
      <c r="J18824" s="21" t="s">
        <v>146305</v>
      </c>
    </row>
    <row r="18825" spans="1:10" ht="32" customHeight="1">
      <c r="A18825" s="19" t="s">
        <v>146306</v>
      </c>
      <c r="B18825" s="24">
        <v>20</v>
      </c>
      <c r="C18825" s="22">
        <v>30</v>
      </c>
      <c r="D18825" s="21" t="s">
        <v>123492</v>
      </c>
      <c r="E18825" s="21" t="s">
        <v>123493</v>
      </c>
      <c r="F18825" s="21" t="s">
        <v>106487</v>
      </c>
      <c r="G18825" s="22">
        <v>11</v>
      </c>
      <c r="H18825" s="22">
        <v>15</v>
      </c>
      <c r="I18825" s="22">
        <v>35</v>
      </c>
      <c r="J18825" s="21" t="s">
        <v>146307</v>
      </c>
    </row>
    <row r="18826" spans="1:10" ht="32" customHeight="1">
      <c r="A18826" s="19" t="s">
        <v>146308</v>
      </c>
      <c r="B18826" s="24">
        <v>32</v>
      </c>
      <c r="C18826" s="22">
        <v>29</v>
      </c>
      <c r="D18826" s="21" t="s">
        <v>102730</v>
      </c>
      <c r="E18826" s="21" t="s">
        <v>102731</v>
      </c>
      <c r="F18826" s="21" t="s">
        <v>103652</v>
      </c>
      <c r="G18826" s="22">
        <v>7</v>
      </c>
      <c r="H18826" s="22">
        <v>18</v>
      </c>
      <c r="I18826" s="22">
        <v>25</v>
      </c>
      <c r="J18826" s="21" t="s">
        <v>146309</v>
      </c>
    </row>
    <row r="18827" spans="1:10" ht="20" customHeight="1">
      <c r="A18827" s="27">
        <v>-999</v>
      </c>
      <c r="B18827" s="24">
        <v>-999</v>
      </c>
      <c r="C18827" s="22">
        <v>-999</v>
      </c>
      <c r="D18827" s="22">
        <v>-999</v>
      </c>
      <c r="E18827" s="22">
        <v>-999</v>
      </c>
      <c r="F18827" s="22">
        <v>-999</v>
      </c>
      <c r="G18827" s="22">
        <v>-999</v>
      </c>
      <c r="H18827" s="22">
        <v>-999</v>
      </c>
      <c r="I18827" s="22">
        <v>-999</v>
      </c>
      <c r="J18827" s="22">
        <v>-999</v>
      </c>
    </row>
    <row r="18828" spans="1:10" ht="20" customHeight="1">
      <c r="A18828" s="27">
        <v>-999</v>
      </c>
      <c r="B18828" s="24">
        <v>-999</v>
      </c>
      <c r="C18828" s="22">
        <v>-999</v>
      </c>
      <c r="D18828" s="22">
        <v>-999</v>
      </c>
      <c r="E18828" s="22">
        <v>-999</v>
      </c>
      <c r="F18828" s="22">
        <v>-999</v>
      </c>
      <c r="G18828" s="22">
        <v>-999</v>
      </c>
      <c r="H18828" s="22">
        <v>-999</v>
      </c>
      <c r="I18828" s="22">
        <v>-999</v>
      </c>
      <c r="J18828" s="22">
        <v>-999</v>
      </c>
    </row>
    <row r="18829" spans="1:10" ht="20" customHeight="1">
      <c r="A18829" s="27">
        <v>-999</v>
      </c>
      <c r="B18829" s="24">
        <v>-999</v>
      </c>
      <c r="C18829" s="22">
        <v>-999</v>
      </c>
      <c r="D18829" s="22">
        <v>-999</v>
      </c>
      <c r="E18829" s="22">
        <v>-999</v>
      </c>
      <c r="F18829" s="22">
        <v>-999</v>
      </c>
      <c r="G18829" s="22">
        <v>-999</v>
      </c>
      <c r="H18829" s="22">
        <v>-999</v>
      </c>
      <c r="I18829" s="22">
        <v>-999</v>
      </c>
      <c r="J18829" s="22">
        <v>-999</v>
      </c>
    </row>
    <row r="18830" spans="1:10" ht="32" customHeight="1">
      <c r="A18830" s="19" t="s">
        <v>146310</v>
      </c>
      <c r="B18830" s="24">
        <v>14</v>
      </c>
      <c r="C18830" s="22">
        <v>18</v>
      </c>
      <c r="D18830" s="21" t="s">
        <v>102820</v>
      </c>
      <c r="E18830" s="21" t="s">
        <v>102821</v>
      </c>
      <c r="F18830" s="21" t="s">
        <v>102782</v>
      </c>
      <c r="G18830" s="22">
        <v>4</v>
      </c>
      <c r="H18830" s="22">
        <v>10</v>
      </c>
      <c r="I18830" s="22">
        <v>24</v>
      </c>
      <c r="J18830" s="21" t="s">
        <v>146311</v>
      </c>
    </row>
    <row r="18831" spans="1:10" ht="32" customHeight="1">
      <c r="A18831" s="19" t="s">
        <v>146312</v>
      </c>
      <c r="B18831" s="24">
        <v>14</v>
      </c>
      <c r="C18831" s="22">
        <v>18</v>
      </c>
      <c r="D18831" s="21" t="s">
        <v>102820</v>
      </c>
      <c r="E18831" s="21" t="s">
        <v>102821</v>
      </c>
      <c r="F18831" s="21" t="s">
        <v>102782</v>
      </c>
      <c r="G18831" s="22">
        <v>4</v>
      </c>
      <c r="H18831" s="22">
        <v>10</v>
      </c>
      <c r="I18831" s="22">
        <v>24</v>
      </c>
      <c r="J18831" s="21" t="s">
        <v>146311</v>
      </c>
    </row>
    <row r="18832" spans="1:10" ht="32" customHeight="1">
      <c r="A18832" s="19" t="s">
        <v>146313</v>
      </c>
      <c r="B18832" s="24">
        <v>35</v>
      </c>
      <c r="C18832" s="22">
        <v>33</v>
      </c>
      <c r="D18832" s="21" t="s">
        <v>114044</v>
      </c>
      <c r="E18832" s="21" t="s">
        <v>114045</v>
      </c>
      <c r="F18832" s="21" t="s">
        <v>103690</v>
      </c>
      <c r="G18832" s="22">
        <v>12</v>
      </c>
      <c r="H18832" s="22">
        <v>17</v>
      </c>
      <c r="I18832" s="22">
        <v>32</v>
      </c>
      <c r="J18832" s="21" t="s">
        <v>146314</v>
      </c>
    </row>
    <row r="18833" spans="1:10" ht="32" customHeight="1">
      <c r="A18833" s="19" t="s">
        <v>146315</v>
      </c>
      <c r="B18833" s="24">
        <v>37</v>
      </c>
      <c r="C18833" s="22">
        <v>30</v>
      </c>
      <c r="D18833" s="21" t="s">
        <v>146316</v>
      </c>
      <c r="E18833" s="21" t="s">
        <v>146317</v>
      </c>
      <c r="F18833" s="21" t="s">
        <v>106487</v>
      </c>
      <c r="G18833" s="22">
        <v>12</v>
      </c>
      <c r="H18833" s="22">
        <v>14</v>
      </c>
      <c r="I18833" s="22">
        <v>22</v>
      </c>
      <c r="J18833" s="21" t="s">
        <v>146318</v>
      </c>
    </row>
    <row r="18834" spans="1:10" ht="32" customHeight="1">
      <c r="A18834" s="19" t="s">
        <v>146319</v>
      </c>
      <c r="B18834" s="24">
        <v>46</v>
      </c>
      <c r="C18834" s="22">
        <v>15</v>
      </c>
      <c r="D18834" s="21" t="s">
        <v>130984</v>
      </c>
      <c r="E18834" s="21" t="s">
        <v>130985</v>
      </c>
      <c r="F18834" s="21" t="s">
        <v>101563</v>
      </c>
      <c r="G18834" s="22">
        <v>10</v>
      </c>
      <c r="H18834" s="22">
        <v>0</v>
      </c>
      <c r="I18834" s="22">
        <v>0</v>
      </c>
      <c r="J18834" s="21" t="s">
        <v>146320</v>
      </c>
    </row>
    <row r="18835" spans="1:10" ht="32" customHeight="1">
      <c r="A18835" s="19" t="s">
        <v>146321</v>
      </c>
      <c r="B18835" s="24">
        <v>17</v>
      </c>
      <c r="C18835" s="22">
        <v>25</v>
      </c>
      <c r="D18835" s="21" t="s">
        <v>146322</v>
      </c>
      <c r="E18835" s="21" t="s">
        <v>146323</v>
      </c>
      <c r="F18835" s="21" t="s">
        <v>101554</v>
      </c>
      <c r="G18835" s="22">
        <v>10</v>
      </c>
      <c r="H18835" s="22">
        <v>11</v>
      </c>
      <c r="I18835" s="22">
        <v>11</v>
      </c>
      <c r="J18835" s="21" t="s">
        <v>146324</v>
      </c>
    </row>
    <row r="18836" spans="1:10" ht="32" customHeight="1">
      <c r="A18836" s="19" t="s">
        <v>146325</v>
      </c>
      <c r="B18836" s="24">
        <v>24</v>
      </c>
      <c r="C18836" s="22">
        <v>22</v>
      </c>
      <c r="D18836" s="21" t="s">
        <v>102088</v>
      </c>
      <c r="E18836" s="21" t="s">
        <v>102089</v>
      </c>
      <c r="F18836" s="21" t="s">
        <v>102559</v>
      </c>
      <c r="G18836" s="22">
        <v>8</v>
      </c>
      <c r="H18836" s="22">
        <v>10</v>
      </c>
      <c r="I18836" s="22">
        <v>15</v>
      </c>
      <c r="J18836" s="21" t="s">
        <v>146326</v>
      </c>
    </row>
    <row r="18837" spans="1:10" ht="32" customHeight="1">
      <c r="A18837" s="19" t="s">
        <v>146327</v>
      </c>
      <c r="B18837" s="24">
        <v>25</v>
      </c>
      <c r="C18837" s="22">
        <v>16</v>
      </c>
      <c r="D18837" s="21" t="s">
        <v>146328</v>
      </c>
      <c r="E18837" s="21" t="s">
        <v>146329</v>
      </c>
      <c r="F18837" s="21" t="s">
        <v>101533</v>
      </c>
      <c r="G18837" s="22">
        <v>3</v>
      </c>
      <c r="H18837" s="22">
        <v>9</v>
      </c>
      <c r="I18837" s="22">
        <v>14</v>
      </c>
      <c r="J18837" s="21" t="s">
        <v>146330</v>
      </c>
    </row>
    <row r="18838" spans="1:10" ht="20" customHeight="1">
      <c r="A18838" s="27">
        <v>-999</v>
      </c>
      <c r="B18838" s="24">
        <v>-999</v>
      </c>
      <c r="C18838" s="22">
        <v>-999</v>
      </c>
      <c r="D18838" s="22">
        <v>-999</v>
      </c>
      <c r="E18838" s="22">
        <v>-999</v>
      </c>
      <c r="F18838" s="22">
        <v>-999</v>
      </c>
      <c r="G18838" s="22">
        <v>-999</v>
      </c>
      <c r="H18838" s="22">
        <v>-999</v>
      </c>
      <c r="I18838" s="22">
        <v>-999</v>
      </c>
      <c r="J18838" s="22">
        <v>-999</v>
      </c>
    </row>
    <row r="18839" spans="1:10" ht="32" customHeight="1">
      <c r="A18839" s="19" t="s">
        <v>146331</v>
      </c>
      <c r="B18839" s="24">
        <v>44</v>
      </c>
      <c r="C18839" s="22">
        <v>19</v>
      </c>
      <c r="D18839" s="21" t="s">
        <v>102875</v>
      </c>
      <c r="E18839" s="21" t="s">
        <v>102876</v>
      </c>
      <c r="F18839" s="21" t="s">
        <v>101787</v>
      </c>
      <c r="G18839" s="22">
        <v>1</v>
      </c>
      <c r="H18839" s="22">
        <v>14</v>
      </c>
      <c r="I18839" s="22">
        <v>22</v>
      </c>
      <c r="J18839" s="21" t="s">
        <v>146332</v>
      </c>
    </row>
    <row r="18840" spans="1:10" ht="32" customHeight="1">
      <c r="A18840" s="19" t="s">
        <v>146333</v>
      </c>
      <c r="B18840" s="24">
        <v>29</v>
      </c>
      <c r="C18840" s="22">
        <v>15</v>
      </c>
      <c r="D18840" s="21" t="s">
        <v>106278</v>
      </c>
      <c r="E18840" s="21" t="s">
        <v>106279</v>
      </c>
      <c r="F18840" s="21" t="s">
        <v>101694</v>
      </c>
      <c r="G18840" s="22">
        <v>10</v>
      </c>
      <c r="H18840" s="22">
        <v>0</v>
      </c>
      <c r="I18840" s="22">
        <v>0</v>
      </c>
      <c r="J18840" s="21" t="s">
        <v>146334</v>
      </c>
    </row>
    <row r="18841" spans="1:10" ht="32" customHeight="1">
      <c r="A18841" s="19" t="s">
        <v>146335</v>
      </c>
      <c r="B18841" s="24">
        <v>27</v>
      </c>
      <c r="C18841" s="22">
        <v>34</v>
      </c>
      <c r="D18841" s="21" t="s">
        <v>104323</v>
      </c>
      <c r="E18841" s="21" t="s">
        <v>104324</v>
      </c>
      <c r="F18841" s="21" t="s">
        <v>104148</v>
      </c>
      <c r="G18841" s="22">
        <v>11</v>
      </c>
      <c r="H18841" s="22">
        <v>19</v>
      </c>
      <c r="I18841" s="22">
        <v>26</v>
      </c>
      <c r="J18841" s="21" t="s">
        <v>146336</v>
      </c>
    </row>
    <row r="18842" spans="1:10" ht="32" customHeight="1">
      <c r="A18842" s="19" t="s">
        <v>146337</v>
      </c>
      <c r="B18842" s="24">
        <v>13</v>
      </c>
      <c r="C18842" s="22">
        <v>15</v>
      </c>
      <c r="D18842" s="21" t="s">
        <v>146338</v>
      </c>
      <c r="E18842" s="21" t="s">
        <v>146339</v>
      </c>
      <c r="F18842" s="21" t="s">
        <v>101522</v>
      </c>
      <c r="G18842" s="22">
        <v>10</v>
      </c>
      <c r="H18842" s="22">
        <v>0</v>
      </c>
      <c r="I18842" s="22">
        <v>0</v>
      </c>
      <c r="J18842" s="21" t="s">
        <v>146340</v>
      </c>
    </row>
    <row r="18843" spans="1:10" ht="32" customHeight="1">
      <c r="A18843" s="19" t="s">
        <v>146341</v>
      </c>
      <c r="B18843" s="24">
        <v>13</v>
      </c>
      <c r="C18843" s="22">
        <v>15</v>
      </c>
      <c r="D18843" s="21" t="s">
        <v>146342</v>
      </c>
      <c r="E18843" s="21" t="s">
        <v>146343</v>
      </c>
      <c r="F18843" s="21" t="s">
        <v>101528</v>
      </c>
      <c r="G18843" s="22">
        <v>10</v>
      </c>
      <c r="H18843" s="22">
        <v>0</v>
      </c>
      <c r="I18843" s="22">
        <v>0</v>
      </c>
      <c r="J18843" s="21" t="s">
        <v>146344</v>
      </c>
    </row>
    <row r="18844" spans="1:10" ht="32" customHeight="1">
      <c r="A18844" s="19" t="s">
        <v>146345</v>
      </c>
      <c r="B18844" s="24">
        <v>13</v>
      </c>
      <c r="C18844" s="22">
        <v>15</v>
      </c>
      <c r="D18844" s="21" t="s">
        <v>146346</v>
      </c>
      <c r="E18844" s="21" t="s">
        <v>146347</v>
      </c>
      <c r="F18844" s="21" t="s">
        <v>14739</v>
      </c>
      <c r="G18844" s="22">
        <v>10</v>
      </c>
      <c r="H18844" s="22">
        <v>0</v>
      </c>
      <c r="I18844" s="22">
        <v>0</v>
      </c>
      <c r="J18844" s="21" t="s">
        <v>146348</v>
      </c>
    </row>
    <row r="18845" spans="1:10" ht="32" customHeight="1">
      <c r="A18845" s="19" t="s">
        <v>146349</v>
      </c>
      <c r="B18845" s="24">
        <v>42</v>
      </c>
      <c r="C18845" s="22">
        <v>24</v>
      </c>
      <c r="D18845" s="21" t="s">
        <v>106966</v>
      </c>
      <c r="E18845" s="21" t="s">
        <v>106967</v>
      </c>
      <c r="F18845" s="21" t="s">
        <v>102449</v>
      </c>
      <c r="G18845" s="22">
        <v>9</v>
      </c>
      <c r="H18845" s="22">
        <v>11</v>
      </c>
      <c r="I18845" s="22">
        <v>17</v>
      </c>
      <c r="J18845" s="21" t="s">
        <v>146350</v>
      </c>
    </row>
    <row r="18846" spans="1:10" ht="32" customHeight="1">
      <c r="A18846" s="19" t="s">
        <v>146351</v>
      </c>
      <c r="B18846" s="24">
        <v>21</v>
      </c>
      <c r="C18846" s="22">
        <v>15</v>
      </c>
      <c r="D18846" s="21" t="s">
        <v>107336</v>
      </c>
      <c r="E18846" s="21" t="s">
        <v>107337</v>
      </c>
      <c r="F18846" s="21" t="s">
        <v>101568</v>
      </c>
      <c r="G18846" s="22">
        <v>1</v>
      </c>
      <c r="H18846" s="22">
        <v>9</v>
      </c>
      <c r="I18846" s="22">
        <v>20</v>
      </c>
      <c r="J18846" s="21" t="s">
        <v>146352</v>
      </c>
    </row>
    <row r="18847" spans="1:10" ht="20" customHeight="1">
      <c r="A18847" s="27">
        <v>-999</v>
      </c>
      <c r="B18847" s="24">
        <v>-999</v>
      </c>
      <c r="C18847" s="22">
        <v>-999</v>
      </c>
      <c r="D18847" s="22">
        <v>-999</v>
      </c>
      <c r="E18847" s="22">
        <v>-999</v>
      </c>
      <c r="F18847" s="22">
        <v>-999</v>
      </c>
      <c r="G18847" s="22">
        <v>-999</v>
      </c>
      <c r="H18847" s="22">
        <v>-999</v>
      </c>
      <c r="I18847" s="22">
        <v>-999</v>
      </c>
      <c r="J18847" s="22">
        <v>-999</v>
      </c>
    </row>
    <row r="18848" spans="1:10" ht="32" customHeight="1">
      <c r="A18848" s="19" t="s">
        <v>146353</v>
      </c>
      <c r="B18848" s="24">
        <v>24</v>
      </c>
      <c r="C18848" s="22">
        <v>15</v>
      </c>
      <c r="D18848" s="21" t="s">
        <v>119872</v>
      </c>
      <c r="E18848" s="21" t="s">
        <v>119873</v>
      </c>
      <c r="F18848" s="21" t="s">
        <v>14739</v>
      </c>
      <c r="G18848" s="22">
        <v>10</v>
      </c>
      <c r="H18848" s="22">
        <v>0</v>
      </c>
      <c r="I18848" s="22">
        <v>0</v>
      </c>
      <c r="J18848" s="21" t="s">
        <v>146354</v>
      </c>
    </row>
    <row r="18849" spans="1:10" ht="32" customHeight="1">
      <c r="A18849" s="19" t="s">
        <v>146355</v>
      </c>
      <c r="B18849" s="24">
        <v>24</v>
      </c>
      <c r="C18849" s="22">
        <v>15</v>
      </c>
      <c r="D18849" s="21" t="s">
        <v>108924</v>
      </c>
      <c r="E18849" s="21" t="s">
        <v>108925</v>
      </c>
      <c r="F18849" s="21" t="s">
        <v>101694</v>
      </c>
      <c r="G18849" s="22">
        <v>10</v>
      </c>
      <c r="H18849" s="22">
        <v>0</v>
      </c>
      <c r="I18849" s="22">
        <v>0</v>
      </c>
      <c r="J18849" s="21" t="s">
        <v>122339</v>
      </c>
    </row>
    <row r="18850" spans="1:10" ht="32" customHeight="1">
      <c r="A18850" s="19" t="s">
        <v>146356</v>
      </c>
      <c r="B18850" s="24">
        <v>21</v>
      </c>
      <c r="C18850" s="22">
        <v>15</v>
      </c>
      <c r="D18850" s="21" t="s">
        <v>105016</v>
      </c>
      <c r="E18850" s="21" t="s">
        <v>105017</v>
      </c>
      <c r="F18850" s="21" t="s">
        <v>101528</v>
      </c>
      <c r="G18850" s="22">
        <v>10</v>
      </c>
      <c r="H18850" s="22">
        <v>0</v>
      </c>
      <c r="I18850" s="22">
        <v>0</v>
      </c>
      <c r="J18850" s="21" t="s">
        <v>146357</v>
      </c>
    </row>
    <row r="18851" spans="1:10" ht="32" customHeight="1">
      <c r="A18851" s="19" t="s">
        <v>146358</v>
      </c>
      <c r="B18851" s="24">
        <v>21</v>
      </c>
      <c r="C18851" s="22">
        <v>15</v>
      </c>
      <c r="D18851" s="21" t="s">
        <v>119996</v>
      </c>
      <c r="E18851" s="21" t="s">
        <v>119997</v>
      </c>
      <c r="F18851" s="21" t="s">
        <v>14739</v>
      </c>
      <c r="G18851" s="22">
        <v>10</v>
      </c>
      <c r="H18851" s="22">
        <v>0</v>
      </c>
      <c r="I18851" s="22">
        <v>0</v>
      </c>
      <c r="J18851" s="21" t="s">
        <v>146359</v>
      </c>
    </row>
    <row r="18852" spans="1:10" ht="32" customHeight="1">
      <c r="A18852" s="19" t="s">
        <v>146360</v>
      </c>
      <c r="B18852" s="24">
        <v>23</v>
      </c>
      <c r="C18852" s="22">
        <v>16</v>
      </c>
      <c r="D18852" s="21" t="s">
        <v>110086</v>
      </c>
      <c r="E18852" s="21" t="s">
        <v>110087</v>
      </c>
      <c r="F18852" s="21" t="s">
        <v>101533</v>
      </c>
      <c r="G18852" s="22">
        <v>1</v>
      </c>
      <c r="H18852" s="22">
        <v>8</v>
      </c>
      <c r="I18852" s="22">
        <v>17</v>
      </c>
      <c r="J18852" s="21" t="s">
        <v>146361</v>
      </c>
    </row>
    <row r="18853" spans="1:10" ht="32" customHeight="1">
      <c r="A18853" s="19" t="s">
        <v>146362</v>
      </c>
      <c r="B18853" s="24">
        <v>12</v>
      </c>
      <c r="C18853" s="22">
        <v>15</v>
      </c>
      <c r="D18853" s="21" t="s">
        <v>107244</v>
      </c>
      <c r="E18853" s="21" t="s">
        <v>107245</v>
      </c>
      <c r="F18853" s="21" t="s">
        <v>101522</v>
      </c>
      <c r="G18853" s="22">
        <v>10</v>
      </c>
      <c r="H18853" s="22">
        <v>0</v>
      </c>
      <c r="I18853" s="22">
        <v>0</v>
      </c>
      <c r="J18853" s="21" t="s">
        <v>146363</v>
      </c>
    </row>
    <row r="18854" spans="1:10" ht="32" customHeight="1">
      <c r="A18854" s="19" t="s">
        <v>146364</v>
      </c>
      <c r="B18854" s="24">
        <v>13</v>
      </c>
      <c r="C18854" s="22">
        <v>23</v>
      </c>
      <c r="D18854" s="21" t="s">
        <v>118318</v>
      </c>
      <c r="E18854" s="21" t="s">
        <v>118319</v>
      </c>
      <c r="F18854" s="21" t="s">
        <v>102001</v>
      </c>
      <c r="G18854" s="22">
        <v>1</v>
      </c>
      <c r="H18854" s="22">
        <v>18</v>
      </c>
      <c r="I18854" s="22">
        <v>23</v>
      </c>
      <c r="J18854" s="21" t="s">
        <v>146365</v>
      </c>
    </row>
    <row r="18855" spans="1:10" ht="32" customHeight="1">
      <c r="A18855" s="19" t="s">
        <v>146366</v>
      </c>
      <c r="B18855" s="24">
        <v>18</v>
      </c>
      <c r="C18855" s="22">
        <v>15</v>
      </c>
      <c r="D18855" s="21" t="s">
        <v>146367</v>
      </c>
      <c r="E18855" s="21" t="s">
        <v>146368</v>
      </c>
      <c r="F18855" s="21" t="s">
        <v>101568</v>
      </c>
      <c r="G18855" s="22">
        <v>1</v>
      </c>
      <c r="H18855" s="22">
        <v>8</v>
      </c>
      <c r="I18855" s="22">
        <v>22</v>
      </c>
      <c r="J18855" s="21" t="s">
        <v>146369</v>
      </c>
    </row>
    <row r="18856" spans="1:10" ht="32" customHeight="1">
      <c r="A18856" s="19" t="s">
        <v>146370</v>
      </c>
      <c r="B18856" s="24">
        <v>16</v>
      </c>
      <c r="C18856" s="22">
        <v>27</v>
      </c>
      <c r="D18856" s="21" t="s">
        <v>104667</v>
      </c>
      <c r="E18856" s="21" t="s">
        <v>104668</v>
      </c>
      <c r="F18856" s="21" t="s">
        <v>14739</v>
      </c>
      <c r="G18856" s="22">
        <v>11</v>
      </c>
      <c r="H18856" s="22">
        <v>12</v>
      </c>
      <c r="I18856" s="22">
        <v>24</v>
      </c>
      <c r="J18856" s="21" t="s">
        <v>146371</v>
      </c>
    </row>
    <row r="18857" spans="1:10" ht="32" customHeight="1">
      <c r="A18857" s="19" t="s">
        <v>146372</v>
      </c>
      <c r="B18857" s="24">
        <v>26</v>
      </c>
      <c r="C18857" s="22">
        <v>23</v>
      </c>
      <c r="D18857" s="21" t="s">
        <v>102730</v>
      </c>
      <c r="E18857" s="21" t="s">
        <v>102731</v>
      </c>
      <c r="F18857" s="21" t="s">
        <v>102157</v>
      </c>
      <c r="G18857" s="22">
        <v>7</v>
      </c>
      <c r="H18857" s="22">
        <v>12</v>
      </c>
      <c r="I18857" s="22">
        <v>17</v>
      </c>
      <c r="J18857" s="21" t="s">
        <v>136475</v>
      </c>
    </row>
    <row r="18858" spans="1:10" ht="32" customHeight="1">
      <c r="A18858" s="19" t="s">
        <v>146373</v>
      </c>
      <c r="B18858" s="24">
        <v>13</v>
      </c>
      <c r="C18858" s="22">
        <v>17</v>
      </c>
      <c r="D18858" s="21" t="s">
        <v>146374</v>
      </c>
      <c r="E18858" s="21" t="s">
        <v>146375</v>
      </c>
      <c r="F18858" s="21" t="s">
        <v>14743</v>
      </c>
      <c r="G18858" s="22">
        <v>4</v>
      </c>
      <c r="H18858" s="22">
        <v>9</v>
      </c>
      <c r="I18858" s="22">
        <v>17</v>
      </c>
      <c r="J18858" s="21" t="s">
        <v>146376</v>
      </c>
    </row>
    <row r="18859" spans="1:10" ht="32" customHeight="1">
      <c r="A18859" s="19" t="s">
        <v>146377</v>
      </c>
      <c r="B18859" s="24">
        <v>24</v>
      </c>
      <c r="C18859" s="22">
        <v>64</v>
      </c>
      <c r="D18859" s="21" t="s">
        <v>108271</v>
      </c>
      <c r="E18859" s="21" t="s">
        <v>108272</v>
      </c>
      <c r="F18859" s="21" t="s">
        <v>146378</v>
      </c>
      <c r="G18859" s="22">
        <v>11</v>
      </c>
      <c r="H18859" s="22">
        <v>6</v>
      </c>
      <c r="I18859" s="22">
        <v>13</v>
      </c>
      <c r="J18859" s="21" t="s">
        <v>146379</v>
      </c>
    </row>
    <row r="18860" spans="1:10" ht="32" customHeight="1">
      <c r="A18860" s="19" t="s">
        <v>146380</v>
      </c>
      <c r="B18860" s="24">
        <v>24</v>
      </c>
      <c r="C18860" s="22">
        <v>64</v>
      </c>
      <c r="D18860" s="21" t="s">
        <v>108271</v>
      </c>
      <c r="E18860" s="21" t="s">
        <v>108272</v>
      </c>
      <c r="F18860" s="21" t="s">
        <v>146378</v>
      </c>
      <c r="G18860" s="22">
        <v>11</v>
      </c>
      <c r="H18860" s="22">
        <v>6</v>
      </c>
      <c r="I18860" s="22">
        <v>13</v>
      </c>
      <c r="J18860" s="21" t="s">
        <v>146379</v>
      </c>
    </row>
    <row r="18861" spans="1:10" ht="32" customHeight="1">
      <c r="A18861" s="19" t="s">
        <v>146381</v>
      </c>
      <c r="B18861" s="24">
        <v>21</v>
      </c>
      <c r="C18861" s="22">
        <v>16</v>
      </c>
      <c r="D18861" s="21" t="s">
        <v>110214</v>
      </c>
      <c r="E18861" s="21" t="s">
        <v>110215</v>
      </c>
      <c r="F18861" s="21" t="s">
        <v>101945</v>
      </c>
      <c r="G18861" s="22">
        <v>1</v>
      </c>
      <c r="H18861" s="22">
        <v>11</v>
      </c>
      <c r="I18861" s="22">
        <v>21</v>
      </c>
      <c r="J18861" s="21" t="s">
        <v>146382</v>
      </c>
    </row>
    <row r="18862" spans="1:10" ht="32" customHeight="1">
      <c r="A18862" s="19" t="s">
        <v>146383</v>
      </c>
      <c r="B18862" s="24">
        <v>43</v>
      </c>
      <c r="C18862" s="22">
        <v>25</v>
      </c>
      <c r="D18862" s="21" t="s">
        <v>115599</v>
      </c>
      <c r="E18862" s="21" t="s">
        <v>115600</v>
      </c>
      <c r="F18862" s="21" t="s">
        <v>14743</v>
      </c>
      <c r="G18862" s="22">
        <v>5</v>
      </c>
      <c r="H18862" s="22">
        <v>16</v>
      </c>
      <c r="I18862" s="22">
        <v>25</v>
      </c>
      <c r="J18862" s="21" t="s">
        <v>146384</v>
      </c>
    </row>
    <row r="18863" spans="1:10" ht="32" customHeight="1">
      <c r="A18863" s="19" t="s">
        <v>146385</v>
      </c>
      <c r="B18863" s="24">
        <v>27</v>
      </c>
      <c r="C18863" s="22">
        <v>15</v>
      </c>
      <c r="D18863" s="21" t="s">
        <v>107388</v>
      </c>
      <c r="E18863" s="21" t="s">
        <v>107389</v>
      </c>
      <c r="F18863" s="21" t="s">
        <v>101563</v>
      </c>
      <c r="G18863" s="22">
        <v>10</v>
      </c>
      <c r="H18863" s="22">
        <v>0</v>
      </c>
      <c r="I18863" s="22">
        <v>0</v>
      </c>
      <c r="J18863" s="21" t="s">
        <v>146386</v>
      </c>
    </row>
    <row r="18864" spans="1:10" ht="32" customHeight="1">
      <c r="A18864" s="19" t="s">
        <v>146387</v>
      </c>
      <c r="B18864" s="24">
        <v>17</v>
      </c>
      <c r="C18864" s="22">
        <v>15</v>
      </c>
      <c r="D18864" s="21" t="s">
        <v>125776</v>
      </c>
      <c r="E18864" s="21" t="s">
        <v>125777</v>
      </c>
      <c r="F18864" s="21" t="s">
        <v>14739</v>
      </c>
      <c r="G18864" s="22">
        <v>10</v>
      </c>
      <c r="H18864" s="22">
        <v>0</v>
      </c>
      <c r="I18864" s="22">
        <v>0</v>
      </c>
      <c r="J18864" s="21" t="s">
        <v>146388</v>
      </c>
    </row>
    <row r="18865" spans="1:10" ht="32" customHeight="1">
      <c r="A18865" s="19" t="s">
        <v>146389</v>
      </c>
      <c r="B18865" s="24">
        <v>54</v>
      </c>
      <c r="C18865" s="22">
        <v>15</v>
      </c>
      <c r="D18865" s="21" t="s">
        <v>107649</v>
      </c>
      <c r="E18865" s="21" t="s">
        <v>107650</v>
      </c>
      <c r="F18865" s="21" t="s">
        <v>101563</v>
      </c>
      <c r="G18865" s="22">
        <v>10</v>
      </c>
      <c r="H18865" s="22">
        <v>0</v>
      </c>
      <c r="I18865" s="22">
        <v>0</v>
      </c>
      <c r="J18865" s="21" t="s">
        <v>146390</v>
      </c>
    </row>
    <row r="18866" spans="1:10" ht="32" customHeight="1">
      <c r="A18866" s="19" t="s">
        <v>146391</v>
      </c>
      <c r="B18866" s="24">
        <v>44</v>
      </c>
      <c r="C18866" s="22">
        <v>34</v>
      </c>
      <c r="D18866" s="21" t="s">
        <v>105946</v>
      </c>
      <c r="E18866" s="21" t="s">
        <v>105947</v>
      </c>
      <c r="F18866" s="21" t="s">
        <v>104117</v>
      </c>
      <c r="G18866" s="22">
        <v>1</v>
      </c>
      <c r="H18866" s="22">
        <v>29</v>
      </c>
      <c r="I18866" s="22">
        <v>36</v>
      </c>
      <c r="J18866" s="21" t="s">
        <v>146392</v>
      </c>
    </row>
    <row r="18867" spans="1:10" ht="32" customHeight="1">
      <c r="A18867" s="19" t="s">
        <v>146393</v>
      </c>
      <c r="B18867" s="24">
        <v>38</v>
      </c>
      <c r="C18867" s="22">
        <v>30</v>
      </c>
      <c r="D18867" s="21" t="s">
        <v>139453</v>
      </c>
      <c r="E18867" s="21" t="s">
        <v>139454</v>
      </c>
      <c r="F18867" s="21" t="s">
        <v>101568</v>
      </c>
      <c r="G18867" s="22">
        <v>3</v>
      </c>
      <c r="H18867" s="22">
        <v>23</v>
      </c>
      <c r="I18867" s="22">
        <v>38</v>
      </c>
      <c r="J18867" s="21" t="s">
        <v>146394</v>
      </c>
    </row>
    <row r="18868" spans="1:10" ht="32" customHeight="1">
      <c r="A18868" s="19" t="s">
        <v>146395</v>
      </c>
      <c r="B18868" s="24">
        <v>13</v>
      </c>
      <c r="C18868" s="22">
        <v>15</v>
      </c>
      <c r="D18868" s="21" t="s">
        <v>146396</v>
      </c>
      <c r="E18868" s="21" t="s">
        <v>146397</v>
      </c>
      <c r="F18868" s="21" t="s">
        <v>101554</v>
      </c>
      <c r="G18868" s="22">
        <v>10</v>
      </c>
      <c r="H18868" s="22">
        <v>0</v>
      </c>
      <c r="I18868" s="22">
        <v>0</v>
      </c>
      <c r="J18868" s="21" t="s">
        <v>146398</v>
      </c>
    </row>
    <row r="18869" spans="1:10" ht="32" customHeight="1">
      <c r="A18869" s="19" t="s">
        <v>146399</v>
      </c>
      <c r="B18869" s="24">
        <v>19</v>
      </c>
      <c r="C18869" s="22">
        <v>15</v>
      </c>
      <c r="D18869" s="21" t="s">
        <v>101698</v>
      </c>
      <c r="E18869" s="21" t="s">
        <v>101699</v>
      </c>
      <c r="F18869" s="21" t="s">
        <v>101727</v>
      </c>
      <c r="G18869" s="22">
        <v>10</v>
      </c>
      <c r="H18869" s="22">
        <v>0</v>
      </c>
      <c r="I18869" s="22">
        <v>0</v>
      </c>
      <c r="J18869" s="21" t="s">
        <v>146400</v>
      </c>
    </row>
    <row r="18870" spans="1:10" ht="32" customHeight="1">
      <c r="A18870" s="19" t="s">
        <v>146401</v>
      </c>
      <c r="B18870" s="24">
        <v>45</v>
      </c>
      <c r="C18870" s="22">
        <v>23</v>
      </c>
      <c r="D18870" s="21" t="s">
        <v>102880</v>
      </c>
      <c r="E18870" s="21" t="s">
        <v>102881</v>
      </c>
      <c r="F18870" s="21" t="s">
        <v>102001</v>
      </c>
      <c r="G18870" s="22">
        <v>7</v>
      </c>
      <c r="H18870" s="22">
        <v>12</v>
      </c>
      <c r="I18870" s="22">
        <v>23</v>
      </c>
      <c r="J18870" s="21" t="s">
        <v>105499</v>
      </c>
    </row>
    <row r="18871" spans="1:10" ht="32" customHeight="1">
      <c r="A18871" s="19" t="s">
        <v>146402</v>
      </c>
      <c r="B18871" s="24">
        <v>39</v>
      </c>
      <c r="C18871" s="22">
        <v>33</v>
      </c>
      <c r="D18871" s="21" t="s">
        <v>101772</v>
      </c>
      <c r="E18871" s="21" t="s">
        <v>101773</v>
      </c>
      <c r="F18871" s="21" t="s">
        <v>14743</v>
      </c>
      <c r="G18871" s="22">
        <v>9</v>
      </c>
      <c r="H18871" s="22">
        <v>20</v>
      </c>
      <c r="I18871" s="22">
        <v>28</v>
      </c>
      <c r="J18871" s="21" t="s">
        <v>104639</v>
      </c>
    </row>
    <row r="18872" spans="1:10" ht="32" customHeight="1">
      <c r="A18872" s="19" t="s">
        <v>146403</v>
      </c>
      <c r="B18872" s="24">
        <v>20</v>
      </c>
      <c r="C18872" s="22">
        <v>15</v>
      </c>
      <c r="D18872" s="21" t="s">
        <v>146404</v>
      </c>
      <c r="E18872" s="21" t="s">
        <v>146405</v>
      </c>
      <c r="F18872" s="21" t="s">
        <v>101554</v>
      </c>
      <c r="G18872" s="22">
        <v>10</v>
      </c>
      <c r="H18872" s="22">
        <v>0</v>
      </c>
      <c r="I18872" s="22">
        <v>0</v>
      </c>
      <c r="J18872" s="21" t="s">
        <v>146406</v>
      </c>
    </row>
    <row r="18873" spans="1:10" ht="32" customHeight="1">
      <c r="A18873" s="19" t="s">
        <v>146407</v>
      </c>
      <c r="B18873" s="24">
        <v>24</v>
      </c>
      <c r="C18873" s="22">
        <v>15</v>
      </c>
      <c r="D18873" s="21" t="s">
        <v>106008</v>
      </c>
      <c r="E18873" s="21" t="s">
        <v>106009</v>
      </c>
      <c r="F18873" s="21" t="s">
        <v>101694</v>
      </c>
      <c r="G18873" s="22">
        <v>10</v>
      </c>
      <c r="H18873" s="22">
        <v>0</v>
      </c>
      <c r="I18873" s="22">
        <v>0</v>
      </c>
      <c r="J18873" s="21" t="s">
        <v>146408</v>
      </c>
    </row>
    <row r="18874" spans="1:10" ht="32" customHeight="1">
      <c r="A18874" s="19" t="s">
        <v>146409</v>
      </c>
      <c r="B18874" s="24">
        <v>27</v>
      </c>
      <c r="C18874" s="22">
        <v>22</v>
      </c>
      <c r="D18874" s="21" t="s">
        <v>102106</v>
      </c>
      <c r="E18874" s="21" t="s">
        <v>102107</v>
      </c>
      <c r="F18874" s="21" t="s">
        <v>102559</v>
      </c>
      <c r="G18874" s="22">
        <v>6</v>
      </c>
      <c r="H18874" s="22">
        <v>12</v>
      </c>
      <c r="I18874" s="22">
        <v>17</v>
      </c>
      <c r="J18874" s="21" t="s">
        <v>146410</v>
      </c>
    </row>
    <row r="18875" spans="1:10" ht="32" customHeight="1">
      <c r="A18875" s="19" t="s">
        <v>146411</v>
      </c>
      <c r="B18875" s="24">
        <v>24</v>
      </c>
      <c r="C18875" s="22">
        <v>27</v>
      </c>
      <c r="D18875" s="21" t="s">
        <v>101883</v>
      </c>
      <c r="E18875" s="21" t="s">
        <v>101884</v>
      </c>
      <c r="F18875" s="21" t="s">
        <v>101533</v>
      </c>
      <c r="G18875" s="22">
        <v>3</v>
      </c>
      <c r="H18875" s="22">
        <v>20</v>
      </c>
      <c r="I18875" s="22">
        <v>34</v>
      </c>
      <c r="J18875" s="21" t="s">
        <v>146412</v>
      </c>
    </row>
    <row r="18876" spans="1:10" ht="20" customHeight="1">
      <c r="A18876" s="27">
        <v>-999</v>
      </c>
      <c r="B18876" s="24">
        <v>-999</v>
      </c>
      <c r="C18876" s="22">
        <v>-999</v>
      </c>
      <c r="D18876" s="22">
        <v>-999</v>
      </c>
      <c r="E18876" s="22">
        <v>-999</v>
      </c>
      <c r="F18876" s="22">
        <v>-999</v>
      </c>
      <c r="G18876" s="22">
        <v>-999</v>
      </c>
      <c r="H18876" s="22">
        <v>-999</v>
      </c>
      <c r="I18876" s="22">
        <v>-999</v>
      </c>
      <c r="J18876" s="22">
        <v>-999</v>
      </c>
    </row>
    <row r="18877" spans="1:10" ht="32" customHeight="1">
      <c r="A18877" s="19" t="s">
        <v>146413</v>
      </c>
      <c r="B18877" s="24">
        <v>36</v>
      </c>
      <c r="C18877" s="22">
        <v>15</v>
      </c>
      <c r="D18877" s="21" t="s">
        <v>104400</v>
      </c>
      <c r="E18877" s="21" t="s">
        <v>104401</v>
      </c>
      <c r="F18877" s="21" t="s">
        <v>101528</v>
      </c>
      <c r="G18877" s="22">
        <v>10</v>
      </c>
      <c r="H18877" s="22">
        <v>0</v>
      </c>
      <c r="I18877" s="22">
        <v>0</v>
      </c>
      <c r="J18877" s="21" t="s">
        <v>146414</v>
      </c>
    </row>
    <row r="18878" spans="1:10" ht="32" customHeight="1">
      <c r="A18878" s="19" t="s">
        <v>146415</v>
      </c>
      <c r="B18878" s="24">
        <v>12</v>
      </c>
      <c r="C18878" s="22">
        <v>15</v>
      </c>
      <c r="D18878" s="21" t="s">
        <v>106398</v>
      </c>
      <c r="E18878" s="21" t="s">
        <v>106399</v>
      </c>
      <c r="F18878" s="21" t="s">
        <v>101528</v>
      </c>
      <c r="G18878" s="22">
        <v>10</v>
      </c>
      <c r="H18878" s="22">
        <v>0</v>
      </c>
      <c r="I18878" s="22">
        <v>0</v>
      </c>
      <c r="J18878" s="21" t="s">
        <v>132470</v>
      </c>
    </row>
    <row r="18879" spans="1:10" ht="32" customHeight="1">
      <c r="A18879" s="19" t="s">
        <v>146416</v>
      </c>
      <c r="B18879" s="24">
        <v>28</v>
      </c>
      <c r="C18879" s="22">
        <v>15</v>
      </c>
      <c r="D18879" s="21" t="s">
        <v>101526</v>
      </c>
      <c r="E18879" s="21" t="s">
        <v>101527</v>
      </c>
      <c r="F18879" s="21" t="s">
        <v>14739</v>
      </c>
      <c r="G18879" s="22">
        <v>10</v>
      </c>
      <c r="H18879" s="22">
        <v>0</v>
      </c>
      <c r="I18879" s="22">
        <v>0</v>
      </c>
      <c r="J18879" s="21" t="s">
        <v>146417</v>
      </c>
    </row>
    <row r="18880" spans="1:10" ht="32" customHeight="1">
      <c r="A18880" s="19" t="s">
        <v>146418</v>
      </c>
      <c r="B18880" s="24">
        <v>24</v>
      </c>
      <c r="C18880" s="22">
        <v>15</v>
      </c>
      <c r="D18880" s="21" t="s">
        <v>103167</v>
      </c>
      <c r="E18880" s="21" t="s">
        <v>103168</v>
      </c>
      <c r="F18880" s="21" t="s">
        <v>101528</v>
      </c>
      <c r="G18880" s="22">
        <v>10</v>
      </c>
      <c r="H18880" s="22">
        <v>0</v>
      </c>
      <c r="I18880" s="22">
        <v>0</v>
      </c>
      <c r="J18880" s="21" t="s">
        <v>134386</v>
      </c>
    </row>
    <row r="18881" spans="1:10" ht="32" customHeight="1">
      <c r="A18881" s="19" t="s">
        <v>146419</v>
      </c>
      <c r="B18881" s="24">
        <v>21</v>
      </c>
      <c r="C18881" s="22">
        <v>15</v>
      </c>
      <c r="D18881" s="21" t="s">
        <v>127816</v>
      </c>
      <c r="E18881" s="21" t="s">
        <v>127817</v>
      </c>
      <c r="F18881" s="21" t="s">
        <v>101528</v>
      </c>
      <c r="G18881" s="22">
        <v>10</v>
      </c>
      <c r="H18881" s="22">
        <v>0</v>
      </c>
      <c r="I18881" s="22">
        <v>0</v>
      </c>
      <c r="J18881" s="21" t="s">
        <v>146420</v>
      </c>
    </row>
    <row r="18882" spans="1:10" ht="32" customHeight="1">
      <c r="A18882" s="19" t="s">
        <v>146421</v>
      </c>
      <c r="B18882" s="24">
        <v>26</v>
      </c>
      <c r="C18882" s="22">
        <v>15</v>
      </c>
      <c r="D18882" s="21" t="s">
        <v>121851</v>
      </c>
      <c r="E18882" s="21" t="s">
        <v>121852</v>
      </c>
      <c r="F18882" s="21" t="s">
        <v>101554</v>
      </c>
      <c r="G18882" s="22">
        <v>10</v>
      </c>
      <c r="H18882" s="22">
        <v>0</v>
      </c>
      <c r="I18882" s="22">
        <v>0</v>
      </c>
      <c r="J18882" s="21" t="s">
        <v>146422</v>
      </c>
    </row>
    <row r="18883" spans="1:10" ht="32" customHeight="1">
      <c r="A18883" s="19" t="s">
        <v>146423</v>
      </c>
      <c r="B18883" s="24">
        <v>26</v>
      </c>
      <c r="C18883" s="22">
        <v>15</v>
      </c>
      <c r="D18883" s="21" t="s">
        <v>121851</v>
      </c>
      <c r="E18883" s="21" t="s">
        <v>121852</v>
      </c>
      <c r="F18883" s="21" t="s">
        <v>101554</v>
      </c>
      <c r="G18883" s="22">
        <v>10</v>
      </c>
      <c r="H18883" s="22">
        <v>0</v>
      </c>
      <c r="I18883" s="22">
        <v>0</v>
      </c>
      <c r="J18883" s="21" t="s">
        <v>146422</v>
      </c>
    </row>
    <row r="18884" spans="1:10" ht="32" customHeight="1">
      <c r="A18884" s="19" t="s">
        <v>146424</v>
      </c>
      <c r="B18884" s="24">
        <v>27</v>
      </c>
      <c r="C18884" s="22">
        <v>15</v>
      </c>
      <c r="D18884" s="21" t="s">
        <v>107123</v>
      </c>
      <c r="E18884" s="21" t="s">
        <v>107124</v>
      </c>
      <c r="F18884" s="21" t="s">
        <v>101522</v>
      </c>
      <c r="G18884" s="22">
        <v>10</v>
      </c>
      <c r="H18884" s="22">
        <v>0</v>
      </c>
      <c r="I18884" s="22">
        <v>0</v>
      </c>
      <c r="J18884" s="21" t="s">
        <v>146425</v>
      </c>
    </row>
    <row r="18885" spans="1:10" ht="32" customHeight="1">
      <c r="A18885" s="19" t="s">
        <v>146426</v>
      </c>
      <c r="B18885" s="24">
        <v>49</v>
      </c>
      <c r="C18885" s="22">
        <v>15</v>
      </c>
      <c r="D18885" s="21" t="s">
        <v>113100</v>
      </c>
      <c r="E18885" s="21" t="s">
        <v>113101</v>
      </c>
      <c r="F18885" s="21" t="s">
        <v>101554</v>
      </c>
      <c r="G18885" s="22">
        <v>10</v>
      </c>
      <c r="H18885" s="22">
        <v>0</v>
      </c>
      <c r="I18885" s="22">
        <v>0</v>
      </c>
      <c r="J18885" s="21" t="s">
        <v>146427</v>
      </c>
    </row>
    <row r="18886" spans="1:10" ht="32" customHeight="1">
      <c r="A18886" s="19" t="s">
        <v>146428</v>
      </c>
      <c r="B18886" s="24">
        <v>38</v>
      </c>
      <c r="C18886" s="22">
        <v>18</v>
      </c>
      <c r="D18886" s="21" t="s">
        <v>146429</v>
      </c>
      <c r="E18886" s="21" t="s">
        <v>146430</v>
      </c>
      <c r="F18886" s="21" t="s">
        <v>102727</v>
      </c>
      <c r="G18886" s="22">
        <v>4</v>
      </c>
      <c r="H18886" s="22">
        <v>10</v>
      </c>
      <c r="I18886" s="22">
        <v>15</v>
      </c>
      <c r="J18886" s="21" t="s">
        <v>146431</v>
      </c>
    </row>
    <row r="18887" spans="1:10" ht="32" customHeight="1">
      <c r="A18887" s="19" t="s">
        <v>146432</v>
      </c>
      <c r="B18887" s="24">
        <v>38</v>
      </c>
      <c r="C18887" s="22">
        <v>18</v>
      </c>
      <c r="D18887" s="21" t="s">
        <v>146429</v>
      </c>
      <c r="E18887" s="21" t="s">
        <v>146430</v>
      </c>
      <c r="F18887" s="21" t="s">
        <v>102727</v>
      </c>
      <c r="G18887" s="22">
        <v>4</v>
      </c>
      <c r="H18887" s="22">
        <v>10</v>
      </c>
      <c r="I18887" s="22">
        <v>15</v>
      </c>
      <c r="J18887" s="21" t="s">
        <v>146431</v>
      </c>
    </row>
    <row r="18888" spans="1:10" ht="32" customHeight="1">
      <c r="A18888" s="19" t="s">
        <v>146433</v>
      </c>
      <c r="B18888" s="24">
        <v>42</v>
      </c>
      <c r="C18888" s="22">
        <v>15</v>
      </c>
      <c r="D18888" s="21" t="s">
        <v>101828</v>
      </c>
      <c r="E18888" s="21" t="s">
        <v>101829</v>
      </c>
      <c r="F18888" s="21" t="s">
        <v>101694</v>
      </c>
      <c r="G18888" s="22">
        <v>10</v>
      </c>
      <c r="H18888" s="22">
        <v>0</v>
      </c>
      <c r="I18888" s="22">
        <v>0</v>
      </c>
      <c r="J18888" s="21" t="s">
        <v>132106</v>
      </c>
    </row>
    <row r="18889" spans="1:10" ht="32" customHeight="1">
      <c r="A18889" s="19" t="s">
        <v>146434</v>
      </c>
      <c r="B18889" s="24">
        <v>13</v>
      </c>
      <c r="C18889" s="22">
        <v>15</v>
      </c>
      <c r="D18889" s="21" t="s">
        <v>146435</v>
      </c>
      <c r="E18889" s="21" t="s">
        <v>146436</v>
      </c>
      <c r="F18889" s="21" t="s">
        <v>101563</v>
      </c>
      <c r="G18889" s="22">
        <v>10</v>
      </c>
      <c r="H18889" s="22">
        <v>0</v>
      </c>
      <c r="I18889" s="22">
        <v>0</v>
      </c>
      <c r="J18889" s="21" t="s">
        <v>146437</v>
      </c>
    </row>
    <row r="18890" spans="1:10" ht="32" customHeight="1">
      <c r="A18890" s="19" t="s">
        <v>146438</v>
      </c>
      <c r="B18890" s="24">
        <v>23</v>
      </c>
      <c r="C18890" s="22">
        <v>15</v>
      </c>
      <c r="D18890" s="21" t="s">
        <v>120806</v>
      </c>
      <c r="E18890" s="21" t="s">
        <v>120807</v>
      </c>
      <c r="F18890" s="21" t="s">
        <v>101554</v>
      </c>
      <c r="G18890" s="22">
        <v>10</v>
      </c>
      <c r="H18890" s="22">
        <v>0</v>
      </c>
      <c r="I18890" s="22">
        <v>0</v>
      </c>
      <c r="J18890" s="21" t="s">
        <v>143217</v>
      </c>
    </row>
    <row r="18891" spans="1:10" ht="32" customHeight="1">
      <c r="A18891" s="19" t="s">
        <v>146439</v>
      </c>
      <c r="B18891" s="24">
        <v>35</v>
      </c>
      <c r="C18891" s="22">
        <v>15</v>
      </c>
      <c r="D18891" s="21" t="s">
        <v>112632</v>
      </c>
      <c r="E18891" s="21" t="s">
        <v>112633</v>
      </c>
      <c r="F18891" s="21" t="s">
        <v>101554</v>
      </c>
      <c r="G18891" s="22">
        <v>10</v>
      </c>
      <c r="H18891" s="22">
        <v>0</v>
      </c>
      <c r="I18891" s="22">
        <v>0</v>
      </c>
      <c r="J18891" s="21" t="s">
        <v>146440</v>
      </c>
    </row>
    <row r="18892" spans="1:10" ht="32" customHeight="1">
      <c r="A18892" s="19" t="s">
        <v>146441</v>
      </c>
      <c r="B18892" s="24">
        <v>33</v>
      </c>
      <c r="C18892" s="22">
        <v>15</v>
      </c>
      <c r="D18892" s="21" t="s">
        <v>112329</v>
      </c>
      <c r="E18892" s="21" t="s">
        <v>112330</v>
      </c>
      <c r="F18892" s="21" t="s">
        <v>101563</v>
      </c>
      <c r="G18892" s="22">
        <v>10</v>
      </c>
      <c r="H18892" s="22">
        <v>0</v>
      </c>
      <c r="I18892" s="22">
        <v>0</v>
      </c>
      <c r="J18892" s="21" t="s">
        <v>146442</v>
      </c>
    </row>
    <row r="18893" spans="1:10" ht="32" customHeight="1">
      <c r="A18893" s="19" t="s">
        <v>146443</v>
      </c>
      <c r="B18893" s="24">
        <v>20</v>
      </c>
      <c r="C18893" s="22">
        <v>16</v>
      </c>
      <c r="D18893" s="21" t="s">
        <v>102492</v>
      </c>
      <c r="E18893" s="21" t="s">
        <v>102493</v>
      </c>
      <c r="F18893" s="21" t="s">
        <v>102171</v>
      </c>
      <c r="G18893" s="22">
        <v>1</v>
      </c>
      <c r="H18893" s="22">
        <v>11</v>
      </c>
      <c r="I18893" s="22">
        <v>21</v>
      </c>
      <c r="J18893" s="21" t="s">
        <v>146444</v>
      </c>
    </row>
    <row r="18894" spans="1:10" ht="32" customHeight="1">
      <c r="A18894" s="19" t="s">
        <v>146445</v>
      </c>
      <c r="B18894" s="24">
        <v>59</v>
      </c>
      <c r="C18894" s="22">
        <v>17</v>
      </c>
      <c r="D18894" s="21" t="s">
        <v>104210</v>
      </c>
      <c r="E18894" s="21" t="s">
        <v>104211</v>
      </c>
      <c r="F18894" s="21" t="s">
        <v>101710</v>
      </c>
      <c r="G18894" s="22">
        <v>1</v>
      </c>
      <c r="H18894" s="22">
        <v>12</v>
      </c>
      <c r="I18894" s="22">
        <v>23</v>
      </c>
      <c r="J18894" s="21" t="s">
        <v>146446</v>
      </c>
    </row>
    <row r="18895" spans="1:10" ht="32" customHeight="1">
      <c r="A18895" s="19" t="s">
        <v>146447</v>
      </c>
      <c r="B18895" s="24">
        <v>59</v>
      </c>
      <c r="C18895" s="22">
        <v>17</v>
      </c>
      <c r="D18895" s="21" t="s">
        <v>104210</v>
      </c>
      <c r="E18895" s="21" t="s">
        <v>104211</v>
      </c>
      <c r="F18895" s="21" t="s">
        <v>101710</v>
      </c>
      <c r="G18895" s="22">
        <v>1</v>
      </c>
      <c r="H18895" s="22">
        <v>12</v>
      </c>
      <c r="I18895" s="22">
        <v>23</v>
      </c>
      <c r="J18895" s="21" t="s">
        <v>146446</v>
      </c>
    </row>
    <row r="18896" spans="1:10" ht="32" customHeight="1">
      <c r="A18896" s="19" t="s">
        <v>146448</v>
      </c>
      <c r="B18896" s="24">
        <v>14</v>
      </c>
      <c r="C18896" s="22">
        <v>17</v>
      </c>
      <c r="D18896" s="21" t="s">
        <v>122366</v>
      </c>
      <c r="E18896" s="21" t="s">
        <v>122367</v>
      </c>
      <c r="F18896" s="21" t="s">
        <v>14743</v>
      </c>
      <c r="G18896" s="22">
        <v>3</v>
      </c>
      <c r="H18896" s="22">
        <v>10</v>
      </c>
      <c r="I18896" s="22">
        <v>18</v>
      </c>
      <c r="J18896" s="21" t="s">
        <v>146449</v>
      </c>
    </row>
    <row r="18897" spans="1:10" ht="32" customHeight="1">
      <c r="A18897" s="19" t="s">
        <v>146450</v>
      </c>
      <c r="B18897" s="24">
        <v>14</v>
      </c>
      <c r="C18897" s="22">
        <v>17</v>
      </c>
      <c r="D18897" s="21" t="s">
        <v>122366</v>
      </c>
      <c r="E18897" s="21" t="s">
        <v>122367</v>
      </c>
      <c r="F18897" s="21" t="s">
        <v>14743</v>
      </c>
      <c r="G18897" s="22">
        <v>3</v>
      </c>
      <c r="H18897" s="22">
        <v>10</v>
      </c>
      <c r="I18897" s="22">
        <v>18</v>
      </c>
      <c r="J18897" s="21" t="s">
        <v>146449</v>
      </c>
    </row>
    <row r="18898" spans="1:10" ht="32" customHeight="1">
      <c r="A18898" s="19" t="s">
        <v>146451</v>
      </c>
      <c r="B18898" s="24">
        <v>45</v>
      </c>
      <c r="C18898" s="22">
        <v>15</v>
      </c>
      <c r="D18898" s="21" t="s">
        <v>146452</v>
      </c>
      <c r="E18898" s="21" t="s">
        <v>146453</v>
      </c>
      <c r="F18898" s="21" t="s">
        <v>101554</v>
      </c>
      <c r="G18898" s="22">
        <v>10</v>
      </c>
      <c r="H18898" s="22">
        <v>0</v>
      </c>
      <c r="I18898" s="22">
        <v>0</v>
      </c>
      <c r="J18898" s="21" t="s">
        <v>146454</v>
      </c>
    </row>
    <row r="18899" spans="1:10" ht="20" customHeight="1">
      <c r="A18899" s="27">
        <v>-999</v>
      </c>
      <c r="B18899" s="24">
        <v>-999</v>
      </c>
      <c r="C18899" s="22">
        <v>-999</v>
      </c>
      <c r="D18899" s="22">
        <v>-999</v>
      </c>
      <c r="E18899" s="22">
        <v>-999</v>
      </c>
      <c r="F18899" s="22">
        <v>-999</v>
      </c>
      <c r="G18899" s="22">
        <v>-999</v>
      </c>
      <c r="H18899" s="22">
        <v>-999</v>
      </c>
      <c r="I18899" s="22">
        <v>-999</v>
      </c>
      <c r="J18899" s="22">
        <v>-999</v>
      </c>
    </row>
    <row r="18900" spans="1:10" ht="20" customHeight="1">
      <c r="A18900" s="27">
        <v>-999</v>
      </c>
      <c r="B18900" s="24">
        <v>-999</v>
      </c>
      <c r="C18900" s="22">
        <v>-999</v>
      </c>
      <c r="D18900" s="22">
        <v>-999</v>
      </c>
      <c r="E18900" s="22">
        <v>-999</v>
      </c>
      <c r="F18900" s="22">
        <v>-999</v>
      </c>
      <c r="G18900" s="22">
        <v>-999</v>
      </c>
      <c r="H18900" s="22">
        <v>-999</v>
      </c>
      <c r="I18900" s="22">
        <v>-999</v>
      </c>
      <c r="J18900" s="22">
        <v>-999</v>
      </c>
    </row>
    <row r="18901" spans="1:10" ht="32" customHeight="1">
      <c r="A18901" s="19" t="s">
        <v>146455</v>
      </c>
      <c r="B18901" s="24">
        <v>21</v>
      </c>
      <c r="C18901" s="22">
        <v>15</v>
      </c>
      <c r="D18901" s="21" t="s">
        <v>146456</v>
      </c>
      <c r="E18901" s="21" t="s">
        <v>146457</v>
      </c>
      <c r="F18901" s="21" t="s">
        <v>14739</v>
      </c>
      <c r="G18901" s="22">
        <v>10</v>
      </c>
      <c r="H18901" s="22">
        <v>0</v>
      </c>
      <c r="I18901" s="22">
        <v>0</v>
      </c>
      <c r="J18901" s="21" t="s">
        <v>146458</v>
      </c>
    </row>
    <row r="18902" spans="1:10" ht="32" customHeight="1">
      <c r="A18902" s="19" t="s">
        <v>146459</v>
      </c>
      <c r="B18902" s="24">
        <v>27</v>
      </c>
      <c r="C18902" s="22">
        <v>25</v>
      </c>
      <c r="D18902" s="21" t="s">
        <v>102968</v>
      </c>
      <c r="E18902" s="21" t="s">
        <v>102969</v>
      </c>
      <c r="F18902" s="21" t="s">
        <v>102433</v>
      </c>
      <c r="G18902" s="22">
        <v>1</v>
      </c>
      <c r="H18902" s="22">
        <v>20</v>
      </c>
      <c r="I18902" s="22">
        <v>34</v>
      </c>
      <c r="J18902" s="21" t="s">
        <v>146460</v>
      </c>
    </row>
    <row r="18903" spans="1:10" ht="32" customHeight="1">
      <c r="A18903" s="19" t="s">
        <v>146461</v>
      </c>
      <c r="B18903" s="24">
        <v>27</v>
      </c>
      <c r="C18903" s="22">
        <v>25</v>
      </c>
      <c r="D18903" s="21" t="s">
        <v>102968</v>
      </c>
      <c r="E18903" s="21" t="s">
        <v>102969</v>
      </c>
      <c r="F18903" s="21" t="s">
        <v>102433</v>
      </c>
      <c r="G18903" s="22">
        <v>1</v>
      </c>
      <c r="H18903" s="22">
        <v>20</v>
      </c>
      <c r="I18903" s="22">
        <v>34</v>
      </c>
      <c r="J18903" s="21" t="s">
        <v>146460</v>
      </c>
    </row>
    <row r="18904" spans="1:10" ht="32" customHeight="1">
      <c r="A18904" s="19" t="s">
        <v>146462</v>
      </c>
      <c r="B18904" s="24">
        <v>27</v>
      </c>
      <c r="C18904" s="22">
        <v>25</v>
      </c>
      <c r="D18904" s="21" t="s">
        <v>102968</v>
      </c>
      <c r="E18904" s="21" t="s">
        <v>102969</v>
      </c>
      <c r="F18904" s="21" t="s">
        <v>102433</v>
      </c>
      <c r="G18904" s="22">
        <v>1</v>
      </c>
      <c r="H18904" s="22">
        <v>20</v>
      </c>
      <c r="I18904" s="22">
        <v>34</v>
      </c>
      <c r="J18904" s="21" t="s">
        <v>146460</v>
      </c>
    </row>
    <row r="18905" spans="1:10" ht="32" customHeight="1">
      <c r="A18905" s="19" t="s">
        <v>146463</v>
      </c>
      <c r="B18905" s="24">
        <v>18</v>
      </c>
      <c r="C18905" s="22">
        <v>15</v>
      </c>
      <c r="D18905" s="21" t="s">
        <v>117621</v>
      </c>
      <c r="E18905" s="21" t="s">
        <v>117622</v>
      </c>
      <c r="F18905" s="21" t="s">
        <v>14739</v>
      </c>
      <c r="G18905" s="22">
        <v>10</v>
      </c>
      <c r="H18905" s="22">
        <v>0</v>
      </c>
      <c r="I18905" s="22">
        <v>0</v>
      </c>
      <c r="J18905" s="21" t="s">
        <v>146464</v>
      </c>
    </row>
    <row r="18906" spans="1:10" ht="32" customHeight="1">
      <c r="A18906" s="19" t="s">
        <v>146465</v>
      </c>
      <c r="B18906" s="24">
        <v>18</v>
      </c>
      <c r="C18906" s="22">
        <v>15</v>
      </c>
      <c r="D18906" s="21" t="s">
        <v>117621</v>
      </c>
      <c r="E18906" s="21" t="s">
        <v>117622</v>
      </c>
      <c r="F18906" s="21" t="s">
        <v>14739</v>
      </c>
      <c r="G18906" s="22">
        <v>10</v>
      </c>
      <c r="H18906" s="22">
        <v>0</v>
      </c>
      <c r="I18906" s="22">
        <v>0</v>
      </c>
      <c r="J18906" s="21" t="s">
        <v>146464</v>
      </c>
    </row>
    <row r="18907" spans="1:10" ht="32" customHeight="1">
      <c r="A18907" s="19" t="s">
        <v>146466</v>
      </c>
      <c r="B18907" s="24">
        <v>18</v>
      </c>
      <c r="C18907" s="22">
        <v>15</v>
      </c>
      <c r="D18907" s="21" t="s">
        <v>117621</v>
      </c>
      <c r="E18907" s="21" t="s">
        <v>117622</v>
      </c>
      <c r="F18907" s="21" t="s">
        <v>14739</v>
      </c>
      <c r="G18907" s="22">
        <v>10</v>
      </c>
      <c r="H18907" s="22">
        <v>0</v>
      </c>
      <c r="I18907" s="22">
        <v>0</v>
      </c>
      <c r="J18907" s="21" t="s">
        <v>146464</v>
      </c>
    </row>
    <row r="18908" spans="1:10" ht="32" customHeight="1">
      <c r="A18908" s="19" t="s">
        <v>146467</v>
      </c>
      <c r="B18908" s="24">
        <v>18</v>
      </c>
      <c r="C18908" s="22">
        <v>20</v>
      </c>
      <c r="D18908" s="21" t="s">
        <v>146468</v>
      </c>
      <c r="E18908" s="21" t="s">
        <v>146469</v>
      </c>
      <c r="F18908" s="21" t="s">
        <v>101623</v>
      </c>
      <c r="G18908" s="22">
        <v>3</v>
      </c>
      <c r="H18908" s="22">
        <v>13</v>
      </c>
      <c r="I18908" s="22">
        <v>24</v>
      </c>
      <c r="J18908" s="21" t="s">
        <v>146470</v>
      </c>
    </row>
    <row r="18909" spans="1:10" ht="32" customHeight="1">
      <c r="A18909" s="19" t="s">
        <v>146471</v>
      </c>
      <c r="B18909" s="24">
        <v>24</v>
      </c>
      <c r="C18909" s="22">
        <v>15</v>
      </c>
      <c r="D18909" s="21" t="s">
        <v>146472</v>
      </c>
      <c r="E18909" s="21" t="s">
        <v>146473</v>
      </c>
      <c r="F18909" s="21" t="s">
        <v>101554</v>
      </c>
      <c r="G18909" s="22">
        <v>10</v>
      </c>
      <c r="H18909" s="22">
        <v>0</v>
      </c>
      <c r="I18909" s="22">
        <v>0</v>
      </c>
      <c r="J18909" s="21" t="s">
        <v>146474</v>
      </c>
    </row>
    <row r="18910" spans="1:10" ht="32" customHeight="1">
      <c r="A18910" s="19" t="s">
        <v>146475</v>
      </c>
      <c r="B18910" s="24">
        <v>63</v>
      </c>
      <c r="C18910" s="22">
        <v>33</v>
      </c>
      <c r="D18910" s="21" t="s">
        <v>114956</v>
      </c>
      <c r="E18910" s="21" t="s">
        <v>114957</v>
      </c>
      <c r="F18910" s="21" t="s">
        <v>101548</v>
      </c>
      <c r="G18910" s="22">
        <v>5</v>
      </c>
      <c r="H18910" s="22">
        <v>12</v>
      </c>
      <c r="I18910" s="22">
        <v>16</v>
      </c>
      <c r="J18910" s="21" t="s">
        <v>146476</v>
      </c>
    </row>
    <row r="18911" spans="1:10" ht="32" customHeight="1">
      <c r="A18911" s="19" t="s">
        <v>146477</v>
      </c>
      <c r="B18911" s="24">
        <v>15</v>
      </c>
      <c r="C18911" s="22">
        <v>17</v>
      </c>
      <c r="D18911" s="21" t="s">
        <v>123624</v>
      </c>
      <c r="E18911" s="21" t="s">
        <v>123625</v>
      </c>
      <c r="F18911" s="21" t="s">
        <v>14743</v>
      </c>
      <c r="G18911" s="22">
        <v>3</v>
      </c>
      <c r="H18911" s="22">
        <v>10</v>
      </c>
      <c r="I18911" s="22">
        <v>18</v>
      </c>
      <c r="J18911" s="21" t="s">
        <v>146478</v>
      </c>
    </row>
    <row r="18912" spans="1:10" ht="32" customHeight="1">
      <c r="A18912" s="19" t="s">
        <v>146479</v>
      </c>
      <c r="B18912" s="24">
        <v>18</v>
      </c>
      <c r="C18912" s="22">
        <v>15</v>
      </c>
      <c r="D18912" s="21" t="s">
        <v>103109</v>
      </c>
      <c r="E18912" s="21" t="s">
        <v>103110</v>
      </c>
      <c r="F18912" s="21" t="s">
        <v>14739</v>
      </c>
      <c r="G18912" s="22">
        <v>10</v>
      </c>
      <c r="H18912" s="22">
        <v>0</v>
      </c>
      <c r="I18912" s="22">
        <v>0</v>
      </c>
      <c r="J18912" s="21" t="s">
        <v>117715</v>
      </c>
    </row>
    <row r="18913" spans="1:10" ht="20" customHeight="1">
      <c r="A18913" s="27">
        <v>-999</v>
      </c>
      <c r="B18913" s="24">
        <v>-999</v>
      </c>
      <c r="C18913" s="22">
        <v>-999</v>
      </c>
      <c r="D18913" s="22">
        <v>-999</v>
      </c>
      <c r="E18913" s="22">
        <v>-999</v>
      </c>
      <c r="F18913" s="22">
        <v>-999</v>
      </c>
      <c r="G18913" s="22">
        <v>-999</v>
      </c>
      <c r="H18913" s="22">
        <v>-999</v>
      </c>
      <c r="I18913" s="22">
        <v>-999</v>
      </c>
      <c r="J18913" s="22">
        <v>-999</v>
      </c>
    </row>
    <row r="18914" spans="1:10" ht="32" customHeight="1">
      <c r="A18914" s="19" t="s">
        <v>146480</v>
      </c>
      <c r="B18914" s="24">
        <v>40</v>
      </c>
      <c r="C18914" s="22">
        <v>42</v>
      </c>
      <c r="D18914" s="21" t="s">
        <v>146481</v>
      </c>
      <c r="E18914" s="21" t="s">
        <v>146482</v>
      </c>
      <c r="F18914" s="21" t="s">
        <v>126718</v>
      </c>
      <c r="G18914" s="22">
        <v>13</v>
      </c>
      <c r="H18914" s="22">
        <v>13</v>
      </c>
      <c r="I18914" s="22">
        <v>18</v>
      </c>
      <c r="J18914" s="21" t="s">
        <v>146483</v>
      </c>
    </row>
    <row r="18915" spans="1:10" ht="32" customHeight="1">
      <c r="A18915" s="19" t="s">
        <v>146484</v>
      </c>
      <c r="B18915" s="24">
        <v>13</v>
      </c>
      <c r="C18915" s="22">
        <v>19</v>
      </c>
      <c r="D18915" s="21" t="s">
        <v>102849</v>
      </c>
      <c r="E18915" s="21" t="s">
        <v>102850</v>
      </c>
      <c r="F18915" s="21" t="s">
        <v>102510</v>
      </c>
      <c r="G18915" s="22">
        <v>6</v>
      </c>
      <c r="H18915" s="22">
        <v>9</v>
      </c>
      <c r="I18915" s="22">
        <v>19</v>
      </c>
      <c r="J18915" s="21" t="s">
        <v>146485</v>
      </c>
    </row>
    <row r="18916" spans="1:10" ht="32" customHeight="1">
      <c r="A18916" s="19" t="s">
        <v>146486</v>
      </c>
      <c r="B18916" s="24">
        <v>22</v>
      </c>
      <c r="C18916" s="22">
        <v>15</v>
      </c>
      <c r="D18916" s="21" t="s">
        <v>146487</v>
      </c>
      <c r="E18916" s="21" t="s">
        <v>146488</v>
      </c>
      <c r="F18916" s="21" t="s">
        <v>14739</v>
      </c>
      <c r="G18916" s="22">
        <v>10</v>
      </c>
      <c r="H18916" s="22">
        <v>0</v>
      </c>
      <c r="I18916" s="22">
        <v>0</v>
      </c>
      <c r="J18916" s="21" t="s">
        <v>146489</v>
      </c>
    </row>
    <row r="18917" spans="1:10" ht="32" customHeight="1">
      <c r="A18917" s="19" t="s">
        <v>146490</v>
      </c>
      <c r="B18917" s="24">
        <v>18</v>
      </c>
      <c r="C18917" s="22">
        <v>23</v>
      </c>
      <c r="D18917" s="21" t="s">
        <v>105379</v>
      </c>
      <c r="E18917" s="21" t="s">
        <v>105380</v>
      </c>
      <c r="F18917" s="21" t="s">
        <v>14739</v>
      </c>
      <c r="G18917" s="22">
        <v>6</v>
      </c>
      <c r="H18917" s="22">
        <v>6</v>
      </c>
      <c r="I18917" s="22">
        <v>13</v>
      </c>
      <c r="J18917" s="21" t="s">
        <v>146491</v>
      </c>
    </row>
    <row r="18918" spans="1:10" ht="32" customHeight="1">
      <c r="A18918" s="19" t="s">
        <v>146492</v>
      </c>
      <c r="B18918" s="24">
        <v>13</v>
      </c>
      <c r="C18918" s="22">
        <v>15</v>
      </c>
      <c r="D18918" s="21" t="s">
        <v>106751</v>
      </c>
      <c r="E18918" s="21" t="s">
        <v>106752</v>
      </c>
      <c r="F18918" s="21" t="s">
        <v>14739</v>
      </c>
      <c r="G18918" s="22">
        <v>10</v>
      </c>
      <c r="H18918" s="22">
        <v>0</v>
      </c>
      <c r="I18918" s="22">
        <v>0</v>
      </c>
      <c r="J18918" s="21" t="s">
        <v>126192</v>
      </c>
    </row>
    <row r="18919" spans="1:10" ht="32" customHeight="1">
      <c r="A18919" s="19" t="s">
        <v>146493</v>
      </c>
      <c r="B18919" s="24">
        <v>36</v>
      </c>
      <c r="C18919" s="22">
        <v>30</v>
      </c>
      <c r="D18919" s="21" t="s">
        <v>105668</v>
      </c>
      <c r="E18919" s="21" t="s">
        <v>105669</v>
      </c>
      <c r="F18919" s="21" t="s">
        <v>103600</v>
      </c>
      <c r="G18919" s="22">
        <v>6</v>
      </c>
      <c r="H18919" s="22">
        <v>20</v>
      </c>
      <c r="I18919" s="22">
        <v>37</v>
      </c>
      <c r="J18919" s="21" t="s">
        <v>146494</v>
      </c>
    </row>
    <row r="18920" spans="1:10" ht="32" customHeight="1">
      <c r="A18920" s="19" t="s">
        <v>146495</v>
      </c>
      <c r="B18920" s="24">
        <v>25</v>
      </c>
      <c r="C18920" s="22">
        <v>43</v>
      </c>
      <c r="D18920" s="21" t="s">
        <v>146496</v>
      </c>
      <c r="E18920" s="21" t="s">
        <v>146497</v>
      </c>
      <c r="F18920" s="21" t="s">
        <v>135885</v>
      </c>
      <c r="G18920" s="22">
        <v>4</v>
      </c>
      <c r="H18920" s="22">
        <v>12</v>
      </c>
      <c r="I18920" s="22">
        <v>17</v>
      </c>
      <c r="J18920" s="21" t="s">
        <v>146498</v>
      </c>
    </row>
    <row r="18921" spans="1:10" ht="32" customHeight="1">
      <c r="A18921" s="19" t="s">
        <v>146499</v>
      </c>
      <c r="B18921" s="24">
        <v>17</v>
      </c>
      <c r="C18921" s="22">
        <v>15</v>
      </c>
      <c r="D18921" s="21" t="s">
        <v>126021</v>
      </c>
      <c r="E18921" s="21" t="s">
        <v>126022</v>
      </c>
      <c r="F18921" s="21" t="s">
        <v>101563</v>
      </c>
      <c r="G18921" s="22">
        <v>10</v>
      </c>
      <c r="H18921" s="22">
        <v>0</v>
      </c>
      <c r="I18921" s="22">
        <v>0</v>
      </c>
      <c r="J18921" s="21" t="s">
        <v>146500</v>
      </c>
    </row>
    <row r="18922" spans="1:10" ht="32" customHeight="1">
      <c r="A18922" s="19" t="s">
        <v>146501</v>
      </c>
      <c r="B18922" s="24">
        <v>19</v>
      </c>
      <c r="C18922" s="22">
        <v>15</v>
      </c>
      <c r="D18922" s="21" t="s">
        <v>109929</v>
      </c>
      <c r="E18922" s="21" t="s">
        <v>109930</v>
      </c>
      <c r="F18922" s="21" t="s">
        <v>101563</v>
      </c>
      <c r="G18922" s="22">
        <v>10</v>
      </c>
      <c r="H18922" s="22">
        <v>0</v>
      </c>
      <c r="I18922" s="22">
        <v>0</v>
      </c>
      <c r="J18922" s="21" t="s">
        <v>146502</v>
      </c>
    </row>
    <row r="18923" spans="1:10" ht="32" customHeight="1">
      <c r="A18923" s="19" t="s">
        <v>146503</v>
      </c>
      <c r="B18923" s="24">
        <v>72</v>
      </c>
      <c r="C18923" s="22">
        <v>49</v>
      </c>
      <c r="D18923" s="21" t="s">
        <v>104315</v>
      </c>
      <c r="E18923" s="21" t="s">
        <v>104316</v>
      </c>
      <c r="F18923" s="21" t="s">
        <v>102769</v>
      </c>
      <c r="G18923" s="22">
        <v>6</v>
      </c>
      <c r="H18923" s="22">
        <v>39</v>
      </c>
      <c r="I18923" s="22">
        <v>64</v>
      </c>
      <c r="J18923" s="21" t="s">
        <v>146504</v>
      </c>
    </row>
    <row r="18924" spans="1:10" ht="32" customHeight="1">
      <c r="A18924" s="19" t="s">
        <v>146505</v>
      </c>
      <c r="B18924" s="24">
        <v>72</v>
      </c>
      <c r="C18924" s="22">
        <v>49</v>
      </c>
      <c r="D18924" s="21" t="s">
        <v>104315</v>
      </c>
      <c r="E18924" s="21" t="s">
        <v>104316</v>
      </c>
      <c r="F18924" s="21" t="s">
        <v>102769</v>
      </c>
      <c r="G18924" s="22">
        <v>6</v>
      </c>
      <c r="H18924" s="22">
        <v>39</v>
      </c>
      <c r="I18924" s="22">
        <v>64</v>
      </c>
      <c r="J18924" s="21" t="s">
        <v>146504</v>
      </c>
    </row>
    <row r="18925" spans="1:10" ht="32" customHeight="1">
      <c r="A18925" s="19" t="s">
        <v>146506</v>
      </c>
      <c r="B18925" s="24">
        <v>21</v>
      </c>
      <c r="C18925" s="22">
        <v>16</v>
      </c>
      <c r="D18925" s="21" t="s">
        <v>102816</v>
      </c>
      <c r="E18925" s="21" t="s">
        <v>102817</v>
      </c>
      <c r="F18925" s="21" t="s">
        <v>101945</v>
      </c>
      <c r="G18925" s="22">
        <v>1</v>
      </c>
      <c r="H18925" s="22">
        <v>11</v>
      </c>
      <c r="I18925" s="22">
        <v>17</v>
      </c>
      <c r="J18925" s="21" t="s">
        <v>146507</v>
      </c>
    </row>
    <row r="18926" spans="1:10" ht="20" customHeight="1">
      <c r="A18926" s="27">
        <v>-999</v>
      </c>
      <c r="B18926" s="24">
        <v>-999</v>
      </c>
      <c r="C18926" s="22">
        <v>-999</v>
      </c>
      <c r="D18926" s="22">
        <v>-999</v>
      </c>
      <c r="E18926" s="22">
        <v>-999</v>
      </c>
      <c r="F18926" s="22">
        <v>-999</v>
      </c>
      <c r="G18926" s="22">
        <v>-999</v>
      </c>
      <c r="H18926" s="22">
        <v>-999</v>
      </c>
      <c r="I18926" s="22">
        <v>-999</v>
      </c>
      <c r="J18926" s="22">
        <v>-999</v>
      </c>
    </row>
    <row r="18927" spans="1:10" ht="20" customHeight="1">
      <c r="A18927" s="27">
        <v>-999</v>
      </c>
      <c r="B18927" s="24">
        <v>-999</v>
      </c>
      <c r="C18927" s="22">
        <v>-999</v>
      </c>
      <c r="D18927" s="22">
        <v>-999</v>
      </c>
      <c r="E18927" s="22">
        <v>-999</v>
      </c>
      <c r="F18927" s="22">
        <v>-999</v>
      </c>
      <c r="G18927" s="22">
        <v>-999</v>
      </c>
      <c r="H18927" s="22">
        <v>-999</v>
      </c>
      <c r="I18927" s="22">
        <v>-999</v>
      </c>
      <c r="J18927" s="22">
        <v>-999</v>
      </c>
    </row>
    <row r="18928" spans="1:10" ht="32" customHeight="1">
      <c r="A18928" s="19" t="s">
        <v>146508</v>
      </c>
      <c r="B18928" s="24">
        <v>21</v>
      </c>
      <c r="C18928" s="22">
        <v>16</v>
      </c>
      <c r="D18928" s="21" t="s">
        <v>114748</v>
      </c>
      <c r="E18928" s="21" t="s">
        <v>114749</v>
      </c>
      <c r="F18928" s="21" t="s">
        <v>101945</v>
      </c>
      <c r="G18928" s="22">
        <v>3</v>
      </c>
      <c r="H18928" s="22">
        <v>9</v>
      </c>
      <c r="I18928" s="22">
        <v>17</v>
      </c>
      <c r="J18928" s="21" t="s">
        <v>146509</v>
      </c>
    </row>
    <row r="18929" spans="1:10" ht="20" customHeight="1">
      <c r="A18929" s="27">
        <v>-999</v>
      </c>
      <c r="B18929" s="24">
        <v>-999</v>
      </c>
      <c r="C18929" s="22">
        <v>-999</v>
      </c>
      <c r="D18929" s="22">
        <v>-999</v>
      </c>
      <c r="E18929" s="22">
        <v>-999</v>
      </c>
      <c r="F18929" s="22">
        <v>-999</v>
      </c>
      <c r="G18929" s="22">
        <v>-999</v>
      </c>
      <c r="H18929" s="22">
        <v>-999</v>
      </c>
      <c r="I18929" s="22">
        <v>-999</v>
      </c>
      <c r="J18929" s="22">
        <v>-999</v>
      </c>
    </row>
    <row r="18930" spans="1:10" ht="32" customHeight="1">
      <c r="A18930" s="19" t="s">
        <v>146510</v>
      </c>
      <c r="B18930" s="24">
        <v>21</v>
      </c>
      <c r="C18930" s="22">
        <v>16</v>
      </c>
      <c r="D18930" s="21" t="s">
        <v>114748</v>
      </c>
      <c r="E18930" s="21" t="s">
        <v>114749</v>
      </c>
      <c r="F18930" s="21" t="s">
        <v>101945</v>
      </c>
      <c r="G18930" s="22">
        <v>3</v>
      </c>
      <c r="H18930" s="22">
        <v>9</v>
      </c>
      <c r="I18930" s="22">
        <v>17</v>
      </c>
      <c r="J18930" s="21" t="s">
        <v>146509</v>
      </c>
    </row>
    <row r="18931" spans="1:10" ht="32" customHeight="1">
      <c r="A18931" s="19" t="s">
        <v>146511</v>
      </c>
      <c r="B18931" s="24">
        <v>21</v>
      </c>
      <c r="C18931" s="22">
        <v>16</v>
      </c>
      <c r="D18931" s="21" t="s">
        <v>114748</v>
      </c>
      <c r="E18931" s="21" t="s">
        <v>114749</v>
      </c>
      <c r="F18931" s="21" t="s">
        <v>101945</v>
      </c>
      <c r="G18931" s="22">
        <v>3</v>
      </c>
      <c r="H18931" s="22">
        <v>9</v>
      </c>
      <c r="I18931" s="22">
        <v>17</v>
      </c>
      <c r="J18931" s="21" t="s">
        <v>146509</v>
      </c>
    </row>
    <row r="18932" spans="1:10" ht="32" customHeight="1">
      <c r="A18932" s="19" t="s">
        <v>146512</v>
      </c>
      <c r="B18932" s="24">
        <v>28</v>
      </c>
      <c r="C18932" s="22">
        <v>15</v>
      </c>
      <c r="D18932" s="21" t="s">
        <v>120006</v>
      </c>
      <c r="E18932" s="21" t="s">
        <v>120007</v>
      </c>
      <c r="F18932" s="21" t="s">
        <v>101568</v>
      </c>
      <c r="G18932" s="22">
        <v>1</v>
      </c>
      <c r="H18932" s="22">
        <v>9</v>
      </c>
      <c r="I18932" s="22">
        <v>17</v>
      </c>
      <c r="J18932" s="21" t="s">
        <v>146513</v>
      </c>
    </row>
    <row r="18933" spans="1:10" ht="32" customHeight="1">
      <c r="A18933" s="19" t="s">
        <v>146514</v>
      </c>
      <c r="B18933" s="24">
        <v>49</v>
      </c>
      <c r="C18933" s="22">
        <v>15</v>
      </c>
      <c r="D18933" s="21" t="s">
        <v>101836</v>
      </c>
      <c r="E18933" s="21" t="s">
        <v>101837</v>
      </c>
      <c r="F18933" s="21" t="s">
        <v>101694</v>
      </c>
      <c r="G18933" s="22">
        <v>1</v>
      </c>
      <c r="H18933" s="22">
        <v>9</v>
      </c>
      <c r="I18933" s="22">
        <v>10</v>
      </c>
      <c r="J18933" s="21" t="s">
        <v>146515</v>
      </c>
    </row>
    <row r="18934" spans="1:10" ht="32" customHeight="1">
      <c r="A18934" s="19" t="s">
        <v>146516</v>
      </c>
      <c r="B18934" s="24">
        <v>49</v>
      </c>
      <c r="C18934" s="22">
        <v>15</v>
      </c>
      <c r="D18934" s="21" t="s">
        <v>101836</v>
      </c>
      <c r="E18934" s="21" t="s">
        <v>101837</v>
      </c>
      <c r="F18934" s="21" t="s">
        <v>101694</v>
      </c>
      <c r="G18934" s="22">
        <v>1</v>
      </c>
      <c r="H18934" s="22">
        <v>9</v>
      </c>
      <c r="I18934" s="22">
        <v>10</v>
      </c>
      <c r="J18934" s="21" t="s">
        <v>146515</v>
      </c>
    </row>
    <row r="18935" spans="1:10" ht="32" customHeight="1">
      <c r="A18935" s="19" t="s">
        <v>146517</v>
      </c>
      <c r="B18935" s="24">
        <v>24</v>
      </c>
      <c r="C18935" s="22">
        <v>15</v>
      </c>
      <c r="D18935" s="21" t="s">
        <v>124429</v>
      </c>
      <c r="E18935" s="21" t="s">
        <v>124430</v>
      </c>
      <c r="F18935" s="21" t="s">
        <v>101694</v>
      </c>
      <c r="G18935" s="22">
        <v>10</v>
      </c>
      <c r="H18935" s="22">
        <v>0</v>
      </c>
      <c r="I18935" s="22">
        <v>0</v>
      </c>
      <c r="J18935" s="21" t="s">
        <v>146518</v>
      </c>
    </row>
    <row r="18936" spans="1:10" ht="32" customHeight="1">
      <c r="A18936" s="19" t="s">
        <v>146519</v>
      </c>
      <c r="B18936" s="24">
        <v>24</v>
      </c>
      <c r="C18936" s="22">
        <v>15</v>
      </c>
      <c r="D18936" s="21" t="s">
        <v>124429</v>
      </c>
      <c r="E18936" s="21" t="s">
        <v>124430</v>
      </c>
      <c r="F18936" s="21" t="s">
        <v>101694</v>
      </c>
      <c r="G18936" s="22">
        <v>10</v>
      </c>
      <c r="H18936" s="22">
        <v>0</v>
      </c>
      <c r="I18936" s="22">
        <v>0</v>
      </c>
      <c r="J18936" s="21" t="s">
        <v>146518</v>
      </c>
    </row>
    <row r="18937" spans="1:10" ht="32" customHeight="1">
      <c r="A18937" s="19" t="s">
        <v>146520</v>
      </c>
      <c r="B18937" s="24">
        <v>24</v>
      </c>
      <c r="C18937" s="22">
        <v>15</v>
      </c>
      <c r="D18937" s="21" t="s">
        <v>124429</v>
      </c>
      <c r="E18937" s="21" t="s">
        <v>124430</v>
      </c>
      <c r="F18937" s="21" t="s">
        <v>101694</v>
      </c>
      <c r="G18937" s="22">
        <v>10</v>
      </c>
      <c r="H18937" s="22">
        <v>0</v>
      </c>
      <c r="I18937" s="22">
        <v>0</v>
      </c>
      <c r="J18937" s="21" t="s">
        <v>146518</v>
      </c>
    </row>
    <row r="18938" spans="1:10" ht="32" customHeight="1">
      <c r="A18938" s="19" t="s">
        <v>146521</v>
      </c>
      <c r="B18938" s="24">
        <v>24</v>
      </c>
      <c r="C18938" s="22">
        <v>15</v>
      </c>
      <c r="D18938" s="21" t="s">
        <v>124429</v>
      </c>
      <c r="E18938" s="21" t="s">
        <v>124430</v>
      </c>
      <c r="F18938" s="21" t="s">
        <v>101694</v>
      </c>
      <c r="G18938" s="22">
        <v>10</v>
      </c>
      <c r="H18938" s="22">
        <v>0</v>
      </c>
      <c r="I18938" s="22">
        <v>0</v>
      </c>
      <c r="J18938" s="21" t="s">
        <v>146518</v>
      </c>
    </row>
    <row r="18939" spans="1:10" ht="32" customHeight="1">
      <c r="A18939" s="19" t="s">
        <v>146522</v>
      </c>
      <c r="B18939" s="24">
        <v>16</v>
      </c>
      <c r="C18939" s="22">
        <v>23</v>
      </c>
      <c r="D18939" s="21" t="s">
        <v>102880</v>
      </c>
      <c r="E18939" s="21" t="s">
        <v>102881</v>
      </c>
      <c r="F18939" s="21" t="s">
        <v>102157</v>
      </c>
      <c r="G18939" s="22">
        <v>7</v>
      </c>
      <c r="H18939" s="22">
        <v>12</v>
      </c>
      <c r="I18939" s="22">
        <v>19</v>
      </c>
      <c r="J18939" s="21" t="s">
        <v>106876</v>
      </c>
    </row>
    <row r="18940" spans="1:10" ht="32" customHeight="1">
      <c r="A18940" s="19" t="s">
        <v>146523</v>
      </c>
      <c r="B18940" s="24">
        <v>18</v>
      </c>
      <c r="C18940" s="22">
        <v>15</v>
      </c>
      <c r="D18940" s="21" t="s">
        <v>104558</v>
      </c>
      <c r="E18940" s="21" t="s">
        <v>104559</v>
      </c>
      <c r="F18940" s="21" t="s">
        <v>101554</v>
      </c>
      <c r="G18940" s="22">
        <v>10</v>
      </c>
      <c r="H18940" s="22">
        <v>0</v>
      </c>
      <c r="I18940" s="22">
        <v>0</v>
      </c>
      <c r="J18940" s="21" t="s">
        <v>110964</v>
      </c>
    </row>
    <row r="18941" spans="1:10" ht="32" customHeight="1">
      <c r="A18941" s="19" t="s">
        <v>146524</v>
      </c>
      <c r="B18941" s="24">
        <v>18</v>
      </c>
      <c r="C18941" s="22">
        <v>15</v>
      </c>
      <c r="D18941" s="21" t="s">
        <v>104558</v>
      </c>
      <c r="E18941" s="21" t="s">
        <v>104559</v>
      </c>
      <c r="F18941" s="21" t="s">
        <v>101554</v>
      </c>
      <c r="G18941" s="22">
        <v>10</v>
      </c>
      <c r="H18941" s="22">
        <v>0</v>
      </c>
      <c r="I18941" s="22">
        <v>0</v>
      </c>
      <c r="J18941" s="21" t="s">
        <v>110964</v>
      </c>
    </row>
    <row r="18942" spans="1:10" ht="32" customHeight="1">
      <c r="A18942" s="19" t="s">
        <v>146525</v>
      </c>
      <c r="B18942" s="24">
        <v>13</v>
      </c>
      <c r="C18942" s="22">
        <v>15</v>
      </c>
      <c r="D18942" s="21" t="s">
        <v>146526</v>
      </c>
      <c r="E18942" s="21" t="s">
        <v>146527</v>
      </c>
      <c r="F18942" s="21" t="s">
        <v>101563</v>
      </c>
      <c r="G18942" s="22">
        <v>10</v>
      </c>
      <c r="H18942" s="22">
        <v>0</v>
      </c>
      <c r="I18942" s="22">
        <v>0</v>
      </c>
      <c r="J18942" s="21" t="s">
        <v>146528</v>
      </c>
    </row>
    <row r="18943" spans="1:10" ht="32" customHeight="1">
      <c r="A18943" s="19" t="s">
        <v>146529</v>
      </c>
      <c r="B18943" s="24">
        <v>12</v>
      </c>
      <c r="C18943" s="22">
        <v>15</v>
      </c>
      <c r="D18943" s="21" t="s">
        <v>104926</v>
      </c>
      <c r="E18943" s="21" t="s">
        <v>104927</v>
      </c>
      <c r="F18943" s="21" t="s">
        <v>101528</v>
      </c>
      <c r="G18943" s="22">
        <v>10</v>
      </c>
      <c r="H18943" s="22">
        <v>0</v>
      </c>
      <c r="I18943" s="22">
        <v>0</v>
      </c>
      <c r="J18943" s="21" t="s">
        <v>146530</v>
      </c>
    </row>
    <row r="18944" spans="1:10" ht="32" customHeight="1">
      <c r="A18944" s="19" t="s">
        <v>146531</v>
      </c>
      <c r="B18944" s="24">
        <v>24</v>
      </c>
      <c r="C18944" s="22">
        <v>15</v>
      </c>
      <c r="D18944" s="21" t="s">
        <v>116227</v>
      </c>
      <c r="E18944" s="21" t="s">
        <v>116228</v>
      </c>
      <c r="F18944" s="21" t="s">
        <v>14739</v>
      </c>
      <c r="G18944" s="22">
        <v>10</v>
      </c>
      <c r="H18944" s="22">
        <v>0</v>
      </c>
      <c r="I18944" s="22">
        <v>0</v>
      </c>
      <c r="J18944" s="21" t="s">
        <v>146532</v>
      </c>
    </row>
    <row r="18945" spans="1:10" ht="20" customHeight="1">
      <c r="A18945" s="27">
        <v>-999</v>
      </c>
      <c r="B18945" s="24">
        <v>-999</v>
      </c>
      <c r="C18945" s="22">
        <v>-999</v>
      </c>
      <c r="D18945" s="22">
        <v>-999</v>
      </c>
      <c r="E18945" s="22">
        <v>-999</v>
      </c>
      <c r="F18945" s="22">
        <v>-999</v>
      </c>
      <c r="G18945" s="22">
        <v>-999</v>
      </c>
      <c r="H18945" s="22">
        <v>-999</v>
      </c>
      <c r="I18945" s="22">
        <v>-999</v>
      </c>
      <c r="J18945" s="22">
        <v>-999</v>
      </c>
    </row>
    <row r="18946" spans="1:10" ht="20" customHeight="1">
      <c r="A18946" s="27">
        <v>-999</v>
      </c>
      <c r="B18946" s="24">
        <v>-999</v>
      </c>
      <c r="C18946" s="22">
        <v>-999</v>
      </c>
      <c r="D18946" s="22">
        <v>-999</v>
      </c>
      <c r="E18946" s="22">
        <v>-999</v>
      </c>
      <c r="F18946" s="22">
        <v>-999</v>
      </c>
      <c r="G18946" s="22">
        <v>-999</v>
      </c>
      <c r="H18946" s="22">
        <v>-999</v>
      </c>
      <c r="I18946" s="22">
        <v>-999</v>
      </c>
      <c r="J18946" s="22">
        <v>-999</v>
      </c>
    </row>
    <row r="18947" spans="1:10" ht="32" customHeight="1">
      <c r="A18947" s="19" t="s">
        <v>146533</v>
      </c>
      <c r="B18947" s="24">
        <v>26</v>
      </c>
      <c r="C18947" s="22">
        <v>15</v>
      </c>
      <c r="D18947" s="21" t="s">
        <v>133068</v>
      </c>
      <c r="E18947" s="21" t="s">
        <v>133069</v>
      </c>
      <c r="F18947" s="21" t="s">
        <v>101528</v>
      </c>
      <c r="G18947" s="22">
        <v>10</v>
      </c>
      <c r="H18947" s="22">
        <v>0</v>
      </c>
      <c r="I18947" s="22">
        <v>0</v>
      </c>
      <c r="J18947" s="21" t="s">
        <v>146534</v>
      </c>
    </row>
    <row r="18948" spans="1:10" ht="20" customHeight="1">
      <c r="A18948" s="19" t="s">
        <v>146535</v>
      </c>
      <c r="B18948" s="24">
        <v>13</v>
      </c>
      <c r="C18948" s="22">
        <v>15</v>
      </c>
      <c r="D18948" s="21" t="s">
        <v>146536</v>
      </c>
      <c r="E18948" s="21" t="s">
        <v>146537</v>
      </c>
      <c r="F18948" s="21" t="s">
        <v>14739</v>
      </c>
      <c r="G18948" s="22">
        <v>10</v>
      </c>
      <c r="H18948" s="22">
        <v>0</v>
      </c>
      <c r="I18948" s="22">
        <v>0</v>
      </c>
      <c r="J18948" s="21" t="s">
        <v>146538</v>
      </c>
    </row>
    <row r="18949" spans="1:10" ht="20" customHeight="1">
      <c r="A18949" s="19" t="s">
        <v>146539</v>
      </c>
      <c r="B18949" s="24">
        <v>58</v>
      </c>
      <c r="C18949" s="22">
        <v>15</v>
      </c>
      <c r="D18949" s="21" t="s">
        <v>103721</v>
      </c>
      <c r="E18949" s="21" t="s">
        <v>103722</v>
      </c>
      <c r="F18949" s="21" t="s">
        <v>101554</v>
      </c>
      <c r="G18949" s="22">
        <v>10</v>
      </c>
      <c r="H18949" s="22">
        <v>0</v>
      </c>
      <c r="I18949" s="22">
        <v>0</v>
      </c>
      <c r="J18949" s="21" t="s">
        <v>141155</v>
      </c>
    </row>
    <row r="18950" spans="1:10" ht="20" customHeight="1">
      <c r="A18950" s="19" t="s">
        <v>146540</v>
      </c>
      <c r="B18950" s="24">
        <v>33</v>
      </c>
      <c r="C18950" s="22">
        <v>15</v>
      </c>
      <c r="D18950" s="21" t="s">
        <v>103644</v>
      </c>
      <c r="E18950" s="21" t="s">
        <v>103645</v>
      </c>
      <c r="F18950" s="21" t="s">
        <v>101554</v>
      </c>
      <c r="G18950" s="22">
        <v>10</v>
      </c>
      <c r="H18950" s="22">
        <v>0</v>
      </c>
      <c r="I18950" s="22">
        <v>0</v>
      </c>
      <c r="J18950" s="21" t="s">
        <v>146541</v>
      </c>
    </row>
    <row r="18951" spans="1:10" ht="20" customHeight="1">
      <c r="A18951" s="19" t="s">
        <v>146542</v>
      </c>
      <c r="B18951" s="24">
        <v>27</v>
      </c>
      <c r="C18951" s="22">
        <v>15</v>
      </c>
      <c r="D18951" s="21" t="s">
        <v>146543</v>
      </c>
      <c r="E18951" s="21" t="s">
        <v>146544</v>
      </c>
      <c r="F18951" s="21" t="s">
        <v>101528</v>
      </c>
      <c r="G18951" s="22">
        <v>10</v>
      </c>
      <c r="H18951" s="22">
        <v>0</v>
      </c>
      <c r="I18951" s="22">
        <v>0</v>
      </c>
      <c r="J18951" s="21" t="s">
        <v>146545</v>
      </c>
    </row>
    <row r="18952" spans="1:10" ht="20" customHeight="1">
      <c r="A18952" s="19" t="s">
        <v>146546</v>
      </c>
      <c r="B18952" s="24">
        <v>18</v>
      </c>
      <c r="C18952" s="22">
        <v>15</v>
      </c>
      <c r="D18952" s="21" t="s">
        <v>106202</v>
      </c>
      <c r="E18952" s="21" t="s">
        <v>106203</v>
      </c>
      <c r="F18952" s="21" t="s">
        <v>101522</v>
      </c>
      <c r="G18952" s="22">
        <v>10</v>
      </c>
      <c r="H18952" s="22">
        <v>0</v>
      </c>
      <c r="I18952" s="22">
        <v>0</v>
      </c>
      <c r="J18952" s="21" t="s">
        <v>116300</v>
      </c>
    </row>
    <row r="18953" spans="1:10" ht="20" customHeight="1">
      <c r="A18953" s="19" t="s">
        <v>146547</v>
      </c>
      <c r="B18953" s="24">
        <v>33</v>
      </c>
      <c r="C18953" s="22">
        <v>15</v>
      </c>
      <c r="D18953" s="21" t="s">
        <v>106182</v>
      </c>
      <c r="E18953" s="21" t="s">
        <v>106183</v>
      </c>
      <c r="F18953" s="21" t="s">
        <v>101554</v>
      </c>
      <c r="G18953" s="22">
        <v>10</v>
      </c>
      <c r="H18953" s="22">
        <v>0</v>
      </c>
      <c r="I18953" s="22">
        <v>0</v>
      </c>
      <c r="J18953" s="21" t="s">
        <v>132021</v>
      </c>
    </row>
    <row r="18954" spans="1:10" ht="20" customHeight="1">
      <c r="A18954" s="19" t="s">
        <v>146548</v>
      </c>
      <c r="B18954" s="24">
        <v>33</v>
      </c>
      <c r="C18954" s="22">
        <v>15</v>
      </c>
      <c r="D18954" s="21" t="s">
        <v>106182</v>
      </c>
      <c r="E18954" s="21" t="s">
        <v>106183</v>
      </c>
      <c r="F18954" s="21" t="s">
        <v>101554</v>
      </c>
      <c r="G18954" s="22">
        <v>10</v>
      </c>
      <c r="H18954" s="22">
        <v>0</v>
      </c>
      <c r="I18954" s="22">
        <v>0</v>
      </c>
      <c r="J18954" s="21" t="s">
        <v>132021</v>
      </c>
    </row>
    <row r="18955" spans="1:10" ht="20" customHeight="1">
      <c r="A18955" s="19" t="s">
        <v>146549</v>
      </c>
      <c r="B18955" s="24">
        <v>22</v>
      </c>
      <c r="C18955" s="22">
        <v>24</v>
      </c>
      <c r="D18955" s="21" t="s">
        <v>132526</v>
      </c>
      <c r="E18955" s="21" t="s">
        <v>132527</v>
      </c>
      <c r="F18955" s="21" t="s">
        <v>102449</v>
      </c>
      <c r="G18955" s="22">
        <v>2</v>
      </c>
      <c r="H18955" s="22">
        <v>18</v>
      </c>
      <c r="I18955" s="22">
        <v>23</v>
      </c>
      <c r="J18955" s="21" t="s">
        <v>146550</v>
      </c>
    </row>
    <row r="18956" spans="1:10" ht="20" customHeight="1">
      <c r="A18956" s="19" t="s">
        <v>146551</v>
      </c>
      <c r="B18956" s="24">
        <v>22</v>
      </c>
      <c r="C18956" s="22">
        <v>24</v>
      </c>
      <c r="D18956" s="21" t="s">
        <v>132526</v>
      </c>
      <c r="E18956" s="21" t="s">
        <v>132527</v>
      </c>
      <c r="F18956" s="21" t="s">
        <v>102449</v>
      </c>
      <c r="G18956" s="22">
        <v>2</v>
      </c>
      <c r="H18956" s="22">
        <v>18</v>
      </c>
      <c r="I18956" s="22">
        <v>23</v>
      </c>
      <c r="J18956" s="21" t="s">
        <v>146550</v>
      </c>
    </row>
    <row r="18957" spans="1:10" ht="20" customHeight="1">
      <c r="A18957" s="19" t="s">
        <v>146552</v>
      </c>
      <c r="B18957" s="24">
        <v>28</v>
      </c>
      <c r="C18957" s="22">
        <v>15</v>
      </c>
      <c r="D18957" s="21" t="s">
        <v>116917</v>
      </c>
      <c r="E18957" s="21" t="s">
        <v>116918</v>
      </c>
      <c r="F18957" s="21" t="s">
        <v>101522</v>
      </c>
      <c r="G18957" s="22">
        <v>10</v>
      </c>
      <c r="H18957" s="22">
        <v>0</v>
      </c>
      <c r="I18957" s="22">
        <v>0</v>
      </c>
      <c r="J18957" s="21" t="s">
        <v>146553</v>
      </c>
    </row>
    <row r="18958" spans="1:10" ht="20" customHeight="1">
      <c r="A18958" s="19" t="s">
        <v>146554</v>
      </c>
      <c r="B18958" s="24">
        <v>12</v>
      </c>
      <c r="C18958" s="22">
        <v>15</v>
      </c>
      <c r="D18958" s="21" t="s">
        <v>146555</v>
      </c>
      <c r="E18958" s="21" t="s">
        <v>146556</v>
      </c>
      <c r="F18958" s="21" t="s">
        <v>101522</v>
      </c>
      <c r="G18958" s="22">
        <v>10</v>
      </c>
      <c r="H18958" s="22">
        <v>0</v>
      </c>
      <c r="I18958" s="22">
        <v>0</v>
      </c>
      <c r="J18958" s="21" t="s">
        <v>146557</v>
      </c>
    </row>
    <row r="18959" spans="1:10" ht="20" customHeight="1">
      <c r="A18959" s="19" t="s">
        <v>146558</v>
      </c>
      <c r="B18959" s="24">
        <v>42</v>
      </c>
      <c r="C18959" s="22">
        <v>55</v>
      </c>
      <c r="D18959" s="21" t="s">
        <v>102880</v>
      </c>
      <c r="E18959" s="21" t="s">
        <v>102881</v>
      </c>
      <c r="F18959" s="21" t="s">
        <v>101694</v>
      </c>
      <c r="G18959" s="22">
        <v>8</v>
      </c>
      <c r="H18959" s="22">
        <v>11</v>
      </c>
      <c r="I18959" s="22">
        <v>16</v>
      </c>
      <c r="J18959" s="21" t="s">
        <v>146559</v>
      </c>
    </row>
    <row r="18960" spans="1:10" ht="20" customHeight="1">
      <c r="A18960" s="27">
        <v>-999</v>
      </c>
      <c r="B18960" s="24">
        <v>-999</v>
      </c>
      <c r="C18960" s="22">
        <v>-999</v>
      </c>
      <c r="D18960" s="22">
        <v>-999</v>
      </c>
      <c r="E18960" s="22">
        <v>-999</v>
      </c>
      <c r="F18960" s="22">
        <v>-999</v>
      </c>
      <c r="G18960" s="22">
        <v>-999</v>
      </c>
      <c r="H18960" s="22">
        <v>-999</v>
      </c>
      <c r="I18960" s="22">
        <v>-999</v>
      </c>
      <c r="J18960" s="22">
        <v>-999</v>
      </c>
    </row>
    <row r="18961" spans="1:10" ht="20" customHeight="1">
      <c r="A18961" s="19" t="s">
        <v>146560</v>
      </c>
      <c r="B18961" s="24">
        <v>21</v>
      </c>
      <c r="C18961" s="22">
        <v>15</v>
      </c>
      <c r="D18961" s="21" t="s">
        <v>146561</v>
      </c>
      <c r="E18961" s="21" t="s">
        <v>146562</v>
      </c>
      <c r="F18961" s="21" t="s">
        <v>14739</v>
      </c>
      <c r="G18961" s="22">
        <v>10</v>
      </c>
      <c r="H18961" s="22">
        <v>0</v>
      </c>
      <c r="I18961" s="22">
        <v>0</v>
      </c>
      <c r="J18961" s="21" t="s">
        <v>146563</v>
      </c>
    </row>
    <row r="18962" spans="1:10" ht="20" customHeight="1">
      <c r="A18962" s="19" t="s">
        <v>146564</v>
      </c>
      <c r="B18962" s="24">
        <v>33</v>
      </c>
      <c r="C18962" s="22">
        <v>15</v>
      </c>
      <c r="D18962" s="21" t="s">
        <v>146565</v>
      </c>
      <c r="E18962" s="21" t="s">
        <v>146566</v>
      </c>
      <c r="F18962" s="21" t="s">
        <v>101528</v>
      </c>
      <c r="G18962" s="22">
        <v>10</v>
      </c>
      <c r="H18962" s="22">
        <v>0</v>
      </c>
      <c r="I18962" s="22">
        <v>0</v>
      </c>
      <c r="J18962" s="21" t="s">
        <v>146567</v>
      </c>
    </row>
    <row r="18963" spans="1:10" ht="20" customHeight="1">
      <c r="A18963" s="19" t="s">
        <v>146568</v>
      </c>
      <c r="B18963" s="24">
        <v>25</v>
      </c>
      <c r="C18963" s="22">
        <v>30</v>
      </c>
      <c r="D18963" s="21" t="s">
        <v>146569</v>
      </c>
      <c r="E18963" s="21" t="s">
        <v>146570</v>
      </c>
      <c r="F18963" s="21" t="s">
        <v>103600</v>
      </c>
      <c r="G18963" s="22">
        <v>7</v>
      </c>
      <c r="H18963" s="22">
        <v>19</v>
      </c>
      <c r="I18963" s="22">
        <v>38</v>
      </c>
      <c r="J18963" s="21" t="s">
        <v>146571</v>
      </c>
    </row>
    <row r="18964" spans="1:10" ht="20" customHeight="1">
      <c r="A18964" s="19" t="s">
        <v>146572</v>
      </c>
      <c r="B18964" s="24">
        <v>21</v>
      </c>
      <c r="C18964" s="22">
        <v>15</v>
      </c>
      <c r="D18964" s="21" t="s">
        <v>125267</v>
      </c>
      <c r="E18964" s="21" t="s">
        <v>125268</v>
      </c>
      <c r="F18964" s="21" t="s">
        <v>14739</v>
      </c>
      <c r="G18964" s="22">
        <v>10</v>
      </c>
      <c r="H18964" s="22">
        <v>0</v>
      </c>
      <c r="I18964" s="22">
        <v>0</v>
      </c>
      <c r="J18964" s="21" t="s">
        <v>146573</v>
      </c>
    </row>
    <row r="18965" spans="1:10" ht="20" customHeight="1">
      <c r="A18965" s="19" t="s">
        <v>146574</v>
      </c>
      <c r="B18965" s="24">
        <v>42</v>
      </c>
      <c r="C18965" s="22">
        <v>24</v>
      </c>
      <c r="D18965" s="21" t="s">
        <v>103800</v>
      </c>
      <c r="E18965" s="21" t="s">
        <v>103801</v>
      </c>
      <c r="F18965" s="21" t="s">
        <v>102405</v>
      </c>
      <c r="G18965" s="22">
        <v>3</v>
      </c>
      <c r="H18965" s="22">
        <v>17</v>
      </c>
      <c r="I18965" s="22">
        <v>23</v>
      </c>
      <c r="J18965" s="21" t="s">
        <v>146575</v>
      </c>
    </row>
    <row r="18966" spans="1:10" ht="20" customHeight="1">
      <c r="A18966" s="19" t="s">
        <v>146576</v>
      </c>
      <c r="B18966" s="24">
        <v>25</v>
      </c>
      <c r="C18966" s="22">
        <v>15</v>
      </c>
      <c r="D18966" s="21" t="s">
        <v>146577</v>
      </c>
      <c r="E18966" s="21" t="s">
        <v>146578</v>
      </c>
      <c r="F18966" s="21" t="s">
        <v>101528</v>
      </c>
      <c r="G18966" s="22">
        <v>10</v>
      </c>
      <c r="H18966" s="22">
        <v>0</v>
      </c>
      <c r="I18966" s="22">
        <v>0</v>
      </c>
      <c r="J18966" s="21" t="s">
        <v>146579</v>
      </c>
    </row>
    <row r="18967" spans="1:10" ht="20" customHeight="1">
      <c r="A18967" s="19" t="s">
        <v>146580</v>
      </c>
      <c r="B18967" s="24">
        <v>40</v>
      </c>
      <c r="C18967" s="22">
        <v>29</v>
      </c>
      <c r="D18967" s="21" t="s">
        <v>107486</v>
      </c>
      <c r="E18967" s="21" t="s">
        <v>107487</v>
      </c>
      <c r="F18967" s="21" t="s">
        <v>14743</v>
      </c>
      <c r="G18967" s="22">
        <v>4</v>
      </c>
      <c r="H18967" s="22">
        <v>21</v>
      </c>
      <c r="I18967" s="22">
        <v>38</v>
      </c>
      <c r="J18967" s="21" t="s">
        <v>146581</v>
      </c>
    </row>
    <row r="18968" spans="1:10" ht="20" customHeight="1">
      <c r="A18968" s="19" t="s">
        <v>146582</v>
      </c>
      <c r="B18968" s="24">
        <v>27</v>
      </c>
      <c r="C18968" s="22">
        <v>30</v>
      </c>
      <c r="D18968" s="21" t="s">
        <v>131046</v>
      </c>
      <c r="E18968" s="21" t="s">
        <v>131047</v>
      </c>
      <c r="F18968" s="21" t="s">
        <v>106487</v>
      </c>
      <c r="G18968" s="22">
        <v>8</v>
      </c>
      <c r="H18968" s="22">
        <v>18</v>
      </c>
      <c r="I18968" s="22">
        <v>35</v>
      </c>
      <c r="J18968" s="21" t="s">
        <v>146583</v>
      </c>
    </row>
    <row r="18969" spans="1:10" ht="20" customHeight="1">
      <c r="A18969" s="19" t="s">
        <v>146584</v>
      </c>
      <c r="B18969" s="24">
        <v>33</v>
      </c>
      <c r="C18969" s="22">
        <v>15</v>
      </c>
      <c r="D18969" s="21" t="s">
        <v>104438</v>
      </c>
      <c r="E18969" s="21" t="s">
        <v>104439</v>
      </c>
      <c r="F18969" s="21" t="s">
        <v>14739</v>
      </c>
      <c r="G18969" s="22">
        <v>10</v>
      </c>
      <c r="H18969" s="22">
        <v>0</v>
      </c>
      <c r="I18969" s="22">
        <v>0</v>
      </c>
      <c r="J18969" s="21" t="s">
        <v>146585</v>
      </c>
    </row>
    <row r="18970" spans="1:10" ht="20" customHeight="1">
      <c r="A18970" s="19" t="s">
        <v>146586</v>
      </c>
      <c r="B18970" s="24">
        <v>13</v>
      </c>
      <c r="C18970" s="22">
        <v>15</v>
      </c>
      <c r="D18970" s="21" t="s">
        <v>126613</v>
      </c>
      <c r="E18970" s="21" t="s">
        <v>126614</v>
      </c>
      <c r="F18970" s="21" t="s">
        <v>101528</v>
      </c>
      <c r="G18970" s="22">
        <v>10</v>
      </c>
      <c r="H18970" s="22">
        <v>0</v>
      </c>
      <c r="I18970" s="22">
        <v>0</v>
      </c>
      <c r="J18970" s="21" t="s">
        <v>146587</v>
      </c>
    </row>
    <row r="18971" spans="1:10" ht="20" customHeight="1">
      <c r="A18971" s="19" t="s">
        <v>146588</v>
      </c>
      <c r="B18971" s="24">
        <v>18</v>
      </c>
      <c r="C18971" s="22">
        <v>15</v>
      </c>
      <c r="D18971" s="21" t="s">
        <v>107555</v>
      </c>
      <c r="E18971" s="21" t="s">
        <v>107556</v>
      </c>
      <c r="F18971" s="21" t="s">
        <v>101563</v>
      </c>
      <c r="G18971" s="22">
        <v>10</v>
      </c>
      <c r="H18971" s="22">
        <v>0</v>
      </c>
      <c r="I18971" s="22">
        <v>0</v>
      </c>
      <c r="J18971" s="21" t="s">
        <v>140776</v>
      </c>
    </row>
    <row r="18972" spans="1:10" ht="20" customHeight="1">
      <c r="A18972" s="19" t="s">
        <v>146589</v>
      </c>
      <c r="B18972" s="24">
        <v>28</v>
      </c>
      <c r="C18972" s="22">
        <v>15</v>
      </c>
      <c r="D18972" s="21" t="s">
        <v>119124</v>
      </c>
      <c r="E18972" s="21" t="s">
        <v>119125</v>
      </c>
      <c r="F18972" s="21" t="s">
        <v>14739</v>
      </c>
      <c r="G18972" s="22">
        <v>10</v>
      </c>
      <c r="H18972" s="22">
        <v>0</v>
      </c>
      <c r="I18972" s="22">
        <v>0</v>
      </c>
      <c r="J18972" s="21" t="s">
        <v>146590</v>
      </c>
    </row>
    <row r="18973" spans="1:10" ht="20" customHeight="1">
      <c r="A18973" s="19" t="s">
        <v>146591</v>
      </c>
      <c r="B18973" s="24">
        <v>31</v>
      </c>
      <c r="C18973" s="22">
        <v>24</v>
      </c>
      <c r="D18973" s="21" t="s">
        <v>103487</v>
      </c>
      <c r="E18973" s="21" t="s">
        <v>103488</v>
      </c>
      <c r="F18973" s="21" t="s">
        <v>102405</v>
      </c>
      <c r="G18973" s="22">
        <v>7</v>
      </c>
      <c r="H18973" s="22">
        <v>13</v>
      </c>
      <c r="I18973" s="22">
        <v>28</v>
      </c>
      <c r="J18973" s="21" t="s">
        <v>146592</v>
      </c>
    </row>
    <row r="18974" spans="1:10" ht="20" customHeight="1">
      <c r="A18974" s="19" t="s">
        <v>146593</v>
      </c>
      <c r="B18974" s="24">
        <v>31</v>
      </c>
      <c r="C18974" s="22">
        <v>24</v>
      </c>
      <c r="D18974" s="21" t="s">
        <v>103487</v>
      </c>
      <c r="E18974" s="21" t="s">
        <v>103488</v>
      </c>
      <c r="F18974" s="21" t="s">
        <v>102405</v>
      </c>
      <c r="G18974" s="22">
        <v>7</v>
      </c>
      <c r="H18974" s="22">
        <v>13</v>
      </c>
      <c r="I18974" s="22">
        <v>28</v>
      </c>
      <c r="J18974" s="21" t="s">
        <v>146592</v>
      </c>
    </row>
    <row r="18975" spans="1:10" ht="20" customHeight="1">
      <c r="A18975" s="19" t="s">
        <v>146594</v>
      </c>
      <c r="B18975" s="24">
        <v>17</v>
      </c>
      <c r="C18975" s="22">
        <v>15</v>
      </c>
      <c r="D18975" s="21" t="s">
        <v>112693</v>
      </c>
      <c r="E18975" s="21" t="s">
        <v>112694</v>
      </c>
      <c r="F18975" s="21" t="s">
        <v>101694</v>
      </c>
      <c r="G18975" s="22">
        <v>10</v>
      </c>
      <c r="H18975" s="22">
        <v>0</v>
      </c>
      <c r="I18975" s="22">
        <v>0</v>
      </c>
      <c r="J18975" s="21" t="s">
        <v>134315</v>
      </c>
    </row>
    <row r="18976" spans="1:10" ht="20" customHeight="1">
      <c r="A18976" s="19" t="s">
        <v>146595</v>
      </c>
      <c r="B18976" s="24">
        <v>27</v>
      </c>
      <c r="C18976" s="22">
        <v>15</v>
      </c>
      <c r="D18976" s="21" t="s">
        <v>127853</v>
      </c>
      <c r="E18976" s="21" t="s">
        <v>127854</v>
      </c>
      <c r="F18976" s="21" t="s">
        <v>101568</v>
      </c>
      <c r="G18976" s="22">
        <v>1</v>
      </c>
      <c r="H18976" s="22">
        <v>10</v>
      </c>
      <c r="I18976" s="22">
        <v>16</v>
      </c>
      <c r="J18976" s="21" t="s">
        <v>146596</v>
      </c>
    </row>
    <row r="18977" spans="1:10" ht="20" customHeight="1">
      <c r="A18977" s="27">
        <v>-999</v>
      </c>
      <c r="B18977" s="24">
        <v>-999</v>
      </c>
      <c r="C18977" s="22">
        <v>-999</v>
      </c>
      <c r="D18977" s="22">
        <v>-999</v>
      </c>
      <c r="E18977" s="22">
        <v>-999</v>
      </c>
      <c r="F18977" s="22">
        <v>-999</v>
      </c>
      <c r="G18977" s="22">
        <v>-999</v>
      </c>
      <c r="H18977" s="22">
        <v>-999</v>
      </c>
      <c r="I18977" s="22">
        <v>-999</v>
      </c>
      <c r="J18977" s="22">
        <v>-999</v>
      </c>
    </row>
    <row r="18978" spans="1:10" ht="20" customHeight="1">
      <c r="A18978" s="19" t="s">
        <v>146597</v>
      </c>
      <c r="B18978" s="24">
        <v>54</v>
      </c>
      <c r="C18978" s="22">
        <v>15</v>
      </c>
      <c r="D18978" s="21" t="s">
        <v>114827</v>
      </c>
      <c r="E18978" s="21" t="s">
        <v>114828</v>
      </c>
      <c r="F18978" s="21" t="s">
        <v>101568</v>
      </c>
      <c r="G18978" s="22">
        <v>1</v>
      </c>
      <c r="H18978" s="22">
        <v>10</v>
      </c>
      <c r="I18978" s="22">
        <v>15</v>
      </c>
      <c r="J18978" s="21" t="s">
        <v>146598</v>
      </c>
    </row>
    <row r="18979" spans="1:10" ht="20" customHeight="1">
      <c r="A18979" s="19" t="s">
        <v>146599</v>
      </c>
      <c r="B18979" s="24">
        <v>40</v>
      </c>
      <c r="C18979" s="22">
        <v>15</v>
      </c>
      <c r="D18979" s="21" t="s">
        <v>113470</v>
      </c>
      <c r="E18979" s="21" t="s">
        <v>113471</v>
      </c>
      <c r="F18979" s="21" t="s">
        <v>101554</v>
      </c>
      <c r="G18979" s="22">
        <v>10</v>
      </c>
      <c r="H18979" s="22">
        <v>0</v>
      </c>
      <c r="I18979" s="22">
        <v>0</v>
      </c>
      <c r="J18979" s="21" t="s">
        <v>113472</v>
      </c>
    </row>
    <row r="18980" spans="1:10" ht="20" customHeight="1">
      <c r="A18980" s="19" t="s">
        <v>146600</v>
      </c>
      <c r="B18980" s="24">
        <v>23</v>
      </c>
      <c r="C18980" s="22">
        <v>15</v>
      </c>
      <c r="D18980" s="21" t="s">
        <v>146601</v>
      </c>
      <c r="E18980" s="21" t="s">
        <v>146602</v>
      </c>
      <c r="F18980" s="21" t="s">
        <v>101528</v>
      </c>
      <c r="G18980" s="22">
        <v>10</v>
      </c>
      <c r="H18980" s="22">
        <v>0</v>
      </c>
      <c r="I18980" s="22">
        <v>0</v>
      </c>
      <c r="J18980" s="21" t="s">
        <v>146603</v>
      </c>
    </row>
    <row r="18981" spans="1:10" ht="20" customHeight="1">
      <c r="A18981" s="27">
        <v>-999</v>
      </c>
      <c r="B18981" s="24">
        <v>-999</v>
      </c>
      <c r="C18981" s="22">
        <v>-999</v>
      </c>
      <c r="D18981" s="22">
        <v>-999</v>
      </c>
      <c r="E18981" s="22">
        <v>-999</v>
      </c>
      <c r="F18981" s="22">
        <v>-999</v>
      </c>
      <c r="G18981" s="22">
        <v>-999</v>
      </c>
      <c r="H18981" s="22">
        <v>-999</v>
      </c>
      <c r="I18981" s="22">
        <v>-999</v>
      </c>
      <c r="J18981" s="22">
        <v>-999</v>
      </c>
    </row>
    <row r="18982" spans="1:10" ht="20" customHeight="1">
      <c r="A18982" s="19" t="s">
        <v>146604</v>
      </c>
      <c r="B18982" s="24">
        <v>21</v>
      </c>
      <c r="C18982" s="22">
        <v>19</v>
      </c>
      <c r="D18982" s="21" t="s">
        <v>104056</v>
      </c>
      <c r="E18982" s="21" t="s">
        <v>104057</v>
      </c>
      <c r="F18982" s="21" t="s">
        <v>102114</v>
      </c>
      <c r="G18982" s="22">
        <v>1</v>
      </c>
      <c r="H18982" s="22">
        <v>14</v>
      </c>
      <c r="I18982" s="22">
        <v>22</v>
      </c>
      <c r="J18982" s="21" t="s">
        <v>146605</v>
      </c>
    </row>
    <row r="18983" spans="1:10" ht="20" customHeight="1">
      <c r="A18983" s="19" t="s">
        <v>146606</v>
      </c>
      <c r="B18983" s="24">
        <v>30</v>
      </c>
      <c r="C18983" s="22">
        <v>15</v>
      </c>
      <c r="D18983" s="21" t="s">
        <v>141052</v>
      </c>
      <c r="E18983" s="21" t="s">
        <v>141053</v>
      </c>
      <c r="F18983" s="21" t="s">
        <v>101554</v>
      </c>
      <c r="G18983" s="22">
        <v>10</v>
      </c>
      <c r="H18983" s="22">
        <v>0</v>
      </c>
      <c r="I18983" s="22">
        <v>0</v>
      </c>
      <c r="J18983" s="21" t="s">
        <v>145406</v>
      </c>
    </row>
    <row r="18984" spans="1:10" ht="20" customHeight="1">
      <c r="A18984" s="27">
        <v>-999</v>
      </c>
      <c r="B18984" s="24">
        <v>-999</v>
      </c>
      <c r="C18984" s="22">
        <v>-999</v>
      </c>
      <c r="D18984" s="22">
        <v>-999</v>
      </c>
      <c r="E18984" s="22">
        <v>-999</v>
      </c>
      <c r="F18984" s="22">
        <v>-999</v>
      </c>
      <c r="G18984" s="22">
        <v>-999</v>
      </c>
      <c r="H18984" s="22">
        <v>-999</v>
      </c>
      <c r="I18984" s="22">
        <v>-999</v>
      </c>
      <c r="J18984" s="22">
        <v>-999</v>
      </c>
    </row>
    <row r="18985" spans="1:10" ht="32" customHeight="1">
      <c r="A18985" s="19" t="s">
        <v>146607</v>
      </c>
      <c r="B18985" s="24">
        <v>43</v>
      </c>
      <c r="C18985" s="22">
        <v>37</v>
      </c>
      <c r="D18985" s="21" t="s">
        <v>108864</v>
      </c>
      <c r="E18985" s="21" t="s">
        <v>108865</v>
      </c>
      <c r="F18985" s="21" t="s">
        <v>14740</v>
      </c>
      <c r="G18985" s="22">
        <v>2</v>
      </c>
      <c r="H18985" s="22">
        <v>13</v>
      </c>
      <c r="I18985" s="22">
        <v>20</v>
      </c>
      <c r="J18985" s="21" t="s">
        <v>146608</v>
      </c>
    </row>
    <row r="18986" spans="1:10" ht="20" customHeight="1">
      <c r="A18986" s="19" t="s">
        <v>146609</v>
      </c>
      <c r="B18986" s="24">
        <v>20</v>
      </c>
      <c r="C18986" s="22">
        <v>29</v>
      </c>
      <c r="D18986" s="21" t="s">
        <v>146610</v>
      </c>
      <c r="E18986" s="21" t="s">
        <v>146611</v>
      </c>
      <c r="F18986" s="21" t="s">
        <v>107092</v>
      </c>
      <c r="G18986" s="22">
        <v>10</v>
      </c>
      <c r="H18986" s="22">
        <v>15</v>
      </c>
      <c r="I18986" s="22">
        <v>23</v>
      </c>
      <c r="J18986" s="21" t="s">
        <v>146612</v>
      </c>
    </row>
    <row r="18987" spans="1:10" ht="20" customHeight="1">
      <c r="A18987" s="19" t="s">
        <v>146613</v>
      </c>
      <c r="B18987" s="24">
        <v>13</v>
      </c>
      <c r="C18987" s="22">
        <v>15</v>
      </c>
      <c r="D18987" s="21" t="s">
        <v>142431</v>
      </c>
      <c r="E18987" s="21" t="s">
        <v>142432</v>
      </c>
      <c r="F18987" s="21" t="s">
        <v>101528</v>
      </c>
      <c r="G18987" s="22">
        <v>10</v>
      </c>
      <c r="H18987" s="22">
        <v>0</v>
      </c>
      <c r="I18987" s="22">
        <v>0</v>
      </c>
      <c r="J18987" s="21" t="s">
        <v>146614</v>
      </c>
    </row>
    <row r="18988" spans="1:10" ht="20" customHeight="1">
      <c r="A18988" s="19" t="s">
        <v>146615</v>
      </c>
      <c r="B18988" s="24">
        <v>18</v>
      </c>
      <c r="C18988" s="22">
        <v>15</v>
      </c>
      <c r="D18988" s="21" t="s">
        <v>146616</v>
      </c>
      <c r="E18988" s="21" t="s">
        <v>146617</v>
      </c>
      <c r="F18988" s="21" t="s">
        <v>101568</v>
      </c>
      <c r="G18988" s="22">
        <v>1</v>
      </c>
      <c r="H18988" s="22">
        <v>10</v>
      </c>
      <c r="I18988" s="22">
        <v>16</v>
      </c>
      <c r="J18988" s="21" t="s">
        <v>146618</v>
      </c>
    </row>
    <row r="18989" spans="1:10" ht="20" customHeight="1">
      <c r="A18989" s="19" t="s">
        <v>146619</v>
      </c>
      <c r="B18989" s="24">
        <v>38</v>
      </c>
      <c r="C18989" s="22">
        <v>22</v>
      </c>
      <c r="D18989" s="21" t="s">
        <v>116393</v>
      </c>
      <c r="E18989" s="21" t="s">
        <v>116394</v>
      </c>
      <c r="F18989" s="21" t="s">
        <v>101538</v>
      </c>
      <c r="G18989" s="22">
        <v>2</v>
      </c>
      <c r="H18989" s="22">
        <v>16</v>
      </c>
      <c r="I18989" s="22">
        <v>25</v>
      </c>
      <c r="J18989" s="21" t="s">
        <v>146620</v>
      </c>
    </row>
    <row r="18990" spans="1:10" ht="32" customHeight="1">
      <c r="A18990" s="19" t="s">
        <v>146621</v>
      </c>
      <c r="B18990" s="24">
        <v>32</v>
      </c>
      <c r="C18990" s="22">
        <v>17</v>
      </c>
      <c r="D18990" s="21" t="s">
        <v>105895</v>
      </c>
      <c r="E18990" s="21" t="s">
        <v>105896</v>
      </c>
      <c r="F18990" s="21" t="s">
        <v>14743</v>
      </c>
      <c r="G18990" s="22">
        <v>2</v>
      </c>
      <c r="H18990" s="22">
        <v>11</v>
      </c>
      <c r="I18990" s="22">
        <v>19</v>
      </c>
      <c r="J18990" s="21" t="s">
        <v>146622</v>
      </c>
    </row>
    <row r="18991" spans="1:10" ht="20" customHeight="1">
      <c r="A18991" s="19" t="s">
        <v>146623</v>
      </c>
      <c r="B18991" s="24">
        <v>19</v>
      </c>
      <c r="C18991" s="22">
        <v>15</v>
      </c>
      <c r="D18991" s="21" t="s">
        <v>103310</v>
      </c>
      <c r="E18991" s="21" t="s">
        <v>103311</v>
      </c>
      <c r="F18991" s="21" t="s">
        <v>101694</v>
      </c>
      <c r="G18991" s="22">
        <v>10</v>
      </c>
      <c r="H18991" s="22">
        <v>0</v>
      </c>
      <c r="I18991" s="22">
        <v>0</v>
      </c>
      <c r="J18991" s="21" t="s">
        <v>137700</v>
      </c>
    </row>
    <row r="18992" spans="1:10" ht="20" customHeight="1">
      <c r="A18992" s="19" t="s">
        <v>146624</v>
      </c>
      <c r="B18992" s="24">
        <v>57</v>
      </c>
      <c r="C18992" s="22">
        <v>16</v>
      </c>
      <c r="D18992" s="21" t="s">
        <v>107248</v>
      </c>
      <c r="E18992" s="21" t="s">
        <v>107249</v>
      </c>
      <c r="F18992" s="21" t="s">
        <v>101533</v>
      </c>
      <c r="G18992" s="22">
        <v>1</v>
      </c>
      <c r="H18992" s="22">
        <v>9</v>
      </c>
      <c r="I18992" s="22">
        <v>15</v>
      </c>
      <c r="J18992" s="21" t="s">
        <v>146625</v>
      </c>
    </row>
    <row r="18993" spans="1:10" ht="20" customHeight="1">
      <c r="A18993" s="19" t="s">
        <v>146626</v>
      </c>
      <c r="B18993" s="24">
        <v>23</v>
      </c>
      <c r="C18993" s="22">
        <v>16</v>
      </c>
      <c r="D18993" s="21" t="s">
        <v>102904</v>
      </c>
      <c r="E18993" s="21" t="s">
        <v>102905</v>
      </c>
      <c r="F18993" s="21" t="s">
        <v>102171</v>
      </c>
      <c r="G18993" s="22">
        <v>1</v>
      </c>
      <c r="H18993" s="22">
        <v>11</v>
      </c>
      <c r="I18993" s="22">
        <v>21</v>
      </c>
      <c r="J18993" s="21" t="s">
        <v>146627</v>
      </c>
    </row>
    <row r="18994" spans="1:10" ht="20" customHeight="1">
      <c r="A18994" s="27">
        <v>-999</v>
      </c>
      <c r="B18994" s="24">
        <v>-999</v>
      </c>
      <c r="C18994" s="22">
        <v>-999</v>
      </c>
      <c r="D18994" s="22">
        <v>-999</v>
      </c>
      <c r="E18994" s="22">
        <v>-999</v>
      </c>
      <c r="F18994" s="22">
        <v>-999</v>
      </c>
      <c r="G18994" s="22">
        <v>-999</v>
      </c>
      <c r="H18994" s="22">
        <v>-999</v>
      </c>
      <c r="I18994" s="22">
        <v>-999</v>
      </c>
      <c r="J18994" s="22">
        <v>-999</v>
      </c>
    </row>
    <row r="18995" spans="1:10" ht="20" customHeight="1">
      <c r="A18995" s="19" t="s">
        <v>146628</v>
      </c>
      <c r="B18995" s="24">
        <v>28</v>
      </c>
      <c r="C18995" s="22">
        <v>25</v>
      </c>
      <c r="D18995" s="21" t="s">
        <v>107873</v>
      </c>
      <c r="E18995" s="21" t="s">
        <v>107874</v>
      </c>
      <c r="F18995" s="21" t="s">
        <v>101568</v>
      </c>
      <c r="G18995" s="22">
        <v>1</v>
      </c>
      <c r="H18995" s="22">
        <v>20</v>
      </c>
      <c r="I18995" s="22">
        <v>27</v>
      </c>
      <c r="J18995" s="21" t="s">
        <v>146629</v>
      </c>
    </row>
    <row r="18996" spans="1:10" ht="20" customHeight="1">
      <c r="A18996" s="19" t="s">
        <v>146630</v>
      </c>
      <c r="B18996" s="24">
        <v>21</v>
      </c>
      <c r="C18996" s="22">
        <v>15</v>
      </c>
      <c r="D18996" s="21" t="s">
        <v>134140</v>
      </c>
      <c r="E18996" s="21" t="s">
        <v>134141</v>
      </c>
      <c r="F18996" s="21" t="s">
        <v>101528</v>
      </c>
      <c r="G18996" s="22">
        <v>10</v>
      </c>
      <c r="H18996" s="22">
        <v>0</v>
      </c>
      <c r="I18996" s="22">
        <v>0</v>
      </c>
      <c r="J18996" s="21" t="s">
        <v>146631</v>
      </c>
    </row>
    <row r="18997" spans="1:10" ht="20" customHeight="1">
      <c r="A18997" s="19" t="s">
        <v>146632</v>
      </c>
      <c r="B18997" s="24">
        <v>18</v>
      </c>
      <c r="C18997" s="22">
        <v>15</v>
      </c>
      <c r="D18997" s="21" t="s">
        <v>110199</v>
      </c>
      <c r="E18997" s="21" t="s">
        <v>110200</v>
      </c>
      <c r="F18997" s="21" t="s">
        <v>101694</v>
      </c>
      <c r="G18997" s="22">
        <v>10</v>
      </c>
      <c r="H18997" s="22">
        <v>0</v>
      </c>
      <c r="I18997" s="22">
        <v>0</v>
      </c>
      <c r="J18997" s="21" t="s">
        <v>114128</v>
      </c>
    </row>
    <row r="18998" spans="1:10" ht="20" customHeight="1">
      <c r="A18998" s="19" t="s">
        <v>146633</v>
      </c>
      <c r="B18998" s="24">
        <v>13</v>
      </c>
      <c r="C18998" s="22">
        <v>19</v>
      </c>
      <c r="D18998" s="21" t="s">
        <v>104629</v>
      </c>
      <c r="E18998" s="21" t="s">
        <v>104630</v>
      </c>
      <c r="F18998" s="21" t="s">
        <v>102510</v>
      </c>
      <c r="G18998" s="22">
        <v>8</v>
      </c>
      <c r="H18998" s="22">
        <v>7</v>
      </c>
      <c r="I18998" s="22">
        <v>21</v>
      </c>
      <c r="J18998" s="21" t="s">
        <v>146634</v>
      </c>
    </row>
    <row r="18999" spans="1:10" ht="20" customHeight="1">
      <c r="A18999" s="19" t="s">
        <v>146635</v>
      </c>
      <c r="B18999" s="24">
        <v>13</v>
      </c>
      <c r="C18999" s="22">
        <v>18</v>
      </c>
      <c r="D18999" s="21" t="s">
        <v>125535</v>
      </c>
      <c r="E18999" s="21" t="s">
        <v>125536</v>
      </c>
      <c r="F18999" s="21" t="s">
        <v>102727</v>
      </c>
      <c r="G18999" s="22">
        <v>5</v>
      </c>
      <c r="H18999" s="22">
        <v>9</v>
      </c>
      <c r="I18999" s="22">
        <v>19</v>
      </c>
      <c r="J18999" s="21" t="s">
        <v>146636</v>
      </c>
    </row>
    <row r="19000" spans="1:10" ht="20" customHeight="1">
      <c r="A19000" s="19" t="s">
        <v>146637</v>
      </c>
      <c r="B19000" s="24">
        <v>22</v>
      </c>
      <c r="C19000" s="22">
        <v>18</v>
      </c>
      <c r="D19000" s="21" t="s">
        <v>102056</v>
      </c>
      <c r="E19000" s="21" t="s">
        <v>102057</v>
      </c>
      <c r="F19000" s="21" t="s">
        <v>104782</v>
      </c>
      <c r="G19000" s="22">
        <v>1</v>
      </c>
      <c r="H19000" s="22">
        <v>13</v>
      </c>
      <c r="I19000" s="22">
        <v>29</v>
      </c>
      <c r="J19000" s="21" t="s">
        <v>146638</v>
      </c>
    </row>
    <row r="19001" spans="1:10" ht="20" customHeight="1">
      <c r="A19001" s="19" t="s">
        <v>146639</v>
      </c>
      <c r="B19001" s="24">
        <v>13</v>
      </c>
      <c r="C19001" s="22">
        <v>15</v>
      </c>
      <c r="D19001" s="21" t="s">
        <v>114347</v>
      </c>
      <c r="E19001" s="21" t="s">
        <v>114348</v>
      </c>
      <c r="F19001" s="21" t="s">
        <v>101522</v>
      </c>
      <c r="G19001" s="22">
        <v>10</v>
      </c>
      <c r="H19001" s="22">
        <v>0</v>
      </c>
      <c r="I19001" s="22">
        <v>0</v>
      </c>
      <c r="J19001" s="21" t="s">
        <v>146640</v>
      </c>
    </row>
    <row r="19002" spans="1:10" ht="20" customHeight="1">
      <c r="A19002" s="19" t="s">
        <v>146641</v>
      </c>
      <c r="B19002" s="24">
        <v>21</v>
      </c>
      <c r="C19002" s="22">
        <v>15</v>
      </c>
      <c r="D19002" s="21" t="s">
        <v>142146</v>
      </c>
      <c r="E19002" s="21" t="s">
        <v>142147</v>
      </c>
      <c r="F19002" s="21" t="s">
        <v>101528</v>
      </c>
      <c r="G19002" s="22">
        <v>10</v>
      </c>
      <c r="H19002" s="22">
        <v>0</v>
      </c>
      <c r="I19002" s="22">
        <v>0</v>
      </c>
      <c r="J19002" s="21" t="s">
        <v>144697</v>
      </c>
    </row>
    <row r="19003" spans="1:10" ht="20" customHeight="1">
      <c r="A19003" s="27">
        <v>-999</v>
      </c>
      <c r="B19003" s="24">
        <v>-999</v>
      </c>
      <c r="C19003" s="22">
        <v>-999</v>
      </c>
      <c r="D19003" s="22">
        <v>-999</v>
      </c>
      <c r="E19003" s="22">
        <v>-999</v>
      </c>
      <c r="F19003" s="22">
        <v>-999</v>
      </c>
      <c r="G19003" s="22">
        <v>-999</v>
      </c>
      <c r="H19003" s="22">
        <v>-999</v>
      </c>
      <c r="I19003" s="22">
        <v>-999</v>
      </c>
      <c r="J19003" s="22">
        <v>-999</v>
      </c>
    </row>
    <row r="19004" spans="1:10" ht="20" customHeight="1">
      <c r="A19004" s="19" t="s">
        <v>146642</v>
      </c>
      <c r="B19004" s="24">
        <v>26</v>
      </c>
      <c r="C19004" s="22">
        <v>17</v>
      </c>
      <c r="D19004" s="21" t="s">
        <v>146643</v>
      </c>
      <c r="E19004" s="21" t="s">
        <v>146644</v>
      </c>
      <c r="F19004" s="21" t="s">
        <v>14743</v>
      </c>
      <c r="G19004" s="22">
        <v>1</v>
      </c>
      <c r="H19004" s="22">
        <v>12</v>
      </c>
      <c r="I19004" s="22">
        <v>14</v>
      </c>
      <c r="J19004" s="21" t="s">
        <v>146645</v>
      </c>
    </row>
    <row r="19005" spans="1:10" ht="20" customHeight="1">
      <c r="A19005" s="19" t="s">
        <v>146646</v>
      </c>
      <c r="B19005" s="24">
        <v>13</v>
      </c>
      <c r="C19005" s="22">
        <v>15</v>
      </c>
      <c r="D19005" s="21" t="s">
        <v>106805</v>
      </c>
      <c r="E19005" s="21" t="s">
        <v>106806</v>
      </c>
      <c r="F19005" s="21" t="s">
        <v>14739</v>
      </c>
      <c r="G19005" s="22">
        <v>10</v>
      </c>
      <c r="H19005" s="22">
        <v>0</v>
      </c>
      <c r="I19005" s="22">
        <v>0</v>
      </c>
      <c r="J19005" s="21" t="s">
        <v>146647</v>
      </c>
    </row>
    <row r="19006" spans="1:10" ht="32" customHeight="1">
      <c r="A19006" s="19" t="s">
        <v>146648</v>
      </c>
      <c r="B19006" s="24">
        <v>13</v>
      </c>
      <c r="C19006" s="22">
        <v>17</v>
      </c>
      <c r="D19006" s="21" t="s">
        <v>134677</v>
      </c>
      <c r="E19006" s="21" t="s">
        <v>134678</v>
      </c>
      <c r="F19006" s="21" t="s">
        <v>101710</v>
      </c>
      <c r="G19006" s="22">
        <v>4</v>
      </c>
      <c r="H19006" s="22">
        <v>9</v>
      </c>
      <c r="I19006" s="22">
        <v>21</v>
      </c>
      <c r="J19006" s="21" t="s">
        <v>146649</v>
      </c>
    </row>
    <row r="19007" spans="1:10" ht="32" customHeight="1">
      <c r="A19007" s="19" t="s">
        <v>146650</v>
      </c>
      <c r="B19007" s="24">
        <v>24</v>
      </c>
      <c r="C19007" s="22">
        <v>15</v>
      </c>
      <c r="D19007" s="21" t="s">
        <v>123299</v>
      </c>
      <c r="E19007" s="21" t="s">
        <v>123300</v>
      </c>
      <c r="F19007" s="21" t="s">
        <v>101554</v>
      </c>
      <c r="G19007" s="22">
        <v>10</v>
      </c>
      <c r="H19007" s="22">
        <v>0</v>
      </c>
      <c r="I19007" s="22">
        <v>0</v>
      </c>
      <c r="J19007" s="21" t="s">
        <v>141588</v>
      </c>
    </row>
    <row r="19008" spans="1:10" ht="32" customHeight="1">
      <c r="A19008" s="19" t="s">
        <v>146651</v>
      </c>
      <c r="B19008" s="24">
        <v>19</v>
      </c>
      <c r="C19008" s="22">
        <v>15</v>
      </c>
      <c r="D19008" s="21" t="s">
        <v>111696</v>
      </c>
      <c r="E19008" s="21" t="s">
        <v>111697</v>
      </c>
      <c r="F19008" s="21" t="s">
        <v>101694</v>
      </c>
      <c r="G19008" s="22">
        <v>10</v>
      </c>
      <c r="H19008" s="22">
        <v>0</v>
      </c>
      <c r="I19008" s="22">
        <v>0</v>
      </c>
      <c r="J19008" s="21" t="s">
        <v>146652</v>
      </c>
    </row>
    <row r="19009" spans="1:10" ht="32" customHeight="1">
      <c r="A19009" s="19" t="s">
        <v>146653</v>
      </c>
      <c r="B19009" s="24">
        <v>19</v>
      </c>
      <c r="C19009" s="22">
        <v>15</v>
      </c>
      <c r="D19009" s="21" t="s">
        <v>111696</v>
      </c>
      <c r="E19009" s="21" t="s">
        <v>111697</v>
      </c>
      <c r="F19009" s="21" t="s">
        <v>101694</v>
      </c>
      <c r="G19009" s="22">
        <v>10</v>
      </c>
      <c r="H19009" s="22">
        <v>0</v>
      </c>
      <c r="I19009" s="22">
        <v>0</v>
      </c>
      <c r="J19009" s="21" t="s">
        <v>146652</v>
      </c>
    </row>
    <row r="19010" spans="1:10" ht="20" customHeight="1">
      <c r="A19010" s="27">
        <v>-999</v>
      </c>
      <c r="B19010" s="24">
        <v>-999</v>
      </c>
      <c r="C19010" s="22">
        <v>-999</v>
      </c>
      <c r="D19010" s="22">
        <v>-999</v>
      </c>
      <c r="E19010" s="22">
        <v>-999</v>
      </c>
      <c r="F19010" s="22">
        <v>-999</v>
      </c>
      <c r="G19010" s="22">
        <v>-999</v>
      </c>
      <c r="H19010" s="22">
        <v>-999</v>
      </c>
      <c r="I19010" s="22">
        <v>-999</v>
      </c>
      <c r="J19010" s="22">
        <v>-999</v>
      </c>
    </row>
    <row r="19011" spans="1:10" ht="32" customHeight="1">
      <c r="A19011" s="19" t="s">
        <v>146654</v>
      </c>
      <c r="B19011" s="24">
        <v>28</v>
      </c>
      <c r="C19011" s="22">
        <v>15</v>
      </c>
      <c r="D19011" s="21" t="s">
        <v>106773</v>
      </c>
      <c r="E19011" s="21" t="s">
        <v>106774</v>
      </c>
      <c r="F19011" s="21" t="s">
        <v>101694</v>
      </c>
      <c r="G19011" s="22">
        <v>10</v>
      </c>
      <c r="H19011" s="22">
        <v>0</v>
      </c>
      <c r="I19011" s="22">
        <v>0</v>
      </c>
      <c r="J19011" s="21" t="s">
        <v>146655</v>
      </c>
    </row>
    <row r="19012" spans="1:10" ht="32" customHeight="1">
      <c r="A19012" s="19" t="s">
        <v>146656</v>
      </c>
      <c r="B19012" s="24">
        <v>39</v>
      </c>
      <c r="C19012" s="22">
        <v>15</v>
      </c>
      <c r="D19012" s="21" t="s">
        <v>107248</v>
      </c>
      <c r="E19012" s="21" t="s">
        <v>107249</v>
      </c>
      <c r="F19012" s="21" t="s">
        <v>101554</v>
      </c>
      <c r="G19012" s="22">
        <v>10</v>
      </c>
      <c r="H19012" s="22">
        <v>0</v>
      </c>
      <c r="I19012" s="22">
        <v>0</v>
      </c>
      <c r="J19012" s="21" t="s">
        <v>134727</v>
      </c>
    </row>
    <row r="19013" spans="1:10" ht="32" customHeight="1">
      <c r="A19013" s="19" t="s">
        <v>146657</v>
      </c>
      <c r="B19013" s="24">
        <v>20</v>
      </c>
      <c r="C19013" s="22">
        <v>15</v>
      </c>
      <c r="D19013" s="21" t="s">
        <v>103888</v>
      </c>
      <c r="E19013" s="21" t="s">
        <v>103889</v>
      </c>
      <c r="F19013" s="21" t="s">
        <v>101694</v>
      </c>
      <c r="G19013" s="22">
        <v>10</v>
      </c>
      <c r="H19013" s="22">
        <v>0</v>
      </c>
      <c r="I19013" s="22">
        <v>0</v>
      </c>
      <c r="J19013" s="21" t="s">
        <v>128813</v>
      </c>
    </row>
    <row r="19014" spans="1:10" ht="32" customHeight="1">
      <c r="A19014" s="19" t="s">
        <v>146658</v>
      </c>
      <c r="B19014" s="24">
        <v>13</v>
      </c>
      <c r="C19014" s="22">
        <v>15</v>
      </c>
      <c r="D19014" s="21" t="s">
        <v>146659</v>
      </c>
      <c r="E19014" s="21" t="s">
        <v>146660</v>
      </c>
      <c r="F19014" s="21" t="s">
        <v>14739</v>
      </c>
      <c r="G19014" s="22">
        <v>2</v>
      </c>
      <c r="H19014" s="22">
        <v>5</v>
      </c>
      <c r="I19014" s="22">
        <v>15</v>
      </c>
      <c r="J19014" s="21" t="s">
        <v>146661</v>
      </c>
    </row>
    <row r="19015" spans="1:10" ht="32" customHeight="1">
      <c r="A19015" s="19" t="s">
        <v>146662</v>
      </c>
      <c r="B19015" s="24">
        <v>18</v>
      </c>
      <c r="C19015" s="22">
        <v>23</v>
      </c>
      <c r="D19015" s="21" t="s">
        <v>118038</v>
      </c>
      <c r="E19015" s="21" t="s">
        <v>118039</v>
      </c>
      <c r="F19015" s="21" t="s">
        <v>104761</v>
      </c>
      <c r="G19015" s="22">
        <v>9</v>
      </c>
      <c r="H19015" s="22">
        <v>10</v>
      </c>
      <c r="I19015" s="22">
        <v>18</v>
      </c>
      <c r="J19015" s="21" t="s">
        <v>146663</v>
      </c>
    </row>
    <row r="19016" spans="1:10" ht="32" customHeight="1">
      <c r="A19016" s="19" t="s">
        <v>146664</v>
      </c>
      <c r="B19016" s="24">
        <v>32</v>
      </c>
      <c r="C19016" s="22">
        <v>27</v>
      </c>
      <c r="D19016" s="21" t="s">
        <v>107636</v>
      </c>
      <c r="E19016" s="21" t="s">
        <v>107637</v>
      </c>
      <c r="F19016" s="21" t="s">
        <v>102428</v>
      </c>
      <c r="G19016" s="22">
        <v>8</v>
      </c>
      <c r="H19016" s="22">
        <v>15</v>
      </c>
      <c r="I19016" s="22">
        <v>25</v>
      </c>
      <c r="J19016" s="21" t="s">
        <v>146665</v>
      </c>
    </row>
    <row r="19017" spans="1:10" ht="20" customHeight="1">
      <c r="A19017" s="19" t="s">
        <v>146666</v>
      </c>
      <c r="B19017" s="24">
        <v>18</v>
      </c>
      <c r="C19017" s="22">
        <v>15</v>
      </c>
      <c r="D19017" s="21" t="s">
        <v>102299</v>
      </c>
      <c r="E19017" s="21" t="s">
        <v>102300</v>
      </c>
      <c r="F19017" s="21" t="s">
        <v>14739</v>
      </c>
      <c r="G19017" s="22">
        <v>10</v>
      </c>
      <c r="H19017" s="22">
        <v>0</v>
      </c>
      <c r="I19017" s="22">
        <v>0</v>
      </c>
      <c r="J19017" s="21" t="s">
        <v>138851</v>
      </c>
    </row>
    <row r="19018" spans="1:10" ht="32" customHeight="1">
      <c r="A19018" s="19" t="s">
        <v>146667</v>
      </c>
      <c r="B19018" s="24">
        <v>12</v>
      </c>
      <c r="C19018" s="22">
        <v>15</v>
      </c>
      <c r="D19018" s="21" t="s">
        <v>146668</v>
      </c>
      <c r="E19018" s="21" t="s">
        <v>146669</v>
      </c>
      <c r="F19018" s="21" t="s">
        <v>101727</v>
      </c>
      <c r="G19018" s="22">
        <v>10</v>
      </c>
      <c r="H19018" s="22">
        <v>0</v>
      </c>
      <c r="I19018" s="22">
        <v>0</v>
      </c>
      <c r="J19018" s="21" t="s">
        <v>146670</v>
      </c>
    </row>
    <row r="19019" spans="1:10" ht="20" customHeight="1">
      <c r="A19019" s="19" t="s">
        <v>146671</v>
      </c>
      <c r="B19019" s="24">
        <v>18</v>
      </c>
      <c r="C19019" s="22">
        <v>15</v>
      </c>
      <c r="D19019" s="21" t="s">
        <v>104672</v>
      </c>
      <c r="E19019" s="21" t="s">
        <v>104673</v>
      </c>
      <c r="F19019" s="21" t="s">
        <v>101528</v>
      </c>
      <c r="G19019" s="22">
        <v>10</v>
      </c>
      <c r="H19019" s="22">
        <v>0</v>
      </c>
      <c r="I19019" s="22">
        <v>0</v>
      </c>
      <c r="J19019" s="21" t="s">
        <v>104674</v>
      </c>
    </row>
    <row r="19020" spans="1:10" ht="20" customHeight="1">
      <c r="A19020" s="19" t="s">
        <v>146672</v>
      </c>
      <c r="B19020" s="24">
        <v>18</v>
      </c>
      <c r="C19020" s="22">
        <v>15</v>
      </c>
      <c r="D19020" s="21" t="s">
        <v>104672</v>
      </c>
      <c r="E19020" s="21" t="s">
        <v>104673</v>
      </c>
      <c r="F19020" s="21" t="s">
        <v>101528</v>
      </c>
      <c r="G19020" s="22">
        <v>10</v>
      </c>
      <c r="H19020" s="22">
        <v>0</v>
      </c>
      <c r="I19020" s="22">
        <v>0</v>
      </c>
      <c r="J19020" s="21" t="s">
        <v>104674</v>
      </c>
    </row>
    <row r="19021" spans="1:10" ht="20" customHeight="1">
      <c r="A19021" s="27">
        <v>-999</v>
      </c>
      <c r="B19021" s="24">
        <v>-999</v>
      </c>
      <c r="C19021" s="22">
        <v>-999</v>
      </c>
      <c r="D19021" s="22">
        <v>-999</v>
      </c>
      <c r="E19021" s="22">
        <v>-999</v>
      </c>
      <c r="F19021" s="22">
        <v>-999</v>
      </c>
      <c r="G19021" s="22">
        <v>-999</v>
      </c>
      <c r="H19021" s="22">
        <v>-999</v>
      </c>
      <c r="I19021" s="22">
        <v>-999</v>
      </c>
      <c r="J19021" s="22">
        <v>-999</v>
      </c>
    </row>
    <row r="19022" spans="1:10" ht="20" customHeight="1">
      <c r="A19022" s="19" t="s">
        <v>146673</v>
      </c>
      <c r="B19022" s="24">
        <v>37</v>
      </c>
      <c r="C19022" s="22">
        <v>27</v>
      </c>
      <c r="D19022" s="21" t="s">
        <v>105164</v>
      </c>
      <c r="E19022" s="21" t="s">
        <v>105165</v>
      </c>
      <c r="F19022" s="21" t="s">
        <v>102171</v>
      </c>
      <c r="G19022" s="22">
        <v>1</v>
      </c>
      <c r="H19022" s="22">
        <v>22</v>
      </c>
      <c r="I19022" s="22">
        <v>49</v>
      </c>
      <c r="J19022" s="21" t="s">
        <v>146674</v>
      </c>
    </row>
    <row r="19023" spans="1:10" ht="20" customHeight="1">
      <c r="A19023" s="19" t="s">
        <v>146675</v>
      </c>
      <c r="B19023" s="24">
        <v>40</v>
      </c>
      <c r="C19023" s="22">
        <v>15</v>
      </c>
      <c r="D19023" s="21" t="s">
        <v>130850</v>
      </c>
      <c r="E19023" s="21" t="s">
        <v>130851</v>
      </c>
      <c r="F19023" s="21" t="s">
        <v>101694</v>
      </c>
      <c r="G19023" s="22">
        <v>1</v>
      </c>
      <c r="H19023" s="22">
        <v>8</v>
      </c>
      <c r="I19023" s="22">
        <v>17</v>
      </c>
      <c r="J19023" s="21" t="s">
        <v>146676</v>
      </c>
    </row>
    <row r="19024" spans="1:10" ht="32" customHeight="1">
      <c r="A19024" s="19" t="s">
        <v>146677</v>
      </c>
      <c r="B19024" s="24">
        <v>24</v>
      </c>
      <c r="C19024" s="22">
        <v>29</v>
      </c>
      <c r="D19024" s="21" t="s">
        <v>122058</v>
      </c>
      <c r="E19024" s="21" t="s">
        <v>122059</v>
      </c>
      <c r="F19024" s="21" t="s">
        <v>101710</v>
      </c>
      <c r="G19024" s="22">
        <v>1</v>
      </c>
      <c r="H19024" s="22">
        <v>24</v>
      </c>
      <c r="I19024" s="22">
        <v>41</v>
      </c>
      <c r="J19024" s="21" t="s">
        <v>146678</v>
      </c>
    </row>
    <row r="19025" spans="1:10" ht="32" customHeight="1">
      <c r="A19025" s="19" t="s">
        <v>146679</v>
      </c>
      <c r="B19025" s="24">
        <v>43</v>
      </c>
      <c r="C19025" s="22">
        <v>16</v>
      </c>
      <c r="D19025" s="21" t="s">
        <v>112284</v>
      </c>
      <c r="E19025" s="21" t="s">
        <v>112285</v>
      </c>
      <c r="F19025" s="21" t="s">
        <v>101945</v>
      </c>
      <c r="G19025" s="22">
        <v>1</v>
      </c>
      <c r="H19025" s="22">
        <v>11</v>
      </c>
      <c r="I19025" s="22">
        <v>18</v>
      </c>
      <c r="J19025" s="21" t="s">
        <v>146680</v>
      </c>
    </row>
    <row r="19026" spans="1:10" ht="32" customHeight="1">
      <c r="A19026" s="19" t="s">
        <v>146681</v>
      </c>
      <c r="B19026" s="24">
        <v>48</v>
      </c>
      <c r="C19026" s="22">
        <v>15</v>
      </c>
      <c r="D19026" s="21" t="s">
        <v>114056</v>
      </c>
      <c r="E19026" s="21" t="s">
        <v>114057</v>
      </c>
      <c r="F19026" s="21" t="s">
        <v>101694</v>
      </c>
      <c r="G19026" s="22">
        <v>10</v>
      </c>
      <c r="H19026" s="22">
        <v>0</v>
      </c>
      <c r="I19026" s="22">
        <v>0</v>
      </c>
      <c r="J19026" s="21" t="s">
        <v>146682</v>
      </c>
    </row>
    <row r="19027" spans="1:10" ht="20" customHeight="1">
      <c r="A19027" s="19" t="s">
        <v>146683</v>
      </c>
      <c r="B19027" s="24">
        <v>19</v>
      </c>
      <c r="C19027" s="22">
        <v>21</v>
      </c>
      <c r="D19027" s="21" t="s">
        <v>119561</v>
      </c>
      <c r="E19027" s="21" t="s">
        <v>119562</v>
      </c>
      <c r="F19027" s="21" t="s">
        <v>14812</v>
      </c>
      <c r="G19027" s="22">
        <v>2</v>
      </c>
      <c r="H19027" s="22">
        <v>15</v>
      </c>
      <c r="I19027" s="22">
        <v>20</v>
      </c>
      <c r="J19027" s="21" t="s">
        <v>146684</v>
      </c>
    </row>
    <row r="19028" spans="1:10" ht="20" customHeight="1">
      <c r="A19028" s="27">
        <v>-999</v>
      </c>
      <c r="B19028" s="24">
        <v>-999</v>
      </c>
      <c r="C19028" s="22">
        <v>-999</v>
      </c>
      <c r="D19028" s="22">
        <v>-999</v>
      </c>
      <c r="E19028" s="22">
        <v>-999</v>
      </c>
      <c r="F19028" s="22">
        <v>-999</v>
      </c>
      <c r="G19028" s="22">
        <v>-999</v>
      </c>
      <c r="H19028" s="22">
        <v>-999</v>
      </c>
      <c r="I19028" s="22">
        <v>-999</v>
      </c>
      <c r="J19028" s="22">
        <v>-999</v>
      </c>
    </row>
    <row r="19029" spans="1:10" ht="32" customHeight="1">
      <c r="A19029" s="19" t="s">
        <v>146685</v>
      </c>
      <c r="B19029" s="24">
        <v>13</v>
      </c>
      <c r="C19029" s="22">
        <v>15</v>
      </c>
      <c r="D19029" s="21" t="s">
        <v>108384</v>
      </c>
      <c r="E19029" s="21" t="s">
        <v>108385</v>
      </c>
      <c r="F19029" s="21" t="s">
        <v>101563</v>
      </c>
      <c r="G19029" s="22">
        <v>10</v>
      </c>
      <c r="H19029" s="22">
        <v>0</v>
      </c>
      <c r="I19029" s="22">
        <v>0</v>
      </c>
      <c r="J19029" s="21" t="s">
        <v>126923</v>
      </c>
    </row>
    <row r="19030" spans="1:10" ht="20" customHeight="1">
      <c r="A19030" s="19" t="s">
        <v>146686</v>
      </c>
      <c r="B19030" s="24">
        <v>28</v>
      </c>
      <c r="C19030" s="22">
        <v>15</v>
      </c>
      <c r="D19030" s="21" t="s">
        <v>111447</v>
      </c>
      <c r="E19030" s="21" t="s">
        <v>111448</v>
      </c>
      <c r="F19030" s="21" t="s">
        <v>101694</v>
      </c>
      <c r="G19030" s="22">
        <v>1</v>
      </c>
      <c r="H19030" s="22">
        <v>9</v>
      </c>
      <c r="I19030" s="22">
        <v>11</v>
      </c>
      <c r="J19030" s="21" t="s">
        <v>146687</v>
      </c>
    </row>
    <row r="19031" spans="1:10" ht="20" customHeight="1">
      <c r="A19031" s="19" t="s">
        <v>146688</v>
      </c>
      <c r="B19031" s="24">
        <v>13</v>
      </c>
      <c r="C19031" s="22">
        <v>15</v>
      </c>
      <c r="D19031" s="21" t="s">
        <v>110828</v>
      </c>
      <c r="E19031" s="21" t="s">
        <v>110829</v>
      </c>
      <c r="F19031" s="22">
        <v>0</v>
      </c>
      <c r="G19031" s="22">
        <v>10</v>
      </c>
      <c r="H19031" s="22">
        <v>0</v>
      </c>
      <c r="I19031" s="22">
        <v>0</v>
      </c>
      <c r="J19031" s="21" t="s">
        <v>146689</v>
      </c>
    </row>
    <row r="19032" spans="1:10" ht="20" customHeight="1">
      <c r="A19032" s="19" t="s">
        <v>146690</v>
      </c>
      <c r="B19032" s="24">
        <v>21</v>
      </c>
      <c r="C19032" s="22">
        <v>15</v>
      </c>
      <c r="D19032" s="21" t="s">
        <v>101921</v>
      </c>
      <c r="E19032" s="21" t="s">
        <v>101922</v>
      </c>
      <c r="F19032" s="21" t="s">
        <v>101568</v>
      </c>
      <c r="G19032" s="22">
        <v>1</v>
      </c>
      <c r="H19032" s="22">
        <v>9</v>
      </c>
      <c r="I19032" s="22">
        <v>17</v>
      </c>
      <c r="J19032" s="21" t="s">
        <v>146691</v>
      </c>
    </row>
    <row r="19033" spans="1:10" ht="20" customHeight="1">
      <c r="A19033" s="19" t="s">
        <v>146692</v>
      </c>
      <c r="B19033" s="24">
        <v>21</v>
      </c>
      <c r="C19033" s="22">
        <v>15</v>
      </c>
      <c r="D19033" s="21" t="s">
        <v>101921</v>
      </c>
      <c r="E19033" s="21" t="s">
        <v>101922</v>
      </c>
      <c r="F19033" s="21" t="s">
        <v>101568</v>
      </c>
      <c r="G19033" s="22">
        <v>1</v>
      </c>
      <c r="H19033" s="22">
        <v>9</v>
      </c>
      <c r="I19033" s="22">
        <v>17</v>
      </c>
      <c r="J19033" s="21" t="s">
        <v>146691</v>
      </c>
    </row>
    <row r="19034" spans="1:10" ht="20" customHeight="1">
      <c r="A19034" s="19" t="s">
        <v>146693</v>
      </c>
      <c r="B19034" s="24">
        <v>26</v>
      </c>
      <c r="C19034" s="22">
        <v>15</v>
      </c>
      <c r="D19034" s="21" t="s">
        <v>102391</v>
      </c>
      <c r="E19034" s="21" t="s">
        <v>102392</v>
      </c>
      <c r="F19034" s="21" t="s">
        <v>101528</v>
      </c>
      <c r="G19034" s="22">
        <v>10</v>
      </c>
      <c r="H19034" s="22">
        <v>0</v>
      </c>
      <c r="I19034" s="22">
        <v>0</v>
      </c>
      <c r="J19034" s="21" t="s">
        <v>146694</v>
      </c>
    </row>
    <row r="19035" spans="1:10" ht="20" customHeight="1">
      <c r="A19035" s="19" t="s">
        <v>146695</v>
      </c>
      <c r="B19035" s="24">
        <v>22</v>
      </c>
      <c r="C19035" s="22">
        <v>15</v>
      </c>
      <c r="D19035" s="21" t="s">
        <v>107109</v>
      </c>
      <c r="E19035" s="21" t="s">
        <v>107110</v>
      </c>
      <c r="F19035" s="21" t="s">
        <v>101528</v>
      </c>
      <c r="G19035" s="22">
        <v>10</v>
      </c>
      <c r="H19035" s="22">
        <v>0</v>
      </c>
      <c r="I19035" s="22">
        <v>0</v>
      </c>
      <c r="J19035" s="21" t="s">
        <v>119764</v>
      </c>
    </row>
    <row r="19036" spans="1:10" ht="20" customHeight="1">
      <c r="A19036" s="19" t="s">
        <v>146696</v>
      </c>
      <c r="B19036" s="24">
        <v>19</v>
      </c>
      <c r="C19036" s="22">
        <v>26</v>
      </c>
      <c r="D19036" s="21" t="s">
        <v>114351</v>
      </c>
      <c r="E19036" s="21" t="s">
        <v>114352</v>
      </c>
      <c r="F19036" s="21" t="s">
        <v>103178</v>
      </c>
      <c r="G19036" s="22">
        <v>1</v>
      </c>
      <c r="H19036" s="22">
        <v>21</v>
      </c>
      <c r="I19036" s="22">
        <v>32</v>
      </c>
      <c r="J19036" s="21" t="s">
        <v>146697</v>
      </c>
    </row>
    <row r="19037" spans="1:10" ht="20" customHeight="1">
      <c r="A19037" s="19" t="s">
        <v>146698</v>
      </c>
      <c r="B19037" s="24">
        <v>34</v>
      </c>
      <c r="C19037" s="22">
        <v>15</v>
      </c>
      <c r="D19037" s="21" t="s">
        <v>102972</v>
      </c>
      <c r="E19037" s="21" t="s">
        <v>102973</v>
      </c>
      <c r="F19037" s="21" t="s">
        <v>101554</v>
      </c>
      <c r="G19037" s="22">
        <v>10</v>
      </c>
      <c r="H19037" s="22">
        <v>0</v>
      </c>
      <c r="I19037" s="22">
        <v>0</v>
      </c>
      <c r="J19037" s="21" t="s">
        <v>146699</v>
      </c>
    </row>
    <row r="19038" spans="1:10" ht="32" customHeight="1">
      <c r="A19038" s="19" t="s">
        <v>146700</v>
      </c>
      <c r="B19038" s="24">
        <v>26</v>
      </c>
      <c r="C19038" s="22">
        <v>18</v>
      </c>
      <c r="D19038" s="21" t="s">
        <v>114147</v>
      </c>
      <c r="E19038" s="21" t="s">
        <v>114148</v>
      </c>
      <c r="F19038" s="21" t="s">
        <v>102782</v>
      </c>
      <c r="G19038" s="22">
        <v>1</v>
      </c>
      <c r="H19038" s="22">
        <v>13</v>
      </c>
      <c r="I19038" s="22">
        <v>24</v>
      </c>
      <c r="J19038" s="21" t="s">
        <v>146701</v>
      </c>
    </row>
    <row r="19039" spans="1:10" ht="32" customHeight="1">
      <c r="A19039" s="19" t="s">
        <v>146702</v>
      </c>
      <c r="B19039" s="24">
        <v>15</v>
      </c>
      <c r="C19039" s="22">
        <v>21</v>
      </c>
      <c r="D19039" s="21" t="s">
        <v>105560</v>
      </c>
      <c r="E19039" s="21" t="s">
        <v>105561</v>
      </c>
      <c r="F19039" s="21" t="s">
        <v>14817</v>
      </c>
      <c r="G19039" s="22">
        <v>7</v>
      </c>
      <c r="H19039" s="22">
        <v>10</v>
      </c>
      <c r="I19039" s="22">
        <v>15</v>
      </c>
      <c r="J19039" s="21" t="s">
        <v>146703</v>
      </c>
    </row>
    <row r="19040" spans="1:10" ht="20" customHeight="1">
      <c r="A19040" s="19" t="s">
        <v>146704</v>
      </c>
      <c r="B19040" s="24">
        <v>21</v>
      </c>
      <c r="C19040" s="22">
        <v>17</v>
      </c>
      <c r="D19040" s="21" t="s">
        <v>106008</v>
      </c>
      <c r="E19040" s="21" t="s">
        <v>106009</v>
      </c>
      <c r="F19040" s="21" t="s">
        <v>101665</v>
      </c>
      <c r="G19040" s="22">
        <v>1</v>
      </c>
      <c r="H19040" s="22">
        <v>12</v>
      </c>
      <c r="I19040" s="22">
        <v>26</v>
      </c>
      <c r="J19040" s="21" t="s">
        <v>146705</v>
      </c>
    </row>
    <row r="19041" spans="1:10" ht="20" customHeight="1">
      <c r="A19041" s="19" t="s">
        <v>146706</v>
      </c>
      <c r="B19041" s="24">
        <v>33</v>
      </c>
      <c r="C19041" s="22">
        <v>15</v>
      </c>
      <c r="D19041" s="21" t="s">
        <v>107000</v>
      </c>
      <c r="E19041" s="21" t="s">
        <v>107001</v>
      </c>
      <c r="F19041" s="21" t="s">
        <v>101628</v>
      </c>
      <c r="G19041" s="22">
        <v>1</v>
      </c>
      <c r="H19041" s="22">
        <v>10</v>
      </c>
      <c r="I19041" s="22">
        <v>20</v>
      </c>
      <c r="J19041" s="21" t="s">
        <v>146707</v>
      </c>
    </row>
    <row r="19042" spans="1:10" ht="20" customHeight="1">
      <c r="A19042" s="19" t="s">
        <v>146708</v>
      </c>
      <c r="B19042" s="24">
        <v>38</v>
      </c>
      <c r="C19042" s="22">
        <v>22</v>
      </c>
      <c r="D19042" s="21" t="s">
        <v>104966</v>
      </c>
      <c r="E19042" s="21" t="s">
        <v>104967</v>
      </c>
      <c r="F19042" s="21" t="s">
        <v>101885</v>
      </c>
      <c r="G19042" s="22">
        <v>1</v>
      </c>
      <c r="H19042" s="22">
        <v>17</v>
      </c>
      <c r="I19042" s="22">
        <v>29</v>
      </c>
      <c r="J19042" s="21" t="s">
        <v>146709</v>
      </c>
    </row>
    <row r="19043" spans="1:10" ht="32" customHeight="1">
      <c r="A19043" s="19" t="s">
        <v>146710</v>
      </c>
      <c r="B19043" s="24">
        <v>18</v>
      </c>
      <c r="C19043" s="22">
        <v>15</v>
      </c>
      <c r="D19043" s="21" t="s">
        <v>103109</v>
      </c>
      <c r="E19043" s="21" t="s">
        <v>103110</v>
      </c>
      <c r="F19043" s="21" t="s">
        <v>101694</v>
      </c>
      <c r="G19043" s="22">
        <v>10</v>
      </c>
      <c r="H19043" s="22">
        <v>0</v>
      </c>
      <c r="I19043" s="22">
        <v>0</v>
      </c>
      <c r="J19043" s="21" t="s">
        <v>103111</v>
      </c>
    </row>
    <row r="19044" spans="1:10" ht="20" customHeight="1">
      <c r="A19044" s="19" t="s">
        <v>146711</v>
      </c>
      <c r="B19044" s="24">
        <v>27</v>
      </c>
      <c r="C19044" s="22">
        <v>15</v>
      </c>
      <c r="D19044" s="21" t="s">
        <v>107839</v>
      </c>
      <c r="E19044" s="21" t="s">
        <v>107840</v>
      </c>
      <c r="F19044" s="21" t="s">
        <v>101528</v>
      </c>
      <c r="G19044" s="22">
        <v>10</v>
      </c>
      <c r="H19044" s="22">
        <v>0</v>
      </c>
      <c r="I19044" s="22">
        <v>0</v>
      </c>
      <c r="J19044" s="21" t="s">
        <v>146712</v>
      </c>
    </row>
    <row r="19045" spans="1:10" ht="20" customHeight="1">
      <c r="A19045" s="19" t="s">
        <v>146713</v>
      </c>
      <c r="B19045" s="24">
        <v>27</v>
      </c>
      <c r="C19045" s="22">
        <v>15</v>
      </c>
      <c r="D19045" s="21" t="s">
        <v>107839</v>
      </c>
      <c r="E19045" s="21" t="s">
        <v>107840</v>
      </c>
      <c r="F19045" s="21" t="s">
        <v>101528</v>
      </c>
      <c r="G19045" s="22">
        <v>10</v>
      </c>
      <c r="H19045" s="22">
        <v>0</v>
      </c>
      <c r="I19045" s="22">
        <v>0</v>
      </c>
      <c r="J19045" s="21" t="s">
        <v>146712</v>
      </c>
    </row>
    <row r="19046" spans="1:10" ht="20" customHeight="1">
      <c r="A19046" s="19" t="s">
        <v>146714</v>
      </c>
      <c r="B19046" s="24">
        <v>25</v>
      </c>
      <c r="C19046" s="22">
        <v>15</v>
      </c>
      <c r="D19046" s="21" t="s">
        <v>146715</v>
      </c>
      <c r="E19046" s="21" t="s">
        <v>146716</v>
      </c>
      <c r="F19046" s="21" t="s">
        <v>101554</v>
      </c>
      <c r="G19046" s="22">
        <v>10</v>
      </c>
      <c r="H19046" s="22">
        <v>0</v>
      </c>
      <c r="I19046" s="22">
        <v>0</v>
      </c>
      <c r="J19046" s="21" t="s">
        <v>146717</v>
      </c>
    </row>
    <row r="19047" spans="1:10" ht="20" customHeight="1">
      <c r="A19047" s="19" t="s">
        <v>146718</v>
      </c>
      <c r="B19047" s="24">
        <v>25</v>
      </c>
      <c r="C19047" s="22">
        <v>15</v>
      </c>
      <c r="D19047" s="21" t="s">
        <v>146715</v>
      </c>
      <c r="E19047" s="21" t="s">
        <v>146716</v>
      </c>
      <c r="F19047" s="21" t="s">
        <v>101554</v>
      </c>
      <c r="G19047" s="22">
        <v>10</v>
      </c>
      <c r="H19047" s="22">
        <v>0</v>
      </c>
      <c r="I19047" s="22">
        <v>0</v>
      </c>
      <c r="J19047" s="21" t="s">
        <v>146717</v>
      </c>
    </row>
    <row r="19048" spans="1:10" ht="20" customHeight="1">
      <c r="A19048" s="19" t="s">
        <v>146719</v>
      </c>
      <c r="B19048" s="24">
        <v>12</v>
      </c>
      <c r="C19048" s="22">
        <v>15</v>
      </c>
      <c r="D19048" s="21" t="s">
        <v>119610</v>
      </c>
      <c r="E19048" s="21" t="s">
        <v>119611</v>
      </c>
      <c r="F19048" s="21" t="s">
        <v>101522</v>
      </c>
      <c r="G19048" s="22">
        <v>10</v>
      </c>
      <c r="H19048" s="22">
        <v>0</v>
      </c>
      <c r="I19048" s="22">
        <v>0</v>
      </c>
      <c r="J19048" s="21" t="s">
        <v>146720</v>
      </c>
    </row>
    <row r="19049" spans="1:10" ht="20" customHeight="1">
      <c r="A19049" s="19" t="s">
        <v>146721</v>
      </c>
      <c r="B19049" s="24">
        <v>24</v>
      </c>
      <c r="C19049" s="22">
        <v>26</v>
      </c>
      <c r="D19049" s="21" t="s">
        <v>146722</v>
      </c>
      <c r="E19049" s="21" t="s">
        <v>146723</v>
      </c>
      <c r="F19049" s="21" t="s">
        <v>103178</v>
      </c>
      <c r="G19049" s="22">
        <v>4</v>
      </c>
      <c r="H19049" s="22">
        <v>18</v>
      </c>
      <c r="I19049" s="22">
        <v>34</v>
      </c>
      <c r="J19049" s="21" t="s">
        <v>146724</v>
      </c>
    </row>
    <row r="19050" spans="1:10" ht="20" customHeight="1">
      <c r="A19050" s="19" t="s">
        <v>146725</v>
      </c>
      <c r="B19050" s="24">
        <v>13</v>
      </c>
      <c r="C19050" s="22">
        <v>15</v>
      </c>
      <c r="D19050" s="21" t="s">
        <v>109554</v>
      </c>
      <c r="E19050" s="21" t="s">
        <v>109555</v>
      </c>
      <c r="F19050" s="21" t="s">
        <v>14739</v>
      </c>
      <c r="G19050" s="22">
        <v>10</v>
      </c>
      <c r="H19050" s="22">
        <v>0</v>
      </c>
      <c r="I19050" s="22">
        <v>0</v>
      </c>
      <c r="J19050" s="21" t="s">
        <v>146726</v>
      </c>
    </row>
    <row r="19051" spans="1:10" ht="20" customHeight="1">
      <c r="A19051" s="19" t="s">
        <v>146727</v>
      </c>
      <c r="B19051" s="24">
        <v>18</v>
      </c>
      <c r="C19051" s="22">
        <v>15</v>
      </c>
      <c r="D19051" s="21" t="s">
        <v>146728</v>
      </c>
      <c r="E19051" s="21" t="s">
        <v>146729</v>
      </c>
      <c r="F19051" s="21" t="s">
        <v>101528</v>
      </c>
      <c r="G19051" s="22">
        <v>10</v>
      </c>
      <c r="H19051" s="22">
        <v>0</v>
      </c>
      <c r="I19051" s="22">
        <v>0</v>
      </c>
      <c r="J19051" s="21" t="s">
        <v>146730</v>
      </c>
    </row>
    <row r="19052" spans="1:10" ht="20" customHeight="1">
      <c r="A19052" s="19" t="s">
        <v>146731</v>
      </c>
      <c r="B19052" s="24">
        <v>18</v>
      </c>
      <c r="C19052" s="22">
        <v>15</v>
      </c>
      <c r="D19052" s="21" t="s">
        <v>146728</v>
      </c>
      <c r="E19052" s="21" t="s">
        <v>146729</v>
      </c>
      <c r="F19052" s="21" t="s">
        <v>101528</v>
      </c>
      <c r="G19052" s="22">
        <v>10</v>
      </c>
      <c r="H19052" s="22">
        <v>0</v>
      </c>
      <c r="I19052" s="22">
        <v>0</v>
      </c>
      <c r="J19052" s="21" t="s">
        <v>146730</v>
      </c>
    </row>
    <row r="19053" spans="1:10" ht="20" customHeight="1">
      <c r="A19053" s="19" t="s">
        <v>146732</v>
      </c>
      <c r="B19053" s="24">
        <v>39</v>
      </c>
      <c r="C19053" s="22">
        <v>15</v>
      </c>
      <c r="D19053" s="21" t="s">
        <v>107008</v>
      </c>
      <c r="E19053" s="21" t="s">
        <v>107009</v>
      </c>
      <c r="F19053" s="21" t="s">
        <v>14739</v>
      </c>
      <c r="G19053" s="22">
        <v>10</v>
      </c>
      <c r="H19053" s="22">
        <v>0</v>
      </c>
      <c r="I19053" s="22">
        <v>0</v>
      </c>
      <c r="J19053" s="21" t="s">
        <v>146733</v>
      </c>
    </row>
    <row r="19054" spans="1:10" ht="20" customHeight="1">
      <c r="A19054" s="19" t="s">
        <v>146734</v>
      </c>
      <c r="B19054" s="24">
        <v>34</v>
      </c>
      <c r="C19054" s="22">
        <v>20</v>
      </c>
      <c r="D19054" s="21" t="s">
        <v>101896</v>
      </c>
      <c r="E19054" s="21" t="s">
        <v>101897</v>
      </c>
      <c r="F19054" s="21" t="s">
        <v>101568</v>
      </c>
      <c r="G19054" s="22">
        <v>1</v>
      </c>
      <c r="H19054" s="22">
        <v>15</v>
      </c>
      <c r="I19054" s="22">
        <v>22</v>
      </c>
      <c r="J19054" s="21" t="s">
        <v>146735</v>
      </c>
    </row>
    <row r="19055" spans="1:10" ht="20" customHeight="1">
      <c r="A19055" s="19" t="s">
        <v>146736</v>
      </c>
      <c r="B19055" s="24">
        <v>21</v>
      </c>
      <c r="C19055" s="22">
        <v>15</v>
      </c>
      <c r="D19055" s="21" t="s">
        <v>106198</v>
      </c>
      <c r="E19055" s="21" t="s">
        <v>106199</v>
      </c>
      <c r="F19055" s="21" t="s">
        <v>101528</v>
      </c>
      <c r="G19055" s="22">
        <v>10</v>
      </c>
      <c r="H19055" s="22">
        <v>0</v>
      </c>
      <c r="I19055" s="22">
        <v>0</v>
      </c>
      <c r="J19055" s="21" t="s">
        <v>106200</v>
      </c>
    </row>
    <row r="19056" spans="1:10" ht="32" customHeight="1">
      <c r="A19056" s="19" t="s">
        <v>146737</v>
      </c>
      <c r="B19056" s="24">
        <v>38</v>
      </c>
      <c r="C19056" s="22">
        <v>15</v>
      </c>
      <c r="D19056" s="21" t="s">
        <v>108421</v>
      </c>
      <c r="E19056" s="21" t="s">
        <v>108422</v>
      </c>
      <c r="F19056" s="21" t="s">
        <v>101554</v>
      </c>
      <c r="G19056" s="22">
        <v>10</v>
      </c>
      <c r="H19056" s="22">
        <v>0</v>
      </c>
      <c r="I19056" s="22">
        <v>0</v>
      </c>
      <c r="J19056" s="21" t="s">
        <v>146738</v>
      </c>
    </row>
    <row r="19057" spans="1:10" ht="20" customHeight="1">
      <c r="A19057" s="19" t="s">
        <v>146739</v>
      </c>
      <c r="B19057" s="24">
        <v>41</v>
      </c>
      <c r="C19057" s="22">
        <v>15</v>
      </c>
      <c r="D19057" s="21" t="s">
        <v>140500</v>
      </c>
      <c r="E19057" s="21" t="s">
        <v>140501</v>
      </c>
      <c r="F19057" s="21" t="s">
        <v>101563</v>
      </c>
      <c r="G19057" s="22">
        <v>10</v>
      </c>
      <c r="H19057" s="22">
        <v>0</v>
      </c>
      <c r="I19057" s="22">
        <v>0</v>
      </c>
      <c r="J19057" s="21" t="s">
        <v>146740</v>
      </c>
    </row>
    <row r="19058" spans="1:10" ht="20" customHeight="1">
      <c r="A19058" s="19" t="s">
        <v>146741</v>
      </c>
      <c r="B19058" s="24">
        <v>41</v>
      </c>
      <c r="C19058" s="22">
        <v>15</v>
      </c>
      <c r="D19058" s="21" t="s">
        <v>140500</v>
      </c>
      <c r="E19058" s="21" t="s">
        <v>140501</v>
      </c>
      <c r="F19058" s="21" t="s">
        <v>101563</v>
      </c>
      <c r="G19058" s="22">
        <v>10</v>
      </c>
      <c r="H19058" s="22">
        <v>0</v>
      </c>
      <c r="I19058" s="22">
        <v>0</v>
      </c>
      <c r="J19058" s="21" t="s">
        <v>146740</v>
      </c>
    </row>
    <row r="19059" spans="1:10" ht="20" customHeight="1">
      <c r="A19059" s="19" t="s">
        <v>146742</v>
      </c>
      <c r="B19059" s="24">
        <v>27</v>
      </c>
      <c r="C19059" s="22">
        <v>15</v>
      </c>
      <c r="D19059" s="21" t="s">
        <v>136792</v>
      </c>
      <c r="E19059" s="21" t="s">
        <v>136793</v>
      </c>
      <c r="F19059" s="21" t="s">
        <v>101694</v>
      </c>
      <c r="G19059" s="22">
        <v>2</v>
      </c>
      <c r="H19059" s="22">
        <v>9</v>
      </c>
      <c r="I19059" s="22">
        <v>13</v>
      </c>
      <c r="J19059" s="21" t="s">
        <v>146743</v>
      </c>
    </row>
    <row r="19060" spans="1:10" ht="20" customHeight="1">
      <c r="A19060" s="19" t="s">
        <v>146744</v>
      </c>
      <c r="B19060" s="24">
        <v>26</v>
      </c>
      <c r="C19060" s="22">
        <v>15</v>
      </c>
      <c r="D19060" s="21" t="s">
        <v>117376</v>
      </c>
      <c r="E19060" s="21" t="s">
        <v>117377</v>
      </c>
      <c r="F19060" s="21" t="s">
        <v>14739</v>
      </c>
      <c r="G19060" s="22">
        <v>10</v>
      </c>
      <c r="H19060" s="22">
        <v>0</v>
      </c>
      <c r="I19060" s="22">
        <v>0</v>
      </c>
      <c r="J19060" s="21" t="s">
        <v>146745</v>
      </c>
    </row>
    <row r="19061" spans="1:10" ht="20" customHeight="1">
      <c r="A19061" s="19" t="s">
        <v>146746</v>
      </c>
      <c r="B19061" s="24">
        <v>19</v>
      </c>
      <c r="C19061" s="22">
        <v>21</v>
      </c>
      <c r="D19061" s="21" t="s">
        <v>122386</v>
      </c>
      <c r="E19061" s="21" t="s">
        <v>122387</v>
      </c>
      <c r="F19061" s="21" t="s">
        <v>14743</v>
      </c>
      <c r="G19061" s="22">
        <v>2</v>
      </c>
      <c r="H19061" s="22">
        <v>15</v>
      </c>
      <c r="I19061" s="22">
        <v>19</v>
      </c>
      <c r="J19061" s="21" t="s">
        <v>146747</v>
      </c>
    </row>
    <row r="19062" spans="1:10" ht="20" customHeight="1">
      <c r="A19062" s="19" t="s">
        <v>146748</v>
      </c>
      <c r="B19062" s="24">
        <v>13</v>
      </c>
      <c r="C19062" s="22">
        <v>15</v>
      </c>
      <c r="D19062" s="21" t="s">
        <v>146749</v>
      </c>
      <c r="E19062" s="21" t="s">
        <v>146750</v>
      </c>
      <c r="F19062" s="21" t="s">
        <v>101528</v>
      </c>
      <c r="G19062" s="22">
        <v>10</v>
      </c>
      <c r="H19062" s="22">
        <v>0</v>
      </c>
      <c r="I19062" s="22">
        <v>0</v>
      </c>
      <c r="J19062" s="21" t="s">
        <v>146751</v>
      </c>
    </row>
    <row r="19063" spans="1:10" ht="32" customHeight="1">
      <c r="A19063" s="19" t="s">
        <v>146752</v>
      </c>
      <c r="B19063" s="24">
        <v>28</v>
      </c>
      <c r="C19063" s="22">
        <v>15</v>
      </c>
      <c r="D19063" s="21" t="s">
        <v>111777</v>
      </c>
      <c r="E19063" s="21" t="s">
        <v>111778</v>
      </c>
      <c r="F19063" s="21" t="s">
        <v>101694</v>
      </c>
      <c r="G19063" s="22">
        <v>10</v>
      </c>
      <c r="H19063" s="22">
        <v>0</v>
      </c>
      <c r="I19063" s="22">
        <v>0</v>
      </c>
      <c r="J19063" s="21" t="s">
        <v>146753</v>
      </c>
    </row>
    <row r="19064" spans="1:10" ht="20" customHeight="1">
      <c r="A19064" s="19" t="s">
        <v>146754</v>
      </c>
      <c r="B19064" s="24">
        <v>23</v>
      </c>
      <c r="C19064" s="22">
        <v>16</v>
      </c>
      <c r="D19064" s="21" t="s">
        <v>123722</v>
      </c>
      <c r="E19064" s="21" t="s">
        <v>123723</v>
      </c>
      <c r="F19064" s="21" t="s">
        <v>102171</v>
      </c>
      <c r="G19064" s="22">
        <v>1</v>
      </c>
      <c r="H19064" s="22">
        <v>11</v>
      </c>
      <c r="I19064" s="22">
        <v>24</v>
      </c>
      <c r="J19064" s="21" t="s">
        <v>146755</v>
      </c>
    </row>
    <row r="19065" spans="1:10" ht="20" customHeight="1">
      <c r="A19065" s="19" t="s">
        <v>146756</v>
      </c>
      <c r="B19065" s="24">
        <v>23</v>
      </c>
      <c r="C19065" s="22">
        <v>16</v>
      </c>
      <c r="D19065" s="21" t="s">
        <v>123722</v>
      </c>
      <c r="E19065" s="21" t="s">
        <v>123723</v>
      </c>
      <c r="F19065" s="21" t="s">
        <v>102171</v>
      </c>
      <c r="G19065" s="22">
        <v>1</v>
      </c>
      <c r="H19065" s="22">
        <v>11</v>
      </c>
      <c r="I19065" s="22">
        <v>24</v>
      </c>
      <c r="J19065" s="21" t="s">
        <v>146755</v>
      </c>
    </row>
    <row r="19066" spans="1:10" ht="20" customHeight="1">
      <c r="A19066" s="19" t="s">
        <v>146757</v>
      </c>
      <c r="B19066" s="24">
        <v>23</v>
      </c>
      <c r="C19066" s="22">
        <v>25</v>
      </c>
      <c r="D19066" s="21" t="s">
        <v>130111</v>
      </c>
      <c r="E19066" s="21" t="s">
        <v>130112</v>
      </c>
      <c r="F19066" s="21" t="s">
        <v>102433</v>
      </c>
      <c r="G19066" s="22">
        <v>2</v>
      </c>
      <c r="H19066" s="22">
        <v>19</v>
      </c>
      <c r="I19066" s="22">
        <v>36</v>
      </c>
      <c r="J19066" s="21" t="s">
        <v>146758</v>
      </c>
    </row>
    <row r="19067" spans="1:10" ht="20" customHeight="1">
      <c r="A19067" s="19" t="s">
        <v>146759</v>
      </c>
      <c r="B19067" s="24">
        <v>13</v>
      </c>
      <c r="C19067" s="22">
        <v>15</v>
      </c>
      <c r="D19067" s="21" t="s">
        <v>116751</v>
      </c>
      <c r="E19067" s="21" t="s">
        <v>116752</v>
      </c>
      <c r="F19067" s="21" t="s">
        <v>101522</v>
      </c>
      <c r="G19067" s="22">
        <v>10</v>
      </c>
      <c r="H19067" s="22">
        <v>0</v>
      </c>
      <c r="I19067" s="22">
        <v>0</v>
      </c>
      <c r="J19067" s="21" t="s">
        <v>146760</v>
      </c>
    </row>
    <row r="19068" spans="1:10" ht="32" customHeight="1">
      <c r="A19068" s="19" t="s">
        <v>146761</v>
      </c>
      <c r="B19068" s="24">
        <v>27</v>
      </c>
      <c r="C19068" s="22">
        <v>23</v>
      </c>
      <c r="D19068" s="21" t="s">
        <v>116473</v>
      </c>
      <c r="E19068" s="21" t="s">
        <v>116474</v>
      </c>
      <c r="F19068" s="21" t="s">
        <v>102157</v>
      </c>
      <c r="G19068" s="22">
        <v>9</v>
      </c>
      <c r="H19068" s="22">
        <v>10</v>
      </c>
      <c r="I19068" s="22">
        <v>16</v>
      </c>
      <c r="J19068" s="21" t="s">
        <v>146762</v>
      </c>
    </row>
    <row r="19069" spans="1:10" ht="20" customHeight="1">
      <c r="A19069" s="19" t="s">
        <v>146763</v>
      </c>
      <c r="B19069" s="24">
        <v>20</v>
      </c>
      <c r="C19069" s="22">
        <v>31</v>
      </c>
      <c r="D19069" s="21" t="s">
        <v>103999</v>
      </c>
      <c r="E19069" s="21" t="s">
        <v>104000</v>
      </c>
      <c r="F19069" s="21" t="s">
        <v>105122</v>
      </c>
      <c r="G19069" s="22">
        <v>13</v>
      </c>
      <c r="H19069" s="22">
        <v>14</v>
      </c>
      <c r="I19069" s="22">
        <v>20</v>
      </c>
      <c r="J19069" s="21" t="s">
        <v>146764</v>
      </c>
    </row>
    <row r="19070" spans="1:10" ht="20" customHeight="1">
      <c r="A19070" s="27">
        <v>-999</v>
      </c>
      <c r="B19070" s="24">
        <v>-999</v>
      </c>
      <c r="C19070" s="22">
        <v>-999</v>
      </c>
      <c r="D19070" s="22">
        <v>-999</v>
      </c>
      <c r="E19070" s="22">
        <v>-999</v>
      </c>
      <c r="F19070" s="22">
        <v>-999</v>
      </c>
      <c r="G19070" s="22">
        <v>-999</v>
      </c>
      <c r="H19070" s="22">
        <v>-999</v>
      </c>
      <c r="I19070" s="22">
        <v>-999</v>
      </c>
      <c r="J19070" s="22">
        <v>-999</v>
      </c>
    </row>
    <row r="19071" spans="1:10" ht="20" customHeight="1">
      <c r="A19071" s="19" t="s">
        <v>146765</v>
      </c>
      <c r="B19071" s="24">
        <v>24</v>
      </c>
      <c r="C19071" s="22">
        <v>20</v>
      </c>
      <c r="D19071" s="21" t="s">
        <v>112830</v>
      </c>
      <c r="E19071" s="21" t="s">
        <v>112831</v>
      </c>
      <c r="F19071" s="21" t="s">
        <v>101568</v>
      </c>
      <c r="G19071" s="22">
        <v>1</v>
      </c>
      <c r="H19071" s="22">
        <v>15</v>
      </c>
      <c r="I19071" s="22">
        <v>21</v>
      </c>
      <c r="J19071" s="21" t="s">
        <v>146766</v>
      </c>
    </row>
    <row r="19072" spans="1:10" ht="20" customHeight="1">
      <c r="A19072" s="19" t="s">
        <v>146767</v>
      </c>
      <c r="B19072" s="24">
        <v>53</v>
      </c>
      <c r="C19072" s="22">
        <v>31</v>
      </c>
      <c r="D19072" s="21" t="s">
        <v>106777</v>
      </c>
      <c r="E19072" s="21" t="s">
        <v>106778</v>
      </c>
      <c r="F19072" s="21" t="s">
        <v>106147</v>
      </c>
      <c r="G19072" s="22">
        <v>1</v>
      </c>
      <c r="H19072" s="22">
        <v>26</v>
      </c>
      <c r="I19072" s="22">
        <v>40</v>
      </c>
      <c r="J19072" s="21" t="s">
        <v>146768</v>
      </c>
    </row>
    <row r="19073" spans="1:10" ht="20" customHeight="1">
      <c r="A19073" s="19" t="s">
        <v>146769</v>
      </c>
      <c r="B19073" s="24">
        <v>53</v>
      </c>
      <c r="C19073" s="22">
        <v>31</v>
      </c>
      <c r="D19073" s="21" t="s">
        <v>106777</v>
      </c>
      <c r="E19073" s="21" t="s">
        <v>106778</v>
      </c>
      <c r="F19073" s="21" t="s">
        <v>106147</v>
      </c>
      <c r="G19073" s="22">
        <v>1</v>
      </c>
      <c r="H19073" s="22">
        <v>26</v>
      </c>
      <c r="I19073" s="22">
        <v>40</v>
      </c>
      <c r="J19073" s="21" t="s">
        <v>146768</v>
      </c>
    </row>
    <row r="19074" spans="1:10" ht="32" customHeight="1">
      <c r="A19074" s="19" t="s">
        <v>146770</v>
      </c>
      <c r="B19074" s="24">
        <v>53</v>
      </c>
      <c r="C19074" s="22">
        <v>31</v>
      </c>
      <c r="D19074" s="21" t="s">
        <v>106777</v>
      </c>
      <c r="E19074" s="21" t="s">
        <v>106778</v>
      </c>
      <c r="F19074" s="21" t="s">
        <v>106147</v>
      </c>
      <c r="G19074" s="22">
        <v>1</v>
      </c>
      <c r="H19074" s="22">
        <v>26</v>
      </c>
      <c r="I19074" s="22">
        <v>40</v>
      </c>
      <c r="J19074" s="21" t="s">
        <v>146768</v>
      </c>
    </row>
    <row r="19075" spans="1:10" ht="20" customHeight="1">
      <c r="A19075" s="19" t="s">
        <v>146771</v>
      </c>
      <c r="B19075" s="24">
        <v>26</v>
      </c>
      <c r="C19075" s="22">
        <v>16</v>
      </c>
      <c r="D19075" s="21" t="s">
        <v>101526</v>
      </c>
      <c r="E19075" s="21" t="s">
        <v>101527</v>
      </c>
      <c r="F19075" s="21" t="s">
        <v>102171</v>
      </c>
      <c r="G19075" s="22">
        <v>1</v>
      </c>
      <c r="H19075" s="22">
        <v>11</v>
      </c>
      <c r="I19075" s="22">
        <v>21</v>
      </c>
      <c r="J19075" s="21" t="s">
        <v>146772</v>
      </c>
    </row>
    <row r="19076" spans="1:10" ht="20" customHeight="1">
      <c r="A19076" s="27">
        <v>-999</v>
      </c>
      <c r="B19076" s="24">
        <v>-999</v>
      </c>
      <c r="C19076" s="22">
        <v>-999</v>
      </c>
      <c r="D19076" s="22">
        <v>-999</v>
      </c>
      <c r="E19076" s="22">
        <v>-999</v>
      </c>
      <c r="F19076" s="22">
        <v>-999</v>
      </c>
      <c r="G19076" s="22">
        <v>-999</v>
      </c>
      <c r="H19076" s="22">
        <v>-999</v>
      </c>
      <c r="I19076" s="22">
        <v>-999</v>
      </c>
      <c r="J19076" s="22">
        <v>-999</v>
      </c>
    </row>
    <row r="19077" spans="1:10" ht="20" customHeight="1">
      <c r="A19077" s="27">
        <v>-999</v>
      </c>
      <c r="B19077" s="24">
        <v>-999</v>
      </c>
      <c r="C19077" s="22">
        <v>-999</v>
      </c>
      <c r="D19077" s="22">
        <v>-999</v>
      </c>
      <c r="E19077" s="22">
        <v>-999</v>
      </c>
      <c r="F19077" s="22">
        <v>-999</v>
      </c>
      <c r="G19077" s="22">
        <v>-999</v>
      </c>
      <c r="H19077" s="22">
        <v>-999</v>
      </c>
      <c r="I19077" s="22">
        <v>-999</v>
      </c>
      <c r="J19077" s="22">
        <v>-999</v>
      </c>
    </row>
    <row r="19078" spans="1:10" ht="20" customHeight="1">
      <c r="A19078" s="19" t="s">
        <v>146773</v>
      </c>
      <c r="B19078" s="24">
        <v>27</v>
      </c>
      <c r="C19078" s="22">
        <v>15</v>
      </c>
      <c r="D19078" s="21" t="s">
        <v>102875</v>
      </c>
      <c r="E19078" s="21" t="s">
        <v>102876</v>
      </c>
      <c r="F19078" s="21" t="s">
        <v>101554</v>
      </c>
      <c r="G19078" s="22">
        <v>10</v>
      </c>
      <c r="H19078" s="22">
        <v>0</v>
      </c>
      <c r="I19078" s="22">
        <v>0</v>
      </c>
      <c r="J19078" s="21" t="s">
        <v>104029</v>
      </c>
    </row>
    <row r="19079" spans="1:10" ht="20" customHeight="1">
      <c r="A19079" s="19" t="s">
        <v>146774</v>
      </c>
      <c r="B19079" s="24">
        <v>34</v>
      </c>
      <c r="C19079" s="22">
        <v>20</v>
      </c>
      <c r="D19079" s="21" t="s">
        <v>112597</v>
      </c>
      <c r="E19079" s="21" t="s">
        <v>112598</v>
      </c>
      <c r="F19079" s="21" t="s">
        <v>101568</v>
      </c>
      <c r="G19079" s="22">
        <v>1</v>
      </c>
      <c r="H19079" s="22">
        <v>15</v>
      </c>
      <c r="I19079" s="22">
        <v>26</v>
      </c>
      <c r="J19079" s="21" t="s">
        <v>146775</v>
      </c>
    </row>
    <row r="19080" spans="1:10" ht="20" customHeight="1">
      <c r="A19080" s="19" t="s">
        <v>146776</v>
      </c>
      <c r="B19080" s="24">
        <v>32</v>
      </c>
      <c r="C19080" s="22">
        <v>17</v>
      </c>
      <c r="D19080" s="21" t="s">
        <v>107095</v>
      </c>
      <c r="E19080" s="21" t="s">
        <v>107096</v>
      </c>
      <c r="F19080" s="21" t="s">
        <v>107092</v>
      </c>
      <c r="G19080" s="22">
        <v>8</v>
      </c>
      <c r="H19080" s="22">
        <v>5</v>
      </c>
      <c r="I19080" s="22">
        <v>15</v>
      </c>
      <c r="J19080" s="21" t="s">
        <v>146777</v>
      </c>
    </row>
    <row r="19081" spans="1:10" ht="20" customHeight="1">
      <c r="A19081" s="19" t="s">
        <v>146778</v>
      </c>
      <c r="B19081" s="24">
        <v>16</v>
      </c>
      <c r="C19081" s="22">
        <v>20</v>
      </c>
      <c r="D19081" s="21" t="s">
        <v>146779</v>
      </c>
      <c r="E19081" s="21" t="s">
        <v>146780</v>
      </c>
      <c r="F19081" s="21" t="s">
        <v>101543</v>
      </c>
      <c r="G19081" s="22">
        <v>5</v>
      </c>
      <c r="H19081" s="22">
        <v>11</v>
      </c>
      <c r="I19081" s="22">
        <v>17</v>
      </c>
      <c r="J19081" s="21" t="s">
        <v>146781</v>
      </c>
    </row>
    <row r="19082" spans="1:10" ht="20" customHeight="1">
      <c r="A19082" s="19" t="s">
        <v>146782</v>
      </c>
      <c r="B19082" s="24">
        <v>19</v>
      </c>
      <c r="C19082" s="22">
        <v>15</v>
      </c>
      <c r="D19082" s="21" t="s">
        <v>146783</v>
      </c>
      <c r="E19082" s="21" t="s">
        <v>146784</v>
      </c>
      <c r="F19082" s="21" t="s">
        <v>101528</v>
      </c>
      <c r="G19082" s="22">
        <v>10</v>
      </c>
      <c r="H19082" s="22">
        <v>0</v>
      </c>
      <c r="I19082" s="22">
        <v>0</v>
      </c>
      <c r="J19082" s="21" t="s">
        <v>146785</v>
      </c>
    </row>
    <row r="19083" spans="1:10" ht="32" customHeight="1">
      <c r="A19083" s="19" t="s">
        <v>146786</v>
      </c>
      <c r="B19083" s="24">
        <v>18</v>
      </c>
      <c r="C19083" s="22">
        <v>15</v>
      </c>
      <c r="D19083" s="21" t="s">
        <v>104558</v>
      </c>
      <c r="E19083" s="21" t="s">
        <v>104559</v>
      </c>
      <c r="F19083" s="21" t="s">
        <v>101694</v>
      </c>
      <c r="G19083" s="22">
        <v>1</v>
      </c>
      <c r="H19083" s="22">
        <v>9</v>
      </c>
      <c r="I19083" s="22">
        <v>12</v>
      </c>
      <c r="J19083" s="21" t="s">
        <v>146787</v>
      </c>
    </row>
    <row r="19084" spans="1:10" ht="20" customHeight="1">
      <c r="A19084" s="19" t="s">
        <v>146788</v>
      </c>
      <c r="B19084" s="24">
        <v>51</v>
      </c>
      <c r="C19084" s="22">
        <v>29</v>
      </c>
      <c r="D19084" s="21" t="s">
        <v>101873</v>
      </c>
      <c r="E19084" s="21" t="s">
        <v>101874</v>
      </c>
      <c r="F19084" s="21" t="s">
        <v>14743</v>
      </c>
      <c r="G19084" s="22">
        <v>7</v>
      </c>
      <c r="H19084" s="22">
        <v>18</v>
      </c>
      <c r="I19084" s="22">
        <v>30</v>
      </c>
      <c r="J19084" s="21" t="s">
        <v>102054</v>
      </c>
    </row>
    <row r="19085" spans="1:10" ht="20" customHeight="1">
      <c r="A19085" s="19" t="s">
        <v>146789</v>
      </c>
      <c r="B19085" s="24">
        <v>51</v>
      </c>
      <c r="C19085" s="22">
        <v>29</v>
      </c>
      <c r="D19085" s="21" t="s">
        <v>101873</v>
      </c>
      <c r="E19085" s="21" t="s">
        <v>101874</v>
      </c>
      <c r="F19085" s="21" t="s">
        <v>14743</v>
      </c>
      <c r="G19085" s="22">
        <v>7</v>
      </c>
      <c r="H19085" s="22">
        <v>18</v>
      </c>
      <c r="I19085" s="22">
        <v>30</v>
      </c>
      <c r="J19085" s="21" t="s">
        <v>102054</v>
      </c>
    </row>
    <row r="19086" spans="1:10" ht="20" customHeight="1">
      <c r="A19086" s="19" t="s">
        <v>146790</v>
      </c>
      <c r="B19086" s="24">
        <v>27</v>
      </c>
      <c r="C19086" s="22">
        <v>15</v>
      </c>
      <c r="D19086" s="21" t="s">
        <v>106801</v>
      </c>
      <c r="E19086" s="21" t="s">
        <v>106802</v>
      </c>
      <c r="F19086" s="21" t="s">
        <v>101568</v>
      </c>
      <c r="G19086" s="22">
        <v>1</v>
      </c>
      <c r="H19086" s="22">
        <v>10</v>
      </c>
      <c r="I19086" s="22">
        <v>17</v>
      </c>
      <c r="J19086" s="21" t="s">
        <v>146791</v>
      </c>
    </row>
    <row r="19087" spans="1:10" ht="20" customHeight="1">
      <c r="A19087" s="19" t="s">
        <v>146792</v>
      </c>
      <c r="B19087" s="24">
        <v>27</v>
      </c>
      <c r="C19087" s="22">
        <v>15</v>
      </c>
      <c r="D19087" s="21" t="s">
        <v>106801</v>
      </c>
      <c r="E19087" s="21" t="s">
        <v>106802</v>
      </c>
      <c r="F19087" s="21" t="s">
        <v>101568</v>
      </c>
      <c r="G19087" s="22">
        <v>1</v>
      </c>
      <c r="H19087" s="22">
        <v>10</v>
      </c>
      <c r="I19087" s="22">
        <v>17</v>
      </c>
      <c r="J19087" s="21" t="s">
        <v>146791</v>
      </c>
    </row>
    <row r="19088" spans="1:10" ht="20" customHeight="1">
      <c r="A19088" s="19" t="s">
        <v>146793</v>
      </c>
      <c r="B19088" s="24">
        <v>27</v>
      </c>
      <c r="C19088" s="22">
        <v>15</v>
      </c>
      <c r="D19088" s="21" t="s">
        <v>106801</v>
      </c>
      <c r="E19088" s="21" t="s">
        <v>106802</v>
      </c>
      <c r="F19088" s="21" t="s">
        <v>101568</v>
      </c>
      <c r="G19088" s="22">
        <v>1</v>
      </c>
      <c r="H19088" s="22">
        <v>10</v>
      </c>
      <c r="I19088" s="22">
        <v>17</v>
      </c>
      <c r="J19088" s="21" t="s">
        <v>146791</v>
      </c>
    </row>
    <row r="19089" spans="1:10" ht="20" customHeight="1">
      <c r="A19089" s="19" t="s">
        <v>146794</v>
      </c>
      <c r="B19089" s="24">
        <v>45</v>
      </c>
      <c r="C19089" s="22">
        <v>15</v>
      </c>
      <c r="D19089" s="21" t="s">
        <v>136887</v>
      </c>
      <c r="E19089" s="21" t="s">
        <v>136888</v>
      </c>
      <c r="F19089" s="21" t="s">
        <v>101628</v>
      </c>
      <c r="G19089" s="22">
        <v>1</v>
      </c>
      <c r="H19089" s="22">
        <v>10</v>
      </c>
      <c r="I19089" s="22">
        <v>22</v>
      </c>
      <c r="J19089" s="21" t="s">
        <v>146795</v>
      </c>
    </row>
    <row r="19090" spans="1:10" ht="20" customHeight="1">
      <c r="A19090" s="19" t="s">
        <v>146796</v>
      </c>
      <c r="B19090" s="24">
        <v>45</v>
      </c>
      <c r="C19090" s="22">
        <v>15</v>
      </c>
      <c r="D19090" s="21" t="s">
        <v>136887</v>
      </c>
      <c r="E19090" s="21" t="s">
        <v>136888</v>
      </c>
      <c r="F19090" s="21" t="s">
        <v>101628</v>
      </c>
      <c r="G19090" s="22">
        <v>1</v>
      </c>
      <c r="H19090" s="22">
        <v>10</v>
      </c>
      <c r="I19090" s="22">
        <v>22</v>
      </c>
      <c r="J19090" s="21" t="s">
        <v>146795</v>
      </c>
    </row>
    <row r="19091" spans="1:10" ht="20" customHeight="1">
      <c r="A19091" s="19" t="s">
        <v>146797</v>
      </c>
      <c r="B19091" s="24">
        <v>29</v>
      </c>
      <c r="C19091" s="22">
        <v>16</v>
      </c>
      <c r="D19091" s="21" t="s">
        <v>146798</v>
      </c>
      <c r="E19091" s="21" t="s">
        <v>146799</v>
      </c>
      <c r="F19091" s="21" t="s">
        <v>101533</v>
      </c>
      <c r="G19091" s="22">
        <v>1</v>
      </c>
      <c r="H19091" s="22">
        <v>11</v>
      </c>
      <c r="I19091" s="22">
        <v>14</v>
      </c>
      <c r="J19091" s="21" t="s">
        <v>146800</v>
      </c>
    </row>
    <row r="19092" spans="1:10" ht="20" customHeight="1">
      <c r="A19092" s="19" t="s">
        <v>146801</v>
      </c>
      <c r="B19092" s="24">
        <v>24</v>
      </c>
      <c r="C19092" s="22">
        <v>26</v>
      </c>
      <c r="D19092" s="21" t="s">
        <v>132944</v>
      </c>
      <c r="E19092" s="21" t="s">
        <v>132945</v>
      </c>
      <c r="F19092" s="21" t="s">
        <v>101543</v>
      </c>
      <c r="G19092" s="22">
        <v>7</v>
      </c>
      <c r="H19092" s="22">
        <v>15</v>
      </c>
      <c r="I19092" s="22">
        <v>22</v>
      </c>
      <c r="J19092" s="21" t="s">
        <v>146802</v>
      </c>
    </row>
    <row r="19093" spans="1:10" ht="20" customHeight="1">
      <c r="A19093" s="19" t="s">
        <v>146803</v>
      </c>
      <c r="B19093" s="24">
        <v>24</v>
      </c>
      <c r="C19093" s="22">
        <v>26</v>
      </c>
      <c r="D19093" s="21" t="s">
        <v>132944</v>
      </c>
      <c r="E19093" s="21" t="s">
        <v>132945</v>
      </c>
      <c r="F19093" s="21" t="s">
        <v>101543</v>
      </c>
      <c r="G19093" s="22">
        <v>7</v>
      </c>
      <c r="H19093" s="22">
        <v>15</v>
      </c>
      <c r="I19093" s="22">
        <v>22</v>
      </c>
      <c r="J19093" s="21" t="s">
        <v>146802</v>
      </c>
    </row>
    <row r="19094" spans="1:10" ht="20" customHeight="1">
      <c r="A19094" s="19" t="s">
        <v>146804</v>
      </c>
      <c r="B19094" s="24">
        <v>24</v>
      </c>
      <c r="C19094" s="22">
        <v>26</v>
      </c>
      <c r="D19094" s="21" t="s">
        <v>132944</v>
      </c>
      <c r="E19094" s="21" t="s">
        <v>132945</v>
      </c>
      <c r="F19094" s="21" t="s">
        <v>101543</v>
      </c>
      <c r="G19094" s="22">
        <v>7</v>
      </c>
      <c r="H19094" s="22">
        <v>15</v>
      </c>
      <c r="I19094" s="22">
        <v>22</v>
      </c>
      <c r="J19094" s="21" t="s">
        <v>146802</v>
      </c>
    </row>
    <row r="19095" spans="1:10" ht="20" customHeight="1">
      <c r="A19095" s="19" t="s">
        <v>146805</v>
      </c>
      <c r="B19095" s="24">
        <v>24</v>
      </c>
      <c r="C19095" s="22">
        <v>26</v>
      </c>
      <c r="D19095" s="21" t="s">
        <v>132944</v>
      </c>
      <c r="E19095" s="21" t="s">
        <v>132945</v>
      </c>
      <c r="F19095" s="21" t="s">
        <v>101543</v>
      </c>
      <c r="G19095" s="22">
        <v>7</v>
      </c>
      <c r="H19095" s="22">
        <v>15</v>
      </c>
      <c r="I19095" s="22">
        <v>22</v>
      </c>
      <c r="J19095" s="21" t="s">
        <v>146802</v>
      </c>
    </row>
    <row r="19096" spans="1:10" ht="20" customHeight="1">
      <c r="A19096" s="19" t="s">
        <v>146806</v>
      </c>
      <c r="B19096" s="24">
        <v>18</v>
      </c>
      <c r="C19096" s="22">
        <v>30</v>
      </c>
      <c r="D19096" s="21" t="s">
        <v>146807</v>
      </c>
      <c r="E19096" s="21" t="s">
        <v>146808</v>
      </c>
      <c r="F19096" s="21" t="s">
        <v>138440</v>
      </c>
      <c r="G19096" s="22">
        <v>12</v>
      </c>
      <c r="H19096" s="22">
        <v>14</v>
      </c>
      <c r="I19096" s="22">
        <v>23</v>
      </c>
      <c r="J19096" s="21" t="s">
        <v>146809</v>
      </c>
    </row>
    <row r="19097" spans="1:10" ht="20" customHeight="1">
      <c r="A19097" s="19" t="s">
        <v>146810</v>
      </c>
      <c r="B19097" s="24">
        <v>18</v>
      </c>
      <c r="C19097" s="22">
        <v>30</v>
      </c>
      <c r="D19097" s="21" t="s">
        <v>146807</v>
      </c>
      <c r="E19097" s="21" t="s">
        <v>146808</v>
      </c>
      <c r="F19097" s="21" t="s">
        <v>138440</v>
      </c>
      <c r="G19097" s="22">
        <v>12</v>
      </c>
      <c r="H19097" s="22">
        <v>14</v>
      </c>
      <c r="I19097" s="22">
        <v>23</v>
      </c>
      <c r="J19097" s="21" t="s">
        <v>146809</v>
      </c>
    </row>
    <row r="19098" spans="1:10" ht="20" customHeight="1">
      <c r="A19098" s="19" t="s">
        <v>146811</v>
      </c>
      <c r="B19098" s="24">
        <v>18</v>
      </c>
      <c r="C19098" s="22">
        <v>30</v>
      </c>
      <c r="D19098" s="21" t="s">
        <v>146807</v>
      </c>
      <c r="E19098" s="21" t="s">
        <v>146808</v>
      </c>
      <c r="F19098" s="21" t="s">
        <v>138440</v>
      </c>
      <c r="G19098" s="22">
        <v>12</v>
      </c>
      <c r="H19098" s="22">
        <v>14</v>
      </c>
      <c r="I19098" s="22">
        <v>23</v>
      </c>
      <c r="J19098" s="21" t="s">
        <v>146809</v>
      </c>
    </row>
    <row r="19099" spans="1:10" ht="20" customHeight="1">
      <c r="A19099" s="19" t="s">
        <v>146812</v>
      </c>
      <c r="B19099" s="24">
        <v>39</v>
      </c>
      <c r="C19099" s="22">
        <v>15</v>
      </c>
      <c r="D19099" s="21" t="s">
        <v>118946</v>
      </c>
      <c r="E19099" s="21" t="s">
        <v>118947</v>
      </c>
      <c r="F19099" s="21" t="s">
        <v>101554</v>
      </c>
      <c r="G19099" s="22">
        <v>10</v>
      </c>
      <c r="H19099" s="22">
        <v>0</v>
      </c>
      <c r="I19099" s="22">
        <v>0</v>
      </c>
      <c r="J19099" s="21" t="s">
        <v>146813</v>
      </c>
    </row>
    <row r="19100" spans="1:10" ht="20" customHeight="1">
      <c r="A19100" s="19" t="s">
        <v>146814</v>
      </c>
      <c r="B19100" s="24">
        <v>30</v>
      </c>
      <c r="C19100" s="22">
        <v>15</v>
      </c>
      <c r="D19100" s="21" t="s">
        <v>101836</v>
      </c>
      <c r="E19100" s="21" t="s">
        <v>101837</v>
      </c>
      <c r="F19100" s="21" t="s">
        <v>101694</v>
      </c>
      <c r="G19100" s="22">
        <v>10</v>
      </c>
      <c r="H19100" s="22">
        <v>0</v>
      </c>
      <c r="I19100" s="22">
        <v>0</v>
      </c>
      <c r="J19100" s="21" t="s">
        <v>142461</v>
      </c>
    </row>
    <row r="19101" spans="1:10" ht="20" customHeight="1">
      <c r="A19101" s="19" t="s">
        <v>146815</v>
      </c>
      <c r="B19101" s="24">
        <v>48</v>
      </c>
      <c r="C19101" s="22">
        <v>24</v>
      </c>
      <c r="D19101" s="21" t="s">
        <v>102480</v>
      </c>
      <c r="E19101" s="21" t="s">
        <v>102481</v>
      </c>
      <c r="F19101" s="21" t="s">
        <v>102449</v>
      </c>
      <c r="G19101" s="22">
        <v>6</v>
      </c>
      <c r="H19101" s="22">
        <v>14</v>
      </c>
      <c r="I19101" s="22">
        <v>30</v>
      </c>
      <c r="J19101" s="21" t="s">
        <v>146816</v>
      </c>
    </row>
    <row r="19102" spans="1:10" ht="20" customHeight="1">
      <c r="A19102" s="19" t="s">
        <v>146817</v>
      </c>
      <c r="B19102" s="24">
        <v>28</v>
      </c>
      <c r="C19102" s="22">
        <v>16</v>
      </c>
      <c r="D19102" s="21" t="s">
        <v>119654</v>
      </c>
      <c r="E19102" s="21" t="s">
        <v>119655</v>
      </c>
      <c r="F19102" s="21" t="s">
        <v>101533</v>
      </c>
      <c r="G19102" s="22">
        <v>1</v>
      </c>
      <c r="H19102" s="22">
        <v>11</v>
      </c>
      <c r="I19102" s="22">
        <v>15</v>
      </c>
      <c r="J19102" s="21" t="s">
        <v>146818</v>
      </c>
    </row>
    <row r="19103" spans="1:10" ht="20" customHeight="1">
      <c r="A19103" s="19" t="s">
        <v>146819</v>
      </c>
      <c r="B19103" s="24">
        <v>27</v>
      </c>
      <c r="C19103" s="22">
        <v>16</v>
      </c>
      <c r="D19103" s="21" t="s">
        <v>140999</v>
      </c>
      <c r="E19103" s="21" t="s">
        <v>141000</v>
      </c>
      <c r="F19103" s="21" t="s">
        <v>102171</v>
      </c>
      <c r="G19103" s="22">
        <v>1</v>
      </c>
      <c r="H19103" s="22">
        <v>11</v>
      </c>
      <c r="I19103" s="22">
        <v>26</v>
      </c>
      <c r="J19103" s="21" t="s">
        <v>146820</v>
      </c>
    </row>
    <row r="19104" spans="1:10" ht="20" customHeight="1">
      <c r="A19104" s="19" t="s">
        <v>146821</v>
      </c>
      <c r="B19104" s="24">
        <v>27</v>
      </c>
      <c r="C19104" s="22">
        <v>16</v>
      </c>
      <c r="D19104" s="21" t="s">
        <v>140999</v>
      </c>
      <c r="E19104" s="21" t="s">
        <v>141000</v>
      </c>
      <c r="F19104" s="21" t="s">
        <v>102171</v>
      </c>
      <c r="G19104" s="22">
        <v>1</v>
      </c>
      <c r="H19104" s="22">
        <v>11</v>
      </c>
      <c r="I19104" s="22">
        <v>26</v>
      </c>
      <c r="J19104" s="21" t="s">
        <v>146820</v>
      </c>
    </row>
    <row r="19105" spans="1:10" ht="20" customHeight="1">
      <c r="A19105" s="19" t="s">
        <v>146822</v>
      </c>
      <c r="B19105" s="24">
        <v>28</v>
      </c>
      <c r="C19105" s="22">
        <v>16</v>
      </c>
      <c r="D19105" s="21" t="s">
        <v>105112</v>
      </c>
      <c r="E19105" s="21" t="s">
        <v>105113</v>
      </c>
      <c r="F19105" s="21" t="s">
        <v>101945</v>
      </c>
      <c r="G19105" s="22">
        <v>1</v>
      </c>
      <c r="H19105" s="22">
        <v>11</v>
      </c>
      <c r="I19105" s="22">
        <v>18</v>
      </c>
      <c r="J19105" s="21" t="s">
        <v>146823</v>
      </c>
    </row>
    <row r="19106" spans="1:10" ht="20" customHeight="1">
      <c r="A19106" s="19" t="s">
        <v>146824</v>
      </c>
      <c r="B19106" s="24">
        <v>16</v>
      </c>
      <c r="C19106" s="22">
        <v>18</v>
      </c>
      <c r="D19106" s="21" t="s">
        <v>143714</v>
      </c>
      <c r="E19106" s="21" t="s">
        <v>143715</v>
      </c>
      <c r="F19106" s="21" t="s">
        <v>102144</v>
      </c>
      <c r="G19106" s="22">
        <v>2</v>
      </c>
      <c r="H19106" s="22">
        <v>12</v>
      </c>
      <c r="I19106" s="22">
        <v>21</v>
      </c>
      <c r="J19106" s="21" t="s">
        <v>146825</v>
      </c>
    </row>
    <row r="19107" spans="1:10" ht="32" customHeight="1">
      <c r="A19107" s="19" t="s">
        <v>146826</v>
      </c>
      <c r="B19107" s="24">
        <v>23</v>
      </c>
      <c r="C19107" s="22">
        <v>20</v>
      </c>
      <c r="D19107" s="21" t="s">
        <v>114343</v>
      </c>
      <c r="E19107" s="21" t="s">
        <v>114344</v>
      </c>
      <c r="F19107" s="21" t="s">
        <v>101568</v>
      </c>
      <c r="G19107" s="22">
        <v>1</v>
      </c>
      <c r="H19107" s="22">
        <v>15</v>
      </c>
      <c r="I19107" s="22">
        <v>22</v>
      </c>
      <c r="J19107" s="21" t="s">
        <v>146827</v>
      </c>
    </row>
    <row r="19108" spans="1:10" ht="32" customHeight="1">
      <c r="A19108" s="19" t="s">
        <v>146828</v>
      </c>
      <c r="B19108" s="24">
        <v>28</v>
      </c>
      <c r="C19108" s="22">
        <v>15</v>
      </c>
      <c r="D19108" s="21" t="s">
        <v>116002</v>
      </c>
      <c r="E19108" s="21" t="s">
        <v>116003</v>
      </c>
      <c r="F19108" s="21" t="s">
        <v>14739</v>
      </c>
      <c r="G19108" s="22">
        <v>10</v>
      </c>
      <c r="H19108" s="22">
        <v>0</v>
      </c>
      <c r="I19108" s="22">
        <v>0</v>
      </c>
      <c r="J19108" s="21" t="s">
        <v>146829</v>
      </c>
    </row>
    <row r="19109" spans="1:10" ht="32" customHeight="1">
      <c r="A19109" s="19" t="s">
        <v>146830</v>
      </c>
      <c r="B19109" s="24">
        <v>21</v>
      </c>
      <c r="C19109" s="22">
        <v>15</v>
      </c>
      <c r="D19109" s="21" t="s">
        <v>102042</v>
      </c>
      <c r="E19109" s="21" t="s">
        <v>102043</v>
      </c>
      <c r="F19109" s="21" t="s">
        <v>101528</v>
      </c>
      <c r="G19109" s="22">
        <v>10</v>
      </c>
      <c r="H19109" s="22">
        <v>0</v>
      </c>
      <c r="I19109" s="22">
        <v>0</v>
      </c>
      <c r="J19109" s="21" t="s">
        <v>146831</v>
      </c>
    </row>
    <row r="19110" spans="1:10" ht="32" customHeight="1">
      <c r="A19110" s="19" t="s">
        <v>146832</v>
      </c>
      <c r="B19110" s="24">
        <v>17</v>
      </c>
      <c r="C19110" s="22">
        <v>15</v>
      </c>
      <c r="D19110" s="21" t="s">
        <v>145364</v>
      </c>
      <c r="E19110" s="21" t="s">
        <v>145365</v>
      </c>
      <c r="F19110" s="21" t="s">
        <v>14739</v>
      </c>
      <c r="G19110" s="22">
        <v>10</v>
      </c>
      <c r="H19110" s="22">
        <v>0</v>
      </c>
      <c r="I19110" s="22">
        <v>0</v>
      </c>
      <c r="J19110" s="21" t="s">
        <v>146833</v>
      </c>
    </row>
    <row r="19111" spans="1:10" ht="20" customHeight="1">
      <c r="A19111" s="19" t="s">
        <v>146834</v>
      </c>
      <c r="B19111" s="24">
        <v>34</v>
      </c>
      <c r="C19111" s="22">
        <v>25</v>
      </c>
      <c r="D19111" s="21" t="s">
        <v>124050</v>
      </c>
      <c r="E19111" s="21" t="s">
        <v>124051</v>
      </c>
      <c r="F19111" s="21" t="s">
        <v>101694</v>
      </c>
      <c r="G19111" s="22">
        <v>1</v>
      </c>
      <c r="H19111" s="22">
        <v>7</v>
      </c>
      <c r="I19111" s="22">
        <v>15</v>
      </c>
      <c r="J19111" s="21" t="s">
        <v>146835</v>
      </c>
    </row>
    <row r="19112" spans="1:10" ht="20" customHeight="1">
      <c r="A19112" s="19" t="s">
        <v>146836</v>
      </c>
      <c r="B19112" s="24">
        <v>13</v>
      </c>
      <c r="C19112" s="22">
        <v>15</v>
      </c>
      <c r="D19112" s="21" t="s">
        <v>145561</v>
      </c>
      <c r="E19112" s="21" t="s">
        <v>145562</v>
      </c>
      <c r="F19112" s="21" t="s">
        <v>101522</v>
      </c>
      <c r="G19112" s="22">
        <v>10</v>
      </c>
      <c r="H19112" s="22">
        <v>0</v>
      </c>
      <c r="I19112" s="22">
        <v>0</v>
      </c>
      <c r="J19112" s="21" t="s">
        <v>146837</v>
      </c>
    </row>
    <row r="19113" spans="1:10" ht="20" customHeight="1">
      <c r="A19113" s="19" t="s">
        <v>146838</v>
      </c>
      <c r="B19113" s="24">
        <v>60</v>
      </c>
      <c r="C19113" s="22">
        <v>16</v>
      </c>
      <c r="D19113" s="21" t="s">
        <v>112811</v>
      </c>
      <c r="E19113" s="21" t="s">
        <v>112812</v>
      </c>
      <c r="F19113" s="21" t="s">
        <v>102171</v>
      </c>
      <c r="G19113" s="22">
        <v>1</v>
      </c>
      <c r="H19113" s="22">
        <v>11</v>
      </c>
      <c r="I19113" s="22">
        <v>24</v>
      </c>
      <c r="J19113" s="21" t="s">
        <v>146839</v>
      </c>
    </row>
    <row r="19114" spans="1:10" ht="20" customHeight="1">
      <c r="A19114" s="19" t="s">
        <v>146840</v>
      </c>
      <c r="B19114" s="24">
        <v>60</v>
      </c>
      <c r="C19114" s="22">
        <v>16</v>
      </c>
      <c r="D19114" s="21" t="s">
        <v>112811</v>
      </c>
      <c r="E19114" s="21" t="s">
        <v>112812</v>
      </c>
      <c r="F19114" s="21" t="s">
        <v>102171</v>
      </c>
      <c r="G19114" s="22">
        <v>1</v>
      </c>
      <c r="H19114" s="22">
        <v>11</v>
      </c>
      <c r="I19114" s="22">
        <v>24</v>
      </c>
      <c r="J19114" s="21" t="s">
        <v>146839</v>
      </c>
    </row>
    <row r="19115" spans="1:10" ht="20" customHeight="1">
      <c r="A19115" s="19" t="s">
        <v>146841</v>
      </c>
      <c r="B19115" s="24">
        <v>13</v>
      </c>
      <c r="C19115" s="22">
        <v>15</v>
      </c>
      <c r="D19115" s="21" t="s">
        <v>121640</v>
      </c>
      <c r="E19115" s="21" t="s">
        <v>121641</v>
      </c>
      <c r="F19115" s="21" t="s">
        <v>101563</v>
      </c>
      <c r="G19115" s="22">
        <v>10</v>
      </c>
      <c r="H19115" s="22">
        <v>0</v>
      </c>
      <c r="I19115" s="22">
        <v>0</v>
      </c>
      <c r="J19115" s="21" t="s">
        <v>146842</v>
      </c>
    </row>
    <row r="19116" spans="1:10" ht="20" customHeight="1">
      <c r="A19116" s="19" t="s">
        <v>146843</v>
      </c>
      <c r="B19116" s="24">
        <v>13</v>
      </c>
      <c r="C19116" s="22">
        <v>24</v>
      </c>
      <c r="D19116" s="21" t="s">
        <v>133014</v>
      </c>
      <c r="E19116" s="21" t="s">
        <v>133015</v>
      </c>
      <c r="F19116" s="21" t="s">
        <v>102999</v>
      </c>
      <c r="G19116" s="22">
        <v>11</v>
      </c>
      <c r="H19116" s="22">
        <v>9</v>
      </c>
      <c r="I19116" s="22">
        <v>13</v>
      </c>
      <c r="J19116" s="21" t="s">
        <v>146844</v>
      </c>
    </row>
    <row r="19117" spans="1:10" ht="20" customHeight="1">
      <c r="A19117" s="19" t="s">
        <v>146845</v>
      </c>
      <c r="B19117" s="24">
        <v>38</v>
      </c>
      <c r="C19117" s="22">
        <v>44</v>
      </c>
      <c r="D19117" s="21" t="s">
        <v>112931</v>
      </c>
      <c r="E19117" s="21" t="s">
        <v>112932</v>
      </c>
      <c r="F19117" s="21" t="s">
        <v>101757</v>
      </c>
      <c r="G19117" s="22">
        <v>11</v>
      </c>
      <c r="H19117" s="22">
        <v>12</v>
      </c>
      <c r="I19117" s="22">
        <v>22</v>
      </c>
      <c r="J19117" s="21" t="s">
        <v>146846</v>
      </c>
    </row>
    <row r="19118" spans="1:10" ht="20" customHeight="1">
      <c r="A19118" s="19" t="s">
        <v>146847</v>
      </c>
      <c r="B19118" s="24">
        <v>40</v>
      </c>
      <c r="C19118" s="22">
        <v>44</v>
      </c>
      <c r="D19118" s="21" t="s">
        <v>117888</v>
      </c>
      <c r="E19118" s="21" t="s">
        <v>117889</v>
      </c>
      <c r="F19118" s="21" t="s">
        <v>146848</v>
      </c>
      <c r="G19118" s="22">
        <v>9</v>
      </c>
      <c r="H19118" s="22">
        <v>15</v>
      </c>
      <c r="I19118" s="22">
        <v>22</v>
      </c>
      <c r="J19118" s="21" t="s">
        <v>146849</v>
      </c>
    </row>
    <row r="19119" spans="1:10" ht="32" customHeight="1">
      <c r="A19119" s="19" t="s">
        <v>146850</v>
      </c>
      <c r="B19119" s="24">
        <v>16</v>
      </c>
      <c r="C19119" s="22">
        <v>18</v>
      </c>
      <c r="D19119" s="21" t="s">
        <v>146851</v>
      </c>
      <c r="E19119" s="21" t="s">
        <v>146852</v>
      </c>
      <c r="F19119" s="21" t="s">
        <v>102727</v>
      </c>
      <c r="G19119" s="22">
        <v>2</v>
      </c>
      <c r="H19119" s="22">
        <v>12</v>
      </c>
      <c r="I19119" s="22">
        <v>16</v>
      </c>
      <c r="J19119" s="21" t="s">
        <v>146853</v>
      </c>
    </row>
    <row r="19120" spans="1:10" ht="32" customHeight="1">
      <c r="A19120" s="19" t="s">
        <v>146854</v>
      </c>
      <c r="B19120" s="24">
        <v>24</v>
      </c>
      <c r="C19120" s="22">
        <v>15</v>
      </c>
      <c r="D19120" s="21" t="s">
        <v>106333</v>
      </c>
      <c r="E19120" s="21" t="s">
        <v>106334</v>
      </c>
      <c r="F19120" s="21" t="s">
        <v>101554</v>
      </c>
      <c r="G19120" s="22">
        <v>10</v>
      </c>
      <c r="H19120" s="22">
        <v>0</v>
      </c>
      <c r="I19120" s="22">
        <v>0</v>
      </c>
      <c r="J19120" s="21" t="s">
        <v>106335</v>
      </c>
    </row>
    <row r="19121" spans="1:10" ht="32" customHeight="1">
      <c r="A19121" s="19" t="s">
        <v>146855</v>
      </c>
      <c r="B19121" s="24">
        <v>35</v>
      </c>
      <c r="C19121" s="22">
        <v>24</v>
      </c>
      <c r="D19121" s="21" t="s">
        <v>146856</v>
      </c>
      <c r="E19121" s="21" t="s">
        <v>146857</v>
      </c>
      <c r="F19121" s="21" t="s">
        <v>102065</v>
      </c>
      <c r="G19121" s="22">
        <v>1</v>
      </c>
      <c r="H19121" s="22">
        <v>19</v>
      </c>
      <c r="I19121" s="22">
        <v>32</v>
      </c>
      <c r="J19121" s="21" t="s">
        <v>146858</v>
      </c>
    </row>
    <row r="19122" spans="1:10" ht="32" customHeight="1">
      <c r="A19122" s="19" t="s">
        <v>146859</v>
      </c>
      <c r="B19122" s="24">
        <v>74</v>
      </c>
      <c r="C19122" s="22">
        <v>16</v>
      </c>
      <c r="D19122" s="21" t="s">
        <v>144701</v>
      </c>
      <c r="E19122" s="21" t="s">
        <v>144702</v>
      </c>
      <c r="F19122" s="21" t="s">
        <v>101945</v>
      </c>
      <c r="G19122" s="22">
        <v>1</v>
      </c>
      <c r="H19122" s="22">
        <v>11</v>
      </c>
      <c r="I19122" s="22">
        <v>17</v>
      </c>
      <c r="J19122" s="21" t="s">
        <v>146860</v>
      </c>
    </row>
    <row r="19123" spans="1:10" ht="32" customHeight="1">
      <c r="A19123" s="19" t="s">
        <v>146861</v>
      </c>
      <c r="B19123" s="24">
        <v>13</v>
      </c>
      <c r="C19123" s="22">
        <v>15</v>
      </c>
      <c r="D19123" s="21" t="s">
        <v>108495</v>
      </c>
      <c r="E19123" s="21" t="s">
        <v>108496</v>
      </c>
      <c r="F19123" s="21" t="s">
        <v>14739</v>
      </c>
      <c r="G19123" s="22">
        <v>10</v>
      </c>
      <c r="H19123" s="22">
        <v>0</v>
      </c>
      <c r="I19123" s="22">
        <v>0</v>
      </c>
      <c r="J19123" s="21" t="s">
        <v>146862</v>
      </c>
    </row>
    <row r="19124" spans="1:10" ht="32" customHeight="1">
      <c r="A19124" s="19" t="s">
        <v>146863</v>
      </c>
      <c r="B19124" s="24">
        <v>17</v>
      </c>
      <c r="C19124" s="22">
        <v>15</v>
      </c>
      <c r="D19124" s="21" t="s">
        <v>118083</v>
      </c>
      <c r="E19124" s="21" t="s">
        <v>118084</v>
      </c>
      <c r="F19124" s="21" t="s">
        <v>101528</v>
      </c>
      <c r="G19124" s="22">
        <v>10</v>
      </c>
      <c r="H19124" s="22">
        <v>0</v>
      </c>
      <c r="I19124" s="22">
        <v>0</v>
      </c>
      <c r="J19124" s="21" t="s">
        <v>146864</v>
      </c>
    </row>
    <row r="19125" spans="1:10" ht="32" customHeight="1">
      <c r="A19125" s="19" t="s">
        <v>146865</v>
      </c>
      <c r="B19125" s="24">
        <v>13</v>
      </c>
      <c r="C19125" s="22">
        <v>15</v>
      </c>
      <c r="D19125" s="21" t="s">
        <v>146866</v>
      </c>
      <c r="E19125" s="21" t="s">
        <v>146867</v>
      </c>
      <c r="F19125" s="21" t="s">
        <v>101528</v>
      </c>
      <c r="G19125" s="22">
        <v>10</v>
      </c>
      <c r="H19125" s="22">
        <v>0</v>
      </c>
      <c r="I19125" s="22">
        <v>0</v>
      </c>
      <c r="J19125" s="21" t="s">
        <v>146868</v>
      </c>
    </row>
    <row r="19126" spans="1:10" ht="32" customHeight="1">
      <c r="A19126" s="19" t="s">
        <v>146869</v>
      </c>
      <c r="B19126" s="24">
        <v>109</v>
      </c>
      <c r="C19126" s="22">
        <v>154</v>
      </c>
      <c r="D19126" s="21" t="s">
        <v>146456</v>
      </c>
      <c r="E19126" s="21" t="s">
        <v>146457</v>
      </c>
      <c r="F19126" s="21" t="s">
        <v>146870</v>
      </c>
      <c r="G19126" s="22">
        <v>13</v>
      </c>
      <c r="H19126" s="22">
        <v>16</v>
      </c>
      <c r="I19126" s="22">
        <v>29</v>
      </c>
      <c r="J19126" s="21" t="s">
        <v>146871</v>
      </c>
    </row>
    <row r="19127" spans="1:10" ht="32" customHeight="1">
      <c r="A19127" s="19" t="s">
        <v>146872</v>
      </c>
      <c r="B19127" s="24">
        <v>17</v>
      </c>
      <c r="C19127" s="22">
        <v>15</v>
      </c>
      <c r="D19127" s="21" t="s">
        <v>105328</v>
      </c>
      <c r="E19127" s="21" t="s">
        <v>105329</v>
      </c>
      <c r="F19127" s="21" t="s">
        <v>101528</v>
      </c>
      <c r="G19127" s="22">
        <v>10</v>
      </c>
      <c r="H19127" s="22">
        <v>0</v>
      </c>
      <c r="I19127" s="22">
        <v>0</v>
      </c>
      <c r="J19127" s="21" t="s">
        <v>106305</v>
      </c>
    </row>
    <row r="19128" spans="1:10" ht="20" customHeight="1">
      <c r="A19128" s="19" t="s">
        <v>146873</v>
      </c>
      <c r="B19128" s="24">
        <v>51</v>
      </c>
      <c r="C19128" s="22">
        <v>21</v>
      </c>
      <c r="D19128" s="21" t="s">
        <v>132363</v>
      </c>
      <c r="E19128" s="21" t="s">
        <v>132364</v>
      </c>
      <c r="F19128" s="22">
        <v>875</v>
      </c>
      <c r="G19128" s="22">
        <v>1</v>
      </c>
      <c r="H19128" s="22">
        <v>16</v>
      </c>
      <c r="I19128" s="22">
        <v>27</v>
      </c>
      <c r="J19128" s="21" t="s">
        <v>146874</v>
      </c>
    </row>
    <row r="19129" spans="1:10" ht="20" customHeight="1">
      <c r="A19129" s="19" t="s">
        <v>146875</v>
      </c>
      <c r="B19129" s="24">
        <v>30</v>
      </c>
      <c r="C19129" s="22">
        <v>15</v>
      </c>
      <c r="D19129" s="21" t="s">
        <v>105301</v>
      </c>
      <c r="E19129" s="21" t="s">
        <v>105302</v>
      </c>
      <c r="F19129" s="21" t="s">
        <v>101694</v>
      </c>
      <c r="G19129" s="22">
        <v>10</v>
      </c>
      <c r="H19129" s="22">
        <v>0</v>
      </c>
      <c r="I19129" s="22">
        <v>0</v>
      </c>
      <c r="J19129" s="21" t="s">
        <v>121909</v>
      </c>
    </row>
    <row r="19130" spans="1:10" ht="20" customHeight="1">
      <c r="A19130" s="19" t="s">
        <v>146876</v>
      </c>
      <c r="B19130" s="24">
        <v>30</v>
      </c>
      <c r="C19130" s="22">
        <v>15</v>
      </c>
      <c r="D19130" s="21" t="s">
        <v>105301</v>
      </c>
      <c r="E19130" s="21" t="s">
        <v>105302</v>
      </c>
      <c r="F19130" s="21" t="s">
        <v>101694</v>
      </c>
      <c r="G19130" s="22">
        <v>10</v>
      </c>
      <c r="H19130" s="22">
        <v>0</v>
      </c>
      <c r="I19130" s="22">
        <v>0</v>
      </c>
      <c r="J19130" s="21" t="s">
        <v>121909</v>
      </c>
    </row>
    <row r="19131" spans="1:10" ht="20" customHeight="1">
      <c r="A19131" s="19" t="s">
        <v>146877</v>
      </c>
      <c r="B19131" s="24">
        <v>13</v>
      </c>
      <c r="C19131" s="22">
        <v>15</v>
      </c>
      <c r="D19131" s="21" t="s">
        <v>146878</v>
      </c>
      <c r="E19131" s="21" t="s">
        <v>146879</v>
      </c>
      <c r="F19131" s="21" t="s">
        <v>101568</v>
      </c>
      <c r="G19131" s="22">
        <v>2</v>
      </c>
      <c r="H19131" s="22">
        <v>9</v>
      </c>
      <c r="I19131" s="22">
        <v>19</v>
      </c>
      <c r="J19131" s="21" t="s">
        <v>146880</v>
      </c>
    </row>
    <row r="19132" spans="1:10" ht="20" customHeight="1">
      <c r="A19132" s="19" t="s">
        <v>146881</v>
      </c>
      <c r="B19132" s="24">
        <v>19</v>
      </c>
      <c r="C19132" s="22">
        <v>15</v>
      </c>
      <c r="D19132" s="21" t="s">
        <v>125390</v>
      </c>
      <c r="E19132" s="21" t="s">
        <v>125391</v>
      </c>
      <c r="F19132" s="21" t="s">
        <v>14739</v>
      </c>
      <c r="G19132" s="22">
        <v>10</v>
      </c>
      <c r="H19132" s="22">
        <v>0</v>
      </c>
      <c r="I19132" s="22">
        <v>0</v>
      </c>
      <c r="J19132" s="21" t="s">
        <v>146882</v>
      </c>
    </row>
    <row r="19133" spans="1:10" ht="20" customHeight="1">
      <c r="A19133" s="19" t="s">
        <v>146883</v>
      </c>
      <c r="B19133" s="24">
        <v>31</v>
      </c>
      <c r="C19133" s="22">
        <v>15</v>
      </c>
      <c r="D19133" s="21" t="s">
        <v>103412</v>
      </c>
      <c r="E19133" s="21" t="s">
        <v>103413</v>
      </c>
      <c r="F19133" s="21" t="s">
        <v>101554</v>
      </c>
      <c r="G19133" s="22">
        <v>10</v>
      </c>
      <c r="H19133" s="22">
        <v>0</v>
      </c>
      <c r="I19133" s="22">
        <v>0</v>
      </c>
      <c r="J19133" s="21" t="s">
        <v>114875</v>
      </c>
    </row>
    <row r="19134" spans="1:10" ht="20" customHeight="1">
      <c r="A19134" s="19" t="s">
        <v>146884</v>
      </c>
      <c r="B19134" s="24">
        <v>31</v>
      </c>
      <c r="C19134" s="22">
        <v>15</v>
      </c>
      <c r="D19134" s="21" t="s">
        <v>103412</v>
      </c>
      <c r="E19134" s="21" t="s">
        <v>103413</v>
      </c>
      <c r="F19134" s="21" t="s">
        <v>101554</v>
      </c>
      <c r="G19134" s="22">
        <v>10</v>
      </c>
      <c r="H19134" s="22">
        <v>0</v>
      </c>
      <c r="I19134" s="22">
        <v>0</v>
      </c>
      <c r="J19134" s="21" t="s">
        <v>114875</v>
      </c>
    </row>
    <row r="19135" spans="1:10" ht="20" customHeight="1">
      <c r="A19135" s="19" t="s">
        <v>146885</v>
      </c>
      <c r="B19135" s="24">
        <v>12</v>
      </c>
      <c r="C19135" s="22">
        <v>15</v>
      </c>
      <c r="D19135" s="21" t="s">
        <v>122402</v>
      </c>
      <c r="E19135" s="21" t="s">
        <v>122403</v>
      </c>
      <c r="F19135" s="21" t="s">
        <v>101554</v>
      </c>
      <c r="G19135" s="22">
        <v>10</v>
      </c>
      <c r="H19135" s="22">
        <v>0</v>
      </c>
      <c r="I19135" s="22">
        <v>0</v>
      </c>
      <c r="J19135" s="21" t="s">
        <v>146886</v>
      </c>
    </row>
    <row r="19136" spans="1:10" ht="20" customHeight="1">
      <c r="A19136" s="19" t="s">
        <v>146887</v>
      </c>
      <c r="B19136" s="24">
        <v>12</v>
      </c>
      <c r="C19136" s="22">
        <v>15</v>
      </c>
      <c r="D19136" s="21" t="s">
        <v>146888</v>
      </c>
      <c r="E19136" s="21" t="s">
        <v>146889</v>
      </c>
      <c r="F19136" s="21" t="s">
        <v>101563</v>
      </c>
      <c r="G19136" s="22">
        <v>10</v>
      </c>
      <c r="H19136" s="22">
        <v>0</v>
      </c>
      <c r="I19136" s="22">
        <v>0</v>
      </c>
      <c r="J19136" s="21" t="s">
        <v>146890</v>
      </c>
    </row>
    <row r="19137" spans="1:10" ht="20" customHeight="1">
      <c r="A19137" s="27">
        <v>-999</v>
      </c>
      <c r="B19137" s="24">
        <v>-999</v>
      </c>
      <c r="C19137" s="22">
        <v>-999</v>
      </c>
      <c r="D19137" s="22">
        <v>-999</v>
      </c>
      <c r="E19137" s="22">
        <v>-999</v>
      </c>
      <c r="F19137" s="22">
        <v>-999</v>
      </c>
      <c r="G19137" s="22">
        <v>-999</v>
      </c>
      <c r="H19137" s="22">
        <v>-999</v>
      </c>
      <c r="I19137" s="22">
        <v>-999</v>
      </c>
      <c r="J19137" s="22">
        <v>-999</v>
      </c>
    </row>
    <row r="19138" spans="1:10" ht="32" customHeight="1">
      <c r="A19138" s="19" t="s">
        <v>146891</v>
      </c>
      <c r="B19138" s="24">
        <v>29</v>
      </c>
      <c r="C19138" s="22">
        <v>33</v>
      </c>
      <c r="D19138" s="21" t="s">
        <v>121184</v>
      </c>
      <c r="E19138" s="21" t="s">
        <v>121185</v>
      </c>
      <c r="F19138" s="21" t="s">
        <v>109326</v>
      </c>
      <c r="G19138" s="22">
        <v>9</v>
      </c>
      <c r="H19138" s="22">
        <v>20</v>
      </c>
      <c r="I19138" s="22">
        <v>30</v>
      </c>
      <c r="J19138" s="21" t="s">
        <v>146892</v>
      </c>
    </row>
    <row r="19139" spans="1:10" ht="32" customHeight="1">
      <c r="A19139" s="19" t="s">
        <v>146893</v>
      </c>
      <c r="B19139" s="24">
        <v>27</v>
      </c>
      <c r="C19139" s="22">
        <v>29</v>
      </c>
      <c r="D19139" s="21" t="s">
        <v>119988</v>
      </c>
      <c r="E19139" s="21" t="s">
        <v>119989</v>
      </c>
      <c r="F19139" s="21" t="s">
        <v>105284</v>
      </c>
      <c r="G19139" s="22">
        <v>2</v>
      </c>
      <c r="H19139" s="22">
        <v>23</v>
      </c>
      <c r="I19139" s="22">
        <v>35</v>
      </c>
      <c r="J19139" s="21" t="s">
        <v>146894</v>
      </c>
    </row>
    <row r="19140" spans="1:10" ht="20" customHeight="1">
      <c r="A19140" s="19" t="s">
        <v>146895</v>
      </c>
      <c r="B19140" s="24">
        <v>18</v>
      </c>
      <c r="C19140" s="22">
        <v>15</v>
      </c>
      <c r="D19140" s="21" t="s">
        <v>108916</v>
      </c>
      <c r="E19140" s="21" t="s">
        <v>108917</v>
      </c>
      <c r="F19140" s="21" t="s">
        <v>14739</v>
      </c>
      <c r="G19140" s="22">
        <v>10</v>
      </c>
      <c r="H19140" s="22">
        <v>0</v>
      </c>
      <c r="I19140" s="22">
        <v>0</v>
      </c>
      <c r="J19140" s="21" t="s">
        <v>146896</v>
      </c>
    </row>
    <row r="19141" spans="1:10" ht="20" customHeight="1">
      <c r="A19141" s="19" t="s">
        <v>146897</v>
      </c>
      <c r="B19141" s="24">
        <v>26</v>
      </c>
      <c r="C19141" s="22">
        <v>22</v>
      </c>
      <c r="D19141" s="21" t="s">
        <v>110890</v>
      </c>
      <c r="E19141" s="21" t="s">
        <v>110891</v>
      </c>
      <c r="F19141" s="21" t="s">
        <v>101885</v>
      </c>
      <c r="G19141" s="22">
        <v>1</v>
      </c>
      <c r="H19141" s="22">
        <v>17</v>
      </c>
      <c r="I19141" s="22">
        <v>28</v>
      </c>
      <c r="J19141" s="21" t="s">
        <v>146898</v>
      </c>
    </row>
    <row r="19142" spans="1:10" ht="20" customHeight="1">
      <c r="A19142" s="19" t="s">
        <v>146899</v>
      </c>
      <c r="B19142" s="24">
        <v>30</v>
      </c>
      <c r="C19142" s="22">
        <v>21</v>
      </c>
      <c r="D19142" s="21" t="s">
        <v>107048</v>
      </c>
      <c r="E19142" s="21" t="s">
        <v>107049</v>
      </c>
      <c r="F19142" s="21" t="s">
        <v>14775</v>
      </c>
      <c r="G19142" s="22">
        <v>1</v>
      </c>
      <c r="H19142" s="22">
        <v>16</v>
      </c>
      <c r="I19142" s="22">
        <v>25</v>
      </c>
      <c r="J19142" s="21" t="s">
        <v>146900</v>
      </c>
    </row>
    <row r="19143" spans="1:10" ht="20" customHeight="1">
      <c r="A19143" s="19" t="s">
        <v>146901</v>
      </c>
      <c r="B19143" s="24">
        <v>28</v>
      </c>
      <c r="C19143" s="22">
        <v>15</v>
      </c>
      <c r="D19143" s="21" t="s">
        <v>108739</v>
      </c>
      <c r="E19143" s="21" t="s">
        <v>108740</v>
      </c>
      <c r="F19143" s="21" t="s">
        <v>14739</v>
      </c>
      <c r="G19143" s="22">
        <v>10</v>
      </c>
      <c r="H19143" s="22">
        <v>0</v>
      </c>
      <c r="I19143" s="22">
        <v>0</v>
      </c>
      <c r="J19143" s="21" t="s">
        <v>111628</v>
      </c>
    </row>
    <row r="19144" spans="1:10" ht="20" customHeight="1">
      <c r="A19144" s="19" t="s">
        <v>146902</v>
      </c>
      <c r="B19144" s="24">
        <v>26</v>
      </c>
      <c r="C19144" s="22">
        <v>18</v>
      </c>
      <c r="D19144" s="21" t="s">
        <v>118682</v>
      </c>
      <c r="E19144" s="21" t="s">
        <v>118683</v>
      </c>
      <c r="F19144" s="21" t="s">
        <v>101757</v>
      </c>
      <c r="G19144" s="22">
        <v>5</v>
      </c>
      <c r="H19144" s="22">
        <v>9</v>
      </c>
      <c r="I19144" s="22">
        <v>17</v>
      </c>
      <c r="J19144" s="21" t="s">
        <v>146903</v>
      </c>
    </row>
    <row r="19145" spans="1:10" ht="20" customHeight="1">
      <c r="A19145" s="19" t="s">
        <v>146904</v>
      </c>
      <c r="B19145" s="24">
        <v>26</v>
      </c>
      <c r="C19145" s="22">
        <v>18</v>
      </c>
      <c r="D19145" s="21" t="s">
        <v>118682</v>
      </c>
      <c r="E19145" s="21" t="s">
        <v>118683</v>
      </c>
      <c r="F19145" s="21" t="s">
        <v>101757</v>
      </c>
      <c r="G19145" s="22">
        <v>5</v>
      </c>
      <c r="H19145" s="22">
        <v>9</v>
      </c>
      <c r="I19145" s="22">
        <v>17</v>
      </c>
      <c r="J19145" s="21" t="s">
        <v>146903</v>
      </c>
    </row>
    <row r="19146" spans="1:10" ht="32" customHeight="1">
      <c r="A19146" s="19" t="s">
        <v>146905</v>
      </c>
      <c r="B19146" s="24">
        <v>18</v>
      </c>
      <c r="C19146" s="22">
        <v>15</v>
      </c>
      <c r="D19146" s="21" t="s">
        <v>107555</v>
      </c>
      <c r="E19146" s="21" t="s">
        <v>107556</v>
      </c>
      <c r="F19146" s="21" t="s">
        <v>101563</v>
      </c>
      <c r="G19146" s="22">
        <v>10</v>
      </c>
      <c r="H19146" s="22">
        <v>0</v>
      </c>
      <c r="I19146" s="22">
        <v>0</v>
      </c>
      <c r="J19146" s="21" t="s">
        <v>140776</v>
      </c>
    </row>
    <row r="19147" spans="1:10" ht="20" customHeight="1">
      <c r="A19147" s="19" t="s">
        <v>146906</v>
      </c>
      <c r="B19147" s="24">
        <v>25</v>
      </c>
      <c r="C19147" s="22">
        <v>15</v>
      </c>
      <c r="D19147" s="21" t="s">
        <v>126629</v>
      </c>
      <c r="E19147" s="21" t="s">
        <v>126630</v>
      </c>
      <c r="F19147" s="21" t="s">
        <v>14739</v>
      </c>
      <c r="G19147" s="22">
        <v>10</v>
      </c>
      <c r="H19147" s="22">
        <v>0</v>
      </c>
      <c r="I19147" s="22">
        <v>0</v>
      </c>
      <c r="J19147" s="21" t="s">
        <v>126631</v>
      </c>
    </row>
    <row r="19148" spans="1:10" ht="20" customHeight="1">
      <c r="A19148" s="19" t="s">
        <v>146907</v>
      </c>
      <c r="B19148" s="24">
        <v>13</v>
      </c>
      <c r="C19148" s="22">
        <v>15</v>
      </c>
      <c r="D19148" s="21" t="s">
        <v>134869</v>
      </c>
      <c r="E19148" s="21" t="s">
        <v>134870</v>
      </c>
      <c r="F19148" s="21" t="s">
        <v>101563</v>
      </c>
      <c r="G19148" s="22">
        <v>10</v>
      </c>
      <c r="H19148" s="22">
        <v>0</v>
      </c>
      <c r="I19148" s="22">
        <v>0</v>
      </c>
      <c r="J19148" s="21" t="s">
        <v>146908</v>
      </c>
    </row>
    <row r="19149" spans="1:10" ht="32" customHeight="1">
      <c r="A19149" s="19" t="s">
        <v>146909</v>
      </c>
      <c r="B19149" s="24">
        <v>22</v>
      </c>
      <c r="C19149" s="22">
        <v>15</v>
      </c>
      <c r="D19149" s="21" t="s">
        <v>118123</v>
      </c>
      <c r="E19149" s="21" t="s">
        <v>118124</v>
      </c>
      <c r="F19149" s="21" t="s">
        <v>101528</v>
      </c>
      <c r="G19149" s="22">
        <v>10</v>
      </c>
      <c r="H19149" s="22">
        <v>0</v>
      </c>
      <c r="I19149" s="22">
        <v>0</v>
      </c>
      <c r="J19149" s="21" t="s">
        <v>146910</v>
      </c>
    </row>
    <row r="19150" spans="1:10" ht="32" customHeight="1">
      <c r="A19150" s="19" t="s">
        <v>146911</v>
      </c>
      <c r="B19150" s="24">
        <v>50</v>
      </c>
      <c r="C19150" s="22">
        <v>15</v>
      </c>
      <c r="D19150" s="21" t="s">
        <v>112257</v>
      </c>
      <c r="E19150" s="21" t="s">
        <v>112258</v>
      </c>
      <c r="F19150" s="21" t="s">
        <v>101554</v>
      </c>
      <c r="G19150" s="22">
        <v>10</v>
      </c>
      <c r="H19150" s="22">
        <v>0</v>
      </c>
      <c r="I19150" s="22">
        <v>0</v>
      </c>
      <c r="J19150" s="21" t="s">
        <v>131747</v>
      </c>
    </row>
    <row r="19151" spans="1:10" ht="32" customHeight="1">
      <c r="A19151" s="19" t="s">
        <v>146912</v>
      </c>
      <c r="B19151" s="24">
        <v>35</v>
      </c>
      <c r="C19151" s="22">
        <v>15</v>
      </c>
      <c r="D19151" s="21" t="s">
        <v>116722</v>
      </c>
      <c r="E19151" s="21" t="s">
        <v>116723</v>
      </c>
      <c r="F19151" s="21" t="s">
        <v>14739</v>
      </c>
      <c r="G19151" s="22">
        <v>10</v>
      </c>
      <c r="H19151" s="22">
        <v>0</v>
      </c>
      <c r="I19151" s="22">
        <v>0</v>
      </c>
      <c r="J19151" s="21" t="s">
        <v>116724</v>
      </c>
    </row>
    <row r="19152" spans="1:10" ht="20" customHeight="1">
      <c r="A19152" s="19" t="s">
        <v>146913</v>
      </c>
      <c r="B19152" s="24">
        <v>23</v>
      </c>
      <c r="C19152" s="22">
        <v>15</v>
      </c>
      <c r="D19152" s="21" t="s">
        <v>130999</v>
      </c>
      <c r="E19152" s="21" t="s">
        <v>131000</v>
      </c>
      <c r="F19152" s="21" t="s">
        <v>101522</v>
      </c>
      <c r="G19152" s="22">
        <v>10</v>
      </c>
      <c r="H19152" s="22">
        <v>0</v>
      </c>
      <c r="I19152" s="22">
        <v>0</v>
      </c>
      <c r="J19152" s="21" t="s">
        <v>146914</v>
      </c>
    </row>
    <row r="19153" spans="1:10" ht="32" customHeight="1">
      <c r="A19153" s="19" t="s">
        <v>146915</v>
      </c>
      <c r="B19153" s="24">
        <v>13</v>
      </c>
      <c r="C19153" s="22">
        <v>15</v>
      </c>
      <c r="D19153" s="21" t="s">
        <v>111042</v>
      </c>
      <c r="E19153" s="21" t="s">
        <v>111043</v>
      </c>
      <c r="F19153" s="21" t="s">
        <v>101563</v>
      </c>
      <c r="G19153" s="22">
        <v>10</v>
      </c>
      <c r="H19153" s="22">
        <v>0</v>
      </c>
      <c r="I19153" s="22">
        <v>0</v>
      </c>
      <c r="J19153" s="21" t="s">
        <v>146916</v>
      </c>
    </row>
    <row r="19154" spans="1:10" ht="32" customHeight="1">
      <c r="A19154" s="19" t="s">
        <v>146917</v>
      </c>
      <c r="B19154" s="24">
        <v>43</v>
      </c>
      <c r="C19154" s="22">
        <v>15</v>
      </c>
      <c r="D19154" s="21" t="s">
        <v>146918</v>
      </c>
      <c r="E19154" s="21" t="s">
        <v>146919</v>
      </c>
      <c r="F19154" s="21" t="s">
        <v>101568</v>
      </c>
      <c r="G19154" s="22">
        <v>10</v>
      </c>
      <c r="H19154" s="22">
        <v>0</v>
      </c>
      <c r="I19154" s="22">
        <v>0</v>
      </c>
      <c r="J19154" s="21" t="s">
        <v>146920</v>
      </c>
    </row>
    <row r="19155" spans="1:10" ht="32" customHeight="1">
      <c r="A19155" s="19" t="s">
        <v>146921</v>
      </c>
      <c r="B19155" s="24">
        <v>29</v>
      </c>
      <c r="C19155" s="22">
        <v>15</v>
      </c>
      <c r="D19155" s="21" t="s">
        <v>146922</v>
      </c>
      <c r="E19155" s="21" t="s">
        <v>146923</v>
      </c>
      <c r="F19155" s="21" t="s">
        <v>101694</v>
      </c>
      <c r="G19155" s="22">
        <v>10</v>
      </c>
      <c r="H19155" s="22">
        <v>0</v>
      </c>
      <c r="I19155" s="22">
        <v>0</v>
      </c>
      <c r="J19155" s="21" t="s">
        <v>146924</v>
      </c>
    </row>
    <row r="19156" spans="1:10" ht="32" customHeight="1">
      <c r="A19156" s="19" t="s">
        <v>146925</v>
      </c>
      <c r="B19156" s="24">
        <v>12</v>
      </c>
      <c r="C19156" s="22">
        <v>15</v>
      </c>
      <c r="D19156" s="21" t="s">
        <v>146926</v>
      </c>
      <c r="E19156" s="21" t="s">
        <v>146927</v>
      </c>
      <c r="F19156" s="21" t="s">
        <v>101522</v>
      </c>
      <c r="G19156" s="22">
        <v>10</v>
      </c>
      <c r="H19156" s="22">
        <v>0</v>
      </c>
      <c r="I19156" s="22">
        <v>0</v>
      </c>
      <c r="J19156" s="21" t="s">
        <v>146928</v>
      </c>
    </row>
    <row r="19157" spans="1:10" ht="32" customHeight="1">
      <c r="A19157" s="19" t="s">
        <v>146929</v>
      </c>
      <c r="B19157" s="24">
        <v>25</v>
      </c>
      <c r="C19157" s="22">
        <v>23</v>
      </c>
      <c r="D19157" s="21" t="s">
        <v>102088</v>
      </c>
      <c r="E19157" s="21" t="s">
        <v>102089</v>
      </c>
      <c r="F19157" s="21" t="s">
        <v>101543</v>
      </c>
      <c r="G19157" s="22">
        <v>7</v>
      </c>
      <c r="H19157" s="22">
        <v>12</v>
      </c>
      <c r="I19157" s="22">
        <v>20</v>
      </c>
      <c r="J19157" s="21" t="s">
        <v>146930</v>
      </c>
    </row>
    <row r="19158" spans="1:10" ht="32" customHeight="1">
      <c r="A19158" s="19" t="s">
        <v>146931</v>
      </c>
      <c r="B19158" s="24">
        <v>19</v>
      </c>
      <c r="C19158" s="22">
        <v>15</v>
      </c>
      <c r="D19158" s="21" t="s">
        <v>122513</v>
      </c>
      <c r="E19158" s="21" t="s">
        <v>122514</v>
      </c>
      <c r="F19158" s="21" t="s">
        <v>101528</v>
      </c>
      <c r="G19158" s="22">
        <v>10</v>
      </c>
      <c r="H19158" s="22">
        <v>0</v>
      </c>
      <c r="I19158" s="22">
        <v>0</v>
      </c>
      <c r="J19158" s="21" t="s">
        <v>146932</v>
      </c>
    </row>
    <row r="19159" spans="1:10" ht="20" customHeight="1">
      <c r="A19159" s="27">
        <v>-999</v>
      </c>
      <c r="B19159" s="24">
        <v>-999</v>
      </c>
      <c r="C19159" s="22">
        <v>-999</v>
      </c>
      <c r="D19159" s="22">
        <v>-999</v>
      </c>
      <c r="E19159" s="22">
        <v>-999</v>
      </c>
      <c r="F19159" s="22">
        <v>-999</v>
      </c>
      <c r="G19159" s="22">
        <v>-999</v>
      </c>
      <c r="H19159" s="22">
        <v>-999</v>
      </c>
      <c r="I19159" s="22">
        <v>-999</v>
      </c>
      <c r="J19159" s="22">
        <v>-999</v>
      </c>
    </row>
    <row r="19160" spans="1:10" ht="20" customHeight="1">
      <c r="A19160" s="27">
        <v>-999</v>
      </c>
      <c r="B19160" s="24">
        <v>-999</v>
      </c>
      <c r="C19160" s="22">
        <v>-999</v>
      </c>
      <c r="D19160" s="22">
        <v>-999</v>
      </c>
      <c r="E19160" s="22">
        <v>-999</v>
      </c>
      <c r="F19160" s="22">
        <v>-999</v>
      </c>
      <c r="G19160" s="22">
        <v>-999</v>
      </c>
      <c r="H19160" s="22">
        <v>-999</v>
      </c>
      <c r="I19160" s="22">
        <v>-999</v>
      </c>
      <c r="J19160" s="22">
        <v>-999</v>
      </c>
    </row>
    <row r="19161" spans="1:10" ht="32" customHeight="1">
      <c r="A19161" s="19" t="s">
        <v>146933</v>
      </c>
      <c r="B19161" s="24">
        <v>22</v>
      </c>
      <c r="C19161" s="22">
        <v>15</v>
      </c>
      <c r="D19161" s="21" t="s">
        <v>102274</v>
      </c>
      <c r="E19161" s="21" t="s">
        <v>102275</v>
      </c>
      <c r="F19161" s="21" t="s">
        <v>101554</v>
      </c>
      <c r="G19161" s="22">
        <v>10</v>
      </c>
      <c r="H19161" s="22">
        <v>0</v>
      </c>
      <c r="I19161" s="22">
        <v>0</v>
      </c>
      <c r="J19161" s="21" t="s">
        <v>125614</v>
      </c>
    </row>
    <row r="19162" spans="1:10" ht="32" customHeight="1">
      <c r="A19162" s="19" t="s">
        <v>146934</v>
      </c>
      <c r="B19162" s="24">
        <v>12</v>
      </c>
      <c r="C19162" s="22">
        <v>15</v>
      </c>
      <c r="D19162" s="21" t="s">
        <v>117077</v>
      </c>
      <c r="E19162" s="21" t="s">
        <v>117078</v>
      </c>
      <c r="F19162" s="21" t="s">
        <v>101554</v>
      </c>
      <c r="G19162" s="22">
        <v>10</v>
      </c>
      <c r="H19162" s="22">
        <v>0</v>
      </c>
      <c r="I19162" s="22">
        <v>0</v>
      </c>
      <c r="J19162" s="21" t="s">
        <v>146935</v>
      </c>
    </row>
    <row r="19163" spans="1:10" ht="32" customHeight="1">
      <c r="A19163" s="19" t="s">
        <v>146936</v>
      </c>
      <c r="B19163" s="24">
        <v>63</v>
      </c>
      <c r="C19163" s="22">
        <v>15</v>
      </c>
      <c r="D19163" s="21" t="s">
        <v>146937</v>
      </c>
      <c r="E19163" s="21" t="s">
        <v>146938</v>
      </c>
      <c r="F19163" s="21" t="s">
        <v>101528</v>
      </c>
      <c r="G19163" s="22">
        <v>10</v>
      </c>
      <c r="H19163" s="22">
        <v>0</v>
      </c>
      <c r="I19163" s="22">
        <v>0</v>
      </c>
      <c r="J19163" s="21" t="s">
        <v>146939</v>
      </c>
    </row>
    <row r="19164" spans="1:10" ht="32" customHeight="1">
      <c r="A19164" s="19" t="s">
        <v>146940</v>
      </c>
      <c r="B19164" s="24">
        <v>63</v>
      </c>
      <c r="C19164" s="22">
        <v>15</v>
      </c>
      <c r="D19164" s="21" t="s">
        <v>146937</v>
      </c>
      <c r="E19164" s="21" t="s">
        <v>146938</v>
      </c>
      <c r="F19164" s="21" t="s">
        <v>101528</v>
      </c>
      <c r="G19164" s="22">
        <v>10</v>
      </c>
      <c r="H19164" s="22">
        <v>0</v>
      </c>
      <c r="I19164" s="22">
        <v>0</v>
      </c>
      <c r="J19164" s="21" t="s">
        <v>146939</v>
      </c>
    </row>
    <row r="19165" spans="1:10" ht="32" customHeight="1">
      <c r="A19165" s="19" t="s">
        <v>146941</v>
      </c>
      <c r="B19165" s="24">
        <v>27</v>
      </c>
      <c r="C19165" s="22">
        <v>15</v>
      </c>
      <c r="D19165" s="21" t="s">
        <v>110279</v>
      </c>
      <c r="E19165" s="21" t="s">
        <v>110280</v>
      </c>
      <c r="F19165" s="21" t="s">
        <v>101628</v>
      </c>
      <c r="G19165" s="22">
        <v>1</v>
      </c>
      <c r="H19165" s="22">
        <v>10</v>
      </c>
      <c r="I19165" s="22">
        <v>18</v>
      </c>
      <c r="J19165" s="21" t="s">
        <v>146942</v>
      </c>
    </row>
    <row r="19166" spans="1:10" ht="32" customHeight="1">
      <c r="A19166" s="19" t="s">
        <v>146943</v>
      </c>
      <c r="B19166" s="24">
        <v>27</v>
      </c>
      <c r="C19166" s="22">
        <v>15</v>
      </c>
      <c r="D19166" s="21" t="s">
        <v>110279</v>
      </c>
      <c r="E19166" s="21" t="s">
        <v>110280</v>
      </c>
      <c r="F19166" s="21" t="s">
        <v>101628</v>
      </c>
      <c r="G19166" s="22">
        <v>1</v>
      </c>
      <c r="H19166" s="22">
        <v>10</v>
      </c>
      <c r="I19166" s="22">
        <v>18</v>
      </c>
      <c r="J19166" s="21" t="s">
        <v>146942</v>
      </c>
    </row>
    <row r="19167" spans="1:10" ht="20" customHeight="1">
      <c r="A19167" s="27">
        <v>-999</v>
      </c>
      <c r="B19167" s="24">
        <v>-999</v>
      </c>
      <c r="C19167" s="22">
        <v>-999</v>
      </c>
      <c r="D19167" s="22">
        <v>-999</v>
      </c>
      <c r="E19167" s="22">
        <v>-999</v>
      </c>
      <c r="F19167" s="22">
        <v>-999</v>
      </c>
      <c r="G19167" s="22">
        <v>-999</v>
      </c>
      <c r="H19167" s="22">
        <v>-999</v>
      </c>
      <c r="I19167" s="22">
        <v>-999</v>
      </c>
      <c r="J19167" s="22">
        <v>-999</v>
      </c>
    </row>
    <row r="19168" spans="1:10" ht="20" customHeight="1">
      <c r="A19168" s="19" t="s">
        <v>146944</v>
      </c>
      <c r="B19168" s="24">
        <v>13</v>
      </c>
      <c r="C19168" s="22">
        <v>15</v>
      </c>
      <c r="D19168" s="21" t="s">
        <v>121695</v>
      </c>
      <c r="E19168" s="21" t="s">
        <v>121696</v>
      </c>
      <c r="F19168" s="21" t="s">
        <v>101528</v>
      </c>
      <c r="G19168" s="22">
        <v>10</v>
      </c>
      <c r="H19168" s="22">
        <v>0</v>
      </c>
      <c r="I19168" s="22">
        <v>0</v>
      </c>
      <c r="J19168" s="21" t="s">
        <v>138222</v>
      </c>
    </row>
    <row r="19169" spans="1:10" ht="32" customHeight="1">
      <c r="A19169" s="19" t="s">
        <v>146945</v>
      </c>
      <c r="B19169" s="24">
        <v>23</v>
      </c>
      <c r="C19169" s="22">
        <v>15</v>
      </c>
      <c r="D19169" s="21" t="s">
        <v>131107</v>
      </c>
      <c r="E19169" s="21" t="s">
        <v>131108</v>
      </c>
      <c r="F19169" s="21" t="s">
        <v>101694</v>
      </c>
      <c r="G19169" s="22">
        <v>10</v>
      </c>
      <c r="H19169" s="22">
        <v>0</v>
      </c>
      <c r="I19169" s="22">
        <v>0</v>
      </c>
      <c r="J19169" s="21" t="s">
        <v>146946</v>
      </c>
    </row>
    <row r="19170" spans="1:10" ht="32" customHeight="1">
      <c r="A19170" s="19" t="s">
        <v>146947</v>
      </c>
      <c r="B19170" s="24">
        <v>23</v>
      </c>
      <c r="C19170" s="22">
        <v>15</v>
      </c>
      <c r="D19170" s="21" t="s">
        <v>131107</v>
      </c>
      <c r="E19170" s="21" t="s">
        <v>131108</v>
      </c>
      <c r="F19170" s="21" t="s">
        <v>101694</v>
      </c>
      <c r="G19170" s="22">
        <v>10</v>
      </c>
      <c r="H19170" s="22">
        <v>0</v>
      </c>
      <c r="I19170" s="22">
        <v>0</v>
      </c>
      <c r="J19170" s="21" t="s">
        <v>146946</v>
      </c>
    </row>
    <row r="19171" spans="1:10" ht="20" customHeight="1">
      <c r="A19171" s="19" t="s">
        <v>146948</v>
      </c>
      <c r="B19171" s="24">
        <v>28</v>
      </c>
      <c r="C19171" s="22">
        <v>37</v>
      </c>
      <c r="D19171" s="21" t="s">
        <v>108924</v>
      </c>
      <c r="E19171" s="21" t="s">
        <v>108925</v>
      </c>
      <c r="F19171" s="21" t="s">
        <v>14748</v>
      </c>
      <c r="G19171" s="22">
        <v>13</v>
      </c>
      <c r="H19171" s="22">
        <v>20</v>
      </c>
      <c r="I19171" s="22">
        <v>27</v>
      </c>
      <c r="J19171" s="21" t="s">
        <v>146949</v>
      </c>
    </row>
    <row r="19172" spans="1:10" ht="20" customHeight="1">
      <c r="A19172" s="19" t="s">
        <v>146950</v>
      </c>
      <c r="B19172" s="24">
        <v>28</v>
      </c>
      <c r="C19172" s="22">
        <v>37</v>
      </c>
      <c r="D19172" s="21" t="s">
        <v>108924</v>
      </c>
      <c r="E19172" s="21" t="s">
        <v>108925</v>
      </c>
      <c r="F19172" s="21" t="s">
        <v>14748</v>
      </c>
      <c r="G19172" s="22">
        <v>13</v>
      </c>
      <c r="H19172" s="22">
        <v>20</v>
      </c>
      <c r="I19172" s="22">
        <v>27</v>
      </c>
      <c r="J19172" s="21" t="s">
        <v>146949</v>
      </c>
    </row>
    <row r="19173" spans="1:10" ht="20" customHeight="1">
      <c r="A19173" s="19" t="s">
        <v>146951</v>
      </c>
      <c r="B19173" s="24">
        <v>28</v>
      </c>
      <c r="C19173" s="22">
        <v>37</v>
      </c>
      <c r="D19173" s="21" t="s">
        <v>108924</v>
      </c>
      <c r="E19173" s="21" t="s">
        <v>108925</v>
      </c>
      <c r="F19173" s="21" t="s">
        <v>14748</v>
      </c>
      <c r="G19173" s="22">
        <v>13</v>
      </c>
      <c r="H19173" s="22">
        <v>20</v>
      </c>
      <c r="I19173" s="22">
        <v>27</v>
      </c>
      <c r="J19173" s="21" t="s">
        <v>146949</v>
      </c>
    </row>
    <row r="19174" spans="1:10" ht="20" customHeight="1">
      <c r="A19174" s="19" t="s">
        <v>146952</v>
      </c>
      <c r="B19174" s="24">
        <v>28</v>
      </c>
      <c r="C19174" s="22">
        <v>37</v>
      </c>
      <c r="D19174" s="21" t="s">
        <v>108924</v>
      </c>
      <c r="E19174" s="21" t="s">
        <v>108925</v>
      </c>
      <c r="F19174" s="21" t="s">
        <v>14748</v>
      </c>
      <c r="G19174" s="22">
        <v>13</v>
      </c>
      <c r="H19174" s="22">
        <v>20</v>
      </c>
      <c r="I19174" s="22">
        <v>27</v>
      </c>
      <c r="J19174" s="21" t="s">
        <v>146949</v>
      </c>
    </row>
    <row r="19175" spans="1:10" ht="20" customHeight="1">
      <c r="A19175" s="19" t="s">
        <v>146953</v>
      </c>
      <c r="B19175" s="24">
        <v>71</v>
      </c>
      <c r="C19175" s="22">
        <v>15</v>
      </c>
      <c r="D19175" s="21" t="s">
        <v>105301</v>
      </c>
      <c r="E19175" s="21" t="s">
        <v>105302</v>
      </c>
      <c r="F19175" s="21" t="s">
        <v>101694</v>
      </c>
      <c r="G19175" s="22">
        <v>10</v>
      </c>
      <c r="H19175" s="22">
        <v>0</v>
      </c>
      <c r="I19175" s="22">
        <v>0</v>
      </c>
      <c r="J19175" s="21" t="s">
        <v>121909</v>
      </c>
    </row>
    <row r="19176" spans="1:10" ht="20" customHeight="1">
      <c r="A19176" s="19" t="s">
        <v>146954</v>
      </c>
      <c r="B19176" s="24">
        <v>71</v>
      </c>
      <c r="C19176" s="22">
        <v>15</v>
      </c>
      <c r="D19176" s="21" t="s">
        <v>105301</v>
      </c>
      <c r="E19176" s="21" t="s">
        <v>105302</v>
      </c>
      <c r="F19176" s="21" t="s">
        <v>101694</v>
      </c>
      <c r="G19176" s="22">
        <v>10</v>
      </c>
      <c r="H19176" s="22">
        <v>0</v>
      </c>
      <c r="I19176" s="22">
        <v>0</v>
      </c>
      <c r="J19176" s="21" t="s">
        <v>121909</v>
      </c>
    </row>
    <row r="19177" spans="1:10" ht="20" customHeight="1">
      <c r="A19177" s="19" t="s">
        <v>146955</v>
      </c>
      <c r="B19177" s="24">
        <v>24</v>
      </c>
      <c r="C19177" s="22">
        <v>15</v>
      </c>
      <c r="D19177" s="21" t="s">
        <v>121068</v>
      </c>
      <c r="E19177" s="21" t="s">
        <v>121069</v>
      </c>
      <c r="F19177" s="21" t="s">
        <v>101528</v>
      </c>
      <c r="G19177" s="22">
        <v>10</v>
      </c>
      <c r="H19177" s="22">
        <v>0</v>
      </c>
      <c r="I19177" s="22">
        <v>0</v>
      </c>
      <c r="J19177" s="21" t="s">
        <v>121070</v>
      </c>
    </row>
    <row r="19178" spans="1:10" ht="20" customHeight="1">
      <c r="A19178" s="19" t="s">
        <v>146956</v>
      </c>
      <c r="B19178" s="24">
        <v>27</v>
      </c>
      <c r="C19178" s="22">
        <v>15</v>
      </c>
      <c r="D19178" s="21" t="s">
        <v>146957</v>
      </c>
      <c r="E19178" s="21" t="s">
        <v>146958</v>
      </c>
      <c r="F19178" s="21" t="s">
        <v>101528</v>
      </c>
      <c r="G19178" s="22">
        <v>10</v>
      </c>
      <c r="H19178" s="22">
        <v>0</v>
      </c>
      <c r="I19178" s="22">
        <v>0</v>
      </c>
      <c r="J19178" s="21" t="s">
        <v>146959</v>
      </c>
    </row>
    <row r="19179" spans="1:10" ht="20" customHeight="1">
      <c r="A19179" s="19" t="s">
        <v>146960</v>
      </c>
      <c r="B19179" s="24">
        <v>13</v>
      </c>
      <c r="C19179" s="22">
        <v>15</v>
      </c>
      <c r="D19179" s="21" t="s">
        <v>113314</v>
      </c>
      <c r="E19179" s="21" t="s">
        <v>113315</v>
      </c>
      <c r="F19179" s="21" t="s">
        <v>101522</v>
      </c>
      <c r="G19179" s="22">
        <v>10</v>
      </c>
      <c r="H19179" s="22">
        <v>0</v>
      </c>
      <c r="I19179" s="22">
        <v>0</v>
      </c>
      <c r="J19179" s="21" t="s">
        <v>135025</v>
      </c>
    </row>
    <row r="19180" spans="1:10" ht="20" customHeight="1">
      <c r="A19180" s="19" t="s">
        <v>146961</v>
      </c>
      <c r="B19180" s="24">
        <v>18</v>
      </c>
      <c r="C19180" s="22">
        <v>15</v>
      </c>
      <c r="D19180" s="21" t="s">
        <v>121262</v>
      </c>
      <c r="E19180" s="21" t="s">
        <v>121263</v>
      </c>
      <c r="F19180" s="21" t="s">
        <v>14739</v>
      </c>
      <c r="G19180" s="22">
        <v>10</v>
      </c>
      <c r="H19180" s="22">
        <v>0</v>
      </c>
      <c r="I19180" s="22">
        <v>0</v>
      </c>
      <c r="J19180" s="21" t="s">
        <v>146962</v>
      </c>
    </row>
    <row r="19181" spans="1:10" ht="20" customHeight="1">
      <c r="A19181" s="19" t="s">
        <v>146963</v>
      </c>
      <c r="B19181" s="24">
        <v>36</v>
      </c>
      <c r="C19181" s="22">
        <v>22</v>
      </c>
      <c r="D19181" s="21" t="s">
        <v>146964</v>
      </c>
      <c r="E19181" s="21" t="s">
        <v>146965</v>
      </c>
      <c r="F19181" s="21" t="s">
        <v>101689</v>
      </c>
      <c r="G19181" s="22">
        <v>9</v>
      </c>
      <c r="H19181" s="22">
        <v>9</v>
      </c>
      <c r="I19181" s="22">
        <v>19</v>
      </c>
      <c r="J19181" s="21" t="s">
        <v>146966</v>
      </c>
    </row>
    <row r="19182" spans="1:10" ht="20" customHeight="1">
      <c r="A19182" s="19" t="s">
        <v>146967</v>
      </c>
      <c r="B19182" s="24">
        <v>43</v>
      </c>
      <c r="C19182" s="22">
        <v>15</v>
      </c>
      <c r="D19182" s="21" t="s">
        <v>121231</v>
      </c>
      <c r="E19182" s="21" t="s">
        <v>121232</v>
      </c>
      <c r="F19182" s="21" t="s">
        <v>14739</v>
      </c>
      <c r="G19182" s="22">
        <v>10</v>
      </c>
      <c r="H19182" s="22">
        <v>0</v>
      </c>
      <c r="I19182" s="22">
        <v>0</v>
      </c>
      <c r="J19182" s="21" t="s">
        <v>142295</v>
      </c>
    </row>
    <row r="19183" spans="1:10" ht="20" customHeight="1">
      <c r="A19183" s="19" t="s">
        <v>146968</v>
      </c>
      <c r="B19183" s="24">
        <v>14</v>
      </c>
      <c r="C19183" s="22">
        <v>16</v>
      </c>
      <c r="D19183" s="21" t="s">
        <v>121695</v>
      </c>
      <c r="E19183" s="21" t="s">
        <v>121696</v>
      </c>
      <c r="F19183" s="21" t="s">
        <v>101533</v>
      </c>
      <c r="G19183" s="22">
        <v>2</v>
      </c>
      <c r="H19183" s="22">
        <v>10</v>
      </c>
      <c r="I19183" s="22">
        <v>16</v>
      </c>
      <c r="J19183" s="21" t="s">
        <v>146969</v>
      </c>
    </row>
    <row r="19184" spans="1:10" ht="20" customHeight="1">
      <c r="A19184" s="19" t="s">
        <v>146970</v>
      </c>
      <c r="B19184" s="24">
        <v>40</v>
      </c>
      <c r="C19184" s="22">
        <v>21</v>
      </c>
      <c r="D19184" s="21" t="s">
        <v>129867</v>
      </c>
      <c r="E19184" s="21" t="s">
        <v>129868</v>
      </c>
      <c r="F19184" s="21" t="s">
        <v>14734</v>
      </c>
      <c r="G19184" s="22">
        <v>1</v>
      </c>
      <c r="H19184" s="22">
        <v>16</v>
      </c>
      <c r="I19184" s="22">
        <v>35</v>
      </c>
      <c r="J19184" s="21" t="s">
        <v>146971</v>
      </c>
    </row>
    <row r="19185" spans="1:10" ht="20" customHeight="1">
      <c r="A19185" s="19" t="s">
        <v>146972</v>
      </c>
      <c r="B19185" s="24">
        <v>43</v>
      </c>
      <c r="C19185" s="22">
        <v>24</v>
      </c>
      <c r="D19185" s="21" t="s">
        <v>102972</v>
      </c>
      <c r="E19185" s="21" t="s">
        <v>102973</v>
      </c>
      <c r="F19185" s="21" t="s">
        <v>110444</v>
      </c>
      <c r="G19185" s="22">
        <v>1</v>
      </c>
      <c r="H19185" s="22">
        <v>19</v>
      </c>
      <c r="I19185" s="22">
        <v>41</v>
      </c>
      <c r="J19185" s="21" t="s">
        <v>146973</v>
      </c>
    </row>
    <row r="19186" spans="1:10" ht="20" customHeight="1">
      <c r="A19186" s="19" t="s">
        <v>146974</v>
      </c>
      <c r="B19186" s="24">
        <v>14</v>
      </c>
      <c r="C19186" s="22">
        <v>20</v>
      </c>
      <c r="D19186" s="21" t="s">
        <v>146975</v>
      </c>
      <c r="E19186" s="21" t="s">
        <v>146976</v>
      </c>
      <c r="F19186" s="21" t="s">
        <v>101543</v>
      </c>
      <c r="G19186" s="22">
        <v>6</v>
      </c>
      <c r="H19186" s="22">
        <v>10</v>
      </c>
      <c r="I19186" s="22">
        <v>22</v>
      </c>
      <c r="J19186" s="21" t="s">
        <v>146977</v>
      </c>
    </row>
    <row r="19187" spans="1:10" ht="32" customHeight="1">
      <c r="A19187" s="19" t="s">
        <v>146978</v>
      </c>
      <c r="B19187" s="24">
        <v>13</v>
      </c>
      <c r="C19187" s="22">
        <v>15</v>
      </c>
      <c r="D19187" s="21" t="s">
        <v>113794</v>
      </c>
      <c r="E19187" s="21" t="s">
        <v>113795</v>
      </c>
      <c r="F19187" s="21" t="s">
        <v>101554</v>
      </c>
      <c r="G19187" s="22">
        <v>10</v>
      </c>
      <c r="H19187" s="22">
        <v>0</v>
      </c>
      <c r="I19187" s="22">
        <v>0</v>
      </c>
      <c r="J19187" s="21" t="s">
        <v>146979</v>
      </c>
    </row>
    <row r="19188" spans="1:10" ht="32" customHeight="1">
      <c r="A19188" s="19" t="s">
        <v>146980</v>
      </c>
      <c r="B19188" s="24">
        <v>33</v>
      </c>
      <c r="C19188" s="22">
        <v>25</v>
      </c>
      <c r="D19188" s="21" t="s">
        <v>123903</v>
      </c>
      <c r="E19188" s="21" t="s">
        <v>123904</v>
      </c>
      <c r="F19188" s="21" t="s">
        <v>102433</v>
      </c>
      <c r="G19188" s="22">
        <v>1</v>
      </c>
      <c r="H19188" s="22">
        <v>20</v>
      </c>
      <c r="I19188" s="22">
        <v>34</v>
      </c>
      <c r="J19188" s="21" t="s">
        <v>146981</v>
      </c>
    </row>
    <row r="19189" spans="1:10" ht="20" customHeight="1">
      <c r="A19189" s="19" t="s">
        <v>146982</v>
      </c>
      <c r="B19189" s="24">
        <v>13</v>
      </c>
      <c r="C19189" s="22">
        <v>15</v>
      </c>
      <c r="D19189" s="21" t="s">
        <v>146983</v>
      </c>
      <c r="E19189" s="21" t="s">
        <v>146984</v>
      </c>
      <c r="F19189" s="21" t="s">
        <v>101694</v>
      </c>
      <c r="G19189" s="22">
        <v>2</v>
      </c>
      <c r="H19189" s="22">
        <v>9</v>
      </c>
      <c r="I19189" s="22">
        <v>16</v>
      </c>
      <c r="J19189" s="21" t="s">
        <v>146985</v>
      </c>
    </row>
    <row r="19190" spans="1:10" ht="32" customHeight="1">
      <c r="A19190" s="19" t="s">
        <v>146986</v>
      </c>
      <c r="B19190" s="24">
        <v>18</v>
      </c>
      <c r="C19190" s="22">
        <v>15</v>
      </c>
      <c r="D19190" s="21" t="s">
        <v>146987</v>
      </c>
      <c r="E19190" s="21" t="s">
        <v>146988</v>
      </c>
      <c r="F19190" s="21" t="s">
        <v>101528</v>
      </c>
      <c r="G19190" s="22">
        <v>10</v>
      </c>
      <c r="H19190" s="22">
        <v>0</v>
      </c>
      <c r="I19190" s="22">
        <v>0</v>
      </c>
      <c r="J19190" s="21" t="s">
        <v>146989</v>
      </c>
    </row>
    <row r="19191" spans="1:10" ht="20" customHeight="1">
      <c r="A19191" s="27">
        <v>-999</v>
      </c>
      <c r="B19191" s="24">
        <v>-999</v>
      </c>
      <c r="C19191" s="22">
        <v>-999</v>
      </c>
      <c r="D19191" s="22">
        <v>-999</v>
      </c>
      <c r="E19191" s="22">
        <v>-999</v>
      </c>
      <c r="F19191" s="22">
        <v>-999</v>
      </c>
      <c r="G19191" s="22">
        <v>-999</v>
      </c>
      <c r="H19191" s="22">
        <v>-999</v>
      </c>
      <c r="I19191" s="22">
        <v>-999</v>
      </c>
      <c r="J19191" s="22">
        <v>-999</v>
      </c>
    </row>
    <row r="19192" spans="1:10" ht="20" customHeight="1">
      <c r="A19192" s="19" t="s">
        <v>146990</v>
      </c>
      <c r="B19192" s="24">
        <v>24</v>
      </c>
      <c r="C19192" s="22">
        <v>15</v>
      </c>
      <c r="D19192" s="21" t="s">
        <v>113058</v>
      </c>
      <c r="E19192" s="21" t="s">
        <v>113059</v>
      </c>
      <c r="F19192" s="21" t="s">
        <v>101568</v>
      </c>
      <c r="G19192" s="22">
        <v>1</v>
      </c>
      <c r="H19192" s="22">
        <v>10</v>
      </c>
      <c r="I19192" s="22">
        <v>13</v>
      </c>
      <c r="J19192" s="21" t="s">
        <v>146991</v>
      </c>
    </row>
    <row r="19193" spans="1:10" ht="20" customHeight="1">
      <c r="A19193" s="19" t="s">
        <v>146992</v>
      </c>
      <c r="B19193" s="24">
        <v>24</v>
      </c>
      <c r="C19193" s="22">
        <v>15</v>
      </c>
      <c r="D19193" s="21" t="s">
        <v>113058</v>
      </c>
      <c r="E19193" s="21" t="s">
        <v>113059</v>
      </c>
      <c r="F19193" s="21" t="s">
        <v>101568</v>
      </c>
      <c r="G19193" s="22">
        <v>1</v>
      </c>
      <c r="H19193" s="22">
        <v>10</v>
      </c>
      <c r="I19193" s="22">
        <v>13</v>
      </c>
      <c r="J19193" s="21" t="s">
        <v>146991</v>
      </c>
    </row>
    <row r="19194" spans="1:10" ht="20" customHeight="1">
      <c r="A19194" s="19" t="s">
        <v>146993</v>
      </c>
      <c r="B19194" s="24">
        <v>20</v>
      </c>
      <c r="C19194" s="22">
        <v>22</v>
      </c>
      <c r="D19194" s="21" t="s">
        <v>105263</v>
      </c>
      <c r="E19194" s="21" t="s">
        <v>105264</v>
      </c>
      <c r="F19194" s="21" t="s">
        <v>101689</v>
      </c>
      <c r="G19194" s="22">
        <v>9</v>
      </c>
      <c r="H19194" s="22">
        <v>9</v>
      </c>
      <c r="I19194" s="22">
        <v>14</v>
      </c>
      <c r="J19194" s="21" t="s">
        <v>146994</v>
      </c>
    </row>
    <row r="19195" spans="1:10" ht="32" customHeight="1">
      <c r="A19195" s="19" t="s">
        <v>146995</v>
      </c>
      <c r="B19195" s="24">
        <v>42</v>
      </c>
      <c r="C19195" s="22">
        <v>19</v>
      </c>
      <c r="D19195" s="21" t="s">
        <v>106259</v>
      </c>
      <c r="E19195" s="21" t="s">
        <v>106260</v>
      </c>
      <c r="F19195" s="21" t="s">
        <v>101787</v>
      </c>
      <c r="G19195" s="22">
        <v>1</v>
      </c>
      <c r="H19195" s="22">
        <v>14</v>
      </c>
      <c r="I19195" s="22">
        <v>32</v>
      </c>
      <c r="J19195" s="21" t="s">
        <v>123063</v>
      </c>
    </row>
    <row r="19196" spans="1:10" ht="32" customHeight="1">
      <c r="A19196" s="19" t="s">
        <v>146996</v>
      </c>
      <c r="B19196" s="24">
        <v>43</v>
      </c>
      <c r="C19196" s="22">
        <v>40</v>
      </c>
      <c r="D19196" s="21" t="s">
        <v>104996</v>
      </c>
      <c r="E19196" s="21" t="s">
        <v>104997</v>
      </c>
      <c r="F19196" s="21" t="s">
        <v>103362</v>
      </c>
      <c r="G19196" s="22">
        <v>10</v>
      </c>
      <c r="H19196" s="22">
        <v>26</v>
      </c>
      <c r="I19196" s="22">
        <v>44</v>
      </c>
      <c r="J19196" s="21" t="s">
        <v>146997</v>
      </c>
    </row>
    <row r="19197" spans="1:10" ht="32" customHeight="1">
      <c r="A19197" s="19" t="s">
        <v>146998</v>
      </c>
      <c r="B19197" s="24">
        <v>23</v>
      </c>
      <c r="C19197" s="22">
        <v>25</v>
      </c>
      <c r="D19197" s="21" t="s">
        <v>122168</v>
      </c>
      <c r="E19197" s="21" t="s">
        <v>122169</v>
      </c>
      <c r="F19197" s="21" t="s">
        <v>14743</v>
      </c>
      <c r="G19197" s="22">
        <v>4</v>
      </c>
      <c r="H19197" s="22">
        <v>17</v>
      </c>
      <c r="I19197" s="22">
        <v>24</v>
      </c>
      <c r="J19197" s="21" t="s">
        <v>146999</v>
      </c>
    </row>
    <row r="19198" spans="1:10" ht="32" customHeight="1">
      <c r="A19198" s="19" t="s">
        <v>147000</v>
      </c>
      <c r="B19198" s="24">
        <v>21</v>
      </c>
      <c r="C19198" s="22">
        <v>15</v>
      </c>
      <c r="D19198" s="21" t="s">
        <v>116582</v>
      </c>
      <c r="E19198" s="21" t="s">
        <v>116583</v>
      </c>
      <c r="F19198" s="21" t="s">
        <v>101694</v>
      </c>
      <c r="G19198" s="22">
        <v>10</v>
      </c>
      <c r="H19198" s="22">
        <v>0</v>
      </c>
      <c r="I19198" s="22">
        <v>0</v>
      </c>
      <c r="J19198" s="21" t="s">
        <v>116584</v>
      </c>
    </row>
    <row r="19199" spans="1:10" ht="20" customHeight="1">
      <c r="A19199" s="19" t="s">
        <v>147001</v>
      </c>
      <c r="B19199" s="24">
        <v>78</v>
      </c>
      <c r="C19199" s="22">
        <v>27</v>
      </c>
      <c r="D19199" s="21" t="s">
        <v>116991</v>
      </c>
      <c r="E19199" s="21" t="s">
        <v>116992</v>
      </c>
      <c r="F19199" s="21" t="s">
        <v>102769</v>
      </c>
      <c r="G19199" s="22">
        <v>1</v>
      </c>
      <c r="H19199" s="22">
        <v>22</v>
      </c>
      <c r="I19199" s="22">
        <v>30</v>
      </c>
      <c r="J19199" s="21" t="s">
        <v>147002</v>
      </c>
    </row>
    <row r="19200" spans="1:10" ht="20" customHeight="1">
      <c r="A19200" s="19" t="s">
        <v>147003</v>
      </c>
      <c r="B19200" s="24">
        <v>16</v>
      </c>
      <c r="C19200" s="22">
        <v>18</v>
      </c>
      <c r="D19200" s="21" t="s">
        <v>101552</v>
      </c>
      <c r="E19200" s="21" t="s">
        <v>101553</v>
      </c>
      <c r="F19200" s="21" t="s">
        <v>102144</v>
      </c>
      <c r="G19200" s="22">
        <v>2</v>
      </c>
      <c r="H19200" s="22">
        <v>12</v>
      </c>
      <c r="I19200" s="22">
        <v>18</v>
      </c>
      <c r="J19200" s="21" t="s">
        <v>132681</v>
      </c>
    </row>
    <row r="19201" spans="1:10" ht="20" customHeight="1">
      <c r="A19201" s="19" t="s">
        <v>147004</v>
      </c>
      <c r="B19201" s="24">
        <v>19</v>
      </c>
      <c r="C19201" s="22">
        <v>21</v>
      </c>
      <c r="D19201" s="21" t="s">
        <v>119604</v>
      </c>
      <c r="E19201" s="21" t="s">
        <v>119605</v>
      </c>
      <c r="F19201" s="21" t="s">
        <v>14743</v>
      </c>
      <c r="G19201" s="22">
        <v>2</v>
      </c>
      <c r="H19201" s="22">
        <v>15</v>
      </c>
      <c r="I19201" s="22">
        <v>20</v>
      </c>
      <c r="J19201" s="21" t="s">
        <v>147005</v>
      </c>
    </row>
    <row r="19202" spans="1:10" ht="20" customHeight="1">
      <c r="A19202" s="19" t="s">
        <v>147006</v>
      </c>
      <c r="B19202" s="24">
        <v>17</v>
      </c>
      <c r="C19202" s="22">
        <v>21</v>
      </c>
      <c r="D19202" s="21" t="s">
        <v>147007</v>
      </c>
      <c r="E19202" s="21" t="s">
        <v>147008</v>
      </c>
      <c r="F19202" s="21" t="s">
        <v>14812</v>
      </c>
      <c r="G19202" s="22">
        <v>4</v>
      </c>
      <c r="H19202" s="22">
        <v>13</v>
      </c>
      <c r="I19202" s="22">
        <v>19</v>
      </c>
      <c r="J19202" s="21" t="s">
        <v>147009</v>
      </c>
    </row>
    <row r="19203" spans="1:10" ht="20" customHeight="1">
      <c r="A19203" s="19" t="s">
        <v>147010</v>
      </c>
      <c r="B19203" s="24">
        <v>13</v>
      </c>
      <c r="C19203" s="22">
        <v>15</v>
      </c>
      <c r="D19203" s="21" t="s">
        <v>147011</v>
      </c>
      <c r="E19203" s="21" t="s">
        <v>147012</v>
      </c>
      <c r="F19203" s="21" t="s">
        <v>101554</v>
      </c>
      <c r="G19203" s="22">
        <v>10</v>
      </c>
      <c r="H19203" s="22">
        <v>0</v>
      </c>
      <c r="I19203" s="22">
        <v>0</v>
      </c>
      <c r="J19203" s="21" t="s">
        <v>147013</v>
      </c>
    </row>
    <row r="19204" spans="1:10" ht="32" customHeight="1">
      <c r="A19204" s="19" t="s">
        <v>147014</v>
      </c>
      <c r="B19204" s="24">
        <v>31</v>
      </c>
      <c r="C19204" s="22">
        <v>16</v>
      </c>
      <c r="D19204" s="21" t="s">
        <v>115087</v>
      </c>
      <c r="E19204" s="21" t="s">
        <v>115088</v>
      </c>
      <c r="F19204" s="21" t="s">
        <v>101945</v>
      </c>
      <c r="G19204" s="22">
        <v>1</v>
      </c>
      <c r="H19204" s="22">
        <v>11</v>
      </c>
      <c r="I19204" s="22">
        <v>16</v>
      </c>
      <c r="J19204" s="21" t="s">
        <v>147015</v>
      </c>
    </row>
    <row r="19205" spans="1:10" ht="20" customHeight="1">
      <c r="A19205" s="19" t="s">
        <v>147016</v>
      </c>
      <c r="B19205" s="24">
        <v>53</v>
      </c>
      <c r="C19205" s="22">
        <v>15</v>
      </c>
      <c r="D19205" s="21" t="s">
        <v>121754</v>
      </c>
      <c r="E19205" s="21" t="s">
        <v>121755</v>
      </c>
      <c r="F19205" s="21" t="s">
        <v>101522</v>
      </c>
      <c r="G19205" s="22">
        <v>10</v>
      </c>
      <c r="H19205" s="22">
        <v>0</v>
      </c>
      <c r="I19205" s="22">
        <v>0</v>
      </c>
      <c r="J19205" s="21" t="s">
        <v>147017</v>
      </c>
    </row>
    <row r="19206" spans="1:10" ht="20" customHeight="1">
      <c r="A19206" s="19" t="s">
        <v>147018</v>
      </c>
      <c r="B19206" s="24">
        <v>23</v>
      </c>
      <c r="C19206" s="22">
        <v>15</v>
      </c>
      <c r="D19206" s="21" t="s">
        <v>106926</v>
      </c>
      <c r="E19206" s="21" t="s">
        <v>106927</v>
      </c>
      <c r="F19206" s="21" t="s">
        <v>101528</v>
      </c>
      <c r="G19206" s="22">
        <v>10</v>
      </c>
      <c r="H19206" s="22">
        <v>0</v>
      </c>
      <c r="I19206" s="22">
        <v>0</v>
      </c>
      <c r="J19206" s="21" t="s">
        <v>147019</v>
      </c>
    </row>
    <row r="19207" spans="1:10" ht="20" customHeight="1">
      <c r="A19207" s="19" t="s">
        <v>147020</v>
      </c>
      <c r="B19207" s="24">
        <v>13</v>
      </c>
      <c r="C19207" s="22">
        <v>15</v>
      </c>
      <c r="D19207" s="21" t="s">
        <v>147021</v>
      </c>
      <c r="E19207" s="21" t="s">
        <v>147022</v>
      </c>
      <c r="F19207" s="21" t="s">
        <v>14739</v>
      </c>
      <c r="G19207" s="22">
        <v>10</v>
      </c>
      <c r="H19207" s="22">
        <v>0</v>
      </c>
      <c r="I19207" s="22">
        <v>0</v>
      </c>
      <c r="J19207" s="21" t="s">
        <v>147023</v>
      </c>
    </row>
    <row r="19208" spans="1:10" ht="20" customHeight="1">
      <c r="A19208" s="19" t="s">
        <v>147024</v>
      </c>
      <c r="B19208" s="24">
        <v>36</v>
      </c>
      <c r="C19208" s="22">
        <v>15</v>
      </c>
      <c r="D19208" s="21" t="s">
        <v>121717</v>
      </c>
      <c r="E19208" s="21" t="s">
        <v>121718</v>
      </c>
      <c r="F19208" s="21" t="s">
        <v>101694</v>
      </c>
      <c r="G19208" s="22">
        <v>10</v>
      </c>
      <c r="H19208" s="22">
        <v>0</v>
      </c>
      <c r="I19208" s="22">
        <v>0</v>
      </c>
      <c r="J19208" s="21" t="s">
        <v>147025</v>
      </c>
    </row>
    <row r="19209" spans="1:10" ht="20" customHeight="1">
      <c r="A19209" s="19" t="s">
        <v>147026</v>
      </c>
      <c r="B19209" s="24">
        <v>19</v>
      </c>
      <c r="C19209" s="22">
        <v>15</v>
      </c>
      <c r="D19209" s="21" t="s">
        <v>140490</v>
      </c>
      <c r="E19209" s="21" t="s">
        <v>140491</v>
      </c>
      <c r="F19209" s="21" t="s">
        <v>101554</v>
      </c>
      <c r="G19209" s="22">
        <v>10</v>
      </c>
      <c r="H19209" s="22">
        <v>0</v>
      </c>
      <c r="I19209" s="22">
        <v>0</v>
      </c>
      <c r="J19209" s="21" t="s">
        <v>147027</v>
      </c>
    </row>
    <row r="19210" spans="1:10" ht="20" customHeight="1">
      <c r="A19210" s="19" t="s">
        <v>147028</v>
      </c>
      <c r="B19210" s="24">
        <v>14</v>
      </c>
      <c r="C19210" s="22">
        <v>46</v>
      </c>
      <c r="D19210" s="21" t="s">
        <v>130558</v>
      </c>
      <c r="E19210" s="21" t="s">
        <v>130559</v>
      </c>
      <c r="F19210" s="21" t="s">
        <v>147029</v>
      </c>
      <c r="G19210" s="22">
        <v>9</v>
      </c>
      <c r="H19210" s="22">
        <v>19</v>
      </c>
      <c r="I19210" s="22">
        <v>30</v>
      </c>
      <c r="J19210" s="21" t="s">
        <v>147030</v>
      </c>
    </row>
    <row r="19211" spans="1:10" ht="20" customHeight="1">
      <c r="A19211" s="19" t="s">
        <v>147031</v>
      </c>
      <c r="B19211" s="24">
        <v>37</v>
      </c>
      <c r="C19211" s="22">
        <v>15</v>
      </c>
      <c r="D19211" s="21" t="s">
        <v>105775</v>
      </c>
      <c r="E19211" s="21" t="s">
        <v>105776</v>
      </c>
      <c r="F19211" s="21" t="s">
        <v>101554</v>
      </c>
      <c r="G19211" s="22">
        <v>10</v>
      </c>
      <c r="H19211" s="22">
        <v>0</v>
      </c>
      <c r="I19211" s="22">
        <v>0</v>
      </c>
      <c r="J19211" s="21" t="s">
        <v>105777</v>
      </c>
    </row>
    <row r="19212" spans="1:10" ht="32" customHeight="1">
      <c r="A19212" s="19" t="s">
        <v>147032</v>
      </c>
      <c r="B19212" s="24">
        <v>25</v>
      </c>
      <c r="C19212" s="22">
        <v>21</v>
      </c>
      <c r="D19212" s="21" t="s">
        <v>126139</v>
      </c>
      <c r="E19212" s="21" t="s">
        <v>126140</v>
      </c>
      <c r="F19212" s="22">
        <v>875</v>
      </c>
      <c r="G19212" s="22">
        <v>1</v>
      </c>
      <c r="H19212" s="22">
        <v>16</v>
      </c>
      <c r="I19212" s="22">
        <v>32</v>
      </c>
      <c r="J19212" s="21" t="s">
        <v>147033</v>
      </c>
    </row>
    <row r="19213" spans="1:10" ht="32" customHeight="1">
      <c r="A19213" s="19" t="s">
        <v>147034</v>
      </c>
      <c r="B19213" s="24">
        <v>21</v>
      </c>
      <c r="C19213" s="22">
        <v>15</v>
      </c>
      <c r="D19213" s="21" t="s">
        <v>147035</v>
      </c>
      <c r="E19213" s="21" t="s">
        <v>147036</v>
      </c>
      <c r="F19213" s="21" t="s">
        <v>101528</v>
      </c>
      <c r="G19213" s="22">
        <v>10</v>
      </c>
      <c r="H19213" s="22">
        <v>0</v>
      </c>
      <c r="I19213" s="22">
        <v>0</v>
      </c>
      <c r="J19213" s="21" t="s">
        <v>147037</v>
      </c>
    </row>
    <row r="19214" spans="1:10" ht="32" customHeight="1">
      <c r="A19214" s="19" t="s">
        <v>147038</v>
      </c>
      <c r="B19214" s="24">
        <v>21</v>
      </c>
      <c r="C19214" s="22">
        <v>15</v>
      </c>
      <c r="D19214" s="21" t="s">
        <v>147035</v>
      </c>
      <c r="E19214" s="21" t="s">
        <v>147036</v>
      </c>
      <c r="F19214" s="21" t="s">
        <v>101528</v>
      </c>
      <c r="G19214" s="22">
        <v>10</v>
      </c>
      <c r="H19214" s="22">
        <v>0</v>
      </c>
      <c r="I19214" s="22">
        <v>0</v>
      </c>
      <c r="J19214" s="21" t="s">
        <v>147037</v>
      </c>
    </row>
    <row r="19215" spans="1:10" ht="32" customHeight="1">
      <c r="A19215" s="19" t="s">
        <v>147039</v>
      </c>
      <c r="B19215" s="24">
        <v>18</v>
      </c>
      <c r="C19215" s="22">
        <v>15</v>
      </c>
      <c r="D19215" s="21" t="s">
        <v>106326</v>
      </c>
      <c r="E19215" s="21" t="s">
        <v>106327</v>
      </c>
      <c r="F19215" s="21" t="s">
        <v>101563</v>
      </c>
      <c r="G19215" s="22">
        <v>10</v>
      </c>
      <c r="H19215" s="22">
        <v>0</v>
      </c>
      <c r="I19215" s="22">
        <v>0</v>
      </c>
      <c r="J19215" s="21" t="s">
        <v>147040</v>
      </c>
    </row>
    <row r="19216" spans="1:10" ht="20" customHeight="1">
      <c r="A19216" s="19" t="s">
        <v>147041</v>
      </c>
      <c r="B19216" s="24">
        <v>24</v>
      </c>
      <c r="C19216" s="22">
        <v>22</v>
      </c>
      <c r="D19216" s="21" t="s">
        <v>147042</v>
      </c>
      <c r="E19216" s="21" t="s">
        <v>147043</v>
      </c>
      <c r="F19216" s="21" t="s">
        <v>102559</v>
      </c>
      <c r="G19216" s="22">
        <v>3</v>
      </c>
      <c r="H19216" s="22">
        <v>15</v>
      </c>
      <c r="I19216" s="22">
        <v>22</v>
      </c>
      <c r="J19216" s="21" t="s">
        <v>147044</v>
      </c>
    </row>
    <row r="19217" spans="1:10" ht="20" customHeight="1">
      <c r="A19217" s="19" t="s">
        <v>147045</v>
      </c>
      <c r="B19217" s="24">
        <v>39</v>
      </c>
      <c r="C19217" s="22">
        <v>20</v>
      </c>
      <c r="D19217" s="21" t="s">
        <v>111828</v>
      </c>
      <c r="E19217" s="21" t="s">
        <v>111829</v>
      </c>
      <c r="F19217" s="21" t="s">
        <v>101950</v>
      </c>
      <c r="G19217" s="22">
        <v>1</v>
      </c>
      <c r="H19217" s="22">
        <v>15</v>
      </c>
      <c r="I19217" s="22">
        <v>30</v>
      </c>
      <c r="J19217" s="21" t="s">
        <v>147046</v>
      </c>
    </row>
    <row r="19218" spans="1:10" ht="20" customHeight="1">
      <c r="A19218" s="19" t="s">
        <v>147047</v>
      </c>
      <c r="B19218" s="24">
        <v>56</v>
      </c>
      <c r="C19218" s="22">
        <v>22</v>
      </c>
      <c r="D19218" s="21" t="s">
        <v>111022</v>
      </c>
      <c r="E19218" s="21" t="s">
        <v>111023</v>
      </c>
      <c r="F19218" s="21" t="s">
        <v>101885</v>
      </c>
      <c r="G19218" s="22">
        <v>1</v>
      </c>
      <c r="H19218" s="22">
        <v>17</v>
      </c>
      <c r="I19218" s="22">
        <v>31</v>
      </c>
      <c r="J19218" s="21" t="s">
        <v>147048</v>
      </c>
    </row>
    <row r="19219" spans="1:10" ht="20" customHeight="1">
      <c r="A19219" s="19" t="s">
        <v>147049</v>
      </c>
      <c r="B19219" s="24">
        <v>43</v>
      </c>
      <c r="C19219" s="22">
        <v>45</v>
      </c>
      <c r="D19219" s="21" t="s">
        <v>147050</v>
      </c>
      <c r="E19219" s="21" t="s">
        <v>147051</v>
      </c>
      <c r="F19219" s="22">
        <v>725</v>
      </c>
      <c r="G19219" s="22">
        <v>12</v>
      </c>
      <c r="H19219" s="22">
        <v>29</v>
      </c>
      <c r="I19219" s="22">
        <v>47</v>
      </c>
      <c r="J19219" s="21" t="s">
        <v>147052</v>
      </c>
    </row>
    <row r="19220" spans="1:10" ht="20" customHeight="1">
      <c r="A19220" s="19" t="s">
        <v>147053</v>
      </c>
      <c r="B19220" s="24">
        <v>24</v>
      </c>
      <c r="C19220" s="22">
        <v>15</v>
      </c>
      <c r="D19220" s="21" t="s">
        <v>118830</v>
      </c>
      <c r="E19220" s="21" t="s">
        <v>118831</v>
      </c>
      <c r="F19220" s="21" t="s">
        <v>101528</v>
      </c>
      <c r="G19220" s="22">
        <v>10</v>
      </c>
      <c r="H19220" s="22">
        <v>0</v>
      </c>
      <c r="I19220" s="22">
        <v>0</v>
      </c>
      <c r="J19220" s="21" t="s">
        <v>118832</v>
      </c>
    </row>
    <row r="19221" spans="1:10" ht="20" customHeight="1">
      <c r="A19221" s="19" t="s">
        <v>147054</v>
      </c>
      <c r="B19221" s="24">
        <v>17</v>
      </c>
      <c r="C19221" s="22">
        <v>15</v>
      </c>
      <c r="D19221" s="21" t="s">
        <v>147055</v>
      </c>
      <c r="E19221" s="21" t="s">
        <v>147056</v>
      </c>
      <c r="F19221" s="21" t="s">
        <v>101568</v>
      </c>
      <c r="G19221" s="22">
        <v>1</v>
      </c>
      <c r="H19221" s="22">
        <v>10</v>
      </c>
      <c r="I19221" s="22">
        <v>16</v>
      </c>
      <c r="J19221" s="21" t="s">
        <v>147057</v>
      </c>
    </row>
    <row r="19222" spans="1:10" ht="20" customHeight="1">
      <c r="A19222" s="19" t="s">
        <v>147058</v>
      </c>
      <c r="B19222" s="24">
        <v>20</v>
      </c>
      <c r="C19222" s="22">
        <v>24</v>
      </c>
      <c r="D19222" s="21" t="s">
        <v>111659</v>
      </c>
      <c r="E19222" s="21" t="s">
        <v>111660</v>
      </c>
      <c r="F19222" s="21" t="s">
        <v>102449</v>
      </c>
      <c r="G19222" s="22">
        <v>4</v>
      </c>
      <c r="H19222" s="22">
        <v>16</v>
      </c>
      <c r="I19222" s="22">
        <v>25</v>
      </c>
      <c r="J19222" s="21" t="s">
        <v>147059</v>
      </c>
    </row>
    <row r="19223" spans="1:10" ht="20" customHeight="1">
      <c r="A19223" s="19" t="s">
        <v>147060</v>
      </c>
      <c r="B19223" s="24">
        <v>25</v>
      </c>
      <c r="C19223" s="22">
        <v>15</v>
      </c>
      <c r="D19223" s="21" t="s">
        <v>105462</v>
      </c>
      <c r="E19223" s="21" t="s">
        <v>105463</v>
      </c>
      <c r="F19223" s="21" t="s">
        <v>101563</v>
      </c>
      <c r="G19223" s="22">
        <v>10</v>
      </c>
      <c r="H19223" s="22">
        <v>0</v>
      </c>
      <c r="I19223" s="22">
        <v>0</v>
      </c>
      <c r="J19223" s="21" t="s">
        <v>147061</v>
      </c>
    </row>
    <row r="19224" spans="1:10" ht="20" customHeight="1">
      <c r="A19224" s="19" t="s">
        <v>147062</v>
      </c>
      <c r="B19224" s="24">
        <v>25</v>
      </c>
      <c r="C19224" s="22">
        <v>15</v>
      </c>
      <c r="D19224" s="21" t="s">
        <v>105462</v>
      </c>
      <c r="E19224" s="21" t="s">
        <v>105463</v>
      </c>
      <c r="F19224" s="21" t="s">
        <v>101563</v>
      </c>
      <c r="G19224" s="22">
        <v>10</v>
      </c>
      <c r="H19224" s="22">
        <v>0</v>
      </c>
      <c r="I19224" s="22">
        <v>0</v>
      </c>
      <c r="J19224" s="21" t="s">
        <v>147061</v>
      </c>
    </row>
    <row r="19225" spans="1:10" ht="20" customHeight="1">
      <c r="A19225" s="19" t="s">
        <v>147063</v>
      </c>
      <c r="B19225" s="24">
        <v>37</v>
      </c>
      <c r="C19225" s="22">
        <v>15</v>
      </c>
      <c r="D19225" s="21" t="s">
        <v>135147</v>
      </c>
      <c r="E19225" s="21" t="s">
        <v>135148</v>
      </c>
      <c r="F19225" s="21" t="s">
        <v>101694</v>
      </c>
      <c r="G19225" s="22">
        <v>3</v>
      </c>
      <c r="H19225" s="22">
        <v>8</v>
      </c>
      <c r="I19225" s="22">
        <v>17</v>
      </c>
      <c r="J19225" s="21" t="s">
        <v>147064</v>
      </c>
    </row>
    <row r="19226" spans="1:10" ht="20" customHeight="1">
      <c r="A19226" s="19" t="s">
        <v>147065</v>
      </c>
      <c r="B19226" s="24">
        <v>27</v>
      </c>
      <c r="C19226" s="22">
        <v>24</v>
      </c>
      <c r="D19226" s="21" t="s">
        <v>101650</v>
      </c>
      <c r="E19226" s="21" t="s">
        <v>101651</v>
      </c>
      <c r="F19226" s="21" t="s">
        <v>102065</v>
      </c>
      <c r="G19226" s="22">
        <v>1</v>
      </c>
      <c r="H19226" s="22">
        <v>19</v>
      </c>
      <c r="I19226" s="22">
        <v>32</v>
      </c>
      <c r="J19226" s="21" t="s">
        <v>147066</v>
      </c>
    </row>
    <row r="19227" spans="1:10" ht="20" customHeight="1">
      <c r="A19227" s="19" t="s">
        <v>147067</v>
      </c>
      <c r="B19227" s="24">
        <v>24</v>
      </c>
      <c r="C19227" s="22">
        <v>33</v>
      </c>
      <c r="D19227" s="21" t="s">
        <v>112393</v>
      </c>
      <c r="E19227" s="21" t="s">
        <v>112394</v>
      </c>
      <c r="F19227" s="21" t="s">
        <v>102440</v>
      </c>
      <c r="G19227" s="22">
        <v>9</v>
      </c>
      <c r="H19227" s="22">
        <v>20</v>
      </c>
      <c r="I19227" s="22">
        <v>26</v>
      </c>
      <c r="J19227" s="21" t="s">
        <v>147068</v>
      </c>
    </row>
    <row r="19228" spans="1:10" ht="20" customHeight="1">
      <c r="A19228" s="19" t="s">
        <v>147069</v>
      </c>
      <c r="B19228" s="24">
        <v>13</v>
      </c>
      <c r="C19228" s="22">
        <v>15</v>
      </c>
      <c r="D19228" s="21" t="s">
        <v>110775</v>
      </c>
      <c r="E19228" s="21" t="s">
        <v>110776</v>
      </c>
      <c r="F19228" s="21" t="s">
        <v>101563</v>
      </c>
      <c r="G19228" s="22">
        <v>10</v>
      </c>
      <c r="H19228" s="22">
        <v>0</v>
      </c>
      <c r="I19228" s="22">
        <v>0</v>
      </c>
      <c r="J19228" s="21" t="s">
        <v>147070</v>
      </c>
    </row>
    <row r="19229" spans="1:10" ht="20" customHeight="1">
      <c r="A19229" s="19" t="s">
        <v>147071</v>
      </c>
      <c r="B19229" s="24">
        <v>13</v>
      </c>
      <c r="C19229" s="22">
        <v>15</v>
      </c>
      <c r="D19229" s="21" t="s">
        <v>147072</v>
      </c>
      <c r="E19229" s="21" t="s">
        <v>147073</v>
      </c>
      <c r="F19229" s="21" t="s">
        <v>101528</v>
      </c>
      <c r="G19229" s="22">
        <v>10</v>
      </c>
      <c r="H19229" s="22">
        <v>0</v>
      </c>
      <c r="I19229" s="22">
        <v>0</v>
      </c>
      <c r="J19229" s="21" t="s">
        <v>147074</v>
      </c>
    </row>
    <row r="19230" spans="1:10" ht="20" customHeight="1">
      <c r="A19230" s="19" t="s">
        <v>147075</v>
      </c>
      <c r="B19230" s="24">
        <v>29</v>
      </c>
      <c r="C19230" s="22">
        <v>15</v>
      </c>
      <c r="D19230" s="21" t="s">
        <v>102755</v>
      </c>
      <c r="E19230" s="21" t="s">
        <v>102756</v>
      </c>
      <c r="F19230" s="21" t="s">
        <v>14739</v>
      </c>
      <c r="G19230" s="22">
        <v>10</v>
      </c>
      <c r="H19230" s="22">
        <v>0</v>
      </c>
      <c r="I19230" s="22">
        <v>0</v>
      </c>
      <c r="J19230" s="21" t="s">
        <v>145058</v>
      </c>
    </row>
    <row r="19231" spans="1:10" ht="32" customHeight="1">
      <c r="A19231" s="19" t="s">
        <v>147076</v>
      </c>
      <c r="B19231" s="24">
        <v>30</v>
      </c>
      <c r="C19231" s="22">
        <v>15</v>
      </c>
      <c r="D19231" s="21" t="s">
        <v>147077</v>
      </c>
      <c r="E19231" s="21" t="s">
        <v>147078</v>
      </c>
      <c r="F19231" s="21" t="s">
        <v>101554</v>
      </c>
      <c r="G19231" s="22">
        <v>10</v>
      </c>
      <c r="H19231" s="22">
        <v>0</v>
      </c>
      <c r="I19231" s="22">
        <v>0</v>
      </c>
      <c r="J19231" s="21" t="s">
        <v>147079</v>
      </c>
    </row>
    <row r="19232" spans="1:10" ht="32" customHeight="1">
      <c r="A19232" s="19" t="s">
        <v>147080</v>
      </c>
      <c r="B19232" s="24">
        <v>13</v>
      </c>
      <c r="C19232" s="22">
        <v>15</v>
      </c>
      <c r="D19232" s="21" t="s">
        <v>104480</v>
      </c>
      <c r="E19232" s="21" t="s">
        <v>104481</v>
      </c>
      <c r="F19232" s="21" t="s">
        <v>101554</v>
      </c>
      <c r="G19232" s="22">
        <v>10</v>
      </c>
      <c r="H19232" s="22">
        <v>0</v>
      </c>
      <c r="I19232" s="22">
        <v>0</v>
      </c>
      <c r="J19232" s="21" t="s">
        <v>107460</v>
      </c>
    </row>
    <row r="19233" spans="1:10" ht="32" customHeight="1">
      <c r="A19233" s="19" t="s">
        <v>147081</v>
      </c>
      <c r="B19233" s="24">
        <v>22</v>
      </c>
      <c r="C19233" s="22">
        <v>15</v>
      </c>
      <c r="D19233" s="21" t="s">
        <v>115944</v>
      </c>
      <c r="E19233" s="21" t="s">
        <v>115945</v>
      </c>
      <c r="F19233" s="21" t="s">
        <v>14739</v>
      </c>
      <c r="G19233" s="22">
        <v>10</v>
      </c>
      <c r="H19233" s="22">
        <v>0</v>
      </c>
      <c r="I19233" s="22">
        <v>0</v>
      </c>
      <c r="J19233" s="21" t="s">
        <v>115946</v>
      </c>
    </row>
    <row r="19234" spans="1:10" ht="32" customHeight="1">
      <c r="A19234" s="19" t="s">
        <v>147082</v>
      </c>
      <c r="B19234" s="24">
        <v>36</v>
      </c>
      <c r="C19234" s="22">
        <v>15</v>
      </c>
      <c r="D19234" s="21" t="s">
        <v>104113</v>
      </c>
      <c r="E19234" s="21" t="s">
        <v>104114</v>
      </c>
      <c r="F19234" s="21" t="s">
        <v>101554</v>
      </c>
      <c r="G19234" s="22">
        <v>10</v>
      </c>
      <c r="H19234" s="22">
        <v>0</v>
      </c>
      <c r="I19234" s="22">
        <v>0</v>
      </c>
      <c r="J19234" s="21" t="s">
        <v>147083</v>
      </c>
    </row>
    <row r="19235" spans="1:10" ht="32" customHeight="1">
      <c r="A19235" s="19" t="s">
        <v>147084</v>
      </c>
      <c r="B19235" s="24">
        <v>36</v>
      </c>
      <c r="C19235" s="22">
        <v>15</v>
      </c>
      <c r="D19235" s="21" t="s">
        <v>104113</v>
      </c>
      <c r="E19235" s="21" t="s">
        <v>104114</v>
      </c>
      <c r="F19235" s="21" t="s">
        <v>101554</v>
      </c>
      <c r="G19235" s="22">
        <v>10</v>
      </c>
      <c r="H19235" s="22">
        <v>0</v>
      </c>
      <c r="I19235" s="22">
        <v>0</v>
      </c>
      <c r="J19235" s="21" t="s">
        <v>147083</v>
      </c>
    </row>
    <row r="19236" spans="1:10" ht="32" customHeight="1">
      <c r="A19236" s="19" t="s">
        <v>147085</v>
      </c>
      <c r="B19236" s="24">
        <v>18</v>
      </c>
      <c r="C19236" s="22">
        <v>15</v>
      </c>
      <c r="D19236" s="21" t="s">
        <v>127730</v>
      </c>
      <c r="E19236" s="21" t="s">
        <v>127731</v>
      </c>
      <c r="F19236" s="21" t="s">
        <v>101554</v>
      </c>
      <c r="G19236" s="22">
        <v>10</v>
      </c>
      <c r="H19236" s="22">
        <v>0</v>
      </c>
      <c r="I19236" s="22">
        <v>0</v>
      </c>
      <c r="J19236" s="21" t="s">
        <v>127732</v>
      </c>
    </row>
    <row r="19237" spans="1:10" ht="32" customHeight="1">
      <c r="A19237" s="19" t="s">
        <v>147086</v>
      </c>
      <c r="B19237" s="24">
        <v>26</v>
      </c>
      <c r="C19237" s="22">
        <v>16</v>
      </c>
      <c r="D19237" s="21" t="s">
        <v>107188</v>
      </c>
      <c r="E19237" s="21" t="s">
        <v>107189</v>
      </c>
      <c r="F19237" s="21" t="s">
        <v>101533</v>
      </c>
      <c r="G19237" s="22">
        <v>2</v>
      </c>
      <c r="H19237" s="22">
        <v>10</v>
      </c>
      <c r="I19237" s="22">
        <v>15</v>
      </c>
      <c r="J19237" s="21" t="s">
        <v>147087</v>
      </c>
    </row>
    <row r="19238" spans="1:10" ht="32" customHeight="1">
      <c r="A19238" s="19" t="s">
        <v>147088</v>
      </c>
      <c r="B19238" s="24">
        <v>25</v>
      </c>
      <c r="C19238" s="22">
        <v>15</v>
      </c>
      <c r="D19238" s="21" t="s">
        <v>113032</v>
      </c>
      <c r="E19238" s="21" t="s">
        <v>113033</v>
      </c>
      <c r="F19238" s="21" t="s">
        <v>101528</v>
      </c>
      <c r="G19238" s="22">
        <v>10</v>
      </c>
      <c r="H19238" s="22">
        <v>0</v>
      </c>
      <c r="I19238" s="22">
        <v>0</v>
      </c>
      <c r="J19238" s="21" t="s">
        <v>113034</v>
      </c>
    </row>
    <row r="19239" spans="1:10" ht="32" customHeight="1">
      <c r="A19239" s="19" t="s">
        <v>147089</v>
      </c>
      <c r="B19239" s="24">
        <v>25</v>
      </c>
      <c r="C19239" s="22">
        <v>15</v>
      </c>
      <c r="D19239" s="21" t="s">
        <v>113032</v>
      </c>
      <c r="E19239" s="21" t="s">
        <v>113033</v>
      </c>
      <c r="F19239" s="21" t="s">
        <v>101528</v>
      </c>
      <c r="G19239" s="22">
        <v>10</v>
      </c>
      <c r="H19239" s="22">
        <v>0</v>
      </c>
      <c r="I19239" s="22">
        <v>0</v>
      </c>
      <c r="J19239" s="21" t="s">
        <v>113034</v>
      </c>
    </row>
    <row r="19240" spans="1:10" ht="32" customHeight="1">
      <c r="A19240" s="19" t="s">
        <v>147090</v>
      </c>
      <c r="B19240" s="24">
        <v>25</v>
      </c>
      <c r="C19240" s="22">
        <v>15</v>
      </c>
      <c r="D19240" s="21" t="s">
        <v>113032</v>
      </c>
      <c r="E19240" s="21" t="s">
        <v>113033</v>
      </c>
      <c r="F19240" s="21" t="s">
        <v>101528</v>
      </c>
      <c r="G19240" s="22">
        <v>10</v>
      </c>
      <c r="H19240" s="22">
        <v>0</v>
      </c>
      <c r="I19240" s="22">
        <v>0</v>
      </c>
      <c r="J19240" s="21" t="s">
        <v>113034</v>
      </c>
    </row>
    <row r="19241" spans="1:10" ht="32" customHeight="1">
      <c r="A19241" s="19" t="s">
        <v>147091</v>
      </c>
      <c r="B19241" s="24">
        <v>46</v>
      </c>
      <c r="C19241" s="22">
        <v>19</v>
      </c>
      <c r="D19241" s="21" t="s">
        <v>128032</v>
      </c>
      <c r="E19241" s="21" t="s">
        <v>128033</v>
      </c>
      <c r="F19241" s="21" t="s">
        <v>102114</v>
      </c>
      <c r="G19241" s="22">
        <v>1</v>
      </c>
      <c r="H19241" s="22">
        <v>14</v>
      </c>
      <c r="I19241" s="22">
        <v>23</v>
      </c>
      <c r="J19241" s="21" t="s">
        <v>147092</v>
      </c>
    </row>
    <row r="19242" spans="1:10" ht="32" customHeight="1">
      <c r="A19242" s="19" t="s">
        <v>147093</v>
      </c>
      <c r="B19242" s="24">
        <v>31</v>
      </c>
      <c r="C19242" s="22">
        <v>15</v>
      </c>
      <c r="D19242" s="21" t="s">
        <v>114450</v>
      </c>
      <c r="E19242" s="21" t="s">
        <v>114451</v>
      </c>
      <c r="F19242" s="21" t="s">
        <v>14739</v>
      </c>
      <c r="G19242" s="22">
        <v>10</v>
      </c>
      <c r="H19242" s="22">
        <v>0</v>
      </c>
      <c r="I19242" s="22">
        <v>0</v>
      </c>
      <c r="J19242" s="21" t="s">
        <v>114452</v>
      </c>
    </row>
    <row r="19243" spans="1:10" ht="20" customHeight="1">
      <c r="A19243" s="27">
        <v>-999</v>
      </c>
      <c r="B19243" s="24">
        <v>-999</v>
      </c>
      <c r="C19243" s="22">
        <v>-999</v>
      </c>
      <c r="D19243" s="22">
        <v>-999</v>
      </c>
      <c r="E19243" s="22">
        <v>-999</v>
      </c>
      <c r="F19243" s="22">
        <v>-999</v>
      </c>
      <c r="G19243" s="22">
        <v>-999</v>
      </c>
      <c r="H19243" s="22">
        <v>-999</v>
      </c>
      <c r="I19243" s="22">
        <v>-999</v>
      </c>
      <c r="J19243" s="22">
        <v>-999</v>
      </c>
    </row>
    <row r="19244" spans="1:10" ht="32" customHeight="1">
      <c r="A19244" s="19" t="s">
        <v>147094</v>
      </c>
      <c r="B19244" s="24">
        <v>17</v>
      </c>
      <c r="C19244" s="22">
        <v>15</v>
      </c>
      <c r="D19244" s="21" t="s">
        <v>122947</v>
      </c>
      <c r="E19244" s="21" t="s">
        <v>122948</v>
      </c>
      <c r="F19244" s="21" t="s">
        <v>101528</v>
      </c>
      <c r="G19244" s="22">
        <v>10</v>
      </c>
      <c r="H19244" s="22">
        <v>0</v>
      </c>
      <c r="I19244" s="22">
        <v>0</v>
      </c>
      <c r="J19244" s="21" t="s">
        <v>122949</v>
      </c>
    </row>
    <row r="19245" spans="1:10" ht="32" customHeight="1">
      <c r="A19245" s="19" t="s">
        <v>147095</v>
      </c>
      <c r="B19245" s="24">
        <v>16</v>
      </c>
      <c r="C19245" s="22">
        <v>22</v>
      </c>
      <c r="D19245" s="21" t="s">
        <v>147096</v>
      </c>
      <c r="E19245" s="21" t="s">
        <v>147097</v>
      </c>
      <c r="F19245" s="21" t="s">
        <v>102559</v>
      </c>
      <c r="G19245" s="22">
        <v>6</v>
      </c>
      <c r="H19245" s="22">
        <v>12</v>
      </c>
      <c r="I19245" s="22">
        <v>20</v>
      </c>
      <c r="J19245" s="21" t="s">
        <v>147098</v>
      </c>
    </row>
    <row r="19246" spans="1:10" ht="32" customHeight="1">
      <c r="A19246" s="19" t="s">
        <v>147099</v>
      </c>
      <c r="B19246" s="24">
        <v>19</v>
      </c>
      <c r="C19246" s="22">
        <v>15</v>
      </c>
      <c r="D19246" s="21" t="s">
        <v>103256</v>
      </c>
      <c r="E19246" s="21" t="s">
        <v>103257</v>
      </c>
      <c r="F19246" s="21" t="s">
        <v>101554</v>
      </c>
      <c r="G19246" s="22">
        <v>10</v>
      </c>
      <c r="H19246" s="22">
        <v>0</v>
      </c>
      <c r="I19246" s="22">
        <v>0</v>
      </c>
      <c r="J19246" s="21" t="s">
        <v>127921</v>
      </c>
    </row>
    <row r="19247" spans="1:10" ht="20" customHeight="1">
      <c r="A19247" s="27">
        <v>-999</v>
      </c>
      <c r="B19247" s="24">
        <v>-999</v>
      </c>
      <c r="C19247" s="22">
        <v>-999</v>
      </c>
      <c r="D19247" s="22">
        <v>-999</v>
      </c>
      <c r="E19247" s="22">
        <v>-999</v>
      </c>
      <c r="F19247" s="22">
        <v>-999</v>
      </c>
      <c r="G19247" s="22">
        <v>-999</v>
      </c>
      <c r="H19247" s="22">
        <v>-999</v>
      </c>
      <c r="I19247" s="22">
        <v>-999</v>
      </c>
      <c r="J19247" s="22">
        <v>-999</v>
      </c>
    </row>
    <row r="19248" spans="1:10" ht="32" customHeight="1">
      <c r="A19248" s="19" t="s">
        <v>147100</v>
      </c>
      <c r="B19248" s="24">
        <v>22</v>
      </c>
      <c r="C19248" s="22">
        <v>15</v>
      </c>
      <c r="D19248" s="21" t="s">
        <v>138982</v>
      </c>
      <c r="E19248" s="21" t="s">
        <v>138983</v>
      </c>
      <c r="F19248" s="21" t="s">
        <v>101528</v>
      </c>
      <c r="G19248" s="22">
        <v>10</v>
      </c>
      <c r="H19248" s="22">
        <v>0</v>
      </c>
      <c r="I19248" s="22">
        <v>0</v>
      </c>
      <c r="J19248" s="21" t="s">
        <v>138984</v>
      </c>
    </row>
    <row r="19249" spans="1:10" ht="32" customHeight="1">
      <c r="A19249" s="19" t="s">
        <v>147101</v>
      </c>
      <c r="B19249" s="24">
        <v>13</v>
      </c>
      <c r="C19249" s="22">
        <v>15</v>
      </c>
      <c r="D19249" s="21" t="s">
        <v>109379</v>
      </c>
      <c r="E19249" s="21" t="s">
        <v>109380</v>
      </c>
      <c r="F19249" s="21" t="s">
        <v>101528</v>
      </c>
      <c r="G19249" s="22">
        <v>10</v>
      </c>
      <c r="H19249" s="22">
        <v>0</v>
      </c>
      <c r="I19249" s="22">
        <v>0</v>
      </c>
      <c r="J19249" s="21" t="s">
        <v>147102</v>
      </c>
    </row>
    <row r="19250" spans="1:10" ht="32" customHeight="1">
      <c r="A19250" s="19" t="s">
        <v>147103</v>
      </c>
      <c r="B19250" s="24">
        <v>41</v>
      </c>
      <c r="C19250" s="22">
        <v>15</v>
      </c>
      <c r="D19250" s="21" t="s">
        <v>121481</v>
      </c>
      <c r="E19250" s="21" t="s">
        <v>121482</v>
      </c>
      <c r="F19250" s="21" t="s">
        <v>101727</v>
      </c>
      <c r="G19250" s="22">
        <v>10</v>
      </c>
      <c r="H19250" s="22">
        <v>0</v>
      </c>
      <c r="I19250" s="22">
        <v>0</v>
      </c>
      <c r="J19250" s="21" t="s">
        <v>147104</v>
      </c>
    </row>
    <row r="19251" spans="1:10" ht="32" customHeight="1">
      <c r="A19251" s="19" t="s">
        <v>147105</v>
      </c>
      <c r="B19251" s="24">
        <v>17</v>
      </c>
      <c r="C19251" s="22">
        <v>26</v>
      </c>
      <c r="D19251" s="21" t="s">
        <v>113007</v>
      </c>
      <c r="E19251" s="21" t="s">
        <v>113008</v>
      </c>
      <c r="F19251" s="21" t="s">
        <v>102026</v>
      </c>
      <c r="G19251" s="22">
        <v>9</v>
      </c>
      <c r="H19251" s="22">
        <v>13</v>
      </c>
      <c r="I19251" s="22">
        <v>24</v>
      </c>
      <c r="J19251" s="21" t="s">
        <v>147106</v>
      </c>
    </row>
    <row r="19252" spans="1:10" ht="32" customHeight="1">
      <c r="A19252" s="19" t="s">
        <v>147107</v>
      </c>
      <c r="B19252" s="24">
        <v>63</v>
      </c>
      <c r="C19252" s="22">
        <v>33</v>
      </c>
      <c r="D19252" s="21" t="s">
        <v>116917</v>
      </c>
      <c r="E19252" s="21" t="s">
        <v>116918</v>
      </c>
      <c r="F19252" s="21" t="s">
        <v>102114</v>
      </c>
      <c r="G19252" s="22">
        <v>5</v>
      </c>
      <c r="H19252" s="22">
        <v>24</v>
      </c>
      <c r="I19252" s="22">
        <v>44</v>
      </c>
      <c r="J19252" s="21" t="s">
        <v>147108</v>
      </c>
    </row>
    <row r="19253" spans="1:10" ht="32" customHeight="1">
      <c r="A19253" s="19" t="s">
        <v>147109</v>
      </c>
      <c r="B19253" s="24">
        <v>29</v>
      </c>
      <c r="C19253" s="22">
        <v>15</v>
      </c>
      <c r="D19253" s="21" t="s">
        <v>147110</v>
      </c>
      <c r="E19253" s="21" t="s">
        <v>147111</v>
      </c>
      <c r="F19253" s="21" t="s">
        <v>101528</v>
      </c>
      <c r="G19253" s="22">
        <v>10</v>
      </c>
      <c r="H19253" s="22">
        <v>0</v>
      </c>
      <c r="I19253" s="22">
        <v>0</v>
      </c>
      <c r="J19253" s="21" t="s">
        <v>147112</v>
      </c>
    </row>
    <row r="19254" spans="1:10" ht="32" customHeight="1">
      <c r="A19254" s="19" t="s">
        <v>147113</v>
      </c>
      <c r="B19254" s="24">
        <v>46</v>
      </c>
      <c r="C19254" s="22">
        <v>15</v>
      </c>
      <c r="D19254" s="21" t="s">
        <v>118079</v>
      </c>
      <c r="E19254" s="21" t="s">
        <v>118080</v>
      </c>
      <c r="F19254" s="21" t="s">
        <v>101554</v>
      </c>
      <c r="G19254" s="22">
        <v>10</v>
      </c>
      <c r="H19254" s="22">
        <v>0</v>
      </c>
      <c r="I19254" s="22">
        <v>0</v>
      </c>
      <c r="J19254" s="21" t="s">
        <v>147114</v>
      </c>
    </row>
    <row r="19255" spans="1:10" ht="32" customHeight="1">
      <c r="A19255" s="19" t="s">
        <v>147115</v>
      </c>
      <c r="B19255" s="24">
        <v>50</v>
      </c>
      <c r="C19255" s="22">
        <v>89</v>
      </c>
      <c r="D19255" s="21" t="s">
        <v>130011</v>
      </c>
      <c r="E19255" s="21" t="s">
        <v>130012</v>
      </c>
      <c r="F19255" s="21" t="s">
        <v>102035</v>
      </c>
      <c r="G19255" s="22">
        <v>7</v>
      </c>
      <c r="H19255" s="22">
        <v>9</v>
      </c>
      <c r="I19255" s="22">
        <v>12</v>
      </c>
      <c r="J19255" s="21" t="s">
        <v>147116</v>
      </c>
    </row>
    <row r="19256" spans="1:10" ht="44" customHeight="1">
      <c r="A19256" s="19" t="s">
        <v>147117</v>
      </c>
      <c r="B19256" s="24">
        <v>27</v>
      </c>
      <c r="C19256" s="22">
        <v>20</v>
      </c>
      <c r="D19256" s="21" t="s">
        <v>147118</v>
      </c>
      <c r="E19256" s="21" t="s">
        <v>147119</v>
      </c>
      <c r="F19256" s="21" t="s">
        <v>101950</v>
      </c>
      <c r="G19256" s="22">
        <v>1</v>
      </c>
      <c r="H19256" s="22">
        <v>15</v>
      </c>
      <c r="I19256" s="22">
        <v>30</v>
      </c>
      <c r="J19256" s="21" t="s">
        <v>147120</v>
      </c>
    </row>
    <row r="19257" spans="1:10" ht="32" customHeight="1">
      <c r="A19257" s="19" t="s">
        <v>147121</v>
      </c>
      <c r="B19257" s="24">
        <v>19</v>
      </c>
      <c r="C19257" s="22">
        <v>22</v>
      </c>
      <c r="D19257" s="21" t="s">
        <v>110986</v>
      </c>
      <c r="E19257" s="21" t="s">
        <v>110987</v>
      </c>
      <c r="F19257" s="21" t="s">
        <v>101689</v>
      </c>
      <c r="G19257" s="22">
        <v>3</v>
      </c>
      <c r="H19257" s="22">
        <v>15</v>
      </c>
      <c r="I19257" s="22">
        <v>21</v>
      </c>
      <c r="J19257" s="21" t="s">
        <v>147122</v>
      </c>
    </row>
    <row r="19258" spans="1:10" ht="32" customHeight="1">
      <c r="A19258" s="19" t="s">
        <v>147123</v>
      </c>
      <c r="B19258" s="24">
        <v>18</v>
      </c>
      <c r="C19258" s="22">
        <v>21</v>
      </c>
      <c r="D19258" s="21" t="s">
        <v>108932</v>
      </c>
      <c r="E19258" s="21" t="s">
        <v>108933</v>
      </c>
      <c r="F19258" s="21" t="s">
        <v>14812</v>
      </c>
      <c r="G19258" s="22">
        <v>6</v>
      </c>
      <c r="H19258" s="22">
        <v>11</v>
      </c>
      <c r="I19258" s="22">
        <v>22</v>
      </c>
      <c r="J19258" s="21" t="s">
        <v>147124</v>
      </c>
    </row>
    <row r="19259" spans="1:10" ht="32" customHeight="1">
      <c r="A19259" s="19" t="s">
        <v>147125</v>
      </c>
      <c r="B19259" s="24">
        <v>25</v>
      </c>
      <c r="C19259" s="22">
        <v>15</v>
      </c>
      <c r="D19259" s="21" t="s">
        <v>107596</v>
      </c>
      <c r="E19259" s="21" t="s">
        <v>107597</v>
      </c>
      <c r="F19259" s="21" t="s">
        <v>14739</v>
      </c>
      <c r="G19259" s="22">
        <v>10</v>
      </c>
      <c r="H19259" s="22">
        <v>0</v>
      </c>
      <c r="I19259" s="22">
        <v>0</v>
      </c>
      <c r="J19259" s="21" t="s">
        <v>125198</v>
      </c>
    </row>
    <row r="19260" spans="1:10" ht="32" customHeight="1">
      <c r="A19260" s="19" t="s">
        <v>147126</v>
      </c>
      <c r="B19260" s="24">
        <v>14</v>
      </c>
      <c r="C19260" s="22">
        <v>20</v>
      </c>
      <c r="D19260" s="21" t="s">
        <v>147127</v>
      </c>
      <c r="E19260" s="21" t="s">
        <v>147128</v>
      </c>
      <c r="F19260" s="21" t="s">
        <v>101623</v>
      </c>
      <c r="G19260" s="22">
        <v>7</v>
      </c>
      <c r="H19260" s="22">
        <v>9</v>
      </c>
      <c r="I19260" s="22">
        <v>18</v>
      </c>
      <c r="J19260" s="21" t="s">
        <v>147129</v>
      </c>
    </row>
    <row r="19261" spans="1:10" ht="32" customHeight="1">
      <c r="A19261" s="19" t="s">
        <v>147130</v>
      </c>
      <c r="B19261" s="24">
        <v>17</v>
      </c>
      <c r="C19261" s="22">
        <v>15</v>
      </c>
      <c r="D19261" s="21" t="s">
        <v>102222</v>
      </c>
      <c r="E19261" s="21" t="s">
        <v>102223</v>
      </c>
      <c r="F19261" s="21" t="s">
        <v>101528</v>
      </c>
      <c r="G19261" s="22">
        <v>10</v>
      </c>
      <c r="H19261" s="22">
        <v>0</v>
      </c>
      <c r="I19261" s="22">
        <v>0</v>
      </c>
      <c r="J19261" s="21" t="s">
        <v>110135</v>
      </c>
    </row>
    <row r="19262" spans="1:10" ht="32" customHeight="1">
      <c r="A19262" s="19" t="s">
        <v>147131</v>
      </c>
      <c r="B19262" s="24">
        <v>20</v>
      </c>
      <c r="C19262" s="22">
        <v>16</v>
      </c>
      <c r="D19262" s="21" t="s">
        <v>112488</v>
      </c>
      <c r="E19262" s="21" t="s">
        <v>112489</v>
      </c>
      <c r="F19262" s="21" t="s">
        <v>101945</v>
      </c>
      <c r="G19262" s="22">
        <v>1</v>
      </c>
      <c r="H19262" s="22">
        <v>11</v>
      </c>
      <c r="I19262" s="22">
        <v>18</v>
      </c>
      <c r="J19262" s="21" t="s">
        <v>117211</v>
      </c>
    </row>
    <row r="19263" spans="1:10" ht="32" customHeight="1">
      <c r="A19263" s="19" t="s">
        <v>147132</v>
      </c>
      <c r="B19263" s="24">
        <v>64</v>
      </c>
      <c r="C19263" s="22">
        <v>25</v>
      </c>
      <c r="D19263" s="21" t="s">
        <v>125919</v>
      </c>
      <c r="E19263" s="21" t="s">
        <v>125920</v>
      </c>
      <c r="F19263" s="21" t="s">
        <v>14743</v>
      </c>
      <c r="G19263" s="22">
        <v>1</v>
      </c>
      <c r="H19263" s="22">
        <v>20</v>
      </c>
      <c r="I19263" s="22">
        <v>29</v>
      </c>
      <c r="J19263" s="21" t="s">
        <v>147133</v>
      </c>
    </row>
    <row r="19264" spans="1:10" ht="32" customHeight="1">
      <c r="A19264" s="19" t="s">
        <v>147134</v>
      </c>
      <c r="B19264" s="24">
        <v>21</v>
      </c>
      <c r="C19264" s="22">
        <v>15</v>
      </c>
      <c r="D19264" s="21" t="s">
        <v>113207</v>
      </c>
      <c r="E19264" s="21" t="s">
        <v>113208</v>
      </c>
      <c r="F19264" s="21" t="s">
        <v>101694</v>
      </c>
      <c r="G19264" s="22">
        <v>10</v>
      </c>
      <c r="H19264" s="22">
        <v>0</v>
      </c>
      <c r="I19264" s="22">
        <v>0</v>
      </c>
      <c r="J19264" s="21" t="s">
        <v>147135</v>
      </c>
    </row>
    <row r="19265" spans="1:10" ht="32" customHeight="1">
      <c r="A19265" s="19" t="s">
        <v>147136</v>
      </c>
      <c r="B19265" s="24">
        <v>21</v>
      </c>
      <c r="C19265" s="22">
        <v>15</v>
      </c>
      <c r="D19265" s="21" t="s">
        <v>113207</v>
      </c>
      <c r="E19265" s="21" t="s">
        <v>113208</v>
      </c>
      <c r="F19265" s="21" t="s">
        <v>101694</v>
      </c>
      <c r="G19265" s="22">
        <v>10</v>
      </c>
      <c r="H19265" s="22">
        <v>0</v>
      </c>
      <c r="I19265" s="22">
        <v>0</v>
      </c>
      <c r="J19265" s="21" t="s">
        <v>147135</v>
      </c>
    </row>
    <row r="19266" spans="1:10" ht="32" customHeight="1">
      <c r="A19266" s="19" t="s">
        <v>147137</v>
      </c>
      <c r="B19266" s="24">
        <v>21</v>
      </c>
      <c r="C19266" s="22">
        <v>15</v>
      </c>
      <c r="D19266" s="21" t="s">
        <v>102492</v>
      </c>
      <c r="E19266" s="21" t="s">
        <v>102493</v>
      </c>
      <c r="F19266" s="21" t="s">
        <v>101568</v>
      </c>
      <c r="G19266" s="22">
        <v>1</v>
      </c>
      <c r="H19266" s="22">
        <v>10</v>
      </c>
      <c r="I19266" s="22">
        <v>16</v>
      </c>
      <c r="J19266" s="21" t="s">
        <v>130435</v>
      </c>
    </row>
    <row r="19267" spans="1:10" ht="32" customHeight="1">
      <c r="A19267" s="19" t="s">
        <v>147138</v>
      </c>
      <c r="B19267" s="24">
        <v>21</v>
      </c>
      <c r="C19267" s="22">
        <v>15</v>
      </c>
      <c r="D19267" s="21" t="s">
        <v>111472</v>
      </c>
      <c r="E19267" s="21" t="s">
        <v>111473</v>
      </c>
      <c r="F19267" s="21" t="s">
        <v>14739</v>
      </c>
      <c r="G19267" s="22">
        <v>10</v>
      </c>
      <c r="H19267" s="22">
        <v>0</v>
      </c>
      <c r="I19267" s="22">
        <v>0</v>
      </c>
      <c r="J19267" s="21" t="s">
        <v>121842</v>
      </c>
    </row>
    <row r="19268" spans="1:10" ht="32" customHeight="1">
      <c r="A19268" s="19" t="s">
        <v>147139</v>
      </c>
      <c r="B19268" s="24">
        <v>21</v>
      </c>
      <c r="C19268" s="22">
        <v>15</v>
      </c>
      <c r="D19268" s="21" t="s">
        <v>111472</v>
      </c>
      <c r="E19268" s="21" t="s">
        <v>111473</v>
      </c>
      <c r="F19268" s="21" t="s">
        <v>14739</v>
      </c>
      <c r="G19268" s="22">
        <v>10</v>
      </c>
      <c r="H19268" s="22">
        <v>0</v>
      </c>
      <c r="I19268" s="22">
        <v>0</v>
      </c>
      <c r="J19268" s="21" t="s">
        <v>121842</v>
      </c>
    </row>
    <row r="19269" spans="1:10" ht="32" customHeight="1">
      <c r="A19269" s="19" t="s">
        <v>147140</v>
      </c>
      <c r="B19269" s="24">
        <v>51</v>
      </c>
      <c r="C19269" s="22">
        <v>33</v>
      </c>
      <c r="D19269" s="21" t="s">
        <v>101772</v>
      </c>
      <c r="E19269" s="21" t="s">
        <v>101773</v>
      </c>
      <c r="F19269" s="21" t="s">
        <v>14743</v>
      </c>
      <c r="G19269" s="22">
        <v>9</v>
      </c>
      <c r="H19269" s="22">
        <v>20</v>
      </c>
      <c r="I19269" s="22">
        <v>27</v>
      </c>
      <c r="J19269" s="21" t="s">
        <v>102110</v>
      </c>
    </row>
    <row r="19270" spans="1:10" ht="32" customHeight="1">
      <c r="A19270" s="19" t="s">
        <v>147141</v>
      </c>
      <c r="B19270" s="24">
        <v>19</v>
      </c>
      <c r="C19270" s="22">
        <v>15</v>
      </c>
      <c r="D19270" s="21" t="s">
        <v>103189</v>
      </c>
      <c r="E19270" s="21" t="s">
        <v>103190</v>
      </c>
      <c r="F19270" s="21" t="s">
        <v>14739</v>
      </c>
      <c r="G19270" s="22">
        <v>10</v>
      </c>
      <c r="H19270" s="22">
        <v>0</v>
      </c>
      <c r="I19270" s="22">
        <v>0</v>
      </c>
      <c r="J19270" s="21" t="s">
        <v>147142</v>
      </c>
    </row>
    <row r="19271" spans="1:10" ht="20" customHeight="1">
      <c r="A19271" s="27">
        <v>-999</v>
      </c>
      <c r="B19271" s="24">
        <v>-999</v>
      </c>
      <c r="C19271" s="22">
        <v>-999</v>
      </c>
      <c r="D19271" s="22">
        <v>-999</v>
      </c>
      <c r="E19271" s="22">
        <v>-999</v>
      </c>
      <c r="F19271" s="22">
        <v>-999</v>
      </c>
      <c r="G19271" s="22">
        <v>-999</v>
      </c>
      <c r="H19271" s="22">
        <v>-999</v>
      </c>
      <c r="I19271" s="22">
        <v>-999</v>
      </c>
      <c r="J19271" s="22">
        <v>-999</v>
      </c>
    </row>
    <row r="19272" spans="1:10" ht="32" customHeight="1">
      <c r="A19272" s="19" t="s">
        <v>147143</v>
      </c>
      <c r="B19272" s="24">
        <v>45</v>
      </c>
      <c r="C19272" s="22">
        <v>23</v>
      </c>
      <c r="D19272" s="21" t="s">
        <v>101873</v>
      </c>
      <c r="E19272" s="21" t="s">
        <v>101874</v>
      </c>
      <c r="F19272" s="21" t="s">
        <v>102001</v>
      </c>
      <c r="G19272" s="22">
        <v>7</v>
      </c>
      <c r="H19272" s="22">
        <v>12</v>
      </c>
      <c r="I19272" s="22">
        <v>25</v>
      </c>
      <c r="J19272" s="21" t="s">
        <v>146061</v>
      </c>
    </row>
    <row r="19273" spans="1:10" ht="32" customHeight="1">
      <c r="A19273" s="19" t="s">
        <v>147144</v>
      </c>
      <c r="B19273" s="24">
        <v>32</v>
      </c>
      <c r="C19273" s="22">
        <v>27</v>
      </c>
      <c r="D19273" s="21" t="s">
        <v>102117</v>
      </c>
      <c r="E19273" s="21" t="s">
        <v>102118</v>
      </c>
      <c r="F19273" s="21" t="s">
        <v>102428</v>
      </c>
      <c r="G19273" s="22">
        <v>1</v>
      </c>
      <c r="H19273" s="22">
        <v>6</v>
      </c>
      <c r="I19273" s="22">
        <v>13</v>
      </c>
      <c r="J19273" s="21" t="s">
        <v>147145</v>
      </c>
    </row>
    <row r="19274" spans="1:10" ht="32" customHeight="1">
      <c r="A19274" s="19" t="s">
        <v>147146</v>
      </c>
      <c r="B19274" s="24">
        <v>13</v>
      </c>
      <c r="C19274" s="22">
        <v>15</v>
      </c>
      <c r="D19274" s="21" t="s">
        <v>108859</v>
      </c>
      <c r="E19274" s="21" t="s">
        <v>108860</v>
      </c>
      <c r="F19274" s="21" t="s">
        <v>101727</v>
      </c>
      <c r="G19274" s="22">
        <v>10</v>
      </c>
      <c r="H19274" s="22">
        <v>0</v>
      </c>
      <c r="I19274" s="22">
        <v>0</v>
      </c>
      <c r="J19274" s="21" t="s">
        <v>147147</v>
      </c>
    </row>
    <row r="19275" spans="1:10" ht="32" customHeight="1">
      <c r="A19275" s="19" t="s">
        <v>147148</v>
      </c>
      <c r="B19275" s="24">
        <v>20</v>
      </c>
      <c r="C19275" s="22">
        <v>15</v>
      </c>
      <c r="D19275" s="21" t="s">
        <v>110723</v>
      </c>
      <c r="E19275" s="21" t="s">
        <v>110724</v>
      </c>
      <c r="F19275" s="21" t="s">
        <v>101554</v>
      </c>
      <c r="G19275" s="22">
        <v>10</v>
      </c>
      <c r="H19275" s="22">
        <v>0</v>
      </c>
      <c r="I19275" s="22">
        <v>0</v>
      </c>
      <c r="J19275" s="21" t="s">
        <v>147149</v>
      </c>
    </row>
    <row r="19276" spans="1:10" ht="32" customHeight="1">
      <c r="A19276" s="19" t="s">
        <v>147150</v>
      </c>
      <c r="B19276" s="24">
        <v>16</v>
      </c>
      <c r="C19276" s="22">
        <v>25</v>
      </c>
      <c r="D19276" s="21" t="s">
        <v>122873</v>
      </c>
      <c r="E19276" s="21" t="s">
        <v>122874</v>
      </c>
      <c r="F19276" s="21" t="s">
        <v>101554</v>
      </c>
      <c r="G19276" s="22">
        <v>10</v>
      </c>
      <c r="H19276" s="22">
        <v>11</v>
      </c>
      <c r="I19276" s="22">
        <v>17</v>
      </c>
      <c r="J19276" s="21" t="s">
        <v>147151</v>
      </c>
    </row>
    <row r="19277" spans="1:10" ht="32" customHeight="1">
      <c r="A19277" s="19" t="s">
        <v>147152</v>
      </c>
      <c r="B19277" s="24">
        <v>24</v>
      </c>
      <c r="C19277" s="22">
        <v>34</v>
      </c>
      <c r="D19277" s="21" t="s">
        <v>101641</v>
      </c>
      <c r="E19277" s="21" t="s">
        <v>101642</v>
      </c>
      <c r="F19277" s="21" t="s">
        <v>104117</v>
      </c>
      <c r="G19277" s="22">
        <v>1</v>
      </c>
      <c r="H19277" s="22">
        <v>29</v>
      </c>
      <c r="I19277" s="22">
        <v>48</v>
      </c>
      <c r="J19277" s="21" t="s">
        <v>147153</v>
      </c>
    </row>
    <row r="19278" spans="1:10" ht="32" customHeight="1">
      <c r="A19278" s="19" t="s">
        <v>147154</v>
      </c>
      <c r="B19278" s="24">
        <v>26</v>
      </c>
      <c r="C19278" s="22">
        <v>15</v>
      </c>
      <c r="D19278" s="21" t="s">
        <v>107596</v>
      </c>
      <c r="E19278" s="21" t="s">
        <v>107597</v>
      </c>
      <c r="F19278" s="21" t="s">
        <v>101554</v>
      </c>
      <c r="G19278" s="22">
        <v>10</v>
      </c>
      <c r="H19278" s="22">
        <v>0</v>
      </c>
      <c r="I19278" s="22">
        <v>0</v>
      </c>
      <c r="J19278" s="21" t="s">
        <v>115164</v>
      </c>
    </row>
    <row r="19279" spans="1:10" ht="32" customHeight="1">
      <c r="A19279" s="19" t="s">
        <v>147155</v>
      </c>
      <c r="B19279" s="24">
        <v>20</v>
      </c>
      <c r="C19279" s="22">
        <v>24</v>
      </c>
      <c r="D19279" s="21" t="s">
        <v>144535</v>
      </c>
      <c r="E19279" s="21" t="s">
        <v>144536</v>
      </c>
      <c r="F19279" s="21" t="s">
        <v>102449</v>
      </c>
      <c r="G19279" s="22">
        <v>4</v>
      </c>
      <c r="H19279" s="22">
        <v>16</v>
      </c>
      <c r="I19279" s="22">
        <v>26</v>
      </c>
      <c r="J19279" s="21" t="s">
        <v>147156</v>
      </c>
    </row>
    <row r="19280" spans="1:10" ht="32" customHeight="1">
      <c r="A19280" s="19" t="s">
        <v>147157</v>
      </c>
      <c r="B19280" s="24">
        <v>18</v>
      </c>
      <c r="C19280" s="22">
        <v>15</v>
      </c>
      <c r="D19280" s="21" t="s">
        <v>147158</v>
      </c>
      <c r="E19280" s="21" t="s">
        <v>147159</v>
      </c>
      <c r="F19280" s="21" t="s">
        <v>101554</v>
      </c>
      <c r="G19280" s="22">
        <v>10</v>
      </c>
      <c r="H19280" s="22">
        <v>0</v>
      </c>
      <c r="I19280" s="22">
        <v>0</v>
      </c>
      <c r="J19280" s="21" t="s">
        <v>147160</v>
      </c>
    </row>
    <row r="19281" spans="1:10" ht="20" customHeight="1">
      <c r="A19281" s="27">
        <v>-999</v>
      </c>
      <c r="B19281" s="24">
        <v>-999</v>
      </c>
      <c r="C19281" s="22">
        <v>-999</v>
      </c>
      <c r="D19281" s="22">
        <v>-999</v>
      </c>
      <c r="E19281" s="22">
        <v>-999</v>
      </c>
      <c r="F19281" s="22">
        <v>-999</v>
      </c>
      <c r="G19281" s="22">
        <v>-999</v>
      </c>
      <c r="H19281" s="22">
        <v>-999</v>
      </c>
      <c r="I19281" s="22">
        <v>-999</v>
      </c>
      <c r="J19281" s="22">
        <v>-999</v>
      </c>
    </row>
    <row r="19282" spans="1:10" ht="32" customHeight="1">
      <c r="A19282" s="19" t="s">
        <v>147161</v>
      </c>
      <c r="B19282" s="24">
        <v>34</v>
      </c>
      <c r="C19282" s="22">
        <v>15</v>
      </c>
      <c r="D19282" s="21" t="s">
        <v>125090</v>
      </c>
      <c r="E19282" s="21" t="s">
        <v>125091</v>
      </c>
      <c r="F19282" s="21" t="s">
        <v>101694</v>
      </c>
      <c r="G19282" s="22">
        <v>1</v>
      </c>
      <c r="H19282" s="22">
        <v>9</v>
      </c>
      <c r="I19282" s="22">
        <v>15</v>
      </c>
      <c r="J19282" s="21" t="s">
        <v>147162</v>
      </c>
    </row>
    <row r="19283" spans="1:10" ht="32" customHeight="1">
      <c r="A19283" s="19" t="s">
        <v>147163</v>
      </c>
      <c r="B19283" s="24">
        <v>34</v>
      </c>
      <c r="C19283" s="22">
        <v>15</v>
      </c>
      <c r="D19283" s="21" t="s">
        <v>125090</v>
      </c>
      <c r="E19283" s="21" t="s">
        <v>125091</v>
      </c>
      <c r="F19283" s="21" t="s">
        <v>101694</v>
      </c>
      <c r="G19283" s="22">
        <v>1</v>
      </c>
      <c r="H19283" s="22">
        <v>9</v>
      </c>
      <c r="I19283" s="22">
        <v>15</v>
      </c>
      <c r="J19283" s="21" t="s">
        <v>147162</v>
      </c>
    </row>
    <row r="19284" spans="1:10" ht="32" customHeight="1">
      <c r="A19284" s="19" t="s">
        <v>147164</v>
      </c>
      <c r="B19284" s="24">
        <v>38</v>
      </c>
      <c r="C19284" s="22">
        <v>28</v>
      </c>
      <c r="D19284" s="21" t="s">
        <v>120220</v>
      </c>
      <c r="E19284" s="21" t="s">
        <v>120221</v>
      </c>
      <c r="F19284" s="21" t="s">
        <v>110849</v>
      </c>
      <c r="G19284" s="22">
        <v>2</v>
      </c>
      <c r="H19284" s="22">
        <v>22</v>
      </c>
      <c r="I19284" s="22">
        <v>47</v>
      </c>
      <c r="J19284" s="21" t="s">
        <v>147165</v>
      </c>
    </row>
    <row r="19285" spans="1:10" ht="32" customHeight="1">
      <c r="A19285" s="19" t="s">
        <v>147166</v>
      </c>
      <c r="B19285" s="24">
        <v>38</v>
      </c>
      <c r="C19285" s="22">
        <v>28</v>
      </c>
      <c r="D19285" s="21" t="s">
        <v>120220</v>
      </c>
      <c r="E19285" s="21" t="s">
        <v>120221</v>
      </c>
      <c r="F19285" s="21" t="s">
        <v>110849</v>
      </c>
      <c r="G19285" s="22">
        <v>2</v>
      </c>
      <c r="H19285" s="22">
        <v>22</v>
      </c>
      <c r="I19285" s="22">
        <v>47</v>
      </c>
      <c r="J19285" s="21" t="s">
        <v>147165</v>
      </c>
    </row>
    <row r="19286" spans="1:10" ht="32" customHeight="1">
      <c r="A19286" s="19" t="s">
        <v>147167</v>
      </c>
      <c r="B19286" s="24">
        <v>12</v>
      </c>
      <c r="C19286" s="22">
        <v>15</v>
      </c>
      <c r="D19286" s="21" t="s">
        <v>104747</v>
      </c>
      <c r="E19286" s="21" t="s">
        <v>104748</v>
      </c>
      <c r="F19286" s="21" t="s">
        <v>101522</v>
      </c>
      <c r="G19286" s="22">
        <v>10</v>
      </c>
      <c r="H19286" s="22">
        <v>0</v>
      </c>
      <c r="I19286" s="22">
        <v>0</v>
      </c>
      <c r="J19286" s="21" t="s">
        <v>147168</v>
      </c>
    </row>
    <row r="19287" spans="1:10" ht="32" customHeight="1">
      <c r="A19287" s="19" t="s">
        <v>147169</v>
      </c>
      <c r="B19287" s="24">
        <v>12</v>
      </c>
      <c r="C19287" s="22">
        <v>15</v>
      </c>
      <c r="D19287" s="21" t="s">
        <v>104747</v>
      </c>
      <c r="E19287" s="21" t="s">
        <v>104748</v>
      </c>
      <c r="F19287" s="21" t="s">
        <v>101522</v>
      </c>
      <c r="G19287" s="22">
        <v>10</v>
      </c>
      <c r="H19287" s="22">
        <v>0</v>
      </c>
      <c r="I19287" s="22">
        <v>0</v>
      </c>
      <c r="J19287" s="21" t="s">
        <v>147168</v>
      </c>
    </row>
    <row r="19288" spans="1:10" ht="32" customHeight="1">
      <c r="A19288" s="19" t="s">
        <v>147170</v>
      </c>
      <c r="B19288" s="24">
        <v>15</v>
      </c>
      <c r="C19288" s="22">
        <v>47</v>
      </c>
      <c r="D19288" s="21" t="s">
        <v>147171</v>
      </c>
      <c r="E19288" s="21" t="s">
        <v>147172</v>
      </c>
      <c r="F19288" s="21" t="s">
        <v>134908</v>
      </c>
      <c r="G19288" s="22">
        <v>11</v>
      </c>
      <c r="H19288" s="22">
        <v>7</v>
      </c>
      <c r="I19288" s="22">
        <v>15</v>
      </c>
      <c r="J19288" s="21" t="s">
        <v>147173</v>
      </c>
    </row>
    <row r="19289" spans="1:10" ht="32" customHeight="1">
      <c r="A19289" s="19" t="s">
        <v>147174</v>
      </c>
      <c r="B19289" s="24">
        <v>15</v>
      </c>
      <c r="C19289" s="22">
        <v>47</v>
      </c>
      <c r="D19289" s="21" t="s">
        <v>147171</v>
      </c>
      <c r="E19289" s="21" t="s">
        <v>147172</v>
      </c>
      <c r="F19289" s="21" t="s">
        <v>134908</v>
      </c>
      <c r="G19289" s="22">
        <v>11</v>
      </c>
      <c r="H19289" s="22">
        <v>7</v>
      </c>
      <c r="I19289" s="22">
        <v>15</v>
      </c>
      <c r="J19289" s="21" t="s">
        <v>147173</v>
      </c>
    </row>
    <row r="19290" spans="1:10" ht="32" customHeight="1">
      <c r="A19290" s="19" t="s">
        <v>147175</v>
      </c>
      <c r="B19290" s="24">
        <v>53</v>
      </c>
      <c r="C19290" s="22">
        <v>15</v>
      </c>
      <c r="D19290" s="21" t="s">
        <v>132960</v>
      </c>
      <c r="E19290" s="21" t="s">
        <v>132961</v>
      </c>
      <c r="F19290" s="21" t="s">
        <v>14739</v>
      </c>
      <c r="G19290" s="22">
        <v>10</v>
      </c>
      <c r="H19290" s="22">
        <v>0</v>
      </c>
      <c r="I19290" s="22">
        <v>0</v>
      </c>
      <c r="J19290" s="21" t="s">
        <v>147176</v>
      </c>
    </row>
    <row r="19291" spans="1:10" ht="32" customHeight="1">
      <c r="A19291" s="19" t="s">
        <v>147177</v>
      </c>
      <c r="B19291" s="24">
        <v>25</v>
      </c>
      <c r="C19291" s="22">
        <v>20</v>
      </c>
      <c r="D19291" s="21" t="s">
        <v>118770</v>
      </c>
      <c r="E19291" s="21" t="s">
        <v>118771</v>
      </c>
      <c r="F19291" s="21" t="s">
        <v>102305</v>
      </c>
      <c r="G19291" s="22">
        <v>1</v>
      </c>
      <c r="H19291" s="22">
        <v>15</v>
      </c>
      <c r="I19291" s="22">
        <v>34</v>
      </c>
      <c r="J19291" s="21" t="s">
        <v>147178</v>
      </c>
    </row>
    <row r="19292" spans="1:10" ht="32" customHeight="1">
      <c r="A19292" s="19" t="s">
        <v>147179</v>
      </c>
      <c r="B19292" s="24">
        <v>27</v>
      </c>
      <c r="C19292" s="22">
        <v>25</v>
      </c>
      <c r="D19292" s="21" t="s">
        <v>147180</v>
      </c>
      <c r="E19292" s="21" t="s">
        <v>147181</v>
      </c>
      <c r="F19292" s="21" t="s">
        <v>101568</v>
      </c>
      <c r="G19292" s="22">
        <v>2</v>
      </c>
      <c r="H19292" s="22">
        <v>19</v>
      </c>
      <c r="I19292" s="22">
        <v>32</v>
      </c>
      <c r="J19292" s="21" t="s">
        <v>147182</v>
      </c>
    </row>
    <row r="19293" spans="1:10" ht="32" customHeight="1">
      <c r="A19293" s="19" t="s">
        <v>147183</v>
      </c>
      <c r="B19293" s="24">
        <v>14</v>
      </c>
      <c r="C19293" s="22">
        <v>26</v>
      </c>
      <c r="D19293" s="21" t="s">
        <v>139779</v>
      </c>
      <c r="E19293" s="21" t="s">
        <v>139780</v>
      </c>
      <c r="F19293" s="21" t="s">
        <v>103178</v>
      </c>
      <c r="G19293" s="22">
        <v>3</v>
      </c>
      <c r="H19293" s="22">
        <v>19</v>
      </c>
      <c r="I19293" s="22">
        <v>33</v>
      </c>
      <c r="J19293" s="21" t="s">
        <v>147184</v>
      </c>
    </row>
    <row r="19294" spans="1:10" ht="32" customHeight="1">
      <c r="A19294" s="19" t="s">
        <v>147185</v>
      </c>
      <c r="B19294" s="24">
        <v>58</v>
      </c>
      <c r="C19294" s="22">
        <v>32</v>
      </c>
      <c r="D19294" s="21" t="s">
        <v>102182</v>
      </c>
      <c r="E19294" s="21" t="s">
        <v>102183</v>
      </c>
      <c r="F19294" s="21" t="s">
        <v>102001</v>
      </c>
      <c r="G19294" s="22">
        <v>5</v>
      </c>
      <c r="H19294" s="22">
        <v>23</v>
      </c>
      <c r="I19294" s="22">
        <v>37</v>
      </c>
      <c r="J19294" s="21" t="s">
        <v>147186</v>
      </c>
    </row>
    <row r="19295" spans="1:10" ht="32" customHeight="1">
      <c r="A19295" s="19" t="s">
        <v>147187</v>
      </c>
      <c r="B19295" s="24">
        <v>18</v>
      </c>
      <c r="C19295" s="22">
        <v>15</v>
      </c>
      <c r="D19295" s="21" t="s">
        <v>147188</v>
      </c>
      <c r="E19295" s="21" t="s">
        <v>147189</v>
      </c>
      <c r="F19295" s="21" t="s">
        <v>14739</v>
      </c>
      <c r="G19295" s="22">
        <v>10</v>
      </c>
      <c r="H19295" s="22">
        <v>0</v>
      </c>
      <c r="I19295" s="22">
        <v>0</v>
      </c>
      <c r="J19295" s="21" t="s">
        <v>147190</v>
      </c>
    </row>
    <row r="19296" spans="1:10" ht="32" customHeight="1">
      <c r="A19296" s="19" t="s">
        <v>147191</v>
      </c>
      <c r="B19296" s="24">
        <v>39</v>
      </c>
      <c r="C19296" s="22">
        <v>15</v>
      </c>
      <c r="D19296" s="21" t="s">
        <v>102422</v>
      </c>
      <c r="E19296" s="21" t="s">
        <v>102423</v>
      </c>
      <c r="F19296" s="21" t="s">
        <v>101563</v>
      </c>
      <c r="G19296" s="22">
        <v>10</v>
      </c>
      <c r="H19296" s="22">
        <v>0</v>
      </c>
      <c r="I19296" s="22">
        <v>0</v>
      </c>
      <c r="J19296" s="21" t="s">
        <v>106425</v>
      </c>
    </row>
    <row r="19297" spans="1:10" ht="32" customHeight="1">
      <c r="A19297" s="19" t="s">
        <v>147192</v>
      </c>
      <c r="B19297" s="24">
        <v>45</v>
      </c>
      <c r="C19297" s="22">
        <v>28</v>
      </c>
      <c r="D19297" s="21" t="s">
        <v>147193</v>
      </c>
      <c r="E19297" s="21" t="s">
        <v>147194</v>
      </c>
      <c r="F19297" s="21" t="s">
        <v>102372</v>
      </c>
      <c r="G19297" s="22">
        <v>5</v>
      </c>
      <c r="H19297" s="22">
        <v>19</v>
      </c>
      <c r="I19297" s="22">
        <v>21</v>
      </c>
      <c r="J19297" s="21" t="s">
        <v>147195</v>
      </c>
    </row>
    <row r="19298" spans="1:10" ht="32" customHeight="1">
      <c r="A19298" s="19" t="s">
        <v>147196</v>
      </c>
      <c r="B19298" s="24">
        <v>18</v>
      </c>
      <c r="C19298" s="22">
        <v>16</v>
      </c>
      <c r="D19298" s="21" t="s">
        <v>102871</v>
      </c>
      <c r="E19298" s="21" t="s">
        <v>102872</v>
      </c>
      <c r="F19298" s="21" t="s">
        <v>101533</v>
      </c>
      <c r="G19298" s="22">
        <v>2</v>
      </c>
      <c r="H19298" s="22">
        <v>10</v>
      </c>
      <c r="I19298" s="22">
        <v>16</v>
      </c>
      <c r="J19298" s="21" t="s">
        <v>147197</v>
      </c>
    </row>
    <row r="19299" spans="1:10" ht="32" customHeight="1">
      <c r="A19299" s="19" t="s">
        <v>147198</v>
      </c>
      <c r="B19299" s="24">
        <v>18</v>
      </c>
      <c r="C19299" s="22">
        <v>16</v>
      </c>
      <c r="D19299" s="21" t="s">
        <v>121130</v>
      </c>
      <c r="E19299" s="21" t="s">
        <v>121131</v>
      </c>
      <c r="F19299" s="21" t="s">
        <v>101533</v>
      </c>
      <c r="G19299" s="22">
        <v>3</v>
      </c>
      <c r="H19299" s="22">
        <v>9</v>
      </c>
      <c r="I19299" s="22">
        <v>17</v>
      </c>
      <c r="J19299" s="21" t="s">
        <v>147199</v>
      </c>
    </row>
    <row r="19300" spans="1:10" ht="32" customHeight="1">
      <c r="A19300" s="19" t="s">
        <v>147200</v>
      </c>
      <c r="B19300" s="24">
        <v>27</v>
      </c>
      <c r="C19300" s="22">
        <v>17</v>
      </c>
      <c r="D19300" s="21" t="s">
        <v>116951</v>
      </c>
      <c r="E19300" s="21" t="s">
        <v>116952</v>
      </c>
      <c r="F19300" s="21" t="s">
        <v>14743</v>
      </c>
      <c r="G19300" s="22">
        <v>2</v>
      </c>
      <c r="H19300" s="22">
        <v>11</v>
      </c>
      <c r="I19300" s="22">
        <v>17</v>
      </c>
      <c r="J19300" s="21" t="s">
        <v>116953</v>
      </c>
    </row>
    <row r="19301" spans="1:10" ht="32" customHeight="1">
      <c r="A19301" s="19" t="s">
        <v>147201</v>
      </c>
      <c r="B19301" s="24">
        <v>22</v>
      </c>
      <c r="C19301" s="22">
        <v>24</v>
      </c>
      <c r="D19301" s="21" t="s">
        <v>147202</v>
      </c>
      <c r="E19301" s="21" t="s">
        <v>147203</v>
      </c>
      <c r="F19301" s="21" t="s">
        <v>101676</v>
      </c>
      <c r="G19301" s="22">
        <v>2</v>
      </c>
      <c r="H19301" s="22">
        <v>18</v>
      </c>
      <c r="I19301" s="22">
        <v>31</v>
      </c>
      <c r="J19301" s="21" t="s">
        <v>147204</v>
      </c>
    </row>
    <row r="19302" spans="1:10" ht="32" customHeight="1">
      <c r="A19302" s="19" t="s">
        <v>147205</v>
      </c>
      <c r="B19302" s="24">
        <v>18</v>
      </c>
      <c r="C19302" s="22">
        <v>15</v>
      </c>
      <c r="D19302" s="21" t="s">
        <v>139311</v>
      </c>
      <c r="E19302" s="21" t="s">
        <v>139312</v>
      </c>
      <c r="F19302" s="21" t="s">
        <v>14739</v>
      </c>
      <c r="G19302" s="22">
        <v>10</v>
      </c>
      <c r="H19302" s="22">
        <v>0</v>
      </c>
      <c r="I19302" s="22">
        <v>0</v>
      </c>
      <c r="J19302" s="21" t="s">
        <v>147206</v>
      </c>
    </row>
    <row r="19303" spans="1:10" ht="32" customHeight="1">
      <c r="A19303" s="19" t="s">
        <v>147207</v>
      </c>
      <c r="B19303" s="24">
        <v>23</v>
      </c>
      <c r="C19303" s="22">
        <v>15</v>
      </c>
      <c r="D19303" s="21" t="s">
        <v>104331</v>
      </c>
      <c r="E19303" s="21" t="s">
        <v>104332</v>
      </c>
      <c r="F19303" s="21" t="s">
        <v>101554</v>
      </c>
      <c r="G19303" s="22">
        <v>10</v>
      </c>
      <c r="H19303" s="22">
        <v>0</v>
      </c>
      <c r="I19303" s="22">
        <v>0</v>
      </c>
      <c r="J19303" s="21" t="s">
        <v>147208</v>
      </c>
    </row>
    <row r="19304" spans="1:10" ht="32" customHeight="1">
      <c r="A19304" s="19" t="s">
        <v>147209</v>
      </c>
      <c r="B19304" s="24">
        <v>23</v>
      </c>
      <c r="C19304" s="22">
        <v>15</v>
      </c>
      <c r="D19304" s="21" t="s">
        <v>104331</v>
      </c>
      <c r="E19304" s="21" t="s">
        <v>104332</v>
      </c>
      <c r="F19304" s="21" t="s">
        <v>101554</v>
      </c>
      <c r="G19304" s="22">
        <v>10</v>
      </c>
      <c r="H19304" s="22">
        <v>0</v>
      </c>
      <c r="I19304" s="22">
        <v>0</v>
      </c>
      <c r="J19304" s="21" t="s">
        <v>147208</v>
      </c>
    </row>
    <row r="19305" spans="1:10" ht="32" customHeight="1">
      <c r="A19305" s="19" t="s">
        <v>147210</v>
      </c>
      <c r="B19305" s="24">
        <v>28</v>
      </c>
      <c r="C19305" s="22">
        <v>30</v>
      </c>
      <c r="D19305" s="21" t="s">
        <v>141857</v>
      </c>
      <c r="E19305" s="21" t="s">
        <v>141858</v>
      </c>
      <c r="F19305" s="21" t="s">
        <v>103600</v>
      </c>
      <c r="G19305" s="22">
        <v>2</v>
      </c>
      <c r="H19305" s="22">
        <v>24</v>
      </c>
      <c r="I19305" s="22">
        <v>28</v>
      </c>
      <c r="J19305" s="21" t="s">
        <v>147211</v>
      </c>
    </row>
    <row r="19306" spans="1:10" ht="32" customHeight="1">
      <c r="A19306" s="19" t="s">
        <v>147212</v>
      </c>
      <c r="B19306" s="24">
        <v>28</v>
      </c>
      <c r="C19306" s="22">
        <v>30</v>
      </c>
      <c r="D19306" s="21" t="s">
        <v>141857</v>
      </c>
      <c r="E19306" s="21" t="s">
        <v>141858</v>
      </c>
      <c r="F19306" s="21" t="s">
        <v>103600</v>
      </c>
      <c r="G19306" s="22">
        <v>2</v>
      </c>
      <c r="H19306" s="22">
        <v>24</v>
      </c>
      <c r="I19306" s="22">
        <v>28</v>
      </c>
      <c r="J19306" s="21" t="s">
        <v>147211</v>
      </c>
    </row>
    <row r="19307" spans="1:10" ht="32" customHeight="1">
      <c r="A19307" s="19" t="s">
        <v>147213</v>
      </c>
      <c r="B19307" s="24">
        <v>27</v>
      </c>
      <c r="C19307" s="22">
        <v>17</v>
      </c>
      <c r="D19307" s="21" t="s">
        <v>107284</v>
      </c>
      <c r="E19307" s="21" t="s">
        <v>107285</v>
      </c>
      <c r="F19307" s="21" t="s">
        <v>101710</v>
      </c>
      <c r="G19307" s="22">
        <v>1</v>
      </c>
      <c r="H19307" s="22">
        <v>12</v>
      </c>
      <c r="I19307" s="22">
        <v>19</v>
      </c>
      <c r="J19307" s="21" t="s">
        <v>147214</v>
      </c>
    </row>
    <row r="19308" spans="1:10" ht="20" customHeight="1">
      <c r="A19308" s="27">
        <v>-999</v>
      </c>
      <c r="B19308" s="24">
        <v>-999</v>
      </c>
      <c r="C19308" s="22">
        <v>-999</v>
      </c>
      <c r="D19308" s="22">
        <v>-999</v>
      </c>
      <c r="E19308" s="22">
        <v>-999</v>
      </c>
      <c r="F19308" s="22">
        <v>-999</v>
      </c>
      <c r="G19308" s="22">
        <v>-999</v>
      </c>
      <c r="H19308" s="22">
        <v>-999</v>
      </c>
      <c r="I19308" s="22">
        <v>-999</v>
      </c>
      <c r="J19308" s="22">
        <v>-999</v>
      </c>
    </row>
    <row r="19309" spans="1:10" ht="20" customHeight="1">
      <c r="A19309" s="27">
        <v>-999</v>
      </c>
      <c r="B19309" s="24">
        <v>-999</v>
      </c>
      <c r="C19309" s="22">
        <v>-999</v>
      </c>
      <c r="D19309" s="22">
        <v>-999</v>
      </c>
      <c r="E19309" s="22">
        <v>-999</v>
      </c>
      <c r="F19309" s="22">
        <v>-999</v>
      </c>
      <c r="G19309" s="22">
        <v>-999</v>
      </c>
      <c r="H19309" s="22">
        <v>-999</v>
      </c>
      <c r="I19309" s="22">
        <v>-999</v>
      </c>
      <c r="J19309" s="22">
        <v>-999</v>
      </c>
    </row>
    <row r="19310" spans="1:10" ht="32" customHeight="1">
      <c r="A19310" s="19" t="s">
        <v>147215</v>
      </c>
      <c r="B19310" s="24">
        <v>13</v>
      </c>
      <c r="C19310" s="22">
        <v>15</v>
      </c>
      <c r="D19310" s="21" t="s">
        <v>102395</v>
      </c>
      <c r="E19310" s="21" t="s">
        <v>102396</v>
      </c>
      <c r="F19310" s="21" t="s">
        <v>14739</v>
      </c>
      <c r="G19310" s="22">
        <v>10</v>
      </c>
      <c r="H19310" s="22">
        <v>0</v>
      </c>
      <c r="I19310" s="22">
        <v>0</v>
      </c>
      <c r="J19310" s="21" t="s">
        <v>121597</v>
      </c>
    </row>
    <row r="19311" spans="1:10" ht="32" customHeight="1">
      <c r="A19311" s="19" t="s">
        <v>147216</v>
      </c>
      <c r="B19311" s="24">
        <v>22</v>
      </c>
      <c r="C19311" s="22">
        <v>24</v>
      </c>
      <c r="D19311" s="21" t="s">
        <v>131588</v>
      </c>
      <c r="E19311" s="21" t="s">
        <v>131589</v>
      </c>
      <c r="F19311" s="21" t="s">
        <v>102405</v>
      </c>
      <c r="G19311" s="22">
        <v>4</v>
      </c>
      <c r="H19311" s="22">
        <v>16</v>
      </c>
      <c r="I19311" s="22">
        <v>25</v>
      </c>
      <c r="J19311" s="21" t="s">
        <v>147217</v>
      </c>
    </row>
    <row r="19312" spans="1:10" ht="32" customHeight="1">
      <c r="A19312" s="19" t="s">
        <v>147218</v>
      </c>
      <c r="B19312" s="24">
        <v>13</v>
      </c>
      <c r="C19312" s="22">
        <v>15</v>
      </c>
      <c r="D19312" s="21" t="s">
        <v>147219</v>
      </c>
      <c r="E19312" s="21" t="s">
        <v>147220</v>
      </c>
      <c r="F19312" s="21" t="s">
        <v>14739</v>
      </c>
      <c r="G19312" s="22">
        <v>10</v>
      </c>
      <c r="H19312" s="22">
        <v>0</v>
      </c>
      <c r="I19312" s="22">
        <v>0</v>
      </c>
      <c r="J19312" s="21" t="s">
        <v>147221</v>
      </c>
    </row>
    <row r="19313" spans="1:10" ht="32" customHeight="1">
      <c r="A19313" s="19" t="s">
        <v>147222</v>
      </c>
      <c r="B19313" s="24">
        <v>31</v>
      </c>
      <c r="C19313" s="22">
        <v>15</v>
      </c>
      <c r="D19313" s="21" t="s">
        <v>101641</v>
      </c>
      <c r="E19313" s="21" t="s">
        <v>101642</v>
      </c>
      <c r="F19313" s="21" t="s">
        <v>14739</v>
      </c>
      <c r="G19313" s="22">
        <v>10</v>
      </c>
      <c r="H19313" s="22">
        <v>0</v>
      </c>
      <c r="I19313" s="22">
        <v>0</v>
      </c>
      <c r="J19313" s="21" t="s">
        <v>147223</v>
      </c>
    </row>
    <row r="19314" spans="1:10" ht="32" customHeight="1">
      <c r="A19314" s="19" t="s">
        <v>147224</v>
      </c>
      <c r="B19314" s="24">
        <v>30</v>
      </c>
      <c r="C19314" s="22">
        <v>15</v>
      </c>
      <c r="D19314" s="21" t="s">
        <v>101698</v>
      </c>
      <c r="E19314" s="21" t="s">
        <v>101699</v>
      </c>
      <c r="F19314" s="21" t="s">
        <v>101563</v>
      </c>
      <c r="G19314" s="22">
        <v>10</v>
      </c>
      <c r="H19314" s="22">
        <v>0</v>
      </c>
      <c r="I19314" s="22">
        <v>0</v>
      </c>
      <c r="J19314" s="21" t="s">
        <v>142186</v>
      </c>
    </row>
    <row r="19315" spans="1:10" ht="32" customHeight="1">
      <c r="A19315" s="19" t="s">
        <v>147225</v>
      </c>
      <c r="B19315" s="24">
        <v>30</v>
      </c>
      <c r="C19315" s="22">
        <v>15</v>
      </c>
      <c r="D19315" s="21" t="s">
        <v>101698</v>
      </c>
      <c r="E19315" s="21" t="s">
        <v>101699</v>
      </c>
      <c r="F19315" s="21" t="s">
        <v>101563</v>
      </c>
      <c r="G19315" s="22">
        <v>10</v>
      </c>
      <c r="H19315" s="22">
        <v>0</v>
      </c>
      <c r="I19315" s="22">
        <v>0</v>
      </c>
      <c r="J19315" s="21" t="s">
        <v>142186</v>
      </c>
    </row>
    <row r="19316" spans="1:10" ht="32" customHeight="1">
      <c r="A19316" s="19" t="s">
        <v>147226</v>
      </c>
      <c r="B19316" s="24">
        <v>30</v>
      </c>
      <c r="C19316" s="22">
        <v>15</v>
      </c>
      <c r="D19316" s="21" t="s">
        <v>102944</v>
      </c>
      <c r="E19316" s="21" t="s">
        <v>102945</v>
      </c>
      <c r="F19316" s="21" t="s">
        <v>14739</v>
      </c>
      <c r="G19316" s="22">
        <v>10</v>
      </c>
      <c r="H19316" s="22">
        <v>0</v>
      </c>
      <c r="I19316" s="22">
        <v>0</v>
      </c>
      <c r="J19316" s="21" t="s">
        <v>102946</v>
      </c>
    </row>
    <row r="19317" spans="1:10" ht="32" customHeight="1">
      <c r="A19317" s="19" t="s">
        <v>147227</v>
      </c>
      <c r="B19317" s="24">
        <v>19</v>
      </c>
      <c r="C19317" s="22">
        <v>15</v>
      </c>
      <c r="D19317" s="21" t="s">
        <v>116553</v>
      </c>
      <c r="E19317" s="21" t="s">
        <v>116554</v>
      </c>
      <c r="F19317" s="21" t="s">
        <v>14739</v>
      </c>
      <c r="G19317" s="22">
        <v>10</v>
      </c>
      <c r="H19317" s="22">
        <v>0</v>
      </c>
      <c r="I19317" s="22">
        <v>0</v>
      </c>
      <c r="J19317" s="21" t="s">
        <v>132334</v>
      </c>
    </row>
    <row r="19318" spans="1:10" ht="20" customHeight="1">
      <c r="A19318" s="27">
        <v>-999</v>
      </c>
      <c r="B19318" s="24">
        <v>-999</v>
      </c>
      <c r="C19318" s="22">
        <v>-999</v>
      </c>
      <c r="D19318" s="22">
        <v>-999</v>
      </c>
      <c r="E19318" s="22">
        <v>-999</v>
      </c>
      <c r="F19318" s="22">
        <v>-999</v>
      </c>
      <c r="G19318" s="22">
        <v>-999</v>
      </c>
      <c r="H19318" s="22">
        <v>-999</v>
      </c>
      <c r="I19318" s="22">
        <v>-999</v>
      </c>
      <c r="J19318" s="22">
        <v>-999</v>
      </c>
    </row>
    <row r="19319" spans="1:10" ht="32" customHeight="1">
      <c r="A19319" s="19" t="s">
        <v>147228</v>
      </c>
      <c r="B19319" s="24">
        <v>24</v>
      </c>
      <c r="C19319" s="22">
        <v>15</v>
      </c>
      <c r="D19319" s="21" t="s">
        <v>147229</v>
      </c>
      <c r="E19319" s="21" t="s">
        <v>147230</v>
      </c>
      <c r="F19319" s="21" t="s">
        <v>101528</v>
      </c>
      <c r="G19319" s="22">
        <v>10</v>
      </c>
      <c r="H19319" s="22">
        <v>0</v>
      </c>
      <c r="I19319" s="22">
        <v>0</v>
      </c>
      <c r="J19319" s="21" t="s">
        <v>147231</v>
      </c>
    </row>
    <row r="19320" spans="1:10" ht="32" customHeight="1">
      <c r="A19320" s="19" t="s">
        <v>147232</v>
      </c>
      <c r="B19320" s="24">
        <v>19</v>
      </c>
      <c r="C19320" s="22">
        <v>15</v>
      </c>
      <c r="D19320" s="21" t="s">
        <v>101917</v>
      </c>
      <c r="E19320" s="21" t="s">
        <v>101918</v>
      </c>
      <c r="F19320" s="21" t="s">
        <v>101554</v>
      </c>
      <c r="G19320" s="22">
        <v>10</v>
      </c>
      <c r="H19320" s="22">
        <v>0</v>
      </c>
      <c r="I19320" s="22">
        <v>0</v>
      </c>
      <c r="J19320" s="21" t="s">
        <v>114737</v>
      </c>
    </row>
    <row r="19321" spans="1:10" ht="32" customHeight="1">
      <c r="A19321" s="19" t="s">
        <v>147233</v>
      </c>
      <c r="B19321" s="24">
        <v>19</v>
      </c>
      <c r="C19321" s="22">
        <v>15</v>
      </c>
      <c r="D19321" s="21" t="s">
        <v>105254</v>
      </c>
      <c r="E19321" s="21" t="s">
        <v>105255</v>
      </c>
      <c r="F19321" s="21" t="s">
        <v>101694</v>
      </c>
      <c r="G19321" s="22">
        <v>10</v>
      </c>
      <c r="H19321" s="22">
        <v>0</v>
      </c>
      <c r="I19321" s="22">
        <v>0</v>
      </c>
      <c r="J19321" s="21" t="s">
        <v>141212</v>
      </c>
    </row>
    <row r="19322" spans="1:10" ht="32" customHeight="1">
      <c r="A19322" s="19" t="s">
        <v>147234</v>
      </c>
      <c r="B19322" s="24">
        <v>19</v>
      </c>
      <c r="C19322" s="22">
        <v>15</v>
      </c>
      <c r="D19322" s="21" t="s">
        <v>105254</v>
      </c>
      <c r="E19322" s="21" t="s">
        <v>105255</v>
      </c>
      <c r="F19322" s="21" t="s">
        <v>101694</v>
      </c>
      <c r="G19322" s="22">
        <v>10</v>
      </c>
      <c r="H19322" s="22">
        <v>0</v>
      </c>
      <c r="I19322" s="22">
        <v>0</v>
      </c>
      <c r="J19322" s="21" t="s">
        <v>141212</v>
      </c>
    </row>
    <row r="19323" spans="1:10" ht="32" customHeight="1">
      <c r="A19323" s="19" t="s">
        <v>147235</v>
      </c>
      <c r="B19323" s="24">
        <v>25</v>
      </c>
      <c r="C19323" s="22">
        <v>15</v>
      </c>
      <c r="D19323" s="21" t="s">
        <v>103256</v>
      </c>
      <c r="E19323" s="21" t="s">
        <v>103257</v>
      </c>
      <c r="F19323" s="21" t="s">
        <v>101694</v>
      </c>
      <c r="G19323" s="22">
        <v>10</v>
      </c>
      <c r="H19323" s="22">
        <v>0</v>
      </c>
      <c r="I19323" s="22">
        <v>0</v>
      </c>
      <c r="J19323" s="21" t="s">
        <v>147236</v>
      </c>
    </row>
    <row r="19324" spans="1:10" ht="32" customHeight="1">
      <c r="A19324" s="19" t="s">
        <v>147237</v>
      </c>
      <c r="B19324" s="24">
        <v>25</v>
      </c>
      <c r="C19324" s="22">
        <v>15</v>
      </c>
      <c r="D19324" s="21" t="s">
        <v>103256</v>
      </c>
      <c r="E19324" s="21" t="s">
        <v>103257</v>
      </c>
      <c r="F19324" s="21" t="s">
        <v>101694</v>
      </c>
      <c r="G19324" s="22">
        <v>10</v>
      </c>
      <c r="H19324" s="22">
        <v>0</v>
      </c>
      <c r="I19324" s="22">
        <v>0</v>
      </c>
      <c r="J19324" s="21" t="s">
        <v>147236</v>
      </c>
    </row>
    <row r="19325" spans="1:10" ht="32" customHeight="1">
      <c r="A19325" s="19" t="s">
        <v>147238</v>
      </c>
      <c r="B19325" s="24">
        <v>33</v>
      </c>
      <c r="C19325" s="22">
        <v>36</v>
      </c>
      <c r="D19325" s="21" t="s">
        <v>111018</v>
      </c>
      <c r="E19325" s="21" t="s">
        <v>111019</v>
      </c>
      <c r="F19325" s="21" t="s">
        <v>114223</v>
      </c>
      <c r="G19325" s="22">
        <v>11</v>
      </c>
      <c r="H19325" s="22">
        <v>21</v>
      </c>
      <c r="I19325" s="22">
        <v>28</v>
      </c>
      <c r="J19325" s="21" t="s">
        <v>147239</v>
      </c>
    </row>
    <row r="19326" spans="1:10" ht="32" customHeight="1">
      <c r="A19326" s="19" t="s">
        <v>147240</v>
      </c>
      <c r="B19326" s="24">
        <v>33</v>
      </c>
      <c r="C19326" s="22">
        <v>36</v>
      </c>
      <c r="D19326" s="21" t="s">
        <v>111018</v>
      </c>
      <c r="E19326" s="21" t="s">
        <v>111019</v>
      </c>
      <c r="F19326" s="21" t="s">
        <v>114223</v>
      </c>
      <c r="G19326" s="22">
        <v>11</v>
      </c>
      <c r="H19326" s="22">
        <v>21</v>
      </c>
      <c r="I19326" s="22">
        <v>28</v>
      </c>
      <c r="J19326" s="21" t="s">
        <v>147239</v>
      </c>
    </row>
    <row r="19327" spans="1:10" ht="32" customHeight="1">
      <c r="A19327" s="19" t="s">
        <v>147241</v>
      </c>
      <c r="B19327" s="24">
        <v>43</v>
      </c>
      <c r="C19327" s="22">
        <v>15</v>
      </c>
      <c r="D19327" s="21" t="s">
        <v>115915</v>
      </c>
      <c r="E19327" s="21" t="s">
        <v>115916</v>
      </c>
      <c r="F19327" s="21" t="s">
        <v>101694</v>
      </c>
      <c r="G19327" s="22">
        <v>1</v>
      </c>
      <c r="H19327" s="22">
        <v>9</v>
      </c>
      <c r="I19327" s="22">
        <v>12</v>
      </c>
      <c r="J19327" s="21" t="s">
        <v>147242</v>
      </c>
    </row>
    <row r="19328" spans="1:10" ht="32" customHeight="1">
      <c r="A19328" s="19" t="s">
        <v>147243</v>
      </c>
      <c r="B19328" s="24">
        <v>33</v>
      </c>
      <c r="C19328" s="22">
        <v>29</v>
      </c>
      <c r="D19328" s="21" t="s">
        <v>102262</v>
      </c>
      <c r="E19328" s="21" t="s">
        <v>102263</v>
      </c>
      <c r="F19328" s="21" t="s">
        <v>105284</v>
      </c>
      <c r="G19328" s="22">
        <v>1</v>
      </c>
      <c r="H19328" s="22">
        <v>24</v>
      </c>
      <c r="I19328" s="22">
        <v>35</v>
      </c>
      <c r="J19328" s="21" t="s">
        <v>147244</v>
      </c>
    </row>
    <row r="19329" spans="1:10" ht="32" customHeight="1">
      <c r="A19329" s="19" t="s">
        <v>147245</v>
      </c>
      <c r="B19329" s="24">
        <v>14</v>
      </c>
      <c r="C19329" s="22">
        <v>25</v>
      </c>
      <c r="D19329" s="21" t="s">
        <v>134827</v>
      </c>
      <c r="E19329" s="21" t="s">
        <v>134828</v>
      </c>
      <c r="F19329" s="21" t="s">
        <v>101554</v>
      </c>
      <c r="G19329" s="22">
        <v>11</v>
      </c>
      <c r="H19329" s="22">
        <v>10</v>
      </c>
      <c r="I19329" s="22">
        <v>14</v>
      </c>
      <c r="J19329" s="21" t="s">
        <v>147246</v>
      </c>
    </row>
    <row r="19330" spans="1:10" ht="32" customHeight="1">
      <c r="A19330" s="19" t="s">
        <v>147247</v>
      </c>
      <c r="B19330" s="24">
        <v>13</v>
      </c>
      <c r="C19330" s="22">
        <v>15</v>
      </c>
      <c r="D19330" s="21" t="s">
        <v>147248</v>
      </c>
      <c r="E19330" s="21" t="s">
        <v>147249</v>
      </c>
      <c r="F19330" s="21" t="s">
        <v>14739</v>
      </c>
      <c r="G19330" s="22">
        <v>10</v>
      </c>
      <c r="H19330" s="22">
        <v>0</v>
      </c>
      <c r="I19330" s="22">
        <v>0</v>
      </c>
      <c r="J19330" s="21" t="s">
        <v>147250</v>
      </c>
    </row>
    <row r="19331" spans="1:10" ht="20" customHeight="1">
      <c r="A19331" s="27">
        <v>-999</v>
      </c>
      <c r="B19331" s="24">
        <v>-999</v>
      </c>
      <c r="C19331" s="22">
        <v>-999</v>
      </c>
      <c r="D19331" s="22">
        <v>-999</v>
      </c>
      <c r="E19331" s="22">
        <v>-999</v>
      </c>
      <c r="F19331" s="22">
        <v>-999</v>
      </c>
      <c r="G19331" s="22">
        <v>-999</v>
      </c>
      <c r="H19331" s="22">
        <v>-999</v>
      </c>
      <c r="I19331" s="22">
        <v>-999</v>
      </c>
      <c r="J19331" s="22">
        <v>-999</v>
      </c>
    </row>
    <row r="19332" spans="1:10" ht="32" customHeight="1">
      <c r="A19332" s="19" t="s">
        <v>147251</v>
      </c>
      <c r="B19332" s="24">
        <v>19</v>
      </c>
      <c r="C19332" s="22">
        <v>26</v>
      </c>
      <c r="D19332" s="21" t="s">
        <v>107036</v>
      </c>
      <c r="E19332" s="21" t="s">
        <v>107037</v>
      </c>
      <c r="F19332" s="21" t="s">
        <v>102510</v>
      </c>
      <c r="G19332" s="22">
        <v>7</v>
      </c>
      <c r="H19332" s="22">
        <v>15</v>
      </c>
      <c r="I19332" s="22">
        <v>27</v>
      </c>
      <c r="J19332" s="21" t="s">
        <v>147252</v>
      </c>
    </row>
    <row r="19333" spans="1:10" ht="32" customHeight="1">
      <c r="A19333" s="19" t="s">
        <v>147253</v>
      </c>
      <c r="B19333" s="24">
        <v>24</v>
      </c>
      <c r="C19333" s="22">
        <v>21</v>
      </c>
      <c r="D19333" s="21" t="s">
        <v>120199</v>
      </c>
      <c r="E19333" s="21" t="s">
        <v>120200</v>
      </c>
      <c r="F19333" s="21" t="s">
        <v>14743</v>
      </c>
      <c r="G19333" s="22">
        <v>7</v>
      </c>
      <c r="H19333" s="22">
        <v>10</v>
      </c>
      <c r="I19333" s="22">
        <v>18</v>
      </c>
      <c r="J19333" s="21" t="s">
        <v>147254</v>
      </c>
    </row>
    <row r="19334" spans="1:10" ht="32" customHeight="1">
      <c r="A19334" s="19" t="s">
        <v>147255</v>
      </c>
      <c r="B19334" s="24">
        <v>12</v>
      </c>
      <c r="C19334" s="22">
        <v>15</v>
      </c>
      <c r="D19334" s="21" t="s">
        <v>104244</v>
      </c>
      <c r="E19334" s="21" t="s">
        <v>104245</v>
      </c>
      <c r="F19334" s="21" t="s">
        <v>101528</v>
      </c>
      <c r="G19334" s="22">
        <v>10</v>
      </c>
      <c r="H19334" s="22">
        <v>0</v>
      </c>
      <c r="I19334" s="22">
        <v>0</v>
      </c>
      <c r="J19334" s="21" t="s">
        <v>147256</v>
      </c>
    </row>
    <row r="19335" spans="1:10" ht="32" customHeight="1">
      <c r="A19335" s="19" t="s">
        <v>147257</v>
      </c>
      <c r="B19335" s="24">
        <v>12</v>
      </c>
      <c r="C19335" s="22">
        <v>15</v>
      </c>
      <c r="D19335" s="21" t="s">
        <v>104244</v>
      </c>
      <c r="E19335" s="21" t="s">
        <v>104245</v>
      </c>
      <c r="F19335" s="21" t="s">
        <v>101528</v>
      </c>
      <c r="G19335" s="22">
        <v>10</v>
      </c>
      <c r="H19335" s="22">
        <v>0</v>
      </c>
      <c r="I19335" s="22">
        <v>0</v>
      </c>
      <c r="J19335" s="21" t="s">
        <v>147256</v>
      </c>
    </row>
    <row r="19336" spans="1:10" ht="20" customHeight="1">
      <c r="A19336" s="19" t="s">
        <v>147258</v>
      </c>
      <c r="B19336" s="24">
        <v>14</v>
      </c>
      <c r="C19336" s="22">
        <v>16</v>
      </c>
      <c r="D19336" s="21" t="s">
        <v>117262</v>
      </c>
      <c r="E19336" s="21" t="s">
        <v>117263</v>
      </c>
      <c r="F19336" s="21" t="s">
        <v>101533</v>
      </c>
      <c r="G19336" s="22">
        <v>4</v>
      </c>
      <c r="H19336" s="22">
        <v>8</v>
      </c>
      <c r="I19336" s="22">
        <v>21</v>
      </c>
      <c r="J19336" s="21" t="s">
        <v>147259</v>
      </c>
    </row>
    <row r="19337" spans="1:10" ht="20" customHeight="1">
      <c r="A19337" s="19" t="s">
        <v>147260</v>
      </c>
      <c r="B19337" s="24">
        <v>36</v>
      </c>
      <c r="C19337" s="22">
        <v>15</v>
      </c>
      <c r="D19337" s="21" t="s">
        <v>116002</v>
      </c>
      <c r="E19337" s="21" t="s">
        <v>116003</v>
      </c>
      <c r="F19337" s="21" t="s">
        <v>14739</v>
      </c>
      <c r="G19337" s="22">
        <v>10</v>
      </c>
      <c r="H19337" s="22">
        <v>0</v>
      </c>
      <c r="I19337" s="22">
        <v>0</v>
      </c>
      <c r="J19337" s="21" t="s">
        <v>146829</v>
      </c>
    </row>
    <row r="19338" spans="1:10" ht="20" customHeight="1">
      <c r="A19338" s="19" t="s">
        <v>147261</v>
      </c>
      <c r="B19338" s="24">
        <v>36</v>
      </c>
      <c r="C19338" s="22">
        <v>15</v>
      </c>
      <c r="D19338" s="21" t="s">
        <v>116002</v>
      </c>
      <c r="E19338" s="21" t="s">
        <v>116003</v>
      </c>
      <c r="F19338" s="21" t="s">
        <v>14739</v>
      </c>
      <c r="G19338" s="22">
        <v>10</v>
      </c>
      <c r="H19338" s="22">
        <v>0</v>
      </c>
      <c r="I19338" s="22">
        <v>0</v>
      </c>
      <c r="J19338" s="21" t="s">
        <v>146829</v>
      </c>
    </row>
    <row r="19339" spans="1:10" ht="20" customHeight="1">
      <c r="A19339" s="19" t="s">
        <v>147262</v>
      </c>
      <c r="B19339" s="24">
        <v>33</v>
      </c>
      <c r="C19339" s="22">
        <v>21</v>
      </c>
      <c r="D19339" s="21" t="s">
        <v>108820</v>
      </c>
      <c r="E19339" s="21" t="s">
        <v>108821</v>
      </c>
      <c r="F19339" s="21" t="s">
        <v>14817</v>
      </c>
      <c r="G19339" s="22">
        <v>8</v>
      </c>
      <c r="H19339" s="22">
        <v>9</v>
      </c>
      <c r="I19339" s="22">
        <v>16</v>
      </c>
      <c r="J19339" s="21" t="s">
        <v>147263</v>
      </c>
    </row>
    <row r="19340" spans="1:10" ht="20" customHeight="1">
      <c r="A19340" s="19" t="s">
        <v>147264</v>
      </c>
      <c r="B19340" s="24">
        <v>34</v>
      </c>
      <c r="C19340" s="22">
        <v>15</v>
      </c>
      <c r="D19340" s="21" t="s">
        <v>108168</v>
      </c>
      <c r="E19340" s="21" t="s">
        <v>108169</v>
      </c>
      <c r="F19340" s="21" t="s">
        <v>101694</v>
      </c>
      <c r="G19340" s="22">
        <v>10</v>
      </c>
      <c r="H19340" s="22">
        <v>0</v>
      </c>
      <c r="I19340" s="22">
        <v>0</v>
      </c>
      <c r="J19340" s="21" t="s">
        <v>130508</v>
      </c>
    </row>
    <row r="19341" spans="1:10" ht="20" customHeight="1">
      <c r="A19341" s="27">
        <v>-999</v>
      </c>
      <c r="B19341" s="24">
        <v>-999</v>
      </c>
      <c r="C19341" s="22">
        <v>-999</v>
      </c>
      <c r="D19341" s="22">
        <v>-999</v>
      </c>
      <c r="E19341" s="22">
        <v>-999</v>
      </c>
      <c r="F19341" s="22">
        <v>-999</v>
      </c>
      <c r="G19341" s="22">
        <v>-999</v>
      </c>
      <c r="H19341" s="22">
        <v>-999</v>
      </c>
      <c r="I19341" s="22">
        <v>-999</v>
      </c>
      <c r="J19341" s="22">
        <v>-999</v>
      </c>
    </row>
    <row r="19342" spans="1:10" ht="32" customHeight="1">
      <c r="A19342" s="19" t="s">
        <v>147265</v>
      </c>
      <c r="B19342" s="24">
        <v>27</v>
      </c>
      <c r="C19342" s="22">
        <v>33</v>
      </c>
      <c r="D19342" s="21" t="s">
        <v>102948</v>
      </c>
      <c r="E19342" s="21" t="s">
        <v>102949</v>
      </c>
      <c r="F19342" s="21" t="s">
        <v>14743</v>
      </c>
      <c r="G19342" s="22">
        <v>6</v>
      </c>
      <c r="H19342" s="22">
        <v>23</v>
      </c>
      <c r="I19342" s="22">
        <v>34</v>
      </c>
      <c r="J19342" s="21" t="s">
        <v>147266</v>
      </c>
    </row>
    <row r="19343" spans="1:10" ht="32" customHeight="1">
      <c r="A19343" s="19" t="s">
        <v>147267</v>
      </c>
      <c r="B19343" s="24">
        <v>34</v>
      </c>
      <c r="C19343" s="22">
        <v>15</v>
      </c>
      <c r="D19343" s="21" t="s">
        <v>127853</v>
      </c>
      <c r="E19343" s="21" t="s">
        <v>127854</v>
      </c>
      <c r="F19343" s="21" t="s">
        <v>101528</v>
      </c>
      <c r="G19343" s="22">
        <v>10</v>
      </c>
      <c r="H19343" s="22">
        <v>0</v>
      </c>
      <c r="I19343" s="22">
        <v>0</v>
      </c>
      <c r="J19343" s="21" t="s">
        <v>127855</v>
      </c>
    </row>
    <row r="19344" spans="1:10" ht="32" customHeight="1">
      <c r="A19344" s="19" t="s">
        <v>147268</v>
      </c>
      <c r="B19344" s="24">
        <v>34</v>
      </c>
      <c r="C19344" s="22">
        <v>16</v>
      </c>
      <c r="D19344" s="21" t="s">
        <v>104727</v>
      </c>
      <c r="E19344" s="21" t="s">
        <v>104728</v>
      </c>
      <c r="F19344" s="21" t="s">
        <v>101945</v>
      </c>
      <c r="G19344" s="22">
        <v>1</v>
      </c>
      <c r="H19344" s="22">
        <v>11</v>
      </c>
      <c r="I19344" s="22">
        <v>20</v>
      </c>
      <c r="J19344" s="21" t="s">
        <v>147269</v>
      </c>
    </row>
    <row r="19345" spans="1:10" ht="44" customHeight="1">
      <c r="A19345" s="19" t="s">
        <v>147270</v>
      </c>
      <c r="B19345" s="24">
        <v>21</v>
      </c>
      <c r="C19345" s="22">
        <v>15</v>
      </c>
      <c r="D19345" s="21" t="s">
        <v>108216</v>
      </c>
      <c r="E19345" s="21" t="s">
        <v>108217</v>
      </c>
      <c r="F19345" s="21" t="s">
        <v>101563</v>
      </c>
      <c r="G19345" s="22">
        <v>10</v>
      </c>
      <c r="H19345" s="22">
        <v>0</v>
      </c>
      <c r="I19345" s="22">
        <v>0</v>
      </c>
      <c r="J19345" s="21" t="s">
        <v>131801</v>
      </c>
    </row>
    <row r="19346" spans="1:10" ht="32" customHeight="1">
      <c r="A19346" s="19" t="s">
        <v>147271</v>
      </c>
      <c r="B19346" s="24">
        <v>36</v>
      </c>
      <c r="C19346" s="22">
        <v>30</v>
      </c>
      <c r="D19346" s="21" t="s">
        <v>147272</v>
      </c>
      <c r="E19346" s="21" t="s">
        <v>147273</v>
      </c>
      <c r="F19346" s="21" t="s">
        <v>103600</v>
      </c>
      <c r="G19346" s="22">
        <v>5</v>
      </c>
      <c r="H19346" s="22">
        <v>21</v>
      </c>
      <c r="I19346" s="22">
        <v>31</v>
      </c>
      <c r="J19346" s="21" t="s">
        <v>147274</v>
      </c>
    </row>
    <row r="19347" spans="1:10" ht="32" customHeight="1">
      <c r="A19347" s="19" t="s">
        <v>147275</v>
      </c>
      <c r="B19347" s="24">
        <v>13</v>
      </c>
      <c r="C19347" s="22">
        <v>15</v>
      </c>
      <c r="D19347" s="21" t="s">
        <v>108810</v>
      </c>
      <c r="E19347" s="21" t="s">
        <v>108811</v>
      </c>
      <c r="F19347" s="21" t="s">
        <v>101554</v>
      </c>
      <c r="G19347" s="22">
        <v>2</v>
      </c>
      <c r="H19347" s="22">
        <v>6</v>
      </c>
      <c r="I19347" s="22">
        <v>13</v>
      </c>
      <c r="J19347" s="21" t="s">
        <v>147276</v>
      </c>
    </row>
    <row r="19348" spans="1:10" ht="32" customHeight="1">
      <c r="A19348" s="19" t="s">
        <v>147277</v>
      </c>
      <c r="B19348" s="24">
        <v>15</v>
      </c>
      <c r="C19348" s="22">
        <v>22</v>
      </c>
      <c r="D19348" s="21" t="s">
        <v>102880</v>
      </c>
      <c r="E19348" s="21" t="s">
        <v>102881</v>
      </c>
      <c r="F19348" s="21" t="s">
        <v>102559</v>
      </c>
      <c r="G19348" s="22">
        <v>7</v>
      </c>
      <c r="H19348" s="22">
        <v>11</v>
      </c>
      <c r="I19348" s="22">
        <v>16</v>
      </c>
      <c r="J19348" s="21" t="s">
        <v>119847</v>
      </c>
    </row>
    <row r="19349" spans="1:10" ht="32" customHeight="1">
      <c r="A19349" s="19" t="s">
        <v>147278</v>
      </c>
      <c r="B19349" s="24">
        <v>27</v>
      </c>
      <c r="C19349" s="22">
        <v>25</v>
      </c>
      <c r="D19349" s="21" t="s">
        <v>147180</v>
      </c>
      <c r="E19349" s="21" t="s">
        <v>147181</v>
      </c>
      <c r="F19349" s="21" t="s">
        <v>101568</v>
      </c>
      <c r="G19349" s="22">
        <v>2</v>
      </c>
      <c r="H19349" s="22">
        <v>19</v>
      </c>
      <c r="I19349" s="22">
        <v>32</v>
      </c>
      <c r="J19349" s="21" t="s">
        <v>147182</v>
      </c>
    </row>
    <row r="19350" spans="1:10" ht="32" customHeight="1">
      <c r="A19350" s="19" t="s">
        <v>147279</v>
      </c>
      <c r="B19350" s="24">
        <v>13</v>
      </c>
      <c r="C19350" s="22">
        <v>15</v>
      </c>
      <c r="D19350" s="21" t="s">
        <v>147280</v>
      </c>
      <c r="E19350" s="21" t="s">
        <v>147281</v>
      </c>
      <c r="F19350" s="21" t="s">
        <v>101694</v>
      </c>
      <c r="G19350" s="22">
        <v>10</v>
      </c>
      <c r="H19350" s="22">
        <v>0</v>
      </c>
      <c r="I19350" s="22">
        <v>0</v>
      </c>
      <c r="J19350" s="21" t="s">
        <v>147282</v>
      </c>
    </row>
    <row r="19351" spans="1:10" ht="32" customHeight="1">
      <c r="A19351" s="19" t="s">
        <v>147283</v>
      </c>
      <c r="B19351" s="24">
        <v>13</v>
      </c>
      <c r="C19351" s="22">
        <v>15</v>
      </c>
      <c r="D19351" s="21" t="s">
        <v>147280</v>
      </c>
      <c r="E19351" s="21" t="s">
        <v>147281</v>
      </c>
      <c r="F19351" s="21" t="s">
        <v>101694</v>
      </c>
      <c r="G19351" s="22">
        <v>10</v>
      </c>
      <c r="H19351" s="22">
        <v>0</v>
      </c>
      <c r="I19351" s="22">
        <v>0</v>
      </c>
      <c r="J19351" s="21" t="s">
        <v>147282</v>
      </c>
    </row>
    <row r="19352" spans="1:10" ht="32" customHeight="1">
      <c r="A19352" s="19" t="s">
        <v>147284</v>
      </c>
      <c r="B19352" s="24">
        <v>25</v>
      </c>
      <c r="C19352" s="22">
        <v>20</v>
      </c>
      <c r="D19352" s="21" t="s">
        <v>118770</v>
      </c>
      <c r="E19352" s="21" t="s">
        <v>118771</v>
      </c>
      <c r="F19352" s="21" t="s">
        <v>102305</v>
      </c>
      <c r="G19352" s="22">
        <v>1</v>
      </c>
      <c r="H19352" s="22">
        <v>15</v>
      </c>
      <c r="I19352" s="22">
        <v>33</v>
      </c>
      <c r="J19352" s="21" t="s">
        <v>147285</v>
      </c>
    </row>
    <row r="19353" spans="1:10" ht="32" customHeight="1">
      <c r="A19353" s="19" t="s">
        <v>147286</v>
      </c>
      <c r="B19353" s="24">
        <v>32</v>
      </c>
      <c r="C19353" s="22">
        <v>21</v>
      </c>
      <c r="D19353" s="21" t="s">
        <v>122244</v>
      </c>
      <c r="E19353" s="21" t="s">
        <v>122245</v>
      </c>
      <c r="F19353" s="21" t="s">
        <v>14743</v>
      </c>
      <c r="G19353" s="22">
        <v>1</v>
      </c>
      <c r="H19353" s="22">
        <v>16</v>
      </c>
      <c r="I19353" s="22">
        <v>22</v>
      </c>
      <c r="J19353" s="21" t="s">
        <v>147287</v>
      </c>
    </row>
    <row r="19354" spans="1:10" ht="32" customHeight="1">
      <c r="A19354" s="19" t="s">
        <v>147288</v>
      </c>
      <c r="B19354" s="24">
        <v>15</v>
      </c>
      <c r="C19354" s="22">
        <v>19</v>
      </c>
      <c r="D19354" s="21" t="s">
        <v>106610</v>
      </c>
      <c r="E19354" s="21" t="s">
        <v>106611</v>
      </c>
      <c r="F19354" s="21" t="s">
        <v>102114</v>
      </c>
      <c r="G19354" s="22">
        <v>4</v>
      </c>
      <c r="H19354" s="22">
        <v>11</v>
      </c>
      <c r="I19354" s="22">
        <v>24</v>
      </c>
      <c r="J19354" s="21" t="s">
        <v>147289</v>
      </c>
    </row>
    <row r="19355" spans="1:10" ht="32" customHeight="1">
      <c r="A19355" s="19" t="s">
        <v>147290</v>
      </c>
      <c r="B19355" s="24">
        <v>17</v>
      </c>
      <c r="C19355" s="22">
        <v>19</v>
      </c>
      <c r="D19355" s="21" t="s">
        <v>147291</v>
      </c>
      <c r="E19355" s="21" t="s">
        <v>147292</v>
      </c>
      <c r="F19355" s="21" t="s">
        <v>101787</v>
      </c>
      <c r="G19355" s="22">
        <v>3</v>
      </c>
      <c r="H19355" s="22">
        <v>12</v>
      </c>
      <c r="I19355" s="22">
        <v>29</v>
      </c>
      <c r="J19355" s="21" t="s">
        <v>147293</v>
      </c>
    </row>
    <row r="19356" spans="1:10" ht="32" customHeight="1">
      <c r="A19356" s="19" t="s">
        <v>147294</v>
      </c>
      <c r="B19356" s="24">
        <v>18</v>
      </c>
      <c r="C19356" s="22">
        <v>21</v>
      </c>
      <c r="D19356" s="21" t="s">
        <v>108932</v>
      </c>
      <c r="E19356" s="21" t="s">
        <v>108933</v>
      </c>
      <c r="F19356" s="21" t="s">
        <v>14812</v>
      </c>
      <c r="G19356" s="22">
        <v>6</v>
      </c>
      <c r="H19356" s="22">
        <v>11</v>
      </c>
      <c r="I19356" s="22">
        <v>22</v>
      </c>
      <c r="J19356" s="21" t="s">
        <v>147124</v>
      </c>
    </row>
    <row r="19357" spans="1:10" ht="32" customHeight="1">
      <c r="A19357" s="19" t="s">
        <v>147295</v>
      </c>
      <c r="B19357" s="24">
        <v>19</v>
      </c>
      <c r="C19357" s="22">
        <v>22</v>
      </c>
      <c r="D19357" s="21" t="s">
        <v>110986</v>
      </c>
      <c r="E19357" s="21" t="s">
        <v>110987</v>
      </c>
      <c r="F19357" s="21" t="s">
        <v>101689</v>
      </c>
      <c r="G19357" s="22">
        <v>3</v>
      </c>
      <c r="H19357" s="22">
        <v>15</v>
      </c>
      <c r="I19357" s="22">
        <v>21</v>
      </c>
      <c r="J19357" s="21" t="s">
        <v>147122</v>
      </c>
    </row>
    <row r="19358" spans="1:10" ht="32" customHeight="1">
      <c r="A19358" s="19" t="s">
        <v>147296</v>
      </c>
      <c r="B19358" s="24">
        <v>23</v>
      </c>
      <c r="C19358" s="22">
        <v>16</v>
      </c>
      <c r="D19358" s="21" t="s">
        <v>147118</v>
      </c>
      <c r="E19358" s="21" t="s">
        <v>147119</v>
      </c>
      <c r="F19358" s="21" t="s">
        <v>101945</v>
      </c>
      <c r="G19358" s="22">
        <v>1</v>
      </c>
      <c r="H19358" s="22">
        <v>11</v>
      </c>
      <c r="I19358" s="22">
        <v>20</v>
      </c>
      <c r="J19358" s="21" t="s">
        <v>147297</v>
      </c>
    </row>
    <row r="19359" spans="1:10" ht="32" customHeight="1">
      <c r="A19359" s="19" t="s">
        <v>147298</v>
      </c>
      <c r="B19359" s="24">
        <v>43</v>
      </c>
      <c r="C19359" s="22">
        <v>24</v>
      </c>
      <c r="D19359" s="21" t="s">
        <v>104824</v>
      </c>
      <c r="E19359" s="21" t="s">
        <v>104825</v>
      </c>
      <c r="F19359" s="21" t="s">
        <v>102449</v>
      </c>
      <c r="G19359" s="22">
        <v>4</v>
      </c>
      <c r="H19359" s="22">
        <v>16</v>
      </c>
      <c r="I19359" s="22">
        <v>26</v>
      </c>
      <c r="J19359" s="21" t="s">
        <v>147299</v>
      </c>
    </row>
    <row r="19360" spans="1:10" ht="32" customHeight="1">
      <c r="A19360" s="19" t="s">
        <v>147300</v>
      </c>
      <c r="B19360" s="24">
        <v>13</v>
      </c>
      <c r="C19360" s="22">
        <v>23</v>
      </c>
      <c r="D19360" s="21" t="s">
        <v>105693</v>
      </c>
      <c r="E19360" s="21" t="s">
        <v>105694</v>
      </c>
      <c r="F19360" s="21" t="s">
        <v>102001</v>
      </c>
      <c r="G19360" s="22">
        <v>2</v>
      </c>
      <c r="H19360" s="22">
        <v>17</v>
      </c>
      <c r="I19360" s="22">
        <v>28</v>
      </c>
      <c r="J19360" s="21" t="s">
        <v>147301</v>
      </c>
    </row>
    <row r="19361" spans="1:10" ht="32" customHeight="1">
      <c r="A19361" s="19" t="s">
        <v>147302</v>
      </c>
      <c r="B19361" s="24">
        <v>19</v>
      </c>
      <c r="C19361" s="22">
        <v>15</v>
      </c>
      <c r="D19361" s="21" t="s">
        <v>139465</v>
      </c>
      <c r="E19361" s="21" t="s">
        <v>139466</v>
      </c>
      <c r="F19361" s="21" t="s">
        <v>14739</v>
      </c>
      <c r="G19361" s="22">
        <v>10</v>
      </c>
      <c r="H19361" s="22">
        <v>0</v>
      </c>
      <c r="I19361" s="22">
        <v>0</v>
      </c>
      <c r="J19361" s="21" t="s">
        <v>147303</v>
      </c>
    </row>
    <row r="19362" spans="1:10" ht="32" customHeight="1">
      <c r="A19362" s="19" t="s">
        <v>147304</v>
      </c>
      <c r="B19362" s="24">
        <v>19</v>
      </c>
      <c r="C19362" s="22">
        <v>15</v>
      </c>
      <c r="D19362" s="21" t="s">
        <v>139465</v>
      </c>
      <c r="E19362" s="21" t="s">
        <v>139466</v>
      </c>
      <c r="F19362" s="21" t="s">
        <v>14739</v>
      </c>
      <c r="G19362" s="22">
        <v>10</v>
      </c>
      <c r="H19362" s="22">
        <v>0</v>
      </c>
      <c r="I19362" s="22">
        <v>0</v>
      </c>
      <c r="J19362" s="21" t="s">
        <v>147303</v>
      </c>
    </row>
    <row r="19363" spans="1:10" ht="32" customHeight="1">
      <c r="A19363" s="19" t="s">
        <v>147305</v>
      </c>
      <c r="B19363" s="24">
        <v>28</v>
      </c>
      <c r="C19363" s="22">
        <v>38</v>
      </c>
      <c r="D19363" s="21" t="s">
        <v>130414</v>
      </c>
      <c r="E19363" s="21" t="s">
        <v>130415</v>
      </c>
      <c r="F19363" s="21" t="s">
        <v>147306</v>
      </c>
      <c r="G19363" s="22">
        <v>11</v>
      </c>
      <c r="H19363" s="22">
        <v>14</v>
      </c>
      <c r="I19363" s="22">
        <v>23</v>
      </c>
      <c r="J19363" s="21" t="s">
        <v>147307</v>
      </c>
    </row>
    <row r="19364" spans="1:10" ht="32" customHeight="1">
      <c r="A19364" s="19" t="s">
        <v>147308</v>
      </c>
      <c r="B19364" s="24">
        <v>24</v>
      </c>
      <c r="C19364" s="22">
        <v>19</v>
      </c>
      <c r="D19364" s="21" t="s">
        <v>122078</v>
      </c>
      <c r="E19364" s="21" t="s">
        <v>122079</v>
      </c>
      <c r="F19364" s="21" t="s">
        <v>102114</v>
      </c>
      <c r="G19364" s="22">
        <v>1</v>
      </c>
      <c r="H19364" s="22">
        <v>14</v>
      </c>
      <c r="I19364" s="22">
        <v>23</v>
      </c>
      <c r="J19364" s="21" t="s">
        <v>147309</v>
      </c>
    </row>
    <row r="19365" spans="1:10" ht="32" customHeight="1">
      <c r="A19365" s="19" t="s">
        <v>147310</v>
      </c>
      <c r="B19365" s="24">
        <v>25</v>
      </c>
      <c r="C19365" s="22">
        <v>15</v>
      </c>
      <c r="D19365" s="21" t="s">
        <v>114089</v>
      </c>
      <c r="E19365" s="21" t="s">
        <v>114090</v>
      </c>
      <c r="F19365" s="21" t="s">
        <v>14739</v>
      </c>
      <c r="G19365" s="22">
        <v>10</v>
      </c>
      <c r="H19365" s="22">
        <v>0</v>
      </c>
      <c r="I19365" s="22">
        <v>0</v>
      </c>
      <c r="J19365" s="21" t="s">
        <v>114091</v>
      </c>
    </row>
    <row r="19366" spans="1:10" ht="32" customHeight="1">
      <c r="A19366" s="19" t="s">
        <v>147311</v>
      </c>
      <c r="B19366" s="24">
        <v>52</v>
      </c>
      <c r="C19366" s="22">
        <v>15</v>
      </c>
      <c r="D19366" s="21" t="s">
        <v>130570</v>
      </c>
      <c r="E19366" s="21" t="s">
        <v>130571</v>
      </c>
      <c r="F19366" s="21" t="s">
        <v>101694</v>
      </c>
      <c r="G19366" s="22">
        <v>10</v>
      </c>
      <c r="H19366" s="22">
        <v>0</v>
      </c>
      <c r="I19366" s="22">
        <v>0</v>
      </c>
      <c r="J19366" s="21" t="s">
        <v>147312</v>
      </c>
    </row>
    <row r="19367" spans="1:10" ht="32" customHeight="1">
      <c r="A19367" s="19" t="s">
        <v>147313</v>
      </c>
      <c r="B19367" s="24">
        <v>27</v>
      </c>
      <c r="C19367" s="22">
        <v>15</v>
      </c>
      <c r="D19367" s="21" t="s">
        <v>107767</v>
      </c>
      <c r="E19367" s="21" t="s">
        <v>107768</v>
      </c>
      <c r="F19367" s="21" t="s">
        <v>101528</v>
      </c>
      <c r="G19367" s="22">
        <v>10</v>
      </c>
      <c r="H19367" s="22">
        <v>0</v>
      </c>
      <c r="I19367" s="22">
        <v>0</v>
      </c>
      <c r="J19367" s="21" t="s">
        <v>147314</v>
      </c>
    </row>
    <row r="19368" spans="1:10" ht="32" customHeight="1">
      <c r="A19368" s="19" t="s">
        <v>147315</v>
      </c>
      <c r="B19368" s="24">
        <v>27</v>
      </c>
      <c r="C19368" s="22">
        <v>15</v>
      </c>
      <c r="D19368" s="21" t="s">
        <v>107393</v>
      </c>
      <c r="E19368" s="21" t="s">
        <v>107394</v>
      </c>
      <c r="F19368" s="21" t="s">
        <v>101528</v>
      </c>
      <c r="G19368" s="22">
        <v>10</v>
      </c>
      <c r="H19368" s="22">
        <v>0</v>
      </c>
      <c r="I19368" s="22">
        <v>0</v>
      </c>
      <c r="J19368" s="21" t="s">
        <v>147316</v>
      </c>
    </row>
    <row r="19369" spans="1:10" ht="32" customHeight="1">
      <c r="A19369" s="19" t="s">
        <v>147317</v>
      </c>
      <c r="B19369" s="24">
        <v>26</v>
      </c>
      <c r="C19369" s="22">
        <v>15</v>
      </c>
      <c r="D19369" s="21" t="s">
        <v>147318</v>
      </c>
      <c r="E19369" s="21" t="s">
        <v>147319</v>
      </c>
      <c r="F19369" s="21" t="s">
        <v>101554</v>
      </c>
      <c r="G19369" s="22">
        <v>10</v>
      </c>
      <c r="H19369" s="22">
        <v>0</v>
      </c>
      <c r="I19369" s="22">
        <v>0</v>
      </c>
      <c r="J19369" s="21" t="s">
        <v>147320</v>
      </c>
    </row>
    <row r="19370" spans="1:10" ht="32" customHeight="1">
      <c r="A19370" s="19" t="s">
        <v>147321</v>
      </c>
      <c r="B19370" s="24">
        <v>27</v>
      </c>
      <c r="C19370" s="22">
        <v>25</v>
      </c>
      <c r="D19370" s="21" t="s">
        <v>103936</v>
      </c>
      <c r="E19370" s="21" t="s">
        <v>103937</v>
      </c>
      <c r="F19370" s="21" t="s">
        <v>102433</v>
      </c>
      <c r="G19370" s="22">
        <v>1</v>
      </c>
      <c r="H19370" s="22">
        <v>20</v>
      </c>
      <c r="I19370" s="22">
        <v>34</v>
      </c>
      <c r="J19370" s="21" t="s">
        <v>114163</v>
      </c>
    </row>
    <row r="19371" spans="1:10" ht="32" customHeight="1">
      <c r="A19371" s="19" t="s">
        <v>147322</v>
      </c>
      <c r="B19371" s="24">
        <v>22</v>
      </c>
      <c r="C19371" s="22">
        <v>16</v>
      </c>
      <c r="D19371" s="21" t="s">
        <v>102492</v>
      </c>
      <c r="E19371" s="21" t="s">
        <v>102493</v>
      </c>
      <c r="F19371" s="21" t="s">
        <v>101945</v>
      </c>
      <c r="G19371" s="22">
        <v>1</v>
      </c>
      <c r="H19371" s="22">
        <v>11</v>
      </c>
      <c r="I19371" s="22">
        <v>17</v>
      </c>
      <c r="J19371" s="21" t="s">
        <v>110945</v>
      </c>
    </row>
    <row r="19372" spans="1:10" ht="32" customHeight="1">
      <c r="A19372" s="19" t="s">
        <v>147323</v>
      </c>
      <c r="B19372" s="24">
        <v>27</v>
      </c>
      <c r="C19372" s="22">
        <v>15</v>
      </c>
      <c r="D19372" s="21" t="s">
        <v>106020</v>
      </c>
      <c r="E19372" s="21" t="s">
        <v>106021</v>
      </c>
      <c r="F19372" s="21" t="s">
        <v>101528</v>
      </c>
      <c r="G19372" s="22">
        <v>10</v>
      </c>
      <c r="H19372" s="22">
        <v>0</v>
      </c>
      <c r="I19372" s="22">
        <v>0</v>
      </c>
      <c r="J19372" s="21" t="s">
        <v>147324</v>
      </c>
    </row>
    <row r="19373" spans="1:10" ht="32" customHeight="1">
      <c r="A19373" s="19" t="s">
        <v>147325</v>
      </c>
      <c r="B19373" s="24">
        <v>21</v>
      </c>
      <c r="C19373" s="22">
        <v>27</v>
      </c>
      <c r="D19373" s="21" t="s">
        <v>107433</v>
      </c>
      <c r="E19373" s="21" t="s">
        <v>107434</v>
      </c>
      <c r="F19373" s="21" t="s">
        <v>101533</v>
      </c>
      <c r="G19373" s="22">
        <v>8</v>
      </c>
      <c r="H19373" s="22">
        <v>15</v>
      </c>
      <c r="I19373" s="22">
        <v>25</v>
      </c>
      <c r="J19373" s="21" t="s">
        <v>147326</v>
      </c>
    </row>
    <row r="19374" spans="1:10" ht="32" customHeight="1">
      <c r="A19374" s="19" t="s">
        <v>147327</v>
      </c>
      <c r="B19374" s="24">
        <v>13</v>
      </c>
      <c r="C19374" s="22">
        <v>15</v>
      </c>
      <c r="D19374" s="21" t="s">
        <v>135840</v>
      </c>
      <c r="E19374" s="21" t="s">
        <v>135841</v>
      </c>
      <c r="F19374" s="21" t="s">
        <v>101528</v>
      </c>
      <c r="G19374" s="22">
        <v>10</v>
      </c>
      <c r="H19374" s="22">
        <v>0</v>
      </c>
      <c r="I19374" s="22">
        <v>0</v>
      </c>
      <c r="J19374" s="21" t="s">
        <v>147328</v>
      </c>
    </row>
    <row r="19375" spans="1:10" ht="20" customHeight="1">
      <c r="A19375" s="27">
        <v>-999</v>
      </c>
      <c r="B19375" s="24">
        <v>-999</v>
      </c>
      <c r="C19375" s="22">
        <v>-999</v>
      </c>
      <c r="D19375" s="22">
        <v>-999</v>
      </c>
      <c r="E19375" s="22">
        <v>-999</v>
      </c>
      <c r="F19375" s="22">
        <v>-999</v>
      </c>
      <c r="G19375" s="22">
        <v>-999</v>
      </c>
      <c r="H19375" s="22">
        <v>-999</v>
      </c>
      <c r="I19375" s="22">
        <v>-999</v>
      </c>
      <c r="J19375" s="22">
        <v>-999</v>
      </c>
    </row>
    <row r="19376" spans="1:10" ht="20" customHeight="1">
      <c r="A19376" s="27">
        <v>-999</v>
      </c>
      <c r="B19376" s="24">
        <v>-999</v>
      </c>
      <c r="C19376" s="22">
        <v>-999</v>
      </c>
      <c r="D19376" s="22">
        <v>-999</v>
      </c>
      <c r="E19376" s="22">
        <v>-999</v>
      </c>
      <c r="F19376" s="22">
        <v>-999</v>
      </c>
      <c r="G19376" s="22">
        <v>-999</v>
      </c>
      <c r="H19376" s="22">
        <v>-999</v>
      </c>
      <c r="I19376" s="22">
        <v>-999</v>
      </c>
      <c r="J19376" s="22">
        <v>-999</v>
      </c>
    </row>
    <row r="19377" spans="1:10" ht="32" customHeight="1">
      <c r="A19377" s="19" t="s">
        <v>147329</v>
      </c>
      <c r="B19377" s="24">
        <v>37</v>
      </c>
      <c r="C19377" s="22">
        <v>33</v>
      </c>
      <c r="D19377" s="21" t="s">
        <v>108104</v>
      </c>
      <c r="E19377" s="21" t="s">
        <v>108105</v>
      </c>
      <c r="F19377" s="21" t="s">
        <v>102114</v>
      </c>
      <c r="G19377" s="22">
        <v>4</v>
      </c>
      <c r="H19377" s="22">
        <v>25</v>
      </c>
      <c r="I19377" s="22">
        <v>40</v>
      </c>
      <c r="J19377" s="21" t="s">
        <v>147330</v>
      </c>
    </row>
    <row r="19378" spans="1:10" ht="32" customHeight="1">
      <c r="A19378" s="19" t="s">
        <v>147331</v>
      </c>
      <c r="B19378" s="24">
        <v>52</v>
      </c>
      <c r="C19378" s="22">
        <v>15</v>
      </c>
      <c r="D19378" s="21" t="s">
        <v>102910</v>
      </c>
      <c r="E19378" s="21" t="s">
        <v>102911</v>
      </c>
      <c r="F19378" s="21" t="s">
        <v>101568</v>
      </c>
      <c r="G19378" s="22">
        <v>1</v>
      </c>
      <c r="H19378" s="22">
        <v>10</v>
      </c>
      <c r="I19378" s="22">
        <v>15</v>
      </c>
      <c r="J19378" s="21" t="s">
        <v>140747</v>
      </c>
    </row>
    <row r="19379" spans="1:10" ht="32" customHeight="1">
      <c r="A19379" s="19" t="s">
        <v>147332</v>
      </c>
      <c r="B19379" s="24">
        <v>52</v>
      </c>
      <c r="C19379" s="22">
        <v>15</v>
      </c>
      <c r="D19379" s="21" t="s">
        <v>102910</v>
      </c>
      <c r="E19379" s="21" t="s">
        <v>102911</v>
      </c>
      <c r="F19379" s="21" t="s">
        <v>101568</v>
      </c>
      <c r="G19379" s="22">
        <v>1</v>
      </c>
      <c r="H19379" s="22">
        <v>10</v>
      </c>
      <c r="I19379" s="22">
        <v>15</v>
      </c>
      <c r="J19379" s="21" t="s">
        <v>140747</v>
      </c>
    </row>
    <row r="19380" spans="1:10" ht="32" customHeight="1">
      <c r="A19380" s="19" t="s">
        <v>147333</v>
      </c>
      <c r="B19380" s="24">
        <v>29</v>
      </c>
      <c r="C19380" s="22">
        <v>17</v>
      </c>
      <c r="D19380" s="21" t="s">
        <v>119412</v>
      </c>
      <c r="E19380" s="21" t="s">
        <v>119413</v>
      </c>
      <c r="F19380" s="21" t="s">
        <v>14743</v>
      </c>
      <c r="G19380" s="22">
        <v>2</v>
      </c>
      <c r="H19380" s="22">
        <v>11</v>
      </c>
      <c r="I19380" s="22">
        <v>19</v>
      </c>
      <c r="J19380" s="21" t="s">
        <v>147334</v>
      </c>
    </row>
    <row r="19381" spans="1:10" ht="32" customHeight="1">
      <c r="A19381" s="19" t="s">
        <v>147335</v>
      </c>
      <c r="B19381" s="24">
        <v>44</v>
      </c>
      <c r="C19381" s="22">
        <v>17</v>
      </c>
      <c r="D19381" s="21" t="s">
        <v>111552</v>
      </c>
      <c r="E19381" s="21" t="s">
        <v>111553</v>
      </c>
      <c r="F19381" s="21" t="s">
        <v>101710</v>
      </c>
      <c r="G19381" s="22">
        <v>1</v>
      </c>
      <c r="H19381" s="22">
        <v>12</v>
      </c>
      <c r="I19381" s="22">
        <v>19</v>
      </c>
      <c r="J19381" s="21" t="s">
        <v>147336</v>
      </c>
    </row>
    <row r="19382" spans="1:10" ht="32" customHeight="1">
      <c r="A19382" s="19" t="s">
        <v>147337</v>
      </c>
      <c r="B19382" s="24">
        <v>24</v>
      </c>
      <c r="C19382" s="22">
        <v>15</v>
      </c>
      <c r="D19382" s="21" t="s">
        <v>105412</v>
      </c>
      <c r="E19382" s="21" t="s">
        <v>105413</v>
      </c>
      <c r="F19382" s="21" t="s">
        <v>14739</v>
      </c>
      <c r="G19382" s="22">
        <v>10</v>
      </c>
      <c r="H19382" s="22">
        <v>0</v>
      </c>
      <c r="I19382" s="22">
        <v>0</v>
      </c>
      <c r="J19382" s="21" t="s">
        <v>115896</v>
      </c>
    </row>
    <row r="19383" spans="1:10" ht="32" customHeight="1">
      <c r="A19383" s="19" t="s">
        <v>147338</v>
      </c>
      <c r="B19383" s="24">
        <v>21</v>
      </c>
      <c r="C19383" s="22">
        <v>15</v>
      </c>
      <c r="D19383" s="21" t="s">
        <v>131433</v>
      </c>
      <c r="E19383" s="21" t="s">
        <v>131434</v>
      </c>
      <c r="F19383" s="21" t="s">
        <v>14739</v>
      </c>
      <c r="G19383" s="22">
        <v>10</v>
      </c>
      <c r="H19383" s="22">
        <v>0</v>
      </c>
      <c r="I19383" s="22">
        <v>0</v>
      </c>
      <c r="J19383" s="21" t="s">
        <v>147339</v>
      </c>
    </row>
    <row r="19384" spans="1:10" ht="32" customHeight="1">
      <c r="A19384" s="19" t="s">
        <v>147340</v>
      </c>
      <c r="B19384" s="24">
        <v>22</v>
      </c>
      <c r="C19384" s="22">
        <v>15</v>
      </c>
      <c r="D19384" s="21" t="s">
        <v>110361</v>
      </c>
      <c r="E19384" s="21" t="s">
        <v>110362</v>
      </c>
      <c r="F19384" s="21" t="s">
        <v>101554</v>
      </c>
      <c r="G19384" s="22">
        <v>10</v>
      </c>
      <c r="H19384" s="22">
        <v>0</v>
      </c>
      <c r="I19384" s="22">
        <v>0</v>
      </c>
      <c r="J19384" s="21" t="s">
        <v>147341</v>
      </c>
    </row>
    <row r="19385" spans="1:10" ht="32" customHeight="1">
      <c r="A19385" s="19" t="s">
        <v>147342</v>
      </c>
      <c r="B19385" s="24">
        <v>17</v>
      </c>
      <c r="C19385" s="22">
        <v>20</v>
      </c>
      <c r="D19385" s="21" t="s">
        <v>147343</v>
      </c>
      <c r="E19385" s="21" t="s">
        <v>147344</v>
      </c>
      <c r="F19385" s="21" t="s">
        <v>101543</v>
      </c>
      <c r="G19385" s="22">
        <v>3</v>
      </c>
      <c r="H19385" s="22">
        <v>13</v>
      </c>
      <c r="I19385" s="22">
        <v>22</v>
      </c>
      <c r="J19385" s="21" t="s">
        <v>147345</v>
      </c>
    </row>
    <row r="19386" spans="1:10" ht="32" customHeight="1">
      <c r="A19386" s="19" t="s">
        <v>147346</v>
      </c>
      <c r="B19386" s="24">
        <v>16</v>
      </c>
      <c r="C19386" s="22">
        <v>18</v>
      </c>
      <c r="D19386" s="21" t="s">
        <v>147347</v>
      </c>
      <c r="E19386" s="21" t="s">
        <v>147348</v>
      </c>
      <c r="F19386" s="21" t="s">
        <v>101757</v>
      </c>
      <c r="G19386" s="22">
        <v>4</v>
      </c>
      <c r="H19386" s="22">
        <v>10</v>
      </c>
      <c r="I19386" s="22">
        <v>15</v>
      </c>
      <c r="J19386" s="21" t="s">
        <v>147349</v>
      </c>
    </row>
    <row r="19387" spans="1:10" ht="32" customHeight="1">
      <c r="A19387" s="19" t="s">
        <v>147350</v>
      </c>
      <c r="B19387" s="24">
        <v>34</v>
      </c>
      <c r="C19387" s="22">
        <v>25</v>
      </c>
      <c r="D19387" s="21" t="s">
        <v>134034</v>
      </c>
      <c r="E19387" s="21" t="s">
        <v>134035</v>
      </c>
      <c r="F19387" s="21" t="s">
        <v>102433</v>
      </c>
      <c r="G19387" s="22">
        <v>1</v>
      </c>
      <c r="H19387" s="22">
        <v>20</v>
      </c>
      <c r="I19387" s="22">
        <v>35</v>
      </c>
      <c r="J19387" s="21" t="s">
        <v>147351</v>
      </c>
    </row>
    <row r="19388" spans="1:10" ht="32" customHeight="1">
      <c r="A19388" s="19" t="s">
        <v>147352</v>
      </c>
      <c r="B19388" s="24">
        <v>28</v>
      </c>
      <c r="C19388" s="22">
        <v>15</v>
      </c>
      <c r="D19388" s="21" t="s">
        <v>147353</v>
      </c>
      <c r="E19388" s="21" t="s">
        <v>147354</v>
      </c>
      <c r="F19388" s="21" t="s">
        <v>14739</v>
      </c>
      <c r="G19388" s="22">
        <v>10</v>
      </c>
      <c r="H19388" s="22">
        <v>0</v>
      </c>
      <c r="I19388" s="22">
        <v>0</v>
      </c>
      <c r="J19388" s="21" t="s">
        <v>147355</v>
      </c>
    </row>
    <row r="19389" spans="1:10" ht="32" customHeight="1">
      <c r="A19389" s="19" t="s">
        <v>147356</v>
      </c>
      <c r="B19389" s="24">
        <v>48</v>
      </c>
      <c r="C19389" s="22">
        <v>19</v>
      </c>
      <c r="D19389" s="21" t="s">
        <v>147357</v>
      </c>
      <c r="E19389" s="21" t="s">
        <v>147358</v>
      </c>
      <c r="F19389" s="21" t="s">
        <v>101787</v>
      </c>
      <c r="G19389" s="22">
        <v>2</v>
      </c>
      <c r="H19389" s="22">
        <v>13</v>
      </c>
      <c r="I19389" s="22">
        <v>29</v>
      </c>
      <c r="J19389" s="21" t="s">
        <v>147359</v>
      </c>
    </row>
    <row r="19390" spans="1:10" ht="32" customHeight="1">
      <c r="A19390" s="19" t="s">
        <v>147360</v>
      </c>
      <c r="B19390" s="24">
        <v>14</v>
      </c>
      <c r="C19390" s="22">
        <v>24</v>
      </c>
      <c r="D19390" s="21" t="s">
        <v>125535</v>
      </c>
      <c r="E19390" s="21" t="s">
        <v>125536</v>
      </c>
      <c r="F19390" s="21" t="s">
        <v>101817</v>
      </c>
      <c r="G19390" s="22">
        <v>11</v>
      </c>
      <c r="H19390" s="22">
        <v>9</v>
      </c>
      <c r="I19390" s="22">
        <v>17</v>
      </c>
      <c r="J19390" s="21" t="s">
        <v>147361</v>
      </c>
    </row>
    <row r="19391" spans="1:10" ht="32" customHeight="1">
      <c r="A19391" s="19" t="s">
        <v>147362</v>
      </c>
      <c r="B19391" s="24">
        <v>24</v>
      </c>
      <c r="C19391" s="22">
        <v>15</v>
      </c>
      <c r="D19391" s="21" t="s">
        <v>126461</v>
      </c>
      <c r="E19391" s="21" t="s">
        <v>126462</v>
      </c>
      <c r="F19391" s="21" t="s">
        <v>101568</v>
      </c>
      <c r="G19391" s="22">
        <v>1</v>
      </c>
      <c r="H19391" s="22">
        <v>7</v>
      </c>
      <c r="I19391" s="22">
        <v>20</v>
      </c>
      <c r="J19391" s="21" t="s">
        <v>147363</v>
      </c>
    </row>
    <row r="19392" spans="1:10" ht="32" customHeight="1">
      <c r="A19392" s="19" t="s">
        <v>147364</v>
      </c>
      <c r="B19392" s="24">
        <v>24</v>
      </c>
      <c r="C19392" s="22">
        <v>15</v>
      </c>
      <c r="D19392" s="21" t="s">
        <v>126461</v>
      </c>
      <c r="E19392" s="21" t="s">
        <v>126462</v>
      </c>
      <c r="F19392" s="21" t="s">
        <v>101568</v>
      </c>
      <c r="G19392" s="22">
        <v>1</v>
      </c>
      <c r="H19392" s="22">
        <v>7</v>
      </c>
      <c r="I19392" s="22">
        <v>20</v>
      </c>
      <c r="J19392" s="21" t="s">
        <v>147363</v>
      </c>
    </row>
    <row r="19393" spans="1:10" ht="32" customHeight="1">
      <c r="A19393" s="19" t="s">
        <v>147365</v>
      </c>
      <c r="B19393" s="24">
        <v>13</v>
      </c>
      <c r="C19393" s="22">
        <v>15</v>
      </c>
      <c r="D19393" s="21" t="s">
        <v>147366</v>
      </c>
      <c r="E19393" s="21" t="s">
        <v>147367</v>
      </c>
      <c r="F19393" s="21" t="s">
        <v>101522</v>
      </c>
      <c r="G19393" s="22">
        <v>10</v>
      </c>
      <c r="H19393" s="22">
        <v>0</v>
      </c>
      <c r="I19393" s="22">
        <v>0</v>
      </c>
      <c r="J19393" s="21" t="s">
        <v>147368</v>
      </c>
    </row>
    <row r="19394" spans="1:10" ht="32" customHeight="1">
      <c r="A19394" s="19" t="s">
        <v>147369</v>
      </c>
      <c r="B19394" s="24">
        <v>13</v>
      </c>
      <c r="C19394" s="22">
        <v>15</v>
      </c>
      <c r="D19394" s="21" t="s">
        <v>147366</v>
      </c>
      <c r="E19394" s="21" t="s">
        <v>147367</v>
      </c>
      <c r="F19394" s="21" t="s">
        <v>101522</v>
      </c>
      <c r="G19394" s="22">
        <v>10</v>
      </c>
      <c r="H19394" s="22">
        <v>0</v>
      </c>
      <c r="I19394" s="22">
        <v>0</v>
      </c>
      <c r="J19394" s="21" t="s">
        <v>147368</v>
      </c>
    </row>
    <row r="19395" spans="1:10" ht="32" customHeight="1">
      <c r="A19395" s="19" t="s">
        <v>147370</v>
      </c>
      <c r="B19395" s="24">
        <v>62</v>
      </c>
      <c r="C19395" s="22">
        <v>25</v>
      </c>
      <c r="D19395" s="21" t="s">
        <v>106720</v>
      </c>
      <c r="E19395" s="21" t="s">
        <v>106721</v>
      </c>
      <c r="F19395" s="21" t="s">
        <v>102433</v>
      </c>
      <c r="G19395" s="22">
        <v>1</v>
      </c>
      <c r="H19395" s="22">
        <v>20</v>
      </c>
      <c r="I19395" s="22">
        <v>35</v>
      </c>
      <c r="J19395" s="21" t="s">
        <v>147371</v>
      </c>
    </row>
    <row r="19396" spans="1:10" ht="20" customHeight="1">
      <c r="A19396" s="27">
        <v>-999</v>
      </c>
      <c r="B19396" s="24">
        <v>-999</v>
      </c>
      <c r="C19396" s="22">
        <v>-999</v>
      </c>
      <c r="D19396" s="22">
        <v>-999</v>
      </c>
      <c r="E19396" s="22">
        <v>-999</v>
      </c>
      <c r="F19396" s="22">
        <v>-999</v>
      </c>
      <c r="G19396" s="22">
        <v>-999</v>
      </c>
      <c r="H19396" s="22">
        <v>-999</v>
      </c>
      <c r="I19396" s="22">
        <v>-999</v>
      </c>
      <c r="J19396" s="22">
        <v>-999</v>
      </c>
    </row>
    <row r="19397" spans="1:10" ht="32" customHeight="1">
      <c r="A19397" s="19" t="s">
        <v>147372</v>
      </c>
      <c r="B19397" s="24">
        <v>16</v>
      </c>
      <c r="C19397" s="22">
        <v>23</v>
      </c>
      <c r="D19397" s="21" t="s">
        <v>129418</v>
      </c>
      <c r="E19397" s="21" t="s">
        <v>129419</v>
      </c>
      <c r="F19397" s="21" t="s">
        <v>101543</v>
      </c>
      <c r="G19397" s="22">
        <v>9</v>
      </c>
      <c r="H19397" s="22">
        <v>10</v>
      </c>
      <c r="I19397" s="22">
        <v>19</v>
      </c>
      <c r="J19397" s="21" t="s">
        <v>147373</v>
      </c>
    </row>
    <row r="19398" spans="1:10" ht="32" customHeight="1">
      <c r="A19398" s="19" t="s">
        <v>147374</v>
      </c>
      <c r="B19398" s="24">
        <v>37</v>
      </c>
      <c r="C19398" s="22">
        <v>15</v>
      </c>
      <c r="D19398" s="21" t="s">
        <v>120600</v>
      </c>
      <c r="E19398" s="21" t="s">
        <v>120601</v>
      </c>
      <c r="F19398" s="21" t="s">
        <v>101568</v>
      </c>
      <c r="G19398" s="22">
        <v>1</v>
      </c>
      <c r="H19398" s="22">
        <v>9</v>
      </c>
      <c r="I19398" s="22">
        <v>21</v>
      </c>
      <c r="J19398" s="21" t="s">
        <v>137964</v>
      </c>
    </row>
    <row r="19399" spans="1:10" ht="32" customHeight="1">
      <c r="A19399" s="19" t="s">
        <v>147375</v>
      </c>
      <c r="B19399" s="24">
        <v>13</v>
      </c>
      <c r="C19399" s="22">
        <v>15</v>
      </c>
      <c r="D19399" s="21" t="s">
        <v>129086</v>
      </c>
      <c r="E19399" s="21" t="s">
        <v>129087</v>
      </c>
      <c r="F19399" s="21" t="s">
        <v>101528</v>
      </c>
      <c r="G19399" s="22">
        <v>10</v>
      </c>
      <c r="H19399" s="22">
        <v>0</v>
      </c>
      <c r="I19399" s="22">
        <v>0</v>
      </c>
      <c r="J19399" s="21" t="s">
        <v>147376</v>
      </c>
    </row>
    <row r="19400" spans="1:10" ht="32" customHeight="1">
      <c r="A19400" s="19" t="s">
        <v>147377</v>
      </c>
      <c r="B19400" s="24">
        <v>13</v>
      </c>
      <c r="C19400" s="22">
        <v>15</v>
      </c>
      <c r="D19400" s="21" t="s">
        <v>146481</v>
      </c>
      <c r="E19400" s="21" t="s">
        <v>146482</v>
      </c>
      <c r="F19400" s="21" t="s">
        <v>101528</v>
      </c>
      <c r="G19400" s="22">
        <v>10</v>
      </c>
      <c r="H19400" s="22">
        <v>0</v>
      </c>
      <c r="I19400" s="22">
        <v>0</v>
      </c>
      <c r="J19400" s="21" t="s">
        <v>147378</v>
      </c>
    </row>
    <row r="19401" spans="1:10" ht="32" customHeight="1">
      <c r="A19401" s="19" t="s">
        <v>147379</v>
      </c>
      <c r="B19401" s="24">
        <v>25</v>
      </c>
      <c r="C19401" s="22">
        <v>22</v>
      </c>
      <c r="D19401" s="21" t="s">
        <v>111275</v>
      </c>
      <c r="E19401" s="21" t="s">
        <v>111276</v>
      </c>
      <c r="F19401" s="21" t="s">
        <v>101885</v>
      </c>
      <c r="G19401" s="22">
        <v>4</v>
      </c>
      <c r="H19401" s="22">
        <v>14</v>
      </c>
      <c r="I19401" s="22">
        <v>24</v>
      </c>
      <c r="J19401" s="21" t="s">
        <v>147380</v>
      </c>
    </row>
    <row r="19402" spans="1:10" ht="32" customHeight="1">
      <c r="A19402" s="19" t="s">
        <v>147381</v>
      </c>
      <c r="B19402" s="24">
        <v>20</v>
      </c>
      <c r="C19402" s="22">
        <v>15</v>
      </c>
      <c r="D19402" s="21" t="s">
        <v>147382</v>
      </c>
      <c r="E19402" s="21" t="s">
        <v>147383</v>
      </c>
      <c r="F19402" s="21" t="s">
        <v>14739</v>
      </c>
      <c r="G19402" s="22">
        <v>10</v>
      </c>
      <c r="H19402" s="22">
        <v>0</v>
      </c>
      <c r="I19402" s="22">
        <v>0</v>
      </c>
      <c r="J19402" s="21" t="s">
        <v>147384</v>
      </c>
    </row>
    <row r="19403" spans="1:10" ht="32" customHeight="1">
      <c r="A19403" s="19" t="s">
        <v>147385</v>
      </c>
      <c r="B19403" s="24">
        <v>20</v>
      </c>
      <c r="C19403" s="22">
        <v>15</v>
      </c>
      <c r="D19403" s="21" t="s">
        <v>147382</v>
      </c>
      <c r="E19403" s="21" t="s">
        <v>147383</v>
      </c>
      <c r="F19403" s="21" t="s">
        <v>14739</v>
      </c>
      <c r="G19403" s="22">
        <v>10</v>
      </c>
      <c r="H19403" s="22">
        <v>0</v>
      </c>
      <c r="I19403" s="22">
        <v>0</v>
      </c>
      <c r="J19403" s="21" t="s">
        <v>147384</v>
      </c>
    </row>
    <row r="19404" spans="1:10" ht="32" customHeight="1">
      <c r="A19404" s="19" t="s">
        <v>147386</v>
      </c>
      <c r="B19404" s="24">
        <v>60</v>
      </c>
      <c r="C19404" s="22">
        <v>31</v>
      </c>
      <c r="D19404" s="21" t="s">
        <v>101584</v>
      </c>
      <c r="E19404" s="21" t="s">
        <v>101585</v>
      </c>
      <c r="F19404" s="21" t="s">
        <v>102144</v>
      </c>
      <c r="G19404" s="22">
        <v>1</v>
      </c>
      <c r="H19404" s="22">
        <v>26</v>
      </c>
      <c r="I19404" s="22">
        <v>37</v>
      </c>
      <c r="J19404" s="21" t="s">
        <v>147387</v>
      </c>
    </row>
    <row r="19405" spans="1:10" ht="32" customHeight="1">
      <c r="A19405" s="19" t="s">
        <v>147388</v>
      </c>
      <c r="B19405" s="24">
        <v>36</v>
      </c>
      <c r="C19405" s="22">
        <v>16</v>
      </c>
      <c r="D19405" s="21" t="s">
        <v>109994</v>
      </c>
      <c r="E19405" s="21" t="s">
        <v>109995</v>
      </c>
      <c r="F19405" s="21" t="s">
        <v>102171</v>
      </c>
      <c r="G19405" s="22">
        <v>1</v>
      </c>
      <c r="H19405" s="22">
        <v>11</v>
      </c>
      <c r="I19405" s="22">
        <v>24</v>
      </c>
      <c r="J19405" s="21" t="s">
        <v>147389</v>
      </c>
    </row>
    <row r="19406" spans="1:10" ht="32" customHeight="1">
      <c r="A19406" s="19" t="s">
        <v>147390</v>
      </c>
      <c r="B19406" s="24">
        <v>51</v>
      </c>
      <c r="C19406" s="22">
        <v>33</v>
      </c>
      <c r="D19406" s="21" t="s">
        <v>101772</v>
      </c>
      <c r="E19406" s="21" t="s">
        <v>101773</v>
      </c>
      <c r="F19406" s="21" t="s">
        <v>14743</v>
      </c>
      <c r="G19406" s="22">
        <v>9</v>
      </c>
      <c r="H19406" s="22">
        <v>20</v>
      </c>
      <c r="I19406" s="22">
        <v>27</v>
      </c>
      <c r="J19406" s="21" t="s">
        <v>102110</v>
      </c>
    </row>
    <row r="19407" spans="1:10" ht="32" customHeight="1">
      <c r="A19407" s="19" t="s">
        <v>147391</v>
      </c>
      <c r="B19407" s="24">
        <v>12</v>
      </c>
      <c r="C19407" s="22">
        <v>24</v>
      </c>
      <c r="D19407" s="21" t="s">
        <v>118079</v>
      </c>
      <c r="E19407" s="21" t="s">
        <v>118080</v>
      </c>
      <c r="F19407" s="21" t="s">
        <v>102405</v>
      </c>
      <c r="G19407" s="22">
        <v>1</v>
      </c>
      <c r="H19407" s="22">
        <v>8</v>
      </c>
      <c r="I19407" s="22">
        <v>17</v>
      </c>
      <c r="J19407" s="21" t="s">
        <v>147392</v>
      </c>
    </row>
    <row r="19408" spans="1:10" ht="32" customHeight="1">
      <c r="A19408" s="19" t="s">
        <v>147393</v>
      </c>
      <c r="B19408" s="24">
        <v>22</v>
      </c>
      <c r="C19408" s="22">
        <v>15</v>
      </c>
      <c r="D19408" s="21" t="s">
        <v>104663</v>
      </c>
      <c r="E19408" s="21" t="s">
        <v>104664</v>
      </c>
      <c r="F19408" s="21" t="s">
        <v>101554</v>
      </c>
      <c r="G19408" s="22">
        <v>10</v>
      </c>
      <c r="H19408" s="22">
        <v>0</v>
      </c>
      <c r="I19408" s="22">
        <v>0</v>
      </c>
      <c r="J19408" s="21" t="s">
        <v>104665</v>
      </c>
    </row>
    <row r="19409" spans="1:10" ht="32" customHeight="1">
      <c r="A19409" s="19" t="s">
        <v>147394</v>
      </c>
      <c r="B19409" s="24">
        <v>21</v>
      </c>
      <c r="C19409" s="22">
        <v>16</v>
      </c>
      <c r="D19409" s="21" t="s">
        <v>147395</v>
      </c>
      <c r="E19409" s="21" t="s">
        <v>147396</v>
      </c>
      <c r="F19409" s="21" t="s">
        <v>101945</v>
      </c>
      <c r="G19409" s="22">
        <v>1</v>
      </c>
      <c r="H19409" s="22">
        <v>11</v>
      </c>
      <c r="I19409" s="22">
        <v>18</v>
      </c>
      <c r="J19409" s="21" t="s">
        <v>147397</v>
      </c>
    </row>
    <row r="19410" spans="1:10" ht="32" customHeight="1">
      <c r="A19410" s="19" t="s">
        <v>147398</v>
      </c>
      <c r="B19410" s="24">
        <v>18</v>
      </c>
      <c r="C19410" s="22">
        <v>15</v>
      </c>
      <c r="D19410" s="21" t="s">
        <v>115836</v>
      </c>
      <c r="E19410" s="21" t="s">
        <v>115837</v>
      </c>
      <c r="F19410" s="21" t="s">
        <v>101554</v>
      </c>
      <c r="G19410" s="22">
        <v>10</v>
      </c>
      <c r="H19410" s="22">
        <v>0</v>
      </c>
      <c r="I19410" s="22">
        <v>0</v>
      </c>
      <c r="J19410" s="21" t="s">
        <v>141482</v>
      </c>
    </row>
    <row r="19411" spans="1:10" ht="32" customHeight="1">
      <c r="A19411" s="19" t="s">
        <v>147399</v>
      </c>
      <c r="B19411" s="24">
        <v>22</v>
      </c>
      <c r="C19411" s="22">
        <v>24</v>
      </c>
      <c r="D19411" s="21" t="s">
        <v>102204</v>
      </c>
      <c r="E19411" s="21" t="s">
        <v>102205</v>
      </c>
      <c r="F19411" s="21" t="s">
        <v>102065</v>
      </c>
      <c r="G19411" s="22">
        <v>2</v>
      </c>
      <c r="H19411" s="22">
        <v>18</v>
      </c>
      <c r="I19411" s="22">
        <v>34</v>
      </c>
      <c r="J19411" s="21" t="s">
        <v>147400</v>
      </c>
    </row>
    <row r="19412" spans="1:10" ht="32" customHeight="1">
      <c r="A19412" s="19" t="s">
        <v>147401</v>
      </c>
      <c r="B19412" s="24">
        <v>25</v>
      </c>
      <c r="C19412" s="22">
        <v>20</v>
      </c>
      <c r="D19412" s="21" t="s">
        <v>101663</v>
      </c>
      <c r="E19412" s="21" t="s">
        <v>101664</v>
      </c>
      <c r="F19412" s="21" t="s">
        <v>101623</v>
      </c>
      <c r="G19412" s="22">
        <v>7</v>
      </c>
      <c r="H19412" s="22">
        <v>9</v>
      </c>
      <c r="I19412" s="22">
        <v>19</v>
      </c>
      <c r="J19412" s="21" t="s">
        <v>147402</v>
      </c>
    </row>
    <row r="19413" spans="1:10" ht="32" customHeight="1">
      <c r="A19413" s="19" t="s">
        <v>147403</v>
      </c>
      <c r="B19413" s="24">
        <v>25</v>
      </c>
      <c r="C19413" s="22">
        <v>20</v>
      </c>
      <c r="D19413" s="21" t="s">
        <v>101663</v>
      </c>
      <c r="E19413" s="21" t="s">
        <v>101664</v>
      </c>
      <c r="F19413" s="21" t="s">
        <v>101623</v>
      </c>
      <c r="G19413" s="22">
        <v>7</v>
      </c>
      <c r="H19413" s="22">
        <v>9</v>
      </c>
      <c r="I19413" s="22">
        <v>19</v>
      </c>
      <c r="J19413" s="21" t="s">
        <v>147402</v>
      </c>
    </row>
    <row r="19414" spans="1:10" ht="20" customHeight="1">
      <c r="A19414" s="27">
        <v>-999</v>
      </c>
      <c r="B19414" s="24">
        <v>-999</v>
      </c>
      <c r="C19414" s="22">
        <v>-999</v>
      </c>
      <c r="D19414" s="22">
        <v>-999</v>
      </c>
      <c r="E19414" s="22">
        <v>-999</v>
      </c>
      <c r="F19414" s="22">
        <v>-999</v>
      </c>
      <c r="G19414" s="22">
        <v>-999</v>
      </c>
      <c r="H19414" s="22">
        <v>-999</v>
      </c>
      <c r="I19414" s="22">
        <v>-999</v>
      </c>
      <c r="J19414" s="22">
        <v>-999</v>
      </c>
    </row>
    <row r="19415" spans="1:10" ht="32" customHeight="1">
      <c r="A19415" s="19" t="s">
        <v>147404</v>
      </c>
      <c r="B19415" s="24">
        <v>34</v>
      </c>
      <c r="C19415" s="22">
        <v>15</v>
      </c>
      <c r="D19415" s="21" t="s">
        <v>103150</v>
      </c>
      <c r="E19415" s="21" t="s">
        <v>103151</v>
      </c>
      <c r="F19415" s="21" t="s">
        <v>101554</v>
      </c>
      <c r="G19415" s="22">
        <v>10</v>
      </c>
      <c r="H19415" s="22">
        <v>0</v>
      </c>
      <c r="I19415" s="22">
        <v>0</v>
      </c>
      <c r="J19415" s="21" t="s">
        <v>145180</v>
      </c>
    </row>
    <row r="19416" spans="1:10" ht="20" customHeight="1">
      <c r="A19416" s="27">
        <v>-999</v>
      </c>
      <c r="B19416" s="24">
        <v>-999</v>
      </c>
      <c r="C19416" s="22">
        <v>-999</v>
      </c>
      <c r="D19416" s="22">
        <v>-999</v>
      </c>
      <c r="E19416" s="22">
        <v>-999</v>
      </c>
      <c r="F19416" s="22">
        <v>-999</v>
      </c>
      <c r="G19416" s="22">
        <v>-999</v>
      </c>
      <c r="H19416" s="22">
        <v>-999</v>
      </c>
      <c r="I19416" s="22">
        <v>-999</v>
      </c>
      <c r="J19416" s="22">
        <v>-999</v>
      </c>
    </row>
    <row r="19417" spans="1:10" ht="32" customHeight="1">
      <c r="A19417" s="19" t="s">
        <v>147405</v>
      </c>
      <c r="B19417" s="24">
        <v>26</v>
      </c>
      <c r="C19417" s="22">
        <v>16</v>
      </c>
      <c r="D19417" s="21" t="s">
        <v>102492</v>
      </c>
      <c r="E19417" s="21" t="s">
        <v>102493</v>
      </c>
      <c r="F19417" s="21" t="s">
        <v>101945</v>
      </c>
      <c r="G19417" s="22">
        <v>1</v>
      </c>
      <c r="H19417" s="22">
        <v>11</v>
      </c>
      <c r="I19417" s="22">
        <v>19</v>
      </c>
      <c r="J19417" s="21" t="s">
        <v>117017</v>
      </c>
    </row>
    <row r="19418" spans="1:10" ht="32" customHeight="1">
      <c r="A19418" s="19" t="s">
        <v>147406</v>
      </c>
      <c r="B19418" s="24">
        <v>27</v>
      </c>
      <c r="C19418" s="22">
        <v>15</v>
      </c>
      <c r="D19418" s="21" t="s">
        <v>102208</v>
      </c>
      <c r="E19418" s="21" t="s">
        <v>102209</v>
      </c>
      <c r="F19418" s="21" t="s">
        <v>101694</v>
      </c>
      <c r="G19418" s="22">
        <v>10</v>
      </c>
      <c r="H19418" s="22">
        <v>0</v>
      </c>
      <c r="I19418" s="22">
        <v>0</v>
      </c>
      <c r="J19418" s="21" t="s">
        <v>106267</v>
      </c>
    </row>
    <row r="19419" spans="1:10" ht="32" customHeight="1">
      <c r="A19419" s="19" t="s">
        <v>147407</v>
      </c>
      <c r="B19419" s="24">
        <v>14</v>
      </c>
      <c r="C19419" s="22">
        <v>17</v>
      </c>
      <c r="D19419" s="21" t="s">
        <v>128012</v>
      </c>
      <c r="E19419" s="21" t="s">
        <v>128013</v>
      </c>
      <c r="F19419" s="21" t="s">
        <v>101543</v>
      </c>
      <c r="G19419" s="22">
        <v>3</v>
      </c>
      <c r="H19419" s="22">
        <v>10</v>
      </c>
      <c r="I19419" s="22">
        <v>17</v>
      </c>
      <c r="J19419" s="21" t="s">
        <v>147408</v>
      </c>
    </row>
    <row r="19420" spans="1:10" ht="32" customHeight="1">
      <c r="A19420" s="19" t="s">
        <v>147409</v>
      </c>
      <c r="B19420" s="24">
        <v>14</v>
      </c>
      <c r="C19420" s="22">
        <v>17</v>
      </c>
      <c r="D19420" s="21" t="s">
        <v>128012</v>
      </c>
      <c r="E19420" s="21" t="s">
        <v>128013</v>
      </c>
      <c r="F19420" s="21" t="s">
        <v>101543</v>
      </c>
      <c r="G19420" s="22">
        <v>3</v>
      </c>
      <c r="H19420" s="22">
        <v>10</v>
      </c>
      <c r="I19420" s="22">
        <v>17</v>
      </c>
      <c r="J19420" s="21" t="s">
        <v>147408</v>
      </c>
    </row>
    <row r="19421" spans="1:10" ht="32" customHeight="1">
      <c r="A19421" s="19" t="s">
        <v>147410</v>
      </c>
      <c r="B19421" s="24">
        <v>14</v>
      </c>
      <c r="C19421" s="22">
        <v>17</v>
      </c>
      <c r="D19421" s="21" t="s">
        <v>128012</v>
      </c>
      <c r="E19421" s="21" t="s">
        <v>128013</v>
      </c>
      <c r="F19421" s="21" t="s">
        <v>101543</v>
      </c>
      <c r="G19421" s="22">
        <v>3</v>
      </c>
      <c r="H19421" s="22">
        <v>10</v>
      </c>
      <c r="I19421" s="22">
        <v>17</v>
      </c>
      <c r="J19421" s="21" t="s">
        <v>147408</v>
      </c>
    </row>
    <row r="19422" spans="1:10" ht="32" customHeight="1">
      <c r="A19422" s="19" t="s">
        <v>147411</v>
      </c>
      <c r="B19422" s="24">
        <v>14</v>
      </c>
      <c r="C19422" s="22">
        <v>17</v>
      </c>
      <c r="D19422" s="21" t="s">
        <v>128012</v>
      </c>
      <c r="E19422" s="21" t="s">
        <v>128013</v>
      </c>
      <c r="F19422" s="21" t="s">
        <v>101543</v>
      </c>
      <c r="G19422" s="22">
        <v>3</v>
      </c>
      <c r="H19422" s="22">
        <v>10</v>
      </c>
      <c r="I19422" s="22">
        <v>17</v>
      </c>
      <c r="J19422" s="21" t="s">
        <v>147408</v>
      </c>
    </row>
    <row r="19423" spans="1:10" ht="32" customHeight="1">
      <c r="A19423" s="19" t="s">
        <v>147412</v>
      </c>
      <c r="B19423" s="24">
        <v>14</v>
      </c>
      <c r="C19423" s="22">
        <v>17</v>
      </c>
      <c r="D19423" s="21" t="s">
        <v>128012</v>
      </c>
      <c r="E19423" s="21" t="s">
        <v>128013</v>
      </c>
      <c r="F19423" s="21" t="s">
        <v>101543</v>
      </c>
      <c r="G19423" s="22">
        <v>3</v>
      </c>
      <c r="H19423" s="22">
        <v>10</v>
      </c>
      <c r="I19423" s="22">
        <v>17</v>
      </c>
      <c r="J19423" s="21" t="s">
        <v>147408</v>
      </c>
    </row>
    <row r="19424" spans="1:10" ht="32" customHeight="1">
      <c r="A19424" s="19" t="s">
        <v>147413</v>
      </c>
      <c r="B19424" s="24">
        <v>17</v>
      </c>
      <c r="C19424" s="22">
        <v>15</v>
      </c>
      <c r="D19424" s="21" t="s">
        <v>147414</v>
      </c>
      <c r="E19424" s="21" t="s">
        <v>147415</v>
      </c>
      <c r="F19424" s="21" t="s">
        <v>101528</v>
      </c>
      <c r="G19424" s="22">
        <v>10</v>
      </c>
      <c r="H19424" s="22">
        <v>0</v>
      </c>
      <c r="I19424" s="22">
        <v>0</v>
      </c>
      <c r="J19424" s="21" t="s">
        <v>147416</v>
      </c>
    </row>
    <row r="19425" spans="1:10" ht="32" customHeight="1">
      <c r="A19425" s="19" t="s">
        <v>147417</v>
      </c>
      <c r="B19425" s="24">
        <v>17</v>
      </c>
      <c r="C19425" s="22">
        <v>15</v>
      </c>
      <c r="D19425" s="21" t="s">
        <v>147414</v>
      </c>
      <c r="E19425" s="21" t="s">
        <v>147415</v>
      </c>
      <c r="F19425" s="21" t="s">
        <v>101528</v>
      </c>
      <c r="G19425" s="22">
        <v>10</v>
      </c>
      <c r="H19425" s="22">
        <v>0</v>
      </c>
      <c r="I19425" s="22">
        <v>0</v>
      </c>
      <c r="J19425" s="21" t="s">
        <v>147416</v>
      </c>
    </row>
    <row r="19426" spans="1:10" ht="32" customHeight="1">
      <c r="A19426" s="19" t="s">
        <v>147418</v>
      </c>
      <c r="B19426" s="24">
        <v>20</v>
      </c>
      <c r="C19426" s="22">
        <v>15</v>
      </c>
      <c r="D19426" s="21" t="s">
        <v>147419</v>
      </c>
      <c r="E19426" s="21" t="s">
        <v>147420</v>
      </c>
      <c r="F19426" s="21" t="s">
        <v>101628</v>
      </c>
      <c r="G19426" s="22">
        <v>1</v>
      </c>
      <c r="H19426" s="22">
        <v>10</v>
      </c>
      <c r="I19426" s="22">
        <v>21</v>
      </c>
      <c r="J19426" s="21" t="s">
        <v>147421</v>
      </c>
    </row>
    <row r="19427" spans="1:10" ht="32" customHeight="1">
      <c r="A19427" s="19" t="s">
        <v>147422</v>
      </c>
      <c r="B19427" s="24">
        <v>42</v>
      </c>
      <c r="C19427" s="22">
        <v>15</v>
      </c>
      <c r="D19427" s="21" t="s">
        <v>104625</v>
      </c>
      <c r="E19427" s="21" t="s">
        <v>104626</v>
      </c>
      <c r="F19427" s="21" t="s">
        <v>101694</v>
      </c>
      <c r="G19427" s="22">
        <v>1</v>
      </c>
      <c r="H19427" s="22">
        <v>9</v>
      </c>
      <c r="I19427" s="22">
        <v>14</v>
      </c>
      <c r="J19427" s="21" t="s">
        <v>147423</v>
      </c>
    </row>
    <row r="19428" spans="1:10" ht="32" customHeight="1">
      <c r="A19428" s="19" t="s">
        <v>147424</v>
      </c>
      <c r="B19428" s="24">
        <v>24</v>
      </c>
      <c r="C19428" s="22">
        <v>15</v>
      </c>
      <c r="D19428" s="21" t="s">
        <v>101896</v>
      </c>
      <c r="E19428" s="21" t="s">
        <v>101897</v>
      </c>
      <c r="F19428" s="21" t="s">
        <v>101694</v>
      </c>
      <c r="G19428" s="22">
        <v>1</v>
      </c>
      <c r="H19428" s="22">
        <v>9</v>
      </c>
      <c r="I19428" s="22">
        <v>12</v>
      </c>
      <c r="J19428" s="21" t="s">
        <v>147425</v>
      </c>
    </row>
    <row r="19429" spans="1:10" ht="32" customHeight="1">
      <c r="A19429" s="19" t="s">
        <v>147426</v>
      </c>
      <c r="B19429" s="24">
        <v>13</v>
      </c>
      <c r="C19429" s="22">
        <v>27</v>
      </c>
      <c r="D19429" s="21" t="s">
        <v>147427</v>
      </c>
      <c r="E19429" s="21" t="s">
        <v>147428</v>
      </c>
      <c r="F19429" s="21" t="s">
        <v>101850</v>
      </c>
      <c r="G19429" s="22">
        <v>14</v>
      </c>
      <c r="H19429" s="22">
        <v>9</v>
      </c>
      <c r="I19429" s="22">
        <v>21</v>
      </c>
      <c r="J19429" s="21" t="s">
        <v>147429</v>
      </c>
    </row>
    <row r="19430" spans="1:10" ht="32" customHeight="1">
      <c r="A19430" s="19" t="s">
        <v>147430</v>
      </c>
      <c r="B19430" s="24">
        <v>50</v>
      </c>
      <c r="C19430" s="22">
        <v>15</v>
      </c>
      <c r="D19430" s="21" t="s">
        <v>147431</v>
      </c>
      <c r="E19430" s="21" t="s">
        <v>147432</v>
      </c>
      <c r="F19430" s="21" t="s">
        <v>101563</v>
      </c>
      <c r="G19430" s="22">
        <v>10</v>
      </c>
      <c r="H19430" s="22">
        <v>0</v>
      </c>
      <c r="I19430" s="22">
        <v>0</v>
      </c>
      <c r="J19430" s="21" t="s">
        <v>147433</v>
      </c>
    </row>
    <row r="19431" spans="1:10" ht="32" customHeight="1">
      <c r="A19431" s="19" t="s">
        <v>147434</v>
      </c>
      <c r="B19431" s="24">
        <v>13</v>
      </c>
      <c r="C19431" s="22">
        <v>15</v>
      </c>
      <c r="D19431" s="21" t="s">
        <v>108239</v>
      </c>
      <c r="E19431" s="21" t="s">
        <v>108240</v>
      </c>
      <c r="F19431" s="21" t="s">
        <v>14739</v>
      </c>
      <c r="G19431" s="22">
        <v>10</v>
      </c>
      <c r="H19431" s="22">
        <v>0</v>
      </c>
      <c r="I19431" s="22">
        <v>0</v>
      </c>
      <c r="J19431" s="21" t="s">
        <v>147435</v>
      </c>
    </row>
    <row r="19432" spans="1:10" ht="32" customHeight="1">
      <c r="A19432" s="19" t="s">
        <v>147436</v>
      </c>
      <c r="B19432" s="24">
        <v>16</v>
      </c>
      <c r="C19432" s="22">
        <v>18</v>
      </c>
      <c r="D19432" s="21" t="s">
        <v>147437</v>
      </c>
      <c r="E19432" s="21" t="s">
        <v>147438</v>
      </c>
      <c r="F19432" s="21" t="s">
        <v>102782</v>
      </c>
      <c r="G19432" s="22">
        <v>2</v>
      </c>
      <c r="H19432" s="22">
        <v>12</v>
      </c>
      <c r="I19432" s="22">
        <v>24</v>
      </c>
      <c r="J19432" s="21" t="s">
        <v>147439</v>
      </c>
    </row>
    <row r="19433" spans="1:10" ht="20" customHeight="1">
      <c r="A19433" s="27">
        <v>-999</v>
      </c>
      <c r="B19433" s="24">
        <v>-999</v>
      </c>
      <c r="C19433" s="22">
        <v>-999</v>
      </c>
      <c r="D19433" s="22">
        <v>-999</v>
      </c>
      <c r="E19433" s="22">
        <v>-999</v>
      </c>
      <c r="F19433" s="22">
        <v>-999</v>
      </c>
      <c r="G19433" s="22">
        <v>-999</v>
      </c>
      <c r="H19433" s="22">
        <v>-999</v>
      </c>
      <c r="I19433" s="22">
        <v>-999</v>
      </c>
      <c r="J19433" s="22">
        <v>-999</v>
      </c>
    </row>
    <row r="19434" spans="1:10" ht="20" customHeight="1">
      <c r="A19434" s="27">
        <v>-999</v>
      </c>
      <c r="B19434" s="24">
        <v>-999</v>
      </c>
      <c r="C19434" s="22">
        <v>-999</v>
      </c>
      <c r="D19434" s="22">
        <v>-999</v>
      </c>
      <c r="E19434" s="22">
        <v>-999</v>
      </c>
      <c r="F19434" s="22">
        <v>-999</v>
      </c>
      <c r="G19434" s="22">
        <v>-999</v>
      </c>
      <c r="H19434" s="22">
        <v>-999</v>
      </c>
      <c r="I19434" s="22">
        <v>-999</v>
      </c>
      <c r="J19434" s="22">
        <v>-999</v>
      </c>
    </row>
    <row r="19435" spans="1:10" ht="32" customHeight="1">
      <c r="A19435" s="19" t="s">
        <v>147440</v>
      </c>
      <c r="B19435" s="24">
        <v>62</v>
      </c>
      <c r="C19435" s="22">
        <v>16</v>
      </c>
      <c r="D19435" s="21" t="s">
        <v>109229</v>
      </c>
      <c r="E19435" s="21" t="s">
        <v>109230</v>
      </c>
      <c r="F19435" s="21" t="s">
        <v>101945</v>
      </c>
      <c r="G19435" s="22">
        <v>2</v>
      </c>
      <c r="H19435" s="22">
        <v>10</v>
      </c>
      <c r="I19435" s="22">
        <v>20</v>
      </c>
      <c r="J19435" s="21" t="s">
        <v>147441</v>
      </c>
    </row>
    <row r="19436" spans="1:10" ht="20" customHeight="1">
      <c r="A19436" s="27">
        <v>-999</v>
      </c>
      <c r="B19436" s="24">
        <v>-999</v>
      </c>
      <c r="C19436" s="22">
        <v>-999</v>
      </c>
      <c r="D19436" s="22">
        <v>-999</v>
      </c>
      <c r="E19436" s="22">
        <v>-999</v>
      </c>
      <c r="F19436" s="22">
        <v>-999</v>
      </c>
      <c r="G19436" s="22">
        <v>-999</v>
      </c>
      <c r="H19436" s="22">
        <v>-999</v>
      </c>
      <c r="I19436" s="22">
        <v>-999</v>
      </c>
      <c r="J19436" s="22">
        <v>-999</v>
      </c>
    </row>
    <row r="19437" spans="1:10" ht="32" customHeight="1">
      <c r="A19437" s="19" t="s">
        <v>147442</v>
      </c>
      <c r="B19437" s="24">
        <v>22</v>
      </c>
      <c r="C19437" s="22">
        <v>24</v>
      </c>
      <c r="D19437" s="21" t="s">
        <v>116500</v>
      </c>
      <c r="E19437" s="21" t="s">
        <v>116501</v>
      </c>
      <c r="F19437" s="21" t="s">
        <v>102065</v>
      </c>
      <c r="G19437" s="22">
        <v>2</v>
      </c>
      <c r="H19437" s="22">
        <v>18</v>
      </c>
      <c r="I19437" s="22">
        <v>37</v>
      </c>
      <c r="J19437" s="21" t="s">
        <v>147443</v>
      </c>
    </row>
    <row r="19438" spans="1:10" ht="32" customHeight="1">
      <c r="A19438" s="19" t="s">
        <v>147444</v>
      </c>
      <c r="B19438" s="24">
        <v>20</v>
      </c>
      <c r="C19438" s="22">
        <v>15</v>
      </c>
      <c r="D19438" s="21" t="s">
        <v>147445</v>
      </c>
      <c r="E19438" s="21" t="s">
        <v>147446</v>
      </c>
      <c r="F19438" s="21" t="s">
        <v>101522</v>
      </c>
      <c r="G19438" s="22">
        <v>10</v>
      </c>
      <c r="H19438" s="22">
        <v>0</v>
      </c>
      <c r="I19438" s="22">
        <v>0</v>
      </c>
      <c r="J19438" s="21" t="s">
        <v>147447</v>
      </c>
    </row>
    <row r="19439" spans="1:10" ht="32" customHeight="1">
      <c r="A19439" s="19" t="s">
        <v>147448</v>
      </c>
      <c r="B19439" s="24">
        <v>15</v>
      </c>
      <c r="C19439" s="22">
        <v>23</v>
      </c>
      <c r="D19439" s="21" t="s">
        <v>102880</v>
      </c>
      <c r="E19439" s="21" t="s">
        <v>102881</v>
      </c>
      <c r="F19439" s="21" t="s">
        <v>102157</v>
      </c>
      <c r="G19439" s="22">
        <v>8</v>
      </c>
      <c r="H19439" s="22">
        <v>11</v>
      </c>
      <c r="I19439" s="22">
        <v>22</v>
      </c>
      <c r="J19439" s="21" t="s">
        <v>147449</v>
      </c>
    </row>
    <row r="19440" spans="1:10" ht="20" customHeight="1">
      <c r="A19440" s="27">
        <v>-999</v>
      </c>
      <c r="B19440" s="24">
        <v>-999</v>
      </c>
      <c r="C19440" s="22">
        <v>-999</v>
      </c>
      <c r="D19440" s="22">
        <v>-999</v>
      </c>
      <c r="E19440" s="22">
        <v>-999</v>
      </c>
      <c r="F19440" s="22">
        <v>-999</v>
      </c>
      <c r="G19440" s="22">
        <v>-999</v>
      </c>
      <c r="H19440" s="22">
        <v>-999</v>
      </c>
      <c r="I19440" s="22">
        <v>-999</v>
      </c>
      <c r="J19440" s="22">
        <v>-999</v>
      </c>
    </row>
    <row r="19441" spans="1:10" ht="32" customHeight="1">
      <c r="A19441" s="19" t="s">
        <v>147450</v>
      </c>
      <c r="B19441" s="24">
        <v>35</v>
      </c>
      <c r="C19441" s="22">
        <v>16</v>
      </c>
      <c r="D19441" s="21" t="s">
        <v>101743</v>
      </c>
      <c r="E19441" s="21" t="s">
        <v>101744</v>
      </c>
      <c r="F19441" s="21" t="s">
        <v>102171</v>
      </c>
      <c r="G19441" s="22">
        <v>1</v>
      </c>
      <c r="H19441" s="22">
        <v>11</v>
      </c>
      <c r="I19441" s="22">
        <v>22</v>
      </c>
      <c r="J19441" s="21" t="s">
        <v>147451</v>
      </c>
    </row>
    <row r="19442" spans="1:10" ht="32" customHeight="1">
      <c r="A19442" s="19" t="s">
        <v>147452</v>
      </c>
      <c r="B19442" s="24">
        <v>25</v>
      </c>
      <c r="C19442" s="22">
        <v>21</v>
      </c>
      <c r="D19442" s="21" t="s">
        <v>124631</v>
      </c>
      <c r="E19442" s="21" t="s">
        <v>124632</v>
      </c>
      <c r="F19442" s="21" t="s">
        <v>14743</v>
      </c>
      <c r="G19442" s="22">
        <v>6</v>
      </c>
      <c r="H19442" s="22">
        <v>11</v>
      </c>
      <c r="I19442" s="22">
        <v>19</v>
      </c>
      <c r="J19442" s="21" t="s">
        <v>147453</v>
      </c>
    </row>
    <row r="19443" spans="1:10" ht="32" customHeight="1">
      <c r="A19443" s="19" t="s">
        <v>147454</v>
      </c>
      <c r="B19443" s="24">
        <v>46</v>
      </c>
      <c r="C19443" s="22">
        <v>16</v>
      </c>
      <c r="D19443" s="21" t="s">
        <v>139520</v>
      </c>
      <c r="E19443" s="21" t="s">
        <v>139521</v>
      </c>
      <c r="F19443" s="21" t="s">
        <v>102171</v>
      </c>
      <c r="G19443" s="22">
        <v>1</v>
      </c>
      <c r="H19443" s="22">
        <v>11</v>
      </c>
      <c r="I19443" s="22">
        <v>21</v>
      </c>
      <c r="J19443" s="21" t="s">
        <v>147455</v>
      </c>
    </row>
    <row r="19444" spans="1:10" ht="32" customHeight="1">
      <c r="A19444" s="19" t="s">
        <v>147456</v>
      </c>
      <c r="B19444" s="24">
        <v>26</v>
      </c>
      <c r="C19444" s="22">
        <v>15</v>
      </c>
      <c r="D19444" s="21" t="s">
        <v>106546</v>
      </c>
      <c r="E19444" s="21" t="s">
        <v>106547</v>
      </c>
      <c r="F19444" s="21" t="s">
        <v>101628</v>
      </c>
      <c r="G19444" s="22">
        <v>1</v>
      </c>
      <c r="H19444" s="22">
        <v>9</v>
      </c>
      <c r="I19444" s="22">
        <v>20</v>
      </c>
      <c r="J19444" s="21" t="s">
        <v>147457</v>
      </c>
    </row>
    <row r="19445" spans="1:10" ht="32" customHeight="1">
      <c r="A19445" s="19" t="s">
        <v>147458</v>
      </c>
      <c r="B19445" s="24">
        <v>28</v>
      </c>
      <c r="C19445" s="22">
        <v>25</v>
      </c>
      <c r="D19445" s="21" t="s">
        <v>110660</v>
      </c>
      <c r="E19445" s="21" t="s">
        <v>110661</v>
      </c>
      <c r="F19445" s="21" t="s">
        <v>102433</v>
      </c>
      <c r="G19445" s="22">
        <v>1</v>
      </c>
      <c r="H19445" s="22">
        <v>20</v>
      </c>
      <c r="I19445" s="22">
        <v>33</v>
      </c>
      <c r="J19445" s="21" t="s">
        <v>147459</v>
      </c>
    </row>
    <row r="19446" spans="1:10" ht="32" customHeight="1">
      <c r="A19446" s="19" t="s">
        <v>147460</v>
      </c>
      <c r="B19446" s="24">
        <v>27</v>
      </c>
      <c r="C19446" s="22">
        <v>29</v>
      </c>
      <c r="D19446" s="21" t="s">
        <v>126613</v>
      </c>
      <c r="E19446" s="21" t="s">
        <v>126614</v>
      </c>
      <c r="F19446" s="21" t="s">
        <v>103652</v>
      </c>
      <c r="G19446" s="22">
        <v>11</v>
      </c>
      <c r="H19446" s="22">
        <v>14</v>
      </c>
      <c r="I19446" s="22">
        <v>23</v>
      </c>
      <c r="J19446" s="21" t="s">
        <v>147461</v>
      </c>
    </row>
    <row r="19447" spans="1:10" ht="32" customHeight="1">
      <c r="A19447" s="19" t="s">
        <v>147462</v>
      </c>
      <c r="B19447" s="24">
        <v>22</v>
      </c>
      <c r="C19447" s="22">
        <v>15</v>
      </c>
      <c r="D19447" s="21" t="s">
        <v>147463</v>
      </c>
      <c r="E19447" s="21" t="s">
        <v>147464</v>
      </c>
      <c r="F19447" s="21" t="s">
        <v>14739</v>
      </c>
      <c r="G19447" s="22">
        <v>10</v>
      </c>
      <c r="H19447" s="22">
        <v>0</v>
      </c>
      <c r="I19447" s="22">
        <v>0</v>
      </c>
      <c r="J19447" s="21" t="s">
        <v>147465</v>
      </c>
    </row>
    <row r="19448" spans="1:10" ht="32" customHeight="1">
      <c r="A19448" s="19" t="s">
        <v>147466</v>
      </c>
      <c r="B19448" s="24">
        <v>50</v>
      </c>
      <c r="C19448" s="22">
        <v>37</v>
      </c>
      <c r="D19448" s="21" t="s">
        <v>122793</v>
      </c>
      <c r="E19448" s="21" t="s">
        <v>122794</v>
      </c>
      <c r="F19448" s="21" t="s">
        <v>14740</v>
      </c>
      <c r="G19448" s="22">
        <v>11</v>
      </c>
      <c r="H19448" s="22">
        <v>22</v>
      </c>
      <c r="I19448" s="22">
        <v>31</v>
      </c>
      <c r="J19448" s="21" t="s">
        <v>147467</v>
      </c>
    </row>
    <row r="19449" spans="1:10" ht="32" customHeight="1">
      <c r="A19449" s="19" t="s">
        <v>147468</v>
      </c>
      <c r="B19449" s="24">
        <v>39</v>
      </c>
      <c r="C19449" s="22">
        <v>15</v>
      </c>
      <c r="D19449" s="21" t="s">
        <v>147469</v>
      </c>
      <c r="E19449" s="21" t="s">
        <v>147470</v>
      </c>
      <c r="F19449" s="21" t="s">
        <v>101554</v>
      </c>
      <c r="G19449" s="22">
        <v>10</v>
      </c>
      <c r="H19449" s="22">
        <v>0</v>
      </c>
      <c r="I19449" s="22">
        <v>0</v>
      </c>
      <c r="J19449" s="21" t="s">
        <v>147471</v>
      </c>
    </row>
    <row r="19450" spans="1:10" ht="32" customHeight="1">
      <c r="A19450" s="19" t="s">
        <v>147472</v>
      </c>
      <c r="B19450" s="24">
        <v>40</v>
      </c>
      <c r="C19450" s="22">
        <v>15</v>
      </c>
      <c r="D19450" s="21" t="s">
        <v>106282</v>
      </c>
      <c r="E19450" s="21" t="s">
        <v>106283</v>
      </c>
      <c r="F19450" s="21" t="s">
        <v>101568</v>
      </c>
      <c r="G19450" s="22">
        <v>1</v>
      </c>
      <c r="H19450" s="22">
        <v>9</v>
      </c>
      <c r="I19450" s="22">
        <v>16</v>
      </c>
      <c r="J19450" s="21" t="s">
        <v>147473</v>
      </c>
    </row>
    <row r="19451" spans="1:10" ht="32" customHeight="1">
      <c r="A19451" s="19" t="s">
        <v>147474</v>
      </c>
      <c r="B19451" s="24">
        <v>37</v>
      </c>
      <c r="C19451" s="22">
        <v>28</v>
      </c>
      <c r="D19451" s="21" t="s">
        <v>111961</v>
      </c>
      <c r="E19451" s="21" t="s">
        <v>111962</v>
      </c>
      <c r="F19451" s="21" t="s">
        <v>102372</v>
      </c>
      <c r="G19451" s="22">
        <v>4</v>
      </c>
      <c r="H19451" s="22">
        <v>14</v>
      </c>
      <c r="I19451" s="22">
        <v>17</v>
      </c>
      <c r="J19451" s="21" t="s">
        <v>147475</v>
      </c>
    </row>
    <row r="19452" spans="1:10" ht="32" customHeight="1">
      <c r="A19452" s="19" t="s">
        <v>147476</v>
      </c>
      <c r="B19452" s="24">
        <v>37</v>
      </c>
      <c r="C19452" s="22">
        <v>15</v>
      </c>
      <c r="D19452" s="21" t="s">
        <v>135584</v>
      </c>
      <c r="E19452" s="21" t="s">
        <v>135585</v>
      </c>
      <c r="F19452" s="21" t="s">
        <v>101694</v>
      </c>
      <c r="G19452" s="22">
        <v>10</v>
      </c>
      <c r="H19452" s="22">
        <v>0</v>
      </c>
      <c r="I19452" s="22">
        <v>0</v>
      </c>
      <c r="J19452" s="21" t="s">
        <v>135586</v>
      </c>
    </row>
    <row r="19453" spans="1:10" ht="32" customHeight="1">
      <c r="A19453" s="19" t="s">
        <v>147477</v>
      </c>
      <c r="B19453" s="24">
        <v>55</v>
      </c>
      <c r="C19453" s="22">
        <v>15</v>
      </c>
      <c r="D19453" s="21" t="s">
        <v>107393</v>
      </c>
      <c r="E19453" s="21" t="s">
        <v>107394</v>
      </c>
      <c r="F19453" s="21" t="s">
        <v>101528</v>
      </c>
      <c r="G19453" s="22">
        <v>10</v>
      </c>
      <c r="H19453" s="22">
        <v>0</v>
      </c>
      <c r="I19453" s="22">
        <v>0</v>
      </c>
      <c r="J19453" s="21" t="s">
        <v>147316</v>
      </c>
    </row>
    <row r="19454" spans="1:10" ht="32" customHeight="1">
      <c r="A19454" s="19" t="s">
        <v>147478</v>
      </c>
      <c r="B19454" s="24">
        <v>21</v>
      </c>
      <c r="C19454" s="22">
        <v>23</v>
      </c>
      <c r="D19454" s="21" t="s">
        <v>147479</v>
      </c>
      <c r="E19454" s="21" t="s">
        <v>147480</v>
      </c>
      <c r="F19454" s="21" t="s">
        <v>102001</v>
      </c>
      <c r="G19454" s="22">
        <v>2</v>
      </c>
      <c r="H19454" s="22">
        <v>17</v>
      </c>
      <c r="I19454" s="22">
        <v>31</v>
      </c>
      <c r="J19454" s="21" t="s">
        <v>147481</v>
      </c>
    </row>
    <row r="19455" spans="1:10" ht="32" customHeight="1">
      <c r="A19455" s="19" t="s">
        <v>147482</v>
      </c>
      <c r="B19455" s="24">
        <v>21</v>
      </c>
      <c r="C19455" s="22">
        <v>23</v>
      </c>
      <c r="D19455" s="21" t="s">
        <v>147479</v>
      </c>
      <c r="E19455" s="21" t="s">
        <v>147480</v>
      </c>
      <c r="F19455" s="21" t="s">
        <v>102001</v>
      </c>
      <c r="G19455" s="22">
        <v>2</v>
      </c>
      <c r="H19455" s="22">
        <v>17</v>
      </c>
      <c r="I19455" s="22">
        <v>31</v>
      </c>
      <c r="J19455" s="21" t="s">
        <v>147481</v>
      </c>
    </row>
    <row r="19456" spans="1:10" ht="44" customHeight="1">
      <c r="A19456" s="19" t="s">
        <v>147483</v>
      </c>
      <c r="B19456" s="24">
        <v>24</v>
      </c>
      <c r="C19456" s="22">
        <v>15</v>
      </c>
      <c r="D19456" s="21" t="s">
        <v>115026</v>
      </c>
      <c r="E19456" s="21" t="s">
        <v>115027</v>
      </c>
      <c r="F19456" s="21" t="s">
        <v>101563</v>
      </c>
      <c r="G19456" s="22">
        <v>10</v>
      </c>
      <c r="H19456" s="22">
        <v>0</v>
      </c>
      <c r="I19456" s="22">
        <v>0</v>
      </c>
      <c r="J19456" s="21" t="s">
        <v>115028</v>
      </c>
    </row>
    <row r="19457" spans="1:10" ht="32" customHeight="1">
      <c r="A19457" s="19" t="s">
        <v>147484</v>
      </c>
      <c r="B19457" s="24">
        <v>13</v>
      </c>
      <c r="C19457" s="22">
        <v>15</v>
      </c>
      <c r="D19457" s="21" t="s">
        <v>133768</v>
      </c>
      <c r="E19457" s="21" t="s">
        <v>133769</v>
      </c>
      <c r="F19457" s="21" t="s">
        <v>101522</v>
      </c>
      <c r="G19457" s="22">
        <v>10</v>
      </c>
      <c r="H19457" s="22">
        <v>0</v>
      </c>
      <c r="I19457" s="22">
        <v>0</v>
      </c>
      <c r="J19457" s="21" t="s">
        <v>133770</v>
      </c>
    </row>
    <row r="19458" spans="1:10" ht="32" customHeight="1">
      <c r="A19458" s="19" t="s">
        <v>147485</v>
      </c>
      <c r="B19458" s="24">
        <v>12</v>
      </c>
      <c r="C19458" s="22">
        <v>15</v>
      </c>
      <c r="D19458" s="21" t="s">
        <v>108509</v>
      </c>
      <c r="E19458" s="21" t="s">
        <v>108510</v>
      </c>
      <c r="F19458" s="21" t="s">
        <v>101528</v>
      </c>
      <c r="G19458" s="22">
        <v>10</v>
      </c>
      <c r="H19458" s="22">
        <v>0</v>
      </c>
      <c r="I19458" s="22">
        <v>0</v>
      </c>
      <c r="J19458" s="21" t="s">
        <v>147486</v>
      </c>
    </row>
    <row r="19459" spans="1:10" ht="32" customHeight="1">
      <c r="A19459" s="19" t="s">
        <v>147487</v>
      </c>
      <c r="B19459" s="24">
        <v>18</v>
      </c>
      <c r="C19459" s="22">
        <v>25</v>
      </c>
      <c r="D19459" s="21" t="s">
        <v>116377</v>
      </c>
      <c r="E19459" s="21" t="s">
        <v>116378</v>
      </c>
      <c r="F19459" s="21" t="s">
        <v>101554</v>
      </c>
      <c r="G19459" s="22">
        <v>7</v>
      </c>
      <c r="H19459" s="22">
        <v>14</v>
      </c>
      <c r="I19459" s="22">
        <v>21</v>
      </c>
      <c r="J19459" s="21" t="s">
        <v>147488</v>
      </c>
    </row>
    <row r="19460" spans="1:10" ht="32" customHeight="1">
      <c r="A19460" s="19" t="s">
        <v>147489</v>
      </c>
      <c r="B19460" s="24">
        <v>25</v>
      </c>
      <c r="C19460" s="22">
        <v>15</v>
      </c>
      <c r="D19460" s="21" t="s">
        <v>102845</v>
      </c>
      <c r="E19460" s="21" t="s">
        <v>102846</v>
      </c>
      <c r="F19460" s="21" t="s">
        <v>101554</v>
      </c>
      <c r="G19460" s="22">
        <v>10</v>
      </c>
      <c r="H19460" s="22">
        <v>0</v>
      </c>
      <c r="I19460" s="22">
        <v>0</v>
      </c>
      <c r="J19460" s="21" t="s">
        <v>102847</v>
      </c>
    </row>
    <row r="19461" spans="1:10" ht="32" customHeight="1">
      <c r="A19461" s="19" t="s">
        <v>147490</v>
      </c>
      <c r="B19461" s="24">
        <v>19</v>
      </c>
      <c r="C19461" s="22">
        <v>15</v>
      </c>
      <c r="D19461" s="21" t="s">
        <v>147491</v>
      </c>
      <c r="E19461" s="21" t="s">
        <v>147492</v>
      </c>
      <c r="F19461" s="21" t="s">
        <v>101528</v>
      </c>
      <c r="G19461" s="22">
        <v>10</v>
      </c>
      <c r="H19461" s="22">
        <v>0</v>
      </c>
      <c r="I19461" s="22">
        <v>0</v>
      </c>
      <c r="J19461" s="21" t="s">
        <v>147493</v>
      </c>
    </row>
    <row r="19462" spans="1:10" ht="32" customHeight="1">
      <c r="A19462" s="19" t="s">
        <v>147494</v>
      </c>
      <c r="B19462" s="24">
        <v>26</v>
      </c>
      <c r="C19462" s="22">
        <v>15</v>
      </c>
      <c r="D19462" s="21" t="s">
        <v>112978</v>
      </c>
      <c r="E19462" s="21" t="s">
        <v>112979</v>
      </c>
      <c r="F19462" s="21" t="s">
        <v>101694</v>
      </c>
      <c r="G19462" s="22">
        <v>1</v>
      </c>
      <c r="H19462" s="22">
        <v>9</v>
      </c>
      <c r="I19462" s="22">
        <v>16</v>
      </c>
      <c r="J19462" s="21" t="s">
        <v>147495</v>
      </c>
    </row>
    <row r="19463" spans="1:10" ht="32" customHeight="1">
      <c r="A19463" s="19" t="s">
        <v>147496</v>
      </c>
      <c r="B19463" s="24">
        <v>27</v>
      </c>
      <c r="C19463" s="22">
        <v>15</v>
      </c>
      <c r="D19463" s="21" t="s">
        <v>108427</v>
      </c>
      <c r="E19463" s="21" t="s">
        <v>108428</v>
      </c>
      <c r="F19463" s="21" t="s">
        <v>14739</v>
      </c>
      <c r="G19463" s="22">
        <v>10</v>
      </c>
      <c r="H19463" s="22">
        <v>0</v>
      </c>
      <c r="I19463" s="22">
        <v>0</v>
      </c>
      <c r="J19463" s="21" t="s">
        <v>108429</v>
      </c>
    </row>
    <row r="19464" spans="1:10" ht="32" customHeight="1">
      <c r="A19464" s="19" t="s">
        <v>147497</v>
      </c>
      <c r="B19464" s="24">
        <v>25</v>
      </c>
      <c r="C19464" s="22">
        <v>30</v>
      </c>
      <c r="D19464" s="21" t="s">
        <v>111495</v>
      </c>
      <c r="E19464" s="21" t="s">
        <v>111496</v>
      </c>
      <c r="F19464" s="21" t="s">
        <v>105193</v>
      </c>
      <c r="G19464" s="22">
        <v>5</v>
      </c>
      <c r="H19464" s="22">
        <v>21</v>
      </c>
      <c r="I19464" s="22">
        <v>42</v>
      </c>
      <c r="J19464" s="21" t="s">
        <v>147498</v>
      </c>
    </row>
    <row r="19465" spans="1:10" ht="44" customHeight="1">
      <c r="A19465" s="19" t="s">
        <v>147499</v>
      </c>
      <c r="B19465" s="24">
        <v>18</v>
      </c>
      <c r="C19465" s="22">
        <v>15</v>
      </c>
      <c r="D19465" s="21" t="s">
        <v>147500</v>
      </c>
      <c r="E19465" s="21" t="s">
        <v>147501</v>
      </c>
      <c r="F19465" s="21" t="s">
        <v>101528</v>
      </c>
      <c r="G19465" s="22">
        <v>10</v>
      </c>
      <c r="H19465" s="22">
        <v>0</v>
      </c>
      <c r="I19465" s="22">
        <v>0</v>
      </c>
      <c r="J19465" s="21" t="s">
        <v>147502</v>
      </c>
    </row>
    <row r="19466" spans="1:10" ht="44" customHeight="1">
      <c r="A19466" s="19" t="s">
        <v>147503</v>
      </c>
      <c r="B19466" s="24">
        <v>18</v>
      </c>
      <c r="C19466" s="22">
        <v>15</v>
      </c>
      <c r="D19466" s="21" t="s">
        <v>147500</v>
      </c>
      <c r="E19466" s="21" t="s">
        <v>147501</v>
      </c>
      <c r="F19466" s="21" t="s">
        <v>101528</v>
      </c>
      <c r="G19466" s="22">
        <v>10</v>
      </c>
      <c r="H19466" s="22">
        <v>0</v>
      </c>
      <c r="I19466" s="22">
        <v>0</v>
      </c>
      <c r="J19466" s="21" t="s">
        <v>147502</v>
      </c>
    </row>
    <row r="19467" spans="1:10" ht="32" customHeight="1">
      <c r="A19467" s="19" t="s">
        <v>147504</v>
      </c>
      <c r="B19467" s="24">
        <v>24</v>
      </c>
      <c r="C19467" s="22">
        <v>15</v>
      </c>
      <c r="D19467" s="21" t="s">
        <v>109105</v>
      </c>
      <c r="E19467" s="21" t="s">
        <v>109106</v>
      </c>
      <c r="F19467" s="21" t="s">
        <v>101528</v>
      </c>
      <c r="G19467" s="22">
        <v>10</v>
      </c>
      <c r="H19467" s="22">
        <v>0</v>
      </c>
      <c r="I19467" s="22">
        <v>0</v>
      </c>
      <c r="J19467" s="21" t="s">
        <v>147505</v>
      </c>
    </row>
    <row r="19468" spans="1:10" ht="32" customHeight="1">
      <c r="A19468" s="19" t="s">
        <v>147506</v>
      </c>
      <c r="B19468" s="24">
        <v>25</v>
      </c>
      <c r="C19468" s="22">
        <v>15</v>
      </c>
      <c r="D19468" s="21" t="s">
        <v>134816</v>
      </c>
      <c r="E19468" s="21" t="s">
        <v>134817</v>
      </c>
      <c r="F19468" s="21" t="s">
        <v>101554</v>
      </c>
      <c r="G19468" s="22">
        <v>10</v>
      </c>
      <c r="H19468" s="22">
        <v>0</v>
      </c>
      <c r="I19468" s="22">
        <v>0</v>
      </c>
      <c r="J19468" s="21" t="s">
        <v>143582</v>
      </c>
    </row>
    <row r="19469" spans="1:10" ht="32" customHeight="1">
      <c r="A19469" s="19" t="s">
        <v>147507</v>
      </c>
      <c r="B19469" s="24">
        <v>18</v>
      </c>
      <c r="C19469" s="22">
        <v>15</v>
      </c>
      <c r="D19469" s="21" t="s">
        <v>116350</v>
      </c>
      <c r="E19469" s="21" t="s">
        <v>116351</v>
      </c>
      <c r="F19469" s="21" t="s">
        <v>101554</v>
      </c>
      <c r="G19469" s="22">
        <v>10</v>
      </c>
      <c r="H19469" s="22">
        <v>0</v>
      </c>
      <c r="I19469" s="22">
        <v>0</v>
      </c>
      <c r="J19469" s="21" t="s">
        <v>147508</v>
      </c>
    </row>
    <row r="19470" spans="1:10" ht="32" customHeight="1">
      <c r="A19470" s="19" t="s">
        <v>147509</v>
      </c>
      <c r="B19470" s="24">
        <v>37</v>
      </c>
      <c r="C19470" s="22">
        <v>26</v>
      </c>
      <c r="D19470" s="21" t="s">
        <v>117749</v>
      </c>
      <c r="E19470" s="21" t="s">
        <v>117750</v>
      </c>
      <c r="F19470" s="21" t="s">
        <v>102510</v>
      </c>
      <c r="G19470" s="22">
        <v>9</v>
      </c>
      <c r="H19470" s="22">
        <v>13</v>
      </c>
      <c r="I19470" s="22">
        <v>16</v>
      </c>
      <c r="J19470" s="21" t="s">
        <v>147510</v>
      </c>
    </row>
    <row r="19471" spans="1:10" ht="32" customHeight="1">
      <c r="A19471" s="19" t="s">
        <v>147511</v>
      </c>
      <c r="B19471" s="24">
        <v>26</v>
      </c>
      <c r="C19471" s="22">
        <v>15</v>
      </c>
      <c r="D19471" s="21" t="s">
        <v>147512</v>
      </c>
      <c r="E19471" s="21" t="s">
        <v>147513</v>
      </c>
      <c r="F19471" s="21" t="s">
        <v>14739</v>
      </c>
      <c r="G19471" s="22">
        <v>10</v>
      </c>
      <c r="H19471" s="22">
        <v>0</v>
      </c>
      <c r="I19471" s="22">
        <v>0</v>
      </c>
      <c r="J19471" s="21" t="s">
        <v>147514</v>
      </c>
    </row>
    <row r="19472" spans="1:10" ht="32" customHeight="1">
      <c r="A19472" s="19" t="s">
        <v>147515</v>
      </c>
      <c r="B19472" s="24">
        <v>26</v>
      </c>
      <c r="C19472" s="22">
        <v>15</v>
      </c>
      <c r="D19472" s="21" t="s">
        <v>147512</v>
      </c>
      <c r="E19472" s="21" t="s">
        <v>147513</v>
      </c>
      <c r="F19472" s="21" t="s">
        <v>14739</v>
      </c>
      <c r="G19472" s="22">
        <v>10</v>
      </c>
      <c r="H19472" s="22">
        <v>0</v>
      </c>
      <c r="I19472" s="22">
        <v>0</v>
      </c>
      <c r="J19472" s="21" t="s">
        <v>147514</v>
      </c>
    </row>
    <row r="19473" spans="1:10" ht="32" customHeight="1">
      <c r="A19473" s="19" t="s">
        <v>147516</v>
      </c>
      <c r="B19473" s="24">
        <v>26</v>
      </c>
      <c r="C19473" s="22">
        <v>20</v>
      </c>
      <c r="D19473" s="21" t="s">
        <v>117674</v>
      </c>
      <c r="E19473" s="21" t="s">
        <v>117675</v>
      </c>
      <c r="F19473" s="21" t="s">
        <v>101623</v>
      </c>
      <c r="G19473" s="22">
        <v>1</v>
      </c>
      <c r="H19473" s="22">
        <v>15</v>
      </c>
      <c r="I19473" s="22">
        <v>19</v>
      </c>
      <c r="J19473" s="21" t="s">
        <v>147517</v>
      </c>
    </row>
    <row r="19474" spans="1:10" ht="32" customHeight="1">
      <c r="A19474" s="19" t="s">
        <v>147518</v>
      </c>
      <c r="B19474" s="24">
        <v>26</v>
      </c>
      <c r="C19474" s="22">
        <v>20</v>
      </c>
      <c r="D19474" s="21" t="s">
        <v>117674</v>
      </c>
      <c r="E19474" s="21" t="s">
        <v>117675</v>
      </c>
      <c r="F19474" s="21" t="s">
        <v>101623</v>
      </c>
      <c r="G19474" s="22">
        <v>1</v>
      </c>
      <c r="H19474" s="22">
        <v>15</v>
      </c>
      <c r="I19474" s="22">
        <v>19</v>
      </c>
      <c r="J19474" s="21" t="s">
        <v>147517</v>
      </c>
    </row>
    <row r="19475" spans="1:10" ht="32" customHeight="1">
      <c r="A19475" s="19" t="s">
        <v>147519</v>
      </c>
      <c r="B19475" s="24">
        <v>39</v>
      </c>
      <c r="C19475" s="22">
        <v>15</v>
      </c>
      <c r="D19475" s="21" t="s">
        <v>147520</v>
      </c>
      <c r="E19475" s="21" t="s">
        <v>147521</v>
      </c>
      <c r="F19475" s="21" t="s">
        <v>101528</v>
      </c>
      <c r="G19475" s="22">
        <v>10</v>
      </c>
      <c r="H19475" s="22">
        <v>0</v>
      </c>
      <c r="I19475" s="22">
        <v>0</v>
      </c>
      <c r="J19475" s="21" t="s">
        <v>147522</v>
      </c>
    </row>
    <row r="19476" spans="1:10" ht="32" customHeight="1">
      <c r="A19476" s="19" t="s">
        <v>147523</v>
      </c>
      <c r="B19476" s="24">
        <v>21</v>
      </c>
      <c r="C19476" s="22">
        <v>15</v>
      </c>
      <c r="D19476" s="21" t="s">
        <v>103154</v>
      </c>
      <c r="E19476" s="21" t="s">
        <v>103155</v>
      </c>
      <c r="F19476" s="21" t="s">
        <v>14739</v>
      </c>
      <c r="G19476" s="22">
        <v>10</v>
      </c>
      <c r="H19476" s="22">
        <v>0</v>
      </c>
      <c r="I19476" s="22">
        <v>0</v>
      </c>
      <c r="J19476" s="21" t="s">
        <v>147524</v>
      </c>
    </row>
    <row r="19477" spans="1:10" ht="32" customHeight="1">
      <c r="A19477" s="19" t="s">
        <v>147525</v>
      </c>
      <c r="B19477" s="24">
        <v>13</v>
      </c>
      <c r="C19477" s="22">
        <v>15</v>
      </c>
      <c r="D19477" s="21" t="s">
        <v>103360</v>
      </c>
      <c r="E19477" s="21" t="s">
        <v>103361</v>
      </c>
      <c r="F19477" s="21" t="s">
        <v>101522</v>
      </c>
      <c r="G19477" s="22">
        <v>10</v>
      </c>
      <c r="H19477" s="22">
        <v>0</v>
      </c>
      <c r="I19477" s="22">
        <v>0</v>
      </c>
      <c r="J19477" s="21" t="s">
        <v>147526</v>
      </c>
    </row>
    <row r="19478" spans="1:10" ht="32" customHeight="1">
      <c r="A19478" s="19" t="s">
        <v>147527</v>
      </c>
      <c r="B19478" s="24">
        <v>29</v>
      </c>
      <c r="C19478" s="22">
        <v>25</v>
      </c>
      <c r="D19478" s="21" t="s">
        <v>114137</v>
      </c>
      <c r="E19478" s="21" t="s">
        <v>114138</v>
      </c>
      <c r="F19478" s="21" t="s">
        <v>102433</v>
      </c>
      <c r="G19478" s="22">
        <v>1</v>
      </c>
      <c r="H19478" s="22">
        <v>20</v>
      </c>
      <c r="I19478" s="22">
        <v>37</v>
      </c>
      <c r="J19478" s="21" t="s">
        <v>147528</v>
      </c>
    </row>
    <row r="19479" spans="1:10" ht="32" customHeight="1">
      <c r="A19479" s="19" t="s">
        <v>147529</v>
      </c>
      <c r="B19479" s="24">
        <v>22</v>
      </c>
      <c r="C19479" s="22">
        <v>16</v>
      </c>
      <c r="D19479" s="21" t="s">
        <v>113215</v>
      </c>
      <c r="E19479" s="21" t="s">
        <v>113216</v>
      </c>
      <c r="F19479" s="21" t="s">
        <v>101533</v>
      </c>
      <c r="G19479" s="22">
        <v>1</v>
      </c>
      <c r="H19479" s="22">
        <v>11</v>
      </c>
      <c r="I19479" s="22">
        <v>13</v>
      </c>
      <c r="J19479" s="21" t="s">
        <v>147530</v>
      </c>
    </row>
    <row r="19480" spans="1:10" ht="32" customHeight="1">
      <c r="A19480" s="19" t="s">
        <v>147531</v>
      </c>
      <c r="B19480" s="24">
        <v>28</v>
      </c>
      <c r="C19480" s="22">
        <v>18</v>
      </c>
      <c r="D19480" s="21" t="s">
        <v>107427</v>
      </c>
      <c r="E19480" s="21" t="s">
        <v>107428</v>
      </c>
      <c r="F19480" s="21" t="s">
        <v>104782</v>
      </c>
      <c r="G19480" s="22">
        <v>1</v>
      </c>
      <c r="H19480" s="22">
        <v>13</v>
      </c>
      <c r="I19480" s="22">
        <v>25</v>
      </c>
      <c r="J19480" s="21" t="s">
        <v>147532</v>
      </c>
    </row>
    <row r="19481" spans="1:10" ht="32" customHeight="1">
      <c r="A19481" s="19" t="s">
        <v>147533</v>
      </c>
      <c r="B19481" s="24">
        <v>24</v>
      </c>
      <c r="C19481" s="22">
        <v>15</v>
      </c>
      <c r="D19481" s="21" t="s">
        <v>104824</v>
      </c>
      <c r="E19481" s="21" t="s">
        <v>104825</v>
      </c>
      <c r="F19481" s="21" t="s">
        <v>101528</v>
      </c>
      <c r="G19481" s="22">
        <v>10</v>
      </c>
      <c r="H19481" s="22">
        <v>0</v>
      </c>
      <c r="I19481" s="22">
        <v>0</v>
      </c>
      <c r="J19481" s="21" t="s">
        <v>147534</v>
      </c>
    </row>
    <row r="19482" spans="1:10" ht="32" customHeight="1">
      <c r="A19482" s="19" t="s">
        <v>147535</v>
      </c>
      <c r="B19482" s="24">
        <v>22</v>
      </c>
      <c r="C19482" s="22">
        <v>15</v>
      </c>
      <c r="D19482" s="21" t="s">
        <v>128794</v>
      </c>
      <c r="E19482" s="21" t="s">
        <v>128795</v>
      </c>
      <c r="F19482" s="21" t="s">
        <v>14739</v>
      </c>
      <c r="G19482" s="22">
        <v>10</v>
      </c>
      <c r="H19482" s="22">
        <v>0</v>
      </c>
      <c r="I19482" s="22">
        <v>0</v>
      </c>
      <c r="J19482" s="21" t="s">
        <v>147536</v>
      </c>
    </row>
    <row r="19483" spans="1:10" ht="32" customHeight="1">
      <c r="A19483" s="19" t="s">
        <v>147537</v>
      </c>
      <c r="B19483" s="24">
        <v>13</v>
      </c>
      <c r="C19483" s="22">
        <v>15</v>
      </c>
      <c r="D19483" s="21" t="s">
        <v>106638</v>
      </c>
      <c r="E19483" s="21" t="s">
        <v>106639</v>
      </c>
      <c r="F19483" s="21" t="s">
        <v>101727</v>
      </c>
      <c r="G19483" s="22">
        <v>10</v>
      </c>
      <c r="H19483" s="22">
        <v>0</v>
      </c>
      <c r="I19483" s="22">
        <v>0</v>
      </c>
      <c r="J19483" s="21" t="s">
        <v>147538</v>
      </c>
    </row>
    <row r="19484" spans="1:10" ht="32" customHeight="1">
      <c r="A19484" s="19" t="s">
        <v>147539</v>
      </c>
      <c r="B19484" s="24">
        <v>49</v>
      </c>
      <c r="C19484" s="22">
        <v>19</v>
      </c>
      <c r="D19484" s="21" t="s">
        <v>126942</v>
      </c>
      <c r="E19484" s="21" t="s">
        <v>126943</v>
      </c>
      <c r="F19484" s="21" t="s">
        <v>101787</v>
      </c>
      <c r="G19484" s="22">
        <v>1</v>
      </c>
      <c r="H19484" s="22">
        <v>14</v>
      </c>
      <c r="I19484" s="22">
        <v>25</v>
      </c>
      <c r="J19484" s="21" t="s">
        <v>147540</v>
      </c>
    </row>
    <row r="19485" spans="1:10" ht="20" customHeight="1">
      <c r="A19485" s="27">
        <v>-999</v>
      </c>
      <c r="B19485" s="24">
        <v>-999</v>
      </c>
      <c r="C19485" s="22">
        <v>-999</v>
      </c>
      <c r="D19485" s="22">
        <v>-999</v>
      </c>
      <c r="E19485" s="22">
        <v>-999</v>
      </c>
      <c r="F19485" s="22">
        <v>-999</v>
      </c>
      <c r="G19485" s="22">
        <v>-999</v>
      </c>
      <c r="H19485" s="22">
        <v>-999</v>
      </c>
      <c r="I19485" s="22">
        <v>-999</v>
      </c>
      <c r="J19485" s="22">
        <v>-999</v>
      </c>
    </row>
    <row r="19486" spans="1:10" ht="32" customHeight="1">
      <c r="A19486" s="19" t="s">
        <v>147541</v>
      </c>
      <c r="B19486" s="24">
        <v>37</v>
      </c>
      <c r="C19486" s="22">
        <v>15</v>
      </c>
      <c r="D19486" s="21" t="s">
        <v>102042</v>
      </c>
      <c r="E19486" s="21" t="s">
        <v>102043</v>
      </c>
      <c r="F19486" s="21" t="s">
        <v>14739</v>
      </c>
      <c r="G19486" s="22">
        <v>10</v>
      </c>
      <c r="H19486" s="22">
        <v>0</v>
      </c>
      <c r="I19486" s="22">
        <v>0</v>
      </c>
      <c r="J19486" s="21" t="s">
        <v>141833</v>
      </c>
    </row>
    <row r="19487" spans="1:10" ht="32" customHeight="1">
      <c r="A19487" s="19" t="s">
        <v>147542</v>
      </c>
      <c r="B19487" s="24">
        <v>34</v>
      </c>
      <c r="C19487" s="22">
        <v>22</v>
      </c>
      <c r="D19487" s="21" t="s">
        <v>107232</v>
      </c>
      <c r="E19487" s="21" t="s">
        <v>107233</v>
      </c>
      <c r="F19487" s="21" t="s">
        <v>101689</v>
      </c>
      <c r="G19487" s="22">
        <v>8</v>
      </c>
      <c r="H19487" s="22">
        <v>10</v>
      </c>
      <c r="I19487" s="22">
        <v>14</v>
      </c>
      <c r="J19487" s="21" t="s">
        <v>147543</v>
      </c>
    </row>
    <row r="19488" spans="1:10" ht="32" customHeight="1">
      <c r="A19488" s="19" t="s">
        <v>147544</v>
      </c>
      <c r="B19488" s="24">
        <v>32</v>
      </c>
      <c r="C19488" s="22">
        <v>18</v>
      </c>
      <c r="D19488" s="21" t="s">
        <v>106668</v>
      </c>
      <c r="E19488" s="21" t="s">
        <v>106669</v>
      </c>
      <c r="F19488" s="21" t="s">
        <v>102782</v>
      </c>
      <c r="G19488" s="22">
        <v>1</v>
      </c>
      <c r="H19488" s="22">
        <v>13</v>
      </c>
      <c r="I19488" s="22">
        <v>23</v>
      </c>
      <c r="J19488" s="21" t="s">
        <v>147545</v>
      </c>
    </row>
    <row r="19489" spans="1:10" ht="32" customHeight="1">
      <c r="A19489" s="19" t="s">
        <v>147546</v>
      </c>
      <c r="B19489" s="24">
        <v>21</v>
      </c>
      <c r="C19489" s="22">
        <v>23</v>
      </c>
      <c r="D19489" s="21" t="s">
        <v>127660</v>
      </c>
      <c r="E19489" s="21" t="s">
        <v>127661</v>
      </c>
      <c r="F19489" s="21" t="s">
        <v>102001</v>
      </c>
      <c r="G19489" s="22">
        <v>3</v>
      </c>
      <c r="H19489" s="22">
        <v>16</v>
      </c>
      <c r="I19489" s="22">
        <v>30</v>
      </c>
      <c r="J19489" s="21" t="s">
        <v>147547</v>
      </c>
    </row>
    <row r="19490" spans="1:10" ht="32" customHeight="1">
      <c r="A19490" s="19" t="s">
        <v>147548</v>
      </c>
      <c r="B19490" s="24">
        <v>13</v>
      </c>
      <c r="C19490" s="22">
        <v>15</v>
      </c>
      <c r="D19490" s="21" t="s">
        <v>104900</v>
      </c>
      <c r="E19490" s="21" t="s">
        <v>104901</v>
      </c>
      <c r="F19490" s="21" t="s">
        <v>101563</v>
      </c>
      <c r="G19490" s="22">
        <v>10</v>
      </c>
      <c r="H19490" s="22">
        <v>0</v>
      </c>
      <c r="I19490" s="22">
        <v>0</v>
      </c>
      <c r="J19490" s="21" t="s">
        <v>104902</v>
      </c>
    </row>
    <row r="19491" spans="1:10" ht="32" customHeight="1">
      <c r="A19491" s="19" t="s">
        <v>147549</v>
      </c>
      <c r="B19491" s="24">
        <v>27</v>
      </c>
      <c r="C19491" s="22">
        <v>15</v>
      </c>
      <c r="D19491" s="21" t="s">
        <v>105428</v>
      </c>
      <c r="E19491" s="21" t="s">
        <v>105429</v>
      </c>
      <c r="F19491" s="21" t="s">
        <v>101554</v>
      </c>
      <c r="G19491" s="22">
        <v>10</v>
      </c>
      <c r="H19491" s="22">
        <v>0</v>
      </c>
      <c r="I19491" s="22">
        <v>0</v>
      </c>
      <c r="J19491" s="21" t="s">
        <v>147550</v>
      </c>
    </row>
    <row r="19492" spans="1:10" ht="32" customHeight="1">
      <c r="A19492" s="19" t="s">
        <v>147551</v>
      </c>
      <c r="B19492" s="24">
        <v>27</v>
      </c>
      <c r="C19492" s="22">
        <v>15</v>
      </c>
      <c r="D19492" s="21" t="s">
        <v>105428</v>
      </c>
      <c r="E19492" s="21" t="s">
        <v>105429</v>
      </c>
      <c r="F19492" s="21" t="s">
        <v>101554</v>
      </c>
      <c r="G19492" s="22">
        <v>10</v>
      </c>
      <c r="H19492" s="22">
        <v>0</v>
      </c>
      <c r="I19492" s="22">
        <v>0</v>
      </c>
      <c r="J19492" s="21" t="s">
        <v>147550</v>
      </c>
    </row>
    <row r="19493" spans="1:10" ht="32" customHeight="1">
      <c r="A19493" s="19" t="s">
        <v>147552</v>
      </c>
      <c r="B19493" s="24">
        <v>27</v>
      </c>
      <c r="C19493" s="22">
        <v>15</v>
      </c>
      <c r="D19493" s="21" t="s">
        <v>105428</v>
      </c>
      <c r="E19493" s="21" t="s">
        <v>105429</v>
      </c>
      <c r="F19493" s="21" t="s">
        <v>101554</v>
      </c>
      <c r="G19493" s="22">
        <v>10</v>
      </c>
      <c r="H19493" s="22">
        <v>0</v>
      </c>
      <c r="I19493" s="22">
        <v>0</v>
      </c>
      <c r="J19493" s="21" t="s">
        <v>147550</v>
      </c>
    </row>
    <row r="19494" spans="1:10" ht="32" customHeight="1">
      <c r="A19494" s="19" t="s">
        <v>147553</v>
      </c>
      <c r="B19494" s="24">
        <v>45</v>
      </c>
      <c r="C19494" s="22">
        <v>23</v>
      </c>
      <c r="D19494" s="21" t="s">
        <v>101873</v>
      </c>
      <c r="E19494" s="21" t="s">
        <v>101874</v>
      </c>
      <c r="F19494" s="21" t="s">
        <v>102001</v>
      </c>
      <c r="G19494" s="22">
        <v>7</v>
      </c>
      <c r="H19494" s="22">
        <v>12</v>
      </c>
      <c r="I19494" s="22">
        <v>23</v>
      </c>
      <c r="J19494" s="21" t="s">
        <v>106433</v>
      </c>
    </row>
    <row r="19495" spans="1:10" ht="32" customHeight="1">
      <c r="A19495" s="19" t="s">
        <v>147554</v>
      </c>
      <c r="B19495" s="24">
        <v>19</v>
      </c>
      <c r="C19495" s="22">
        <v>38</v>
      </c>
      <c r="D19495" s="21" t="s">
        <v>105116</v>
      </c>
      <c r="E19495" s="21" t="s">
        <v>105117</v>
      </c>
      <c r="F19495" s="21" t="s">
        <v>101543</v>
      </c>
      <c r="G19495" s="22">
        <v>12</v>
      </c>
      <c r="H19495" s="22">
        <v>22</v>
      </c>
      <c r="I19495" s="22">
        <v>36</v>
      </c>
      <c r="J19495" s="21" t="s">
        <v>147555</v>
      </c>
    </row>
    <row r="19496" spans="1:10" ht="32" customHeight="1">
      <c r="A19496" s="19" t="s">
        <v>147556</v>
      </c>
      <c r="B19496" s="24">
        <v>24</v>
      </c>
      <c r="C19496" s="22">
        <v>16</v>
      </c>
      <c r="D19496" s="21" t="s">
        <v>105812</v>
      </c>
      <c r="E19496" s="21" t="s">
        <v>105813</v>
      </c>
      <c r="F19496" s="21" t="s">
        <v>102171</v>
      </c>
      <c r="G19496" s="22">
        <v>1</v>
      </c>
      <c r="H19496" s="22">
        <v>11</v>
      </c>
      <c r="I19496" s="22">
        <v>26</v>
      </c>
      <c r="J19496" s="21" t="s">
        <v>147557</v>
      </c>
    </row>
    <row r="19497" spans="1:10" ht="32" customHeight="1">
      <c r="A19497" s="19" t="s">
        <v>147558</v>
      </c>
      <c r="B19497" s="24">
        <v>29</v>
      </c>
      <c r="C19497" s="22">
        <v>20</v>
      </c>
      <c r="D19497" s="21" t="s">
        <v>115326</v>
      </c>
      <c r="E19497" s="21" t="s">
        <v>115327</v>
      </c>
      <c r="F19497" s="21" t="s">
        <v>101623</v>
      </c>
      <c r="G19497" s="22">
        <v>2</v>
      </c>
      <c r="H19497" s="22">
        <v>14</v>
      </c>
      <c r="I19497" s="22">
        <v>23</v>
      </c>
      <c r="J19497" s="21" t="s">
        <v>147559</v>
      </c>
    </row>
    <row r="19498" spans="1:10" ht="32" customHeight="1">
      <c r="A19498" s="19" t="s">
        <v>147560</v>
      </c>
      <c r="B19498" s="24">
        <v>19</v>
      </c>
      <c r="C19498" s="22">
        <v>15</v>
      </c>
      <c r="D19498" s="21" t="s">
        <v>110847</v>
      </c>
      <c r="E19498" s="21" t="s">
        <v>110848</v>
      </c>
      <c r="F19498" s="22">
        <v>1</v>
      </c>
      <c r="G19498" s="22">
        <v>1</v>
      </c>
      <c r="H19498" s="22">
        <v>10</v>
      </c>
      <c r="I19498" s="22">
        <v>24</v>
      </c>
      <c r="J19498" s="21" t="s">
        <v>147561</v>
      </c>
    </row>
    <row r="19499" spans="1:10" ht="32" customHeight="1">
      <c r="A19499" s="19" t="s">
        <v>147562</v>
      </c>
      <c r="B19499" s="24">
        <v>27</v>
      </c>
      <c r="C19499" s="22">
        <v>23</v>
      </c>
      <c r="D19499" s="21" t="s">
        <v>110238</v>
      </c>
      <c r="E19499" s="21" t="s">
        <v>110239</v>
      </c>
      <c r="F19499" s="21" t="s">
        <v>101710</v>
      </c>
      <c r="G19499" s="22">
        <v>1</v>
      </c>
      <c r="H19499" s="22">
        <v>8</v>
      </c>
      <c r="I19499" s="22">
        <v>21</v>
      </c>
      <c r="J19499" s="21" t="s">
        <v>147563</v>
      </c>
    </row>
    <row r="19500" spans="1:10" ht="32" customHeight="1">
      <c r="A19500" s="19" t="s">
        <v>147564</v>
      </c>
      <c r="B19500" s="24">
        <v>23</v>
      </c>
      <c r="C19500" s="22">
        <v>15</v>
      </c>
      <c r="D19500" s="21" t="s">
        <v>117023</v>
      </c>
      <c r="E19500" s="21" t="s">
        <v>117024</v>
      </c>
      <c r="F19500" s="21" t="s">
        <v>101522</v>
      </c>
      <c r="G19500" s="22">
        <v>10</v>
      </c>
      <c r="H19500" s="22">
        <v>0</v>
      </c>
      <c r="I19500" s="22">
        <v>0</v>
      </c>
      <c r="J19500" s="21" t="s">
        <v>147565</v>
      </c>
    </row>
    <row r="19501" spans="1:10" ht="32" customHeight="1">
      <c r="A19501" s="19" t="s">
        <v>147566</v>
      </c>
      <c r="B19501" s="24">
        <v>17</v>
      </c>
      <c r="C19501" s="22">
        <v>15</v>
      </c>
      <c r="D19501" s="21" t="s">
        <v>147567</v>
      </c>
      <c r="E19501" s="21" t="s">
        <v>147568</v>
      </c>
      <c r="F19501" s="21" t="s">
        <v>101694</v>
      </c>
      <c r="G19501" s="22">
        <v>1</v>
      </c>
      <c r="H19501" s="22">
        <v>7</v>
      </c>
      <c r="I19501" s="22">
        <v>16</v>
      </c>
      <c r="J19501" s="21" t="s">
        <v>147569</v>
      </c>
    </row>
    <row r="19502" spans="1:10" ht="32" customHeight="1">
      <c r="A19502" s="19" t="s">
        <v>147570</v>
      </c>
      <c r="B19502" s="24">
        <v>18</v>
      </c>
      <c r="C19502" s="22">
        <v>15</v>
      </c>
      <c r="D19502" s="21" t="s">
        <v>122058</v>
      </c>
      <c r="E19502" s="21" t="s">
        <v>122059</v>
      </c>
      <c r="F19502" s="21" t="s">
        <v>101554</v>
      </c>
      <c r="G19502" s="22">
        <v>10</v>
      </c>
      <c r="H19502" s="22">
        <v>0</v>
      </c>
      <c r="I19502" s="22">
        <v>0</v>
      </c>
      <c r="J19502" s="21" t="s">
        <v>147571</v>
      </c>
    </row>
    <row r="19503" spans="1:10" ht="32" customHeight="1">
      <c r="A19503" s="19" t="s">
        <v>147572</v>
      </c>
      <c r="B19503" s="24">
        <v>18</v>
      </c>
      <c r="C19503" s="22">
        <v>15</v>
      </c>
      <c r="D19503" s="21" t="s">
        <v>122058</v>
      </c>
      <c r="E19503" s="21" t="s">
        <v>122059</v>
      </c>
      <c r="F19503" s="21" t="s">
        <v>101554</v>
      </c>
      <c r="G19503" s="22">
        <v>10</v>
      </c>
      <c r="H19503" s="22">
        <v>0</v>
      </c>
      <c r="I19503" s="22">
        <v>0</v>
      </c>
      <c r="J19503" s="21" t="s">
        <v>147571</v>
      </c>
    </row>
    <row r="19504" spans="1:10" ht="32" customHeight="1">
      <c r="A19504" s="19" t="s">
        <v>147573</v>
      </c>
      <c r="B19504" s="24">
        <v>23</v>
      </c>
      <c r="C19504" s="22">
        <v>19</v>
      </c>
      <c r="D19504" s="21" t="s">
        <v>118615</v>
      </c>
      <c r="E19504" s="21" t="s">
        <v>118616</v>
      </c>
      <c r="F19504" s="21" t="s">
        <v>101548</v>
      </c>
      <c r="G19504" s="22">
        <v>3</v>
      </c>
      <c r="H19504" s="22">
        <v>9</v>
      </c>
      <c r="I19504" s="22">
        <v>13</v>
      </c>
      <c r="J19504" s="21" t="s">
        <v>147574</v>
      </c>
    </row>
    <row r="19505" spans="1:10" ht="32" customHeight="1">
      <c r="A19505" s="19" t="s">
        <v>147575</v>
      </c>
      <c r="B19505" s="24">
        <v>54</v>
      </c>
      <c r="C19505" s="22">
        <v>19</v>
      </c>
      <c r="D19505" s="21" t="s">
        <v>147576</v>
      </c>
      <c r="E19505" s="21" t="s">
        <v>147577</v>
      </c>
      <c r="F19505" s="21" t="s">
        <v>102510</v>
      </c>
      <c r="G19505" s="22">
        <v>4</v>
      </c>
      <c r="H19505" s="22">
        <v>11</v>
      </c>
      <c r="I19505" s="22">
        <v>15</v>
      </c>
      <c r="J19505" s="21" t="s">
        <v>147578</v>
      </c>
    </row>
    <row r="19506" spans="1:10" ht="32" customHeight="1">
      <c r="A19506" s="19" t="s">
        <v>147579</v>
      </c>
      <c r="B19506" s="24">
        <v>25</v>
      </c>
      <c r="C19506" s="22">
        <v>22</v>
      </c>
      <c r="D19506" s="21" t="s">
        <v>140644</v>
      </c>
      <c r="E19506" s="21" t="s">
        <v>140645</v>
      </c>
      <c r="F19506" s="21" t="s">
        <v>101885</v>
      </c>
      <c r="G19506" s="22">
        <v>1</v>
      </c>
      <c r="H19506" s="22">
        <v>17</v>
      </c>
      <c r="I19506" s="22">
        <v>32</v>
      </c>
      <c r="J19506" s="21" t="s">
        <v>147580</v>
      </c>
    </row>
    <row r="19507" spans="1:10" ht="32" customHeight="1">
      <c r="A19507" s="19" t="s">
        <v>147581</v>
      </c>
      <c r="B19507" s="24">
        <v>24</v>
      </c>
      <c r="C19507" s="22">
        <v>15</v>
      </c>
      <c r="D19507" s="21" t="s">
        <v>108672</v>
      </c>
      <c r="E19507" s="21" t="s">
        <v>108673</v>
      </c>
      <c r="F19507" s="21" t="s">
        <v>101568</v>
      </c>
      <c r="G19507" s="22">
        <v>1</v>
      </c>
      <c r="H19507" s="22">
        <v>9</v>
      </c>
      <c r="I19507" s="22">
        <v>18</v>
      </c>
      <c r="J19507" s="21" t="s">
        <v>147582</v>
      </c>
    </row>
    <row r="19508" spans="1:10" ht="32" customHeight="1">
      <c r="A19508" s="19" t="s">
        <v>147583</v>
      </c>
      <c r="B19508" s="24">
        <v>21</v>
      </c>
      <c r="C19508" s="22">
        <v>15</v>
      </c>
      <c r="D19508" s="21" t="s">
        <v>131489</v>
      </c>
      <c r="E19508" s="21" t="s">
        <v>131490</v>
      </c>
      <c r="F19508" s="21" t="s">
        <v>14739</v>
      </c>
      <c r="G19508" s="22">
        <v>10</v>
      </c>
      <c r="H19508" s="22">
        <v>0</v>
      </c>
      <c r="I19508" s="22">
        <v>0</v>
      </c>
      <c r="J19508" s="21" t="s">
        <v>131491</v>
      </c>
    </row>
    <row r="19509" spans="1:10" ht="32" customHeight="1">
      <c r="A19509" s="19" t="s">
        <v>147584</v>
      </c>
      <c r="B19509" s="24">
        <v>21</v>
      </c>
      <c r="C19509" s="22">
        <v>15</v>
      </c>
      <c r="D19509" s="21" t="s">
        <v>131489</v>
      </c>
      <c r="E19509" s="21" t="s">
        <v>131490</v>
      </c>
      <c r="F19509" s="21" t="s">
        <v>14739</v>
      </c>
      <c r="G19509" s="22">
        <v>10</v>
      </c>
      <c r="H19509" s="22">
        <v>0</v>
      </c>
      <c r="I19509" s="22">
        <v>0</v>
      </c>
      <c r="J19509" s="21" t="s">
        <v>131491</v>
      </c>
    </row>
    <row r="19510" spans="1:10" ht="32" customHeight="1">
      <c r="A19510" s="19" t="s">
        <v>147585</v>
      </c>
      <c r="B19510" s="24">
        <v>41</v>
      </c>
      <c r="C19510" s="22">
        <v>24</v>
      </c>
      <c r="D19510" s="21" t="s">
        <v>101698</v>
      </c>
      <c r="E19510" s="21" t="s">
        <v>101699</v>
      </c>
      <c r="F19510" s="21" t="s">
        <v>102999</v>
      </c>
      <c r="G19510" s="22">
        <v>9</v>
      </c>
      <c r="H19510" s="22">
        <v>11</v>
      </c>
      <c r="I19510" s="22">
        <v>17</v>
      </c>
      <c r="J19510" s="21" t="s">
        <v>147586</v>
      </c>
    </row>
    <row r="19511" spans="1:10" ht="32" customHeight="1">
      <c r="A19511" s="19" t="s">
        <v>147587</v>
      </c>
      <c r="B19511" s="24">
        <v>37</v>
      </c>
      <c r="C19511" s="22">
        <v>15</v>
      </c>
      <c r="D19511" s="21" t="s">
        <v>120608</v>
      </c>
      <c r="E19511" s="21" t="s">
        <v>120609</v>
      </c>
      <c r="F19511" s="21" t="s">
        <v>14739</v>
      </c>
      <c r="G19511" s="22">
        <v>10</v>
      </c>
      <c r="H19511" s="22">
        <v>0</v>
      </c>
      <c r="I19511" s="22">
        <v>0</v>
      </c>
      <c r="J19511" s="21" t="s">
        <v>147588</v>
      </c>
    </row>
    <row r="19512" spans="1:10" ht="32" customHeight="1">
      <c r="A19512" s="19" t="s">
        <v>147589</v>
      </c>
      <c r="B19512" s="24">
        <v>30</v>
      </c>
      <c r="C19512" s="22">
        <v>15</v>
      </c>
      <c r="D19512" s="21" t="s">
        <v>111236</v>
      </c>
      <c r="E19512" s="21" t="s">
        <v>111237</v>
      </c>
      <c r="F19512" s="21" t="s">
        <v>101528</v>
      </c>
      <c r="G19512" s="22">
        <v>10</v>
      </c>
      <c r="H19512" s="22">
        <v>0</v>
      </c>
      <c r="I19512" s="22">
        <v>0</v>
      </c>
      <c r="J19512" s="21" t="s">
        <v>125205</v>
      </c>
    </row>
    <row r="19513" spans="1:10" ht="32" customHeight="1">
      <c r="A19513" s="19" t="s">
        <v>147590</v>
      </c>
      <c r="B19513" s="24">
        <v>18</v>
      </c>
      <c r="C19513" s="22">
        <v>15</v>
      </c>
      <c r="D19513" s="21" t="s">
        <v>107555</v>
      </c>
      <c r="E19513" s="21" t="s">
        <v>107556</v>
      </c>
      <c r="F19513" s="21" t="s">
        <v>101528</v>
      </c>
      <c r="G19513" s="22">
        <v>10</v>
      </c>
      <c r="H19513" s="22">
        <v>0</v>
      </c>
      <c r="I19513" s="22">
        <v>0</v>
      </c>
      <c r="J19513" s="21" t="s">
        <v>110917</v>
      </c>
    </row>
    <row r="19514" spans="1:10" ht="32" customHeight="1">
      <c r="A19514" s="19" t="s">
        <v>147591</v>
      </c>
      <c r="B19514" s="24">
        <v>18</v>
      </c>
      <c r="C19514" s="22">
        <v>15</v>
      </c>
      <c r="D19514" s="21" t="s">
        <v>107555</v>
      </c>
      <c r="E19514" s="21" t="s">
        <v>107556</v>
      </c>
      <c r="F19514" s="21" t="s">
        <v>101528</v>
      </c>
      <c r="G19514" s="22">
        <v>10</v>
      </c>
      <c r="H19514" s="22">
        <v>0</v>
      </c>
      <c r="I19514" s="22">
        <v>0</v>
      </c>
      <c r="J19514" s="21" t="s">
        <v>110917</v>
      </c>
    </row>
    <row r="19515" spans="1:10" ht="32" customHeight="1">
      <c r="A19515" s="19" t="s">
        <v>147592</v>
      </c>
      <c r="B19515" s="24">
        <v>27</v>
      </c>
      <c r="C19515" s="22">
        <v>15</v>
      </c>
      <c r="D19515" s="21" t="s">
        <v>109584</v>
      </c>
      <c r="E19515" s="21" t="s">
        <v>109585</v>
      </c>
      <c r="F19515" s="21" t="s">
        <v>101563</v>
      </c>
      <c r="G19515" s="22">
        <v>10</v>
      </c>
      <c r="H19515" s="22">
        <v>0</v>
      </c>
      <c r="I19515" s="22">
        <v>0</v>
      </c>
      <c r="J19515" s="21" t="s">
        <v>147593</v>
      </c>
    </row>
    <row r="19516" spans="1:10" ht="32" customHeight="1">
      <c r="A19516" s="19" t="s">
        <v>147594</v>
      </c>
      <c r="B19516" s="24">
        <v>27</v>
      </c>
      <c r="C19516" s="22">
        <v>15</v>
      </c>
      <c r="D19516" s="21" t="s">
        <v>109584</v>
      </c>
      <c r="E19516" s="21" t="s">
        <v>109585</v>
      </c>
      <c r="F19516" s="21" t="s">
        <v>101563</v>
      </c>
      <c r="G19516" s="22">
        <v>10</v>
      </c>
      <c r="H19516" s="22">
        <v>0</v>
      </c>
      <c r="I19516" s="22">
        <v>0</v>
      </c>
      <c r="J19516" s="21" t="s">
        <v>147593</v>
      </c>
    </row>
    <row r="19517" spans="1:10" ht="32" customHeight="1">
      <c r="A19517" s="19" t="s">
        <v>147595</v>
      </c>
      <c r="B19517" s="24">
        <v>16</v>
      </c>
      <c r="C19517" s="22">
        <v>23</v>
      </c>
      <c r="D19517" s="21" t="s">
        <v>147596</v>
      </c>
      <c r="E19517" s="21" t="s">
        <v>147597</v>
      </c>
      <c r="F19517" s="21" t="s">
        <v>102157</v>
      </c>
      <c r="G19517" s="22">
        <v>7</v>
      </c>
      <c r="H19517" s="22">
        <v>12</v>
      </c>
      <c r="I19517" s="22">
        <v>20</v>
      </c>
      <c r="J19517" s="21" t="s">
        <v>147598</v>
      </c>
    </row>
    <row r="19518" spans="1:10" ht="32" customHeight="1">
      <c r="A19518" s="19" t="s">
        <v>147599</v>
      </c>
      <c r="B19518" s="24">
        <v>21</v>
      </c>
      <c r="C19518" s="22">
        <v>15</v>
      </c>
      <c r="D19518" s="21" t="s">
        <v>144730</v>
      </c>
      <c r="E19518" s="21" t="s">
        <v>144731</v>
      </c>
      <c r="F19518" s="21" t="s">
        <v>101568</v>
      </c>
      <c r="G19518" s="22">
        <v>1</v>
      </c>
      <c r="H19518" s="22">
        <v>10</v>
      </c>
      <c r="I19518" s="22">
        <v>18</v>
      </c>
      <c r="J19518" s="21" t="s">
        <v>147600</v>
      </c>
    </row>
    <row r="19519" spans="1:10" ht="32" customHeight="1">
      <c r="A19519" s="19" t="s">
        <v>147601</v>
      </c>
      <c r="B19519" s="24">
        <v>36</v>
      </c>
      <c r="C19519" s="22">
        <v>15</v>
      </c>
      <c r="D19519" s="21" t="s">
        <v>109788</v>
      </c>
      <c r="E19519" s="21" t="s">
        <v>109789</v>
      </c>
      <c r="F19519" s="21" t="s">
        <v>101528</v>
      </c>
      <c r="G19519" s="22">
        <v>10</v>
      </c>
      <c r="H19519" s="22">
        <v>0</v>
      </c>
      <c r="I19519" s="22">
        <v>0</v>
      </c>
      <c r="J19519" s="21" t="s">
        <v>109790</v>
      </c>
    </row>
    <row r="19520" spans="1:10" ht="20" customHeight="1">
      <c r="A19520" s="27">
        <v>-999</v>
      </c>
      <c r="B19520" s="24">
        <v>-999</v>
      </c>
      <c r="C19520" s="22">
        <v>-999</v>
      </c>
      <c r="D19520" s="22">
        <v>-999</v>
      </c>
      <c r="E19520" s="22">
        <v>-999</v>
      </c>
      <c r="F19520" s="22">
        <v>-999</v>
      </c>
      <c r="G19520" s="22">
        <v>-999</v>
      </c>
      <c r="H19520" s="22">
        <v>-999</v>
      </c>
      <c r="I19520" s="22">
        <v>-999</v>
      </c>
      <c r="J19520" s="22">
        <v>-999</v>
      </c>
    </row>
    <row r="19521" spans="1:10" ht="32" customHeight="1">
      <c r="A19521" s="19" t="s">
        <v>147602</v>
      </c>
      <c r="B19521" s="24">
        <v>16</v>
      </c>
      <c r="C19521" s="22">
        <v>30</v>
      </c>
      <c r="D19521" s="21" t="s">
        <v>147603</v>
      </c>
      <c r="E19521" s="21" t="s">
        <v>147604</v>
      </c>
      <c r="F19521" s="21" t="s">
        <v>101910</v>
      </c>
      <c r="G19521" s="22">
        <v>8</v>
      </c>
      <c r="H19521" s="22">
        <v>18</v>
      </c>
      <c r="I19521" s="22">
        <v>31</v>
      </c>
      <c r="J19521" s="21" t="s">
        <v>147605</v>
      </c>
    </row>
    <row r="19522" spans="1:10" ht="32" customHeight="1">
      <c r="A19522" s="19" t="s">
        <v>147606</v>
      </c>
      <c r="B19522" s="24">
        <v>20</v>
      </c>
      <c r="C19522" s="22">
        <v>15</v>
      </c>
      <c r="D19522" s="21" t="s">
        <v>147607</v>
      </c>
      <c r="E19522" s="21" t="s">
        <v>147608</v>
      </c>
      <c r="F19522" s="21" t="s">
        <v>101694</v>
      </c>
      <c r="G19522" s="22">
        <v>10</v>
      </c>
      <c r="H19522" s="22">
        <v>0</v>
      </c>
      <c r="I19522" s="22">
        <v>0</v>
      </c>
      <c r="J19522" s="21" t="s">
        <v>147609</v>
      </c>
    </row>
    <row r="19523" spans="1:10" ht="32" customHeight="1">
      <c r="A19523" s="19" t="s">
        <v>147610</v>
      </c>
      <c r="B19523" s="24">
        <v>22</v>
      </c>
      <c r="C19523" s="22">
        <v>15</v>
      </c>
      <c r="D19523" s="21" t="s">
        <v>111528</v>
      </c>
      <c r="E19523" s="21" t="s">
        <v>111529</v>
      </c>
      <c r="F19523" s="21" t="s">
        <v>14739</v>
      </c>
      <c r="G19523" s="22">
        <v>10</v>
      </c>
      <c r="H19523" s="22">
        <v>0</v>
      </c>
      <c r="I19523" s="22">
        <v>0</v>
      </c>
      <c r="J19523" s="21" t="s">
        <v>147611</v>
      </c>
    </row>
    <row r="19524" spans="1:10" ht="32" customHeight="1">
      <c r="A19524" s="19" t="s">
        <v>147612</v>
      </c>
      <c r="B19524" s="24">
        <v>19</v>
      </c>
      <c r="C19524" s="22">
        <v>15</v>
      </c>
      <c r="D19524" s="21" t="s">
        <v>104066</v>
      </c>
      <c r="E19524" s="21" t="s">
        <v>104067</v>
      </c>
      <c r="F19524" s="21" t="s">
        <v>101528</v>
      </c>
      <c r="G19524" s="22">
        <v>10</v>
      </c>
      <c r="H19524" s="22">
        <v>0</v>
      </c>
      <c r="I19524" s="22">
        <v>0</v>
      </c>
      <c r="J19524" s="21" t="s">
        <v>147613</v>
      </c>
    </row>
    <row r="19525" spans="1:10" ht="20" customHeight="1">
      <c r="A19525" s="27">
        <v>-999</v>
      </c>
      <c r="B19525" s="24">
        <v>-999</v>
      </c>
      <c r="C19525" s="22">
        <v>-999</v>
      </c>
      <c r="D19525" s="22">
        <v>-999</v>
      </c>
      <c r="E19525" s="22">
        <v>-999</v>
      </c>
      <c r="F19525" s="22">
        <v>-999</v>
      </c>
      <c r="G19525" s="22">
        <v>-999</v>
      </c>
      <c r="H19525" s="22">
        <v>-999</v>
      </c>
      <c r="I19525" s="22">
        <v>-999</v>
      </c>
      <c r="J19525" s="22">
        <v>-999</v>
      </c>
    </row>
    <row r="19526" spans="1:10" ht="32" customHeight="1">
      <c r="A19526" s="19" t="s">
        <v>147614</v>
      </c>
      <c r="B19526" s="24">
        <v>19</v>
      </c>
      <c r="C19526" s="22">
        <v>21</v>
      </c>
      <c r="D19526" s="21" t="s">
        <v>106689</v>
      </c>
      <c r="E19526" s="21" t="s">
        <v>106690</v>
      </c>
      <c r="F19526" s="21" t="s">
        <v>14743</v>
      </c>
      <c r="G19526" s="22">
        <v>8</v>
      </c>
      <c r="H19526" s="22">
        <v>9</v>
      </c>
      <c r="I19526" s="22">
        <v>21</v>
      </c>
      <c r="J19526" s="21" t="s">
        <v>147615</v>
      </c>
    </row>
    <row r="19527" spans="1:10" ht="32" customHeight="1">
      <c r="A19527" s="19" t="s">
        <v>147616</v>
      </c>
      <c r="B19527" s="24">
        <v>14</v>
      </c>
      <c r="C19527" s="22">
        <v>34</v>
      </c>
      <c r="D19527" s="21" t="s">
        <v>105450</v>
      </c>
      <c r="E19527" s="21" t="s">
        <v>105451</v>
      </c>
      <c r="F19527" s="21" t="s">
        <v>107719</v>
      </c>
      <c r="G19527" s="22">
        <v>9</v>
      </c>
      <c r="H19527" s="22">
        <v>7</v>
      </c>
      <c r="I19527" s="22">
        <v>15</v>
      </c>
      <c r="J19527" s="21" t="s">
        <v>147617</v>
      </c>
    </row>
    <row r="19528" spans="1:10" ht="32" customHeight="1">
      <c r="A19528" s="19" t="s">
        <v>147618</v>
      </c>
      <c r="B19528" s="24">
        <v>25</v>
      </c>
      <c r="C19528" s="22">
        <v>20</v>
      </c>
      <c r="D19528" s="21" t="s">
        <v>120608</v>
      </c>
      <c r="E19528" s="21" t="s">
        <v>120609</v>
      </c>
      <c r="F19528" s="21" t="s">
        <v>101568</v>
      </c>
      <c r="G19528" s="22">
        <v>2</v>
      </c>
      <c r="H19528" s="22">
        <v>14</v>
      </c>
      <c r="I19528" s="22">
        <v>29</v>
      </c>
      <c r="J19528" s="21" t="s">
        <v>147619</v>
      </c>
    </row>
    <row r="19529" spans="1:10" ht="32" customHeight="1">
      <c r="A19529" s="19" t="s">
        <v>147620</v>
      </c>
      <c r="B19529" s="24">
        <v>18</v>
      </c>
      <c r="C19529" s="22">
        <v>15</v>
      </c>
      <c r="D19529" s="21" t="s">
        <v>114286</v>
      </c>
      <c r="E19529" s="21" t="s">
        <v>114287</v>
      </c>
      <c r="F19529" s="21" t="s">
        <v>101694</v>
      </c>
      <c r="G19529" s="22">
        <v>10</v>
      </c>
      <c r="H19529" s="22">
        <v>0</v>
      </c>
      <c r="I19529" s="22">
        <v>0</v>
      </c>
      <c r="J19529" s="21" t="s">
        <v>119408</v>
      </c>
    </row>
    <row r="19530" spans="1:10" ht="32" customHeight="1">
      <c r="A19530" s="19" t="s">
        <v>147621</v>
      </c>
      <c r="B19530" s="24">
        <v>13</v>
      </c>
      <c r="C19530" s="22">
        <v>15</v>
      </c>
      <c r="D19530" s="21" t="s">
        <v>147622</v>
      </c>
      <c r="E19530" s="21" t="s">
        <v>147623</v>
      </c>
      <c r="F19530" s="21" t="s">
        <v>101563</v>
      </c>
      <c r="G19530" s="22">
        <v>10</v>
      </c>
      <c r="H19530" s="22">
        <v>0</v>
      </c>
      <c r="I19530" s="22">
        <v>0</v>
      </c>
      <c r="J19530" s="21" t="s">
        <v>147624</v>
      </c>
    </row>
    <row r="19531" spans="1:10" ht="32" customHeight="1">
      <c r="A19531" s="19" t="s">
        <v>147625</v>
      </c>
      <c r="B19531" s="24">
        <v>37</v>
      </c>
      <c r="C19531" s="22">
        <v>21</v>
      </c>
      <c r="D19531" s="21" t="s">
        <v>102880</v>
      </c>
      <c r="E19531" s="21" t="s">
        <v>102881</v>
      </c>
      <c r="F19531" s="21" t="s">
        <v>14743</v>
      </c>
      <c r="G19531" s="22">
        <v>7</v>
      </c>
      <c r="H19531" s="22">
        <v>10</v>
      </c>
      <c r="I19531" s="22">
        <v>20</v>
      </c>
      <c r="J19531" s="21" t="s">
        <v>147626</v>
      </c>
    </row>
    <row r="19532" spans="1:10" ht="32" customHeight="1">
      <c r="A19532" s="19" t="s">
        <v>147627</v>
      </c>
      <c r="B19532" s="24">
        <v>18</v>
      </c>
      <c r="C19532" s="22">
        <v>15</v>
      </c>
      <c r="D19532" s="21" t="s">
        <v>131289</v>
      </c>
      <c r="E19532" s="21" t="s">
        <v>131290</v>
      </c>
      <c r="F19532" s="21" t="s">
        <v>14739</v>
      </c>
      <c r="G19532" s="22">
        <v>10</v>
      </c>
      <c r="H19532" s="22">
        <v>0</v>
      </c>
      <c r="I19532" s="22">
        <v>0</v>
      </c>
      <c r="J19532" s="21" t="s">
        <v>147628</v>
      </c>
    </row>
    <row r="19533" spans="1:10" ht="32" customHeight="1">
      <c r="A19533" s="19" t="s">
        <v>147629</v>
      </c>
      <c r="B19533" s="24">
        <v>20</v>
      </c>
      <c r="C19533" s="22">
        <v>15</v>
      </c>
      <c r="D19533" s="21" t="s">
        <v>124300</v>
      </c>
      <c r="E19533" s="21" t="s">
        <v>124301</v>
      </c>
      <c r="F19533" s="21" t="s">
        <v>101528</v>
      </c>
      <c r="G19533" s="22">
        <v>10</v>
      </c>
      <c r="H19533" s="22">
        <v>0</v>
      </c>
      <c r="I19533" s="22">
        <v>0</v>
      </c>
      <c r="J19533" s="21" t="s">
        <v>147630</v>
      </c>
    </row>
    <row r="19534" spans="1:10" ht="32" customHeight="1">
      <c r="A19534" s="19" t="s">
        <v>147631</v>
      </c>
      <c r="B19534" s="24">
        <v>19</v>
      </c>
      <c r="C19534" s="22">
        <v>62</v>
      </c>
      <c r="D19534" s="21" t="s">
        <v>113794</v>
      </c>
      <c r="E19534" s="21" t="s">
        <v>113795</v>
      </c>
      <c r="F19534" s="21" t="s">
        <v>102999</v>
      </c>
      <c r="G19534" s="22">
        <v>8</v>
      </c>
      <c r="H19534" s="22">
        <v>6</v>
      </c>
      <c r="I19534" s="22">
        <v>13</v>
      </c>
      <c r="J19534" s="21" t="s">
        <v>147632</v>
      </c>
    </row>
    <row r="19535" spans="1:10" ht="32" customHeight="1">
      <c r="A19535" s="19" t="s">
        <v>147633</v>
      </c>
      <c r="B19535" s="24">
        <v>19</v>
      </c>
      <c r="C19535" s="22">
        <v>15</v>
      </c>
      <c r="D19535" s="21" t="s">
        <v>118437</v>
      </c>
      <c r="E19535" s="21" t="s">
        <v>118438</v>
      </c>
      <c r="F19535" s="21" t="s">
        <v>101563</v>
      </c>
      <c r="G19535" s="22">
        <v>10</v>
      </c>
      <c r="H19535" s="22">
        <v>0</v>
      </c>
      <c r="I19535" s="22">
        <v>0</v>
      </c>
      <c r="J19535" s="21" t="s">
        <v>147634</v>
      </c>
    </row>
    <row r="19536" spans="1:10" ht="32" customHeight="1">
      <c r="A19536" s="19" t="s">
        <v>147635</v>
      </c>
      <c r="B19536" s="24">
        <v>43</v>
      </c>
      <c r="C19536" s="22">
        <v>15</v>
      </c>
      <c r="D19536" s="21" t="s">
        <v>110968</v>
      </c>
      <c r="E19536" s="21" t="s">
        <v>110969</v>
      </c>
      <c r="F19536" s="21" t="s">
        <v>14739</v>
      </c>
      <c r="G19536" s="22">
        <v>10</v>
      </c>
      <c r="H19536" s="22">
        <v>0</v>
      </c>
      <c r="I19536" s="22">
        <v>0</v>
      </c>
      <c r="J19536" s="21" t="s">
        <v>116049</v>
      </c>
    </row>
    <row r="19537" spans="1:10" ht="32" customHeight="1">
      <c r="A19537" s="19" t="s">
        <v>147636</v>
      </c>
      <c r="B19537" s="24">
        <v>43</v>
      </c>
      <c r="C19537" s="22">
        <v>15</v>
      </c>
      <c r="D19537" s="21" t="s">
        <v>147637</v>
      </c>
      <c r="E19537" s="21" t="s">
        <v>147638</v>
      </c>
      <c r="F19537" s="21" t="s">
        <v>101528</v>
      </c>
      <c r="G19537" s="22">
        <v>10</v>
      </c>
      <c r="H19537" s="22">
        <v>0</v>
      </c>
      <c r="I19537" s="22">
        <v>0</v>
      </c>
      <c r="J19537" s="21" t="s">
        <v>147639</v>
      </c>
    </row>
    <row r="19538" spans="1:10" ht="32" customHeight="1">
      <c r="A19538" s="19" t="s">
        <v>147640</v>
      </c>
      <c r="B19538" s="24">
        <v>22</v>
      </c>
      <c r="C19538" s="22">
        <v>15</v>
      </c>
      <c r="D19538" s="21" t="s">
        <v>109774</v>
      </c>
      <c r="E19538" s="21" t="s">
        <v>109775</v>
      </c>
      <c r="F19538" s="21" t="s">
        <v>101563</v>
      </c>
      <c r="G19538" s="22">
        <v>10</v>
      </c>
      <c r="H19538" s="22">
        <v>0</v>
      </c>
      <c r="I19538" s="22">
        <v>0</v>
      </c>
      <c r="J19538" s="21" t="s">
        <v>147641</v>
      </c>
    </row>
    <row r="19539" spans="1:10" ht="32" customHeight="1">
      <c r="A19539" s="19" t="s">
        <v>147642</v>
      </c>
      <c r="B19539" s="24">
        <v>30</v>
      </c>
      <c r="C19539" s="22">
        <v>15</v>
      </c>
      <c r="D19539" s="21" t="s">
        <v>147643</v>
      </c>
      <c r="E19539" s="21" t="s">
        <v>147644</v>
      </c>
      <c r="F19539" s="21" t="s">
        <v>101522</v>
      </c>
      <c r="G19539" s="22">
        <v>10</v>
      </c>
      <c r="H19539" s="22">
        <v>0</v>
      </c>
      <c r="I19539" s="22">
        <v>0</v>
      </c>
      <c r="J19539" s="21" t="s">
        <v>147645</v>
      </c>
    </row>
    <row r="19540" spans="1:10" ht="32" customHeight="1">
      <c r="A19540" s="19" t="s">
        <v>147646</v>
      </c>
      <c r="B19540" s="24">
        <v>30</v>
      </c>
      <c r="C19540" s="22">
        <v>15</v>
      </c>
      <c r="D19540" s="21" t="s">
        <v>147643</v>
      </c>
      <c r="E19540" s="21" t="s">
        <v>147644</v>
      </c>
      <c r="F19540" s="21" t="s">
        <v>101522</v>
      </c>
      <c r="G19540" s="22">
        <v>10</v>
      </c>
      <c r="H19540" s="22">
        <v>0</v>
      </c>
      <c r="I19540" s="22">
        <v>0</v>
      </c>
      <c r="J19540" s="21" t="s">
        <v>147645</v>
      </c>
    </row>
    <row r="19541" spans="1:10" ht="32" customHeight="1">
      <c r="A19541" s="19" t="s">
        <v>147647</v>
      </c>
      <c r="B19541" s="24">
        <v>27</v>
      </c>
      <c r="C19541" s="22">
        <v>15</v>
      </c>
      <c r="D19541" s="21" t="s">
        <v>147648</v>
      </c>
      <c r="E19541" s="21" t="s">
        <v>147649</v>
      </c>
      <c r="F19541" s="21" t="s">
        <v>101554</v>
      </c>
      <c r="G19541" s="22">
        <v>10</v>
      </c>
      <c r="H19541" s="22">
        <v>0</v>
      </c>
      <c r="I19541" s="22">
        <v>0</v>
      </c>
      <c r="J19541" s="21" t="s">
        <v>147650</v>
      </c>
    </row>
    <row r="19542" spans="1:10" ht="32" customHeight="1">
      <c r="A19542" s="19" t="s">
        <v>147651</v>
      </c>
      <c r="B19542" s="24">
        <v>27</v>
      </c>
      <c r="C19542" s="22">
        <v>15</v>
      </c>
      <c r="D19542" s="21" t="s">
        <v>147648</v>
      </c>
      <c r="E19542" s="21" t="s">
        <v>147649</v>
      </c>
      <c r="F19542" s="21" t="s">
        <v>101554</v>
      </c>
      <c r="G19542" s="22">
        <v>10</v>
      </c>
      <c r="H19542" s="22">
        <v>0</v>
      </c>
      <c r="I19542" s="22">
        <v>0</v>
      </c>
      <c r="J19542" s="21" t="s">
        <v>147650</v>
      </c>
    </row>
    <row r="19543" spans="1:10" ht="32" customHeight="1">
      <c r="A19543" s="19" t="s">
        <v>147652</v>
      </c>
      <c r="B19543" s="24">
        <v>27</v>
      </c>
      <c r="C19543" s="22">
        <v>15</v>
      </c>
      <c r="D19543" s="21" t="s">
        <v>147648</v>
      </c>
      <c r="E19543" s="21" t="s">
        <v>147649</v>
      </c>
      <c r="F19543" s="21" t="s">
        <v>101554</v>
      </c>
      <c r="G19543" s="22">
        <v>10</v>
      </c>
      <c r="H19543" s="22">
        <v>0</v>
      </c>
      <c r="I19543" s="22">
        <v>0</v>
      </c>
      <c r="J19543" s="21" t="s">
        <v>147650</v>
      </c>
    </row>
    <row r="19544" spans="1:10" ht="32" customHeight="1">
      <c r="A19544" s="19" t="s">
        <v>147653</v>
      </c>
      <c r="B19544" s="24">
        <v>27</v>
      </c>
      <c r="C19544" s="22">
        <v>15</v>
      </c>
      <c r="D19544" s="21" t="s">
        <v>105889</v>
      </c>
      <c r="E19544" s="21" t="s">
        <v>105890</v>
      </c>
      <c r="F19544" s="21" t="s">
        <v>101554</v>
      </c>
      <c r="G19544" s="22">
        <v>10</v>
      </c>
      <c r="H19544" s="22">
        <v>0</v>
      </c>
      <c r="I19544" s="22">
        <v>0</v>
      </c>
      <c r="J19544" s="21" t="s">
        <v>105891</v>
      </c>
    </row>
    <row r="19545" spans="1:10" ht="32" customHeight="1">
      <c r="A19545" s="19" t="s">
        <v>147654</v>
      </c>
      <c r="B19545" s="24">
        <v>27</v>
      </c>
      <c r="C19545" s="22">
        <v>15</v>
      </c>
      <c r="D19545" s="21" t="s">
        <v>109994</v>
      </c>
      <c r="E19545" s="21" t="s">
        <v>109995</v>
      </c>
      <c r="F19545" s="21" t="s">
        <v>101554</v>
      </c>
      <c r="G19545" s="22">
        <v>10</v>
      </c>
      <c r="H19545" s="22">
        <v>0</v>
      </c>
      <c r="I19545" s="22">
        <v>0</v>
      </c>
      <c r="J19545" s="21" t="s">
        <v>147655</v>
      </c>
    </row>
    <row r="19546" spans="1:10" ht="32" customHeight="1">
      <c r="A19546" s="19" t="s">
        <v>147656</v>
      </c>
      <c r="B19546" s="24">
        <v>22</v>
      </c>
      <c r="C19546" s="22">
        <v>19</v>
      </c>
      <c r="D19546" s="21" t="s">
        <v>102572</v>
      </c>
      <c r="E19546" s="21" t="s">
        <v>102573</v>
      </c>
      <c r="F19546" s="22">
        <v>1</v>
      </c>
      <c r="G19546" s="22">
        <v>1</v>
      </c>
      <c r="H19546" s="22">
        <v>14</v>
      </c>
      <c r="I19546" s="22">
        <v>36</v>
      </c>
      <c r="J19546" s="21" t="s">
        <v>147657</v>
      </c>
    </row>
    <row r="19547" spans="1:10" ht="32" customHeight="1">
      <c r="A19547" s="19" t="s">
        <v>147658</v>
      </c>
      <c r="B19547" s="24">
        <v>17</v>
      </c>
      <c r="C19547" s="22">
        <v>15</v>
      </c>
      <c r="D19547" s="21" t="s">
        <v>147567</v>
      </c>
      <c r="E19547" s="21" t="s">
        <v>147568</v>
      </c>
      <c r="F19547" s="21" t="s">
        <v>101554</v>
      </c>
      <c r="G19547" s="22">
        <v>10</v>
      </c>
      <c r="H19547" s="22">
        <v>0</v>
      </c>
      <c r="I19547" s="22">
        <v>0</v>
      </c>
      <c r="J19547" s="21" t="s">
        <v>147659</v>
      </c>
    </row>
    <row r="19548" spans="1:10" ht="32" customHeight="1">
      <c r="A19548" s="19" t="s">
        <v>147660</v>
      </c>
      <c r="B19548" s="24">
        <v>15</v>
      </c>
      <c r="C19548" s="22">
        <v>18</v>
      </c>
      <c r="D19548" s="21" t="s">
        <v>114186</v>
      </c>
      <c r="E19548" s="21" t="s">
        <v>114187</v>
      </c>
      <c r="F19548" s="21" t="s">
        <v>102144</v>
      </c>
      <c r="G19548" s="22">
        <v>3</v>
      </c>
      <c r="H19548" s="22">
        <v>11</v>
      </c>
      <c r="I19548" s="22">
        <v>24</v>
      </c>
      <c r="J19548" s="21" t="s">
        <v>147661</v>
      </c>
    </row>
    <row r="19549" spans="1:10" ht="32" customHeight="1">
      <c r="A19549" s="19" t="s">
        <v>147662</v>
      </c>
      <c r="B19549" s="24">
        <v>27</v>
      </c>
      <c r="C19549" s="22">
        <v>15</v>
      </c>
      <c r="D19549" s="21" t="s">
        <v>119367</v>
      </c>
      <c r="E19549" s="21" t="s">
        <v>119368</v>
      </c>
      <c r="F19549" s="21" t="s">
        <v>101628</v>
      </c>
      <c r="G19549" s="22">
        <v>1</v>
      </c>
      <c r="H19549" s="22">
        <v>10</v>
      </c>
      <c r="I19549" s="22">
        <v>23</v>
      </c>
      <c r="J19549" s="21" t="s">
        <v>147663</v>
      </c>
    </row>
    <row r="19550" spans="1:10" ht="32" customHeight="1">
      <c r="A19550" s="19" t="s">
        <v>147664</v>
      </c>
      <c r="B19550" s="24">
        <v>22</v>
      </c>
      <c r="C19550" s="22">
        <v>15</v>
      </c>
      <c r="D19550" s="21" t="s">
        <v>140596</v>
      </c>
      <c r="E19550" s="21" t="s">
        <v>140597</v>
      </c>
      <c r="F19550" s="21" t="s">
        <v>101568</v>
      </c>
      <c r="G19550" s="22">
        <v>1</v>
      </c>
      <c r="H19550" s="22">
        <v>9</v>
      </c>
      <c r="I19550" s="22">
        <v>16</v>
      </c>
      <c r="J19550" s="21" t="s">
        <v>147665</v>
      </c>
    </row>
    <row r="19551" spans="1:10" ht="32" customHeight="1">
      <c r="A19551" s="19" t="s">
        <v>147666</v>
      </c>
      <c r="B19551" s="24">
        <v>32</v>
      </c>
      <c r="C19551" s="22">
        <v>15</v>
      </c>
      <c r="D19551" s="21" t="s">
        <v>147667</v>
      </c>
      <c r="E19551" s="21" t="s">
        <v>147668</v>
      </c>
      <c r="F19551" s="21" t="s">
        <v>14739</v>
      </c>
      <c r="G19551" s="22">
        <v>10</v>
      </c>
      <c r="H19551" s="22">
        <v>0</v>
      </c>
      <c r="I19551" s="22">
        <v>0</v>
      </c>
      <c r="J19551" s="21" t="s">
        <v>147669</v>
      </c>
    </row>
    <row r="19552" spans="1:10" ht="32" customHeight="1">
      <c r="A19552" s="19" t="s">
        <v>147670</v>
      </c>
      <c r="B19552" s="24">
        <v>13</v>
      </c>
      <c r="C19552" s="22">
        <v>15</v>
      </c>
      <c r="D19552" s="21" t="s">
        <v>147671</v>
      </c>
      <c r="E19552" s="21" t="s">
        <v>147672</v>
      </c>
      <c r="F19552" s="21" t="s">
        <v>101554</v>
      </c>
      <c r="G19552" s="22">
        <v>10</v>
      </c>
      <c r="H19552" s="22">
        <v>0</v>
      </c>
      <c r="I19552" s="22">
        <v>0</v>
      </c>
      <c r="J19552" s="21" t="s">
        <v>147673</v>
      </c>
    </row>
    <row r="19553" spans="1:10" ht="32" customHeight="1">
      <c r="A19553" s="19" t="s">
        <v>147674</v>
      </c>
      <c r="B19553" s="24">
        <v>21</v>
      </c>
      <c r="C19553" s="22">
        <v>24</v>
      </c>
      <c r="D19553" s="21" t="s">
        <v>147675</v>
      </c>
      <c r="E19553" s="21" t="s">
        <v>147676</v>
      </c>
      <c r="F19553" s="21" t="s">
        <v>101817</v>
      </c>
      <c r="G19553" s="22">
        <v>9</v>
      </c>
      <c r="H19553" s="22">
        <v>11</v>
      </c>
      <c r="I19553" s="22">
        <v>18</v>
      </c>
      <c r="J19553" s="21" t="s">
        <v>147677</v>
      </c>
    </row>
    <row r="19554" spans="1:10" ht="32" customHeight="1">
      <c r="A19554" s="19" t="s">
        <v>147678</v>
      </c>
      <c r="B19554" s="24">
        <v>18</v>
      </c>
      <c r="C19554" s="22">
        <v>20</v>
      </c>
      <c r="D19554" s="21" t="s">
        <v>103697</v>
      </c>
      <c r="E19554" s="21" t="s">
        <v>103698</v>
      </c>
      <c r="F19554" s="21" t="s">
        <v>108758</v>
      </c>
      <c r="G19554" s="22">
        <v>8</v>
      </c>
      <c r="H19554" s="22">
        <v>8</v>
      </c>
      <c r="I19554" s="22">
        <v>13</v>
      </c>
      <c r="J19554" s="21" t="s">
        <v>147679</v>
      </c>
    </row>
    <row r="19555" spans="1:10" ht="32" customHeight="1">
      <c r="A19555" s="19" t="s">
        <v>147680</v>
      </c>
      <c r="B19555" s="24">
        <v>18</v>
      </c>
      <c r="C19555" s="22">
        <v>20</v>
      </c>
      <c r="D19555" s="21" t="s">
        <v>103697</v>
      </c>
      <c r="E19555" s="21" t="s">
        <v>103698</v>
      </c>
      <c r="F19555" s="21" t="s">
        <v>108758</v>
      </c>
      <c r="G19555" s="22">
        <v>8</v>
      </c>
      <c r="H19555" s="22">
        <v>8</v>
      </c>
      <c r="I19555" s="22">
        <v>13</v>
      </c>
      <c r="J19555" s="21" t="s">
        <v>147679</v>
      </c>
    </row>
    <row r="19556" spans="1:10" ht="20" customHeight="1">
      <c r="A19556" s="27">
        <v>-999</v>
      </c>
      <c r="B19556" s="24">
        <v>-999</v>
      </c>
      <c r="C19556" s="22">
        <v>-999</v>
      </c>
      <c r="D19556" s="22">
        <v>-999</v>
      </c>
      <c r="E19556" s="22">
        <v>-999</v>
      </c>
      <c r="F19556" s="22">
        <v>-999</v>
      </c>
      <c r="G19556" s="22">
        <v>-999</v>
      </c>
      <c r="H19556" s="22">
        <v>-999</v>
      </c>
      <c r="I19556" s="22">
        <v>-999</v>
      </c>
      <c r="J19556" s="22">
        <v>-999</v>
      </c>
    </row>
    <row r="19557" spans="1:10" ht="32" customHeight="1">
      <c r="A19557" s="19" t="s">
        <v>147681</v>
      </c>
      <c r="B19557" s="24">
        <v>13</v>
      </c>
      <c r="C19557" s="22">
        <v>15</v>
      </c>
      <c r="D19557" s="21" t="s">
        <v>129025</v>
      </c>
      <c r="E19557" s="21" t="s">
        <v>129026</v>
      </c>
      <c r="F19557" s="21" t="s">
        <v>101522</v>
      </c>
      <c r="G19557" s="22">
        <v>10</v>
      </c>
      <c r="H19557" s="22">
        <v>0</v>
      </c>
      <c r="I19557" s="22">
        <v>0</v>
      </c>
      <c r="J19557" s="21" t="s">
        <v>147682</v>
      </c>
    </row>
    <row r="19558" spans="1:10" ht="32" customHeight="1">
      <c r="A19558" s="19" t="s">
        <v>147683</v>
      </c>
      <c r="B19558" s="24">
        <v>13</v>
      </c>
      <c r="C19558" s="22">
        <v>19</v>
      </c>
      <c r="D19558" s="21" t="s">
        <v>101743</v>
      </c>
      <c r="E19558" s="21" t="s">
        <v>101744</v>
      </c>
      <c r="F19558" s="21" t="s">
        <v>102114</v>
      </c>
      <c r="G19558" s="22">
        <v>6</v>
      </c>
      <c r="H19558" s="22">
        <v>9</v>
      </c>
      <c r="I19558" s="22">
        <v>16</v>
      </c>
      <c r="J19558" s="21" t="s">
        <v>147684</v>
      </c>
    </row>
    <row r="19559" spans="1:10" ht="32" customHeight="1">
      <c r="A19559" s="19" t="s">
        <v>147685</v>
      </c>
      <c r="B19559" s="24">
        <v>25</v>
      </c>
      <c r="C19559" s="22">
        <v>15</v>
      </c>
      <c r="D19559" s="21" t="s">
        <v>117855</v>
      </c>
      <c r="E19559" s="21" t="s">
        <v>117856</v>
      </c>
      <c r="F19559" s="21" t="s">
        <v>101563</v>
      </c>
      <c r="G19559" s="22">
        <v>10</v>
      </c>
      <c r="H19559" s="22">
        <v>0</v>
      </c>
      <c r="I19559" s="22">
        <v>0</v>
      </c>
      <c r="J19559" s="21" t="s">
        <v>133193</v>
      </c>
    </row>
    <row r="19560" spans="1:10" ht="32" customHeight="1">
      <c r="A19560" s="19" t="s">
        <v>147686</v>
      </c>
      <c r="B19560" s="24">
        <v>20</v>
      </c>
      <c r="C19560" s="22">
        <v>17</v>
      </c>
      <c r="D19560" s="21" t="s">
        <v>102004</v>
      </c>
      <c r="E19560" s="21" t="s">
        <v>102005</v>
      </c>
      <c r="F19560" s="21" t="s">
        <v>101710</v>
      </c>
      <c r="G19560" s="22">
        <v>1</v>
      </c>
      <c r="H19560" s="22">
        <v>12</v>
      </c>
      <c r="I19560" s="22">
        <v>23</v>
      </c>
      <c r="J19560" s="21" t="s">
        <v>147687</v>
      </c>
    </row>
    <row r="19561" spans="1:10" ht="32" customHeight="1">
      <c r="A19561" s="19" t="s">
        <v>147688</v>
      </c>
      <c r="B19561" s="24">
        <v>50</v>
      </c>
      <c r="C19561" s="22">
        <v>16</v>
      </c>
      <c r="D19561" s="21" t="s">
        <v>114810</v>
      </c>
      <c r="E19561" s="21" t="s">
        <v>114811</v>
      </c>
      <c r="F19561" s="21" t="s">
        <v>102171</v>
      </c>
      <c r="G19561" s="22">
        <v>1</v>
      </c>
      <c r="H19561" s="22">
        <v>11</v>
      </c>
      <c r="I19561" s="22">
        <v>23</v>
      </c>
      <c r="J19561" s="21" t="s">
        <v>147689</v>
      </c>
    </row>
    <row r="19562" spans="1:10" ht="32" customHeight="1">
      <c r="A19562" s="19" t="s">
        <v>147690</v>
      </c>
      <c r="B19562" s="24">
        <v>28</v>
      </c>
      <c r="C19562" s="22">
        <v>32</v>
      </c>
      <c r="D19562" s="21" t="s">
        <v>114077</v>
      </c>
      <c r="E19562" s="21" t="s">
        <v>114078</v>
      </c>
      <c r="F19562" s="21" t="s">
        <v>102001</v>
      </c>
      <c r="G19562" s="22">
        <v>4</v>
      </c>
      <c r="H19562" s="22">
        <v>24</v>
      </c>
      <c r="I19562" s="22">
        <v>39</v>
      </c>
      <c r="J19562" s="21" t="s">
        <v>147691</v>
      </c>
    </row>
    <row r="19563" spans="1:10" ht="32" customHeight="1">
      <c r="A19563" s="19" t="s">
        <v>147692</v>
      </c>
      <c r="B19563" s="24">
        <v>17</v>
      </c>
      <c r="C19563" s="22">
        <v>15</v>
      </c>
      <c r="D19563" s="21" t="s">
        <v>103318</v>
      </c>
      <c r="E19563" s="21" t="s">
        <v>103319</v>
      </c>
      <c r="F19563" s="21" t="s">
        <v>14739</v>
      </c>
      <c r="G19563" s="22">
        <v>10</v>
      </c>
      <c r="H19563" s="22">
        <v>0</v>
      </c>
      <c r="I19563" s="22">
        <v>0</v>
      </c>
      <c r="J19563" s="21" t="s">
        <v>134468</v>
      </c>
    </row>
    <row r="19564" spans="1:10" ht="32" customHeight="1">
      <c r="A19564" s="19" t="s">
        <v>147693</v>
      </c>
      <c r="B19564" s="24">
        <v>17</v>
      </c>
      <c r="C19564" s="22">
        <v>15</v>
      </c>
      <c r="D19564" s="21" t="s">
        <v>103318</v>
      </c>
      <c r="E19564" s="21" t="s">
        <v>103319</v>
      </c>
      <c r="F19564" s="21" t="s">
        <v>14739</v>
      </c>
      <c r="G19564" s="22">
        <v>10</v>
      </c>
      <c r="H19564" s="22">
        <v>0</v>
      </c>
      <c r="I19564" s="22">
        <v>0</v>
      </c>
      <c r="J19564" s="21" t="s">
        <v>134468</v>
      </c>
    </row>
    <row r="19565" spans="1:10" ht="32" customHeight="1">
      <c r="A19565" s="19" t="s">
        <v>147694</v>
      </c>
      <c r="B19565" s="24">
        <v>43</v>
      </c>
      <c r="C19565" s="22">
        <v>15</v>
      </c>
      <c r="D19565" s="21" t="s">
        <v>108972</v>
      </c>
      <c r="E19565" s="21" t="s">
        <v>108973</v>
      </c>
      <c r="F19565" s="21" t="s">
        <v>101554</v>
      </c>
      <c r="G19565" s="22">
        <v>10</v>
      </c>
      <c r="H19565" s="22">
        <v>0</v>
      </c>
      <c r="I19565" s="22">
        <v>0</v>
      </c>
      <c r="J19565" s="21" t="s">
        <v>120678</v>
      </c>
    </row>
    <row r="19566" spans="1:10" ht="32" customHeight="1">
      <c r="A19566" s="19" t="s">
        <v>147695</v>
      </c>
      <c r="B19566" s="24">
        <v>43</v>
      </c>
      <c r="C19566" s="22">
        <v>15</v>
      </c>
      <c r="D19566" s="21" t="s">
        <v>108972</v>
      </c>
      <c r="E19566" s="21" t="s">
        <v>108973</v>
      </c>
      <c r="F19566" s="21" t="s">
        <v>101554</v>
      </c>
      <c r="G19566" s="22">
        <v>10</v>
      </c>
      <c r="H19566" s="22">
        <v>0</v>
      </c>
      <c r="I19566" s="22">
        <v>0</v>
      </c>
      <c r="J19566" s="21" t="s">
        <v>120678</v>
      </c>
    </row>
    <row r="19567" spans="1:10" ht="32" customHeight="1">
      <c r="A19567" s="19" t="s">
        <v>147696</v>
      </c>
      <c r="B19567" s="24">
        <v>25</v>
      </c>
      <c r="C19567" s="22">
        <v>16</v>
      </c>
      <c r="D19567" s="21" t="s">
        <v>147697</v>
      </c>
      <c r="E19567" s="21" t="s">
        <v>147698</v>
      </c>
      <c r="F19567" s="21" t="s">
        <v>101945</v>
      </c>
      <c r="G19567" s="22">
        <v>1</v>
      </c>
      <c r="H19567" s="22">
        <v>11</v>
      </c>
      <c r="I19567" s="22">
        <v>18</v>
      </c>
      <c r="J19567" s="21" t="s">
        <v>147699</v>
      </c>
    </row>
    <row r="19568" spans="1:10" ht="32" customHeight="1">
      <c r="A19568" s="19" t="s">
        <v>147700</v>
      </c>
      <c r="B19568" s="24">
        <v>13</v>
      </c>
      <c r="C19568" s="22">
        <v>15</v>
      </c>
      <c r="D19568" s="21" t="s">
        <v>102370</v>
      </c>
      <c r="E19568" s="21" t="s">
        <v>102371</v>
      </c>
      <c r="F19568" s="21" t="s">
        <v>101528</v>
      </c>
      <c r="G19568" s="22">
        <v>10</v>
      </c>
      <c r="H19568" s="22">
        <v>0</v>
      </c>
      <c r="I19568" s="22">
        <v>0</v>
      </c>
      <c r="J19568" s="21" t="s">
        <v>147701</v>
      </c>
    </row>
    <row r="19569" spans="1:10" ht="32" customHeight="1">
      <c r="A19569" s="19" t="s">
        <v>147702</v>
      </c>
      <c r="B19569" s="24">
        <v>35</v>
      </c>
      <c r="C19569" s="22">
        <v>24</v>
      </c>
      <c r="D19569" s="21" t="s">
        <v>106388</v>
      </c>
      <c r="E19569" s="21" t="s">
        <v>106389</v>
      </c>
      <c r="F19569" s="21" t="s">
        <v>102405</v>
      </c>
      <c r="G19569" s="22">
        <v>10</v>
      </c>
      <c r="H19569" s="22">
        <v>10</v>
      </c>
      <c r="I19569" s="22">
        <v>15</v>
      </c>
      <c r="J19569" s="21" t="s">
        <v>147703</v>
      </c>
    </row>
    <row r="19570" spans="1:10" ht="32" customHeight="1">
      <c r="A19570" s="19" t="s">
        <v>147704</v>
      </c>
      <c r="B19570" s="24">
        <v>35</v>
      </c>
      <c r="C19570" s="22">
        <v>24</v>
      </c>
      <c r="D19570" s="21" t="s">
        <v>106388</v>
      </c>
      <c r="E19570" s="21" t="s">
        <v>106389</v>
      </c>
      <c r="F19570" s="21" t="s">
        <v>102405</v>
      </c>
      <c r="G19570" s="22">
        <v>10</v>
      </c>
      <c r="H19570" s="22">
        <v>10</v>
      </c>
      <c r="I19570" s="22">
        <v>15</v>
      </c>
      <c r="J19570" s="21" t="s">
        <v>147703</v>
      </c>
    </row>
    <row r="19571" spans="1:10" ht="32" customHeight="1">
      <c r="A19571" s="19" t="s">
        <v>147705</v>
      </c>
      <c r="B19571" s="24">
        <v>45</v>
      </c>
      <c r="C19571" s="22">
        <v>19</v>
      </c>
      <c r="D19571" s="21" t="s">
        <v>119391</v>
      </c>
      <c r="E19571" s="21" t="s">
        <v>119392</v>
      </c>
      <c r="F19571" s="21" t="s">
        <v>102114</v>
      </c>
      <c r="G19571" s="22">
        <v>1</v>
      </c>
      <c r="H19571" s="22">
        <v>14</v>
      </c>
      <c r="I19571" s="22">
        <v>22</v>
      </c>
      <c r="J19571" s="21" t="s">
        <v>147706</v>
      </c>
    </row>
    <row r="19572" spans="1:10" ht="32" customHeight="1">
      <c r="A19572" s="19" t="s">
        <v>147707</v>
      </c>
      <c r="B19572" s="24">
        <v>26</v>
      </c>
      <c r="C19572" s="22">
        <v>15</v>
      </c>
      <c r="D19572" s="21" t="s">
        <v>104931</v>
      </c>
      <c r="E19572" s="21" t="s">
        <v>104932</v>
      </c>
      <c r="F19572" s="21" t="s">
        <v>101694</v>
      </c>
      <c r="G19572" s="22">
        <v>10</v>
      </c>
      <c r="H19572" s="22">
        <v>0</v>
      </c>
      <c r="I19572" s="22">
        <v>0</v>
      </c>
      <c r="J19572" s="21" t="s">
        <v>128526</v>
      </c>
    </row>
    <row r="19573" spans="1:10" ht="32" customHeight="1">
      <c r="A19573" s="19" t="s">
        <v>147708</v>
      </c>
      <c r="B19573" s="24">
        <v>26</v>
      </c>
      <c r="C19573" s="22">
        <v>15</v>
      </c>
      <c r="D19573" s="21" t="s">
        <v>104931</v>
      </c>
      <c r="E19573" s="21" t="s">
        <v>104932</v>
      </c>
      <c r="F19573" s="21" t="s">
        <v>101694</v>
      </c>
      <c r="G19573" s="22">
        <v>10</v>
      </c>
      <c r="H19573" s="22">
        <v>0</v>
      </c>
      <c r="I19573" s="22">
        <v>0</v>
      </c>
      <c r="J19573" s="21" t="s">
        <v>128526</v>
      </c>
    </row>
    <row r="19574" spans="1:10" ht="32" customHeight="1">
      <c r="A19574" s="19" t="s">
        <v>147709</v>
      </c>
      <c r="B19574" s="24">
        <v>45</v>
      </c>
      <c r="C19574" s="22">
        <v>15</v>
      </c>
      <c r="D19574" s="21" t="s">
        <v>106634</v>
      </c>
      <c r="E19574" s="21" t="s">
        <v>106635</v>
      </c>
      <c r="F19574" s="21" t="s">
        <v>101568</v>
      </c>
      <c r="G19574" s="22">
        <v>1</v>
      </c>
      <c r="H19574" s="22">
        <v>10</v>
      </c>
      <c r="I19574" s="22">
        <v>16</v>
      </c>
      <c r="J19574" s="21" t="s">
        <v>147710</v>
      </c>
    </row>
    <row r="19575" spans="1:10" ht="32" customHeight="1">
      <c r="A19575" s="19" t="s">
        <v>147711</v>
      </c>
      <c r="B19575" s="24">
        <v>45</v>
      </c>
      <c r="C19575" s="22">
        <v>15</v>
      </c>
      <c r="D19575" s="21" t="s">
        <v>106634</v>
      </c>
      <c r="E19575" s="21" t="s">
        <v>106635</v>
      </c>
      <c r="F19575" s="21" t="s">
        <v>101568</v>
      </c>
      <c r="G19575" s="22">
        <v>1</v>
      </c>
      <c r="H19575" s="22">
        <v>10</v>
      </c>
      <c r="I19575" s="22">
        <v>16</v>
      </c>
      <c r="J19575" s="21" t="s">
        <v>147710</v>
      </c>
    </row>
    <row r="19576" spans="1:10" ht="32" customHeight="1">
      <c r="A19576" s="19" t="s">
        <v>147712</v>
      </c>
      <c r="B19576" s="24">
        <v>19</v>
      </c>
      <c r="C19576" s="22">
        <v>15</v>
      </c>
      <c r="D19576" s="21" t="s">
        <v>118437</v>
      </c>
      <c r="E19576" s="21" t="s">
        <v>118438</v>
      </c>
      <c r="F19576" s="21" t="s">
        <v>101528</v>
      </c>
      <c r="G19576" s="22">
        <v>10</v>
      </c>
      <c r="H19576" s="22">
        <v>0</v>
      </c>
      <c r="I19576" s="22">
        <v>0</v>
      </c>
      <c r="J19576" s="21" t="s">
        <v>118439</v>
      </c>
    </row>
    <row r="19577" spans="1:10" ht="32" customHeight="1">
      <c r="A19577" s="19" t="s">
        <v>147713</v>
      </c>
      <c r="B19577" s="24">
        <v>17</v>
      </c>
      <c r="C19577" s="22">
        <v>15</v>
      </c>
      <c r="D19577" s="21" t="s">
        <v>112999</v>
      </c>
      <c r="E19577" s="21" t="s">
        <v>113000</v>
      </c>
      <c r="F19577" s="21" t="s">
        <v>14739</v>
      </c>
      <c r="G19577" s="22">
        <v>10</v>
      </c>
      <c r="H19577" s="22">
        <v>0</v>
      </c>
      <c r="I19577" s="22">
        <v>0</v>
      </c>
      <c r="J19577" s="21" t="s">
        <v>114410</v>
      </c>
    </row>
    <row r="19578" spans="1:10" ht="32" customHeight="1">
      <c r="A19578" s="19" t="s">
        <v>147714</v>
      </c>
      <c r="B19578" s="24">
        <v>17</v>
      </c>
      <c r="C19578" s="22">
        <v>15</v>
      </c>
      <c r="D19578" s="21" t="s">
        <v>112693</v>
      </c>
      <c r="E19578" s="21" t="s">
        <v>112694</v>
      </c>
      <c r="F19578" s="21" t="s">
        <v>14739</v>
      </c>
      <c r="G19578" s="22">
        <v>10</v>
      </c>
      <c r="H19578" s="22">
        <v>0</v>
      </c>
      <c r="I19578" s="22">
        <v>0</v>
      </c>
      <c r="J19578" s="21" t="s">
        <v>112695</v>
      </c>
    </row>
    <row r="19579" spans="1:10" ht="32" customHeight="1">
      <c r="A19579" s="19" t="s">
        <v>147715</v>
      </c>
      <c r="B19579" s="24">
        <v>14</v>
      </c>
      <c r="C19579" s="22">
        <v>16</v>
      </c>
      <c r="D19579" s="21" t="s">
        <v>119561</v>
      </c>
      <c r="E19579" s="21" t="s">
        <v>119562</v>
      </c>
      <c r="F19579" s="21" t="s">
        <v>101945</v>
      </c>
      <c r="G19579" s="22">
        <v>2</v>
      </c>
      <c r="H19579" s="22">
        <v>10</v>
      </c>
      <c r="I19579" s="22">
        <v>21</v>
      </c>
      <c r="J19579" s="21" t="s">
        <v>147716</v>
      </c>
    </row>
    <row r="19580" spans="1:10" ht="32" customHeight="1">
      <c r="A19580" s="19" t="s">
        <v>147717</v>
      </c>
      <c r="B19580" s="24">
        <v>50</v>
      </c>
      <c r="C19580" s="22">
        <v>29</v>
      </c>
      <c r="D19580" s="21" t="s">
        <v>117697</v>
      </c>
      <c r="E19580" s="21" t="s">
        <v>117698</v>
      </c>
      <c r="F19580" s="21" t="s">
        <v>101665</v>
      </c>
      <c r="G19580" s="22">
        <v>3</v>
      </c>
      <c r="H19580" s="22">
        <v>22</v>
      </c>
      <c r="I19580" s="22">
        <v>48</v>
      </c>
      <c r="J19580" s="21" t="s">
        <v>147718</v>
      </c>
    </row>
    <row r="19581" spans="1:10" ht="32" customHeight="1">
      <c r="A19581" s="19" t="s">
        <v>147719</v>
      </c>
      <c r="B19581" s="24">
        <v>32</v>
      </c>
      <c r="C19581" s="22">
        <v>15</v>
      </c>
      <c r="D19581" s="21" t="s">
        <v>112363</v>
      </c>
      <c r="E19581" s="21" t="s">
        <v>112364</v>
      </c>
      <c r="F19581" s="21" t="s">
        <v>14739</v>
      </c>
      <c r="G19581" s="22">
        <v>10</v>
      </c>
      <c r="H19581" s="22">
        <v>0</v>
      </c>
      <c r="I19581" s="22">
        <v>0</v>
      </c>
      <c r="J19581" s="21" t="s">
        <v>147720</v>
      </c>
    </row>
    <row r="19582" spans="1:10" ht="32" customHeight="1">
      <c r="A19582" s="19" t="s">
        <v>147721</v>
      </c>
      <c r="B19582" s="24">
        <v>35</v>
      </c>
      <c r="C19582" s="22">
        <v>15</v>
      </c>
      <c r="D19582" s="21" t="s">
        <v>115112</v>
      </c>
      <c r="E19582" s="21" t="s">
        <v>115113</v>
      </c>
      <c r="F19582" s="21" t="s">
        <v>101628</v>
      </c>
      <c r="G19582" s="22">
        <v>1</v>
      </c>
      <c r="H19582" s="22">
        <v>9</v>
      </c>
      <c r="I19582" s="22">
        <v>22</v>
      </c>
      <c r="J19582" s="21" t="s">
        <v>147722</v>
      </c>
    </row>
    <row r="19583" spans="1:10" ht="32" customHeight="1">
      <c r="A19583" s="19" t="s">
        <v>147723</v>
      </c>
      <c r="B19583" s="24">
        <v>29</v>
      </c>
      <c r="C19583" s="22">
        <v>16</v>
      </c>
      <c r="D19583" s="21" t="s">
        <v>102600</v>
      </c>
      <c r="E19583" s="21" t="s">
        <v>102601</v>
      </c>
      <c r="F19583" s="21" t="s">
        <v>101945</v>
      </c>
      <c r="G19583" s="22">
        <v>1</v>
      </c>
      <c r="H19583" s="22">
        <v>11</v>
      </c>
      <c r="I19583" s="22">
        <v>17</v>
      </c>
      <c r="J19583" s="21" t="s">
        <v>147724</v>
      </c>
    </row>
    <row r="19584" spans="1:10" ht="32" customHeight="1">
      <c r="A19584" s="19" t="s">
        <v>147725</v>
      </c>
      <c r="B19584" s="24">
        <v>41</v>
      </c>
      <c r="C19584" s="22">
        <v>15</v>
      </c>
      <c r="D19584" s="21" t="s">
        <v>117893</v>
      </c>
      <c r="E19584" s="21" t="s">
        <v>117894</v>
      </c>
      <c r="F19584" s="21" t="s">
        <v>101628</v>
      </c>
      <c r="G19584" s="22">
        <v>1</v>
      </c>
      <c r="H19584" s="22">
        <v>10</v>
      </c>
      <c r="I19584" s="22">
        <v>22</v>
      </c>
      <c r="J19584" s="21" t="s">
        <v>147726</v>
      </c>
    </row>
    <row r="19585" spans="1:10" ht="32" customHeight="1">
      <c r="A19585" s="19" t="s">
        <v>147727</v>
      </c>
      <c r="B19585" s="24">
        <v>41</v>
      </c>
      <c r="C19585" s="22">
        <v>15</v>
      </c>
      <c r="D19585" s="21" t="s">
        <v>117893</v>
      </c>
      <c r="E19585" s="21" t="s">
        <v>117894</v>
      </c>
      <c r="F19585" s="21" t="s">
        <v>101628</v>
      </c>
      <c r="G19585" s="22">
        <v>1</v>
      </c>
      <c r="H19585" s="22">
        <v>10</v>
      </c>
      <c r="I19585" s="22">
        <v>22</v>
      </c>
      <c r="J19585" s="21" t="s">
        <v>147726</v>
      </c>
    </row>
    <row r="19586" spans="1:10" ht="32" customHeight="1">
      <c r="A19586" s="19" t="s">
        <v>147728</v>
      </c>
      <c r="B19586" s="24">
        <v>23</v>
      </c>
      <c r="C19586" s="22">
        <v>15</v>
      </c>
      <c r="D19586" s="21" t="s">
        <v>103369</v>
      </c>
      <c r="E19586" s="21" t="s">
        <v>103370</v>
      </c>
      <c r="F19586" s="21" t="s">
        <v>14739</v>
      </c>
      <c r="G19586" s="22">
        <v>10</v>
      </c>
      <c r="H19586" s="22">
        <v>0</v>
      </c>
      <c r="I19586" s="22">
        <v>0</v>
      </c>
      <c r="J19586" s="21" t="s">
        <v>147729</v>
      </c>
    </row>
    <row r="19587" spans="1:10" ht="32" customHeight="1">
      <c r="A19587" s="19" t="s">
        <v>147730</v>
      </c>
      <c r="B19587" s="24">
        <v>28</v>
      </c>
      <c r="C19587" s="22">
        <v>15</v>
      </c>
      <c r="D19587" s="21" t="s">
        <v>106835</v>
      </c>
      <c r="E19587" s="21" t="s">
        <v>106836</v>
      </c>
      <c r="F19587" s="21" t="s">
        <v>101694</v>
      </c>
      <c r="G19587" s="22">
        <v>10</v>
      </c>
      <c r="H19587" s="22">
        <v>0</v>
      </c>
      <c r="I19587" s="22">
        <v>0</v>
      </c>
      <c r="J19587" s="21" t="s">
        <v>147731</v>
      </c>
    </row>
    <row r="19588" spans="1:10" ht="44" customHeight="1">
      <c r="A19588" s="19" t="s">
        <v>147732</v>
      </c>
      <c r="B19588" s="24">
        <v>22</v>
      </c>
      <c r="C19588" s="22">
        <v>15</v>
      </c>
      <c r="D19588" s="21" t="s">
        <v>147733</v>
      </c>
      <c r="E19588" s="21" t="s">
        <v>147734</v>
      </c>
      <c r="F19588" s="21" t="s">
        <v>101528</v>
      </c>
      <c r="G19588" s="22">
        <v>10</v>
      </c>
      <c r="H19588" s="22">
        <v>0</v>
      </c>
      <c r="I19588" s="22">
        <v>0</v>
      </c>
      <c r="J19588" s="21" t="s">
        <v>147735</v>
      </c>
    </row>
    <row r="19589" spans="1:10" ht="32" customHeight="1">
      <c r="A19589" s="19" t="s">
        <v>147736</v>
      </c>
      <c r="B19589" s="24">
        <v>31</v>
      </c>
      <c r="C19589" s="22">
        <v>33</v>
      </c>
      <c r="D19589" s="21" t="s">
        <v>129409</v>
      </c>
      <c r="E19589" s="21" t="s">
        <v>129410</v>
      </c>
      <c r="F19589" s="21" t="s">
        <v>102114</v>
      </c>
      <c r="G19589" s="22">
        <v>3</v>
      </c>
      <c r="H19589" s="22">
        <v>26</v>
      </c>
      <c r="I19589" s="22">
        <v>45</v>
      </c>
      <c r="J19589" s="21" t="s">
        <v>147737</v>
      </c>
    </row>
    <row r="19590" spans="1:10" ht="20" customHeight="1">
      <c r="A19590" s="27">
        <v>-999</v>
      </c>
      <c r="B19590" s="24">
        <v>-999</v>
      </c>
      <c r="C19590" s="22">
        <v>-999</v>
      </c>
      <c r="D19590" s="22">
        <v>-999</v>
      </c>
      <c r="E19590" s="22">
        <v>-999</v>
      </c>
      <c r="F19590" s="22">
        <v>-999</v>
      </c>
      <c r="G19590" s="22">
        <v>-999</v>
      </c>
      <c r="H19590" s="22">
        <v>-999</v>
      </c>
      <c r="I19590" s="22">
        <v>-999</v>
      </c>
      <c r="J19590" s="22">
        <v>-999</v>
      </c>
    </row>
    <row r="19591" spans="1:10" ht="20" customHeight="1">
      <c r="A19591" s="27">
        <v>-999</v>
      </c>
      <c r="B19591" s="24">
        <v>-999</v>
      </c>
      <c r="C19591" s="22">
        <v>-999</v>
      </c>
      <c r="D19591" s="22">
        <v>-999</v>
      </c>
      <c r="E19591" s="22">
        <v>-999</v>
      </c>
      <c r="F19591" s="22">
        <v>-999</v>
      </c>
      <c r="G19591" s="22">
        <v>-999</v>
      </c>
      <c r="H19591" s="22">
        <v>-999</v>
      </c>
      <c r="I19591" s="22">
        <v>-999</v>
      </c>
      <c r="J19591" s="22">
        <v>-999</v>
      </c>
    </row>
    <row r="19592" spans="1:10" ht="32" customHeight="1">
      <c r="A19592" s="19" t="s">
        <v>147738</v>
      </c>
      <c r="B19592" s="24">
        <v>13</v>
      </c>
      <c r="C19592" s="22">
        <v>15</v>
      </c>
      <c r="D19592" s="21" t="s">
        <v>147739</v>
      </c>
      <c r="E19592" s="21" t="s">
        <v>147740</v>
      </c>
      <c r="F19592" s="21" t="s">
        <v>101563</v>
      </c>
      <c r="G19592" s="22">
        <v>10</v>
      </c>
      <c r="H19592" s="22">
        <v>0</v>
      </c>
      <c r="I19592" s="22">
        <v>0</v>
      </c>
      <c r="J19592" s="21" t="s">
        <v>147741</v>
      </c>
    </row>
    <row r="19593" spans="1:10" ht="32" customHeight="1">
      <c r="A19593" s="19" t="s">
        <v>147742</v>
      </c>
      <c r="B19593" s="24">
        <v>47</v>
      </c>
      <c r="C19593" s="22">
        <v>28</v>
      </c>
      <c r="D19593" s="21" t="s">
        <v>108642</v>
      </c>
      <c r="E19593" s="21" t="s">
        <v>108643</v>
      </c>
      <c r="F19593" s="21" t="s">
        <v>102868</v>
      </c>
      <c r="G19593" s="22">
        <v>1</v>
      </c>
      <c r="H19593" s="22">
        <v>23</v>
      </c>
      <c r="I19593" s="22">
        <v>39</v>
      </c>
      <c r="J19593" s="21" t="s">
        <v>147743</v>
      </c>
    </row>
    <row r="19594" spans="1:10" ht="32" customHeight="1">
      <c r="A19594" s="19" t="s">
        <v>147744</v>
      </c>
      <c r="B19594" s="24">
        <v>18</v>
      </c>
      <c r="C19594" s="22">
        <v>16</v>
      </c>
      <c r="D19594" s="21" t="s">
        <v>116623</v>
      </c>
      <c r="E19594" s="21" t="s">
        <v>116624</v>
      </c>
      <c r="F19594" s="21" t="s">
        <v>102171</v>
      </c>
      <c r="G19594" s="22">
        <v>1</v>
      </c>
      <c r="H19594" s="22">
        <v>11</v>
      </c>
      <c r="I19594" s="22">
        <v>20</v>
      </c>
      <c r="J19594" s="21" t="s">
        <v>147745</v>
      </c>
    </row>
    <row r="19595" spans="1:10" ht="32" customHeight="1">
      <c r="A19595" s="19" t="s">
        <v>147746</v>
      </c>
      <c r="B19595" s="24">
        <v>20</v>
      </c>
      <c r="C19595" s="22">
        <v>15</v>
      </c>
      <c r="D19595" s="21" t="s">
        <v>111404</v>
      </c>
      <c r="E19595" s="21" t="s">
        <v>111405</v>
      </c>
      <c r="F19595" s="21" t="s">
        <v>101528</v>
      </c>
      <c r="G19595" s="22">
        <v>10</v>
      </c>
      <c r="H19595" s="22">
        <v>0</v>
      </c>
      <c r="I19595" s="22">
        <v>0</v>
      </c>
      <c r="J19595" s="21" t="s">
        <v>111406</v>
      </c>
    </row>
    <row r="19596" spans="1:10" ht="32" customHeight="1">
      <c r="A19596" s="19" t="s">
        <v>147747</v>
      </c>
      <c r="B19596" s="24">
        <v>16</v>
      </c>
      <c r="C19596" s="22">
        <v>20</v>
      </c>
      <c r="D19596" s="21" t="s">
        <v>124799</v>
      </c>
      <c r="E19596" s="21" t="s">
        <v>124800</v>
      </c>
      <c r="F19596" s="21" t="s">
        <v>101623</v>
      </c>
      <c r="G19596" s="22">
        <v>4</v>
      </c>
      <c r="H19596" s="22">
        <v>12</v>
      </c>
      <c r="I19596" s="22">
        <v>23</v>
      </c>
      <c r="J19596" s="21" t="s">
        <v>147748</v>
      </c>
    </row>
    <row r="19597" spans="1:10" ht="32" customHeight="1">
      <c r="A19597" s="19" t="s">
        <v>147749</v>
      </c>
      <c r="B19597" s="24">
        <v>15</v>
      </c>
      <c r="C19597" s="22">
        <v>24</v>
      </c>
      <c r="D19597" s="21" t="s">
        <v>108374</v>
      </c>
      <c r="E19597" s="21" t="s">
        <v>108375</v>
      </c>
      <c r="F19597" s="21" t="s">
        <v>113229</v>
      </c>
      <c r="G19597" s="22">
        <v>9</v>
      </c>
      <c r="H19597" s="22">
        <v>11</v>
      </c>
      <c r="I19597" s="22">
        <v>13</v>
      </c>
      <c r="J19597" s="21" t="s">
        <v>147750</v>
      </c>
    </row>
    <row r="19598" spans="1:10" ht="32" customHeight="1">
      <c r="A19598" s="19" t="s">
        <v>147751</v>
      </c>
      <c r="B19598" s="24">
        <v>32</v>
      </c>
      <c r="C19598" s="22">
        <v>15</v>
      </c>
      <c r="D19598" s="21" t="s">
        <v>107165</v>
      </c>
      <c r="E19598" s="21" t="s">
        <v>107166</v>
      </c>
      <c r="F19598" s="21" t="s">
        <v>101554</v>
      </c>
      <c r="G19598" s="22">
        <v>10</v>
      </c>
      <c r="H19598" s="22">
        <v>0</v>
      </c>
      <c r="I19598" s="22">
        <v>0</v>
      </c>
      <c r="J19598" s="21" t="s">
        <v>147752</v>
      </c>
    </row>
    <row r="19599" spans="1:10" ht="32" customHeight="1">
      <c r="A19599" s="19" t="s">
        <v>147753</v>
      </c>
      <c r="B19599" s="24">
        <v>16</v>
      </c>
      <c r="C19599" s="22">
        <v>21</v>
      </c>
      <c r="D19599" s="21" t="s">
        <v>120491</v>
      </c>
      <c r="E19599" s="21" t="s">
        <v>120492</v>
      </c>
      <c r="F19599" s="21" t="s">
        <v>14817</v>
      </c>
      <c r="G19599" s="22">
        <v>6</v>
      </c>
      <c r="H19599" s="22">
        <v>11</v>
      </c>
      <c r="I19599" s="22">
        <v>14</v>
      </c>
      <c r="J19599" s="21" t="s">
        <v>147754</v>
      </c>
    </row>
    <row r="19600" spans="1:10" ht="32" customHeight="1">
      <c r="A19600" s="19" t="s">
        <v>147755</v>
      </c>
      <c r="B19600" s="24">
        <v>33</v>
      </c>
      <c r="C19600" s="22">
        <v>36</v>
      </c>
      <c r="D19600" s="21" t="s">
        <v>102580</v>
      </c>
      <c r="E19600" s="21" t="s">
        <v>102581</v>
      </c>
      <c r="F19600" s="21" t="s">
        <v>106390</v>
      </c>
      <c r="G19600" s="22">
        <v>3</v>
      </c>
      <c r="H19600" s="22">
        <v>29</v>
      </c>
      <c r="I19600" s="22">
        <v>58</v>
      </c>
      <c r="J19600" s="21" t="s">
        <v>147756</v>
      </c>
    </row>
    <row r="19601" spans="1:10" ht="20" customHeight="1">
      <c r="A19601" s="27">
        <v>-999</v>
      </c>
      <c r="B19601" s="24">
        <v>-999</v>
      </c>
      <c r="C19601" s="22">
        <v>-999</v>
      </c>
      <c r="D19601" s="22">
        <v>-999</v>
      </c>
      <c r="E19601" s="22">
        <v>-999</v>
      </c>
      <c r="F19601" s="22">
        <v>-999</v>
      </c>
      <c r="G19601" s="22">
        <v>-999</v>
      </c>
      <c r="H19601" s="22">
        <v>-999</v>
      </c>
      <c r="I19601" s="22">
        <v>-999</v>
      </c>
      <c r="J19601" s="22">
        <v>-999</v>
      </c>
    </row>
    <row r="19602" spans="1:10" ht="32" customHeight="1">
      <c r="A19602" s="19" t="s">
        <v>147757</v>
      </c>
      <c r="B19602" s="24">
        <v>38</v>
      </c>
      <c r="C19602" s="22">
        <v>15</v>
      </c>
      <c r="D19602" s="21" t="s">
        <v>147758</v>
      </c>
      <c r="E19602" s="21" t="s">
        <v>147759</v>
      </c>
      <c r="F19602" s="21" t="s">
        <v>14739</v>
      </c>
      <c r="G19602" s="22">
        <v>10</v>
      </c>
      <c r="H19602" s="22">
        <v>0</v>
      </c>
      <c r="I19602" s="22">
        <v>0</v>
      </c>
      <c r="J19602" s="21" t="s">
        <v>147760</v>
      </c>
    </row>
    <row r="19603" spans="1:10" ht="32" customHeight="1">
      <c r="A19603" s="19" t="s">
        <v>147761</v>
      </c>
      <c r="B19603" s="24">
        <v>42</v>
      </c>
      <c r="C19603" s="22">
        <v>35</v>
      </c>
      <c r="D19603" s="21" t="s">
        <v>118091</v>
      </c>
      <c r="E19603" s="21" t="s">
        <v>118092</v>
      </c>
      <c r="F19603" s="21" t="s">
        <v>114823</v>
      </c>
      <c r="G19603" s="22">
        <v>8</v>
      </c>
      <c r="H19603" s="22">
        <v>23</v>
      </c>
      <c r="I19603" s="22">
        <v>49</v>
      </c>
      <c r="J19603" s="21" t="s">
        <v>147762</v>
      </c>
    </row>
    <row r="19604" spans="1:10" ht="32" customHeight="1">
      <c r="A19604" s="19" t="s">
        <v>147763</v>
      </c>
      <c r="B19604" s="24">
        <v>21</v>
      </c>
      <c r="C19604" s="22">
        <v>15</v>
      </c>
      <c r="D19604" s="21" t="s">
        <v>102744</v>
      </c>
      <c r="E19604" s="21" t="s">
        <v>102745</v>
      </c>
      <c r="F19604" s="21" t="s">
        <v>101554</v>
      </c>
      <c r="G19604" s="22">
        <v>10</v>
      </c>
      <c r="H19604" s="22">
        <v>0</v>
      </c>
      <c r="I19604" s="22">
        <v>0</v>
      </c>
      <c r="J19604" s="21" t="s">
        <v>147764</v>
      </c>
    </row>
    <row r="19605" spans="1:10" ht="32" customHeight="1">
      <c r="A19605" s="19" t="s">
        <v>147765</v>
      </c>
      <c r="B19605" s="24">
        <v>20</v>
      </c>
      <c r="C19605" s="22">
        <v>15</v>
      </c>
      <c r="D19605" s="21" t="s">
        <v>105668</v>
      </c>
      <c r="E19605" s="21" t="s">
        <v>105669</v>
      </c>
      <c r="F19605" s="21" t="s">
        <v>101528</v>
      </c>
      <c r="G19605" s="22">
        <v>10</v>
      </c>
      <c r="H19605" s="22">
        <v>0</v>
      </c>
      <c r="I19605" s="22">
        <v>0</v>
      </c>
      <c r="J19605" s="21" t="s">
        <v>108691</v>
      </c>
    </row>
    <row r="19606" spans="1:10" ht="32" customHeight="1">
      <c r="A19606" s="19" t="s">
        <v>147766</v>
      </c>
      <c r="B19606" s="24">
        <v>43</v>
      </c>
      <c r="C19606" s="22">
        <v>40</v>
      </c>
      <c r="D19606" s="21" t="s">
        <v>136247</v>
      </c>
      <c r="E19606" s="21" t="s">
        <v>136248</v>
      </c>
      <c r="F19606" s="21" t="s">
        <v>111294</v>
      </c>
      <c r="G19606" s="22">
        <v>1</v>
      </c>
      <c r="H19606" s="22">
        <v>35</v>
      </c>
      <c r="I19606" s="22">
        <v>58</v>
      </c>
      <c r="J19606" s="21" t="s">
        <v>147767</v>
      </c>
    </row>
    <row r="19607" spans="1:10" ht="20" customHeight="1">
      <c r="A19607" s="27">
        <v>-999</v>
      </c>
      <c r="B19607" s="24">
        <v>-999</v>
      </c>
      <c r="C19607" s="22">
        <v>-999</v>
      </c>
      <c r="D19607" s="22">
        <v>-999</v>
      </c>
      <c r="E19607" s="22">
        <v>-999</v>
      </c>
      <c r="F19607" s="22">
        <v>-999</v>
      </c>
      <c r="G19607" s="22">
        <v>-999</v>
      </c>
      <c r="H19607" s="22">
        <v>-999</v>
      </c>
      <c r="I19607" s="22">
        <v>-999</v>
      </c>
      <c r="J19607" s="22">
        <v>-999</v>
      </c>
    </row>
    <row r="19608" spans="1:10" ht="32" customHeight="1">
      <c r="A19608" s="19" t="s">
        <v>147768</v>
      </c>
      <c r="B19608" s="24">
        <v>28</v>
      </c>
      <c r="C19608" s="22">
        <v>15</v>
      </c>
      <c r="D19608" s="21" t="s">
        <v>105108</v>
      </c>
      <c r="E19608" s="21" t="s">
        <v>105109</v>
      </c>
      <c r="F19608" s="21" t="s">
        <v>101554</v>
      </c>
      <c r="G19608" s="22">
        <v>10</v>
      </c>
      <c r="H19608" s="22">
        <v>0</v>
      </c>
      <c r="I19608" s="22">
        <v>0</v>
      </c>
      <c r="J19608" s="21" t="s">
        <v>144336</v>
      </c>
    </row>
    <row r="19609" spans="1:10" ht="32" customHeight="1">
      <c r="A19609" s="19" t="s">
        <v>147769</v>
      </c>
      <c r="B19609" s="24">
        <v>17</v>
      </c>
      <c r="C19609" s="22">
        <v>15</v>
      </c>
      <c r="D19609" s="21" t="s">
        <v>111451</v>
      </c>
      <c r="E19609" s="21" t="s">
        <v>111452</v>
      </c>
      <c r="F19609" s="21" t="s">
        <v>101727</v>
      </c>
      <c r="G19609" s="22">
        <v>10</v>
      </c>
      <c r="H19609" s="22">
        <v>0</v>
      </c>
      <c r="I19609" s="22">
        <v>0</v>
      </c>
      <c r="J19609" s="21" t="s">
        <v>147770</v>
      </c>
    </row>
    <row r="19610" spans="1:10" ht="32" customHeight="1">
      <c r="A19610" s="19" t="s">
        <v>147771</v>
      </c>
      <c r="B19610" s="24">
        <v>28</v>
      </c>
      <c r="C19610" s="22">
        <v>15</v>
      </c>
      <c r="D19610" s="21" t="s">
        <v>104542</v>
      </c>
      <c r="E19610" s="21" t="s">
        <v>104543</v>
      </c>
      <c r="F19610" s="21" t="s">
        <v>101568</v>
      </c>
      <c r="G19610" s="22">
        <v>1</v>
      </c>
      <c r="H19610" s="22">
        <v>10</v>
      </c>
      <c r="I19610" s="22">
        <v>15</v>
      </c>
      <c r="J19610" s="21" t="s">
        <v>147772</v>
      </c>
    </row>
    <row r="19611" spans="1:10" ht="32" customHeight="1">
      <c r="A19611" s="19" t="s">
        <v>147773</v>
      </c>
      <c r="B19611" s="24">
        <v>17</v>
      </c>
      <c r="C19611" s="22">
        <v>15</v>
      </c>
      <c r="D19611" s="21" t="s">
        <v>129662</v>
      </c>
      <c r="E19611" s="21" t="s">
        <v>129663</v>
      </c>
      <c r="F19611" s="21" t="s">
        <v>14739</v>
      </c>
      <c r="G19611" s="22">
        <v>10</v>
      </c>
      <c r="H19611" s="22">
        <v>0</v>
      </c>
      <c r="I19611" s="22">
        <v>0</v>
      </c>
      <c r="J19611" s="21" t="s">
        <v>147774</v>
      </c>
    </row>
    <row r="19612" spans="1:10" ht="32" customHeight="1">
      <c r="A19612" s="19" t="s">
        <v>147775</v>
      </c>
      <c r="B19612" s="24">
        <v>17</v>
      </c>
      <c r="C19612" s="22">
        <v>15</v>
      </c>
      <c r="D19612" s="21" t="s">
        <v>129662</v>
      </c>
      <c r="E19612" s="21" t="s">
        <v>129663</v>
      </c>
      <c r="F19612" s="21" t="s">
        <v>14739</v>
      </c>
      <c r="G19612" s="22">
        <v>10</v>
      </c>
      <c r="H19612" s="22">
        <v>0</v>
      </c>
      <c r="I19612" s="22">
        <v>0</v>
      </c>
      <c r="J19612" s="21" t="s">
        <v>147774</v>
      </c>
    </row>
    <row r="19613" spans="1:10" ht="32" customHeight="1">
      <c r="A19613" s="19" t="s">
        <v>147776</v>
      </c>
      <c r="B19613" s="24">
        <v>60</v>
      </c>
      <c r="C19613" s="22">
        <v>33</v>
      </c>
      <c r="D19613" s="21" t="s">
        <v>136496</v>
      </c>
      <c r="E19613" s="21" t="s">
        <v>136497</v>
      </c>
      <c r="F19613" s="21" t="s">
        <v>102114</v>
      </c>
      <c r="G19613" s="22">
        <v>3</v>
      </c>
      <c r="H19613" s="22">
        <v>26</v>
      </c>
      <c r="I19613" s="22">
        <v>46</v>
      </c>
      <c r="J19613" s="21" t="s">
        <v>147777</v>
      </c>
    </row>
    <row r="19614" spans="1:10" ht="32" customHeight="1">
      <c r="A19614" s="19" t="s">
        <v>147778</v>
      </c>
      <c r="B19614" s="24">
        <v>22</v>
      </c>
      <c r="C19614" s="22">
        <v>15</v>
      </c>
      <c r="D19614" s="21" t="s">
        <v>107616</v>
      </c>
      <c r="E19614" s="21" t="s">
        <v>107617</v>
      </c>
      <c r="F19614" s="21" t="s">
        <v>14739</v>
      </c>
      <c r="G19614" s="22">
        <v>10</v>
      </c>
      <c r="H19614" s="22">
        <v>0</v>
      </c>
      <c r="I19614" s="22">
        <v>0</v>
      </c>
      <c r="J19614" s="21" t="s">
        <v>124058</v>
      </c>
    </row>
    <row r="19615" spans="1:10" ht="32" customHeight="1">
      <c r="A19615" s="19" t="s">
        <v>147779</v>
      </c>
      <c r="B19615" s="24">
        <v>22</v>
      </c>
      <c r="C19615" s="22">
        <v>15</v>
      </c>
      <c r="D19615" s="21" t="s">
        <v>123917</v>
      </c>
      <c r="E19615" s="21" t="s">
        <v>123918</v>
      </c>
      <c r="F19615" s="21" t="s">
        <v>14739</v>
      </c>
      <c r="G19615" s="22">
        <v>10</v>
      </c>
      <c r="H19615" s="22">
        <v>0</v>
      </c>
      <c r="I19615" s="22">
        <v>0</v>
      </c>
      <c r="J19615" s="21" t="s">
        <v>147780</v>
      </c>
    </row>
    <row r="19616" spans="1:10" ht="32" customHeight="1">
      <c r="A19616" s="19" t="s">
        <v>147781</v>
      </c>
      <c r="B19616" s="24">
        <v>43</v>
      </c>
      <c r="C19616" s="22">
        <v>25</v>
      </c>
      <c r="D19616" s="21" t="s">
        <v>101772</v>
      </c>
      <c r="E19616" s="21" t="s">
        <v>101773</v>
      </c>
      <c r="F19616" s="21" t="s">
        <v>14743</v>
      </c>
      <c r="G19616" s="22">
        <v>9</v>
      </c>
      <c r="H19616" s="22">
        <v>12</v>
      </c>
      <c r="I19616" s="22">
        <v>20</v>
      </c>
      <c r="J19616" s="21" t="s">
        <v>147782</v>
      </c>
    </row>
    <row r="19617" spans="1:10" ht="32" customHeight="1">
      <c r="A19617" s="19" t="s">
        <v>147783</v>
      </c>
      <c r="B19617" s="24">
        <v>27</v>
      </c>
      <c r="C19617" s="22">
        <v>15</v>
      </c>
      <c r="D19617" s="21" t="s">
        <v>102360</v>
      </c>
      <c r="E19617" s="21" t="s">
        <v>102361</v>
      </c>
      <c r="F19617" s="21" t="s">
        <v>101568</v>
      </c>
      <c r="G19617" s="22">
        <v>1</v>
      </c>
      <c r="H19617" s="22">
        <v>9</v>
      </c>
      <c r="I19617" s="22">
        <v>16</v>
      </c>
      <c r="J19617" s="21" t="s">
        <v>137563</v>
      </c>
    </row>
    <row r="19618" spans="1:10" ht="32" customHeight="1">
      <c r="A19618" s="19" t="s">
        <v>147784</v>
      </c>
      <c r="B19618" s="24">
        <v>18</v>
      </c>
      <c r="C19618" s="22">
        <v>28</v>
      </c>
      <c r="D19618" s="21" t="s">
        <v>103737</v>
      </c>
      <c r="E19618" s="21" t="s">
        <v>103738</v>
      </c>
      <c r="F19618" s="21" t="s">
        <v>102372</v>
      </c>
      <c r="G19618" s="22">
        <v>12</v>
      </c>
      <c r="H19618" s="22">
        <v>12</v>
      </c>
      <c r="I19618" s="22">
        <v>27</v>
      </c>
      <c r="J19618" s="21" t="s">
        <v>147785</v>
      </c>
    </row>
    <row r="19619" spans="1:10" ht="32" customHeight="1">
      <c r="A19619" s="19" t="s">
        <v>147786</v>
      </c>
      <c r="B19619" s="24">
        <v>38</v>
      </c>
      <c r="C19619" s="22">
        <v>32</v>
      </c>
      <c r="D19619" s="21" t="s">
        <v>102659</v>
      </c>
      <c r="E19619" s="21" t="s">
        <v>102660</v>
      </c>
      <c r="F19619" s="21" t="s">
        <v>102001</v>
      </c>
      <c r="G19619" s="22">
        <v>11</v>
      </c>
      <c r="H19619" s="22">
        <v>17</v>
      </c>
      <c r="I19619" s="22">
        <v>30</v>
      </c>
      <c r="J19619" s="21" t="s">
        <v>147787</v>
      </c>
    </row>
    <row r="19620" spans="1:10" ht="32" customHeight="1">
      <c r="A19620" s="19" t="s">
        <v>147788</v>
      </c>
      <c r="B19620" s="24">
        <v>23</v>
      </c>
      <c r="C19620" s="22">
        <v>15</v>
      </c>
      <c r="D19620" s="21" t="s">
        <v>147789</v>
      </c>
      <c r="E19620" s="21" t="s">
        <v>147790</v>
      </c>
      <c r="F19620" s="21" t="s">
        <v>14739</v>
      </c>
      <c r="G19620" s="22">
        <v>10</v>
      </c>
      <c r="H19620" s="22">
        <v>0</v>
      </c>
      <c r="I19620" s="22">
        <v>0</v>
      </c>
      <c r="J19620" s="21" t="s">
        <v>147791</v>
      </c>
    </row>
    <row r="19621" spans="1:10" ht="32" customHeight="1">
      <c r="A19621" s="19" t="s">
        <v>147792</v>
      </c>
      <c r="B19621" s="24">
        <v>27</v>
      </c>
      <c r="C19621" s="22">
        <v>25</v>
      </c>
      <c r="D19621" s="21" t="s">
        <v>106428</v>
      </c>
      <c r="E19621" s="21" t="s">
        <v>106429</v>
      </c>
      <c r="F19621" s="21" t="s">
        <v>102433</v>
      </c>
      <c r="G19621" s="22">
        <v>1</v>
      </c>
      <c r="H19621" s="22">
        <v>20</v>
      </c>
      <c r="I19621" s="22">
        <v>34</v>
      </c>
      <c r="J19621" s="21" t="s">
        <v>106444</v>
      </c>
    </row>
    <row r="19622" spans="1:10" ht="32" customHeight="1">
      <c r="A19622" s="19" t="s">
        <v>147793</v>
      </c>
      <c r="B19622" s="24">
        <v>18</v>
      </c>
      <c r="C19622" s="22">
        <v>15</v>
      </c>
      <c r="D19622" s="21" t="s">
        <v>102121</v>
      </c>
      <c r="E19622" s="21" t="s">
        <v>102122</v>
      </c>
      <c r="F19622" s="21" t="s">
        <v>101568</v>
      </c>
      <c r="G19622" s="22">
        <v>1</v>
      </c>
      <c r="H19622" s="22">
        <v>9</v>
      </c>
      <c r="I19622" s="22">
        <v>19</v>
      </c>
      <c r="J19622" s="21" t="s">
        <v>147794</v>
      </c>
    </row>
    <row r="19623" spans="1:10" ht="32" customHeight="1">
      <c r="A19623" s="19" t="s">
        <v>147795</v>
      </c>
      <c r="B19623" s="24">
        <v>26</v>
      </c>
      <c r="C19623" s="22">
        <v>20</v>
      </c>
      <c r="D19623" s="21" t="s">
        <v>114928</v>
      </c>
      <c r="E19623" s="21" t="s">
        <v>114929</v>
      </c>
      <c r="F19623" s="21" t="s">
        <v>101623</v>
      </c>
      <c r="G19623" s="22">
        <v>5</v>
      </c>
      <c r="H19623" s="22">
        <v>11</v>
      </c>
      <c r="I19623" s="22">
        <v>19</v>
      </c>
      <c r="J19623" s="21" t="s">
        <v>147796</v>
      </c>
    </row>
    <row r="19624" spans="1:10" ht="32" customHeight="1">
      <c r="A19624" s="19" t="s">
        <v>147797</v>
      </c>
      <c r="B19624" s="24">
        <v>48</v>
      </c>
      <c r="C19624" s="22">
        <v>39</v>
      </c>
      <c r="D19624" s="21" t="s">
        <v>105676</v>
      </c>
      <c r="E19624" s="21" t="s">
        <v>105677</v>
      </c>
      <c r="F19624" s="21" t="s">
        <v>106135</v>
      </c>
      <c r="G19624" s="22">
        <v>1</v>
      </c>
      <c r="H19624" s="22">
        <v>34</v>
      </c>
      <c r="I19624" s="22">
        <v>59</v>
      </c>
      <c r="J19624" s="21" t="s">
        <v>147798</v>
      </c>
    </row>
    <row r="19625" spans="1:10" ht="32" customHeight="1">
      <c r="A19625" s="19" t="s">
        <v>147799</v>
      </c>
      <c r="B19625" s="24">
        <v>35</v>
      </c>
      <c r="C19625" s="22">
        <v>89</v>
      </c>
      <c r="D19625" s="21" t="s">
        <v>147800</v>
      </c>
      <c r="E19625" s="21" t="s">
        <v>147801</v>
      </c>
      <c r="F19625" s="21" t="s">
        <v>147802</v>
      </c>
      <c r="G19625" s="22">
        <v>9</v>
      </c>
      <c r="H19625" s="22">
        <v>20</v>
      </c>
      <c r="I19625" s="22">
        <v>28</v>
      </c>
      <c r="J19625" s="21" t="s">
        <v>147803</v>
      </c>
    </row>
    <row r="19626" spans="1:10" ht="32" customHeight="1">
      <c r="A19626" s="19" t="s">
        <v>147804</v>
      </c>
      <c r="B19626" s="24">
        <v>31</v>
      </c>
      <c r="C19626" s="22">
        <v>17</v>
      </c>
      <c r="D19626" s="21" t="s">
        <v>126768</v>
      </c>
      <c r="E19626" s="21" t="s">
        <v>126769</v>
      </c>
      <c r="F19626" s="21" t="s">
        <v>101665</v>
      </c>
      <c r="G19626" s="22">
        <v>1</v>
      </c>
      <c r="H19626" s="22">
        <v>12</v>
      </c>
      <c r="I19626" s="22">
        <v>27</v>
      </c>
      <c r="J19626" s="21" t="s">
        <v>147805</v>
      </c>
    </row>
    <row r="19627" spans="1:10" ht="32" customHeight="1">
      <c r="A19627" s="19" t="s">
        <v>147806</v>
      </c>
      <c r="B19627" s="24">
        <v>45</v>
      </c>
      <c r="C19627" s="22">
        <v>23</v>
      </c>
      <c r="D19627" s="21" t="s">
        <v>107923</v>
      </c>
      <c r="E19627" s="21" t="s">
        <v>107924</v>
      </c>
      <c r="F19627" s="21" t="s">
        <v>102001</v>
      </c>
      <c r="G19627" s="22">
        <v>7</v>
      </c>
      <c r="H19627" s="22">
        <v>12</v>
      </c>
      <c r="I19627" s="22">
        <v>24</v>
      </c>
      <c r="J19627" s="21" t="s">
        <v>147807</v>
      </c>
    </row>
    <row r="19628" spans="1:10" ht="44" customHeight="1">
      <c r="A19628" s="19" t="s">
        <v>147808</v>
      </c>
      <c r="B19628" s="24">
        <v>51</v>
      </c>
      <c r="C19628" s="22">
        <v>15</v>
      </c>
      <c r="D19628" s="21" t="s">
        <v>113839</v>
      </c>
      <c r="E19628" s="21" t="s">
        <v>113840</v>
      </c>
      <c r="F19628" s="21" t="s">
        <v>101528</v>
      </c>
      <c r="G19628" s="22">
        <v>10</v>
      </c>
      <c r="H19628" s="22">
        <v>0</v>
      </c>
      <c r="I19628" s="22">
        <v>0</v>
      </c>
      <c r="J19628" s="21" t="s">
        <v>147809</v>
      </c>
    </row>
    <row r="19629" spans="1:10" ht="32" customHeight="1">
      <c r="A19629" s="19" t="s">
        <v>147810</v>
      </c>
      <c r="B19629" s="24">
        <v>13</v>
      </c>
      <c r="C19629" s="22">
        <v>15</v>
      </c>
      <c r="D19629" s="21" t="s">
        <v>130011</v>
      </c>
      <c r="E19629" s="21" t="s">
        <v>130012</v>
      </c>
      <c r="F19629" s="21" t="s">
        <v>101522</v>
      </c>
      <c r="G19629" s="22">
        <v>10</v>
      </c>
      <c r="H19629" s="22">
        <v>0</v>
      </c>
      <c r="I19629" s="22">
        <v>0</v>
      </c>
      <c r="J19629" s="21" t="s">
        <v>147811</v>
      </c>
    </row>
    <row r="19630" spans="1:10" ht="32" customHeight="1">
      <c r="A19630" s="19" t="s">
        <v>147812</v>
      </c>
      <c r="B19630" s="24">
        <v>31</v>
      </c>
      <c r="C19630" s="22">
        <v>15</v>
      </c>
      <c r="D19630" s="21" t="s">
        <v>103076</v>
      </c>
      <c r="E19630" s="21" t="s">
        <v>103077</v>
      </c>
      <c r="F19630" s="21" t="s">
        <v>101554</v>
      </c>
      <c r="G19630" s="22">
        <v>10</v>
      </c>
      <c r="H19630" s="22">
        <v>0</v>
      </c>
      <c r="I19630" s="22">
        <v>0</v>
      </c>
      <c r="J19630" s="21" t="s">
        <v>119758</v>
      </c>
    </row>
    <row r="19631" spans="1:10" ht="32" customHeight="1">
      <c r="A19631" s="19" t="s">
        <v>147813</v>
      </c>
      <c r="B19631" s="24">
        <v>16</v>
      </c>
      <c r="C19631" s="22">
        <v>18</v>
      </c>
      <c r="D19631" s="21" t="s">
        <v>147814</v>
      </c>
      <c r="E19631" s="21" t="s">
        <v>147815</v>
      </c>
      <c r="F19631" s="21" t="s">
        <v>102144</v>
      </c>
      <c r="G19631" s="22">
        <v>2</v>
      </c>
      <c r="H19631" s="22">
        <v>12</v>
      </c>
      <c r="I19631" s="22">
        <v>19</v>
      </c>
      <c r="J19631" s="21" t="s">
        <v>147816</v>
      </c>
    </row>
    <row r="19632" spans="1:10" ht="20" customHeight="1">
      <c r="A19632" s="27">
        <v>-999</v>
      </c>
      <c r="B19632" s="24">
        <v>-999</v>
      </c>
      <c r="C19632" s="22">
        <v>-999</v>
      </c>
      <c r="D19632" s="22">
        <v>-999</v>
      </c>
      <c r="E19632" s="22">
        <v>-999</v>
      </c>
      <c r="F19632" s="22">
        <v>-999</v>
      </c>
      <c r="G19632" s="22">
        <v>-999</v>
      </c>
      <c r="H19632" s="22">
        <v>-999</v>
      </c>
      <c r="I19632" s="22">
        <v>-999</v>
      </c>
      <c r="J19632" s="22">
        <v>-999</v>
      </c>
    </row>
    <row r="19633" spans="1:10" ht="32" customHeight="1">
      <c r="A19633" s="19" t="s">
        <v>147817</v>
      </c>
      <c r="B19633" s="24">
        <v>29</v>
      </c>
      <c r="C19633" s="22">
        <v>26</v>
      </c>
      <c r="D19633" s="21" t="s">
        <v>110485</v>
      </c>
      <c r="E19633" s="21" t="s">
        <v>110486</v>
      </c>
      <c r="F19633" s="21" t="s">
        <v>101787</v>
      </c>
      <c r="G19633" s="22">
        <v>1</v>
      </c>
      <c r="H19633" s="22">
        <v>21</v>
      </c>
      <c r="I19633" s="22">
        <v>35</v>
      </c>
      <c r="J19633" s="21" t="s">
        <v>147818</v>
      </c>
    </row>
    <row r="19634" spans="1:10" ht="32" customHeight="1">
      <c r="A19634" s="19" t="s">
        <v>147819</v>
      </c>
      <c r="B19634" s="24">
        <v>38</v>
      </c>
      <c r="C19634" s="22">
        <v>15</v>
      </c>
      <c r="D19634" s="21" t="s">
        <v>109175</v>
      </c>
      <c r="E19634" s="21" t="s">
        <v>109176</v>
      </c>
      <c r="F19634" s="21" t="s">
        <v>101554</v>
      </c>
      <c r="G19634" s="22">
        <v>10</v>
      </c>
      <c r="H19634" s="22">
        <v>0</v>
      </c>
      <c r="I19634" s="22">
        <v>0</v>
      </c>
      <c r="J19634" s="21" t="s">
        <v>147820</v>
      </c>
    </row>
    <row r="19635" spans="1:10" ht="32" customHeight="1">
      <c r="A19635" s="19" t="s">
        <v>147821</v>
      </c>
      <c r="B19635" s="24">
        <v>38</v>
      </c>
      <c r="C19635" s="22">
        <v>15</v>
      </c>
      <c r="D19635" s="21" t="s">
        <v>109175</v>
      </c>
      <c r="E19635" s="21" t="s">
        <v>109176</v>
      </c>
      <c r="F19635" s="21" t="s">
        <v>101554</v>
      </c>
      <c r="G19635" s="22">
        <v>10</v>
      </c>
      <c r="H19635" s="22">
        <v>0</v>
      </c>
      <c r="I19635" s="22">
        <v>0</v>
      </c>
      <c r="J19635" s="21" t="s">
        <v>147820</v>
      </c>
    </row>
    <row r="19636" spans="1:10" ht="32" customHeight="1">
      <c r="A19636" s="19" t="s">
        <v>147822</v>
      </c>
      <c r="B19636" s="24">
        <v>26</v>
      </c>
      <c r="C19636" s="22">
        <v>15</v>
      </c>
      <c r="D19636" s="21" t="s">
        <v>114339</v>
      </c>
      <c r="E19636" s="21" t="s">
        <v>114340</v>
      </c>
      <c r="F19636" s="21" t="s">
        <v>14739</v>
      </c>
      <c r="G19636" s="22">
        <v>10</v>
      </c>
      <c r="H19636" s="22">
        <v>0</v>
      </c>
      <c r="I19636" s="22">
        <v>0</v>
      </c>
      <c r="J19636" s="21" t="s">
        <v>147823</v>
      </c>
    </row>
    <row r="19637" spans="1:10" ht="32" customHeight="1">
      <c r="A19637" s="19" t="s">
        <v>147824</v>
      </c>
      <c r="B19637" s="24">
        <v>20</v>
      </c>
      <c r="C19637" s="22">
        <v>27</v>
      </c>
      <c r="D19637" s="21" t="s">
        <v>109958</v>
      </c>
      <c r="E19637" s="21" t="s">
        <v>109959</v>
      </c>
      <c r="F19637" s="21" t="s">
        <v>101850</v>
      </c>
      <c r="G19637" s="22">
        <v>8</v>
      </c>
      <c r="H19637" s="22">
        <v>12</v>
      </c>
      <c r="I19637" s="22">
        <v>14</v>
      </c>
      <c r="J19637" s="21" t="s">
        <v>147825</v>
      </c>
    </row>
    <row r="19638" spans="1:10" ht="32" customHeight="1">
      <c r="A19638" s="19" t="s">
        <v>147826</v>
      </c>
      <c r="B19638" s="24">
        <v>21</v>
      </c>
      <c r="C19638" s="22">
        <v>15</v>
      </c>
      <c r="D19638" s="21" t="s">
        <v>103932</v>
      </c>
      <c r="E19638" s="21" t="s">
        <v>103933</v>
      </c>
      <c r="F19638" s="21" t="s">
        <v>14739</v>
      </c>
      <c r="G19638" s="22">
        <v>10</v>
      </c>
      <c r="H19638" s="22">
        <v>0</v>
      </c>
      <c r="I19638" s="22">
        <v>0</v>
      </c>
      <c r="J19638" s="21" t="s">
        <v>114783</v>
      </c>
    </row>
    <row r="19639" spans="1:10" ht="32" customHeight="1">
      <c r="A19639" s="19" t="s">
        <v>147827</v>
      </c>
      <c r="B19639" s="24">
        <v>19</v>
      </c>
      <c r="C19639" s="22">
        <v>21</v>
      </c>
      <c r="D19639" s="21" t="s">
        <v>103759</v>
      </c>
      <c r="E19639" s="21" t="s">
        <v>103760</v>
      </c>
      <c r="F19639" s="21" t="s">
        <v>14775</v>
      </c>
      <c r="G19639" s="22">
        <v>2</v>
      </c>
      <c r="H19639" s="22">
        <v>15</v>
      </c>
      <c r="I19639" s="22">
        <v>26</v>
      </c>
      <c r="J19639" s="21" t="s">
        <v>147828</v>
      </c>
    </row>
    <row r="19640" spans="1:10" ht="32" customHeight="1">
      <c r="A19640" s="19" t="s">
        <v>147829</v>
      </c>
      <c r="B19640" s="24">
        <v>18</v>
      </c>
      <c r="C19640" s="22">
        <v>15</v>
      </c>
      <c r="D19640" s="21" t="s">
        <v>124254</v>
      </c>
      <c r="E19640" s="21" t="s">
        <v>124255</v>
      </c>
      <c r="F19640" s="21" t="s">
        <v>101694</v>
      </c>
      <c r="G19640" s="22">
        <v>10</v>
      </c>
      <c r="H19640" s="22">
        <v>0</v>
      </c>
      <c r="I19640" s="22">
        <v>0</v>
      </c>
      <c r="J19640" s="21" t="s">
        <v>147830</v>
      </c>
    </row>
    <row r="19641" spans="1:10" ht="32" customHeight="1">
      <c r="A19641" s="19" t="s">
        <v>147831</v>
      </c>
      <c r="B19641" s="24">
        <v>22</v>
      </c>
      <c r="C19641" s="22">
        <v>15</v>
      </c>
      <c r="D19641" s="21" t="s">
        <v>106383</v>
      </c>
      <c r="E19641" s="21" t="s">
        <v>106384</v>
      </c>
      <c r="F19641" s="21" t="s">
        <v>101563</v>
      </c>
      <c r="G19641" s="22">
        <v>10</v>
      </c>
      <c r="H19641" s="22">
        <v>0</v>
      </c>
      <c r="I19641" s="22">
        <v>0</v>
      </c>
      <c r="J19641" s="21" t="s">
        <v>147832</v>
      </c>
    </row>
    <row r="19642" spans="1:10" ht="32" customHeight="1">
      <c r="A19642" s="19" t="s">
        <v>147833</v>
      </c>
      <c r="B19642" s="24">
        <v>46</v>
      </c>
      <c r="C19642" s="22">
        <v>33</v>
      </c>
      <c r="D19642" s="21" t="s">
        <v>101772</v>
      </c>
      <c r="E19642" s="21" t="s">
        <v>101773</v>
      </c>
      <c r="F19642" s="21" t="s">
        <v>14743</v>
      </c>
      <c r="G19642" s="22">
        <v>9</v>
      </c>
      <c r="H19642" s="22">
        <v>20</v>
      </c>
      <c r="I19642" s="22">
        <v>27</v>
      </c>
      <c r="J19642" s="21" t="s">
        <v>102110</v>
      </c>
    </row>
    <row r="19643" spans="1:10" ht="32" customHeight="1">
      <c r="A19643" s="19" t="s">
        <v>147834</v>
      </c>
      <c r="B19643" s="24">
        <v>20</v>
      </c>
      <c r="C19643" s="22">
        <v>15</v>
      </c>
      <c r="D19643" s="21" t="s">
        <v>104003</v>
      </c>
      <c r="E19643" s="21" t="s">
        <v>104004</v>
      </c>
      <c r="F19643" s="21" t="s">
        <v>101694</v>
      </c>
      <c r="G19643" s="22">
        <v>10</v>
      </c>
      <c r="H19643" s="22">
        <v>0</v>
      </c>
      <c r="I19643" s="22">
        <v>0</v>
      </c>
      <c r="J19643" s="21" t="s">
        <v>134311</v>
      </c>
    </row>
    <row r="19644" spans="1:10" ht="32" customHeight="1">
      <c r="A19644" s="19" t="s">
        <v>147835</v>
      </c>
      <c r="B19644" s="24">
        <v>13</v>
      </c>
      <c r="C19644" s="22">
        <v>15</v>
      </c>
      <c r="D19644" s="21" t="s">
        <v>123492</v>
      </c>
      <c r="E19644" s="21" t="s">
        <v>123493</v>
      </c>
      <c r="F19644" s="21" t="s">
        <v>101528</v>
      </c>
      <c r="G19644" s="22">
        <v>10</v>
      </c>
      <c r="H19644" s="22">
        <v>0</v>
      </c>
      <c r="I19644" s="22">
        <v>0</v>
      </c>
      <c r="J19644" s="21" t="s">
        <v>147836</v>
      </c>
    </row>
    <row r="19645" spans="1:10" ht="32" customHeight="1">
      <c r="A19645" s="19" t="s">
        <v>147837</v>
      </c>
      <c r="B19645" s="24">
        <v>43</v>
      </c>
      <c r="C19645" s="22">
        <v>26</v>
      </c>
      <c r="D19645" s="21" t="s">
        <v>135622</v>
      </c>
      <c r="E19645" s="21" t="s">
        <v>135623</v>
      </c>
      <c r="F19645" s="21" t="s">
        <v>101787</v>
      </c>
      <c r="G19645" s="22">
        <v>7</v>
      </c>
      <c r="H19645" s="22">
        <v>15</v>
      </c>
      <c r="I19645" s="22">
        <v>35</v>
      </c>
      <c r="J19645" s="21" t="s">
        <v>147838</v>
      </c>
    </row>
    <row r="19646" spans="1:10" ht="32" customHeight="1">
      <c r="A19646" s="19" t="s">
        <v>147839</v>
      </c>
      <c r="B19646" s="24">
        <v>13</v>
      </c>
      <c r="C19646" s="22">
        <v>15</v>
      </c>
      <c r="D19646" s="21" t="s">
        <v>115063</v>
      </c>
      <c r="E19646" s="21" t="s">
        <v>115064</v>
      </c>
      <c r="F19646" s="21" t="s">
        <v>14739</v>
      </c>
      <c r="G19646" s="22">
        <v>10</v>
      </c>
      <c r="H19646" s="22">
        <v>0</v>
      </c>
      <c r="I19646" s="22">
        <v>0</v>
      </c>
      <c r="J19646" s="21" t="s">
        <v>147840</v>
      </c>
    </row>
    <row r="19647" spans="1:10" ht="20" customHeight="1">
      <c r="A19647" s="27">
        <v>-999</v>
      </c>
      <c r="B19647" s="24">
        <v>-999</v>
      </c>
      <c r="C19647" s="22">
        <v>-999</v>
      </c>
      <c r="D19647" s="22">
        <v>-999</v>
      </c>
      <c r="E19647" s="22">
        <v>-999</v>
      </c>
      <c r="F19647" s="22">
        <v>-999</v>
      </c>
      <c r="G19647" s="22">
        <v>-999</v>
      </c>
      <c r="H19647" s="22">
        <v>-999</v>
      </c>
      <c r="I19647" s="22">
        <v>-999</v>
      </c>
      <c r="J19647" s="22">
        <v>-999</v>
      </c>
    </row>
    <row r="19648" spans="1:10" ht="32" customHeight="1">
      <c r="A19648" s="19" t="s">
        <v>147841</v>
      </c>
      <c r="B19648" s="24">
        <v>30</v>
      </c>
      <c r="C19648" s="22">
        <v>15</v>
      </c>
      <c r="D19648" s="21" t="s">
        <v>112990</v>
      </c>
      <c r="E19648" s="21" t="s">
        <v>112991</v>
      </c>
      <c r="F19648" s="21" t="s">
        <v>101568</v>
      </c>
      <c r="G19648" s="22">
        <v>1</v>
      </c>
      <c r="H19648" s="22">
        <v>10</v>
      </c>
      <c r="I19648" s="22">
        <v>17</v>
      </c>
      <c r="J19648" s="21" t="s">
        <v>147842</v>
      </c>
    </row>
    <row r="19649" spans="1:10" ht="32" customHeight="1">
      <c r="A19649" s="19" t="s">
        <v>147843</v>
      </c>
      <c r="B19649" s="24">
        <v>33</v>
      </c>
      <c r="C19649" s="22">
        <v>29</v>
      </c>
      <c r="D19649" s="21" t="s">
        <v>125390</v>
      </c>
      <c r="E19649" s="21" t="s">
        <v>125391</v>
      </c>
      <c r="F19649" s="21" t="s">
        <v>105284</v>
      </c>
      <c r="G19649" s="22">
        <v>6</v>
      </c>
      <c r="H19649" s="22">
        <v>19</v>
      </c>
      <c r="I19649" s="22">
        <v>36</v>
      </c>
      <c r="J19649" s="21" t="s">
        <v>147844</v>
      </c>
    </row>
    <row r="19650" spans="1:10" ht="32" customHeight="1">
      <c r="A19650" s="19" t="s">
        <v>147845</v>
      </c>
      <c r="B19650" s="24">
        <v>24</v>
      </c>
      <c r="C19650" s="22">
        <v>16</v>
      </c>
      <c r="D19650" s="21" t="s">
        <v>105474</v>
      </c>
      <c r="E19650" s="21" t="s">
        <v>105475</v>
      </c>
      <c r="F19650" s="21" t="s">
        <v>101945</v>
      </c>
      <c r="G19650" s="22">
        <v>1</v>
      </c>
      <c r="H19650" s="22">
        <v>11</v>
      </c>
      <c r="I19650" s="22">
        <v>19</v>
      </c>
      <c r="J19650" s="21" t="s">
        <v>147846</v>
      </c>
    </row>
    <row r="19651" spans="1:10" ht="32" customHeight="1">
      <c r="A19651" s="19" t="s">
        <v>147847</v>
      </c>
      <c r="B19651" s="24">
        <v>21</v>
      </c>
      <c r="C19651" s="22">
        <v>15</v>
      </c>
      <c r="D19651" s="21" t="s">
        <v>106212</v>
      </c>
      <c r="E19651" s="21" t="s">
        <v>106213</v>
      </c>
      <c r="F19651" s="21" t="s">
        <v>101563</v>
      </c>
      <c r="G19651" s="22">
        <v>10</v>
      </c>
      <c r="H19651" s="22">
        <v>0</v>
      </c>
      <c r="I19651" s="22">
        <v>0</v>
      </c>
      <c r="J19651" s="21" t="s">
        <v>147848</v>
      </c>
    </row>
    <row r="19652" spans="1:10" ht="32" customHeight="1">
      <c r="A19652" s="19" t="s">
        <v>147849</v>
      </c>
      <c r="B19652" s="24">
        <v>22</v>
      </c>
      <c r="C19652" s="22">
        <v>15</v>
      </c>
      <c r="D19652" s="21" t="s">
        <v>137278</v>
      </c>
      <c r="E19652" s="21" t="s">
        <v>137279</v>
      </c>
      <c r="F19652" s="21" t="s">
        <v>101694</v>
      </c>
      <c r="G19652" s="22">
        <v>1</v>
      </c>
      <c r="H19652" s="22">
        <v>7</v>
      </c>
      <c r="I19652" s="22">
        <v>16</v>
      </c>
      <c r="J19652" s="21" t="s">
        <v>147850</v>
      </c>
    </row>
    <row r="19653" spans="1:10" ht="32" customHeight="1">
      <c r="A19653" s="19" t="s">
        <v>147851</v>
      </c>
      <c r="B19653" s="24">
        <v>20</v>
      </c>
      <c r="C19653" s="22">
        <v>24</v>
      </c>
      <c r="D19653" s="21" t="s">
        <v>110768</v>
      </c>
      <c r="E19653" s="21" t="s">
        <v>110769</v>
      </c>
      <c r="F19653" s="21" t="s">
        <v>102065</v>
      </c>
      <c r="G19653" s="22">
        <v>5</v>
      </c>
      <c r="H19653" s="22">
        <v>15</v>
      </c>
      <c r="I19653" s="22">
        <v>35</v>
      </c>
      <c r="J19653" s="21" t="s">
        <v>147852</v>
      </c>
    </row>
    <row r="19654" spans="1:10" ht="32" customHeight="1">
      <c r="A19654" s="19" t="s">
        <v>147853</v>
      </c>
      <c r="B19654" s="24">
        <v>13</v>
      </c>
      <c r="C19654" s="22">
        <v>15</v>
      </c>
      <c r="D19654" s="21" t="s">
        <v>104424</v>
      </c>
      <c r="E19654" s="21" t="s">
        <v>104425</v>
      </c>
      <c r="F19654" s="21" t="s">
        <v>101554</v>
      </c>
      <c r="G19654" s="22">
        <v>10</v>
      </c>
      <c r="H19654" s="22">
        <v>0</v>
      </c>
      <c r="I19654" s="22">
        <v>0</v>
      </c>
      <c r="J19654" s="21" t="s">
        <v>147854</v>
      </c>
    </row>
    <row r="19655" spans="1:10" ht="20" customHeight="1">
      <c r="A19655" s="27">
        <v>-999</v>
      </c>
      <c r="B19655" s="24">
        <v>-999</v>
      </c>
      <c r="C19655" s="22">
        <v>-999</v>
      </c>
      <c r="D19655" s="22">
        <v>-999</v>
      </c>
      <c r="E19655" s="22">
        <v>-999</v>
      </c>
      <c r="F19655" s="22">
        <v>-999</v>
      </c>
      <c r="G19655" s="22">
        <v>-999</v>
      </c>
      <c r="H19655" s="22">
        <v>-999</v>
      </c>
      <c r="I19655" s="22">
        <v>-999</v>
      </c>
      <c r="J19655" s="22">
        <v>-999</v>
      </c>
    </row>
    <row r="19656" spans="1:10" ht="32" customHeight="1">
      <c r="A19656" s="19" t="s">
        <v>147855</v>
      </c>
      <c r="B19656" s="24">
        <v>37</v>
      </c>
      <c r="C19656" s="22">
        <v>48</v>
      </c>
      <c r="D19656" s="21" t="s">
        <v>113310</v>
      </c>
      <c r="E19656" s="21" t="s">
        <v>113311</v>
      </c>
      <c r="F19656" s="21" t="s">
        <v>147856</v>
      </c>
      <c r="G19656" s="22">
        <v>12</v>
      </c>
      <c r="H19656" s="22">
        <v>18</v>
      </c>
      <c r="I19656" s="22">
        <v>19</v>
      </c>
      <c r="J19656" s="21" t="s">
        <v>147857</v>
      </c>
    </row>
    <row r="19657" spans="1:10" ht="32" customHeight="1">
      <c r="A19657" s="19" t="s">
        <v>147858</v>
      </c>
      <c r="B19657" s="24">
        <v>52</v>
      </c>
      <c r="C19657" s="22">
        <v>34</v>
      </c>
      <c r="D19657" s="21" t="s">
        <v>101772</v>
      </c>
      <c r="E19657" s="21" t="s">
        <v>101773</v>
      </c>
      <c r="F19657" s="21" t="s">
        <v>104117</v>
      </c>
      <c r="G19657" s="22">
        <v>9</v>
      </c>
      <c r="H19657" s="22">
        <v>21</v>
      </c>
      <c r="I19657" s="22">
        <v>33</v>
      </c>
      <c r="J19657" s="21" t="s">
        <v>147859</v>
      </c>
    </row>
    <row r="19658" spans="1:10" ht="32" customHeight="1">
      <c r="A19658" s="19" t="s">
        <v>147860</v>
      </c>
      <c r="B19658" s="24">
        <v>52</v>
      </c>
      <c r="C19658" s="22">
        <v>34</v>
      </c>
      <c r="D19658" s="21" t="s">
        <v>101772</v>
      </c>
      <c r="E19658" s="21" t="s">
        <v>101773</v>
      </c>
      <c r="F19658" s="21" t="s">
        <v>104117</v>
      </c>
      <c r="G19658" s="22">
        <v>9</v>
      </c>
      <c r="H19658" s="22">
        <v>21</v>
      </c>
      <c r="I19658" s="22">
        <v>33</v>
      </c>
      <c r="J19658" s="21" t="s">
        <v>147859</v>
      </c>
    </row>
    <row r="19659" spans="1:10" ht="32" customHeight="1">
      <c r="A19659" s="19" t="s">
        <v>147861</v>
      </c>
      <c r="B19659" s="24">
        <v>34</v>
      </c>
      <c r="C19659" s="22">
        <v>15</v>
      </c>
      <c r="D19659" s="21" t="s">
        <v>103836</v>
      </c>
      <c r="E19659" s="21" t="s">
        <v>103837</v>
      </c>
      <c r="F19659" s="21" t="s">
        <v>101528</v>
      </c>
      <c r="G19659" s="22">
        <v>10</v>
      </c>
      <c r="H19659" s="22">
        <v>0</v>
      </c>
      <c r="I19659" s="22">
        <v>0</v>
      </c>
      <c r="J19659" s="21" t="s">
        <v>141007</v>
      </c>
    </row>
    <row r="19660" spans="1:10" ht="32" customHeight="1">
      <c r="A19660" s="19" t="s">
        <v>147862</v>
      </c>
      <c r="B19660" s="24">
        <v>34</v>
      </c>
      <c r="C19660" s="22">
        <v>15</v>
      </c>
      <c r="D19660" s="21" t="s">
        <v>103836</v>
      </c>
      <c r="E19660" s="21" t="s">
        <v>103837</v>
      </c>
      <c r="F19660" s="21" t="s">
        <v>101528</v>
      </c>
      <c r="G19660" s="22">
        <v>10</v>
      </c>
      <c r="H19660" s="22">
        <v>0</v>
      </c>
      <c r="I19660" s="22">
        <v>0</v>
      </c>
      <c r="J19660" s="21" t="s">
        <v>141007</v>
      </c>
    </row>
    <row r="19661" spans="1:10" ht="32" customHeight="1">
      <c r="A19661" s="19" t="s">
        <v>147863</v>
      </c>
      <c r="B19661" s="24">
        <v>28</v>
      </c>
      <c r="C19661" s="22">
        <v>18</v>
      </c>
      <c r="D19661" s="21" t="s">
        <v>147864</v>
      </c>
      <c r="E19661" s="21" t="s">
        <v>147865</v>
      </c>
      <c r="F19661" s="21" t="s">
        <v>102782</v>
      </c>
      <c r="G19661" s="22">
        <v>3</v>
      </c>
      <c r="H19661" s="22">
        <v>11</v>
      </c>
      <c r="I19661" s="22">
        <v>28</v>
      </c>
      <c r="J19661" s="21" t="s">
        <v>147866</v>
      </c>
    </row>
    <row r="19662" spans="1:10" ht="32" customHeight="1">
      <c r="A19662" s="19" t="s">
        <v>147867</v>
      </c>
      <c r="B19662" s="24">
        <v>15</v>
      </c>
      <c r="C19662" s="22">
        <v>24</v>
      </c>
      <c r="D19662" s="21" t="s">
        <v>134625</v>
      </c>
      <c r="E19662" s="21" t="s">
        <v>134626</v>
      </c>
      <c r="F19662" s="21" t="s">
        <v>102449</v>
      </c>
      <c r="G19662" s="22">
        <v>10</v>
      </c>
      <c r="H19662" s="22">
        <v>10</v>
      </c>
      <c r="I19662" s="22">
        <v>20</v>
      </c>
      <c r="J19662" s="21" t="s">
        <v>147868</v>
      </c>
    </row>
    <row r="19663" spans="1:10" ht="32" customHeight="1">
      <c r="A19663" s="19" t="s">
        <v>147869</v>
      </c>
      <c r="B19663" s="24">
        <v>15</v>
      </c>
      <c r="C19663" s="22">
        <v>24</v>
      </c>
      <c r="D19663" s="21" t="s">
        <v>134625</v>
      </c>
      <c r="E19663" s="21" t="s">
        <v>134626</v>
      </c>
      <c r="F19663" s="21" t="s">
        <v>102449</v>
      </c>
      <c r="G19663" s="22">
        <v>10</v>
      </c>
      <c r="H19663" s="22">
        <v>10</v>
      </c>
      <c r="I19663" s="22">
        <v>20</v>
      </c>
      <c r="J19663" s="21" t="s">
        <v>147868</v>
      </c>
    </row>
    <row r="19664" spans="1:10" ht="32" customHeight="1">
      <c r="A19664" s="19" t="s">
        <v>147870</v>
      </c>
      <c r="B19664" s="24">
        <v>23</v>
      </c>
      <c r="C19664" s="22">
        <v>15</v>
      </c>
      <c r="D19664" s="21" t="s">
        <v>130794</v>
      </c>
      <c r="E19664" s="21" t="s">
        <v>130795</v>
      </c>
      <c r="F19664" s="21" t="s">
        <v>101554</v>
      </c>
      <c r="G19664" s="22">
        <v>10</v>
      </c>
      <c r="H19664" s="22">
        <v>0</v>
      </c>
      <c r="I19664" s="22">
        <v>0</v>
      </c>
      <c r="J19664" s="21" t="s">
        <v>147871</v>
      </c>
    </row>
    <row r="19665" spans="1:10" ht="32" customHeight="1">
      <c r="A19665" s="19" t="s">
        <v>147872</v>
      </c>
      <c r="B19665" s="24">
        <v>23</v>
      </c>
      <c r="C19665" s="22">
        <v>15</v>
      </c>
      <c r="D19665" s="21" t="s">
        <v>130794</v>
      </c>
      <c r="E19665" s="21" t="s">
        <v>130795</v>
      </c>
      <c r="F19665" s="21" t="s">
        <v>101554</v>
      </c>
      <c r="G19665" s="22">
        <v>10</v>
      </c>
      <c r="H19665" s="22">
        <v>0</v>
      </c>
      <c r="I19665" s="22">
        <v>0</v>
      </c>
      <c r="J19665" s="21" t="s">
        <v>147871</v>
      </c>
    </row>
    <row r="19666" spans="1:10" ht="32" customHeight="1">
      <c r="A19666" s="19" t="s">
        <v>147873</v>
      </c>
      <c r="B19666" s="24">
        <v>30</v>
      </c>
      <c r="C19666" s="22">
        <v>28</v>
      </c>
      <c r="D19666" s="21" t="s">
        <v>106843</v>
      </c>
      <c r="E19666" s="21" t="s">
        <v>106844</v>
      </c>
      <c r="F19666" s="21" t="s">
        <v>102868</v>
      </c>
      <c r="G19666" s="22">
        <v>1</v>
      </c>
      <c r="H19666" s="22">
        <v>23</v>
      </c>
      <c r="I19666" s="22">
        <v>35</v>
      </c>
      <c r="J19666" s="21" t="s">
        <v>147874</v>
      </c>
    </row>
    <row r="19667" spans="1:10" ht="32" customHeight="1">
      <c r="A19667" s="19" t="s">
        <v>147875</v>
      </c>
      <c r="B19667" s="24">
        <v>30</v>
      </c>
      <c r="C19667" s="22">
        <v>28</v>
      </c>
      <c r="D19667" s="21" t="s">
        <v>106843</v>
      </c>
      <c r="E19667" s="21" t="s">
        <v>106844</v>
      </c>
      <c r="F19667" s="21" t="s">
        <v>102868</v>
      </c>
      <c r="G19667" s="22">
        <v>1</v>
      </c>
      <c r="H19667" s="22">
        <v>23</v>
      </c>
      <c r="I19667" s="22">
        <v>35</v>
      </c>
      <c r="J19667" s="21" t="s">
        <v>147874</v>
      </c>
    </row>
    <row r="19668" spans="1:10" ht="32" customHeight="1">
      <c r="A19668" s="19" t="s">
        <v>147876</v>
      </c>
      <c r="B19668" s="24">
        <v>24</v>
      </c>
      <c r="C19668" s="22">
        <v>15</v>
      </c>
      <c r="D19668" s="21" t="s">
        <v>106198</v>
      </c>
      <c r="E19668" s="21" t="s">
        <v>106199</v>
      </c>
      <c r="F19668" s="21" t="s">
        <v>14739</v>
      </c>
      <c r="G19668" s="22">
        <v>10</v>
      </c>
      <c r="H19668" s="22">
        <v>0</v>
      </c>
      <c r="I19668" s="22">
        <v>0</v>
      </c>
      <c r="J19668" s="21" t="s">
        <v>147877</v>
      </c>
    </row>
    <row r="19669" spans="1:10" ht="32" customHeight="1">
      <c r="A19669" s="19" t="s">
        <v>147878</v>
      </c>
      <c r="B19669" s="24">
        <v>36</v>
      </c>
      <c r="C19669" s="22">
        <v>19</v>
      </c>
      <c r="D19669" s="21" t="s">
        <v>147879</v>
      </c>
      <c r="E19669" s="21" t="s">
        <v>147880</v>
      </c>
      <c r="F19669" s="21" t="s">
        <v>102114</v>
      </c>
      <c r="G19669" s="22">
        <v>3</v>
      </c>
      <c r="H19669" s="22">
        <v>12</v>
      </c>
      <c r="I19669" s="22">
        <v>18</v>
      </c>
      <c r="J19669" s="21" t="s">
        <v>147881</v>
      </c>
    </row>
    <row r="19670" spans="1:10" ht="32" customHeight="1">
      <c r="A19670" s="19" t="s">
        <v>147882</v>
      </c>
      <c r="B19670" s="24">
        <v>15</v>
      </c>
      <c r="C19670" s="22">
        <v>46</v>
      </c>
      <c r="D19670" s="21" t="s">
        <v>104659</v>
      </c>
      <c r="E19670" s="21" t="s">
        <v>104660</v>
      </c>
      <c r="F19670" s="21" t="s">
        <v>103303</v>
      </c>
      <c r="G19670" s="22">
        <v>1</v>
      </c>
      <c r="H19670" s="22">
        <v>15</v>
      </c>
      <c r="I19670" s="22">
        <v>18</v>
      </c>
      <c r="J19670" s="21" t="s">
        <v>147883</v>
      </c>
    </row>
    <row r="19671" spans="1:10" ht="32" customHeight="1">
      <c r="A19671" s="19" t="s">
        <v>147884</v>
      </c>
      <c r="B19671" s="24">
        <v>35</v>
      </c>
      <c r="C19671" s="22">
        <v>23</v>
      </c>
      <c r="D19671" s="21" t="s">
        <v>126159</v>
      </c>
      <c r="E19671" s="21" t="s">
        <v>126160</v>
      </c>
      <c r="F19671" s="21" t="s">
        <v>102157</v>
      </c>
      <c r="G19671" s="22">
        <v>9</v>
      </c>
      <c r="H19671" s="22">
        <v>10</v>
      </c>
      <c r="I19671" s="22">
        <v>19</v>
      </c>
      <c r="J19671" s="21" t="s">
        <v>147885</v>
      </c>
    </row>
    <row r="19672" spans="1:10" ht="32" customHeight="1">
      <c r="A19672" s="19" t="s">
        <v>147886</v>
      </c>
      <c r="B19672" s="24">
        <v>34</v>
      </c>
      <c r="C19672" s="22">
        <v>19</v>
      </c>
      <c r="D19672" s="21" t="s">
        <v>103479</v>
      </c>
      <c r="E19672" s="21" t="s">
        <v>103480</v>
      </c>
      <c r="F19672" s="21" t="s">
        <v>102114</v>
      </c>
      <c r="G19672" s="22">
        <v>1</v>
      </c>
      <c r="H19672" s="22">
        <v>14</v>
      </c>
      <c r="I19672" s="22">
        <v>18</v>
      </c>
      <c r="J19672" s="21" t="s">
        <v>147887</v>
      </c>
    </row>
    <row r="19673" spans="1:10" ht="32" customHeight="1">
      <c r="A19673" s="19" t="s">
        <v>147888</v>
      </c>
      <c r="B19673" s="24">
        <v>40</v>
      </c>
      <c r="C19673" s="22">
        <v>23</v>
      </c>
      <c r="D19673" s="21" t="s">
        <v>102880</v>
      </c>
      <c r="E19673" s="21" t="s">
        <v>102881</v>
      </c>
      <c r="F19673" s="21" t="s">
        <v>102001</v>
      </c>
      <c r="G19673" s="22">
        <v>7</v>
      </c>
      <c r="H19673" s="22">
        <v>12</v>
      </c>
      <c r="I19673" s="22">
        <v>24</v>
      </c>
      <c r="J19673" s="21" t="s">
        <v>109406</v>
      </c>
    </row>
    <row r="19674" spans="1:10" ht="32" customHeight="1">
      <c r="A19674" s="19" t="s">
        <v>147889</v>
      </c>
      <c r="B19674" s="24">
        <v>16</v>
      </c>
      <c r="C19674" s="22">
        <v>21</v>
      </c>
      <c r="D19674" s="21" t="s">
        <v>141359</v>
      </c>
      <c r="E19674" s="21" t="s">
        <v>141360</v>
      </c>
      <c r="F19674" s="21" t="s">
        <v>14817</v>
      </c>
      <c r="G19674" s="22">
        <v>7</v>
      </c>
      <c r="H19674" s="22">
        <v>10</v>
      </c>
      <c r="I19674" s="22">
        <v>13</v>
      </c>
      <c r="J19674" s="21" t="s">
        <v>147890</v>
      </c>
    </row>
    <row r="19675" spans="1:10" ht="32" customHeight="1">
      <c r="A19675" s="19" t="s">
        <v>147891</v>
      </c>
      <c r="B19675" s="24">
        <v>39</v>
      </c>
      <c r="C19675" s="22">
        <v>15</v>
      </c>
      <c r="D19675" s="21" t="s">
        <v>101931</v>
      </c>
      <c r="E19675" s="21" t="s">
        <v>101932</v>
      </c>
      <c r="F19675" s="21" t="s">
        <v>101694</v>
      </c>
      <c r="G19675" s="22">
        <v>10</v>
      </c>
      <c r="H19675" s="22">
        <v>0</v>
      </c>
      <c r="I19675" s="22">
        <v>0</v>
      </c>
      <c r="J19675" s="21" t="s">
        <v>144003</v>
      </c>
    </row>
    <row r="19676" spans="1:10" ht="32" customHeight="1">
      <c r="A19676" s="19" t="s">
        <v>147892</v>
      </c>
      <c r="B19676" s="24">
        <v>18</v>
      </c>
      <c r="C19676" s="22">
        <v>15</v>
      </c>
      <c r="D19676" s="21" t="s">
        <v>143896</v>
      </c>
      <c r="E19676" s="21" t="s">
        <v>143897</v>
      </c>
      <c r="F19676" s="21" t="s">
        <v>101554</v>
      </c>
      <c r="G19676" s="22">
        <v>10</v>
      </c>
      <c r="H19676" s="22">
        <v>0</v>
      </c>
      <c r="I19676" s="22">
        <v>0</v>
      </c>
      <c r="J19676" s="21" t="s">
        <v>143898</v>
      </c>
    </row>
    <row r="19677" spans="1:10" ht="32" customHeight="1">
      <c r="A19677" s="19" t="s">
        <v>147893</v>
      </c>
      <c r="B19677" s="24">
        <v>21</v>
      </c>
      <c r="C19677" s="22">
        <v>15</v>
      </c>
      <c r="D19677" s="21" t="s">
        <v>147894</v>
      </c>
      <c r="E19677" s="21" t="s">
        <v>147895</v>
      </c>
      <c r="F19677" s="21" t="s">
        <v>101528</v>
      </c>
      <c r="G19677" s="22">
        <v>10</v>
      </c>
      <c r="H19677" s="22">
        <v>0</v>
      </c>
      <c r="I19677" s="22">
        <v>0</v>
      </c>
      <c r="J19677" s="21" t="s">
        <v>147896</v>
      </c>
    </row>
    <row r="19678" spans="1:10" ht="20" customHeight="1">
      <c r="A19678" s="27">
        <v>-999</v>
      </c>
      <c r="B19678" s="24">
        <v>-999</v>
      </c>
      <c r="C19678" s="22">
        <v>-999</v>
      </c>
      <c r="D19678" s="22">
        <v>-999</v>
      </c>
      <c r="E19678" s="22">
        <v>-999</v>
      </c>
      <c r="F19678" s="22">
        <v>-999</v>
      </c>
      <c r="G19678" s="22">
        <v>-999</v>
      </c>
      <c r="H19678" s="22">
        <v>-999</v>
      </c>
      <c r="I19678" s="22">
        <v>-999</v>
      </c>
      <c r="J19678" s="22">
        <v>-999</v>
      </c>
    </row>
    <row r="19679" spans="1:10" ht="20" customHeight="1">
      <c r="A19679" s="27">
        <v>-999</v>
      </c>
      <c r="B19679" s="24">
        <v>-999</v>
      </c>
      <c r="C19679" s="22">
        <v>-999</v>
      </c>
      <c r="D19679" s="22">
        <v>-999</v>
      </c>
      <c r="E19679" s="22">
        <v>-999</v>
      </c>
      <c r="F19679" s="22">
        <v>-999</v>
      </c>
      <c r="G19679" s="22">
        <v>-999</v>
      </c>
      <c r="H19679" s="22">
        <v>-999</v>
      </c>
      <c r="I19679" s="22">
        <v>-999</v>
      </c>
      <c r="J19679" s="22">
        <v>-999</v>
      </c>
    </row>
    <row r="19680" spans="1:10" ht="20" customHeight="1">
      <c r="A19680" s="27">
        <v>-999</v>
      </c>
      <c r="B19680" s="24">
        <v>-999</v>
      </c>
      <c r="C19680" s="22">
        <v>-999</v>
      </c>
      <c r="D19680" s="22">
        <v>-999</v>
      </c>
      <c r="E19680" s="22">
        <v>-999</v>
      </c>
      <c r="F19680" s="22">
        <v>-999</v>
      </c>
      <c r="G19680" s="22">
        <v>-999</v>
      </c>
      <c r="H19680" s="22">
        <v>-999</v>
      </c>
      <c r="I19680" s="22">
        <v>-999</v>
      </c>
      <c r="J19680" s="22">
        <v>-999</v>
      </c>
    </row>
    <row r="19681" spans="1:10" ht="32" customHeight="1">
      <c r="A19681" s="19" t="s">
        <v>147897</v>
      </c>
      <c r="B19681" s="24">
        <v>21</v>
      </c>
      <c r="C19681" s="22">
        <v>15</v>
      </c>
      <c r="D19681" s="21" t="s">
        <v>144478</v>
      </c>
      <c r="E19681" s="21" t="s">
        <v>144479</v>
      </c>
      <c r="F19681" s="21" t="s">
        <v>14739</v>
      </c>
      <c r="G19681" s="22">
        <v>10</v>
      </c>
      <c r="H19681" s="22">
        <v>0</v>
      </c>
      <c r="I19681" s="22">
        <v>0</v>
      </c>
      <c r="J19681" s="21" t="s">
        <v>147898</v>
      </c>
    </row>
    <row r="19682" spans="1:10" ht="32" customHeight="1">
      <c r="A19682" s="19" t="s">
        <v>147899</v>
      </c>
      <c r="B19682" s="24">
        <v>17</v>
      </c>
      <c r="C19682" s="22">
        <v>15</v>
      </c>
      <c r="D19682" s="21" t="s">
        <v>118491</v>
      </c>
      <c r="E19682" s="21" t="s">
        <v>118492</v>
      </c>
      <c r="F19682" s="21" t="s">
        <v>101628</v>
      </c>
      <c r="G19682" s="22">
        <v>1</v>
      </c>
      <c r="H19682" s="22">
        <v>10</v>
      </c>
      <c r="I19682" s="22">
        <v>17</v>
      </c>
      <c r="J19682" s="21" t="s">
        <v>147900</v>
      </c>
    </row>
    <row r="19683" spans="1:10" ht="32" customHeight="1">
      <c r="A19683" s="19" t="s">
        <v>147901</v>
      </c>
      <c r="B19683" s="24">
        <v>17</v>
      </c>
      <c r="C19683" s="22">
        <v>15</v>
      </c>
      <c r="D19683" s="21" t="s">
        <v>118491</v>
      </c>
      <c r="E19683" s="21" t="s">
        <v>118492</v>
      </c>
      <c r="F19683" s="21" t="s">
        <v>101628</v>
      </c>
      <c r="G19683" s="22">
        <v>1</v>
      </c>
      <c r="H19683" s="22">
        <v>10</v>
      </c>
      <c r="I19683" s="22">
        <v>17</v>
      </c>
      <c r="J19683" s="21" t="s">
        <v>147900</v>
      </c>
    </row>
    <row r="19684" spans="1:10" ht="32" customHeight="1">
      <c r="A19684" s="19" t="s">
        <v>147902</v>
      </c>
      <c r="B19684" s="24">
        <v>32</v>
      </c>
      <c r="C19684" s="22">
        <v>15</v>
      </c>
      <c r="D19684" s="21" t="s">
        <v>107574</v>
      </c>
      <c r="E19684" s="21" t="s">
        <v>107575</v>
      </c>
      <c r="F19684" s="21" t="s">
        <v>14739</v>
      </c>
      <c r="G19684" s="22">
        <v>10</v>
      </c>
      <c r="H19684" s="22">
        <v>0</v>
      </c>
      <c r="I19684" s="22">
        <v>0</v>
      </c>
      <c r="J19684" s="21" t="s">
        <v>145078</v>
      </c>
    </row>
    <row r="19685" spans="1:10" ht="32" customHeight="1">
      <c r="A19685" s="19" t="s">
        <v>147903</v>
      </c>
      <c r="B19685" s="24">
        <v>19</v>
      </c>
      <c r="C19685" s="22">
        <v>15</v>
      </c>
      <c r="D19685" s="21" t="s">
        <v>141220</v>
      </c>
      <c r="E19685" s="21" t="s">
        <v>141221</v>
      </c>
      <c r="F19685" s="21" t="s">
        <v>101563</v>
      </c>
      <c r="G19685" s="22">
        <v>10</v>
      </c>
      <c r="H19685" s="22">
        <v>0</v>
      </c>
      <c r="I19685" s="22">
        <v>0</v>
      </c>
      <c r="J19685" s="21" t="s">
        <v>147904</v>
      </c>
    </row>
    <row r="19686" spans="1:10" ht="32" customHeight="1">
      <c r="A19686" s="19" t="s">
        <v>147905</v>
      </c>
      <c r="B19686" s="24">
        <v>51</v>
      </c>
      <c r="C19686" s="22">
        <v>18</v>
      </c>
      <c r="D19686" s="21" t="s">
        <v>129104</v>
      </c>
      <c r="E19686" s="21" t="s">
        <v>129105</v>
      </c>
      <c r="F19686" s="21" t="s">
        <v>104782</v>
      </c>
      <c r="G19686" s="22">
        <v>1</v>
      </c>
      <c r="H19686" s="22">
        <v>13</v>
      </c>
      <c r="I19686" s="22">
        <v>27</v>
      </c>
      <c r="J19686" s="21" t="s">
        <v>147906</v>
      </c>
    </row>
    <row r="19687" spans="1:10" ht="20" customHeight="1">
      <c r="A19687" s="27">
        <v>-999</v>
      </c>
      <c r="B19687" s="24">
        <v>-999</v>
      </c>
      <c r="C19687" s="22">
        <v>-999</v>
      </c>
      <c r="D19687" s="22">
        <v>-999</v>
      </c>
      <c r="E19687" s="22">
        <v>-999</v>
      </c>
      <c r="F19687" s="22">
        <v>-999</v>
      </c>
      <c r="G19687" s="22">
        <v>-999</v>
      </c>
      <c r="H19687" s="22">
        <v>-999</v>
      </c>
      <c r="I19687" s="22">
        <v>-999</v>
      </c>
      <c r="J19687" s="22">
        <v>-999</v>
      </c>
    </row>
    <row r="19688" spans="1:10" ht="32" customHeight="1">
      <c r="A19688" s="19" t="s">
        <v>147907</v>
      </c>
      <c r="B19688" s="24">
        <v>22</v>
      </c>
      <c r="C19688" s="22">
        <v>15</v>
      </c>
      <c r="D19688" s="21" t="s">
        <v>115010</v>
      </c>
      <c r="E19688" s="21" t="s">
        <v>115011</v>
      </c>
      <c r="F19688" s="21" t="s">
        <v>101568</v>
      </c>
      <c r="G19688" s="22">
        <v>1</v>
      </c>
      <c r="H19688" s="22">
        <v>8</v>
      </c>
      <c r="I19688" s="22">
        <v>21</v>
      </c>
      <c r="J19688" s="21" t="s">
        <v>147908</v>
      </c>
    </row>
    <row r="19689" spans="1:10" ht="32" customHeight="1">
      <c r="A19689" s="19" t="s">
        <v>147909</v>
      </c>
      <c r="B19689" s="24">
        <v>39</v>
      </c>
      <c r="C19689" s="22">
        <v>15</v>
      </c>
      <c r="D19689" s="21" t="s">
        <v>106791</v>
      </c>
      <c r="E19689" s="21" t="s">
        <v>106792</v>
      </c>
      <c r="F19689" s="21" t="s">
        <v>14739</v>
      </c>
      <c r="G19689" s="22">
        <v>10</v>
      </c>
      <c r="H19689" s="22">
        <v>0</v>
      </c>
      <c r="I19689" s="22">
        <v>0</v>
      </c>
      <c r="J19689" s="21" t="s">
        <v>135204</v>
      </c>
    </row>
    <row r="19690" spans="1:10" ht="32" customHeight="1">
      <c r="A19690" s="19" t="s">
        <v>147910</v>
      </c>
      <c r="B19690" s="24">
        <v>48</v>
      </c>
      <c r="C19690" s="22">
        <v>18</v>
      </c>
      <c r="D19690" s="21" t="s">
        <v>115529</v>
      </c>
      <c r="E19690" s="21" t="s">
        <v>115530</v>
      </c>
      <c r="F19690" s="21" t="s">
        <v>102782</v>
      </c>
      <c r="G19690" s="22">
        <v>1</v>
      </c>
      <c r="H19690" s="22">
        <v>13</v>
      </c>
      <c r="I19690" s="22">
        <v>24</v>
      </c>
      <c r="J19690" s="21" t="s">
        <v>147911</v>
      </c>
    </row>
    <row r="19691" spans="1:10" ht="32" customHeight="1">
      <c r="A19691" s="19" t="s">
        <v>147912</v>
      </c>
      <c r="B19691" s="24">
        <v>13</v>
      </c>
      <c r="C19691" s="22">
        <v>20</v>
      </c>
      <c r="D19691" s="21" t="s">
        <v>119279</v>
      </c>
      <c r="E19691" s="21" t="s">
        <v>119280</v>
      </c>
      <c r="F19691" s="21" t="s">
        <v>108758</v>
      </c>
      <c r="G19691" s="22">
        <v>7</v>
      </c>
      <c r="H19691" s="22">
        <v>9</v>
      </c>
      <c r="I19691" s="22">
        <v>14</v>
      </c>
      <c r="J19691" s="21" t="s">
        <v>147913</v>
      </c>
    </row>
    <row r="19692" spans="1:10" ht="32" customHeight="1">
      <c r="A19692" s="19" t="s">
        <v>147914</v>
      </c>
      <c r="B19692" s="24">
        <v>13</v>
      </c>
      <c r="C19692" s="22">
        <v>20</v>
      </c>
      <c r="D19692" s="21" t="s">
        <v>119279</v>
      </c>
      <c r="E19692" s="21" t="s">
        <v>119280</v>
      </c>
      <c r="F19692" s="21" t="s">
        <v>108758</v>
      </c>
      <c r="G19692" s="22">
        <v>7</v>
      </c>
      <c r="H19692" s="22">
        <v>9</v>
      </c>
      <c r="I19692" s="22">
        <v>14</v>
      </c>
      <c r="J19692" s="21" t="s">
        <v>147913</v>
      </c>
    </row>
    <row r="19693" spans="1:10" ht="32" customHeight="1">
      <c r="A19693" s="19" t="s">
        <v>147915</v>
      </c>
      <c r="B19693" s="24">
        <v>22</v>
      </c>
      <c r="C19693" s="22">
        <v>38</v>
      </c>
      <c r="D19693" s="21" t="s">
        <v>106220</v>
      </c>
      <c r="E19693" s="21" t="s">
        <v>106221</v>
      </c>
      <c r="F19693" s="21" t="s">
        <v>126374</v>
      </c>
      <c r="G19693" s="22">
        <v>1</v>
      </c>
      <c r="H19693" s="22">
        <v>33</v>
      </c>
      <c r="I19693" s="22">
        <v>63</v>
      </c>
      <c r="J19693" s="21" t="s">
        <v>147916</v>
      </c>
    </row>
    <row r="19694" spans="1:10" ht="32" customHeight="1">
      <c r="A19694" s="19" t="s">
        <v>147917</v>
      </c>
      <c r="B19694" s="24">
        <v>22</v>
      </c>
      <c r="C19694" s="22">
        <v>38</v>
      </c>
      <c r="D19694" s="21" t="s">
        <v>106220</v>
      </c>
      <c r="E19694" s="21" t="s">
        <v>106221</v>
      </c>
      <c r="F19694" s="21" t="s">
        <v>126374</v>
      </c>
      <c r="G19694" s="22">
        <v>1</v>
      </c>
      <c r="H19694" s="22">
        <v>33</v>
      </c>
      <c r="I19694" s="22">
        <v>63</v>
      </c>
      <c r="J19694" s="21" t="s">
        <v>147916</v>
      </c>
    </row>
    <row r="19695" spans="1:10" ht="32" customHeight="1">
      <c r="A19695" s="19" t="s">
        <v>147918</v>
      </c>
      <c r="B19695" s="24">
        <v>30</v>
      </c>
      <c r="C19695" s="22">
        <v>15</v>
      </c>
      <c r="D19695" s="21" t="s">
        <v>113280</v>
      </c>
      <c r="E19695" s="21" t="s">
        <v>113281</v>
      </c>
      <c r="F19695" s="21" t="s">
        <v>101694</v>
      </c>
      <c r="G19695" s="22">
        <v>10</v>
      </c>
      <c r="H19695" s="22">
        <v>0</v>
      </c>
      <c r="I19695" s="22">
        <v>0</v>
      </c>
      <c r="J19695" s="21" t="s">
        <v>147919</v>
      </c>
    </row>
    <row r="19696" spans="1:10" ht="32" customHeight="1">
      <c r="A19696" s="19" t="s">
        <v>147920</v>
      </c>
      <c r="B19696" s="24">
        <v>23</v>
      </c>
      <c r="C19696" s="22">
        <v>15</v>
      </c>
      <c r="D19696" s="21" t="s">
        <v>103749</v>
      </c>
      <c r="E19696" s="21" t="s">
        <v>103750</v>
      </c>
      <c r="F19696" s="21" t="s">
        <v>14739</v>
      </c>
      <c r="G19696" s="22">
        <v>10</v>
      </c>
      <c r="H19696" s="22">
        <v>0</v>
      </c>
      <c r="I19696" s="22">
        <v>0</v>
      </c>
      <c r="J19696" s="21" t="s">
        <v>122089</v>
      </c>
    </row>
    <row r="19697" spans="1:10" ht="32" customHeight="1">
      <c r="A19697" s="19" t="s">
        <v>147921</v>
      </c>
      <c r="B19697" s="24">
        <v>39</v>
      </c>
      <c r="C19697" s="22">
        <v>15</v>
      </c>
      <c r="D19697" s="21" t="s">
        <v>102553</v>
      </c>
      <c r="E19697" s="21" t="s">
        <v>102554</v>
      </c>
      <c r="F19697" s="21" t="s">
        <v>101568</v>
      </c>
      <c r="G19697" s="22">
        <v>1</v>
      </c>
      <c r="H19697" s="22">
        <v>10</v>
      </c>
      <c r="I19697" s="22">
        <v>14</v>
      </c>
      <c r="J19697" s="21" t="s">
        <v>147922</v>
      </c>
    </row>
    <row r="19698" spans="1:10" ht="32" customHeight="1">
      <c r="A19698" s="19" t="s">
        <v>147923</v>
      </c>
      <c r="B19698" s="24">
        <v>39</v>
      </c>
      <c r="C19698" s="22">
        <v>15</v>
      </c>
      <c r="D19698" s="21" t="s">
        <v>102553</v>
      </c>
      <c r="E19698" s="21" t="s">
        <v>102554</v>
      </c>
      <c r="F19698" s="21" t="s">
        <v>101568</v>
      </c>
      <c r="G19698" s="22">
        <v>1</v>
      </c>
      <c r="H19698" s="22">
        <v>10</v>
      </c>
      <c r="I19698" s="22">
        <v>14</v>
      </c>
      <c r="J19698" s="21" t="s">
        <v>147922</v>
      </c>
    </row>
    <row r="19699" spans="1:10" ht="32" customHeight="1">
      <c r="A19699" s="19" t="s">
        <v>147924</v>
      </c>
      <c r="B19699" s="24">
        <v>26</v>
      </c>
      <c r="C19699" s="22">
        <v>15</v>
      </c>
      <c r="D19699" s="21" t="s">
        <v>109606</v>
      </c>
      <c r="E19699" s="21" t="s">
        <v>109607</v>
      </c>
      <c r="F19699" s="21" t="s">
        <v>101528</v>
      </c>
      <c r="G19699" s="22">
        <v>10</v>
      </c>
      <c r="H19699" s="22">
        <v>0</v>
      </c>
      <c r="I19699" s="22">
        <v>0</v>
      </c>
      <c r="J19699" s="21" t="s">
        <v>142615</v>
      </c>
    </row>
    <row r="19700" spans="1:10" ht="32" customHeight="1">
      <c r="A19700" s="19" t="s">
        <v>147925</v>
      </c>
      <c r="B19700" s="24">
        <v>17</v>
      </c>
      <c r="C19700" s="22">
        <v>24</v>
      </c>
      <c r="D19700" s="21" t="s">
        <v>147926</v>
      </c>
      <c r="E19700" s="21" t="s">
        <v>147927</v>
      </c>
      <c r="F19700" s="21" t="s">
        <v>102449</v>
      </c>
      <c r="G19700" s="22">
        <v>7</v>
      </c>
      <c r="H19700" s="22">
        <v>13</v>
      </c>
      <c r="I19700" s="22">
        <v>22</v>
      </c>
      <c r="J19700" s="21" t="s">
        <v>147928</v>
      </c>
    </row>
    <row r="19701" spans="1:10" ht="32" customHeight="1">
      <c r="A19701" s="19" t="s">
        <v>147929</v>
      </c>
      <c r="B19701" s="24">
        <v>24</v>
      </c>
      <c r="C19701" s="22">
        <v>16</v>
      </c>
      <c r="D19701" s="21" t="s">
        <v>110607</v>
      </c>
      <c r="E19701" s="21" t="s">
        <v>110608</v>
      </c>
      <c r="F19701" s="21" t="s">
        <v>101945</v>
      </c>
      <c r="G19701" s="22">
        <v>1</v>
      </c>
      <c r="H19701" s="22">
        <v>11</v>
      </c>
      <c r="I19701" s="22">
        <v>21</v>
      </c>
      <c r="J19701" s="21" t="s">
        <v>147930</v>
      </c>
    </row>
    <row r="19702" spans="1:10" ht="32" customHeight="1">
      <c r="A19702" s="19" t="s">
        <v>147931</v>
      </c>
      <c r="B19702" s="24">
        <v>23</v>
      </c>
      <c r="C19702" s="22">
        <v>30</v>
      </c>
      <c r="D19702" s="21" t="s">
        <v>147932</v>
      </c>
      <c r="E19702" s="21" t="s">
        <v>147933</v>
      </c>
      <c r="F19702" s="21" t="s">
        <v>103600</v>
      </c>
      <c r="G19702" s="22">
        <v>7</v>
      </c>
      <c r="H19702" s="22">
        <v>19</v>
      </c>
      <c r="I19702" s="22">
        <v>32</v>
      </c>
      <c r="J19702" s="21" t="s">
        <v>147934</v>
      </c>
    </row>
    <row r="19703" spans="1:10" ht="32" customHeight="1">
      <c r="A19703" s="19" t="s">
        <v>147935</v>
      </c>
      <c r="B19703" s="24">
        <v>17</v>
      </c>
      <c r="C19703" s="22">
        <v>15</v>
      </c>
      <c r="D19703" s="21" t="s">
        <v>147936</v>
      </c>
      <c r="E19703" s="21" t="s">
        <v>147937</v>
      </c>
      <c r="F19703" s="21" t="s">
        <v>101568</v>
      </c>
      <c r="G19703" s="22">
        <v>1</v>
      </c>
      <c r="H19703" s="22">
        <v>10</v>
      </c>
      <c r="I19703" s="22">
        <v>15</v>
      </c>
      <c r="J19703" s="21" t="s">
        <v>147938</v>
      </c>
    </row>
    <row r="19704" spans="1:10" ht="32" customHeight="1">
      <c r="A19704" s="19" t="s">
        <v>147939</v>
      </c>
      <c r="B19704" s="24">
        <v>17</v>
      </c>
      <c r="C19704" s="22">
        <v>15</v>
      </c>
      <c r="D19704" s="21" t="s">
        <v>147936</v>
      </c>
      <c r="E19704" s="21" t="s">
        <v>147937</v>
      </c>
      <c r="F19704" s="21" t="s">
        <v>101568</v>
      </c>
      <c r="G19704" s="22">
        <v>1</v>
      </c>
      <c r="H19704" s="22">
        <v>10</v>
      </c>
      <c r="I19704" s="22">
        <v>15</v>
      </c>
      <c r="J19704" s="21" t="s">
        <v>147938</v>
      </c>
    </row>
    <row r="19705" spans="1:10" ht="32" customHeight="1">
      <c r="A19705" s="19" t="s">
        <v>147940</v>
      </c>
      <c r="B19705" s="24">
        <v>25</v>
      </c>
      <c r="C19705" s="22">
        <v>22</v>
      </c>
      <c r="D19705" s="21" t="s">
        <v>146987</v>
      </c>
      <c r="E19705" s="21" t="s">
        <v>146988</v>
      </c>
      <c r="F19705" s="21" t="s">
        <v>102559</v>
      </c>
      <c r="G19705" s="22">
        <v>6</v>
      </c>
      <c r="H19705" s="22">
        <v>12</v>
      </c>
      <c r="I19705" s="22">
        <v>18</v>
      </c>
      <c r="J19705" s="21" t="s">
        <v>147941</v>
      </c>
    </row>
    <row r="19706" spans="1:10" ht="32" customHeight="1">
      <c r="A19706" s="19" t="s">
        <v>147942</v>
      </c>
      <c r="B19706" s="24">
        <v>38</v>
      </c>
      <c r="C19706" s="22">
        <v>30</v>
      </c>
      <c r="D19706" s="21" t="s">
        <v>145904</v>
      </c>
      <c r="E19706" s="21" t="s">
        <v>145905</v>
      </c>
      <c r="F19706" s="21" t="s">
        <v>101568</v>
      </c>
      <c r="G19706" s="22">
        <v>1</v>
      </c>
      <c r="H19706" s="22">
        <v>25</v>
      </c>
      <c r="I19706" s="22">
        <v>34</v>
      </c>
      <c r="J19706" s="21" t="s">
        <v>147943</v>
      </c>
    </row>
    <row r="19707" spans="1:10" ht="32" customHeight="1">
      <c r="A19707" s="19" t="s">
        <v>147944</v>
      </c>
      <c r="B19707" s="24">
        <v>38</v>
      </c>
      <c r="C19707" s="22">
        <v>30</v>
      </c>
      <c r="D19707" s="21" t="s">
        <v>145904</v>
      </c>
      <c r="E19707" s="21" t="s">
        <v>145905</v>
      </c>
      <c r="F19707" s="21" t="s">
        <v>101568</v>
      </c>
      <c r="G19707" s="22">
        <v>1</v>
      </c>
      <c r="H19707" s="22">
        <v>25</v>
      </c>
      <c r="I19707" s="22">
        <v>34</v>
      </c>
      <c r="J19707" s="21" t="s">
        <v>147943</v>
      </c>
    </row>
    <row r="19708" spans="1:10" ht="32" customHeight="1">
      <c r="A19708" s="19" t="s">
        <v>147945</v>
      </c>
      <c r="B19708" s="24">
        <v>38</v>
      </c>
      <c r="C19708" s="22">
        <v>30</v>
      </c>
      <c r="D19708" s="21" t="s">
        <v>145904</v>
      </c>
      <c r="E19708" s="21" t="s">
        <v>145905</v>
      </c>
      <c r="F19708" s="21" t="s">
        <v>101568</v>
      </c>
      <c r="G19708" s="22">
        <v>1</v>
      </c>
      <c r="H19708" s="22">
        <v>25</v>
      </c>
      <c r="I19708" s="22">
        <v>34</v>
      </c>
      <c r="J19708" s="21" t="s">
        <v>147943</v>
      </c>
    </row>
    <row r="19709" spans="1:10" ht="32" customHeight="1">
      <c r="A19709" s="19" t="s">
        <v>147946</v>
      </c>
      <c r="B19709" s="24">
        <v>14</v>
      </c>
      <c r="C19709" s="22">
        <v>16</v>
      </c>
      <c r="D19709" s="21" t="s">
        <v>147947</v>
      </c>
      <c r="E19709" s="21" t="s">
        <v>147948</v>
      </c>
      <c r="F19709" s="21" t="s">
        <v>101533</v>
      </c>
      <c r="G19709" s="22">
        <v>3</v>
      </c>
      <c r="H19709" s="22">
        <v>9</v>
      </c>
      <c r="I19709" s="22">
        <v>20</v>
      </c>
      <c r="J19709" s="21" t="s">
        <v>147949</v>
      </c>
    </row>
    <row r="19710" spans="1:10" ht="32" customHeight="1">
      <c r="A19710" s="19" t="s">
        <v>147950</v>
      </c>
      <c r="B19710" s="24">
        <v>14</v>
      </c>
      <c r="C19710" s="22">
        <v>16</v>
      </c>
      <c r="D19710" s="21" t="s">
        <v>147947</v>
      </c>
      <c r="E19710" s="21" t="s">
        <v>147948</v>
      </c>
      <c r="F19710" s="21" t="s">
        <v>101533</v>
      </c>
      <c r="G19710" s="22">
        <v>3</v>
      </c>
      <c r="H19710" s="22">
        <v>9</v>
      </c>
      <c r="I19710" s="22">
        <v>20</v>
      </c>
      <c r="J19710" s="21" t="s">
        <v>147949</v>
      </c>
    </row>
    <row r="19711" spans="1:10" ht="32" customHeight="1">
      <c r="A19711" s="19" t="s">
        <v>147951</v>
      </c>
      <c r="B19711" s="24">
        <v>23</v>
      </c>
      <c r="C19711" s="22">
        <v>15</v>
      </c>
      <c r="D19711" s="21" t="s">
        <v>109109</v>
      </c>
      <c r="E19711" s="21" t="s">
        <v>109110</v>
      </c>
      <c r="F19711" s="21" t="s">
        <v>101694</v>
      </c>
      <c r="G19711" s="22">
        <v>10</v>
      </c>
      <c r="H19711" s="22">
        <v>0</v>
      </c>
      <c r="I19711" s="22">
        <v>0</v>
      </c>
      <c r="J19711" s="21" t="s">
        <v>147952</v>
      </c>
    </row>
    <row r="19712" spans="1:10" ht="20" customHeight="1">
      <c r="A19712" s="27">
        <v>-999</v>
      </c>
      <c r="B19712" s="24">
        <v>-999</v>
      </c>
      <c r="C19712" s="22">
        <v>-999</v>
      </c>
      <c r="D19712" s="22">
        <v>-999</v>
      </c>
      <c r="E19712" s="22">
        <v>-999</v>
      </c>
      <c r="F19712" s="22">
        <v>-999</v>
      </c>
      <c r="G19712" s="22">
        <v>-999</v>
      </c>
      <c r="H19712" s="22">
        <v>-999</v>
      </c>
      <c r="I19712" s="22">
        <v>-999</v>
      </c>
      <c r="J19712" s="22">
        <v>-999</v>
      </c>
    </row>
    <row r="19713" spans="1:10" ht="32" customHeight="1">
      <c r="A19713" s="19" t="s">
        <v>147953</v>
      </c>
      <c r="B19713" s="24">
        <v>48</v>
      </c>
      <c r="C19713" s="22">
        <v>15</v>
      </c>
      <c r="D19713" s="21" t="s">
        <v>147954</v>
      </c>
      <c r="E19713" s="21" t="s">
        <v>147955</v>
      </c>
      <c r="F19713" s="21" t="s">
        <v>14739</v>
      </c>
      <c r="G19713" s="22">
        <v>10</v>
      </c>
      <c r="H19713" s="22">
        <v>0</v>
      </c>
      <c r="I19713" s="22">
        <v>0</v>
      </c>
      <c r="J19713" s="21" t="s">
        <v>147956</v>
      </c>
    </row>
    <row r="19714" spans="1:10" ht="32" customHeight="1">
      <c r="A19714" s="19" t="s">
        <v>147957</v>
      </c>
      <c r="B19714" s="24">
        <v>17</v>
      </c>
      <c r="C19714" s="22">
        <v>15</v>
      </c>
      <c r="D19714" s="21" t="s">
        <v>112999</v>
      </c>
      <c r="E19714" s="21" t="s">
        <v>113000</v>
      </c>
      <c r="F19714" s="21" t="s">
        <v>14739</v>
      </c>
      <c r="G19714" s="22">
        <v>10</v>
      </c>
      <c r="H19714" s="22">
        <v>0</v>
      </c>
      <c r="I19714" s="22">
        <v>0</v>
      </c>
      <c r="J19714" s="21" t="s">
        <v>114410</v>
      </c>
    </row>
    <row r="19715" spans="1:10" ht="32" customHeight="1">
      <c r="A19715" s="19" t="s">
        <v>147958</v>
      </c>
      <c r="B19715" s="24">
        <v>25</v>
      </c>
      <c r="C19715" s="22">
        <v>18</v>
      </c>
      <c r="D19715" s="21" t="s">
        <v>108288</v>
      </c>
      <c r="E19715" s="21" t="s">
        <v>108289</v>
      </c>
      <c r="F19715" s="21" t="s">
        <v>102782</v>
      </c>
      <c r="G19715" s="22">
        <v>1</v>
      </c>
      <c r="H19715" s="22">
        <v>13</v>
      </c>
      <c r="I19715" s="22">
        <v>23</v>
      </c>
      <c r="J19715" s="21" t="s">
        <v>147959</v>
      </c>
    </row>
    <row r="19716" spans="1:10" ht="20" customHeight="1">
      <c r="A19716" s="19" t="s">
        <v>147960</v>
      </c>
      <c r="B19716" s="24">
        <v>21</v>
      </c>
      <c r="C19716" s="22">
        <v>15</v>
      </c>
      <c r="D19716" s="21" t="s">
        <v>102755</v>
      </c>
      <c r="E19716" s="21" t="s">
        <v>102756</v>
      </c>
      <c r="F19716" s="21" t="s">
        <v>101554</v>
      </c>
      <c r="G19716" s="22">
        <v>10</v>
      </c>
      <c r="H19716" s="22">
        <v>0</v>
      </c>
      <c r="I19716" s="22">
        <v>0</v>
      </c>
      <c r="J19716" s="21" t="s">
        <v>141901</v>
      </c>
    </row>
    <row r="19717" spans="1:10" ht="32" customHeight="1">
      <c r="A19717" s="19" t="s">
        <v>147961</v>
      </c>
      <c r="B19717" s="24">
        <v>24</v>
      </c>
      <c r="C19717" s="22">
        <v>15</v>
      </c>
      <c r="D19717" s="21" t="s">
        <v>116201</v>
      </c>
      <c r="E19717" s="21" t="s">
        <v>116202</v>
      </c>
      <c r="F19717" s="21" t="s">
        <v>101694</v>
      </c>
      <c r="G19717" s="22">
        <v>10</v>
      </c>
      <c r="H19717" s="22">
        <v>0</v>
      </c>
      <c r="I19717" s="22">
        <v>0</v>
      </c>
      <c r="J19717" s="21" t="s">
        <v>147962</v>
      </c>
    </row>
    <row r="19718" spans="1:10" ht="32" customHeight="1">
      <c r="A19718" s="19" t="s">
        <v>147963</v>
      </c>
      <c r="B19718" s="24">
        <v>33</v>
      </c>
      <c r="C19718" s="22">
        <v>21</v>
      </c>
      <c r="D19718" s="21" t="s">
        <v>110343</v>
      </c>
      <c r="E19718" s="21" t="s">
        <v>110344</v>
      </c>
      <c r="F19718" s="21" t="s">
        <v>14775</v>
      </c>
      <c r="G19718" s="22">
        <v>4</v>
      </c>
      <c r="H19718" s="22">
        <v>13</v>
      </c>
      <c r="I19718" s="22">
        <v>21</v>
      </c>
      <c r="J19718" s="21" t="s">
        <v>147964</v>
      </c>
    </row>
    <row r="19719" spans="1:10" ht="32" customHeight="1">
      <c r="A19719" s="19" t="s">
        <v>147965</v>
      </c>
      <c r="B19719" s="24">
        <v>18</v>
      </c>
      <c r="C19719" s="22">
        <v>20</v>
      </c>
      <c r="D19719" s="21" t="s">
        <v>125292</v>
      </c>
      <c r="E19719" s="21" t="s">
        <v>125293</v>
      </c>
      <c r="F19719" s="21" t="s">
        <v>101623</v>
      </c>
      <c r="G19719" s="22">
        <v>2</v>
      </c>
      <c r="H19719" s="22">
        <v>14</v>
      </c>
      <c r="I19719" s="22">
        <v>21</v>
      </c>
      <c r="J19719" s="21" t="s">
        <v>147966</v>
      </c>
    </row>
    <row r="19720" spans="1:10" ht="32" customHeight="1">
      <c r="A19720" s="19" t="s">
        <v>147967</v>
      </c>
      <c r="B19720" s="24">
        <v>32</v>
      </c>
      <c r="C19720" s="22">
        <v>15</v>
      </c>
      <c r="D19720" s="21" t="s">
        <v>127576</v>
      </c>
      <c r="E19720" s="21" t="s">
        <v>127577</v>
      </c>
      <c r="F19720" s="21" t="s">
        <v>14739</v>
      </c>
      <c r="G19720" s="22">
        <v>10</v>
      </c>
      <c r="H19720" s="22">
        <v>0</v>
      </c>
      <c r="I19720" s="22">
        <v>0</v>
      </c>
      <c r="J19720" s="21" t="s">
        <v>142790</v>
      </c>
    </row>
    <row r="19721" spans="1:10" ht="32" customHeight="1">
      <c r="A19721" s="19" t="s">
        <v>147968</v>
      </c>
      <c r="B19721" s="24">
        <v>55</v>
      </c>
      <c r="C19721" s="22">
        <v>30</v>
      </c>
      <c r="D19721" s="21" t="s">
        <v>147969</v>
      </c>
      <c r="E19721" s="21" t="s">
        <v>147970</v>
      </c>
      <c r="F19721" s="21" t="s">
        <v>101923</v>
      </c>
      <c r="G19721" s="22">
        <v>4</v>
      </c>
      <c r="H19721" s="22">
        <v>22</v>
      </c>
      <c r="I19721" s="22">
        <v>48</v>
      </c>
      <c r="J19721" s="21" t="s">
        <v>147971</v>
      </c>
    </row>
    <row r="19722" spans="1:10" ht="32" customHeight="1">
      <c r="A19722" s="19" t="s">
        <v>147972</v>
      </c>
      <c r="B19722" s="24">
        <v>13</v>
      </c>
      <c r="C19722" s="22">
        <v>15</v>
      </c>
      <c r="D19722" s="21" t="s">
        <v>147973</v>
      </c>
      <c r="E19722" s="21" t="s">
        <v>147974</v>
      </c>
      <c r="F19722" s="21" t="s">
        <v>101528</v>
      </c>
      <c r="G19722" s="22">
        <v>10</v>
      </c>
      <c r="H19722" s="22">
        <v>0</v>
      </c>
      <c r="I19722" s="22">
        <v>0</v>
      </c>
      <c r="J19722" s="21" t="s">
        <v>147975</v>
      </c>
    </row>
    <row r="19723" spans="1:10" ht="32" customHeight="1">
      <c r="A19723" s="19" t="s">
        <v>147976</v>
      </c>
      <c r="B19723" s="24">
        <v>27</v>
      </c>
      <c r="C19723" s="22">
        <v>35</v>
      </c>
      <c r="D19723" s="21" t="s">
        <v>101772</v>
      </c>
      <c r="E19723" s="21" t="s">
        <v>101773</v>
      </c>
      <c r="F19723" s="21" t="s">
        <v>101694</v>
      </c>
      <c r="G19723" s="22">
        <v>11</v>
      </c>
      <c r="H19723" s="22">
        <v>20</v>
      </c>
      <c r="I19723" s="22">
        <v>29</v>
      </c>
      <c r="J19723" s="21" t="s">
        <v>101774</v>
      </c>
    </row>
    <row r="19724" spans="1:10" ht="32" customHeight="1">
      <c r="A19724" s="19" t="s">
        <v>147977</v>
      </c>
      <c r="B19724" s="24">
        <v>21</v>
      </c>
      <c r="C19724" s="22">
        <v>15</v>
      </c>
      <c r="D19724" s="21" t="s">
        <v>147978</v>
      </c>
      <c r="E19724" s="21" t="s">
        <v>147979</v>
      </c>
      <c r="F19724" s="21" t="s">
        <v>101568</v>
      </c>
      <c r="G19724" s="22">
        <v>10</v>
      </c>
      <c r="H19724" s="22">
        <v>0</v>
      </c>
      <c r="I19724" s="22">
        <v>0</v>
      </c>
      <c r="J19724" s="21" t="s">
        <v>147980</v>
      </c>
    </row>
    <row r="19725" spans="1:10" ht="32" customHeight="1">
      <c r="A19725" s="19" t="s">
        <v>147981</v>
      </c>
      <c r="B19725" s="24">
        <v>34</v>
      </c>
      <c r="C19725" s="22">
        <v>18</v>
      </c>
      <c r="D19725" s="21" t="s">
        <v>147982</v>
      </c>
      <c r="E19725" s="21" t="s">
        <v>147983</v>
      </c>
      <c r="F19725" s="21" t="s">
        <v>102782</v>
      </c>
      <c r="G19725" s="22">
        <v>3</v>
      </c>
      <c r="H19725" s="22">
        <v>11</v>
      </c>
      <c r="I19725" s="22">
        <v>23</v>
      </c>
      <c r="J19725" s="21" t="s">
        <v>147984</v>
      </c>
    </row>
    <row r="19726" spans="1:10" ht="32" customHeight="1">
      <c r="A19726" s="19" t="s">
        <v>147985</v>
      </c>
      <c r="B19726" s="24">
        <v>27</v>
      </c>
      <c r="C19726" s="22">
        <v>15</v>
      </c>
      <c r="D19726" s="21" t="s">
        <v>108924</v>
      </c>
      <c r="E19726" s="21" t="s">
        <v>108925</v>
      </c>
      <c r="F19726" s="21" t="s">
        <v>14739</v>
      </c>
      <c r="G19726" s="22">
        <v>10</v>
      </c>
      <c r="H19726" s="22">
        <v>0</v>
      </c>
      <c r="I19726" s="22">
        <v>0</v>
      </c>
      <c r="J19726" s="21" t="s">
        <v>111840</v>
      </c>
    </row>
    <row r="19727" spans="1:10" ht="32" customHeight="1">
      <c r="A19727" s="19" t="s">
        <v>147986</v>
      </c>
      <c r="B19727" s="24">
        <v>27</v>
      </c>
      <c r="C19727" s="22">
        <v>15</v>
      </c>
      <c r="D19727" s="21" t="s">
        <v>108924</v>
      </c>
      <c r="E19727" s="21" t="s">
        <v>108925</v>
      </c>
      <c r="F19727" s="21" t="s">
        <v>14739</v>
      </c>
      <c r="G19727" s="22">
        <v>10</v>
      </c>
      <c r="H19727" s="22">
        <v>0</v>
      </c>
      <c r="I19727" s="22">
        <v>0</v>
      </c>
      <c r="J19727" s="21" t="s">
        <v>111840</v>
      </c>
    </row>
    <row r="19728" spans="1:10" ht="20" customHeight="1">
      <c r="A19728" s="27">
        <v>-999</v>
      </c>
      <c r="B19728" s="24">
        <v>-999</v>
      </c>
      <c r="C19728" s="22">
        <v>-999</v>
      </c>
      <c r="D19728" s="22">
        <v>-999</v>
      </c>
      <c r="E19728" s="22">
        <v>-999</v>
      </c>
      <c r="F19728" s="22">
        <v>-999</v>
      </c>
      <c r="G19728" s="22">
        <v>-999</v>
      </c>
      <c r="H19728" s="22">
        <v>-999</v>
      </c>
      <c r="I19728" s="22">
        <v>-999</v>
      </c>
      <c r="J19728" s="22">
        <v>-999</v>
      </c>
    </row>
    <row r="19729" spans="1:10" ht="20" customHeight="1">
      <c r="A19729" s="27">
        <v>-999</v>
      </c>
      <c r="B19729" s="24">
        <v>-999</v>
      </c>
      <c r="C19729" s="22">
        <v>-999</v>
      </c>
      <c r="D19729" s="22">
        <v>-999</v>
      </c>
      <c r="E19729" s="22">
        <v>-999</v>
      </c>
      <c r="F19729" s="22">
        <v>-999</v>
      </c>
      <c r="G19729" s="22">
        <v>-999</v>
      </c>
      <c r="H19729" s="22">
        <v>-999</v>
      </c>
      <c r="I19729" s="22">
        <v>-999</v>
      </c>
      <c r="J19729" s="22">
        <v>-999</v>
      </c>
    </row>
    <row r="19730" spans="1:10" ht="32" customHeight="1">
      <c r="A19730" s="19" t="s">
        <v>147987</v>
      </c>
      <c r="B19730" s="24">
        <v>28</v>
      </c>
      <c r="C19730" s="22">
        <v>15</v>
      </c>
      <c r="D19730" s="21" t="s">
        <v>130486</v>
      </c>
      <c r="E19730" s="21" t="s">
        <v>130487</v>
      </c>
      <c r="F19730" s="21" t="s">
        <v>14739</v>
      </c>
      <c r="G19730" s="22">
        <v>10</v>
      </c>
      <c r="H19730" s="22">
        <v>0</v>
      </c>
      <c r="I19730" s="22">
        <v>0</v>
      </c>
      <c r="J19730" s="21" t="s">
        <v>147988</v>
      </c>
    </row>
    <row r="19731" spans="1:10" ht="32" customHeight="1">
      <c r="A19731" s="19" t="s">
        <v>147989</v>
      </c>
      <c r="B19731" s="24">
        <v>28</v>
      </c>
      <c r="C19731" s="22">
        <v>15</v>
      </c>
      <c r="D19731" s="21" t="s">
        <v>130486</v>
      </c>
      <c r="E19731" s="21" t="s">
        <v>130487</v>
      </c>
      <c r="F19731" s="21" t="s">
        <v>14739</v>
      </c>
      <c r="G19731" s="22">
        <v>10</v>
      </c>
      <c r="H19731" s="22">
        <v>0</v>
      </c>
      <c r="I19731" s="22">
        <v>0</v>
      </c>
      <c r="J19731" s="21" t="s">
        <v>147988</v>
      </c>
    </row>
    <row r="19732" spans="1:10" ht="32" customHeight="1">
      <c r="A19732" s="19" t="s">
        <v>147990</v>
      </c>
      <c r="B19732" s="24">
        <v>34</v>
      </c>
      <c r="C19732" s="22">
        <v>15</v>
      </c>
      <c r="D19732" s="21" t="s">
        <v>115458</v>
      </c>
      <c r="E19732" s="21" t="s">
        <v>115459</v>
      </c>
      <c r="F19732" s="21" t="s">
        <v>101528</v>
      </c>
      <c r="G19732" s="22">
        <v>10</v>
      </c>
      <c r="H19732" s="22">
        <v>0</v>
      </c>
      <c r="I19732" s="22">
        <v>0</v>
      </c>
      <c r="J19732" s="21" t="s">
        <v>126805</v>
      </c>
    </row>
    <row r="19733" spans="1:10" ht="32" customHeight="1">
      <c r="A19733" s="19" t="s">
        <v>147991</v>
      </c>
      <c r="B19733" s="24">
        <v>22</v>
      </c>
      <c r="C19733" s="22">
        <v>24</v>
      </c>
      <c r="D19733" s="21" t="s">
        <v>104017</v>
      </c>
      <c r="E19733" s="21" t="s">
        <v>104018</v>
      </c>
      <c r="F19733" s="21" t="s">
        <v>102405</v>
      </c>
      <c r="G19733" s="22">
        <v>2</v>
      </c>
      <c r="H19733" s="22">
        <v>18</v>
      </c>
      <c r="I19733" s="22">
        <v>27</v>
      </c>
      <c r="J19733" s="21" t="s">
        <v>147992</v>
      </c>
    </row>
    <row r="19734" spans="1:10" ht="32" customHeight="1">
      <c r="A19734" s="19" t="s">
        <v>147993</v>
      </c>
      <c r="B19734" s="24">
        <v>27</v>
      </c>
      <c r="C19734" s="22">
        <v>15</v>
      </c>
      <c r="D19734" s="21" t="s">
        <v>147994</v>
      </c>
      <c r="E19734" s="21" t="s">
        <v>147995</v>
      </c>
      <c r="F19734" s="21" t="s">
        <v>101528</v>
      </c>
      <c r="G19734" s="22">
        <v>10</v>
      </c>
      <c r="H19734" s="22">
        <v>0</v>
      </c>
      <c r="I19734" s="22">
        <v>0</v>
      </c>
      <c r="J19734" s="21" t="s">
        <v>147996</v>
      </c>
    </row>
    <row r="19735" spans="1:10" ht="32" customHeight="1">
      <c r="A19735" s="19" t="s">
        <v>147997</v>
      </c>
      <c r="B19735" s="24">
        <v>12</v>
      </c>
      <c r="C19735" s="22">
        <v>15</v>
      </c>
      <c r="D19735" s="21" t="s">
        <v>139779</v>
      </c>
      <c r="E19735" s="21" t="s">
        <v>139780</v>
      </c>
      <c r="F19735" s="21" t="s">
        <v>14739</v>
      </c>
      <c r="G19735" s="22">
        <v>10</v>
      </c>
      <c r="H19735" s="22">
        <v>0</v>
      </c>
      <c r="I19735" s="22">
        <v>0</v>
      </c>
      <c r="J19735" s="21" t="s">
        <v>147998</v>
      </c>
    </row>
    <row r="19736" spans="1:10" ht="32" customHeight="1">
      <c r="A19736" s="19" t="s">
        <v>147999</v>
      </c>
      <c r="B19736" s="24">
        <v>18</v>
      </c>
      <c r="C19736" s="22">
        <v>34</v>
      </c>
      <c r="D19736" s="21" t="s">
        <v>108924</v>
      </c>
      <c r="E19736" s="21" t="s">
        <v>108925</v>
      </c>
      <c r="F19736" s="21" t="s">
        <v>105146</v>
      </c>
      <c r="G19736" s="22">
        <v>6</v>
      </c>
      <c r="H19736" s="22">
        <v>24</v>
      </c>
      <c r="I19736" s="22">
        <v>34</v>
      </c>
      <c r="J19736" s="21" t="s">
        <v>148000</v>
      </c>
    </row>
    <row r="19737" spans="1:10" ht="32" customHeight="1">
      <c r="A19737" s="19" t="s">
        <v>148001</v>
      </c>
      <c r="B19737" s="24">
        <v>13</v>
      </c>
      <c r="C19737" s="22">
        <v>15</v>
      </c>
      <c r="D19737" s="21" t="s">
        <v>148002</v>
      </c>
      <c r="E19737" s="21" t="s">
        <v>148003</v>
      </c>
      <c r="F19737" s="21" t="s">
        <v>101522</v>
      </c>
      <c r="G19737" s="22">
        <v>10</v>
      </c>
      <c r="H19737" s="22">
        <v>0</v>
      </c>
      <c r="I19737" s="22">
        <v>0</v>
      </c>
      <c r="J19737" s="21" t="s">
        <v>148004</v>
      </c>
    </row>
    <row r="19738" spans="1:10" ht="32" customHeight="1">
      <c r="A19738" s="19" t="s">
        <v>148005</v>
      </c>
      <c r="B19738" s="24">
        <v>13</v>
      </c>
      <c r="C19738" s="22">
        <v>15</v>
      </c>
      <c r="D19738" s="21" t="s">
        <v>148002</v>
      </c>
      <c r="E19738" s="21" t="s">
        <v>148003</v>
      </c>
      <c r="F19738" s="21" t="s">
        <v>101522</v>
      </c>
      <c r="G19738" s="22">
        <v>10</v>
      </c>
      <c r="H19738" s="22">
        <v>0</v>
      </c>
      <c r="I19738" s="22">
        <v>0</v>
      </c>
      <c r="J19738" s="21" t="s">
        <v>148004</v>
      </c>
    </row>
    <row r="19739" spans="1:10" ht="32" customHeight="1">
      <c r="A19739" s="19" t="s">
        <v>148006</v>
      </c>
      <c r="B19739" s="24">
        <v>54</v>
      </c>
      <c r="C19739" s="22">
        <v>15</v>
      </c>
      <c r="D19739" s="21" t="s">
        <v>107020</v>
      </c>
      <c r="E19739" s="21" t="s">
        <v>107021</v>
      </c>
      <c r="F19739" s="21" t="s">
        <v>101554</v>
      </c>
      <c r="G19739" s="22">
        <v>10</v>
      </c>
      <c r="H19739" s="22">
        <v>0</v>
      </c>
      <c r="I19739" s="22">
        <v>0</v>
      </c>
      <c r="J19739" s="21" t="s">
        <v>148007</v>
      </c>
    </row>
    <row r="19740" spans="1:10" ht="32" customHeight="1">
      <c r="A19740" s="19" t="s">
        <v>148008</v>
      </c>
      <c r="B19740" s="24">
        <v>13</v>
      </c>
      <c r="C19740" s="22">
        <v>15</v>
      </c>
      <c r="D19740" s="21" t="s">
        <v>148009</v>
      </c>
      <c r="E19740" s="21" t="s">
        <v>148010</v>
      </c>
      <c r="F19740" s="21" t="s">
        <v>101563</v>
      </c>
      <c r="G19740" s="22">
        <v>10</v>
      </c>
      <c r="H19740" s="22">
        <v>0</v>
      </c>
      <c r="I19740" s="22">
        <v>0</v>
      </c>
      <c r="J19740" s="21" t="s">
        <v>148011</v>
      </c>
    </row>
    <row r="19741" spans="1:10" ht="32" customHeight="1">
      <c r="A19741" s="19" t="s">
        <v>148012</v>
      </c>
      <c r="B19741" s="24">
        <v>54</v>
      </c>
      <c r="C19741" s="22">
        <v>15</v>
      </c>
      <c r="D19741" s="21" t="s">
        <v>107020</v>
      </c>
      <c r="E19741" s="21" t="s">
        <v>107021</v>
      </c>
      <c r="F19741" s="21" t="s">
        <v>101554</v>
      </c>
      <c r="G19741" s="22">
        <v>10</v>
      </c>
      <c r="H19741" s="22">
        <v>0</v>
      </c>
      <c r="I19741" s="22">
        <v>0</v>
      </c>
      <c r="J19741" s="21" t="s">
        <v>148007</v>
      </c>
    </row>
    <row r="19742" spans="1:10" ht="32" customHeight="1">
      <c r="A19742" s="19" t="s">
        <v>148013</v>
      </c>
      <c r="B19742" s="24">
        <v>19</v>
      </c>
      <c r="C19742" s="22">
        <v>15</v>
      </c>
      <c r="D19742" s="21" t="s">
        <v>105705</v>
      </c>
      <c r="E19742" s="21" t="s">
        <v>105706</v>
      </c>
      <c r="F19742" s="21" t="s">
        <v>101528</v>
      </c>
      <c r="G19742" s="22">
        <v>10</v>
      </c>
      <c r="H19742" s="22">
        <v>0</v>
      </c>
      <c r="I19742" s="22">
        <v>0</v>
      </c>
      <c r="J19742" s="21" t="s">
        <v>148014</v>
      </c>
    </row>
    <row r="19743" spans="1:10" ht="32" customHeight="1">
      <c r="A19743" s="19" t="s">
        <v>148015</v>
      </c>
      <c r="B19743" s="24">
        <v>19</v>
      </c>
      <c r="C19743" s="22">
        <v>15</v>
      </c>
      <c r="D19743" s="21" t="s">
        <v>105705</v>
      </c>
      <c r="E19743" s="21" t="s">
        <v>105706</v>
      </c>
      <c r="F19743" s="21" t="s">
        <v>101528</v>
      </c>
      <c r="G19743" s="22">
        <v>10</v>
      </c>
      <c r="H19743" s="22">
        <v>0</v>
      </c>
      <c r="I19743" s="22">
        <v>0</v>
      </c>
      <c r="J19743" s="21" t="s">
        <v>148014</v>
      </c>
    </row>
    <row r="19744" spans="1:10" ht="32" customHeight="1">
      <c r="A19744" s="19" t="s">
        <v>148016</v>
      </c>
      <c r="B19744" s="24">
        <v>22</v>
      </c>
      <c r="C19744" s="22">
        <v>16</v>
      </c>
      <c r="D19744" s="21" t="s">
        <v>102492</v>
      </c>
      <c r="E19744" s="21" t="s">
        <v>102493</v>
      </c>
      <c r="F19744" s="21" t="s">
        <v>101945</v>
      </c>
      <c r="G19744" s="22">
        <v>1</v>
      </c>
      <c r="H19744" s="22">
        <v>11</v>
      </c>
      <c r="I19744" s="22">
        <v>16</v>
      </c>
      <c r="J19744" s="21" t="s">
        <v>132881</v>
      </c>
    </row>
    <row r="19745" spans="1:10" ht="32" customHeight="1">
      <c r="A19745" s="19" t="s">
        <v>148017</v>
      </c>
      <c r="B19745" s="24">
        <v>20</v>
      </c>
      <c r="C19745" s="22">
        <v>15</v>
      </c>
      <c r="D19745" s="21" t="s">
        <v>108978</v>
      </c>
      <c r="E19745" s="21" t="s">
        <v>108979</v>
      </c>
      <c r="F19745" s="21" t="s">
        <v>101528</v>
      </c>
      <c r="G19745" s="22">
        <v>10</v>
      </c>
      <c r="H19745" s="22">
        <v>0</v>
      </c>
      <c r="I19745" s="22">
        <v>0</v>
      </c>
      <c r="J19745" s="21" t="s">
        <v>148018</v>
      </c>
    </row>
    <row r="19746" spans="1:10" ht="32" customHeight="1">
      <c r="A19746" s="19" t="s">
        <v>148019</v>
      </c>
      <c r="B19746" s="24">
        <v>20</v>
      </c>
      <c r="C19746" s="22">
        <v>15</v>
      </c>
      <c r="D19746" s="21" t="s">
        <v>104764</v>
      </c>
      <c r="E19746" s="21" t="s">
        <v>104765</v>
      </c>
      <c r="F19746" s="21" t="s">
        <v>101554</v>
      </c>
      <c r="G19746" s="22">
        <v>10</v>
      </c>
      <c r="H19746" s="22">
        <v>0</v>
      </c>
      <c r="I19746" s="22">
        <v>0</v>
      </c>
      <c r="J19746" s="21" t="s">
        <v>148020</v>
      </c>
    </row>
    <row r="19747" spans="1:10" ht="32" customHeight="1">
      <c r="A19747" s="19" t="s">
        <v>148021</v>
      </c>
      <c r="B19747" s="24">
        <v>21</v>
      </c>
      <c r="C19747" s="22">
        <v>15</v>
      </c>
      <c r="D19747" s="21" t="s">
        <v>139904</v>
      </c>
      <c r="E19747" s="21" t="s">
        <v>139905</v>
      </c>
      <c r="F19747" s="21" t="s">
        <v>101568</v>
      </c>
      <c r="G19747" s="22">
        <v>1</v>
      </c>
      <c r="H19747" s="22">
        <v>10</v>
      </c>
      <c r="I19747" s="22">
        <v>15</v>
      </c>
      <c r="J19747" s="21" t="s">
        <v>148022</v>
      </c>
    </row>
    <row r="19748" spans="1:10" ht="32" customHeight="1">
      <c r="A19748" s="19" t="s">
        <v>148023</v>
      </c>
      <c r="B19748" s="24">
        <v>21</v>
      </c>
      <c r="C19748" s="22">
        <v>15</v>
      </c>
      <c r="D19748" s="21" t="s">
        <v>139904</v>
      </c>
      <c r="E19748" s="21" t="s">
        <v>139905</v>
      </c>
      <c r="F19748" s="21" t="s">
        <v>101568</v>
      </c>
      <c r="G19748" s="22">
        <v>1</v>
      </c>
      <c r="H19748" s="22">
        <v>10</v>
      </c>
      <c r="I19748" s="22">
        <v>15</v>
      </c>
      <c r="J19748" s="21" t="s">
        <v>148022</v>
      </c>
    </row>
    <row r="19749" spans="1:10" ht="32" customHeight="1">
      <c r="A19749" s="19" t="s">
        <v>148024</v>
      </c>
      <c r="B19749" s="24">
        <v>18</v>
      </c>
      <c r="C19749" s="22">
        <v>15</v>
      </c>
      <c r="D19749" s="21" t="s">
        <v>136247</v>
      </c>
      <c r="E19749" s="21" t="s">
        <v>136248</v>
      </c>
      <c r="F19749" s="21" t="s">
        <v>101694</v>
      </c>
      <c r="G19749" s="22">
        <v>10</v>
      </c>
      <c r="H19749" s="22">
        <v>0</v>
      </c>
      <c r="I19749" s="22">
        <v>0</v>
      </c>
      <c r="J19749" s="21" t="s">
        <v>148025</v>
      </c>
    </row>
    <row r="19750" spans="1:10" ht="32" customHeight="1">
      <c r="A19750" s="19" t="s">
        <v>148026</v>
      </c>
      <c r="B19750" s="24">
        <v>19</v>
      </c>
      <c r="C19750" s="22">
        <v>15</v>
      </c>
      <c r="D19750" s="21" t="s">
        <v>135677</v>
      </c>
      <c r="E19750" s="21" t="s">
        <v>135678</v>
      </c>
      <c r="F19750" s="21" t="s">
        <v>101563</v>
      </c>
      <c r="G19750" s="22">
        <v>10</v>
      </c>
      <c r="H19750" s="22">
        <v>0</v>
      </c>
      <c r="I19750" s="22">
        <v>0</v>
      </c>
      <c r="J19750" s="21" t="s">
        <v>135679</v>
      </c>
    </row>
    <row r="19751" spans="1:10" ht="32" customHeight="1">
      <c r="A19751" s="19" t="s">
        <v>148027</v>
      </c>
      <c r="B19751" s="24">
        <v>24</v>
      </c>
      <c r="C19751" s="22">
        <v>15</v>
      </c>
      <c r="D19751" s="21" t="s">
        <v>130828</v>
      </c>
      <c r="E19751" s="21" t="s">
        <v>130829</v>
      </c>
      <c r="F19751" s="21" t="s">
        <v>14739</v>
      </c>
      <c r="G19751" s="22">
        <v>10</v>
      </c>
      <c r="H19751" s="22">
        <v>0</v>
      </c>
      <c r="I19751" s="22">
        <v>0</v>
      </c>
      <c r="J19751" s="21" t="s">
        <v>137821</v>
      </c>
    </row>
    <row r="19752" spans="1:10" ht="32" customHeight="1">
      <c r="A19752" s="19" t="s">
        <v>148028</v>
      </c>
      <c r="B19752" s="24">
        <v>21</v>
      </c>
      <c r="C19752" s="22">
        <v>23</v>
      </c>
      <c r="D19752" s="21" t="s">
        <v>121765</v>
      </c>
      <c r="E19752" s="21" t="s">
        <v>121766</v>
      </c>
      <c r="F19752" s="21" t="s">
        <v>102157</v>
      </c>
      <c r="G19752" s="22">
        <v>7</v>
      </c>
      <c r="H19752" s="22">
        <v>12</v>
      </c>
      <c r="I19752" s="22">
        <v>23</v>
      </c>
      <c r="J19752" s="21" t="s">
        <v>148029</v>
      </c>
    </row>
    <row r="19753" spans="1:10" ht="32" customHeight="1">
      <c r="A19753" s="19" t="s">
        <v>148030</v>
      </c>
      <c r="B19753" s="24">
        <v>18</v>
      </c>
      <c r="C19753" s="22">
        <v>15</v>
      </c>
      <c r="D19753" s="21" t="s">
        <v>139311</v>
      </c>
      <c r="E19753" s="21" t="s">
        <v>139312</v>
      </c>
      <c r="F19753" s="21" t="s">
        <v>101563</v>
      </c>
      <c r="G19753" s="22">
        <v>10</v>
      </c>
      <c r="H19753" s="22">
        <v>0</v>
      </c>
      <c r="I19753" s="22">
        <v>0</v>
      </c>
      <c r="J19753" s="21" t="s">
        <v>148031</v>
      </c>
    </row>
    <row r="19754" spans="1:10" ht="32" customHeight="1">
      <c r="A19754" s="19" t="s">
        <v>148032</v>
      </c>
      <c r="B19754" s="24">
        <v>18</v>
      </c>
      <c r="C19754" s="22">
        <v>15</v>
      </c>
      <c r="D19754" s="21" t="s">
        <v>103981</v>
      </c>
      <c r="E19754" s="21" t="s">
        <v>103982</v>
      </c>
      <c r="F19754" s="21" t="s">
        <v>101528</v>
      </c>
      <c r="G19754" s="22">
        <v>10</v>
      </c>
      <c r="H19754" s="22">
        <v>0</v>
      </c>
      <c r="I19754" s="22">
        <v>0</v>
      </c>
      <c r="J19754" s="21" t="s">
        <v>148033</v>
      </c>
    </row>
    <row r="19755" spans="1:10" ht="20" customHeight="1">
      <c r="A19755" s="27">
        <v>-999</v>
      </c>
      <c r="B19755" s="24">
        <v>-999</v>
      </c>
      <c r="C19755" s="22">
        <v>-999</v>
      </c>
      <c r="D19755" s="22">
        <v>-999</v>
      </c>
      <c r="E19755" s="22">
        <v>-999</v>
      </c>
      <c r="F19755" s="22">
        <v>-999</v>
      </c>
      <c r="G19755" s="22">
        <v>-999</v>
      </c>
      <c r="H19755" s="22">
        <v>-999</v>
      </c>
      <c r="I19755" s="22">
        <v>-999</v>
      </c>
      <c r="J19755" s="22">
        <v>-999</v>
      </c>
    </row>
    <row r="19756" spans="1:10" ht="32" customHeight="1">
      <c r="A19756" s="19" t="s">
        <v>148034</v>
      </c>
      <c r="B19756" s="24">
        <v>27</v>
      </c>
      <c r="C19756" s="22">
        <v>17</v>
      </c>
      <c r="D19756" s="21" t="s">
        <v>148035</v>
      </c>
      <c r="E19756" s="21" t="s">
        <v>148036</v>
      </c>
      <c r="F19756" s="21" t="s">
        <v>101710</v>
      </c>
      <c r="G19756" s="22">
        <v>1</v>
      </c>
      <c r="H19756" s="22">
        <v>12</v>
      </c>
      <c r="I19756" s="22">
        <v>18</v>
      </c>
      <c r="J19756" s="21" t="s">
        <v>148037</v>
      </c>
    </row>
    <row r="19757" spans="1:10" ht="32" customHeight="1">
      <c r="A19757" s="19" t="s">
        <v>148038</v>
      </c>
      <c r="B19757" s="24">
        <v>39</v>
      </c>
      <c r="C19757" s="22">
        <v>15</v>
      </c>
      <c r="D19757" s="21" t="s">
        <v>148039</v>
      </c>
      <c r="E19757" s="21" t="s">
        <v>148040</v>
      </c>
      <c r="F19757" s="21" t="s">
        <v>101554</v>
      </c>
      <c r="G19757" s="22">
        <v>10</v>
      </c>
      <c r="H19757" s="22">
        <v>0</v>
      </c>
      <c r="I19757" s="22">
        <v>0</v>
      </c>
      <c r="J19757" s="21" t="s">
        <v>148041</v>
      </c>
    </row>
    <row r="19758" spans="1:10" ht="32" customHeight="1">
      <c r="A19758" s="19" t="s">
        <v>148042</v>
      </c>
      <c r="B19758" s="24">
        <v>17</v>
      </c>
      <c r="C19758" s="22">
        <v>15</v>
      </c>
      <c r="D19758" s="21" t="s">
        <v>103105</v>
      </c>
      <c r="E19758" s="21" t="s">
        <v>103106</v>
      </c>
      <c r="F19758" s="21" t="s">
        <v>101694</v>
      </c>
      <c r="G19758" s="22">
        <v>10</v>
      </c>
      <c r="H19758" s="22">
        <v>0</v>
      </c>
      <c r="I19758" s="22">
        <v>0</v>
      </c>
      <c r="J19758" s="21" t="s">
        <v>148043</v>
      </c>
    </row>
    <row r="19759" spans="1:10" ht="32" customHeight="1">
      <c r="A19759" s="19" t="s">
        <v>148044</v>
      </c>
      <c r="B19759" s="24">
        <v>17</v>
      </c>
      <c r="C19759" s="22">
        <v>15</v>
      </c>
      <c r="D19759" s="21" t="s">
        <v>103105</v>
      </c>
      <c r="E19759" s="21" t="s">
        <v>103106</v>
      </c>
      <c r="F19759" s="21" t="s">
        <v>101694</v>
      </c>
      <c r="G19759" s="22">
        <v>10</v>
      </c>
      <c r="H19759" s="22">
        <v>0</v>
      </c>
      <c r="I19759" s="22">
        <v>0</v>
      </c>
      <c r="J19759" s="21" t="s">
        <v>148043</v>
      </c>
    </row>
    <row r="19760" spans="1:10" ht="32" customHeight="1">
      <c r="A19760" s="19" t="s">
        <v>148045</v>
      </c>
      <c r="B19760" s="24">
        <v>17</v>
      </c>
      <c r="C19760" s="22">
        <v>15</v>
      </c>
      <c r="D19760" s="21" t="s">
        <v>103105</v>
      </c>
      <c r="E19760" s="21" t="s">
        <v>103106</v>
      </c>
      <c r="F19760" s="21" t="s">
        <v>101694</v>
      </c>
      <c r="G19760" s="22">
        <v>10</v>
      </c>
      <c r="H19760" s="22">
        <v>0</v>
      </c>
      <c r="I19760" s="22">
        <v>0</v>
      </c>
      <c r="J19760" s="21" t="s">
        <v>148043</v>
      </c>
    </row>
    <row r="19761" spans="1:10" ht="32" customHeight="1">
      <c r="A19761" s="19" t="s">
        <v>148046</v>
      </c>
      <c r="B19761" s="24">
        <v>29</v>
      </c>
      <c r="C19761" s="22">
        <v>16</v>
      </c>
      <c r="D19761" s="21" t="s">
        <v>102812</v>
      </c>
      <c r="E19761" s="21" t="s">
        <v>102813</v>
      </c>
      <c r="F19761" s="21" t="s">
        <v>102171</v>
      </c>
      <c r="G19761" s="22">
        <v>1</v>
      </c>
      <c r="H19761" s="22">
        <v>11</v>
      </c>
      <c r="I19761" s="22">
        <v>24</v>
      </c>
      <c r="J19761" s="21" t="s">
        <v>148047</v>
      </c>
    </row>
    <row r="19762" spans="1:10" ht="32" customHeight="1">
      <c r="A19762" s="19" t="s">
        <v>148048</v>
      </c>
      <c r="B19762" s="24">
        <v>20</v>
      </c>
      <c r="C19762" s="22">
        <v>15</v>
      </c>
      <c r="D19762" s="21" t="s">
        <v>139115</v>
      </c>
      <c r="E19762" s="21" t="s">
        <v>139116</v>
      </c>
      <c r="F19762" s="21" t="s">
        <v>101694</v>
      </c>
      <c r="G19762" s="22">
        <v>2</v>
      </c>
      <c r="H19762" s="22">
        <v>8</v>
      </c>
      <c r="I19762" s="22">
        <v>17</v>
      </c>
      <c r="J19762" s="21" t="s">
        <v>148049</v>
      </c>
    </row>
    <row r="19763" spans="1:10" ht="32" customHeight="1">
      <c r="A19763" s="19" t="s">
        <v>148050</v>
      </c>
      <c r="B19763" s="24">
        <v>18</v>
      </c>
      <c r="C19763" s="22">
        <v>15</v>
      </c>
      <c r="D19763" s="21" t="s">
        <v>104731</v>
      </c>
      <c r="E19763" s="21" t="s">
        <v>104732</v>
      </c>
      <c r="F19763" s="21" t="s">
        <v>101694</v>
      </c>
      <c r="G19763" s="22">
        <v>10</v>
      </c>
      <c r="H19763" s="22">
        <v>0</v>
      </c>
      <c r="I19763" s="22">
        <v>0</v>
      </c>
      <c r="J19763" s="21" t="s">
        <v>148051</v>
      </c>
    </row>
    <row r="19764" spans="1:10" ht="32" customHeight="1">
      <c r="A19764" s="19" t="s">
        <v>148052</v>
      </c>
      <c r="B19764" s="24">
        <v>42</v>
      </c>
      <c r="C19764" s="22">
        <v>26</v>
      </c>
      <c r="D19764" s="21" t="s">
        <v>134408</v>
      </c>
      <c r="E19764" s="21" t="s">
        <v>134409</v>
      </c>
      <c r="F19764" s="21" t="s">
        <v>102440</v>
      </c>
      <c r="G19764" s="22">
        <v>12</v>
      </c>
      <c r="H19764" s="22">
        <v>10</v>
      </c>
      <c r="I19764" s="22">
        <v>18</v>
      </c>
      <c r="J19764" s="21" t="s">
        <v>148053</v>
      </c>
    </row>
    <row r="19765" spans="1:10" ht="32" customHeight="1">
      <c r="A19765" s="19" t="s">
        <v>148054</v>
      </c>
      <c r="B19765" s="24">
        <v>20</v>
      </c>
      <c r="C19765" s="22">
        <v>16</v>
      </c>
      <c r="D19765" s="21" t="s">
        <v>102492</v>
      </c>
      <c r="E19765" s="21" t="s">
        <v>102493</v>
      </c>
      <c r="F19765" s="21" t="s">
        <v>101945</v>
      </c>
      <c r="G19765" s="22">
        <v>1</v>
      </c>
      <c r="H19765" s="22">
        <v>11</v>
      </c>
      <c r="I19765" s="22">
        <v>19</v>
      </c>
      <c r="J19765" s="21" t="s">
        <v>117017</v>
      </c>
    </row>
    <row r="19766" spans="1:10" ht="32" customHeight="1">
      <c r="A19766" s="19" t="s">
        <v>148055</v>
      </c>
      <c r="B19766" s="24">
        <v>13</v>
      </c>
      <c r="C19766" s="22">
        <v>15</v>
      </c>
      <c r="D19766" s="21" t="s">
        <v>115595</v>
      </c>
      <c r="E19766" s="21" t="s">
        <v>115596</v>
      </c>
      <c r="F19766" s="21" t="s">
        <v>101554</v>
      </c>
      <c r="G19766" s="22">
        <v>10</v>
      </c>
      <c r="H19766" s="22">
        <v>0</v>
      </c>
      <c r="I19766" s="22">
        <v>0</v>
      </c>
      <c r="J19766" s="21" t="s">
        <v>148056</v>
      </c>
    </row>
    <row r="19767" spans="1:10" ht="20" customHeight="1">
      <c r="A19767" s="27">
        <v>-999</v>
      </c>
      <c r="B19767" s="24">
        <v>-999</v>
      </c>
      <c r="C19767" s="22">
        <v>-999</v>
      </c>
      <c r="D19767" s="22">
        <v>-999</v>
      </c>
      <c r="E19767" s="22">
        <v>-999</v>
      </c>
      <c r="F19767" s="22">
        <v>-999</v>
      </c>
      <c r="G19767" s="22">
        <v>-999</v>
      </c>
      <c r="H19767" s="22">
        <v>-999</v>
      </c>
      <c r="I19767" s="22">
        <v>-999</v>
      </c>
      <c r="J19767" s="22">
        <v>-999</v>
      </c>
    </row>
    <row r="19768" spans="1:10" ht="32" customHeight="1">
      <c r="A19768" s="19" t="s">
        <v>148057</v>
      </c>
      <c r="B19768" s="24">
        <v>13</v>
      </c>
      <c r="C19768" s="22">
        <v>15</v>
      </c>
      <c r="D19768" s="21" t="s">
        <v>127673</v>
      </c>
      <c r="E19768" s="21" t="s">
        <v>127674</v>
      </c>
      <c r="F19768" s="21" t="s">
        <v>101554</v>
      </c>
      <c r="G19768" s="22">
        <v>10</v>
      </c>
      <c r="H19768" s="22">
        <v>0</v>
      </c>
      <c r="I19768" s="22">
        <v>0</v>
      </c>
      <c r="J19768" s="21" t="s">
        <v>148058</v>
      </c>
    </row>
    <row r="19769" spans="1:10" ht="32" customHeight="1">
      <c r="A19769" s="19" t="s">
        <v>148059</v>
      </c>
      <c r="B19769" s="24">
        <v>62</v>
      </c>
      <c r="C19769" s="22">
        <v>21</v>
      </c>
      <c r="D19769" s="21" t="s">
        <v>112492</v>
      </c>
      <c r="E19769" s="21" t="s">
        <v>112493</v>
      </c>
      <c r="F19769" s="21" t="s">
        <v>14743</v>
      </c>
      <c r="G19769" s="22">
        <v>7</v>
      </c>
      <c r="H19769" s="22">
        <v>10</v>
      </c>
      <c r="I19769" s="22">
        <v>19</v>
      </c>
      <c r="J19769" s="21" t="s">
        <v>148060</v>
      </c>
    </row>
    <row r="19770" spans="1:10" ht="32" customHeight="1">
      <c r="A19770" s="19" t="s">
        <v>148061</v>
      </c>
      <c r="B19770" s="24">
        <v>29</v>
      </c>
      <c r="C19770" s="22">
        <v>15</v>
      </c>
      <c r="D19770" s="21" t="s">
        <v>109641</v>
      </c>
      <c r="E19770" s="21" t="s">
        <v>109642</v>
      </c>
      <c r="F19770" s="21" t="s">
        <v>101528</v>
      </c>
      <c r="G19770" s="22">
        <v>10</v>
      </c>
      <c r="H19770" s="22">
        <v>0</v>
      </c>
      <c r="I19770" s="22">
        <v>0</v>
      </c>
      <c r="J19770" s="21" t="s">
        <v>148062</v>
      </c>
    </row>
    <row r="19771" spans="1:10" ht="32" customHeight="1">
      <c r="A19771" s="19" t="s">
        <v>148063</v>
      </c>
      <c r="B19771" s="24">
        <v>52</v>
      </c>
      <c r="C19771" s="22">
        <v>38</v>
      </c>
      <c r="D19771" s="21" t="s">
        <v>148064</v>
      </c>
      <c r="E19771" s="21" t="s">
        <v>148065</v>
      </c>
      <c r="F19771" s="21" t="s">
        <v>126374</v>
      </c>
      <c r="G19771" s="22">
        <v>1</v>
      </c>
      <c r="H19771" s="22">
        <v>33</v>
      </c>
      <c r="I19771" s="22">
        <v>59</v>
      </c>
      <c r="J19771" s="21" t="s">
        <v>148066</v>
      </c>
    </row>
    <row r="19772" spans="1:10" ht="32" customHeight="1">
      <c r="A19772" s="19" t="s">
        <v>148067</v>
      </c>
      <c r="B19772" s="24">
        <v>18</v>
      </c>
      <c r="C19772" s="22">
        <v>16</v>
      </c>
      <c r="D19772" s="21" t="s">
        <v>145234</v>
      </c>
      <c r="E19772" s="21" t="s">
        <v>145235</v>
      </c>
      <c r="F19772" s="21" t="s">
        <v>101945</v>
      </c>
      <c r="G19772" s="22">
        <v>1</v>
      </c>
      <c r="H19772" s="22">
        <v>11</v>
      </c>
      <c r="I19772" s="22">
        <v>16</v>
      </c>
      <c r="J19772" s="21" t="s">
        <v>148068</v>
      </c>
    </row>
    <row r="19773" spans="1:10" ht="32" customHeight="1">
      <c r="A19773" s="19" t="s">
        <v>148069</v>
      </c>
      <c r="B19773" s="24">
        <v>18</v>
      </c>
      <c r="C19773" s="22">
        <v>16</v>
      </c>
      <c r="D19773" s="21" t="s">
        <v>145234</v>
      </c>
      <c r="E19773" s="21" t="s">
        <v>145235</v>
      </c>
      <c r="F19773" s="21" t="s">
        <v>101945</v>
      </c>
      <c r="G19773" s="22">
        <v>1</v>
      </c>
      <c r="H19773" s="22">
        <v>11</v>
      </c>
      <c r="I19773" s="22">
        <v>16</v>
      </c>
      <c r="J19773" s="21" t="s">
        <v>148068</v>
      </c>
    </row>
    <row r="19774" spans="1:10" ht="32" customHeight="1">
      <c r="A19774" s="19" t="s">
        <v>148070</v>
      </c>
      <c r="B19774" s="24">
        <v>18</v>
      </c>
      <c r="C19774" s="22">
        <v>15</v>
      </c>
      <c r="D19774" s="21" t="s">
        <v>148071</v>
      </c>
      <c r="E19774" s="21" t="s">
        <v>148072</v>
      </c>
      <c r="F19774" s="21" t="s">
        <v>14739</v>
      </c>
      <c r="G19774" s="22">
        <v>10</v>
      </c>
      <c r="H19774" s="22">
        <v>0</v>
      </c>
      <c r="I19774" s="22">
        <v>0</v>
      </c>
      <c r="J19774" s="21" t="s">
        <v>148073</v>
      </c>
    </row>
    <row r="19775" spans="1:10" ht="32" customHeight="1">
      <c r="A19775" s="19" t="s">
        <v>148074</v>
      </c>
      <c r="B19775" s="24">
        <v>23</v>
      </c>
      <c r="C19775" s="22">
        <v>31</v>
      </c>
      <c r="D19775" s="21" t="s">
        <v>108288</v>
      </c>
      <c r="E19775" s="21" t="s">
        <v>108289</v>
      </c>
      <c r="F19775" s="21" t="s">
        <v>102356</v>
      </c>
      <c r="G19775" s="22">
        <v>9</v>
      </c>
      <c r="H19775" s="22">
        <v>18</v>
      </c>
      <c r="I19775" s="22">
        <v>24</v>
      </c>
      <c r="J19775" s="21" t="s">
        <v>148075</v>
      </c>
    </row>
    <row r="19776" spans="1:10" ht="20" customHeight="1">
      <c r="A19776" s="27">
        <v>-999</v>
      </c>
      <c r="B19776" s="24">
        <v>-999</v>
      </c>
      <c r="C19776" s="22">
        <v>-999</v>
      </c>
      <c r="D19776" s="22">
        <v>-999</v>
      </c>
      <c r="E19776" s="22">
        <v>-999</v>
      </c>
      <c r="F19776" s="22">
        <v>-999</v>
      </c>
      <c r="G19776" s="22">
        <v>-999</v>
      </c>
      <c r="H19776" s="22">
        <v>-999</v>
      </c>
      <c r="I19776" s="22">
        <v>-999</v>
      </c>
      <c r="J19776" s="22">
        <v>-999</v>
      </c>
    </row>
    <row r="19777" spans="1:10" ht="32" customHeight="1">
      <c r="A19777" s="19" t="s">
        <v>148076</v>
      </c>
      <c r="B19777" s="24">
        <v>14</v>
      </c>
      <c r="C19777" s="22">
        <v>26</v>
      </c>
      <c r="D19777" s="21" t="s">
        <v>103113</v>
      </c>
      <c r="E19777" s="21" t="s">
        <v>103114</v>
      </c>
      <c r="F19777" s="21" t="s">
        <v>102035</v>
      </c>
      <c r="G19777" s="22">
        <v>12</v>
      </c>
      <c r="H19777" s="22">
        <v>10</v>
      </c>
      <c r="I19777" s="22">
        <v>14</v>
      </c>
      <c r="J19777" s="21" t="s">
        <v>148077</v>
      </c>
    </row>
    <row r="19778" spans="1:10" ht="20" customHeight="1">
      <c r="A19778" s="27">
        <v>-999</v>
      </c>
      <c r="B19778" s="24">
        <v>-999</v>
      </c>
      <c r="C19778" s="22">
        <v>-999</v>
      </c>
      <c r="D19778" s="22">
        <v>-999</v>
      </c>
      <c r="E19778" s="22">
        <v>-999</v>
      </c>
      <c r="F19778" s="22">
        <v>-999</v>
      </c>
      <c r="G19778" s="22">
        <v>-999</v>
      </c>
      <c r="H19778" s="22">
        <v>-999</v>
      </c>
      <c r="I19778" s="22">
        <v>-999</v>
      </c>
      <c r="J19778" s="22">
        <v>-999</v>
      </c>
    </row>
    <row r="19779" spans="1:10" ht="32" customHeight="1">
      <c r="A19779" s="19" t="s">
        <v>148078</v>
      </c>
      <c r="B19779" s="24">
        <v>17</v>
      </c>
      <c r="C19779" s="22">
        <v>25</v>
      </c>
      <c r="D19779" s="21" t="s">
        <v>121717</v>
      </c>
      <c r="E19779" s="21" t="s">
        <v>121718</v>
      </c>
      <c r="F19779" s="21" t="s">
        <v>103765</v>
      </c>
      <c r="G19779" s="22">
        <v>10</v>
      </c>
      <c r="H19779" s="22">
        <v>11</v>
      </c>
      <c r="I19779" s="22">
        <v>25</v>
      </c>
      <c r="J19779" s="21" t="s">
        <v>148079</v>
      </c>
    </row>
    <row r="19780" spans="1:10" ht="32" customHeight="1">
      <c r="A19780" s="19" t="s">
        <v>148080</v>
      </c>
      <c r="B19780" s="24">
        <v>31</v>
      </c>
      <c r="C19780" s="22">
        <v>15</v>
      </c>
      <c r="D19780" s="21" t="s">
        <v>111208</v>
      </c>
      <c r="E19780" s="21" t="s">
        <v>111209</v>
      </c>
      <c r="F19780" s="21" t="s">
        <v>101568</v>
      </c>
      <c r="G19780" s="22">
        <v>1</v>
      </c>
      <c r="H19780" s="22">
        <v>10</v>
      </c>
      <c r="I19780" s="22">
        <v>16</v>
      </c>
      <c r="J19780" s="21" t="s">
        <v>148081</v>
      </c>
    </row>
    <row r="19781" spans="1:10" ht="32" customHeight="1">
      <c r="A19781" s="19" t="s">
        <v>148082</v>
      </c>
      <c r="B19781" s="24">
        <v>31</v>
      </c>
      <c r="C19781" s="22">
        <v>15</v>
      </c>
      <c r="D19781" s="21" t="s">
        <v>111208</v>
      </c>
      <c r="E19781" s="21" t="s">
        <v>111209</v>
      </c>
      <c r="F19781" s="21" t="s">
        <v>101568</v>
      </c>
      <c r="G19781" s="22">
        <v>1</v>
      </c>
      <c r="H19781" s="22">
        <v>10</v>
      </c>
      <c r="I19781" s="22">
        <v>15</v>
      </c>
      <c r="J19781" s="21" t="s">
        <v>148083</v>
      </c>
    </row>
    <row r="19782" spans="1:10" ht="32" customHeight="1">
      <c r="A19782" s="19" t="s">
        <v>148084</v>
      </c>
      <c r="B19782" s="24">
        <v>21</v>
      </c>
      <c r="C19782" s="22">
        <v>18</v>
      </c>
      <c r="D19782" s="21" t="s">
        <v>102121</v>
      </c>
      <c r="E19782" s="21" t="s">
        <v>102122</v>
      </c>
      <c r="F19782" s="21" t="s">
        <v>104782</v>
      </c>
      <c r="G19782" s="22">
        <v>1</v>
      </c>
      <c r="H19782" s="22">
        <v>13</v>
      </c>
      <c r="I19782" s="22">
        <v>28</v>
      </c>
      <c r="J19782" s="21" t="s">
        <v>148085</v>
      </c>
    </row>
    <row r="19783" spans="1:10" ht="32" customHeight="1">
      <c r="A19783" s="19" t="s">
        <v>148086</v>
      </c>
      <c r="B19783" s="24">
        <v>20</v>
      </c>
      <c r="C19783" s="22">
        <v>15</v>
      </c>
      <c r="D19783" s="21" t="s">
        <v>124862</v>
      </c>
      <c r="E19783" s="21" t="s">
        <v>124863</v>
      </c>
      <c r="F19783" s="21" t="s">
        <v>101528</v>
      </c>
      <c r="G19783" s="22">
        <v>10</v>
      </c>
      <c r="H19783" s="22">
        <v>0</v>
      </c>
      <c r="I19783" s="22">
        <v>0</v>
      </c>
      <c r="J19783" s="21" t="s">
        <v>148087</v>
      </c>
    </row>
    <row r="19784" spans="1:10" ht="32" customHeight="1">
      <c r="A19784" s="19" t="s">
        <v>148088</v>
      </c>
      <c r="B19784" s="24">
        <v>25</v>
      </c>
      <c r="C19784" s="22">
        <v>15</v>
      </c>
      <c r="D19784" s="21" t="s">
        <v>138423</v>
      </c>
      <c r="E19784" s="21" t="s">
        <v>138424</v>
      </c>
      <c r="F19784" s="21" t="s">
        <v>101694</v>
      </c>
      <c r="G19784" s="22">
        <v>10</v>
      </c>
      <c r="H19784" s="22">
        <v>0</v>
      </c>
      <c r="I19784" s="22">
        <v>0</v>
      </c>
      <c r="J19784" s="21" t="s">
        <v>148089</v>
      </c>
    </row>
    <row r="19785" spans="1:10" ht="32" customHeight="1">
      <c r="A19785" s="19" t="s">
        <v>148090</v>
      </c>
      <c r="B19785" s="24">
        <v>25</v>
      </c>
      <c r="C19785" s="22">
        <v>15</v>
      </c>
      <c r="D19785" s="21" t="s">
        <v>148091</v>
      </c>
      <c r="E19785" s="21" t="s">
        <v>148092</v>
      </c>
      <c r="F19785" s="21" t="s">
        <v>101528</v>
      </c>
      <c r="G19785" s="22">
        <v>10</v>
      </c>
      <c r="H19785" s="22">
        <v>0</v>
      </c>
      <c r="I19785" s="22">
        <v>0</v>
      </c>
      <c r="J19785" s="21" t="s">
        <v>148093</v>
      </c>
    </row>
    <row r="19786" spans="1:10" ht="32" customHeight="1">
      <c r="A19786" s="19" t="s">
        <v>148094</v>
      </c>
      <c r="B19786" s="24">
        <v>25</v>
      </c>
      <c r="C19786" s="22">
        <v>15</v>
      </c>
      <c r="D19786" s="21" t="s">
        <v>148091</v>
      </c>
      <c r="E19786" s="21" t="s">
        <v>148092</v>
      </c>
      <c r="F19786" s="21" t="s">
        <v>101528</v>
      </c>
      <c r="G19786" s="22">
        <v>10</v>
      </c>
      <c r="H19786" s="22">
        <v>0</v>
      </c>
      <c r="I19786" s="22">
        <v>0</v>
      </c>
      <c r="J19786" s="21" t="s">
        <v>148093</v>
      </c>
    </row>
    <row r="19787" spans="1:10" ht="32" customHeight="1">
      <c r="A19787" s="19" t="s">
        <v>148095</v>
      </c>
      <c r="B19787" s="24">
        <v>22</v>
      </c>
      <c r="C19787" s="22">
        <v>15</v>
      </c>
      <c r="D19787" s="21" t="s">
        <v>104182</v>
      </c>
      <c r="E19787" s="21" t="s">
        <v>104183</v>
      </c>
      <c r="F19787" s="21" t="s">
        <v>14739</v>
      </c>
      <c r="G19787" s="22">
        <v>10</v>
      </c>
      <c r="H19787" s="22">
        <v>0</v>
      </c>
      <c r="I19787" s="22">
        <v>0</v>
      </c>
      <c r="J19787" s="21" t="s">
        <v>148096</v>
      </c>
    </row>
    <row r="19788" spans="1:10" ht="32" customHeight="1">
      <c r="A19788" s="19" t="s">
        <v>148097</v>
      </c>
      <c r="B19788" s="24">
        <v>22</v>
      </c>
      <c r="C19788" s="22">
        <v>15</v>
      </c>
      <c r="D19788" s="21" t="s">
        <v>104182</v>
      </c>
      <c r="E19788" s="21" t="s">
        <v>104183</v>
      </c>
      <c r="F19788" s="21" t="s">
        <v>14739</v>
      </c>
      <c r="G19788" s="22">
        <v>10</v>
      </c>
      <c r="H19788" s="22">
        <v>0</v>
      </c>
      <c r="I19788" s="22">
        <v>0</v>
      </c>
      <c r="J19788" s="21" t="s">
        <v>148096</v>
      </c>
    </row>
    <row r="19789" spans="1:10" ht="32" customHeight="1">
      <c r="A19789" s="19" t="s">
        <v>148098</v>
      </c>
      <c r="B19789" s="24">
        <v>22</v>
      </c>
      <c r="C19789" s="22">
        <v>15</v>
      </c>
      <c r="D19789" s="21" t="s">
        <v>104182</v>
      </c>
      <c r="E19789" s="21" t="s">
        <v>104183</v>
      </c>
      <c r="F19789" s="21" t="s">
        <v>14739</v>
      </c>
      <c r="G19789" s="22">
        <v>10</v>
      </c>
      <c r="H19789" s="22">
        <v>0</v>
      </c>
      <c r="I19789" s="22">
        <v>0</v>
      </c>
      <c r="J19789" s="21" t="s">
        <v>148096</v>
      </c>
    </row>
    <row r="19790" spans="1:10" ht="32" customHeight="1">
      <c r="A19790" s="19" t="s">
        <v>148099</v>
      </c>
      <c r="B19790" s="24">
        <v>20</v>
      </c>
      <c r="C19790" s="22">
        <v>22</v>
      </c>
      <c r="D19790" s="21" t="s">
        <v>127198</v>
      </c>
      <c r="E19790" s="21" t="s">
        <v>127199</v>
      </c>
      <c r="F19790" s="21" t="s">
        <v>102559</v>
      </c>
      <c r="G19790" s="22">
        <v>6</v>
      </c>
      <c r="H19790" s="22">
        <v>12</v>
      </c>
      <c r="I19790" s="22">
        <v>25</v>
      </c>
      <c r="J19790" s="21" t="s">
        <v>148100</v>
      </c>
    </row>
    <row r="19791" spans="1:10" ht="32" customHeight="1">
      <c r="A19791" s="19" t="s">
        <v>148101</v>
      </c>
      <c r="B19791" s="24">
        <v>21</v>
      </c>
      <c r="C19791" s="22">
        <v>15</v>
      </c>
      <c r="D19791" s="21" t="s">
        <v>136792</v>
      </c>
      <c r="E19791" s="21" t="s">
        <v>136793</v>
      </c>
      <c r="F19791" s="21" t="s">
        <v>101522</v>
      </c>
      <c r="G19791" s="22">
        <v>10</v>
      </c>
      <c r="H19791" s="22">
        <v>0</v>
      </c>
      <c r="I19791" s="22">
        <v>0</v>
      </c>
      <c r="J19791" s="21" t="s">
        <v>148102</v>
      </c>
    </row>
    <row r="19792" spans="1:10" ht="32" customHeight="1">
      <c r="A19792" s="19" t="s">
        <v>148103</v>
      </c>
      <c r="B19792" s="24">
        <v>55</v>
      </c>
      <c r="C19792" s="22">
        <v>15</v>
      </c>
      <c r="D19792" s="21" t="s">
        <v>138335</v>
      </c>
      <c r="E19792" s="21" t="s">
        <v>138336</v>
      </c>
      <c r="F19792" s="21" t="s">
        <v>101522</v>
      </c>
      <c r="G19792" s="22">
        <v>10</v>
      </c>
      <c r="H19792" s="22">
        <v>0</v>
      </c>
      <c r="I19792" s="22">
        <v>0</v>
      </c>
      <c r="J19792" s="21" t="s">
        <v>148104</v>
      </c>
    </row>
    <row r="19793" spans="1:10" ht="32" customHeight="1">
      <c r="A19793" s="19" t="s">
        <v>148105</v>
      </c>
      <c r="B19793" s="24">
        <v>24</v>
      </c>
      <c r="C19793" s="22">
        <v>17</v>
      </c>
      <c r="D19793" s="21" t="s">
        <v>104931</v>
      </c>
      <c r="E19793" s="21" t="s">
        <v>104932</v>
      </c>
      <c r="F19793" s="21" t="s">
        <v>101710</v>
      </c>
      <c r="G19793" s="22">
        <v>1</v>
      </c>
      <c r="H19793" s="22">
        <v>12</v>
      </c>
      <c r="I19793" s="22">
        <v>20</v>
      </c>
      <c r="J19793" s="21" t="s">
        <v>148106</v>
      </c>
    </row>
    <row r="19794" spans="1:10" ht="32" customHeight="1">
      <c r="A19794" s="19" t="s">
        <v>148107</v>
      </c>
      <c r="B19794" s="24">
        <v>40</v>
      </c>
      <c r="C19794" s="22">
        <v>30</v>
      </c>
      <c r="D19794" s="21" t="s">
        <v>135685</v>
      </c>
      <c r="E19794" s="21" t="s">
        <v>135686</v>
      </c>
      <c r="F19794" s="21" t="s">
        <v>103600</v>
      </c>
      <c r="G19794" s="22">
        <v>8</v>
      </c>
      <c r="H19794" s="22">
        <v>18</v>
      </c>
      <c r="I19794" s="22">
        <v>31</v>
      </c>
      <c r="J19794" s="21" t="s">
        <v>148108</v>
      </c>
    </row>
    <row r="19795" spans="1:10" ht="32" customHeight="1">
      <c r="A19795" s="19" t="s">
        <v>148109</v>
      </c>
      <c r="B19795" s="24">
        <v>21</v>
      </c>
      <c r="C19795" s="22">
        <v>17</v>
      </c>
      <c r="D19795" s="21" t="s">
        <v>102492</v>
      </c>
      <c r="E19795" s="21" t="s">
        <v>102493</v>
      </c>
      <c r="F19795" s="21" t="s">
        <v>101710</v>
      </c>
      <c r="G19795" s="22">
        <v>1</v>
      </c>
      <c r="H19795" s="22">
        <v>12</v>
      </c>
      <c r="I19795" s="22">
        <v>21</v>
      </c>
      <c r="J19795" s="21" t="s">
        <v>148110</v>
      </c>
    </row>
    <row r="19796" spans="1:10" ht="32" customHeight="1">
      <c r="A19796" s="19" t="s">
        <v>148111</v>
      </c>
      <c r="B19796" s="24">
        <v>12</v>
      </c>
      <c r="C19796" s="22">
        <v>15</v>
      </c>
      <c r="D19796" s="21" t="s">
        <v>148112</v>
      </c>
      <c r="E19796" s="21" t="s">
        <v>148113</v>
      </c>
      <c r="F19796" s="21" t="s">
        <v>101563</v>
      </c>
      <c r="G19796" s="22">
        <v>10</v>
      </c>
      <c r="H19796" s="22">
        <v>0</v>
      </c>
      <c r="I19796" s="22">
        <v>0</v>
      </c>
      <c r="J19796" s="21" t="s">
        <v>148114</v>
      </c>
    </row>
    <row r="19797" spans="1:10" ht="32" customHeight="1">
      <c r="A19797" s="19" t="s">
        <v>148115</v>
      </c>
      <c r="B19797" s="24">
        <v>12</v>
      </c>
      <c r="C19797" s="22">
        <v>15</v>
      </c>
      <c r="D19797" s="21" t="s">
        <v>148112</v>
      </c>
      <c r="E19797" s="21" t="s">
        <v>148113</v>
      </c>
      <c r="F19797" s="21" t="s">
        <v>101563</v>
      </c>
      <c r="G19797" s="22">
        <v>10</v>
      </c>
      <c r="H19797" s="22">
        <v>0</v>
      </c>
      <c r="I19797" s="22">
        <v>0</v>
      </c>
      <c r="J19797" s="21" t="s">
        <v>148114</v>
      </c>
    </row>
    <row r="19798" spans="1:10" ht="32" customHeight="1">
      <c r="A19798" s="19" t="s">
        <v>148116</v>
      </c>
      <c r="B19798" s="24">
        <v>19</v>
      </c>
      <c r="C19798" s="22">
        <v>15</v>
      </c>
      <c r="D19798" s="21" t="s">
        <v>128912</v>
      </c>
      <c r="E19798" s="21" t="s">
        <v>128913</v>
      </c>
      <c r="F19798" s="21" t="s">
        <v>14739</v>
      </c>
      <c r="G19798" s="22">
        <v>10</v>
      </c>
      <c r="H19798" s="22">
        <v>0</v>
      </c>
      <c r="I19798" s="22">
        <v>0</v>
      </c>
      <c r="J19798" s="21" t="s">
        <v>139698</v>
      </c>
    </row>
    <row r="19799" spans="1:10" ht="32" customHeight="1">
      <c r="A19799" s="19" t="s">
        <v>148117</v>
      </c>
      <c r="B19799" s="24">
        <v>19</v>
      </c>
      <c r="C19799" s="22">
        <v>15</v>
      </c>
      <c r="D19799" s="21" t="s">
        <v>128912</v>
      </c>
      <c r="E19799" s="21" t="s">
        <v>128913</v>
      </c>
      <c r="F19799" s="21" t="s">
        <v>14739</v>
      </c>
      <c r="G19799" s="22">
        <v>10</v>
      </c>
      <c r="H19799" s="22">
        <v>0</v>
      </c>
      <c r="I19799" s="22">
        <v>0</v>
      </c>
      <c r="J19799" s="21" t="s">
        <v>139698</v>
      </c>
    </row>
    <row r="19800" spans="1:10" ht="32" customHeight="1">
      <c r="A19800" s="19" t="s">
        <v>148118</v>
      </c>
      <c r="B19800" s="24">
        <v>45</v>
      </c>
      <c r="C19800" s="22">
        <v>23</v>
      </c>
      <c r="D19800" s="21" t="s">
        <v>102896</v>
      </c>
      <c r="E19800" s="21" t="s">
        <v>102897</v>
      </c>
      <c r="F19800" s="21" t="s">
        <v>102001</v>
      </c>
      <c r="G19800" s="22">
        <v>7</v>
      </c>
      <c r="H19800" s="22">
        <v>12</v>
      </c>
      <c r="I19800" s="22">
        <v>22</v>
      </c>
      <c r="J19800" s="21" t="s">
        <v>137450</v>
      </c>
    </row>
    <row r="19801" spans="1:10" ht="32" customHeight="1">
      <c r="A19801" s="19" t="s">
        <v>148119</v>
      </c>
      <c r="B19801" s="24">
        <v>21</v>
      </c>
      <c r="C19801" s="22">
        <v>15</v>
      </c>
      <c r="D19801" s="21" t="s">
        <v>102944</v>
      </c>
      <c r="E19801" s="21" t="s">
        <v>102945</v>
      </c>
      <c r="F19801" s="21" t="s">
        <v>101528</v>
      </c>
      <c r="G19801" s="22">
        <v>10</v>
      </c>
      <c r="H19801" s="22">
        <v>0</v>
      </c>
      <c r="I19801" s="22">
        <v>0</v>
      </c>
      <c r="J19801" s="21" t="s">
        <v>123435</v>
      </c>
    </row>
    <row r="19802" spans="1:10" ht="32" customHeight="1">
      <c r="A19802" s="19" t="s">
        <v>148120</v>
      </c>
      <c r="B19802" s="24">
        <v>21</v>
      </c>
      <c r="C19802" s="22">
        <v>15</v>
      </c>
      <c r="D19802" s="21" t="s">
        <v>102944</v>
      </c>
      <c r="E19802" s="21" t="s">
        <v>102945</v>
      </c>
      <c r="F19802" s="21" t="s">
        <v>101528</v>
      </c>
      <c r="G19802" s="22">
        <v>10</v>
      </c>
      <c r="H19802" s="22">
        <v>0</v>
      </c>
      <c r="I19802" s="22">
        <v>0</v>
      </c>
      <c r="J19802" s="21" t="s">
        <v>123435</v>
      </c>
    </row>
    <row r="19803" spans="1:10" ht="32" customHeight="1">
      <c r="A19803" s="19" t="s">
        <v>148121</v>
      </c>
      <c r="B19803" s="24">
        <v>25</v>
      </c>
      <c r="C19803" s="22">
        <v>18</v>
      </c>
      <c r="D19803" s="21" t="s">
        <v>108899</v>
      </c>
      <c r="E19803" s="21" t="s">
        <v>108900</v>
      </c>
      <c r="F19803" s="21" t="s">
        <v>102782</v>
      </c>
      <c r="G19803" s="22">
        <v>1</v>
      </c>
      <c r="H19803" s="22">
        <v>13</v>
      </c>
      <c r="I19803" s="22">
        <v>22</v>
      </c>
      <c r="J19803" s="21" t="s">
        <v>148122</v>
      </c>
    </row>
    <row r="19804" spans="1:10" ht="32" customHeight="1">
      <c r="A19804" s="19" t="s">
        <v>148123</v>
      </c>
      <c r="B19804" s="24">
        <v>31</v>
      </c>
      <c r="C19804" s="22">
        <v>15</v>
      </c>
      <c r="D19804" s="21" t="s">
        <v>139744</v>
      </c>
      <c r="E19804" s="21" t="s">
        <v>139745</v>
      </c>
      <c r="F19804" s="21" t="s">
        <v>101694</v>
      </c>
      <c r="G19804" s="22">
        <v>10</v>
      </c>
      <c r="H19804" s="22">
        <v>0</v>
      </c>
      <c r="I19804" s="22">
        <v>0</v>
      </c>
      <c r="J19804" s="21" t="s">
        <v>148124</v>
      </c>
    </row>
    <row r="19805" spans="1:10" ht="32" customHeight="1">
      <c r="A19805" s="19" t="s">
        <v>148125</v>
      </c>
      <c r="B19805" s="24">
        <v>29</v>
      </c>
      <c r="C19805" s="22">
        <v>15</v>
      </c>
      <c r="D19805" s="21" t="s">
        <v>106170</v>
      </c>
      <c r="E19805" s="21" t="s">
        <v>106171</v>
      </c>
      <c r="F19805" s="21" t="s">
        <v>14739</v>
      </c>
      <c r="G19805" s="22">
        <v>10</v>
      </c>
      <c r="H19805" s="22">
        <v>0</v>
      </c>
      <c r="I19805" s="22">
        <v>0</v>
      </c>
      <c r="J19805" s="21" t="s">
        <v>137660</v>
      </c>
    </row>
    <row r="19806" spans="1:10" ht="32" customHeight="1">
      <c r="A19806" s="19" t="s">
        <v>148126</v>
      </c>
      <c r="B19806" s="24">
        <v>13</v>
      </c>
      <c r="C19806" s="22">
        <v>15</v>
      </c>
      <c r="D19806" s="21" t="s">
        <v>124688</v>
      </c>
      <c r="E19806" s="21" t="s">
        <v>124689</v>
      </c>
      <c r="F19806" s="21" t="s">
        <v>101568</v>
      </c>
      <c r="G19806" s="22">
        <v>2</v>
      </c>
      <c r="H19806" s="22">
        <v>9</v>
      </c>
      <c r="I19806" s="22">
        <v>17</v>
      </c>
      <c r="J19806" s="21" t="s">
        <v>148127</v>
      </c>
    </row>
    <row r="19807" spans="1:10" ht="32" customHeight="1">
      <c r="A19807" s="19" t="s">
        <v>148128</v>
      </c>
      <c r="B19807" s="24">
        <v>13</v>
      </c>
      <c r="C19807" s="22">
        <v>15</v>
      </c>
      <c r="D19807" s="21" t="s">
        <v>124027</v>
      </c>
      <c r="E19807" s="21" t="s">
        <v>124028</v>
      </c>
      <c r="F19807" s="21" t="s">
        <v>101568</v>
      </c>
      <c r="G19807" s="22">
        <v>2</v>
      </c>
      <c r="H19807" s="22">
        <v>9</v>
      </c>
      <c r="I19807" s="22">
        <v>20</v>
      </c>
      <c r="J19807" s="21" t="s">
        <v>148129</v>
      </c>
    </row>
    <row r="19808" spans="1:10" ht="32" customHeight="1">
      <c r="A19808" s="19" t="s">
        <v>148130</v>
      </c>
      <c r="B19808" s="24">
        <v>24</v>
      </c>
      <c r="C19808" s="22">
        <v>15</v>
      </c>
      <c r="D19808" s="21" t="s">
        <v>112413</v>
      </c>
      <c r="E19808" s="21" t="s">
        <v>112414</v>
      </c>
      <c r="F19808" s="21" t="s">
        <v>14739</v>
      </c>
      <c r="G19808" s="22">
        <v>10</v>
      </c>
      <c r="H19808" s="22">
        <v>0</v>
      </c>
      <c r="I19808" s="22">
        <v>0</v>
      </c>
      <c r="J19808" s="21" t="s">
        <v>148131</v>
      </c>
    </row>
    <row r="19809" spans="1:10" ht="32" customHeight="1">
      <c r="A19809" s="19" t="s">
        <v>148132</v>
      </c>
      <c r="B19809" s="24">
        <v>33</v>
      </c>
      <c r="C19809" s="22">
        <v>15</v>
      </c>
      <c r="D19809" s="21" t="s">
        <v>110481</v>
      </c>
      <c r="E19809" s="21" t="s">
        <v>110482</v>
      </c>
      <c r="F19809" s="21" t="s">
        <v>101694</v>
      </c>
      <c r="G19809" s="22">
        <v>10</v>
      </c>
      <c r="H19809" s="22">
        <v>0</v>
      </c>
      <c r="I19809" s="22">
        <v>0</v>
      </c>
      <c r="J19809" s="21" t="s">
        <v>148133</v>
      </c>
    </row>
    <row r="19810" spans="1:10" ht="32" customHeight="1">
      <c r="A19810" s="19" t="s">
        <v>148134</v>
      </c>
      <c r="B19810" s="24">
        <v>21</v>
      </c>
      <c r="C19810" s="22">
        <v>15</v>
      </c>
      <c r="D19810" s="21" t="s">
        <v>107917</v>
      </c>
      <c r="E19810" s="21" t="s">
        <v>107918</v>
      </c>
      <c r="F19810" s="21" t="s">
        <v>101554</v>
      </c>
      <c r="G19810" s="22">
        <v>10</v>
      </c>
      <c r="H19810" s="22">
        <v>0</v>
      </c>
      <c r="I19810" s="22">
        <v>0</v>
      </c>
      <c r="J19810" s="21" t="s">
        <v>121784</v>
      </c>
    </row>
    <row r="19811" spans="1:10" ht="44" customHeight="1">
      <c r="A19811" s="19" t="s">
        <v>148135</v>
      </c>
      <c r="B19811" s="24">
        <v>20</v>
      </c>
      <c r="C19811" s="22">
        <v>28</v>
      </c>
      <c r="D19811" s="21" t="s">
        <v>148136</v>
      </c>
      <c r="E19811" s="21" t="s">
        <v>148137</v>
      </c>
      <c r="F19811" s="21" t="s">
        <v>107889</v>
      </c>
      <c r="G19811" s="22">
        <v>10</v>
      </c>
      <c r="H19811" s="22">
        <v>14</v>
      </c>
      <c r="I19811" s="22">
        <v>16</v>
      </c>
      <c r="J19811" s="21" t="s">
        <v>148138</v>
      </c>
    </row>
    <row r="19812" spans="1:10" ht="44" customHeight="1">
      <c r="A19812" s="19" t="s">
        <v>148139</v>
      </c>
      <c r="B19812" s="24">
        <v>19</v>
      </c>
      <c r="C19812" s="22">
        <v>15</v>
      </c>
      <c r="D19812" s="21" t="s">
        <v>120920</v>
      </c>
      <c r="E19812" s="21" t="s">
        <v>120921</v>
      </c>
      <c r="F19812" s="21" t="s">
        <v>101554</v>
      </c>
      <c r="G19812" s="22">
        <v>10</v>
      </c>
      <c r="H19812" s="22">
        <v>0</v>
      </c>
      <c r="I19812" s="22">
        <v>0</v>
      </c>
      <c r="J19812" s="21" t="s">
        <v>148140</v>
      </c>
    </row>
    <row r="19813" spans="1:10" ht="44" customHeight="1">
      <c r="A19813" s="19" t="s">
        <v>148141</v>
      </c>
      <c r="B19813" s="24">
        <v>40</v>
      </c>
      <c r="C19813" s="22">
        <v>23</v>
      </c>
      <c r="D19813" s="21" t="s">
        <v>102896</v>
      </c>
      <c r="E19813" s="21" t="s">
        <v>102897</v>
      </c>
      <c r="F19813" s="21" t="s">
        <v>102157</v>
      </c>
      <c r="G19813" s="22">
        <v>7</v>
      </c>
      <c r="H19813" s="22">
        <v>12</v>
      </c>
      <c r="I19813" s="22">
        <v>20</v>
      </c>
      <c r="J19813" s="21" t="s">
        <v>148142</v>
      </c>
    </row>
    <row r="19814" spans="1:10" ht="44" customHeight="1">
      <c r="A19814" s="19" t="s">
        <v>148143</v>
      </c>
      <c r="B19814" s="24">
        <v>40</v>
      </c>
      <c r="C19814" s="22">
        <v>23</v>
      </c>
      <c r="D19814" s="21" t="s">
        <v>102896</v>
      </c>
      <c r="E19814" s="21" t="s">
        <v>102897</v>
      </c>
      <c r="F19814" s="21" t="s">
        <v>102157</v>
      </c>
      <c r="G19814" s="22">
        <v>7</v>
      </c>
      <c r="H19814" s="22">
        <v>12</v>
      </c>
      <c r="I19814" s="22">
        <v>20</v>
      </c>
      <c r="J19814" s="21" t="s">
        <v>148142</v>
      </c>
    </row>
    <row r="19815" spans="1:10" ht="44" customHeight="1">
      <c r="A19815" s="19" t="s">
        <v>148144</v>
      </c>
      <c r="B19815" s="24">
        <v>22</v>
      </c>
      <c r="C19815" s="22">
        <v>15</v>
      </c>
      <c r="D19815" s="21" t="s">
        <v>127491</v>
      </c>
      <c r="E19815" s="21" t="s">
        <v>127492</v>
      </c>
      <c r="F19815" s="21" t="s">
        <v>101528</v>
      </c>
      <c r="G19815" s="22">
        <v>10</v>
      </c>
      <c r="H19815" s="22">
        <v>0</v>
      </c>
      <c r="I19815" s="22">
        <v>0</v>
      </c>
      <c r="J19815" s="21" t="s">
        <v>145140</v>
      </c>
    </row>
    <row r="19816" spans="1:10" ht="44" customHeight="1">
      <c r="A19816" s="19" t="s">
        <v>148145</v>
      </c>
      <c r="B19816" s="24">
        <v>33</v>
      </c>
      <c r="C19816" s="22">
        <v>35</v>
      </c>
      <c r="D19816" s="21" t="s">
        <v>113109</v>
      </c>
      <c r="E19816" s="21" t="s">
        <v>113110</v>
      </c>
      <c r="F19816" s="21" t="s">
        <v>114823</v>
      </c>
      <c r="G19816" s="22">
        <v>2</v>
      </c>
      <c r="H19816" s="22">
        <v>29</v>
      </c>
      <c r="I19816" s="22">
        <v>48</v>
      </c>
      <c r="J19816" s="21" t="s">
        <v>148146</v>
      </c>
    </row>
    <row r="19817" spans="1:10" ht="44" customHeight="1">
      <c r="A19817" s="19" t="s">
        <v>148147</v>
      </c>
      <c r="B19817" s="24">
        <v>13</v>
      </c>
      <c r="C19817" s="22">
        <v>19</v>
      </c>
      <c r="D19817" s="21" t="s">
        <v>134575</v>
      </c>
      <c r="E19817" s="21" t="s">
        <v>134576</v>
      </c>
      <c r="F19817" s="21" t="s">
        <v>102440</v>
      </c>
      <c r="G19817" s="22">
        <v>6</v>
      </c>
      <c r="H19817" s="22">
        <v>9</v>
      </c>
      <c r="I19817" s="22">
        <v>17</v>
      </c>
      <c r="J19817" s="21" t="s">
        <v>148148</v>
      </c>
    </row>
    <row r="19818" spans="1:10" ht="44" customHeight="1">
      <c r="A19818" s="19" t="s">
        <v>148149</v>
      </c>
      <c r="B19818" s="24">
        <v>25</v>
      </c>
      <c r="C19818" s="22">
        <v>32</v>
      </c>
      <c r="D19818" s="21" t="s">
        <v>105116</v>
      </c>
      <c r="E19818" s="21" t="s">
        <v>105117</v>
      </c>
      <c r="F19818" s="21" t="s">
        <v>121138</v>
      </c>
      <c r="G19818" s="22">
        <v>1</v>
      </c>
      <c r="H19818" s="22">
        <v>27</v>
      </c>
      <c r="I19818" s="22">
        <v>46</v>
      </c>
      <c r="J19818" s="21" t="s">
        <v>148150</v>
      </c>
    </row>
    <row r="19819" spans="1:10" ht="32" customHeight="1">
      <c r="A19819" s="19" t="s">
        <v>148151</v>
      </c>
      <c r="B19819" s="24">
        <v>17</v>
      </c>
      <c r="C19819" s="22">
        <v>31</v>
      </c>
      <c r="D19819" s="21" t="s">
        <v>121166</v>
      </c>
      <c r="E19819" s="21" t="s">
        <v>121167</v>
      </c>
      <c r="F19819" s="21" t="s">
        <v>101986</v>
      </c>
      <c r="G19819" s="22">
        <v>10</v>
      </c>
      <c r="H19819" s="22">
        <v>17</v>
      </c>
      <c r="I19819" s="22">
        <v>24</v>
      </c>
      <c r="J19819" s="21" t="s">
        <v>148152</v>
      </c>
    </row>
    <row r="19820" spans="1:10" ht="32" customHeight="1">
      <c r="A19820" s="19" t="s">
        <v>148153</v>
      </c>
      <c r="B19820" s="24">
        <v>39</v>
      </c>
      <c r="C19820" s="22">
        <v>16</v>
      </c>
      <c r="D19820" s="21" t="s">
        <v>148154</v>
      </c>
      <c r="E19820" s="21" t="s">
        <v>148155</v>
      </c>
      <c r="F19820" s="21" t="s">
        <v>101945</v>
      </c>
      <c r="G19820" s="22">
        <v>1</v>
      </c>
      <c r="H19820" s="22">
        <v>11</v>
      </c>
      <c r="I19820" s="22">
        <v>15</v>
      </c>
      <c r="J19820" s="21" t="s">
        <v>148156</v>
      </c>
    </row>
    <row r="19821" spans="1:10" ht="32" customHeight="1">
      <c r="A19821" s="19" t="s">
        <v>148157</v>
      </c>
      <c r="B19821" s="24">
        <v>18</v>
      </c>
      <c r="C19821" s="22">
        <v>15</v>
      </c>
      <c r="D19821" s="21" t="s">
        <v>125866</v>
      </c>
      <c r="E19821" s="21" t="s">
        <v>125867</v>
      </c>
      <c r="F19821" s="21" t="s">
        <v>101694</v>
      </c>
      <c r="G19821" s="22">
        <v>10</v>
      </c>
      <c r="H19821" s="22">
        <v>0</v>
      </c>
      <c r="I19821" s="22">
        <v>0</v>
      </c>
      <c r="J19821" s="21" t="s">
        <v>148158</v>
      </c>
    </row>
    <row r="19822" spans="1:10" ht="32" customHeight="1">
      <c r="A19822" s="19" t="s">
        <v>148159</v>
      </c>
      <c r="B19822" s="24">
        <v>22</v>
      </c>
      <c r="C19822" s="22">
        <v>28</v>
      </c>
      <c r="D19822" s="21" t="s">
        <v>146048</v>
      </c>
      <c r="E19822" s="21" t="s">
        <v>146049</v>
      </c>
      <c r="F19822" s="21" t="s">
        <v>102372</v>
      </c>
      <c r="G19822" s="22">
        <v>6</v>
      </c>
      <c r="H19822" s="22">
        <v>18</v>
      </c>
      <c r="I19822" s="22">
        <v>32</v>
      </c>
      <c r="J19822" s="21" t="s">
        <v>148160</v>
      </c>
    </row>
    <row r="19823" spans="1:10" ht="32" customHeight="1">
      <c r="A19823" s="19" t="s">
        <v>148161</v>
      </c>
      <c r="B19823" s="24">
        <v>29</v>
      </c>
      <c r="C19823" s="22">
        <v>15</v>
      </c>
      <c r="D19823" s="21" t="s">
        <v>125965</v>
      </c>
      <c r="E19823" s="21" t="s">
        <v>125966</v>
      </c>
      <c r="F19823" s="21" t="s">
        <v>101554</v>
      </c>
      <c r="G19823" s="22">
        <v>10</v>
      </c>
      <c r="H19823" s="22">
        <v>0</v>
      </c>
      <c r="I19823" s="22">
        <v>0</v>
      </c>
      <c r="J19823" s="21" t="s">
        <v>148162</v>
      </c>
    </row>
    <row r="19824" spans="1:10" ht="32" customHeight="1">
      <c r="A19824" s="19" t="s">
        <v>148163</v>
      </c>
      <c r="B19824" s="24">
        <v>24</v>
      </c>
      <c r="C19824" s="22">
        <v>33</v>
      </c>
      <c r="D19824" s="21" t="s">
        <v>101650</v>
      </c>
      <c r="E19824" s="21" t="s">
        <v>101651</v>
      </c>
      <c r="F19824" s="21" t="s">
        <v>102510</v>
      </c>
      <c r="G19824" s="22">
        <v>10</v>
      </c>
      <c r="H19824" s="22">
        <v>19</v>
      </c>
      <c r="I19824" s="22">
        <v>29</v>
      </c>
      <c r="J19824" s="21" t="s">
        <v>148164</v>
      </c>
    </row>
    <row r="19825" spans="1:10" ht="32" customHeight="1">
      <c r="A19825" s="19" t="s">
        <v>148165</v>
      </c>
      <c r="B19825" s="24">
        <v>13</v>
      </c>
      <c r="C19825" s="22">
        <v>24</v>
      </c>
      <c r="D19825" s="21" t="s">
        <v>139247</v>
      </c>
      <c r="E19825" s="21" t="s">
        <v>139248</v>
      </c>
      <c r="F19825" s="21" t="s">
        <v>102405</v>
      </c>
      <c r="G19825" s="22">
        <v>1</v>
      </c>
      <c r="H19825" s="22">
        <v>7</v>
      </c>
      <c r="I19825" s="22">
        <v>15</v>
      </c>
      <c r="J19825" s="21" t="s">
        <v>148166</v>
      </c>
    </row>
    <row r="19826" spans="1:10" ht="32" customHeight="1">
      <c r="A19826" s="19" t="s">
        <v>148167</v>
      </c>
      <c r="B19826" s="24">
        <v>23</v>
      </c>
      <c r="C19826" s="22">
        <v>15</v>
      </c>
      <c r="D19826" s="21" t="s">
        <v>127889</v>
      </c>
      <c r="E19826" s="21" t="s">
        <v>127890</v>
      </c>
      <c r="F19826" s="21" t="s">
        <v>101694</v>
      </c>
      <c r="G19826" s="22">
        <v>10</v>
      </c>
      <c r="H19826" s="22">
        <v>0</v>
      </c>
      <c r="I19826" s="22">
        <v>0</v>
      </c>
      <c r="J19826" s="21" t="s">
        <v>140792</v>
      </c>
    </row>
    <row r="19827" spans="1:10" ht="32" customHeight="1">
      <c r="A19827" s="19" t="s">
        <v>148168</v>
      </c>
      <c r="B19827" s="24">
        <v>36</v>
      </c>
      <c r="C19827" s="22">
        <v>15</v>
      </c>
      <c r="D19827" s="21" t="s">
        <v>103784</v>
      </c>
      <c r="E19827" s="21" t="s">
        <v>103785</v>
      </c>
      <c r="F19827" s="21" t="s">
        <v>101694</v>
      </c>
      <c r="G19827" s="22">
        <v>10</v>
      </c>
      <c r="H19827" s="22">
        <v>0</v>
      </c>
      <c r="I19827" s="22">
        <v>0</v>
      </c>
      <c r="J19827" s="21" t="s">
        <v>148169</v>
      </c>
    </row>
    <row r="19828" spans="1:10" ht="32" customHeight="1">
      <c r="A19828" s="19" t="s">
        <v>148170</v>
      </c>
      <c r="B19828" s="24">
        <v>43</v>
      </c>
      <c r="C19828" s="22">
        <v>23</v>
      </c>
      <c r="D19828" s="21" t="s">
        <v>101873</v>
      </c>
      <c r="E19828" s="21" t="s">
        <v>101874</v>
      </c>
      <c r="F19828" s="21" t="s">
        <v>102001</v>
      </c>
      <c r="G19828" s="22">
        <v>7</v>
      </c>
      <c r="H19828" s="22">
        <v>12</v>
      </c>
      <c r="I19828" s="22">
        <v>22</v>
      </c>
      <c r="J19828" s="21" t="s">
        <v>112026</v>
      </c>
    </row>
    <row r="19829" spans="1:10" ht="32" customHeight="1">
      <c r="A19829" s="19" t="s">
        <v>148171</v>
      </c>
      <c r="B19829" s="24">
        <v>41</v>
      </c>
      <c r="C19829" s="22">
        <v>21</v>
      </c>
      <c r="D19829" s="21" t="s">
        <v>101873</v>
      </c>
      <c r="E19829" s="21" t="s">
        <v>101874</v>
      </c>
      <c r="F19829" s="21" t="s">
        <v>14743</v>
      </c>
      <c r="G19829" s="22">
        <v>7</v>
      </c>
      <c r="H19829" s="22">
        <v>10</v>
      </c>
      <c r="I19829" s="22">
        <v>18</v>
      </c>
      <c r="J19829" s="21" t="s">
        <v>148172</v>
      </c>
    </row>
    <row r="19830" spans="1:10" ht="32" customHeight="1">
      <c r="A19830" s="19" t="s">
        <v>148173</v>
      </c>
      <c r="B19830" s="24">
        <v>46</v>
      </c>
      <c r="C19830" s="22">
        <v>20</v>
      </c>
      <c r="D19830" s="21" t="s">
        <v>140111</v>
      </c>
      <c r="E19830" s="21" t="s">
        <v>140112</v>
      </c>
      <c r="F19830" s="21" t="s">
        <v>102305</v>
      </c>
      <c r="G19830" s="22">
        <v>1</v>
      </c>
      <c r="H19830" s="22">
        <v>15</v>
      </c>
      <c r="I19830" s="22">
        <v>32</v>
      </c>
      <c r="J19830" s="21" t="s">
        <v>148174</v>
      </c>
    </row>
    <row r="19831" spans="1:10" ht="32" customHeight="1">
      <c r="A19831" s="19" t="s">
        <v>148175</v>
      </c>
      <c r="B19831" s="24">
        <v>13</v>
      </c>
      <c r="C19831" s="22">
        <v>15</v>
      </c>
      <c r="D19831" s="21" t="s">
        <v>148176</v>
      </c>
      <c r="E19831" s="21" t="s">
        <v>148177</v>
      </c>
      <c r="F19831" s="21" t="s">
        <v>101554</v>
      </c>
      <c r="G19831" s="22">
        <v>10</v>
      </c>
      <c r="H19831" s="22">
        <v>0</v>
      </c>
      <c r="I19831" s="22">
        <v>0</v>
      </c>
      <c r="J19831" s="21" t="s">
        <v>148178</v>
      </c>
    </row>
    <row r="19832" spans="1:10" ht="32" customHeight="1">
      <c r="A19832" s="19" t="s">
        <v>148179</v>
      </c>
      <c r="B19832" s="24">
        <v>19</v>
      </c>
      <c r="C19832" s="22">
        <v>51</v>
      </c>
      <c r="D19832" s="21" t="s">
        <v>105711</v>
      </c>
      <c r="E19832" s="21" t="s">
        <v>105712</v>
      </c>
      <c r="F19832" s="21" t="s">
        <v>103946</v>
      </c>
      <c r="G19832" s="22">
        <v>9</v>
      </c>
      <c r="H19832" s="22">
        <v>12</v>
      </c>
      <c r="I19832" s="22">
        <v>25</v>
      </c>
      <c r="J19832" s="21" t="s">
        <v>148180</v>
      </c>
    </row>
    <row r="19833" spans="1:10" ht="32" customHeight="1">
      <c r="A19833" s="19" t="s">
        <v>148181</v>
      </c>
      <c r="B19833" s="24">
        <v>23</v>
      </c>
      <c r="C19833" s="22">
        <v>35</v>
      </c>
      <c r="D19833" s="21" t="s">
        <v>101597</v>
      </c>
      <c r="E19833" s="21" t="s">
        <v>101598</v>
      </c>
      <c r="F19833" s="21" t="s">
        <v>101568</v>
      </c>
      <c r="G19833" s="22">
        <v>4</v>
      </c>
      <c r="H19833" s="22">
        <v>27</v>
      </c>
      <c r="I19833" s="22">
        <v>52</v>
      </c>
      <c r="J19833" s="21" t="s">
        <v>148182</v>
      </c>
    </row>
    <row r="19834" spans="1:10" ht="32" customHeight="1">
      <c r="A19834" s="19" t="s">
        <v>148183</v>
      </c>
      <c r="B19834" s="24">
        <v>18</v>
      </c>
      <c r="C19834" s="22">
        <v>20</v>
      </c>
      <c r="D19834" s="21" t="s">
        <v>131819</v>
      </c>
      <c r="E19834" s="21" t="s">
        <v>131820</v>
      </c>
      <c r="F19834" s="21" t="s">
        <v>101554</v>
      </c>
      <c r="G19834" s="22">
        <v>6</v>
      </c>
      <c r="H19834" s="22">
        <v>10</v>
      </c>
      <c r="I19834" s="22">
        <v>12</v>
      </c>
      <c r="J19834" s="21" t="s">
        <v>148184</v>
      </c>
    </row>
    <row r="19835" spans="1:10" ht="32" customHeight="1">
      <c r="A19835" s="19" t="s">
        <v>148185</v>
      </c>
      <c r="B19835" s="24">
        <v>21</v>
      </c>
      <c r="C19835" s="22">
        <v>15</v>
      </c>
      <c r="D19835" s="21" t="s">
        <v>148186</v>
      </c>
      <c r="E19835" s="21" t="s">
        <v>148187</v>
      </c>
      <c r="F19835" s="21" t="s">
        <v>14739</v>
      </c>
      <c r="G19835" s="22">
        <v>10</v>
      </c>
      <c r="H19835" s="22">
        <v>0</v>
      </c>
      <c r="I19835" s="22">
        <v>0</v>
      </c>
      <c r="J19835" s="21" t="s">
        <v>148188</v>
      </c>
    </row>
    <row r="19836" spans="1:10" ht="32" customHeight="1">
      <c r="A19836" s="19" t="s">
        <v>148189</v>
      </c>
      <c r="B19836" s="24">
        <v>24</v>
      </c>
      <c r="C19836" s="22">
        <v>15</v>
      </c>
      <c r="D19836" s="21" t="s">
        <v>111990</v>
      </c>
      <c r="E19836" s="21" t="s">
        <v>111991</v>
      </c>
      <c r="F19836" s="21" t="s">
        <v>101628</v>
      </c>
      <c r="G19836" s="22">
        <v>1</v>
      </c>
      <c r="H19836" s="22">
        <v>9</v>
      </c>
      <c r="I19836" s="22">
        <v>23</v>
      </c>
      <c r="J19836" s="21" t="s">
        <v>148190</v>
      </c>
    </row>
    <row r="19837" spans="1:10" ht="32" customHeight="1">
      <c r="A19837" s="19" t="s">
        <v>148191</v>
      </c>
      <c r="B19837" s="24">
        <v>45</v>
      </c>
      <c r="C19837" s="22">
        <v>31</v>
      </c>
      <c r="D19837" s="21" t="s">
        <v>103932</v>
      </c>
      <c r="E19837" s="21" t="s">
        <v>103933</v>
      </c>
      <c r="F19837" s="21" t="s">
        <v>117483</v>
      </c>
      <c r="G19837" s="22">
        <v>10</v>
      </c>
      <c r="H19837" s="22">
        <v>11</v>
      </c>
      <c r="I19837" s="22">
        <v>12</v>
      </c>
      <c r="J19837" s="21" t="s">
        <v>148192</v>
      </c>
    </row>
    <row r="19838" spans="1:10" ht="32" customHeight="1">
      <c r="A19838" s="19" t="s">
        <v>148193</v>
      </c>
      <c r="B19838" s="24">
        <v>26</v>
      </c>
      <c r="C19838" s="22">
        <v>15</v>
      </c>
      <c r="D19838" s="21" t="s">
        <v>102676</v>
      </c>
      <c r="E19838" s="21" t="s">
        <v>102677</v>
      </c>
      <c r="F19838" s="21" t="s">
        <v>14739</v>
      </c>
      <c r="G19838" s="22">
        <v>10</v>
      </c>
      <c r="H19838" s="22">
        <v>0</v>
      </c>
      <c r="I19838" s="22">
        <v>0</v>
      </c>
      <c r="J19838" s="21" t="s">
        <v>123497</v>
      </c>
    </row>
    <row r="19839" spans="1:10" ht="32" customHeight="1">
      <c r="A19839" s="19" t="s">
        <v>148194</v>
      </c>
      <c r="B19839" s="24">
        <v>27</v>
      </c>
      <c r="C19839" s="22">
        <v>35</v>
      </c>
      <c r="D19839" s="21" t="s">
        <v>101772</v>
      </c>
      <c r="E19839" s="21" t="s">
        <v>101773</v>
      </c>
      <c r="F19839" s="21" t="s">
        <v>101543</v>
      </c>
      <c r="G19839" s="22">
        <v>11</v>
      </c>
      <c r="H19839" s="22">
        <v>20</v>
      </c>
      <c r="I19839" s="22">
        <v>29</v>
      </c>
      <c r="J19839" s="21" t="s">
        <v>148195</v>
      </c>
    </row>
    <row r="19840" spans="1:10" ht="32" customHeight="1">
      <c r="A19840" s="19" t="s">
        <v>148196</v>
      </c>
      <c r="B19840" s="24">
        <v>28</v>
      </c>
      <c r="C19840" s="22">
        <v>22</v>
      </c>
      <c r="D19840" s="21" t="s">
        <v>125785</v>
      </c>
      <c r="E19840" s="21" t="s">
        <v>125786</v>
      </c>
      <c r="F19840" s="21" t="s">
        <v>104448</v>
      </c>
      <c r="G19840" s="22">
        <v>8</v>
      </c>
      <c r="H19840" s="22">
        <v>10</v>
      </c>
      <c r="I19840" s="22">
        <v>18</v>
      </c>
      <c r="J19840" s="21" t="s">
        <v>148197</v>
      </c>
    </row>
    <row r="19841" spans="1:10" ht="32" customHeight="1">
      <c r="A19841" s="19" t="s">
        <v>148198</v>
      </c>
      <c r="B19841" s="24">
        <v>28</v>
      </c>
      <c r="C19841" s="22">
        <v>22</v>
      </c>
      <c r="D19841" s="21" t="s">
        <v>125785</v>
      </c>
      <c r="E19841" s="21" t="s">
        <v>125786</v>
      </c>
      <c r="F19841" s="21" t="s">
        <v>104448</v>
      </c>
      <c r="G19841" s="22">
        <v>8</v>
      </c>
      <c r="H19841" s="22">
        <v>10</v>
      </c>
      <c r="I19841" s="22">
        <v>18</v>
      </c>
      <c r="J19841" s="21" t="s">
        <v>148197</v>
      </c>
    </row>
    <row r="19842" spans="1:10" ht="32" customHeight="1">
      <c r="A19842" s="19" t="s">
        <v>148199</v>
      </c>
      <c r="B19842" s="24">
        <v>28</v>
      </c>
      <c r="C19842" s="22">
        <v>22</v>
      </c>
      <c r="D19842" s="21" t="s">
        <v>125785</v>
      </c>
      <c r="E19842" s="21" t="s">
        <v>125786</v>
      </c>
      <c r="F19842" s="21" t="s">
        <v>104448</v>
      </c>
      <c r="G19842" s="22">
        <v>8</v>
      </c>
      <c r="H19842" s="22">
        <v>10</v>
      </c>
      <c r="I19842" s="22">
        <v>18</v>
      </c>
      <c r="J19842" s="21" t="s">
        <v>148197</v>
      </c>
    </row>
    <row r="19843" spans="1:10" ht="32" customHeight="1">
      <c r="A19843" s="19" t="s">
        <v>148200</v>
      </c>
      <c r="B19843" s="24">
        <v>27</v>
      </c>
      <c r="C19843" s="22">
        <v>15</v>
      </c>
      <c r="D19843" s="21" t="s">
        <v>111777</v>
      </c>
      <c r="E19843" s="21" t="s">
        <v>111778</v>
      </c>
      <c r="F19843" s="21" t="s">
        <v>14739</v>
      </c>
      <c r="G19843" s="22">
        <v>10</v>
      </c>
      <c r="H19843" s="22">
        <v>0</v>
      </c>
      <c r="I19843" s="22">
        <v>0</v>
      </c>
      <c r="J19843" s="21" t="s">
        <v>115812</v>
      </c>
    </row>
    <row r="19844" spans="1:10" ht="32" customHeight="1">
      <c r="A19844" s="19" t="s">
        <v>148201</v>
      </c>
      <c r="B19844" s="24">
        <v>32</v>
      </c>
      <c r="C19844" s="22">
        <v>36</v>
      </c>
      <c r="D19844" s="21" t="s">
        <v>102196</v>
      </c>
      <c r="E19844" s="21" t="s">
        <v>102197</v>
      </c>
      <c r="F19844" s="21" t="s">
        <v>109477</v>
      </c>
      <c r="G19844" s="22">
        <v>13</v>
      </c>
      <c r="H19844" s="22">
        <v>19</v>
      </c>
      <c r="I19844" s="22">
        <v>25</v>
      </c>
      <c r="J19844" s="21" t="s">
        <v>148202</v>
      </c>
    </row>
    <row r="19845" spans="1:10" ht="32" customHeight="1">
      <c r="A19845" s="19" t="s">
        <v>148203</v>
      </c>
      <c r="B19845" s="24">
        <v>21</v>
      </c>
      <c r="C19845" s="22">
        <v>15</v>
      </c>
      <c r="D19845" s="21" t="s">
        <v>113606</v>
      </c>
      <c r="E19845" s="21" t="s">
        <v>113607</v>
      </c>
      <c r="F19845" s="21" t="s">
        <v>101554</v>
      </c>
      <c r="G19845" s="22">
        <v>10</v>
      </c>
      <c r="H19845" s="22">
        <v>0</v>
      </c>
      <c r="I19845" s="22">
        <v>0</v>
      </c>
      <c r="J19845" s="21" t="s">
        <v>148204</v>
      </c>
    </row>
    <row r="19846" spans="1:10" ht="32" customHeight="1">
      <c r="A19846" s="19" t="s">
        <v>148205</v>
      </c>
      <c r="B19846" s="24">
        <v>23</v>
      </c>
      <c r="C19846" s="22">
        <v>17</v>
      </c>
      <c r="D19846" s="21" t="s">
        <v>108104</v>
      </c>
      <c r="E19846" s="21" t="s">
        <v>108105</v>
      </c>
      <c r="F19846" s="21" t="s">
        <v>101710</v>
      </c>
      <c r="G19846" s="22">
        <v>1</v>
      </c>
      <c r="H19846" s="22">
        <v>12</v>
      </c>
      <c r="I19846" s="22">
        <v>18</v>
      </c>
      <c r="J19846" s="21" t="s">
        <v>148206</v>
      </c>
    </row>
    <row r="19847" spans="1:10" ht="32" customHeight="1">
      <c r="A19847" s="19" t="s">
        <v>148207</v>
      </c>
      <c r="B19847" s="24">
        <v>23</v>
      </c>
      <c r="C19847" s="22">
        <v>17</v>
      </c>
      <c r="D19847" s="21" t="s">
        <v>108104</v>
      </c>
      <c r="E19847" s="21" t="s">
        <v>108105</v>
      </c>
      <c r="F19847" s="21" t="s">
        <v>101710</v>
      </c>
      <c r="G19847" s="22">
        <v>1</v>
      </c>
      <c r="H19847" s="22">
        <v>12</v>
      </c>
      <c r="I19847" s="22">
        <v>18</v>
      </c>
      <c r="J19847" s="21" t="s">
        <v>148206</v>
      </c>
    </row>
    <row r="19848" spans="1:10" ht="32" customHeight="1">
      <c r="A19848" s="19" t="s">
        <v>148208</v>
      </c>
      <c r="B19848" s="24">
        <v>26</v>
      </c>
      <c r="C19848" s="22">
        <v>17</v>
      </c>
      <c r="D19848" s="21" t="s">
        <v>103080</v>
      </c>
      <c r="E19848" s="21" t="s">
        <v>103081</v>
      </c>
      <c r="F19848" s="21" t="s">
        <v>101710</v>
      </c>
      <c r="G19848" s="22">
        <v>1</v>
      </c>
      <c r="H19848" s="22">
        <v>12</v>
      </c>
      <c r="I19848" s="22">
        <v>20</v>
      </c>
      <c r="J19848" s="21" t="s">
        <v>148209</v>
      </c>
    </row>
    <row r="19849" spans="1:10" ht="32" customHeight="1">
      <c r="A19849" s="19" t="s">
        <v>148210</v>
      </c>
      <c r="B19849" s="24">
        <v>26</v>
      </c>
      <c r="C19849" s="22">
        <v>17</v>
      </c>
      <c r="D19849" s="21" t="s">
        <v>103080</v>
      </c>
      <c r="E19849" s="21" t="s">
        <v>103081</v>
      </c>
      <c r="F19849" s="21" t="s">
        <v>101710</v>
      </c>
      <c r="G19849" s="22">
        <v>1</v>
      </c>
      <c r="H19849" s="22">
        <v>12</v>
      </c>
      <c r="I19849" s="22">
        <v>20</v>
      </c>
      <c r="J19849" s="21" t="s">
        <v>148209</v>
      </c>
    </row>
    <row r="19850" spans="1:10" ht="32" customHeight="1">
      <c r="A19850" s="19" t="s">
        <v>148211</v>
      </c>
      <c r="B19850" s="24">
        <v>37</v>
      </c>
      <c r="C19850" s="22">
        <v>16</v>
      </c>
      <c r="D19850" s="21" t="s">
        <v>148212</v>
      </c>
      <c r="E19850" s="21" t="s">
        <v>148213</v>
      </c>
      <c r="F19850" s="21" t="s">
        <v>101533</v>
      </c>
      <c r="G19850" s="22">
        <v>1</v>
      </c>
      <c r="H19850" s="22">
        <v>11</v>
      </c>
      <c r="I19850" s="22">
        <v>15</v>
      </c>
      <c r="J19850" s="21" t="s">
        <v>148214</v>
      </c>
    </row>
    <row r="19851" spans="1:10" ht="32" customHeight="1">
      <c r="A19851" s="19" t="s">
        <v>148215</v>
      </c>
      <c r="B19851" s="24">
        <v>35</v>
      </c>
      <c r="C19851" s="22">
        <v>15</v>
      </c>
      <c r="D19851" s="21" t="s">
        <v>148216</v>
      </c>
      <c r="E19851" s="21" t="s">
        <v>148217</v>
      </c>
      <c r="F19851" s="21" t="s">
        <v>101568</v>
      </c>
      <c r="G19851" s="22">
        <v>10</v>
      </c>
      <c r="H19851" s="22">
        <v>0</v>
      </c>
      <c r="I19851" s="22">
        <v>0</v>
      </c>
      <c r="J19851" s="21" t="s">
        <v>148218</v>
      </c>
    </row>
    <row r="19852" spans="1:10" ht="32" customHeight="1">
      <c r="A19852" s="19" t="s">
        <v>148219</v>
      </c>
      <c r="B19852" s="24">
        <v>19</v>
      </c>
      <c r="C19852" s="22">
        <v>15</v>
      </c>
      <c r="D19852" s="21" t="s">
        <v>148220</v>
      </c>
      <c r="E19852" s="21" t="s">
        <v>148221</v>
      </c>
      <c r="F19852" s="21" t="s">
        <v>101522</v>
      </c>
      <c r="G19852" s="22">
        <v>10</v>
      </c>
      <c r="H19852" s="22">
        <v>0</v>
      </c>
      <c r="I19852" s="22">
        <v>0</v>
      </c>
      <c r="J19852" s="21" t="s">
        <v>148222</v>
      </c>
    </row>
    <row r="19853" spans="1:10" ht="32" customHeight="1">
      <c r="A19853" s="19" t="s">
        <v>148223</v>
      </c>
      <c r="B19853" s="24">
        <v>20</v>
      </c>
      <c r="C19853" s="22">
        <v>52</v>
      </c>
      <c r="D19853" s="21" t="s">
        <v>104347</v>
      </c>
      <c r="E19853" s="21" t="s">
        <v>104348</v>
      </c>
      <c r="F19853" s="21" t="s">
        <v>148224</v>
      </c>
      <c r="G19853" s="22">
        <v>14</v>
      </c>
      <c r="H19853" s="22">
        <v>34</v>
      </c>
      <c r="I19853" s="22">
        <v>43</v>
      </c>
      <c r="J19853" s="21" t="s">
        <v>148225</v>
      </c>
    </row>
    <row r="19854" spans="1:10" ht="32" customHeight="1">
      <c r="A19854" s="19" t="s">
        <v>148226</v>
      </c>
      <c r="B19854" s="24">
        <v>20</v>
      </c>
      <c r="C19854" s="22">
        <v>52</v>
      </c>
      <c r="D19854" s="21" t="s">
        <v>104347</v>
      </c>
      <c r="E19854" s="21" t="s">
        <v>104348</v>
      </c>
      <c r="F19854" s="21" t="s">
        <v>148224</v>
      </c>
      <c r="G19854" s="22">
        <v>14</v>
      </c>
      <c r="H19854" s="22">
        <v>34</v>
      </c>
      <c r="I19854" s="22">
        <v>43</v>
      </c>
      <c r="J19854" s="21" t="s">
        <v>148225</v>
      </c>
    </row>
    <row r="19855" spans="1:10" ht="32" customHeight="1">
      <c r="A19855" s="19" t="s">
        <v>148227</v>
      </c>
      <c r="B19855" s="24">
        <v>53</v>
      </c>
      <c r="C19855" s="22">
        <v>35</v>
      </c>
      <c r="D19855" s="21" t="s">
        <v>101772</v>
      </c>
      <c r="E19855" s="21" t="s">
        <v>101773</v>
      </c>
      <c r="F19855" s="21" t="s">
        <v>101623</v>
      </c>
      <c r="G19855" s="22">
        <v>11</v>
      </c>
      <c r="H19855" s="22">
        <v>20</v>
      </c>
      <c r="I19855" s="22">
        <v>27</v>
      </c>
      <c r="J19855" s="21" t="s">
        <v>142226</v>
      </c>
    </row>
    <row r="19856" spans="1:10" ht="32" customHeight="1">
      <c r="A19856" s="19" t="s">
        <v>148228</v>
      </c>
      <c r="B19856" s="24">
        <v>13</v>
      </c>
      <c r="C19856" s="22">
        <v>15</v>
      </c>
      <c r="D19856" s="21" t="s">
        <v>105234</v>
      </c>
      <c r="E19856" s="21" t="s">
        <v>105235</v>
      </c>
      <c r="F19856" s="21" t="s">
        <v>101554</v>
      </c>
      <c r="G19856" s="22">
        <v>10</v>
      </c>
      <c r="H19856" s="22">
        <v>0</v>
      </c>
      <c r="I19856" s="22">
        <v>0</v>
      </c>
      <c r="J19856" s="21" t="s">
        <v>125402</v>
      </c>
    </row>
    <row r="19857" spans="1:10" ht="32" customHeight="1">
      <c r="A19857" s="19" t="s">
        <v>148229</v>
      </c>
      <c r="B19857" s="24">
        <v>27</v>
      </c>
      <c r="C19857" s="22">
        <v>15</v>
      </c>
      <c r="D19857" s="21" t="s">
        <v>132960</v>
      </c>
      <c r="E19857" s="21" t="s">
        <v>132961</v>
      </c>
      <c r="F19857" s="21" t="s">
        <v>101528</v>
      </c>
      <c r="G19857" s="22">
        <v>10</v>
      </c>
      <c r="H19857" s="22">
        <v>0</v>
      </c>
      <c r="I19857" s="22">
        <v>0</v>
      </c>
      <c r="J19857" s="21" t="s">
        <v>148230</v>
      </c>
    </row>
    <row r="19858" spans="1:10" ht="32" customHeight="1">
      <c r="A19858" s="19" t="s">
        <v>148231</v>
      </c>
      <c r="B19858" s="24">
        <v>27</v>
      </c>
      <c r="C19858" s="22">
        <v>35</v>
      </c>
      <c r="D19858" s="21" t="s">
        <v>101772</v>
      </c>
      <c r="E19858" s="21" t="s">
        <v>101773</v>
      </c>
      <c r="F19858" s="21" t="s">
        <v>101694</v>
      </c>
      <c r="G19858" s="22">
        <v>11</v>
      </c>
      <c r="H19858" s="22">
        <v>20</v>
      </c>
      <c r="I19858" s="22">
        <v>29</v>
      </c>
      <c r="J19858" s="21" t="s">
        <v>101774</v>
      </c>
    </row>
    <row r="19859" spans="1:10" ht="32" customHeight="1">
      <c r="A19859" s="19" t="s">
        <v>148232</v>
      </c>
      <c r="B19859" s="24">
        <v>19</v>
      </c>
      <c r="C19859" s="22">
        <v>16</v>
      </c>
      <c r="D19859" s="21" t="s">
        <v>104155</v>
      </c>
      <c r="E19859" s="21" t="s">
        <v>104156</v>
      </c>
      <c r="F19859" s="21" t="s">
        <v>102171</v>
      </c>
      <c r="G19859" s="22">
        <v>1</v>
      </c>
      <c r="H19859" s="22">
        <v>11</v>
      </c>
      <c r="I19859" s="22">
        <v>22</v>
      </c>
      <c r="J19859" s="21" t="s">
        <v>148233</v>
      </c>
    </row>
    <row r="19860" spans="1:10" ht="32" customHeight="1">
      <c r="A19860" s="19" t="s">
        <v>148234</v>
      </c>
      <c r="B19860" s="24">
        <v>19</v>
      </c>
      <c r="C19860" s="22">
        <v>16</v>
      </c>
      <c r="D19860" s="21" t="s">
        <v>104155</v>
      </c>
      <c r="E19860" s="21" t="s">
        <v>104156</v>
      </c>
      <c r="F19860" s="21" t="s">
        <v>102171</v>
      </c>
      <c r="G19860" s="22">
        <v>1</v>
      </c>
      <c r="H19860" s="22">
        <v>11</v>
      </c>
      <c r="I19860" s="22">
        <v>22</v>
      </c>
      <c r="J19860" s="21" t="s">
        <v>148233</v>
      </c>
    </row>
    <row r="19861" spans="1:10" ht="32" customHeight="1">
      <c r="A19861" s="19" t="s">
        <v>148235</v>
      </c>
      <c r="B19861" s="24">
        <v>14</v>
      </c>
      <c r="C19861" s="22">
        <v>20</v>
      </c>
      <c r="D19861" s="21" t="s">
        <v>106498</v>
      </c>
      <c r="E19861" s="21" t="s">
        <v>106499</v>
      </c>
      <c r="F19861" s="21" t="s">
        <v>101568</v>
      </c>
      <c r="G19861" s="22">
        <v>6</v>
      </c>
      <c r="H19861" s="22">
        <v>10</v>
      </c>
      <c r="I19861" s="22">
        <v>18</v>
      </c>
      <c r="J19861" s="21" t="s">
        <v>148236</v>
      </c>
    </row>
    <row r="19862" spans="1:10" ht="32" customHeight="1">
      <c r="A19862" s="19" t="s">
        <v>148237</v>
      </c>
      <c r="B19862" s="24">
        <v>14</v>
      </c>
      <c r="C19862" s="22">
        <v>20</v>
      </c>
      <c r="D19862" s="21" t="s">
        <v>106498</v>
      </c>
      <c r="E19862" s="21" t="s">
        <v>106499</v>
      </c>
      <c r="F19862" s="21" t="s">
        <v>101568</v>
      </c>
      <c r="G19862" s="22">
        <v>6</v>
      </c>
      <c r="H19862" s="22">
        <v>10</v>
      </c>
      <c r="I19862" s="22">
        <v>18</v>
      </c>
      <c r="J19862" s="21" t="s">
        <v>148236</v>
      </c>
    </row>
    <row r="19863" spans="1:10" ht="32" customHeight="1">
      <c r="A19863" s="19" t="s">
        <v>148238</v>
      </c>
      <c r="B19863" s="24">
        <v>17</v>
      </c>
      <c r="C19863" s="22">
        <v>19</v>
      </c>
      <c r="D19863" s="21" t="s">
        <v>148239</v>
      </c>
      <c r="E19863" s="21" t="s">
        <v>148240</v>
      </c>
      <c r="F19863" s="21" t="s">
        <v>102510</v>
      </c>
      <c r="G19863" s="22">
        <v>3</v>
      </c>
      <c r="H19863" s="22">
        <v>12</v>
      </c>
      <c r="I19863" s="22">
        <v>21</v>
      </c>
      <c r="J19863" s="21" t="s">
        <v>148241</v>
      </c>
    </row>
    <row r="19864" spans="1:10" ht="32" customHeight="1">
      <c r="A19864" s="19" t="s">
        <v>148242</v>
      </c>
      <c r="B19864" s="24">
        <v>22</v>
      </c>
      <c r="C19864" s="22">
        <v>15</v>
      </c>
      <c r="D19864" s="21" t="s">
        <v>115213</v>
      </c>
      <c r="E19864" s="21" t="s">
        <v>115214</v>
      </c>
      <c r="F19864" s="21" t="s">
        <v>101528</v>
      </c>
      <c r="G19864" s="22">
        <v>10</v>
      </c>
      <c r="H19864" s="22">
        <v>0</v>
      </c>
      <c r="I19864" s="22">
        <v>0</v>
      </c>
      <c r="J19864" s="21" t="s">
        <v>148243</v>
      </c>
    </row>
    <row r="19865" spans="1:10" ht="32" customHeight="1">
      <c r="A19865" s="19" t="s">
        <v>148244</v>
      </c>
      <c r="B19865" s="24">
        <v>22</v>
      </c>
      <c r="C19865" s="22">
        <v>15</v>
      </c>
      <c r="D19865" s="21" t="s">
        <v>115213</v>
      </c>
      <c r="E19865" s="21" t="s">
        <v>115214</v>
      </c>
      <c r="F19865" s="21" t="s">
        <v>101528</v>
      </c>
      <c r="G19865" s="22">
        <v>10</v>
      </c>
      <c r="H19865" s="22">
        <v>0</v>
      </c>
      <c r="I19865" s="22">
        <v>0</v>
      </c>
      <c r="J19865" s="21" t="s">
        <v>148243</v>
      </c>
    </row>
    <row r="19866" spans="1:10" ht="32" customHeight="1">
      <c r="A19866" s="19" t="s">
        <v>148245</v>
      </c>
      <c r="B19866" s="24">
        <v>24</v>
      </c>
      <c r="C19866" s="22">
        <v>15</v>
      </c>
      <c r="D19866" s="21" t="s">
        <v>126935</v>
      </c>
      <c r="E19866" s="21" t="s">
        <v>126936</v>
      </c>
      <c r="F19866" s="21" t="s">
        <v>101528</v>
      </c>
      <c r="G19866" s="22">
        <v>10</v>
      </c>
      <c r="H19866" s="22">
        <v>0</v>
      </c>
      <c r="I19866" s="22">
        <v>0</v>
      </c>
      <c r="J19866" s="21" t="s">
        <v>130315</v>
      </c>
    </row>
    <row r="19867" spans="1:10" ht="32" customHeight="1">
      <c r="A19867" s="19" t="s">
        <v>148246</v>
      </c>
      <c r="B19867" s="24">
        <v>21</v>
      </c>
      <c r="C19867" s="22">
        <v>30</v>
      </c>
      <c r="D19867" s="21" t="s">
        <v>148247</v>
      </c>
      <c r="E19867" s="21" t="s">
        <v>148248</v>
      </c>
      <c r="F19867" s="21" t="s">
        <v>106359</v>
      </c>
      <c r="G19867" s="22">
        <v>10</v>
      </c>
      <c r="H19867" s="22">
        <v>16</v>
      </c>
      <c r="I19867" s="22">
        <v>31</v>
      </c>
      <c r="J19867" s="21" t="s">
        <v>148249</v>
      </c>
    </row>
    <row r="19868" spans="1:10" ht="32" customHeight="1">
      <c r="A19868" s="19" t="s">
        <v>148250</v>
      </c>
      <c r="B19868" s="24">
        <v>73</v>
      </c>
      <c r="C19868" s="22">
        <v>18</v>
      </c>
      <c r="D19868" s="21" t="s">
        <v>101869</v>
      </c>
      <c r="E19868" s="21" t="s">
        <v>101870</v>
      </c>
      <c r="F19868" s="21" t="s">
        <v>102144</v>
      </c>
      <c r="G19868" s="22">
        <v>1</v>
      </c>
      <c r="H19868" s="22">
        <v>13</v>
      </c>
      <c r="I19868" s="22">
        <v>18</v>
      </c>
      <c r="J19868" s="21" t="s">
        <v>148251</v>
      </c>
    </row>
    <row r="19869" spans="1:10" ht="32" customHeight="1">
      <c r="A19869" s="19" t="s">
        <v>148252</v>
      </c>
      <c r="B19869" s="24">
        <v>13</v>
      </c>
      <c r="C19869" s="22">
        <v>15</v>
      </c>
      <c r="D19869" s="21" t="s">
        <v>134504</v>
      </c>
      <c r="E19869" s="21" t="s">
        <v>134505</v>
      </c>
      <c r="F19869" s="21" t="s">
        <v>101694</v>
      </c>
      <c r="G19869" s="22">
        <v>10</v>
      </c>
      <c r="H19869" s="22">
        <v>0</v>
      </c>
      <c r="I19869" s="22">
        <v>0</v>
      </c>
      <c r="J19869" s="21" t="s">
        <v>148253</v>
      </c>
    </row>
    <row r="19870" spans="1:10" ht="32" customHeight="1">
      <c r="A19870" s="19" t="s">
        <v>148254</v>
      </c>
      <c r="B19870" s="24">
        <v>42</v>
      </c>
      <c r="C19870" s="22">
        <v>15</v>
      </c>
      <c r="D19870" s="21" t="s">
        <v>103962</v>
      </c>
      <c r="E19870" s="21" t="s">
        <v>103963</v>
      </c>
      <c r="F19870" s="21" t="s">
        <v>101554</v>
      </c>
      <c r="G19870" s="22">
        <v>10</v>
      </c>
      <c r="H19870" s="22">
        <v>0</v>
      </c>
      <c r="I19870" s="22">
        <v>0</v>
      </c>
      <c r="J19870" s="21" t="s">
        <v>148255</v>
      </c>
    </row>
    <row r="19871" spans="1:10" ht="20" customHeight="1">
      <c r="A19871" s="27">
        <v>-999</v>
      </c>
      <c r="B19871" s="24">
        <v>-999</v>
      </c>
      <c r="C19871" s="22">
        <v>-999</v>
      </c>
      <c r="D19871" s="22">
        <v>-999</v>
      </c>
      <c r="E19871" s="22">
        <v>-999</v>
      </c>
      <c r="F19871" s="22">
        <v>-999</v>
      </c>
      <c r="G19871" s="22">
        <v>-999</v>
      </c>
      <c r="H19871" s="22">
        <v>-999</v>
      </c>
      <c r="I19871" s="22">
        <v>-999</v>
      </c>
      <c r="J19871" s="22">
        <v>-999</v>
      </c>
    </row>
    <row r="19872" spans="1:10" ht="32" customHeight="1">
      <c r="A19872" s="19" t="s">
        <v>148256</v>
      </c>
      <c r="B19872" s="24">
        <v>13</v>
      </c>
      <c r="C19872" s="22">
        <v>15</v>
      </c>
      <c r="D19872" s="21" t="s">
        <v>137398</v>
      </c>
      <c r="E19872" s="21" t="s">
        <v>137399</v>
      </c>
      <c r="F19872" s="21" t="s">
        <v>101528</v>
      </c>
      <c r="G19872" s="22">
        <v>10</v>
      </c>
      <c r="H19872" s="22">
        <v>0</v>
      </c>
      <c r="I19872" s="22">
        <v>0</v>
      </c>
      <c r="J19872" s="21" t="s">
        <v>148257</v>
      </c>
    </row>
    <row r="19873" spans="1:10" ht="32" customHeight="1">
      <c r="A19873" s="19" t="s">
        <v>148258</v>
      </c>
      <c r="B19873" s="24">
        <v>28</v>
      </c>
      <c r="C19873" s="22">
        <v>15</v>
      </c>
      <c r="D19873" s="21" t="s">
        <v>148259</v>
      </c>
      <c r="E19873" s="21" t="s">
        <v>148260</v>
      </c>
      <c r="F19873" s="21" t="s">
        <v>101528</v>
      </c>
      <c r="G19873" s="22">
        <v>10</v>
      </c>
      <c r="H19873" s="22">
        <v>0</v>
      </c>
      <c r="I19873" s="22">
        <v>0</v>
      </c>
      <c r="J19873" s="21" t="s">
        <v>148261</v>
      </c>
    </row>
    <row r="19874" spans="1:10" ht="32" customHeight="1">
      <c r="A19874" s="19" t="s">
        <v>148262</v>
      </c>
      <c r="B19874" s="24">
        <v>29</v>
      </c>
      <c r="C19874" s="22">
        <v>15</v>
      </c>
      <c r="D19874" s="21" t="s">
        <v>118208</v>
      </c>
      <c r="E19874" s="21" t="s">
        <v>118209</v>
      </c>
      <c r="F19874" s="21" t="s">
        <v>101554</v>
      </c>
      <c r="G19874" s="22">
        <v>10</v>
      </c>
      <c r="H19874" s="22">
        <v>0</v>
      </c>
      <c r="I19874" s="22">
        <v>0</v>
      </c>
      <c r="J19874" s="21" t="s">
        <v>148263</v>
      </c>
    </row>
    <row r="19875" spans="1:10" ht="32" customHeight="1">
      <c r="A19875" s="19" t="s">
        <v>148264</v>
      </c>
      <c r="B19875" s="24">
        <v>22</v>
      </c>
      <c r="C19875" s="22">
        <v>15</v>
      </c>
      <c r="D19875" s="21" t="s">
        <v>138335</v>
      </c>
      <c r="E19875" s="21" t="s">
        <v>138336</v>
      </c>
      <c r="F19875" s="21" t="s">
        <v>101563</v>
      </c>
      <c r="G19875" s="22">
        <v>10</v>
      </c>
      <c r="H19875" s="22">
        <v>0</v>
      </c>
      <c r="I19875" s="22">
        <v>0</v>
      </c>
      <c r="J19875" s="21" t="s">
        <v>148265</v>
      </c>
    </row>
    <row r="19876" spans="1:10" ht="32" customHeight="1">
      <c r="A19876" s="19" t="s">
        <v>148266</v>
      </c>
      <c r="B19876" s="24">
        <v>13</v>
      </c>
      <c r="C19876" s="22">
        <v>15</v>
      </c>
      <c r="D19876" s="21" t="s">
        <v>109254</v>
      </c>
      <c r="E19876" s="21" t="s">
        <v>109255</v>
      </c>
      <c r="F19876" s="21" t="s">
        <v>101528</v>
      </c>
      <c r="G19876" s="22">
        <v>10</v>
      </c>
      <c r="H19876" s="22">
        <v>0</v>
      </c>
      <c r="I19876" s="22">
        <v>0</v>
      </c>
      <c r="J19876" s="21" t="s">
        <v>148267</v>
      </c>
    </row>
    <row r="19877" spans="1:10" ht="32" customHeight="1">
      <c r="A19877" s="19" t="s">
        <v>148268</v>
      </c>
      <c r="B19877" s="24">
        <v>27</v>
      </c>
      <c r="C19877" s="22">
        <v>20</v>
      </c>
      <c r="D19877" s="21" t="s">
        <v>102348</v>
      </c>
      <c r="E19877" s="21" t="s">
        <v>102349</v>
      </c>
      <c r="F19877" s="21" t="s">
        <v>101623</v>
      </c>
      <c r="G19877" s="22">
        <v>5</v>
      </c>
      <c r="H19877" s="22">
        <v>11</v>
      </c>
      <c r="I19877" s="22">
        <v>18</v>
      </c>
      <c r="J19877" s="21" t="s">
        <v>148269</v>
      </c>
    </row>
    <row r="19878" spans="1:10" ht="32" customHeight="1">
      <c r="A19878" s="19" t="s">
        <v>148270</v>
      </c>
      <c r="B19878" s="24">
        <v>30</v>
      </c>
      <c r="C19878" s="22">
        <v>15</v>
      </c>
      <c r="D19878" s="21" t="s">
        <v>127506</v>
      </c>
      <c r="E19878" s="21" t="s">
        <v>127507</v>
      </c>
      <c r="F19878" s="21" t="s">
        <v>101694</v>
      </c>
      <c r="G19878" s="22">
        <v>1</v>
      </c>
      <c r="H19878" s="22">
        <v>9</v>
      </c>
      <c r="I19878" s="22">
        <v>12</v>
      </c>
      <c r="J19878" s="21" t="s">
        <v>148271</v>
      </c>
    </row>
    <row r="19879" spans="1:10" ht="32" customHeight="1">
      <c r="A19879" s="19" t="s">
        <v>148272</v>
      </c>
      <c r="B19879" s="24">
        <v>30</v>
      </c>
      <c r="C19879" s="22">
        <v>15</v>
      </c>
      <c r="D19879" s="21" t="s">
        <v>127506</v>
      </c>
      <c r="E19879" s="21" t="s">
        <v>127507</v>
      </c>
      <c r="F19879" s="21" t="s">
        <v>101694</v>
      </c>
      <c r="G19879" s="22">
        <v>1</v>
      </c>
      <c r="H19879" s="22">
        <v>9</v>
      </c>
      <c r="I19879" s="22">
        <v>12</v>
      </c>
      <c r="J19879" s="21" t="s">
        <v>148271</v>
      </c>
    </row>
    <row r="19880" spans="1:10" ht="32" customHeight="1">
      <c r="A19880" s="19" t="s">
        <v>148273</v>
      </c>
      <c r="B19880" s="24">
        <v>26</v>
      </c>
      <c r="C19880" s="22">
        <v>22</v>
      </c>
      <c r="D19880" s="21" t="s">
        <v>126139</v>
      </c>
      <c r="E19880" s="21" t="s">
        <v>126140</v>
      </c>
      <c r="F19880" s="21" t="s">
        <v>102559</v>
      </c>
      <c r="G19880" s="22">
        <v>9</v>
      </c>
      <c r="H19880" s="22">
        <v>9</v>
      </c>
      <c r="I19880" s="22">
        <v>11</v>
      </c>
      <c r="J19880" s="21" t="s">
        <v>148274</v>
      </c>
    </row>
    <row r="19881" spans="1:10" ht="32" customHeight="1">
      <c r="A19881" s="19" t="s">
        <v>148275</v>
      </c>
      <c r="B19881" s="24">
        <v>18</v>
      </c>
      <c r="C19881" s="22">
        <v>24</v>
      </c>
      <c r="D19881" s="21" t="s">
        <v>121068</v>
      </c>
      <c r="E19881" s="21" t="s">
        <v>121069</v>
      </c>
      <c r="F19881" s="21" t="s">
        <v>101817</v>
      </c>
      <c r="G19881" s="22">
        <v>6</v>
      </c>
      <c r="H19881" s="22">
        <v>14</v>
      </c>
      <c r="I19881" s="22">
        <v>23</v>
      </c>
      <c r="J19881" s="21" t="s">
        <v>148276</v>
      </c>
    </row>
    <row r="19882" spans="1:10" ht="32" customHeight="1">
      <c r="A19882" s="19" t="s">
        <v>148277</v>
      </c>
      <c r="B19882" s="24">
        <v>27</v>
      </c>
      <c r="C19882" s="22">
        <v>15</v>
      </c>
      <c r="D19882" s="21" t="s">
        <v>112890</v>
      </c>
      <c r="E19882" s="21" t="s">
        <v>112891</v>
      </c>
      <c r="F19882" s="21" t="s">
        <v>101554</v>
      </c>
      <c r="G19882" s="22">
        <v>10</v>
      </c>
      <c r="H19882" s="22">
        <v>0</v>
      </c>
      <c r="I19882" s="22">
        <v>0</v>
      </c>
      <c r="J19882" s="21" t="s">
        <v>112892</v>
      </c>
    </row>
    <row r="19883" spans="1:10" ht="32" customHeight="1">
      <c r="A19883" s="19" t="s">
        <v>148278</v>
      </c>
      <c r="B19883" s="24">
        <v>52</v>
      </c>
      <c r="C19883" s="22">
        <v>23</v>
      </c>
      <c r="D19883" s="21" t="s">
        <v>119565</v>
      </c>
      <c r="E19883" s="21" t="s">
        <v>119566</v>
      </c>
      <c r="F19883" s="21" t="s">
        <v>101710</v>
      </c>
      <c r="G19883" s="22">
        <v>1</v>
      </c>
      <c r="H19883" s="22">
        <v>18</v>
      </c>
      <c r="I19883" s="22">
        <v>37</v>
      </c>
      <c r="J19883" s="21" t="s">
        <v>148279</v>
      </c>
    </row>
    <row r="19884" spans="1:10" ht="32" customHeight="1">
      <c r="A19884" s="19" t="s">
        <v>148280</v>
      </c>
      <c r="B19884" s="24">
        <v>25</v>
      </c>
      <c r="C19884" s="22">
        <v>15</v>
      </c>
      <c r="D19884" s="21" t="s">
        <v>104160</v>
      </c>
      <c r="E19884" s="21" t="s">
        <v>104161</v>
      </c>
      <c r="F19884" s="21" t="s">
        <v>101563</v>
      </c>
      <c r="G19884" s="22">
        <v>10</v>
      </c>
      <c r="H19884" s="22">
        <v>0</v>
      </c>
      <c r="I19884" s="22">
        <v>0</v>
      </c>
      <c r="J19884" s="21" t="s">
        <v>144595</v>
      </c>
    </row>
    <row r="19885" spans="1:10" ht="32" customHeight="1">
      <c r="A19885" s="19" t="s">
        <v>148281</v>
      </c>
      <c r="B19885" s="24">
        <v>13</v>
      </c>
      <c r="C19885" s="22">
        <v>15</v>
      </c>
      <c r="D19885" s="21" t="s">
        <v>124688</v>
      </c>
      <c r="E19885" s="21" t="s">
        <v>124689</v>
      </c>
      <c r="F19885" s="21" t="s">
        <v>101694</v>
      </c>
      <c r="G19885" s="22">
        <v>10</v>
      </c>
      <c r="H19885" s="22">
        <v>0</v>
      </c>
      <c r="I19885" s="22">
        <v>0</v>
      </c>
      <c r="J19885" s="21" t="s">
        <v>148282</v>
      </c>
    </row>
    <row r="19886" spans="1:10" ht="32" customHeight="1">
      <c r="A19886" s="19" t="s">
        <v>148283</v>
      </c>
      <c r="B19886" s="24">
        <v>19</v>
      </c>
      <c r="C19886" s="22">
        <v>15</v>
      </c>
      <c r="D19886" s="21" t="s">
        <v>106212</v>
      </c>
      <c r="E19886" s="21" t="s">
        <v>106213</v>
      </c>
      <c r="F19886" s="21" t="s">
        <v>14739</v>
      </c>
      <c r="G19886" s="22">
        <v>10</v>
      </c>
      <c r="H19886" s="22">
        <v>0</v>
      </c>
      <c r="I19886" s="22">
        <v>0</v>
      </c>
      <c r="J19886" s="21" t="s">
        <v>106343</v>
      </c>
    </row>
    <row r="19887" spans="1:10" ht="32" customHeight="1">
      <c r="A19887" s="19" t="s">
        <v>148284</v>
      </c>
      <c r="B19887" s="24">
        <v>13</v>
      </c>
      <c r="C19887" s="22">
        <v>15</v>
      </c>
      <c r="D19887" s="21" t="s">
        <v>148285</v>
      </c>
      <c r="E19887" s="21" t="s">
        <v>148286</v>
      </c>
      <c r="F19887" s="21" t="s">
        <v>101528</v>
      </c>
      <c r="G19887" s="22">
        <v>10</v>
      </c>
      <c r="H19887" s="22">
        <v>0</v>
      </c>
      <c r="I19887" s="22">
        <v>0</v>
      </c>
      <c r="J19887" s="21" t="s">
        <v>148287</v>
      </c>
    </row>
    <row r="19888" spans="1:10" ht="32" customHeight="1">
      <c r="A19888" s="19" t="s">
        <v>148288</v>
      </c>
      <c r="B19888" s="24">
        <v>13</v>
      </c>
      <c r="C19888" s="22">
        <v>15</v>
      </c>
      <c r="D19888" s="21" t="s">
        <v>126541</v>
      </c>
      <c r="E19888" s="21" t="s">
        <v>126542</v>
      </c>
      <c r="F19888" s="21" t="s">
        <v>101563</v>
      </c>
      <c r="G19888" s="22">
        <v>10</v>
      </c>
      <c r="H19888" s="22">
        <v>0</v>
      </c>
      <c r="I19888" s="22">
        <v>0</v>
      </c>
      <c r="J19888" s="21" t="s">
        <v>148289</v>
      </c>
    </row>
    <row r="19889" spans="1:10" ht="32" customHeight="1">
      <c r="A19889" s="19" t="s">
        <v>148290</v>
      </c>
      <c r="B19889" s="24">
        <v>13</v>
      </c>
      <c r="C19889" s="22">
        <v>15</v>
      </c>
      <c r="D19889" s="21" t="s">
        <v>126541</v>
      </c>
      <c r="E19889" s="21" t="s">
        <v>126542</v>
      </c>
      <c r="F19889" s="21" t="s">
        <v>101563</v>
      </c>
      <c r="G19889" s="22">
        <v>10</v>
      </c>
      <c r="H19889" s="22">
        <v>0</v>
      </c>
      <c r="I19889" s="22">
        <v>0</v>
      </c>
      <c r="J19889" s="21" t="s">
        <v>148289</v>
      </c>
    </row>
    <row r="19890" spans="1:10" ht="32" customHeight="1">
      <c r="A19890" s="19" t="s">
        <v>148291</v>
      </c>
      <c r="B19890" s="24">
        <v>21</v>
      </c>
      <c r="C19890" s="22">
        <v>15</v>
      </c>
      <c r="D19890" s="21" t="s">
        <v>110242</v>
      </c>
      <c r="E19890" s="21" t="s">
        <v>110243</v>
      </c>
      <c r="F19890" s="21" t="s">
        <v>14739</v>
      </c>
      <c r="G19890" s="22">
        <v>10</v>
      </c>
      <c r="H19890" s="22">
        <v>0</v>
      </c>
      <c r="I19890" s="22">
        <v>0</v>
      </c>
      <c r="J19890" s="21" t="s">
        <v>110244</v>
      </c>
    </row>
    <row r="19891" spans="1:10" ht="32" customHeight="1">
      <c r="A19891" s="19" t="s">
        <v>148292</v>
      </c>
      <c r="B19891" s="24">
        <v>16</v>
      </c>
      <c r="C19891" s="22">
        <v>23</v>
      </c>
      <c r="D19891" s="21" t="s">
        <v>103167</v>
      </c>
      <c r="E19891" s="21" t="s">
        <v>103168</v>
      </c>
      <c r="F19891" s="21" t="s">
        <v>102157</v>
      </c>
      <c r="G19891" s="22">
        <v>7</v>
      </c>
      <c r="H19891" s="22">
        <v>12</v>
      </c>
      <c r="I19891" s="22">
        <v>19</v>
      </c>
      <c r="J19891" s="21" t="s">
        <v>148293</v>
      </c>
    </row>
    <row r="19892" spans="1:10" ht="32" customHeight="1">
      <c r="A19892" s="19" t="s">
        <v>148294</v>
      </c>
      <c r="B19892" s="24">
        <v>19</v>
      </c>
      <c r="C19892" s="22">
        <v>15</v>
      </c>
      <c r="D19892" s="21" t="s">
        <v>114641</v>
      </c>
      <c r="E19892" s="21" t="s">
        <v>114642</v>
      </c>
      <c r="F19892" s="21" t="s">
        <v>101563</v>
      </c>
      <c r="G19892" s="22">
        <v>10</v>
      </c>
      <c r="H19892" s="22">
        <v>0</v>
      </c>
      <c r="I19892" s="22">
        <v>0</v>
      </c>
      <c r="J19892" s="21" t="s">
        <v>148295</v>
      </c>
    </row>
    <row r="19893" spans="1:10" ht="32" customHeight="1">
      <c r="A19893" s="19" t="s">
        <v>148296</v>
      </c>
      <c r="B19893" s="24">
        <v>12</v>
      </c>
      <c r="C19893" s="22">
        <v>15</v>
      </c>
      <c r="D19893" s="21" t="s">
        <v>128970</v>
      </c>
      <c r="E19893" s="21" t="s">
        <v>128971</v>
      </c>
      <c r="F19893" s="21" t="s">
        <v>101563</v>
      </c>
      <c r="G19893" s="22">
        <v>10</v>
      </c>
      <c r="H19893" s="22">
        <v>0</v>
      </c>
      <c r="I19893" s="22">
        <v>0</v>
      </c>
      <c r="J19893" s="21" t="s">
        <v>148297</v>
      </c>
    </row>
    <row r="19894" spans="1:10" ht="32" customHeight="1">
      <c r="A19894" s="19" t="s">
        <v>148298</v>
      </c>
      <c r="B19894" s="24">
        <v>24</v>
      </c>
      <c r="C19894" s="22">
        <v>18</v>
      </c>
      <c r="D19894" s="21" t="s">
        <v>148299</v>
      </c>
      <c r="E19894" s="21" t="s">
        <v>148300</v>
      </c>
      <c r="F19894" s="21" t="s">
        <v>102782</v>
      </c>
      <c r="G19894" s="22">
        <v>3</v>
      </c>
      <c r="H19894" s="22">
        <v>11</v>
      </c>
      <c r="I19894" s="22">
        <v>19</v>
      </c>
      <c r="J19894" s="21" t="s">
        <v>148301</v>
      </c>
    </row>
    <row r="19895" spans="1:10" ht="32" customHeight="1">
      <c r="A19895" s="19" t="s">
        <v>148302</v>
      </c>
      <c r="B19895" s="24">
        <v>26</v>
      </c>
      <c r="C19895" s="22">
        <v>16</v>
      </c>
      <c r="D19895" s="21" t="s">
        <v>102588</v>
      </c>
      <c r="E19895" s="21" t="s">
        <v>102589</v>
      </c>
      <c r="F19895" s="21" t="s">
        <v>101533</v>
      </c>
      <c r="G19895" s="22">
        <v>1</v>
      </c>
      <c r="H19895" s="22">
        <v>11</v>
      </c>
      <c r="I19895" s="22">
        <v>15</v>
      </c>
      <c r="J19895" s="21" t="s">
        <v>120739</v>
      </c>
    </row>
    <row r="19896" spans="1:10" ht="32" customHeight="1">
      <c r="A19896" s="19" t="s">
        <v>148303</v>
      </c>
      <c r="B19896" s="24">
        <v>22</v>
      </c>
      <c r="C19896" s="22">
        <v>16</v>
      </c>
      <c r="D19896" s="21" t="s">
        <v>144431</v>
      </c>
      <c r="E19896" s="21" t="s">
        <v>144432</v>
      </c>
      <c r="F19896" s="21" t="s">
        <v>102171</v>
      </c>
      <c r="G19896" s="22">
        <v>1</v>
      </c>
      <c r="H19896" s="22">
        <v>11</v>
      </c>
      <c r="I19896" s="22">
        <v>20</v>
      </c>
      <c r="J19896" s="21" t="s">
        <v>148304</v>
      </c>
    </row>
    <row r="19897" spans="1:10" ht="20" customHeight="1">
      <c r="A19897" s="27">
        <v>-999</v>
      </c>
      <c r="B19897" s="24">
        <v>-999</v>
      </c>
      <c r="C19897" s="22">
        <v>-999</v>
      </c>
      <c r="D19897" s="22">
        <v>-999</v>
      </c>
      <c r="E19897" s="22">
        <v>-999</v>
      </c>
      <c r="F19897" s="22">
        <v>-999</v>
      </c>
      <c r="G19897" s="22">
        <v>-999</v>
      </c>
      <c r="H19897" s="22">
        <v>-999</v>
      </c>
      <c r="I19897" s="22">
        <v>-999</v>
      </c>
      <c r="J19897" s="22">
        <v>-999</v>
      </c>
    </row>
    <row r="19898" spans="1:10" ht="32" customHeight="1">
      <c r="A19898" s="19" t="s">
        <v>148305</v>
      </c>
      <c r="B19898" s="24">
        <v>35</v>
      </c>
      <c r="C19898" s="22">
        <v>25</v>
      </c>
      <c r="D19898" s="21" t="s">
        <v>140339</v>
      </c>
      <c r="E19898" s="21" t="s">
        <v>140340</v>
      </c>
      <c r="F19898" s="21" t="s">
        <v>14743</v>
      </c>
      <c r="G19898" s="22">
        <v>2</v>
      </c>
      <c r="H19898" s="22">
        <v>19</v>
      </c>
      <c r="I19898" s="22">
        <v>29</v>
      </c>
      <c r="J19898" s="21" t="s">
        <v>148306</v>
      </c>
    </row>
    <row r="19899" spans="1:10" ht="20" customHeight="1">
      <c r="A19899" s="27">
        <v>-999</v>
      </c>
      <c r="B19899" s="24">
        <v>-999</v>
      </c>
      <c r="C19899" s="22">
        <v>-999</v>
      </c>
      <c r="D19899" s="22">
        <v>-999</v>
      </c>
      <c r="E19899" s="22">
        <v>-999</v>
      </c>
      <c r="F19899" s="22">
        <v>-999</v>
      </c>
      <c r="G19899" s="22">
        <v>-999</v>
      </c>
      <c r="H19899" s="22">
        <v>-999</v>
      </c>
      <c r="I19899" s="22">
        <v>-999</v>
      </c>
      <c r="J19899" s="22">
        <v>-999</v>
      </c>
    </row>
    <row r="19900" spans="1:10" ht="32" customHeight="1">
      <c r="A19900" s="19" t="s">
        <v>148307</v>
      </c>
      <c r="B19900" s="24">
        <v>13</v>
      </c>
      <c r="C19900" s="22">
        <v>15</v>
      </c>
      <c r="D19900" s="21" t="s">
        <v>148308</v>
      </c>
      <c r="E19900" s="21" t="s">
        <v>148309</v>
      </c>
      <c r="F19900" s="21" t="s">
        <v>14739</v>
      </c>
      <c r="G19900" s="22">
        <v>10</v>
      </c>
      <c r="H19900" s="22">
        <v>0</v>
      </c>
      <c r="I19900" s="22">
        <v>0</v>
      </c>
      <c r="J19900" s="21" t="s">
        <v>148310</v>
      </c>
    </row>
    <row r="19901" spans="1:10" ht="32" customHeight="1">
      <c r="A19901" s="19" t="s">
        <v>148311</v>
      </c>
      <c r="B19901" s="24">
        <v>27</v>
      </c>
      <c r="C19901" s="22">
        <v>15</v>
      </c>
      <c r="D19901" s="21" t="s">
        <v>112398</v>
      </c>
      <c r="E19901" s="21" t="s">
        <v>112399</v>
      </c>
      <c r="F19901" s="21" t="s">
        <v>101554</v>
      </c>
      <c r="G19901" s="22">
        <v>10</v>
      </c>
      <c r="H19901" s="22">
        <v>0</v>
      </c>
      <c r="I19901" s="22">
        <v>0</v>
      </c>
      <c r="J19901" s="21" t="s">
        <v>148312</v>
      </c>
    </row>
    <row r="19902" spans="1:10" ht="32" customHeight="1">
      <c r="A19902" s="19" t="s">
        <v>148313</v>
      </c>
      <c r="B19902" s="24">
        <v>20</v>
      </c>
      <c r="C19902" s="22">
        <v>15</v>
      </c>
      <c r="D19902" s="21" t="s">
        <v>113503</v>
      </c>
      <c r="E19902" s="21" t="s">
        <v>113504</v>
      </c>
      <c r="F19902" s="21" t="s">
        <v>101554</v>
      </c>
      <c r="G19902" s="22">
        <v>10</v>
      </c>
      <c r="H19902" s="22">
        <v>0</v>
      </c>
      <c r="I19902" s="22">
        <v>0</v>
      </c>
      <c r="J19902" s="21" t="s">
        <v>148314</v>
      </c>
    </row>
    <row r="19903" spans="1:10" ht="32" customHeight="1">
      <c r="A19903" s="19" t="s">
        <v>148315</v>
      </c>
      <c r="B19903" s="24">
        <v>13</v>
      </c>
      <c r="C19903" s="22">
        <v>15</v>
      </c>
      <c r="D19903" s="21" t="s">
        <v>148316</v>
      </c>
      <c r="E19903" s="21" t="s">
        <v>148317</v>
      </c>
      <c r="F19903" s="21" t="s">
        <v>101563</v>
      </c>
      <c r="G19903" s="22">
        <v>10</v>
      </c>
      <c r="H19903" s="22">
        <v>0</v>
      </c>
      <c r="I19903" s="22">
        <v>0</v>
      </c>
      <c r="J19903" s="21" t="s">
        <v>148318</v>
      </c>
    </row>
    <row r="19904" spans="1:10" ht="32" customHeight="1">
      <c r="A19904" s="19" t="s">
        <v>148319</v>
      </c>
      <c r="B19904" s="24">
        <v>13</v>
      </c>
      <c r="C19904" s="22">
        <v>15</v>
      </c>
      <c r="D19904" s="21" t="s">
        <v>148320</v>
      </c>
      <c r="E19904" s="21" t="s">
        <v>148321</v>
      </c>
      <c r="F19904" s="21" t="s">
        <v>101522</v>
      </c>
      <c r="G19904" s="22">
        <v>10</v>
      </c>
      <c r="H19904" s="22">
        <v>0</v>
      </c>
      <c r="I19904" s="22">
        <v>0</v>
      </c>
      <c r="J19904" s="21" t="s">
        <v>148322</v>
      </c>
    </row>
    <row r="19905" spans="1:10" ht="32" customHeight="1">
      <c r="A19905" s="19" t="s">
        <v>148323</v>
      </c>
      <c r="B19905" s="24">
        <v>18</v>
      </c>
      <c r="C19905" s="22">
        <v>28</v>
      </c>
      <c r="D19905" s="21" t="s">
        <v>148324</v>
      </c>
      <c r="E19905" s="21" t="s">
        <v>148325</v>
      </c>
      <c r="F19905" s="21" t="s">
        <v>102372</v>
      </c>
      <c r="G19905" s="22">
        <v>10</v>
      </c>
      <c r="H19905" s="22">
        <v>14</v>
      </c>
      <c r="I19905" s="22">
        <v>24</v>
      </c>
      <c r="J19905" s="21" t="s">
        <v>148326</v>
      </c>
    </row>
    <row r="19906" spans="1:10" ht="44" customHeight="1">
      <c r="A19906" s="19" t="s">
        <v>148327</v>
      </c>
      <c r="B19906" s="24">
        <v>27</v>
      </c>
      <c r="C19906" s="22">
        <v>24</v>
      </c>
      <c r="D19906" s="21" t="s">
        <v>104120</v>
      </c>
      <c r="E19906" s="21" t="s">
        <v>104121</v>
      </c>
      <c r="F19906" s="21" t="s">
        <v>102065</v>
      </c>
      <c r="G19906" s="22">
        <v>1</v>
      </c>
      <c r="H19906" s="22">
        <v>19</v>
      </c>
      <c r="I19906" s="22">
        <v>31</v>
      </c>
      <c r="J19906" s="21" t="s">
        <v>148328</v>
      </c>
    </row>
    <row r="19907" spans="1:10" ht="32" customHeight="1">
      <c r="A19907" s="19" t="s">
        <v>148329</v>
      </c>
      <c r="B19907" s="24">
        <v>13</v>
      </c>
      <c r="C19907" s="22">
        <v>17</v>
      </c>
      <c r="D19907" s="21" t="s">
        <v>117888</v>
      </c>
      <c r="E19907" s="21" t="s">
        <v>117889</v>
      </c>
      <c r="F19907" s="21" t="s">
        <v>107092</v>
      </c>
      <c r="G19907" s="22">
        <v>4</v>
      </c>
      <c r="H19907" s="22">
        <v>9</v>
      </c>
      <c r="I19907" s="22">
        <v>12</v>
      </c>
      <c r="J19907" s="21" t="s">
        <v>148330</v>
      </c>
    </row>
    <row r="19908" spans="1:10" ht="32" customHeight="1">
      <c r="A19908" s="19" t="s">
        <v>148331</v>
      </c>
      <c r="B19908" s="24">
        <v>13</v>
      </c>
      <c r="C19908" s="22">
        <v>17</v>
      </c>
      <c r="D19908" s="21" t="s">
        <v>117888</v>
      </c>
      <c r="E19908" s="21" t="s">
        <v>117889</v>
      </c>
      <c r="F19908" s="21" t="s">
        <v>107092</v>
      </c>
      <c r="G19908" s="22">
        <v>4</v>
      </c>
      <c r="H19908" s="22">
        <v>9</v>
      </c>
      <c r="I19908" s="22">
        <v>12</v>
      </c>
      <c r="J19908" s="21" t="s">
        <v>148330</v>
      </c>
    </row>
    <row r="19909" spans="1:10" ht="32" customHeight="1">
      <c r="A19909" s="19" t="s">
        <v>148332</v>
      </c>
      <c r="B19909" s="24">
        <v>12</v>
      </c>
      <c r="C19909" s="22">
        <v>15</v>
      </c>
      <c r="D19909" s="21" t="s">
        <v>148333</v>
      </c>
      <c r="E19909" s="21" t="s">
        <v>148334</v>
      </c>
      <c r="F19909" s="21" t="s">
        <v>14739</v>
      </c>
      <c r="G19909" s="22">
        <v>10</v>
      </c>
      <c r="H19909" s="22">
        <v>0</v>
      </c>
      <c r="I19909" s="22">
        <v>0</v>
      </c>
      <c r="J19909" s="21" t="s">
        <v>148335</v>
      </c>
    </row>
    <row r="19910" spans="1:10" ht="32" customHeight="1">
      <c r="A19910" s="19" t="s">
        <v>148336</v>
      </c>
      <c r="B19910" s="24">
        <v>13</v>
      </c>
      <c r="C19910" s="22">
        <v>15</v>
      </c>
      <c r="D19910" s="21" t="s">
        <v>122908</v>
      </c>
      <c r="E19910" s="21" t="s">
        <v>122909</v>
      </c>
      <c r="F19910" s="21" t="s">
        <v>101563</v>
      </c>
      <c r="G19910" s="22">
        <v>10</v>
      </c>
      <c r="H19910" s="22">
        <v>0</v>
      </c>
      <c r="I19910" s="22">
        <v>0</v>
      </c>
      <c r="J19910" s="21" t="s">
        <v>148337</v>
      </c>
    </row>
    <row r="19911" spans="1:10" ht="32" customHeight="1">
      <c r="A19911" s="19" t="s">
        <v>148338</v>
      </c>
      <c r="B19911" s="24">
        <v>27</v>
      </c>
      <c r="C19911" s="22">
        <v>35</v>
      </c>
      <c r="D19911" s="21" t="s">
        <v>101772</v>
      </c>
      <c r="E19911" s="21" t="s">
        <v>101773</v>
      </c>
      <c r="F19911" s="21" t="s">
        <v>101694</v>
      </c>
      <c r="G19911" s="22">
        <v>11</v>
      </c>
      <c r="H19911" s="22">
        <v>20</v>
      </c>
      <c r="I19911" s="22">
        <v>29</v>
      </c>
      <c r="J19911" s="21" t="s">
        <v>101774</v>
      </c>
    </row>
    <row r="19912" spans="1:10" ht="32" customHeight="1">
      <c r="A19912" s="19" t="s">
        <v>148339</v>
      </c>
      <c r="B19912" s="24">
        <v>45</v>
      </c>
      <c r="C19912" s="22">
        <v>23</v>
      </c>
      <c r="D19912" s="21" t="s">
        <v>101873</v>
      </c>
      <c r="E19912" s="21" t="s">
        <v>101874</v>
      </c>
      <c r="F19912" s="21" t="s">
        <v>102001</v>
      </c>
      <c r="G19912" s="22">
        <v>7</v>
      </c>
      <c r="H19912" s="22">
        <v>12</v>
      </c>
      <c r="I19912" s="22">
        <v>24</v>
      </c>
      <c r="J19912" s="21" t="s">
        <v>137499</v>
      </c>
    </row>
    <row r="19913" spans="1:10" ht="32" customHeight="1">
      <c r="A19913" s="19" t="s">
        <v>148340</v>
      </c>
      <c r="B19913" s="24">
        <v>29</v>
      </c>
      <c r="C19913" s="22">
        <v>15</v>
      </c>
      <c r="D19913" s="21" t="s">
        <v>107667</v>
      </c>
      <c r="E19913" s="21" t="s">
        <v>107668</v>
      </c>
      <c r="F19913" s="21" t="s">
        <v>101528</v>
      </c>
      <c r="G19913" s="22">
        <v>10</v>
      </c>
      <c r="H19913" s="22">
        <v>0</v>
      </c>
      <c r="I19913" s="22">
        <v>0</v>
      </c>
      <c r="J19913" s="21" t="s">
        <v>148341</v>
      </c>
    </row>
    <row r="19914" spans="1:10" ht="32" customHeight="1">
      <c r="A19914" s="19" t="s">
        <v>148342</v>
      </c>
      <c r="B19914" s="24">
        <v>37</v>
      </c>
      <c r="C19914" s="22">
        <v>15</v>
      </c>
      <c r="D19914" s="21" t="s">
        <v>103773</v>
      </c>
      <c r="E19914" s="21" t="s">
        <v>103774</v>
      </c>
      <c r="F19914" s="21" t="s">
        <v>101528</v>
      </c>
      <c r="G19914" s="22">
        <v>10</v>
      </c>
      <c r="H19914" s="22">
        <v>0</v>
      </c>
      <c r="I19914" s="22">
        <v>0</v>
      </c>
      <c r="J19914" s="21" t="s">
        <v>112611</v>
      </c>
    </row>
    <row r="19915" spans="1:10" ht="32" customHeight="1">
      <c r="A19915" s="19" t="s">
        <v>148343</v>
      </c>
      <c r="B19915" s="24">
        <v>20</v>
      </c>
      <c r="C19915" s="22">
        <v>15</v>
      </c>
      <c r="D19915" s="21" t="s">
        <v>132890</v>
      </c>
      <c r="E19915" s="21" t="s">
        <v>132891</v>
      </c>
      <c r="F19915" s="21" t="s">
        <v>101694</v>
      </c>
      <c r="G19915" s="22">
        <v>10</v>
      </c>
      <c r="H19915" s="22">
        <v>0</v>
      </c>
      <c r="I19915" s="22">
        <v>0</v>
      </c>
      <c r="J19915" s="21" t="s">
        <v>148344</v>
      </c>
    </row>
    <row r="19916" spans="1:10" ht="32" customHeight="1">
      <c r="A19916" s="19" t="s">
        <v>148345</v>
      </c>
      <c r="B19916" s="24">
        <v>19</v>
      </c>
      <c r="C19916" s="22">
        <v>15</v>
      </c>
      <c r="D19916" s="21" t="s">
        <v>103310</v>
      </c>
      <c r="E19916" s="21" t="s">
        <v>103311</v>
      </c>
      <c r="F19916" s="21" t="s">
        <v>101554</v>
      </c>
      <c r="G19916" s="22">
        <v>10</v>
      </c>
      <c r="H19916" s="22">
        <v>0</v>
      </c>
      <c r="I19916" s="22">
        <v>0</v>
      </c>
      <c r="J19916" s="21" t="s">
        <v>103312</v>
      </c>
    </row>
    <row r="19917" spans="1:10" ht="32" customHeight="1">
      <c r="A19917" s="19" t="s">
        <v>148346</v>
      </c>
      <c r="B19917" s="24">
        <v>19</v>
      </c>
      <c r="C19917" s="22">
        <v>52</v>
      </c>
      <c r="D19917" s="21" t="s">
        <v>115458</v>
      </c>
      <c r="E19917" s="21" t="s">
        <v>115459</v>
      </c>
      <c r="F19917" s="21" t="s">
        <v>102463</v>
      </c>
      <c r="G19917" s="22">
        <v>1</v>
      </c>
      <c r="H19917" s="22">
        <v>28</v>
      </c>
      <c r="I19917" s="22">
        <v>30</v>
      </c>
      <c r="J19917" s="21" t="s">
        <v>148347</v>
      </c>
    </row>
    <row r="19918" spans="1:10" ht="32" customHeight="1">
      <c r="A19918" s="19" t="s">
        <v>148348</v>
      </c>
      <c r="B19918" s="24">
        <v>13</v>
      </c>
      <c r="C19918" s="22">
        <v>15</v>
      </c>
      <c r="D19918" s="21" t="s">
        <v>148349</v>
      </c>
      <c r="E19918" s="21" t="s">
        <v>148350</v>
      </c>
      <c r="F19918" s="21" t="s">
        <v>101528</v>
      </c>
      <c r="G19918" s="22">
        <v>10</v>
      </c>
      <c r="H19918" s="22">
        <v>0</v>
      </c>
      <c r="I19918" s="22">
        <v>0</v>
      </c>
      <c r="J19918" s="21" t="s">
        <v>148351</v>
      </c>
    </row>
    <row r="19919" spans="1:10" ht="32" customHeight="1">
      <c r="A19919" s="19" t="s">
        <v>148352</v>
      </c>
      <c r="B19919" s="24">
        <v>23</v>
      </c>
      <c r="C19919" s="22">
        <v>15</v>
      </c>
      <c r="D19919" s="21" t="s">
        <v>147491</v>
      </c>
      <c r="E19919" s="21" t="s">
        <v>147492</v>
      </c>
      <c r="F19919" s="21" t="s">
        <v>101522</v>
      </c>
      <c r="G19919" s="22">
        <v>10</v>
      </c>
      <c r="H19919" s="22">
        <v>0</v>
      </c>
      <c r="I19919" s="22">
        <v>0</v>
      </c>
      <c r="J19919" s="21" t="s">
        <v>148353</v>
      </c>
    </row>
    <row r="19920" spans="1:10" ht="32" customHeight="1">
      <c r="A19920" s="19" t="s">
        <v>148354</v>
      </c>
      <c r="B19920" s="24">
        <v>18</v>
      </c>
      <c r="C19920" s="22">
        <v>15</v>
      </c>
      <c r="D19920" s="21" t="s">
        <v>107873</v>
      </c>
      <c r="E19920" s="21" t="s">
        <v>107874</v>
      </c>
      <c r="F19920" s="21" t="s">
        <v>101554</v>
      </c>
      <c r="G19920" s="22">
        <v>10</v>
      </c>
      <c r="H19920" s="22">
        <v>0</v>
      </c>
      <c r="I19920" s="22">
        <v>0</v>
      </c>
      <c r="J19920" s="21" t="s">
        <v>107875</v>
      </c>
    </row>
    <row r="19921" spans="1:10" ht="32" customHeight="1">
      <c r="A19921" s="19" t="s">
        <v>148355</v>
      </c>
      <c r="B19921" s="24">
        <v>30</v>
      </c>
      <c r="C19921" s="22">
        <v>21</v>
      </c>
      <c r="D19921" s="21" t="s">
        <v>115861</v>
      </c>
      <c r="E19921" s="21" t="s">
        <v>115862</v>
      </c>
      <c r="F19921" s="21" t="s">
        <v>14812</v>
      </c>
      <c r="G19921" s="22">
        <v>2</v>
      </c>
      <c r="H19921" s="22">
        <v>15</v>
      </c>
      <c r="I19921" s="22">
        <v>15</v>
      </c>
      <c r="J19921" s="21" t="s">
        <v>148356</v>
      </c>
    </row>
    <row r="19922" spans="1:10" ht="32" customHeight="1">
      <c r="A19922" s="19" t="s">
        <v>148357</v>
      </c>
      <c r="B19922" s="24">
        <v>69</v>
      </c>
      <c r="C19922" s="22">
        <v>15</v>
      </c>
      <c r="D19922" s="21" t="s">
        <v>131448</v>
      </c>
      <c r="E19922" s="21" t="s">
        <v>131449</v>
      </c>
      <c r="F19922" s="21" t="s">
        <v>101563</v>
      </c>
      <c r="G19922" s="22">
        <v>10</v>
      </c>
      <c r="H19922" s="22">
        <v>0</v>
      </c>
      <c r="I19922" s="22">
        <v>0</v>
      </c>
      <c r="J19922" s="21" t="s">
        <v>131450</v>
      </c>
    </row>
    <row r="19923" spans="1:10" ht="32" customHeight="1">
      <c r="A19923" s="19" t="s">
        <v>148358</v>
      </c>
      <c r="B19923" s="24">
        <v>21</v>
      </c>
      <c r="C19923" s="22">
        <v>15</v>
      </c>
      <c r="D19923" s="21" t="s">
        <v>148359</v>
      </c>
      <c r="E19923" s="21" t="s">
        <v>148360</v>
      </c>
      <c r="F19923" s="21" t="s">
        <v>101694</v>
      </c>
      <c r="G19923" s="22">
        <v>10</v>
      </c>
      <c r="H19923" s="22">
        <v>0</v>
      </c>
      <c r="I19923" s="22">
        <v>0</v>
      </c>
      <c r="J19923" s="21" t="s">
        <v>148361</v>
      </c>
    </row>
    <row r="19924" spans="1:10" ht="32" customHeight="1">
      <c r="A19924" s="19" t="s">
        <v>148362</v>
      </c>
      <c r="B19924" s="24">
        <v>20</v>
      </c>
      <c r="C19924" s="22">
        <v>16</v>
      </c>
      <c r="D19924" s="21" t="s">
        <v>148363</v>
      </c>
      <c r="E19924" s="21" t="s">
        <v>148364</v>
      </c>
      <c r="F19924" s="22">
        <v>1</v>
      </c>
      <c r="G19924" s="22">
        <v>1</v>
      </c>
      <c r="H19924" s="22">
        <v>11</v>
      </c>
      <c r="I19924" s="22">
        <v>25</v>
      </c>
      <c r="J19924" s="21" t="s">
        <v>148365</v>
      </c>
    </row>
    <row r="19925" spans="1:10" ht="32" customHeight="1">
      <c r="A19925" s="19" t="s">
        <v>148366</v>
      </c>
      <c r="B19925" s="24">
        <v>25</v>
      </c>
      <c r="C19925" s="22">
        <v>18</v>
      </c>
      <c r="D19925" s="21" t="s">
        <v>111702</v>
      </c>
      <c r="E19925" s="21" t="s">
        <v>111703</v>
      </c>
      <c r="F19925" s="21" t="s">
        <v>102727</v>
      </c>
      <c r="G19925" s="22">
        <v>1</v>
      </c>
      <c r="H19925" s="22">
        <v>6</v>
      </c>
      <c r="I19925" s="22">
        <v>13</v>
      </c>
      <c r="J19925" s="21" t="s">
        <v>148367</v>
      </c>
    </row>
    <row r="19926" spans="1:10" ht="32" customHeight="1">
      <c r="A19926" s="19" t="s">
        <v>148368</v>
      </c>
      <c r="B19926" s="24">
        <v>20</v>
      </c>
      <c r="C19926" s="22">
        <v>15</v>
      </c>
      <c r="D19926" s="21" t="s">
        <v>117148</v>
      </c>
      <c r="E19926" s="21" t="s">
        <v>117149</v>
      </c>
      <c r="F19926" s="21" t="s">
        <v>101554</v>
      </c>
      <c r="G19926" s="22">
        <v>10</v>
      </c>
      <c r="H19926" s="22">
        <v>0</v>
      </c>
      <c r="I19926" s="22">
        <v>0</v>
      </c>
      <c r="J19926" s="21" t="s">
        <v>148369</v>
      </c>
    </row>
    <row r="19927" spans="1:10" ht="32" customHeight="1">
      <c r="A19927" s="19" t="s">
        <v>148370</v>
      </c>
      <c r="B19927" s="24">
        <v>32</v>
      </c>
      <c r="C19927" s="22">
        <v>28</v>
      </c>
      <c r="D19927" s="21" t="s">
        <v>148371</v>
      </c>
      <c r="E19927" s="21" t="s">
        <v>148372</v>
      </c>
      <c r="F19927" s="21" t="s">
        <v>110849</v>
      </c>
      <c r="G19927" s="22">
        <v>2</v>
      </c>
      <c r="H19927" s="22">
        <v>22</v>
      </c>
      <c r="I19927" s="22">
        <v>47</v>
      </c>
      <c r="J19927" s="21" t="s">
        <v>148373</v>
      </c>
    </row>
    <row r="19928" spans="1:10" ht="32" customHeight="1">
      <c r="A19928" s="19" t="s">
        <v>148374</v>
      </c>
      <c r="B19928" s="24">
        <v>26</v>
      </c>
      <c r="C19928" s="22">
        <v>32</v>
      </c>
      <c r="D19928" s="21" t="s">
        <v>101658</v>
      </c>
      <c r="E19928" s="21" t="s">
        <v>101659</v>
      </c>
      <c r="F19928" s="21" t="s">
        <v>102001</v>
      </c>
      <c r="G19928" s="22">
        <v>6</v>
      </c>
      <c r="H19928" s="22">
        <v>22</v>
      </c>
      <c r="I19928" s="22">
        <v>41</v>
      </c>
      <c r="J19928" s="21" t="s">
        <v>148375</v>
      </c>
    </row>
    <row r="19929" spans="1:10" ht="32" customHeight="1">
      <c r="A19929" s="19" t="s">
        <v>148376</v>
      </c>
      <c r="B19929" s="24">
        <v>38</v>
      </c>
      <c r="C19929" s="22">
        <v>46</v>
      </c>
      <c r="D19929" s="21" t="s">
        <v>108859</v>
      </c>
      <c r="E19929" s="21" t="s">
        <v>108860</v>
      </c>
      <c r="F19929" s="21" t="s">
        <v>121794</v>
      </c>
      <c r="G19929" s="22">
        <v>8</v>
      </c>
      <c r="H19929" s="22">
        <v>13</v>
      </c>
      <c r="I19929" s="22">
        <v>26</v>
      </c>
      <c r="J19929" s="21" t="s">
        <v>148377</v>
      </c>
    </row>
    <row r="19930" spans="1:10" ht="32" customHeight="1">
      <c r="A19930" s="19" t="s">
        <v>148378</v>
      </c>
      <c r="B19930" s="24">
        <v>24</v>
      </c>
      <c r="C19930" s="22">
        <v>15</v>
      </c>
      <c r="D19930" s="21" t="s">
        <v>110080</v>
      </c>
      <c r="E19930" s="21" t="s">
        <v>110081</v>
      </c>
      <c r="F19930" s="21" t="s">
        <v>14739</v>
      </c>
      <c r="G19930" s="22">
        <v>10</v>
      </c>
      <c r="H19930" s="22">
        <v>0</v>
      </c>
      <c r="I19930" s="22">
        <v>0</v>
      </c>
      <c r="J19930" s="21" t="s">
        <v>137067</v>
      </c>
    </row>
    <row r="19931" spans="1:10" ht="32" customHeight="1">
      <c r="A19931" s="19" t="s">
        <v>148379</v>
      </c>
      <c r="B19931" s="24">
        <v>42</v>
      </c>
      <c r="C19931" s="22">
        <v>15</v>
      </c>
      <c r="D19931" s="21" t="s">
        <v>120378</v>
      </c>
      <c r="E19931" s="21" t="s">
        <v>120379</v>
      </c>
      <c r="F19931" s="21" t="s">
        <v>101694</v>
      </c>
      <c r="G19931" s="22">
        <v>1</v>
      </c>
      <c r="H19931" s="22">
        <v>9</v>
      </c>
      <c r="I19931" s="22">
        <v>14</v>
      </c>
      <c r="J19931" s="21" t="s">
        <v>148380</v>
      </c>
    </row>
    <row r="19932" spans="1:10" ht="32" customHeight="1">
      <c r="A19932" s="19" t="s">
        <v>148381</v>
      </c>
      <c r="B19932" s="24">
        <v>12</v>
      </c>
      <c r="C19932" s="22">
        <v>15</v>
      </c>
      <c r="D19932" s="21" t="s">
        <v>103598</v>
      </c>
      <c r="E19932" s="21" t="s">
        <v>103599</v>
      </c>
      <c r="F19932" s="21" t="s">
        <v>101554</v>
      </c>
      <c r="G19932" s="22">
        <v>10</v>
      </c>
      <c r="H19932" s="22">
        <v>0</v>
      </c>
      <c r="I19932" s="22">
        <v>0</v>
      </c>
      <c r="J19932" s="21" t="s">
        <v>148382</v>
      </c>
    </row>
    <row r="19933" spans="1:10" ht="32" customHeight="1">
      <c r="A19933" s="19" t="s">
        <v>148383</v>
      </c>
      <c r="B19933" s="24">
        <v>12</v>
      </c>
      <c r="C19933" s="22">
        <v>15</v>
      </c>
      <c r="D19933" s="21" t="s">
        <v>103598</v>
      </c>
      <c r="E19933" s="21" t="s">
        <v>103599</v>
      </c>
      <c r="F19933" s="21" t="s">
        <v>101554</v>
      </c>
      <c r="G19933" s="22">
        <v>10</v>
      </c>
      <c r="H19933" s="22">
        <v>0</v>
      </c>
      <c r="I19933" s="22">
        <v>0</v>
      </c>
      <c r="J19933" s="21" t="s">
        <v>148382</v>
      </c>
    </row>
    <row r="19934" spans="1:10" ht="32" customHeight="1">
      <c r="A19934" s="19" t="s">
        <v>148384</v>
      </c>
      <c r="B19934" s="24">
        <v>22</v>
      </c>
      <c r="C19934" s="22">
        <v>15</v>
      </c>
      <c r="D19934" s="21" t="s">
        <v>148385</v>
      </c>
      <c r="E19934" s="21" t="s">
        <v>148386</v>
      </c>
      <c r="F19934" s="21" t="s">
        <v>101568</v>
      </c>
      <c r="G19934" s="22">
        <v>1</v>
      </c>
      <c r="H19934" s="22">
        <v>10</v>
      </c>
      <c r="I19934" s="22">
        <v>16</v>
      </c>
      <c r="J19934" s="21" t="s">
        <v>148387</v>
      </c>
    </row>
    <row r="19935" spans="1:10" ht="32" customHeight="1">
      <c r="A19935" s="19" t="s">
        <v>148388</v>
      </c>
      <c r="B19935" s="24">
        <v>38</v>
      </c>
      <c r="C19935" s="22">
        <v>32</v>
      </c>
      <c r="D19935" s="21" t="s">
        <v>102659</v>
      </c>
      <c r="E19935" s="21" t="s">
        <v>102660</v>
      </c>
      <c r="F19935" s="21" t="s">
        <v>102001</v>
      </c>
      <c r="G19935" s="22">
        <v>11</v>
      </c>
      <c r="H19935" s="22">
        <v>17</v>
      </c>
      <c r="I19935" s="22">
        <v>30</v>
      </c>
      <c r="J19935" s="21" t="s">
        <v>147787</v>
      </c>
    </row>
    <row r="19936" spans="1:10" ht="32" customHeight="1">
      <c r="A19936" s="19" t="s">
        <v>148389</v>
      </c>
      <c r="B19936" s="24">
        <v>26</v>
      </c>
      <c r="C19936" s="22">
        <v>21</v>
      </c>
      <c r="D19936" s="21" t="s">
        <v>116134</v>
      </c>
      <c r="E19936" s="21" t="s">
        <v>116135</v>
      </c>
      <c r="F19936" s="21" t="s">
        <v>14812</v>
      </c>
      <c r="G19936" s="22">
        <v>8</v>
      </c>
      <c r="H19936" s="22">
        <v>9</v>
      </c>
      <c r="I19936" s="22">
        <v>16</v>
      </c>
      <c r="J19936" s="21" t="s">
        <v>148390</v>
      </c>
    </row>
    <row r="19937" spans="1:10" ht="32" customHeight="1">
      <c r="A19937" s="19" t="s">
        <v>148391</v>
      </c>
      <c r="B19937" s="24">
        <v>18</v>
      </c>
      <c r="C19937" s="22">
        <v>28</v>
      </c>
      <c r="D19937" s="21" t="s">
        <v>103737</v>
      </c>
      <c r="E19937" s="21" t="s">
        <v>103738</v>
      </c>
      <c r="F19937" s="21" t="s">
        <v>102372</v>
      </c>
      <c r="G19937" s="22">
        <v>12</v>
      </c>
      <c r="H19937" s="22">
        <v>12</v>
      </c>
      <c r="I19937" s="22">
        <v>27</v>
      </c>
      <c r="J19937" s="21" t="s">
        <v>147785</v>
      </c>
    </row>
    <row r="19938" spans="1:10" ht="32" customHeight="1">
      <c r="A19938" s="19" t="s">
        <v>148392</v>
      </c>
      <c r="B19938" s="24">
        <v>29</v>
      </c>
      <c r="C19938" s="22">
        <v>19</v>
      </c>
      <c r="D19938" s="21" t="s">
        <v>144005</v>
      </c>
      <c r="E19938" s="21" t="s">
        <v>144006</v>
      </c>
      <c r="F19938" s="21" t="s">
        <v>102114</v>
      </c>
      <c r="G19938" s="22">
        <v>3</v>
      </c>
      <c r="H19938" s="22">
        <v>12</v>
      </c>
      <c r="I19938" s="22">
        <v>27</v>
      </c>
      <c r="J19938" s="21" t="s">
        <v>148393</v>
      </c>
    </row>
    <row r="19939" spans="1:10" ht="32" customHeight="1">
      <c r="A19939" s="19" t="s">
        <v>148394</v>
      </c>
      <c r="B19939" s="24">
        <v>21</v>
      </c>
      <c r="C19939" s="22">
        <v>15</v>
      </c>
      <c r="D19939" s="21" t="s">
        <v>105889</v>
      </c>
      <c r="E19939" s="21" t="s">
        <v>105890</v>
      </c>
      <c r="F19939" s="21" t="s">
        <v>101554</v>
      </c>
      <c r="G19939" s="22">
        <v>10</v>
      </c>
      <c r="H19939" s="22">
        <v>0</v>
      </c>
      <c r="I19939" s="22">
        <v>0</v>
      </c>
      <c r="J19939" s="21" t="s">
        <v>105891</v>
      </c>
    </row>
    <row r="19940" spans="1:10" ht="32" customHeight="1">
      <c r="A19940" s="19" t="s">
        <v>148395</v>
      </c>
      <c r="B19940" s="24">
        <v>52</v>
      </c>
      <c r="C19940" s="22">
        <v>34</v>
      </c>
      <c r="D19940" s="21" t="s">
        <v>101743</v>
      </c>
      <c r="E19940" s="21" t="s">
        <v>101744</v>
      </c>
      <c r="F19940" s="21" t="s">
        <v>104117</v>
      </c>
      <c r="G19940" s="22">
        <v>10</v>
      </c>
      <c r="H19940" s="22">
        <v>20</v>
      </c>
      <c r="I19940" s="22">
        <v>32</v>
      </c>
      <c r="J19940" s="21" t="s">
        <v>148396</v>
      </c>
    </row>
    <row r="19941" spans="1:10" ht="32" customHeight="1">
      <c r="A19941" s="19" t="s">
        <v>148397</v>
      </c>
      <c r="B19941" s="24">
        <v>40</v>
      </c>
      <c r="C19941" s="22">
        <v>23</v>
      </c>
      <c r="D19941" s="21" t="s">
        <v>102880</v>
      </c>
      <c r="E19941" s="21" t="s">
        <v>102881</v>
      </c>
      <c r="F19941" s="21" t="s">
        <v>102001</v>
      </c>
      <c r="G19941" s="22">
        <v>7</v>
      </c>
      <c r="H19941" s="22">
        <v>12</v>
      </c>
      <c r="I19941" s="22">
        <v>22</v>
      </c>
      <c r="J19941" s="21" t="s">
        <v>102882</v>
      </c>
    </row>
    <row r="19942" spans="1:10" ht="32" customHeight="1">
      <c r="A19942" s="19" t="s">
        <v>148398</v>
      </c>
      <c r="B19942" s="24">
        <v>40</v>
      </c>
      <c r="C19942" s="22">
        <v>23</v>
      </c>
      <c r="D19942" s="21" t="s">
        <v>102880</v>
      </c>
      <c r="E19942" s="21" t="s">
        <v>102881</v>
      </c>
      <c r="F19942" s="21" t="s">
        <v>102001</v>
      </c>
      <c r="G19942" s="22">
        <v>7</v>
      </c>
      <c r="H19942" s="22">
        <v>12</v>
      </c>
      <c r="I19942" s="22">
        <v>22</v>
      </c>
      <c r="J19942" s="21" t="s">
        <v>102882</v>
      </c>
    </row>
    <row r="19943" spans="1:10" ht="32" customHeight="1">
      <c r="A19943" s="19" t="s">
        <v>148399</v>
      </c>
      <c r="B19943" s="24">
        <v>15</v>
      </c>
      <c r="C19943" s="22">
        <v>17</v>
      </c>
      <c r="D19943" s="21" t="s">
        <v>119988</v>
      </c>
      <c r="E19943" s="21" t="s">
        <v>119989</v>
      </c>
      <c r="F19943" s="21" t="s">
        <v>101710</v>
      </c>
      <c r="G19943" s="22">
        <v>2</v>
      </c>
      <c r="H19943" s="22">
        <v>11</v>
      </c>
      <c r="I19943" s="22">
        <v>23</v>
      </c>
      <c r="J19943" s="21" t="s">
        <v>148400</v>
      </c>
    </row>
    <row r="19944" spans="1:10" ht="44" customHeight="1">
      <c r="A19944" s="19" t="s">
        <v>148401</v>
      </c>
      <c r="B19944" s="24">
        <v>13</v>
      </c>
      <c r="C19944" s="22">
        <v>15</v>
      </c>
      <c r="D19944" s="21" t="s">
        <v>148402</v>
      </c>
      <c r="E19944" s="21" t="s">
        <v>148403</v>
      </c>
      <c r="F19944" s="21" t="s">
        <v>101528</v>
      </c>
      <c r="G19944" s="22">
        <v>10</v>
      </c>
      <c r="H19944" s="22">
        <v>0</v>
      </c>
      <c r="I19944" s="22">
        <v>0</v>
      </c>
      <c r="J19944" s="21" t="s">
        <v>148404</v>
      </c>
    </row>
    <row r="19945" spans="1:10" ht="32" customHeight="1">
      <c r="A19945" s="19" t="s">
        <v>148405</v>
      </c>
      <c r="B19945" s="24">
        <v>27</v>
      </c>
      <c r="C19945" s="22">
        <v>18</v>
      </c>
      <c r="D19945" s="21" t="s">
        <v>104113</v>
      </c>
      <c r="E19945" s="21" t="s">
        <v>104114</v>
      </c>
      <c r="F19945" s="21" t="s">
        <v>102782</v>
      </c>
      <c r="G19945" s="22">
        <v>1</v>
      </c>
      <c r="H19945" s="22">
        <v>13</v>
      </c>
      <c r="I19945" s="22">
        <v>21</v>
      </c>
      <c r="J19945" s="21" t="s">
        <v>148406</v>
      </c>
    </row>
    <row r="19946" spans="1:10" ht="32" customHeight="1">
      <c r="A19946" s="19" t="s">
        <v>148407</v>
      </c>
      <c r="B19946" s="24">
        <v>22</v>
      </c>
      <c r="C19946" s="22">
        <v>15</v>
      </c>
      <c r="D19946" s="21" t="s">
        <v>106966</v>
      </c>
      <c r="E19946" s="21" t="s">
        <v>106967</v>
      </c>
      <c r="F19946" s="21" t="s">
        <v>101522</v>
      </c>
      <c r="G19946" s="22">
        <v>10</v>
      </c>
      <c r="H19946" s="22">
        <v>0</v>
      </c>
      <c r="I19946" s="22">
        <v>0</v>
      </c>
      <c r="J19946" s="21" t="s">
        <v>148408</v>
      </c>
    </row>
    <row r="19947" spans="1:10" ht="32" customHeight="1">
      <c r="A19947" s="19" t="s">
        <v>148409</v>
      </c>
      <c r="B19947" s="24">
        <v>38</v>
      </c>
      <c r="C19947" s="22">
        <v>31</v>
      </c>
      <c r="D19947" s="21" t="s">
        <v>109670</v>
      </c>
      <c r="E19947" s="21" t="s">
        <v>109671</v>
      </c>
      <c r="F19947" s="21" t="s">
        <v>110071</v>
      </c>
      <c r="G19947" s="22">
        <v>1</v>
      </c>
      <c r="H19947" s="22">
        <v>26</v>
      </c>
      <c r="I19947" s="22">
        <v>53</v>
      </c>
      <c r="J19947" s="21" t="s">
        <v>148410</v>
      </c>
    </row>
    <row r="19948" spans="1:10" ht="32" customHeight="1">
      <c r="A19948" s="19" t="s">
        <v>148411</v>
      </c>
      <c r="B19948" s="24">
        <v>38</v>
      </c>
      <c r="C19948" s="22">
        <v>31</v>
      </c>
      <c r="D19948" s="21" t="s">
        <v>109670</v>
      </c>
      <c r="E19948" s="21" t="s">
        <v>109671</v>
      </c>
      <c r="F19948" s="21" t="s">
        <v>110071</v>
      </c>
      <c r="G19948" s="22">
        <v>1</v>
      </c>
      <c r="H19948" s="22">
        <v>26</v>
      </c>
      <c r="I19948" s="22">
        <v>53</v>
      </c>
      <c r="J19948" s="21" t="s">
        <v>148410</v>
      </c>
    </row>
    <row r="19949" spans="1:10" ht="32" customHeight="1">
      <c r="A19949" s="19" t="s">
        <v>148412</v>
      </c>
      <c r="B19949" s="24">
        <v>25</v>
      </c>
      <c r="C19949" s="22">
        <v>27</v>
      </c>
      <c r="D19949" s="21" t="s">
        <v>111224</v>
      </c>
      <c r="E19949" s="21" t="s">
        <v>111225</v>
      </c>
      <c r="F19949" s="21" t="s">
        <v>102769</v>
      </c>
      <c r="G19949" s="22">
        <v>4</v>
      </c>
      <c r="H19949" s="22">
        <v>19</v>
      </c>
      <c r="I19949" s="22">
        <v>30</v>
      </c>
      <c r="J19949" s="21" t="s">
        <v>148413</v>
      </c>
    </row>
    <row r="19950" spans="1:10" ht="32" customHeight="1">
      <c r="A19950" s="19" t="s">
        <v>148414</v>
      </c>
      <c r="B19950" s="24">
        <v>25</v>
      </c>
      <c r="C19950" s="22">
        <v>27</v>
      </c>
      <c r="D19950" s="21" t="s">
        <v>111224</v>
      </c>
      <c r="E19950" s="21" t="s">
        <v>111225</v>
      </c>
      <c r="F19950" s="21" t="s">
        <v>102769</v>
      </c>
      <c r="G19950" s="22">
        <v>4</v>
      </c>
      <c r="H19950" s="22">
        <v>19</v>
      </c>
      <c r="I19950" s="22">
        <v>30</v>
      </c>
      <c r="J19950" s="21" t="s">
        <v>148413</v>
      </c>
    </row>
    <row r="19951" spans="1:10" ht="32" customHeight="1">
      <c r="A19951" s="19" t="s">
        <v>148415</v>
      </c>
      <c r="B19951" s="24">
        <v>54</v>
      </c>
      <c r="C19951" s="22">
        <v>15</v>
      </c>
      <c r="D19951" s="21" t="s">
        <v>148416</v>
      </c>
      <c r="E19951" s="21" t="s">
        <v>148417</v>
      </c>
      <c r="F19951" s="21" t="s">
        <v>101568</v>
      </c>
      <c r="G19951" s="22">
        <v>10</v>
      </c>
      <c r="H19951" s="22">
        <v>0</v>
      </c>
      <c r="I19951" s="22">
        <v>0</v>
      </c>
      <c r="J19951" s="21" t="s">
        <v>148418</v>
      </c>
    </row>
    <row r="19952" spans="1:10" ht="32" customHeight="1">
      <c r="A19952" s="19" t="s">
        <v>148419</v>
      </c>
      <c r="B19952" s="24">
        <v>29</v>
      </c>
      <c r="C19952" s="22">
        <v>15</v>
      </c>
      <c r="D19952" s="21" t="s">
        <v>122147</v>
      </c>
      <c r="E19952" s="21" t="s">
        <v>122148</v>
      </c>
      <c r="F19952" s="21" t="s">
        <v>101563</v>
      </c>
      <c r="G19952" s="22">
        <v>10</v>
      </c>
      <c r="H19952" s="22">
        <v>0</v>
      </c>
      <c r="I19952" s="22">
        <v>0</v>
      </c>
      <c r="J19952" s="21" t="s">
        <v>148420</v>
      </c>
    </row>
    <row r="19953" spans="1:10" ht="20" customHeight="1">
      <c r="A19953" s="27">
        <v>-999</v>
      </c>
      <c r="B19953" s="24">
        <v>-999</v>
      </c>
      <c r="C19953" s="22">
        <v>-999</v>
      </c>
      <c r="D19953" s="22">
        <v>-999</v>
      </c>
      <c r="E19953" s="22">
        <v>-999</v>
      </c>
      <c r="F19953" s="22">
        <v>-999</v>
      </c>
      <c r="G19953" s="22">
        <v>-999</v>
      </c>
      <c r="H19953" s="22">
        <v>-999</v>
      </c>
      <c r="I19953" s="22">
        <v>-999</v>
      </c>
      <c r="J19953" s="22">
        <v>-999</v>
      </c>
    </row>
    <row r="19954" spans="1:10" ht="32" customHeight="1">
      <c r="A19954" s="19" t="s">
        <v>148421</v>
      </c>
      <c r="B19954" s="24">
        <v>37</v>
      </c>
      <c r="C19954" s="22">
        <v>16</v>
      </c>
      <c r="D19954" s="21" t="s">
        <v>103953</v>
      </c>
      <c r="E19954" s="21" t="s">
        <v>103954</v>
      </c>
      <c r="F19954" s="21" t="s">
        <v>101945</v>
      </c>
      <c r="G19954" s="22">
        <v>1</v>
      </c>
      <c r="H19954" s="22">
        <v>11</v>
      </c>
      <c r="I19954" s="22">
        <v>19</v>
      </c>
      <c r="J19954" s="21" t="s">
        <v>148422</v>
      </c>
    </row>
    <row r="19955" spans="1:10" ht="32" customHeight="1">
      <c r="A19955" s="19" t="s">
        <v>148423</v>
      </c>
      <c r="B19955" s="24">
        <v>21</v>
      </c>
      <c r="C19955" s="22">
        <v>16</v>
      </c>
      <c r="D19955" s="21" t="s">
        <v>118747</v>
      </c>
      <c r="E19955" s="21" t="s">
        <v>118748</v>
      </c>
      <c r="F19955" s="21" t="s">
        <v>102171</v>
      </c>
      <c r="G19955" s="22">
        <v>1</v>
      </c>
      <c r="H19955" s="22">
        <v>11</v>
      </c>
      <c r="I19955" s="22">
        <v>23</v>
      </c>
      <c r="J19955" s="21" t="s">
        <v>148424</v>
      </c>
    </row>
    <row r="19956" spans="1:10" ht="32" customHeight="1">
      <c r="A19956" s="19" t="s">
        <v>148425</v>
      </c>
      <c r="B19956" s="24">
        <v>18</v>
      </c>
      <c r="C19956" s="22">
        <v>31</v>
      </c>
      <c r="D19956" s="21" t="s">
        <v>148426</v>
      </c>
      <c r="E19956" s="21" t="s">
        <v>148427</v>
      </c>
      <c r="F19956" s="21" t="s">
        <v>101757</v>
      </c>
      <c r="G19956" s="22">
        <v>13</v>
      </c>
      <c r="H19956" s="22">
        <v>14</v>
      </c>
      <c r="I19956" s="22">
        <v>24</v>
      </c>
      <c r="J19956" s="21" t="s">
        <v>148428</v>
      </c>
    </row>
    <row r="19957" spans="1:10" ht="32" customHeight="1">
      <c r="A19957" s="19" t="s">
        <v>148429</v>
      </c>
      <c r="B19957" s="24">
        <v>40</v>
      </c>
      <c r="C19957" s="22">
        <v>17</v>
      </c>
      <c r="D19957" s="21" t="s">
        <v>101663</v>
      </c>
      <c r="E19957" s="21" t="s">
        <v>101664</v>
      </c>
      <c r="F19957" s="21" t="s">
        <v>101665</v>
      </c>
      <c r="G19957" s="22">
        <v>1</v>
      </c>
      <c r="H19957" s="22">
        <v>12</v>
      </c>
      <c r="I19957" s="22">
        <v>22</v>
      </c>
      <c r="J19957" s="21" t="s">
        <v>148430</v>
      </c>
    </row>
    <row r="19958" spans="1:10" ht="32" customHeight="1">
      <c r="A19958" s="19" t="s">
        <v>148431</v>
      </c>
      <c r="B19958" s="24">
        <v>13</v>
      </c>
      <c r="C19958" s="22">
        <v>20</v>
      </c>
      <c r="D19958" s="21" t="s">
        <v>102399</v>
      </c>
      <c r="E19958" s="21" t="s">
        <v>102400</v>
      </c>
      <c r="F19958" s="21" t="s">
        <v>101543</v>
      </c>
      <c r="G19958" s="22">
        <v>7</v>
      </c>
      <c r="H19958" s="22">
        <v>9</v>
      </c>
      <c r="I19958" s="22">
        <v>21</v>
      </c>
      <c r="J19958" s="21" t="s">
        <v>148432</v>
      </c>
    </row>
    <row r="19959" spans="1:10" ht="32" customHeight="1">
      <c r="A19959" s="19" t="s">
        <v>148433</v>
      </c>
      <c r="B19959" s="24">
        <v>27</v>
      </c>
      <c r="C19959" s="22">
        <v>25</v>
      </c>
      <c r="D19959" s="21" t="s">
        <v>106428</v>
      </c>
      <c r="E19959" s="21" t="s">
        <v>106429</v>
      </c>
      <c r="F19959" s="21" t="s">
        <v>102433</v>
      </c>
      <c r="G19959" s="22">
        <v>1</v>
      </c>
      <c r="H19959" s="22">
        <v>20</v>
      </c>
      <c r="I19959" s="22">
        <v>34</v>
      </c>
      <c r="J19959" s="21" t="s">
        <v>106444</v>
      </c>
    </row>
    <row r="19960" spans="1:10" ht="32" customHeight="1">
      <c r="A19960" s="19" t="s">
        <v>148434</v>
      </c>
      <c r="B19960" s="24">
        <v>13</v>
      </c>
      <c r="C19960" s="22">
        <v>15</v>
      </c>
      <c r="D19960" s="21" t="s">
        <v>148435</v>
      </c>
      <c r="E19960" s="21" t="s">
        <v>148436</v>
      </c>
      <c r="F19960" s="21" t="s">
        <v>14739</v>
      </c>
      <c r="G19960" s="22">
        <v>10</v>
      </c>
      <c r="H19960" s="22">
        <v>0</v>
      </c>
      <c r="I19960" s="22">
        <v>0</v>
      </c>
      <c r="J19960" s="21" t="s">
        <v>148437</v>
      </c>
    </row>
    <row r="19961" spans="1:10" ht="32" customHeight="1">
      <c r="A19961" s="19" t="s">
        <v>148438</v>
      </c>
      <c r="B19961" s="24">
        <v>15</v>
      </c>
      <c r="C19961" s="22">
        <v>24</v>
      </c>
      <c r="D19961" s="21" t="s">
        <v>148439</v>
      </c>
      <c r="E19961" s="21" t="s">
        <v>148440</v>
      </c>
      <c r="F19961" s="21" t="s">
        <v>102405</v>
      </c>
      <c r="G19961" s="22">
        <v>9</v>
      </c>
      <c r="H19961" s="22">
        <v>11</v>
      </c>
      <c r="I19961" s="22">
        <v>18</v>
      </c>
      <c r="J19961" s="21" t="s">
        <v>148441</v>
      </c>
    </row>
    <row r="19962" spans="1:10" ht="32" customHeight="1">
      <c r="A19962" s="19" t="s">
        <v>148442</v>
      </c>
      <c r="B19962" s="24">
        <v>40</v>
      </c>
      <c r="C19962" s="22">
        <v>23</v>
      </c>
      <c r="D19962" s="21" t="s">
        <v>102880</v>
      </c>
      <c r="E19962" s="21" t="s">
        <v>102881</v>
      </c>
      <c r="F19962" s="21" t="s">
        <v>102001</v>
      </c>
      <c r="G19962" s="22">
        <v>7</v>
      </c>
      <c r="H19962" s="22">
        <v>12</v>
      </c>
      <c r="I19962" s="22">
        <v>24</v>
      </c>
      <c r="J19962" s="21" t="s">
        <v>109406</v>
      </c>
    </row>
    <row r="19963" spans="1:10" ht="32" customHeight="1">
      <c r="A19963" s="19" t="s">
        <v>148443</v>
      </c>
      <c r="B19963" s="24">
        <v>20</v>
      </c>
      <c r="C19963" s="22">
        <v>26</v>
      </c>
      <c r="D19963" s="21" t="s">
        <v>121577</v>
      </c>
      <c r="E19963" s="21" t="s">
        <v>121578</v>
      </c>
      <c r="F19963" s="21" t="s">
        <v>102026</v>
      </c>
      <c r="G19963" s="22">
        <v>6</v>
      </c>
      <c r="H19963" s="22">
        <v>16</v>
      </c>
      <c r="I19963" s="22">
        <v>26</v>
      </c>
      <c r="J19963" s="21" t="s">
        <v>148444</v>
      </c>
    </row>
    <row r="19964" spans="1:10" ht="32" customHeight="1">
      <c r="A19964" s="19" t="s">
        <v>148445</v>
      </c>
      <c r="B19964" s="24">
        <v>20</v>
      </c>
      <c r="C19964" s="22">
        <v>26</v>
      </c>
      <c r="D19964" s="21" t="s">
        <v>121577</v>
      </c>
      <c r="E19964" s="21" t="s">
        <v>121578</v>
      </c>
      <c r="F19964" s="21" t="s">
        <v>102026</v>
      </c>
      <c r="G19964" s="22">
        <v>6</v>
      </c>
      <c r="H19964" s="22">
        <v>16</v>
      </c>
      <c r="I19964" s="22">
        <v>26</v>
      </c>
      <c r="J19964" s="21" t="s">
        <v>148444</v>
      </c>
    </row>
    <row r="19965" spans="1:10" ht="32" customHeight="1">
      <c r="A19965" s="19" t="s">
        <v>148446</v>
      </c>
      <c r="B19965" s="24">
        <v>45</v>
      </c>
      <c r="C19965" s="22">
        <v>23</v>
      </c>
      <c r="D19965" s="21" t="s">
        <v>101873</v>
      </c>
      <c r="E19965" s="21" t="s">
        <v>101874</v>
      </c>
      <c r="F19965" s="21" t="s">
        <v>102001</v>
      </c>
      <c r="G19965" s="22">
        <v>7</v>
      </c>
      <c r="H19965" s="22">
        <v>12</v>
      </c>
      <c r="I19965" s="22">
        <v>22</v>
      </c>
      <c r="J19965" s="21" t="s">
        <v>112026</v>
      </c>
    </row>
    <row r="19966" spans="1:10" ht="32" customHeight="1">
      <c r="A19966" s="19" t="s">
        <v>148447</v>
      </c>
      <c r="B19966" s="24">
        <v>27</v>
      </c>
      <c r="C19966" s="22">
        <v>20</v>
      </c>
      <c r="D19966" s="21" t="s">
        <v>148448</v>
      </c>
      <c r="E19966" s="21" t="s">
        <v>148449</v>
      </c>
      <c r="F19966" s="21" t="s">
        <v>101568</v>
      </c>
      <c r="G19966" s="22">
        <v>2</v>
      </c>
      <c r="H19966" s="22">
        <v>14</v>
      </c>
      <c r="I19966" s="22">
        <v>23</v>
      </c>
      <c r="J19966" s="21" t="s">
        <v>148450</v>
      </c>
    </row>
    <row r="19967" spans="1:10" ht="32" customHeight="1">
      <c r="A19967" s="19" t="s">
        <v>148451</v>
      </c>
      <c r="B19967" s="24">
        <v>23</v>
      </c>
      <c r="C19967" s="22">
        <v>15</v>
      </c>
      <c r="D19967" s="21" t="s">
        <v>148452</v>
      </c>
      <c r="E19967" s="21" t="s">
        <v>148453</v>
      </c>
      <c r="F19967" s="21" t="s">
        <v>101727</v>
      </c>
      <c r="G19967" s="22">
        <v>10</v>
      </c>
      <c r="H19967" s="22">
        <v>0</v>
      </c>
      <c r="I19967" s="22">
        <v>0</v>
      </c>
      <c r="J19967" s="21" t="s">
        <v>148454</v>
      </c>
    </row>
    <row r="19968" spans="1:10" ht="20" customHeight="1">
      <c r="A19968" s="27">
        <v>-999</v>
      </c>
      <c r="B19968" s="24">
        <v>-999</v>
      </c>
      <c r="C19968" s="22">
        <v>-999</v>
      </c>
      <c r="D19968" s="22">
        <v>-999</v>
      </c>
      <c r="E19968" s="22">
        <v>-999</v>
      </c>
      <c r="F19968" s="22">
        <v>-999</v>
      </c>
      <c r="G19968" s="22">
        <v>-999</v>
      </c>
      <c r="H19968" s="22">
        <v>-999</v>
      </c>
      <c r="I19968" s="22">
        <v>-999</v>
      </c>
      <c r="J19968" s="22">
        <v>-999</v>
      </c>
    </row>
    <row r="19969" spans="1:10" ht="32" customHeight="1">
      <c r="A19969" s="19" t="s">
        <v>148455</v>
      </c>
      <c r="B19969" s="24">
        <v>13</v>
      </c>
      <c r="C19969" s="22">
        <v>15</v>
      </c>
      <c r="D19969" s="21" t="s">
        <v>105160</v>
      </c>
      <c r="E19969" s="21" t="s">
        <v>105161</v>
      </c>
      <c r="F19969" s="21" t="s">
        <v>101528</v>
      </c>
      <c r="G19969" s="22">
        <v>10</v>
      </c>
      <c r="H19969" s="22">
        <v>0</v>
      </c>
      <c r="I19969" s="22">
        <v>0</v>
      </c>
      <c r="J19969" s="21" t="s">
        <v>145151</v>
      </c>
    </row>
    <row r="19970" spans="1:10" ht="20" customHeight="1">
      <c r="A19970" s="27">
        <v>-999</v>
      </c>
      <c r="B19970" s="24">
        <v>-999</v>
      </c>
      <c r="C19970" s="22">
        <v>-999</v>
      </c>
      <c r="D19970" s="22">
        <v>-999</v>
      </c>
      <c r="E19970" s="22">
        <v>-999</v>
      </c>
      <c r="F19970" s="22">
        <v>-999</v>
      </c>
      <c r="G19970" s="22">
        <v>-999</v>
      </c>
      <c r="H19970" s="22">
        <v>-999</v>
      </c>
      <c r="I19970" s="22">
        <v>-999</v>
      </c>
      <c r="J19970" s="22">
        <v>-999</v>
      </c>
    </row>
    <row r="19971" spans="1:10" ht="32" customHeight="1">
      <c r="A19971" s="19" t="s">
        <v>148456</v>
      </c>
      <c r="B19971" s="24">
        <v>36</v>
      </c>
      <c r="C19971" s="22">
        <v>16</v>
      </c>
      <c r="D19971" s="21" t="s">
        <v>120280</v>
      </c>
      <c r="E19971" s="21" t="s">
        <v>120281</v>
      </c>
      <c r="F19971" s="21" t="s">
        <v>101945</v>
      </c>
      <c r="G19971" s="22">
        <v>1</v>
      </c>
      <c r="H19971" s="22">
        <v>9</v>
      </c>
      <c r="I19971" s="22">
        <v>19</v>
      </c>
      <c r="J19971" s="21" t="s">
        <v>148457</v>
      </c>
    </row>
    <row r="19972" spans="1:10" ht="32" customHeight="1">
      <c r="A19972" s="19" t="s">
        <v>148458</v>
      </c>
      <c r="B19972" s="24">
        <v>25</v>
      </c>
      <c r="C19972" s="22">
        <v>30</v>
      </c>
      <c r="D19972" s="21" t="s">
        <v>133436</v>
      </c>
      <c r="E19972" s="21" t="s">
        <v>133437</v>
      </c>
      <c r="F19972" s="21" t="s">
        <v>105193</v>
      </c>
      <c r="G19972" s="22">
        <v>6</v>
      </c>
      <c r="H19972" s="22">
        <v>20</v>
      </c>
      <c r="I19972" s="22">
        <v>37</v>
      </c>
      <c r="J19972" s="21" t="s">
        <v>148459</v>
      </c>
    </row>
    <row r="19973" spans="1:10" ht="32" customHeight="1">
      <c r="A19973" s="19" t="s">
        <v>148460</v>
      </c>
      <c r="B19973" s="24">
        <v>33</v>
      </c>
      <c r="C19973" s="22">
        <v>15</v>
      </c>
      <c r="D19973" s="21" t="s">
        <v>148461</v>
      </c>
      <c r="E19973" s="21" t="s">
        <v>148462</v>
      </c>
      <c r="F19973" s="21" t="s">
        <v>101554</v>
      </c>
      <c r="G19973" s="22">
        <v>10</v>
      </c>
      <c r="H19973" s="22">
        <v>0</v>
      </c>
      <c r="I19973" s="22">
        <v>0</v>
      </c>
      <c r="J19973" s="21" t="s">
        <v>148463</v>
      </c>
    </row>
    <row r="19974" spans="1:10" ht="32" customHeight="1">
      <c r="A19974" s="19" t="s">
        <v>148464</v>
      </c>
      <c r="B19974" s="24">
        <v>24</v>
      </c>
      <c r="C19974" s="22">
        <v>15</v>
      </c>
      <c r="D19974" s="21" t="s">
        <v>130854</v>
      </c>
      <c r="E19974" s="21" t="s">
        <v>130855</v>
      </c>
      <c r="F19974" s="21" t="s">
        <v>101568</v>
      </c>
      <c r="G19974" s="22">
        <v>1</v>
      </c>
      <c r="H19974" s="22">
        <v>10</v>
      </c>
      <c r="I19974" s="22">
        <v>16</v>
      </c>
      <c r="J19974" s="21" t="s">
        <v>148465</v>
      </c>
    </row>
    <row r="19975" spans="1:10" ht="32" customHeight="1">
      <c r="A19975" s="19" t="s">
        <v>148466</v>
      </c>
      <c r="B19975" s="24">
        <v>24</v>
      </c>
      <c r="C19975" s="22">
        <v>19</v>
      </c>
      <c r="D19975" s="21" t="s">
        <v>141665</v>
      </c>
      <c r="E19975" s="21" t="s">
        <v>141666</v>
      </c>
      <c r="F19975" s="21" t="s">
        <v>102114</v>
      </c>
      <c r="G19975" s="22">
        <v>1</v>
      </c>
      <c r="H19975" s="22">
        <v>14</v>
      </c>
      <c r="I19975" s="22">
        <v>19</v>
      </c>
      <c r="J19975" s="21" t="s">
        <v>148467</v>
      </c>
    </row>
    <row r="19976" spans="1:10" ht="32" customHeight="1">
      <c r="A19976" s="19" t="s">
        <v>148468</v>
      </c>
      <c r="B19976" s="24">
        <v>40</v>
      </c>
      <c r="C19976" s="22">
        <v>23</v>
      </c>
      <c r="D19976" s="21" t="s">
        <v>102880</v>
      </c>
      <c r="E19976" s="21" t="s">
        <v>102881</v>
      </c>
      <c r="F19976" s="21" t="s">
        <v>102001</v>
      </c>
      <c r="G19976" s="22">
        <v>7</v>
      </c>
      <c r="H19976" s="22">
        <v>12</v>
      </c>
      <c r="I19976" s="22">
        <v>23</v>
      </c>
      <c r="J19976" s="21" t="s">
        <v>105499</v>
      </c>
    </row>
    <row r="19977" spans="1:10" ht="32" customHeight="1">
      <c r="A19977" s="19" t="s">
        <v>148469</v>
      </c>
      <c r="B19977" s="24">
        <v>13</v>
      </c>
      <c r="C19977" s="22">
        <v>15</v>
      </c>
      <c r="D19977" s="21" t="s">
        <v>148470</v>
      </c>
      <c r="E19977" s="21" t="s">
        <v>148471</v>
      </c>
      <c r="F19977" s="21" t="s">
        <v>101694</v>
      </c>
      <c r="G19977" s="22">
        <v>2</v>
      </c>
      <c r="H19977" s="22">
        <v>9</v>
      </c>
      <c r="I19977" s="22">
        <v>15</v>
      </c>
      <c r="J19977" s="21" t="s">
        <v>148472</v>
      </c>
    </row>
    <row r="19978" spans="1:10" ht="20" customHeight="1">
      <c r="A19978" s="27">
        <v>-999</v>
      </c>
      <c r="B19978" s="24">
        <v>-999</v>
      </c>
      <c r="C19978" s="22">
        <v>-999</v>
      </c>
      <c r="D19978" s="22">
        <v>-999</v>
      </c>
      <c r="E19978" s="22">
        <v>-999</v>
      </c>
      <c r="F19978" s="22">
        <v>-999</v>
      </c>
      <c r="G19978" s="22">
        <v>-999</v>
      </c>
      <c r="H19978" s="22">
        <v>-999</v>
      </c>
      <c r="I19978" s="22">
        <v>-999</v>
      </c>
      <c r="J19978" s="22">
        <v>-999</v>
      </c>
    </row>
    <row r="19979" spans="1:10" ht="32" customHeight="1">
      <c r="A19979" s="19" t="s">
        <v>148473</v>
      </c>
      <c r="B19979" s="24">
        <v>13</v>
      </c>
      <c r="C19979" s="22">
        <v>15</v>
      </c>
      <c r="D19979" s="21" t="s">
        <v>116645</v>
      </c>
      <c r="E19979" s="21" t="s">
        <v>116646</v>
      </c>
      <c r="F19979" s="21" t="s">
        <v>101554</v>
      </c>
      <c r="G19979" s="22">
        <v>10</v>
      </c>
      <c r="H19979" s="22">
        <v>0</v>
      </c>
      <c r="I19979" s="22">
        <v>0</v>
      </c>
      <c r="J19979" s="21" t="s">
        <v>148474</v>
      </c>
    </row>
    <row r="19980" spans="1:10" ht="32" customHeight="1">
      <c r="A19980" s="19" t="s">
        <v>148475</v>
      </c>
      <c r="B19980" s="24">
        <v>32</v>
      </c>
      <c r="C19980" s="22">
        <v>16</v>
      </c>
      <c r="D19980" s="21" t="s">
        <v>109901</v>
      </c>
      <c r="E19980" s="21" t="s">
        <v>109902</v>
      </c>
      <c r="F19980" s="21" t="s">
        <v>101945</v>
      </c>
      <c r="G19980" s="22">
        <v>1</v>
      </c>
      <c r="H19980" s="22">
        <v>11</v>
      </c>
      <c r="I19980" s="22">
        <v>18</v>
      </c>
      <c r="J19980" s="21" t="s">
        <v>148476</v>
      </c>
    </row>
    <row r="19981" spans="1:10" ht="32" customHeight="1">
      <c r="A19981" s="19" t="s">
        <v>148477</v>
      </c>
      <c r="B19981" s="24">
        <v>23</v>
      </c>
      <c r="C19981" s="22">
        <v>15</v>
      </c>
      <c r="D19981" s="21" t="s">
        <v>110648</v>
      </c>
      <c r="E19981" s="21" t="s">
        <v>110649</v>
      </c>
      <c r="F19981" s="21" t="s">
        <v>101568</v>
      </c>
      <c r="G19981" s="22">
        <v>2</v>
      </c>
      <c r="H19981" s="22">
        <v>9</v>
      </c>
      <c r="I19981" s="22">
        <v>18</v>
      </c>
      <c r="J19981" s="21" t="s">
        <v>148478</v>
      </c>
    </row>
    <row r="19982" spans="1:10" ht="32" customHeight="1">
      <c r="A19982" s="19" t="s">
        <v>148479</v>
      </c>
      <c r="B19982" s="24">
        <v>41</v>
      </c>
      <c r="C19982" s="22">
        <v>15</v>
      </c>
      <c r="D19982" s="21" t="s">
        <v>102418</v>
      </c>
      <c r="E19982" s="21" t="s">
        <v>102419</v>
      </c>
      <c r="F19982" s="21" t="s">
        <v>101528</v>
      </c>
      <c r="G19982" s="22">
        <v>10</v>
      </c>
      <c r="H19982" s="22">
        <v>0</v>
      </c>
      <c r="I19982" s="22">
        <v>0</v>
      </c>
      <c r="J19982" s="21" t="s">
        <v>148480</v>
      </c>
    </row>
    <row r="19983" spans="1:10" ht="32" customHeight="1">
      <c r="A19983" s="19" t="s">
        <v>148481</v>
      </c>
      <c r="B19983" s="24">
        <v>28</v>
      </c>
      <c r="C19983" s="22">
        <v>15</v>
      </c>
      <c r="D19983" s="21" t="s">
        <v>126942</v>
      </c>
      <c r="E19983" s="21" t="s">
        <v>126943</v>
      </c>
      <c r="F19983" s="21" t="s">
        <v>101554</v>
      </c>
      <c r="G19983" s="22">
        <v>10</v>
      </c>
      <c r="H19983" s="22">
        <v>0</v>
      </c>
      <c r="I19983" s="22">
        <v>0</v>
      </c>
      <c r="J19983" s="21" t="s">
        <v>148482</v>
      </c>
    </row>
    <row r="19984" spans="1:10" ht="32" customHeight="1">
      <c r="A19984" s="19" t="s">
        <v>148483</v>
      </c>
      <c r="B19984" s="24">
        <v>13</v>
      </c>
      <c r="C19984" s="22">
        <v>15</v>
      </c>
      <c r="D19984" s="21" t="s">
        <v>109101</v>
      </c>
      <c r="E19984" s="21" t="s">
        <v>109102</v>
      </c>
      <c r="F19984" s="21" t="s">
        <v>101563</v>
      </c>
      <c r="G19984" s="22">
        <v>10</v>
      </c>
      <c r="H19984" s="22">
        <v>0</v>
      </c>
      <c r="I19984" s="22">
        <v>0</v>
      </c>
      <c r="J19984" s="21" t="s">
        <v>148484</v>
      </c>
    </row>
    <row r="19985" spans="1:10" ht="32" customHeight="1">
      <c r="A19985" s="19" t="s">
        <v>148485</v>
      </c>
      <c r="B19985" s="24">
        <v>29</v>
      </c>
      <c r="C19985" s="22">
        <v>16</v>
      </c>
      <c r="D19985" s="21" t="s">
        <v>108038</v>
      </c>
      <c r="E19985" s="21" t="s">
        <v>108039</v>
      </c>
      <c r="F19985" s="21" t="s">
        <v>101533</v>
      </c>
      <c r="G19985" s="22">
        <v>1</v>
      </c>
      <c r="H19985" s="22">
        <v>11</v>
      </c>
      <c r="I19985" s="22">
        <v>14</v>
      </c>
      <c r="J19985" s="21" t="s">
        <v>148486</v>
      </c>
    </row>
    <row r="19986" spans="1:10" ht="32" customHeight="1">
      <c r="A19986" s="19" t="s">
        <v>148487</v>
      </c>
      <c r="B19986" s="24">
        <v>14</v>
      </c>
      <c r="C19986" s="22">
        <v>18</v>
      </c>
      <c r="D19986" s="21" t="s">
        <v>148488</v>
      </c>
      <c r="E19986" s="21" t="s">
        <v>148489</v>
      </c>
      <c r="F19986" s="21" t="s">
        <v>102727</v>
      </c>
      <c r="G19986" s="22">
        <v>4</v>
      </c>
      <c r="H19986" s="22">
        <v>10</v>
      </c>
      <c r="I19986" s="22">
        <v>22</v>
      </c>
      <c r="J19986" s="21" t="s">
        <v>148490</v>
      </c>
    </row>
    <row r="19987" spans="1:10" ht="32" customHeight="1">
      <c r="A19987" s="19" t="s">
        <v>148491</v>
      </c>
      <c r="B19987" s="24">
        <v>14</v>
      </c>
      <c r="C19987" s="22">
        <v>18</v>
      </c>
      <c r="D19987" s="21" t="s">
        <v>148488</v>
      </c>
      <c r="E19987" s="21" t="s">
        <v>148489</v>
      </c>
      <c r="F19987" s="21" t="s">
        <v>102727</v>
      </c>
      <c r="G19987" s="22">
        <v>4</v>
      </c>
      <c r="H19987" s="22">
        <v>10</v>
      </c>
      <c r="I19987" s="22">
        <v>22</v>
      </c>
      <c r="J19987" s="21" t="s">
        <v>148490</v>
      </c>
    </row>
    <row r="19988" spans="1:10" ht="32" customHeight="1">
      <c r="A19988" s="19" t="s">
        <v>148492</v>
      </c>
      <c r="B19988" s="24">
        <v>14</v>
      </c>
      <c r="C19988" s="22">
        <v>18</v>
      </c>
      <c r="D19988" s="21" t="s">
        <v>148488</v>
      </c>
      <c r="E19988" s="21" t="s">
        <v>148489</v>
      </c>
      <c r="F19988" s="21" t="s">
        <v>102727</v>
      </c>
      <c r="G19988" s="22">
        <v>4</v>
      </c>
      <c r="H19988" s="22">
        <v>10</v>
      </c>
      <c r="I19988" s="22">
        <v>22</v>
      </c>
      <c r="J19988" s="21" t="s">
        <v>148490</v>
      </c>
    </row>
    <row r="19989" spans="1:10" ht="32" customHeight="1">
      <c r="A19989" s="19" t="s">
        <v>148493</v>
      </c>
      <c r="B19989" s="24">
        <v>14</v>
      </c>
      <c r="C19989" s="22">
        <v>18</v>
      </c>
      <c r="D19989" s="21" t="s">
        <v>148488</v>
      </c>
      <c r="E19989" s="21" t="s">
        <v>148489</v>
      </c>
      <c r="F19989" s="21" t="s">
        <v>102727</v>
      </c>
      <c r="G19989" s="22">
        <v>4</v>
      </c>
      <c r="H19989" s="22">
        <v>10</v>
      </c>
      <c r="I19989" s="22">
        <v>22</v>
      </c>
      <c r="J19989" s="21" t="s">
        <v>148490</v>
      </c>
    </row>
    <row r="19990" spans="1:10" ht="20" customHeight="1">
      <c r="A19990" s="27">
        <v>-999</v>
      </c>
      <c r="B19990" s="24">
        <v>-999</v>
      </c>
      <c r="C19990" s="22">
        <v>-999</v>
      </c>
      <c r="D19990" s="22">
        <v>-999</v>
      </c>
      <c r="E19990" s="22">
        <v>-999</v>
      </c>
      <c r="F19990" s="22">
        <v>-999</v>
      </c>
      <c r="G19990" s="22">
        <v>-999</v>
      </c>
      <c r="H19990" s="22">
        <v>-999</v>
      </c>
      <c r="I19990" s="22">
        <v>-999</v>
      </c>
      <c r="J19990" s="22">
        <v>-999</v>
      </c>
    </row>
    <row r="19991" spans="1:10" ht="20" customHeight="1">
      <c r="A19991" s="27">
        <v>-999</v>
      </c>
      <c r="B19991" s="24">
        <v>-999</v>
      </c>
      <c r="C19991" s="22">
        <v>-999</v>
      </c>
      <c r="D19991" s="22">
        <v>-999</v>
      </c>
      <c r="E19991" s="22">
        <v>-999</v>
      </c>
      <c r="F19991" s="22">
        <v>-999</v>
      </c>
      <c r="G19991" s="22">
        <v>-999</v>
      </c>
      <c r="H19991" s="22">
        <v>-999</v>
      </c>
      <c r="I19991" s="22">
        <v>-999</v>
      </c>
      <c r="J19991" s="22">
        <v>-999</v>
      </c>
    </row>
    <row r="19992" spans="1:10" ht="20" customHeight="1">
      <c r="A19992" s="27">
        <v>-999</v>
      </c>
      <c r="B19992" s="24">
        <v>-999</v>
      </c>
      <c r="C19992" s="22">
        <v>-999</v>
      </c>
      <c r="D19992" s="22">
        <v>-999</v>
      </c>
      <c r="E19992" s="22">
        <v>-999</v>
      </c>
      <c r="F19992" s="22">
        <v>-999</v>
      </c>
      <c r="G19992" s="22">
        <v>-999</v>
      </c>
      <c r="H19992" s="22">
        <v>-999</v>
      </c>
      <c r="I19992" s="22">
        <v>-999</v>
      </c>
      <c r="J19992" s="22">
        <v>-999</v>
      </c>
    </row>
    <row r="19993" spans="1:10" ht="32" customHeight="1">
      <c r="A19993" s="19" t="s">
        <v>148494</v>
      </c>
      <c r="B19993" s="24">
        <v>26</v>
      </c>
      <c r="C19993" s="22">
        <v>23</v>
      </c>
      <c r="D19993" s="21" t="s">
        <v>102730</v>
      </c>
      <c r="E19993" s="21" t="s">
        <v>102731</v>
      </c>
      <c r="F19993" s="21" t="s">
        <v>101710</v>
      </c>
      <c r="G19993" s="22">
        <v>1</v>
      </c>
      <c r="H19993" s="22">
        <v>18</v>
      </c>
      <c r="I19993" s="22">
        <v>30</v>
      </c>
      <c r="J19993" s="21" t="s">
        <v>148495</v>
      </c>
    </row>
    <row r="19994" spans="1:10" ht="32" customHeight="1">
      <c r="A19994" s="19" t="s">
        <v>148496</v>
      </c>
      <c r="B19994" s="24">
        <v>26</v>
      </c>
      <c r="C19994" s="22">
        <v>23</v>
      </c>
      <c r="D19994" s="21" t="s">
        <v>102730</v>
      </c>
      <c r="E19994" s="21" t="s">
        <v>102731</v>
      </c>
      <c r="F19994" s="21" t="s">
        <v>101710</v>
      </c>
      <c r="G19994" s="22">
        <v>1</v>
      </c>
      <c r="H19994" s="22">
        <v>18</v>
      </c>
      <c r="I19994" s="22">
        <v>30</v>
      </c>
      <c r="J19994" s="21" t="s">
        <v>148495</v>
      </c>
    </row>
    <row r="19995" spans="1:10" ht="32" customHeight="1">
      <c r="A19995" s="19" t="s">
        <v>148497</v>
      </c>
      <c r="B19995" s="24">
        <v>26</v>
      </c>
      <c r="C19995" s="22">
        <v>23</v>
      </c>
      <c r="D19995" s="21" t="s">
        <v>102730</v>
      </c>
      <c r="E19995" s="21" t="s">
        <v>102731</v>
      </c>
      <c r="F19995" s="21" t="s">
        <v>101710</v>
      </c>
      <c r="G19995" s="22">
        <v>1</v>
      </c>
      <c r="H19995" s="22">
        <v>18</v>
      </c>
      <c r="I19995" s="22">
        <v>30</v>
      </c>
      <c r="J19995" s="21" t="s">
        <v>148495</v>
      </c>
    </row>
    <row r="19996" spans="1:10" ht="32" customHeight="1">
      <c r="A19996" s="19" t="s">
        <v>148498</v>
      </c>
      <c r="B19996" s="24">
        <v>53</v>
      </c>
      <c r="C19996" s="22">
        <v>25</v>
      </c>
      <c r="D19996" s="21" t="s">
        <v>106502</v>
      </c>
      <c r="E19996" s="21" t="s">
        <v>106503</v>
      </c>
      <c r="F19996" s="21" t="s">
        <v>102433</v>
      </c>
      <c r="G19996" s="22">
        <v>1</v>
      </c>
      <c r="H19996" s="22">
        <v>20</v>
      </c>
      <c r="I19996" s="22">
        <v>34</v>
      </c>
      <c r="J19996" s="21" t="s">
        <v>148499</v>
      </c>
    </row>
    <row r="19997" spans="1:10" ht="32" customHeight="1">
      <c r="A19997" s="19" t="s">
        <v>148500</v>
      </c>
      <c r="B19997" s="24">
        <v>13</v>
      </c>
      <c r="C19997" s="22">
        <v>15</v>
      </c>
      <c r="D19997" s="21" t="s">
        <v>121039</v>
      </c>
      <c r="E19997" s="21" t="s">
        <v>121040</v>
      </c>
      <c r="F19997" s="21" t="s">
        <v>14739</v>
      </c>
      <c r="G19997" s="22">
        <v>10</v>
      </c>
      <c r="H19997" s="22">
        <v>0</v>
      </c>
      <c r="I19997" s="22">
        <v>0</v>
      </c>
      <c r="J19997" s="21" t="s">
        <v>148501</v>
      </c>
    </row>
    <row r="19998" spans="1:10" ht="32" customHeight="1">
      <c r="A19998" s="19" t="s">
        <v>148502</v>
      </c>
      <c r="B19998" s="24">
        <v>22</v>
      </c>
      <c r="C19998" s="22">
        <v>15</v>
      </c>
      <c r="D19998" s="21" t="s">
        <v>112586</v>
      </c>
      <c r="E19998" s="21" t="s">
        <v>112587</v>
      </c>
      <c r="F19998" s="21" t="s">
        <v>14739</v>
      </c>
      <c r="G19998" s="22">
        <v>10</v>
      </c>
      <c r="H19998" s="22">
        <v>0</v>
      </c>
      <c r="I19998" s="22">
        <v>0</v>
      </c>
      <c r="J19998" s="21" t="s">
        <v>148503</v>
      </c>
    </row>
    <row r="19999" spans="1:10" ht="32" customHeight="1">
      <c r="A19999" s="19" t="s">
        <v>148504</v>
      </c>
      <c r="B19999" s="24">
        <v>38</v>
      </c>
      <c r="C19999" s="22">
        <v>32</v>
      </c>
      <c r="D19999" s="21" t="s">
        <v>120162</v>
      </c>
      <c r="E19999" s="21" t="s">
        <v>120163</v>
      </c>
      <c r="F19999" s="21" t="s">
        <v>102001</v>
      </c>
      <c r="G19999" s="22">
        <v>1</v>
      </c>
      <c r="H19999" s="22">
        <v>27</v>
      </c>
      <c r="I19999" s="22">
        <v>43</v>
      </c>
      <c r="J19999" s="21" t="s">
        <v>148505</v>
      </c>
    </row>
    <row r="20000" spans="1:10" ht="20" customHeight="1">
      <c r="A20000" s="27">
        <v>-999</v>
      </c>
      <c r="B20000" s="24">
        <v>-999</v>
      </c>
      <c r="C20000" s="22">
        <v>-999</v>
      </c>
      <c r="D20000" s="22">
        <v>-999</v>
      </c>
      <c r="E20000" s="22">
        <v>-999</v>
      </c>
      <c r="F20000" s="22">
        <v>-999</v>
      </c>
      <c r="G20000" s="22">
        <v>-999</v>
      </c>
      <c r="H20000" s="22">
        <v>-999</v>
      </c>
      <c r="I20000" s="22">
        <v>-999</v>
      </c>
      <c r="J20000" s="22">
        <v>-999</v>
      </c>
    </row>
    <row r="20001" spans="1:10" ht="32" customHeight="1">
      <c r="A20001" s="19" t="s">
        <v>148506</v>
      </c>
      <c r="B20001" s="24">
        <v>27</v>
      </c>
      <c r="C20001" s="22">
        <v>15</v>
      </c>
      <c r="D20001" s="21" t="s">
        <v>130086</v>
      </c>
      <c r="E20001" s="21" t="s">
        <v>130087</v>
      </c>
      <c r="F20001" s="21" t="s">
        <v>14739</v>
      </c>
      <c r="G20001" s="22">
        <v>10</v>
      </c>
      <c r="H20001" s="22">
        <v>0</v>
      </c>
      <c r="I20001" s="22">
        <v>0</v>
      </c>
      <c r="J20001" s="21" t="s">
        <v>148507</v>
      </c>
    </row>
    <row r="20002" spans="1:10" ht="32" customHeight="1">
      <c r="A20002" s="19" t="s">
        <v>148508</v>
      </c>
      <c r="B20002" s="24">
        <v>13</v>
      </c>
      <c r="C20002" s="22">
        <v>15</v>
      </c>
      <c r="D20002" s="21" t="s">
        <v>127183</v>
      </c>
      <c r="E20002" s="21" t="s">
        <v>127184</v>
      </c>
      <c r="F20002" s="21" t="s">
        <v>14739</v>
      </c>
      <c r="G20002" s="22">
        <v>10</v>
      </c>
      <c r="H20002" s="22">
        <v>0</v>
      </c>
      <c r="I20002" s="22">
        <v>0</v>
      </c>
      <c r="J20002" s="21" t="s">
        <v>127185</v>
      </c>
    </row>
    <row r="20003" spans="1:10" ht="32" customHeight="1">
      <c r="A20003" s="19" t="s">
        <v>148509</v>
      </c>
      <c r="B20003" s="24">
        <v>40</v>
      </c>
      <c r="C20003" s="22">
        <v>23</v>
      </c>
      <c r="D20003" s="21" t="s">
        <v>102880</v>
      </c>
      <c r="E20003" s="21" t="s">
        <v>102881</v>
      </c>
      <c r="F20003" s="21" t="s">
        <v>102001</v>
      </c>
      <c r="G20003" s="22">
        <v>7</v>
      </c>
      <c r="H20003" s="22">
        <v>12</v>
      </c>
      <c r="I20003" s="22">
        <v>23</v>
      </c>
      <c r="J20003" s="21" t="s">
        <v>105499</v>
      </c>
    </row>
    <row r="20004" spans="1:10" ht="32" customHeight="1">
      <c r="A20004" s="19" t="s">
        <v>148510</v>
      </c>
      <c r="B20004" s="24">
        <v>28</v>
      </c>
      <c r="C20004" s="22">
        <v>22</v>
      </c>
      <c r="D20004" s="21" t="s">
        <v>111910</v>
      </c>
      <c r="E20004" s="21" t="s">
        <v>111911</v>
      </c>
      <c r="F20004" s="21" t="s">
        <v>101689</v>
      </c>
      <c r="G20004" s="22">
        <v>6</v>
      </c>
      <c r="H20004" s="22">
        <v>12</v>
      </c>
      <c r="I20004" s="22">
        <v>20</v>
      </c>
      <c r="J20004" s="21" t="s">
        <v>148511</v>
      </c>
    </row>
    <row r="20005" spans="1:10" ht="32" customHeight="1">
      <c r="A20005" s="19" t="s">
        <v>148512</v>
      </c>
      <c r="B20005" s="24">
        <v>17</v>
      </c>
      <c r="C20005" s="22">
        <v>15</v>
      </c>
      <c r="D20005" s="21" t="s">
        <v>122066</v>
      </c>
      <c r="E20005" s="21" t="s">
        <v>122067</v>
      </c>
      <c r="F20005" s="21" t="s">
        <v>101554</v>
      </c>
      <c r="G20005" s="22">
        <v>10</v>
      </c>
      <c r="H20005" s="22">
        <v>0</v>
      </c>
      <c r="I20005" s="22">
        <v>0</v>
      </c>
      <c r="J20005" s="21" t="s">
        <v>122068</v>
      </c>
    </row>
    <row r="20006" spans="1:10" ht="32" customHeight="1">
      <c r="A20006" s="19" t="s">
        <v>148513</v>
      </c>
      <c r="B20006" s="24">
        <v>18</v>
      </c>
      <c r="C20006" s="22">
        <v>24</v>
      </c>
      <c r="D20006" s="21" t="s">
        <v>116743</v>
      </c>
      <c r="E20006" s="21" t="s">
        <v>116744</v>
      </c>
      <c r="F20006" s="21" t="s">
        <v>101817</v>
      </c>
      <c r="G20006" s="22">
        <v>7</v>
      </c>
      <c r="H20006" s="22">
        <v>13</v>
      </c>
      <c r="I20006" s="22">
        <v>16</v>
      </c>
      <c r="J20006" s="21" t="s">
        <v>148514</v>
      </c>
    </row>
    <row r="20007" spans="1:10" ht="32" customHeight="1">
      <c r="A20007" s="19" t="s">
        <v>148515</v>
      </c>
      <c r="B20007" s="24">
        <v>26</v>
      </c>
      <c r="C20007" s="22">
        <v>15</v>
      </c>
      <c r="D20007" s="21" t="s">
        <v>122712</v>
      </c>
      <c r="E20007" s="21" t="s">
        <v>122713</v>
      </c>
      <c r="F20007" s="21" t="s">
        <v>101563</v>
      </c>
      <c r="G20007" s="22">
        <v>10</v>
      </c>
      <c r="H20007" s="22">
        <v>0</v>
      </c>
      <c r="I20007" s="22">
        <v>0</v>
      </c>
      <c r="J20007" s="21" t="s">
        <v>148516</v>
      </c>
    </row>
    <row r="20008" spans="1:10" ht="32" customHeight="1">
      <c r="A20008" s="19" t="s">
        <v>148517</v>
      </c>
      <c r="B20008" s="24">
        <v>48</v>
      </c>
      <c r="C20008" s="22">
        <v>15</v>
      </c>
      <c r="D20008" s="21" t="s">
        <v>126010</v>
      </c>
      <c r="E20008" s="21" t="s">
        <v>126011</v>
      </c>
      <c r="F20008" s="21" t="s">
        <v>101694</v>
      </c>
      <c r="G20008" s="22">
        <v>2</v>
      </c>
      <c r="H20008" s="22">
        <v>8</v>
      </c>
      <c r="I20008" s="22">
        <v>18</v>
      </c>
      <c r="J20008" s="21" t="s">
        <v>148518</v>
      </c>
    </row>
    <row r="20009" spans="1:10" ht="32" customHeight="1">
      <c r="A20009" s="19" t="s">
        <v>148519</v>
      </c>
      <c r="B20009" s="24">
        <v>21</v>
      </c>
      <c r="C20009" s="22">
        <v>15</v>
      </c>
      <c r="D20009" s="21" t="s">
        <v>116002</v>
      </c>
      <c r="E20009" s="21" t="s">
        <v>116003</v>
      </c>
      <c r="F20009" s="21" t="s">
        <v>14739</v>
      </c>
      <c r="G20009" s="22">
        <v>10</v>
      </c>
      <c r="H20009" s="22">
        <v>0</v>
      </c>
      <c r="I20009" s="22">
        <v>0</v>
      </c>
      <c r="J20009" s="21" t="s">
        <v>146829</v>
      </c>
    </row>
    <row r="20010" spans="1:10" ht="32" customHeight="1">
      <c r="A20010" s="19" t="s">
        <v>148520</v>
      </c>
      <c r="B20010" s="24">
        <v>21</v>
      </c>
      <c r="C20010" s="22">
        <v>15</v>
      </c>
      <c r="D20010" s="21" t="s">
        <v>123464</v>
      </c>
      <c r="E20010" s="21" t="s">
        <v>123465</v>
      </c>
      <c r="F20010" s="21" t="s">
        <v>101563</v>
      </c>
      <c r="G20010" s="22">
        <v>10</v>
      </c>
      <c r="H20010" s="22">
        <v>0</v>
      </c>
      <c r="I20010" s="22">
        <v>0</v>
      </c>
      <c r="J20010" s="21" t="s">
        <v>148521</v>
      </c>
    </row>
    <row r="20011" spans="1:10" ht="32" customHeight="1">
      <c r="A20011" s="19" t="s">
        <v>148522</v>
      </c>
      <c r="B20011" s="24">
        <v>19</v>
      </c>
      <c r="C20011" s="22">
        <v>15</v>
      </c>
      <c r="D20011" s="21" t="s">
        <v>103167</v>
      </c>
      <c r="E20011" s="21" t="s">
        <v>103168</v>
      </c>
      <c r="F20011" s="21" t="s">
        <v>14739</v>
      </c>
      <c r="G20011" s="22">
        <v>10</v>
      </c>
      <c r="H20011" s="22">
        <v>0</v>
      </c>
      <c r="I20011" s="22">
        <v>0</v>
      </c>
      <c r="J20011" s="21" t="s">
        <v>108761</v>
      </c>
    </row>
    <row r="20012" spans="1:10" ht="32" customHeight="1">
      <c r="A20012" s="19" t="s">
        <v>148523</v>
      </c>
      <c r="B20012" s="24">
        <v>25</v>
      </c>
      <c r="C20012" s="22">
        <v>15</v>
      </c>
      <c r="D20012" s="21" t="s">
        <v>112759</v>
      </c>
      <c r="E20012" s="21" t="s">
        <v>112760</v>
      </c>
      <c r="F20012" s="21" t="s">
        <v>101563</v>
      </c>
      <c r="G20012" s="22">
        <v>10</v>
      </c>
      <c r="H20012" s="22">
        <v>0</v>
      </c>
      <c r="I20012" s="22">
        <v>0</v>
      </c>
      <c r="J20012" s="21" t="s">
        <v>148524</v>
      </c>
    </row>
    <row r="20013" spans="1:10" ht="32" customHeight="1">
      <c r="A20013" s="19" t="s">
        <v>148525</v>
      </c>
      <c r="B20013" s="24">
        <v>49</v>
      </c>
      <c r="C20013" s="22">
        <v>51</v>
      </c>
      <c r="D20013" s="21" t="s">
        <v>101576</v>
      </c>
      <c r="E20013" s="21" t="s">
        <v>101577</v>
      </c>
      <c r="F20013" s="21" t="s">
        <v>104397</v>
      </c>
      <c r="G20013" s="22">
        <v>2</v>
      </c>
      <c r="H20013" s="22">
        <v>45</v>
      </c>
      <c r="I20013" s="22">
        <v>62</v>
      </c>
      <c r="J20013" s="21" t="s">
        <v>148526</v>
      </c>
    </row>
    <row r="20014" spans="1:10" ht="32" customHeight="1">
      <c r="A20014" s="19" t="s">
        <v>148527</v>
      </c>
      <c r="B20014" s="24">
        <v>13</v>
      </c>
      <c r="C20014" s="22">
        <v>15</v>
      </c>
      <c r="D20014" s="21" t="s">
        <v>119988</v>
      </c>
      <c r="E20014" s="21" t="s">
        <v>119989</v>
      </c>
      <c r="F20014" s="21" t="s">
        <v>101694</v>
      </c>
      <c r="G20014" s="22">
        <v>10</v>
      </c>
      <c r="H20014" s="22">
        <v>0</v>
      </c>
      <c r="I20014" s="22">
        <v>0</v>
      </c>
      <c r="J20014" s="21" t="s">
        <v>148528</v>
      </c>
    </row>
    <row r="20015" spans="1:10" ht="32" customHeight="1">
      <c r="A20015" s="19" t="s">
        <v>148529</v>
      </c>
      <c r="B20015" s="24">
        <v>46</v>
      </c>
      <c r="C20015" s="22">
        <v>23</v>
      </c>
      <c r="D20015" s="21" t="s">
        <v>106720</v>
      </c>
      <c r="E20015" s="21" t="s">
        <v>106721</v>
      </c>
      <c r="F20015" s="21" t="s">
        <v>102001</v>
      </c>
      <c r="G20015" s="22">
        <v>8</v>
      </c>
      <c r="H20015" s="22">
        <v>11</v>
      </c>
      <c r="I20015" s="22">
        <v>15</v>
      </c>
      <c r="J20015" s="21" t="s">
        <v>148530</v>
      </c>
    </row>
    <row r="20016" spans="1:10" ht="32" customHeight="1">
      <c r="A20016" s="19" t="s">
        <v>148531</v>
      </c>
      <c r="B20016" s="24">
        <v>36</v>
      </c>
      <c r="C20016" s="22">
        <v>22</v>
      </c>
      <c r="D20016" s="21" t="s">
        <v>102056</v>
      </c>
      <c r="E20016" s="21" t="s">
        <v>102057</v>
      </c>
      <c r="F20016" s="21" t="s">
        <v>106135</v>
      </c>
      <c r="G20016" s="22">
        <v>1</v>
      </c>
      <c r="H20016" s="22">
        <v>17</v>
      </c>
      <c r="I20016" s="22">
        <v>35</v>
      </c>
      <c r="J20016" s="21" t="s">
        <v>148532</v>
      </c>
    </row>
    <row r="20017" spans="1:10" ht="32" customHeight="1">
      <c r="A20017" s="19" t="s">
        <v>148533</v>
      </c>
      <c r="B20017" s="24">
        <v>80</v>
      </c>
      <c r="C20017" s="22">
        <v>15</v>
      </c>
      <c r="D20017" s="21" t="s">
        <v>103953</v>
      </c>
      <c r="E20017" s="21" t="s">
        <v>103954</v>
      </c>
      <c r="F20017" s="21" t="s">
        <v>101568</v>
      </c>
      <c r="G20017" s="22">
        <v>1</v>
      </c>
      <c r="H20017" s="22">
        <v>10</v>
      </c>
      <c r="I20017" s="22">
        <v>16</v>
      </c>
      <c r="J20017" s="21" t="s">
        <v>148534</v>
      </c>
    </row>
    <row r="20018" spans="1:10" ht="32" customHeight="1">
      <c r="A20018" s="19" t="s">
        <v>148535</v>
      </c>
      <c r="B20018" s="24">
        <v>27</v>
      </c>
      <c r="C20018" s="22">
        <v>15</v>
      </c>
      <c r="D20018" s="21" t="s">
        <v>113147</v>
      </c>
      <c r="E20018" s="21" t="s">
        <v>113148</v>
      </c>
      <c r="F20018" s="21" t="s">
        <v>101528</v>
      </c>
      <c r="G20018" s="22">
        <v>10</v>
      </c>
      <c r="H20018" s="22">
        <v>0</v>
      </c>
      <c r="I20018" s="22">
        <v>0</v>
      </c>
      <c r="J20018" s="21" t="s">
        <v>148536</v>
      </c>
    </row>
    <row r="20019" spans="1:10" ht="32" customHeight="1">
      <c r="A20019" s="19" t="s">
        <v>148537</v>
      </c>
      <c r="B20019" s="24">
        <v>27</v>
      </c>
      <c r="C20019" s="22">
        <v>15</v>
      </c>
      <c r="D20019" s="21" t="s">
        <v>113147</v>
      </c>
      <c r="E20019" s="21" t="s">
        <v>113148</v>
      </c>
      <c r="F20019" s="21" t="s">
        <v>101528</v>
      </c>
      <c r="G20019" s="22">
        <v>10</v>
      </c>
      <c r="H20019" s="22">
        <v>0</v>
      </c>
      <c r="I20019" s="22">
        <v>0</v>
      </c>
      <c r="J20019" s="21" t="s">
        <v>148536</v>
      </c>
    </row>
    <row r="20020" spans="1:10" ht="32" customHeight="1">
      <c r="A20020" s="19" t="s">
        <v>148538</v>
      </c>
      <c r="B20020" s="24">
        <v>19</v>
      </c>
      <c r="C20020" s="22">
        <v>15</v>
      </c>
      <c r="D20020" s="21" t="s">
        <v>136140</v>
      </c>
      <c r="E20020" s="21" t="s">
        <v>136141</v>
      </c>
      <c r="F20020" s="21" t="s">
        <v>101568</v>
      </c>
      <c r="G20020" s="22">
        <v>1</v>
      </c>
      <c r="H20020" s="22">
        <v>10</v>
      </c>
      <c r="I20020" s="22">
        <v>15</v>
      </c>
      <c r="J20020" s="21" t="s">
        <v>148539</v>
      </c>
    </row>
    <row r="20021" spans="1:10" ht="32" customHeight="1">
      <c r="A20021" s="19" t="s">
        <v>148540</v>
      </c>
      <c r="B20021" s="24">
        <v>21</v>
      </c>
      <c r="C20021" s="22">
        <v>19</v>
      </c>
      <c r="D20021" s="21" t="s">
        <v>112693</v>
      </c>
      <c r="E20021" s="21" t="s">
        <v>112694</v>
      </c>
      <c r="F20021" s="21" t="s">
        <v>101787</v>
      </c>
      <c r="G20021" s="22">
        <v>1</v>
      </c>
      <c r="H20021" s="22">
        <v>14</v>
      </c>
      <c r="I20021" s="22">
        <v>27</v>
      </c>
      <c r="J20021" s="21" t="s">
        <v>148541</v>
      </c>
    </row>
    <row r="20022" spans="1:10" ht="32" customHeight="1">
      <c r="A20022" s="19" t="s">
        <v>148542</v>
      </c>
      <c r="B20022" s="24">
        <v>19</v>
      </c>
      <c r="C20022" s="22">
        <v>15</v>
      </c>
      <c r="D20022" s="21" t="s">
        <v>105863</v>
      </c>
      <c r="E20022" s="21" t="s">
        <v>105864</v>
      </c>
      <c r="F20022" s="21" t="s">
        <v>101568</v>
      </c>
      <c r="G20022" s="22">
        <v>1</v>
      </c>
      <c r="H20022" s="22">
        <v>9</v>
      </c>
      <c r="I20022" s="22">
        <v>17</v>
      </c>
      <c r="J20022" s="21" t="s">
        <v>148543</v>
      </c>
    </row>
    <row r="20023" spans="1:10" ht="32" customHeight="1">
      <c r="A20023" s="19" t="s">
        <v>148544</v>
      </c>
      <c r="B20023" s="24">
        <v>13</v>
      </c>
      <c r="C20023" s="22">
        <v>15</v>
      </c>
      <c r="D20023" s="21" t="s">
        <v>101546</v>
      </c>
      <c r="E20023" s="21" t="s">
        <v>101547</v>
      </c>
      <c r="F20023" s="21" t="s">
        <v>101554</v>
      </c>
      <c r="G20023" s="22">
        <v>10</v>
      </c>
      <c r="H20023" s="22">
        <v>0</v>
      </c>
      <c r="I20023" s="22">
        <v>0</v>
      </c>
      <c r="J20023" s="21" t="s">
        <v>148545</v>
      </c>
    </row>
    <row r="20024" spans="1:10" ht="32" customHeight="1">
      <c r="A20024" s="19" t="s">
        <v>148546</v>
      </c>
      <c r="B20024" s="24">
        <v>42</v>
      </c>
      <c r="C20024" s="22">
        <v>15</v>
      </c>
      <c r="D20024" s="21" t="s">
        <v>113843</v>
      </c>
      <c r="E20024" s="21" t="s">
        <v>113844</v>
      </c>
      <c r="F20024" s="21" t="s">
        <v>101694</v>
      </c>
      <c r="G20024" s="22">
        <v>10</v>
      </c>
      <c r="H20024" s="22">
        <v>0</v>
      </c>
      <c r="I20024" s="22">
        <v>0</v>
      </c>
      <c r="J20024" s="21" t="s">
        <v>119948</v>
      </c>
    </row>
    <row r="20025" spans="1:10" ht="32" customHeight="1">
      <c r="A20025" s="19" t="s">
        <v>148547</v>
      </c>
      <c r="B20025" s="24">
        <v>16</v>
      </c>
      <c r="C20025" s="22">
        <v>26</v>
      </c>
      <c r="D20025" s="21" t="s">
        <v>109805</v>
      </c>
      <c r="E20025" s="21" t="s">
        <v>109806</v>
      </c>
      <c r="F20025" s="21" t="s">
        <v>102035</v>
      </c>
      <c r="G20025" s="22">
        <v>11</v>
      </c>
      <c r="H20025" s="22">
        <v>11</v>
      </c>
      <c r="I20025" s="22">
        <v>19</v>
      </c>
      <c r="J20025" s="21" t="s">
        <v>148548</v>
      </c>
    </row>
    <row r="20026" spans="1:10" ht="32" customHeight="1">
      <c r="A20026" s="19" t="s">
        <v>148549</v>
      </c>
      <c r="B20026" s="24">
        <v>13</v>
      </c>
      <c r="C20026" s="22">
        <v>15</v>
      </c>
      <c r="D20026" s="21" t="s">
        <v>148550</v>
      </c>
      <c r="E20026" s="21" t="s">
        <v>148551</v>
      </c>
      <c r="F20026" s="21" t="s">
        <v>101522</v>
      </c>
      <c r="G20026" s="22">
        <v>10</v>
      </c>
      <c r="H20026" s="22">
        <v>0</v>
      </c>
      <c r="I20026" s="22">
        <v>0</v>
      </c>
      <c r="J20026" s="21" t="s">
        <v>148552</v>
      </c>
    </row>
    <row r="20027" spans="1:10" ht="32" customHeight="1">
      <c r="A20027" s="19" t="s">
        <v>148553</v>
      </c>
      <c r="B20027" s="24">
        <v>18</v>
      </c>
      <c r="C20027" s="22">
        <v>15</v>
      </c>
      <c r="D20027" s="21" t="s">
        <v>121556</v>
      </c>
      <c r="E20027" s="21" t="s">
        <v>121557</v>
      </c>
      <c r="F20027" s="21" t="s">
        <v>14739</v>
      </c>
      <c r="G20027" s="22">
        <v>10</v>
      </c>
      <c r="H20027" s="22">
        <v>0</v>
      </c>
      <c r="I20027" s="22">
        <v>0</v>
      </c>
      <c r="J20027" s="21" t="s">
        <v>121558</v>
      </c>
    </row>
    <row r="20028" spans="1:10" ht="32" customHeight="1">
      <c r="A20028" s="19" t="s">
        <v>148554</v>
      </c>
      <c r="B20028" s="24">
        <v>24</v>
      </c>
      <c r="C20028" s="22">
        <v>15</v>
      </c>
      <c r="D20028" s="21" t="s">
        <v>103369</v>
      </c>
      <c r="E20028" s="21" t="s">
        <v>103370</v>
      </c>
      <c r="F20028" s="21" t="s">
        <v>14739</v>
      </c>
      <c r="G20028" s="22">
        <v>10</v>
      </c>
      <c r="H20028" s="22">
        <v>0</v>
      </c>
      <c r="I20028" s="22">
        <v>0</v>
      </c>
      <c r="J20028" s="21" t="s">
        <v>147729</v>
      </c>
    </row>
    <row r="20029" spans="1:10" ht="32" customHeight="1">
      <c r="A20029" s="19" t="s">
        <v>148555</v>
      </c>
      <c r="B20029" s="24">
        <v>24</v>
      </c>
      <c r="C20029" s="22">
        <v>20</v>
      </c>
      <c r="D20029" s="21" t="s">
        <v>108092</v>
      </c>
      <c r="E20029" s="21" t="s">
        <v>108093</v>
      </c>
      <c r="F20029" s="21" t="s">
        <v>101568</v>
      </c>
      <c r="G20029" s="22">
        <v>1</v>
      </c>
      <c r="H20029" s="22">
        <v>15</v>
      </c>
      <c r="I20029" s="22">
        <v>23</v>
      </c>
      <c r="J20029" s="21" t="s">
        <v>148556</v>
      </c>
    </row>
    <row r="20030" spans="1:10" ht="32" customHeight="1">
      <c r="A20030" s="19" t="s">
        <v>148557</v>
      </c>
      <c r="B20030" s="24">
        <v>32</v>
      </c>
      <c r="C20030" s="22">
        <v>15</v>
      </c>
      <c r="D20030" s="21" t="s">
        <v>108632</v>
      </c>
      <c r="E20030" s="21" t="s">
        <v>108633</v>
      </c>
      <c r="F20030" s="21" t="s">
        <v>14739</v>
      </c>
      <c r="G20030" s="22">
        <v>10</v>
      </c>
      <c r="H20030" s="22">
        <v>0</v>
      </c>
      <c r="I20030" s="22">
        <v>0</v>
      </c>
      <c r="J20030" s="21" t="s">
        <v>110466</v>
      </c>
    </row>
    <row r="20031" spans="1:10" ht="20" customHeight="1">
      <c r="A20031" s="27">
        <v>-999</v>
      </c>
      <c r="B20031" s="24">
        <v>-999</v>
      </c>
      <c r="C20031" s="22">
        <v>-999</v>
      </c>
      <c r="D20031" s="22">
        <v>-999</v>
      </c>
      <c r="E20031" s="22">
        <v>-999</v>
      </c>
      <c r="F20031" s="22">
        <v>-999</v>
      </c>
      <c r="G20031" s="22">
        <v>-999</v>
      </c>
      <c r="H20031" s="22">
        <v>-999</v>
      </c>
      <c r="I20031" s="22">
        <v>-999</v>
      </c>
      <c r="J20031" s="22">
        <v>-999</v>
      </c>
    </row>
    <row r="20032" spans="1:10" ht="32" customHeight="1">
      <c r="A20032" s="19" t="s">
        <v>148558</v>
      </c>
      <c r="B20032" s="24">
        <v>21</v>
      </c>
      <c r="C20032" s="22">
        <v>23</v>
      </c>
      <c r="D20032" s="21" t="s">
        <v>109958</v>
      </c>
      <c r="E20032" s="21" t="s">
        <v>109959</v>
      </c>
      <c r="F20032" s="21" t="s">
        <v>101710</v>
      </c>
      <c r="G20032" s="22">
        <v>2</v>
      </c>
      <c r="H20032" s="22">
        <v>17</v>
      </c>
      <c r="I20032" s="22">
        <v>31</v>
      </c>
      <c r="J20032" s="21" t="s">
        <v>148559</v>
      </c>
    </row>
    <row r="20033" spans="1:10" ht="32" customHeight="1">
      <c r="A20033" s="19" t="s">
        <v>148560</v>
      </c>
      <c r="B20033" s="24">
        <v>21</v>
      </c>
      <c r="C20033" s="22">
        <v>23</v>
      </c>
      <c r="D20033" s="21" t="s">
        <v>109958</v>
      </c>
      <c r="E20033" s="21" t="s">
        <v>109959</v>
      </c>
      <c r="F20033" s="21" t="s">
        <v>101710</v>
      </c>
      <c r="G20033" s="22">
        <v>2</v>
      </c>
      <c r="H20033" s="22">
        <v>17</v>
      </c>
      <c r="I20033" s="22">
        <v>31</v>
      </c>
      <c r="J20033" s="21" t="s">
        <v>148559</v>
      </c>
    </row>
    <row r="20034" spans="1:10" ht="32" customHeight="1">
      <c r="A20034" s="19" t="s">
        <v>148561</v>
      </c>
      <c r="B20034" s="24">
        <v>13</v>
      </c>
      <c r="C20034" s="22">
        <v>15</v>
      </c>
      <c r="D20034" s="21" t="s">
        <v>109554</v>
      </c>
      <c r="E20034" s="21" t="s">
        <v>109555</v>
      </c>
      <c r="F20034" s="21" t="s">
        <v>101563</v>
      </c>
      <c r="G20034" s="22">
        <v>10</v>
      </c>
      <c r="H20034" s="22">
        <v>0</v>
      </c>
      <c r="I20034" s="22">
        <v>0</v>
      </c>
      <c r="J20034" s="21" t="s">
        <v>148562</v>
      </c>
    </row>
    <row r="20035" spans="1:10" ht="32" customHeight="1">
      <c r="A20035" s="19" t="s">
        <v>148563</v>
      </c>
      <c r="B20035" s="24">
        <v>58</v>
      </c>
      <c r="C20035" s="22">
        <v>36</v>
      </c>
      <c r="D20035" s="21" t="s">
        <v>109994</v>
      </c>
      <c r="E20035" s="21" t="s">
        <v>109995</v>
      </c>
      <c r="F20035" s="21" t="s">
        <v>102015</v>
      </c>
      <c r="G20035" s="22">
        <v>1</v>
      </c>
      <c r="H20035" s="22">
        <v>31</v>
      </c>
      <c r="I20035" s="22">
        <v>41</v>
      </c>
      <c r="J20035" s="21" t="s">
        <v>148564</v>
      </c>
    </row>
    <row r="20036" spans="1:10" ht="32" customHeight="1">
      <c r="A20036" s="19" t="s">
        <v>148565</v>
      </c>
      <c r="B20036" s="24">
        <v>58</v>
      </c>
      <c r="C20036" s="22">
        <v>36</v>
      </c>
      <c r="D20036" s="21" t="s">
        <v>109994</v>
      </c>
      <c r="E20036" s="21" t="s">
        <v>109995</v>
      </c>
      <c r="F20036" s="21" t="s">
        <v>102015</v>
      </c>
      <c r="G20036" s="22">
        <v>1</v>
      </c>
      <c r="H20036" s="22">
        <v>31</v>
      </c>
      <c r="I20036" s="22">
        <v>41</v>
      </c>
      <c r="J20036" s="21" t="s">
        <v>148564</v>
      </c>
    </row>
    <row r="20037" spans="1:10" ht="32" customHeight="1">
      <c r="A20037" s="19" t="s">
        <v>148566</v>
      </c>
      <c r="B20037" s="24">
        <v>18</v>
      </c>
      <c r="C20037" s="22">
        <v>20</v>
      </c>
      <c r="D20037" s="21" t="s">
        <v>115360</v>
      </c>
      <c r="E20037" s="21" t="s">
        <v>115361</v>
      </c>
      <c r="F20037" s="21" t="s">
        <v>101623</v>
      </c>
      <c r="G20037" s="22">
        <v>3</v>
      </c>
      <c r="H20037" s="22">
        <v>13</v>
      </c>
      <c r="I20037" s="22">
        <v>24</v>
      </c>
      <c r="J20037" s="21" t="s">
        <v>148567</v>
      </c>
    </row>
    <row r="20038" spans="1:10" ht="32" customHeight="1">
      <c r="A20038" s="19" t="s">
        <v>148568</v>
      </c>
      <c r="B20038" s="24">
        <v>40</v>
      </c>
      <c r="C20038" s="22">
        <v>50</v>
      </c>
      <c r="D20038" s="21" t="s">
        <v>101717</v>
      </c>
      <c r="E20038" s="21" t="s">
        <v>101718</v>
      </c>
      <c r="F20038" s="21" t="s">
        <v>101543</v>
      </c>
      <c r="G20038" s="22">
        <v>10</v>
      </c>
      <c r="H20038" s="22">
        <v>36</v>
      </c>
      <c r="I20038" s="22">
        <v>59</v>
      </c>
      <c r="J20038" s="21" t="s">
        <v>148569</v>
      </c>
    </row>
    <row r="20039" spans="1:10" ht="20" customHeight="1">
      <c r="A20039" s="27">
        <v>-999</v>
      </c>
      <c r="B20039" s="24">
        <v>-999</v>
      </c>
      <c r="C20039" s="22">
        <v>-999</v>
      </c>
      <c r="D20039" s="22">
        <v>-999</v>
      </c>
      <c r="E20039" s="22">
        <v>-999</v>
      </c>
      <c r="F20039" s="22">
        <v>-999</v>
      </c>
      <c r="G20039" s="22">
        <v>-999</v>
      </c>
      <c r="H20039" s="22">
        <v>-999</v>
      </c>
      <c r="I20039" s="22">
        <v>-999</v>
      </c>
      <c r="J20039" s="22">
        <v>-999</v>
      </c>
    </row>
    <row r="20040" spans="1:10" ht="32" customHeight="1">
      <c r="A20040" s="19" t="s">
        <v>148570</v>
      </c>
      <c r="B20040" s="24">
        <v>40</v>
      </c>
      <c r="C20040" s="22">
        <v>50</v>
      </c>
      <c r="D20040" s="21" t="s">
        <v>101717</v>
      </c>
      <c r="E20040" s="21" t="s">
        <v>101718</v>
      </c>
      <c r="F20040" s="21" t="s">
        <v>101543</v>
      </c>
      <c r="G20040" s="22">
        <v>10</v>
      </c>
      <c r="H20040" s="22">
        <v>36</v>
      </c>
      <c r="I20040" s="22">
        <v>59</v>
      </c>
      <c r="J20040" s="21" t="s">
        <v>148569</v>
      </c>
    </row>
    <row r="20041" spans="1:10" ht="32" customHeight="1">
      <c r="A20041" s="19" t="s">
        <v>148571</v>
      </c>
      <c r="B20041" s="24">
        <v>19</v>
      </c>
      <c r="C20041" s="22">
        <v>15</v>
      </c>
      <c r="D20041" s="21" t="s">
        <v>130984</v>
      </c>
      <c r="E20041" s="21" t="s">
        <v>130985</v>
      </c>
      <c r="F20041" s="21" t="s">
        <v>101528</v>
      </c>
      <c r="G20041" s="22">
        <v>10</v>
      </c>
      <c r="H20041" s="22">
        <v>0</v>
      </c>
      <c r="I20041" s="22">
        <v>0</v>
      </c>
      <c r="J20041" s="21" t="s">
        <v>130986</v>
      </c>
    </row>
    <row r="20042" spans="1:10" ht="20" customHeight="1">
      <c r="A20042" s="27">
        <v>-999</v>
      </c>
      <c r="B20042" s="24">
        <v>-999</v>
      </c>
      <c r="C20042" s="22">
        <v>-999</v>
      </c>
      <c r="D20042" s="22">
        <v>-999</v>
      </c>
      <c r="E20042" s="22">
        <v>-999</v>
      </c>
      <c r="F20042" s="22">
        <v>-999</v>
      </c>
      <c r="G20042" s="22">
        <v>-999</v>
      </c>
      <c r="H20042" s="22">
        <v>-999</v>
      </c>
      <c r="I20042" s="22">
        <v>-999</v>
      </c>
      <c r="J20042" s="22">
        <v>-999</v>
      </c>
    </row>
    <row r="20043" spans="1:10" ht="32" customHeight="1">
      <c r="A20043" s="19" t="s">
        <v>148572</v>
      </c>
      <c r="B20043" s="24">
        <v>25</v>
      </c>
      <c r="C20043" s="22">
        <v>33</v>
      </c>
      <c r="D20043" s="21" t="s">
        <v>143482</v>
      </c>
      <c r="E20043" s="21" t="s">
        <v>143483</v>
      </c>
      <c r="F20043" s="21" t="s">
        <v>102510</v>
      </c>
      <c r="G20043" s="22">
        <v>8</v>
      </c>
      <c r="H20043" s="22">
        <v>21</v>
      </c>
      <c r="I20043" s="22">
        <v>25</v>
      </c>
      <c r="J20043" s="21" t="s">
        <v>148573</v>
      </c>
    </row>
    <row r="20044" spans="1:10" ht="32" customHeight="1">
      <c r="A20044" s="19" t="s">
        <v>148574</v>
      </c>
      <c r="B20044" s="24">
        <v>22</v>
      </c>
      <c r="C20044" s="22">
        <v>19</v>
      </c>
      <c r="D20044" s="21" t="s">
        <v>104120</v>
      </c>
      <c r="E20044" s="21" t="s">
        <v>104121</v>
      </c>
      <c r="F20044" s="21" t="s">
        <v>102114</v>
      </c>
      <c r="G20044" s="22">
        <v>1</v>
      </c>
      <c r="H20044" s="22">
        <v>14</v>
      </c>
      <c r="I20044" s="22">
        <v>21</v>
      </c>
      <c r="J20044" s="21" t="s">
        <v>148575</v>
      </c>
    </row>
    <row r="20045" spans="1:10" ht="32" customHeight="1">
      <c r="A20045" s="19" t="s">
        <v>148576</v>
      </c>
      <c r="B20045" s="24">
        <v>22</v>
      </c>
      <c r="C20045" s="22">
        <v>19</v>
      </c>
      <c r="D20045" s="21" t="s">
        <v>104120</v>
      </c>
      <c r="E20045" s="21" t="s">
        <v>104121</v>
      </c>
      <c r="F20045" s="21" t="s">
        <v>102114</v>
      </c>
      <c r="G20045" s="22">
        <v>1</v>
      </c>
      <c r="H20045" s="22">
        <v>14</v>
      </c>
      <c r="I20045" s="22">
        <v>21</v>
      </c>
      <c r="J20045" s="21" t="s">
        <v>148575</v>
      </c>
    </row>
    <row r="20046" spans="1:10" ht="32" customHeight="1">
      <c r="A20046" s="19" t="s">
        <v>148577</v>
      </c>
      <c r="B20046" s="24">
        <v>26</v>
      </c>
      <c r="C20046" s="22">
        <v>15</v>
      </c>
      <c r="D20046" s="21" t="s">
        <v>102600</v>
      </c>
      <c r="E20046" s="21" t="s">
        <v>102601</v>
      </c>
      <c r="F20046" s="21" t="s">
        <v>14739</v>
      </c>
      <c r="G20046" s="22">
        <v>10</v>
      </c>
      <c r="H20046" s="22">
        <v>0</v>
      </c>
      <c r="I20046" s="22">
        <v>0</v>
      </c>
      <c r="J20046" s="21" t="s">
        <v>148578</v>
      </c>
    </row>
    <row r="20047" spans="1:10" ht="32" customHeight="1">
      <c r="A20047" s="19" t="s">
        <v>148579</v>
      </c>
      <c r="B20047" s="24">
        <v>14</v>
      </c>
      <c r="C20047" s="22">
        <v>19</v>
      </c>
      <c r="D20047" s="21" t="s">
        <v>123179</v>
      </c>
      <c r="E20047" s="21" t="s">
        <v>123180</v>
      </c>
      <c r="F20047" s="21" t="s">
        <v>102510</v>
      </c>
      <c r="G20047" s="22">
        <v>5</v>
      </c>
      <c r="H20047" s="22">
        <v>10</v>
      </c>
      <c r="I20047" s="22">
        <v>16</v>
      </c>
      <c r="J20047" s="21" t="s">
        <v>148580</v>
      </c>
    </row>
    <row r="20048" spans="1:10" ht="32" customHeight="1">
      <c r="A20048" s="19" t="s">
        <v>148581</v>
      </c>
      <c r="B20048" s="24">
        <v>21</v>
      </c>
      <c r="C20048" s="22">
        <v>33</v>
      </c>
      <c r="D20048" s="21" t="s">
        <v>132643</v>
      </c>
      <c r="E20048" s="21" t="s">
        <v>132644</v>
      </c>
      <c r="F20048" s="21" t="s">
        <v>103690</v>
      </c>
      <c r="G20048" s="22">
        <v>14</v>
      </c>
      <c r="H20048" s="22">
        <v>15</v>
      </c>
      <c r="I20048" s="22">
        <v>25</v>
      </c>
      <c r="J20048" s="21" t="s">
        <v>148582</v>
      </c>
    </row>
    <row r="20049" spans="1:10" ht="32" customHeight="1">
      <c r="A20049" s="19" t="s">
        <v>148583</v>
      </c>
      <c r="B20049" s="24">
        <v>27</v>
      </c>
      <c r="C20049" s="22">
        <v>15</v>
      </c>
      <c r="D20049" s="21" t="s">
        <v>117515</v>
      </c>
      <c r="E20049" s="21" t="s">
        <v>117516</v>
      </c>
      <c r="F20049" s="21" t="s">
        <v>101528</v>
      </c>
      <c r="G20049" s="22">
        <v>10</v>
      </c>
      <c r="H20049" s="22">
        <v>0</v>
      </c>
      <c r="I20049" s="22">
        <v>0</v>
      </c>
      <c r="J20049" s="21" t="s">
        <v>148584</v>
      </c>
    </row>
    <row r="20050" spans="1:10" ht="32" customHeight="1">
      <c r="A20050" s="19" t="s">
        <v>148585</v>
      </c>
      <c r="B20050" s="24">
        <v>33</v>
      </c>
      <c r="C20050" s="22">
        <v>15</v>
      </c>
      <c r="D20050" s="21" t="s">
        <v>101772</v>
      </c>
      <c r="E20050" s="21" t="s">
        <v>101773</v>
      </c>
      <c r="F20050" s="21" t="s">
        <v>14739</v>
      </c>
      <c r="G20050" s="22">
        <v>10</v>
      </c>
      <c r="H20050" s="22">
        <v>0</v>
      </c>
      <c r="I20050" s="22">
        <v>0</v>
      </c>
      <c r="J20050" s="21" t="s">
        <v>119814</v>
      </c>
    </row>
    <row r="20051" spans="1:10" ht="32" customHeight="1">
      <c r="A20051" s="19" t="s">
        <v>148586</v>
      </c>
      <c r="B20051" s="24">
        <v>37</v>
      </c>
      <c r="C20051" s="22">
        <v>30</v>
      </c>
      <c r="D20051" s="21" t="s">
        <v>104472</v>
      </c>
      <c r="E20051" s="21" t="s">
        <v>104473</v>
      </c>
      <c r="F20051" s="21" t="s">
        <v>103600</v>
      </c>
      <c r="G20051" s="22">
        <v>4</v>
      </c>
      <c r="H20051" s="22">
        <v>10</v>
      </c>
      <c r="I20051" s="22">
        <v>18</v>
      </c>
      <c r="J20051" s="21" t="s">
        <v>148587</v>
      </c>
    </row>
    <row r="20052" spans="1:10" ht="32" customHeight="1">
      <c r="A20052" s="19" t="s">
        <v>148588</v>
      </c>
      <c r="B20052" s="24">
        <v>29</v>
      </c>
      <c r="C20052" s="22">
        <v>15</v>
      </c>
      <c r="D20052" s="21" t="s">
        <v>117557</v>
      </c>
      <c r="E20052" s="21" t="s">
        <v>117558</v>
      </c>
      <c r="F20052" s="21" t="s">
        <v>101528</v>
      </c>
      <c r="G20052" s="22">
        <v>10</v>
      </c>
      <c r="H20052" s="22">
        <v>0</v>
      </c>
      <c r="I20052" s="22">
        <v>0</v>
      </c>
      <c r="J20052" s="21" t="s">
        <v>148589</v>
      </c>
    </row>
    <row r="20053" spans="1:10" ht="32" customHeight="1">
      <c r="A20053" s="19" t="s">
        <v>148590</v>
      </c>
      <c r="B20053" s="24">
        <v>13</v>
      </c>
      <c r="C20053" s="22">
        <v>15</v>
      </c>
      <c r="D20053" s="21" t="s">
        <v>104667</v>
      </c>
      <c r="E20053" s="21" t="s">
        <v>104668</v>
      </c>
      <c r="F20053" s="21" t="s">
        <v>101528</v>
      </c>
      <c r="G20053" s="22">
        <v>10</v>
      </c>
      <c r="H20053" s="22">
        <v>0</v>
      </c>
      <c r="I20053" s="22">
        <v>0</v>
      </c>
      <c r="J20053" s="21" t="s">
        <v>148591</v>
      </c>
    </row>
    <row r="20054" spans="1:10" ht="32" customHeight="1">
      <c r="A20054" s="19" t="s">
        <v>148592</v>
      </c>
      <c r="B20054" s="24">
        <v>13</v>
      </c>
      <c r="C20054" s="22">
        <v>15</v>
      </c>
      <c r="D20054" s="21" t="s">
        <v>104667</v>
      </c>
      <c r="E20054" s="21" t="s">
        <v>104668</v>
      </c>
      <c r="F20054" s="21" t="s">
        <v>101528</v>
      </c>
      <c r="G20054" s="22">
        <v>10</v>
      </c>
      <c r="H20054" s="22">
        <v>0</v>
      </c>
      <c r="I20054" s="22">
        <v>0</v>
      </c>
      <c r="J20054" s="21" t="s">
        <v>148591</v>
      </c>
    </row>
    <row r="20055" spans="1:10" ht="32" customHeight="1">
      <c r="A20055" s="19" t="s">
        <v>148593</v>
      </c>
      <c r="B20055" s="24">
        <v>30</v>
      </c>
      <c r="C20055" s="22">
        <v>18</v>
      </c>
      <c r="D20055" s="21" t="s">
        <v>123770</v>
      </c>
      <c r="E20055" s="21" t="s">
        <v>123771</v>
      </c>
      <c r="F20055" s="21" t="s">
        <v>102144</v>
      </c>
      <c r="G20055" s="22">
        <v>1</v>
      </c>
      <c r="H20055" s="22">
        <v>13</v>
      </c>
      <c r="I20055" s="22">
        <v>19</v>
      </c>
      <c r="J20055" s="21" t="s">
        <v>148594</v>
      </c>
    </row>
    <row r="20056" spans="1:10" ht="32" customHeight="1">
      <c r="A20056" s="19" t="s">
        <v>148595</v>
      </c>
      <c r="B20056" s="24">
        <v>30</v>
      </c>
      <c r="C20056" s="22">
        <v>18</v>
      </c>
      <c r="D20056" s="21" t="s">
        <v>123770</v>
      </c>
      <c r="E20056" s="21" t="s">
        <v>123771</v>
      </c>
      <c r="F20056" s="21" t="s">
        <v>102144</v>
      </c>
      <c r="G20056" s="22">
        <v>1</v>
      </c>
      <c r="H20056" s="22">
        <v>13</v>
      </c>
      <c r="I20056" s="22">
        <v>19</v>
      </c>
      <c r="J20056" s="21" t="s">
        <v>148594</v>
      </c>
    </row>
    <row r="20057" spans="1:10" ht="32" customHeight="1">
      <c r="A20057" s="19" t="s">
        <v>148596</v>
      </c>
      <c r="B20057" s="24">
        <v>30</v>
      </c>
      <c r="C20057" s="22">
        <v>18</v>
      </c>
      <c r="D20057" s="21" t="s">
        <v>123770</v>
      </c>
      <c r="E20057" s="21" t="s">
        <v>123771</v>
      </c>
      <c r="F20057" s="21" t="s">
        <v>102144</v>
      </c>
      <c r="G20057" s="22">
        <v>1</v>
      </c>
      <c r="H20057" s="22">
        <v>13</v>
      </c>
      <c r="I20057" s="22">
        <v>19</v>
      </c>
      <c r="J20057" s="21" t="s">
        <v>148594</v>
      </c>
    </row>
    <row r="20058" spans="1:10" ht="32" customHeight="1">
      <c r="A20058" s="19" t="s">
        <v>148597</v>
      </c>
      <c r="B20058" s="24">
        <v>27</v>
      </c>
      <c r="C20058" s="22">
        <v>15</v>
      </c>
      <c r="D20058" s="21" t="s">
        <v>105762</v>
      </c>
      <c r="E20058" s="21" t="s">
        <v>105763</v>
      </c>
      <c r="F20058" s="21" t="s">
        <v>101522</v>
      </c>
      <c r="G20058" s="22">
        <v>10</v>
      </c>
      <c r="H20058" s="22">
        <v>0</v>
      </c>
      <c r="I20058" s="22">
        <v>0</v>
      </c>
      <c r="J20058" s="21" t="s">
        <v>148598</v>
      </c>
    </row>
    <row r="20059" spans="1:10" ht="32" customHeight="1">
      <c r="A20059" s="19" t="s">
        <v>148599</v>
      </c>
      <c r="B20059" s="24">
        <v>13</v>
      </c>
      <c r="C20059" s="22">
        <v>15</v>
      </c>
      <c r="D20059" s="21" t="s">
        <v>130679</v>
      </c>
      <c r="E20059" s="21" t="s">
        <v>130680</v>
      </c>
      <c r="F20059" s="21" t="s">
        <v>14739</v>
      </c>
      <c r="G20059" s="22">
        <v>10</v>
      </c>
      <c r="H20059" s="22">
        <v>0</v>
      </c>
      <c r="I20059" s="22">
        <v>0</v>
      </c>
      <c r="J20059" s="21" t="s">
        <v>148600</v>
      </c>
    </row>
    <row r="20060" spans="1:10" ht="32" customHeight="1">
      <c r="A20060" s="19" t="s">
        <v>148601</v>
      </c>
      <c r="B20060" s="24">
        <v>20</v>
      </c>
      <c r="C20060" s="22">
        <v>15</v>
      </c>
      <c r="D20060" s="21" t="s">
        <v>122104</v>
      </c>
      <c r="E20060" s="21" t="s">
        <v>122105</v>
      </c>
      <c r="F20060" s="21" t="s">
        <v>101568</v>
      </c>
      <c r="G20060" s="22">
        <v>1</v>
      </c>
      <c r="H20060" s="22">
        <v>9</v>
      </c>
      <c r="I20060" s="22">
        <v>16</v>
      </c>
      <c r="J20060" s="21" t="s">
        <v>148602</v>
      </c>
    </row>
    <row r="20061" spans="1:10" ht="20" customHeight="1">
      <c r="A20061" s="27">
        <v>-999</v>
      </c>
      <c r="B20061" s="24">
        <v>-999</v>
      </c>
      <c r="C20061" s="22">
        <v>-999</v>
      </c>
      <c r="D20061" s="22">
        <v>-999</v>
      </c>
      <c r="E20061" s="22">
        <v>-999</v>
      </c>
      <c r="F20061" s="22">
        <v>-999</v>
      </c>
      <c r="G20061" s="22">
        <v>-999</v>
      </c>
      <c r="H20061" s="22">
        <v>-999</v>
      </c>
      <c r="I20061" s="22">
        <v>-999</v>
      </c>
      <c r="J20061" s="22">
        <v>-999</v>
      </c>
    </row>
    <row r="20062" spans="1:10" ht="32" customHeight="1">
      <c r="A20062" s="19" t="s">
        <v>148603</v>
      </c>
      <c r="B20062" s="24">
        <v>20</v>
      </c>
      <c r="C20062" s="22">
        <v>15</v>
      </c>
      <c r="D20062" s="21" t="s">
        <v>107747</v>
      </c>
      <c r="E20062" s="21" t="s">
        <v>107748</v>
      </c>
      <c r="F20062" s="21" t="s">
        <v>101528</v>
      </c>
      <c r="G20062" s="22">
        <v>10</v>
      </c>
      <c r="H20062" s="22">
        <v>0</v>
      </c>
      <c r="I20062" s="22">
        <v>0</v>
      </c>
      <c r="J20062" s="21" t="s">
        <v>127487</v>
      </c>
    </row>
    <row r="20063" spans="1:10" ht="32" customHeight="1">
      <c r="A20063" s="19" t="s">
        <v>148604</v>
      </c>
      <c r="B20063" s="24">
        <v>13</v>
      </c>
      <c r="C20063" s="22">
        <v>15</v>
      </c>
      <c r="D20063" s="21" t="s">
        <v>148605</v>
      </c>
      <c r="E20063" s="21" t="s">
        <v>148606</v>
      </c>
      <c r="F20063" s="21" t="s">
        <v>14739</v>
      </c>
      <c r="G20063" s="22">
        <v>10</v>
      </c>
      <c r="H20063" s="22">
        <v>0</v>
      </c>
      <c r="I20063" s="22">
        <v>0</v>
      </c>
      <c r="J20063" s="21" t="s">
        <v>148607</v>
      </c>
    </row>
    <row r="20064" spans="1:10" ht="32" customHeight="1">
      <c r="A20064" s="19" t="s">
        <v>148608</v>
      </c>
      <c r="B20064" s="24">
        <v>21</v>
      </c>
      <c r="C20064" s="22">
        <v>15</v>
      </c>
      <c r="D20064" s="21" t="s">
        <v>125771</v>
      </c>
      <c r="E20064" s="21" t="s">
        <v>125772</v>
      </c>
      <c r="F20064" s="21" t="s">
        <v>101563</v>
      </c>
      <c r="G20064" s="22">
        <v>10</v>
      </c>
      <c r="H20064" s="22">
        <v>0</v>
      </c>
      <c r="I20064" s="22">
        <v>0</v>
      </c>
      <c r="J20064" s="21" t="s">
        <v>148609</v>
      </c>
    </row>
    <row r="20065" spans="1:10" ht="32" customHeight="1">
      <c r="A20065" s="19" t="s">
        <v>148610</v>
      </c>
      <c r="B20065" s="24">
        <v>54</v>
      </c>
      <c r="C20065" s="22">
        <v>45</v>
      </c>
      <c r="D20065" s="21" t="s">
        <v>111080</v>
      </c>
      <c r="E20065" s="21" t="s">
        <v>111081</v>
      </c>
      <c r="F20065" s="22">
        <v>775</v>
      </c>
      <c r="G20065" s="22">
        <v>5</v>
      </c>
      <c r="H20065" s="22">
        <v>10</v>
      </c>
      <c r="I20065" s="22">
        <v>17</v>
      </c>
      <c r="J20065" s="21" t="s">
        <v>148611</v>
      </c>
    </row>
    <row r="20066" spans="1:10" ht="32" customHeight="1">
      <c r="A20066" s="19" t="s">
        <v>148612</v>
      </c>
      <c r="B20066" s="24">
        <v>20</v>
      </c>
      <c r="C20066" s="22">
        <v>15</v>
      </c>
      <c r="D20066" s="21" t="s">
        <v>131609</v>
      </c>
      <c r="E20066" s="21" t="s">
        <v>131610</v>
      </c>
      <c r="F20066" s="21" t="s">
        <v>14739</v>
      </c>
      <c r="G20066" s="22">
        <v>10</v>
      </c>
      <c r="H20066" s="22">
        <v>0</v>
      </c>
      <c r="I20066" s="22">
        <v>0</v>
      </c>
      <c r="J20066" s="21" t="s">
        <v>131611</v>
      </c>
    </row>
    <row r="20067" spans="1:10" ht="32" customHeight="1">
      <c r="A20067" s="19" t="s">
        <v>148613</v>
      </c>
      <c r="B20067" s="24">
        <v>20</v>
      </c>
      <c r="C20067" s="22">
        <v>15</v>
      </c>
      <c r="D20067" s="21" t="s">
        <v>110434</v>
      </c>
      <c r="E20067" s="21" t="s">
        <v>110435</v>
      </c>
      <c r="F20067" s="21" t="s">
        <v>101727</v>
      </c>
      <c r="G20067" s="22">
        <v>10</v>
      </c>
      <c r="H20067" s="22">
        <v>0</v>
      </c>
      <c r="I20067" s="22">
        <v>0</v>
      </c>
      <c r="J20067" s="21" t="s">
        <v>148614</v>
      </c>
    </row>
    <row r="20068" spans="1:10" ht="20" customHeight="1">
      <c r="A20068" s="27">
        <v>-999</v>
      </c>
      <c r="B20068" s="24">
        <v>-999</v>
      </c>
      <c r="C20068" s="22">
        <v>-999</v>
      </c>
      <c r="D20068" s="22">
        <v>-999</v>
      </c>
      <c r="E20068" s="22">
        <v>-999</v>
      </c>
      <c r="F20068" s="22">
        <v>-999</v>
      </c>
      <c r="G20068" s="22">
        <v>-999</v>
      </c>
      <c r="H20068" s="22">
        <v>-999</v>
      </c>
      <c r="I20068" s="22">
        <v>-999</v>
      </c>
      <c r="J20068" s="22">
        <v>-999</v>
      </c>
    </row>
    <row r="20069" spans="1:10" ht="32" customHeight="1">
      <c r="A20069" s="19" t="s">
        <v>148615</v>
      </c>
      <c r="B20069" s="24">
        <v>25</v>
      </c>
      <c r="C20069" s="22">
        <v>15</v>
      </c>
      <c r="D20069" s="21" t="s">
        <v>119535</v>
      </c>
      <c r="E20069" s="21" t="s">
        <v>119536</v>
      </c>
      <c r="F20069" s="21" t="s">
        <v>101694</v>
      </c>
      <c r="G20069" s="22">
        <v>10</v>
      </c>
      <c r="H20069" s="22">
        <v>0</v>
      </c>
      <c r="I20069" s="22">
        <v>0</v>
      </c>
      <c r="J20069" s="21" t="s">
        <v>148616</v>
      </c>
    </row>
    <row r="20070" spans="1:10" ht="32" customHeight="1">
      <c r="A20070" s="19" t="s">
        <v>148617</v>
      </c>
      <c r="B20070" s="24">
        <v>13</v>
      </c>
      <c r="C20070" s="22">
        <v>18</v>
      </c>
      <c r="D20070" s="21" t="s">
        <v>148618</v>
      </c>
      <c r="E20070" s="21" t="s">
        <v>148619</v>
      </c>
      <c r="F20070" s="21" t="s">
        <v>102144</v>
      </c>
      <c r="G20070" s="22">
        <v>5</v>
      </c>
      <c r="H20070" s="22">
        <v>9</v>
      </c>
      <c r="I20070" s="22">
        <v>25</v>
      </c>
      <c r="J20070" s="21" t="s">
        <v>148620</v>
      </c>
    </row>
    <row r="20071" spans="1:10" ht="32" customHeight="1">
      <c r="A20071" s="19" t="s">
        <v>148621</v>
      </c>
      <c r="B20071" s="24">
        <v>40</v>
      </c>
      <c r="C20071" s="22">
        <v>15</v>
      </c>
      <c r="D20071" s="21" t="s">
        <v>102076</v>
      </c>
      <c r="E20071" s="21" t="s">
        <v>102077</v>
      </c>
      <c r="F20071" s="21" t="s">
        <v>101554</v>
      </c>
      <c r="G20071" s="22">
        <v>10</v>
      </c>
      <c r="H20071" s="22">
        <v>0</v>
      </c>
      <c r="I20071" s="22">
        <v>0</v>
      </c>
      <c r="J20071" s="21" t="s">
        <v>148622</v>
      </c>
    </row>
    <row r="20072" spans="1:10" ht="32" customHeight="1">
      <c r="A20072" s="19" t="s">
        <v>148623</v>
      </c>
      <c r="B20072" s="24">
        <v>40</v>
      </c>
      <c r="C20072" s="22">
        <v>15</v>
      </c>
      <c r="D20072" s="21" t="s">
        <v>102076</v>
      </c>
      <c r="E20072" s="21" t="s">
        <v>102077</v>
      </c>
      <c r="F20072" s="21" t="s">
        <v>101554</v>
      </c>
      <c r="G20072" s="22">
        <v>10</v>
      </c>
      <c r="H20072" s="22">
        <v>0</v>
      </c>
      <c r="I20072" s="22">
        <v>0</v>
      </c>
      <c r="J20072" s="21" t="s">
        <v>148622</v>
      </c>
    </row>
    <row r="20073" spans="1:10" ht="32" customHeight="1">
      <c r="A20073" s="19" t="s">
        <v>148624</v>
      </c>
      <c r="B20073" s="24">
        <v>40</v>
      </c>
      <c r="C20073" s="22">
        <v>15</v>
      </c>
      <c r="D20073" s="21" t="s">
        <v>102076</v>
      </c>
      <c r="E20073" s="21" t="s">
        <v>102077</v>
      </c>
      <c r="F20073" s="21" t="s">
        <v>101554</v>
      </c>
      <c r="G20073" s="22">
        <v>10</v>
      </c>
      <c r="H20073" s="22">
        <v>0</v>
      </c>
      <c r="I20073" s="22">
        <v>0</v>
      </c>
      <c r="J20073" s="21" t="s">
        <v>148622</v>
      </c>
    </row>
    <row r="20074" spans="1:10" ht="32" customHeight="1">
      <c r="A20074" s="19" t="s">
        <v>148625</v>
      </c>
      <c r="B20074" s="24">
        <v>17</v>
      </c>
      <c r="C20074" s="22">
        <v>15</v>
      </c>
      <c r="D20074" s="21" t="s">
        <v>122193</v>
      </c>
      <c r="E20074" s="21" t="s">
        <v>122194</v>
      </c>
      <c r="F20074" s="21" t="s">
        <v>101528</v>
      </c>
      <c r="G20074" s="22">
        <v>10</v>
      </c>
      <c r="H20074" s="22">
        <v>0</v>
      </c>
      <c r="I20074" s="22">
        <v>0</v>
      </c>
      <c r="J20074" s="21" t="s">
        <v>148626</v>
      </c>
    </row>
    <row r="20075" spans="1:10" ht="32" customHeight="1">
      <c r="A20075" s="19" t="s">
        <v>148627</v>
      </c>
      <c r="B20075" s="24">
        <v>17</v>
      </c>
      <c r="C20075" s="22">
        <v>15</v>
      </c>
      <c r="D20075" s="21" t="s">
        <v>122193</v>
      </c>
      <c r="E20075" s="21" t="s">
        <v>122194</v>
      </c>
      <c r="F20075" s="21" t="s">
        <v>101528</v>
      </c>
      <c r="G20075" s="22">
        <v>10</v>
      </c>
      <c r="H20075" s="22">
        <v>0</v>
      </c>
      <c r="I20075" s="22">
        <v>0</v>
      </c>
      <c r="J20075" s="21" t="s">
        <v>148626</v>
      </c>
    </row>
    <row r="20076" spans="1:10" ht="20" customHeight="1">
      <c r="A20076" s="27">
        <v>-999</v>
      </c>
      <c r="B20076" s="24">
        <v>-999</v>
      </c>
      <c r="C20076" s="22">
        <v>-999</v>
      </c>
      <c r="D20076" s="22">
        <v>-999</v>
      </c>
      <c r="E20076" s="22">
        <v>-999</v>
      </c>
      <c r="F20076" s="22">
        <v>-999</v>
      </c>
      <c r="G20076" s="22">
        <v>-999</v>
      </c>
      <c r="H20076" s="22">
        <v>-999</v>
      </c>
      <c r="I20076" s="22">
        <v>-999</v>
      </c>
      <c r="J20076" s="22">
        <v>-999</v>
      </c>
    </row>
    <row r="20077" spans="1:10" ht="32" customHeight="1">
      <c r="A20077" s="19" t="s">
        <v>148628</v>
      </c>
      <c r="B20077" s="24">
        <v>21</v>
      </c>
      <c r="C20077" s="22">
        <v>15</v>
      </c>
      <c r="D20077" s="21" t="s">
        <v>102709</v>
      </c>
      <c r="E20077" s="21" t="s">
        <v>102710</v>
      </c>
      <c r="F20077" s="21" t="s">
        <v>101563</v>
      </c>
      <c r="G20077" s="22">
        <v>10</v>
      </c>
      <c r="H20077" s="22">
        <v>0</v>
      </c>
      <c r="I20077" s="22">
        <v>0</v>
      </c>
      <c r="J20077" s="21" t="s">
        <v>148629</v>
      </c>
    </row>
    <row r="20078" spans="1:10" ht="32" customHeight="1">
      <c r="A20078" s="19" t="s">
        <v>148630</v>
      </c>
      <c r="B20078" s="24">
        <v>21</v>
      </c>
      <c r="C20078" s="22">
        <v>15</v>
      </c>
      <c r="D20078" s="21" t="s">
        <v>102709</v>
      </c>
      <c r="E20078" s="21" t="s">
        <v>102710</v>
      </c>
      <c r="F20078" s="21" t="s">
        <v>101563</v>
      </c>
      <c r="G20078" s="22">
        <v>10</v>
      </c>
      <c r="H20078" s="22">
        <v>0</v>
      </c>
      <c r="I20078" s="22">
        <v>0</v>
      </c>
      <c r="J20078" s="21" t="s">
        <v>148629</v>
      </c>
    </row>
    <row r="20079" spans="1:10" ht="32" customHeight="1">
      <c r="A20079" s="19" t="s">
        <v>148631</v>
      </c>
      <c r="B20079" s="24">
        <v>29</v>
      </c>
      <c r="C20079" s="22">
        <v>15</v>
      </c>
      <c r="D20079" s="21" t="s">
        <v>131380</v>
      </c>
      <c r="E20079" s="21" t="s">
        <v>131381</v>
      </c>
      <c r="F20079" s="21" t="s">
        <v>101554</v>
      </c>
      <c r="G20079" s="22">
        <v>10</v>
      </c>
      <c r="H20079" s="22">
        <v>0</v>
      </c>
      <c r="I20079" s="22">
        <v>0</v>
      </c>
      <c r="J20079" s="21" t="s">
        <v>148632</v>
      </c>
    </row>
    <row r="20080" spans="1:10" ht="32" customHeight="1">
      <c r="A20080" s="19" t="s">
        <v>148633</v>
      </c>
      <c r="B20080" s="24">
        <v>55</v>
      </c>
      <c r="C20080" s="22">
        <v>35</v>
      </c>
      <c r="D20080" s="21" t="s">
        <v>101772</v>
      </c>
      <c r="E20080" s="21" t="s">
        <v>101773</v>
      </c>
      <c r="F20080" s="21" t="s">
        <v>101694</v>
      </c>
      <c r="G20080" s="22">
        <v>11</v>
      </c>
      <c r="H20080" s="22">
        <v>20</v>
      </c>
      <c r="I20080" s="22">
        <v>30</v>
      </c>
      <c r="J20080" s="21" t="s">
        <v>103877</v>
      </c>
    </row>
    <row r="20081" spans="1:10" ht="32" customHeight="1">
      <c r="A20081" s="19" t="s">
        <v>148634</v>
      </c>
      <c r="B20081" s="24">
        <v>27</v>
      </c>
      <c r="C20081" s="22">
        <v>15</v>
      </c>
      <c r="D20081" s="21" t="s">
        <v>106533</v>
      </c>
      <c r="E20081" s="21" t="s">
        <v>106534</v>
      </c>
      <c r="F20081" s="21" t="s">
        <v>101727</v>
      </c>
      <c r="G20081" s="22">
        <v>10</v>
      </c>
      <c r="H20081" s="22">
        <v>0</v>
      </c>
      <c r="I20081" s="22">
        <v>0</v>
      </c>
      <c r="J20081" s="21" t="s">
        <v>148635</v>
      </c>
    </row>
    <row r="20082" spans="1:10" ht="32" customHeight="1">
      <c r="A20082" s="19" t="s">
        <v>148636</v>
      </c>
      <c r="B20082" s="24">
        <v>42</v>
      </c>
      <c r="C20082" s="22">
        <v>46</v>
      </c>
      <c r="D20082" s="21" t="s">
        <v>148637</v>
      </c>
      <c r="E20082" s="21" t="s">
        <v>148638</v>
      </c>
      <c r="F20082" s="21" t="s">
        <v>147029</v>
      </c>
      <c r="G20082" s="22">
        <v>9</v>
      </c>
      <c r="H20082" s="22">
        <v>33</v>
      </c>
      <c r="I20082" s="22">
        <v>56</v>
      </c>
      <c r="J20082" s="21" t="s">
        <v>148639</v>
      </c>
    </row>
    <row r="20083" spans="1:10" ht="32" customHeight="1">
      <c r="A20083" s="19" t="s">
        <v>148640</v>
      </c>
      <c r="B20083" s="24">
        <v>21</v>
      </c>
      <c r="C20083" s="22">
        <v>15</v>
      </c>
      <c r="D20083" s="21" t="s">
        <v>101772</v>
      </c>
      <c r="E20083" s="21" t="s">
        <v>101773</v>
      </c>
      <c r="F20083" s="21" t="s">
        <v>14739</v>
      </c>
      <c r="G20083" s="22">
        <v>10</v>
      </c>
      <c r="H20083" s="22">
        <v>0</v>
      </c>
      <c r="I20083" s="22">
        <v>0</v>
      </c>
      <c r="J20083" s="21" t="s">
        <v>119814</v>
      </c>
    </row>
    <row r="20084" spans="1:10" ht="32" customHeight="1">
      <c r="A20084" s="19" t="s">
        <v>148641</v>
      </c>
      <c r="B20084" s="24">
        <v>22</v>
      </c>
      <c r="C20084" s="22">
        <v>34</v>
      </c>
      <c r="D20084" s="21" t="s">
        <v>148642</v>
      </c>
      <c r="E20084" s="21" t="s">
        <v>148643</v>
      </c>
      <c r="F20084" s="21" t="s">
        <v>148644</v>
      </c>
      <c r="G20084" s="22">
        <v>13</v>
      </c>
      <c r="H20084" s="22">
        <v>11</v>
      </c>
      <c r="I20084" s="22">
        <v>18</v>
      </c>
      <c r="J20084" s="21" t="s">
        <v>148645</v>
      </c>
    </row>
    <row r="20085" spans="1:10" ht="32" customHeight="1">
      <c r="A20085" s="19" t="s">
        <v>148646</v>
      </c>
      <c r="B20085" s="24">
        <v>24</v>
      </c>
      <c r="C20085" s="22">
        <v>15</v>
      </c>
      <c r="D20085" s="21" t="s">
        <v>102701</v>
      </c>
      <c r="E20085" s="21" t="s">
        <v>102702</v>
      </c>
      <c r="F20085" s="21" t="s">
        <v>101554</v>
      </c>
      <c r="G20085" s="22">
        <v>10</v>
      </c>
      <c r="H20085" s="22">
        <v>0</v>
      </c>
      <c r="I20085" s="22">
        <v>0</v>
      </c>
      <c r="J20085" s="21" t="s">
        <v>116843</v>
      </c>
    </row>
    <row r="20086" spans="1:10" ht="32" customHeight="1">
      <c r="A20086" s="19" t="s">
        <v>148647</v>
      </c>
      <c r="B20086" s="24">
        <v>29</v>
      </c>
      <c r="C20086" s="22">
        <v>15</v>
      </c>
      <c r="D20086" s="21" t="s">
        <v>141226</v>
      </c>
      <c r="E20086" s="21" t="s">
        <v>141227</v>
      </c>
      <c r="F20086" s="21" t="s">
        <v>14739</v>
      </c>
      <c r="G20086" s="22">
        <v>10</v>
      </c>
      <c r="H20086" s="22">
        <v>0</v>
      </c>
      <c r="I20086" s="22">
        <v>0</v>
      </c>
      <c r="J20086" s="21" t="s">
        <v>148648</v>
      </c>
    </row>
    <row r="20087" spans="1:10" ht="32" customHeight="1">
      <c r="A20087" s="19" t="s">
        <v>148649</v>
      </c>
      <c r="B20087" s="24">
        <v>31</v>
      </c>
      <c r="C20087" s="22">
        <v>15</v>
      </c>
      <c r="D20087" s="21" t="s">
        <v>148650</v>
      </c>
      <c r="E20087" s="21" t="s">
        <v>148651</v>
      </c>
      <c r="F20087" s="21" t="s">
        <v>101554</v>
      </c>
      <c r="G20087" s="22">
        <v>10</v>
      </c>
      <c r="H20087" s="22">
        <v>0</v>
      </c>
      <c r="I20087" s="22">
        <v>0</v>
      </c>
      <c r="J20087" s="21" t="s">
        <v>148652</v>
      </c>
    </row>
    <row r="20088" spans="1:10" ht="32" customHeight="1">
      <c r="A20088" s="19" t="s">
        <v>148653</v>
      </c>
      <c r="B20088" s="24">
        <v>19</v>
      </c>
      <c r="C20088" s="22">
        <v>39</v>
      </c>
      <c r="D20088" s="21" t="s">
        <v>107771</v>
      </c>
      <c r="E20088" s="21" t="s">
        <v>107772</v>
      </c>
      <c r="F20088" s="21" t="s">
        <v>101689</v>
      </c>
      <c r="G20088" s="22">
        <v>1</v>
      </c>
      <c r="H20088" s="22">
        <v>9</v>
      </c>
      <c r="I20088" s="22">
        <v>10</v>
      </c>
      <c r="J20088" s="21" t="s">
        <v>148654</v>
      </c>
    </row>
    <row r="20089" spans="1:10" ht="32" customHeight="1">
      <c r="A20089" s="19" t="s">
        <v>148655</v>
      </c>
      <c r="B20089" s="24">
        <v>19</v>
      </c>
      <c r="C20089" s="22">
        <v>16</v>
      </c>
      <c r="D20089" s="21" t="s">
        <v>107466</v>
      </c>
      <c r="E20089" s="21" t="s">
        <v>107467</v>
      </c>
      <c r="F20089" s="21" t="s">
        <v>102257</v>
      </c>
      <c r="G20089" s="22">
        <v>4</v>
      </c>
      <c r="H20089" s="22">
        <v>8</v>
      </c>
      <c r="I20089" s="22">
        <v>17</v>
      </c>
      <c r="J20089" s="21" t="s">
        <v>148656</v>
      </c>
    </row>
    <row r="20090" spans="1:10" ht="32" customHeight="1">
      <c r="A20090" s="19" t="s">
        <v>148657</v>
      </c>
      <c r="B20090" s="24">
        <v>19</v>
      </c>
      <c r="C20090" s="22">
        <v>16</v>
      </c>
      <c r="D20090" s="21" t="s">
        <v>107466</v>
      </c>
      <c r="E20090" s="21" t="s">
        <v>107467</v>
      </c>
      <c r="F20090" s="21" t="s">
        <v>102257</v>
      </c>
      <c r="G20090" s="22">
        <v>4</v>
      </c>
      <c r="H20090" s="22">
        <v>8</v>
      </c>
      <c r="I20090" s="22">
        <v>17</v>
      </c>
      <c r="J20090" s="21" t="s">
        <v>148656</v>
      </c>
    </row>
    <row r="20091" spans="1:10" ht="32" customHeight="1">
      <c r="A20091" s="19" t="s">
        <v>148658</v>
      </c>
      <c r="B20091" s="24">
        <v>20</v>
      </c>
      <c r="C20091" s="22">
        <v>15</v>
      </c>
      <c r="D20091" s="21" t="s">
        <v>102029</v>
      </c>
      <c r="E20091" s="21" t="s">
        <v>102030</v>
      </c>
      <c r="F20091" s="21" t="s">
        <v>101554</v>
      </c>
      <c r="G20091" s="22">
        <v>10</v>
      </c>
      <c r="H20091" s="22">
        <v>0</v>
      </c>
      <c r="I20091" s="22">
        <v>0</v>
      </c>
      <c r="J20091" s="21" t="s">
        <v>102436</v>
      </c>
    </row>
    <row r="20092" spans="1:10" ht="32" customHeight="1">
      <c r="A20092" s="19" t="s">
        <v>148659</v>
      </c>
      <c r="B20092" s="24">
        <v>23</v>
      </c>
      <c r="C20092" s="22">
        <v>15</v>
      </c>
      <c r="D20092" s="21" t="s">
        <v>130303</v>
      </c>
      <c r="E20092" s="21" t="s">
        <v>130304</v>
      </c>
      <c r="F20092" s="21" t="s">
        <v>101694</v>
      </c>
      <c r="G20092" s="22">
        <v>10</v>
      </c>
      <c r="H20092" s="22">
        <v>0</v>
      </c>
      <c r="I20092" s="22">
        <v>0</v>
      </c>
      <c r="J20092" s="21" t="s">
        <v>148660</v>
      </c>
    </row>
    <row r="20093" spans="1:10" ht="32" customHeight="1">
      <c r="A20093" s="19" t="s">
        <v>148661</v>
      </c>
      <c r="B20093" s="24">
        <v>27</v>
      </c>
      <c r="C20093" s="22">
        <v>15</v>
      </c>
      <c r="D20093" s="21" t="s">
        <v>104880</v>
      </c>
      <c r="E20093" s="21" t="s">
        <v>104881</v>
      </c>
      <c r="F20093" s="21" t="s">
        <v>101694</v>
      </c>
      <c r="G20093" s="22">
        <v>10</v>
      </c>
      <c r="H20093" s="22">
        <v>0</v>
      </c>
      <c r="I20093" s="22">
        <v>0</v>
      </c>
      <c r="J20093" s="21" t="s">
        <v>148662</v>
      </c>
    </row>
    <row r="20094" spans="1:10" ht="32" customHeight="1">
      <c r="A20094" s="19" t="s">
        <v>148663</v>
      </c>
      <c r="B20094" s="24">
        <v>25</v>
      </c>
      <c r="C20094" s="22">
        <v>38</v>
      </c>
      <c r="D20094" s="21" t="s">
        <v>120887</v>
      </c>
      <c r="E20094" s="21" t="s">
        <v>120888</v>
      </c>
      <c r="F20094" s="21" t="s">
        <v>103090</v>
      </c>
      <c r="G20094" s="22">
        <v>15</v>
      </c>
      <c r="H20094" s="22">
        <v>19</v>
      </c>
      <c r="I20094" s="22">
        <v>33</v>
      </c>
      <c r="J20094" s="21" t="s">
        <v>148664</v>
      </c>
    </row>
    <row r="20095" spans="1:10" ht="32" customHeight="1">
      <c r="A20095" s="19" t="s">
        <v>148665</v>
      </c>
      <c r="B20095" s="24">
        <v>48</v>
      </c>
      <c r="C20095" s="22">
        <v>15</v>
      </c>
      <c r="D20095" s="21" t="s">
        <v>126768</v>
      </c>
      <c r="E20095" s="21" t="s">
        <v>126769</v>
      </c>
      <c r="F20095" s="21" t="s">
        <v>101554</v>
      </c>
      <c r="G20095" s="22">
        <v>10</v>
      </c>
      <c r="H20095" s="22">
        <v>0</v>
      </c>
      <c r="I20095" s="22">
        <v>0</v>
      </c>
      <c r="J20095" s="21" t="s">
        <v>126770</v>
      </c>
    </row>
    <row r="20096" spans="1:10" ht="32" customHeight="1">
      <c r="A20096" s="19" t="s">
        <v>148666</v>
      </c>
      <c r="B20096" s="24">
        <v>28</v>
      </c>
      <c r="C20096" s="22">
        <v>22</v>
      </c>
      <c r="D20096" s="21" t="s">
        <v>148667</v>
      </c>
      <c r="E20096" s="21" t="s">
        <v>148668</v>
      </c>
      <c r="F20096" s="21" t="s">
        <v>101885</v>
      </c>
      <c r="G20096" s="22">
        <v>3</v>
      </c>
      <c r="H20096" s="22">
        <v>15</v>
      </c>
      <c r="I20096" s="22">
        <v>35</v>
      </c>
      <c r="J20096" s="21" t="s">
        <v>148669</v>
      </c>
    </row>
    <row r="20097" spans="1:10" ht="32" customHeight="1">
      <c r="A20097" s="19" t="s">
        <v>148670</v>
      </c>
      <c r="B20097" s="24">
        <v>19</v>
      </c>
      <c r="C20097" s="22">
        <v>15</v>
      </c>
      <c r="D20097" s="21" t="s">
        <v>105154</v>
      </c>
      <c r="E20097" s="21" t="s">
        <v>105155</v>
      </c>
      <c r="F20097" s="21" t="s">
        <v>101554</v>
      </c>
      <c r="G20097" s="22">
        <v>10</v>
      </c>
      <c r="H20097" s="22">
        <v>0</v>
      </c>
      <c r="I20097" s="22">
        <v>0</v>
      </c>
      <c r="J20097" s="21" t="s">
        <v>148671</v>
      </c>
    </row>
    <row r="20098" spans="1:10" ht="32" customHeight="1">
      <c r="A20098" s="19" t="s">
        <v>148672</v>
      </c>
      <c r="B20098" s="24">
        <v>38</v>
      </c>
      <c r="C20098" s="22">
        <v>15</v>
      </c>
      <c r="D20098" s="21" t="s">
        <v>101828</v>
      </c>
      <c r="E20098" s="21" t="s">
        <v>101829</v>
      </c>
      <c r="F20098" s="21" t="s">
        <v>101528</v>
      </c>
      <c r="G20098" s="22">
        <v>10</v>
      </c>
      <c r="H20098" s="22">
        <v>0</v>
      </c>
      <c r="I20098" s="22">
        <v>0</v>
      </c>
      <c r="J20098" s="21" t="s">
        <v>123406</v>
      </c>
    </row>
    <row r="20099" spans="1:10" ht="32" customHeight="1">
      <c r="A20099" s="19" t="s">
        <v>148673</v>
      </c>
      <c r="B20099" s="24">
        <v>21</v>
      </c>
      <c r="C20099" s="22">
        <v>15</v>
      </c>
      <c r="D20099" s="21" t="s">
        <v>114182</v>
      </c>
      <c r="E20099" s="21" t="s">
        <v>114183</v>
      </c>
      <c r="F20099" s="21" t="s">
        <v>14739</v>
      </c>
      <c r="G20099" s="22">
        <v>10</v>
      </c>
      <c r="H20099" s="22">
        <v>0</v>
      </c>
      <c r="I20099" s="22">
        <v>0</v>
      </c>
      <c r="J20099" s="21" t="s">
        <v>148674</v>
      </c>
    </row>
    <row r="20100" spans="1:10" ht="20" customHeight="1">
      <c r="A20100" s="27">
        <v>-999</v>
      </c>
      <c r="B20100" s="24">
        <v>-999</v>
      </c>
      <c r="C20100" s="22">
        <v>-999</v>
      </c>
      <c r="D20100" s="22">
        <v>-999</v>
      </c>
      <c r="E20100" s="22">
        <v>-999</v>
      </c>
      <c r="F20100" s="22">
        <v>-999</v>
      </c>
      <c r="G20100" s="22">
        <v>-999</v>
      </c>
      <c r="H20100" s="22">
        <v>-999</v>
      </c>
      <c r="I20100" s="22">
        <v>-999</v>
      </c>
      <c r="J20100" s="22">
        <v>-999</v>
      </c>
    </row>
    <row r="20101" spans="1:10" ht="32" customHeight="1">
      <c r="A20101" s="19" t="s">
        <v>148675</v>
      </c>
      <c r="B20101" s="24">
        <v>16</v>
      </c>
      <c r="C20101" s="22">
        <v>18</v>
      </c>
      <c r="D20101" s="21" t="s">
        <v>148676</v>
      </c>
      <c r="E20101" s="21" t="s">
        <v>148677</v>
      </c>
      <c r="F20101" s="21" t="s">
        <v>102782</v>
      </c>
      <c r="G20101" s="22">
        <v>2</v>
      </c>
      <c r="H20101" s="22">
        <v>12</v>
      </c>
      <c r="I20101" s="22">
        <v>25</v>
      </c>
      <c r="J20101" s="21" t="s">
        <v>148678</v>
      </c>
    </row>
    <row r="20102" spans="1:10" ht="32" customHeight="1">
      <c r="A20102" s="19" t="s">
        <v>148679</v>
      </c>
      <c r="B20102" s="24">
        <v>19</v>
      </c>
      <c r="C20102" s="22">
        <v>15</v>
      </c>
      <c r="D20102" s="21" t="s">
        <v>103977</v>
      </c>
      <c r="E20102" s="21" t="s">
        <v>103978</v>
      </c>
      <c r="F20102" s="21" t="s">
        <v>101563</v>
      </c>
      <c r="G20102" s="22">
        <v>10</v>
      </c>
      <c r="H20102" s="22">
        <v>0</v>
      </c>
      <c r="I20102" s="22">
        <v>0</v>
      </c>
      <c r="J20102" s="21" t="s">
        <v>112994</v>
      </c>
    </row>
    <row r="20103" spans="1:10" ht="32" customHeight="1">
      <c r="A20103" s="19" t="s">
        <v>148680</v>
      </c>
      <c r="B20103" s="24">
        <v>28</v>
      </c>
      <c r="C20103" s="22">
        <v>15</v>
      </c>
      <c r="D20103" s="21" t="s">
        <v>114619</v>
      </c>
      <c r="E20103" s="21" t="s">
        <v>114620</v>
      </c>
      <c r="F20103" s="21" t="s">
        <v>101528</v>
      </c>
      <c r="G20103" s="22">
        <v>10</v>
      </c>
      <c r="H20103" s="22">
        <v>0</v>
      </c>
      <c r="I20103" s="22">
        <v>0</v>
      </c>
      <c r="J20103" s="21" t="s">
        <v>114621</v>
      </c>
    </row>
    <row r="20104" spans="1:10" ht="32" customHeight="1">
      <c r="A20104" s="19" t="s">
        <v>148681</v>
      </c>
      <c r="B20104" s="24">
        <v>20</v>
      </c>
      <c r="C20104" s="22">
        <v>15</v>
      </c>
      <c r="D20104" s="21" t="s">
        <v>131274</v>
      </c>
      <c r="E20104" s="21" t="s">
        <v>131275</v>
      </c>
      <c r="F20104" s="21" t="s">
        <v>14739</v>
      </c>
      <c r="G20104" s="22">
        <v>10</v>
      </c>
      <c r="H20104" s="22">
        <v>0</v>
      </c>
      <c r="I20104" s="22">
        <v>0</v>
      </c>
      <c r="J20104" s="21" t="s">
        <v>131276</v>
      </c>
    </row>
    <row r="20105" spans="1:10" ht="32" customHeight="1">
      <c r="A20105" s="19" t="s">
        <v>148682</v>
      </c>
      <c r="B20105" s="24">
        <v>36</v>
      </c>
      <c r="C20105" s="22">
        <v>15</v>
      </c>
      <c r="D20105" s="21" t="s">
        <v>144788</v>
      </c>
      <c r="E20105" s="21" t="s">
        <v>144789</v>
      </c>
      <c r="F20105" s="21" t="s">
        <v>101628</v>
      </c>
      <c r="G20105" s="22">
        <v>1</v>
      </c>
      <c r="H20105" s="22">
        <v>10</v>
      </c>
      <c r="I20105" s="22">
        <v>20</v>
      </c>
      <c r="J20105" s="21" t="s">
        <v>148683</v>
      </c>
    </row>
    <row r="20106" spans="1:10" ht="32" customHeight="1">
      <c r="A20106" s="19" t="s">
        <v>148684</v>
      </c>
      <c r="B20106" s="24">
        <v>56</v>
      </c>
      <c r="C20106" s="22">
        <v>15</v>
      </c>
      <c r="D20106" s="21" t="s">
        <v>103167</v>
      </c>
      <c r="E20106" s="21" t="s">
        <v>103168</v>
      </c>
      <c r="F20106" s="21" t="s">
        <v>101522</v>
      </c>
      <c r="G20106" s="22">
        <v>10</v>
      </c>
      <c r="H20106" s="22">
        <v>0</v>
      </c>
      <c r="I20106" s="22">
        <v>0</v>
      </c>
      <c r="J20106" s="21" t="s">
        <v>148685</v>
      </c>
    </row>
    <row r="20107" spans="1:10" ht="32" customHeight="1">
      <c r="A20107" s="19" t="s">
        <v>148686</v>
      </c>
      <c r="B20107" s="24">
        <v>14</v>
      </c>
      <c r="C20107" s="22">
        <v>51</v>
      </c>
      <c r="D20107" s="21" t="s">
        <v>127640</v>
      </c>
      <c r="E20107" s="21" t="s">
        <v>127641</v>
      </c>
      <c r="F20107" s="21" t="s">
        <v>148687</v>
      </c>
      <c r="G20107" s="22">
        <v>11</v>
      </c>
      <c r="H20107" s="22">
        <v>36</v>
      </c>
      <c r="I20107" s="22">
        <v>45</v>
      </c>
      <c r="J20107" s="21" t="s">
        <v>148688</v>
      </c>
    </row>
    <row r="20108" spans="1:10" ht="32" customHeight="1">
      <c r="A20108" s="19" t="s">
        <v>148689</v>
      </c>
      <c r="B20108" s="24">
        <v>14</v>
      </c>
      <c r="C20108" s="22">
        <v>51</v>
      </c>
      <c r="D20108" s="21" t="s">
        <v>127640</v>
      </c>
      <c r="E20108" s="21" t="s">
        <v>127641</v>
      </c>
      <c r="F20108" s="21" t="s">
        <v>148687</v>
      </c>
      <c r="G20108" s="22">
        <v>11</v>
      </c>
      <c r="H20108" s="22">
        <v>36</v>
      </c>
      <c r="I20108" s="22">
        <v>45</v>
      </c>
      <c r="J20108" s="21" t="s">
        <v>148688</v>
      </c>
    </row>
    <row r="20109" spans="1:10" ht="32" customHeight="1">
      <c r="A20109" s="19" t="s">
        <v>148690</v>
      </c>
      <c r="B20109" s="24">
        <v>14</v>
      </c>
      <c r="C20109" s="22">
        <v>51</v>
      </c>
      <c r="D20109" s="21" t="s">
        <v>127640</v>
      </c>
      <c r="E20109" s="21" t="s">
        <v>127641</v>
      </c>
      <c r="F20109" s="21" t="s">
        <v>148687</v>
      </c>
      <c r="G20109" s="22">
        <v>11</v>
      </c>
      <c r="H20109" s="22">
        <v>36</v>
      </c>
      <c r="I20109" s="22">
        <v>45</v>
      </c>
      <c r="J20109" s="21" t="s">
        <v>148688</v>
      </c>
    </row>
    <row r="20110" spans="1:10" ht="32" customHeight="1">
      <c r="A20110" s="19" t="s">
        <v>148691</v>
      </c>
      <c r="B20110" s="24">
        <v>37</v>
      </c>
      <c r="C20110" s="22">
        <v>15</v>
      </c>
      <c r="D20110" s="21" t="s">
        <v>108288</v>
      </c>
      <c r="E20110" s="21" t="s">
        <v>108289</v>
      </c>
      <c r="F20110" s="21" t="s">
        <v>101554</v>
      </c>
      <c r="G20110" s="22">
        <v>10</v>
      </c>
      <c r="H20110" s="22">
        <v>0</v>
      </c>
      <c r="I20110" s="22">
        <v>0</v>
      </c>
      <c r="J20110" s="21" t="s">
        <v>125136</v>
      </c>
    </row>
    <row r="20111" spans="1:10" ht="32" customHeight="1">
      <c r="A20111" s="19" t="s">
        <v>148692</v>
      </c>
      <c r="B20111" s="24">
        <v>37</v>
      </c>
      <c r="C20111" s="22">
        <v>15</v>
      </c>
      <c r="D20111" s="21" t="s">
        <v>108288</v>
      </c>
      <c r="E20111" s="21" t="s">
        <v>108289</v>
      </c>
      <c r="F20111" s="21" t="s">
        <v>101554</v>
      </c>
      <c r="G20111" s="22">
        <v>10</v>
      </c>
      <c r="H20111" s="22">
        <v>0</v>
      </c>
      <c r="I20111" s="22">
        <v>0</v>
      </c>
      <c r="J20111" s="21" t="s">
        <v>125136</v>
      </c>
    </row>
    <row r="20112" spans="1:10" ht="32" customHeight="1">
      <c r="A20112" s="19" t="s">
        <v>148693</v>
      </c>
      <c r="B20112" s="24">
        <v>28</v>
      </c>
      <c r="C20112" s="22">
        <v>15</v>
      </c>
      <c r="D20112" s="21" t="s">
        <v>142285</v>
      </c>
      <c r="E20112" s="21" t="s">
        <v>142286</v>
      </c>
      <c r="F20112" s="21" t="s">
        <v>101563</v>
      </c>
      <c r="G20112" s="22">
        <v>10</v>
      </c>
      <c r="H20112" s="22">
        <v>0</v>
      </c>
      <c r="I20112" s="22">
        <v>0</v>
      </c>
      <c r="J20112" s="21" t="s">
        <v>142287</v>
      </c>
    </row>
    <row r="20113" spans="1:10" ht="32" customHeight="1">
      <c r="A20113" s="19" t="s">
        <v>148694</v>
      </c>
      <c r="B20113" s="24">
        <v>28</v>
      </c>
      <c r="C20113" s="22">
        <v>15</v>
      </c>
      <c r="D20113" s="21" t="s">
        <v>142285</v>
      </c>
      <c r="E20113" s="21" t="s">
        <v>142286</v>
      </c>
      <c r="F20113" s="21" t="s">
        <v>101563</v>
      </c>
      <c r="G20113" s="22">
        <v>10</v>
      </c>
      <c r="H20113" s="22">
        <v>0</v>
      </c>
      <c r="I20113" s="22">
        <v>0</v>
      </c>
      <c r="J20113" s="21" t="s">
        <v>142287</v>
      </c>
    </row>
    <row r="20114" spans="1:10" ht="32" customHeight="1">
      <c r="A20114" s="19" t="s">
        <v>148695</v>
      </c>
      <c r="B20114" s="24">
        <v>25</v>
      </c>
      <c r="C20114" s="22">
        <v>15</v>
      </c>
      <c r="D20114" s="21" t="s">
        <v>148696</v>
      </c>
      <c r="E20114" s="21" t="s">
        <v>148697</v>
      </c>
      <c r="F20114" s="21" t="s">
        <v>101528</v>
      </c>
      <c r="G20114" s="22">
        <v>10</v>
      </c>
      <c r="H20114" s="22">
        <v>0</v>
      </c>
      <c r="I20114" s="22">
        <v>0</v>
      </c>
      <c r="J20114" s="21" t="s">
        <v>148698</v>
      </c>
    </row>
    <row r="20115" spans="1:10" ht="32" customHeight="1">
      <c r="A20115" s="19" t="s">
        <v>148699</v>
      </c>
      <c r="B20115" s="24">
        <v>25</v>
      </c>
      <c r="C20115" s="22">
        <v>15</v>
      </c>
      <c r="D20115" s="21" t="s">
        <v>148696</v>
      </c>
      <c r="E20115" s="21" t="s">
        <v>148697</v>
      </c>
      <c r="F20115" s="21" t="s">
        <v>101528</v>
      </c>
      <c r="G20115" s="22">
        <v>10</v>
      </c>
      <c r="H20115" s="22">
        <v>0</v>
      </c>
      <c r="I20115" s="22">
        <v>0</v>
      </c>
      <c r="J20115" s="21" t="s">
        <v>148698</v>
      </c>
    </row>
    <row r="20116" spans="1:10" ht="32" customHeight="1">
      <c r="A20116" s="19" t="s">
        <v>148700</v>
      </c>
      <c r="B20116" s="24">
        <v>27</v>
      </c>
      <c r="C20116" s="22">
        <v>15</v>
      </c>
      <c r="D20116" s="21" t="s">
        <v>148701</v>
      </c>
      <c r="E20116" s="21" t="s">
        <v>148702</v>
      </c>
      <c r="F20116" s="21" t="s">
        <v>101628</v>
      </c>
      <c r="G20116" s="22">
        <v>1</v>
      </c>
      <c r="H20116" s="22">
        <v>10</v>
      </c>
      <c r="I20116" s="22">
        <v>21</v>
      </c>
      <c r="J20116" s="21" t="s">
        <v>148703</v>
      </c>
    </row>
    <row r="20117" spans="1:10" ht="32" customHeight="1">
      <c r="A20117" s="19" t="s">
        <v>148704</v>
      </c>
      <c r="B20117" s="24">
        <v>18</v>
      </c>
      <c r="C20117" s="22">
        <v>20</v>
      </c>
      <c r="D20117" s="21" t="s">
        <v>111244</v>
      </c>
      <c r="E20117" s="21" t="s">
        <v>111245</v>
      </c>
      <c r="F20117" s="21" t="s">
        <v>101543</v>
      </c>
      <c r="G20117" s="22">
        <v>2</v>
      </c>
      <c r="H20117" s="22">
        <v>14</v>
      </c>
      <c r="I20117" s="22">
        <v>17</v>
      </c>
      <c r="J20117" s="21" t="s">
        <v>148705</v>
      </c>
    </row>
    <row r="20118" spans="1:10" ht="32" customHeight="1">
      <c r="A20118" s="19" t="s">
        <v>148706</v>
      </c>
      <c r="B20118" s="24">
        <v>33</v>
      </c>
      <c r="C20118" s="22">
        <v>19</v>
      </c>
      <c r="D20118" s="21" t="s">
        <v>148707</v>
      </c>
      <c r="E20118" s="21" t="s">
        <v>148708</v>
      </c>
      <c r="F20118" s="21" t="s">
        <v>102510</v>
      </c>
      <c r="G20118" s="22">
        <v>5</v>
      </c>
      <c r="H20118" s="22">
        <v>10</v>
      </c>
      <c r="I20118" s="22">
        <v>16</v>
      </c>
      <c r="J20118" s="21" t="s">
        <v>148709</v>
      </c>
    </row>
    <row r="20119" spans="1:10" ht="32" customHeight="1">
      <c r="A20119" s="19" t="s">
        <v>148710</v>
      </c>
      <c r="B20119" s="24">
        <v>21</v>
      </c>
      <c r="C20119" s="22">
        <v>17</v>
      </c>
      <c r="D20119" s="21" t="s">
        <v>107427</v>
      </c>
      <c r="E20119" s="21" t="s">
        <v>107428</v>
      </c>
      <c r="F20119" s="21" t="s">
        <v>101710</v>
      </c>
      <c r="G20119" s="22">
        <v>1</v>
      </c>
      <c r="H20119" s="22">
        <v>12</v>
      </c>
      <c r="I20119" s="22">
        <v>20</v>
      </c>
      <c r="J20119" s="21" t="s">
        <v>118583</v>
      </c>
    </row>
    <row r="20120" spans="1:10" ht="32" customHeight="1">
      <c r="A20120" s="19" t="s">
        <v>148711</v>
      </c>
      <c r="B20120" s="24">
        <v>24</v>
      </c>
      <c r="C20120" s="22">
        <v>15</v>
      </c>
      <c r="D20120" s="21" t="s">
        <v>102379</v>
      </c>
      <c r="E20120" s="21" t="s">
        <v>102380</v>
      </c>
      <c r="F20120" s="21" t="s">
        <v>14739</v>
      </c>
      <c r="G20120" s="22">
        <v>10</v>
      </c>
      <c r="H20120" s="22">
        <v>0</v>
      </c>
      <c r="I20120" s="22">
        <v>0</v>
      </c>
      <c r="J20120" s="21" t="s">
        <v>102381</v>
      </c>
    </row>
    <row r="20121" spans="1:10" ht="32" customHeight="1">
      <c r="A20121" s="19" t="s">
        <v>148712</v>
      </c>
      <c r="B20121" s="24">
        <v>43</v>
      </c>
      <c r="C20121" s="22">
        <v>15</v>
      </c>
      <c r="D20121" s="21" t="s">
        <v>135283</v>
      </c>
      <c r="E20121" s="21" t="s">
        <v>135284</v>
      </c>
      <c r="F20121" s="21" t="s">
        <v>101568</v>
      </c>
      <c r="G20121" s="22">
        <v>1</v>
      </c>
      <c r="H20121" s="22">
        <v>9</v>
      </c>
      <c r="I20121" s="22">
        <v>20</v>
      </c>
      <c r="J20121" s="21" t="s">
        <v>148713</v>
      </c>
    </row>
    <row r="20122" spans="1:10" ht="32" customHeight="1">
      <c r="A20122" s="19" t="s">
        <v>148714</v>
      </c>
      <c r="B20122" s="24">
        <v>17</v>
      </c>
      <c r="C20122" s="22">
        <v>15</v>
      </c>
      <c r="D20122" s="21" t="s">
        <v>122112</v>
      </c>
      <c r="E20122" s="21" t="s">
        <v>122113</v>
      </c>
      <c r="F20122" s="21" t="s">
        <v>14739</v>
      </c>
      <c r="G20122" s="22">
        <v>10</v>
      </c>
      <c r="H20122" s="22">
        <v>0</v>
      </c>
      <c r="I20122" s="22">
        <v>0</v>
      </c>
      <c r="J20122" s="21" t="s">
        <v>148715</v>
      </c>
    </row>
    <row r="20123" spans="1:10" ht="32" customHeight="1">
      <c r="A20123" s="19" t="s">
        <v>148716</v>
      </c>
      <c r="B20123" s="24">
        <v>17</v>
      </c>
      <c r="C20123" s="22">
        <v>15</v>
      </c>
      <c r="D20123" s="21" t="s">
        <v>102222</v>
      </c>
      <c r="E20123" s="21" t="s">
        <v>102223</v>
      </c>
      <c r="F20123" s="21" t="s">
        <v>14739</v>
      </c>
      <c r="G20123" s="22">
        <v>10</v>
      </c>
      <c r="H20123" s="22">
        <v>0</v>
      </c>
      <c r="I20123" s="22">
        <v>0</v>
      </c>
      <c r="J20123" s="21" t="s">
        <v>124612</v>
      </c>
    </row>
    <row r="20124" spans="1:10" ht="32" customHeight="1">
      <c r="A20124" s="19" t="s">
        <v>148717</v>
      </c>
      <c r="B20124" s="24">
        <v>17</v>
      </c>
      <c r="C20124" s="22">
        <v>15</v>
      </c>
      <c r="D20124" s="21" t="s">
        <v>102222</v>
      </c>
      <c r="E20124" s="21" t="s">
        <v>102223</v>
      </c>
      <c r="F20124" s="21" t="s">
        <v>14739</v>
      </c>
      <c r="G20124" s="22">
        <v>10</v>
      </c>
      <c r="H20124" s="22">
        <v>0</v>
      </c>
      <c r="I20124" s="22">
        <v>0</v>
      </c>
      <c r="J20124" s="21" t="s">
        <v>124612</v>
      </c>
    </row>
    <row r="20125" spans="1:10" ht="32" customHeight="1">
      <c r="A20125" s="19" t="s">
        <v>148718</v>
      </c>
      <c r="B20125" s="24">
        <v>12</v>
      </c>
      <c r="C20125" s="22">
        <v>15</v>
      </c>
      <c r="D20125" s="21" t="s">
        <v>148719</v>
      </c>
      <c r="E20125" s="21" t="s">
        <v>148720</v>
      </c>
      <c r="F20125" s="21" t="s">
        <v>101727</v>
      </c>
      <c r="G20125" s="22">
        <v>10</v>
      </c>
      <c r="H20125" s="22">
        <v>0</v>
      </c>
      <c r="I20125" s="22">
        <v>0</v>
      </c>
      <c r="J20125" s="21" t="s">
        <v>148721</v>
      </c>
    </row>
    <row r="20126" spans="1:10" ht="32" customHeight="1">
      <c r="A20126" s="19" t="s">
        <v>148722</v>
      </c>
      <c r="B20126" s="24">
        <v>15</v>
      </c>
      <c r="C20126" s="22">
        <v>17</v>
      </c>
      <c r="D20126" s="21" t="s">
        <v>148723</v>
      </c>
      <c r="E20126" s="21" t="s">
        <v>148724</v>
      </c>
      <c r="F20126" s="21" t="s">
        <v>101543</v>
      </c>
      <c r="G20126" s="22">
        <v>4</v>
      </c>
      <c r="H20126" s="22">
        <v>9</v>
      </c>
      <c r="I20126" s="22">
        <v>16</v>
      </c>
      <c r="J20126" s="21" t="s">
        <v>148725</v>
      </c>
    </row>
    <row r="20127" spans="1:10" ht="32" customHeight="1">
      <c r="A20127" s="19" t="s">
        <v>148726</v>
      </c>
      <c r="B20127" s="24">
        <v>16</v>
      </c>
      <c r="C20127" s="22">
        <v>23</v>
      </c>
      <c r="D20127" s="21" t="s">
        <v>102730</v>
      </c>
      <c r="E20127" s="21" t="s">
        <v>102731</v>
      </c>
      <c r="F20127" s="21" t="s">
        <v>102157</v>
      </c>
      <c r="G20127" s="22">
        <v>7</v>
      </c>
      <c r="H20127" s="22">
        <v>12</v>
      </c>
      <c r="I20127" s="22">
        <v>19</v>
      </c>
      <c r="J20127" s="21" t="s">
        <v>128284</v>
      </c>
    </row>
    <row r="20128" spans="1:10" ht="32" customHeight="1">
      <c r="A20128" s="19" t="s">
        <v>148727</v>
      </c>
      <c r="B20128" s="24">
        <v>25</v>
      </c>
      <c r="C20128" s="22">
        <v>27</v>
      </c>
      <c r="D20128" s="21" t="s">
        <v>125271</v>
      </c>
      <c r="E20128" s="21" t="s">
        <v>125272</v>
      </c>
      <c r="F20128" s="21" t="s">
        <v>102428</v>
      </c>
      <c r="G20128" s="22">
        <v>11</v>
      </c>
      <c r="H20128" s="22">
        <v>12</v>
      </c>
      <c r="I20128" s="22">
        <v>20</v>
      </c>
      <c r="J20128" s="21" t="s">
        <v>148728</v>
      </c>
    </row>
    <row r="20129" spans="1:10" ht="32" customHeight="1">
      <c r="A20129" s="19" t="s">
        <v>148729</v>
      </c>
      <c r="B20129" s="24">
        <v>18</v>
      </c>
      <c r="C20129" s="22">
        <v>15</v>
      </c>
      <c r="D20129" s="21" t="s">
        <v>125259</v>
      </c>
      <c r="E20129" s="21" t="s">
        <v>125260</v>
      </c>
      <c r="F20129" s="21" t="s">
        <v>101694</v>
      </c>
      <c r="G20129" s="22">
        <v>10</v>
      </c>
      <c r="H20129" s="22">
        <v>0</v>
      </c>
      <c r="I20129" s="22">
        <v>0</v>
      </c>
      <c r="J20129" s="21" t="s">
        <v>148730</v>
      </c>
    </row>
    <row r="20130" spans="1:10" ht="32" customHeight="1">
      <c r="A20130" s="19" t="s">
        <v>148731</v>
      </c>
      <c r="B20130" s="24">
        <v>18</v>
      </c>
      <c r="C20130" s="22">
        <v>15</v>
      </c>
      <c r="D20130" s="21" t="s">
        <v>125259</v>
      </c>
      <c r="E20130" s="21" t="s">
        <v>125260</v>
      </c>
      <c r="F20130" s="21" t="s">
        <v>101694</v>
      </c>
      <c r="G20130" s="22">
        <v>10</v>
      </c>
      <c r="H20130" s="22">
        <v>0</v>
      </c>
      <c r="I20130" s="22">
        <v>0</v>
      </c>
      <c r="J20130" s="21" t="s">
        <v>148730</v>
      </c>
    </row>
    <row r="20131" spans="1:10" ht="32" customHeight="1">
      <c r="A20131" s="19" t="s">
        <v>148732</v>
      </c>
      <c r="B20131" s="24">
        <v>12</v>
      </c>
      <c r="C20131" s="22">
        <v>18</v>
      </c>
      <c r="D20131" s="21" t="s">
        <v>139359</v>
      </c>
      <c r="E20131" s="21" t="s">
        <v>139360</v>
      </c>
      <c r="F20131" s="21" t="s">
        <v>101757</v>
      </c>
      <c r="G20131" s="22">
        <v>6</v>
      </c>
      <c r="H20131" s="22">
        <v>8</v>
      </c>
      <c r="I20131" s="22">
        <v>13</v>
      </c>
      <c r="J20131" s="21" t="s">
        <v>148733</v>
      </c>
    </row>
    <row r="20132" spans="1:10" ht="32" customHeight="1">
      <c r="A20132" s="19" t="s">
        <v>148734</v>
      </c>
      <c r="B20132" s="24">
        <v>12</v>
      </c>
      <c r="C20132" s="22">
        <v>18</v>
      </c>
      <c r="D20132" s="21" t="s">
        <v>139359</v>
      </c>
      <c r="E20132" s="21" t="s">
        <v>139360</v>
      </c>
      <c r="F20132" s="21" t="s">
        <v>101757</v>
      </c>
      <c r="G20132" s="22">
        <v>6</v>
      </c>
      <c r="H20132" s="22">
        <v>8</v>
      </c>
      <c r="I20132" s="22">
        <v>13</v>
      </c>
      <c r="J20132" s="21" t="s">
        <v>148733</v>
      </c>
    </row>
    <row r="20133" spans="1:10" ht="32" customHeight="1">
      <c r="A20133" s="19" t="s">
        <v>148735</v>
      </c>
      <c r="B20133" s="24">
        <v>20</v>
      </c>
      <c r="C20133" s="22">
        <v>16</v>
      </c>
      <c r="D20133" s="21" t="s">
        <v>102492</v>
      </c>
      <c r="E20133" s="21" t="s">
        <v>102493</v>
      </c>
      <c r="F20133" s="21" t="s">
        <v>101945</v>
      </c>
      <c r="G20133" s="22">
        <v>1</v>
      </c>
      <c r="H20133" s="22">
        <v>11</v>
      </c>
      <c r="I20133" s="22">
        <v>19</v>
      </c>
      <c r="J20133" s="21" t="s">
        <v>117017</v>
      </c>
    </row>
    <row r="20134" spans="1:10" ht="32" customHeight="1">
      <c r="A20134" s="19" t="s">
        <v>148736</v>
      </c>
      <c r="B20134" s="24">
        <v>19</v>
      </c>
      <c r="C20134" s="22">
        <v>15</v>
      </c>
      <c r="D20134" s="21" t="s">
        <v>107994</v>
      </c>
      <c r="E20134" s="21" t="s">
        <v>107995</v>
      </c>
      <c r="F20134" s="21" t="s">
        <v>101554</v>
      </c>
      <c r="G20134" s="22">
        <v>10</v>
      </c>
      <c r="H20134" s="22">
        <v>0</v>
      </c>
      <c r="I20134" s="22">
        <v>0</v>
      </c>
      <c r="J20134" s="21" t="s">
        <v>148737</v>
      </c>
    </row>
    <row r="20135" spans="1:10" ht="32" customHeight="1">
      <c r="A20135" s="19" t="s">
        <v>148738</v>
      </c>
      <c r="B20135" s="24">
        <v>19</v>
      </c>
      <c r="C20135" s="22">
        <v>15</v>
      </c>
      <c r="D20135" s="21" t="s">
        <v>107994</v>
      </c>
      <c r="E20135" s="21" t="s">
        <v>107995</v>
      </c>
      <c r="F20135" s="21" t="s">
        <v>101554</v>
      </c>
      <c r="G20135" s="22">
        <v>10</v>
      </c>
      <c r="H20135" s="22">
        <v>0</v>
      </c>
      <c r="I20135" s="22">
        <v>0</v>
      </c>
      <c r="J20135" s="21" t="s">
        <v>148737</v>
      </c>
    </row>
    <row r="20136" spans="1:10" ht="32" customHeight="1">
      <c r="A20136" s="19" t="s">
        <v>148739</v>
      </c>
      <c r="B20136" s="24">
        <v>19</v>
      </c>
      <c r="C20136" s="22">
        <v>15</v>
      </c>
      <c r="D20136" s="21" t="s">
        <v>107994</v>
      </c>
      <c r="E20136" s="21" t="s">
        <v>107995</v>
      </c>
      <c r="F20136" s="21" t="s">
        <v>101554</v>
      </c>
      <c r="G20136" s="22">
        <v>10</v>
      </c>
      <c r="H20136" s="22">
        <v>0</v>
      </c>
      <c r="I20136" s="22">
        <v>0</v>
      </c>
      <c r="J20136" s="21" t="s">
        <v>148737</v>
      </c>
    </row>
    <row r="20137" spans="1:10" ht="32" customHeight="1">
      <c r="A20137" s="19" t="s">
        <v>148740</v>
      </c>
      <c r="B20137" s="24">
        <v>18</v>
      </c>
      <c r="C20137" s="22">
        <v>15</v>
      </c>
      <c r="D20137" s="21" t="s">
        <v>140145</v>
      </c>
      <c r="E20137" s="21" t="s">
        <v>140146</v>
      </c>
      <c r="F20137" s="21" t="s">
        <v>101568</v>
      </c>
      <c r="G20137" s="22">
        <v>1</v>
      </c>
      <c r="H20137" s="22">
        <v>10</v>
      </c>
      <c r="I20137" s="22">
        <v>13</v>
      </c>
      <c r="J20137" s="21" t="s">
        <v>148741</v>
      </c>
    </row>
    <row r="20138" spans="1:10" ht="32" customHeight="1">
      <c r="A20138" s="19" t="s">
        <v>148742</v>
      </c>
      <c r="B20138" s="24">
        <v>13</v>
      </c>
      <c r="C20138" s="22">
        <v>15</v>
      </c>
      <c r="D20138" s="21" t="s">
        <v>133826</v>
      </c>
      <c r="E20138" s="21" t="s">
        <v>133827</v>
      </c>
      <c r="F20138" s="21" t="s">
        <v>101727</v>
      </c>
      <c r="G20138" s="22">
        <v>10</v>
      </c>
      <c r="H20138" s="22">
        <v>0</v>
      </c>
      <c r="I20138" s="22">
        <v>0</v>
      </c>
      <c r="J20138" s="21" t="s">
        <v>148743</v>
      </c>
    </row>
    <row r="20139" spans="1:10" ht="32" customHeight="1">
      <c r="A20139" s="19" t="s">
        <v>148744</v>
      </c>
      <c r="B20139" s="24">
        <v>25</v>
      </c>
      <c r="C20139" s="22">
        <v>20</v>
      </c>
      <c r="D20139" s="21" t="s">
        <v>146021</v>
      </c>
      <c r="E20139" s="21" t="s">
        <v>146022</v>
      </c>
      <c r="F20139" s="21" t="s">
        <v>101554</v>
      </c>
      <c r="G20139" s="22">
        <v>6</v>
      </c>
      <c r="H20139" s="22">
        <v>10</v>
      </c>
      <c r="I20139" s="22">
        <v>14</v>
      </c>
      <c r="J20139" s="21" t="s">
        <v>148745</v>
      </c>
    </row>
    <row r="20140" spans="1:10" ht="32" customHeight="1">
      <c r="A20140" s="19" t="s">
        <v>148746</v>
      </c>
      <c r="B20140" s="24">
        <v>44</v>
      </c>
      <c r="C20140" s="22">
        <v>15</v>
      </c>
      <c r="D20140" s="21" t="s">
        <v>113474</v>
      </c>
      <c r="E20140" s="21" t="s">
        <v>113475</v>
      </c>
      <c r="F20140" s="21" t="s">
        <v>101554</v>
      </c>
      <c r="G20140" s="22">
        <v>10</v>
      </c>
      <c r="H20140" s="22">
        <v>0</v>
      </c>
      <c r="I20140" s="22">
        <v>0</v>
      </c>
      <c r="J20140" s="21" t="s">
        <v>148747</v>
      </c>
    </row>
    <row r="20141" spans="1:10" ht="32" customHeight="1">
      <c r="A20141" s="19" t="s">
        <v>148748</v>
      </c>
      <c r="B20141" s="24">
        <v>44</v>
      </c>
      <c r="C20141" s="22">
        <v>15</v>
      </c>
      <c r="D20141" s="21" t="s">
        <v>113474</v>
      </c>
      <c r="E20141" s="21" t="s">
        <v>113475</v>
      </c>
      <c r="F20141" s="21" t="s">
        <v>101554</v>
      </c>
      <c r="G20141" s="22">
        <v>10</v>
      </c>
      <c r="H20141" s="22">
        <v>0</v>
      </c>
      <c r="I20141" s="22">
        <v>0</v>
      </c>
      <c r="J20141" s="21" t="s">
        <v>148747</v>
      </c>
    </row>
    <row r="20142" spans="1:10" ht="32" customHeight="1">
      <c r="A20142" s="19" t="s">
        <v>148749</v>
      </c>
      <c r="B20142" s="24">
        <v>13</v>
      </c>
      <c r="C20142" s="22">
        <v>20</v>
      </c>
      <c r="D20142" s="21" t="s">
        <v>102443</v>
      </c>
      <c r="E20142" s="21" t="s">
        <v>102444</v>
      </c>
      <c r="F20142" s="21" t="s">
        <v>108758</v>
      </c>
      <c r="G20142" s="22">
        <v>8</v>
      </c>
      <c r="H20142" s="22">
        <v>8</v>
      </c>
      <c r="I20142" s="22">
        <v>18</v>
      </c>
      <c r="J20142" s="21" t="s">
        <v>148750</v>
      </c>
    </row>
    <row r="20143" spans="1:10" ht="32" customHeight="1">
      <c r="A20143" s="19" t="s">
        <v>148751</v>
      </c>
      <c r="B20143" s="24">
        <v>27</v>
      </c>
      <c r="C20143" s="22">
        <v>15</v>
      </c>
      <c r="D20143" s="21" t="s">
        <v>121704</v>
      </c>
      <c r="E20143" s="21" t="s">
        <v>121705</v>
      </c>
      <c r="F20143" s="21" t="s">
        <v>101554</v>
      </c>
      <c r="G20143" s="22">
        <v>10</v>
      </c>
      <c r="H20143" s="22">
        <v>0</v>
      </c>
      <c r="I20143" s="22">
        <v>0</v>
      </c>
      <c r="J20143" s="21" t="s">
        <v>121706</v>
      </c>
    </row>
    <row r="20144" spans="1:10" ht="32" customHeight="1">
      <c r="A20144" s="19" t="s">
        <v>148752</v>
      </c>
      <c r="B20144" s="24">
        <v>22</v>
      </c>
      <c r="C20144" s="22">
        <v>15</v>
      </c>
      <c r="D20144" s="21" t="s">
        <v>134208</v>
      </c>
      <c r="E20144" s="21" t="s">
        <v>134209</v>
      </c>
      <c r="F20144" s="21" t="s">
        <v>101528</v>
      </c>
      <c r="G20144" s="22">
        <v>10</v>
      </c>
      <c r="H20144" s="22">
        <v>0</v>
      </c>
      <c r="I20144" s="22">
        <v>0</v>
      </c>
      <c r="J20144" s="21" t="s">
        <v>148753</v>
      </c>
    </row>
    <row r="20145" spans="1:10" ht="20" customHeight="1">
      <c r="A20145" s="27">
        <v>-999</v>
      </c>
      <c r="B20145" s="24">
        <v>-999</v>
      </c>
      <c r="C20145" s="22">
        <v>-999</v>
      </c>
      <c r="D20145" s="22">
        <v>-999</v>
      </c>
      <c r="E20145" s="22">
        <v>-999</v>
      </c>
      <c r="F20145" s="22">
        <v>-999</v>
      </c>
      <c r="G20145" s="22">
        <v>-999</v>
      </c>
      <c r="H20145" s="22">
        <v>-999</v>
      </c>
      <c r="I20145" s="22">
        <v>-999</v>
      </c>
      <c r="J20145" s="22">
        <v>-999</v>
      </c>
    </row>
    <row r="20146" spans="1:10" ht="32" customHeight="1">
      <c r="A20146" s="19" t="s">
        <v>148754</v>
      </c>
      <c r="B20146" s="24">
        <v>39</v>
      </c>
      <c r="C20146" s="22">
        <v>34</v>
      </c>
      <c r="D20146" s="21" t="s">
        <v>120244</v>
      </c>
      <c r="E20146" s="21" t="s">
        <v>120245</v>
      </c>
      <c r="F20146" s="21" t="s">
        <v>103468</v>
      </c>
      <c r="G20146" s="22">
        <v>9</v>
      </c>
      <c r="H20146" s="22">
        <v>21</v>
      </c>
      <c r="I20146" s="22">
        <v>34</v>
      </c>
      <c r="J20146" s="21" t="s">
        <v>148755</v>
      </c>
    </row>
    <row r="20147" spans="1:10" ht="32" customHeight="1">
      <c r="A20147" s="19" t="s">
        <v>148756</v>
      </c>
      <c r="B20147" s="24">
        <v>21</v>
      </c>
      <c r="C20147" s="22">
        <v>15</v>
      </c>
      <c r="D20147" s="21" t="s">
        <v>107000</v>
      </c>
      <c r="E20147" s="21" t="s">
        <v>107001</v>
      </c>
      <c r="F20147" s="21" t="s">
        <v>14739</v>
      </c>
      <c r="G20147" s="22">
        <v>10</v>
      </c>
      <c r="H20147" s="22">
        <v>0</v>
      </c>
      <c r="I20147" s="22">
        <v>0</v>
      </c>
      <c r="J20147" s="21" t="s">
        <v>107002</v>
      </c>
    </row>
    <row r="20148" spans="1:10" ht="32" customHeight="1">
      <c r="A20148" s="19" t="s">
        <v>148757</v>
      </c>
      <c r="B20148" s="24">
        <v>15</v>
      </c>
      <c r="C20148" s="22">
        <v>27</v>
      </c>
      <c r="D20148" s="21" t="s">
        <v>148758</v>
      </c>
      <c r="E20148" s="21" t="s">
        <v>148759</v>
      </c>
      <c r="F20148" s="21" t="s">
        <v>102769</v>
      </c>
      <c r="G20148" s="22">
        <v>1</v>
      </c>
      <c r="H20148" s="22">
        <v>9</v>
      </c>
      <c r="I20148" s="22">
        <v>14</v>
      </c>
      <c r="J20148" s="21" t="s">
        <v>148760</v>
      </c>
    </row>
    <row r="20149" spans="1:10" ht="32" customHeight="1">
      <c r="A20149" s="19" t="s">
        <v>148761</v>
      </c>
      <c r="B20149" s="24">
        <v>35</v>
      </c>
      <c r="C20149" s="22">
        <v>17</v>
      </c>
      <c r="D20149" s="21" t="s">
        <v>108395</v>
      </c>
      <c r="E20149" s="21" t="s">
        <v>108396</v>
      </c>
      <c r="F20149" s="21" t="s">
        <v>14743</v>
      </c>
      <c r="G20149" s="22">
        <v>1</v>
      </c>
      <c r="H20149" s="22">
        <v>12</v>
      </c>
      <c r="I20149" s="22">
        <v>17</v>
      </c>
      <c r="J20149" s="21" t="s">
        <v>148762</v>
      </c>
    </row>
    <row r="20150" spans="1:10" ht="32" customHeight="1">
      <c r="A20150" s="19" t="s">
        <v>148763</v>
      </c>
      <c r="B20150" s="24">
        <v>21</v>
      </c>
      <c r="C20150" s="22">
        <v>23</v>
      </c>
      <c r="D20150" s="21" t="s">
        <v>148764</v>
      </c>
      <c r="E20150" s="21" t="s">
        <v>148765</v>
      </c>
      <c r="F20150" s="21" t="s">
        <v>101543</v>
      </c>
      <c r="G20150" s="22">
        <v>5</v>
      </c>
      <c r="H20150" s="22">
        <v>14</v>
      </c>
      <c r="I20150" s="22">
        <v>30</v>
      </c>
      <c r="J20150" s="21" t="s">
        <v>148766</v>
      </c>
    </row>
    <row r="20151" spans="1:10" ht="32" customHeight="1">
      <c r="A20151" s="19" t="s">
        <v>148767</v>
      </c>
      <c r="B20151" s="24">
        <v>15</v>
      </c>
      <c r="C20151" s="22">
        <v>20</v>
      </c>
      <c r="D20151" s="21" t="s">
        <v>104356</v>
      </c>
      <c r="E20151" s="21" t="s">
        <v>104357</v>
      </c>
      <c r="F20151" s="21" t="s">
        <v>101543</v>
      </c>
      <c r="G20151" s="22">
        <v>6</v>
      </c>
      <c r="H20151" s="22">
        <v>10</v>
      </c>
      <c r="I20151" s="22">
        <v>18</v>
      </c>
      <c r="J20151" s="21" t="s">
        <v>148768</v>
      </c>
    </row>
    <row r="20152" spans="1:10" ht="32" customHeight="1">
      <c r="A20152" s="19" t="s">
        <v>148769</v>
      </c>
      <c r="B20152" s="24">
        <v>19</v>
      </c>
      <c r="C20152" s="22">
        <v>22</v>
      </c>
      <c r="D20152" s="21" t="s">
        <v>118758</v>
      </c>
      <c r="E20152" s="21" t="s">
        <v>118759</v>
      </c>
      <c r="F20152" s="21" t="s">
        <v>104448</v>
      </c>
      <c r="G20152" s="22">
        <v>6</v>
      </c>
      <c r="H20152" s="22">
        <v>12</v>
      </c>
      <c r="I20152" s="22">
        <v>23</v>
      </c>
      <c r="J20152" s="21" t="s">
        <v>148770</v>
      </c>
    </row>
    <row r="20153" spans="1:10" ht="20" customHeight="1">
      <c r="A20153" s="27">
        <v>-999</v>
      </c>
      <c r="B20153" s="24">
        <v>-999</v>
      </c>
      <c r="C20153" s="22">
        <v>-999</v>
      </c>
      <c r="D20153" s="22">
        <v>-999</v>
      </c>
      <c r="E20153" s="22">
        <v>-999</v>
      </c>
      <c r="F20153" s="22">
        <v>-999</v>
      </c>
      <c r="G20153" s="22">
        <v>-999</v>
      </c>
      <c r="H20153" s="22">
        <v>-999</v>
      </c>
      <c r="I20153" s="22">
        <v>-999</v>
      </c>
      <c r="J20153" s="22">
        <v>-999</v>
      </c>
    </row>
    <row r="20154" spans="1:10" ht="32" customHeight="1">
      <c r="A20154" s="19" t="s">
        <v>148771</v>
      </c>
      <c r="B20154" s="24">
        <v>47</v>
      </c>
      <c r="C20154" s="22">
        <v>19</v>
      </c>
      <c r="D20154" s="21" t="s">
        <v>107336</v>
      </c>
      <c r="E20154" s="21" t="s">
        <v>107337</v>
      </c>
      <c r="F20154" s="21" t="s">
        <v>102114</v>
      </c>
      <c r="G20154" s="22">
        <v>6</v>
      </c>
      <c r="H20154" s="22">
        <v>9</v>
      </c>
      <c r="I20154" s="22">
        <v>19</v>
      </c>
      <c r="J20154" s="21" t="s">
        <v>148772</v>
      </c>
    </row>
    <row r="20155" spans="1:10" ht="32" customHeight="1">
      <c r="A20155" s="19" t="s">
        <v>148773</v>
      </c>
      <c r="B20155" s="24">
        <v>23</v>
      </c>
      <c r="C20155" s="22">
        <v>15</v>
      </c>
      <c r="D20155" s="21" t="s">
        <v>130936</v>
      </c>
      <c r="E20155" s="21" t="s">
        <v>130937</v>
      </c>
      <c r="F20155" s="21" t="s">
        <v>101568</v>
      </c>
      <c r="G20155" s="22">
        <v>1</v>
      </c>
      <c r="H20155" s="22">
        <v>10</v>
      </c>
      <c r="I20155" s="22">
        <v>15</v>
      </c>
      <c r="J20155" s="21" t="s">
        <v>148774</v>
      </c>
    </row>
    <row r="20156" spans="1:10" ht="32" customHeight="1">
      <c r="A20156" s="19" t="s">
        <v>148775</v>
      </c>
      <c r="B20156" s="24">
        <v>17</v>
      </c>
      <c r="C20156" s="22">
        <v>27</v>
      </c>
      <c r="D20156" s="21" t="s">
        <v>117119</v>
      </c>
      <c r="E20156" s="21" t="s">
        <v>117120</v>
      </c>
      <c r="F20156" s="21" t="s">
        <v>102769</v>
      </c>
      <c r="G20156" s="22">
        <v>13</v>
      </c>
      <c r="H20156" s="22">
        <v>10</v>
      </c>
      <c r="I20156" s="22">
        <v>23</v>
      </c>
      <c r="J20156" s="21" t="s">
        <v>148776</v>
      </c>
    </row>
    <row r="20157" spans="1:10" ht="32" customHeight="1">
      <c r="A20157" s="19" t="s">
        <v>148777</v>
      </c>
      <c r="B20157" s="24">
        <v>27</v>
      </c>
      <c r="C20157" s="22">
        <v>25</v>
      </c>
      <c r="D20157" s="21" t="s">
        <v>104039</v>
      </c>
      <c r="E20157" s="21" t="s">
        <v>104040</v>
      </c>
      <c r="F20157" s="21" t="s">
        <v>101568</v>
      </c>
      <c r="G20157" s="22">
        <v>1</v>
      </c>
      <c r="H20157" s="22">
        <v>20</v>
      </c>
      <c r="I20157" s="22">
        <v>28</v>
      </c>
      <c r="J20157" s="21" t="s">
        <v>148778</v>
      </c>
    </row>
    <row r="20158" spans="1:10" ht="32" customHeight="1">
      <c r="A20158" s="19" t="s">
        <v>148779</v>
      </c>
      <c r="B20158" s="24">
        <v>21</v>
      </c>
      <c r="C20158" s="22">
        <v>15</v>
      </c>
      <c r="D20158" s="21" t="s">
        <v>104678</v>
      </c>
      <c r="E20158" s="21" t="s">
        <v>104679</v>
      </c>
      <c r="F20158" s="21" t="s">
        <v>101568</v>
      </c>
      <c r="G20158" s="22">
        <v>1</v>
      </c>
      <c r="H20158" s="22">
        <v>10</v>
      </c>
      <c r="I20158" s="22">
        <v>18</v>
      </c>
      <c r="J20158" s="21" t="s">
        <v>148780</v>
      </c>
    </row>
    <row r="20159" spans="1:10" ht="32" customHeight="1">
      <c r="A20159" s="19" t="s">
        <v>148781</v>
      </c>
      <c r="B20159" s="24">
        <v>13</v>
      </c>
      <c r="C20159" s="22">
        <v>15</v>
      </c>
      <c r="D20159" s="21" t="s">
        <v>101541</v>
      </c>
      <c r="E20159" s="21" t="s">
        <v>101542</v>
      </c>
      <c r="F20159" s="21" t="s">
        <v>101528</v>
      </c>
      <c r="G20159" s="22">
        <v>10</v>
      </c>
      <c r="H20159" s="22">
        <v>0</v>
      </c>
      <c r="I20159" s="22">
        <v>0</v>
      </c>
      <c r="J20159" s="21" t="s">
        <v>148782</v>
      </c>
    </row>
    <row r="20160" spans="1:10" ht="32" customHeight="1">
      <c r="A20160" s="19" t="s">
        <v>148783</v>
      </c>
      <c r="B20160" s="24">
        <v>17</v>
      </c>
      <c r="C20160" s="22">
        <v>15</v>
      </c>
      <c r="D20160" s="21" t="s">
        <v>145364</v>
      </c>
      <c r="E20160" s="21" t="s">
        <v>145365</v>
      </c>
      <c r="F20160" s="21" t="s">
        <v>101522</v>
      </c>
      <c r="G20160" s="22">
        <v>10</v>
      </c>
      <c r="H20160" s="22">
        <v>0</v>
      </c>
      <c r="I20160" s="22">
        <v>0</v>
      </c>
      <c r="J20160" s="21" t="s">
        <v>148784</v>
      </c>
    </row>
    <row r="20161" spans="1:10" ht="32" customHeight="1">
      <c r="A20161" s="19" t="s">
        <v>148785</v>
      </c>
      <c r="B20161" s="24">
        <v>33</v>
      </c>
      <c r="C20161" s="22">
        <v>37</v>
      </c>
      <c r="D20161" s="21" t="s">
        <v>126629</v>
      </c>
      <c r="E20161" s="21" t="s">
        <v>126630</v>
      </c>
      <c r="F20161" s="21" t="s">
        <v>14740</v>
      </c>
      <c r="G20161" s="22">
        <v>6</v>
      </c>
      <c r="H20161" s="22">
        <v>11</v>
      </c>
      <c r="I20161" s="22">
        <v>19</v>
      </c>
      <c r="J20161" s="21" t="s">
        <v>148786</v>
      </c>
    </row>
    <row r="20162" spans="1:10" ht="32" customHeight="1">
      <c r="A20162" s="19" t="s">
        <v>148787</v>
      </c>
      <c r="B20162" s="24">
        <v>17</v>
      </c>
      <c r="C20162" s="22">
        <v>23</v>
      </c>
      <c r="D20162" s="21" t="s">
        <v>115152</v>
      </c>
      <c r="E20162" s="21" t="s">
        <v>115153</v>
      </c>
      <c r="F20162" s="21" t="s">
        <v>101710</v>
      </c>
      <c r="G20162" s="22">
        <v>1</v>
      </c>
      <c r="H20162" s="22">
        <v>18</v>
      </c>
      <c r="I20162" s="22">
        <v>34</v>
      </c>
      <c r="J20162" s="21" t="s">
        <v>148788</v>
      </c>
    </row>
    <row r="20163" spans="1:10" ht="32" customHeight="1">
      <c r="A20163" s="19" t="s">
        <v>148789</v>
      </c>
      <c r="B20163" s="24">
        <v>22</v>
      </c>
      <c r="C20163" s="22">
        <v>25</v>
      </c>
      <c r="D20163" s="21" t="s">
        <v>148790</v>
      </c>
      <c r="E20163" s="21" t="s">
        <v>148791</v>
      </c>
      <c r="F20163" s="21" t="s">
        <v>14743</v>
      </c>
      <c r="G20163" s="22">
        <v>4</v>
      </c>
      <c r="H20163" s="22">
        <v>17</v>
      </c>
      <c r="I20163" s="22">
        <v>37</v>
      </c>
      <c r="J20163" s="21" t="s">
        <v>148792</v>
      </c>
    </row>
    <row r="20164" spans="1:10" ht="32" customHeight="1">
      <c r="A20164" s="19" t="s">
        <v>148793</v>
      </c>
      <c r="B20164" s="24">
        <v>14</v>
      </c>
      <c r="C20164" s="22">
        <v>16</v>
      </c>
      <c r="D20164" s="21" t="s">
        <v>118226</v>
      </c>
      <c r="E20164" s="21" t="s">
        <v>118227</v>
      </c>
      <c r="F20164" s="21" t="s">
        <v>101533</v>
      </c>
      <c r="G20164" s="22">
        <v>2</v>
      </c>
      <c r="H20164" s="22">
        <v>10</v>
      </c>
      <c r="I20164" s="22">
        <v>18</v>
      </c>
      <c r="J20164" s="21" t="s">
        <v>148794</v>
      </c>
    </row>
    <row r="20165" spans="1:10" ht="32" customHeight="1">
      <c r="A20165" s="19" t="s">
        <v>148795</v>
      </c>
      <c r="B20165" s="24">
        <v>41</v>
      </c>
      <c r="C20165" s="22">
        <v>15</v>
      </c>
      <c r="D20165" s="21" t="s">
        <v>125535</v>
      </c>
      <c r="E20165" s="21" t="s">
        <v>125536</v>
      </c>
      <c r="F20165" s="21" t="s">
        <v>101694</v>
      </c>
      <c r="G20165" s="22">
        <v>4</v>
      </c>
      <c r="H20165" s="22">
        <v>7</v>
      </c>
      <c r="I20165" s="22">
        <v>15</v>
      </c>
      <c r="J20165" s="21" t="s">
        <v>148796</v>
      </c>
    </row>
    <row r="20166" spans="1:10" ht="32" customHeight="1">
      <c r="A20166" s="19" t="s">
        <v>148797</v>
      </c>
      <c r="B20166" s="24">
        <v>25</v>
      </c>
      <c r="C20166" s="22">
        <v>15</v>
      </c>
      <c r="D20166" s="21" t="s">
        <v>102829</v>
      </c>
      <c r="E20166" s="21" t="s">
        <v>102830</v>
      </c>
      <c r="F20166" s="21" t="s">
        <v>101528</v>
      </c>
      <c r="G20166" s="22">
        <v>10</v>
      </c>
      <c r="H20166" s="22">
        <v>0</v>
      </c>
      <c r="I20166" s="22">
        <v>0</v>
      </c>
      <c r="J20166" s="21" t="s">
        <v>119708</v>
      </c>
    </row>
    <row r="20167" spans="1:10" ht="32" customHeight="1">
      <c r="A20167" s="19" t="s">
        <v>148798</v>
      </c>
      <c r="B20167" s="24">
        <v>27</v>
      </c>
      <c r="C20167" s="22">
        <v>15</v>
      </c>
      <c r="D20167" s="21" t="s">
        <v>148799</v>
      </c>
      <c r="E20167" s="21" t="s">
        <v>148800</v>
      </c>
      <c r="F20167" s="21" t="s">
        <v>101522</v>
      </c>
      <c r="G20167" s="22">
        <v>10</v>
      </c>
      <c r="H20167" s="22">
        <v>0</v>
      </c>
      <c r="I20167" s="22">
        <v>0</v>
      </c>
      <c r="J20167" s="21" t="s">
        <v>148801</v>
      </c>
    </row>
    <row r="20168" spans="1:10" ht="32" customHeight="1">
      <c r="A20168" s="19" t="s">
        <v>148802</v>
      </c>
      <c r="B20168" s="24">
        <v>22</v>
      </c>
      <c r="C20168" s="22">
        <v>15</v>
      </c>
      <c r="D20168" s="21" t="s">
        <v>104338</v>
      </c>
      <c r="E20168" s="21" t="s">
        <v>104339</v>
      </c>
      <c r="F20168" s="21" t="s">
        <v>101568</v>
      </c>
      <c r="G20168" s="22">
        <v>10</v>
      </c>
      <c r="H20168" s="22">
        <v>0</v>
      </c>
      <c r="I20168" s="22">
        <v>0</v>
      </c>
      <c r="J20168" s="21" t="s">
        <v>148803</v>
      </c>
    </row>
    <row r="20169" spans="1:10" ht="32" customHeight="1">
      <c r="A20169" s="19" t="s">
        <v>148804</v>
      </c>
      <c r="B20169" s="24">
        <v>22</v>
      </c>
      <c r="C20169" s="22">
        <v>15</v>
      </c>
      <c r="D20169" s="21" t="s">
        <v>104338</v>
      </c>
      <c r="E20169" s="21" t="s">
        <v>104339</v>
      </c>
      <c r="F20169" s="21" t="s">
        <v>101568</v>
      </c>
      <c r="G20169" s="22">
        <v>10</v>
      </c>
      <c r="H20169" s="22">
        <v>0</v>
      </c>
      <c r="I20169" s="22">
        <v>0</v>
      </c>
      <c r="J20169" s="21" t="s">
        <v>148803</v>
      </c>
    </row>
    <row r="20170" spans="1:10" ht="32" customHeight="1">
      <c r="A20170" s="19" t="s">
        <v>148805</v>
      </c>
      <c r="B20170" s="24">
        <v>13</v>
      </c>
      <c r="C20170" s="22">
        <v>15</v>
      </c>
      <c r="D20170" s="21" t="s">
        <v>148806</v>
      </c>
      <c r="E20170" s="21" t="s">
        <v>148807</v>
      </c>
      <c r="F20170" s="21" t="s">
        <v>101563</v>
      </c>
      <c r="G20170" s="22">
        <v>10</v>
      </c>
      <c r="H20170" s="22">
        <v>0</v>
      </c>
      <c r="I20170" s="22">
        <v>0</v>
      </c>
      <c r="J20170" s="21" t="s">
        <v>148808</v>
      </c>
    </row>
    <row r="20171" spans="1:10" ht="32" customHeight="1">
      <c r="A20171" s="19" t="s">
        <v>148809</v>
      </c>
      <c r="B20171" s="24">
        <v>45</v>
      </c>
      <c r="C20171" s="22">
        <v>15</v>
      </c>
      <c r="D20171" s="21" t="s">
        <v>148810</v>
      </c>
      <c r="E20171" s="21" t="s">
        <v>148811</v>
      </c>
      <c r="F20171" s="21" t="s">
        <v>101528</v>
      </c>
      <c r="G20171" s="22">
        <v>10</v>
      </c>
      <c r="H20171" s="22">
        <v>0</v>
      </c>
      <c r="I20171" s="22">
        <v>0</v>
      </c>
      <c r="J20171" s="21" t="s">
        <v>148812</v>
      </c>
    </row>
    <row r="20172" spans="1:10" ht="32" customHeight="1">
      <c r="A20172" s="19" t="s">
        <v>148813</v>
      </c>
      <c r="B20172" s="24">
        <v>42</v>
      </c>
      <c r="C20172" s="22">
        <v>15</v>
      </c>
      <c r="D20172" s="21" t="s">
        <v>134487</v>
      </c>
      <c r="E20172" s="21" t="s">
        <v>134488</v>
      </c>
      <c r="F20172" s="21" t="s">
        <v>14739</v>
      </c>
      <c r="G20172" s="22">
        <v>10</v>
      </c>
      <c r="H20172" s="22">
        <v>0</v>
      </c>
      <c r="I20172" s="22">
        <v>0</v>
      </c>
      <c r="J20172" s="21" t="s">
        <v>148814</v>
      </c>
    </row>
    <row r="20173" spans="1:10" ht="32" customHeight="1">
      <c r="A20173" s="19" t="s">
        <v>148815</v>
      </c>
      <c r="B20173" s="24">
        <v>25</v>
      </c>
      <c r="C20173" s="22">
        <v>15</v>
      </c>
      <c r="D20173" s="21" t="s">
        <v>124590</v>
      </c>
      <c r="E20173" s="21" t="s">
        <v>124591</v>
      </c>
      <c r="F20173" s="21" t="s">
        <v>14739</v>
      </c>
      <c r="G20173" s="22">
        <v>10</v>
      </c>
      <c r="H20173" s="22">
        <v>0</v>
      </c>
      <c r="I20173" s="22">
        <v>0</v>
      </c>
      <c r="J20173" s="21" t="s">
        <v>148816</v>
      </c>
    </row>
    <row r="20174" spans="1:10" ht="32" customHeight="1">
      <c r="A20174" s="19" t="s">
        <v>148817</v>
      </c>
      <c r="B20174" s="24">
        <v>19</v>
      </c>
      <c r="C20174" s="22">
        <v>17</v>
      </c>
      <c r="D20174" s="21" t="s">
        <v>104829</v>
      </c>
      <c r="E20174" s="21" t="s">
        <v>104830</v>
      </c>
      <c r="F20174" s="21" t="s">
        <v>107092</v>
      </c>
      <c r="G20174" s="22">
        <v>2</v>
      </c>
      <c r="H20174" s="22">
        <v>6</v>
      </c>
      <c r="I20174" s="22">
        <v>13</v>
      </c>
      <c r="J20174" s="21" t="s">
        <v>148818</v>
      </c>
    </row>
    <row r="20175" spans="1:10" ht="32" customHeight="1">
      <c r="A20175" s="19" t="s">
        <v>148819</v>
      </c>
      <c r="B20175" s="24">
        <v>22</v>
      </c>
      <c r="C20175" s="22">
        <v>15</v>
      </c>
      <c r="D20175" s="21" t="s">
        <v>105218</v>
      </c>
      <c r="E20175" s="21" t="s">
        <v>105219</v>
      </c>
      <c r="F20175" s="21" t="s">
        <v>101694</v>
      </c>
      <c r="G20175" s="22">
        <v>1</v>
      </c>
      <c r="H20175" s="22">
        <v>9</v>
      </c>
      <c r="I20175" s="22">
        <v>15</v>
      </c>
      <c r="J20175" s="21" t="s">
        <v>148820</v>
      </c>
    </row>
    <row r="20176" spans="1:10" ht="32" customHeight="1">
      <c r="A20176" s="19" t="s">
        <v>148821</v>
      </c>
      <c r="B20176" s="24">
        <v>19</v>
      </c>
      <c r="C20176" s="22">
        <v>15</v>
      </c>
      <c r="D20176" s="21" t="s">
        <v>121231</v>
      </c>
      <c r="E20176" s="21" t="s">
        <v>121232</v>
      </c>
      <c r="F20176" s="21" t="s">
        <v>101522</v>
      </c>
      <c r="G20176" s="22">
        <v>10</v>
      </c>
      <c r="H20176" s="22">
        <v>0</v>
      </c>
      <c r="I20176" s="22">
        <v>0</v>
      </c>
      <c r="J20176" s="21" t="s">
        <v>148822</v>
      </c>
    </row>
    <row r="20177" spans="1:10" ht="32" customHeight="1">
      <c r="A20177" s="19" t="s">
        <v>148823</v>
      </c>
      <c r="B20177" s="24">
        <v>23</v>
      </c>
      <c r="C20177" s="22">
        <v>15</v>
      </c>
      <c r="D20177" s="21" t="s">
        <v>123261</v>
      </c>
      <c r="E20177" s="21" t="s">
        <v>123262</v>
      </c>
      <c r="F20177" s="21" t="s">
        <v>14739</v>
      </c>
      <c r="G20177" s="22">
        <v>10</v>
      </c>
      <c r="H20177" s="22">
        <v>0</v>
      </c>
      <c r="I20177" s="22">
        <v>0</v>
      </c>
      <c r="J20177" s="21" t="s">
        <v>148824</v>
      </c>
    </row>
    <row r="20178" spans="1:10" ht="32" customHeight="1">
      <c r="A20178" s="19" t="s">
        <v>148825</v>
      </c>
      <c r="B20178" s="24">
        <v>46</v>
      </c>
      <c r="C20178" s="22">
        <v>29</v>
      </c>
      <c r="D20178" s="21" t="s">
        <v>102880</v>
      </c>
      <c r="E20178" s="21" t="s">
        <v>102881</v>
      </c>
      <c r="F20178" s="21" t="s">
        <v>14743</v>
      </c>
      <c r="G20178" s="22">
        <v>7</v>
      </c>
      <c r="H20178" s="22">
        <v>18</v>
      </c>
      <c r="I20178" s="22">
        <v>29</v>
      </c>
      <c r="J20178" s="21" t="s">
        <v>144925</v>
      </c>
    </row>
    <row r="20179" spans="1:10" ht="32" customHeight="1">
      <c r="A20179" s="19" t="s">
        <v>148826</v>
      </c>
      <c r="B20179" s="24">
        <v>20</v>
      </c>
      <c r="C20179" s="22">
        <v>15</v>
      </c>
      <c r="D20179" s="21" t="s">
        <v>148827</v>
      </c>
      <c r="E20179" s="21" t="s">
        <v>148828</v>
      </c>
      <c r="F20179" s="21" t="s">
        <v>101694</v>
      </c>
      <c r="G20179" s="22">
        <v>1</v>
      </c>
      <c r="H20179" s="22">
        <v>7</v>
      </c>
      <c r="I20179" s="22">
        <v>19</v>
      </c>
      <c r="J20179" s="21" t="s">
        <v>148829</v>
      </c>
    </row>
    <row r="20180" spans="1:10" ht="32" customHeight="1">
      <c r="A20180" s="19" t="s">
        <v>148830</v>
      </c>
      <c r="B20180" s="24">
        <v>20</v>
      </c>
      <c r="C20180" s="22">
        <v>28</v>
      </c>
      <c r="D20180" s="21" t="s">
        <v>103322</v>
      </c>
      <c r="E20180" s="21" t="s">
        <v>103323</v>
      </c>
      <c r="F20180" s="21" t="s">
        <v>104397</v>
      </c>
      <c r="G20180" s="22">
        <v>8</v>
      </c>
      <c r="H20180" s="22">
        <v>16</v>
      </c>
      <c r="I20180" s="22">
        <v>24</v>
      </c>
      <c r="J20180" s="21" t="s">
        <v>148831</v>
      </c>
    </row>
    <row r="20181" spans="1:10" ht="32" customHeight="1">
      <c r="A20181" s="19" t="s">
        <v>148832</v>
      </c>
      <c r="B20181" s="24">
        <v>14</v>
      </c>
      <c r="C20181" s="22">
        <v>25</v>
      </c>
      <c r="D20181" s="21" t="s">
        <v>101836</v>
      </c>
      <c r="E20181" s="21" t="s">
        <v>101837</v>
      </c>
      <c r="F20181" s="21" t="s">
        <v>101568</v>
      </c>
      <c r="G20181" s="22">
        <v>11</v>
      </c>
      <c r="H20181" s="22">
        <v>10</v>
      </c>
      <c r="I20181" s="22">
        <v>23</v>
      </c>
      <c r="J20181" s="21" t="s">
        <v>148833</v>
      </c>
    </row>
    <row r="20182" spans="1:10" ht="32" customHeight="1">
      <c r="A20182" s="19" t="s">
        <v>148834</v>
      </c>
      <c r="B20182" s="24">
        <v>21</v>
      </c>
      <c r="C20182" s="22">
        <v>15</v>
      </c>
      <c r="D20182" s="21" t="s">
        <v>142780</v>
      </c>
      <c r="E20182" s="21" t="s">
        <v>142781</v>
      </c>
      <c r="F20182" s="21" t="s">
        <v>101528</v>
      </c>
      <c r="G20182" s="22">
        <v>10</v>
      </c>
      <c r="H20182" s="22">
        <v>0</v>
      </c>
      <c r="I20182" s="22">
        <v>0</v>
      </c>
      <c r="J20182" s="21" t="s">
        <v>148835</v>
      </c>
    </row>
    <row r="20183" spans="1:10" ht="32" customHeight="1">
      <c r="A20183" s="19" t="s">
        <v>148836</v>
      </c>
      <c r="B20183" s="24">
        <v>17</v>
      </c>
      <c r="C20183" s="22">
        <v>15</v>
      </c>
      <c r="D20183" s="21" t="s">
        <v>107928</v>
      </c>
      <c r="E20183" s="21" t="s">
        <v>107929</v>
      </c>
      <c r="F20183" s="21" t="s">
        <v>101528</v>
      </c>
      <c r="G20183" s="22">
        <v>10</v>
      </c>
      <c r="H20183" s="22">
        <v>0</v>
      </c>
      <c r="I20183" s="22">
        <v>0</v>
      </c>
      <c r="J20183" s="21" t="s">
        <v>107930</v>
      </c>
    </row>
    <row r="20184" spans="1:10" ht="44" customHeight="1">
      <c r="A20184" s="19" t="s">
        <v>148837</v>
      </c>
      <c r="B20184" s="24">
        <v>25</v>
      </c>
      <c r="C20184" s="22">
        <v>15</v>
      </c>
      <c r="D20184" s="21" t="s">
        <v>107878</v>
      </c>
      <c r="E20184" s="21" t="s">
        <v>107879</v>
      </c>
      <c r="F20184" s="21" t="s">
        <v>101528</v>
      </c>
      <c r="G20184" s="22">
        <v>10</v>
      </c>
      <c r="H20184" s="22">
        <v>0</v>
      </c>
      <c r="I20184" s="22">
        <v>0</v>
      </c>
      <c r="J20184" s="21" t="s">
        <v>148838</v>
      </c>
    </row>
    <row r="20185" spans="1:10" ht="32" customHeight="1">
      <c r="A20185" s="19" t="s">
        <v>148839</v>
      </c>
      <c r="B20185" s="24">
        <v>26</v>
      </c>
      <c r="C20185" s="22">
        <v>15</v>
      </c>
      <c r="D20185" s="21" t="s">
        <v>148840</v>
      </c>
      <c r="E20185" s="21" t="s">
        <v>148841</v>
      </c>
      <c r="F20185" s="21" t="s">
        <v>101528</v>
      </c>
      <c r="G20185" s="22">
        <v>10</v>
      </c>
      <c r="H20185" s="22">
        <v>0</v>
      </c>
      <c r="I20185" s="22">
        <v>0</v>
      </c>
      <c r="J20185" s="21" t="s">
        <v>148842</v>
      </c>
    </row>
    <row r="20186" spans="1:10" ht="32" customHeight="1">
      <c r="A20186" s="19" t="s">
        <v>148843</v>
      </c>
      <c r="B20186" s="24">
        <v>44</v>
      </c>
      <c r="C20186" s="22">
        <v>31</v>
      </c>
      <c r="D20186" s="21" t="s">
        <v>113879</v>
      </c>
      <c r="E20186" s="21" t="s">
        <v>113880</v>
      </c>
      <c r="F20186" s="21" t="s">
        <v>102356</v>
      </c>
      <c r="G20186" s="22">
        <v>7</v>
      </c>
      <c r="H20186" s="22">
        <v>20</v>
      </c>
      <c r="I20186" s="22">
        <v>32</v>
      </c>
      <c r="J20186" s="21" t="s">
        <v>148844</v>
      </c>
    </row>
    <row r="20187" spans="1:10" ht="32" customHeight="1">
      <c r="A20187" s="19" t="s">
        <v>148845</v>
      </c>
      <c r="B20187" s="24">
        <v>21</v>
      </c>
      <c r="C20187" s="22">
        <v>15</v>
      </c>
      <c r="D20187" s="21" t="s">
        <v>108606</v>
      </c>
      <c r="E20187" s="21" t="s">
        <v>108607</v>
      </c>
      <c r="F20187" s="21" t="s">
        <v>14739</v>
      </c>
      <c r="G20187" s="22">
        <v>10</v>
      </c>
      <c r="H20187" s="22">
        <v>0</v>
      </c>
      <c r="I20187" s="22">
        <v>0</v>
      </c>
      <c r="J20187" s="21" t="s">
        <v>148846</v>
      </c>
    </row>
    <row r="20188" spans="1:10" ht="32" customHeight="1">
      <c r="A20188" s="19" t="s">
        <v>148847</v>
      </c>
      <c r="B20188" s="24">
        <v>22</v>
      </c>
      <c r="C20188" s="22">
        <v>15</v>
      </c>
      <c r="D20188" s="21" t="s">
        <v>110013</v>
      </c>
      <c r="E20188" s="21" t="s">
        <v>110014</v>
      </c>
      <c r="F20188" s="21" t="s">
        <v>101563</v>
      </c>
      <c r="G20188" s="22">
        <v>10</v>
      </c>
      <c r="H20188" s="22">
        <v>0</v>
      </c>
      <c r="I20188" s="22">
        <v>0</v>
      </c>
      <c r="J20188" s="21" t="s">
        <v>148848</v>
      </c>
    </row>
    <row r="20189" spans="1:10" ht="32" customHeight="1">
      <c r="A20189" s="19" t="s">
        <v>148849</v>
      </c>
      <c r="B20189" s="24">
        <v>14</v>
      </c>
      <c r="C20189" s="22">
        <v>24</v>
      </c>
      <c r="D20189" s="21" t="s">
        <v>104698</v>
      </c>
      <c r="E20189" s="21" t="s">
        <v>104699</v>
      </c>
      <c r="F20189" s="21" t="s">
        <v>102999</v>
      </c>
      <c r="G20189" s="22">
        <v>10</v>
      </c>
      <c r="H20189" s="22">
        <v>10</v>
      </c>
      <c r="I20189" s="22">
        <v>14</v>
      </c>
      <c r="J20189" s="21" t="s">
        <v>148850</v>
      </c>
    </row>
    <row r="20190" spans="1:10" ht="32" customHeight="1">
      <c r="A20190" s="19" t="s">
        <v>148851</v>
      </c>
      <c r="B20190" s="24">
        <v>35</v>
      </c>
      <c r="C20190" s="22">
        <v>15</v>
      </c>
      <c r="D20190" s="21" t="s">
        <v>107713</v>
      </c>
      <c r="E20190" s="21" t="s">
        <v>107714</v>
      </c>
      <c r="F20190" s="21" t="s">
        <v>101528</v>
      </c>
      <c r="G20190" s="22">
        <v>10</v>
      </c>
      <c r="H20190" s="22">
        <v>0</v>
      </c>
      <c r="I20190" s="22">
        <v>0</v>
      </c>
      <c r="J20190" s="21" t="s">
        <v>148852</v>
      </c>
    </row>
    <row r="20191" spans="1:10" ht="32" customHeight="1">
      <c r="A20191" s="19" t="s">
        <v>148853</v>
      </c>
      <c r="B20191" s="24">
        <v>16</v>
      </c>
      <c r="C20191" s="22">
        <v>18</v>
      </c>
      <c r="D20191" s="21" t="s">
        <v>126603</v>
      </c>
      <c r="E20191" s="21" t="s">
        <v>126604</v>
      </c>
      <c r="F20191" s="21" t="s">
        <v>102782</v>
      </c>
      <c r="G20191" s="22">
        <v>2</v>
      </c>
      <c r="H20191" s="22">
        <v>12</v>
      </c>
      <c r="I20191" s="22">
        <v>24</v>
      </c>
      <c r="J20191" s="21" t="s">
        <v>148854</v>
      </c>
    </row>
    <row r="20192" spans="1:10" ht="32" customHeight="1">
      <c r="A20192" s="19" t="s">
        <v>148855</v>
      </c>
      <c r="B20192" s="24">
        <v>27</v>
      </c>
      <c r="C20192" s="22">
        <v>19</v>
      </c>
      <c r="D20192" s="21" t="s">
        <v>106212</v>
      </c>
      <c r="E20192" s="21" t="s">
        <v>106213</v>
      </c>
      <c r="F20192" s="21" t="s">
        <v>102114</v>
      </c>
      <c r="G20192" s="22">
        <v>5</v>
      </c>
      <c r="H20192" s="22">
        <v>10</v>
      </c>
      <c r="I20192" s="22">
        <v>19</v>
      </c>
      <c r="J20192" s="21" t="s">
        <v>148856</v>
      </c>
    </row>
    <row r="20193" spans="1:10" ht="32" customHeight="1">
      <c r="A20193" s="19" t="s">
        <v>148857</v>
      </c>
      <c r="B20193" s="24">
        <v>18</v>
      </c>
      <c r="C20193" s="22">
        <v>15</v>
      </c>
      <c r="D20193" s="21" t="s">
        <v>109882</v>
      </c>
      <c r="E20193" s="21" t="s">
        <v>109883</v>
      </c>
      <c r="F20193" s="21" t="s">
        <v>101528</v>
      </c>
      <c r="G20193" s="22">
        <v>10</v>
      </c>
      <c r="H20193" s="22">
        <v>0</v>
      </c>
      <c r="I20193" s="22">
        <v>0</v>
      </c>
      <c r="J20193" s="21" t="s">
        <v>134345</v>
      </c>
    </row>
    <row r="20194" spans="1:10" ht="32" customHeight="1">
      <c r="A20194" s="19" t="s">
        <v>148858</v>
      </c>
      <c r="B20194" s="24">
        <v>20</v>
      </c>
      <c r="C20194" s="22">
        <v>22</v>
      </c>
      <c r="D20194" s="21" t="s">
        <v>145478</v>
      </c>
      <c r="E20194" s="21" t="s">
        <v>145479</v>
      </c>
      <c r="F20194" s="21" t="s">
        <v>106135</v>
      </c>
      <c r="G20194" s="22">
        <v>2</v>
      </c>
      <c r="H20194" s="22">
        <v>16</v>
      </c>
      <c r="I20194" s="22">
        <v>35</v>
      </c>
      <c r="J20194" s="21" t="s">
        <v>148859</v>
      </c>
    </row>
    <row r="20195" spans="1:10" ht="32" customHeight="1">
      <c r="A20195" s="19" t="s">
        <v>148860</v>
      </c>
      <c r="B20195" s="24">
        <v>20</v>
      </c>
      <c r="C20195" s="22">
        <v>15</v>
      </c>
      <c r="D20195" s="21" t="s">
        <v>105753</v>
      </c>
      <c r="E20195" s="21" t="s">
        <v>105754</v>
      </c>
      <c r="F20195" s="21" t="s">
        <v>101568</v>
      </c>
      <c r="G20195" s="22">
        <v>1</v>
      </c>
      <c r="H20195" s="22">
        <v>9</v>
      </c>
      <c r="I20195" s="22">
        <v>18</v>
      </c>
      <c r="J20195" s="21" t="s">
        <v>148861</v>
      </c>
    </row>
    <row r="20196" spans="1:10" ht="32" customHeight="1">
      <c r="A20196" s="19" t="s">
        <v>148862</v>
      </c>
      <c r="B20196" s="24">
        <v>20</v>
      </c>
      <c r="C20196" s="22">
        <v>15</v>
      </c>
      <c r="D20196" s="21" t="s">
        <v>105753</v>
      </c>
      <c r="E20196" s="21" t="s">
        <v>105754</v>
      </c>
      <c r="F20196" s="21" t="s">
        <v>101568</v>
      </c>
      <c r="G20196" s="22">
        <v>1</v>
      </c>
      <c r="H20196" s="22">
        <v>9</v>
      </c>
      <c r="I20196" s="22">
        <v>18</v>
      </c>
      <c r="J20196" s="21" t="s">
        <v>148861</v>
      </c>
    </row>
    <row r="20197" spans="1:10" ht="32" customHeight="1">
      <c r="A20197" s="19" t="s">
        <v>148863</v>
      </c>
      <c r="B20197" s="24">
        <v>13</v>
      </c>
      <c r="C20197" s="22">
        <v>15</v>
      </c>
      <c r="D20197" s="21" t="s">
        <v>103850</v>
      </c>
      <c r="E20197" s="21" t="s">
        <v>103851</v>
      </c>
      <c r="F20197" s="21" t="s">
        <v>101563</v>
      </c>
      <c r="G20197" s="22">
        <v>10</v>
      </c>
      <c r="H20197" s="22">
        <v>0</v>
      </c>
      <c r="I20197" s="22">
        <v>0</v>
      </c>
      <c r="J20197" s="21" t="s">
        <v>132870</v>
      </c>
    </row>
    <row r="20198" spans="1:10" ht="32" customHeight="1">
      <c r="A20198" s="19" t="s">
        <v>148864</v>
      </c>
      <c r="B20198" s="24">
        <v>22</v>
      </c>
      <c r="C20198" s="22">
        <v>20</v>
      </c>
      <c r="D20198" s="21" t="s">
        <v>111279</v>
      </c>
      <c r="E20198" s="21" t="s">
        <v>111280</v>
      </c>
      <c r="F20198" s="21" t="s">
        <v>101543</v>
      </c>
      <c r="G20198" s="22">
        <v>7</v>
      </c>
      <c r="H20198" s="22">
        <v>9</v>
      </c>
      <c r="I20198" s="22">
        <v>15</v>
      </c>
      <c r="J20198" s="21" t="s">
        <v>148865</v>
      </c>
    </row>
    <row r="20199" spans="1:10" ht="32" customHeight="1">
      <c r="A20199" s="19" t="s">
        <v>148866</v>
      </c>
      <c r="B20199" s="24">
        <v>75</v>
      </c>
      <c r="C20199" s="22">
        <v>15</v>
      </c>
      <c r="D20199" s="21" t="s">
        <v>132338</v>
      </c>
      <c r="E20199" s="21" t="s">
        <v>132339</v>
      </c>
      <c r="F20199" s="21" t="s">
        <v>14739</v>
      </c>
      <c r="G20199" s="22">
        <v>10</v>
      </c>
      <c r="H20199" s="22">
        <v>0</v>
      </c>
      <c r="I20199" s="22">
        <v>0</v>
      </c>
      <c r="J20199" s="21" t="s">
        <v>132340</v>
      </c>
    </row>
    <row r="20200" spans="1:10" ht="20" customHeight="1">
      <c r="A20200" s="27">
        <v>-999</v>
      </c>
      <c r="B20200" s="24">
        <v>-999</v>
      </c>
      <c r="C20200" s="22">
        <v>-999</v>
      </c>
      <c r="D20200" s="22">
        <v>-999</v>
      </c>
      <c r="E20200" s="22">
        <v>-999</v>
      </c>
      <c r="F20200" s="22">
        <v>-999</v>
      </c>
      <c r="G20200" s="22">
        <v>-999</v>
      </c>
      <c r="H20200" s="22">
        <v>-999</v>
      </c>
      <c r="I20200" s="22">
        <v>-999</v>
      </c>
      <c r="J20200" s="22">
        <v>-999</v>
      </c>
    </row>
    <row r="20201" spans="1:10" ht="32" customHeight="1">
      <c r="A20201" s="19" t="s">
        <v>148867</v>
      </c>
      <c r="B20201" s="24">
        <v>27</v>
      </c>
      <c r="C20201" s="22">
        <v>15</v>
      </c>
      <c r="D20201" s="21" t="s">
        <v>124429</v>
      </c>
      <c r="E20201" s="21" t="s">
        <v>124430</v>
      </c>
      <c r="F20201" s="21" t="s">
        <v>101554</v>
      </c>
      <c r="G20201" s="22">
        <v>10</v>
      </c>
      <c r="H20201" s="22">
        <v>0</v>
      </c>
      <c r="I20201" s="22">
        <v>0</v>
      </c>
      <c r="J20201" s="21" t="s">
        <v>124431</v>
      </c>
    </row>
    <row r="20202" spans="1:10" ht="32" customHeight="1">
      <c r="A20202" s="19" t="s">
        <v>148868</v>
      </c>
      <c r="B20202" s="24">
        <v>19</v>
      </c>
      <c r="C20202" s="22">
        <v>15</v>
      </c>
      <c r="D20202" s="21" t="s">
        <v>138982</v>
      </c>
      <c r="E20202" s="21" t="s">
        <v>138983</v>
      </c>
      <c r="F20202" s="21" t="s">
        <v>101554</v>
      </c>
      <c r="G20202" s="22">
        <v>10</v>
      </c>
      <c r="H20202" s="22">
        <v>0</v>
      </c>
      <c r="I20202" s="22">
        <v>0</v>
      </c>
      <c r="J20202" s="21" t="s">
        <v>148869</v>
      </c>
    </row>
    <row r="20203" spans="1:10" ht="32" customHeight="1">
      <c r="A20203" s="19" t="s">
        <v>148870</v>
      </c>
      <c r="B20203" s="24">
        <v>20</v>
      </c>
      <c r="C20203" s="22">
        <v>15</v>
      </c>
      <c r="D20203" s="21" t="s">
        <v>148871</v>
      </c>
      <c r="E20203" s="21" t="s">
        <v>148872</v>
      </c>
      <c r="F20203" s="21" t="s">
        <v>101568</v>
      </c>
      <c r="G20203" s="22">
        <v>1</v>
      </c>
      <c r="H20203" s="22">
        <v>10</v>
      </c>
      <c r="I20203" s="22">
        <v>16</v>
      </c>
      <c r="J20203" s="21" t="s">
        <v>148873</v>
      </c>
    </row>
    <row r="20204" spans="1:10" ht="20" customHeight="1">
      <c r="A20204" s="27">
        <v>-999</v>
      </c>
      <c r="B20204" s="24">
        <v>-999</v>
      </c>
      <c r="C20204" s="22">
        <v>-999</v>
      </c>
      <c r="D20204" s="22">
        <v>-999</v>
      </c>
      <c r="E20204" s="22">
        <v>-999</v>
      </c>
      <c r="F20204" s="22">
        <v>-999</v>
      </c>
      <c r="G20204" s="22">
        <v>-999</v>
      </c>
      <c r="H20204" s="22">
        <v>-999</v>
      </c>
      <c r="I20204" s="22">
        <v>-999</v>
      </c>
      <c r="J20204" s="22">
        <v>-999</v>
      </c>
    </row>
    <row r="20205" spans="1:10" ht="32" customHeight="1">
      <c r="A20205" s="19" t="s">
        <v>148874</v>
      </c>
      <c r="B20205" s="24">
        <v>23</v>
      </c>
      <c r="C20205" s="22">
        <v>15</v>
      </c>
      <c r="D20205" s="21" t="s">
        <v>120994</v>
      </c>
      <c r="E20205" s="21" t="s">
        <v>120995</v>
      </c>
      <c r="F20205" s="21" t="s">
        <v>101554</v>
      </c>
      <c r="G20205" s="22">
        <v>10</v>
      </c>
      <c r="H20205" s="22">
        <v>0</v>
      </c>
      <c r="I20205" s="22">
        <v>0</v>
      </c>
      <c r="J20205" s="21" t="s">
        <v>148875</v>
      </c>
    </row>
    <row r="20206" spans="1:10" ht="32" customHeight="1">
      <c r="A20206" s="19" t="s">
        <v>148876</v>
      </c>
      <c r="B20206" s="24">
        <v>25</v>
      </c>
      <c r="C20206" s="22">
        <v>15</v>
      </c>
      <c r="D20206" s="21" t="s">
        <v>107603</v>
      </c>
      <c r="E20206" s="21" t="s">
        <v>107604</v>
      </c>
      <c r="F20206" s="21" t="s">
        <v>101554</v>
      </c>
      <c r="G20206" s="22">
        <v>10</v>
      </c>
      <c r="H20206" s="22">
        <v>0</v>
      </c>
      <c r="I20206" s="22">
        <v>0</v>
      </c>
      <c r="J20206" s="21" t="s">
        <v>148877</v>
      </c>
    </row>
    <row r="20207" spans="1:10" ht="32" customHeight="1">
      <c r="A20207" s="19" t="s">
        <v>148878</v>
      </c>
      <c r="B20207" s="24">
        <v>22</v>
      </c>
      <c r="C20207" s="22">
        <v>15</v>
      </c>
      <c r="D20207" s="21" t="s">
        <v>115988</v>
      </c>
      <c r="E20207" s="21" t="s">
        <v>115989</v>
      </c>
      <c r="F20207" s="21" t="s">
        <v>14739</v>
      </c>
      <c r="G20207" s="22">
        <v>10</v>
      </c>
      <c r="H20207" s="22">
        <v>0</v>
      </c>
      <c r="I20207" s="22">
        <v>0</v>
      </c>
      <c r="J20207" s="21" t="s">
        <v>148879</v>
      </c>
    </row>
    <row r="20208" spans="1:10" ht="32" customHeight="1">
      <c r="A20208" s="19" t="s">
        <v>148880</v>
      </c>
      <c r="B20208" s="24">
        <v>22</v>
      </c>
      <c r="C20208" s="22">
        <v>15</v>
      </c>
      <c r="D20208" s="21" t="s">
        <v>115988</v>
      </c>
      <c r="E20208" s="21" t="s">
        <v>115989</v>
      </c>
      <c r="F20208" s="21" t="s">
        <v>14739</v>
      </c>
      <c r="G20208" s="22">
        <v>10</v>
      </c>
      <c r="H20208" s="22">
        <v>0</v>
      </c>
      <c r="I20208" s="22">
        <v>0</v>
      </c>
      <c r="J20208" s="21" t="s">
        <v>148879</v>
      </c>
    </row>
    <row r="20209" spans="1:10" ht="32" customHeight="1">
      <c r="A20209" s="19" t="s">
        <v>148881</v>
      </c>
      <c r="B20209" s="24">
        <v>31</v>
      </c>
      <c r="C20209" s="22">
        <v>16</v>
      </c>
      <c r="D20209" s="21" t="s">
        <v>103858</v>
      </c>
      <c r="E20209" s="21" t="s">
        <v>103859</v>
      </c>
      <c r="F20209" s="21" t="s">
        <v>101533</v>
      </c>
      <c r="G20209" s="22">
        <v>2</v>
      </c>
      <c r="H20209" s="22">
        <v>10</v>
      </c>
      <c r="I20209" s="22">
        <v>19</v>
      </c>
      <c r="J20209" s="21" t="s">
        <v>148882</v>
      </c>
    </row>
    <row r="20210" spans="1:10" ht="20" customHeight="1">
      <c r="A20210" s="27">
        <v>-999</v>
      </c>
      <c r="B20210" s="24">
        <v>-999</v>
      </c>
      <c r="C20210" s="22">
        <v>-999</v>
      </c>
      <c r="D20210" s="22">
        <v>-999</v>
      </c>
      <c r="E20210" s="22">
        <v>-999</v>
      </c>
      <c r="F20210" s="22">
        <v>-999</v>
      </c>
      <c r="G20210" s="22">
        <v>-999</v>
      </c>
      <c r="H20210" s="22">
        <v>-999</v>
      </c>
      <c r="I20210" s="22">
        <v>-999</v>
      </c>
      <c r="J20210" s="22">
        <v>-999</v>
      </c>
    </row>
    <row r="20211" spans="1:10" ht="32" customHeight="1">
      <c r="A20211" s="19" t="s">
        <v>148883</v>
      </c>
      <c r="B20211" s="24">
        <v>13</v>
      </c>
      <c r="C20211" s="22">
        <v>15</v>
      </c>
      <c r="D20211" s="21" t="s">
        <v>148884</v>
      </c>
      <c r="E20211" s="21" t="s">
        <v>148885</v>
      </c>
      <c r="F20211" s="21" t="s">
        <v>101563</v>
      </c>
      <c r="G20211" s="22">
        <v>10</v>
      </c>
      <c r="H20211" s="22">
        <v>0</v>
      </c>
      <c r="I20211" s="22">
        <v>0</v>
      </c>
      <c r="J20211" s="21" t="s">
        <v>148886</v>
      </c>
    </row>
    <row r="20212" spans="1:10" ht="32" customHeight="1">
      <c r="A20212" s="19" t="s">
        <v>148887</v>
      </c>
      <c r="B20212" s="24">
        <v>13</v>
      </c>
      <c r="C20212" s="22">
        <v>15</v>
      </c>
      <c r="D20212" s="21" t="s">
        <v>148884</v>
      </c>
      <c r="E20212" s="21" t="s">
        <v>148885</v>
      </c>
      <c r="F20212" s="21" t="s">
        <v>101563</v>
      </c>
      <c r="G20212" s="22">
        <v>10</v>
      </c>
      <c r="H20212" s="22">
        <v>0</v>
      </c>
      <c r="I20212" s="22">
        <v>0</v>
      </c>
      <c r="J20212" s="21" t="s">
        <v>148886</v>
      </c>
    </row>
    <row r="20213" spans="1:10" ht="32" customHeight="1">
      <c r="A20213" s="19" t="s">
        <v>148888</v>
      </c>
      <c r="B20213" s="24">
        <v>18</v>
      </c>
      <c r="C20213" s="22">
        <v>15</v>
      </c>
      <c r="D20213" s="21" t="s">
        <v>117654</v>
      </c>
      <c r="E20213" s="21" t="s">
        <v>117655</v>
      </c>
      <c r="F20213" s="21" t="s">
        <v>101528</v>
      </c>
      <c r="G20213" s="22">
        <v>10</v>
      </c>
      <c r="H20213" s="22">
        <v>0</v>
      </c>
      <c r="I20213" s="22">
        <v>0</v>
      </c>
      <c r="J20213" s="21" t="s">
        <v>133714</v>
      </c>
    </row>
    <row r="20214" spans="1:10" ht="32" customHeight="1">
      <c r="A20214" s="19" t="s">
        <v>148889</v>
      </c>
      <c r="B20214" s="24">
        <v>32</v>
      </c>
      <c r="C20214" s="22">
        <v>16</v>
      </c>
      <c r="D20214" s="21" t="s">
        <v>115112</v>
      </c>
      <c r="E20214" s="21" t="s">
        <v>115113</v>
      </c>
      <c r="F20214" s="21" t="s">
        <v>102171</v>
      </c>
      <c r="G20214" s="22">
        <v>1</v>
      </c>
      <c r="H20214" s="22">
        <v>11</v>
      </c>
      <c r="I20214" s="22">
        <v>20</v>
      </c>
      <c r="J20214" s="21" t="s">
        <v>148890</v>
      </c>
    </row>
    <row r="20215" spans="1:10" ht="32" customHeight="1">
      <c r="A20215" s="19" t="s">
        <v>148891</v>
      </c>
      <c r="B20215" s="24">
        <v>20</v>
      </c>
      <c r="C20215" s="22">
        <v>15</v>
      </c>
      <c r="D20215" s="21" t="s">
        <v>108231</v>
      </c>
      <c r="E20215" s="21" t="s">
        <v>108232</v>
      </c>
      <c r="F20215" s="21" t="s">
        <v>101528</v>
      </c>
      <c r="G20215" s="22">
        <v>10</v>
      </c>
      <c r="H20215" s="22">
        <v>0</v>
      </c>
      <c r="I20215" s="22">
        <v>0</v>
      </c>
      <c r="J20215" s="21" t="s">
        <v>116418</v>
      </c>
    </row>
    <row r="20216" spans="1:10" ht="32" customHeight="1">
      <c r="A20216" s="19" t="s">
        <v>148892</v>
      </c>
      <c r="B20216" s="24">
        <v>12</v>
      </c>
      <c r="C20216" s="22">
        <v>15</v>
      </c>
      <c r="D20216" s="21" t="s">
        <v>105191</v>
      </c>
      <c r="E20216" s="21" t="s">
        <v>105192</v>
      </c>
      <c r="F20216" s="21" t="s">
        <v>101522</v>
      </c>
      <c r="G20216" s="22">
        <v>10</v>
      </c>
      <c r="H20216" s="22">
        <v>0</v>
      </c>
      <c r="I20216" s="22">
        <v>0</v>
      </c>
      <c r="J20216" s="21" t="s">
        <v>148893</v>
      </c>
    </row>
    <row r="20217" spans="1:10" ht="32" customHeight="1">
      <c r="A20217" s="19" t="s">
        <v>148894</v>
      </c>
      <c r="B20217" s="24">
        <v>13</v>
      </c>
      <c r="C20217" s="22">
        <v>15</v>
      </c>
      <c r="D20217" s="21" t="s">
        <v>130732</v>
      </c>
      <c r="E20217" s="21" t="s">
        <v>130733</v>
      </c>
      <c r="F20217" s="21" t="s">
        <v>101528</v>
      </c>
      <c r="G20217" s="22">
        <v>10</v>
      </c>
      <c r="H20217" s="22">
        <v>0</v>
      </c>
      <c r="I20217" s="22">
        <v>0</v>
      </c>
      <c r="J20217" s="21" t="s">
        <v>130734</v>
      </c>
    </row>
    <row r="20218" spans="1:10" ht="32" customHeight="1">
      <c r="A20218" s="19" t="s">
        <v>148895</v>
      </c>
      <c r="B20218" s="24">
        <v>13</v>
      </c>
      <c r="C20218" s="22">
        <v>15</v>
      </c>
      <c r="D20218" s="21" t="s">
        <v>139194</v>
      </c>
      <c r="E20218" s="21" t="s">
        <v>139195</v>
      </c>
      <c r="F20218" s="21" t="s">
        <v>101554</v>
      </c>
      <c r="G20218" s="22">
        <v>10</v>
      </c>
      <c r="H20218" s="22">
        <v>0</v>
      </c>
      <c r="I20218" s="22">
        <v>0</v>
      </c>
      <c r="J20218" s="21" t="s">
        <v>148896</v>
      </c>
    </row>
    <row r="20219" spans="1:10" ht="32" customHeight="1">
      <c r="A20219" s="19" t="s">
        <v>148897</v>
      </c>
      <c r="B20219" s="24">
        <v>18</v>
      </c>
      <c r="C20219" s="22">
        <v>15</v>
      </c>
      <c r="D20219" s="21" t="s">
        <v>148898</v>
      </c>
      <c r="E20219" s="21" t="s">
        <v>148899</v>
      </c>
      <c r="F20219" s="21" t="s">
        <v>101563</v>
      </c>
      <c r="G20219" s="22">
        <v>10</v>
      </c>
      <c r="H20219" s="22">
        <v>0</v>
      </c>
      <c r="I20219" s="22">
        <v>0</v>
      </c>
      <c r="J20219" s="21" t="s">
        <v>148900</v>
      </c>
    </row>
    <row r="20220" spans="1:10" ht="32" customHeight="1">
      <c r="A20220" s="19" t="s">
        <v>148901</v>
      </c>
      <c r="B20220" s="24">
        <v>17</v>
      </c>
      <c r="C20220" s="22">
        <v>15</v>
      </c>
      <c r="D20220" s="21" t="s">
        <v>117200</v>
      </c>
      <c r="E20220" s="21" t="s">
        <v>117201</v>
      </c>
      <c r="F20220" s="21" t="s">
        <v>101554</v>
      </c>
      <c r="G20220" s="22">
        <v>10</v>
      </c>
      <c r="H20220" s="22">
        <v>0</v>
      </c>
      <c r="I20220" s="22">
        <v>0</v>
      </c>
      <c r="J20220" s="21" t="s">
        <v>134596</v>
      </c>
    </row>
    <row r="20221" spans="1:10" ht="32" customHeight="1">
      <c r="A20221" s="19" t="s">
        <v>148902</v>
      </c>
      <c r="B20221" s="24">
        <v>20</v>
      </c>
      <c r="C20221" s="22">
        <v>15</v>
      </c>
      <c r="D20221" s="21" t="s">
        <v>124910</v>
      </c>
      <c r="E20221" s="21" t="s">
        <v>124911</v>
      </c>
      <c r="F20221" s="21" t="s">
        <v>101554</v>
      </c>
      <c r="G20221" s="22">
        <v>10</v>
      </c>
      <c r="H20221" s="22">
        <v>0</v>
      </c>
      <c r="I20221" s="22">
        <v>0</v>
      </c>
      <c r="J20221" s="21" t="s">
        <v>148903</v>
      </c>
    </row>
    <row r="20222" spans="1:10" ht="32" customHeight="1">
      <c r="A20222" s="19" t="s">
        <v>148904</v>
      </c>
      <c r="B20222" s="24">
        <v>20</v>
      </c>
      <c r="C20222" s="22">
        <v>15</v>
      </c>
      <c r="D20222" s="21" t="s">
        <v>124910</v>
      </c>
      <c r="E20222" s="21" t="s">
        <v>124911</v>
      </c>
      <c r="F20222" s="21" t="s">
        <v>101554</v>
      </c>
      <c r="G20222" s="22">
        <v>10</v>
      </c>
      <c r="H20222" s="22">
        <v>0</v>
      </c>
      <c r="I20222" s="22">
        <v>0</v>
      </c>
      <c r="J20222" s="21" t="s">
        <v>148903</v>
      </c>
    </row>
    <row r="20223" spans="1:10" ht="32" customHeight="1">
      <c r="A20223" s="19" t="s">
        <v>148905</v>
      </c>
      <c r="B20223" s="24">
        <v>42</v>
      </c>
      <c r="C20223" s="22">
        <v>55</v>
      </c>
      <c r="D20223" s="21" t="s">
        <v>110603</v>
      </c>
      <c r="E20223" s="21" t="s">
        <v>110604</v>
      </c>
      <c r="F20223" s="21" t="s">
        <v>148906</v>
      </c>
      <c r="G20223" s="22">
        <v>13</v>
      </c>
      <c r="H20223" s="22">
        <v>14</v>
      </c>
      <c r="I20223" s="22">
        <v>19</v>
      </c>
      <c r="J20223" s="21" t="s">
        <v>148907</v>
      </c>
    </row>
    <row r="20224" spans="1:10" ht="32" customHeight="1">
      <c r="A20224" s="19" t="s">
        <v>148908</v>
      </c>
      <c r="B20224" s="24">
        <v>24</v>
      </c>
      <c r="C20224" s="22">
        <v>15</v>
      </c>
      <c r="D20224" s="21" t="s">
        <v>120802</v>
      </c>
      <c r="E20224" s="21" t="s">
        <v>120803</v>
      </c>
      <c r="F20224" s="21" t="s">
        <v>101522</v>
      </c>
      <c r="G20224" s="22">
        <v>10</v>
      </c>
      <c r="H20224" s="22">
        <v>0</v>
      </c>
      <c r="I20224" s="22">
        <v>0</v>
      </c>
      <c r="J20224" s="21" t="s">
        <v>148909</v>
      </c>
    </row>
    <row r="20225" spans="1:10" ht="32" customHeight="1">
      <c r="A20225" s="19" t="s">
        <v>148910</v>
      </c>
      <c r="B20225" s="24">
        <v>17</v>
      </c>
      <c r="C20225" s="22">
        <v>20</v>
      </c>
      <c r="D20225" s="21" t="s">
        <v>107292</v>
      </c>
      <c r="E20225" s="21" t="s">
        <v>107293</v>
      </c>
      <c r="F20225" s="21" t="s">
        <v>122804</v>
      </c>
      <c r="G20225" s="22">
        <v>8</v>
      </c>
      <c r="H20225" s="22">
        <v>6</v>
      </c>
      <c r="I20225" s="22">
        <v>13</v>
      </c>
      <c r="J20225" s="21" t="s">
        <v>148911</v>
      </c>
    </row>
    <row r="20226" spans="1:10" ht="32" customHeight="1">
      <c r="A20226" s="19" t="s">
        <v>148912</v>
      </c>
      <c r="B20226" s="24">
        <v>79</v>
      </c>
      <c r="C20226" s="22">
        <v>15</v>
      </c>
      <c r="D20226" s="21" t="s">
        <v>130688</v>
      </c>
      <c r="E20226" s="21" t="s">
        <v>130689</v>
      </c>
      <c r="F20226" s="21" t="s">
        <v>101528</v>
      </c>
      <c r="G20226" s="22">
        <v>10</v>
      </c>
      <c r="H20226" s="22">
        <v>0</v>
      </c>
      <c r="I20226" s="22">
        <v>0</v>
      </c>
      <c r="J20226" s="21" t="s">
        <v>143120</v>
      </c>
    </row>
    <row r="20227" spans="1:10" ht="32" customHeight="1">
      <c r="A20227" s="19" t="s">
        <v>148913</v>
      </c>
      <c r="B20227" s="24">
        <v>13</v>
      </c>
      <c r="C20227" s="22">
        <v>15</v>
      </c>
      <c r="D20227" s="21" t="s">
        <v>122343</v>
      </c>
      <c r="E20227" s="21" t="s">
        <v>122344</v>
      </c>
      <c r="F20227" s="21" t="s">
        <v>101554</v>
      </c>
      <c r="G20227" s="22">
        <v>10</v>
      </c>
      <c r="H20227" s="22">
        <v>0</v>
      </c>
      <c r="I20227" s="22">
        <v>0</v>
      </c>
      <c r="J20227" s="21" t="s">
        <v>122345</v>
      </c>
    </row>
    <row r="20228" spans="1:10" ht="32" customHeight="1">
      <c r="A20228" s="19" t="s">
        <v>148914</v>
      </c>
      <c r="B20228" s="24">
        <v>47</v>
      </c>
      <c r="C20228" s="22">
        <v>15</v>
      </c>
      <c r="D20228" s="21" t="s">
        <v>102954</v>
      </c>
      <c r="E20228" s="21" t="s">
        <v>102955</v>
      </c>
      <c r="F20228" s="21" t="s">
        <v>101554</v>
      </c>
      <c r="G20228" s="22">
        <v>10</v>
      </c>
      <c r="H20228" s="22">
        <v>0</v>
      </c>
      <c r="I20228" s="22">
        <v>0</v>
      </c>
      <c r="J20228" s="21" t="s">
        <v>148915</v>
      </c>
    </row>
    <row r="20229" spans="1:10" ht="20" customHeight="1">
      <c r="A20229" s="19" t="s">
        <v>148916</v>
      </c>
      <c r="B20229" s="24">
        <v>13</v>
      </c>
      <c r="C20229" s="22">
        <v>15</v>
      </c>
      <c r="D20229" s="21" t="s">
        <v>133482</v>
      </c>
      <c r="E20229" s="21" t="s">
        <v>133483</v>
      </c>
      <c r="F20229" s="21" t="s">
        <v>101554</v>
      </c>
      <c r="G20229" s="22">
        <v>10</v>
      </c>
      <c r="H20229" s="22">
        <v>0</v>
      </c>
      <c r="I20229" s="22">
        <v>0</v>
      </c>
      <c r="J20229" s="21" t="s">
        <v>148917</v>
      </c>
    </row>
    <row r="20230" spans="1:10" ht="20" customHeight="1">
      <c r="A20230" s="19" t="s">
        <v>148918</v>
      </c>
      <c r="B20230" s="24">
        <v>13</v>
      </c>
      <c r="C20230" s="22">
        <v>15</v>
      </c>
      <c r="D20230" s="21" t="s">
        <v>133482</v>
      </c>
      <c r="E20230" s="21" t="s">
        <v>133483</v>
      </c>
      <c r="F20230" s="21" t="s">
        <v>101554</v>
      </c>
      <c r="G20230" s="22">
        <v>10</v>
      </c>
      <c r="H20230" s="22">
        <v>0</v>
      </c>
      <c r="I20230" s="22">
        <v>0</v>
      </c>
      <c r="J20230" s="21" t="s">
        <v>148917</v>
      </c>
    </row>
    <row r="20231" spans="1:10" ht="32" customHeight="1">
      <c r="A20231" s="19" t="s">
        <v>148919</v>
      </c>
      <c r="B20231" s="24">
        <v>36</v>
      </c>
      <c r="C20231" s="22">
        <v>15</v>
      </c>
      <c r="D20231" s="21" t="s">
        <v>111777</v>
      </c>
      <c r="E20231" s="21" t="s">
        <v>111778</v>
      </c>
      <c r="F20231" s="21" t="s">
        <v>14739</v>
      </c>
      <c r="G20231" s="22">
        <v>10</v>
      </c>
      <c r="H20231" s="22">
        <v>0</v>
      </c>
      <c r="I20231" s="22">
        <v>0</v>
      </c>
      <c r="J20231" s="21" t="s">
        <v>115812</v>
      </c>
    </row>
    <row r="20232" spans="1:10" ht="32" customHeight="1">
      <c r="A20232" s="19" t="s">
        <v>148920</v>
      </c>
      <c r="B20232" s="24">
        <v>34</v>
      </c>
      <c r="C20232" s="22">
        <v>16</v>
      </c>
      <c r="D20232" s="21" t="s">
        <v>109805</v>
      </c>
      <c r="E20232" s="21" t="s">
        <v>109806</v>
      </c>
      <c r="F20232" s="21" t="s">
        <v>101945</v>
      </c>
      <c r="G20232" s="22">
        <v>2</v>
      </c>
      <c r="H20232" s="22">
        <v>10</v>
      </c>
      <c r="I20232" s="22">
        <v>21</v>
      </c>
      <c r="J20232" s="21" t="s">
        <v>148921</v>
      </c>
    </row>
    <row r="20233" spans="1:10" ht="32" customHeight="1">
      <c r="A20233" s="19" t="s">
        <v>148922</v>
      </c>
      <c r="B20233" s="24">
        <v>34</v>
      </c>
      <c r="C20233" s="22">
        <v>17</v>
      </c>
      <c r="D20233" s="21" t="s">
        <v>102880</v>
      </c>
      <c r="E20233" s="21" t="s">
        <v>102881</v>
      </c>
      <c r="F20233" s="21" t="s">
        <v>101710</v>
      </c>
      <c r="G20233" s="22">
        <v>4</v>
      </c>
      <c r="H20233" s="22">
        <v>9</v>
      </c>
      <c r="I20233" s="22">
        <v>16</v>
      </c>
      <c r="J20233" s="21" t="s">
        <v>148923</v>
      </c>
    </row>
    <row r="20234" spans="1:10" ht="32" customHeight="1">
      <c r="A20234" s="19" t="s">
        <v>148924</v>
      </c>
      <c r="B20234" s="24">
        <v>23</v>
      </c>
      <c r="C20234" s="22">
        <v>25</v>
      </c>
      <c r="D20234" s="21" t="s">
        <v>148925</v>
      </c>
      <c r="E20234" s="21" t="s">
        <v>148926</v>
      </c>
      <c r="F20234" s="21" t="s">
        <v>101694</v>
      </c>
      <c r="G20234" s="22">
        <v>3</v>
      </c>
      <c r="H20234" s="22">
        <v>18</v>
      </c>
      <c r="I20234" s="22">
        <v>22</v>
      </c>
      <c r="J20234" s="21" t="s">
        <v>148927</v>
      </c>
    </row>
    <row r="20235" spans="1:10" ht="32" customHeight="1">
      <c r="A20235" s="19" t="s">
        <v>148928</v>
      </c>
      <c r="B20235" s="24">
        <v>59</v>
      </c>
      <c r="C20235" s="22">
        <v>15</v>
      </c>
      <c r="D20235" s="21" t="s">
        <v>104160</v>
      </c>
      <c r="E20235" s="21" t="s">
        <v>104161</v>
      </c>
      <c r="F20235" s="21" t="s">
        <v>101554</v>
      </c>
      <c r="G20235" s="22">
        <v>10</v>
      </c>
      <c r="H20235" s="22">
        <v>0</v>
      </c>
      <c r="I20235" s="22">
        <v>0</v>
      </c>
      <c r="J20235" s="21" t="s">
        <v>148929</v>
      </c>
    </row>
    <row r="20236" spans="1:10" ht="32" customHeight="1">
      <c r="A20236" s="19" t="s">
        <v>148930</v>
      </c>
      <c r="B20236" s="24">
        <v>26</v>
      </c>
      <c r="C20236" s="22">
        <v>21</v>
      </c>
      <c r="D20236" s="21" t="s">
        <v>134625</v>
      </c>
      <c r="E20236" s="21" t="s">
        <v>134626</v>
      </c>
      <c r="F20236" s="21" t="s">
        <v>14817</v>
      </c>
      <c r="G20236" s="22">
        <v>10</v>
      </c>
      <c r="H20236" s="22">
        <v>7</v>
      </c>
      <c r="I20236" s="22">
        <v>15</v>
      </c>
      <c r="J20236" s="21" t="s">
        <v>148931</v>
      </c>
    </row>
    <row r="20237" spans="1:10" ht="32" customHeight="1">
      <c r="A20237" s="19" t="s">
        <v>148932</v>
      </c>
      <c r="B20237" s="24">
        <v>23</v>
      </c>
      <c r="C20237" s="22">
        <v>16</v>
      </c>
      <c r="D20237" s="21" t="s">
        <v>107214</v>
      </c>
      <c r="E20237" s="21" t="s">
        <v>107215</v>
      </c>
      <c r="F20237" s="21" t="s">
        <v>101945</v>
      </c>
      <c r="G20237" s="22">
        <v>1</v>
      </c>
      <c r="H20237" s="22">
        <v>11</v>
      </c>
      <c r="I20237" s="22">
        <v>19</v>
      </c>
      <c r="J20237" s="21" t="s">
        <v>148933</v>
      </c>
    </row>
    <row r="20238" spans="1:10" ht="32" customHeight="1">
      <c r="A20238" s="19" t="s">
        <v>148934</v>
      </c>
      <c r="B20238" s="24">
        <v>28</v>
      </c>
      <c r="C20238" s="22">
        <v>19</v>
      </c>
      <c r="D20238" s="21" t="s">
        <v>103603</v>
      </c>
      <c r="E20238" s="21" t="s">
        <v>103604</v>
      </c>
      <c r="F20238" s="21" t="s">
        <v>101787</v>
      </c>
      <c r="G20238" s="22">
        <v>1</v>
      </c>
      <c r="H20238" s="22">
        <v>14</v>
      </c>
      <c r="I20238" s="22">
        <v>28</v>
      </c>
      <c r="J20238" s="21" t="s">
        <v>148935</v>
      </c>
    </row>
    <row r="20239" spans="1:10" ht="32" customHeight="1">
      <c r="A20239" s="19" t="s">
        <v>148936</v>
      </c>
      <c r="B20239" s="24">
        <v>20</v>
      </c>
      <c r="C20239" s="22">
        <v>15</v>
      </c>
      <c r="D20239" s="21" t="s">
        <v>107943</v>
      </c>
      <c r="E20239" s="21" t="s">
        <v>107944</v>
      </c>
      <c r="F20239" s="21" t="s">
        <v>101554</v>
      </c>
      <c r="G20239" s="22">
        <v>2</v>
      </c>
      <c r="H20239" s="22">
        <v>7</v>
      </c>
      <c r="I20239" s="22">
        <v>16</v>
      </c>
      <c r="J20239" s="21" t="s">
        <v>148937</v>
      </c>
    </row>
    <row r="20240" spans="1:10" ht="32" customHeight="1">
      <c r="A20240" s="19" t="s">
        <v>148938</v>
      </c>
      <c r="B20240" s="24">
        <v>22</v>
      </c>
      <c r="C20240" s="22">
        <v>15</v>
      </c>
      <c r="D20240" s="21" t="s">
        <v>121790</v>
      </c>
      <c r="E20240" s="21" t="s">
        <v>121791</v>
      </c>
      <c r="F20240" s="21" t="s">
        <v>14739</v>
      </c>
      <c r="G20240" s="22">
        <v>10</v>
      </c>
      <c r="H20240" s="22">
        <v>0</v>
      </c>
      <c r="I20240" s="22">
        <v>0</v>
      </c>
      <c r="J20240" s="21" t="s">
        <v>148939</v>
      </c>
    </row>
    <row r="20241" spans="1:10" ht="32" customHeight="1">
      <c r="A20241" s="19" t="s">
        <v>148940</v>
      </c>
      <c r="B20241" s="24">
        <v>40</v>
      </c>
      <c r="C20241" s="22">
        <v>21</v>
      </c>
      <c r="D20241" s="21" t="s">
        <v>113809</v>
      </c>
      <c r="E20241" s="21" t="s">
        <v>113810</v>
      </c>
      <c r="F20241" s="22">
        <v>875</v>
      </c>
      <c r="G20241" s="22">
        <v>1</v>
      </c>
      <c r="H20241" s="22">
        <v>16</v>
      </c>
      <c r="I20241" s="22">
        <v>34</v>
      </c>
      <c r="J20241" s="21" t="s">
        <v>148941</v>
      </c>
    </row>
    <row r="20242" spans="1:10" ht="32" customHeight="1">
      <c r="A20242" s="19" t="s">
        <v>148942</v>
      </c>
      <c r="B20242" s="24">
        <v>69</v>
      </c>
      <c r="C20242" s="22">
        <v>15</v>
      </c>
      <c r="D20242" s="21" t="s">
        <v>121623</v>
      </c>
      <c r="E20242" s="21" t="s">
        <v>121624</v>
      </c>
      <c r="F20242" s="21" t="s">
        <v>101554</v>
      </c>
      <c r="G20242" s="22">
        <v>10</v>
      </c>
      <c r="H20242" s="22">
        <v>0</v>
      </c>
      <c r="I20242" s="22">
        <v>0</v>
      </c>
      <c r="J20242" s="21" t="s">
        <v>148943</v>
      </c>
    </row>
    <row r="20243" spans="1:10" ht="32" customHeight="1">
      <c r="A20243" s="19" t="s">
        <v>148944</v>
      </c>
      <c r="B20243" s="24">
        <v>69</v>
      </c>
      <c r="C20243" s="22">
        <v>15</v>
      </c>
      <c r="D20243" s="21" t="s">
        <v>121623</v>
      </c>
      <c r="E20243" s="21" t="s">
        <v>121624</v>
      </c>
      <c r="F20243" s="21" t="s">
        <v>101554</v>
      </c>
      <c r="G20243" s="22">
        <v>10</v>
      </c>
      <c r="H20243" s="22">
        <v>0</v>
      </c>
      <c r="I20243" s="22">
        <v>0</v>
      </c>
      <c r="J20243" s="21" t="s">
        <v>148943</v>
      </c>
    </row>
    <row r="20244" spans="1:10" ht="32" customHeight="1">
      <c r="A20244" s="19" t="s">
        <v>148945</v>
      </c>
      <c r="B20244" s="24">
        <v>69</v>
      </c>
      <c r="C20244" s="22">
        <v>15</v>
      </c>
      <c r="D20244" s="21" t="s">
        <v>121623</v>
      </c>
      <c r="E20244" s="21" t="s">
        <v>121624</v>
      </c>
      <c r="F20244" s="21" t="s">
        <v>101554</v>
      </c>
      <c r="G20244" s="22">
        <v>10</v>
      </c>
      <c r="H20244" s="22">
        <v>0</v>
      </c>
      <c r="I20244" s="22">
        <v>0</v>
      </c>
      <c r="J20244" s="21" t="s">
        <v>148943</v>
      </c>
    </row>
    <row r="20245" spans="1:10" ht="32" customHeight="1">
      <c r="A20245" s="19" t="s">
        <v>148946</v>
      </c>
      <c r="B20245" s="24">
        <v>24</v>
      </c>
      <c r="C20245" s="22">
        <v>15</v>
      </c>
      <c r="D20245" s="21" t="s">
        <v>112359</v>
      </c>
      <c r="E20245" s="21" t="s">
        <v>112360</v>
      </c>
      <c r="F20245" s="21" t="s">
        <v>101554</v>
      </c>
      <c r="G20245" s="22">
        <v>5</v>
      </c>
      <c r="H20245" s="22">
        <v>6</v>
      </c>
      <c r="I20245" s="22">
        <v>13</v>
      </c>
      <c r="J20245" s="21" t="s">
        <v>148947</v>
      </c>
    </row>
    <row r="20246" spans="1:10" ht="32" customHeight="1">
      <c r="A20246" s="19" t="s">
        <v>148948</v>
      </c>
      <c r="B20246" s="24">
        <v>51</v>
      </c>
      <c r="C20246" s="22">
        <v>29</v>
      </c>
      <c r="D20246" s="21" t="s">
        <v>102880</v>
      </c>
      <c r="E20246" s="21" t="s">
        <v>102881</v>
      </c>
      <c r="F20246" s="21" t="s">
        <v>14743</v>
      </c>
      <c r="G20246" s="22">
        <v>7</v>
      </c>
      <c r="H20246" s="22">
        <v>18</v>
      </c>
      <c r="I20246" s="22">
        <v>29</v>
      </c>
      <c r="J20246" s="21" t="s">
        <v>144925</v>
      </c>
    </row>
    <row r="20247" spans="1:10" ht="32" customHeight="1">
      <c r="A20247" s="19" t="s">
        <v>148949</v>
      </c>
      <c r="B20247" s="24">
        <v>12</v>
      </c>
      <c r="C20247" s="22">
        <v>15</v>
      </c>
      <c r="D20247" s="21" t="s">
        <v>107814</v>
      </c>
      <c r="E20247" s="21" t="s">
        <v>107815</v>
      </c>
      <c r="F20247" s="21" t="s">
        <v>101528</v>
      </c>
      <c r="G20247" s="22">
        <v>10</v>
      </c>
      <c r="H20247" s="22">
        <v>0</v>
      </c>
      <c r="I20247" s="22">
        <v>0</v>
      </c>
      <c r="J20247" s="21" t="s">
        <v>107816</v>
      </c>
    </row>
    <row r="20248" spans="1:10" ht="32" customHeight="1">
      <c r="A20248" s="19" t="s">
        <v>148950</v>
      </c>
      <c r="B20248" s="24">
        <v>12</v>
      </c>
      <c r="C20248" s="22">
        <v>15</v>
      </c>
      <c r="D20248" s="21" t="s">
        <v>107814</v>
      </c>
      <c r="E20248" s="21" t="s">
        <v>107815</v>
      </c>
      <c r="F20248" s="21" t="s">
        <v>101528</v>
      </c>
      <c r="G20248" s="22">
        <v>10</v>
      </c>
      <c r="H20248" s="22">
        <v>0</v>
      </c>
      <c r="I20248" s="22">
        <v>0</v>
      </c>
      <c r="J20248" s="21" t="s">
        <v>107816</v>
      </c>
    </row>
    <row r="20249" spans="1:10" ht="32" customHeight="1">
      <c r="A20249" s="19" t="s">
        <v>148951</v>
      </c>
      <c r="B20249" s="24">
        <v>29</v>
      </c>
      <c r="C20249" s="22">
        <v>15</v>
      </c>
      <c r="D20249" s="21" t="s">
        <v>134208</v>
      </c>
      <c r="E20249" s="21" t="s">
        <v>134209</v>
      </c>
      <c r="F20249" s="21" t="s">
        <v>101554</v>
      </c>
      <c r="G20249" s="22">
        <v>10</v>
      </c>
      <c r="H20249" s="22">
        <v>0</v>
      </c>
      <c r="I20249" s="22">
        <v>0</v>
      </c>
      <c r="J20249" s="21" t="s">
        <v>148952</v>
      </c>
    </row>
    <row r="20250" spans="1:10" ht="32" customHeight="1">
      <c r="A20250" s="19" t="s">
        <v>148953</v>
      </c>
      <c r="B20250" s="24">
        <v>12</v>
      </c>
      <c r="C20250" s="22">
        <v>15</v>
      </c>
      <c r="D20250" s="21" t="s">
        <v>121393</v>
      </c>
      <c r="E20250" s="21" t="s">
        <v>121394</v>
      </c>
      <c r="F20250" s="21" t="s">
        <v>14739</v>
      </c>
      <c r="G20250" s="22">
        <v>10</v>
      </c>
      <c r="H20250" s="22">
        <v>0</v>
      </c>
      <c r="I20250" s="22">
        <v>0</v>
      </c>
      <c r="J20250" s="21" t="s">
        <v>148954</v>
      </c>
    </row>
    <row r="20251" spans="1:10" ht="32" customHeight="1">
      <c r="A20251" s="19" t="s">
        <v>148955</v>
      </c>
      <c r="B20251" s="24">
        <v>38</v>
      </c>
      <c r="C20251" s="22">
        <v>15</v>
      </c>
      <c r="D20251" s="21" t="s">
        <v>102992</v>
      </c>
      <c r="E20251" s="21" t="s">
        <v>102993</v>
      </c>
      <c r="F20251" s="21" t="s">
        <v>101563</v>
      </c>
      <c r="G20251" s="22">
        <v>10</v>
      </c>
      <c r="H20251" s="22">
        <v>0</v>
      </c>
      <c r="I20251" s="22">
        <v>0</v>
      </c>
      <c r="J20251" s="21" t="s">
        <v>148956</v>
      </c>
    </row>
    <row r="20252" spans="1:10" ht="44" customHeight="1">
      <c r="A20252" s="19" t="s">
        <v>148957</v>
      </c>
      <c r="B20252" s="24">
        <v>13</v>
      </c>
      <c r="C20252" s="22">
        <v>15</v>
      </c>
      <c r="D20252" s="21" t="s">
        <v>106313</v>
      </c>
      <c r="E20252" s="21" t="s">
        <v>106314</v>
      </c>
      <c r="F20252" s="21" t="s">
        <v>14739</v>
      </c>
      <c r="G20252" s="22">
        <v>10</v>
      </c>
      <c r="H20252" s="22">
        <v>0</v>
      </c>
      <c r="I20252" s="22">
        <v>0</v>
      </c>
      <c r="J20252" s="21" t="s">
        <v>134007</v>
      </c>
    </row>
    <row r="20253" spans="1:10" ht="44" customHeight="1">
      <c r="A20253" s="19" t="s">
        <v>148958</v>
      </c>
      <c r="B20253" s="24">
        <v>20</v>
      </c>
      <c r="C20253" s="22">
        <v>15</v>
      </c>
      <c r="D20253" s="21" t="s">
        <v>110847</v>
      </c>
      <c r="E20253" s="21" t="s">
        <v>110848</v>
      </c>
      <c r="F20253" s="22">
        <v>1</v>
      </c>
      <c r="G20253" s="22">
        <v>1</v>
      </c>
      <c r="H20253" s="22">
        <v>10</v>
      </c>
      <c r="I20253" s="22">
        <v>23</v>
      </c>
      <c r="J20253" s="21" t="s">
        <v>148959</v>
      </c>
    </row>
    <row r="20254" spans="1:10" ht="44" customHeight="1">
      <c r="A20254" s="19" t="s">
        <v>148960</v>
      </c>
      <c r="B20254" s="24">
        <v>13</v>
      </c>
      <c r="C20254" s="22">
        <v>17</v>
      </c>
      <c r="D20254" s="21" t="s">
        <v>117888</v>
      </c>
      <c r="E20254" s="21" t="s">
        <v>117889</v>
      </c>
      <c r="F20254" s="21" t="s">
        <v>107092</v>
      </c>
      <c r="G20254" s="22">
        <v>4</v>
      </c>
      <c r="H20254" s="22">
        <v>9</v>
      </c>
      <c r="I20254" s="22">
        <v>12</v>
      </c>
      <c r="J20254" s="21" t="s">
        <v>148330</v>
      </c>
    </row>
    <row r="20255" spans="1:10" ht="32" customHeight="1">
      <c r="A20255" s="19" t="s">
        <v>148961</v>
      </c>
      <c r="B20255" s="24">
        <v>86</v>
      </c>
      <c r="C20255" s="22">
        <v>33</v>
      </c>
      <c r="D20255" s="21" t="s">
        <v>109414</v>
      </c>
      <c r="E20255" s="21" t="s">
        <v>109415</v>
      </c>
      <c r="F20255" s="21" t="s">
        <v>102510</v>
      </c>
      <c r="G20255" s="22">
        <v>13</v>
      </c>
      <c r="H20255" s="22">
        <v>16</v>
      </c>
      <c r="I20255" s="22">
        <v>27</v>
      </c>
      <c r="J20255" s="21" t="s">
        <v>148962</v>
      </c>
    </row>
    <row r="20256" spans="1:10" ht="32" customHeight="1">
      <c r="A20256" s="19" t="s">
        <v>148963</v>
      </c>
      <c r="B20256" s="24">
        <v>41</v>
      </c>
      <c r="C20256" s="22">
        <v>24</v>
      </c>
      <c r="D20256" s="21" t="s">
        <v>123157</v>
      </c>
      <c r="E20256" s="21" t="s">
        <v>123158</v>
      </c>
      <c r="F20256" s="21" t="s">
        <v>101676</v>
      </c>
      <c r="G20256" s="22">
        <v>2</v>
      </c>
      <c r="H20256" s="22">
        <v>18</v>
      </c>
      <c r="I20256" s="22">
        <v>33</v>
      </c>
      <c r="J20256" s="21" t="s">
        <v>148964</v>
      </c>
    </row>
    <row r="20257" spans="1:10" ht="32" customHeight="1">
      <c r="A20257" s="19" t="s">
        <v>148965</v>
      </c>
      <c r="B20257" s="24">
        <v>13</v>
      </c>
      <c r="C20257" s="22">
        <v>15</v>
      </c>
      <c r="D20257" s="21" t="s">
        <v>148966</v>
      </c>
      <c r="E20257" s="21" t="s">
        <v>148967</v>
      </c>
      <c r="F20257" s="21" t="s">
        <v>101563</v>
      </c>
      <c r="G20257" s="22">
        <v>10</v>
      </c>
      <c r="H20257" s="22">
        <v>0</v>
      </c>
      <c r="I20257" s="22">
        <v>0</v>
      </c>
      <c r="J20257" s="21" t="s">
        <v>148968</v>
      </c>
    </row>
    <row r="20258" spans="1:10" ht="32" customHeight="1">
      <c r="A20258" s="19" t="s">
        <v>148969</v>
      </c>
      <c r="B20258" s="24">
        <v>34</v>
      </c>
      <c r="C20258" s="22">
        <v>15</v>
      </c>
      <c r="D20258" s="21" t="s">
        <v>148970</v>
      </c>
      <c r="E20258" s="21" t="s">
        <v>148971</v>
      </c>
      <c r="F20258" s="21" t="s">
        <v>101568</v>
      </c>
      <c r="G20258" s="22">
        <v>1</v>
      </c>
      <c r="H20258" s="22">
        <v>10</v>
      </c>
      <c r="I20258" s="22">
        <v>17</v>
      </c>
      <c r="J20258" s="21" t="s">
        <v>148972</v>
      </c>
    </row>
    <row r="20259" spans="1:10" ht="32" customHeight="1">
      <c r="A20259" s="19" t="s">
        <v>148973</v>
      </c>
      <c r="B20259" s="24">
        <v>21</v>
      </c>
      <c r="C20259" s="22">
        <v>15</v>
      </c>
      <c r="D20259" s="21" t="s">
        <v>106835</v>
      </c>
      <c r="E20259" s="21" t="s">
        <v>106836</v>
      </c>
      <c r="F20259" s="21" t="s">
        <v>101554</v>
      </c>
      <c r="G20259" s="22">
        <v>10</v>
      </c>
      <c r="H20259" s="22">
        <v>0</v>
      </c>
      <c r="I20259" s="22">
        <v>0</v>
      </c>
      <c r="J20259" s="21" t="s">
        <v>148974</v>
      </c>
    </row>
    <row r="20260" spans="1:10" ht="32" customHeight="1">
      <c r="A20260" s="19" t="s">
        <v>148975</v>
      </c>
      <c r="B20260" s="24">
        <v>20</v>
      </c>
      <c r="C20260" s="22">
        <v>22</v>
      </c>
      <c r="D20260" s="21" t="s">
        <v>148976</v>
      </c>
      <c r="E20260" s="21" t="s">
        <v>148977</v>
      </c>
      <c r="F20260" s="21" t="s">
        <v>101538</v>
      </c>
      <c r="G20260" s="22">
        <v>3</v>
      </c>
      <c r="H20260" s="22">
        <v>15</v>
      </c>
      <c r="I20260" s="22">
        <v>27</v>
      </c>
      <c r="J20260" s="21" t="s">
        <v>148978</v>
      </c>
    </row>
    <row r="20261" spans="1:10" ht="32" customHeight="1">
      <c r="A20261" s="19" t="s">
        <v>148979</v>
      </c>
      <c r="B20261" s="24">
        <v>17</v>
      </c>
      <c r="C20261" s="22">
        <v>15</v>
      </c>
      <c r="D20261" s="21" t="s">
        <v>148980</v>
      </c>
      <c r="E20261" s="21" t="s">
        <v>148981</v>
      </c>
      <c r="F20261" s="21" t="s">
        <v>101554</v>
      </c>
      <c r="G20261" s="22">
        <v>10</v>
      </c>
      <c r="H20261" s="22">
        <v>0</v>
      </c>
      <c r="I20261" s="22">
        <v>0</v>
      </c>
      <c r="J20261" s="21" t="s">
        <v>148982</v>
      </c>
    </row>
    <row r="20262" spans="1:10" ht="32" customHeight="1">
      <c r="A20262" s="19" t="s">
        <v>148983</v>
      </c>
      <c r="B20262" s="24">
        <v>30</v>
      </c>
      <c r="C20262" s="22">
        <v>15</v>
      </c>
      <c r="D20262" s="21" t="s">
        <v>148984</v>
      </c>
      <c r="E20262" s="21" t="s">
        <v>148985</v>
      </c>
      <c r="F20262" s="21" t="s">
        <v>101554</v>
      </c>
      <c r="G20262" s="22">
        <v>10</v>
      </c>
      <c r="H20262" s="22">
        <v>0</v>
      </c>
      <c r="I20262" s="22">
        <v>0</v>
      </c>
      <c r="J20262" s="21" t="s">
        <v>148986</v>
      </c>
    </row>
    <row r="20263" spans="1:10" ht="32" customHeight="1">
      <c r="A20263" s="19" t="s">
        <v>148987</v>
      </c>
      <c r="B20263" s="24">
        <v>26</v>
      </c>
      <c r="C20263" s="22">
        <v>20</v>
      </c>
      <c r="D20263" s="21" t="s">
        <v>125471</v>
      </c>
      <c r="E20263" s="21" t="s">
        <v>125472</v>
      </c>
      <c r="F20263" s="21" t="s">
        <v>101950</v>
      </c>
      <c r="G20263" s="22">
        <v>3</v>
      </c>
      <c r="H20263" s="22">
        <v>13</v>
      </c>
      <c r="I20263" s="22">
        <v>32</v>
      </c>
      <c r="J20263" s="21" t="s">
        <v>148988</v>
      </c>
    </row>
    <row r="20264" spans="1:10" ht="32" customHeight="1">
      <c r="A20264" s="19" t="s">
        <v>148989</v>
      </c>
      <c r="B20264" s="24">
        <v>33</v>
      </c>
      <c r="C20264" s="22">
        <v>15</v>
      </c>
      <c r="D20264" s="21" t="s">
        <v>110670</v>
      </c>
      <c r="E20264" s="21" t="s">
        <v>110671</v>
      </c>
      <c r="F20264" s="21" t="s">
        <v>101528</v>
      </c>
      <c r="G20264" s="22">
        <v>10</v>
      </c>
      <c r="H20264" s="22">
        <v>0</v>
      </c>
      <c r="I20264" s="22">
        <v>0</v>
      </c>
      <c r="J20264" s="21" t="s">
        <v>148990</v>
      </c>
    </row>
    <row r="20265" spans="1:10" ht="20" customHeight="1">
      <c r="A20265" s="27">
        <v>-999</v>
      </c>
      <c r="B20265" s="24">
        <v>-999</v>
      </c>
      <c r="C20265" s="22">
        <v>-999</v>
      </c>
      <c r="D20265" s="22">
        <v>-999</v>
      </c>
      <c r="E20265" s="22">
        <v>-999</v>
      </c>
      <c r="F20265" s="22">
        <v>-999</v>
      </c>
      <c r="G20265" s="22">
        <v>-999</v>
      </c>
      <c r="H20265" s="22">
        <v>-999</v>
      </c>
      <c r="I20265" s="22">
        <v>-999</v>
      </c>
      <c r="J20265" s="22">
        <v>-999</v>
      </c>
    </row>
    <row r="20266" spans="1:10" ht="32" customHeight="1">
      <c r="A20266" s="19" t="s">
        <v>148991</v>
      </c>
      <c r="B20266" s="24">
        <v>16</v>
      </c>
      <c r="C20266" s="22">
        <v>18</v>
      </c>
      <c r="D20266" s="21" t="s">
        <v>148992</v>
      </c>
      <c r="E20266" s="21" t="s">
        <v>148993</v>
      </c>
      <c r="F20266" s="21" t="s">
        <v>102782</v>
      </c>
      <c r="G20266" s="22">
        <v>2</v>
      </c>
      <c r="H20266" s="22">
        <v>12</v>
      </c>
      <c r="I20266" s="22">
        <v>24</v>
      </c>
      <c r="J20266" s="21" t="s">
        <v>148994</v>
      </c>
    </row>
    <row r="20267" spans="1:10" ht="32" customHeight="1">
      <c r="A20267" s="19" t="s">
        <v>148995</v>
      </c>
      <c r="B20267" s="24">
        <v>37</v>
      </c>
      <c r="C20267" s="22">
        <v>15</v>
      </c>
      <c r="D20267" s="21" t="s">
        <v>104982</v>
      </c>
      <c r="E20267" s="21" t="s">
        <v>104983</v>
      </c>
      <c r="F20267" s="21" t="s">
        <v>101554</v>
      </c>
      <c r="G20267" s="22">
        <v>10</v>
      </c>
      <c r="H20267" s="22">
        <v>0</v>
      </c>
      <c r="I20267" s="22">
        <v>0</v>
      </c>
      <c r="J20267" s="21" t="s">
        <v>104984</v>
      </c>
    </row>
    <row r="20268" spans="1:10" ht="32" customHeight="1">
      <c r="A20268" s="19" t="s">
        <v>148996</v>
      </c>
      <c r="B20268" s="24">
        <v>45</v>
      </c>
      <c r="C20268" s="22">
        <v>23</v>
      </c>
      <c r="D20268" s="21" t="s">
        <v>103614</v>
      </c>
      <c r="E20268" s="21" t="s">
        <v>103615</v>
      </c>
      <c r="F20268" s="21" t="s">
        <v>102001</v>
      </c>
      <c r="G20268" s="22">
        <v>7</v>
      </c>
      <c r="H20268" s="22">
        <v>12</v>
      </c>
      <c r="I20268" s="22">
        <v>23</v>
      </c>
      <c r="J20268" s="21" t="s">
        <v>103616</v>
      </c>
    </row>
    <row r="20269" spans="1:10" ht="32" customHeight="1">
      <c r="A20269" s="19" t="s">
        <v>148997</v>
      </c>
      <c r="B20269" s="24">
        <v>29</v>
      </c>
      <c r="C20269" s="22">
        <v>16</v>
      </c>
      <c r="D20269" s="21" t="s">
        <v>148998</v>
      </c>
      <c r="E20269" s="21" t="s">
        <v>148999</v>
      </c>
      <c r="F20269" s="21" t="s">
        <v>101945</v>
      </c>
      <c r="G20269" s="22">
        <v>1</v>
      </c>
      <c r="H20269" s="22">
        <v>11</v>
      </c>
      <c r="I20269" s="22">
        <v>22</v>
      </c>
      <c r="J20269" s="21" t="s">
        <v>149000</v>
      </c>
    </row>
    <row r="20270" spans="1:10" ht="32" customHeight="1">
      <c r="A20270" s="19" t="s">
        <v>149001</v>
      </c>
      <c r="B20270" s="24">
        <v>18</v>
      </c>
      <c r="C20270" s="22">
        <v>15</v>
      </c>
      <c r="D20270" s="21" t="s">
        <v>112166</v>
      </c>
      <c r="E20270" s="21" t="s">
        <v>112167</v>
      </c>
      <c r="F20270" s="21" t="s">
        <v>101694</v>
      </c>
      <c r="G20270" s="22">
        <v>1</v>
      </c>
      <c r="H20270" s="22">
        <v>9</v>
      </c>
      <c r="I20270" s="22">
        <v>14</v>
      </c>
      <c r="J20270" s="21" t="s">
        <v>149002</v>
      </c>
    </row>
    <row r="20271" spans="1:10" ht="32" customHeight="1">
      <c r="A20271" s="19" t="s">
        <v>149003</v>
      </c>
      <c r="B20271" s="24">
        <v>18</v>
      </c>
      <c r="C20271" s="22">
        <v>15</v>
      </c>
      <c r="D20271" s="21" t="s">
        <v>112166</v>
      </c>
      <c r="E20271" s="21" t="s">
        <v>112167</v>
      </c>
      <c r="F20271" s="21" t="s">
        <v>101694</v>
      </c>
      <c r="G20271" s="22">
        <v>1</v>
      </c>
      <c r="H20271" s="22">
        <v>9</v>
      </c>
      <c r="I20271" s="22">
        <v>14</v>
      </c>
      <c r="J20271" s="21" t="s">
        <v>149002</v>
      </c>
    </row>
    <row r="20272" spans="1:10" ht="32" customHeight="1">
      <c r="A20272" s="19" t="s">
        <v>149004</v>
      </c>
      <c r="B20272" s="24">
        <v>24</v>
      </c>
      <c r="C20272" s="22">
        <v>31</v>
      </c>
      <c r="D20272" s="21" t="s">
        <v>107818</v>
      </c>
      <c r="E20272" s="21" t="s">
        <v>107819</v>
      </c>
      <c r="F20272" s="21" t="s">
        <v>102727</v>
      </c>
      <c r="G20272" s="22">
        <v>9</v>
      </c>
      <c r="H20272" s="22">
        <v>18</v>
      </c>
      <c r="I20272" s="22">
        <v>24</v>
      </c>
      <c r="J20272" s="21" t="s">
        <v>149005</v>
      </c>
    </row>
    <row r="20273" spans="1:10" ht="32" customHeight="1">
      <c r="A20273" s="19" t="s">
        <v>149006</v>
      </c>
      <c r="B20273" s="24">
        <v>27</v>
      </c>
      <c r="C20273" s="22">
        <v>22</v>
      </c>
      <c r="D20273" s="21" t="s">
        <v>149007</v>
      </c>
      <c r="E20273" s="21" t="s">
        <v>149008</v>
      </c>
      <c r="F20273" s="21" t="s">
        <v>102559</v>
      </c>
      <c r="G20273" s="22">
        <v>6</v>
      </c>
      <c r="H20273" s="22">
        <v>12</v>
      </c>
      <c r="I20273" s="22">
        <v>20</v>
      </c>
      <c r="J20273" s="21" t="s">
        <v>149009</v>
      </c>
    </row>
    <row r="20274" spans="1:10" ht="32" customHeight="1">
      <c r="A20274" s="19" t="s">
        <v>149010</v>
      </c>
      <c r="B20274" s="24">
        <v>44</v>
      </c>
      <c r="C20274" s="22">
        <v>15</v>
      </c>
      <c r="D20274" s="21" t="s">
        <v>123581</v>
      </c>
      <c r="E20274" s="21" t="s">
        <v>123582</v>
      </c>
      <c r="F20274" s="21" t="s">
        <v>101554</v>
      </c>
      <c r="G20274" s="22">
        <v>10</v>
      </c>
      <c r="H20274" s="22">
        <v>0</v>
      </c>
      <c r="I20274" s="22">
        <v>0</v>
      </c>
      <c r="J20274" s="21" t="s">
        <v>149011</v>
      </c>
    </row>
    <row r="20275" spans="1:10" ht="32" customHeight="1">
      <c r="A20275" s="19" t="s">
        <v>149012</v>
      </c>
      <c r="B20275" s="24">
        <v>21</v>
      </c>
      <c r="C20275" s="22">
        <v>19</v>
      </c>
      <c r="D20275" s="21" t="s">
        <v>115405</v>
      </c>
      <c r="E20275" s="21" t="s">
        <v>115406</v>
      </c>
      <c r="F20275" s="21" t="s">
        <v>101787</v>
      </c>
      <c r="G20275" s="22">
        <v>1</v>
      </c>
      <c r="H20275" s="22">
        <v>14</v>
      </c>
      <c r="I20275" s="22">
        <v>25</v>
      </c>
      <c r="J20275" s="21" t="s">
        <v>149013</v>
      </c>
    </row>
    <row r="20276" spans="1:10" ht="32" customHeight="1">
      <c r="A20276" s="19" t="s">
        <v>149014</v>
      </c>
      <c r="B20276" s="24">
        <v>27</v>
      </c>
      <c r="C20276" s="22">
        <v>15</v>
      </c>
      <c r="D20276" s="21" t="s">
        <v>139115</v>
      </c>
      <c r="E20276" s="21" t="s">
        <v>139116</v>
      </c>
      <c r="F20276" s="21" t="s">
        <v>101727</v>
      </c>
      <c r="G20276" s="22">
        <v>10</v>
      </c>
      <c r="H20276" s="22">
        <v>0</v>
      </c>
      <c r="I20276" s="22">
        <v>0</v>
      </c>
      <c r="J20276" s="21" t="s">
        <v>149015</v>
      </c>
    </row>
    <row r="20277" spans="1:10" ht="32" customHeight="1">
      <c r="A20277" s="19" t="s">
        <v>149016</v>
      </c>
      <c r="B20277" s="24">
        <v>14</v>
      </c>
      <c r="C20277" s="22">
        <v>19</v>
      </c>
      <c r="D20277" s="21" t="s">
        <v>132928</v>
      </c>
      <c r="E20277" s="21" t="s">
        <v>132929</v>
      </c>
      <c r="F20277" s="21" t="s">
        <v>101548</v>
      </c>
      <c r="G20277" s="22">
        <v>6</v>
      </c>
      <c r="H20277" s="22">
        <v>9</v>
      </c>
      <c r="I20277" s="22">
        <v>20</v>
      </c>
      <c r="J20277" s="21" t="s">
        <v>149017</v>
      </c>
    </row>
    <row r="20278" spans="1:10" ht="32" customHeight="1">
      <c r="A20278" s="19" t="s">
        <v>149018</v>
      </c>
      <c r="B20278" s="24">
        <v>14</v>
      </c>
      <c r="C20278" s="22">
        <v>19</v>
      </c>
      <c r="D20278" s="21" t="s">
        <v>132928</v>
      </c>
      <c r="E20278" s="21" t="s">
        <v>132929</v>
      </c>
      <c r="F20278" s="21" t="s">
        <v>101548</v>
      </c>
      <c r="G20278" s="22">
        <v>6</v>
      </c>
      <c r="H20278" s="22">
        <v>9</v>
      </c>
      <c r="I20278" s="22">
        <v>20</v>
      </c>
      <c r="J20278" s="21" t="s">
        <v>149017</v>
      </c>
    </row>
    <row r="20279" spans="1:10" ht="32" customHeight="1">
      <c r="A20279" s="19" t="s">
        <v>149019</v>
      </c>
      <c r="B20279" s="24">
        <v>39</v>
      </c>
      <c r="C20279" s="22">
        <v>15</v>
      </c>
      <c r="D20279" s="21" t="s">
        <v>103205</v>
      </c>
      <c r="E20279" s="21" t="s">
        <v>103206</v>
      </c>
      <c r="F20279" s="21" t="s">
        <v>101522</v>
      </c>
      <c r="G20279" s="22">
        <v>10</v>
      </c>
      <c r="H20279" s="22">
        <v>0</v>
      </c>
      <c r="I20279" s="22">
        <v>0</v>
      </c>
      <c r="J20279" s="21" t="s">
        <v>149020</v>
      </c>
    </row>
    <row r="20280" spans="1:10" ht="32" customHeight="1">
      <c r="A20280" s="19" t="s">
        <v>149021</v>
      </c>
      <c r="B20280" s="24">
        <v>15</v>
      </c>
      <c r="C20280" s="22">
        <v>17</v>
      </c>
      <c r="D20280" s="21" t="s">
        <v>138005</v>
      </c>
      <c r="E20280" s="21" t="s">
        <v>138006</v>
      </c>
      <c r="F20280" s="21" t="s">
        <v>101710</v>
      </c>
      <c r="G20280" s="22">
        <v>2</v>
      </c>
      <c r="H20280" s="22">
        <v>11</v>
      </c>
      <c r="I20280" s="22">
        <v>25</v>
      </c>
      <c r="J20280" s="21" t="s">
        <v>149022</v>
      </c>
    </row>
    <row r="20281" spans="1:10" ht="32" customHeight="1">
      <c r="A20281" s="19" t="s">
        <v>149023</v>
      </c>
      <c r="B20281" s="24">
        <v>58</v>
      </c>
      <c r="C20281" s="22">
        <v>38</v>
      </c>
      <c r="D20281" s="21" t="s">
        <v>149024</v>
      </c>
      <c r="E20281" s="21" t="s">
        <v>149025</v>
      </c>
      <c r="F20281" s="21" t="s">
        <v>149026</v>
      </c>
      <c r="G20281" s="22">
        <v>1</v>
      </c>
      <c r="H20281" s="22">
        <v>33</v>
      </c>
      <c r="I20281" s="22">
        <v>53</v>
      </c>
      <c r="J20281" s="21" t="s">
        <v>149027</v>
      </c>
    </row>
    <row r="20282" spans="1:10" ht="32" customHeight="1">
      <c r="A20282" s="19" t="s">
        <v>149028</v>
      </c>
      <c r="B20282" s="24">
        <v>58</v>
      </c>
      <c r="C20282" s="22">
        <v>38</v>
      </c>
      <c r="D20282" s="21" t="s">
        <v>149024</v>
      </c>
      <c r="E20282" s="21" t="s">
        <v>149025</v>
      </c>
      <c r="F20282" s="21" t="s">
        <v>149026</v>
      </c>
      <c r="G20282" s="22">
        <v>1</v>
      </c>
      <c r="H20282" s="22">
        <v>33</v>
      </c>
      <c r="I20282" s="22">
        <v>53</v>
      </c>
      <c r="J20282" s="21" t="s">
        <v>149027</v>
      </c>
    </row>
    <row r="20283" spans="1:10" ht="32" customHeight="1">
      <c r="A20283" s="19" t="s">
        <v>149029</v>
      </c>
      <c r="B20283" s="24">
        <v>28</v>
      </c>
      <c r="C20283" s="22">
        <v>15</v>
      </c>
      <c r="D20283" s="21" t="s">
        <v>121312</v>
      </c>
      <c r="E20283" s="21" t="s">
        <v>121313</v>
      </c>
      <c r="F20283" s="21" t="s">
        <v>101694</v>
      </c>
      <c r="G20283" s="22">
        <v>10</v>
      </c>
      <c r="H20283" s="22">
        <v>0</v>
      </c>
      <c r="I20283" s="22">
        <v>0</v>
      </c>
      <c r="J20283" s="21" t="s">
        <v>149030</v>
      </c>
    </row>
    <row r="20284" spans="1:10" ht="32" customHeight="1">
      <c r="A20284" s="19" t="s">
        <v>149031</v>
      </c>
      <c r="B20284" s="24">
        <v>18</v>
      </c>
      <c r="C20284" s="22">
        <v>22</v>
      </c>
      <c r="D20284" s="21" t="s">
        <v>140709</v>
      </c>
      <c r="E20284" s="21" t="s">
        <v>140710</v>
      </c>
      <c r="F20284" s="21" t="s">
        <v>101885</v>
      </c>
      <c r="G20284" s="22">
        <v>5</v>
      </c>
      <c r="H20284" s="22">
        <v>13</v>
      </c>
      <c r="I20284" s="22">
        <v>31</v>
      </c>
      <c r="J20284" s="21" t="s">
        <v>149032</v>
      </c>
    </row>
    <row r="20285" spans="1:10" ht="32" customHeight="1">
      <c r="A20285" s="19" t="s">
        <v>149033</v>
      </c>
      <c r="B20285" s="24">
        <v>27</v>
      </c>
      <c r="C20285" s="22">
        <v>36</v>
      </c>
      <c r="D20285" s="21" t="s">
        <v>101836</v>
      </c>
      <c r="E20285" s="21" t="s">
        <v>101837</v>
      </c>
      <c r="F20285" s="21" t="s">
        <v>115858</v>
      </c>
      <c r="G20285" s="22">
        <v>10</v>
      </c>
      <c r="H20285" s="22">
        <v>9</v>
      </c>
      <c r="I20285" s="22">
        <v>17</v>
      </c>
      <c r="J20285" s="21" t="s">
        <v>149034</v>
      </c>
    </row>
    <row r="20286" spans="1:10" ht="32" customHeight="1">
      <c r="A20286" s="19" t="s">
        <v>149035</v>
      </c>
      <c r="B20286" s="24">
        <v>27</v>
      </c>
      <c r="C20286" s="22">
        <v>24</v>
      </c>
      <c r="D20286" s="21" t="s">
        <v>116586</v>
      </c>
      <c r="E20286" s="21" t="s">
        <v>116587</v>
      </c>
      <c r="F20286" s="21" t="s">
        <v>102449</v>
      </c>
      <c r="G20286" s="22">
        <v>10</v>
      </c>
      <c r="H20286" s="22">
        <v>10</v>
      </c>
      <c r="I20286" s="22">
        <v>18</v>
      </c>
      <c r="J20286" s="21" t="s">
        <v>149036</v>
      </c>
    </row>
    <row r="20287" spans="1:10" ht="32" customHeight="1">
      <c r="A20287" s="19" t="s">
        <v>149037</v>
      </c>
      <c r="B20287" s="24">
        <v>13</v>
      </c>
      <c r="C20287" s="22">
        <v>20</v>
      </c>
      <c r="D20287" s="21" t="s">
        <v>149038</v>
      </c>
      <c r="E20287" s="21" t="s">
        <v>149039</v>
      </c>
      <c r="F20287" s="21" t="s">
        <v>101554</v>
      </c>
      <c r="G20287" s="22">
        <v>9</v>
      </c>
      <c r="H20287" s="22">
        <v>7</v>
      </c>
      <c r="I20287" s="22">
        <v>19</v>
      </c>
      <c r="J20287" s="21" t="s">
        <v>149040</v>
      </c>
    </row>
    <row r="20288" spans="1:10" ht="32" customHeight="1">
      <c r="A20288" s="19" t="s">
        <v>149041</v>
      </c>
      <c r="B20288" s="24">
        <v>33</v>
      </c>
      <c r="C20288" s="22">
        <v>15</v>
      </c>
      <c r="D20288" s="21" t="s">
        <v>126519</v>
      </c>
      <c r="E20288" s="21" t="s">
        <v>126520</v>
      </c>
      <c r="F20288" s="21" t="s">
        <v>101528</v>
      </c>
      <c r="G20288" s="22">
        <v>10</v>
      </c>
      <c r="H20288" s="22">
        <v>0</v>
      </c>
      <c r="I20288" s="22">
        <v>0</v>
      </c>
      <c r="J20288" s="21" t="s">
        <v>149042</v>
      </c>
    </row>
    <row r="20289" spans="1:10" ht="32" customHeight="1">
      <c r="A20289" s="19" t="s">
        <v>149043</v>
      </c>
      <c r="B20289" s="24">
        <v>13</v>
      </c>
      <c r="C20289" s="22">
        <v>15</v>
      </c>
      <c r="D20289" s="21" t="s">
        <v>106805</v>
      </c>
      <c r="E20289" s="21" t="s">
        <v>106806</v>
      </c>
      <c r="F20289" s="21" t="s">
        <v>14739</v>
      </c>
      <c r="G20289" s="22">
        <v>10</v>
      </c>
      <c r="H20289" s="22">
        <v>0</v>
      </c>
      <c r="I20289" s="22">
        <v>0</v>
      </c>
      <c r="J20289" s="21" t="s">
        <v>146647</v>
      </c>
    </row>
    <row r="20290" spans="1:10" ht="32" customHeight="1">
      <c r="A20290" s="19" t="s">
        <v>149044</v>
      </c>
      <c r="B20290" s="24">
        <v>34</v>
      </c>
      <c r="C20290" s="22">
        <v>19</v>
      </c>
      <c r="D20290" s="21" t="s">
        <v>106058</v>
      </c>
      <c r="E20290" s="21" t="s">
        <v>106059</v>
      </c>
      <c r="F20290" s="21" t="s">
        <v>105439</v>
      </c>
      <c r="G20290" s="22">
        <v>1</v>
      </c>
      <c r="H20290" s="22">
        <v>14</v>
      </c>
      <c r="I20290" s="22">
        <v>34</v>
      </c>
      <c r="J20290" s="21" t="s">
        <v>149045</v>
      </c>
    </row>
    <row r="20291" spans="1:10" ht="32" customHeight="1">
      <c r="A20291" s="19" t="s">
        <v>149046</v>
      </c>
      <c r="B20291" s="24">
        <v>53</v>
      </c>
      <c r="C20291" s="22">
        <v>15</v>
      </c>
      <c r="D20291" s="21" t="s">
        <v>149047</v>
      </c>
      <c r="E20291" s="21" t="s">
        <v>149048</v>
      </c>
      <c r="F20291" s="21" t="s">
        <v>101554</v>
      </c>
      <c r="G20291" s="22">
        <v>10</v>
      </c>
      <c r="H20291" s="22">
        <v>0</v>
      </c>
      <c r="I20291" s="22">
        <v>0</v>
      </c>
      <c r="J20291" s="21" t="s">
        <v>149049</v>
      </c>
    </row>
    <row r="20292" spans="1:10" ht="32" customHeight="1">
      <c r="A20292" s="19" t="s">
        <v>149050</v>
      </c>
      <c r="B20292" s="24">
        <v>13</v>
      </c>
      <c r="C20292" s="22">
        <v>15</v>
      </c>
      <c r="D20292" s="21" t="s">
        <v>149051</v>
      </c>
      <c r="E20292" s="21" t="s">
        <v>149052</v>
      </c>
      <c r="F20292" s="21" t="s">
        <v>101528</v>
      </c>
      <c r="G20292" s="22">
        <v>10</v>
      </c>
      <c r="H20292" s="22">
        <v>0</v>
      </c>
      <c r="I20292" s="22">
        <v>0</v>
      </c>
      <c r="J20292" s="21" t="s">
        <v>149053</v>
      </c>
    </row>
    <row r="20293" spans="1:10" ht="32" customHeight="1">
      <c r="A20293" s="19" t="s">
        <v>149054</v>
      </c>
      <c r="B20293" s="24">
        <v>45</v>
      </c>
      <c r="C20293" s="22">
        <v>15</v>
      </c>
      <c r="D20293" s="21" t="s">
        <v>113025</v>
      </c>
      <c r="E20293" s="21" t="s">
        <v>113026</v>
      </c>
      <c r="F20293" s="22">
        <v>1</v>
      </c>
      <c r="G20293" s="22">
        <v>1</v>
      </c>
      <c r="H20293" s="22">
        <v>10</v>
      </c>
      <c r="I20293" s="22">
        <v>27</v>
      </c>
      <c r="J20293" s="21" t="s">
        <v>149055</v>
      </c>
    </row>
    <row r="20294" spans="1:10" ht="32" customHeight="1">
      <c r="A20294" s="19" t="s">
        <v>149056</v>
      </c>
      <c r="B20294" s="24">
        <v>29</v>
      </c>
      <c r="C20294" s="22">
        <v>15</v>
      </c>
      <c r="D20294" s="21" t="s">
        <v>149057</v>
      </c>
      <c r="E20294" s="21" t="s">
        <v>149058</v>
      </c>
      <c r="F20294" s="21" t="s">
        <v>101568</v>
      </c>
      <c r="G20294" s="22">
        <v>2</v>
      </c>
      <c r="H20294" s="22">
        <v>9</v>
      </c>
      <c r="I20294" s="22">
        <v>19</v>
      </c>
      <c r="J20294" s="21" t="s">
        <v>149059</v>
      </c>
    </row>
    <row r="20295" spans="1:10" ht="32" customHeight="1">
      <c r="A20295" s="19" t="s">
        <v>149060</v>
      </c>
      <c r="B20295" s="24">
        <v>44</v>
      </c>
      <c r="C20295" s="22">
        <v>20</v>
      </c>
      <c r="D20295" s="21" t="s">
        <v>149061</v>
      </c>
      <c r="E20295" s="21" t="s">
        <v>149062</v>
      </c>
      <c r="F20295" s="21" t="s">
        <v>101623</v>
      </c>
      <c r="G20295" s="22">
        <v>3</v>
      </c>
      <c r="H20295" s="22">
        <v>13</v>
      </c>
      <c r="I20295" s="22">
        <v>28</v>
      </c>
      <c r="J20295" s="21" t="s">
        <v>149063</v>
      </c>
    </row>
    <row r="20296" spans="1:10" ht="32" customHeight="1">
      <c r="A20296" s="19" t="s">
        <v>149064</v>
      </c>
      <c r="B20296" s="24">
        <v>27</v>
      </c>
      <c r="C20296" s="22">
        <v>15</v>
      </c>
      <c r="D20296" s="21" t="s">
        <v>102600</v>
      </c>
      <c r="E20296" s="21" t="s">
        <v>102601</v>
      </c>
      <c r="F20296" s="21" t="s">
        <v>101694</v>
      </c>
      <c r="G20296" s="22">
        <v>10</v>
      </c>
      <c r="H20296" s="22">
        <v>0</v>
      </c>
      <c r="I20296" s="22">
        <v>0</v>
      </c>
      <c r="J20296" s="21" t="s">
        <v>102602</v>
      </c>
    </row>
    <row r="20297" spans="1:10" ht="32" customHeight="1">
      <c r="A20297" s="19" t="s">
        <v>149065</v>
      </c>
      <c r="B20297" s="24">
        <v>31</v>
      </c>
      <c r="C20297" s="22">
        <v>16</v>
      </c>
      <c r="D20297" s="21" t="s">
        <v>106109</v>
      </c>
      <c r="E20297" s="21" t="s">
        <v>106110</v>
      </c>
      <c r="F20297" s="21" t="s">
        <v>101533</v>
      </c>
      <c r="G20297" s="22">
        <v>1</v>
      </c>
      <c r="H20297" s="22">
        <v>9</v>
      </c>
      <c r="I20297" s="22">
        <v>12</v>
      </c>
      <c r="J20297" s="21" t="s">
        <v>149066</v>
      </c>
    </row>
    <row r="20298" spans="1:10" ht="32" customHeight="1">
      <c r="A20298" s="19" t="s">
        <v>149067</v>
      </c>
      <c r="B20298" s="24">
        <v>25</v>
      </c>
      <c r="C20298" s="22">
        <v>15</v>
      </c>
      <c r="D20298" s="21" t="s">
        <v>149068</v>
      </c>
      <c r="E20298" s="21" t="s">
        <v>149069</v>
      </c>
      <c r="F20298" s="21" t="s">
        <v>101522</v>
      </c>
      <c r="G20298" s="22">
        <v>10</v>
      </c>
      <c r="H20298" s="22">
        <v>0</v>
      </c>
      <c r="I20298" s="22">
        <v>0</v>
      </c>
      <c r="J20298" s="21" t="s">
        <v>149070</v>
      </c>
    </row>
    <row r="20299" spans="1:10" ht="32" customHeight="1">
      <c r="A20299" s="19" t="s">
        <v>149071</v>
      </c>
      <c r="B20299" s="24">
        <v>39</v>
      </c>
      <c r="C20299" s="22">
        <v>35</v>
      </c>
      <c r="D20299" s="21" t="s">
        <v>102447</v>
      </c>
      <c r="E20299" s="21" t="s">
        <v>102448</v>
      </c>
      <c r="F20299" s="21" t="s">
        <v>101623</v>
      </c>
      <c r="G20299" s="22">
        <v>11</v>
      </c>
      <c r="H20299" s="22">
        <v>20</v>
      </c>
      <c r="I20299" s="22">
        <v>38</v>
      </c>
      <c r="J20299" s="21" t="s">
        <v>149072</v>
      </c>
    </row>
    <row r="20300" spans="1:10" ht="44" customHeight="1">
      <c r="A20300" s="19" t="s">
        <v>149073</v>
      </c>
      <c r="B20300" s="24">
        <v>21</v>
      </c>
      <c r="C20300" s="22">
        <v>16</v>
      </c>
      <c r="D20300" s="21" t="s">
        <v>119899</v>
      </c>
      <c r="E20300" s="21" t="s">
        <v>119900</v>
      </c>
      <c r="F20300" s="21" t="s">
        <v>102257</v>
      </c>
      <c r="G20300" s="22">
        <v>1</v>
      </c>
      <c r="H20300" s="22">
        <v>7</v>
      </c>
      <c r="I20300" s="22">
        <v>15</v>
      </c>
      <c r="J20300" s="21" t="s">
        <v>149074</v>
      </c>
    </row>
    <row r="20301" spans="1:10" ht="32" customHeight="1">
      <c r="A20301" s="19" t="s">
        <v>149075</v>
      </c>
      <c r="B20301" s="24">
        <v>26</v>
      </c>
      <c r="C20301" s="22">
        <v>18</v>
      </c>
      <c r="D20301" s="21" t="s">
        <v>122489</v>
      </c>
      <c r="E20301" s="21" t="s">
        <v>122490</v>
      </c>
      <c r="F20301" s="21" t="s">
        <v>102144</v>
      </c>
      <c r="G20301" s="22">
        <v>1</v>
      </c>
      <c r="H20301" s="22">
        <v>13</v>
      </c>
      <c r="I20301" s="22">
        <v>15</v>
      </c>
      <c r="J20301" s="21" t="s">
        <v>149076</v>
      </c>
    </row>
    <row r="20302" spans="1:10" ht="32" customHeight="1">
      <c r="A20302" s="19" t="s">
        <v>149077</v>
      </c>
      <c r="B20302" s="24">
        <v>58</v>
      </c>
      <c r="C20302" s="22">
        <v>23</v>
      </c>
      <c r="D20302" s="21" t="s">
        <v>105230</v>
      </c>
      <c r="E20302" s="21" t="s">
        <v>105231</v>
      </c>
      <c r="F20302" s="21" t="s">
        <v>102157</v>
      </c>
      <c r="G20302" s="22">
        <v>8</v>
      </c>
      <c r="H20302" s="22">
        <v>11</v>
      </c>
      <c r="I20302" s="22">
        <v>22</v>
      </c>
      <c r="J20302" s="21" t="s">
        <v>149078</v>
      </c>
    </row>
    <row r="20303" spans="1:10" ht="32" customHeight="1">
      <c r="A20303" s="19" t="s">
        <v>149079</v>
      </c>
      <c r="B20303" s="24">
        <v>30</v>
      </c>
      <c r="C20303" s="22">
        <v>16</v>
      </c>
      <c r="D20303" s="21" t="s">
        <v>109268</v>
      </c>
      <c r="E20303" s="21" t="s">
        <v>109269</v>
      </c>
      <c r="F20303" s="21" t="s">
        <v>101945</v>
      </c>
      <c r="G20303" s="22">
        <v>1</v>
      </c>
      <c r="H20303" s="22">
        <v>9</v>
      </c>
      <c r="I20303" s="22">
        <v>17</v>
      </c>
      <c r="J20303" s="21" t="s">
        <v>149080</v>
      </c>
    </row>
    <row r="20304" spans="1:10" ht="32" customHeight="1">
      <c r="A20304" s="19" t="s">
        <v>149081</v>
      </c>
      <c r="B20304" s="24">
        <v>17</v>
      </c>
      <c r="C20304" s="22">
        <v>26</v>
      </c>
      <c r="D20304" s="21" t="s">
        <v>149082</v>
      </c>
      <c r="E20304" s="21" t="s">
        <v>149083</v>
      </c>
      <c r="F20304" s="21" t="s">
        <v>102665</v>
      </c>
      <c r="G20304" s="22">
        <v>9</v>
      </c>
      <c r="H20304" s="22">
        <v>13</v>
      </c>
      <c r="I20304" s="22">
        <v>21</v>
      </c>
      <c r="J20304" s="21" t="s">
        <v>149084</v>
      </c>
    </row>
    <row r="20305" spans="1:10" ht="32" customHeight="1">
      <c r="A20305" s="19" t="s">
        <v>149085</v>
      </c>
      <c r="B20305" s="24">
        <v>27</v>
      </c>
      <c r="C20305" s="22">
        <v>15</v>
      </c>
      <c r="D20305" s="21" t="s">
        <v>109022</v>
      </c>
      <c r="E20305" s="21" t="s">
        <v>109023</v>
      </c>
      <c r="F20305" s="21" t="s">
        <v>14739</v>
      </c>
      <c r="G20305" s="22">
        <v>10</v>
      </c>
      <c r="H20305" s="22">
        <v>0</v>
      </c>
      <c r="I20305" s="22">
        <v>0</v>
      </c>
      <c r="J20305" s="21" t="s">
        <v>149086</v>
      </c>
    </row>
    <row r="20306" spans="1:10" ht="32" customHeight="1">
      <c r="A20306" s="19" t="s">
        <v>149087</v>
      </c>
      <c r="B20306" s="24">
        <v>13</v>
      </c>
      <c r="C20306" s="22">
        <v>15</v>
      </c>
      <c r="D20306" s="21" t="s">
        <v>149088</v>
      </c>
      <c r="E20306" s="21" t="s">
        <v>149089</v>
      </c>
      <c r="F20306" s="21" t="s">
        <v>101528</v>
      </c>
      <c r="G20306" s="22">
        <v>10</v>
      </c>
      <c r="H20306" s="22">
        <v>0</v>
      </c>
      <c r="I20306" s="22">
        <v>0</v>
      </c>
      <c r="J20306" s="21" t="s">
        <v>149090</v>
      </c>
    </row>
    <row r="20307" spans="1:10" ht="32" customHeight="1">
      <c r="A20307" s="19" t="s">
        <v>149091</v>
      </c>
      <c r="B20307" s="24">
        <v>23</v>
      </c>
      <c r="C20307" s="22">
        <v>15</v>
      </c>
      <c r="D20307" s="21" t="s">
        <v>129943</v>
      </c>
      <c r="E20307" s="21" t="s">
        <v>129944</v>
      </c>
      <c r="F20307" s="21" t="s">
        <v>101522</v>
      </c>
      <c r="G20307" s="22">
        <v>10</v>
      </c>
      <c r="H20307" s="22">
        <v>0</v>
      </c>
      <c r="I20307" s="22">
        <v>0</v>
      </c>
      <c r="J20307" s="21" t="s">
        <v>149092</v>
      </c>
    </row>
    <row r="20308" spans="1:10" ht="20" customHeight="1">
      <c r="A20308" s="27">
        <v>-999</v>
      </c>
      <c r="B20308" s="24">
        <v>-999</v>
      </c>
      <c r="C20308" s="22">
        <v>-999</v>
      </c>
      <c r="D20308" s="22">
        <v>-999</v>
      </c>
      <c r="E20308" s="22">
        <v>-999</v>
      </c>
      <c r="F20308" s="22">
        <v>-999</v>
      </c>
      <c r="G20308" s="22">
        <v>-999</v>
      </c>
      <c r="H20308" s="22">
        <v>-999</v>
      </c>
      <c r="I20308" s="22">
        <v>-999</v>
      </c>
      <c r="J20308" s="22">
        <v>-999</v>
      </c>
    </row>
    <row r="20309" spans="1:10" ht="32" customHeight="1">
      <c r="A20309" s="19" t="s">
        <v>149093</v>
      </c>
      <c r="B20309" s="24">
        <v>13</v>
      </c>
      <c r="C20309" s="22">
        <v>15</v>
      </c>
      <c r="D20309" s="21" t="s">
        <v>111956</v>
      </c>
      <c r="E20309" s="21" t="s">
        <v>111957</v>
      </c>
      <c r="F20309" s="21" t="s">
        <v>14739</v>
      </c>
      <c r="G20309" s="22">
        <v>10</v>
      </c>
      <c r="H20309" s="22">
        <v>0</v>
      </c>
      <c r="I20309" s="22">
        <v>0</v>
      </c>
      <c r="J20309" s="21" t="s">
        <v>149094</v>
      </c>
    </row>
    <row r="20310" spans="1:10" ht="32" customHeight="1">
      <c r="A20310" s="19" t="s">
        <v>149095</v>
      </c>
      <c r="B20310" s="24">
        <v>63</v>
      </c>
      <c r="C20310" s="22">
        <v>15</v>
      </c>
      <c r="D20310" s="21" t="s">
        <v>149096</v>
      </c>
      <c r="E20310" s="21" t="s">
        <v>149097</v>
      </c>
      <c r="F20310" s="21" t="s">
        <v>101568</v>
      </c>
      <c r="G20310" s="22">
        <v>1</v>
      </c>
      <c r="H20310" s="22">
        <v>9</v>
      </c>
      <c r="I20310" s="22">
        <v>18</v>
      </c>
      <c r="J20310" s="21" t="s">
        <v>149098</v>
      </c>
    </row>
    <row r="20311" spans="1:10" ht="32" customHeight="1">
      <c r="A20311" s="19" t="s">
        <v>149099</v>
      </c>
      <c r="B20311" s="24">
        <v>58</v>
      </c>
      <c r="C20311" s="22">
        <v>15</v>
      </c>
      <c r="D20311" s="21" t="s">
        <v>114659</v>
      </c>
      <c r="E20311" s="21" t="s">
        <v>114660</v>
      </c>
      <c r="F20311" s="21" t="s">
        <v>101554</v>
      </c>
      <c r="G20311" s="22">
        <v>10</v>
      </c>
      <c r="H20311" s="22">
        <v>0</v>
      </c>
      <c r="I20311" s="22">
        <v>0</v>
      </c>
      <c r="J20311" s="21" t="s">
        <v>149100</v>
      </c>
    </row>
    <row r="20312" spans="1:10" ht="32" customHeight="1">
      <c r="A20312" s="19" t="s">
        <v>149101</v>
      </c>
      <c r="B20312" s="24">
        <v>30</v>
      </c>
      <c r="C20312" s="22">
        <v>15</v>
      </c>
      <c r="D20312" s="21" t="s">
        <v>120806</v>
      </c>
      <c r="E20312" s="21" t="s">
        <v>120807</v>
      </c>
      <c r="F20312" s="21" t="s">
        <v>101554</v>
      </c>
      <c r="G20312" s="22">
        <v>10</v>
      </c>
      <c r="H20312" s="22">
        <v>0</v>
      </c>
      <c r="I20312" s="22">
        <v>0</v>
      </c>
      <c r="J20312" s="21" t="s">
        <v>143217</v>
      </c>
    </row>
    <row r="20313" spans="1:10" ht="32" customHeight="1">
      <c r="A20313" s="19" t="s">
        <v>149102</v>
      </c>
      <c r="B20313" s="24">
        <v>47</v>
      </c>
      <c r="C20313" s="22">
        <v>55</v>
      </c>
      <c r="D20313" s="21" t="s">
        <v>102584</v>
      </c>
      <c r="E20313" s="21" t="s">
        <v>102585</v>
      </c>
      <c r="F20313" s="21" t="s">
        <v>105193</v>
      </c>
      <c r="G20313" s="22">
        <v>8</v>
      </c>
      <c r="H20313" s="22">
        <v>28</v>
      </c>
      <c r="I20313" s="22">
        <v>39</v>
      </c>
      <c r="J20313" s="21" t="s">
        <v>149103</v>
      </c>
    </row>
    <row r="20314" spans="1:10" ht="32" customHeight="1">
      <c r="A20314" s="19" t="s">
        <v>149104</v>
      </c>
      <c r="B20314" s="24">
        <v>15</v>
      </c>
      <c r="C20314" s="22">
        <v>26</v>
      </c>
      <c r="D20314" s="21" t="s">
        <v>105058</v>
      </c>
      <c r="E20314" s="21" t="s">
        <v>105059</v>
      </c>
      <c r="F20314" s="21" t="s">
        <v>102510</v>
      </c>
      <c r="G20314" s="22">
        <v>11</v>
      </c>
      <c r="H20314" s="22">
        <v>11</v>
      </c>
      <c r="I20314" s="22">
        <v>22</v>
      </c>
      <c r="J20314" s="21" t="s">
        <v>149105</v>
      </c>
    </row>
    <row r="20315" spans="1:10" ht="32" customHeight="1">
      <c r="A20315" s="19" t="s">
        <v>149106</v>
      </c>
      <c r="B20315" s="24">
        <v>17</v>
      </c>
      <c r="C20315" s="22">
        <v>15</v>
      </c>
      <c r="D20315" s="21" t="s">
        <v>105328</v>
      </c>
      <c r="E20315" s="21" t="s">
        <v>105329</v>
      </c>
      <c r="F20315" s="21" t="s">
        <v>101528</v>
      </c>
      <c r="G20315" s="22">
        <v>10</v>
      </c>
      <c r="H20315" s="22">
        <v>0</v>
      </c>
      <c r="I20315" s="22">
        <v>0</v>
      </c>
      <c r="J20315" s="21" t="s">
        <v>106305</v>
      </c>
    </row>
    <row r="20316" spans="1:10" ht="32" customHeight="1">
      <c r="A20316" s="19" t="s">
        <v>149107</v>
      </c>
      <c r="B20316" s="24">
        <v>21</v>
      </c>
      <c r="C20316" s="22">
        <v>15</v>
      </c>
      <c r="D20316" s="21" t="s">
        <v>102977</v>
      </c>
      <c r="E20316" s="21" t="s">
        <v>102978</v>
      </c>
      <c r="F20316" s="21" t="s">
        <v>101694</v>
      </c>
      <c r="G20316" s="22">
        <v>10</v>
      </c>
      <c r="H20316" s="22">
        <v>0</v>
      </c>
      <c r="I20316" s="22">
        <v>0</v>
      </c>
      <c r="J20316" s="21" t="s">
        <v>130695</v>
      </c>
    </row>
    <row r="20317" spans="1:10" ht="32" customHeight="1">
      <c r="A20317" s="19" t="s">
        <v>149108</v>
      </c>
      <c r="B20317" s="24">
        <v>18</v>
      </c>
      <c r="C20317" s="22">
        <v>31</v>
      </c>
      <c r="D20317" s="21" t="s">
        <v>149109</v>
      </c>
      <c r="E20317" s="21" t="s">
        <v>149110</v>
      </c>
      <c r="F20317" s="21" t="s">
        <v>101986</v>
      </c>
      <c r="G20317" s="22">
        <v>9</v>
      </c>
      <c r="H20317" s="22">
        <v>18</v>
      </c>
      <c r="I20317" s="22">
        <v>23</v>
      </c>
      <c r="J20317" s="21" t="s">
        <v>149111</v>
      </c>
    </row>
    <row r="20318" spans="1:10" ht="32" customHeight="1">
      <c r="A20318" s="19" t="s">
        <v>149112</v>
      </c>
      <c r="B20318" s="24">
        <v>35</v>
      </c>
      <c r="C20318" s="22">
        <v>15</v>
      </c>
      <c r="D20318" s="21" t="s">
        <v>103932</v>
      </c>
      <c r="E20318" s="21" t="s">
        <v>103933</v>
      </c>
      <c r="F20318" s="21" t="s">
        <v>101563</v>
      </c>
      <c r="G20318" s="22">
        <v>10</v>
      </c>
      <c r="H20318" s="22">
        <v>0</v>
      </c>
      <c r="I20318" s="22">
        <v>0</v>
      </c>
      <c r="J20318" s="21" t="s">
        <v>149113</v>
      </c>
    </row>
    <row r="20319" spans="1:10" ht="32" customHeight="1">
      <c r="A20319" s="19" t="s">
        <v>149114</v>
      </c>
      <c r="B20319" s="24">
        <v>24</v>
      </c>
      <c r="C20319" s="22">
        <v>15</v>
      </c>
      <c r="D20319" s="21" t="s">
        <v>149115</v>
      </c>
      <c r="E20319" s="21" t="s">
        <v>149116</v>
      </c>
      <c r="F20319" s="21" t="s">
        <v>101568</v>
      </c>
      <c r="G20319" s="22">
        <v>1</v>
      </c>
      <c r="H20319" s="22">
        <v>10</v>
      </c>
      <c r="I20319" s="22">
        <v>15</v>
      </c>
      <c r="J20319" s="21" t="s">
        <v>149117</v>
      </c>
    </row>
    <row r="20320" spans="1:10" ht="32" customHeight="1">
      <c r="A20320" s="19" t="s">
        <v>149118</v>
      </c>
      <c r="B20320" s="24">
        <v>25</v>
      </c>
      <c r="C20320" s="22">
        <v>20</v>
      </c>
      <c r="D20320" s="21" t="s">
        <v>109022</v>
      </c>
      <c r="E20320" s="21" t="s">
        <v>109023</v>
      </c>
      <c r="F20320" s="21" t="s">
        <v>101568</v>
      </c>
      <c r="G20320" s="22">
        <v>1</v>
      </c>
      <c r="H20320" s="22">
        <v>15</v>
      </c>
      <c r="I20320" s="22">
        <v>24</v>
      </c>
      <c r="J20320" s="21" t="s">
        <v>149119</v>
      </c>
    </row>
    <row r="20321" spans="1:10" ht="32" customHeight="1">
      <c r="A20321" s="19" t="s">
        <v>149120</v>
      </c>
      <c r="B20321" s="24">
        <v>25</v>
      </c>
      <c r="C20321" s="22">
        <v>20</v>
      </c>
      <c r="D20321" s="21" t="s">
        <v>109022</v>
      </c>
      <c r="E20321" s="21" t="s">
        <v>109023</v>
      </c>
      <c r="F20321" s="21" t="s">
        <v>101568</v>
      </c>
      <c r="G20321" s="22">
        <v>1</v>
      </c>
      <c r="H20321" s="22">
        <v>15</v>
      </c>
      <c r="I20321" s="22">
        <v>24</v>
      </c>
      <c r="J20321" s="21" t="s">
        <v>149119</v>
      </c>
    </row>
    <row r="20322" spans="1:10" ht="32" customHeight="1">
      <c r="A20322" s="19" t="s">
        <v>149121</v>
      </c>
      <c r="B20322" s="24">
        <v>25</v>
      </c>
      <c r="C20322" s="22">
        <v>20</v>
      </c>
      <c r="D20322" s="21" t="s">
        <v>109022</v>
      </c>
      <c r="E20322" s="21" t="s">
        <v>109023</v>
      </c>
      <c r="F20322" s="21" t="s">
        <v>101568</v>
      </c>
      <c r="G20322" s="22">
        <v>1</v>
      </c>
      <c r="H20322" s="22">
        <v>15</v>
      </c>
      <c r="I20322" s="22">
        <v>24</v>
      </c>
      <c r="J20322" s="21" t="s">
        <v>149119</v>
      </c>
    </row>
    <row r="20323" spans="1:10" ht="32" customHeight="1">
      <c r="A20323" s="19" t="s">
        <v>149122</v>
      </c>
      <c r="B20323" s="24">
        <v>31</v>
      </c>
      <c r="C20323" s="22">
        <v>15</v>
      </c>
      <c r="D20323" s="21" t="s">
        <v>129178</v>
      </c>
      <c r="E20323" s="21" t="s">
        <v>129179</v>
      </c>
      <c r="F20323" s="21" t="s">
        <v>14739</v>
      </c>
      <c r="G20323" s="22">
        <v>10</v>
      </c>
      <c r="H20323" s="22">
        <v>0</v>
      </c>
      <c r="I20323" s="22">
        <v>0</v>
      </c>
      <c r="J20323" s="21" t="s">
        <v>149123</v>
      </c>
    </row>
    <row r="20324" spans="1:10" ht="32" customHeight="1">
      <c r="A20324" s="19" t="s">
        <v>149124</v>
      </c>
      <c r="B20324" s="24">
        <v>18</v>
      </c>
      <c r="C20324" s="22">
        <v>24</v>
      </c>
      <c r="D20324" s="21" t="s">
        <v>149125</v>
      </c>
      <c r="E20324" s="21" t="s">
        <v>149126</v>
      </c>
      <c r="F20324" s="21" t="s">
        <v>103671</v>
      </c>
      <c r="G20324" s="22">
        <v>8</v>
      </c>
      <c r="H20324" s="22">
        <v>12</v>
      </c>
      <c r="I20324" s="22">
        <v>16</v>
      </c>
      <c r="J20324" s="21" t="s">
        <v>149127</v>
      </c>
    </row>
    <row r="20325" spans="1:10" ht="32" customHeight="1">
      <c r="A20325" s="19" t="s">
        <v>149128</v>
      </c>
      <c r="B20325" s="24">
        <v>18</v>
      </c>
      <c r="C20325" s="22">
        <v>24</v>
      </c>
      <c r="D20325" s="21" t="s">
        <v>149125</v>
      </c>
      <c r="E20325" s="21" t="s">
        <v>149126</v>
      </c>
      <c r="F20325" s="21" t="s">
        <v>103671</v>
      </c>
      <c r="G20325" s="22">
        <v>8</v>
      </c>
      <c r="H20325" s="22">
        <v>12</v>
      </c>
      <c r="I20325" s="22">
        <v>16</v>
      </c>
      <c r="J20325" s="21" t="s">
        <v>149127</v>
      </c>
    </row>
    <row r="20326" spans="1:10" ht="32" customHeight="1">
      <c r="A20326" s="19" t="s">
        <v>149129</v>
      </c>
      <c r="B20326" s="24">
        <v>18</v>
      </c>
      <c r="C20326" s="22">
        <v>24</v>
      </c>
      <c r="D20326" s="21" t="s">
        <v>149125</v>
      </c>
      <c r="E20326" s="21" t="s">
        <v>149126</v>
      </c>
      <c r="F20326" s="21" t="s">
        <v>103671</v>
      </c>
      <c r="G20326" s="22">
        <v>8</v>
      </c>
      <c r="H20326" s="22">
        <v>12</v>
      </c>
      <c r="I20326" s="22">
        <v>16</v>
      </c>
      <c r="J20326" s="21" t="s">
        <v>149127</v>
      </c>
    </row>
    <row r="20327" spans="1:10" ht="32" customHeight="1">
      <c r="A20327" s="19" t="s">
        <v>149130</v>
      </c>
      <c r="B20327" s="24">
        <v>22</v>
      </c>
      <c r="C20327" s="22">
        <v>25</v>
      </c>
      <c r="D20327" s="21" t="s">
        <v>112984</v>
      </c>
      <c r="E20327" s="21" t="s">
        <v>112985</v>
      </c>
      <c r="F20327" s="21" t="s">
        <v>101568</v>
      </c>
      <c r="G20327" s="22">
        <v>3</v>
      </c>
      <c r="H20327" s="22">
        <v>18</v>
      </c>
      <c r="I20327" s="22">
        <v>36</v>
      </c>
      <c r="J20327" s="21" t="s">
        <v>149131</v>
      </c>
    </row>
    <row r="20328" spans="1:10" ht="32" customHeight="1">
      <c r="A20328" s="19" t="s">
        <v>149132</v>
      </c>
      <c r="B20328" s="24">
        <v>22</v>
      </c>
      <c r="C20328" s="22">
        <v>25</v>
      </c>
      <c r="D20328" s="21" t="s">
        <v>112984</v>
      </c>
      <c r="E20328" s="21" t="s">
        <v>112985</v>
      </c>
      <c r="F20328" s="21" t="s">
        <v>101568</v>
      </c>
      <c r="G20328" s="22">
        <v>3</v>
      </c>
      <c r="H20328" s="22">
        <v>18</v>
      </c>
      <c r="I20328" s="22">
        <v>36</v>
      </c>
      <c r="J20328" s="21" t="s">
        <v>149131</v>
      </c>
    </row>
    <row r="20329" spans="1:10" ht="32" customHeight="1">
      <c r="A20329" s="19" t="s">
        <v>149133</v>
      </c>
      <c r="B20329" s="24">
        <v>26</v>
      </c>
      <c r="C20329" s="22">
        <v>15</v>
      </c>
      <c r="D20329" s="21" t="s">
        <v>103729</v>
      </c>
      <c r="E20329" s="21" t="s">
        <v>103730</v>
      </c>
      <c r="F20329" s="21" t="s">
        <v>101694</v>
      </c>
      <c r="G20329" s="22">
        <v>10</v>
      </c>
      <c r="H20329" s="22">
        <v>0</v>
      </c>
      <c r="I20329" s="22">
        <v>0</v>
      </c>
      <c r="J20329" s="21" t="s">
        <v>149134</v>
      </c>
    </row>
    <row r="20330" spans="1:10" ht="32" customHeight="1">
      <c r="A20330" s="19" t="s">
        <v>149135</v>
      </c>
      <c r="B20330" s="24">
        <v>17</v>
      </c>
      <c r="C20330" s="22">
        <v>15</v>
      </c>
      <c r="D20330" s="21" t="s">
        <v>149136</v>
      </c>
      <c r="E20330" s="21" t="s">
        <v>149137</v>
      </c>
      <c r="F20330" s="21" t="s">
        <v>14739</v>
      </c>
      <c r="G20330" s="22">
        <v>10</v>
      </c>
      <c r="H20330" s="22">
        <v>0</v>
      </c>
      <c r="I20330" s="22">
        <v>0</v>
      </c>
      <c r="J20330" s="21" t="s">
        <v>149138</v>
      </c>
    </row>
    <row r="20331" spans="1:10" ht="32" customHeight="1">
      <c r="A20331" s="19" t="s">
        <v>149139</v>
      </c>
      <c r="B20331" s="24">
        <v>22</v>
      </c>
      <c r="C20331" s="22">
        <v>15</v>
      </c>
      <c r="D20331" s="21" t="s">
        <v>102562</v>
      </c>
      <c r="E20331" s="21" t="s">
        <v>102563</v>
      </c>
      <c r="F20331" s="21" t="s">
        <v>101528</v>
      </c>
      <c r="G20331" s="22">
        <v>10</v>
      </c>
      <c r="H20331" s="22">
        <v>0</v>
      </c>
      <c r="I20331" s="22">
        <v>0</v>
      </c>
      <c r="J20331" s="21" t="s">
        <v>149140</v>
      </c>
    </row>
    <row r="20332" spans="1:10" ht="32" customHeight="1">
      <c r="A20332" s="19" t="s">
        <v>149141</v>
      </c>
      <c r="B20332" s="24">
        <v>22</v>
      </c>
      <c r="C20332" s="22">
        <v>15</v>
      </c>
      <c r="D20332" s="21" t="s">
        <v>102562</v>
      </c>
      <c r="E20332" s="21" t="s">
        <v>102563</v>
      </c>
      <c r="F20332" s="21" t="s">
        <v>101528</v>
      </c>
      <c r="G20332" s="22">
        <v>10</v>
      </c>
      <c r="H20332" s="22">
        <v>0</v>
      </c>
      <c r="I20332" s="22">
        <v>0</v>
      </c>
      <c r="J20332" s="21" t="s">
        <v>149140</v>
      </c>
    </row>
    <row r="20333" spans="1:10" ht="32" customHeight="1">
      <c r="A20333" s="19" t="s">
        <v>149142</v>
      </c>
      <c r="B20333" s="24">
        <v>24</v>
      </c>
      <c r="C20333" s="22">
        <v>15</v>
      </c>
      <c r="D20333" s="21" t="s">
        <v>105544</v>
      </c>
      <c r="E20333" s="21" t="s">
        <v>105545</v>
      </c>
      <c r="F20333" s="21" t="s">
        <v>101694</v>
      </c>
      <c r="G20333" s="22">
        <v>1</v>
      </c>
      <c r="H20333" s="22">
        <v>8</v>
      </c>
      <c r="I20333" s="22">
        <v>17</v>
      </c>
      <c r="J20333" s="21" t="s">
        <v>149143</v>
      </c>
    </row>
    <row r="20334" spans="1:10" ht="32" customHeight="1">
      <c r="A20334" s="19" t="s">
        <v>149144</v>
      </c>
      <c r="B20334" s="24">
        <v>27</v>
      </c>
      <c r="C20334" s="22">
        <v>25</v>
      </c>
      <c r="D20334" s="21" t="s">
        <v>103936</v>
      </c>
      <c r="E20334" s="21" t="s">
        <v>103937</v>
      </c>
      <c r="F20334" s="21" t="s">
        <v>102433</v>
      </c>
      <c r="G20334" s="22">
        <v>1</v>
      </c>
      <c r="H20334" s="22">
        <v>20</v>
      </c>
      <c r="I20334" s="22">
        <v>34</v>
      </c>
      <c r="J20334" s="21" t="s">
        <v>114163</v>
      </c>
    </row>
    <row r="20335" spans="1:10" ht="32" customHeight="1">
      <c r="A20335" s="19" t="s">
        <v>149145</v>
      </c>
      <c r="B20335" s="24">
        <v>17</v>
      </c>
      <c r="C20335" s="22">
        <v>15</v>
      </c>
      <c r="D20335" s="21" t="s">
        <v>102088</v>
      </c>
      <c r="E20335" s="21" t="s">
        <v>102089</v>
      </c>
      <c r="F20335" s="21" t="s">
        <v>14739</v>
      </c>
      <c r="G20335" s="22">
        <v>10</v>
      </c>
      <c r="H20335" s="22">
        <v>0</v>
      </c>
      <c r="I20335" s="22">
        <v>0</v>
      </c>
      <c r="J20335" s="21" t="s">
        <v>149146</v>
      </c>
    </row>
    <row r="20336" spans="1:10" ht="32" customHeight="1">
      <c r="A20336" s="19" t="s">
        <v>149147</v>
      </c>
      <c r="B20336" s="24">
        <v>20</v>
      </c>
      <c r="C20336" s="22">
        <v>15</v>
      </c>
      <c r="D20336" s="21" t="s">
        <v>114282</v>
      </c>
      <c r="E20336" s="21" t="s">
        <v>114283</v>
      </c>
      <c r="F20336" s="21" t="s">
        <v>101554</v>
      </c>
      <c r="G20336" s="22">
        <v>10</v>
      </c>
      <c r="H20336" s="22">
        <v>0</v>
      </c>
      <c r="I20336" s="22">
        <v>0</v>
      </c>
      <c r="J20336" s="21" t="s">
        <v>114626</v>
      </c>
    </row>
    <row r="20337" spans="1:10" ht="32" customHeight="1">
      <c r="A20337" s="19" t="s">
        <v>149148</v>
      </c>
      <c r="B20337" s="24">
        <v>12</v>
      </c>
      <c r="C20337" s="22">
        <v>15</v>
      </c>
      <c r="D20337" s="21" t="s">
        <v>115866</v>
      </c>
      <c r="E20337" s="21" t="s">
        <v>115867</v>
      </c>
      <c r="F20337" s="21" t="s">
        <v>101554</v>
      </c>
      <c r="G20337" s="22">
        <v>10</v>
      </c>
      <c r="H20337" s="22">
        <v>0</v>
      </c>
      <c r="I20337" s="22">
        <v>0</v>
      </c>
      <c r="J20337" s="21" t="s">
        <v>149149</v>
      </c>
    </row>
    <row r="20338" spans="1:10" ht="32" customHeight="1">
      <c r="A20338" s="19" t="s">
        <v>149150</v>
      </c>
      <c r="B20338" s="24">
        <v>34</v>
      </c>
      <c r="C20338" s="22">
        <v>21</v>
      </c>
      <c r="D20338" s="21" t="s">
        <v>110814</v>
      </c>
      <c r="E20338" s="21" t="s">
        <v>110815</v>
      </c>
      <c r="F20338" s="22">
        <v>875</v>
      </c>
      <c r="G20338" s="22">
        <v>1</v>
      </c>
      <c r="H20338" s="22">
        <v>16</v>
      </c>
      <c r="I20338" s="22">
        <v>30</v>
      </c>
      <c r="J20338" s="21" t="s">
        <v>149151</v>
      </c>
    </row>
    <row r="20339" spans="1:10" ht="32" customHeight="1">
      <c r="A20339" s="19" t="s">
        <v>149152</v>
      </c>
      <c r="B20339" s="24">
        <v>34</v>
      </c>
      <c r="C20339" s="22">
        <v>21</v>
      </c>
      <c r="D20339" s="21" t="s">
        <v>110814</v>
      </c>
      <c r="E20339" s="21" t="s">
        <v>110815</v>
      </c>
      <c r="F20339" s="22">
        <v>875</v>
      </c>
      <c r="G20339" s="22">
        <v>1</v>
      </c>
      <c r="H20339" s="22">
        <v>16</v>
      </c>
      <c r="I20339" s="22">
        <v>30</v>
      </c>
      <c r="J20339" s="21" t="s">
        <v>149151</v>
      </c>
    </row>
    <row r="20340" spans="1:10" ht="32" customHeight="1">
      <c r="A20340" s="19" t="s">
        <v>149153</v>
      </c>
      <c r="B20340" s="24">
        <v>29</v>
      </c>
      <c r="C20340" s="22">
        <v>15</v>
      </c>
      <c r="D20340" s="21" t="s">
        <v>104035</v>
      </c>
      <c r="E20340" s="21" t="s">
        <v>104036</v>
      </c>
      <c r="F20340" s="21" t="s">
        <v>101522</v>
      </c>
      <c r="G20340" s="22">
        <v>10</v>
      </c>
      <c r="H20340" s="22">
        <v>0</v>
      </c>
      <c r="I20340" s="22">
        <v>0</v>
      </c>
      <c r="J20340" s="21" t="s">
        <v>149154</v>
      </c>
    </row>
    <row r="20341" spans="1:10" ht="32" customHeight="1">
      <c r="A20341" s="19" t="s">
        <v>149155</v>
      </c>
      <c r="B20341" s="24">
        <v>29</v>
      </c>
      <c r="C20341" s="22">
        <v>15</v>
      </c>
      <c r="D20341" s="21" t="s">
        <v>104035</v>
      </c>
      <c r="E20341" s="21" t="s">
        <v>104036</v>
      </c>
      <c r="F20341" s="21" t="s">
        <v>101522</v>
      </c>
      <c r="G20341" s="22">
        <v>10</v>
      </c>
      <c r="H20341" s="22">
        <v>0</v>
      </c>
      <c r="I20341" s="22">
        <v>0</v>
      </c>
      <c r="J20341" s="21" t="s">
        <v>149154</v>
      </c>
    </row>
    <row r="20342" spans="1:10" ht="20" customHeight="1">
      <c r="A20342" s="27">
        <v>-999</v>
      </c>
      <c r="B20342" s="24">
        <v>-999</v>
      </c>
      <c r="C20342" s="22">
        <v>-999</v>
      </c>
      <c r="D20342" s="22">
        <v>-999</v>
      </c>
      <c r="E20342" s="22">
        <v>-999</v>
      </c>
      <c r="F20342" s="22">
        <v>-999</v>
      </c>
      <c r="G20342" s="22">
        <v>-999</v>
      </c>
      <c r="H20342" s="22">
        <v>-999</v>
      </c>
      <c r="I20342" s="22">
        <v>-999</v>
      </c>
      <c r="J20342" s="22">
        <v>-999</v>
      </c>
    </row>
    <row r="20343" spans="1:10" ht="20" customHeight="1">
      <c r="A20343" s="19" t="s">
        <v>149156</v>
      </c>
      <c r="B20343" s="24">
        <v>27</v>
      </c>
      <c r="C20343" s="22">
        <v>22</v>
      </c>
      <c r="D20343" s="21" t="s">
        <v>116984</v>
      </c>
      <c r="E20343" s="21" t="s">
        <v>116985</v>
      </c>
      <c r="F20343" s="21" t="s">
        <v>101885</v>
      </c>
      <c r="G20343" s="22">
        <v>1</v>
      </c>
      <c r="H20343" s="22">
        <v>17</v>
      </c>
      <c r="I20343" s="22">
        <v>28</v>
      </c>
      <c r="J20343" s="21" t="s">
        <v>149157</v>
      </c>
    </row>
    <row r="20344" spans="1:10" ht="32" customHeight="1">
      <c r="A20344" s="19" t="s">
        <v>149158</v>
      </c>
      <c r="B20344" s="24">
        <v>26</v>
      </c>
      <c r="C20344" s="22">
        <v>15</v>
      </c>
      <c r="D20344" s="21" t="s">
        <v>149159</v>
      </c>
      <c r="E20344" s="21" t="s">
        <v>149160</v>
      </c>
      <c r="F20344" s="21" t="s">
        <v>101528</v>
      </c>
      <c r="G20344" s="22">
        <v>10</v>
      </c>
      <c r="H20344" s="22">
        <v>0</v>
      </c>
      <c r="I20344" s="22">
        <v>0</v>
      </c>
      <c r="J20344" s="21" t="s">
        <v>149161</v>
      </c>
    </row>
    <row r="20345" spans="1:10" ht="32" customHeight="1">
      <c r="A20345" s="19" t="s">
        <v>149162</v>
      </c>
      <c r="B20345" s="24">
        <v>36</v>
      </c>
      <c r="C20345" s="22">
        <v>20</v>
      </c>
      <c r="D20345" s="21" t="s">
        <v>122294</v>
      </c>
      <c r="E20345" s="21" t="s">
        <v>122295</v>
      </c>
      <c r="F20345" s="21" t="s">
        <v>101623</v>
      </c>
      <c r="G20345" s="22">
        <v>3</v>
      </c>
      <c r="H20345" s="22">
        <v>13</v>
      </c>
      <c r="I20345" s="22">
        <v>24</v>
      </c>
      <c r="J20345" s="21" t="s">
        <v>149163</v>
      </c>
    </row>
    <row r="20346" spans="1:10" ht="32" customHeight="1">
      <c r="A20346" s="19" t="s">
        <v>149164</v>
      </c>
      <c r="B20346" s="24">
        <v>31</v>
      </c>
      <c r="C20346" s="22">
        <v>15</v>
      </c>
      <c r="D20346" s="21" t="s">
        <v>116917</v>
      </c>
      <c r="E20346" s="21" t="s">
        <v>116918</v>
      </c>
      <c r="F20346" s="21" t="s">
        <v>14739</v>
      </c>
      <c r="G20346" s="22">
        <v>10</v>
      </c>
      <c r="H20346" s="22">
        <v>0</v>
      </c>
      <c r="I20346" s="22">
        <v>0</v>
      </c>
      <c r="J20346" s="21" t="s">
        <v>149165</v>
      </c>
    </row>
    <row r="20347" spans="1:10" ht="32" customHeight="1">
      <c r="A20347" s="19" t="s">
        <v>149166</v>
      </c>
      <c r="B20347" s="24">
        <v>31</v>
      </c>
      <c r="C20347" s="22">
        <v>15</v>
      </c>
      <c r="D20347" s="21" t="s">
        <v>116917</v>
      </c>
      <c r="E20347" s="21" t="s">
        <v>116918</v>
      </c>
      <c r="F20347" s="21" t="s">
        <v>14739</v>
      </c>
      <c r="G20347" s="22">
        <v>10</v>
      </c>
      <c r="H20347" s="22">
        <v>0</v>
      </c>
      <c r="I20347" s="22">
        <v>0</v>
      </c>
      <c r="J20347" s="21" t="s">
        <v>149165</v>
      </c>
    </row>
    <row r="20348" spans="1:10" ht="32" customHeight="1">
      <c r="A20348" s="19" t="s">
        <v>149167</v>
      </c>
      <c r="B20348" s="24">
        <v>31</v>
      </c>
      <c r="C20348" s="22">
        <v>15</v>
      </c>
      <c r="D20348" s="21" t="s">
        <v>116917</v>
      </c>
      <c r="E20348" s="21" t="s">
        <v>116918</v>
      </c>
      <c r="F20348" s="21" t="s">
        <v>14739</v>
      </c>
      <c r="G20348" s="22">
        <v>10</v>
      </c>
      <c r="H20348" s="22">
        <v>0</v>
      </c>
      <c r="I20348" s="22">
        <v>0</v>
      </c>
      <c r="J20348" s="21" t="s">
        <v>149165</v>
      </c>
    </row>
    <row r="20349" spans="1:10" ht="32" customHeight="1">
      <c r="A20349" s="19" t="s">
        <v>149168</v>
      </c>
      <c r="B20349" s="24">
        <v>52</v>
      </c>
      <c r="C20349" s="22">
        <v>25</v>
      </c>
      <c r="D20349" s="21" t="s">
        <v>149169</v>
      </c>
      <c r="E20349" s="21" t="s">
        <v>149170</v>
      </c>
      <c r="F20349" s="21" t="s">
        <v>101554</v>
      </c>
      <c r="G20349" s="22">
        <v>11</v>
      </c>
      <c r="H20349" s="22">
        <v>10</v>
      </c>
      <c r="I20349" s="22">
        <v>12</v>
      </c>
      <c r="J20349" s="21" t="s">
        <v>149171</v>
      </c>
    </row>
    <row r="20350" spans="1:10" ht="32" customHeight="1">
      <c r="A20350" s="19" t="s">
        <v>149172</v>
      </c>
      <c r="B20350" s="24">
        <v>19</v>
      </c>
      <c r="C20350" s="22">
        <v>24</v>
      </c>
      <c r="D20350" s="21" t="s">
        <v>108664</v>
      </c>
      <c r="E20350" s="21" t="s">
        <v>108665</v>
      </c>
      <c r="F20350" s="21" t="s">
        <v>102999</v>
      </c>
      <c r="G20350" s="22">
        <v>10</v>
      </c>
      <c r="H20350" s="22">
        <v>10</v>
      </c>
      <c r="I20350" s="22">
        <v>16</v>
      </c>
      <c r="J20350" s="21" t="s">
        <v>149173</v>
      </c>
    </row>
    <row r="20351" spans="1:10" ht="32" customHeight="1">
      <c r="A20351" s="19" t="s">
        <v>149174</v>
      </c>
      <c r="B20351" s="24">
        <v>19</v>
      </c>
      <c r="C20351" s="22">
        <v>24</v>
      </c>
      <c r="D20351" s="21" t="s">
        <v>108664</v>
      </c>
      <c r="E20351" s="21" t="s">
        <v>108665</v>
      </c>
      <c r="F20351" s="21" t="s">
        <v>102999</v>
      </c>
      <c r="G20351" s="22">
        <v>10</v>
      </c>
      <c r="H20351" s="22">
        <v>10</v>
      </c>
      <c r="I20351" s="22">
        <v>16</v>
      </c>
      <c r="J20351" s="21" t="s">
        <v>149173</v>
      </c>
    </row>
    <row r="20352" spans="1:10" ht="32" customHeight="1">
      <c r="A20352" s="19" t="s">
        <v>149175</v>
      </c>
      <c r="B20352" s="24">
        <v>12</v>
      </c>
      <c r="C20352" s="22">
        <v>20</v>
      </c>
      <c r="D20352" s="21" t="s">
        <v>101896</v>
      </c>
      <c r="E20352" s="21" t="s">
        <v>101897</v>
      </c>
      <c r="F20352" s="21" t="s">
        <v>101623</v>
      </c>
      <c r="G20352" s="22">
        <v>8</v>
      </c>
      <c r="H20352" s="22">
        <v>8</v>
      </c>
      <c r="I20352" s="22">
        <v>21</v>
      </c>
      <c r="J20352" s="21" t="s">
        <v>149176</v>
      </c>
    </row>
    <row r="20353" spans="1:10" ht="32" customHeight="1">
      <c r="A20353" s="19" t="s">
        <v>149177</v>
      </c>
      <c r="B20353" s="24">
        <v>30</v>
      </c>
      <c r="C20353" s="22">
        <v>28</v>
      </c>
      <c r="D20353" s="21" t="s">
        <v>127458</v>
      </c>
      <c r="E20353" s="21" t="s">
        <v>127459</v>
      </c>
      <c r="F20353" s="21" t="s">
        <v>104397</v>
      </c>
      <c r="G20353" s="22">
        <v>1</v>
      </c>
      <c r="H20353" s="22">
        <v>23</v>
      </c>
      <c r="I20353" s="22">
        <v>29</v>
      </c>
      <c r="J20353" s="21" t="s">
        <v>149178</v>
      </c>
    </row>
    <row r="20354" spans="1:10" ht="32" customHeight="1">
      <c r="A20354" s="19" t="s">
        <v>149179</v>
      </c>
      <c r="B20354" s="24">
        <v>17</v>
      </c>
      <c r="C20354" s="22">
        <v>29</v>
      </c>
      <c r="D20354" s="21" t="s">
        <v>105402</v>
      </c>
      <c r="E20354" s="21" t="s">
        <v>105403</v>
      </c>
      <c r="F20354" s="21" t="s">
        <v>107092</v>
      </c>
      <c r="G20354" s="22">
        <v>8</v>
      </c>
      <c r="H20354" s="22">
        <v>17</v>
      </c>
      <c r="I20354" s="22">
        <v>25</v>
      </c>
      <c r="J20354" s="21" t="s">
        <v>149180</v>
      </c>
    </row>
    <row r="20355" spans="1:10" ht="32" customHeight="1">
      <c r="A20355" s="19" t="s">
        <v>149181</v>
      </c>
      <c r="B20355" s="24">
        <v>40</v>
      </c>
      <c r="C20355" s="22">
        <v>15</v>
      </c>
      <c r="D20355" s="21" t="s">
        <v>122616</v>
      </c>
      <c r="E20355" s="21" t="s">
        <v>122617</v>
      </c>
      <c r="F20355" s="21" t="s">
        <v>101554</v>
      </c>
      <c r="G20355" s="22">
        <v>10</v>
      </c>
      <c r="H20355" s="22">
        <v>0</v>
      </c>
      <c r="I20355" s="22">
        <v>0</v>
      </c>
      <c r="J20355" s="21" t="s">
        <v>149182</v>
      </c>
    </row>
    <row r="20356" spans="1:10" ht="32" customHeight="1">
      <c r="A20356" s="19" t="s">
        <v>149183</v>
      </c>
      <c r="B20356" s="24">
        <v>51</v>
      </c>
      <c r="C20356" s="22">
        <v>15</v>
      </c>
      <c r="D20356" s="21" t="s">
        <v>139029</v>
      </c>
      <c r="E20356" s="21" t="s">
        <v>139030</v>
      </c>
      <c r="F20356" s="21" t="s">
        <v>14739</v>
      </c>
      <c r="G20356" s="22">
        <v>10</v>
      </c>
      <c r="H20356" s="22">
        <v>0</v>
      </c>
      <c r="I20356" s="22">
        <v>0</v>
      </c>
      <c r="J20356" s="21" t="s">
        <v>149184</v>
      </c>
    </row>
    <row r="20357" spans="1:10" ht="32" customHeight="1">
      <c r="A20357" s="19" t="s">
        <v>149185</v>
      </c>
      <c r="B20357" s="24">
        <v>63</v>
      </c>
      <c r="C20357" s="22">
        <v>25</v>
      </c>
      <c r="D20357" s="21" t="s">
        <v>101953</v>
      </c>
      <c r="E20357" s="21" t="s">
        <v>101954</v>
      </c>
      <c r="F20357" s="21" t="s">
        <v>101694</v>
      </c>
      <c r="G20357" s="22">
        <v>7</v>
      </c>
      <c r="H20357" s="22">
        <v>14</v>
      </c>
      <c r="I20357" s="22">
        <v>25</v>
      </c>
      <c r="J20357" s="21" t="s">
        <v>149186</v>
      </c>
    </row>
    <row r="20358" spans="1:10" ht="32" customHeight="1">
      <c r="A20358" s="19" t="s">
        <v>149187</v>
      </c>
      <c r="B20358" s="24">
        <v>63</v>
      </c>
      <c r="C20358" s="22">
        <v>25</v>
      </c>
      <c r="D20358" s="21" t="s">
        <v>101953</v>
      </c>
      <c r="E20358" s="21" t="s">
        <v>101954</v>
      </c>
      <c r="F20358" s="21" t="s">
        <v>101694</v>
      </c>
      <c r="G20358" s="22">
        <v>7</v>
      </c>
      <c r="H20358" s="22">
        <v>14</v>
      </c>
      <c r="I20358" s="22">
        <v>25</v>
      </c>
      <c r="J20358" s="21" t="s">
        <v>149186</v>
      </c>
    </row>
    <row r="20359" spans="1:10" ht="32" customHeight="1">
      <c r="A20359" s="19" t="s">
        <v>149188</v>
      </c>
      <c r="B20359" s="24">
        <v>35</v>
      </c>
      <c r="C20359" s="22">
        <v>28</v>
      </c>
      <c r="D20359" s="21" t="s">
        <v>133565</v>
      </c>
      <c r="E20359" s="21" t="s">
        <v>133566</v>
      </c>
      <c r="F20359" s="21" t="s">
        <v>110849</v>
      </c>
      <c r="G20359" s="22">
        <v>1</v>
      </c>
      <c r="H20359" s="22">
        <v>23</v>
      </c>
      <c r="I20359" s="22">
        <v>39</v>
      </c>
      <c r="J20359" s="21" t="s">
        <v>149189</v>
      </c>
    </row>
    <row r="20360" spans="1:10" ht="32" customHeight="1">
      <c r="A20360" s="19" t="s">
        <v>149190</v>
      </c>
      <c r="B20360" s="24">
        <v>35</v>
      </c>
      <c r="C20360" s="22">
        <v>28</v>
      </c>
      <c r="D20360" s="21" t="s">
        <v>133565</v>
      </c>
      <c r="E20360" s="21" t="s">
        <v>133566</v>
      </c>
      <c r="F20360" s="21" t="s">
        <v>110849</v>
      </c>
      <c r="G20360" s="22">
        <v>1</v>
      </c>
      <c r="H20360" s="22">
        <v>23</v>
      </c>
      <c r="I20360" s="22">
        <v>39</v>
      </c>
      <c r="J20360" s="21" t="s">
        <v>149189</v>
      </c>
    </row>
    <row r="20361" spans="1:10" ht="32" customHeight="1">
      <c r="A20361" s="19" t="s">
        <v>149191</v>
      </c>
      <c r="B20361" s="24">
        <v>16</v>
      </c>
      <c r="C20361" s="22">
        <v>19</v>
      </c>
      <c r="D20361" s="21" t="s">
        <v>102981</v>
      </c>
      <c r="E20361" s="21" t="s">
        <v>102982</v>
      </c>
      <c r="F20361" s="21" t="s">
        <v>101548</v>
      </c>
      <c r="G20361" s="22">
        <v>3</v>
      </c>
      <c r="H20361" s="22">
        <v>12</v>
      </c>
      <c r="I20361" s="22">
        <v>13</v>
      </c>
      <c r="J20361" s="21" t="s">
        <v>149192</v>
      </c>
    </row>
    <row r="20362" spans="1:10" ht="32" customHeight="1">
      <c r="A20362" s="19" t="s">
        <v>149193</v>
      </c>
      <c r="B20362" s="24">
        <v>14</v>
      </c>
      <c r="C20362" s="22">
        <v>21</v>
      </c>
      <c r="D20362" s="21" t="s">
        <v>121078</v>
      </c>
      <c r="E20362" s="21" t="s">
        <v>121079</v>
      </c>
      <c r="F20362" s="21" t="s">
        <v>14812</v>
      </c>
      <c r="G20362" s="22">
        <v>7</v>
      </c>
      <c r="H20362" s="22">
        <v>10</v>
      </c>
      <c r="I20362" s="22">
        <v>20</v>
      </c>
      <c r="J20362" s="21" t="s">
        <v>149194</v>
      </c>
    </row>
    <row r="20363" spans="1:10" ht="32" customHeight="1">
      <c r="A20363" s="19" t="s">
        <v>149195</v>
      </c>
      <c r="B20363" s="24">
        <v>27</v>
      </c>
      <c r="C20363" s="22">
        <v>16</v>
      </c>
      <c r="D20363" s="21" t="s">
        <v>115394</v>
      </c>
      <c r="E20363" s="21" t="s">
        <v>115395</v>
      </c>
      <c r="F20363" s="21" t="s">
        <v>101533</v>
      </c>
      <c r="G20363" s="22">
        <v>1</v>
      </c>
      <c r="H20363" s="22">
        <v>11</v>
      </c>
      <c r="I20363" s="22">
        <v>15</v>
      </c>
      <c r="J20363" s="21" t="s">
        <v>149196</v>
      </c>
    </row>
    <row r="20364" spans="1:10" ht="32" customHeight="1">
      <c r="A20364" s="19" t="s">
        <v>149197</v>
      </c>
      <c r="B20364" s="24">
        <v>34</v>
      </c>
      <c r="C20364" s="22">
        <v>16</v>
      </c>
      <c r="D20364" s="21" t="s">
        <v>115167</v>
      </c>
      <c r="E20364" s="21" t="s">
        <v>115168</v>
      </c>
      <c r="F20364" s="21" t="s">
        <v>101945</v>
      </c>
      <c r="G20364" s="22">
        <v>1</v>
      </c>
      <c r="H20364" s="22">
        <v>11</v>
      </c>
      <c r="I20364" s="22">
        <v>19</v>
      </c>
      <c r="J20364" s="21" t="s">
        <v>149198</v>
      </c>
    </row>
    <row r="20365" spans="1:10" ht="32" customHeight="1">
      <c r="A20365" s="19" t="s">
        <v>149199</v>
      </c>
      <c r="B20365" s="24">
        <v>32</v>
      </c>
      <c r="C20365" s="22">
        <v>21</v>
      </c>
      <c r="D20365" s="21" t="s">
        <v>145273</v>
      </c>
      <c r="E20365" s="21" t="s">
        <v>145274</v>
      </c>
      <c r="F20365" s="21" t="s">
        <v>14812</v>
      </c>
      <c r="G20365" s="22">
        <v>8</v>
      </c>
      <c r="H20365" s="22">
        <v>9</v>
      </c>
      <c r="I20365" s="22">
        <v>18</v>
      </c>
      <c r="J20365" s="21" t="s">
        <v>149200</v>
      </c>
    </row>
    <row r="20366" spans="1:10" ht="32" customHeight="1">
      <c r="A20366" s="19" t="s">
        <v>149201</v>
      </c>
      <c r="B20366" s="24">
        <v>33</v>
      </c>
      <c r="C20366" s="22">
        <v>17</v>
      </c>
      <c r="D20366" s="21" t="s">
        <v>103425</v>
      </c>
      <c r="E20366" s="21" t="s">
        <v>103426</v>
      </c>
      <c r="F20366" s="21" t="s">
        <v>101710</v>
      </c>
      <c r="G20366" s="22">
        <v>1</v>
      </c>
      <c r="H20366" s="22">
        <v>12</v>
      </c>
      <c r="I20366" s="22">
        <v>20</v>
      </c>
      <c r="J20366" s="21" t="s">
        <v>149202</v>
      </c>
    </row>
    <row r="20367" spans="1:10" ht="32" customHeight="1">
      <c r="A20367" s="19" t="s">
        <v>149203</v>
      </c>
      <c r="B20367" s="24">
        <v>33</v>
      </c>
      <c r="C20367" s="22">
        <v>17</v>
      </c>
      <c r="D20367" s="21" t="s">
        <v>103425</v>
      </c>
      <c r="E20367" s="21" t="s">
        <v>103426</v>
      </c>
      <c r="F20367" s="21" t="s">
        <v>101710</v>
      </c>
      <c r="G20367" s="22">
        <v>1</v>
      </c>
      <c r="H20367" s="22">
        <v>12</v>
      </c>
      <c r="I20367" s="22">
        <v>20</v>
      </c>
      <c r="J20367" s="21" t="s">
        <v>149202</v>
      </c>
    </row>
    <row r="20368" spans="1:10" ht="32" customHeight="1">
      <c r="A20368" s="19" t="s">
        <v>149204</v>
      </c>
      <c r="B20368" s="24">
        <v>36</v>
      </c>
      <c r="C20368" s="22">
        <v>15</v>
      </c>
      <c r="D20368" s="21" t="s">
        <v>122793</v>
      </c>
      <c r="E20368" s="21" t="s">
        <v>122794</v>
      </c>
      <c r="F20368" s="21" t="s">
        <v>101528</v>
      </c>
      <c r="G20368" s="22">
        <v>10</v>
      </c>
      <c r="H20368" s="22">
        <v>0</v>
      </c>
      <c r="I20368" s="22">
        <v>0</v>
      </c>
      <c r="J20368" s="21" t="s">
        <v>149205</v>
      </c>
    </row>
    <row r="20369" spans="1:10" ht="32" customHeight="1">
      <c r="A20369" s="19" t="s">
        <v>149206</v>
      </c>
      <c r="B20369" s="24">
        <v>54</v>
      </c>
      <c r="C20369" s="22">
        <v>16</v>
      </c>
      <c r="D20369" s="21" t="s">
        <v>109436</v>
      </c>
      <c r="E20369" s="21" t="s">
        <v>109437</v>
      </c>
      <c r="F20369" s="21" t="s">
        <v>101945</v>
      </c>
      <c r="G20369" s="22">
        <v>1</v>
      </c>
      <c r="H20369" s="22">
        <v>11</v>
      </c>
      <c r="I20369" s="22">
        <v>18</v>
      </c>
      <c r="J20369" s="21" t="s">
        <v>149207</v>
      </c>
    </row>
    <row r="20370" spans="1:10" ht="32" customHeight="1">
      <c r="A20370" s="19" t="s">
        <v>149208</v>
      </c>
      <c r="B20370" s="24">
        <v>13</v>
      </c>
      <c r="C20370" s="22">
        <v>15</v>
      </c>
      <c r="D20370" s="21" t="s">
        <v>108059</v>
      </c>
      <c r="E20370" s="21" t="s">
        <v>108060</v>
      </c>
      <c r="F20370" s="21" t="s">
        <v>14739</v>
      </c>
      <c r="G20370" s="22">
        <v>10</v>
      </c>
      <c r="H20370" s="22">
        <v>0</v>
      </c>
      <c r="I20370" s="22">
        <v>0</v>
      </c>
      <c r="J20370" s="21" t="s">
        <v>149209</v>
      </c>
    </row>
    <row r="20371" spans="1:10" ht="32" customHeight="1">
      <c r="A20371" s="19" t="s">
        <v>149210</v>
      </c>
      <c r="B20371" s="24">
        <v>31</v>
      </c>
      <c r="C20371" s="22">
        <v>26</v>
      </c>
      <c r="D20371" s="21" t="s">
        <v>149211</v>
      </c>
      <c r="E20371" s="21" t="s">
        <v>149212</v>
      </c>
      <c r="F20371" s="21" t="s">
        <v>101787</v>
      </c>
      <c r="G20371" s="22">
        <v>1</v>
      </c>
      <c r="H20371" s="22">
        <v>21</v>
      </c>
      <c r="I20371" s="22">
        <v>47</v>
      </c>
      <c r="J20371" s="21" t="s">
        <v>149213</v>
      </c>
    </row>
    <row r="20372" spans="1:10" ht="32" customHeight="1">
      <c r="A20372" s="19" t="s">
        <v>149214</v>
      </c>
      <c r="B20372" s="24">
        <v>32</v>
      </c>
      <c r="C20372" s="22">
        <v>15</v>
      </c>
      <c r="D20372" s="21" t="s">
        <v>120244</v>
      </c>
      <c r="E20372" s="21" t="s">
        <v>120245</v>
      </c>
      <c r="F20372" s="21" t="s">
        <v>14739</v>
      </c>
      <c r="G20372" s="22">
        <v>10</v>
      </c>
      <c r="H20372" s="22">
        <v>0</v>
      </c>
      <c r="I20372" s="22">
        <v>0</v>
      </c>
      <c r="J20372" s="21" t="s">
        <v>133291</v>
      </c>
    </row>
    <row r="20373" spans="1:10" ht="32" customHeight="1">
      <c r="A20373" s="19" t="s">
        <v>149215</v>
      </c>
      <c r="B20373" s="24">
        <v>15</v>
      </c>
      <c r="C20373" s="22">
        <v>18</v>
      </c>
      <c r="D20373" s="21" t="s">
        <v>130515</v>
      </c>
      <c r="E20373" s="21" t="s">
        <v>130516</v>
      </c>
      <c r="F20373" s="21" t="s">
        <v>102727</v>
      </c>
      <c r="G20373" s="22">
        <v>3</v>
      </c>
      <c r="H20373" s="22">
        <v>11</v>
      </c>
      <c r="I20373" s="22">
        <v>21</v>
      </c>
      <c r="J20373" s="21" t="s">
        <v>149216</v>
      </c>
    </row>
    <row r="20374" spans="1:10" ht="32" customHeight="1">
      <c r="A20374" s="19" t="s">
        <v>149217</v>
      </c>
      <c r="B20374" s="24">
        <v>36</v>
      </c>
      <c r="C20374" s="22">
        <v>15</v>
      </c>
      <c r="D20374" s="21" t="s">
        <v>138031</v>
      </c>
      <c r="E20374" s="21" t="s">
        <v>138032</v>
      </c>
      <c r="F20374" s="21" t="s">
        <v>101563</v>
      </c>
      <c r="G20374" s="22">
        <v>10</v>
      </c>
      <c r="H20374" s="22">
        <v>0</v>
      </c>
      <c r="I20374" s="22">
        <v>0</v>
      </c>
      <c r="J20374" s="21" t="s">
        <v>149218</v>
      </c>
    </row>
    <row r="20375" spans="1:10" ht="32" customHeight="1">
      <c r="A20375" s="19" t="s">
        <v>149219</v>
      </c>
      <c r="B20375" s="24">
        <v>18</v>
      </c>
      <c r="C20375" s="22">
        <v>15</v>
      </c>
      <c r="D20375" s="21" t="s">
        <v>112380</v>
      </c>
      <c r="E20375" s="21" t="s">
        <v>112381</v>
      </c>
      <c r="F20375" s="21" t="s">
        <v>101694</v>
      </c>
      <c r="G20375" s="22">
        <v>10</v>
      </c>
      <c r="H20375" s="22">
        <v>0</v>
      </c>
      <c r="I20375" s="22">
        <v>0</v>
      </c>
      <c r="J20375" s="21" t="s">
        <v>149220</v>
      </c>
    </row>
    <row r="20376" spans="1:10" ht="32" customHeight="1">
      <c r="A20376" s="19" t="s">
        <v>149221</v>
      </c>
      <c r="B20376" s="24">
        <v>37</v>
      </c>
      <c r="C20376" s="22">
        <v>79</v>
      </c>
      <c r="D20376" s="21" t="s">
        <v>113718</v>
      </c>
      <c r="E20376" s="21" t="s">
        <v>113719</v>
      </c>
      <c r="F20376" s="21" t="s">
        <v>149222</v>
      </c>
      <c r="G20376" s="22">
        <v>9</v>
      </c>
      <c r="H20376" s="22">
        <v>9</v>
      </c>
      <c r="I20376" s="22">
        <v>12</v>
      </c>
      <c r="J20376" s="21" t="s">
        <v>149223</v>
      </c>
    </row>
    <row r="20377" spans="1:10" ht="32" customHeight="1">
      <c r="A20377" s="19" t="s">
        <v>149224</v>
      </c>
      <c r="B20377" s="24">
        <v>23</v>
      </c>
      <c r="C20377" s="22">
        <v>15</v>
      </c>
      <c r="D20377" s="21" t="s">
        <v>149225</v>
      </c>
      <c r="E20377" s="21" t="s">
        <v>149226</v>
      </c>
      <c r="F20377" s="21" t="s">
        <v>14739</v>
      </c>
      <c r="G20377" s="22">
        <v>10</v>
      </c>
      <c r="H20377" s="22">
        <v>0</v>
      </c>
      <c r="I20377" s="22">
        <v>0</v>
      </c>
      <c r="J20377" s="21" t="s">
        <v>149227</v>
      </c>
    </row>
    <row r="20378" spans="1:10" ht="32" customHeight="1">
      <c r="A20378" s="19" t="s">
        <v>149228</v>
      </c>
      <c r="B20378" s="24">
        <v>18</v>
      </c>
      <c r="C20378" s="22">
        <v>15</v>
      </c>
      <c r="D20378" s="21" t="s">
        <v>104558</v>
      </c>
      <c r="E20378" s="21" t="s">
        <v>104559</v>
      </c>
      <c r="F20378" s="21" t="s">
        <v>101694</v>
      </c>
      <c r="G20378" s="22">
        <v>10</v>
      </c>
      <c r="H20378" s="22">
        <v>0</v>
      </c>
      <c r="I20378" s="22">
        <v>0</v>
      </c>
      <c r="J20378" s="21" t="s">
        <v>142936</v>
      </c>
    </row>
    <row r="20379" spans="1:10" ht="32" customHeight="1">
      <c r="A20379" s="19" t="s">
        <v>149229</v>
      </c>
      <c r="B20379" s="24">
        <v>13</v>
      </c>
      <c r="C20379" s="22">
        <v>15</v>
      </c>
      <c r="D20379" s="21" t="s">
        <v>130321</v>
      </c>
      <c r="E20379" s="21" t="s">
        <v>130322</v>
      </c>
      <c r="F20379" s="21" t="s">
        <v>101563</v>
      </c>
      <c r="G20379" s="22">
        <v>10</v>
      </c>
      <c r="H20379" s="22">
        <v>0</v>
      </c>
      <c r="I20379" s="22">
        <v>0</v>
      </c>
      <c r="J20379" s="21" t="s">
        <v>149230</v>
      </c>
    </row>
    <row r="20380" spans="1:10" ht="32" customHeight="1">
      <c r="A20380" s="19" t="s">
        <v>149231</v>
      </c>
      <c r="B20380" s="24">
        <v>12</v>
      </c>
      <c r="C20380" s="22">
        <v>16</v>
      </c>
      <c r="D20380" s="21" t="s">
        <v>149232</v>
      </c>
      <c r="E20380" s="21" t="s">
        <v>149233</v>
      </c>
      <c r="F20380" s="21" t="s">
        <v>102257</v>
      </c>
      <c r="G20380" s="22">
        <v>4</v>
      </c>
      <c r="H20380" s="22">
        <v>8</v>
      </c>
      <c r="I20380" s="22">
        <v>18</v>
      </c>
      <c r="J20380" s="21" t="s">
        <v>149234</v>
      </c>
    </row>
    <row r="20381" spans="1:10" ht="32" customHeight="1">
      <c r="A20381" s="19" t="s">
        <v>149235</v>
      </c>
      <c r="B20381" s="24">
        <v>22</v>
      </c>
      <c r="C20381" s="22">
        <v>24</v>
      </c>
      <c r="D20381" s="21" t="s">
        <v>142398</v>
      </c>
      <c r="E20381" s="21" t="s">
        <v>142399</v>
      </c>
      <c r="F20381" s="21" t="s">
        <v>103671</v>
      </c>
      <c r="G20381" s="22">
        <v>4</v>
      </c>
      <c r="H20381" s="22">
        <v>10</v>
      </c>
      <c r="I20381" s="22">
        <v>12</v>
      </c>
      <c r="J20381" s="21" t="s">
        <v>149236</v>
      </c>
    </row>
    <row r="20382" spans="1:10" ht="32" customHeight="1">
      <c r="A20382" s="19" t="s">
        <v>149237</v>
      </c>
      <c r="B20382" s="24">
        <v>12</v>
      </c>
      <c r="C20382" s="22">
        <v>15</v>
      </c>
      <c r="D20382" s="21" t="s">
        <v>107292</v>
      </c>
      <c r="E20382" s="21" t="s">
        <v>107293</v>
      </c>
      <c r="F20382" s="21" t="s">
        <v>101563</v>
      </c>
      <c r="G20382" s="22">
        <v>10</v>
      </c>
      <c r="H20382" s="22">
        <v>0</v>
      </c>
      <c r="I20382" s="22">
        <v>0</v>
      </c>
      <c r="J20382" s="21" t="s">
        <v>149238</v>
      </c>
    </row>
    <row r="20383" spans="1:10" ht="32" customHeight="1">
      <c r="A20383" s="19" t="s">
        <v>149239</v>
      </c>
      <c r="B20383" s="24">
        <v>43</v>
      </c>
      <c r="C20383" s="22">
        <v>21</v>
      </c>
      <c r="D20383" s="21" t="s">
        <v>102880</v>
      </c>
      <c r="E20383" s="21" t="s">
        <v>102881</v>
      </c>
      <c r="F20383" s="21" t="s">
        <v>14743</v>
      </c>
      <c r="G20383" s="22">
        <v>7</v>
      </c>
      <c r="H20383" s="22">
        <v>10</v>
      </c>
      <c r="I20383" s="22">
        <v>18</v>
      </c>
      <c r="J20383" s="21" t="s">
        <v>106005</v>
      </c>
    </row>
    <row r="20384" spans="1:10" ht="32" customHeight="1">
      <c r="A20384" s="19" t="s">
        <v>149240</v>
      </c>
      <c r="B20384" s="24">
        <v>36</v>
      </c>
      <c r="C20384" s="22">
        <v>26</v>
      </c>
      <c r="D20384" s="21" t="s">
        <v>103167</v>
      </c>
      <c r="E20384" s="21" t="s">
        <v>103168</v>
      </c>
      <c r="F20384" s="21" t="s">
        <v>103178</v>
      </c>
      <c r="G20384" s="22">
        <v>1</v>
      </c>
      <c r="H20384" s="22">
        <v>21</v>
      </c>
      <c r="I20384" s="22">
        <v>33</v>
      </c>
      <c r="J20384" s="21" t="s">
        <v>149241</v>
      </c>
    </row>
    <row r="20385" spans="1:10" ht="20" customHeight="1">
      <c r="A20385" s="27">
        <v>-999</v>
      </c>
      <c r="B20385" s="24">
        <v>-999</v>
      </c>
      <c r="C20385" s="22">
        <v>-999</v>
      </c>
      <c r="D20385" s="22">
        <v>-999</v>
      </c>
      <c r="E20385" s="22">
        <v>-999</v>
      </c>
      <c r="F20385" s="22">
        <v>-999</v>
      </c>
      <c r="G20385" s="22">
        <v>-999</v>
      </c>
      <c r="H20385" s="22">
        <v>-999</v>
      </c>
      <c r="I20385" s="22">
        <v>-999</v>
      </c>
      <c r="J20385" s="22">
        <v>-999</v>
      </c>
    </row>
    <row r="20386" spans="1:10" ht="32" customHeight="1">
      <c r="A20386" s="19" t="s">
        <v>149242</v>
      </c>
      <c r="B20386" s="24">
        <v>13</v>
      </c>
      <c r="C20386" s="22">
        <v>15</v>
      </c>
      <c r="D20386" s="21" t="s">
        <v>149243</v>
      </c>
      <c r="E20386" s="21" t="s">
        <v>149244</v>
      </c>
      <c r="F20386" s="21" t="s">
        <v>101554</v>
      </c>
      <c r="G20386" s="22">
        <v>10</v>
      </c>
      <c r="H20386" s="22">
        <v>0</v>
      </c>
      <c r="I20386" s="22">
        <v>0</v>
      </c>
      <c r="J20386" s="21" t="s">
        <v>149245</v>
      </c>
    </row>
    <row r="20387" spans="1:10" ht="32" customHeight="1">
      <c r="A20387" s="19" t="s">
        <v>149246</v>
      </c>
      <c r="B20387" s="24">
        <v>36</v>
      </c>
      <c r="C20387" s="22">
        <v>15</v>
      </c>
      <c r="D20387" s="21" t="s">
        <v>110555</v>
      </c>
      <c r="E20387" s="21" t="s">
        <v>110556</v>
      </c>
      <c r="F20387" s="21" t="s">
        <v>14739</v>
      </c>
      <c r="G20387" s="22">
        <v>10</v>
      </c>
      <c r="H20387" s="22">
        <v>0</v>
      </c>
      <c r="I20387" s="22">
        <v>0</v>
      </c>
      <c r="J20387" s="21" t="s">
        <v>149247</v>
      </c>
    </row>
    <row r="20388" spans="1:10" ht="32" customHeight="1">
      <c r="A20388" s="19" t="s">
        <v>149248</v>
      </c>
      <c r="B20388" s="24">
        <v>63</v>
      </c>
      <c r="C20388" s="22">
        <v>15</v>
      </c>
      <c r="D20388" s="21" t="s">
        <v>128932</v>
      </c>
      <c r="E20388" s="21" t="s">
        <v>128933</v>
      </c>
      <c r="F20388" s="21" t="s">
        <v>101554</v>
      </c>
      <c r="G20388" s="22">
        <v>10</v>
      </c>
      <c r="H20388" s="22">
        <v>0</v>
      </c>
      <c r="I20388" s="22">
        <v>0</v>
      </c>
      <c r="J20388" s="21" t="s">
        <v>149249</v>
      </c>
    </row>
    <row r="20389" spans="1:10" ht="32" customHeight="1">
      <c r="A20389" s="19" t="s">
        <v>149250</v>
      </c>
      <c r="B20389" s="24">
        <v>15</v>
      </c>
      <c r="C20389" s="22">
        <v>35</v>
      </c>
      <c r="D20389" s="21" t="s">
        <v>129760</v>
      </c>
      <c r="E20389" s="21" t="s">
        <v>129761</v>
      </c>
      <c r="F20389" s="21" t="s">
        <v>101752</v>
      </c>
      <c r="G20389" s="22">
        <v>14</v>
      </c>
      <c r="H20389" s="22">
        <v>17</v>
      </c>
      <c r="I20389" s="22">
        <v>29</v>
      </c>
      <c r="J20389" s="21" t="s">
        <v>149251</v>
      </c>
    </row>
    <row r="20390" spans="1:10" ht="32" customHeight="1">
      <c r="A20390" s="19" t="s">
        <v>149252</v>
      </c>
      <c r="B20390" s="24">
        <v>21</v>
      </c>
      <c r="C20390" s="22">
        <v>17</v>
      </c>
      <c r="D20390" s="21" t="s">
        <v>120600</v>
      </c>
      <c r="E20390" s="21" t="s">
        <v>120601</v>
      </c>
      <c r="F20390" s="21" t="s">
        <v>101665</v>
      </c>
      <c r="G20390" s="22">
        <v>1</v>
      </c>
      <c r="H20390" s="22">
        <v>12</v>
      </c>
      <c r="I20390" s="22">
        <v>27</v>
      </c>
      <c r="J20390" s="21" t="s">
        <v>149253</v>
      </c>
    </row>
    <row r="20391" spans="1:10" ht="32" customHeight="1">
      <c r="A20391" s="19" t="s">
        <v>149254</v>
      </c>
      <c r="B20391" s="24">
        <v>19</v>
      </c>
      <c r="C20391" s="22">
        <v>15</v>
      </c>
      <c r="D20391" s="21" t="s">
        <v>149255</v>
      </c>
      <c r="E20391" s="21" t="s">
        <v>149256</v>
      </c>
      <c r="F20391" s="21" t="s">
        <v>101563</v>
      </c>
      <c r="G20391" s="22">
        <v>10</v>
      </c>
      <c r="H20391" s="22">
        <v>0</v>
      </c>
      <c r="I20391" s="22">
        <v>0</v>
      </c>
      <c r="J20391" s="21" t="s">
        <v>149257</v>
      </c>
    </row>
    <row r="20392" spans="1:10" ht="32" customHeight="1">
      <c r="A20392" s="19" t="s">
        <v>149258</v>
      </c>
      <c r="B20392" s="24">
        <v>17</v>
      </c>
      <c r="C20392" s="22">
        <v>15</v>
      </c>
      <c r="D20392" s="21" t="s">
        <v>103105</v>
      </c>
      <c r="E20392" s="21" t="s">
        <v>103106</v>
      </c>
      <c r="F20392" s="21" t="s">
        <v>101528</v>
      </c>
      <c r="G20392" s="22">
        <v>10</v>
      </c>
      <c r="H20392" s="22">
        <v>0</v>
      </c>
      <c r="I20392" s="22">
        <v>0</v>
      </c>
      <c r="J20392" s="21" t="s">
        <v>103107</v>
      </c>
    </row>
    <row r="20393" spans="1:10" ht="32" customHeight="1">
      <c r="A20393" s="19" t="s">
        <v>149259</v>
      </c>
      <c r="B20393" s="24">
        <v>28</v>
      </c>
      <c r="C20393" s="22">
        <v>15</v>
      </c>
      <c r="D20393" s="21" t="s">
        <v>119050</v>
      </c>
      <c r="E20393" s="21" t="s">
        <v>119051</v>
      </c>
      <c r="F20393" s="21" t="s">
        <v>14739</v>
      </c>
      <c r="G20393" s="22">
        <v>10</v>
      </c>
      <c r="H20393" s="22">
        <v>0</v>
      </c>
      <c r="I20393" s="22">
        <v>0</v>
      </c>
      <c r="J20393" s="21" t="s">
        <v>149260</v>
      </c>
    </row>
    <row r="20394" spans="1:10" ht="32" customHeight="1">
      <c r="A20394" s="19" t="s">
        <v>149261</v>
      </c>
      <c r="B20394" s="24">
        <v>25</v>
      </c>
      <c r="C20394" s="22">
        <v>15</v>
      </c>
      <c r="D20394" s="21" t="s">
        <v>149262</v>
      </c>
      <c r="E20394" s="21" t="s">
        <v>149263</v>
      </c>
      <c r="F20394" s="21" t="s">
        <v>101694</v>
      </c>
      <c r="G20394" s="22">
        <v>10</v>
      </c>
      <c r="H20394" s="22">
        <v>0</v>
      </c>
      <c r="I20394" s="22">
        <v>0</v>
      </c>
      <c r="J20394" s="21" t="s">
        <v>149264</v>
      </c>
    </row>
    <row r="20395" spans="1:10" ht="20" customHeight="1">
      <c r="A20395" s="27">
        <v>-999</v>
      </c>
      <c r="B20395" s="24">
        <v>-999</v>
      </c>
      <c r="C20395" s="22">
        <v>-999</v>
      </c>
      <c r="D20395" s="22">
        <v>-999</v>
      </c>
      <c r="E20395" s="22">
        <v>-999</v>
      </c>
      <c r="F20395" s="22">
        <v>-999</v>
      </c>
      <c r="G20395" s="22">
        <v>-999</v>
      </c>
      <c r="H20395" s="22">
        <v>-999</v>
      </c>
      <c r="I20395" s="22">
        <v>-999</v>
      </c>
      <c r="J20395" s="22">
        <v>-999</v>
      </c>
    </row>
    <row r="20396" spans="1:10" ht="32" customHeight="1">
      <c r="A20396" s="19" t="s">
        <v>149265</v>
      </c>
      <c r="B20396" s="24">
        <v>83</v>
      </c>
      <c r="C20396" s="22">
        <v>54</v>
      </c>
      <c r="D20396" s="21" t="s">
        <v>119804</v>
      </c>
      <c r="E20396" s="21" t="s">
        <v>119805</v>
      </c>
      <c r="F20396" s="21" t="s">
        <v>149266</v>
      </c>
      <c r="G20396" s="22">
        <v>1</v>
      </c>
      <c r="H20396" s="22">
        <v>49</v>
      </c>
      <c r="I20396" s="22">
        <v>76</v>
      </c>
      <c r="J20396" s="21" t="s">
        <v>149267</v>
      </c>
    </row>
    <row r="20397" spans="1:10" ht="32" customHeight="1">
      <c r="A20397" s="19" t="s">
        <v>149268</v>
      </c>
      <c r="B20397" s="24">
        <v>20</v>
      </c>
      <c r="C20397" s="22">
        <v>16</v>
      </c>
      <c r="D20397" s="21" t="s">
        <v>102492</v>
      </c>
      <c r="E20397" s="21" t="s">
        <v>102493</v>
      </c>
      <c r="F20397" s="21" t="s">
        <v>101945</v>
      </c>
      <c r="G20397" s="22">
        <v>1</v>
      </c>
      <c r="H20397" s="22">
        <v>11</v>
      </c>
      <c r="I20397" s="22">
        <v>18</v>
      </c>
      <c r="J20397" s="21" t="s">
        <v>106970</v>
      </c>
    </row>
    <row r="20398" spans="1:10" ht="32" customHeight="1">
      <c r="A20398" s="19" t="s">
        <v>149269</v>
      </c>
      <c r="B20398" s="24">
        <v>21</v>
      </c>
      <c r="C20398" s="22">
        <v>18</v>
      </c>
      <c r="D20398" s="21" t="s">
        <v>114698</v>
      </c>
      <c r="E20398" s="21" t="s">
        <v>114699</v>
      </c>
      <c r="F20398" s="21" t="s">
        <v>102144</v>
      </c>
      <c r="G20398" s="22">
        <v>1</v>
      </c>
      <c r="H20398" s="22">
        <v>13</v>
      </c>
      <c r="I20398" s="22">
        <v>17</v>
      </c>
      <c r="J20398" s="21" t="s">
        <v>149270</v>
      </c>
    </row>
    <row r="20399" spans="1:10" ht="32" customHeight="1">
      <c r="A20399" s="19" t="s">
        <v>149271</v>
      </c>
      <c r="B20399" s="24">
        <v>18</v>
      </c>
      <c r="C20399" s="22">
        <v>27</v>
      </c>
      <c r="D20399" s="21" t="s">
        <v>107090</v>
      </c>
      <c r="E20399" s="21" t="s">
        <v>107091</v>
      </c>
      <c r="F20399" s="21" t="s">
        <v>101850</v>
      </c>
      <c r="G20399" s="22">
        <v>11</v>
      </c>
      <c r="H20399" s="22">
        <v>12</v>
      </c>
      <c r="I20399" s="22">
        <v>28</v>
      </c>
      <c r="J20399" s="21" t="s">
        <v>149272</v>
      </c>
    </row>
    <row r="20400" spans="1:10" ht="32" customHeight="1">
      <c r="A20400" s="19" t="s">
        <v>149273</v>
      </c>
      <c r="B20400" s="24">
        <v>26</v>
      </c>
      <c r="C20400" s="22">
        <v>15</v>
      </c>
      <c r="D20400" s="21" t="s">
        <v>108104</v>
      </c>
      <c r="E20400" s="21" t="s">
        <v>108105</v>
      </c>
      <c r="F20400" s="21" t="s">
        <v>101554</v>
      </c>
      <c r="G20400" s="22">
        <v>10</v>
      </c>
      <c r="H20400" s="22">
        <v>0</v>
      </c>
      <c r="I20400" s="22">
        <v>0</v>
      </c>
      <c r="J20400" s="21" t="s">
        <v>149274</v>
      </c>
    </row>
    <row r="20401" spans="1:10" ht="32" customHeight="1">
      <c r="A20401" s="19" t="s">
        <v>149275</v>
      </c>
      <c r="B20401" s="24">
        <v>20</v>
      </c>
      <c r="C20401" s="22">
        <v>15</v>
      </c>
      <c r="D20401" s="21" t="s">
        <v>104105</v>
      </c>
      <c r="E20401" s="21" t="s">
        <v>104106</v>
      </c>
      <c r="F20401" s="21" t="s">
        <v>101522</v>
      </c>
      <c r="G20401" s="22">
        <v>10</v>
      </c>
      <c r="H20401" s="22">
        <v>0</v>
      </c>
      <c r="I20401" s="22">
        <v>0</v>
      </c>
      <c r="J20401" s="21" t="s">
        <v>149276</v>
      </c>
    </row>
    <row r="20402" spans="1:10" ht="32" customHeight="1">
      <c r="A20402" s="19" t="s">
        <v>149277</v>
      </c>
      <c r="B20402" s="24">
        <v>56</v>
      </c>
      <c r="C20402" s="22">
        <v>25</v>
      </c>
      <c r="D20402" s="21" t="s">
        <v>109901</v>
      </c>
      <c r="E20402" s="21" t="s">
        <v>109902</v>
      </c>
      <c r="F20402" s="21" t="s">
        <v>101694</v>
      </c>
      <c r="G20402" s="22">
        <v>8</v>
      </c>
      <c r="H20402" s="22">
        <v>13</v>
      </c>
      <c r="I20402" s="22">
        <v>25</v>
      </c>
      <c r="J20402" s="21" t="s">
        <v>149278</v>
      </c>
    </row>
    <row r="20403" spans="1:10" ht="32" customHeight="1">
      <c r="A20403" s="19" t="s">
        <v>149279</v>
      </c>
      <c r="B20403" s="24">
        <v>19</v>
      </c>
      <c r="C20403" s="22">
        <v>15</v>
      </c>
      <c r="D20403" s="21" t="s">
        <v>149280</v>
      </c>
      <c r="E20403" s="21" t="s">
        <v>149281</v>
      </c>
      <c r="F20403" s="21" t="s">
        <v>101554</v>
      </c>
      <c r="G20403" s="22">
        <v>10</v>
      </c>
      <c r="H20403" s="22">
        <v>0</v>
      </c>
      <c r="I20403" s="22">
        <v>0</v>
      </c>
      <c r="J20403" s="21" t="s">
        <v>149282</v>
      </c>
    </row>
    <row r="20404" spans="1:10" ht="32" customHeight="1">
      <c r="A20404" s="19" t="s">
        <v>149283</v>
      </c>
      <c r="B20404" s="24">
        <v>22</v>
      </c>
      <c r="C20404" s="22">
        <v>15</v>
      </c>
      <c r="D20404" s="21" t="s">
        <v>121577</v>
      </c>
      <c r="E20404" s="21" t="s">
        <v>121578</v>
      </c>
      <c r="F20404" s="21" t="s">
        <v>101568</v>
      </c>
      <c r="G20404" s="22">
        <v>1</v>
      </c>
      <c r="H20404" s="22">
        <v>10</v>
      </c>
      <c r="I20404" s="22">
        <v>17</v>
      </c>
      <c r="J20404" s="21" t="s">
        <v>149284</v>
      </c>
    </row>
    <row r="20405" spans="1:10" ht="32" customHeight="1">
      <c r="A20405" s="19" t="s">
        <v>149285</v>
      </c>
      <c r="B20405" s="24">
        <v>24</v>
      </c>
      <c r="C20405" s="22">
        <v>15</v>
      </c>
      <c r="D20405" s="21" t="s">
        <v>105556</v>
      </c>
      <c r="E20405" s="21" t="s">
        <v>105557</v>
      </c>
      <c r="F20405" s="21" t="s">
        <v>101554</v>
      </c>
      <c r="G20405" s="22">
        <v>10</v>
      </c>
      <c r="H20405" s="22">
        <v>0</v>
      </c>
      <c r="I20405" s="22">
        <v>0</v>
      </c>
      <c r="J20405" s="21" t="s">
        <v>149286</v>
      </c>
    </row>
    <row r="20406" spans="1:10" ht="32" customHeight="1">
      <c r="A20406" s="19" t="s">
        <v>149287</v>
      </c>
      <c r="B20406" s="24">
        <v>30</v>
      </c>
      <c r="C20406" s="22">
        <v>15</v>
      </c>
      <c r="D20406" s="21" t="s">
        <v>149288</v>
      </c>
      <c r="E20406" s="21" t="s">
        <v>149289</v>
      </c>
      <c r="F20406" s="21" t="s">
        <v>101554</v>
      </c>
      <c r="G20406" s="22">
        <v>10</v>
      </c>
      <c r="H20406" s="22">
        <v>0</v>
      </c>
      <c r="I20406" s="22">
        <v>0</v>
      </c>
      <c r="J20406" s="21" t="s">
        <v>149290</v>
      </c>
    </row>
    <row r="20407" spans="1:10" ht="32" customHeight="1">
      <c r="A20407" s="19" t="s">
        <v>149291</v>
      </c>
      <c r="B20407" s="24">
        <v>18</v>
      </c>
      <c r="C20407" s="22">
        <v>15</v>
      </c>
      <c r="D20407" s="21" t="s">
        <v>118349</v>
      </c>
      <c r="E20407" s="21" t="s">
        <v>118350</v>
      </c>
      <c r="F20407" s="21" t="s">
        <v>101694</v>
      </c>
      <c r="G20407" s="22">
        <v>10</v>
      </c>
      <c r="H20407" s="22">
        <v>0</v>
      </c>
      <c r="I20407" s="22">
        <v>0</v>
      </c>
      <c r="J20407" s="21" t="s">
        <v>149292</v>
      </c>
    </row>
    <row r="20408" spans="1:10" ht="32" customHeight="1">
      <c r="A20408" s="19" t="s">
        <v>149293</v>
      </c>
      <c r="B20408" s="24">
        <v>22</v>
      </c>
      <c r="C20408" s="22">
        <v>15</v>
      </c>
      <c r="D20408" s="21" t="s">
        <v>128099</v>
      </c>
      <c r="E20408" s="21" t="s">
        <v>128100</v>
      </c>
      <c r="F20408" s="21" t="s">
        <v>101554</v>
      </c>
      <c r="G20408" s="22">
        <v>10</v>
      </c>
      <c r="H20408" s="22">
        <v>0</v>
      </c>
      <c r="I20408" s="22">
        <v>0</v>
      </c>
      <c r="J20408" s="21" t="s">
        <v>128916</v>
      </c>
    </row>
    <row r="20409" spans="1:10" ht="32" customHeight="1">
      <c r="A20409" s="19" t="s">
        <v>149294</v>
      </c>
      <c r="B20409" s="24">
        <v>22</v>
      </c>
      <c r="C20409" s="22">
        <v>15</v>
      </c>
      <c r="D20409" s="21" t="s">
        <v>128099</v>
      </c>
      <c r="E20409" s="21" t="s">
        <v>128100</v>
      </c>
      <c r="F20409" s="21" t="s">
        <v>101554</v>
      </c>
      <c r="G20409" s="22">
        <v>10</v>
      </c>
      <c r="H20409" s="22">
        <v>0</v>
      </c>
      <c r="I20409" s="22">
        <v>0</v>
      </c>
      <c r="J20409" s="21" t="s">
        <v>128916</v>
      </c>
    </row>
    <row r="20410" spans="1:10" ht="32" customHeight="1">
      <c r="A20410" s="19" t="s">
        <v>149295</v>
      </c>
      <c r="B20410" s="24">
        <v>32</v>
      </c>
      <c r="C20410" s="22">
        <v>17</v>
      </c>
      <c r="D20410" s="21" t="s">
        <v>101780</v>
      </c>
      <c r="E20410" s="21" t="s">
        <v>101781</v>
      </c>
      <c r="F20410" s="21" t="s">
        <v>101710</v>
      </c>
      <c r="G20410" s="22">
        <v>1</v>
      </c>
      <c r="H20410" s="22">
        <v>12</v>
      </c>
      <c r="I20410" s="22">
        <v>21</v>
      </c>
      <c r="J20410" s="21" t="s">
        <v>149296</v>
      </c>
    </row>
    <row r="20411" spans="1:10" ht="32" customHeight="1">
      <c r="A20411" s="19" t="s">
        <v>149297</v>
      </c>
      <c r="B20411" s="24">
        <v>13</v>
      </c>
      <c r="C20411" s="22">
        <v>15</v>
      </c>
      <c r="D20411" s="21" t="s">
        <v>103260</v>
      </c>
      <c r="E20411" s="21" t="s">
        <v>103261</v>
      </c>
      <c r="F20411" s="21" t="s">
        <v>101522</v>
      </c>
      <c r="G20411" s="22">
        <v>10</v>
      </c>
      <c r="H20411" s="22">
        <v>0</v>
      </c>
      <c r="I20411" s="22">
        <v>0</v>
      </c>
      <c r="J20411" s="21" t="s">
        <v>149298</v>
      </c>
    </row>
    <row r="20412" spans="1:10" ht="32" customHeight="1">
      <c r="A20412" s="19" t="s">
        <v>149299</v>
      </c>
      <c r="B20412" s="24">
        <v>32</v>
      </c>
      <c r="C20412" s="22">
        <v>15</v>
      </c>
      <c r="D20412" s="21" t="s">
        <v>102910</v>
      </c>
      <c r="E20412" s="21" t="s">
        <v>102911</v>
      </c>
      <c r="F20412" s="21" t="s">
        <v>101568</v>
      </c>
      <c r="G20412" s="22">
        <v>1</v>
      </c>
      <c r="H20412" s="22">
        <v>9</v>
      </c>
      <c r="I20412" s="22">
        <v>16</v>
      </c>
      <c r="J20412" s="21" t="s">
        <v>149300</v>
      </c>
    </row>
    <row r="20413" spans="1:10" ht="44" customHeight="1">
      <c r="A20413" s="19" t="s">
        <v>149301</v>
      </c>
      <c r="B20413" s="24">
        <v>27</v>
      </c>
      <c r="C20413" s="22">
        <v>35</v>
      </c>
      <c r="D20413" s="21" t="s">
        <v>107372</v>
      </c>
      <c r="E20413" s="21" t="s">
        <v>107373</v>
      </c>
      <c r="F20413" s="21" t="s">
        <v>101694</v>
      </c>
      <c r="G20413" s="22">
        <v>11</v>
      </c>
      <c r="H20413" s="22">
        <v>20</v>
      </c>
      <c r="I20413" s="22">
        <v>32</v>
      </c>
      <c r="J20413" s="21" t="s">
        <v>149302</v>
      </c>
    </row>
    <row r="20414" spans="1:10" ht="32" customHeight="1">
      <c r="A20414" s="19" t="s">
        <v>149303</v>
      </c>
      <c r="B20414" s="24">
        <v>48</v>
      </c>
      <c r="C20414" s="22">
        <v>19</v>
      </c>
      <c r="D20414" s="21" t="s">
        <v>131081</v>
      </c>
      <c r="E20414" s="21" t="s">
        <v>131082</v>
      </c>
      <c r="F20414" s="21" t="s">
        <v>102114</v>
      </c>
      <c r="G20414" s="22">
        <v>1</v>
      </c>
      <c r="H20414" s="22">
        <v>14</v>
      </c>
      <c r="I20414" s="22">
        <v>20</v>
      </c>
      <c r="J20414" s="21" t="s">
        <v>149304</v>
      </c>
    </row>
    <row r="20415" spans="1:10" ht="44" customHeight="1">
      <c r="A20415" s="19" t="s">
        <v>149305</v>
      </c>
      <c r="B20415" s="24">
        <v>48</v>
      </c>
      <c r="C20415" s="22">
        <v>19</v>
      </c>
      <c r="D20415" s="21" t="s">
        <v>131081</v>
      </c>
      <c r="E20415" s="21" t="s">
        <v>131082</v>
      </c>
      <c r="F20415" s="21" t="s">
        <v>102114</v>
      </c>
      <c r="G20415" s="22">
        <v>1</v>
      </c>
      <c r="H20415" s="22">
        <v>14</v>
      </c>
      <c r="I20415" s="22">
        <v>20</v>
      </c>
      <c r="J20415" s="21" t="s">
        <v>149304</v>
      </c>
    </row>
    <row r="20416" spans="1:10" ht="44" customHeight="1">
      <c r="A20416" s="19" t="s">
        <v>149306</v>
      </c>
      <c r="B20416" s="24">
        <v>48</v>
      </c>
      <c r="C20416" s="22">
        <v>19</v>
      </c>
      <c r="D20416" s="21" t="s">
        <v>131081</v>
      </c>
      <c r="E20416" s="21" t="s">
        <v>131082</v>
      </c>
      <c r="F20416" s="21" t="s">
        <v>102114</v>
      </c>
      <c r="G20416" s="22">
        <v>1</v>
      </c>
      <c r="H20416" s="22">
        <v>14</v>
      </c>
      <c r="I20416" s="22">
        <v>20</v>
      </c>
      <c r="J20416" s="21" t="s">
        <v>149304</v>
      </c>
    </row>
    <row r="20417" spans="1:10" ht="44" customHeight="1">
      <c r="A20417" s="19" t="s">
        <v>149307</v>
      </c>
      <c r="B20417" s="24">
        <v>13</v>
      </c>
      <c r="C20417" s="22">
        <v>15</v>
      </c>
      <c r="D20417" s="21" t="s">
        <v>149308</v>
      </c>
      <c r="E20417" s="21" t="s">
        <v>149309</v>
      </c>
      <c r="F20417" s="21" t="s">
        <v>101528</v>
      </c>
      <c r="G20417" s="22">
        <v>10</v>
      </c>
      <c r="H20417" s="22">
        <v>0</v>
      </c>
      <c r="I20417" s="22">
        <v>0</v>
      </c>
      <c r="J20417" s="21" t="s">
        <v>149310</v>
      </c>
    </row>
    <row r="20418" spans="1:10" ht="44" customHeight="1">
      <c r="A20418" s="19" t="s">
        <v>149311</v>
      </c>
      <c r="B20418" s="24">
        <v>17</v>
      </c>
      <c r="C20418" s="22">
        <v>15</v>
      </c>
      <c r="D20418" s="21" t="s">
        <v>102222</v>
      </c>
      <c r="E20418" s="21" t="s">
        <v>102223</v>
      </c>
      <c r="F20418" s="21" t="s">
        <v>101554</v>
      </c>
      <c r="G20418" s="22">
        <v>10</v>
      </c>
      <c r="H20418" s="22">
        <v>0</v>
      </c>
      <c r="I20418" s="22">
        <v>0</v>
      </c>
      <c r="J20418" s="21" t="s">
        <v>149312</v>
      </c>
    </row>
    <row r="20419" spans="1:10" ht="32" customHeight="1">
      <c r="A20419" s="19" t="s">
        <v>149313</v>
      </c>
      <c r="B20419" s="24">
        <v>29</v>
      </c>
      <c r="C20419" s="22">
        <v>15</v>
      </c>
      <c r="D20419" s="21" t="s">
        <v>149314</v>
      </c>
      <c r="E20419" s="21" t="s">
        <v>149315</v>
      </c>
      <c r="F20419" s="21" t="s">
        <v>101568</v>
      </c>
      <c r="G20419" s="22">
        <v>1</v>
      </c>
      <c r="H20419" s="22">
        <v>10</v>
      </c>
      <c r="I20419" s="22">
        <v>16</v>
      </c>
      <c r="J20419" s="21" t="s">
        <v>149316</v>
      </c>
    </row>
    <row r="20420" spans="1:10" ht="32" customHeight="1">
      <c r="A20420" s="19" t="s">
        <v>149317</v>
      </c>
      <c r="B20420" s="24">
        <v>39</v>
      </c>
      <c r="C20420" s="22">
        <v>15</v>
      </c>
      <c r="D20420" s="21" t="s">
        <v>106926</v>
      </c>
      <c r="E20420" s="21" t="s">
        <v>106927</v>
      </c>
      <c r="F20420" s="21" t="s">
        <v>101554</v>
      </c>
      <c r="G20420" s="22">
        <v>10</v>
      </c>
      <c r="H20420" s="22">
        <v>0</v>
      </c>
      <c r="I20420" s="22">
        <v>0</v>
      </c>
      <c r="J20420" s="21" t="s">
        <v>137371</v>
      </c>
    </row>
    <row r="20421" spans="1:10" ht="32" customHeight="1">
      <c r="A20421" s="19" t="s">
        <v>149318</v>
      </c>
      <c r="B20421" s="24">
        <v>25</v>
      </c>
      <c r="C20421" s="22">
        <v>15</v>
      </c>
      <c r="D20421" s="21" t="s">
        <v>103080</v>
      </c>
      <c r="E20421" s="21" t="s">
        <v>103081</v>
      </c>
      <c r="F20421" s="21" t="s">
        <v>101694</v>
      </c>
      <c r="G20421" s="22">
        <v>10</v>
      </c>
      <c r="H20421" s="22">
        <v>0</v>
      </c>
      <c r="I20421" s="22">
        <v>0</v>
      </c>
      <c r="J20421" s="21" t="s">
        <v>139273</v>
      </c>
    </row>
    <row r="20422" spans="1:10" ht="32" customHeight="1">
      <c r="A20422" s="19" t="s">
        <v>149319</v>
      </c>
      <c r="B20422" s="24">
        <v>21</v>
      </c>
      <c r="C20422" s="22">
        <v>23</v>
      </c>
      <c r="D20422" s="21" t="s">
        <v>109554</v>
      </c>
      <c r="E20422" s="21" t="s">
        <v>109555</v>
      </c>
      <c r="F20422" s="21" t="s">
        <v>102157</v>
      </c>
      <c r="G20422" s="22">
        <v>10</v>
      </c>
      <c r="H20422" s="22">
        <v>9</v>
      </c>
      <c r="I20422" s="22">
        <v>19</v>
      </c>
      <c r="J20422" s="21" t="s">
        <v>149320</v>
      </c>
    </row>
    <row r="20423" spans="1:10" ht="32" customHeight="1">
      <c r="A20423" s="19" t="s">
        <v>149321</v>
      </c>
      <c r="B20423" s="24">
        <v>21</v>
      </c>
      <c r="C20423" s="22">
        <v>23</v>
      </c>
      <c r="D20423" s="21" t="s">
        <v>109554</v>
      </c>
      <c r="E20423" s="21" t="s">
        <v>109555</v>
      </c>
      <c r="F20423" s="21" t="s">
        <v>102157</v>
      </c>
      <c r="G20423" s="22">
        <v>10</v>
      </c>
      <c r="H20423" s="22">
        <v>9</v>
      </c>
      <c r="I20423" s="22">
        <v>19</v>
      </c>
      <c r="J20423" s="21" t="s">
        <v>149320</v>
      </c>
    </row>
    <row r="20424" spans="1:10" ht="32" customHeight="1">
      <c r="A20424" s="19" t="s">
        <v>149322</v>
      </c>
      <c r="B20424" s="24">
        <v>70</v>
      </c>
      <c r="C20424" s="22">
        <v>29</v>
      </c>
      <c r="D20424" s="21" t="s">
        <v>132485</v>
      </c>
      <c r="E20424" s="21" t="s">
        <v>132486</v>
      </c>
      <c r="F20424" s="21" t="s">
        <v>105284</v>
      </c>
      <c r="G20424" s="22">
        <v>1</v>
      </c>
      <c r="H20424" s="22">
        <v>24</v>
      </c>
      <c r="I20424" s="22">
        <v>39</v>
      </c>
      <c r="J20424" s="21" t="s">
        <v>149323</v>
      </c>
    </row>
    <row r="20425" spans="1:10" ht="32" customHeight="1">
      <c r="A20425" s="19" t="s">
        <v>149324</v>
      </c>
      <c r="B20425" s="24">
        <v>70</v>
      </c>
      <c r="C20425" s="22">
        <v>29</v>
      </c>
      <c r="D20425" s="21" t="s">
        <v>132485</v>
      </c>
      <c r="E20425" s="21" t="s">
        <v>132486</v>
      </c>
      <c r="F20425" s="21" t="s">
        <v>105284</v>
      </c>
      <c r="G20425" s="22">
        <v>1</v>
      </c>
      <c r="H20425" s="22">
        <v>24</v>
      </c>
      <c r="I20425" s="22">
        <v>39</v>
      </c>
      <c r="J20425" s="21" t="s">
        <v>149323</v>
      </c>
    </row>
    <row r="20426" spans="1:10" ht="32" customHeight="1">
      <c r="A20426" s="19" t="s">
        <v>149325</v>
      </c>
      <c r="B20426" s="24">
        <v>18</v>
      </c>
      <c r="C20426" s="22">
        <v>30</v>
      </c>
      <c r="D20426" s="21" t="s">
        <v>127260</v>
      </c>
      <c r="E20426" s="21" t="s">
        <v>127261</v>
      </c>
      <c r="F20426" s="21" t="s">
        <v>106487</v>
      </c>
      <c r="G20426" s="22">
        <v>1</v>
      </c>
      <c r="H20426" s="22">
        <v>7</v>
      </c>
      <c r="I20426" s="22">
        <v>16</v>
      </c>
      <c r="J20426" s="21" t="s">
        <v>149326</v>
      </c>
    </row>
    <row r="20427" spans="1:10" ht="32" customHeight="1">
      <c r="A20427" s="19" t="s">
        <v>149327</v>
      </c>
      <c r="B20427" s="24">
        <v>27</v>
      </c>
      <c r="C20427" s="22">
        <v>15</v>
      </c>
      <c r="D20427" s="21" t="s">
        <v>112759</v>
      </c>
      <c r="E20427" s="21" t="s">
        <v>112760</v>
      </c>
      <c r="F20427" s="21" t="s">
        <v>101554</v>
      </c>
      <c r="G20427" s="22">
        <v>10</v>
      </c>
      <c r="H20427" s="22">
        <v>0</v>
      </c>
      <c r="I20427" s="22">
        <v>0</v>
      </c>
      <c r="J20427" s="21" t="s">
        <v>112761</v>
      </c>
    </row>
    <row r="20428" spans="1:10" ht="32" customHeight="1">
      <c r="A20428" s="19" t="s">
        <v>149328</v>
      </c>
      <c r="B20428" s="24">
        <v>22</v>
      </c>
      <c r="C20428" s="22">
        <v>15</v>
      </c>
      <c r="D20428" s="21" t="s">
        <v>119903</v>
      </c>
      <c r="E20428" s="21" t="s">
        <v>119904</v>
      </c>
      <c r="F20428" s="21" t="s">
        <v>101563</v>
      </c>
      <c r="G20428" s="22">
        <v>10</v>
      </c>
      <c r="H20428" s="22">
        <v>0</v>
      </c>
      <c r="I20428" s="22">
        <v>0</v>
      </c>
      <c r="J20428" s="21" t="s">
        <v>149329</v>
      </c>
    </row>
    <row r="20429" spans="1:10" ht="32" customHeight="1">
      <c r="A20429" s="19" t="s">
        <v>149330</v>
      </c>
      <c r="B20429" s="24">
        <v>12</v>
      </c>
      <c r="C20429" s="22">
        <v>15</v>
      </c>
      <c r="D20429" s="21" t="s">
        <v>149331</v>
      </c>
      <c r="E20429" s="21" t="s">
        <v>149332</v>
      </c>
      <c r="F20429" s="21" t="s">
        <v>101528</v>
      </c>
      <c r="G20429" s="22">
        <v>10</v>
      </c>
      <c r="H20429" s="22">
        <v>0</v>
      </c>
      <c r="I20429" s="22">
        <v>0</v>
      </c>
      <c r="J20429" s="21" t="s">
        <v>149333</v>
      </c>
    </row>
    <row r="20430" spans="1:10" ht="32" customHeight="1">
      <c r="A20430" s="19" t="s">
        <v>149334</v>
      </c>
      <c r="B20430" s="24">
        <v>13</v>
      </c>
      <c r="C20430" s="22">
        <v>15</v>
      </c>
      <c r="D20430" s="21" t="s">
        <v>110544</v>
      </c>
      <c r="E20430" s="21" t="s">
        <v>110545</v>
      </c>
      <c r="F20430" s="21" t="s">
        <v>101528</v>
      </c>
      <c r="G20430" s="22">
        <v>10</v>
      </c>
      <c r="H20430" s="22">
        <v>0</v>
      </c>
      <c r="I20430" s="22">
        <v>0</v>
      </c>
      <c r="J20430" s="21" t="s">
        <v>149335</v>
      </c>
    </row>
    <row r="20431" spans="1:10" ht="20" customHeight="1">
      <c r="A20431" s="27">
        <v>-999</v>
      </c>
      <c r="B20431" s="24">
        <v>-999</v>
      </c>
      <c r="C20431" s="22">
        <v>-999</v>
      </c>
      <c r="D20431" s="22">
        <v>-999</v>
      </c>
      <c r="E20431" s="22">
        <v>-999</v>
      </c>
      <c r="F20431" s="22">
        <v>-999</v>
      </c>
      <c r="G20431" s="22">
        <v>-999</v>
      </c>
      <c r="H20431" s="22">
        <v>-999</v>
      </c>
      <c r="I20431" s="22">
        <v>-999</v>
      </c>
      <c r="J20431" s="22">
        <v>-999</v>
      </c>
    </row>
    <row r="20432" spans="1:10" ht="32" customHeight="1">
      <c r="A20432" s="19" t="s">
        <v>149336</v>
      </c>
      <c r="B20432" s="24">
        <v>14</v>
      </c>
      <c r="C20432" s="22">
        <v>16</v>
      </c>
      <c r="D20432" s="21" t="s">
        <v>149337</v>
      </c>
      <c r="E20432" s="21" t="s">
        <v>149338</v>
      </c>
      <c r="F20432" s="21" t="s">
        <v>101533</v>
      </c>
      <c r="G20432" s="22">
        <v>2</v>
      </c>
      <c r="H20432" s="22">
        <v>10</v>
      </c>
      <c r="I20432" s="22">
        <v>16</v>
      </c>
      <c r="J20432" s="21" t="s">
        <v>149339</v>
      </c>
    </row>
    <row r="20433" spans="1:10" ht="32" customHeight="1">
      <c r="A20433" s="19" t="s">
        <v>149340</v>
      </c>
      <c r="B20433" s="24">
        <v>13</v>
      </c>
      <c r="C20433" s="22">
        <v>15</v>
      </c>
      <c r="D20433" s="21" t="s">
        <v>149341</v>
      </c>
      <c r="E20433" s="21" t="s">
        <v>149342</v>
      </c>
      <c r="F20433" s="21" t="s">
        <v>101694</v>
      </c>
      <c r="G20433" s="22">
        <v>2</v>
      </c>
      <c r="H20433" s="22">
        <v>9</v>
      </c>
      <c r="I20433" s="22">
        <v>12</v>
      </c>
      <c r="J20433" s="21" t="s">
        <v>149343</v>
      </c>
    </row>
    <row r="20434" spans="1:10" ht="32" customHeight="1">
      <c r="A20434" s="19" t="s">
        <v>149344</v>
      </c>
      <c r="B20434" s="24">
        <v>47</v>
      </c>
      <c r="C20434" s="22">
        <v>22</v>
      </c>
      <c r="D20434" s="21" t="s">
        <v>149345</v>
      </c>
      <c r="E20434" s="21" t="s">
        <v>149346</v>
      </c>
      <c r="F20434" s="21" t="s">
        <v>101689</v>
      </c>
      <c r="G20434" s="22">
        <v>4</v>
      </c>
      <c r="H20434" s="22">
        <v>14</v>
      </c>
      <c r="I20434" s="22">
        <v>20</v>
      </c>
      <c r="J20434" s="21" t="s">
        <v>149347</v>
      </c>
    </row>
    <row r="20435" spans="1:10" ht="32" customHeight="1">
      <c r="A20435" s="19" t="s">
        <v>149348</v>
      </c>
      <c r="B20435" s="24">
        <v>13</v>
      </c>
      <c r="C20435" s="22">
        <v>15</v>
      </c>
      <c r="D20435" s="21" t="s">
        <v>149341</v>
      </c>
      <c r="E20435" s="21" t="s">
        <v>149342</v>
      </c>
      <c r="F20435" s="21" t="s">
        <v>101694</v>
      </c>
      <c r="G20435" s="22">
        <v>2</v>
      </c>
      <c r="H20435" s="22">
        <v>9</v>
      </c>
      <c r="I20435" s="22">
        <v>12</v>
      </c>
      <c r="J20435" s="21" t="s">
        <v>149343</v>
      </c>
    </row>
    <row r="20436" spans="1:10" ht="32" customHeight="1">
      <c r="A20436" s="19" t="s">
        <v>149349</v>
      </c>
      <c r="B20436" s="24">
        <v>27</v>
      </c>
      <c r="C20436" s="22">
        <v>17</v>
      </c>
      <c r="D20436" s="21" t="s">
        <v>113839</v>
      </c>
      <c r="E20436" s="21" t="s">
        <v>113840</v>
      </c>
      <c r="F20436" s="21" t="s">
        <v>101665</v>
      </c>
      <c r="G20436" s="22">
        <v>1</v>
      </c>
      <c r="H20436" s="22">
        <v>12</v>
      </c>
      <c r="I20436" s="22">
        <v>25</v>
      </c>
      <c r="J20436" s="21" t="s">
        <v>149350</v>
      </c>
    </row>
    <row r="20437" spans="1:10" ht="32" customHeight="1">
      <c r="A20437" s="19" t="s">
        <v>149351</v>
      </c>
      <c r="B20437" s="24">
        <v>27</v>
      </c>
      <c r="C20437" s="22">
        <v>17</v>
      </c>
      <c r="D20437" s="21" t="s">
        <v>113839</v>
      </c>
      <c r="E20437" s="21" t="s">
        <v>113840</v>
      </c>
      <c r="F20437" s="21" t="s">
        <v>101665</v>
      </c>
      <c r="G20437" s="22">
        <v>1</v>
      </c>
      <c r="H20437" s="22">
        <v>12</v>
      </c>
      <c r="I20437" s="22">
        <v>25</v>
      </c>
      <c r="J20437" s="21" t="s">
        <v>149350</v>
      </c>
    </row>
    <row r="20438" spans="1:10" ht="32" customHeight="1">
      <c r="A20438" s="19" t="s">
        <v>149352</v>
      </c>
      <c r="B20438" s="24">
        <v>17</v>
      </c>
      <c r="C20438" s="22">
        <v>15</v>
      </c>
      <c r="D20438" s="21" t="s">
        <v>111092</v>
      </c>
      <c r="E20438" s="21" t="s">
        <v>111093</v>
      </c>
      <c r="F20438" s="21" t="s">
        <v>101563</v>
      </c>
      <c r="G20438" s="22">
        <v>10</v>
      </c>
      <c r="H20438" s="22">
        <v>0</v>
      </c>
      <c r="I20438" s="22">
        <v>0</v>
      </c>
      <c r="J20438" s="21" t="s">
        <v>149353</v>
      </c>
    </row>
    <row r="20439" spans="1:10" ht="32" customHeight="1">
      <c r="A20439" s="19" t="s">
        <v>149354</v>
      </c>
      <c r="B20439" s="24">
        <v>27</v>
      </c>
      <c r="C20439" s="22">
        <v>15</v>
      </c>
      <c r="D20439" s="21" t="s">
        <v>149355</v>
      </c>
      <c r="E20439" s="21" t="s">
        <v>149356</v>
      </c>
      <c r="F20439" s="21" t="s">
        <v>101563</v>
      </c>
      <c r="G20439" s="22">
        <v>10</v>
      </c>
      <c r="H20439" s="22">
        <v>0</v>
      </c>
      <c r="I20439" s="22">
        <v>0</v>
      </c>
      <c r="J20439" s="21" t="s">
        <v>149357</v>
      </c>
    </row>
    <row r="20440" spans="1:10" ht="20" customHeight="1">
      <c r="A20440" s="27">
        <v>-999</v>
      </c>
      <c r="B20440" s="24">
        <v>-999</v>
      </c>
      <c r="C20440" s="22">
        <v>-999</v>
      </c>
      <c r="D20440" s="22">
        <v>-999</v>
      </c>
      <c r="E20440" s="22">
        <v>-999</v>
      </c>
      <c r="F20440" s="22">
        <v>-999</v>
      </c>
      <c r="G20440" s="22">
        <v>-999</v>
      </c>
      <c r="H20440" s="22">
        <v>-999</v>
      </c>
      <c r="I20440" s="22">
        <v>-999</v>
      </c>
      <c r="J20440" s="22">
        <v>-999</v>
      </c>
    </row>
    <row r="20441" spans="1:10" ht="32" customHeight="1">
      <c r="A20441" s="19" t="s">
        <v>149358</v>
      </c>
      <c r="B20441" s="24">
        <v>30</v>
      </c>
      <c r="C20441" s="22">
        <v>20</v>
      </c>
      <c r="D20441" s="21" t="s">
        <v>101896</v>
      </c>
      <c r="E20441" s="21" t="s">
        <v>101897</v>
      </c>
      <c r="F20441" s="21" t="s">
        <v>101568</v>
      </c>
      <c r="G20441" s="22">
        <v>1</v>
      </c>
      <c r="H20441" s="22">
        <v>15</v>
      </c>
      <c r="I20441" s="22">
        <v>20</v>
      </c>
      <c r="J20441" s="21" t="s">
        <v>149359</v>
      </c>
    </row>
    <row r="20442" spans="1:10" ht="32" customHeight="1">
      <c r="A20442" s="19" t="s">
        <v>149360</v>
      </c>
      <c r="B20442" s="24">
        <v>20</v>
      </c>
      <c r="C20442" s="22">
        <v>15</v>
      </c>
      <c r="D20442" s="21" t="s">
        <v>101844</v>
      </c>
      <c r="E20442" s="21" t="s">
        <v>101845</v>
      </c>
      <c r="F20442" s="21" t="s">
        <v>101554</v>
      </c>
      <c r="G20442" s="22">
        <v>10</v>
      </c>
      <c r="H20442" s="22">
        <v>0</v>
      </c>
      <c r="I20442" s="22">
        <v>0</v>
      </c>
      <c r="J20442" s="21" t="s">
        <v>130763</v>
      </c>
    </row>
    <row r="20443" spans="1:10" ht="32" customHeight="1">
      <c r="A20443" s="19" t="s">
        <v>149361</v>
      </c>
      <c r="B20443" s="24">
        <v>20</v>
      </c>
      <c r="C20443" s="22">
        <v>15</v>
      </c>
      <c r="D20443" s="21" t="s">
        <v>101844</v>
      </c>
      <c r="E20443" s="21" t="s">
        <v>101845</v>
      </c>
      <c r="F20443" s="21" t="s">
        <v>101554</v>
      </c>
      <c r="G20443" s="22">
        <v>10</v>
      </c>
      <c r="H20443" s="22">
        <v>0</v>
      </c>
      <c r="I20443" s="22">
        <v>0</v>
      </c>
      <c r="J20443" s="21" t="s">
        <v>130763</v>
      </c>
    </row>
    <row r="20444" spans="1:10" ht="32" customHeight="1">
      <c r="A20444" s="19" t="s">
        <v>149362</v>
      </c>
      <c r="B20444" s="24">
        <v>22</v>
      </c>
      <c r="C20444" s="22">
        <v>27</v>
      </c>
      <c r="D20444" s="21" t="s">
        <v>132817</v>
      </c>
      <c r="E20444" s="21" t="s">
        <v>132818</v>
      </c>
      <c r="F20444" s="21" t="s">
        <v>101533</v>
      </c>
      <c r="G20444" s="22">
        <v>5</v>
      </c>
      <c r="H20444" s="22">
        <v>18</v>
      </c>
      <c r="I20444" s="22">
        <v>26</v>
      </c>
      <c r="J20444" s="21" t="s">
        <v>149363</v>
      </c>
    </row>
    <row r="20445" spans="1:10" ht="32" customHeight="1">
      <c r="A20445" s="19" t="s">
        <v>149364</v>
      </c>
      <c r="B20445" s="24">
        <v>17</v>
      </c>
      <c r="C20445" s="22">
        <v>15</v>
      </c>
      <c r="D20445" s="21" t="s">
        <v>108096</v>
      </c>
      <c r="E20445" s="21" t="s">
        <v>108097</v>
      </c>
      <c r="F20445" s="21" t="s">
        <v>101628</v>
      </c>
      <c r="G20445" s="22">
        <v>1</v>
      </c>
      <c r="H20445" s="22">
        <v>10</v>
      </c>
      <c r="I20445" s="22">
        <v>19</v>
      </c>
      <c r="J20445" s="21" t="s">
        <v>149365</v>
      </c>
    </row>
    <row r="20446" spans="1:10" ht="32" customHeight="1">
      <c r="A20446" s="19" t="s">
        <v>149366</v>
      </c>
      <c r="B20446" s="24">
        <v>20</v>
      </c>
      <c r="C20446" s="22">
        <v>15</v>
      </c>
      <c r="D20446" s="21" t="s">
        <v>101896</v>
      </c>
      <c r="E20446" s="21" t="s">
        <v>101897</v>
      </c>
      <c r="F20446" s="21" t="s">
        <v>101554</v>
      </c>
      <c r="G20446" s="22">
        <v>10</v>
      </c>
      <c r="H20446" s="22">
        <v>0</v>
      </c>
      <c r="I20446" s="22">
        <v>0</v>
      </c>
      <c r="J20446" s="21" t="s">
        <v>149367</v>
      </c>
    </row>
    <row r="20447" spans="1:10" ht="32" customHeight="1">
      <c r="A20447" s="19" t="s">
        <v>149368</v>
      </c>
      <c r="B20447" s="24">
        <v>20</v>
      </c>
      <c r="C20447" s="22">
        <v>15</v>
      </c>
      <c r="D20447" s="21" t="s">
        <v>106926</v>
      </c>
      <c r="E20447" s="21" t="s">
        <v>106927</v>
      </c>
      <c r="F20447" s="21" t="s">
        <v>101694</v>
      </c>
      <c r="G20447" s="22">
        <v>10</v>
      </c>
      <c r="H20447" s="22">
        <v>0</v>
      </c>
      <c r="I20447" s="22">
        <v>0</v>
      </c>
      <c r="J20447" s="21" t="s">
        <v>149369</v>
      </c>
    </row>
    <row r="20448" spans="1:10" ht="32" customHeight="1">
      <c r="A20448" s="19" t="s">
        <v>149370</v>
      </c>
      <c r="B20448" s="24">
        <v>42</v>
      </c>
      <c r="C20448" s="22">
        <v>21</v>
      </c>
      <c r="D20448" s="21" t="s">
        <v>110599</v>
      </c>
      <c r="E20448" s="21" t="s">
        <v>110600</v>
      </c>
      <c r="F20448" s="22">
        <v>875</v>
      </c>
      <c r="G20448" s="22">
        <v>1</v>
      </c>
      <c r="H20448" s="22">
        <v>16</v>
      </c>
      <c r="I20448" s="22">
        <v>32</v>
      </c>
      <c r="J20448" s="21" t="s">
        <v>149371</v>
      </c>
    </row>
    <row r="20449" spans="1:10" ht="32" customHeight="1">
      <c r="A20449" s="19" t="s">
        <v>149372</v>
      </c>
      <c r="B20449" s="24">
        <v>27</v>
      </c>
      <c r="C20449" s="22">
        <v>17</v>
      </c>
      <c r="D20449" s="21" t="s">
        <v>149373</v>
      </c>
      <c r="E20449" s="21" t="s">
        <v>149374</v>
      </c>
      <c r="F20449" s="21" t="s">
        <v>107092</v>
      </c>
      <c r="G20449" s="22">
        <v>6</v>
      </c>
      <c r="H20449" s="22">
        <v>7</v>
      </c>
      <c r="I20449" s="22">
        <v>15</v>
      </c>
      <c r="J20449" s="21" t="s">
        <v>149375</v>
      </c>
    </row>
    <row r="20450" spans="1:10" ht="32" customHeight="1">
      <c r="A20450" s="19" t="s">
        <v>149376</v>
      </c>
      <c r="B20450" s="24">
        <v>27</v>
      </c>
      <c r="C20450" s="22">
        <v>17</v>
      </c>
      <c r="D20450" s="21" t="s">
        <v>149373</v>
      </c>
      <c r="E20450" s="21" t="s">
        <v>149374</v>
      </c>
      <c r="F20450" s="21" t="s">
        <v>107092</v>
      </c>
      <c r="G20450" s="22">
        <v>6</v>
      </c>
      <c r="H20450" s="22">
        <v>7</v>
      </c>
      <c r="I20450" s="22">
        <v>15</v>
      </c>
      <c r="J20450" s="21" t="s">
        <v>149375</v>
      </c>
    </row>
    <row r="20451" spans="1:10" ht="44" customHeight="1">
      <c r="A20451" s="19" t="s">
        <v>149377</v>
      </c>
      <c r="B20451" s="24">
        <v>17</v>
      </c>
      <c r="C20451" s="22">
        <v>15</v>
      </c>
      <c r="D20451" s="21" t="s">
        <v>149378</v>
      </c>
      <c r="E20451" s="21" t="s">
        <v>149379</v>
      </c>
      <c r="F20451" s="21" t="s">
        <v>14739</v>
      </c>
      <c r="G20451" s="22">
        <v>10</v>
      </c>
      <c r="H20451" s="22">
        <v>0</v>
      </c>
      <c r="I20451" s="22">
        <v>0</v>
      </c>
      <c r="J20451" s="21" t="s">
        <v>149380</v>
      </c>
    </row>
    <row r="20452" spans="1:10" ht="44" customHeight="1">
      <c r="A20452" s="19" t="s">
        <v>149381</v>
      </c>
      <c r="B20452" s="24">
        <v>53</v>
      </c>
      <c r="C20452" s="22">
        <v>27</v>
      </c>
      <c r="D20452" s="21" t="s">
        <v>102748</v>
      </c>
      <c r="E20452" s="21" t="s">
        <v>102749</v>
      </c>
      <c r="F20452" s="21" t="s">
        <v>149382</v>
      </c>
      <c r="G20452" s="22">
        <v>1</v>
      </c>
      <c r="H20452" s="22">
        <v>22</v>
      </c>
      <c r="I20452" s="22">
        <v>46</v>
      </c>
      <c r="J20452" s="21" t="s">
        <v>149383</v>
      </c>
    </row>
    <row r="20453" spans="1:10" ht="44" customHeight="1">
      <c r="A20453" s="19" t="s">
        <v>149384</v>
      </c>
      <c r="B20453" s="24">
        <v>18</v>
      </c>
      <c r="C20453" s="22">
        <v>21</v>
      </c>
      <c r="D20453" s="21" t="s">
        <v>149385</v>
      </c>
      <c r="E20453" s="21" t="s">
        <v>149386</v>
      </c>
      <c r="F20453" s="21" t="s">
        <v>14812</v>
      </c>
      <c r="G20453" s="22">
        <v>3</v>
      </c>
      <c r="H20453" s="22">
        <v>14</v>
      </c>
      <c r="I20453" s="22">
        <v>22</v>
      </c>
      <c r="J20453" s="21" t="s">
        <v>149387</v>
      </c>
    </row>
    <row r="20454" spans="1:10" ht="44" customHeight="1">
      <c r="A20454" s="19" t="s">
        <v>149388</v>
      </c>
      <c r="B20454" s="24">
        <v>18</v>
      </c>
      <c r="C20454" s="22">
        <v>25</v>
      </c>
      <c r="D20454" s="21" t="s">
        <v>145561</v>
      </c>
      <c r="E20454" s="21" t="s">
        <v>145562</v>
      </c>
      <c r="F20454" s="21" t="s">
        <v>101996</v>
      </c>
      <c r="G20454" s="22">
        <v>12</v>
      </c>
      <c r="H20454" s="22">
        <v>9</v>
      </c>
      <c r="I20454" s="22">
        <v>18</v>
      </c>
      <c r="J20454" s="21" t="s">
        <v>149389</v>
      </c>
    </row>
    <row r="20455" spans="1:10" ht="44" customHeight="1">
      <c r="A20455" s="19" t="s">
        <v>149390</v>
      </c>
      <c r="B20455" s="24">
        <v>29</v>
      </c>
      <c r="C20455" s="22">
        <v>23</v>
      </c>
      <c r="D20455" s="21" t="s">
        <v>112792</v>
      </c>
      <c r="E20455" s="21" t="s">
        <v>112793</v>
      </c>
      <c r="F20455" s="21" t="s">
        <v>102248</v>
      </c>
      <c r="G20455" s="22">
        <v>11</v>
      </c>
      <c r="H20455" s="22">
        <v>8</v>
      </c>
      <c r="I20455" s="22">
        <v>21</v>
      </c>
      <c r="J20455" s="21" t="s">
        <v>149391</v>
      </c>
    </row>
    <row r="20456" spans="1:10" ht="44" customHeight="1">
      <c r="A20456" s="19" t="s">
        <v>149392</v>
      </c>
      <c r="B20456" s="24">
        <v>13</v>
      </c>
      <c r="C20456" s="22">
        <v>19</v>
      </c>
      <c r="D20456" s="21" t="s">
        <v>102748</v>
      </c>
      <c r="E20456" s="21" t="s">
        <v>102749</v>
      </c>
      <c r="F20456" s="21" t="s">
        <v>102114</v>
      </c>
      <c r="G20456" s="22">
        <v>6</v>
      </c>
      <c r="H20456" s="22">
        <v>9</v>
      </c>
      <c r="I20456" s="22">
        <v>18</v>
      </c>
      <c r="J20456" s="21" t="s">
        <v>149393</v>
      </c>
    </row>
    <row r="20457" spans="1:10" ht="44" customHeight="1">
      <c r="A20457" s="19" t="s">
        <v>149394</v>
      </c>
      <c r="B20457" s="24">
        <v>27</v>
      </c>
      <c r="C20457" s="22">
        <v>17</v>
      </c>
      <c r="D20457" s="21" t="s">
        <v>105112</v>
      </c>
      <c r="E20457" s="21" t="s">
        <v>105113</v>
      </c>
      <c r="F20457" s="21" t="s">
        <v>101710</v>
      </c>
      <c r="G20457" s="22">
        <v>1</v>
      </c>
      <c r="H20457" s="22">
        <v>12</v>
      </c>
      <c r="I20457" s="22">
        <v>21</v>
      </c>
      <c r="J20457" s="21" t="s">
        <v>149395</v>
      </c>
    </row>
    <row r="20458" spans="1:10" ht="32" customHeight="1">
      <c r="A20458" s="19" t="s">
        <v>149396</v>
      </c>
      <c r="B20458" s="24">
        <v>27</v>
      </c>
      <c r="C20458" s="22">
        <v>17</v>
      </c>
      <c r="D20458" s="21" t="s">
        <v>102755</v>
      </c>
      <c r="E20458" s="21" t="s">
        <v>102756</v>
      </c>
      <c r="F20458" s="21" t="s">
        <v>101665</v>
      </c>
      <c r="G20458" s="22">
        <v>1</v>
      </c>
      <c r="H20458" s="22">
        <v>12</v>
      </c>
      <c r="I20458" s="22">
        <v>24</v>
      </c>
      <c r="J20458" s="21" t="s">
        <v>149397</v>
      </c>
    </row>
    <row r="20459" spans="1:10" ht="32" customHeight="1">
      <c r="A20459" s="19" t="s">
        <v>149398</v>
      </c>
      <c r="B20459" s="24">
        <v>24</v>
      </c>
      <c r="C20459" s="22">
        <v>15</v>
      </c>
      <c r="D20459" s="21" t="s">
        <v>105863</v>
      </c>
      <c r="E20459" s="21" t="s">
        <v>105864</v>
      </c>
      <c r="F20459" s="21" t="s">
        <v>14739</v>
      </c>
      <c r="G20459" s="22">
        <v>10</v>
      </c>
      <c r="H20459" s="22">
        <v>0</v>
      </c>
      <c r="I20459" s="22">
        <v>0</v>
      </c>
      <c r="J20459" s="21" t="s">
        <v>149399</v>
      </c>
    </row>
    <row r="20460" spans="1:10" ht="32" customHeight="1">
      <c r="A20460" s="19" t="s">
        <v>149400</v>
      </c>
      <c r="B20460" s="24">
        <v>44</v>
      </c>
      <c r="C20460" s="22">
        <v>15</v>
      </c>
      <c r="D20460" s="21" t="s">
        <v>101931</v>
      </c>
      <c r="E20460" s="21" t="s">
        <v>101932</v>
      </c>
      <c r="F20460" s="21" t="s">
        <v>101563</v>
      </c>
      <c r="G20460" s="22">
        <v>10</v>
      </c>
      <c r="H20460" s="22">
        <v>0</v>
      </c>
      <c r="I20460" s="22">
        <v>0</v>
      </c>
      <c r="J20460" s="21" t="s">
        <v>137478</v>
      </c>
    </row>
    <row r="20461" spans="1:10" ht="32" customHeight="1">
      <c r="A20461" s="19" t="s">
        <v>149401</v>
      </c>
      <c r="B20461" s="24">
        <v>44</v>
      </c>
      <c r="C20461" s="22">
        <v>15</v>
      </c>
      <c r="D20461" s="21" t="s">
        <v>101931</v>
      </c>
      <c r="E20461" s="21" t="s">
        <v>101932</v>
      </c>
      <c r="F20461" s="21" t="s">
        <v>101563</v>
      </c>
      <c r="G20461" s="22">
        <v>10</v>
      </c>
      <c r="H20461" s="22">
        <v>0</v>
      </c>
      <c r="I20461" s="22">
        <v>0</v>
      </c>
      <c r="J20461" s="21" t="s">
        <v>137478</v>
      </c>
    </row>
    <row r="20462" spans="1:10" ht="20" customHeight="1">
      <c r="A20462" s="27">
        <v>-999</v>
      </c>
      <c r="B20462" s="24">
        <v>-999</v>
      </c>
      <c r="C20462" s="22">
        <v>-999</v>
      </c>
      <c r="D20462" s="22">
        <v>-999</v>
      </c>
      <c r="E20462" s="22">
        <v>-999</v>
      </c>
      <c r="F20462" s="22">
        <v>-999</v>
      </c>
      <c r="G20462" s="22">
        <v>-999</v>
      </c>
      <c r="H20462" s="22">
        <v>-999</v>
      </c>
      <c r="I20462" s="22">
        <v>-999</v>
      </c>
      <c r="J20462" s="22">
        <v>-999</v>
      </c>
    </row>
    <row r="20463" spans="1:10" ht="20" customHeight="1">
      <c r="A20463" s="27">
        <v>-999</v>
      </c>
      <c r="B20463" s="24">
        <v>-999</v>
      </c>
      <c r="C20463" s="22">
        <v>-999</v>
      </c>
      <c r="D20463" s="22">
        <v>-999</v>
      </c>
      <c r="E20463" s="22">
        <v>-999</v>
      </c>
      <c r="F20463" s="22">
        <v>-999</v>
      </c>
      <c r="G20463" s="22">
        <v>-999</v>
      </c>
      <c r="H20463" s="22">
        <v>-999</v>
      </c>
      <c r="I20463" s="22">
        <v>-999</v>
      </c>
      <c r="J20463" s="22">
        <v>-999</v>
      </c>
    </row>
    <row r="20464" spans="1:10" ht="20" customHeight="1">
      <c r="A20464" s="27">
        <v>-999</v>
      </c>
      <c r="B20464" s="24">
        <v>-999</v>
      </c>
      <c r="C20464" s="22">
        <v>-999</v>
      </c>
      <c r="D20464" s="22">
        <v>-999</v>
      </c>
      <c r="E20464" s="22">
        <v>-999</v>
      </c>
      <c r="F20464" s="22">
        <v>-999</v>
      </c>
      <c r="G20464" s="22">
        <v>-999</v>
      </c>
      <c r="H20464" s="22">
        <v>-999</v>
      </c>
      <c r="I20464" s="22">
        <v>-999</v>
      </c>
      <c r="J20464" s="22">
        <v>-999</v>
      </c>
    </row>
    <row r="20465" spans="1:10" ht="32" customHeight="1">
      <c r="A20465" s="19" t="s">
        <v>149402</v>
      </c>
      <c r="B20465" s="24">
        <v>28</v>
      </c>
      <c r="C20465" s="22">
        <v>15</v>
      </c>
      <c r="D20465" s="21" t="s">
        <v>107203</v>
      </c>
      <c r="E20465" s="21" t="s">
        <v>107204</v>
      </c>
      <c r="F20465" s="21" t="s">
        <v>101528</v>
      </c>
      <c r="G20465" s="22">
        <v>10</v>
      </c>
      <c r="H20465" s="22">
        <v>0</v>
      </c>
      <c r="I20465" s="22">
        <v>0</v>
      </c>
      <c r="J20465" s="21" t="s">
        <v>142856</v>
      </c>
    </row>
    <row r="20466" spans="1:10" ht="32" customHeight="1">
      <c r="A20466" s="19" t="s">
        <v>149403</v>
      </c>
      <c r="B20466" s="24">
        <v>28</v>
      </c>
      <c r="C20466" s="22">
        <v>15</v>
      </c>
      <c r="D20466" s="21" t="s">
        <v>107203</v>
      </c>
      <c r="E20466" s="21" t="s">
        <v>107204</v>
      </c>
      <c r="F20466" s="21" t="s">
        <v>101528</v>
      </c>
      <c r="G20466" s="22">
        <v>10</v>
      </c>
      <c r="H20466" s="22">
        <v>0</v>
      </c>
      <c r="I20466" s="22">
        <v>0</v>
      </c>
      <c r="J20466" s="21" t="s">
        <v>142856</v>
      </c>
    </row>
    <row r="20467" spans="1:10" ht="32" customHeight="1">
      <c r="A20467" s="19" t="s">
        <v>149404</v>
      </c>
      <c r="B20467" s="24">
        <v>28</v>
      </c>
      <c r="C20467" s="22">
        <v>15</v>
      </c>
      <c r="D20467" s="21" t="s">
        <v>107203</v>
      </c>
      <c r="E20467" s="21" t="s">
        <v>107204</v>
      </c>
      <c r="F20467" s="21" t="s">
        <v>101528</v>
      </c>
      <c r="G20467" s="22">
        <v>10</v>
      </c>
      <c r="H20467" s="22">
        <v>0</v>
      </c>
      <c r="I20467" s="22">
        <v>0</v>
      </c>
      <c r="J20467" s="21" t="s">
        <v>142856</v>
      </c>
    </row>
    <row r="20468" spans="1:10" ht="32" customHeight="1">
      <c r="A20468" s="19" t="s">
        <v>149405</v>
      </c>
      <c r="B20468" s="24">
        <v>33</v>
      </c>
      <c r="C20468" s="22">
        <v>15</v>
      </c>
      <c r="D20468" s="21" t="s">
        <v>103557</v>
      </c>
      <c r="E20468" s="21" t="s">
        <v>103558</v>
      </c>
      <c r="F20468" s="21" t="s">
        <v>101568</v>
      </c>
      <c r="G20468" s="22">
        <v>1</v>
      </c>
      <c r="H20468" s="22">
        <v>10</v>
      </c>
      <c r="I20468" s="22">
        <v>19</v>
      </c>
      <c r="J20468" s="21" t="s">
        <v>149406</v>
      </c>
    </row>
    <row r="20469" spans="1:10" ht="32" customHeight="1">
      <c r="A20469" s="19" t="s">
        <v>149407</v>
      </c>
      <c r="B20469" s="24">
        <v>34</v>
      </c>
      <c r="C20469" s="22">
        <v>15</v>
      </c>
      <c r="D20469" s="21" t="s">
        <v>102816</v>
      </c>
      <c r="E20469" s="21" t="s">
        <v>102817</v>
      </c>
      <c r="F20469" s="21" t="s">
        <v>101554</v>
      </c>
      <c r="G20469" s="22">
        <v>10</v>
      </c>
      <c r="H20469" s="22">
        <v>0</v>
      </c>
      <c r="I20469" s="22">
        <v>0</v>
      </c>
      <c r="J20469" s="21" t="s">
        <v>149408</v>
      </c>
    </row>
    <row r="20470" spans="1:10" ht="32" customHeight="1">
      <c r="A20470" s="19" t="s">
        <v>149409</v>
      </c>
      <c r="B20470" s="24">
        <v>26</v>
      </c>
      <c r="C20470" s="22">
        <v>15</v>
      </c>
      <c r="D20470" s="21" t="s">
        <v>114641</v>
      </c>
      <c r="E20470" s="21" t="s">
        <v>114642</v>
      </c>
      <c r="F20470" s="21" t="s">
        <v>101554</v>
      </c>
      <c r="G20470" s="22">
        <v>10</v>
      </c>
      <c r="H20470" s="22">
        <v>0</v>
      </c>
      <c r="I20470" s="22">
        <v>0</v>
      </c>
      <c r="J20470" s="21" t="s">
        <v>127368</v>
      </c>
    </row>
    <row r="20471" spans="1:10" ht="20" customHeight="1">
      <c r="A20471" s="27">
        <v>-999</v>
      </c>
      <c r="B20471" s="24">
        <v>-999</v>
      </c>
      <c r="C20471" s="22">
        <v>-999</v>
      </c>
      <c r="D20471" s="22">
        <v>-999</v>
      </c>
      <c r="E20471" s="22">
        <v>-999</v>
      </c>
      <c r="F20471" s="22">
        <v>-999</v>
      </c>
      <c r="G20471" s="22">
        <v>-999</v>
      </c>
      <c r="H20471" s="22">
        <v>-999</v>
      </c>
      <c r="I20471" s="22">
        <v>-999</v>
      </c>
      <c r="J20471" s="22">
        <v>-999</v>
      </c>
    </row>
    <row r="20472" spans="1:10" ht="32" customHeight="1">
      <c r="A20472" s="19" t="s">
        <v>149410</v>
      </c>
      <c r="B20472" s="24">
        <v>12</v>
      </c>
      <c r="C20472" s="22">
        <v>15</v>
      </c>
      <c r="D20472" s="21" t="s">
        <v>134273</v>
      </c>
      <c r="E20472" s="21" t="s">
        <v>134274</v>
      </c>
      <c r="F20472" s="21" t="s">
        <v>101528</v>
      </c>
      <c r="G20472" s="22">
        <v>10</v>
      </c>
      <c r="H20472" s="22">
        <v>0</v>
      </c>
      <c r="I20472" s="22">
        <v>0</v>
      </c>
      <c r="J20472" s="21" t="s">
        <v>149411</v>
      </c>
    </row>
    <row r="20473" spans="1:10" ht="32" customHeight="1">
      <c r="A20473" s="19" t="s">
        <v>149412</v>
      </c>
      <c r="B20473" s="24">
        <v>28</v>
      </c>
      <c r="C20473" s="22">
        <v>15</v>
      </c>
      <c r="D20473" s="21" t="s">
        <v>107360</v>
      </c>
      <c r="E20473" s="21" t="s">
        <v>107361</v>
      </c>
      <c r="F20473" s="21" t="s">
        <v>101563</v>
      </c>
      <c r="G20473" s="22">
        <v>10</v>
      </c>
      <c r="H20473" s="22">
        <v>0</v>
      </c>
      <c r="I20473" s="22">
        <v>0</v>
      </c>
      <c r="J20473" s="21" t="s">
        <v>132383</v>
      </c>
    </row>
    <row r="20474" spans="1:10" ht="32" customHeight="1">
      <c r="A20474" s="19" t="s">
        <v>149413</v>
      </c>
      <c r="B20474" s="24">
        <v>28</v>
      </c>
      <c r="C20474" s="22">
        <v>15</v>
      </c>
      <c r="D20474" s="21" t="s">
        <v>107360</v>
      </c>
      <c r="E20474" s="21" t="s">
        <v>107361</v>
      </c>
      <c r="F20474" s="21" t="s">
        <v>101563</v>
      </c>
      <c r="G20474" s="22">
        <v>10</v>
      </c>
      <c r="H20474" s="22">
        <v>0</v>
      </c>
      <c r="I20474" s="22">
        <v>0</v>
      </c>
      <c r="J20474" s="21" t="s">
        <v>132383</v>
      </c>
    </row>
    <row r="20475" spans="1:10" ht="32" customHeight="1">
      <c r="A20475" s="19" t="s">
        <v>149414</v>
      </c>
      <c r="B20475" s="24">
        <v>28</v>
      </c>
      <c r="C20475" s="22">
        <v>15</v>
      </c>
      <c r="D20475" s="21" t="s">
        <v>107360</v>
      </c>
      <c r="E20475" s="21" t="s">
        <v>107361</v>
      </c>
      <c r="F20475" s="21" t="s">
        <v>101563</v>
      </c>
      <c r="G20475" s="22">
        <v>10</v>
      </c>
      <c r="H20475" s="22">
        <v>0</v>
      </c>
      <c r="I20475" s="22">
        <v>0</v>
      </c>
      <c r="J20475" s="21" t="s">
        <v>132383</v>
      </c>
    </row>
    <row r="20476" spans="1:10" ht="32" customHeight="1">
      <c r="A20476" s="19" t="s">
        <v>149415</v>
      </c>
      <c r="B20476" s="24">
        <v>35</v>
      </c>
      <c r="C20476" s="22">
        <v>16</v>
      </c>
      <c r="D20476" s="21" t="s">
        <v>142265</v>
      </c>
      <c r="E20476" s="21" t="s">
        <v>142266</v>
      </c>
      <c r="F20476" s="21" t="s">
        <v>101945</v>
      </c>
      <c r="G20476" s="22">
        <v>1</v>
      </c>
      <c r="H20476" s="22">
        <v>11</v>
      </c>
      <c r="I20476" s="22">
        <v>22</v>
      </c>
      <c r="J20476" s="21" t="s">
        <v>149416</v>
      </c>
    </row>
    <row r="20477" spans="1:10" ht="32" customHeight="1">
      <c r="A20477" s="19" t="s">
        <v>149417</v>
      </c>
      <c r="B20477" s="24">
        <v>23</v>
      </c>
      <c r="C20477" s="22">
        <v>15</v>
      </c>
      <c r="D20477" s="21" t="s">
        <v>108038</v>
      </c>
      <c r="E20477" s="21" t="s">
        <v>108039</v>
      </c>
      <c r="F20477" s="21" t="s">
        <v>101554</v>
      </c>
      <c r="G20477" s="22">
        <v>10</v>
      </c>
      <c r="H20477" s="22">
        <v>0</v>
      </c>
      <c r="I20477" s="22">
        <v>0</v>
      </c>
      <c r="J20477" s="21" t="s">
        <v>149418</v>
      </c>
    </row>
    <row r="20478" spans="1:10" ht="32" customHeight="1">
      <c r="A20478" s="19" t="s">
        <v>149419</v>
      </c>
      <c r="B20478" s="24">
        <v>29</v>
      </c>
      <c r="C20478" s="22">
        <v>15</v>
      </c>
      <c r="D20478" s="21" t="s">
        <v>108578</v>
      </c>
      <c r="E20478" s="21" t="s">
        <v>108579</v>
      </c>
      <c r="F20478" s="21" t="s">
        <v>101554</v>
      </c>
      <c r="G20478" s="22">
        <v>10</v>
      </c>
      <c r="H20478" s="22">
        <v>0</v>
      </c>
      <c r="I20478" s="22">
        <v>0</v>
      </c>
      <c r="J20478" s="21" t="s">
        <v>149420</v>
      </c>
    </row>
    <row r="20479" spans="1:10" ht="32" customHeight="1">
      <c r="A20479" s="19" t="s">
        <v>149421</v>
      </c>
      <c r="B20479" s="24">
        <v>23</v>
      </c>
      <c r="C20479" s="22">
        <v>15</v>
      </c>
      <c r="D20479" s="21" t="s">
        <v>130421</v>
      </c>
      <c r="E20479" s="21" t="s">
        <v>130422</v>
      </c>
      <c r="F20479" s="21" t="s">
        <v>101628</v>
      </c>
      <c r="G20479" s="22">
        <v>1</v>
      </c>
      <c r="H20479" s="22">
        <v>10</v>
      </c>
      <c r="I20479" s="22">
        <v>20</v>
      </c>
      <c r="J20479" s="21" t="s">
        <v>149422</v>
      </c>
    </row>
    <row r="20480" spans="1:10" ht="32" customHeight="1">
      <c r="A20480" s="19" t="s">
        <v>149423</v>
      </c>
      <c r="B20480" s="24">
        <v>26</v>
      </c>
      <c r="C20480" s="22">
        <v>15</v>
      </c>
      <c r="D20480" s="21" t="s">
        <v>109057</v>
      </c>
      <c r="E20480" s="21" t="s">
        <v>109058</v>
      </c>
      <c r="F20480" s="21" t="s">
        <v>14739</v>
      </c>
      <c r="G20480" s="22">
        <v>10</v>
      </c>
      <c r="H20480" s="22">
        <v>0</v>
      </c>
      <c r="I20480" s="22">
        <v>0</v>
      </c>
      <c r="J20480" s="21" t="s">
        <v>149424</v>
      </c>
    </row>
    <row r="20481" spans="1:10" ht="32" customHeight="1">
      <c r="A20481" s="19" t="s">
        <v>149425</v>
      </c>
      <c r="B20481" s="24">
        <v>13</v>
      </c>
      <c r="C20481" s="22">
        <v>15</v>
      </c>
      <c r="D20481" s="21" t="s">
        <v>114424</v>
      </c>
      <c r="E20481" s="21" t="s">
        <v>114425</v>
      </c>
      <c r="F20481" s="21" t="s">
        <v>101554</v>
      </c>
      <c r="G20481" s="22">
        <v>10</v>
      </c>
      <c r="H20481" s="22">
        <v>0</v>
      </c>
      <c r="I20481" s="22">
        <v>0</v>
      </c>
      <c r="J20481" s="21" t="s">
        <v>149426</v>
      </c>
    </row>
    <row r="20482" spans="1:10" ht="32" customHeight="1">
      <c r="A20482" s="19" t="s">
        <v>149427</v>
      </c>
      <c r="B20482" s="24">
        <v>27</v>
      </c>
      <c r="C20482" s="22">
        <v>15</v>
      </c>
      <c r="D20482" s="21" t="s">
        <v>112759</v>
      </c>
      <c r="E20482" s="21" t="s">
        <v>112760</v>
      </c>
      <c r="F20482" s="21" t="s">
        <v>101554</v>
      </c>
      <c r="G20482" s="22">
        <v>10</v>
      </c>
      <c r="H20482" s="22">
        <v>0</v>
      </c>
      <c r="I20482" s="22">
        <v>0</v>
      </c>
      <c r="J20482" s="21" t="s">
        <v>112761</v>
      </c>
    </row>
    <row r="20483" spans="1:10" ht="32" customHeight="1">
      <c r="A20483" s="19" t="s">
        <v>149428</v>
      </c>
      <c r="B20483" s="24">
        <v>39</v>
      </c>
      <c r="C20483" s="22">
        <v>21</v>
      </c>
      <c r="D20483" s="21" t="s">
        <v>103962</v>
      </c>
      <c r="E20483" s="21" t="s">
        <v>103963</v>
      </c>
      <c r="F20483" s="21" t="s">
        <v>14812</v>
      </c>
      <c r="G20483" s="22">
        <v>5</v>
      </c>
      <c r="H20483" s="22">
        <v>12</v>
      </c>
      <c r="I20483" s="22">
        <v>21</v>
      </c>
      <c r="J20483" s="21" t="s">
        <v>149429</v>
      </c>
    </row>
    <row r="20484" spans="1:10" ht="32" customHeight="1">
      <c r="A20484" s="19" t="s">
        <v>149430</v>
      </c>
      <c r="B20484" s="24">
        <v>13</v>
      </c>
      <c r="C20484" s="22">
        <v>15</v>
      </c>
      <c r="D20484" s="21" t="s">
        <v>107090</v>
      </c>
      <c r="E20484" s="21" t="s">
        <v>107091</v>
      </c>
      <c r="F20484" s="21" t="s">
        <v>14739</v>
      </c>
      <c r="G20484" s="22">
        <v>10</v>
      </c>
      <c r="H20484" s="22">
        <v>0</v>
      </c>
      <c r="I20484" s="22">
        <v>0</v>
      </c>
      <c r="J20484" s="21" t="s">
        <v>149431</v>
      </c>
    </row>
    <row r="20485" spans="1:10" ht="32" customHeight="1">
      <c r="A20485" s="19" t="s">
        <v>149432</v>
      </c>
      <c r="B20485" s="24">
        <v>13</v>
      </c>
      <c r="C20485" s="22">
        <v>15</v>
      </c>
      <c r="D20485" s="21" t="s">
        <v>124688</v>
      </c>
      <c r="E20485" s="21" t="s">
        <v>124689</v>
      </c>
      <c r="F20485" s="21" t="s">
        <v>101554</v>
      </c>
      <c r="G20485" s="22">
        <v>10</v>
      </c>
      <c r="H20485" s="22">
        <v>0</v>
      </c>
      <c r="I20485" s="22">
        <v>0</v>
      </c>
      <c r="J20485" s="21" t="s">
        <v>127518</v>
      </c>
    </row>
    <row r="20486" spans="1:10" ht="32" customHeight="1">
      <c r="A20486" s="19" t="s">
        <v>149433</v>
      </c>
      <c r="B20486" s="24">
        <v>35</v>
      </c>
      <c r="C20486" s="22">
        <v>38</v>
      </c>
      <c r="D20486" s="21" t="s">
        <v>149434</v>
      </c>
      <c r="E20486" s="21" t="s">
        <v>149435</v>
      </c>
      <c r="F20486" s="21" t="s">
        <v>104469</v>
      </c>
      <c r="G20486" s="22">
        <v>4</v>
      </c>
      <c r="H20486" s="22">
        <v>30</v>
      </c>
      <c r="I20486" s="22">
        <v>40</v>
      </c>
      <c r="J20486" s="21" t="s">
        <v>149436</v>
      </c>
    </row>
    <row r="20487" spans="1:10" ht="32" customHeight="1">
      <c r="A20487" s="19" t="s">
        <v>149437</v>
      </c>
      <c r="B20487" s="24">
        <v>31</v>
      </c>
      <c r="C20487" s="22">
        <v>15</v>
      </c>
      <c r="D20487" s="21" t="s">
        <v>106926</v>
      </c>
      <c r="E20487" s="21" t="s">
        <v>106927</v>
      </c>
      <c r="F20487" s="21" t="s">
        <v>101628</v>
      </c>
      <c r="G20487" s="22">
        <v>1</v>
      </c>
      <c r="H20487" s="22">
        <v>10</v>
      </c>
      <c r="I20487" s="22">
        <v>20</v>
      </c>
      <c r="J20487" s="21" t="s">
        <v>149438</v>
      </c>
    </row>
    <row r="20488" spans="1:10" ht="32" customHeight="1">
      <c r="A20488" s="19" t="s">
        <v>149439</v>
      </c>
      <c r="B20488" s="24">
        <v>31</v>
      </c>
      <c r="C20488" s="22">
        <v>15</v>
      </c>
      <c r="D20488" s="21" t="s">
        <v>106926</v>
      </c>
      <c r="E20488" s="21" t="s">
        <v>106927</v>
      </c>
      <c r="F20488" s="21" t="s">
        <v>101628</v>
      </c>
      <c r="G20488" s="22">
        <v>1</v>
      </c>
      <c r="H20488" s="22">
        <v>10</v>
      </c>
      <c r="I20488" s="22">
        <v>20</v>
      </c>
      <c r="J20488" s="21" t="s">
        <v>149438</v>
      </c>
    </row>
    <row r="20489" spans="1:10" ht="32" customHeight="1">
      <c r="A20489" s="19" t="s">
        <v>149440</v>
      </c>
      <c r="B20489" s="24">
        <v>22</v>
      </c>
      <c r="C20489" s="22">
        <v>30</v>
      </c>
      <c r="D20489" s="21" t="s">
        <v>110814</v>
      </c>
      <c r="E20489" s="21" t="s">
        <v>110815</v>
      </c>
      <c r="F20489" s="21" t="s">
        <v>122995</v>
      </c>
      <c r="G20489" s="22">
        <v>1</v>
      </c>
      <c r="H20489" s="22">
        <v>25</v>
      </c>
      <c r="I20489" s="22">
        <v>50</v>
      </c>
      <c r="J20489" s="21" t="s">
        <v>149441</v>
      </c>
    </row>
    <row r="20490" spans="1:10" ht="20" customHeight="1">
      <c r="A20490" s="19" t="s">
        <v>149442</v>
      </c>
      <c r="B20490" s="24">
        <v>33</v>
      </c>
      <c r="C20490" s="22">
        <v>15</v>
      </c>
      <c r="D20490" s="21" t="s">
        <v>149443</v>
      </c>
      <c r="E20490" s="21" t="s">
        <v>149444</v>
      </c>
      <c r="F20490" s="21" t="s">
        <v>101528</v>
      </c>
      <c r="G20490" s="22">
        <v>10</v>
      </c>
      <c r="H20490" s="22">
        <v>0</v>
      </c>
      <c r="I20490" s="22">
        <v>0</v>
      </c>
      <c r="J20490" s="21" t="s">
        <v>149445</v>
      </c>
    </row>
    <row r="20491" spans="1:10" ht="20" customHeight="1">
      <c r="A20491" s="27">
        <v>-999</v>
      </c>
      <c r="B20491" s="24">
        <v>-999</v>
      </c>
      <c r="C20491" s="22">
        <v>-999</v>
      </c>
      <c r="D20491" s="22">
        <v>-999</v>
      </c>
      <c r="E20491" s="22">
        <v>-999</v>
      </c>
      <c r="F20491" s="22">
        <v>-999</v>
      </c>
      <c r="G20491" s="22">
        <v>-999</v>
      </c>
      <c r="H20491" s="22">
        <v>-999</v>
      </c>
      <c r="I20491" s="22">
        <v>-999</v>
      </c>
      <c r="J20491" s="22">
        <v>-999</v>
      </c>
    </row>
    <row r="20492" spans="1:10" ht="32" customHeight="1">
      <c r="A20492" s="19" t="s">
        <v>149446</v>
      </c>
      <c r="B20492" s="24">
        <v>43</v>
      </c>
      <c r="C20492" s="22">
        <v>15</v>
      </c>
      <c r="D20492" s="21" t="s">
        <v>102618</v>
      </c>
      <c r="E20492" s="21" t="s">
        <v>102619</v>
      </c>
      <c r="F20492" s="21" t="s">
        <v>101554</v>
      </c>
      <c r="G20492" s="22">
        <v>10</v>
      </c>
      <c r="H20492" s="22">
        <v>0</v>
      </c>
      <c r="I20492" s="22">
        <v>0</v>
      </c>
      <c r="J20492" s="21" t="s">
        <v>149447</v>
      </c>
    </row>
    <row r="20493" spans="1:10" ht="32" customHeight="1">
      <c r="A20493" s="19" t="s">
        <v>149448</v>
      </c>
      <c r="B20493" s="24">
        <v>24</v>
      </c>
      <c r="C20493" s="22">
        <v>15</v>
      </c>
      <c r="D20493" s="21" t="s">
        <v>149449</v>
      </c>
      <c r="E20493" s="21" t="s">
        <v>149450</v>
      </c>
      <c r="F20493" s="21" t="s">
        <v>101568</v>
      </c>
      <c r="G20493" s="22">
        <v>10</v>
      </c>
      <c r="H20493" s="22">
        <v>0</v>
      </c>
      <c r="I20493" s="22">
        <v>0</v>
      </c>
      <c r="J20493" s="21" t="s">
        <v>149451</v>
      </c>
    </row>
    <row r="20494" spans="1:10" ht="32" customHeight="1">
      <c r="A20494" s="19" t="s">
        <v>149452</v>
      </c>
      <c r="B20494" s="24">
        <v>39</v>
      </c>
      <c r="C20494" s="22">
        <v>15</v>
      </c>
      <c r="D20494" s="21" t="s">
        <v>102251</v>
      </c>
      <c r="E20494" s="21" t="s">
        <v>102252</v>
      </c>
      <c r="F20494" s="21" t="s">
        <v>101563</v>
      </c>
      <c r="G20494" s="22">
        <v>10</v>
      </c>
      <c r="H20494" s="22">
        <v>0</v>
      </c>
      <c r="I20494" s="22">
        <v>0</v>
      </c>
      <c r="J20494" s="21" t="s">
        <v>142034</v>
      </c>
    </row>
    <row r="20495" spans="1:10" ht="32" customHeight="1">
      <c r="A20495" s="19" t="s">
        <v>149453</v>
      </c>
      <c r="B20495" s="24">
        <v>18</v>
      </c>
      <c r="C20495" s="22">
        <v>15</v>
      </c>
      <c r="D20495" s="21" t="s">
        <v>108916</v>
      </c>
      <c r="E20495" s="21" t="s">
        <v>108917</v>
      </c>
      <c r="F20495" s="21" t="s">
        <v>101554</v>
      </c>
      <c r="G20495" s="22">
        <v>10</v>
      </c>
      <c r="H20495" s="22">
        <v>0</v>
      </c>
      <c r="I20495" s="22">
        <v>0</v>
      </c>
      <c r="J20495" s="21" t="s">
        <v>113152</v>
      </c>
    </row>
    <row r="20496" spans="1:10" ht="32" customHeight="1">
      <c r="A20496" s="19" t="s">
        <v>149454</v>
      </c>
      <c r="B20496" s="24">
        <v>26</v>
      </c>
      <c r="C20496" s="22">
        <v>15</v>
      </c>
      <c r="D20496" s="21" t="s">
        <v>105937</v>
      </c>
      <c r="E20496" s="21" t="s">
        <v>105938</v>
      </c>
      <c r="F20496" s="21" t="s">
        <v>101554</v>
      </c>
      <c r="G20496" s="22">
        <v>10</v>
      </c>
      <c r="H20496" s="22">
        <v>0</v>
      </c>
      <c r="I20496" s="22">
        <v>0</v>
      </c>
      <c r="J20496" s="21" t="s">
        <v>125500</v>
      </c>
    </row>
    <row r="20497" spans="1:10" ht="32" customHeight="1">
      <c r="A20497" s="19" t="s">
        <v>149455</v>
      </c>
      <c r="B20497" s="24">
        <v>13</v>
      </c>
      <c r="C20497" s="22">
        <v>15</v>
      </c>
      <c r="D20497" s="21" t="s">
        <v>131520</v>
      </c>
      <c r="E20497" s="21" t="s">
        <v>131521</v>
      </c>
      <c r="F20497" s="21" t="s">
        <v>101522</v>
      </c>
      <c r="G20497" s="22">
        <v>10</v>
      </c>
      <c r="H20497" s="22">
        <v>0</v>
      </c>
      <c r="I20497" s="22">
        <v>0</v>
      </c>
      <c r="J20497" s="21" t="s">
        <v>149456</v>
      </c>
    </row>
    <row r="20498" spans="1:10" ht="32" customHeight="1">
      <c r="A20498" s="19" t="s">
        <v>149457</v>
      </c>
      <c r="B20498" s="24">
        <v>13</v>
      </c>
      <c r="C20498" s="22">
        <v>15</v>
      </c>
      <c r="D20498" s="21" t="s">
        <v>131520</v>
      </c>
      <c r="E20498" s="21" t="s">
        <v>131521</v>
      </c>
      <c r="F20498" s="21" t="s">
        <v>101522</v>
      </c>
      <c r="G20498" s="22">
        <v>10</v>
      </c>
      <c r="H20498" s="22">
        <v>0</v>
      </c>
      <c r="I20498" s="22">
        <v>0</v>
      </c>
      <c r="J20498" s="21" t="s">
        <v>149456</v>
      </c>
    </row>
    <row r="20499" spans="1:10" ht="32" customHeight="1">
      <c r="A20499" s="19" t="s">
        <v>149458</v>
      </c>
      <c r="B20499" s="24">
        <v>35</v>
      </c>
      <c r="C20499" s="22">
        <v>15</v>
      </c>
      <c r="D20499" s="21" t="s">
        <v>103224</v>
      </c>
      <c r="E20499" s="21" t="s">
        <v>103225</v>
      </c>
      <c r="F20499" s="21" t="s">
        <v>101554</v>
      </c>
      <c r="G20499" s="22">
        <v>10</v>
      </c>
      <c r="H20499" s="22">
        <v>0</v>
      </c>
      <c r="I20499" s="22">
        <v>0</v>
      </c>
      <c r="J20499" s="21" t="s">
        <v>103226</v>
      </c>
    </row>
    <row r="20500" spans="1:10" ht="32" customHeight="1">
      <c r="A20500" s="19" t="s">
        <v>149459</v>
      </c>
      <c r="B20500" s="24">
        <v>35</v>
      </c>
      <c r="C20500" s="22">
        <v>15</v>
      </c>
      <c r="D20500" s="21" t="s">
        <v>103224</v>
      </c>
      <c r="E20500" s="21" t="s">
        <v>103225</v>
      </c>
      <c r="F20500" s="21" t="s">
        <v>101554</v>
      </c>
      <c r="G20500" s="22">
        <v>10</v>
      </c>
      <c r="H20500" s="22">
        <v>0</v>
      </c>
      <c r="I20500" s="22">
        <v>0</v>
      </c>
      <c r="J20500" s="21" t="s">
        <v>103226</v>
      </c>
    </row>
    <row r="20501" spans="1:10" ht="32" customHeight="1">
      <c r="A20501" s="19" t="s">
        <v>149460</v>
      </c>
      <c r="B20501" s="24">
        <v>26</v>
      </c>
      <c r="C20501" s="22">
        <v>21</v>
      </c>
      <c r="D20501" s="21" t="s">
        <v>107192</v>
      </c>
      <c r="E20501" s="21" t="s">
        <v>107193</v>
      </c>
      <c r="F20501" s="21" t="s">
        <v>14812</v>
      </c>
      <c r="G20501" s="22">
        <v>12</v>
      </c>
      <c r="H20501" s="22">
        <v>5</v>
      </c>
      <c r="I20501" s="22">
        <v>15</v>
      </c>
      <c r="J20501" s="21" t="s">
        <v>149461</v>
      </c>
    </row>
    <row r="20502" spans="1:10" ht="32" customHeight="1">
      <c r="A20502" s="19" t="s">
        <v>149462</v>
      </c>
      <c r="B20502" s="24">
        <v>19</v>
      </c>
      <c r="C20502" s="22">
        <v>15</v>
      </c>
      <c r="D20502" s="21" t="s">
        <v>108249</v>
      </c>
      <c r="E20502" s="21" t="s">
        <v>108250</v>
      </c>
      <c r="F20502" s="21" t="s">
        <v>101554</v>
      </c>
      <c r="G20502" s="22">
        <v>10</v>
      </c>
      <c r="H20502" s="22">
        <v>0</v>
      </c>
      <c r="I20502" s="22">
        <v>0</v>
      </c>
      <c r="J20502" s="21" t="s">
        <v>149463</v>
      </c>
    </row>
    <row r="20503" spans="1:10" ht="32" customHeight="1">
      <c r="A20503" s="19" t="s">
        <v>149464</v>
      </c>
      <c r="B20503" s="24">
        <v>15</v>
      </c>
      <c r="C20503" s="22">
        <v>23</v>
      </c>
      <c r="D20503" s="21" t="s">
        <v>102880</v>
      </c>
      <c r="E20503" s="21" t="s">
        <v>102881</v>
      </c>
      <c r="F20503" s="21" t="s">
        <v>102157</v>
      </c>
      <c r="G20503" s="22">
        <v>8</v>
      </c>
      <c r="H20503" s="22">
        <v>11</v>
      </c>
      <c r="I20503" s="22">
        <v>20</v>
      </c>
      <c r="J20503" s="21" t="s">
        <v>149465</v>
      </c>
    </row>
    <row r="20504" spans="1:10" ht="32" customHeight="1">
      <c r="A20504" s="19" t="s">
        <v>149466</v>
      </c>
      <c r="B20504" s="24">
        <v>19</v>
      </c>
      <c r="C20504" s="22">
        <v>26</v>
      </c>
      <c r="D20504" s="21" t="s">
        <v>119980</v>
      </c>
      <c r="E20504" s="21" t="s">
        <v>119981</v>
      </c>
      <c r="F20504" s="21" t="s">
        <v>102510</v>
      </c>
      <c r="G20504" s="22">
        <v>9</v>
      </c>
      <c r="H20504" s="22">
        <v>13</v>
      </c>
      <c r="I20504" s="22">
        <v>28</v>
      </c>
      <c r="J20504" s="21" t="s">
        <v>149467</v>
      </c>
    </row>
    <row r="20505" spans="1:10" ht="32" customHeight="1">
      <c r="A20505" s="19" t="s">
        <v>149468</v>
      </c>
      <c r="B20505" s="24">
        <v>19</v>
      </c>
      <c r="C20505" s="22">
        <v>26</v>
      </c>
      <c r="D20505" s="21" t="s">
        <v>119980</v>
      </c>
      <c r="E20505" s="21" t="s">
        <v>119981</v>
      </c>
      <c r="F20505" s="21" t="s">
        <v>102510</v>
      </c>
      <c r="G20505" s="22">
        <v>9</v>
      </c>
      <c r="H20505" s="22">
        <v>13</v>
      </c>
      <c r="I20505" s="22">
        <v>28</v>
      </c>
      <c r="J20505" s="21" t="s">
        <v>149467</v>
      </c>
    </row>
    <row r="20506" spans="1:10" ht="32" customHeight="1">
      <c r="A20506" s="19" t="s">
        <v>149469</v>
      </c>
      <c r="B20506" s="24">
        <v>31</v>
      </c>
      <c r="C20506" s="22">
        <v>21</v>
      </c>
      <c r="D20506" s="21" t="s">
        <v>110958</v>
      </c>
      <c r="E20506" s="21" t="s">
        <v>110959</v>
      </c>
      <c r="F20506" s="21" t="s">
        <v>14743</v>
      </c>
      <c r="G20506" s="22">
        <v>4</v>
      </c>
      <c r="H20506" s="22">
        <v>13</v>
      </c>
      <c r="I20506" s="22">
        <v>22</v>
      </c>
      <c r="J20506" s="21" t="s">
        <v>149470</v>
      </c>
    </row>
    <row r="20507" spans="1:10" ht="32" customHeight="1">
      <c r="A20507" s="19" t="s">
        <v>149471</v>
      </c>
      <c r="B20507" s="24">
        <v>41</v>
      </c>
      <c r="C20507" s="22">
        <v>22</v>
      </c>
      <c r="D20507" s="21" t="s">
        <v>109127</v>
      </c>
      <c r="E20507" s="21" t="s">
        <v>109128</v>
      </c>
      <c r="F20507" s="21" t="s">
        <v>101538</v>
      </c>
      <c r="G20507" s="22">
        <v>1</v>
      </c>
      <c r="H20507" s="22">
        <v>17</v>
      </c>
      <c r="I20507" s="22">
        <v>27</v>
      </c>
      <c r="J20507" s="21" t="s">
        <v>149472</v>
      </c>
    </row>
    <row r="20508" spans="1:10" ht="32" customHeight="1">
      <c r="A20508" s="19" t="s">
        <v>149473</v>
      </c>
      <c r="B20508" s="24">
        <v>27</v>
      </c>
      <c r="C20508" s="22">
        <v>15</v>
      </c>
      <c r="D20508" s="21" t="s">
        <v>149474</v>
      </c>
      <c r="E20508" s="21" t="s">
        <v>149475</v>
      </c>
      <c r="F20508" s="21" t="s">
        <v>101563</v>
      </c>
      <c r="G20508" s="22">
        <v>10</v>
      </c>
      <c r="H20508" s="22">
        <v>0</v>
      </c>
      <c r="I20508" s="22">
        <v>0</v>
      </c>
      <c r="J20508" s="21" t="s">
        <v>149476</v>
      </c>
    </row>
    <row r="20509" spans="1:10" ht="32" customHeight="1">
      <c r="A20509" s="19" t="s">
        <v>149477</v>
      </c>
      <c r="B20509" s="24">
        <v>13</v>
      </c>
      <c r="C20509" s="22">
        <v>15</v>
      </c>
      <c r="D20509" s="21" t="s">
        <v>149478</v>
      </c>
      <c r="E20509" s="21" t="s">
        <v>149479</v>
      </c>
      <c r="F20509" s="21" t="s">
        <v>101563</v>
      </c>
      <c r="G20509" s="22">
        <v>10</v>
      </c>
      <c r="H20509" s="22">
        <v>0</v>
      </c>
      <c r="I20509" s="22">
        <v>0</v>
      </c>
      <c r="J20509" s="21" t="s">
        <v>149480</v>
      </c>
    </row>
    <row r="20510" spans="1:10" ht="20" customHeight="1">
      <c r="A20510" s="27">
        <v>-999</v>
      </c>
      <c r="B20510" s="24">
        <v>-999</v>
      </c>
      <c r="C20510" s="22">
        <v>-999</v>
      </c>
      <c r="D20510" s="22">
        <v>-999</v>
      </c>
      <c r="E20510" s="22">
        <v>-999</v>
      </c>
      <c r="F20510" s="22">
        <v>-999</v>
      </c>
      <c r="G20510" s="22">
        <v>-999</v>
      </c>
      <c r="H20510" s="22">
        <v>-999</v>
      </c>
      <c r="I20510" s="22">
        <v>-999</v>
      </c>
      <c r="J20510" s="22">
        <v>-999</v>
      </c>
    </row>
    <row r="20511" spans="1:10" ht="32" customHeight="1">
      <c r="A20511" s="19" t="s">
        <v>149481</v>
      </c>
      <c r="B20511" s="24">
        <v>26</v>
      </c>
      <c r="C20511" s="22">
        <v>15</v>
      </c>
      <c r="D20511" s="21" t="s">
        <v>106992</v>
      </c>
      <c r="E20511" s="21" t="s">
        <v>106993</v>
      </c>
      <c r="F20511" s="21" t="s">
        <v>101554</v>
      </c>
      <c r="G20511" s="22">
        <v>10</v>
      </c>
      <c r="H20511" s="22">
        <v>0</v>
      </c>
      <c r="I20511" s="22">
        <v>0</v>
      </c>
      <c r="J20511" s="21" t="s">
        <v>149482</v>
      </c>
    </row>
    <row r="20512" spans="1:10" ht="32" customHeight="1">
      <c r="A20512" s="19" t="s">
        <v>149483</v>
      </c>
      <c r="B20512" s="24">
        <v>17</v>
      </c>
      <c r="C20512" s="22">
        <v>15</v>
      </c>
      <c r="D20512" s="21" t="s">
        <v>112693</v>
      </c>
      <c r="E20512" s="21" t="s">
        <v>112694</v>
      </c>
      <c r="F20512" s="21" t="s">
        <v>14739</v>
      </c>
      <c r="G20512" s="22">
        <v>10</v>
      </c>
      <c r="H20512" s="22">
        <v>0</v>
      </c>
      <c r="I20512" s="22">
        <v>0</v>
      </c>
      <c r="J20512" s="21" t="s">
        <v>112695</v>
      </c>
    </row>
    <row r="20513" spans="1:10" ht="32" customHeight="1">
      <c r="A20513" s="19" t="s">
        <v>149484</v>
      </c>
      <c r="B20513" s="24">
        <v>17</v>
      </c>
      <c r="C20513" s="22">
        <v>19</v>
      </c>
      <c r="D20513" s="21" t="s">
        <v>145411</v>
      </c>
      <c r="E20513" s="21" t="s">
        <v>145412</v>
      </c>
      <c r="F20513" s="21" t="s">
        <v>102510</v>
      </c>
      <c r="G20513" s="22">
        <v>4</v>
      </c>
      <c r="H20513" s="22">
        <v>11</v>
      </c>
      <c r="I20513" s="22">
        <v>22</v>
      </c>
      <c r="J20513" s="21" t="s">
        <v>149485</v>
      </c>
    </row>
    <row r="20514" spans="1:10" ht="32" customHeight="1">
      <c r="A20514" s="19" t="s">
        <v>149486</v>
      </c>
      <c r="B20514" s="24">
        <v>29</v>
      </c>
      <c r="C20514" s="22">
        <v>35</v>
      </c>
      <c r="D20514" s="21" t="s">
        <v>149487</v>
      </c>
      <c r="E20514" s="21" t="s">
        <v>149488</v>
      </c>
      <c r="F20514" s="21" t="s">
        <v>118460</v>
      </c>
      <c r="G20514" s="22">
        <v>6</v>
      </c>
      <c r="H20514" s="22">
        <v>10</v>
      </c>
      <c r="I20514" s="22">
        <v>17</v>
      </c>
      <c r="J20514" s="21" t="s">
        <v>149489</v>
      </c>
    </row>
    <row r="20515" spans="1:10" ht="32" customHeight="1">
      <c r="A20515" s="19" t="s">
        <v>149490</v>
      </c>
      <c r="B20515" s="24">
        <v>29</v>
      </c>
      <c r="C20515" s="22">
        <v>35</v>
      </c>
      <c r="D20515" s="21" t="s">
        <v>149487</v>
      </c>
      <c r="E20515" s="21" t="s">
        <v>149488</v>
      </c>
      <c r="F20515" s="21" t="s">
        <v>118460</v>
      </c>
      <c r="G20515" s="22">
        <v>6</v>
      </c>
      <c r="H20515" s="22">
        <v>10</v>
      </c>
      <c r="I20515" s="22">
        <v>17</v>
      </c>
      <c r="J20515" s="21" t="s">
        <v>149489</v>
      </c>
    </row>
    <row r="20516" spans="1:10" ht="32" customHeight="1">
      <c r="A20516" s="19" t="s">
        <v>149491</v>
      </c>
      <c r="B20516" s="24">
        <v>29</v>
      </c>
      <c r="C20516" s="22">
        <v>35</v>
      </c>
      <c r="D20516" s="21" t="s">
        <v>149487</v>
      </c>
      <c r="E20516" s="21" t="s">
        <v>149488</v>
      </c>
      <c r="F20516" s="21" t="s">
        <v>118460</v>
      </c>
      <c r="G20516" s="22">
        <v>6</v>
      </c>
      <c r="H20516" s="22">
        <v>10</v>
      </c>
      <c r="I20516" s="22">
        <v>17</v>
      </c>
      <c r="J20516" s="21" t="s">
        <v>149489</v>
      </c>
    </row>
    <row r="20517" spans="1:10" ht="32" customHeight="1">
      <c r="A20517" s="19" t="s">
        <v>149492</v>
      </c>
      <c r="B20517" s="24">
        <v>37</v>
      </c>
      <c r="C20517" s="22">
        <v>22</v>
      </c>
      <c r="D20517" s="21" t="s">
        <v>111322</v>
      </c>
      <c r="E20517" s="21" t="s">
        <v>111323</v>
      </c>
      <c r="F20517" s="21" t="s">
        <v>101538</v>
      </c>
      <c r="G20517" s="22">
        <v>8</v>
      </c>
      <c r="H20517" s="22">
        <v>10</v>
      </c>
      <c r="I20517" s="22">
        <v>15</v>
      </c>
      <c r="J20517" s="21" t="s">
        <v>149493</v>
      </c>
    </row>
    <row r="20518" spans="1:10" ht="32" customHeight="1">
      <c r="A20518" s="19" t="s">
        <v>149494</v>
      </c>
      <c r="B20518" s="24">
        <v>51</v>
      </c>
      <c r="C20518" s="22">
        <v>15</v>
      </c>
      <c r="D20518" s="21" t="s">
        <v>102022</v>
      </c>
      <c r="E20518" s="21" t="s">
        <v>102023</v>
      </c>
      <c r="F20518" s="21" t="s">
        <v>101694</v>
      </c>
      <c r="G20518" s="22">
        <v>10</v>
      </c>
      <c r="H20518" s="22">
        <v>0</v>
      </c>
      <c r="I20518" s="22">
        <v>0</v>
      </c>
      <c r="J20518" s="21" t="s">
        <v>149495</v>
      </c>
    </row>
    <row r="20519" spans="1:10" ht="32" customHeight="1">
      <c r="A20519" s="19" t="s">
        <v>149496</v>
      </c>
      <c r="B20519" s="24">
        <v>28</v>
      </c>
      <c r="C20519" s="22">
        <v>34</v>
      </c>
      <c r="D20519" s="21" t="s">
        <v>149497</v>
      </c>
      <c r="E20519" s="21" t="s">
        <v>149498</v>
      </c>
      <c r="F20519" s="21" t="s">
        <v>109599</v>
      </c>
      <c r="G20519" s="22">
        <v>6</v>
      </c>
      <c r="H20519" s="22">
        <v>24</v>
      </c>
      <c r="I20519" s="22">
        <v>47</v>
      </c>
      <c r="J20519" s="21" t="s">
        <v>149499</v>
      </c>
    </row>
    <row r="20520" spans="1:10" ht="32" customHeight="1">
      <c r="A20520" s="19" t="s">
        <v>149500</v>
      </c>
      <c r="B20520" s="24">
        <v>15</v>
      </c>
      <c r="C20520" s="22">
        <v>22</v>
      </c>
      <c r="D20520" s="21" t="s">
        <v>110493</v>
      </c>
      <c r="E20520" s="21" t="s">
        <v>110494</v>
      </c>
      <c r="F20520" s="21" t="s">
        <v>101689</v>
      </c>
      <c r="G20520" s="22">
        <v>9</v>
      </c>
      <c r="H20520" s="22">
        <v>9</v>
      </c>
      <c r="I20520" s="22">
        <v>13</v>
      </c>
      <c r="J20520" s="21" t="s">
        <v>149501</v>
      </c>
    </row>
    <row r="20521" spans="1:10" ht="32" customHeight="1">
      <c r="A20521" s="19" t="s">
        <v>149502</v>
      </c>
      <c r="B20521" s="24">
        <v>23</v>
      </c>
      <c r="C20521" s="22">
        <v>15</v>
      </c>
      <c r="D20521" s="21" t="s">
        <v>115010</v>
      </c>
      <c r="E20521" s="21" t="s">
        <v>115011</v>
      </c>
      <c r="F20521" s="21" t="s">
        <v>14739</v>
      </c>
      <c r="G20521" s="22">
        <v>10</v>
      </c>
      <c r="H20521" s="22">
        <v>0</v>
      </c>
      <c r="I20521" s="22">
        <v>0</v>
      </c>
      <c r="J20521" s="21" t="s">
        <v>149503</v>
      </c>
    </row>
    <row r="20522" spans="1:10" ht="20" customHeight="1">
      <c r="A20522" s="27">
        <v>-999</v>
      </c>
      <c r="B20522" s="24">
        <v>-999</v>
      </c>
      <c r="C20522" s="22">
        <v>-999</v>
      </c>
      <c r="D20522" s="22">
        <v>-999</v>
      </c>
      <c r="E20522" s="22">
        <v>-999</v>
      </c>
      <c r="F20522" s="22">
        <v>-999</v>
      </c>
      <c r="G20522" s="22">
        <v>-999</v>
      </c>
      <c r="H20522" s="22">
        <v>-999</v>
      </c>
      <c r="I20522" s="22">
        <v>-999</v>
      </c>
      <c r="J20522" s="22">
        <v>-999</v>
      </c>
    </row>
    <row r="20523" spans="1:10" ht="32" customHeight="1">
      <c r="A20523" s="19" t="s">
        <v>149504</v>
      </c>
      <c r="B20523" s="24">
        <v>20</v>
      </c>
      <c r="C20523" s="22">
        <v>16</v>
      </c>
      <c r="D20523" s="21" t="s">
        <v>114171</v>
      </c>
      <c r="E20523" s="21" t="s">
        <v>114172</v>
      </c>
      <c r="F20523" s="21" t="s">
        <v>101945</v>
      </c>
      <c r="G20523" s="22">
        <v>3</v>
      </c>
      <c r="H20523" s="22">
        <v>9</v>
      </c>
      <c r="I20523" s="22">
        <v>17</v>
      </c>
      <c r="J20523" s="21" t="s">
        <v>149505</v>
      </c>
    </row>
    <row r="20524" spans="1:10" ht="32" customHeight="1">
      <c r="A20524" s="19" t="s">
        <v>149506</v>
      </c>
      <c r="B20524" s="24">
        <v>53</v>
      </c>
      <c r="C20524" s="22">
        <v>35</v>
      </c>
      <c r="D20524" s="21" t="s">
        <v>101772</v>
      </c>
      <c r="E20524" s="21" t="s">
        <v>101773</v>
      </c>
      <c r="F20524" s="21" t="s">
        <v>101623</v>
      </c>
      <c r="G20524" s="22">
        <v>11</v>
      </c>
      <c r="H20524" s="22">
        <v>20</v>
      </c>
      <c r="I20524" s="22">
        <v>27</v>
      </c>
      <c r="J20524" s="21" t="s">
        <v>142226</v>
      </c>
    </row>
    <row r="20525" spans="1:10" ht="44" customHeight="1">
      <c r="A20525" s="19" t="s">
        <v>149507</v>
      </c>
      <c r="B20525" s="24">
        <v>38</v>
      </c>
      <c r="C20525" s="22">
        <v>16</v>
      </c>
      <c r="D20525" s="21" t="s">
        <v>103154</v>
      </c>
      <c r="E20525" s="21" t="s">
        <v>103155</v>
      </c>
      <c r="F20525" s="21" t="s">
        <v>101945</v>
      </c>
      <c r="G20525" s="22">
        <v>1</v>
      </c>
      <c r="H20525" s="22">
        <v>11</v>
      </c>
      <c r="I20525" s="22">
        <v>17</v>
      </c>
      <c r="J20525" s="21" t="s">
        <v>149508</v>
      </c>
    </row>
    <row r="20526" spans="1:10" ht="32" customHeight="1">
      <c r="A20526" s="19" t="s">
        <v>149509</v>
      </c>
      <c r="B20526" s="24">
        <v>19</v>
      </c>
      <c r="C20526" s="22">
        <v>15</v>
      </c>
      <c r="D20526" s="21" t="s">
        <v>122513</v>
      </c>
      <c r="E20526" s="21" t="s">
        <v>122514</v>
      </c>
      <c r="F20526" s="21" t="s">
        <v>101563</v>
      </c>
      <c r="G20526" s="22">
        <v>10</v>
      </c>
      <c r="H20526" s="22">
        <v>0</v>
      </c>
      <c r="I20526" s="22">
        <v>0</v>
      </c>
      <c r="J20526" s="21" t="s">
        <v>149510</v>
      </c>
    </row>
    <row r="20527" spans="1:10" ht="32" customHeight="1">
      <c r="A20527" s="19" t="s">
        <v>149511</v>
      </c>
      <c r="B20527" s="24">
        <v>47</v>
      </c>
      <c r="C20527" s="22">
        <v>19</v>
      </c>
      <c r="D20527" s="21" t="s">
        <v>113410</v>
      </c>
      <c r="E20527" s="21" t="s">
        <v>113411</v>
      </c>
      <c r="F20527" s="21" t="s">
        <v>101787</v>
      </c>
      <c r="G20527" s="22">
        <v>1</v>
      </c>
      <c r="H20527" s="22">
        <v>14</v>
      </c>
      <c r="I20527" s="22">
        <v>23</v>
      </c>
      <c r="J20527" s="21" t="s">
        <v>149512</v>
      </c>
    </row>
    <row r="20528" spans="1:10" ht="32" customHeight="1">
      <c r="A20528" s="19" t="s">
        <v>149513</v>
      </c>
      <c r="B20528" s="24">
        <v>13</v>
      </c>
      <c r="C20528" s="22">
        <v>15</v>
      </c>
      <c r="D20528" s="21" t="s">
        <v>110828</v>
      </c>
      <c r="E20528" s="21" t="s">
        <v>110829</v>
      </c>
      <c r="F20528" s="21" t="s">
        <v>101563</v>
      </c>
      <c r="G20528" s="22">
        <v>10</v>
      </c>
      <c r="H20528" s="22">
        <v>0</v>
      </c>
      <c r="I20528" s="22">
        <v>0</v>
      </c>
      <c r="J20528" s="21" t="s">
        <v>149514</v>
      </c>
    </row>
    <row r="20529" spans="1:10" ht="32" customHeight="1">
      <c r="A20529" s="19" t="s">
        <v>149515</v>
      </c>
      <c r="B20529" s="24">
        <v>41</v>
      </c>
      <c r="C20529" s="22">
        <v>15</v>
      </c>
      <c r="D20529" s="21" t="s">
        <v>136224</v>
      </c>
      <c r="E20529" s="21" t="s">
        <v>136225</v>
      </c>
      <c r="F20529" s="21" t="s">
        <v>101554</v>
      </c>
      <c r="G20529" s="22">
        <v>10</v>
      </c>
      <c r="H20529" s="22">
        <v>0</v>
      </c>
      <c r="I20529" s="22">
        <v>0</v>
      </c>
      <c r="J20529" s="21" t="s">
        <v>136226</v>
      </c>
    </row>
    <row r="20530" spans="1:10" ht="32" customHeight="1">
      <c r="A20530" s="19" t="s">
        <v>149516</v>
      </c>
      <c r="B20530" s="24">
        <v>18</v>
      </c>
      <c r="C20530" s="22">
        <v>20</v>
      </c>
      <c r="D20530" s="21" t="s">
        <v>139424</v>
      </c>
      <c r="E20530" s="21" t="s">
        <v>139425</v>
      </c>
      <c r="F20530" s="21" t="s">
        <v>101568</v>
      </c>
      <c r="G20530" s="22">
        <v>2</v>
      </c>
      <c r="H20530" s="22">
        <v>14</v>
      </c>
      <c r="I20530" s="22">
        <v>25</v>
      </c>
      <c r="J20530" s="21" t="s">
        <v>149517</v>
      </c>
    </row>
    <row r="20531" spans="1:10" ht="32" customHeight="1">
      <c r="A20531" s="19" t="s">
        <v>149518</v>
      </c>
      <c r="B20531" s="24">
        <v>21</v>
      </c>
      <c r="C20531" s="22">
        <v>23</v>
      </c>
      <c r="D20531" s="21" t="s">
        <v>115515</v>
      </c>
      <c r="E20531" s="21" t="s">
        <v>115516</v>
      </c>
      <c r="F20531" s="21" t="s">
        <v>101543</v>
      </c>
      <c r="G20531" s="22">
        <v>7</v>
      </c>
      <c r="H20531" s="22">
        <v>12</v>
      </c>
      <c r="I20531" s="22">
        <v>15</v>
      </c>
      <c r="J20531" s="21" t="s">
        <v>149519</v>
      </c>
    </row>
    <row r="20532" spans="1:10" ht="32" customHeight="1">
      <c r="A20532" s="19" t="s">
        <v>149520</v>
      </c>
      <c r="B20532" s="24">
        <v>28</v>
      </c>
      <c r="C20532" s="22">
        <v>15</v>
      </c>
      <c r="D20532" s="21" t="s">
        <v>113410</v>
      </c>
      <c r="E20532" s="21" t="s">
        <v>113411</v>
      </c>
      <c r="F20532" s="21" t="s">
        <v>101628</v>
      </c>
      <c r="G20532" s="22">
        <v>1</v>
      </c>
      <c r="H20532" s="22">
        <v>10</v>
      </c>
      <c r="I20532" s="22">
        <v>18</v>
      </c>
      <c r="J20532" s="21" t="s">
        <v>149521</v>
      </c>
    </row>
    <row r="20533" spans="1:10" ht="32" customHeight="1">
      <c r="A20533" s="19" t="s">
        <v>149522</v>
      </c>
      <c r="B20533" s="24">
        <v>21</v>
      </c>
      <c r="C20533" s="22">
        <v>15</v>
      </c>
      <c r="D20533" s="21" t="s">
        <v>107596</v>
      </c>
      <c r="E20533" s="21" t="s">
        <v>107597</v>
      </c>
      <c r="F20533" s="21" t="s">
        <v>14739</v>
      </c>
      <c r="G20533" s="22">
        <v>10</v>
      </c>
      <c r="H20533" s="22">
        <v>0</v>
      </c>
      <c r="I20533" s="22">
        <v>0</v>
      </c>
      <c r="J20533" s="21" t="s">
        <v>125198</v>
      </c>
    </row>
    <row r="20534" spans="1:10" ht="32" customHeight="1">
      <c r="A20534" s="19" t="s">
        <v>149523</v>
      </c>
      <c r="B20534" s="24">
        <v>32</v>
      </c>
      <c r="C20534" s="22">
        <v>27</v>
      </c>
      <c r="D20534" s="21" t="s">
        <v>122825</v>
      </c>
      <c r="E20534" s="21" t="s">
        <v>122826</v>
      </c>
      <c r="F20534" s="21" t="s">
        <v>102257</v>
      </c>
      <c r="G20534" s="22">
        <v>5</v>
      </c>
      <c r="H20534" s="22">
        <v>8</v>
      </c>
      <c r="I20534" s="22">
        <v>13</v>
      </c>
      <c r="J20534" s="21" t="s">
        <v>149524</v>
      </c>
    </row>
    <row r="20535" spans="1:10" ht="32" customHeight="1">
      <c r="A20535" s="19" t="s">
        <v>149525</v>
      </c>
      <c r="B20535" s="24">
        <v>18</v>
      </c>
      <c r="C20535" s="22">
        <v>15</v>
      </c>
      <c r="D20535" s="21" t="s">
        <v>108012</v>
      </c>
      <c r="E20535" s="21" t="s">
        <v>108013</v>
      </c>
      <c r="F20535" s="21" t="s">
        <v>101563</v>
      </c>
      <c r="G20535" s="22">
        <v>10</v>
      </c>
      <c r="H20535" s="22">
        <v>0</v>
      </c>
      <c r="I20535" s="22">
        <v>0</v>
      </c>
      <c r="J20535" s="21" t="s">
        <v>141889</v>
      </c>
    </row>
    <row r="20536" spans="1:10" ht="32" customHeight="1">
      <c r="A20536" s="19" t="s">
        <v>149526</v>
      </c>
      <c r="B20536" s="24">
        <v>22</v>
      </c>
      <c r="C20536" s="22">
        <v>15</v>
      </c>
      <c r="D20536" s="21" t="s">
        <v>103454</v>
      </c>
      <c r="E20536" s="21" t="s">
        <v>103455</v>
      </c>
      <c r="F20536" s="21" t="s">
        <v>101568</v>
      </c>
      <c r="G20536" s="22">
        <v>1</v>
      </c>
      <c r="H20536" s="22">
        <v>10</v>
      </c>
      <c r="I20536" s="22">
        <v>14</v>
      </c>
      <c r="J20536" s="21" t="s">
        <v>149527</v>
      </c>
    </row>
    <row r="20537" spans="1:10" ht="32" customHeight="1">
      <c r="A20537" s="19" t="s">
        <v>149528</v>
      </c>
      <c r="B20537" s="24">
        <v>21</v>
      </c>
      <c r="C20537" s="22">
        <v>16</v>
      </c>
      <c r="D20537" s="21" t="s">
        <v>116243</v>
      </c>
      <c r="E20537" s="21" t="s">
        <v>116244</v>
      </c>
      <c r="F20537" s="21" t="s">
        <v>101945</v>
      </c>
      <c r="G20537" s="22">
        <v>1</v>
      </c>
      <c r="H20537" s="22">
        <v>11</v>
      </c>
      <c r="I20537" s="22">
        <v>18</v>
      </c>
      <c r="J20537" s="21" t="s">
        <v>149529</v>
      </c>
    </row>
    <row r="20538" spans="1:10" ht="44" customHeight="1">
      <c r="A20538" s="19" t="s">
        <v>149530</v>
      </c>
      <c r="B20538" s="24">
        <v>45</v>
      </c>
      <c r="C20538" s="22">
        <v>23</v>
      </c>
      <c r="D20538" s="21" t="s">
        <v>102880</v>
      </c>
      <c r="E20538" s="21" t="s">
        <v>102881</v>
      </c>
      <c r="F20538" s="21" t="s">
        <v>101710</v>
      </c>
      <c r="G20538" s="22">
        <v>1</v>
      </c>
      <c r="H20538" s="22">
        <v>18</v>
      </c>
      <c r="I20538" s="22">
        <v>28</v>
      </c>
      <c r="J20538" s="21" t="s">
        <v>118326</v>
      </c>
    </row>
    <row r="20539" spans="1:10" ht="32" customHeight="1">
      <c r="A20539" s="19" t="s">
        <v>149531</v>
      </c>
      <c r="B20539" s="24">
        <v>13</v>
      </c>
      <c r="C20539" s="22">
        <v>15</v>
      </c>
      <c r="D20539" s="21" t="s">
        <v>149532</v>
      </c>
      <c r="E20539" s="21" t="s">
        <v>149533</v>
      </c>
      <c r="F20539" s="21" t="s">
        <v>14739</v>
      </c>
      <c r="G20539" s="22">
        <v>10</v>
      </c>
      <c r="H20539" s="22">
        <v>0</v>
      </c>
      <c r="I20539" s="22">
        <v>0</v>
      </c>
      <c r="J20539" s="21" t="s">
        <v>149534</v>
      </c>
    </row>
    <row r="20540" spans="1:10" ht="32" customHeight="1">
      <c r="A20540" s="19" t="s">
        <v>149535</v>
      </c>
      <c r="B20540" s="24">
        <v>14</v>
      </c>
      <c r="C20540" s="22">
        <v>16</v>
      </c>
      <c r="D20540" s="21" t="s">
        <v>149536</v>
      </c>
      <c r="E20540" s="21" t="s">
        <v>149537</v>
      </c>
      <c r="F20540" s="21" t="s">
        <v>101533</v>
      </c>
      <c r="G20540" s="22">
        <v>2</v>
      </c>
      <c r="H20540" s="22">
        <v>10</v>
      </c>
      <c r="I20540" s="22">
        <v>15</v>
      </c>
      <c r="J20540" s="21" t="s">
        <v>149538</v>
      </c>
    </row>
    <row r="20541" spans="1:10" ht="32" customHeight="1">
      <c r="A20541" s="19" t="s">
        <v>149539</v>
      </c>
      <c r="B20541" s="24">
        <v>14</v>
      </c>
      <c r="C20541" s="22">
        <v>16</v>
      </c>
      <c r="D20541" s="21" t="s">
        <v>149536</v>
      </c>
      <c r="E20541" s="21" t="s">
        <v>149537</v>
      </c>
      <c r="F20541" s="21" t="s">
        <v>101533</v>
      </c>
      <c r="G20541" s="22">
        <v>2</v>
      </c>
      <c r="H20541" s="22">
        <v>10</v>
      </c>
      <c r="I20541" s="22">
        <v>15</v>
      </c>
      <c r="J20541" s="21" t="s">
        <v>149538</v>
      </c>
    </row>
    <row r="20542" spans="1:10" ht="32" customHeight="1">
      <c r="A20542" s="19" t="s">
        <v>149540</v>
      </c>
      <c r="B20542" s="24">
        <v>14</v>
      </c>
      <c r="C20542" s="22">
        <v>16</v>
      </c>
      <c r="D20542" s="21" t="s">
        <v>149536</v>
      </c>
      <c r="E20542" s="21" t="s">
        <v>149537</v>
      </c>
      <c r="F20542" s="21" t="s">
        <v>101533</v>
      </c>
      <c r="G20542" s="22">
        <v>2</v>
      </c>
      <c r="H20542" s="22">
        <v>10</v>
      </c>
      <c r="I20542" s="22">
        <v>15</v>
      </c>
      <c r="J20542" s="21" t="s">
        <v>149538</v>
      </c>
    </row>
    <row r="20543" spans="1:10" ht="32" customHeight="1">
      <c r="A20543" s="19" t="s">
        <v>149541</v>
      </c>
      <c r="B20543" s="24">
        <v>14</v>
      </c>
      <c r="C20543" s="22">
        <v>16</v>
      </c>
      <c r="D20543" s="21" t="s">
        <v>149536</v>
      </c>
      <c r="E20543" s="21" t="s">
        <v>149537</v>
      </c>
      <c r="F20543" s="21" t="s">
        <v>101533</v>
      </c>
      <c r="G20543" s="22">
        <v>2</v>
      </c>
      <c r="H20543" s="22">
        <v>10</v>
      </c>
      <c r="I20543" s="22">
        <v>15</v>
      </c>
      <c r="J20543" s="21" t="s">
        <v>149538</v>
      </c>
    </row>
    <row r="20544" spans="1:10" ht="32" customHeight="1">
      <c r="A20544" s="19" t="s">
        <v>149542</v>
      </c>
      <c r="B20544" s="24">
        <v>13</v>
      </c>
      <c r="C20544" s="22">
        <v>15</v>
      </c>
      <c r="D20544" s="21" t="s">
        <v>122386</v>
      </c>
      <c r="E20544" s="21" t="s">
        <v>122387</v>
      </c>
      <c r="F20544" s="21" t="s">
        <v>101528</v>
      </c>
      <c r="G20544" s="22">
        <v>10</v>
      </c>
      <c r="H20544" s="22">
        <v>0</v>
      </c>
      <c r="I20544" s="22">
        <v>0</v>
      </c>
      <c r="J20544" s="21" t="s">
        <v>134432</v>
      </c>
    </row>
    <row r="20545" spans="1:10" ht="32" customHeight="1">
      <c r="A20545" s="19" t="s">
        <v>149543</v>
      </c>
      <c r="B20545" s="24">
        <v>13</v>
      </c>
      <c r="C20545" s="22">
        <v>15</v>
      </c>
      <c r="D20545" s="21" t="s">
        <v>122386</v>
      </c>
      <c r="E20545" s="21" t="s">
        <v>122387</v>
      </c>
      <c r="F20545" s="21" t="s">
        <v>101528</v>
      </c>
      <c r="G20545" s="22">
        <v>10</v>
      </c>
      <c r="H20545" s="22">
        <v>0</v>
      </c>
      <c r="I20545" s="22">
        <v>0</v>
      </c>
      <c r="J20545" s="21" t="s">
        <v>134432</v>
      </c>
    </row>
    <row r="20546" spans="1:10" ht="32" customHeight="1">
      <c r="A20546" s="19" t="s">
        <v>149544</v>
      </c>
      <c r="B20546" s="24">
        <v>13</v>
      </c>
      <c r="C20546" s="22">
        <v>15</v>
      </c>
      <c r="D20546" s="21" t="s">
        <v>119499</v>
      </c>
      <c r="E20546" s="21" t="s">
        <v>119500</v>
      </c>
      <c r="F20546" s="21" t="s">
        <v>101563</v>
      </c>
      <c r="G20546" s="22">
        <v>10</v>
      </c>
      <c r="H20546" s="22">
        <v>0</v>
      </c>
      <c r="I20546" s="22">
        <v>0</v>
      </c>
      <c r="J20546" s="21" t="s">
        <v>136822</v>
      </c>
    </row>
    <row r="20547" spans="1:10" ht="32" customHeight="1">
      <c r="A20547" s="19" t="s">
        <v>149545</v>
      </c>
      <c r="B20547" s="24">
        <v>13</v>
      </c>
      <c r="C20547" s="22">
        <v>15</v>
      </c>
      <c r="D20547" s="21" t="s">
        <v>119499</v>
      </c>
      <c r="E20547" s="21" t="s">
        <v>119500</v>
      </c>
      <c r="F20547" s="21" t="s">
        <v>101563</v>
      </c>
      <c r="G20547" s="22">
        <v>10</v>
      </c>
      <c r="H20547" s="22">
        <v>0</v>
      </c>
      <c r="I20547" s="22">
        <v>0</v>
      </c>
      <c r="J20547" s="21" t="s">
        <v>136822</v>
      </c>
    </row>
    <row r="20548" spans="1:10" ht="32" customHeight="1">
      <c r="A20548" s="19" t="s">
        <v>149546</v>
      </c>
      <c r="B20548" s="24">
        <v>122</v>
      </c>
      <c r="C20548" s="22">
        <v>56</v>
      </c>
      <c r="D20548" s="21" t="s">
        <v>117119</v>
      </c>
      <c r="E20548" s="21" t="s">
        <v>117120</v>
      </c>
      <c r="F20548" s="21" t="s">
        <v>101538</v>
      </c>
      <c r="G20548" s="22">
        <v>8</v>
      </c>
      <c r="H20548" s="22">
        <v>13</v>
      </c>
      <c r="I20548" s="22">
        <v>16</v>
      </c>
      <c r="J20548" s="21" t="s">
        <v>149547</v>
      </c>
    </row>
    <row r="20549" spans="1:10" ht="32" customHeight="1">
      <c r="A20549" s="19" t="s">
        <v>149548</v>
      </c>
      <c r="B20549" s="24">
        <v>122</v>
      </c>
      <c r="C20549" s="22">
        <v>56</v>
      </c>
      <c r="D20549" s="21" t="s">
        <v>117119</v>
      </c>
      <c r="E20549" s="21" t="s">
        <v>117120</v>
      </c>
      <c r="F20549" s="21" t="s">
        <v>101538</v>
      </c>
      <c r="G20549" s="22">
        <v>8</v>
      </c>
      <c r="H20549" s="22">
        <v>13</v>
      </c>
      <c r="I20549" s="22">
        <v>16</v>
      </c>
      <c r="J20549" s="21" t="s">
        <v>149547</v>
      </c>
    </row>
    <row r="20550" spans="1:10" ht="32" customHeight="1">
      <c r="A20550" s="19" t="s">
        <v>149549</v>
      </c>
      <c r="B20550" s="24">
        <v>24</v>
      </c>
      <c r="C20550" s="22">
        <v>29</v>
      </c>
      <c r="D20550" s="21" t="s">
        <v>115979</v>
      </c>
      <c r="E20550" s="21" t="s">
        <v>115980</v>
      </c>
      <c r="F20550" s="21" t="s">
        <v>101543</v>
      </c>
      <c r="G20550" s="22">
        <v>5</v>
      </c>
      <c r="H20550" s="22">
        <v>20</v>
      </c>
      <c r="I20550" s="22">
        <v>28</v>
      </c>
      <c r="J20550" s="21" t="s">
        <v>149550</v>
      </c>
    </row>
    <row r="20551" spans="1:10" ht="20" customHeight="1">
      <c r="A20551" s="27">
        <v>-999</v>
      </c>
      <c r="B20551" s="24">
        <v>-999</v>
      </c>
      <c r="C20551" s="22">
        <v>-999</v>
      </c>
      <c r="D20551" s="22">
        <v>-999</v>
      </c>
      <c r="E20551" s="22">
        <v>-999</v>
      </c>
      <c r="F20551" s="22">
        <v>-999</v>
      </c>
      <c r="G20551" s="22">
        <v>-999</v>
      </c>
      <c r="H20551" s="22">
        <v>-999</v>
      </c>
      <c r="I20551" s="22">
        <v>-999</v>
      </c>
      <c r="J20551" s="22">
        <v>-999</v>
      </c>
    </row>
    <row r="20552" spans="1:10" ht="32" customHeight="1">
      <c r="A20552" s="19" t="s">
        <v>149551</v>
      </c>
      <c r="B20552" s="24">
        <v>21</v>
      </c>
      <c r="C20552" s="22">
        <v>15</v>
      </c>
      <c r="D20552" s="21" t="s">
        <v>109837</v>
      </c>
      <c r="E20552" s="21" t="s">
        <v>109838</v>
      </c>
      <c r="F20552" s="21" t="s">
        <v>101694</v>
      </c>
      <c r="G20552" s="22">
        <v>10</v>
      </c>
      <c r="H20552" s="22">
        <v>0</v>
      </c>
      <c r="I20552" s="22">
        <v>0</v>
      </c>
      <c r="J20552" s="21" t="s">
        <v>149552</v>
      </c>
    </row>
    <row r="20553" spans="1:10" ht="32" customHeight="1">
      <c r="A20553" s="19" t="s">
        <v>149553</v>
      </c>
      <c r="B20553" s="24">
        <v>36</v>
      </c>
      <c r="C20553" s="22">
        <v>24</v>
      </c>
      <c r="D20553" s="21" t="s">
        <v>149554</v>
      </c>
      <c r="E20553" s="21" t="s">
        <v>149555</v>
      </c>
      <c r="F20553" s="21" t="s">
        <v>101676</v>
      </c>
      <c r="G20553" s="22">
        <v>7</v>
      </c>
      <c r="H20553" s="22">
        <v>13</v>
      </c>
      <c r="I20553" s="22">
        <v>24</v>
      </c>
      <c r="J20553" s="21" t="s">
        <v>149556</v>
      </c>
    </row>
    <row r="20554" spans="1:10" ht="32" customHeight="1">
      <c r="A20554" s="19" t="s">
        <v>149557</v>
      </c>
      <c r="B20554" s="24">
        <v>36</v>
      </c>
      <c r="C20554" s="22">
        <v>24</v>
      </c>
      <c r="D20554" s="21" t="s">
        <v>149554</v>
      </c>
      <c r="E20554" s="21" t="s">
        <v>149555</v>
      </c>
      <c r="F20554" s="21" t="s">
        <v>101676</v>
      </c>
      <c r="G20554" s="22">
        <v>7</v>
      </c>
      <c r="H20554" s="22">
        <v>13</v>
      </c>
      <c r="I20554" s="22">
        <v>24</v>
      </c>
      <c r="J20554" s="21" t="s">
        <v>149556</v>
      </c>
    </row>
    <row r="20555" spans="1:10" ht="32" customHeight="1">
      <c r="A20555" s="19" t="s">
        <v>149558</v>
      </c>
      <c r="B20555" s="24">
        <v>19</v>
      </c>
      <c r="C20555" s="22">
        <v>15</v>
      </c>
      <c r="D20555" s="21" t="s">
        <v>120580</v>
      </c>
      <c r="E20555" s="21" t="s">
        <v>120581</v>
      </c>
      <c r="F20555" s="21" t="s">
        <v>101694</v>
      </c>
      <c r="G20555" s="22">
        <v>10</v>
      </c>
      <c r="H20555" s="22">
        <v>0</v>
      </c>
      <c r="I20555" s="22">
        <v>0</v>
      </c>
      <c r="J20555" s="21" t="s">
        <v>149559</v>
      </c>
    </row>
    <row r="20556" spans="1:10" ht="32" customHeight="1">
      <c r="A20556" s="19" t="s">
        <v>149560</v>
      </c>
      <c r="B20556" s="24">
        <v>24</v>
      </c>
      <c r="C20556" s="22">
        <v>15</v>
      </c>
      <c r="D20556" s="21" t="s">
        <v>106388</v>
      </c>
      <c r="E20556" s="21" t="s">
        <v>106389</v>
      </c>
      <c r="F20556" s="21" t="s">
        <v>101628</v>
      </c>
      <c r="G20556" s="22">
        <v>1</v>
      </c>
      <c r="H20556" s="22">
        <v>10</v>
      </c>
      <c r="I20556" s="22">
        <v>20</v>
      </c>
      <c r="J20556" s="21" t="s">
        <v>149561</v>
      </c>
    </row>
    <row r="20557" spans="1:10" ht="20" customHeight="1">
      <c r="A20557" s="27">
        <v>-999</v>
      </c>
      <c r="B20557" s="24">
        <v>-999</v>
      </c>
      <c r="C20557" s="22">
        <v>-999</v>
      </c>
      <c r="D20557" s="22">
        <v>-999</v>
      </c>
      <c r="E20557" s="22">
        <v>-999</v>
      </c>
      <c r="F20557" s="22">
        <v>-999</v>
      </c>
      <c r="G20557" s="22">
        <v>-999</v>
      </c>
      <c r="H20557" s="22">
        <v>-999</v>
      </c>
      <c r="I20557" s="22">
        <v>-999</v>
      </c>
      <c r="J20557" s="22">
        <v>-999</v>
      </c>
    </row>
    <row r="20558" spans="1:10" ht="20" customHeight="1">
      <c r="A20558" s="27">
        <v>-999</v>
      </c>
      <c r="B20558" s="24">
        <v>-999</v>
      </c>
      <c r="C20558" s="22">
        <v>-999</v>
      </c>
      <c r="D20558" s="22">
        <v>-999</v>
      </c>
      <c r="E20558" s="22">
        <v>-999</v>
      </c>
      <c r="F20558" s="22">
        <v>-999</v>
      </c>
      <c r="G20558" s="22">
        <v>-999</v>
      </c>
      <c r="H20558" s="22">
        <v>-999</v>
      </c>
      <c r="I20558" s="22">
        <v>-999</v>
      </c>
      <c r="J20558" s="22">
        <v>-999</v>
      </c>
    </row>
    <row r="20559" spans="1:10" ht="20" customHeight="1">
      <c r="A20559" s="27">
        <v>-999</v>
      </c>
      <c r="B20559" s="24">
        <v>-999</v>
      </c>
      <c r="C20559" s="22">
        <v>-999</v>
      </c>
      <c r="D20559" s="22">
        <v>-999</v>
      </c>
      <c r="E20559" s="22">
        <v>-999</v>
      </c>
      <c r="F20559" s="22">
        <v>-999</v>
      </c>
      <c r="G20559" s="22">
        <v>-999</v>
      </c>
      <c r="H20559" s="22">
        <v>-999</v>
      </c>
      <c r="I20559" s="22">
        <v>-999</v>
      </c>
      <c r="J20559" s="22">
        <v>-999</v>
      </c>
    </row>
    <row r="20560" spans="1:10" ht="32" customHeight="1">
      <c r="A20560" s="19" t="s">
        <v>149562</v>
      </c>
      <c r="B20560" s="24">
        <v>20</v>
      </c>
      <c r="C20560" s="22">
        <v>16</v>
      </c>
      <c r="D20560" s="21" t="s">
        <v>149563</v>
      </c>
      <c r="E20560" s="21" t="s">
        <v>149564</v>
      </c>
      <c r="F20560" s="21" t="s">
        <v>102171</v>
      </c>
      <c r="G20560" s="22">
        <v>1</v>
      </c>
      <c r="H20560" s="22">
        <v>11</v>
      </c>
      <c r="I20560" s="22">
        <v>23</v>
      </c>
      <c r="J20560" s="21" t="s">
        <v>149565</v>
      </c>
    </row>
    <row r="20561" spans="1:10" ht="32" customHeight="1">
      <c r="A20561" s="19" t="s">
        <v>149566</v>
      </c>
      <c r="B20561" s="24">
        <v>32</v>
      </c>
      <c r="C20561" s="22">
        <v>17</v>
      </c>
      <c r="D20561" s="21" t="s">
        <v>110069</v>
      </c>
      <c r="E20561" s="21" t="s">
        <v>110070</v>
      </c>
      <c r="F20561" s="21" t="s">
        <v>14743</v>
      </c>
      <c r="G20561" s="22">
        <v>1</v>
      </c>
      <c r="H20561" s="22">
        <v>12</v>
      </c>
      <c r="I20561" s="22">
        <v>17</v>
      </c>
      <c r="J20561" s="21" t="s">
        <v>149567</v>
      </c>
    </row>
    <row r="20562" spans="1:10" ht="32" customHeight="1">
      <c r="A20562" s="19" t="s">
        <v>149568</v>
      </c>
      <c r="B20562" s="24">
        <v>32</v>
      </c>
      <c r="C20562" s="22">
        <v>17</v>
      </c>
      <c r="D20562" s="21" t="s">
        <v>110069</v>
      </c>
      <c r="E20562" s="21" t="s">
        <v>110070</v>
      </c>
      <c r="F20562" s="21" t="s">
        <v>14743</v>
      </c>
      <c r="G20562" s="22">
        <v>1</v>
      </c>
      <c r="H20562" s="22">
        <v>12</v>
      </c>
      <c r="I20562" s="22">
        <v>17</v>
      </c>
      <c r="J20562" s="21" t="s">
        <v>149567</v>
      </c>
    </row>
    <row r="20563" spans="1:10" ht="32" customHeight="1">
      <c r="A20563" s="19" t="s">
        <v>149569</v>
      </c>
      <c r="B20563" s="24">
        <v>71</v>
      </c>
      <c r="C20563" s="22">
        <v>15</v>
      </c>
      <c r="D20563" s="21" t="s">
        <v>149570</v>
      </c>
      <c r="E20563" s="21" t="s">
        <v>149571</v>
      </c>
      <c r="F20563" s="21" t="s">
        <v>14739</v>
      </c>
      <c r="G20563" s="22">
        <v>10</v>
      </c>
      <c r="H20563" s="22">
        <v>0</v>
      </c>
      <c r="I20563" s="22">
        <v>0</v>
      </c>
      <c r="J20563" s="21" t="s">
        <v>149572</v>
      </c>
    </row>
    <row r="20564" spans="1:10" ht="32" customHeight="1">
      <c r="A20564" s="19" t="s">
        <v>149573</v>
      </c>
      <c r="B20564" s="24">
        <v>13</v>
      </c>
      <c r="C20564" s="22">
        <v>15</v>
      </c>
      <c r="D20564" s="21" t="s">
        <v>149574</v>
      </c>
      <c r="E20564" s="21" t="s">
        <v>149575</v>
      </c>
      <c r="F20564" s="21" t="s">
        <v>101528</v>
      </c>
      <c r="G20564" s="22">
        <v>10</v>
      </c>
      <c r="H20564" s="22">
        <v>0</v>
      </c>
      <c r="I20564" s="22">
        <v>0</v>
      </c>
      <c r="J20564" s="21" t="s">
        <v>149576</v>
      </c>
    </row>
    <row r="20565" spans="1:10" ht="32" customHeight="1">
      <c r="A20565" s="19" t="s">
        <v>149577</v>
      </c>
      <c r="B20565" s="24">
        <v>51</v>
      </c>
      <c r="C20565" s="22">
        <v>15</v>
      </c>
      <c r="D20565" s="21" t="s">
        <v>118946</v>
      </c>
      <c r="E20565" s="21" t="s">
        <v>118947</v>
      </c>
      <c r="F20565" s="21" t="s">
        <v>101522</v>
      </c>
      <c r="G20565" s="22">
        <v>10</v>
      </c>
      <c r="H20565" s="22">
        <v>0</v>
      </c>
      <c r="I20565" s="22">
        <v>0</v>
      </c>
      <c r="J20565" s="21" t="s">
        <v>149578</v>
      </c>
    </row>
    <row r="20566" spans="1:10" ht="32" customHeight="1">
      <c r="A20566" s="19" t="s">
        <v>149579</v>
      </c>
      <c r="B20566" s="24">
        <v>13</v>
      </c>
      <c r="C20566" s="22">
        <v>15</v>
      </c>
      <c r="D20566" s="21" t="s">
        <v>119988</v>
      </c>
      <c r="E20566" s="21" t="s">
        <v>119989</v>
      </c>
      <c r="F20566" s="21" t="s">
        <v>101554</v>
      </c>
      <c r="G20566" s="22">
        <v>10</v>
      </c>
      <c r="H20566" s="22">
        <v>0</v>
      </c>
      <c r="I20566" s="22">
        <v>0</v>
      </c>
      <c r="J20566" s="21" t="s">
        <v>149580</v>
      </c>
    </row>
    <row r="20567" spans="1:10" ht="32" customHeight="1">
      <c r="A20567" s="19" t="s">
        <v>149581</v>
      </c>
      <c r="B20567" s="24">
        <v>13</v>
      </c>
      <c r="C20567" s="22">
        <v>15</v>
      </c>
      <c r="D20567" s="21" t="s">
        <v>119988</v>
      </c>
      <c r="E20567" s="21" t="s">
        <v>119989</v>
      </c>
      <c r="F20567" s="21" t="s">
        <v>101554</v>
      </c>
      <c r="G20567" s="22">
        <v>10</v>
      </c>
      <c r="H20567" s="22">
        <v>0</v>
      </c>
      <c r="I20567" s="22">
        <v>0</v>
      </c>
      <c r="J20567" s="21" t="s">
        <v>149580</v>
      </c>
    </row>
    <row r="20568" spans="1:10" ht="32" customHeight="1">
      <c r="A20568" s="19" t="s">
        <v>149582</v>
      </c>
      <c r="B20568" s="24">
        <v>13</v>
      </c>
      <c r="C20568" s="22">
        <v>15</v>
      </c>
      <c r="D20568" s="21" t="s">
        <v>111577</v>
      </c>
      <c r="E20568" s="21" t="s">
        <v>111578</v>
      </c>
      <c r="F20568" s="21" t="s">
        <v>101522</v>
      </c>
      <c r="G20568" s="22">
        <v>10</v>
      </c>
      <c r="H20568" s="22">
        <v>0</v>
      </c>
      <c r="I20568" s="22">
        <v>0</v>
      </c>
      <c r="J20568" s="21" t="s">
        <v>149583</v>
      </c>
    </row>
    <row r="20569" spans="1:10" ht="32" customHeight="1">
      <c r="A20569" s="19" t="s">
        <v>149584</v>
      </c>
      <c r="B20569" s="24">
        <v>13</v>
      </c>
      <c r="C20569" s="22">
        <v>15</v>
      </c>
      <c r="D20569" s="21" t="s">
        <v>102291</v>
      </c>
      <c r="E20569" s="21" t="s">
        <v>102292</v>
      </c>
      <c r="F20569" s="22">
        <v>0</v>
      </c>
      <c r="G20569" s="22">
        <v>10</v>
      </c>
      <c r="H20569" s="22">
        <v>0</v>
      </c>
      <c r="I20569" s="22">
        <v>0</v>
      </c>
      <c r="J20569" s="21" t="s">
        <v>149585</v>
      </c>
    </row>
    <row r="20570" spans="1:10" ht="32" customHeight="1">
      <c r="A20570" s="19" t="s">
        <v>149586</v>
      </c>
      <c r="B20570" s="24">
        <v>32</v>
      </c>
      <c r="C20570" s="22">
        <v>15</v>
      </c>
      <c r="D20570" s="21" t="s">
        <v>106643</v>
      </c>
      <c r="E20570" s="21" t="s">
        <v>106644</v>
      </c>
      <c r="F20570" s="21" t="s">
        <v>101554</v>
      </c>
      <c r="G20570" s="22">
        <v>10</v>
      </c>
      <c r="H20570" s="22">
        <v>0</v>
      </c>
      <c r="I20570" s="22">
        <v>0</v>
      </c>
      <c r="J20570" s="21" t="s">
        <v>149587</v>
      </c>
    </row>
    <row r="20571" spans="1:10" ht="32" customHeight="1">
      <c r="A20571" s="19" t="s">
        <v>149588</v>
      </c>
      <c r="B20571" s="24">
        <v>14</v>
      </c>
      <c r="C20571" s="22">
        <v>26</v>
      </c>
      <c r="D20571" s="21" t="s">
        <v>107086</v>
      </c>
      <c r="E20571" s="21" t="s">
        <v>107087</v>
      </c>
      <c r="F20571" s="21" t="s">
        <v>105256</v>
      </c>
      <c r="G20571" s="22">
        <v>1</v>
      </c>
      <c r="H20571" s="22">
        <v>21</v>
      </c>
      <c r="I20571" s="22">
        <v>41</v>
      </c>
      <c r="J20571" s="21" t="s">
        <v>149589</v>
      </c>
    </row>
    <row r="20572" spans="1:10" ht="32" customHeight="1">
      <c r="A20572" s="19" t="s">
        <v>149590</v>
      </c>
      <c r="B20572" s="24">
        <v>31</v>
      </c>
      <c r="C20572" s="22">
        <v>15</v>
      </c>
      <c r="D20572" s="21" t="s">
        <v>108216</v>
      </c>
      <c r="E20572" s="21" t="s">
        <v>108217</v>
      </c>
      <c r="F20572" s="21" t="s">
        <v>14739</v>
      </c>
      <c r="G20572" s="22">
        <v>10</v>
      </c>
      <c r="H20572" s="22">
        <v>0</v>
      </c>
      <c r="I20572" s="22">
        <v>0</v>
      </c>
      <c r="J20572" s="21" t="s">
        <v>108218</v>
      </c>
    </row>
    <row r="20573" spans="1:10" ht="32" customHeight="1">
      <c r="A20573" s="19" t="s">
        <v>149591</v>
      </c>
      <c r="B20573" s="24">
        <v>24</v>
      </c>
      <c r="C20573" s="22">
        <v>15</v>
      </c>
      <c r="D20573" s="21" t="s">
        <v>149592</v>
      </c>
      <c r="E20573" s="21" t="s">
        <v>149593</v>
      </c>
      <c r="F20573" s="21" t="s">
        <v>101522</v>
      </c>
      <c r="G20573" s="22">
        <v>10</v>
      </c>
      <c r="H20573" s="22">
        <v>0</v>
      </c>
      <c r="I20573" s="22">
        <v>0</v>
      </c>
      <c r="J20573" s="21" t="s">
        <v>149594</v>
      </c>
    </row>
    <row r="20574" spans="1:10" ht="32" customHeight="1">
      <c r="A20574" s="19" t="s">
        <v>149595</v>
      </c>
      <c r="B20574" s="24">
        <v>20</v>
      </c>
      <c r="C20574" s="22">
        <v>15</v>
      </c>
      <c r="D20574" s="21" t="s">
        <v>119158</v>
      </c>
      <c r="E20574" s="21" t="s">
        <v>119159</v>
      </c>
      <c r="F20574" s="21" t="s">
        <v>101628</v>
      </c>
      <c r="G20574" s="22">
        <v>1</v>
      </c>
      <c r="H20574" s="22">
        <v>10</v>
      </c>
      <c r="I20574" s="22">
        <v>20</v>
      </c>
      <c r="J20574" s="21" t="s">
        <v>149596</v>
      </c>
    </row>
    <row r="20575" spans="1:10" ht="32" customHeight="1">
      <c r="A20575" s="19" t="s">
        <v>149597</v>
      </c>
      <c r="B20575" s="24">
        <v>28</v>
      </c>
      <c r="C20575" s="22">
        <v>16</v>
      </c>
      <c r="D20575" s="21" t="s">
        <v>104772</v>
      </c>
      <c r="E20575" s="21" t="s">
        <v>104773</v>
      </c>
      <c r="F20575" s="21" t="s">
        <v>101945</v>
      </c>
      <c r="G20575" s="22">
        <v>1</v>
      </c>
      <c r="H20575" s="22">
        <v>11</v>
      </c>
      <c r="I20575" s="22">
        <v>18</v>
      </c>
      <c r="J20575" s="21" t="s">
        <v>149598</v>
      </c>
    </row>
    <row r="20576" spans="1:10" ht="20" customHeight="1">
      <c r="A20576" s="27">
        <v>-999</v>
      </c>
      <c r="B20576" s="24">
        <v>-999</v>
      </c>
      <c r="C20576" s="22">
        <v>-999</v>
      </c>
      <c r="D20576" s="22">
        <v>-999</v>
      </c>
      <c r="E20576" s="22">
        <v>-999</v>
      </c>
      <c r="F20576" s="22">
        <v>-999</v>
      </c>
      <c r="G20576" s="22">
        <v>-999</v>
      </c>
      <c r="H20576" s="22">
        <v>-999</v>
      </c>
      <c r="I20576" s="22">
        <v>-999</v>
      </c>
      <c r="J20576" s="22">
        <v>-999</v>
      </c>
    </row>
    <row r="20577" spans="1:10" ht="32" customHeight="1">
      <c r="A20577" s="19" t="s">
        <v>149599</v>
      </c>
      <c r="B20577" s="24">
        <v>23</v>
      </c>
      <c r="C20577" s="22">
        <v>15</v>
      </c>
      <c r="D20577" s="21" t="s">
        <v>105491</v>
      </c>
      <c r="E20577" s="21" t="s">
        <v>105492</v>
      </c>
      <c r="F20577" s="21" t="s">
        <v>101554</v>
      </c>
      <c r="G20577" s="22">
        <v>10</v>
      </c>
      <c r="H20577" s="22">
        <v>0</v>
      </c>
      <c r="I20577" s="22">
        <v>0</v>
      </c>
      <c r="J20577" s="21" t="s">
        <v>149600</v>
      </c>
    </row>
    <row r="20578" spans="1:10" ht="20" customHeight="1">
      <c r="A20578" s="27">
        <v>-999</v>
      </c>
      <c r="B20578" s="24">
        <v>-999</v>
      </c>
      <c r="C20578" s="22">
        <v>-999</v>
      </c>
      <c r="D20578" s="22">
        <v>-999</v>
      </c>
      <c r="E20578" s="22">
        <v>-999</v>
      </c>
      <c r="F20578" s="22">
        <v>-999</v>
      </c>
      <c r="G20578" s="22">
        <v>-999</v>
      </c>
      <c r="H20578" s="22">
        <v>-999</v>
      </c>
      <c r="I20578" s="22">
        <v>-999</v>
      </c>
      <c r="J20578" s="22">
        <v>-999</v>
      </c>
    </row>
    <row r="20579" spans="1:10" ht="32" customHeight="1">
      <c r="A20579" s="19" t="s">
        <v>149601</v>
      </c>
      <c r="B20579" s="24">
        <v>13</v>
      </c>
      <c r="C20579" s="22">
        <v>15</v>
      </c>
      <c r="D20579" s="21" t="s">
        <v>130111</v>
      </c>
      <c r="E20579" s="21" t="s">
        <v>130112</v>
      </c>
      <c r="F20579" s="21" t="s">
        <v>101694</v>
      </c>
      <c r="G20579" s="22">
        <v>10</v>
      </c>
      <c r="H20579" s="22">
        <v>0</v>
      </c>
      <c r="I20579" s="22">
        <v>0</v>
      </c>
      <c r="J20579" s="21" t="s">
        <v>149602</v>
      </c>
    </row>
    <row r="20580" spans="1:10" ht="32" customHeight="1">
      <c r="A20580" s="19" t="s">
        <v>149603</v>
      </c>
      <c r="B20580" s="24">
        <v>22</v>
      </c>
      <c r="C20580" s="22">
        <v>16</v>
      </c>
      <c r="D20580" s="21" t="s">
        <v>102744</v>
      </c>
      <c r="E20580" s="21" t="s">
        <v>102745</v>
      </c>
      <c r="F20580" s="21" t="s">
        <v>101945</v>
      </c>
      <c r="G20580" s="22">
        <v>1</v>
      </c>
      <c r="H20580" s="22">
        <v>11</v>
      </c>
      <c r="I20580" s="22">
        <v>19</v>
      </c>
      <c r="J20580" s="21" t="s">
        <v>149604</v>
      </c>
    </row>
    <row r="20581" spans="1:10" ht="32" customHeight="1">
      <c r="A20581" s="19" t="s">
        <v>149605</v>
      </c>
      <c r="B20581" s="24">
        <v>23</v>
      </c>
      <c r="C20581" s="22">
        <v>15</v>
      </c>
      <c r="D20581" s="21" t="s">
        <v>149606</v>
      </c>
      <c r="E20581" s="21" t="s">
        <v>149607</v>
      </c>
      <c r="F20581" s="21" t="s">
        <v>101528</v>
      </c>
      <c r="G20581" s="22">
        <v>10</v>
      </c>
      <c r="H20581" s="22">
        <v>0</v>
      </c>
      <c r="I20581" s="22">
        <v>0</v>
      </c>
      <c r="J20581" s="21" t="s">
        <v>149608</v>
      </c>
    </row>
    <row r="20582" spans="1:10" ht="32" customHeight="1">
      <c r="A20582" s="19" t="s">
        <v>149609</v>
      </c>
      <c r="B20582" s="24">
        <v>20</v>
      </c>
      <c r="C20582" s="22">
        <v>16</v>
      </c>
      <c r="D20582" s="21" t="s">
        <v>102492</v>
      </c>
      <c r="E20582" s="21" t="s">
        <v>102493</v>
      </c>
      <c r="F20582" s="21" t="s">
        <v>101945</v>
      </c>
      <c r="G20582" s="22">
        <v>1</v>
      </c>
      <c r="H20582" s="22">
        <v>11</v>
      </c>
      <c r="I20582" s="22">
        <v>17</v>
      </c>
      <c r="J20582" s="21" t="s">
        <v>110945</v>
      </c>
    </row>
    <row r="20583" spans="1:10" ht="32" customHeight="1">
      <c r="A20583" s="19" t="s">
        <v>149610</v>
      </c>
      <c r="B20583" s="24">
        <v>20</v>
      </c>
      <c r="C20583" s="22">
        <v>16</v>
      </c>
      <c r="D20583" s="21" t="s">
        <v>102492</v>
      </c>
      <c r="E20583" s="21" t="s">
        <v>102493</v>
      </c>
      <c r="F20583" s="21" t="s">
        <v>101945</v>
      </c>
      <c r="G20583" s="22">
        <v>1</v>
      </c>
      <c r="H20583" s="22">
        <v>11</v>
      </c>
      <c r="I20583" s="22">
        <v>17</v>
      </c>
      <c r="J20583" s="21" t="s">
        <v>110945</v>
      </c>
    </row>
    <row r="20584" spans="1:10" ht="32" customHeight="1">
      <c r="A20584" s="19" t="s">
        <v>149611</v>
      </c>
      <c r="B20584" s="24">
        <v>18</v>
      </c>
      <c r="C20584" s="22">
        <v>15</v>
      </c>
      <c r="D20584" s="21" t="s">
        <v>104120</v>
      </c>
      <c r="E20584" s="21" t="s">
        <v>104121</v>
      </c>
      <c r="F20584" s="21" t="s">
        <v>101563</v>
      </c>
      <c r="G20584" s="22">
        <v>10</v>
      </c>
      <c r="H20584" s="22">
        <v>0</v>
      </c>
      <c r="I20584" s="22">
        <v>0</v>
      </c>
      <c r="J20584" s="21" t="s">
        <v>123402</v>
      </c>
    </row>
    <row r="20585" spans="1:10" ht="20" customHeight="1">
      <c r="A20585" s="27">
        <v>-999</v>
      </c>
      <c r="B20585" s="24">
        <v>-999</v>
      </c>
      <c r="C20585" s="22">
        <v>-999</v>
      </c>
      <c r="D20585" s="22">
        <v>-999</v>
      </c>
      <c r="E20585" s="22">
        <v>-999</v>
      </c>
      <c r="F20585" s="22">
        <v>-999</v>
      </c>
      <c r="G20585" s="22">
        <v>-999</v>
      </c>
      <c r="H20585" s="22">
        <v>-999</v>
      </c>
      <c r="I20585" s="22">
        <v>-999</v>
      </c>
      <c r="J20585" s="22">
        <v>-999</v>
      </c>
    </row>
    <row r="20586" spans="1:10" ht="20" customHeight="1">
      <c r="A20586" s="27">
        <v>-999</v>
      </c>
      <c r="B20586" s="24">
        <v>-999</v>
      </c>
      <c r="C20586" s="22">
        <v>-999</v>
      </c>
      <c r="D20586" s="22">
        <v>-999</v>
      </c>
      <c r="E20586" s="22">
        <v>-999</v>
      </c>
      <c r="F20586" s="22">
        <v>-999</v>
      </c>
      <c r="G20586" s="22">
        <v>-999</v>
      </c>
      <c r="H20586" s="22">
        <v>-999</v>
      </c>
      <c r="I20586" s="22">
        <v>-999</v>
      </c>
      <c r="J20586" s="22">
        <v>-999</v>
      </c>
    </row>
    <row r="20587" spans="1:10" ht="32" customHeight="1">
      <c r="A20587" s="19" t="s">
        <v>149612</v>
      </c>
      <c r="B20587" s="24">
        <v>48</v>
      </c>
      <c r="C20587" s="22">
        <v>55</v>
      </c>
      <c r="D20587" s="21" t="s">
        <v>126021</v>
      </c>
      <c r="E20587" s="21" t="s">
        <v>126022</v>
      </c>
      <c r="F20587" s="21" t="s">
        <v>101694</v>
      </c>
      <c r="G20587" s="22">
        <v>8</v>
      </c>
      <c r="H20587" s="22">
        <v>10</v>
      </c>
      <c r="I20587" s="22">
        <v>17</v>
      </c>
      <c r="J20587" s="21" t="s">
        <v>149613</v>
      </c>
    </row>
    <row r="20588" spans="1:10" ht="32" customHeight="1">
      <c r="A20588" s="19" t="s">
        <v>149614</v>
      </c>
      <c r="B20588" s="24">
        <v>48</v>
      </c>
      <c r="C20588" s="22">
        <v>55</v>
      </c>
      <c r="D20588" s="21" t="s">
        <v>126021</v>
      </c>
      <c r="E20588" s="21" t="s">
        <v>126022</v>
      </c>
      <c r="F20588" s="21" t="s">
        <v>101694</v>
      </c>
      <c r="G20588" s="22">
        <v>8</v>
      </c>
      <c r="H20588" s="22">
        <v>10</v>
      </c>
      <c r="I20588" s="22">
        <v>17</v>
      </c>
      <c r="J20588" s="21" t="s">
        <v>149613</v>
      </c>
    </row>
    <row r="20589" spans="1:10" ht="32" customHeight="1">
      <c r="A20589" s="19" t="s">
        <v>149615</v>
      </c>
      <c r="B20589" s="24">
        <v>34</v>
      </c>
      <c r="C20589" s="22">
        <v>15</v>
      </c>
      <c r="D20589" s="21" t="s">
        <v>110780</v>
      </c>
      <c r="E20589" s="21" t="s">
        <v>110781</v>
      </c>
      <c r="F20589" s="21" t="s">
        <v>14739</v>
      </c>
      <c r="G20589" s="22">
        <v>10</v>
      </c>
      <c r="H20589" s="22">
        <v>0</v>
      </c>
      <c r="I20589" s="22">
        <v>0</v>
      </c>
      <c r="J20589" s="21" t="s">
        <v>149616</v>
      </c>
    </row>
    <row r="20590" spans="1:10" ht="32" customHeight="1">
      <c r="A20590" s="19" t="s">
        <v>149617</v>
      </c>
      <c r="B20590" s="24">
        <v>34</v>
      </c>
      <c r="C20590" s="22">
        <v>15</v>
      </c>
      <c r="D20590" s="21" t="s">
        <v>110780</v>
      </c>
      <c r="E20590" s="21" t="s">
        <v>110781</v>
      </c>
      <c r="F20590" s="21" t="s">
        <v>14739</v>
      </c>
      <c r="G20590" s="22">
        <v>10</v>
      </c>
      <c r="H20590" s="22">
        <v>0</v>
      </c>
      <c r="I20590" s="22">
        <v>0</v>
      </c>
      <c r="J20590" s="21" t="s">
        <v>149616</v>
      </c>
    </row>
    <row r="20591" spans="1:10" ht="32" customHeight="1">
      <c r="A20591" s="19" t="s">
        <v>149618</v>
      </c>
      <c r="B20591" s="24">
        <v>32</v>
      </c>
      <c r="C20591" s="22">
        <v>17</v>
      </c>
      <c r="D20591" s="21" t="s">
        <v>111692</v>
      </c>
      <c r="E20591" s="21" t="s">
        <v>111693</v>
      </c>
      <c r="F20591" s="21" t="s">
        <v>14743</v>
      </c>
      <c r="G20591" s="22">
        <v>4</v>
      </c>
      <c r="H20591" s="22">
        <v>9</v>
      </c>
      <c r="I20591" s="22">
        <v>14</v>
      </c>
      <c r="J20591" s="21" t="s">
        <v>149619</v>
      </c>
    </row>
    <row r="20592" spans="1:10" ht="32" customHeight="1">
      <c r="A20592" s="19" t="s">
        <v>149620</v>
      </c>
      <c r="B20592" s="24">
        <v>22</v>
      </c>
      <c r="C20592" s="22">
        <v>15</v>
      </c>
      <c r="D20592" s="21" t="s">
        <v>104219</v>
      </c>
      <c r="E20592" s="21" t="s">
        <v>104220</v>
      </c>
      <c r="F20592" s="21" t="s">
        <v>101694</v>
      </c>
      <c r="G20592" s="22">
        <v>10</v>
      </c>
      <c r="H20592" s="22">
        <v>0</v>
      </c>
      <c r="I20592" s="22">
        <v>0</v>
      </c>
      <c r="J20592" s="21" t="s">
        <v>149621</v>
      </c>
    </row>
    <row r="20593" spans="1:10" ht="32" customHeight="1">
      <c r="A20593" s="19" t="s">
        <v>149622</v>
      </c>
      <c r="B20593" s="24">
        <v>20</v>
      </c>
      <c r="C20593" s="22">
        <v>15</v>
      </c>
      <c r="D20593" s="21" t="s">
        <v>103888</v>
      </c>
      <c r="E20593" s="21" t="s">
        <v>103889</v>
      </c>
      <c r="F20593" s="21" t="s">
        <v>101694</v>
      </c>
      <c r="G20593" s="22">
        <v>10</v>
      </c>
      <c r="H20593" s="22">
        <v>0</v>
      </c>
      <c r="I20593" s="22">
        <v>0</v>
      </c>
      <c r="J20593" s="21" t="s">
        <v>128813</v>
      </c>
    </row>
    <row r="20594" spans="1:10" ht="32" customHeight="1">
      <c r="A20594" s="19" t="s">
        <v>149623</v>
      </c>
      <c r="B20594" s="24">
        <v>17</v>
      </c>
      <c r="C20594" s="22">
        <v>15</v>
      </c>
      <c r="D20594" s="21" t="s">
        <v>118083</v>
      </c>
      <c r="E20594" s="21" t="s">
        <v>118084</v>
      </c>
      <c r="F20594" s="21" t="s">
        <v>101568</v>
      </c>
      <c r="G20594" s="22">
        <v>10</v>
      </c>
      <c r="H20594" s="22">
        <v>0</v>
      </c>
      <c r="I20594" s="22">
        <v>0</v>
      </c>
      <c r="J20594" s="21" t="s">
        <v>149624</v>
      </c>
    </row>
    <row r="20595" spans="1:10" ht="32" customHeight="1">
      <c r="A20595" s="19" t="s">
        <v>149625</v>
      </c>
      <c r="B20595" s="24">
        <v>17</v>
      </c>
      <c r="C20595" s="22">
        <v>15</v>
      </c>
      <c r="D20595" s="21" t="s">
        <v>118083</v>
      </c>
      <c r="E20595" s="21" t="s">
        <v>118084</v>
      </c>
      <c r="F20595" s="21" t="s">
        <v>101568</v>
      </c>
      <c r="G20595" s="22">
        <v>10</v>
      </c>
      <c r="H20595" s="22">
        <v>0</v>
      </c>
      <c r="I20595" s="22">
        <v>0</v>
      </c>
      <c r="J20595" s="21" t="s">
        <v>149624</v>
      </c>
    </row>
    <row r="20596" spans="1:10" ht="32" customHeight="1">
      <c r="A20596" s="19" t="s">
        <v>149626</v>
      </c>
      <c r="B20596" s="24">
        <v>24</v>
      </c>
      <c r="C20596" s="22">
        <v>15</v>
      </c>
      <c r="D20596" s="21" t="s">
        <v>134934</v>
      </c>
      <c r="E20596" s="21" t="s">
        <v>134935</v>
      </c>
      <c r="F20596" s="21" t="s">
        <v>101568</v>
      </c>
      <c r="G20596" s="22">
        <v>1</v>
      </c>
      <c r="H20596" s="22">
        <v>10</v>
      </c>
      <c r="I20596" s="22">
        <v>17</v>
      </c>
      <c r="J20596" s="21" t="s">
        <v>149627</v>
      </c>
    </row>
    <row r="20597" spans="1:10" ht="32" customHeight="1">
      <c r="A20597" s="19" t="s">
        <v>149628</v>
      </c>
      <c r="B20597" s="24">
        <v>46</v>
      </c>
      <c r="C20597" s="22">
        <v>15</v>
      </c>
      <c r="D20597" s="21" t="s">
        <v>106814</v>
      </c>
      <c r="E20597" s="21" t="s">
        <v>106815</v>
      </c>
      <c r="F20597" s="21" t="s">
        <v>14739</v>
      </c>
      <c r="G20597" s="22">
        <v>10</v>
      </c>
      <c r="H20597" s="22">
        <v>0</v>
      </c>
      <c r="I20597" s="22">
        <v>0</v>
      </c>
      <c r="J20597" s="21" t="s">
        <v>149629</v>
      </c>
    </row>
    <row r="20598" spans="1:10" ht="32" customHeight="1">
      <c r="A20598" s="19" t="s">
        <v>149630</v>
      </c>
      <c r="B20598" s="24">
        <v>19</v>
      </c>
      <c r="C20598" s="22">
        <v>15</v>
      </c>
      <c r="D20598" s="21" t="s">
        <v>101917</v>
      </c>
      <c r="E20598" s="21" t="s">
        <v>101918</v>
      </c>
      <c r="F20598" s="21" t="s">
        <v>101554</v>
      </c>
      <c r="G20598" s="22">
        <v>10</v>
      </c>
      <c r="H20598" s="22">
        <v>0</v>
      </c>
      <c r="I20598" s="22">
        <v>0</v>
      </c>
      <c r="J20598" s="21" t="s">
        <v>114737</v>
      </c>
    </row>
    <row r="20599" spans="1:10" ht="20" customHeight="1">
      <c r="A20599" s="27">
        <v>-999</v>
      </c>
      <c r="B20599" s="24">
        <v>-999</v>
      </c>
      <c r="C20599" s="22">
        <v>-999</v>
      </c>
      <c r="D20599" s="22">
        <v>-999</v>
      </c>
      <c r="E20599" s="22">
        <v>-999</v>
      </c>
      <c r="F20599" s="22">
        <v>-999</v>
      </c>
      <c r="G20599" s="22">
        <v>-999</v>
      </c>
      <c r="H20599" s="22">
        <v>-999</v>
      </c>
      <c r="I20599" s="22">
        <v>-999</v>
      </c>
      <c r="J20599" s="22">
        <v>-999</v>
      </c>
    </row>
    <row r="20600" spans="1:10" ht="32" customHeight="1">
      <c r="A20600" s="19" t="s">
        <v>149631</v>
      </c>
      <c r="B20600" s="24">
        <v>12</v>
      </c>
      <c r="C20600" s="22">
        <v>15</v>
      </c>
      <c r="D20600" s="21" t="s">
        <v>103088</v>
      </c>
      <c r="E20600" s="21" t="s">
        <v>103089</v>
      </c>
      <c r="F20600" s="21" t="s">
        <v>101522</v>
      </c>
      <c r="G20600" s="22">
        <v>10</v>
      </c>
      <c r="H20600" s="22">
        <v>0</v>
      </c>
      <c r="I20600" s="22">
        <v>0</v>
      </c>
      <c r="J20600" s="21" t="s">
        <v>149632</v>
      </c>
    </row>
    <row r="20601" spans="1:10" ht="32" customHeight="1">
      <c r="A20601" s="19" t="s">
        <v>149633</v>
      </c>
      <c r="B20601" s="24">
        <v>13</v>
      </c>
      <c r="C20601" s="22">
        <v>15</v>
      </c>
      <c r="D20601" s="21" t="s">
        <v>103759</v>
      </c>
      <c r="E20601" s="21" t="s">
        <v>103760</v>
      </c>
      <c r="F20601" s="21" t="s">
        <v>101528</v>
      </c>
      <c r="G20601" s="22">
        <v>10</v>
      </c>
      <c r="H20601" s="22">
        <v>0</v>
      </c>
      <c r="I20601" s="22">
        <v>0</v>
      </c>
      <c r="J20601" s="21" t="s">
        <v>149634</v>
      </c>
    </row>
    <row r="20602" spans="1:10" ht="32" customHeight="1">
      <c r="A20602" s="19" t="s">
        <v>149635</v>
      </c>
      <c r="B20602" s="24">
        <v>20</v>
      </c>
      <c r="C20602" s="22">
        <v>28</v>
      </c>
      <c r="D20602" s="21" t="s">
        <v>110648</v>
      </c>
      <c r="E20602" s="21" t="s">
        <v>110649</v>
      </c>
      <c r="F20602" s="21" t="s">
        <v>105051</v>
      </c>
      <c r="G20602" s="22">
        <v>2</v>
      </c>
      <c r="H20602" s="22">
        <v>22</v>
      </c>
      <c r="I20602" s="22">
        <v>27</v>
      </c>
      <c r="J20602" s="21" t="s">
        <v>149636</v>
      </c>
    </row>
    <row r="20603" spans="1:10" ht="32" customHeight="1">
      <c r="A20603" s="19" t="s">
        <v>149637</v>
      </c>
      <c r="B20603" s="24">
        <v>13</v>
      </c>
      <c r="C20603" s="22">
        <v>15</v>
      </c>
      <c r="D20603" s="21" t="s">
        <v>102680</v>
      </c>
      <c r="E20603" s="21" t="s">
        <v>102681</v>
      </c>
      <c r="F20603" s="21" t="s">
        <v>101554</v>
      </c>
      <c r="G20603" s="22">
        <v>10</v>
      </c>
      <c r="H20603" s="22">
        <v>0</v>
      </c>
      <c r="I20603" s="22">
        <v>0</v>
      </c>
      <c r="J20603" s="21" t="s">
        <v>134861</v>
      </c>
    </row>
    <row r="20604" spans="1:10" ht="32" customHeight="1">
      <c r="A20604" s="19" t="s">
        <v>149638</v>
      </c>
      <c r="B20604" s="24">
        <v>22</v>
      </c>
      <c r="C20604" s="22">
        <v>15</v>
      </c>
      <c r="D20604" s="21" t="s">
        <v>102270</v>
      </c>
      <c r="E20604" s="21" t="s">
        <v>102271</v>
      </c>
      <c r="F20604" s="21" t="s">
        <v>14739</v>
      </c>
      <c r="G20604" s="22">
        <v>10</v>
      </c>
      <c r="H20604" s="22">
        <v>0</v>
      </c>
      <c r="I20604" s="22">
        <v>0</v>
      </c>
      <c r="J20604" s="21" t="s">
        <v>149639</v>
      </c>
    </row>
    <row r="20605" spans="1:10" ht="32" customHeight="1">
      <c r="A20605" s="19" t="s">
        <v>149640</v>
      </c>
      <c r="B20605" s="24">
        <v>22</v>
      </c>
      <c r="C20605" s="22">
        <v>15</v>
      </c>
      <c r="D20605" s="21" t="s">
        <v>102270</v>
      </c>
      <c r="E20605" s="21" t="s">
        <v>102271</v>
      </c>
      <c r="F20605" s="21" t="s">
        <v>14739</v>
      </c>
      <c r="G20605" s="22">
        <v>10</v>
      </c>
      <c r="H20605" s="22">
        <v>0</v>
      </c>
      <c r="I20605" s="22">
        <v>0</v>
      </c>
      <c r="J20605" s="21" t="s">
        <v>149639</v>
      </c>
    </row>
    <row r="20606" spans="1:10" ht="32" customHeight="1">
      <c r="A20606" s="19" t="s">
        <v>149641</v>
      </c>
      <c r="B20606" s="24">
        <v>22</v>
      </c>
      <c r="C20606" s="22">
        <v>15</v>
      </c>
      <c r="D20606" s="21" t="s">
        <v>102270</v>
      </c>
      <c r="E20606" s="21" t="s">
        <v>102271</v>
      </c>
      <c r="F20606" s="21" t="s">
        <v>14739</v>
      </c>
      <c r="G20606" s="22">
        <v>10</v>
      </c>
      <c r="H20606" s="22">
        <v>0</v>
      </c>
      <c r="I20606" s="22">
        <v>0</v>
      </c>
      <c r="J20606" s="21" t="s">
        <v>149639</v>
      </c>
    </row>
    <row r="20607" spans="1:10" ht="32" customHeight="1">
      <c r="A20607" s="19" t="s">
        <v>149642</v>
      </c>
      <c r="B20607" s="24">
        <v>22</v>
      </c>
      <c r="C20607" s="22">
        <v>15</v>
      </c>
      <c r="D20607" s="21" t="s">
        <v>102270</v>
      </c>
      <c r="E20607" s="21" t="s">
        <v>102271</v>
      </c>
      <c r="F20607" s="21" t="s">
        <v>14739</v>
      </c>
      <c r="G20607" s="22">
        <v>10</v>
      </c>
      <c r="H20607" s="22">
        <v>0</v>
      </c>
      <c r="I20607" s="22">
        <v>0</v>
      </c>
      <c r="J20607" s="21" t="s">
        <v>149639</v>
      </c>
    </row>
    <row r="20608" spans="1:10" ht="20" customHeight="1">
      <c r="A20608" s="27">
        <v>-999</v>
      </c>
      <c r="B20608" s="24">
        <v>-999</v>
      </c>
      <c r="C20608" s="22">
        <v>-999</v>
      </c>
      <c r="D20608" s="22">
        <v>-999</v>
      </c>
      <c r="E20608" s="22">
        <v>-999</v>
      </c>
      <c r="F20608" s="22">
        <v>-999</v>
      </c>
      <c r="G20608" s="22">
        <v>-999</v>
      </c>
      <c r="H20608" s="22">
        <v>-999</v>
      </c>
      <c r="I20608" s="22">
        <v>-999</v>
      </c>
      <c r="J20608" s="22">
        <v>-999</v>
      </c>
    </row>
    <row r="20609" spans="1:10" ht="32" customHeight="1">
      <c r="A20609" s="19" t="s">
        <v>149643</v>
      </c>
      <c r="B20609" s="24">
        <v>50</v>
      </c>
      <c r="C20609" s="22">
        <v>15</v>
      </c>
      <c r="D20609" s="21" t="s">
        <v>118605</v>
      </c>
      <c r="E20609" s="21" t="s">
        <v>118606</v>
      </c>
      <c r="F20609" s="21" t="s">
        <v>101568</v>
      </c>
      <c r="G20609" s="22">
        <v>1</v>
      </c>
      <c r="H20609" s="22">
        <v>7</v>
      </c>
      <c r="I20609" s="22">
        <v>19</v>
      </c>
      <c r="J20609" s="21" t="s">
        <v>149644</v>
      </c>
    </row>
    <row r="20610" spans="1:10" ht="32" customHeight="1">
      <c r="A20610" s="19" t="s">
        <v>149645</v>
      </c>
      <c r="B20610" s="24">
        <v>27</v>
      </c>
      <c r="C20610" s="22">
        <v>15</v>
      </c>
      <c r="D20610" s="21" t="s">
        <v>111671</v>
      </c>
      <c r="E20610" s="21" t="s">
        <v>111672</v>
      </c>
      <c r="F20610" s="21" t="s">
        <v>101563</v>
      </c>
      <c r="G20610" s="22">
        <v>10</v>
      </c>
      <c r="H20610" s="22">
        <v>0</v>
      </c>
      <c r="I20610" s="22">
        <v>0</v>
      </c>
      <c r="J20610" s="21" t="s">
        <v>126270</v>
      </c>
    </row>
    <row r="20611" spans="1:10" ht="32" customHeight="1">
      <c r="A20611" s="19" t="s">
        <v>149646</v>
      </c>
      <c r="B20611" s="24">
        <v>13</v>
      </c>
      <c r="C20611" s="22">
        <v>15</v>
      </c>
      <c r="D20611" s="21" t="s">
        <v>114551</v>
      </c>
      <c r="E20611" s="21" t="s">
        <v>114552</v>
      </c>
      <c r="F20611" s="21" t="s">
        <v>14739</v>
      </c>
      <c r="G20611" s="22">
        <v>10</v>
      </c>
      <c r="H20611" s="22">
        <v>0</v>
      </c>
      <c r="I20611" s="22">
        <v>0</v>
      </c>
      <c r="J20611" s="21" t="s">
        <v>114553</v>
      </c>
    </row>
    <row r="20612" spans="1:10" ht="32" customHeight="1">
      <c r="A20612" s="19" t="s">
        <v>149647</v>
      </c>
      <c r="B20612" s="24">
        <v>22</v>
      </c>
      <c r="C20612" s="22">
        <v>15</v>
      </c>
      <c r="D20612" s="21" t="s">
        <v>102875</v>
      </c>
      <c r="E20612" s="21" t="s">
        <v>102876</v>
      </c>
      <c r="F20612" s="21" t="s">
        <v>101694</v>
      </c>
      <c r="G20612" s="22">
        <v>10</v>
      </c>
      <c r="H20612" s="22">
        <v>0</v>
      </c>
      <c r="I20612" s="22">
        <v>0</v>
      </c>
      <c r="J20612" s="21" t="s">
        <v>144197</v>
      </c>
    </row>
    <row r="20613" spans="1:10" ht="32" customHeight="1">
      <c r="A20613" s="19" t="s">
        <v>149648</v>
      </c>
      <c r="B20613" s="24">
        <v>13</v>
      </c>
      <c r="C20613" s="22">
        <v>15</v>
      </c>
      <c r="D20613" s="21" t="s">
        <v>114034</v>
      </c>
      <c r="E20613" s="21" t="s">
        <v>114035</v>
      </c>
      <c r="F20613" s="21" t="s">
        <v>101563</v>
      </c>
      <c r="G20613" s="22">
        <v>10</v>
      </c>
      <c r="H20613" s="22">
        <v>0</v>
      </c>
      <c r="I20613" s="22">
        <v>0</v>
      </c>
      <c r="J20613" s="21" t="s">
        <v>149649</v>
      </c>
    </row>
    <row r="20614" spans="1:10" ht="32" customHeight="1">
      <c r="A20614" s="19" t="s">
        <v>149650</v>
      </c>
      <c r="B20614" s="24">
        <v>38</v>
      </c>
      <c r="C20614" s="22">
        <v>16</v>
      </c>
      <c r="D20614" s="21" t="s">
        <v>108325</v>
      </c>
      <c r="E20614" s="21" t="s">
        <v>108326</v>
      </c>
      <c r="F20614" s="21" t="s">
        <v>101945</v>
      </c>
      <c r="G20614" s="22">
        <v>1</v>
      </c>
      <c r="H20614" s="22">
        <v>11</v>
      </c>
      <c r="I20614" s="22">
        <v>20</v>
      </c>
      <c r="J20614" s="21" t="s">
        <v>149651</v>
      </c>
    </row>
    <row r="20615" spans="1:10" ht="32" customHeight="1">
      <c r="A20615" s="19" t="s">
        <v>149652</v>
      </c>
      <c r="B20615" s="24">
        <v>38</v>
      </c>
      <c r="C20615" s="22">
        <v>16</v>
      </c>
      <c r="D20615" s="21" t="s">
        <v>108325</v>
      </c>
      <c r="E20615" s="21" t="s">
        <v>108326</v>
      </c>
      <c r="F20615" s="21" t="s">
        <v>101945</v>
      </c>
      <c r="G20615" s="22">
        <v>1</v>
      </c>
      <c r="H20615" s="22">
        <v>11</v>
      </c>
      <c r="I20615" s="22">
        <v>20</v>
      </c>
      <c r="J20615" s="21" t="s">
        <v>149651</v>
      </c>
    </row>
    <row r="20616" spans="1:10" ht="32" customHeight="1">
      <c r="A20616" s="19" t="s">
        <v>149653</v>
      </c>
      <c r="B20616" s="24">
        <v>38</v>
      </c>
      <c r="C20616" s="22">
        <v>16</v>
      </c>
      <c r="D20616" s="21" t="s">
        <v>108325</v>
      </c>
      <c r="E20616" s="21" t="s">
        <v>108326</v>
      </c>
      <c r="F20616" s="21" t="s">
        <v>101945</v>
      </c>
      <c r="G20616" s="22">
        <v>1</v>
      </c>
      <c r="H20616" s="22">
        <v>11</v>
      </c>
      <c r="I20616" s="22">
        <v>20</v>
      </c>
      <c r="J20616" s="21" t="s">
        <v>149651</v>
      </c>
    </row>
    <row r="20617" spans="1:10" ht="32" customHeight="1">
      <c r="A20617" s="19" t="s">
        <v>149654</v>
      </c>
      <c r="B20617" s="24">
        <v>16</v>
      </c>
      <c r="C20617" s="22">
        <v>18</v>
      </c>
      <c r="D20617" s="21" t="s">
        <v>103697</v>
      </c>
      <c r="E20617" s="21" t="s">
        <v>103698</v>
      </c>
      <c r="F20617" s="21" t="s">
        <v>102727</v>
      </c>
      <c r="G20617" s="22">
        <v>2</v>
      </c>
      <c r="H20617" s="22">
        <v>12</v>
      </c>
      <c r="I20617" s="22">
        <v>15</v>
      </c>
      <c r="J20617" s="21" t="s">
        <v>149655</v>
      </c>
    </row>
    <row r="20618" spans="1:10" ht="32" customHeight="1">
      <c r="A20618" s="19" t="s">
        <v>149656</v>
      </c>
      <c r="B20618" s="24">
        <v>39</v>
      </c>
      <c r="C20618" s="22">
        <v>15</v>
      </c>
      <c r="D20618" s="21" t="s">
        <v>149657</v>
      </c>
      <c r="E20618" s="21" t="s">
        <v>149658</v>
      </c>
      <c r="F20618" s="21" t="s">
        <v>14739</v>
      </c>
      <c r="G20618" s="22">
        <v>10</v>
      </c>
      <c r="H20618" s="22">
        <v>0</v>
      </c>
      <c r="I20618" s="22">
        <v>0</v>
      </c>
      <c r="J20618" s="21" t="s">
        <v>149659</v>
      </c>
    </row>
    <row r="20619" spans="1:10" ht="32" customHeight="1">
      <c r="A20619" s="19" t="s">
        <v>149660</v>
      </c>
      <c r="B20619" s="24">
        <v>29</v>
      </c>
      <c r="C20619" s="22">
        <v>17</v>
      </c>
      <c r="D20619" s="21" t="s">
        <v>136767</v>
      </c>
      <c r="E20619" s="21" t="s">
        <v>136768</v>
      </c>
      <c r="F20619" s="21" t="s">
        <v>101710</v>
      </c>
      <c r="G20619" s="22">
        <v>1</v>
      </c>
      <c r="H20619" s="22">
        <v>12</v>
      </c>
      <c r="I20619" s="22">
        <v>23</v>
      </c>
      <c r="J20619" s="21" t="s">
        <v>149661</v>
      </c>
    </row>
    <row r="20620" spans="1:10" ht="32" customHeight="1">
      <c r="A20620" s="19" t="s">
        <v>149662</v>
      </c>
      <c r="B20620" s="24">
        <v>21</v>
      </c>
      <c r="C20620" s="22">
        <v>15</v>
      </c>
      <c r="D20620" s="21" t="s">
        <v>113756</v>
      </c>
      <c r="E20620" s="21" t="s">
        <v>113757</v>
      </c>
      <c r="F20620" s="21" t="s">
        <v>101694</v>
      </c>
      <c r="G20620" s="22">
        <v>1</v>
      </c>
      <c r="H20620" s="22">
        <v>9</v>
      </c>
      <c r="I20620" s="22">
        <v>14</v>
      </c>
      <c r="J20620" s="21" t="s">
        <v>149663</v>
      </c>
    </row>
    <row r="20621" spans="1:10" ht="32" customHeight="1">
      <c r="A20621" s="19" t="s">
        <v>149664</v>
      </c>
      <c r="B20621" s="24">
        <v>16</v>
      </c>
      <c r="C20621" s="22">
        <v>18</v>
      </c>
      <c r="D20621" s="21" t="s">
        <v>149665</v>
      </c>
      <c r="E20621" s="21" t="s">
        <v>149666</v>
      </c>
      <c r="F20621" s="21" t="s">
        <v>102782</v>
      </c>
      <c r="G20621" s="22">
        <v>3</v>
      </c>
      <c r="H20621" s="22">
        <v>11</v>
      </c>
      <c r="I20621" s="22">
        <v>31</v>
      </c>
      <c r="J20621" s="21" t="s">
        <v>149667</v>
      </c>
    </row>
    <row r="20622" spans="1:10" ht="20" customHeight="1">
      <c r="A20622" s="27">
        <v>-999</v>
      </c>
      <c r="B20622" s="24">
        <v>-999</v>
      </c>
      <c r="C20622" s="22">
        <v>-999</v>
      </c>
      <c r="D20622" s="22">
        <v>-999</v>
      </c>
      <c r="E20622" s="22">
        <v>-999</v>
      </c>
      <c r="F20622" s="22">
        <v>-999</v>
      </c>
      <c r="G20622" s="22">
        <v>-999</v>
      </c>
      <c r="H20622" s="22">
        <v>-999</v>
      </c>
      <c r="I20622" s="22">
        <v>-999</v>
      </c>
      <c r="J20622" s="22">
        <v>-999</v>
      </c>
    </row>
    <row r="20623" spans="1:10" ht="32" customHeight="1">
      <c r="A20623" s="19" t="s">
        <v>149668</v>
      </c>
      <c r="B20623" s="24">
        <v>28</v>
      </c>
      <c r="C20623" s="22">
        <v>15</v>
      </c>
      <c r="D20623" s="21" t="s">
        <v>113335</v>
      </c>
      <c r="E20623" s="21" t="s">
        <v>113336</v>
      </c>
      <c r="F20623" s="21" t="s">
        <v>101528</v>
      </c>
      <c r="G20623" s="22">
        <v>10</v>
      </c>
      <c r="H20623" s="22">
        <v>0</v>
      </c>
      <c r="I20623" s="22">
        <v>0</v>
      </c>
      <c r="J20623" s="21" t="s">
        <v>113337</v>
      </c>
    </row>
    <row r="20624" spans="1:10" ht="32" customHeight="1">
      <c r="A20624" s="19" t="s">
        <v>149669</v>
      </c>
      <c r="B20624" s="24">
        <v>37</v>
      </c>
      <c r="C20624" s="22">
        <v>15</v>
      </c>
      <c r="D20624" s="21" t="s">
        <v>112372</v>
      </c>
      <c r="E20624" s="21" t="s">
        <v>112373</v>
      </c>
      <c r="F20624" s="21" t="s">
        <v>101554</v>
      </c>
      <c r="G20624" s="22">
        <v>10</v>
      </c>
      <c r="H20624" s="22">
        <v>0</v>
      </c>
      <c r="I20624" s="22">
        <v>0</v>
      </c>
      <c r="J20624" s="21" t="s">
        <v>149670</v>
      </c>
    </row>
    <row r="20625" spans="1:10" ht="32" customHeight="1">
      <c r="A20625" s="19" t="s">
        <v>149671</v>
      </c>
      <c r="B20625" s="24">
        <v>37</v>
      </c>
      <c r="C20625" s="22">
        <v>15</v>
      </c>
      <c r="D20625" s="21" t="s">
        <v>112372</v>
      </c>
      <c r="E20625" s="21" t="s">
        <v>112373</v>
      </c>
      <c r="F20625" s="21" t="s">
        <v>101554</v>
      </c>
      <c r="G20625" s="22">
        <v>10</v>
      </c>
      <c r="H20625" s="22">
        <v>0</v>
      </c>
      <c r="I20625" s="22">
        <v>0</v>
      </c>
      <c r="J20625" s="21" t="s">
        <v>149670</v>
      </c>
    </row>
    <row r="20626" spans="1:10" ht="32" customHeight="1">
      <c r="A20626" s="19" t="s">
        <v>149672</v>
      </c>
      <c r="B20626" s="24">
        <v>33</v>
      </c>
      <c r="C20626" s="22">
        <v>15</v>
      </c>
      <c r="D20626" s="21" t="s">
        <v>101698</v>
      </c>
      <c r="E20626" s="21" t="s">
        <v>101699</v>
      </c>
      <c r="F20626" s="21" t="s">
        <v>101563</v>
      </c>
      <c r="G20626" s="22">
        <v>10</v>
      </c>
      <c r="H20626" s="22">
        <v>0</v>
      </c>
      <c r="I20626" s="22">
        <v>0</v>
      </c>
      <c r="J20626" s="21" t="s">
        <v>142186</v>
      </c>
    </row>
    <row r="20627" spans="1:10" ht="32" customHeight="1">
      <c r="A20627" s="19" t="s">
        <v>149673</v>
      </c>
      <c r="B20627" s="24">
        <v>33</v>
      </c>
      <c r="C20627" s="22">
        <v>15</v>
      </c>
      <c r="D20627" s="21" t="s">
        <v>101698</v>
      </c>
      <c r="E20627" s="21" t="s">
        <v>101699</v>
      </c>
      <c r="F20627" s="21" t="s">
        <v>101563</v>
      </c>
      <c r="G20627" s="22">
        <v>10</v>
      </c>
      <c r="H20627" s="22">
        <v>0</v>
      </c>
      <c r="I20627" s="22">
        <v>0</v>
      </c>
      <c r="J20627" s="21" t="s">
        <v>142186</v>
      </c>
    </row>
    <row r="20628" spans="1:10" ht="32" customHeight="1">
      <c r="A20628" s="19" t="s">
        <v>149674</v>
      </c>
      <c r="B20628" s="24">
        <v>21</v>
      </c>
      <c r="C20628" s="22">
        <v>15</v>
      </c>
      <c r="D20628" s="21" t="s">
        <v>149675</v>
      </c>
      <c r="E20628" s="21" t="s">
        <v>149676</v>
      </c>
      <c r="F20628" s="21" t="s">
        <v>101554</v>
      </c>
      <c r="G20628" s="22">
        <v>10</v>
      </c>
      <c r="H20628" s="22">
        <v>0</v>
      </c>
      <c r="I20628" s="22">
        <v>0</v>
      </c>
      <c r="J20628" s="21" t="s">
        <v>149677</v>
      </c>
    </row>
    <row r="20629" spans="1:10" ht="32" customHeight="1">
      <c r="A20629" s="19" t="s">
        <v>149678</v>
      </c>
      <c r="B20629" s="24">
        <v>35</v>
      </c>
      <c r="C20629" s="22">
        <v>17</v>
      </c>
      <c r="D20629" s="21" t="s">
        <v>102008</v>
      </c>
      <c r="E20629" s="21" t="s">
        <v>102009</v>
      </c>
      <c r="F20629" s="21" t="s">
        <v>101710</v>
      </c>
      <c r="G20629" s="22">
        <v>2</v>
      </c>
      <c r="H20629" s="22">
        <v>11</v>
      </c>
      <c r="I20629" s="22">
        <v>23</v>
      </c>
      <c r="J20629" s="21" t="s">
        <v>102010</v>
      </c>
    </row>
    <row r="20630" spans="1:10" ht="32" customHeight="1">
      <c r="A20630" s="19" t="s">
        <v>149679</v>
      </c>
      <c r="B20630" s="24">
        <v>15</v>
      </c>
      <c r="C20630" s="22">
        <v>23</v>
      </c>
      <c r="D20630" s="21" t="s">
        <v>102730</v>
      </c>
      <c r="E20630" s="21" t="s">
        <v>102731</v>
      </c>
      <c r="F20630" s="21" t="s">
        <v>102157</v>
      </c>
      <c r="G20630" s="22">
        <v>8</v>
      </c>
      <c r="H20630" s="22">
        <v>11</v>
      </c>
      <c r="I20630" s="22">
        <v>20</v>
      </c>
      <c r="J20630" s="21" t="s">
        <v>114236</v>
      </c>
    </row>
    <row r="20631" spans="1:10" ht="32" customHeight="1">
      <c r="A20631" s="19" t="s">
        <v>149680</v>
      </c>
      <c r="B20631" s="24">
        <v>33</v>
      </c>
      <c r="C20631" s="22">
        <v>26</v>
      </c>
      <c r="D20631" s="21" t="s">
        <v>103369</v>
      </c>
      <c r="E20631" s="21" t="s">
        <v>103370</v>
      </c>
      <c r="F20631" s="21" t="s">
        <v>101543</v>
      </c>
      <c r="G20631" s="22">
        <v>9</v>
      </c>
      <c r="H20631" s="22">
        <v>13</v>
      </c>
      <c r="I20631" s="22">
        <v>22</v>
      </c>
      <c r="J20631" s="21" t="s">
        <v>149681</v>
      </c>
    </row>
    <row r="20632" spans="1:10" ht="32" customHeight="1">
      <c r="A20632" s="19" t="s">
        <v>149682</v>
      </c>
      <c r="B20632" s="24">
        <v>13</v>
      </c>
      <c r="C20632" s="22">
        <v>16</v>
      </c>
      <c r="D20632" s="21" t="s">
        <v>103088</v>
      </c>
      <c r="E20632" s="21" t="s">
        <v>103089</v>
      </c>
      <c r="F20632" s="21" t="s">
        <v>102257</v>
      </c>
      <c r="G20632" s="22">
        <v>4</v>
      </c>
      <c r="H20632" s="22">
        <v>8</v>
      </c>
      <c r="I20632" s="22">
        <v>17</v>
      </c>
      <c r="J20632" s="21" t="s">
        <v>149683</v>
      </c>
    </row>
    <row r="20633" spans="1:10" ht="32" customHeight="1">
      <c r="A20633" s="19" t="s">
        <v>149684</v>
      </c>
      <c r="B20633" s="24">
        <v>13</v>
      </c>
      <c r="C20633" s="22">
        <v>16</v>
      </c>
      <c r="D20633" s="21" t="s">
        <v>103088</v>
      </c>
      <c r="E20633" s="21" t="s">
        <v>103089</v>
      </c>
      <c r="F20633" s="21" t="s">
        <v>102257</v>
      </c>
      <c r="G20633" s="22">
        <v>4</v>
      </c>
      <c r="H20633" s="22">
        <v>8</v>
      </c>
      <c r="I20633" s="22">
        <v>17</v>
      </c>
      <c r="J20633" s="21" t="s">
        <v>149683</v>
      </c>
    </row>
    <row r="20634" spans="1:10" ht="20" customHeight="1">
      <c r="A20634" s="27">
        <v>-999</v>
      </c>
      <c r="B20634" s="24">
        <v>-999</v>
      </c>
      <c r="C20634" s="22">
        <v>-999</v>
      </c>
      <c r="D20634" s="22">
        <v>-999</v>
      </c>
      <c r="E20634" s="22">
        <v>-999</v>
      </c>
      <c r="F20634" s="22">
        <v>-999</v>
      </c>
      <c r="G20634" s="22">
        <v>-999</v>
      </c>
      <c r="H20634" s="22">
        <v>-999</v>
      </c>
      <c r="I20634" s="22">
        <v>-999</v>
      </c>
      <c r="J20634" s="22">
        <v>-999</v>
      </c>
    </row>
    <row r="20635" spans="1:10" ht="32" customHeight="1">
      <c r="A20635" s="19" t="s">
        <v>149685</v>
      </c>
      <c r="B20635" s="24">
        <v>13</v>
      </c>
      <c r="C20635" s="22">
        <v>15</v>
      </c>
      <c r="D20635" s="21" t="s">
        <v>101605</v>
      </c>
      <c r="E20635" s="21" t="s">
        <v>101606</v>
      </c>
      <c r="F20635" s="21" t="s">
        <v>101563</v>
      </c>
      <c r="G20635" s="22">
        <v>10</v>
      </c>
      <c r="H20635" s="22">
        <v>0</v>
      </c>
      <c r="I20635" s="22">
        <v>0</v>
      </c>
      <c r="J20635" s="21" t="s">
        <v>149686</v>
      </c>
    </row>
    <row r="20636" spans="1:10" ht="32" customHeight="1">
      <c r="A20636" s="19" t="s">
        <v>149687</v>
      </c>
      <c r="B20636" s="24">
        <v>25</v>
      </c>
      <c r="C20636" s="22">
        <v>15</v>
      </c>
      <c r="D20636" s="21" t="s">
        <v>104509</v>
      </c>
      <c r="E20636" s="21" t="s">
        <v>104510</v>
      </c>
      <c r="F20636" s="21" t="s">
        <v>101694</v>
      </c>
      <c r="G20636" s="22">
        <v>10</v>
      </c>
      <c r="H20636" s="22">
        <v>0</v>
      </c>
      <c r="I20636" s="22">
        <v>0</v>
      </c>
      <c r="J20636" s="21" t="s">
        <v>149688</v>
      </c>
    </row>
    <row r="20637" spans="1:10" ht="32" customHeight="1">
      <c r="A20637" s="19" t="s">
        <v>149689</v>
      </c>
      <c r="B20637" s="24">
        <v>25</v>
      </c>
      <c r="C20637" s="22">
        <v>15</v>
      </c>
      <c r="D20637" s="21" t="s">
        <v>104509</v>
      </c>
      <c r="E20637" s="21" t="s">
        <v>104510</v>
      </c>
      <c r="F20637" s="21" t="s">
        <v>101694</v>
      </c>
      <c r="G20637" s="22">
        <v>10</v>
      </c>
      <c r="H20637" s="22">
        <v>0</v>
      </c>
      <c r="I20637" s="22">
        <v>0</v>
      </c>
      <c r="J20637" s="21" t="s">
        <v>149688</v>
      </c>
    </row>
    <row r="20638" spans="1:10" ht="32" customHeight="1">
      <c r="A20638" s="19" t="s">
        <v>149690</v>
      </c>
      <c r="B20638" s="24">
        <v>15</v>
      </c>
      <c r="C20638" s="22">
        <v>22</v>
      </c>
      <c r="D20638" s="21" t="s">
        <v>104011</v>
      </c>
      <c r="E20638" s="21" t="s">
        <v>104012</v>
      </c>
      <c r="F20638" s="21" t="s">
        <v>104448</v>
      </c>
      <c r="G20638" s="22">
        <v>8</v>
      </c>
      <c r="H20638" s="22">
        <v>10</v>
      </c>
      <c r="I20638" s="22">
        <v>19</v>
      </c>
      <c r="J20638" s="21" t="s">
        <v>149691</v>
      </c>
    </row>
    <row r="20639" spans="1:10" ht="32" customHeight="1">
      <c r="A20639" s="19" t="s">
        <v>149692</v>
      </c>
      <c r="B20639" s="24">
        <v>33</v>
      </c>
      <c r="C20639" s="22">
        <v>15</v>
      </c>
      <c r="D20639" s="21" t="s">
        <v>106251</v>
      </c>
      <c r="E20639" s="21" t="s">
        <v>106252</v>
      </c>
      <c r="F20639" s="21" t="s">
        <v>101563</v>
      </c>
      <c r="G20639" s="22">
        <v>10</v>
      </c>
      <c r="H20639" s="22">
        <v>0</v>
      </c>
      <c r="I20639" s="22">
        <v>0</v>
      </c>
      <c r="J20639" s="21" t="s">
        <v>124615</v>
      </c>
    </row>
    <row r="20640" spans="1:10" ht="32" customHeight="1">
      <c r="A20640" s="19" t="s">
        <v>149693</v>
      </c>
      <c r="B20640" s="24">
        <v>33</v>
      </c>
      <c r="C20640" s="22">
        <v>15</v>
      </c>
      <c r="D20640" s="21" t="s">
        <v>106251</v>
      </c>
      <c r="E20640" s="21" t="s">
        <v>106252</v>
      </c>
      <c r="F20640" s="21" t="s">
        <v>101563</v>
      </c>
      <c r="G20640" s="22">
        <v>10</v>
      </c>
      <c r="H20640" s="22">
        <v>0</v>
      </c>
      <c r="I20640" s="22">
        <v>0</v>
      </c>
      <c r="J20640" s="21" t="s">
        <v>124615</v>
      </c>
    </row>
    <row r="20641" spans="1:10" ht="32" customHeight="1">
      <c r="A20641" s="19" t="s">
        <v>149694</v>
      </c>
      <c r="B20641" s="24">
        <v>33</v>
      </c>
      <c r="C20641" s="22">
        <v>15</v>
      </c>
      <c r="D20641" s="21" t="s">
        <v>106251</v>
      </c>
      <c r="E20641" s="21" t="s">
        <v>106252</v>
      </c>
      <c r="F20641" s="21" t="s">
        <v>101563</v>
      </c>
      <c r="G20641" s="22">
        <v>10</v>
      </c>
      <c r="H20641" s="22">
        <v>0</v>
      </c>
      <c r="I20641" s="22">
        <v>0</v>
      </c>
      <c r="J20641" s="21" t="s">
        <v>124615</v>
      </c>
    </row>
    <row r="20642" spans="1:10" ht="32" customHeight="1">
      <c r="A20642" s="19" t="s">
        <v>149695</v>
      </c>
      <c r="B20642" s="24">
        <v>13</v>
      </c>
      <c r="C20642" s="22">
        <v>15</v>
      </c>
      <c r="D20642" s="21" t="s">
        <v>130482</v>
      </c>
      <c r="E20642" s="21" t="s">
        <v>130483</v>
      </c>
      <c r="F20642" s="21" t="s">
        <v>101554</v>
      </c>
      <c r="G20642" s="22">
        <v>10</v>
      </c>
      <c r="H20642" s="22">
        <v>0</v>
      </c>
      <c r="I20642" s="22">
        <v>0</v>
      </c>
      <c r="J20642" s="21" t="s">
        <v>149696</v>
      </c>
    </row>
    <row r="20643" spans="1:10" ht="32" customHeight="1">
      <c r="A20643" s="19" t="s">
        <v>149697</v>
      </c>
      <c r="B20643" s="24">
        <v>13</v>
      </c>
      <c r="C20643" s="22">
        <v>15</v>
      </c>
      <c r="D20643" s="21" t="s">
        <v>130482</v>
      </c>
      <c r="E20643" s="21" t="s">
        <v>130483</v>
      </c>
      <c r="F20643" s="21" t="s">
        <v>101554</v>
      </c>
      <c r="G20643" s="22">
        <v>10</v>
      </c>
      <c r="H20643" s="22">
        <v>0</v>
      </c>
      <c r="I20643" s="22">
        <v>0</v>
      </c>
      <c r="J20643" s="21" t="s">
        <v>149696</v>
      </c>
    </row>
    <row r="20644" spans="1:10" ht="32" customHeight="1">
      <c r="A20644" s="19" t="s">
        <v>149698</v>
      </c>
      <c r="B20644" s="24">
        <v>13</v>
      </c>
      <c r="C20644" s="22">
        <v>15</v>
      </c>
      <c r="D20644" s="21" t="s">
        <v>149699</v>
      </c>
      <c r="E20644" s="21" t="s">
        <v>149700</v>
      </c>
      <c r="F20644" s="21" t="s">
        <v>14739</v>
      </c>
      <c r="G20644" s="22">
        <v>10</v>
      </c>
      <c r="H20644" s="22">
        <v>0</v>
      </c>
      <c r="I20644" s="22">
        <v>0</v>
      </c>
      <c r="J20644" s="21" t="s">
        <v>149701</v>
      </c>
    </row>
    <row r="20645" spans="1:10" ht="44" customHeight="1">
      <c r="A20645" s="19" t="s">
        <v>149702</v>
      </c>
      <c r="B20645" s="24">
        <v>22</v>
      </c>
      <c r="C20645" s="22">
        <v>15</v>
      </c>
      <c r="D20645" s="21" t="s">
        <v>106966</v>
      </c>
      <c r="E20645" s="21" t="s">
        <v>106967</v>
      </c>
      <c r="F20645" s="21" t="s">
        <v>101563</v>
      </c>
      <c r="G20645" s="22">
        <v>10</v>
      </c>
      <c r="H20645" s="22">
        <v>0</v>
      </c>
      <c r="I20645" s="22">
        <v>0</v>
      </c>
      <c r="J20645" s="21" t="s">
        <v>149703</v>
      </c>
    </row>
    <row r="20646" spans="1:10" ht="32" customHeight="1">
      <c r="A20646" s="19" t="s">
        <v>149704</v>
      </c>
      <c r="B20646" s="24">
        <v>21</v>
      </c>
      <c r="C20646" s="22">
        <v>15</v>
      </c>
      <c r="D20646" s="21" t="s">
        <v>102164</v>
      </c>
      <c r="E20646" s="21" t="s">
        <v>102165</v>
      </c>
      <c r="F20646" s="21" t="s">
        <v>14739</v>
      </c>
      <c r="G20646" s="22">
        <v>10</v>
      </c>
      <c r="H20646" s="22">
        <v>0</v>
      </c>
      <c r="I20646" s="22">
        <v>0</v>
      </c>
      <c r="J20646" s="21" t="s">
        <v>118087</v>
      </c>
    </row>
    <row r="20647" spans="1:10" ht="20" customHeight="1">
      <c r="A20647" s="27">
        <v>-999</v>
      </c>
      <c r="B20647" s="24">
        <v>-999</v>
      </c>
      <c r="C20647" s="22">
        <v>-999</v>
      </c>
      <c r="D20647" s="22">
        <v>-999</v>
      </c>
      <c r="E20647" s="22">
        <v>-999</v>
      </c>
      <c r="F20647" s="22">
        <v>-999</v>
      </c>
      <c r="G20647" s="22">
        <v>-999</v>
      </c>
      <c r="H20647" s="22">
        <v>-999</v>
      </c>
      <c r="I20647" s="22">
        <v>-999</v>
      </c>
      <c r="J20647" s="22">
        <v>-999</v>
      </c>
    </row>
    <row r="20648" spans="1:10" ht="32" customHeight="1">
      <c r="A20648" s="19" t="s">
        <v>149705</v>
      </c>
      <c r="B20648" s="24">
        <v>80</v>
      </c>
      <c r="C20648" s="22">
        <v>16</v>
      </c>
      <c r="D20648" s="21" t="s">
        <v>127479</v>
      </c>
      <c r="E20648" s="21" t="s">
        <v>127480</v>
      </c>
      <c r="F20648" s="21" t="s">
        <v>101945</v>
      </c>
      <c r="G20648" s="22">
        <v>1</v>
      </c>
      <c r="H20648" s="22">
        <v>11</v>
      </c>
      <c r="I20648" s="22">
        <v>16</v>
      </c>
      <c r="J20648" s="21" t="s">
        <v>149706</v>
      </c>
    </row>
    <row r="20649" spans="1:10" ht="32" customHeight="1">
      <c r="A20649" s="19" t="s">
        <v>149707</v>
      </c>
      <c r="B20649" s="24">
        <v>26</v>
      </c>
      <c r="C20649" s="22">
        <v>15</v>
      </c>
      <c r="D20649" s="21" t="s">
        <v>111485</v>
      </c>
      <c r="E20649" s="21" t="s">
        <v>111486</v>
      </c>
      <c r="F20649" s="21" t="s">
        <v>101568</v>
      </c>
      <c r="G20649" s="22">
        <v>1</v>
      </c>
      <c r="H20649" s="22">
        <v>10</v>
      </c>
      <c r="I20649" s="22">
        <v>16</v>
      </c>
      <c r="J20649" s="21" t="s">
        <v>149708</v>
      </c>
    </row>
    <row r="20650" spans="1:10" ht="32" customHeight="1">
      <c r="A20650" s="19" t="s">
        <v>149709</v>
      </c>
      <c r="B20650" s="24">
        <v>21</v>
      </c>
      <c r="C20650" s="22">
        <v>15</v>
      </c>
      <c r="D20650" s="21" t="s">
        <v>103991</v>
      </c>
      <c r="E20650" s="21" t="s">
        <v>103992</v>
      </c>
      <c r="F20650" s="21" t="s">
        <v>101554</v>
      </c>
      <c r="G20650" s="22">
        <v>10</v>
      </c>
      <c r="H20650" s="22">
        <v>0</v>
      </c>
      <c r="I20650" s="22">
        <v>0</v>
      </c>
      <c r="J20650" s="21" t="s">
        <v>142135</v>
      </c>
    </row>
    <row r="20651" spans="1:10" ht="32" customHeight="1">
      <c r="A20651" s="19" t="s">
        <v>149710</v>
      </c>
      <c r="B20651" s="24">
        <v>42</v>
      </c>
      <c r="C20651" s="22">
        <v>25</v>
      </c>
      <c r="D20651" s="21" t="s">
        <v>149711</v>
      </c>
      <c r="E20651" s="21" t="s">
        <v>149712</v>
      </c>
      <c r="F20651" s="21" t="s">
        <v>101568</v>
      </c>
      <c r="G20651" s="22">
        <v>3</v>
      </c>
      <c r="H20651" s="22">
        <v>18</v>
      </c>
      <c r="I20651" s="22">
        <v>38</v>
      </c>
      <c r="J20651" s="21" t="s">
        <v>149713</v>
      </c>
    </row>
    <row r="20652" spans="1:10" ht="32" customHeight="1">
      <c r="A20652" s="19" t="s">
        <v>149714</v>
      </c>
      <c r="B20652" s="24">
        <v>25</v>
      </c>
      <c r="C20652" s="22">
        <v>15</v>
      </c>
      <c r="D20652" s="21" t="s">
        <v>149715</v>
      </c>
      <c r="E20652" s="21" t="s">
        <v>149716</v>
      </c>
      <c r="F20652" s="21" t="s">
        <v>101554</v>
      </c>
      <c r="G20652" s="22">
        <v>10</v>
      </c>
      <c r="H20652" s="22">
        <v>0</v>
      </c>
      <c r="I20652" s="22">
        <v>0</v>
      </c>
      <c r="J20652" s="21" t="s">
        <v>149717</v>
      </c>
    </row>
    <row r="20653" spans="1:10" ht="32" customHeight="1">
      <c r="A20653" s="19" t="s">
        <v>149718</v>
      </c>
      <c r="B20653" s="24">
        <v>24</v>
      </c>
      <c r="C20653" s="22">
        <v>15</v>
      </c>
      <c r="D20653" s="21" t="s">
        <v>127576</v>
      </c>
      <c r="E20653" s="21" t="s">
        <v>127577</v>
      </c>
      <c r="F20653" s="21" t="s">
        <v>14739</v>
      </c>
      <c r="G20653" s="22">
        <v>10</v>
      </c>
      <c r="H20653" s="22">
        <v>0</v>
      </c>
      <c r="I20653" s="22">
        <v>0</v>
      </c>
      <c r="J20653" s="21" t="s">
        <v>142790</v>
      </c>
    </row>
    <row r="20654" spans="1:10" ht="20" customHeight="1">
      <c r="A20654" s="27">
        <v>-999</v>
      </c>
      <c r="B20654" s="24">
        <v>-999</v>
      </c>
      <c r="C20654" s="22">
        <v>-999</v>
      </c>
      <c r="D20654" s="22">
        <v>-999</v>
      </c>
      <c r="E20654" s="22">
        <v>-999</v>
      </c>
      <c r="F20654" s="22">
        <v>-999</v>
      </c>
      <c r="G20654" s="22">
        <v>-999</v>
      </c>
      <c r="H20654" s="22">
        <v>-999</v>
      </c>
      <c r="I20654" s="22">
        <v>-999</v>
      </c>
      <c r="J20654" s="22">
        <v>-999</v>
      </c>
    </row>
    <row r="20655" spans="1:10" ht="32" customHeight="1">
      <c r="A20655" s="19" t="s">
        <v>149719</v>
      </c>
      <c r="B20655" s="24">
        <v>14</v>
      </c>
      <c r="C20655" s="22">
        <v>16</v>
      </c>
      <c r="D20655" s="21" t="s">
        <v>109554</v>
      </c>
      <c r="E20655" s="21" t="s">
        <v>109555</v>
      </c>
      <c r="F20655" s="21" t="s">
        <v>101533</v>
      </c>
      <c r="G20655" s="22">
        <v>2</v>
      </c>
      <c r="H20655" s="22">
        <v>10</v>
      </c>
      <c r="I20655" s="22">
        <v>15</v>
      </c>
      <c r="J20655" s="21" t="s">
        <v>149720</v>
      </c>
    </row>
    <row r="20656" spans="1:10" ht="32" customHeight="1">
      <c r="A20656" s="19" t="s">
        <v>149721</v>
      </c>
      <c r="B20656" s="24">
        <v>42</v>
      </c>
      <c r="C20656" s="22">
        <v>18</v>
      </c>
      <c r="D20656" s="21" t="s">
        <v>104113</v>
      </c>
      <c r="E20656" s="21" t="s">
        <v>104114</v>
      </c>
      <c r="F20656" s="21" t="s">
        <v>104782</v>
      </c>
      <c r="G20656" s="22">
        <v>1</v>
      </c>
      <c r="H20656" s="22">
        <v>13</v>
      </c>
      <c r="I20656" s="22">
        <v>23</v>
      </c>
      <c r="J20656" s="21" t="s">
        <v>149722</v>
      </c>
    </row>
    <row r="20657" spans="1:10" ht="32" customHeight="1">
      <c r="A20657" s="19" t="s">
        <v>149723</v>
      </c>
      <c r="B20657" s="24">
        <v>21</v>
      </c>
      <c r="C20657" s="22">
        <v>15</v>
      </c>
      <c r="D20657" s="21" t="s">
        <v>149724</v>
      </c>
      <c r="E20657" s="21" t="s">
        <v>149725</v>
      </c>
      <c r="F20657" s="21" t="s">
        <v>101563</v>
      </c>
      <c r="G20657" s="22">
        <v>10</v>
      </c>
      <c r="H20657" s="22">
        <v>0</v>
      </c>
      <c r="I20657" s="22">
        <v>0</v>
      </c>
      <c r="J20657" s="21" t="s">
        <v>149726</v>
      </c>
    </row>
    <row r="20658" spans="1:10" ht="32" customHeight="1">
      <c r="A20658" s="19" t="s">
        <v>149727</v>
      </c>
      <c r="B20658" s="24">
        <v>36</v>
      </c>
      <c r="C20658" s="22">
        <v>15</v>
      </c>
      <c r="D20658" s="21" t="s">
        <v>103962</v>
      </c>
      <c r="E20658" s="21" t="s">
        <v>103963</v>
      </c>
      <c r="F20658" s="21" t="s">
        <v>14739</v>
      </c>
      <c r="G20658" s="22">
        <v>10</v>
      </c>
      <c r="H20658" s="22">
        <v>0</v>
      </c>
      <c r="I20658" s="22">
        <v>0</v>
      </c>
      <c r="J20658" s="21" t="s">
        <v>128656</v>
      </c>
    </row>
    <row r="20659" spans="1:10" ht="32" customHeight="1">
      <c r="A20659" s="19" t="s">
        <v>149728</v>
      </c>
      <c r="B20659" s="24">
        <v>13</v>
      </c>
      <c r="C20659" s="22">
        <v>15</v>
      </c>
      <c r="D20659" s="21" t="s">
        <v>104395</v>
      </c>
      <c r="E20659" s="21" t="s">
        <v>104396</v>
      </c>
      <c r="F20659" s="21" t="s">
        <v>101694</v>
      </c>
      <c r="G20659" s="22">
        <v>10</v>
      </c>
      <c r="H20659" s="22">
        <v>0</v>
      </c>
      <c r="I20659" s="22">
        <v>0</v>
      </c>
      <c r="J20659" s="21" t="s">
        <v>106874</v>
      </c>
    </row>
    <row r="20660" spans="1:10" ht="32" customHeight="1">
      <c r="A20660" s="19" t="s">
        <v>149729</v>
      </c>
      <c r="B20660" s="24">
        <v>51</v>
      </c>
      <c r="C20660" s="22">
        <v>33</v>
      </c>
      <c r="D20660" s="21" t="s">
        <v>101772</v>
      </c>
      <c r="E20660" s="21" t="s">
        <v>101773</v>
      </c>
      <c r="F20660" s="21" t="s">
        <v>14743</v>
      </c>
      <c r="G20660" s="22">
        <v>9</v>
      </c>
      <c r="H20660" s="22">
        <v>20</v>
      </c>
      <c r="I20660" s="22">
        <v>28</v>
      </c>
      <c r="J20660" s="21" t="s">
        <v>104639</v>
      </c>
    </row>
    <row r="20661" spans="1:10" ht="32" customHeight="1">
      <c r="A20661" s="19" t="s">
        <v>149730</v>
      </c>
      <c r="B20661" s="24">
        <v>12</v>
      </c>
      <c r="C20661" s="22">
        <v>15</v>
      </c>
      <c r="D20661" s="21" t="s">
        <v>113064</v>
      </c>
      <c r="E20661" s="21" t="s">
        <v>113065</v>
      </c>
      <c r="F20661" s="21" t="s">
        <v>101563</v>
      </c>
      <c r="G20661" s="22">
        <v>10</v>
      </c>
      <c r="H20661" s="22">
        <v>0</v>
      </c>
      <c r="I20661" s="22">
        <v>0</v>
      </c>
      <c r="J20661" s="21" t="s">
        <v>149731</v>
      </c>
    </row>
    <row r="20662" spans="1:10" ht="32" customHeight="1">
      <c r="A20662" s="19" t="s">
        <v>149732</v>
      </c>
      <c r="B20662" s="24">
        <v>24</v>
      </c>
      <c r="C20662" s="22">
        <v>28</v>
      </c>
      <c r="D20662" s="21" t="s">
        <v>103105</v>
      </c>
      <c r="E20662" s="21" t="s">
        <v>103106</v>
      </c>
      <c r="F20662" s="21" t="s">
        <v>105051</v>
      </c>
      <c r="G20662" s="22">
        <v>4</v>
      </c>
      <c r="H20662" s="22">
        <v>20</v>
      </c>
      <c r="I20662" s="22">
        <v>25</v>
      </c>
      <c r="J20662" s="21" t="s">
        <v>149733</v>
      </c>
    </row>
    <row r="20663" spans="1:10" ht="32" customHeight="1">
      <c r="A20663" s="19" t="s">
        <v>149734</v>
      </c>
      <c r="B20663" s="24">
        <v>32</v>
      </c>
      <c r="C20663" s="22">
        <v>15</v>
      </c>
      <c r="D20663" s="21" t="s">
        <v>106034</v>
      </c>
      <c r="E20663" s="21" t="s">
        <v>106035</v>
      </c>
      <c r="F20663" s="21" t="s">
        <v>101568</v>
      </c>
      <c r="G20663" s="22">
        <v>1</v>
      </c>
      <c r="H20663" s="22">
        <v>10</v>
      </c>
      <c r="I20663" s="22">
        <v>12</v>
      </c>
      <c r="J20663" s="21" t="s">
        <v>149735</v>
      </c>
    </row>
    <row r="20664" spans="1:10" ht="32" customHeight="1">
      <c r="A20664" s="19" t="s">
        <v>149736</v>
      </c>
      <c r="B20664" s="24">
        <v>18</v>
      </c>
      <c r="C20664" s="22">
        <v>15</v>
      </c>
      <c r="D20664" s="21" t="s">
        <v>106202</v>
      </c>
      <c r="E20664" s="21" t="s">
        <v>106203</v>
      </c>
      <c r="F20664" s="21" t="s">
        <v>101563</v>
      </c>
      <c r="G20664" s="22">
        <v>10</v>
      </c>
      <c r="H20664" s="22">
        <v>0</v>
      </c>
      <c r="I20664" s="22">
        <v>0</v>
      </c>
      <c r="J20664" s="21" t="s">
        <v>149737</v>
      </c>
    </row>
    <row r="20665" spans="1:10" ht="32" customHeight="1">
      <c r="A20665" s="19" t="s">
        <v>149738</v>
      </c>
      <c r="B20665" s="24">
        <v>13</v>
      </c>
      <c r="C20665" s="22">
        <v>15</v>
      </c>
      <c r="D20665" s="21" t="s">
        <v>108721</v>
      </c>
      <c r="E20665" s="21" t="s">
        <v>108722</v>
      </c>
      <c r="F20665" s="21" t="s">
        <v>101528</v>
      </c>
      <c r="G20665" s="22">
        <v>10</v>
      </c>
      <c r="H20665" s="22">
        <v>0</v>
      </c>
      <c r="I20665" s="22">
        <v>0</v>
      </c>
      <c r="J20665" s="21" t="s">
        <v>149739</v>
      </c>
    </row>
    <row r="20666" spans="1:10" ht="32" customHeight="1">
      <c r="A20666" s="19" t="s">
        <v>149740</v>
      </c>
      <c r="B20666" s="24">
        <v>13</v>
      </c>
      <c r="C20666" s="22">
        <v>15</v>
      </c>
      <c r="D20666" s="21" t="s">
        <v>108721</v>
      </c>
      <c r="E20666" s="21" t="s">
        <v>108722</v>
      </c>
      <c r="F20666" s="21" t="s">
        <v>101528</v>
      </c>
      <c r="G20666" s="22">
        <v>10</v>
      </c>
      <c r="H20666" s="22">
        <v>0</v>
      </c>
      <c r="I20666" s="22">
        <v>0</v>
      </c>
      <c r="J20666" s="21" t="s">
        <v>149739</v>
      </c>
    </row>
    <row r="20667" spans="1:10" ht="32" customHeight="1">
      <c r="A20667" s="19" t="s">
        <v>149741</v>
      </c>
      <c r="B20667" s="24">
        <v>40</v>
      </c>
      <c r="C20667" s="22">
        <v>23</v>
      </c>
      <c r="D20667" s="21" t="s">
        <v>101873</v>
      </c>
      <c r="E20667" s="21" t="s">
        <v>101874</v>
      </c>
      <c r="F20667" s="21" t="s">
        <v>102157</v>
      </c>
      <c r="G20667" s="22">
        <v>8</v>
      </c>
      <c r="H20667" s="22">
        <v>11</v>
      </c>
      <c r="I20667" s="22">
        <v>21</v>
      </c>
      <c r="J20667" s="21" t="s">
        <v>149742</v>
      </c>
    </row>
    <row r="20668" spans="1:10" ht="32" customHeight="1">
      <c r="A20668" s="19" t="s">
        <v>149743</v>
      </c>
      <c r="B20668" s="24">
        <v>79</v>
      </c>
      <c r="C20668" s="22">
        <v>45</v>
      </c>
      <c r="D20668" s="21" t="s">
        <v>115116</v>
      </c>
      <c r="E20668" s="21" t="s">
        <v>115117</v>
      </c>
      <c r="F20668" s="22">
        <v>725</v>
      </c>
      <c r="G20668" s="22">
        <v>7</v>
      </c>
      <c r="H20668" s="22">
        <v>34</v>
      </c>
      <c r="I20668" s="22">
        <v>50</v>
      </c>
      <c r="J20668" s="21" t="s">
        <v>149744</v>
      </c>
    </row>
    <row r="20669" spans="1:10" ht="32" customHeight="1">
      <c r="A20669" s="19" t="s">
        <v>149745</v>
      </c>
      <c r="B20669" s="24">
        <v>79</v>
      </c>
      <c r="C20669" s="22">
        <v>45</v>
      </c>
      <c r="D20669" s="21" t="s">
        <v>115116</v>
      </c>
      <c r="E20669" s="21" t="s">
        <v>115117</v>
      </c>
      <c r="F20669" s="22">
        <v>725</v>
      </c>
      <c r="G20669" s="22">
        <v>7</v>
      </c>
      <c r="H20669" s="22">
        <v>34</v>
      </c>
      <c r="I20669" s="22">
        <v>50</v>
      </c>
      <c r="J20669" s="21" t="s">
        <v>149744</v>
      </c>
    </row>
    <row r="20670" spans="1:10" ht="32" customHeight="1">
      <c r="A20670" s="19" t="s">
        <v>149746</v>
      </c>
      <c r="B20670" s="24">
        <v>17</v>
      </c>
      <c r="C20670" s="22">
        <v>21</v>
      </c>
      <c r="D20670" s="21" t="s">
        <v>149747</v>
      </c>
      <c r="E20670" s="21" t="s">
        <v>149748</v>
      </c>
      <c r="F20670" s="22">
        <v>625</v>
      </c>
      <c r="G20670" s="22">
        <v>5</v>
      </c>
      <c r="H20670" s="22">
        <v>12</v>
      </c>
      <c r="I20670" s="22">
        <v>18</v>
      </c>
      <c r="J20670" s="21" t="s">
        <v>149749</v>
      </c>
    </row>
    <row r="20671" spans="1:10" ht="32" customHeight="1">
      <c r="A20671" s="19" t="s">
        <v>149750</v>
      </c>
      <c r="B20671" s="24">
        <v>17</v>
      </c>
      <c r="C20671" s="22">
        <v>21</v>
      </c>
      <c r="D20671" s="21" t="s">
        <v>149747</v>
      </c>
      <c r="E20671" s="21" t="s">
        <v>149748</v>
      </c>
      <c r="F20671" s="22">
        <v>625</v>
      </c>
      <c r="G20671" s="22">
        <v>5</v>
      </c>
      <c r="H20671" s="22">
        <v>12</v>
      </c>
      <c r="I20671" s="22">
        <v>18</v>
      </c>
      <c r="J20671" s="21" t="s">
        <v>149749</v>
      </c>
    </row>
    <row r="20672" spans="1:10" ht="32" customHeight="1">
      <c r="A20672" s="19" t="s">
        <v>149751</v>
      </c>
      <c r="B20672" s="24">
        <v>17</v>
      </c>
      <c r="C20672" s="22">
        <v>21</v>
      </c>
      <c r="D20672" s="21" t="s">
        <v>149747</v>
      </c>
      <c r="E20672" s="21" t="s">
        <v>149748</v>
      </c>
      <c r="F20672" s="22">
        <v>625</v>
      </c>
      <c r="G20672" s="22">
        <v>5</v>
      </c>
      <c r="H20672" s="22">
        <v>12</v>
      </c>
      <c r="I20672" s="22">
        <v>18</v>
      </c>
      <c r="J20672" s="21" t="s">
        <v>149749</v>
      </c>
    </row>
    <row r="20673" spans="1:10" ht="20" customHeight="1">
      <c r="A20673" s="27">
        <v>-999</v>
      </c>
      <c r="B20673" s="24">
        <v>-999</v>
      </c>
      <c r="C20673" s="22">
        <v>-999</v>
      </c>
      <c r="D20673" s="22">
        <v>-999</v>
      </c>
      <c r="E20673" s="22">
        <v>-999</v>
      </c>
      <c r="F20673" s="22">
        <v>-999</v>
      </c>
      <c r="G20673" s="22">
        <v>-999</v>
      </c>
      <c r="H20673" s="22">
        <v>-999</v>
      </c>
      <c r="I20673" s="22">
        <v>-999</v>
      </c>
      <c r="J20673" s="22">
        <v>-999</v>
      </c>
    </row>
    <row r="20674" spans="1:10" ht="32" customHeight="1">
      <c r="A20674" s="19" t="s">
        <v>149752</v>
      </c>
      <c r="B20674" s="24">
        <v>17</v>
      </c>
      <c r="C20674" s="22">
        <v>15</v>
      </c>
      <c r="D20674" s="21" t="s">
        <v>107280</v>
      </c>
      <c r="E20674" s="21" t="s">
        <v>107281</v>
      </c>
      <c r="F20674" s="22">
        <v>1</v>
      </c>
      <c r="G20674" s="22">
        <v>1</v>
      </c>
      <c r="H20674" s="22">
        <v>10</v>
      </c>
      <c r="I20674" s="22">
        <v>26</v>
      </c>
      <c r="J20674" s="21" t="s">
        <v>149753</v>
      </c>
    </row>
    <row r="20675" spans="1:10" ht="20" customHeight="1">
      <c r="A20675" s="27">
        <v>-999</v>
      </c>
      <c r="B20675" s="24">
        <v>-999</v>
      </c>
      <c r="C20675" s="22">
        <v>-999</v>
      </c>
      <c r="D20675" s="22">
        <v>-999</v>
      </c>
      <c r="E20675" s="22">
        <v>-999</v>
      </c>
      <c r="F20675" s="22">
        <v>-999</v>
      </c>
      <c r="G20675" s="22">
        <v>-999</v>
      </c>
      <c r="H20675" s="22">
        <v>-999</v>
      </c>
      <c r="I20675" s="22">
        <v>-999</v>
      </c>
      <c r="J20675" s="22">
        <v>-999</v>
      </c>
    </row>
    <row r="20676" spans="1:10" ht="32" customHeight="1">
      <c r="A20676" s="19" t="s">
        <v>149754</v>
      </c>
      <c r="B20676" s="24">
        <v>12</v>
      </c>
      <c r="C20676" s="22">
        <v>15</v>
      </c>
      <c r="D20676" s="21" t="s">
        <v>105092</v>
      </c>
      <c r="E20676" s="21" t="s">
        <v>105093</v>
      </c>
      <c r="F20676" s="21" t="s">
        <v>101528</v>
      </c>
      <c r="G20676" s="22">
        <v>10</v>
      </c>
      <c r="H20676" s="22">
        <v>0</v>
      </c>
      <c r="I20676" s="22">
        <v>0</v>
      </c>
      <c r="J20676" s="21" t="s">
        <v>149755</v>
      </c>
    </row>
    <row r="20677" spans="1:10" ht="32" customHeight="1">
      <c r="A20677" s="19" t="s">
        <v>149756</v>
      </c>
      <c r="B20677" s="24">
        <v>12</v>
      </c>
      <c r="C20677" s="22">
        <v>15</v>
      </c>
      <c r="D20677" s="21" t="s">
        <v>105092</v>
      </c>
      <c r="E20677" s="21" t="s">
        <v>105093</v>
      </c>
      <c r="F20677" s="21" t="s">
        <v>101528</v>
      </c>
      <c r="G20677" s="22">
        <v>10</v>
      </c>
      <c r="H20677" s="22">
        <v>0</v>
      </c>
      <c r="I20677" s="22">
        <v>0</v>
      </c>
      <c r="J20677" s="21" t="s">
        <v>149755</v>
      </c>
    </row>
    <row r="20678" spans="1:10" ht="32" customHeight="1">
      <c r="A20678" s="19" t="s">
        <v>149757</v>
      </c>
      <c r="B20678" s="24">
        <v>12</v>
      </c>
      <c r="C20678" s="22">
        <v>15</v>
      </c>
      <c r="D20678" s="21" t="s">
        <v>105092</v>
      </c>
      <c r="E20678" s="21" t="s">
        <v>105093</v>
      </c>
      <c r="F20678" s="21" t="s">
        <v>101528</v>
      </c>
      <c r="G20678" s="22">
        <v>10</v>
      </c>
      <c r="H20678" s="22">
        <v>0</v>
      </c>
      <c r="I20678" s="22">
        <v>0</v>
      </c>
      <c r="J20678" s="21" t="s">
        <v>149755</v>
      </c>
    </row>
    <row r="20679" spans="1:10" ht="32" customHeight="1">
      <c r="A20679" s="19" t="s">
        <v>149758</v>
      </c>
      <c r="B20679" s="24">
        <v>17</v>
      </c>
      <c r="C20679" s="22">
        <v>15</v>
      </c>
      <c r="D20679" s="21" t="s">
        <v>118083</v>
      </c>
      <c r="E20679" s="21" t="s">
        <v>118084</v>
      </c>
      <c r="F20679" s="21" t="s">
        <v>101554</v>
      </c>
      <c r="G20679" s="22">
        <v>10</v>
      </c>
      <c r="H20679" s="22">
        <v>0</v>
      </c>
      <c r="I20679" s="22">
        <v>0</v>
      </c>
      <c r="J20679" s="21" t="s">
        <v>118085</v>
      </c>
    </row>
    <row r="20680" spans="1:10" ht="32" customHeight="1">
      <c r="A20680" s="19" t="s">
        <v>149759</v>
      </c>
      <c r="B20680" s="24">
        <v>26</v>
      </c>
      <c r="C20680" s="22">
        <v>15</v>
      </c>
      <c r="D20680" s="21" t="s">
        <v>108038</v>
      </c>
      <c r="E20680" s="21" t="s">
        <v>108039</v>
      </c>
      <c r="F20680" s="21" t="s">
        <v>101694</v>
      </c>
      <c r="G20680" s="22">
        <v>10</v>
      </c>
      <c r="H20680" s="22">
        <v>0</v>
      </c>
      <c r="I20680" s="22">
        <v>0</v>
      </c>
      <c r="J20680" s="21" t="s">
        <v>124478</v>
      </c>
    </row>
    <row r="20681" spans="1:10" ht="32" customHeight="1">
      <c r="A20681" s="19" t="s">
        <v>149760</v>
      </c>
      <c r="B20681" s="24">
        <v>16</v>
      </c>
      <c r="C20681" s="22">
        <v>23</v>
      </c>
      <c r="D20681" s="21" t="s">
        <v>106020</v>
      </c>
      <c r="E20681" s="21" t="s">
        <v>106021</v>
      </c>
      <c r="F20681" s="21" t="s">
        <v>102001</v>
      </c>
      <c r="G20681" s="22">
        <v>7</v>
      </c>
      <c r="H20681" s="22">
        <v>12</v>
      </c>
      <c r="I20681" s="22">
        <v>22</v>
      </c>
      <c r="J20681" s="21" t="s">
        <v>126096</v>
      </c>
    </row>
    <row r="20682" spans="1:10" ht="32" customHeight="1">
      <c r="A20682" s="19" t="s">
        <v>149761</v>
      </c>
      <c r="B20682" s="24">
        <v>36</v>
      </c>
      <c r="C20682" s="22">
        <v>28</v>
      </c>
      <c r="D20682" s="21" t="s">
        <v>112123</v>
      </c>
      <c r="E20682" s="21" t="s">
        <v>112124</v>
      </c>
      <c r="F20682" s="21" t="s">
        <v>105051</v>
      </c>
      <c r="G20682" s="22">
        <v>12</v>
      </c>
      <c r="H20682" s="22">
        <v>12</v>
      </c>
      <c r="I20682" s="22">
        <v>20</v>
      </c>
      <c r="J20682" s="21" t="s">
        <v>149762</v>
      </c>
    </row>
    <row r="20683" spans="1:10" ht="32" customHeight="1">
      <c r="A20683" s="19" t="s">
        <v>149763</v>
      </c>
      <c r="B20683" s="24">
        <v>12</v>
      </c>
      <c r="C20683" s="22">
        <v>20</v>
      </c>
      <c r="D20683" s="21" t="s">
        <v>103256</v>
      </c>
      <c r="E20683" s="21" t="s">
        <v>103257</v>
      </c>
      <c r="F20683" s="21" t="s">
        <v>101554</v>
      </c>
      <c r="G20683" s="22">
        <v>9</v>
      </c>
      <c r="H20683" s="22">
        <v>7</v>
      </c>
      <c r="I20683" s="22">
        <v>16</v>
      </c>
      <c r="J20683" s="21" t="s">
        <v>149764</v>
      </c>
    </row>
    <row r="20684" spans="1:10" ht="32" customHeight="1">
      <c r="A20684" s="19" t="s">
        <v>149765</v>
      </c>
      <c r="B20684" s="24">
        <v>37</v>
      </c>
      <c r="C20684" s="22">
        <v>16</v>
      </c>
      <c r="D20684" s="21" t="s">
        <v>103014</v>
      </c>
      <c r="E20684" s="21" t="s">
        <v>103015</v>
      </c>
      <c r="F20684" s="21" t="s">
        <v>101945</v>
      </c>
      <c r="G20684" s="22">
        <v>1</v>
      </c>
      <c r="H20684" s="22">
        <v>11</v>
      </c>
      <c r="I20684" s="22">
        <v>18</v>
      </c>
      <c r="J20684" s="21" t="s">
        <v>149766</v>
      </c>
    </row>
    <row r="20685" spans="1:10" ht="32" customHeight="1">
      <c r="A20685" s="19" t="s">
        <v>149767</v>
      </c>
      <c r="B20685" s="24">
        <v>37</v>
      </c>
      <c r="C20685" s="22">
        <v>16</v>
      </c>
      <c r="D20685" s="21" t="s">
        <v>103014</v>
      </c>
      <c r="E20685" s="21" t="s">
        <v>103015</v>
      </c>
      <c r="F20685" s="21" t="s">
        <v>101945</v>
      </c>
      <c r="G20685" s="22">
        <v>1</v>
      </c>
      <c r="H20685" s="22">
        <v>11</v>
      </c>
      <c r="I20685" s="22">
        <v>18</v>
      </c>
      <c r="J20685" s="21" t="s">
        <v>149766</v>
      </c>
    </row>
    <row r="20686" spans="1:10" ht="32" customHeight="1">
      <c r="A20686" s="19" t="s">
        <v>149768</v>
      </c>
      <c r="B20686" s="24">
        <v>24</v>
      </c>
      <c r="C20686" s="22">
        <v>15</v>
      </c>
      <c r="D20686" s="21" t="s">
        <v>108602</v>
      </c>
      <c r="E20686" s="21" t="s">
        <v>108603</v>
      </c>
      <c r="F20686" s="21" t="s">
        <v>101554</v>
      </c>
      <c r="G20686" s="22">
        <v>10</v>
      </c>
      <c r="H20686" s="22">
        <v>0</v>
      </c>
      <c r="I20686" s="22">
        <v>0</v>
      </c>
      <c r="J20686" s="21" t="s">
        <v>108604</v>
      </c>
    </row>
    <row r="20687" spans="1:10" ht="32" customHeight="1">
      <c r="A20687" s="19" t="s">
        <v>149769</v>
      </c>
      <c r="B20687" s="24">
        <v>20</v>
      </c>
      <c r="C20687" s="22">
        <v>22</v>
      </c>
      <c r="D20687" s="21" t="s">
        <v>101576</v>
      </c>
      <c r="E20687" s="21" t="s">
        <v>101577</v>
      </c>
      <c r="F20687" s="21" t="s">
        <v>101885</v>
      </c>
      <c r="G20687" s="22">
        <v>2</v>
      </c>
      <c r="H20687" s="22">
        <v>16</v>
      </c>
      <c r="I20687" s="22">
        <v>30</v>
      </c>
      <c r="J20687" s="21" t="s">
        <v>149770</v>
      </c>
    </row>
    <row r="20688" spans="1:10" ht="32" customHeight="1">
      <c r="A20688" s="19" t="s">
        <v>149771</v>
      </c>
      <c r="B20688" s="24">
        <v>17</v>
      </c>
      <c r="C20688" s="22">
        <v>15</v>
      </c>
      <c r="D20688" s="21" t="s">
        <v>110941</v>
      </c>
      <c r="E20688" s="21" t="s">
        <v>110942</v>
      </c>
      <c r="F20688" s="21" t="s">
        <v>14739</v>
      </c>
      <c r="G20688" s="22">
        <v>10</v>
      </c>
      <c r="H20688" s="22">
        <v>0</v>
      </c>
      <c r="I20688" s="22">
        <v>0</v>
      </c>
      <c r="J20688" s="21" t="s">
        <v>110943</v>
      </c>
    </row>
    <row r="20689" spans="1:10" ht="32" customHeight="1">
      <c r="A20689" s="19" t="s">
        <v>149772</v>
      </c>
      <c r="B20689" s="24">
        <v>27</v>
      </c>
      <c r="C20689" s="22">
        <v>15</v>
      </c>
      <c r="D20689" s="21" t="s">
        <v>104113</v>
      </c>
      <c r="E20689" s="21" t="s">
        <v>104114</v>
      </c>
      <c r="F20689" s="21" t="s">
        <v>101694</v>
      </c>
      <c r="G20689" s="22">
        <v>10</v>
      </c>
      <c r="H20689" s="22">
        <v>0</v>
      </c>
      <c r="I20689" s="22">
        <v>0</v>
      </c>
      <c r="J20689" s="21" t="s">
        <v>119884</v>
      </c>
    </row>
    <row r="20690" spans="1:10" ht="20" customHeight="1">
      <c r="A20690" s="27">
        <v>-999</v>
      </c>
      <c r="B20690" s="24">
        <v>-999</v>
      </c>
      <c r="C20690" s="22">
        <v>-999</v>
      </c>
      <c r="D20690" s="22">
        <v>-999</v>
      </c>
      <c r="E20690" s="22">
        <v>-999</v>
      </c>
      <c r="F20690" s="22">
        <v>-999</v>
      </c>
      <c r="G20690" s="22">
        <v>-999</v>
      </c>
      <c r="H20690" s="22">
        <v>-999</v>
      </c>
      <c r="I20690" s="22">
        <v>-999</v>
      </c>
      <c r="J20690" s="22">
        <v>-999</v>
      </c>
    </row>
    <row r="20691" spans="1:10" ht="32" customHeight="1">
      <c r="A20691" s="19" t="s">
        <v>149773</v>
      </c>
      <c r="B20691" s="24">
        <v>18</v>
      </c>
      <c r="C20691" s="22">
        <v>15</v>
      </c>
      <c r="D20691" s="21" t="s">
        <v>111271</v>
      </c>
      <c r="E20691" s="21" t="s">
        <v>111272</v>
      </c>
      <c r="F20691" s="21" t="s">
        <v>101528</v>
      </c>
      <c r="G20691" s="22">
        <v>10</v>
      </c>
      <c r="H20691" s="22">
        <v>0</v>
      </c>
      <c r="I20691" s="22">
        <v>0</v>
      </c>
      <c r="J20691" s="21" t="s">
        <v>149774</v>
      </c>
    </row>
    <row r="20692" spans="1:10" ht="32" customHeight="1">
      <c r="A20692" s="19" t="s">
        <v>149775</v>
      </c>
      <c r="B20692" s="24">
        <v>16</v>
      </c>
      <c r="C20692" s="22">
        <v>18</v>
      </c>
      <c r="D20692" s="21" t="s">
        <v>149776</v>
      </c>
      <c r="E20692" s="21" t="s">
        <v>149777</v>
      </c>
      <c r="F20692" s="21" t="s">
        <v>102727</v>
      </c>
      <c r="G20692" s="22">
        <v>3</v>
      </c>
      <c r="H20692" s="22">
        <v>11</v>
      </c>
      <c r="I20692" s="22">
        <v>20</v>
      </c>
      <c r="J20692" s="21" t="s">
        <v>149778</v>
      </c>
    </row>
    <row r="20693" spans="1:10" ht="32" customHeight="1">
      <c r="A20693" s="19" t="s">
        <v>149779</v>
      </c>
      <c r="B20693" s="24">
        <v>13</v>
      </c>
      <c r="C20693" s="22">
        <v>28</v>
      </c>
      <c r="D20693" s="21" t="s">
        <v>143465</v>
      </c>
      <c r="E20693" s="21" t="s">
        <v>143466</v>
      </c>
      <c r="F20693" s="21" t="s">
        <v>102868</v>
      </c>
      <c r="G20693" s="22">
        <v>3</v>
      </c>
      <c r="H20693" s="22">
        <v>21</v>
      </c>
      <c r="I20693" s="22">
        <v>36</v>
      </c>
      <c r="J20693" s="21" t="s">
        <v>149780</v>
      </c>
    </row>
    <row r="20694" spans="1:10" ht="32" customHeight="1">
      <c r="A20694" s="19" t="s">
        <v>149781</v>
      </c>
      <c r="B20694" s="24">
        <v>31</v>
      </c>
      <c r="C20694" s="22">
        <v>19</v>
      </c>
      <c r="D20694" s="21" t="s">
        <v>149782</v>
      </c>
      <c r="E20694" s="21" t="s">
        <v>149783</v>
      </c>
      <c r="F20694" s="21" t="s">
        <v>101548</v>
      </c>
      <c r="G20694" s="22">
        <v>5</v>
      </c>
      <c r="H20694" s="22">
        <v>10</v>
      </c>
      <c r="I20694" s="22">
        <v>18</v>
      </c>
      <c r="J20694" s="21" t="s">
        <v>149784</v>
      </c>
    </row>
    <row r="20695" spans="1:10" ht="32" customHeight="1">
      <c r="A20695" s="19" t="s">
        <v>149785</v>
      </c>
      <c r="B20695" s="24">
        <v>21</v>
      </c>
      <c r="C20695" s="22">
        <v>15</v>
      </c>
      <c r="D20695" s="21" t="s">
        <v>127027</v>
      </c>
      <c r="E20695" s="21" t="s">
        <v>127028</v>
      </c>
      <c r="F20695" s="21" t="s">
        <v>101528</v>
      </c>
      <c r="G20695" s="22">
        <v>10</v>
      </c>
      <c r="H20695" s="22">
        <v>0</v>
      </c>
      <c r="I20695" s="22">
        <v>0</v>
      </c>
      <c r="J20695" s="21" t="s">
        <v>149786</v>
      </c>
    </row>
    <row r="20696" spans="1:10" ht="32" customHeight="1">
      <c r="A20696" s="19" t="s">
        <v>149787</v>
      </c>
      <c r="B20696" s="24">
        <v>27</v>
      </c>
      <c r="C20696" s="22">
        <v>15</v>
      </c>
      <c r="D20696" s="21" t="s">
        <v>121585</v>
      </c>
      <c r="E20696" s="21" t="s">
        <v>121586</v>
      </c>
      <c r="F20696" s="21" t="s">
        <v>101568</v>
      </c>
      <c r="G20696" s="22">
        <v>1</v>
      </c>
      <c r="H20696" s="22">
        <v>8</v>
      </c>
      <c r="I20696" s="22">
        <v>21</v>
      </c>
      <c r="J20696" s="21" t="s">
        <v>149788</v>
      </c>
    </row>
    <row r="20697" spans="1:10" ht="32" customHeight="1">
      <c r="A20697" s="19" t="s">
        <v>149789</v>
      </c>
      <c r="B20697" s="24">
        <v>22</v>
      </c>
      <c r="C20697" s="22">
        <v>15</v>
      </c>
      <c r="D20697" s="21" t="s">
        <v>120368</v>
      </c>
      <c r="E20697" s="21" t="s">
        <v>120369</v>
      </c>
      <c r="F20697" s="21" t="s">
        <v>101528</v>
      </c>
      <c r="G20697" s="22">
        <v>10</v>
      </c>
      <c r="H20697" s="22">
        <v>0</v>
      </c>
      <c r="I20697" s="22">
        <v>0</v>
      </c>
      <c r="J20697" s="21" t="s">
        <v>120370</v>
      </c>
    </row>
    <row r="20698" spans="1:10" ht="32" customHeight="1">
      <c r="A20698" s="19" t="s">
        <v>149790</v>
      </c>
      <c r="B20698" s="24">
        <v>17</v>
      </c>
      <c r="C20698" s="22">
        <v>15</v>
      </c>
      <c r="D20698" s="21" t="s">
        <v>116623</v>
      </c>
      <c r="E20698" s="21" t="s">
        <v>116624</v>
      </c>
      <c r="F20698" s="21" t="s">
        <v>101554</v>
      </c>
      <c r="G20698" s="22">
        <v>10</v>
      </c>
      <c r="H20698" s="22">
        <v>0</v>
      </c>
      <c r="I20698" s="22">
        <v>0</v>
      </c>
      <c r="J20698" s="21" t="s">
        <v>149791</v>
      </c>
    </row>
    <row r="20699" spans="1:10" ht="32" customHeight="1">
      <c r="A20699" s="19" t="s">
        <v>149792</v>
      </c>
      <c r="B20699" s="24">
        <v>42</v>
      </c>
      <c r="C20699" s="22">
        <v>15</v>
      </c>
      <c r="D20699" s="21" t="s">
        <v>102308</v>
      </c>
      <c r="E20699" s="21" t="s">
        <v>102309</v>
      </c>
      <c r="F20699" s="21" t="s">
        <v>14739</v>
      </c>
      <c r="G20699" s="22">
        <v>10</v>
      </c>
      <c r="H20699" s="22">
        <v>0</v>
      </c>
      <c r="I20699" s="22">
        <v>0</v>
      </c>
      <c r="J20699" s="21" t="s">
        <v>149793</v>
      </c>
    </row>
    <row r="20700" spans="1:10" ht="32" customHeight="1">
      <c r="A20700" s="19" t="s">
        <v>149794</v>
      </c>
      <c r="B20700" s="24">
        <v>42</v>
      </c>
      <c r="C20700" s="22">
        <v>15</v>
      </c>
      <c r="D20700" s="21" t="s">
        <v>102308</v>
      </c>
      <c r="E20700" s="21" t="s">
        <v>102309</v>
      </c>
      <c r="F20700" s="21" t="s">
        <v>14739</v>
      </c>
      <c r="G20700" s="22">
        <v>10</v>
      </c>
      <c r="H20700" s="22">
        <v>0</v>
      </c>
      <c r="I20700" s="22">
        <v>0</v>
      </c>
      <c r="J20700" s="21" t="s">
        <v>149793</v>
      </c>
    </row>
    <row r="20701" spans="1:10" ht="32" customHeight="1">
      <c r="A20701" s="19" t="s">
        <v>149795</v>
      </c>
      <c r="B20701" s="24">
        <v>21</v>
      </c>
      <c r="C20701" s="22">
        <v>15</v>
      </c>
      <c r="D20701" s="21" t="s">
        <v>149796</v>
      </c>
      <c r="E20701" s="21" t="s">
        <v>149797</v>
      </c>
      <c r="F20701" s="21" t="s">
        <v>101554</v>
      </c>
      <c r="G20701" s="22">
        <v>10</v>
      </c>
      <c r="H20701" s="22">
        <v>0</v>
      </c>
      <c r="I20701" s="22">
        <v>0</v>
      </c>
      <c r="J20701" s="21" t="s">
        <v>149798</v>
      </c>
    </row>
    <row r="20702" spans="1:10" ht="32" customHeight="1">
      <c r="A20702" s="19" t="s">
        <v>149799</v>
      </c>
      <c r="B20702" s="24">
        <v>25</v>
      </c>
      <c r="C20702" s="22">
        <v>15</v>
      </c>
      <c r="D20702" s="21" t="s">
        <v>113190</v>
      </c>
      <c r="E20702" s="21" t="s">
        <v>113191</v>
      </c>
      <c r="F20702" s="21" t="s">
        <v>101694</v>
      </c>
      <c r="G20702" s="22">
        <v>10</v>
      </c>
      <c r="H20702" s="22">
        <v>0</v>
      </c>
      <c r="I20702" s="22">
        <v>0</v>
      </c>
      <c r="J20702" s="21" t="s">
        <v>149800</v>
      </c>
    </row>
    <row r="20703" spans="1:10" ht="32" customHeight="1">
      <c r="A20703" s="19" t="s">
        <v>149801</v>
      </c>
      <c r="B20703" s="24">
        <v>33</v>
      </c>
      <c r="C20703" s="22">
        <v>15</v>
      </c>
      <c r="D20703" s="21" t="s">
        <v>113470</v>
      </c>
      <c r="E20703" s="21" t="s">
        <v>113471</v>
      </c>
      <c r="F20703" s="21" t="s">
        <v>101554</v>
      </c>
      <c r="G20703" s="22">
        <v>10</v>
      </c>
      <c r="H20703" s="22">
        <v>0</v>
      </c>
      <c r="I20703" s="22">
        <v>0</v>
      </c>
      <c r="J20703" s="21" t="s">
        <v>113472</v>
      </c>
    </row>
    <row r="20704" spans="1:10" ht="32" customHeight="1">
      <c r="A20704" s="19" t="s">
        <v>149802</v>
      </c>
      <c r="B20704" s="24">
        <v>33</v>
      </c>
      <c r="C20704" s="22">
        <v>15</v>
      </c>
      <c r="D20704" s="21" t="s">
        <v>113470</v>
      </c>
      <c r="E20704" s="21" t="s">
        <v>113471</v>
      </c>
      <c r="F20704" s="21" t="s">
        <v>101554</v>
      </c>
      <c r="G20704" s="22">
        <v>10</v>
      </c>
      <c r="H20704" s="22">
        <v>0</v>
      </c>
      <c r="I20704" s="22">
        <v>0</v>
      </c>
      <c r="J20704" s="21" t="s">
        <v>113472</v>
      </c>
    </row>
    <row r="20705" spans="1:10" ht="32" customHeight="1">
      <c r="A20705" s="19" t="s">
        <v>149803</v>
      </c>
      <c r="B20705" s="24">
        <v>34</v>
      </c>
      <c r="C20705" s="22">
        <v>19</v>
      </c>
      <c r="D20705" s="21" t="s">
        <v>106174</v>
      </c>
      <c r="E20705" s="21" t="s">
        <v>106175</v>
      </c>
      <c r="F20705" s="21" t="s">
        <v>101548</v>
      </c>
      <c r="G20705" s="22">
        <v>5</v>
      </c>
      <c r="H20705" s="22">
        <v>10</v>
      </c>
      <c r="I20705" s="22">
        <v>16</v>
      </c>
      <c r="J20705" s="21" t="s">
        <v>149804</v>
      </c>
    </row>
    <row r="20706" spans="1:10" ht="32" customHeight="1">
      <c r="A20706" s="19" t="s">
        <v>149805</v>
      </c>
      <c r="B20706" s="24">
        <v>13</v>
      </c>
      <c r="C20706" s="22">
        <v>15</v>
      </c>
      <c r="D20706" s="21" t="s">
        <v>149806</v>
      </c>
      <c r="E20706" s="21" t="s">
        <v>149807</v>
      </c>
      <c r="F20706" s="21" t="s">
        <v>101563</v>
      </c>
      <c r="G20706" s="22">
        <v>10</v>
      </c>
      <c r="H20706" s="22">
        <v>0</v>
      </c>
      <c r="I20706" s="22">
        <v>0</v>
      </c>
      <c r="J20706" s="21" t="s">
        <v>149808</v>
      </c>
    </row>
    <row r="20707" spans="1:10" ht="32" customHeight="1">
      <c r="A20707" s="19" t="s">
        <v>149809</v>
      </c>
      <c r="B20707" s="24">
        <v>25</v>
      </c>
      <c r="C20707" s="22">
        <v>15</v>
      </c>
      <c r="D20707" s="21" t="s">
        <v>102160</v>
      </c>
      <c r="E20707" s="21" t="s">
        <v>102161</v>
      </c>
      <c r="F20707" s="21" t="s">
        <v>101568</v>
      </c>
      <c r="G20707" s="22">
        <v>1</v>
      </c>
      <c r="H20707" s="22">
        <v>10</v>
      </c>
      <c r="I20707" s="22">
        <v>16</v>
      </c>
      <c r="J20707" s="21" t="s">
        <v>126172</v>
      </c>
    </row>
    <row r="20708" spans="1:10" ht="20" customHeight="1">
      <c r="A20708" s="19" t="s">
        <v>149810</v>
      </c>
      <c r="B20708" s="24">
        <v>51</v>
      </c>
      <c r="C20708" s="22">
        <v>33</v>
      </c>
      <c r="D20708" s="21" t="s">
        <v>101772</v>
      </c>
      <c r="E20708" s="21" t="s">
        <v>101773</v>
      </c>
      <c r="F20708" s="21" t="s">
        <v>14743</v>
      </c>
      <c r="G20708" s="22">
        <v>9</v>
      </c>
      <c r="H20708" s="22">
        <v>20</v>
      </c>
      <c r="I20708" s="22">
        <v>27</v>
      </c>
      <c r="J20708" s="21" t="s">
        <v>102110</v>
      </c>
    </row>
    <row r="20709" spans="1:10" ht="20" customHeight="1">
      <c r="A20709" s="19" t="s">
        <v>149811</v>
      </c>
      <c r="B20709" s="24">
        <v>22</v>
      </c>
      <c r="C20709" s="22">
        <v>15</v>
      </c>
      <c r="D20709" s="21" t="s">
        <v>149812</v>
      </c>
      <c r="E20709" s="21" t="s">
        <v>149813</v>
      </c>
      <c r="F20709" s="21" t="s">
        <v>101563</v>
      </c>
      <c r="G20709" s="22">
        <v>10</v>
      </c>
      <c r="H20709" s="22">
        <v>0</v>
      </c>
      <c r="I20709" s="22">
        <v>0</v>
      </c>
      <c r="J20709" s="21" t="s">
        <v>149814</v>
      </c>
    </row>
    <row r="20710" spans="1:10" ht="20" customHeight="1">
      <c r="A20710" s="19" t="s">
        <v>149815</v>
      </c>
      <c r="B20710" s="24">
        <v>22</v>
      </c>
      <c r="C20710" s="22">
        <v>15</v>
      </c>
      <c r="D20710" s="21" t="s">
        <v>149812</v>
      </c>
      <c r="E20710" s="21" t="s">
        <v>149813</v>
      </c>
      <c r="F20710" s="21" t="s">
        <v>101563</v>
      </c>
      <c r="G20710" s="22">
        <v>10</v>
      </c>
      <c r="H20710" s="22">
        <v>0</v>
      </c>
      <c r="I20710" s="22">
        <v>0</v>
      </c>
      <c r="J20710" s="21" t="s">
        <v>149814</v>
      </c>
    </row>
    <row r="20711" spans="1:10" ht="20" customHeight="1">
      <c r="A20711" s="19" t="s">
        <v>149816</v>
      </c>
      <c r="B20711" s="24">
        <v>20</v>
      </c>
      <c r="C20711" s="22">
        <v>22</v>
      </c>
      <c r="D20711" s="21" t="s">
        <v>106313</v>
      </c>
      <c r="E20711" s="21" t="s">
        <v>106314</v>
      </c>
      <c r="F20711" s="21" t="s">
        <v>104448</v>
      </c>
      <c r="G20711" s="22">
        <v>8</v>
      </c>
      <c r="H20711" s="22">
        <v>10</v>
      </c>
      <c r="I20711" s="22">
        <v>17</v>
      </c>
      <c r="J20711" s="21" t="s">
        <v>149817</v>
      </c>
    </row>
    <row r="20712" spans="1:10" ht="20" customHeight="1">
      <c r="A20712" s="19" t="s">
        <v>149818</v>
      </c>
      <c r="B20712" s="24">
        <v>20</v>
      </c>
      <c r="C20712" s="22">
        <v>22</v>
      </c>
      <c r="D20712" s="21" t="s">
        <v>106313</v>
      </c>
      <c r="E20712" s="21" t="s">
        <v>106314</v>
      </c>
      <c r="F20712" s="21" t="s">
        <v>104448</v>
      </c>
      <c r="G20712" s="22">
        <v>8</v>
      </c>
      <c r="H20712" s="22">
        <v>10</v>
      </c>
      <c r="I20712" s="22">
        <v>17</v>
      </c>
      <c r="J20712" s="21" t="s">
        <v>149817</v>
      </c>
    </row>
    <row r="20713" spans="1:10" ht="20" customHeight="1">
      <c r="A20713" s="19" t="s">
        <v>149819</v>
      </c>
      <c r="B20713" s="24">
        <v>20</v>
      </c>
      <c r="C20713" s="22">
        <v>22</v>
      </c>
      <c r="D20713" s="21" t="s">
        <v>106313</v>
      </c>
      <c r="E20713" s="21" t="s">
        <v>106314</v>
      </c>
      <c r="F20713" s="21" t="s">
        <v>104448</v>
      </c>
      <c r="G20713" s="22">
        <v>8</v>
      </c>
      <c r="H20713" s="22">
        <v>10</v>
      </c>
      <c r="I20713" s="22">
        <v>17</v>
      </c>
      <c r="J20713" s="21" t="s">
        <v>149817</v>
      </c>
    </row>
    <row r="20714" spans="1:10" ht="20" customHeight="1">
      <c r="A20714" s="19" t="s">
        <v>149820</v>
      </c>
      <c r="B20714" s="24">
        <v>13</v>
      </c>
      <c r="C20714" s="22">
        <v>15</v>
      </c>
      <c r="D20714" s="21" t="s">
        <v>149821</v>
      </c>
      <c r="E20714" s="21" t="s">
        <v>149822</v>
      </c>
      <c r="F20714" s="21" t="s">
        <v>101528</v>
      </c>
      <c r="G20714" s="22">
        <v>10</v>
      </c>
      <c r="H20714" s="22">
        <v>0</v>
      </c>
      <c r="I20714" s="22">
        <v>0</v>
      </c>
      <c r="J20714" s="21" t="s">
        <v>149823</v>
      </c>
    </row>
    <row r="20715" spans="1:10" ht="20" customHeight="1">
      <c r="A20715" s="19" t="s">
        <v>149824</v>
      </c>
      <c r="B20715" s="24">
        <v>17</v>
      </c>
      <c r="C20715" s="22">
        <v>15</v>
      </c>
      <c r="D20715" s="21" t="s">
        <v>105328</v>
      </c>
      <c r="E20715" s="21" t="s">
        <v>105329</v>
      </c>
      <c r="F20715" s="21" t="s">
        <v>101628</v>
      </c>
      <c r="G20715" s="22">
        <v>1</v>
      </c>
      <c r="H20715" s="22">
        <v>10</v>
      </c>
      <c r="I20715" s="22">
        <v>21</v>
      </c>
      <c r="J20715" s="21" t="s">
        <v>149825</v>
      </c>
    </row>
    <row r="20716" spans="1:10" ht="20" customHeight="1">
      <c r="A20716" s="19" t="s">
        <v>149826</v>
      </c>
      <c r="B20716" s="24">
        <v>12</v>
      </c>
      <c r="C20716" s="22">
        <v>15</v>
      </c>
      <c r="D20716" s="21" t="s">
        <v>122894</v>
      </c>
      <c r="E20716" s="21" t="s">
        <v>122895</v>
      </c>
      <c r="F20716" s="21" t="s">
        <v>101727</v>
      </c>
      <c r="G20716" s="22">
        <v>10</v>
      </c>
      <c r="H20716" s="22">
        <v>0</v>
      </c>
      <c r="I20716" s="22">
        <v>0</v>
      </c>
      <c r="J20716" s="21" t="s">
        <v>149827</v>
      </c>
    </row>
    <row r="20717" spans="1:10" ht="20" customHeight="1">
      <c r="A20717" s="19" t="s">
        <v>149828</v>
      </c>
      <c r="B20717" s="24">
        <v>26</v>
      </c>
      <c r="C20717" s="22">
        <v>15</v>
      </c>
      <c r="D20717" s="21" t="s">
        <v>147427</v>
      </c>
      <c r="E20717" s="21" t="s">
        <v>147428</v>
      </c>
      <c r="F20717" s="21" t="s">
        <v>101528</v>
      </c>
      <c r="G20717" s="22">
        <v>10</v>
      </c>
      <c r="H20717" s="22">
        <v>0</v>
      </c>
      <c r="I20717" s="22">
        <v>0</v>
      </c>
      <c r="J20717" s="21" t="s">
        <v>149829</v>
      </c>
    </row>
    <row r="20718" spans="1:10" ht="20" customHeight="1">
      <c r="A20718" s="19" t="s">
        <v>149830</v>
      </c>
      <c r="B20718" s="24">
        <v>42</v>
      </c>
      <c r="C20718" s="22">
        <v>15</v>
      </c>
      <c r="D20718" s="21" t="s">
        <v>117341</v>
      </c>
      <c r="E20718" s="21" t="s">
        <v>117342</v>
      </c>
      <c r="F20718" s="21" t="s">
        <v>101522</v>
      </c>
      <c r="G20718" s="22">
        <v>10</v>
      </c>
      <c r="H20718" s="22">
        <v>0</v>
      </c>
      <c r="I20718" s="22">
        <v>0</v>
      </c>
      <c r="J20718" s="21" t="s">
        <v>149831</v>
      </c>
    </row>
    <row r="20719" spans="1:10" ht="20" customHeight="1">
      <c r="A20719" s="19" t="s">
        <v>149832</v>
      </c>
      <c r="B20719" s="24">
        <v>13</v>
      </c>
      <c r="C20719" s="22">
        <v>15</v>
      </c>
      <c r="D20719" s="21" t="s">
        <v>149833</v>
      </c>
      <c r="E20719" s="21" t="s">
        <v>149834</v>
      </c>
      <c r="F20719" s="21" t="s">
        <v>101563</v>
      </c>
      <c r="G20719" s="22">
        <v>10</v>
      </c>
      <c r="H20719" s="22">
        <v>0</v>
      </c>
      <c r="I20719" s="22">
        <v>0</v>
      </c>
      <c r="J20719" s="21" t="s">
        <v>149835</v>
      </c>
    </row>
    <row r="20720" spans="1:10" ht="20" customHeight="1">
      <c r="A20720" s="19" t="s">
        <v>149836</v>
      </c>
      <c r="B20720" s="24">
        <v>18</v>
      </c>
      <c r="C20720" s="22">
        <v>15</v>
      </c>
      <c r="D20720" s="21" t="s">
        <v>149837</v>
      </c>
      <c r="E20720" s="21" t="s">
        <v>149838</v>
      </c>
      <c r="F20720" s="21" t="s">
        <v>101563</v>
      </c>
      <c r="G20720" s="22">
        <v>10</v>
      </c>
      <c r="H20720" s="22">
        <v>0</v>
      </c>
      <c r="I20720" s="22">
        <v>0</v>
      </c>
      <c r="J20720" s="21" t="s">
        <v>149839</v>
      </c>
    </row>
    <row r="20721" spans="1:10" ht="20" customHeight="1">
      <c r="A20721" s="19" t="s">
        <v>149840</v>
      </c>
      <c r="B20721" s="24">
        <v>26</v>
      </c>
      <c r="C20721" s="22">
        <v>15</v>
      </c>
      <c r="D20721" s="21" t="s">
        <v>108146</v>
      </c>
      <c r="E20721" s="21" t="s">
        <v>108147</v>
      </c>
      <c r="F20721" s="21" t="s">
        <v>101694</v>
      </c>
      <c r="G20721" s="22">
        <v>10</v>
      </c>
      <c r="H20721" s="22">
        <v>0</v>
      </c>
      <c r="I20721" s="22">
        <v>0</v>
      </c>
      <c r="J20721" s="21" t="s">
        <v>149841</v>
      </c>
    </row>
    <row r="20722" spans="1:10" ht="20" customHeight="1">
      <c r="A20722" s="19" t="s">
        <v>149842</v>
      </c>
      <c r="B20722" s="24">
        <v>23</v>
      </c>
      <c r="C20722" s="22">
        <v>17</v>
      </c>
      <c r="D20722" s="21" t="s">
        <v>121236</v>
      </c>
      <c r="E20722" s="21" t="s">
        <v>121237</v>
      </c>
      <c r="F20722" s="21" t="s">
        <v>101665</v>
      </c>
      <c r="G20722" s="22">
        <v>1</v>
      </c>
      <c r="H20722" s="22">
        <v>12</v>
      </c>
      <c r="I20722" s="22">
        <v>24</v>
      </c>
      <c r="J20722" s="21" t="s">
        <v>149843</v>
      </c>
    </row>
    <row r="20723" spans="1:10" ht="20" customHeight="1">
      <c r="A20723" s="19" t="s">
        <v>149844</v>
      </c>
      <c r="B20723" s="24">
        <v>34</v>
      </c>
      <c r="C20723" s="22">
        <v>20</v>
      </c>
      <c r="D20723" s="21" t="s">
        <v>108767</v>
      </c>
      <c r="E20723" s="21" t="s">
        <v>108768</v>
      </c>
      <c r="F20723" s="21" t="s">
        <v>101623</v>
      </c>
      <c r="G20723" s="22">
        <v>2</v>
      </c>
      <c r="H20723" s="22">
        <v>14</v>
      </c>
      <c r="I20723" s="22">
        <v>18</v>
      </c>
      <c r="J20723" s="21" t="s">
        <v>149845</v>
      </c>
    </row>
    <row r="20724" spans="1:10" ht="20" customHeight="1">
      <c r="A20724" s="19" t="s">
        <v>149846</v>
      </c>
      <c r="B20724" s="24">
        <v>28</v>
      </c>
      <c r="C20724" s="22">
        <v>15</v>
      </c>
      <c r="D20724" s="21" t="s">
        <v>107008</v>
      </c>
      <c r="E20724" s="21" t="s">
        <v>107009</v>
      </c>
      <c r="F20724" s="21" t="s">
        <v>101694</v>
      </c>
      <c r="G20724" s="22">
        <v>10</v>
      </c>
      <c r="H20724" s="22">
        <v>0</v>
      </c>
      <c r="I20724" s="22">
        <v>0</v>
      </c>
      <c r="J20724" s="21" t="s">
        <v>132883</v>
      </c>
    </row>
    <row r="20725" spans="1:10" ht="20" customHeight="1">
      <c r="A20725" s="19" t="s">
        <v>149847</v>
      </c>
      <c r="B20725" s="24">
        <v>17</v>
      </c>
      <c r="C20725" s="22">
        <v>15</v>
      </c>
      <c r="D20725" s="21" t="s">
        <v>105041</v>
      </c>
      <c r="E20725" s="21" t="s">
        <v>105042</v>
      </c>
      <c r="F20725" s="21" t="s">
        <v>14739</v>
      </c>
      <c r="G20725" s="22">
        <v>10</v>
      </c>
      <c r="H20725" s="22">
        <v>0</v>
      </c>
      <c r="I20725" s="22">
        <v>0</v>
      </c>
      <c r="J20725" s="21" t="s">
        <v>110047</v>
      </c>
    </row>
    <row r="20726" spans="1:10" ht="20" customHeight="1">
      <c r="A20726" s="19" t="s">
        <v>149848</v>
      </c>
      <c r="B20726" s="24">
        <v>20</v>
      </c>
      <c r="C20726" s="22">
        <v>15</v>
      </c>
      <c r="D20726" s="21" t="s">
        <v>114501</v>
      </c>
      <c r="E20726" s="21" t="s">
        <v>114502</v>
      </c>
      <c r="F20726" s="21" t="s">
        <v>101568</v>
      </c>
      <c r="G20726" s="22">
        <v>1</v>
      </c>
      <c r="H20726" s="22">
        <v>10</v>
      </c>
      <c r="I20726" s="22">
        <v>16</v>
      </c>
      <c r="J20726" s="21" t="s">
        <v>149849</v>
      </c>
    </row>
    <row r="20727" spans="1:10" ht="20" customHeight="1">
      <c r="A20727" s="19" t="s">
        <v>149850</v>
      </c>
      <c r="B20727" s="24">
        <v>13</v>
      </c>
      <c r="C20727" s="22">
        <v>20</v>
      </c>
      <c r="D20727" s="21" t="s">
        <v>149851</v>
      </c>
      <c r="E20727" s="21" t="s">
        <v>149852</v>
      </c>
      <c r="F20727" s="21" t="s">
        <v>101554</v>
      </c>
      <c r="G20727" s="22">
        <v>7</v>
      </c>
      <c r="H20727" s="22">
        <v>9</v>
      </c>
      <c r="I20727" s="22">
        <v>12</v>
      </c>
      <c r="J20727" s="21" t="s">
        <v>149853</v>
      </c>
    </row>
    <row r="20728" spans="1:10" ht="32" customHeight="1">
      <c r="A20728" s="19" t="s">
        <v>149854</v>
      </c>
      <c r="B20728" s="24">
        <v>17</v>
      </c>
      <c r="C20728" s="22">
        <v>15</v>
      </c>
      <c r="D20728" s="21" t="s">
        <v>110316</v>
      </c>
      <c r="E20728" s="21" t="s">
        <v>110317</v>
      </c>
      <c r="F20728" s="21" t="s">
        <v>101554</v>
      </c>
      <c r="G20728" s="22">
        <v>10</v>
      </c>
      <c r="H20728" s="22">
        <v>0</v>
      </c>
      <c r="I20728" s="22">
        <v>0</v>
      </c>
      <c r="J20728" s="21" t="s">
        <v>133326</v>
      </c>
    </row>
    <row r="20729" spans="1:10" ht="32" customHeight="1">
      <c r="A20729" s="19" t="s">
        <v>149855</v>
      </c>
      <c r="B20729" s="24">
        <v>33</v>
      </c>
      <c r="C20729" s="22">
        <v>15</v>
      </c>
      <c r="D20729" s="21" t="s">
        <v>149856</v>
      </c>
      <c r="E20729" s="21" t="s">
        <v>149857</v>
      </c>
      <c r="F20729" s="21" t="s">
        <v>14739</v>
      </c>
      <c r="G20729" s="22">
        <v>10</v>
      </c>
      <c r="H20729" s="22">
        <v>0</v>
      </c>
      <c r="I20729" s="22">
        <v>0</v>
      </c>
      <c r="J20729" s="21" t="s">
        <v>149858</v>
      </c>
    </row>
    <row r="20730" spans="1:10" ht="32" customHeight="1">
      <c r="A20730" s="19" t="s">
        <v>149859</v>
      </c>
      <c r="B20730" s="24">
        <v>13</v>
      </c>
      <c r="C20730" s="22">
        <v>15</v>
      </c>
      <c r="D20730" s="21" t="s">
        <v>149860</v>
      </c>
      <c r="E20730" s="21" t="s">
        <v>149861</v>
      </c>
      <c r="F20730" s="21" t="s">
        <v>101522</v>
      </c>
      <c r="G20730" s="22">
        <v>10</v>
      </c>
      <c r="H20730" s="22">
        <v>0</v>
      </c>
      <c r="I20730" s="22">
        <v>0</v>
      </c>
      <c r="J20730" s="21" t="s">
        <v>149862</v>
      </c>
    </row>
    <row r="20731" spans="1:10" ht="20" customHeight="1">
      <c r="A20731" s="19" t="s">
        <v>149863</v>
      </c>
      <c r="B20731" s="24">
        <v>12</v>
      </c>
      <c r="C20731" s="22">
        <v>15</v>
      </c>
      <c r="D20731" s="21" t="s">
        <v>105697</v>
      </c>
      <c r="E20731" s="21" t="s">
        <v>105698</v>
      </c>
      <c r="F20731" s="21" t="s">
        <v>101528</v>
      </c>
      <c r="G20731" s="22">
        <v>10</v>
      </c>
      <c r="H20731" s="22">
        <v>0</v>
      </c>
      <c r="I20731" s="22">
        <v>0</v>
      </c>
      <c r="J20731" s="21" t="s">
        <v>149864</v>
      </c>
    </row>
    <row r="20732" spans="1:10" ht="20" customHeight="1">
      <c r="A20732" s="19" t="s">
        <v>149865</v>
      </c>
      <c r="B20732" s="24">
        <v>27</v>
      </c>
      <c r="C20732" s="22">
        <v>15</v>
      </c>
      <c r="D20732" s="21" t="s">
        <v>143957</v>
      </c>
      <c r="E20732" s="21" t="s">
        <v>143958</v>
      </c>
      <c r="F20732" s="21" t="s">
        <v>101694</v>
      </c>
      <c r="G20732" s="22">
        <v>10</v>
      </c>
      <c r="H20732" s="22">
        <v>0</v>
      </c>
      <c r="I20732" s="22">
        <v>0</v>
      </c>
      <c r="J20732" s="21" t="s">
        <v>149866</v>
      </c>
    </row>
    <row r="20733" spans="1:10" ht="20" customHeight="1">
      <c r="A20733" s="19" t="s">
        <v>149867</v>
      </c>
      <c r="B20733" s="24">
        <v>20</v>
      </c>
      <c r="C20733" s="22">
        <v>15</v>
      </c>
      <c r="D20733" s="21" t="s">
        <v>110149</v>
      </c>
      <c r="E20733" s="21" t="s">
        <v>110150</v>
      </c>
      <c r="F20733" s="21" t="s">
        <v>101694</v>
      </c>
      <c r="G20733" s="22">
        <v>10</v>
      </c>
      <c r="H20733" s="22">
        <v>0</v>
      </c>
      <c r="I20733" s="22">
        <v>0</v>
      </c>
      <c r="J20733" s="21" t="s">
        <v>149868</v>
      </c>
    </row>
    <row r="20734" spans="1:10" ht="20" customHeight="1">
      <c r="A20734" s="19" t="s">
        <v>149869</v>
      </c>
      <c r="B20734" s="24">
        <v>44</v>
      </c>
      <c r="C20734" s="22">
        <v>34</v>
      </c>
      <c r="D20734" s="21" t="s">
        <v>149870</v>
      </c>
      <c r="E20734" s="21" t="s">
        <v>149871</v>
      </c>
      <c r="F20734" s="21" t="s">
        <v>109599</v>
      </c>
      <c r="G20734" s="22">
        <v>1</v>
      </c>
      <c r="H20734" s="22">
        <v>29</v>
      </c>
      <c r="I20734" s="22">
        <v>45</v>
      </c>
      <c r="J20734" s="21" t="s">
        <v>149872</v>
      </c>
    </row>
    <row r="20735" spans="1:10" ht="20" customHeight="1">
      <c r="A20735" s="19" t="s">
        <v>149873</v>
      </c>
      <c r="B20735" s="24">
        <v>44</v>
      </c>
      <c r="C20735" s="22">
        <v>34</v>
      </c>
      <c r="D20735" s="21" t="s">
        <v>149870</v>
      </c>
      <c r="E20735" s="21" t="s">
        <v>149871</v>
      </c>
      <c r="F20735" s="21" t="s">
        <v>109599</v>
      </c>
      <c r="G20735" s="22">
        <v>1</v>
      </c>
      <c r="H20735" s="22">
        <v>29</v>
      </c>
      <c r="I20735" s="22">
        <v>45</v>
      </c>
      <c r="J20735" s="21" t="s">
        <v>149872</v>
      </c>
    </row>
    <row r="20736" spans="1:10" ht="32" customHeight="1">
      <c r="A20736" s="19" t="s">
        <v>149874</v>
      </c>
      <c r="B20736" s="24">
        <v>26</v>
      </c>
      <c r="C20736" s="22">
        <v>15</v>
      </c>
      <c r="D20736" s="21" t="s">
        <v>149875</v>
      </c>
      <c r="E20736" s="21" t="s">
        <v>149876</v>
      </c>
      <c r="F20736" s="21" t="s">
        <v>101554</v>
      </c>
      <c r="G20736" s="22">
        <v>10</v>
      </c>
      <c r="H20736" s="22">
        <v>0</v>
      </c>
      <c r="I20736" s="22">
        <v>0</v>
      </c>
      <c r="J20736" s="21" t="s">
        <v>149877</v>
      </c>
    </row>
    <row r="20737" spans="1:10" ht="32" customHeight="1">
      <c r="A20737" s="19" t="s">
        <v>149878</v>
      </c>
      <c r="B20737" s="24">
        <v>45</v>
      </c>
      <c r="C20737" s="22">
        <v>15</v>
      </c>
      <c r="D20737" s="21" t="s">
        <v>102614</v>
      </c>
      <c r="E20737" s="21" t="s">
        <v>102615</v>
      </c>
      <c r="F20737" s="21" t="s">
        <v>14739</v>
      </c>
      <c r="G20737" s="22">
        <v>10</v>
      </c>
      <c r="H20737" s="22">
        <v>0</v>
      </c>
      <c r="I20737" s="22">
        <v>0</v>
      </c>
      <c r="J20737" s="21" t="s">
        <v>109721</v>
      </c>
    </row>
    <row r="20738" spans="1:10" ht="20" customHeight="1">
      <c r="A20738" s="19" t="s">
        <v>149879</v>
      </c>
      <c r="B20738" s="24">
        <v>22</v>
      </c>
      <c r="C20738" s="22">
        <v>15</v>
      </c>
      <c r="D20738" s="21" t="s">
        <v>103507</v>
      </c>
      <c r="E20738" s="21" t="s">
        <v>103508</v>
      </c>
      <c r="F20738" s="21" t="s">
        <v>14739</v>
      </c>
      <c r="G20738" s="22">
        <v>10</v>
      </c>
      <c r="H20738" s="22">
        <v>0</v>
      </c>
      <c r="I20738" s="22">
        <v>0</v>
      </c>
      <c r="J20738" s="21" t="s">
        <v>149880</v>
      </c>
    </row>
    <row r="20739" spans="1:10" ht="20" customHeight="1">
      <c r="A20739" s="19" t="s">
        <v>149881</v>
      </c>
      <c r="B20739" s="24">
        <v>36</v>
      </c>
      <c r="C20739" s="22">
        <v>20</v>
      </c>
      <c r="D20739" s="21" t="s">
        <v>122657</v>
      </c>
      <c r="E20739" s="21" t="s">
        <v>122658</v>
      </c>
      <c r="F20739" s="21" t="s">
        <v>101543</v>
      </c>
      <c r="G20739" s="22">
        <v>3</v>
      </c>
      <c r="H20739" s="22">
        <v>13</v>
      </c>
      <c r="I20739" s="22">
        <v>22</v>
      </c>
      <c r="J20739" s="21" t="s">
        <v>149882</v>
      </c>
    </row>
    <row r="20740" spans="1:10" ht="20" customHeight="1">
      <c r="A20740" s="27">
        <v>-999</v>
      </c>
      <c r="B20740" s="24">
        <v>-999</v>
      </c>
      <c r="C20740" s="22">
        <v>-999</v>
      </c>
      <c r="D20740" s="22">
        <v>-999</v>
      </c>
      <c r="E20740" s="22">
        <v>-999</v>
      </c>
      <c r="F20740" s="22">
        <v>-999</v>
      </c>
      <c r="G20740" s="22">
        <v>-999</v>
      </c>
      <c r="H20740" s="22">
        <v>-999</v>
      </c>
      <c r="I20740" s="22">
        <v>-999</v>
      </c>
      <c r="J20740" s="22">
        <v>-999</v>
      </c>
    </row>
    <row r="20741" spans="1:10" ht="20" customHeight="1">
      <c r="A20741" s="19" t="s">
        <v>149883</v>
      </c>
      <c r="B20741" s="24">
        <v>13</v>
      </c>
      <c r="C20741" s="22">
        <v>15</v>
      </c>
      <c r="D20741" s="21" t="s">
        <v>128748</v>
      </c>
      <c r="E20741" s="21" t="s">
        <v>128749</v>
      </c>
      <c r="F20741" s="21" t="s">
        <v>101528</v>
      </c>
      <c r="G20741" s="22">
        <v>10</v>
      </c>
      <c r="H20741" s="22">
        <v>0</v>
      </c>
      <c r="I20741" s="22">
        <v>0</v>
      </c>
      <c r="J20741" s="21" t="s">
        <v>149884</v>
      </c>
    </row>
    <row r="20742" spans="1:10" ht="32" customHeight="1">
      <c r="A20742" s="19" t="s">
        <v>149885</v>
      </c>
      <c r="B20742" s="24">
        <v>84</v>
      </c>
      <c r="C20742" s="22">
        <v>64</v>
      </c>
      <c r="D20742" s="21" t="s">
        <v>146456</v>
      </c>
      <c r="E20742" s="21" t="s">
        <v>146457</v>
      </c>
      <c r="F20742" s="21" t="s">
        <v>106184</v>
      </c>
      <c r="G20742" s="22">
        <v>1</v>
      </c>
      <c r="H20742" s="22">
        <v>59</v>
      </c>
      <c r="I20742" s="22">
        <v>114</v>
      </c>
      <c r="J20742" s="21" t="s">
        <v>149886</v>
      </c>
    </row>
    <row r="20743" spans="1:10" ht="20" customHeight="1">
      <c r="A20743" s="19" t="s">
        <v>149887</v>
      </c>
      <c r="B20743" s="24">
        <v>29</v>
      </c>
      <c r="C20743" s="22">
        <v>15</v>
      </c>
      <c r="D20743" s="21" t="s">
        <v>103433</v>
      </c>
      <c r="E20743" s="21" t="s">
        <v>103434</v>
      </c>
      <c r="F20743" s="21" t="s">
        <v>101694</v>
      </c>
      <c r="G20743" s="22">
        <v>10</v>
      </c>
      <c r="H20743" s="22">
        <v>0</v>
      </c>
      <c r="I20743" s="22">
        <v>0</v>
      </c>
      <c r="J20743" s="21" t="s">
        <v>134894</v>
      </c>
    </row>
    <row r="20744" spans="1:10" ht="20" customHeight="1">
      <c r="A20744" s="19" t="s">
        <v>149888</v>
      </c>
      <c r="B20744" s="24">
        <v>25</v>
      </c>
      <c r="C20744" s="22">
        <v>15</v>
      </c>
      <c r="D20744" s="21" t="s">
        <v>107640</v>
      </c>
      <c r="E20744" s="21" t="s">
        <v>107641</v>
      </c>
      <c r="F20744" s="21" t="s">
        <v>101522</v>
      </c>
      <c r="G20744" s="22">
        <v>10</v>
      </c>
      <c r="H20744" s="22">
        <v>0</v>
      </c>
      <c r="I20744" s="22">
        <v>0</v>
      </c>
      <c r="J20744" s="21" t="s">
        <v>149889</v>
      </c>
    </row>
    <row r="20745" spans="1:10" ht="20" customHeight="1">
      <c r="A20745" s="19" t="s">
        <v>149890</v>
      </c>
      <c r="B20745" s="24">
        <v>12</v>
      </c>
      <c r="C20745" s="22">
        <v>15</v>
      </c>
      <c r="D20745" s="21" t="s">
        <v>149891</v>
      </c>
      <c r="E20745" s="21" t="s">
        <v>149892</v>
      </c>
      <c r="F20745" s="21" t="s">
        <v>101528</v>
      </c>
      <c r="G20745" s="22">
        <v>10</v>
      </c>
      <c r="H20745" s="22">
        <v>0</v>
      </c>
      <c r="I20745" s="22">
        <v>0</v>
      </c>
      <c r="J20745" s="21" t="s">
        <v>149893</v>
      </c>
    </row>
    <row r="20746" spans="1:10" ht="20" customHeight="1">
      <c r="A20746" s="19" t="s">
        <v>149894</v>
      </c>
      <c r="B20746" s="24">
        <v>20</v>
      </c>
      <c r="C20746" s="22">
        <v>15</v>
      </c>
      <c r="D20746" s="21" t="s">
        <v>149895</v>
      </c>
      <c r="E20746" s="21" t="s">
        <v>149896</v>
      </c>
      <c r="F20746" s="21" t="s">
        <v>101563</v>
      </c>
      <c r="G20746" s="22">
        <v>10</v>
      </c>
      <c r="H20746" s="22">
        <v>0</v>
      </c>
      <c r="I20746" s="22">
        <v>0</v>
      </c>
      <c r="J20746" s="21" t="s">
        <v>149897</v>
      </c>
    </row>
    <row r="20747" spans="1:10" ht="20" customHeight="1">
      <c r="A20747" s="19" t="s">
        <v>149898</v>
      </c>
      <c r="B20747" s="24">
        <v>33</v>
      </c>
      <c r="C20747" s="22">
        <v>15</v>
      </c>
      <c r="D20747" s="21" t="s">
        <v>104290</v>
      </c>
      <c r="E20747" s="21" t="s">
        <v>104291</v>
      </c>
      <c r="F20747" s="21" t="s">
        <v>101568</v>
      </c>
      <c r="G20747" s="22">
        <v>1</v>
      </c>
      <c r="H20747" s="22">
        <v>9</v>
      </c>
      <c r="I20747" s="22">
        <v>16</v>
      </c>
      <c r="J20747" s="21" t="s">
        <v>149899</v>
      </c>
    </row>
    <row r="20748" spans="1:10" ht="32" customHeight="1">
      <c r="A20748" s="19" t="s">
        <v>149900</v>
      </c>
      <c r="B20748" s="24">
        <v>40</v>
      </c>
      <c r="C20748" s="22">
        <v>21</v>
      </c>
      <c r="D20748" s="21" t="s">
        <v>149901</v>
      </c>
      <c r="E20748" s="21" t="s">
        <v>149902</v>
      </c>
      <c r="F20748" s="21" t="s">
        <v>14775</v>
      </c>
      <c r="G20748" s="22">
        <v>2</v>
      </c>
      <c r="H20748" s="22">
        <v>15</v>
      </c>
      <c r="I20748" s="22">
        <v>31</v>
      </c>
      <c r="J20748" s="21" t="s">
        <v>149903</v>
      </c>
    </row>
    <row r="20749" spans="1:10" ht="32" customHeight="1">
      <c r="A20749" s="19" t="s">
        <v>149904</v>
      </c>
      <c r="B20749" s="24">
        <v>20</v>
      </c>
      <c r="C20749" s="22">
        <v>15</v>
      </c>
      <c r="D20749" s="21" t="s">
        <v>106063</v>
      </c>
      <c r="E20749" s="21" t="s">
        <v>106064</v>
      </c>
      <c r="F20749" s="21" t="s">
        <v>101694</v>
      </c>
      <c r="G20749" s="22">
        <v>10</v>
      </c>
      <c r="H20749" s="22">
        <v>0</v>
      </c>
      <c r="I20749" s="22">
        <v>0</v>
      </c>
      <c r="J20749" s="21" t="s">
        <v>106065</v>
      </c>
    </row>
    <row r="20750" spans="1:10" ht="32" customHeight="1">
      <c r="A20750" s="19" t="s">
        <v>149905</v>
      </c>
      <c r="B20750" s="24">
        <v>20</v>
      </c>
      <c r="C20750" s="22">
        <v>16</v>
      </c>
      <c r="D20750" s="21" t="s">
        <v>125417</v>
      </c>
      <c r="E20750" s="21" t="s">
        <v>125418</v>
      </c>
      <c r="F20750" s="21" t="s">
        <v>101945</v>
      </c>
      <c r="G20750" s="22">
        <v>1</v>
      </c>
      <c r="H20750" s="22">
        <v>11</v>
      </c>
      <c r="I20750" s="22">
        <v>20</v>
      </c>
      <c r="J20750" s="21" t="s">
        <v>149906</v>
      </c>
    </row>
    <row r="20751" spans="1:10" ht="32" customHeight="1">
      <c r="A20751" s="19" t="s">
        <v>149907</v>
      </c>
      <c r="B20751" s="24">
        <v>47</v>
      </c>
      <c r="C20751" s="22">
        <v>15</v>
      </c>
      <c r="D20751" s="21" t="s">
        <v>128304</v>
      </c>
      <c r="E20751" s="21" t="s">
        <v>128305</v>
      </c>
      <c r="F20751" s="21" t="s">
        <v>101694</v>
      </c>
      <c r="G20751" s="22">
        <v>2</v>
      </c>
      <c r="H20751" s="22">
        <v>9</v>
      </c>
      <c r="I20751" s="22">
        <v>16</v>
      </c>
      <c r="J20751" s="21" t="s">
        <v>149908</v>
      </c>
    </row>
    <row r="20752" spans="1:10" ht="20" customHeight="1">
      <c r="A20752" s="19" t="s">
        <v>149909</v>
      </c>
      <c r="B20752" s="24">
        <v>24</v>
      </c>
      <c r="C20752" s="22">
        <v>30</v>
      </c>
      <c r="D20752" s="21" t="s">
        <v>130321</v>
      </c>
      <c r="E20752" s="21" t="s">
        <v>130322</v>
      </c>
      <c r="F20752" s="21" t="s">
        <v>103600</v>
      </c>
      <c r="G20752" s="22">
        <v>6</v>
      </c>
      <c r="H20752" s="22">
        <v>20</v>
      </c>
      <c r="I20752" s="22">
        <v>33</v>
      </c>
      <c r="J20752" s="21" t="s">
        <v>149910</v>
      </c>
    </row>
    <row r="20753" spans="1:10" ht="20" customHeight="1">
      <c r="A20753" s="19" t="s">
        <v>149911</v>
      </c>
      <c r="B20753" s="24">
        <v>34</v>
      </c>
      <c r="C20753" s="22">
        <v>20</v>
      </c>
      <c r="D20753" s="21" t="s">
        <v>127096</v>
      </c>
      <c r="E20753" s="21" t="s">
        <v>127097</v>
      </c>
      <c r="F20753" s="21" t="s">
        <v>101543</v>
      </c>
      <c r="G20753" s="22">
        <v>6</v>
      </c>
      <c r="H20753" s="22">
        <v>10</v>
      </c>
      <c r="I20753" s="22">
        <v>16</v>
      </c>
      <c r="J20753" s="21" t="s">
        <v>149912</v>
      </c>
    </row>
    <row r="20754" spans="1:10" ht="20" customHeight="1">
      <c r="A20754" s="19" t="s">
        <v>149913</v>
      </c>
      <c r="B20754" s="24">
        <v>25</v>
      </c>
      <c r="C20754" s="22">
        <v>15</v>
      </c>
      <c r="D20754" s="21" t="s">
        <v>118091</v>
      </c>
      <c r="E20754" s="21" t="s">
        <v>118092</v>
      </c>
      <c r="F20754" s="21" t="s">
        <v>101554</v>
      </c>
      <c r="G20754" s="22">
        <v>10</v>
      </c>
      <c r="H20754" s="22">
        <v>0</v>
      </c>
      <c r="I20754" s="22">
        <v>0</v>
      </c>
      <c r="J20754" s="21" t="s">
        <v>149914</v>
      </c>
    </row>
    <row r="20755" spans="1:10" ht="20" customHeight="1">
      <c r="A20755" s="19" t="s">
        <v>149915</v>
      </c>
      <c r="B20755" s="24">
        <v>24</v>
      </c>
      <c r="C20755" s="22">
        <v>15</v>
      </c>
      <c r="D20755" s="21" t="s">
        <v>114619</v>
      </c>
      <c r="E20755" s="21" t="s">
        <v>114620</v>
      </c>
      <c r="F20755" s="21" t="s">
        <v>101522</v>
      </c>
      <c r="G20755" s="22">
        <v>10</v>
      </c>
      <c r="H20755" s="22">
        <v>0</v>
      </c>
      <c r="I20755" s="22">
        <v>0</v>
      </c>
      <c r="J20755" s="21" t="s">
        <v>149916</v>
      </c>
    </row>
    <row r="20756" spans="1:10" ht="20" customHeight="1">
      <c r="A20756" s="19" t="s">
        <v>149917</v>
      </c>
      <c r="B20756" s="24">
        <v>18</v>
      </c>
      <c r="C20756" s="22">
        <v>16</v>
      </c>
      <c r="D20756" s="21" t="s">
        <v>118127</v>
      </c>
      <c r="E20756" s="21" t="s">
        <v>118128</v>
      </c>
      <c r="F20756" s="21" t="s">
        <v>101533</v>
      </c>
      <c r="G20756" s="22">
        <v>1</v>
      </c>
      <c r="H20756" s="22">
        <v>11</v>
      </c>
      <c r="I20756" s="22">
        <v>14</v>
      </c>
      <c r="J20756" s="21" t="s">
        <v>149918</v>
      </c>
    </row>
    <row r="20757" spans="1:10" ht="32" customHeight="1">
      <c r="A20757" s="19" t="s">
        <v>149919</v>
      </c>
      <c r="B20757" s="24">
        <v>21</v>
      </c>
      <c r="C20757" s="22">
        <v>23</v>
      </c>
      <c r="D20757" s="21" t="s">
        <v>138105</v>
      </c>
      <c r="E20757" s="21" t="s">
        <v>138106</v>
      </c>
      <c r="F20757" s="21" t="s">
        <v>101710</v>
      </c>
      <c r="G20757" s="22">
        <v>2</v>
      </c>
      <c r="H20757" s="22">
        <v>17</v>
      </c>
      <c r="I20757" s="22">
        <v>33</v>
      </c>
      <c r="J20757" s="21" t="s">
        <v>149920</v>
      </c>
    </row>
    <row r="20758" spans="1:10" ht="20" customHeight="1">
      <c r="A20758" s="19" t="s">
        <v>149921</v>
      </c>
      <c r="B20758" s="24">
        <v>25</v>
      </c>
      <c r="C20758" s="22">
        <v>15</v>
      </c>
      <c r="D20758" s="21" t="s">
        <v>108305</v>
      </c>
      <c r="E20758" s="21" t="s">
        <v>108306</v>
      </c>
      <c r="F20758" s="21" t="s">
        <v>101554</v>
      </c>
      <c r="G20758" s="22">
        <v>10</v>
      </c>
      <c r="H20758" s="22">
        <v>0</v>
      </c>
      <c r="I20758" s="22">
        <v>0</v>
      </c>
      <c r="J20758" s="21" t="s">
        <v>149922</v>
      </c>
    </row>
    <row r="20759" spans="1:10" ht="20" customHeight="1">
      <c r="A20759" s="19" t="s">
        <v>149923</v>
      </c>
      <c r="B20759" s="24">
        <v>25</v>
      </c>
      <c r="C20759" s="22">
        <v>15</v>
      </c>
      <c r="D20759" s="21" t="s">
        <v>120037</v>
      </c>
      <c r="E20759" s="21" t="s">
        <v>120038</v>
      </c>
      <c r="F20759" s="21" t="s">
        <v>14739</v>
      </c>
      <c r="G20759" s="22">
        <v>10</v>
      </c>
      <c r="H20759" s="22">
        <v>0</v>
      </c>
      <c r="I20759" s="22">
        <v>0</v>
      </c>
      <c r="J20759" s="21" t="s">
        <v>149924</v>
      </c>
    </row>
    <row r="20760" spans="1:10" ht="20" customHeight="1">
      <c r="A20760" s="19" t="s">
        <v>149925</v>
      </c>
      <c r="B20760" s="24">
        <v>19</v>
      </c>
      <c r="C20760" s="22">
        <v>30</v>
      </c>
      <c r="D20760" s="21" t="s">
        <v>107928</v>
      </c>
      <c r="E20760" s="21" t="s">
        <v>107929</v>
      </c>
      <c r="F20760" s="21" t="s">
        <v>101554</v>
      </c>
      <c r="G20760" s="22">
        <v>11</v>
      </c>
      <c r="H20760" s="22">
        <v>15</v>
      </c>
      <c r="I20760" s="22">
        <v>26</v>
      </c>
      <c r="J20760" s="21" t="s">
        <v>149926</v>
      </c>
    </row>
    <row r="20761" spans="1:10" ht="20" customHeight="1">
      <c r="A20761" s="19" t="s">
        <v>149927</v>
      </c>
      <c r="B20761" s="24">
        <v>19</v>
      </c>
      <c r="C20761" s="22">
        <v>15</v>
      </c>
      <c r="D20761" s="21" t="s">
        <v>123417</v>
      </c>
      <c r="E20761" s="21" t="s">
        <v>123418</v>
      </c>
      <c r="F20761" s="21" t="s">
        <v>101528</v>
      </c>
      <c r="G20761" s="22">
        <v>10</v>
      </c>
      <c r="H20761" s="22">
        <v>0</v>
      </c>
      <c r="I20761" s="22">
        <v>0</v>
      </c>
      <c r="J20761" s="21" t="s">
        <v>149928</v>
      </c>
    </row>
    <row r="20762" spans="1:10" ht="32" customHeight="1">
      <c r="A20762" s="19" t="s">
        <v>149929</v>
      </c>
      <c r="B20762" s="24">
        <v>31</v>
      </c>
      <c r="C20762" s="22">
        <v>16</v>
      </c>
      <c r="D20762" s="21" t="s">
        <v>144123</v>
      </c>
      <c r="E20762" s="21" t="s">
        <v>144124</v>
      </c>
      <c r="F20762" s="21" t="s">
        <v>102257</v>
      </c>
      <c r="G20762" s="22">
        <v>3</v>
      </c>
      <c r="H20762" s="22">
        <v>9</v>
      </c>
      <c r="I20762" s="22">
        <v>12</v>
      </c>
      <c r="J20762" s="21" t="s">
        <v>149930</v>
      </c>
    </row>
    <row r="20763" spans="1:10" ht="32" customHeight="1">
      <c r="A20763" s="19" t="s">
        <v>149931</v>
      </c>
      <c r="B20763" s="24">
        <v>12</v>
      </c>
      <c r="C20763" s="22">
        <v>53</v>
      </c>
      <c r="D20763" s="21" t="s">
        <v>103873</v>
      </c>
      <c r="E20763" s="21" t="s">
        <v>103874</v>
      </c>
      <c r="F20763" s="21" t="s">
        <v>149932</v>
      </c>
      <c r="G20763" s="22">
        <v>15</v>
      </c>
      <c r="H20763" s="22">
        <v>34</v>
      </c>
      <c r="I20763" s="22">
        <v>41</v>
      </c>
      <c r="J20763" s="21" t="s">
        <v>149933</v>
      </c>
    </row>
    <row r="20764" spans="1:10" ht="32" customHeight="1">
      <c r="A20764" s="19" t="s">
        <v>149934</v>
      </c>
      <c r="B20764" s="24">
        <v>27</v>
      </c>
      <c r="C20764" s="22">
        <v>25</v>
      </c>
      <c r="D20764" s="21" t="s">
        <v>104039</v>
      </c>
      <c r="E20764" s="21" t="s">
        <v>104040</v>
      </c>
      <c r="F20764" s="21" t="s">
        <v>101568</v>
      </c>
      <c r="G20764" s="22">
        <v>1</v>
      </c>
      <c r="H20764" s="22">
        <v>20</v>
      </c>
      <c r="I20764" s="22">
        <v>28</v>
      </c>
      <c r="J20764" s="21" t="s">
        <v>148778</v>
      </c>
    </row>
    <row r="20765" spans="1:10" ht="32" customHeight="1">
      <c r="A20765" s="19" t="s">
        <v>149935</v>
      </c>
      <c r="B20765" s="24">
        <v>21</v>
      </c>
      <c r="C20765" s="22">
        <v>15</v>
      </c>
      <c r="D20765" s="21" t="s">
        <v>118932</v>
      </c>
      <c r="E20765" s="21" t="s">
        <v>118933</v>
      </c>
      <c r="F20765" s="21" t="s">
        <v>101554</v>
      </c>
      <c r="G20765" s="22">
        <v>10</v>
      </c>
      <c r="H20765" s="22">
        <v>0</v>
      </c>
      <c r="I20765" s="22">
        <v>0</v>
      </c>
      <c r="J20765" s="21" t="s">
        <v>149936</v>
      </c>
    </row>
    <row r="20766" spans="1:10" ht="32" customHeight="1">
      <c r="A20766" s="19" t="s">
        <v>149937</v>
      </c>
      <c r="B20766" s="24">
        <v>42</v>
      </c>
      <c r="C20766" s="22">
        <v>15</v>
      </c>
      <c r="D20766" s="21" t="s">
        <v>108421</v>
      </c>
      <c r="E20766" s="21" t="s">
        <v>108422</v>
      </c>
      <c r="F20766" s="21" t="s">
        <v>101554</v>
      </c>
      <c r="G20766" s="22">
        <v>10</v>
      </c>
      <c r="H20766" s="22">
        <v>0</v>
      </c>
      <c r="I20766" s="22">
        <v>0</v>
      </c>
      <c r="J20766" s="21" t="s">
        <v>146738</v>
      </c>
    </row>
    <row r="20767" spans="1:10" ht="32" customHeight="1">
      <c r="A20767" s="19" t="s">
        <v>149938</v>
      </c>
      <c r="B20767" s="24">
        <v>23</v>
      </c>
      <c r="C20767" s="22">
        <v>15</v>
      </c>
      <c r="D20767" s="21" t="s">
        <v>104290</v>
      </c>
      <c r="E20767" s="21" t="s">
        <v>104291</v>
      </c>
      <c r="F20767" s="21" t="s">
        <v>101554</v>
      </c>
      <c r="G20767" s="22">
        <v>10</v>
      </c>
      <c r="H20767" s="22">
        <v>0</v>
      </c>
      <c r="I20767" s="22">
        <v>0</v>
      </c>
      <c r="J20767" s="21" t="s">
        <v>149939</v>
      </c>
    </row>
    <row r="20768" spans="1:10" ht="32" customHeight="1">
      <c r="A20768" s="19" t="s">
        <v>149940</v>
      </c>
      <c r="B20768" s="24">
        <v>29</v>
      </c>
      <c r="C20768" s="22">
        <v>22</v>
      </c>
      <c r="D20768" s="21" t="s">
        <v>104593</v>
      </c>
      <c r="E20768" s="21" t="s">
        <v>104594</v>
      </c>
      <c r="F20768" s="21" t="s">
        <v>106135</v>
      </c>
      <c r="G20768" s="22">
        <v>2</v>
      </c>
      <c r="H20768" s="22">
        <v>16</v>
      </c>
      <c r="I20768" s="22">
        <v>32</v>
      </c>
      <c r="J20768" s="21" t="s">
        <v>149941</v>
      </c>
    </row>
    <row r="20769" spans="1:10" ht="20" customHeight="1">
      <c r="A20769" s="27">
        <v>-999</v>
      </c>
      <c r="B20769" s="24">
        <v>-999</v>
      </c>
      <c r="C20769" s="22">
        <v>-999</v>
      </c>
      <c r="D20769" s="22">
        <v>-999</v>
      </c>
      <c r="E20769" s="22">
        <v>-999</v>
      </c>
      <c r="F20769" s="22">
        <v>-999</v>
      </c>
      <c r="G20769" s="22">
        <v>-999</v>
      </c>
      <c r="H20769" s="22">
        <v>-999</v>
      </c>
      <c r="I20769" s="22">
        <v>-999</v>
      </c>
      <c r="J20769" s="22">
        <v>-999</v>
      </c>
    </row>
    <row r="20770" spans="1:10" ht="20" customHeight="1">
      <c r="A20770" s="27">
        <v>-999</v>
      </c>
      <c r="B20770" s="24">
        <v>-999</v>
      </c>
      <c r="C20770" s="22">
        <v>-999</v>
      </c>
      <c r="D20770" s="22">
        <v>-999</v>
      </c>
      <c r="E20770" s="22">
        <v>-999</v>
      </c>
      <c r="F20770" s="22">
        <v>-999</v>
      </c>
      <c r="G20770" s="22">
        <v>-999</v>
      </c>
      <c r="H20770" s="22">
        <v>-999</v>
      </c>
      <c r="I20770" s="22">
        <v>-999</v>
      </c>
      <c r="J20770" s="22">
        <v>-999</v>
      </c>
    </row>
    <row r="20771" spans="1:10" ht="32" customHeight="1">
      <c r="A20771" s="19" t="s">
        <v>149942</v>
      </c>
      <c r="B20771" s="24">
        <v>15</v>
      </c>
      <c r="C20771" s="22">
        <v>19</v>
      </c>
      <c r="D20771" s="21" t="s">
        <v>111565</v>
      </c>
      <c r="E20771" s="21" t="s">
        <v>111566</v>
      </c>
      <c r="F20771" s="21" t="s">
        <v>101548</v>
      </c>
      <c r="G20771" s="22">
        <v>5</v>
      </c>
      <c r="H20771" s="22">
        <v>10</v>
      </c>
      <c r="I20771" s="22">
        <v>23</v>
      </c>
      <c r="J20771" s="21" t="s">
        <v>149943</v>
      </c>
    </row>
    <row r="20772" spans="1:10" ht="32" customHeight="1">
      <c r="A20772" s="19" t="s">
        <v>149944</v>
      </c>
      <c r="B20772" s="24">
        <v>27</v>
      </c>
      <c r="C20772" s="22">
        <v>25</v>
      </c>
      <c r="D20772" s="21" t="s">
        <v>103936</v>
      </c>
      <c r="E20772" s="21" t="s">
        <v>103937</v>
      </c>
      <c r="F20772" s="21" t="s">
        <v>101628</v>
      </c>
      <c r="G20772" s="22">
        <v>1</v>
      </c>
      <c r="H20772" s="22">
        <v>20</v>
      </c>
      <c r="I20772" s="22">
        <v>38</v>
      </c>
      <c r="J20772" s="21" t="s">
        <v>146094</v>
      </c>
    </row>
    <row r="20773" spans="1:10" ht="32" customHeight="1">
      <c r="A20773" s="19" t="s">
        <v>149945</v>
      </c>
      <c r="B20773" s="24">
        <v>13</v>
      </c>
      <c r="C20773" s="22">
        <v>17</v>
      </c>
      <c r="D20773" s="21" t="s">
        <v>147353</v>
      </c>
      <c r="E20773" s="21" t="s">
        <v>147354</v>
      </c>
      <c r="F20773" s="21" t="s">
        <v>14743</v>
      </c>
      <c r="G20773" s="22">
        <v>4</v>
      </c>
      <c r="H20773" s="22">
        <v>9</v>
      </c>
      <c r="I20773" s="22">
        <v>20</v>
      </c>
      <c r="J20773" s="21" t="s">
        <v>149946</v>
      </c>
    </row>
    <row r="20774" spans="1:10" ht="32" customHeight="1">
      <c r="A20774" s="19" t="s">
        <v>149947</v>
      </c>
      <c r="B20774" s="24">
        <v>13</v>
      </c>
      <c r="C20774" s="22">
        <v>17</v>
      </c>
      <c r="D20774" s="21" t="s">
        <v>147353</v>
      </c>
      <c r="E20774" s="21" t="s">
        <v>147354</v>
      </c>
      <c r="F20774" s="21" t="s">
        <v>14743</v>
      </c>
      <c r="G20774" s="22">
        <v>4</v>
      </c>
      <c r="H20774" s="22">
        <v>9</v>
      </c>
      <c r="I20774" s="22">
        <v>20</v>
      </c>
      <c r="J20774" s="21" t="s">
        <v>149946</v>
      </c>
    </row>
    <row r="20775" spans="1:10" ht="32" customHeight="1">
      <c r="A20775" s="19" t="s">
        <v>149948</v>
      </c>
      <c r="B20775" s="24">
        <v>13</v>
      </c>
      <c r="C20775" s="22">
        <v>17</v>
      </c>
      <c r="D20775" s="21" t="s">
        <v>147353</v>
      </c>
      <c r="E20775" s="21" t="s">
        <v>147354</v>
      </c>
      <c r="F20775" s="21" t="s">
        <v>14743</v>
      </c>
      <c r="G20775" s="22">
        <v>4</v>
      </c>
      <c r="H20775" s="22">
        <v>9</v>
      </c>
      <c r="I20775" s="22">
        <v>20</v>
      </c>
      <c r="J20775" s="21" t="s">
        <v>149946</v>
      </c>
    </row>
    <row r="20776" spans="1:10" ht="32" customHeight="1">
      <c r="A20776" s="19" t="s">
        <v>149949</v>
      </c>
      <c r="B20776" s="24">
        <v>22</v>
      </c>
      <c r="C20776" s="22">
        <v>15</v>
      </c>
      <c r="D20776" s="21" t="s">
        <v>103932</v>
      </c>
      <c r="E20776" s="21" t="s">
        <v>103933</v>
      </c>
      <c r="F20776" s="21" t="s">
        <v>101554</v>
      </c>
      <c r="G20776" s="22">
        <v>10</v>
      </c>
      <c r="H20776" s="22">
        <v>0</v>
      </c>
      <c r="I20776" s="22">
        <v>0</v>
      </c>
      <c r="J20776" s="21" t="s">
        <v>149950</v>
      </c>
    </row>
    <row r="20777" spans="1:10" ht="32" customHeight="1">
      <c r="A20777" s="19" t="s">
        <v>149951</v>
      </c>
      <c r="B20777" s="24">
        <v>26</v>
      </c>
      <c r="C20777" s="22">
        <v>21</v>
      </c>
      <c r="D20777" s="21" t="s">
        <v>106514</v>
      </c>
      <c r="E20777" s="21" t="s">
        <v>106515</v>
      </c>
      <c r="F20777" s="22">
        <v>875</v>
      </c>
      <c r="G20777" s="22">
        <v>4</v>
      </c>
      <c r="H20777" s="22">
        <v>13</v>
      </c>
      <c r="I20777" s="22">
        <v>34</v>
      </c>
      <c r="J20777" s="21" t="s">
        <v>149952</v>
      </c>
    </row>
    <row r="20778" spans="1:10" ht="32" customHeight="1">
      <c r="A20778" s="19" t="s">
        <v>149953</v>
      </c>
      <c r="B20778" s="24">
        <v>26</v>
      </c>
      <c r="C20778" s="22">
        <v>21</v>
      </c>
      <c r="D20778" s="21" t="s">
        <v>106514</v>
      </c>
      <c r="E20778" s="21" t="s">
        <v>106515</v>
      </c>
      <c r="F20778" s="22">
        <v>875</v>
      </c>
      <c r="G20778" s="22">
        <v>4</v>
      </c>
      <c r="H20778" s="22">
        <v>13</v>
      </c>
      <c r="I20778" s="22">
        <v>34</v>
      </c>
      <c r="J20778" s="21" t="s">
        <v>149952</v>
      </c>
    </row>
    <row r="20779" spans="1:10" ht="32" customHeight="1">
      <c r="A20779" s="19" t="s">
        <v>149954</v>
      </c>
      <c r="B20779" s="24">
        <v>13</v>
      </c>
      <c r="C20779" s="22">
        <v>15</v>
      </c>
      <c r="D20779" s="21" t="s">
        <v>149955</v>
      </c>
      <c r="E20779" s="21" t="s">
        <v>149956</v>
      </c>
      <c r="F20779" s="21" t="s">
        <v>101528</v>
      </c>
      <c r="G20779" s="22">
        <v>10</v>
      </c>
      <c r="H20779" s="22">
        <v>0</v>
      </c>
      <c r="I20779" s="22">
        <v>0</v>
      </c>
      <c r="J20779" s="21" t="s">
        <v>149957</v>
      </c>
    </row>
    <row r="20780" spans="1:10" ht="32" customHeight="1">
      <c r="A20780" s="19" t="s">
        <v>149958</v>
      </c>
      <c r="B20780" s="24">
        <v>26</v>
      </c>
      <c r="C20780" s="22">
        <v>15</v>
      </c>
      <c r="D20780" s="21" t="s">
        <v>120261</v>
      </c>
      <c r="E20780" s="21" t="s">
        <v>120262</v>
      </c>
      <c r="F20780" s="21" t="s">
        <v>101694</v>
      </c>
      <c r="G20780" s="22">
        <v>1</v>
      </c>
      <c r="H20780" s="22">
        <v>7</v>
      </c>
      <c r="I20780" s="22">
        <v>19</v>
      </c>
      <c r="J20780" s="21" t="s">
        <v>149959</v>
      </c>
    </row>
    <row r="20781" spans="1:10" ht="32" customHeight="1">
      <c r="A20781" s="19" t="s">
        <v>149960</v>
      </c>
      <c r="B20781" s="24">
        <v>20</v>
      </c>
      <c r="C20781" s="22">
        <v>15</v>
      </c>
      <c r="D20781" s="21" t="s">
        <v>102208</v>
      </c>
      <c r="E20781" s="21" t="s">
        <v>102209</v>
      </c>
      <c r="F20781" s="21" t="s">
        <v>101554</v>
      </c>
      <c r="G20781" s="22">
        <v>10</v>
      </c>
      <c r="H20781" s="22">
        <v>0</v>
      </c>
      <c r="I20781" s="22">
        <v>0</v>
      </c>
      <c r="J20781" s="21" t="s">
        <v>149961</v>
      </c>
    </row>
    <row r="20782" spans="1:10" ht="32" customHeight="1">
      <c r="A20782" s="19" t="s">
        <v>149962</v>
      </c>
      <c r="B20782" s="24">
        <v>21</v>
      </c>
      <c r="C20782" s="22">
        <v>23</v>
      </c>
      <c r="D20782" s="21" t="s">
        <v>149963</v>
      </c>
      <c r="E20782" s="21" t="s">
        <v>149964</v>
      </c>
      <c r="F20782" s="21" t="s">
        <v>102248</v>
      </c>
      <c r="G20782" s="22">
        <v>9</v>
      </c>
      <c r="H20782" s="22">
        <v>10</v>
      </c>
      <c r="I20782" s="22">
        <v>18</v>
      </c>
      <c r="J20782" s="21" t="s">
        <v>149965</v>
      </c>
    </row>
    <row r="20783" spans="1:10" ht="32" customHeight="1">
      <c r="A20783" s="19" t="s">
        <v>149966</v>
      </c>
      <c r="B20783" s="24">
        <v>59</v>
      </c>
      <c r="C20783" s="22">
        <v>15</v>
      </c>
      <c r="D20783" s="21" t="s">
        <v>143999</v>
      </c>
      <c r="E20783" s="21" t="s">
        <v>144000</v>
      </c>
      <c r="F20783" s="21" t="s">
        <v>14739</v>
      </c>
      <c r="G20783" s="22">
        <v>10</v>
      </c>
      <c r="H20783" s="22">
        <v>0</v>
      </c>
      <c r="I20783" s="22">
        <v>0</v>
      </c>
      <c r="J20783" s="21" t="s">
        <v>149967</v>
      </c>
    </row>
    <row r="20784" spans="1:10" ht="32" customHeight="1">
      <c r="A20784" s="19" t="s">
        <v>149968</v>
      </c>
      <c r="B20784" s="24">
        <v>20</v>
      </c>
      <c r="C20784" s="22">
        <v>15</v>
      </c>
      <c r="D20784" s="21" t="s">
        <v>101772</v>
      </c>
      <c r="E20784" s="21" t="s">
        <v>101773</v>
      </c>
      <c r="F20784" s="21" t="s">
        <v>14739</v>
      </c>
      <c r="G20784" s="22">
        <v>10</v>
      </c>
      <c r="H20784" s="22">
        <v>0</v>
      </c>
      <c r="I20784" s="22">
        <v>0</v>
      </c>
      <c r="J20784" s="21" t="s">
        <v>119814</v>
      </c>
    </row>
    <row r="20785" spans="1:10" ht="32" customHeight="1">
      <c r="A20785" s="19" t="s">
        <v>149969</v>
      </c>
      <c r="B20785" s="24">
        <v>19</v>
      </c>
      <c r="C20785" s="22">
        <v>15</v>
      </c>
      <c r="D20785" s="21" t="s">
        <v>127118</v>
      </c>
      <c r="E20785" s="21" t="s">
        <v>127119</v>
      </c>
      <c r="F20785" s="21" t="s">
        <v>101554</v>
      </c>
      <c r="G20785" s="22">
        <v>10</v>
      </c>
      <c r="H20785" s="22">
        <v>0</v>
      </c>
      <c r="I20785" s="22">
        <v>0</v>
      </c>
      <c r="J20785" s="21" t="s">
        <v>145832</v>
      </c>
    </row>
    <row r="20786" spans="1:10" ht="32" customHeight="1">
      <c r="A20786" s="19" t="s">
        <v>149970</v>
      </c>
      <c r="B20786" s="24">
        <v>17</v>
      </c>
      <c r="C20786" s="22">
        <v>15</v>
      </c>
      <c r="D20786" s="21" t="s">
        <v>132614</v>
      </c>
      <c r="E20786" s="21" t="s">
        <v>132615</v>
      </c>
      <c r="F20786" s="21" t="s">
        <v>101568</v>
      </c>
      <c r="G20786" s="22">
        <v>1</v>
      </c>
      <c r="H20786" s="22">
        <v>10</v>
      </c>
      <c r="I20786" s="22">
        <v>16</v>
      </c>
      <c r="J20786" s="21" t="s">
        <v>149971</v>
      </c>
    </row>
    <row r="20787" spans="1:10" ht="32" customHeight="1">
      <c r="A20787" s="19" t="s">
        <v>149972</v>
      </c>
      <c r="B20787" s="24">
        <v>13</v>
      </c>
      <c r="C20787" s="22">
        <v>15</v>
      </c>
      <c r="D20787" s="21" t="s">
        <v>144035</v>
      </c>
      <c r="E20787" s="21" t="s">
        <v>144036</v>
      </c>
      <c r="F20787" s="21" t="s">
        <v>14739</v>
      </c>
      <c r="G20787" s="22">
        <v>10</v>
      </c>
      <c r="H20787" s="22">
        <v>0</v>
      </c>
      <c r="I20787" s="22">
        <v>0</v>
      </c>
      <c r="J20787" s="21" t="s">
        <v>144037</v>
      </c>
    </row>
    <row r="20788" spans="1:10" ht="32" customHeight="1">
      <c r="A20788" s="19" t="s">
        <v>149973</v>
      </c>
      <c r="B20788" s="24">
        <v>28</v>
      </c>
      <c r="C20788" s="22">
        <v>15</v>
      </c>
      <c r="D20788" s="21" t="s">
        <v>114641</v>
      </c>
      <c r="E20788" s="21" t="s">
        <v>114642</v>
      </c>
      <c r="F20788" s="21" t="s">
        <v>101694</v>
      </c>
      <c r="G20788" s="22">
        <v>10</v>
      </c>
      <c r="H20788" s="22">
        <v>0</v>
      </c>
      <c r="I20788" s="22">
        <v>0</v>
      </c>
      <c r="J20788" s="21" t="s">
        <v>149974</v>
      </c>
    </row>
    <row r="20789" spans="1:10" ht="32" customHeight="1">
      <c r="A20789" s="19" t="s">
        <v>149975</v>
      </c>
      <c r="B20789" s="24">
        <v>14</v>
      </c>
      <c r="C20789" s="22">
        <v>18</v>
      </c>
      <c r="D20789" s="21" t="s">
        <v>114463</v>
      </c>
      <c r="E20789" s="21" t="s">
        <v>114464</v>
      </c>
      <c r="F20789" s="21" t="s">
        <v>102727</v>
      </c>
      <c r="G20789" s="22">
        <v>4</v>
      </c>
      <c r="H20789" s="22">
        <v>10</v>
      </c>
      <c r="I20789" s="22">
        <v>16</v>
      </c>
      <c r="J20789" s="21" t="s">
        <v>149976</v>
      </c>
    </row>
    <row r="20790" spans="1:10" ht="32" customHeight="1">
      <c r="A20790" s="19" t="s">
        <v>149977</v>
      </c>
      <c r="B20790" s="24">
        <v>14</v>
      </c>
      <c r="C20790" s="22">
        <v>18</v>
      </c>
      <c r="D20790" s="21" t="s">
        <v>114463</v>
      </c>
      <c r="E20790" s="21" t="s">
        <v>114464</v>
      </c>
      <c r="F20790" s="21" t="s">
        <v>102727</v>
      </c>
      <c r="G20790" s="22">
        <v>4</v>
      </c>
      <c r="H20790" s="22">
        <v>10</v>
      </c>
      <c r="I20790" s="22">
        <v>16</v>
      </c>
      <c r="J20790" s="21" t="s">
        <v>149976</v>
      </c>
    </row>
    <row r="20791" spans="1:10" ht="32" customHeight="1">
      <c r="A20791" s="19" t="s">
        <v>149978</v>
      </c>
      <c r="B20791" s="24">
        <v>14</v>
      </c>
      <c r="C20791" s="22">
        <v>18</v>
      </c>
      <c r="D20791" s="21" t="s">
        <v>114463</v>
      </c>
      <c r="E20791" s="21" t="s">
        <v>114464</v>
      </c>
      <c r="F20791" s="21" t="s">
        <v>102727</v>
      </c>
      <c r="G20791" s="22">
        <v>4</v>
      </c>
      <c r="H20791" s="22">
        <v>10</v>
      </c>
      <c r="I20791" s="22">
        <v>16</v>
      </c>
      <c r="J20791" s="21" t="s">
        <v>149976</v>
      </c>
    </row>
    <row r="20792" spans="1:10" ht="32" customHeight="1">
      <c r="A20792" s="19" t="s">
        <v>149979</v>
      </c>
      <c r="B20792" s="24">
        <v>13</v>
      </c>
      <c r="C20792" s="22">
        <v>15</v>
      </c>
      <c r="D20792" s="21" t="s">
        <v>122168</v>
      </c>
      <c r="E20792" s="21" t="s">
        <v>122169</v>
      </c>
      <c r="F20792" s="21" t="s">
        <v>101528</v>
      </c>
      <c r="G20792" s="22">
        <v>10</v>
      </c>
      <c r="H20792" s="22">
        <v>0</v>
      </c>
      <c r="I20792" s="22">
        <v>0</v>
      </c>
      <c r="J20792" s="21" t="s">
        <v>149980</v>
      </c>
    </row>
    <row r="20793" spans="1:10" ht="32" customHeight="1">
      <c r="A20793" s="19" t="s">
        <v>149981</v>
      </c>
      <c r="B20793" s="24">
        <v>30</v>
      </c>
      <c r="C20793" s="22">
        <v>15</v>
      </c>
      <c r="D20793" s="21" t="s">
        <v>106938</v>
      </c>
      <c r="E20793" s="21" t="s">
        <v>106939</v>
      </c>
      <c r="F20793" s="21" t="s">
        <v>101694</v>
      </c>
      <c r="G20793" s="22">
        <v>10</v>
      </c>
      <c r="H20793" s="22">
        <v>0</v>
      </c>
      <c r="I20793" s="22">
        <v>0</v>
      </c>
      <c r="J20793" s="21" t="s">
        <v>123033</v>
      </c>
    </row>
    <row r="20794" spans="1:10" ht="32" customHeight="1">
      <c r="A20794" s="19" t="s">
        <v>149982</v>
      </c>
      <c r="B20794" s="24">
        <v>17</v>
      </c>
      <c r="C20794" s="22">
        <v>19</v>
      </c>
      <c r="D20794" s="21" t="s">
        <v>106145</v>
      </c>
      <c r="E20794" s="21" t="s">
        <v>106146</v>
      </c>
      <c r="F20794" s="21" t="s">
        <v>101787</v>
      </c>
      <c r="G20794" s="22">
        <v>2</v>
      </c>
      <c r="H20794" s="22">
        <v>13</v>
      </c>
      <c r="I20794" s="22">
        <v>29</v>
      </c>
      <c r="J20794" s="21" t="s">
        <v>149983</v>
      </c>
    </row>
    <row r="20795" spans="1:10" ht="32" customHeight="1">
      <c r="A20795" s="19" t="s">
        <v>149984</v>
      </c>
      <c r="B20795" s="24">
        <v>23</v>
      </c>
      <c r="C20795" s="22">
        <v>15</v>
      </c>
      <c r="D20795" s="21" t="s">
        <v>102320</v>
      </c>
      <c r="E20795" s="21" t="s">
        <v>102321</v>
      </c>
      <c r="F20795" s="21" t="s">
        <v>101554</v>
      </c>
      <c r="G20795" s="22">
        <v>10</v>
      </c>
      <c r="H20795" s="22">
        <v>0</v>
      </c>
      <c r="I20795" s="22">
        <v>0</v>
      </c>
      <c r="J20795" s="21" t="s">
        <v>149985</v>
      </c>
    </row>
    <row r="20796" spans="1:10" ht="32" customHeight="1">
      <c r="A20796" s="19" t="s">
        <v>149986</v>
      </c>
      <c r="B20796" s="24">
        <v>18</v>
      </c>
      <c r="C20796" s="22">
        <v>15</v>
      </c>
      <c r="D20796" s="21" t="s">
        <v>108012</v>
      </c>
      <c r="E20796" s="21" t="s">
        <v>108013</v>
      </c>
      <c r="F20796" s="21" t="s">
        <v>101528</v>
      </c>
      <c r="G20796" s="22">
        <v>10</v>
      </c>
      <c r="H20796" s="22">
        <v>0</v>
      </c>
      <c r="I20796" s="22">
        <v>0</v>
      </c>
      <c r="J20796" s="21" t="s">
        <v>114639</v>
      </c>
    </row>
    <row r="20797" spans="1:10" ht="32" customHeight="1">
      <c r="A20797" s="19" t="s">
        <v>149987</v>
      </c>
      <c r="B20797" s="24">
        <v>21</v>
      </c>
      <c r="C20797" s="22">
        <v>15</v>
      </c>
      <c r="D20797" s="21" t="s">
        <v>125067</v>
      </c>
      <c r="E20797" s="21" t="s">
        <v>125068</v>
      </c>
      <c r="F20797" s="21" t="s">
        <v>101563</v>
      </c>
      <c r="G20797" s="22">
        <v>10</v>
      </c>
      <c r="H20797" s="22">
        <v>0</v>
      </c>
      <c r="I20797" s="22">
        <v>0</v>
      </c>
      <c r="J20797" s="21" t="s">
        <v>149988</v>
      </c>
    </row>
    <row r="20798" spans="1:10" ht="32" customHeight="1">
      <c r="A20798" s="19" t="s">
        <v>149989</v>
      </c>
      <c r="B20798" s="24">
        <v>37</v>
      </c>
      <c r="C20798" s="22">
        <v>15</v>
      </c>
      <c r="D20798" s="21" t="s">
        <v>122472</v>
      </c>
      <c r="E20798" s="21" t="s">
        <v>122473</v>
      </c>
      <c r="F20798" s="21" t="s">
        <v>101554</v>
      </c>
      <c r="G20798" s="22">
        <v>10</v>
      </c>
      <c r="H20798" s="22">
        <v>0</v>
      </c>
      <c r="I20798" s="22">
        <v>0</v>
      </c>
      <c r="J20798" s="21" t="s">
        <v>149990</v>
      </c>
    </row>
    <row r="20799" spans="1:10" ht="32" customHeight="1">
      <c r="A20799" s="19" t="s">
        <v>149991</v>
      </c>
      <c r="B20799" s="24">
        <v>20</v>
      </c>
      <c r="C20799" s="22">
        <v>16</v>
      </c>
      <c r="D20799" s="21" t="s">
        <v>102492</v>
      </c>
      <c r="E20799" s="21" t="s">
        <v>102493</v>
      </c>
      <c r="F20799" s="21" t="s">
        <v>101945</v>
      </c>
      <c r="G20799" s="22">
        <v>1</v>
      </c>
      <c r="H20799" s="22">
        <v>11</v>
      </c>
      <c r="I20799" s="22">
        <v>17</v>
      </c>
      <c r="J20799" s="21" t="s">
        <v>110945</v>
      </c>
    </row>
    <row r="20800" spans="1:10" ht="32" customHeight="1">
      <c r="A20800" s="19" t="s">
        <v>149992</v>
      </c>
      <c r="B20800" s="24">
        <v>35</v>
      </c>
      <c r="C20800" s="22">
        <v>25</v>
      </c>
      <c r="D20800" s="21" t="s">
        <v>135781</v>
      </c>
      <c r="E20800" s="21" t="s">
        <v>135782</v>
      </c>
      <c r="F20800" s="21" t="s">
        <v>103765</v>
      </c>
      <c r="G20800" s="22">
        <v>10</v>
      </c>
      <c r="H20800" s="22">
        <v>11</v>
      </c>
      <c r="I20800" s="22">
        <v>21</v>
      </c>
      <c r="J20800" s="21" t="s">
        <v>149993</v>
      </c>
    </row>
    <row r="20801" spans="1:10" ht="32" customHeight="1">
      <c r="A20801" s="19" t="s">
        <v>149994</v>
      </c>
      <c r="B20801" s="24">
        <v>24</v>
      </c>
      <c r="C20801" s="22">
        <v>15</v>
      </c>
      <c r="D20801" s="21" t="s">
        <v>119768</v>
      </c>
      <c r="E20801" s="21" t="s">
        <v>119769</v>
      </c>
      <c r="F20801" s="21" t="s">
        <v>101554</v>
      </c>
      <c r="G20801" s="22">
        <v>4</v>
      </c>
      <c r="H20801" s="22">
        <v>7</v>
      </c>
      <c r="I20801" s="22">
        <v>15</v>
      </c>
      <c r="J20801" s="21" t="s">
        <v>149995</v>
      </c>
    </row>
    <row r="20802" spans="1:10" ht="32" customHeight="1">
      <c r="A20802" s="19" t="s">
        <v>149996</v>
      </c>
      <c r="B20802" s="24">
        <v>19</v>
      </c>
      <c r="C20802" s="22">
        <v>15</v>
      </c>
      <c r="D20802" s="21" t="s">
        <v>133274</v>
      </c>
      <c r="E20802" s="21" t="s">
        <v>133275</v>
      </c>
      <c r="F20802" s="21" t="s">
        <v>101522</v>
      </c>
      <c r="G20802" s="22">
        <v>10</v>
      </c>
      <c r="H20802" s="22">
        <v>0</v>
      </c>
      <c r="I20802" s="22">
        <v>0</v>
      </c>
      <c r="J20802" s="21" t="s">
        <v>149997</v>
      </c>
    </row>
    <row r="20803" spans="1:10" ht="32" customHeight="1">
      <c r="A20803" s="19" t="s">
        <v>149998</v>
      </c>
      <c r="B20803" s="24">
        <v>48</v>
      </c>
      <c r="C20803" s="22">
        <v>15</v>
      </c>
      <c r="D20803" s="21" t="s">
        <v>104451</v>
      </c>
      <c r="E20803" s="21" t="s">
        <v>104452</v>
      </c>
      <c r="F20803" s="21" t="s">
        <v>14739</v>
      </c>
      <c r="G20803" s="22">
        <v>10</v>
      </c>
      <c r="H20803" s="22">
        <v>0</v>
      </c>
      <c r="I20803" s="22">
        <v>0</v>
      </c>
      <c r="J20803" s="21" t="s">
        <v>149999</v>
      </c>
    </row>
    <row r="20804" spans="1:10" ht="32" customHeight="1">
      <c r="A20804" s="19" t="s">
        <v>150000</v>
      </c>
      <c r="B20804" s="24">
        <v>18</v>
      </c>
      <c r="C20804" s="22">
        <v>15</v>
      </c>
      <c r="D20804" s="21" t="s">
        <v>101764</v>
      </c>
      <c r="E20804" s="21" t="s">
        <v>101765</v>
      </c>
      <c r="F20804" s="21" t="s">
        <v>101563</v>
      </c>
      <c r="G20804" s="22">
        <v>10</v>
      </c>
      <c r="H20804" s="22">
        <v>0</v>
      </c>
      <c r="I20804" s="22">
        <v>0</v>
      </c>
      <c r="J20804" s="21" t="s">
        <v>150001</v>
      </c>
    </row>
    <row r="20805" spans="1:10" ht="32" customHeight="1">
      <c r="A20805" s="19" t="s">
        <v>150002</v>
      </c>
      <c r="B20805" s="24">
        <v>22</v>
      </c>
      <c r="C20805" s="22">
        <v>15</v>
      </c>
      <c r="D20805" s="21" t="s">
        <v>150003</v>
      </c>
      <c r="E20805" s="21" t="s">
        <v>150004</v>
      </c>
      <c r="F20805" s="21" t="s">
        <v>101568</v>
      </c>
      <c r="G20805" s="22">
        <v>1</v>
      </c>
      <c r="H20805" s="22">
        <v>10</v>
      </c>
      <c r="I20805" s="22">
        <v>16</v>
      </c>
      <c r="J20805" s="21" t="s">
        <v>150005</v>
      </c>
    </row>
    <row r="20806" spans="1:10" ht="32" customHeight="1">
      <c r="A20806" s="19" t="s">
        <v>150006</v>
      </c>
      <c r="B20806" s="24">
        <v>20</v>
      </c>
      <c r="C20806" s="22">
        <v>15</v>
      </c>
      <c r="D20806" s="21" t="s">
        <v>109139</v>
      </c>
      <c r="E20806" s="21" t="s">
        <v>109140</v>
      </c>
      <c r="F20806" s="21" t="s">
        <v>101554</v>
      </c>
      <c r="G20806" s="22">
        <v>10</v>
      </c>
      <c r="H20806" s="22">
        <v>0</v>
      </c>
      <c r="I20806" s="22">
        <v>0</v>
      </c>
      <c r="J20806" s="21" t="s">
        <v>150007</v>
      </c>
    </row>
    <row r="20807" spans="1:10" ht="32" customHeight="1">
      <c r="A20807" s="19" t="s">
        <v>150008</v>
      </c>
      <c r="B20807" s="24">
        <v>37</v>
      </c>
      <c r="C20807" s="22">
        <v>15</v>
      </c>
      <c r="D20807" s="21" t="s">
        <v>150009</v>
      </c>
      <c r="E20807" s="21" t="s">
        <v>150010</v>
      </c>
      <c r="F20807" s="21" t="s">
        <v>14739</v>
      </c>
      <c r="G20807" s="22">
        <v>10</v>
      </c>
      <c r="H20807" s="22">
        <v>0</v>
      </c>
      <c r="I20807" s="22">
        <v>0</v>
      </c>
      <c r="J20807" s="21" t="s">
        <v>150011</v>
      </c>
    </row>
    <row r="20808" spans="1:10" ht="32" customHeight="1">
      <c r="A20808" s="19" t="s">
        <v>150012</v>
      </c>
      <c r="B20808" s="24">
        <v>28</v>
      </c>
      <c r="C20808" s="22">
        <v>15</v>
      </c>
      <c r="D20808" s="21" t="s">
        <v>146779</v>
      </c>
      <c r="E20808" s="21" t="s">
        <v>146780</v>
      </c>
      <c r="F20808" s="21" t="s">
        <v>101522</v>
      </c>
      <c r="G20808" s="22">
        <v>10</v>
      </c>
      <c r="H20808" s="22">
        <v>0</v>
      </c>
      <c r="I20808" s="22">
        <v>0</v>
      </c>
      <c r="J20808" s="21" t="s">
        <v>150013</v>
      </c>
    </row>
    <row r="20809" spans="1:10" ht="32" customHeight="1">
      <c r="A20809" s="19" t="s">
        <v>150014</v>
      </c>
      <c r="B20809" s="24">
        <v>27</v>
      </c>
      <c r="C20809" s="22">
        <v>19</v>
      </c>
      <c r="D20809" s="21" t="s">
        <v>111718</v>
      </c>
      <c r="E20809" s="21" t="s">
        <v>111719</v>
      </c>
      <c r="F20809" s="21" t="s">
        <v>101548</v>
      </c>
      <c r="G20809" s="22">
        <v>3</v>
      </c>
      <c r="H20809" s="22">
        <v>12</v>
      </c>
      <c r="I20809" s="22">
        <v>18</v>
      </c>
      <c r="J20809" s="21" t="s">
        <v>150015</v>
      </c>
    </row>
    <row r="20810" spans="1:10" ht="32" customHeight="1">
      <c r="A20810" s="19" t="s">
        <v>150016</v>
      </c>
      <c r="B20810" s="24">
        <v>20</v>
      </c>
      <c r="C20810" s="22">
        <v>18</v>
      </c>
      <c r="D20810" s="21" t="s">
        <v>111879</v>
      </c>
      <c r="E20810" s="21" t="s">
        <v>111880</v>
      </c>
      <c r="F20810" s="21" t="s">
        <v>102144</v>
      </c>
      <c r="G20810" s="22">
        <v>2</v>
      </c>
      <c r="H20810" s="22">
        <v>12</v>
      </c>
      <c r="I20810" s="22">
        <v>20</v>
      </c>
      <c r="J20810" s="21" t="s">
        <v>150017</v>
      </c>
    </row>
    <row r="20811" spans="1:10" ht="32" customHeight="1">
      <c r="A20811" s="19" t="s">
        <v>150018</v>
      </c>
      <c r="B20811" s="24">
        <v>24</v>
      </c>
      <c r="C20811" s="22">
        <v>15</v>
      </c>
      <c r="D20811" s="21" t="s">
        <v>150019</v>
      </c>
      <c r="E20811" s="21" t="s">
        <v>150020</v>
      </c>
      <c r="F20811" s="21" t="s">
        <v>101528</v>
      </c>
      <c r="G20811" s="22">
        <v>10</v>
      </c>
      <c r="H20811" s="22">
        <v>0</v>
      </c>
      <c r="I20811" s="22">
        <v>0</v>
      </c>
      <c r="J20811" s="21" t="s">
        <v>150021</v>
      </c>
    </row>
    <row r="20812" spans="1:10" ht="32" customHeight="1">
      <c r="A20812" s="19" t="s">
        <v>150022</v>
      </c>
      <c r="B20812" s="24">
        <v>21</v>
      </c>
      <c r="C20812" s="22">
        <v>15</v>
      </c>
      <c r="D20812" s="21" t="s">
        <v>113517</v>
      </c>
      <c r="E20812" s="21" t="s">
        <v>113518</v>
      </c>
      <c r="F20812" s="21" t="s">
        <v>101528</v>
      </c>
      <c r="G20812" s="22">
        <v>10</v>
      </c>
      <c r="H20812" s="22">
        <v>0</v>
      </c>
      <c r="I20812" s="22">
        <v>0</v>
      </c>
      <c r="J20812" s="21" t="s">
        <v>150023</v>
      </c>
    </row>
    <row r="20813" spans="1:10" ht="32" customHeight="1">
      <c r="A20813" s="19" t="s">
        <v>150024</v>
      </c>
      <c r="B20813" s="24">
        <v>27</v>
      </c>
      <c r="C20813" s="22">
        <v>35</v>
      </c>
      <c r="D20813" s="21" t="s">
        <v>101772</v>
      </c>
      <c r="E20813" s="21" t="s">
        <v>101773</v>
      </c>
      <c r="F20813" s="21" t="s">
        <v>101623</v>
      </c>
      <c r="G20813" s="22">
        <v>11</v>
      </c>
      <c r="H20813" s="22">
        <v>20</v>
      </c>
      <c r="I20813" s="22">
        <v>33</v>
      </c>
      <c r="J20813" s="21" t="s">
        <v>150025</v>
      </c>
    </row>
    <row r="20814" spans="1:10" ht="32" customHeight="1">
      <c r="A20814" s="19" t="s">
        <v>150026</v>
      </c>
      <c r="B20814" s="24">
        <v>40</v>
      </c>
      <c r="C20814" s="22">
        <v>36</v>
      </c>
      <c r="D20814" s="21" t="s">
        <v>122582</v>
      </c>
      <c r="E20814" s="21" t="s">
        <v>122583</v>
      </c>
      <c r="F20814" s="21" t="s">
        <v>124899</v>
      </c>
      <c r="G20814" s="22">
        <v>8</v>
      </c>
      <c r="H20814" s="22">
        <v>11</v>
      </c>
      <c r="I20814" s="22">
        <v>18</v>
      </c>
      <c r="J20814" s="21" t="s">
        <v>150027</v>
      </c>
    </row>
    <row r="20815" spans="1:10" ht="32" customHeight="1">
      <c r="A20815" s="19" t="s">
        <v>150028</v>
      </c>
      <c r="B20815" s="24">
        <v>13</v>
      </c>
      <c r="C20815" s="22">
        <v>15</v>
      </c>
      <c r="D20815" s="21" t="s">
        <v>133060</v>
      </c>
      <c r="E20815" s="21" t="s">
        <v>133061</v>
      </c>
      <c r="F20815" s="21" t="s">
        <v>101528</v>
      </c>
      <c r="G20815" s="22">
        <v>10</v>
      </c>
      <c r="H20815" s="22">
        <v>0</v>
      </c>
      <c r="I20815" s="22">
        <v>0</v>
      </c>
      <c r="J20815" s="21" t="s">
        <v>150029</v>
      </c>
    </row>
    <row r="20816" spans="1:10" ht="32" customHeight="1">
      <c r="A20816" s="19" t="s">
        <v>150030</v>
      </c>
      <c r="B20816" s="24">
        <v>45</v>
      </c>
      <c r="C20816" s="22">
        <v>23</v>
      </c>
      <c r="D20816" s="21" t="s">
        <v>101873</v>
      </c>
      <c r="E20816" s="21" t="s">
        <v>101874</v>
      </c>
      <c r="F20816" s="21" t="s">
        <v>102001</v>
      </c>
      <c r="G20816" s="22">
        <v>7</v>
      </c>
      <c r="H20816" s="22">
        <v>12</v>
      </c>
      <c r="I20816" s="22">
        <v>23</v>
      </c>
      <c r="J20816" s="21" t="s">
        <v>106433</v>
      </c>
    </row>
    <row r="20817" spans="1:10" ht="32" customHeight="1">
      <c r="A20817" s="19" t="s">
        <v>150031</v>
      </c>
      <c r="B20817" s="24">
        <v>17</v>
      </c>
      <c r="C20817" s="22">
        <v>21</v>
      </c>
      <c r="D20817" s="21" t="s">
        <v>106251</v>
      </c>
      <c r="E20817" s="21" t="s">
        <v>106252</v>
      </c>
      <c r="F20817" s="22">
        <v>625</v>
      </c>
      <c r="G20817" s="22">
        <v>8</v>
      </c>
      <c r="H20817" s="22">
        <v>9</v>
      </c>
      <c r="I20817" s="22">
        <v>15</v>
      </c>
      <c r="J20817" s="21" t="s">
        <v>150032</v>
      </c>
    </row>
    <row r="20818" spans="1:10" ht="32" customHeight="1">
      <c r="A20818" s="19" t="s">
        <v>150033</v>
      </c>
      <c r="B20818" s="24">
        <v>25</v>
      </c>
      <c r="C20818" s="22">
        <v>15</v>
      </c>
      <c r="D20818" s="21" t="s">
        <v>111573</v>
      </c>
      <c r="E20818" s="21" t="s">
        <v>111574</v>
      </c>
      <c r="F20818" s="21" t="s">
        <v>101563</v>
      </c>
      <c r="G20818" s="22">
        <v>10</v>
      </c>
      <c r="H20818" s="22">
        <v>0</v>
      </c>
      <c r="I20818" s="22">
        <v>0</v>
      </c>
      <c r="J20818" s="21" t="s">
        <v>150034</v>
      </c>
    </row>
    <row r="20819" spans="1:10" ht="32" customHeight="1">
      <c r="A20819" s="19" t="s">
        <v>150035</v>
      </c>
      <c r="B20819" s="24">
        <v>20</v>
      </c>
      <c r="C20819" s="22">
        <v>16</v>
      </c>
      <c r="D20819" s="21" t="s">
        <v>102492</v>
      </c>
      <c r="E20819" s="21" t="s">
        <v>102493</v>
      </c>
      <c r="F20819" s="21" t="s">
        <v>102171</v>
      </c>
      <c r="G20819" s="22">
        <v>1</v>
      </c>
      <c r="H20819" s="22">
        <v>11</v>
      </c>
      <c r="I20819" s="22">
        <v>22</v>
      </c>
      <c r="J20819" s="21" t="s">
        <v>132458</v>
      </c>
    </row>
    <row r="20820" spans="1:10" ht="32" customHeight="1">
      <c r="A20820" s="19" t="s">
        <v>150036</v>
      </c>
      <c r="B20820" s="24">
        <v>43</v>
      </c>
      <c r="C20820" s="22">
        <v>17</v>
      </c>
      <c r="D20820" s="21" t="s">
        <v>150037</v>
      </c>
      <c r="E20820" s="21" t="s">
        <v>150038</v>
      </c>
      <c r="F20820" s="21" t="s">
        <v>101710</v>
      </c>
      <c r="G20820" s="22">
        <v>1</v>
      </c>
      <c r="H20820" s="22">
        <v>12</v>
      </c>
      <c r="I20820" s="22">
        <v>23</v>
      </c>
      <c r="J20820" s="21" t="s">
        <v>150039</v>
      </c>
    </row>
    <row r="20821" spans="1:10" ht="32" customHeight="1">
      <c r="A20821" s="19" t="s">
        <v>150040</v>
      </c>
      <c r="B20821" s="24">
        <v>13</v>
      </c>
      <c r="C20821" s="22">
        <v>21</v>
      </c>
      <c r="D20821" s="21" t="s">
        <v>102414</v>
      </c>
      <c r="E20821" s="21" t="s">
        <v>102415</v>
      </c>
      <c r="F20821" s="21" t="s">
        <v>14817</v>
      </c>
      <c r="G20821" s="22">
        <v>8</v>
      </c>
      <c r="H20821" s="22">
        <v>9</v>
      </c>
      <c r="I20821" s="22">
        <v>19</v>
      </c>
      <c r="J20821" s="21" t="s">
        <v>150041</v>
      </c>
    </row>
    <row r="20822" spans="1:10" ht="32" customHeight="1">
      <c r="A20822" s="19" t="s">
        <v>150042</v>
      </c>
      <c r="B20822" s="24">
        <v>84</v>
      </c>
      <c r="C20822" s="22">
        <v>15</v>
      </c>
      <c r="D20822" s="21" t="s">
        <v>126461</v>
      </c>
      <c r="E20822" s="21" t="s">
        <v>126462</v>
      </c>
      <c r="F20822" s="21" t="s">
        <v>101568</v>
      </c>
      <c r="G20822" s="22">
        <v>1</v>
      </c>
      <c r="H20822" s="22">
        <v>10</v>
      </c>
      <c r="I20822" s="22">
        <v>19</v>
      </c>
      <c r="J20822" s="21" t="s">
        <v>150043</v>
      </c>
    </row>
    <row r="20823" spans="1:10" ht="32" customHeight="1">
      <c r="A20823" s="19" t="s">
        <v>150044</v>
      </c>
      <c r="B20823" s="24">
        <v>24</v>
      </c>
      <c r="C20823" s="22">
        <v>18</v>
      </c>
      <c r="D20823" s="21" t="s">
        <v>127318</v>
      </c>
      <c r="E20823" s="21" t="s">
        <v>127319</v>
      </c>
      <c r="F20823" s="22">
        <v>1</v>
      </c>
      <c r="G20823" s="22">
        <v>1</v>
      </c>
      <c r="H20823" s="22">
        <v>13</v>
      </c>
      <c r="I20823" s="22">
        <v>35</v>
      </c>
      <c r="J20823" s="21" t="s">
        <v>150045</v>
      </c>
    </row>
    <row r="20824" spans="1:10" ht="32" customHeight="1">
      <c r="A20824" s="19" t="s">
        <v>150046</v>
      </c>
      <c r="B20824" s="24">
        <v>28</v>
      </c>
      <c r="C20824" s="22">
        <v>15</v>
      </c>
      <c r="D20824" s="21" t="s">
        <v>106956</v>
      </c>
      <c r="E20824" s="21" t="s">
        <v>106957</v>
      </c>
      <c r="F20824" s="21" t="s">
        <v>101554</v>
      </c>
      <c r="G20824" s="22">
        <v>10</v>
      </c>
      <c r="H20824" s="22">
        <v>0</v>
      </c>
      <c r="I20824" s="22">
        <v>0</v>
      </c>
      <c r="J20824" s="21" t="s">
        <v>132412</v>
      </c>
    </row>
    <row r="20825" spans="1:10" ht="32" customHeight="1">
      <c r="A20825" s="19" t="s">
        <v>150047</v>
      </c>
      <c r="B20825" s="24">
        <v>32</v>
      </c>
      <c r="C20825" s="22">
        <v>15</v>
      </c>
      <c r="D20825" s="21" t="s">
        <v>108517</v>
      </c>
      <c r="E20825" s="21" t="s">
        <v>108518</v>
      </c>
      <c r="F20825" s="21" t="s">
        <v>101528</v>
      </c>
      <c r="G20825" s="22">
        <v>10</v>
      </c>
      <c r="H20825" s="22">
        <v>0</v>
      </c>
      <c r="I20825" s="22">
        <v>0</v>
      </c>
      <c r="J20825" s="21" t="s">
        <v>150048</v>
      </c>
    </row>
    <row r="20826" spans="1:10" ht="32" customHeight="1">
      <c r="A20826" s="19" t="s">
        <v>150049</v>
      </c>
      <c r="B20826" s="24">
        <v>29</v>
      </c>
      <c r="C20826" s="22">
        <v>15</v>
      </c>
      <c r="D20826" s="21" t="s">
        <v>143977</v>
      </c>
      <c r="E20826" s="21" t="s">
        <v>143978</v>
      </c>
      <c r="F20826" s="21" t="s">
        <v>101522</v>
      </c>
      <c r="G20826" s="22">
        <v>10</v>
      </c>
      <c r="H20826" s="22">
        <v>0</v>
      </c>
      <c r="I20826" s="22">
        <v>0</v>
      </c>
      <c r="J20826" s="21" t="s">
        <v>143979</v>
      </c>
    </row>
    <row r="20827" spans="1:10" ht="32" customHeight="1">
      <c r="A20827" s="19" t="s">
        <v>150050</v>
      </c>
      <c r="B20827" s="24">
        <v>22</v>
      </c>
      <c r="C20827" s="22">
        <v>15</v>
      </c>
      <c r="D20827" s="21" t="s">
        <v>139077</v>
      </c>
      <c r="E20827" s="21" t="s">
        <v>139078</v>
      </c>
      <c r="F20827" s="21" t="s">
        <v>101554</v>
      </c>
      <c r="G20827" s="22">
        <v>10</v>
      </c>
      <c r="H20827" s="22">
        <v>0</v>
      </c>
      <c r="I20827" s="22">
        <v>0</v>
      </c>
      <c r="J20827" s="21" t="s">
        <v>150051</v>
      </c>
    </row>
    <row r="20828" spans="1:10" ht="44" customHeight="1">
      <c r="A20828" s="19" t="s">
        <v>150052</v>
      </c>
      <c r="B20828" s="24">
        <v>17</v>
      </c>
      <c r="C20828" s="22">
        <v>19</v>
      </c>
      <c r="D20828" s="21" t="s">
        <v>146722</v>
      </c>
      <c r="E20828" s="21" t="s">
        <v>146723</v>
      </c>
      <c r="F20828" s="21" t="s">
        <v>102114</v>
      </c>
      <c r="G20828" s="22">
        <v>4</v>
      </c>
      <c r="H20828" s="22">
        <v>11</v>
      </c>
      <c r="I20828" s="22">
        <v>25</v>
      </c>
      <c r="J20828" s="21" t="s">
        <v>150053</v>
      </c>
    </row>
    <row r="20829" spans="1:10" ht="32" customHeight="1">
      <c r="A20829" s="19" t="s">
        <v>150054</v>
      </c>
      <c r="B20829" s="24">
        <v>16</v>
      </c>
      <c r="C20829" s="22">
        <v>18</v>
      </c>
      <c r="D20829" s="21" t="s">
        <v>115515</v>
      </c>
      <c r="E20829" s="21" t="s">
        <v>115516</v>
      </c>
      <c r="F20829" s="21" t="s">
        <v>102782</v>
      </c>
      <c r="G20829" s="22">
        <v>2</v>
      </c>
      <c r="H20829" s="22">
        <v>12</v>
      </c>
      <c r="I20829" s="22">
        <v>28</v>
      </c>
      <c r="J20829" s="21" t="s">
        <v>150055</v>
      </c>
    </row>
    <row r="20830" spans="1:10" ht="32" customHeight="1">
      <c r="A20830" s="19" t="s">
        <v>150056</v>
      </c>
      <c r="B20830" s="24">
        <v>24</v>
      </c>
      <c r="C20830" s="22">
        <v>15</v>
      </c>
      <c r="D20830" s="21" t="s">
        <v>123289</v>
      </c>
      <c r="E20830" s="21" t="s">
        <v>123290</v>
      </c>
      <c r="F20830" s="21" t="s">
        <v>101563</v>
      </c>
      <c r="G20830" s="22">
        <v>10</v>
      </c>
      <c r="H20830" s="22">
        <v>0</v>
      </c>
      <c r="I20830" s="22">
        <v>0</v>
      </c>
      <c r="J20830" s="21" t="s">
        <v>150057</v>
      </c>
    </row>
    <row r="20831" spans="1:10" ht="32" customHeight="1">
      <c r="A20831" s="19" t="s">
        <v>150058</v>
      </c>
      <c r="B20831" s="24">
        <v>32</v>
      </c>
      <c r="C20831" s="22">
        <v>15</v>
      </c>
      <c r="D20831" s="21" t="s">
        <v>128728</v>
      </c>
      <c r="E20831" s="21" t="s">
        <v>128729</v>
      </c>
      <c r="F20831" s="21" t="s">
        <v>101528</v>
      </c>
      <c r="G20831" s="22">
        <v>10</v>
      </c>
      <c r="H20831" s="22">
        <v>0</v>
      </c>
      <c r="I20831" s="22">
        <v>0</v>
      </c>
      <c r="J20831" s="21" t="s">
        <v>150059</v>
      </c>
    </row>
    <row r="20832" spans="1:10" ht="32" customHeight="1">
      <c r="A20832" s="19" t="s">
        <v>150060</v>
      </c>
      <c r="B20832" s="24">
        <v>18</v>
      </c>
      <c r="C20832" s="22">
        <v>20</v>
      </c>
      <c r="D20832" s="21" t="s">
        <v>128540</v>
      </c>
      <c r="E20832" s="21" t="s">
        <v>128541</v>
      </c>
      <c r="F20832" s="21" t="s">
        <v>101554</v>
      </c>
      <c r="G20832" s="22">
        <v>5</v>
      </c>
      <c r="H20832" s="22">
        <v>11</v>
      </c>
      <c r="I20832" s="22">
        <v>16</v>
      </c>
      <c r="J20832" s="21" t="s">
        <v>150061</v>
      </c>
    </row>
    <row r="20833" spans="1:10" ht="32" customHeight="1">
      <c r="A20833" s="19" t="s">
        <v>150062</v>
      </c>
      <c r="B20833" s="24">
        <v>13</v>
      </c>
      <c r="C20833" s="22">
        <v>15</v>
      </c>
      <c r="D20833" s="21" t="s">
        <v>116712</v>
      </c>
      <c r="E20833" s="21" t="s">
        <v>116713</v>
      </c>
      <c r="F20833" s="21" t="s">
        <v>101568</v>
      </c>
      <c r="G20833" s="22">
        <v>2</v>
      </c>
      <c r="H20833" s="22">
        <v>8</v>
      </c>
      <c r="I20833" s="22">
        <v>22</v>
      </c>
      <c r="J20833" s="21" t="s">
        <v>150063</v>
      </c>
    </row>
    <row r="20834" spans="1:10" ht="32" customHeight="1">
      <c r="A20834" s="19" t="s">
        <v>150064</v>
      </c>
      <c r="B20834" s="24">
        <v>25</v>
      </c>
      <c r="C20834" s="22">
        <v>15</v>
      </c>
      <c r="D20834" s="21" t="s">
        <v>103725</v>
      </c>
      <c r="E20834" s="21" t="s">
        <v>103726</v>
      </c>
      <c r="F20834" s="21" t="s">
        <v>101628</v>
      </c>
      <c r="G20834" s="22">
        <v>1</v>
      </c>
      <c r="H20834" s="22">
        <v>10</v>
      </c>
      <c r="I20834" s="22">
        <v>22</v>
      </c>
      <c r="J20834" s="21" t="s">
        <v>150065</v>
      </c>
    </row>
    <row r="20835" spans="1:10" ht="32" customHeight="1">
      <c r="A20835" s="19" t="s">
        <v>150066</v>
      </c>
      <c r="B20835" s="24">
        <v>17</v>
      </c>
      <c r="C20835" s="22">
        <v>19</v>
      </c>
      <c r="D20835" s="21" t="s">
        <v>106313</v>
      </c>
      <c r="E20835" s="21" t="s">
        <v>106314</v>
      </c>
      <c r="F20835" s="21" t="s">
        <v>102114</v>
      </c>
      <c r="G20835" s="22">
        <v>2</v>
      </c>
      <c r="H20835" s="22">
        <v>13</v>
      </c>
      <c r="I20835" s="22">
        <v>21</v>
      </c>
      <c r="J20835" s="21" t="s">
        <v>150067</v>
      </c>
    </row>
    <row r="20836" spans="1:10" ht="32" customHeight="1">
      <c r="A20836" s="19" t="s">
        <v>150068</v>
      </c>
      <c r="B20836" s="24">
        <v>40</v>
      </c>
      <c r="C20836" s="22">
        <v>15</v>
      </c>
      <c r="D20836" s="21" t="s">
        <v>133565</v>
      </c>
      <c r="E20836" s="21" t="s">
        <v>133566</v>
      </c>
      <c r="F20836" s="21" t="s">
        <v>101554</v>
      </c>
      <c r="G20836" s="22">
        <v>10</v>
      </c>
      <c r="H20836" s="22">
        <v>0</v>
      </c>
      <c r="I20836" s="22">
        <v>0</v>
      </c>
      <c r="J20836" s="21" t="s">
        <v>150069</v>
      </c>
    </row>
    <row r="20837" spans="1:10" ht="32" customHeight="1">
      <c r="A20837" s="19" t="s">
        <v>150070</v>
      </c>
      <c r="B20837" s="24">
        <v>13</v>
      </c>
      <c r="C20837" s="22">
        <v>15</v>
      </c>
      <c r="D20837" s="21" t="s">
        <v>125105</v>
      </c>
      <c r="E20837" s="21" t="s">
        <v>125106</v>
      </c>
      <c r="F20837" s="21" t="s">
        <v>101563</v>
      </c>
      <c r="G20837" s="22">
        <v>10</v>
      </c>
      <c r="H20837" s="22">
        <v>0</v>
      </c>
      <c r="I20837" s="22">
        <v>0</v>
      </c>
      <c r="J20837" s="21" t="s">
        <v>132777</v>
      </c>
    </row>
    <row r="20838" spans="1:10" ht="32" customHeight="1">
      <c r="A20838" s="19" t="s">
        <v>150071</v>
      </c>
      <c r="B20838" s="24">
        <v>14</v>
      </c>
      <c r="C20838" s="22">
        <v>24</v>
      </c>
      <c r="D20838" s="21" t="s">
        <v>132922</v>
      </c>
      <c r="E20838" s="21" t="s">
        <v>132923</v>
      </c>
      <c r="F20838" s="21" t="s">
        <v>102449</v>
      </c>
      <c r="G20838" s="22">
        <v>11</v>
      </c>
      <c r="H20838" s="22">
        <v>9</v>
      </c>
      <c r="I20838" s="22">
        <v>25</v>
      </c>
      <c r="J20838" s="21" t="s">
        <v>150072</v>
      </c>
    </row>
    <row r="20839" spans="1:10" ht="32" customHeight="1">
      <c r="A20839" s="19" t="s">
        <v>150073</v>
      </c>
      <c r="B20839" s="24">
        <v>18</v>
      </c>
      <c r="C20839" s="22">
        <v>15</v>
      </c>
      <c r="D20839" s="21" t="s">
        <v>104607</v>
      </c>
      <c r="E20839" s="21" t="s">
        <v>104608</v>
      </c>
      <c r="F20839" s="21" t="s">
        <v>101694</v>
      </c>
      <c r="G20839" s="22">
        <v>10</v>
      </c>
      <c r="H20839" s="22">
        <v>0</v>
      </c>
      <c r="I20839" s="22">
        <v>0</v>
      </c>
      <c r="J20839" s="21" t="s">
        <v>150074</v>
      </c>
    </row>
    <row r="20840" spans="1:10" ht="32" customHeight="1">
      <c r="A20840" s="19" t="s">
        <v>150075</v>
      </c>
      <c r="B20840" s="24">
        <v>32</v>
      </c>
      <c r="C20840" s="22">
        <v>24</v>
      </c>
      <c r="D20840" s="21" t="s">
        <v>150076</v>
      </c>
      <c r="E20840" s="21" t="s">
        <v>150077</v>
      </c>
      <c r="F20840" s="21" t="s">
        <v>103671</v>
      </c>
      <c r="G20840" s="22">
        <v>8</v>
      </c>
      <c r="H20840" s="22">
        <v>12</v>
      </c>
      <c r="I20840" s="22">
        <v>15</v>
      </c>
      <c r="J20840" s="21" t="s">
        <v>150078</v>
      </c>
    </row>
    <row r="20841" spans="1:10" ht="32" customHeight="1">
      <c r="A20841" s="19" t="s">
        <v>150079</v>
      </c>
      <c r="B20841" s="24">
        <v>18</v>
      </c>
      <c r="C20841" s="22">
        <v>15</v>
      </c>
      <c r="D20841" s="21" t="s">
        <v>104120</v>
      </c>
      <c r="E20841" s="21" t="s">
        <v>104121</v>
      </c>
      <c r="F20841" s="21" t="s">
        <v>101554</v>
      </c>
      <c r="G20841" s="22">
        <v>10</v>
      </c>
      <c r="H20841" s="22">
        <v>0</v>
      </c>
      <c r="I20841" s="22">
        <v>0</v>
      </c>
      <c r="J20841" s="21" t="s">
        <v>105014</v>
      </c>
    </row>
    <row r="20842" spans="1:10" ht="32" customHeight="1">
      <c r="A20842" s="19" t="s">
        <v>150080</v>
      </c>
      <c r="B20842" s="24">
        <v>28</v>
      </c>
      <c r="C20842" s="22">
        <v>16</v>
      </c>
      <c r="D20842" s="21" t="s">
        <v>119321</v>
      </c>
      <c r="E20842" s="21" t="s">
        <v>119322</v>
      </c>
      <c r="F20842" s="21" t="s">
        <v>102171</v>
      </c>
      <c r="G20842" s="22">
        <v>1</v>
      </c>
      <c r="H20842" s="22">
        <v>11</v>
      </c>
      <c r="I20842" s="22">
        <v>24</v>
      </c>
      <c r="J20842" s="21" t="s">
        <v>150081</v>
      </c>
    </row>
    <row r="20843" spans="1:10" ht="32" customHeight="1">
      <c r="A20843" s="19" t="s">
        <v>150082</v>
      </c>
      <c r="B20843" s="24">
        <v>12</v>
      </c>
      <c r="C20843" s="22">
        <v>15</v>
      </c>
      <c r="D20843" s="21" t="s">
        <v>150083</v>
      </c>
      <c r="E20843" s="21" t="s">
        <v>150084</v>
      </c>
      <c r="F20843" s="21" t="s">
        <v>101563</v>
      </c>
      <c r="G20843" s="22">
        <v>10</v>
      </c>
      <c r="H20843" s="22">
        <v>0</v>
      </c>
      <c r="I20843" s="22">
        <v>0</v>
      </c>
      <c r="J20843" s="21" t="s">
        <v>150085</v>
      </c>
    </row>
    <row r="20844" spans="1:10" ht="32" customHeight="1">
      <c r="A20844" s="19" t="s">
        <v>150086</v>
      </c>
      <c r="B20844" s="24">
        <v>20</v>
      </c>
      <c r="C20844" s="22">
        <v>15</v>
      </c>
      <c r="D20844" s="21" t="s">
        <v>104966</v>
      </c>
      <c r="E20844" s="21" t="s">
        <v>104967</v>
      </c>
      <c r="F20844" s="21" t="s">
        <v>101554</v>
      </c>
      <c r="G20844" s="22">
        <v>10</v>
      </c>
      <c r="H20844" s="22">
        <v>0</v>
      </c>
      <c r="I20844" s="22">
        <v>0</v>
      </c>
      <c r="J20844" s="21" t="s">
        <v>104968</v>
      </c>
    </row>
    <row r="20845" spans="1:10" ht="32" customHeight="1">
      <c r="A20845" s="19" t="s">
        <v>150087</v>
      </c>
      <c r="B20845" s="24">
        <v>29</v>
      </c>
      <c r="C20845" s="22">
        <v>15</v>
      </c>
      <c r="D20845" s="21" t="s">
        <v>129399</v>
      </c>
      <c r="E20845" s="21" t="s">
        <v>129400</v>
      </c>
      <c r="F20845" s="21" t="s">
        <v>14739</v>
      </c>
      <c r="G20845" s="22">
        <v>10</v>
      </c>
      <c r="H20845" s="22">
        <v>0</v>
      </c>
      <c r="I20845" s="22">
        <v>0</v>
      </c>
      <c r="J20845" s="21" t="s">
        <v>150088</v>
      </c>
    </row>
    <row r="20846" spans="1:10" ht="32" customHeight="1">
      <c r="A20846" s="19" t="s">
        <v>150089</v>
      </c>
      <c r="B20846" s="24">
        <v>23</v>
      </c>
      <c r="C20846" s="22">
        <v>36</v>
      </c>
      <c r="D20846" s="21" t="s">
        <v>127276</v>
      </c>
      <c r="E20846" s="21" t="s">
        <v>127277</v>
      </c>
      <c r="F20846" s="21" t="s">
        <v>142516</v>
      </c>
      <c r="G20846" s="22">
        <v>15</v>
      </c>
      <c r="H20846" s="22">
        <v>17</v>
      </c>
      <c r="I20846" s="22">
        <v>33</v>
      </c>
      <c r="J20846" s="21" t="s">
        <v>150090</v>
      </c>
    </row>
    <row r="20847" spans="1:10" ht="20" customHeight="1">
      <c r="A20847" s="27">
        <v>-999</v>
      </c>
      <c r="B20847" s="24">
        <v>-999</v>
      </c>
      <c r="C20847" s="22">
        <v>-999</v>
      </c>
      <c r="D20847" s="22">
        <v>-999</v>
      </c>
      <c r="E20847" s="22">
        <v>-999</v>
      </c>
      <c r="F20847" s="22">
        <v>-999</v>
      </c>
      <c r="G20847" s="22">
        <v>-999</v>
      </c>
      <c r="H20847" s="22">
        <v>-999</v>
      </c>
      <c r="I20847" s="22">
        <v>-999</v>
      </c>
      <c r="J20847" s="22">
        <v>-999</v>
      </c>
    </row>
    <row r="20848" spans="1:10" ht="32" customHeight="1">
      <c r="A20848" s="19" t="s">
        <v>150091</v>
      </c>
      <c r="B20848" s="24">
        <v>31</v>
      </c>
      <c r="C20848" s="22">
        <v>15</v>
      </c>
      <c r="D20848" s="21" t="s">
        <v>120962</v>
      </c>
      <c r="E20848" s="21" t="s">
        <v>120963</v>
      </c>
      <c r="F20848" s="21" t="s">
        <v>101528</v>
      </c>
      <c r="G20848" s="22">
        <v>10</v>
      </c>
      <c r="H20848" s="22">
        <v>0</v>
      </c>
      <c r="I20848" s="22">
        <v>0</v>
      </c>
      <c r="J20848" s="21" t="s">
        <v>150092</v>
      </c>
    </row>
    <row r="20849" spans="1:10" ht="32" customHeight="1">
      <c r="A20849" s="19" t="s">
        <v>150093</v>
      </c>
      <c r="B20849" s="24">
        <v>20</v>
      </c>
      <c r="C20849" s="22">
        <v>15</v>
      </c>
      <c r="D20849" s="21" t="s">
        <v>118733</v>
      </c>
      <c r="E20849" s="21" t="s">
        <v>118734</v>
      </c>
      <c r="F20849" s="21" t="s">
        <v>101528</v>
      </c>
      <c r="G20849" s="22">
        <v>10</v>
      </c>
      <c r="H20849" s="22">
        <v>0</v>
      </c>
      <c r="I20849" s="22">
        <v>0</v>
      </c>
      <c r="J20849" s="21" t="s">
        <v>150094</v>
      </c>
    </row>
    <row r="20850" spans="1:10" ht="32" customHeight="1">
      <c r="A20850" s="19" t="s">
        <v>150095</v>
      </c>
      <c r="B20850" s="24">
        <v>15</v>
      </c>
      <c r="C20850" s="22">
        <v>29</v>
      </c>
      <c r="D20850" s="21" t="s">
        <v>130153</v>
      </c>
      <c r="E20850" s="21" t="s">
        <v>130154</v>
      </c>
      <c r="F20850" s="22">
        <v>625</v>
      </c>
      <c r="G20850" s="22">
        <v>14</v>
      </c>
      <c r="H20850" s="22">
        <v>11</v>
      </c>
      <c r="I20850" s="22">
        <v>24</v>
      </c>
      <c r="J20850" s="21" t="s">
        <v>150096</v>
      </c>
    </row>
    <row r="20851" spans="1:10" ht="32" customHeight="1">
      <c r="A20851" s="19" t="s">
        <v>150097</v>
      </c>
      <c r="B20851" s="24">
        <v>27</v>
      </c>
      <c r="C20851" s="22">
        <v>16</v>
      </c>
      <c r="D20851" s="21" t="s">
        <v>139793</v>
      </c>
      <c r="E20851" s="21" t="s">
        <v>139794</v>
      </c>
      <c r="F20851" s="21" t="s">
        <v>102171</v>
      </c>
      <c r="G20851" s="22">
        <v>1</v>
      </c>
      <c r="H20851" s="22">
        <v>11</v>
      </c>
      <c r="I20851" s="22">
        <v>24</v>
      </c>
      <c r="J20851" s="21" t="s">
        <v>150098</v>
      </c>
    </row>
    <row r="20852" spans="1:10" ht="32" customHeight="1">
      <c r="A20852" s="19" t="s">
        <v>150099</v>
      </c>
      <c r="B20852" s="24">
        <v>42</v>
      </c>
      <c r="C20852" s="22">
        <v>15</v>
      </c>
      <c r="D20852" s="21" t="s">
        <v>133156</v>
      </c>
      <c r="E20852" s="21" t="s">
        <v>133157</v>
      </c>
      <c r="F20852" s="21" t="s">
        <v>14739</v>
      </c>
      <c r="G20852" s="22">
        <v>10</v>
      </c>
      <c r="H20852" s="22">
        <v>0</v>
      </c>
      <c r="I20852" s="22">
        <v>0</v>
      </c>
      <c r="J20852" s="21" t="s">
        <v>150100</v>
      </c>
    </row>
    <row r="20853" spans="1:10" ht="32" customHeight="1">
      <c r="A20853" s="19" t="s">
        <v>150101</v>
      </c>
      <c r="B20853" s="24">
        <v>52</v>
      </c>
      <c r="C20853" s="22">
        <v>15</v>
      </c>
      <c r="D20853" s="21" t="s">
        <v>101780</v>
      </c>
      <c r="E20853" s="21" t="s">
        <v>101781</v>
      </c>
      <c r="F20853" s="21" t="s">
        <v>101694</v>
      </c>
      <c r="G20853" s="22">
        <v>10</v>
      </c>
      <c r="H20853" s="22">
        <v>0</v>
      </c>
      <c r="I20853" s="22">
        <v>0</v>
      </c>
      <c r="J20853" s="21" t="s">
        <v>102952</v>
      </c>
    </row>
    <row r="20854" spans="1:10" ht="32" customHeight="1">
      <c r="A20854" s="19" t="s">
        <v>150102</v>
      </c>
      <c r="B20854" s="24">
        <v>18</v>
      </c>
      <c r="C20854" s="22">
        <v>15</v>
      </c>
      <c r="D20854" s="21" t="s">
        <v>116196</v>
      </c>
      <c r="E20854" s="21" t="s">
        <v>116197</v>
      </c>
      <c r="F20854" s="21" t="s">
        <v>101628</v>
      </c>
      <c r="G20854" s="22">
        <v>1</v>
      </c>
      <c r="H20854" s="22">
        <v>10</v>
      </c>
      <c r="I20854" s="22">
        <v>23</v>
      </c>
      <c r="J20854" s="21" t="s">
        <v>150103</v>
      </c>
    </row>
    <row r="20855" spans="1:10" ht="32" customHeight="1">
      <c r="A20855" s="19" t="s">
        <v>150104</v>
      </c>
      <c r="B20855" s="24">
        <v>27</v>
      </c>
      <c r="C20855" s="22">
        <v>23</v>
      </c>
      <c r="D20855" s="21" t="s">
        <v>119804</v>
      </c>
      <c r="E20855" s="21" t="s">
        <v>119805</v>
      </c>
      <c r="F20855" s="21" t="s">
        <v>102912</v>
      </c>
      <c r="G20855" s="22">
        <v>1</v>
      </c>
      <c r="H20855" s="22">
        <v>18</v>
      </c>
      <c r="I20855" s="22">
        <v>40</v>
      </c>
      <c r="J20855" s="21" t="s">
        <v>150105</v>
      </c>
    </row>
    <row r="20856" spans="1:10" ht="32" customHeight="1">
      <c r="A20856" s="19" t="s">
        <v>150106</v>
      </c>
      <c r="B20856" s="24">
        <v>32</v>
      </c>
      <c r="C20856" s="22">
        <v>16</v>
      </c>
      <c r="D20856" s="21" t="s">
        <v>102549</v>
      </c>
      <c r="E20856" s="21" t="s">
        <v>102550</v>
      </c>
      <c r="F20856" s="21" t="s">
        <v>101945</v>
      </c>
      <c r="G20856" s="22">
        <v>1</v>
      </c>
      <c r="H20856" s="22">
        <v>11</v>
      </c>
      <c r="I20856" s="22">
        <v>19</v>
      </c>
      <c r="J20856" s="21" t="s">
        <v>150107</v>
      </c>
    </row>
    <row r="20857" spans="1:10" ht="32" customHeight="1">
      <c r="A20857" s="19" t="s">
        <v>150108</v>
      </c>
      <c r="B20857" s="24">
        <v>28</v>
      </c>
      <c r="C20857" s="22">
        <v>15</v>
      </c>
      <c r="D20857" s="21" t="s">
        <v>132960</v>
      </c>
      <c r="E20857" s="21" t="s">
        <v>132961</v>
      </c>
      <c r="F20857" s="21" t="s">
        <v>101522</v>
      </c>
      <c r="G20857" s="22">
        <v>10</v>
      </c>
      <c r="H20857" s="22">
        <v>0</v>
      </c>
      <c r="I20857" s="22">
        <v>0</v>
      </c>
      <c r="J20857" s="21" t="s">
        <v>143726</v>
      </c>
    </row>
    <row r="20858" spans="1:10" ht="32" customHeight="1">
      <c r="A20858" s="19" t="s">
        <v>150109</v>
      </c>
      <c r="B20858" s="24">
        <v>26</v>
      </c>
      <c r="C20858" s="22">
        <v>15</v>
      </c>
      <c r="D20858" s="21" t="s">
        <v>116105</v>
      </c>
      <c r="E20858" s="21" t="s">
        <v>116106</v>
      </c>
      <c r="F20858" s="21" t="s">
        <v>101528</v>
      </c>
      <c r="G20858" s="22">
        <v>10</v>
      </c>
      <c r="H20858" s="22">
        <v>0</v>
      </c>
      <c r="I20858" s="22">
        <v>0</v>
      </c>
      <c r="J20858" s="21" t="s">
        <v>150110</v>
      </c>
    </row>
    <row r="20859" spans="1:10" ht="32" customHeight="1">
      <c r="A20859" s="19" t="s">
        <v>150111</v>
      </c>
      <c r="B20859" s="24">
        <v>13</v>
      </c>
      <c r="C20859" s="22">
        <v>15</v>
      </c>
      <c r="D20859" s="21" t="s">
        <v>125292</v>
      </c>
      <c r="E20859" s="21" t="s">
        <v>125293</v>
      </c>
      <c r="F20859" s="21" t="s">
        <v>101522</v>
      </c>
      <c r="G20859" s="22">
        <v>10</v>
      </c>
      <c r="H20859" s="22">
        <v>0</v>
      </c>
      <c r="I20859" s="22">
        <v>0</v>
      </c>
      <c r="J20859" s="21" t="s">
        <v>138359</v>
      </c>
    </row>
    <row r="20860" spans="1:10" ht="32" customHeight="1">
      <c r="A20860" s="19" t="s">
        <v>150112</v>
      </c>
      <c r="B20860" s="24">
        <v>77</v>
      </c>
      <c r="C20860" s="22">
        <v>54</v>
      </c>
      <c r="D20860" s="21" t="s">
        <v>150113</v>
      </c>
      <c r="E20860" s="21" t="s">
        <v>150114</v>
      </c>
      <c r="F20860" s="21" t="s">
        <v>107600</v>
      </c>
      <c r="G20860" s="22">
        <v>7</v>
      </c>
      <c r="H20860" s="22">
        <v>43</v>
      </c>
      <c r="I20860" s="22">
        <v>56</v>
      </c>
      <c r="J20860" s="21" t="s">
        <v>150115</v>
      </c>
    </row>
    <row r="20861" spans="1:10" ht="32" customHeight="1">
      <c r="A20861" s="19" t="s">
        <v>150116</v>
      </c>
      <c r="B20861" s="24">
        <v>28</v>
      </c>
      <c r="C20861" s="22">
        <v>15</v>
      </c>
      <c r="D20861" s="21" t="s">
        <v>102022</v>
      </c>
      <c r="E20861" s="21" t="s">
        <v>102023</v>
      </c>
      <c r="F20861" s="21" t="s">
        <v>101528</v>
      </c>
      <c r="G20861" s="22">
        <v>10</v>
      </c>
      <c r="H20861" s="22">
        <v>0</v>
      </c>
      <c r="I20861" s="22">
        <v>0</v>
      </c>
      <c r="J20861" s="21" t="s">
        <v>126664</v>
      </c>
    </row>
    <row r="20862" spans="1:10" ht="32" customHeight="1">
      <c r="A20862" s="19" t="s">
        <v>150117</v>
      </c>
      <c r="B20862" s="24">
        <v>12</v>
      </c>
      <c r="C20862" s="22">
        <v>15</v>
      </c>
      <c r="D20862" s="21" t="s">
        <v>150118</v>
      </c>
      <c r="E20862" s="21" t="s">
        <v>150119</v>
      </c>
      <c r="F20862" s="21" t="s">
        <v>101528</v>
      </c>
      <c r="G20862" s="22">
        <v>10</v>
      </c>
      <c r="H20862" s="22">
        <v>0</v>
      </c>
      <c r="I20862" s="22">
        <v>0</v>
      </c>
      <c r="J20862" s="21" t="s">
        <v>150120</v>
      </c>
    </row>
    <row r="20863" spans="1:10" ht="32" customHeight="1">
      <c r="A20863" s="19" t="s">
        <v>150121</v>
      </c>
      <c r="B20863" s="24">
        <v>20</v>
      </c>
      <c r="C20863" s="22">
        <v>18</v>
      </c>
      <c r="D20863" s="21" t="s">
        <v>128093</v>
      </c>
      <c r="E20863" s="21" t="s">
        <v>128094</v>
      </c>
      <c r="F20863" s="21" t="s">
        <v>101757</v>
      </c>
      <c r="G20863" s="22">
        <v>3</v>
      </c>
      <c r="H20863" s="22">
        <v>11</v>
      </c>
      <c r="I20863" s="22">
        <v>13</v>
      </c>
      <c r="J20863" s="21" t="s">
        <v>150122</v>
      </c>
    </row>
    <row r="20864" spans="1:10" ht="32" customHeight="1">
      <c r="A20864" s="19" t="s">
        <v>150123</v>
      </c>
      <c r="B20864" s="24">
        <v>51</v>
      </c>
      <c r="C20864" s="22">
        <v>47</v>
      </c>
      <c r="D20864" s="21" t="s">
        <v>124558</v>
      </c>
      <c r="E20864" s="21" t="s">
        <v>124559</v>
      </c>
      <c r="F20864" s="21" t="s">
        <v>101543</v>
      </c>
      <c r="G20864" s="22">
        <v>3</v>
      </c>
      <c r="H20864" s="22">
        <v>7</v>
      </c>
      <c r="I20864" s="22">
        <v>15</v>
      </c>
      <c r="J20864" s="21" t="s">
        <v>150124</v>
      </c>
    </row>
    <row r="20865" spans="1:10" ht="32" customHeight="1">
      <c r="A20865" s="19" t="s">
        <v>150125</v>
      </c>
      <c r="B20865" s="24">
        <v>33</v>
      </c>
      <c r="C20865" s="22">
        <v>17</v>
      </c>
      <c r="D20865" s="21" t="s">
        <v>107693</v>
      </c>
      <c r="E20865" s="21" t="s">
        <v>107694</v>
      </c>
      <c r="F20865" s="21" t="s">
        <v>101710</v>
      </c>
      <c r="G20865" s="22">
        <v>1</v>
      </c>
      <c r="H20865" s="22">
        <v>12</v>
      </c>
      <c r="I20865" s="22">
        <v>23</v>
      </c>
      <c r="J20865" s="21" t="s">
        <v>150126</v>
      </c>
    </row>
    <row r="20866" spans="1:10" ht="32" customHeight="1">
      <c r="A20866" s="19" t="s">
        <v>150127</v>
      </c>
      <c r="B20866" s="24">
        <v>26</v>
      </c>
      <c r="C20866" s="22">
        <v>15</v>
      </c>
      <c r="D20866" s="21" t="s">
        <v>134519</v>
      </c>
      <c r="E20866" s="21" t="s">
        <v>134520</v>
      </c>
      <c r="F20866" s="21" t="s">
        <v>101554</v>
      </c>
      <c r="G20866" s="22">
        <v>10</v>
      </c>
      <c r="H20866" s="22">
        <v>0</v>
      </c>
      <c r="I20866" s="22">
        <v>0</v>
      </c>
      <c r="J20866" s="21" t="s">
        <v>150128</v>
      </c>
    </row>
    <row r="20867" spans="1:10" ht="32" customHeight="1">
      <c r="A20867" s="19" t="s">
        <v>150129</v>
      </c>
      <c r="B20867" s="24">
        <v>53</v>
      </c>
      <c r="C20867" s="22">
        <v>15</v>
      </c>
      <c r="D20867" s="21" t="s">
        <v>101795</v>
      </c>
      <c r="E20867" s="21" t="s">
        <v>101796</v>
      </c>
      <c r="F20867" s="21" t="s">
        <v>101694</v>
      </c>
      <c r="G20867" s="22">
        <v>10</v>
      </c>
      <c r="H20867" s="22">
        <v>0</v>
      </c>
      <c r="I20867" s="22">
        <v>0</v>
      </c>
      <c r="J20867" s="21" t="s">
        <v>116791</v>
      </c>
    </row>
    <row r="20868" spans="1:10" ht="20" customHeight="1">
      <c r="A20868" s="27">
        <v>-999</v>
      </c>
      <c r="B20868" s="24">
        <v>-999</v>
      </c>
      <c r="C20868" s="22">
        <v>-999</v>
      </c>
      <c r="D20868" s="22">
        <v>-999</v>
      </c>
      <c r="E20868" s="22">
        <v>-999</v>
      </c>
      <c r="F20868" s="22">
        <v>-999</v>
      </c>
      <c r="G20868" s="22">
        <v>-999</v>
      </c>
      <c r="H20868" s="22">
        <v>-999</v>
      </c>
      <c r="I20868" s="22">
        <v>-999</v>
      </c>
      <c r="J20868" s="22">
        <v>-999</v>
      </c>
    </row>
    <row r="20869" spans="1:10" ht="32" customHeight="1">
      <c r="A20869" s="19" t="s">
        <v>150130</v>
      </c>
      <c r="B20869" s="24">
        <v>15</v>
      </c>
      <c r="C20869" s="22">
        <v>20</v>
      </c>
      <c r="D20869" s="21" t="s">
        <v>103495</v>
      </c>
      <c r="E20869" s="21" t="s">
        <v>103496</v>
      </c>
      <c r="F20869" s="21" t="s">
        <v>101554</v>
      </c>
      <c r="G20869" s="22">
        <v>5</v>
      </c>
      <c r="H20869" s="22">
        <v>11</v>
      </c>
      <c r="I20869" s="22">
        <v>18</v>
      </c>
      <c r="J20869" s="21" t="s">
        <v>150131</v>
      </c>
    </row>
    <row r="20870" spans="1:10" ht="32" customHeight="1">
      <c r="A20870" s="19" t="s">
        <v>150132</v>
      </c>
      <c r="B20870" s="24">
        <v>12</v>
      </c>
      <c r="C20870" s="22">
        <v>15</v>
      </c>
      <c r="D20870" s="21" t="s">
        <v>102092</v>
      </c>
      <c r="E20870" s="21" t="s">
        <v>102093</v>
      </c>
      <c r="F20870" s="21" t="s">
        <v>101522</v>
      </c>
      <c r="G20870" s="22">
        <v>10</v>
      </c>
      <c r="H20870" s="22">
        <v>0</v>
      </c>
      <c r="I20870" s="22">
        <v>0</v>
      </c>
      <c r="J20870" s="21" t="s">
        <v>150133</v>
      </c>
    </row>
    <row r="20871" spans="1:10" ht="20" customHeight="1">
      <c r="A20871" s="27">
        <v>-999</v>
      </c>
      <c r="B20871" s="24">
        <v>-999</v>
      </c>
      <c r="C20871" s="22">
        <v>-999</v>
      </c>
      <c r="D20871" s="22">
        <v>-999</v>
      </c>
      <c r="E20871" s="22">
        <v>-999</v>
      </c>
      <c r="F20871" s="22">
        <v>-999</v>
      </c>
      <c r="G20871" s="22">
        <v>-999</v>
      </c>
      <c r="H20871" s="22">
        <v>-999</v>
      </c>
      <c r="I20871" s="22">
        <v>-999</v>
      </c>
      <c r="J20871" s="22">
        <v>-999</v>
      </c>
    </row>
    <row r="20872" spans="1:10" ht="32" customHeight="1">
      <c r="A20872" s="19" t="s">
        <v>150134</v>
      </c>
      <c r="B20872" s="24">
        <v>36</v>
      </c>
      <c r="C20872" s="22">
        <v>32</v>
      </c>
      <c r="D20872" s="21" t="s">
        <v>150135</v>
      </c>
      <c r="E20872" s="21" t="s">
        <v>150136</v>
      </c>
      <c r="F20872" s="21" t="s">
        <v>119990</v>
      </c>
      <c r="G20872" s="22">
        <v>7</v>
      </c>
      <c r="H20872" s="22">
        <v>12</v>
      </c>
      <c r="I20872" s="22">
        <v>23</v>
      </c>
      <c r="J20872" s="21" t="s">
        <v>150137</v>
      </c>
    </row>
    <row r="20873" spans="1:10" ht="32" customHeight="1">
      <c r="A20873" s="19" t="s">
        <v>150138</v>
      </c>
      <c r="B20873" s="24">
        <v>17</v>
      </c>
      <c r="C20873" s="22">
        <v>15</v>
      </c>
      <c r="D20873" s="21" t="s">
        <v>103243</v>
      </c>
      <c r="E20873" s="21" t="s">
        <v>103244</v>
      </c>
      <c r="F20873" s="21" t="s">
        <v>101554</v>
      </c>
      <c r="G20873" s="22">
        <v>10</v>
      </c>
      <c r="H20873" s="22">
        <v>0</v>
      </c>
      <c r="I20873" s="22">
        <v>0</v>
      </c>
      <c r="J20873" s="21" t="s">
        <v>117047</v>
      </c>
    </row>
    <row r="20874" spans="1:10" ht="32" customHeight="1">
      <c r="A20874" s="19" t="s">
        <v>150139</v>
      </c>
      <c r="B20874" s="24">
        <v>52</v>
      </c>
      <c r="C20874" s="22">
        <v>15</v>
      </c>
      <c r="D20874" s="21" t="s">
        <v>110250</v>
      </c>
      <c r="E20874" s="21" t="s">
        <v>110251</v>
      </c>
      <c r="F20874" s="21" t="s">
        <v>101528</v>
      </c>
      <c r="G20874" s="22">
        <v>10</v>
      </c>
      <c r="H20874" s="22">
        <v>0</v>
      </c>
      <c r="I20874" s="22">
        <v>0</v>
      </c>
      <c r="J20874" s="21" t="s">
        <v>150140</v>
      </c>
    </row>
    <row r="20875" spans="1:10" ht="32" customHeight="1">
      <c r="A20875" s="19" t="s">
        <v>150141</v>
      </c>
      <c r="B20875" s="24">
        <v>23</v>
      </c>
      <c r="C20875" s="22">
        <v>16</v>
      </c>
      <c r="D20875" s="21" t="s">
        <v>123261</v>
      </c>
      <c r="E20875" s="21" t="s">
        <v>123262</v>
      </c>
      <c r="F20875" s="21" t="s">
        <v>101945</v>
      </c>
      <c r="G20875" s="22">
        <v>1</v>
      </c>
      <c r="H20875" s="22">
        <v>11</v>
      </c>
      <c r="I20875" s="22">
        <v>17</v>
      </c>
      <c r="J20875" s="21" t="s">
        <v>150142</v>
      </c>
    </row>
    <row r="20876" spans="1:10" ht="32" customHeight="1">
      <c r="A20876" s="19" t="s">
        <v>150143</v>
      </c>
      <c r="B20876" s="24">
        <v>17</v>
      </c>
      <c r="C20876" s="22">
        <v>19</v>
      </c>
      <c r="D20876" s="21" t="s">
        <v>147347</v>
      </c>
      <c r="E20876" s="21" t="s">
        <v>147348</v>
      </c>
      <c r="F20876" s="21" t="s">
        <v>101548</v>
      </c>
      <c r="G20876" s="22">
        <v>5</v>
      </c>
      <c r="H20876" s="22">
        <v>10</v>
      </c>
      <c r="I20876" s="22">
        <v>21</v>
      </c>
      <c r="J20876" s="21" t="s">
        <v>150144</v>
      </c>
    </row>
    <row r="20877" spans="1:10" ht="32" customHeight="1">
      <c r="A20877" s="19" t="s">
        <v>150145</v>
      </c>
      <c r="B20877" s="24">
        <v>24</v>
      </c>
      <c r="C20877" s="22">
        <v>15</v>
      </c>
      <c r="D20877" s="21" t="s">
        <v>149024</v>
      </c>
      <c r="E20877" s="21" t="s">
        <v>149025</v>
      </c>
      <c r="F20877" s="21" t="s">
        <v>101628</v>
      </c>
      <c r="G20877" s="22">
        <v>1</v>
      </c>
      <c r="H20877" s="22">
        <v>10</v>
      </c>
      <c r="I20877" s="22">
        <v>21</v>
      </c>
      <c r="J20877" s="21" t="s">
        <v>150146</v>
      </c>
    </row>
    <row r="20878" spans="1:10" ht="32" customHeight="1">
      <c r="A20878" s="19" t="s">
        <v>150147</v>
      </c>
      <c r="B20878" s="24">
        <v>26</v>
      </c>
      <c r="C20878" s="22">
        <v>21</v>
      </c>
      <c r="D20878" s="21" t="s">
        <v>118918</v>
      </c>
      <c r="E20878" s="21" t="s">
        <v>118919</v>
      </c>
      <c r="F20878" s="22">
        <v>875</v>
      </c>
      <c r="G20878" s="22">
        <v>1</v>
      </c>
      <c r="H20878" s="22">
        <v>16</v>
      </c>
      <c r="I20878" s="22">
        <v>31</v>
      </c>
      <c r="J20878" s="21" t="s">
        <v>150148</v>
      </c>
    </row>
    <row r="20879" spans="1:10" ht="32" customHeight="1">
      <c r="A20879" s="19" t="s">
        <v>150149</v>
      </c>
      <c r="B20879" s="24">
        <v>42</v>
      </c>
      <c r="C20879" s="22">
        <v>15</v>
      </c>
      <c r="D20879" s="21" t="s">
        <v>103330</v>
      </c>
      <c r="E20879" s="21" t="s">
        <v>103331</v>
      </c>
      <c r="F20879" s="21" t="s">
        <v>101528</v>
      </c>
      <c r="G20879" s="22">
        <v>10</v>
      </c>
      <c r="H20879" s="22">
        <v>0</v>
      </c>
      <c r="I20879" s="22">
        <v>0</v>
      </c>
      <c r="J20879" s="21" t="s">
        <v>142044</v>
      </c>
    </row>
    <row r="20880" spans="1:10" ht="32" customHeight="1">
      <c r="A20880" s="19" t="s">
        <v>150150</v>
      </c>
      <c r="B20880" s="24">
        <v>23</v>
      </c>
      <c r="C20880" s="22">
        <v>15</v>
      </c>
      <c r="D20880" s="21" t="s">
        <v>150151</v>
      </c>
      <c r="E20880" s="21" t="s">
        <v>150152</v>
      </c>
      <c r="F20880" s="21" t="s">
        <v>101563</v>
      </c>
      <c r="G20880" s="22">
        <v>10</v>
      </c>
      <c r="H20880" s="22">
        <v>0</v>
      </c>
      <c r="I20880" s="22">
        <v>0</v>
      </c>
      <c r="J20880" s="21" t="s">
        <v>150153</v>
      </c>
    </row>
    <row r="20881" spans="1:10" ht="32" customHeight="1">
      <c r="A20881" s="19" t="s">
        <v>150154</v>
      </c>
      <c r="B20881" s="24">
        <v>40</v>
      </c>
      <c r="C20881" s="22">
        <v>15</v>
      </c>
      <c r="D20881" s="21" t="s">
        <v>150155</v>
      </c>
      <c r="E20881" s="21" t="s">
        <v>150156</v>
      </c>
      <c r="F20881" s="21" t="s">
        <v>101528</v>
      </c>
      <c r="G20881" s="22">
        <v>10</v>
      </c>
      <c r="H20881" s="22">
        <v>0</v>
      </c>
      <c r="I20881" s="22">
        <v>0</v>
      </c>
      <c r="J20881" s="21" t="s">
        <v>150157</v>
      </c>
    </row>
    <row r="20882" spans="1:10" ht="32" customHeight="1">
      <c r="A20882" s="19" t="s">
        <v>150158</v>
      </c>
      <c r="B20882" s="24">
        <v>43</v>
      </c>
      <c r="C20882" s="22">
        <v>22</v>
      </c>
      <c r="D20882" s="21" t="s">
        <v>101772</v>
      </c>
      <c r="E20882" s="21" t="s">
        <v>101773</v>
      </c>
      <c r="F20882" s="21" t="s">
        <v>106135</v>
      </c>
      <c r="G20882" s="22">
        <v>1</v>
      </c>
      <c r="H20882" s="22">
        <v>17</v>
      </c>
      <c r="I20882" s="22">
        <v>33</v>
      </c>
      <c r="J20882" s="21" t="s">
        <v>150159</v>
      </c>
    </row>
    <row r="20883" spans="1:10" ht="32" customHeight="1">
      <c r="A20883" s="19" t="s">
        <v>150160</v>
      </c>
      <c r="B20883" s="24">
        <v>41</v>
      </c>
      <c r="C20883" s="22">
        <v>15</v>
      </c>
      <c r="D20883" s="21" t="s">
        <v>130837</v>
      </c>
      <c r="E20883" s="21" t="s">
        <v>130838</v>
      </c>
      <c r="F20883" s="21" t="s">
        <v>101554</v>
      </c>
      <c r="G20883" s="22">
        <v>10</v>
      </c>
      <c r="H20883" s="22">
        <v>0</v>
      </c>
      <c r="I20883" s="22">
        <v>0</v>
      </c>
      <c r="J20883" s="21" t="s">
        <v>150161</v>
      </c>
    </row>
    <row r="20884" spans="1:10" ht="32" customHeight="1">
      <c r="A20884" s="19" t="s">
        <v>150162</v>
      </c>
      <c r="B20884" s="24">
        <v>57</v>
      </c>
      <c r="C20884" s="22">
        <v>16</v>
      </c>
      <c r="D20884" s="21" t="s">
        <v>150163</v>
      </c>
      <c r="E20884" s="21" t="s">
        <v>150164</v>
      </c>
      <c r="F20884" s="21" t="s">
        <v>102171</v>
      </c>
      <c r="G20884" s="22">
        <v>1</v>
      </c>
      <c r="H20884" s="22">
        <v>11</v>
      </c>
      <c r="I20884" s="22">
        <v>25</v>
      </c>
      <c r="J20884" s="21" t="s">
        <v>150165</v>
      </c>
    </row>
    <row r="20885" spans="1:10" ht="32" customHeight="1">
      <c r="A20885" s="19" t="s">
        <v>150166</v>
      </c>
      <c r="B20885" s="24">
        <v>57</v>
      </c>
      <c r="C20885" s="22">
        <v>16</v>
      </c>
      <c r="D20885" s="21" t="s">
        <v>150163</v>
      </c>
      <c r="E20885" s="21" t="s">
        <v>150164</v>
      </c>
      <c r="F20885" s="21" t="s">
        <v>102171</v>
      </c>
      <c r="G20885" s="22">
        <v>1</v>
      </c>
      <c r="H20885" s="22">
        <v>11</v>
      </c>
      <c r="I20885" s="22">
        <v>25</v>
      </c>
      <c r="J20885" s="21" t="s">
        <v>150165</v>
      </c>
    </row>
    <row r="20886" spans="1:10" ht="32" customHeight="1">
      <c r="A20886" s="19" t="s">
        <v>150167</v>
      </c>
      <c r="B20886" s="24">
        <v>29</v>
      </c>
      <c r="C20886" s="22">
        <v>33</v>
      </c>
      <c r="D20886" s="21" t="s">
        <v>126312</v>
      </c>
      <c r="E20886" s="21" t="s">
        <v>126313</v>
      </c>
      <c r="F20886" s="21" t="s">
        <v>102510</v>
      </c>
      <c r="G20886" s="22">
        <v>6</v>
      </c>
      <c r="H20886" s="22">
        <v>23</v>
      </c>
      <c r="I20886" s="22">
        <v>42</v>
      </c>
      <c r="J20886" s="21" t="s">
        <v>150168</v>
      </c>
    </row>
    <row r="20887" spans="1:10" ht="32" customHeight="1">
      <c r="A20887" s="19" t="s">
        <v>150169</v>
      </c>
      <c r="B20887" s="24">
        <v>36</v>
      </c>
      <c r="C20887" s="22">
        <v>15</v>
      </c>
      <c r="D20887" s="21" t="s">
        <v>110361</v>
      </c>
      <c r="E20887" s="21" t="s">
        <v>110362</v>
      </c>
      <c r="F20887" s="21" t="s">
        <v>101568</v>
      </c>
      <c r="G20887" s="22">
        <v>1</v>
      </c>
      <c r="H20887" s="22">
        <v>10</v>
      </c>
      <c r="I20887" s="22">
        <v>16</v>
      </c>
      <c r="J20887" s="21" t="s">
        <v>150170</v>
      </c>
    </row>
    <row r="20888" spans="1:10" ht="32" customHeight="1">
      <c r="A20888" s="19" t="s">
        <v>150171</v>
      </c>
      <c r="B20888" s="24">
        <v>15</v>
      </c>
      <c r="C20888" s="22">
        <v>17</v>
      </c>
      <c r="D20888" s="21" t="s">
        <v>103260</v>
      </c>
      <c r="E20888" s="21" t="s">
        <v>103261</v>
      </c>
      <c r="F20888" s="21" t="s">
        <v>101543</v>
      </c>
      <c r="G20888" s="22">
        <v>4</v>
      </c>
      <c r="H20888" s="22">
        <v>9</v>
      </c>
      <c r="I20888" s="22">
        <v>19</v>
      </c>
      <c r="J20888" s="21" t="s">
        <v>150172</v>
      </c>
    </row>
    <row r="20889" spans="1:10" ht="32" customHeight="1">
      <c r="A20889" s="19" t="s">
        <v>150173</v>
      </c>
      <c r="B20889" s="24">
        <v>34</v>
      </c>
      <c r="C20889" s="22">
        <v>20</v>
      </c>
      <c r="D20889" s="21" t="s">
        <v>136540</v>
      </c>
      <c r="E20889" s="21" t="s">
        <v>136541</v>
      </c>
      <c r="F20889" s="21" t="s">
        <v>101950</v>
      </c>
      <c r="G20889" s="22">
        <v>1</v>
      </c>
      <c r="H20889" s="22">
        <v>15</v>
      </c>
      <c r="I20889" s="22">
        <v>28</v>
      </c>
      <c r="J20889" s="21" t="s">
        <v>150174</v>
      </c>
    </row>
    <row r="20890" spans="1:10" ht="32" customHeight="1">
      <c r="A20890" s="19" t="s">
        <v>150175</v>
      </c>
      <c r="B20890" s="24">
        <v>13</v>
      </c>
      <c r="C20890" s="22">
        <v>15</v>
      </c>
      <c r="D20890" s="21" t="s">
        <v>150176</v>
      </c>
      <c r="E20890" s="21" t="s">
        <v>150177</v>
      </c>
      <c r="F20890" s="21" t="s">
        <v>101727</v>
      </c>
      <c r="G20890" s="22">
        <v>10</v>
      </c>
      <c r="H20890" s="22">
        <v>0</v>
      </c>
      <c r="I20890" s="22">
        <v>0</v>
      </c>
      <c r="J20890" s="21" t="s">
        <v>150178</v>
      </c>
    </row>
    <row r="20891" spans="1:10" ht="32" customHeight="1">
      <c r="A20891" s="19" t="s">
        <v>150179</v>
      </c>
      <c r="B20891" s="24">
        <v>13</v>
      </c>
      <c r="C20891" s="22">
        <v>15</v>
      </c>
      <c r="D20891" s="21" t="s">
        <v>150180</v>
      </c>
      <c r="E20891" s="21" t="s">
        <v>150181</v>
      </c>
      <c r="F20891" s="22">
        <v>0</v>
      </c>
      <c r="G20891" s="22">
        <v>10</v>
      </c>
      <c r="H20891" s="22">
        <v>0</v>
      </c>
      <c r="I20891" s="22">
        <v>0</v>
      </c>
      <c r="J20891" s="21" t="s">
        <v>150182</v>
      </c>
    </row>
    <row r="20892" spans="1:10" ht="32" customHeight="1">
      <c r="A20892" s="19" t="s">
        <v>150183</v>
      </c>
      <c r="B20892" s="24">
        <v>33</v>
      </c>
      <c r="C20892" s="22">
        <v>24</v>
      </c>
      <c r="D20892" s="21" t="s">
        <v>122100</v>
      </c>
      <c r="E20892" s="21" t="s">
        <v>122101</v>
      </c>
      <c r="F20892" s="21" t="s">
        <v>102405</v>
      </c>
      <c r="G20892" s="22">
        <v>4</v>
      </c>
      <c r="H20892" s="22">
        <v>16</v>
      </c>
      <c r="I20892" s="22">
        <v>28</v>
      </c>
      <c r="J20892" s="21" t="s">
        <v>150184</v>
      </c>
    </row>
    <row r="20893" spans="1:10" ht="32" customHeight="1">
      <c r="A20893" s="19" t="s">
        <v>150185</v>
      </c>
      <c r="B20893" s="24">
        <v>12</v>
      </c>
      <c r="C20893" s="22">
        <v>42</v>
      </c>
      <c r="D20893" s="21" t="s">
        <v>150186</v>
      </c>
      <c r="E20893" s="21" t="s">
        <v>150187</v>
      </c>
      <c r="F20893" s="21" t="s">
        <v>150188</v>
      </c>
      <c r="G20893" s="22">
        <v>9</v>
      </c>
      <c r="H20893" s="22">
        <v>12</v>
      </c>
      <c r="I20893" s="22">
        <v>14</v>
      </c>
      <c r="J20893" s="21" t="s">
        <v>150189</v>
      </c>
    </row>
    <row r="20894" spans="1:10" ht="20" customHeight="1">
      <c r="A20894" s="27">
        <v>-999</v>
      </c>
      <c r="B20894" s="24">
        <v>-999</v>
      </c>
      <c r="C20894" s="22">
        <v>-999</v>
      </c>
      <c r="D20894" s="22">
        <v>-999</v>
      </c>
      <c r="E20894" s="22">
        <v>-999</v>
      </c>
      <c r="F20894" s="22">
        <v>-999</v>
      </c>
      <c r="G20894" s="22">
        <v>-999</v>
      </c>
      <c r="H20894" s="22">
        <v>-999</v>
      </c>
      <c r="I20894" s="22">
        <v>-999</v>
      </c>
      <c r="J20894" s="22">
        <v>-999</v>
      </c>
    </row>
    <row r="20895" spans="1:10" ht="32" customHeight="1">
      <c r="A20895" s="19" t="s">
        <v>150190</v>
      </c>
      <c r="B20895" s="24">
        <v>39</v>
      </c>
      <c r="C20895" s="22">
        <v>17</v>
      </c>
      <c r="D20895" s="21" t="s">
        <v>121212</v>
      </c>
      <c r="E20895" s="21" t="s">
        <v>121213</v>
      </c>
      <c r="F20895" s="21" t="s">
        <v>14743</v>
      </c>
      <c r="G20895" s="22">
        <v>3</v>
      </c>
      <c r="H20895" s="22">
        <v>10</v>
      </c>
      <c r="I20895" s="22">
        <v>14</v>
      </c>
      <c r="J20895" s="21" t="s">
        <v>150191</v>
      </c>
    </row>
    <row r="20896" spans="1:10" ht="32" customHeight="1">
      <c r="A20896" s="19" t="s">
        <v>150192</v>
      </c>
      <c r="B20896" s="24">
        <v>13</v>
      </c>
      <c r="C20896" s="22">
        <v>15</v>
      </c>
      <c r="D20896" s="21" t="s">
        <v>128063</v>
      </c>
      <c r="E20896" s="21" t="s">
        <v>128064</v>
      </c>
      <c r="F20896" s="21" t="s">
        <v>14739</v>
      </c>
      <c r="G20896" s="22">
        <v>2</v>
      </c>
      <c r="H20896" s="22">
        <v>6</v>
      </c>
      <c r="I20896" s="22">
        <v>13</v>
      </c>
      <c r="J20896" s="21" t="s">
        <v>150193</v>
      </c>
    </row>
    <row r="20897" spans="1:10" ht="32" customHeight="1">
      <c r="A20897" s="19" t="s">
        <v>150194</v>
      </c>
      <c r="B20897" s="24">
        <v>19</v>
      </c>
      <c r="C20897" s="22">
        <v>15</v>
      </c>
      <c r="D20897" s="21" t="s">
        <v>108960</v>
      </c>
      <c r="E20897" s="21" t="s">
        <v>108961</v>
      </c>
      <c r="F20897" s="21" t="s">
        <v>101694</v>
      </c>
      <c r="G20897" s="22">
        <v>10</v>
      </c>
      <c r="H20897" s="22">
        <v>0</v>
      </c>
      <c r="I20897" s="22">
        <v>0</v>
      </c>
      <c r="J20897" s="21" t="s">
        <v>150195</v>
      </c>
    </row>
    <row r="20898" spans="1:10" ht="32" customHeight="1">
      <c r="A20898" s="19" t="s">
        <v>150196</v>
      </c>
      <c r="B20898" s="24">
        <v>42</v>
      </c>
      <c r="C20898" s="22">
        <v>15</v>
      </c>
      <c r="D20898" s="21" t="s">
        <v>129277</v>
      </c>
      <c r="E20898" s="21" t="s">
        <v>129278</v>
      </c>
      <c r="F20898" s="21" t="s">
        <v>101522</v>
      </c>
      <c r="G20898" s="22">
        <v>10</v>
      </c>
      <c r="H20898" s="22">
        <v>0</v>
      </c>
      <c r="I20898" s="22">
        <v>0</v>
      </c>
      <c r="J20898" s="21" t="s">
        <v>150197</v>
      </c>
    </row>
    <row r="20899" spans="1:10" ht="32" customHeight="1">
      <c r="A20899" s="19" t="s">
        <v>150198</v>
      </c>
      <c r="B20899" s="24">
        <v>16</v>
      </c>
      <c r="C20899" s="22">
        <v>19</v>
      </c>
      <c r="D20899" s="21" t="s">
        <v>104244</v>
      </c>
      <c r="E20899" s="21" t="s">
        <v>104245</v>
      </c>
      <c r="F20899" s="21" t="s">
        <v>102440</v>
      </c>
      <c r="G20899" s="22">
        <v>5</v>
      </c>
      <c r="H20899" s="22">
        <v>10</v>
      </c>
      <c r="I20899" s="22">
        <v>19</v>
      </c>
      <c r="J20899" s="21" t="s">
        <v>150199</v>
      </c>
    </row>
    <row r="20900" spans="1:10" ht="32" customHeight="1">
      <c r="A20900" s="19" t="s">
        <v>150200</v>
      </c>
      <c r="B20900" s="24">
        <v>22</v>
      </c>
      <c r="C20900" s="22">
        <v>15</v>
      </c>
      <c r="D20900" s="21" t="s">
        <v>150201</v>
      </c>
      <c r="E20900" s="21" t="s">
        <v>150202</v>
      </c>
      <c r="F20900" s="21" t="s">
        <v>101528</v>
      </c>
      <c r="G20900" s="22">
        <v>10</v>
      </c>
      <c r="H20900" s="22">
        <v>0</v>
      </c>
      <c r="I20900" s="22">
        <v>0</v>
      </c>
      <c r="J20900" s="21" t="s">
        <v>150203</v>
      </c>
    </row>
    <row r="20901" spans="1:10" ht="32" customHeight="1">
      <c r="A20901" s="19" t="s">
        <v>150204</v>
      </c>
      <c r="B20901" s="24">
        <v>44</v>
      </c>
      <c r="C20901" s="22">
        <v>17</v>
      </c>
      <c r="D20901" s="21" t="s">
        <v>143722</v>
      </c>
      <c r="E20901" s="21" t="s">
        <v>143723</v>
      </c>
      <c r="F20901" s="21" t="s">
        <v>101710</v>
      </c>
      <c r="G20901" s="22">
        <v>3</v>
      </c>
      <c r="H20901" s="22">
        <v>10</v>
      </c>
      <c r="I20901" s="22">
        <v>22</v>
      </c>
      <c r="J20901" s="21" t="s">
        <v>150205</v>
      </c>
    </row>
    <row r="20902" spans="1:10" ht="32" customHeight="1">
      <c r="A20902" s="19" t="s">
        <v>150206</v>
      </c>
      <c r="B20902" s="24">
        <v>25</v>
      </c>
      <c r="C20902" s="22">
        <v>15</v>
      </c>
      <c r="D20902" s="21" t="s">
        <v>127629</v>
      </c>
      <c r="E20902" s="21" t="s">
        <v>127630</v>
      </c>
      <c r="F20902" s="21" t="s">
        <v>101568</v>
      </c>
      <c r="G20902" s="22">
        <v>1</v>
      </c>
      <c r="H20902" s="22">
        <v>7</v>
      </c>
      <c r="I20902" s="22">
        <v>15</v>
      </c>
      <c r="J20902" s="21" t="s">
        <v>150207</v>
      </c>
    </row>
    <row r="20903" spans="1:10" ht="32" customHeight="1">
      <c r="A20903" s="19" t="s">
        <v>150208</v>
      </c>
      <c r="B20903" s="24">
        <v>20</v>
      </c>
      <c r="C20903" s="22">
        <v>22</v>
      </c>
      <c r="D20903" s="21" t="s">
        <v>150209</v>
      </c>
      <c r="E20903" s="21" t="s">
        <v>150210</v>
      </c>
      <c r="F20903" s="21" t="s">
        <v>101538</v>
      </c>
      <c r="G20903" s="22">
        <v>2</v>
      </c>
      <c r="H20903" s="22">
        <v>16</v>
      </c>
      <c r="I20903" s="22">
        <v>24</v>
      </c>
      <c r="J20903" s="21" t="s">
        <v>150211</v>
      </c>
    </row>
    <row r="20904" spans="1:10" ht="32" customHeight="1">
      <c r="A20904" s="19" t="s">
        <v>150212</v>
      </c>
      <c r="B20904" s="24">
        <v>27</v>
      </c>
      <c r="C20904" s="22">
        <v>23</v>
      </c>
      <c r="D20904" s="21" t="s">
        <v>114171</v>
      </c>
      <c r="E20904" s="21" t="s">
        <v>114172</v>
      </c>
      <c r="F20904" s="21" t="s">
        <v>102001</v>
      </c>
      <c r="G20904" s="22">
        <v>6</v>
      </c>
      <c r="H20904" s="22">
        <v>13</v>
      </c>
      <c r="I20904" s="22">
        <v>27</v>
      </c>
      <c r="J20904" s="21" t="s">
        <v>150213</v>
      </c>
    </row>
    <row r="20905" spans="1:10" ht="32" customHeight="1">
      <c r="A20905" s="19" t="s">
        <v>150214</v>
      </c>
      <c r="B20905" s="24">
        <v>21</v>
      </c>
      <c r="C20905" s="22">
        <v>15</v>
      </c>
      <c r="D20905" s="21" t="s">
        <v>150215</v>
      </c>
      <c r="E20905" s="21" t="s">
        <v>150216</v>
      </c>
      <c r="F20905" s="21" t="s">
        <v>101694</v>
      </c>
      <c r="G20905" s="22">
        <v>1</v>
      </c>
      <c r="H20905" s="22">
        <v>9</v>
      </c>
      <c r="I20905" s="22">
        <v>12</v>
      </c>
      <c r="J20905" s="21" t="s">
        <v>150217</v>
      </c>
    </row>
    <row r="20906" spans="1:10" ht="32" customHeight="1">
      <c r="A20906" s="19" t="s">
        <v>150218</v>
      </c>
      <c r="B20906" s="24">
        <v>36</v>
      </c>
      <c r="C20906" s="22">
        <v>15</v>
      </c>
      <c r="D20906" s="21" t="s">
        <v>101917</v>
      </c>
      <c r="E20906" s="21" t="s">
        <v>101918</v>
      </c>
      <c r="F20906" s="21" t="s">
        <v>101694</v>
      </c>
      <c r="G20906" s="22">
        <v>10</v>
      </c>
      <c r="H20906" s="22">
        <v>0</v>
      </c>
      <c r="I20906" s="22">
        <v>0</v>
      </c>
      <c r="J20906" s="21" t="s">
        <v>150219</v>
      </c>
    </row>
    <row r="20907" spans="1:10" ht="32" customHeight="1">
      <c r="A20907" s="19" t="s">
        <v>150220</v>
      </c>
      <c r="B20907" s="24">
        <v>38</v>
      </c>
      <c r="C20907" s="22">
        <v>15</v>
      </c>
      <c r="D20907" s="21" t="s">
        <v>127845</v>
      </c>
      <c r="E20907" s="21" t="s">
        <v>127846</v>
      </c>
      <c r="F20907" s="21" t="s">
        <v>101554</v>
      </c>
      <c r="G20907" s="22">
        <v>10</v>
      </c>
      <c r="H20907" s="22">
        <v>0</v>
      </c>
      <c r="I20907" s="22">
        <v>0</v>
      </c>
      <c r="J20907" s="21" t="s">
        <v>150221</v>
      </c>
    </row>
    <row r="20908" spans="1:10" ht="32" customHeight="1">
      <c r="A20908" s="19" t="s">
        <v>150222</v>
      </c>
      <c r="B20908" s="24">
        <v>48</v>
      </c>
      <c r="C20908" s="22">
        <v>31</v>
      </c>
      <c r="D20908" s="21" t="s">
        <v>110149</v>
      </c>
      <c r="E20908" s="21" t="s">
        <v>110150</v>
      </c>
      <c r="F20908" s="21" t="s">
        <v>102727</v>
      </c>
      <c r="G20908" s="22">
        <v>10</v>
      </c>
      <c r="H20908" s="22">
        <v>17</v>
      </c>
      <c r="I20908" s="22">
        <v>27</v>
      </c>
      <c r="J20908" s="21" t="s">
        <v>150223</v>
      </c>
    </row>
    <row r="20909" spans="1:10" ht="32" customHeight="1">
      <c r="A20909" s="19" t="s">
        <v>150224</v>
      </c>
      <c r="B20909" s="24">
        <v>28</v>
      </c>
      <c r="C20909" s="22">
        <v>15</v>
      </c>
      <c r="D20909" s="21" t="s">
        <v>101828</v>
      </c>
      <c r="E20909" s="21" t="s">
        <v>101829</v>
      </c>
      <c r="F20909" s="21" t="s">
        <v>101554</v>
      </c>
      <c r="G20909" s="22">
        <v>10</v>
      </c>
      <c r="H20909" s="22">
        <v>0</v>
      </c>
      <c r="I20909" s="22">
        <v>0</v>
      </c>
      <c r="J20909" s="21" t="s">
        <v>135755</v>
      </c>
    </row>
    <row r="20910" spans="1:10" ht="32" customHeight="1">
      <c r="A20910" s="19" t="s">
        <v>150225</v>
      </c>
      <c r="B20910" s="24">
        <v>25</v>
      </c>
      <c r="C20910" s="22">
        <v>15</v>
      </c>
      <c r="D20910" s="21" t="s">
        <v>106569</v>
      </c>
      <c r="E20910" s="21" t="s">
        <v>106570</v>
      </c>
      <c r="F20910" s="21" t="s">
        <v>101554</v>
      </c>
      <c r="G20910" s="22">
        <v>10</v>
      </c>
      <c r="H20910" s="22">
        <v>0</v>
      </c>
      <c r="I20910" s="22">
        <v>0</v>
      </c>
      <c r="J20910" s="21" t="s">
        <v>150226</v>
      </c>
    </row>
    <row r="20911" spans="1:10" ht="32" customHeight="1">
      <c r="A20911" s="19" t="s">
        <v>150227</v>
      </c>
      <c r="B20911" s="24">
        <v>20</v>
      </c>
      <c r="C20911" s="22">
        <v>15</v>
      </c>
      <c r="D20911" s="21" t="s">
        <v>110189</v>
      </c>
      <c r="E20911" s="21" t="s">
        <v>110190</v>
      </c>
      <c r="F20911" s="21" t="s">
        <v>101694</v>
      </c>
      <c r="G20911" s="22">
        <v>10</v>
      </c>
      <c r="H20911" s="22">
        <v>0</v>
      </c>
      <c r="I20911" s="22">
        <v>0</v>
      </c>
      <c r="J20911" s="21" t="s">
        <v>150228</v>
      </c>
    </row>
    <row r="20912" spans="1:10" ht="32" customHeight="1">
      <c r="A20912" s="19" t="s">
        <v>150229</v>
      </c>
      <c r="B20912" s="24">
        <v>23</v>
      </c>
      <c r="C20912" s="22">
        <v>15</v>
      </c>
      <c r="D20912" s="21" t="s">
        <v>150230</v>
      </c>
      <c r="E20912" s="21" t="s">
        <v>150231</v>
      </c>
      <c r="F20912" s="21" t="s">
        <v>101554</v>
      </c>
      <c r="G20912" s="22">
        <v>2</v>
      </c>
      <c r="H20912" s="22">
        <v>8</v>
      </c>
      <c r="I20912" s="22">
        <v>13</v>
      </c>
      <c r="J20912" s="21" t="s">
        <v>150232</v>
      </c>
    </row>
    <row r="20913" spans="1:10" ht="32" customHeight="1">
      <c r="A20913" s="19" t="s">
        <v>150233</v>
      </c>
      <c r="B20913" s="24">
        <v>21</v>
      </c>
      <c r="C20913" s="22">
        <v>24</v>
      </c>
      <c r="D20913" s="21" t="s">
        <v>102129</v>
      </c>
      <c r="E20913" s="21" t="s">
        <v>102130</v>
      </c>
      <c r="F20913" s="21" t="s">
        <v>102449</v>
      </c>
      <c r="G20913" s="22">
        <v>6</v>
      </c>
      <c r="H20913" s="22">
        <v>14</v>
      </c>
      <c r="I20913" s="22">
        <v>22</v>
      </c>
      <c r="J20913" s="21" t="s">
        <v>150234</v>
      </c>
    </row>
    <row r="20914" spans="1:10" ht="32" customHeight="1">
      <c r="A20914" s="19" t="s">
        <v>150235</v>
      </c>
      <c r="B20914" s="24">
        <v>21</v>
      </c>
      <c r="C20914" s="22">
        <v>24</v>
      </c>
      <c r="D20914" s="21" t="s">
        <v>102129</v>
      </c>
      <c r="E20914" s="21" t="s">
        <v>102130</v>
      </c>
      <c r="F20914" s="21" t="s">
        <v>102449</v>
      </c>
      <c r="G20914" s="22">
        <v>6</v>
      </c>
      <c r="H20914" s="22">
        <v>14</v>
      </c>
      <c r="I20914" s="22">
        <v>22</v>
      </c>
      <c r="J20914" s="21" t="s">
        <v>150234</v>
      </c>
    </row>
    <row r="20915" spans="1:10" ht="32" customHeight="1">
      <c r="A20915" s="19" t="s">
        <v>150236</v>
      </c>
      <c r="B20915" s="24">
        <v>17</v>
      </c>
      <c r="C20915" s="22">
        <v>15</v>
      </c>
      <c r="D20915" s="21" t="s">
        <v>121461</v>
      </c>
      <c r="E20915" s="21" t="s">
        <v>121462</v>
      </c>
      <c r="F20915" s="21" t="s">
        <v>101528</v>
      </c>
      <c r="G20915" s="22">
        <v>10</v>
      </c>
      <c r="H20915" s="22">
        <v>0</v>
      </c>
      <c r="I20915" s="22">
        <v>0</v>
      </c>
      <c r="J20915" s="21" t="s">
        <v>134144</v>
      </c>
    </row>
    <row r="20916" spans="1:10" ht="32" customHeight="1">
      <c r="A20916" s="19" t="s">
        <v>150237</v>
      </c>
      <c r="B20916" s="24">
        <v>21</v>
      </c>
      <c r="C20916" s="22">
        <v>15</v>
      </c>
      <c r="D20916" s="21" t="s">
        <v>105889</v>
      </c>
      <c r="E20916" s="21" t="s">
        <v>105890</v>
      </c>
      <c r="F20916" s="21" t="s">
        <v>101554</v>
      </c>
      <c r="G20916" s="22">
        <v>10</v>
      </c>
      <c r="H20916" s="22">
        <v>0</v>
      </c>
      <c r="I20916" s="22">
        <v>0</v>
      </c>
      <c r="J20916" s="21" t="s">
        <v>105891</v>
      </c>
    </row>
    <row r="20917" spans="1:10" ht="32" customHeight="1">
      <c r="A20917" s="19" t="s">
        <v>150238</v>
      </c>
      <c r="B20917" s="24">
        <v>27</v>
      </c>
      <c r="C20917" s="22">
        <v>16</v>
      </c>
      <c r="D20917" s="21" t="s">
        <v>105775</v>
      </c>
      <c r="E20917" s="21" t="s">
        <v>105776</v>
      </c>
      <c r="F20917" s="21" t="s">
        <v>101945</v>
      </c>
      <c r="G20917" s="22">
        <v>1</v>
      </c>
      <c r="H20917" s="22">
        <v>11</v>
      </c>
      <c r="I20917" s="22">
        <v>17</v>
      </c>
      <c r="J20917" s="21" t="s">
        <v>150239</v>
      </c>
    </row>
    <row r="20918" spans="1:10" ht="32" customHeight="1">
      <c r="A20918" s="19" t="s">
        <v>150240</v>
      </c>
      <c r="B20918" s="24">
        <v>30</v>
      </c>
      <c r="C20918" s="22">
        <v>15</v>
      </c>
      <c r="D20918" s="21" t="s">
        <v>150241</v>
      </c>
      <c r="E20918" s="21" t="s">
        <v>150242</v>
      </c>
      <c r="F20918" s="21" t="s">
        <v>101563</v>
      </c>
      <c r="G20918" s="22">
        <v>10</v>
      </c>
      <c r="H20918" s="22">
        <v>0</v>
      </c>
      <c r="I20918" s="22">
        <v>0</v>
      </c>
      <c r="J20918" s="21" t="s">
        <v>150243</v>
      </c>
    </row>
    <row r="20919" spans="1:10" ht="32" customHeight="1">
      <c r="A20919" s="19" t="s">
        <v>150244</v>
      </c>
      <c r="B20919" s="24">
        <v>36</v>
      </c>
      <c r="C20919" s="22">
        <v>15</v>
      </c>
      <c r="D20919" s="21" t="s">
        <v>150245</v>
      </c>
      <c r="E20919" s="21" t="s">
        <v>150246</v>
      </c>
      <c r="F20919" s="21" t="s">
        <v>101694</v>
      </c>
      <c r="G20919" s="22">
        <v>10</v>
      </c>
      <c r="H20919" s="22">
        <v>0</v>
      </c>
      <c r="I20919" s="22">
        <v>0</v>
      </c>
      <c r="J20919" s="21" t="s">
        <v>150247</v>
      </c>
    </row>
    <row r="20920" spans="1:10" ht="32" customHeight="1">
      <c r="A20920" s="19" t="s">
        <v>150248</v>
      </c>
      <c r="B20920" s="24">
        <v>12</v>
      </c>
      <c r="C20920" s="22">
        <v>15</v>
      </c>
      <c r="D20920" s="21" t="s">
        <v>150249</v>
      </c>
      <c r="E20920" s="21" t="s">
        <v>150250</v>
      </c>
      <c r="F20920" s="21" t="s">
        <v>101563</v>
      </c>
      <c r="G20920" s="22">
        <v>10</v>
      </c>
      <c r="H20920" s="22">
        <v>0</v>
      </c>
      <c r="I20920" s="22">
        <v>0</v>
      </c>
      <c r="J20920" s="21" t="s">
        <v>150251</v>
      </c>
    </row>
    <row r="20921" spans="1:10" ht="32" customHeight="1">
      <c r="A20921" s="19" t="s">
        <v>150252</v>
      </c>
      <c r="B20921" s="24">
        <v>45</v>
      </c>
      <c r="C20921" s="22">
        <v>15</v>
      </c>
      <c r="D20921" s="21" t="s">
        <v>102676</v>
      </c>
      <c r="E20921" s="21" t="s">
        <v>102677</v>
      </c>
      <c r="F20921" s="21" t="s">
        <v>101528</v>
      </c>
      <c r="G20921" s="22">
        <v>10</v>
      </c>
      <c r="H20921" s="22">
        <v>0</v>
      </c>
      <c r="I20921" s="22">
        <v>0</v>
      </c>
      <c r="J20921" s="21" t="s">
        <v>128586</v>
      </c>
    </row>
    <row r="20922" spans="1:10" ht="32" customHeight="1">
      <c r="A20922" s="19" t="s">
        <v>150253</v>
      </c>
      <c r="B20922" s="24">
        <v>33</v>
      </c>
      <c r="C20922" s="22">
        <v>15</v>
      </c>
      <c r="D20922" s="21" t="s">
        <v>127787</v>
      </c>
      <c r="E20922" s="21" t="s">
        <v>127788</v>
      </c>
      <c r="F20922" s="21" t="s">
        <v>101554</v>
      </c>
      <c r="G20922" s="22">
        <v>10</v>
      </c>
      <c r="H20922" s="22">
        <v>0</v>
      </c>
      <c r="I20922" s="22">
        <v>0</v>
      </c>
      <c r="J20922" s="21" t="s">
        <v>132130</v>
      </c>
    </row>
    <row r="20923" spans="1:10" ht="32" customHeight="1">
      <c r="A20923" s="19" t="s">
        <v>150254</v>
      </c>
      <c r="B20923" s="24">
        <v>33</v>
      </c>
      <c r="C20923" s="22">
        <v>20</v>
      </c>
      <c r="D20923" s="21" t="s">
        <v>105424</v>
      </c>
      <c r="E20923" s="21" t="s">
        <v>105425</v>
      </c>
      <c r="F20923" s="21" t="s">
        <v>101950</v>
      </c>
      <c r="G20923" s="22">
        <v>1</v>
      </c>
      <c r="H20923" s="22">
        <v>15</v>
      </c>
      <c r="I20923" s="22">
        <v>28</v>
      </c>
      <c r="J20923" s="21" t="s">
        <v>150255</v>
      </c>
    </row>
    <row r="20924" spans="1:10" ht="32" customHeight="1">
      <c r="A20924" s="19" t="s">
        <v>150256</v>
      </c>
      <c r="B20924" s="24">
        <v>18</v>
      </c>
      <c r="C20924" s="22">
        <v>16</v>
      </c>
      <c r="D20924" s="21" t="s">
        <v>110227</v>
      </c>
      <c r="E20924" s="21" t="s">
        <v>110228</v>
      </c>
      <c r="F20924" s="21" t="s">
        <v>101945</v>
      </c>
      <c r="G20924" s="22">
        <v>1</v>
      </c>
      <c r="H20924" s="22">
        <v>11</v>
      </c>
      <c r="I20924" s="22">
        <v>19</v>
      </c>
      <c r="J20924" s="21" t="s">
        <v>150257</v>
      </c>
    </row>
    <row r="20925" spans="1:10" ht="32" customHeight="1">
      <c r="A20925" s="19" t="s">
        <v>150258</v>
      </c>
      <c r="B20925" s="24">
        <v>22</v>
      </c>
      <c r="C20925" s="22">
        <v>15</v>
      </c>
      <c r="D20925" s="21" t="s">
        <v>132508</v>
      </c>
      <c r="E20925" s="21" t="s">
        <v>132509</v>
      </c>
      <c r="F20925" s="21" t="s">
        <v>14739</v>
      </c>
      <c r="G20925" s="22">
        <v>10</v>
      </c>
      <c r="H20925" s="22">
        <v>0</v>
      </c>
      <c r="I20925" s="22">
        <v>0</v>
      </c>
      <c r="J20925" s="21" t="s">
        <v>132510</v>
      </c>
    </row>
    <row r="20926" spans="1:10" ht="32" customHeight="1">
      <c r="A20926" s="19" t="s">
        <v>150259</v>
      </c>
      <c r="B20926" s="24">
        <v>23</v>
      </c>
      <c r="C20926" s="22">
        <v>15</v>
      </c>
      <c r="D20926" s="21" t="s">
        <v>121212</v>
      </c>
      <c r="E20926" s="21" t="s">
        <v>121213</v>
      </c>
      <c r="F20926" s="21" t="s">
        <v>101554</v>
      </c>
      <c r="G20926" s="22">
        <v>10</v>
      </c>
      <c r="H20926" s="22">
        <v>0</v>
      </c>
      <c r="I20926" s="22">
        <v>0</v>
      </c>
      <c r="J20926" s="21" t="s">
        <v>127312</v>
      </c>
    </row>
    <row r="20927" spans="1:10" ht="32" customHeight="1">
      <c r="A20927" s="19" t="s">
        <v>150260</v>
      </c>
      <c r="B20927" s="24">
        <v>15</v>
      </c>
      <c r="C20927" s="22">
        <v>17</v>
      </c>
      <c r="D20927" s="21" t="s">
        <v>120543</v>
      </c>
      <c r="E20927" s="21" t="s">
        <v>120544</v>
      </c>
      <c r="F20927" s="21" t="s">
        <v>101710</v>
      </c>
      <c r="G20927" s="22">
        <v>2</v>
      </c>
      <c r="H20927" s="22">
        <v>11</v>
      </c>
      <c r="I20927" s="22">
        <v>22</v>
      </c>
      <c r="J20927" s="21" t="s">
        <v>150261</v>
      </c>
    </row>
    <row r="20928" spans="1:10" ht="32" customHeight="1">
      <c r="A20928" s="19" t="s">
        <v>150262</v>
      </c>
      <c r="B20928" s="24">
        <v>15</v>
      </c>
      <c r="C20928" s="22">
        <v>17</v>
      </c>
      <c r="D20928" s="21" t="s">
        <v>120543</v>
      </c>
      <c r="E20928" s="21" t="s">
        <v>120544</v>
      </c>
      <c r="F20928" s="21" t="s">
        <v>101710</v>
      </c>
      <c r="G20928" s="22">
        <v>2</v>
      </c>
      <c r="H20928" s="22">
        <v>11</v>
      </c>
      <c r="I20928" s="22">
        <v>22</v>
      </c>
      <c r="J20928" s="21" t="s">
        <v>150261</v>
      </c>
    </row>
    <row r="20929" spans="1:10" ht="32" customHeight="1">
      <c r="A20929" s="19" t="s">
        <v>150263</v>
      </c>
      <c r="B20929" s="24">
        <v>34</v>
      </c>
      <c r="C20929" s="22">
        <v>19</v>
      </c>
      <c r="D20929" s="21" t="s">
        <v>122722</v>
      </c>
      <c r="E20929" s="21" t="s">
        <v>122723</v>
      </c>
      <c r="F20929" s="21" t="s">
        <v>101787</v>
      </c>
      <c r="G20929" s="22">
        <v>1</v>
      </c>
      <c r="H20929" s="22">
        <v>14</v>
      </c>
      <c r="I20929" s="22">
        <v>25</v>
      </c>
      <c r="J20929" s="21" t="s">
        <v>150264</v>
      </c>
    </row>
    <row r="20930" spans="1:10" ht="32" customHeight="1">
      <c r="A20930" s="19" t="s">
        <v>150265</v>
      </c>
      <c r="B20930" s="24">
        <v>26</v>
      </c>
      <c r="C20930" s="22">
        <v>15</v>
      </c>
      <c r="D20930" s="21" t="s">
        <v>122657</v>
      </c>
      <c r="E20930" s="21" t="s">
        <v>122658</v>
      </c>
      <c r="F20930" s="21" t="s">
        <v>101563</v>
      </c>
      <c r="G20930" s="22">
        <v>10</v>
      </c>
      <c r="H20930" s="22">
        <v>0</v>
      </c>
      <c r="I20930" s="22">
        <v>0</v>
      </c>
      <c r="J20930" s="21" t="s">
        <v>128557</v>
      </c>
    </row>
    <row r="20931" spans="1:10" ht="32" customHeight="1">
      <c r="A20931" s="19" t="s">
        <v>150266</v>
      </c>
      <c r="B20931" s="24">
        <v>44</v>
      </c>
      <c r="C20931" s="22">
        <v>26</v>
      </c>
      <c r="D20931" s="21" t="s">
        <v>103531</v>
      </c>
      <c r="E20931" s="21" t="s">
        <v>103532</v>
      </c>
      <c r="F20931" s="21" t="s">
        <v>101543</v>
      </c>
      <c r="G20931" s="22">
        <v>10</v>
      </c>
      <c r="H20931" s="22">
        <v>12</v>
      </c>
      <c r="I20931" s="22">
        <v>16</v>
      </c>
      <c r="J20931" s="21" t="s">
        <v>150267</v>
      </c>
    </row>
    <row r="20932" spans="1:10" ht="32" customHeight="1">
      <c r="A20932" s="19" t="s">
        <v>150268</v>
      </c>
      <c r="B20932" s="24">
        <v>36</v>
      </c>
      <c r="C20932" s="22">
        <v>15</v>
      </c>
      <c r="D20932" s="21" t="s">
        <v>150269</v>
      </c>
      <c r="E20932" s="21" t="s">
        <v>150270</v>
      </c>
      <c r="F20932" s="21" t="s">
        <v>101522</v>
      </c>
      <c r="G20932" s="22">
        <v>10</v>
      </c>
      <c r="H20932" s="22">
        <v>0</v>
      </c>
      <c r="I20932" s="22">
        <v>0</v>
      </c>
      <c r="J20932" s="21" t="s">
        <v>150271</v>
      </c>
    </row>
    <row r="20933" spans="1:10" ht="32" customHeight="1">
      <c r="A20933" s="19" t="s">
        <v>150272</v>
      </c>
      <c r="B20933" s="24">
        <v>13</v>
      </c>
      <c r="C20933" s="22">
        <v>15</v>
      </c>
      <c r="D20933" s="21" t="s">
        <v>150273</v>
      </c>
      <c r="E20933" s="21" t="s">
        <v>150274</v>
      </c>
      <c r="F20933" s="21" t="s">
        <v>101554</v>
      </c>
      <c r="G20933" s="22">
        <v>10</v>
      </c>
      <c r="H20933" s="22">
        <v>0</v>
      </c>
      <c r="I20933" s="22">
        <v>0</v>
      </c>
      <c r="J20933" s="21" t="s">
        <v>150275</v>
      </c>
    </row>
    <row r="20934" spans="1:10" ht="32" customHeight="1">
      <c r="A20934" s="19" t="s">
        <v>150276</v>
      </c>
      <c r="B20934" s="24">
        <v>20</v>
      </c>
      <c r="C20934" s="22">
        <v>15</v>
      </c>
      <c r="D20934" s="21" t="s">
        <v>107632</v>
      </c>
      <c r="E20934" s="21" t="s">
        <v>107633</v>
      </c>
      <c r="F20934" s="21" t="s">
        <v>101528</v>
      </c>
      <c r="G20934" s="22">
        <v>10</v>
      </c>
      <c r="H20934" s="22">
        <v>0</v>
      </c>
      <c r="I20934" s="22">
        <v>0</v>
      </c>
      <c r="J20934" s="21" t="s">
        <v>150277</v>
      </c>
    </row>
    <row r="20935" spans="1:10" ht="32" customHeight="1">
      <c r="A20935" s="19" t="s">
        <v>150278</v>
      </c>
      <c r="B20935" s="24">
        <v>28</v>
      </c>
      <c r="C20935" s="22">
        <v>15</v>
      </c>
      <c r="D20935" s="21" t="s">
        <v>134677</v>
      </c>
      <c r="E20935" s="21" t="s">
        <v>134678</v>
      </c>
      <c r="F20935" s="21" t="s">
        <v>101554</v>
      </c>
      <c r="G20935" s="22">
        <v>10</v>
      </c>
      <c r="H20935" s="22">
        <v>0</v>
      </c>
      <c r="I20935" s="22">
        <v>0</v>
      </c>
      <c r="J20935" s="21" t="s">
        <v>150279</v>
      </c>
    </row>
    <row r="20936" spans="1:10" ht="32" customHeight="1">
      <c r="A20936" s="19" t="s">
        <v>150280</v>
      </c>
      <c r="B20936" s="24">
        <v>60</v>
      </c>
      <c r="C20936" s="22">
        <v>19</v>
      </c>
      <c r="D20936" s="21" t="s">
        <v>115199</v>
      </c>
      <c r="E20936" s="21" t="s">
        <v>115200</v>
      </c>
      <c r="F20936" s="21" t="s">
        <v>102114</v>
      </c>
      <c r="G20936" s="22">
        <v>1</v>
      </c>
      <c r="H20936" s="22">
        <v>14</v>
      </c>
      <c r="I20936" s="22">
        <v>22</v>
      </c>
      <c r="J20936" s="21" t="s">
        <v>150281</v>
      </c>
    </row>
    <row r="20937" spans="1:10" ht="32" customHeight="1">
      <c r="A20937" s="19" t="s">
        <v>150282</v>
      </c>
      <c r="B20937" s="24">
        <v>31</v>
      </c>
      <c r="C20937" s="22">
        <v>15</v>
      </c>
      <c r="D20937" s="21" t="s">
        <v>140556</v>
      </c>
      <c r="E20937" s="21" t="s">
        <v>140557</v>
      </c>
      <c r="F20937" s="21" t="s">
        <v>101554</v>
      </c>
      <c r="G20937" s="22">
        <v>10</v>
      </c>
      <c r="H20937" s="22">
        <v>0</v>
      </c>
      <c r="I20937" s="22">
        <v>0</v>
      </c>
      <c r="J20937" s="21" t="s">
        <v>150283</v>
      </c>
    </row>
    <row r="20938" spans="1:10" ht="32" customHeight="1">
      <c r="A20938" s="19" t="s">
        <v>150284</v>
      </c>
      <c r="B20938" s="24">
        <v>22</v>
      </c>
      <c r="C20938" s="22">
        <v>15</v>
      </c>
      <c r="D20938" s="21" t="s">
        <v>110022</v>
      </c>
      <c r="E20938" s="21" t="s">
        <v>110023</v>
      </c>
      <c r="F20938" s="21" t="s">
        <v>101554</v>
      </c>
      <c r="G20938" s="22">
        <v>10</v>
      </c>
      <c r="H20938" s="22">
        <v>0</v>
      </c>
      <c r="I20938" s="22">
        <v>0</v>
      </c>
      <c r="J20938" s="21" t="s">
        <v>150285</v>
      </c>
    </row>
    <row r="20939" spans="1:10" ht="32" customHeight="1">
      <c r="A20939" s="19" t="s">
        <v>150286</v>
      </c>
      <c r="B20939" s="24">
        <v>32</v>
      </c>
      <c r="C20939" s="22">
        <v>29</v>
      </c>
      <c r="D20939" s="21" t="s">
        <v>113240</v>
      </c>
      <c r="E20939" s="21" t="s">
        <v>113241</v>
      </c>
      <c r="F20939" s="21" t="s">
        <v>14743</v>
      </c>
      <c r="G20939" s="22">
        <v>7</v>
      </c>
      <c r="H20939" s="22">
        <v>18</v>
      </c>
      <c r="I20939" s="22">
        <v>31</v>
      </c>
      <c r="J20939" s="21" t="s">
        <v>150287</v>
      </c>
    </row>
    <row r="20940" spans="1:10" ht="32" customHeight="1">
      <c r="A20940" s="19" t="s">
        <v>150288</v>
      </c>
      <c r="B20940" s="24">
        <v>45</v>
      </c>
      <c r="C20940" s="22">
        <v>23</v>
      </c>
      <c r="D20940" s="21" t="s">
        <v>106212</v>
      </c>
      <c r="E20940" s="21" t="s">
        <v>106213</v>
      </c>
      <c r="F20940" s="21" t="s">
        <v>102001</v>
      </c>
      <c r="G20940" s="22">
        <v>7</v>
      </c>
      <c r="H20940" s="22">
        <v>12</v>
      </c>
      <c r="I20940" s="22">
        <v>23</v>
      </c>
      <c r="J20940" s="21" t="s">
        <v>106214</v>
      </c>
    </row>
    <row r="20941" spans="1:10" ht="32" customHeight="1">
      <c r="A20941" s="19" t="s">
        <v>150289</v>
      </c>
      <c r="B20941" s="24">
        <v>17</v>
      </c>
      <c r="C20941" s="22">
        <v>15</v>
      </c>
      <c r="D20941" s="21" t="s">
        <v>118163</v>
      </c>
      <c r="E20941" s="21" t="s">
        <v>118164</v>
      </c>
      <c r="F20941" s="21" t="s">
        <v>101554</v>
      </c>
      <c r="G20941" s="22">
        <v>10</v>
      </c>
      <c r="H20941" s="22">
        <v>0</v>
      </c>
      <c r="I20941" s="22">
        <v>0</v>
      </c>
      <c r="J20941" s="21" t="s">
        <v>150290</v>
      </c>
    </row>
    <row r="20942" spans="1:10" ht="44" customHeight="1">
      <c r="A20942" s="19" t="s">
        <v>150291</v>
      </c>
      <c r="B20942" s="24">
        <v>21</v>
      </c>
      <c r="C20942" s="22">
        <v>15</v>
      </c>
      <c r="D20942" s="21" t="s">
        <v>112558</v>
      </c>
      <c r="E20942" s="21" t="s">
        <v>112559</v>
      </c>
      <c r="F20942" s="21" t="s">
        <v>101568</v>
      </c>
      <c r="G20942" s="22">
        <v>1</v>
      </c>
      <c r="H20942" s="22">
        <v>10</v>
      </c>
      <c r="I20942" s="22">
        <v>16</v>
      </c>
      <c r="J20942" s="21" t="s">
        <v>150292</v>
      </c>
    </row>
    <row r="20943" spans="1:10" ht="44" customHeight="1">
      <c r="A20943" s="19" t="s">
        <v>150293</v>
      </c>
      <c r="B20943" s="24">
        <v>26</v>
      </c>
      <c r="C20943" s="22">
        <v>31</v>
      </c>
      <c r="D20943" s="21" t="s">
        <v>150294</v>
      </c>
      <c r="E20943" s="21" t="s">
        <v>150295</v>
      </c>
      <c r="F20943" s="21" t="s">
        <v>101757</v>
      </c>
      <c r="G20943" s="22">
        <v>6</v>
      </c>
      <c r="H20943" s="22">
        <v>21</v>
      </c>
      <c r="I20943" s="22">
        <v>32</v>
      </c>
      <c r="J20943" s="21" t="s">
        <v>150296</v>
      </c>
    </row>
    <row r="20944" spans="1:10" ht="32" customHeight="1">
      <c r="A20944" s="19" t="s">
        <v>150297</v>
      </c>
      <c r="B20944" s="24">
        <v>20</v>
      </c>
      <c r="C20944" s="22">
        <v>15</v>
      </c>
      <c r="D20944" s="21" t="s">
        <v>108709</v>
      </c>
      <c r="E20944" s="21" t="s">
        <v>108710</v>
      </c>
      <c r="F20944" s="21" t="s">
        <v>14739</v>
      </c>
      <c r="G20944" s="22">
        <v>10</v>
      </c>
      <c r="H20944" s="22">
        <v>0</v>
      </c>
      <c r="I20944" s="22">
        <v>0</v>
      </c>
      <c r="J20944" s="21" t="s">
        <v>108711</v>
      </c>
    </row>
    <row r="20945" spans="1:10" ht="32" customHeight="1">
      <c r="A20945" s="19" t="s">
        <v>150298</v>
      </c>
      <c r="B20945" s="24">
        <v>20</v>
      </c>
      <c r="C20945" s="22">
        <v>15</v>
      </c>
      <c r="D20945" s="21" t="s">
        <v>108709</v>
      </c>
      <c r="E20945" s="21" t="s">
        <v>108710</v>
      </c>
      <c r="F20945" s="21" t="s">
        <v>14739</v>
      </c>
      <c r="G20945" s="22">
        <v>10</v>
      </c>
      <c r="H20945" s="22">
        <v>0</v>
      </c>
      <c r="I20945" s="22">
        <v>0</v>
      </c>
      <c r="J20945" s="21" t="s">
        <v>108711</v>
      </c>
    </row>
    <row r="20946" spans="1:10" ht="32" customHeight="1">
      <c r="A20946" s="19" t="s">
        <v>150299</v>
      </c>
      <c r="B20946" s="24">
        <v>13</v>
      </c>
      <c r="C20946" s="22">
        <v>15</v>
      </c>
      <c r="D20946" s="21" t="s">
        <v>150300</v>
      </c>
      <c r="E20946" s="21" t="s">
        <v>150301</v>
      </c>
      <c r="F20946" s="21" t="s">
        <v>101522</v>
      </c>
      <c r="G20946" s="22">
        <v>10</v>
      </c>
      <c r="H20946" s="22">
        <v>0</v>
      </c>
      <c r="I20946" s="22">
        <v>0</v>
      </c>
      <c r="J20946" s="21" t="s">
        <v>150302</v>
      </c>
    </row>
    <row r="20947" spans="1:10" ht="32" customHeight="1">
      <c r="A20947" s="19" t="s">
        <v>150303</v>
      </c>
      <c r="B20947" s="24">
        <v>21</v>
      </c>
      <c r="C20947" s="22">
        <v>15</v>
      </c>
      <c r="D20947" s="21" t="s">
        <v>150304</v>
      </c>
      <c r="E20947" s="21" t="s">
        <v>150305</v>
      </c>
      <c r="F20947" s="21" t="s">
        <v>101563</v>
      </c>
      <c r="G20947" s="22">
        <v>10</v>
      </c>
      <c r="H20947" s="22">
        <v>0</v>
      </c>
      <c r="I20947" s="22">
        <v>0</v>
      </c>
      <c r="J20947" s="21" t="s">
        <v>150306</v>
      </c>
    </row>
    <row r="20948" spans="1:10" ht="32" customHeight="1">
      <c r="A20948" s="19" t="s">
        <v>150307</v>
      </c>
      <c r="B20948" s="24">
        <v>21</v>
      </c>
      <c r="C20948" s="22">
        <v>15</v>
      </c>
      <c r="D20948" s="21" t="s">
        <v>150304</v>
      </c>
      <c r="E20948" s="21" t="s">
        <v>150305</v>
      </c>
      <c r="F20948" s="21" t="s">
        <v>101563</v>
      </c>
      <c r="G20948" s="22">
        <v>10</v>
      </c>
      <c r="H20948" s="22">
        <v>0</v>
      </c>
      <c r="I20948" s="22">
        <v>0</v>
      </c>
      <c r="J20948" s="21" t="s">
        <v>150306</v>
      </c>
    </row>
    <row r="20949" spans="1:10" ht="32" customHeight="1">
      <c r="A20949" s="19" t="s">
        <v>150308</v>
      </c>
      <c r="B20949" s="24">
        <v>23</v>
      </c>
      <c r="C20949" s="22">
        <v>15</v>
      </c>
      <c r="D20949" s="21" t="s">
        <v>106773</v>
      </c>
      <c r="E20949" s="21" t="s">
        <v>106774</v>
      </c>
      <c r="F20949" s="21" t="s">
        <v>101628</v>
      </c>
      <c r="G20949" s="22">
        <v>1</v>
      </c>
      <c r="H20949" s="22">
        <v>10</v>
      </c>
      <c r="I20949" s="22">
        <v>20</v>
      </c>
      <c r="J20949" s="21" t="s">
        <v>150309</v>
      </c>
    </row>
    <row r="20950" spans="1:10" ht="32" customHeight="1">
      <c r="A20950" s="19" t="s">
        <v>150310</v>
      </c>
      <c r="B20950" s="24">
        <v>23</v>
      </c>
      <c r="C20950" s="22">
        <v>15</v>
      </c>
      <c r="D20950" s="21" t="s">
        <v>106773</v>
      </c>
      <c r="E20950" s="21" t="s">
        <v>106774</v>
      </c>
      <c r="F20950" s="21" t="s">
        <v>101628</v>
      </c>
      <c r="G20950" s="22">
        <v>1</v>
      </c>
      <c r="H20950" s="22">
        <v>10</v>
      </c>
      <c r="I20950" s="22">
        <v>20</v>
      </c>
      <c r="J20950" s="21" t="s">
        <v>150309</v>
      </c>
    </row>
    <row r="20951" spans="1:10" ht="20" customHeight="1">
      <c r="A20951" s="27">
        <v>-999</v>
      </c>
      <c r="B20951" s="24">
        <v>-999</v>
      </c>
      <c r="C20951" s="22">
        <v>-999</v>
      </c>
      <c r="D20951" s="22">
        <v>-999</v>
      </c>
      <c r="E20951" s="22">
        <v>-999</v>
      </c>
      <c r="F20951" s="22">
        <v>-999</v>
      </c>
      <c r="G20951" s="22">
        <v>-999</v>
      </c>
      <c r="H20951" s="22">
        <v>-999</v>
      </c>
      <c r="I20951" s="22">
        <v>-999</v>
      </c>
      <c r="J20951" s="22">
        <v>-999</v>
      </c>
    </row>
    <row r="20952" spans="1:10" ht="20" customHeight="1">
      <c r="A20952" s="27">
        <v>-999</v>
      </c>
      <c r="B20952" s="24">
        <v>-999</v>
      </c>
      <c r="C20952" s="22">
        <v>-999</v>
      </c>
      <c r="D20952" s="22">
        <v>-999</v>
      </c>
      <c r="E20952" s="22">
        <v>-999</v>
      </c>
      <c r="F20952" s="22">
        <v>-999</v>
      </c>
      <c r="G20952" s="22">
        <v>-999</v>
      </c>
      <c r="H20952" s="22">
        <v>-999</v>
      </c>
      <c r="I20952" s="22">
        <v>-999</v>
      </c>
      <c r="J20952" s="22">
        <v>-999</v>
      </c>
    </row>
    <row r="20953" spans="1:10" ht="20" customHeight="1">
      <c r="A20953" s="27">
        <v>-999</v>
      </c>
      <c r="B20953" s="24">
        <v>-999</v>
      </c>
      <c r="C20953" s="22">
        <v>-999</v>
      </c>
      <c r="D20953" s="22">
        <v>-999</v>
      </c>
      <c r="E20953" s="22">
        <v>-999</v>
      </c>
      <c r="F20953" s="22">
        <v>-999</v>
      </c>
      <c r="G20953" s="22">
        <v>-999</v>
      </c>
      <c r="H20953" s="22">
        <v>-999</v>
      </c>
      <c r="I20953" s="22">
        <v>-999</v>
      </c>
      <c r="J20953" s="22">
        <v>-999</v>
      </c>
    </row>
    <row r="20954" spans="1:10" ht="32" customHeight="1">
      <c r="A20954" s="19" t="s">
        <v>150311</v>
      </c>
      <c r="B20954" s="24">
        <v>21</v>
      </c>
      <c r="C20954" s="22">
        <v>18</v>
      </c>
      <c r="D20954" s="21" t="s">
        <v>134498</v>
      </c>
      <c r="E20954" s="21" t="s">
        <v>134499</v>
      </c>
      <c r="F20954" s="21" t="s">
        <v>102727</v>
      </c>
      <c r="G20954" s="22">
        <v>1</v>
      </c>
      <c r="H20954" s="22">
        <v>13</v>
      </c>
      <c r="I20954" s="22">
        <v>17</v>
      </c>
      <c r="J20954" s="21" t="s">
        <v>150312</v>
      </c>
    </row>
    <row r="20955" spans="1:10" ht="32" customHeight="1">
      <c r="A20955" s="19" t="s">
        <v>150313</v>
      </c>
      <c r="B20955" s="24">
        <v>21</v>
      </c>
      <c r="C20955" s="22">
        <v>18</v>
      </c>
      <c r="D20955" s="21" t="s">
        <v>134498</v>
      </c>
      <c r="E20955" s="21" t="s">
        <v>134499</v>
      </c>
      <c r="F20955" s="21" t="s">
        <v>102727</v>
      </c>
      <c r="G20955" s="22">
        <v>1</v>
      </c>
      <c r="H20955" s="22">
        <v>13</v>
      </c>
      <c r="I20955" s="22">
        <v>17</v>
      </c>
      <c r="J20955" s="21" t="s">
        <v>150312</v>
      </c>
    </row>
    <row r="20956" spans="1:10" ht="32" customHeight="1">
      <c r="A20956" s="19" t="s">
        <v>150314</v>
      </c>
      <c r="B20956" s="24">
        <v>35</v>
      </c>
      <c r="C20956" s="22">
        <v>25</v>
      </c>
      <c r="D20956" s="21" t="s">
        <v>119996</v>
      </c>
      <c r="E20956" s="21" t="s">
        <v>119997</v>
      </c>
      <c r="F20956" s="21" t="s">
        <v>101694</v>
      </c>
      <c r="G20956" s="22">
        <v>10</v>
      </c>
      <c r="H20956" s="22">
        <v>11</v>
      </c>
      <c r="I20956" s="22">
        <v>13</v>
      </c>
      <c r="J20956" s="21" t="s">
        <v>150315</v>
      </c>
    </row>
    <row r="20957" spans="1:10" ht="32" customHeight="1">
      <c r="A20957" s="19" t="s">
        <v>150316</v>
      </c>
      <c r="B20957" s="24">
        <v>43</v>
      </c>
      <c r="C20957" s="22">
        <v>50</v>
      </c>
      <c r="D20957" s="21" t="s">
        <v>140709</v>
      </c>
      <c r="E20957" s="21" t="s">
        <v>140710</v>
      </c>
      <c r="F20957" s="21" t="s">
        <v>101554</v>
      </c>
      <c r="G20957" s="22">
        <v>16</v>
      </c>
      <c r="H20957" s="22">
        <v>21</v>
      </c>
      <c r="I20957" s="22">
        <v>31</v>
      </c>
      <c r="J20957" s="21" t="s">
        <v>150317</v>
      </c>
    </row>
    <row r="20958" spans="1:10" ht="20" customHeight="1">
      <c r="A20958" s="27">
        <v>-999</v>
      </c>
      <c r="B20958" s="24">
        <v>-999</v>
      </c>
      <c r="C20958" s="22">
        <v>-999</v>
      </c>
      <c r="D20958" s="22">
        <v>-999</v>
      </c>
      <c r="E20958" s="22">
        <v>-999</v>
      </c>
      <c r="F20958" s="22">
        <v>-999</v>
      </c>
      <c r="G20958" s="22">
        <v>-999</v>
      </c>
      <c r="H20958" s="22">
        <v>-999</v>
      </c>
      <c r="I20958" s="22">
        <v>-999</v>
      </c>
      <c r="J20958" s="22">
        <v>-999</v>
      </c>
    </row>
    <row r="20959" spans="1:10" ht="32" customHeight="1">
      <c r="A20959" s="19" t="s">
        <v>150318</v>
      </c>
      <c r="B20959" s="24">
        <v>20</v>
      </c>
      <c r="C20959" s="22">
        <v>15</v>
      </c>
      <c r="D20959" s="21" t="s">
        <v>150319</v>
      </c>
      <c r="E20959" s="21" t="s">
        <v>150320</v>
      </c>
      <c r="F20959" s="21" t="s">
        <v>14739</v>
      </c>
      <c r="G20959" s="22">
        <v>10</v>
      </c>
      <c r="H20959" s="22">
        <v>0</v>
      </c>
      <c r="I20959" s="22">
        <v>0</v>
      </c>
      <c r="J20959" s="21" t="s">
        <v>150321</v>
      </c>
    </row>
    <row r="20960" spans="1:10" ht="32" customHeight="1">
      <c r="A20960" s="19" t="s">
        <v>150322</v>
      </c>
      <c r="B20960" s="24">
        <v>37</v>
      </c>
      <c r="C20960" s="22">
        <v>22</v>
      </c>
      <c r="D20960" s="21" t="s">
        <v>102022</v>
      </c>
      <c r="E20960" s="21" t="s">
        <v>102023</v>
      </c>
      <c r="F20960" s="21" t="s">
        <v>101538</v>
      </c>
      <c r="G20960" s="22">
        <v>1</v>
      </c>
      <c r="H20960" s="22">
        <v>17</v>
      </c>
      <c r="I20960" s="22">
        <v>24</v>
      </c>
      <c r="J20960" s="21" t="s">
        <v>150323</v>
      </c>
    </row>
    <row r="20961" spans="1:10" ht="32" customHeight="1">
      <c r="A20961" s="19" t="s">
        <v>150324</v>
      </c>
      <c r="B20961" s="24">
        <v>13</v>
      </c>
      <c r="C20961" s="22">
        <v>17</v>
      </c>
      <c r="D20961" s="21" t="s">
        <v>134663</v>
      </c>
      <c r="E20961" s="21" t="s">
        <v>134664</v>
      </c>
      <c r="F20961" s="21" t="s">
        <v>14743</v>
      </c>
      <c r="G20961" s="22">
        <v>4</v>
      </c>
      <c r="H20961" s="22">
        <v>9</v>
      </c>
      <c r="I20961" s="22">
        <v>20</v>
      </c>
      <c r="J20961" s="21" t="s">
        <v>150325</v>
      </c>
    </row>
    <row r="20962" spans="1:10" ht="32" customHeight="1">
      <c r="A20962" s="19" t="s">
        <v>150326</v>
      </c>
      <c r="B20962" s="24">
        <v>21</v>
      </c>
      <c r="C20962" s="22">
        <v>15</v>
      </c>
      <c r="D20962" s="21" t="s">
        <v>107689</v>
      </c>
      <c r="E20962" s="21" t="s">
        <v>107690</v>
      </c>
      <c r="F20962" s="21" t="s">
        <v>14739</v>
      </c>
      <c r="G20962" s="22">
        <v>10</v>
      </c>
      <c r="H20962" s="22">
        <v>0</v>
      </c>
      <c r="I20962" s="22">
        <v>0</v>
      </c>
      <c r="J20962" s="21" t="s">
        <v>150327</v>
      </c>
    </row>
    <row r="20963" spans="1:10" ht="32" customHeight="1">
      <c r="A20963" s="19" t="s">
        <v>150328</v>
      </c>
      <c r="B20963" s="24">
        <v>37</v>
      </c>
      <c r="C20963" s="22">
        <v>16</v>
      </c>
      <c r="D20963" s="21" t="s">
        <v>150329</v>
      </c>
      <c r="E20963" s="21" t="s">
        <v>150330</v>
      </c>
      <c r="F20963" s="21" t="s">
        <v>101945</v>
      </c>
      <c r="G20963" s="22">
        <v>4</v>
      </c>
      <c r="H20963" s="22">
        <v>8</v>
      </c>
      <c r="I20963" s="22">
        <v>22</v>
      </c>
      <c r="J20963" s="21" t="s">
        <v>150331</v>
      </c>
    </row>
    <row r="20964" spans="1:10" ht="32" customHeight="1">
      <c r="A20964" s="19" t="s">
        <v>150332</v>
      </c>
      <c r="B20964" s="24">
        <v>34</v>
      </c>
      <c r="C20964" s="22">
        <v>15</v>
      </c>
      <c r="D20964" s="21" t="s">
        <v>134677</v>
      </c>
      <c r="E20964" s="21" t="s">
        <v>134678</v>
      </c>
      <c r="F20964" s="21" t="s">
        <v>101568</v>
      </c>
      <c r="G20964" s="22">
        <v>10</v>
      </c>
      <c r="H20964" s="22">
        <v>0</v>
      </c>
      <c r="I20964" s="22">
        <v>0</v>
      </c>
      <c r="J20964" s="21" t="s">
        <v>150333</v>
      </c>
    </row>
    <row r="20965" spans="1:10" ht="32" customHeight="1">
      <c r="A20965" s="19" t="s">
        <v>150334</v>
      </c>
      <c r="B20965" s="24">
        <v>25</v>
      </c>
      <c r="C20965" s="22">
        <v>20</v>
      </c>
      <c r="D20965" s="21" t="s">
        <v>133398</v>
      </c>
      <c r="E20965" s="21" t="s">
        <v>133399</v>
      </c>
      <c r="F20965" s="21" t="s">
        <v>101623</v>
      </c>
      <c r="G20965" s="22">
        <v>2</v>
      </c>
      <c r="H20965" s="22">
        <v>14</v>
      </c>
      <c r="I20965" s="22">
        <v>24</v>
      </c>
      <c r="J20965" s="21" t="s">
        <v>150335</v>
      </c>
    </row>
    <row r="20966" spans="1:10" ht="32" customHeight="1">
      <c r="A20966" s="19" t="s">
        <v>150336</v>
      </c>
      <c r="B20966" s="24">
        <v>18</v>
      </c>
      <c r="C20966" s="22">
        <v>15</v>
      </c>
      <c r="D20966" s="21" t="s">
        <v>150337</v>
      </c>
      <c r="E20966" s="21" t="s">
        <v>150338</v>
      </c>
      <c r="F20966" s="21" t="s">
        <v>101563</v>
      </c>
      <c r="G20966" s="22">
        <v>10</v>
      </c>
      <c r="H20966" s="22">
        <v>0</v>
      </c>
      <c r="I20966" s="22">
        <v>0</v>
      </c>
      <c r="J20966" s="21" t="s">
        <v>150339</v>
      </c>
    </row>
    <row r="20967" spans="1:10" ht="32" customHeight="1">
      <c r="A20967" s="19" t="s">
        <v>150340</v>
      </c>
      <c r="B20967" s="24">
        <v>18</v>
      </c>
      <c r="C20967" s="22">
        <v>15</v>
      </c>
      <c r="D20967" s="21" t="s">
        <v>150337</v>
      </c>
      <c r="E20967" s="21" t="s">
        <v>150338</v>
      </c>
      <c r="F20967" s="21" t="s">
        <v>101563</v>
      </c>
      <c r="G20967" s="22">
        <v>10</v>
      </c>
      <c r="H20967" s="22">
        <v>0</v>
      </c>
      <c r="I20967" s="22">
        <v>0</v>
      </c>
      <c r="J20967" s="21" t="s">
        <v>150339</v>
      </c>
    </row>
    <row r="20968" spans="1:10" ht="32" customHeight="1">
      <c r="A20968" s="19" t="s">
        <v>150341</v>
      </c>
      <c r="B20968" s="24">
        <v>24</v>
      </c>
      <c r="C20968" s="22">
        <v>15</v>
      </c>
      <c r="D20968" s="21" t="s">
        <v>102880</v>
      </c>
      <c r="E20968" s="21" t="s">
        <v>102881</v>
      </c>
      <c r="F20968" s="21" t="s">
        <v>101554</v>
      </c>
      <c r="G20968" s="22">
        <v>10</v>
      </c>
      <c r="H20968" s="22">
        <v>0</v>
      </c>
      <c r="I20968" s="22">
        <v>0</v>
      </c>
      <c r="J20968" s="21" t="s">
        <v>103618</v>
      </c>
    </row>
    <row r="20969" spans="1:10" ht="32" customHeight="1">
      <c r="A20969" s="19" t="s">
        <v>150342</v>
      </c>
      <c r="B20969" s="24">
        <v>22</v>
      </c>
      <c r="C20969" s="22">
        <v>15</v>
      </c>
      <c r="D20969" s="21" t="s">
        <v>126908</v>
      </c>
      <c r="E20969" s="21" t="s">
        <v>126909</v>
      </c>
      <c r="F20969" s="21" t="s">
        <v>101528</v>
      </c>
      <c r="G20969" s="22">
        <v>10</v>
      </c>
      <c r="H20969" s="22">
        <v>0</v>
      </c>
      <c r="I20969" s="22">
        <v>0</v>
      </c>
      <c r="J20969" s="21" t="s">
        <v>150343</v>
      </c>
    </row>
    <row r="20970" spans="1:10" ht="32" customHeight="1">
      <c r="A20970" s="19" t="s">
        <v>150344</v>
      </c>
      <c r="B20970" s="24">
        <v>50</v>
      </c>
      <c r="C20970" s="22">
        <v>57</v>
      </c>
      <c r="D20970" s="21" t="s">
        <v>131107</v>
      </c>
      <c r="E20970" s="21" t="s">
        <v>131108</v>
      </c>
      <c r="F20970" s="21" t="s">
        <v>102356</v>
      </c>
      <c r="G20970" s="22">
        <v>7</v>
      </c>
      <c r="H20970" s="22">
        <v>9</v>
      </c>
      <c r="I20970" s="22">
        <v>19</v>
      </c>
      <c r="J20970" s="21" t="s">
        <v>150345</v>
      </c>
    </row>
    <row r="20971" spans="1:10" ht="32" customHeight="1">
      <c r="A20971" s="19" t="s">
        <v>150346</v>
      </c>
      <c r="B20971" s="24">
        <v>30</v>
      </c>
      <c r="C20971" s="22">
        <v>15</v>
      </c>
      <c r="D20971" s="21" t="s">
        <v>102186</v>
      </c>
      <c r="E20971" s="21" t="s">
        <v>102187</v>
      </c>
      <c r="F20971" s="21" t="s">
        <v>101563</v>
      </c>
      <c r="G20971" s="22">
        <v>10</v>
      </c>
      <c r="H20971" s="22">
        <v>0</v>
      </c>
      <c r="I20971" s="22">
        <v>0</v>
      </c>
      <c r="J20971" s="21" t="s">
        <v>150347</v>
      </c>
    </row>
    <row r="20972" spans="1:10" ht="32" customHeight="1">
      <c r="A20972" s="19" t="s">
        <v>150348</v>
      </c>
      <c r="B20972" s="24">
        <v>26</v>
      </c>
      <c r="C20972" s="22">
        <v>15</v>
      </c>
      <c r="D20972" s="21" t="s">
        <v>120244</v>
      </c>
      <c r="E20972" s="21" t="s">
        <v>120245</v>
      </c>
      <c r="F20972" s="21" t="s">
        <v>101694</v>
      </c>
      <c r="G20972" s="22">
        <v>3</v>
      </c>
      <c r="H20972" s="22">
        <v>8</v>
      </c>
      <c r="I20972" s="22">
        <v>13</v>
      </c>
      <c r="J20972" s="21" t="s">
        <v>150349</v>
      </c>
    </row>
    <row r="20973" spans="1:10" ht="32" customHeight="1">
      <c r="A20973" s="19" t="s">
        <v>150350</v>
      </c>
      <c r="B20973" s="24">
        <v>23</v>
      </c>
      <c r="C20973" s="22">
        <v>25</v>
      </c>
      <c r="D20973" s="21" t="s">
        <v>101546</v>
      </c>
      <c r="E20973" s="21" t="s">
        <v>101547</v>
      </c>
      <c r="F20973" s="21" t="s">
        <v>101628</v>
      </c>
      <c r="G20973" s="22">
        <v>2</v>
      </c>
      <c r="H20973" s="22">
        <v>19</v>
      </c>
      <c r="I20973" s="22">
        <v>41</v>
      </c>
      <c r="J20973" s="21" t="s">
        <v>150351</v>
      </c>
    </row>
    <row r="20974" spans="1:10" ht="32" customHeight="1">
      <c r="A20974" s="19" t="s">
        <v>150352</v>
      </c>
      <c r="B20974" s="24">
        <v>77</v>
      </c>
      <c r="C20974" s="22">
        <v>26</v>
      </c>
      <c r="D20974" s="21" t="s">
        <v>102676</v>
      </c>
      <c r="E20974" s="21" t="s">
        <v>102677</v>
      </c>
      <c r="F20974" s="21" t="s">
        <v>105256</v>
      </c>
      <c r="G20974" s="22">
        <v>1</v>
      </c>
      <c r="H20974" s="22">
        <v>21</v>
      </c>
      <c r="I20974" s="22">
        <v>43</v>
      </c>
      <c r="J20974" s="21" t="s">
        <v>150353</v>
      </c>
    </row>
    <row r="20975" spans="1:10" ht="32" customHeight="1">
      <c r="A20975" s="19" t="s">
        <v>150354</v>
      </c>
      <c r="B20975" s="24">
        <v>19</v>
      </c>
      <c r="C20975" s="22">
        <v>22</v>
      </c>
      <c r="D20975" s="21" t="s">
        <v>150355</v>
      </c>
      <c r="E20975" s="21" t="s">
        <v>150356</v>
      </c>
      <c r="F20975" s="21" t="s">
        <v>101689</v>
      </c>
      <c r="G20975" s="22">
        <v>4</v>
      </c>
      <c r="H20975" s="22">
        <v>14</v>
      </c>
      <c r="I20975" s="22">
        <v>23</v>
      </c>
      <c r="J20975" s="21" t="s">
        <v>150357</v>
      </c>
    </row>
    <row r="20976" spans="1:10" ht="32" customHeight="1">
      <c r="A20976" s="19" t="s">
        <v>150358</v>
      </c>
      <c r="B20976" s="24">
        <v>37</v>
      </c>
      <c r="C20976" s="22">
        <v>15</v>
      </c>
      <c r="D20976" s="21" t="s">
        <v>104772</v>
      </c>
      <c r="E20976" s="21" t="s">
        <v>104773</v>
      </c>
      <c r="F20976" s="21" t="s">
        <v>101568</v>
      </c>
      <c r="G20976" s="22">
        <v>1</v>
      </c>
      <c r="H20976" s="22">
        <v>10</v>
      </c>
      <c r="I20976" s="22">
        <v>14</v>
      </c>
      <c r="J20976" s="21" t="s">
        <v>150359</v>
      </c>
    </row>
    <row r="20977" spans="1:10" ht="32" customHeight="1">
      <c r="A20977" s="19" t="s">
        <v>150360</v>
      </c>
      <c r="B20977" s="24">
        <v>23</v>
      </c>
      <c r="C20977" s="22">
        <v>15</v>
      </c>
      <c r="D20977" s="21" t="s">
        <v>113410</v>
      </c>
      <c r="E20977" s="21" t="s">
        <v>113411</v>
      </c>
      <c r="F20977" s="21" t="s">
        <v>101528</v>
      </c>
      <c r="G20977" s="22">
        <v>10</v>
      </c>
      <c r="H20977" s="22">
        <v>0</v>
      </c>
      <c r="I20977" s="22">
        <v>0</v>
      </c>
      <c r="J20977" s="21" t="s">
        <v>144287</v>
      </c>
    </row>
    <row r="20978" spans="1:10" ht="32" customHeight="1">
      <c r="A20978" s="19" t="s">
        <v>150361</v>
      </c>
      <c r="B20978" s="24">
        <v>23</v>
      </c>
      <c r="C20978" s="22">
        <v>15</v>
      </c>
      <c r="D20978" s="21" t="s">
        <v>113410</v>
      </c>
      <c r="E20978" s="21" t="s">
        <v>113411</v>
      </c>
      <c r="F20978" s="21" t="s">
        <v>101528</v>
      </c>
      <c r="G20978" s="22">
        <v>10</v>
      </c>
      <c r="H20978" s="22">
        <v>0</v>
      </c>
      <c r="I20978" s="22">
        <v>0</v>
      </c>
      <c r="J20978" s="21" t="s">
        <v>144287</v>
      </c>
    </row>
    <row r="20979" spans="1:10" ht="32" customHeight="1">
      <c r="A20979" s="19" t="s">
        <v>150362</v>
      </c>
      <c r="B20979" s="24">
        <v>22</v>
      </c>
      <c r="C20979" s="22">
        <v>15</v>
      </c>
      <c r="D20979" s="21" t="s">
        <v>127330</v>
      </c>
      <c r="E20979" s="21" t="s">
        <v>127331</v>
      </c>
      <c r="F20979" s="21" t="s">
        <v>101554</v>
      </c>
      <c r="G20979" s="22">
        <v>10</v>
      </c>
      <c r="H20979" s="22">
        <v>0</v>
      </c>
      <c r="I20979" s="22">
        <v>0</v>
      </c>
      <c r="J20979" s="21" t="s">
        <v>128191</v>
      </c>
    </row>
    <row r="20980" spans="1:10" ht="32" customHeight="1">
      <c r="A20980" s="19" t="s">
        <v>150363</v>
      </c>
      <c r="B20980" s="24">
        <v>21</v>
      </c>
      <c r="C20980" s="22">
        <v>15</v>
      </c>
      <c r="D20980" s="21" t="s">
        <v>107861</v>
      </c>
      <c r="E20980" s="21" t="s">
        <v>107862</v>
      </c>
      <c r="F20980" s="21" t="s">
        <v>101694</v>
      </c>
      <c r="G20980" s="22">
        <v>1</v>
      </c>
      <c r="H20980" s="22">
        <v>7</v>
      </c>
      <c r="I20980" s="22">
        <v>15</v>
      </c>
      <c r="J20980" s="21" t="s">
        <v>150364</v>
      </c>
    </row>
    <row r="20981" spans="1:10" ht="32" customHeight="1">
      <c r="A20981" s="19" t="s">
        <v>150365</v>
      </c>
      <c r="B20981" s="24">
        <v>31</v>
      </c>
      <c r="C20981" s="22">
        <v>15</v>
      </c>
      <c r="D20981" s="21" t="s">
        <v>106502</v>
      </c>
      <c r="E20981" s="21" t="s">
        <v>106503</v>
      </c>
      <c r="F20981" s="21" t="s">
        <v>101694</v>
      </c>
      <c r="G20981" s="22">
        <v>10</v>
      </c>
      <c r="H20981" s="22">
        <v>0</v>
      </c>
      <c r="I20981" s="22">
        <v>0</v>
      </c>
      <c r="J20981" s="21" t="s">
        <v>150366</v>
      </c>
    </row>
    <row r="20982" spans="1:10" ht="32" customHeight="1">
      <c r="A20982" s="19" t="s">
        <v>150367</v>
      </c>
      <c r="B20982" s="24">
        <v>28</v>
      </c>
      <c r="C20982" s="22">
        <v>15</v>
      </c>
      <c r="D20982" s="21" t="s">
        <v>111447</v>
      </c>
      <c r="E20982" s="21" t="s">
        <v>111448</v>
      </c>
      <c r="F20982" s="21" t="s">
        <v>101522</v>
      </c>
      <c r="G20982" s="22">
        <v>10</v>
      </c>
      <c r="H20982" s="22">
        <v>0</v>
      </c>
      <c r="I20982" s="22">
        <v>0</v>
      </c>
      <c r="J20982" s="21" t="s">
        <v>150368</v>
      </c>
    </row>
    <row r="20983" spans="1:10" ht="32" customHeight="1">
      <c r="A20983" s="19" t="s">
        <v>150369</v>
      </c>
      <c r="B20983" s="24">
        <v>28</v>
      </c>
      <c r="C20983" s="22">
        <v>15</v>
      </c>
      <c r="D20983" s="21" t="s">
        <v>111447</v>
      </c>
      <c r="E20983" s="21" t="s">
        <v>111448</v>
      </c>
      <c r="F20983" s="21" t="s">
        <v>101522</v>
      </c>
      <c r="G20983" s="22">
        <v>10</v>
      </c>
      <c r="H20983" s="22">
        <v>0</v>
      </c>
      <c r="I20983" s="22">
        <v>0</v>
      </c>
      <c r="J20983" s="21" t="s">
        <v>150368</v>
      </c>
    </row>
    <row r="20984" spans="1:10" ht="32" customHeight="1">
      <c r="A20984" s="19" t="s">
        <v>150370</v>
      </c>
      <c r="B20984" s="24">
        <v>31</v>
      </c>
      <c r="C20984" s="22">
        <v>15</v>
      </c>
      <c r="D20984" s="21" t="s">
        <v>119114</v>
      </c>
      <c r="E20984" s="21" t="s">
        <v>119115</v>
      </c>
      <c r="F20984" s="21" t="s">
        <v>101554</v>
      </c>
      <c r="G20984" s="22">
        <v>10</v>
      </c>
      <c r="H20984" s="22">
        <v>0</v>
      </c>
      <c r="I20984" s="22">
        <v>0</v>
      </c>
      <c r="J20984" s="21" t="s">
        <v>130427</v>
      </c>
    </row>
    <row r="20985" spans="1:10" ht="32" customHeight="1">
      <c r="A20985" s="19" t="s">
        <v>150371</v>
      </c>
      <c r="B20985" s="24">
        <v>35</v>
      </c>
      <c r="C20985" s="22">
        <v>15</v>
      </c>
      <c r="D20985" s="21" t="s">
        <v>116951</v>
      </c>
      <c r="E20985" s="21" t="s">
        <v>116952</v>
      </c>
      <c r="F20985" s="21" t="s">
        <v>101628</v>
      </c>
      <c r="G20985" s="22">
        <v>2</v>
      </c>
      <c r="H20985" s="22">
        <v>9</v>
      </c>
      <c r="I20985" s="22">
        <v>26</v>
      </c>
      <c r="J20985" s="21" t="s">
        <v>150372</v>
      </c>
    </row>
    <row r="20986" spans="1:10" ht="32" customHeight="1">
      <c r="A20986" s="19" t="s">
        <v>150373</v>
      </c>
      <c r="B20986" s="24">
        <v>35</v>
      </c>
      <c r="C20986" s="22">
        <v>15</v>
      </c>
      <c r="D20986" s="21" t="s">
        <v>116951</v>
      </c>
      <c r="E20986" s="21" t="s">
        <v>116952</v>
      </c>
      <c r="F20986" s="21" t="s">
        <v>101628</v>
      </c>
      <c r="G20986" s="22">
        <v>2</v>
      </c>
      <c r="H20986" s="22">
        <v>9</v>
      </c>
      <c r="I20986" s="22">
        <v>26</v>
      </c>
      <c r="J20986" s="21" t="s">
        <v>150372</v>
      </c>
    </row>
    <row r="20987" spans="1:10" ht="20" customHeight="1">
      <c r="A20987" s="27">
        <v>-999</v>
      </c>
      <c r="B20987" s="24">
        <v>-999</v>
      </c>
      <c r="C20987" s="22">
        <v>-999</v>
      </c>
      <c r="D20987" s="22">
        <v>-999</v>
      </c>
      <c r="E20987" s="22">
        <v>-999</v>
      </c>
      <c r="F20987" s="22">
        <v>-999</v>
      </c>
      <c r="G20987" s="22">
        <v>-999</v>
      </c>
      <c r="H20987" s="22">
        <v>-999</v>
      </c>
      <c r="I20987" s="22">
        <v>-999</v>
      </c>
      <c r="J20987" s="22">
        <v>-999</v>
      </c>
    </row>
    <row r="20988" spans="1:10" ht="32" customHeight="1">
      <c r="A20988" s="19" t="s">
        <v>150374</v>
      </c>
      <c r="B20988" s="24">
        <v>22</v>
      </c>
      <c r="C20988" s="22">
        <v>15</v>
      </c>
      <c r="D20988" s="21" t="s">
        <v>123704</v>
      </c>
      <c r="E20988" s="21" t="s">
        <v>123705</v>
      </c>
      <c r="F20988" s="21" t="s">
        <v>101554</v>
      </c>
      <c r="G20988" s="22">
        <v>10</v>
      </c>
      <c r="H20988" s="22">
        <v>0</v>
      </c>
      <c r="I20988" s="22">
        <v>0</v>
      </c>
      <c r="J20988" s="21" t="s">
        <v>150375</v>
      </c>
    </row>
    <row r="20989" spans="1:10" ht="32" customHeight="1">
      <c r="A20989" s="19" t="s">
        <v>150376</v>
      </c>
      <c r="B20989" s="24">
        <v>13</v>
      </c>
      <c r="C20989" s="22">
        <v>15</v>
      </c>
      <c r="D20989" s="21" t="s">
        <v>150377</v>
      </c>
      <c r="E20989" s="21" t="s">
        <v>150378</v>
      </c>
      <c r="F20989" s="21" t="s">
        <v>101563</v>
      </c>
      <c r="G20989" s="22">
        <v>10</v>
      </c>
      <c r="H20989" s="22">
        <v>0</v>
      </c>
      <c r="I20989" s="22">
        <v>0</v>
      </c>
      <c r="J20989" s="21" t="s">
        <v>150379</v>
      </c>
    </row>
    <row r="20990" spans="1:10" ht="32" customHeight="1">
      <c r="A20990" s="19" t="s">
        <v>150380</v>
      </c>
      <c r="B20990" s="24">
        <v>23</v>
      </c>
      <c r="C20990" s="22">
        <v>21</v>
      </c>
      <c r="D20990" s="21" t="s">
        <v>118202</v>
      </c>
      <c r="E20990" s="21" t="s">
        <v>118203</v>
      </c>
      <c r="F20990" s="21" t="s">
        <v>14775</v>
      </c>
      <c r="G20990" s="22">
        <v>1</v>
      </c>
      <c r="H20990" s="22">
        <v>16</v>
      </c>
      <c r="I20990" s="22">
        <v>26</v>
      </c>
      <c r="J20990" s="21" t="s">
        <v>150381</v>
      </c>
    </row>
    <row r="20991" spans="1:10" ht="32" customHeight="1">
      <c r="A20991" s="19" t="s">
        <v>150382</v>
      </c>
      <c r="B20991" s="24">
        <v>20</v>
      </c>
      <c r="C20991" s="22">
        <v>15</v>
      </c>
      <c r="D20991" s="21" t="s">
        <v>101621</v>
      </c>
      <c r="E20991" s="21" t="s">
        <v>101622</v>
      </c>
      <c r="F20991" s="21" t="s">
        <v>101694</v>
      </c>
      <c r="G20991" s="22">
        <v>10</v>
      </c>
      <c r="H20991" s="22">
        <v>0</v>
      </c>
      <c r="I20991" s="22">
        <v>0</v>
      </c>
      <c r="J20991" s="21" t="s">
        <v>150383</v>
      </c>
    </row>
    <row r="20992" spans="1:10" ht="20" customHeight="1">
      <c r="A20992" s="27">
        <v>-999</v>
      </c>
      <c r="B20992" s="24">
        <v>-999</v>
      </c>
      <c r="C20992" s="22">
        <v>-999</v>
      </c>
      <c r="D20992" s="22">
        <v>-999</v>
      </c>
      <c r="E20992" s="22">
        <v>-999</v>
      </c>
      <c r="F20992" s="22">
        <v>-999</v>
      </c>
      <c r="G20992" s="22">
        <v>-999</v>
      </c>
      <c r="H20992" s="22">
        <v>-999</v>
      </c>
      <c r="I20992" s="22">
        <v>-999</v>
      </c>
      <c r="J20992" s="22">
        <v>-999</v>
      </c>
    </row>
    <row r="20993" spans="1:10" ht="32" customHeight="1">
      <c r="A20993" s="19" t="s">
        <v>150384</v>
      </c>
      <c r="B20993" s="24">
        <v>13</v>
      </c>
      <c r="C20993" s="22">
        <v>15</v>
      </c>
      <c r="D20993" s="21" t="s">
        <v>150385</v>
      </c>
      <c r="E20993" s="21" t="s">
        <v>150386</v>
      </c>
      <c r="F20993" s="21" t="s">
        <v>101522</v>
      </c>
      <c r="G20993" s="22">
        <v>10</v>
      </c>
      <c r="H20993" s="22">
        <v>0</v>
      </c>
      <c r="I20993" s="22">
        <v>0</v>
      </c>
      <c r="J20993" s="21" t="s">
        <v>150387</v>
      </c>
    </row>
    <row r="20994" spans="1:10" ht="32" customHeight="1">
      <c r="A20994" s="19" t="s">
        <v>150388</v>
      </c>
      <c r="B20994" s="24">
        <v>34</v>
      </c>
      <c r="C20994" s="22">
        <v>15</v>
      </c>
      <c r="D20994" s="21" t="s">
        <v>123660</v>
      </c>
      <c r="E20994" s="21" t="s">
        <v>123661</v>
      </c>
      <c r="F20994" s="21" t="s">
        <v>14739</v>
      </c>
      <c r="G20994" s="22">
        <v>10</v>
      </c>
      <c r="H20994" s="22">
        <v>0</v>
      </c>
      <c r="I20994" s="22">
        <v>0</v>
      </c>
      <c r="J20994" s="21" t="s">
        <v>123662</v>
      </c>
    </row>
    <row r="20995" spans="1:10" ht="32" customHeight="1">
      <c r="A20995" s="19" t="s">
        <v>150389</v>
      </c>
      <c r="B20995" s="24">
        <v>34</v>
      </c>
      <c r="C20995" s="22">
        <v>15</v>
      </c>
      <c r="D20995" s="21" t="s">
        <v>123660</v>
      </c>
      <c r="E20995" s="21" t="s">
        <v>123661</v>
      </c>
      <c r="F20995" s="21" t="s">
        <v>14739</v>
      </c>
      <c r="G20995" s="22">
        <v>10</v>
      </c>
      <c r="H20995" s="22">
        <v>0</v>
      </c>
      <c r="I20995" s="22">
        <v>0</v>
      </c>
      <c r="J20995" s="21" t="s">
        <v>123662</v>
      </c>
    </row>
    <row r="20996" spans="1:10" ht="32" customHeight="1">
      <c r="A20996" s="19" t="s">
        <v>150390</v>
      </c>
      <c r="B20996" s="24">
        <v>34</v>
      </c>
      <c r="C20996" s="22">
        <v>15</v>
      </c>
      <c r="D20996" s="21" t="s">
        <v>123660</v>
      </c>
      <c r="E20996" s="21" t="s">
        <v>123661</v>
      </c>
      <c r="F20996" s="21" t="s">
        <v>14739</v>
      </c>
      <c r="G20996" s="22">
        <v>10</v>
      </c>
      <c r="H20996" s="22">
        <v>0</v>
      </c>
      <c r="I20996" s="22">
        <v>0</v>
      </c>
      <c r="J20996" s="21" t="s">
        <v>123662</v>
      </c>
    </row>
    <row r="20997" spans="1:10" ht="32" customHeight="1">
      <c r="A20997" s="19" t="s">
        <v>150391</v>
      </c>
      <c r="B20997" s="24">
        <v>34</v>
      </c>
      <c r="C20997" s="22">
        <v>15</v>
      </c>
      <c r="D20997" s="21" t="s">
        <v>123660</v>
      </c>
      <c r="E20997" s="21" t="s">
        <v>123661</v>
      </c>
      <c r="F20997" s="21" t="s">
        <v>14739</v>
      </c>
      <c r="G20997" s="22">
        <v>10</v>
      </c>
      <c r="H20997" s="22">
        <v>0</v>
      </c>
      <c r="I20997" s="22">
        <v>0</v>
      </c>
      <c r="J20997" s="21" t="s">
        <v>123662</v>
      </c>
    </row>
    <row r="20998" spans="1:10" ht="32" customHeight="1">
      <c r="A20998" s="19" t="s">
        <v>150392</v>
      </c>
      <c r="B20998" s="24">
        <v>34</v>
      </c>
      <c r="C20998" s="22">
        <v>15</v>
      </c>
      <c r="D20998" s="21" t="s">
        <v>123660</v>
      </c>
      <c r="E20998" s="21" t="s">
        <v>123661</v>
      </c>
      <c r="F20998" s="21" t="s">
        <v>14739</v>
      </c>
      <c r="G20998" s="22">
        <v>10</v>
      </c>
      <c r="H20998" s="22">
        <v>0</v>
      </c>
      <c r="I20998" s="22">
        <v>0</v>
      </c>
      <c r="J20998" s="21" t="s">
        <v>123662</v>
      </c>
    </row>
    <row r="20999" spans="1:10" ht="32" customHeight="1">
      <c r="A20999" s="19" t="s">
        <v>150393</v>
      </c>
      <c r="B20999" s="24">
        <v>45</v>
      </c>
      <c r="C20999" s="22">
        <v>21</v>
      </c>
      <c r="D20999" s="21" t="s">
        <v>150394</v>
      </c>
      <c r="E20999" s="21" t="s">
        <v>150395</v>
      </c>
      <c r="F20999" s="22">
        <v>875</v>
      </c>
      <c r="G20999" s="22">
        <v>1</v>
      </c>
      <c r="H20999" s="22">
        <v>16</v>
      </c>
      <c r="I20999" s="22">
        <v>32</v>
      </c>
      <c r="J20999" s="21" t="s">
        <v>150396</v>
      </c>
    </row>
    <row r="21000" spans="1:10" ht="32" customHeight="1">
      <c r="A21000" s="19" t="s">
        <v>150397</v>
      </c>
      <c r="B21000" s="24">
        <v>45</v>
      </c>
      <c r="C21000" s="22">
        <v>21</v>
      </c>
      <c r="D21000" s="21" t="s">
        <v>150394</v>
      </c>
      <c r="E21000" s="21" t="s">
        <v>150395</v>
      </c>
      <c r="F21000" s="22">
        <v>875</v>
      </c>
      <c r="G21000" s="22">
        <v>1</v>
      </c>
      <c r="H21000" s="22">
        <v>16</v>
      </c>
      <c r="I21000" s="22">
        <v>32</v>
      </c>
      <c r="J21000" s="21" t="s">
        <v>150396</v>
      </c>
    </row>
    <row r="21001" spans="1:10" ht="32" customHeight="1">
      <c r="A21001" s="19" t="s">
        <v>150398</v>
      </c>
      <c r="B21001" s="24">
        <v>14</v>
      </c>
      <c r="C21001" s="22">
        <v>16</v>
      </c>
      <c r="D21001" s="21" t="s">
        <v>104531</v>
      </c>
      <c r="E21001" s="21" t="s">
        <v>104532</v>
      </c>
      <c r="F21001" s="21" t="s">
        <v>101533</v>
      </c>
      <c r="G21001" s="22">
        <v>2</v>
      </c>
      <c r="H21001" s="22">
        <v>10</v>
      </c>
      <c r="I21001" s="22">
        <v>18</v>
      </c>
      <c r="J21001" s="21" t="s">
        <v>150399</v>
      </c>
    </row>
    <row r="21002" spans="1:10" ht="32" customHeight="1">
      <c r="A21002" s="19" t="s">
        <v>150400</v>
      </c>
      <c r="B21002" s="24">
        <v>26</v>
      </c>
      <c r="C21002" s="22">
        <v>15</v>
      </c>
      <c r="D21002" s="21" t="s">
        <v>102262</v>
      </c>
      <c r="E21002" s="21" t="s">
        <v>102263</v>
      </c>
      <c r="F21002" s="21" t="s">
        <v>101554</v>
      </c>
      <c r="G21002" s="22">
        <v>10</v>
      </c>
      <c r="H21002" s="22">
        <v>0</v>
      </c>
      <c r="I21002" s="22">
        <v>0</v>
      </c>
      <c r="J21002" s="21" t="s">
        <v>102264</v>
      </c>
    </row>
    <row r="21003" spans="1:10" ht="32" customHeight="1">
      <c r="A21003" s="19" t="s">
        <v>150401</v>
      </c>
      <c r="B21003" s="24">
        <v>22</v>
      </c>
      <c r="C21003" s="22">
        <v>15</v>
      </c>
      <c r="D21003" s="21" t="s">
        <v>114118</v>
      </c>
      <c r="E21003" s="21" t="s">
        <v>114119</v>
      </c>
      <c r="F21003" s="21" t="s">
        <v>101554</v>
      </c>
      <c r="G21003" s="22">
        <v>10</v>
      </c>
      <c r="H21003" s="22">
        <v>0</v>
      </c>
      <c r="I21003" s="22">
        <v>0</v>
      </c>
      <c r="J21003" s="21" t="s">
        <v>131303</v>
      </c>
    </row>
    <row r="21004" spans="1:10" ht="32" customHeight="1">
      <c r="A21004" s="19" t="s">
        <v>150402</v>
      </c>
      <c r="B21004" s="24">
        <v>56</v>
      </c>
      <c r="C21004" s="22">
        <v>15</v>
      </c>
      <c r="D21004" s="21" t="s">
        <v>118678</v>
      </c>
      <c r="E21004" s="21" t="s">
        <v>118679</v>
      </c>
      <c r="F21004" s="21" t="s">
        <v>14739</v>
      </c>
      <c r="G21004" s="22">
        <v>10</v>
      </c>
      <c r="H21004" s="22">
        <v>0</v>
      </c>
      <c r="I21004" s="22">
        <v>0</v>
      </c>
      <c r="J21004" s="21" t="s">
        <v>118680</v>
      </c>
    </row>
    <row r="21005" spans="1:10" ht="32" customHeight="1">
      <c r="A21005" s="19" t="s">
        <v>150403</v>
      </c>
      <c r="B21005" s="24">
        <v>47</v>
      </c>
      <c r="C21005" s="22">
        <v>62</v>
      </c>
      <c r="D21005" s="21" t="s">
        <v>119228</v>
      </c>
      <c r="E21005" s="21" t="s">
        <v>119229</v>
      </c>
      <c r="F21005" s="21" t="s">
        <v>150404</v>
      </c>
      <c r="G21005" s="22">
        <v>15</v>
      </c>
      <c r="H21005" s="22">
        <v>43</v>
      </c>
      <c r="I21005" s="22">
        <v>90</v>
      </c>
      <c r="J21005" s="21" t="s">
        <v>150405</v>
      </c>
    </row>
    <row r="21006" spans="1:10" ht="32" customHeight="1">
      <c r="A21006" s="19" t="s">
        <v>150406</v>
      </c>
      <c r="B21006" s="24">
        <v>47</v>
      </c>
      <c r="C21006" s="22">
        <v>62</v>
      </c>
      <c r="D21006" s="21" t="s">
        <v>119228</v>
      </c>
      <c r="E21006" s="21" t="s">
        <v>119229</v>
      </c>
      <c r="F21006" s="21" t="s">
        <v>150404</v>
      </c>
      <c r="G21006" s="22">
        <v>15</v>
      </c>
      <c r="H21006" s="22">
        <v>43</v>
      </c>
      <c r="I21006" s="22">
        <v>90</v>
      </c>
      <c r="J21006" s="21" t="s">
        <v>150405</v>
      </c>
    </row>
    <row r="21007" spans="1:10" ht="32" customHeight="1">
      <c r="A21007" s="19" t="s">
        <v>150407</v>
      </c>
      <c r="B21007" s="24">
        <v>22</v>
      </c>
      <c r="C21007" s="22">
        <v>15</v>
      </c>
      <c r="D21007" s="21" t="s">
        <v>138563</v>
      </c>
      <c r="E21007" s="21" t="s">
        <v>138564</v>
      </c>
      <c r="F21007" s="21" t="s">
        <v>101528</v>
      </c>
      <c r="G21007" s="22">
        <v>10</v>
      </c>
      <c r="H21007" s="22">
        <v>0</v>
      </c>
      <c r="I21007" s="22">
        <v>0</v>
      </c>
      <c r="J21007" s="21" t="s">
        <v>138565</v>
      </c>
    </row>
    <row r="21008" spans="1:10" ht="32" customHeight="1">
      <c r="A21008" s="19" t="s">
        <v>150408</v>
      </c>
      <c r="B21008" s="24">
        <v>22</v>
      </c>
      <c r="C21008" s="22">
        <v>15</v>
      </c>
      <c r="D21008" s="21" t="s">
        <v>113738</v>
      </c>
      <c r="E21008" s="21" t="s">
        <v>113739</v>
      </c>
      <c r="F21008" s="21" t="s">
        <v>101563</v>
      </c>
      <c r="G21008" s="22">
        <v>10</v>
      </c>
      <c r="H21008" s="22">
        <v>0</v>
      </c>
      <c r="I21008" s="22">
        <v>0</v>
      </c>
      <c r="J21008" s="21" t="s">
        <v>113740</v>
      </c>
    </row>
    <row r="21009" spans="1:10" ht="32" customHeight="1">
      <c r="A21009" s="19" t="s">
        <v>150409</v>
      </c>
      <c r="B21009" s="24">
        <v>26</v>
      </c>
      <c r="C21009" s="22">
        <v>23</v>
      </c>
      <c r="D21009" s="21" t="s">
        <v>104120</v>
      </c>
      <c r="E21009" s="21" t="s">
        <v>104121</v>
      </c>
      <c r="F21009" s="21" t="s">
        <v>102001</v>
      </c>
      <c r="G21009" s="22">
        <v>7</v>
      </c>
      <c r="H21009" s="22">
        <v>12</v>
      </c>
      <c r="I21009" s="22">
        <v>22</v>
      </c>
      <c r="J21009" s="21" t="s">
        <v>150410</v>
      </c>
    </row>
    <row r="21010" spans="1:10" ht="32" customHeight="1">
      <c r="A21010" s="19" t="s">
        <v>150411</v>
      </c>
      <c r="B21010" s="24">
        <v>49</v>
      </c>
      <c r="C21010" s="22">
        <v>45</v>
      </c>
      <c r="D21010" s="21" t="s">
        <v>116025</v>
      </c>
      <c r="E21010" s="21" t="s">
        <v>116026</v>
      </c>
      <c r="F21010" s="22">
        <v>525</v>
      </c>
      <c r="G21010" s="22">
        <v>9</v>
      </c>
      <c r="H21010" s="22">
        <v>10</v>
      </c>
      <c r="I21010" s="22">
        <v>14</v>
      </c>
      <c r="J21010" s="21" t="s">
        <v>150412</v>
      </c>
    </row>
    <row r="21011" spans="1:10" ht="32" customHeight="1">
      <c r="A21011" s="19" t="s">
        <v>150413</v>
      </c>
      <c r="B21011" s="24">
        <v>32</v>
      </c>
      <c r="C21011" s="22">
        <v>16</v>
      </c>
      <c r="D21011" s="21" t="s">
        <v>107514</v>
      </c>
      <c r="E21011" s="21" t="s">
        <v>107515</v>
      </c>
      <c r="F21011" s="21" t="s">
        <v>102171</v>
      </c>
      <c r="G21011" s="22">
        <v>1</v>
      </c>
      <c r="H21011" s="22">
        <v>11</v>
      </c>
      <c r="I21011" s="22">
        <v>23</v>
      </c>
      <c r="J21011" s="21" t="s">
        <v>150414</v>
      </c>
    </row>
    <row r="21012" spans="1:10" ht="32" customHeight="1">
      <c r="A21012" s="19" t="s">
        <v>150415</v>
      </c>
      <c r="B21012" s="24">
        <v>34</v>
      </c>
      <c r="C21012" s="22">
        <v>39</v>
      </c>
      <c r="D21012" s="21" t="s">
        <v>150416</v>
      </c>
      <c r="E21012" s="21" t="s">
        <v>150417</v>
      </c>
      <c r="F21012" s="21" t="s">
        <v>101689</v>
      </c>
      <c r="G21012" s="22">
        <v>9</v>
      </c>
      <c r="H21012" s="22">
        <v>26</v>
      </c>
      <c r="I21012" s="22">
        <v>38</v>
      </c>
      <c r="J21012" s="21" t="s">
        <v>150418</v>
      </c>
    </row>
    <row r="21013" spans="1:10" ht="32" customHeight="1">
      <c r="A21013" s="19" t="s">
        <v>150419</v>
      </c>
      <c r="B21013" s="24">
        <v>28</v>
      </c>
      <c r="C21013" s="22">
        <v>15</v>
      </c>
      <c r="D21013" s="21" t="s">
        <v>107994</v>
      </c>
      <c r="E21013" s="21" t="s">
        <v>107995</v>
      </c>
      <c r="F21013" s="21" t="s">
        <v>101568</v>
      </c>
      <c r="G21013" s="22">
        <v>1</v>
      </c>
      <c r="H21013" s="22">
        <v>10</v>
      </c>
      <c r="I21013" s="22">
        <v>17</v>
      </c>
      <c r="J21013" s="21" t="s">
        <v>150420</v>
      </c>
    </row>
    <row r="21014" spans="1:10" ht="32" customHeight="1">
      <c r="A21014" s="19" t="s">
        <v>150421</v>
      </c>
      <c r="B21014" s="24">
        <v>36</v>
      </c>
      <c r="C21014" s="22">
        <v>45</v>
      </c>
      <c r="D21014" s="21" t="s">
        <v>126648</v>
      </c>
      <c r="E21014" s="21" t="s">
        <v>126649</v>
      </c>
      <c r="F21014" s="21" t="s">
        <v>101568</v>
      </c>
      <c r="G21014" s="22">
        <v>2</v>
      </c>
      <c r="H21014" s="22">
        <v>39</v>
      </c>
      <c r="I21014" s="22">
        <v>67</v>
      </c>
      <c r="J21014" s="21" t="s">
        <v>150422</v>
      </c>
    </row>
    <row r="21015" spans="1:10" ht="32" customHeight="1">
      <c r="A21015" s="19" t="s">
        <v>150423</v>
      </c>
      <c r="B21015" s="24">
        <v>22</v>
      </c>
      <c r="C21015" s="22">
        <v>15</v>
      </c>
      <c r="D21015" s="21" t="s">
        <v>106672</v>
      </c>
      <c r="E21015" s="21" t="s">
        <v>106673</v>
      </c>
      <c r="F21015" s="21" t="s">
        <v>101694</v>
      </c>
      <c r="G21015" s="22">
        <v>2</v>
      </c>
      <c r="H21015" s="22">
        <v>9</v>
      </c>
      <c r="I21015" s="22">
        <v>12</v>
      </c>
      <c r="J21015" s="21" t="s">
        <v>150424</v>
      </c>
    </row>
    <row r="21016" spans="1:10" ht="32" customHeight="1">
      <c r="A21016" s="19" t="s">
        <v>150425</v>
      </c>
      <c r="B21016" s="24">
        <v>38</v>
      </c>
      <c r="C21016" s="22">
        <v>15</v>
      </c>
      <c r="D21016" s="21" t="s">
        <v>101931</v>
      </c>
      <c r="E21016" s="21" t="s">
        <v>101932</v>
      </c>
      <c r="F21016" s="21" t="s">
        <v>14739</v>
      </c>
      <c r="G21016" s="22">
        <v>10</v>
      </c>
      <c r="H21016" s="22">
        <v>0</v>
      </c>
      <c r="I21016" s="22">
        <v>0</v>
      </c>
      <c r="J21016" s="21" t="s">
        <v>119223</v>
      </c>
    </row>
    <row r="21017" spans="1:10" ht="32" customHeight="1">
      <c r="A21017" s="19" t="s">
        <v>150426</v>
      </c>
      <c r="B21017" s="24">
        <v>18</v>
      </c>
      <c r="C21017" s="22">
        <v>22</v>
      </c>
      <c r="D21017" s="21" t="s">
        <v>107203</v>
      </c>
      <c r="E21017" s="21" t="s">
        <v>107204</v>
      </c>
      <c r="F21017" s="21" t="s">
        <v>102559</v>
      </c>
      <c r="G21017" s="22">
        <v>4</v>
      </c>
      <c r="H21017" s="22">
        <v>14</v>
      </c>
      <c r="I21017" s="22">
        <v>20</v>
      </c>
      <c r="J21017" s="21" t="s">
        <v>150427</v>
      </c>
    </row>
    <row r="21018" spans="1:10" ht="32" customHeight="1">
      <c r="A21018" s="19" t="s">
        <v>150428</v>
      </c>
      <c r="B21018" s="24">
        <v>18</v>
      </c>
      <c r="C21018" s="22">
        <v>22</v>
      </c>
      <c r="D21018" s="21" t="s">
        <v>107203</v>
      </c>
      <c r="E21018" s="21" t="s">
        <v>107204</v>
      </c>
      <c r="F21018" s="21" t="s">
        <v>102559</v>
      </c>
      <c r="G21018" s="22">
        <v>4</v>
      </c>
      <c r="H21018" s="22">
        <v>14</v>
      </c>
      <c r="I21018" s="22">
        <v>20</v>
      </c>
      <c r="J21018" s="21" t="s">
        <v>150427</v>
      </c>
    </row>
    <row r="21019" spans="1:10" ht="32" customHeight="1">
      <c r="A21019" s="19" t="s">
        <v>150429</v>
      </c>
      <c r="B21019" s="24">
        <v>15</v>
      </c>
      <c r="C21019" s="22">
        <v>20</v>
      </c>
      <c r="D21019" s="21" t="s">
        <v>132836</v>
      </c>
      <c r="E21019" s="21" t="s">
        <v>132837</v>
      </c>
      <c r="F21019" s="21" t="s">
        <v>101543</v>
      </c>
      <c r="G21019" s="22">
        <v>5</v>
      </c>
      <c r="H21019" s="22">
        <v>11</v>
      </c>
      <c r="I21019" s="22">
        <v>20</v>
      </c>
      <c r="J21019" s="21" t="s">
        <v>150430</v>
      </c>
    </row>
    <row r="21020" spans="1:10" ht="32" customHeight="1">
      <c r="A21020" s="19" t="s">
        <v>150431</v>
      </c>
      <c r="B21020" s="24">
        <v>26</v>
      </c>
      <c r="C21020" s="22">
        <v>20</v>
      </c>
      <c r="D21020" s="21" t="s">
        <v>106595</v>
      </c>
      <c r="E21020" s="21" t="s">
        <v>106596</v>
      </c>
      <c r="F21020" s="21" t="s">
        <v>101554</v>
      </c>
      <c r="G21020" s="22">
        <v>6</v>
      </c>
      <c r="H21020" s="22">
        <v>10</v>
      </c>
      <c r="I21020" s="22">
        <v>19</v>
      </c>
      <c r="J21020" s="21" t="s">
        <v>150432</v>
      </c>
    </row>
    <row r="21021" spans="1:10" ht="32" customHeight="1">
      <c r="A21021" s="19" t="s">
        <v>150433</v>
      </c>
      <c r="B21021" s="24">
        <v>21</v>
      </c>
      <c r="C21021" s="22">
        <v>15</v>
      </c>
      <c r="D21021" s="21" t="s">
        <v>106533</v>
      </c>
      <c r="E21021" s="21" t="s">
        <v>106534</v>
      </c>
      <c r="F21021" s="21" t="s">
        <v>14739</v>
      </c>
      <c r="G21021" s="22">
        <v>10</v>
      </c>
      <c r="H21021" s="22">
        <v>0</v>
      </c>
      <c r="I21021" s="22">
        <v>0</v>
      </c>
      <c r="J21021" s="21" t="s">
        <v>150434</v>
      </c>
    </row>
    <row r="21022" spans="1:10" ht="32" customHeight="1">
      <c r="A21022" s="19" t="s">
        <v>150435</v>
      </c>
      <c r="B21022" s="24">
        <v>25</v>
      </c>
      <c r="C21022" s="22">
        <v>15</v>
      </c>
      <c r="D21022" s="21" t="s">
        <v>112842</v>
      </c>
      <c r="E21022" s="21" t="s">
        <v>112843</v>
      </c>
      <c r="F21022" s="21" t="s">
        <v>14739</v>
      </c>
      <c r="G21022" s="22">
        <v>10</v>
      </c>
      <c r="H21022" s="22">
        <v>0</v>
      </c>
      <c r="I21022" s="22">
        <v>0</v>
      </c>
      <c r="J21022" s="21" t="s">
        <v>150436</v>
      </c>
    </row>
    <row r="21023" spans="1:10" ht="32" customHeight="1">
      <c r="A21023" s="19" t="s">
        <v>150437</v>
      </c>
      <c r="B21023" s="24">
        <v>13</v>
      </c>
      <c r="C21023" s="22">
        <v>15</v>
      </c>
      <c r="D21023" s="21" t="s">
        <v>115462</v>
      </c>
      <c r="E21023" s="21" t="s">
        <v>115463</v>
      </c>
      <c r="F21023" s="21" t="s">
        <v>101694</v>
      </c>
      <c r="G21023" s="22">
        <v>2</v>
      </c>
      <c r="H21023" s="22">
        <v>9</v>
      </c>
      <c r="I21023" s="22">
        <v>14</v>
      </c>
      <c r="J21023" s="21" t="s">
        <v>150438</v>
      </c>
    </row>
    <row r="21024" spans="1:10" ht="32" customHeight="1">
      <c r="A21024" s="19" t="s">
        <v>150439</v>
      </c>
      <c r="B21024" s="24">
        <v>12</v>
      </c>
      <c r="C21024" s="22">
        <v>15</v>
      </c>
      <c r="D21024" s="21" t="s">
        <v>108756</v>
      </c>
      <c r="E21024" s="21" t="s">
        <v>108757</v>
      </c>
      <c r="F21024" s="21" t="s">
        <v>101563</v>
      </c>
      <c r="G21024" s="22">
        <v>10</v>
      </c>
      <c r="H21024" s="22">
        <v>0</v>
      </c>
      <c r="I21024" s="22">
        <v>0</v>
      </c>
      <c r="J21024" s="21" t="s">
        <v>150440</v>
      </c>
    </row>
    <row r="21025" spans="1:10" ht="32" customHeight="1">
      <c r="A21025" s="19" t="s">
        <v>150441</v>
      </c>
      <c r="B21025" s="24">
        <v>13</v>
      </c>
      <c r="C21025" s="22">
        <v>15</v>
      </c>
      <c r="D21025" s="21" t="s">
        <v>123161</v>
      </c>
      <c r="E21025" s="21" t="s">
        <v>123162</v>
      </c>
      <c r="F21025" s="21" t="s">
        <v>101563</v>
      </c>
      <c r="G21025" s="22">
        <v>10</v>
      </c>
      <c r="H21025" s="22">
        <v>0</v>
      </c>
      <c r="I21025" s="22">
        <v>0</v>
      </c>
      <c r="J21025" s="21" t="s">
        <v>123163</v>
      </c>
    </row>
    <row r="21026" spans="1:10" ht="32" customHeight="1">
      <c r="A21026" s="19" t="s">
        <v>150442</v>
      </c>
      <c r="B21026" s="24">
        <v>12</v>
      </c>
      <c r="C21026" s="22">
        <v>15</v>
      </c>
      <c r="D21026" s="21" t="s">
        <v>150443</v>
      </c>
      <c r="E21026" s="21" t="s">
        <v>150444</v>
      </c>
      <c r="F21026" s="21" t="s">
        <v>101554</v>
      </c>
      <c r="G21026" s="22">
        <v>10</v>
      </c>
      <c r="H21026" s="22">
        <v>0</v>
      </c>
      <c r="I21026" s="22">
        <v>0</v>
      </c>
      <c r="J21026" s="21" t="s">
        <v>150445</v>
      </c>
    </row>
    <row r="21027" spans="1:10" ht="32" customHeight="1">
      <c r="A21027" s="19" t="s">
        <v>150446</v>
      </c>
      <c r="B21027" s="24">
        <v>24</v>
      </c>
      <c r="C21027" s="22">
        <v>15</v>
      </c>
      <c r="D21027" s="21" t="s">
        <v>121005</v>
      </c>
      <c r="E21027" s="21" t="s">
        <v>121006</v>
      </c>
      <c r="F21027" s="21" t="s">
        <v>14739</v>
      </c>
      <c r="G21027" s="22">
        <v>10</v>
      </c>
      <c r="H21027" s="22">
        <v>0</v>
      </c>
      <c r="I21027" s="22">
        <v>0</v>
      </c>
      <c r="J21027" s="21" t="s">
        <v>150447</v>
      </c>
    </row>
    <row r="21028" spans="1:10" ht="32" customHeight="1">
      <c r="A21028" s="19" t="s">
        <v>150448</v>
      </c>
      <c r="B21028" s="24">
        <v>12</v>
      </c>
      <c r="C21028" s="22">
        <v>15</v>
      </c>
      <c r="D21028" s="21" t="s">
        <v>150449</v>
      </c>
      <c r="E21028" s="21" t="s">
        <v>150450</v>
      </c>
      <c r="F21028" s="21" t="s">
        <v>101528</v>
      </c>
      <c r="G21028" s="22">
        <v>10</v>
      </c>
      <c r="H21028" s="22">
        <v>0</v>
      </c>
      <c r="I21028" s="22">
        <v>0</v>
      </c>
      <c r="J21028" s="21" t="s">
        <v>150451</v>
      </c>
    </row>
    <row r="21029" spans="1:10" ht="20" customHeight="1">
      <c r="A21029" s="27">
        <v>-999</v>
      </c>
      <c r="B21029" s="24">
        <v>-999</v>
      </c>
      <c r="C21029" s="22">
        <v>-999</v>
      </c>
      <c r="D21029" s="22">
        <v>-999</v>
      </c>
      <c r="E21029" s="22">
        <v>-999</v>
      </c>
      <c r="F21029" s="22">
        <v>-999</v>
      </c>
      <c r="G21029" s="22">
        <v>-999</v>
      </c>
      <c r="H21029" s="22">
        <v>-999</v>
      </c>
      <c r="I21029" s="22">
        <v>-999</v>
      </c>
      <c r="J21029" s="22">
        <v>-999</v>
      </c>
    </row>
    <row r="21030" spans="1:10" ht="32" customHeight="1">
      <c r="A21030" s="19" t="s">
        <v>150452</v>
      </c>
      <c r="B21030" s="24">
        <v>36</v>
      </c>
      <c r="C21030" s="22">
        <v>15</v>
      </c>
      <c r="D21030" s="21" t="s">
        <v>102517</v>
      </c>
      <c r="E21030" s="21" t="s">
        <v>102518</v>
      </c>
      <c r="F21030" s="21" t="s">
        <v>101694</v>
      </c>
      <c r="G21030" s="22">
        <v>10</v>
      </c>
      <c r="H21030" s="22">
        <v>0</v>
      </c>
      <c r="I21030" s="22">
        <v>0</v>
      </c>
      <c r="J21030" s="21" t="s">
        <v>150453</v>
      </c>
    </row>
    <row r="21031" spans="1:10" ht="32" customHeight="1">
      <c r="A21031" s="19" t="s">
        <v>150454</v>
      </c>
      <c r="B21031" s="24">
        <v>36</v>
      </c>
      <c r="C21031" s="22">
        <v>15</v>
      </c>
      <c r="D21031" s="21" t="s">
        <v>102517</v>
      </c>
      <c r="E21031" s="21" t="s">
        <v>102518</v>
      </c>
      <c r="F21031" s="21" t="s">
        <v>101694</v>
      </c>
      <c r="G21031" s="22">
        <v>10</v>
      </c>
      <c r="H21031" s="22">
        <v>0</v>
      </c>
      <c r="I21031" s="22">
        <v>0</v>
      </c>
      <c r="J21031" s="21" t="s">
        <v>150453</v>
      </c>
    </row>
    <row r="21032" spans="1:10" ht="32" customHeight="1">
      <c r="A21032" s="19" t="s">
        <v>150455</v>
      </c>
      <c r="B21032" s="24">
        <v>36</v>
      </c>
      <c r="C21032" s="22">
        <v>15</v>
      </c>
      <c r="D21032" s="21" t="s">
        <v>102517</v>
      </c>
      <c r="E21032" s="21" t="s">
        <v>102518</v>
      </c>
      <c r="F21032" s="21" t="s">
        <v>101694</v>
      </c>
      <c r="G21032" s="22">
        <v>10</v>
      </c>
      <c r="H21032" s="22">
        <v>0</v>
      </c>
      <c r="I21032" s="22">
        <v>0</v>
      </c>
      <c r="J21032" s="21" t="s">
        <v>150453</v>
      </c>
    </row>
    <row r="21033" spans="1:10" ht="32" customHeight="1">
      <c r="A21033" s="19" t="s">
        <v>150456</v>
      </c>
      <c r="B21033" s="24">
        <v>30</v>
      </c>
      <c r="C21033" s="22">
        <v>15</v>
      </c>
      <c r="D21033" s="21" t="s">
        <v>116269</v>
      </c>
      <c r="E21033" s="21" t="s">
        <v>116270</v>
      </c>
      <c r="F21033" s="21" t="s">
        <v>14739</v>
      </c>
      <c r="G21033" s="22">
        <v>10</v>
      </c>
      <c r="H21033" s="22">
        <v>0</v>
      </c>
      <c r="I21033" s="22">
        <v>0</v>
      </c>
      <c r="J21033" s="21" t="s">
        <v>145357</v>
      </c>
    </row>
    <row r="21034" spans="1:10" ht="32" customHeight="1">
      <c r="A21034" s="19" t="s">
        <v>150457</v>
      </c>
      <c r="B21034" s="24">
        <v>22</v>
      </c>
      <c r="C21034" s="22">
        <v>15</v>
      </c>
      <c r="D21034" s="21" t="s">
        <v>150458</v>
      </c>
      <c r="E21034" s="21" t="s">
        <v>150459</v>
      </c>
      <c r="F21034" s="21" t="s">
        <v>101528</v>
      </c>
      <c r="G21034" s="22">
        <v>10</v>
      </c>
      <c r="H21034" s="22">
        <v>0</v>
      </c>
      <c r="I21034" s="22">
        <v>0</v>
      </c>
      <c r="J21034" s="21" t="s">
        <v>150460</v>
      </c>
    </row>
    <row r="21035" spans="1:10" ht="32" customHeight="1">
      <c r="A21035" s="19" t="s">
        <v>150461</v>
      </c>
      <c r="B21035" s="24">
        <v>20</v>
      </c>
      <c r="C21035" s="22">
        <v>23</v>
      </c>
      <c r="D21035" s="21" t="s">
        <v>134149</v>
      </c>
      <c r="E21035" s="21" t="s">
        <v>134150</v>
      </c>
      <c r="F21035" s="21" t="s">
        <v>101543</v>
      </c>
      <c r="G21035" s="22">
        <v>9</v>
      </c>
      <c r="H21035" s="22">
        <v>10</v>
      </c>
      <c r="I21035" s="22">
        <v>13</v>
      </c>
      <c r="J21035" s="21" t="s">
        <v>150462</v>
      </c>
    </row>
    <row r="21036" spans="1:10" ht="32" customHeight="1">
      <c r="A21036" s="19" t="s">
        <v>150463</v>
      </c>
      <c r="B21036" s="24">
        <v>13</v>
      </c>
      <c r="C21036" s="22">
        <v>15</v>
      </c>
      <c r="D21036" s="21" t="s">
        <v>111796</v>
      </c>
      <c r="E21036" s="21" t="s">
        <v>111797</v>
      </c>
      <c r="F21036" s="21" t="s">
        <v>14739</v>
      </c>
      <c r="G21036" s="22">
        <v>10</v>
      </c>
      <c r="H21036" s="22">
        <v>0</v>
      </c>
      <c r="I21036" s="22">
        <v>0</v>
      </c>
      <c r="J21036" s="21" t="s">
        <v>150464</v>
      </c>
    </row>
    <row r="21037" spans="1:10" ht="20" customHeight="1">
      <c r="A21037" s="27">
        <v>-999</v>
      </c>
      <c r="B21037" s="24">
        <v>-999</v>
      </c>
      <c r="C21037" s="22">
        <v>-999</v>
      </c>
      <c r="D21037" s="22">
        <v>-999</v>
      </c>
      <c r="E21037" s="22">
        <v>-999</v>
      </c>
      <c r="F21037" s="22">
        <v>-999</v>
      </c>
      <c r="G21037" s="22">
        <v>-999</v>
      </c>
      <c r="H21037" s="22">
        <v>-999</v>
      </c>
      <c r="I21037" s="22">
        <v>-999</v>
      </c>
      <c r="J21037" s="22">
        <v>-999</v>
      </c>
    </row>
    <row r="21038" spans="1:10" ht="44" customHeight="1">
      <c r="A21038" s="19" t="s">
        <v>150465</v>
      </c>
      <c r="B21038" s="24">
        <v>25</v>
      </c>
      <c r="C21038" s="22">
        <v>15</v>
      </c>
      <c r="D21038" s="21" t="s">
        <v>150466</v>
      </c>
      <c r="E21038" s="21" t="s">
        <v>150467</v>
      </c>
      <c r="F21038" s="21" t="s">
        <v>101563</v>
      </c>
      <c r="G21038" s="22">
        <v>10</v>
      </c>
      <c r="H21038" s="22">
        <v>0</v>
      </c>
      <c r="I21038" s="22">
        <v>0</v>
      </c>
      <c r="J21038" s="21" t="s">
        <v>150468</v>
      </c>
    </row>
    <row r="21039" spans="1:10" ht="32" customHeight="1">
      <c r="A21039" s="19" t="s">
        <v>150469</v>
      </c>
      <c r="B21039" s="24">
        <v>36</v>
      </c>
      <c r="C21039" s="22">
        <v>15</v>
      </c>
      <c r="D21039" s="21" t="s">
        <v>104611</v>
      </c>
      <c r="E21039" s="21" t="s">
        <v>104612</v>
      </c>
      <c r="F21039" s="21" t="s">
        <v>101528</v>
      </c>
      <c r="G21039" s="22">
        <v>10</v>
      </c>
      <c r="H21039" s="22">
        <v>0</v>
      </c>
      <c r="I21039" s="22">
        <v>0</v>
      </c>
      <c r="J21039" s="21" t="s">
        <v>150470</v>
      </c>
    </row>
    <row r="21040" spans="1:10" ht="20" customHeight="1">
      <c r="A21040" s="27">
        <v>-999</v>
      </c>
      <c r="B21040" s="24">
        <v>-999</v>
      </c>
      <c r="C21040" s="22">
        <v>-999</v>
      </c>
      <c r="D21040" s="22">
        <v>-999</v>
      </c>
      <c r="E21040" s="22">
        <v>-999</v>
      </c>
      <c r="F21040" s="22">
        <v>-999</v>
      </c>
      <c r="G21040" s="22">
        <v>-999</v>
      </c>
      <c r="H21040" s="22">
        <v>-999</v>
      </c>
      <c r="I21040" s="22">
        <v>-999</v>
      </c>
      <c r="J21040" s="22">
        <v>-999</v>
      </c>
    </row>
    <row r="21041" spans="1:10" ht="32" customHeight="1">
      <c r="A21041" s="19" t="s">
        <v>150471</v>
      </c>
      <c r="B21041" s="24">
        <v>66</v>
      </c>
      <c r="C21041" s="22">
        <v>112</v>
      </c>
      <c r="D21041" s="21" t="s">
        <v>150472</v>
      </c>
      <c r="E21041" s="21" t="s">
        <v>150473</v>
      </c>
      <c r="F21041" s="21" t="s">
        <v>150474</v>
      </c>
      <c r="G21041" s="22">
        <v>7</v>
      </c>
      <c r="H21041" s="22">
        <v>37</v>
      </c>
      <c r="I21041" s="22">
        <v>53</v>
      </c>
      <c r="J21041" s="21" t="s">
        <v>150475</v>
      </c>
    </row>
    <row r="21042" spans="1:10" ht="32" customHeight="1">
      <c r="A21042" s="19" t="s">
        <v>150476</v>
      </c>
      <c r="B21042" s="24">
        <v>13</v>
      </c>
      <c r="C21042" s="22">
        <v>15</v>
      </c>
      <c r="D21042" s="21" t="s">
        <v>130722</v>
      </c>
      <c r="E21042" s="21" t="s">
        <v>130723</v>
      </c>
      <c r="F21042" s="21" t="s">
        <v>101528</v>
      </c>
      <c r="G21042" s="22">
        <v>10</v>
      </c>
      <c r="H21042" s="22">
        <v>0</v>
      </c>
      <c r="I21042" s="22">
        <v>0</v>
      </c>
      <c r="J21042" s="21" t="s">
        <v>130724</v>
      </c>
    </row>
    <row r="21043" spans="1:10" ht="32" customHeight="1">
      <c r="A21043" s="19" t="s">
        <v>150477</v>
      </c>
      <c r="B21043" s="24">
        <v>16</v>
      </c>
      <c r="C21043" s="22">
        <v>20</v>
      </c>
      <c r="D21043" s="21" t="s">
        <v>150478</v>
      </c>
      <c r="E21043" s="21" t="s">
        <v>150479</v>
      </c>
      <c r="F21043" s="21" t="s">
        <v>101543</v>
      </c>
      <c r="G21043" s="22">
        <v>7</v>
      </c>
      <c r="H21043" s="22">
        <v>9</v>
      </c>
      <c r="I21043" s="22">
        <v>21</v>
      </c>
      <c r="J21043" s="21" t="s">
        <v>150480</v>
      </c>
    </row>
    <row r="21044" spans="1:10" ht="32" customHeight="1">
      <c r="A21044" s="19" t="s">
        <v>150481</v>
      </c>
      <c r="B21044" s="24">
        <v>29</v>
      </c>
      <c r="C21044" s="22">
        <v>15</v>
      </c>
      <c r="D21044" s="21" t="s">
        <v>145450</v>
      </c>
      <c r="E21044" s="21" t="s">
        <v>145451</v>
      </c>
      <c r="F21044" s="21" t="s">
        <v>101554</v>
      </c>
      <c r="G21044" s="22">
        <v>10</v>
      </c>
      <c r="H21044" s="22">
        <v>0</v>
      </c>
      <c r="I21044" s="22">
        <v>0</v>
      </c>
      <c r="J21044" s="21" t="s">
        <v>150482</v>
      </c>
    </row>
    <row r="21045" spans="1:10" ht="20" customHeight="1">
      <c r="A21045" s="27">
        <v>-999</v>
      </c>
      <c r="B21045" s="24">
        <v>-999</v>
      </c>
      <c r="C21045" s="22">
        <v>-999</v>
      </c>
      <c r="D21045" s="22">
        <v>-999</v>
      </c>
      <c r="E21045" s="22">
        <v>-999</v>
      </c>
      <c r="F21045" s="22">
        <v>-999</v>
      </c>
      <c r="G21045" s="22">
        <v>-999</v>
      </c>
      <c r="H21045" s="22">
        <v>-999</v>
      </c>
      <c r="I21045" s="22">
        <v>-999</v>
      </c>
      <c r="J21045" s="22">
        <v>-999</v>
      </c>
    </row>
    <row r="21046" spans="1:10" ht="32" customHeight="1">
      <c r="A21046" s="19" t="s">
        <v>150483</v>
      </c>
      <c r="B21046" s="24">
        <v>33</v>
      </c>
      <c r="C21046" s="22">
        <v>43</v>
      </c>
      <c r="D21046" s="21" t="s">
        <v>101650</v>
      </c>
      <c r="E21046" s="21" t="s">
        <v>101651</v>
      </c>
      <c r="F21046" s="21" t="s">
        <v>135885</v>
      </c>
      <c r="G21046" s="22">
        <v>10</v>
      </c>
      <c r="H21046" s="22">
        <v>12</v>
      </c>
      <c r="I21046" s="22">
        <v>18</v>
      </c>
      <c r="J21046" s="21" t="s">
        <v>150484</v>
      </c>
    </row>
    <row r="21047" spans="1:10" ht="32" customHeight="1">
      <c r="A21047" s="19" t="s">
        <v>150485</v>
      </c>
      <c r="B21047" s="24">
        <v>18</v>
      </c>
      <c r="C21047" s="22">
        <v>15</v>
      </c>
      <c r="D21047" s="21" t="s">
        <v>106326</v>
      </c>
      <c r="E21047" s="21" t="s">
        <v>106327</v>
      </c>
      <c r="F21047" s="21" t="s">
        <v>14739</v>
      </c>
      <c r="G21047" s="22">
        <v>10</v>
      </c>
      <c r="H21047" s="22">
        <v>0</v>
      </c>
      <c r="I21047" s="22">
        <v>0</v>
      </c>
      <c r="J21047" s="21" t="s">
        <v>106328</v>
      </c>
    </row>
    <row r="21048" spans="1:10" ht="32" customHeight="1">
      <c r="A21048" s="19" t="s">
        <v>150486</v>
      </c>
      <c r="B21048" s="24">
        <v>55</v>
      </c>
      <c r="C21048" s="22">
        <v>15</v>
      </c>
      <c r="D21048" s="21" t="s">
        <v>106030</v>
      </c>
      <c r="E21048" s="21" t="s">
        <v>106031</v>
      </c>
      <c r="F21048" s="21" t="s">
        <v>101554</v>
      </c>
      <c r="G21048" s="22">
        <v>10</v>
      </c>
      <c r="H21048" s="22">
        <v>0</v>
      </c>
      <c r="I21048" s="22">
        <v>0</v>
      </c>
      <c r="J21048" s="21" t="s">
        <v>125082</v>
      </c>
    </row>
    <row r="21049" spans="1:10" ht="32" customHeight="1">
      <c r="A21049" s="19" t="s">
        <v>150487</v>
      </c>
      <c r="B21049" s="24">
        <v>42</v>
      </c>
      <c r="C21049" s="22">
        <v>15</v>
      </c>
      <c r="D21049" s="21" t="s">
        <v>105016</v>
      </c>
      <c r="E21049" s="21" t="s">
        <v>105017</v>
      </c>
      <c r="F21049" s="21" t="s">
        <v>14739</v>
      </c>
      <c r="G21049" s="22">
        <v>10</v>
      </c>
      <c r="H21049" s="22">
        <v>0</v>
      </c>
      <c r="I21049" s="22">
        <v>0</v>
      </c>
      <c r="J21049" s="21" t="s">
        <v>127454</v>
      </c>
    </row>
    <row r="21050" spans="1:10" ht="32" customHeight="1">
      <c r="A21050" s="19" t="s">
        <v>150488</v>
      </c>
      <c r="B21050" s="24">
        <v>30</v>
      </c>
      <c r="C21050" s="22">
        <v>15</v>
      </c>
      <c r="D21050" s="21" t="s">
        <v>125982</v>
      </c>
      <c r="E21050" s="21" t="s">
        <v>125983</v>
      </c>
      <c r="F21050" s="21" t="s">
        <v>101554</v>
      </c>
      <c r="G21050" s="22">
        <v>10</v>
      </c>
      <c r="H21050" s="22">
        <v>0</v>
      </c>
      <c r="I21050" s="22">
        <v>0</v>
      </c>
      <c r="J21050" s="21" t="s">
        <v>125984</v>
      </c>
    </row>
    <row r="21051" spans="1:10" ht="32" customHeight="1">
      <c r="A21051" s="19" t="s">
        <v>150489</v>
      </c>
      <c r="B21051" s="24">
        <v>27</v>
      </c>
      <c r="C21051" s="22">
        <v>15</v>
      </c>
      <c r="D21051" s="21" t="s">
        <v>112078</v>
      </c>
      <c r="E21051" s="21" t="s">
        <v>112079</v>
      </c>
      <c r="F21051" s="21" t="s">
        <v>101528</v>
      </c>
      <c r="G21051" s="22">
        <v>10</v>
      </c>
      <c r="H21051" s="22">
        <v>0</v>
      </c>
      <c r="I21051" s="22">
        <v>0</v>
      </c>
      <c r="J21051" s="21" t="s">
        <v>143949</v>
      </c>
    </row>
    <row r="21052" spans="1:10" ht="32" customHeight="1">
      <c r="A21052" s="19" t="s">
        <v>150490</v>
      </c>
      <c r="B21052" s="24">
        <v>23</v>
      </c>
      <c r="C21052" s="22">
        <v>15</v>
      </c>
      <c r="D21052" s="21" t="s">
        <v>103285</v>
      </c>
      <c r="E21052" s="21" t="s">
        <v>103286</v>
      </c>
      <c r="F21052" s="21" t="s">
        <v>101528</v>
      </c>
      <c r="G21052" s="22">
        <v>10</v>
      </c>
      <c r="H21052" s="22">
        <v>0</v>
      </c>
      <c r="I21052" s="22">
        <v>0</v>
      </c>
      <c r="J21052" s="21" t="s">
        <v>150491</v>
      </c>
    </row>
    <row r="21053" spans="1:10" ht="32" customHeight="1">
      <c r="A21053" s="19" t="s">
        <v>150492</v>
      </c>
      <c r="B21053" s="24">
        <v>55</v>
      </c>
      <c r="C21053" s="22">
        <v>47</v>
      </c>
      <c r="D21053" s="21" t="s">
        <v>130936</v>
      </c>
      <c r="E21053" s="21" t="s">
        <v>130937</v>
      </c>
      <c r="F21053" s="21" t="s">
        <v>102026</v>
      </c>
      <c r="G21053" s="22">
        <v>9</v>
      </c>
      <c r="H21053" s="22">
        <v>34</v>
      </c>
      <c r="I21053" s="22">
        <v>58</v>
      </c>
      <c r="J21053" s="21" t="s">
        <v>150493</v>
      </c>
    </row>
    <row r="21054" spans="1:10" ht="32" customHeight="1">
      <c r="A21054" s="19" t="s">
        <v>150494</v>
      </c>
      <c r="B21054" s="24">
        <v>21</v>
      </c>
      <c r="C21054" s="22">
        <v>25</v>
      </c>
      <c r="D21054" s="21" t="s">
        <v>113860</v>
      </c>
      <c r="E21054" s="21" t="s">
        <v>113861</v>
      </c>
      <c r="F21054" s="21" t="s">
        <v>101554</v>
      </c>
      <c r="G21054" s="22">
        <v>7</v>
      </c>
      <c r="H21054" s="22">
        <v>11</v>
      </c>
      <c r="I21054" s="22">
        <v>17</v>
      </c>
      <c r="J21054" s="21" t="s">
        <v>150495</v>
      </c>
    </row>
    <row r="21055" spans="1:10" ht="32" customHeight="1">
      <c r="A21055" s="19" t="s">
        <v>150496</v>
      </c>
      <c r="B21055" s="24">
        <v>31</v>
      </c>
      <c r="C21055" s="22">
        <v>33</v>
      </c>
      <c r="D21055" s="21" t="s">
        <v>115726</v>
      </c>
      <c r="E21055" s="21" t="s">
        <v>115727</v>
      </c>
      <c r="F21055" s="21" t="s">
        <v>102114</v>
      </c>
      <c r="G21055" s="22">
        <v>2</v>
      </c>
      <c r="H21055" s="22">
        <v>27</v>
      </c>
      <c r="I21055" s="22">
        <v>46</v>
      </c>
      <c r="J21055" s="21" t="s">
        <v>150497</v>
      </c>
    </row>
    <row r="21056" spans="1:10" ht="32" customHeight="1">
      <c r="A21056" s="19" t="s">
        <v>150498</v>
      </c>
      <c r="B21056" s="24">
        <v>14</v>
      </c>
      <c r="C21056" s="22">
        <v>20</v>
      </c>
      <c r="D21056" s="21" t="s">
        <v>107990</v>
      </c>
      <c r="E21056" s="21" t="s">
        <v>107991</v>
      </c>
      <c r="F21056" s="21" t="s">
        <v>101554</v>
      </c>
      <c r="G21056" s="22">
        <v>6</v>
      </c>
      <c r="H21056" s="22">
        <v>10</v>
      </c>
      <c r="I21056" s="22">
        <v>18</v>
      </c>
      <c r="J21056" s="21" t="s">
        <v>150499</v>
      </c>
    </row>
    <row r="21057" spans="1:10" ht="32" customHeight="1">
      <c r="A21057" s="19" t="s">
        <v>150500</v>
      </c>
      <c r="B21057" s="24">
        <v>31</v>
      </c>
      <c r="C21057" s="22">
        <v>15</v>
      </c>
      <c r="D21057" s="21" t="s">
        <v>105959</v>
      </c>
      <c r="E21057" s="21" t="s">
        <v>105960</v>
      </c>
      <c r="F21057" s="21" t="s">
        <v>101554</v>
      </c>
      <c r="G21057" s="22">
        <v>10</v>
      </c>
      <c r="H21057" s="22">
        <v>0</v>
      </c>
      <c r="I21057" s="22">
        <v>0</v>
      </c>
      <c r="J21057" s="21" t="s">
        <v>150501</v>
      </c>
    </row>
    <row r="21058" spans="1:10" ht="20" customHeight="1">
      <c r="A21058" s="27">
        <v>-999</v>
      </c>
      <c r="B21058" s="24">
        <v>-999</v>
      </c>
      <c r="C21058" s="22">
        <v>-999</v>
      </c>
      <c r="D21058" s="22">
        <v>-999</v>
      </c>
      <c r="E21058" s="22">
        <v>-999</v>
      </c>
      <c r="F21058" s="22">
        <v>-999</v>
      </c>
      <c r="G21058" s="22">
        <v>-999</v>
      </c>
      <c r="H21058" s="22">
        <v>-999</v>
      </c>
      <c r="I21058" s="22">
        <v>-999</v>
      </c>
      <c r="J21058" s="22">
        <v>-999</v>
      </c>
    </row>
    <row r="21059" spans="1:10" ht="32" customHeight="1">
      <c r="A21059" s="19" t="s">
        <v>150502</v>
      </c>
      <c r="B21059" s="24">
        <v>31</v>
      </c>
      <c r="C21059" s="22">
        <v>20</v>
      </c>
      <c r="D21059" s="21" t="s">
        <v>104615</v>
      </c>
      <c r="E21059" s="21" t="s">
        <v>104616</v>
      </c>
      <c r="F21059" s="21" t="s">
        <v>101568</v>
      </c>
      <c r="G21059" s="22">
        <v>1</v>
      </c>
      <c r="H21059" s="22">
        <v>15</v>
      </c>
      <c r="I21059" s="22">
        <v>19</v>
      </c>
      <c r="J21059" s="21" t="s">
        <v>150503</v>
      </c>
    </row>
    <row r="21060" spans="1:10" ht="32" customHeight="1">
      <c r="A21060" s="19" t="s">
        <v>150504</v>
      </c>
      <c r="B21060" s="24">
        <v>31</v>
      </c>
      <c r="C21060" s="22">
        <v>20</v>
      </c>
      <c r="D21060" s="21" t="s">
        <v>104615</v>
      </c>
      <c r="E21060" s="21" t="s">
        <v>104616</v>
      </c>
      <c r="F21060" s="21" t="s">
        <v>101568</v>
      </c>
      <c r="G21060" s="22">
        <v>1</v>
      </c>
      <c r="H21060" s="22">
        <v>15</v>
      </c>
      <c r="I21060" s="22">
        <v>19</v>
      </c>
      <c r="J21060" s="21" t="s">
        <v>150503</v>
      </c>
    </row>
    <row r="21061" spans="1:10" ht="32" customHeight="1">
      <c r="A21061" s="19" t="s">
        <v>150505</v>
      </c>
      <c r="B21061" s="24">
        <v>22</v>
      </c>
      <c r="C21061" s="22">
        <v>15</v>
      </c>
      <c r="D21061" s="21" t="s">
        <v>101760</v>
      </c>
      <c r="E21061" s="21" t="s">
        <v>101761</v>
      </c>
      <c r="F21061" s="21" t="s">
        <v>14739</v>
      </c>
      <c r="G21061" s="22">
        <v>10</v>
      </c>
      <c r="H21061" s="22">
        <v>0</v>
      </c>
      <c r="I21061" s="22">
        <v>0</v>
      </c>
      <c r="J21061" s="21" t="s">
        <v>106742</v>
      </c>
    </row>
    <row r="21062" spans="1:10" ht="32" customHeight="1">
      <c r="A21062" s="19" t="s">
        <v>150506</v>
      </c>
      <c r="B21062" s="24">
        <v>26</v>
      </c>
      <c r="C21062" s="22">
        <v>21</v>
      </c>
      <c r="D21062" s="21" t="s">
        <v>124836</v>
      </c>
      <c r="E21062" s="21" t="s">
        <v>124837</v>
      </c>
      <c r="F21062" s="21" t="s">
        <v>14775</v>
      </c>
      <c r="G21062" s="22">
        <v>1</v>
      </c>
      <c r="H21062" s="22">
        <v>16</v>
      </c>
      <c r="I21062" s="22">
        <v>27</v>
      </c>
      <c r="J21062" s="21" t="s">
        <v>150507</v>
      </c>
    </row>
    <row r="21063" spans="1:10" ht="32" customHeight="1">
      <c r="A21063" s="19" t="s">
        <v>150508</v>
      </c>
      <c r="B21063" s="24">
        <v>22</v>
      </c>
      <c r="C21063" s="22">
        <v>15</v>
      </c>
      <c r="D21063" s="21" t="s">
        <v>114372</v>
      </c>
      <c r="E21063" s="21" t="s">
        <v>114373</v>
      </c>
      <c r="F21063" s="21" t="s">
        <v>14739</v>
      </c>
      <c r="G21063" s="22">
        <v>10</v>
      </c>
      <c r="H21063" s="22">
        <v>0</v>
      </c>
      <c r="I21063" s="22">
        <v>0</v>
      </c>
      <c r="J21063" s="21" t="s">
        <v>150509</v>
      </c>
    </row>
    <row r="21064" spans="1:10" ht="32" customHeight="1">
      <c r="A21064" s="19" t="s">
        <v>150510</v>
      </c>
      <c r="B21064" s="24">
        <v>13</v>
      </c>
      <c r="C21064" s="22">
        <v>15</v>
      </c>
      <c r="D21064" s="21" t="s">
        <v>109131</v>
      </c>
      <c r="E21064" s="21" t="s">
        <v>109132</v>
      </c>
      <c r="F21064" s="21" t="s">
        <v>101727</v>
      </c>
      <c r="G21064" s="22">
        <v>10</v>
      </c>
      <c r="H21064" s="22">
        <v>0</v>
      </c>
      <c r="I21064" s="22">
        <v>0</v>
      </c>
      <c r="J21064" s="21" t="s">
        <v>150511</v>
      </c>
    </row>
    <row r="21065" spans="1:10" ht="32" customHeight="1">
      <c r="A21065" s="19" t="s">
        <v>150512</v>
      </c>
      <c r="B21065" s="24">
        <v>70</v>
      </c>
      <c r="C21065" s="22">
        <v>18</v>
      </c>
      <c r="D21065" s="21" t="s">
        <v>112030</v>
      </c>
      <c r="E21065" s="21" t="s">
        <v>112031</v>
      </c>
      <c r="F21065" s="21" t="s">
        <v>102782</v>
      </c>
      <c r="G21065" s="22">
        <v>1</v>
      </c>
      <c r="H21065" s="22">
        <v>13</v>
      </c>
      <c r="I21065" s="22">
        <v>23</v>
      </c>
      <c r="J21065" s="21" t="s">
        <v>150513</v>
      </c>
    </row>
    <row r="21066" spans="1:10" ht="32" customHeight="1">
      <c r="A21066" s="19" t="s">
        <v>150514</v>
      </c>
      <c r="B21066" s="24">
        <v>25</v>
      </c>
      <c r="C21066" s="22">
        <v>19</v>
      </c>
      <c r="D21066" s="21" t="s">
        <v>120531</v>
      </c>
      <c r="E21066" s="21" t="s">
        <v>120532</v>
      </c>
      <c r="F21066" s="21" t="s">
        <v>101548</v>
      </c>
      <c r="G21066" s="22">
        <v>1</v>
      </c>
      <c r="H21066" s="22">
        <v>7</v>
      </c>
      <c r="I21066" s="22">
        <v>15</v>
      </c>
      <c r="J21066" s="21" t="s">
        <v>150515</v>
      </c>
    </row>
    <row r="21067" spans="1:10" ht="32" customHeight="1">
      <c r="A21067" s="19" t="s">
        <v>150516</v>
      </c>
      <c r="B21067" s="24">
        <v>25</v>
      </c>
      <c r="C21067" s="22">
        <v>19</v>
      </c>
      <c r="D21067" s="21" t="s">
        <v>120531</v>
      </c>
      <c r="E21067" s="21" t="s">
        <v>120532</v>
      </c>
      <c r="F21067" s="21" t="s">
        <v>101548</v>
      </c>
      <c r="G21067" s="22">
        <v>1</v>
      </c>
      <c r="H21067" s="22">
        <v>7</v>
      </c>
      <c r="I21067" s="22">
        <v>15</v>
      </c>
      <c r="J21067" s="21" t="s">
        <v>150515</v>
      </c>
    </row>
    <row r="21068" spans="1:10" ht="32" customHeight="1">
      <c r="A21068" s="19" t="s">
        <v>150517</v>
      </c>
      <c r="B21068" s="24">
        <v>12</v>
      </c>
      <c r="C21068" s="22">
        <v>15</v>
      </c>
      <c r="D21068" s="21" t="s">
        <v>141038</v>
      </c>
      <c r="E21068" s="21" t="s">
        <v>141039</v>
      </c>
      <c r="F21068" s="21" t="s">
        <v>101522</v>
      </c>
      <c r="G21068" s="22">
        <v>10</v>
      </c>
      <c r="H21068" s="22">
        <v>0</v>
      </c>
      <c r="I21068" s="22">
        <v>0</v>
      </c>
      <c r="J21068" s="21" t="s">
        <v>150518</v>
      </c>
    </row>
    <row r="21069" spans="1:10" ht="32" customHeight="1">
      <c r="A21069" s="19" t="s">
        <v>150519</v>
      </c>
      <c r="B21069" s="24">
        <v>12</v>
      </c>
      <c r="C21069" s="22">
        <v>15</v>
      </c>
      <c r="D21069" s="21" t="s">
        <v>141038</v>
      </c>
      <c r="E21069" s="21" t="s">
        <v>141039</v>
      </c>
      <c r="F21069" s="21" t="s">
        <v>101522</v>
      </c>
      <c r="G21069" s="22">
        <v>10</v>
      </c>
      <c r="H21069" s="22">
        <v>0</v>
      </c>
      <c r="I21069" s="22">
        <v>0</v>
      </c>
      <c r="J21069" s="21" t="s">
        <v>150518</v>
      </c>
    </row>
    <row r="21070" spans="1:10" ht="32" customHeight="1">
      <c r="A21070" s="19" t="s">
        <v>150520</v>
      </c>
      <c r="B21070" s="24">
        <v>20</v>
      </c>
      <c r="C21070" s="22">
        <v>15</v>
      </c>
      <c r="D21070" s="21" t="s">
        <v>150521</v>
      </c>
      <c r="E21070" s="21" t="s">
        <v>150522</v>
      </c>
      <c r="F21070" s="21" t="s">
        <v>101568</v>
      </c>
      <c r="G21070" s="22">
        <v>1</v>
      </c>
      <c r="H21070" s="22">
        <v>10</v>
      </c>
      <c r="I21070" s="22">
        <v>17</v>
      </c>
      <c r="J21070" s="21" t="s">
        <v>150523</v>
      </c>
    </row>
    <row r="21071" spans="1:10" ht="32" customHeight="1">
      <c r="A21071" s="19" t="s">
        <v>150524</v>
      </c>
      <c r="B21071" s="24">
        <v>21</v>
      </c>
      <c r="C21071" s="22">
        <v>15</v>
      </c>
      <c r="D21071" s="21" t="s">
        <v>102151</v>
      </c>
      <c r="E21071" s="21" t="s">
        <v>102152</v>
      </c>
      <c r="F21071" s="21" t="s">
        <v>101694</v>
      </c>
      <c r="G21071" s="22">
        <v>10</v>
      </c>
      <c r="H21071" s="22">
        <v>0</v>
      </c>
      <c r="I21071" s="22">
        <v>0</v>
      </c>
      <c r="J21071" s="21" t="s">
        <v>108957</v>
      </c>
    </row>
    <row r="21072" spans="1:10" ht="32" customHeight="1">
      <c r="A21072" s="19" t="s">
        <v>150525</v>
      </c>
      <c r="B21072" s="24">
        <v>21</v>
      </c>
      <c r="C21072" s="22">
        <v>15</v>
      </c>
      <c r="D21072" s="21" t="s">
        <v>102151</v>
      </c>
      <c r="E21072" s="21" t="s">
        <v>102152</v>
      </c>
      <c r="F21072" s="21" t="s">
        <v>101694</v>
      </c>
      <c r="G21072" s="22">
        <v>10</v>
      </c>
      <c r="H21072" s="22">
        <v>0</v>
      </c>
      <c r="I21072" s="22">
        <v>0</v>
      </c>
      <c r="J21072" s="21" t="s">
        <v>108957</v>
      </c>
    </row>
    <row r="21073" spans="1:10" ht="32" customHeight="1">
      <c r="A21073" s="19" t="s">
        <v>150526</v>
      </c>
      <c r="B21073" s="24">
        <v>28</v>
      </c>
      <c r="C21073" s="22">
        <v>15</v>
      </c>
      <c r="D21073" s="21" t="s">
        <v>109832</v>
      </c>
      <c r="E21073" s="21" t="s">
        <v>109833</v>
      </c>
      <c r="F21073" s="21" t="s">
        <v>101694</v>
      </c>
      <c r="G21073" s="22">
        <v>10</v>
      </c>
      <c r="H21073" s="22">
        <v>0</v>
      </c>
      <c r="I21073" s="22">
        <v>0</v>
      </c>
      <c r="J21073" s="21" t="s">
        <v>150527</v>
      </c>
    </row>
    <row r="21074" spans="1:10" ht="32" customHeight="1">
      <c r="A21074" s="19" t="s">
        <v>150528</v>
      </c>
      <c r="B21074" s="24">
        <v>22</v>
      </c>
      <c r="C21074" s="22">
        <v>15</v>
      </c>
      <c r="D21074" s="21" t="s">
        <v>112654</v>
      </c>
      <c r="E21074" s="21" t="s">
        <v>112655</v>
      </c>
      <c r="F21074" s="21" t="s">
        <v>14739</v>
      </c>
      <c r="G21074" s="22">
        <v>10</v>
      </c>
      <c r="H21074" s="22">
        <v>0</v>
      </c>
      <c r="I21074" s="22">
        <v>0</v>
      </c>
      <c r="J21074" s="21" t="s">
        <v>124981</v>
      </c>
    </row>
    <row r="21075" spans="1:10" ht="32" customHeight="1">
      <c r="A21075" s="19" t="s">
        <v>150529</v>
      </c>
      <c r="B21075" s="24">
        <v>21</v>
      </c>
      <c r="C21075" s="22">
        <v>15</v>
      </c>
      <c r="D21075" s="21" t="s">
        <v>110069</v>
      </c>
      <c r="E21075" s="21" t="s">
        <v>110070</v>
      </c>
      <c r="F21075" s="21" t="s">
        <v>14739</v>
      </c>
      <c r="G21075" s="22">
        <v>10</v>
      </c>
      <c r="H21075" s="22">
        <v>0</v>
      </c>
      <c r="I21075" s="22">
        <v>0</v>
      </c>
      <c r="J21075" s="21" t="s">
        <v>112902</v>
      </c>
    </row>
    <row r="21076" spans="1:10" ht="32" customHeight="1">
      <c r="A21076" s="19" t="s">
        <v>150530</v>
      </c>
      <c r="B21076" s="24">
        <v>21</v>
      </c>
      <c r="C21076" s="22">
        <v>15</v>
      </c>
      <c r="D21076" s="21" t="s">
        <v>110069</v>
      </c>
      <c r="E21076" s="21" t="s">
        <v>110070</v>
      </c>
      <c r="F21076" s="21" t="s">
        <v>14739</v>
      </c>
      <c r="G21076" s="22">
        <v>10</v>
      </c>
      <c r="H21076" s="22">
        <v>0</v>
      </c>
      <c r="I21076" s="22">
        <v>0</v>
      </c>
      <c r="J21076" s="21" t="s">
        <v>112902</v>
      </c>
    </row>
    <row r="21077" spans="1:10" ht="32" customHeight="1">
      <c r="A21077" s="19" t="s">
        <v>150531</v>
      </c>
      <c r="B21077" s="24">
        <v>20</v>
      </c>
      <c r="C21077" s="22">
        <v>15</v>
      </c>
      <c r="D21077" s="21" t="s">
        <v>102056</v>
      </c>
      <c r="E21077" s="21" t="s">
        <v>102057</v>
      </c>
      <c r="F21077" s="21" t="s">
        <v>101554</v>
      </c>
      <c r="G21077" s="22">
        <v>10</v>
      </c>
      <c r="H21077" s="22">
        <v>0</v>
      </c>
      <c r="I21077" s="22">
        <v>0</v>
      </c>
      <c r="J21077" s="21" t="s">
        <v>150532</v>
      </c>
    </row>
    <row r="21078" spans="1:10" ht="32" customHeight="1">
      <c r="A21078" s="19" t="s">
        <v>150533</v>
      </c>
      <c r="B21078" s="24">
        <v>34</v>
      </c>
      <c r="C21078" s="22">
        <v>15</v>
      </c>
      <c r="D21078" s="21" t="s">
        <v>150534</v>
      </c>
      <c r="E21078" s="21" t="s">
        <v>150535</v>
      </c>
      <c r="F21078" s="21" t="s">
        <v>101568</v>
      </c>
      <c r="G21078" s="22">
        <v>1</v>
      </c>
      <c r="H21078" s="22">
        <v>9</v>
      </c>
      <c r="I21078" s="22">
        <v>18</v>
      </c>
      <c r="J21078" s="21" t="s">
        <v>150536</v>
      </c>
    </row>
    <row r="21079" spans="1:10" ht="32" customHeight="1">
      <c r="A21079" s="19" t="s">
        <v>150537</v>
      </c>
      <c r="B21079" s="24">
        <v>27</v>
      </c>
      <c r="C21079" s="22">
        <v>15</v>
      </c>
      <c r="D21079" s="21" t="s">
        <v>150245</v>
      </c>
      <c r="E21079" s="21" t="s">
        <v>150246</v>
      </c>
      <c r="F21079" s="21" t="s">
        <v>101554</v>
      </c>
      <c r="G21079" s="22">
        <v>10</v>
      </c>
      <c r="H21079" s="22">
        <v>0</v>
      </c>
      <c r="I21079" s="22">
        <v>0</v>
      </c>
      <c r="J21079" s="21" t="s">
        <v>150538</v>
      </c>
    </row>
    <row r="21080" spans="1:10" ht="32" customHeight="1">
      <c r="A21080" s="19" t="s">
        <v>150539</v>
      </c>
      <c r="B21080" s="24">
        <v>20</v>
      </c>
      <c r="C21080" s="22">
        <v>15</v>
      </c>
      <c r="D21080" s="21" t="s">
        <v>101772</v>
      </c>
      <c r="E21080" s="21" t="s">
        <v>101773</v>
      </c>
      <c r="F21080" s="21" t="s">
        <v>101528</v>
      </c>
      <c r="G21080" s="22">
        <v>10</v>
      </c>
      <c r="H21080" s="22">
        <v>0</v>
      </c>
      <c r="I21080" s="22">
        <v>0</v>
      </c>
      <c r="J21080" s="21" t="s">
        <v>150540</v>
      </c>
    </row>
    <row r="21081" spans="1:10" ht="32" customHeight="1">
      <c r="A21081" s="19" t="s">
        <v>150541</v>
      </c>
      <c r="B21081" s="24">
        <v>25</v>
      </c>
      <c r="C21081" s="22">
        <v>15</v>
      </c>
      <c r="D21081" s="21" t="s">
        <v>108806</v>
      </c>
      <c r="E21081" s="21" t="s">
        <v>108807</v>
      </c>
      <c r="F21081" s="21" t="s">
        <v>101554</v>
      </c>
      <c r="G21081" s="22">
        <v>10</v>
      </c>
      <c r="H21081" s="22">
        <v>0</v>
      </c>
      <c r="I21081" s="22">
        <v>0</v>
      </c>
      <c r="J21081" s="21" t="s">
        <v>150542</v>
      </c>
    </row>
    <row r="21082" spans="1:10" ht="32" customHeight="1">
      <c r="A21082" s="19" t="s">
        <v>150543</v>
      </c>
      <c r="B21082" s="24">
        <v>38</v>
      </c>
      <c r="C21082" s="22">
        <v>15</v>
      </c>
      <c r="D21082" s="21" t="s">
        <v>106333</v>
      </c>
      <c r="E21082" s="21" t="s">
        <v>106334</v>
      </c>
      <c r="F21082" s="21" t="s">
        <v>101694</v>
      </c>
      <c r="G21082" s="22">
        <v>10</v>
      </c>
      <c r="H21082" s="22">
        <v>0</v>
      </c>
      <c r="I21082" s="22">
        <v>0</v>
      </c>
      <c r="J21082" s="21" t="s">
        <v>150544</v>
      </c>
    </row>
    <row r="21083" spans="1:10" ht="20" customHeight="1">
      <c r="A21083" s="19" t="s">
        <v>150545</v>
      </c>
      <c r="B21083" s="24">
        <v>51</v>
      </c>
      <c r="C21083" s="22">
        <v>33</v>
      </c>
      <c r="D21083" s="21" t="s">
        <v>101772</v>
      </c>
      <c r="E21083" s="21" t="s">
        <v>101773</v>
      </c>
      <c r="F21083" s="21" t="s">
        <v>14743</v>
      </c>
      <c r="G21083" s="22">
        <v>9</v>
      </c>
      <c r="H21083" s="22">
        <v>20</v>
      </c>
      <c r="I21083" s="22">
        <v>28</v>
      </c>
      <c r="J21083" s="21" t="s">
        <v>104639</v>
      </c>
    </row>
    <row r="21084" spans="1:10" ht="20" customHeight="1">
      <c r="A21084" s="27">
        <v>-999</v>
      </c>
      <c r="B21084" s="24">
        <v>-999</v>
      </c>
      <c r="C21084" s="22">
        <v>-999</v>
      </c>
      <c r="D21084" s="22">
        <v>-999</v>
      </c>
      <c r="E21084" s="22">
        <v>-999</v>
      </c>
      <c r="F21084" s="22">
        <v>-999</v>
      </c>
      <c r="G21084" s="22">
        <v>-999</v>
      </c>
      <c r="H21084" s="22">
        <v>-999</v>
      </c>
      <c r="I21084" s="22">
        <v>-999</v>
      </c>
      <c r="J21084" s="22">
        <v>-999</v>
      </c>
    </row>
    <row r="21085" spans="1:10" ht="20" customHeight="1">
      <c r="A21085" s="19" t="s">
        <v>150546</v>
      </c>
      <c r="B21085" s="24">
        <v>14</v>
      </c>
      <c r="C21085" s="22">
        <v>22</v>
      </c>
      <c r="D21085" s="21" t="s">
        <v>125444</v>
      </c>
      <c r="E21085" s="21" t="s">
        <v>125445</v>
      </c>
      <c r="F21085" s="21" t="s">
        <v>102559</v>
      </c>
      <c r="G21085" s="22">
        <v>8</v>
      </c>
      <c r="H21085" s="22">
        <v>10</v>
      </c>
      <c r="I21085" s="22">
        <v>21</v>
      </c>
      <c r="J21085" s="21" t="s">
        <v>150547</v>
      </c>
    </row>
    <row r="21086" spans="1:10" ht="20" customHeight="1">
      <c r="A21086" s="19" t="s">
        <v>150548</v>
      </c>
      <c r="B21086" s="24">
        <v>15</v>
      </c>
      <c r="C21086" s="22">
        <v>23</v>
      </c>
      <c r="D21086" s="21" t="s">
        <v>150549</v>
      </c>
      <c r="E21086" s="21" t="s">
        <v>150550</v>
      </c>
      <c r="F21086" s="21" t="s">
        <v>102248</v>
      </c>
      <c r="G21086" s="22">
        <v>10</v>
      </c>
      <c r="H21086" s="22">
        <v>9</v>
      </c>
      <c r="I21086" s="22">
        <v>19</v>
      </c>
      <c r="J21086" s="21" t="s">
        <v>150551</v>
      </c>
    </row>
    <row r="21087" spans="1:10" ht="20" customHeight="1">
      <c r="A21087" s="19" t="s">
        <v>150552</v>
      </c>
      <c r="B21087" s="24">
        <v>40</v>
      </c>
      <c r="C21087" s="22">
        <v>15</v>
      </c>
      <c r="D21087" s="21" t="s">
        <v>107500</v>
      </c>
      <c r="E21087" s="21" t="s">
        <v>107501</v>
      </c>
      <c r="F21087" s="21" t="s">
        <v>101554</v>
      </c>
      <c r="G21087" s="22">
        <v>10</v>
      </c>
      <c r="H21087" s="22">
        <v>0</v>
      </c>
      <c r="I21087" s="22">
        <v>0</v>
      </c>
      <c r="J21087" s="21" t="s">
        <v>122629</v>
      </c>
    </row>
    <row r="21088" spans="1:10" ht="20" customHeight="1">
      <c r="A21088" s="19" t="s">
        <v>150553</v>
      </c>
      <c r="B21088" s="24">
        <v>24</v>
      </c>
      <c r="C21088" s="22">
        <v>15</v>
      </c>
      <c r="D21088" s="21" t="s">
        <v>102904</v>
      </c>
      <c r="E21088" s="21" t="s">
        <v>102905</v>
      </c>
      <c r="F21088" s="21" t="s">
        <v>101628</v>
      </c>
      <c r="G21088" s="22">
        <v>1</v>
      </c>
      <c r="H21088" s="22">
        <v>10</v>
      </c>
      <c r="I21088" s="22">
        <v>20</v>
      </c>
      <c r="J21088" s="21" t="s">
        <v>150554</v>
      </c>
    </row>
    <row r="21089" spans="1:10" ht="20" customHeight="1">
      <c r="A21089" s="19" t="s">
        <v>150555</v>
      </c>
      <c r="B21089" s="24">
        <v>18</v>
      </c>
      <c r="C21089" s="22">
        <v>15</v>
      </c>
      <c r="D21089" s="21" t="s">
        <v>102046</v>
      </c>
      <c r="E21089" s="21" t="s">
        <v>102047</v>
      </c>
      <c r="F21089" s="21" t="s">
        <v>101522</v>
      </c>
      <c r="G21089" s="22">
        <v>10</v>
      </c>
      <c r="H21089" s="22">
        <v>0</v>
      </c>
      <c r="I21089" s="22">
        <v>0</v>
      </c>
      <c r="J21089" s="21" t="s">
        <v>150556</v>
      </c>
    </row>
    <row r="21090" spans="1:10" ht="20" customHeight="1">
      <c r="A21090" s="27">
        <v>-999</v>
      </c>
      <c r="B21090" s="24">
        <v>-999</v>
      </c>
      <c r="C21090" s="22">
        <v>-999</v>
      </c>
      <c r="D21090" s="22">
        <v>-999</v>
      </c>
      <c r="E21090" s="22">
        <v>-999</v>
      </c>
      <c r="F21090" s="22">
        <v>-999</v>
      </c>
      <c r="G21090" s="22">
        <v>-999</v>
      </c>
      <c r="H21090" s="22">
        <v>-999</v>
      </c>
      <c r="I21090" s="22">
        <v>-999</v>
      </c>
      <c r="J21090" s="22">
        <v>-999</v>
      </c>
    </row>
    <row r="21091" spans="1:10" ht="20" customHeight="1">
      <c r="A21091" s="19" t="s">
        <v>150557</v>
      </c>
      <c r="B21091" s="24">
        <v>13</v>
      </c>
      <c r="C21091" s="22">
        <v>15</v>
      </c>
      <c r="D21091" s="21" t="s">
        <v>113602</v>
      </c>
      <c r="E21091" s="21" t="s">
        <v>113603</v>
      </c>
      <c r="F21091" s="21" t="s">
        <v>101568</v>
      </c>
      <c r="G21091" s="22">
        <v>2</v>
      </c>
      <c r="H21091" s="22">
        <v>9</v>
      </c>
      <c r="I21091" s="22">
        <v>17</v>
      </c>
      <c r="J21091" s="21" t="s">
        <v>150558</v>
      </c>
    </row>
    <row r="21092" spans="1:10" ht="20" customHeight="1">
      <c r="A21092" s="27">
        <v>-999</v>
      </c>
      <c r="B21092" s="24">
        <v>-999</v>
      </c>
      <c r="C21092" s="22">
        <v>-999</v>
      </c>
      <c r="D21092" s="22">
        <v>-999</v>
      </c>
      <c r="E21092" s="22">
        <v>-999</v>
      </c>
      <c r="F21092" s="22">
        <v>-999</v>
      </c>
      <c r="G21092" s="22">
        <v>-999</v>
      </c>
      <c r="H21092" s="22">
        <v>-999</v>
      </c>
      <c r="I21092" s="22">
        <v>-999</v>
      </c>
      <c r="J21092" s="22">
        <v>-999</v>
      </c>
    </row>
    <row r="21093" spans="1:10" ht="20" customHeight="1">
      <c r="A21093" s="19" t="s">
        <v>150559</v>
      </c>
      <c r="B21093" s="24">
        <v>17</v>
      </c>
      <c r="C21093" s="22">
        <v>28</v>
      </c>
      <c r="D21093" s="21" t="s">
        <v>150560</v>
      </c>
      <c r="E21093" s="21" t="s">
        <v>150561</v>
      </c>
      <c r="F21093" s="21" t="s">
        <v>104397</v>
      </c>
      <c r="G21093" s="22">
        <v>11</v>
      </c>
      <c r="H21093" s="22">
        <v>13</v>
      </c>
      <c r="I21093" s="22">
        <v>30</v>
      </c>
      <c r="J21093" s="21" t="s">
        <v>150562</v>
      </c>
    </row>
    <row r="21094" spans="1:10" ht="20" customHeight="1">
      <c r="A21094" s="27">
        <v>-999</v>
      </c>
      <c r="B21094" s="24">
        <v>-999</v>
      </c>
      <c r="C21094" s="22">
        <v>-999</v>
      </c>
      <c r="D21094" s="22">
        <v>-999</v>
      </c>
      <c r="E21094" s="22">
        <v>-999</v>
      </c>
      <c r="F21094" s="22">
        <v>-999</v>
      </c>
      <c r="G21094" s="22">
        <v>-999</v>
      </c>
      <c r="H21094" s="22">
        <v>-999</v>
      </c>
      <c r="I21094" s="22">
        <v>-999</v>
      </c>
      <c r="J21094" s="22">
        <v>-999</v>
      </c>
    </row>
    <row r="21095" spans="1:10" ht="20" customHeight="1">
      <c r="A21095" s="19" t="s">
        <v>150563</v>
      </c>
      <c r="B21095" s="24">
        <v>40</v>
      </c>
      <c r="C21095" s="22">
        <v>15</v>
      </c>
      <c r="D21095" s="21" t="s">
        <v>101869</v>
      </c>
      <c r="E21095" s="21" t="s">
        <v>101870</v>
      </c>
      <c r="F21095" s="21" t="s">
        <v>101554</v>
      </c>
      <c r="G21095" s="22">
        <v>10</v>
      </c>
      <c r="H21095" s="22">
        <v>0</v>
      </c>
      <c r="I21095" s="22">
        <v>0</v>
      </c>
      <c r="J21095" s="21" t="s">
        <v>114312</v>
      </c>
    </row>
    <row r="21096" spans="1:10" ht="20" customHeight="1">
      <c r="A21096" s="27">
        <v>-999</v>
      </c>
      <c r="B21096" s="24">
        <v>-999</v>
      </c>
      <c r="C21096" s="22">
        <v>-999</v>
      </c>
      <c r="D21096" s="22">
        <v>-999</v>
      </c>
      <c r="E21096" s="22">
        <v>-999</v>
      </c>
      <c r="F21096" s="22">
        <v>-999</v>
      </c>
      <c r="G21096" s="22">
        <v>-999</v>
      </c>
      <c r="H21096" s="22">
        <v>-999</v>
      </c>
      <c r="I21096" s="22">
        <v>-999</v>
      </c>
      <c r="J21096" s="22">
        <v>-999</v>
      </c>
    </row>
    <row r="21097" spans="1:10" ht="20" customHeight="1">
      <c r="A21097" s="19" t="s">
        <v>150564</v>
      </c>
      <c r="B21097" s="24">
        <v>27</v>
      </c>
      <c r="C21097" s="22">
        <v>15</v>
      </c>
      <c r="D21097" s="21" t="s">
        <v>103369</v>
      </c>
      <c r="E21097" s="21" t="s">
        <v>103370</v>
      </c>
      <c r="F21097" s="21" t="s">
        <v>14739</v>
      </c>
      <c r="G21097" s="22">
        <v>10</v>
      </c>
      <c r="H21097" s="22">
        <v>0</v>
      </c>
      <c r="I21097" s="22">
        <v>0</v>
      </c>
      <c r="J21097" s="21" t="s">
        <v>147729</v>
      </c>
    </row>
    <row r="21098" spans="1:10" ht="20" customHeight="1">
      <c r="A21098" s="19" t="s">
        <v>150565</v>
      </c>
      <c r="B21098" s="24">
        <v>21</v>
      </c>
      <c r="C21098" s="22">
        <v>16</v>
      </c>
      <c r="D21098" s="21" t="s">
        <v>141464</v>
      </c>
      <c r="E21098" s="21" t="s">
        <v>141465</v>
      </c>
      <c r="F21098" s="21" t="s">
        <v>101533</v>
      </c>
      <c r="G21098" s="22">
        <v>1</v>
      </c>
      <c r="H21098" s="22">
        <v>11</v>
      </c>
      <c r="I21098" s="22">
        <v>12</v>
      </c>
      <c r="J21098" s="21" t="s">
        <v>150566</v>
      </c>
    </row>
    <row r="21099" spans="1:10" ht="20" customHeight="1">
      <c r="A21099" s="19" t="s">
        <v>150567</v>
      </c>
      <c r="B21099" s="24">
        <v>35</v>
      </c>
      <c r="C21099" s="22">
        <v>15</v>
      </c>
      <c r="D21099" s="21" t="s">
        <v>150568</v>
      </c>
      <c r="E21099" s="21" t="s">
        <v>150569</v>
      </c>
      <c r="F21099" s="21" t="s">
        <v>101563</v>
      </c>
      <c r="G21099" s="22">
        <v>10</v>
      </c>
      <c r="H21099" s="22">
        <v>0</v>
      </c>
      <c r="I21099" s="22">
        <v>0</v>
      </c>
      <c r="J21099" s="21" t="s">
        <v>150570</v>
      </c>
    </row>
    <row r="21100" spans="1:10" ht="20" customHeight="1">
      <c r="A21100" s="19" t="s">
        <v>150571</v>
      </c>
      <c r="B21100" s="24">
        <v>24</v>
      </c>
      <c r="C21100" s="22">
        <v>15</v>
      </c>
      <c r="D21100" s="21" t="s">
        <v>101743</v>
      </c>
      <c r="E21100" s="21" t="s">
        <v>101744</v>
      </c>
      <c r="F21100" s="21" t="s">
        <v>101554</v>
      </c>
      <c r="G21100" s="22">
        <v>10</v>
      </c>
      <c r="H21100" s="22">
        <v>0</v>
      </c>
      <c r="I21100" s="22">
        <v>0</v>
      </c>
      <c r="J21100" s="21" t="s">
        <v>150572</v>
      </c>
    </row>
    <row r="21101" spans="1:10" ht="20" customHeight="1">
      <c r="A21101" s="19" t="s">
        <v>150573</v>
      </c>
      <c r="B21101" s="24">
        <v>24</v>
      </c>
      <c r="C21101" s="22">
        <v>15</v>
      </c>
      <c r="D21101" s="21" t="s">
        <v>101743</v>
      </c>
      <c r="E21101" s="21" t="s">
        <v>101744</v>
      </c>
      <c r="F21101" s="21" t="s">
        <v>101554</v>
      </c>
      <c r="G21101" s="22">
        <v>10</v>
      </c>
      <c r="H21101" s="22">
        <v>0</v>
      </c>
      <c r="I21101" s="22">
        <v>0</v>
      </c>
      <c r="J21101" s="21" t="s">
        <v>150572</v>
      </c>
    </row>
    <row r="21102" spans="1:10" ht="20" customHeight="1">
      <c r="A21102" s="19" t="s">
        <v>150574</v>
      </c>
      <c r="B21102" s="24">
        <v>13</v>
      </c>
      <c r="C21102" s="22">
        <v>15</v>
      </c>
      <c r="D21102" s="21" t="s">
        <v>103999</v>
      </c>
      <c r="E21102" s="21" t="s">
        <v>104000</v>
      </c>
      <c r="F21102" s="21" t="s">
        <v>101528</v>
      </c>
      <c r="G21102" s="22">
        <v>10</v>
      </c>
      <c r="H21102" s="22">
        <v>0</v>
      </c>
      <c r="I21102" s="22">
        <v>0</v>
      </c>
      <c r="J21102" s="21" t="s">
        <v>120065</v>
      </c>
    </row>
    <row r="21103" spans="1:10" ht="20" customHeight="1">
      <c r="A21103" s="19" t="s">
        <v>150575</v>
      </c>
      <c r="B21103" s="24">
        <v>19</v>
      </c>
      <c r="C21103" s="22">
        <v>17</v>
      </c>
      <c r="D21103" s="21" t="s">
        <v>103936</v>
      </c>
      <c r="E21103" s="21" t="s">
        <v>103937</v>
      </c>
      <c r="F21103" s="21" t="s">
        <v>101665</v>
      </c>
      <c r="G21103" s="22">
        <v>1</v>
      </c>
      <c r="H21103" s="22">
        <v>12</v>
      </c>
      <c r="I21103" s="22">
        <v>24</v>
      </c>
      <c r="J21103" s="21" t="s">
        <v>126397</v>
      </c>
    </row>
    <row r="21104" spans="1:10" ht="20" customHeight="1">
      <c r="A21104" s="19" t="s">
        <v>150576</v>
      </c>
      <c r="B21104" s="24">
        <v>15</v>
      </c>
      <c r="C21104" s="22">
        <v>17</v>
      </c>
      <c r="D21104" s="21" t="s">
        <v>106689</v>
      </c>
      <c r="E21104" s="21" t="s">
        <v>106690</v>
      </c>
      <c r="F21104" s="21" t="s">
        <v>14743</v>
      </c>
      <c r="G21104" s="22">
        <v>2</v>
      </c>
      <c r="H21104" s="22">
        <v>11</v>
      </c>
      <c r="I21104" s="22">
        <v>16</v>
      </c>
      <c r="J21104" s="21" t="s">
        <v>150577</v>
      </c>
    </row>
    <row r="21105" spans="1:10" ht="20" customHeight="1">
      <c r="A21105" s="19" t="s">
        <v>150578</v>
      </c>
      <c r="B21105" s="24">
        <v>45</v>
      </c>
      <c r="C21105" s="22">
        <v>15</v>
      </c>
      <c r="D21105" s="21" t="s">
        <v>104315</v>
      </c>
      <c r="E21105" s="21" t="s">
        <v>104316</v>
      </c>
      <c r="F21105" s="21" t="s">
        <v>101694</v>
      </c>
      <c r="G21105" s="22">
        <v>10</v>
      </c>
      <c r="H21105" s="22">
        <v>0</v>
      </c>
      <c r="I21105" s="22">
        <v>0</v>
      </c>
      <c r="J21105" s="21" t="s">
        <v>150579</v>
      </c>
    </row>
    <row r="21106" spans="1:10" ht="20" customHeight="1">
      <c r="A21106" s="27">
        <v>-999</v>
      </c>
      <c r="B21106" s="24">
        <v>-999</v>
      </c>
      <c r="C21106" s="22">
        <v>-999</v>
      </c>
      <c r="D21106" s="22">
        <v>-999</v>
      </c>
      <c r="E21106" s="22">
        <v>-999</v>
      </c>
      <c r="F21106" s="22">
        <v>-999</v>
      </c>
      <c r="G21106" s="22">
        <v>-999</v>
      </c>
      <c r="H21106" s="22">
        <v>-999</v>
      </c>
      <c r="I21106" s="22">
        <v>-999</v>
      </c>
      <c r="J21106" s="22">
        <v>-999</v>
      </c>
    </row>
    <row r="21107" spans="1:10" ht="20" customHeight="1">
      <c r="A21107" s="27">
        <v>-999</v>
      </c>
      <c r="B21107" s="24">
        <v>-999</v>
      </c>
      <c r="C21107" s="22">
        <v>-999</v>
      </c>
      <c r="D21107" s="22">
        <v>-999</v>
      </c>
      <c r="E21107" s="22">
        <v>-999</v>
      </c>
      <c r="F21107" s="22">
        <v>-999</v>
      </c>
      <c r="G21107" s="22">
        <v>-999</v>
      </c>
      <c r="H21107" s="22">
        <v>-999</v>
      </c>
      <c r="I21107" s="22">
        <v>-999</v>
      </c>
      <c r="J21107" s="22">
        <v>-999</v>
      </c>
    </row>
    <row r="21108" spans="1:10" ht="32" customHeight="1">
      <c r="A21108" s="19" t="s">
        <v>150580</v>
      </c>
      <c r="B21108" s="24">
        <v>32</v>
      </c>
      <c r="C21108" s="22">
        <v>19</v>
      </c>
      <c r="D21108" s="21" t="s">
        <v>101948</v>
      </c>
      <c r="E21108" s="21" t="s">
        <v>101949</v>
      </c>
      <c r="F21108" s="21" t="s">
        <v>101787</v>
      </c>
      <c r="G21108" s="22">
        <v>1</v>
      </c>
      <c r="H21108" s="22">
        <v>14</v>
      </c>
      <c r="I21108" s="22">
        <v>25</v>
      </c>
      <c r="J21108" s="21" t="s">
        <v>150581</v>
      </c>
    </row>
    <row r="21109" spans="1:10" ht="20" customHeight="1">
      <c r="A21109" s="19" t="s">
        <v>150582</v>
      </c>
      <c r="B21109" s="24">
        <v>29</v>
      </c>
      <c r="C21109" s="22">
        <v>20</v>
      </c>
      <c r="D21109" s="21" t="s">
        <v>124521</v>
      </c>
      <c r="E21109" s="21" t="s">
        <v>124522</v>
      </c>
      <c r="F21109" s="21" t="s">
        <v>101950</v>
      </c>
      <c r="G21109" s="22">
        <v>1</v>
      </c>
      <c r="H21109" s="22">
        <v>15</v>
      </c>
      <c r="I21109" s="22">
        <v>26</v>
      </c>
      <c r="J21109" s="21" t="s">
        <v>150583</v>
      </c>
    </row>
    <row r="21110" spans="1:10" ht="20" customHeight="1">
      <c r="A21110" s="19" t="s">
        <v>150584</v>
      </c>
      <c r="B21110" s="24">
        <v>59</v>
      </c>
      <c r="C21110" s="22">
        <v>15</v>
      </c>
      <c r="D21110" s="21" t="s">
        <v>102875</v>
      </c>
      <c r="E21110" s="21" t="s">
        <v>102876</v>
      </c>
      <c r="F21110" s="21" t="s">
        <v>14739</v>
      </c>
      <c r="G21110" s="22">
        <v>10</v>
      </c>
      <c r="H21110" s="22">
        <v>0</v>
      </c>
      <c r="I21110" s="22">
        <v>0</v>
      </c>
      <c r="J21110" s="21" t="s">
        <v>134025</v>
      </c>
    </row>
    <row r="21111" spans="1:10" ht="20" customHeight="1">
      <c r="A21111" s="19" t="s">
        <v>150585</v>
      </c>
      <c r="B21111" s="24">
        <v>13</v>
      </c>
      <c r="C21111" s="22">
        <v>15</v>
      </c>
      <c r="D21111" s="21" t="s">
        <v>150586</v>
      </c>
      <c r="E21111" s="21" t="s">
        <v>150587</v>
      </c>
      <c r="F21111" s="21" t="s">
        <v>101563</v>
      </c>
      <c r="G21111" s="22">
        <v>10</v>
      </c>
      <c r="H21111" s="22">
        <v>0</v>
      </c>
      <c r="I21111" s="22">
        <v>0</v>
      </c>
      <c r="J21111" s="21" t="s">
        <v>150588</v>
      </c>
    </row>
    <row r="21112" spans="1:10" ht="20" customHeight="1">
      <c r="A21112" s="19" t="s">
        <v>150589</v>
      </c>
      <c r="B21112" s="24">
        <v>22</v>
      </c>
      <c r="C21112" s="22">
        <v>16</v>
      </c>
      <c r="D21112" s="21" t="s">
        <v>119565</v>
      </c>
      <c r="E21112" s="21" t="s">
        <v>119566</v>
      </c>
      <c r="F21112" s="21" t="s">
        <v>101945</v>
      </c>
      <c r="G21112" s="22">
        <v>1</v>
      </c>
      <c r="H21112" s="22">
        <v>11</v>
      </c>
      <c r="I21112" s="22">
        <v>19</v>
      </c>
      <c r="J21112" s="21" t="s">
        <v>138450</v>
      </c>
    </row>
    <row r="21113" spans="1:10" ht="20" customHeight="1">
      <c r="A21113" s="19" t="s">
        <v>150590</v>
      </c>
      <c r="B21113" s="24">
        <v>23</v>
      </c>
      <c r="C21113" s="22">
        <v>19</v>
      </c>
      <c r="D21113" s="21" t="s">
        <v>141262</v>
      </c>
      <c r="E21113" s="21" t="s">
        <v>141263</v>
      </c>
      <c r="F21113" s="21" t="s">
        <v>101787</v>
      </c>
      <c r="G21113" s="22">
        <v>4</v>
      </c>
      <c r="H21113" s="22">
        <v>11</v>
      </c>
      <c r="I21113" s="22">
        <v>23</v>
      </c>
      <c r="J21113" s="21" t="s">
        <v>150591</v>
      </c>
    </row>
    <row r="21114" spans="1:10" ht="20" customHeight="1">
      <c r="A21114" s="19" t="s">
        <v>150592</v>
      </c>
      <c r="B21114" s="24">
        <v>25</v>
      </c>
      <c r="C21114" s="22">
        <v>15</v>
      </c>
      <c r="D21114" s="21" t="s">
        <v>130486</v>
      </c>
      <c r="E21114" s="21" t="s">
        <v>130487</v>
      </c>
      <c r="F21114" s="21" t="s">
        <v>101554</v>
      </c>
      <c r="G21114" s="22">
        <v>10</v>
      </c>
      <c r="H21114" s="22">
        <v>0</v>
      </c>
      <c r="I21114" s="22">
        <v>0</v>
      </c>
      <c r="J21114" s="21" t="s">
        <v>150593</v>
      </c>
    </row>
    <row r="21115" spans="1:10" ht="20" customHeight="1">
      <c r="A21115" s="19" t="s">
        <v>150594</v>
      </c>
      <c r="B21115" s="24">
        <v>12</v>
      </c>
      <c r="C21115" s="22">
        <v>15</v>
      </c>
      <c r="D21115" s="21" t="s">
        <v>150595</v>
      </c>
      <c r="E21115" s="21" t="s">
        <v>150596</v>
      </c>
      <c r="F21115" s="21" t="s">
        <v>101528</v>
      </c>
      <c r="G21115" s="22">
        <v>10</v>
      </c>
      <c r="H21115" s="22">
        <v>0</v>
      </c>
      <c r="I21115" s="22">
        <v>0</v>
      </c>
      <c r="J21115" s="21" t="s">
        <v>150597</v>
      </c>
    </row>
    <row r="21116" spans="1:10" ht="20" customHeight="1">
      <c r="A21116" s="19" t="s">
        <v>150598</v>
      </c>
      <c r="B21116" s="24">
        <v>42</v>
      </c>
      <c r="C21116" s="22">
        <v>15</v>
      </c>
      <c r="D21116" s="21" t="s">
        <v>108672</v>
      </c>
      <c r="E21116" s="21" t="s">
        <v>108673</v>
      </c>
      <c r="F21116" s="21" t="s">
        <v>101528</v>
      </c>
      <c r="G21116" s="22">
        <v>10</v>
      </c>
      <c r="H21116" s="22">
        <v>0</v>
      </c>
      <c r="I21116" s="22">
        <v>0</v>
      </c>
      <c r="J21116" s="21" t="s">
        <v>150599</v>
      </c>
    </row>
    <row r="21117" spans="1:10" ht="20" customHeight="1">
      <c r="A21117" s="19" t="s">
        <v>150600</v>
      </c>
      <c r="B21117" s="24">
        <v>58</v>
      </c>
      <c r="C21117" s="22">
        <v>25</v>
      </c>
      <c r="D21117" s="21" t="s">
        <v>150601</v>
      </c>
      <c r="E21117" s="21" t="s">
        <v>150602</v>
      </c>
      <c r="F21117" s="21" t="s">
        <v>101568</v>
      </c>
      <c r="G21117" s="22">
        <v>9</v>
      </c>
      <c r="H21117" s="22">
        <v>12</v>
      </c>
      <c r="I21117" s="22">
        <v>27</v>
      </c>
      <c r="J21117" s="21" t="s">
        <v>150603</v>
      </c>
    </row>
    <row r="21118" spans="1:10" ht="20" customHeight="1">
      <c r="A21118" s="19" t="s">
        <v>150604</v>
      </c>
      <c r="B21118" s="24">
        <v>12</v>
      </c>
      <c r="C21118" s="22">
        <v>15</v>
      </c>
      <c r="D21118" s="21" t="s">
        <v>150605</v>
      </c>
      <c r="E21118" s="21" t="s">
        <v>150606</v>
      </c>
      <c r="F21118" s="21" t="s">
        <v>101528</v>
      </c>
      <c r="G21118" s="22">
        <v>10</v>
      </c>
      <c r="H21118" s="22">
        <v>0</v>
      </c>
      <c r="I21118" s="22">
        <v>0</v>
      </c>
      <c r="J21118" s="21" t="s">
        <v>150607</v>
      </c>
    </row>
    <row r="21119" spans="1:10" ht="20" customHeight="1">
      <c r="A21119" s="19" t="s">
        <v>150608</v>
      </c>
      <c r="B21119" s="24">
        <v>37</v>
      </c>
      <c r="C21119" s="22">
        <v>22</v>
      </c>
      <c r="D21119" s="21" t="s">
        <v>107188</v>
      </c>
      <c r="E21119" s="21" t="s">
        <v>107189</v>
      </c>
      <c r="F21119" s="21" t="s">
        <v>101538</v>
      </c>
      <c r="G21119" s="22">
        <v>2</v>
      </c>
      <c r="H21119" s="22">
        <v>16</v>
      </c>
      <c r="I21119" s="22">
        <v>26</v>
      </c>
      <c r="J21119" s="21" t="s">
        <v>150609</v>
      </c>
    </row>
    <row r="21120" spans="1:10" ht="20" customHeight="1">
      <c r="A21120" s="19" t="s">
        <v>150610</v>
      </c>
      <c r="B21120" s="24">
        <v>19</v>
      </c>
      <c r="C21120" s="22">
        <v>15</v>
      </c>
      <c r="D21120" s="21" t="s">
        <v>133232</v>
      </c>
      <c r="E21120" s="21" t="s">
        <v>133233</v>
      </c>
      <c r="F21120" s="21" t="s">
        <v>101694</v>
      </c>
      <c r="G21120" s="22">
        <v>1</v>
      </c>
      <c r="H21120" s="22">
        <v>8</v>
      </c>
      <c r="I21120" s="22">
        <v>19</v>
      </c>
      <c r="J21120" s="21" t="s">
        <v>150611</v>
      </c>
    </row>
    <row r="21121" spans="1:10" ht="20" customHeight="1">
      <c r="A21121" s="27">
        <v>-999</v>
      </c>
      <c r="B21121" s="24">
        <v>-999</v>
      </c>
      <c r="C21121" s="22">
        <v>-999</v>
      </c>
      <c r="D21121" s="22">
        <v>-999</v>
      </c>
      <c r="E21121" s="22">
        <v>-999</v>
      </c>
      <c r="F21121" s="22">
        <v>-999</v>
      </c>
      <c r="G21121" s="22">
        <v>-999</v>
      </c>
      <c r="H21121" s="22">
        <v>-999</v>
      </c>
      <c r="I21121" s="22">
        <v>-999</v>
      </c>
      <c r="J21121" s="22">
        <v>-999</v>
      </c>
    </row>
    <row r="21122" spans="1:10" ht="20" customHeight="1">
      <c r="A21122" s="19" t="s">
        <v>150612</v>
      </c>
      <c r="B21122" s="24">
        <v>22</v>
      </c>
      <c r="C21122" s="22">
        <v>15</v>
      </c>
      <c r="D21122" s="21" t="s">
        <v>119050</v>
      </c>
      <c r="E21122" s="21" t="s">
        <v>119051</v>
      </c>
      <c r="F21122" s="21" t="s">
        <v>101528</v>
      </c>
      <c r="G21122" s="22">
        <v>10</v>
      </c>
      <c r="H21122" s="22">
        <v>0</v>
      </c>
      <c r="I21122" s="22">
        <v>0</v>
      </c>
      <c r="J21122" s="21" t="s">
        <v>131487</v>
      </c>
    </row>
    <row r="21123" spans="1:10" ht="20" customHeight="1">
      <c r="A21123" s="19" t="s">
        <v>150613</v>
      </c>
      <c r="B21123" s="24">
        <v>22</v>
      </c>
      <c r="C21123" s="22">
        <v>15</v>
      </c>
      <c r="D21123" s="21" t="s">
        <v>119050</v>
      </c>
      <c r="E21123" s="21" t="s">
        <v>119051</v>
      </c>
      <c r="F21123" s="21" t="s">
        <v>101528</v>
      </c>
      <c r="G21123" s="22">
        <v>10</v>
      </c>
      <c r="H21123" s="22">
        <v>0</v>
      </c>
      <c r="I21123" s="22">
        <v>0</v>
      </c>
      <c r="J21123" s="21" t="s">
        <v>131487</v>
      </c>
    </row>
    <row r="21124" spans="1:10" ht="20" customHeight="1">
      <c r="A21124" s="19" t="s">
        <v>150614</v>
      </c>
      <c r="B21124" s="24">
        <v>15</v>
      </c>
      <c r="C21124" s="22">
        <v>17</v>
      </c>
      <c r="D21124" s="21" t="s">
        <v>122288</v>
      </c>
      <c r="E21124" s="21" t="s">
        <v>122289</v>
      </c>
      <c r="F21124" s="21" t="s">
        <v>14743</v>
      </c>
      <c r="G21124" s="22">
        <v>2</v>
      </c>
      <c r="H21124" s="22">
        <v>11</v>
      </c>
      <c r="I21124" s="22">
        <v>19</v>
      </c>
      <c r="J21124" s="21" t="s">
        <v>150615</v>
      </c>
    </row>
    <row r="21125" spans="1:10" ht="20" customHeight="1">
      <c r="A21125" s="19" t="s">
        <v>150616</v>
      </c>
      <c r="B21125" s="24">
        <v>23</v>
      </c>
      <c r="C21125" s="22">
        <v>32</v>
      </c>
      <c r="D21125" s="21" t="s">
        <v>113835</v>
      </c>
      <c r="E21125" s="21" t="s">
        <v>113836</v>
      </c>
      <c r="F21125" s="21" t="s">
        <v>108451</v>
      </c>
      <c r="G21125" s="22">
        <v>9</v>
      </c>
      <c r="H21125" s="22">
        <v>14</v>
      </c>
      <c r="I21125" s="22">
        <v>21</v>
      </c>
      <c r="J21125" s="21" t="s">
        <v>150617</v>
      </c>
    </row>
    <row r="21126" spans="1:10" ht="20" customHeight="1">
      <c r="A21126" s="19" t="s">
        <v>150618</v>
      </c>
      <c r="B21126" s="24">
        <v>23</v>
      </c>
      <c r="C21126" s="22">
        <v>15</v>
      </c>
      <c r="D21126" s="21" t="s">
        <v>111008</v>
      </c>
      <c r="E21126" s="21" t="s">
        <v>111009</v>
      </c>
      <c r="F21126" s="21" t="s">
        <v>101528</v>
      </c>
      <c r="G21126" s="22">
        <v>10</v>
      </c>
      <c r="H21126" s="22">
        <v>0</v>
      </c>
      <c r="I21126" s="22">
        <v>0</v>
      </c>
      <c r="J21126" s="21" t="s">
        <v>150619</v>
      </c>
    </row>
    <row r="21127" spans="1:10" ht="20" customHeight="1">
      <c r="A21127" s="19" t="s">
        <v>150620</v>
      </c>
      <c r="B21127" s="24">
        <v>13</v>
      </c>
      <c r="C21127" s="22">
        <v>15</v>
      </c>
      <c r="D21127" s="21" t="s">
        <v>103999</v>
      </c>
      <c r="E21127" s="21" t="s">
        <v>104000</v>
      </c>
      <c r="F21127" s="21" t="s">
        <v>101522</v>
      </c>
      <c r="G21127" s="22">
        <v>10</v>
      </c>
      <c r="H21127" s="22">
        <v>0</v>
      </c>
      <c r="I21127" s="22">
        <v>0</v>
      </c>
      <c r="J21127" s="21" t="s">
        <v>150621</v>
      </c>
    </row>
    <row r="21128" spans="1:10" ht="20" customHeight="1">
      <c r="A21128" s="19" t="s">
        <v>150622</v>
      </c>
      <c r="B21128" s="24">
        <v>32</v>
      </c>
      <c r="C21128" s="22">
        <v>15</v>
      </c>
      <c r="D21128" s="21" t="s">
        <v>104589</v>
      </c>
      <c r="E21128" s="21" t="s">
        <v>104590</v>
      </c>
      <c r="F21128" s="21" t="s">
        <v>14739</v>
      </c>
      <c r="G21128" s="22">
        <v>10</v>
      </c>
      <c r="H21128" s="22">
        <v>0</v>
      </c>
      <c r="I21128" s="22">
        <v>0</v>
      </c>
      <c r="J21128" s="21" t="s">
        <v>144745</v>
      </c>
    </row>
    <row r="21129" spans="1:10" ht="20" customHeight="1">
      <c r="A21129" s="19" t="s">
        <v>150623</v>
      </c>
      <c r="B21129" s="24">
        <v>21</v>
      </c>
      <c r="C21129" s="22">
        <v>15</v>
      </c>
      <c r="D21129" s="21" t="s">
        <v>150624</v>
      </c>
      <c r="E21129" s="21" t="s">
        <v>150625</v>
      </c>
      <c r="F21129" s="21" t="s">
        <v>101568</v>
      </c>
      <c r="G21129" s="22">
        <v>1</v>
      </c>
      <c r="H21129" s="22">
        <v>10</v>
      </c>
      <c r="I21129" s="22">
        <v>15</v>
      </c>
      <c r="J21129" s="21" t="s">
        <v>150626</v>
      </c>
    </row>
    <row r="21130" spans="1:10" ht="20" customHeight="1">
      <c r="A21130" s="19" t="s">
        <v>150627</v>
      </c>
      <c r="B21130" s="24">
        <v>32</v>
      </c>
      <c r="C21130" s="22">
        <v>23</v>
      </c>
      <c r="D21130" s="21" t="s">
        <v>106020</v>
      </c>
      <c r="E21130" s="21" t="s">
        <v>106021</v>
      </c>
      <c r="F21130" s="21" t="s">
        <v>102001</v>
      </c>
      <c r="G21130" s="22">
        <v>7</v>
      </c>
      <c r="H21130" s="22">
        <v>12</v>
      </c>
      <c r="I21130" s="22">
        <v>23</v>
      </c>
      <c r="J21130" s="21" t="s">
        <v>114487</v>
      </c>
    </row>
    <row r="21131" spans="1:10" ht="20" customHeight="1">
      <c r="A21131" s="19" t="s">
        <v>150628</v>
      </c>
      <c r="B21131" s="24">
        <v>23</v>
      </c>
      <c r="C21131" s="22">
        <v>15</v>
      </c>
      <c r="D21131" s="21" t="s">
        <v>132508</v>
      </c>
      <c r="E21131" s="21" t="s">
        <v>132509</v>
      </c>
      <c r="F21131" s="21" t="s">
        <v>14739</v>
      </c>
      <c r="G21131" s="22">
        <v>10</v>
      </c>
      <c r="H21131" s="22">
        <v>0</v>
      </c>
      <c r="I21131" s="22">
        <v>0</v>
      </c>
      <c r="J21131" s="21" t="s">
        <v>132510</v>
      </c>
    </row>
    <row r="21132" spans="1:10" ht="20" customHeight="1">
      <c r="A21132" s="27">
        <v>-999</v>
      </c>
      <c r="B21132" s="24">
        <v>-999</v>
      </c>
      <c r="C21132" s="22">
        <v>-999</v>
      </c>
      <c r="D21132" s="22">
        <v>-999</v>
      </c>
      <c r="E21132" s="22">
        <v>-999</v>
      </c>
      <c r="F21132" s="22">
        <v>-999</v>
      </c>
      <c r="G21132" s="22">
        <v>-999</v>
      </c>
      <c r="H21132" s="22">
        <v>-999</v>
      </c>
      <c r="I21132" s="22">
        <v>-999</v>
      </c>
      <c r="J21132" s="22">
        <v>-999</v>
      </c>
    </row>
    <row r="21133" spans="1:10" ht="20" customHeight="1">
      <c r="A21133" s="19" t="s">
        <v>150629</v>
      </c>
      <c r="B21133" s="24">
        <v>34</v>
      </c>
      <c r="C21133" s="22">
        <v>15</v>
      </c>
      <c r="D21133" s="21" t="s">
        <v>150630</v>
      </c>
      <c r="E21133" s="21" t="s">
        <v>150631</v>
      </c>
      <c r="F21133" s="21" t="s">
        <v>14739</v>
      </c>
      <c r="G21133" s="22">
        <v>10</v>
      </c>
      <c r="H21133" s="22">
        <v>0</v>
      </c>
      <c r="I21133" s="22">
        <v>0</v>
      </c>
      <c r="J21133" s="21" t="s">
        <v>150632</v>
      </c>
    </row>
    <row r="21134" spans="1:10" ht="20" customHeight="1">
      <c r="A21134" s="19" t="s">
        <v>150633</v>
      </c>
      <c r="B21134" s="24">
        <v>13</v>
      </c>
      <c r="C21134" s="22">
        <v>15</v>
      </c>
      <c r="D21134" s="21" t="s">
        <v>103697</v>
      </c>
      <c r="E21134" s="21" t="s">
        <v>103698</v>
      </c>
      <c r="F21134" s="21" t="s">
        <v>101528</v>
      </c>
      <c r="G21134" s="22">
        <v>10</v>
      </c>
      <c r="H21134" s="22">
        <v>0</v>
      </c>
      <c r="I21134" s="22">
        <v>0</v>
      </c>
      <c r="J21134" s="21" t="s">
        <v>150634</v>
      </c>
    </row>
    <row r="21135" spans="1:10" ht="20" customHeight="1">
      <c r="A21135" s="19" t="s">
        <v>150635</v>
      </c>
      <c r="B21135" s="24">
        <v>27</v>
      </c>
      <c r="C21135" s="22">
        <v>30</v>
      </c>
      <c r="D21135" s="21" t="s">
        <v>105788</v>
      </c>
      <c r="E21135" s="21" t="s">
        <v>105789</v>
      </c>
      <c r="F21135" s="21" t="s">
        <v>103600</v>
      </c>
      <c r="G21135" s="22">
        <v>6</v>
      </c>
      <c r="H21135" s="22">
        <v>20</v>
      </c>
      <c r="I21135" s="22">
        <v>31</v>
      </c>
      <c r="J21135" s="21" t="s">
        <v>150636</v>
      </c>
    </row>
    <row r="21136" spans="1:10" ht="20" customHeight="1">
      <c r="A21136" s="19" t="s">
        <v>150637</v>
      </c>
      <c r="B21136" s="24">
        <v>46</v>
      </c>
      <c r="C21136" s="22">
        <v>15</v>
      </c>
      <c r="D21136" s="21" t="s">
        <v>107188</v>
      </c>
      <c r="E21136" s="21" t="s">
        <v>107189</v>
      </c>
      <c r="F21136" s="21" t="s">
        <v>101554</v>
      </c>
      <c r="G21136" s="22">
        <v>10</v>
      </c>
      <c r="H21136" s="22">
        <v>0</v>
      </c>
      <c r="I21136" s="22">
        <v>0</v>
      </c>
      <c r="J21136" s="21" t="s">
        <v>107190</v>
      </c>
    </row>
    <row r="21137" spans="1:10" ht="20" customHeight="1">
      <c r="A21137" s="19" t="s">
        <v>150638</v>
      </c>
      <c r="B21137" s="24">
        <v>40</v>
      </c>
      <c r="C21137" s="22">
        <v>20</v>
      </c>
      <c r="D21137" s="21" t="s">
        <v>150639</v>
      </c>
      <c r="E21137" s="21" t="s">
        <v>150640</v>
      </c>
      <c r="F21137" s="21" t="s">
        <v>101568</v>
      </c>
      <c r="G21137" s="22">
        <v>1</v>
      </c>
      <c r="H21137" s="22">
        <v>15</v>
      </c>
      <c r="I21137" s="22">
        <v>23</v>
      </c>
      <c r="J21137" s="21" t="s">
        <v>150641</v>
      </c>
    </row>
    <row r="21138" spans="1:10" ht="20" customHeight="1">
      <c r="A21138" s="19" t="s">
        <v>150642</v>
      </c>
      <c r="B21138" s="24">
        <v>20</v>
      </c>
      <c r="C21138" s="22">
        <v>15</v>
      </c>
      <c r="D21138" s="21" t="s">
        <v>123903</v>
      </c>
      <c r="E21138" s="21" t="s">
        <v>123904</v>
      </c>
      <c r="F21138" s="21" t="s">
        <v>101554</v>
      </c>
      <c r="G21138" s="22">
        <v>10</v>
      </c>
      <c r="H21138" s="22">
        <v>0</v>
      </c>
      <c r="I21138" s="22">
        <v>0</v>
      </c>
      <c r="J21138" s="21" t="s">
        <v>150643</v>
      </c>
    </row>
    <row r="21139" spans="1:10" ht="20" customHeight="1">
      <c r="A21139" s="19" t="s">
        <v>150644</v>
      </c>
      <c r="B21139" s="24">
        <v>25</v>
      </c>
      <c r="C21139" s="22">
        <v>23</v>
      </c>
      <c r="D21139" s="21" t="s">
        <v>103936</v>
      </c>
      <c r="E21139" s="21" t="s">
        <v>103937</v>
      </c>
      <c r="F21139" s="21" t="s">
        <v>101710</v>
      </c>
      <c r="G21139" s="22">
        <v>1</v>
      </c>
      <c r="H21139" s="22">
        <v>18</v>
      </c>
      <c r="I21139" s="22">
        <v>29</v>
      </c>
      <c r="J21139" s="21" t="s">
        <v>150645</v>
      </c>
    </row>
    <row r="21140" spans="1:10" ht="32" customHeight="1">
      <c r="A21140" s="19" t="s">
        <v>150646</v>
      </c>
      <c r="B21140" s="24">
        <v>13</v>
      </c>
      <c r="C21140" s="22">
        <v>15</v>
      </c>
      <c r="D21140" s="21" t="s">
        <v>134186</v>
      </c>
      <c r="E21140" s="21" t="s">
        <v>134187</v>
      </c>
      <c r="F21140" s="21" t="s">
        <v>14739</v>
      </c>
      <c r="G21140" s="22">
        <v>10</v>
      </c>
      <c r="H21140" s="22">
        <v>0</v>
      </c>
      <c r="I21140" s="22">
        <v>0</v>
      </c>
      <c r="J21140" s="21" t="s">
        <v>150647</v>
      </c>
    </row>
    <row r="21141" spans="1:10" ht="20" customHeight="1">
      <c r="A21141" s="19" t="s">
        <v>150648</v>
      </c>
      <c r="B21141" s="24">
        <v>29</v>
      </c>
      <c r="C21141" s="22">
        <v>15</v>
      </c>
      <c r="D21141" s="21" t="s">
        <v>150649</v>
      </c>
      <c r="E21141" s="21" t="s">
        <v>150650</v>
      </c>
      <c r="F21141" s="21" t="s">
        <v>101563</v>
      </c>
      <c r="G21141" s="22">
        <v>10</v>
      </c>
      <c r="H21141" s="22">
        <v>0</v>
      </c>
      <c r="I21141" s="22">
        <v>0</v>
      </c>
      <c r="J21141" s="21" t="s">
        <v>150651</v>
      </c>
    </row>
    <row r="21142" spans="1:10" ht="20" customHeight="1">
      <c r="A21142" s="19" t="s">
        <v>150652</v>
      </c>
      <c r="B21142" s="24">
        <v>31</v>
      </c>
      <c r="C21142" s="22">
        <v>15</v>
      </c>
      <c r="D21142" s="21" t="s">
        <v>150649</v>
      </c>
      <c r="E21142" s="21" t="s">
        <v>150650</v>
      </c>
      <c r="F21142" s="21" t="s">
        <v>101528</v>
      </c>
      <c r="G21142" s="22">
        <v>10</v>
      </c>
      <c r="H21142" s="22">
        <v>0</v>
      </c>
      <c r="I21142" s="22">
        <v>0</v>
      </c>
      <c r="J21142" s="21" t="s">
        <v>150653</v>
      </c>
    </row>
    <row r="21143" spans="1:10" ht="20" customHeight="1">
      <c r="A21143" s="19" t="s">
        <v>150654</v>
      </c>
      <c r="B21143" s="24">
        <v>31</v>
      </c>
      <c r="C21143" s="22">
        <v>15</v>
      </c>
      <c r="D21143" s="21" t="s">
        <v>150649</v>
      </c>
      <c r="E21143" s="21" t="s">
        <v>150650</v>
      </c>
      <c r="F21143" s="21" t="s">
        <v>101528</v>
      </c>
      <c r="G21143" s="22">
        <v>10</v>
      </c>
      <c r="H21143" s="22">
        <v>0</v>
      </c>
      <c r="I21143" s="22">
        <v>0</v>
      </c>
      <c r="J21143" s="21" t="s">
        <v>150653</v>
      </c>
    </row>
    <row r="21144" spans="1:10" ht="20" customHeight="1">
      <c r="A21144" s="19" t="s">
        <v>150655</v>
      </c>
      <c r="B21144" s="24">
        <v>31</v>
      </c>
      <c r="C21144" s="22">
        <v>15</v>
      </c>
      <c r="D21144" s="21" t="s">
        <v>150649</v>
      </c>
      <c r="E21144" s="21" t="s">
        <v>150650</v>
      </c>
      <c r="F21144" s="21" t="s">
        <v>101528</v>
      </c>
      <c r="G21144" s="22">
        <v>10</v>
      </c>
      <c r="H21144" s="22">
        <v>0</v>
      </c>
      <c r="I21144" s="22">
        <v>0</v>
      </c>
      <c r="J21144" s="21" t="s">
        <v>150653</v>
      </c>
    </row>
    <row r="21145" spans="1:10" ht="20" customHeight="1">
      <c r="A21145" s="19" t="s">
        <v>150656</v>
      </c>
      <c r="B21145" s="24">
        <v>20</v>
      </c>
      <c r="C21145" s="22">
        <v>15</v>
      </c>
      <c r="D21145" s="21" t="s">
        <v>146101</v>
      </c>
      <c r="E21145" s="21" t="s">
        <v>146102</v>
      </c>
      <c r="F21145" s="21" t="s">
        <v>101694</v>
      </c>
      <c r="G21145" s="22">
        <v>10</v>
      </c>
      <c r="H21145" s="22">
        <v>0</v>
      </c>
      <c r="I21145" s="22">
        <v>0</v>
      </c>
      <c r="J21145" s="21" t="s">
        <v>146103</v>
      </c>
    </row>
    <row r="21146" spans="1:10" ht="20" customHeight="1">
      <c r="A21146" s="19" t="s">
        <v>150657</v>
      </c>
      <c r="B21146" s="24">
        <v>12</v>
      </c>
      <c r="C21146" s="22">
        <v>15</v>
      </c>
      <c r="D21146" s="21" t="s">
        <v>105741</v>
      </c>
      <c r="E21146" s="21" t="s">
        <v>105742</v>
      </c>
      <c r="F21146" s="21" t="s">
        <v>101563</v>
      </c>
      <c r="G21146" s="22">
        <v>10</v>
      </c>
      <c r="H21146" s="22">
        <v>0</v>
      </c>
      <c r="I21146" s="22">
        <v>0</v>
      </c>
      <c r="J21146" s="21" t="s">
        <v>150658</v>
      </c>
    </row>
    <row r="21147" spans="1:10" ht="32" customHeight="1">
      <c r="A21147" s="19" t="s">
        <v>150659</v>
      </c>
      <c r="B21147" s="24">
        <v>25</v>
      </c>
      <c r="C21147" s="22">
        <v>15</v>
      </c>
      <c r="D21147" s="21" t="s">
        <v>104319</v>
      </c>
      <c r="E21147" s="21" t="s">
        <v>104320</v>
      </c>
      <c r="F21147" s="21" t="s">
        <v>101554</v>
      </c>
      <c r="G21147" s="22">
        <v>10</v>
      </c>
      <c r="H21147" s="22">
        <v>0</v>
      </c>
      <c r="I21147" s="22">
        <v>0</v>
      </c>
      <c r="J21147" s="21" t="s">
        <v>137731</v>
      </c>
    </row>
    <row r="21148" spans="1:10" ht="32" customHeight="1">
      <c r="A21148" s="19" t="s">
        <v>150660</v>
      </c>
      <c r="B21148" s="24">
        <v>13</v>
      </c>
      <c r="C21148" s="22">
        <v>15</v>
      </c>
      <c r="D21148" s="21" t="s">
        <v>114731</v>
      </c>
      <c r="E21148" s="21" t="s">
        <v>114732</v>
      </c>
      <c r="F21148" s="21" t="s">
        <v>101563</v>
      </c>
      <c r="G21148" s="22">
        <v>10</v>
      </c>
      <c r="H21148" s="22">
        <v>0</v>
      </c>
      <c r="I21148" s="22">
        <v>0</v>
      </c>
      <c r="J21148" s="21" t="s">
        <v>132775</v>
      </c>
    </row>
    <row r="21149" spans="1:10" ht="32" customHeight="1">
      <c r="A21149" s="19" t="s">
        <v>150661</v>
      </c>
      <c r="B21149" s="24">
        <v>19</v>
      </c>
      <c r="C21149" s="22">
        <v>15</v>
      </c>
      <c r="D21149" s="21" t="s">
        <v>102447</v>
      </c>
      <c r="E21149" s="21" t="s">
        <v>102448</v>
      </c>
      <c r="F21149" s="21" t="s">
        <v>101554</v>
      </c>
      <c r="G21149" s="22">
        <v>10</v>
      </c>
      <c r="H21149" s="22">
        <v>0</v>
      </c>
      <c r="I21149" s="22">
        <v>0</v>
      </c>
      <c r="J21149" s="21" t="s">
        <v>150662</v>
      </c>
    </row>
    <row r="21150" spans="1:10" ht="32" customHeight="1">
      <c r="A21150" s="19" t="s">
        <v>150663</v>
      </c>
      <c r="B21150" s="24">
        <v>31</v>
      </c>
      <c r="C21150" s="22">
        <v>15</v>
      </c>
      <c r="D21150" s="21" t="s">
        <v>122294</v>
      </c>
      <c r="E21150" s="21" t="s">
        <v>122295</v>
      </c>
      <c r="F21150" s="21" t="s">
        <v>101522</v>
      </c>
      <c r="G21150" s="22">
        <v>10</v>
      </c>
      <c r="H21150" s="22">
        <v>0</v>
      </c>
      <c r="I21150" s="22">
        <v>0</v>
      </c>
      <c r="J21150" s="21" t="s">
        <v>150664</v>
      </c>
    </row>
    <row r="21151" spans="1:10" ht="32" customHeight="1">
      <c r="A21151" s="19" t="s">
        <v>150665</v>
      </c>
      <c r="B21151" s="24">
        <v>31</v>
      </c>
      <c r="C21151" s="22">
        <v>15</v>
      </c>
      <c r="D21151" s="21" t="s">
        <v>122294</v>
      </c>
      <c r="E21151" s="21" t="s">
        <v>122295</v>
      </c>
      <c r="F21151" s="21" t="s">
        <v>101522</v>
      </c>
      <c r="G21151" s="22">
        <v>10</v>
      </c>
      <c r="H21151" s="22">
        <v>0</v>
      </c>
      <c r="I21151" s="22">
        <v>0</v>
      </c>
      <c r="J21151" s="21" t="s">
        <v>150664</v>
      </c>
    </row>
    <row r="21152" spans="1:10" ht="32" customHeight="1">
      <c r="A21152" s="19" t="s">
        <v>150666</v>
      </c>
      <c r="B21152" s="24">
        <v>27</v>
      </c>
      <c r="C21152" s="22">
        <v>39</v>
      </c>
      <c r="D21152" s="21" t="s">
        <v>101717</v>
      </c>
      <c r="E21152" s="21" t="s">
        <v>101718</v>
      </c>
      <c r="F21152" s="21" t="s">
        <v>101689</v>
      </c>
      <c r="G21152" s="22">
        <v>13</v>
      </c>
      <c r="H21152" s="22">
        <v>22</v>
      </c>
      <c r="I21152" s="22">
        <v>33</v>
      </c>
      <c r="J21152" s="21" t="s">
        <v>150667</v>
      </c>
    </row>
    <row r="21153" spans="1:10" ht="32" customHeight="1">
      <c r="A21153" s="19" t="s">
        <v>150668</v>
      </c>
      <c r="B21153" s="24">
        <v>24</v>
      </c>
      <c r="C21153" s="22">
        <v>15</v>
      </c>
      <c r="D21153" s="21" t="s">
        <v>102655</v>
      </c>
      <c r="E21153" s="21" t="s">
        <v>102656</v>
      </c>
      <c r="F21153" s="21" t="s">
        <v>101694</v>
      </c>
      <c r="G21153" s="22">
        <v>1</v>
      </c>
      <c r="H21153" s="22">
        <v>9</v>
      </c>
      <c r="I21153" s="22">
        <v>12</v>
      </c>
      <c r="J21153" s="21" t="s">
        <v>150669</v>
      </c>
    </row>
    <row r="21154" spans="1:10" ht="32" customHeight="1">
      <c r="A21154" s="19" t="s">
        <v>150670</v>
      </c>
      <c r="B21154" s="24">
        <v>35</v>
      </c>
      <c r="C21154" s="22">
        <v>17</v>
      </c>
      <c r="D21154" s="21" t="s">
        <v>125919</v>
      </c>
      <c r="E21154" s="21" t="s">
        <v>125920</v>
      </c>
      <c r="F21154" s="21" t="s">
        <v>14743</v>
      </c>
      <c r="G21154" s="22">
        <v>3</v>
      </c>
      <c r="H21154" s="22">
        <v>10</v>
      </c>
      <c r="I21154" s="22">
        <v>16</v>
      </c>
      <c r="J21154" s="21" t="s">
        <v>150671</v>
      </c>
    </row>
    <row r="21155" spans="1:10" ht="20" customHeight="1">
      <c r="A21155" s="19" t="s">
        <v>150672</v>
      </c>
      <c r="B21155" s="24">
        <v>25</v>
      </c>
      <c r="C21155" s="22">
        <v>22</v>
      </c>
      <c r="D21155" s="21" t="s">
        <v>102730</v>
      </c>
      <c r="E21155" s="21" t="s">
        <v>102731</v>
      </c>
      <c r="F21155" s="21" t="s">
        <v>101538</v>
      </c>
      <c r="G21155" s="22">
        <v>7</v>
      </c>
      <c r="H21155" s="22">
        <v>11</v>
      </c>
      <c r="I21155" s="22">
        <v>20</v>
      </c>
      <c r="J21155" s="21" t="s">
        <v>150673</v>
      </c>
    </row>
    <row r="21156" spans="1:10" ht="20" customHeight="1">
      <c r="A21156" s="19" t="s">
        <v>150674</v>
      </c>
      <c r="B21156" s="24">
        <v>17</v>
      </c>
      <c r="C21156" s="22">
        <v>32</v>
      </c>
      <c r="D21156" s="21" t="s">
        <v>112999</v>
      </c>
      <c r="E21156" s="21" t="s">
        <v>113000</v>
      </c>
      <c r="F21156" s="21" t="s">
        <v>108861</v>
      </c>
      <c r="G21156" s="22">
        <v>1</v>
      </c>
      <c r="H21156" s="22">
        <v>27</v>
      </c>
      <c r="I21156" s="22">
        <v>29</v>
      </c>
      <c r="J21156" s="21" t="s">
        <v>150675</v>
      </c>
    </row>
    <row r="21157" spans="1:10" ht="20" customHeight="1">
      <c r="A21157" s="19" t="s">
        <v>150676</v>
      </c>
      <c r="B21157" s="24">
        <v>20</v>
      </c>
      <c r="C21157" s="22">
        <v>15</v>
      </c>
      <c r="D21157" s="21" t="s">
        <v>110184</v>
      </c>
      <c r="E21157" s="21" t="s">
        <v>110185</v>
      </c>
      <c r="F21157" s="21" t="s">
        <v>101568</v>
      </c>
      <c r="G21157" s="22">
        <v>1</v>
      </c>
      <c r="H21157" s="22">
        <v>10</v>
      </c>
      <c r="I21157" s="22">
        <v>15</v>
      </c>
      <c r="J21157" s="21" t="s">
        <v>150677</v>
      </c>
    </row>
    <row r="21158" spans="1:10" ht="20" customHeight="1">
      <c r="A21158" s="19" t="s">
        <v>150678</v>
      </c>
      <c r="B21158" s="24">
        <v>22</v>
      </c>
      <c r="C21158" s="22">
        <v>15</v>
      </c>
      <c r="D21158" s="21" t="s">
        <v>104966</v>
      </c>
      <c r="E21158" s="21" t="s">
        <v>104967</v>
      </c>
      <c r="F21158" s="21" t="s">
        <v>14739</v>
      </c>
      <c r="G21158" s="22">
        <v>10</v>
      </c>
      <c r="H21158" s="22">
        <v>0</v>
      </c>
      <c r="I21158" s="22">
        <v>0</v>
      </c>
      <c r="J21158" s="21" t="s">
        <v>150679</v>
      </c>
    </row>
    <row r="21159" spans="1:10" ht="20" customHeight="1">
      <c r="A21159" s="19" t="s">
        <v>150680</v>
      </c>
      <c r="B21159" s="24">
        <v>13</v>
      </c>
      <c r="C21159" s="22">
        <v>15</v>
      </c>
      <c r="D21159" s="21" t="s">
        <v>113976</v>
      </c>
      <c r="E21159" s="21" t="s">
        <v>113977</v>
      </c>
      <c r="F21159" s="22">
        <v>0</v>
      </c>
      <c r="G21159" s="22">
        <v>10</v>
      </c>
      <c r="H21159" s="22">
        <v>0</v>
      </c>
      <c r="I21159" s="22">
        <v>0</v>
      </c>
      <c r="J21159" s="21" t="s">
        <v>150681</v>
      </c>
    </row>
    <row r="21160" spans="1:10" ht="32" customHeight="1">
      <c r="A21160" s="19" t="s">
        <v>150682</v>
      </c>
      <c r="B21160" s="24">
        <v>17</v>
      </c>
      <c r="C21160" s="22">
        <v>20</v>
      </c>
      <c r="D21160" s="21" t="s">
        <v>109502</v>
      </c>
      <c r="E21160" s="21" t="s">
        <v>109503</v>
      </c>
      <c r="F21160" s="21" t="s">
        <v>101623</v>
      </c>
      <c r="G21160" s="22">
        <v>3</v>
      </c>
      <c r="H21160" s="22">
        <v>13</v>
      </c>
      <c r="I21160" s="22">
        <v>24</v>
      </c>
      <c r="J21160" s="21" t="s">
        <v>150683</v>
      </c>
    </row>
    <row r="21161" spans="1:10" ht="20" customHeight="1">
      <c r="A21161" s="27">
        <v>-999</v>
      </c>
      <c r="B21161" s="24">
        <v>-999</v>
      </c>
      <c r="C21161" s="22">
        <v>-999</v>
      </c>
      <c r="D21161" s="22">
        <v>-999</v>
      </c>
      <c r="E21161" s="22">
        <v>-999</v>
      </c>
      <c r="F21161" s="22">
        <v>-999</v>
      </c>
      <c r="G21161" s="22">
        <v>-999</v>
      </c>
      <c r="H21161" s="22">
        <v>-999</v>
      </c>
      <c r="I21161" s="22">
        <v>-999</v>
      </c>
      <c r="J21161" s="22">
        <v>-999</v>
      </c>
    </row>
    <row r="21162" spans="1:10" ht="20" customHeight="1">
      <c r="A21162" s="27">
        <v>-999</v>
      </c>
      <c r="B21162" s="24">
        <v>-999</v>
      </c>
      <c r="C21162" s="22">
        <v>-999</v>
      </c>
      <c r="D21162" s="22">
        <v>-999</v>
      </c>
      <c r="E21162" s="22">
        <v>-999</v>
      </c>
      <c r="F21162" s="22">
        <v>-999</v>
      </c>
      <c r="G21162" s="22">
        <v>-999</v>
      </c>
      <c r="H21162" s="22">
        <v>-999</v>
      </c>
      <c r="I21162" s="22">
        <v>-999</v>
      </c>
      <c r="J21162" s="22">
        <v>-999</v>
      </c>
    </row>
    <row r="21163" spans="1:10" ht="20" customHeight="1">
      <c r="A21163" s="27">
        <v>-999</v>
      </c>
      <c r="B21163" s="24">
        <v>-999</v>
      </c>
      <c r="C21163" s="22">
        <v>-999</v>
      </c>
      <c r="D21163" s="22">
        <v>-999</v>
      </c>
      <c r="E21163" s="22">
        <v>-999</v>
      </c>
      <c r="F21163" s="22">
        <v>-999</v>
      </c>
      <c r="G21163" s="22">
        <v>-999</v>
      </c>
      <c r="H21163" s="22">
        <v>-999</v>
      </c>
      <c r="I21163" s="22">
        <v>-999</v>
      </c>
      <c r="J21163" s="22">
        <v>-999</v>
      </c>
    </row>
    <row r="21164" spans="1:10" ht="20" customHeight="1">
      <c r="A21164" s="19" t="s">
        <v>150684</v>
      </c>
      <c r="B21164" s="24">
        <v>18</v>
      </c>
      <c r="C21164" s="22">
        <v>22</v>
      </c>
      <c r="D21164" s="21" t="s">
        <v>110311</v>
      </c>
      <c r="E21164" s="21" t="s">
        <v>110312</v>
      </c>
      <c r="F21164" s="21" t="s">
        <v>102559</v>
      </c>
      <c r="G21164" s="22">
        <v>5</v>
      </c>
      <c r="H21164" s="22">
        <v>13</v>
      </c>
      <c r="I21164" s="22">
        <v>22</v>
      </c>
      <c r="J21164" s="21" t="s">
        <v>150685</v>
      </c>
    </row>
    <row r="21165" spans="1:10" ht="20" customHeight="1">
      <c r="A21165" s="19" t="s">
        <v>150686</v>
      </c>
      <c r="B21165" s="24">
        <v>49</v>
      </c>
      <c r="C21165" s="22">
        <v>15</v>
      </c>
      <c r="D21165" s="21" t="s">
        <v>150687</v>
      </c>
      <c r="E21165" s="21" t="s">
        <v>150688</v>
      </c>
      <c r="F21165" s="21" t="s">
        <v>14739</v>
      </c>
      <c r="G21165" s="22">
        <v>10</v>
      </c>
      <c r="H21165" s="22">
        <v>0</v>
      </c>
      <c r="I21165" s="22">
        <v>0</v>
      </c>
      <c r="J21165" s="21" t="s">
        <v>150689</v>
      </c>
    </row>
    <row r="21166" spans="1:10" ht="20" customHeight="1">
      <c r="A21166" s="19" t="s">
        <v>150690</v>
      </c>
      <c r="B21166" s="24">
        <v>22</v>
      </c>
      <c r="C21166" s="22">
        <v>15</v>
      </c>
      <c r="D21166" s="21" t="s">
        <v>109592</v>
      </c>
      <c r="E21166" s="21" t="s">
        <v>109593</v>
      </c>
      <c r="F21166" s="21" t="s">
        <v>14739</v>
      </c>
      <c r="G21166" s="22">
        <v>10</v>
      </c>
      <c r="H21166" s="22">
        <v>0</v>
      </c>
      <c r="I21166" s="22">
        <v>0</v>
      </c>
      <c r="J21166" s="21" t="s">
        <v>150691</v>
      </c>
    </row>
    <row r="21167" spans="1:10" ht="20" customHeight="1">
      <c r="A21167" s="19" t="s">
        <v>150692</v>
      </c>
      <c r="B21167" s="24">
        <v>19</v>
      </c>
      <c r="C21167" s="22">
        <v>15</v>
      </c>
      <c r="D21167" s="21" t="s">
        <v>144899</v>
      </c>
      <c r="E21167" s="21" t="s">
        <v>144900</v>
      </c>
      <c r="F21167" s="21" t="s">
        <v>101554</v>
      </c>
      <c r="G21167" s="22">
        <v>10</v>
      </c>
      <c r="H21167" s="22">
        <v>0</v>
      </c>
      <c r="I21167" s="22">
        <v>0</v>
      </c>
      <c r="J21167" s="21" t="s">
        <v>150693</v>
      </c>
    </row>
    <row r="21168" spans="1:10" ht="20" customHeight="1">
      <c r="A21168" s="19" t="s">
        <v>150694</v>
      </c>
      <c r="B21168" s="24">
        <v>63</v>
      </c>
      <c r="C21168" s="22">
        <v>21</v>
      </c>
      <c r="D21168" s="21" t="s">
        <v>112914</v>
      </c>
      <c r="E21168" s="21" t="s">
        <v>112915</v>
      </c>
      <c r="F21168" s="21" t="s">
        <v>14775</v>
      </c>
      <c r="G21168" s="22">
        <v>1</v>
      </c>
      <c r="H21168" s="22">
        <v>16</v>
      </c>
      <c r="I21168" s="22">
        <v>27</v>
      </c>
      <c r="J21168" s="21" t="s">
        <v>150695</v>
      </c>
    </row>
    <row r="21169" spans="1:10" ht="32" customHeight="1">
      <c r="A21169" s="19" t="s">
        <v>150696</v>
      </c>
      <c r="B21169" s="24">
        <v>13</v>
      </c>
      <c r="C21169" s="22">
        <v>15</v>
      </c>
      <c r="D21169" s="21" t="s">
        <v>113314</v>
      </c>
      <c r="E21169" s="21" t="s">
        <v>113315</v>
      </c>
      <c r="F21169" s="21" t="s">
        <v>101522</v>
      </c>
      <c r="G21169" s="22">
        <v>10</v>
      </c>
      <c r="H21169" s="22">
        <v>0</v>
      </c>
      <c r="I21169" s="22">
        <v>0</v>
      </c>
      <c r="J21169" s="21" t="s">
        <v>135025</v>
      </c>
    </row>
    <row r="21170" spans="1:10" ht="20" customHeight="1">
      <c r="A21170" s="19" t="s">
        <v>150697</v>
      </c>
      <c r="B21170" s="24">
        <v>57</v>
      </c>
      <c r="C21170" s="22">
        <v>15</v>
      </c>
      <c r="D21170" s="21" t="s">
        <v>102875</v>
      </c>
      <c r="E21170" s="21" t="s">
        <v>102876</v>
      </c>
      <c r="F21170" s="21" t="s">
        <v>101568</v>
      </c>
      <c r="G21170" s="22">
        <v>1</v>
      </c>
      <c r="H21170" s="22">
        <v>9</v>
      </c>
      <c r="I21170" s="22">
        <v>15</v>
      </c>
      <c r="J21170" s="21" t="s">
        <v>150698</v>
      </c>
    </row>
    <row r="21171" spans="1:10" ht="20" customHeight="1">
      <c r="A21171" s="19" t="s">
        <v>150699</v>
      </c>
      <c r="B21171" s="24">
        <v>57</v>
      </c>
      <c r="C21171" s="22">
        <v>15</v>
      </c>
      <c r="D21171" s="21" t="s">
        <v>102875</v>
      </c>
      <c r="E21171" s="21" t="s">
        <v>102876</v>
      </c>
      <c r="F21171" s="21" t="s">
        <v>101568</v>
      </c>
      <c r="G21171" s="22">
        <v>1</v>
      </c>
      <c r="H21171" s="22">
        <v>9</v>
      </c>
      <c r="I21171" s="22">
        <v>15</v>
      </c>
      <c r="J21171" s="21" t="s">
        <v>150698</v>
      </c>
    </row>
    <row r="21172" spans="1:10" ht="20" customHeight="1">
      <c r="A21172" s="19" t="s">
        <v>150700</v>
      </c>
      <c r="B21172" s="24">
        <v>21</v>
      </c>
      <c r="C21172" s="22">
        <v>16</v>
      </c>
      <c r="D21172" s="21" t="s">
        <v>105623</v>
      </c>
      <c r="E21172" s="21" t="s">
        <v>105624</v>
      </c>
      <c r="F21172" s="21" t="s">
        <v>102171</v>
      </c>
      <c r="G21172" s="22">
        <v>1</v>
      </c>
      <c r="H21172" s="22">
        <v>11</v>
      </c>
      <c r="I21172" s="22">
        <v>21</v>
      </c>
      <c r="J21172" s="21" t="s">
        <v>150701</v>
      </c>
    </row>
    <row r="21173" spans="1:10" ht="20" customHeight="1">
      <c r="A21173" s="19" t="s">
        <v>150702</v>
      </c>
      <c r="B21173" s="24">
        <v>20</v>
      </c>
      <c r="C21173" s="22">
        <v>17</v>
      </c>
      <c r="D21173" s="21" t="s">
        <v>110660</v>
      </c>
      <c r="E21173" s="21" t="s">
        <v>110661</v>
      </c>
      <c r="F21173" s="21" t="s">
        <v>101710</v>
      </c>
      <c r="G21173" s="22">
        <v>1</v>
      </c>
      <c r="H21173" s="22">
        <v>12</v>
      </c>
      <c r="I21173" s="22">
        <v>20</v>
      </c>
      <c r="J21173" s="21" t="s">
        <v>150703</v>
      </c>
    </row>
    <row r="21174" spans="1:10" ht="20" customHeight="1">
      <c r="A21174" s="19" t="s">
        <v>150704</v>
      </c>
      <c r="B21174" s="24">
        <v>24</v>
      </c>
      <c r="C21174" s="22">
        <v>15</v>
      </c>
      <c r="D21174" s="21" t="s">
        <v>147512</v>
      </c>
      <c r="E21174" s="21" t="s">
        <v>147513</v>
      </c>
      <c r="F21174" s="21" t="s">
        <v>14739</v>
      </c>
      <c r="G21174" s="22">
        <v>10</v>
      </c>
      <c r="H21174" s="22">
        <v>0</v>
      </c>
      <c r="I21174" s="22">
        <v>0</v>
      </c>
      <c r="J21174" s="21" t="s">
        <v>147514</v>
      </c>
    </row>
    <row r="21175" spans="1:10" ht="20" customHeight="1">
      <c r="A21175" s="19" t="s">
        <v>150705</v>
      </c>
      <c r="B21175" s="24">
        <v>19</v>
      </c>
      <c r="C21175" s="22">
        <v>15</v>
      </c>
      <c r="D21175" s="21" t="s">
        <v>103464</v>
      </c>
      <c r="E21175" s="21" t="s">
        <v>103465</v>
      </c>
      <c r="F21175" s="21" t="s">
        <v>14739</v>
      </c>
      <c r="G21175" s="22">
        <v>10</v>
      </c>
      <c r="H21175" s="22">
        <v>0</v>
      </c>
      <c r="I21175" s="22">
        <v>0</v>
      </c>
      <c r="J21175" s="21" t="s">
        <v>108016</v>
      </c>
    </row>
    <row r="21176" spans="1:10" ht="20" customHeight="1">
      <c r="A21176" s="19" t="s">
        <v>150706</v>
      </c>
      <c r="B21176" s="24">
        <v>16</v>
      </c>
      <c r="C21176" s="22">
        <v>18</v>
      </c>
      <c r="D21176" s="21" t="s">
        <v>150707</v>
      </c>
      <c r="E21176" s="21" t="s">
        <v>150708</v>
      </c>
      <c r="F21176" s="21" t="s">
        <v>101757</v>
      </c>
      <c r="G21176" s="22">
        <v>4</v>
      </c>
      <c r="H21176" s="22">
        <v>10</v>
      </c>
      <c r="I21176" s="22">
        <v>17</v>
      </c>
      <c r="J21176" s="21" t="s">
        <v>150709</v>
      </c>
    </row>
    <row r="21177" spans="1:10" ht="20" customHeight="1">
      <c r="A21177" s="19" t="s">
        <v>150710</v>
      </c>
      <c r="B21177" s="24">
        <v>36</v>
      </c>
      <c r="C21177" s="22">
        <v>38</v>
      </c>
      <c r="D21177" s="21" t="s">
        <v>127071</v>
      </c>
      <c r="E21177" s="21" t="s">
        <v>127072</v>
      </c>
      <c r="F21177" s="21" t="s">
        <v>101543</v>
      </c>
      <c r="G21177" s="22">
        <v>4</v>
      </c>
      <c r="H21177" s="22">
        <v>30</v>
      </c>
      <c r="I21177" s="22">
        <v>33</v>
      </c>
      <c r="J21177" s="21" t="s">
        <v>150711</v>
      </c>
    </row>
    <row r="21178" spans="1:10" ht="20" customHeight="1">
      <c r="A21178" s="19" t="s">
        <v>150712</v>
      </c>
      <c r="B21178" s="24">
        <v>51</v>
      </c>
      <c r="C21178" s="22">
        <v>33</v>
      </c>
      <c r="D21178" s="21" t="s">
        <v>101772</v>
      </c>
      <c r="E21178" s="21" t="s">
        <v>101773</v>
      </c>
      <c r="F21178" s="21" t="s">
        <v>14743</v>
      </c>
      <c r="G21178" s="22">
        <v>9</v>
      </c>
      <c r="H21178" s="22">
        <v>20</v>
      </c>
      <c r="I21178" s="22">
        <v>27</v>
      </c>
      <c r="J21178" s="21" t="s">
        <v>102110</v>
      </c>
    </row>
    <row r="21179" spans="1:10" ht="20" customHeight="1">
      <c r="A21179" s="19" t="s">
        <v>150713</v>
      </c>
      <c r="B21179" s="24">
        <v>31</v>
      </c>
      <c r="C21179" s="22">
        <v>15</v>
      </c>
      <c r="D21179" s="21" t="s">
        <v>108578</v>
      </c>
      <c r="E21179" s="21" t="s">
        <v>108579</v>
      </c>
      <c r="F21179" s="21" t="s">
        <v>14739</v>
      </c>
      <c r="G21179" s="22">
        <v>10</v>
      </c>
      <c r="H21179" s="22">
        <v>0</v>
      </c>
      <c r="I21179" s="22">
        <v>0</v>
      </c>
      <c r="J21179" s="21" t="s">
        <v>127040</v>
      </c>
    </row>
    <row r="21180" spans="1:10" ht="20" customHeight="1">
      <c r="A21180" s="19" t="s">
        <v>150714</v>
      </c>
      <c r="B21180" s="24">
        <v>40</v>
      </c>
      <c r="C21180" s="22">
        <v>23</v>
      </c>
      <c r="D21180" s="21" t="s">
        <v>102880</v>
      </c>
      <c r="E21180" s="21" t="s">
        <v>102881</v>
      </c>
      <c r="F21180" s="21" t="s">
        <v>102001</v>
      </c>
      <c r="G21180" s="22">
        <v>7</v>
      </c>
      <c r="H21180" s="22">
        <v>12</v>
      </c>
      <c r="I21180" s="22">
        <v>22</v>
      </c>
      <c r="J21180" s="21" t="s">
        <v>102882</v>
      </c>
    </row>
    <row r="21181" spans="1:10" ht="20" customHeight="1">
      <c r="A21181" s="19" t="s">
        <v>150715</v>
      </c>
      <c r="B21181" s="24">
        <v>27</v>
      </c>
      <c r="C21181" s="22">
        <v>15</v>
      </c>
      <c r="D21181" s="21" t="s">
        <v>150716</v>
      </c>
      <c r="E21181" s="21" t="s">
        <v>150717</v>
      </c>
      <c r="F21181" s="21" t="s">
        <v>101528</v>
      </c>
      <c r="G21181" s="22">
        <v>10</v>
      </c>
      <c r="H21181" s="22">
        <v>0</v>
      </c>
      <c r="I21181" s="22">
        <v>0</v>
      </c>
      <c r="J21181" s="21" t="s">
        <v>150718</v>
      </c>
    </row>
    <row r="21182" spans="1:10" ht="20" customHeight="1">
      <c r="A21182" s="27">
        <v>-999</v>
      </c>
      <c r="B21182" s="24">
        <v>-999</v>
      </c>
      <c r="C21182" s="22">
        <v>-999</v>
      </c>
      <c r="D21182" s="22">
        <v>-999</v>
      </c>
      <c r="E21182" s="22">
        <v>-999</v>
      </c>
      <c r="F21182" s="22">
        <v>-999</v>
      </c>
      <c r="G21182" s="22">
        <v>-999</v>
      </c>
      <c r="H21182" s="22">
        <v>-999</v>
      </c>
      <c r="I21182" s="22">
        <v>-999</v>
      </c>
      <c r="J21182" s="22">
        <v>-999</v>
      </c>
    </row>
    <row r="21183" spans="1:10" ht="20" customHeight="1">
      <c r="A21183" s="19" t="s">
        <v>150719</v>
      </c>
      <c r="B21183" s="24">
        <v>48</v>
      </c>
      <c r="C21183" s="22">
        <v>15</v>
      </c>
      <c r="D21183" s="21" t="s">
        <v>102875</v>
      </c>
      <c r="E21183" s="21" t="s">
        <v>102876</v>
      </c>
      <c r="F21183" s="21" t="s">
        <v>101628</v>
      </c>
      <c r="G21183" s="22">
        <v>1</v>
      </c>
      <c r="H21183" s="22">
        <v>10</v>
      </c>
      <c r="I21183" s="22">
        <v>16</v>
      </c>
      <c r="J21183" s="21" t="s">
        <v>150720</v>
      </c>
    </row>
    <row r="21184" spans="1:10" ht="20" customHeight="1">
      <c r="A21184" s="19" t="s">
        <v>150721</v>
      </c>
      <c r="B21184" s="24">
        <v>48</v>
      </c>
      <c r="C21184" s="22">
        <v>15</v>
      </c>
      <c r="D21184" s="21" t="s">
        <v>102875</v>
      </c>
      <c r="E21184" s="21" t="s">
        <v>102876</v>
      </c>
      <c r="F21184" s="21" t="s">
        <v>101628</v>
      </c>
      <c r="G21184" s="22">
        <v>1</v>
      </c>
      <c r="H21184" s="22">
        <v>10</v>
      </c>
      <c r="I21184" s="22">
        <v>16</v>
      </c>
      <c r="J21184" s="21" t="s">
        <v>150720</v>
      </c>
    </row>
    <row r="21185" spans="1:10" ht="20" customHeight="1">
      <c r="A21185" s="19" t="s">
        <v>150722</v>
      </c>
      <c r="B21185" s="24">
        <v>18</v>
      </c>
      <c r="C21185" s="22">
        <v>15</v>
      </c>
      <c r="D21185" s="21" t="s">
        <v>121556</v>
      </c>
      <c r="E21185" s="21" t="s">
        <v>121557</v>
      </c>
      <c r="F21185" s="21" t="s">
        <v>101554</v>
      </c>
      <c r="G21185" s="22">
        <v>10</v>
      </c>
      <c r="H21185" s="22">
        <v>0</v>
      </c>
      <c r="I21185" s="22">
        <v>0</v>
      </c>
      <c r="J21185" s="21" t="s">
        <v>150723</v>
      </c>
    </row>
    <row r="21186" spans="1:10" ht="20" customHeight="1">
      <c r="A21186" s="19" t="s">
        <v>150724</v>
      </c>
      <c r="B21186" s="24">
        <v>18</v>
      </c>
      <c r="C21186" s="22">
        <v>36</v>
      </c>
      <c r="D21186" s="21" t="s">
        <v>150725</v>
      </c>
      <c r="E21186" s="21" t="s">
        <v>150726</v>
      </c>
      <c r="F21186" s="21" t="s">
        <v>109477</v>
      </c>
      <c r="G21186" s="22">
        <v>5</v>
      </c>
      <c r="H21186" s="22">
        <v>11</v>
      </c>
      <c r="I21186" s="22">
        <v>14</v>
      </c>
      <c r="J21186" s="21" t="s">
        <v>150727</v>
      </c>
    </row>
    <row r="21187" spans="1:10" ht="20" customHeight="1">
      <c r="A21187" s="27">
        <v>-999</v>
      </c>
      <c r="B21187" s="24">
        <v>-999</v>
      </c>
      <c r="C21187" s="22">
        <v>-999</v>
      </c>
      <c r="D21187" s="22">
        <v>-999</v>
      </c>
      <c r="E21187" s="22">
        <v>-999</v>
      </c>
      <c r="F21187" s="22">
        <v>-999</v>
      </c>
      <c r="G21187" s="22">
        <v>-999</v>
      </c>
      <c r="H21187" s="22">
        <v>-999</v>
      </c>
      <c r="I21187" s="22">
        <v>-999</v>
      </c>
      <c r="J21187" s="22">
        <v>-999</v>
      </c>
    </row>
    <row r="21188" spans="1:10" ht="20" customHeight="1">
      <c r="A21188" s="19" t="s">
        <v>150728</v>
      </c>
      <c r="B21188" s="24">
        <v>14</v>
      </c>
      <c r="C21188" s="22">
        <v>20</v>
      </c>
      <c r="D21188" s="21" t="s">
        <v>144370</v>
      </c>
      <c r="E21188" s="21" t="s">
        <v>144371</v>
      </c>
      <c r="F21188" s="21" t="s">
        <v>101543</v>
      </c>
      <c r="G21188" s="22">
        <v>6</v>
      </c>
      <c r="H21188" s="22">
        <v>10</v>
      </c>
      <c r="I21188" s="22">
        <v>15</v>
      </c>
      <c r="J21188" s="21" t="s">
        <v>150729</v>
      </c>
    </row>
    <row r="21189" spans="1:10" ht="20" customHeight="1">
      <c r="A21189" s="19" t="s">
        <v>150730</v>
      </c>
      <c r="B21189" s="24">
        <v>19</v>
      </c>
      <c r="C21189" s="22">
        <v>28</v>
      </c>
      <c r="D21189" s="21" t="s">
        <v>113984</v>
      </c>
      <c r="E21189" s="21" t="s">
        <v>113985</v>
      </c>
      <c r="F21189" s="21" t="s">
        <v>102372</v>
      </c>
      <c r="G21189" s="22">
        <v>9</v>
      </c>
      <c r="H21189" s="22">
        <v>9</v>
      </c>
      <c r="I21189" s="22">
        <v>12</v>
      </c>
      <c r="J21189" s="21" t="s">
        <v>150731</v>
      </c>
    </row>
    <row r="21190" spans="1:10" ht="20" customHeight="1">
      <c r="A21190" s="19" t="s">
        <v>150732</v>
      </c>
      <c r="B21190" s="24">
        <v>27</v>
      </c>
      <c r="C21190" s="22">
        <v>15</v>
      </c>
      <c r="D21190" s="21" t="s">
        <v>108018</v>
      </c>
      <c r="E21190" s="21" t="s">
        <v>108019</v>
      </c>
      <c r="F21190" s="21" t="s">
        <v>101563</v>
      </c>
      <c r="G21190" s="22">
        <v>10</v>
      </c>
      <c r="H21190" s="22">
        <v>0</v>
      </c>
      <c r="I21190" s="22">
        <v>0</v>
      </c>
      <c r="J21190" s="21" t="s">
        <v>124538</v>
      </c>
    </row>
    <row r="21191" spans="1:10" ht="20" customHeight="1">
      <c r="A21191" s="19" t="s">
        <v>150733</v>
      </c>
      <c r="B21191" s="24">
        <v>24</v>
      </c>
      <c r="C21191" s="22">
        <v>26</v>
      </c>
      <c r="D21191" s="21" t="s">
        <v>111046</v>
      </c>
      <c r="E21191" s="21" t="s">
        <v>111047</v>
      </c>
      <c r="F21191" s="21" t="s">
        <v>101543</v>
      </c>
      <c r="G21191" s="22">
        <v>9</v>
      </c>
      <c r="H21191" s="22">
        <v>13</v>
      </c>
      <c r="I21191" s="22">
        <v>19</v>
      </c>
      <c r="J21191" s="21" t="s">
        <v>150734</v>
      </c>
    </row>
    <row r="21192" spans="1:10" ht="20" customHeight="1">
      <c r="A21192" s="19" t="s">
        <v>150735</v>
      </c>
      <c r="B21192" s="24">
        <v>13</v>
      </c>
      <c r="C21192" s="22">
        <v>15</v>
      </c>
      <c r="D21192" s="21" t="s">
        <v>150736</v>
      </c>
      <c r="E21192" s="21" t="s">
        <v>150737</v>
      </c>
      <c r="F21192" s="21" t="s">
        <v>101522</v>
      </c>
      <c r="G21192" s="22">
        <v>10</v>
      </c>
      <c r="H21192" s="22">
        <v>0</v>
      </c>
      <c r="I21192" s="22">
        <v>0</v>
      </c>
      <c r="J21192" s="21" t="s">
        <v>150738</v>
      </c>
    </row>
    <row r="21193" spans="1:10" ht="32" customHeight="1">
      <c r="A21193" s="19" t="s">
        <v>150739</v>
      </c>
      <c r="B21193" s="24">
        <v>13</v>
      </c>
      <c r="C21193" s="22">
        <v>15</v>
      </c>
      <c r="D21193" s="21" t="s">
        <v>150740</v>
      </c>
      <c r="E21193" s="21" t="s">
        <v>150741</v>
      </c>
      <c r="F21193" s="21" t="s">
        <v>101554</v>
      </c>
      <c r="G21193" s="22">
        <v>10</v>
      </c>
      <c r="H21193" s="22">
        <v>0</v>
      </c>
      <c r="I21193" s="22">
        <v>0</v>
      </c>
      <c r="J21193" s="21" t="s">
        <v>150742</v>
      </c>
    </row>
    <row r="21194" spans="1:10" ht="20" customHeight="1">
      <c r="A21194" s="19" t="s">
        <v>150743</v>
      </c>
      <c r="B21194" s="24">
        <v>34</v>
      </c>
      <c r="C21194" s="22">
        <v>23</v>
      </c>
      <c r="D21194" s="21" t="s">
        <v>104751</v>
      </c>
      <c r="E21194" s="21" t="s">
        <v>104752</v>
      </c>
      <c r="F21194" s="21" t="s">
        <v>102001</v>
      </c>
      <c r="G21194" s="22">
        <v>1</v>
      </c>
      <c r="H21194" s="22">
        <v>18</v>
      </c>
      <c r="I21194" s="22">
        <v>26</v>
      </c>
      <c r="J21194" s="21" t="s">
        <v>150744</v>
      </c>
    </row>
    <row r="21195" spans="1:10" ht="20" customHeight="1">
      <c r="A21195" s="19" t="s">
        <v>150745</v>
      </c>
      <c r="B21195" s="24">
        <v>25</v>
      </c>
      <c r="C21195" s="22">
        <v>15</v>
      </c>
      <c r="D21195" s="21" t="s">
        <v>150746</v>
      </c>
      <c r="E21195" s="21" t="s">
        <v>150747</v>
      </c>
      <c r="F21195" s="21" t="s">
        <v>14739</v>
      </c>
      <c r="G21195" s="22">
        <v>10</v>
      </c>
      <c r="H21195" s="22">
        <v>0</v>
      </c>
      <c r="I21195" s="22">
        <v>0</v>
      </c>
      <c r="J21195" s="21" t="s">
        <v>150748</v>
      </c>
    </row>
    <row r="21196" spans="1:10" ht="20" customHeight="1">
      <c r="A21196" s="19" t="s">
        <v>150749</v>
      </c>
      <c r="B21196" s="24">
        <v>19</v>
      </c>
      <c r="C21196" s="22">
        <v>60</v>
      </c>
      <c r="D21196" s="21" t="s">
        <v>150750</v>
      </c>
      <c r="E21196" s="21" t="s">
        <v>150751</v>
      </c>
      <c r="F21196" s="21" t="s">
        <v>101554</v>
      </c>
      <c r="G21196" s="22">
        <v>14</v>
      </c>
      <c r="H21196" s="22">
        <v>16</v>
      </c>
      <c r="I21196" s="22">
        <v>24</v>
      </c>
      <c r="J21196" s="21" t="s">
        <v>150752</v>
      </c>
    </row>
    <row r="21197" spans="1:10" ht="20" customHeight="1">
      <c r="A21197" s="19" t="s">
        <v>150753</v>
      </c>
      <c r="B21197" s="24">
        <v>39</v>
      </c>
      <c r="C21197" s="22">
        <v>28</v>
      </c>
      <c r="D21197" s="21" t="s">
        <v>106801</v>
      </c>
      <c r="E21197" s="21" t="s">
        <v>106802</v>
      </c>
      <c r="F21197" s="21" t="s">
        <v>104397</v>
      </c>
      <c r="G21197" s="22">
        <v>1</v>
      </c>
      <c r="H21197" s="22">
        <v>23</v>
      </c>
      <c r="I21197" s="22">
        <v>29</v>
      </c>
      <c r="J21197" s="21" t="s">
        <v>150754</v>
      </c>
    </row>
    <row r="21198" spans="1:10" ht="20" customHeight="1">
      <c r="A21198" s="19" t="s">
        <v>150755</v>
      </c>
      <c r="B21198" s="24">
        <v>34</v>
      </c>
      <c r="C21198" s="22">
        <v>15</v>
      </c>
      <c r="D21198" s="21" t="s">
        <v>121623</v>
      </c>
      <c r="E21198" s="21" t="s">
        <v>121624</v>
      </c>
      <c r="F21198" s="21" t="s">
        <v>101528</v>
      </c>
      <c r="G21198" s="22">
        <v>10</v>
      </c>
      <c r="H21198" s="22">
        <v>0</v>
      </c>
      <c r="I21198" s="22">
        <v>0</v>
      </c>
      <c r="J21198" s="21" t="s">
        <v>121625</v>
      </c>
    </row>
    <row r="21199" spans="1:10" ht="20" customHeight="1">
      <c r="A21199" s="19" t="s">
        <v>150756</v>
      </c>
      <c r="B21199" s="24">
        <v>38</v>
      </c>
      <c r="C21199" s="22">
        <v>15</v>
      </c>
      <c r="D21199" s="21" t="s">
        <v>118402</v>
      </c>
      <c r="E21199" s="21" t="s">
        <v>118403</v>
      </c>
      <c r="F21199" s="21" t="s">
        <v>101554</v>
      </c>
      <c r="G21199" s="22">
        <v>10</v>
      </c>
      <c r="H21199" s="22">
        <v>0</v>
      </c>
      <c r="I21199" s="22">
        <v>0</v>
      </c>
      <c r="J21199" s="21" t="s">
        <v>150757</v>
      </c>
    </row>
    <row r="21200" spans="1:10" ht="32" customHeight="1">
      <c r="A21200" s="19" t="s">
        <v>150758</v>
      </c>
      <c r="B21200" s="24">
        <v>15</v>
      </c>
      <c r="C21200" s="22">
        <v>19</v>
      </c>
      <c r="D21200" s="21" t="s">
        <v>120580</v>
      </c>
      <c r="E21200" s="21" t="s">
        <v>120581</v>
      </c>
      <c r="F21200" s="21" t="s">
        <v>102510</v>
      </c>
      <c r="G21200" s="22">
        <v>4</v>
      </c>
      <c r="H21200" s="22">
        <v>11</v>
      </c>
      <c r="I21200" s="22">
        <v>17</v>
      </c>
      <c r="J21200" s="21" t="s">
        <v>150759</v>
      </c>
    </row>
    <row r="21201" spans="1:10" ht="20" customHeight="1">
      <c r="A21201" s="19" t="s">
        <v>150760</v>
      </c>
      <c r="B21201" s="24">
        <v>35</v>
      </c>
      <c r="C21201" s="22">
        <v>18</v>
      </c>
      <c r="D21201" s="21" t="s">
        <v>112257</v>
      </c>
      <c r="E21201" s="21" t="s">
        <v>112258</v>
      </c>
      <c r="F21201" s="21" t="s">
        <v>102782</v>
      </c>
      <c r="G21201" s="22">
        <v>1</v>
      </c>
      <c r="H21201" s="22">
        <v>13</v>
      </c>
      <c r="I21201" s="22">
        <v>22</v>
      </c>
      <c r="J21201" s="21" t="s">
        <v>150761</v>
      </c>
    </row>
    <row r="21202" spans="1:10" ht="20" customHeight="1">
      <c r="A21202" s="19" t="s">
        <v>150762</v>
      </c>
      <c r="B21202" s="24">
        <v>13</v>
      </c>
      <c r="C21202" s="22">
        <v>15</v>
      </c>
      <c r="D21202" s="21" t="s">
        <v>109262</v>
      </c>
      <c r="E21202" s="21" t="s">
        <v>109263</v>
      </c>
      <c r="F21202" s="21" t="s">
        <v>101528</v>
      </c>
      <c r="G21202" s="22">
        <v>10</v>
      </c>
      <c r="H21202" s="22">
        <v>0</v>
      </c>
      <c r="I21202" s="22">
        <v>0</v>
      </c>
      <c r="J21202" s="21" t="s">
        <v>150763</v>
      </c>
    </row>
    <row r="21203" spans="1:10" ht="20" customHeight="1">
      <c r="A21203" s="19" t="s">
        <v>150764</v>
      </c>
      <c r="B21203" s="24">
        <v>13</v>
      </c>
      <c r="C21203" s="22">
        <v>15</v>
      </c>
      <c r="D21203" s="21" t="s">
        <v>103093</v>
      </c>
      <c r="E21203" s="21" t="s">
        <v>103094</v>
      </c>
      <c r="F21203" s="21" t="s">
        <v>101528</v>
      </c>
      <c r="G21203" s="22">
        <v>10</v>
      </c>
      <c r="H21203" s="22">
        <v>0</v>
      </c>
      <c r="I21203" s="22">
        <v>0</v>
      </c>
      <c r="J21203" s="21" t="s">
        <v>150765</v>
      </c>
    </row>
    <row r="21204" spans="1:10" ht="20" customHeight="1">
      <c r="A21204" s="19" t="s">
        <v>150766</v>
      </c>
      <c r="B21204" s="24">
        <v>13</v>
      </c>
      <c r="C21204" s="22">
        <v>15</v>
      </c>
      <c r="D21204" s="21" t="s">
        <v>150767</v>
      </c>
      <c r="E21204" s="21" t="s">
        <v>150768</v>
      </c>
      <c r="F21204" s="21" t="s">
        <v>101694</v>
      </c>
      <c r="G21204" s="22">
        <v>10</v>
      </c>
      <c r="H21204" s="22">
        <v>0</v>
      </c>
      <c r="I21204" s="22">
        <v>0</v>
      </c>
      <c r="J21204" s="21" t="s">
        <v>150769</v>
      </c>
    </row>
    <row r="21205" spans="1:10" ht="20" customHeight="1">
      <c r="A21205" s="19" t="s">
        <v>150770</v>
      </c>
      <c r="B21205" s="24">
        <v>16</v>
      </c>
      <c r="C21205" s="22">
        <v>23</v>
      </c>
      <c r="D21205" s="21" t="s">
        <v>123939</v>
      </c>
      <c r="E21205" s="21" t="s">
        <v>123940</v>
      </c>
      <c r="F21205" s="21" t="s">
        <v>101710</v>
      </c>
      <c r="G21205" s="22">
        <v>2</v>
      </c>
      <c r="H21205" s="22">
        <v>17</v>
      </c>
      <c r="I21205" s="22">
        <v>30</v>
      </c>
      <c r="J21205" s="21" t="s">
        <v>150771</v>
      </c>
    </row>
    <row r="21206" spans="1:10" ht="20" customHeight="1">
      <c r="A21206" s="19" t="s">
        <v>150772</v>
      </c>
      <c r="B21206" s="24">
        <v>27</v>
      </c>
      <c r="C21206" s="22">
        <v>35</v>
      </c>
      <c r="D21206" s="21" t="s">
        <v>101772</v>
      </c>
      <c r="E21206" s="21" t="s">
        <v>101773</v>
      </c>
      <c r="F21206" s="21" t="s">
        <v>101694</v>
      </c>
      <c r="G21206" s="22">
        <v>11</v>
      </c>
      <c r="H21206" s="22">
        <v>20</v>
      </c>
      <c r="I21206" s="22">
        <v>27</v>
      </c>
      <c r="J21206" s="21" t="s">
        <v>106079</v>
      </c>
    </row>
    <row r="21207" spans="1:10" ht="20" customHeight="1">
      <c r="A21207" s="19" t="s">
        <v>150773</v>
      </c>
      <c r="B21207" s="24">
        <v>27</v>
      </c>
      <c r="C21207" s="22">
        <v>35</v>
      </c>
      <c r="D21207" s="21" t="s">
        <v>101772</v>
      </c>
      <c r="E21207" s="21" t="s">
        <v>101773</v>
      </c>
      <c r="F21207" s="21" t="s">
        <v>101694</v>
      </c>
      <c r="G21207" s="22">
        <v>11</v>
      </c>
      <c r="H21207" s="22">
        <v>20</v>
      </c>
      <c r="I21207" s="22">
        <v>27</v>
      </c>
      <c r="J21207" s="21" t="s">
        <v>106079</v>
      </c>
    </row>
    <row r="21208" spans="1:10" ht="20" customHeight="1">
      <c r="A21208" s="19" t="s">
        <v>150774</v>
      </c>
      <c r="B21208" s="24">
        <v>23</v>
      </c>
      <c r="C21208" s="22">
        <v>15</v>
      </c>
      <c r="D21208" s="21" t="s">
        <v>118770</v>
      </c>
      <c r="E21208" s="21" t="s">
        <v>118771</v>
      </c>
      <c r="F21208" s="21" t="s">
        <v>101694</v>
      </c>
      <c r="G21208" s="22">
        <v>1</v>
      </c>
      <c r="H21208" s="22">
        <v>9</v>
      </c>
      <c r="I21208" s="22">
        <v>13</v>
      </c>
      <c r="J21208" s="21" t="s">
        <v>150775</v>
      </c>
    </row>
    <row r="21209" spans="1:10" ht="20" customHeight="1">
      <c r="A21209" s="19" t="s">
        <v>150776</v>
      </c>
      <c r="B21209" s="24">
        <v>43</v>
      </c>
      <c r="C21209" s="22">
        <v>15</v>
      </c>
      <c r="D21209" s="21" t="s">
        <v>120110</v>
      </c>
      <c r="E21209" s="21" t="s">
        <v>120111</v>
      </c>
      <c r="F21209" s="21" t="s">
        <v>14739</v>
      </c>
      <c r="G21209" s="22">
        <v>10</v>
      </c>
      <c r="H21209" s="22">
        <v>0</v>
      </c>
      <c r="I21209" s="22">
        <v>0</v>
      </c>
      <c r="J21209" s="21" t="s">
        <v>150777</v>
      </c>
    </row>
    <row r="21210" spans="1:10" ht="20" customHeight="1">
      <c r="A21210" s="19" t="s">
        <v>150778</v>
      </c>
      <c r="B21210" s="24">
        <v>28</v>
      </c>
      <c r="C21210" s="22">
        <v>15</v>
      </c>
      <c r="D21210" s="21" t="s">
        <v>150779</v>
      </c>
      <c r="E21210" s="21" t="s">
        <v>150780</v>
      </c>
      <c r="F21210" s="21" t="s">
        <v>101554</v>
      </c>
      <c r="G21210" s="22">
        <v>10</v>
      </c>
      <c r="H21210" s="22">
        <v>0</v>
      </c>
      <c r="I21210" s="22">
        <v>0</v>
      </c>
      <c r="J21210" s="21" t="s">
        <v>150781</v>
      </c>
    </row>
    <row r="21211" spans="1:10" ht="20" customHeight="1">
      <c r="A21211" s="19" t="s">
        <v>150782</v>
      </c>
      <c r="B21211" s="24">
        <v>29</v>
      </c>
      <c r="C21211" s="22">
        <v>22</v>
      </c>
      <c r="D21211" s="21" t="s">
        <v>102348</v>
      </c>
      <c r="E21211" s="21" t="s">
        <v>102349</v>
      </c>
      <c r="F21211" s="21" t="s">
        <v>101689</v>
      </c>
      <c r="G21211" s="22">
        <v>8</v>
      </c>
      <c r="H21211" s="22">
        <v>10</v>
      </c>
      <c r="I21211" s="22">
        <v>15</v>
      </c>
      <c r="J21211" s="21" t="s">
        <v>150783</v>
      </c>
    </row>
    <row r="21212" spans="1:10" ht="20" customHeight="1">
      <c r="A21212" s="19" t="s">
        <v>150784</v>
      </c>
      <c r="B21212" s="24">
        <v>29</v>
      </c>
      <c r="C21212" s="22">
        <v>22</v>
      </c>
      <c r="D21212" s="21" t="s">
        <v>102348</v>
      </c>
      <c r="E21212" s="21" t="s">
        <v>102349</v>
      </c>
      <c r="F21212" s="21" t="s">
        <v>101689</v>
      </c>
      <c r="G21212" s="22">
        <v>8</v>
      </c>
      <c r="H21212" s="22">
        <v>10</v>
      </c>
      <c r="I21212" s="22">
        <v>15</v>
      </c>
      <c r="J21212" s="21" t="s">
        <v>150783</v>
      </c>
    </row>
    <row r="21213" spans="1:10" ht="20" customHeight="1">
      <c r="A21213" s="19" t="s">
        <v>150785</v>
      </c>
      <c r="B21213" s="24">
        <v>18</v>
      </c>
      <c r="C21213" s="22">
        <v>15</v>
      </c>
      <c r="D21213" s="21" t="s">
        <v>114286</v>
      </c>
      <c r="E21213" s="21" t="s">
        <v>114287</v>
      </c>
      <c r="F21213" s="21" t="s">
        <v>101554</v>
      </c>
      <c r="G21213" s="22">
        <v>10</v>
      </c>
      <c r="H21213" s="22">
        <v>0</v>
      </c>
      <c r="I21213" s="22">
        <v>0</v>
      </c>
      <c r="J21213" s="21" t="s">
        <v>122840</v>
      </c>
    </row>
    <row r="21214" spans="1:10" ht="20" customHeight="1">
      <c r="A21214" s="19" t="s">
        <v>150786</v>
      </c>
      <c r="B21214" s="24">
        <v>13</v>
      </c>
      <c r="C21214" s="22">
        <v>15</v>
      </c>
      <c r="D21214" s="21" t="s">
        <v>150787</v>
      </c>
      <c r="E21214" s="21" t="s">
        <v>150788</v>
      </c>
      <c r="F21214" s="21" t="s">
        <v>101563</v>
      </c>
      <c r="G21214" s="22">
        <v>10</v>
      </c>
      <c r="H21214" s="22">
        <v>0</v>
      </c>
      <c r="I21214" s="22">
        <v>0</v>
      </c>
      <c r="J21214" s="21" t="s">
        <v>150789</v>
      </c>
    </row>
    <row r="21215" spans="1:10" ht="20" customHeight="1">
      <c r="A21215" s="19" t="s">
        <v>150790</v>
      </c>
      <c r="B21215" s="24">
        <v>13</v>
      </c>
      <c r="C21215" s="22">
        <v>15</v>
      </c>
      <c r="D21215" s="21" t="s">
        <v>150791</v>
      </c>
      <c r="E21215" s="21" t="s">
        <v>150792</v>
      </c>
      <c r="F21215" s="21" t="s">
        <v>14739</v>
      </c>
      <c r="G21215" s="22">
        <v>10</v>
      </c>
      <c r="H21215" s="22">
        <v>0</v>
      </c>
      <c r="I21215" s="22">
        <v>0</v>
      </c>
      <c r="J21215" s="21" t="s">
        <v>150793</v>
      </c>
    </row>
    <row r="21216" spans="1:10" ht="20" customHeight="1">
      <c r="A21216" s="19" t="s">
        <v>150794</v>
      </c>
      <c r="B21216" s="24">
        <v>18</v>
      </c>
      <c r="C21216" s="22">
        <v>15</v>
      </c>
      <c r="D21216" s="21" t="s">
        <v>118190</v>
      </c>
      <c r="E21216" s="21" t="s">
        <v>118191</v>
      </c>
      <c r="F21216" s="21" t="s">
        <v>101727</v>
      </c>
      <c r="G21216" s="22">
        <v>10</v>
      </c>
      <c r="H21216" s="22">
        <v>0</v>
      </c>
      <c r="I21216" s="22">
        <v>0</v>
      </c>
      <c r="J21216" s="21" t="s">
        <v>140136</v>
      </c>
    </row>
    <row r="21217" spans="1:10" ht="20" customHeight="1">
      <c r="A21217" s="19" t="s">
        <v>150795</v>
      </c>
      <c r="B21217" s="24">
        <v>13</v>
      </c>
      <c r="C21217" s="22">
        <v>15</v>
      </c>
      <c r="D21217" s="21" t="s">
        <v>119499</v>
      </c>
      <c r="E21217" s="21" t="s">
        <v>119500</v>
      </c>
      <c r="F21217" s="21" t="s">
        <v>14739</v>
      </c>
      <c r="G21217" s="22">
        <v>10</v>
      </c>
      <c r="H21217" s="22">
        <v>0</v>
      </c>
      <c r="I21217" s="22">
        <v>0</v>
      </c>
      <c r="J21217" s="21" t="s">
        <v>150796</v>
      </c>
    </row>
    <row r="21218" spans="1:10" ht="20" customHeight="1">
      <c r="A21218" s="19" t="s">
        <v>150797</v>
      </c>
      <c r="B21218" s="24">
        <v>62</v>
      </c>
      <c r="C21218" s="22">
        <v>15</v>
      </c>
      <c r="D21218" s="21" t="s">
        <v>107040</v>
      </c>
      <c r="E21218" s="21" t="s">
        <v>107041</v>
      </c>
      <c r="F21218" s="21" t="s">
        <v>14739</v>
      </c>
      <c r="G21218" s="22">
        <v>10</v>
      </c>
      <c r="H21218" s="22">
        <v>0</v>
      </c>
      <c r="I21218" s="22">
        <v>0</v>
      </c>
      <c r="J21218" s="21" t="s">
        <v>150798</v>
      </c>
    </row>
    <row r="21219" spans="1:10" ht="32" customHeight="1">
      <c r="A21219" s="19" t="s">
        <v>150799</v>
      </c>
      <c r="B21219" s="24">
        <v>13</v>
      </c>
      <c r="C21219" s="22">
        <v>15</v>
      </c>
      <c r="D21219" s="21" t="s">
        <v>111030</v>
      </c>
      <c r="E21219" s="21" t="s">
        <v>111031</v>
      </c>
      <c r="F21219" s="21" t="s">
        <v>14739</v>
      </c>
      <c r="G21219" s="22">
        <v>10</v>
      </c>
      <c r="H21219" s="22">
        <v>0</v>
      </c>
      <c r="I21219" s="22">
        <v>0</v>
      </c>
      <c r="J21219" s="21" t="s">
        <v>150800</v>
      </c>
    </row>
    <row r="21220" spans="1:10" ht="20" customHeight="1">
      <c r="A21220" s="19" t="s">
        <v>150801</v>
      </c>
      <c r="B21220" s="24">
        <v>13</v>
      </c>
      <c r="C21220" s="22">
        <v>15</v>
      </c>
      <c r="D21220" s="21" t="s">
        <v>103741</v>
      </c>
      <c r="E21220" s="21" t="s">
        <v>103742</v>
      </c>
      <c r="F21220" s="21" t="s">
        <v>14739</v>
      </c>
      <c r="G21220" s="22">
        <v>10</v>
      </c>
      <c r="H21220" s="22">
        <v>0</v>
      </c>
      <c r="I21220" s="22">
        <v>0</v>
      </c>
      <c r="J21220" s="21" t="s">
        <v>150802</v>
      </c>
    </row>
    <row r="21221" spans="1:10" ht="20" customHeight="1">
      <c r="A21221" s="19" t="s">
        <v>150803</v>
      </c>
      <c r="B21221" s="24">
        <v>31</v>
      </c>
      <c r="C21221" s="22">
        <v>20</v>
      </c>
      <c r="D21221" s="21" t="s">
        <v>134625</v>
      </c>
      <c r="E21221" s="21" t="s">
        <v>134626</v>
      </c>
      <c r="F21221" s="21" t="s">
        <v>101623</v>
      </c>
      <c r="G21221" s="22">
        <v>1</v>
      </c>
      <c r="H21221" s="22">
        <v>15</v>
      </c>
      <c r="I21221" s="22">
        <v>16</v>
      </c>
      <c r="J21221" s="21" t="s">
        <v>150804</v>
      </c>
    </row>
    <row r="21222" spans="1:10" ht="32" customHeight="1">
      <c r="A21222" s="19" t="s">
        <v>150805</v>
      </c>
      <c r="B21222" s="24">
        <v>42</v>
      </c>
      <c r="C21222" s="22">
        <v>15</v>
      </c>
      <c r="D21222" s="21" t="s">
        <v>142519</v>
      </c>
      <c r="E21222" s="21" t="s">
        <v>142520</v>
      </c>
      <c r="F21222" s="21" t="s">
        <v>101554</v>
      </c>
      <c r="G21222" s="22">
        <v>10</v>
      </c>
      <c r="H21222" s="22">
        <v>0</v>
      </c>
      <c r="I21222" s="22">
        <v>0</v>
      </c>
      <c r="J21222" s="21" t="s">
        <v>150806</v>
      </c>
    </row>
    <row r="21223" spans="1:10" ht="20" customHeight="1">
      <c r="A21223" s="19" t="s">
        <v>150807</v>
      </c>
      <c r="B21223" s="24">
        <v>40</v>
      </c>
      <c r="C21223" s="22">
        <v>45</v>
      </c>
      <c r="D21223" s="21" t="s">
        <v>107592</v>
      </c>
      <c r="E21223" s="21" t="s">
        <v>107593</v>
      </c>
      <c r="F21223" s="22">
        <v>675</v>
      </c>
      <c r="G21223" s="22">
        <v>11</v>
      </c>
      <c r="H21223" s="22">
        <v>19</v>
      </c>
      <c r="I21223" s="22">
        <v>34</v>
      </c>
      <c r="J21223" s="21" t="s">
        <v>150808</v>
      </c>
    </row>
    <row r="21224" spans="1:10" ht="20" customHeight="1">
      <c r="A21224" s="19" t="s">
        <v>150809</v>
      </c>
      <c r="B21224" s="24">
        <v>17</v>
      </c>
      <c r="C21224" s="22">
        <v>26</v>
      </c>
      <c r="D21224" s="21" t="s">
        <v>130817</v>
      </c>
      <c r="E21224" s="21" t="s">
        <v>130818</v>
      </c>
      <c r="F21224" s="21" t="s">
        <v>102440</v>
      </c>
      <c r="G21224" s="22">
        <v>9</v>
      </c>
      <c r="H21224" s="22">
        <v>13</v>
      </c>
      <c r="I21224" s="22">
        <v>17</v>
      </c>
      <c r="J21224" s="21" t="s">
        <v>150810</v>
      </c>
    </row>
    <row r="21225" spans="1:10" ht="20" customHeight="1">
      <c r="A21225" s="27">
        <v>-999</v>
      </c>
      <c r="B21225" s="24">
        <v>-999</v>
      </c>
      <c r="C21225" s="22">
        <v>-999</v>
      </c>
      <c r="D21225" s="22">
        <v>-999</v>
      </c>
      <c r="E21225" s="22">
        <v>-999</v>
      </c>
      <c r="F21225" s="22">
        <v>-999</v>
      </c>
      <c r="G21225" s="22">
        <v>-999</v>
      </c>
      <c r="H21225" s="22">
        <v>-999</v>
      </c>
      <c r="I21225" s="22">
        <v>-999</v>
      </c>
      <c r="J21225" s="22">
        <v>-999</v>
      </c>
    </row>
    <row r="21226" spans="1:10" ht="20" customHeight="1">
      <c r="A21226" s="19" t="s">
        <v>150811</v>
      </c>
      <c r="B21226" s="24">
        <v>13</v>
      </c>
      <c r="C21226" s="22">
        <v>15</v>
      </c>
      <c r="D21226" s="21" t="s">
        <v>104480</v>
      </c>
      <c r="E21226" s="21" t="s">
        <v>104481</v>
      </c>
      <c r="F21226" s="21" t="s">
        <v>101554</v>
      </c>
      <c r="G21226" s="22">
        <v>10</v>
      </c>
      <c r="H21226" s="22">
        <v>0</v>
      </c>
      <c r="I21226" s="22">
        <v>0</v>
      </c>
      <c r="J21226" s="21" t="s">
        <v>107460</v>
      </c>
    </row>
    <row r="21227" spans="1:10" ht="20" customHeight="1">
      <c r="A21227" s="19" t="s">
        <v>150812</v>
      </c>
      <c r="B21227" s="24">
        <v>20</v>
      </c>
      <c r="C21227" s="22">
        <v>15</v>
      </c>
      <c r="D21227" s="21" t="s">
        <v>109801</v>
      </c>
      <c r="E21227" s="21" t="s">
        <v>109802</v>
      </c>
      <c r="F21227" s="21" t="s">
        <v>14739</v>
      </c>
      <c r="G21227" s="22">
        <v>10</v>
      </c>
      <c r="H21227" s="22">
        <v>0</v>
      </c>
      <c r="I21227" s="22">
        <v>0</v>
      </c>
      <c r="J21227" s="21" t="s">
        <v>150813</v>
      </c>
    </row>
    <row r="21228" spans="1:10" ht="20" customHeight="1">
      <c r="A21228" s="27">
        <v>-999</v>
      </c>
      <c r="B21228" s="24">
        <v>-999</v>
      </c>
      <c r="C21228" s="22">
        <v>-999</v>
      </c>
      <c r="D21228" s="22">
        <v>-999</v>
      </c>
      <c r="E21228" s="22">
        <v>-999</v>
      </c>
      <c r="F21228" s="22">
        <v>-999</v>
      </c>
      <c r="G21228" s="22">
        <v>-999</v>
      </c>
      <c r="H21228" s="22">
        <v>-999</v>
      </c>
      <c r="I21228" s="22">
        <v>-999</v>
      </c>
      <c r="J21228" s="22">
        <v>-999</v>
      </c>
    </row>
    <row r="21229" spans="1:10" ht="20" customHeight="1">
      <c r="A21229" s="19" t="s">
        <v>150814</v>
      </c>
      <c r="B21229" s="24">
        <v>19</v>
      </c>
      <c r="C21229" s="22">
        <v>15</v>
      </c>
      <c r="D21229" s="21" t="s">
        <v>101698</v>
      </c>
      <c r="E21229" s="21" t="s">
        <v>101699</v>
      </c>
      <c r="F21229" s="21" t="s">
        <v>14739</v>
      </c>
      <c r="G21229" s="22">
        <v>10</v>
      </c>
      <c r="H21229" s="22">
        <v>0</v>
      </c>
      <c r="I21229" s="22">
        <v>0</v>
      </c>
      <c r="J21229" s="21" t="s">
        <v>137304</v>
      </c>
    </row>
    <row r="21230" spans="1:10" ht="20" customHeight="1">
      <c r="A21230" s="19" t="s">
        <v>150815</v>
      </c>
      <c r="B21230" s="24">
        <v>12</v>
      </c>
      <c r="C21230" s="22">
        <v>15</v>
      </c>
      <c r="D21230" s="21" t="s">
        <v>101883</v>
      </c>
      <c r="E21230" s="21" t="s">
        <v>101884</v>
      </c>
      <c r="F21230" s="21" t="s">
        <v>101528</v>
      </c>
      <c r="G21230" s="22">
        <v>10</v>
      </c>
      <c r="H21230" s="22">
        <v>0</v>
      </c>
      <c r="I21230" s="22">
        <v>0</v>
      </c>
      <c r="J21230" s="21" t="s">
        <v>115996</v>
      </c>
    </row>
    <row r="21231" spans="1:10" ht="20" customHeight="1">
      <c r="A21231" s="19" t="s">
        <v>150816</v>
      </c>
      <c r="B21231" s="24">
        <v>22</v>
      </c>
      <c r="C21231" s="22">
        <v>15</v>
      </c>
      <c r="D21231" s="21" t="s">
        <v>124783</v>
      </c>
      <c r="E21231" s="21" t="s">
        <v>124784</v>
      </c>
      <c r="F21231" s="21" t="s">
        <v>14739</v>
      </c>
      <c r="G21231" s="22">
        <v>10</v>
      </c>
      <c r="H21231" s="22">
        <v>0</v>
      </c>
      <c r="I21231" s="22">
        <v>0</v>
      </c>
      <c r="J21231" s="21" t="s">
        <v>127249</v>
      </c>
    </row>
    <row r="21232" spans="1:10" ht="20" customHeight="1">
      <c r="A21232" s="19" t="s">
        <v>150817</v>
      </c>
      <c r="B21232" s="24">
        <v>19</v>
      </c>
      <c r="C21232" s="22">
        <v>15</v>
      </c>
      <c r="D21232" s="21" t="s">
        <v>119849</v>
      </c>
      <c r="E21232" s="21" t="s">
        <v>119850</v>
      </c>
      <c r="F21232" s="21" t="s">
        <v>101727</v>
      </c>
      <c r="G21232" s="22">
        <v>10</v>
      </c>
      <c r="H21232" s="22">
        <v>0</v>
      </c>
      <c r="I21232" s="22">
        <v>0</v>
      </c>
      <c r="J21232" s="21" t="s">
        <v>150818</v>
      </c>
    </row>
    <row r="21233" spans="1:10" ht="20" customHeight="1">
      <c r="A21233" s="19" t="s">
        <v>150819</v>
      </c>
      <c r="B21233" s="24">
        <v>19</v>
      </c>
      <c r="C21233" s="22">
        <v>25</v>
      </c>
      <c r="D21233" s="21" t="s">
        <v>123137</v>
      </c>
      <c r="E21233" s="21" t="s">
        <v>123138</v>
      </c>
      <c r="F21233" s="21" t="s">
        <v>14739</v>
      </c>
      <c r="G21233" s="22">
        <v>12</v>
      </c>
      <c r="H21233" s="22">
        <v>9</v>
      </c>
      <c r="I21233" s="22">
        <v>20</v>
      </c>
      <c r="J21233" s="21" t="s">
        <v>150820</v>
      </c>
    </row>
    <row r="21234" spans="1:10" ht="20" customHeight="1">
      <c r="A21234" s="27">
        <v>-999</v>
      </c>
      <c r="B21234" s="24">
        <v>-999</v>
      </c>
      <c r="C21234" s="22">
        <v>-999</v>
      </c>
      <c r="D21234" s="22">
        <v>-999</v>
      </c>
      <c r="E21234" s="22">
        <v>-999</v>
      </c>
      <c r="F21234" s="22">
        <v>-999</v>
      </c>
      <c r="G21234" s="22">
        <v>-999</v>
      </c>
      <c r="H21234" s="22">
        <v>-999</v>
      </c>
      <c r="I21234" s="22">
        <v>-999</v>
      </c>
      <c r="J21234" s="22">
        <v>-999</v>
      </c>
    </row>
    <row r="21235" spans="1:10" ht="20" customHeight="1">
      <c r="A21235" s="27">
        <v>-999</v>
      </c>
      <c r="B21235" s="24">
        <v>-999</v>
      </c>
      <c r="C21235" s="22">
        <v>-999</v>
      </c>
      <c r="D21235" s="22">
        <v>-999</v>
      </c>
      <c r="E21235" s="22">
        <v>-999</v>
      </c>
      <c r="F21235" s="22">
        <v>-999</v>
      </c>
      <c r="G21235" s="22">
        <v>-999</v>
      </c>
      <c r="H21235" s="22">
        <v>-999</v>
      </c>
      <c r="I21235" s="22">
        <v>-999</v>
      </c>
      <c r="J21235" s="22">
        <v>-999</v>
      </c>
    </row>
    <row r="21236" spans="1:10" ht="20" customHeight="1">
      <c r="A21236" s="19" t="s">
        <v>150821</v>
      </c>
      <c r="B21236" s="24">
        <v>18</v>
      </c>
      <c r="C21236" s="22">
        <v>24</v>
      </c>
      <c r="D21236" s="21" t="s">
        <v>115716</v>
      </c>
      <c r="E21236" s="21" t="s">
        <v>115717</v>
      </c>
      <c r="F21236" s="21" t="s">
        <v>102449</v>
      </c>
      <c r="G21236" s="22">
        <v>6</v>
      </c>
      <c r="H21236" s="22">
        <v>14</v>
      </c>
      <c r="I21236" s="22">
        <v>24</v>
      </c>
      <c r="J21236" s="21" t="s">
        <v>150822</v>
      </c>
    </row>
    <row r="21237" spans="1:10" ht="20" customHeight="1">
      <c r="A21237" s="19" t="s">
        <v>150823</v>
      </c>
      <c r="B21237" s="24">
        <v>12</v>
      </c>
      <c r="C21237" s="22">
        <v>15</v>
      </c>
      <c r="D21237" s="21" t="s">
        <v>119215</v>
      </c>
      <c r="E21237" s="21" t="s">
        <v>119216</v>
      </c>
      <c r="F21237" s="21" t="s">
        <v>101727</v>
      </c>
      <c r="G21237" s="22">
        <v>10</v>
      </c>
      <c r="H21237" s="22">
        <v>0</v>
      </c>
      <c r="I21237" s="22">
        <v>0</v>
      </c>
      <c r="J21237" s="21" t="s">
        <v>150824</v>
      </c>
    </row>
    <row r="21238" spans="1:10" ht="20" customHeight="1">
      <c r="A21238" s="19" t="s">
        <v>150825</v>
      </c>
      <c r="B21238" s="24">
        <v>18</v>
      </c>
      <c r="C21238" s="22">
        <v>15</v>
      </c>
      <c r="D21238" s="21" t="s">
        <v>150826</v>
      </c>
      <c r="E21238" s="21" t="s">
        <v>150827</v>
      </c>
      <c r="F21238" s="21" t="s">
        <v>101563</v>
      </c>
      <c r="G21238" s="22">
        <v>10</v>
      </c>
      <c r="H21238" s="22">
        <v>0</v>
      </c>
      <c r="I21238" s="22">
        <v>0</v>
      </c>
      <c r="J21238" s="21" t="s">
        <v>150828</v>
      </c>
    </row>
    <row r="21239" spans="1:10" ht="20" customHeight="1">
      <c r="A21239" s="19" t="s">
        <v>150829</v>
      </c>
      <c r="B21239" s="24">
        <v>30</v>
      </c>
      <c r="C21239" s="22">
        <v>15</v>
      </c>
      <c r="D21239" s="21" t="s">
        <v>102845</v>
      </c>
      <c r="E21239" s="21" t="s">
        <v>102846</v>
      </c>
      <c r="F21239" s="21" t="s">
        <v>14739</v>
      </c>
      <c r="G21239" s="22">
        <v>10</v>
      </c>
      <c r="H21239" s="22">
        <v>0</v>
      </c>
      <c r="I21239" s="22">
        <v>0</v>
      </c>
      <c r="J21239" s="21" t="s">
        <v>150830</v>
      </c>
    </row>
    <row r="21240" spans="1:10" ht="20" customHeight="1">
      <c r="A21240" s="19" t="s">
        <v>150831</v>
      </c>
      <c r="B21240" s="24">
        <v>18</v>
      </c>
      <c r="C21240" s="22">
        <v>24</v>
      </c>
      <c r="D21240" s="21" t="s">
        <v>115716</v>
      </c>
      <c r="E21240" s="21" t="s">
        <v>115717</v>
      </c>
      <c r="F21240" s="21" t="s">
        <v>102449</v>
      </c>
      <c r="G21240" s="22">
        <v>6</v>
      </c>
      <c r="H21240" s="22">
        <v>14</v>
      </c>
      <c r="I21240" s="22">
        <v>24</v>
      </c>
      <c r="J21240" s="21" t="s">
        <v>150822</v>
      </c>
    </row>
    <row r="21241" spans="1:10" ht="32" customHeight="1">
      <c r="A21241" s="19" t="s">
        <v>150832</v>
      </c>
      <c r="B21241" s="24">
        <v>13</v>
      </c>
      <c r="C21241" s="22">
        <v>15</v>
      </c>
      <c r="D21241" s="21" t="s">
        <v>123676</v>
      </c>
      <c r="E21241" s="21" t="s">
        <v>123677</v>
      </c>
      <c r="F21241" s="21" t="s">
        <v>101528</v>
      </c>
      <c r="G21241" s="22">
        <v>10</v>
      </c>
      <c r="H21241" s="22">
        <v>0</v>
      </c>
      <c r="I21241" s="22">
        <v>0</v>
      </c>
      <c r="J21241" s="21" t="s">
        <v>123678</v>
      </c>
    </row>
    <row r="21242" spans="1:10" ht="32" customHeight="1">
      <c r="A21242" s="19" t="s">
        <v>150833</v>
      </c>
      <c r="B21242" s="24">
        <v>21</v>
      </c>
      <c r="C21242" s="22">
        <v>15</v>
      </c>
      <c r="D21242" s="21" t="s">
        <v>105889</v>
      </c>
      <c r="E21242" s="21" t="s">
        <v>105890</v>
      </c>
      <c r="F21242" s="21" t="s">
        <v>101554</v>
      </c>
      <c r="G21242" s="22">
        <v>10</v>
      </c>
      <c r="H21242" s="22">
        <v>0</v>
      </c>
      <c r="I21242" s="22">
        <v>0</v>
      </c>
      <c r="J21242" s="21" t="s">
        <v>105891</v>
      </c>
    </row>
    <row r="21243" spans="1:10" ht="32" customHeight="1">
      <c r="A21243" s="19" t="s">
        <v>150834</v>
      </c>
      <c r="B21243" s="24">
        <v>34</v>
      </c>
      <c r="C21243" s="22">
        <v>38</v>
      </c>
      <c r="D21243" s="21" t="s">
        <v>106791</v>
      </c>
      <c r="E21243" s="21" t="s">
        <v>106792</v>
      </c>
      <c r="F21243" s="21" t="s">
        <v>104821</v>
      </c>
      <c r="G21243" s="22">
        <v>13</v>
      </c>
      <c r="H21243" s="22">
        <v>21</v>
      </c>
      <c r="I21243" s="22">
        <v>36</v>
      </c>
      <c r="J21243" s="21" t="s">
        <v>150835</v>
      </c>
    </row>
    <row r="21244" spans="1:10" ht="32" customHeight="1">
      <c r="A21244" s="19" t="s">
        <v>150836</v>
      </c>
      <c r="B21244" s="24">
        <v>23</v>
      </c>
      <c r="C21244" s="22">
        <v>15</v>
      </c>
      <c r="D21244" s="21" t="s">
        <v>103002</v>
      </c>
      <c r="E21244" s="21" t="s">
        <v>103003</v>
      </c>
      <c r="F21244" s="21" t="s">
        <v>101563</v>
      </c>
      <c r="G21244" s="22">
        <v>10</v>
      </c>
      <c r="H21244" s="22">
        <v>0</v>
      </c>
      <c r="I21244" s="22">
        <v>0</v>
      </c>
      <c r="J21244" s="21" t="s">
        <v>116760</v>
      </c>
    </row>
    <row r="21245" spans="1:10" ht="32" customHeight="1">
      <c r="A21245" s="19" t="s">
        <v>150837</v>
      </c>
      <c r="B21245" s="24">
        <v>23</v>
      </c>
      <c r="C21245" s="22">
        <v>15</v>
      </c>
      <c r="D21245" s="21" t="s">
        <v>103002</v>
      </c>
      <c r="E21245" s="21" t="s">
        <v>103003</v>
      </c>
      <c r="F21245" s="21" t="s">
        <v>101563</v>
      </c>
      <c r="G21245" s="22">
        <v>10</v>
      </c>
      <c r="H21245" s="22">
        <v>0</v>
      </c>
      <c r="I21245" s="22">
        <v>0</v>
      </c>
      <c r="J21245" s="21" t="s">
        <v>116760</v>
      </c>
    </row>
    <row r="21246" spans="1:10" ht="32" customHeight="1">
      <c r="A21246" s="19" t="s">
        <v>150838</v>
      </c>
      <c r="B21246" s="24">
        <v>23</v>
      </c>
      <c r="C21246" s="22">
        <v>15</v>
      </c>
      <c r="D21246" s="21" t="s">
        <v>103002</v>
      </c>
      <c r="E21246" s="21" t="s">
        <v>103003</v>
      </c>
      <c r="F21246" s="21" t="s">
        <v>101563</v>
      </c>
      <c r="G21246" s="22">
        <v>10</v>
      </c>
      <c r="H21246" s="22">
        <v>0</v>
      </c>
      <c r="I21246" s="22">
        <v>0</v>
      </c>
      <c r="J21246" s="21" t="s">
        <v>116760</v>
      </c>
    </row>
    <row r="21247" spans="1:10" ht="32" customHeight="1">
      <c r="A21247" s="19" t="s">
        <v>150839</v>
      </c>
      <c r="B21247" s="24">
        <v>23</v>
      </c>
      <c r="C21247" s="22">
        <v>15</v>
      </c>
      <c r="D21247" s="21" t="s">
        <v>103002</v>
      </c>
      <c r="E21247" s="21" t="s">
        <v>103003</v>
      </c>
      <c r="F21247" s="21" t="s">
        <v>101563</v>
      </c>
      <c r="G21247" s="22">
        <v>10</v>
      </c>
      <c r="H21247" s="22">
        <v>0</v>
      </c>
      <c r="I21247" s="22">
        <v>0</v>
      </c>
      <c r="J21247" s="21" t="s">
        <v>116760</v>
      </c>
    </row>
    <row r="21248" spans="1:10" ht="32" customHeight="1">
      <c r="A21248" s="19" t="s">
        <v>150840</v>
      </c>
      <c r="B21248" s="24">
        <v>13</v>
      </c>
      <c r="C21248" s="22">
        <v>15</v>
      </c>
      <c r="D21248" s="21" t="s">
        <v>123624</v>
      </c>
      <c r="E21248" s="21" t="s">
        <v>123625</v>
      </c>
      <c r="F21248" s="21" t="s">
        <v>101528</v>
      </c>
      <c r="G21248" s="22">
        <v>10</v>
      </c>
      <c r="H21248" s="22">
        <v>0</v>
      </c>
      <c r="I21248" s="22">
        <v>0</v>
      </c>
      <c r="J21248" s="21" t="s">
        <v>123626</v>
      </c>
    </row>
    <row r="21249" spans="1:10" ht="32" customHeight="1">
      <c r="A21249" s="19" t="s">
        <v>150841</v>
      </c>
      <c r="B21249" s="24">
        <v>38</v>
      </c>
      <c r="C21249" s="22">
        <v>15</v>
      </c>
      <c r="D21249" s="21" t="s">
        <v>104101</v>
      </c>
      <c r="E21249" s="21" t="s">
        <v>104102</v>
      </c>
      <c r="F21249" s="21" t="s">
        <v>14739</v>
      </c>
      <c r="G21249" s="22">
        <v>10</v>
      </c>
      <c r="H21249" s="22">
        <v>0</v>
      </c>
      <c r="I21249" s="22">
        <v>0</v>
      </c>
      <c r="J21249" s="21" t="s">
        <v>104103</v>
      </c>
    </row>
    <row r="21250" spans="1:10" ht="20" customHeight="1">
      <c r="A21250" s="19" t="s">
        <v>150842</v>
      </c>
      <c r="B21250" s="24">
        <v>13</v>
      </c>
      <c r="C21250" s="22">
        <v>15</v>
      </c>
      <c r="D21250" s="21" t="s">
        <v>118328</v>
      </c>
      <c r="E21250" s="21" t="s">
        <v>118329</v>
      </c>
      <c r="F21250" s="21" t="s">
        <v>14739</v>
      </c>
      <c r="G21250" s="22">
        <v>10</v>
      </c>
      <c r="H21250" s="22">
        <v>0</v>
      </c>
      <c r="I21250" s="22">
        <v>0</v>
      </c>
      <c r="J21250" s="21" t="s">
        <v>150843</v>
      </c>
    </row>
    <row r="21251" spans="1:10" ht="20" customHeight="1">
      <c r="A21251" s="19" t="s">
        <v>150844</v>
      </c>
      <c r="B21251" s="24">
        <v>13</v>
      </c>
      <c r="C21251" s="22">
        <v>15</v>
      </c>
      <c r="D21251" s="21" t="s">
        <v>103999</v>
      </c>
      <c r="E21251" s="21" t="s">
        <v>104000</v>
      </c>
      <c r="F21251" s="21" t="s">
        <v>101694</v>
      </c>
      <c r="G21251" s="22">
        <v>10</v>
      </c>
      <c r="H21251" s="22">
        <v>0</v>
      </c>
      <c r="I21251" s="22">
        <v>0</v>
      </c>
      <c r="J21251" s="21" t="s">
        <v>143463</v>
      </c>
    </row>
    <row r="21252" spans="1:10" ht="20" customHeight="1">
      <c r="A21252" s="19" t="s">
        <v>150845</v>
      </c>
      <c r="B21252" s="24">
        <v>33</v>
      </c>
      <c r="C21252" s="22">
        <v>27</v>
      </c>
      <c r="D21252" s="21" t="s">
        <v>106818</v>
      </c>
      <c r="E21252" s="21" t="s">
        <v>106819</v>
      </c>
      <c r="F21252" s="21" t="s">
        <v>102769</v>
      </c>
      <c r="G21252" s="22">
        <v>1</v>
      </c>
      <c r="H21252" s="22">
        <v>22</v>
      </c>
      <c r="I21252" s="22">
        <v>31</v>
      </c>
      <c r="J21252" s="21" t="s">
        <v>150846</v>
      </c>
    </row>
    <row r="21253" spans="1:10" ht="20" customHeight="1">
      <c r="A21253" s="19" t="s">
        <v>150847</v>
      </c>
      <c r="B21253" s="24">
        <v>13</v>
      </c>
      <c r="C21253" s="22">
        <v>15</v>
      </c>
      <c r="D21253" s="21" t="s">
        <v>103999</v>
      </c>
      <c r="E21253" s="21" t="s">
        <v>104000</v>
      </c>
      <c r="F21253" s="21" t="s">
        <v>101694</v>
      </c>
      <c r="G21253" s="22">
        <v>10</v>
      </c>
      <c r="H21253" s="22">
        <v>0</v>
      </c>
      <c r="I21253" s="22">
        <v>0</v>
      </c>
      <c r="J21253" s="21" t="s">
        <v>143463</v>
      </c>
    </row>
    <row r="21254" spans="1:10" ht="20" customHeight="1">
      <c r="A21254" s="27">
        <v>-999</v>
      </c>
      <c r="B21254" s="24">
        <v>-999</v>
      </c>
      <c r="C21254" s="22">
        <v>-999</v>
      </c>
      <c r="D21254" s="22">
        <v>-999</v>
      </c>
      <c r="E21254" s="22">
        <v>-999</v>
      </c>
      <c r="F21254" s="22">
        <v>-999</v>
      </c>
      <c r="G21254" s="22">
        <v>-999</v>
      </c>
      <c r="H21254" s="22">
        <v>-999</v>
      </c>
      <c r="I21254" s="22">
        <v>-999</v>
      </c>
      <c r="J21254" s="22">
        <v>-999</v>
      </c>
    </row>
    <row r="21255" spans="1:10" ht="20" customHeight="1">
      <c r="A21255" s="19" t="s">
        <v>150848</v>
      </c>
      <c r="B21255" s="24">
        <v>57</v>
      </c>
      <c r="C21255" s="22">
        <v>23</v>
      </c>
      <c r="D21255" s="21" t="s">
        <v>102492</v>
      </c>
      <c r="E21255" s="21" t="s">
        <v>102493</v>
      </c>
      <c r="F21255" s="21" t="s">
        <v>102912</v>
      </c>
      <c r="G21255" s="22">
        <v>1</v>
      </c>
      <c r="H21255" s="22">
        <v>18</v>
      </c>
      <c r="I21255" s="22">
        <v>34</v>
      </c>
      <c r="J21255" s="21" t="s">
        <v>150849</v>
      </c>
    </row>
    <row r="21256" spans="1:10" ht="32" customHeight="1">
      <c r="A21256" s="19" t="s">
        <v>150850</v>
      </c>
      <c r="B21256" s="24">
        <v>23</v>
      </c>
      <c r="C21256" s="22">
        <v>15</v>
      </c>
      <c r="D21256" s="21" t="s">
        <v>103310</v>
      </c>
      <c r="E21256" s="21" t="s">
        <v>103311</v>
      </c>
      <c r="F21256" s="21" t="s">
        <v>101568</v>
      </c>
      <c r="G21256" s="22">
        <v>1</v>
      </c>
      <c r="H21256" s="22">
        <v>9</v>
      </c>
      <c r="I21256" s="22">
        <v>17</v>
      </c>
      <c r="J21256" s="21" t="s">
        <v>134777</v>
      </c>
    </row>
    <row r="21257" spans="1:10" ht="20" customHeight="1">
      <c r="A21257" s="19" t="s">
        <v>150851</v>
      </c>
      <c r="B21257" s="24">
        <v>24</v>
      </c>
      <c r="C21257" s="22">
        <v>15</v>
      </c>
      <c r="D21257" s="21" t="s">
        <v>106030</v>
      </c>
      <c r="E21257" s="21" t="s">
        <v>106031</v>
      </c>
      <c r="F21257" s="21" t="s">
        <v>101554</v>
      </c>
      <c r="G21257" s="22">
        <v>10</v>
      </c>
      <c r="H21257" s="22">
        <v>0</v>
      </c>
      <c r="I21257" s="22">
        <v>0</v>
      </c>
      <c r="J21257" s="21" t="s">
        <v>125082</v>
      </c>
    </row>
    <row r="21258" spans="1:10" ht="20" customHeight="1">
      <c r="A21258" s="19" t="s">
        <v>150852</v>
      </c>
      <c r="B21258" s="24">
        <v>24</v>
      </c>
      <c r="C21258" s="22">
        <v>15</v>
      </c>
      <c r="D21258" s="21" t="s">
        <v>106030</v>
      </c>
      <c r="E21258" s="21" t="s">
        <v>106031</v>
      </c>
      <c r="F21258" s="21" t="s">
        <v>101554</v>
      </c>
      <c r="G21258" s="22">
        <v>10</v>
      </c>
      <c r="H21258" s="22">
        <v>0</v>
      </c>
      <c r="I21258" s="22">
        <v>0</v>
      </c>
      <c r="J21258" s="21" t="s">
        <v>125082</v>
      </c>
    </row>
    <row r="21259" spans="1:10" ht="32" customHeight="1">
      <c r="A21259" s="19" t="s">
        <v>150853</v>
      </c>
      <c r="B21259" s="24">
        <v>36</v>
      </c>
      <c r="C21259" s="22">
        <v>38</v>
      </c>
      <c r="D21259" s="21" t="s">
        <v>130482</v>
      </c>
      <c r="E21259" s="21" t="s">
        <v>130483</v>
      </c>
      <c r="F21259" s="21" t="s">
        <v>104469</v>
      </c>
      <c r="G21259" s="22">
        <v>2</v>
      </c>
      <c r="H21259" s="22">
        <v>14</v>
      </c>
      <c r="I21259" s="22">
        <v>17</v>
      </c>
      <c r="J21259" s="21" t="s">
        <v>150854</v>
      </c>
    </row>
    <row r="21260" spans="1:10" ht="20" customHeight="1">
      <c r="A21260" s="19" t="s">
        <v>150855</v>
      </c>
      <c r="B21260" s="24">
        <v>23</v>
      </c>
      <c r="C21260" s="22">
        <v>15</v>
      </c>
      <c r="D21260" s="21" t="s">
        <v>120844</v>
      </c>
      <c r="E21260" s="21" t="s">
        <v>120845</v>
      </c>
      <c r="F21260" s="21" t="s">
        <v>14739</v>
      </c>
      <c r="G21260" s="22">
        <v>10</v>
      </c>
      <c r="H21260" s="22">
        <v>0</v>
      </c>
      <c r="I21260" s="22">
        <v>0</v>
      </c>
      <c r="J21260" s="21" t="s">
        <v>120846</v>
      </c>
    </row>
    <row r="21261" spans="1:10" ht="20" customHeight="1">
      <c r="A21261" s="19" t="s">
        <v>150856</v>
      </c>
      <c r="B21261" s="24">
        <v>16</v>
      </c>
      <c r="C21261" s="22">
        <v>18</v>
      </c>
      <c r="D21261" s="21" t="s">
        <v>101552</v>
      </c>
      <c r="E21261" s="21" t="s">
        <v>101553</v>
      </c>
      <c r="F21261" s="21" t="s">
        <v>102782</v>
      </c>
      <c r="G21261" s="22">
        <v>2</v>
      </c>
      <c r="H21261" s="22">
        <v>12</v>
      </c>
      <c r="I21261" s="22">
        <v>27</v>
      </c>
      <c r="J21261" s="21" t="s">
        <v>150857</v>
      </c>
    </row>
    <row r="21262" spans="1:10" ht="20" customHeight="1">
      <c r="A21262" s="19" t="s">
        <v>150858</v>
      </c>
      <c r="B21262" s="24">
        <v>16</v>
      </c>
      <c r="C21262" s="22">
        <v>18</v>
      </c>
      <c r="D21262" s="21" t="s">
        <v>101552</v>
      </c>
      <c r="E21262" s="21" t="s">
        <v>101553</v>
      </c>
      <c r="F21262" s="21" t="s">
        <v>102782</v>
      </c>
      <c r="G21262" s="22">
        <v>2</v>
      </c>
      <c r="H21262" s="22">
        <v>12</v>
      </c>
      <c r="I21262" s="22">
        <v>27</v>
      </c>
      <c r="J21262" s="21" t="s">
        <v>150857</v>
      </c>
    </row>
    <row r="21263" spans="1:10" ht="32" customHeight="1">
      <c r="A21263" s="19" t="s">
        <v>150859</v>
      </c>
      <c r="B21263" s="24">
        <v>18</v>
      </c>
      <c r="C21263" s="22">
        <v>26</v>
      </c>
      <c r="D21263" s="21" t="s">
        <v>110996</v>
      </c>
      <c r="E21263" s="21" t="s">
        <v>110997</v>
      </c>
      <c r="F21263" s="21" t="s">
        <v>103178</v>
      </c>
      <c r="G21263" s="22">
        <v>3</v>
      </c>
      <c r="H21263" s="22">
        <v>19</v>
      </c>
      <c r="I21263" s="22">
        <v>37</v>
      </c>
      <c r="J21263" s="21" t="s">
        <v>150860</v>
      </c>
    </row>
    <row r="21264" spans="1:10" ht="20" customHeight="1">
      <c r="A21264" s="19" t="s">
        <v>150861</v>
      </c>
      <c r="B21264" s="24">
        <v>12</v>
      </c>
      <c r="C21264" s="22">
        <v>15</v>
      </c>
      <c r="D21264" s="21" t="s">
        <v>150862</v>
      </c>
      <c r="E21264" s="21" t="s">
        <v>150863</v>
      </c>
      <c r="F21264" s="21" t="s">
        <v>101727</v>
      </c>
      <c r="G21264" s="22">
        <v>10</v>
      </c>
      <c r="H21264" s="22">
        <v>0</v>
      </c>
      <c r="I21264" s="22">
        <v>0</v>
      </c>
      <c r="J21264" s="21" t="s">
        <v>150864</v>
      </c>
    </row>
    <row r="21265" spans="1:10" ht="20" customHeight="1">
      <c r="A21265" s="27">
        <v>-999</v>
      </c>
      <c r="B21265" s="24">
        <v>-999</v>
      </c>
      <c r="C21265" s="22">
        <v>-999</v>
      </c>
      <c r="D21265" s="22">
        <v>-999</v>
      </c>
      <c r="E21265" s="22">
        <v>-999</v>
      </c>
      <c r="F21265" s="22">
        <v>-999</v>
      </c>
      <c r="G21265" s="22">
        <v>-999</v>
      </c>
      <c r="H21265" s="22">
        <v>-999</v>
      </c>
      <c r="I21265" s="22">
        <v>-999</v>
      </c>
      <c r="J21265" s="22">
        <v>-999</v>
      </c>
    </row>
    <row r="21266" spans="1:10" ht="20" customHeight="1">
      <c r="A21266" s="19" t="s">
        <v>150865</v>
      </c>
      <c r="B21266" s="24">
        <v>13</v>
      </c>
      <c r="C21266" s="22">
        <v>15</v>
      </c>
      <c r="D21266" s="21" t="s">
        <v>150866</v>
      </c>
      <c r="E21266" s="21" t="s">
        <v>150867</v>
      </c>
      <c r="F21266" s="21" t="s">
        <v>101727</v>
      </c>
      <c r="G21266" s="22">
        <v>10</v>
      </c>
      <c r="H21266" s="22">
        <v>0</v>
      </c>
      <c r="I21266" s="22">
        <v>0</v>
      </c>
      <c r="J21266" s="21" t="s">
        <v>150868</v>
      </c>
    </row>
    <row r="21267" spans="1:10" ht="20" customHeight="1">
      <c r="A21267" s="19" t="s">
        <v>150869</v>
      </c>
      <c r="B21267" s="24">
        <v>13</v>
      </c>
      <c r="C21267" s="22">
        <v>15</v>
      </c>
      <c r="D21267" s="21" t="s">
        <v>150866</v>
      </c>
      <c r="E21267" s="21" t="s">
        <v>150867</v>
      </c>
      <c r="F21267" s="21" t="s">
        <v>101727</v>
      </c>
      <c r="G21267" s="22">
        <v>10</v>
      </c>
      <c r="H21267" s="22">
        <v>0</v>
      </c>
      <c r="I21267" s="22">
        <v>0</v>
      </c>
      <c r="J21267" s="21" t="s">
        <v>150868</v>
      </c>
    </row>
    <row r="21268" spans="1:10" ht="20" customHeight="1">
      <c r="A21268" s="19" t="s">
        <v>150870</v>
      </c>
      <c r="B21268" s="24">
        <v>13</v>
      </c>
      <c r="C21268" s="22">
        <v>15</v>
      </c>
      <c r="D21268" s="21" t="s">
        <v>150866</v>
      </c>
      <c r="E21268" s="21" t="s">
        <v>150867</v>
      </c>
      <c r="F21268" s="21" t="s">
        <v>101727</v>
      </c>
      <c r="G21268" s="22">
        <v>10</v>
      </c>
      <c r="H21268" s="22">
        <v>0</v>
      </c>
      <c r="I21268" s="22">
        <v>0</v>
      </c>
      <c r="J21268" s="21" t="s">
        <v>150868</v>
      </c>
    </row>
    <row r="21269" spans="1:10" ht="20" customHeight="1">
      <c r="A21269" s="19" t="s">
        <v>150871</v>
      </c>
      <c r="B21269" s="24">
        <v>25</v>
      </c>
      <c r="C21269" s="22">
        <v>15</v>
      </c>
      <c r="D21269" s="21" t="s">
        <v>150872</v>
      </c>
      <c r="E21269" s="21" t="s">
        <v>150873</v>
      </c>
      <c r="F21269" s="21" t="s">
        <v>101563</v>
      </c>
      <c r="G21269" s="22">
        <v>10</v>
      </c>
      <c r="H21269" s="22">
        <v>0</v>
      </c>
      <c r="I21269" s="22">
        <v>0</v>
      </c>
      <c r="J21269" s="21" t="s">
        <v>150874</v>
      </c>
    </row>
    <row r="21270" spans="1:10" ht="20" customHeight="1">
      <c r="A21270" s="19" t="s">
        <v>150875</v>
      </c>
      <c r="B21270" s="24">
        <v>19</v>
      </c>
      <c r="C21270" s="22">
        <v>15</v>
      </c>
      <c r="D21270" s="21" t="s">
        <v>109994</v>
      </c>
      <c r="E21270" s="21" t="s">
        <v>109995</v>
      </c>
      <c r="F21270" s="21" t="s">
        <v>14739</v>
      </c>
      <c r="G21270" s="22">
        <v>10</v>
      </c>
      <c r="H21270" s="22">
        <v>0</v>
      </c>
      <c r="I21270" s="22">
        <v>0</v>
      </c>
      <c r="J21270" s="21" t="s">
        <v>120124</v>
      </c>
    </row>
    <row r="21271" spans="1:10" ht="20" customHeight="1">
      <c r="A21271" s="19" t="s">
        <v>150876</v>
      </c>
      <c r="B21271" s="24">
        <v>51</v>
      </c>
      <c r="C21271" s="22">
        <v>33</v>
      </c>
      <c r="D21271" s="21" t="s">
        <v>101772</v>
      </c>
      <c r="E21271" s="21" t="s">
        <v>101773</v>
      </c>
      <c r="F21271" s="21" t="s">
        <v>14743</v>
      </c>
      <c r="G21271" s="22">
        <v>9</v>
      </c>
      <c r="H21271" s="22">
        <v>20</v>
      </c>
      <c r="I21271" s="22">
        <v>28</v>
      </c>
      <c r="J21271" s="21" t="s">
        <v>104639</v>
      </c>
    </row>
    <row r="21272" spans="1:10" ht="20" customHeight="1">
      <c r="A21272" s="19" t="s">
        <v>150877</v>
      </c>
      <c r="B21272" s="24">
        <v>51</v>
      </c>
      <c r="C21272" s="22">
        <v>33</v>
      </c>
      <c r="D21272" s="21" t="s">
        <v>101772</v>
      </c>
      <c r="E21272" s="21" t="s">
        <v>101773</v>
      </c>
      <c r="F21272" s="21" t="s">
        <v>14743</v>
      </c>
      <c r="G21272" s="22">
        <v>9</v>
      </c>
      <c r="H21272" s="22">
        <v>20</v>
      </c>
      <c r="I21272" s="22">
        <v>28</v>
      </c>
      <c r="J21272" s="21" t="s">
        <v>104639</v>
      </c>
    </row>
    <row r="21273" spans="1:10" ht="20" customHeight="1">
      <c r="A21273" s="19" t="s">
        <v>150878</v>
      </c>
      <c r="B21273" s="24">
        <v>25</v>
      </c>
      <c r="C21273" s="22">
        <v>15</v>
      </c>
      <c r="D21273" s="21" t="s">
        <v>143811</v>
      </c>
      <c r="E21273" s="21" t="s">
        <v>143812</v>
      </c>
      <c r="F21273" s="21" t="s">
        <v>101554</v>
      </c>
      <c r="G21273" s="22">
        <v>10</v>
      </c>
      <c r="H21273" s="22">
        <v>0</v>
      </c>
      <c r="I21273" s="22">
        <v>0</v>
      </c>
      <c r="J21273" s="21" t="s">
        <v>150879</v>
      </c>
    </row>
    <row r="21274" spans="1:10" ht="20" customHeight="1">
      <c r="A21274" s="19" t="s">
        <v>150880</v>
      </c>
      <c r="B21274" s="24">
        <v>23</v>
      </c>
      <c r="C21274" s="22">
        <v>15</v>
      </c>
      <c r="D21274" s="21" t="s">
        <v>106034</v>
      </c>
      <c r="E21274" s="21" t="s">
        <v>106035</v>
      </c>
      <c r="F21274" s="21" t="s">
        <v>101554</v>
      </c>
      <c r="G21274" s="22">
        <v>10</v>
      </c>
      <c r="H21274" s="22">
        <v>0</v>
      </c>
      <c r="I21274" s="22">
        <v>0</v>
      </c>
      <c r="J21274" s="21" t="s">
        <v>117907</v>
      </c>
    </row>
    <row r="21275" spans="1:10" ht="20" customHeight="1">
      <c r="A21275" s="19" t="s">
        <v>150881</v>
      </c>
      <c r="B21275" s="24">
        <v>20</v>
      </c>
      <c r="C21275" s="22">
        <v>15</v>
      </c>
      <c r="D21275" s="21" t="s">
        <v>150882</v>
      </c>
      <c r="E21275" s="21" t="s">
        <v>150883</v>
      </c>
      <c r="F21275" s="21" t="s">
        <v>14739</v>
      </c>
      <c r="G21275" s="22">
        <v>10</v>
      </c>
      <c r="H21275" s="22">
        <v>0</v>
      </c>
      <c r="I21275" s="22">
        <v>0</v>
      </c>
      <c r="J21275" s="21" t="s">
        <v>150884</v>
      </c>
    </row>
    <row r="21276" spans="1:10" ht="20" customHeight="1">
      <c r="A21276" s="27">
        <v>-999</v>
      </c>
      <c r="B21276" s="24">
        <v>-999</v>
      </c>
      <c r="C21276" s="22">
        <v>-999</v>
      </c>
      <c r="D21276" s="22">
        <v>-999</v>
      </c>
      <c r="E21276" s="22">
        <v>-999</v>
      </c>
      <c r="F21276" s="22">
        <v>-999</v>
      </c>
      <c r="G21276" s="22">
        <v>-999</v>
      </c>
      <c r="H21276" s="22">
        <v>-999</v>
      </c>
      <c r="I21276" s="22">
        <v>-999</v>
      </c>
      <c r="J21276" s="22">
        <v>-999</v>
      </c>
    </row>
    <row r="21277" spans="1:10" ht="20" customHeight="1">
      <c r="A21277" s="19" t="s">
        <v>150885</v>
      </c>
      <c r="B21277" s="24">
        <v>13</v>
      </c>
      <c r="C21277" s="22">
        <v>15</v>
      </c>
      <c r="D21277" s="21" t="s">
        <v>150886</v>
      </c>
      <c r="E21277" s="21" t="s">
        <v>150887</v>
      </c>
      <c r="F21277" s="21" t="s">
        <v>14739</v>
      </c>
      <c r="G21277" s="22">
        <v>10</v>
      </c>
      <c r="H21277" s="22">
        <v>0</v>
      </c>
      <c r="I21277" s="22">
        <v>0</v>
      </c>
      <c r="J21277" s="21" t="s">
        <v>150888</v>
      </c>
    </row>
    <row r="21278" spans="1:10" ht="20" customHeight="1">
      <c r="A21278" s="19" t="s">
        <v>150889</v>
      </c>
      <c r="B21278" s="24">
        <v>13</v>
      </c>
      <c r="C21278" s="22">
        <v>15</v>
      </c>
      <c r="D21278" s="21" t="s">
        <v>110788</v>
      </c>
      <c r="E21278" s="21" t="s">
        <v>110789</v>
      </c>
      <c r="F21278" s="21" t="s">
        <v>101563</v>
      </c>
      <c r="G21278" s="22">
        <v>10</v>
      </c>
      <c r="H21278" s="22">
        <v>0</v>
      </c>
      <c r="I21278" s="22">
        <v>0</v>
      </c>
      <c r="J21278" s="21" t="s">
        <v>150890</v>
      </c>
    </row>
    <row r="21279" spans="1:10" ht="20" customHeight="1">
      <c r="A21279" s="19" t="s">
        <v>150891</v>
      </c>
      <c r="B21279" s="24">
        <v>66</v>
      </c>
      <c r="C21279" s="22">
        <v>15</v>
      </c>
      <c r="D21279" s="21" t="s">
        <v>120378</v>
      </c>
      <c r="E21279" s="21" t="s">
        <v>120379</v>
      </c>
      <c r="F21279" s="21" t="s">
        <v>14739</v>
      </c>
      <c r="G21279" s="22">
        <v>10</v>
      </c>
      <c r="H21279" s="22">
        <v>0</v>
      </c>
      <c r="I21279" s="22">
        <v>0</v>
      </c>
      <c r="J21279" s="21" t="s">
        <v>150892</v>
      </c>
    </row>
    <row r="21280" spans="1:10" ht="20" customHeight="1">
      <c r="A21280" s="19" t="s">
        <v>150893</v>
      </c>
      <c r="B21280" s="24">
        <v>26</v>
      </c>
      <c r="C21280" s="22">
        <v>15</v>
      </c>
      <c r="D21280" s="21" t="s">
        <v>103369</v>
      </c>
      <c r="E21280" s="21" t="s">
        <v>103370</v>
      </c>
      <c r="F21280" s="21" t="s">
        <v>101554</v>
      </c>
      <c r="G21280" s="22">
        <v>10</v>
      </c>
      <c r="H21280" s="22">
        <v>0</v>
      </c>
      <c r="I21280" s="22">
        <v>0</v>
      </c>
      <c r="J21280" s="21" t="s">
        <v>150894</v>
      </c>
    </row>
    <row r="21281" spans="1:10" ht="20" customHeight="1">
      <c r="A21281" s="19" t="s">
        <v>150895</v>
      </c>
      <c r="B21281" s="24">
        <v>72</v>
      </c>
      <c r="C21281" s="22">
        <v>15</v>
      </c>
      <c r="D21281" s="21" t="s">
        <v>107040</v>
      </c>
      <c r="E21281" s="21" t="s">
        <v>107041</v>
      </c>
      <c r="F21281" s="21" t="s">
        <v>101528</v>
      </c>
      <c r="G21281" s="22">
        <v>10</v>
      </c>
      <c r="H21281" s="22">
        <v>0</v>
      </c>
      <c r="I21281" s="22">
        <v>0</v>
      </c>
      <c r="J21281" s="21" t="s">
        <v>150896</v>
      </c>
    </row>
    <row r="21282" spans="1:10" ht="20" customHeight="1">
      <c r="A21282" s="19" t="s">
        <v>150897</v>
      </c>
      <c r="B21282" s="24">
        <v>26</v>
      </c>
      <c r="C21282" s="22">
        <v>17</v>
      </c>
      <c r="D21282" s="21" t="s">
        <v>128580</v>
      </c>
      <c r="E21282" s="21" t="s">
        <v>128581</v>
      </c>
      <c r="F21282" s="21" t="s">
        <v>101710</v>
      </c>
      <c r="G21282" s="22">
        <v>1</v>
      </c>
      <c r="H21282" s="22">
        <v>12</v>
      </c>
      <c r="I21282" s="22">
        <v>21</v>
      </c>
      <c r="J21282" s="21" t="s">
        <v>150898</v>
      </c>
    </row>
    <row r="21283" spans="1:10" ht="20" customHeight="1">
      <c r="A21283" s="19" t="s">
        <v>150899</v>
      </c>
      <c r="B21283" s="24">
        <v>27</v>
      </c>
      <c r="C21283" s="22">
        <v>15</v>
      </c>
      <c r="D21283" s="21" t="s">
        <v>150900</v>
      </c>
      <c r="E21283" s="21" t="s">
        <v>150901</v>
      </c>
      <c r="F21283" s="21" t="s">
        <v>101528</v>
      </c>
      <c r="G21283" s="22">
        <v>10</v>
      </c>
      <c r="H21283" s="22">
        <v>0</v>
      </c>
      <c r="I21283" s="22">
        <v>0</v>
      </c>
      <c r="J21283" s="21" t="s">
        <v>150902</v>
      </c>
    </row>
    <row r="21284" spans="1:10" ht="32" customHeight="1">
      <c r="A21284" s="19" t="s">
        <v>150903</v>
      </c>
      <c r="B21284" s="24">
        <v>26</v>
      </c>
      <c r="C21284" s="22">
        <v>23</v>
      </c>
      <c r="D21284" s="21" t="s">
        <v>102730</v>
      </c>
      <c r="E21284" s="21" t="s">
        <v>102731</v>
      </c>
      <c r="F21284" s="21" t="s">
        <v>102001</v>
      </c>
      <c r="G21284" s="22">
        <v>7</v>
      </c>
      <c r="H21284" s="22">
        <v>12</v>
      </c>
      <c r="I21284" s="22">
        <v>23</v>
      </c>
      <c r="J21284" s="21" t="s">
        <v>103632</v>
      </c>
    </row>
    <row r="21285" spans="1:10" ht="32" customHeight="1">
      <c r="A21285" s="19" t="s">
        <v>150904</v>
      </c>
      <c r="B21285" s="24">
        <v>19</v>
      </c>
      <c r="C21285" s="22">
        <v>15</v>
      </c>
      <c r="D21285" s="21" t="s">
        <v>106008</v>
      </c>
      <c r="E21285" s="21" t="s">
        <v>106009</v>
      </c>
      <c r="F21285" s="21" t="s">
        <v>101694</v>
      </c>
      <c r="G21285" s="22">
        <v>10</v>
      </c>
      <c r="H21285" s="22">
        <v>0</v>
      </c>
      <c r="I21285" s="22">
        <v>0</v>
      </c>
      <c r="J21285" s="21" t="s">
        <v>146408</v>
      </c>
    </row>
    <row r="21286" spans="1:10" ht="32" customHeight="1">
      <c r="A21286" s="19" t="s">
        <v>150905</v>
      </c>
      <c r="B21286" s="24">
        <v>19</v>
      </c>
      <c r="C21286" s="22">
        <v>15</v>
      </c>
      <c r="D21286" s="21" t="s">
        <v>106008</v>
      </c>
      <c r="E21286" s="21" t="s">
        <v>106009</v>
      </c>
      <c r="F21286" s="21" t="s">
        <v>101694</v>
      </c>
      <c r="G21286" s="22">
        <v>10</v>
      </c>
      <c r="H21286" s="22">
        <v>0</v>
      </c>
      <c r="I21286" s="22">
        <v>0</v>
      </c>
      <c r="J21286" s="21" t="s">
        <v>146408</v>
      </c>
    </row>
    <row r="21287" spans="1:10" ht="32" customHeight="1">
      <c r="A21287" s="19" t="s">
        <v>150906</v>
      </c>
      <c r="B21287" s="24">
        <v>13</v>
      </c>
      <c r="C21287" s="22">
        <v>15</v>
      </c>
      <c r="D21287" s="21" t="s">
        <v>104480</v>
      </c>
      <c r="E21287" s="21" t="s">
        <v>104481</v>
      </c>
      <c r="F21287" s="21" t="s">
        <v>14739</v>
      </c>
      <c r="G21287" s="22">
        <v>10</v>
      </c>
      <c r="H21287" s="22">
        <v>0</v>
      </c>
      <c r="I21287" s="22">
        <v>0</v>
      </c>
      <c r="J21287" s="21" t="s">
        <v>104990</v>
      </c>
    </row>
    <row r="21288" spans="1:10" ht="32" customHeight="1">
      <c r="A21288" s="19" t="s">
        <v>150907</v>
      </c>
      <c r="B21288" s="24">
        <v>13</v>
      </c>
      <c r="C21288" s="22">
        <v>15</v>
      </c>
      <c r="D21288" s="21" t="s">
        <v>104480</v>
      </c>
      <c r="E21288" s="21" t="s">
        <v>104481</v>
      </c>
      <c r="F21288" s="21" t="s">
        <v>14739</v>
      </c>
      <c r="G21288" s="22">
        <v>10</v>
      </c>
      <c r="H21288" s="22">
        <v>0</v>
      </c>
      <c r="I21288" s="22">
        <v>0</v>
      </c>
      <c r="J21288" s="21" t="s">
        <v>104990</v>
      </c>
    </row>
    <row r="21289" spans="1:10" ht="32" customHeight="1">
      <c r="A21289" s="19" t="s">
        <v>150908</v>
      </c>
      <c r="B21289" s="24">
        <v>13</v>
      </c>
      <c r="C21289" s="22">
        <v>15</v>
      </c>
      <c r="D21289" s="21" t="s">
        <v>104480</v>
      </c>
      <c r="E21289" s="21" t="s">
        <v>104481</v>
      </c>
      <c r="F21289" s="21" t="s">
        <v>14739</v>
      </c>
      <c r="G21289" s="22">
        <v>10</v>
      </c>
      <c r="H21289" s="22">
        <v>0</v>
      </c>
      <c r="I21289" s="22">
        <v>0</v>
      </c>
      <c r="J21289" s="21" t="s">
        <v>104990</v>
      </c>
    </row>
    <row r="21290" spans="1:10" ht="32" customHeight="1">
      <c r="A21290" s="19" t="s">
        <v>150909</v>
      </c>
      <c r="B21290" s="24">
        <v>13</v>
      </c>
      <c r="C21290" s="22">
        <v>15</v>
      </c>
      <c r="D21290" s="21" t="s">
        <v>104480</v>
      </c>
      <c r="E21290" s="21" t="s">
        <v>104481</v>
      </c>
      <c r="F21290" s="21" t="s">
        <v>14739</v>
      </c>
      <c r="G21290" s="22">
        <v>10</v>
      </c>
      <c r="H21290" s="22">
        <v>0</v>
      </c>
      <c r="I21290" s="22">
        <v>0</v>
      </c>
      <c r="J21290" s="21" t="s">
        <v>104990</v>
      </c>
    </row>
    <row r="21291" spans="1:10" ht="32" customHeight="1">
      <c r="A21291" s="19" t="s">
        <v>150910</v>
      </c>
      <c r="B21291" s="24">
        <v>24</v>
      </c>
      <c r="C21291" s="22">
        <v>15</v>
      </c>
      <c r="D21291" s="21" t="s">
        <v>103310</v>
      </c>
      <c r="E21291" s="21" t="s">
        <v>103311</v>
      </c>
      <c r="F21291" s="21" t="s">
        <v>101694</v>
      </c>
      <c r="G21291" s="22">
        <v>10</v>
      </c>
      <c r="H21291" s="22">
        <v>0</v>
      </c>
      <c r="I21291" s="22">
        <v>0</v>
      </c>
      <c r="J21291" s="21" t="s">
        <v>137700</v>
      </c>
    </row>
    <row r="21292" spans="1:10" ht="32" customHeight="1">
      <c r="A21292" s="19" t="s">
        <v>150911</v>
      </c>
      <c r="B21292" s="24">
        <v>26</v>
      </c>
      <c r="C21292" s="22">
        <v>15</v>
      </c>
      <c r="D21292" s="21" t="s">
        <v>103869</v>
      </c>
      <c r="E21292" s="21" t="s">
        <v>103870</v>
      </c>
      <c r="F21292" s="21" t="s">
        <v>101568</v>
      </c>
      <c r="G21292" s="22">
        <v>1</v>
      </c>
      <c r="H21292" s="22">
        <v>10</v>
      </c>
      <c r="I21292" s="22">
        <v>17</v>
      </c>
      <c r="J21292" s="21" t="s">
        <v>150912</v>
      </c>
    </row>
    <row r="21293" spans="1:10" ht="32" customHeight="1">
      <c r="A21293" s="19" t="s">
        <v>150913</v>
      </c>
      <c r="B21293" s="24">
        <v>21</v>
      </c>
      <c r="C21293" s="22">
        <v>15</v>
      </c>
      <c r="D21293" s="21" t="s">
        <v>102262</v>
      </c>
      <c r="E21293" s="21" t="s">
        <v>102263</v>
      </c>
      <c r="F21293" s="21" t="s">
        <v>14739</v>
      </c>
      <c r="G21293" s="22">
        <v>10</v>
      </c>
      <c r="H21293" s="22">
        <v>0</v>
      </c>
      <c r="I21293" s="22">
        <v>0</v>
      </c>
      <c r="J21293" s="21" t="s">
        <v>150914</v>
      </c>
    </row>
    <row r="21294" spans="1:10" ht="20" customHeight="1">
      <c r="A21294" s="19" t="s">
        <v>150915</v>
      </c>
      <c r="B21294" s="24">
        <v>51</v>
      </c>
      <c r="C21294" s="22">
        <v>33</v>
      </c>
      <c r="D21294" s="21" t="s">
        <v>101772</v>
      </c>
      <c r="E21294" s="21" t="s">
        <v>101773</v>
      </c>
      <c r="F21294" s="21" t="s">
        <v>14743</v>
      </c>
      <c r="G21294" s="22">
        <v>9</v>
      </c>
      <c r="H21294" s="22">
        <v>20</v>
      </c>
      <c r="I21294" s="22">
        <v>27</v>
      </c>
      <c r="J21294" s="21" t="s">
        <v>102110</v>
      </c>
    </row>
    <row r="21295" spans="1:10" ht="20" customHeight="1">
      <c r="A21295" s="19" t="s">
        <v>150916</v>
      </c>
      <c r="B21295" s="24">
        <v>39</v>
      </c>
      <c r="C21295" s="22">
        <v>22</v>
      </c>
      <c r="D21295" s="21" t="s">
        <v>102880</v>
      </c>
      <c r="E21295" s="21" t="s">
        <v>102881</v>
      </c>
      <c r="F21295" s="21" t="s">
        <v>101885</v>
      </c>
      <c r="G21295" s="22">
        <v>1</v>
      </c>
      <c r="H21295" s="22">
        <v>17</v>
      </c>
      <c r="I21295" s="22">
        <v>27</v>
      </c>
      <c r="J21295" s="21" t="s">
        <v>150917</v>
      </c>
    </row>
    <row r="21296" spans="1:10" ht="20" customHeight="1">
      <c r="A21296" s="27">
        <v>-999</v>
      </c>
      <c r="B21296" s="24">
        <v>-999</v>
      </c>
      <c r="C21296" s="22">
        <v>-999</v>
      </c>
      <c r="D21296" s="22">
        <v>-999</v>
      </c>
      <c r="E21296" s="22">
        <v>-999</v>
      </c>
      <c r="F21296" s="22">
        <v>-999</v>
      </c>
      <c r="G21296" s="22">
        <v>-999</v>
      </c>
      <c r="H21296" s="22">
        <v>-999</v>
      </c>
      <c r="I21296" s="22">
        <v>-999</v>
      </c>
      <c r="J21296" s="22">
        <v>-999</v>
      </c>
    </row>
    <row r="21297" spans="1:10" ht="20" customHeight="1">
      <c r="A21297" s="19" t="s">
        <v>150918</v>
      </c>
      <c r="B21297" s="24">
        <v>21</v>
      </c>
      <c r="C21297" s="22">
        <v>47</v>
      </c>
      <c r="D21297" s="21" t="s">
        <v>101908</v>
      </c>
      <c r="E21297" s="21" t="s">
        <v>101909</v>
      </c>
      <c r="F21297" s="21" t="s">
        <v>150919</v>
      </c>
      <c r="G21297" s="22">
        <v>7</v>
      </c>
      <c r="H21297" s="22">
        <v>14</v>
      </c>
      <c r="I21297" s="22">
        <v>20</v>
      </c>
      <c r="J21297" s="21" t="s">
        <v>150920</v>
      </c>
    </row>
    <row r="21298" spans="1:10" ht="32" customHeight="1">
      <c r="A21298" s="19" t="s">
        <v>150921</v>
      </c>
      <c r="B21298" s="24">
        <v>25</v>
      </c>
      <c r="C21298" s="22">
        <v>27</v>
      </c>
      <c r="D21298" s="21" t="s">
        <v>150922</v>
      </c>
      <c r="E21298" s="21" t="s">
        <v>150923</v>
      </c>
      <c r="F21298" s="21" t="s">
        <v>102769</v>
      </c>
      <c r="G21298" s="22">
        <v>3</v>
      </c>
      <c r="H21298" s="22">
        <v>20</v>
      </c>
      <c r="I21298" s="22">
        <v>37</v>
      </c>
      <c r="J21298" s="21" t="s">
        <v>150924</v>
      </c>
    </row>
    <row r="21299" spans="1:10" ht="20" customHeight="1">
      <c r="A21299" s="19" t="s">
        <v>150925</v>
      </c>
      <c r="B21299" s="24">
        <v>34</v>
      </c>
      <c r="C21299" s="22">
        <v>15</v>
      </c>
      <c r="D21299" s="21" t="s">
        <v>123179</v>
      </c>
      <c r="E21299" s="21" t="s">
        <v>123180</v>
      </c>
      <c r="F21299" s="21" t="s">
        <v>14739</v>
      </c>
      <c r="G21299" s="22">
        <v>10</v>
      </c>
      <c r="H21299" s="22">
        <v>0</v>
      </c>
      <c r="I21299" s="22">
        <v>0</v>
      </c>
      <c r="J21299" s="21" t="s">
        <v>123181</v>
      </c>
    </row>
    <row r="21300" spans="1:10" ht="20" customHeight="1">
      <c r="A21300" s="19" t="s">
        <v>150926</v>
      </c>
      <c r="B21300" s="24">
        <v>13</v>
      </c>
      <c r="C21300" s="22">
        <v>15</v>
      </c>
      <c r="D21300" s="21" t="s">
        <v>122928</v>
      </c>
      <c r="E21300" s="21" t="s">
        <v>122929</v>
      </c>
      <c r="F21300" s="21" t="s">
        <v>14739</v>
      </c>
      <c r="G21300" s="22">
        <v>10</v>
      </c>
      <c r="H21300" s="22">
        <v>0</v>
      </c>
      <c r="I21300" s="22">
        <v>0</v>
      </c>
      <c r="J21300" s="21" t="s">
        <v>150927</v>
      </c>
    </row>
    <row r="21301" spans="1:10" ht="20" customHeight="1">
      <c r="A21301" s="19" t="s">
        <v>150928</v>
      </c>
      <c r="B21301" s="24">
        <v>26</v>
      </c>
      <c r="C21301" s="22">
        <v>19</v>
      </c>
      <c r="D21301" s="21" t="s">
        <v>102992</v>
      </c>
      <c r="E21301" s="21" t="s">
        <v>102993</v>
      </c>
      <c r="F21301" s="21" t="s">
        <v>14739</v>
      </c>
      <c r="G21301" s="22">
        <v>6</v>
      </c>
      <c r="H21301" s="22">
        <v>9</v>
      </c>
      <c r="I21301" s="22">
        <v>13</v>
      </c>
      <c r="J21301" s="21" t="s">
        <v>150929</v>
      </c>
    </row>
    <row r="21302" spans="1:10" ht="20" customHeight="1">
      <c r="A21302" s="19" t="s">
        <v>150930</v>
      </c>
      <c r="B21302" s="24">
        <v>82</v>
      </c>
      <c r="C21302" s="22">
        <v>27</v>
      </c>
      <c r="D21302" s="21" t="s">
        <v>150931</v>
      </c>
      <c r="E21302" s="21" t="s">
        <v>150932</v>
      </c>
      <c r="F21302" s="21" t="s">
        <v>102769</v>
      </c>
      <c r="G21302" s="22">
        <v>5</v>
      </c>
      <c r="H21302" s="22">
        <v>18</v>
      </c>
      <c r="I21302" s="22">
        <v>30</v>
      </c>
      <c r="J21302" s="21" t="s">
        <v>150933</v>
      </c>
    </row>
    <row r="21303" spans="1:10" ht="20" customHeight="1">
      <c r="A21303" s="27">
        <v>-999</v>
      </c>
      <c r="B21303" s="24">
        <v>-999</v>
      </c>
      <c r="C21303" s="22">
        <v>-999</v>
      </c>
      <c r="D21303" s="22">
        <v>-999</v>
      </c>
      <c r="E21303" s="22">
        <v>-999</v>
      </c>
      <c r="F21303" s="22">
        <v>-999</v>
      </c>
      <c r="G21303" s="22">
        <v>-999</v>
      </c>
      <c r="H21303" s="22">
        <v>-999</v>
      </c>
      <c r="I21303" s="22">
        <v>-999</v>
      </c>
      <c r="J21303" s="22">
        <v>-999</v>
      </c>
    </row>
    <row r="21304" spans="1:10" ht="20" customHeight="1">
      <c r="A21304" s="19" t="s">
        <v>150934</v>
      </c>
      <c r="B21304" s="24">
        <v>13</v>
      </c>
      <c r="C21304" s="22">
        <v>15</v>
      </c>
      <c r="D21304" s="21" t="s">
        <v>115595</v>
      </c>
      <c r="E21304" s="21" t="s">
        <v>115596</v>
      </c>
      <c r="F21304" s="21" t="s">
        <v>14739</v>
      </c>
      <c r="G21304" s="22">
        <v>10</v>
      </c>
      <c r="H21304" s="22">
        <v>0</v>
      </c>
      <c r="I21304" s="22">
        <v>0</v>
      </c>
      <c r="J21304" s="21" t="s">
        <v>150935</v>
      </c>
    </row>
    <row r="21305" spans="1:10" ht="20" customHeight="1">
      <c r="A21305" s="19" t="s">
        <v>150936</v>
      </c>
      <c r="B21305" s="24">
        <v>71</v>
      </c>
      <c r="C21305" s="22">
        <v>17</v>
      </c>
      <c r="D21305" s="21" t="s">
        <v>125627</v>
      </c>
      <c r="E21305" s="21" t="s">
        <v>125628</v>
      </c>
      <c r="F21305" s="21" t="s">
        <v>101710</v>
      </c>
      <c r="G21305" s="22">
        <v>1</v>
      </c>
      <c r="H21305" s="22">
        <v>12</v>
      </c>
      <c r="I21305" s="22">
        <v>20</v>
      </c>
      <c r="J21305" s="21" t="s">
        <v>150937</v>
      </c>
    </row>
    <row r="21306" spans="1:10" ht="20" customHeight="1">
      <c r="A21306" s="19" t="s">
        <v>150938</v>
      </c>
      <c r="B21306" s="24">
        <v>22</v>
      </c>
      <c r="C21306" s="22">
        <v>15</v>
      </c>
      <c r="D21306" s="21" t="s">
        <v>102344</v>
      </c>
      <c r="E21306" s="21" t="s">
        <v>102345</v>
      </c>
      <c r="F21306" s="21" t="s">
        <v>14739</v>
      </c>
      <c r="G21306" s="22">
        <v>10</v>
      </c>
      <c r="H21306" s="22">
        <v>0</v>
      </c>
      <c r="I21306" s="22">
        <v>0</v>
      </c>
      <c r="J21306" s="21" t="s">
        <v>114715</v>
      </c>
    </row>
    <row r="21307" spans="1:10" ht="20" customHeight="1">
      <c r="A21307" s="19" t="s">
        <v>150939</v>
      </c>
      <c r="B21307" s="24">
        <v>41</v>
      </c>
      <c r="C21307" s="22">
        <v>27</v>
      </c>
      <c r="D21307" s="21" t="s">
        <v>150940</v>
      </c>
      <c r="E21307" s="21" t="s">
        <v>150941</v>
      </c>
      <c r="F21307" s="21" t="s">
        <v>101850</v>
      </c>
      <c r="G21307" s="22">
        <v>10</v>
      </c>
      <c r="H21307" s="22">
        <v>13</v>
      </c>
      <c r="I21307" s="22">
        <v>21</v>
      </c>
      <c r="J21307" s="21" t="s">
        <v>150942</v>
      </c>
    </row>
    <row r="21308" spans="1:10" ht="20" customHeight="1">
      <c r="A21308" s="19" t="s">
        <v>150943</v>
      </c>
      <c r="B21308" s="24">
        <v>13</v>
      </c>
      <c r="C21308" s="22">
        <v>15</v>
      </c>
      <c r="D21308" s="21" t="s">
        <v>108366</v>
      </c>
      <c r="E21308" s="21" t="s">
        <v>108367</v>
      </c>
      <c r="F21308" s="21" t="s">
        <v>101528</v>
      </c>
      <c r="G21308" s="22">
        <v>10</v>
      </c>
      <c r="H21308" s="22">
        <v>0</v>
      </c>
      <c r="I21308" s="22">
        <v>0</v>
      </c>
      <c r="J21308" s="21" t="s">
        <v>127202</v>
      </c>
    </row>
    <row r="21309" spans="1:10" ht="32" customHeight="1">
      <c r="A21309" s="19" t="s">
        <v>150944</v>
      </c>
      <c r="B21309" s="24">
        <v>25</v>
      </c>
      <c r="C21309" s="22">
        <v>15</v>
      </c>
      <c r="D21309" s="21" t="s">
        <v>114741</v>
      </c>
      <c r="E21309" s="21" t="s">
        <v>114742</v>
      </c>
      <c r="F21309" s="21" t="s">
        <v>101694</v>
      </c>
      <c r="G21309" s="22">
        <v>10</v>
      </c>
      <c r="H21309" s="22">
        <v>0</v>
      </c>
      <c r="I21309" s="22">
        <v>0</v>
      </c>
      <c r="J21309" s="21" t="s">
        <v>150945</v>
      </c>
    </row>
    <row r="21310" spans="1:10" ht="20" customHeight="1">
      <c r="A21310" s="19" t="s">
        <v>150946</v>
      </c>
      <c r="B21310" s="24">
        <v>13</v>
      </c>
      <c r="C21310" s="22">
        <v>15</v>
      </c>
      <c r="D21310" s="21" t="s">
        <v>115360</v>
      </c>
      <c r="E21310" s="21" t="s">
        <v>115361</v>
      </c>
      <c r="F21310" s="21" t="s">
        <v>101727</v>
      </c>
      <c r="G21310" s="22">
        <v>10</v>
      </c>
      <c r="H21310" s="22">
        <v>0</v>
      </c>
      <c r="I21310" s="22">
        <v>0</v>
      </c>
      <c r="J21310" s="21" t="s">
        <v>150947</v>
      </c>
    </row>
    <row r="21311" spans="1:10" ht="20" customHeight="1">
      <c r="A21311" s="19" t="s">
        <v>150948</v>
      </c>
      <c r="B21311" s="24">
        <v>17</v>
      </c>
      <c r="C21311" s="22">
        <v>15</v>
      </c>
      <c r="D21311" s="21" t="s">
        <v>105328</v>
      </c>
      <c r="E21311" s="21" t="s">
        <v>105329</v>
      </c>
      <c r="F21311" s="21" t="s">
        <v>101563</v>
      </c>
      <c r="G21311" s="22">
        <v>10</v>
      </c>
      <c r="H21311" s="22">
        <v>0</v>
      </c>
      <c r="I21311" s="22">
        <v>0</v>
      </c>
      <c r="J21311" s="21" t="s">
        <v>150949</v>
      </c>
    </row>
    <row r="21312" spans="1:10" ht="20" customHeight="1">
      <c r="A21312" s="19" t="s">
        <v>150950</v>
      </c>
      <c r="B21312" s="24">
        <v>17</v>
      </c>
      <c r="C21312" s="22">
        <v>15</v>
      </c>
      <c r="D21312" s="21" t="s">
        <v>105328</v>
      </c>
      <c r="E21312" s="21" t="s">
        <v>105329</v>
      </c>
      <c r="F21312" s="21" t="s">
        <v>101563</v>
      </c>
      <c r="G21312" s="22">
        <v>10</v>
      </c>
      <c r="H21312" s="22">
        <v>0</v>
      </c>
      <c r="I21312" s="22">
        <v>0</v>
      </c>
      <c r="J21312" s="21" t="s">
        <v>150949</v>
      </c>
    </row>
    <row r="21313" spans="1:10" ht="20" customHeight="1">
      <c r="A21313" s="19" t="s">
        <v>150951</v>
      </c>
      <c r="B21313" s="24">
        <v>19</v>
      </c>
      <c r="C21313" s="22">
        <v>21</v>
      </c>
      <c r="D21313" s="21" t="s">
        <v>102395</v>
      </c>
      <c r="E21313" s="21" t="s">
        <v>102396</v>
      </c>
      <c r="F21313" s="21" t="s">
        <v>14812</v>
      </c>
      <c r="G21313" s="22">
        <v>8</v>
      </c>
      <c r="H21313" s="22">
        <v>9</v>
      </c>
      <c r="I21313" s="22">
        <v>13</v>
      </c>
      <c r="J21313" s="21" t="s">
        <v>150952</v>
      </c>
    </row>
    <row r="21314" spans="1:10" ht="20" customHeight="1">
      <c r="A21314" s="19" t="s">
        <v>150953</v>
      </c>
      <c r="B21314" s="24">
        <v>30</v>
      </c>
      <c r="C21314" s="22">
        <v>15</v>
      </c>
      <c r="D21314" s="21" t="s">
        <v>120962</v>
      </c>
      <c r="E21314" s="21" t="s">
        <v>120963</v>
      </c>
      <c r="F21314" s="21" t="s">
        <v>101563</v>
      </c>
      <c r="G21314" s="22">
        <v>10</v>
      </c>
      <c r="H21314" s="22">
        <v>0</v>
      </c>
      <c r="I21314" s="22">
        <v>0</v>
      </c>
      <c r="J21314" s="21" t="s">
        <v>120964</v>
      </c>
    </row>
    <row r="21315" spans="1:10" ht="20" customHeight="1">
      <c r="A21315" s="19" t="s">
        <v>150954</v>
      </c>
      <c r="B21315" s="24">
        <v>24</v>
      </c>
      <c r="C21315" s="22">
        <v>15</v>
      </c>
      <c r="D21315" s="21" t="s">
        <v>110311</v>
      </c>
      <c r="E21315" s="21" t="s">
        <v>110312</v>
      </c>
      <c r="F21315" s="21" t="s">
        <v>101528</v>
      </c>
      <c r="G21315" s="22">
        <v>10</v>
      </c>
      <c r="H21315" s="22">
        <v>0</v>
      </c>
      <c r="I21315" s="22">
        <v>0</v>
      </c>
      <c r="J21315" s="21" t="s">
        <v>150955</v>
      </c>
    </row>
    <row r="21316" spans="1:10" ht="20" customHeight="1">
      <c r="A21316" s="19" t="s">
        <v>150956</v>
      </c>
      <c r="B21316" s="24">
        <v>30</v>
      </c>
      <c r="C21316" s="22">
        <v>15</v>
      </c>
      <c r="D21316" s="21" t="s">
        <v>119114</v>
      </c>
      <c r="E21316" s="21" t="s">
        <v>119115</v>
      </c>
      <c r="F21316" s="21" t="s">
        <v>101628</v>
      </c>
      <c r="G21316" s="22">
        <v>1</v>
      </c>
      <c r="H21316" s="22">
        <v>10</v>
      </c>
      <c r="I21316" s="22">
        <v>21</v>
      </c>
      <c r="J21316" s="21" t="s">
        <v>150957</v>
      </c>
    </row>
    <row r="21317" spans="1:10" ht="20" customHeight="1">
      <c r="A21317" s="19" t="s">
        <v>150958</v>
      </c>
      <c r="B21317" s="24">
        <v>28</v>
      </c>
      <c r="C21317" s="22">
        <v>17</v>
      </c>
      <c r="D21317" s="21" t="s">
        <v>147431</v>
      </c>
      <c r="E21317" s="21" t="s">
        <v>147432</v>
      </c>
      <c r="F21317" s="21" t="s">
        <v>101665</v>
      </c>
      <c r="G21317" s="22">
        <v>1</v>
      </c>
      <c r="H21317" s="22">
        <v>12</v>
      </c>
      <c r="I21317" s="22">
        <v>26</v>
      </c>
      <c r="J21317" s="21" t="s">
        <v>150959</v>
      </c>
    </row>
    <row r="21318" spans="1:10" ht="20" customHeight="1">
      <c r="A21318" s="27">
        <v>-999</v>
      </c>
      <c r="B21318" s="24">
        <v>-999</v>
      </c>
      <c r="C21318" s="22">
        <v>-999</v>
      </c>
      <c r="D21318" s="22">
        <v>-999</v>
      </c>
      <c r="E21318" s="22">
        <v>-999</v>
      </c>
      <c r="F21318" s="22">
        <v>-999</v>
      </c>
      <c r="G21318" s="22">
        <v>-999</v>
      </c>
      <c r="H21318" s="22">
        <v>-999</v>
      </c>
      <c r="I21318" s="22">
        <v>-999</v>
      </c>
      <c r="J21318" s="22">
        <v>-999</v>
      </c>
    </row>
    <row r="21319" spans="1:10" ht="20" customHeight="1">
      <c r="A21319" s="19" t="s">
        <v>150960</v>
      </c>
      <c r="B21319" s="24">
        <v>12</v>
      </c>
      <c r="C21319" s="22">
        <v>15</v>
      </c>
      <c r="D21319" s="21" t="s">
        <v>117493</v>
      </c>
      <c r="E21319" s="21" t="s">
        <v>117494</v>
      </c>
      <c r="F21319" s="21" t="s">
        <v>14739</v>
      </c>
      <c r="G21319" s="22">
        <v>10</v>
      </c>
      <c r="H21319" s="22">
        <v>0</v>
      </c>
      <c r="I21319" s="22">
        <v>0</v>
      </c>
      <c r="J21319" s="21" t="s">
        <v>150961</v>
      </c>
    </row>
    <row r="21320" spans="1:10" ht="20" customHeight="1">
      <c r="A21320" s="27">
        <v>-999</v>
      </c>
      <c r="B21320" s="24">
        <v>-999</v>
      </c>
      <c r="C21320" s="22">
        <v>-999</v>
      </c>
      <c r="D21320" s="22">
        <v>-999</v>
      </c>
      <c r="E21320" s="22">
        <v>-999</v>
      </c>
      <c r="F21320" s="22">
        <v>-999</v>
      </c>
      <c r="G21320" s="22">
        <v>-999</v>
      </c>
      <c r="H21320" s="22">
        <v>-999</v>
      </c>
      <c r="I21320" s="22">
        <v>-999</v>
      </c>
      <c r="J21320" s="22">
        <v>-999</v>
      </c>
    </row>
    <row r="21321" spans="1:10" ht="20" customHeight="1">
      <c r="A21321" s="19" t="s">
        <v>150962</v>
      </c>
      <c r="B21321" s="24">
        <v>49</v>
      </c>
      <c r="C21321" s="22">
        <v>54</v>
      </c>
      <c r="D21321" s="21" t="s">
        <v>106634</v>
      </c>
      <c r="E21321" s="21" t="s">
        <v>106635</v>
      </c>
      <c r="F21321" s="21" t="s">
        <v>149266</v>
      </c>
      <c r="G21321" s="22">
        <v>1</v>
      </c>
      <c r="H21321" s="22">
        <v>49</v>
      </c>
      <c r="I21321" s="22">
        <v>74</v>
      </c>
      <c r="J21321" s="21" t="s">
        <v>150963</v>
      </c>
    </row>
    <row r="21322" spans="1:10" ht="20" customHeight="1">
      <c r="A21322" s="19" t="s">
        <v>150964</v>
      </c>
      <c r="B21322" s="24">
        <v>14</v>
      </c>
      <c r="C21322" s="22">
        <v>16</v>
      </c>
      <c r="D21322" s="21" t="s">
        <v>150965</v>
      </c>
      <c r="E21322" s="21" t="s">
        <v>150966</v>
      </c>
      <c r="F21322" s="21" t="s">
        <v>101533</v>
      </c>
      <c r="G21322" s="22">
        <v>2</v>
      </c>
      <c r="H21322" s="22">
        <v>10</v>
      </c>
      <c r="I21322" s="22">
        <v>15</v>
      </c>
      <c r="J21322" s="21" t="s">
        <v>150967</v>
      </c>
    </row>
    <row r="21323" spans="1:10" ht="32" customHeight="1">
      <c r="A21323" s="19" t="s">
        <v>150968</v>
      </c>
      <c r="B21323" s="24">
        <v>18</v>
      </c>
      <c r="C21323" s="22">
        <v>15</v>
      </c>
      <c r="D21323" s="21" t="s">
        <v>107592</v>
      </c>
      <c r="E21323" s="21" t="s">
        <v>107593</v>
      </c>
      <c r="F21323" s="21" t="s">
        <v>14739</v>
      </c>
      <c r="G21323" s="22">
        <v>10</v>
      </c>
      <c r="H21323" s="22">
        <v>0</v>
      </c>
      <c r="I21323" s="22">
        <v>0</v>
      </c>
      <c r="J21323" s="21" t="s">
        <v>150969</v>
      </c>
    </row>
    <row r="21324" spans="1:10" ht="20" customHeight="1">
      <c r="A21324" s="27">
        <v>-999</v>
      </c>
      <c r="B21324" s="24">
        <v>-999</v>
      </c>
      <c r="C21324" s="22">
        <v>-999</v>
      </c>
      <c r="D21324" s="22">
        <v>-999</v>
      </c>
      <c r="E21324" s="22">
        <v>-999</v>
      </c>
      <c r="F21324" s="22">
        <v>-999</v>
      </c>
      <c r="G21324" s="22">
        <v>-999</v>
      </c>
      <c r="H21324" s="22">
        <v>-999</v>
      </c>
      <c r="I21324" s="22">
        <v>-999</v>
      </c>
      <c r="J21324" s="22">
        <v>-999</v>
      </c>
    </row>
    <row r="21325" spans="1:10" ht="20" customHeight="1">
      <c r="A21325" s="19" t="s">
        <v>150970</v>
      </c>
      <c r="B21325" s="24">
        <v>13</v>
      </c>
      <c r="C21325" s="22">
        <v>15</v>
      </c>
      <c r="D21325" s="21" t="s">
        <v>150971</v>
      </c>
      <c r="E21325" s="21" t="s">
        <v>150972</v>
      </c>
      <c r="F21325" s="21" t="s">
        <v>101554</v>
      </c>
      <c r="G21325" s="22">
        <v>10</v>
      </c>
      <c r="H21325" s="22">
        <v>0</v>
      </c>
      <c r="I21325" s="22">
        <v>0</v>
      </c>
      <c r="J21325" s="21" t="s">
        <v>150973</v>
      </c>
    </row>
    <row r="21326" spans="1:10" ht="20" customHeight="1">
      <c r="A21326" s="19" t="s">
        <v>150974</v>
      </c>
      <c r="B21326" s="24">
        <v>24</v>
      </c>
      <c r="C21326" s="22">
        <v>26</v>
      </c>
      <c r="D21326" s="21" t="s">
        <v>104424</v>
      </c>
      <c r="E21326" s="21" t="s">
        <v>104425</v>
      </c>
      <c r="F21326" s="21" t="s">
        <v>103178</v>
      </c>
      <c r="G21326" s="22">
        <v>2</v>
      </c>
      <c r="H21326" s="22">
        <v>20</v>
      </c>
      <c r="I21326" s="22">
        <v>32</v>
      </c>
      <c r="J21326" s="21" t="s">
        <v>150975</v>
      </c>
    </row>
    <row r="21327" spans="1:10" ht="20" customHeight="1">
      <c r="A21327" s="27">
        <v>-999</v>
      </c>
      <c r="B21327" s="24">
        <v>-999</v>
      </c>
      <c r="C21327" s="22">
        <v>-999</v>
      </c>
      <c r="D21327" s="22">
        <v>-999</v>
      </c>
      <c r="E21327" s="22">
        <v>-999</v>
      </c>
      <c r="F21327" s="22">
        <v>-999</v>
      </c>
      <c r="G21327" s="22">
        <v>-999</v>
      </c>
      <c r="H21327" s="22">
        <v>-999</v>
      </c>
      <c r="I21327" s="22">
        <v>-999</v>
      </c>
      <c r="J21327" s="22">
        <v>-999</v>
      </c>
    </row>
    <row r="21328" spans="1:10" ht="20" customHeight="1">
      <c r="A21328" s="19" t="s">
        <v>150976</v>
      </c>
      <c r="B21328" s="24">
        <v>13</v>
      </c>
      <c r="C21328" s="22">
        <v>15</v>
      </c>
      <c r="D21328" s="21" t="s">
        <v>150977</v>
      </c>
      <c r="E21328" s="21" t="s">
        <v>150978</v>
      </c>
      <c r="F21328" s="21" t="s">
        <v>101528</v>
      </c>
      <c r="G21328" s="22">
        <v>10</v>
      </c>
      <c r="H21328" s="22">
        <v>0</v>
      </c>
      <c r="I21328" s="22">
        <v>0</v>
      </c>
      <c r="J21328" s="21" t="s">
        <v>150979</v>
      </c>
    </row>
    <row r="21329" spans="1:10" ht="20" customHeight="1">
      <c r="A21329" s="19" t="s">
        <v>150980</v>
      </c>
      <c r="B21329" s="24">
        <v>18</v>
      </c>
      <c r="C21329" s="22">
        <v>15</v>
      </c>
      <c r="D21329" s="21" t="s">
        <v>125189</v>
      </c>
      <c r="E21329" s="21" t="s">
        <v>125190</v>
      </c>
      <c r="F21329" s="21" t="s">
        <v>101694</v>
      </c>
      <c r="G21329" s="22">
        <v>1</v>
      </c>
      <c r="H21329" s="22">
        <v>9</v>
      </c>
      <c r="I21329" s="22">
        <v>11</v>
      </c>
      <c r="J21329" s="21" t="s">
        <v>150981</v>
      </c>
    </row>
    <row r="21330" spans="1:10" ht="20" customHeight="1">
      <c r="A21330" s="19" t="s">
        <v>150982</v>
      </c>
      <c r="B21330" s="24">
        <v>18</v>
      </c>
      <c r="C21330" s="22">
        <v>15</v>
      </c>
      <c r="D21330" s="21" t="s">
        <v>125189</v>
      </c>
      <c r="E21330" s="21" t="s">
        <v>125190</v>
      </c>
      <c r="F21330" s="21" t="s">
        <v>101694</v>
      </c>
      <c r="G21330" s="22">
        <v>1</v>
      </c>
      <c r="H21330" s="22">
        <v>9</v>
      </c>
      <c r="I21330" s="22">
        <v>11</v>
      </c>
      <c r="J21330" s="21" t="s">
        <v>150981</v>
      </c>
    </row>
    <row r="21331" spans="1:10" ht="20" customHeight="1">
      <c r="A21331" s="19" t="s">
        <v>150983</v>
      </c>
      <c r="B21331" s="24">
        <v>23</v>
      </c>
      <c r="C21331" s="22">
        <v>20</v>
      </c>
      <c r="D21331" s="21" t="s">
        <v>122704</v>
      </c>
      <c r="E21331" s="21" t="s">
        <v>122705</v>
      </c>
      <c r="F21331" s="21" t="s">
        <v>101554</v>
      </c>
      <c r="G21331" s="22">
        <v>7</v>
      </c>
      <c r="H21331" s="22">
        <v>9</v>
      </c>
      <c r="I21331" s="22">
        <v>13</v>
      </c>
      <c r="J21331" s="21" t="s">
        <v>150984</v>
      </c>
    </row>
    <row r="21332" spans="1:10" ht="20" customHeight="1">
      <c r="A21332" s="19" t="s">
        <v>150985</v>
      </c>
      <c r="B21332" s="24">
        <v>24</v>
      </c>
      <c r="C21332" s="22">
        <v>15</v>
      </c>
      <c r="D21332" s="21" t="s">
        <v>110810</v>
      </c>
      <c r="E21332" s="21" t="s">
        <v>110811</v>
      </c>
      <c r="F21332" s="21" t="s">
        <v>101554</v>
      </c>
      <c r="G21332" s="22">
        <v>10</v>
      </c>
      <c r="H21332" s="22">
        <v>0</v>
      </c>
      <c r="I21332" s="22">
        <v>0</v>
      </c>
      <c r="J21332" s="21" t="s">
        <v>150986</v>
      </c>
    </row>
    <row r="21333" spans="1:10" ht="20" customHeight="1">
      <c r="A21333" s="19" t="s">
        <v>150987</v>
      </c>
      <c r="B21333" s="24">
        <v>24</v>
      </c>
      <c r="C21333" s="22">
        <v>15</v>
      </c>
      <c r="D21333" s="21" t="s">
        <v>110810</v>
      </c>
      <c r="E21333" s="21" t="s">
        <v>110811</v>
      </c>
      <c r="F21333" s="21" t="s">
        <v>101554</v>
      </c>
      <c r="G21333" s="22">
        <v>10</v>
      </c>
      <c r="H21333" s="22">
        <v>0</v>
      </c>
      <c r="I21333" s="22">
        <v>0</v>
      </c>
      <c r="J21333" s="21" t="s">
        <v>150986</v>
      </c>
    </row>
    <row r="21334" spans="1:10" ht="20" customHeight="1">
      <c r="A21334" s="19" t="s">
        <v>150988</v>
      </c>
      <c r="B21334" s="24">
        <v>24</v>
      </c>
      <c r="C21334" s="22">
        <v>15</v>
      </c>
      <c r="D21334" s="21" t="s">
        <v>110810</v>
      </c>
      <c r="E21334" s="21" t="s">
        <v>110811</v>
      </c>
      <c r="F21334" s="21" t="s">
        <v>101554</v>
      </c>
      <c r="G21334" s="22">
        <v>10</v>
      </c>
      <c r="H21334" s="22">
        <v>0</v>
      </c>
      <c r="I21334" s="22">
        <v>0</v>
      </c>
      <c r="J21334" s="21" t="s">
        <v>150986</v>
      </c>
    </row>
    <row r="21335" spans="1:10" ht="20" customHeight="1">
      <c r="A21335" s="19" t="s">
        <v>150989</v>
      </c>
      <c r="B21335" s="24">
        <v>34</v>
      </c>
      <c r="C21335" s="22">
        <v>15</v>
      </c>
      <c r="D21335" s="21" t="s">
        <v>101896</v>
      </c>
      <c r="E21335" s="21" t="s">
        <v>101897</v>
      </c>
      <c r="F21335" s="21" t="s">
        <v>101554</v>
      </c>
      <c r="G21335" s="22">
        <v>10</v>
      </c>
      <c r="H21335" s="22">
        <v>0</v>
      </c>
      <c r="I21335" s="22">
        <v>0</v>
      </c>
      <c r="J21335" s="21" t="s">
        <v>149367</v>
      </c>
    </row>
    <row r="21336" spans="1:10" ht="20" customHeight="1">
      <c r="A21336" s="19" t="s">
        <v>150990</v>
      </c>
      <c r="B21336" s="24">
        <v>27</v>
      </c>
      <c r="C21336" s="22">
        <v>19</v>
      </c>
      <c r="D21336" s="21" t="s">
        <v>107260</v>
      </c>
      <c r="E21336" s="21" t="s">
        <v>107261</v>
      </c>
      <c r="F21336" s="21" t="s">
        <v>102114</v>
      </c>
      <c r="G21336" s="22">
        <v>1</v>
      </c>
      <c r="H21336" s="22">
        <v>14</v>
      </c>
      <c r="I21336" s="22">
        <v>20</v>
      </c>
      <c r="J21336" s="21" t="s">
        <v>143491</v>
      </c>
    </row>
    <row r="21337" spans="1:10" ht="20" customHeight="1">
      <c r="A21337" s="19" t="s">
        <v>150991</v>
      </c>
      <c r="B21337" s="24">
        <v>13</v>
      </c>
      <c r="C21337" s="22">
        <v>15</v>
      </c>
      <c r="D21337" s="21" t="s">
        <v>117782</v>
      </c>
      <c r="E21337" s="21" t="s">
        <v>117783</v>
      </c>
      <c r="F21337" s="21" t="s">
        <v>101628</v>
      </c>
      <c r="G21337" s="22">
        <v>2</v>
      </c>
      <c r="H21337" s="22">
        <v>9</v>
      </c>
      <c r="I21337" s="22">
        <v>20</v>
      </c>
      <c r="J21337" s="21" t="s">
        <v>150992</v>
      </c>
    </row>
    <row r="21338" spans="1:10" ht="20" customHeight="1">
      <c r="A21338" s="19" t="s">
        <v>150993</v>
      </c>
      <c r="B21338" s="24">
        <v>51</v>
      </c>
      <c r="C21338" s="22">
        <v>33</v>
      </c>
      <c r="D21338" s="21" t="s">
        <v>106773</v>
      </c>
      <c r="E21338" s="21" t="s">
        <v>106774</v>
      </c>
      <c r="F21338" s="21" t="s">
        <v>14743</v>
      </c>
      <c r="G21338" s="22">
        <v>9</v>
      </c>
      <c r="H21338" s="22">
        <v>20</v>
      </c>
      <c r="I21338" s="22">
        <v>28</v>
      </c>
      <c r="J21338" s="21" t="s">
        <v>107895</v>
      </c>
    </row>
    <row r="21339" spans="1:10" ht="20" customHeight="1">
      <c r="A21339" s="19" t="s">
        <v>150994</v>
      </c>
      <c r="B21339" s="24">
        <v>35</v>
      </c>
      <c r="C21339" s="22">
        <v>24</v>
      </c>
      <c r="D21339" s="21" t="s">
        <v>126935</v>
      </c>
      <c r="E21339" s="21" t="s">
        <v>126936</v>
      </c>
      <c r="F21339" s="21" t="s">
        <v>102065</v>
      </c>
      <c r="G21339" s="22">
        <v>1</v>
      </c>
      <c r="H21339" s="22">
        <v>19</v>
      </c>
      <c r="I21339" s="22">
        <v>31</v>
      </c>
      <c r="J21339" s="21" t="s">
        <v>150995</v>
      </c>
    </row>
    <row r="21340" spans="1:10" ht="32" customHeight="1">
      <c r="A21340" s="19" t="s">
        <v>150996</v>
      </c>
      <c r="B21340" s="24">
        <v>21</v>
      </c>
      <c r="C21340" s="22">
        <v>23</v>
      </c>
      <c r="D21340" s="21" t="s">
        <v>104446</v>
      </c>
      <c r="E21340" s="21" t="s">
        <v>104447</v>
      </c>
      <c r="F21340" s="21" t="s">
        <v>101543</v>
      </c>
      <c r="G21340" s="22">
        <v>5</v>
      </c>
      <c r="H21340" s="22">
        <v>14</v>
      </c>
      <c r="I21340" s="22">
        <v>27</v>
      </c>
      <c r="J21340" s="21" t="s">
        <v>150997</v>
      </c>
    </row>
    <row r="21341" spans="1:10" ht="20" customHeight="1">
      <c r="A21341" s="19" t="s">
        <v>150998</v>
      </c>
      <c r="B21341" s="24">
        <v>23</v>
      </c>
      <c r="C21341" s="22">
        <v>15</v>
      </c>
      <c r="D21341" s="21" t="s">
        <v>124858</v>
      </c>
      <c r="E21341" s="21" t="s">
        <v>124859</v>
      </c>
      <c r="F21341" s="21" t="s">
        <v>14739</v>
      </c>
      <c r="G21341" s="22">
        <v>10</v>
      </c>
      <c r="H21341" s="22">
        <v>0</v>
      </c>
      <c r="I21341" s="22">
        <v>0</v>
      </c>
      <c r="J21341" s="21" t="s">
        <v>150999</v>
      </c>
    </row>
    <row r="21342" spans="1:10" ht="32" customHeight="1">
      <c r="A21342" s="19" t="s">
        <v>151000</v>
      </c>
      <c r="B21342" s="24">
        <v>18</v>
      </c>
      <c r="C21342" s="22">
        <v>16</v>
      </c>
      <c r="D21342" s="21" t="s">
        <v>103936</v>
      </c>
      <c r="E21342" s="21" t="s">
        <v>103937</v>
      </c>
      <c r="F21342" s="21" t="s">
        <v>102171</v>
      </c>
      <c r="G21342" s="22">
        <v>1</v>
      </c>
      <c r="H21342" s="22">
        <v>11</v>
      </c>
      <c r="I21342" s="22">
        <v>23</v>
      </c>
      <c r="J21342" s="21" t="s">
        <v>151001</v>
      </c>
    </row>
    <row r="21343" spans="1:10" ht="32" customHeight="1">
      <c r="A21343" s="19" t="s">
        <v>151002</v>
      </c>
      <c r="B21343" s="24">
        <v>18</v>
      </c>
      <c r="C21343" s="22">
        <v>16</v>
      </c>
      <c r="D21343" s="21" t="s">
        <v>103936</v>
      </c>
      <c r="E21343" s="21" t="s">
        <v>103937</v>
      </c>
      <c r="F21343" s="21" t="s">
        <v>102171</v>
      </c>
      <c r="G21343" s="22">
        <v>1</v>
      </c>
      <c r="H21343" s="22">
        <v>11</v>
      </c>
      <c r="I21343" s="22">
        <v>23</v>
      </c>
      <c r="J21343" s="21" t="s">
        <v>151001</v>
      </c>
    </row>
    <row r="21344" spans="1:10" ht="32" customHeight="1">
      <c r="A21344" s="19" t="s">
        <v>151003</v>
      </c>
      <c r="B21344" s="24">
        <v>56</v>
      </c>
      <c r="C21344" s="22">
        <v>35</v>
      </c>
      <c r="D21344" s="21" t="s">
        <v>111777</v>
      </c>
      <c r="E21344" s="21" t="s">
        <v>111778</v>
      </c>
      <c r="F21344" s="21" t="s">
        <v>101568</v>
      </c>
      <c r="G21344" s="22">
        <v>1</v>
      </c>
      <c r="H21344" s="22">
        <v>30</v>
      </c>
      <c r="I21344" s="22">
        <v>46</v>
      </c>
      <c r="J21344" s="21" t="s">
        <v>151004</v>
      </c>
    </row>
    <row r="21345" spans="1:10" ht="32" customHeight="1">
      <c r="A21345" s="19" t="s">
        <v>151005</v>
      </c>
      <c r="B21345" s="24">
        <v>18</v>
      </c>
      <c r="C21345" s="22">
        <v>15</v>
      </c>
      <c r="D21345" s="21" t="s">
        <v>126633</v>
      </c>
      <c r="E21345" s="21" t="s">
        <v>126634</v>
      </c>
      <c r="F21345" s="21" t="s">
        <v>101528</v>
      </c>
      <c r="G21345" s="22">
        <v>10</v>
      </c>
      <c r="H21345" s="22">
        <v>0</v>
      </c>
      <c r="I21345" s="22">
        <v>0</v>
      </c>
      <c r="J21345" s="21" t="s">
        <v>151006</v>
      </c>
    </row>
    <row r="21346" spans="1:10" ht="20" customHeight="1">
      <c r="A21346" s="27">
        <v>-999</v>
      </c>
      <c r="B21346" s="24">
        <v>-999</v>
      </c>
      <c r="C21346" s="22">
        <v>-999</v>
      </c>
      <c r="D21346" s="22">
        <v>-999</v>
      </c>
      <c r="E21346" s="22">
        <v>-999</v>
      </c>
      <c r="F21346" s="22">
        <v>-999</v>
      </c>
      <c r="G21346" s="22">
        <v>-999</v>
      </c>
      <c r="H21346" s="22">
        <v>-999</v>
      </c>
      <c r="I21346" s="22">
        <v>-999</v>
      </c>
      <c r="J21346" s="22">
        <v>-999</v>
      </c>
    </row>
    <row r="21347" spans="1:10" ht="20" customHeight="1">
      <c r="A21347" s="27">
        <v>-999</v>
      </c>
      <c r="B21347" s="24">
        <v>-999</v>
      </c>
      <c r="C21347" s="22">
        <v>-999</v>
      </c>
      <c r="D21347" s="22">
        <v>-999</v>
      </c>
      <c r="E21347" s="22">
        <v>-999</v>
      </c>
      <c r="F21347" s="22">
        <v>-999</v>
      </c>
      <c r="G21347" s="22">
        <v>-999</v>
      </c>
      <c r="H21347" s="22">
        <v>-999</v>
      </c>
      <c r="I21347" s="22">
        <v>-999</v>
      </c>
      <c r="J21347" s="22">
        <v>-999</v>
      </c>
    </row>
    <row r="21348" spans="1:10" ht="32" customHeight="1">
      <c r="A21348" s="19" t="s">
        <v>151007</v>
      </c>
      <c r="B21348" s="24">
        <v>17</v>
      </c>
      <c r="C21348" s="22">
        <v>15</v>
      </c>
      <c r="D21348" s="21" t="s">
        <v>116247</v>
      </c>
      <c r="E21348" s="21" t="s">
        <v>116248</v>
      </c>
      <c r="F21348" s="21" t="s">
        <v>101528</v>
      </c>
      <c r="G21348" s="22">
        <v>10</v>
      </c>
      <c r="H21348" s="22">
        <v>0</v>
      </c>
      <c r="I21348" s="22">
        <v>0</v>
      </c>
      <c r="J21348" s="21" t="s">
        <v>151008</v>
      </c>
    </row>
    <row r="21349" spans="1:10" ht="32" customHeight="1">
      <c r="A21349" s="19" t="s">
        <v>151009</v>
      </c>
      <c r="B21349" s="24">
        <v>13</v>
      </c>
      <c r="C21349" s="22">
        <v>15</v>
      </c>
      <c r="D21349" s="21" t="s">
        <v>110744</v>
      </c>
      <c r="E21349" s="21" t="s">
        <v>110745</v>
      </c>
      <c r="F21349" s="21" t="s">
        <v>101563</v>
      </c>
      <c r="G21349" s="22">
        <v>10</v>
      </c>
      <c r="H21349" s="22">
        <v>0</v>
      </c>
      <c r="I21349" s="22">
        <v>0</v>
      </c>
      <c r="J21349" s="21" t="s">
        <v>151010</v>
      </c>
    </row>
    <row r="21350" spans="1:10" ht="20" customHeight="1">
      <c r="A21350" s="19" t="s">
        <v>151011</v>
      </c>
      <c r="B21350" s="24">
        <v>13</v>
      </c>
      <c r="C21350" s="22">
        <v>15</v>
      </c>
      <c r="D21350" s="21" t="s">
        <v>151012</v>
      </c>
      <c r="E21350" s="21" t="s">
        <v>151013</v>
      </c>
      <c r="F21350" s="21" t="s">
        <v>101522</v>
      </c>
      <c r="G21350" s="22">
        <v>10</v>
      </c>
      <c r="H21350" s="22">
        <v>0</v>
      </c>
      <c r="I21350" s="22">
        <v>0</v>
      </c>
      <c r="J21350" s="21" t="s">
        <v>151014</v>
      </c>
    </row>
    <row r="21351" spans="1:10" ht="20" customHeight="1">
      <c r="A21351" s="19" t="s">
        <v>151015</v>
      </c>
      <c r="B21351" s="24">
        <v>25</v>
      </c>
      <c r="C21351" s="22">
        <v>15</v>
      </c>
      <c r="D21351" s="21" t="s">
        <v>102623</v>
      </c>
      <c r="E21351" s="21" t="s">
        <v>102624</v>
      </c>
      <c r="F21351" s="21" t="s">
        <v>14739</v>
      </c>
      <c r="G21351" s="22">
        <v>10</v>
      </c>
      <c r="H21351" s="22">
        <v>0</v>
      </c>
      <c r="I21351" s="22">
        <v>0</v>
      </c>
      <c r="J21351" s="21" t="s">
        <v>112943</v>
      </c>
    </row>
    <row r="21352" spans="1:10" ht="32" customHeight="1">
      <c r="A21352" s="19" t="s">
        <v>151016</v>
      </c>
      <c r="B21352" s="24">
        <v>22</v>
      </c>
      <c r="C21352" s="22">
        <v>15</v>
      </c>
      <c r="D21352" s="21" t="s">
        <v>142023</v>
      </c>
      <c r="E21352" s="21" t="s">
        <v>142024</v>
      </c>
      <c r="F21352" s="21" t="s">
        <v>101528</v>
      </c>
      <c r="G21352" s="22">
        <v>10</v>
      </c>
      <c r="H21352" s="22">
        <v>0</v>
      </c>
      <c r="I21352" s="22">
        <v>0</v>
      </c>
      <c r="J21352" s="21" t="s">
        <v>142025</v>
      </c>
    </row>
    <row r="21353" spans="1:10" ht="32" customHeight="1">
      <c r="A21353" s="19" t="s">
        <v>151017</v>
      </c>
      <c r="B21353" s="24">
        <v>22</v>
      </c>
      <c r="C21353" s="22">
        <v>15</v>
      </c>
      <c r="D21353" s="21" t="s">
        <v>142023</v>
      </c>
      <c r="E21353" s="21" t="s">
        <v>142024</v>
      </c>
      <c r="F21353" s="21" t="s">
        <v>101528</v>
      </c>
      <c r="G21353" s="22">
        <v>10</v>
      </c>
      <c r="H21353" s="22">
        <v>0</v>
      </c>
      <c r="I21353" s="22">
        <v>0</v>
      </c>
      <c r="J21353" s="21" t="s">
        <v>142025</v>
      </c>
    </row>
    <row r="21354" spans="1:10" ht="20" customHeight="1">
      <c r="A21354" s="27">
        <v>-999</v>
      </c>
      <c r="B21354" s="24">
        <v>-999</v>
      </c>
      <c r="C21354" s="22">
        <v>-999</v>
      </c>
      <c r="D21354" s="22">
        <v>-999</v>
      </c>
      <c r="E21354" s="22">
        <v>-999</v>
      </c>
      <c r="F21354" s="22">
        <v>-999</v>
      </c>
      <c r="G21354" s="22">
        <v>-999</v>
      </c>
      <c r="H21354" s="22">
        <v>-999</v>
      </c>
      <c r="I21354" s="22">
        <v>-999</v>
      </c>
      <c r="J21354" s="22">
        <v>-999</v>
      </c>
    </row>
    <row r="21355" spans="1:10" ht="20" customHeight="1">
      <c r="A21355" s="27">
        <v>-999</v>
      </c>
      <c r="B21355" s="24">
        <v>-999</v>
      </c>
      <c r="C21355" s="22">
        <v>-999</v>
      </c>
      <c r="D21355" s="22">
        <v>-999</v>
      </c>
      <c r="E21355" s="22">
        <v>-999</v>
      </c>
      <c r="F21355" s="22">
        <v>-999</v>
      </c>
      <c r="G21355" s="22">
        <v>-999</v>
      </c>
      <c r="H21355" s="22">
        <v>-999</v>
      </c>
      <c r="I21355" s="22">
        <v>-999</v>
      </c>
      <c r="J21355" s="22">
        <v>-999</v>
      </c>
    </row>
    <row r="21356" spans="1:10" ht="20" customHeight="1">
      <c r="A21356" s="19" t="s">
        <v>151018</v>
      </c>
      <c r="B21356" s="24">
        <v>40</v>
      </c>
      <c r="C21356" s="22">
        <v>23</v>
      </c>
      <c r="D21356" s="21" t="s">
        <v>127491</v>
      </c>
      <c r="E21356" s="21" t="s">
        <v>127492</v>
      </c>
      <c r="F21356" s="21" t="s">
        <v>102001</v>
      </c>
      <c r="G21356" s="22">
        <v>7</v>
      </c>
      <c r="H21356" s="22">
        <v>12</v>
      </c>
      <c r="I21356" s="22">
        <v>22</v>
      </c>
      <c r="J21356" s="21" t="s">
        <v>151019</v>
      </c>
    </row>
    <row r="21357" spans="1:10" ht="20" customHeight="1">
      <c r="A21357" s="19" t="s">
        <v>151020</v>
      </c>
      <c r="B21357" s="24">
        <v>25</v>
      </c>
      <c r="C21357" s="22">
        <v>17</v>
      </c>
      <c r="D21357" s="21" t="s">
        <v>112078</v>
      </c>
      <c r="E21357" s="21" t="s">
        <v>112079</v>
      </c>
      <c r="F21357" s="21" t="s">
        <v>101710</v>
      </c>
      <c r="G21357" s="22">
        <v>1</v>
      </c>
      <c r="H21357" s="22">
        <v>12</v>
      </c>
      <c r="I21357" s="22">
        <v>21</v>
      </c>
      <c r="J21357" s="21" t="s">
        <v>151021</v>
      </c>
    </row>
    <row r="21358" spans="1:10" ht="32" customHeight="1">
      <c r="A21358" s="19" t="s">
        <v>151022</v>
      </c>
      <c r="B21358" s="24">
        <v>47</v>
      </c>
      <c r="C21358" s="22">
        <v>20</v>
      </c>
      <c r="D21358" s="21" t="s">
        <v>142385</v>
      </c>
      <c r="E21358" s="21" t="s">
        <v>142386</v>
      </c>
      <c r="F21358" s="21" t="s">
        <v>101568</v>
      </c>
      <c r="G21358" s="22">
        <v>2</v>
      </c>
      <c r="H21358" s="22">
        <v>14</v>
      </c>
      <c r="I21358" s="22">
        <v>26</v>
      </c>
      <c r="J21358" s="21" t="s">
        <v>151023</v>
      </c>
    </row>
    <row r="21359" spans="1:10" ht="20" customHeight="1">
      <c r="A21359" s="19" t="s">
        <v>151024</v>
      </c>
      <c r="B21359" s="24">
        <v>23</v>
      </c>
      <c r="C21359" s="22">
        <v>15</v>
      </c>
      <c r="D21359" s="21" t="s">
        <v>106614</v>
      </c>
      <c r="E21359" s="21" t="s">
        <v>106615</v>
      </c>
      <c r="F21359" s="21" t="s">
        <v>14739</v>
      </c>
      <c r="G21359" s="22">
        <v>10</v>
      </c>
      <c r="H21359" s="22">
        <v>0</v>
      </c>
      <c r="I21359" s="22">
        <v>0</v>
      </c>
      <c r="J21359" s="21" t="s">
        <v>124967</v>
      </c>
    </row>
    <row r="21360" spans="1:10" ht="20" customHeight="1">
      <c r="A21360" s="19" t="s">
        <v>151025</v>
      </c>
      <c r="B21360" s="24">
        <v>18</v>
      </c>
      <c r="C21360" s="22">
        <v>16</v>
      </c>
      <c r="D21360" s="21" t="s">
        <v>104164</v>
      </c>
      <c r="E21360" s="21" t="s">
        <v>104165</v>
      </c>
      <c r="F21360" s="21" t="s">
        <v>101533</v>
      </c>
      <c r="G21360" s="22">
        <v>1</v>
      </c>
      <c r="H21360" s="22">
        <v>11</v>
      </c>
      <c r="I21360" s="22">
        <v>15</v>
      </c>
      <c r="J21360" s="21" t="s">
        <v>151026</v>
      </c>
    </row>
    <row r="21361" spans="1:10" ht="20" customHeight="1">
      <c r="A21361" s="19" t="s">
        <v>151027</v>
      </c>
      <c r="B21361" s="24">
        <v>17</v>
      </c>
      <c r="C21361" s="22">
        <v>15</v>
      </c>
      <c r="D21361" s="21" t="s">
        <v>112693</v>
      </c>
      <c r="E21361" s="21" t="s">
        <v>112694</v>
      </c>
      <c r="F21361" s="21" t="s">
        <v>14739</v>
      </c>
      <c r="G21361" s="22">
        <v>10</v>
      </c>
      <c r="H21361" s="22">
        <v>0</v>
      </c>
      <c r="I21361" s="22">
        <v>0</v>
      </c>
      <c r="J21361" s="21" t="s">
        <v>112695</v>
      </c>
    </row>
    <row r="21362" spans="1:10" ht="32" customHeight="1">
      <c r="A21362" s="19" t="s">
        <v>151028</v>
      </c>
      <c r="B21362" s="24">
        <v>29</v>
      </c>
      <c r="C21362" s="22">
        <v>15</v>
      </c>
      <c r="D21362" s="21" t="s">
        <v>113856</v>
      </c>
      <c r="E21362" s="21" t="s">
        <v>113857</v>
      </c>
      <c r="F21362" s="21" t="s">
        <v>101694</v>
      </c>
      <c r="G21362" s="22">
        <v>10</v>
      </c>
      <c r="H21362" s="22">
        <v>0</v>
      </c>
      <c r="I21362" s="22">
        <v>0</v>
      </c>
      <c r="J21362" s="21" t="s">
        <v>151029</v>
      </c>
    </row>
    <row r="21363" spans="1:10" ht="20" customHeight="1">
      <c r="A21363" s="19" t="s">
        <v>151030</v>
      </c>
      <c r="B21363" s="24">
        <v>19</v>
      </c>
      <c r="C21363" s="22">
        <v>16</v>
      </c>
      <c r="D21363" s="21" t="s">
        <v>106552</v>
      </c>
      <c r="E21363" s="21" t="s">
        <v>106553</v>
      </c>
      <c r="F21363" s="21" t="s">
        <v>101945</v>
      </c>
      <c r="G21363" s="22">
        <v>1</v>
      </c>
      <c r="H21363" s="22">
        <v>11</v>
      </c>
      <c r="I21363" s="22">
        <v>17</v>
      </c>
      <c r="J21363" s="21" t="s">
        <v>151031</v>
      </c>
    </row>
    <row r="21364" spans="1:10" ht="20" customHeight="1">
      <c r="A21364" s="19" t="s">
        <v>151032</v>
      </c>
      <c r="B21364" s="24">
        <v>19</v>
      </c>
      <c r="C21364" s="22">
        <v>16</v>
      </c>
      <c r="D21364" s="21" t="s">
        <v>106552</v>
      </c>
      <c r="E21364" s="21" t="s">
        <v>106553</v>
      </c>
      <c r="F21364" s="21" t="s">
        <v>101945</v>
      </c>
      <c r="G21364" s="22">
        <v>1</v>
      </c>
      <c r="H21364" s="22">
        <v>11</v>
      </c>
      <c r="I21364" s="22">
        <v>17</v>
      </c>
      <c r="J21364" s="21" t="s">
        <v>151031</v>
      </c>
    </row>
    <row r="21365" spans="1:10" ht="20" customHeight="1">
      <c r="A21365" s="19" t="s">
        <v>151033</v>
      </c>
      <c r="B21365" s="24">
        <v>33</v>
      </c>
      <c r="C21365" s="22">
        <v>15</v>
      </c>
      <c r="D21365" s="21" t="s">
        <v>101692</v>
      </c>
      <c r="E21365" s="21" t="s">
        <v>101693</v>
      </c>
      <c r="F21365" s="21" t="s">
        <v>101628</v>
      </c>
      <c r="G21365" s="22">
        <v>1</v>
      </c>
      <c r="H21365" s="22">
        <v>10</v>
      </c>
      <c r="I21365" s="22">
        <v>20</v>
      </c>
      <c r="J21365" s="21" t="s">
        <v>151034</v>
      </c>
    </row>
    <row r="21366" spans="1:10" ht="20" customHeight="1">
      <c r="A21366" s="19" t="s">
        <v>151035</v>
      </c>
      <c r="B21366" s="24">
        <v>33</v>
      </c>
      <c r="C21366" s="22">
        <v>15</v>
      </c>
      <c r="D21366" s="21" t="s">
        <v>101692</v>
      </c>
      <c r="E21366" s="21" t="s">
        <v>101693</v>
      </c>
      <c r="F21366" s="21" t="s">
        <v>101628</v>
      </c>
      <c r="G21366" s="22">
        <v>1</v>
      </c>
      <c r="H21366" s="22">
        <v>10</v>
      </c>
      <c r="I21366" s="22">
        <v>20</v>
      </c>
      <c r="J21366" s="21" t="s">
        <v>151034</v>
      </c>
    </row>
    <row r="21367" spans="1:10" ht="20" customHeight="1">
      <c r="A21367" s="19" t="s">
        <v>151036</v>
      </c>
      <c r="B21367" s="24">
        <v>19</v>
      </c>
      <c r="C21367" s="22">
        <v>15</v>
      </c>
      <c r="D21367" s="21" t="s">
        <v>151037</v>
      </c>
      <c r="E21367" s="21" t="s">
        <v>151038</v>
      </c>
      <c r="F21367" s="21" t="s">
        <v>101528</v>
      </c>
      <c r="G21367" s="22">
        <v>10</v>
      </c>
      <c r="H21367" s="22">
        <v>0</v>
      </c>
      <c r="I21367" s="22">
        <v>0</v>
      </c>
      <c r="J21367" s="21" t="s">
        <v>151039</v>
      </c>
    </row>
    <row r="21368" spans="1:10" ht="20" customHeight="1">
      <c r="A21368" s="19" t="s">
        <v>151040</v>
      </c>
      <c r="B21368" s="24">
        <v>19</v>
      </c>
      <c r="C21368" s="22">
        <v>15</v>
      </c>
      <c r="D21368" s="21" t="s">
        <v>151037</v>
      </c>
      <c r="E21368" s="21" t="s">
        <v>151038</v>
      </c>
      <c r="F21368" s="21" t="s">
        <v>101528</v>
      </c>
      <c r="G21368" s="22">
        <v>10</v>
      </c>
      <c r="H21368" s="22">
        <v>0</v>
      </c>
      <c r="I21368" s="22">
        <v>0</v>
      </c>
      <c r="J21368" s="21" t="s">
        <v>151039</v>
      </c>
    </row>
    <row r="21369" spans="1:10" ht="20" customHeight="1">
      <c r="A21369" s="19" t="s">
        <v>151041</v>
      </c>
      <c r="B21369" s="24">
        <v>12</v>
      </c>
      <c r="C21369" s="22">
        <v>17</v>
      </c>
      <c r="D21369" s="21" t="s">
        <v>151042</v>
      </c>
      <c r="E21369" s="21" t="s">
        <v>151043</v>
      </c>
      <c r="F21369" s="21" t="s">
        <v>107092</v>
      </c>
      <c r="G21369" s="22">
        <v>7</v>
      </c>
      <c r="H21369" s="22">
        <v>6</v>
      </c>
      <c r="I21369" s="22">
        <v>17</v>
      </c>
      <c r="J21369" s="21" t="s">
        <v>151044</v>
      </c>
    </row>
    <row r="21370" spans="1:10" ht="20" customHeight="1">
      <c r="A21370" s="19" t="s">
        <v>151045</v>
      </c>
      <c r="B21370" s="24">
        <v>21</v>
      </c>
      <c r="C21370" s="22">
        <v>15</v>
      </c>
      <c r="D21370" s="21" t="s">
        <v>103526</v>
      </c>
      <c r="E21370" s="21" t="s">
        <v>103527</v>
      </c>
      <c r="F21370" s="21" t="s">
        <v>101554</v>
      </c>
      <c r="G21370" s="22">
        <v>10</v>
      </c>
      <c r="H21370" s="22">
        <v>0</v>
      </c>
      <c r="I21370" s="22">
        <v>0</v>
      </c>
      <c r="J21370" s="21" t="s">
        <v>114706</v>
      </c>
    </row>
    <row r="21371" spans="1:10" ht="20" customHeight="1">
      <c r="A21371" s="19" t="s">
        <v>151046</v>
      </c>
      <c r="B21371" s="24">
        <v>14</v>
      </c>
      <c r="C21371" s="22">
        <v>16</v>
      </c>
      <c r="D21371" s="21" t="s">
        <v>130321</v>
      </c>
      <c r="E21371" s="21" t="s">
        <v>130322</v>
      </c>
      <c r="F21371" s="21" t="s">
        <v>101533</v>
      </c>
      <c r="G21371" s="22">
        <v>3</v>
      </c>
      <c r="H21371" s="22">
        <v>9</v>
      </c>
      <c r="I21371" s="22">
        <v>17</v>
      </c>
      <c r="J21371" s="21" t="s">
        <v>151047</v>
      </c>
    </row>
    <row r="21372" spans="1:10" ht="20" customHeight="1">
      <c r="A21372" s="19" t="s">
        <v>151048</v>
      </c>
      <c r="B21372" s="24">
        <v>13</v>
      </c>
      <c r="C21372" s="22">
        <v>15</v>
      </c>
      <c r="D21372" s="21" t="s">
        <v>107783</v>
      </c>
      <c r="E21372" s="21" t="s">
        <v>107784</v>
      </c>
      <c r="F21372" s="21" t="s">
        <v>14739</v>
      </c>
      <c r="G21372" s="22">
        <v>10</v>
      </c>
      <c r="H21372" s="22">
        <v>0</v>
      </c>
      <c r="I21372" s="22">
        <v>0</v>
      </c>
      <c r="J21372" s="21" t="s">
        <v>151049</v>
      </c>
    </row>
    <row r="21373" spans="1:10" ht="20" customHeight="1">
      <c r="A21373" s="19" t="s">
        <v>151050</v>
      </c>
      <c r="B21373" s="24">
        <v>27</v>
      </c>
      <c r="C21373" s="22">
        <v>15</v>
      </c>
      <c r="D21373" s="21" t="s">
        <v>151051</v>
      </c>
      <c r="E21373" s="21" t="s">
        <v>151052</v>
      </c>
      <c r="F21373" s="21" t="s">
        <v>101694</v>
      </c>
      <c r="G21373" s="22">
        <v>10</v>
      </c>
      <c r="H21373" s="22">
        <v>0</v>
      </c>
      <c r="I21373" s="22">
        <v>0</v>
      </c>
      <c r="J21373" s="21" t="s">
        <v>151053</v>
      </c>
    </row>
    <row r="21374" spans="1:10" ht="20" customHeight="1">
      <c r="A21374" s="19" t="s">
        <v>151054</v>
      </c>
      <c r="B21374" s="24">
        <v>17</v>
      </c>
      <c r="C21374" s="22">
        <v>15</v>
      </c>
      <c r="D21374" s="21" t="s">
        <v>118083</v>
      </c>
      <c r="E21374" s="21" t="s">
        <v>118084</v>
      </c>
      <c r="F21374" s="21" t="s">
        <v>14739</v>
      </c>
      <c r="G21374" s="22">
        <v>10</v>
      </c>
      <c r="H21374" s="22">
        <v>0</v>
      </c>
      <c r="I21374" s="22">
        <v>0</v>
      </c>
      <c r="J21374" s="21" t="s">
        <v>151055</v>
      </c>
    </row>
    <row r="21375" spans="1:10" ht="20" customHeight="1">
      <c r="A21375" s="19" t="s">
        <v>151056</v>
      </c>
      <c r="B21375" s="24">
        <v>17</v>
      </c>
      <c r="C21375" s="22">
        <v>15</v>
      </c>
      <c r="D21375" s="21" t="s">
        <v>118083</v>
      </c>
      <c r="E21375" s="21" t="s">
        <v>118084</v>
      </c>
      <c r="F21375" s="21" t="s">
        <v>14739</v>
      </c>
      <c r="G21375" s="22">
        <v>10</v>
      </c>
      <c r="H21375" s="22">
        <v>0</v>
      </c>
      <c r="I21375" s="22">
        <v>0</v>
      </c>
      <c r="J21375" s="21" t="s">
        <v>151055</v>
      </c>
    </row>
    <row r="21376" spans="1:10" ht="20" customHeight="1">
      <c r="A21376" s="19" t="s">
        <v>151057</v>
      </c>
      <c r="B21376" s="24">
        <v>17</v>
      </c>
      <c r="C21376" s="22">
        <v>15</v>
      </c>
      <c r="D21376" s="21" t="s">
        <v>118083</v>
      </c>
      <c r="E21376" s="21" t="s">
        <v>118084</v>
      </c>
      <c r="F21376" s="21" t="s">
        <v>14739</v>
      </c>
      <c r="G21376" s="22">
        <v>10</v>
      </c>
      <c r="H21376" s="22">
        <v>0</v>
      </c>
      <c r="I21376" s="22">
        <v>0</v>
      </c>
      <c r="J21376" s="21" t="s">
        <v>151055</v>
      </c>
    </row>
    <row r="21377" spans="1:10" ht="20" customHeight="1">
      <c r="A21377" s="19" t="s">
        <v>151058</v>
      </c>
      <c r="B21377" s="24">
        <v>21</v>
      </c>
      <c r="C21377" s="22">
        <v>15</v>
      </c>
      <c r="D21377" s="21" t="s">
        <v>112759</v>
      </c>
      <c r="E21377" s="21" t="s">
        <v>112760</v>
      </c>
      <c r="F21377" s="21" t="s">
        <v>101554</v>
      </c>
      <c r="G21377" s="22">
        <v>10</v>
      </c>
      <c r="H21377" s="22">
        <v>0</v>
      </c>
      <c r="I21377" s="22">
        <v>0</v>
      </c>
      <c r="J21377" s="21" t="s">
        <v>112761</v>
      </c>
    </row>
    <row r="21378" spans="1:10" ht="20" customHeight="1">
      <c r="A21378" s="19" t="s">
        <v>151059</v>
      </c>
      <c r="B21378" s="24">
        <v>21</v>
      </c>
      <c r="C21378" s="22">
        <v>15</v>
      </c>
      <c r="D21378" s="21" t="s">
        <v>112759</v>
      </c>
      <c r="E21378" s="21" t="s">
        <v>112760</v>
      </c>
      <c r="F21378" s="21" t="s">
        <v>101554</v>
      </c>
      <c r="G21378" s="22">
        <v>10</v>
      </c>
      <c r="H21378" s="22">
        <v>0</v>
      </c>
      <c r="I21378" s="22">
        <v>0</v>
      </c>
      <c r="J21378" s="21" t="s">
        <v>112761</v>
      </c>
    </row>
    <row r="21379" spans="1:10" ht="20" customHeight="1">
      <c r="A21379" s="19" t="s">
        <v>151060</v>
      </c>
      <c r="B21379" s="24">
        <v>12</v>
      </c>
      <c r="C21379" s="22">
        <v>15</v>
      </c>
      <c r="D21379" s="21" t="s">
        <v>151061</v>
      </c>
      <c r="E21379" s="21" t="s">
        <v>151062</v>
      </c>
      <c r="F21379" s="21" t="s">
        <v>101727</v>
      </c>
      <c r="G21379" s="22">
        <v>10</v>
      </c>
      <c r="H21379" s="22">
        <v>0</v>
      </c>
      <c r="I21379" s="22">
        <v>0</v>
      </c>
      <c r="J21379" s="21" t="s">
        <v>151063</v>
      </c>
    </row>
    <row r="21380" spans="1:10" ht="20" customHeight="1">
      <c r="A21380" s="19" t="s">
        <v>151064</v>
      </c>
      <c r="B21380" s="24">
        <v>12</v>
      </c>
      <c r="C21380" s="22">
        <v>15</v>
      </c>
      <c r="D21380" s="21" t="s">
        <v>151061</v>
      </c>
      <c r="E21380" s="21" t="s">
        <v>151062</v>
      </c>
      <c r="F21380" s="21" t="s">
        <v>101727</v>
      </c>
      <c r="G21380" s="22">
        <v>10</v>
      </c>
      <c r="H21380" s="22">
        <v>0</v>
      </c>
      <c r="I21380" s="22">
        <v>0</v>
      </c>
      <c r="J21380" s="21" t="s">
        <v>151063</v>
      </c>
    </row>
    <row r="21381" spans="1:10" ht="20" customHeight="1">
      <c r="A21381" s="19" t="s">
        <v>151065</v>
      </c>
      <c r="B21381" s="24">
        <v>13</v>
      </c>
      <c r="C21381" s="22">
        <v>15</v>
      </c>
      <c r="D21381" s="21" t="s">
        <v>104480</v>
      </c>
      <c r="E21381" s="21" t="s">
        <v>104481</v>
      </c>
      <c r="F21381" s="21" t="s">
        <v>101554</v>
      </c>
      <c r="G21381" s="22">
        <v>10</v>
      </c>
      <c r="H21381" s="22">
        <v>0</v>
      </c>
      <c r="I21381" s="22">
        <v>0</v>
      </c>
      <c r="J21381" s="21" t="s">
        <v>107460</v>
      </c>
    </row>
    <row r="21382" spans="1:10" ht="20" customHeight="1">
      <c r="A21382" s="19" t="s">
        <v>151066</v>
      </c>
      <c r="B21382" s="24">
        <v>35</v>
      </c>
      <c r="C21382" s="22">
        <v>15</v>
      </c>
      <c r="D21382" s="21" t="s">
        <v>102880</v>
      </c>
      <c r="E21382" s="21" t="s">
        <v>102881</v>
      </c>
      <c r="F21382" s="21" t="s">
        <v>101694</v>
      </c>
      <c r="G21382" s="22">
        <v>10</v>
      </c>
      <c r="H21382" s="22">
        <v>0</v>
      </c>
      <c r="I21382" s="22">
        <v>0</v>
      </c>
      <c r="J21382" s="21" t="s">
        <v>129843</v>
      </c>
    </row>
    <row r="21383" spans="1:10" ht="32" customHeight="1">
      <c r="A21383" s="19" t="s">
        <v>151067</v>
      </c>
      <c r="B21383" s="24">
        <v>22</v>
      </c>
      <c r="C21383" s="22">
        <v>16</v>
      </c>
      <c r="D21383" s="21" t="s">
        <v>102492</v>
      </c>
      <c r="E21383" s="21" t="s">
        <v>102493</v>
      </c>
      <c r="F21383" s="21" t="s">
        <v>101945</v>
      </c>
      <c r="G21383" s="22">
        <v>1</v>
      </c>
      <c r="H21383" s="22">
        <v>11</v>
      </c>
      <c r="I21383" s="22">
        <v>20</v>
      </c>
      <c r="J21383" s="21" t="s">
        <v>151068</v>
      </c>
    </row>
    <row r="21384" spans="1:10" ht="32" customHeight="1">
      <c r="A21384" s="19" t="s">
        <v>151069</v>
      </c>
      <c r="B21384" s="24">
        <v>75</v>
      </c>
      <c r="C21384" s="22">
        <v>33</v>
      </c>
      <c r="D21384" s="21" t="s">
        <v>101772</v>
      </c>
      <c r="E21384" s="21" t="s">
        <v>101773</v>
      </c>
      <c r="F21384" s="21" t="s">
        <v>14743</v>
      </c>
      <c r="G21384" s="22">
        <v>9</v>
      </c>
      <c r="H21384" s="22">
        <v>20</v>
      </c>
      <c r="I21384" s="22">
        <v>29</v>
      </c>
      <c r="J21384" s="21" t="s">
        <v>114492</v>
      </c>
    </row>
    <row r="21385" spans="1:10" ht="20" customHeight="1">
      <c r="A21385" s="19" t="s">
        <v>151070</v>
      </c>
      <c r="B21385" s="24">
        <v>32</v>
      </c>
      <c r="C21385" s="22">
        <v>15</v>
      </c>
      <c r="D21385" s="21" t="s">
        <v>127298</v>
      </c>
      <c r="E21385" s="21" t="s">
        <v>127299</v>
      </c>
      <c r="F21385" s="21" t="s">
        <v>14739</v>
      </c>
      <c r="G21385" s="22">
        <v>10</v>
      </c>
      <c r="H21385" s="22">
        <v>0</v>
      </c>
      <c r="I21385" s="22">
        <v>0</v>
      </c>
      <c r="J21385" s="21" t="s">
        <v>151071</v>
      </c>
    </row>
    <row r="21386" spans="1:10" ht="20" customHeight="1">
      <c r="A21386" s="19" t="s">
        <v>151072</v>
      </c>
      <c r="B21386" s="24">
        <v>17</v>
      </c>
      <c r="C21386" s="22">
        <v>27</v>
      </c>
      <c r="D21386" s="21" t="s">
        <v>151073</v>
      </c>
      <c r="E21386" s="21" t="s">
        <v>151074</v>
      </c>
      <c r="F21386" s="21" t="s">
        <v>103090</v>
      </c>
      <c r="G21386" s="22">
        <v>11</v>
      </c>
      <c r="H21386" s="22">
        <v>12</v>
      </c>
      <c r="I21386" s="22">
        <v>19</v>
      </c>
      <c r="J21386" s="21" t="s">
        <v>151075</v>
      </c>
    </row>
    <row r="21387" spans="1:10" ht="20" customHeight="1">
      <c r="A21387" s="19" t="s">
        <v>151076</v>
      </c>
      <c r="B21387" s="24">
        <v>23</v>
      </c>
      <c r="C21387" s="22">
        <v>15</v>
      </c>
      <c r="D21387" s="21" t="s">
        <v>103920</v>
      </c>
      <c r="E21387" s="21" t="s">
        <v>103921</v>
      </c>
      <c r="F21387" s="21" t="s">
        <v>101528</v>
      </c>
      <c r="G21387" s="22">
        <v>10</v>
      </c>
      <c r="H21387" s="22">
        <v>0</v>
      </c>
      <c r="I21387" s="22">
        <v>0</v>
      </c>
      <c r="J21387" s="21" t="s">
        <v>151077</v>
      </c>
    </row>
    <row r="21388" spans="1:10" ht="20" customHeight="1">
      <c r="A21388" s="19" t="s">
        <v>151078</v>
      </c>
      <c r="B21388" s="24">
        <v>51</v>
      </c>
      <c r="C21388" s="22">
        <v>33</v>
      </c>
      <c r="D21388" s="21" t="s">
        <v>101772</v>
      </c>
      <c r="E21388" s="21" t="s">
        <v>101773</v>
      </c>
      <c r="F21388" s="21" t="s">
        <v>102510</v>
      </c>
      <c r="G21388" s="22">
        <v>9</v>
      </c>
      <c r="H21388" s="22">
        <v>9</v>
      </c>
      <c r="I21388" s="22">
        <v>11</v>
      </c>
      <c r="J21388" s="21" t="s">
        <v>151079</v>
      </c>
    </row>
    <row r="21389" spans="1:10" ht="20" customHeight="1">
      <c r="A21389" s="19" t="s">
        <v>151080</v>
      </c>
      <c r="B21389" s="24">
        <v>51</v>
      </c>
      <c r="C21389" s="22">
        <v>33</v>
      </c>
      <c r="D21389" s="21" t="s">
        <v>101772</v>
      </c>
      <c r="E21389" s="21" t="s">
        <v>101773</v>
      </c>
      <c r="F21389" s="21" t="s">
        <v>102510</v>
      </c>
      <c r="G21389" s="22">
        <v>9</v>
      </c>
      <c r="H21389" s="22">
        <v>9</v>
      </c>
      <c r="I21389" s="22">
        <v>11</v>
      </c>
      <c r="J21389" s="21" t="s">
        <v>151079</v>
      </c>
    </row>
    <row r="21390" spans="1:10" ht="20" customHeight="1">
      <c r="A21390" s="19" t="s">
        <v>151081</v>
      </c>
      <c r="B21390" s="24">
        <v>26</v>
      </c>
      <c r="C21390" s="22">
        <v>23</v>
      </c>
      <c r="D21390" s="21" t="s">
        <v>102730</v>
      </c>
      <c r="E21390" s="21" t="s">
        <v>102731</v>
      </c>
      <c r="F21390" s="21" t="s">
        <v>102001</v>
      </c>
      <c r="G21390" s="22">
        <v>7</v>
      </c>
      <c r="H21390" s="22">
        <v>12</v>
      </c>
      <c r="I21390" s="22">
        <v>24</v>
      </c>
      <c r="J21390" s="21" t="s">
        <v>105893</v>
      </c>
    </row>
    <row r="21391" spans="1:10" ht="20" customHeight="1">
      <c r="A21391" s="19" t="s">
        <v>151082</v>
      </c>
      <c r="B21391" s="24">
        <v>23</v>
      </c>
      <c r="C21391" s="22">
        <v>15</v>
      </c>
      <c r="D21391" s="21" t="s">
        <v>143132</v>
      </c>
      <c r="E21391" s="21" t="s">
        <v>143133</v>
      </c>
      <c r="F21391" s="21" t="s">
        <v>101528</v>
      </c>
      <c r="G21391" s="22">
        <v>10</v>
      </c>
      <c r="H21391" s="22">
        <v>0</v>
      </c>
      <c r="I21391" s="22">
        <v>0</v>
      </c>
      <c r="J21391" s="21" t="s">
        <v>151083</v>
      </c>
    </row>
    <row r="21392" spans="1:10" ht="20" customHeight="1">
      <c r="A21392" s="19" t="s">
        <v>151084</v>
      </c>
      <c r="B21392" s="24">
        <v>27</v>
      </c>
      <c r="C21392" s="22">
        <v>23</v>
      </c>
      <c r="D21392" s="21" t="s">
        <v>151085</v>
      </c>
      <c r="E21392" s="21" t="s">
        <v>151086</v>
      </c>
      <c r="F21392" s="21" t="s">
        <v>102001</v>
      </c>
      <c r="G21392" s="22">
        <v>1</v>
      </c>
      <c r="H21392" s="22">
        <v>18</v>
      </c>
      <c r="I21392" s="22">
        <v>24</v>
      </c>
      <c r="J21392" s="21" t="s">
        <v>151087</v>
      </c>
    </row>
    <row r="21393" spans="1:10" ht="20" customHeight="1">
      <c r="A21393" s="19" t="s">
        <v>151088</v>
      </c>
      <c r="B21393" s="24">
        <v>29</v>
      </c>
      <c r="C21393" s="22">
        <v>15</v>
      </c>
      <c r="D21393" s="21" t="s">
        <v>109652</v>
      </c>
      <c r="E21393" s="21" t="s">
        <v>109653</v>
      </c>
      <c r="F21393" s="21" t="s">
        <v>101554</v>
      </c>
      <c r="G21393" s="22">
        <v>10</v>
      </c>
      <c r="H21393" s="22">
        <v>0</v>
      </c>
      <c r="I21393" s="22">
        <v>0</v>
      </c>
      <c r="J21393" s="21" t="s">
        <v>151089</v>
      </c>
    </row>
    <row r="21394" spans="1:10" ht="20" customHeight="1">
      <c r="A21394" s="19" t="s">
        <v>151090</v>
      </c>
      <c r="B21394" s="24">
        <v>29</v>
      </c>
      <c r="C21394" s="22">
        <v>15</v>
      </c>
      <c r="D21394" s="21" t="s">
        <v>109652</v>
      </c>
      <c r="E21394" s="21" t="s">
        <v>109653</v>
      </c>
      <c r="F21394" s="21" t="s">
        <v>101554</v>
      </c>
      <c r="G21394" s="22">
        <v>10</v>
      </c>
      <c r="H21394" s="22">
        <v>0</v>
      </c>
      <c r="I21394" s="22">
        <v>0</v>
      </c>
      <c r="J21394" s="21" t="s">
        <v>151089</v>
      </c>
    </row>
    <row r="21395" spans="1:10" ht="32" customHeight="1">
      <c r="A21395" s="19" t="s">
        <v>151091</v>
      </c>
      <c r="B21395" s="24">
        <v>26</v>
      </c>
      <c r="C21395" s="22">
        <v>15</v>
      </c>
      <c r="D21395" s="21" t="s">
        <v>110413</v>
      </c>
      <c r="E21395" s="21" t="s">
        <v>110414</v>
      </c>
      <c r="F21395" s="21" t="s">
        <v>101694</v>
      </c>
      <c r="G21395" s="22">
        <v>10</v>
      </c>
      <c r="H21395" s="22">
        <v>0</v>
      </c>
      <c r="I21395" s="22">
        <v>0</v>
      </c>
      <c r="J21395" s="21" t="s">
        <v>151092</v>
      </c>
    </row>
    <row r="21396" spans="1:10" ht="32" customHeight="1">
      <c r="A21396" s="19" t="s">
        <v>151093</v>
      </c>
      <c r="B21396" s="24">
        <v>34</v>
      </c>
      <c r="C21396" s="22">
        <v>18</v>
      </c>
      <c r="D21396" s="21" t="s">
        <v>112759</v>
      </c>
      <c r="E21396" s="21" t="s">
        <v>112760</v>
      </c>
      <c r="F21396" s="21" t="s">
        <v>102144</v>
      </c>
      <c r="G21396" s="22">
        <v>1</v>
      </c>
      <c r="H21396" s="22">
        <v>13</v>
      </c>
      <c r="I21396" s="22">
        <v>19</v>
      </c>
      <c r="J21396" s="21" t="s">
        <v>151094</v>
      </c>
    </row>
    <row r="21397" spans="1:10" ht="32" customHeight="1">
      <c r="A21397" s="19" t="s">
        <v>151095</v>
      </c>
      <c r="B21397" s="24">
        <v>32</v>
      </c>
      <c r="C21397" s="22">
        <v>16</v>
      </c>
      <c r="D21397" s="21" t="s">
        <v>109964</v>
      </c>
      <c r="E21397" s="21" t="s">
        <v>109965</v>
      </c>
      <c r="F21397" s="21" t="s">
        <v>101533</v>
      </c>
      <c r="G21397" s="22">
        <v>1</v>
      </c>
      <c r="H21397" s="22">
        <v>11</v>
      </c>
      <c r="I21397" s="22">
        <v>13</v>
      </c>
      <c r="J21397" s="21" t="s">
        <v>151096</v>
      </c>
    </row>
    <row r="21398" spans="1:10" ht="32" customHeight="1">
      <c r="A21398" s="19" t="s">
        <v>151097</v>
      </c>
      <c r="B21398" s="24">
        <v>40</v>
      </c>
      <c r="C21398" s="22">
        <v>23</v>
      </c>
      <c r="D21398" s="21" t="s">
        <v>103614</v>
      </c>
      <c r="E21398" s="21" t="s">
        <v>103615</v>
      </c>
      <c r="F21398" s="21" t="s">
        <v>102001</v>
      </c>
      <c r="G21398" s="22">
        <v>7</v>
      </c>
      <c r="H21398" s="22">
        <v>12</v>
      </c>
      <c r="I21398" s="22">
        <v>23</v>
      </c>
      <c r="J21398" s="21" t="s">
        <v>103616</v>
      </c>
    </row>
    <row r="21399" spans="1:10" ht="32" customHeight="1">
      <c r="A21399" s="19" t="s">
        <v>151098</v>
      </c>
      <c r="B21399" s="24">
        <v>13</v>
      </c>
      <c r="C21399" s="22">
        <v>15</v>
      </c>
      <c r="D21399" s="21" t="s">
        <v>104480</v>
      </c>
      <c r="E21399" s="21" t="s">
        <v>104481</v>
      </c>
      <c r="F21399" s="21" t="s">
        <v>101554</v>
      </c>
      <c r="G21399" s="22">
        <v>10</v>
      </c>
      <c r="H21399" s="22">
        <v>0</v>
      </c>
      <c r="I21399" s="22">
        <v>0</v>
      </c>
      <c r="J21399" s="21" t="s">
        <v>107460</v>
      </c>
    </row>
    <row r="21400" spans="1:10" ht="32" customHeight="1">
      <c r="A21400" s="19" t="s">
        <v>151099</v>
      </c>
      <c r="B21400" s="24">
        <v>35</v>
      </c>
      <c r="C21400" s="22">
        <v>20</v>
      </c>
      <c r="D21400" s="21" t="s">
        <v>126186</v>
      </c>
      <c r="E21400" s="21" t="s">
        <v>126187</v>
      </c>
      <c r="F21400" s="21" t="s">
        <v>101950</v>
      </c>
      <c r="G21400" s="22">
        <v>1</v>
      </c>
      <c r="H21400" s="22">
        <v>15</v>
      </c>
      <c r="I21400" s="22">
        <v>25</v>
      </c>
      <c r="J21400" s="21" t="s">
        <v>151100</v>
      </c>
    </row>
    <row r="21401" spans="1:10" ht="20" customHeight="1">
      <c r="A21401" s="27">
        <v>-999</v>
      </c>
      <c r="B21401" s="24">
        <v>-999</v>
      </c>
      <c r="C21401" s="22">
        <v>-999</v>
      </c>
      <c r="D21401" s="22">
        <v>-999</v>
      </c>
      <c r="E21401" s="22">
        <v>-999</v>
      </c>
      <c r="F21401" s="22">
        <v>-999</v>
      </c>
      <c r="G21401" s="22">
        <v>-999</v>
      </c>
      <c r="H21401" s="22">
        <v>-999</v>
      </c>
      <c r="I21401" s="22">
        <v>-999</v>
      </c>
      <c r="J21401" s="22">
        <v>-999</v>
      </c>
    </row>
    <row r="21402" spans="1:10" ht="32" customHeight="1">
      <c r="A21402" s="19" t="s">
        <v>151101</v>
      </c>
      <c r="B21402" s="24">
        <v>25</v>
      </c>
      <c r="C21402" s="22">
        <v>22</v>
      </c>
      <c r="D21402" s="21" t="s">
        <v>106133</v>
      </c>
      <c r="E21402" s="21" t="s">
        <v>106134</v>
      </c>
      <c r="F21402" s="21" t="s">
        <v>111704</v>
      </c>
      <c r="G21402" s="22">
        <v>1</v>
      </c>
      <c r="H21402" s="22">
        <v>17</v>
      </c>
      <c r="I21402" s="22">
        <v>33</v>
      </c>
      <c r="J21402" s="21" t="s">
        <v>151102</v>
      </c>
    </row>
    <row r="21403" spans="1:10" ht="32" customHeight="1">
      <c r="A21403" s="19" t="s">
        <v>151103</v>
      </c>
      <c r="B21403" s="24">
        <v>17</v>
      </c>
      <c r="C21403" s="22">
        <v>15</v>
      </c>
      <c r="D21403" s="21" t="s">
        <v>102776</v>
      </c>
      <c r="E21403" s="21" t="s">
        <v>102777</v>
      </c>
      <c r="F21403" s="21" t="s">
        <v>101554</v>
      </c>
      <c r="G21403" s="22">
        <v>10</v>
      </c>
      <c r="H21403" s="22">
        <v>0</v>
      </c>
      <c r="I21403" s="22">
        <v>0</v>
      </c>
      <c r="J21403" s="21" t="s">
        <v>102778</v>
      </c>
    </row>
    <row r="21404" spans="1:10" ht="32" customHeight="1">
      <c r="A21404" s="19" t="s">
        <v>151104</v>
      </c>
      <c r="B21404" s="24">
        <v>27</v>
      </c>
      <c r="C21404" s="22">
        <v>18</v>
      </c>
      <c r="D21404" s="21" t="s">
        <v>102360</v>
      </c>
      <c r="E21404" s="21" t="s">
        <v>102361</v>
      </c>
      <c r="F21404" s="21" t="s">
        <v>104782</v>
      </c>
      <c r="G21404" s="22">
        <v>1</v>
      </c>
      <c r="H21404" s="22">
        <v>13</v>
      </c>
      <c r="I21404" s="22">
        <v>26</v>
      </c>
      <c r="J21404" s="21" t="s">
        <v>151105</v>
      </c>
    </row>
    <row r="21405" spans="1:10" ht="32" customHeight="1">
      <c r="A21405" s="19" t="s">
        <v>151106</v>
      </c>
      <c r="B21405" s="24">
        <v>19</v>
      </c>
      <c r="C21405" s="22">
        <v>15</v>
      </c>
      <c r="D21405" s="21" t="s">
        <v>103614</v>
      </c>
      <c r="E21405" s="21" t="s">
        <v>103615</v>
      </c>
      <c r="F21405" s="21" t="s">
        <v>101554</v>
      </c>
      <c r="G21405" s="22">
        <v>10</v>
      </c>
      <c r="H21405" s="22">
        <v>0</v>
      </c>
      <c r="I21405" s="22">
        <v>0</v>
      </c>
      <c r="J21405" s="21" t="s">
        <v>141444</v>
      </c>
    </row>
    <row r="21406" spans="1:10" ht="32" customHeight="1">
      <c r="A21406" s="19" t="s">
        <v>151107</v>
      </c>
      <c r="B21406" s="24">
        <v>21</v>
      </c>
      <c r="C21406" s="22">
        <v>15</v>
      </c>
      <c r="D21406" s="21" t="s">
        <v>105383</v>
      </c>
      <c r="E21406" s="21" t="s">
        <v>105384</v>
      </c>
      <c r="F21406" s="21" t="s">
        <v>101528</v>
      </c>
      <c r="G21406" s="22">
        <v>10</v>
      </c>
      <c r="H21406" s="22">
        <v>0</v>
      </c>
      <c r="I21406" s="22">
        <v>0</v>
      </c>
      <c r="J21406" s="21" t="s">
        <v>151108</v>
      </c>
    </row>
    <row r="21407" spans="1:10" ht="32" customHeight="1">
      <c r="A21407" s="19" t="s">
        <v>151109</v>
      </c>
      <c r="B21407" s="24">
        <v>27</v>
      </c>
      <c r="C21407" s="22">
        <v>15</v>
      </c>
      <c r="D21407" s="21" t="s">
        <v>102262</v>
      </c>
      <c r="E21407" s="21" t="s">
        <v>102263</v>
      </c>
      <c r="F21407" s="21" t="s">
        <v>101568</v>
      </c>
      <c r="G21407" s="22">
        <v>1</v>
      </c>
      <c r="H21407" s="22">
        <v>10</v>
      </c>
      <c r="I21407" s="22">
        <v>14</v>
      </c>
      <c r="J21407" s="21" t="s">
        <v>151110</v>
      </c>
    </row>
    <row r="21408" spans="1:10" ht="32" customHeight="1">
      <c r="A21408" s="19" t="s">
        <v>151111</v>
      </c>
      <c r="B21408" s="24">
        <v>37</v>
      </c>
      <c r="C21408" s="22">
        <v>15</v>
      </c>
      <c r="D21408" s="21" t="s">
        <v>108325</v>
      </c>
      <c r="E21408" s="21" t="s">
        <v>108326</v>
      </c>
      <c r="F21408" s="21" t="s">
        <v>101554</v>
      </c>
      <c r="G21408" s="22">
        <v>10</v>
      </c>
      <c r="H21408" s="22">
        <v>0</v>
      </c>
      <c r="I21408" s="22">
        <v>0</v>
      </c>
      <c r="J21408" s="21" t="s">
        <v>151112</v>
      </c>
    </row>
    <row r="21409" spans="1:10" ht="32" customHeight="1">
      <c r="A21409" s="19" t="s">
        <v>151113</v>
      </c>
      <c r="B21409" s="24">
        <v>50</v>
      </c>
      <c r="C21409" s="22">
        <v>33</v>
      </c>
      <c r="D21409" s="21" t="s">
        <v>101772</v>
      </c>
      <c r="E21409" s="21" t="s">
        <v>101773</v>
      </c>
      <c r="F21409" s="21" t="s">
        <v>14743</v>
      </c>
      <c r="G21409" s="22">
        <v>9</v>
      </c>
      <c r="H21409" s="22">
        <v>20</v>
      </c>
      <c r="I21409" s="22">
        <v>28</v>
      </c>
      <c r="J21409" s="21" t="s">
        <v>104639</v>
      </c>
    </row>
    <row r="21410" spans="1:10" ht="32" customHeight="1">
      <c r="A21410" s="19" t="s">
        <v>151114</v>
      </c>
      <c r="B21410" s="24">
        <v>26</v>
      </c>
      <c r="C21410" s="22">
        <v>23</v>
      </c>
      <c r="D21410" s="21" t="s">
        <v>102730</v>
      </c>
      <c r="E21410" s="21" t="s">
        <v>102731</v>
      </c>
      <c r="F21410" s="21" t="s">
        <v>102001</v>
      </c>
      <c r="G21410" s="22">
        <v>7</v>
      </c>
      <c r="H21410" s="22">
        <v>12</v>
      </c>
      <c r="I21410" s="22">
        <v>24</v>
      </c>
      <c r="J21410" s="21" t="s">
        <v>105893</v>
      </c>
    </row>
    <row r="21411" spans="1:10" ht="32" customHeight="1">
      <c r="A21411" s="19" t="s">
        <v>151115</v>
      </c>
      <c r="B21411" s="24">
        <v>31</v>
      </c>
      <c r="C21411" s="22">
        <v>15</v>
      </c>
      <c r="D21411" s="21" t="s">
        <v>128932</v>
      </c>
      <c r="E21411" s="21" t="s">
        <v>128933</v>
      </c>
      <c r="F21411" s="21" t="s">
        <v>101554</v>
      </c>
      <c r="G21411" s="22">
        <v>10</v>
      </c>
      <c r="H21411" s="22">
        <v>0</v>
      </c>
      <c r="I21411" s="22">
        <v>0</v>
      </c>
      <c r="J21411" s="21" t="s">
        <v>149249</v>
      </c>
    </row>
    <row r="21412" spans="1:10" ht="32" customHeight="1">
      <c r="A21412" s="19" t="s">
        <v>151116</v>
      </c>
      <c r="B21412" s="24">
        <v>28</v>
      </c>
      <c r="C21412" s="22">
        <v>15</v>
      </c>
      <c r="D21412" s="21" t="s">
        <v>151117</v>
      </c>
      <c r="E21412" s="21" t="s">
        <v>151118</v>
      </c>
      <c r="F21412" s="21" t="s">
        <v>101694</v>
      </c>
      <c r="G21412" s="22">
        <v>1</v>
      </c>
      <c r="H21412" s="22">
        <v>9</v>
      </c>
      <c r="I21412" s="22">
        <v>12</v>
      </c>
      <c r="J21412" s="21" t="s">
        <v>151119</v>
      </c>
    </row>
    <row r="21413" spans="1:10" ht="32" customHeight="1">
      <c r="A21413" s="19" t="s">
        <v>151120</v>
      </c>
      <c r="B21413" s="24">
        <v>39</v>
      </c>
      <c r="C21413" s="22">
        <v>15</v>
      </c>
      <c r="D21413" s="21" t="s">
        <v>107123</v>
      </c>
      <c r="E21413" s="21" t="s">
        <v>107124</v>
      </c>
      <c r="F21413" s="21" t="s">
        <v>101563</v>
      </c>
      <c r="G21413" s="22">
        <v>10</v>
      </c>
      <c r="H21413" s="22">
        <v>0</v>
      </c>
      <c r="I21413" s="22">
        <v>0</v>
      </c>
      <c r="J21413" s="21" t="s">
        <v>120779</v>
      </c>
    </row>
    <row r="21414" spans="1:10" ht="32" customHeight="1">
      <c r="A21414" s="19" t="s">
        <v>151121</v>
      </c>
      <c r="B21414" s="24">
        <v>47</v>
      </c>
      <c r="C21414" s="22">
        <v>30</v>
      </c>
      <c r="D21414" s="21" t="s">
        <v>102880</v>
      </c>
      <c r="E21414" s="21" t="s">
        <v>102881</v>
      </c>
      <c r="F21414" s="21" t="s">
        <v>101568</v>
      </c>
      <c r="G21414" s="22">
        <v>7</v>
      </c>
      <c r="H21414" s="22">
        <v>19</v>
      </c>
      <c r="I21414" s="22">
        <v>33</v>
      </c>
      <c r="J21414" s="21" t="s">
        <v>151122</v>
      </c>
    </row>
    <row r="21415" spans="1:10" ht="32" customHeight="1">
      <c r="A21415" s="19" t="s">
        <v>151123</v>
      </c>
      <c r="B21415" s="24">
        <v>12</v>
      </c>
      <c r="C21415" s="22">
        <v>27</v>
      </c>
      <c r="D21415" s="21" t="s">
        <v>103999</v>
      </c>
      <c r="E21415" s="21" t="s">
        <v>104000</v>
      </c>
      <c r="F21415" s="21" t="s">
        <v>102257</v>
      </c>
      <c r="G21415" s="22">
        <v>11</v>
      </c>
      <c r="H21415" s="22">
        <v>12</v>
      </c>
      <c r="I21415" s="22">
        <v>19</v>
      </c>
      <c r="J21415" s="21" t="s">
        <v>151124</v>
      </c>
    </row>
    <row r="21416" spans="1:10" ht="32" customHeight="1">
      <c r="A21416" s="19" t="s">
        <v>151125</v>
      </c>
      <c r="B21416" s="24">
        <v>12</v>
      </c>
      <c r="C21416" s="22">
        <v>27</v>
      </c>
      <c r="D21416" s="21" t="s">
        <v>103999</v>
      </c>
      <c r="E21416" s="21" t="s">
        <v>104000</v>
      </c>
      <c r="F21416" s="21" t="s">
        <v>102257</v>
      </c>
      <c r="G21416" s="22">
        <v>11</v>
      </c>
      <c r="H21416" s="22">
        <v>12</v>
      </c>
      <c r="I21416" s="22">
        <v>19</v>
      </c>
      <c r="J21416" s="21" t="s">
        <v>151124</v>
      </c>
    </row>
    <row r="21417" spans="1:10" ht="32" customHeight="1">
      <c r="A21417" s="19" t="s">
        <v>151126</v>
      </c>
      <c r="B21417" s="24">
        <v>12</v>
      </c>
      <c r="C21417" s="22">
        <v>27</v>
      </c>
      <c r="D21417" s="21" t="s">
        <v>103999</v>
      </c>
      <c r="E21417" s="21" t="s">
        <v>104000</v>
      </c>
      <c r="F21417" s="21" t="s">
        <v>102257</v>
      </c>
      <c r="G21417" s="22">
        <v>11</v>
      </c>
      <c r="H21417" s="22">
        <v>12</v>
      </c>
      <c r="I21417" s="22">
        <v>19</v>
      </c>
      <c r="J21417" s="21" t="s">
        <v>151124</v>
      </c>
    </row>
    <row r="21418" spans="1:10" ht="32" customHeight="1">
      <c r="A21418" s="19" t="s">
        <v>151127</v>
      </c>
      <c r="B21418" s="24">
        <v>22</v>
      </c>
      <c r="C21418" s="22">
        <v>24</v>
      </c>
      <c r="D21418" s="21" t="s">
        <v>112549</v>
      </c>
      <c r="E21418" s="21" t="s">
        <v>112550</v>
      </c>
      <c r="F21418" s="21" t="s">
        <v>102065</v>
      </c>
      <c r="G21418" s="22">
        <v>3</v>
      </c>
      <c r="H21418" s="22">
        <v>17</v>
      </c>
      <c r="I21418" s="22">
        <v>34</v>
      </c>
      <c r="J21418" s="21" t="s">
        <v>151128</v>
      </c>
    </row>
    <row r="21419" spans="1:10" ht="32" customHeight="1">
      <c r="A21419" s="19" t="s">
        <v>151129</v>
      </c>
      <c r="B21419" s="24">
        <v>28</v>
      </c>
      <c r="C21419" s="22">
        <v>15</v>
      </c>
      <c r="D21419" s="21" t="s">
        <v>151130</v>
      </c>
      <c r="E21419" s="21" t="s">
        <v>151131</v>
      </c>
      <c r="F21419" s="21" t="s">
        <v>101694</v>
      </c>
      <c r="G21419" s="22">
        <v>10</v>
      </c>
      <c r="H21419" s="22">
        <v>0</v>
      </c>
      <c r="I21419" s="22">
        <v>0</v>
      </c>
      <c r="J21419" s="21" t="s">
        <v>151132</v>
      </c>
    </row>
    <row r="21420" spans="1:10" ht="32" customHeight="1">
      <c r="A21420" s="19" t="s">
        <v>151133</v>
      </c>
      <c r="B21420" s="24">
        <v>21</v>
      </c>
      <c r="C21420" s="22">
        <v>15</v>
      </c>
      <c r="D21420" s="21" t="s">
        <v>132442</v>
      </c>
      <c r="E21420" s="21" t="s">
        <v>132443</v>
      </c>
      <c r="F21420" s="21" t="s">
        <v>101554</v>
      </c>
      <c r="G21420" s="22">
        <v>10</v>
      </c>
      <c r="H21420" s="22">
        <v>0</v>
      </c>
      <c r="I21420" s="22">
        <v>0</v>
      </c>
      <c r="J21420" s="21" t="s">
        <v>151134</v>
      </c>
    </row>
    <row r="21421" spans="1:10" ht="32" customHeight="1">
      <c r="A21421" s="19" t="s">
        <v>151135</v>
      </c>
      <c r="B21421" s="24">
        <v>15</v>
      </c>
      <c r="C21421" s="22">
        <v>17</v>
      </c>
      <c r="D21421" s="21" t="s">
        <v>151136</v>
      </c>
      <c r="E21421" s="21" t="s">
        <v>151137</v>
      </c>
      <c r="F21421" s="21" t="s">
        <v>101543</v>
      </c>
      <c r="G21421" s="22">
        <v>3</v>
      </c>
      <c r="H21421" s="22">
        <v>10</v>
      </c>
      <c r="I21421" s="22">
        <v>15</v>
      </c>
      <c r="J21421" s="21" t="s">
        <v>151138</v>
      </c>
    </row>
    <row r="21422" spans="1:10" ht="32" customHeight="1">
      <c r="A21422" s="19" t="s">
        <v>151139</v>
      </c>
      <c r="B21422" s="24">
        <v>13</v>
      </c>
      <c r="C21422" s="22">
        <v>15</v>
      </c>
      <c r="D21422" s="21" t="s">
        <v>151140</v>
      </c>
      <c r="E21422" s="21" t="s">
        <v>151141</v>
      </c>
      <c r="F21422" s="22">
        <v>0</v>
      </c>
      <c r="G21422" s="22">
        <v>10</v>
      </c>
      <c r="H21422" s="22">
        <v>0</v>
      </c>
      <c r="I21422" s="22">
        <v>0</v>
      </c>
      <c r="J21422" s="21" t="s">
        <v>151142</v>
      </c>
    </row>
    <row r="21423" spans="1:10" ht="32" customHeight="1">
      <c r="A21423" s="19" t="s">
        <v>151143</v>
      </c>
      <c r="B21423" s="24">
        <v>12</v>
      </c>
      <c r="C21423" s="22">
        <v>15</v>
      </c>
      <c r="D21423" s="21" t="s">
        <v>104259</v>
      </c>
      <c r="E21423" s="21" t="s">
        <v>104260</v>
      </c>
      <c r="F21423" s="21" t="s">
        <v>101563</v>
      </c>
      <c r="G21423" s="22">
        <v>10</v>
      </c>
      <c r="H21423" s="22">
        <v>0</v>
      </c>
      <c r="I21423" s="22">
        <v>0</v>
      </c>
      <c r="J21423" s="21" t="s">
        <v>151144</v>
      </c>
    </row>
    <row r="21424" spans="1:10" ht="32" customHeight="1">
      <c r="A21424" s="19" t="s">
        <v>151145</v>
      </c>
      <c r="B21424" s="24">
        <v>12</v>
      </c>
      <c r="C21424" s="22">
        <v>15</v>
      </c>
      <c r="D21424" s="21" t="s">
        <v>104259</v>
      </c>
      <c r="E21424" s="21" t="s">
        <v>104260</v>
      </c>
      <c r="F21424" s="21" t="s">
        <v>101563</v>
      </c>
      <c r="G21424" s="22">
        <v>10</v>
      </c>
      <c r="H21424" s="22">
        <v>0</v>
      </c>
      <c r="I21424" s="22">
        <v>0</v>
      </c>
      <c r="J21424" s="21" t="s">
        <v>151144</v>
      </c>
    </row>
    <row r="21425" spans="1:10" ht="32" customHeight="1">
      <c r="A21425" s="19" t="s">
        <v>151146</v>
      </c>
      <c r="B21425" s="24">
        <v>22</v>
      </c>
      <c r="C21425" s="22">
        <v>15</v>
      </c>
      <c r="D21425" s="21" t="s">
        <v>142273</v>
      </c>
      <c r="E21425" s="21" t="s">
        <v>142274</v>
      </c>
      <c r="F21425" s="21" t="s">
        <v>101554</v>
      </c>
      <c r="G21425" s="22">
        <v>10</v>
      </c>
      <c r="H21425" s="22">
        <v>0</v>
      </c>
      <c r="I21425" s="22">
        <v>0</v>
      </c>
      <c r="J21425" s="21" t="s">
        <v>151147</v>
      </c>
    </row>
    <row r="21426" spans="1:10" ht="32" customHeight="1">
      <c r="A21426" s="19" t="s">
        <v>151148</v>
      </c>
      <c r="B21426" s="24">
        <v>60</v>
      </c>
      <c r="C21426" s="22">
        <v>37</v>
      </c>
      <c r="D21426" s="21" t="s">
        <v>101896</v>
      </c>
      <c r="E21426" s="21" t="s">
        <v>101897</v>
      </c>
      <c r="F21426" s="21" t="s">
        <v>14741</v>
      </c>
      <c r="G21426" s="22">
        <v>1</v>
      </c>
      <c r="H21426" s="22">
        <v>32</v>
      </c>
      <c r="I21426" s="22">
        <v>47</v>
      </c>
      <c r="J21426" s="21" t="s">
        <v>151149</v>
      </c>
    </row>
    <row r="21427" spans="1:10" ht="32" customHeight="1">
      <c r="A21427" s="19" t="s">
        <v>151150</v>
      </c>
      <c r="B21427" s="24">
        <v>12</v>
      </c>
      <c r="C21427" s="22">
        <v>15</v>
      </c>
      <c r="D21427" s="21" t="s">
        <v>105086</v>
      </c>
      <c r="E21427" s="21" t="s">
        <v>105087</v>
      </c>
      <c r="F21427" s="21" t="s">
        <v>101563</v>
      </c>
      <c r="G21427" s="22">
        <v>10</v>
      </c>
      <c r="H21427" s="22">
        <v>0</v>
      </c>
      <c r="I21427" s="22">
        <v>0</v>
      </c>
      <c r="J21427" s="21" t="s">
        <v>105305</v>
      </c>
    </row>
    <row r="21428" spans="1:10" ht="32" customHeight="1">
      <c r="A21428" s="19" t="s">
        <v>151151</v>
      </c>
      <c r="B21428" s="24">
        <v>21</v>
      </c>
      <c r="C21428" s="22">
        <v>28</v>
      </c>
      <c r="D21428" s="21" t="s">
        <v>144871</v>
      </c>
      <c r="E21428" s="21" t="s">
        <v>144872</v>
      </c>
      <c r="F21428" s="21" t="s">
        <v>105051</v>
      </c>
      <c r="G21428" s="22">
        <v>7</v>
      </c>
      <c r="H21428" s="22">
        <v>17</v>
      </c>
      <c r="I21428" s="22">
        <v>26</v>
      </c>
      <c r="J21428" s="21" t="s">
        <v>151152</v>
      </c>
    </row>
    <row r="21429" spans="1:10" ht="32" customHeight="1">
      <c r="A21429" s="19" t="s">
        <v>151153</v>
      </c>
      <c r="B21429" s="24">
        <v>68</v>
      </c>
      <c r="C21429" s="22">
        <v>17</v>
      </c>
      <c r="D21429" s="21" t="s">
        <v>102812</v>
      </c>
      <c r="E21429" s="21" t="s">
        <v>102813</v>
      </c>
      <c r="F21429" s="21" t="s">
        <v>101710</v>
      </c>
      <c r="G21429" s="22">
        <v>1</v>
      </c>
      <c r="H21429" s="22">
        <v>12</v>
      </c>
      <c r="I21429" s="22">
        <v>19</v>
      </c>
      <c r="J21429" s="21" t="s">
        <v>151154</v>
      </c>
    </row>
    <row r="21430" spans="1:10" ht="32" customHeight="1">
      <c r="A21430" s="19" t="s">
        <v>151155</v>
      </c>
      <c r="B21430" s="24">
        <v>26</v>
      </c>
      <c r="C21430" s="22">
        <v>18</v>
      </c>
      <c r="D21430" s="21" t="s">
        <v>131872</v>
      </c>
      <c r="E21430" s="21" t="s">
        <v>131873</v>
      </c>
      <c r="F21430" s="21" t="s">
        <v>102727</v>
      </c>
      <c r="G21430" s="22">
        <v>3</v>
      </c>
      <c r="H21430" s="22">
        <v>11</v>
      </c>
      <c r="I21430" s="22">
        <v>17</v>
      </c>
      <c r="J21430" s="21" t="s">
        <v>151156</v>
      </c>
    </row>
    <row r="21431" spans="1:10" ht="32" customHeight="1">
      <c r="A21431" s="19" t="s">
        <v>151157</v>
      </c>
      <c r="B21431" s="24">
        <v>43</v>
      </c>
      <c r="C21431" s="22">
        <v>27</v>
      </c>
      <c r="D21431" s="21" t="s">
        <v>151158</v>
      </c>
      <c r="E21431" s="21" t="s">
        <v>151159</v>
      </c>
      <c r="F21431" s="21" t="s">
        <v>101533</v>
      </c>
      <c r="G21431" s="22">
        <v>5</v>
      </c>
      <c r="H21431" s="22">
        <v>18</v>
      </c>
      <c r="I21431" s="22">
        <v>28</v>
      </c>
      <c r="J21431" s="21" t="s">
        <v>151160</v>
      </c>
    </row>
    <row r="21432" spans="1:10" ht="32" customHeight="1">
      <c r="A21432" s="19" t="s">
        <v>151161</v>
      </c>
      <c r="B21432" s="24">
        <v>31</v>
      </c>
      <c r="C21432" s="22">
        <v>15</v>
      </c>
      <c r="D21432" s="21" t="s">
        <v>136835</v>
      </c>
      <c r="E21432" s="21" t="s">
        <v>136836</v>
      </c>
      <c r="F21432" s="21" t="s">
        <v>101528</v>
      </c>
      <c r="G21432" s="22">
        <v>10</v>
      </c>
      <c r="H21432" s="22">
        <v>0</v>
      </c>
      <c r="I21432" s="22">
        <v>0</v>
      </c>
      <c r="J21432" s="21" t="s">
        <v>136837</v>
      </c>
    </row>
    <row r="21433" spans="1:10" ht="32" customHeight="1">
      <c r="A21433" s="19" t="s">
        <v>151162</v>
      </c>
      <c r="B21433" s="24">
        <v>26</v>
      </c>
      <c r="C21433" s="22">
        <v>20</v>
      </c>
      <c r="D21433" s="21" t="s">
        <v>117322</v>
      </c>
      <c r="E21433" s="21" t="s">
        <v>117323</v>
      </c>
      <c r="F21433" s="21" t="s">
        <v>102305</v>
      </c>
      <c r="G21433" s="22">
        <v>1</v>
      </c>
      <c r="H21433" s="22">
        <v>15</v>
      </c>
      <c r="I21433" s="22">
        <v>34</v>
      </c>
      <c r="J21433" s="21" t="s">
        <v>151163</v>
      </c>
    </row>
    <row r="21434" spans="1:10" ht="32" customHeight="1">
      <c r="A21434" s="19" t="s">
        <v>151164</v>
      </c>
      <c r="B21434" s="24">
        <v>20</v>
      </c>
      <c r="C21434" s="22">
        <v>15</v>
      </c>
      <c r="D21434" s="21" t="s">
        <v>143398</v>
      </c>
      <c r="E21434" s="21" t="s">
        <v>143399</v>
      </c>
      <c r="F21434" s="21" t="s">
        <v>101554</v>
      </c>
      <c r="G21434" s="22">
        <v>10</v>
      </c>
      <c r="H21434" s="22">
        <v>0</v>
      </c>
      <c r="I21434" s="22">
        <v>0</v>
      </c>
      <c r="J21434" s="21" t="s">
        <v>151165</v>
      </c>
    </row>
    <row r="21435" spans="1:10" ht="32" customHeight="1">
      <c r="A21435" s="19" t="s">
        <v>151166</v>
      </c>
      <c r="B21435" s="24">
        <v>27</v>
      </c>
      <c r="C21435" s="22">
        <v>23</v>
      </c>
      <c r="D21435" s="21" t="s">
        <v>108221</v>
      </c>
      <c r="E21435" s="21" t="s">
        <v>108222</v>
      </c>
      <c r="F21435" s="21" t="s">
        <v>102157</v>
      </c>
      <c r="G21435" s="22">
        <v>8</v>
      </c>
      <c r="H21435" s="22">
        <v>11</v>
      </c>
      <c r="I21435" s="22">
        <v>18</v>
      </c>
      <c r="J21435" s="21" t="s">
        <v>151167</v>
      </c>
    </row>
    <row r="21436" spans="1:10" ht="32" customHeight="1">
      <c r="A21436" s="19" t="s">
        <v>151168</v>
      </c>
      <c r="B21436" s="24">
        <v>17</v>
      </c>
      <c r="C21436" s="22">
        <v>15</v>
      </c>
      <c r="D21436" s="21" t="s">
        <v>137999</v>
      </c>
      <c r="E21436" s="21" t="s">
        <v>138000</v>
      </c>
      <c r="F21436" s="21" t="s">
        <v>101563</v>
      </c>
      <c r="G21436" s="22">
        <v>10</v>
      </c>
      <c r="H21436" s="22">
        <v>0</v>
      </c>
      <c r="I21436" s="22">
        <v>0</v>
      </c>
      <c r="J21436" s="21" t="s">
        <v>151169</v>
      </c>
    </row>
    <row r="21437" spans="1:10" ht="32" customHeight="1">
      <c r="A21437" s="19" t="s">
        <v>151170</v>
      </c>
      <c r="B21437" s="24">
        <v>17</v>
      </c>
      <c r="C21437" s="22">
        <v>15</v>
      </c>
      <c r="D21437" s="21" t="s">
        <v>151171</v>
      </c>
      <c r="E21437" s="21" t="s">
        <v>151172</v>
      </c>
      <c r="F21437" s="21" t="s">
        <v>101694</v>
      </c>
      <c r="G21437" s="22">
        <v>10</v>
      </c>
      <c r="H21437" s="22">
        <v>0</v>
      </c>
      <c r="I21437" s="22">
        <v>0</v>
      </c>
      <c r="J21437" s="21" t="s">
        <v>151173</v>
      </c>
    </row>
    <row r="21438" spans="1:10" ht="32" customHeight="1">
      <c r="A21438" s="19" t="s">
        <v>151174</v>
      </c>
      <c r="B21438" s="24">
        <v>21</v>
      </c>
      <c r="C21438" s="22">
        <v>15</v>
      </c>
      <c r="D21438" s="21" t="s">
        <v>103873</v>
      </c>
      <c r="E21438" s="21" t="s">
        <v>103874</v>
      </c>
      <c r="F21438" s="21" t="s">
        <v>14739</v>
      </c>
      <c r="G21438" s="22">
        <v>10</v>
      </c>
      <c r="H21438" s="22">
        <v>0</v>
      </c>
      <c r="I21438" s="22">
        <v>0</v>
      </c>
      <c r="J21438" s="21" t="s">
        <v>151175</v>
      </c>
    </row>
    <row r="21439" spans="1:10" ht="32" customHeight="1">
      <c r="A21439" s="19" t="s">
        <v>151176</v>
      </c>
      <c r="B21439" s="24">
        <v>26</v>
      </c>
      <c r="C21439" s="22">
        <v>15</v>
      </c>
      <c r="D21439" s="21" t="s">
        <v>151177</v>
      </c>
      <c r="E21439" s="21" t="s">
        <v>151178</v>
      </c>
      <c r="F21439" s="21" t="s">
        <v>14739</v>
      </c>
      <c r="G21439" s="22">
        <v>10</v>
      </c>
      <c r="H21439" s="22">
        <v>0</v>
      </c>
      <c r="I21439" s="22">
        <v>0</v>
      </c>
      <c r="J21439" s="21" t="s">
        <v>151179</v>
      </c>
    </row>
    <row r="21440" spans="1:10" ht="32" customHeight="1">
      <c r="A21440" s="19" t="s">
        <v>151180</v>
      </c>
      <c r="B21440" s="24">
        <v>31</v>
      </c>
      <c r="C21440" s="22">
        <v>15</v>
      </c>
      <c r="D21440" s="21" t="s">
        <v>147395</v>
      </c>
      <c r="E21440" s="21" t="s">
        <v>147396</v>
      </c>
      <c r="F21440" s="21" t="s">
        <v>101694</v>
      </c>
      <c r="G21440" s="22">
        <v>10</v>
      </c>
      <c r="H21440" s="22">
        <v>0</v>
      </c>
      <c r="I21440" s="22">
        <v>0</v>
      </c>
      <c r="J21440" s="21" t="s">
        <v>151181</v>
      </c>
    </row>
    <row r="21441" spans="1:10" ht="32" customHeight="1">
      <c r="A21441" s="19" t="s">
        <v>151182</v>
      </c>
      <c r="B21441" s="24">
        <v>40</v>
      </c>
      <c r="C21441" s="22">
        <v>23</v>
      </c>
      <c r="D21441" s="21" t="s">
        <v>102880</v>
      </c>
      <c r="E21441" s="21" t="s">
        <v>102881</v>
      </c>
      <c r="F21441" s="21" t="s">
        <v>101710</v>
      </c>
      <c r="G21441" s="22">
        <v>1</v>
      </c>
      <c r="H21441" s="22">
        <v>18</v>
      </c>
      <c r="I21441" s="22">
        <v>30</v>
      </c>
      <c r="J21441" s="21" t="s">
        <v>151183</v>
      </c>
    </row>
    <row r="21442" spans="1:10" ht="32" customHeight="1">
      <c r="A21442" s="19" t="s">
        <v>151184</v>
      </c>
      <c r="B21442" s="24">
        <v>18</v>
      </c>
      <c r="C21442" s="22">
        <v>15</v>
      </c>
      <c r="D21442" s="21" t="s">
        <v>109333</v>
      </c>
      <c r="E21442" s="21" t="s">
        <v>109334</v>
      </c>
      <c r="F21442" s="21" t="s">
        <v>101554</v>
      </c>
      <c r="G21442" s="22">
        <v>10</v>
      </c>
      <c r="H21442" s="22">
        <v>0</v>
      </c>
      <c r="I21442" s="22">
        <v>0</v>
      </c>
      <c r="J21442" s="21" t="s">
        <v>151185</v>
      </c>
    </row>
    <row r="21443" spans="1:10" ht="32" customHeight="1">
      <c r="A21443" s="19" t="s">
        <v>151186</v>
      </c>
      <c r="B21443" s="24">
        <v>13</v>
      </c>
      <c r="C21443" s="22">
        <v>15</v>
      </c>
      <c r="D21443" s="21" t="s">
        <v>137342</v>
      </c>
      <c r="E21443" s="21" t="s">
        <v>137343</v>
      </c>
      <c r="F21443" s="21" t="s">
        <v>101528</v>
      </c>
      <c r="G21443" s="22">
        <v>10</v>
      </c>
      <c r="H21443" s="22">
        <v>0</v>
      </c>
      <c r="I21443" s="22">
        <v>0</v>
      </c>
      <c r="J21443" s="21" t="s">
        <v>151187</v>
      </c>
    </row>
    <row r="21444" spans="1:10" ht="20" customHeight="1">
      <c r="A21444" s="27">
        <v>-999</v>
      </c>
      <c r="B21444" s="24">
        <v>-999</v>
      </c>
      <c r="C21444" s="22">
        <v>-999</v>
      </c>
      <c r="D21444" s="22">
        <v>-999</v>
      </c>
      <c r="E21444" s="22">
        <v>-999</v>
      </c>
      <c r="F21444" s="22">
        <v>-999</v>
      </c>
      <c r="G21444" s="22">
        <v>-999</v>
      </c>
      <c r="H21444" s="22">
        <v>-999</v>
      </c>
      <c r="I21444" s="22">
        <v>-999</v>
      </c>
      <c r="J21444" s="22">
        <v>-999</v>
      </c>
    </row>
    <row r="21445" spans="1:10" ht="20" customHeight="1">
      <c r="A21445" s="27">
        <v>-999</v>
      </c>
      <c r="B21445" s="24">
        <v>-999</v>
      </c>
      <c r="C21445" s="22">
        <v>-999</v>
      </c>
      <c r="D21445" s="22">
        <v>-999</v>
      </c>
      <c r="E21445" s="22">
        <v>-999</v>
      </c>
      <c r="F21445" s="22">
        <v>-999</v>
      </c>
      <c r="G21445" s="22">
        <v>-999</v>
      </c>
      <c r="H21445" s="22">
        <v>-999</v>
      </c>
      <c r="I21445" s="22">
        <v>-999</v>
      </c>
      <c r="J21445" s="22">
        <v>-999</v>
      </c>
    </row>
    <row r="21446" spans="1:10" ht="32" customHeight="1">
      <c r="A21446" s="19" t="s">
        <v>151188</v>
      </c>
      <c r="B21446" s="24">
        <v>33</v>
      </c>
      <c r="C21446" s="22">
        <v>15</v>
      </c>
      <c r="D21446" s="21" t="s">
        <v>118079</v>
      </c>
      <c r="E21446" s="21" t="s">
        <v>118080</v>
      </c>
      <c r="F21446" s="21" t="s">
        <v>101554</v>
      </c>
      <c r="G21446" s="22">
        <v>10</v>
      </c>
      <c r="H21446" s="22">
        <v>0</v>
      </c>
      <c r="I21446" s="22">
        <v>0</v>
      </c>
      <c r="J21446" s="21" t="s">
        <v>147114</v>
      </c>
    </row>
    <row r="21447" spans="1:10" ht="32" customHeight="1">
      <c r="A21447" s="19" t="s">
        <v>151189</v>
      </c>
      <c r="B21447" s="24">
        <v>33</v>
      </c>
      <c r="C21447" s="22">
        <v>15</v>
      </c>
      <c r="D21447" s="21" t="s">
        <v>118079</v>
      </c>
      <c r="E21447" s="21" t="s">
        <v>118080</v>
      </c>
      <c r="F21447" s="21" t="s">
        <v>101554</v>
      </c>
      <c r="G21447" s="22">
        <v>10</v>
      </c>
      <c r="H21447" s="22">
        <v>0</v>
      </c>
      <c r="I21447" s="22">
        <v>0</v>
      </c>
      <c r="J21447" s="21" t="s">
        <v>147114</v>
      </c>
    </row>
    <row r="21448" spans="1:10" ht="32" customHeight="1">
      <c r="A21448" s="19" t="s">
        <v>151190</v>
      </c>
      <c r="B21448" s="24">
        <v>13</v>
      </c>
      <c r="C21448" s="22">
        <v>15</v>
      </c>
      <c r="D21448" s="21" t="s">
        <v>123137</v>
      </c>
      <c r="E21448" s="21" t="s">
        <v>123138</v>
      </c>
      <c r="F21448" s="21" t="s">
        <v>101528</v>
      </c>
      <c r="G21448" s="22">
        <v>10</v>
      </c>
      <c r="H21448" s="22">
        <v>0</v>
      </c>
      <c r="I21448" s="22">
        <v>0</v>
      </c>
      <c r="J21448" s="21" t="s">
        <v>151191</v>
      </c>
    </row>
    <row r="21449" spans="1:10" ht="32" customHeight="1">
      <c r="A21449" s="19" t="s">
        <v>151192</v>
      </c>
      <c r="B21449" s="24">
        <v>38</v>
      </c>
      <c r="C21449" s="22">
        <v>15</v>
      </c>
      <c r="D21449" s="21" t="s">
        <v>110603</v>
      </c>
      <c r="E21449" s="21" t="s">
        <v>110604</v>
      </c>
      <c r="F21449" s="21" t="s">
        <v>101563</v>
      </c>
      <c r="G21449" s="22">
        <v>10</v>
      </c>
      <c r="H21449" s="22">
        <v>0</v>
      </c>
      <c r="I21449" s="22">
        <v>0</v>
      </c>
      <c r="J21449" s="21" t="s">
        <v>151193</v>
      </c>
    </row>
    <row r="21450" spans="1:10" ht="32" customHeight="1">
      <c r="A21450" s="19" t="s">
        <v>151194</v>
      </c>
      <c r="B21450" s="24">
        <v>21</v>
      </c>
      <c r="C21450" s="22">
        <v>15</v>
      </c>
      <c r="D21450" s="21" t="s">
        <v>151195</v>
      </c>
      <c r="E21450" s="21" t="s">
        <v>151196</v>
      </c>
      <c r="F21450" s="21" t="s">
        <v>101568</v>
      </c>
      <c r="G21450" s="22">
        <v>1</v>
      </c>
      <c r="H21450" s="22">
        <v>10</v>
      </c>
      <c r="I21450" s="22">
        <v>15</v>
      </c>
      <c r="J21450" s="21" t="s">
        <v>151197</v>
      </c>
    </row>
    <row r="21451" spans="1:10" ht="32" customHeight="1">
      <c r="A21451" s="19" t="s">
        <v>151198</v>
      </c>
      <c r="B21451" s="24">
        <v>17</v>
      </c>
      <c r="C21451" s="22">
        <v>15</v>
      </c>
      <c r="D21451" s="21" t="s">
        <v>108763</v>
      </c>
      <c r="E21451" s="21" t="s">
        <v>108764</v>
      </c>
      <c r="F21451" s="21" t="s">
        <v>101694</v>
      </c>
      <c r="G21451" s="22">
        <v>10</v>
      </c>
      <c r="H21451" s="22">
        <v>0</v>
      </c>
      <c r="I21451" s="22">
        <v>0</v>
      </c>
      <c r="J21451" s="21" t="s">
        <v>151199</v>
      </c>
    </row>
    <row r="21452" spans="1:10" ht="32" customHeight="1">
      <c r="A21452" s="19" t="s">
        <v>151200</v>
      </c>
      <c r="B21452" s="24">
        <v>15</v>
      </c>
      <c r="C21452" s="22">
        <v>24</v>
      </c>
      <c r="D21452" s="21" t="s">
        <v>103425</v>
      </c>
      <c r="E21452" s="21" t="s">
        <v>103426</v>
      </c>
      <c r="F21452" s="21" t="s">
        <v>101817</v>
      </c>
      <c r="G21452" s="22">
        <v>9</v>
      </c>
      <c r="H21452" s="22">
        <v>11</v>
      </c>
      <c r="I21452" s="22">
        <v>18</v>
      </c>
      <c r="J21452" s="21" t="s">
        <v>151201</v>
      </c>
    </row>
    <row r="21453" spans="1:10" ht="32" customHeight="1">
      <c r="A21453" s="19" t="s">
        <v>151202</v>
      </c>
      <c r="B21453" s="24">
        <v>37</v>
      </c>
      <c r="C21453" s="22">
        <v>63</v>
      </c>
      <c r="D21453" s="21" t="s">
        <v>103425</v>
      </c>
      <c r="E21453" s="21" t="s">
        <v>103426</v>
      </c>
      <c r="F21453" s="21" t="s">
        <v>107719</v>
      </c>
      <c r="G21453" s="22">
        <v>9</v>
      </c>
      <c r="H21453" s="22">
        <v>15</v>
      </c>
      <c r="I21453" s="22">
        <v>22</v>
      </c>
      <c r="J21453" s="21" t="s">
        <v>151203</v>
      </c>
    </row>
    <row r="21454" spans="1:10" ht="32" customHeight="1">
      <c r="A21454" s="19" t="s">
        <v>151204</v>
      </c>
      <c r="B21454" s="24">
        <v>21</v>
      </c>
      <c r="C21454" s="22">
        <v>15</v>
      </c>
      <c r="D21454" s="21" t="s">
        <v>102748</v>
      </c>
      <c r="E21454" s="21" t="s">
        <v>102749</v>
      </c>
      <c r="F21454" s="21" t="s">
        <v>101554</v>
      </c>
      <c r="G21454" s="22">
        <v>10</v>
      </c>
      <c r="H21454" s="22">
        <v>0</v>
      </c>
      <c r="I21454" s="22">
        <v>0</v>
      </c>
      <c r="J21454" s="21" t="s">
        <v>127665</v>
      </c>
    </row>
    <row r="21455" spans="1:10" ht="32" customHeight="1">
      <c r="A21455" s="19" t="s">
        <v>151205</v>
      </c>
      <c r="B21455" s="24">
        <v>37</v>
      </c>
      <c r="C21455" s="22">
        <v>16</v>
      </c>
      <c r="D21455" s="21" t="s">
        <v>143666</v>
      </c>
      <c r="E21455" s="21" t="s">
        <v>143667</v>
      </c>
      <c r="F21455" s="21" t="s">
        <v>101945</v>
      </c>
      <c r="G21455" s="22">
        <v>1</v>
      </c>
      <c r="H21455" s="22">
        <v>11</v>
      </c>
      <c r="I21455" s="22">
        <v>15</v>
      </c>
      <c r="J21455" s="21" t="s">
        <v>151206</v>
      </c>
    </row>
    <row r="21456" spans="1:10" ht="32" customHeight="1">
      <c r="A21456" s="19" t="s">
        <v>151207</v>
      </c>
      <c r="B21456" s="24">
        <v>71</v>
      </c>
      <c r="C21456" s="22">
        <v>15</v>
      </c>
      <c r="D21456" s="21" t="s">
        <v>123464</v>
      </c>
      <c r="E21456" s="21" t="s">
        <v>123465</v>
      </c>
      <c r="F21456" s="21" t="s">
        <v>101554</v>
      </c>
      <c r="G21456" s="22">
        <v>10</v>
      </c>
      <c r="H21456" s="22">
        <v>0</v>
      </c>
      <c r="I21456" s="22">
        <v>0</v>
      </c>
      <c r="J21456" s="21" t="s">
        <v>151208</v>
      </c>
    </row>
    <row r="21457" spans="1:10" ht="32" customHeight="1">
      <c r="A21457" s="19" t="s">
        <v>151209</v>
      </c>
      <c r="B21457" s="24">
        <v>23</v>
      </c>
      <c r="C21457" s="22">
        <v>15</v>
      </c>
      <c r="D21457" s="21" t="s">
        <v>140359</v>
      </c>
      <c r="E21457" s="21" t="s">
        <v>140360</v>
      </c>
      <c r="F21457" s="21" t="s">
        <v>14739</v>
      </c>
      <c r="G21457" s="22">
        <v>10</v>
      </c>
      <c r="H21457" s="22">
        <v>0</v>
      </c>
      <c r="I21457" s="22">
        <v>0</v>
      </c>
      <c r="J21457" s="21" t="s">
        <v>151210</v>
      </c>
    </row>
    <row r="21458" spans="1:10" ht="32" customHeight="1">
      <c r="A21458" s="19" t="s">
        <v>151211</v>
      </c>
      <c r="B21458" s="24">
        <v>24</v>
      </c>
      <c r="C21458" s="22">
        <v>15</v>
      </c>
      <c r="D21458" s="21" t="s">
        <v>104455</v>
      </c>
      <c r="E21458" s="21" t="s">
        <v>104456</v>
      </c>
      <c r="F21458" s="21" t="s">
        <v>101528</v>
      </c>
      <c r="G21458" s="22">
        <v>10</v>
      </c>
      <c r="H21458" s="22">
        <v>0</v>
      </c>
      <c r="I21458" s="22">
        <v>0</v>
      </c>
      <c r="J21458" s="21" t="s">
        <v>151212</v>
      </c>
    </row>
    <row r="21459" spans="1:10" ht="32" customHeight="1">
      <c r="A21459" s="19" t="s">
        <v>151213</v>
      </c>
      <c r="B21459" s="24">
        <v>16</v>
      </c>
      <c r="C21459" s="22">
        <v>23</v>
      </c>
      <c r="D21459" s="21" t="s">
        <v>107474</v>
      </c>
      <c r="E21459" s="21" t="s">
        <v>107475</v>
      </c>
      <c r="F21459" s="21" t="s">
        <v>102157</v>
      </c>
      <c r="G21459" s="22">
        <v>7</v>
      </c>
      <c r="H21459" s="22">
        <v>12</v>
      </c>
      <c r="I21459" s="22">
        <v>19</v>
      </c>
      <c r="J21459" s="21" t="s">
        <v>151214</v>
      </c>
    </row>
    <row r="21460" spans="1:10" ht="32" customHeight="1">
      <c r="A21460" s="19" t="s">
        <v>151215</v>
      </c>
      <c r="B21460" s="24">
        <v>23</v>
      </c>
      <c r="C21460" s="22">
        <v>15</v>
      </c>
      <c r="D21460" s="21" t="s">
        <v>134351</v>
      </c>
      <c r="E21460" s="21" t="s">
        <v>134352</v>
      </c>
      <c r="F21460" s="21" t="s">
        <v>101694</v>
      </c>
      <c r="G21460" s="22">
        <v>10</v>
      </c>
      <c r="H21460" s="22">
        <v>0</v>
      </c>
      <c r="I21460" s="22">
        <v>0</v>
      </c>
      <c r="J21460" s="21" t="s">
        <v>151216</v>
      </c>
    </row>
    <row r="21461" spans="1:10" ht="32" customHeight="1">
      <c r="A21461" s="19" t="s">
        <v>151217</v>
      </c>
      <c r="B21461" s="24">
        <v>24</v>
      </c>
      <c r="C21461" s="22">
        <v>15</v>
      </c>
      <c r="D21461" s="21" t="s">
        <v>114357</v>
      </c>
      <c r="E21461" s="21" t="s">
        <v>114358</v>
      </c>
      <c r="F21461" s="21" t="s">
        <v>14739</v>
      </c>
      <c r="G21461" s="22">
        <v>10</v>
      </c>
      <c r="H21461" s="22">
        <v>0</v>
      </c>
      <c r="I21461" s="22">
        <v>0</v>
      </c>
      <c r="J21461" s="21" t="s">
        <v>151218</v>
      </c>
    </row>
    <row r="21462" spans="1:10" ht="32" customHeight="1">
      <c r="A21462" s="19" t="s">
        <v>151219</v>
      </c>
      <c r="B21462" s="24">
        <v>24</v>
      </c>
      <c r="C21462" s="22">
        <v>15</v>
      </c>
      <c r="D21462" s="21" t="s">
        <v>114357</v>
      </c>
      <c r="E21462" s="21" t="s">
        <v>114358</v>
      </c>
      <c r="F21462" s="21" t="s">
        <v>14739</v>
      </c>
      <c r="G21462" s="22">
        <v>10</v>
      </c>
      <c r="H21462" s="22">
        <v>0</v>
      </c>
      <c r="I21462" s="22">
        <v>0</v>
      </c>
      <c r="J21462" s="21" t="s">
        <v>151218</v>
      </c>
    </row>
    <row r="21463" spans="1:10" ht="32" customHeight="1">
      <c r="A21463" s="19" t="s">
        <v>151220</v>
      </c>
      <c r="B21463" s="24">
        <v>23</v>
      </c>
      <c r="C21463" s="22">
        <v>15</v>
      </c>
      <c r="D21463" s="21" t="s">
        <v>118770</v>
      </c>
      <c r="E21463" s="21" t="s">
        <v>118771</v>
      </c>
      <c r="F21463" s="21" t="s">
        <v>101554</v>
      </c>
      <c r="G21463" s="22">
        <v>10</v>
      </c>
      <c r="H21463" s="22">
        <v>0</v>
      </c>
      <c r="I21463" s="22">
        <v>0</v>
      </c>
      <c r="J21463" s="21" t="s">
        <v>134994</v>
      </c>
    </row>
    <row r="21464" spans="1:10" ht="32" customHeight="1">
      <c r="A21464" s="19" t="s">
        <v>151221</v>
      </c>
      <c r="B21464" s="24">
        <v>33</v>
      </c>
      <c r="C21464" s="22">
        <v>15</v>
      </c>
      <c r="D21464" s="21" t="s">
        <v>103429</v>
      </c>
      <c r="E21464" s="21" t="s">
        <v>103430</v>
      </c>
      <c r="F21464" s="21" t="s">
        <v>101694</v>
      </c>
      <c r="G21464" s="22">
        <v>10</v>
      </c>
      <c r="H21464" s="22">
        <v>0</v>
      </c>
      <c r="I21464" s="22">
        <v>0</v>
      </c>
      <c r="J21464" s="21" t="s">
        <v>151222</v>
      </c>
    </row>
    <row r="21465" spans="1:10" ht="32" customHeight="1">
      <c r="A21465" s="19" t="s">
        <v>151223</v>
      </c>
      <c r="B21465" s="24">
        <v>36</v>
      </c>
      <c r="C21465" s="22">
        <v>15</v>
      </c>
      <c r="D21465" s="21" t="s">
        <v>117341</v>
      </c>
      <c r="E21465" s="21" t="s">
        <v>117342</v>
      </c>
      <c r="F21465" s="21" t="s">
        <v>14739</v>
      </c>
      <c r="G21465" s="22">
        <v>10</v>
      </c>
      <c r="H21465" s="22">
        <v>0</v>
      </c>
      <c r="I21465" s="22">
        <v>0</v>
      </c>
      <c r="J21465" s="21" t="s">
        <v>117930</v>
      </c>
    </row>
    <row r="21466" spans="1:10" ht="32" customHeight="1">
      <c r="A21466" s="19" t="s">
        <v>151224</v>
      </c>
      <c r="B21466" s="24">
        <v>66</v>
      </c>
      <c r="C21466" s="22">
        <v>15</v>
      </c>
      <c r="D21466" s="21" t="s">
        <v>116002</v>
      </c>
      <c r="E21466" s="21" t="s">
        <v>116003</v>
      </c>
      <c r="F21466" s="21" t="s">
        <v>101554</v>
      </c>
      <c r="G21466" s="22">
        <v>10</v>
      </c>
      <c r="H21466" s="22">
        <v>0</v>
      </c>
      <c r="I21466" s="22">
        <v>0</v>
      </c>
      <c r="J21466" s="21" t="s">
        <v>151225</v>
      </c>
    </row>
    <row r="21467" spans="1:10" ht="32" customHeight="1">
      <c r="A21467" s="19" t="s">
        <v>151226</v>
      </c>
      <c r="B21467" s="24">
        <v>46</v>
      </c>
      <c r="C21467" s="22">
        <v>26</v>
      </c>
      <c r="D21467" s="21" t="s">
        <v>103378</v>
      </c>
      <c r="E21467" s="21" t="s">
        <v>103379</v>
      </c>
      <c r="F21467" s="21" t="s">
        <v>102026</v>
      </c>
      <c r="G21467" s="22">
        <v>8</v>
      </c>
      <c r="H21467" s="22">
        <v>14</v>
      </c>
      <c r="I21467" s="22">
        <v>25</v>
      </c>
      <c r="J21467" s="21" t="s">
        <v>151227</v>
      </c>
    </row>
    <row r="21468" spans="1:10" ht="32" customHeight="1">
      <c r="A21468" s="19" t="s">
        <v>151228</v>
      </c>
      <c r="B21468" s="24">
        <v>13</v>
      </c>
      <c r="C21468" s="22">
        <v>15</v>
      </c>
      <c r="D21468" s="21" t="s">
        <v>130722</v>
      </c>
      <c r="E21468" s="21" t="s">
        <v>130723</v>
      </c>
      <c r="F21468" s="21" t="s">
        <v>101563</v>
      </c>
      <c r="G21468" s="22">
        <v>10</v>
      </c>
      <c r="H21468" s="22">
        <v>0</v>
      </c>
      <c r="I21468" s="22">
        <v>0</v>
      </c>
      <c r="J21468" s="21" t="s">
        <v>151229</v>
      </c>
    </row>
    <row r="21469" spans="1:10" ht="32" customHeight="1">
      <c r="A21469" s="19" t="s">
        <v>151230</v>
      </c>
      <c r="B21469" s="24">
        <v>20</v>
      </c>
      <c r="C21469" s="22">
        <v>15</v>
      </c>
      <c r="D21469" s="21" t="s">
        <v>112842</v>
      </c>
      <c r="E21469" s="21" t="s">
        <v>112843</v>
      </c>
      <c r="F21469" s="21" t="s">
        <v>101554</v>
      </c>
      <c r="G21469" s="22">
        <v>10</v>
      </c>
      <c r="H21469" s="22">
        <v>0</v>
      </c>
      <c r="I21469" s="22">
        <v>0</v>
      </c>
      <c r="J21469" s="21" t="s">
        <v>123585</v>
      </c>
    </row>
    <row r="21470" spans="1:10" ht="32" customHeight="1">
      <c r="A21470" s="19" t="s">
        <v>151231</v>
      </c>
      <c r="B21470" s="24">
        <v>24</v>
      </c>
      <c r="C21470" s="22">
        <v>15</v>
      </c>
      <c r="D21470" s="21" t="s">
        <v>101780</v>
      </c>
      <c r="E21470" s="21" t="s">
        <v>101781</v>
      </c>
      <c r="F21470" s="21" t="s">
        <v>101694</v>
      </c>
      <c r="G21470" s="22">
        <v>10</v>
      </c>
      <c r="H21470" s="22">
        <v>0</v>
      </c>
      <c r="I21470" s="22">
        <v>0</v>
      </c>
      <c r="J21470" s="21" t="s">
        <v>102952</v>
      </c>
    </row>
    <row r="21471" spans="1:10" ht="32" customHeight="1">
      <c r="A21471" s="19" t="s">
        <v>151232</v>
      </c>
      <c r="B21471" s="24">
        <v>24</v>
      </c>
      <c r="C21471" s="22">
        <v>15</v>
      </c>
      <c r="D21471" s="21" t="s">
        <v>101780</v>
      </c>
      <c r="E21471" s="21" t="s">
        <v>101781</v>
      </c>
      <c r="F21471" s="21" t="s">
        <v>101694</v>
      </c>
      <c r="G21471" s="22">
        <v>10</v>
      </c>
      <c r="H21471" s="22">
        <v>0</v>
      </c>
      <c r="I21471" s="22">
        <v>0</v>
      </c>
      <c r="J21471" s="21" t="s">
        <v>102952</v>
      </c>
    </row>
    <row r="21472" spans="1:10" ht="32" customHeight="1">
      <c r="A21472" s="19" t="s">
        <v>151233</v>
      </c>
      <c r="B21472" s="24">
        <v>13</v>
      </c>
      <c r="C21472" s="22">
        <v>15</v>
      </c>
      <c r="D21472" s="21" t="s">
        <v>123001</v>
      </c>
      <c r="E21472" s="21" t="s">
        <v>123002</v>
      </c>
      <c r="F21472" s="21" t="s">
        <v>101554</v>
      </c>
      <c r="G21472" s="22">
        <v>10</v>
      </c>
      <c r="H21472" s="22">
        <v>0</v>
      </c>
      <c r="I21472" s="22">
        <v>0</v>
      </c>
      <c r="J21472" s="21" t="s">
        <v>151234</v>
      </c>
    </row>
    <row r="21473" spans="1:10" ht="32" customHeight="1">
      <c r="A21473" s="19" t="s">
        <v>151235</v>
      </c>
      <c r="B21473" s="24">
        <v>13</v>
      </c>
      <c r="C21473" s="22">
        <v>15</v>
      </c>
      <c r="D21473" s="21" t="s">
        <v>123001</v>
      </c>
      <c r="E21473" s="21" t="s">
        <v>123002</v>
      </c>
      <c r="F21473" s="21" t="s">
        <v>101554</v>
      </c>
      <c r="G21473" s="22">
        <v>10</v>
      </c>
      <c r="H21473" s="22">
        <v>0</v>
      </c>
      <c r="I21473" s="22">
        <v>0</v>
      </c>
      <c r="J21473" s="21" t="s">
        <v>151234</v>
      </c>
    </row>
    <row r="21474" spans="1:10" ht="32" customHeight="1">
      <c r="A21474" s="19" t="s">
        <v>151236</v>
      </c>
      <c r="B21474" s="24">
        <v>29</v>
      </c>
      <c r="C21474" s="22">
        <v>15</v>
      </c>
      <c r="D21474" s="21" t="s">
        <v>119429</v>
      </c>
      <c r="E21474" s="21" t="s">
        <v>119430</v>
      </c>
      <c r="F21474" s="21" t="s">
        <v>101554</v>
      </c>
      <c r="G21474" s="22">
        <v>10</v>
      </c>
      <c r="H21474" s="22">
        <v>0</v>
      </c>
      <c r="I21474" s="22">
        <v>0</v>
      </c>
      <c r="J21474" s="21" t="s">
        <v>125421</v>
      </c>
    </row>
    <row r="21475" spans="1:10" ht="32" customHeight="1">
      <c r="A21475" s="19" t="s">
        <v>151237</v>
      </c>
      <c r="B21475" s="24">
        <v>29</v>
      </c>
      <c r="C21475" s="22">
        <v>15</v>
      </c>
      <c r="D21475" s="21" t="s">
        <v>119429</v>
      </c>
      <c r="E21475" s="21" t="s">
        <v>119430</v>
      </c>
      <c r="F21475" s="21" t="s">
        <v>101554</v>
      </c>
      <c r="G21475" s="22">
        <v>10</v>
      </c>
      <c r="H21475" s="22">
        <v>0</v>
      </c>
      <c r="I21475" s="22">
        <v>0</v>
      </c>
      <c r="J21475" s="21" t="s">
        <v>125421</v>
      </c>
    </row>
    <row r="21476" spans="1:10" ht="32" customHeight="1">
      <c r="A21476" s="19" t="s">
        <v>151238</v>
      </c>
      <c r="B21476" s="24">
        <v>14</v>
      </c>
      <c r="C21476" s="22">
        <v>16</v>
      </c>
      <c r="D21476" s="21" t="s">
        <v>102680</v>
      </c>
      <c r="E21476" s="21" t="s">
        <v>102681</v>
      </c>
      <c r="F21476" s="21" t="s">
        <v>101533</v>
      </c>
      <c r="G21476" s="22">
        <v>2</v>
      </c>
      <c r="H21476" s="22">
        <v>10</v>
      </c>
      <c r="I21476" s="22">
        <v>16</v>
      </c>
      <c r="J21476" s="21" t="s">
        <v>151239</v>
      </c>
    </row>
    <row r="21477" spans="1:10" ht="32" customHeight="1">
      <c r="A21477" s="19" t="s">
        <v>151240</v>
      </c>
      <c r="B21477" s="24">
        <v>27</v>
      </c>
      <c r="C21477" s="22">
        <v>33</v>
      </c>
      <c r="D21477" s="21" t="s">
        <v>132817</v>
      </c>
      <c r="E21477" s="21" t="s">
        <v>132818</v>
      </c>
      <c r="F21477" s="21" t="s">
        <v>109326</v>
      </c>
      <c r="G21477" s="22">
        <v>10</v>
      </c>
      <c r="H21477" s="22">
        <v>10</v>
      </c>
      <c r="I21477" s="22">
        <v>16</v>
      </c>
      <c r="J21477" s="21" t="s">
        <v>151241</v>
      </c>
    </row>
    <row r="21478" spans="1:10" ht="32" customHeight="1">
      <c r="A21478" s="19" t="s">
        <v>151242</v>
      </c>
      <c r="B21478" s="24">
        <v>37</v>
      </c>
      <c r="C21478" s="22">
        <v>15</v>
      </c>
      <c r="D21478" s="21" t="s">
        <v>103788</v>
      </c>
      <c r="E21478" s="21" t="s">
        <v>103789</v>
      </c>
      <c r="F21478" s="21" t="s">
        <v>101628</v>
      </c>
      <c r="G21478" s="22">
        <v>1</v>
      </c>
      <c r="H21478" s="22">
        <v>10</v>
      </c>
      <c r="I21478" s="22">
        <v>18</v>
      </c>
      <c r="J21478" s="21" t="s">
        <v>151243</v>
      </c>
    </row>
    <row r="21479" spans="1:10" ht="32" customHeight="1">
      <c r="A21479" s="19" t="s">
        <v>151244</v>
      </c>
      <c r="B21479" s="24">
        <v>27</v>
      </c>
      <c r="C21479" s="22">
        <v>33</v>
      </c>
      <c r="D21479" s="21" t="s">
        <v>132817</v>
      </c>
      <c r="E21479" s="21" t="s">
        <v>132818</v>
      </c>
      <c r="F21479" s="21" t="s">
        <v>109326</v>
      </c>
      <c r="G21479" s="22">
        <v>10</v>
      </c>
      <c r="H21479" s="22">
        <v>10</v>
      </c>
      <c r="I21479" s="22">
        <v>16</v>
      </c>
      <c r="J21479" s="21" t="s">
        <v>151241</v>
      </c>
    </row>
    <row r="21480" spans="1:10" ht="32" customHeight="1">
      <c r="A21480" s="19" t="s">
        <v>151245</v>
      </c>
      <c r="B21480" s="24">
        <v>37</v>
      </c>
      <c r="C21480" s="22">
        <v>15</v>
      </c>
      <c r="D21480" s="21" t="s">
        <v>103788</v>
      </c>
      <c r="E21480" s="21" t="s">
        <v>103789</v>
      </c>
      <c r="F21480" s="21" t="s">
        <v>101628</v>
      </c>
      <c r="G21480" s="22">
        <v>1</v>
      </c>
      <c r="H21480" s="22">
        <v>10</v>
      </c>
      <c r="I21480" s="22">
        <v>18</v>
      </c>
      <c r="J21480" s="21" t="s">
        <v>151243</v>
      </c>
    </row>
    <row r="21481" spans="1:10" ht="32" customHeight="1">
      <c r="A21481" s="19" t="s">
        <v>151246</v>
      </c>
      <c r="B21481" s="24">
        <v>18</v>
      </c>
      <c r="C21481" s="22">
        <v>15</v>
      </c>
      <c r="D21481" s="21" t="s">
        <v>102730</v>
      </c>
      <c r="E21481" s="21" t="s">
        <v>102731</v>
      </c>
      <c r="F21481" s="21" t="s">
        <v>14739</v>
      </c>
      <c r="G21481" s="22">
        <v>10</v>
      </c>
      <c r="H21481" s="22">
        <v>0</v>
      </c>
      <c r="I21481" s="22">
        <v>0</v>
      </c>
      <c r="J21481" s="21" t="s">
        <v>151247</v>
      </c>
    </row>
    <row r="21482" spans="1:10" ht="32" customHeight="1">
      <c r="A21482" s="19" t="s">
        <v>151248</v>
      </c>
      <c r="B21482" s="24">
        <v>30</v>
      </c>
      <c r="C21482" s="22">
        <v>15</v>
      </c>
      <c r="D21482" s="21" t="s">
        <v>102748</v>
      </c>
      <c r="E21482" s="21" t="s">
        <v>102749</v>
      </c>
      <c r="F21482" s="21" t="s">
        <v>101554</v>
      </c>
      <c r="G21482" s="22">
        <v>10</v>
      </c>
      <c r="H21482" s="22">
        <v>0</v>
      </c>
      <c r="I21482" s="22">
        <v>0</v>
      </c>
      <c r="J21482" s="21" t="s">
        <v>127665</v>
      </c>
    </row>
    <row r="21483" spans="1:10" ht="32" customHeight="1">
      <c r="A21483" s="19" t="s">
        <v>151249</v>
      </c>
      <c r="B21483" s="24">
        <v>24</v>
      </c>
      <c r="C21483" s="22">
        <v>15</v>
      </c>
      <c r="D21483" s="21" t="s">
        <v>109978</v>
      </c>
      <c r="E21483" s="21" t="s">
        <v>109979</v>
      </c>
      <c r="F21483" s="21" t="s">
        <v>101528</v>
      </c>
      <c r="G21483" s="22">
        <v>10</v>
      </c>
      <c r="H21483" s="22">
        <v>0</v>
      </c>
      <c r="I21483" s="22">
        <v>0</v>
      </c>
      <c r="J21483" s="21" t="s">
        <v>151250</v>
      </c>
    </row>
    <row r="21484" spans="1:10" ht="32" customHeight="1">
      <c r="A21484" s="19" t="s">
        <v>151251</v>
      </c>
      <c r="B21484" s="24">
        <v>61</v>
      </c>
      <c r="C21484" s="22">
        <v>15</v>
      </c>
      <c r="D21484" s="21" t="s">
        <v>151252</v>
      </c>
      <c r="E21484" s="21" t="s">
        <v>151253</v>
      </c>
      <c r="F21484" s="21" t="s">
        <v>14739</v>
      </c>
      <c r="G21484" s="22">
        <v>10</v>
      </c>
      <c r="H21484" s="22">
        <v>0</v>
      </c>
      <c r="I21484" s="22">
        <v>0</v>
      </c>
      <c r="J21484" s="21" t="s">
        <v>151254</v>
      </c>
    </row>
    <row r="21485" spans="1:10" ht="32" customHeight="1">
      <c r="A21485" s="19" t="s">
        <v>151255</v>
      </c>
      <c r="B21485" s="24">
        <v>61</v>
      </c>
      <c r="C21485" s="22">
        <v>15</v>
      </c>
      <c r="D21485" s="21" t="s">
        <v>151252</v>
      </c>
      <c r="E21485" s="21" t="s">
        <v>151253</v>
      </c>
      <c r="F21485" s="21" t="s">
        <v>14739</v>
      </c>
      <c r="G21485" s="22">
        <v>10</v>
      </c>
      <c r="H21485" s="22">
        <v>0</v>
      </c>
      <c r="I21485" s="22">
        <v>0</v>
      </c>
      <c r="J21485" s="21" t="s">
        <v>151254</v>
      </c>
    </row>
    <row r="21486" spans="1:10" ht="32" customHeight="1">
      <c r="A21486" s="19" t="s">
        <v>151256</v>
      </c>
      <c r="B21486" s="24">
        <v>13</v>
      </c>
      <c r="C21486" s="22">
        <v>15</v>
      </c>
      <c r="D21486" s="21" t="s">
        <v>111036</v>
      </c>
      <c r="E21486" s="21" t="s">
        <v>111037</v>
      </c>
      <c r="F21486" s="21" t="s">
        <v>101554</v>
      </c>
      <c r="G21486" s="22">
        <v>10</v>
      </c>
      <c r="H21486" s="22">
        <v>0</v>
      </c>
      <c r="I21486" s="22">
        <v>0</v>
      </c>
      <c r="J21486" s="21" t="s">
        <v>151257</v>
      </c>
    </row>
    <row r="21487" spans="1:10" ht="32" customHeight="1">
      <c r="A21487" s="19" t="s">
        <v>151258</v>
      </c>
      <c r="B21487" s="24">
        <v>17</v>
      </c>
      <c r="C21487" s="22">
        <v>15</v>
      </c>
      <c r="D21487" s="21" t="s">
        <v>103105</v>
      </c>
      <c r="E21487" s="21" t="s">
        <v>103106</v>
      </c>
      <c r="F21487" s="21" t="s">
        <v>101563</v>
      </c>
      <c r="G21487" s="22">
        <v>10</v>
      </c>
      <c r="H21487" s="22">
        <v>0</v>
      </c>
      <c r="I21487" s="22">
        <v>0</v>
      </c>
      <c r="J21487" s="21" t="s">
        <v>129078</v>
      </c>
    </row>
    <row r="21488" spans="1:10" ht="32" customHeight="1">
      <c r="A21488" s="19" t="s">
        <v>151259</v>
      </c>
      <c r="B21488" s="24">
        <v>67</v>
      </c>
      <c r="C21488" s="22">
        <v>16</v>
      </c>
      <c r="D21488" s="21" t="s">
        <v>147127</v>
      </c>
      <c r="E21488" s="21" t="s">
        <v>147128</v>
      </c>
      <c r="F21488" s="21" t="s">
        <v>101945</v>
      </c>
      <c r="G21488" s="22">
        <v>1</v>
      </c>
      <c r="H21488" s="22">
        <v>11</v>
      </c>
      <c r="I21488" s="22">
        <v>16</v>
      </c>
      <c r="J21488" s="21" t="s">
        <v>151260</v>
      </c>
    </row>
    <row r="21489" spans="1:10" ht="32" customHeight="1">
      <c r="A21489" s="19" t="s">
        <v>151261</v>
      </c>
      <c r="B21489" s="24">
        <v>24</v>
      </c>
      <c r="C21489" s="22">
        <v>15</v>
      </c>
      <c r="D21489" s="21" t="s">
        <v>108115</v>
      </c>
      <c r="E21489" s="21" t="s">
        <v>108116</v>
      </c>
      <c r="F21489" s="21" t="s">
        <v>101528</v>
      </c>
      <c r="G21489" s="22">
        <v>10</v>
      </c>
      <c r="H21489" s="22">
        <v>0</v>
      </c>
      <c r="I21489" s="22">
        <v>0</v>
      </c>
      <c r="J21489" s="21" t="s">
        <v>108117</v>
      </c>
    </row>
    <row r="21490" spans="1:10" ht="32" customHeight="1">
      <c r="A21490" s="19" t="s">
        <v>151262</v>
      </c>
      <c r="B21490" s="24">
        <v>24</v>
      </c>
      <c r="C21490" s="22">
        <v>15</v>
      </c>
      <c r="D21490" s="21" t="s">
        <v>103680</v>
      </c>
      <c r="E21490" s="21" t="s">
        <v>103681</v>
      </c>
      <c r="F21490" s="21" t="s">
        <v>101694</v>
      </c>
      <c r="G21490" s="22">
        <v>10</v>
      </c>
      <c r="H21490" s="22">
        <v>0</v>
      </c>
      <c r="I21490" s="22">
        <v>0</v>
      </c>
      <c r="J21490" s="21" t="s">
        <v>151263</v>
      </c>
    </row>
    <row r="21491" spans="1:10" ht="32" customHeight="1">
      <c r="A21491" s="19" t="s">
        <v>151264</v>
      </c>
      <c r="B21491" s="24">
        <v>39</v>
      </c>
      <c r="C21491" s="22">
        <v>19</v>
      </c>
      <c r="D21491" s="21" t="s">
        <v>123700</v>
      </c>
      <c r="E21491" s="21" t="s">
        <v>123701</v>
      </c>
      <c r="F21491" s="21" t="s">
        <v>102114</v>
      </c>
      <c r="G21491" s="22">
        <v>1</v>
      </c>
      <c r="H21491" s="22">
        <v>14</v>
      </c>
      <c r="I21491" s="22">
        <v>18</v>
      </c>
      <c r="J21491" s="21" t="s">
        <v>151265</v>
      </c>
    </row>
    <row r="21492" spans="1:10" ht="32" customHeight="1">
      <c r="A21492" s="19" t="s">
        <v>151266</v>
      </c>
      <c r="B21492" s="24">
        <v>20</v>
      </c>
      <c r="C21492" s="22">
        <v>17</v>
      </c>
      <c r="D21492" s="21" t="s">
        <v>110199</v>
      </c>
      <c r="E21492" s="21" t="s">
        <v>110200</v>
      </c>
      <c r="F21492" s="21" t="s">
        <v>101710</v>
      </c>
      <c r="G21492" s="22">
        <v>1</v>
      </c>
      <c r="H21492" s="22">
        <v>12</v>
      </c>
      <c r="I21492" s="22">
        <v>19</v>
      </c>
      <c r="J21492" s="21" t="s">
        <v>151267</v>
      </c>
    </row>
    <row r="21493" spans="1:10" ht="32" customHeight="1">
      <c r="A21493" s="19" t="s">
        <v>151268</v>
      </c>
      <c r="B21493" s="24">
        <v>20</v>
      </c>
      <c r="C21493" s="22">
        <v>17</v>
      </c>
      <c r="D21493" s="21" t="s">
        <v>110199</v>
      </c>
      <c r="E21493" s="21" t="s">
        <v>110200</v>
      </c>
      <c r="F21493" s="21" t="s">
        <v>101710</v>
      </c>
      <c r="G21493" s="22">
        <v>1</v>
      </c>
      <c r="H21493" s="22">
        <v>12</v>
      </c>
      <c r="I21493" s="22">
        <v>19</v>
      </c>
      <c r="J21493" s="21" t="s">
        <v>151267</v>
      </c>
    </row>
    <row r="21494" spans="1:10" ht="32" customHeight="1">
      <c r="A21494" s="19" t="s">
        <v>151269</v>
      </c>
      <c r="B21494" s="24">
        <v>44</v>
      </c>
      <c r="C21494" s="22">
        <v>25</v>
      </c>
      <c r="D21494" s="21" t="s">
        <v>125101</v>
      </c>
      <c r="E21494" s="21" t="s">
        <v>125102</v>
      </c>
      <c r="F21494" s="21" t="s">
        <v>102433</v>
      </c>
      <c r="G21494" s="22">
        <v>3</v>
      </c>
      <c r="H21494" s="22">
        <v>18</v>
      </c>
      <c r="I21494" s="22">
        <v>31</v>
      </c>
      <c r="J21494" s="21" t="s">
        <v>151270</v>
      </c>
    </row>
    <row r="21495" spans="1:10" ht="32" customHeight="1">
      <c r="A21495" s="19" t="s">
        <v>151271</v>
      </c>
      <c r="B21495" s="24">
        <v>19</v>
      </c>
      <c r="C21495" s="22">
        <v>15</v>
      </c>
      <c r="D21495" s="21" t="s">
        <v>105676</v>
      </c>
      <c r="E21495" s="21" t="s">
        <v>105677</v>
      </c>
      <c r="F21495" s="21" t="s">
        <v>101694</v>
      </c>
      <c r="G21495" s="22">
        <v>10</v>
      </c>
      <c r="H21495" s="22">
        <v>0</v>
      </c>
      <c r="I21495" s="22">
        <v>0</v>
      </c>
      <c r="J21495" s="21" t="s">
        <v>131902</v>
      </c>
    </row>
    <row r="21496" spans="1:10" ht="32" customHeight="1">
      <c r="A21496" s="19" t="s">
        <v>151272</v>
      </c>
      <c r="B21496" s="24">
        <v>19</v>
      </c>
      <c r="C21496" s="22">
        <v>15</v>
      </c>
      <c r="D21496" s="21" t="s">
        <v>105676</v>
      </c>
      <c r="E21496" s="21" t="s">
        <v>105677</v>
      </c>
      <c r="F21496" s="21" t="s">
        <v>101694</v>
      </c>
      <c r="G21496" s="22">
        <v>10</v>
      </c>
      <c r="H21496" s="22">
        <v>0</v>
      </c>
      <c r="I21496" s="22">
        <v>0</v>
      </c>
      <c r="J21496" s="21" t="s">
        <v>131902</v>
      </c>
    </row>
    <row r="21497" spans="1:10" ht="32" customHeight="1">
      <c r="A21497" s="19" t="s">
        <v>151273</v>
      </c>
      <c r="B21497" s="24">
        <v>30</v>
      </c>
      <c r="C21497" s="22">
        <v>17</v>
      </c>
      <c r="D21497" s="21" t="s">
        <v>113549</v>
      </c>
      <c r="E21497" s="21" t="s">
        <v>113550</v>
      </c>
      <c r="F21497" s="21" t="s">
        <v>101710</v>
      </c>
      <c r="G21497" s="22">
        <v>1</v>
      </c>
      <c r="H21497" s="22">
        <v>12</v>
      </c>
      <c r="I21497" s="22">
        <v>21</v>
      </c>
      <c r="J21497" s="21" t="s">
        <v>151274</v>
      </c>
    </row>
    <row r="21498" spans="1:10" ht="32" customHeight="1">
      <c r="A21498" s="19" t="s">
        <v>151275</v>
      </c>
      <c r="B21498" s="24">
        <v>17</v>
      </c>
      <c r="C21498" s="22">
        <v>21</v>
      </c>
      <c r="D21498" s="21" t="s">
        <v>106251</v>
      </c>
      <c r="E21498" s="21" t="s">
        <v>106252</v>
      </c>
      <c r="F21498" s="22">
        <v>625</v>
      </c>
      <c r="G21498" s="22">
        <v>7</v>
      </c>
      <c r="H21498" s="22">
        <v>10</v>
      </c>
      <c r="I21498" s="22">
        <v>19</v>
      </c>
      <c r="J21498" s="21" t="s">
        <v>151276</v>
      </c>
    </row>
    <row r="21499" spans="1:10" ht="32" customHeight="1">
      <c r="A21499" s="19" t="s">
        <v>151277</v>
      </c>
      <c r="B21499" s="24">
        <v>17</v>
      </c>
      <c r="C21499" s="22">
        <v>21</v>
      </c>
      <c r="D21499" s="21" t="s">
        <v>106251</v>
      </c>
      <c r="E21499" s="21" t="s">
        <v>106252</v>
      </c>
      <c r="F21499" s="22">
        <v>625</v>
      </c>
      <c r="G21499" s="22">
        <v>7</v>
      </c>
      <c r="H21499" s="22">
        <v>10</v>
      </c>
      <c r="I21499" s="22">
        <v>19</v>
      </c>
      <c r="J21499" s="21" t="s">
        <v>151276</v>
      </c>
    </row>
    <row r="21500" spans="1:10" ht="32" customHeight="1">
      <c r="A21500" s="19" t="s">
        <v>151278</v>
      </c>
      <c r="B21500" s="24">
        <v>46</v>
      </c>
      <c r="C21500" s="22">
        <v>23</v>
      </c>
      <c r="D21500" s="21" t="s">
        <v>102880</v>
      </c>
      <c r="E21500" s="21" t="s">
        <v>102881</v>
      </c>
      <c r="F21500" s="21" t="s">
        <v>102001</v>
      </c>
      <c r="G21500" s="22">
        <v>7</v>
      </c>
      <c r="H21500" s="22">
        <v>12</v>
      </c>
      <c r="I21500" s="22">
        <v>24</v>
      </c>
      <c r="J21500" s="21" t="s">
        <v>109406</v>
      </c>
    </row>
    <row r="21501" spans="1:10" ht="32" customHeight="1">
      <c r="A21501" s="19" t="s">
        <v>151279</v>
      </c>
      <c r="B21501" s="24">
        <v>18</v>
      </c>
      <c r="C21501" s="22">
        <v>15</v>
      </c>
      <c r="D21501" s="21" t="s">
        <v>133299</v>
      </c>
      <c r="E21501" s="21" t="s">
        <v>133300</v>
      </c>
      <c r="F21501" s="21" t="s">
        <v>101554</v>
      </c>
      <c r="G21501" s="22">
        <v>10</v>
      </c>
      <c r="H21501" s="22">
        <v>0</v>
      </c>
      <c r="I21501" s="22">
        <v>0</v>
      </c>
      <c r="J21501" s="21" t="s">
        <v>151280</v>
      </c>
    </row>
    <row r="21502" spans="1:10" ht="32" customHeight="1">
      <c r="A21502" s="19" t="s">
        <v>151281</v>
      </c>
      <c r="B21502" s="24">
        <v>25</v>
      </c>
      <c r="C21502" s="22">
        <v>15</v>
      </c>
      <c r="D21502" s="21" t="s">
        <v>102022</v>
      </c>
      <c r="E21502" s="21" t="s">
        <v>102023</v>
      </c>
      <c r="F21502" s="21" t="s">
        <v>14739</v>
      </c>
      <c r="G21502" s="22">
        <v>10</v>
      </c>
      <c r="H21502" s="22">
        <v>0</v>
      </c>
      <c r="I21502" s="22">
        <v>0</v>
      </c>
      <c r="J21502" s="21" t="s">
        <v>102024</v>
      </c>
    </row>
    <row r="21503" spans="1:10" ht="32" customHeight="1">
      <c r="A21503" s="19" t="s">
        <v>151282</v>
      </c>
      <c r="B21503" s="24">
        <v>25</v>
      </c>
      <c r="C21503" s="22">
        <v>15</v>
      </c>
      <c r="D21503" s="21" t="s">
        <v>102022</v>
      </c>
      <c r="E21503" s="21" t="s">
        <v>102023</v>
      </c>
      <c r="F21503" s="21" t="s">
        <v>14739</v>
      </c>
      <c r="G21503" s="22">
        <v>10</v>
      </c>
      <c r="H21503" s="22">
        <v>0</v>
      </c>
      <c r="I21503" s="22">
        <v>0</v>
      </c>
      <c r="J21503" s="21" t="s">
        <v>102024</v>
      </c>
    </row>
    <row r="21504" spans="1:10" ht="32" customHeight="1">
      <c r="A21504" s="19" t="s">
        <v>151283</v>
      </c>
      <c r="B21504" s="24">
        <v>21</v>
      </c>
      <c r="C21504" s="22">
        <v>15</v>
      </c>
      <c r="D21504" s="21" t="s">
        <v>151284</v>
      </c>
      <c r="E21504" s="21" t="s">
        <v>151285</v>
      </c>
      <c r="F21504" s="21" t="s">
        <v>14739</v>
      </c>
      <c r="G21504" s="22">
        <v>10</v>
      </c>
      <c r="H21504" s="22">
        <v>0</v>
      </c>
      <c r="I21504" s="22">
        <v>0</v>
      </c>
      <c r="J21504" s="21" t="s">
        <v>151286</v>
      </c>
    </row>
    <row r="21505" spans="1:10" ht="32" customHeight="1">
      <c r="A21505" s="19" t="s">
        <v>151287</v>
      </c>
      <c r="B21505" s="24">
        <v>27</v>
      </c>
      <c r="C21505" s="22">
        <v>17</v>
      </c>
      <c r="D21505" s="21" t="s">
        <v>104931</v>
      </c>
      <c r="E21505" s="21" t="s">
        <v>104932</v>
      </c>
      <c r="F21505" s="21" t="s">
        <v>101710</v>
      </c>
      <c r="G21505" s="22">
        <v>1</v>
      </c>
      <c r="H21505" s="22">
        <v>12</v>
      </c>
      <c r="I21505" s="22">
        <v>20</v>
      </c>
      <c r="J21505" s="21" t="s">
        <v>148106</v>
      </c>
    </row>
    <row r="21506" spans="1:10" ht="32" customHeight="1">
      <c r="A21506" s="19" t="s">
        <v>151288</v>
      </c>
      <c r="B21506" s="24">
        <v>27</v>
      </c>
      <c r="C21506" s="22">
        <v>30</v>
      </c>
      <c r="D21506" s="21" t="s">
        <v>105788</v>
      </c>
      <c r="E21506" s="21" t="s">
        <v>105789</v>
      </c>
      <c r="F21506" s="21" t="s">
        <v>103600</v>
      </c>
      <c r="G21506" s="22">
        <v>6</v>
      </c>
      <c r="H21506" s="22">
        <v>20</v>
      </c>
      <c r="I21506" s="22">
        <v>33</v>
      </c>
      <c r="J21506" s="21" t="s">
        <v>119621</v>
      </c>
    </row>
    <row r="21507" spans="1:10" ht="32" customHeight="1">
      <c r="A21507" s="19" t="s">
        <v>151289</v>
      </c>
      <c r="B21507" s="24">
        <v>13</v>
      </c>
      <c r="C21507" s="22">
        <v>15</v>
      </c>
      <c r="D21507" s="21" t="s">
        <v>106145</v>
      </c>
      <c r="E21507" s="21" t="s">
        <v>106146</v>
      </c>
      <c r="F21507" s="21" t="s">
        <v>14739</v>
      </c>
      <c r="G21507" s="22">
        <v>10</v>
      </c>
      <c r="H21507" s="22">
        <v>0</v>
      </c>
      <c r="I21507" s="22">
        <v>0</v>
      </c>
      <c r="J21507" s="21" t="s">
        <v>151290</v>
      </c>
    </row>
    <row r="21508" spans="1:10" ht="32" customHeight="1">
      <c r="A21508" s="19" t="s">
        <v>151291</v>
      </c>
      <c r="B21508" s="24">
        <v>24</v>
      </c>
      <c r="C21508" s="22">
        <v>15</v>
      </c>
      <c r="D21508" s="21" t="s">
        <v>102804</v>
      </c>
      <c r="E21508" s="21" t="s">
        <v>102805</v>
      </c>
      <c r="F21508" s="21" t="s">
        <v>14739</v>
      </c>
      <c r="G21508" s="22">
        <v>10</v>
      </c>
      <c r="H21508" s="22">
        <v>0</v>
      </c>
      <c r="I21508" s="22">
        <v>0</v>
      </c>
      <c r="J21508" s="21" t="s">
        <v>104916</v>
      </c>
    </row>
    <row r="21509" spans="1:10" ht="32" customHeight="1">
      <c r="A21509" s="19" t="s">
        <v>151292</v>
      </c>
      <c r="B21509" s="24">
        <v>19</v>
      </c>
      <c r="C21509" s="22">
        <v>15</v>
      </c>
      <c r="D21509" s="21" t="s">
        <v>105138</v>
      </c>
      <c r="E21509" s="21" t="s">
        <v>105139</v>
      </c>
      <c r="F21509" s="21" t="s">
        <v>101563</v>
      </c>
      <c r="G21509" s="22">
        <v>10</v>
      </c>
      <c r="H21509" s="22">
        <v>0</v>
      </c>
      <c r="I21509" s="22">
        <v>0</v>
      </c>
      <c r="J21509" s="21" t="s">
        <v>151293</v>
      </c>
    </row>
    <row r="21510" spans="1:10" ht="32" customHeight="1">
      <c r="A21510" s="19" t="s">
        <v>151294</v>
      </c>
      <c r="B21510" s="24">
        <v>15</v>
      </c>
      <c r="C21510" s="22">
        <v>23</v>
      </c>
      <c r="D21510" s="21" t="s">
        <v>125558</v>
      </c>
      <c r="E21510" s="21" t="s">
        <v>125559</v>
      </c>
      <c r="F21510" s="21" t="s">
        <v>102001</v>
      </c>
      <c r="G21510" s="22">
        <v>2</v>
      </c>
      <c r="H21510" s="22">
        <v>17</v>
      </c>
      <c r="I21510" s="22">
        <v>27</v>
      </c>
      <c r="J21510" s="21" t="s">
        <v>151295</v>
      </c>
    </row>
    <row r="21511" spans="1:10" ht="32" customHeight="1">
      <c r="A21511" s="19" t="s">
        <v>151296</v>
      </c>
      <c r="B21511" s="24">
        <v>22</v>
      </c>
      <c r="C21511" s="22">
        <v>15</v>
      </c>
      <c r="D21511" s="21" t="s">
        <v>150230</v>
      </c>
      <c r="E21511" s="21" t="s">
        <v>150231</v>
      </c>
      <c r="F21511" s="21" t="s">
        <v>101528</v>
      </c>
      <c r="G21511" s="22">
        <v>10</v>
      </c>
      <c r="H21511" s="22">
        <v>0</v>
      </c>
      <c r="I21511" s="22">
        <v>0</v>
      </c>
      <c r="J21511" s="21" t="s">
        <v>151297</v>
      </c>
    </row>
    <row r="21512" spans="1:10" ht="32" customHeight="1">
      <c r="A21512" s="19" t="s">
        <v>151298</v>
      </c>
      <c r="B21512" s="24">
        <v>17</v>
      </c>
      <c r="C21512" s="22">
        <v>15</v>
      </c>
      <c r="D21512" s="21" t="s">
        <v>102651</v>
      </c>
      <c r="E21512" s="21" t="s">
        <v>102652</v>
      </c>
      <c r="F21512" s="21" t="s">
        <v>101694</v>
      </c>
      <c r="G21512" s="22">
        <v>10</v>
      </c>
      <c r="H21512" s="22">
        <v>0</v>
      </c>
      <c r="I21512" s="22">
        <v>0</v>
      </c>
      <c r="J21512" s="21" t="s">
        <v>151299</v>
      </c>
    </row>
    <row r="21513" spans="1:10" ht="32" customHeight="1">
      <c r="A21513" s="19" t="s">
        <v>151300</v>
      </c>
      <c r="B21513" s="24">
        <v>21</v>
      </c>
      <c r="C21513" s="22">
        <v>15</v>
      </c>
      <c r="D21513" s="21" t="s">
        <v>121845</v>
      </c>
      <c r="E21513" s="21" t="s">
        <v>121846</v>
      </c>
      <c r="F21513" s="21" t="s">
        <v>101522</v>
      </c>
      <c r="G21513" s="22">
        <v>10</v>
      </c>
      <c r="H21513" s="22">
        <v>0</v>
      </c>
      <c r="I21513" s="22">
        <v>0</v>
      </c>
      <c r="J21513" s="21" t="s">
        <v>151301</v>
      </c>
    </row>
    <row r="21514" spans="1:10" ht="32" customHeight="1">
      <c r="A21514" s="19" t="s">
        <v>151302</v>
      </c>
      <c r="B21514" s="24">
        <v>12</v>
      </c>
      <c r="C21514" s="22">
        <v>15</v>
      </c>
      <c r="D21514" s="21" t="s">
        <v>151303</v>
      </c>
      <c r="E21514" s="21" t="s">
        <v>151304</v>
      </c>
      <c r="F21514" s="21" t="s">
        <v>101528</v>
      </c>
      <c r="G21514" s="22">
        <v>10</v>
      </c>
      <c r="H21514" s="22">
        <v>0</v>
      </c>
      <c r="I21514" s="22">
        <v>0</v>
      </c>
      <c r="J21514" s="21" t="s">
        <v>151305</v>
      </c>
    </row>
    <row r="21515" spans="1:10" ht="32" customHeight="1">
      <c r="A21515" s="19" t="s">
        <v>151306</v>
      </c>
      <c r="B21515" s="24">
        <v>20</v>
      </c>
      <c r="C21515" s="22">
        <v>15</v>
      </c>
      <c r="D21515" s="21" t="s">
        <v>111416</v>
      </c>
      <c r="E21515" s="21" t="s">
        <v>111417</v>
      </c>
      <c r="F21515" s="21" t="s">
        <v>101563</v>
      </c>
      <c r="G21515" s="22">
        <v>10</v>
      </c>
      <c r="H21515" s="22">
        <v>0</v>
      </c>
      <c r="I21515" s="22">
        <v>0</v>
      </c>
      <c r="J21515" s="21" t="s">
        <v>151307</v>
      </c>
    </row>
    <row r="21516" spans="1:10" ht="32" customHeight="1">
      <c r="A21516" s="19" t="s">
        <v>151308</v>
      </c>
      <c r="B21516" s="24">
        <v>19</v>
      </c>
      <c r="C21516" s="22">
        <v>15</v>
      </c>
      <c r="D21516" s="21" t="s">
        <v>112417</v>
      </c>
      <c r="E21516" s="21" t="s">
        <v>112418</v>
      </c>
      <c r="F21516" s="21" t="s">
        <v>101694</v>
      </c>
      <c r="G21516" s="22">
        <v>10</v>
      </c>
      <c r="H21516" s="22">
        <v>0</v>
      </c>
      <c r="I21516" s="22">
        <v>0</v>
      </c>
      <c r="J21516" s="21" t="s">
        <v>130016</v>
      </c>
    </row>
    <row r="21517" spans="1:10" ht="32" customHeight="1">
      <c r="A21517" s="19" t="s">
        <v>151309</v>
      </c>
      <c r="B21517" s="24">
        <v>40</v>
      </c>
      <c r="C21517" s="22">
        <v>15</v>
      </c>
      <c r="D21517" s="21" t="s">
        <v>151310</v>
      </c>
      <c r="E21517" s="21" t="s">
        <v>151311</v>
      </c>
      <c r="F21517" s="21" t="s">
        <v>101554</v>
      </c>
      <c r="G21517" s="22">
        <v>1</v>
      </c>
      <c r="H21517" s="22">
        <v>6</v>
      </c>
      <c r="I21517" s="22">
        <v>17</v>
      </c>
      <c r="J21517" s="21" t="s">
        <v>151312</v>
      </c>
    </row>
    <row r="21518" spans="1:10" ht="32" customHeight="1">
      <c r="A21518" s="19" t="s">
        <v>151313</v>
      </c>
      <c r="B21518" s="24">
        <v>13</v>
      </c>
      <c r="C21518" s="22">
        <v>15</v>
      </c>
      <c r="D21518" s="21" t="s">
        <v>109294</v>
      </c>
      <c r="E21518" s="21" t="s">
        <v>109295</v>
      </c>
      <c r="F21518" s="21" t="s">
        <v>101554</v>
      </c>
      <c r="G21518" s="22">
        <v>10</v>
      </c>
      <c r="H21518" s="22">
        <v>0</v>
      </c>
      <c r="I21518" s="22">
        <v>0</v>
      </c>
      <c r="J21518" s="21" t="s">
        <v>151314</v>
      </c>
    </row>
    <row r="21519" spans="1:10" ht="32" customHeight="1">
      <c r="A21519" s="19" t="s">
        <v>151315</v>
      </c>
      <c r="B21519" s="24">
        <v>12</v>
      </c>
      <c r="C21519" s="22">
        <v>15</v>
      </c>
      <c r="D21519" s="21" t="s">
        <v>133163</v>
      </c>
      <c r="E21519" s="21" t="s">
        <v>133164</v>
      </c>
      <c r="F21519" s="21" t="s">
        <v>101528</v>
      </c>
      <c r="G21519" s="22">
        <v>10</v>
      </c>
      <c r="H21519" s="22">
        <v>0</v>
      </c>
      <c r="I21519" s="22">
        <v>0</v>
      </c>
      <c r="J21519" s="21" t="s">
        <v>151316</v>
      </c>
    </row>
    <row r="21520" spans="1:10" ht="32" customHeight="1">
      <c r="A21520" s="19" t="s">
        <v>151317</v>
      </c>
      <c r="B21520" s="24">
        <v>18</v>
      </c>
      <c r="C21520" s="22">
        <v>15</v>
      </c>
      <c r="D21520" s="21" t="s">
        <v>121556</v>
      </c>
      <c r="E21520" s="21" t="s">
        <v>121557</v>
      </c>
      <c r="F21520" s="21" t="s">
        <v>101563</v>
      </c>
      <c r="G21520" s="22">
        <v>10</v>
      </c>
      <c r="H21520" s="22">
        <v>0</v>
      </c>
      <c r="I21520" s="22">
        <v>0</v>
      </c>
      <c r="J21520" s="21" t="s">
        <v>151318</v>
      </c>
    </row>
    <row r="21521" spans="1:10" ht="32" customHeight="1">
      <c r="A21521" s="19" t="s">
        <v>151319</v>
      </c>
      <c r="B21521" s="24">
        <v>18</v>
      </c>
      <c r="C21521" s="22">
        <v>15</v>
      </c>
      <c r="D21521" s="21" t="s">
        <v>121556</v>
      </c>
      <c r="E21521" s="21" t="s">
        <v>121557</v>
      </c>
      <c r="F21521" s="21" t="s">
        <v>101563</v>
      </c>
      <c r="G21521" s="22">
        <v>10</v>
      </c>
      <c r="H21521" s="22">
        <v>0</v>
      </c>
      <c r="I21521" s="22">
        <v>0</v>
      </c>
      <c r="J21521" s="21" t="s">
        <v>151318</v>
      </c>
    </row>
    <row r="21522" spans="1:10" ht="32" customHeight="1">
      <c r="A21522" s="19" t="s">
        <v>151320</v>
      </c>
      <c r="B21522" s="24">
        <v>68</v>
      </c>
      <c r="C21522" s="22">
        <v>22</v>
      </c>
      <c r="D21522" s="21" t="s">
        <v>121664</v>
      </c>
      <c r="E21522" s="21" t="s">
        <v>121665</v>
      </c>
      <c r="F21522" s="21" t="s">
        <v>101885</v>
      </c>
      <c r="G21522" s="22">
        <v>1</v>
      </c>
      <c r="H21522" s="22">
        <v>17</v>
      </c>
      <c r="I21522" s="22">
        <v>26</v>
      </c>
      <c r="J21522" s="21" t="s">
        <v>151321</v>
      </c>
    </row>
    <row r="21523" spans="1:10" ht="32" customHeight="1">
      <c r="A21523" s="19" t="s">
        <v>151322</v>
      </c>
      <c r="B21523" s="24">
        <v>35</v>
      </c>
      <c r="C21523" s="22">
        <v>23</v>
      </c>
      <c r="D21523" s="21" t="s">
        <v>151323</v>
      </c>
      <c r="E21523" s="21" t="s">
        <v>151324</v>
      </c>
      <c r="F21523" s="21" t="s">
        <v>101543</v>
      </c>
      <c r="G21523" s="22">
        <v>6</v>
      </c>
      <c r="H21523" s="22">
        <v>13</v>
      </c>
      <c r="I21523" s="22">
        <v>17</v>
      </c>
      <c r="J21523" s="21" t="s">
        <v>151325</v>
      </c>
    </row>
    <row r="21524" spans="1:10" ht="32" customHeight="1">
      <c r="A21524" s="19" t="s">
        <v>151326</v>
      </c>
      <c r="B21524" s="24">
        <v>35</v>
      </c>
      <c r="C21524" s="22">
        <v>23</v>
      </c>
      <c r="D21524" s="21" t="s">
        <v>151323</v>
      </c>
      <c r="E21524" s="21" t="s">
        <v>151324</v>
      </c>
      <c r="F21524" s="21" t="s">
        <v>101543</v>
      </c>
      <c r="G21524" s="22">
        <v>6</v>
      </c>
      <c r="H21524" s="22">
        <v>13</v>
      </c>
      <c r="I21524" s="22">
        <v>17</v>
      </c>
      <c r="J21524" s="21" t="s">
        <v>151325</v>
      </c>
    </row>
    <row r="21525" spans="1:10" ht="32" customHeight="1">
      <c r="A21525" s="19" t="s">
        <v>151327</v>
      </c>
      <c r="B21525" s="24">
        <v>24</v>
      </c>
      <c r="C21525" s="22">
        <v>15</v>
      </c>
      <c r="D21525" s="21" t="s">
        <v>140349</v>
      </c>
      <c r="E21525" s="21" t="s">
        <v>140350</v>
      </c>
      <c r="F21525" s="21" t="s">
        <v>101563</v>
      </c>
      <c r="G21525" s="22">
        <v>10</v>
      </c>
      <c r="H21525" s="22">
        <v>0</v>
      </c>
      <c r="I21525" s="22">
        <v>0</v>
      </c>
      <c r="J21525" s="21" t="s">
        <v>151328</v>
      </c>
    </row>
    <row r="21526" spans="1:10" ht="32" customHeight="1">
      <c r="A21526" s="19" t="s">
        <v>151329</v>
      </c>
      <c r="B21526" s="24">
        <v>16</v>
      </c>
      <c r="C21526" s="22">
        <v>28</v>
      </c>
      <c r="D21526" s="21" t="s">
        <v>112733</v>
      </c>
      <c r="E21526" s="21" t="s">
        <v>112734</v>
      </c>
      <c r="F21526" s="21" t="s">
        <v>103946</v>
      </c>
      <c r="G21526" s="22">
        <v>13</v>
      </c>
      <c r="H21526" s="22">
        <v>11</v>
      </c>
      <c r="I21526" s="22">
        <v>18</v>
      </c>
      <c r="J21526" s="21" t="s">
        <v>151330</v>
      </c>
    </row>
    <row r="21527" spans="1:10" ht="32" customHeight="1">
      <c r="A21527" s="19" t="s">
        <v>151331</v>
      </c>
      <c r="B21527" s="24">
        <v>16</v>
      </c>
      <c r="C21527" s="22">
        <v>28</v>
      </c>
      <c r="D21527" s="21" t="s">
        <v>112733</v>
      </c>
      <c r="E21527" s="21" t="s">
        <v>112734</v>
      </c>
      <c r="F21527" s="21" t="s">
        <v>103946</v>
      </c>
      <c r="G21527" s="22">
        <v>13</v>
      </c>
      <c r="H21527" s="22">
        <v>11</v>
      </c>
      <c r="I21527" s="22">
        <v>18</v>
      </c>
      <c r="J21527" s="21" t="s">
        <v>151330</v>
      </c>
    </row>
    <row r="21528" spans="1:10" ht="32" customHeight="1">
      <c r="A21528" s="19" t="s">
        <v>151332</v>
      </c>
      <c r="B21528" s="24">
        <v>30</v>
      </c>
      <c r="C21528" s="22">
        <v>15</v>
      </c>
      <c r="D21528" s="21" t="s">
        <v>103150</v>
      </c>
      <c r="E21528" s="21" t="s">
        <v>103151</v>
      </c>
      <c r="F21528" s="21" t="s">
        <v>14739</v>
      </c>
      <c r="G21528" s="22">
        <v>10</v>
      </c>
      <c r="H21528" s="22">
        <v>0</v>
      </c>
      <c r="I21528" s="22">
        <v>0</v>
      </c>
      <c r="J21528" s="21" t="s">
        <v>109810</v>
      </c>
    </row>
    <row r="21529" spans="1:10" ht="32" customHeight="1">
      <c r="A21529" s="19" t="s">
        <v>151333</v>
      </c>
      <c r="B21529" s="24">
        <v>30</v>
      </c>
      <c r="C21529" s="22">
        <v>15</v>
      </c>
      <c r="D21529" s="21" t="s">
        <v>103150</v>
      </c>
      <c r="E21529" s="21" t="s">
        <v>103151</v>
      </c>
      <c r="F21529" s="21" t="s">
        <v>14739</v>
      </c>
      <c r="G21529" s="22">
        <v>10</v>
      </c>
      <c r="H21529" s="22">
        <v>0</v>
      </c>
      <c r="I21529" s="22">
        <v>0</v>
      </c>
      <c r="J21529" s="21" t="s">
        <v>109810</v>
      </c>
    </row>
    <row r="21530" spans="1:10" ht="32" customHeight="1">
      <c r="A21530" s="19" t="s">
        <v>151334</v>
      </c>
      <c r="B21530" s="24">
        <v>29</v>
      </c>
      <c r="C21530" s="22">
        <v>15</v>
      </c>
      <c r="D21530" s="21" t="s">
        <v>116134</v>
      </c>
      <c r="E21530" s="21" t="s">
        <v>116135</v>
      </c>
      <c r="F21530" s="21" t="s">
        <v>14739</v>
      </c>
      <c r="G21530" s="22">
        <v>10</v>
      </c>
      <c r="H21530" s="22">
        <v>0</v>
      </c>
      <c r="I21530" s="22">
        <v>0</v>
      </c>
      <c r="J21530" s="21" t="s">
        <v>151335</v>
      </c>
    </row>
    <row r="21531" spans="1:10" ht="32" customHeight="1">
      <c r="A21531" s="19" t="s">
        <v>151336</v>
      </c>
      <c r="B21531" s="24">
        <v>33</v>
      </c>
      <c r="C21531" s="22">
        <v>15</v>
      </c>
      <c r="D21531" s="21" t="s">
        <v>140441</v>
      </c>
      <c r="E21531" s="21" t="s">
        <v>140442</v>
      </c>
      <c r="F21531" s="21" t="s">
        <v>101554</v>
      </c>
      <c r="G21531" s="22">
        <v>10</v>
      </c>
      <c r="H21531" s="22">
        <v>0</v>
      </c>
      <c r="I21531" s="22">
        <v>0</v>
      </c>
      <c r="J21531" s="21" t="s">
        <v>151337</v>
      </c>
    </row>
    <row r="21532" spans="1:10" ht="32" customHeight="1">
      <c r="A21532" s="19" t="s">
        <v>151338</v>
      </c>
      <c r="B21532" s="24">
        <v>28</v>
      </c>
      <c r="C21532" s="22">
        <v>15</v>
      </c>
      <c r="D21532" s="21" t="s">
        <v>105333</v>
      </c>
      <c r="E21532" s="21" t="s">
        <v>105334</v>
      </c>
      <c r="F21532" s="21" t="s">
        <v>14739</v>
      </c>
      <c r="G21532" s="22">
        <v>10</v>
      </c>
      <c r="H21532" s="22">
        <v>0</v>
      </c>
      <c r="I21532" s="22">
        <v>0</v>
      </c>
      <c r="J21532" s="21" t="s">
        <v>151339</v>
      </c>
    </row>
    <row r="21533" spans="1:10" ht="32" customHeight="1">
      <c r="A21533" s="19" t="s">
        <v>151340</v>
      </c>
      <c r="B21533" s="24">
        <v>12</v>
      </c>
      <c r="C21533" s="22">
        <v>15</v>
      </c>
      <c r="D21533" s="21" t="s">
        <v>117109</v>
      </c>
      <c r="E21533" s="21" t="s">
        <v>117110</v>
      </c>
      <c r="F21533" s="21" t="s">
        <v>101522</v>
      </c>
      <c r="G21533" s="22">
        <v>10</v>
      </c>
      <c r="H21533" s="22">
        <v>0</v>
      </c>
      <c r="I21533" s="22">
        <v>0</v>
      </c>
      <c r="J21533" s="21" t="s">
        <v>151341</v>
      </c>
    </row>
    <row r="21534" spans="1:10" ht="32" customHeight="1">
      <c r="A21534" s="19" t="s">
        <v>151342</v>
      </c>
      <c r="B21534" s="24">
        <v>22</v>
      </c>
      <c r="C21534" s="22">
        <v>32</v>
      </c>
      <c r="D21534" s="21" t="s">
        <v>111591</v>
      </c>
      <c r="E21534" s="21" t="s">
        <v>111592</v>
      </c>
      <c r="F21534" s="21" t="s">
        <v>102001</v>
      </c>
      <c r="G21534" s="22">
        <v>10</v>
      </c>
      <c r="H21534" s="22">
        <v>18</v>
      </c>
      <c r="I21534" s="22">
        <v>35</v>
      </c>
      <c r="J21534" s="21" t="s">
        <v>151343</v>
      </c>
    </row>
    <row r="21535" spans="1:10" ht="20" customHeight="1">
      <c r="A21535" s="27">
        <v>-999</v>
      </c>
      <c r="B21535" s="24">
        <v>-999</v>
      </c>
      <c r="C21535" s="22">
        <v>-999</v>
      </c>
      <c r="D21535" s="22">
        <v>-999</v>
      </c>
      <c r="E21535" s="22">
        <v>-999</v>
      </c>
      <c r="F21535" s="22">
        <v>-999</v>
      </c>
      <c r="G21535" s="22">
        <v>-999</v>
      </c>
      <c r="H21535" s="22">
        <v>-999</v>
      </c>
      <c r="I21535" s="22">
        <v>-999</v>
      </c>
      <c r="J21535" s="22">
        <v>-999</v>
      </c>
    </row>
    <row r="21536" spans="1:10" ht="32" customHeight="1">
      <c r="A21536" s="19" t="s">
        <v>151344</v>
      </c>
      <c r="B21536" s="24">
        <v>27</v>
      </c>
      <c r="C21536" s="22">
        <v>17</v>
      </c>
      <c r="D21536" s="21" t="s">
        <v>129595</v>
      </c>
      <c r="E21536" s="21" t="s">
        <v>129596</v>
      </c>
      <c r="F21536" s="21" t="s">
        <v>101543</v>
      </c>
      <c r="G21536" s="22">
        <v>4</v>
      </c>
      <c r="H21536" s="22">
        <v>9</v>
      </c>
      <c r="I21536" s="22">
        <v>15</v>
      </c>
      <c r="J21536" s="21" t="s">
        <v>151345</v>
      </c>
    </row>
    <row r="21537" spans="1:10" ht="32" customHeight="1">
      <c r="A21537" s="19" t="s">
        <v>151346</v>
      </c>
      <c r="B21537" s="24">
        <v>38</v>
      </c>
      <c r="C21537" s="22">
        <v>30</v>
      </c>
      <c r="D21537" s="21" t="s">
        <v>121984</v>
      </c>
      <c r="E21537" s="21" t="s">
        <v>121985</v>
      </c>
      <c r="F21537" s="21" t="s">
        <v>101923</v>
      </c>
      <c r="G21537" s="22">
        <v>1</v>
      </c>
      <c r="H21537" s="22">
        <v>25</v>
      </c>
      <c r="I21537" s="22">
        <v>41</v>
      </c>
      <c r="J21537" s="21" t="s">
        <v>151347</v>
      </c>
    </row>
    <row r="21538" spans="1:10" ht="20" customHeight="1">
      <c r="A21538" s="27">
        <v>-999</v>
      </c>
      <c r="B21538" s="24">
        <v>-999</v>
      </c>
      <c r="C21538" s="22">
        <v>-999</v>
      </c>
      <c r="D21538" s="22">
        <v>-999</v>
      </c>
      <c r="E21538" s="22">
        <v>-999</v>
      </c>
      <c r="F21538" s="22">
        <v>-999</v>
      </c>
      <c r="G21538" s="22">
        <v>-999</v>
      </c>
      <c r="H21538" s="22">
        <v>-999</v>
      </c>
      <c r="I21538" s="22">
        <v>-999</v>
      </c>
      <c r="J21538" s="22">
        <v>-999</v>
      </c>
    </row>
    <row r="21539" spans="1:10" ht="32" customHeight="1">
      <c r="A21539" s="19" t="s">
        <v>151348</v>
      </c>
      <c r="B21539" s="24">
        <v>17</v>
      </c>
      <c r="C21539" s="22">
        <v>19</v>
      </c>
      <c r="D21539" s="21" t="s">
        <v>141143</v>
      </c>
      <c r="E21539" s="21" t="s">
        <v>141144</v>
      </c>
      <c r="F21539" s="21" t="s">
        <v>102510</v>
      </c>
      <c r="G21539" s="22">
        <v>2</v>
      </c>
      <c r="H21539" s="22">
        <v>13</v>
      </c>
      <c r="I21539" s="22">
        <v>19</v>
      </c>
      <c r="J21539" s="21" t="s">
        <v>151349</v>
      </c>
    </row>
    <row r="21540" spans="1:10" ht="32" customHeight="1">
      <c r="A21540" s="19" t="s">
        <v>151350</v>
      </c>
      <c r="B21540" s="24">
        <v>21</v>
      </c>
      <c r="C21540" s="22">
        <v>15</v>
      </c>
      <c r="D21540" s="21" t="s">
        <v>151351</v>
      </c>
      <c r="E21540" s="21" t="s">
        <v>151352</v>
      </c>
      <c r="F21540" s="21" t="s">
        <v>101528</v>
      </c>
      <c r="G21540" s="22">
        <v>10</v>
      </c>
      <c r="H21540" s="22">
        <v>0</v>
      </c>
      <c r="I21540" s="22">
        <v>0</v>
      </c>
      <c r="J21540" s="21" t="s">
        <v>151353</v>
      </c>
    </row>
    <row r="21541" spans="1:10" ht="20" customHeight="1">
      <c r="A21541" s="27">
        <v>-999</v>
      </c>
      <c r="B21541" s="24">
        <v>-999</v>
      </c>
      <c r="C21541" s="22">
        <v>-999</v>
      </c>
      <c r="D21541" s="22">
        <v>-999</v>
      </c>
      <c r="E21541" s="22">
        <v>-999</v>
      </c>
      <c r="F21541" s="22">
        <v>-999</v>
      </c>
      <c r="G21541" s="22">
        <v>-999</v>
      </c>
      <c r="H21541" s="22">
        <v>-999</v>
      </c>
      <c r="I21541" s="22">
        <v>-999</v>
      </c>
      <c r="J21541" s="22">
        <v>-999</v>
      </c>
    </row>
    <row r="21542" spans="1:10" ht="32" customHeight="1">
      <c r="A21542" s="19" t="s">
        <v>151354</v>
      </c>
      <c r="B21542" s="24">
        <v>13</v>
      </c>
      <c r="C21542" s="22">
        <v>15</v>
      </c>
      <c r="D21542" s="21" t="s">
        <v>115063</v>
      </c>
      <c r="E21542" s="21" t="s">
        <v>115064</v>
      </c>
      <c r="F21542" s="21" t="s">
        <v>101528</v>
      </c>
      <c r="G21542" s="22">
        <v>10</v>
      </c>
      <c r="H21542" s="22">
        <v>0</v>
      </c>
      <c r="I21542" s="22">
        <v>0</v>
      </c>
      <c r="J21542" s="21" t="s">
        <v>151355</v>
      </c>
    </row>
    <row r="21543" spans="1:10" ht="32" customHeight="1">
      <c r="A21543" s="19" t="s">
        <v>151356</v>
      </c>
      <c r="B21543" s="24">
        <v>16</v>
      </c>
      <c r="C21543" s="22">
        <v>23</v>
      </c>
      <c r="D21543" s="21" t="s">
        <v>108582</v>
      </c>
      <c r="E21543" s="21" t="s">
        <v>108583</v>
      </c>
      <c r="F21543" s="21" t="s">
        <v>101710</v>
      </c>
      <c r="G21543" s="22">
        <v>7</v>
      </c>
      <c r="H21543" s="22">
        <v>12</v>
      </c>
      <c r="I21543" s="22">
        <v>30</v>
      </c>
      <c r="J21543" s="21" t="s">
        <v>151357</v>
      </c>
    </row>
    <row r="21544" spans="1:10" ht="32" customHeight="1">
      <c r="A21544" s="19" t="s">
        <v>151358</v>
      </c>
      <c r="B21544" s="24">
        <v>25</v>
      </c>
      <c r="C21544" s="22">
        <v>15</v>
      </c>
      <c r="D21544" s="21" t="s">
        <v>151359</v>
      </c>
      <c r="E21544" s="21" t="s">
        <v>151360</v>
      </c>
      <c r="F21544" s="21" t="s">
        <v>14739</v>
      </c>
      <c r="G21544" s="22">
        <v>10</v>
      </c>
      <c r="H21544" s="22">
        <v>0</v>
      </c>
      <c r="I21544" s="22">
        <v>0</v>
      </c>
      <c r="J21544" s="21" t="s">
        <v>151361</v>
      </c>
    </row>
    <row r="21545" spans="1:10" ht="32" customHeight="1">
      <c r="A21545" s="19" t="s">
        <v>151362</v>
      </c>
      <c r="B21545" s="24">
        <v>13</v>
      </c>
      <c r="C21545" s="22">
        <v>15</v>
      </c>
      <c r="D21545" s="21" t="s">
        <v>144115</v>
      </c>
      <c r="E21545" s="21" t="s">
        <v>144116</v>
      </c>
      <c r="F21545" s="21" t="s">
        <v>101563</v>
      </c>
      <c r="G21545" s="22">
        <v>10</v>
      </c>
      <c r="H21545" s="22">
        <v>0</v>
      </c>
      <c r="I21545" s="22">
        <v>0</v>
      </c>
      <c r="J21545" s="21" t="s">
        <v>151363</v>
      </c>
    </row>
    <row r="21546" spans="1:10" ht="20" customHeight="1">
      <c r="A21546" s="27">
        <v>-999</v>
      </c>
      <c r="B21546" s="24">
        <v>-999</v>
      </c>
      <c r="C21546" s="22">
        <v>-999</v>
      </c>
      <c r="D21546" s="22">
        <v>-999</v>
      </c>
      <c r="E21546" s="22">
        <v>-999</v>
      </c>
      <c r="F21546" s="22">
        <v>-999</v>
      </c>
      <c r="G21546" s="22">
        <v>-999</v>
      </c>
      <c r="H21546" s="22">
        <v>-999</v>
      </c>
      <c r="I21546" s="22">
        <v>-999</v>
      </c>
      <c r="J21546" s="22">
        <v>-999</v>
      </c>
    </row>
    <row r="21547" spans="1:10" ht="20" customHeight="1">
      <c r="A21547" s="27">
        <v>-999</v>
      </c>
      <c r="B21547" s="24">
        <v>-999</v>
      </c>
      <c r="C21547" s="22">
        <v>-999</v>
      </c>
      <c r="D21547" s="22">
        <v>-999</v>
      </c>
      <c r="E21547" s="22">
        <v>-999</v>
      </c>
      <c r="F21547" s="22">
        <v>-999</v>
      </c>
      <c r="G21547" s="22">
        <v>-999</v>
      </c>
      <c r="H21547" s="22">
        <v>-999</v>
      </c>
      <c r="I21547" s="22">
        <v>-999</v>
      </c>
      <c r="J21547" s="22">
        <v>-999</v>
      </c>
    </row>
    <row r="21548" spans="1:10" ht="32" customHeight="1">
      <c r="A21548" s="19" t="s">
        <v>151364</v>
      </c>
      <c r="B21548" s="24">
        <v>21</v>
      </c>
      <c r="C21548" s="22">
        <v>15</v>
      </c>
      <c r="D21548" s="21" t="s">
        <v>151323</v>
      </c>
      <c r="E21548" s="21" t="s">
        <v>151324</v>
      </c>
      <c r="F21548" s="21" t="s">
        <v>101554</v>
      </c>
      <c r="G21548" s="22">
        <v>10</v>
      </c>
      <c r="H21548" s="22">
        <v>0</v>
      </c>
      <c r="I21548" s="22">
        <v>0</v>
      </c>
      <c r="J21548" s="21" t="s">
        <v>151365</v>
      </c>
    </row>
    <row r="21549" spans="1:10" ht="32" customHeight="1">
      <c r="A21549" s="19" t="s">
        <v>151366</v>
      </c>
      <c r="B21549" s="24">
        <v>21</v>
      </c>
      <c r="C21549" s="22">
        <v>15</v>
      </c>
      <c r="D21549" s="21" t="s">
        <v>151323</v>
      </c>
      <c r="E21549" s="21" t="s">
        <v>151324</v>
      </c>
      <c r="F21549" s="21" t="s">
        <v>101554</v>
      </c>
      <c r="G21549" s="22">
        <v>10</v>
      </c>
      <c r="H21549" s="22">
        <v>0</v>
      </c>
      <c r="I21549" s="22">
        <v>0</v>
      </c>
      <c r="J21549" s="21" t="s">
        <v>151365</v>
      </c>
    </row>
    <row r="21550" spans="1:10" ht="32" customHeight="1">
      <c r="A21550" s="19" t="s">
        <v>151367</v>
      </c>
      <c r="B21550" s="24">
        <v>50</v>
      </c>
      <c r="C21550" s="22">
        <v>31</v>
      </c>
      <c r="D21550" s="21" t="s">
        <v>126825</v>
      </c>
      <c r="E21550" s="21" t="s">
        <v>126826</v>
      </c>
      <c r="F21550" s="21" t="s">
        <v>102356</v>
      </c>
      <c r="G21550" s="22">
        <v>1</v>
      </c>
      <c r="H21550" s="22">
        <v>26</v>
      </c>
      <c r="I21550" s="22">
        <v>30</v>
      </c>
      <c r="J21550" s="21" t="s">
        <v>151368</v>
      </c>
    </row>
    <row r="21551" spans="1:10" ht="32" customHeight="1">
      <c r="A21551" s="19" t="s">
        <v>151369</v>
      </c>
      <c r="B21551" s="24">
        <v>29</v>
      </c>
      <c r="C21551" s="22">
        <v>15</v>
      </c>
      <c r="D21551" s="21" t="s">
        <v>113381</v>
      </c>
      <c r="E21551" s="21" t="s">
        <v>113382</v>
      </c>
      <c r="F21551" s="21" t="s">
        <v>101628</v>
      </c>
      <c r="G21551" s="22">
        <v>1</v>
      </c>
      <c r="H21551" s="22">
        <v>10</v>
      </c>
      <c r="I21551" s="22">
        <v>19</v>
      </c>
      <c r="J21551" s="21" t="s">
        <v>151370</v>
      </c>
    </row>
    <row r="21552" spans="1:10" ht="32" customHeight="1">
      <c r="A21552" s="19" t="s">
        <v>151371</v>
      </c>
      <c r="B21552" s="24">
        <v>13</v>
      </c>
      <c r="C21552" s="22">
        <v>15</v>
      </c>
      <c r="D21552" s="21" t="s">
        <v>134857</v>
      </c>
      <c r="E21552" s="21" t="s">
        <v>134858</v>
      </c>
      <c r="F21552" s="21" t="s">
        <v>101554</v>
      </c>
      <c r="G21552" s="22">
        <v>10</v>
      </c>
      <c r="H21552" s="22">
        <v>0</v>
      </c>
      <c r="I21552" s="22">
        <v>0</v>
      </c>
      <c r="J21552" s="21" t="s">
        <v>151372</v>
      </c>
    </row>
    <row r="21553" spans="1:10" ht="32" customHeight="1">
      <c r="A21553" s="19" t="s">
        <v>151373</v>
      </c>
      <c r="B21553" s="24">
        <v>29</v>
      </c>
      <c r="C21553" s="22">
        <v>15</v>
      </c>
      <c r="D21553" s="21" t="s">
        <v>111158</v>
      </c>
      <c r="E21553" s="21" t="s">
        <v>111159</v>
      </c>
      <c r="F21553" s="21" t="s">
        <v>14739</v>
      </c>
      <c r="G21553" s="22">
        <v>10</v>
      </c>
      <c r="H21553" s="22">
        <v>0</v>
      </c>
      <c r="I21553" s="22">
        <v>0</v>
      </c>
      <c r="J21553" s="21" t="s">
        <v>111160</v>
      </c>
    </row>
    <row r="21554" spans="1:10" ht="32" customHeight="1">
      <c r="A21554" s="19" t="s">
        <v>151374</v>
      </c>
      <c r="B21554" s="24">
        <v>24</v>
      </c>
      <c r="C21554" s="22">
        <v>15</v>
      </c>
      <c r="D21554" s="21" t="s">
        <v>151375</v>
      </c>
      <c r="E21554" s="21" t="s">
        <v>151376</v>
      </c>
      <c r="F21554" s="21" t="s">
        <v>101727</v>
      </c>
      <c r="G21554" s="22">
        <v>10</v>
      </c>
      <c r="H21554" s="22">
        <v>0</v>
      </c>
      <c r="I21554" s="22">
        <v>0</v>
      </c>
      <c r="J21554" s="21" t="s">
        <v>151377</v>
      </c>
    </row>
    <row r="21555" spans="1:10" ht="32" customHeight="1">
      <c r="A21555" s="19" t="s">
        <v>151378</v>
      </c>
      <c r="B21555" s="24">
        <v>24</v>
      </c>
      <c r="C21555" s="22">
        <v>15</v>
      </c>
      <c r="D21555" s="21" t="s">
        <v>151375</v>
      </c>
      <c r="E21555" s="21" t="s">
        <v>151376</v>
      </c>
      <c r="F21555" s="21" t="s">
        <v>101727</v>
      </c>
      <c r="G21555" s="22">
        <v>10</v>
      </c>
      <c r="H21555" s="22">
        <v>0</v>
      </c>
      <c r="I21555" s="22">
        <v>0</v>
      </c>
      <c r="J21555" s="21" t="s">
        <v>151377</v>
      </c>
    </row>
    <row r="21556" spans="1:10" ht="32" customHeight="1">
      <c r="A21556" s="19" t="s">
        <v>151379</v>
      </c>
      <c r="B21556" s="24">
        <v>24</v>
      </c>
      <c r="C21556" s="22">
        <v>20</v>
      </c>
      <c r="D21556" s="21" t="s">
        <v>140318</v>
      </c>
      <c r="E21556" s="21" t="s">
        <v>140319</v>
      </c>
      <c r="F21556" s="21" t="s">
        <v>101950</v>
      </c>
      <c r="G21556" s="22">
        <v>1</v>
      </c>
      <c r="H21556" s="22">
        <v>15</v>
      </c>
      <c r="I21556" s="22">
        <v>26</v>
      </c>
      <c r="J21556" s="21" t="s">
        <v>151380</v>
      </c>
    </row>
    <row r="21557" spans="1:10" ht="32" customHeight="1">
      <c r="A21557" s="19" t="s">
        <v>151381</v>
      </c>
      <c r="B21557" s="24">
        <v>24</v>
      </c>
      <c r="C21557" s="22">
        <v>20</v>
      </c>
      <c r="D21557" s="21" t="s">
        <v>140318</v>
      </c>
      <c r="E21557" s="21" t="s">
        <v>140319</v>
      </c>
      <c r="F21557" s="21" t="s">
        <v>101950</v>
      </c>
      <c r="G21557" s="22">
        <v>1</v>
      </c>
      <c r="H21557" s="22">
        <v>15</v>
      </c>
      <c r="I21557" s="22">
        <v>26</v>
      </c>
      <c r="J21557" s="21" t="s">
        <v>151380</v>
      </c>
    </row>
    <row r="21558" spans="1:10" ht="20" customHeight="1">
      <c r="A21558" s="27">
        <v>-999</v>
      </c>
      <c r="B21558" s="24">
        <v>-999</v>
      </c>
      <c r="C21558" s="22">
        <v>-999</v>
      </c>
      <c r="D21558" s="22">
        <v>-999</v>
      </c>
      <c r="E21558" s="22">
        <v>-999</v>
      </c>
      <c r="F21558" s="22">
        <v>-999</v>
      </c>
      <c r="G21558" s="22">
        <v>-999</v>
      </c>
      <c r="H21558" s="22">
        <v>-999</v>
      </c>
      <c r="I21558" s="22">
        <v>-999</v>
      </c>
      <c r="J21558" s="22">
        <v>-999</v>
      </c>
    </row>
    <row r="21559" spans="1:10" ht="32" customHeight="1">
      <c r="A21559" s="19" t="s">
        <v>151382</v>
      </c>
      <c r="B21559" s="24">
        <v>22</v>
      </c>
      <c r="C21559" s="22">
        <v>16</v>
      </c>
      <c r="D21559" s="21" t="s">
        <v>127096</v>
      </c>
      <c r="E21559" s="21" t="s">
        <v>127097</v>
      </c>
      <c r="F21559" s="21" t="s">
        <v>101945</v>
      </c>
      <c r="G21559" s="22">
        <v>1</v>
      </c>
      <c r="H21559" s="22">
        <v>11</v>
      </c>
      <c r="I21559" s="22">
        <v>16</v>
      </c>
      <c r="J21559" s="21" t="s">
        <v>151383</v>
      </c>
    </row>
    <row r="21560" spans="1:10" ht="20" customHeight="1">
      <c r="A21560" s="27">
        <v>-999</v>
      </c>
      <c r="B21560" s="24">
        <v>-999</v>
      </c>
      <c r="C21560" s="22">
        <v>-999</v>
      </c>
      <c r="D21560" s="22">
        <v>-999</v>
      </c>
      <c r="E21560" s="22">
        <v>-999</v>
      </c>
      <c r="F21560" s="22">
        <v>-999</v>
      </c>
      <c r="G21560" s="22">
        <v>-999</v>
      </c>
      <c r="H21560" s="22">
        <v>-999</v>
      </c>
      <c r="I21560" s="22">
        <v>-999</v>
      </c>
      <c r="J21560" s="22">
        <v>-999</v>
      </c>
    </row>
    <row r="21561" spans="1:10" ht="32" customHeight="1">
      <c r="A21561" s="19" t="s">
        <v>151384</v>
      </c>
      <c r="B21561" s="24">
        <v>13</v>
      </c>
      <c r="C21561" s="22">
        <v>15</v>
      </c>
      <c r="D21561" s="21" t="s">
        <v>144535</v>
      </c>
      <c r="E21561" s="21" t="s">
        <v>144536</v>
      </c>
      <c r="F21561" s="21" t="s">
        <v>101563</v>
      </c>
      <c r="G21561" s="22">
        <v>10</v>
      </c>
      <c r="H21561" s="22">
        <v>0</v>
      </c>
      <c r="I21561" s="22">
        <v>0</v>
      </c>
      <c r="J21561" s="21" t="s">
        <v>151385</v>
      </c>
    </row>
    <row r="21562" spans="1:10" ht="32" customHeight="1">
      <c r="A21562" s="19" t="s">
        <v>151386</v>
      </c>
      <c r="B21562" s="24">
        <v>27</v>
      </c>
      <c r="C21562" s="22">
        <v>15</v>
      </c>
      <c r="D21562" s="21" t="s">
        <v>102029</v>
      </c>
      <c r="E21562" s="21" t="s">
        <v>102030</v>
      </c>
      <c r="F21562" s="21" t="s">
        <v>101554</v>
      </c>
      <c r="G21562" s="22">
        <v>10</v>
      </c>
      <c r="H21562" s="22">
        <v>0</v>
      </c>
      <c r="I21562" s="22">
        <v>0</v>
      </c>
      <c r="J21562" s="21" t="s">
        <v>102436</v>
      </c>
    </row>
    <row r="21563" spans="1:10" ht="32" customHeight="1">
      <c r="A21563" s="19" t="s">
        <v>151387</v>
      </c>
      <c r="B21563" s="24">
        <v>23</v>
      </c>
      <c r="C21563" s="22">
        <v>15</v>
      </c>
      <c r="D21563" s="21" t="s">
        <v>151388</v>
      </c>
      <c r="E21563" s="21" t="s">
        <v>151389</v>
      </c>
      <c r="F21563" s="21" t="s">
        <v>101694</v>
      </c>
      <c r="G21563" s="22">
        <v>10</v>
      </c>
      <c r="H21563" s="22">
        <v>0</v>
      </c>
      <c r="I21563" s="22">
        <v>0</v>
      </c>
      <c r="J21563" s="21" t="s">
        <v>151390</v>
      </c>
    </row>
    <row r="21564" spans="1:10" ht="32" customHeight="1">
      <c r="A21564" s="19" t="s">
        <v>151391</v>
      </c>
      <c r="B21564" s="24">
        <v>27</v>
      </c>
      <c r="C21564" s="22">
        <v>30</v>
      </c>
      <c r="D21564" s="21" t="s">
        <v>107244</v>
      </c>
      <c r="E21564" s="21" t="s">
        <v>107245</v>
      </c>
      <c r="F21564" s="21" t="s">
        <v>105193</v>
      </c>
      <c r="G21564" s="22">
        <v>4</v>
      </c>
      <c r="H21564" s="22">
        <v>22</v>
      </c>
      <c r="I21564" s="22">
        <v>37</v>
      </c>
      <c r="J21564" s="21" t="s">
        <v>151392</v>
      </c>
    </row>
    <row r="21565" spans="1:10" ht="32" customHeight="1">
      <c r="A21565" s="19" t="s">
        <v>151393</v>
      </c>
      <c r="B21565" s="24">
        <v>27</v>
      </c>
      <c r="C21565" s="22">
        <v>30</v>
      </c>
      <c r="D21565" s="21" t="s">
        <v>107244</v>
      </c>
      <c r="E21565" s="21" t="s">
        <v>107245</v>
      </c>
      <c r="F21565" s="21" t="s">
        <v>105193</v>
      </c>
      <c r="G21565" s="22">
        <v>4</v>
      </c>
      <c r="H21565" s="22">
        <v>22</v>
      </c>
      <c r="I21565" s="22">
        <v>37</v>
      </c>
      <c r="J21565" s="21" t="s">
        <v>151392</v>
      </c>
    </row>
    <row r="21566" spans="1:10" ht="32" customHeight="1">
      <c r="A21566" s="19" t="s">
        <v>151394</v>
      </c>
      <c r="B21566" s="24">
        <v>29</v>
      </c>
      <c r="C21566" s="22">
        <v>16</v>
      </c>
      <c r="D21566" s="21" t="s">
        <v>125390</v>
      </c>
      <c r="E21566" s="21" t="s">
        <v>125391</v>
      </c>
      <c r="F21566" s="21" t="s">
        <v>101533</v>
      </c>
      <c r="G21566" s="22">
        <v>1</v>
      </c>
      <c r="H21566" s="22">
        <v>11</v>
      </c>
      <c r="I21566" s="22">
        <v>12</v>
      </c>
      <c r="J21566" s="21" t="s">
        <v>151395</v>
      </c>
    </row>
    <row r="21567" spans="1:10" ht="32" customHeight="1">
      <c r="A21567" s="19" t="s">
        <v>151396</v>
      </c>
      <c r="B21567" s="24">
        <v>12</v>
      </c>
      <c r="C21567" s="22">
        <v>15</v>
      </c>
      <c r="D21567" s="21" t="s">
        <v>130204</v>
      </c>
      <c r="E21567" s="21" t="s">
        <v>130205</v>
      </c>
      <c r="F21567" s="21" t="s">
        <v>101528</v>
      </c>
      <c r="G21567" s="22">
        <v>10</v>
      </c>
      <c r="H21567" s="22">
        <v>0</v>
      </c>
      <c r="I21567" s="22">
        <v>0</v>
      </c>
      <c r="J21567" s="21" t="s">
        <v>151397</v>
      </c>
    </row>
    <row r="21568" spans="1:10" ht="32" customHeight="1">
      <c r="A21568" s="19" t="s">
        <v>151398</v>
      </c>
      <c r="B21568" s="24">
        <v>13</v>
      </c>
      <c r="C21568" s="22">
        <v>25</v>
      </c>
      <c r="D21568" s="21" t="s">
        <v>102875</v>
      </c>
      <c r="E21568" s="21" t="s">
        <v>102876</v>
      </c>
      <c r="F21568" s="21" t="s">
        <v>103765</v>
      </c>
      <c r="G21568" s="22">
        <v>12</v>
      </c>
      <c r="H21568" s="22">
        <v>9</v>
      </c>
      <c r="I21568" s="22">
        <v>12</v>
      </c>
      <c r="J21568" s="21" t="s">
        <v>151399</v>
      </c>
    </row>
    <row r="21569" spans="1:10" ht="32" customHeight="1">
      <c r="A21569" s="19" t="s">
        <v>151400</v>
      </c>
      <c r="B21569" s="24">
        <v>13</v>
      </c>
      <c r="C21569" s="22">
        <v>25</v>
      </c>
      <c r="D21569" s="21" t="s">
        <v>102875</v>
      </c>
      <c r="E21569" s="21" t="s">
        <v>102876</v>
      </c>
      <c r="F21569" s="21" t="s">
        <v>103765</v>
      </c>
      <c r="G21569" s="22">
        <v>12</v>
      </c>
      <c r="H21569" s="22">
        <v>9</v>
      </c>
      <c r="I21569" s="22">
        <v>12</v>
      </c>
      <c r="J21569" s="21" t="s">
        <v>151399</v>
      </c>
    </row>
    <row r="21570" spans="1:10" ht="32" customHeight="1">
      <c r="A21570" s="19" t="s">
        <v>151401</v>
      </c>
      <c r="B21570" s="24">
        <v>55</v>
      </c>
      <c r="C21570" s="22">
        <v>22</v>
      </c>
      <c r="D21570" s="21" t="s">
        <v>108249</v>
      </c>
      <c r="E21570" s="21" t="s">
        <v>108250</v>
      </c>
      <c r="F21570" s="21" t="s">
        <v>106135</v>
      </c>
      <c r="G21570" s="22">
        <v>1</v>
      </c>
      <c r="H21570" s="22">
        <v>17</v>
      </c>
      <c r="I21570" s="22">
        <v>32</v>
      </c>
      <c r="J21570" s="21" t="s">
        <v>151402</v>
      </c>
    </row>
    <row r="21571" spans="1:10" ht="32" customHeight="1">
      <c r="A21571" s="19" t="s">
        <v>151403</v>
      </c>
      <c r="B21571" s="24">
        <v>35</v>
      </c>
      <c r="C21571" s="22">
        <v>139</v>
      </c>
      <c r="D21571" s="21" t="s">
        <v>125280</v>
      </c>
      <c r="E21571" s="21" t="s">
        <v>125281</v>
      </c>
      <c r="F21571" s="21" t="s">
        <v>151404</v>
      </c>
      <c r="G21571" s="22">
        <v>12</v>
      </c>
      <c r="H21571" s="22">
        <v>15</v>
      </c>
      <c r="I21571" s="22">
        <v>19</v>
      </c>
      <c r="J21571" s="21" t="s">
        <v>151405</v>
      </c>
    </row>
    <row r="21572" spans="1:10" ht="32" customHeight="1">
      <c r="A21572" s="19" t="s">
        <v>151406</v>
      </c>
      <c r="B21572" s="24">
        <v>38</v>
      </c>
      <c r="C21572" s="22">
        <v>22</v>
      </c>
      <c r="D21572" s="21" t="s">
        <v>112078</v>
      </c>
      <c r="E21572" s="21" t="s">
        <v>112079</v>
      </c>
      <c r="F21572" s="21" t="s">
        <v>101689</v>
      </c>
      <c r="G21572" s="22">
        <v>6</v>
      </c>
      <c r="H21572" s="22">
        <v>12</v>
      </c>
      <c r="I21572" s="22">
        <v>16</v>
      </c>
      <c r="J21572" s="21" t="s">
        <v>151407</v>
      </c>
    </row>
    <row r="21573" spans="1:10" ht="32" customHeight="1">
      <c r="A21573" s="19" t="s">
        <v>151408</v>
      </c>
      <c r="B21573" s="24">
        <v>50</v>
      </c>
      <c r="C21573" s="22">
        <v>32</v>
      </c>
      <c r="D21573" s="21" t="s">
        <v>105254</v>
      </c>
      <c r="E21573" s="21" t="s">
        <v>105255</v>
      </c>
      <c r="F21573" s="21" t="s">
        <v>119990</v>
      </c>
      <c r="G21573" s="22">
        <v>7</v>
      </c>
      <c r="H21573" s="22">
        <v>21</v>
      </c>
      <c r="I21573" s="22">
        <v>27</v>
      </c>
      <c r="J21573" s="21" t="s">
        <v>151409</v>
      </c>
    </row>
    <row r="21574" spans="1:10" ht="32" customHeight="1">
      <c r="A21574" s="19" t="s">
        <v>151410</v>
      </c>
      <c r="B21574" s="24">
        <v>13</v>
      </c>
      <c r="C21574" s="22">
        <v>15</v>
      </c>
      <c r="D21574" s="21" t="s">
        <v>109254</v>
      </c>
      <c r="E21574" s="21" t="s">
        <v>109255</v>
      </c>
      <c r="F21574" s="21" t="s">
        <v>101727</v>
      </c>
      <c r="G21574" s="22">
        <v>10</v>
      </c>
      <c r="H21574" s="22">
        <v>0</v>
      </c>
      <c r="I21574" s="22">
        <v>0</v>
      </c>
      <c r="J21574" s="21" t="s">
        <v>119968</v>
      </c>
    </row>
    <row r="21575" spans="1:10" ht="20" customHeight="1">
      <c r="A21575" s="27">
        <v>-999</v>
      </c>
      <c r="B21575" s="24">
        <v>-999</v>
      </c>
      <c r="C21575" s="22">
        <v>-999</v>
      </c>
      <c r="D21575" s="22">
        <v>-999</v>
      </c>
      <c r="E21575" s="22">
        <v>-999</v>
      </c>
      <c r="F21575" s="22">
        <v>-999</v>
      </c>
      <c r="G21575" s="22">
        <v>-999</v>
      </c>
      <c r="H21575" s="22">
        <v>-999</v>
      </c>
      <c r="I21575" s="22">
        <v>-999</v>
      </c>
      <c r="J21575" s="22">
        <v>-999</v>
      </c>
    </row>
    <row r="21576" spans="1:10" ht="32" customHeight="1">
      <c r="A21576" s="19" t="s">
        <v>151411</v>
      </c>
      <c r="B21576" s="24">
        <v>45</v>
      </c>
      <c r="C21576" s="22">
        <v>42</v>
      </c>
      <c r="D21576" s="21" t="s">
        <v>114698</v>
      </c>
      <c r="E21576" s="21" t="s">
        <v>114699</v>
      </c>
      <c r="F21576" s="21" t="s">
        <v>151412</v>
      </c>
      <c r="G21576" s="22">
        <v>1</v>
      </c>
      <c r="H21576" s="22">
        <v>37</v>
      </c>
      <c r="I21576" s="22">
        <v>71</v>
      </c>
      <c r="J21576" s="21" t="s">
        <v>151413</v>
      </c>
    </row>
    <row r="21577" spans="1:10" ht="32" customHeight="1">
      <c r="A21577" s="19" t="s">
        <v>151414</v>
      </c>
      <c r="B21577" s="24">
        <v>21</v>
      </c>
      <c r="C21577" s="22">
        <v>28</v>
      </c>
      <c r="D21577" s="21" t="s">
        <v>101931</v>
      </c>
      <c r="E21577" s="21" t="s">
        <v>101932</v>
      </c>
      <c r="F21577" s="21" t="s">
        <v>104397</v>
      </c>
      <c r="G21577" s="22">
        <v>13</v>
      </c>
      <c r="H21577" s="22">
        <v>11</v>
      </c>
      <c r="I21577" s="22">
        <v>20</v>
      </c>
      <c r="J21577" s="21" t="s">
        <v>151415</v>
      </c>
    </row>
    <row r="21578" spans="1:10" ht="20" customHeight="1">
      <c r="A21578" s="27">
        <v>-999</v>
      </c>
      <c r="B21578" s="24">
        <v>-999</v>
      </c>
      <c r="C21578" s="22">
        <v>-999</v>
      </c>
      <c r="D21578" s="22">
        <v>-999</v>
      </c>
      <c r="E21578" s="22">
        <v>-999</v>
      </c>
      <c r="F21578" s="22">
        <v>-999</v>
      </c>
      <c r="G21578" s="22">
        <v>-999</v>
      </c>
      <c r="H21578" s="22">
        <v>-999</v>
      </c>
      <c r="I21578" s="22">
        <v>-999</v>
      </c>
      <c r="J21578" s="22">
        <v>-999</v>
      </c>
    </row>
    <row r="21579" spans="1:10" ht="32" customHeight="1">
      <c r="A21579" s="19" t="s">
        <v>151416</v>
      </c>
      <c r="B21579" s="24">
        <v>32</v>
      </c>
      <c r="C21579" s="22">
        <v>15</v>
      </c>
      <c r="D21579" s="21" t="s">
        <v>101692</v>
      </c>
      <c r="E21579" s="21" t="s">
        <v>101693</v>
      </c>
      <c r="F21579" s="21" t="s">
        <v>101554</v>
      </c>
      <c r="G21579" s="22">
        <v>10</v>
      </c>
      <c r="H21579" s="22">
        <v>0</v>
      </c>
      <c r="I21579" s="22">
        <v>0</v>
      </c>
      <c r="J21579" s="21" t="s">
        <v>106085</v>
      </c>
    </row>
    <row r="21580" spans="1:10" ht="32" customHeight="1">
      <c r="A21580" s="19" t="s">
        <v>151417</v>
      </c>
      <c r="B21580" s="24">
        <v>13</v>
      </c>
      <c r="C21580" s="22">
        <v>16</v>
      </c>
      <c r="D21580" s="21" t="s">
        <v>151418</v>
      </c>
      <c r="E21580" s="21" t="s">
        <v>151419</v>
      </c>
      <c r="F21580" s="21" t="s">
        <v>102257</v>
      </c>
      <c r="G21580" s="22">
        <v>3</v>
      </c>
      <c r="H21580" s="22">
        <v>9</v>
      </c>
      <c r="I21580" s="22">
        <v>14</v>
      </c>
      <c r="J21580" s="21" t="s">
        <v>151420</v>
      </c>
    </row>
    <row r="21581" spans="1:10" ht="32" customHeight="1">
      <c r="A21581" s="19" t="s">
        <v>151421</v>
      </c>
      <c r="B21581" s="24">
        <v>13</v>
      </c>
      <c r="C21581" s="22">
        <v>16</v>
      </c>
      <c r="D21581" s="21" t="s">
        <v>151418</v>
      </c>
      <c r="E21581" s="21" t="s">
        <v>151419</v>
      </c>
      <c r="F21581" s="21" t="s">
        <v>102257</v>
      </c>
      <c r="G21581" s="22">
        <v>3</v>
      </c>
      <c r="H21581" s="22">
        <v>9</v>
      </c>
      <c r="I21581" s="22">
        <v>14</v>
      </c>
      <c r="J21581" s="21" t="s">
        <v>151420</v>
      </c>
    </row>
    <row r="21582" spans="1:10" ht="32" customHeight="1">
      <c r="A21582" s="19" t="s">
        <v>151422</v>
      </c>
      <c r="B21582" s="24">
        <v>31</v>
      </c>
      <c r="C21582" s="22">
        <v>15</v>
      </c>
      <c r="D21582" s="21" t="s">
        <v>131683</v>
      </c>
      <c r="E21582" s="21" t="s">
        <v>131684</v>
      </c>
      <c r="F21582" s="21" t="s">
        <v>101563</v>
      </c>
      <c r="G21582" s="22">
        <v>10</v>
      </c>
      <c r="H21582" s="22">
        <v>0</v>
      </c>
      <c r="I21582" s="22">
        <v>0</v>
      </c>
      <c r="J21582" s="21" t="s">
        <v>131685</v>
      </c>
    </row>
    <row r="21583" spans="1:10" ht="32" customHeight="1">
      <c r="A21583" s="19" t="s">
        <v>151423</v>
      </c>
      <c r="B21583" s="24">
        <v>31</v>
      </c>
      <c r="C21583" s="22">
        <v>15</v>
      </c>
      <c r="D21583" s="21" t="s">
        <v>131683</v>
      </c>
      <c r="E21583" s="21" t="s">
        <v>131684</v>
      </c>
      <c r="F21583" s="21" t="s">
        <v>101563</v>
      </c>
      <c r="G21583" s="22">
        <v>10</v>
      </c>
      <c r="H21583" s="22">
        <v>0</v>
      </c>
      <c r="I21583" s="22">
        <v>0</v>
      </c>
      <c r="J21583" s="21" t="s">
        <v>131685</v>
      </c>
    </row>
    <row r="21584" spans="1:10" ht="32" customHeight="1">
      <c r="A21584" s="19" t="s">
        <v>151424</v>
      </c>
      <c r="B21584" s="24">
        <v>22</v>
      </c>
      <c r="C21584" s="22">
        <v>17</v>
      </c>
      <c r="D21584" s="21" t="s">
        <v>143524</v>
      </c>
      <c r="E21584" s="21" t="s">
        <v>143525</v>
      </c>
      <c r="F21584" s="21" t="s">
        <v>101665</v>
      </c>
      <c r="G21584" s="22">
        <v>1</v>
      </c>
      <c r="H21584" s="22">
        <v>12</v>
      </c>
      <c r="I21584" s="22">
        <v>25</v>
      </c>
      <c r="J21584" s="21" t="s">
        <v>151425</v>
      </c>
    </row>
    <row r="21585" spans="1:10" ht="32" customHeight="1">
      <c r="A21585" s="19" t="s">
        <v>151426</v>
      </c>
      <c r="B21585" s="24">
        <v>21</v>
      </c>
      <c r="C21585" s="22">
        <v>15</v>
      </c>
      <c r="D21585" s="21" t="s">
        <v>120388</v>
      </c>
      <c r="E21585" s="21" t="s">
        <v>120389</v>
      </c>
      <c r="F21585" s="21" t="s">
        <v>101694</v>
      </c>
      <c r="G21585" s="22">
        <v>10</v>
      </c>
      <c r="H21585" s="22">
        <v>0</v>
      </c>
      <c r="I21585" s="22">
        <v>0</v>
      </c>
      <c r="J21585" s="21" t="s">
        <v>151427</v>
      </c>
    </row>
    <row r="21586" spans="1:10" ht="32" customHeight="1">
      <c r="A21586" s="19" t="s">
        <v>151428</v>
      </c>
      <c r="B21586" s="24">
        <v>39</v>
      </c>
      <c r="C21586" s="22">
        <v>18</v>
      </c>
      <c r="D21586" s="21" t="s">
        <v>121094</v>
      </c>
      <c r="E21586" s="21" t="s">
        <v>121095</v>
      </c>
      <c r="F21586" s="21" t="s">
        <v>102782</v>
      </c>
      <c r="G21586" s="22">
        <v>1</v>
      </c>
      <c r="H21586" s="22">
        <v>13</v>
      </c>
      <c r="I21586" s="22">
        <v>22</v>
      </c>
      <c r="J21586" s="21" t="s">
        <v>151429</v>
      </c>
    </row>
    <row r="21587" spans="1:10" ht="32" customHeight="1">
      <c r="A21587" s="19" t="s">
        <v>151430</v>
      </c>
      <c r="B21587" s="24">
        <v>12</v>
      </c>
      <c r="C21587" s="22">
        <v>15</v>
      </c>
      <c r="D21587" s="21" t="s">
        <v>106398</v>
      </c>
      <c r="E21587" s="21" t="s">
        <v>106399</v>
      </c>
      <c r="F21587" s="21" t="s">
        <v>14739</v>
      </c>
      <c r="G21587" s="22">
        <v>10</v>
      </c>
      <c r="H21587" s="22">
        <v>0</v>
      </c>
      <c r="I21587" s="22">
        <v>0</v>
      </c>
      <c r="J21587" s="21" t="s">
        <v>151431</v>
      </c>
    </row>
    <row r="21588" spans="1:10" ht="32" customHeight="1">
      <c r="A21588" s="19" t="s">
        <v>151432</v>
      </c>
      <c r="B21588" s="24">
        <v>23</v>
      </c>
      <c r="C21588" s="22">
        <v>15</v>
      </c>
      <c r="D21588" s="21" t="s">
        <v>111910</v>
      </c>
      <c r="E21588" s="21" t="s">
        <v>111911</v>
      </c>
      <c r="F21588" s="21" t="s">
        <v>101554</v>
      </c>
      <c r="G21588" s="22">
        <v>10</v>
      </c>
      <c r="H21588" s="22">
        <v>0</v>
      </c>
      <c r="I21588" s="22">
        <v>0</v>
      </c>
      <c r="J21588" s="21" t="s">
        <v>145718</v>
      </c>
    </row>
    <row r="21589" spans="1:10" ht="32" customHeight="1">
      <c r="A21589" s="19" t="s">
        <v>151433</v>
      </c>
      <c r="B21589" s="24">
        <v>48</v>
      </c>
      <c r="C21589" s="22">
        <v>20</v>
      </c>
      <c r="D21589" s="21" t="s">
        <v>107409</v>
      </c>
      <c r="E21589" s="21" t="s">
        <v>107410</v>
      </c>
      <c r="F21589" s="21" t="s">
        <v>101568</v>
      </c>
      <c r="G21589" s="22">
        <v>1</v>
      </c>
      <c r="H21589" s="22">
        <v>15</v>
      </c>
      <c r="I21589" s="22">
        <v>22</v>
      </c>
      <c r="J21589" s="21" t="s">
        <v>151434</v>
      </c>
    </row>
    <row r="21590" spans="1:10" ht="32" customHeight="1">
      <c r="A21590" s="19" t="s">
        <v>151435</v>
      </c>
      <c r="B21590" s="24">
        <v>22</v>
      </c>
      <c r="C21590" s="22">
        <v>15</v>
      </c>
      <c r="D21590" s="21" t="s">
        <v>129995</v>
      </c>
      <c r="E21590" s="21" t="s">
        <v>129996</v>
      </c>
      <c r="F21590" s="21" t="s">
        <v>101563</v>
      </c>
      <c r="G21590" s="22">
        <v>10</v>
      </c>
      <c r="H21590" s="22">
        <v>0</v>
      </c>
      <c r="I21590" s="22">
        <v>0</v>
      </c>
      <c r="J21590" s="21" t="s">
        <v>151436</v>
      </c>
    </row>
    <row r="21591" spans="1:10" ht="32" customHeight="1">
      <c r="A21591" s="19" t="s">
        <v>151437</v>
      </c>
      <c r="B21591" s="24">
        <v>34</v>
      </c>
      <c r="C21591" s="22">
        <v>23</v>
      </c>
      <c r="D21591" s="21" t="s">
        <v>108672</v>
      </c>
      <c r="E21591" s="21" t="s">
        <v>108673</v>
      </c>
      <c r="F21591" s="21" t="s">
        <v>101710</v>
      </c>
      <c r="G21591" s="22">
        <v>1</v>
      </c>
      <c r="H21591" s="22">
        <v>18</v>
      </c>
      <c r="I21591" s="22">
        <v>29</v>
      </c>
      <c r="J21591" s="21" t="s">
        <v>151438</v>
      </c>
    </row>
    <row r="21592" spans="1:10" ht="32" customHeight="1">
      <c r="A21592" s="19" t="s">
        <v>151439</v>
      </c>
      <c r="B21592" s="24">
        <v>34</v>
      </c>
      <c r="C21592" s="22">
        <v>23</v>
      </c>
      <c r="D21592" s="21" t="s">
        <v>108672</v>
      </c>
      <c r="E21592" s="21" t="s">
        <v>108673</v>
      </c>
      <c r="F21592" s="21" t="s">
        <v>101710</v>
      </c>
      <c r="G21592" s="22">
        <v>1</v>
      </c>
      <c r="H21592" s="22">
        <v>18</v>
      </c>
      <c r="I21592" s="22">
        <v>29</v>
      </c>
      <c r="J21592" s="21" t="s">
        <v>151438</v>
      </c>
    </row>
    <row r="21593" spans="1:10" ht="32" customHeight="1">
      <c r="A21593" s="19" t="s">
        <v>151440</v>
      </c>
      <c r="B21593" s="24">
        <v>27</v>
      </c>
      <c r="C21593" s="22">
        <v>35</v>
      </c>
      <c r="D21593" s="21" t="s">
        <v>101772</v>
      </c>
      <c r="E21593" s="21" t="s">
        <v>101773</v>
      </c>
      <c r="F21593" s="21" t="s">
        <v>101623</v>
      </c>
      <c r="G21593" s="22">
        <v>11</v>
      </c>
      <c r="H21593" s="22">
        <v>20</v>
      </c>
      <c r="I21593" s="22">
        <v>33</v>
      </c>
      <c r="J21593" s="21" t="s">
        <v>150025</v>
      </c>
    </row>
    <row r="21594" spans="1:10" ht="32" customHeight="1">
      <c r="A21594" s="19" t="s">
        <v>151441</v>
      </c>
      <c r="B21594" s="24">
        <v>13</v>
      </c>
      <c r="C21594" s="22">
        <v>15</v>
      </c>
      <c r="D21594" s="21" t="s">
        <v>151442</v>
      </c>
      <c r="E21594" s="21" t="s">
        <v>151443</v>
      </c>
      <c r="F21594" s="21" t="s">
        <v>101522</v>
      </c>
      <c r="G21594" s="22">
        <v>10</v>
      </c>
      <c r="H21594" s="22">
        <v>0</v>
      </c>
      <c r="I21594" s="22">
        <v>0</v>
      </c>
      <c r="J21594" s="21" t="s">
        <v>151444</v>
      </c>
    </row>
    <row r="21595" spans="1:10" ht="32" customHeight="1">
      <c r="A21595" s="19" t="s">
        <v>151445</v>
      </c>
      <c r="B21595" s="24">
        <v>13</v>
      </c>
      <c r="C21595" s="22">
        <v>15</v>
      </c>
      <c r="D21595" s="21" t="s">
        <v>151442</v>
      </c>
      <c r="E21595" s="21" t="s">
        <v>151443</v>
      </c>
      <c r="F21595" s="21" t="s">
        <v>101522</v>
      </c>
      <c r="G21595" s="22">
        <v>10</v>
      </c>
      <c r="H21595" s="22">
        <v>0</v>
      </c>
      <c r="I21595" s="22">
        <v>0</v>
      </c>
      <c r="J21595" s="21" t="s">
        <v>151444</v>
      </c>
    </row>
    <row r="21596" spans="1:10" ht="32" customHeight="1">
      <c r="A21596" s="19" t="s">
        <v>151446</v>
      </c>
      <c r="B21596" s="24">
        <v>17</v>
      </c>
      <c r="C21596" s="22">
        <v>15</v>
      </c>
      <c r="D21596" s="21" t="s">
        <v>108763</v>
      </c>
      <c r="E21596" s="21" t="s">
        <v>108764</v>
      </c>
      <c r="F21596" s="21" t="s">
        <v>101628</v>
      </c>
      <c r="G21596" s="22">
        <v>1</v>
      </c>
      <c r="H21596" s="22">
        <v>10</v>
      </c>
      <c r="I21596" s="22">
        <v>18</v>
      </c>
      <c r="J21596" s="21" t="s">
        <v>151447</v>
      </c>
    </row>
    <row r="21597" spans="1:10" ht="32" customHeight="1">
      <c r="A21597" s="19" t="s">
        <v>151448</v>
      </c>
      <c r="B21597" s="24">
        <v>13</v>
      </c>
      <c r="C21597" s="22">
        <v>15</v>
      </c>
      <c r="D21597" s="21" t="s">
        <v>103113</v>
      </c>
      <c r="E21597" s="21" t="s">
        <v>103114</v>
      </c>
      <c r="F21597" s="21" t="s">
        <v>14739</v>
      </c>
      <c r="G21597" s="22">
        <v>10</v>
      </c>
      <c r="H21597" s="22">
        <v>0</v>
      </c>
      <c r="I21597" s="22">
        <v>0</v>
      </c>
      <c r="J21597" s="21" t="s">
        <v>151449</v>
      </c>
    </row>
    <row r="21598" spans="1:10" ht="32" customHeight="1">
      <c r="A21598" s="19" t="s">
        <v>151450</v>
      </c>
      <c r="B21598" s="24">
        <v>18</v>
      </c>
      <c r="C21598" s="22">
        <v>15</v>
      </c>
      <c r="D21598" s="21" t="s">
        <v>106224</v>
      </c>
      <c r="E21598" s="21" t="s">
        <v>106225</v>
      </c>
      <c r="F21598" s="21" t="s">
        <v>101554</v>
      </c>
      <c r="G21598" s="22">
        <v>10</v>
      </c>
      <c r="H21598" s="22">
        <v>0</v>
      </c>
      <c r="I21598" s="22">
        <v>0</v>
      </c>
      <c r="J21598" s="21" t="s">
        <v>151451</v>
      </c>
    </row>
    <row r="21599" spans="1:10" ht="32" customHeight="1">
      <c r="A21599" s="19" t="s">
        <v>151452</v>
      </c>
      <c r="B21599" s="24">
        <v>27</v>
      </c>
      <c r="C21599" s="22">
        <v>24</v>
      </c>
      <c r="D21599" s="21" t="s">
        <v>151453</v>
      </c>
      <c r="E21599" s="21" t="s">
        <v>151454</v>
      </c>
      <c r="F21599" s="21" t="s">
        <v>101817</v>
      </c>
      <c r="G21599" s="22">
        <v>7</v>
      </c>
      <c r="H21599" s="22">
        <v>13</v>
      </c>
      <c r="I21599" s="22">
        <v>18</v>
      </c>
      <c r="J21599" s="21" t="s">
        <v>151455</v>
      </c>
    </row>
    <row r="21600" spans="1:10" ht="32" customHeight="1">
      <c r="A21600" s="19" t="s">
        <v>151456</v>
      </c>
      <c r="B21600" s="24">
        <v>45</v>
      </c>
      <c r="C21600" s="22">
        <v>15</v>
      </c>
      <c r="D21600" s="21" t="s">
        <v>133505</v>
      </c>
      <c r="E21600" s="21" t="s">
        <v>133506</v>
      </c>
      <c r="F21600" s="21" t="s">
        <v>101554</v>
      </c>
      <c r="G21600" s="22">
        <v>10</v>
      </c>
      <c r="H21600" s="22">
        <v>0</v>
      </c>
      <c r="I21600" s="22">
        <v>0</v>
      </c>
      <c r="J21600" s="21" t="s">
        <v>151457</v>
      </c>
    </row>
    <row r="21601" spans="1:10" ht="32" customHeight="1">
      <c r="A21601" s="19" t="s">
        <v>151458</v>
      </c>
      <c r="B21601" s="24">
        <v>24</v>
      </c>
      <c r="C21601" s="22">
        <v>15</v>
      </c>
      <c r="D21601" s="21" t="s">
        <v>113280</v>
      </c>
      <c r="E21601" s="21" t="s">
        <v>113281</v>
      </c>
      <c r="F21601" s="21" t="s">
        <v>101568</v>
      </c>
      <c r="G21601" s="22">
        <v>1</v>
      </c>
      <c r="H21601" s="22">
        <v>9</v>
      </c>
      <c r="I21601" s="22">
        <v>18</v>
      </c>
      <c r="J21601" s="21" t="s">
        <v>151459</v>
      </c>
    </row>
    <row r="21602" spans="1:10" ht="32" customHeight="1">
      <c r="A21602" s="19" t="s">
        <v>151460</v>
      </c>
      <c r="B21602" s="24">
        <v>13</v>
      </c>
      <c r="C21602" s="22">
        <v>15</v>
      </c>
      <c r="D21602" s="21" t="s">
        <v>131769</v>
      </c>
      <c r="E21602" s="21" t="s">
        <v>131770</v>
      </c>
      <c r="F21602" s="21" t="s">
        <v>101522</v>
      </c>
      <c r="G21602" s="22">
        <v>10</v>
      </c>
      <c r="H21602" s="22">
        <v>0</v>
      </c>
      <c r="I21602" s="22">
        <v>0</v>
      </c>
      <c r="J21602" s="21" t="s">
        <v>151461</v>
      </c>
    </row>
    <row r="21603" spans="1:10" ht="32" customHeight="1">
      <c r="A21603" s="19" t="s">
        <v>151462</v>
      </c>
      <c r="B21603" s="24">
        <v>33</v>
      </c>
      <c r="C21603" s="22">
        <v>18</v>
      </c>
      <c r="D21603" s="21" t="s">
        <v>118882</v>
      </c>
      <c r="E21603" s="21" t="s">
        <v>118883</v>
      </c>
      <c r="F21603" s="21" t="s">
        <v>102144</v>
      </c>
      <c r="G21603" s="22">
        <v>1</v>
      </c>
      <c r="H21603" s="22">
        <v>13</v>
      </c>
      <c r="I21603" s="22">
        <v>16</v>
      </c>
      <c r="J21603" s="21" t="s">
        <v>151463</v>
      </c>
    </row>
    <row r="21604" spans="1:10" ht="32" customHeight="1">
      <c r="A21604" s="19" t="s">
        <v>151464</v>
      </c>
      <c r="B21604" s="24">
        <v>37</v>
      </c>
      <c r="C21604" s="22">
        <v>15</v>
      </c>
      <c r="D21604" s="21" t="s">
        <v>107109</v>
      </c>
      <c r="E21604" s="21" t="s">
        <v>107110</v>
      </c>
      <c r="F21604" s="21" t="s">
        <v>101554</v>
      </c>
      <c r="G21604" s="22">
        <v>10</v>
      </c>
      <c r="H21604" s="22">
        <v>0</v>
      </c>
      <c r="I21604" s="22">
        <v>0</v>
      </c>
      <c r="J21604" s="21" t="s">
        <v>123165</v>
      </c>
    </row>
    <row r="21605" spans="1:10" ht="32" customHeight="1">
      <c r="A21605" s="19" t="s">
        <v>151465</v>
      </c>
      <c r="B21605" s="24">
        <v>90</v>
      </c>
      <c r="C21605" s="22">
        <v>25</v>
      </c>
      <c r="D21605" s="21" t="s">
        <v>146456</v>
      </c>
      <c r="E21605" s="21" t="s">
        <v>146457</v>
      </c>
      <c r="F21605" s="21" t="s">
        <v>101694</v>
      </c>
      <c r="G21605" s="22">
        <v>11</v>
      </c>
      <c r="H21605" s="22">
        <v>10</v>
      </c>
      <c r="I21605" s="22">
        <v>21</v>
      </c>
      <c r="J21605" s="21" t="s">
        <v>151466</v>
      </c>
    </row>
    <row r="21606" spans="1:10" ht="32" customHeight="1">
      <c r="A21606" s="19" t="s">
        <v>151467</v>
      </c>
      <c r="B21606" s="24">
        <v>37</v>
      </c>
      <c r="C21606" s="22">
        <v>20</v>
      </c>
      <c r="D21606" s="21" t="s">
        <v>151468</v>
      </c>
      <c r="E21606" s="21" t="s">
        <v>151469</v>
      </c>
      <c r="F21606" s="21" t="s">
        <v>101568</v>
      </c>
      <c r="G21606" s="22">
        <v>3</v>
      </c>
      <c r="H21606" s="22">
        <v>13</v>
      </c>
      <c r="I21606" s="22">
        <v>24</v>
      </c>
      <c r="J21606" s="21" t="s">
        <v>151470</v>
      </c>
    </row>
    <row r="21607" spans="1:10" ht="32" customHeight="1">
      <c r="A21607" s="19" t="s">
        <v>151471</v>
      </c>
      <c r="B21607" s="24">
        <v>43</v>
      </c>
      <c r="C21607" s="22">
        <v>15</v>
      </c>
      <c r="D21607" s="21" t="s">
        <v>122497</v>
      </c>
      <c r="E21607" s="21" t="s">
        <v>122498</v>
      </c>
      <c r="F21607" s="21" t="s">
        <v>101554</v>
      </c>
      <c r="G21607" s="22">
        <v>10</v>
      </c>
      <c r="H21607" s="22">
        <v>0</v>
      </c>
      <c r="I21607" s="22">
        <v>0</v>
      </c>
      <c r="J21607" s="21" t="s">
        <v>137594</v>
      </c>
    </row>
    <row r="21608" spans="1:10" ht="32" customHeight="1">
      <c r="A21608" s="19" t="s">
        <v>151472</v>
      </c>
      <c r="B21608" s="24">
        <v>19</v>
      </c>
      <c r="C21608" s="22">
        <v>21</v>
      </c>
      <c r="D21608" s="21" t="s">
        <v>111459</v>
      </c>
      <c r="E21608" s="21" t="s">
        <v>111460</v>
      </c>
      <c r="F21608" s="21" t="s">
        <v>14743</v>
      </c>
      <c r="G21608" s="22">
        <v>2</v>
      </c>
      <c r="H21608" s="22">
        <v>15</v>
      </c>
      <c r="I21608" s="22">
        <v>25</v>
      </c>
      <c r="J21608" s="21" t="s">
        <v>151473</v>
      </c>
    </row>
    <row r="21609" spans="1:10" ht="32" customHeight="1">
      <c r="A21609" s="19" t="s">
        <v>151474</v>
      </c>
      <c r="B21609" s="24">
        <v>19</v>
      </c>
      <c r="C21609" s="22">
        <v>21</v>
      </c>
      <c r="D21609" s="21" t="s">
        <v>111459</v>
      </c>
      <c r="E21609" s="21" t="s">
        <v>111460</v>
      </c>
      <c r="F21609" s="21" t="s">
        <v>14743</v>
      </c>
      <c r="G21609" s="22">
        <v>2</v>
      </c>
      <c r="H21609" s="22">
        <v>15</v>
      </c>
      <c r="I21609" s="22">
        <v>25</v>
      </c>
      <c r="J21609" s="21" t="s">
        <v>151473</v>
      </c>
    </row>
    <row r="21610" spans="1:10" ht="32" customHeight="1">
      <c r="A21610" s="19" t="s">
        <v>151475</v>
      </c>
      <c r="B21610" s="24">
        <v>17</v>
      </c>
      <c r="C21610" s="22">
        <v>15</v>
      </c>
      <c r="D21610" s="21" t="s">
        <v>112693</v>
      </c>
      <c r="E21610" s="21" t="s">
        <v>112694</v>
      </c>
      <c r="F21610" s="21" t="s">
        <v>101568</v>
      </c>
      <c r="G21610" s="22">
        <v>1</v>
      </c>
      <c r="H21610" s="22">
        <v>9</v>
      </c>
      <c r="I21610" s="22">
        <v>17</v>
      </c>
      <c r="J21610" s="21" t="s">
        <v>151476</v>
      </c>
    </row>
    <row r="21611" spans="1:10" ht="32" customHeight="1">
      <c r="A21611" s="19" t="s">
        <v>151477</v>
      </c>
      <c r="B21611" s="24">
        <v>42</v>
      </c>
      <c r="C21611" s="22">
        <v>15</v>
      </c>
      <c r="D21611" s="21" t="s">
        <v>105652</v>
      </c>
      <c r="E21611" s="21" t="s">
        <v>105653</v>
      </c>
      <c r="F21611" s="21" t="s">
        <v>14739</v>
      </c>
      <c r="G21611" s="22">
        <v>10</v>
      </c>
      <c r="H21611" s="22">
        <v>0</v>
      </c>
      <c r="I21611" s="22">
        <v>0</v>
      </c>
      <c r="J21611" s="21" t="s">
        <v>151478</v>
      </c>
    </row>
    <row r="21612" spans="1:10" ht="32" customHeight="1">
      <c r="A21612" s="19" t="s">
        <v>151479</v>
      </c>
      <c r="B21612" s="24">
        <v>18</v>
      </c>
      <c r="C21612" s="22">
        <v>15</v>
      </c>
      <c r="D21612" s="21" t="s">
        <v>101650</v>
      </c>
      <c r="E21612" s="21" t="s">
        <v>101651</v>
      </c>
      <c r="F21612" s="21" t="s">
        <v>101694</v>
      </c>
      <c r="G21612" s="22">
        <v>10</v>
      </c>
      <c r="H21612" s="22">
        <v>0</v>
      </c>
      <c r="I21612" s="22">
        <v>0</v>
      </c>
      <c r="J21612" s="21" t="s">
        <v>103824</v>
      </c>
    </row>
    <row r="21613" spans="1:10" ht="32" customHeight="1">
      <c r="A21613" s="19" t="s">
        <v>151480</v>
      </c>
      <c r="B21613" s="24">
        <v>18</v>
      </c>
      <c r="C21613" s="22">
        <v>15</v>
      </c>
      <c r="D21613" s="21" t="s">
        <v>101650</v>
      </c>
      <c r="E21613" s="21" t="s">
        <v>101651</v>
      </c>
      <c r="F21613" s="21" t="s">
        <v>101694</v>
      </c>
      <c r="G21613" s="22">
        <v>10</v>
      </c>
      <c r="H21613" s="22">
        <v>0</v>
      </c>
      <c r="I21613" s="22">
        <v>0</v>
      </c>
      <c r="J21613" s="21" t="s">
        <v>103824</v>
      </c>
    </row>
    <row r="21614" spans="1:10" ht="32" customHeight="1">
      <c r="A21614" s="19" t="s">
        <v>151481</v>
      </c>
      <c r="B21614" s="24">
        <v>20</v>
      </c>
      <c r="C21614" s="22">
        <v>15</v>
      </c>
      <c r="D21614" s="21" t="s">
        <v>109147</v>
      </c>
      <c r="E21614" s="21" t="s">
        <v>109148</v>
      </c>
      <c r="F21614" s="21" t="s">
        <v>101554</v>
      </c>
      <c r="G21614" s="22">
        <v>10</v>
      </c>
      <c r="H21614" s="22">
        <v>0</v>
      </c>
      <c r="I21614" s="22">
        <v>0</v>
      </c>
      <c r="J21614" s="21" t="s">
        <v>151482</v>
      </c>
    </row>
    <row r="21615" spans="1:10" ht="32" customHeight="1">
      <c r="A21615" s="19" t="s">
        <v>151483</v>
      </c>
      <c r="B21615" s="24">
        <v>19</v>
      </c>
      <c r="C21615" s="22">
        <v>15</v>
      </c>
      <c r="D21615" s="21" t="s">
        <v>104625</v>
      </c>
      <c r="E21615" s="21" t="s">
        <v>104626</v>
      </c>
      <c r="F21615" s="21" t="s">
        <v>101554</v>
      </c>
      <c r="G21615" s="22">
        <v>10</v>
      </c>
      <c r="H21615" s="22">
        <v>0</v>
      </c>
      <c r="I21615" s="22">
        <v>0</v>
      </c>
      <c r="J21615" s="21" t="s">
        <v>151484</v>
      </c>
    </row>
    <row r="21616" spans="1:10" ht="32" customHeight="1">
      <c r="A21616" s="19" t="s">
        <v>151485</v>
      </c>
      <c r="B21616" s="24">
        <v>19</v>
      </c>
      <c r="C21616" s="22">
        <v>15</v>
      </c>
      <c r="D21616" s="21" t="s">
        <v>104625</v>
      </c>
      <c r="E21616" s="21" t="s">
        <v>104626</v>
      </c>
      <c r="F21616" s="21" t="s">
        <v>101554</v>
      </c>
      <c r="G21616" s="22">
        <v>10</v>
      </c>
      <c r="H21616" s="22">
        <v>0</v>
      </c>
      <c r="I21616" s="22">
        <v>0</v>
      </c>
      <c r="J21616" s="21" t="s">
        <v>151484</v>
      </c>
    </row>
    <row r="21617" spans="1:10" ht="20" customHeight="1">
      <c r="A21617" s="27">
        <v>-999</v>
      </c>
      <c r="B21617" s="24">
        <v>-999</v>
      </c>
      <c r="C21617" s="22">
        <v>-999</v>
      </c>
      <c r="D21617" s="22">
        <v>-999</v>
      </c>
      <c r="E21617" s="22">
        <v>-999</v>
      </c>
      <c r="F21617" s="22">
        <v>-999</v>
      </c>
      <c r="G21617" s="22">
        <v>-999</v>
      </c>
      <c r="H21617" s="22">
        <v>-999</v>
      </c>
      <c r="I21617" s="22">
        <v>-999</v>
      </c>
      <c r="J21617" s="22">
        <v>-999</v>
      </c>
    </row>
    <row r="21618" spans="1:10" ht="32" customHeight="1">
      <c r="A21618" s="19" t="s">
        <v>151486</v>
      </c>
      <c r="B21618" s="24">
        <v>16</v>
      </c>
      <c r="C21618" s="22">
        <v>24</v>
      </c>
      <c r="D21618" s="21" t="s">
        <v>111371</v>
      </c>
      <c r="E21618" s="21" t="s">
        <v>111372</v>
      </c>
      <c r="F21618" s="21" t="s">
        <v>102449</v>
      </c>
      <c r="G21618" s="22">
        <v>8</v>
      </c>
      <c r="H21618" s="22">
        <v>12</v>
      </c>
      <c r="I21618" s="22">
        <v>24</v>
      </c>
      <c r="J21618" s="21" t="s">
        <v>151487</v>
      </c>
    </row>
    <row r="21619" spans="1:10" ht="32" customHeight="1">
      <c r="A21619" s="19" t="s">
        <v>151488</v>
      </c>
      <c r="B21619" s="24">
        <v>25</v>
      </c>
      <c r="C21619" s="22">
        <v>15</v>
      </c>
      <c r="D21619" s="21" t="s">
        <v>114372</v>
      </c>
      <c r="E21619" s="21" t="s">
        <v>114373</v>
      </c>
      <c r="F21619" s="21" t="s">
        <v>101568</v>
      </c>
      <c r="G21619" s="22">
        <v>1</v>
      </c>
      <c r="H21619" s="22">
        <v>10</v>
      </c>
      <c r="I21619" s="22">
        <v>14</v>
      </c>
      <c r="J21619" s="21" t="s">
        <v>151489</v>
      </c>
    </row>
    <row r="21620" spans="1:10" ht="32" customHeight="1">
      <c r="A21620" s="19" t="s">
        <v>151490</v>
      </c>
      <c r="B21620" s="24">
        <v>22</v>
      </c>
      <c r="C21620" s="22">
        <v>27</v>
      </c>
      <c r="D21620" s="21" t="s">
        <v>102553</v>
      </c>
      <c r="E21620" s="21" t="s">
        <v>102554</v>
      </c>
      <c r="F21620" s="21" t="s">
        <v>103890</v>
      </c>
      <c r="G21620" s="22">
        <v>6</v>
      </c>
      <c r="H21620" s="22">
        <v>17</v>
      </c>
      <c r="I21620" s="22">
        <v>35</v>
      </c>
      <c r="J21620" s="21" t="s">
        <v>151491</v>
      </c>
    </row>
    <row r="21621" spans="1:10" ht="32" customHeight="1">
      <c r="A21621" s="19" t="s">
        <v>151492</v>
      </c>
      <c r="B21621" s="24">
        <v>12</v>
      </c>
      <c r="C21621" s="22">
        <v>15</v>
      </c>
      <c r="D21621" s="21" t="s">
        <v>146668</v>
      </c>
      <c r="E21621" s="21" t="s">
        <v>146669</v>
      </c>
      <c r="F21621" s="21" t="s">
        <v>101528</v>
      </c>
      <c r="G21621" s="22">
        <v>10</v>
      </c>
      <c r="H21621" s="22">
        <v>0</v>
      </c>
      <c r="I21621" s="22">
        <v>0</v>
      </c>
      <c r="J21621" s="21" t="s">
        <v>151493</v>
      </c>
    </row>
    <row r="21622" spans="1:10" ht="32" customHeight="1">
      <c r="A21622" s="19" t="s">
        <v>151494</v>
      </c>
      <c r="B21622" s="24">
        <v>79</v>
      </c>
      <c r="C21622" s="22">
        <v>24</v>
      </c>
      <c r="D21622" s="21" t="s">
        <v>106030</v>
      </c>
      <c r="E21622" s="21" t="s">
        <v>106031</v>
      </c>
      <c r="F21622" s="21" t="s">
        <v>102449</v>
      </c>
      <c r="G21622" s="22">
        <v>11</v>
      </c>
      <c r="H21622" s="22">
        <v>9</v>
      </c>
      <c r="I21622" s="22">
        <v>13</v>
      </c>
      <c r="J21622" s="21" t="s">
        <v>151495</v>
      </c>
    </row>
    <row r="21623" spans="1:10" ht="32" customHeight="1">
      <c r="A21623" s="19" t="s">
        <v>151496</v>
      </c>
      <c r="B21623" s="24">
        <v>29</v>
      </c>
      <c r="C21623" s="22">
        <v>15</v>
      </c>
      <c r="D21623" s="21" t="s">
        <v>121889</v>
      </c>
      <c r="E21623" s="21" t="s">
        <v>121890</v>
      </c>
      <c r="F21623" s="21" t="s">
        <v>101554</v>
      </c>
      <c r="G21623" s="22">
        <v>10</v>
      </c>
      <c r="H21623" s="22">
        <v>0</v>
      </c>
      <c r="I21623" s="22">
        <v>0</v>
      </c>
      <c r="J21623" s="21" t="s">
        <v>151497</v>
      </c>
    </row>
    <row r="21624" spans="1:10" ht="32" customHeight="1">
      <c r="A21624" s="19" t="s">
        <v>151498</v>
      </c>
      <c r="B21624" s="24">
        <v>22</v>
      </c>
      <c r="C21624" s="22">
        <v>15</v>
      </c>
      <c r="D21624" s="21" t="s">
        <v>130495</v>
      </c>
      <c r="E21624" s="21" t="s">
        <v>130496</v>
      </c>
      <c r="F21624" s="21" t="s">
        <v>14739</v>
      </c>
      <c r="G21624" s="22">
        <v>10</v>
      </c>
      <c r="H21624" s="22">
        <v>0</v>
      </c>
      <c r="I21624" s="22">
        <v>0</v>
      </c>
      <c r="J21624" s="21" t="s">
        <v>151499</v>
      </c>
    </row>
    <row r="21625" spans="1:10" ht="32" customHeight="1">
      <c r="A21625" s="19" t="s">
        <v>151500</v>
      </c>
      <c r="B21625" s="24">
        <v>32</v>
      </c>
      <c r="C21625" s="22">
        <v>15</v>
      </c>
      <c r="D21625" s="21" t="s">
        <v>142385</v>
      </c>
      <c r="E21625" s="21" t="s">
        <v>142386</v>
      </c>
      <c r="F21625" s="21" t="s">
        <v>14739</v>
      </c>
      <c r="G21625" s="22">
        <v>10</v>
      </c>
      <c r="H21625" s="22">
        <v>0</v>
      </c>
      <c r="I21625" s="22">
        <v>0</v>
      </c>
      <c r="J21625" s="21" t="s">
        <v>151501</v>
      </c>
    </row>
    <row r="21626" spans="1:10" ht="32" customHeight="1">
      <c r="A21626" s="19" t="s">
        <v>151502</v>
      </c>
      <c r="B21626" s="24">
        <v>13</v>
      </c>
      <c r="C21626" s="22">
        <v>15</v>
      </c>
      <c r="D21626" s="21" t="s">
        <v>104480</v>
      </c>
      <c r="E21626" s="21" t="s">
        <v>104481</v>
      </c>
      <c r="F21626" s="21" t="s">
        <v>101554</v>
      </c>
      <c r="G21626" s="22">
        <v>10</v>
      </c>
      <c r="H21626" s="22">
        <v>0</v>
      </c>
      <c r="I21626" s="22">
        <v>0</v>
      </c>
      <c r="J21626" s="21" t="s">
        <v>107460</v>
      </c>
    </row>
    <row r="21627" spans="1:10" ht="32" customHeight="1">
      <c r="A21627" s="19" t="s">
        <v>151503</v>
      </c>
      <c r="B21627" s="24">
        <v>18</v>
      </c>
      <c r="C21627" s="22">
        <v>15</v>
      </c>
      <c r="D21627" s="21" t="s">
        <v>112753</v>
      </c>
      <c r="E21627" s="21" t="s">
        <v>112754</v>
      </c>
      <c r="F21627" s="21" t="s">
        <v>14739</v>
      </c>
      <c r="G21627" s="22">
        <v>10</v>
      </c>
      <c r="H21627" s="22">
        <v>0</v>
      </c>
      <c r="I21627" s="22">
        <v>0</v>
      </c>
      <c r="J21627" s="21" t="s">
        <v>151504</v>
      </c>
    </row>
    <row r="21628" spans="1:10" ht="32" customHeight="1">
      <c r="A21628" s="19" t="s">
        <v>151505</v>
      </c>
      <c r="B21628" s="24">
        <v>12</v>
      </c>
      <c r="C21628" s="22">
        <v>15</v>
      </c>
      <c r="D21628" s="21" t="s">
        <v>111060</v>
      </c>
      <c r="E21628" s="21" t="s">
        <v>111061</v>
      </c>
      <c r="F21628" s="21" t="s">
        <v>101563</v>
      </c>
      <c r="G21628" s="22">
        <v>10</v>
      </c>
      <c r="H21628" s="22">
        <v>0</v>
      </c>
      <c r="I21628" s="22">
        <v>0</v>
      </c>
      <c r="J21628" s="21" t="s">
        <v>151506</v>
      </c>
    </row>
    <row r="21629" spans="1:10" ht="32" customHeight="1">
      <c r="A21629" s="19" t="s">
        <v>151507</v>
      </c>
      <c r="B21629" s="24">
        <v>26</v>
      </c>
      <c r="C21629" s="22">
        <v>15</v>
      </c>
      <c r="D21629" s="21" t="s">
        <v>106030</v>
      </c>
      <c r="E21629" s="21" t="s">
        <v>106031</v>
      </c>
      <c r="F21629" s="21" t="s">
        <v>101563</v>
      </c>
      <c r="G21629" s="22">
        <v>10</v>
      </c>
      <c r="H21629" s="22">
        <v>0</v>
      </c>
      <c r="I21629" s="22">
        <v>0</v>
      </c>
      <c r="J21629" s="21" t="s">
        <v>151508</v>
      </c>
    </row>
    <row r="21630" spans="1:10" ht="20" customHeight="1">
      <c r="A21630" s="27">
        <v>-999</v>
      </c>
      <c r="B21630" s="24">
        <v>-999</v>
      </c>
      <c r="C21630" s="22">
        <v>-999</v>
      </c>
      <c r="D21630" s="22">
        <v>-999</v>
      </c>
      <c r="E21630" s="22">
        <v>-999</v>
      </c>
      <c r="F21630" s="22">
        <v>-999</v>
      </c>
      <c r="G21630" s="22">
        <v>-999</v>
      </c>
      <c r="H21630" s="22">
        <v>-999</v>
      </c>
      <c r="I21630" s="22">
        <v>-999</v>
      </c>
      <c r="J21630" s="22">
        <v>-999</v>
      </c>
    </row>
    <row r="21631" spans="1:10" ht="32" customHeight="1">
      <c r="A21631" s="19" t="s">
        <v>151509</v>
      </c>
      <c r="B21631" s="24">
        <v>47</v>
      </c>
      <c r="C21631" s="22">
        <v>15</v>
      </c>
      <c r="D21631" s="21" t="s">
        <v>101621</v>
      </c>
      <c r="E21631" s="21" t="s">
        <v>101622</v>
      </c>
      <c r="F21631" s="21" t="s">
        <v>101554</v>
      </c>
      <c r="G21631" s="22">
        <v>10</v>
      </c>
      <c r="H21631" s="22">
        <v>0</v>
      </c>
      <c r="I21631" s="22">
        <v>0</v>
      </c>
      <c r="J21631" s="21" t="s">
        <v>151510</v>
      </c>
    </row>
    <row r="21632" spans="1:10" ht="32" customHeight="1">
      <c r="A21632" s="19" t="s">
        <v>151511</v>
      </c>
      <c r="B21632" s="24">
        <v>62</v>
      </c>
      <c r="C21632" s="22">
        <v>24</v>
      </c>
      <c r="D21632" s="21" t="s">
        <v>150549</v>
      </c>
      <c r="E21632" s="21" t="s">
        <v>150550</v>
      </c>
      <c r="F21632" s="21" t="s">
        <v>102405</v>
      </c>
      <c r="G21632" s="22">
        <v>3</v>
      </c>
      <c r="H21632" s="22">
        <v>17</v>
      </c>
      <c r="I21632" s="22">
        <v>21</v>
      </c>
      <c r="J21632" s="21" t="s">
        <v>151512</v>
      </c>
    </row>
    <row r="21633" spans="1:10" ht="32" customHeight="1">
      <c r="A21633" s="19" t="s">
        <v>151513</v>
      </c>
      <c r="B21633" s="24">
        <v>36</v>
      </c>
      <c r="C21633" s="22">
        <v>15</v>
      </c>
      <c r="D21633" s="21" t="s">
        <v>116191</v>
      </c>
      <c r="E21633" s="21" t="s">
        <v>116192</v>
      </c>
      <c r="F21633" s="22">
        <v>1</v>
      </c>
      <c r="G21633" s="22">
        <v>1</v>
      </c>
      <c r="H21633" s="22">
        <v>10</v>
      </c>
      <c r="I21633" s="22">
        <v>24</v>
      </c>
      <c r="J21633" s="21" t="s">
        <v>151514</v>
      </c>
    </row>
    <row r="21634" spans="1:10" ht="32" customHeight="1">
      <c r="A21634" s="19" t="s">
        <v>151515</v>
      </c>
      <c r="B21634" s="24">
        <v>18</v>
      </c>
      <c r="C21634" s="22">
        <v>16</v>
      </c>
      <c r="D21634" s="21" t="s">
        <v>111092</v>
      </c>
      <c r="E21634" s="21" t="s">
        <v>111093</v>
      </c>
      <c r="F21634" s="21" t="s">
        <v>101945</v>
      </c>
      <c r="G21634" s="22">
        <v>3</v>
      </c>
      <c r="H21634" s="22">
        <v>9</v>
      </c>
      <c r="I21634" s="22">
        <v>15</v>
      </c>
      <c r="J21634" s="21" t="s">
        <v>151516</v>
      </c>
    </row>
    <row r="21635" spans="1:10" ht="32" customHeight="1">
      <c r="A21635" s="19" t="s">
        <v>151517</v>
      </c>
      <c r="B21635" s="24">
        <v>48</v>
      </c>
      <c r="C21635" s="22">
        <v>15</v>
      </c>
      <c r="D21635" s="21" t="s">
        <v>151518</v>
      </c>
      <c r="E21635" s="21" t="s">
        <v>151519</v>
      </c>
      <c r="F21635" s="21" t="s">
        <v>101554</v>
      </c>
      <c r="G21635" s="22">
        <v>10</v>
      </c>
      <c r="H21635" s="22">
        <v>0</v>
      </c>
      <c r="I21635" s="22">
        <v>0</v>
      </c>
      <c r="J21635" s="21" t="s">
        <v>151520</v>
      </c>
    </row>
    <row r="21636" spans="1:10" ht="32" customHeight="1">
      <c r="A21636" s="19" t="s">
        <v>151521</v>
      </c>
      <c r="B21636" s="24">
        <v>20</v>
      </c>
      <c r="C21636" s="22">
        <v>15</v>
      </c>
      <c r="D21636" s="21" t="s">
        <v>112492</v>
      </c>
      <c r="E21636" s="21" t="s">
        <v>112493</v>
      </c>
      <c r="F21636" s="21" t="s">
        <v>101554</v>
      </c>
      <c r="G21636" s="22">
        <v>10</v>
      </c>
      <c r="H21636" s="22">
        <v>0</v>
      </c>
      <c r="I21636" s="22">
        <v>0</v>
      </c>
      <c r="J21636" s="21" t="s">
        <v>112494</v>
      </c>
    </row>
    <row r="21637" spans="1:10" ht="32" customHeight="1">
      <c r="A21637" s="19" t="s">
        <v>151522</v>
      </c>
      <c r="B21637" s="24">
        <v>19</v>
      </c>
      <c r="C21637" s="22">
        <v>15</v>
      </c>
      <c r="D21637" s="21" t="s">
        <v>114372</v>
      </c>
      <c r="E21637" s="21" t="s">
        <v>114373</v>
      </c>
      <c r="F21637" s="21" t="s">
        <v>14739</v>
      </c>
      <c r="G21637" s="22">
        <v>10</v>
      </c>
      <c r="H21637" s="22">
        <v>0</v>
      </c>
      <c r="I21637" s="22">
        <v>0</v>
      </c>
      <c r="J21637" s="21" t="s">
        <v>150509</v>
      </c>
    </row>
    <row r="21638" spans="1:10" ht="32" customHeight="1">
      <c r="A21638" s="19" t="s">
        <v>151523</v>
      </c>
      <c r="B21638" s="24">
        <v>37</v>
      </c>
      <c r="C21638" s="22">
        <v>15</v>
      </c>
      <c r="D21638" s="21" t="s">
        <v>126109</v>
      </c>
      <c r="E21638" s="21" t="s">
        <v>126110</v>
      </c>
      <c r="F21638" s="21" t="s">
        <v>101568</v>
      </c>
      <c r="G21638" s="22">
        <v>1</v>
      </c>
      <c r="H21638" s="22">
        <v>10</v>
      </c>
      <c r="I21638" s="22">
        <v>14</v>
      </c>
      <c r="J21638" s="21" t="s">
        <v>151524</v>
      </c>
    </row>
    <row r="21639" spans="1:10" ht="44" customHeight="1">
      <c r="A21639" s="19" t="s">
        <v>151525</v>
      </c>
      <c r="B21639" s="24">
        <v>30</v>
      </c>
      <c r="C21639" s="22">
        <v>15</v>
      </c>
      <c r="D21639" s="21" t="s">
        <v>135194</v>
      </c>
      <c r="E21639" s="21" t="s">
        <v>135195</v>
      </c>
      <c r="F21639" s="21" t="s">
        <v>101528</v>
      </c>
      <c r="G21639" s="22">
        <v>10</v>
      </c>
      <c r="H21639" s="22">
        <v>0</v>
      </c>
      <c r="I21639" s="22">
        <v>0</v>
      </c>
      <c r="J21639" s="21" t="s">
        <v>151526</v>
      </c>
    </row>
    <row r="21640" spans="1:10" ht="32" customHeight="1">
      <c r="A21640" s="19" t="s">
        <v>151527</v>
      </c>
      <c r="B21640" s="24">
        <v>31</v>
      </c>
      <c r="C21640" s="22">
        <v>16</v>
      </c>
      <c r="D21640" s="21" t="s">
        <v>113330</v>
      </c>
      <c r="E21640" s="21" t="s">
        <v>113331</v>
      </c>
      <c r="F21640" s="21" t="s">
        <v>101945</v>
      </c>
      <c r="G21640" s="22">
        <v>1</v>
      </c>
      <c r="H21640" s="22">
        <v>11</v>
      </c>
      <c r="I21640" s="22">
        <v>17</v>
      </c>
      <c r="J21640" s="21" t="s">
        <v>151528</v>
      </c>
    </row>
    <row r="21641" spans="1:10" ht="20" customHeight="1">
      <c r="A21641" s="27">
        <v>-999</v>
      </c>
      <c r="B21641" s="24">
        <v>-999</v>
      </c>
      <c r="C21641" s="22">
        <v>-999</v>
      </c>
      <c r="D21641" s="22">
        <v>-999</v>
      </c>
      <c r="E21641" s="22">
        <v>-999</v>
      </c>
      <c r="F21641" s="22">
        <v>-999</v>
      </c>
      <c r="G21641" s="22">
        <v>-999</v>
      </c>
      <c r="H21641" s="22">
        <v>-999</v>
      </c>
      <c r="I21641" s="22">
        <v>-999</v>
      </c>
      <c r="J21641" s="22">
        <v>-999</v>
      </c>
    </row>
    <row r="21642" spans="1:10" ht="32" customHeight="1">
      <c r="A21642" s="19" t="s">
        <v>151529</v>
      </c>
      <c r="B21642" s="24">
        <v>35</v>
      </c>
      <c r="C21642" s="22">
        <v>15</v>
      </c>
      <c r="D21642" s="21" t="s">
        <v>111472</v>
      </c>
      <c r="E21642" s="21" t="s">
        <v>111473</v>
      </c>
      <c r="F21642" s="21" t="s">
        <v>14739</v>
      </c>
      <c r="G21642" s="22">
        <v>10</v>
      </c>
      <c r="H21642" s="22">
        <v>0</v>
      </c>
      <c r="I21642" s="22">
        <v>0</v>
      </c>
      <c r="J21642" s="21" t="s">
        <v>121842</v>
      </c>
    </row>
    <row r="21643" spans="1:10" ht="32" customHeight="1">
      <c r="A21643" s="19" t="s">
        <v>151530</v>
      </c>
      <c r="B21643" s="24">
        <v>34</v>
      </c>
      <c r="C21643" s="22">
        <v>15</v>
      </c>
      <c r="D21643" s="21" t="s">
        <v>119246</v>
      </c>
      <c r="E21643" s="21" t="s">
        <v>119247</v>
      </c>
      <c r="F21643" s="21" t="s">
        <v>101694</v>
      </c>
      <c r="G21643" s="22">
        <v>10</v>
      </c>
      <c r="H21643" s="22">
        <v>0</v>
      </c>
      <c r="I21643" s="22">
        <v>0</v>
      </c>
      <c r="J21643" s="21" t="s">
        <v>151531</v>
      </c>
    </row>
    <row r="21644" spans="1:10" ht="32" customHeight="1">
      <c r="A21644" s="19" t="s">
        <v>151532</v>
      </c>
      <c r="B21644" s="24">
        <v>13</v>
      </c>
      <c r="C21644" s="22">
        <v>15</v>
      </c>
      <c r="D21644" s="21" t="s">
        <v>102395</v>
      </c>
      <c r="E21644" s="21" t="s">
        <v>102396</v>
      </c>
      <c r="F21644" s="21" t="s">
        <v>14739</v>
      </c>
      <c r="G21644" s="22">
        <v>10</v>
      </c>
      <c r="H21644" s="22">
        <v>0</v>
      </c>
      <c r="I21644" s="22">
        <v>0</v>
      </c>
      <c r="J21644" s="21" t="s">
        <v>121597</v>
      </c>
    </row>
    <row r="21645" spans="1:10" ht="32" customHeight="1">
      <c r="A21645" s="19" t="s">
        <v>151533</v>
      </c>
      <c r="B21645" s="24">
        <v>31</v>
      </c>
      <c r="C21645" s="22">
        <v>18</v>
      </c>
      <c r="D21645" s="21" t="s">
        <v>151534</v>
      </c>
      <c r="E21645" s="21" t="s">
        <v>151535</v>
      </c>
      <c r="F21645" s="21" t="s">
        <v>102782</v>
      </c>
      <c r="G21645" s="22">
        <v>2</v>
      </c>
      <c r="H21645" s="22">
        <v>12</v>
      </c>
      <c r="I21645" s="22">
        <v>25</v>
      </c>
      <c r="J21645" s="21" t="s">
        <v>151536</v>
      </c>
    </row>
    <row r="21646" spans="1:10" ht="32" customHeight="1">
      <c r="A21646" s="19" t="s">
        <v>151537</v>
      </c>
      <c r="B21646" s="24">
        <v>16</v>
      </c>
      <c r="C21646" s="22">
        <v>23</v>
      </c>
      <c r="D21646" s="21" t="s">
        <v>102880</v>
      </c>
      <c r="E21646" s="21" t="s">
        <v>102881</v>
      </c>
      <c r="F21646" s="21" t="s">
        <v>101543</v>
      </c>
      <c r="G21646" s="22">
        <v>8</v>
      </c>
      <c r="H21646" s="22">
        <v>11</v>
      </c>
      <c r="I21646" s="22">
        <v>17</v>
      </c>
      <c r="J21646" s="21" t="s">
        <v>151538</v>
      </c>
    </row>
    <row r="21647" spans="1:10" ht="20" customHeight="1">
      <c r="A21647" s="27">
        <v>-999</v>
      </c>
      <c r="B21647" s="24">
        <v>-999</v>
      </c>
      <c r="C21647" s="22">
        <v>-999</v>
      </c>
      <c r="D21647" s="22">
        <v>-999</v>
      </c>
      <c r="E21647" s="22">
        <v>-999</v>
      </c>
      <c r="F21647" s="22">
        <v>-999</v>
      </c>
      <c r="G21647" s="22">
        <v>-999</v>
      </c>
      <c r="H21647" s="22">
        <v>-999</v>
      </c>
      <c r="I21647" s="22">
        <v>-999</v>
      </c>
      <c r="J21647" s="22">
        <v>-999</v>
      </c>
    </row>
    <row r="21648" spans="1:10" ht="32" customHeight="1">
      <c r="A21648" s="19" t="s">
        <v>151539</v>
      </c>
      <c r="B21648" s="24">
        <v>21</v>
      </c>
      <c r="C21648" s="22">
        <v>15</v>
      </c>
      <c r="D21648" s="21" t="s">
        <v>126084</v>
      </c>
      <c r="E21648" s="21" t="s">
        <v>126085</v>
      </c>
      <c r="F21648" s="21" t="s">
        <v>101694</v>
      </c>
      <c r="G21648" s="22">
        <v>10</v>
      </c>
      <c r="H21648" s="22">
        <v>0</v>
      </c>
      <c r="I21648" s="22">
        <v>0</v>
      </c>
      <c r="J21648" s="21" t="s">
        <v>126086</v>
      </c>
    </row>
    <row r="21649" spans="1:10" ht="32" customHeight="1">
      <c r="A21649" s="19" t="s">
        <v>151540</v>
      </c>
      <c r="B21649" s="24">
        <v>12</v>
      </c>
      <c r="C21649" s="22">
        <v>15</v>
      </c>
      <c r="D21649" s="21" t="s">
        <v>105741</v>
      </c>
      <c r="E21649" s="21" t="s">
        <v>105742</v>
      </c>
      <c r="F21649" s="21" t="s">
        <v>101727</v>
      </c>
      <c r="G21649" s="22">
        <v>10</v>
      </c>
      <c r="H21649" s="22">
        <v>0</v>
      </c>
      <c r="I21649" s="22">
        <v>0</v>
      </c>
      <c r="J21649" s="21" t="s">
        <v>151541</v>
      </c>
    </row>
    <row r="21650" spans="1:10" ht="32" customHeight="1">
      <c r="A21650" s="19" t="s">
        <v>151542</v>
      </c>
      <c r="B21650" s="24">
        <v>26</v>
      </c>
      <c r="C21650" s="22">
        <v>15</v>
      </c>
      <c r="D21650" s="21" t="s">
        <v>114014</v>
      </c>
      <c r="E21650" s="21" t="s">
        <v>114015</v>
      </c>
      <c r="F21650" s="21" t="s">
        <v>14739</v>
      </c>
      <c r="G21650" s="22">
        <v>10</v>
      </c>
      <c r="H21650" s="22">
        <v>0</v>
      </c>
      <c r="I21650" s="22">
        <v>0</v>
      </c>
      <c r="J21650" s="21" t="s">
        <v>151543</v>
      </c>
    </row>
    <row r="21651" spans="1:10" ht="32" customHeight="1">
      <c r="A21651" s="19" t="s">
        <v>151544</v>
      </c>
      <c r="B21651" s="24">
        <v>40</v>
      </c>
      <c r="C21651" s="22">
        <v>28</v>
      </c>
      <c r="D21651" s="21" t="s">
        <v>131165</v>
      </c>
      <c r="E21651" s="21" t="s">
        <v>131166</v>
      </c>
      <c r="F21651" s="21" t="s">
        <v>102372</v>
      </c>
      <c r="G21651" s="22">
        <v>9</v>
      </c>
      <c r="H21651" s="22">
        <v>15</v>
      </c>
      <c r="I21651" s="22">
        <v>30</v>
      </c>
      <c r="J21651" s="21" t="s">
        <v>151545</v>
      </c>
    </row>
    <row r="21652" spans="1:10" ht="20" customHeight="1">
      <c r="A21652" s="27">
        <v>-999</v>
      </c>
      <c r="B21652" s="24">
        <v>-999</v>
      </c>
      <c r="C21652" s="22">
        <v>-999</v>
      </c>
      <c r="D21652" s="22">
        <v>-999</v>
      </c>
      <c r="E21652" s="22">
        <v>-999</v>
      </c>
      <c r="F21652" s="22">
        <v>-999</v>
      </c>
      <c r="G21652" s="22">
        <v>-999</v>
      </c>
      <c r="H21652" s="22">
        <v>-999</v>
      </c>
      <c r="I21652" s="22">
        <v>-999</v>
      </c>
      <c r="J21652" s="22">
        <v>-999</v>
      </c>
    </row>
    <row r="21653" spans="1:10" ht="32" customHeight="1">
      <c r="A21653" s="19" t="s">
        <v>151546</v>
      </c>
      <c r="B21653" s="24">
        <v>14</v>
      </c>
      <c r="C21653" s="22">
        <v>20</v>
      </c>
      <c r="D21653" s="21" t="s">
        <v>108059</v>
      </c>
      <c r="E21653" s="21" t="s">
        <v>108060</v>
      </c>
      <c r="F21653" s="21" t="s">
        <v>101543</v>
      </c>
      <c r="G21653" s="22">
        <v>7</v>
      </c>
      <c r="H21653" s="22">
        <v>9</v>
      </c>
      <c r="I21653" s="22">
        <v>17</v>
      </c>
      <c r="J21653" s="21" t="s">
        <v>151547</v>
      </c>
    </row>
    <row r="21654" spans="1:10" ht="32" customHeight="1">
      <c r="A21654" s="19" t="s">
        <v>151548</v>
      </c>
      <c r="B21654" s="24">
        <v>21</v>
      </c>
      <c r="C21654" s="22">
        <v>23</v>
      </c>
      <c r="D21654" s="21" t="s">
        <v>103314</v>
      </c>
      <c r="E21654" s="21" t="s">
        <v>103315</v>
      </c>
      <c r="F21654" s="21" t="s">
        <v>101710</v>
      </c>
      <c r="G21654" s="22">
        <v>2</v>
      </c>
      <c r="H21654" s="22">
        <v>17</v>
      </c>
      <c r="I21654" s="22">
        <v>28</v>
      </c>
      <c r="J21654" s="21" t="s">
        <v>151549</v>
      </c>
    </row>
    <row r="21655" spans="1:10" ht="32" customHeight="1">
      <c r="A21655" s="19" t="s">
        <v>151550</v>
      </c>
      <c r="B21655" s="24">
        <v>25</v>
      </c>
      <c r="C21655" s="22">
        <v>15</v>
      </c>
      <c r="D21655" s="21" t="s">
        <v>112890</v>
      </c>
      <c r="E21655" s="21" t="s">
        <v>112891</v>
      </c>
      <c r="F21655" s="21" t="s">
        <v>101563</v>
      </c>
      <c r="G21655" s="22">
        <v>10</v>
      </c>
      <c r="H21655" s="22">
        <v>0</v>
      </c>
      <c r="I21655" s="22">
        <v>0</v>
      </c>
      <c r="J21655" s="21" t="s">
        <v>151551</v>
      </c>
    </row>
    <row r="21656" spans="1:10" ht="32" customHeight="1">
      <c r="A21656" s="19" t="s">
        <v>151552</v>
      </c>
      <c r="B21656" s="24">
        <v>46</v>
      </c>
      <c r="C21656" s="22">
        <v>29</v>
      </c>
      <c r="D21656" s="21" t="s">
        <v>102880</v>
      </c>
      <c r="E21656" s="21" t="s">
        <v>102881</v>
      </c>
      <c r="F21656" s="21" t="s">
        <v>14743</v>
      </c>
      <c r="G21656" s="22">
        <v>7</v>
      </c>
      <c r="H21656" s="22">
        <v>18</v>
      </c>
      <c r="I21656" s="22">
        <v>28</v>
      </c>
      <c r="J21656" s="21" t="s">
        <v>151553</v>
      </c>
    </row>
    <row r="21657" spans="1:10" ht="32" customHeight="1">
      <c r="A21657" s="19" t="s">
        <v>151554</v>
      </c>
      <c r="B21657" s="24">
        <v>13</v>
      </c>
      <c r="C21657" s="22">
        <v>15</v>
      </c>
      <c r="D21657" s="21" t="s">
        <v>101654</v>
      </c>
      <c r="E21657" s="21" t="s">
        <v>101655</v>
      </c>
      <c r="F21657" s="21" t="s">
        <v>101554</v>
      </c>
      <c r="G21657" s="22">
        <v>10</v>
      </c>
      <c r="H21657" s="22">
        <v>0</v>
      </c>
      <c r="I21657" s="22">
        <v>0</v>
      </c>
      <c r="J21657" s="21" t="s">
        <v>151555</v>
      </c>
    </row>
    <row r="21658" spans="1:10" ht="32" customHeight="1">
      <c r="A21658" s="19" t="s">
        <v>151556</v>
      </c>
      <c r="B21658" s="24">
        <v>23</v>
      </c>
      <c r="C21658" s="22">
        <v>15</v>
      </c>
      <c r="D21658" s="21" t="s">
        <v>151557</v>
      </c>
      <c r="E21658" s="21" t="s">
        <v>151558</v>
      </c>
      <c r="F21658" s="21" t="s">
        <v>14739</v>
      </c>
      <c r="G21658" s="22">
        <v>10</v>
      </c>
      <c r="H21658" s="22">
        <v>0</v>
      </c>
      <c r="I21658" s="22">
        <v>0</v>
      </c>
      <c r="J21658" s="21" t="s">
        <v>151559</v>
      </c>
    </row>
    <row r="21659" spans="1:10" ht="32" customHeight="1">
      <c r="A21659" s="19" t="s">
        <v>151560</v>
      </c>
      <c r="B21659" s="24">
        <v>34</v>
      </c>
      <c r="C21659" s="22">
        <v>15</v>
      </c>
      <c r="D21659" s="21" t="s">
        <v>106198</v>
      </c>
      <c r="E21659" s="21" t="s">
        <v>106199</v>
      </c>
      <c r="F21659" s="21" t="s">
        <v>101694</v>
      </c>
      <c r="G21659" s="22">
        <v>10</v>
      </c>
      <c r="H21659" s="22">
        <v>0</v>
      </c>
      <c r="I21659" s="22">
        <v>0</v>
      </c>
      <c r="J21659" s="21" t="s">
        <v>151561</v>
      </c>
    </row>
    <row r="21660" spans="1:10" ht="32" customHeight="1">
      <c r="A21660" s="19" t="s">
        <v>151562</v>
      </c>
      <c r="B21660" s="24">
        <v>28</v>
      </c>
      <c r="C21660" s="22">
        <v>35</v>
      </c>
      <c r="D21660" s="21" t="s">
        <v>107603</v>
      </c>
      <c r="E21660" s="21" t="s">
        <v>107604</v>
      </c>
      <c r="F21660" s="21" t="s">
        <v>101694</v>
      </c>
      <c r="G21660" s="22">
        <v>11</v>
      </c>
      <c r="H21660" s="22">
        <v>20</v>
      </c>
      <c r="I21660" s="22">
        <v>30</v>
      </c>
      <c r="J21660" s="21" t="s">
        <v>151563</v>
      </c>
    </row>
    <row r="21661" spans="1:10" ht="20" customHeight="1">
      <c r="A21661" s="27">
        <v>-999</v>
      </c>
      <c r="B21661" s="24">
        <v>-999</v>
      </c>
      <c r="C21661" s="22">
        <v>-999</v>
      </c>
      <c r="D21661" s="22">
        <v>-999</v>
      </c>
      <c r="E21661" s="22">
        <v>-999</v>
      </c>
      <c r="F21661" s="22">
        <v>-999</v>
      </c>
      <c r="G21661" s="22">
        <v>-999</v>
      </c>
      <c r="H21661" s="22">
        <v>-999</v>
      </c>
      <c r="I21661" s="22">
        <v>-999</v>
      </c>
      <c r="J21661" s="22">
        <v>-999</v>
      </c>
    </row>
    <row r="21662" spans="1:10" ht="32" customHeight="1">
      <c r="A21662" s="19" t="s">
        <v>151564</v>
      </c>
      <c r="B21662" s="24">
        <v>19</v>
      </c>
      <c r="C21662" s="22">
        <v>15</v>
      </c>
      <c r="D21662" s="21" t="s">
        <v>141359</v>
      </c>
      <c r="E21662" s="21" t="s">
        <v>141360</v>
      </c>
      <c r="F21662" s="21" t="s">
        <v>101528</v>
      </c>
      <c r="G21662" s="22">
        <v>10</v>
      </c>
      <c r="H21662" s="22">
        <v>0</v>
      </c>
      <c r="I21662" s="22">
        <v>0</v>
      </c>
      <c r="J21662" s="21" t="s">
        <v>151565</v>
      </c>
    </row>
    <row r="21663" spans="1:10" ht="32" customHeight="1">
      <c r="A21663" s="19" t="s">
        <v>151566</v>
      </c>
      <c r="B21663" s="24">
        <v>24</v>
      </c>
      <c r="C21663" s="22">
        <v>15</v>
      </c>
      <c r="D21663" s="21" t="s">
        <v>105560</v>
      </c>
      <c r="E21663" s="21" t="s">
        <v>105561</v>
      </c>
      <c r="F21663" s="21" t="s">
        <v>101568</v>
      </c>
      <c r="G21663" s="22">
        <v>10</v>
      </c>
      <c r="H21663" s="22">
        <v>0</v>
      </c>
      <c r="I21663" s="22">
        <v>0</v>
      </c>
      <c r="J21663" s="21" t="s">
        <v>151567</v>
      </c>
    </row>
    <row r="21664" spans="1:10" ht="32" customHeight="1">
      <c r="A21664" s="19" t="s">
        <v>151568</v>
      </c>
      <c r="B21664" s="24">
        <v>15</v>
      </c>
      <c r="C21664" s="22">
        <v>18</v>
      </c>
      <c r="D21664" s="21" t="s">
        <v>130862</v>
      </c>
      <c r="E21664" s="21" t="s">
        <v>130863</v>
      </c>
      <c r="F21664" s="21" t="s">
        <v>102727</v>
      </c>
      <c r="G21664" s="22">
        <v>3</v>
      </c>
      <c r="H21664" s="22">
        <v>11</v>
      </c>
      <c r="I21664" s="22">
        <v>18</v>
      </c>
      <c r="J21664" s="21" t="s">
        <v>151569</v>
      </c>
    </row>
    <row r="21665" spans="1:10" ht="32" customHeight="1">
      <c r="A21665" s="19" t="s">
        <v>151570</v>
      </c>
      <c r="B21665" s="24">
        <v>13</v>
      </c>
      <c r="C21665" s="22">
        <v>15</v>
      </c>
      <c r="D21665" s="21" t="s">
        <v>122928</v>
      </c>
      <c r="E21665" s="21" t="s">
        <v>122929</v>
      </c>
      <c r="F21665" s="21" t="s">
        <v>101528</v>
      </c>
      <c r="G21665" s="22">
        <v>10</v>
      </c>
      <c r="H21665" s="22">
        <v>0</v>
      </c>
      <c r="I21665" s="22">
        <v>0</v>
      </c>
      <c r="J21665" s="21" t="s">
        <v>141847</v>
      </c>
    </row>
    <row r="21666" spans="1:10" ht="32" customHeight="1">
      <c r="A21666" s="19" t="s">
        <v>151571</v>
      </c>
      <c r="B21666" s="24">
        <v>39</v>
      </c>
      <c r="C21666" s="22">
        <v>15</v>
      </c>
      <c r="D21666" s="21" t="s">
        <v>109109</v>
      </c>
      <c r="E21666" s="21" t="s">
        <v>109110</v>
      </c>
      <c r="F21666" s="21" t="s">
        <v>101554</v>
      </c>
      <c r="G21666" s="22">
        <v>10</v>
      </c>
      <c r="H21666" s="22">
        <v>0</v>
      </c>
      <c r="I21666" s="22">
        <v>0</v>
      </c>
      <c r="J21666" s="21" t="s">
        <v>151572</v>
      </c>
    </row>
    <row r="21667" spans="1:10" ht="32" customHeight="1">
      <c r="A21667" s="19" t="s">
        <v>151573</v>
      </c>
      <c r="B21667" s="24">
        <v>55</v>
      </c>
      <c r="C21667" s="22">
        <v>19</v>
      </c>
      <c r="D21667" s="21" t="s">
        <v>103721</v>
      </c>
      <c r="E21667" s="21" t="s">
        <v>103722</v>
      </c>
      <c r="F21667" s="21" t="s">
        <v>102114</v>
      </c>
      <c r="G21667" s="22">
        <v>6</v>
      </c>
      <c r="H21667" s="22">
        <v>9</v>
      </c>
      <c r="I21667" s="22">
        <v>17</v>
      </c>
      <c r="J21667" s="21" t="s">
        <v>151574</v>
      </c>
    </row>
    <row r="21668" spans="1:10" ht="32" customHeight="1">
      <c r="A21668" s="19" t="s">
        <v>151575</v>
      </c>
      <c r="B21668" s="24">
        <v>39</v>
      </c>
      <c r="C21668" s="22">
        <v>15</v>
      </c>
      <c r="D21668" s="21" t="s">
        <v>108602</v>
      </c>
      <c r="E21668" s="21" t="s">
        <v>108603</v>
      </c>
      <c r="F21668" s="21" t="s">
        <v>101694</v>
      </c>
      <c r="G21668" s="22">
        <v>1</v>
      </c>
      <c r="H21668" s="22">
        <v>10</v>
      </c>
      <c r="I21668" s="22">
        <v>12</v>
      </c>
      <c r="J21668" s="21" t="s">
        <v>151576</v>
      </c>
    </row>
    <row r="21669" spans="1:10" ht="32" customHeight="1">
      <c r="A21669" s="19" t="s">
        <v>151577</v>
      </c>
      <c r="B21669" s="24">
        <v>22</v>
      </c>
      <c r="C21669" s="22">
        <v>15</v>
      </c>
      <c r="D21669" s="21" t="s">
        <v>123960</v>
      </c>
      <c r="E21669" s="21" t="s">
        <v>123961</v>
      </c>
      <c r="F21669" s="21" t="s">
        <v>101694</v>
      </c>
      <c r="G21669" s="22">
        <v>10</v>
      </c>
      <c r="H21669" s="22">
        <v>0</v>
      </c>
      <c r="I21669" s="22">
        <v>0</v>
      </c>
      <c r="J21669" s="21" t="s">
        <v>151578</v>
      </c>
    </row>
    <row r="21670" spans="1:10" ht="32" customHeight="1">
      <c r="A21670" s="19" t="s">
        <v>151579</v>
      </c>
      <c r="B21670" s="24">
        <v>13</v>
      </c>
      <c r="C21670" s="22">
        <v>15</v>
      </c>
      <c r="D21670" s="21" t="s">
        <v>102395</v>
      </c>
      <c r="E21670" s="21" t="s">
        <v>102396</v>
      </c>
      <c r="F21670" s="21" t="s">
        <v>101694</v>
      </c>
      <c r="G21670" s="22">
        <v>2</v>
      </c>
      <c r="H21670" s="22">
        <v>9</v>
      </c>
      <c r="I21670" s="22">
        <v>12</v>
      </c>
      <c r="J21670" s="21" t="s">
        <v>151580</v>
      </c>
    </row>
    <row r="21671" spans="1:10" ht="32" customHeight="1">
      <c r="A21671" s="19" t="s">
        <v>151581</v>
      </c>
      <c r="B21671" s="24">
        <v>13</v>
      </c>
      <c r="C21671" s="22">
        <v>15</v>
      </c>
      <c r="D21671" s="21" t="s">
        <v>151582</v>
      </c>
      <c r="E21671" s="21" t="s">
        <v>151583</v>
      </c>
      <c r="F21671" s="21" t="s">
        <v>101522</v>
      </c>
      <c r="G21671" s="22">
        <v>10</v>
      </c>
      <c r="H21671" s="22">
        <v>0</v>
      </c>
      <c r="I21671" s="22">
        <v>0</v>
      </c>
      <c r="J21671" s="21" t="s">
        <v>151584</v>
      </c>
    </row>
    <row r="21672" spans="1:10" ht="20" customHeight="1">
      <c r="A21672" s="27">
        <v>-999</v>
      </c>
      <c r="B21672" s="24">
        <v>-999</v>
      </c>
      <c r="C21672" s="22">
        <v>-999</v>
      </c>
      <c r="D21672" s="22">
        <v>-999</v>
      </c>
      <c r="E21672" s="22">
        <v>-999</v>
      </c>
      <c r="F21672" s="22">
        <v>-999</v>
      </c>
      <c r="G21672" s="22">
        <v>-999</v>
      </c>
      <c r="H21672" s="22">
        <v>-999</v>
      </c>
      <c r="I21672" s="22">
        <v>-999</v>
      </c>
      <c r="J21672" s="22">
        <v>-999</v>
      </c>
    </row>
    <row r="21673" spans="1:10" ht="32" customHeight="1">
      <c r="A21673" s="19" t="s">
        <v>151585</v>
      </c>
      <c r="B21673" s="24">
        <v>21</v>
      </c>
      <c r="C21673" s="22">
        <v>24</v>
      </c>
      <c r="D21673" s="21" t="s">
        <v>113064</v>
      </c>
      <c r="E21673" s="21" t="s">
        <v>113065</v>
      </c>
      <c r="F21673" s="21" t="s">
        <v>101817</v>
      </c>
      <c r="G21673" s="22">
        <v>4</v>
      </c>
      <c r="H21673" s="22">
        <v>16</v>
      </c>
      <c r="I21673" s="22">
        <v>21</v>
      </c>
      <c r="J21673" s="21" t="s">
        <v>151586</v>
      </c>
    </row>
    <row r="21674" spans="1:10" ht="32" customHeight="1">
      <c r="A21674" s="19" t="s">
        <v>151587</v>
      </c>
      <c r="B21674" s="24">
        <v>30</v>
      </c>
      <c r="C21674" s="22">
        <v>18</v>
      </c>
      <c r="D21674" s="21" t="s">
        <v>122472</v>
      </c>
      <c r="E21674" s="21" t="s">
        <v>122473</v>
      </c>
      <c r="F21674" s="21" t="s">
        <v>102144</v>
      </c>
      <c r="G21674" s="22">
        <v>3</v>
      </c>
      <c r="H21674" s="22">
        <v>11</v>
      </c>
      <c r="I21674" s="22">
        <v>18</v>
      </c>
      <c r="J21674" s="21" t="s">
        <v>151588</v>
      </c>
    </row>
    <row r="21675" spans="1:10" ht="32" customHeight="1">
      <c r="A21675" s="19" t="s">
        <v>151589</v>
      </c>
      <c r="B21675" s="24">
        <v>19</v>
      </c>
      <c r="C21675" s="22">
        <v>15</v>
      </c>
      <c r="D21675" s="21" t="s">
        <v>149280</v>
      </c>
      <c r="E21675" s="21" t="s">
        <v>149281</v>
      </c>
      <c r="F21675" s="21" t="s">
        <v>14739</v>
      </c>
      <c r="G21675" s="22">
        <v>10</v>
      </c>
      <c r="H21675" s="22">
        <v>0</v>
      </c>
      <c r="I21675" s="22">
        <v>0</v>
      </c>
      <c r="J21675" s="21" t="s">
        <v>151590</v>
      </c>
    </row>
    <row r="21676" spans="1:10" ht="32" customHeight="1">
      <c r="A21676" s="19" t="s">
        <v>151591</v>
      </c>
      <c r="B21676" s="24">
        <v>37</v>
      </c>
      <c r="C21676" s="22">
        <v>40</v>
      </c>
      <c r="D21676" s="21" t="s">
        <v>151592</v>
      </c>
      <c r="E21676" s="21" t="s">
        <v>151593</v>
      </c>
      <c r="F21676" s="21" t="s">
        <v>102510</v>
      </c>
      <c r="G21676" s="22">
        <v>4</v>
      </c>
      <c r="H21676" s="22">
        <v>12</v>
      </c>
      <c r="I21676" s="22">
        <v>22</v>
      </c>
      <c r="J21676" s="21" t="s">
        <v>151594</v>
      </c>
    </row>
    <row r="21677" spans="1:10" ht="20" customHeight="1">
      <c r="A21677" s="27">
        <v>-999</v>
      </c>
      <c r="B21677" s="24">
        <v>-999</v>
      </c>
      <c r="C21677" s="22">
        <v>-999</v>
      </c>
      <c r="D21677" s="22">
        <v>-999</v>
      </c>
      <c r="E21677" s="22">
        <v>-999</v>
      </c>
      <c r="F21677" s="22">
        <v>-999</v>
      </c>
      <c r="G21677" s="22">
        <v>-999</v>
      </c>
      <c r="H21677" s="22">
        <v>-999</v>
      </c>
      <c r="I21677" s="22">
        <v>-999</v>
      </c>
      <c r="J21677" s="22">
        <v>-999</v>
      </c>
    </row>
    <row r="21678" spans="1:10" ht="32" customHeight="1">
      <c r="A21678" s="19" t="s">
        <v>151595</v>
      </c>
      <c r="B21678" s="24">
        <v>40</v>
      </c>
      <c r="C21678" s="22">
        <v>18</v>
      </c>
      <c r="D21678" s="21" t="s">
        <v>103224</v>
      </c>
      <c r="E21678" s="21" t="s">
        <v>103225</v>
      </c>
      <c r="F21678" s="21" t="s">
        <v>102144</v>
      </c>
      <c r="G21678" s="22">
        <v>1</v>
      </c>
      <c r="H21678" s="22">
        <v>13</v>
      </c>
      <c r="I21678" s="22">
        <v>18</v>
      </c>
      <c r="J21678" s="21" t="s">
        <v>151596</v>
      </c>
    </row>
    <row r="21679" spans="1:10" ht="32" customHeight="1">
      <c r="A21679" s="19" t="s">
        <v>151597</v>
      </c>
      <c r="B21679" s="24">
        <v>38</v>
      </c>
      <c r="C21679" s="22">
        <v>15</v>
      </c>
      <c r="D21679" s="21" t="s">
        <v>112497</v>
      </c>
      <c r="E21679" s="21" t="s">
        <v>112498</v>
      </c>
      <c r="F21679" s="21" t="s">
        <v>101694</v>
      </c>
      <c r="G21679" s="22">
        <v>10</v>
      </c>
      <c r="H21679" s="22">
        <v>0</v>
      </c>
      <c r="I21679" s="22">
        <v>0</v>
      </c>
      <c r="J21679" s="21" t="s">
        <v>151598</v>
      </c>
    </row>
    <row r="21680" spans="1:10" ht="32" customHeight="1">
      <c r="A21680" s="19" t="s">
        <v>151599</v>
      </c>
      <c r="B21680" s="24">
        <v>13</v>
      </c>
      <c r="C21680" s="22">
        <v>15</v>
      </c>
      <c r="D21680" s="21" t="s">
        <v>101576</v>
      </c>
      <c r="E21680" s="21" t="s">
        <v>101577</v>
      </c>
      <c r="F21680" s="21" t="s">
        <v>14739</v>
      </c>
      <c r="G21680" s="22">
        <v>10</v>
      </c>
      <c r="H21680" s="22">
        <v>0</v>
      </c>
      <c r="I21680" s="22">
        <v>0</v>
      </c>
      <c r="J21680" s="21" t="s">
        <v>151600</v>
      </c>
    </row>
    <row r="21681" spans="1:10" ht="32" customHeight="1">
      <c r="A21681" s="19" t="s">
        <v>151601</v>
      </c>
      <c r="B21681" s="24">
        <v>23</v>
      </c>
      <c r="C21681" s="22">
        <v>16</v>
      </c>
      <c r="D21681" s="21" t="s">
        <v>108038</v>
      </c>
      <c r="E21681" s="21" t="s">
        <v>108039</v>
      </c>
      <c r="F21681" s="21" t="s">
        <v>101533</v>
      </c>
      <c r="G21681" s="22">
        <v>1</v>
      </c>
      <c r="H21681" s="22">
        <v>11</v>
      </c>
      <c r="I21681" s="22">
        <v>13</v>
      </c>
      <c r="J21681" s="21" t="s">
        <v>109878</v>
      </c>
    </row>
    <row r="21682" spans="1:10" ht="32" customHeight="1">
      <c r="A21682" s="19" t="s">
        <v>151602</v>
      </c>
      <c r="B21682" s="24">
        <v>36</v>
      </c>
      <c r="C21682" s="22">
        <v>15</v>
      </c>
      <c r="D21682" s="21" t="s">
        <v>102029</v>
      </c>
      <c r="E21682" s="21" t="s">
        <v>102030</v>
      </c>
      <c r="F21682" s="21" t="s">
        <v>101694</v>
      </c>
      <c r="G21682" s="22">
        <v>10</v>
      </c>
      <c r="H21682" s="22">
        <v>0</v>
      </c>
      <c r="I21682" s="22">
        <v>0</v>
      </c>
      <c r="J21682" s="21" t="s">
        <v>107526</v>
      </c>
    </row>
    <row r="21683" spans="1:10" ht="32" customHeight="1">
      <c r="A21683" s="19" t="s">
        <v>151603</v>
      </c>
      <c r="B21683" s="24">
        <v>14</v>
      </c>
      <c r="C21683" s="22">
        <v>16</v>
      </c>
      <c r="D21683" s="21" t="s">
        <v>124027</v>
      </c>
      <c r="E21683" s="21" t="s">
        <v>124028</v>
      </c>
      <c r="F21683" s="21" t="s">
        <v>102171</v>
      </c>
      <c r="G21683" s="22">
        <v>2</v>
      </c>
      <c r="H21683" s="22">
        <v>10</v>
      </c>
      <c r="I21683" s="22">
        <v>25</v>
      </c>
      <c r="J21683" s="21" t="s">
        <v>151604</v>
      </c>
    </row>
    <row r="21684" spans="1:10" ht="32" customHeight="1">
      <c r="A21684" s="19" t="s">
        <v>151605</v>
      </c>
      <c r="B21684" s="24">
        <v>13</v>
      </c>
      <c r="C21684" s="22">
        <v>15</v>
      </c>
      <c r="D21684" s="21" t="s">
        <v>151606</v>
      </c>
      <c r="E21684" s="21" t="s">
        <v>151607</v>
      </c>
      <c r="F21684" s="21" t="s">
        <v>101528</v>
      </c>
      <c r="G21684" s="22">
        <v>10</v>
      </c>
      <c r="H21684" s="22">
        <v>0</v>
      </c>
      <c r="I21684" s="22">
        <v>0</v>
      </c>
      <c r="J21684" s="21" t="s">
        <v>151608</v>
      </c>
    </row>
    <row r="21685" spans="1:10" ht="32" customHeight="1">
      <c r="A21685" s="19" t="s">
        <v>151609</v>
      </c>
      <c r="B21685" s="24">
        <v>55</v>
      </c>
      <c r="C21685" s="22">
        <v>30</v>
      </c>
      <c r="D21685" s="21" t="s">
        <v>108445</v>
      </c>
      <c r="E21685" s="21" t="s">
        <v>108446</v>
      </c>
      <c r="F21685" s="21" t="s">
        <v>103600</v>
      </c>
      <c r="G21685" s="22">
        <v>4</v>
      </c>
      <c r="H21685" s="22">
        <v>22</v>
      </c>
      <c r="I21685" s="22">
        <v>31</v>
      </c>
      <c r="J21685" s="21" t="s">
        <v>151610</v>
      </c>
    </row>
    <row r="21686" spans="1:10" ht="32" customHeight="1">
      <c r="A21686" s="19" t="s">
        <v>151611</v>
      </c>
      <c r="B21686" s="24">
        <v>55</v>
      </c>
      <c r="C21686" s="22">
        <v>30</v>
      </c>
      <c r="D21686" s="21" t="s">
        <v>108445</v>
      </c>
      <c r="E21686" s="21" t="s">
        <v>108446</v>
      </c>
      <c r="F21686" s="21" t="s">
        <v>103600</v>
      </c>
      <c r="G21686" s="22">
        <v>4</v>
      </c>
      <c r="H21686" s="22">
        <v>22</v>
      </c>
      <c r="I21686" s="22">
        <v>31</v>
      </c>
      <c r="J21686" s="21" t="s">
        <v>151610</v>
      </c>
    </row>
    <row r="21687" spans="1:10" ht="32" customHeight="1">
      <c r="A21687" s="19" t="s">
        <v>151612</v>
      </c>
      <c r="B21687" s="24">
        <v>13</v>
      </c>
      <c r="C21687" s="22">
        <v>15</v>
      </c>
      <c r="D21687" s="21" t="s">
        <v>102174</v>
      </c>
      <c r="E21687" s="21" t="s">
        <v>102175</v>
      </c>
      <c r="F21687" s="21" t="s">
        <v>14739</v>
      </c>
      <c r="G21687" s="22">
        <v>10</v>
      </c>
      <c r="H21687" s="22">
        <v>0</v>
      </c>
      <c r="I21687" s="22">
        <v>0</v>
      </c>
      <c r="J21687" s="21" t="s">
        <v>112562</v>
      </c>
    </row>
    <row r="21688" spans="1:10" ht="32" customHeight="1">
      <c r="A21688" s="19" t="s">
        <v>151613</v>
      </c>
      <c r="B21688" s="24">
        <v>12</v>
      </c>
      <c r="C21688" s="22">
        <v>15</v>
      </c>
      <c r="D21688" s="21" t="s">
        <v>104747</v>
      </c>
      <c r="E21688" s="21" t="s">
        <v>104748</v>
      </c>
      <c r="F21688" s="21" t="s">
        <v>101528</v>
      </c>
      <c r="G21688" s="22">
        <v>10</v>
      </c>
      <c r="H21688" s="22">
        <v>0</v>
      </c>
      <c r="I21688" s="22">
        <v>0</v>
      </c>
      <c r="J21688" s="21" t="s">
        <v>104749</v>
      </c>
    </row>
    <row r="21689" spans="1:10" ht="32" customHeight="1">
      <c r="A21689" s="19" t="s">
        <v>151614</v>
      </c>
      <c r="B21689" s="24">
        <v>44</v>
      </c>
      <c r="C21689" s="22">
        <v>15</v>
      </c>
      <c r="D21689" s="21" t="s">
        <v>151615</v>
      </c>
      <c r="E21689" s="21" t="s">
        <v>151616</v>
      </c>
      <c r="F21689" s="21" t="s">
        <v>14739</v>
      </c>
      <c r="G21689" s="22">
        <v>10</v>
      </c>
      <c r="H21689" s="22">
        <v>0</v>
      </c>
      <c r="I21689" s="22">
        <v>0</v>
      </c>
      <c r="J21689" s="21" t="s">
        <v>151617</v>
      </c>
    </row>
    <row r="21690" spans="1:10" ht="32" customHeight="1">
      <c r="A21690" s="19" t="s">
        <v>151618</v>
      </c>
      <c r="B21690" s="24">
        <v>77</v>
      </c>
      <c r="C21690" s="22">
        <v>25</v>
      </c>
      <c r="D21690" s="21" t="s">
        <v>106502</v>
      </c>
      <c r="E21690" s="21" t="s">
        <v>106503</v>
      </c>
      <c r="F21690" s="21" t="s">
        <v>102433</v>
      </c>
      <c r="G21690" s="22">
        <v>1</v>
      </c>
      <c r="H21690" s="22">
        <v>20</v>
      </c>
      <c r="I21690" s="22">
        <v>33</v>
      </c>
      <c r="J21690" s="21" t="s">
        <v>151619</v>
      </c>
    </row>
    <row r="21691" spans="1:10" ht="32" customHeight="1">
      <c r="A21691" s="19" t="s">
        <v>151620</v>
      </c>
      <c r="B21691" s="24">
        <v>44</v>
      </c>
      <c r="C21691" s="22">
        <v>15</v>
      </c>
      <c r="D21691" s="21" t="s">
        <v>137739</v>
      </c>
      <c r="E21691" s="21" t="s">
        <v>137740</v>
      </c>
      <c r="F21691" s="21" t="s">
        <v>101694</v>
      </c>
      <c r="G21691" s="22">
        <v>1</v>
      </c>
      <c r="H21691" s="22">
        <v>9</v>
      </c>
      <c r="I21691" s="22">
        <v>12</v>
      </c>
      <c r="J21691" s="21" t="s">
        <v>151621</v>
      </c>
    </row>
    <row r="21692" spans="1:10" ht="32" customHeight="1">
      <c r="A21692" s="19" t="s">
        <v>151622</v>
      </c>
      <c r="B21692" s="24">
        <v>21</v>
      </c>
      <c r="C21692" s="22">
        <v>15</v>
      </c>
      <c r="D21692" s="21" t="s">
        <v>109633</v>
      </c>
      <c r="E21692" s="21" t="s">
        <v>109634</v>
      </c>
      <c r="F21692" s="21" t="s">
        <v>101522</v>
      </c>
      <c r="G21692" s="22">
        <v>10</v>
      </c>
      <c r="H21692" s="22">
        <v>0</v>
      </c>
      <c r="I21692" s="22">
        <v>0</v>
      </c>
      <c r="J21692" s="21" t="s">
        <v>151623</v>
      </c>
    </row>
    <row r="21693" spans="1:10" ht="32" customHeight="1">
      <c r="A21693" s="19" t="s">
        <v>151624</v>
      </c>
      <c r="B21693" s="24">
        <v>21</v>
      </c>
      <c r="C21693" s="22">
        <v>15</v>
      </c>
      <c r="D21693" s="21" t="s">
        <v>113569</v>
      </c>
      <c r="E21693" s="21" t="s">
        <v>113570</v>
      </c>
      <c r="F21693" s="21" t="s">
        <v>101563</v>
      </c>
      <c r="G21693" s="22">
        <v>10</v>
      </c>
      <c r="H21693" s="22">
        <v>0</v>
      </c>
      <c r="I21693" s="22">
        <v>0</v>
      </c>
      <c r="J21693" s="21" t="s">
        <v>151625</v>
      </c>
    </row>
    <row r="21694" spans="1:10" ht="32" customHeight="1">
      <c r="A21694" s="19" t="s">
        <v>151626</v>
      </c>
      <c r="B21694" s="24">
        <v>45</v>
      </c>
      <c r="C21694" s="22">
        <v>15</v>
      </c>
      <c r="D21694" s="21" t="s">
        <v>102954</v>
      </c>
      <c r="E21694" s="21" t="s">
        <v>102955</v>
      </c>
      <c r="F21694" s="21" t="s">
        <v>14739</v>
      </c>
      <c r="G21694" s="22">
        <v>10</v>
      </c>
      <c r="H21694" s="22">
        <v>0</v>
      </c>
      <c r="I21694" s="22">
        <v>0</v>
      </c>
      <c r="J21694" s="21" t="s">
        <v>151627</v>
      </c>
    </row>
    <row r="21695" spans="1:10" ht="20" customHeight="1">
      <c r="A21695" s="27">
        <v>-999</v>
      </c>
      <c r="B21695" s="24">
        <v>-999</v>
      </c>
      <c r="C21695" s="22">
        <v>-999</v>
      </c>
      <c r="D21695" s="22">
        <v>-999</v>
      </c>
      <c r="E21695" s="22">
        <v>-999</v>
      </c>
      <c r="F21695" s="22">
        <v>-999</v>
      </c>
      <c r="G21695" s="22">
        <v>-999</v>
      </c>
      <c r="H21695" s="22">
        <v>-999</v>
      </c>
      <c r="I21695" s="22">
        <v>-999</v>
      </c>
      <c r="J21695" s="22">
        <v>-999</v>
      </c>
    </row>
    <row r="21696" spans="1:10" ht="32" customHeight="1">
      <c r="A21696" s="19" t="s">
        <v>151628</v>
      </c>
      <c r="B21696" s="24">
        <v>35</v>
      </c>
      <c r="C21696" s="22">
        <v>15</v>
      </c>
      <c r="D21696" s="21" t="s">
        <v>145203</v>
      </c>
      <c r="E21696" s="21" t="s">
        <v>145204</v>
      </c>
      <c r="F21696" s="21" t="s">
        <v>14739</v>
      </c>
      <c r="G21696" s="22">
        <v>10</v>
      </c>
      <c r="H21696" s="22">
        <v>0</v>
      </c>
      <c r="I21696" s="22">
        <v>0</v>
      </c>
      <c r="J21696" s="21" t="s">
        <v>151629</v>
      </c>
    </row>
    <row r="21697" spans="1:10" ht="32" customHeight="1">
      <c r="A21697" s="19" t="s">
        <v>151630</v>
      </c>
      <c r="B21697" s="24">
        <v>36</v>
      </c>
      <c r="C21697" s="22">
        <v>15</v>
      </c>
      <c r="D21697" s="21" t="s">
        <v>134182</v>
      </c>
      <c r="E21697" s="21" t="s">
        <v>134183</v>
      </c>
      <c r="F21697" s="21" t="s">
        <v>101528</v>
      </c>
      <c r="G21697" s="22">
        <v>10</v>
      </c>
      <c r="H21697" s="22">
        <v>0</v>
      </c>
      <c r="I21697" s="22">
        <v>0</v>
      </c>
      <c r="J21697" s="21" t="s">
        <v>151631</v>
      </c>
    </row>
    <row r="21698" spans="1:10" ht="32" customHeight="1">
      <c r="A21698" s="19" t="s">
        <v>151632</v>
      </c>
      <c r="B21698" s="24">
        <v>36</v>
      </c>
      <c r="C21698" s="22">
        <v>15</v>
      </c>
      <c r="D21698" s="21" t="s">
        <v>134182</v>
      </c>
      <c r="E21698" s="21" t="s">
        <v>134183</v>
      </c>
      <c r="F21698" s="21" t="s">
        <v>101528</v>
      </c>
      <c r="G21698" s="22">
        <v>10</v>
      </c>
      <c r="H21698" s="22">
        <v>0</v>
      </c>
      <c r="I21698" s="22">
        <v>0</v>
      </c>
      <c r="J21698" s="21" t="s">
        <v>151631</v>
      </c>
    </row>
    <row r="21699" spans="1:10" ht="32" customHeight="1">
      <c r="A21699" s="19" t="s">
        <v>151633</v>
      </c>
      <c r="B21699" s="24">
        <v>36</v>
      </c>
      <c r="C21699" s="22">
        <v>15</v>
      </c>
      <c r="D21699" s="21" t="s">
        <v>134182</v>
      </c>
      <c r="E21699" s="21" t="s">
        <v>134183</v>
      </c>
      <c r="F21699" s="21" t="s">
        <v>101528</v>
      </c>
      <c r="G21699" s="22">
        <v>10</v>
      </c>
      <c r="H21699" s="22">
        <v>0</v>
      </c>
      <c r="I21699" s="22">
        <v>0</v>
      </c>
      <c r="J21699" s="21" t="s">
        <v>151631</v>
      </c>
    </row>
    <row r="21700" spans="1:10" ht="32" customHeight="1">
      <c r="A21700" s="19" t="s">
        <v>151634</v>
      </c>
      <c r="B21700" s="24">
        <v>72</v>
      </c>
      <c r="C21700" s="22">
        <v>15</v>
      </c>
      <c r="D21700" s="21" t="s">
        <v>111214</v>
      </c>
      <c r="E21700" s="21" t="s">
        <v>111215</v>
      </c>
      <c r="F21700" s="21" t="s">
        <v>101554</v>
      </c>
      <c r="G21700" s="22">
        <v>10</v>
      </c>
      <c r="H21700" s="22">
        <v>0</v>
      </c>
      <c r="I21700" s="22">
        <v>0</v>
      </c>
      <c r="J21700" s="21" t="s">
        <v>111216</v>
      </c>
    </row>
    <row r="21701" spans="1:10" ht="20" customHeight="1">
      <c r="A21701" s="19" t="s">
        <v>151635</v>
      </c>
      <c r="B21701" s="24">
        <v>41</v>
      </c>
      <c r="C21701" s="22">
        <v>15</v>
      </c>
      <c r="D21701" s="21" t="s">
        <v>116984</v>
      </c>
      <c r="E21701" s="21" t="s">
        <v>116985</v>
      </c>
      <c r="F21701" s="21" t="s">
        <v>101554</v>
      </c>
      <c r="G21701" s="22">
        <v>10</v>
      </c>
      <c r="H21701" s="22">
        <v>0</v>
      </c>
      <c r="I21701" s="22">
        <v>0</v>
      </c>
      <c r="J21701" s="21" t="s">
        <v>120699</v>
      </c>
    </row>
    <row r="21702" spans="1:10" ht="32" customHeight="1">
      <c r="A21702" s="19" t="s">
        <v>151636</v>
      </c>
      <c r="B21702" s="24">
        <v>12</v>
      </c>
      <c r="C21702" s="22">
        <v>15</v>
      </c>
      <c r="D21702" s="21" t="s">
        <v>106398</v>
      </c>
      <c r="E21702" s="21" t="s">
        <v>106399</v>
      </c>
      <c r="F21702" s="21" t="s">
        <v>101528</v>
      </c>
      <c r="G21702" s="22">
        <v>10</v>
      </c>
      <c r="H21702" s="22">
        <v>0</v>
      </c>
      <c r="I21702" s="22">
        <v>0</v>
      </c>
      <c r="J21702" s="21" t="s">
        <v>132470</v>
      </c>
    </row>
    <row r="21703" spans="1:10" ht="32" customHeight="1">
      <c r="A21703" s="19" t="s">
        <v>151637</v>
      </c>
      <c r="B21703" s="24">
        <v>34</v>
      </c>
      <c r="C21703" s="22">
        <v>15</v>
      </c>
      <c r="D21703" s="21" t="s">
        <v>114278</v>
      </c>
      <c r="E21703" s="21" t="s">
        <v>114279</v>
      </c>
      <c r="F21703" s="21" t="s">
        <v>101554</v>
      </c>
      <c r="G21703" s="22">
        <v>10</v>
      </c>
      <c r="H21703" s="22">
        <v>0</v>
      </c>
      <c r="I21703" s="22">
        <v>0</v>
      </c>
      <c r="J21703" s="21" t="s">
        <v>151638</v>
      </c>
    </row>
    <row r="21704" spans="1:10" ht="32" customHeight="1">
      <c r="A21704" s="19" t="s">
        <v>151639</v>
      </c>
      <c r="B21704" s="24">
        <v>24</v>
      </c>
      <c r="C21704" s="22">
        <v>35</v>
      </c>
      <c r="D21704" s="21" t="s">
        <v>101772</v>
      </c>
      <c r="E21704" s="21" t="s">
        <v>101773</v>
      </c>
      <c r="F21704" s="21" t="s">
        <v>101694</v>
      </c>
      <c r="G21704" s="22">
        <v>11</v>
      </c>
      <c r="H21704" s="22">
        <v>20</v>
      </c>
      <c r="I21704" s="22">
        <v>28</v>
      </c>
      <c r="J21704" s="21" t="s">
        <v>106056</v>
      </c>
    </row>
    <row r="21705" spans="1:10" ht="32" customHeight="1">
      <c r="A21705" s="19" t="s">
        <v>151640</v>
      </c>
      <c r="B21705" s="24">
        <v>36</v>
      </c>
      <c r="C21705" s="22">
        <v>21</v>
      </c>
      <c r="D21705" s="21" t="s">
        <v>151641</v>
      </c>
      <c r="E21705" s="21" t="s">
        <v>151642</v>
      </c>
      <c r="F21705" s="22">
        <v>625</v>
      </c>
      <c r="G21705" s="22">
        <v>4</v>
      </c>
      <c r="H21705" s="22">
        <v>10</v>
      </c>
      <c r="I21705" s="22">
        <v>13</v>
      </c>
      <c r="J21705" s="21" t="s">
        <v>151643</v>
      </c>
    </row>
    <row r="21706" spans="1:10" ht="32" customHeight="1">
      <c r="A21706" s="19" t="s">
        <v>151644</v>
      </c>
      <c r="B21706" s="24">
        <v>20</v>
      </c>
      <c r="C21706" s="22">
        <v>15</v>
      </c>
      <c r="D21706" s="21" t="s">
        <v>136140</v>
      </c>
      <c r="E21706" s="21" t="s">
        <v>136141</v>
      </c>
      <c r="F21706" s="21" t="s">
        <v>101694</v>
      </c>
      <c r="G21706" s="22">
        <v>10</v>
      </c>
      <c r="H21706" s="22">
        <v>0</v>
      </c>
      <c r="I21706" s="22">
        <v>0</v>
      </c>
      <c r="J21706" s="21" t="s">
        <v>151645</v>
      </c>
    </row>
    <row r="21707" spans="1:10" ht="32" customHeight="1">
      <c r="A21707" s="19" t="s">
        <v>151646</v>
      </c>
      <c r="B21707" s="24">
        <v>22</v>
      </c>
      <c r="C21707" s="22">
        <v>15</v>
      </c>
      <c r="D21707" s="21" t="s">
        <v>135791</v>
      </c>
      <c r="E21707" s="21" t="s">
        <v>135792</v>
      </c>
      <c r="F21707" s="21" t="s">
        <v>101522</v>
      </c>
      <c r="G21707" s="22">
        <v>10</v>
      </c>
      <c r="H21707" s="22">
        <v>0</v>
      </c>
      <c r="I21707" s="22">
        <v>0</v>
      </c>
      <c r="J21707" s="21" t="s">
        <v>151647</v>
      </c>
    </row>
    <row r="21708" spans="1:10" ht="32" customHeight="1">
      <c r="A21708" s="19" t="s">
        <v>151648</v>
      </c>
      <c r="B21708" s="24">
        <v>40</v>
      </c>
      <c r="C21708" s="22">
        <v>23</v>
      </c>
      <c r="D21708" s="21" t="s">
        <v>102880</v>
      </c>
      <c r="E21708" s="21" t="s">
        <v>102881</v>
      </c>
      <c r="F21708" s="21" t="s">
        <v>102001</v>
      </c>
      <c r="G21708" s="22">
        <v>7</v>
      </c>
      <c r="H21708" s="22">
        <v>12</v>
      </c>
      <c r="I21708" s="22">
        <v>23</v>
      </c>
      <c r="J21708" s="21" t="s">
        <v>105499</v>
      </c>
    </row>
    <row r="21709" spans="1:10" ht="32" customHeight="1">
      <c r="A21709" s="19" t="s">
        <v>151649</v>
      </c>
      <c r="B21709" s="24">
        <v>40</v>
      </c>
      <c r="C21709" s="22">
        <v>23</v>
      </c>
      <c r="D21709" s="21" t="s">
        <v>102880</v>
      </c>
      <c r="E21709" s="21" t="s">
        <v>102881</v>
      </c>
      <c r="F21709" s="21" t="s">
        <v>102001</v>
      </c>
      <c r="G21709" s="22">
        <v>7</v>
      </c>
      <c r="H21709" s="22">
        <v>12</v>
      </c>
      <c r="I21709" s="22">
        <v>23</v>
      </c>
      <c r="J21709" s="21" t="s">
        <v>105499</v>
      </c>
    </row>
    <row r="21710" spans="1:10" ht="32" customHeight="1">
      <c r="A21710" s="19" t="s">
        <v>151650</v>
      </c>
      <c r="B21710" s="24">
        <v>40</v>
      </c>
      <c r="C21710" s="22">
        <v>23</v>
      </c>
      <c r="D21710" s="21" t="s">
        <v>102880</v>
      </c>
      <c r="E21710" s="21" t="s">
        <v>102881</v>
      </c>
      <c r="F21710" s="21" t="s">
        <v>102001</v>
      </c>
      <c r="G21710" s="22">
        <v>7</v>
      </c>
      <c r="H21710" s="22">
        <v>12</v>
      </c>
      <c r="I21710" s="22">
        <v>23</v>
      </c>
      <c r="J21710" s="21" t="s">
        <v>105499</v>
      </c>
    </row>
    <row r="21711" spans="1:10" ht="32" customHeight="1">
      <c r="A21711" s="19" t="s">
        <v>151651</v>
      </c>
      <c r="B21711" s="24">
        <v>21</v>
      </c>
      <c r="C21711" s="22">
        <v>27</v>
      </c>
      <c r="D21711" s="21" t="s">
        <v>105138</v>
      </c>
      <c r="E21711" s="21" t="s">
        <v>105139</v>
      </c>
      <c r="F21711" s="21" t="s">
        <v>101533</v>
      </c>
      <c r="G21711" s="22">
        <v>7</v>
      </c>
      <c r="H21711" s="22">
        <v>16</v>
      </c>
      <c r="I21711" s="22">
        <v>23</v>
      </c>
      <c r="J21711" s="21" t="s">
        <v>151652</v>
      </c>
    </row>
    <row r="21712" spans="1:10" ht="32" customHeight="1">
      <c r="A21712" s="19" t="s">
        <v>151653</v>
      </c>
      <c r="B21712" s="24">
        <v>21</v>
      </c>
      <c r="C21712" s="22">
        <v>27</v>
      </c>
      <c r="D21712" s="21" t="s">
        <v>105138</v>
      </c>
      <c r="E21712" s="21" t="s">
        <v>105139</v>
      </c>
      <c r="F21712" s="21" t="s">
        <v>101533</v>
      </c>
      <c r="G21712" s="22">
        <v>7</v>
      </c>
      <c r="H21712" s="22">
        <v>16</v>
      </c>
      <c r="I21712" s="22">
        <v>23</v>
      </c>
      <c r="J21712" s="21" t="s">
        <v>151652</v>
      </c>
    </row>
    <row r="21713" spans="1:10" ht="32" customHeight="1">
      <c r="A21713" s="19" t="s">
        <v>151654</v>
      </c>
      <c r="B21713" s="24">
        <v>44</v>
      </c>
      <c r="C21713" s="22">
        <v>15</v>
      </c>
      <c r="D21713" s="21" t="s">
        <v>104420</v>
      </c>
      <c r="E21713" s="21" t="s">
        <v>104421</v>
      </c>
      <c r="F21713" s="21" t="s">
        <v>101563</v>
      </c>
      <c r="G21713" s="22">
        <v>10</v>
      </c>
      <c r="H21713" s="22">
        <v>0</v>
      </c>
      <c r="I21713" s="22">
        <v>0</v>
      </c>
      <c r="J21713" s="21" t="s">
        <v>151655</v>
      </c>
    </row>
    <row r="21714" spans="1:10" ht="20" customHeight="1">
      <c r="A21714" s="27">
        <v>-999</v>
      </c>
      <c r="B21714" s="24">
        <v>-999</v>
      </c>
      <c r="C21714" s="22">
        <v>-999</v>
      </c>
      <c r="D21714" s="22">
        <v>-999</v>
      </c>
      <c r="E21714" s="22">
        <v>-999</v>
      </c>
      <c r="F21714" s="22">
        <v>-999</v>
      </c>
      <c r="G21714" s="22">
        <v>-999</v>
      </c>
      <c r="H21714" s="22">
        <v>-999</v>
      </c>
      <c r="I21714" s="22">
        <v>-999</v>
      </c>
      <c r="J21714" s="22">
        <v>-999</v>
      </c>
    </row>
    <row r="21715" spans="1:10" ht="32" customHeight="1">
      <c r="A21715" s="19" t="s">
        <v>151656</v>
      </c>
      <c r="B21715" s="24">
        <v>15</v>
      </c>
      <c r="C21715" s="22">
        <v>24</v>
      </c>
      <c r="D21715" s="21" t="s">
        <v>115767</v>
      </c>
      <c r="E21715" s="21" t="s">
        <v>115768</v>
      </c>
      <c r="F21715" s="21" t="s">
        <v>102999</v>
      </c>
      <c r="G21715" s="22">
        <v>10</v>
      </c>
      <c r="H21715" s="22">
        <v>10</v>
      </c>
      <c r="I21715" s="22">
        <v>16</v>
      </c>
      <c r="J21715" s="21" t="s">
        <v>151657</v>
      </c>
    </row>
    <row r="21716" spans="1:10" ht="32" customHeight="1">
      <c r="A21716" s="19" t="s">
        <v>151658</v>
      </c>
      <c r="B21716" s="24">
        <v>28</v>
      </c>
      <c r="C21716" s="22">
        <v>33</v>
      </c>
      <c r="D21716" s="21" t="s">
        <v>112713</v>
      </c>
      <c r="E21716" s="21" t="s">
        <v>112714</v>
      </c>
      <c r="F21716" s="21" t="s">
        <v>103690</v>
      </c>
      <c r="G21716" s="22">
        <v>5</v>
      </c>
      <c r="H21716" s="22">
        <v>24</v>
      </c>
      <c r="I21716" s="22">
        <v>30</v>
      </c>
      <c r="J21716" s="21" t="s">
        <v>151659</v>
      </c>
    </row>
    <row r="21717" spans="1:10" ht="20" customHeight="1">
      <c r="A21717" s="27">
        <v>-999</v>
      </c>
      <c r="B21717" s="24">
        <v>-999</v>
      </c>
      <c r="C21717" s="22">
        <v>-999</v>
      </c>
      <c r="D21717" s="22">
        <v>-999</v>
      </c>
      <c r="E21717" s="22">
        <v>-999</v>
      </c>
      <c r="F21717" s="22">
        <v>-999</v>
      </c>
      <c r="G21717" s="22">
        <v>-999</v>
      </c>
      <c r="H21717" s="22">
        <v>-999</v>
      </c>
      <c r="I21717" s="22">
        <v>-999</v>
      </c>
      <c r="J21717" s="22">
        <v>-999</v>
      </c>
    </row>
    <row r="21718" spans="1:10" ht="32" customHeight="1">
      <c r="A21718" s="19" t="s">
        <v>151660</v>
      </c>
      <c r="B21718" s="24">
        <v>57</v>
      </c>
      <c r="C21718" s="22">
        <v>26</v>
      </c>
      <c r="D21718" s="21" t="s">
        <v>102480</v>
      </c>
      <c r="E21718" s="21" t="s">
        <v>102481</v>
      </c>
      <c r="F21718" s="21" t="s">
        <v>102026</v>
      </c>
      <c r="G21718" s="22">
        <v>4</v>
      </c>
      <c r="H21718" s="22">
        <v>18</v>
      </c>
      <c r="I21718" s="22">
        <v>29</v>
      </c>
      <c r="J21718" s="21" t="s">
        <v>151661</v>
      </c>
    </row>
    <row r="21719" spans="1:10" ht="32" customHeight="1">
      <c r="A21719" s="19" t="s">
        <v>151662</v>
      </c>
      <c r="B21719" s="24">
        <v>35</v>
      </c>
      <c r="C21719" s="22">
        <v>16</v>
      </c>
      <c r="D21719" s="21" t="s">
        <v>121990</v>
      </c>
      <c r="E21719" s="21" t="s">
        <v>121991</v>
      </c>
      <c r="F21719" s="21" t="s">
        <v>101945</v>
      </c>
      <c r="G21719" s="22">
        <v>1</v>
      </c>
      <c r="H21719" s="22">
        <v>11</v>
      </c>
      <c r="I21719" s="22">
        <v>16</v>
      </c>
      <c r="J21719" s="21" t="s">
        <v>151663</v>
      </c>
    </row>
    <row r="21720" spans="1:10" ht="32" customHeight="1">
      <c r="A21720" s="19" t="s">
        <v>151664</v>
      </c>
      <c r="B21720" s="24">
        <v>23</v>
      </c>
      <c r="C21720" s="22">
        <v>20</v>
      </c>
      <c r="D21720" s="21" t="s">
        <v>125866</v>
      </c>
      <c r="E21720" s="21" t="s">
        <v>125867</v>
      </c>
      <c r="F21720" s="21" t="s">
        <v>101568</v>
      </c>
      <c r="G21720" s="22">
        <v>1</v>
      </c>
      <c r="H21720" s="22">
        <v>15</v>
      </c>
      <c r="I21720" s="22">
        <v>22</v>
      </c>
      <c r="J21720" s="21" t="s">
        <v>151665</v>
      </c>
    </row>
    <row r="21721" spans="1:10" ht="32" customHeight="1">
      <c r="A21721" s="19" t="s">
        <v>151666</v>
      </c>
      <c r="B21721" s="24">
        <v>21</v>
      </c>
      <c r="C21721" s="22">
        <v>15</v>
      </c>
      <c r="D21721" s="21" t="s">
        <v>102262</v>
      </c>
      <c r="E21721" s="21" t="s">
        <v>102263</v>
      </c>
      <c r="F21721" s="21" t="s">
        <v>101554</v>
      </c>
      <c r="G21721" s="22">
        <v>10</v>
      </c>
      <c r="H21721" s="22">
        <v>0</v>
      </c>
      <c r="I21721" s="22">
        <v>0</v>
      </c>
      <c r="J21721" s="21" t="s">
        <v>102264</v>
      </c>
    </row>
    <row r="21722" spans="1:10" ht="32" customHeight="1">
      <c r="A21722" s="19" t="s">
        <v>151667</v>
      </c>
      <c r="B21722" s="24">
        <v>21</v>
      </c>
      <c r="C21722" s="22">
        <v>15</v>
      </c>
      <c r="D21722" s="21" t="s">
        <v>102262</v>
      </c>
      <c r="E21722" s="21" t="s">
        <v>102263</v>
      </c>
      <c r="F21722" s="21" t="s">
        <v>101554</v>
      </c>
      <c r="G21722" s="22">
        <v>10</v>
      </c>
      <c r="H21722" s="22">
        <v>0</v>
      </c>
      <c r="I21722" s="22">
        <v>0</v>
      </c>
      <c r="J21722" s="21" t="s">
        <v>102264</v>
      </c>
    </row>
    <row r="21723" spans="1:10" ht="32" customHeight="1">
      <c r="A21723" s="19" t="s">
        <v>151668</v>
      </c>
      <c r="B21723" s="24">
        <v>20</v>
      </c>
      <c r="C21723" s="22">
        <v>15</v>
      </c>
      <c r="D21723" s="21" t="s">
        <v>121560</v>
      </c>
      <c r="E21723" s="21" t="s">
        <v>121561</v>
      </c>
      <c r="F21723" s="21" t="s">
        <v>101528</v>
      </c>
      <c r="G21723" s="22">
        <v>10</v>
      </c>
      <c r="H21723" s="22">
        <v>0</v>
      </c>
      <c r="I21723" s="22">
        <v>0</v>
      </c>
      <c r="J21723" s="21" t="s">
        <v>151669</v>
      </c>
    </row>
    <row r="21724" spans="1:10" ht="32" customHeight="1">
      <c r="A21724" s="19" t="s">
        <v>151670</v>
      </c>
      <c r="B21724" s="24">
        <v>13</v>
      </c>
      <c r="C21724" s="22">
        <v>15</v>
      </c>
      <c r="D21724" s="21" t="s">
        <v>127421</v>
      </c>
      <c r="E21724" s="21" t="s">
        <v>127422</v>
      </c>
      <c r="F21724" s="21" t="s">
        <v>101563</v>
      </c>
      <c r="G21724" s="22">
        <v>10</v>
      </c>
      <c r="H21724" s="22">
        <v>0</v>
      </c>
      <c r="I21724" s="22">
        <v>0</v>
      </c>
      <c r="J21724" s="21" t="s">
        <v>127423</v>
      </c>
    </row>
    <row r="21725" spans="1:10" ht="32" customHeight="1">
      <c r="A21725" s="19" t="s">
        <v>151671</v>
      </c>
      <c r="B21725" s="24">
        <v>18</v>
      </c>
      <c r="C21725" s="22">
        <v>15</v>
      </c>
      <c r="D21725" s="21" t="s">
        <v>112380</v>
      </c>
      <c r="E21725" s="21" t="s">
        <v>112381</v>
      </c>
      <c r="F21725" s="21" t="s">
        <v>101554</v>
      </c>
      <c r="G21725" s="22">
        <v>10</v>
      </c>
      <c r="H21725" s="22">
        <v>0</v>
      </c>
      <c r="I21725" s="22">
        <v>0</v>
      </c>
      <c r="J21725" s="21" t="s">
        <v>142506</v>
      </c>
    </row>
    <row r="21726" spans="1:10" ht="20" customHeight="1">
      <c r="A21726" s="27">
        <v>-999</v>
      </c>
      <c r="B21726" s="24">
        <v>-999</v>
      </c>
      <c r="C21726" s="22">
        <v>-999</v>
      </c>
      <c r="D21726" s="22">
        <v>-999</v>
      </c>
      <c r="E21726" s="22">
        <v>-999</v>
      </c>
      <c r="F21726" s="22">
        <v>-999</v>
      </c>
      <c r="G21726" s="22">
        <v>-999</v>
      </c>
      <c r="H21726" s="22">
        <v>-999</v>
      </c>
      <c r="I21726" s="22">
        <v>-999</v>
      </c>
      <c r="J21726" s="22">
        <v>-999</v>
      </c>
    </row>
    <row r="21727" spans="1:10" ht="32" customHeight="1">
      <c r="A21727" s="19" t="s">
        <v>151672</v>
      </c>
      <c r="B21727" s="24">
        <v>55</v>
      </c>
      <c r="C21727" s="22">
        <v>32</v>
      </c>
      <c r="D21727" s="21" t="s">
        <v>121717</v>
      </c>
      <c r="E21727" s="21" t="s">
        <v>121718</v>
      </c>
      <c r="F21727" s="21" t="s">
        <v>121138</v>
      </c>
      <c r="G21727" s="22">
        <v>1</v>
      </c>
      <c r="H21727" s="22">
        <v>27</v>
      </c>
      <c r="I21727" s="22">
        <v>42</v>
      </c>
      <c r="J21727" s="21" t="s">
        <v>151673</v>
      </c>
    </row>
    <row r="21728" spans="1:10" ht="32" customHeight="1">
      <c r="A21728" s="19" t="s">
        <v>151674</v>
      </c>
      <c r="B21728" s="24">
        <v>28</v>
      </c>
      <c r="C21728" s="22">
        <v>15</v>
      </c>
      <c r="D21728" s="21" t="s">
        <v>108146</v>
      </c>
      <c r="E21728" s="21" t="s">
        <v>108147</v>
      </c>
      <c r="F21728" s="21" t="s">
        <v>101563</v>
      </c>
      <c r="G21728" s="22">
        <v>10</v>
      </c>
      <c r="H21728" s="22">
        <v>0</v>
      </c>
      <c r="I21728" s="22">
        <v>0</v>
      </c>
      <c r="J21728" s="21" t="s">
        <v>151675</v>
      </c>
    </row>
    <row r="21729" spans="1:10" ht="32" customHeight="1">
      <c r="A21729" s="19" t="s">
        <v>151676</v>
      </c>
      <c r="B21729" s="24">
        <v>28</v>
      </c>
      <c r="C21729" s="22">
        <v>15</v>
      </c>
      <c r="D21729" s="21" t="s">
        <v>108146</v>
      </c>
      <c r="E21729" s="21" t="s">
        <v>108147</v>
      </c>
      <c r="F21729" s="21" t="s">
        <v>101563</v>
      </c>
      <c r="G21729" s="22">
        <v>10</v>
      </c>
      <c r="H21729" s="22">
        <v>0</v>
      </c>
      <c r="I21729" s="22">
        <v>0</v>
      </c>
      <c r="J21729" s="21" t="s">
        <v>151675</v>
      </c>
    </row>
    <row r="21730" spans="1:10" ht="32" customHeight="1">
      <c r="A21730" s="19" t="s">
        <v>151677</v>
      </c>
      <c r="B21730" s="24">
        <v>33</v>
      </c>
      <c r="C21730" s="22">
        <v>27</v>
      </c>
      <c r="D21730" s="21" t="s">
        <v>106814</v>
      </c>
      <c r="E21730" s="21" t="s">
        <v>106815</v>
      </c>
      <c r="F21730" s="21" t="s">
        <v>101533</v>
      </c>
      <c r="G21730" s="22">
        <v>5</v>
      </c>
      <c r="H21730" s="22">
        <v>18</v>
      </c>
      <c r="I21730" s="22">
        <v>31</v>
      </c>
      <c r="J21730" s="21" t="s">
        <v>151678</v>
      </c>
    </row>
    <row r="21731" spans="1:10" ht="32" customHeight="1">
      <c r="A21731" s="19" t="s">
        <v>151679</v>
      </c>
      <c r="B21731" s="24">
        <v>24</v>
      </c>
      <c r="C21731" s="22">
        <v>15</v>
      </c>
      <c r="D21731" s="21" t="s">
        <v>106569</v>
      </c>
      <c r="E21731" s="21" t="s">
        <v>106570</v>
      </c>
      <c r="F21731" s="21" t="s">
        <v>101568</v>
      </c>
      <c r="G21731" s="22">
        <v>1</v>
      </c>
      <c r="H21731" s="22">
        <v>9</v>
      </c>
      <c r="I21731" s="22">
        <v>19</v>
      </c>
      <c r="J21731" s="21" t="s">
        <v>151680</v>
      </c>
    </row>
    <row r="21732" spans="1:10" ht="32" customHeight="1">
      <c r="A21732" s="19" t="s">
        <v>151681</v>
      </c>
      <c r="B21732" s="24">
        <v>24</v>
      </c>
      <c r="C21732" s="22">
        <v>15</v>
      </c>
      <c r="D21732" s="21" t="s">
        <v>151682</v>
      </c>
      <c r="E21732" s="21" t="s">
        <v>151683</v>
      </c>
      <c r="F21732" s="21" t="s">
        <v>101694</v>
      </c>
      <c r="G21732" s="22">
        <v>1</v>
      </c>
      <c r="H21732" s="22">
        <v>9</v>
      </c>
      <c r="I21732" s="22">
        <v>13</v>
      </c>
      <c r="J21732" s="21" t="s">
        <v>151684</v>
      </c>
    </row>
    <row r="21733" spans="1:10" ht="32" customHeight="1">
      <c r="A21733" s="19" t="s">
        <v>151685</v>
      </c>
      <c r="B21733" s="24">
        <v>20</v>
      </c>
      <c r="C21733" s="22">
        <v>22</v>
      </c>
      <c r="D21733" s="21" t="s">
        <v>151686</v>
      </c>
      <c r="E21733" s="21" t="s">
        <v>151687</v>
      </c>
      <c r="F21733" s="21" t="s">
        <v>104448</v>
      </c>
      <c r="G21733" s="22">
        <v>7</v>
      </c>
      <c r="H21733" s="22">
        <v>11</v>
      </c>
      <c r="I21733" s="22">
        <v>20</v>
      </c>
      <c r="J21733" s="21" t="s">
        <v>151688</v>
      </c>
    </row>
    <row r="21734" spans="1:10" ht="32" customHeight="1">
      <c r="A21734" s="19" t="s">
        <v>151689</v>
      </c>
      <c r="B21734" s="24">
        <v>13</v>
      </c>
      <c r="C21734" s="22">
        <v>15</v>
      </c>
      <c r="D21734" s="21" t="s">
        <v>106052</v>
      </c>
      <c r="E21734" s="21" t="s">
        <v>106053</v>
      </c>
      <c r="F21734" s="21" t="s">
        <v>101554</v>
      </c>
      <c r="G21734" s="22">
        <v>10</v>
      </c>
      <c r="H21734" s="22">
        <v>0</v>
      </c>
      <c r="I21734" s="22">
        <v>0</v>
      </c>
      <c r="J21734" s="21" t="s">
        <v>151690</v>
      </c>
    </row>
    <row r="21735" spans="1:10" ht="32" customHeight="1">
      <c r="A21735" s="19" t="s">
        <v>151691</v>
      </c>
      <c r="B21735" s="24">
        <v>53</v>
      </c>
      <c r="C21735" s="22">
        <v>30</v>
      </c>
      <c r="D21735" s="21" t="s">
        <v>147035</v>
      </c>
      <c r="E21735" s="21" t="s">
        <v>147036</v>
      </c>
      <c r="F21735" s="21" t="s">
        <v>105193</v>
      </c>
      <c r="G21735" s="22">
        <v>6</v>
      </c>
      <c r="H21735" s="22">
        <v>20</v>
      </c>
      <c r="I21735" s="22">
        <v>33</v>
      </c>
      <c r="J21735" s="21" t="s">
        <v>151692</v>
      </c>
    </row>
    <row r="21736" spans="1:10" ht="32" customHeight="1">
      <c r="A21736" s="19" t="s">
        <v>151693</v>
      </c>
      <c r="B21736" s="24">
        <v>53</v>
      </c>
      <c r="C21736" s="22">
        <v>30</v>
      </c>
      <c r="D21736" s="21" t="s">
        <v>147035</v>
      </c>
      <c r="E21736" s="21" t="s">
        <v>147036</v>
      </c>
      <c r="F21736" s="21" t="s">
        <v>105193</v>
      </c>
      <c r="G21736" s="22">
        <v>6</v>
      </c>
      <c r="H21736" s="22">
        <v>20</v>
      </c>
      <c r="I21736" s="22">
        <v>33</v>
      </c>
      <c r="J21736" s="21" t="s">
        <v>151692</v>
      </c>
    </row>
    <row r="21737" spans="1:10" ht="32" customHeight="1">
      <c r="A21737" s="19" t="s">
        <v>151694</v>
      </c>
      <c r="B21737" s="24">
        <v>31</v>
      </c>
      <c r="C21737" s="22">
        <v>21</v>
      </c>
      <c r="D21737" s="21" t="s">
        <v>109797</v>
      </c>
      <c r="E21737" s="21" t="s">
        <v>109798</v>
      </c>
      <c r="F21737" s="21" t="s">
        <v>14743</v>
      </c>
      <c r="G21737" s="22">
        <v>6</v>
      </c>
      <c r="H21737" s="22">
        <v>11</v>
      </c>
      <c r="I21737" s="22">
        <v>20</v>
      </c>
      <c r="J21737" s="21" t="s">
        <v>151695</v>
      </c>
    </row>
    <row r="21738" spans="1:10" ht="32" customHeight="1">
      <c r="A21738" s="19" t="s">
        <v>151696</v>
      </c>
      <c r="B21738" s="24">
        <v>31</v>
      </c>
      <c r="C21738" s="22">
        <v>21</v>
      </c>
      <c r="D21738" s="21" t="s">
        <v>109797</v>
      </c>
      <c r="E21738" s="21" t="s">
        <v>109798</v>
      </c>
      <c r="F21738" s="21" t="s">
        <v>14743</v>
      </c>
      <c r="G21738" s="22">
        <v>6</v>
      </c>
      <c r="H21738" s="22">
        <v>11</v>
      </c>
      <c r="I21738" s="22">
        <v>20</v>
      </c>
      <c r="J21738" s="21" t="s">
        <v>151695</v>
      </c>
    </row>
    <row r="21739" spans="1:10" ht="32" customHeight="1">
      <c r="A21739" s="19" t="s">
        <v>151697</v>
      </c>
      <c r="B21739" s="24">
        <v>50</v>
      </c>
      <c r="C21739" s="22">
        <v>28</v>
      </c>
      <c r="D21739" s="21" t="s">
        <v>102880</v>
      </c>
      <c r="E21739" s="21" t="s">
        <v>102881</v>
      </c>
      <c r="F21739" s="21" t="s">
        <v>104397</v>
      </c>
      <c r="G21739" s="22">
        <v>7</v>
      </c>
      <c r="H21739" s="22">
        <v>17</v>
      </c>
      <c r="I21739" s="22">
        <v>27</v>
      </c>
      <c r="J21739" s="21" t="s">
        <v>151698</v>
      </c>
    </row>
    <row r="21740" spans="1:10" ht="32" customHeight="1">
      <c r="A21740" s="19" t="s">
        <v>151699</v>
      </c>
      <c r="B21740" s="24">
        <v>22</v>
      </c>
      <c r="C21740" s="22">
        <v>15</v>
      </c>
      <c r="D21740" s="21" t="s">
        <v>105997</v>
      </c>
      <c r="E21740" s="21" t="s">
        <v>105998</v>
      </c>
      <c r="F21740" s="21" t="s">
        <v>14739</v>
      </c>
      <c r="G21740" s="22">
        <v>10</v>
      </c>
      <c r="H21740" s="22">
        <v>0</v>
      </c>
      <c r="I21740" s="22">
        <v>0</v>
      </c>
      <c r="J21740" s="21" t="s">
        <v>151700</v>
      </c>
    </row>
    <row r="21741" spans="1:10" ht="32" customHeight="1">
      <c r="A21741" s="19" t="s">
        <v>151701</v>
      </c>
      <c r="B21741" s="24">
        <v>13</v>
      </c>
      <c r="C21741" s="22">
        <v>15</v>
      </c>
      <c r="D21741" s="21" t="s">
        <v>126176</v>
      </c>
      <c r="E21741" s="21" t="s">
        <v>126177</v>
      </c>
      <c r="F21741" s="21" t="s">
        <v>14739</v>
      </c>
      <c r="G21741" s="22">
        <v>10</v>
      </c>
      <c r="H21741" s="22">
        <v>0</v>
      </c>
      <c r="I21741" s="22">
        <v>0</v>
      </c>
      <c r="J21741" s="21" t="s">
        <v>126178</v>
      </c>
    </row>
    <row r="21742" spans="1:10" ht="32" customHeight="1">
      <c r="A21742" s="19" t="s">
        <v>151702</v>
      </c>
      <c r="B21742" s="24">
        <v>13</v>
      </c>
      <c r="C21742" s="22">
        <v>15</v>
      </c>
      <c r="D21742" s="21" t="s">
        <v>151703</v>
      </c>
      <c r="E21742" s="21" t="s">
        <v>151704</v>
      </c>
      <c r="F21742" s="21" t="s">
        <v>14739</v>
      </c>
      <c r="G21742" s="22">
        <v>10</v>
      </c>
      <c r="H21742" s="22">
        <v>0</v>
      </c>
      <c r="I21742" s="22">
        <v>0</v>
      </c>
      <c r="J21742" s="21" t="s">
        <v>151705</v>
      </c>
    </row>
    <row r="21743" spans="1:10" ht="32" customHeight="1">
      <c r="A21743" s="19" t="s">
        <v>151706</v>
      </c>
      <c r="B21743" s="24">
        <v>13</v>
      </c>
      <c r="C21743" s="22">
        <v>15</v>
      </c>
      <c r="D21743" s="21" t="s">
        <v>151703</v>
      </c>
      <c r="E21743" s="21" t="s">
        <v>151704</v>
      </c>
      <c r="F21743" s="21" t="s">
        <v>14739</v>
      </c>
      <c r="G21743" s="22">
        <v>10</v>
      </c>
      <c r="H21743" s="22">
        <v>0</v>
      </c>
      <c r="I21743" s="22">
        <v>0</v>
      </c>
      <c r="J21743" s="21" t="s">
        <v>151705</v>
      </c>
    </row>
    <row r="21744" spans="1:10" ht="32" customHeight="1">
      <c r="A21744" s="19" t="s">
        <v>151707</v>
      </c>
      <c r="B21744" s="24">
        <v>17</v>
      </c>
      <c r="C21744" s="22">
        <v>19</v>
      </c>
      <c r="D21744" s="21" t="s">
        <v>106145</v>
      </c>
      <c r="E21744" s="21" t="s">
        <v>106146</v>
      </c>
      <c r="F21744" s="21" t="s">
        <v>102114</v>
      </c>
      <c r="G21744" s="22">
        <v>2</v>
      </c>
      <c r="H21744" s="22">
        <v>13</v>
      </c>
      <c r="I21744" s="22">
        <v>23</v>
      </c>
      <c r="J21744" s="21" t="s">
        <v>151708</v>
      </c>
    </row>
    <row r="21745" spans="1:10" ht="32" customHeight="1">
      <c r="A21745" s="19" t="s">
        <v>151709</v>
      </c>
      <c r="B21745" s="24">
        <v>34</v>
      </c>
      <c r="C21745" s="22">
        <v>15</v>
      </c>
      <c r="D21745" s="21" t="s">
        <v>142519</v>
      </c>
      <c r="E21745" s="21" t="s">
        <v>142520</v>
      </c>
      <c r="F21745" s="21" t="s">
        <v>101694</v>
      </c>
      <c r="G21745" s="22">
        <v>10</v>
      </c>
      <c r="H21745" s="22">
        <v>0</v>
      </c>
      <c r="I21745" s="22">
        <v>0</v>
      </c>
      <c r="J21745" s="21" t="s">
        <v>151710</v>
      </c>
    </row>
    <row r="21746" spans="1:10" ht="32" customHeight="1">
      <c r="A21746" s="19" t="s">
        <v>151711</v>
      </c>
      <c r="B21746" s="24">
        <v>34</v>
      </c>
      <c r="C21746" s="22">
        <v>15</v>
      </c>
      <c r="D21746" s="21" t="s">
        <v>142519</v>
      </c>
      <c r="E21746" s="21" t="s">
        <v>142520</v>
      </c>
      <c r="F21746" s="21" t="s">
        <v>101694</v>
      </c>
      <c r="G21746" s="22">
        <v>10</v>
      </c>
      <c r="H21746" s="22">
        <v>0</v>
      </c>
      <c r="I21746" s="22">
        <v>0</v>
      </c>
      <c r="J21746" s="21" t="s">
        <v>151710</v>
      </c>
    </row>
    <row r="21747" spans="1:10" ht="32" customHeight="1">
      <c r="A21747" s="19" t="s">
        <v>151712</v>
      </c>
      <c r="B21747" s="24">
        <v>36</v>
      </c>
      <c r="C21747" s="22">
        <v>27</v>
      </c>
      <c r="D21747" s="21" t="s">
        <v>108672</v>
      </c>
      <c r="E21747" s="21" t="s">
        <v>108673</v>
      </c>
      <c r="F21747" s="21" t="s">
        <v>102769</v>
      </c>
      <c r="G21747" s="22">
        <v>1</v>
      </c>
      <c r="H21747" s="22">
        <v>22</v>
      </c>
      <c r="I21747" s="22">
        <v>29</v>
      </c>
      <c r="J21747" s="21" t="s">
        <v>151713</v>
      </c>
    </row>
    <row r="21748" spans="1:10" ht="32" customHeight="1">
      <c r="A21748" s="19" t="s">
        <v>151714</v>
      </c>
      <c r="B21748" s="24">
        <v>36</v>
      </c>
      <c r="C21748" s="22">
        <v>27</v>
      </c>
      <c r="D21748" s="21" t="s">
        <v>108672</v>
      </c>
      <c r="E21748" s="21" t="s">
        <v>108673</v>
      </c>
      <c r="F21748" s="21" t="s">
        <v>102769</v>
      </c>
      <c r="G21748" s="22">
        <v>1</v>
      </c>
      <c r="H21748" s="22">
        <v>22</v>
      </c>
      <c r="I21748" s="22">
        <v>29</v>
      </c>
      <c r="J21748" s="21" t="s">
        <v>151713</v>
      </c>
    </row>
    <row r="21749" spans="1:10" ht="44" customHeight="1">
      <c r="A21749" s="19" t="s">
        <v>151715</v>
      </c>
      <c r="B21749" s="24">
        <v>33</v>
      </c>
      <c r="C21749" s="22">
        <v>28</v>
      </c>
      <c r="D21749" s="21" t="s">
        <v>151716</v>
      </c>
      <c r="E21749" s="21" t="s">
        <v>151717</v>
      </c>
      <c r="F21749" s="21" t="s">
        <v>104397</v>
      </c>
      <c r="G21749" s="22">
        <v>5</v>
      </c>
      <c r="H21749" s="22">
        <v>9</v>
      </c>
      <c r="I21749" s="22">
        <v>14</v>
      </c>
      <c r="J21749" s="21" t="s">
        <v>151718</v>
      </c>
    </row>
    <row r="21750" spans="1:10" ht="44" customHeight="1">
      <c r="A21750" s="19" t="s">
        <v>151719</v>
      </c>
      <c r="B21750" s="24">
        <v>33</v>
      </c>
      <c r="C21750" s="22">
        <v>28</v>
      </c>
      <c r="D21750" s="21" t="s">
        <v>151716</v>
      </c>
      <c r="E21750" s="21" t="s">
        <v>151717</v>
      </c>
      <c r="F21750" s="21" t="s">
        <v>104397</v>
      </c>
      <c r="G21750" s="22">
        <v>5</v>
      </c>
      <c r="H21750" s="22">
        <v>9</v>
      </c>
      <c r="I21750" s="22">
        <v>14</v>
      </c>
      <c r="J21750" s="21" t="s">
        <v>151718</v>
      </c>
    </row>
    <row r="21751" spans="1:10" ht="44" customHeight="1">
      <c r="A21751" s="19" t="s">
        <v>151720</v>
      </c>
      <c r="B21751" s="24">
        <v>14</v>
      </c>
      <c r="C21751" s="22">
        <v>20</v>
      </c>
      <c r="D21751" s="21" t="s">
        <v>109986</v>
      </c>
      <c r="E21751" s="21" t="s">
        <v>109987</v>
      </c>
      <c r="F21751" s="21" t="s">
        <v>101543</v>
      </c>
      <c r="G21751" s="22">
        <v>6</v>
      </c>
      <c r="H21751" s="22">
        <v>10</v>
      </c>
      <c r="I21751" s="22">
        <v>13</v>
      </c>
      <c r="J21751" s="21" t="s">
        <v>151721</v>
      </c>
    </row>
    <row r="21752" spans="1:10" ht="44" customHeight="1">
      <c r="A21752" s="19" t="s">
        <v>151722</v>
      </c>
      <c r="B21752" s="24">
        <v>28</v>
      </c>
      <c r="C21752" s="22">
        <v>15</v>
      </c>
      <c r="D21752" s="21" t="s">
        <v>107040</v>
      </c>
      <c r="E21752" s="21" t="s">
        <v>107041</v>
      </c>
      <c r="F21752" s="21" t="s">
        <v>101694</v>
      </c>
      <c r="G21752" s="22">
        <v>10</v>
      </c>
      <c r="H21752" s="22">
        <v>0</v>
      </c>
      <c r="I21752" s="22">
        <v>0</v>
      </c>
      <c r="J21752" s="21" t="s">
        <v>151723</v>
      </c>
    </row>
    <row r="21753" spans="1:10" ht="44" customHeight="1">
      <c r="A21753" s="19" t="s">
        <v>151724</v>
      </c>
      <c r="B21753" s="24">
        <v>28</v>
      </c>
      <c r="C21753" s="22">
        <v>23</v>
      </c>
      <c r="D21753" s="21" t="s">
        <v>109564</v>
      </c>
      <c r="E21753" s="21" t="s">
        <v>109565</v>
      </c>
      <c r="F21753" s="21" t="s">
        <v>102001</v>
      </c>
      <c r="G21753" s="22">
        <v>7</v>
      </c>
      <c r="H21753" s="22">
        <v>12</v>
      </c>
      <c r="I21753" s="22">
        <v>26</v>
      </c>
      <c r="J21753" s="21" t="s">
        <v>151725</v>
      </c>
    </row>
    <row r="21754" spans="1:10" ht="44" customHeight="1">
      <c r="A21754" s="19" t="s">
        <v>151726</v>
      </c>
      <c r="B21754" s="24">
        <v>19</v>
      </c>
      <c r="C21754" s="22">
        <v>15</v>
      </c>
      <c r="D21754" s="21" t="s">
        <v>110890</v>
      </c>
      <c r="E21754" s="21" t="s">
        <v>110891</v>
      </c>
      <c r="F21754" s="21" t="s">
        <v>101528</v>
      </c>
      <c r="G21754" s="22">
        <v>10</v>
      </c>
      <c r="H21754" s="22">
        <v>0</v>
      </c>
      <c r="I21754" s="22">
        <v>0</v>
      </c>
      <c r="J21754" s="21" t="s">
        <v>151727</v>
      </c>
    </row>
    <row r="21755" spans="1:10" ht="32" customHeight="1">
      <c r="A21755" s="19" t="s">
        <v>151728</v>
      </c>
      <c r="B21755" s="24">
        <v>12</v>
      </c>
      <c r="C21755" s="22">
        <v>15</v>
      </c>
      <c r="D21755" s="21" t="s">
        <v>114690</v>
      </c>
      <c r="E21755" s="21" t="s">
        <v>114691</v>
      </c>
      <c r="F21755" s="21" t="s">
        <v>101528</v>
      </c>
      <c r="G21755" s="22">
        <v>10</v>
      </c>
      <c r="H21755" s="22">
        <v>0</v>
      </c>
      <c r="I21755" s="22">
        <v>0</v>
      </c>
      <c r="J21755" s="21" t="s">
        <v>126174</v>
      </c>
    </row>
    <row r="21756" spans="1:10" ht="32" customHeight="1">
      <c r="A21756" s="19" t="s">
        <v>151729</v>
      </c>
      <c r="B21756" s="24">
        <v>13</v>
      </c>
      <c r="C21756" s="22">
        <v>15</v>
      </c>
      <c r="D21756" s="21" t="s">
        <v>104074</v>
      </c>
      <c r="E21756" s="21" t="s">
        <v>104075</v>
      </c>
      <c r="F21756" s="21" t="s">
        <v>101694</v>
      </c>
      <c r="G21756" s="22">
        <v>10</v>
      </c>
      <c r="H21756" s="22">
        <v>0</v>
      </c>
      <c r="I21756" s="22">
        <v>0</v>
      </c>
      <c r="J21756" s="21" t="s">
        <v>151730</v>
      </c>
    </row>
    <row r="21757" spans="1:10" ht="32" customHeight="1">
      <c r="A21757" s="19" t="s">
        <v>151731</v>
      </c>
      <c r="B21757" s="24">
        <v>43</v>
      </c>
      <c r="C21757" s="22">
        <v>21</v>
      </c>
      <c r="D21757" s="21" t="s">
        <v>102880</v>
      </c>
      <c r="E21757" s="21" t="s">
        <v>102881</v>
      </c>
      <c r="F21757" s="21" t="s">
        <v>14743</v>
      </c>
      <c r="G21757" s="22">
        <v>7</v>
      </c>
      <c r="H21757" s="22">
        <v>10</v>
      </c>
      <c r="I21757" s="22">
        <v>19</v>
      </c>
      <c r="J21757" s="21" t="s">
        <v>104378</v>
      </c>
    </row>
    <row r="21758" spans="1:10" ht="32" customHeight="1">
      <c r="A21758" s="19" t="s">
        <v>151732</v>
      </c>
      <c r="B21758" s="24">
        <v>23</v>
      </c>
      <c r="C21758" s="22">
        <v>15</v>
      </c>
      <c r="D21758" s="21" t="s">
        <v>105527</v>
      </c>
      <c r="E21758" s="21" t="s">
        <v>105528</v>
      </c>
      <c r="F21758" s="21" t="s">
        <v>14739</v>
      </c>
      <c r="G21758" s="22">
        <v>10</v>
      </c>
      <c r="H21758" s="22">
        <v>0</v>
      </c>
      <c r="I21758" s="22">
        <v>0</v>
      </c>
      <c r="J21758" s="21" t="s">
        <v>151733</v>
      </c>
    </row>
    <row r="21759" spans="1:10" ht="32" customHeight="1">
      <c r="A21759" s="19" t="s">
        <v>151734</v>
      </c>
      <c r="B21759" s="24">
        <v>24</v>
      </c>
      <c r="C21759" s="22">
        <v>42</v>
      </c>
      <c r="D21759" s="21" t="s">
        <v>130317</v>
      </c>
      <c r="E21759" s="21" t="s">
        <v>130318</v>
      </c>
      <c r="F21759" s="21" t="s">
        <v>119739</v>
      </c>
      <c r="G21759" s="22">
        <v>9</v>
      </c>
      <c r="H21759" s="22">
        <v>29</v>
      </c>
      <c r="I21759" s="22">
        <v>39</v>
      </c>
      <c r="J21759" s="21" t="s">
        <v>151735</v>
      </c>
    </row>
    <row r="21760" spans="1:10" ht="32" customHeight="1">
      <c r="A21760" s="19" t="s">
        <v>151736</v>
      </c>
      <c r="B21760" s="24">
        <v>19</v>
      </c>
      <c r="C21760" s="22">
        <v>15</v>
      </c>
      <c r="D21760" s="21" t="s">
        <v>151737</v>
      </c>
      <c r="E21760" s="21" t="s">
        <v>151738</v>
      </c>
      <c r="F21760" s="21" t="s">
        <v>101563</v>
      </c>
      <c r="G21760" s="22">
        <v>10</v>
      </c>
      <c r="H21760" s="22">
        <v>0</v>
      </c>
      <c r="I21760" s="22">
        <v>0</v>
      </c>
      <c r="J21760" s="21" t="s">
        <v>151739</v>
      </c>
    </row>
    <row r="21761" spans="1:10" ht="32" customHeight="1">
      <c r="A21761" s="19" t="s">
        <v>151740</v>
      </c>
      <c r="B21761" s="24">
        <v>20</v>
      </c>
      <c r="C21761" s="22">
        <v>15</v>
      </c>
      <c r="D21761" s="21" t="s">
        <v>117451</v>
      </c>
      <c r="E21761" s="21" t="s">
        <v>117452</v>
      </c>
      <c r="F21761" s="21" t="s">
        <v>101694</v>
      </c>
      <c r="G21761" s="22">
        <v>10</v>
      </c>
      <c r="H21761" s="22">
        <v>0</v>
      </c>
      <c r="I21761" s="22">
        <v>0</v>
      </c>
      <c r="J21761" s="21" t="s">
        <v>151741</v>
      </c>
    </row>
    <row r="21762" spans="1:10" ht="32" customHeight="1">
      <c r="A21762" s="19" t="s">
        <v>151742</v>
      </c>
      <c r="B21762" s="24">
        <v>21</v>
      </c>
      <c r="C21762" s="22">
        <v>27</v>
      </c>
      <c r="D21762" s="21" t="s">
        <v>151743</v>
      </c>
      <c r="E21762" s="21" t="s">
        <v>151744</v>
      </c>
      <c r="F21762" s="21" t="s">
        <v>14739</v>
      </c>
      <c r="G21762" s="22">
        <v>13</v>
      </c>
      <c r="H21762" s="22">
        <v>10</v>
      </c>
      <c r="I21762" s="22">
        <v>16</v>
      </c>
      <c r="J21762" s="21" t="s">
        <v>151745</v>
      </c>
    </row>
    <row r="21763" spans="1:10" ht="32" customHeight="1">
      <c r="A21763" s="19" t="s">
        <v>151746</v>
      </c>
      <c r="B21763" s="24">
        <v>20</v>
      </c>
      <c r="C21763" s="22">
        <v>15</v>
      </c>
      <c r="D21763" s="21" t="s">
        <v>117451</v>
      </c>
      <c r="E21763" s="21" t="s">
        <v>117452</v>
      </c>
      <c r="F21763" s="21" t="s">
        <v>101568</v>
      </c>
      <c r="G21763" s="22">
        <v>10</v>
      </c>
      <c r="H21763" s="22">
        <v>0</v>
      </c>
      <c r="I21763" s="22">
        <v>0</v>
      </c>
      <c r="J21763" s="21" t="s">
        <v>151747</v>
      </c>
    </row>
    <row r="21764" spans="1:10" ht="32" customHeight="1">
      <c r="A21764" s="19" t="s">
        <v>151748</v>
      </c>
      <c r="B21764" s="24">
        <v>48</v>
      </c>
      <c r="C21764" s="22">
        <v>35</v>
      </c>
      <c r="D21764" s="21" t="s">
        <v>151749</v>
      </c>
      <c r="E21764" s="21" t="s">
        <v>151750</v>
      </c>
      <c r="F21764" s="21" t="s">
        <v>101950</v>
      </c>
      <c r="G21764" s="22">
        <v>1</v>
      </c>
      <c r="H21764" s="22">
        <v>30</v>
      </c>
      <c r="I21764" s="22">
        <v>53</v>
      </c>
      <c r="J21764" s="21" t="s">
        <v>151751</v>
      </c>
    </row>
    <row r="21765" spans="1:10" ht="32" customHeight="1">
      <c r="A21765" s="19" t="s">
        <v>151752</v>
      </c>
      <c r="B21765" s="24">
        <v>12</v>
      </c>
      <c r="C21765" s="22">
        <v>15</v>
      </c>
      <c r="D21765" s="21" t="s">
        <v>134149</v>
      </c>
      <c r="E21765" s="21" t="s">
        <v>134150</v>
      </c>
      <c r="F21765" s="21" t="s">
        <v>101563</v>
      </c>
      <c r="G21765" s="22">
        <v>10</v>
      </c>
      <c r="H21765" s="22">
        <v>0</v>
      </c>
      <c r="I21765" s="22">
        <v>0</v>
      </c>
      <c r="J21765" s="21" t="s">
        <v>151753</v>
      </c>
    </row>
    <row r="21766" spans="1:10" ht="32" customHeight="1">
      <c r="A21766" s="19" t="s">
        <v>151754</v>
      </c>
      <c r="B21766" s="24">
        <v>19</v>
      </c>
      <c r="C21766" s="22">
        <v>15</v>
      </c>
      <c r="D21766" s="21" t="s">
        <v>151755</v>
      </c>
      <c r="E21766" s="21" t="s">
        <v>151756</v>
      </c>
      <c r="F21766" s="21" t="s">
        <v>101554</v>
      </c>
      <c r="G21766" s="22">
        <v>10</v>
      </c>
      <c r="H21766" s="22">
        <v>0</v>
      </c>
      <c r="I21766" s="22">
        <v>0</v>
      </c>
      <c r="J21766" s="21" t="s">
        <v>151757</v>
      </c>
    </row>
    <row r="21767" spans="1:10" ht="32" customHeight="1">
      <c r="A21767" s="19" t="s">
        <v>151758</v>
      </c>
      <c r="B21767" s="24">
        <v>16</v>
      </c>
      <c r="C21767" s="22">
        <v>18</v>
      </c>
      <c r="D21767" s="21" t="s">
        <v>106313</v>
      </c>
      <c r="E21767" s="21" t="s">
        <v>106314</v>
      </c>
      <c r="F21767" s="21" t="s">
        <v>102144</v>
      </c>
      <c r="G21767" s="22">
        <v>2</v>
      </c>
      <c r="H21767" s="22">
        <v>12</v>
      </c>
      <c r="I21767" s="22">
        <v>18</v>
      </c>
      <c r="J21767" s="21" t="s">
        <v>151759</v>
      </c>
    </row>
    <row r="21768" spans="1:10" ht="32" customHeight="1">
      <c r="A21768" s="19" t="s">
        <v>151760</v>
      </c>
      <c r="B21768" s="24">
        <v>19</v>
      </c>
      <c r="C21768" s="22">
        <v>15</v>
      </c>
      <c r="D21768" s="21" t="s">
        <v>151755</v>
      </c>
      <c r="E21768" s="21" t="s">
        <v>151756</v>
      </c>
      <c r="F21768" s="21" t="s">
        <v>101554</v>
      </c>
      <c r="G21768" s="22">
        <v>10</v>
      </c>
      <c r="H21768" s="22">
        <v>0</v>
      </c>
      <c r="I21768" s="22">
        <v>0</v>
      </c>
      <c r="J21768" s="21" t="s">
        <v>151757</v>
      </c>
    </row>
    <row r="21769" spans="1:10" ht="32" customHeight="1">
      <c r="A21769" s="19" t="s">
        <v>151761</v>
      </c>
      <c r="B21769" s="24">
        <v>31</v>
      </c>
      <c r="C21769" s="22">
        <v>15</v>
      </c>
      <c r="D21769" s="21" t="s">
        <v>111142</v>
      </c>
      <c r="E21769" s="21" t="s">
        <v>111143</v>
      </c>
      <c r="F21769" s="21" t="s">
        <v>14739</v>
      </c>
      <c r="G21769" s="22">
        <v>10</v>
      </c>
      <c r="H21769" s="22">
        <v>0</v>
      </c>
      <c r="I21769" s="22">
        <v>0</v>
      </c>
      <c r="J21769" s="21" t="s">
        <v>151762</v>
      </c>
    </row>
    <row r="21770" spans="1:10" ht="32" customHeight="1">
      <c r="A21770" s="19" t="s">
        <v>151763</v>
      </c>
      <c r="B21770" s="24">
        <v>34</v>
      </c>
      <c r="C21770" s="22">
        <v>15</v>
      </c>
      <c r="D21770" s="21" t="s">
        <v>103080</v>
      </c>
      <c r="E21770" s="21" t="s">
        <v>103081</v>
      </c>
      <c r="F21770" s="21" t="s">
        <v>101694</v>
      </c>
      <c r="G21770" s="22">
        <v>10</v>
      </c>
      <c r="H21770" s="22">
        <v>0</v>
      </c>
      <c r="I21770" s="22">
        <v>0</v>
      </c>
      <c r="J21770" s="21" t="s">
        <v>139273</v>
      </c>
    </row>
    <row r="21771" spans="1:10" ht="32" customHeight="1">
      <c r="A21771" s="19" t="s">
        <v>151764</v>
      </c>
      <c r="B21771" s="24">
        <v>40</v>
      </c>
      <c r="C21771" s="22">
        <v>26</v>
      </c>
      <c r="D21771" s="21" t="s">
        <v>110384</v>
      </c>
      <c r="E21771" s="21" t="s">
        <v>110385</v>
      </c>
      <c r="F21771" s="21" t="s">
        <v>102440</v>
      </c>
      <c r="G21771" s="22">
        <v>10</v>
      </c>
      <c r="H21771" s="22">
        <v>12</v>
      </c>
      <c r="I21771" s="22">
        <v>13</v>
      </c>
      <c r="J21771" s="21" t="s">
        <v>151765</v>
      </c>
    </row>
    <row r="21772" spans="1:10" ht="32" customHeight="1">
      <c r="A21772" s="19" t="s">
        <v>151766</v>
      </c>
      <c r="B21772" s="24">
        <v>22</v>
      </c>
      <c r="C21772" s="22">
        <v>15</v>
      </c>
      <c r="D21772" s="21" t="s">
        <v>108806</v>
      </c>
      <c r="E21772" s="21" t="s">
        <v>108807</v>
      </c>
      <c r="F21772" s="21" t="s">
        <v>101554</v>
      </c>
      <c r="G21772" s="22">
        <v>10</v>
      </c>
      <c r="H21772" s="22">
        <v>0</v>
      </c>
      <c r="I21772" s="22">
        <v>0</v>
      </c>
      <c r="J21772" s="21" t="s">
        <v>150542</v>
      </c>
    </row>
    <row r="21773" spans="1:10" ht="32" customHeight="1">
      <c r="A21773" s="19" t="s">
        <v>151767</v>
      </c>
      <c r="B21773" s="24">
        <v>22</v>
      </c>
      <c r="C21773" s="22">
        <v>15</v>
      </c>
      <c r="D21773" s="21" t="s">
        <v>108806</v>
      </c>
      <c r="E21773" s="21" t="s">
        <v>108807</v>
      </c>
      <c r="F21773" s="21" t="s">
        <v>101554</v>
      </c>
      <c r="G21773" s="22">
        <v>10</v>
      </c>
      <c r="H21773" s="22">
        <v>0</v>
      </c>
      <c r="I21773" s="22">
        <v>0</v>
      </c>
      <c r="J21773" s="21" t="s">
        <v>150542</v>
      </c>
    </row>
    <row r="21774" spans="1:10" ht="32" customHeight="1">
      <c r="A21774" s="19" t="s">
        <v>151768</v>
      </c>
      <c r="B21774" s="24">
        <v>26</v>
      </c>
      <c r="C21774" s="22">
        <v>15</v>
      </c>
      <c r="D21774" s="21" t="s">
        <v>106282</v>
      </c>
      <c r="E21774" s="21" t="s">
        <v>106283</v>
      </c>
      <c r="F21774" s="21" t="s">
        <v>14739</v>
      </c>
      <c r="G21774" s="22">
        <v>10</v>
      </c>
      <c r="H21774" s="22">
        <v>0</v>
      </c>
      <c r="I21774" s="22">
        <v>0</v>
      </c>
      <c r="J21774" s="21" t="s">
        <v>106284</v>
      </c>
    </row>
    <row r="21775" spans="1:10" ht="32" customHeight="1">
      <c r="A21775" s="19" t="s">
        <v>151769</v>
      </c>
      <c r="B21775" s="24">
        <v>33</v>
      </c>
      <c r="C21775" s="22">
        <v>26</v>
      </c>
      <c r="D21775" s="21" t="s">
        <v>135652</v>
      </c>
      <c r="E21775" s="21" t="s">
        <v>135653</v>
      </c>
      <c r="F21775" s="21" t="s">
        <v>101787</v>
      </c>
      <c r="G21775" s="22">
        <v>1</v>
      </c>
      <c r="H21775" s="22">
        <v>21</v>
      </c>
      <c r="I21775" s="22">
        <v>35</v>
      </c>
      <c r="J21775" s="21" t="s">
        <v>151770</v>
      </c>
    </row>
    <row r="21776" spans="1:10" ht="32" customHeight="1">
      <c r="A21776" s="19" t="s">
        <v>151771</v>
      </c>
      <c r="B21776" s="24">
        <v>17</v>
      </c>
      <c r="C21776" s="22">
        <v>15</v>
      </c>
      <c r="D21776" s="21" t="s">
        <v>151772</v>
      </c>
      <c r="E21776" s="21" t="s">
        <v>151773</v>
      </c>
      <c r="F21776" s="21" t="s">
        <v>101528</v>
      </c>
      <c r="G21776" s="22">
        <v>10</v>
      </c>
      <c r="H21776" s="22">
        <v>0</v>
      </c>
      <c r="I21776" s="22">
        <v>0</v>
      </c>
      <c r="J21776" s="21" t="s">
        <v>151774</v>
      </c>
    </row>
    <row r="21777" spans="1:10" ht="32" customHeight="1">
      <c r="A21777" s="19" t="s">
        <v>151775</v>
      </c>
      <c r="B21777" s="24">
        <v>26</v>
      </c>
      <c r="C21777" s="22">
        <v>20</v>
      </c>
      <c r="D21777" s="21" t="s">
        <v>137895</v>
      </c>
      <c r="E21777" s="21" t="s">
        <v>137896</v>
      </c>
      <c r="F21777" s="21" t="s">
        <v>102305</v>
      </c>
      <c r="G21777" s="22">
        <v>1</v>
      </c>
      <c r="H21777" s="22">
        <v>15</v>
      </c>
      <c r="I21777" s="22">
        <v>31</v>
      </c>
      <c r="J21777" s="21" t="s">
        <v>151776</v>
      </c>
    </row>
    <row r="21778" spans="1:10" ht="32" customHeight="1">
      <c r="A21778" s="19" t="s">
        <v>151777</v>
      </c>
      <c r="B21778" s="24">
        <v>13</v>
      </c>
      <c r="C21778" s="22">
        <v>15</v>
      </c>
      <c r="D21778" s="21" t="s">
        <v>139424</v>
      </c>
      <c r="E21778" s="21" t="s">
        <v>139425</v>
      </c>
      <c r="F21778" s="21" t="s">
        <v>101554</v>
      </c>
      <c r="G21778" s="22">
        <v>10</v>
      </c>
      <c r="H21778" s="22">
        <v>0</v>
      </c>
      <c r="I21778" s="22">
        <v>0</v>
      </c>
      <c r="J21778" s="21" t="s">
        <v>151778</v>
      </c>
    </row>
    <row r="21779" spans="1:10" ht="32" customHeight="1">
      <c r="A21779" s="19" t="s">
        <v>151779</v>
      </c>
      <c r="B21779" s="24">
        <v>14</v>
      </c>
      <c r="C21779" s="22">
        <v>25</v>
      </c>
      <c r="D21779" s="21" t="s">
        <v>113597</v>
      </c>
      <c r="E21779" s="21" t="s">
        <v>113598</v>
      </c>
      <c r="F21779" s="21" t="s">
        <v>14739</v>
      </c>
      <c r="G21779" s="22">
        <v>12</v>
      </c>
      <c r="H21779" s="22">
        <v>9</v>
      </c>
      <c r="I21779" s="22">
        <v>14</v>
      </c>
      <c r="J21779" s="21" t="s">
        <v>151780</v>
      </c>
    </row>
    <row r="21780" spans="1:10" ht="32" customHeight="1">
      <c r="A21780" s="19" t="s">
        <v>151781</v>
      </c>
      <c r="B21780" s="24">
        <v>13</v>
      </c>
      <c r="C21780" s="22">
        <v>15</v>
      </c>
      <c r="D21780" s="21" t="s">
        <v>108495</v>
      </c>
      <c r="E21780" s="21" t="s">
        <v>108496</v>
      </c>
      <c r="F21780" s="21" t="s">
        <v>101727</v>
      </c>
      <c r="G21780" s="22">
        <v>10</v>
      </c>
      <c r="H21780" s="22">
        <v>0</v>
      </c>
      <c r="I21780" s="22">
        <v>0</v>
      </c>
      <c r="J21780" s="21" t="s">
        <v>151782</v>
      </c>
    </row>
    <row r="21781" spans="1:10" ht="32" customHeight="1">
      <c r="A21781" s="19" t="s">
        <v>151783</v>
      </c>
      <c r="B21781" s="24">
        <v>51</v>
      </c>
      <c r="C21781" s="22">
        <v>33</v>
      </c>
      <c r="D21781" s="21" t="s">
        <v>115904</v>
      </c>
      <c r="E21781" s="21" t="s">
        <v>115905</v>
      </c>
      <c r="F21781" s="21" t="s">
        <v>102510</v>
      </c>
      <c r="G21781" s="22">
        <v>9</v>
      </c>
      <c r="H21781" s="22">
        <v>20</v>
      </c>
      <c r="I21781" s="22">
        <v>28</v>
      </c>
      <c r="J21781" s="21" t="s">
        <v>151784</v>
      </c>
    </row>
    <row r="21782" spans="1:10" ht="32" customHeight="1">
      <c r="A21782" s="19" t="s">
        <v>151785</v>
      </c>
      <c r="B21782" s="24">
        <v>30</v>
      </c>
      <c r="C21782" s="22">
        <v>23</v>
      </c>
      <c r="D21782" s="21" t="s">
        <v>102344</v>
      </c>
      <c r="E21782" s="21" t="s">
        <v>102345</v>
      </c>
      <c r="F21782" s="21" t="s">
        <v>102157</v>
      </c>
      <c r="G21782" s="22">
        <v>5</v>
      </c>
      <c r="H21782" s="22">
        <v>14</v>
      </c>
      <c r="I21782" s="22">
        <v>21</v>
      </c>
      <c r="J21782" s="21" t="s">
        <v>151786</v>
      </c>
    </row>
    <row r="21783" spans="1:10" ht="32" customHeight="1">
      <c r="A21783" s="19" t="s">
        <v>151787</v>
      </c>
      <c r="B21783" s="24">
        <v>21</v>
      </c>
      <c r="C21783" s="22">
        <v>15</v>
      </c>
      <c r="D21783" s="21" t="s">
        <v>138120</v>
      </c>
      <c r="E21783" s="21" t="s">
        <v>138121</v>
      </c>
      <c r="F21783" s="21" t="s">
        <v>101568</v>
      </c>
      <c r="G21783" s="22">
        <v>1</v>
      </c>
      <c r="H21783" s="22">
        <v>9</v>
      </c>
      <c r="I21783" s="22">
        <v>17</v>
      </c>
      <c r="J21783" s="21" t="s">
        <v>151788</v>
      </c>
    </row>
    <row r="21784" spans="1:10" ht="32" customHeight="1">
      <c r="A21784" s="19" t="s">
        <v>151789</v>
      </c>
      <c r="B21784" s="24">
        <v>41</v>
      </c>
      <c r="C21784" s="22">
        <v>15</v>
      </c>
      <c r="D21784" s="21" t="s">
        <v>151790</v>
      </c>
      <c r="E21784" s="21" t="s">
        <v>151791</v>
      </c>
      <c r="F21784" s="21" t="s">
        <v>101568</v>
      </c>
      <c r="G21784" s="22">
        <v>1</v>
      </c>
      <c r="H21784" s="22">
        <v>10</v>
      </c>
      <c r="I21784" s="22">
        <v>16</v>
      </c>
      <c r="J21784" s="21" t="s">
        <v>151792</v>
      </c>
    </row>
    <row r="21785" spans="1:10" ht="32" customHeight="1">
      <c r="A21785" s="19" t="s">
        <v>151793</v>
      </c>
      <c r="B21785" s="24">
        <v>22</v>
      </c>
      <c r="C21785" s="22">
        <v>15</v>
      </c>
      <c r="D21785" s="21" t="s">
        <v>111416</v>
      </c>
      <c r="E21785" s="21" t="s">
        <v>111417</v>
      </c>
      <c r="F21785" s="21" t="s">
        <v>101563</v>
      </c>
      <c r="G21785" s="22">
        <v>10</v>
      </c>
      <c r="H21785" s="22">
        <v>0</v>
      </c>
      <c r="I21785" s="22">
        <v>0</v>
      </c>
      <c r="J21785" s="21" t="s">
        <v>151307</v>
      </c>
    </row>
    <row r="21786" spans="1:10" ht="32" customHeight="1">
      <c r="A21786" s="19" t="s">
        <v>151794</v>
      </c>
      <c r="B21786" s="24">
        <v>44</v>
      </c>
      <c r="C21786" s="22">
        <v>23</v>
      </c>
      <c r="D21786" s="21" t="s">
        <v>102880</v>
      </c>
      <c r="E21786" s="21" t="s">
        <v>102881</v>
      </c>
      <c r="F21786" s="21" t="s">
        <v>102157</v>
      </c>
      <c r="G21786" s="22">
        <v>7</v>
      </c>
      <c r="H21786" s="22">
        <v>12</v>
      </c>
      <c r="I21786" s="22">
        <v>20</v>
      </c>
      <c r="J21786" s="21" t="s">
        <v>112929</v>
      </c>
    </row>
    <row r="21787" spans="1:10" ht="32" customHeight="1">
      <c r="A21787" s="19" t="s">
        <v>151795</v>
      </c>
      <c r="B21787" s="24">
        <v>24</v>
      </c>
      <c r="C21787" s="22">
        <v>15</v>
      </c>
      <c r="D21787" s="21" t="s">
        <v>113704</v>
      </c>
      <c r="E21787" s="21" t="s">
        <v>113705</v>
      </c>
      <c r="F21787" s="21" t="s">
        <v>101554</v>
      </c>
      <c r="G21787" s="22">
        <v>10</v>
      </c>
      <c r="H21787" s="22">
        <v>0</v>
      </c>
      <c r="I21787" s="22">
        <v>0</v>
      </c>
      <c r="J21787" s="21" t="s">
        <v>151796</v>
      </c>
    </row>
    <row r="21788" spans="1:10" ht="20" customHeight="1">
      <c r="A21788" s="27">
        <v>-999</v>
      </c>
      <c r="B21788" s="24">
        <v>-999</v>
      </c>
      <c r="C21788" s="22">
        <v>-999</v>
      </c>
      <c r="D21788" s="22">
        <v>-999</v>
      </c>
      <c r="E21788" s="22">
        <v>-999</v>
      </c>
      <c r="F21788" s="22">
        <v>-999</v>
      </c>
      <c r="G21788" s="22">
        <v>-999</v>
      </c>
      <c r="H21788" s="22">
        <v>-999</v>
      </c>
      <c r="I21788" s="22">
        <v>-999</v>
      </c>
      <c r="J21788" s="22">
        <v>-999</v>
      </c>
    </row>
    <row r="21789" spans="1:10" ht="32" customHeight="1">
      <c r="A21789" s="19" t="s">
        <v>151797</v>
      </c>
      <c r="B21789" s="24">
        <v>51</v>
      </c>
      <c r="C21789" s="22">
        <v>29</v>
      </c>
      <c r="D21789" s="21" t="s">
        <v>115112</v>
      </c>
      <c r="E21789" s="21" t="s">
        <v>115113</v>
      </c>
      <c r="F21789" s="21" t="s">
        <v>105284</v>
      </c>
      <c r="G21789" s="22">
        <v>1</v>
      </c>
      <c r="H21789" s="22">
        <v>24</v>
      </c>
      <c r="I21789" s="22">
        <v>35</v>
      </c>
      <c r="J21789" s="21" t="s">
        <v>151798</v>
      </c>
    </row>
    <row r="21790" spans="1:10" ht="32" customHeight="1">
      <c r="A21790" s="19" t="s">
        <v>151799</v>
      </c>
      <c r="B21790" s="24">
        <v>43</v>
      </c>
      <c r="C21790" s="22">
        <v>21</v>
      </c>
      <c r="D21790" s="21" t="s">
        <v>151755</v>
      </c>
      <c r="E21790" s="21" t="s">
        <v>151756</v>
      </c>
      <c r="F21790" s="21" t="s">
        <v>14743</v>
      </c>
      <c r="G21790" s="22">
        <v>7</v>
      </c>
      <c r="H21790" s="22">
        <v>10</v>
      </c>
      <c r="I21790" s="22">
        <v>19</v>
      </c>
      <c r="J21790" s="21" t="s">
        <v>151800</v>
      </c>
    </row>
    <row r="21791" spans="1:10" ht="32" customHeight="1">
      <c r="A21791" s="19" t="s">
        <v>151801</v>
      </c>
      <c r="B21791" s="24">
        <v>27</v>
      </c>
      <c r="C21791" s="22">
        <v>21</v>
      </c>
      <c r="D21791" s="21" t="s">
        <v>104572</v>
      </c>
      <c r="E21791" s="21" t="s">
        <v>104573</v>
      </c>
      <c r="F21791" s="21" t="s">
        <v>14775</v>
      </c>
      <c r="G21791" s="22">
        <v>1</v>
      </c>
      <c r="H21791" s="22">
        <v>16</v>
      </c>
      <c r="I21791" s="22">
        <v>24</v>
      </c>
      <c r="J21791" s="21" t="s">
        <v>151802</v>
      </c>
    </row>
    <row r="21792" spans="1:10" ht="32" customHeight="1">
      <c r="A21792" s="19" t="s">
        <v>151803</v>
      </c>
      <c r="B21792" s="24">
        <v>21</v>
      </c>
      <c r="C21792" s="22">
        <v>17</v>
      </c>
      <c r="D21792" s="21" t="s">
        <v>102744</v>
      </c>
      <c r="E21792" s="21" t="s">
        <v>102745</v>
      </c>
      <c r="F21792" s="21" t="s">
        <v>101710</v>
      </c>
      <c r="G21792" s="22">
        <v>1</v>
      </c>
      <c r="H21792" s="22">
        <v>12</v>
      </c>
      <c r="I21792" s="22">
        <v>21</v>
      </c>
      <c r="J21792" s="21" t="s">
        <v>151804</v>
      </c>
    </row>
    <row r="21793" spans="1:10" ht="32" customHeight="1">
      <c r="A21793" s="19" t="s">
        <v>151805</v>
      </c>
      <c r="B21793" s="24">
        <v>26</v>
      </c>
      <c r="C21793" s="22">
        <v>23</v>
      </c>
      <c r="D21793" s="21" t="s">
        <v>120199</v>
      </c>
      <c r="E21793" s="21" t="s">
        <v>120200</v>
      </c>
      <c r="F21793" s="21" t="s">
        <v>102001</v>
      </c>
      <c r="G21793" s="22">
        <v>7</v>
      </c>
      <c r="H21793" s="22">
        <v>12</v>
      </c>
      <c r="I21793" s="22">
        <v>22</v>
      </c>
      <c r="J21793" s="21" t="s">
        <v>151806</v>
      </c>
    </row>
    <row r="21794" spans="1:10" ht="32" customHeight="1">
      <c r="A21794" s="19" t="s">
        <v>151807</v>
      </c>
      <c r="B21794" s="24">
        <v>21</v>
      </c>
      <c r="C21794" s="22">
        <v>17</v>
      </c>
      <c r="D21794" s="21" t="s">
        <v>102744</v>
      </c>
      <c r="E21794" s="21" t="s">
        <v>102745</v>
      </c>
      <c r="F21794" s="21" t="s">
        <v>101710</v>
      </c>
      <c r="G21794" s="22">
        <v>1</v>
      </c>
      <c r="H21794" s="22">
        <v>12</v>
      </c>
      <c r="I21794" s="22">
        <v>20</v>
      </c>
      <c r="J21794" s="21" t="s">
        <v>151808</v>
      </c>
    </row>
    <row r="21795" spans="1:10" ht="32" customHeight="1">
      <c r="A21795" s="19" t="s">
        <v>151809</v>
      </c>
      <c r="B21795" s="24">
        <v>20</v>
      </c>
      <c r="C21795" s="22">
        <v>15</v>
      </c>
      <c r="D21795" s="21" t="s">
        <v>132518</v>
      </c>
      <c r="E21795" s="21" t="s">
        <v>132519</v>
      </c>
      <c r="F21795" s="21" t="s">
        <v>101568</v>
      </c>
      <c r="G21795" s="22">
        <v>1</v>
      </c>
      <c r="H21795" s="22">
        <v>10</v>
      </c>
      <c r="I21795" s="22">
        <v>18</v>
      </c>
      <c r="J21795" s="21" t="s">
        <v>151810</v>
      </c>
    </row>
    <row r="21796" spans="1:10" ht="32" customHeight="1">
      <c r="A21796" s="19" t="s">
        <v>151811</v>
      </c>
      <c r="B21796" s="24">
        <v>25</v>
      </c>
      <c r="C21796" s="22">
        <v>27</v>
      </c>
      <c r="D21796" s="21" t="s">
        <v>115873</v>
      </c>
      <c r="E21796" s="21" t="s">
        <v>115874</v>
      </c>
      <c r="F21796" s="21" t="s">
        <v>102428</v>
      </c>
      <c r="G21796" s="22">
        <v>6</v>
      </c>
      <c r="H21796" s="22">
        <v>17</v>
      </c>
      <c r="I21796" s="22">
        <v>31</v>
      </c>
      <c r="J21796" s="21" t="s">
        <v>151812</v>
      </c>
    </row>
    <row r="21797" spans="1:10" ht="32" customHeight="1">
      <c r="A21797" s="19" t="s">
        <v>151813</v>
      </c>
      <c r="B21797" s="24">
        <v>19</v>
      </c>
      <c r="C21797" s="22">
        <v>15</v>
      </c>
      <c r="D21797" s="21" t="s">
        <v>112417</v>
      </c>
      <c r="E21797" s="21" t="s">
        <v>112418</v>
      </c>
      <c r="F21797" s="21" t="s">
        <v>101694</v>
      </c>
      <c r="G21797" s="22">
        <v>10</v>
      </c>
      <c r="H21797" s="22">
        <v>0</v>
      </c>
      <c r="I21797" s="22">
        <v>0</v>
      </c>
      <c r="J21797" s="21" t="s">
        <v>130016</v>
      </c>
    </row>
    <row r="21798" spans="1:10" ht="32" customHeight="1">
      <c r="A21798" s="19" t="s">
        <v>151814</v>
      </c>
      <c r="B21798" s="24">
        <v>13</v>
      </c>
      <c r="C21798" s="22">
        <v>15</v>
      </c>
      <c r="D21798" s="21" t="s">
        <v>151815</v>
      </c>
      <c r="E21798" s="21" t="s">
        <v>151816</v>
      </c>
      <c r="F21798" s="21" t="s">
        <v>101563</v>
      </c>
      <c r="G21798" s="22">
        <v>10</v>
      </c>
      <c r="H21798" s="22">
        <v>0</v>
      </c>
      <c r="I21798" s="22">
        <v>0</v>
      </c>
      <c r="J21798" s="21" t="s">
        <v>151817</v>
      </c>
    </row>
    <row r="21799" spans="1:10" ht="32" customHeight="1">
      <c r="A21799" s="19" t="s">
        <v>151818</v>
      </c>
      <c r="B21799" s="24">
        <v>26</v>
      </c>
      <c r="C21799" s="22">
        <v>28</v>
      </c>
      <c r="D21799" s="21" t="s">
        <v>128748</v>
      </c>
      <c r="E21799" s="21" t="s">
        <v>128749</v>
      </c>
      <c r="F21799" s="21" t="s">
        <v>104397</v>
      </c>
      <c r="G21799" s="22">
        <v>7</v>
      </c>
      <c r="H21799" s="22">
        <v>17</v>
      </c>
      <c r="I21799" s="22">
        <v>26</v>
      </c>
      <c r="J21799" s="21" t="s">
        <v>151819</v>
      </c>
    </row>
    <row r="21800" spans="1:10" ht="32" customHeight="1">
      <c r="A21800" s="19" t="s">
        <v>151820</v>
      </c>
      <c r="B21800" s="24">
        <v>12</v>
      </c>
      <c r="C21800" s="22">
        <v>15</v>
      </c>
      <c r="D21800" s="21" t="s">
        <v>110996</v>
      </c>
      <c r="E21800" s="21" t="s">
        <v>110997</v>
      </c>
      <c r="F21800" s="21" t="s">
        <v>101528</v>
      </c>
      <c r="G21800" s="22">
        <v>10</v>
      </c>
      <c r="H21800" s="22">
        <v>0</v>
      </c>
      <c r="I21800" s="22">
        <v>0</v>
      </c>
      <c r="J21800" s="21" t="s">
        <v>118977</v>
      </c>
    </row>
    <row r="21801" spans="1:10" ht="32" customHeight="1">
      <c r="A21801" s="19" t="s">
        <v>151821</v>
      </c>
      <c r="B21801" s="24">
        <v>28</v>
      </c>
      <c r="C21801" s="22">
        <v>15</v>
      </c>
      <c r="D21801" s="21" t="s">
        <v>151822</v>
      </c>
      <c r="E21801" s="21" t="s">
        <v>151823</v>
      </c>
      <c r="F21801" s="21" t="s">
        <v>101554</v>
      </c>
      <c r="G21801" s="22">
        <v>10</v>
      </c>
      <c r="H21801" s="22">
        <v>0</v>
      </c>
      <c r="I21801" s="22">
        <v>0</v>
      </c>
      <c r="J21801" s="21" t="s">
        <v>151824</v>
      </c>
    </row>
    <row r="21802" spans="1:10" ht="32" customHeight="1">
      <c r="A21802" s="19" t="s">
        <v>151825</v>
      </c>
      <c r="B21802" s="24">
        <v>24</v>
      </c>
      <c r="C21802" s="22">
        <v>17</v>
      </c>
      <c r="D21802" s="21" t="s">
        <v>107008</v>
      </c>
      <c r="E21802" s="21" t="s">
        <v>107009</v>
      </c>
      <c r="F21802" s="21" t="s">
        <v>14743</v>
      </c>
      <c r="G21802" s="22">
        <v>1</v>
      </c>
      <c r="H21802" s="22">
        <v>12</v>
      </c>
      <c r="I21802" s="22">
        <v>18</v>
      </c>
      <c r="J21802" s="21" t="s">
        <v>151826</v>
      </c>
    </row>
    <row r="21803" spans="1:10" ht="32" customHeight="1">
      <c r="A21803" s="19" t="s">
        <v>151827</v>
      </c>
      <c r="B21803" s="24">
        <v>25</v>
      </c>
      <c r="C21803" s="22">
        <v>15</v>
      </c>
      <c r="D21803" s="21" t="s">
        <v>108544</v>
      </c>
      <c r="E21803" s="21" t="s">
        <v>108545</v>
      </c>
      <c r="F21803" s="21" t="s">
        <v>101528</v>
      </c>
      <c r="G21803" s="22">
        <v>10</v>
      </c>
      <c r="H21803" s="22">
        <v>0</v>
      </c>
      <c r="I21803" s="22">
        <v>0</v>
      </c>
      <c r="J21803" s="21" t="s">
        <v>108546</v>
      </c>
    </row>
    <row r="21804" spans="1:10" ht="32" customHeight="1">
      <c r="A21804" s="19" t="s">
        <v>151828</v>
      </c>
      <c r="B21804" s="24">
        <v>25</v>
      </c>
      <c r="C21804" s="22">
        <v>15</v>
      </c>
      <c r="D21804" s="21" t="s">
        <v>105134</v>
      </c>
      <c r="E21804" s="21" t="s">
        <v>105135</v>
      </c>
      <c r="F21804" s="21" t="s">
        <v>101563</v>
      </c>
      <c r="G21804" s="22">
        <v>10</v>
      </c>
      <c r="H21804" s="22">
        <v>0</v>
      </c>
      <c r="I21804" s="22">
        <v>0</v>
      </c>
      <c r="J21804" s="21" t="s">
        <v>151829</v>
      </c>
    </row>
    <row r="21805" spans="1:10" ht="32" customHeight="1">
      <c r="A21805" s="19" t="s">
        <v>151830</v>
      </c>
      <c r="B21805" s="24">
        <v>12</v>
      </c>
      <c r="C21805" s="22">
        <v>19</v>
      </c>
      <c r="D21805" s="21" t="s">
        <v>151831</v>
      </c>
      <c r="E21805" s="21" t="s">
        <v>151832</v>
      </c>
      <c r="F21805" s="21" t="s">
        <v>101548</v>
      </c>
      <c r="G21805" s="22">
        <v>7</v>
      </c>
      <c r="H21805" s="22">
        <v>8</v>
      </c>
      <c r="I21805" s="22">
        <v>23</v>
      </c>
      <c r="J21805" s="21" t="s">
        <v>151833</v>
      </c>
    </row>
    <row r="21806" spans="1:10" ht="32" customHeight="1">
      <c r="A21806" s="19" t="s">
        <v>151834</v>
      </c>
      <c r="B21806" s="24">
        <v>18</v>
      </c>
      <c r="C21806" s="22">
        <v>15</v>
      </c>
      <c r="D21806" s="21" t="s">
        <v>110178</v>
      </c>
      <c r="E21806" s="21" t="s">
        <v>110179</v>
      </c>
      <c r="F21806" s="21" t="s">
        <v>101528</v>
      </c>
      <c r="G21806" s="22">
        <v>10</v>
      </c>
      <c r="H21806" s="22">
        <v>0</v>
      </c>
      <c r="I21806" s="22">
        <v>0</v>
      </c>
      <c r="J21806" s="21" t="s">
        <v>151835</v>
      </c>
    </row>
    <row r="21807" spans="1:10" ht="20" customHeight="1">
      <c r="A21807" s="27">
        <v>-999</v>
      </c>
      <c r="B21807" s="24">
        <v>-999</v>
      </c>
      <c r="C21807" s="22">
        <v>-999</v>
      </c>
      <c r="D21807" s="22">
        <v>-999</v>
      </c>
      <c r="E21807" s="22">
        <v>-999</v>
      </c>
      <c r="F21807" s="22">
        <v>-999</v>
      </c>
      <c r="G21807" s="22">
        <v>-999</v>
      </c>
      <c r="H21807" s="22">
        <v>-999</v>
      </c>
      <c r="I21807" s="22">
        <v>-999</v>
      </c>
      <c r="J21807" s="22">
        <v>-999</v>
      </c>
    </row>
    <row r="21808" spans="1:10" ht="32" customHeight="1">
      <c r="A21808" s="19" t="s">
        <v>151836</v>
      </c>
      <c r="B21808" s="24">
        <v>29</v>
      </c>
      <c r="C21808" s="22">
        <v>24</v>
      </c>
      <c r="D21808" s="21" t="s">
        <v>104172</v>
      </c>
      <c r="E21808" s="21" t="s">
        <v>104173</v>
      </c>
      <c r="F21808" s="21" t="s">
        <v>102405</v>
      </c>
      <c r="G21808" s="22">
        <v>1</v>
      </c>
      <c r="H21808" s="22">
        <v>19</v>
      </c>
      <c r="I21808" s="22">
        <v>24</v>
      </c>
      <c r="J21808" s="21" t="s">
        <v>151837</v>
      </c>
    </row>
    <row r="21809" spans="1:10" ht="32" customHeight="1">
      <c r="A21809" s="19" t="s">
        <v>151838</v>
      </c>
      <c r="B21809" s="24">
        <v>29</v>
      </c>
      <c r="C21809" s="22">
        <v>24</v>
      </c>
      <c r="D21809" s="21" t="s">
        <v>104172</v>
      </c>
      <c r="E21809" s="21" t="s">
        <v>104173</v>
      </c>
      <c r="F21809" s="21" t="s">
        <v>102405</v>
      </c>
      <c r="G21809" s="22">
        <v>1</v>
      </c>
      <c r="H21809" s="22">
        <v>19</v>
      </c>
      <c r="I21809" s="22">
        <v>24</v>
      </c>
      <c r="J21809" s="21" t="s">
        <v>151837</v>
      </c>
    </row>
    <row r="21810" spans="1:10" ht="32" customHeight="1">
      <c r="A21810" s="19" t="s">
        <v>151839</v>
      </c>
      <c r="B21810" s="24">
        <v>20</v>
      </c>
      <c r="C21810" s="22">
        <v>15</v>
      </c>
      <c r="D21810" s="21" t="s">
        <v>101730</v>
      </c>
      <c r="E21810" s="21" t="s">
        <v>101731</v>
      </c>
      <c r="F21810" s="21" t="s">
        <v>101528</v>
      </c>
      <c r="G21810" s="22">
        <v>10</v>
      </c>
      <c r="H21810" s="22">
        <v>0</v>
      </c>
      <c r="I21810" s="22">
        <v>0</v>
      </c>
      <c r="J21810" s="21" t="s">
        <v>151840</v>
      </c>
    </row>
    <row r="21811" spans="1:10" ht="32" customHeight="1">
      <c r="A21811" s="19" t="s">
        <v>151841</v>
      </c>
      <c r="B21811" s="24">
        <v>17</v>
      </c>
      <c r="C21811" s="22">
        <v>15</v>
      </c>
      <c r="D21811" s="21" t="s">
        <v>126113</v>
      </c>
      <c r="E21811" s="21" t="s">
        <v>126114</v>
      </c>
      <c r="F21811" s="21" t="s">
        <v>101554</v>
      </c>
      <c r="G21811" s="22">
        <v>10</v>
      </c>
      <c r="H21811" s="22">
        <v>0</v>
      </c>
      <c r="I21811" s="22">
        <v>0</v>
      </c>
      <c r="J21811" s="21" t="s">
        <v>151842</v>
      </c>
    </row>
    <row r="21812" spans="1:10" ht="32" customHeight="1">
      <c r="A21812" s="19" t="s">
        <v>151843</v>
      </c>
      <c r="B21812" s="24">
        <v>32</v>
      </c>
      <c r="C21812" s="22">
        <v>42</v>
      </c>
      <c r="D21812" s="21" t="s">
        <v>130833</v>
      </c>
      <c r="E21812" s="21" t="s">
        <v>130834</v>
      </c>
      <c r="F21812" s="21" t="s">
        <v>134538</v>
      </c>
      <c r="G21812" s="22">
        <v>1</v>
      </c>
      <c r="H21812" s="22">
        <v>37</v>
      </c>
      <c r="I21812" s="22">
        <v>69</v>
      </c>
      <c r="J21812" s="21" t="s">
        <v>151844</v>
      </c>
    </row>
    <row r="21813" spans="1:10" ht="32" customHeight="1">
      <c r="A21813" s="19" t="s">
        <v>151845</v>
      </c>
      <c r="B21813" s="24">
        <v>17</v>
      </c>
      <c r="C21813" s="22">
        <v>15</v>
      </c>
      <c r="D21813" s="21" t="s">
        <v>116654</v>
      </c>
      <c r="E21813" s="21" t="s">
        <v>116655</v>
      </c>
      <c r="F21813" s="21" t="s">
        <v>101694</v>
      </c>
      <c r="G21813" s="22">
        <v>10</v>
      </c>
      <c r="H21813" s="22">
        <v>0</v>
      </c>
      <c r="I21813" s="22">
        <v>0</v>
      </c>
      <c r="J21813" s="21" t="s">
        <v>137693</v>
      </c>
    </row>
    <row r="21814" spans="1:10" ht="32" customHeight="1">
      <c r="A21814" s="19" t="s">
        <v>151846</v>
      </c>
      <c r="B21814" s="24">
        <v>24</v>
      </c>
      <c r="C21814" s="22">
        <v>21</v>
      </c>
      <c r="D21814" s="21" t="s">
        <v>121556</v>
      </c>
      <c r="E21814" s="21" t="s">
        <v>121557</v>
      </c>
      <c r="F21814" s="22">
        <v>625</v>
      </c>
      <c r="G21814" s="22">
        <v>8</v>
      </c>
      <c r="H21814" s="22">
        <v>9</v>
      </c>
      <c r="I21814" s="22">
        <v>15</v>
      </c>
      <c r="J21814" s="21" t="s">
        <v>151847</v>
      </c>
    </row>
    <row r="21815" spans="1:10" ht="32" customHeight="1">
      <c r="A21815" s="19" t="s">
        <v>151848</v>
      </c>
      <c r="B21815" s="24">
        <v>24</v>
      </c>
      <c r="C21815" s="22">
        <v>15</v>
      </c>
      <c r="D21815" s="21" t="s">
        <v>108664</v>
      </c>
      <c r="E21815" s="21" t="s">
        <v>108665</v>
      </c>
      <c r="F21815" s="21" t="s">
        <v>101563</v>
      </c>
      <c r="G21815" s="22">
        <v>10</v>
      </c>
      <c r="H21815" s="22">
        <v>0</v>
      </c>
      <c r="I21815" s="22">
        <v>0</v>
      </c>
      <c r="J21815" s="21" t="s">
        <v>151849</v>
      </c>
    </row>
    <row r="21816" spans="1:10" ht="32" customHeight="1">
      <c r="A21816" s="19" t="s">
        <v>151850</v>
      </c>
      <c r="B21816" s="24">
        <v>18</v>
      </c>
      <c r="C21816" s="22">
        <v>20</v>
      </c>
      <c r="D21816" s="21" t="s">
        <v>139815</v>
      </c>
      <c r="E21816" s="21" t="s">
        <v>139816</v>
      </c>
      <c r="F21816" s="21" t="s">
        <v>101568</v>
      </c>
      <c r="G21816" s="22">
        <v>2</v>
      </c>
      <c r="H21816" s="22">
        <v>14</v>
      </c>
      <c r="I21816" s="22">
        <v>27</v>
      </c>
      <c r="J21816" s="21" t="s">
        <v>151851</v>
      </c>
    </row>
    <row r="21817" spans="1:10" ht="32" customHeight="1">
      <c r="A21817" s="19" t="s">
        <v>151852</v>
      </c>
      <c r="B21817" s="24">
        <v>25</v>
      </c>
      <c r="C21817" s="22">
        <v>15</v>
      </c>
      <c r="D21817" s="21" t="s">
        <v>102676</v>
      </c>
      <c r="E21817" s="21" t="s">
        <v>102677</v>
      </c>
      <c r="F21817" s="21" t="s">
        <v>101554</v>
      </c>
      <c r="G21817" s="22">
        <v>10</v>
      </c>
      <c r="H21817" s="22">
        <v>0</v>
      </c>
      <c r="I21817" s="22">
        <v>0</v>
      </c>
      <c r="J21817" s="21" t="s">
        <v>124280</v>
      </c>
    </row>
    <row r="21818" spans="1:10" ht="32" customHeight="1">
      <c r="A21818" s="19" t="s">
        <v>151853</v>
      </c>
      <c r="B21818" s="24">
        <v>20</v>
      </c>
      <c r="C21818" s="22">
        <v>15</v>
      </c>
      <c r="D21818" s="21" t="s">
        <v>132885</v>
      </c>
      <c r="E21818" s="21" t="s">
        <v>132886</v>
      </c>
      <c r="F21818" s="21" t="s">
        <v>101727</v>
      </c>
      <c r="G21818" s="22">
        <v>10</v>
      </c>
      <c r="H21818" s="22">
        <v>0</v>
      </c>
      <c r="I21818" s="22">
        <v>0</v>
      </c>
      <c r="J21818" s="21" t="s">
        <v>151854</v>
      </c>
    </row>
    <row r="21819" spans="1:10" ht="32" customHeight="1">
      <c r="A21819" s="19" t="s">
        <v>151855</v>
      </c>
      <c r="B21819" s="24">
        <v>20</v>
      </c>
      <c r="C21819" s="22">
        <v>22</v>
      </c>
      <c r="D21819" s="21" t="s">
        <v>126257</v>
      </c>
      <c r="E21819" s="21" t="s">
        <v>126258</v>
      </c>
      <c r="F21819" s="21" t="s">
        <v>101538</v>
      </c>
      <c r="G21819" s="22">
        <v>2</v>
      </c>
      <c r="H21819" s="22">
        <v>16</v>
      </c>
      <c r="I21819" s="22">
        <v>27</v>
      </c>
      <c r="J21819" s="21" t="s">
        <v>151856</v>
      </c>
    </row>
    <row r="21820" spans="1:10" ht="32" customHeight="1">
      <c r="A21820" s="19" t="s">
        <v>151857</v>
      </c>
      <c r="B21820" s="24">
        <v>36</v>
      </c>
      <c r="C21820" s="22">
        <v>18</v>
      </c>
      <c r="D21820" s="21" t="s">
        <v>103991</v>
      </c>
      <c r="E21820" s="21" t="s">
        <v>103992</v>
      </c>
      <c r="F21820" s="21" t="s">
        <v>102782</v>
      </c>
      <c r="G21820" s="22">
        <v>1</v>
      </c>
      <c r="H21820" s="22">
        <v>13</v>
      </c>
      <c r="I21820" s="22">
        <v>24</v>
      </c>
      <c r="J21820" s="21" t="s">
        <v>151858</v>
      </c>
    </row>
    <row r="21821" spans="1:10" ht="32" customHeight="1">
      <c r="A21821" s="19" t="s">
        <v>151859</v>
      </c>
      <c r="B21821" s="24">
        <v>19</v>
      </c>
      <c r="C21821" s="22">
        <v>15</v>
      </c>
      <c r="D21821" s="21" t="s">
        <v>138311</v>
      </c>
      <c r="E21821" s="21" t="s">
        <v>138312</v>
      </c>
      <c r="F21821" s="21" t="s">
        <v>14739</v>
      </c>
      <c r="G21821" s="22">
        <v>10</v>
      </c>
      <c r="H21821" s="22">
        <v>0</v>
      </c>
      <c r="I21821" s="22">
        <v>0</v>
      </c>
      <c r="J21821" s="21" t="s">
        <v>151860</v>
      </c>
    </row>
    <row r="21822" spans="1:10" ht="32" customHeight="1">
      <c r="A21822" s="19" t="s">
        <v>151861</v>
      </c>
      <c r="B21822" s="24">
        <v>28</v>
      </c>
      <c r="C21822" s="22">
        <v>15</v>
      </c>
      <c r="D21822" s="21" t="s">
        <v>116114</v>
      </c>
      <c r="E21822" s="21" t="s">
        <v>116115</v>
      </c>
      <c r="F21822" s="21" t="s">
        <v>101554</v>
      </c>
      <c r="G21822" s="22">
        <v>10</v>
      </c>
      <c r="H21822" s="22">
        <v>0</v>
      </c>
      <c r="I21822" s="22">
        <v>0</v>
      </c>
      <c r="J21822" s="21" t="s">
        <v>151862</v>
      </c>
    </row>
    <row r="21823" spans="1:10" ht="32" customHeight="1">
      <c r="A21823" s="19" t="s">
        <v>151863</v>
      </c>
      <c r="B21823" s="24">
        <v>32</v>
      </c>
      <c r="C21823" s="22">
        <v>34</v>
      </c>
      <c r="D21823" s="21" t="s">
        <v>151864</v>
      </c>
      <c r="E21823" s="21" t="s">
        <v>151865</v>
      </c>
      <c r="F21823" s="21" t="s">
        <v>107719</v>
      </c>
      <c r="G21823" s="22">
        <v>13</v>
      </c>
      <c r="H21823" s="22">
        <v>17</v>
      </c>
      <c r="I21823" s="22">
        <v>26</v>
      </c>
      <c r="J21823" s="21" t="s">
        <v>151866</v>
      </c>
    </row>
    <row r="21824" spans="1:10" ht="32" customHeight="1">
      <c r="A21824" s="19" t="s">
        <v>151867</v>
      </c>
      <c r="B21824" s="24">
        <v>23</v>
      </c>
      <c r="C21824" s="22">
        <v>18</v>
      </c>
      <c r="D21824" s="21" t="s">
        <v>102151</v>
      </c>
      <c r="E21824" s="21" t="s">
        <v>102152</v>
      </c>
      <c r="F21824" s="21" t="s">
        <v>102782</v>
      </c>
      <c r="G21824" s="22">
        <v>1</v>
      </c>
      <c r="H21824" s="22">
        <v>13</v>
      </c>
      <c r="I21824" s="22">
        <v>23</v>
      </c>
      <c r="J21824" s="21" t="s">
        <v>151868</v>
      </c>
    </row>
    <row r="21825" spans="1:10" ht="32" customHeight="1">
      <c r="A21825" s="19" t="s">
        <v>151869</v>
      </c>
      <c r="B21825" s="24">
        <v>12</v>
      </c>
      <c r="C21825" s="22">
        <v>15</v>
      </c>
      <c r="D21825" s="21" t="s">
        <v>141877</v>
      </c>
      <c r="E21825" s="21" t="s">
        <v>141878</v>
      </c>
      <c r="F21825" s="21" t="s">
        <v>101727</v>
      </c>
      <c r="G21825" s="22">
        <v>10</v>
      </c>
      <c r="H21825" s="22">
        <v>0</v>
      </c>
      <c r="I21825" s="22">
        <v>0</v>
      </c>
      <c r="J21825" s="21" t="s">
        <v>151870</v>
      </c>
    </row>
    <row r="21826" spans="1:10" ht="32" customHeight="1">
      <c r="A21826" s="19" t="s">
        <v>151871</v>
      </c>
      <c r="B21826" s="24">
        <v>13</v>
      </c>
      <c r="C21826" s="22">
        <v>15</v>
      </c>
      <c r="D21826" s="21" t="s">
        <v>106728</v>
      </c>
      <c r="E21826" s="21" t="s">
        <v>106729</v>
      </c>
      <c r="F21826" s="21" t="s">
        <v>14739</v>
      </c>
      <c r="G21826" s="22">
        <v>10</v>
      </c>
      <c r="H21826" s="22">
        <v>0</v>
      </c>
      <c r="I21826" s="22">
        <v>0</v>
      </c>
      <c r="J21826" s="21" t="s">
        <v>127728</v>
      </c>
    </row>
    <row r="21827" spans="1:10" ht="32" customHeight="1">
      <c r="A21827" s="19" t="s">
        <v>151872</v>
      </c>
      <c r="B21827" s="24">
        <v>50</v>
      </c>
      <c r="C21827" s="22">
        <v>37</v>
      </c>
      <c r="D21827" s="21" t="s">
        <v>112417</v>
      </c>
      <c r="E21827" s="21" t="s">
        <v>112418</v>
      </c>
      <c r="F21827" s="21" t="s">
        <v>14741</v>
      </c>
      <c r="G21827" s="22">
        <v>1</v>
      </c>
      <c r="H21827" s="22">
        <v>32</v>
      </c>
      <c r="I21827" s="22">
        <v>48</v>
      </c>
      <c r="J21827" s="21" t="s">
        <v>151873</v>
      </c>
    </row>
    <row r="21828" spans="1:10" ht="32" customHeight="1">
      <c r="A21828" s="19" t="s">
        <v>151874</v>
      </c>
      <c r="B21828" s="24">
        <v>40</v>
      </c>
      <c r="C21828" s="22">
        <v>23</v>
      </c>
      <c r="D21828" s="21" t="s">
        <v>107909</v>
      </c>
      <c r="E21828" s="21" t="s">
        <v>107910</v>
      </c>
      <c r="F21828" s="21" t="s">
        <v>102001</v>
      </c>
      <c r="G21828" s="22">
        <v>7</v>
      </c>
      <c r="H21828" s="22">
        <v>12</v>
      </c>
      <c r="I21828" s="22">
        <v>22</v>
      </c>
      <c r="J21828" s="21" t="s">
        <v>151875</v>
      </c>
    </row>
    <row r="21829" spans="1:10" ht="32" customHeight="1">
      <c r="A21829" s="19" t="s">
        <v>151876</v>
      </c>
      <c r="B21829" s="24">
        <v>22</v>
      </c>
      <c r="C21829" s="22">
        <v>15</v>
      </c>
      <c r="D21829" s="21" t="s">
        <v>122578</v>
      </c>
      <c r="E21829" s="21" t="s">
        <v>122579</v>
      </c>
      <c r="F21829" s="21" t="s">
        <v>101694</v>
      </c>
      <c r="G21829" s="22">
        <v>10</v>
      </c>
      <c r="H21829" s="22">
        <v>0</v>
      </c>
      <c r="I21829" s="22">
        <v>0</v>
      </c>
      <c r="J21829" s="21" t="s">
        <v>151877</v>
      </c>
    </row>
    <row r="21830" spans="1:10" ht="32" customHeight="1">
      <c r="A21830" s="19" t="s">
        <v>151878</v>
      </c>
      <c r="B21830" s="24">
        <v>20</v>
      </c>
      <c r="C21830" s="22">
        <v>22</v>
      </c>
      <c r="D21830" s="21" t="s">
        <v>104480</v>
      </c>
      <c r="E21830" s="21" t="s">
        <v>104481</v>
      </c>
      <c r="F21830" s="21" t="s">
        <v>101538</v>
      </c>
      <c r="G21830" s="22">
        <v>2</v>
      </c>
      <c r="H21830" s="22">
        <v>16</v>
      </c>
      <c r="I21830" s="22">
        <v>24</v>
      </c>
      <c r="J21830" s="21" t="s">
        <v>151879</v>
      </c>
    </row>
    <row r="21831" spans="1:10" ht="32" customHeight="1">
      <c r="A21831" s="19" t="s">
        <v>151880</v>
      </c>
      <c r="B21831" s="24">
        <v>26</v>
      </c>
      <c r="C21831" s="22">
        <v>15</v>
      </c>
      <c r="D21831" s="21" t="s">
        <v>101785</v>
      </c>
      <c r="E21831" s="21" t="s">
        <v>101786</v>
      </c>
      <c r="F21831" s="21" t="s">
        <v>101568</v>
      </c>
      <c r="G21831" s="22">
        <v>1</v>
      </c>
      <c r="H21831" s="22">
        <v>9</v>
      </c>
      <c r="I21831" s="22">
        <v>16</v>
      </c>
      <c r="J21831" s="21" t="s">
        <v>151881</v>
      </c>
    </row>
    <row r="21832" spans="1:10" ht="32" customHeight="1">
      <c r="A21832" s="19" t="s">
        <v>151882</v>
      </c>
      <c r="B21832" s="24">
        <v>29</v>
      </c>
      <c r="C21832" s="22">
        <v>19</v>
      </c>
      <c r="D21832" s="21" t="s">
        <v>151883</v>
      </c>
      <c r="E21832" s="21" t="s">
        <v>151884</v>
      </c>
      <c r="F21832" s="21" t="s">
        <v>102114</v>
      </c>
      <c r="G21832" s="22">
        <v>6</v>
      </c>
      <c r="H21832" s="22">
        <v>9</v>
      </c>
      <c r="I21832" s="22">
        <v>19</v>
      </c>
      <c r="J21832" s="21" t="s">
        <v>151885</v>
      </c>
    </row>
    <row r="21833" spans="1:10" ht="20" customHeight="1">
      <c r="A21833" s="19" t="s">
        <v>151886</v>
      </c>
      <c r="B21833" s="24">
        <v>21</v>
      </c>
      <c r="C21833" s="22">
        <v>15</v>
      </c>
      <c r="D21833" s="21" t="s">
        <v>146957</v>
      </c>
      <c r="E21833" s="21" t="s">
        <v>146958</v>
      </c>
      <c r="F21833" s="21" t="s">
        <v>101528</v>
      </c>
      <c r="G21833" s="22">
        <v>10</v>
      </c>
      <c r="H21833" s="22">
        <v>0</v>
      </c>
      <c r="I21833" s="22">
        <v>0</v>
      </c>
      <c r="J21833" s="21" t="s">
        <v>146959</v>
      </c>
    </row>
    <row r="21834" spans="1:10" ht="20" customHeight="1">
      <c r="A21834" s="19" t="s">
        <v>151887</v>
      </c>
      <c r="B21834" s="24">
        <v>21</v>
      </c>
      <c r="C21834" s="22">
        <v>15</v>
      </c>
      <c r="D21834" s="21" t="s">
        <v>146957</v>
      </c>
      <c r="E21834" s="21" t="s">
        <v>146958</v>
      </c>
      <c r="F21834" s="21" t="s">
        <v>101528</v>
      </c>
      <c r="G21834" s="22">
        <v>10</v>
      </c>
      <c r="H21834" s="22">
        <v>0</v>
      </c>
      <c r="I21834" s="22">
        <v>0</v>
      </c>
      <c r="J21834" s="21" t="s">
        <v>146959</v>
      </c>
    </row>
    <row r="21835" spans="1:10" ht="20" customHeight="1">
      <c r="A21835" s="19" t="s">
        <v>151888</v>
      </c>
      <c r="B21835" s="24">
        <v>20</v>
      </c>
      <c r="C21835" s="22">
        <v>15</v>
      </c>
      <c r="D21835" s="21" t="s">
        <v>120761</v>
      </c>
      <c r="E21835" s="21" t="s">
        <v>120762</v>
      </c>
      <c r="F21835" s="21" t="s">
        <v>101522</v>
      </c>
      <c r="G21835" s="22">
        <v>10</v>
      </c>
      <c r="H21835" s="22">
        <v>0</v>
      </c>
      <c r="I21835" s="22">
        <v>0</v>
      </c>
      <c r="J21835" s="21" t="s">
        <v>151889</v>
      </c>
    </row>
    <row r="21836" spans="1:10" ht="32" customHeight="1">
      <c r="A21836" s="19" t="s">
        <v>151890</v>
      </c>
      <c r="B21836" s="24">
        <v>27</v>
      </c>
      <c r="C21836" s="22">
        <v>17</v>
      </c>
      <c r="D21836" s="21" t="s">
        <v>103248</v>
      </c>
      <c r="E21836" s="21" t="s">
        <v>103249</v>
      </c>
      <c r="F21836" s="21" t="s">
        <v>101665</v>
      </c>
      <c r="G21836" s="22">
        <v>1</v>
      </c>
      <c r="H21836" s="22">
        <v>12</v>
      </c>
      <c r="I21836" s="22">
        <v>25</v>
      </c>
      <c r="J21836" s="21" t="s">
        <v>151891</v>
      </c>
    </row>
    <row r="21837" spans="1:10" ht="32" customHeight="1">
      <c r="A21837" s="19" t="s">
        <v>151892</v>
      </c>
      <c r="B21837" s="24">
        <v>34</v>
      </c>
      <c r="C21837" s="22">
        <v>15</v>
      </c>
      <c r="D21837" s="21" t="s">
        <v>118979</v>
      </c>
      <c r="E21837" s="21" t="s">
        <v>118980</v>
      </c>
      <c r="F21837" s="21" t="s">
        <v>101528</v>
      </c>
      <c r="G21837" s="22">
        <v>10</v>
      </c>
      <c r="H21837" s="22">
        <v>0</v>
      </c>
      <c r="I21837" s="22">
        <v>0</v>
      </c>
      <c r="J21837" s="21" t="s">
        <v>151893</v>
      </c>
    </row>
    <row r="21838" spans="1:10" ht="32" customHeight="1">
      <c r="A21838" s="19" t="s">
        <v>151894</v>
      </c>
      <c r="B21838" s="24">
        <v>20</v>
      </c>
      <c r="C21838" s="22">
        <v>18</v>
      </c>
      <c r="D21838" s="21" t="s">
        <v>103318</v>
      </c>
      <c r="E21838" s="21" t="s">
        <v>103319</v>
      </c>
      <c r="F21838" s="21" t="s">
        <v>102782</v>
      </c>
      <c r="G21838" s="22">
        <v>1</v>
      </c>
      <c r="H21838" s="22">
        <v>13</v>
      </c>
      <c r="I21838" s="22">
        <v>24</v>
      </c>
      <c r="J21838" s="21" t="s">
        <v>151895</v>
      </c>
    </row>
    <row r="21839" spans="1:10" ht="32" customHeight="1">
      <c r="A21839" s="19" t="s">
        <v>151896</v>
      </c>
      <c r="B21839" s="24">
        <v>17</v>
      </c>
      <c r="C21839" s="22">
        <v>15</v>
      </c>
      <c r="D21839" s="21" t="s">
        <v>151897</v>
      </c>
      <c r="E21839" s="21" t="s">
        <v>151898</v>
      </c>
      <c r="F21839" s="21" t="s">
        <v>101563</v>
      </c>
      <c r="G21839" s="22">
        <v>10</v>
      </c>
      <c r="H21839" s="22">
        <v>0</v>
      </c>
      <c r="I21839" s="22">
        <v>0</v>
      </c>
      <c r="J21839" s="21" t="s">
        <v>151899</v>
      </c>
    </row>
    <row r="21840" spans="1:10" ht="32" customHeight="1">
      <c r="A21840" s="19" t="s">
        <v>151900</v>
      </c>
      <c r="B21840" s="24">
        <v>20</v>
      </c>
      <c r="C21840" s="22">
        <v>15</v>
      </c>
      <c r="D21840" s="21" t="s">
        <v>151901</v>
      </c>
      <c r="E21840" s="21" t="s">
        <v>151902</v>
      </c>
      <c r="F21840" s="21" t="s">
        <v>101528</v>
      </c>
      <c r="G21840" s="22">
        <v>10</v>
      </c>
      <c r="H21840" s="22">
        <v>0</v>
      </c>
      <c r="I21840" s="22">
        <v>0</v>
      </c>
      <c r="J21840" s="21" t="s">
        <v>151903</v>
      </c>
    </row>
    <row r="21841" spans="1:10" ht="20" customHeight="1">
      <c r="A21841" s="27">
        <v>-999</v>
      </c>
      <c r="B21841" s="24">
        <v>-999</v>
      </c>
      <c r="C21841" s="22">
        <v>-999</v>
      </c>
      <c r="D21841" s="22">
        <v>-999</v>
      </c>
      <c r="E21841" s="22">
        <v>-999</v>
      </c>
      <c r="F21841" s="22">
        <v>-999</v>
      </c>
      <c r="G21841" s="22">
        <v>-999</v>
      </c>
      <c r="H21841" s="22">
        <v>-999</v>
      </c>
      <c r="I21841" s="22">
        <v>-999</v>
      </c>
      <c r="J21841" s="22">
        <v>-999</v>
      </c>
    </row>
    <row r="21842" spans="1:10" ht="32" customHeight="1">
      <c r="A21842" s="19" t="s">
        <v>151904</v>
      </c>
      <c r="B21842" s="24">
        <v>13</v>
      </c>
      <c r="C21842" s="22">
        <v>15</v>
      </c>
      <c r="D21842" s="21" t="s">
        <v>125670</v>
      </c>
      <c r="E21842" s="21" t="s">
        <v>125671</v>
      </c>
      <c r="F21842" s="21" t="s">
        <v>101554</v>
      </c>
      <c r="G21842" s="22">
        <v>10</v>
      </c>
      <c r="H21842" s="22">
        <v>0</v>
      </c>
      <c r="I21842" s="22">
        <v>0</v>
      </c>
      <c r="J21842" s="21" t="s">
        <v>151905</v>
      </c>
    </row>
    <row r="21843" spans="1:10" ht="20" customHeight="1">
      <c r="A21843" s="27">
        <v>-999</v>
      </c>
      <c r="B21843" s="24">
        <v>-999</v>
      </c>
      <c r="C21843" s="22">
        <v>-999</v>
      </c>
      <c r="D21843" s="22">
        <v>-999</v>
      </c>
      <c r="E21843" s="22">
        <v>-999</v>
      </c>
      <c r="F21843" s="22">
        <v>-999</v>
      </c>
      <c r="G21843" s="22">
        <v>-999</v>
      </c>
      <c r="H21843" s="22">
        <v>-999</v>
      </c>
      <c r="I21843" s="22">
        <v>-999</v>
      </c>
      <c r="J21843" s="22">
        <v>-999</v>
      </c>
    </row>
    <row r="21844" spans="1:10" ht="32" customHeight="1">
      <c r="A21844" s="19" t="s">
        <v>151906</v>
      </c>
      <c r="B21844" s="24">
        <v>13</v>
      </c>
      <c r="C21844" s="22">
        <v>15</v>
      </c>
      <c r="D21844" s="21" t="s">
        <v>151907</v>
      </c>
      <c r="E21844" s="21" t="s">
        <v>151908</v>
      </c>
      <c r="F21844" s="21" t="s">
        <v>101522</v>
      </c>
      <c r="G21844" s="22">
        <v>10</v>
      </c>
      <c r="H21844" s="22">
        <v>0</v>
      </c>
      <c r="I21844" s="22">
        <v>0</v>
      </c>
      <c r="J21844" s="21" t="s">
        <v>151909</v>
      </c>
    </row>
    <row r="21845" spans="1:10" ht="32" customHeight="1">
      <c r="A21845" s="19" t="s">
        <v>151910</v>
      </c>
      <c r="B21845" s="24">
        <v>28</v>
      </c>
      <c r="C21845" s="22">
        <v>15</v>
      </c>
      <c r="D21845" s="21" t="s">
        <v>103460</v>
      </c>
      <c r="E21845" s="21" t="s">
        <v>103461</v>
      </c>
      <c r="F21845" s="21" t="s">
        <v>101528</v>
      </c>
      <c r="G21845" s="22">
        <v>10</v>
      </c>
      <c r="H21845" s="22">
        <v>0</v>
      </c>
      <c r="I21845" s="22">
        <v>0</v>
      </c>
      <c r="J21845" s="21" t="s">
        <v>151911</v>
      </c>
    </row>
    <row r="21846" spans="1:10" ht="32" customHeight="1">
      <c r="A21846" s="19" t="s">
        <v>151912</v>
      </c>
      <c r="B21846" s="24">
        <v>14</v>
      </c>
      <c r="C21846" s="22">
        <v>20</v>
      </c>
      <c r="D21846" s="21" t="s">
        <v>104430</v>
      </c>
      <c r="E21846" s="21" t="s">
        <v>104431</v>
      </c>
      <c r="F21846" s="21" t="s">
        <v>101568</v>
      </c>
      <c r="G21846" s="22">
        <v>1</v>
      </c>
      <c r="H21846" s="22">
        <v>15</v>
      </c>
      <c r="I21846" s="22">
        <v>20</v>
      </c>
      <c r="J21846" s="21" t="s">
        <v>151913</v>
      </c>
    </row>
    <row r="21847" spans="1:10" ht="32" customHeight="1">
      <c r="A21847" s="19" t="s">
        <v>151914</v>
      </c>
      <c r="B21847" s="24">
        <v>30</v>
      </c>
      <c r="C21847" s="22">
        <v>26</v>
      </c>
      <c r="D21847" s="21" t="s">
        <v>104535</v>
      </c>
      <c r="E21847" s="21" t="s">
        <v>104536</v>
      </c>
      <c r="F21847" s="21" t="s">
        <v>102026</v>
      </c>
      <c r="G21847" s="22">
        <v>1</v>
      </c>
      <c r="H21847" s="22">
        <v>21</v>
      </c>
      <c r="I21847" s="22">
        <v>30</v>
      </c>
      <c r="J21847" s="21" t="s">
        <v>151915</v>
      </c>
    </row>
    <row r="21848" spans="1:10" ht="32" customHeight="1">
      <c r="A21848" s="19" t="s">
        <v>151916</v>
      </c>
      <c r="B21848" s="24">
        <v>17</v>
      </c>
      <c r="C21848" s="22">
        <v>15</v>
      </c>
      <c r="D21848" s="21" t="s">
        <v>151917</v>
      </c>
      <c r="E21848" s="21" t="s">
        <v>151918</v>
      </c>
      <c r="F21848" s="21" t="s">
        <v>101554</v>
      </c>
      <c r="G21848" s="22">
        <v>10</v>
      </c>
      <c r="H21848" s="22">
        <v>0</v>
      </c>
      <c r="I21848" s="22">
        <v>0</v>
      </c>
      <c r="J21848" s="21" t="s">
        <v>151919</v>
      </c>
    </row>
    <row r="21849" spans="1:10" ht="32" customHeight="1">
      <c r="A21849" s="19" t="s">
        <v>151920</v>
      </c>
      <c r="B21849" s="24">
        <v>21</v>
      </c>
      <c r="C21849" s="22">
        <v>15</v>
      </c>
      <c r="D21849" s="21" t="s">
        <v>103014</v>
      </c>
      <c r="E21849" s="21" t="s">
        <v>103015</v>
      </c>
      <c r="F21849" s="21" t="s">
        <v>101568</v>
      </c>
      <c r="G21849" s="22">
        <v>1</v>
      </c>
      <c r="H21849" s="22">
        <v>10</v>
      </c>
      <c r="I21849" s="22">
        <v>16</v>
      </c>
      <c r="J21849" s="21" t="s">
        <v>151921</v>
      </c>
    </row>
    <row r="21850" spans="1:10" ht="32" customHeight="1">
      <c r="A21850" s="19" t="s">
        <v>151922</v>
      </c>
      <c r="B21850" s="24">
        <v>20</v>
      </c>
      <c r="C21850" s="22">
        <v>15</v>
      </c>
      <c r="D21850" s="21" t="s">
        <v>105337</v>
      </c>
      <c r="E21850" s="21" t="s">
        <v>105338</v>
      </c>
      <c r="F21850" s="21" t="s">
        <v>101568</v>
      </c>
      <c r="G21850" s="22">
        <v>1</v>
      </c>
      <c r="H21850" s="22">
        <v>10</v>
      </c>
      <c r="I21850" s="22">
        <v>17</v>
      </c>
      <c r="J21850" s="21" t="s">
        <v>151923</v>
      </c>
    </row>
    <row r="21851" spans="1:10" ht="32" customHeight="1">
      <c r="A21851" s="19" t="s">
        <v>151924</v>
      </c>
      <c r="B21851" s="24">
        <v>20</v>
      </c>
      <c r="C21851" s="22">
        <v>15</v>
      </c>
      <c r="D21851" s="21" t="s">
        <v>105337</v>
      </c>
      <c r="E21851" s="21" t="s">
        <v>105338</v>
      </c>
      <c r="F21851" s="21" t="s">
        <v>101568</v>
      </c>
      <c r="G21851" s="22">
        <v>1</v>
      </c>
      <c r="H21851" s="22">
        <v>10</v>
      </c>
      <c r="I21851" s="22">
        <v>17</v>
      </c>
      <c r="J21851" s="21" t="s">
        <v>151923</v>
      </c>
    </row>
    <row r="21852" spans="1:10" ht="32" customHeight="1">
      <c r="A21852" s="19" t="s">
        <v>151925</v>
      </c>
      <c r="B21852" s="24">
        <v>59</v>
      </c>
      <c r="C21852" s="22">
        <v>18</v>
      </c>
      <c r="D21852" s="21" t="s">
        <v>102672</v>
      </c>
      <c r="E21852" s="21" t="s">
        <v>102673</v>
      </c>
      <c r="F21852" s="22">
        <v>1</v>
      </c>
      <c r="G21852" s="22">
        <v>1</v>
      </c>
      <c r="H21852" s="22">
        <v>13</v>
      </c>
      <c r="I21852" s="22">
        <v>32</v>
      </c>
      <c r="J21852" s="21" t="s">
        <v>151926</v>
      </c>
    </row>
    <row r="21853" spans="1:10" ht="32" customHeight="1">
      <c r="A21853" s="19" t="s">
        <v>151927</v>
      </c>
      <c r="B21853" s="24">
        <v>59</v>
      </c>
      <c r="C21853" s="22">
        <v>18</v>
      </c>
      <c r="D21853" s="21" t="s">
        <v>102672</v>
      </c>
      <c r="E21853" s="21" t="s">
        <v>102673</v>
      </c>
      <c r="F21853" s="22">
        <v>1</v>
      </c>
      <c r="G21853" s="22">
        <v>1</v>
      </c>
      <c r="H21853" s="22">
        <v>13</v>
      </c>
      <c r="I21853" s="22">
        <v>32</v>
      </c>
      <c r="J21853" s="21" t="s">
        <v>151926</v>
      </c>
    </row>
    <row r="21854" spans="1:10" ht="20" customHeight="1">
      <c r="A21854" s="27">
        <v>-999</v>
      </c>
      <c r="B21854" s="24">
        <v>-999</v>
      </c>
      <c r="C21854" s="22">
        <v>-999</v>
      </c>
      <c r="D21854" s="22">
        <v>-999</v>
      </c>
      <c r="E21854" s="22">
        <v>-999</v>
      </c>
      <c r="F21854" s="22">
        <v>-999</v>
      </c>
      <c r="G21854" s="22">
        <v>-999</v>
      </c>
      <c r="H21854" s="22">
        <v>-999</v>
      </c>
      <c r="I21854" s="22">
        <v>-999</v>
      </c>
      <c r="J21854" s="22">
        <v>-999</v>
      </c>
    </row>
    <row r="21855" spans="1:10" ht="32" customHeight="1">
      <c r="A21855" s="19" t="s">
        <v>151928</v>
      </c>
      <c r="B21855" s="24">
        <v>21</v>
      </c>
      <c r="C21855" s="22">
        <v>15</v>
      </c>
      <c r="D21855" s="21" t="s">
        <v>101836</v>
      </c>
      <c r="E21855" s="21" t="s">
        <v>101837</v>
      </c>
      <c r="F21855" s="21" t="s">
        <v>101528</v>
      </c>
      <c r="G21855" s="22">
        <v>10</v>
      </c>
      <c r="H21855" s="22">
        <v>0</v>
      </c>
      <c r="I21855" s="22">
        <v>0</v>
      </c>
      <c r="J21855" s="21" t="s">
        <v>141828</v>
      </c>
    </row>
    <row r="21856" spans="1:10" ht="32" customHeight="1">
      <c r="A21856" s="19" t="s">
        <v>151929</v>
      </c>
      <c r="B21856" s="24">
        <v>19</v>
      </c>
      <c r="C21856" s="22">
        <v>29</v>
      </c>
      <c r="D21856" s="21" t="s">
        <v>119050</v>
      </c>
      <c r="E21856" s="21" t="s">
        <v>119051</v>
      </c>
      <c r="F21856" s="21" t="s">
        <v>14739</v>
      </c>
      <c r="G21856" s="22">
        <v>11</v>
      </c>
      <c r="H21856" s="22">
        <v>14</v>
      </c>
      <c r="I21856" s="22">
        <v>18</v>
      </c>
      <c r="J21856" s="21" t="s">
        <v>151930</v>
      </c>
    </row>
    <row r="21857" spans="1:10" ht="32" customHeight="1">
      <c r="A21857" s="19" t="s">
        <v>151931</v>
      </c>
      <c r="B21857" s="24">
        <v>34</v>
      </c>
      <c r="C21857" s="22">
        <v>15</v>
      </c>
      <c r="D21857" s="21" t="s">
        <v>103239</v>
      </c>
      <c r="E21857" s="21" t="s">
        <v>103240</v>
      </c>
      <c r="F21857" s="21" t="s">
        <v>101554</v>
      </c>
      <c r="G21857" s="22">
        <v>10</v>
      </c>
      <c r="H21857" s="22">
        <v>0</v>
      </c>
      <c r="I21857" s="22">
        <v>0</v>
      </c>
      <c r="J21857" s="21" t="s">
        <v>151932</v>
      </c>
    </row>
    <row r="21858" spans="1:10" ht="32" customHeight="1">
      <c r="A21858" s="19" t="s">
        <v>151933</v>
      </c>
      <c r="B21858" s="24">
        <v>26</v>
      </c>
      <c r="C21858" s="22">
        <v>15</v>
      </c>
      <c r="D21858" s="21" t="s">
        <v>111214</v>
      </c>
      <c r="E21858" s="21" t="s">
        <v>111215</v>
      </c>
      <c r="F21858" s="21" t="s">
        <v>14739</v>
      </c>
      <c r="G21858" s="22">
        <v>10</v>
      </c>
      <c r="H21858" s="22">
        <v>0</v>
      </c>
      <c r="I21858" s="22">
        <v>0</v>
      </c>
      <c r="J21858" s="21" t="s">
        <v>151934</v>
      </c>
    </row>
    <row r="21859" spans="1:10" ht="32" customHeight="1">
      <c r="A21859" s="19" t="s">
        <v>151935</v>
      </c>
      <c r="B21859" s="24">
        <v>13</v>
      </c>
      <c r="C21859" s="22">
        <v>15</v>
      </c>
      <c r="D21859" s="21" t="s">
        <v>151936</v>
      </c>
      <c r="E21859" s="21" t="s">
        <v>151937</v>
      </c>
      <c r="F21859" s="21" t="s">
        <v>101528</v>
      </c>
      <c r="G21859" s="22">
        <v>10</v>
      </c>
      <c r="H21859" s="22">
        <v>0</v>
      </c>
      <c r="I21859" s="22">
        <v>0</v>
      </c>
      <c r="J21859" s="21" t="s">
        <v>151938</v>
      </c>
    </row>
    <row r="21860" spans="1:10" ht="32" customHeight="1">
      <c r="A21860" s="19" t="s">
        <v>151939</v>
      </c>
      <c r="B21860" s="24">
        <v>17</v>
      </c>
      <c r="C21860" s="22">
        <v>20</v>
      </c>
      <c r="D21860" s="21" t="s">
        <v>113722</v>
      </c>
      <c r="E21860" s="21" t="s">
        <v>113723</v>
      </c>
      <c r="F21860" s="21" t="s">
        <v>101623</v>
      </c>
      <c r="G21860" s="22">
        <v>4</v>
      </c>
      <c r="H21860" s="22">
        <v>12</v>
      </c>
      <c r="I21860" s="22">
        <v>22</v>
      </c>
      <c r="J21860" s="21" t="s">
        <v>151940</v>
      </c>
    </row>
    <row r="21861" spans="1:10" ht="32" customHeight="1">
      <c r="A21861" s="19" t="s">
        <v>151941</v>
      </c>
      <c r="B21861" s="24">
        <v>24</v>
      </c>
      <c r="C21861" s="22">
        <v>17</v>
      </c>
      <c r="D21861" s="21" t="s">
        <v>116528</v>
      </c>
      <c r="E21861" s="21" t="s">
        <v>116529</v>
      </c>
      <c r="F21861" s="21" t="s">
        <v>101710</v>
      </c>
      <c r="G21861" s="22">
        <v>1</v>
      </c>
      <c r="H21861" s="22">
        <v>12</v>
      </c>
      <c r="I21861" s="22">
        <v>19</v>
      </c>
      <c r="J21861" s="21" t="s">
        <v>151942</v>
      </c>
    </row>
    <row r="21862" spans="1:10" ht="32" customHeight="1">
      <c r="A21862" s="19" t="s">
        <v>151943</v>
      </c>
      <c r="B21862" s="24">
        <v>13</v>
      </c>
      <c r="C21862" s="22">
        <v>15</v>
      </c>
      <c r="D21862" s="21" t="s">
        <v>151944</v>
      </c>
      <c r="E21862" s="21" t="s">
        <v>151945</v>
      </c>
      <c r="F21862" s="21" t="s">
        <v>101528</v>
      </c>
      <c r="G21862" s="22">
        <v>10</v>
      </c>
      <c r="H21862" s="22">
        <v>0</v>
      </c>
      <c r="I21862" s="22">
        <v>0</v>
      </c>
      <c r="J21862" s="21" t="s">
        <v>151946</v>
      </c>
    </row>
    <row r="21863" spans="1:10" ht="32" customHeight="1">
      <c r="A21863" s="19" t="s">
        <v>151947</v>
      </c>
      <c r="B21863" s="24">
        <v>13</v>
      </c>
      <c r="C21863" s="22">
        <v>15</v>
      </c>
      <c r="D21863" s="21" t="s">
        <v>151944</v>
      </c>
      <c r="E21863" s="21" t="s">
        <v>151945</v>
      </c>
      <c r="F21863" s="21" t="s">
        <v>101528</v>
      </c>
      <c r="G21863" s="22">
        <v>10</v>
      </c>
      <c r="H21863" s="22">
        <v>0</v>
      </c>
      <c r="I21863" s="22">
        <v>0</v>
      </c>
      <c r="J21863" s="21" t="s">
        <v>151946</v>
      </c>
    </row>
    <row r="21864" spans="1:10" ht="20" customHeight="1">
      <c r="A21864" s="27">
        <v>-999</v>
      </c>
      <c r="B21864" s="24">
        <v>-999</v>
      </c>
      <c r="C21864" s="22">
        <v>-999</v>
      </c>
      <c r="D21864" s="22">
        <v>-999</v>
      </c>
      <c r="E21864" s="22">
        <v>-999</v>
      </c>
      <c r="F21864" s="22">
        <v>-999</v>
      </c>
      <c r="G21864" s="22">
        <v>-999</v>
      </c>
      <c r="H21864" s="22">
        <v>-999</v>
      </c>
      <c r="I21864" s="22">
        <v>-999</v>
      </c>
      <c r="J21864" s="22">
        <v>-999</v>
      </c>
    </row>
    <row r="21865" spans="1:10" ht="20" customHeight="1">
      <c r="A21865" s="27">
        <v>-999</v>
      </c>
      <c r="B21865" s="24">
        <v>-999</v>
      </c>
      <c r="C21865" s="22">
        <v>-999</v>
      </c>
      <c r="D21865" s="22">
        <v>-999</v>
      </c>
      <c r="E21865" s="22">
        <v>-999</v>
      </c>
      <c r="F21865" s="22">
        <v>-999</v>
      </c>
      <c r="G21865" s="22">
        <v>-999</v>
      </c>
      <c r="H21865" s="22">
        <v>-999</v>
      </c>
      <c r="I21865" s="22">
        <v>-999</v>
      </c>
      <c r="J21865" s="22">
        <v>-999</v>
      </c>
    </row>
    <row r="21866" spans="1:10" ht="32" customHeight="1">
      <c r="A21866" s="19" t="s">
        <v>151948</v>
      </c>
      <c r="B21866" s="24">
        <v>30</v>
      </c>
      <c r="C21866" s="22">
        <v>15</v>
      </c>
      <c r="D21866" s="21" t="s">
        <v>123911</v>
      </c>
      <c r="E21866" s="21" t="s">
        <v>123912</v>
      </c>
      <c r="F21866" s="21" t="s">
        <v>101563</v>
      </c>
      <c r="G21866" s="22">
        <v>10</v>
      </c>
      <c r="H21866" s="22">
        <v>0</v>
      </c>
      <c r="I21866" s="22">
        <v>0</v>
      </c>
      <c r="J21866" s="21" t="s">
        <v>151949</v>
      </c>
    </row>
    <row r="21867" spans="1:10" ht="32" customHeight="1">
      <c r="A21867" s="19" t="s">
        <v>151950</v>
      </c>
      <c r="B21867" s="24">
        <v>13</v>
      </c>
      <c r="C21867" s="22">
        <v>15</v>
      </c>
      <c r="D21867" s="21" t="s">
        <v>151951</v>
      </c>
      <c r="E21867" s="21" t="s">
        <v>151952</v>
      </c>
      <c r="F21867" s="21" t="s">
        <v>101554</v>
      </c>
      <c r="G21867" s="22">
        <v>10</v>
      </c>
      <c r="H21867" s="22">
        <v>0</v>
      </c>
      <c r="I21867" s="22">
        <v>0</v>
      </c>
      <c r="J21867" s="21" t="s">
        <v>151953</v>
      </c>
    </row>
    <row r="21868" spans="1:10" ht="32" customHeight="1">
      <c r="A21868" s="19" t="s">
        <v>151954</v>
      </c>
      <c r="B21868" s="24">
        <v>13</v>
      </c>
      <c r="C21868" s="22">
        <v>15</v>
      </c>
      <c r="D21868" s="21" t="s">
        <v>113835</v>
      </c>
      <c r="E21868" s="21" t="s">
        <v>113836</v>
      </c>
      <c r="F21868" s="21" t="s">
        <v>101694</v>
      </c>
      <c r="G21868" s="22">
        <v>10</v>
      </c>
      <c r="H21868" s="22">
        <v>0</v>
      </c>
      <c r="I21868" s="22">
        <v>0</v>
      </c>
      <c r="J21868" s="21" t="s">
        <v>151955</v>
      </c>
    </row>
    <row r="21869" spans="1:10" ht="32" customHeight="1">
      <c r="A21869" s="19" t="s">
        <v>151956</v>
      </c>
      <c r="B21869" s="24">
        <v>13</v>
      </c>
      <c r="C21869" s="22">
        <v>15</v>
      </c>
      <c r="D21869" s="21" t="s">
        <v>113835</v>
      </c>
      <c r="E21869" s="21" t="s">
        <v>113836</v>
      </c>
      <c r="F21869" s="21" t="s">
        <v>101694</v>
      </c>
      <c r="G21869" s="22">
        <v>10</v>
      </c>
      <c r="H21869" s="22">
        <v>0</v>
      </c>
      <c r="I21869" s="22">
        <v>0</v>
      </c>
      <c r="J21869" s="21" t="s">
        <v>151955</v>
      </c>
    </row>
    <row r="21870" spans="1:10" ht="32" customHeight="1">
      <c r="A21870" s="19" t="s">
        <v>151957</v>
      </c>
      <c r="B21870" s="24">
        <v>41</v>
      </c>
      <c r="C21870" s="22">
        <v>27</v>
      </c>
      <c r="D21870" s="21" t="s">
        <v>137130</v>
      </c>
      <c r="E21870" s="21" t="s">
        <v>137131</v>
      </c>
      <c r="F21870" s="21" t="s">
        <v>102769</v>
      </c>
      <c r="G21870" s="22">
        <v>1</v>
      </c>
      <c r="H21870" s="22">
        <v>22</v>
      </c>
      <c r="I21870" s="22">
        <v>33</v>
      </c>
      <c r="J21870" s="21" t="s">
        <v>151958</v>
      </c>
    </row>
    <row r="21871" spans="1:10" ht="32" customHeight="1">
      <c r="A21871" s="19" t="s">
        <v>151959</v>
      </c>
      <c r="B21871" s="24">
        <v>18</v>
      </c>
      <c r="C21871" s="22">
        <v>15</v>
      </c>
      <c r="D21871" s="21" t="s">
        <v>151960</v>
      </c>
      <c r="E21871" s="21" t="s">
        <v>151961</v>
      </c>
      <c r="F21871" s="21" t="s">
        <v>101554</v>
      </c>
      <c r="G21871" s="22">
        <v>10</v>
      </c>
      <c r="H21871" s="22">
        <v>0</v>
      </c>
      <c r="I21871" s="22">
        <v>0</v>
      </c>
      <c r="J21871" s="21" t="s">
        <v>151962</v>
      </c>
    </row>
    <row r="21872" spans="1:10" ht="32" customHeight="1">
      <c r="A21872" s="19" t="s">
        <v>151963</v>
      </c>
      <c r="B21872" s="24">
        <v>18</v>
      </c>
      <c r="C21872" s="22">
        <v>15</v>
      </c>
      <c r="D21872" s="21" t="s">
        <v>151960</v>
      </c>
      <c r="E21872" s="21" t="s">
        <v>151961</v>
      </c>
      <c r="F21872" s="21" t="s">
        <v>101554</v>
      </c>
      <c r="G21872" s="22">
        <v>10</v>
      </c>
      <c r="H21872" s="22">
        <v>0</v>
      </c>
      <c r="I21872" s="22">
        <v>0</v>
      </c>
      <c r="J21872" s="21" t="s">
        <v>151962</v>
      </c>
    </row>
    <row r="21873" spans="1:10" ht="32" customHeight="1">
      <c r="A21873" s="19" t="s">
        <v>151964</v>
      </c>
      <c r="B21873" s="24">
        <v>18</v>
      </c>
      <c r="C21873" s="22">
        <v>15</v>
      </c>
      <c r="D21873" s="21" t="s">
        <v>151960</v>
      </c>
      <c r="E21873" s="21" t="s">
        <v>151961</v>
      </c>
      <c r="F21873" s="21" t="s">
        <v>101554</v>
      </c>
      <c r="G21873" s="22">
        <v>10</v>
      </c>
      <c r="H21873" s="22">
        <v>0</v>
      </c>
      <c r="I21873" s="22">
        <v>0</v>
      </c>
      <c r="J21873" s="21" t="s">
        <v>151962</v>
      </c>
    </row>
    <row r="21874" spans="1:10" ht="32" customHeight="1">
      <c r="A21874" s="19" t="s">
        <v>151965</v>
      </c>
      <c r="B21874" s="24">
        <v>18</v>
      </c>
      <c r="C21874" s="22">
        <v>15</v>
      </c>
      <c r="D21874" s="21" t="s">
        <v>116586</v>
      </c>
      <c r="E21874" s="21" t="s">
        <v>116587</v>
      </c>
      <c r="F21874" s="21" t="s">
        <v>101694</v>
      </c>
      <c r="G21874" s="22">
        <v>10</v>
      </c>
      <c r="H21874" s="22">
        <v>0</v>
      </c>
      <c r="I21874" s="22">
        <v>0</v>
      </c>
      <c r="J21874" s="21" t="s">
        <v>151966</v>
      </c>
    </row>
    <row r="21875" spans="1:10" ht="32" customHeight="1">
      <c r="A21875" s="19" t="s">
        <v>151967</v>
      </c>
      <c r="B21875" s="24">
        <v>18</v>
      </c>
      <c r="C21875" s="22">
        <v>15</v>
      </c>
      <c r="D21875" s="21" t="s">
        <v>116586</v>
      </c>
      <c r="E21875" s="21" t="s">
        <v>116587</v>
      </c>
      <c r="F21875" s="21" t="s">
        <v>101694</v>
      </c>
      <c r="G21875" s="22">
        <v>10</v>
      </c>
      <c r="H21875" s="22">
        <v>0</v>
      </c>
      <c r="I21875" s="22">
        <v>0</v>
      </c>
      <c r="J21875" s="21" t="s">
        <v>151966</v>
      </c>
    </row>
    <row r="21876" spans="1:10" ht="32" customHeight="1">
      <c r="A21876" s="19" t="s">
        <v>151968</v>
      </c>
      <c r="B21876" s="24">
        <v>19</v>
      </c>
      <c r="C21876" s="22">
        <v>28</v>
      </c>
      <c r="D21876" s="21" t="s">
        <v>151969</v>
      </c>
      <c r="E21876" s="21" t="s">
        <v>151970</v>
      </c>
      <c r="F21876" s="21" t="s">
        <v>135451</v>
      </c>
      <c r="G21876" s="22">
        <v>14</v>
      </c>
      <c r="H21876" s="22">
        <v>10</v>
      </c>
      <c r="I21876" s="22">
        <v>20</v>
      </c>
      <c r="J21876" s="21" t="s">
        <v>151971</v>
      </c>
    </row>
    <row r="21877" spans="1:10" ht="32" customHeight="1">
      <c r="A21877" s="19" t="s">
        <v>151972</v>
      </c>
      <c r="B21877" s="24">
        <v>19</v>
      </c>
      <c r="C21877" s="22">
        <v>28</v>
      </c>
      <c r="D21877" s="21" t="s">
        <v>151969</v>
      </c>
      <c r="E21877" s="21" t="s">
        <v>151970</v>
      </c>
      <c r="F21877" s="21" t="s">
        <v>135451</v>
      </c>
      <c r="G21877" s="22">
        <v>14</v>
      </c>
      <c r="H21877" s="22">
        <v>10</v>
      </c>
      <c r="I21877" s="22">
        <v>20</v>
      </c>
      <c r="J21877" s="21" t="s">
        <v>151971</v>
      </c>
    </row>
    <row r="21878" spans="1:10" ht="32" customHeight="1">
      <c r="A21878" s="19" t="s">
        <v>151973</v>
      </c>
      <c r="B21878" s="24">
        <v>13</v>
      </c>
      <c r="C21878" s="22">
        <v>15</v>
      </c>
      <c r="D21878" s="21" t="s">
        <v>123161</v>
      </c>
      <c r="E21878" s="21" t="s">
        <v>123162</v>
      </c>
      <c r="F21878" s="21" t="s">
        <v>101727</v>
      </c>
      <c r="G21878" s="22">
        <v>10</v>
      </c>
      <c r="H21878" s="22">
        <v>0</v>
      </c>
      <c r="I21878" s="22">
        <v>0</v>
      </c>
      <c r="J21878" s="21" t="s">
        <v>151974</v>
      </c>
    </row>
    <row r="21879" spans="1:10" ht="32" customHeight="1">
      <c r="A21879" s="19" t="s">
        <v>151975</v>
      </c>
      <c r="B21879" s="24">
        <v>13</v>
      </c>
      <c r="C21879" s="22">
        <v>15</v>
      </c>
      <c r="D21879" s="21" t="s">
        <v>123161</v>
      </c>
      <c r="E21879" s="21" t="s">
        <v>123162</v>
      </c>
      <c r="F21879" s="21" t="s">
        <v>101727</v>
      </c>
      <c r="G21879" s="22">
        <v>10</v>
      </c>
      <c r="H21879" s="22">
        <v>0</v>
      </c>
      <c r="I21879" s="22">
        <v>0</v>
      </c>
      <c r="J21879" s="21" t="s">
        <v>151974</v>
      </c>
    </row>
    <row r="21880" spans="1:10" ht="32" customHeight="1">
      <c r="A21880" s="19" t="s">
        <v>151976</v>
      </c>
      <c r="B21880" s="24">
        <v>13</v>
      </c>
      <c r="C21880" s="22">
        <v>15</v>
      </c>
      <c r="D21880" s="21" t="s">
        <v>123161</v>
      </c>
      <c r="E21880" s="21" t="s">
        <v>123162</v>
      </c>
      <c r="F21880" s="21" t="s">
        <v>101727</v>
      </c>
      <c r="G21880" s="22">
        <v>10</v>
      </c>
      <c r="H21880" s="22">
        <v>0</v>
      </c>
      <c r="I21880" s="22">
        <v>0</v>
      </c>
      <c r="J21880" s="21" t="s">
        <v>151974</v>
      </c>
    </row>
    <row r="21881" spans="1:10" ht="32" customHeight="1">
      <c r="A21881" s="19" t="s">
        <v>151977</v>
      </c>
      <c r="B21881" s="24">
        <v>12</v>
      </c>
      <c r="C21881" s="22">
        <v>15</v>
      </c>
      <c r="D21881" s="21" t="s">
        <v>131282</v>
      </c>
      <c r="E21881" s="21" t="s">
        <v>131283</v>
      </c>
      <c r="F21881" s="21" t="s">
        <v>101528</v>
      </c>
      <c r="G21881" s="22">
        <v>10</v>
      </c>
      <c r="H21881" s="22">
        <v>0</v>
      </c>
      <c r="I21881" s="22">
        <v>0</v>
      </c>
      <c r="J21881" s="21" t="s">
        <v>151978</v>
      </c>
    </row>
    <row r="21882" spans="1:10" ht="32" customHeight="1">
      <c r="A21882" s="19" t="s">
        <v>151979</v>
      </c>
      <c r="B21882" s="24">
        <v>12</v>
      </c>
      <c r="C21882" s="22">
        <v>15</v>
      </c>
      <c r="D21882" s="21" t="s">
        <v>131282</v>
      </c>
      <c r="E21882" s="21" t="s">
        <v>131283</v>
      </c>
      <c r="F21882" s="21" t="s">
        <v>101528</v>
      </c>
      <c r="G21882" s="22">
        <v>10</v>
      </c>
      <c r="H21882" s="22">
        <v>0</v>
      </c>
      <c r="I21882" s="22">
        <v>0</v>
      </c>
      <c r="J21882" s="21" t="s">
        <v>151978</v>
      </c>
    </row>
    <row r="21883" spans="1:10" ht="32" customHeight="1">
      <c r="A21883" s="19" t="s">
        <v>151980</v>
      </c>
      <c r="B21883" s="24">
        <v>21</v>
      </c>
      <c r="C21883" s="22">
        <v>15</v>
      </c>
      <c r="D21883" s="21" t="s">
        <v>101580</v>
      </c>
      <c r="E21883" s="21" t="s">
        <v>101581</v>
      </c>
      <c r="F21883" s="21" t="s">
        <v>101528</v>
      </c>
      <c r="G21883" s="22">
        <v>10</v>
      </c>
      <c r="H21883" s="22">
        <v>0</v>
      </c>
      <c r="I21883" s="22">
        <v>0</v>
      </c>
      <c r="J21883" s="21" t="s">
        <v>129167</v>
      </c>
    </row>
    <row r="21884" spans="1:10" ht="32" customHeight="1">
      <c r="A21884" s="19" t="s">
        <v>151981</v>
      </c>
      <c r="B21884" s="24">
        <v>33</v>
      </c>
      <c r="C21884" s="22">
        <v>15</v>
      </c>
      <c r="D21884" s="21" t="s">
        <v>101557</v>
      </c>
      <c r="E21884" s="21" t="s">
        <v>101558</v>
      </c>
      <c r="F21884" s="21" t="s">
        <v>101528</v>
      </c>
      <c r="G21884" s="22">
        <v>10</v>
      </c>
      <c r="H21884" s="22">
        <v>0</v>
      </c>
      <c r="I21884" s="22">
        <v>0</v>
      </c>
      <c r="J21884" s="21" t="s">
        <v>142911</v>
      </c>
    </row>
    <row r="21885" spans="1:10" ht="32" customHeight="1">
      <c r="A21885" s="19" t="s">
        <v>151982</v>
      </c>
      <c r="B21885" s="24">
        <v>16</v>
      </c>
      <c r="C21885" s="22">
        <v>18</v>
      </c>
      <c r="D21885" s="21" t="s">
        <v>130218</v>
      </c>
      <c r="E21885" s="21" t="s">
        <v>130219</v>
      </c>
      <c r="F21885" s="21" t="s">
        <v>102144</v>
      </c>
      <c r="G21885" s="22">
        <v>5</v>
      </c>
      <c r="H21885" s="22">
        <v>9</v>
      </c>
      <c r="I21885" s="22">
        <v>17</v>
      </c>
      <c r="J21885" s="21" t="s">
        <v>151983</v>
      </c>
    </row>
    <row r="21886" spans="1:10" ht="32" customHeight="1">
      <c r="A21886" s="19" t="s">
        <v>151984</v>
      </c>
      <c r="B21886" s="24">
        <v>13</v>
      </c>
      <c r="C21886" s="22">
        <v>15</v>
      </c>
      <c r="D21886" s="21" t="s">
        <v>151985</v>
      </c>
      <c r="E21886" s="21" t="s">
        <v>151986</v>
      </c>
      <c r="F21886" s="21" t="s">
        <v>101554</v>
      </c>
      <c r="G21886" s="22">
        <v>10</v>
      </c>
      <c r="H21886" s="22">
        <v>0</v>
      </c>
      <c r="I21886" s="22">
        <v>0</v>
      </c>
      <c r="J21886" s="21" t="s">
        <v>151987</v>
      </c>
    </row>
    <row r="21887" spans="1:10" ht="32" customHeight="1">
      <c r="A21887" s="19" t="s">
        <v>151988</v>
      </c>
      <c r="B21887" s="24">
        <v>33</v>
      </c>
      <c r="C21887" s="22">
        <v>15</v>
      </c>
      <c r="D21887" s="21" t="s">
        <v>117984</v>
      </c>
      <c r="E21887" s="21" t="s">
        <v>117985</v>
      </c>
      <c r="F21887" s="21" t="s">
        <v>14739</v>
      </c>
      <c r="G21887" s="22">
        <v>10</v>
      </c>
      <c r="H21887" s="22">
        <v>0</v>
      </c>
      <c r="I21887" s="22">
        <v>0</v>
      </c>
      <c r="J21887" s="21" t="s">
        <v>117986</v>
      </c>
    </row>
    <row r="21888" spans="1:10" ht="20" customHeight="1">
      <c r="A21888" s="27">
        <v>-999</v>
      </c>
      <c r="B21888" s="24">
        <v>-999</v>
      </c>
      <c r="C21888" s="22">
        <v>-999</v>
      </c>
      <c r="D21888" s="22">
        <v>-999</v>
      </c>
      <c r="E21888" s="22">
        <v>-999</v>
      </c>
      <c r="F21888" s="22">
        <v>-999</v>
      </c>
      <c r="G21888" s="22">
        <v>-999</v>
      </c>
      <c r="H21888" s="22">
        <v>-999</v>
      </c>
      <c r="I21888" s="22">
        <v>-999</v>
      </c>
      <c r="J21888" s="22">
        <v>-999</v>
      </c>
    </row>
    <row r="21889" spans="1:10" ht="32" customHeight="1">
      <c r="A21889" s="19" t="s">
        <v>151989</v>
      </c>
      <c r="B21889" s="24">
        <v>23</v>
      </c>
      <c r="C21889" s="22">
        <v>25</v>
      </c>
      <c r="D21889" s="21" t="s">
        <v>104074</v>
      </c>
      <c r="E21889" s="21" t="s">
        <v>104075</v>
      </c>
      <c r="F21889" s="21" t="s">
        <v>102433</v>
      </c>
      <c r="G21889" s="22">
        <v>2</v>
      </c>
      <c r="H21889" s="22">
        <v>19</v>
      </c>
      <c r="I21889" s="22">
        <v>37</v>
      </c>
      <c r="J21889" s="21" t="s">
        <v>151990</v>
      </c>
    </row>
    <row r="21890" spans="1:10" ht="32" customHeight="1">
      <c r="A21890" s="19" t="s">
        <v>151991</v>
      </c>
      <c r="B21890" s="24">
        <v>21</v>
      </c>
      <c r="C21890" s="22">
        <v>15</v>
      </c>
      <c r="D21890" s="21" t="s">
        <v>137109</v>
      </c>
      <c r="E21890" s="21" t="s">
        <v>137110</v>
      </c>
      <c r="F21890" s="21" t="s">
        <v>101528</v>
      </c>
      <c r="G21890" s="22">
        <v>10</v>
      </c>
      <c r="H21890" s="22">
        <v>0</v>
      </c>
      <c r="I21890" s="22">
        <v>0</v>
      </c>
      <c r="J21890" s="21" t="s">
        <v>151992</v>
      </c>
    </row>
    <row r="21891" spans="1:10" ht="32" customHeight="1">
      <c r="A21891" s="19" t="s">
        <v>151993</v>
      </c>
      <c r="B21891" s="24">
        <v>24</v>
      </c>
      <c r="C21891" s="22">
        <v>19</v>
      </c>
      <c r="D21891" s="21" t="s">
        <v>151994</v>
      </c>
      <c r="E21891" s="21" t="s">
        <v>151995</v>
      </c>
      <c r="F21891" s="21" t="s">
        <v>101787</v>
      </c>
      <c r="G21891" s="22">
        <v>1</v>
      </c>
      <c r="H21891" s="22">
        <v>14</v>
      </c>
      <c r="I21891" s="22">
        <v>25</v>
      </c>
      <c r="J21891" s="21" t="s">
        <v>151996</v>
      </c>
    </row>
    <row r="21892" spans="1:10" ht="32" customHeight="1">
      <c r="A21892" s="19" t="s">
        <v>151997</v>
      </c>
      <c r="B21892" s="24">
        <v>41</v>
      </c>
      <c r="C21892" s="22">
        <v>18</v>
      </c>
      <c r="D21892" s="21" t="s">
        <v>106259</v>
      </c>
      <c r="E21892" s="21" t="s">
        <v>106260</v>
      </c>
      <c r="F21892" s="21" t="s">
        <v>102782</v>
      </c>
      <c r="G21892" s="22">
        <v>1</v>
      </c>
      <c r="H21892" s="22">
        <v>13</v>
      </c>
      <c r="I21892" s="22">
        <v>29</v>
      </c>
      <c r="J21892" s="21" t="s">
        <v>106261</v>
      </c>
    </row>
    <row r="21893" spans="1:10" ht="44" customHeight="1">
      <c r="A21893" s="19" t="s">
        <v>151998</v>
      </c>
      <c r="B21893" s="24">
        <v>17</v>
      </c>
      <c r="C21893" s="22">
        <v>15</v>
      </c>
      <c r="D21893" s="21" t="s">
        <v>142843</v>
      </c>
      <c r="E21893" s="21" t="s">
        <v>142844</v>
      </c>
      <c r="F21893" s="21" t="s">
        <v>101563</v>
      </c>
      <c r="G21893" s="22">
        <v>10</v>
      </c>
      <c r="H21893" s="22">
        <v>0</v>
      </c>
      <c r="I21893" s="22">
        <v>0</v>
      </c>
      <c r="J21893" s="21" t="s">
        <v>151999</v>
      </c>
    </row>
    <row r="21894" spans="1:10" ht="44" customHeight="1">
      <c r="A21894" s="19" t="s">
        <v>152000</v>
      </c>
      <c r="B21894" s="24">
        <v>23</v>
      </c>
      <c r="C21894" s="22">
        <v>15</v>
      </c>
      <c r="D21894" s="21" t="s">
        <v>115861</v>
      </c>
      <c r="E21894" s="21" t="s">
        <v>115862</v>
      </c>
      <c r="F21894" s="21" t="s">
        <v>101554</v>
      </c>
      <c r="G21894" s="22">
        <v>10</v>
      </c>
      <c r="H21894" s="22">
        <v>0</v>
      </c>
      <c r="I21894" s="22">
        <v>0</v>
      </c>
      <c r="J21894" s="21" t="s">
        <v>115863</v>
      </c>
    </row>
    <row r="21895" spans="1:10" ht="44" customHeight="1">
      <c r="A21895" s="19" t="s">
        <v>152001</v>
      </c>
      <c r="B21895" s="24">
        <v>18</v>
      </c>
      <c r="C21895" s="22">
        <v>25</v>
      </c>
      <c r="D21895" s="21" t="s">
        <v>124688</v>
      </c>
      <c r="E21895" s="21" t="s">
        <v>124689</v>
      </c>
      <c r="F21895" s="21" t="s">
        <v>14743</v>
      </c>
      <c r="G21895" s="22">
        <v>8</v>
      </c>
      <c r="H21895" s="22">
        <v>13</v>
      </c>
      <c r="I21895" s="22">
        <v>26</v>
      </c>
      <c r="J21895" s="21" t="s">
        <v>152002</v>
      </c>
    </row>
    <row r="21896" spans="1:10" ht="44" customHeight="1">
      <c r="A21896" s="19" t="s">
        <v>152003</v>
      </c>
      <c r="B21896" s="24">
        <v>55</v>
      </c>
      <c r="C21896" s="22">
        <v>15</v>
      </c>
      <c r="D21896" s="21" t="s">
        <v>113130</v>
      </c>
      <c r="E21896" s="21" t="s">
        <v>113131</v>
      </c>
      <c r="F21896" s="21" t="s">
        <v>101528</v>
      </c>
      <c r="G21896" s="22">
        <v>10</v>
      </c>
      <c r="H21896" s="22">
        <v>0</v>
      </c>
      <c r="I21896" s="22">
        <v>0</v>
      </c>
      <c r="J21896" s="21" t="s">
        <v>152004</v>
      </c>
    </row>
    <row r="21897" spans="1:10" ht="44" customHeight="1">
      <c r="A21897" s="19" t="s">
        <v>152005</v>
      </c>
      <c r="B21897" s="24">
        <v>26</v>
      </c>
      <c r="C21897" s="22">
        <v>21</v>
      </c>
      <c r="D21897" s="21" t="s">
        <v>124950</v>
      </c>
      <c r="E21897" s="21" t="s">
        <v>124951</v>
      </c>
      <c r="F21897" s="22">
        <v>875</v>
      </c>
      <c r="G21897" s="22">
        <v>1</v>
      </c>
      <c r="H21897" s="22">
        <v>16</v>
      </c>
      <c r="I21897" s="22">
        <v>34</v>
      </c>
      <c r="J21897" s="21" t="s">
        <v>152006</v>
      </c>
    </row>
    <row r="21898" spans="1:10" ht="32" customHeight="1">
      <c r="A21898" s="19" t="s">
        <v>152007</v>
      </c>
      <c r="B21898" s="24">
        <v>13</v>
      </c>
      <c r="C21898" s="22">
        <v>15</v>
      </c>
      <c r="D21898" s="21" t="s">
        <v>101552</v>
      </c>
      <c r="E21898" s="21" t="s">
        <v>101553</v>
      </c>
      <c r="F21898" s="21" t="s">
        <v>101554</v>
      </c>
      <c r="G21898" s="22">
        <v>10</v>
      </c>
      <c r="H21898" s="22">
        <v>0</v>
      </c>
      <c r="I21898" s="22">
        <v>0</v>
      </c>
      <c r="J21898" s="21" t="s">
        <v>101555</v>
      </c>
    </row>
    <row r="21899" spans="1:10" ht="32" customHeight="1">
      <c r="A21899" s="19" t="s">
        <v>152008</v>
      </c>
      <c r="B21899" s="24">
        <v>20</v>
      </c>
      <c r="C21899" s="22">
        <v>15</v>
      </c>
      <c r="D21899" s="21" t="s">
        <v>136835</v>
      </c>
      <c r="E21899" s="21" t="s">
        <v>136836</v>
      </c>
      <c r="F21899" s="21" t="s">
        <v>14739</v>
      </c>
      <c r="G21899" s="22">
        <v>10</v>
      </c>
      <c r="H21899" s="22">
        <v>0</v>
      </c>
      <c r="I21899" s="22">
        <v>0</v>
      </c>
      <c r="J21899" s="21" t="s">
        <v>152009</v>
      </c>
    </row>
    <row r="21900" spans="1:10" ht="20" customHeight="1">
      <c r="A21900" s="27">
        <v>-999</v>
      </c>
      <c r="B21900" s="24">
        <v>-999</v>
      </c>
      <c r="C21900" s="22">
        <v>-999</v>
      </c>
      <c r="D21900" s="22">
        <v>-999</v>
      </c>
      <c r="E21900" s="22">
        <v>-999</v>
      </c>
      <c r="F21900" s="22">
        <v>-999</v>
      </c>
      <c r="G21900" s="22">
        <v>-999</v>
      </c>
      <c r="H21900" s="22">
        <v>-999</v>
      </c>
      <c r="I21900" s="22">
        <v>-999</v>
      </c>
      <c r="J21900" s="22">
        <v>-999</v>
      </c>
    </row>
    <row r="21901" spans="1:10" ht="32" customHeight="1">
      <c r="A21901" s="19" t="s">
        <v>152010</v>
      </c>
      <c r="B21901" s="24">
        <v>46</v>
      </c>
      <c r="C21901" s="22">
        <v>16</v>
      </c>
      <c r="D21901" s="21" t="s">
        <v>152011</v>
      </c>
      <c r="E21901" s="21" t="s">
        <v>152012</v>
      </c>
      <c r="F21901" s="21" t="s">
        <v>101945</v>
      </c>
      <c r="G21901" s="22">
        <v>1</v>
      </c>
      <c r="H21901" s="22">
        <v>11</v>
      </c>
      <c r="I21901" s="22">
        <v>18</v>
      </c>
      <c r="J21901" s="21" t="s">
        <v>152013</v>
      </c>
    </row>
    <row r="21902" spans="1:10" ht="20" customHeight="1">
      <c r="A21902" s="27">
        <v>-999</v>
      </c>
      <c r="B21902" s="24">
        <v>-999</v>
      </c>
      <c r="C21902" s="22">
        <v>-999</v>
      </c>
      <c r="D21902" s="22">
        <v>-999</v>
      </c>
      <c r="E21902" s="22">
        <v>-999</v>
      </c>
      <c r="F21902" s="22">
        <v>-999</v>
      </c>
      <c r="G21902" s="22">
        <v>-999</v>
      </c>
      <c r="H21902" s="22">
        <v>-999</v>
      </c>
      <c r="I21902" s="22">
        <v>-999</v>
      </c>
      <c r="J21902" s="22">
        <v>-999</v>
      </c>
    </row>
    <row r="21903" spans="1:10" ht="20" customHeight="1">
      <c r="A21903" s="27">
        <v>-999</v>
      </c>
      <c r="B21903" s="24">
        <v>-999</v>
      </c>
      <c r="C21903" s="22">
        <v>-999</v>
      </c>
      <c r="D21903" s="22">
        <v>-999</v>
      </c>
      <c r="E21903" s="22">
        <v>-999</v>
      </c>
      <c r="F21903" s="22">
        <v>-999</v>
      </c>
      <c r="G21903" s="22">
        <v>-999</v>
      </c>
      <c r="H21903" s="22">
        <v>-999</v>
      </c>
      <c r="I21903" s="22">
        <v>-999</v>
      </c>
      <c r="J21903" s="22">
        <v>-999</v>
      </c>
    </row>
    <row r="21904" spans="1:10" ht="32" customHeight="1">
      <c r="A21904" s="19" t="s">
        <v>152014</v>
      </c>
      <c r="B21904" s="24">
        <v>27</v>
      </c>
      <c r="C21904" s="22">
        <v>25</v>
      </c>
      <c r="D21904" s="21" t="s">
        <v>103936</v>
      </c>
      <c r="E21904" s="21" t="s">
        <v>103937</v>
      </c>
      <c r="F21904" s="21" t="s">
        <v>101628</v>
      </c>
      <c r="G21904" s="22">
        <v>1</v>
      </c>
      <c r="H21904" s="22">
        <v>20</v>
      </c>
      <c r="I21904" s="22">
        <v>40</v>
      </c>
      <c r="J21904" s="21" t="s">
        <v>131628</v>
      </c>
    </row>
    <row r="21905" spans="1:10" ht="32" customHeight="1">
      <c r="A21905" s="19" t="s">
        <v>152015</v>
      </c>
      <c r="B21905" s="24">
        <v>32</v>
      </c>
      <c r="C21905" s="22">
        <v>36</v>
      </c>
      <c r="D21905" s="21" t="s">
        <v>136835</v>
      </c>
      <c r="E21905" s="21" t="s">
        <v>136836</v>
      </c>
      <c r="F21905" s="21" t="s">
        <v>102015</v>
      </c>
      <c r="G21905" s="22">
        <v>4</v>
      </c>
      <c r="H21905" s="22">
        <v>28</v>
      </c>
      <c r="I21905" s="22">
        <v>45</v>
      </c>
      <c r="J21905" s="21" t="s">
        <v>152016</v>
      </c>
    </row>
    <row r="21906" spans="1:10" ht="20" customHeight="1">
      <c r="A21906" s="27">
        <v>-999</v>
      </c>
      <c r="B21906" s="24">
        <v>-999</v>
      </c>
      <c r="C21906" s="22">
        <v>-999</v>
      </c>
      <c r="D21906" s="22">
        <v>-999</v>
      </c>
      <c r="E21906" s="22">
        <v>-999</v>
      </c>
      <c r="F21906" s="22">
        <v>-999</v>
      </c>
      <c r="G21906" s="22">
        <v>-999</v>
      </c>
      <c r="H21906" s="22">
        <v>-999</v>
      </c>
      <c r="I21906" s="22">
        <v>-999</v>
      </c>
      <c r="J21906" s="22">
        <v>-999</v>
      </c>
    </row>
    <row r="21907" spans="1:10" ht="32" customHeight="1">
      <c r="A21907" s="19" t="s">
        <v>152017</v>
      </c>
      <c r="B21907" s="24">
        <v>24</v>
      </c>
      <c r="C21907" s="22">
        <v>15</v>
      </c>
      <c r="D21907" s="21" t="s">
        <v>102672</v>
      </c>
      <c r="E21907" s="21" t="s">
        <v>102673</v>
      </c>
      <c r="F21907" s="21" t="s">
        <v>101554</v>
      </c>
      <c r="G21907" s="22">
        <v>10</v>
      </c>
      <c r="H21907" s="22">
        <v>0</v>
      </c>
      <c r="I21907" s="22">
        <v>0</v>
      </c>
      <c r="J21907" s="21" t="s">
        <v>152018</v>
      </c>
    </row>
    <row r="21908" spans="1:10" ht="32" customHeight="1">
      <c r="A21908" s="19" t="s">
        <v>152019</v>
      </c>
      <c r="B21908" s="24">
        <v>20</v>
      </c>
      <c r="C21908" s="22">
        <v>17</v>
      </c>
      <c r="D21908" s="21" t="s">
        <v>146987</v>
      </c>
      <c r="E21908" s="21" t="s">
        <v>146988</v>
      </c>
      <c r="F21908" s="21" t="s">
        <v>14743</v>
      </c>
      <c r="G21908" s="22">
        <v>4</v>
      </c>
      <c r="H21908" s="22">
        <v>9</v>
      </c>
      <c r="I21908" s="22">
        <v>14</v>
      </c>
      <c r="J21908" s="21" t="s">
        <v>152020</v>
      </c>
    </row>
    <row r="21909" spans="1:10" ht="32" customHeight="1">
      <c r="A21909" s="19" t="s">
        <v>152021</v>
      </c>
      <c r="B21909" s="24">
        <v>20</v>
      </c>
      <c r="C21909" s="22">
        <v>17</v>
      </c>
      <c r="D21909" s="21" t="s">
        <v>146987</v>
      </c>
      <c r="E21909" s="21" t="s">
        <v>146988</v>
      </c>
      <c r="F21909" s="21" t="s">
        <v>14743</v>
      </c>
      <c r="G21909" s="22">
        <v>4</v>
      </c>
      <c r="H21909" s="22">
        <v>9</v>
      </c>
      <c r="I21909" s="22">
        <v>14</v>
      </c>
      <c r="J21909" s="21" t="s">
        <v>152020</v>
      </c>
    </row>
    <row r="21910" spans="1:10" ht="32" customHeight="1">
      <c r="A21910" s="19" t="s">
        <v>152022</v>
      </c>
      <c r="B21910" s="24">
        <v>20</v>
      </c>
      <c r="C21910" s="22">
        <v>17</v>
      </c>
      <c r="D21910" s="21" t="s">
        <v>146987</v>
      </c>
      <c r="E21910" s="21" t="s">
        <v>146988</v>
      </c>
      <c r="F21910" s="21" t="s">
        <v>14743</v>
      </c>
      <c r="G21910" s="22">
        <v>4</v>
      </c>
      <c r="H21910" s="22">
        <v>9</v>
      </c>
      <c r="I21910" s="22">
        <v>14</v>
      </c>
      <c r="J21910" s="21" t="s">
        <v>152020</v>
      </c>
    </row>
    <row r="21911" spans="1:10" ht="32" customHeight="1">
      <c r="A21911" s="19" t="s">
        <v>152023</v>
      </c>
      <c r="B21911" s="24">
        <v>43</v>
      </c>
      <c r="C21911" s="22">
        <v>15</v>
      </c>
      <c r="D21911" s="21" t="s">
        <v>101626</v>
      </c>
      <c r="E21911" s="21" t="s">
        <v>101627</v>
      </c>
      <c r="F21911" s="21" t="s">
        <v>101628</v>
      </c>
      <c r="G21911" s="22">
        <v>1</v>
      </c>
      <c r="H21911" s="22">
        <v>10</v>
      </c>
      <c r="I21911" s="22">
        <v>20</v>
      </c>
      <c r="J21911" s="21" t="s">
        <v>101629</v>
      </c>
    </row>
    <row r="21912" spans="1:10" ht="32" customHeight="1">
      <c r="A21912" s="19" t="s">
        <v>152024</v>
      </c>
      <c r="B21912" s="24">
        <v>24</v>
      </c>
      <c r="C21912" s="22">
        <v>15</v>
      </c>
      <c r="D21912" s="21" t="s">
        <v>108119</v>
      </c>
      <c r="E21912" s="21" t="s">
        <v>108120</v>
      </c>
      <c r="F21912" s="21" t="s">
        <v>101522</v>
      </c>
      <c r="G21912" s="22">
        <v>10</v>
      </c>
      <c r="H21912" s="22">
        <v>0</v>
      </c>
      <c r="I21912" s="22">
        <v>0</v>
      </c>
      <c r="J21912" s="21" t="s">
        <v>152025</v>
      </c>
    </row>
    <row r="21913" spans="1:10" ht="32" customHeight="1">
      <c r="A21913" s="19" t="s">
        <v>152026</v>
      </c>
      <c r="B21913" s="24">
        <v>24</v>
      </c>
      <c r="C21913" s="22">
        <v>15</v>
      </c>
      <c r="D21913" s="21" t="s">
        <v>108119</v>
      </c>
      <c r="E21913" s="21" t="s">
        <v>108120</v>
      </c>
      <c r="F21913" s="21" t="s">
        <v>101522</v>
      </c>
      <c r="G21913" s="22">
        <v>10</v>
      </c>
      <c r="H21913" s="22">
        <v>0</v>
      </c>
      <c r="I21913" s="22">
        <v>0</v>
      </c>
      <c r="J21913" s="21" t="s">
        <v>152025</v>
      </c>
    </row>
    <row r="21914" spans="1:10" ht="32" customHeight="1">
      <c r="A21914" s="19" t="s">
        <v>152027</v>
      </c>
      <c r="B21914" s="24">
        <v>12</v>
      </c>
      <c r="C21914" s="22">
        <v>15</v>
      </c>
      <c r="D21914" s="21" t="s">
        <v>104747</v>
      </c>
      <c r="E21914" s="21" t="s">
        <v>104748</v>
      </c>
      <c r="F21914" s="21" t="s">
        <v>101528</v>
      </c>
      <c r="G21914" s="22">
        <v>10</v>
      </c>
      <c r="H21914" s="22">
        <v>0</v>
      </c>
      <c r="I21914" s="22">
        <v>0</v>
      </c>
      <c r="J21914" s="21" t="s">
        <v>104749</v>
      </c>
    </row>
    <row r="21915" spans="1:10" ht="32" customHeight="1">
      <c r="A21915" s="19" t="s">
        <v>152028</v>
      </c>
      <c r="B21915" s="24">
        <v>22</v>
      </c>
      <c r="C21915" s="22">
        <v>28</v>
      </c>
      <c r="D21915" s="21" t="s">
        <v>103425</v>
      </c>
      <c r="E21915" s="21" t="s">
        <v>103426</v>
      </c>
      <c r="F21915" s="21" t="s">
        <v>102868</v>
      </c>
      <c r="G21915" s="22">
        <v>6</v>
      </c>
      <c r="H21915" s="22">
        <v>18</v>
      </c>
      <c r="I21915" s="22">
        <v>34</v>
      </c>
      <c r="J21915" s="21" t="s">
        <v>152029</v>
      </c>
    </row>
    <row r="21916" spans="1:10" ht="20" customHeight="1">
      <c r="A21916" s="27">
        <v>-999</v>
      </c>
      <c r="B21916" s="24">
        <v>-999</v>
      </c>
      <c r="C21916" s="22">
        <v>-999</v>
      </c>
      <c r="D21916" s="22">
        <v>-999</v>
      </c>
      <c r="E21916" s="22">
        <v>-999</v>
      </c>
      <c r="F21916" s="22">
        <v>-999</v>
      </c>
      <c r="G21916" s="22">
        <v>-999</v>
      </c>
      <c r="H21916" s="22">
        <v>-999</v>
      </c>
      <c r="I21916" s="22">
        <v>-999</v>
      </c>
      <c r="J21916" s="22">
        <v>-999</v>
      </c>
    </row>
    <row r="21917" spans="1:10" ht="32" customHeight="1">
      <c r="A21917" s="19" t="s">
        <v>152030</v>
      </c>
      <c r="B21917" s="24">
        <v>46</v>
      </c>
      <c r="C21917" s="22">
        <v>29</v>
      </c>
      <c r="D21917" s="21" t="s">
        <v>102880</v>
      </c>
      <c r="E21917" s="21" t="s">
        <v>102881</v>
      </c>
      <c r="F21917" s="21" t="s">
        <v>14743</v>
      </c>
      <c r="G21917" s="22">
        <v>7</v>
      </c>
      <c r="H21917" s="22">
        <v>18</v>
      </c>
      <c r="I21917" s="22">
        <v>28</v>
      </c>
      <c r="J21917" s="21" t="s">
        <v>151553</v>
      </c>
    </row>
    <row r="21918" spans="1:10" ht="32" customHeight="1">
      <c r="A21918" s="19" t="s">
        <v>152031</v>
      </c>
      <c r="B21918" s="24">
        <v>24</v>
      </c>
      <c r="C21918" s="22">
        <v>15</v>
      </c>
      <c r="D21918" s="21" t="s">
        <v>101780</v>
      </c>
      <c r="E21918" s="21" t="s">
        <v>101781</v>
      </c>
      <c r="F21918" s="21" t="s">
        <v>101694</v>
      </c>
      <c r="G21918" s="22">
        <v>10</v>
      </c>
      <c r="H21918" s="22">
        <v>0</v>
      </c>
      <c r="I21918" s="22">
        <v>0</v>
      </c>
      <c r="J21918" s="21" t="s">
        <v>102952</v>
      </c>
    </row>
    <row r="21919" spans="1:10" ht="32" customHeight="1">
      <c r="A21919" s="19" t="s">
        <v>152032</v>
      </c>
      <c r="B21919" s="24">
        <v>47</v>
      </c>
      <c r="C21919" s="22">
        <v>15</v>
      </c>
      <c r="D21919" s="21" t="s">
        <v>107747</v>
      </c>
      <c r="E21919" s="21" t="s">
        <v>107748</v>
      </c>
      <c r="F21919" s="21" t="s">
        <v>14739</v>
      </c>
      <c r="G21919" s="22">
        <v>10</v>
      </c>
      <c r="H21919" s="22">
        <v>0</v>
      </c>
      <c r="I21919" s="22">
        <v>0</v>
      </c>
      <c r="J21919" s="21" t="s">
        <v>119970</v>
      </c>
    </row>
    <row r="21920" spans="1:10" ht="32" customHeight="1">
      <c r="A21920" s="19" t="s">
        <v>152033</v>
      </c>
      <c r="B21920" s="24">
        <v>13</v>
      </c>
      <c r="C21920" s="22">
        <v>15</v>
      </c>
      <c r="D21920" s="21" t="s">
        <v>152034</v>
      </c>
      <c r="E21920" s="21" t="s">
        <v>152035</v>
      </c>
      <c r="F21920" s="21" t="s">
        <v>101563</v>
      </c>
      <c r="G21920" s="22">
        <v>10</v>
      </c>
      <c r="H21920" s="22">
        <v>0</v>
      </c>
      <c r="I21920" s="22">
        <v>0</v>
      </c>
      <c r="J21920" s="21" t="s">
        <v>152036</v>
      </c>
    </row>
    <row r="21921" spans="1:10" ht="32" customHeight="1">
      <c r="A21921" s="19" t="s">
        <v>152037</v>
      </c>
      <c r="B21921" s="24">
        <v>44</v>
      </c>
      <c r="C21921" s="22">
        <v>31</v>
      </c>
      <c r="D21921" s="21" t="s">
        <v>117420</v>
      </c>
      <c r="E21921" s="21" t="s">
        <v>117421</v>
      </c>
      <c r="F21921" s="21" t="s">
        <v>110071</v>
      </c>
      <c r="G21921" s="22">
        <v>1</v>
      </c>
      <c r="H21921" s="22">
        <v>26</v>
      </c>
      <c r="I21921" s="22">
        <v>52</v>
      </c>
      <c r="J21921" s="21" t="s">
        <v>152038</v>
      </c>
    </row>
    <row r="21922" spans="1:10" ht="32" customHeight="1">
      <c r="A21922" s="19" t="s">
        <v>152039</v>
      </c>
      <c r="B21922" s="24">
        <v>28</v>
      </c>
      <c r="C21922" s="22">
        <v>25</v>
      </c>
      <c r="D21922" s="21" t="s">
        <v>102299</v>
      </c>
      <c r="E21922" s="21" t="s">
        <v>102300</v>
      </c>
      <c r="F21922" s="21" t="s">
        <v>14743</v>
      </c>
      <c r="G21922" s="22">
        <v>3</v>
      </c>
      <c r="H21922" s="22">
        <v>18</v>
      </c>
      <c r="I21922" s="22">
        <v>23</v>
      </c>
      <c r="J21922" s="21" t="s">
        <v>152040</v>
      </c>
    </row>
    <row r="21923" spans="1:10" ht="32" customHeight="1">
      <c r="A21923" s="19" t="s">
        <v>152041</v>
      </c>
      <c r="B21923" s="24">
        <v>20</v>
      </c>
      <c r="C21923" s="22">
        <v>16</v>
      </c>
      <c r="D21923" s="21" t="s">
        <v>102492</v>
      </c>
      <c r="E21923" s="21" t="s">
        <v>102493</v>
      </c>
      <c r="F21923" s="21" t="s">
        <v>102171</v>
      </c>
      <c r="G21923" s="22">
        <v>1</v>
      </c>
      <c r="H21923" s="22">
        <v>11</v>
      </c>
      <c r="I21923" s="22">
        <v>23</v>
      </c>
      <c r="J21923" s="21" t="s">
        <v>152042</v>
      </c>
    </row>
    <row r="21924" spans="1:10" ht="32" customHeight="1">
      <c r="A21924" s="19" t="s">
        <v>152043</v>
      </c>
      <c r="B21924" s="24">
        <v>32</v>
      </c>
      <c r="C21924" s="22">
        <v>15</v>
      </c>
      <c r="D21924" s="21" t="s">
        <v>103150</v>
      </c>
      <c r="E21924" s="21" t="s">
        <v>103151</v>
      </c>
      <c r="F21924" s="21" t="s">
        <v>101528</v>
      </c>
      <c r="G21924" s="22">
        <v>10</v>
      </c>
      <c r="H21924" s="22">
        <v>0</v>
      </c>
      <c r="I21924" s="22">
        <v>0</v>
      </c>
      <c r="J21924" s="21" t="s">
        <v>152044</v>
      </c>
    </row>
    <row r="21925" spans="1:10" ht="32" customHeight="1">
      <c r="A21925" s="19" t="s">
        <v>152045</v>
      </c>
      <c r="B21925" s="24">
        <v>28</v>
      </c>
      <c r="C21925" s="22">
        <v>21</v>
      </c>
      <c r="D21925" s="21" t="s">
        <v>108548</v>
      </c>
      <c r="E21925" s="21" t="s">
        <v>108549</v>
      </c>
      <c r="F21925" s="21" t="s">
        <v>14743</v>
      </c>
      <c r="G21925" s="22">
        <v>3</v>
      </c>
      <c r="H21925" s="22">
        <v>14</v>
      </c>
      <c r="I21925" s="22">
        <v>22</v>
      </c>
      <c r="J21925" s="21" t="s">
        <v>152046</v>
      </c>
    </row>
    <row r="21926" spans="1:10" ht="32" customHeight="1">
      <c r="A21926" s="19" t="s">
        <v>152047</v>
      </c>
      <c r="B21926" s="24">
        <v>45</v>
      </c>
      <c r="C21926" s="22">
        <v>15</v>
      </c>
      <c r="D21926" s="21" t="s">
        <v>109472</v>
      </c>
      <c r="E21926" s="21" t="s">
        <v>109473</v>
      </c>
      <c r="F21926" s="21" t="s">
        <v>101694</v>
      </c>
      <c r="G21926" s="22">
        <v>1</v>
      </c>
      <c r="H21926" s="22">
        <v>6</v>
      </c>
      <c r="I21926" s="22">
        <v>17</v>
      </c>
      <c r="J21926" s="21" t="s">
        <v>152048</v>
      </c>
    </row>
    <row r="21927" spans="1:10" ht="32" customHeight="1">
      <c r="A21927" s="19" t="s">
        <v>152049</v>
      </c>
      <c r="B21927" s="24">
        <v>28</v>
      </c>
      <c r="C21927" s="22">
        <v>20</v>
      </c>
      <c r="D21927" s="21" t="s">
        <v>126621</v>
      </c>
      <c r="E21927" s="21" t="s">
        <v>126622</v>
      </c>
      <c r="F21927" s="21" t="s">
        <v>101950</v>
      </c>
      <c r="G21927" s="22">
        <v>1</v>
      </c>
      <c r="H21927" s="22">
        <v>15</v>
      </c>
      <c r="I21927" s="22">
        <v>30</v>
      </c>
      <c r="J21927" s="21" t="s">
        <v>152050</v>
      </c>
    </row>
    <row r="21928" spans="1:10" ht="20" customHeight="1">
      <c r="A21928" s="27">
        <v>-999</v>
      </c>
      <c r="B21928" s="24">
        <v>-999</v>
      </c>
      <c r="C21928" s="22">
        <v>-999</v>
      </c>
      <c r="D21928" s="22">
        <v>-999</v>
      </c>
      <c r="E21928" s="22">
        <v>-999</v>
      </c>
      <c r="F21928" s="22">
        <v>-999</v>
      </c>
      <c r="G21928" s="22">
        <v>-999</v>
      </c>
      <c r="H21928" s="22">
        <v>-999</v>
      </c>
      <c r="I21928" s="22">
        <v>-999</v>
      </c>
      <c r="J21928" s="22">
        <v>-999</v>
      </c>
    </row>
    <row r="21929" spans="1:10" ht="32" customHeight="1">
      <c r="A21929" s="19" t="s">
        <v>152051</v>
      </c>
      <c r="B21929" s="24">
        <v>22</v>
      </c>
      <c r="C21929" s="22">
        <v>15</v>
      </c>
      <c r="D21929" s="21" t="s">
        <v>115967</v>
      </c>
      <c r="E21929" s="21" t="s">
        <v>115968</v>
      </c>
      <c r="F21929" s="21" t="s">
        <v>101568</v>
      </c>
      <c r="G21929" s="22">
        <v>1</v>
      </c>
      <c r="H21929" s="22">
        <v>9</v>
      </c>
      <c r="I21929" s="22">
        <v>17</v>
      </c>
      <c r="J21929" s="21" t="s">
        <v>152052</v>
      </c>
    </row>
    <row r="21930" spans="1:10" ht="32" customHeight="1">
      <c r="A21930" s="19" t="s">
        <v>152053</v>
      </c>
      <c r="B21930" s="24">
        <v>17</v>
      </c>
      <c r="C21930" s="22">
        <v>15</v>
      </c>
      <c r="D21930" s="21" t="s">
        <v>118491</v>
      </c>
      <c r="E21930" s="21" t="s">
        <v>118492</v>
      </c>
      <c r="F21930" s="21" t="s">
        <v>101554</v>
      </c>
      <c r="G21930" s="22">
        <v>10</v>
      </c>
      <c r="H21930" s="22">
        <v>0</v>
      </c>
      <c r="I21930" s="22">
        <v>0</v>
      </c>
      <c r="J21930" s="21" t="s">
        <v>152054</v>
      </c>
    </row>
    <row r="21931" spans="1:10" ht="32" customHeight="1">
      <c r="A21931" s="19" t="s">
        <v>152055</v>
      </c>
      <c r="B21931" s="24">
        <v>24</v>
      </c>
      <c r="C21931" s="22">
        <v>15</v>
      </c>
      <c r="D21931" s="21" t="s">
        <v>103334</v>
      </c>
      <c r="E21931" s="21" t="s">
        <v>103335</v>
      </c>
      <c r="F21931" s="21" t="s">
        <v>101568</v>
      </c>
      <c r="G21931" s="22">
        <v>1</v>
      </c>
      <c r="H21931" s="22">
        <v>9</v>
      </c>
      <c r="I21931" s="22">
        <v>18</v>
      </c>
      <c r="J21931" s="21" t="s">
        <v>133990</v>
      </c>
    </row>
    <row r="21932" spans="1:10" ht="32" customHeight="1">
      <c r="A21932" s="19" t="s">
        <v>152056</v>
      </c>
      <c r="B21932" s="24">
        <v>25</v>
      </c>
      <c r="C21932" s="22">
        <v>16</v>
      </c>
      <c r="D21932" s="21" t="s">
        <v>106498</v>
      </c>
      <c r="E21932" s="21" t="s">
        <v>106499</v>
      </c>
      <c r="F21932" s="21" t="s">
        <v>102171</v>
      </c>
      <c r="G21932" s="22">
        <v>1</v>
      </c>
      <c r="H21932" s="22">
        <v>11</v>
      </c>
      <c r="I21932" s="22">
        <v>21</v>
      </c>
      <c r="J21932" s="21" t="s">
        <v>152057</v>
      </c>
    </row>
    <row r="21933" spans="1:10" ht="32" customHeight="1">
      <c r="A21933" s="19" t="s">
        <v>152058</v>
      </c>
      <c r="B21933" s="24">
        <v>24</v>
      </c>
      <c r="C21933" s="22">
        <v>30</v>
      </c>
      <c r="D21933" s="21" t="s">
        <v>103598</v>
      </c>
      <c r="E21933" s="21" t="s">
        <v>103599</v>
      </c>
      <c r="F21933" s="21" t="s">
        <v>103600</v>
      </c>
      <c r="G21933" s="22">
        <v>6</v>
      </c>
      <c r="H21933" s="22">
        <v>20</v>
      </c>
      <c r="I21933" s="22">
        <v>33</v>
      </c>
      <c r="J21933" s="21" t="s">
        <v>152059</v>
      </c>
    </row>
    <row r="21934" spans="1:10" ht="32" customHeight="1">
      <c r="A21934" s="19" t="s">
        <v>152060</v>
      </c>
      <c r="B21934" s="24">
        <v>31</v>
      </c>
      <c r="C21934" s="22">
        <v>15</v>
      </c>
      <c r="D21934" s="21" t="s">
        <v>123051</v>
      </c>
      <c r="E21934" s="21" t="s">
        <v>123052</v>
      </c>
      <c r="F21934" s="21" t="s">
        <v>14739</v>
      </c>
      <c r="G21934" s="22">
        <v>10</v>
      </c>
      <c r="H21934" s="22">
        <v>0</v>
      </c>
      <c r="I21934" s="22">
        <v>0</v>
      </c>
      <c r="J21934" s="21" t="s">
        <v>123053</v>
      </c>
    </row>
    <row r="21935" spans="1:10" ht="32" customHeight="1">
      <c r="A21935" s="19" t="s">
        <v>152061</v>
      </c>
      <c r="B21935" s="24">
        <v>28</v>
      </c>
      <c r="C21935" s="22">
        <v>33</v>
      </c>
      <c r="D21935" s="21" t="s">
        <v>102940</v>
      </c>
      <c r="E21935" s="21" t="s">
        <v>102941</v>
      </c>
      <c r="F21935" s="21" t="s">
        <v>14743</v>
      </c>
      <c r="G21935" s="22">
        <v>5</v>
      </c>
      <c r="H21935" s="22">
        <v>24</v>
      </c>
      <c r="I21935" s="22">
        <v>52</v>
      </c>
      <c r="J21935" s="21" t="s">
        <v>152062</v>
      </c>
    </row>
    <row r="21936" spans="1:10" ht="32" customHeight="1">
      <c r="A21936" s="19" t="s">
        <v>152063</v>
      </c>
      <c r="B21936" s="24">
        <v>15</v>
      </c>
      <c r="C21936" s="22">
        <v>23</v>
      </c>
      <c r="D21936" s="21" t="s">
        <v>106020</v>
      </c>
      <c r="E21936" s="21" t="s">
        <v>106021</v>
      </c>
      <c r="F21936" s="21" t="s">
        <v>102157</v>
      </c>
      <c r="G21936" s="22">
        <v>8</v>
      </c>
      <c r="H21936" s="22">
        <v>11</v>
      </c>
      <c r="I21936" s="22">
        <v>22</v>
      </c>
      <c r="J21936" s="21" t="s">
        <v>152064</v>
      </c>
    </row>
    <row r="21937" spans="1:10" ht="32" customHeight="1">
      <c r="A21937" s="19" t="s">
        <v>152065</v>
      </c>
      <c r="B21937" s="24">
        <v>19</v>
      </c>
      <c r="C21937" s="22">
        <v>21</v>
      </c>
      <c r="D21937" s="21" t="s">
        <v>117404</v>
      </c>
      <c r="E21937" s="21" t="s">
        <v>117405</v>
      </c>
      <c r="F21937" s="21" t="s">
        <v>14775</v>
      </c>
      <c r="G21937" s="22">
        <v>3</v>
      </c>
      <c r="H21937" s="22">
        <v>14</v>
      </c>
      <c r="I21937" s="22">
        <v>30</v>
      </c>
      <c r="J21937" s="21" t="s">
        <v>152066</v>
      </c>
    </row>
    <row r="21938" spans="1:10" ht="32" customHeight="1">
      <c r="A21938" s="19" t="s">
        <v>152067</v>
      </c>
      <c r="B21938" s="24">
        <v>23</v>
      </c>
      <c r="C21938" s="22">
        <v>15</v>
      </c>
      <c r="D21938" s="21" t="s">
        <v>113637</v>
      </c>
      <c r="E21938" s="21" t="s">
        <v>113638</v>
      </c>
      <c r="F21938" s="21" t="s">
        <v>101694</v>
      </c>
      <c r="G21938" s="22">
        <v>10</v>
      </c>
      <c r="H21938" s="22">
        <v>0</v>
      </c>
      <c r="I21938" s="22">
        <v>0</v>
      </c>
      <c r="J21938" s="21" t="s">
        <v>152068</v>
      </c>
    </row>
    <row r="21939" spans="1:10" ht="32" customHeight="1">
      <c r="A21939" s="19" t="s">
        <v>152069</v>
      </c>
      <c r="B21939" s="24">
        <v>38</v>
      </c>
      <c r="C21939" s="22">
        <v>19</v>
      </c>
      <c r="D21939" s="21" t="s">
        <v>149851</v>
      </c>
      <c r="E21939" s="21" t="s">
        <v>149852</v>
      </c>
      <c r="F21939" s="21" t="s">
        <v>102510</v>
      </c>
      <c r="G21939" s="22">
        <v>3</v>
      </c>
      <c r="H21939" s="22">
        <v>12</v>
      </c>
      <c r="I21939" s="22">
        <v>15</v>
      </c>
      <c r="J21939" s="21" t="s">
        <v>152070</v>
      </c>
    </row>
    <row r="21940" spans="1:10" ht="32" customHeight="1">
      <c r="A21940" s="19" t="s">
        <v>152071</v>
      </c>
      <c r="B21940" s="24">
        <v>13</v>
      </c>
      <c r="C21940" s="22">
        <v>15</v>
      </c>
      <c r="D21940" s="21" t="s">
        <v>103763</v>
      </c>
      <c r="E21940" s="21" t="s">
        <v>103764</v>
      </c>
      <c r="F21940" s="21" t="s">
        <v>101528</v>
      </c>
      <c r="G21940" s="22">
        <v>10</v>
      </c>
      <c r="H21940" s="22">
        <v>0</v>
      </c>
      <c r="I21940" s="22">
        <v>0</v>
      </c>
      <c r="J21940" s="21" t="s">
        <v>129916</v>
      </c>
    </row>
    <row r="21941" spans="1:10" ht="32" customHeight="1">
      <c r="A21941" s="19" t="s">
        <v>152072</v>
      </c>
      <c r="B21941" s="24">
        <v>40</v>
      </c>
      <c r="C21941" s="22">
        <v>17</v>
      </c>
      <c r="D21941" s="21" t="s">
        <v>152073</v>
      </c>
      <c r="E21941" s="21" t="s">
        <v>152074</v>
      </c>
      <c r="F21941" s="21" t="s">
        <v>101710</v>
      </c>
      <c r="G21941" s="22">
        <v>1</v>
      </c>
      <c r="H21941" s="22">
        <v>12</v>
      </c>
      <c r="I21941" s="22">
        <v>26</v>
      </c>
      <c r="J21941" s="21" t="s">
        <v>152075</v>
      </c>
    </row>
    <row r="21942" spans="1:10" ht="32" customHeight="1">
      <c r="A21942" s="19" t="s">
        <v>152076</v>
      </c>
      <c r="B21942" s="24">
        <v>22</v>
      </c>
      <c r="C21942" s="22">
        <v>15</v>
      </c>
      <c r="D21942" s="21" t="s">
        <v>113081</v>
      </c>
      <c r="E21942" s="21" t="s">
        <v>113082</v>
      </c>
      <c r="F21942" s="21" t="s">
        <v>101694</v>
      </c>
      <c r="G21942" s="22">
        <v>10</v>
      </c>
      <c r="H21942" s="22">
        <v>0</v>
      </c>
      <c r="I21942" s="22">
        <v>0</v>
      </c>
      <c r="J21942" s="21" t="s">
        <v>113083</v>
      </c>
    </row>
    <row r="21943" spans="1:10" ht="32" customHeight="1">
      <c r="A21943" s="19" t="s">
        <v>152077</v>
      </c>
      <c r="B21943" s="24">
        <v>22</v>
      </c>
      <c r="C21943" s="22">
        <v>15</v>
      </c>
      <c r="D21943" s="21" t="s">
        <v>113081</v>
      </c>
      <c r="E21943" s="21" t="s">
        <v>113082</v>
      </c>
      <c r="F21943" s="21" t="s">
        <v>101694</v>
      </c>
      <c r="G21943" s="22">
        <v>10</v>
      </c>
      <c r="H21943" s="22">
        <v>0</v>
      </c>
      <c r="I21943" s="22">
        <v>0</v>
      </c>
      <c r="J21943" s="21" t="s">
        <v>113083</v>
      </c>
    </row>
    <row r="21944" spans="1:10" ht="32" customHeight="1">
      <c r="A21944" s="19" t="s">
        <v>152078</v>
      </c>
      <c r="B21944" s="24">
        <v>22</v>
      </c>
      <c r="C21944" s="22">
        <v>15</v>
      </c>
      <c r="D21944" s="21" t="s">
        <v>113081</v>
      </c>
      <c r="E21944" s="21" t="s">
        <v>113082</v>
      </c>
      <c r="F21944" s="21" t="s">
        <v>101694</v>
      </c>
      <c r="G21944" s="22">
        <v>10</v>
      </c>
      <c r="H21944" s="22">
        <v>0</v>
      </c>
      <c r="I21944" s="22">
        <v>0</v>
      </c>
      <c r="J21944" s="21" t="s">
        <v>113083</v>
      </c>
    </row>
    <row r="21945" spans="1:10" ht="32" customHeight="1">
      <c r="A21945" s="19" t="s">
        <v>152079</v>
      </c>
      <c r="B21945" s="24">
        <v>20</v>
      </c>
      <c r="C21945" s="22">
        <v>17</v>
      </c>
      <c r="D21945" s="21" t="s">
        <v>152080</v>
      </c>
      <c r="E21945" s="21" t="s">
        <v>152081</v>
      </c>
      <c r="F21945" s="21" t="s">
        <v>101665</v>
      </c>
      <c r="G21945" s="22">
        <v>1</v>
      </c>
      <c r="H21945" s="22">
        <v>12</v>
      </c>
      <c r="I21945" s="22">
        <v>28</v>
      </c>
      <c r="J21945" s="21" t="s">
        <v>152082</v>
      </c>
    </row>
    <row r="21946" spans="1:10" ht="32" customHeight="1">
      <c r="A21946" s="19" t="s">
        <v>152083</v>
      </c>
      <c r="B21946" s="24">
        <v>20</v>
      </c>
      <c r="C21946" s="22">
        <v>16</v>
      </c>
      <c r="D21946" s="21" t="s">
        <v>102492</v>
      </c>
      <c r="E21946" s="21" t="s">
        <v>102493</v>
      </c>
      <c r="F21946" s="21" t="s">
        <v>101945</v>
      </c>
      <c r="G21946" s="22">
        <v>1</v>
      </c>
      <c r="H21946" s="22">
        <v>11</v>
      </c>
      <c r="I21946" s="22">
        <v>19</v>
      </c>
      <c r="J21946" s="21" t="s">
        <v>117017</v>
      </c>
    </row>
    <row r="21947" spans="1:10" ht="32" customHeight="1">
      <c r="A21947" s="19" t="s">
        <v>152084</v>
      </c>
      <c r="B21947" s="24">
        <v>40</v>
      </c>
      <c r="C21947" s="22">
        <v>23</v>
      </c>
      <c r="D21947" s="21" t="s">
        <v>102880</v>
      </c>
      <c r="E21947" s="21" t="s">
        <v>102881</v>
      </c>
      <c r="F21947" s="21" t="s">
        <v>102001</v>
      </c>
      <c r="G21947" s="22">
        <v>7</v>
      </c>
      <c r="H21947" s="22">
        <v>12</v>
      </c>
      <c r="I21947" s="22">
        <v>24</v>
      </c>
      <c r="J21947" s="21" t="s">
        <v>109406</v>
      </c>
    </row>
    <row r="21948" spans="1:10" ht="32" customHeight="1">
      <c r="A21948" s="19" t="s">
        <v>152085</v>
      </c>
      <c r="B21948" s="24">
        <v>13</v>
      </c>
      <c r="C21948" s="22">
        <v>15</v>
      </c>
      <c r="D21948" s="21" t="s">
        <v>113641</v>
      </c>
      <c r="E21948" s="21" t="s">
        <v>113642</v>
      </c>
      <c r="F21948" s="21" t="s">
        <v>101694</v>
      </c>
      <c r="G21948" s="22">
        <v>10</v>
      </c>
      <c r="H21948" s="22">
        <v>0</v>
      </c>
      <c r="I21948" s="22">
        <v>0</v>
      </c>
      <c r="J21948" s="21" t="s">
        <v>132674</v>
      </c>
    </row>
    <row r="21949" spans="1:10" ht="32" customHeight="1">
      <c r="A21949" s="19" t="s">
        <v>152086</v>
      </c>
      <c r="B21949" s="24">
        <v>16</v>
      </c>
      <c r="C21949" s="22">
        <v>19</v>
      </c>
      <c r="D21949" s="21" t="s">
        <v>105086</v>
      </c>
      <c r="E21949" s="21" t="s">
        <v>105087</v>
      </c>
      <c r="F21949" s="21" t="s">
        <v>102510</v>
      </c>
      <c r="G21949" s="22">
        <v>3</v>
      </c>
      <c r="H21949" s="22">
        <v>12</v>
      </c>
      <c r="I21949" s="22">
        <v>22</v>
      </c>
      <c r="J21949" s="21" t="s">
        <v>152087</v>
      </c>
    </row>
    <row r="21950" spans="1:10" ht="32" customHeight="1">
      <c r="A21950" s="19" t="s">
        <v>152088</v>
      </c>
      <c r="B21950" s="24">
        <v>16</v>
      </c>
      <c r="C21950" s="22">
        <v>23</v>
      </c>
      <c r="D21950" s="21" t="s">
        <v>113240</v>
      </c>
      <c r="E21950" s="21" t="s">
        <v>113241</v>
      </c>
      <c r="F21950" s="21" t="s">
        <v>101710</v>
      </c>
      <c r="G21950" s="22">
        <v>7</v>
      </c>
      <c r="H21950" s="22">
        <v>12</v>
      </c>
      <c r="I21950" s="22">
        <v>26</v>
      </c>
      <c r="J21950" s="21" t="s">
        <v>152089</v>
      </c>
    </row>
    <row r="21951" spans="1:10" ht="32" customHeight="1">
      <c r="A21951" s="19" t="s">
        <v>152090</v>
      </c>
      <c r="B21951" s="24">
        <v>24</v>
      </c>
      <c r="C21951" s="22">
        <v>15</v>
      </c>
      <c r="D21951" s="21" t="s">
        <v>107254</v>
      </c>
      <c r="E21951" s="21" t="s">
        <v>107255</v>
      </c>
      <c r="F21951" s="21" t="s">
        <v>101528</v>
      </c>
      <c r="G21951" s="22">
        <v>10</v>
      </c>
      <c r="H21951" s="22">
        <v>0</v>
      </c>
      <c r="I21951" s="22">
        <v>0</v>
      </c>
      <c r="J21951" s="21" t="s">
        <v>152091</v>
      </c>
    </row>
    <row r="21952" spans="1:10" ht="32" customHeight="1">
      <c r="A21952" s="19" t="s">
        <v>152092</v>
      </c>
      <c r="B21952" s="24">
        <v>24</v>
      </c>
      <c r="C21952" s="22">
        <v>15</v>
      </c>
      <c r="D21952" s="21" t="s">
        <v>107254</v>
      </c>
      <c r="E21952" s="21" t="s">
        <v>107255</v>
      </c>
      <c r="F21952" s="21" t="s">
        <v>101528</v>
      </c>
      <c r="G21952" s="22">
        <v>10</v>
      </c>
      <c r="H21952" s="22">
        <v>0</v>
      </c>
      <c r="I21952" s="22">
        <v>0</v>
      </c>
      <c r="J21952" s="21" t="s">
        <v>152091</v>
      </c>
    </row>
    <row r="21953" spans="1:10" ht="32" customHeight="1">
      <c r="A21953" s="19" t="s">
        <v>152093</v>
      </c>
      <c r="B21953" s="24">
        <v>20</v>
      </c>
      <c r="C21953" s="22">
        <v>15</v>
      </c>
      <c r="D21953" s="21" t="s">
        <v>152094</v>
      </c>
      <c r="E21953" s="21" t="s">
        <v>152095</v>
      </c>
      <c r="F21953" s="21" t="s">
        <v>101568</v>
      </c>
      <c r="G21953" s="22">
        <v>1</v>
      </c>
      <c r="H21953" s="22">
        <v>10</v>
      </c>
      <c r="I21953" s="22">
        <v>17</v>
      </c>
      <c r="J21953" s="21" t="s">
        <v>152096</v>
      </c>
    </row>
    <row r="21954" spans="1:10" ht="32" customHeight="1">
      <c r="A21954" s="19" t="s">
        <v>152097</v>
      </c>
      <c r="B21954" s="24">
        <v>25</v>
      </c>
      <c r="C21954" s="22">
        <v>15</v>
      </c>
      <c r="D21954" s="21" t="s">
        <v>102696</v>
      </c>
      <c r="E21954" s="21" t="s">
        <v>102697</v>
      </c>
      <c r="F21954" s="21" t="s">
        <v>14739</v>
      </c>
      <c r="G21954" s="22">
        <v>10</v>
      </c>
      <c r="H21954" s="22">
        <v>0</v>
      </c>
      <c r="I21954" s="22">
        <v>0</v>
      </c>
      <c r="J21954" s="21" t="s">
        <v>152098</v>
      </c>
    </row>
    <row r="21955" spans="1:10" ht="32" customHeight="1">
      <c r="A21955" s="19" t="s">
        <v>152099</v>
      </c>
      <c r="B21955" s="24">
        <v>35</v>
      </c>
      <c r="C21955" s="22">
        <v>15</v>
      </c>
      <c r="D21955" s="21" t="s">
        <v>122825</v>
      </c>
      <c r="E21955" s="21" t="s">
        <v>122826</v>
      </c>
      <c r="F21955" s="21" t="s">
        <v>101554</v>
      </c>
      <c r="G21955" s="22">
        <v>10</v>
      </c>
      <c r="H21955" s="22">
        <v>0</v>
      </c>
      <c r="I21955" s="22">
        <v>0</v>
      </c>
      <c r="J21955" s="21" t="s">
        <v>125479</v>
      </c>
    </row>
    <row r="21956" spans="1:10" ht="32" customHeight="1">
      <c r="A21956" s="19" t="s">
        <v>152100</v>
      </c>
      <c r="B21956" s="24">
        <v>28</v>
      </c>
      <c r="C21956" s="22">
        <v>15</v>
      </c>
      <c r="D21956" s="21" t="s">
        <v>101526</v>
      </c>
      <c r="E21956" s="21" t="s">
        <v>101527</v>
      </c>
      <c r="F21956" s="21" t="s">
        <v>101694</v>
      </c>
      <c r="G21956" s="22">
        <v>10</v>
      </c>
      <c r="H21956" s="22">
        <v>0</v>
      </c>
      <c r="I21956" s="22">
        <v>0</v>
      </c>
      <c r="J21956" s="21" t="s">
        <v>152101</v>
      </c>
    </row>
    <row r="21957" spans="1:10" ht="32" customHeight="1">
      <c r="A21957" s="19" t="s">
        <v>152102</v>
      </c>
      <c r="B21957" s="24">
        <v>43</v>
      </c>
      <c r="C21957" s="22">
        <v>15</v>
      </c>
      <c r="D21957" s="21" t="s">
        <v>112759</v>
      </c>
      <c r="E21957" s="21" t="s">
        <v>112760</v>
      </c>
      <c r="F21957" s="21" t="s">
        <v>101554</v>
      </c>
      <c r="G21957" s="22">
        <v>10</v>
      </c>
      <c r="H21957" s="22">
        <v>0</v>
      </c>
      <c r="I21957" s="22">
        <v>0</v>
      </c>
      <c r="J21957" s="21" t="s">
        <v>112761</v>
      </c>
    </row>
    <row r="21958" spans="1:10" ht="32" customHeight="1">
      <c r="A21958" s="19" t="s">
        <v>152103</v>
      </c>
      <c r="B21958" s="24">
        <v>29</v>
      </c>
      <c r="C21958" s="22">
        <v>15</v>
      </c>
      <c r="D21958" s="21" t="s">
        <v>106797</v>
      </c>
      <c r="E21958" s="21" t="s">
        <v>106798</v>
      </c>
      <c r="F21958" s="21" t="s">
        <v>14739</v>
      </c>
      <c r="G21958" s="22">
        <v>10</v>
      </c>
      <c r="H21958" s="22">
        <v>0</v>
      </c>
      <c r="I21958" s="22">
        <v>0</v>
      </c>
      <c r="J21958" s="21" t="s">
        <v>137204</v>
      </c>
    </row>
    <row r="21959" spans="1:10" ht="32" customHeight="1">
      <c r="A21959" s="19" t="s">
        <v>152104</v>
      </c>
      <c r="B21959" s="24">
        <v>28</v>
      </c>
      <c r="C21959" s="22">
        <v>16</v>
      </c>
      <c r="D21959" s="21" t="s">
        <v>104343</v>
      </c>
      <c r="E21959" s="21" t="s">
        <v>104344</v>
      </c>
      <c r="F21959" s="21" t="s">
        <v>101945</v>
      </c>
      <c r="G21959" s="22">
        <v>1</v>
      </c>
      <c r="H21959" s="22">
        <v>11</v>
      </c>
      <c r="I21959" s="22">
        <v>16</v>
      </c>
      <c r="J21959" s="21" t="s">
        <v>152105</v>
      </c>
    </row>
    <row r="21960" spans="1:10" ht="32" customHeight="1">
      <c r="A21960" s="19" t="s">
        <v>152106</v>
      </c>
      <c r="B21960" s="24">
        <v>58</v>
      </c>
      <c r="C21960" s="22">
        <v>18</v>
      </c>
      <c r="D21960" s="21" t="s">
        <v>115529</v>
      </c>
      <c r="E21960" s="21" t="s">
        <v>115530</v>
      </c>
      <c r="F21960" s="21" t="s">
        <v>102782</v>
      </c>
      <c r="G21960" s="22">
        <v>1</v>
      </c>
      <c r="H21960" s="22">
        <v>13</v>
      </c>
      <c r="I21960" s="22">
        <v>22</v>
      </c>
      <c r="J21960" s="21" t="s">
        <v>152107</v>
      </c>
    </row>
    <row r="21961" spans="1:10" ht="32" customHeight="1">
      <c r="A21961" s="19" t="s">
        <v>152108</v>
      </c>
      <c r="B21961" s="24">
        <v>51</v>
      </c>
      <c r="C21961" s="22">
        <v>33</v>
      </c>
      <c r="D21961" s="21" t="s">
        <v>101772</v>
      </c>
      <c r="E21961" s="21" t="s">
        <v>101773</v>
      </c>
      <c r="F21961" s="21" t="s">
        <v>102114</v>
      </c>
      <c r="G21961" s="22">
        <v>9</v>
      </c>
      <c r="H21961" s="22">
        <v>20</v>
      </c>
      <c r="I21961" s="22">
        <v>32</v>
      </c>
      <c r="J21961" s="21" t="s">
        <v>152109</v>
      </c>
    </row>
    <row r="21962" spans="1:10" ht="32" customHeight="1">
      <c r="A21962" s="19" t="s">
        <v>152110</v>
      </c>
      <c r="B21962" s="24">
        <v>13</v>
      </c>
      <c r="C21962" s="22">
        <v>15</v>
      </c>
      <c r="D21962" s="21" t="s">
        <v>130218</v>
      </c>
      <c r="E21962" s="21" t="s">
        <v>130219</v>
      </c>
      <c r="F21962" s="21" t="s">
        <v>101694</v>
      </c>
      <c r="G21962" s="22">
        <v>2</v>
      </c>
      <c r="H21962" s="22">
        <v>9</v>
      </c>
      <c r="I21962" s="22">
        <v>13</v>
      </c>
      <c r="J21962" s="21" t="s">
        <v>152111</v>
      </c>
    </row>
    <row r="21963" spans="1:10" ht="32" customHeight="1">
      <c r="A21963" s="19" t="s">
        <v>152112</v>
      </c>
      <c r="B21963" s="24">
        <v>21</v>
      </c>
      <c r="C21963" s="22">
        <v>15</v>
      </c>
      <c r="D21963" s="21" t="s">
        <v>107214</v>
      </c>
      <c r="E21963" s="21" t="s">
        <v>107215</v>
      </c>
      <c r="F21963" s="21" t="s">
        <v>101554</v>
      </c>
      <c r="G21963" s="22">
        <v>10</v>
      </c>
      <c r="H21963" s="22">
        <v>0</v>
      </c>
      <c r="I21963" s="22">
        <v>0</v>
      </c>
      <c r="J21963" s="21" t="s">
        <v>127060</v>
      </c>
    </row>
    <row r="21964" spans="1:10" ht="32" customHeight="1">
      <c r="A21964" s="19" t="s">
        <v>152113</v>
      </c>
      <c r="B21964" s="24">
        <v>28</v>
      </c>
      <c r="C21964" s="22">
        <v>15</v>
      </c>
      <c r="D21964" s="21" t="s">
        <v>132287</v>
      </c>
      <c r="E21964" s="21" t="s">
        <v>132288</v>
      </c>
      <c r="F21964" s="21" t="s">
        <v>101554</v>
      </c>
      <c r="G21964" s="22">
        <v>10</v>
      </c>
      <c r="H21964" s="22">
        <v>0</v>
      </c>
      <c r="I21964" s="22">
        <v>0</v>
      </c>
      <c r="J21964" s="21" t="s">
        <v>152114</v>
      </c>
    </row>
    <row r="21965" spans="1:10" ht="20" customHeight="1">
      <c r="A21965" s="27">
        <v>-999</v>
      </c>
      <c r="B21965" s="24">
        <v>-999</v>
      </c>
      <c r="C21965" s="22">
        <v>-999</v>
      </c>
      <c r="D21965" s="22">
        <v>-999</v>
      </c>
      <c r="E21965" s="22">
        <v>-999</v>
      </c>
      <c r="F21965" s="22">
        <v>-999</v>
      </c>
      <c r="G21965" s="22">
        <v>-999</v>
      </c>
      <c r="H21965" s="22">
        <v>-999</v>
      </c>
      <c r="I21965" s="22">
        <v>-999</v>
      </c>
      <c r="J21965" s="22">
        <v>-999</v>
      </c>
    </row>
    <row r="21966" spans="1:10" ht="32" customHeight="1">
      <c r="A21966" s="19" t="s">
        <v>152115</v>
      </c>
      <c r="B21966" s="24">
        <v>86</v>
      </c>
      <c r="C21966" s="22">
        <v>17</v>
      </c>
      <c r="D21966" s="21" t="s">
        <v>115953</v>
      </c>
      <c r="E21966" s="21" t="s">
        <v>115954</v>
      </c>
      <c r="F21966" s="21" t="s">
        <v>101710</v>
      </c>
      <c r="G21966" s="22">
        <v>1</v>
      </c>
      <c r="H21966" s="22">
        <v>12</v>
      </c>
      <c r="I21966" s="22">
        <v>24</v>
      </c>
      <c r="J21966" s="21" t="s">
        <v>152116</v>
      </c>
    </row>
    <row r="21967" spans="1:10" ht="32" customHeight="1">
      <c r="A21967" s="19" t="s">
        <v>152117</v>
      </c>
      <c r="B21967" s="24">
        <v>40</v>
      </c>
      <c r="C21967" s="22">
        <v>23</v>
      </c>
      <c r="D21967" s="21" t="s">
        <v>101844</v>
      </c>
      <c r="E21967" s="21" t="s">
        <v>101845</v>
      </c>
      <c r="F21967" s="21" t="s">
        <v>101710</v>
      </c>
      <c r="G21967" s="22">
        <v>7</v>
      </c>
      <c r="H21967" s="22">
        <v>12</v>
      </c>
      <c r="I21967" s="22">
        <v>27</v>
      </c>
      <c r="J21967" s="21" t="s">
        <v>152118</v>
      </c>
    </row>
    <row r="21968" spans="1:10" ht="32" customHeight="1">
      <c r="A21968" s="19" t="s">
        <v>152119</v>
      </c>
      <c r="B21968" s="24">
        <v>27</v>
      </c>
      <c r="C21968" s="22">
        <v>19</v>
      </c>
      <c r="D21968" s="21" t="s">
        <v>107260</v>
      </c>
      <c r="E21968" s="21" t="s">
        <v>107261</v>
      </c>
      <c r="F21968" s="21" t="s">
        <v>102114</v>
      </c>
      <c r="G21968" s="22">
        <v>1</v>
      </c>
      <c r="H21968" s="22">
        <v>14</v>
      </c>
      <c r="I21968" s="22">
        <v>20</v>
      </c>
      <c r="J21968" s="21" t="s">
        <v>143491</v>
      </c>
    </row>
    <row r="21969" spans="1:10" ht="32" customHeight="1">
      <c r="A21969" s="19" t="s">
        <v>152120</v>
      </c>
      <c r="B21969" s="24">
        <v>50</v>
      </c>
      <c r="C21969" s="22">
        <v>25</v>
      </c>
      <c r="D21969" s="21" t="s">
        <v>152121</v>
      </c>
      <c r="E21969" s="21" t="s">
        <v>152122</v>
      </c>
      <c r="F21969" s="21" t="s">
        <v>101694</v>
      </c>
      <c r="G21969" s="22">
        <v>5</v>
      </c>
      <c r="H21969" s="22">
        <v>16</v>
      </c>
      <c r="I21969" s="22">
        <v>27</v>
      </c>
      <c r="J21969" s="21" t="s">
        <v>152123</v>
      </c>
    </row>
    <row r="21970" spans="1:10" ht="32" customHeight="1">
      <c r="A21970" s="19" t="s">
        <v>152124</v>
      </c>
      <c r="B21970" s="24">
        <v>28</v>
      </c>
      <c r="C21970" s="22">
        <v>15</v>
      </c>
      <c r="D21970" s="21" t="s">
        <v>152125</v>
      </c>
      <c r="E21970" s="21" t="s">
        <v>152126</v>
      </c>
      <c r="F21970" s="21" t="s">
        <v>14739</v>
      </c>
      <c r="G21970" s="22">
        <v>10</v>
      </c>
      <c r="H21970" s="22">
        <v>0</v>
      </c>
      <c r="I21970" s="22">
        <v>0</v>
      </c>
      <c r="J21970" s="21" t="s">
        <v>152127</v>
      </c>
    </row>
    <row r="21971" spans="1:10" ht="32" customHeight="1">
      <c r="A21971" s="19" t="s">
        <v>152128</v>
      </c>
      <c r="B21971" s="24">
        <v>28</v>
      </c>
      <c r="C21971" s="22">
        <v>15</v>
      </c>
      <c r="D21971" s="21" t="s">
        <v>152125</v>
      </c>
      <c r="E21971" s="21" t="s">
        <v>152126</v>
      </c>
      <c r="F21971" s="21" t="s">
        <v>14739</v>
      </c>
      <c r="G21971" s="22">
        <v>10</v>
      </c>
      <c r="H21971" s="22">
        <v>0</v>
      </c>
      <c r="I21971" s="22">
        <v>0</v>
      </c>
      <c r="J21971" s="21" t="s">
        <v>152127</v>
      </c>
    </row>
    <row r="21972" spans="1:10" ht="32" customHeight="1">
      <c r="A21972" s="19" t="s">
        <v>152129</v>
      </c>
      <c r="B21972" s="24">
        <v>22</v>
      </c>
      <c r="C21972" s="22">
        <v>15</v>
      </c>
      <c r="D21972" s="21" t="s">
        <v>135760</v>
      </c>
      <c r="E21972" s="21" t="s">
        <v>135761</v>
      </c>
      <c r="F21972" s="21" t="s">
        <v>101554</v>
      </c>
      <c r="G21972" s="22">
        <v>10</v>
      </c>
      <c r="H21972" s="22">
        <v>0</v>
      </c>
      <c r="I21972" s="22">
        <v>0</v>
      </c>
      <c r="J21972" s="21" t="s">
        <v>152130</v>
      </c>
    </row>
    <row r="21973" spans="1:10" ht="32" customHeight="1">
      <c r="A21973" s="19" t="s">
        <v>152131</v>
      </c>
      <c r="B21973" s="24">
        <v>13</v>
      </c>
      <c r="C21973" s="22">
        <v>15</v>
      </c>
      <c r="D21973" s="21" t="s">
        <v>114817</v>
      </c>
      <c r="E21973" s="21" t="s">
        <v>114818</v>
      </c>
      <c r="F21973" s="21" t="s">
        <v>14739</v>
      </c>
      <c r="G21973" s="22">
        <v>10</v>
      </c>
      <c r="H21973" s="22">
        <v>0</v>
      </c>
      <c r="I21973" s="22">
        <v>0</v>
      </c>
      <c r="J21973" s="21" t="s">
        <v>152132</v>
      </c>
    </row>
    <row r="21974" spans="1:10" ht="32" customHeight="1">
      <c r="A21974" s="19" t="s">
        <v>152133</v>
      </c>
      <c r="B21974" s="24">
        <v>24</v>
      </c>
      <c r="C21974" s="22">
        <v>15</v>
      </c>
      <c r="D21974" s="21" t="s">
        <v>130121</v>
      </c>
      <c r="E21974" s="21" t="s">
        <v>130122</v>
      </c>
      <c r="F21974" s="21" t="s">
        <v>101568</v>
      </c>
      <c r="G21974" s="22">
        <v>10</v>
      </c>
      <c r="H21974" s="22">
        <v>0</v>
      </c>
      <c r="I21974" s="22">
        <v>0</v>
      </c>
      <c r="J21974" s="21" t="s">
        <v>152134</v>
      </c>
    </row>
    <row r="21975" spans="1:10" ht="32" customHeight="1">
      <c r="A21975" s="19" t="s">
        <v>152135</v>
      </c>
      <c r="B21975" s="24">
        <v>25</v>
      </c>
      <c r="C21975" s="22">
        <v>20</v>
      </c>
      <c r="D21975" s="21" t="s">
        <v>112908</v>
      </c>
      <c r="E21975" s="21" t="s">
        <v>112909</v>
      </c>
      <c r="F21975" s="21" t="s">
        <v>101623</v>
      </c>
      <c r="G21975" s="22">
        <v>2</v>
      </c>
      <c r="H21975" s="22">
        <v>14</v>
      </c>
      <c r="I21975" s="22">
        <v>20</v>
      </c>
      <c r="J21975" s="21" t="s">
        <v>152136</v>
      </c>
    </row>
    <row r="21976" spans="1:10" ht="32" customHeight="1">
      <c r="A21976" s="19" t="s">
        <v>152137</v>
      </c>
      <c r="B21976" s="24">
        <v>25</v>
      </c>
      <c r="C21976" s="22">
        <v>15</v>
      </c>
      <c r="D21976" s="21" t="s">
        <v>126025</v>
      </c>
      <c r="E21976" s="21" t="s">
        <v>126026</v>
      </c>
      <c r="F21976" s="21" t="s">
        <v>14739</v>
      </c>
      <c r="G21976" s="22">
        <v>10</v>
      </c>
      <c r="H21976" s="22">
        <v>0</v>
      </c>
      <c r="I21976" s="22">
        <v>0</v>
      </c>
      <c r="J21976" s="21" t="s">
        <v>152138</v>
      </c>
    </row>
    <row r="21977" spans="1:10" ht="32" customHeight="1">
      <c r="A21977" s="19" t="s">
        <v>152139</v>
      </c>
      <c r="B21977" s="24">
        <v>26</v>
      </c>
      <c r="C21977" s="22">
        <v>16</v>
      </c>
      <c r="D21977" s="21" t="s">
        <v>101844</v>
      </c>
      <c r="E21977" s="21" t="s">
        <v>101845</v>
      </c>
      <c r="F21977" s="21" t="s">
        <v>101945</v>
      </c>
      <c r="G21977" s="22">
        <v>1</v>
      </c>
      <c r="H21977" s="22">
        <v>11</v>
      </c>
      <c r="I21977" s="22">
        <v>18</v>
      </c>
      <c r="J21977" s="21" t="s">
        <v>152140</v>
      </c>
    </row>
    <row r="21978" spans="1:10" ht="32" customHeight="1">
      <c r="A21978" s="19" t="s">
        <v>152141</v>
      </c>
      <c r="B21978" s="24">
        <v>26</v>
      </c>
      <c r="C21978" s="22">
        <v>16</v>
      </c>
      <c r="D21978" s="21" t="s">
        <v>101844</v>
      </c>
      <c r="E21978" s="21" t="s">
        <v>101845</v>
      </c>
      <c r="F21978" s="21" t="s">
        <v>101945</v>
      </c>
      <c r="G21978" s="22">
        <v>1</v>
      </c>
      <c r="H21978" s="22">
        <v>11</v>
      </c>
      <c r="I21978" s="22">
        <v>18</v>
      </c>
      <c r="J21978" s="21" t="s">
        <v>152140</v>
      </c>
    </row>
    <row r="21979" spans="1:10" ht="32" customHeight="1">
      <c r="A21979" s="19" t="s">
        <v>152142</v>
      </c>
      <c r="B21979" s="24">
        <v>26</v>
      </c>
      <c r="C21979" s="22">
        <v>16</v>
      </c>
      <c r="D21979" s="21" t="s">
        <v>101844</v>
      </c>
      <c r="E21979" s="21" t="s">
        <v>101845</v>
      </c>
      <c r="F21979" s="21" t="s">
        <v>101945</v>
      </c>
      <c r="G21979" s="22">
        <v>1</v>
      </c>
      <c r="H21979" s="22">
        <v>11</v>
      </c>
      <c r="I21979" s="22">
        <v>18</v>
      </c>
      <c r="J21979" s="21" t="s">
        <v>152140</v>
      </c>
    </row>
    <row r="21980" spans="1:10" ht="32" customHeight="1">
      <c r="A21980" s="19" t="s">
        <v>152143</v>
      </c>
      <c r="B21980" s="24">
        <v>25</v>
      </c>
      <c r="C21980" s="22">
        <v>15</v>
      </c>
      <c r="D21980" s="21" t="s">
        <v>122016</v>
      </c>
      <c r="E21980" s="21" t="s">
        <v>122017</v>
      </c>
      <c r="F21980" s="21" t="s">
        <v>101694</v>
      </c>
      <c r="G21980" s="22">
        <v>1</v>
      </c>
      <c r="H21980" s="22">
        <v>9</v>
      </c>
      <c r="I21980" s="22">
        <v>14</v>
      </c>
      <c r="J21980" s="21" t="s">
        <v>152144</v>
      </c>
    </row>
    <row r="21981" spans="1:10" ht="32" customHeight="1">
      <c r="A21981" s="19" t="s">
        <v>152145</v>
      </c>
      <c r="B21981" s="24">
        <v>22</v>
      </c>
      <c r="C21981" s="22">
        <v>15</v>
      </c>
      <c r="D21981" s="21" t="s">
        <v>102672</v>
      </c>
      <c r="E21981" s="21" t="s">
        <v>102673</v>
      </c>
      <c r="F21981" s="21" t="s">
        <v>101694</v>
      </c>
      <c r="G21981" s="22">
        <v>10</v>
      </c>
      <c r="H21981" s="22">
        <v>0</v>
      </c>
      <c r="I21981" s="22">
        <v>0</v>
      </c>
      <c r="J21981" s="21" t="s">
        <v>152146</v>
      </c>
    </row>
    <row r="21982" spans="1:10" ht="32" customHeight="1">
      <c r="A21982" s="19" t="s">
        <v>152147</v>
      </c>
      <c r="B21982" s="24">
        <v>45</v>
      </c>
      <c r="C21982" s="22">
        <v>23</v>
      </c>
      <c r="D21982" s="21" t="s">
        <v>102880</v>
      </c>
      <c r="E21982" s="21" t="s">
        <v>102881</v>
      </c>
      <c r="F21982" s="21" t="s">
        <v>102001</v>
      </c>
      <c r="G21982" s="22">
        <v>7</v>
      </c>
      <c r="H21982" s="22">
        <v>12</v>
      </c>
      <c r="I21982" s="22">
        <v>22</v>
      </c>
      <c r="J21982" s="21" t="s">
        <v>102882</v>
      </c>
    </row>
    <row r="21983" spans="1:10" ht="32" customHeight="1">
      <c r="A21983" s="19" t="s">
        <v>152148</v>
      </c>
      <c r="B21983" s="24">
        <v>16</v>
      </c>
      <c r="C21983" s="22">
        <v>18</v>
      </c>
      <c r="D21983" s="21" t="s">
        <v>101552</v>
      </c>
      <c r="E21983" s="21" t="s">
        <v>101553</v>
      </c>
      <c r="F21983" s="21" t="s">
        <v>104782</v>
      </c>
      <c r="G21983" s="22">
        <v>2</v>
      </c>
      <c r="H21983" s="22">
        <v>12</v>
      </c>
      <c r="I21983" s="22">
        <v>28</v>
      </c>
      <c r="J21983" s="21" t="s">
        <v>152149</v>
      </c>
    </row>
    <row r="21984" spans="1:10" ht="32" customHeight="1">
      <c r="A21984" s="19" t="s">
        <v>152150</v>
      </c>
      <c r="B21984" s="24">
        <v>21</v>
      </c>
      <c r="C21984" s="22">
        <v>15</v>
      </c>
      <c r="D21984" s="21" t="s">
        <v>108464</v>
      </c>
      <c r="E21984" s="21" t="s">
        <v>108465</v>
      </c>
      <c r="F21984" s="21" t="s">
        <v>101554</v>
      </c>
      <c r="G21984" s="22">
        <v>10</v>
      </c>
      <c r="H21984" s="22">
        <v>0</v>
      </c>
      <c r="I21984" s="22">
        <v>0</v>
      </c>
      <c r="J21984" s="21" t="s">
        <v>136243</v>
      </c>
    </row>
    <row r="21985" spans="1:10" ht="32" customHeight="1">
      <c r="A21985" s="19" t="s">
        <v>152151</v>
      </c>
      <c r="B21985" s="24">
        <v>21</v>
      </c>
      <c r="C21985" s="22">
        <v>15</v>
      </c>
      <c r="D21985" s="21" t="s">
        <v>108464</v>
      </c>
      <c r="E21985" s="21" t="s">
        <v>108465</v>
      </c>
      <c r="F21985" s="21" t="s">
        <v>101554</v>
      </c>
      <c r="G21985" s="22">
        <v>10</v>
      </c>
      <c r="H21985" s="22">
        <v>0</v>
      </c>
      <c r="I21985" s="22">
        <v>0</v>
      </c>
      <c r="J21985" s="21" t="s">
        <v>136243</v>
      </c>
    </row>
    <row r="21986" spans="1:10" ht="32" customHeight="1">
      <c r="A21986" s="19" t="s">
        <v>152152</v>
      </c>
      <c r="B21986" s="24">
        <v>21</v>
      </c>
      <c r="C21986" s="22">
        <v>15</v>
      </c>
      <c r="D21986" s="21" t="s">
        <v>108464</v>
      </c>
      <c r="E21986" s="21" t="s">
        <v>108465</v>
      </c>
      <c r="F21986" s="21" t="s">
        <v>101554</v>
      </c>
      <c r="G21986" s="22">
        <v>10</v>
      </c>
      <c r="H21986" s="22">
        <v>0</v>
      </c>
      <c r="I21986" s="22">
        <v>0</v>
      </c>
      <c r="J21986" s="21" t="s">
        <v>136243</v>
      </c>
    </row>
    <row r="21987" spans="1:10" ht="32" customHeight="1">
      <c r="A21987" s="19" t="s">
        <v>152153</v>
      </c>
      <c r="B21987" s="24">
        <v>15</v>
      </c>
      <c r="C21987" s="22">
        <v>26</v>
      </c>
      <c r="D21987" s="21" t="s">
        <v>114479</v>
      </c>
      <c r="E21987" s="21" t="s">
        <v>114480</v>
      </c>
      <c r="F21987" s="21" t="s">
        <v>102035</v>
      </c>
      <c r="G21987" s="22">
        <v>12</v>
      </c>
      <c r="H21987" s="22">
        <v>10</v>
      </c>
      <c r="I21987" s="22">
        <v>25</v>
      </c>
      <c r="J21987" s="21" t="s">
        <v>152154</v>
      </c>
    </row>
    <row r="21988" spans="1:10" ht="32" customHeight="1">
      <c r="A21988" s="19" t="s">
        <v>152155</v>
      </c>
      <c r="B21988" s="24">
        <v>15</v>
      </c>
      <c r="C21988" s="22">
        <v>26</v>
      </c>
      <c r="D21988" s="21" t="s">
        <v>114479</v>
      </c>
      <c r="E21988" s="21" t="s">
        <v>114480</v>
      </c>
      <c r="F21988" s="21" t="s">
        <v>102035</v>
      </c>
      <c r="G21988" s="22">
        <v>12</v>
      </c>
      <c r="H21988" s="22">
        <v>10</v>
      </c>
      <c r="I21988" s="22">
        <v>25</v>
      </c>
      <c r="J21988" s="21" t="s">
        <v>152154</v>
      </c>
    </row>
    <row r="21989" spans="1:10" ht="20" customHeight="1">
      <c r="A21989" s="27">
        <v>-999</v>
      </c>
      <c r="B21989" s="24">
        <v>-999</v>
      </c>
      <c r="C21989" s="22">
        <v>-999</v>
      </c>
      <c r="D21989" s="22">
        <v>-999</v>
      </c>
      <c r="E21989" s="22">
        <v>-999</v>
      </c>
      <c r="F21989" s="22">
        <v>-999</v>
      </c>
      <c r="G21989" s="22">
        <v>-999</v>
      </c>
      <c r="H21989" s="22">
        <v>-999</v>
      </c>
      <c r="I21989" s="22">
        <v>-999</v>
      </c>
      <c r="J21989" s="22">
        <v>-999</v>
      </c>
    </row>
    <row r="21990" spans="1:10" ht="32" customHeight="1">
      <c r="A21990" s="19" t="s">
        <v>152156</v>
      </c>
      <c r="B21990" s="24">
        <v>46</v>
      </c>
      <c r="C21990" s="22">
        <v>29</v>
      </c>
      <c r="D21990" s="21" t="s">
        <v>144253</v>
      </c>
      <c r="E21990" s="21" t="s">
        <v>144254</v>
      </c>
      <c r="F21990" s="21" t="s">
        <v>14743</v>
      </c>
      <c r="G21990" s="22">
        <v>7</v>
      </c>
      <c r="H21990" s="22">
        <v>18</v>
      </c>
      <c r="I21990" s="22">
        <v>30</v>
      </c>
      <c r="J21990" s="21" t="s">
        <v>152157</v>
      </c>
    </row>
    <row r="21991" spans="1:10" ht="32" customHeight="1">
      <c r="A21991" s="19" t="s">
        <v>152158</v>
      </c>
      <c r="B21991" s="24">
        <v>20</v>
      </c>
      <c r="C21991" s="22">
        <v>15</v>
      </c>
      <c r="D21991" s="21" t="s">
        <v>101828</v>
      </c>
      <c r="E21991" s="21" t="s">
        <v>101829</v>
      </c>
      <c r="F21991" s="21" t="s">
        <v>101554</v>
      </c>
      <c r="G21991" s="22">
        <v>10</v>
      </c>
      <c r="H21991" s="22">
        <v>0</v>
      </c>
      <c r="I21991" s="22">
        <v>0</v>
      </c>
      <c r="J21991" s="21" t="s">
        <v>135755</v>
      </c>
    </row>
    <row r="21992" spans="1:10" ht="32" customHeight="1">
      <c r="A21992" s="19" t="s">
        <v>152159</v>
      </c>
      <c r="B21992" s="24">
        <v>17</v>
      </c>
      <c r="C21992" s="22">
        <v>15</v>
      </c>
      <c r="D21992" s="21" t="s">
        <v>111318</v>
      </c>
      <c r="E21992" s="21" t="s">
        <v>111319</v>
      </c>
      <c r="F21992" s="21" t="s">
        <v>101554</v>
      </c>
      <c r="G21992" s="22">
        <v>10</v>
      </c>
      <c r="H21992" s="22">
        <v>0</v>
      </c>
      <c r="I21992" s="22">
        <v>0</v>
      </c>
      <c r="J21992" s="21" t="s">
        <v>111320</v>
      </c>
    </row>
    <row r="21993" spans="1:10" ht="32" customHeight="1">
      <c r="A21993" s="19" t="s">
        <v>152160</v>
      </c>
      <c r="B21993" s="24">
        <v>17</v>
      </c>
      <c r="C21993" s="22">
        <v>15</v>
      </c>
      <c r="D21993" s="21" t="s">
        <v>111318</v>
      </c>
      <c r="E21993" s="21" t="s">
        <v>111319</v>
      </c>
      <c r="F21993" s="21" t="s">
        <v>101554</v>
      </c>
      <c r="G21993" s="22">
        <v>10</v>
      </c>
      <c r="H21993" s="22">
        <v>0</v>
      </c>
      <c r="I21993" s="22">
        <v>0</v>
      </c>
      <c r="J21993" s="21" t="s">
        <v>111320</v>
      </c>
    </row>
    <row r="21994" spans="1:10" ht="32" customHeight="1">
      <c r="A21994" s="19" t="s">
        <v>152161</v>
      </c>
      <c r="B21994" s="24">
        <v>18</v>
      </c>
      <c r="C21994" s="22">
        <v>20</v>
      </c>
      <c r="D21994" s="21" t="s">
        <v>130111</v>
      </c>
      <c r="E21994" s="21" t="s">
        <v>130112</v>
      </c>
      <c r="F21994" s="21" t="s">
        <v>101950</v>
      </c>
      <c r="G21994" s="22">
        <v>2</v>
      </c>
      <c r="H21994" s="22">
        <v>14</v>
      </c>
      <c r="I21994" s="22">
        <v>33</v>
      </c>
      <c r="J21994" s="21" t="s">
        <v>152162</v>
      </c>
    </row>
    <row r="21995" spans="1:10" ht="32" customHeight="1">
      <c r="A21995" s="19" t="s">
        <v>152163</v>
      </c>
      <c r="B21995" s="24">
        <v>33</v>
      </c>
      <c r="C21995" s="22">
        <v>21</v>
      </c>
      <c r="D21995" s="21" t="s">
        <v>152164</v>
      </c>
      <c r="E21995" s="21" t="s">
        <v>152165</v>
      </c>
      <c r="F21995" s="21" t="s">
        <v>14743</v>
      </c>
      <c r="G21995" s="22">
        <v>3</v>
      </c>
      <c r="H21995" s="22">
        <v>14</v>
      </c>
      <c r="I21995" s="22">
        <v>19</v>
      </c>
      <c r="J21995" s="21" t="s">
        <v>152166</v>
      </c>
    </row>
    <row r="21996" spans="1:10" ht="32" customHeight="1">
      <c r="A21996" s="19" t="s">
        <v>152167</v>
      </c>
      <c r="B21996" s="24">
        <v>33</v>
      </c>
      <c r="C21996" s="22">
        <v>21</v>
      </c>
      <c r="D21996" s="21" t="s">
        <v>152164</v>
      </c>
      <c r="E21996" s="21" t="s">
        <v>152165</v>
      </c>
      <c r="F21996" s="21" t="s">
        <v>14743</v>
      </c>
      <c r="G21996" s="22">
        <v>3</v>
      </c>
      <c r="H21996" s="22">
        <v>14</v>
      </c>
      <c r="I21996" s="22">
        <v>19</v>
      </c>
      <c r="J21996" s="21" t="s">
        <v>152166</v>
      </c>
    </row>
    <row r="21997" spans="1:10" ht="32" customHeight="1">
      <c r="A21997" s="19" t="s">
        <v>152168</v>
      </c>
      <c r="B21997" s="24">
        <v>39</v>
      </c>
      <c r="C21997" s="22">
        <v>51</v>
      </c>
      <c r="D21997" s="21" t="s">
        <v>152169</v>
      </c>
      <c r="E21997" s="21" t="s">
        <v>152170</v>
      </c>
      <c r="F21997" s="21" t="s">
        <v>105051</v>
      </c>
      <c r="G21997" s="22">
        <v>12</v>
      </c>
      <c r="H21997" s="22">
        <v>35</v>
      </c>
      <c r="I21997" s="22">
        <v>57</v>
      </c>
      <c r="J21997" s="21" t="s">
        <v>152171</v>
      </c>
    </row>
    <row r="21998" spans="1:10" ht="32" customHeight="1">
      <c r="A21998" s="19" t="s">
        <v>152172</v>
      </c>
      <c r="B21998" s="24">
        <v>33</v>
      </c>
      <c r="C21998" s="22">
        <v>45</v>
      </c>
      <c r="D21998" s="21" t="s">
        <v>152169</v>
      </c>
      <c r="E21998" s="21" t="s">
        <v>152170</v>
      </c>
      <c r="F21998" s="21" t="s">
        <v>101694</v>
      </c>
      <c r="G21998" s="22">
        <v>12</v>
      </c>
      <c r="H21998" s="22">
        <v>29</v>
      </c>
      <c r="I21998" s="22">
        <v>52</v>
      </c>
      <c r="J21998" s="21" t="s">
        <v>152173</v>
      </c>
    </row>
    <row r="21999" spans="1:10" ht="32" customHeight="1">
      <c r="A21999" s="19" t="s">
        <v>152174</v>
      </c>
      <c r="B21999" s="24">
        <v>18</v>
      </c>
      <c r="C21999" s="22">
        <v>15</v>
      </c>
      <c r="D21999" s="21" t="s">
        <v>107466</v>
      </c>
      <c r="E21999" s="21" t="s">
        <v>107467</v>
      </c>
      <c r="F21999" s="21" t="s">
        <v>101563</v>
      </c>
      <c r="G21999" s="22">
        <v>10</v>
      </c>
      <c r="H21999" s="22">
        <v>0</v>
      </c>
      <c r="I21999" s="22">
        <v>0</v>
      </c>
      <c r="J21999" s="21" t="s">
        <v>152175</v>
      </c>
    </row>
    <row r="22000" spans="1:10" ht="20" customHeight="1">
      <c r="A22000" s="27">
        <v>-999</v>
      </c>
      <c r="B22000" s="24">
        <v>-999</v>
      </c>
      <c r="C22000" s="22">
        <v>-999</v>
      </c>
      <c r="D22000" s="22">
        <v>-999</v>
      </c>
      <c r="E22000" s="22">
        <v>-999</v>
      </c>
      <c r="F22000" s="22">
        <v>-999</v>
      </c>
      <c r="G22000" s="22">
        <v>-999</v>
      </c>
      <c r="H22000" s="22">
        <v>-999</v>
      </c>
      <c r="I22000" s="22">
        <v>-999</v>
      </c>
      <c r="J22000" s="22">
        <v>-999</v>
      </c>
    </row>
    <row r="22001" spans="1:10" ht="20" customHeight="1">
      <c r="A22001" s="27">
        <v>-999</v>
      </c>
      <c r="B22001" s="24">
        <v>-999</v>
      </c>
      <c r="C22001" s="22">
        <v>-999</v>
      </c>
      <c r="D22001" s="22">
        <v>-999</v>
      </c>
      <c r="E22001" s="22">
        <v>-999</v>
      </c>
      <c r="F22001" s="22">
        <v>-999</v>
      </c>
      <c r="G22001" s="22">
        <v>-999</v>
      </c>
      <c r="H22001" s="22">
        <v>-999</v>
      </c>
      <c r="I22001" s="22">
        <v>-999</v>
      </c>
      <c r="J22001" s="22">
        <v>-999</v>
      </c>
    </row>
    <row r="22002" spans="1:10" ht="32" customHeight="1">
      <c r="A22002" s="19" t="s">
        <v>152176</v>
      </c>
      <c r="B22002" s="24">
        <v>18</v>
      </c>
      <c r="C22002" s="22">
        <v>15</v>
      </c>
      <c r="D22002" s="21" t="s">
        <v>135671</v>
      </c>
      <c r="E22002" s="21" t="s">
        <v>135672</v>
      </c>
      <c r="F22002" s="21" t="s">
        <v>101563</v>
      </c>
      <c r="G22002" s="22">
        <v>10</v>
      </c>
      <c r="H22002" s="22">
        <v>0</v>
      </c>
      <c r="I22002" s="22">
        <v>0</v>
      </c>
      <c r="J22002" s="21" t="s">
        <v>152177</v>
      </c>
    </row>
    <row r="22003" spans="1:10" ht="32" customHeight="1">
      <c r="A22003" s="19" t="s">
        <v>152178</v>
      </c>
      <c r="B22003" s="24">
        <v>18</v>
      </c>
      <c r="C22003" s="22">
        <v>15</v>
      </c>
      <c r="D22003" s="21" t="s">
        <v>135671</v>
      </c>
      <c r="E22003" s="21" t="s">
        <v>135672</v>
      </c>
      <c r="F22003" s="21" t="s">
        <v>101563</v>
      </c>
      <c r="G22003" s="22">
        <v>10</v>
      </c>
      <c r="H22003" s="22">
        <v>0</v>
      </c>
      <c r="I22003" s="22">
        <v>0</v>
      </c>
      <c r="J22003" s="21" t="s">
        <v>152177</v>
      </c>
    </row>
    <row r="22004" spans="1:10" ht="32" customHeight="1">
      <c r="A22004" s="19" t="s">
        <v>152179</v>
      </c>
      <c r="B22004" s="24">
        <v>19</v>
      </c>
      <c r="C22004" s="22">
        <v>15</v>
      </c>
      <c r="D22004" s="21" t="s">
        <v>121670</v>
      </c>
      <c r="E22004" s="21" t="s">
        <v>121671</v>
      </c>
      <c r="F22004" s="21" t="s">
        <v>101694</v>
      </c>
      <c r="G22004" s="22">
        <v>10</v>
      </c>
      <c r="H22004" s="22">
        <v>0</v>
      </c>
      <c r="I22004" s="22">
        <v>0</v>
      </c>
      <c r="J22004" s="21" t="s">
        <v>152180</v>
      </c>
    </row>
    <row r="22005" spans="1:10" ht="32" customHeight="1">
      <c r="A22005" s="19" t="s">
        <v>152181</v>
      </c>
      <c r="B22005" s="24">
        <v>25</v>
      </c>
      <c r="C22005" s="22">
        <v>15</v>
      </c>
      <c r="D22005" s="21" t="s">
        <v>103628</v>
      </c>
      <c r="E22005" s="21" t="s">
        <v>103629</v>
      </c>
      <c r="F22005" s="21" t="s">
        <v>101554</v>
      </c>
      <c r="G22005" s="22">
        <v>10</v>
      </c>
      <c r="H22005" s="22">
        <v>0</v>
      </c>
      <c r="I22005" s="22">
        <v>0</v>
      </c>
      <c r="J22005" s="21" t="s">
        <v>103630</v>
      </c>
    </row>
    <row r="22006" spans="1:10" ht="32" customHeight="1">
      <c r="A22006" s="19" t="s">
        <v>152182</v>
      </c>
      <c r="B22006" s="24">
        <v>56</v>
      </c>
      <c r="C22006" s="22">
        <v>22</v>
      </c>
      <c r="D22006" s="21" t="s">
        <v>152183</v>
      </c>
      <c r="E22006" s="21" t="s">
        <v>152184</v>
      </c>
      <c r="F22006" s="21" t="s">
        <v>101885</v>
      </c>
      <c r="G22006" s="22">
        <v>3</v>
      </c>
      <c r="H22006" s="22">
        <v>15</v>
      </c>
      <c r="I22006" s="22">
        <v>25</v>
      </c>
      <c r="J22006" s="21" t="s">
        <v>152185</v>
      </c>
    </row>
    <row r="22007" spans="1:10" ht="32" customHeight="1">
      <c r="A22007" s="19" t="s">
        <v>152186</v>
      </c>
      <c r="B22007" s="24">
        <v>17</v>
      </c>
      <c r="C22007" s="22">
        <v>15</v>
      </c>
      <c r="D22007" s="21" t="s">
        <v>152187</v>
      </c>
      <c r="E22007" s="21" t="s">
        <v>152188</v>
      </c>
      <c r="F22007" s="21" t="s">
        <v>101554</v>
      </c>
      <c r="G22007" s="22">
        <v>10</v>
      </c>
      <c r="H22007" s="22">
        <v>0</v>
      </c>
      <c r="I22007" s="22">
        <v>0</v>
      </c>
      <c r="J22007" s="21" t="s">
        <v>152189</v>
      </c>
    </row>
    <row r="22008" spans="1:10" ht="32" customHeight="1">
      <c r="A22008" s="19" t="s">
        <v>152190</v>
      </c>
      <c r="B22008" s="24">
        <v>21</v>
      </c>
      <c r="C22008" s="22">
        <v>18</v>
      </c>
      <c r="D22008" s="21" t="s">
        <v>114299</v>
      </c>
      <c r="E22008" s="21" t="s">
        <v>114300</v>
      </c>
      <c r="F22008" s="21" t="s">
        <v>102782</v>
      </c>
      <c r="G22008" s="22">
        <v>1</v>
      </c>
      <c r="H22008" s="22">
        <v>13</v>
      </c>
      <c r="I22008" s="22">
        <v>23</v>
      </c>
      <c r="J22008" s="21" t="s">
        <v>152191</v>
      </c>
    </row>
    <row r="22009" spans="1:10" ht="32" customHeight="1">
      <c r="A22009" s="19" t="s">
        <v>152192</v>
      </c>
      <c r="B22009" s="24">
        <v>48</v>
      </c>
      <c r="C22009" s="22">
        <v>15</v>
      </c>
      <c r="D22009" s="21" t="s">
        <v>104172</v>
      </c>
      <c r="E22009" s="21" t="s">
        <v>104173</v>
      </c>
      <c r="F22009" s="21" t="s">
        <v>101694</v>
      </c>
      <c r="G22009" s="22">
        <v>10</v>
      </c>
      <c r="H22009" s="22">
        <v>0</v>
      </c>
      <c r="I22009" s="22">
        <v>0</v>
      </c>
      <c r="J22009" s="21" t="s">
        <v>112261</v>
      </c>
    </row>
    <row r="22010" spans="1:10" ht="20" customHeight="1">
      <c r="A22010" s="27">
        <v>-999</v>
      </c>
      <c r="B22010" s="24">
        <v>-999</v>
      </c>
      <c r="C22010" s="22">
        <v>-999</v>
      </c>
      <c r="D22010" s="22">
        <v>-999</v>
      </c>
      <c r="E22010" s="22">
        <v>-999</v>
      </c>
      <c r="F22010" s="22">
        <v>-999</v>
      </c>
      <c r="G22010" s="22">
        <v>-999</v>
      </c>
      <c r="H22010" s="22">
        <v>-999</v>
      </c>
      <c r="I22010" s="22">
        <v>-999</v>
      </c>
      <c r="J22010" s="22">
        <v>-999</v>
      </c>
    </row>
    <row r="22011" spans="1:10" ht="32" customHeight="1">
      <c r="A22011" s="19" t="s">
        <v>152193</v>
      </c>
      <c r="B22011" s="24">
        <v>22</v>
      </c>
      <c r="C22011" s="22">
        <v>15</v>
      </c>
      <c r="D22011" s="21" t="s">
        <v>120968</v>
      </c>
      <c r="E22011" s="21" t="s">
        <v>120969</v>
      </c>
      <c r="F22011" s="21" t="s">
        <v>14739</v>
      </c>
      <c r="G22011" s="22">
        <v>10</v>
      </c>
      <c r="H22011" s="22">
        <v>0</v>
      </c>
      <c r="I22011" s="22">
        <v>0</v>
      </c>
      <c r="J22011" s="21" t="s">
        <v>122611</v>
      </c>
    </row>
    <row r="22012" spans="1:10" ht="32" customHeight="1">
      <c r="A22012" s="19" t="s">
        <v>152194</v>
      </c>
      <c r="B22012" s="24">
        <v>13</v>
      </c>
      <c r="C22012" s="22">
        <v>15</v>
      </c>
      <c r="D22012" s="21" t="s">
        <v>104480</v>
      </c>
      <c r="E22012" s="21" t="s">
        <v>104481</v>
      </c>
      <c r="F22012" s="21" t="s">
        <v>101554</v>
      </c>
      <c r="G22012" s="22">
        <v>10</v>
      </c>
      <c r="H22012" s="22">
        <v>0</v>
      </c>
      <c r="I22012" s="22">
        <v>0</v>
      </c>
      <c r="J22012" s="21" t="s">
        <v>107460</v>
      </c>
    </row>
    <row r="22013" spans="1:10" ht="32" customHeight="1">
      <c r="A22013" s="19" t="s">
        <v>152195</v>
      </c>
      <c r="B22013" s="24">
        <v>38</v>
      </c>
      <c r="C22013" s="22">
        <v>15</v>
      </c>
      <c r="D22013" s="21" t="s">
        <v>152196</v>
      </c>
      <c r="E22013" s="21" t="s">
        <v>152197</v>
      </c>
      <c r="F22013" s="21" t="s">
        <v>14739</v>
      </c>
      <c r="G22013" s="22">
        <v>10</v>
      </c>
      <c r="H22013" s="22">
        <v>0</v>
      </c>
      <c r="I22013" s="22">
        <v>0</v>
      </c>
      <c r="J22013" s="21" t="s">
        <v>152198</v>
      </c>
    </row>
    <row r="22014" spans="1:10" ht="32" customHeight="1">
      <c r="A22014" s="19" t="s">
        <v>152199</v>
      </c>
      <c r="B22014" s="24">
        <v>26</v>
      </c>
      <c r="C22014" s="22">
        <v>19</v>
      </c>
      <c r="D22014" s="21" t="s">
        <v>137256</v>
      </c>
      <c r="E22014" s="21" t="s">
        <v>137257</v>
      </c>
      <c r="F22014" s="21" t="s">
        <v>102510</v>
      </c>
      <c r="G22014" s="22">
        <v>6</v>
      </c>
      <c r="H22014" s="22">
        <v>9</v>
      </c>
      <c r="I22014" s="22">
        <v>13</v>
      </c>
      <c r="J22014" s="21" t="s">
        <v>152200</v>
      </c>
    </row>
    <row r="22015" spans="1:10" ht="20" customHeight="1">
      <c r="A22015" s="27">
        <v>-999</v>
      </c>
      <c r="B22015" s="24">
        <v>-999</v>
      </c>
      <c r="C22015" s="22">
        <v>-999</v>
      </c>
      <c r="D22015" s="22">
        <v>-999</v>
      </c>
      <c r="E22015" s="22">
        <v>-999</v>
      </c>
      <c r="F22015" s="22">
        <v>-999</v>
      </c>
      <c r="G22015" s="22">
        <v>-999</v>
      </c>
      <c r="H22015" s="22">
        <v>-999</v>
      </c>
      <c r="I22015" s="22">
        <v>-999</v>
      </c>
      <c r="J22015" s="22">
        <v>-999</v>
      </c>
    </row>
    <row r="22016" spans="1:10" ht="32" customHeight="1">
      <c r="A22016" s="19" t="s">
        <v>152201</v>
      </c>
      <c r="B22016" s="24">
        <v>27</v>
      </c>
      <c r="C22016" s="22">
        <v>15</v>
      </c>
      <c r="D22016" s="21" t="s">
        <v>105568</v>
      </c>
      <c r="E22016" s="21" t="s">
        <v>105569</v>
      </c>
      <c r="F22016" s="21" t="s">
        <v>101528</v>
      </c>
      <c r="G22016" s="22">
        <v>10</v>
      </c>
      <c r="H22016" s="22">
        <v>0</v>
      </c>
      <c r="I22016" s="22">
        <v>0</v>
      </c>
      <c r="J22016" s="21" t="s">
        <v>139447</v>
      </c>
    </row>
    <row r="22017" spans="1:10" ht="32" customHeight="1">
      <c r="A22017" s="19" t="s">
        <v>152202</v>
      </c>
      <c r="B22017" s="24">
        <v>13</v>
      </c>
      <c r="C22017" s="22">
        <v>15</v>
      </c>
      <c r="D22017" s="21" t="s">
        <v>116373</v>
      </c>
      <c r="E22017" s="21" t="s">
        <v>116374</v>
      </c>
      <c r="F22017" s="21" t="s">
        <v>101522</v>
      </c>
      <c r="G22017" s="22">
        <v>10</v>
      </c>
      <c r="H22017" s="22">
        <v>0</v>
      </c>
      <c r="I22017" s="22">
        <v>0</v>
      </c>
      <c r="J22017" s="21" t="s">
        <v>152203</v>
      </c>
    </row>
    <row r="22018" spans="1:10" ht="32" customHeight="1">
      <c r="A22018" s="19" t="s">
        <v>152204</v>
      </c>
      <c r="B22018" s="24">
        <v>22</v>
      </c>
      <c r="C22018" s="22">
        <v>15</v>
      </c>
      <c r="D22018" s="21" t="s">
        <v>111472</v>
      </c>
      <c r="E22018" s="21" t="s">
        <v>111473</v>
      </c>
      <c r="F22018" s="21" t="s">
        <v>14739</v>
      </c>
      <c r="G22018" s="22">
        <v>10</v>
      </c>
      <c r="H22018" s="22">
        <v>0</v>
      </c>
      <c r="I22018" s="22">
        <v>0</v>
      </c>
      <c r="J22018" s="21" t="s">
        <v>121842</v>
      </c>
    </row>
    <row r="22019" spans="1:10" ht="32" customHeight="1">
      <c r="A22019" s="19" t="s">
        <v>152205</v>
      </c>
      <c r="B22019" s="24">
        <v>48</v>
      </c>
      <c r="C22019" s="22">
        <v>33</v>
      </c>
      <c r="D22019" s="21" t="s">
        <v>104113</v>
      </c>
      <c r="E22019" s="21" t="s">
        <v>104114</v>
      </c>
      <c r="F22019" s="21" t="s">
        <v>14743</v>
      </c>
      <c r="G22019" s="22">
        <v>9</v>
      </c>
      <c r="H22019" s="22">
        <v>20</v>
      </c>
      <c r="I22019" s="22">
        <v>29</v>
      </c>
      <c r="J22019" s="21" t="s">
        <v>152206</v>
      </c>
    </row>
    <row r="22020" spans="1:10" ht="32" customHeight="1">
      <c r="A22020" s="19" t="s">
        <v>152207</v>
      </c>
      <c r="B22020" s="24">
        <v>39</v>
      </c>
      <c r="C22020" s="22">
        <v>15</v>
      </c>
      <c r="D22020" s="21" t="s">
        <v>118656</v>
      </c>
      <c r="E22020" s="21" t="s">
        <v>118657</v>
      </c>
      <c r="F22020" s="21" t="s">
        <v>101563</v>
      </c>
      <c r="G22020" s="22">
        <v>10</v>
      </c>
      <c r="H22020" s="22">
        <v>0</v>
      </c>
      <c r="I22020" s="22">
        <v>0</v>
      </c>
      <c r="J22020" s="21" t="s">
        <v>152208</v>
      </c>
    </row>
    <row r="22021" spans="1:10" ht="20" customHeight="1">
      <c r="A22021" s="27">
        <v>-999</v>
      </c>
      <c r="B22021" s="24">
        <v>-999</v>
      </c>
      <c r="C22021" s="22">
        <v>-999</v>
      </c>
      <c r="D22021" s="22">
        <v>-999</v>
      </c>
      <c r="E22021" s="22">
        <v>-999</v>
      </c>
      <c r="F22021" s="22">
        <v>-999</v>
      </c>
      <c r="G22021" s="22">
        <v>-999</v>
      </c>
      <c r="H22021" s="22">
        <v>-999</v>
      </c>
      <c r="I22021" s="22">
        <v>-999</v>
      </c>
      <c r="J22021" s="22">
        <v>-999</v>
      </c>
    </row>
    <row r="22022" spans="1:10" ht="20" customHeight="1">
      <c r="A22022" s="19" t="s">
        <v>152209</v>
      </c>
      <c r="B22022" s="24">
        <v>16</v>
      </c>
      <c r="C22022" s="22">
        <v>22</v>
      </c>
      <c r="D22022" s="21" t="s">
        <v>116006</v>
      </c>
      <c r="E22022" s="21" t="s">
        <v>116007</v>
      </c>
      <c r="F22022" s="21" t="s">
        <v>104448</v>
      </c>
      <c r="G22022" s="22">
        <v>8</v>
      </c>
      <c r="H22022" s="22">
        <v>10</v>
      </c>
      <c r="I22022" s="22">
        <v>15</v>
      </c>
      <c r="J22022" s="21" t="s">
        <v>152210</v>
      </c>
    </row>
    <row r="22023" spans="1:10" ht="20" customHeight="1">
      <c r="A22023" s="19" t="s">
        <v>152211</v>
      </c>
      <c r="B22023" s="24">
        <v>27</v>
      </c>
      <c r="C22023" s="22">
        <v>15</v>
      </c>
      <c r="D22023" s="21" t="s">
        <v>103369</v>
      </c>
      <c r="E22023" s="21" t="s">
        <v>103370</v>
      </c>
      <c r="F22023" s="21" t="s">
        <v>14739</v>
      </c>
      <c r="G22023" s="22">
        <v>10</v>
      </c>
      <c r="H22023" s="22">
        <v>0</v>
      </c>
      <c r="I22023" s="22">
        <v>0</v>
      </c>
      <c r="J22023" s="21" t="s">
        <v>147729</v>
      </c>
    </row>
    <row r="22024" spans="1:10" ht="20" customHeight="1">
      <c r="A22024" s="19" t="s">
        <v>152212</v>
      </c>
      <c r="B22024" s="24">
        <v>27</v>
      </c>
      <c r="C22024" s="22">
        <v>15</v>
      </c>
      <c r="D22024" s="21" t="s">
        <v>103369</v>
      </c>
      <c r="E22024" s="21" t="s">
        <v>103370</v>
      </c>
      <c r="F22024" s="21" t="s">
        <v>14739</v>
      </c>
      <c r="G22024" s="22">
        <v>10</v>
      </c>
      <c r="H22024" s="22">
        <v>0</v>
      </c>
      <c r="I22024" s="22">
        <v>0</v>
      </c>
      <c r="J22024" s="21" t="s">
        <v>147729</v>
      </c>
    </row>
    <row r="22025" spans="1:10" ht="20" customHeight="1">
      <c r="A22025" s="19" t="s">
        <v>152213</v>
      </c>
      <c r="B22025" s="24">
        <v>27</v>
      </c>
      <c r="C22025" s="22">
        <v>15</v>
      </c>
      <c r="D22025" s="21" t="s">
        <v>103369</v>
      </c>
      <c r="E22025" s="21" t="s">
        <v>103370</v>
      </c>
      <c r="F22025" s="21" t="s">
        <v>14739</v>
      </c>
      <c r="G22025" s="22">
        <v>10</v>
      </c>
      <c r="H22025" s="22">
        <v>0</v>
      </c>
      <c r="I22025" s="22">
        <v>0</v>
      </c>
      <c r="J22025" s="21" t="s">
        <v>147729</v>
      </c>
    </row>
    <row r="22026" spans="1:10" ht="32" customHeight="1">
      <c r="A22026" s="19" t="s">
        <v>152214</v>
      </c>
      <c r="B22026" s="24">
        <v>24</v>
      </c>
      <c r="C22026" s="22">
        <v>30</v>
      </c>
      <c r="D22026" s="21" t="s">
        <v>105788</v>
      </c>
      <c r="E22026" s="21" t="s">
        <v>105789</v>
      </c>
      <c r="F22026" s="21" t="s">
        <v>103600</v>
      </c>
      <c r="G22026" s="22">
        <v>6</v>
      </c>
      <c r="H22026" s="22">
        <v>20</v>
      </c>
      <c r="I22026" s="22">
        <v>35</v>
      </c>
      <c r="J22026" s="21" t="s">
        <v>152215</v>
      </c>
    </row>
    <row r="22027" spans="1:10" ht="32" customHeight="1">
      <c r="A22027" s="19" t="s">
        <v>152216</v>
      </c>
      <c r="B22027" s="24">
        <v>19</v>
      </c>
      <c r="C22027" s="22">
        <v>30</v>
      </c>
      <c r="D22027" s="21" t="s">
        <v>105032</v>
      </c>
      <c r="E22027" s="21" t="s">
        <v>105033</v>
      </c>
      <c r="F22027" s="21" t="s">
        <v>106487</v>
      </c>
      <c r="G22027" s="22">
        <v>14</v>
      </c>
      <c r="H22027" s="22">
        <v>12</v>
      </c>
      <c r="I22027" s="22">
        <v>34</v>
      </c>
      <c r="J22027" s="21" t="s">
        <v>152217</v>
      </c>
    </row>
    <row r="22028" spans="1:10" ht="32" customHeight="1">
      <c r="A22028" s="19" t="s">
        <v>152218</v>
      </c>
      <c r="B22028" s="24">
        <v>19</v>
      </c>
      <c r="C22028" s="22">
        <v>15</v>
      </c>
      <c r="D22028" s="21" t="s">
        <v>152219</v>
      </c>
      <c r="E22028" s="21" t="s">
        <v>152220</v>
      </c>
      <c r="F22028" s="21" t="s">
        <v>101554</v>
      </c>
      <c r="G22028" s="22">
        <v>10</v>
      </c>
      <c r="H22028" s="22">
        <v>0</v>
      </c>
      <c r="I22028" s="22">
        <v>0</v>
      </c>
      <c r="J22028" s="21" t="s">
        <v>152221</v>
      </c>
    </row>
    <row r="22029" spans="1:10" ht="32" customHeight="1">
      <c r="A22029" s="19" t="s">
        <v>152222</v>
      </c>
      <c r="B22029" s="24">
        <v>25</v>
      </c>
      <c r="C22029" s="22">
        <v>22</v>
      </c>
      <c r="D22029" s="21" t="s">
        <v>125866</v>
      </c>
      <c r="E22029" s="21" t="s">
        <v>125867</v>
      </c>
      <c r="F22029" s="21" t="s">
        <v>101885</v>
      </c>
      <c r="G22029" s="22">
        <v>3</v>
      </c>
      <c r="H22029" s="22">
        <v>15</v>
      </c>
      <c r="I22029" s="22">
        <v>26</v>
      </c>
      <c r="J22029" s="21" t="s">
        <v>152223</v>
      </c>
    </row>
    <row r="22030" spans="1:10" ht="32" customHeight="1">
      <c r="A22030" s="19" t="s">
        <v>152224</v>
      </c>
      <c r="B22030" s="24">
        <v>25</v>
      </c>
      <c r="C22030" s="22">
        <v>22</v>
      </c>
      <c r="D22030" s="21" t="s">
        <v>125866</v>
      </c>
      <c r="E22030" s="21" t="s">
        <v>125867</v>
      </c>
      <c r="F22030" s="21" t="s">
        <v>101885</v>
      </c>
      <c r="G22030" s="22">
        <v>3</v>
      </c>
      <c r="H22030" s="22">
        <v>15</v>
      </c>
      <c r="I22030" s="22">
        <v>26</v>
      </c>
      <c r="J22030" s="21" t="s">
        <v>152223</v>
      </c>
    </row>
    <row r="22031" spans="1:10" ht="32" customHeight="1">
      <c r="A22031" s="19" t="s">
        <v>152225</v>
      </c>
      <c r="B22031" s="24">
        <v>27</v>
      </c>
      <c r="C22031" s="22">
        <v>15</v>
      </c>
      <c r="D22031" s="21" t="s">
        <v>101840</v>
      </c>
      <c r="E22031" s="21" t="s">
        <v>101841</v>
      </c>
      <c r="F22031" s="21" t="s">
        <v>101554</v>
      </c>
      <c r="G22031" s="22">
        <v>10</v>
      </c>
      <c r="H22031" s="22">
        <v>0</v>
      </c>
      <c r="I22031" s="22">
        <v>0</v>
      </c>
      <c r="J22031" s="21" t="s">
        <v>101842</v>
      </c>
    </row>
    <row r="22032" spans="1:10" ht="32" customHeight="1">
      <c r="A22032" s="19" t="s">
        <v>152226</v>
      </c>
      <c r="B22032" s="24">
        <v>20</v>
      </c>
      <c r="C22032" s="22">
        <v>15</v>
      </c>
      <c r="D22032" s="21" t="s">
        <v>128825</v>
      </c>
      <c r="E22032" s="21" t="s">
        <v>128826</v>
      </c>
      <c r="F22032" s="21" t="s">
        <v>101528</v>
      </c>
      <c r="G22032" s="22">
        <v>10</v>
      </c>
      <c r="H22032" s="22">
        <v>0</v>
      </c>
      <c r="I22032" s="22">
        <v>0</v>
      </c>
      <c r="J22032" s="21" t="s">
        <v>152227</v>
      </c>
    </row>
    <row r="22033" spans="1:10" ht="32" customHeight="1">
      <c r="A22033" s="19" t="s">
        <v>152228</v>
      </c>
      <c r="B22033" s="24">
        <v>23</v>
      </c>
      <c r="C22033" s="22">
        <v>16</v>
      </c>
      <c r="D22033" s="21" t="s">
        <v>104912</v>
      </c>
      <c r="E22033" s="21" t="s">
        <v>104913</v>
      </c>
      <c r="F22033" s="21" t="s">
        <v>101945</v>
      </c>
      <c r="G22033" s="22">
        <v>1</v>
      </c>
      <c r="H22033" s="22">
        <v>11</v>
      </c>
      <c r="I22033" s="22">
        <v>19</v>
      </c>
      <c r="J22033" s="21" t="s">
        <v>152229</v>
      </c>
    </row>
    <row r="22034" spans="1:10" ht="32" customHeight="1">
      <c r="A22034" s="19" t="s">
        <v>152230</v>
      </c>
      <c r="B22034" s="24">
        <v>23</v>
      </c>
      <c r="C22034" s="22">
        <v>16</v>
      </c>
      <c r="D22034" s="21" t="s">
        <v>104912</v>
      </c>
      <c r="E22034" s="21" t="s">
        <v>104913</v>
      </c>
      <c r="F22034" s="21" t="s">
        <v>101945</v>
      </c>
      <c r="G22034" s="22">
        <v>1</v>
      </c>
      <c r="H22034" s="22">
        <v>11</v>
      </c>
      <c r="I22034" s="22">
        <v>19</v>
      </c>
      <c r="J22034" s="21" t="s">
        <v>152229</v>
      </c>
    </row>
    <row r="22035" spans="1:10" ht="32" customHeight="1">
      <c r="A22035" s="19" t="s">
        <v>152231</v>
      </c>
      <c r="B22035" s="24">
        <v>21</v>
      </c>
      <c r="C22035" s="22">
        <v>15</v>
      </c>
      <c r="D22035" s="21" t="s">
        <v>119429</v>
      </c>
      <c r="E22035" s="21" t="s">
        <v>119430</v>
      </c>
      <c r="F22035" s="21" t="s">
        <v>101554</v>
      </c>
      <c r="G22035" s="22">
        <v>10</v>
      </c>
      <c r="H22035" s="22">
        <v>0</v>
      </c>
      <c r="I22035" s="22">
        <v>0</v>
      </c>
      <c r="J22035" s="21" t="s">
        <v>125421</v>
      </c>
    </row>
    <row r="22036" spans="1:10" ht="32" customHeight="1">
      <c r="A22036" s="19" t="s">
        <v>152232</v>
      </c>
      <c r="B22036" s="24">
        <v>21</v>
      </c>
      <c r="C22036" s="22">
        <v>15</v>
      </c>
      <c r="D22036" s="21" t="s">
        <v>119429</v>
      </c>
      <c r="E22036" s="21" t="s">
        <v>119430</v>
      </c>
      <c r="F22036" s="21" t="s">
        <v>101554</v>
      </c>
      <c r="G22036" s="22">
        <v>10</v>
      </c>
      <c r="H22036" s="22">
        <v>0</v>
      </c>
      <c r="I22036" s="22">
        <v>0</v>
      </c>
      <c r="J22036" s="21" t="s">
        <v>125421</v>
      </c>
    </row>
    <row r="22037" spans="1:10" ht="32" customHeight="1">
      <c r="A22037" s="19" t="s">
        <v>152233</v>
      </c>
      <c r="B22037" s="24">
        <v>16</v>
      </c>
      <c r="C22037" s="22">
        <v>23</v>
      </c>
      <c r="D22037" s="21" t="s">
        <v>102880</v>
      </c>
      <c r="E22037" s="21" t="s">
        <v>102881</v>
      </c>
      <c r="F22037" s="21" t="s">
        <v>102001</v>
      </c>
      <c r="G22037" s="22">
        <v>7</v>
      </c>
      <c r="H22037" s="22">
        <v>12</v>
      </c>
      <c r="I22037" s="22">
        <v>23</v>
      </c>
      <c r="J22037" s="21" t="s">
        <v>105499</v>
      </c>
    </row>
    <row r="22038" spans="1:10" ht="32" customHeight="1">
      <c r="A22038" s="19" t="s">
        <v>152234</v>
      </c>
      <c r="B22038" s="24">
        <v>13</v>
      </c>
      <c r="C22038" s="22">
        <v>15</v>
      </c>
      <c r="D22038" s="21" t="s">
        <v>103999</v>
      </c>
      <c r="E22038" s="21" t="s">
        <v>104000</v>
      </c>
      <c r="F22038" s="21" t="s">
        <v>101554</v>
      </c>
      <c r="G22038" s="22">
        <v>10</v>
      </c>
      <c r="H22038" s="22">
        <v>0</v>
      </c>
      <c r="I22038" s="22">
        <v>0</v>
      </c>
      <c r="J22038" s="21" t="s">
        <v>120266</v>
      </c>
    </row>
    <row r="22039" spans="1:10" ht="32" customHeight="1">
      <c r="A22039" s="19" t="s">
        <v>152235</v>
      </c>
      <c r="B22039" s="24">
        <v>13</v>
      </c>
      <c r="C22039" s="22">
        <v>15</v>
      </c>
      <c r="D22039" s="21" t="s">
        <v>103999</v>
      </c>
      <c r="E22039" s="21" t="s">
        <v>104000</v>
      </c>
      <c r="F22039" s="21" t="s">
        <v>101554</v>
      </c>
      <c r="G22039" s="22">
        <v>10</v>
      </c>
      <c r="H22039" s="22">
        <v>0</v>
      </c>
      <c r="I22039" s="22">
        <v>0</v>
      </c>
      <c r="J22039" s="21" t="s">
        <v>120266</v>
      </c>
    </row>
    <row r="22040" spans="1:10" ht="32" customHeight="1">
      <c r="A22040" s="19" t="s">
        <v>152236</v>
      </c>
      <c r="B22040" s="24">
        <v>13</v>
      </c>
      <c r="C22040" s="22">
        <v>15</v>
      </c>
      <c r="D22040" s="21" t="s">
        <v>103999</v>
      </c>
      <c r="E22040" s="21" t="s">
        <v>104000</v>
      </c>
      <c r="F22040" s="21" t="s">
        <v>101554</v>
      </c>
      <c r="G22040" s="22">
        <v>10</v>
      </c>
      <c r="H22040" s="22">
        <v>0</v>
      </c>
      <c r="I22040" s="22">
        <v>0</v>
      </c>
      <c r="J22040" s="21" t="s">
        <v>120266</v>
      </c>
    </row>
    <row r="22041" spans="1:10" ht="32" customHeight="1">
      <c r="A22041" s="19" t="s">
        <v>152237</v>
      </c>
      <c r="B22041" s="24">
        <v>21</v>
      </c>
      <c r="C22041" s="22">
        <v>23</v>
      </c>
      <c r="D22041" s="21" t="s">
        <v>107783</v>
      </c>
      <c r="E22041" s="21" t="s">
        <v>107784</v>
      </c>
      <c r="F22041" s="21" t="s">
        <v>102157</v>
      </c>
      <c r="G22041" s="22">
        <v>7</v>
      </c>
      <c r="H22041" s="22">
        <v>12</v>
      </c>
      <c r="I22041" s="22">
        <v>22</v>
      </c>
      <c r="J22041" s="21" t="s">
        <v>152238</v>
      </c>
    </row>
    <row r="22042" spans="1:10" ht="32" customHeight="1">
      <c r="A22042" s="19" t="s">
        <v>152239</v>
      </c>
      <c r="B22042" s="24">
        <v>22</v>
      </c>
      <c r="C22042" s="22">
        <v>16</v>
      </c>
      <c r="D22042" s="21" t="s">
        <v>102492</v>
      </c>
      <c r="E22042" s="21" t="s">
        <v>102493</v>
      </c>
      <c r="F22042" s="21" t="s">
        <v>101945</v>
      </c>
      <c r="G22042" s="22">
        <v>1</v>
      </c>
      <c r="H22042" s="22">
        <v>11</v>
      </c>
      <c r="I22042" s="22">
        <v>16</v>
      </c>
      <c r="J22042" s="21" t="s">
        <v>132881</v>
      </c>
    </row>
    <row r="22043" spans="1:10" ht="32" customHeight="1">
      <c r="A22043" s="19" t="s">
        <v>152240</v>
      </c>
      <c r="B22043" s="24">
        <v>13</v>
      </c>
      <c r="C22043" s="22">
        <v>15</v>
      </c>
      <c r="D22043" s="21" t="s">
        <v>152241</v>
      </c>
      <c r="E22043" s="21" t="s">
        <v>152242</v>
      </c>
      <c r="F22043" s="21" t="s">
        <v>101522</v>
      </c>
      <c r="G22043" s="22">
        <v>10</v>
      </c>
      <c r="H22043" s="22">
        <v>0</v>
      </c>
      <c r="I22043" s="22">
        <v>0</v>
      </c>
      <c r="J22043" s="21" t="s">
        <v>152243</v>
      </c>
    </row>
    <row r="22044" spans="1:10" ht="20" customHeight="1">
      <c r="A22044" s="27">
        <v>-999</v>
      </c>
      <c r="B22044" s="24">
        <v>-999</v>
      </c>
      <c r="C22044" s="22">
        <v>-999</v>
      </c>
      <c r="D22044" s="22">
        <v>-999</v>
      </c>
      <c r="E22044" s="22">
        <v>-999</v>
      </c>
      <c r="F22044" s="22">
        <v>-999</v>
      </c>
      <c r="G22044" s="22">
        <v>-999</v>
      </c>
      <c r="H22044" s="22">
        <v>-999</v>
      </c>
      <c r="I22044" s="22">
        <v>-999</v>
      </c>
      <c r="J22044" s="22">
        <v>-999</v>
      </c>
    </row>
    <row r="22045" spans="1:10" ht="20" customHeight="1">
      <c r="A22045" s="27">
        <v>-999</v>
      </c>
      <c r="B22045" s="24">
        <v>-999</v>
      </c>
      <c r="C22045" s="22">
        <v>-999</v>
      </c>
      <c r="D22045" s="22">
        <v>-999</v>
      </c>
      <c r="E22045" s="22">
        <v>-999</v>
      </c>
      <c r="F22045" s="22">
        <v>-999</v>
      </c>
      <c r="G22045" s="22">
        <v>-999</v>
      </c>
      <c r="H22045" s="22">
        <v>-999</v>
      </c>
      <c r="I22045" s="22">
        <v>-999</v>
      </c>
      <c r="J22045" s="22">
        <v>-999</v>
      </c>
    </row>
    <row r="22046" spans="1:10" ht="32" customHeight="1">
      <c r="A22046" s="19" t="s">
        <v>152244</v>
      </c>
      <c r="B22046" s="24">
        <v>13</v>
      </c>
      <c r="C22046" s="22">
        <v>15</v>
      </c>
      <c r="D22046" s="21" t="s">
        <v>114891</v>
      </c>
      <c r="E22046" s="21" t="s">
        <v>114892</v>
      </c>
      <c r="F22046" s="21" t="s">
        <v>14739</v>
      </c>
      <c r="G22046" s="22">
        <v>10</v>
      </c>
      <c r="H22046" s="22">
        <v>0</v>
      </c>
      <c r="I22046" s="22">
        <v>0</v>
      </c>
      <c r="J22046" s="21" t="s">
        <v>152245</v>
      </c>
    </row>
    <row r="22047" spans="1:10" ht="20" customHeight="1">
      <c r="A22047" s="27">
        <v>-999</v>
      </c>
      <c r="B22047" s="24">
        <v>-999</v>
      </c>
      <c r="C22047" s="22">
        <v>-999</v>
      </c>
      <c r="D22047" s="22">
        <v>-999</v>
      </c>
      <c r="E22047" s="22">
        <v>-999</v>
      </c>
      <c r="F22047" s="22">
        <v>-999</v>
      </c>
      <c r="G22047" s="22">
        <v>-999</v>
      </c>
      <c r="H22047" s="22">
        <v>-999</v>
      </c>
      <c r="I22047" s="22">
        <v>-999</v>
      </c>
      <c r="J22047" s="22">
        <v>-999</v>
      </c>
    </row>
    <row r="22048" spans="1:10" ht="20" customHeight="1">
      <c r="A22048" s="27">
        <v>-999</v>
      </c>
      <c r="B22048" s="24">
        <v>-999</v>
      </c>
      <c r="C22048" s="22">
        <v>-999</v>
      </c>
      <c r="D22048" s="22">
        <v>-999</v>
      </c>
      <c r="E22048" s="22">
        <v>-999</v>
      </c>
      <c r="F22048" s="22">
        <v>-999</v>
      </c>
      <c r="G22048" s="22">
        <v>-999</v>
      </c>
      <c r="H22048" s="22">
        <v>-999</v>
      </c>
      <c r="I22048" s="22">
        <v>-999</v>
      </c>
      <c r="J22048" s="22">
        <v>-999</v>
      </c>
    </row>
    <row r="22049" spans="1:10" ht="20" customHeight="1">
      <c r="A22049" s="27">
        <v>-999</v>
      </c>
      <c r="B22049" s="24">
        <v>-999</v>
      </c>
      <c r="C22049" s="22">
        <v>-999</v>
      </c>
      <c r="D22049" s="22">
        <v>-999</v>
      </c>
      <c r="E22049" s="22">
        <v>-999</v>
      </c>
      <c r="F22049" s="22">
        <v>-999</v>
      </c>
      <c r="G22049" s="22">
        <v>-999</v>
      </c>
      <c r="H22049" s="22">
        <v>-999</v>
      </c>
      <c r="I22049" s="22">
        <v>-999</v>
      </c>
      <c r="J22049" s="22">
        <v>-999</v>
      </c>
    </row>
    <row r="22050" spans="1:10" ht="32" customHeight="1">
      <c r="A22050" s="19" t="s">
        <v>152246</v>
      </c>
      <c r="B22050" s="24">
        <v>13</v>
      </c>
      <c r="C22050" s="22">
        <v>15</v>
      </c>
      <c r="D22050" s="21" t="s">
        <v>114891</v>
      </c>
      <c r="E22050" s="21" t="s">
        <v>114892</v>
      </c>
      <c r="F22050" s="21" t="s">
        <v>14739</v>
      </c>
      <c r="G22050" s="22">
        <v>10</v>
      </c>
      <c r="H22050" s="22">
        <v>0</v>
      </c>
      <c r="I22050" s="22">
        <v>0</v>
      </c>
      <c r="J22050" s="21" t="s">
        <v>152245</v>
      </c>
    </row>
    <row r="22051" spans="1:10" ht="32" customHeight="1">
      <c r="A22051" s="19" t="s">
        <v>152247</v>
      </c>
      <c r="B22051" s="24">
        <v>13</v>
      </c>
      <c r="C22051" s="22">
        <v>15</v>
      </c>
      <c r="D22051" s="21" t="s">
        <v>114891</v>
      </c>
      <c r="E22051" s="21" t="s">
        <v>114892</v>
      </c>
      <c r="F22051" s="21" t="s">
        <v>14739</v>
      </c>
      <c r="G22051" s="22">
        <v>10</v>
      </c>
      <c r="H22051" s="22">
        <v>0</v>
      </c>
      <c r="I22051" s="22">
        <v>0</v>
      </c>
      <c r="J22051" s="21" t="s">
        <v>152245</v>
      </c>
    </row>
    <row r="22052" spans="1:10" ht="32" customHeight="1">
      <c r="A22052" s="19" t="s">
        <v>152248</v>
      </c>
      <c r="B22052" s="24">
        <v>13</v>
      </c>
      <c r="C22052" s="22">
        <v>15</v>
      </c>
      <c r="D22052" s="21" t="s">
        <v>114891</v>
      </c>
      <c r="E22052" s="21" t="s">
        <v>114892</v>
      </c>
      <c r="F22052" s="21" t="s">
        <v>14739</v>
      </c>
      <c r="G22052" s="22">
        <v>10</v>
      </c>
      <c r="H22052" s="22">
        <v>0</v>
      </c>
      <c r="I22052" s="22">
        <v>0</v>
      </c>
      <c r="J22052" s="21" t="s">
        <v>152245</v>
      </c>
    </row>
    <row r="22053" spans="1:10" ht="32" customHeight="1">
      <c r="A22053" s="19" t="s">
        <v>152249</v>
      </c>
      <c r="B22053" s="24">
        <v>13</v>
      </c>
      <c r="C22053" s="22">
        <v>15</v>
      </c>
      <c r="D22053" s="21" t="s">
        <v>114891</v>
      </c>
      <c r="E22053" s="21" t="s">
        <v>114892</v>
      </c>
      <c r="F22053" s="21" t="s">
        <v>14739</v>
      </c>
      <c r="G22053" s="22">
        <v>10</v>
      </c>
      <c r="H22053" s="22">
        <v>0</v>
      </c>
      <c r="I22053" s="22">
        <v>0</v>
      </c>
      <c r="J22053" s="21" t="s">
        <v>152245</v>
      </c>
    </row>
    <row r="22054" spans="1:10" ht="32" customHeight="1">
      <c r="A22054" s="19" t="s">
        <v>152250</v>
      </c>
      <c r="B22054" s="24">
        <v>13</v>
      </c>
      <c r="C22054" s="22">
        <v>15</v>
      </c>
      <c r="D22054" s="21" t="s">
        <v>114891</v>
      </c>
      <c r="E22054" s="21" t="s">
        <v>114892</v>
      </c>
      <c r="F22054" s="21" t="s">
        <v>14739</v>
      </c>
      <c r="G22054" s="22">
        <v>10</v>
      </c>
      <c r="H22054" s="22">
        <v>0</v>
      </c>
      <c r="I22054" s="22">
        <v>0</v>
      </c>
      <c r="J22054" s="21" t="s">
        <v>152245</v>
      </c>
    </row>
    <row r="22055" spans="1:10" ht="32" customHeight="1">
      <c r="A22055" s="19" t="s">
        <v>152251</v>
      </c>
      <c r="B22055" s="24">
        <v>13</v>
      </c>
      <c r="C22055" s="22">
        <v>15</v>
      </c>
      <c r="D22055" s="21" t="s">
        <v>114891</v>
      </c>
      <c r="E22055" s="21" t="s">
        <v>114892</v>
      </c>
      <c r="F22055" s="21" t="s">
        <v>14739</v>
      </c>
      <c r="G22055" s="22">
        <v>10</v>
      </c>
      <c r="H22055" s="22">
        <v>0</v>
      </c>
      <c r="I22055" s="22">
        <v>0</v>
      </c>
      <c r="J22055" s="21" t="s">
        <v>152245</v>
      </c>
    </row>
    <row r="22056" spans="1:10" ht="32" customHeight="1">
      <c r="A22056" s="19" t="s">
        <v>152252</v>
      </c>
      <c r="B22056" s="24">
        <v>13</v>
      </c>
      <c r="C22056" s="22">
        <v>15</v>
      </c>
      <c r="D22056" s="21" t="s">
        <v>114891</v>
      </c>
      <c r="E22056" s="21" t="s">
        <v>114892</v>
      </c>
      <c r="F22056" s="21" t="s">
        <v>14739</v>
      </c>
      <c r="G22056" s="22">
        <v>10</v>
      </c>
      <c r="H22056" s="22">
        <v>0</v>
      </c>
      <c r="I22056" s="22">
        <v>0</v>
      </c>
      <c r="J22056" s="21" t="s">
        <v>152245</v>
      </c>
    </row>
    <row r="22057" spans="1:10" ht="32" customHeight="1">
      <c r="A22057" s="19" t="s">
        <v>152253</v>
      </c>
      <c r="B22057" s="24">
        <v>38</v>
      </c>
      <c r="C22057" s="22">
        <v>25</v>
      </c>
      <c r="D22057" s="21" t="s">
        <v>104420</v>
      </c>
      <c r="E22057" s="21" t="s">
        <v>104421</v>
      </c>
      <c r="F22057" s="21" t="s">
        <v>101996</v>
      </c>
      <c r="G22057" s="22">
        <v>11</v>
      </c>
      <c r="H22057" s="22">
        <v>10</v>
      </c>
      <c r="I22057" s="22">
        <v>18</v>
      </c>
      <c r="J22057" s="21" t="s">
        <v>152254</v>
      </c>
    </row>
    <row r="22058" spans="1:10" ht="32" customHeight="1">
      <c r="A22058" s="19" t="s">
        <v>152255</v>
      </c>
      <c r="B22058" s="24">
        <v>25</v>
      </c>
      <c r="C22058" s="22">
        <v>15</v>
      </c>
      <c r="D22058" s="21" t="s">
        <v>105398</v>
      </c>
      <c r="E22058" s="21" t="s">
        <v>105399</v>
      </c>
      <c r="F22058" s="21" t="s">
        <v>101554</v>
      </c>
      <c r="G22058" s="22">
        <v>10</v>
      </c>
      <c r="H22058" s="22">
        <v>0</v>
      </c>
      <c r="I22058" s="22">
        <v>0</v>
      </c>
      <c r="J22058" s="21" t="s">
        <v>105400</v>
      </c>
    </row>
    <row r="22059" spans="1:10" ht="32" customHeight="1">
      <c r="A22059" s="19" t="s">
        <v>152256</v>
      </c>
      <c r="B22059" s="24">
        <v>19</v>
      </c>
      <c r="C22059" s="22">
        <v>27</v>
      </c>
      <c r="D22059" s="21" t="s">
        <v>101931</v>
      </c>
      <c r="E22059" s="21" t="s">
        <v>101932</v>
      </c>
      <c r="F22059" s="21" t="s">
        <v>101533</v>
      </c>
      <c r="G22059" s="22">
        <v>12</v>
      </c>
      <c r="H22059" s="22">
        <v>11</v>
      </c>
      <c r="I22059" s="22">
        <v>18</v>
      </c>
      <c r="J22059" s="21" t="s">
        <v>152257</v>
      </c>
    </row>
    <row r="22060" spans="1:10" ht="32" customHeight="1">
      <c r="A22060" s="19" t="s">
        <v>152258</v>
      </c>
      <c r="B22060" s="24">
        <v>19</v>
      </c>
      <c r="C22060" s="22">
        <v>27</v>
      </c>
      <c r="D22060" s="21" t="s">
        <v>101931</v>
      </c>
      <c r="E22060" s="21" t="s">
        <v>101932</v>
      </c>
      <c r="F22060" s="21" t="s">
        <v>101533</v>
      </c>
      <c r="G22060" s="22">
        <v>12</v>
      </c>
      <c r="H22060" s="22">
        <v>11</v>
      </c>
      <c r="I22060" s="22">
        <v>18</v>
      </c>
      <c r="J22060" s="21" t="s">
        <v>152257</v>
      </c>
    </row>
    <row r="22061" spans="1:10" ht="32" customHeight="1">
      <c r="A22061" s="19" t="s">
        <v>152259</v>
      </c>
      <c r="B22061" s="24">
        <v>12</v>
      </c>
      <c r="C22061" s="22">
        <v>15</v>
      </c>
      <c r="D22061" s="21" t="s">
        <v>130204</v>
      </c>
      <c r="E22061" s="21" t="s">
        <v>130205</v>
      </c>
      <c r="F22061" s="21" t="s">
        <v>101554</v>
      </c>
      <c r="G22061" s="22">
        <v>10</v>
      </c>
      <c r="H22061" s="22">
        <v>0</v>
      </c>
      <c r="I22061" s="22">
        <v>0</v>
      </c>
      <c r="J22061" s="21" t="s">
        <v>152260</v>
      </c>
    </row>
    <row r="22062" spans="1:10" ht="32" customHeight="1">
      <c r="A22062" s="19" t="s">
        <v>152261</v>
      </c>
      <c r="B22062" s="24">
        <v>13</v>
      </c>
      <c r="C22062" s="22">
        <v>15</v>
      </c>
      <c r="D22062" s="21" t="s">
        <v>102584</v>
      </c>
      <c r="E22062" s="21" t="s">
        <v>102585</v>
      </c>
      <c r="F22062" s="21" t="s">
        <v>101694</v>
      </c>
      <c r="G22062" s="22">
        <v>10</v>
      </c>
      <c r="H22062" s="22">
        <v>0</v>
      </c>
      <c r="I22062" s="22">
        <v>0</v>
      </c>
      <c r="J22062" s="21" t="s">
        <v>152262</v>
      </c>
    </row>
    <row r="22063" spans="1:10" ht="32" customHeight="1">
      <c r="A22063" s="19" t="s">
        <v>152263</v>
      </c>
      <c r="B22063" s="24">
        <v>54</v>
      </c>
      <c r="C22063" s="22">
        <v>16</v>
      </c>
      <c r="D22063" s="21" t="s">
        <v>106388</v>
      </c>
      <c r="E22063" s="21" t="s">
        <v>106389</v>
      </c>
      <c r="F22063" s="21" t="s">
        <v>101945</v>
      </c>
      <c r="G22063" s="22">
        <v>1</v>
      </c>
      <c r="H22063" s="22">
        <v>11</v>
      </c>
      <c r="I22063" s="22">
        <v>17</v>
      </c>
      <c r="J22063" s="21" t="s">
        <v>152264</v>
      </c>
    </row>
    <row r="22064" spans="1:10" ht="32" customHeight="1">
      <c r="A22064" s="19" t="s">
        <v>152265</v>
      </c>
      <c r="B22064" s="24">
        <v>32</v>
      </c>
      <c r="C22064" s="22">
        <v>15</v>
      </c>
      <c r="D22064" s="21" t="s">
        <v>115529</v>
      </c>
      <c r="E22064" s="21" t="s">
        <v>115530</v>
      </c>
      <c r="F22064" s="21" t="s">
        <v>101554</v>
      </c>
      <c r="G22064" s="22">
        <v>10</v>
      </c>
      <c r="H22064" s="22">
        <v>0</v>
      </c>
      <c r="I22064" s="22">
        <v>0</v>
      </c>
      <c r="J22064" s="21" t="s">
        <v>152266</v>
      </c>
    </row>
    <row r="22065" spans="1:10" ht="32" customHeight="1">
      <c r="A22065" s="19" t="s">
        <v>152267</v>
      </c>
      <c r="B22065" s="24">
        <v>32</v>
      </c>
      <c r="C22065" s="22">
        <v>15</v>
      </c>
      <c r="D22065" s="21" t="s">
        <v>115529</v>
      </c>
      <c r="E22065" s="21" t="s">
        <v>115530</v>
      </c>
      <c r="F22065" s="21" t="s">
        <v>101554</v>
      </c>
      <c r="G22065" s="22">
        <v>10</v>
      </c>
      <c r="H22065" s="22">
        <v>0</v>
      </c>
      <c r="I22065" s="22">
        <v>0</v>
      </c>
      <c r="J22065" s="21" t="s">
        <v>152266</v>
      </c>
    </row>
    <row r="22066" spans="1:10" ht="32" customHeight="1">
      <c r="A22066" s="19" t="s">
        <v>152268</v>
      </c>
      <c r="B22066" s="24">
        <v>34</v>
      </c>
      <c r="C22066" s="22">
        <v>15</v>
      </c>
      <c r="D22066" s="21" t="s">
        <v>103531</v>
      </c>
      <c r="E22066" s="21" t="s">
        <v>103532</v>
      </c>
      <c r="F22066" s="21" t="s">
        <v>101694</v>
      </c>
      <c r="G22066" s="22">
        <v>10</v>
      </c>
      <c r="H22066" s="22">
        <v>0</v>
      </c>
      <c r="I22066" s="22">
        <v>0</v>
      </c>
      <c r="J22066" s="21" t="s">
        <v>130046</v>
      </c>
    </row>
    <row r="22067" spans="1:10" ht="32" customHeight="1">
      <c r="A22067" s="19" t="s">
        <v>152269</v>
      </c>
      <c r="B22067" s="24">
        <v>34</v>
      </c>
      <c r="C22067" s="22">
        <v>15</v>
      </c>
      <c r="D22067" s="21" t="s">
        <v>103531</v>
      </c>
      <c r="E22067" s="21" t="s">
        <v>103532</v>
      </c>
      <c r="F22067" s="21" t="s">
        <v>101694</v>
      </c>
      <c r="G22067" s="22">
        <v>10</v>
      </c>
      <c r="H22067" s="22">
        <v>0</v>
      </c>
      <c r="I22067" s="22">
        <v>0</v>
      </c>
      <c r="J22067" s="21" t="s">
        <v>130046</v>
      </c>
    </row>
    <row r="22068" spans="1:10" ht="32" customHeight="1">
      <c r="A22068" s="19" t="s">
        <v>152270</v>
      </c>
      <c r="B22068" s="24">
        <v>43</v>
      </c>
      <c r="C22068" s="22">
        <v>34</v>
      </c>
      <c r="D22068" s="21" t="s">
        <v>134306</v>
      </c>
      <c r="E22068" s="21" t="s">
        <v>134307</v>
      </c>
      <c r="F22068" s="21" t="s">
        <v>103468</v>
      </c>
      <c r="G22068" s="22">
        <v>4</v>
      </c>
      <c r="H22068" s="22">
        <v>13</v>
      </c>
      <c r="I22068" s="22">
        <v>18</v>
      </c>
      <c r="J22068" s="21" t="s">
        <v>152271</v>
      </c>
    </row>
    <row r="22069" spans="1:10" ht="32" customHeight="1">
      <c r="A22069" s="19" t="s">
        <v>152272</v>
      </c>
      <c r="B22069" s="24">
        <v>46</v>
      </c>
      <c r="C22069" s="22">
        <v>33</v>
      </c>
      <c r="D22069" s="21" t="s">
        <v>122825</v>
      </c>
      <c r="E22069" s="21" t="s">
        <v>122826</v>
      </c>
      <c r="F22069" s="21" t="s">
        <v>14743</v>
      </c>
      <c r="G22069" s="22">
        <v>4</v>
      </c>
      <c r="H22069" s="22">
        <v>25</v>
      </c>
      <c r="I22069" s="22">
        <v>40</v>
      </c>
      <c r="J22069" s="21" t="s">
        <v>152273</v>
      </c>
    </row>
    <row r="22070" spans="1:10" ht="32" customHeight="1">
      <c r="A22070" s="19" t="s">
        <v>152274</v>
      </c>
      <c r="B22070" s="24">
        <v>14</v>
      </c>
      <c r="C22070" s="22">
        <v>16</v>
      </c>
      <c r="D22070" s="21" t="s">
        <v>152275</v>
      </c>
      <c r="E22070" s="21" t="s">
        <v>152276</v>
      </c>
      <c r="F22070" s="21" t="s">
        <v>101533</v>
      </c>
      <c r="G22070" s="22">
        <v>2</v>
      </c>
      <c r="H22070" s="22">
        <v>10</v>
      </c>
      <c r="I22070" s="22">
        <v>15</v>
      </c>
      <c r="J22070" s="21" t="s">
        <v>152277</v>
      </c>
    </row>
    <row r="22071" spans="1:10" ht="32" customHeight="1">
      <c r="A22071" s="19" t="s">
        <v>152278</v>
      </c>
      <c r="B22071" s="24">
        <v>21</v>
      </c>
      <c r="C22071" s="22">
        <v>15</v>
      </c>
      <c r="D22071" s="21" t="s">
        <v>101836</v>
      </c>
      <c r="E22071" s="21" t="s">
        <v>101837</v>
      </c>
      <c r="F22071" s="21" t="s">
        <v>101694</v>
      </c>
      <c r="G22071" s="22">
        <v>10</v>
      </c>
      <c r="H22071" s="22">
        <v>0</v>
      </c>
      <c r="I22071" s="22">
        <v>0</v>
      </c>
      <c r="J22071" s="21" t="s">
        <v>142461</v>
      </c>
    </row>
    <row r="22072" spans="1:10" ht="32" customHeight="1">
      <c r="A22072" s="19" t="s">
        <v>152279</v>
      </c>
      <c r="B22072" s="24">
        <v>21</v>
      </c>
      <c r="C22072" s="22">
        <v>15</v>
      </c>
      <c r="D22072" s="21" t="s">
        <v>101836</v>
      </c>
      <c r="E22072" s="21" t="s">
        <v>101837</v>
      </c>
      <c r="F22072" s="21" t="s">
        <v>101694</v>
      </c>
      <c r="G22072" s="22">
        <v>10</v>
      </c>
      <c r="H22072" s="22">
        <v>0</v>
      </c>
      <c r="I22072" s="22">
        <v>0</v>
      </c>
      <c r="J22072" s="21" t="s">
        <v>142461</v>
      </c>
    </row>
    <row r="22073" spans="1:10" ht="32" customHeight="1">
      <c r="A22073" s="19" t="s">
        <v>152280</v>
      </c>
      <c r="B22073" s="24">
        <v>21</v>
      </c>
      <c r="C22073" s="22">
        <v>15</v>
      </c>
      <c r="D22073" s="21" t="s">
        <v>101836</v>
      </c>
      <c r="E22073" s="21" t="s">
        <v>101837</v>
      </c>
      <c r="F22073" s="21" t="s">
        <v>101694</v>
      </c>
      <c r="G22073" s="22">
        <v>10</v>
      </c>
      <c r="H22073" s="22">
        <v>0</v>
      </c>
      <c r="I22073" s="22">
        <v>0</v>
      </c>
      <c r="J22073" s="21" t="s">
        <v>142461</v>
      </c>
    </row>
    <row r="22074" spans="1:10" ht="32" customHeight="1">
      <c r="A22074" s="19" t="s">
        <v>152281</v>
      </c>
      <c r="B22074" s="24">
        <v>25</v>
      </c>
      <c r="C22074" s="22">
        <v>15</v>
      </c>
      <c r="D22074" s="21" t="s">
        <v>106634</v>
      </c>
      <c r="E22074" s="21" t="s">
        <v>106635</v>
      </c>
      <c r="F22074" s="21" t="s">
        <v>14739</v>
      </c>
      <c r="G22074" s="22">
        <v>10</v>
      </c>
      <c r="H22074" s="22">
        <v>0</v>
      </c>
      <c r="I22074" s="22">
        <v>0</v>
      </c>
      <c r="J22074" s="21" t="s">
        <v>113375</v>
      </c>
    </row>
    <row r="22075" spans="1:10" ht="32" customHeight="1">
      <c r="A22075" s="19" t="s">
        <v>152282</v>
      </c>
      <c r="B22075" s="24">
        <v>25</v>
      </c>
      <c r="C22075" s="22">
        <v>15</v>
      </c>
      <c r="D22075" s="21" t="s">
        <v>106634</v>
      </c>
      <c r="E22075" s="21" t="s">
        <v>106635</v>
      </c>
      <c r="F22075" s="21" t="s">
        <v>14739</v>
      </c>
      <c r="G22075" s="22">
        <v>10</v>
      </c>
      <c r="H22075" s="22">
        <v>0</v>
      </c>
      <c r="I22075" s="22">
        <v>0</v>
      </c>
      <c r="J22075" s="21" t="s">
        <v>113375</v>
      </c>
    </row>
    <row r="22076" spans="1:10" ht="32" customHeight="1">
      <c r="A22076" s="19" t="s">
        <v>152283</v>
      </c>
      <c r="B22076" s="24">
        <v>28</v>
      </c>
      <c r="C22076" s="22">
        <v>15</v>
      </c>
      <c r="D22076" s="21" t="s">
        <v>113726</v>
      </c>
      <c r="E22076" s="21" t="s">
        <v>113727</v>
      </c>
      <c r="F22076" s="21" t="s">
        <v>101528</v>
      </c>
      <c r="G22076" s="22">
        <v>10</v>
      </c>
      <c r="H22076" s="22">
        <v>0</v>
      </c>
      <c r="I22076" s="22">
        <v>0</v>
      </c>
      <c r="J22076" s="21" t="s">
        <v>124721</v>
      </c>
    </row>
    <row r="22077" spans="1:10" ht="32" customHeight="1">
      <c r="A22077" s="19" t="s">
        <v>152284</v>
      </c>
      <c r="B22077" s="24">
        <v>12</v>
      </c>
      <c r="C22077" s="22">
        <v>30</v>
      </c>
      <c r="D22077" s="21" t="s">
        <v>130482</v>
      </c>
      <c r="E22077" s="21" t="s">
        <v>130483</v>
      </c>
      <c r="F22077" s="21" t="s">
        <v>101910</v>
      </c>
      <c r="G22077" s="22">
        <v>5</v>
      </c>
      <c r="H22077" s="22">
        <v>21</v>
      </c>
      <c r="I22077" s="22">
        <v>25</v>
      </c>
      <c r="J22077" s="21" t="s">
        <v>152285</v>
      </c>
    </row>
    <row r="22078" spans="1:10" ht="32" customHeight="1">
      <c r="A22078" s="19" t="s">
        <v>152286</v>
      </c>
      <c r="B22078" s="24">
        <v>12</v>
      </c>
      <c r="C22078" s="22">
        <v>30</v>
      </c>
      <c r="D22078" s="21" t="s">
        <v>130482</v>
      </c>
      <c r="E22078" s="21" t="s">
        <v>130483</v>
      </c>
      <c r="F22078" s="21" t="s">
        <v>101910</v>
      </c>
      <c r="G22078" s="22">
        <v>5</v>
      </c>
      <c r="H22078" s="22">
        <v>21</v>
      </c>
      <c r="I22078" s="22">
        <v>25</v>
      </c>
      <c r="J22078" s="21" t="s">
        <v>152285</v>
      </c>
    </row>
    <row r="22079" spans="1:10" ht="32" customHeight="1">
      <c r="A22079" s="19" t="s">
        <v>152287</v>
      </c>
      <c r="B22079" s="24">
        <v>13</v>
      </c>
      <c r="C22079" s="22">
        <v>15</v>
      </c>
      <c r="D22079" s="21" t="s">
        <v>108495</v>
      </c>
      <c r="E22079" s="21" t="s">
        <v>108496</v>
      </c>
      <c r="F22079" s="21" t="s">
        <v>101522</v>
      </c>
      <c r="G22079" s="22">
        <v>10</v>
      </c>
      <c r="H22079" s="22">
        <v>0</v>
      </c>
      <c r="I22079" s="22">
        <v>0</v>
      </c>
      <c r="J22079" s="21" t="s">
        <v>152288</v>
      </c>
    </row>
    <row r="22080" spans="1:10" ht="32" customHeight="1">
      <c r="A22080" s="19" t="s">
        <v>152289</v>
      </c>
      <c r="B22080" s="24">
        <v>12</v>
      </c>
      <c r="C22080" s="22">
        <v>15</v>
      </c>
      <c r="D22080" s="21" t="s">
        <v>152290</v>
      </c>
      <c r="E22080" s="21" t="s">
        <v>152291</v>
      </c>
      <c r="F22080" s="21" t="s">
        <v>101528</v>
      </c>
      <c r="G22080" s="22">
        <v>10</v>
      </c>
      <c r="H22080" s="22">
        <v>0</v>
      </c>
      <c r="I22080" s="22">
        <v>0</v>
      </c>
      <c r="J22080" s="21" t="s">
        <v>152292</v>
      </c>
    </row>
    <row r="22081" spans="1:10" ht="32" customHeight="1">
      <c r="A22081" s="19" t="s">
        <v>152293</v>
      </c>
      <c r="B22081" s="24">
        <v>13</v>
      </c>
      <c r="C22081" s="22">
        <v>15</v>
      </c>
      <c r="D22081" s="21" t="s">
        <v>152294</v>
      </c>
      <c r="E22081" s="21" t="s">
        <v>152295</v>
      </c>
      <c r="F22081" s="21" t="s">
        <v>101528</v>
      </c>
      <c r="G22081" s="22">
        <v>10</v>
      </c>
      <c r="H22081" s="22">
        <v>0</v>
      </c>
      <c r="I22081" s="22">
        <v>0</v>
      </c>
      <c r="J22081" s="21" t="s">
        <v>152296</v>
      </c>
    </row>
    <row r="22082" spans="1:10" ht="32" customHeight="1">
      <c r="A22082" s="19" t="s">
        <v>152297</v>
      </c>
      <c r="B22082" s="24">
        <v>12</v>
      </c>
      <c r="C22082" s="22">
        <v>15</v>
      </c>
      <c r="D22082" s="21" t="s">
        <v>114832</v>
      </c>
      <c r="E22082" s="21" t="s">
        <v>114833</v>
      </c>
      <c r="F22082" s="21" t="s">
        <v>101727</v>
      </c>
      <c r="G22082" s="22">
        <v>10</v>
      </c>
      <c r="H22082" s="22">
        <v>0</v>
      </c>
      <c r="I22082" s="22">
        <v>0</v>
      </c>
      <c r="J22082" s="21" t="s">
        <v>152298</v>
      </c>
    </row>
    <row r="22083" spans="1:10" ht="32" customHeight="1">
      <c r="A22083" s="19" t="s">
        <v>152299</v>
      </c>
      <c r="B22083" s="24">
        <v>19</v>
      </c>
      <c r="C22083" s="22">
        <v>21</v>
      </c>
      <c r="D22083" s="21" t="s">
        <v>128943</v>
      </c>
      <c r="E22083" s="21" t="s">
        <v>128944</v>
      </c>
      <c r="F22083" s="21" t="s">
        <v>14775</v>
      </c>
      <c r="G22083" s="22">
        <v>2</v>
      </c>
      <c r="H22083" s="22">
        <v>15</v>
      </c>
      <c r="I22083" s="22">
        <v>26</v>
      </c>
      <c r="J22083" s="21" t="s">
        <v>152300</v>
      </c>
    </row>
    <row r="22084" spans="1:10" ht="32" customHeight="1">
      <c r="A22084" s="19" t="s">
        <v>152301</v>
      </c>
      <c r="B22084" s="24">
        <v>26</v>
      </c>
      <c r="C22084" s="22">
        <v>23</v>
      </c>
      <c r="D22084" s="21" t="s">
        <v>104120</v>
      </c>
      <c r="E22084" s="21" t="s">
        <v>104121</v>
      </c>
      <c r="F22084" s="21" t="s">
        <v>102001</v>
      </c>
      <c r="G22084" s="22">
        <v>7</v>
      </c>
      <c r="H22084" s="22">
        <v>12</v>
      </c>
      <c r="I22084" s="22">
        <v>24</v>
      </c>
      <c r="J22084" s="21" t="s">
        <v>152302</v>
      </c>
    </row>
    <row r="22085" spans="1:10" ht="32" customHeight="1">
      <c r="A22085" s="19" t="s">
        <v>152303</v>
      </c>
      <c r="B22085" s="24">
        <v>45</v>
      </c>
      <c r="C22085" s="22">
        <v>15</v>
      </c>
      <c r="D22085" s="21" t="s">
        <v>102348</v>
      </c>
      <c r="E22085" s="21" t="s">
        <v>102349</v>
      </c>
      <c r="F22085" s="21" t="s">
        <v>101694</v>
      </c>
      <c r="G22085" s="22">
        <v>1</v>
      </c>
      <c r="H22085" s="22">
        <v>9</v>
      </c>
      <c r="I22085" s="22">
        <v>12</v>
      </c>
      <c r="J22085" s="21" t="s">
        <v>152304</v>
      </c>
    </row>
    <row r="22086" spans="1:10" ht="32" customHeight="1">
      <c r="A22086" s="19" t="s">
        <v>152305</v>
      </c>
      <c r="B22086" s="24">
        <v>45</v>
      </c>
      <c r="C22086" s="22">
        <v>15</v>
      </c>
      <c r="D22086" s="21" t="s">
        <v>102348</v>
      </c>
      <c r="E22086" s="21" t="s">
        <v>102349</v>
      </c>
      <c r="F22086" s="21" t="s">
        <v>101694</v>
      </c>
      <c r="G22086" s="22">
        <v>1</v>
      </c>
      <c r="H22086" s="22">
        <v>9</v>
      </c>
      <c r="I22086" s="22">
        <v>12</v>
      </c>
      <c r="J22086" s="21" t="s">
        <v>152304</v>
      </c>
    </row>
    <row r="22087" spans="1:10" ht="32" customHeight="1">
      <c r="A22087" s="19" t="s">
        <v>152306</v>
      </c>
      <c r="B22087" s="24">
        <v>17</v>
      </c>
      <c r="C22087" s="22">
        <v>15</v>
      </c>
      <c r="D22087" s="21" t="s">
        <v>117500</v>
      </c>
      <c r="E22087" s="21" t="s">
        <v>117501</v>
      </c>
      <c r="F22087" s="21" t="s">
        <v>101528</v>
      </c>
      <c r="G22087" s="22">
        <v>10</v>
      </c>
      <c r="H22087" s="22">
        <v>0</v>
      </c>
      <c r="I22087" s="22">
        <v>0</v>
      </c>
      <c r="J22087" s="21" t="s">
        <v>152307</v>
      </c>
    </row>
    <row r="22088" spans="1:10" ht="32" customHeight="1">
      <c r="A22088" s="19" t="s">
        <v>152308</v>
      </c>
      <c r="B22088" s="24">
        <v>48</v>
      </c>
      <c r="C22088" s="22">
        <v>21</v>
      </c>
      <c r="D22088" s="21" t="s">
        <v>105591</v>
      </c>
      <c r="E22088" s="21" t="s">
        <v>105592</v>
      </c>
      <c r="F22088" s="22">
        <v>625</v>
      </c>
      <c r="G22088" s="22">
        <v>5</v>
      </c>
      <c r="H22088" s="22">
        <v>12</v>
      </c>
      <c r="I22088" s="22">
        <v>14</v>
      </c>
      <c r="J22088" s="21" t="s">
        <v>152309</v>
      </c>
    </row>
    <row r="22089" spans="1:10" ht="32" customHeight="1">
      <c r="A22089" s="19" t="s">
        <v>152310</v>
      </c>
      <c r="B22089" s="24">
        <v>58</v>
      </c>
      <c r="C22089" s="22">
        <v>21</v>
      </c>
      <c r="D22089" s="21" t="s">
        <v>107082</v>
      </c>
      <c r="E22089" s="21" t="s">
        <v>107083</v>
      </c>
      <c r="F22089" s="21" t="s">
        <v>14743</v>
      </c>
      <c r="G22089" s="22">
        <v>1</v>
      </c>
      <c r="H22089" s="22">
        <v>16</v>
      </c>
      <c r="I22089" s="22">
        <v>23</v>
      </c>
      <c r="J22089" s="21" t="s">
        <v>152311</v>
      </c>
    </row>
    <row r="22090" spans="1:10" ht="20" customHeight="1">
      <c r="A22090" s="27">
        <v>-999</v>
      </c>
      <c r="B22090" s="24">
        <v>-999</v>
      </c>
      <c r="C22090" s="22">
        <v>-999</v>
      </c>
      <c r="D22090" s="22">
        <v>-999</v>
      </c>
      <c r="E22090" s="22">
        <v>-999</v>
      </c>
      <c r="F22090" s="22">
        <v>-999</v>
      </c>
      <c r="G22090" s="22">
        <v>-999</v>
      </c>
      <c r="H22090" s="22">
        <v>-999</v>
      </c>
      <c r="I22090" s="22">
        <v>-999</v>
      </c>
      <c r="J22090" s="22">
        <v>-999</v>
      </c>
    </row>
    <row r="22091" spans="1:10" ht="32" customHeight="1">
      <c r="A22091" s="19" t="s">
        <v>152312</v>
      </c>
      <c r="B22091" s="24">
        <v>32</v>
      </c>
      <c r="C22091" s="22">
        <v>15</v>
      </c>
      <c r="D22091" s="21" t="s">
        <v>152313</v>
      </c>
      <c r="E22091" s="21" t="s">
        <v>152314</v>
      </c>
      <c r="F22091" s="21" t="s">
        <v>101563</v>
      </c>
      <c r="G22091" s="22">
        <v>10</v>
      </c>
      <c r="H22091" s="22">
        <v>0</v>
      </c>
      <c r="I22091" s="22">
        <v>0</v>
      </c>
      <c r="J22091" s="21" t="s">
        <v>152315</v>
      </c>
    </row>
    <row r="22092" spans="1:10" ht="32" customHeight="1">
      <c r="A22092" s="19" t="s">
        <v>152316</v>
      </c>
      <c r="B22092" s="24">
        <v>19</v>
      </c>
      <c r="C22092" s="22">
        <v>15</v>
      </c>
      <c r="D22092" s="21" t="s">
        <v>103464</v>
      </c>
      <c r="E22092" s="21" t="s">
        <v>103465</v>
      </c>
      <c r="F22092" s="21" t="s">
        <v>101694</v>
      </c>
      <c r="G22092" s="22">
        <v>10</v>
      </c>
      <c r="H22092" s="22">
        <v>0</v>
      </c>
      <c r="I22092" s="22">
        <v>0</v>
      </c>
      <c r="J22092" s="21" t="s">
        <v>123208</v>
      </c>
    </row>
    <row r="22093" spans="1:10" ht="32" customHeight="1">
      <c r="A22093" s="19" t="s">
        <v>152317</v>
      </c>
      <c r="B22093" s="24">
        <v>24</v>
      </c>
      <c r="C22093" s="22">
        <v>15</v>
      </c>
      <c r="D22093" s="21" t="s">
        <v>145273</v>
      </c>
      <c r="E22093" s="21" t="s">
        <v>145274</v>
      </c>
      <c r="F22093" s="21" t="s">
        <v>101694</v>
      </c>
      <c r="G22093" s="22">
        <v>10</v>
      </c>
      <c r="H22093" s="22">
        <v>0</v>
      </c>
      <c r="I22093" s="22">
        <v>0</v>
      </c>
      <c r="J22093" s="21" t="s">
        <v>152318</v>
      </c>
    </row>
    <row r="22094" spans="1:10" ht="32" customHeight="1">
      <c r="A22094" s="19" t="s">
        <v>152319</v>
      </c>
      <c r="B22094" s="24">
        <v>13</v>
      </c>
      <c r="C22094" s="22">
        <v>15</v>
      </c>
      <c r="D22094" s="21" t="s">
        <v>106313</v>
      </c>
      <c r="E22094" s="21" t="s">
        <v>106314</v>
      </c>
      <c r="F22094" s="21" t="s">
        <v>101554</v>
      </c>
      <c r="G22094" s="22">
        <v>10</v>
      </c>
      <c r="H22094" s="22">
        <v>0</v>
      </c>
      <c r="I22094" s="22">
        <v>0</v>
      </c>
      <c r="J22094" s="21" t="s">
        <v>106315</v>
      </c>
    </row>
    <row r="22095" spans="1:10" ht="32" customHeight="1">
      <c r="A22095" s="19" t="s">
        <v>152320</v>
      </c>
      <c r="B22095" s="24">
        <v>13</v>
      </c>
      <c r="C22095" s="22">
        <v>15</v>
      </c>
      <c r="D22095" s="21" t="s">
        <v>106313</v>
      </c>
      <c r="E22095" s="21" t="s">
        <v>106314</v>
      </c>
      <c r="F22095" s="21" t="s">
        <v>101554</v>
      </c>
      <c r="G22095" s="22">
        <v>10</v>
      </c>
      <c r="H22095" s="22">
        <v>0</v>
      </c>
      <c r="I22095" s="22">
        <v>0</v>
      </c>
      <c r="J22095" s="21" t="s">
        <v>106315</v>
      </c>
    </row>
    <row r="22096" spans="1:10" ht="32" customHeight="1">
      <c r="A22096" s="19" t="s">
        <v>152321</v>
      </c>
      <c r="B22096" s="24">
        <v>13</v>
      </c>
      <c r="C22096" s="22">
        <v>15</v>
      </c>
      <c r="D22096" s="21" t="s">
        <v>106313</v>
      </c>
      <c r="E22096" s="21" t="s">
        <v>106314</v>
      </c>
      <c r="F22096" s="21" t="s">
        <v>101554</v>
      </c>
      <c r="G22096" s="22">
        <v>10</v>
      </c>
      <c r="H22096" s="22">
        <v>0</v>
      </c>
      <c r="I22096" s="22">
        <v>0</v>
      </c>
      <c r="J22096" s="21" t="s">
        <v>106315</v>
      </c>
    </row>
    <row r="22097" spans="1:10" ht="32" customHeight="1">
      <c r="A22097" s="19" t="s">
        <v>152322</v>
      </c>
      <c r="B22097" s="24">
        <v>24</v>
      </c>
      <c r="C22097" s="22">
        <v>21</v>
      </c>
      <c r="D22097" s="21" t="s">
        <v>107873</v>
      </c>
      <c r="E22097" s="21" t="s">
        <v>107874</v>
      </c>
      <c r="F22097" s="21" t="s">
        <v>14812</v>
      </c>
      <c r="G22097" s="22">
        <v>6</v>
      </c>
      <c r="H22097" s="22">
        <v>11</v>
      </c>
      <c r="I22097" s="22">
        <v>13</v>
      </c>
      <c r="J22097" s="21" t="s">
        <v>152323</v>
      </c>
    </row>
    <row r="22098" spans="1:10" ht="32" customHeight="1">
      <c r="A22098" s="19" t="s">
        <v>152324</v>
      </c>
      <c r="B22098" s="24">
        <v>24</v>
      </c>
      <c r="C22098" s="22">
        <v>30</v>
      </c>
      <c r="D22098" s="21" t="s">
        <v>140141</v>
      </c>
      <c r="E22098" s="21" t="s">
        <v>140142</v>
      </c>
      <c r="F22098" s="21" t="s">
        <v>106487</v>
      </c>
      <c r="G22098" s="22">
        <v>7</v>
      </c>
      <c r="H22098" s="22">
        <v>19</v>
      </c>
      <c r="I22098" s="22">
        <v>26</v>
      </c>
      <c r="J22098" s="21" t="s">
        <v>152325</v>
      </c>
    </row>
    <row r="22099" spans="1:10" ht="32" customHeight="1">
      <c r="A22099" s="19" t="s">
        <v>152326</v>
      </c>
      <c r="B22099" s="24">
        <v>27</v>
      </c>
      <c r="C22099" s="22">
        <v>18</v>
      </c>
      <c r="D22099" s="21" t="s">
        <v>124590</v>
      </c>
      <c r="E22099" s="21" t="s">
        <v>124591</v>
      </c>
      <c r="F22099" s="21" t="s">
        <v>102782</v>
      </c>
      <c r="G22099" s="22">
        <v>1</v>
      </c>
      <c r="H22099" s="22">
        <v>13</v>
      </c>
      <c r="I22099" s="22">
        <v>22</v>
      </c>
      <c r="J22099" s="21" t="s">
        <v>152327</v>
      </c>
    </row>
    <row r="22100" spans="1:10" ht="32" customHeight="1">
      <c r="A22100" s="19" t="s">
        <v>152328</v>
      </c>
      <c r="B22100" s="24">
        <v>21</v>
      </c>
      <c r="C22100" s="22">
        <v>15</v>
      </c>
      <c r="D22100" s="21" t="s">
        <v>105676</v>
      </c>
      <c r="E22100" s="21" t="s">
        <v>105677</v>
      </c>
      <c r="F22100" s="21" t="s">
        <v>14739</v>
      </c>
      <c r="G22100" s="22">
        <v>10</v>
      </c>
      <c r="H22100" s="22">
        <v>0</v>
      </c>
      <c r="I22100" s="22">
        <v>0</v>
      </c>
      <c r="J22100" s="21" t="s">
        <v>105678</v>
      </c>
    </row>
    <row r="22101" spans="1:10" ht="32" customHeight="1">
      <c r="A22101" s="19" t="s">
        <v>152329</v>
      </c>
      <c r="B22101" s="24">
        <v>21</v>
      </c>
      <c r="C22101" s="22">
        <v>15</v>
      </c>
      <c r="D22101" s="21" t="s">
        <v>105676</v>
      </c>
      <c r="E22101" s="21" t="s">
        <v>105677</v>
      </c>
      <c r="F22101" s="21" t="s">
        <v>14739</v>
      </c>
      <c r="G22101" s="22">
        <v>10</v>
      </c>
      <c r="H22101" s="22">
        <v>0</v>
      </c>
      <c r="I22101" s="22">
        <v>0</v>
      </c>
      <c r="J22101" s="21" t="s">
        <v>105678</v>
      </c>
    </row>
    <row r="22102" spans="1:10" ht="32" customHeight="1">
      <c r="A22102" s="19" t="s">
        <v>152330</v>
      </c>
      <c r="B22102" s="24">
        <v>23</v>
      </c>
      <c r="C22102" s="22">
        <v>25</v>
      </c>
      <c r="D22102" s="21" t="s">
        <v>132687</v>
      </c>
      <c r="E22102" s="21" t="s">
        <v>132688</v>
      </c>
      <c r="F22102" s="21" t="s">
        <v>101568</v>
      </c>
      <c r="G22102" s="22">
        <v>3</v>
      </c>
      <c r="H22102" s="22">
        <v>18</v>
      </c>
      <c r="I22102" s="22">
        <v>35</v>
      </c>
      <c r="J22102" s="21" t="s">
        <v>152331</v>
      </c>
    </row>
    <row r="22103" spans="1:10" ht="32" customHeight="1">
      <c r="A22103" s="19" t="s">
        <v>152332</v>
      </c>
      <c r="B22103" s="24">
        <v>13</v>
      </c>
      <c r="C22103" s="22">
        <v>15</v>
      </c>
      <c r="D22103" s="21" t="s">
        <v>103865</v>
      </c>
      <c r="E22103" s="21" t="s">
        <v>103866</v>
      </c>
      <c r="F22103" s="21" t="s">
        <v>101563</v>
      </c>
      <c r="G22103" s="22">
        <v>10</v>
      </c>
      <c r="H22103" s="22">
        <v>0</v>
      </c>
      <c r="I22103" s="22">
        <v>0</v>
      </c>
      <c r="J22103" s="21" t="s">
        <v>152333</v>
      </c>
    </row>
    <row r="22104" spans="1:10" ht="32" customHeight="1">
      <c r="A22104" s="19" t="s">
        <v>152334</v>
      </c>
      <c r="B22104" s="24">
        <v>12</v>
      </c>
      <c r="C22104" s="22">
        <v>15</v>
      </c>
      <c r="D22104" s="21" t="s">
        <v>108725</v>
      </c>
      <c r="E22104" s="21" t="s">
        <v>108726</v>
      </c>
      <c r="F22104" s="21" t="s">
        <v>14739</v>
      </c>
      <c r="G22104" s="22">
        <v>10</v>
      </c>
      <c r="H22104" s="22">
        <v>0</v>
      </c>
      <c r="I22104" s="22">
        <v>0</v>
      </c>
      <c r="J22104" s="21" t="s">
        <v>118501</v>
      </c>
    </row>
    <row r="22105" spans="1:10" ht="32" customHeight="1">
      <c r="A22105" s="19" t="s">
        <v>152335</v>
      </c>
      <c r="B22105" s="24">
        <v>20</v>
      </c>
      <c r="C22105" s="22">
        <v>15</v>
      </c>
      <c r="D22105" s="21" t="s">
        <v>115049</v>
      </c>
      <c r="E22105" s="21" t="s">
        <v>115050</v>
      </c>
      <c r="F22105" s="21" t="s">
        <v>101694</v>
      </c>
      <c r="G22105" s="22">
        <v>10</v>
      </c>
      <c r="H22105" s="22">
        <v>0</v>
      </c>
      <c r="I22105" s="22">
        <v>0</v>
      </c>
      <c r="J22105" s="21" t="s">
        <v>152336</v>
      </c>
    </row>
    <row r="22106" spans="1:10" ht="32" customHeight="1">
      <c r="A22106" s="19" t="s">
        <v>152337</v>
      </c>
      <c r="B22106" s="24">
        <v>19</v>
      </c>
      <c r="C22106" s="22">
        <v>21</v>
      </c>
      <c r="D22106" s="21" t="s">
        <v>122928</v>
      </c>
      <c r="E22106" s="21" t="s">
        <v>122929</v>
      </c>
      <c r="F22106" s="21" t="s">
        <v>14743</v>
      </c>
      <c r="G22106" s="22">
        <v>2</v>
      </c>
      <c r="H22106" s="22">
        <v>15</v>
      </c>
      <c r="I22106" s="22">
        <v>21</v>
      </c>
      <c r="J22106" s="21" t="s">
        <v>152338</v>
      </c>
    </row>
    <row r="22107" spans="1:10" ht="32" customHeight="1">
      <c r="A22107" s="19" t="s">
        <v>152339</v>
      </c>
      <c r="B22107" s="24">
        <v>12</v>
      </c>
      <c r="C22107" s="22">
        <v>15</v>
      </c>
      <c r="D22107" s="21" t="s">
        <v>110996</v>
      </c>
      <c r="E22107" s="21" t="s">
        <v>110997</v>
      </c>
      <c r="F22107" s="21" t="s">
        <v>101727</v>
      </c>
      <c r="G22107" s="22">
        <v>10</v>
      </c>
      <c r="H22107" s="22">
        <v>0</v>
      </c>
      <c r="I22107" s="22">
        <v>0</v>
      </c>
      <c r="J22107" s="21" t="s">
        <v>118341</v>
      </c>
    </row>
    <row r="22108" spans="1:10" ht="32" customHeight="1">
      <c r="A22108" s="19" t="s">
        <v>152340</v>
      </c>
      <c r="B22108" s="24">
        <v>20</v>
      </c>
      <c r="C22108" s="22">
        <v>15</v>
      </c>
      <c r="D22108" s="21" t="s">
        <v>139875</v>
      </c>
      <c r="E22108" s="21" t="s">
        <v>139876</v>
      </c>
      <c r="F22108" s="21" t="s">
        <v>101554</v>
      </c>
      <c r="G22108" s="22">
        <v>10</v>
      </c>
      <c r="H22108" s="22">
        <v>0</v>
      </c>
      <c r="I22108" s="22">
        <v>0</v>
      </c>
      <c r="J22108" s="21" t="s">
        <v>152341</v>
      </c>
    </row>
    <row r="22109" spans="1:10" ht="32" customHeight="1">
      <c r="A22109" s="19" t="s">
        <v>152342</v>
      </c>
      <c r="B22109" s="24">
        <v>23</v>
      </c>
      <c r="C22109" s="22">
        <v>17</v>
      </c>
      <c r="D22109" s="21" t="s">
        <v>102348</v>
      </c>
      <c r="E22109" s="21" t="s">
        <v>102349</v>
      </c>
      <c r="F22109" s="21" t="s">
        <v>14743</v>
      </c>
      <c r="G22109" s="22">
        <v>5</v>
      </c>
      <c r="H22109" s="22">
        <v>8</v>
      </c>
      <c r="I22109" s="22">
        <v>17</v>
      </c>
      <c r="J22109" s="21" t="s">
        <v>152343</v>
      </c>
    </row>
    <row r="22110" spans="1:10" ht="44" customHeight="1">
      <c r="A22110" s="19" t="s">
        <v>152344</v>
      </c>
      <c r="B22110" s="24">
        <v>27</v>
      </c>
      <c r="C22110" s="22">
        <v>17</v>
      </c>
      <c r="D22110" s="21" t="s">
        <v>104931</v>
      </c>
      <c r="E22110" s="21" t="s">
        <v>104932</v>
      </c>
      <c r="F22110" s="21" t="s">
        <v>101710</v>
      </c>
      <c r="G22110" s="22">
        <v>1</v>
      </c>
      <c r="H22110" s="22">
        <v>12</v>
      </c>
      <c r="I22110" s="22">
        <v>19</v>
      </c>
      <c r="J22110" s="21" t="s">
        <v>104933</v>
      </c>
    </row>
    <row r="22111" spans="1:10" ht="44" customHeight="1">
      <c r="A22111" s="19" t="s">
        <v>152345</v>
      </c>
      <c r="B22111" s="24">
        <v>17</v>
      </c>
      <c r="C22111" s="22">
        <v>15</v>
      </c>
      <c r="D22111" s="21" t="s">
        <v>147936</v>
      </c>
      <c r="E22111" s="21" t="s">
        <v>147937</v>
      </c>
      <c r="F22111" s="21" t="s">
        <v>101568</v>
      </c>
      <c r="G22111" s="22">
        <v>1</v>
      </c>
      <c r="H22111" s="22">
        <v>10</v>
      </c>
      <c r="I22111" s="22">
        <v>18</v>
      </c>
      <c r="J22111" s="21" t="s">
        <v>152346</v>
      </c>
    </row>
    <row r="22112" spans="1:10" ht="32" customHeight="1">
      <c r="A22112" s="19" t="s">
        <v>152347</v>
      </c>
      <c r="B22112" s="24">
        <v>23</v>
      </c>
      <c r="C22112" s="22">
        <v>15</v>
      </c>
      <c r="D22112" s="21" t="s">
        <v>106125</v>
      </c>
      <c r="E22112" s="21" t="s">
        <v>106126</v>
      </c>
      <c r="F22112" s="21" t="s">
        <v>101628</v>
      </c>
      <c r="G22112" s="22">
        <v>1</v>
      </c>
      <c r="H22112" s="22">
        <v>10</v>
      </c>
      <c r="I22112" s="22">
        <v>22</v>
      </c>
      <c r="J22112" s="21" t="s">
        <v>152348</v>
      </c>
    </row>
    <row r="22113" spans="1:10" ht="32" customHeight="1">
      <c r="A22113" s="19" t="s">
        <v>152349</v>
      </c>
      <c r="B22113" s="24">
        <v>47</v>
      </c>
      <c r="C22113" s="22">
        <v>15</v>
      </c>
      <c r="D22113" s="21" t="s">
        <v>102880</v>
      </c>
      <c r="E22113" s="21" t="s">
        <v>102881</v>
      </c>
      <c r="F22113" s="21" t="s">
        <v>101554</v>
      </c>
      <c r="G22113" s="22">
        <v>10</v>
      </c>
      <c r="H22113" s="22">
        <v>0</v>
      </c>
      <c r="I22113" s="22">
        <v>0</v>
      </c>
      <c r="J22113" s="21" t="s">
        <v>103618</v>
      </c>
    </row>
    <row r="22114" spans="1:10" ht="32" customHeight="1">
      <c r="A22114" s="19" t="s">
        <v>152350</v>
      </c>
      <c r="B22114" s="24">
        <v>29</v>
      </c>
      <c r="C22114" s="22">
        <v>15</v>
      </c>
      <c r="D22114" s="21" t="s">
        <v>152351</v>
      </c>
      <c r="E22114" s="21" t="s">
        <v>152352</v>
      </c>
      <c r="F22114" s="21" t="s">
        <v>101522</v>
      </c>
      <c r="G22114" s="22">
        <v>10</v>
      </c>
      <c r="H22114" s="22">
        <v>0</v>
      </c>
      <c r="I22114" s="22">
        <v>0</v>
      </c>
      <c r="J22114" s="21" t="s">
        <v>152353</v>
      </c>
    </row>
    <row r="22115" spans="1:10" ht="20" customHeight="1">
      <c r="A22115" s="27">
        <v>-999</v>
      </c>
      <c r="B22115" s="24">
        <v>-999</v>
      </c>
      <c r="C22115" s="22">
        <v>-999</v>
      </c>
      <c r="D22115" s="22">
        <v>-999</v>
      </c>
      <c r="E22115" s="22">
        <v>-999</v>
      </c>
      <c r="F22115" s="22">
        <v>-999</v>
      </c>
      <c r="G22115" s="22">
        <v>-999</v>
      </c>
      <c r="H22115" s="22">
        <v>-999</v>
      </c>
      <c r="I22115" s="22">
        <v>-999</v>
      </c>
      <c r="J22115" s="22">
        <v>-999</v>
      </c>
    </row>
    <row r="22116" spans="1:10" ht="32" customHeight="1">
      <c r="A22116" s="19" t="s">
        <v>152354</v>
      </c>
      <c r="B22116" s="24">
        <v>24</v>
      </c>
      <c r="C22116" s="22">
        <v>22</v>
      </c>
      <c r="D22116" s="21" t="s">
        <v>131077</v>
      </c>
      <c r="E22116" s="21" t="s">
        <v>131078</v>
      </c>
      <c r="F22116" s="21" t="s">
        <v>101538</v>
      </c>
      <c r="G22116" s="22">
        <v>1</v>
      </c>
      <c r="H22116" s="22">
        <v>17</v>
      </c>
      <c r="I22116" s="22">
        <v>20</v>
      </c>
      <c r="J22116" s="21" t="s">
        <v>152355</v>
      </c>
    </row>
    <row r="22117" spans="1:10" ht="32" customHeight="1">
      <c r="A22117" s="19" t="s">
        <v>152356</v>
      </c>
      <c r="B22117" s="24">
        <v>40</v>
      </c>
      <c r="C22117" s="22">
        <v>23</v>
      </c>
      <c r="D22117" s="21" t="s">
        <v>107040</v>
      </c>
      <c r="E22117" s="21" t="s">
        <v>107041</v>
      </c>
      <c r="F22117" s="21" t="s">
        <v>102001</v>
      </c>
      <c r="G22117" s="22">
        <v>7</v>
      </c>
      <c r="H22117" s="22">
        <v>12</v>
      </c>
      <c r="I22117" s="22">
        <v>22</v>
      </c>
      <c r="J22117" s="21" t="s">
        <v>152357</v>
      </c>
    </row>
    <row r="22118" spans="1:10" ht="32" customHeight="1">
      <c r="A22118" s="19" t="s">
        <v>152358</v>
      </c>
      <c r="B22118" s="24">
        <v>32</v>
      </c>
      <c r="C22118" s="22">
        <v>15</v>
      </c>
      <c r="D22118" s="21" t="s">
        <v>152359</v>
      </c>
      <c r="E22118" s="21" t="s">
        <v>152360</v>
      </c>
      <c r="F22118" s="21" t="s">
        <v>14739</v>
      </c>
      <c r="G22118" s="22">
        <v>10</v>
      </c>
      <c r="H22118" s="22">
        <v>0</v>
      </c>
      <c r="I22118" s="22">
        <v>0</v>
      </c>
      <c r="J22118" s="21" t="s">
        <v>152361</v>
      </c>
    </row>
    <row r="22119" spans="1:10" ht="32" customHeight="1">
      <c r="A22119" s="19" t="s">
        <v>152362</v>
      </c>
      <c r="B22119" s="24">
        <v>27</v>
      </c>
      <c r="C22119" s="22">
        <v>31</v>
      </c>
      <c r="D22119" s="21" t="s">
        <v>116926</v>
      </c>
      <c r="E22119" s="21" t="s">
        <v>116927</v>
      </c>
      <c r="F22119" s="21" t="s">
        <v>102144</v>
      </c>
      <c r="G22119" s="22">
        <v>4</v>
      </c>
      <c r="H22119" s="22">
        <v>23</v>
      </c>
      <c r="I22119" s="22">
        <v>40</v>
      </c>
      <c r="J22119" s="21" t="s">
        <v>152363</v>
      </c>
    </row>
    <row r="22120" spans="1:10" ht="32" customHeight="1">
      <c r="A22120" s="19" t="s">
        <v>152364</v>
      </c>
      <c r="B22120" s="24">
        <v>15</v>
      </c>
      <c r="C22120" s="22">
        <v>21</v>
      </c>
      <c r="D22120" s="21" t="s">
        <v>106398</v>
      </c>
      <c r="E22120" s="21" t="s">
        <v>106399</v>
      </c>
      <c r="F22120" s="21" t="s">
        <v>14812</v>
      </c>
      <c r="G22120" s="22">
        <v>6</v>
      </c>
      <c r="H22120" s="22">
        <v>11</v>
      </c>
      <c r="I22120" s="22">
        <v>24</v>
      </c>
      <c r="J22120" s="21" t="s">
        <v>152365</v>
      </c>
    </row>
    <row r="22121" spans="1:10" ht="32" customHeight="1">
      <c r="A22121" s="19" t="s">
        <v>152366</v>
      </c>
      <c r="B22121" s="24">
        <v>13</v>
      </c>
      <c r="C22121" s="22">
        <v>15</v>
      </c>
      <c r="D22121" s="21" t="s">
        <v>137043</v>
      </c>
      <c r="E22121" s="21" t="s">
        <v>137044</v>
      </c>
      <c r="F22121" s="21" t="s">
        <v>14739</v>
      </c>
      <c r="G22121" s="22">
        <v>10</v>
      </c>
      <c r="H22121" s="22">
        <v>0</v>
      </c>
      <c r="I22121" s="22">
        <v>0</v>
      </c>
      <c r="J22121" s="21" t="s">
        <v>152367</v>
      </c>
    </row>
    <row r="22122" spans="1:10" ht="32" customHeight="1">
      <c r="A22122" s="19" t="s">
        <v>152368</v>
      </c>
      <c r="B22122" s="24">
        <v>70</v>
      </c>
      <c r="C22122" s="22">
        <v>17</v>
      </c>
      <c r="D22122" s="21" t="s">
        <v>152369</v>
      </c>
      <c r="E22122" s="21" t="s">
        <v>152370</v>
      </c>
      <c r="F22122" s="21" t="s">
        <v>101710</v>
      </c>
      <c r="G22122" s="22">
        <v>1</v>
      </c>
      <c r="H22122" s="22">
        <v>12</v>
      </c>
      <c r="I22122" s="22">
        <v>22</v>
      </c>
      <c r="J22122" s="21" t="s">
        <v>152371</v>
      </c>
    </row>
    <row r="22123" spans="1:10" ht="32" customHeight="1">
      <c r="A22123" s="19" t="s">
        <v>152372</v>
      </c>
      <c r="B22123" s="24">
        <v>22</v>
      </c>
      <c r="C22123" s="22">
        <v>15</v>
      </c>
      <c r="D22123" s="21" t="s">
        <v>106388</v>
      </c>
      <c r="E22123" s="21" t="s">
        <v>106389</v>
      </c>
      <c r="F22123" s="21" t="s">
        <v>101554</v>
      </c>
      <c r="G22123" s="22">
        <v>10</v>
      </c>
      <c r="H22123" s="22">
        <v>0</v>
      </c>
      <c r="I22123" s="22">
        <v>0</v>
      </c>
      <c r="J22123" s="21" t="s">
        <v>135489</v>
      </c>
    </row>
    <row r="22124" spans="1:10" ht="32" customHeight="1">
      <c r="A22124" s="19" t="s">
        <v>152373</v>
      </c>
      <c r="B22124" s="24">
        <v>13</v>
      </c>
      <c r="C22124" s="22">
        <v>15</v>
      </c>
      <c r="D22124" s="21" t="s">
        <v>112773</v>
      </c>
      <c r="E22124" s="21" t="s">
        <v>112774</v>
      </c>
      <c r="F22124" s="21" t="s">
        <v>101727</v>
      </c>
      <c r="G22124" s="22">
        <v>10</v>
      </c>
      <c r="H22124" s="22">
        <v>0</v>
      </c>
      <c r="I22124" s="22">
        <v>0</v>
      </c>
      <c r="J22124" s="21" t="s">
        <v>152374</v>
      </c>
    </row>
    <row r="22125" spans="1:10" ht="20" customHeight="1">
      <c r="A22125" s="27">
        <v>-999</v>
      </c>
      <c r="B22125" s="24">
        <v>-999</v>
      </c>
      <c r="C22125" s="22">
        <v>-999</v>
      </c>
      <c r="D22125" s="22">
        <v>-999</v>
      </c>
      <c r="E22125" s="22">
        <v>-999</v>
      </c>
      <c r="F22125" s="22">
        <v>-999</v>
      </c>
      <c r="G22125" s="22">
        <v>-999</v>
      </c>
      <c r="H22125" s="22">
        <v>-999</v>
      </c>
      <c r="I22125" s="22">
        <v>-999</v>
      </c>
      <c r="J22125" s="22">
        <v>-999</v>
      </c>
    </row>
    <row r="22126" spans="1:10" ht="32" customHeight="1">
      <c r="A22126" s="19" t="s">
        <v>152375</v>
      </c>
      <c r="B22126" s="24">
        <v>24</v>
      </c>
      <c r="C22126" s="22">
        <v>15</v>
      </c>
      <c r="D22126" s="21" t="s">
        <v>123038</v>
      </c>
      <c r="E22126" s="21" t="s">
        <v>123039</v>
      </c>
      <c r="F22126" s="21" t="s">
        <v>101522</v>
      </c>
      <c r="G22126" s="22">
        <v>10</v>
      </c>
      <c r="H22126" s="22">
        <v>0</v>
      </c>
      <c r="I22126" s="22">
        <v>0</v>
      </c>
      <c r="J22126" s="21" t="s">
        <v>152376</v>
      </c>
    </row>
    <row r="22127" spans="1:10" ht="32" customHeight="1">
      <c r="A22127" s="19" t="s">
        <v>152377</v>
      </c>
      <c r="B22127" s="24">
        <v>45</v>
      </c>
      <c r="C22127" s="22">
        <v>23</v>
      </c>
      <c r="D22127" s="21" t="s">
        <v>101873</v>
      </c>
      <c r="E22127" s="21" t="s">
        <v>101874</v>
      </c>
      <c r="F22127" s="21" t="s">
        <v>102001</v>
      </c>
      <c r="G22127" s="22">
        <v>7</v>
      </c>
      <c r="H22127" s="22">
        <v>12</v>
      </c>
      <c r="I22127" s="22">
        <v>22</v>
      </c>
      <c r="J22127" s="21" t="s">
        <v>112026</v>
      </c>
    </row>
    <row r="22128" spans="1:10" ht="32" customHeight="1">
      <c r="A22128" s="19" t="s">
        <v>152378</v>
      </c>
      <c r="B22128" s="24">
        <v>25</v>
      </c>
      <c r="C22128" s="22">
        <v>27</v>
      </c>
      <c r="D22128" s="21" t="s">
        <v>105054</v>
      </c>
      <c r="E22128" s="21" t="s">
        <v>105055</v>
      </c>
      <c r="F22128" s="21" t="s">
        <v>103890</v>
      </c>
      <c r="G22128" s="22">
        <v>2</v>
      </c>
      <c r="H22128" s="22">
        <v>21</v>
      </c>
      <c r="I22128" s="22">
        <v>40</v>
      </c>
      <c r="J22128" s="21" t="s">
        <v>152379</v>
      </c>
    </row>
    <row r="22129" spans="1:10" ht="32" customHeight="1">
      <c r="A22129" s="19" t="s">
        <v>152380</v>
      </c>
      <c r="B22129" s="24">
        <v>25</v>
      </c>
      <c r="C22129" s="22">
        <v>27</v>
      </c>
      <c r="D22129" s="21" t="s">
        <v>105054</v>
      </c>
      <c r="E22129" s="21" t="s">
        <v>105055</v>
      </c>
      <c r="F22129" s="21" t="s">
        <v>103890</v>
      </c>
      <c r="G22129" s="22">
        <v>2</v>
      </c>
      <c r="H22129" s="22">
        <v>21</v>
      </c>
      <c r="I22129" s="22">
        <v>40</v>
      </c>
      <c r="J22129" s="21" t="s">
        <v>152379</v>
      </c>
    </row>
    <row r="22130" spans="1:10" ht="32" customHeight="1">
      <c r="A22130" s="19" t="s">
        <v>152381</v>
      </c>
      <c r="B22130" s="24">
        <v>31</v>
      </c>
      <c r="C22130" s="22">
        <v>15</v>
      </c>
      <c r="D22130" s="21" t="s">
        <v>105010</v>
      </c>
      <c r="E22130" s="21" t="s">
        <v>105011</v>
      </c>
      <c r="F22130" s="21" t="s">
        <v>101554</v>
      </c>
      <c r="G22130" s="22">
        <v>10</v>
      </c>
      <c r="H22130" s="22">
        <v>0</v>
      </c>
      <c r="I22130" s="22">
        <v>0</v>
      </c>
      <c r="J22130" s="21" t="s">
        <v>145468</v>
      </c>
    </row>
    <row r="22131" spans="1:10" ht="32" customHeight="1">
      <c r="A22131" s="19" t="s">
        <v>152382</v>
      </c>
      <c r="B22131" s="24">
        <v>17</v>
      </c>
      <c r="C22131" s="22">
        <v>15</v>
      </c>
      <c r="D22131" s="21" t="s">
        <v>114634</v>
      </c>
      <c r="E22131" s="21" t="s">
        <v>114635</v>
      </c>
      <c r="F22131" s="21" t="s">
        <v>14739</v>
      </c>
      <c r="G22131" s="22">
        <v>10</v>
      </c>
      <c r="H22131" s="22">
        <v>0</v>
      </c>
      <c r="I22131" s="22">
        <v>0</v>
      </c>
      <c r="J22131" s="21" t="s">
        <v>124635</v>
      </c>
    </row>
    <row r="22132" spans="1:10" ht="32" customHeight="1">
      <c r="A22132" s="19" t="s">
        <v>152383</v>
      </c>
      <c r="B22132" s="24">
        <v>29</v>
      </c>
      <c r="C22132" s="22">
        <v>25</v>
      </c>
      <c r="D22132" s="21" t="s">
        <v>111961</v>
      </c>
      <c r="E22132" s="21" t="s">
        <v>111962</v>
      </c>
      <c r="F22132" s="21" t="s">
        <v>14743</v>
      </c>
      <c r="G22132" s="22">
        <v>5</v>
      </c>
      <c r="H22132" s="22">
        <v>16</v>
      </c>
      <c r="I22132" s="22">
        <v>28</v>
      </c>
      <c r="J22132" s="21" t="s">
        <v>152384</v>
      </c>
    </row>
    <row r="22133" spans="1:10" ht="32" customHeight="1">
      <c r="A22133" s="19" t="s">
        <v>152385</v>
      </c>
      <c r="B22133" s="24">
        <v>26</v>
      </c>
      <c r="C22133" s="22">
        <v>20</v>
      </c>
      <c r="D22133" s="21" t="s">
        <v>101873</v>
      </c>
      <c r="E22133" s="21" t="s">
        <v>101874</v>
      </c>
      <c r="F22133" s="21" t="s">
        <v>101568</v>
      </c>
      <c r="G22133" s="22">
        <v>1</v>
      </c>
      <c r="H22133" s="22">
        <v>15</v>
      </c>
      <c r="I22133" s="22">
        <v>21</v>
      </c>
      <c r="J22133" s="21" t="s">
        <v>152386</v>
      </c>
    </row>
    <row r="22134" spans="1:10" ht="32" customHeight="1">
      <c r="A22134" s="19" t="s">
        <v>152387</v>
      </c>
      <c r="B22134" s="24">
        <v>33</v>
      </c>
      <c r="C22134" s="22">
        <v>35</v>
      </c>
      <c r="D22134" s="21" t="s">
        <v>130111</v>
      </c>
      <c r="E22134" s="21" t="s">
        <v>130112</v>
      </c>
      <c r="F22134" s="21" t="s">
        <v>101710</v>
      </c>
      <c r="G22134" s="22">
        <v>2</v>
      </c>
      <c r="H22134" s="22">
        <v>29</v>
      </c>
      <c r="I22134" s="22">
        <v>53</v>
      </c>
      <c r="J22134" s="21" t="s">
        <v>152388</v>
      </c>
    </row>
    <row r="22135" spans="1:10" ht="32" customHeight="1">
      <c r="A22135" s="19" t="s">
        <v>152389</v>
      </c>
      <c r="B22135" s="24">
        <v>22</v>
      </c>
      <c r="C22135" s="22">
        <v>28</v>
      </c>
      <c r="D22135" s="21" t="s">
        <v>101857</v>
      </c>
      <c r="E22135" s="21" t="s">
        <v>101858</v>
      </c>
      <c r="F22135" s="21" t="s">
        <v>107889</v>
      </c>
      <c r="G22135" s="22">
        <v>12</v>
      </c>
      <c r="H22135" s="22">
        <v>12</v>
      </c>
      <c r="I22135" s="22">
        <v>19</v>
      </c>
      <c r="J22135" s="21" t="s">
        <v>152390</v>
      </c>
    </row>
    <row r="22136" spans="1:10" ht="32" customHeight="1">
      <c r="A22136" s="19" t="s">
        <v>152391</v>
      </c>
      <c r="B22136" s="24">
        <v>30</v>
      </c>
      <c r="C22136" s="22">
        <v>15</v>
      </c>
      <c r="D22136" s="21" t="s">
        <v>104003</v>
      </c>
      <c r="E22136" s="21" t="s">
        <v>104004</v>
      </c>
      <c r="F22136" s="21" t="s">
        <v>101568</v>
      </c>
      <c r="G22136" s="22">
        <v>1</v>
      </c>
      <c r="H22136" s="22">
        <v>10</v>
      </c>
      <c r="I22136" s="22">
        <v>14</v>
      </c>
      <c r="J22136" s="21" t="s">
        <v>152392</v>
      </c>
    </row>
    <row r="22137" spans="1:10" ht="20" customHeight="1">
      <c r="A22137" s="27">
        <v>-999</v>
      </c>
      <c r="B22137" s="24">
        <v>-999</v>
      </c>
      <c r="C22137" s="22">
        <v>-999</v>
      </c>
      <c r="D22137" s="22">
        <v>-999</v>
      </c>
      <c r="E22137" s="22">
        <v>-999</v>
      </c>
      <c r="F22137" s="22">
        <v>-999</v>
      </c>
      <c r="G22137" s="22">
        <v>-999</v>
      </c>
      <c r="H22137" s="22">
        <v>-999</v>
      </c>
      <c r="I22137" s="22">
        <v>-999</v>
      </c>
      <c r="J22137" s="22">
        <v>-999</v>
      </c>
    </row>
    <row r="22138" spans="1:10" ht="32" customHeight="1">
      <c r="A22138" s="19" t="s">
        <v>152393</v>
      </c>
      <c r="B22138" s="24">
        <v>19</v>
      </c>
      <c r="C22138" s="22">
        <v>15</v>
      </c>
      <c r="D22138" s="21" t="s">
        <v>109348</v>
      </c>
      <c r="E22138" s="21" t="s">
        <v>109349</v>
      </c>
      <c r="F22138" s="21" t="s">
        <v>101694</v>
      </c>
      <c r="G22138" s="22">
        <v>10</v>
      </c>
      <c r="H22138" s="22">
        <v>0</v>
      </c>
      <c r="I22138" s="22">
        <v>0</v>
      </c>
      <c r="J22138" s="21" t="s">
        <v>143768</v>
      </c>
    </row>
    <row r="22139" spans="1:10" ht="32" customHeight="1">
      <c r="A22139" s="19" t="s">
        <v>152394</v>
      </c>
      <c r="B22139" s="24">
        <v>37</v>
      </c>
      <c r="C22139" s="22">
        <v>20</v>
      </c>
      <c r="D22139" s="21" t="s">
        <v>101730</v>
      </c>
      <c r="E22139" s="21" t="s">
        <v>101731</v>
      </c>
      <c r="F22139" s="21" t="s">
        <v>101543</v>
      </c>
      <c r="G22139" s="22">
        <v>4</v>
      </c>
      <c r="H22139" s="22">
        <v>12</v>
      </c>
      <c r="I22139" s="22">
        <v>17</v>
      </c>
      <c r="J22139" s="21" t="s">
        <v>152395</v>
      </c>
    </row>
    <row r="22140" spans="1:10" ht="32" customHeight="1">
      <c r="A22140" s="19" t="s">
        <v>152396</v>
      </c>
      <c r="B22140" s="24">
        <v>21</v>
      </c>
      <c r="C22140" s="22">
        <v>15</v>
      </c>
      <c r="D22140" s="21" t="s">
        <v>107064</v>
      </c>
      <c r="E22140" s="21" t="s">
        <v>107065</v>
      </c>
      <c r="F22140" s="21" t="s">
        <v>101563</v>
      </c>
      <c r="G22140" s="22">
        <v>10</v>
      </c>
      <c r="H22140" s="22">
        <v>0</v>
      </c>
      <c r="I22140" s="22">
        <v>0</v>
      </c>
      <c r="J22140" s="21" t="s">
        <v>107066</v>
      </c>
    </row>
    <row r="22141" spans="1:10" ht="32" customHeight="1">
      <c r="A22141" s="19" t="s">
        <v>152397</v>
      </c>
      <c r="B22141" s="24">
        <v>21</v>
      </c>
      <c r="C22141" s="22">
        <v>15</v>
      </c>
      <c r="D22141" s="21" t="s">
        <v>107064</v>
      </c>
      <c r="E22141" s="21" t="s">
        <v>107065</v>
      </c>
      <c r="F22141" s="21" t="s">
        <v>101563</v>
      </c>
      <c r="G22141" s="22">
        <v>10</v>
      </c>
      <c r="H22141" s="22">
        <v>0</v>
      </c>
      <c r="I22141" s="22">
        <v>0</v>
      </c>
      <c r="J22141" s="21" t="s">
        <v>107066</v>
      </c>
    </row>
    <row r="22142" spans="1:10" ht="32" customHeight="1">
      <c r="A22142" s="19" t="s">
        <v>152398</v>
      </c>
      <c r="B22142" s="24">
        <v>27</v>
      </c>
      <c r="C22142" s="22">
        <v>25</v>
      </c>
      <c r="D22142" s="21" t="s">
        <v>103936</v>
      </c>
      <c r="E22142" s="21" t="s">
        <v>103937</v>
      </c>
      <c r="F22142" s="21" t="s">
        <v>102433</v>
      </c>
      <c r="G22142" s="22">
        <v>1</v>
      </c>
      <c r="H22142" s="22">
        <v>20</v>
      </c>
      <c r="I22142" s="22">
        <v>32</v>
      </c>
      <c r="J22142" s="21" t="s">
        <v>146184</v>
      </c>
    </row>
    <row r="22143" spans="1:10" ht="32" customHeight="1">
      <c r="A22143" s="19" t="s">
        <v>152399</v>
      </c>
      <c r="B22143" s="24">
        <v>28</v>
      </c>
      <c r="C22143" s="22">
        <v>15</v>
      </c>
      <c r="D22143" s="21" t="s">
        <v>102701</v>
      </c>
      <c r="E22143" s="21" t="s">
        <v>102702</v>
      </c>
      <c r="F22143" s="21" t="s">
        <v>14739</v>
      </c>
      <c r="G22143" s="22">
        <v>10</v>
      </c>
      <c r="H22143" s="22">
        <v>0</v>
      </c>
      <c r="I22143" s="22">
        <v>0</v>
      </c>
      <c r="J22143" s="21" t="s">
        <v>143686</v>
      </c>
    </row>
    <row r="22144" spans="1:10" ht="32" customHeight="1">
      <c r="A22144" s="19" t="s">
        <v>152400</v>
      </c>
      <c r="B22144" s="24">
        <v>20</v>
      </c>
      <c r="C22144" s="22">
        <v>16</v>
      </c>
      <c r="D22144" s="21" t="s">
        <v>134065</v>
      </c>
      <c r="E22144" s="21" t="s">
        <v>134066</v>
      </c>
      <c r="F22144" s="21" t="s">
        <v>101945</v>
      </c>
      <c r="G22144" s="22">
        <v>1</v>
      </c>
      <c r="H22144" s="22">
        <v>11</v>
      </c>
      <c r="I22144" s="22">
        <v>15</v>
      </c>
      <c r="J22144" s="21" t="s">
        <v>152401</v>
      </c>
    </row>
    <row r="22145" spans="1:10" ht="32" customHeight="1">
      <c r="A22145" s="19" t="s">
        <v>152402</v>
      </c>
      <c r="B22145" s="24">
        <v>13</v>
      </c>
      <c r="C22145" s="22">
        <v>19</v>
      </c>
      <c r="D22145" s="21" t="s">
        <v>152403</v>
      </c>
      <c r="E22145" s="21" t="s">
        <v>152404</v>
      </c>
      <c r="F22145" s="21" t="s">
        <v>14739</v>
      </c>
      <c r="G22145" s="22">
        <v>7</v>
      </c>
      <c r="H22145" s="22">
        <v>8</v>
      </c>
      <c r="I22145" s="22">
        <v>9</v>
      </c>
      <c r="J22145" s="21" t="s">
        <v>152405</v>
      </c>
    </row>
    <row r="22146" spans="1:10" ht="32" customHeight="1">
      <c r="A22146" s="19" t="s">
        <v>152406</v>
      </c>
      <c r="B22146" s="24">
        <v>45</v>
      </c>
      <c r="C22146" s="22">
        <v>15</v>
      </c>
      <c r="D22146" s="21" t="s">
        <v>127118</v>
      </c>
      <c r="E22146" s="21" t="s">
        <v>127119</v>
      </c>
      <c r="F22146" s="21" t="s">
        <v>101554</v>
      </c>
      <c r="G22146" s="22">
        <v>10</v>
      </c>
      <c r="H22146" s="22">
        <v>0</v>
      </c>
      <c r="I22146" s="22">
        <v>0</v>
      </c>
      <c r="J22146" s="21" t="s">
        <v>145832</v>
      </c>
    </row>
    <row r="22147" spans="1:10" ht="20" customHeight="1">
      <c r="A22147" s="27">
        <v>-999</v>
      </c>
      <c r="B22147" s="24">
        <v>-999</v>
      </c>
      <c r="C22147" s="22">
        <v>-999</v>
      </c>
      <c r="D22147" s="22">
        <v>-999</v>
      </c>
      <c r="E22147" s="22">
        <v>-999</v>
      </c>
      <c r="F22147" s="22">
        <v>-999</v>
      </c>
      <c r="G22147" s="22">
        <v>-999</v>
      </c>
      <c r="H22147" s="22">
        <v>-999</v>
      </c>
      <c r="I22147" s="22">
        <v>-999</v>
      </c>
      <c r="J22147" s="22">
        <v>-999</v>
      </c>
    </row>
    <row r="22148" spans="1:10" ht="32" customHeight="1">
      <c r="A22148" s="19" t="s">
        <v>152407</v>
      </c>
      <c r="B22148" s="24">
        <v>25</v>
      </c>
      <c r="C22148" s="22">
        <v>17</v>
      </c>
      <c r="D22148" s="21" t="s">
        <v>106538</v>
      </c>
      <c r="E22148" s="21" t="s">
        <v>106539</v>
      </c>
      <c r="F22148" s="21" t="s">
        <v>14743</v>
      </c>
      <c r="G22148" s="22">
        <v>6</v>
      </c>
      <c r="H22148" s="22">
        <v>7</v>
      </c>
      <c r="I22148" s="22">
        <v>15</v>
      </c>
      <c r="J22148" s="21" t="s">
        <v>152408</v>
      </c>
    </row>
    <row r="22149" spans="1:10" ht="32" customHeight="1">
      <c r="A22149" s="19" t="s">
        <v>152409</v>
      </c>
      <c r="B22149" s="24">
        <v>22</v>
      </c>
      <c r="C22149" s="22">
        <v>15</v>
      </c>
      <c r="D22149" s="21" t="s">
        <v>110279</v>
      </c>
      <c r="E22149" s="21" t="s">
        <v>110280</v>
      </c>
      <c r="F22149" s="21" t="s">
        <v>101568</v>
      </c>
      <c r="G22149" s="22">
        <v>10</v>
      </c>
      <c r="H22149" s="22">
        <v>0</v>
      </c>
      <c r="I22149" s="22">
        <v>0</v>
      </c>
      <c r="J22149" s="21" t="s">
        <v>152410</v>
      </c>
    </row>
    <row r="22150" spans="1:10" ht="32" customHeight="1">
      <c r="A22150" s="19" t="s">
        <v>152411</v>
      </c>
      <c r="B22150" s="24">
        <v>24</v>
      </c>
      <c r="C22150" s="22">
        <v>15</v>
      </c>
      <c r="D22150" s="21" t="s">
        <v>142285</v>
      </c>
      <c r="E22150" s="21" t="s">
        <v>142286</v>
      </c>
      <c r="F22150" s="21" t="s">
        <v>101522</v>
      </c>
      <c r="G22150" s="22">
        <v>10</v>
      </c>
      <c r="H22150" s="22">
        <v>0</v>
      </c>
      <c r="I22150" s="22">
        <v>0</v>
      </c>
      <c r="J22150" s="21" t="s">
        <v>152412</v>
      </c>
    </row>
    <row r="22151" spans="1:10" ht="32" customHeight="1">
      <c r="A22151" s="19" t="s">
        <v>152413</v>
      </c>
      <c r="B22151" s="24">
        <v>32</v>
      </c>
      <c r="C22151" s="22">
        <v>15</v>
      </c>
      <c r="D22151" s="21" t="s">
        <v>115722</v>
      </c>
      <c r="E22151" s="21" t="s">
        <v>115723</v>
      </c>
      <c r="F22151" s="21" t="s">
        <v>101554</v>
      </c>
      <c r="G22151" s="22">
        <v>10</v>
      </c>
      <c r="H22151" s="22">
        <v>0</v>
      </c>
      <c r="I22151" s="22">
        <v>0</v>
      </c>
      <c r="J22151" s="21" t="s">
        <v>152414</v>
      </c>
    </row>
    <row r="22152" spans="1:10" ht="32" customHeight="1">
      <c r="A22152" s="19" t="s">
        <v>152415</v>
      </c>
      <c r="B22152" s="24">
        <v>21</v>
      </c>
      <c r="C22152" s="22">
        <v>15</v>
      </c>
      <c r="D22152" s="21" t="s">
        <v>112931</v>
      </c>
      <c r="E22152" s="21" t="s">
        <v>112932</v>
      </c>
      <c r="F22152" s="21" t="s">
        <v>101568</v>
      </c>
      <c r="G22152" s="22">
        <v>1</v>
      </c>
      <c r="H22152" s="22">
        <v>10</v>
      </c>
      <c r="I22152" s="22">
        <v>16</v>
      </c>
      <c r="J22152" s="21" t="s">
        <v>152416</v>
      </c>
    </row>
    <row r="22153" spans="1:10" ht="20" customHeight="1">
      <c r="A22153" s="27">
        <v>-999</v>
      </c>
      <c r="B22153" s="24">
        <v>-999</v>
      </c>
      <c r="C22153" s="22">
        <v>-999</v>
      </c>
      <c r="D22153" s="22">
        <v>-999</v>
      </c>
      <c r="E22153" s="22">
        <v>-999</v>
      </c>
      <c r="F22153" s="22">
        <v>-999</v>
      </c>
      <c r="G22153" s="22">
        <v>-999</v>
      </c>
      <c r="H22153" s="22">
        <v>-999</v>
      </c>
      <c r="I22153" s="22">
        <v>-999</v>
      </c>
      <c r="J22153" s="22">
        <v>-999</v>
      </c>
    </row>
    <row r="22154" spans="1:10" ht="32" customHeight="1">
      <c r="A22154" s="19" t="s">
        <v>152417</v>
      </c>
      <c r="B22154" s="24">
        <v>38</v>
      </c>
      <c r="C22154" s="22">
        <v>26</v>
      </c>
      <c r="D22154" s="21" t="s">
        <v>139959</v>
      </c>
      <c r="E22154" s="21" t="s">
        <v>139960</v>
      </c>
      <c r="F22154" s="21" t="s">
        <v>102026</v>
      </c>
      <c r="G22154" s="22">
        <v>3</v>
      </c>
      <c r="H22154" s="22">
        <v>19</v>
      </c>
      <c r="I22154" s="22">
        <v>30</v>
      </c>
      <c r="J22154" s="21" t="s">
        <v>152418</v>
      </c>
    </row>
    <row r="22155" spans="1:10" ht="32" customHeight="1">
      <c r="A22155" s="19" t="s">
        <v>152419</v>
      </c>
      <c r="B22155" s="24">
        <v>17</v>
      </c>
      <c r="C22155" s="22">
        <v>15</v>
      </c>
      <c r="D22155" s="21" t="s">
        <v>130398</v>
      </c>
      <c r="E22155" s="21" t="s">
        <v>130399</v>
      </c>
      <c r="F22155" s="21" t="s">
        <v>101528</v>
      </c>
      <c r="G22155" s="22">
        <v>10</v>
      </c>
      <c r="H22155" s="22">
        <v>0</v>
      </c>
      <c r="I22155" s="22">
        <v>0</v>
      </c>
      <c r="J22155" s="21" t="s">
        <v>152420</v>
      </c>
    </row>
    <row r="22156" spans="1:10" ht="20" customHeight="1">
      <c r="A22156" s="27">
        <v>-999</v>
      </c>
      <c r="B22156" s="24">
        <v>-999</v>
      </c>
      <c r="C22156" s="22">
        <v>-999</v>
      </c>
      <c r="D22156" s="22">
        <v>-999</v>
      </c>
      <c r="E22156" s="22">
        <v>-999</v>
      </c>
      <c r="F22156" s="22">
        <v>-999</v>
      </c>
      <c r="G22156" s="22">
        <v>-999</v>
      </c>
      <c r="H22156" s="22">
        <v>-999</v>
      </c>
      <c r="I22156" s="22">
        <v>-999</v>
      </c>
      <c r="J22156" s="22">
        <v>-999</v>
      </c>
    </row>
    <row r="22157" spans="1:10" ht="32" customHeight="1">
      <c r="A22157" s="19" t="s">
        <v>152421</v>
      </c>
      <c r="B22157" s="24">
        <v>13</v>
      </c>
      <c r="C22157" s="22">
        <v>15</v>
      </c>
      <c r="D22157" s="21" t="s">
        <v>115188</v>
      </c>
      <c r="E22157" s="21" t="s">
        <v>115189</v>
      </c>
      <c r="F22157" s="21" t="s">
        <v>101528</v>
      </c>
      <c r="G22157" s="22">
        <v>10</v>
      </c>
      <c r="H22157" s="22">
        <v>0</v>
      </c>
      <c r="I22157" s="22">
        <v>0</v>
      </c>
      <c r="J22157" s="21" t="s">
        <v>152422</v>
      </c>
    </row>
    <row r="22158" spans="1:10" ht="32" customHeight="1">
      <c r="A22158" s="19" t="s">
        <v>152423</v>
      </c>
      <c r="B22158" s="24">
        <v>14</v>
      </c>
      <c r="C22158" s="22">
        <v>25</v>
      </c>
      <c r="D22158" s="21" t="s">
        <v>106643</v>
      </c>
      <c r="E22158" s="21" t="s">
        <v>106644</v>
      </c>
      <c r="F22158" s="21" t="s">
        <v>101694</v>
      </c>
      <c r="G22158" s="22">
        <v>11</v>
      </c>
      <c r="H22158" s="22">
        <v>10</v>
      </c>
      <c r="I22158" s="22">
        <v>15</v>
      </c>
      <c r="J22158" s="21" t="s">
        <v>152424</v>
      </c>
    </row>
    <row r="22159" spans="1:10" ht="32" customHeight="1">
      <c r="A22159" s="19" t="s">
        <v>152425</v>
      </c>
      <c r="B22159" s="24">
        <v>12</v>
      </c>
      <c r="C22159" s="22">
        <v>15</v>
      </c>
      <c r="D22159" s="21" t="s">
        <v>152426</v>
      </c>
      <c r="E22159" s="21" t="s">
        <v>152427</v>
      </c>
      <c r="F22159" s="21" t="s">
        <v>14739</v>
      </c>
      <c r="G22159" s="22">
        <v>10</v>
      </c>
      <c r="H22159" s="22">
        <v>0</v>
      </c>
      <c r="I22159" s="22">
        <v>0</v>
      </c>
      <c r="J22159" s="21" t="s">
        <v>152428</v>
      </c>
    </row>
    <row r="22160" spans="1:10" ht="32" customHeight="1">
      <c r="A22160" s="19" t="s">
        <v>152429</v>
      </c>
      <c r="B22160" s="24">
        <v>16</v>
      </c>
      <c r="C22160" s="22">
        <v>26</v>
      </c>
      <c r="D22160" s="21" t="s">
        <v>141236</v>
      </c>
      <c r="E22160" s="21" t="s">
        <v>141237</v>
      </c>
      <c r="F22160" s="21" t="s">
        <v>102035</v>
      </c>
      <c r="G22160" s="22">
        <v>11</v>
      </c>
      <c r="H22160" s="22">
        <v>11</v>
      </c>
      <c r="I22160" s="22">
        <v>16</v>
      </c>
      <c r="J22160" s="21" t="s">
        <v>152430</v>
      </c>
    </row>
    <row r="22161" spans="1:10" ht="32" customHeight="1">
      <c r="A22161" s="19" t="s">
        <v>152431</v>
      </c>
      <c r="B22161" s="24">
        <v>17</v>
      </c>
      <c r="C22161" s="22">
        <v>15</v>
      </c>
      <c r="D22161" s="21" t="s">
        <v>133511</v>
      </c>
      <c r="E22161" s="21" t="s">
        <v>133512</v>
      </c>
      <c r="F22161" s="21" t="s">
        <v>101568</v>
      </c>
      <c r="G22161" s="22">
        <v>2</v>
      </c>
      <c r="H22161" s="22">
        <v>9</v>
      </c>
      <c r="I22161" s="22">
        <v>18</v>
      </c>
      <c r="J22161" s="21" t="s">
        <v>152432</v>
      </c>
    </row>
    <row r="22162" spans="1:10" ht="32" customHeight="1">
      <c r="A22162" s="19" t="s">
        <v>152433</v>
      </c>
      <c r="B22162" s="24">
        <v>17</v>
      </c>
      <c r="C22162" s="22">
        <v>15</v>
      </c>
      <c r="D22162" s="21" t="s">
        <v>133511</v>
      </c>
      <c r="E22162" s="21" t="s">
        <v>133512</v>
      </c>
      <c r="F22162" s="21" t="s">
        <v>101568</v>
      </c>
      <c r="G22162" s="22">
        <v>2</v>
      </c>
      <c r="H22162" s="22">
        <v>9</v>
      </c>
      <c r="I22162" s="22">
        <v>18</v>
      </c>
      <c r="J22162" s="21" t="s">
        <v>152432</v>
      </c>
    </row>
    <row r="22163" spans="1:10" ht="32" customHeight="1">
      <c r="A22163" s="19" t="s">
        <v>152434</v>
      </c>
      <c r="B22163" s="24">
        <v>21</v>
      </c>
      <c r="C22163" s="22">
        <v>17</v>
      </c>
      <c r="D22163" s="21" t="s">
        <v>112713</v>
      </c>
      <c r="E22163" s="21" t="s">
        <v>112714</v>
      </c>
      <c r="F22163" s="21" t="s">
        <v>14743</v>
      </c>
      <c r="G22163" s="22">
        <v>4</v>
      </c>
      <c r="H22163" s="22">
        <v>9</v>
      </c>
      <c r="I22163" s="22">
        <v>17</v>
      </c>
      <c r="J22163" s="21" t="s">
        <v>152435</v>
      </c>
    </row>
    <row r="22164" spans="1:10" ht="32" customHeight="1">
      <c r="A22164" s="19" t="s">
        <v>152436</v>
      </c>
      <c r="B22164" s="24">
        <v>33</v>
      </c>
      <c r="C22164" s="22">
        <v>15</v>
      </c>
      <c r="D22164" s="21" t="s">
        <v>101772</v>
      </c>
      <c r="E22164" s="21" t="s">
        <v>101773</v>
      </c>
      <c r="F22164" s="21" t="s">
        <v>14739</v>
      </c>
      <c r="G22164" s="22">
        <v>10</v>
      </c>
      <c r="H22164" s="22">
        <v>0</v>
      </c>
      <c r="I22164" s="22">
        <v>0</v>
      </c>
      <c r="J22164" s="21" t="s">
        <v>119814</v>
      </c>
    </row>
    <row r="22165" spans="1:10" ht="32" customHeight="1">
      <c r="A22165" s="19" t="s">
        <v>152437</v>
      </c>
      <c r="B22165" s="24">
        <v>13</v>
      </c>
      <c r="C22165" s="22">
        <v>15</v>
      </c>
      <c r="D22165" s="21" t="s">
        <v>103314</v>
      </c>
      <c r="E22165" s="21" t="s">
        <v>103315</v>
      </c>
      <c r="F22165" s="21" t="s">
        <v>101554</v>
      </c>
      <c r="G22165" s="22">
        <v>10</v>
      </c>
      <c r="H22165" s="22">
        <v>0</v>
      </c>
      <c r="I22165" s="22">
        <v>0</v>
      </c>
      <c r="J22165" s="21" t="s">
        <v>152438</v>
      </c>
    </row>
    <row r="22166" spans="1:10" ht="32" customHeight="1">
      <c r="A22166" s="19" t="s">
        <v>152439</v>
      </c>
      <c r="B22166" s="24">
        <v>13</v>
      </c>
      <c r="C22166" s="22">
        <v>15</v>
      </c>
      <c r="D22166" s="21" t="s">
        <v>122168</v>
      </c>
      <c r="E22166" s="21" t="s">
        <v>122169</v>
      </c>
      <c r="F22166" s="21" t="s">
        <v>101554</v>
      </c>
      <c r="G22166" s="22">
        <v>10</v>
      </c>
      <c r="H22166" s="22">
        <v>0</v>
      </c>
      <c r="I22166" s="22">
        <v>0</v>
      </c>
      <c r="J22166" s="21" t="s">
        <v>152440</v>
      </c>
    </row>
    <row r="22167" spans="1:10" ht="32" customHeight="1">
      <c r="A22167" s="19" t="s">
        <v>152441</v>
      </c>
      <c r="B22167" s="24">
        <v>24</v>
      </c>
      <c r="C22167" s="22">
        <v>32</v>
      </c>
      <c r="D22167" s="21" t="s">
        <v>108168</v>
      </c>
      <c r="E22167" s="21" t="s">
        <v>108169</v>
      </c>
      <c r="F22167" s="21" t="s">
        <v>108861</v>
      </c>
      <c r="G22167" s="22">
        <v>10</v>
      </c>
      <c r="H22167" s="22">
        <v>18</v>
      </c>
      <c r="I22167" s="22">
        <v>35</v>
      </c>
      <c r="J22167" s="21" t="s">
        <v>152442</v>
      </c>
    </row>
    <row r="22168" spans="1:10" ht="20" customHeight="1">
      <c r="A22168" s="27">
        <v>-999</v>
      </c>
      <c r="B22168" s="24">
        <v>-999</v>
      </c>
      <c r="C22168" s="22">
        <v>-999</v>
      </c>
      <c r="D22168" s="22">
        <v>-999</v>
      </c>
      <c r="E22168" s="22">
        <v>-999</v>
      </c>
      <c r="F22168" s="22">
        <v>-999</v>
      </c>
      <c r="G22168" s="22">
        <v>-999</v>
      </c>
      <c r="H22168" s="22">
        <v>-999</v>
      </c>
      <c r="I22168" s="22">
        <v>-999</v>
      </c>
      <c r="J22168" s="22">
        <v>-999</v>
      </c>
    </row>
    <row r="22169" spans="1:10" ht="32" customHeight="1">
      <c r="A22169" s="19" t="s">
        <v>152443</v>
      </c>
      <c r="B22169" s="24">
        <v>30</v>
      </c>
      <c r="C22169" s="22">
        <v>27</v>
      </c>
      <c r="D22169" s="21" t="s">
        <v>101650</v>
      </c>
      <c r="E22169" s="21" t="s">
        <v>101651</v>
      </c>
      <c r="F22169" s="21" t="s">
        <v>101945</v>
      </c>
      <c r="G22169" s="22">
        <v>1</v>
      </c>
      <c r="H22169" s="22">
        <v>22</v>
      </c>
      <c r="I22169" s="22">
        <v>31</v>
      </c>
      <c r="J22169" s="21" t="s">
        <v>152444</v>
      </c>
    </row>
    <row r="22170" spans="1:10" ht="32" customHeight="1">
      <c r="A22170" s="19" t="s">
        <v>152445</v>
      </c>
      <c r="B22170" s="24">
        <v>18</v>
      </c>
      <c r="C22170" s="22">
        <v>15</v>
      </c>
      <c r="D22170" s="21" t="s">
        <v>125866</v>
      </c>
      <c r="E22170" s="21" t="s">
        <v>125867</v>
      </c>
      <c r="F22170" s="21" t="s">
        <v>14739</v>
      </c>
      <c r="G22170" s="22">
        <v>10</v>
      </c>
      <c r="H22170" s="22">
        <v>0</v>
      </c>
      <c r="I22170" s="22">
        <v>0</v>
      </c>
      <c r="J22170" s="21" t="s">
        <v>152446</v>
      </c>
    </row>
    <row r="22171" spans="1:10" ht="32" customHeight="1">
      <c r="A22171" s="19" t="s">
        <v>152447</v>
      </c>
      <c r="B22171" s="24">
        <v>18</v>
      </c>
      <c r="C22171" s="22">
        <v>20</v>
      </c>
      <c r="D22171" s="21" t="s">
        <v>126603</v>
      </c>
      <c r="E22171" s="21" t="s">
        <v>126604</v>
      </c>
      <c r="F22171" s="21" t="s">
        <v>101568</v>
      </c>
      <c r="G22171" s="22">
        <v>2</v>
      </c>
      <c r="H22171" s="22">
        <v>14</v>
      </c>
      <c r="I22171" s="22">
        <v>26</v>
      </c>
      <c r="J22171" s="21" t="s">
        <v>152448</v>
      </c>
    </row>
    <row r="22172" spans="1:10" ht="32" customHeight="1">
      <c r="A22172" s="19" t="s">
        <v>152449</v>
      </c>
      <c r="B22172" s="24">
        <v>18</v>
      </c>
      <c r="C22172" s="22">
        <v>20</v>
      </c>
      <c r="D22172" s="21" t="s">
        <v>126603</v>
      </c>
      <c r="E22172" s="21" t="s">
        <v>126604</v>
      </c>
      <c r="F22172" s="21" t="s">
        <v>101568</v>
      </c>
      <c r="G22172" s="22">
        <v>2</v>
      </c>
      <c r="H22172" s="22">
        <v>14</v>
      </c>
      <c r="I22172" s="22">
        <v>26</v>
      </c>
      <c r="J22172" s="21" t="s">
        <v>152448</v>
      </c>
    </row>
    <row r="22173" spans="1:10" ht="32" customHeight="1">
      <c r="A22173" s="19" t="s">
        <v>152450</v>
      </c>
      <c r="B22173" s="24">
        <v>13</v>
      </c>
      <c r="C22173" s="22">
        <v>15</v>
      </c>
      <c r="D22173" s="21" t="s">
        <v>112515</v>
      </c>
      <c r="E22173" s="21" t="s">
        <v>112516</v>
      </c>
      <c r="F22173" s="21" t="s">
        <v>101554</v>
      </c>
      <c r="G22173" s="22">
        <v>10</v>
      </c>
      <c r="H22173" s="22">
        <v>0</v>
      </c>
      <c r="I22173" s="22">
        <v>0</v>
      </c>
      <c r="J22173" s="21" t="s">
        <v>152451</v>
      </c>
    </row>
    <row r="22174" spans="1:10" ht="32" customHeight="1">
      <c r="A22174" s="19" t="s">
        <v>152452</v>
      </c>
      <c r="B22174" s="24">
        <v>13</v>
      </c>
      <c r="C22174" s="22">
        <v>15</v>
      </c>
      <c r="D22174" s="21" t="s">
        <v>112515</v>
      </c>
      <c r="E22174" s="21" t="s">
        <v>112516</v>
      </c>
      <c r="F22174" s="21" t="s">
        <v>101554</v>
      </c>
      <c r="G22174" s="22">
        <v>10</v>
      </c>
      <c r="H22174" s="22">
        <v>0</v>
      </c>
      <c r="I22174" s="22">
        <v>0</v>
      </c>
      <c r="J22174" s="21" t="s">
        <v>152451</v>
      </c>
    </row>
    <row r="22175" spans="1:10" ht="32" customHeight="1">
      <c r="A22175" s="19" t="s">
        <v>152453</v>
      </c>
      <c r="B22175" s="24">
        <v>24</v>
      </c>
      <c r="C22175" s="22">
        <v>17</v>
      </c>
      <c r="D22175" s="21" t="s">
        <v>130143</v>
      </c>
      <c r="E22175" s="21" t="s">
        <v>130144</v>
      </c>
      <c r="F22175" s="21" t="s">
        <v>14743</v>
      </c>
      <c r="G22175" s="22">
        <v>1</v>
      </c>
      <c r="H22175" s="22">
        <v>12</v>
      </c>
      <c r="I22175" s="22">
        <v>17</v>
      </c>
      <c r="J22175" s="21" t="s">
        <v>152454</v>
      </c>
    </row>
    <row r="22176" spans="1:10" ht="32" customHeight="1">
      <c r="A22176" s="19" t="s">
        <v>152455</v>
      </c>
      <c r="B22176" s="24">
        <v>34</v>
      </c>
      <c r="C22176" s="22">
        <v>15</v>
      </c>
      <c r="D22176" s="21" t="s">
        <v>106363</v>
      </c>
      <c r="E22176" s="21" t="s">
        <v>106364</v>
      </c>
      <c r="F22176" s="21" t="s">
        <v>14739</v>
      </c>
      <c r="G22176" s="22">
        <v>10</v>
      </c>
      <c r="H22176" s="22">
        <v>0</v>
      </c>
      <c r="I22176" s="22">
        <v>0</v>
      </c>
      <c r="J22176" s="21" t="s">
        <v>152456</v>
      </c>
    </row>
    <row r="22177" spans="1:10" ht="32" customHeight="1">
      <c r="A22177" s="19" t="s">
        <v>152457</v>
      </c>
      <c r="B22177" s="24">
        <v>19</v>
      </c>
      <c r="C22177" s="22">
        <v>23</v>
      </c>
      <c r="D22177" s="21" t="s">
        <v>135347</v>
      </c>
      <c r="E22177" s="21" t="s">
        <v>135348</v>
      </c>
      <c r="F22177" s="21" t="s">
        <v>102157</v>
      </c>
      <c r="G22177" s="22">
        <v>4</v>
      </c>
      <c r="H22177" s="22">
        <v>15</v>
      </c>
      <c r="I22177" s="22">
        <v>22</v>
      </c>
      <c r="J22177" s="21" t="s">
        <v>152458</v>
      </c>
    </row>
    <row r="22178" spans="1:10" ht="32" customHeight="1">
      <c r="A22178" s="19" t="s">
        <v>152459</v>
      </c>
      <c r="B22178" s="24">
        <v>19</v>
      </c>
      <c r="C22178" s="22">
        <v>23</v>
      </c>
      <c r="D22178" s="21" t="s">
        <v>135347</v>
      </c>
      <c r="E22178" s="21" t="s">
        <v>135348</v>
      </c>
      <c r="F22178" s="21" t="s">
        <v>102157</v>
      </c>
      <c r="G22178" s="22">
        <v>4</v>
      </c>
      <c r="H22178" s="22">
        <v>15</v>
      </c>
      <c r="I22178" s="22">
        <v>22</v>
      </c>
      <c r="J22178" s="21" t="s">
        <v>152458</v>
      </c>
    </row>
    <row r="22179" spans="1:10" ht="32" customHeight="1">
      <c r="A22179" s="19" t="s">
        <v>152460</v>
      </c>
      <c r="B22179" s="24">
        <v>32</v>
      </c>
      <c r="C22179" s="22">
        <v>15</v>
      </c>
      <c r="D22179" s="21" t="s">
        <v>101609</v>
      </c>
      <c r="E22179" s="21" t="s">
        <v>101610</v>
      </c>
      <c r="F22179" s="21" t="s">
        <v>14739</v>
      </c>
      <c r="G22179" s="22">
        <v>10</v>
      </c>
      <c r="H22179" s="22">
        <v>0</v>
      </c>
      <c r="I22179" s="22">
        <v>0</v>
      </c>
      <c r="J22179" s="21" t="s">
        <v>152461</v>
      </c>
    </row>
    <row r="22180" spans="1:10" ht="32" customHeight="1">
      <c r="A22180" s="19" t="s">
        <v>152462</v>
      </c>
      <c r="B22180" s="24">
        <v>18</v>
      </c>
      <c r="C22180" s="22">
        <v>15</v>
      </c>
      <c r="D22180" s="21" t="s">
        <v>152463</v>
      </c>
      <c r="E22180" s="21" t="s">
        <v>152464</v>
      </c>
      <c r="F22180" s="21" t="s">
        <v>14739</v>
      </c>
      <c r="G22180" s="22">
        <v>10</v>
      </c>
      <c r="H22180" s="22">
        <v>0</v>
      </c>
      <c r="I22180" s="22">
        <v>0</v>
      </c>
      <c r="J22180" s="21" t="s">
        <v>152465</v>
      </c>
    </row>
    <row r="22181" spans="1:10" ht="32" customHeight="1">
      <c r="A22181" s="19" t="s">
        <v>152466</v>
      </c>
      <c r="B22181" s="24">
        <v>21</v>
      </c>
      <c r="C22181" s="22">
        <v>15</v>
      </c>
      <c r="D22181" s="21" t="s">
        <v>152467</v>
      </c>
      <c r="E22181" s="21" t="s">
        <v>152468</v>
      </c>
      <c r="F22181" s="21" t="s">
        <v>101554</v>
      </c>
      <c r="G22181" s="22">
        <v>10</v>
      </c>
      <c r="H22181" s="22">
        <v>0</v>
      </c>
      <c r="I22181" s="22">
        <v>0</v>
      </c>
      <c r="J22181" s="21" t="s">
        <v>152469</v>
      </c>
    </row>
    <row r="22182" spans="1:10" ht="32" customHeight="1">
      <c r="A22182" s="19" t="s">
        <v>152470</v>
      </c>
      <c r="B22182" s="24">
        <v>40</v>
      </c>
      <c r="C22182" s="22">
        <v>15</v>
      </c>
      <c r="D22182" s="21" t="s">
        <v>106109</v>
      </c>
      <c r="E22182" s="21" t="s">
        <v>106110</v>
      </c>
      <c r="F22182" s="21" t="s">
        <v>101528</v>
      </c>
      <c r="G22182" s="22">
        <v>10</v>
      </c>
      <c r="H22182" s="22">
        <v>0</v>
      </c>
      <c r="I22182" s="22">
        <v>0</v>
      </c>
      <c r="J22182" s="21" t="s">
        <v>152471</v>
      </c>
    </row>
    <row r="22183" spans="1:10" ht="20" customHeight="1">
      <c r="A22183" s="27">
        <v>-999</v>
      </c>
      <c r="B22183" s="24">
        <v>-999</v>
      </c>
      <c r="C22183" s="22">
        <v>-999</v>
      </c>
      <c r="D22183" s="22">
        <v>-999</v>
      </c>
      <c r="E22183" s="22">
        <v>-999</v>
      </c>
      <c r="F22183" s="22">
        <v>-999</v>
      </c>
      <c r="G22183" s="22">
        <v>-999</v>
      </c>
      <c r="H22183" s="22">
        <v>-999</v>
      </c>
      <c r="I22183" s="22">
        <v>-999</v>
      </c>
      <c r="J22183" s="22">
        <v>-999</v>
      </c>
    </row>
    <row r="22184" spans="1:10" ht="32" customHeight="1">
      <c r="A22184" s="19" t="s">
        <v>152472</v>
      </c>
      <c r="B22184" s="24">
        <v>18</v>
      </c>
      <c r="C22184" s="22">
        <v>15</v>
      </c>
      <c r="D22184" s="21" t="s">
        <v>125450</v>
      </c>
      <c r="E22184" s="21" t="s">
        <v>125451</v>
      </c>
      <c r="F22184" s="21" t="s">
        <v>101694</v>
      </c>
      <c r="G22184" s="22">
        <v>10</v>
      </c>
      <c r="H22184" s="22">
        <v>0</v>
      </c>
      <c r="I22184" s="22">
        <v>0</v>
      </c>
      <c r="J22184" s="21" t="s">
        <v>152473</v>
      </c>
    </row>
    <row r="22185" spans="1:10" ht="32" customHeight="1">
      <c r="A22185" s="19" t="s">
        <v>152474</v>
      </c>
      <c r="B22185" s="24">
        <v>30</v>
      </c>
      <c r="C22185" s="22">
        <v>15</v>
      </c>
      <c r="D22185" s="21" t="s">
        <v>102948</v>
      </c>
      <c r="E22185" s="21" t="s">
        <v>102949</v>
      </c>
      <c r="F22185" s="21" t="s">
        <v>14739</v>
      </c>
      <c r="G22185" s="22">
        <v>10</v>
      </c>
      <c r="H22185" s="22">
        <v>0</v>
      </c>
      <c r="I22185" s="22">
        <v>0</v>
      </c>
      <c r="J22185" s="21" t="s">
        <v>145938</v>
      </c>
    </row>
    <row r="22186" spans="1:10" ht="32" customHeight="1">
      <c r="A22186" s="19" t="s">
        <v>152475</v>
      </c>
      <c r="B22186" s="24">
        <v>26</v>
      </c>
      <c r="C22186" s="22">
        <v>15</v>
      </c>
      <c r="D22186" s="21" t="s">
        <v>123299</v>
      </c>
      <c r="E22186" s="21" t="s">
        <v>123300</v>
      </c>
      <c r="F22186" s="21" t="s">
        <v>101563</v>
      </c>
      <c r="G22186" s="22">
        <v>10</v>
      </c>
      <c r="H22186" s="22">
        <v>0</v>
      </c>
      <c r="I22186" s="22">
        <v>0</v>
      </c>
      <c r="J22186" s="21" t="s">
        <v>152476</v>
      </c>
    </row>
    <row r="22187" spans="1:10" ht="32" customHeight="1">
      <c r="A22187" s="19" t="s">
        <v>152477</v>
      </c>
      <c r="B22187" s="24">
        <v>21</v>
      </c>
      <c r="C22187" s="22">
        <v>30</v>
      </c>
      <c r="D22187" s="21" t="s">
        <v>134162</v>
      </c>
      <c r="E22187" s="21" t="s">
        <v>134163</v>
      </c>
      <c r="F22187" s="21" t="s">
        <v>105193</v>
      </c>
      <c r="G22187" s="22">
        <v>9</v>
      </c>
      <c r="H22187" s="22">
        <v>17</v>
      </c>
      <c r="I22187" s="22">
        <v>38</v>
      </c>
      <c r="J22187" s="21" t="s">
        <v>152478</v>
      </c>
    </row>
    <row r="22188" spans="1:10" ht="32" customHeight="1">
      <c r="A22188" s="19" t="s">
        <v>152479</v>
      </c>
      <c r="B22188" s="24">
        <v>21</v>
      </c>
      <c r="C22188" s="22">
        <v>15</v>
      </c>
      <c r="D22188" s="21" t="s">
        <v>105527</v>
      </c>
      <c r="E22188" s="21" t="s">
        <v>105528</v>
      </c>
      <c r="F22188" s="21" t="s">
        <v>101528</v>
      </c>
      <c r="G22188" s="22">
        <v>10</v>
      </c>
      <c r="H22188" s="22">
        <v>0</v>
      </c>
      <c r="I22188" s="22">
        <v>0</v>
      </c>
      <c r="J22188" s="21" t="s">
        <v>105573</v>
      </c>
    </row>
    <row r="22189" spans="1:10" ht="32" customHeight="1">
      <c r="A22189" s="19" t="s">
        <v>152480</v>
      </c>
      <c r="B22189" s="24">
        <v>36</v>
      </c>
      <c r="C22189" s="22">
        <v>15</v>
      </c>
      <c r="D22189" s="21" t="s">
        <v>108606</v>
      </c>
      <c r="E22189" s="21" t="s">
        <v>108607</v>
      </c>
      <c r="F22189" s="21" t="s">
        <v>101628</v>
      </c>
      <c r="G22189" s="22">
        <v>1</v>
      </c>
      <c r="H22189" s="22">
        <v>10</v>
      </c>
      <c r="I22189" s="22">
        <v>21</v>
      </c>
      <c r="J22189" s="21" t="s">
        <v>152481</v>
      </c>
    </row>
    <row r="22190" spans="1:10" ht="32" customHeight="1">
      <c r="A22190" s="19" t="s">
        <v>152482</v>
      </c>
      <c r="B22190" s="24">
        <v>18</v>
      </c>
      <c r="C22190" s="22">
        <v>15</v>
      </c>
      <c r="D22190" s="21" t="s">
        <v>105766</v>
      </c>
      <c r="E22190" s="21" t="s">
        <v>105767</v>
      </c>
      <c r="F22190" s="21" t="s">
        <v>101554</v>
      </c>
      <c r="G22190" s="22">
        <v>10</v>
      </c>
      <c r="H22190" s="22">
        <v>0</v>
      </c>
      <c r="I22190" s="22">
        <v>0</v>
      </c>
      <c r="J22190" s="21" t="s">
        <v>110326</v>
      </c>
    </row>
    <row r="22191" spans="1:10" ht="32" customHeight="1">
      <c r="A22191" s="19" t="s">
        <v>152483</v>
      </c>
      <c r="B22191" s="24">
        <v>70</v>
      </c>
      <c r="C22191" s="22">
        <v>16</v>
      </c>
      <c r="D22191" s="21" t="s">
        <v>129906</v>
      </c>
      <c r="E22191" s="21" t="s">
        <v>129907</v>
      </c>
      <c r="F22191" s="21" t="s">
        <v>102171</v>
      </c>
      <c r="G22191" s="22">
        <v>1</v>
      </c>
      <c r="H22191" s="22">
        <v>11</v>
      </c>
      <c r="I22191" s="22">
        <v>24</v>
      </c>
      <c r="J22191" s="21" t="s">
        <v>152484</v>
      </c>
    </row>
    <row r="22192" spans="1:10" ht="32" customHeight="1">
      <c r="A22192" s="19" t="s">
        <v>152485</v>
      </c>
      <c r="B22192" s="24">
        <v>39</v>
      </c>
      <c r="C22192" s="22">
        <v>34</v>
      </c>
      <c r="D22192" s="21" t="s">
        <v>107393</v>
      </c>
      <c r="E22192" s="21" t="s">
        <v>107394</v>
      </c>
      <c r="F22192" s="21" t="s">
        <v>109599</v>
      </c>
      <c r="G22192" s="22">
        <v>4</v>
      </c>
      <c r="H22192" s="22">
        <v>26</v>
      </c>
      <c r="I22192" s="22">
        <v>50</v>
      </c>
      <c r="J22192" s="21" t="s">
        <v>152486</v>
      </c>
    </row>
    <row r="22193" spans="1:10" ht="32" customHeight="1">
      <c r="A22193" s="19" t="s">
        <v>152487</v>
      </c>
      <c r="B22193" s="24">
        <v>21</v>
      </c>
      <c r="C22193" s="22">
        <v>15</v>
      </c>
      <c r="D22193" s="21" t="s">
        <v>102808</v>
      </c>
      <c r="E22193" s="21" t="s">
        <v>102809</v>
      </c>
      <c r="F22193" s="21" t="s">
        <v>14739</v>
      </c>
      <c r="G22193" s="22">
        <v>10</v>
      </c>
      <c r="H22193" s="22">
        <v>0</v>
      </c>
      <c r="I22193" s="22">
        <v>0</v>
      </c>
      <c r="J22193" s="21" t="s">
        <v>152488</v>
      </c>
    </row>
    <row r="22194" spans="1:10" ht="32" customHeight="1">
      <c r="A22194" s="19" t="s">
        <v>152489</v>
      </c>
      <c r="B22194" s="24">
        <v>13</v>
      </c>
      <c r="C22194" s="22">
        <v>16</v>
      </c>
      <c r="D22194" s="21" t="s">
        <v>104327</v>
      </c>
      <c r="E22194" s="21" t="s">
        <v>104328</v>
      </c>
      <c r="F22194" s="21" t="s">
        <v>101533</v>
      </c>
      <c r="G22194" s="22">
        <v>3</v>
      </c>
      <c r="H22194" s="22">
        <v>9</v>
      </c>
      <c r="I22194" s="22">
        <v>20</v>
      </c>
      <c r="J22194" s="21" t="s">
        <v>152490</v>
      </c>
    </row>
    <row r="22195" spans="1:10" ht="20" customHeight="1">
      <c r="A22195" s="27">
        <v>-999</v>
      </c>
      <c r="B22195" s="24">
        <v>-999</v>
      </c>
      <c r="C22195" s="22">
        <v>-999</v>
      </c>
      <c r="D22195" s="22">
        <v>-999</v>
      </c>
      <c r="E22195" s="22">
        <v>-999</v>
      </c>
      <c r="F22195" s="22">
        <v>-999</v>
      </c>
      <c r="G22195" s="22">
        <v>-999</v>
      </c>
      <c r="H22195" s="22">
        <v>-999</v>
      </c>
      <c r="I22195" s="22">
        <v>-999</v>
      </c>
      <c r="J22195" s="22">
        <v>-999</v>
      </c>
    </row>
    <row r="22196" spans="1:10" ht="32" customHeight="1">
      <c r="A22196" s="19" t="s">
        <v>152491</v>
      </c>
      <c r="B22196" s="24">
        <v>16</v>
      </c>
      <c r="C22196" s="22">
        <v>22</v>
      </c>
      <c r="D22196" s="21" t="s">
        <v>121664</v>
      </c>
      <c r="E22196" s="21" t="s">
        <v>121665</v>
      </c>
      <c r="F22196" s="21" t="s">
        <v>102559</v>
      </c>
      <c r="G22196" s="22">
        <v>6</v>
      </c>
      <c r="H22196" s="22">
        <v>12</v>
      </c>
      <c r="I22196" s="22">
        <v>15</v>
      </c>
      <c r="J22196" s="21" t="s">
        <v>152492</v>
      </c>
    </row>
    <row r="22197" spans="1:10" ht="32" customHeight="1">
      <c r="A22197" s="19" t="s">
        <v>152493</v>
      </c>
      <c r="B22197" s="24">
        <v>33</v>
      </c>
      <c r="C22197" s="22">
        <v>15</v>
      </c>
      <c r="D22197" s="21" t="s">
        <v>101772</v>
      </c>
      <c r="E22197" s="21" t="s">
        <v>101773</v>
      </c>
      <c r="F22197" s="21" t="s">
        <v>14739</v>
      </c>
      <c r="G22197" s="22">
        <v>10</v>
      </c>
      <c r="H22197" s="22">
        <v>0</v>
      </c>
      <c r="I22197" s="22">
        <v>0</v>
      </c>
      <c r="J22197" s="21" t="s">
        <v>119814</v>
      </c>
    </row>
    <row r="22198" spans="1:10" ht="32" customHeight="1">
      <c r="A22198" s="19" t="s">
        <v>152494</v>
      </c>
      <c r="B22198" s="24">
        <v>13</v>
      </c>
      <c r="C22198" s="22">
        <v>15</v>
      </c>
      <c r="D22198" s="21" t="s">
        <v>149478</v>
      </c>
      <c r="E22198" s="21" t="s">
        <v>149479</v>
      </c>
      <c r="F22198" s="21" t="s">
        <v>14739</v>
      </c>
      <c r="G22198" s="22">
        <v>10</v>
      </c>
      <c r="H22198" s="22">
        <v>0</v>
      </c>
      <c r="I22198" s="22">
        <v>0</v>
      </c>
      <c r="J22198" s="21" t="s">
        <v>152495</v>
      </c>
    </row>
    <row r="22199" spans="1:10" ht="32" customHeight="1">
      <c r="A22199" s="19" t="s">
        <v>152496</v>
      </c>
      <c r="B22199" s="24">
        <v>18</v>
      </c>
      <c r="C22199" s="22">
        <v>20</v>
      </c>
      <c r="D22199" s="21" t="s">
        <v>134504</v>
      </c>
      <c r="E22199" s="21" t="s">
        <v>134505</v>
      </c>
      <c r="F22199" s="21" t="s">
        <v>101623</v>
      </c>
      <c r="G22199" s="22">
        <v>6</v>
      </c>
      <c r="H22199" s="22">
        <v>10</v>
      </c>
      <c r="I22199" s="22">
        <v>18</v>
      </c>
      <c r="J22199" s="21" t="s">
        <v>152497</v>
      </c>
    </row>
    <row r="22200" spans="1:10" ht="32" customHeight="1">
      <c r="A22200" s="19" t="s">
        <v>152498</v>
      </c>
      <c r="B22200" s="24">
        <v>45</v>
      </c>
      <c r="C22200" s="22">
        <v>23</v>
      </c>
      <c r="D22200" s="21" t="s">
        <v>102880</v>
      </c>
      <c r="E22200" s="21" t="s">
        <v>102881</v>
      </c>
      <c r="F22200" s="21" t="s">
        <v>102001</v>
      </c>
      <c r="G22200" s="22">
        <v>7</v>
      </c>
      <c r="H22200" s="22">
        <v>12</v>
      </c>
      <c r="I22200" s="22">
        <v>22</v>
      </c>
      <c r="J22200" s="21" t="s">
        <v>102882</v>
      </c>
    </row>
    <row r="22201" spans="1:10" ht="32" customHeight="1">
      <c r="A22201" s="19" t="s">
        <v>152499</v>
      </c>
      <c r="B22201" s="24">
        <v>21</v>
      </c>
      <c r="C22201" s="22">
        <v>15</v>
      </c>
      <c r="D22201" s="21" t="s">
        <v>101795</v>
      </c>
      <c r="E22201" s="21" t="s">
        <v>101796</v>
      </c>
      <c r="F22201" s="21" t="s">
        <v>14739</v>
      </c>
      <c r="G22201" s="22">
        <v>10</v>
      </c>
      <c r="H22201" s="22">
        <v>0</v>
      </c>
      <c r="I22201" s="22">
        <v>0</v>
      </c>
      <c r="J22201" s="21" t="s">
        <v>152500</v>
      </c>
    </row>
    <row r="22202" spans="1:10" ht="32" customHeight="1">
      <c r="A22202" s="19" t="s">
        <v>152501</v>
      </c>
      <c r="B22202" s="24">
        <v>51</v>
      </c>
      <c r="C22202" s="22">
        <v>15</v>
      </c>
      <c r="D22202" s="21" t="s">
        <v>123660</v>
      </c>
      <c r="E22202" s="21" t="s">
        <v>123661</v>
      </c>
      <c r="F22202" s="21" t="s">
        <v>101528</v>
      </c>
      <c r="G22202" s="22">
        <v>10</v>
      </c>
      <c r="H22202" s="22">
        <v>0</v>
      </c>
      <c r="I22202" s="22">
        <v>0</v>
      </c>
      <c r="J22202" s="21" t="s">
        <v>130604</v>
      </c>
    </row>
    <row r="22203" spans="1:10" ht="32" customHeight="1">
      <c r="A22203" s="19" t="s">
        <v>152502</v>
      </c>
      <c r="B22203" s="24">
        <v>30</v>
      </c>
      <c r="C22203" s="22">
        <v>15</v>
      </c>
      <c r="D22203" s="21" t="s">
        <v>111158</v>
      </c>
      <c r="E22203" s="21" t="s">
        <v>111159</v>
      </c>
      <c r="F22203" s="21" t="s">
        <v>101694</v>
      </c>
      <c r="G22203" s="22">
        <v>1</v>
      </c>
      <c r="H22203" s="22">
        <v>7</v>
      </c>
      <c r="I22203" s="22">
        <v>19</v>
      </c>
      <c r="J22203" s="21" t="s">
        <v>152503</v>
      </c>
    </row>
    <row r="22204" spans="1:10" ht="32" customHeight="1">
      <c r="A22204" s="19" t="s">
        <v>152504</v>
      </c>
      <c r="B22204" s="24">
        <v>27</v>
      </c>
      <c r="C22204" s="22">
        <v>16</v>
      </c>
      <c r="D22204" s="21" t="s">
        <v>105775</v>
      </c>
      <c r="E22204" s="21" t="s">
        <v>105776</v>
      </c>
      <c r="F22204" s="21" t="s">
        <v>101945</v>
      </c>
      <c r="G22204" s="22">
        <v>1</v>
      </c>
      <c r="H22204" s="22">
        <v>11</v>
      </c>
      <c r="I22204" s="22">
        <v>17</v>
      </c>
      <c r="J22204" s="21" t="s">
        <v>150239</v>
      </c>
    </row>
    <row r="22205" spans="1:10" ht="32" customHeight="1">
      <c r="A22205" s="19" t="s">
        <v>152505</v>
      </c>
      <c r="B22205" s="24">
        <v>30</v>
      </c>
      <c r="C22205" s="22">
        <v>15</v>
      </c>
      <c r="D22205" s="21" t="s">
        <v>127571</v>
      </c>
      <c r="E22205" s="21" t="s">
        <v>127572</v>
      </c>
      <c r="F22205" s="21" t="s">
        <v>101694</v>
      </c>
      <c r="G22205" s="22">
        <v>10</v>
      </c>
      <c r="H22205" s="22">
        <v>0</v>
      </c>
      <c r="I22205" s="22">
        <v>0</v>
      </c>
      <c r="J22205" s="21" t="s">
        <v>152506</v>
      </c>
    </row>
    <row r="22206" spans="1:10" ht="32" customHeight="1">
      <c r="A22206" s="19" t="s">
        <v>152507</v>
      </c>
      <c r="B22206" s="24">
        <v>14</v>
      </c>
      <c r="C22206" s="22">
        <v>16</v>
      </c>
      <c r="D22206" s="21" t="s">
        <v>119808</v>
      </c>
      <c r="E22206" s="21" t="s">
        <v>119809</v>
      </c>
      <c r="F22206" s="21" t="s">
        <v>102257</v>
      </c>
      <c r="G22206" s="22">
        <v>3</v>
      </c>
      <c r="H22206" s="22">
        <v>9</v>
      </c>
      <c r="I22206" s="22">
        <v>13</v>
      </c>
      <c r="J22206" s="21" t="s">
        <v>152508</v>
      </c>
    </row>
    <row r="22207" spans="1:10" ht="32" customHeight="1">
      <c r="A22207" s="19" t="s">
        <v>152509</v>
      </c>
      <c r="B22207" s="24">
        <v>52</v>
      </c>
      <c r="C22207" s="22">
        <v>35</v>
      </c>
      <c r="D22207" s="21" t="s">
        <v>101772</v>
      </c>
      <c r="E22207" s="21" t="s">
        <v>101773</v>
      </c>
      <c r="F22207" s="21" t="s">
        <v>101694</v>
      </c>
      <c r="G22207" s="22">
        <v>11</v>
      </c>
      <c r="H22207" s="22">
        <v>20</v>
      </c>
      <c r="I22207" s="22">
        <v>28</v>
      </c>
      <c r="J22207" s="21" t="s">
        <v>106056</v>
      </c>
    </row>
    <row r="22208" spans="1:10" ht="32" customHeight="1">
      <c r="A22208" s="19" t="s">
        <v>152510</v>
      </c>
      <c r="B22208" s="24">
        <v>36</v>
      </c>
      <c r="C22208" s="22">
        <v>20</v>
      </c>
      <c r="D22208" s="21" t="s">
        <v>104690</v>
      </c>
      <c r="E22208" s="21" t="s">
        <v>104691</v>
      </c>
      <c r="F22208" s="21" t="s">
        <v>101568</v>
      </c>
      <c r="G22208" s="22">
        <v>1</v>
      </c>
      <c r="H22208" s="22">
        <v>15</v>
      </c>
      <c r="I22208" s="22">
        <v>23</v>
      </c>
      <c r="J22208" s="21" t="s">
        <v>152511</v>
      </c>
    </row>
    <row r="22209" spans="1:10" ht="32" customHeight="1">
      <c r="A22209" s="19" t="s">
        <v>152512</v>
      </c>
      <c r="B22209" s="24">
        <v>21</v>
      </c>
      <c r="C22209" s="22">
        <v>15</v>
      </c>
      <c r="D22209" s="21" t="s">
        <v>140596</v>
      </c>
      <c r="E22209" s="21" t="s">
        <v>140597</v>
      </c>
      <c r="F22209" s="21" t="s">
        <v>14739</v>
      </c>
      <c r="G22209" s="22">
        <v>10</v>
      </c>
      <c r="H22209" s="22">
        <v>0</v>
      </c>
      <c r="I22209" s="22">
        <v>0</v>
      </c>
      <c r="J22209" s="21" t="s">
        <v>152513</v>
      </c>
    </row>
    <row r="22210" spans="1:10" ht="32" customHeight="1">
      <c r="A22210" s="19" t="s">
        <v>152514</v>
      </c>
      <c r="B22210" s="24">
        <v>21</v>
      </c>
      <c r="C22210" s="22">
        <v>15</v>
      </c>
      <c r="D22210" s="21" t="s">
        <v>108672</v>
      </c>
      <c r="E22210" s="21" t="s">
        <v>108673</v>
      </c>
      <c r="F22210" s="21" t="s">
        <v>101568</v>
      </c>
      <c r="G22210" s="22">
        <v>1</v>
      </c>
      <c r="H22210" s="22">
        <v>9</v>
      </c>
      <c r="I22210" s="22">
        <v>15</v>
      </c>
      <c r="J22210" s="21" t="s">
        <v>152515</v>
      </c>
    </row>
    <row r="22211" spans="1:10" ht="32" customHeight="1">
      <c r="A22211" s="19" t="s">
        <v>152516</v>
      </c>
      <c r="B22211" s="24">
        <v>21</v>
      </c>
      <c r="C22211" s="22">
        <v>15</v>
      </c>
      <c r="D22211" s="21" t="s">
        <v>113470</v>
      </c>
      <c r="E22211" s="21" t="s">
        <v>113471</v>
      </c>
      <c r="F22211" s="21" t="s">
        <v>101528</v>
      </c>
      <c r="G22211" s="22">
        <v>10</v>
      </c>
      <c r="H22211" s="22">
        <v>0</v>
      </c>
      <c r="I22211" s="22">
        <v>0</v>
      </c>
      <c r="J22211" s="21" t="s">
        <v>152517</v>
      </c>
    </row>
    <row r="22212" spans="1:10" ht="32" customHeight="1">
      <c r="A22212" s="19" t="s">
        <v>152518</v>
      </c>
      <c r="B22212" s="24">
        <v>18</v>
      </c>
      <c r="C22212" s="22">
        <v>21</v>
      </c>
      <c r="D22212" s="21" t="s">
        <v>152519</v>
      </c>
      <c r="E22212" s="21" t="s">
        <v>152520</v>
      </c>
      <c r="F22212" s="21" t="s">
        <v>14817</v>
      </c>
      <c r="G22212" s="22">
        <v>5</v>
      </c>
      <c r="H22212" s="22">
        <v>12</v>
      </c>
      <c r="I22212" s="22">
        <v>15</v>
      </c>
      <c r="J22212" s="21" t="s">
        <v>152521</v>
      </c>
    </row>
    <row r="22213" spans="1:10" ht="20" customHeight="1">
      <c r="A22213" s="27">
        <v>-999</v>
      </c>
      <c r="B22213" s="24">
        <v>-999</v>
      </c>
      <c r="C22213" s="22">
        <v>-999</v>
      </c>
      <c r="D22213" s="22">
        <v>-999</v>
      </c>
      <c r="E22213" s="22">
        <v>-999</v>
      </c>
      <c r="F22213" s="22">
        <v>-999</v>
      </c>
      <c r="G22213" s="22">
        <v>-999</v>
      </c>
      <c r="H22213" s="22">
        <v>-999</v>
      </c>
      <c r="I22213" s="22">
        <v>-999</v>
      </c>
      <c r="J22213" s="22">
        <v>-999</v>
      </c>
    </row>
    <row r="22214" spans="1:10" ht="32" customHeight="1">
      <c r="A22214" s="19" t="s">
        <v>152522</v>
      </c>
      <c r="B22214" s="24">
        <v>18</v>
      </c>
      <c r="C22214" s="22">
        <v>15</v>
      </c>
      <c r="D22214" s="21" t="s">
        <v>102900</v>
      </c>
      <c r="E22214" s="21" t="s">
        <v>102901</v>
      </c>
      <c r="F22214" s="21" t="s">
        <v>14739</v>
      </c>
      <c r="G22214" s="22">
        <v>10</v>
      </c>
      <c r="H22214" s="22">
        <v>0</v>
      </c>
      <c r="I22214" s="22">
        <v>0</v>
      </c>
      <c r="J22214" s="21" t="s">
        <v>152523</v>
      </c>
    </row>
    <row r="22215" spans="1:10" ht="32" customHeight="1">
      <c r="A22215" s="19" t="s">
        <v>152524</v>
      </c>
      <c r="B22215" s="24">
        <v>18</v>
      </c>
      <c r="C22215" s="22">
        <v>15</v>
      </c>
      <c r="D22215" s="21" t="s">
        <v>102900</v>
      </c>
      <c r="E22215" s="21" t="s">
        <v>102901</v>
      </c>
      <c r="F22215" s="21" t="s">
        <v>14739</v>
      </c>
      <c r="G22215" s="22">
        <v>10</v>
      </c>
      <c r="H22215" s="22">
        <v>0</v>
      </c>
      <c r="I22215" s="22">
        <v>0</v>
      </c>
      <c r="J22215" s="21" t="s">
        <v>152523</v>
      </c>
    </row>
    <row r="22216" spans="1:10" ht="32" customHeight="1">
      <c r="A22216" s="19" t="s">
        <v>152525</v>
      </c>
      <c r="B22216" s="24">
        <v>22</v>
      </c>
      <c r="C22216" s="22">
        <v>16</v>
      </c>
      <c r="D22216" s="21" t="s">
        <v>102492</v>
      </c>
      <c r="E22216" s="21" t="s">
        <v>102493</v>
      </c>
      <c r="F22216" s="21" t="s">
        <v>101945</v>
      </c>
      <c r="G22216" s="22">
        <v>1</v>
      </c>
      <c r="H22216" s="22">
        <v>11</v>
      </c>
      <c r="I22216" s="22">
        <v>17</v>
      </c>
      <c r="J22216" s="21" t="s">
        <v>110945</v>
      </c>
    </row>
    <row r="22217" spans="1:10" ht="32" customHeight="1">
      <c r="A22217" s="19" t="s">
        <v>152526</v>
      </c>
      <c r="B22217" s="24">
        <v>32</v>
      </c>
      <c r="C22217" s="22">
        <v>15</v>
      </c>
      <c r="D22217" s="21" t="s">
        <v>101803</v>
      </c>
      <c r="E22217" s="21" t="s">
        <v>101804</v>
      </c>
      <c r="F22217" s="21" t="s">
        <v>101554</v>
      </c>
      <c r="G22217" s="22">
        <v>10</v>
      </c>
      <c r="H22217" s="22">
        <v>0</v>
      </c>
      <c r="I22217" s="22">
        <v>0</v>
      </c>
      <c r="J22217" s="21" t="s">
        <v>101805</v>
      </c>
    </row>
    <row r="22218" spans="1:10" ht="32" customHeight="1">
      <c r="A22218" s="19" t="s">
        <v>152527</v>
      </c>
      <c r="B22218" s="24">
        <v>20</v>
      </c>
      <c r="C22218" s="22">
        <v>15</v>
      </c>
      <c r="D22218" s="21" t="s">
        <v>139268</v>
      </c>
      <c r="E22218" s="21" t="s">
        <v>139269</v>
      </c>
      <c r="F22218" s="21" t="s">
        <v>14739</v>
      </c>
      <c r="G22218" s="22">
        <v>10</v>
      </c>
      <c r="H22218" s="22">
        <v>0</v>
      </c>
      <c r="I22218" s="22">
        <v>0</v>
      </c>
      <c r="J22218" s="21" t="s">
        <v>152528</v>
      </c>
    </row>
    <row r="22219" spans="1:10" ht="20" customHeight="1">
      <c r="A22219" s="27">
        <v>-999</v>
      </c>
      <c r="B22219" s="24">
        <v>-999</v>
      </c>
      <c r="C22219" s="22">
        <v>-999</v>
      </c>
      <c r="D22219" s="22">
        <v>-999</v>
      </c>
      <c r="E22219" s="22">
        <v>-999</v>
      </c>
      <c r="F22219" s="22">
        <v>-999</v>
      </c>
      <c r="G22219" s="22">
        <v>-999</v>
      </c>
      <c r="H22219" s="22">
        <v>-999</v>
      </c>
      <c r="I22219" s="22">
        <v>-999</v>
      </c>
      <c r="J22219" s="22">
        <v>-999</v>
      </c>
    </row>
    <row r="22220" spans="1:10" ht="32" customHeight="1">
      <c r="A22220" s="19" t="s">
        <v>152529</v>
      </c>
      <c r="B22220" s="24">
        <v>33</v>
      </c>
      <c r="C22220" s="22">
        <v>15</v>
      </c>
      <c r="D22220" s="21" t="s">
        <v>119996</v>
      </c>
      <c r="E22220" s="21" t="s">
        <v>119997</v>
      </c>
      <c r="F22220" s="21" t="s">
        <v>101528</v>
      </c>
      <c r="G22220" s="22">
        <v>10</v>
      </c>
      <c r="H22220" s="22">
        <v>0</v>
      </c>
      <c r="I22220" s="22">
        <v>0</v>
      </c>
      <c r="J22220" s="21" t="s">
        <v>119998</v>
      </c>
    </row>
    <row r="22221" spans="1:10" ht="32" customHeight="1">
      <c r="A22221" s="19" t="s">
        <v>152530</v>
      </c>
      <c r="B22221" s="24">
        <v>24</v>
      </c>
      <c r="C22221" s="22">
        <v>17</v>
      </c>
      <c r="D22221" s="21" t="s">
        <v>108417</v>
      </c>
      <c r="E22221" s="21" t="s">
        <v>108418</v>
      </c>
      <c r="F22221" s="21" t="s">
        <v>101665</v>
      </c>
      <c r="G22221" s="22">
        <v>1</v>
      </c>
      <c r="H22221" s="22">
        <v>12</v>
      </c>
      <c r="I22221" s="22">
        <v>25</v>
      </c>
      <c r="J22221" s="21" t="s">
        <v>152531</v>
      </c>
    </row>
    <row r="22222" spans="1:10" ht="32" customHeight="1">
      <c r="A22222" s="19" t="s">
        <v>152532</v>
      </c>
      <c r="B22222" s="24">
        <v>13</v>
      </c>
      <c r="C22222" s="22">
        <v>15</v>
      </c>
      <c r="D22222" s="21" t="s">
        <v>106827</v>
      </c>
      <c r="E22222" s="21" t="s">
        <v>106828</v>
      </c>
      <c r="F22222" s="21" t="s">
        <v>101554</v>
      </c>
      <c r="G22222" s="22">
        <v>10</v>
      </c>
      <c r="H22222" s="22">
        <v>0</v>
      </c>
      <c r="I22222" s="22">
        <v>0</v>
      </c>
      <c r="J22222" s="21" t="s">
        <v>152533</v>
      </c>
    </row>
    <row r="22223" spans="1:10" ht="32" customHeight="1">
      <c r="A22223" s="19" t="s">
        <v>152534</v>
      </c>
      <c r="B22223" s="24">
        <v>18</v>
      </c>
      <c r="C22223" s="22">
        <v>15</v>
      </c>
      <c r="D22223" s="21" t="s">
        <v>104120</v>
      </c>
      <c r="E22223" s="21" t="s">
        <v>104121</v>
      </c>
      <c r="F22223" s="21" t="s">
        <v>101563</v>
      </c>
      <c r="G22223" s="22">
        <v>10</v>
      </c>
      <c r="H22223" s="22">
        <v>0</v>
      </c>
      <c r="I22223" s="22">
        <v>0</v>
      </c>
      <c r="J22223" s="21" t="s">
        <v>123402</v>
      </c>
    </row>
    <row r="22224" spans="1:10" ht="32" customHeight="1">
      <c r="A22224" s="19" t="s">
        <v>152535</v>
      </c>
      <c r="B22224" s="24">
        <v>20</v>
      </c>
      <c r="C22224" s="22">
        <v>15</v>
      </c>
      <c r="D22224" s="21" t="s">
        <v>115049</v>
      </c>
      <c r="E22224" s="21" t="s">
        <v>115050</v>
      </c>
      <c r="F22224" s="21" t="s">
        <v>101568</v>
      </c>
      <c r="G22224" s="22">
        <v>1</v>
      </c>
      <c r="H22224" s="22">
        <v>10</v>
      </c>
      <c r="I22224" s="22">
        <v>14</v>
      </c>
      <c r="J22224" s="21" t="s">
        <v>152536</v>
      </c>
    </row>
    <row r="22225" spans="1:10" ht="32" customHeight="1">
      <c r="A22225" s="19" t="s">
        <v>152537</v>
      </c>
      <c r="B22225" s="24">
        <v>13</v>
      </c>
      <c r="C22225" s="22">
        <v>15</v>
      </c>
      <c r="D22225" s="21" t="s">
        <v>106373</v>
      </c>
      <c r="E22225" s="21" t="s">
        <v>106374</v>
      </c>
      <c r="F22225" s="21" t="s">
        <v>101554</v>
      </c>
      <c r="G22225" s="22">
        <v>10</v>
      </c>
      <c r="H22225" s="22">
        <v>0</v>
      </c>
      <c r="I22225" s="22">
        <v>0</v>
      </c>
      <c r="J22225" s="21" t="s">
        <v>152538</v>
      </c>
    </row>
    <row r="22226" spans="1:10" ht="32" customHeight="1">
      <c r="A22226" s="19" t="s">
        <v>152539</v>
      </c>
      <c r="B22226" s="24">
        <v>13</v>
      </c>
      <c r="C22226" s="22">
        <v>15</v>
      </c>
      <c r="D22226" s="21" t="s">
        <v>122686</v>
      </c>
      <c r="E22226" s="21" t="s">
        <v>122687</v>
      </c>
      <c r="F22226" s="21" t="s">
        <v>101694</v>
      </c>
      <c r="G22226" s="22">
        <v>2</v>
      </c>
      <c r="H22226" s="22">
        <v>9</v>
      </c>
      <c r="I22226" s="22">
        <v>15</v>
      </c>
      <c r="J22226" s="21" t="s">
        <v>152540</v>
      </c>
    </row>
    <row r="22227" spans="1:10" ht="20" customHeight="1">
      <c r="A22227" s="27">
        <v>-999</v>
      </c>
      <c r="B22227" s="24">
        <v>-999</v>
      </c>
      <c r="C22227" s="22">
        <v>-999</v>
      </c>
      <c r="D22227" s="22">
        <v>-999</v>
      </c>
      <c r="E22227" s="22">
        <v>-999</v>
      </c>
      <c r="F22227" s="22">
        <v>-999</v>
      </c>
      <c r="G22227" s="22">
        <v>-999</v>
      </c>
      <c r="H22227" s="22">
        <v>-999</v>
      </c>
      <c r="I22227" s="22">
        <v>-999</v>
      </c>
      <c r="J22227" s="22">
        <v>-999</v>
      </c>
    </row>
    <row r="22228" spans="1:10" ht="32" customHeight="1">
      <c r="A22228" s="19" t="s">
        <v>152541</v>
      </c>
      <c r="B22228" s="24">
        <v>13</v>
      </c>
      <c r="C22228" s="22">
        <v>15</v>
      </c>
      <c r="D22228" s="21" t="s">
        <v>108495</v>
      </c>
      <c r="E22228" s="21" t="s">
        <v>108496</v>
      </c>
      <c r="F22228" s="21" t="s">
        <v>101563</v>
      </c>
      <c r="G22228" s="22">
        <v>10</v>
      </c>
      <c r="H22228" s="22">
        <v>0</v>
      </c>
      <c r="I22228" s="22">
        <v>0</v>
      </c>
      <c r="J22228" s="21" t="s">
        <v>152542</v>
      </c>
    </row>
    <row r="22229" spans="1:10" ht="32" customHeight="1">
      <c r="A22229" s="19" t="s">
        <v>152543</v>
      </c>
      <c r="B22229" s="24">
        <v>13</v>
      </c>
      <c r="C22229" s="22">
        <v>15</v>
      </c>
      <c r="D22229" s="21" t="s">
        <v>108495</v>
      </c>
      <c r="E22229" s="21" t="s">
        <v>108496</v>
      </c>
      <c r="F22229" s="21" t="s">
        <v>101563</v>
      </c>
      <c r="G22229" s="22">
        <v>10</v>
      </c>
      <c r="H22229" s="22">
        <v>0</v>
      </c>
      <c r="I22229" s="22">
        <v>0</v>
      </c>
      <c r="J22229" s="21" t="s">
        <v>152542</v>
      </c>
    </row>
    <row r="22230" spans="1:10" ht="32" customHeight="1">
      <c r="A22230" s="19" t="s">
        <v>152544</v>
      </c>
      <c r="B22230" s="24">
        <v>31</v>
      </c>
      <c r="C22230" s="22">
        <v>16</v>
      </c>
      <c r="D22230" s="21" t="s">
        <v>139676</v>
      </c>
      <c r="E22230" s="21" t="s">
        <v>139677</v>
      </c>
      <c r="F22230" s="21" t="s">
        <v>101945</v>
      </c>
      <c r="G22230" s="22">
        <v>1</v>
      </c>
      <c r="H22230" s="22">
        <v>11</v>
      </c>
      <c r="I22230" s="22">
        <v>21</v>
      </c>
      <c r="J22230" s="21" t="s">
        <v>152545</v>
      </c>
    </row>
    <row r="22231" spans="1:10" ht="32" customHeight="1">
      <c r="A22231" s="19" t="s">
        <v>152546</v>
      </c>
      <c r="B22231" s="24">
        <v>30</v>
      </c>
      <c r="C22231" s="22">
        <v>15</v>
      </c>
      <c r="D22231" s="21" t="s">
        <v>131278</v>
      </c>
      <c r="E22231" s="21" t="s">
        <v>131279</v>
      </c>
      <c r="F22231" s="21" t="s">
        <v>101568</v>
      </c>
      <c r="G22231" s="22">
        <v>1</v>
      </c>
      <c r="H22231" s="22">
        <v>10</v>
      </c>
      <c r="I22231" s="22">
        <v>16</v>
      </c>
      <c r="J22231" s="21" t="s">
        <v>152547</v>
      </c>
    </row>
    <row r="22232" spans="1:10" ht="32" customHeight="1">
      <c r="A22232" s="19" t="s">
        <v>152548</v>
      </c>
      <c r="B22232" s="24">
        <v>31</v>
      </c>
      <c r="C22232" s="22">
        <v>16</v>
      </c>
      <c r="D22232" s="21" t="s">
        <v>131278</v>
      </c>
      <c r="E22232" s="21" t="s">
        <v>131279</v>
      </c>
      <c r="F22232" s="21" t="s">
        <v>101945</v>
      </c>
      <c r="G22232" s="22">
        <v>1</v>
      </c>
      <c r="H22232" s="22">
        <v>11</v>
      </c>
      <c r="I22232" s="22">
        <v>19</v>
      </c>
      <c r="J22232" s="21" t="s">
        <v>152549</v>
      </c>
    </row>
    <row r="22233" spans="1:10" ht="32" customHeight="1">
      <c r="A22233" s="19" t="s">
        <v>152550</v>
      </c>
      <c r="B22233" s="24">
        <v>31</v>
      </c>
      <c r="C22233" s="22">
        <v>16</v>
      </c>
      <c r="D22233" s="21" t="s">
        <v>131278</v>
      </c>
      <c r="E22233" s="21" t="s">
        <v>131279</v>
      </c>
      <c r="F22233" s="21" t="s">
        <v>101945</v>
      </c>
      <c r="G22233" s="22">
        <v>1</v>
      </c>
      <c r="H22233" s="22">
        <v>11</v>
      </c>
      <c r="I22233" s="22">
        <v>19</v>
      </c>
      <c r="J22233" s="21" t="s">
        <v>152549</v>
      </c>
    </row>
    <row r="22234" spans="1:10" ht="32" customHeight="1">
      <c r="A22234" s="19" t="s">
        <v>152551</v>
      </c>
      <c r="B22234" s="24">
        <v>31</v>
      </c>
      <c r="C22234" s="22">
        <v>16</v>
      </c>
      <c r="D22234" s="21" t="s">
        <v>131278</v>
      </c>
      <c r="E22234" s="21" t="s">
        <v>131279</v>
      </c>
      <c r="F22234" s="21" t="s">
        <v>101945</v>
      </c>
      <c r="G22234" s="22">
        <v>1</v>
      </c>
      <c r="H22234" s="22">
        <v>11</v>
      </c>
      <c r="I22234" s="22">
        <v>19</v>
      </c>
      <c r="J22234" s="21" t="s">
        <v>152549</v>
      </c>
    </row>
    <row r="22235" spans="1:10" ht="32" customHeight="1">
      <c r="A22235" s="19" t="s">
        <v>152552</v>
      </c>
      <c r="B22235" s="24">
        <v>28</v>
      </c>
      <c r="C22235" s="22">
        <v>20</v>
      </c>
      <c r="D22235" s="21" t="s">
        <v>102858</v>
      </c>
      <c r="E22235" s="21" t="s">
        <v>102859</v>
      </c>
      <c r="F22235" s="21" t="s">
        <v>101568</v>
      </c>
      <c r="G22235" s="22">
        <v>1</v>
      </c>
      <c r="H22235" s="22">
        <v>15</v>
      </c>
      <c r="I22235" s="22">
        <v>20</v>
      </c>
      <c r="J22235" s="21" t="s">
        <v>152553</v>
      </c>
    </row>
    <row r="22236" spans="1:10" ht="32" customHeight="1">
      <c r="A22236" s="19" t="s">
        <v>152554</v>
      </c>
      <c r="B22236" s="24">
        <v>19</v>
      </c>
      <c r="C22236" s="22">
        <v>30</v>
      </c>
      <c r="D22236" s="21" t="s">
        <v>102880</v>
      </c>
      <c r="E22236" s="21" t="s">
        <v>102881</v>
      </c>
      <c r="F22236" s="21" t="s">
        <v>103600</v>
      </c>
      <c r="G22236" s="22">
        <v>11</v>
      </c>
      <c r="H22236" s="22">
        <v>15</v>
      </c>
      <c r="I22236" s="22">
        <v>24</v>
      </c>
      <c r="J22236" s="21" t="s">
        <v>152555</v>
      </c>
    </row>
    <row r="22237" spans="1:10" ht="32" customHeight="1">
      <c r="A22237" s="19" t="s">
        <v>152556</v>
      </c>
      <c r="B22237" s="24">
        <v>85</v>
      </c>
      <c r="C22237" s="22">
        <v>15</v>
      </c>
      <c r="D22237" s="21" t="s">
        <v>140751</v>
      </c>
      <c r="E22237" s="21" t="s">
        <v>140752</v>
      </c>
      <c r="F22237" s="21" t="s">
        <v>14739</v>
      </c>
      <c r="G22237" s="22">
        <v>10</v>
      </c>
      <c r="H22237" s="22">
        <v>0</v>
      </c>
      <c r="I22237" s="22">
        <v>0</v>
      </c>
      <c r="J22237" s="21" t="s">
        <v>152557</v>
      </c>
    </row>
    <row r="22238" spans="1:10" ht="32" customHeight="1">
      <c r="A22238" s="19" t="s">
        <v>152558</v>
      </c>
      <c r="B22238" s="24">
        <v>16</v>
      </c>
      <c r="C22238" s="22">
        <v>20</v>
      </c>
      <c r="D22238" s="21" t="s">
        <v>103002</v>
      </c>
      <c r="E22238" s="21" t="s">
        <v>103003</v>
      </c>
      <c r="F22238" s="21" t="s">
        <v>101568</v>
      </c>
      <c r="G22238" s="22">
        <v>4</v>
      </c>
      <c r="H22238" s="22">
        <v>12</v>
      </c>
      <c r="I22238" s="22">
        <v>26</v>
      </c>
      <c r="J22238" s="21" t="s">
        <v>152559</v>
      </c>
    </row>
    <row r="22239" spans="1:10" ht="32" customHeight="1">
      <c r="A22239" s="19" t="s">
        <v>152560</v>
      </c>
      <c r="B22239" s="24">
        <v>18</v>
      </c>
      <c r="C22239" s="22">
        <v>15</v>
      </c>
      <c r="D22239" s="21" t="s">
        <v>114722</v>
      </c>
      <c r="E22239" s="21" t="s">
        <v>114723</v>
      </c>
      <c r="F22239" s="21" t="s">
        <v>101563</v>
      </c>
      <c r="G22239" s="22">
        <v>10</v>
      </c>
      <c r="H22239" s="22">
        <v>0</v>
      </c>
      <c r="I22239" s="22">
        <v>0</v>
      </c>
      <c r="J22239" s="21" t="s">
        <v>124529</v>
      </c>
    </row>
    <row r="22240" spans="1:10" ht="32" customHeight="1">
      <c r="A22240" s="19" t="s">
        <v>152561</v>
      </c>
      <c r="B22240" s="24">
        <v>32</v>
      </c>
      <c r="C22240" s="22">
        <v>17</v>
      </c>
      <c r="D22240" s="21" t="s">
        <v>101626</v>
      </c>
      <c r="E22240" s="21" t="s">
        <v>101627</v>
      </c>
      <c r="F22240" s="21" t="s">
        <v>101665</v>
      </c>
      <c r="G22240" s="22">
        <v>1</v>
      </c>
      <c r="H22240" s="22">
        <v>12</v>
      </c>
      <c r="I22240" s="22">
        <v>24</v>
      </c>
      <c r="J22240" s="21" t="s">
        <v>152562</v>
      </c>
    </row>
    <row r="22241" spans="1:10" ht="32" customHeight="1">
      <c r="A22241" s="19" t="s">
        <v>152563</v>
      </c>
      <c r="B22241" s="24">
        <v>12</v>
      </c>
      <c r="C22241" s="22">
        <v>15</v>
      </c>
      <c r="D22241" s="21" t="s">
        <v>141038</v>
      </c>
      <c r="E22241" s="21" t="s">
        <v>141039</v>
      </c>
      <c r="F22241" s="21" t="s">
        <v>101528</v>
      </c>
      <c r="G22241" s="22">
        <v>10</v>
      </c>
      <c r="H22241" s="22">
        <v>0</v>
      </c>
      <c r="I22241" s="22">
        <v>0</v>
      </c>
      <c r="J22241" s="21" t="s">
        <v>152564</v>
      </c>
    </row>
    <row r="22242" spans="1:10" ht="32" customHeight="1">
      <c r="A22242" s="19" t="s">
        <v>152565</v>
      </c>
      <c r="B22242" s="24">
        <v>21</v>
      </c>
      <c r="C22242" s="22">
        <v>25</v>
      </c>
      <c r="D22242" s="21" t="s">
        <v>120342</v>
      </c>
      <c r="E22242" s="21" t="s">
        <v>120343</v>
      </c>
      <c r="F22242" s="21" t="s">
        <v>14739</v>
      </c>
      <c r="G22242" s="22">
        <v>9</v>
      </c>
      <c r="H22242" s="22">
        <v>12</v>
      </c>
      <c r="I22242" s="22">
        <v>14</v>
      </c>
      <c r="J22242" s="21" t="s">
        <v>152566</v>
      </c>
    </row>
    <row r="22243" spans="1:10" ht="32" customHeight="1">
      <c r="A22243" s="19" t="s">
        <v>152567</v>
      </c>
      <c r="B22243" s="24">
        <v>20</v>
      </c>
      <c r="C22243" s="22">
        <v>15</v>
      </c>
      <c r="D22243" s="21" t="s">
        <v>103721</v>
      </c>
      <c r="E22243" s="21" t="s">
        <v>103722</v>
      </c>
      <c r="F22243" s="21" t="s">
        <v>14739</v>
      </c>
      <c r="G22243" s="22">
        <v>10</v>
      </c>
      <c r="H22243" s="22">
        <v>0</v>
      </c>
      <c r="I22243" s="22">
        <v>0</v>
      </c>
      <c r="J22243" s="21" t="s">
        <v>130137</v>
      </c>
    </row>
    <row r="22244" spans="1:10" ht="32" customHeight="1">
      <c r="A22244" s="19" t="s">
        <v>152568</v>
      </c>
      <c r="B22244" s="24">
        <v>25</v>
      </c>
      <c r="C22244" s="22">
        <v>16</v>
      </c>
      <c r="D22244" s="21" t="s">
        <v>124521</v>
      </c>
      <c r="E22244" s="21" t="s">
        <v>124522</v>
      </c>
      <c r="F22244" s="21" t="s">
        <v>101945</v>
      </c>
      <c r="G22244" s="22">
        <v>1</v>
      </c>
      <c r="H22244" s="22">
        <v>11</v>
      </c>
      <c r="I22244" s="22">
        <v>18</v>
      </c>
      <c r="J22244" s="21" t="s">
        <v>152569</v>
      </c>
    </row>
    <row r="22245" spans="1:10" ht="32" customHeight="1">
      <c r="A22245" s="19" t="s">
        <v>152570</v>
      </c>
      <c r="B22245" s="24">
        <v>24</v>
      </c>
      <c r="C22245" s="22">
        <v>15</v>
      </c>
      <c r="D22245" s="21" t="s">
        <v>152571</v>
      </c>
      <c r="E22245" s="21" t="s">
        <v>152572</v>
      </c>
      <c r="F22245" s="21" t="s">
        <v>101694</v>
      </c>
      <c r="G22245" s="22">
        <v>1</v>
      </c>
      <c r="H22245" s="22">
        <v>7</v>
      </c>
      <c r="I22245" s="22">
        <v>19</v>
      </c>
      <c r="J22245" s="21" t="s">
        <v>152573</v>
      </c>
    </row>
    <row r="22246" spans="1:10" ht="32" customHeight="1">
      <c r="A22246" s="19" t="s">
        <v>152574</v>
      </c>
      <c r="B22246" s="24">
        <v>25</v>
      </c>
      <c r="C22246" s="22">
        <v>19</v>
      </c>
      <c r="D22246" s="21" t="s">
        <v>111944</v>
      </c>
      <c r="E22246" s="21" t="s">
        <v>111945</v>
      </c>
      <c r="F22246" s="21" t="s">
        <v>101787</v>
      </c>
      <c r="G22246" s="22">
        <v>1</v>
      </c>
      <c r="H22246" s="22">
        <v>14</v>
      </c>
      <c r="I22246" s="22">
        <v>26</v>
      </c>
      <c r="J22246" s="21" t="s">
        <v>152575</v>
      </c>
    </row>
    <row r="22247" spans="1:10" ht="32" customHeight="1">
      <c r="A22247" s="19" t="s">
        <v>152576</v>
      </c>
      <c r="B22247" s="24">
        <v>20</v>
      </c>
      <c r="C22247" s="22">
        <v>15</v>
      </c>
      <c r="D22247" s="21" t="s">
        <v>101772</v>
      </c>
      <c r="E22247" s="21" t="s">
        <v>101773</v>
      </c>
      <c r="F22247" s="21" t="s">
        <v>101628</v>
      </c>
      <c r="G22247" s="22">
        <v>1</v>
      </c>
      <c r="H22247" s="22">
        <v>10</v>
      </c>
      <c r="I22247" s="22">
        <v>20</v>
      </c>
      <c r="J22247" s="21" t="s">
        <v>152577</v>
      </c>
    </row>
    <row r="22248" spans="1:10" ht="20" customHeight="1">
      <c r="A22248" s="27">
        <v>-999</v>
      </c>
      <c r="B22248" s="24">
        <v>-999</v>
      </c>
      <c r="C22248" s="22">
        <v>-999</v>
      </c>
      <c r="D22248" s="22">
        <v>-999</v>
      </c>
      <c r="E22248" s="22">
        <v>-999</v>
      </c>
      <c r="F22248" s="22">
        <v>-999</v>
      </c>
      <c r="G22248" s="22">
        <v>-999</v>
      </c>
      <c r="H22248" s="22">
        <v>-999</v>
      </c>
      <c r="I22248" s="22">
        <v>-999</v>
      </c>
      <c r="J22248" s="22">
        <v>-999</v>
      </c>
    </row>
    <row r="22249" spans="1:10" ht="32" customHeight="1">
      <c r="A22249" s="19" t="s">
        <v>152578</v>
      </c>
      <c r="B22249" s="24">
        <v>18</v>
      </c>
      <c r="C22249" s="22">
        <v>20</v>
      </c>
      <c r="D22249" s="21" t="s">
        <v>130111</v>
      </c>
      <c r="E22249" s="21" t="s">
        <v>130112</v>
      </c>
      <c r="F22249" s="21" t="s">
        <v>101568</v>
      </c>
      <c r="G22249" s="22">
        <v>2</v>
      </c>
      <c r="H22249" s="22">
        <v>14</v>
      </c>
      <c r="I22249" s="22">
        <v>24</v>
      </c>
      <c r="J22249" s="21" t="s">
        <v>152579</v>
      </c>
    </row>
    <row r="22250" spans="1:10" ht="32" customHeight="1">
      <c r="A22250" s="19" t="s">
        <v>152580</v>
      </c>
      <c r="B22250" s="24">
        <v>62</v>
      </c>
      <c r="C22250" s="22">
        <v>29</v>
      </c>
      <c r="D22250" s="21" t="s">
        <v>103920</v>
      </c>
      <c r="E22250" s="21" t="s">
        <v>103921</v>
      </c>
      <c r="F22250" s="21" t="s">
        <v>101710</v>
      </c>
      <c r="G22250" s="22">
        <v>1</v>
      </c>
      <c r="H22250" s="22">
        <v>24</v>
      </c>
      <c r="I22250" s="22">
        <v>37</v>
      </c>
      <c r="J22250" s="21" t="s">
        <v>152581</v>
      </c>
    </row>
    <row r="22251" spans="1:10" ht="32" customHeight="1">
      <c r="A22251" s="19" t="s">
        <v>152582</v>
      </c>
      <c r="B22251" s="24">
        <v>25</v>
      </c>
      <c r="C22251" s="22">
        <v>16</v>
      </c>
      <c r="D22251" s="21" t="s">
        <v>103310</v>
      </c>
      <c r="E22251" s="21" t="s">
        <v>103311</v>
      </c>
      <c r="F22251" s="21" t="s">
        <v>102171</v>
      </c>
      <c r="G22251" s="22">
        <v>1</v>
      </c>
      <c r="H22251" s="22">
        <v>11</v>
      </c>
      <c r="I22251" s="22">
        <v>24</v>
      </c>
      <c r="J22251" s="21" t="s">
        <v>152583</v>
      </c>
    </row>
    <row r="22252" spans="1:10" ht="32" customHeight="1">
      <c r="A22252" s="19" t="s">
        <v>152584</v>
      </c>
      <c r="B22252" s="24">
        <v>19</v>
      </c>
      <c r="C22252" s="22">
        <v>15</v>
      </c>
      <c r="D22252" s="21" t="s">
        <v>152585</v>
      </c>
      <c r="E22252" s="21" t="s">
        <v>152586</v>
      </c>
      <c r="F22252" s="21" t="s">
        <v>101563</v>
      </c>
      <c r="G22252" s="22">
        <v>10</v>
      </c>
      <c r="H22252" s="22">
        <v>0</v>
      </c>
      <c r="I22252" s="22">
        <v>0</v>
      </c>
      <c r="J22252" s="21" t="s">
        <v>152587</v>
      </c>
    </row>
    <row r="22253" spans="1:10" ht="20" customHeight="1">
      <c r="A22253" s="27">
        <v>-999</v>
      </c>
      <c r="B22253" s="24">
        <v>-999</v>
      </c>
      <c r="C22253" s="22">
        <v>-999</v>
      </c>
      <c r="D22253" s="22">
        <v>-999</v>
      </c>
      <c r="E22253" s="22">
        <v>-999</v>
      </c>
      <c r="F22253" s="22">
        <v>-999</v>
      </c>
      <c r="G22253" s="22">
        <v>-999</v>
      </c>
      <c r="H22253" s="22">
        <v>-999</v>
      </c>
      <c r="I22253" s="22">
        <v>-999</v>
      </c>
      <c r="J22253" s="22">
        <v>-999</v>
      </c>
    </row>
    <row r="22254" spans="1:10" ht="32" customHeight="1">
      <c r="A22254" s="19" t="s">
        <v>152588</v>
      </c>
      <c r="B22254" s="24">
        <v>12</v>
      </c>
      <c r="C22254" s="22">
        <v>15</v>
      </c>
      <c r="D22254" s="21" t="s">
        <v>106724</v>
      </c>
      <c r="E22254" s="21" t="s">
        <v>106725</v>
      </c>
      <c r="F22254" s="21" t="s">
        <v>101522</v>
      </c>
      <c r="G22254" s="22">
        <v>10</v>
      </c>
      <c r="H22254" s="22">
        <v>0</v>
      </c>
      <c r="I22254" s="22">
        <v>0</v>
      </c>
      <c r="J22254" s="21" t="s">
        <v>152589</v>
      </c>
    </row>
    <row r="22255" spans="1:10" ht="32" customHeight="1">
      <c r="A22255" s="19" t="s">
        <v>152590</v>
      </c>
      <c r="B22255" s="24">
        <v>12</v>
      </c>
      <c r="C22255" s="22">
        <v>15</v>
      </c>
      <c r="D22255" s="21" t="s">
        <v>106724</v>
      </c>
      <c r="E22255" s="21" t="s">
        <v>106725</v>
      </c>
      <c r="F22255" s="21" t="s">
        <v>101522</v>
      </c>
      <c r="G22255" s="22">
        <v>10</v>
      </c>
      <c r="H22255" s="22">
        <v>0</v>
      </c>
      <c r="I22255" s="22">
        <v>0</v>
      </c>
      <c r="J22255" s="21" t="s">
        <v>152589</v>
      </c>
    </row>
    <row r="22256" spans="1:10" ht="32" customHeight="1">
      <c r="A22256" s="19" t="s">
        <v>152591</v>
      </c>
      <c r="B22256" s="24">
        <v>19</v>
      </c>
      <c r="C22256" s="22">
        <v>15</v>
      </c>
      <c r="D22256" s="21" t="s">
        <v>119804</v>
      </c>
      <c r="E22256" s="21" t="s">
        <v>119805</v>
      </c>
      <c r="F22256" s="21" t="s">
        <v>101528</v>
      </c>
      <c r="G22256" s="22">
        <v>10</v>
      </c>
      <c r="H22256" s="22">
        <v>0</v>
      </c>
      <c r="I22256" s="22">
        <v>0</v>
      </c>
      <c r="J22256" s="21" t="s">
        <v>119806</v>
      </c>
    </row>
    <row r="22257" spans="1:10" ht="32" customHeight="1">
      <c r="A22257" s="19" t="s">
        <v>152592</v>
      </c>
      <c r="B22257" s="24">
        <v>19</v>
      </c>
      <c r="C22257" s="22">
        <v>15</v>
      </c>
      <c r="D22257" s="21" t="s">
        <v>119804</v>
      </c>
      <c r="E22257" s="21" t="s">
        <v>119805</v>
      </c>
      <c r="F22257" s="21" t="s">
        <v>101528</v>
      </c>
      <c r="G22257" s="22">
        <v>10</v>
      </c>
      <c r="H22257" s="22">
        <v>0</v>
      </c>
      <c r="I22257" s="22">
        <v>0</v>
      </c>
      <c r="J22257" s="21" t="s">
        <v>119806</v>
      </c>
    </row>
    <row r="22258" spans="1:10" ht="32" customHeight="1">
      <c r="A22258" s="19" t="s">
        <v>152593</v>
      </c>
      <c r="B22258" s="24">
        <v>19</v>
      </c>
      <c r="C22258" s="22">
        <v>15</v>
      </c>
      <c r="D22258" s="21" t="s">
        <v>119804</v>
      </c>
      <c r="E22258" s="21" t="s">
        <v>119805</v>
      </c>
      <c r="F22258" s="21" t="s">
        <v>101528</v>
      </c>
      <c r="G22258" s="22">
        <v>10</v>
      </c>
      <c r="H22258" s="22">
        <v>0</v>
      </c>
      <c r="I22258" s="22">
        <v>0</v>
      </c>
      <c r="J22258" s="21" t="s">
        <v>119806</v>
      </c>
    </row>
    <row r="22259" spans="1:10" ht="32" customHeight="1">
      <c r="A22259" s="19" t="s">
        <v>152594</v>
      </c>
      <c r="B22259" s="24">
        <v>26</v>
      </c>
      <c r="C22259" s="22">
        <v>18</v>
      </c>
      <c r="D22259" s="21" t="s">
        <v>105623</v>
      </c>
      <c r="E22259" s="21" t="s">
        <v>105624</v>
      </c>
      <c r="F22259" s="21" t="s">
        <v>102144</v>
      </c>
      <c r="G22259" s="22">
        <v>1</v>
      </c>
      <c r="H22259" s="22">
        <v>13</v>
      </c>
      <c r="I22259" s="22">
        <v>16</v>
      </c>
      <c r="J22259" s="21" t="s">
        <v>152595</v>
      </c>
    </row>
    <row r="22260" spans="1:10" ht="32" customHeight="1">
      <c r="A22260" s="19" t="s">
        <v>152596</v>
      </c>
      <c r="B22260" s="24">
        <v>45</v>
      </c>
      <c r="C22260" s="22">
        <v>16</v>
      </c>
      <c r="D22260" s="21" t="s">
        <v>138962</v>
      </c>
      <c r="E22260" s="21" t="s">
        <v>138963</v>
      </c>
      <c r="F22260" s="21" t="s">
        <v>102171</v>
      </c>
      <c r="G22260" s="22">
        <v>1</v>
      </c>
      <c r="H22260" s="22">
        <v>11</v>
      </c>
      <c r="I22260" s="22">
        <v>23</v>
      </c>
      <c r="J22260" s="21" t="s">
        <v>152597</v>
      </c>
    </row>
    <row r="22261" spans="1:10" ht="32" customHeight="1">
      <c r="A22261" s="19" t="s">
        <v>152598</v>
      </c>
      <c r="B22261" s="24">
        <v>31</v>
      </c>
      <c r="C22261" s="22">
        <v>16</v>
      </c>
      <c r="D22261" s="21" t="s">
        <v>102785</v>
      </c>
      <c r="E22261" s="21" t="s">
        <v>102786</v>
      </c>
      <c r="F22261" s="21" t="s">
        <v>101945</v>
      </c>
      <c r="G22261" s="22">
        <v>1</v>
      </c>
      <c r="H22261" s="22">
        <v>11</v>
      </c>
      <c r="I22261" s="22">
        <v>16</v>
      </c>
      <c r="J22261" s="21" t="s">
        <v>152599</v>
      </c>
    </row>
    <row r="22262" spans="1:10" ht="32" customHeight="1">
      <c r="A22262" s="19" t="s">
        <v>152600</v>
      </c>
      <c r="B22262" s="24">
        <v>18</v>
      </c>
      <c r="C22262" s="22">
        <v>15</v>
      </c>
      <c r="D22262" s="21" t="s">
        <v>107555</v>
      </c>
      <c r="E22262" s="21" t="s">
        <v>107556</v>
      </c>
      <c r="F22262" s="21" t="s">
        <v>101554</v>
      </c>
      <c r="G22262" s="22">
        <v>10</v>
      </c>
      <c r="H22262" s="22">
        <v>0</v>
      </c>
      <c r="I22262" s="22">
        <v>0</v>
      </c>
      <c r="J22262" s="21" t="s">
        <v>118115</v>
      </c>
    </row>
    <row r="22263" spans="1:10" ht="32" customHeight="1">
      <c r="A22263" s="19" t="s">
        <v>152601</v>
      </c>
      <c r="B22263" s="24">
        <v>13</v>
      </c>
      <c r="C22263" s="22">
        <v>15</v>
      </c>
      <c r="D22263" s="21" t="s">
        <v>152602</v>
      </c>
      <c r="E22263" s="21" t="s">
        <v>152603</v>
      </c>
      <c r="F22263" s="21" t="s">
        <v>101528</v>
      </c>
      <c r="G22263" s="22">
        <v>10</v>
      </c>
      <c r="H22263" s="22">
        <v>0</v>
      </c>
      <c r="I22263" s="22">
        <v>0</v>
      </c>
      <c r="J22263" s="21" t="s">
        <v>152604</v>
      </c>
    </row>
    <row r="22264" spans="1:10" ht="32" customHeight="1">
      <c r="A22264" s="19" t="s">
        <v>152605</v>
      </c>
      <c r="B22264" s="24">
        <v>13</v>
      </c>
      <c r="C22264" s="22">
        <v>15</v>
      </c>
      <c r="D22264" s="21" t="s">
        <v>152606</v>
      </c>
      <c r="E22264" s="21" t="s">
        <v>152607</v>
      </c>
      <c r="F22264" s="21" t="s">
        <v>101528</v>
      </c>
      <c r="G22264" s="22">
        <v>10</v>
      </c>
      <c r="H22264" s="22">
        <v>0</v>
      </c>
      <c r="I22264" s="22">
        <v>0</v>
      </c>
      <c r="J22264" s="21" t="s">
        <v>152608</v>
      </c>
    </row>
    <row r="22265" spans="1:10" ht="32" customHeight="1">
      <c r="A22265" s="19" t="s">
        <v>152609</v>
      </c>
      <c r="B22265" s="24">
        <v>26</v>
      </c>
      <c r="C22265" s="22">
        <v>15</v>
      </c>
      <c r="D22265" s="21" t="s">
        <v>122415</v>
      </c>
      <c r="E22265" s="21" t="s">
        <v>122416</v>
      </c>
      <c r="F22265" s="21" t="s">
        <v>14739</v>
      </c>
      <c r="G22265" s="22">
        <v>10</v>
      </c>
      <c r="H22265" s="22">
        <v>0</v>
      </c>
      <c r="I22265" s="22">
        <v>0</v>
      </c>
      <c r="J22265" s="21" t="s">
        <v>152610</v>
      </c>
    </row>
    <row r="22266" spans="1:10" ht="32" customHeight="1">
      <c r="A22266" s="19" t="s">
        <v>152611</v>
      </c>
      <c r="B22266" s="24">
        <v>28</v>
      </c>
      <c r="C22266" s="22">
        <v>35</v>
      </c>
      <c r="D22266" s="21" t="s">
        <v>101772</v>
      </c>
      <c r="E22266" s="21" t="s">
        <v>101773</v>
      </c>
      <c r="F22266" s="21" t="s">
        <v>101694</v>
      </c>
      <c r="G22266" s="22">
        <v>11</v>
      </c>
      <c r="H22266" s="22">
        <v>20</v>
      </c>
      <c r="I22266" s="22">
        <v>27</v>
      </c>
      <c r="J22266" s="21" t="s">
        <v>106079</v>
      </c>
    </row>
    <row r="22267" spans="1:10" ht="32" customHeight="1">
      <c r="A22267" s="19" t="s">
        <v>152612</v>
      </c>
      <c r="B22267" s="24">
        <v>30</v>
      </c>
      <c r="C22267" s="22">
        <v>18</v>
      </c>
      <c r="D22267" s="21" t="s">
        <v>102096</v>
      </c>
      <c r="E22267" s="21" t="s">
        <v>102097</v>
      </c>
      <c r="F22267" s="21" t="s">
        <v>102144</v>
      </c>
      <c r="G22267" s="22">
        <v>3</v>
      </c>
      <c r="H22267" s="22">
        <v>11</v>
      </c>
      <c r="I22267" s="22">
        <v>19</v>
      </c>
      <c r="J22267" s="21" t="s">
        <v>152613</v>
      </c>
    </row>
    <row r="22268" spans="1:10" ht="32" customHeight="1">
      <c r="A22268" s="19" t="s">
        <v>152614</v>
      </c>
      <c r="B22268" s="24">
        <v>45</v>
      </c>
      <c r="C22268" s="22">
        <v>23</v>
      </c>
      <c r="D22268" s="21" t="s">
        <v>106020</v>
      </c>
      <c r="E22268" s="21" t="s">
        <v>106021</v>
      </c>
      <c r="F22268" s="21" t="s">
        <v>102001</v>
      </c>
      <c r="G22268" s="22">
        <v>5</v>
      </c>
      <c r="H22268" s="22">
        <v>14</v>
      </c>
      <c r="I22268" s="22">
        <v>23</v>
      </c>
      <c r="J22268" s="21" t="s">
        <v>152615</v>
      </c>
    </row>
    <row r="22269" spans="1:10" ht="32" customHeight="1">
      <c r="A22269" s="19" t="s">
        <v>152616</v>
      </c>
      <c r="B22269" s="24">
        <v>45</v>
      </c>
      <c r="C22269" s="22">
        <v>23</v>
      </c>
      <c r="D22269" s="21" t="s">
        <v>106020</v>
      </c>
      <c r="E22269" s="21" t="s">
        <v>106021</v>
      </c>
      <c r="F22269" s="21" t="s">
        <v>102001</v>
      </c>
      <c r="G22269" s="22">
        <v>5</v>
      </c>
      <c r="H22269" s="22">
        <v>14</v>
      </c>
      <c r="I22269" s="22">
        <v>23</v>
      </c>
      <c r="J22269" s="21" t="s">
        <v>152615</v>
      </c>
    </row>
    <row r="22270" spans="1:10" ht="32" customHeight="1">
      <c r="A22270" s="19" t="s">
        <v>152617</v>
      </c>
      <c r="B22270" s="24">
        <v>36</v>
      </c>
      <c r="C22270" s="22">
        <v>15</v>
      </c>
      <c r="D22270" s="21" t="s">
        <v>152618</v>
      </c>
      <c r="E22270" s="21" t="s">
        <v>152619</v>
      </c>
      <c r="F22270" s="21" t="s">
        <v>101568</v>
      </c>
      <c r="G22270" s="22">
        <v>10</v>
      </c>
      <c r="H22270" s="22">
        <v>0</v>
      </c>
      <c r="I22270" s="22">
        <v>0</v>
      </c>
      <c r="J22270" s="21" t="s">
        <v>152620</v>
      </c>
    </row>
    <row r="22271" spans="1:10" ht="32" customHeight="1">
      <c r="A22271" s="19" t="s">
        <v>152621</v>
      </c>
      <c r="B22271" s="24">
        <v>19</v>
      </c>
      <c r="C22271" s="22">
        <v>15</v>
      </c>
      <c r="D22271" s="21" t="s">
        <v>120580</v>
      </c>
      <c r="E22271" s="21" t="s">
        <v>120581</v>
      </c>
      <c r="F22271" s="21" t="s">
        <v>101563</v>
      </c>
      <c r="G22271" s="22">
        <v>10</v>
      </c>
      <c r="H22271" s="22">
        <v>0</v>
      </c>
      <c r="I22271" s="22">
        <v>0</v>
      </c>
      <c r="J22271" s="21" t="s">
        <v>120582</v>
      </c>
    </row>
    <row r="22272" spans="1:10" ht="32" customHeight="1">
      <c r="A22272" s="19" t="s">
        <v>152622</v>
      </c>
      <c r="B22272" s="24">
        <v>13</v>
      </c>
      <c r="C22272" s="22">
        <v>15</v>
      </c>
      <c r="D22272" s="21" t="s">
        <v>152623</v>
      </c>
      <c r="E22272" s="21" t="s">
        <v>152624</v>
      </c>
      <c r="F22272" s="21" t="s">
        <v>101528</v>
      </c>
      <c r="G22272" s="22">
        <v>10</v>
      </c>
      <c r="H22272" s="22">
        <v>0</v>
      </c>
      <c r="I22272" s="22">
        <v>0</v>
      </c>
      <c r="J22272" s="21" t="s">
        <v>152625</v>
      </c>
    </row>
    <row r="22273" spans="1:10" ht="32" customHeight="1">
      <c r="A22273" s="19" t="s">
        <v>152626</v>
      </c>
      <c r="B22273" s="24">
        <v>12</v>
      </c>
      <c r="C22273" s="22">
        <v>15</v>
      </c>
      <c r="D22273" s="21" t="s">
        <v>152627</v>
      </c>
      <c r="E22273" s="21" t="s">
        <v>152628</v>
      </c>
      <c r="F22273" s="21" t="s">
        <v>101727</v>
      </c>
      <c r="G22273" s="22">
        <v>10</v>
      </c>
      <c r="H22273" s="22">
        <v>0</v>
      </c>
      <c r="I22273" s="22">
        <v>0</v>
      </c>
      <c r="J22273" s="21" t="s">
        <v>152629</v>
      </c>
    </row>
    <row r="22274" spans="1:10" ht="32" customHeight="1">
      <c r="A22274" s="19" t="s">
        <v>152630</v>
      </c>
      <c r="B22274" s="24">
        <v>19</v>
      </c>
      <c r="C22274" s="22">
        <v>16</v>
      </c>
      <c r="D22274" s="21" t="s">
        <v>152631</v>
      </c>
      <c r="E22274" s="21" t="s">
        <v>152632</v>
      </c>
      <c r="F22274" s="21" t="s">
        <v>102257</v>
      </c>
      <c r="G22274" s="22">
        <v>3</v>
      </c>
      <c r="H22274" s="22">
        <v>9</v>
      </c>
      <c r="I22274" s="22">
        <v>14</v>
      </c>
      <c r="J22274" s="21" t="s">
        <v>152633</v>
      </c>
    </row>
    <row r="22275" spans="1:10" ht="32" customHeight="1">
      <c r="A22275" s="19" t="s">
        <v>152634</v>
      </c>
      <c r="B22275" s="24">
        <v>38</v>
      </c>
      <c r="C22275" s="22">
        <v>15</v>
      </c>
      <c r="D22275" s="21" t="s">
        <v>127479</v>
      </c>
      <c r="E22275" s="21" t="s">
        <v>127480</v>
      </c>
      <c r="F22275" s="21" t="s">
        <v>101528</v>
      </c>
      <c r="G22275" s="22">
        <v>10</v>
      </c>
      <c r="H22275" s="22">
        <v>0</v>
      </c>
      <c r="I22275" s="22">
        <v>0</v>
      </c>
      <c r="J22275" s="21" t="s">
        <v>152635</v>
      </c>
    </row>
    <row r="22276" spans="1:10" ht="32" customHeight="1">
      <c r="A22276" s="19" t="s">
        <v>152636</v>
      </c>
      <c r="B22276" s="24">
        <v>22</v>
      </c>
      <c r="C22276" s="22">
        <v>15</v>
      </c>
      <c r="D22276" s="21" t="s">
        <v>119104</v>
      </c>
      <c r="E22276" s="21" t="s">
        <v>119105</v>
      </c>
      <c r="F22276" s="21" t="s">
        <v>101522</v>
      </c>
      <c r="G22276" s="22">
        <v>10</v>
      </c>
      <c r="H22276" s="22">
        <v>0</v>
      </c>
      <c r="I22276" s="22">
        <v>0</v>
      </c>
      <c r="J22276" s="21" t="s">
        <v>152637</v>
      </c>
    </row>
    <row r="22277" spans="1:10" ht="32" customHeight="1">
      <c r="A22277" s="19" t="s">
        <v>152638</v>
      </c>
      <c r="B22277" s="24">
        <v>13</v>
      </c>
      <c r="C22277" s="22">
        <v>15</v>
      </c>
      <c r="D22277" s="21" t="s">
        <v>131329</v>
      </c>
      <c r="E22277" s="21" t="s">
        <v>131330</v>
      </c>
      <c r="F22277" s="21" t="s">
        <v>101727</v>
      </c>
      <c r="G22277" s="22">
        <v>10</v>
      </c>
      <c r="H22277" s="22">
        <v>0</v>
      </c>
      <c r="I22277" s="22">
        <v>0</v>
      </c>
      <c r="J22277" s="21" t="s">
        <v>152639</v>
      </c>
    </row>
    <row r="22278" spans="1:10" ht="32" customHeight="1">
      <c r="A22278" s="19" t="s">
        <v>152640</v>
      </c>
      <c r="B22278" s="24">
        <v>33</v>
      </c>
      <c r="C22278" s="22">
        <v>24</v>
      </c>
      <c r="D22278" s="21" t="s">
        <v>111290</v>
      </c>
      <c r="E22278" s="21" t="s">
        <v>111291</v>
      </c>
      <c r="F22278" s="21" t="s">
        <v>101676</v>
      </c>
      <c r="G22278" s="22">
        <v>3</v>
      </c>
      <c r="H22278" s="22">
        <v>17</v>
      </c>
      <c r="I22278" s="22">
        <v>30</v>
      </c>
      <c r="J22278" s="21" t="s">
        <v>152641</v>
      </c>
    </row>
    <row r="22279" spans="1:10" ht="32" customHeight="1">
      <c r="A22279" s="19" t="s">
        <v>152642</v>
      </c>
      <c r="B22279" s="24">
        <v>24</v>
      </c>
      <c r="C22279" s="22">
        <v>37</v>
      </c>
      <c r="D22279" s="21" t="s">
        <v>123708</v>
      </c>
      <c r="E22279" s="21" t="s">
        <v>123709</v>
      </c>
      <c r="F22279" s="21" t="s">
        <v>14743</v>
      </c>
      <c r="G22279" s="22">
        <v>9</v>
      </c>
      <c r="H22279" s="22">
        <v>24</v>
      </c>
      <c r="I22279" s="22">
        <v>40</v>
      </c>
      <c r="J22279" s="21" t="s">
        <v>152643</v>
      </c>
    </row>
    <row r="22280" spans="1:10" ht="32" customHeight="1">
      <c r="A22280" s="19" t="s">
        <v>152644</v>
      </c>
      <c r="B22280" s="24">
        <v>13</v>
      </c>
      <c r="C22280" s="22">
        <v>15</v>
      </c>
      <c r="D22280" s="21" t="s">
        <v>113455</v>
      </c>
      <c r="E22280" s="21" t="s">
        <v>113456</v>
      </c>
      <c r="F22280" s="21" t="s">
        <v>14739</v>
      </c>
      <c r="G22280" s="22">
        <v>10</v>
      </c>
      <c r="H22280" s="22">
        <v>0</v>
      </c>
      <c r="I22280" s="22">
        <v>0</v>
      </c>
      <c r="J22280" s="21" t="s">
        <v>113457</v>
      </c>
    </row>
    <row r="22281" spans="1:10" ht="32" customHeight="1">
      <c r="A22281" s="19" t="s">
        <v>152645</v>
      </c>
      <c r="B22281" s="24">
        <v>13</v>
      </c>
      <c r="C22281" s="22">
        <v>15</v>
      </c>
      <c r="D22281" s="21" t="s">
        <v>113455</v>
      </c>
      <c r="E22281" s="21" t="s">
        <v>113456</v>
      </c>
      <c r="F22281" s="21" t="s">
        <v>14739</v>
      </c>
      <c r="G22281" s="22">
        <v>10</v>
      </c>
      <c r="H22281" s="22">
        <v>0</v>
      </c>
      <c r="I22281" s="22">
        <v>0</v>
      </c>
      <c r="J22281" s="21" t="s">
        <v>113457</v>
      </c>
    </row>
    <row r="22282" spans="1:10" ht="32" customHeight="1">
      <c r="A22282" s="19" t="s">
        <v>152646</v>
      </c>
      <c r="B22282" s="24">
        <v>34</v>
      </c>
      <c r="C22282" s="22">
        <v>26</v>
      </c>
      <c r="D22282" s="21" t="s">
        <v>105946</v>
      </c>
      <c r="E22282" s="21" t="s">
        <v>105947</v>
      </c>
      <c r="F22282" s="21" t="s">
        <v>101543</v>
      </c>
      <c r="G22282" s="22">
        <v>7</v>
      </c>
      <c r="H22282" s="22">
        <v>15</v>
      </c>
      <c r="I22282" s="22">
        <v>21</v>
      </c>
      <c r="J22282" s="21" t="s">
        <v>152647</v>
      </c>
    </row>
    <row r="22283" spans="1:10" ht="32" customHeight="1">
      <c r="A22283" s="19" t="s">
        <v>152648</v>
      </c>
      <c r="B22283" s="24">
        <v>48</v>
      </c>
      <c r="C22283" s="22">
        <v>15</v>
      </c>
      <c r="D22283" s="21" t="s">
        <v>152649</v>
      </c>
      <c r="E22283" s="21" t="s">
        <v>152650</v>
      </c>
      <c r="F22283" s="21" t="s">
        <v>101528</v>
      </c>
      <c r="G22283" s="22">
        <v>10</v>
      </c>
      <c r="H22283" s="22">
        <v>0</v>
      </c>
      <c r="I22283" s="22">
        <v>0</v>
      </c>
      <c r="J22283" s="21" t="s">
        <v>152651</v>
      </c>
    </row>
    <row r="22284" spans="1:10" ht="32" customHeight="1">
      <c r="A22284" s="19" t="s">
        <v>152652</v>
      </c>
      <c r="B22284" s="24">
        <v>17</v>
      </c>
      <c r="C22284" s="22">
        <v>15</v>
      </c>
      <c r="D22284" s="21" t="s">
        <v>107236</v>
      </c>
      <c r="E22284" s="21" t="s">
        <v>107237</v>
      </c>
      <c r="F22284" s="21" t="s">
        <v>101554</v>
      </c>
      <c r="G22284" s="22">
        <v>10</v>
      </c>
      <c r="H22284" s="22">
        <v>0</v>
      </c>
      <c r="I22284" s="22">
        <v>0</v>
      </c>
      <c r="J22284" s="21" t="s">
        <v>124422</v>
      </c>
    </row>
    <row r="22285" spans="1:10" ht="32" customHeight="1">
      <c r="A22285" s="19" t="s">
        <v>152653</v>
      </c>
      <c r="B22285" s="24">
        <v>36</v>
      </c>
      <c r="C22285" s="22">
        <v>38</v>
      </c>
      <c r="D22285" s="21" t="s">
        <v>122928</v>
      </c>
      <c r="E22285" s="21" t="s">
        <v>122929</v>
      </c>
      <c r="F22285" s="21" t="s">
        <v>149026</v>
      </c>
      <c r="G22285" s="22">
        <v>2</v>
      </c>
      <c r="H22285" s="22">
        <v>22</v>
      </c>
      <c r="I22285" s="22">
        <v>37</v>
      </c>
      <c r="J22285" s="21" t="s">
        <v>152654</v>
      </c>
    </row>
    <row r="22286" spans="1:10" ht="20" customHeight="1">
      <c r="A22286" s="27">
        <v>-999</v>
      </c>
      <c r="B22286" s="24">
        <v>-999</v>
      </c>
      <c r="C22286" s="22">
        <v>-999</v>
      </c>
      <c r="D22286" s="22">
        <v>-999</v>
      </c>
      <c r="E22286" s="22">
        <v>-999</v>
      </c>
      <c r="F22286" s="22">
        <v>-999</v>
      </c>
      <c r="G22286" s="22">
        <v>-999</v>
      </c>
      <c r="H22286" s="22">
        <v>-999</v>
      </c>
      <c r="I22286" s="22">
        <v>-999</v>
      </c>
      <c r="J22286" s="22">
        <v>-999</v>
      </c>
    </row>
    <row r="22287" spans="1:10" ht="32" customHeight="1">
      <c r="A22287" s="19" t="s">
        <v>152655</v>
      </c>
      <c r="B22287" s="24">
        <v>21</v>
      </c>
      <c r="C22287" s="22">
        <v>15</v>
      </c>
      <c r="D22287" s="21" t="s">
        <v>140339</v>
      </c>
      <c r="E22287" s="21" t="s">
        <v>140340</v>
      </c>
      <c r="F22287" s="21" t="s">
        <v>101554</v>
      </c>
      <c r="G22287" s="22">
        <v>10</v>
      </c>
      <c r="H22287" s="22">
        <v>0</v>
      </c>
      <c r="I22287" s="22">
        <v>0</v>
      </c>
      <c r="J22287" s="21" t="s">
        <v>152656</v>
      </c>
    </row>
    <row r="22288" spans="1:10" ht="32" customHeight="1">
      <c r="A22288" s="19" t="s">
        <v>152657</v>
      </c>
      <c r="B22288" s="24">
        <v>13</v>
      </c>
      <c r="C22288" s="22">
        <v>25</v>
      </c>
      <c r="D22288" s="21" t="s">
        <v>123099</v>
      </c>
      <c r="E22288" s="21" t="s">
        <v>123100</v>
      </c>
      <c r="F22288" s="21" t="s">
        <v>103765</v>
      </c>
      <c r="G22288" s="22">
        <v>12</v>
      </c>
      <c r="H22288" s="22">
        <v>9</v>
      </c>
      <c r="I22288" s="22">
        <v>14</v>
      </c>
      <c r="J22288" s="21" t="s">
        <v>152658</v>
      </c>
    </row>
    <row r="22289" spans="1:10" ht="32" customHeight="1">
      <c r="A22289" s="19" t="s">
        <v>152659</v>
      </c>
      <c r="B22289" s="24">
        <v>13</v>
      </c>
      <c r="C22289" s="22">
        <v>25</v>
      </c>
      <c r="D22289" s="21" t="s">
        <v>123099</v>
      </c>
      <c r="E22289" s="21" t="s">
        <v>123100</v>
      </c>
      <c r="F22289" s="21" t="s">
        <v>103765</v>
      </c>
      <c r="G22289" s="22">
        <v>12</v>
      </c>
      <c r="H22289" s="22">
        <v>9</v>
      </c>
      <c r="I22289" s="22">
        <v>14</v>
      </c>
      <c r="J22289" s="21" t="s">
        <v>152658</v>
      </c>
    </row>
    <row r="22290" spans="1:10" ht="20" customHeight="1">
      <c r="A22290" s="27">
        <v>-999</v>
      </c>
      <c r="B22290" s="24">
        <v>-999</v>
      </c>
      <c r="C22290" s="22">
        <v>-999</v>
      </c>
      <c r="D22290" s="22">
        <v>-999</v>
      </c>
      <c r="E22290" s="22">
        <v>-999</v>
      </c>
      <c r="F22290" s="22">
        <v>-999</v>
      </c>
      <c r="G22290" s="22">
        <v>-999</v>
      </c>
      <c r="H22290" s="22">
        <v>-999</v>
      </c>
      <c r="I22290" s="22">
        <v>-999</v>
      </c>
      <c r="J22290" s="22">
        <v>-999</v>
      </c>
    </row>
    <row r="22291" spans="1:10" ht="20" customHeight="1">
      <c r="A22291" s="27">
        <v>-999</v>
      </c>
      <c r="B22291" s="24">
        <v>-999</v>
      </c>
      <c r="C22291" s="22">
        <v>-999</v>
      </c>
      <c r="D22291" s="22">
        <v>-999</v>
      </c>
      <c r="E22291" s="22">
        <v>-999</v>
      </c>
      <c r="F22291" s="22">
        <v>-999</v>
      </c>
      <c r="G22291" s="22">
        <v>-999</v>
      </c>
      <c r="H22291" s="22">
        <v>-999</v>
      </c>
      <c r="I22291" s="22">
        <v>-999</v>
      </c>
      <c r="J22291" s="22">
        <v>-999</v>
      </c>
    </row>
    <row r="22292" spans="1:10" ht="20" customHeight="1">
      <c r="A22292" s="27">
        <v>-999</v>
      </c>
      <c r="B22292" s="24">
        <v>-999</v>
      </c>
      <c r="C22292" s="22">
        <v>-999</v>
      </c>
      <c r="D22292" s="22">
        <v>-999</v>
      </c>
      <c r="E22292" s="22">
        <v>-999</v>
      </c>
      <c r="F22292" s="22">
        <v>-999</v>
      </c>
      <c r="G22292" s="22">
        <v>-999</v>
      </c>
      <c r="H22292" s="22">
        <v>-999</v>
      </c>
      <c r="I22292" s="22">
        <v>-999</v>
      </c>
      <c r="J22292" s="22">
        <v>-999</v>
      </c>
    </row>
    <row r="22293" spans="1:10" ht="32" customHeight="1">
      <c r="A22293" s="19" t="s">
        <v>152660</v>
      </c>
      <c r="B22293" s="24">
        <v>26</v>
      </c>
      <c r="C22293" s="22">
        <v>34</v>
      </c>
      <c r="D22293" s="21" t="s">
        <v>106773</v>
      </c>
      <c r="E22293" s="21" t="s">
        <v>106774</v>
      </c>
      <c r="F22293" s="21" t="s">
        <v>105146</v>
      </c>
      <c r="G22293" s="22">
        <v>11</v>
      </c>
      <c r="H22293" s="22">
        <v>19</v>
      </c>
      <c r="I22293" s="22">
        <v>26</v>
      </c>
      <c r="J22293" s="21" t="s">
        <v>152661</v>
      </c>
    </row>
    <row r="22294" spans="1:10" ht="32" customHeight="1">
      <c r="A22294" s="19" t="s">
        <v>152662</v>
      </c>
      <c r="B22294" s="24">
        <v>23</v>
      </c>
      <c r="C22294" s="22">
        <v>15</v>
      </c>
      <c r="D22294" s="21" t="s">
        <v>111180</v>
      </c>
      <c r="E22294" s="21" t="s">
        <v>111181</v>
      </c>
      <c r="F22294" s="21" t="s">
        <v>101568</v>
      </c>
      <c r="G22294" s="22">
        <v>1</v>
      </c>
      <c r="H22294" s="22">
        <v>7</v>
      </c>
      <c r="I22294" s="22">
        <v>19</v>
      </c>
      <c r="J22294" s="21" t="s">
        <v>152663</v>
      </c>
    </row>
    <row r="22295" spans="1:10" ht="32" customHeight="1">
      <c r="A22295" s="19" t="s">
        <v>152664</v>
      </c>
      <c r="B22295" s="24">
        <v>18</v>
      </c>
      <c r="C22295" s="22">
        <v>15</v>
      </c>
      <c r="D22295" s="21" t="s">
        <v>152665</v>
      </c>
      <c r="E22295" s="21" t="s">
        <v>152666</v>
      </c>
      <c r="F22295" s="21" t="s">
        <v>14739</v>
      </c>
      <c r="G22295" s="22">
        <v>10</v>
      </c>
      <c r="H22295" s="22">
        <v>0</v>
      </c>
      <c r="I22295" s="22">
        <v>0</v>
      </c>
      <c r="J22295" s="21" t="s">
        <v>152667</v>
      </c>
    </row>
    <row r="22296" spans="1:10" ht="20" customHeight="1">
      <c r="A22296" s="27">
        <v>-999</v>
      </c>
      <c r="B22296" s="24">
        <v>-999</v>
      </c>
      <c r="C22296" s="22">
        <v>-999</v>
      </c>
      <c r="D22296" s="22">
        <v>-999</v>
      </c>
      <c r="E22296" s="22">
        <v>-999</v>
      </c>
      <c r="F22296" s="22">
        <v>-999</v>
      </c>
      <c r="G22296" s="22">
        <v>-999</v>
      </c>
      <c r="H22296" s="22">
        <v>-999</v>
      </c>
      <c r="I22296" s="22">
        <v>-999</v>
      </c>
      <c r="J22296" s="22">
        <v>-999</v>
      </c>
    </row>
    <row r="22297" spans="1:10" ht="32" customHeight="1">
      <c r="A22297" s="19" t="s">
        <v>152668</v>
      </c>
      <c r="B22297" s="24">
        <v>30</v>
      </c>
      <c r="C22297" s="22">
        <v>15</v>
      </c>
      <c r="D22297" s="21" t="s">
        <v>147969</v>
      </c>
      <c r="E22297" s="21" t="s">
        <v>147970</v>
      </c>
      <c r="F22297" s="21" t="s">
        <v>101563</v>
      </c>
      <c r="G22297" s="22">
        <v>10</v>
      </c>
      <c r="H22297" s="22">
        <v>0</v>
      </c>
      <c r="I22297" s="22">
        <v>0</v>
      </c>
      <c r="J22297" s="21" t="s">
        <v>152669</v>
      </c>
    </row>
    <row r="22298" spans="1:10" ht="32" customHeight="1">
      <c r="A22298" s="19" t="s">
        <v>152670</v>
      </c>
      <c r="B22298" s="24">
        <v>35</v>
      </c>
      <c r="C22298" s="22">
        <v>17</v>
      </c>
      <c r="D22298" s="21" t="s">
        <v>101896</v>
      </c>
      <c r="E22298" s="21" t="s">
        <v>101897</v>
      </c>
      <c r="F22298" s="21" t="s">
        <v>101710</v>
      </c>
      <c r="G22298" s="22">
        <v>1</v>
      </c>
      <c r="H22298" s="22">
        <v>12</v>
      </c>
      <c r="I22298" s="22">
        <v>20</v>
      </c>
      <c r="J22298" s="21" t="s">
        <v>152671</v>
      </c>
    </row>
    <row r="22299" spans="1:10" ht="32" customHeight="1">
      <c r="A22299" s="19" t="s">
        <v>152672</v>
      </c>
      <c r="B22299" s="24">
        <v>35</v>
      </c>
      <c r="C22299" s="22">
        <v>17</v>
      </c>
      <c r="D22299" s="21" t="s">
        <v>101896</v>
      </c>
      <c r="E22299" s="21" t="s">
        <v>101897</v>
      </c>
      <c r="F22299" s="21" t="s">
        <v>101710</v>
      </c>
      <c r="G22299" s="22">
        <v>1</v>
      </c>
      <c r="H22299" s="22">
        <v>12</v>
      </c>
      <c r="I22299" s="22">
        <v>20</v>
      </c>
      <c r="J22299" s="21" t="s">
        <v>152671</v>
      </c>
    </row>
    <row r="22300" spans="1:10" ht="32" customHeight="1">
      <c r="A22300" s="19" t="s">
        <v>152673</v>
      </c>
      <c r="B22300" s="24">
        <v>35</v>
      </c>
      <c r="C22300" s="22">
        <v>17</v>
      </c>
      <c r="D22300" s="21" t="s">
        <v>101896</v>
      </c>
      <c r="E22300" s="21" t="s">
        <v>101897</v>
      </c>
      <c r="F22300" s="21" t="s">
        <v>101710</v>
      </c>
      <c r="G22300" s="22">
        <v>1</v>
      </c>
      <c r="H22300" s="22">
        <v>12</v>
      </c>
      <c r="I22300" s="22">
        <v>20</v>
      </c>
      <c r="J22300" s="21" t="s">
        <v>152671</v>
      </c>
    </row>
    <row r="22301" spans="1:10" ht="32" customHeight="1">
      <c r="A22301" s="19" t="s">
        <v>152674</v>
      </c>
      <c r="B22301" s="24">
        <v>67</v>
      </c>
      <c r="C22301" s="22">
        <v>25</v>
      </c>
      <c r="D22301" s="21" t="s">
        <v>101917</v>
      </c>
      <c r="E22301" s="21" t="s">
        <v>101918</v>
      </c>
      <c r="F22301" s="21" t="s">
        <v>101628</v>
      </c>
      <c r="G22301" s="22">
        <v>1</v>
      </c>
      <c r="H22301" s="22">
        <v>20</v>
      </c>
      <c r="I22301" s="22">
        <v>37</v>
      </c>
      <c r="J22301" s="21" t="s">
        <v>152675</v>
      </c>
    </row>
    <row r="22302" spans="1:10" ht="20" customHeight="1">
      <c r="A22302" s="27">
        <v>-999</v>
      </c>
      <c r="B22302" s="24">
        <v>-999</v>
      </c>
      <c r="C22302" s="22">
        <v>-999</v>
      </c>
      <c r="D22302" s="22">
        <v>-999</v>
      </c>
      <c r="E22302" s="22">
        <v>-999</v>
      </c>
      <c r="F22302" s="22">
        <v>-999</v>
      </c>
      <c r="G22302" s="22">
        <v>-999</v>
      </c>
      <c r="H22302" s="22">
        <v>-999</v>
      </c>
      <c r="I22302" s="22">
        <v>-999</v>
      </c>
      <c r="J22302" s="22">
        <v>-999</v>
      </c>
    </row>
    <row r="22303" spans="1:10" ht="32" customHeight="1">
      <c r="A22303" s="19" t="s">
        <v>152676</v>
      </c>
      <c r="B22303" s="24">
        <v>12</v>
      </c>
      <c r="C22303" s="22">
        <v>15</v>
      </c>
      <c r="D22303" s="21" t="s">
        <v>103598</v>
      </c>
      <c r="E22303" s="21" t="s">
        <v>103599</v>
      </c>
      <c r="F22303" s="21" t="s">
        <v>101528</v>
      </c>
      <c r="G22303" s="22">
        <v>10</v>
      </c>
      <c r="H22303" s="22">
        <v>0</v>
      </c>
      <c r="I22303" s="22">
        <v>0</v>
      </c>
      <c r="J22303" s="21" t="s">
        <v>152677</v>
      </c>
    </row>
    <row r="22304" spans="1:10" ht="32" customHeight="1">
      <c r="A22304" s="19" t="s">
        <v>152678</v>
      </c>
      <c r="B22304" s="24">
        <v>64</v>
      </c>
      <c r="C22304" s="22">
        <v>18</v>
      </c>
      <c r="D22304" s="21" t="s">
        <v>107801</v>
      </c>
      <c r="E22304" s="21" t="s">
        <v>107802</v>
      </c>
      <c r="F22304" s="21" t="s">
        <v>102782</v>
      </c>
      <c r="G22304" s="22">
        <v>2</v>
      </c>
      <c r="H22304" s="22">
        <v>12</v>
      </c>
      <c r="I22304" s="22">
        <v>25</v>
      </c>
      <c r="J22304" s="21" t="s">
        <v>152679</v>
      </c>
    </row>
    <row r="22305" spans="1:10" ht="32" customHeight="1">
      <c r="A22305" s="19" t="s">
        <v>152680</v>
      </c>
      <c r="B22305" s="24">
        <v>32</v>
      </c>
      <c r="C22305" s="22">
        <v>17</v>
      </c>
      <c r="D22305" s="21" t="s">
        <v>108948</v>
      </c>
      <c r="E22305" s="21" t="s">
        <v>108949</v>
      </c>
      <c r="F22305" s="21" t="s">
        <v>101710</v>
      </c>
      <c r="G22305" s="22">
        <v>1</v>
      </c>
      <c r="H22305" s="22">
        <v>12</v>
      </c>
      <c r="I22305" s="22">
        <v>20</v>
      </c>
      <c r="J22305" s="21" t="s">
        <v>152681</v>
      </c>
    </row>
    <row r="22306" spans="1:10" ht="32" customHeight="1">
      <c r="A22306" s="19" t="s">
        <v>152682</v>
      </c>
      <c r="B22306" s="24">
        <v>32</v>
      </c>
      <c r="C22306" s="22">
        <v>17</v>
      </c>
      <c r="D22306" s="21" t="s">
        <v>108948</v>
      </c>
      <c r="E22306" s="21" t="s">
        <v>108949</v>
      </c>
      <c r="F22306" s="21" t="s">
        <v>101710</v>
      </c>
      <c r="G22306" s="22">
        <v>1</v>
      </c>
      <c r="H22306" s="22">
        <v>12</v>
      </c>
      <c r="I22306" s="22">
        <v>20</v>
      </c>
      <c r="J22306" s="21" t="s">
        <v>152681</v>
      </c>
    </row>
    <row r="22307" spans="1:10" ht="32" customHeight="1">
      <c r="A22307" s="19" t="s">
        <v>152683</v>
      </c>
      <c r="B22307" s="24">
        <v>20</v>
      </c>
      <c r="C22307" s="22">
        <v>15</v>
      </c>
      <c r="D22307" s="21" t="s">
        <v>128392</v>
      </c>
      <c r="E22307" s="21" t="s">
        <v>128393</v>
      </c>
      <c r="F22307" s="21" t="s">
        <v>101554</v>
      </c>
      <c r="G22307" s="22">
        <v>10</v>
      </c>
      <c r="H22307" s="22">
        <v>0</v>
      </c>
      <c r="I22307" s="22">
        <v>0</v>
      </c>
      <c r="J22307" s="21" t="s">
        <v>128394</v>
      </c>
    </row>
    <row r="22308" spans="1:10" ht="32" customHeight="1">
      <c r="A22308" s="19" t="s">
        <v>152684</v>
      </c>
      <c r="B22308" s="24">
        <v>20</v>
      </c>
      <c r="C22308" s="22">
        <v>15</v>
      </c>
      <c r="D22308" s="21" t="s">
        <v>128392</v>
      </c>
      <c r="E22308" s="21" t="s">
        <v>128393</v>
      </c>
      <c r="F22308" s="21" t="s">
        <v>101554</v>
      </c>
      <c r="G22308" s="22">
        <v>10</v>
      </c>
      <c r="H22308" s="22">
        <v>0</v>
      </c>
      <c r="I22308" s="22">
        <v>0</v>
      </c>
      <c r="J22308" s="21" t="s">
        <v>128394</v>
      </c>
    </row>
    <row r="22309" spans="1:10" ht="32" customHeight="1">
      <c r="A22309" s="19" t="s">
        <v>152685</v>
      </c>
      <c r="B22309" s="24">
        <v>18</v>
      </c>
      <c r="C22309" s="22">
        <v>15</v>
      </c>
      <c r="D22309" s="21" t="s">
        <v>117621</v>
      </c>
      <c r="E22309" s="21" t="s">
        <v>117622</v>
      </c>
      <c r="F22309" s="21" t="s">
        <v>14739</v>
      </c>
      <c r="G22309" s="22">
        <v>10</v>
      </c>
      <c r="H22309" s="22">
        <v>0</v>
      </c>
      <c r="I22309" s="22">
        <v>0</v>
      </c>
      <c r="J22309" s="21" t="s">
        <v>146464</v>
      </c>
    </row>
    <row r="22310" spans="1:10" ht="32" customHeight="1">
      <c r="A22310" s="19" t="s">
        <v>152686</v>
      </c>
      <c r="B22310" s="24">
        <v>13</v>
      </c>
      <c r="C22310" s="22">
        <v>15</v>
      </c>
      <c r="D22310" s="21" t="s">
        <v>145360</v>
      </c>
      <c r="E22310" s="21" t="s">
        <v>145361</v>
      </c>
      <c r="F22310" s="21" t="s">
        <v>101528</v>
      </c>
      <c r="G22310" s="22">
        <v>10</v>
      </c>
      <c r="H22310" s="22">
        <v>0</v>
      </c>
      <c r="I22310" s="22">
        <v>0</v>
      </c>
      <c r="J22310" s="21" t="s">
        <v>152687</v>
      </c>
    </row>
    <row r="22311" spans="1:10" ht="32" customHeight="1">
      <c r="A22311" s="19" t="s">
        <v>152688</v>
      </c>
      <c r="B22311" s="24">
        <v>60</v>
      </c>
      <c r="C22311" s="22">
        <v>15</v>
      </c>
      <c r="D22311" s="21" t="s">
        <v>116495</v>
      </c>
      <c r="E22311" s="21" t="s">
        <v>116496</v>
      </c>
      <c r="F22311" s="21" t="s">
        <v>101528</v>
      </c>
      <c r="G22311" s="22">
        <v>10</v>
      </c>
      <c r="H22311" s="22">
        <v>0</v>
      </c>
      <c r="I22311" s="22">
        <v>0</v>
      </c>
      <c r="J22311" s="21" t="s">
        <v>116497</v>
      </c>
    </row>
    <row r="22312" spans="1:10" ht="32" customHeight="1">
      <c r="A22312" s="19" t="s">
        <v>152689</v>
      </c>
      <c r="B22312" s="24">
        <v>12</v>
      </c>
      <c r="C22312" s="22">
        <v>20</v>
      </c>
      <c r="D22312" s="21" t="s">
        <v>152690</v>
      </c>
      <c r="E22312" s="21" t="s">
        <v>152691</v>
      </c>
      <c r="F22312" s="21" t="s">
        <v>101950</v>
      </c>
      <c r="G22312" s="22">
        <v>1</v>
      </c>
      <c r="H22312" s="22">
        <v>15</v>
      </c>
      <c r="I22312" s="22">
        <v>25</v>
      </c>
      <c r="J22312" s="21" t="s">
        <v>152692</v>
      </c>
    </row>
    <row r="22313" spans="1:10" ht="32" customHeight="1">
      <c r="A22313" s="19" t="s">
        <v>152693</v>
      </c>
      <c r="B22313" s="24">
        <v>12</v>
      </c>
      <c r="C22313" s="22">
        <v>20</v>
      </c>
      <c r="D22313" s="21" t="s">
        <v>152690</v>
      </c>
      <c r="E22313" s="21" t="s">
        <v>152691</v>
      </c>
      <c r="F22313" s="21" t="s">
        <v>101950</v>
      </c>
      <c r="G22313" s="22">
        <v>1</v>
      </c>
      <c r="H22313" s="22">
        <v>15</v>
      </c>
      <c r="I22313" s="22">
        <v>25</v>
      </c>
      <c r="J22313" s="21" t="s">
        <v>152692</v>
      </c>
    </row>
    <row r="22314" spans="1:10" ht="20" customHeight="1">
      <c r="A22314" s="27">
        <v>-999</v>
      </c>
      <c r="B22314" s="24">
        <v>-999</v>
      </c>
      <c r="C22314" s="22">
        <v>-999</v>
      </c>
      <c r="D22314" s="22">
        <v>-999</v>
      </c>
      <c r="E22314" s="22">
        <v>-999</v>
      </c>
      <c r="F22314" s="22">
        <v>-999</v>
      </c>
      <c r="G22314" s="22">
        <v>-999</v>
      </c>
      <c r="H22314" s="22">
        <v>-999</v>
      </c>
      <c r="I22314" s="22">
        <v>-999</v>
      </c>
      <c r="J22314" s="22">
        <v>-999</v>
      </c>
    </row>
    <row r="22315" spans="1:10" ht="32" customHeight="1">
      <c r="A22315" s="19" t="s">
        <v>152694</v>
      </c>
      <c r="B22315" s="24">
        <v>16</v>
      </c>
      <c r="C22315" s="22">
        <v>22</v>
      </c>
      <c r="D22315" s="21" t="s">
        <v>130653</v>
      </c>
      <c r="E22315" s="21" t="s">
        <v>130654</v>
      </c>
      <c r="F22315" s="21" t="s">
        <v>104448</v>
      </c>
      <c r="G22315" s="22">
        <v>7</v>
      </c>
      <c r="H22315" s="22">
        <v>11</v>
      </c>
      <c r="I22315" s="22">
        <v>18</v>
      </c>
      <c r="J22315" s="21" t="s">
        <v>152695</v>
      </c>
    </row>
    <row r="22316" spans="1:10" ht="32" customHeight="1">
      <c r="A22316" s="19" t="s">
        <v>152696</v>
      </c>
      <c r="B22316" s="24">
        <v>13</v>
      </c>
      <c r="C22316" s="22">
        <v>15</v>
      </c>
      <c r="D22316" s="21" t="s">
        <v>108384</v>
      </c>
      <c r="E22316" s="21" t="s">
        <v>108385</v>
      </c>
      <c r="F22316" s="21" t="s">
        <v>101528</v>
      </c>
      <c r="G22316" s="22">
        <v>10</v>
      </c>
      <c r="H22316" s="22">
        <v>0</v>
      </c>
      <c r="I22316" s="22">
        <v>0</v>
      </c>
      <c r="J22316" s="21" t="s">
        <v>152697</v>
      </c>
    </row>
    <row r="22317" spans="1:10" ht="32" customHeight="1">
      <c r="A22317" s="19" t="s">
        <v>152698</v>
      </c>
      <c r="B22317" s="24">
        <v>13</v>
      </c>
      <c r="C22317" s="22">
        <v>15</v>
      </c>
      <c r="D22317" s="21" t="s">
        <v>108384</v>
      </c>
      <c r="E22317" s="21" t="s">
        <v>108385</v>
      </c>
      <c r="F22317" s="21" t="s">
        <v>101528</v>
      </c>
      <c r="G22317" s="22">
        <v>10</v>
      </c>
      <c r="H22317" s="22">
        <v>0</v>
      </c>
      <c r="I22317" s="22">
        <v>0</v>
      </c>
      <c r="J22317" s="21" t="s">
        <v>152697</v>
      </c>
    </row>
    <row r="22318" spans="1:10" ht="32" customHeight="1">
      <c r="A22318" s="19" t="s">
        <v>152699</v>
      </c>
      <c r="B22318" s="24">
        <v>12</v>
      </c>
      <c r="C22318" s="22">
        <v>30</v>
      </c>
      <c r="D22318" s="21" t="s">
        <v>106182</v>
      </c>
      <c r="E22318" s="21" t="s">
        <v>106183</v>
      </c>
      <c r="F22318" s="21" t="s">
        <v>101568</v>
      </c>
      <c r="G22318" s="22">
        <v>1</v>
      </c>
      <c r="H22318" s="22">
        <v>25</v>
      </c>
      <c r="I22318" s="22">
        <v>38</v>
      </c>
      <c r="J22318" s="21" t="s">
        <v>152700</v>
      </c>
    </row>
    <row r="22319" spans="1:10" ht="32" customHeight="1">
      <c r="A22319" s="19" t="s">
        <v>152701</v>
      </c>
      <c r="B22319" s="24">
        <v>17</v>
      </c>
      <c r="C22319" s="22">
        <v>15</v>
      </c>
      <c r="D22319" s="21" t="s">
        <v>121859</v>
      </c>
      <c r="E22319" s="21" t="s">
        <v>121860</v>
      </c>
      <c r="F22319" s="21" t="s">
        <v>101528</v>
      </c>
      <c r="G22319" s="22">
        <v>10</v>
      </c>
      <c r="H22319" s="22">
        <v>0</v>
      </c>
      <c r="I22319" s="22">
        <v>0</v>
      </c>
      <c r="J22319" s="21" t="s">
        <v>152702</v>
      </c>
    </row>
    <row r="22320" spans="1:10" ht="32" customHeight="1">
      <c r="A22320" s="19" t="s">
        <v>152703</v>
      </c>
      <c r="B22320" s="24">
        <v>17</v>
      </c>
      <c r="C22320" s="22">
        <v>15</v>
      </c>
      <c r="D22320" s="21" t="s">
        <v>121859</v>
      </c>
      <c r="E22320" s="21" t="s">
        <v>121860</v>
      </c>
      <c r="F22320" s="21" t="s">
        <v>101528</v>
      </c>
      <c r="G22320" s="22">
        <v>10</v>
      </c>
      <c r="H22320" s="22">
        <v>0</v>
      </c>
      <c r="I22320" s="22">
        <v>0</v>
      </c>
      <c r="J22320" s="21" t="s">
        <v>152702</v>
      </c>
    </row>
    <row r="22321" spans="1:10" ht="32" customHeight="1">
      <c r="A22321" s="19" t="s">
        <v>152704</v>
      </c>
      <c r="B22321" s="24">
        <v>52</v>
      </c>
      <c r="C22321" s="22">
        <v>23</v>
      </c>
      <c r="D22321" s="21" t="s">
        <v>102880</v>
      </c>
      <c r="E22321" s="21" t="s">
        <v>102881</v>
      </c>
      <c r="F22321" s="21" t="s">
        <v>102001</v>
      </c>
      <c r="G22321" s="22">
        <v>7</v>
      </c>
      <c r="H22321" s="22">
        <v>12</v>
      </c>
      <c r="I22321" s="22">
        <v>24</v>
      </c>
      <c r="J22321" s="21" t="s">
        <v>109406</v>
      </c>
    </row>
    <row r="22322" spans="1:10" ht="32" customHeight="1">
      <c r="A22322" s="19" t="s">
        <v>152705</v>
      </c>
      <c r="B22322" s="24">
        <v>23</v>
      </c>
      <c r="C22322" s="22">
        <v>15</v>
      </c>
      <c r="D22322" s="21" t="s">
        <v>114056</v>
      </c>
      <c r="E22322" s="21" t="s">
        <v>114057</v>
      </c>
      <c r="F22322" s="21" t="s">
        <v>101554</v>
      </c>
      <c r="G22322" s="22">
        <v>10</v>
      </c>
      <c r="H22322" s="22">
        <v>0</v>
      </c>
      <c r="I22322" s="22">
        <v>0</v>
      </c>
      <c r="J22322" s="21" t="s">
        <v>118613</v>
      </c>
    </row>
    <row r="22323" spans="1:10" ht="32" customHeight="1">
      <c r="A22323" s="19" t="s">
        <v>152706</v>
      </c>
      <c r="B22323" s="24">
        <v>48</v>
      </c>
      <c r="C22323" s="22">
        <v>18</v>
      </c>
      <c r="D22323" s="21" t="s">
        <v>106109</v>
      </c>
      <c r="E22323" s="21" t="s">
        <v>106110</v>
      </c>
      <c r="F22323" s="21" t="s">
        <v>102144</v>
      </c>
      <c r="G22323" s="22">
        <v>1</v>
      </c>
      <c r="H22323" s="22">
        <v>13</v>
      </c>
      <c r="I22323" s="22">
        <v>18</v>
      </c>
      <c r="J22323" s="21" t="s">
        <v>152707</v>
      </c>
    </row>
    <row r="22324" spans="1:10" ht="32" customHeight="1">
      <c r="A22324" s="19" t="s">
        <v>152708</v>
      </c>
      <c r="B22324" s="24">
        <v>18</v>
      </c>
      <c r="C22324" s="22">
        <v>15</v>
      </c>
      <c r="D22324" s="21" t="s">
        <v>102046</v>
      </c>
      <c r="E22324" s="21" t="s">
        <v>102047</v>
      </c>
      <c r="F22324" s="21" t="s">
        <v>101522</v>
      </c>
      <c r="G22324" s="22">
        <v>10</v>
      </c>
      <c r="H22324" s="22">
        <v>0</v>
      </c>
      <c r="I22324" s="22">
        <v>0</v>
      </c>
      <c r="J22324" s="21" t="s">
        <v>150556</v>
      </c>
    </row>
    <row r="22325" spans="1:10" ht="32" customHeight="1">
      <c r="A22325" s="19" t="s">
        <v>152709</v>
      </c>
      <c r="B22325" s="24">
        <v>45</v>
      </c>
      <c r="C22325" s="22">
        <v>15</v>
      </c>
      <c r="D22325" s="21" t="s">
        <v>122472</v>
      </c>
      <c r="E22325" s="21" t="s">
        <v>122473</v>
      </c>
      <c r="F22325" s="21" t="s">
        <v>14739</v>
      </c>
      <c r="G22325" s="22">
        <v>10</v>
      </c>
      <c r="H22325" s="22">
        <v>0</v>
      </c>
      <c r="I22325" s="22">
        <v>0</v>
      </c>
      <c r="J22325" s="21" t="s">
        <v>125203</v>
      </c>
    </row>
    <row r="22326" spans="1:10" ht="32" customHeight="1">
      <c r="A22326" s="19" t="s">
        <v>152710</v>
      </c>
      <c r="B22326" s="24">
        <v>40</v>
      </c>
      <c r="C22326" s="22">
        <v>15</v>
      </c>
      <c r="D22326" s="21" t="s">
        <v>112759</v>
      </c>
      <c r="E22326" s="21" t="s">
        <v>112760</v>
      </c>
      <c r="F22326" s="21" t="s">
        <v>101554</v>
      </c>
      <c r="G22326" s="22">
        <v>10</v>
      </c>
      <c r="H22326" s="22">
        <v>0</v>
      </c>
      <c r="I22326" s="22">
        <v>0</v>
      </c>
      <c r="J22326" s="21" t="s">
        <v>112761</v>
      </c>
    </row>
    <row r="22327" spans="1:10" ht="32" customHeight="1">
      <c r="A22327" s="19" t="s">
        <v>152711</v>
      </c>
      <c r="B22327" s="24">
        <v>22</v>
      </c>
      <c r="C22327" s="22">
        <v>15</v>
      </c>
      <c r="D22327" s="21" t="s">
        <v>152712</v>
      </c>
      <c r="E22327" s="21" t="s">
        <v>152713</v>
      </c>
      <c r="F22327" s="21" t="s">
        <v>101563</v>
      </c>
      <c r="G22327" s="22">
        <v>10</v>
      </c>
      <c r="H22327" s="22">
        <v>0</v>
      </c>
      <c r="I22327" s="22">
        <v>0</v>
      </c>
      <c r="J22327" s="21" t="s">
        <v>152714</v>
      </c>
    </row>
    <row r="22328" spans="1:10" ht="32" customHeight="1">
      <c r="A22328" s="19" t="s">
        <v>152715</v>
      </c>
      <c r="B22328" s="24">
        <v>51</v>
      </c>
      <c r="C22328" s="22">
        <v>33</v>
      </c>
      <c r="D22328" s="21" t="s">
        <v>101772</v>
      </c>
      <c r="E22328" s="21" t="s">
        <v>101773</v>
      </c>
      <c r="F22328" s="21" t="s">
        <v>14743</v>
      </c>
      <c r="G22328" s="22">
        <v>9</v>
      </c>
      <c r="H22328" s="22">
        <v>20</v>
      </c>
      <c r="I22328" s="22">
        <v>27</v>
      </c>
      <c r="J22328" s="21" t="s">
        <v>102110</v>
      </c>
    </row>
    <row r="22329" spans="1:10" ht="32" customHeight="1">
      <c r="A22329" s="19" t="s">
        <v>152716</v>
      </c>
      <c r="B22329" s="24">
        <v>33</v>
      </c>
      <c r="C22329" s="22">
        <v>15</v>
      </c>
      <c r="D22329" s="21" t="s">
        <v>102029</v>
      </c>
      <c r="E22329" s="21" t="s">
        <v>102030</v>
      </c>
      <c r="F22329" s="21" t="s">
        <v>101554</v>
      </c>
      <c r="G22329" s="22">
        <v>10</v>
      </c>
      <c r="H22329" s="22">
        <v>0</v>
      </c>
      <c r="I22329" s="22">
        <v>0</v>
      </c>
      <c r="J22329" s="21" t="s">
        <v>102436</v>
      </c>
    </row>
    <row r="22330" spans="1:10" ht="32" customHeight="1">
      <c r="A22330" s="19" t="s">
        <v>152717</v>
      </c>
      <c r="B22330" s="24">
        <v>69</v>
      </c>
      <c r="C22330" s="22">
        <v>29</v>
      </c>
      <c r="D22330" s="21" t="s">
        <v>119242</v>
      </c>
      <c r="E22330" s="21" t="s">
        <v>119243</v>
      </c>
      <c r="F22330" s="21" t="s">
        <v>105284</v>
      </c>
      <c r="G22330" s="22">
        <v>1</v>
      </c>
      <c r="H22330" s="22">
        <v>24</v>
      </c>
      <c r="I22330" s="22">
        <v>34</v>
      </c>
      <c r="J22330" s="21" t="s">
        <v>152718</v>
      </c>
    </row>
    <row r="22331" spans="1:10" ht="32" customHeight="1">
      <c r="A22331" s="19" t="s">
        <v>152719</v>
      </c>
      <c r="B22331" s="24">
        <v>13</v>
      </c>
      <c r="C22331" s="22">
        <v>15</v>
      </c>
      <c r="D22331" s="21" t="s">
        <v>152720</v>
      </c>
      <c r="E22331" s="21" t="s">
        <v>152721</v>
      </c>
      <c r="F22331" s="21" t="s">
        <v>101522</v>
      </c>
      <c r="G22331" s="22">
        <v>10</v>
      </c>
      <c r="H22331" s="22">
        <v>0</v>
      </c>
      <c r="I22331" s="22">
        <v>0</v>
      </c>
      <c r="J22331" s="21" t="s">
        <v>152722</v>
      </c>
    </row>
    <row r="22332" spans="1:10" ht="32" customHeight="1">
      <c r="A22332" s="19" t="s">
        <v>152723</v>
      </c>
      <c r="B22332" s="24">
        <v>24</v>
      </c>
      <c r="C22332" s="22">
        <v>21</v>
      </c>
      <c r="D22332" s="21" t="s">
        <v>104155</v>
      </c>
      <c r="E22332" s="21" t="s">
        <v>104156</v>
      </c>
      <c r="F22332" s="21" t="s">
        <v>14775</v>
      </c>
      <c r="G22332" s="22">
        <v>1</v>
      </c>
      <c r="H22332" s="22">
        <v>16</v>
      </c>
      <c r="I22332" s="22">
        <v>26</v>
      </c>
      <c r="J22332" s="21" t="s">
        <v>152724</v>
      </c>
    </row>
    <row r="22333" spans="1:10" ht="32" customHeight="1">
      <c r="A22333" s="19" t="s">
        <v>152725</v>
      </c>
      <c r="B22333" s="24">
        <v>24</v>
      </c>
      <c r="C22333" s="22">
        <v>21</v>
      </c>
      <c r="D22333" s="21" t="s">
        <v>104155</v>
      </c>
      <c r="E22333" s="21" t="s">
        <v>104156</v>
      </c>
      <c r="F22333" s="21" t="s">
        <v>14775</v>
      </c>
      <c r="G22333" s="22">
        <v>1</v>
      </c>
      <c r="H22333" s="22">
        <v>16</v>
      </c>
      <c r="I22333" s="22">
        <v>26</v>
      </c>
      <c r="J22333" s="21" t="s">
        <v>152724</v>
      </c>
    </row>
    <row r="22334" spans="1:10" ht="32" customHeight="1">
      <c r="A22334" s="19" t="s">
        <v>152726</v>
      </c>
      <c r="B22334" s="24">
        <v>24</v>
      </c>
      <c r="C22334" s="22">
        <v>21</v>
      </c>
      <c r="D22334" s="21" t="s">
        <v>104155</v>
      </c>
      <c r="E22334" s="21" t="s">
        <v>104156</v>
      </c>
      <c r="F22334" s="21" t="s">
        <v>14775</v>
      </c>
      <c r="G22334" s="22">
        <v>1</v>
      </c>
      <c r="H22334" s="22">
        <v>16</v>
      </c>
      <c r="I22334" s="22">
        <v>26</v>
      </c>
      <c r="J22334" s="21" t="s">
        <v>152724</v>
      </c>
    </row>
    <row r="22335" spans="1:10" ht="32" customHeight="1">
      <c r="A22335" s="19" t="s">
        <v>152727</v>
      </c>
      <c r="B22335" s="24">
        <v>23</v>
      </c>
      <c r="C22335" s="22">
        <v>15</v>
      </c>
      <c r="D22335" s="21" t="s">
        <v>101780</v>
      </c>
      <c r="E22335" s="21" t="s">
        <v>101781</v>
      </c>
      <c r="F22335" s="21" t="s">
        <v>101554</v>
      </c>
      <c r="G22335" s="22">
        <v>10</v>
      </c>
      <c r="H22335" s="22">
        <v>0</v>
      </c>
      <c r="I22335" s="22">
        <v>0</v>
      </c>
      <c r="J22335" s="21" t="s">
        <v>102194</v>
      </c>
    </row>
    <row r="22336" spans="1:10" ht="32" customHeight="1">
      <c r="A22336" s="19" t="s">
        <v>152728</v>
      </c>
      <c r="B22336" s="24">
        <v>27</v>
      </c>
      <c r="C22336" s="22">
        <v>15</v>
      </c>
      <c r="D22336" s="21" t="s">
        <v>103167</v>
      </c>
      <c r="E22336" s="21" t="s">
        <v>103168</v>
      </c>
      <c r="F22336" s="21" t="s">
        <v>14739</v>
      </c>
      <c r="G22336" s="22">
        <v>10</v>
      </c>
      <c r="H22336" s="22">
        <v>0</v>
      </c>
      <c r="I22336" s="22">
        <v>0</v>
      </c>
      <c r="J22336" s="21" t="s">
        <v>108761</v>
      </c>
    </row>
    <row r="22337" spans="1:10" ht="32" customHeight="1">
      <c r="A22337" s="19" t="s">
        <v>152729</v>
      </c>
      <c r="B22337" s="24">
        <v>21</v>
      </c>
      <c r="C22337" s="22">
        <v>15</v>
      </c>
      <c r="D22337" s="21" t="s">
        <v>113606</v>
      </c>
      <c r="E22337" s="21" t="s">
        <v>113607</v>
      </c>
      <c r="F22337" s="21" t="s">
        <v>14739</v>
      </c>
      <c r="G22337" s="22">
        <v>10</v>
      </c>
      <c r="H22337" s="22">
        <v>0</v>
      </c>
      <c r="I22337" s="22">
        <v>0</v>
      </c>
      <c r="J22337" s="21" t="s">
        <v>136031</v>
      </c>
    </row>
    <row r="22338" spans="1:10" ht="32" customHeight="1">
      <c r="A22338" s="19" t="s">
        <v>152730</v>
      </c>
      <c r="B22338" s="24">
        <v>23</v>
      </c>
      <c r="C22338" s="22">
        <v>43</v>
      </c>
      <c r="D22338" s="21" t="s">
        <v>111777</v>
      </c>
      <c r="E22338" s="21" t="s">
        <v>111778</v>
      </c>
      <c r="F22338" s="21" t="s">
        <v>104539</v>
      </c>
      <c r="G22338" s="22">
        <v>1</v>
      </c>
      <c r="H22338" s="22">
        <v>38</v>
      </c>
      <c r="I22338" s="22">
        <v>56</v>
      </c>
      <c r="J22338" s="21" t="s">
        <v>152731</v>
      </c>
    </row>
    <row r="22339" spans="1:10" ht="20" customHeight="1">
      <c r="A22339" s="27">
        <v>-999</v>
      </c>
      <c r="B22339" s="24">
        <v>-999</v>
      </c>
      <c r="C22339" s="22">
        <v>-999</v>
      </c>
      <c r="D22339" s="22">
        <v>-999</v>
      </c>
      <c r="E22339" s="22">
        <v>-999</v>
      </c>
      <c r="F22339" s="22">
        <v>-999</v>
      </c>
      <c r="G22339" s="22">
        <v>-999</v>
      </c>
      <c r="H22339" s="22">
        <v>-999</v>
      </c>
      <c r="I22339" s="22">
        <v>-999</v>
      </c>
      <c r="J22339" s="22">
        <v>-999</v>
      </c>
    </row>
    <row r="22340" spans="1:10" ht="32" customHeight="1">
      <c r="A22340" s="19" t="s">
        <v>152732</v>
      </c>
      <c r="B22340" s="24">
        <v>25</v>
      </c>
      <c r="C22340" s="22">
        <v>15</v>
      </c>
      <c r="D22340" s="21" t="s">
        <v>140500</v>
      </c>
      <c r="E22340" s="21" t="s">
        <v>140501</v>
      </c>
      <c r="F22340" s="21" t="s">
        <v>101563</v>
      </c>
      <c r="G22340" s="22">
        <v>10</v>
      </c>
      <c r="H22340" s="22">
        <v>0</v>
      </c>
      <c r="I22340" s="22">
        <v>0</v>
      </c>
      <c r="J22340" s="21" t="s">
        <v>146740</v>
      </c>
    </row>
    <row r="22341" spans="1:10" ht="32" customHeight="1">
      <c r="A22341" s="19" t="s">
        <v>152733</v>
      </c>
      <c r="B22341" s="24">
        <v>23</v>
      </c>
      <c r="C22341" s="22">
        <v>15</v>
      </c>
      <c r="D22341" s="21" t="s">
        <v>103369</v>
      </c>
      <c r="E22341" s="21" t="s">
        <v>103370</v>
      </c>
      <c r="F22341" s="21" t="s">
        <v>101528</v>
      </c>
      <c r="G22341" s="22">
        <v>10</v>
      </c>
      <c r="H22341" s="22">
        <v>0</v>
      </c>
      <c r="I22341" s="22">
        <v>0</v>
      </c>
      <c r="J22341" s="21" t="s">
        <v>117011</v>
      </c>
    </row>
    <row r="22342" spans="1:10" ht="32" customHeight="1">
      <c r="A22342" s="19" t="s">
        <v>152734</v>
      </c>
      <c r="B22342" s="24">
        <v>23</v>
      </c>
      <c r="C22342" s="22">
        <v>15</v>
      </c>
      <c r="D22342" s="21" t="s">
        <v>103369</v>
      </c>
      <c r="E22342" s="21" t="s">
        <v>103370</v>
      </c>
      <c r="F22342" s="21" t="s">
        <v>101528</v>
      </c>
      <c r="G22342" s="22">
        <v>10</v>
      </c>
      <c r="H22342" s="22">
        <v>0</v>
      </c>
      <c r="I22342" s="22">
        <v>0</v>
      </c>
      <c r="J22342" s="21" t="s">
        <v>117011</v>
      </c>
    </row>
    <row r="22343" spans="1:10" ht="32" customHeight="1">
      <c r="A22343" s="19" t="s">
        <v>152735</v>
      </c>
      <c r="B22343" s="24">
        <v>31</v>
      </c>
      <c r="C22343" s="22">
        <v>15</v>
      </c>
      <c r="D22343" s="21" t="s">
        <v>111447</v>
      </c>
      <c r="E22343" s="21" t="s">
        <v>111448</v>
      </c>
      <c r="F22343" s="21" t="s">
        <v>101528</v>
      </c>
      <c r="G22343" s="22">
        <v>10</v>
      </c>
      <c r="H22343" s="22">
        <v>0</v>
      </c>
      <c r="I22343" s="22">
        <v>0</v>
      </c>
      <c r="J22343" s="21" t="s">
        <v>152736</v>
      </c>
    </row>
    <row r="22344" spans="1:10" ht="32" customHeight="1">
      <c r="A22344" s="19" t="s">
        <v>152737</v>
      </c>
      <c r="B22344" s="24">
        <v>26</v>
      </c>
      <c r="C22344" s="22">
        <v>15</v>
      </c>
      <c r="D22344" s="21" t="s">
        <v>150215</v>
      </c>
      <c r="E22344" s="21" t="s">
        <v>150216</v>
      </c>
      <c r="F22344" s="21" t="s">
        <v>14739</v>
      </c>
      <c r="G22344" s="22">
        <v>10</v>
      </c>
      <c r="H22344" s="22">
        <v>0</v>
      </c>
      <c r="I22344" s="22">
        <v>0</v>
      </c>
      <c r="J22344" s="21" t="s">
        <v>152738</v>
      </c>
    </row>
    <row r="22345" spans="1:10" ht="32" customHeight="1">
      <c r="A22345" s="19" t="s">
        <v>152739</v>
      </c>
      <c r="B22345" s="24">
        <v>26</v>
      </c>
      <c r="C22345" s="22">
        <v>15</v>
      </c>
      <c r="D22345" s="21" t="s">
        <v>150215</v>
      </c>
      <c r="E22345" s="21" t="s">
        <v>150216</v>
      </c>
      <c r="F22345" s="21" t="s">
        <v>14739</v>
      </c>
      <c r="G22345" s="22">
        <v>10</v>
      </c>
      <c r="H22345" s="22">
        <v>0</v>
      </c>
      <c r="I22345" s="22">
        <v>0</v>
      </c>
      <c r="J22345" s="21" t="s">
        <v>152738</v>
      </c>
    </row>
    <row r="22346" spans="1:10" ht="32" customHeight="1">
      <c r="A22346" s="19" t="s">
        <v>152740</v>
      </c>
      <c r="B22346" s="24">
        <v>15</v>
      </c>
      <c r="C22346" s="22">
        <v>19</v>
      </c>
      <c r="D22346" s="21" t="s">
        <v>101824</v>
      </c>
      <c r="E22346" s="21" t="s">
        <v>101825</v>
      </c>
      <c r="F22346" s="21" t="s">
        <v>102114</v>
      </c>
      <c r="G22346" s="22">
        <v>4</v>
      </c>
      <c r="H22346" s="22">
        <v>11</v>
      </c>
      <c r="I22346" s="22">
        <v>25</v>
      </c>
      <c r="J22346" s="21" t="s">
        <v>152741</v>
      </c>
    </row>
    <row r="22347" spans="1:10" ht="32" customHeight="1">
      <c r="A22347" s="19" t="s">
        <v>152742</v>
      </c>
      <c r="B22347" s="24">
        <v>13</v>
      </c>
      <c r="C22347" s="22">
        <v>15</v>
      </c>
      <c r="D22347" s="21" t="s">
        <v>104480</v>
      </c>
      <c r="E22347" s="21" t="s">
        <v>104481</v>
      </c>
      <c r="F22347" s="21" t="s">
        <v>101554</v>
      </c>
      <c r="G22347" s="22">
        <v>10</v>
      </c>
      <c r="H22347" s="22">
        <v>0</v>
      </c>
      <c r="I22347" s="22">
        <v>0</v>
      </c>
      <c r="J22347" s="21" t="s">
        <v>107460</v>
      </c>
    </row>
    <row r="22348" spans="1:10" ht="32" customHeight="1">
      <c r="A22348" s="19" t="s">
        <v>152743</v>
      </c>
      <c r="B22348" s="24">
        <v>75</v>
      </c>
      <c r="C22348" s="22">
        <v>26</v>
      </c>
      <c r="D22348" s="21" t="s">
        <v>106801</v>
      </c>
      <c r="E22348" s="21" t="s">
        <v>106802</v>
      </c>
      <c r="F22348" s="21" t="s">
        <v>102026</v>
      </c>
      <c r="G22348" s="22">
        <v>1</v>
      </c>
      <c r="H22348" s="22">
        <v>21</v>
      </c>
      <c r="I22348" s="22">
        <v>27</v>
      </c>
      <c r="J22348" s="21" t="s">
        <v>152744</v>
      </c>
    </row>
    <row r="22349" spans="1:10" ht="32" customHeight="1">
      <c r="A22349" s="19" t="s">
        <v>152745</v>
      </c>
      <c r="B22349" s="24">
        <v>26</v>
      </c>
      <c r="C22349" s="22">
        <v>18</v>
      </c>
      <c r="D22349" s="21" t="s">
        <v>104931</v>
      </c>
      <c r="E22349" s="21" t="s">
        <v>104932</v>
      </c>
      <c r="F22349" s="21" t="s">
        <v>104782</v>
      </c>
      <c r="G22349" s="22">
        <v>1</v>
      </c>
      <c r="H22349" s="22">
        <v>13</v>
      </c>
      <c r="I22349" s="22">
        <v>27</v>
      </c>
      <c r="J22349" s="21" t="s">
        <v>152746</v>
      </c>
    </row>
    <row r="22350" spans="1:10" ht="32" customHeight="1">
      <c r="A22350" s="19" t="s">
        <v>152747</v>
      </c>
      <c r="B22350" s="24">
        <v>31</v>
      </c>
      <c r="C22350" s="22">
        <v>15</v>
      </c>
      <c r="D22350" s="21" t="s">
        <v>105915</v>
      </c>
      <c r="E22350" s="21" t="s">
        <v>105916</v>
      </c>
      <c r="F22350" s="21" t="s">
        <v>101563</v>
      </c>
      <c r="G22350" s="22">
        <v>10</v>
      </c>
      <c r="H22350" s="22">
        <v>0</v>
      </c>
      <c r="I22350" s="22">
        <v>0</v>
      </c>
      <c r="J22350" s="21" t="s">
        <v>152748</v>
      </c>
    </row>
    <row r="22351" spans="1:10" ht="32" customHeight="1">
      <c r="A22351" s="19" t="s">
        <v>152749</v>
      </c>
      <c r="B22351" s="24">
        <v>13</v>
      </c>
      <c r="C22351" s="22">
        <v>15</v>
      </c>
      <c r="D22351" s="21" t="s">
        <v>125558</v>
      </c>
      <c r="E22351" s="21" t="s">
        <v>125559</v>
      </c>
      <c r="F22351" s="21" t="s">
        <v>101628</v>
      </c>
      <c r="G22351" s="22">
        <v>2</v>
      </c>
      <c r="H22351" s="22">
        <v>9</v>
      </c>
      <c r="I22351" s="22">
        <v>23</v>
      </c>
      <c r="J22351" s="21" t="s">
        <v>152750</v>
      </c>
    </row>
    <row r="22352" spans="1:10" ht="20" customHeight="1">
      <c r="A22352" s="27">
        <v>-999</v>
      </c>
      <c r="B22352" s="24">
        <v>-999</v>
      </c>
      <c r="C22352" s="22">
        <v>-999</v>
      </c>
      <c r="D22352" s="22">
        <v>-999</v>
      </c>
      <c r="E22352" s="22">
        <v>-999</v>
      </c>
      <c r="F22352" s="22">
        <v>-999</v>
      </c>
      <c r="G22352" s="22">
        <v>-999</v>
      </c>
      <c r="H22352" s="22">
        <v>-999</v>
      </c>
      <c r="I22352" s="22">
        <v>-999</v>
      </c>
      <c r="J22352" s="22">
        <v>-999</v>
      </c>
    </row>
    <row r="22353" spans="1:10" ht="32" customHeight="1">
      <c r="A22353" s="19" t="s">
        <v>152751</v>
      </c>
      <c r="B22353" s="24">
        <v>28</v>
      </c>
      <c r="C22353" s="22">
        <v>15</v>
      </c>
      <c r="D22353" s="21" t="s">
        <v>106170</v>
      </c>
      <c r="E22353" s="21" t="s">
        <v>106171</v>
      </c>
      <c r="F22353" s="21" t="s">
        <v>101528</v>
      </c>
      <c r="G22353" s="22">
        <v>10</v>
      </c>
      <c r="H22353" s="22">
        <v>0</v>
      </c>
      <c r="I22353" s="22">
        <v>0</v>
      </c>
      <c r="J22353" s="21" t="s">
        <v>152752</v>
      </c>
    </row>
    <row r="22354" spans="1:10" ht="20" customHeight="1">
      <c r="A22354" s="27">
        <v>-999</v>
      </c>
      <c r="B22354" s="24">
        <v>-999</v>
      </c>
      <c r="C22354" s="22">
        <v>-999</v>
      </c>
      <c r="D22354" s="22">
        <v>-999</v>
      </c>
      <c r="E22354" s="22">
        <v>-999</v>
      </c>
      <c r="F22354" s="22">
        <v>-999</v>
      </c>
      <c r="G22354" s="22">
        <v>-999</v>
      </c>
      <c r="H22354" s="22">
        <v>-999</v>
      </c>
      <c r="I22354" s="22">
        <v>-999</v>
      </c>
      <c r="J22354" s="22">
        <v>-999</v>
      </c>
    </row>
    <row r="22355" spans="1:10" ht="20" customHeight="1">
      <c r="A22355" s="27">
        <v>-999</v>
      </c>
      <c r="B22355" s="24">
        <v>-999</v>
      </c>
      <c r="C22355" s="22">
        <v>-999</v>
      </c>
      <c r="D22355" s="22">
        <v>-999</v>
      </c>
      <c r="E22355" s="22">
        <v>-999</v>
      </c>
      <c r="F22355" s="22">
        <v>-999</v>
      </c>
      <c r="G22355" s="22">
        <v>-999</v>
      </c>
      <c r="H22355" s="22">
        <v>-999</v>
      </c>
      <c r="I22355" s="22">
        <v>-999</v>
      </c>
      <c r="J22355" s="22">
        <v>-999</v>
      </c>
    </row>
    <row r="22356" spans="1:10" ht="32" customHeight="1">
      <c r="A22356" s="19" t="s">
        <v>152753</v>
      </c>
      <c r="B22356" s="24">
        <v>30</v>
      </c>
      <c r="C22356" s="22">
        <v>18</v>
      </c>
      <c r="D22356" s="21" t="s">
        <v>123038</v>
      </c>
      <c r="E22356" s="21" t="s">
        <v>123039</v>
      </c>
      <c r="F22356" s="21" t="s">
        <v>102727</v>
      </c>
      <c r="G22356" s="22">
        <v>5</v>
      </c>
      <c r="H22356" s="22">
        <v>9</v>
      </c>
      <c r="I22356" s="22">
        <v>17</v>
      </c>
      <c r="J22356" s="21" t="s">
        <v>152754</v>
      </c>
    </row>
    <row r="22357" spans="1:10" ht="32" customHeight="1">
      <c r="A22357" s="19" t="s">
        <v>152755</v>
      </c>
      <c r="B22357" s="24">
        <v>20</v>
      </c>
      <c r="C22357" s="22">
        <v>15</v>
      </c>
      <c r="D22357" s="21" t="s">
        <v>152756</v>
      </c>
      <c r="E22357" s="21" t="s">
        <v>152757</v>
      </c>
      <c r="F22357" s="21" t="s">
        <v>14739</v>
      </c>
      <c r="G22357" s="22">
        <v>10</v>
      </c>
      <c r="H22357" s="22">
        <v>0</v>
      </c>
      <c r="I22357" s="22">
        <v>0</v>
      </c>
      <c r="J22357" s="21" t="s">
        <v>152758</v>
      </c>
    </row>
    <row r="22358" spans="1:10" ht="32" customHeight="1">
      <c r="A22358" s="19" t="s">
        <v>152759</v>
      </c>
      <c r="B22358" s="24">
        <v>19</v>
      </c>
      <c r="C22358" s="22">
        <v>15</v>
      </c>
      <c r="D22358" s="21" t="s">
        <v>124322</v>
      </c>
      <c r="E22358" s="21" t="s">
        <v>124323</v>
      </c>
      <c r="F22358" s="21" t="s">
        <v>101563</v>
      </c>
      <c r="G22358" s="22">
        <v>10</v>
      </c>
      <c r="H22358" s="22">
        <v>0</v>
      </c>
      <c r="I22358" s="22">
        <v>0</v>
      </c>
      <c r="J22358" s="21" t="s">
        <v>152760</v>
      </c>
    </row>
    <row r="22359" spans="1:10" ht="32" customHeight="1">
      <c r="A22359" s="19" t="s">
        <v>152761</v>
      </c>
      <c r="B22359" s="24">
        <v>13</v>
      </c>
      <c r="C22359" s="22">
        <v>15</v>
      </c>
      <c r="D22359" s="21" t="s">
        <v>102474</v>
      </c>
      <c r="E22359" s="21" t="s">
        <v>102475</v>
      </c>
      <c r="F22359" s="21" t="s">
        <v>101563</v>
      </c>
      <c r="G22359" s="22">
        <v>10</v>
      </c>
      <c r="H22359" s="22">
        <v>0</v>
      </c>
      <c r="I22359" s="22">
        <v>0</v>
      </c>
      <c r="J22359" s="21" t="s">
        <v>152762</v>
      </c>
    </row>
    <row r="22360" spans="1:10" ht="32" customHeight="1">
      <c r="A22360" s="19" t="s">
        <v>152763</v>
      </c>
      <c r="B22360" s="24">
        <v>45</v>
      </c>
      <c r="C22360" s="22">
        <v>15</v>
      </c>
      <c r="D22360" s="21" t="s">
        <v>109175</v>
      </c>
      <c r="E22360" s="21" t="s">
        <v>109176</v>
      </c>
      <c r="F22360" s="21" t="s">
        <v>101528</v>
      </c>
      <c r="G22360" s="22">
        <v>10</v>
      </c>
      <c r="H22360" s="22">
        <v>0</v>
      </c>
      <c r="I22360" s="22">
        <v>0</v>
      </c>
      <c r="J22360" s="21" t="s">
        <v>109177</v>
      </c>
    </row>
    <row r="22361" spans="1:10" ht="32" customHeight="1">
      <c r="A22361" s="19" t="s">
        <v>152764</v>
      </c>
      <c r="B22361" s="24">
        <v>30</v>
      </c>
      <c r="C22361" s="22">
        <v>15</v>
      </c>
      <c r="D22361" s="21" t="s">
        <v>122793</v>
      </c>
      <c r="E22361" s="21" t="s">
        <v>122794</v>
      </c>
      <c r="F22361" s="21" t="s">
        <v>101528</v>
      </c>
      <c r="G22361" s="22">
        <v>10</v>
      </c>
      <c r="H22361" s="22">
        <v>0</v>
      </c>
      <c r="I22361" s="22">
        <v>0</v>
      </c>
      <c r="J22361" s="21" t="s">
        <v>149205</v>
      </c>
    </row>
    <row r="22362" spans="1:10" ht="20" customHeight="1">
      <c r="A22362" s="27">
        <v>-999</v>
      </c>
      <c r="B22362" s="24">
        <v>-999</v>
      </c>
      <c r="C22362" s="22">
        <v>-999</v>
      </c>
      <c r="D22362" s="22">
        <v>-999</v>
      </c>
      <c r="E22362" s="22">
        <v>-999</v>
      </c>
      <c r="F22362" s="22">
        <v>-999</v>
      </c>
      <c r="G22362" s="22">
        <v>-999</v>
      </c>
      <c r="H22362" s="22">
        <v>-999</v>
      </c>
      <c r="I22362" s="22">
        <v>-999</v>
      </c>
      <c r="J22362" s="22">
        <v>-999</v>
      </c>
    </row>
    <row r="22363" spans="1:10" ht="32" customHeight="1">
      <c r="A22363" s="19" t="s">
        <v>152765</v>
      </c>
      <c r="B22363" s="24">
        <v>14</v>
      </c>
      <c r="C22363" s="22">
        <v>35</v>
      </c>
      <c r="D22363" s="21" t="s">
        <v>113597</v>
      </c>
      <c r="E22363" s="21" t="s">
        <v>113598</v>
      </c>
      <c r="F22363" s="21" t="s">
        <v>101752</v>
      </c>
      <c r="G22363" s="22">
        <v>10</v>
      </c>
      <c r="H22363" s="22">
        <v>9</v>
      </c>
      <c r="I22363" s="22">
        <v>12</v>
      </c>
      <c r="J22363" s="21" t="s">
        <v>152766</v>
      </c>
    </row>
    <row r="22364" spans="1:10" ht="32" customHeight="1">
      <c r="A22364" s="19" t="s">
        <v>152767</v>
      </c>
      <c r="B22364" s="24">
        <v>14</v>
      </c>
      <c r="C22364" s="22">
        <v>35</v>
      </c>
      <c r="D22364" s="21" t="s">
        <v>113597</v>
      </c>
      <c r="E22364" s="21" t="s">
        <v>113598</v>
      </c>
      <c r="F22364" s="21" t="s">
        <v>101752</v>
      </c>
      <c r="G22364" s="22">
        <v>10</v>
      </c>
      <c r="H22364" s="22">
        <v>9</v>
      </c>
      <c r="I22364" s="22">
        <v>12</v>
      </c>
      <c r="J22364" s="21" t="s">
        <v>152766</v>
      </c>
    </row>
    <row r="22365" spans="1:10" ht="32" customHeight="1">
      <c r="A22365" s="19" t="s">
        <v>152768</v>
      </c>
      <c r="B22365" s="24">
        <v>26</v>
      </c>
      <c r="C22365" s="22">
        <v>19</v>
      </c>
      <c r="D22365" s="21" t="s">
        <v>119412</v>
      </c>
      <c r="E22365" s="21" t="s">
        <v>119413</v>
      </c>
      <c r="F22365" s="21" t="s">
        <v>102114</v>
      </c>
      <c r="G22365" s="22">
        <v>2</v>
      </c>
      <c r="H22365" s="22">
        <v>13</v>
      </c>
      <c r="I22365" s="22">
        <v>19</v>
      </c>
      <c r="J22365" s="21" t="s">
        <v>152769</v>
      </c>
    </row>
    <row r="22366" spans="1:10" ht="32" customHeight="1">
      <c r="A22366" s="19" t="s">
        <v>152770</v>
      </c>
      <c r="B22366" s="24">
        <v>40</v>
      </c>
      <c r="C22366" s="22">
        <v>42</v>
      </c>
      <c r="D22366" s="21" t="s">
        <v>104480</v>
      </c>
      <c r="E22366" s="21" t="s">
        <v>104481</v>
      </c>
      <c r="F22366" s="21" t="s">
        <v>130981</v>
      </c>
      <c r="G22366" s="22">
        <v>17</v>
      </c>
      <c r="H22366" s="22">
        <v>21</v>
      </c>
      <c r="I22366" s="22">
        <v>48</v>
      </c>
      <c r="J22366" s="21" t="s">
        <v>152771</v>
      </c>
    </row>
    <row r="22367" spans="1:10" ht="32" customHeight="1">
      <c r="A22367" s="19" t="s">
        <v>152772</v>
      </c>
      <c r="B22367" s="24">
        <v>40</v>
      </c>
      <c r="C22367" s="22">
        <v>42</v>
      </c>
      <c r="D22367" s="21" t="s">
        <v>104480</v>
      </c>
      <c r="E22367" s="21" t="s">
        <v>104481</v>
      </c>
      <c r="F22367" s="21" t="s">
        <v>130981</v>
      </c>
      <c r="G22367" s="22">
        <v>17</v>
      </c>
      <c r="H22367" s="22">
        <v>21</v>
      </c>
      <c r="I22367" s="22">
        <v>48</v>
      </c>
      <c r="J22367" s="21" t="s">
        <v>152771</v>
      </c>
    </row>
    <row r="22368" spans="1:10" ht="32" customHeight="1">
      <c r="A22368" s="19" t="s">
        <v>152773</v>
      </c>
      <c r="B22368" s="24">
        <v>52</v>
      </c>
      <c r="C22368" s="22">
        <v>27</v>
      </c>
      <c r="D22368" s="21" t="s">
        <v>152774</v>
      </c>
      <c r="E22368" s="21" t="s">
        <v>152775</v>
      </c>
      <c r="F22368" s="21" t="s">
        <v>101533</v>
      </c>
      <c r="G22368" s="22">
        <v>7</v>
      </c>
      <c r="H22368" s="22">
        <v>16</v>
      </c>
      <c r="I22368" s="22">
        <v>24</v>
      </c>
      <c r="J22368" s="21" t="s">
        <v>152776</v>
      </c>
    </row>
    <row r="22369" spans="1:10" ht="32" customHeight="1">
      <c r="A22369" s="19" t="s">
        <v>152777</v>
      </c>
      <c r="B22369" s="24">
        <v>30</v>
      </c>
      <c r="C22369" s="22">
        <v>27</v>
      </c>
      <c r="D22369" s="21" t="s">
        <v>102121</v>
      </c>
      <c r="E22369" s="21" t="s">
        <v>102122</v>
      </c>
      <c r="F22369" s="21" t="s">
        <v>103890</v>
      </c>
      <c r="G22369" s="22">
        <v>1</v>
      </c>
      <c r="H22369" s="22">
        <v>22</v>
      </c>
      <c r="I22369" s="22">
        <v>40</v>
      </c>
      <c r="J22369" s="21" t="s">
        <v>152778</v>
      </c>
    </row>
    <row r="22370" spans="1:10" ht="32" customHeight="1">
      <c r="A22370" s="19" t="s">
        <v>152779</v>
      </c>
      <c r="B22370" s="24">
        <v>30</v>
      </c>
      <c r="C22370" s="22">
        <v>27</v>
      </c>
      <c r="D22370" s="21" t="s">
        <v>102121</v>
      </c>
      <c r="E22370" s="21" t="s">
        <v>102122</v>
      </c>
      <c r="F22370" s="21" t="s">
        <v>103890</v>
      </c>
      <c r="G22370" s="22">
        <v>1</v>
      </c>
      <c r="H22370" s="22">
        <v>22</v>
      </c>
      <c r="I22370" s="22">
        <v>40</v>
      </c>
      <c r="J22370" s="21" t="s">
        <v>152778</v>
      </c>
    </row>
    <row r="22371" spans="1:10" ht="32" customHeight="1">
      <c r="A22371" s="19" t="s">
        <v>152780</v>
      </c>
      <c r="B22371" s="24">
        <v>27</v>
      </c>
      <c r="C22371" s="22">
        <v>15</v>
      </c>
      <c r="D22371" s="21" t="s">
        <v>113207</v>
      </c>
      <c r="E22371" s="21" t="s">
        <v>113208</v>
      </c>
      <c r="F22371" s="21" t="s">
        <v>101694</v>
      </c>
      <c r="G22371" s="22">
        <v>10</v>
      </c>
      <c r="H22371" s="22">
        <v>0</v>
      </c>
      <c r="I22371" s="22">
        <v>0</v>
      </c>
      <c r="J22371" s="21" t="s">
        <v>147135</v>
      </c>
    </row>
    <row r="22372" spans="1:10" ht="32" customHeight="1">
      <c r="A22372" s="19" t="s">
        <v>152781</v>
      </c>
      <c r="B22372" s="24">
        <v>21</v>
      </c>
      <c r="C22372" s="22">
        <v>15</v>
      </c>
      <c r="D22372" s="21" t="s">
        <v>133922</v>
      </c>
      <c r="E22372" s="21" t="s">
        <v>133923</v>
      </c>
      <c r="F22372" s="21" t="s">
        <v>101554</v>
      </c>
      <c r="G22372" s="22">
        <v>10</v>
      </c>
      <c r="H22372" s="22">
        <v>0</v>
      </c>
      <c r="I22372" s="22">
        <v>0</v>
      </c>
      <c r="J22372" s="21" t="s">
        <v>152782</v>
      </c>
    </row>
    <row r="22373" spans="1:10" ht="32" customHeight="1">
      <c r="A22373" s="19" t="s">
        <v>152783</v>
      </c>
      <c r="B22373" s="24">
        <v>37</v>
      </c>
      <c r="C22373" s="22">
        <v>31</v>
      </c>
      <c r="D22373" s="21" t="s">
        <v>102528</v>
      </c>
      <c r="E22373" s="21" t="s">
        <v>102529</v>
      </c>
      <c r="F22373" s="21" t="s">
        <v>102782</v>
      </c>
      <c r="G22373" s="22">
        <v>3</v>
      </c>
      <c r="H22373" s="22">
        <v>24</v>
      </c>
      <c r="I22373" s="22">
        <v>58</v>
      </c>
      <c r="J22373" s="21" t="s">
        <v>152784</v>
      </c>
    </row>
    <row r="22374" spans="1:10" ht="32" customHeight="1">
      <c r="A22374" s="19" t="s">
        <v>152785</v>
      </c>
      <c r="B22374" s="24">
        <v>28</v>
      </c>
      <c r="C22374" s="22">
        <v>31</v>
      </c>
      <c r="D22374" s="21" t="s">
        <v>119716</v>
      </c>
      <c r="E22374" s="21" t="s">
        <v>119717</v>
      </c>
      <c r="F22374" s="21" t="s">
        <v>102144</v>
      </c>
      <c r="G22374" s="22">
        <v>6</v>
      </c>
      <c r="H22374" s="22">
        <v>21</v>
      </c>
      <c r="I22374" s="22">
        <v>41</v>
      </c>
      <c r="J22374" s="21" t="s">
        <v>152786</v>
      </c>
    </row>
    <row r="22375" spans="1:10" ht="32" customHeight="1">
      <c r="A22375" s="19" t="s">
        <v>152787</v>
      </c>
      <c r="B22375" s="24">
        <v>34</v>
      </c>
      <c r="C22375" s="22">
        <v>32</v>
      </c>
      <c r="D22375" s="21" t="s">
        <v>102557</v>
      </c>
      <c r="E22375" s="21" t="s">
        <v>102558</v>
      </c>
      <c r="F22375" s="21" t="s">
        <v>119990</v>
      </c>
      <c r="G22375" s="22">
        <v>5</v>
      </c>
      <c r="H22375" s="22">
        <v>23</v>
      </c>
      <c r="I22375" s="22">
        <v>33</v>
      </c>
      <c r="J22375" s="21" t="s">
        <v>152788</v>
      </c>
    </row>
    <row r="22376" spans="1:10" ht="32" customHeight="1">
      <c r="A22376" s="19" t="s">
        <v>152789</v>
      </c>
      <c r="B22376" s="24">
        <v>37</v>
      </c>
      <c r="C22376" s="22">
        <v>33</v>
      </c>
      <c r="D22376" s="21" t="s">
        <v>101917</v>
      </c>
      <c r="E22376" s="21" t="s">
        <v>101918</v>
      </c>
      <c r="F22376" s="21" t="s">
        <v>101787</v>
      </c>
      <c r="G22376" s="22">
        <v>1</v>
      </c>
      <c r="H22376" s="22">
        <v>28</v>
      </c>
      <c r="I22376" s="22">
        <v>48</v>
      </c>
      <c r="J22376" s="21" t="s">
        <v>152790</v>
      </c>
    </row>
    <row r="22377" spans="1:10" ht="20" customHeight="1">
      <c r="A22377" s="27">
        <v>-999</v>
      </c>
      <c r="B22377" s="24">
        <v>-999</v>
      </c>
      <c r="C22377" s="22">
        <v>-999</v>
      </c>
      <c r="D22377" s="22">
        <v>-999</v>
      </c>
      <c r="E22377" s="22">
        <v>-999</v>
      </c>
      <c r="F22377" s="22">
        <v>-999</v>
      </c>
      <c r="G22377" s="22">
        <v>-999</v>
      </c>
      <c r="H22377" s="22">
        <v>-999</v>
      </c>
      <c r="I22377" s="22">
        <v>-999</v>
      </c>
      <c r="J22377" s="22">
        <v>-999</v>
      </c>
    </row>
    <row r="22378" spans="1:10" ht="32" customHeight="1">
      <c r="A22378" s="19" t="s">
        <v>152791</v>
      </c>
      <c r="B22378" s="24">
        <v>13</v>
      </c>
      <c r="C22378" s="22">
        <v>15</v>
      </c>
      <c r="D22378" s="21" t="s">
        <v>152792</v>
      </c>
      <c r="E22378" s="21" t="s">
        <v>152793</v>
      </c>
      <c r="F22378" s="21" t="s">
        <v>14739</v>
      </c>
      <c r="G22378" s="22">
        <v>10</v>
      </c>
      <c r="H22378" s="22">
        <v>0</v>
      </c>
      <c r="I22378" s="22">
        <v>0</v>
      </c>
      <c r="J22378" s="21" t="s">
        <v>152794</v>
      </c>
    </row>
    <row r="22379" spans="1:10" ht="32" customHeight="1">
      <c r="A22379" s="19" t="s">
        <v>152795</v>
      </c>
      <c r="B22379" s="24">
        <v>33</v>
      </c>
      <c r="C22379" s="22">
        <v>15</v>
      </c>
      <c r="D22379" s="21" t="s">
        <v>119242</v>
      </c>
      <c r="E22379" s="21" t="s">
        <v>119243</v>
      </c>
      <c r="F22379" s="21" t="s">
        <v>14739</v>
      </c>
      <c r="G22379" s="22">
        <v>10</v>
      </c>
      <c r="H22379" s="22">
        <v>0</v>
      </c>
      <c r="I22379" s="22">
        <v>0</v>
      </c>
      <c r="J22379" s="21" t="s">
        <v>152796</v>
      </c>
    </row>
    <row r="22380" spans="1:10" ht="32" customHeight="1">
      <c r="A22380" s="19" t="s">
        <v>152797</v>
      </c>
      <c r="B22380" s="24">
        <v>27</v>
      </c>
      <c r="C22380" s="22">
        <v>15</v>
      </c>
      <c r="D22380" s="21" t="s">
        <v>102785</v>
      </c>
      <c r="E22380" s="21" t="s">
        <v>102786</v>
      </c>
      <c r="F22380" s="21" t="s">
        <v>101568</v>
      </c>
      <c r="G22380" s="22">
        <v>1</v>
      </c>
      <c r="H22380" s="22">
        <v>10</v>
      </c>
      <c r="I22380" s="22">
        <v>14</v>
      </c>
      <c r="J22380" s="21" t="s">
        <v>152798</v>
      </c>
    </row>
    <row r="22381" spans="1:10" ht="32" customHeight="1">
      <c r="A22381" s="19" t="s">
        <v>152799</v>
      </c>
      <c r="B22381" s="24">
        <v>39</v>
      </c>
      <c r="C22381" s="22">
        <v>15</v>
      </c>
      <c r="D22381" s="21" t="s">
        <v>105591</v>
      </c>
      <c r="E22381" s="21" t="s">
        <v>105592</v>
      </c>
      <c r="F22381" s="21" t="s">
        <v>14739</v>
      </c>
      <c r="G22381" s="22">
        <v>10</v>
      </c>
      <c r="H22381" s="22">
        <v>0</v>
      </c>
      <c r="I22381" s="22">
        <v>0</v>
      </c>
      <c r="J22381" s="21" t="s">
        <v>140961</v>
      </c>
    </row>
    <row r="22382" spans="1:10" ht="32" customHeight="1">
      <c r="A22382" s="19" t="s">
        <v>152800</v>
      </c>
      <c r="B22382" s="24">
        <v>21</v>
      </c>
      <c r="C22382" s="22">
        <v>17</v>
      </c>
      <c r="D22382" s="21" t="s">
        <v>102744</v>
      </c>
      <c r="E22382" s="21" t="s">
        <v>102745</v>
      </c>
      <c r="F22382" s="21" t="s">
        <v>101710</v>
      </c>
      <c r="G22382" s="22">
        <v>1</v>
      </c>
      <c r="H22382" s="22">
        <v>12</v>
      </c>
      <c r="I22382" s="22">
        <v>22</v>
      </c>
      <c r="J22382" s="21" t="s">
        <v>152801</v>
      </c>
    </row>
    <row r="22383" spans="1:10" ht="32" customHeight="1">
      <c r="A22383" s="19" t="s">
        <v>152802</v>
      </c>
      <c r="B22383" s="24">
        <v>40</v>
      </c>
      <c r="C22383" s="22">
        <v>31</v>
      </c>
      <c r="D22383" s="21" t="s">
        <v>106614</v>
      </c>
      <c r="E22383" s="21" t="s">
        <v>106615</v>
      </c>
      <c r="F22383" s="21" t="s">
        <v>102727</v>
      </c>
      <c r="G22383" s="22">
        <v>9</v>
      </c>
      <c r="H22383" s="22">
        <v>18</v>
      </c>
      <c r="I22383" s="22">
        <v>24</v>
      </c>
      <c r="J22383" s="21" t="s">
        <v>152803</v>
      </c>
    </row>
    <row r="22384" spans="1:10" ht="32" customHeight="1">
      <c r="A22384" s="19" t="s">
        <v>152804</v>
      </c>
      <c r="B22384" s="24">
        <v>40</v>
      </c>
      <c r="C22384" s="22">
        <v>31</v>
      </c>
      <c r="D22384" s="21" t="s">
        <v>106614</v>
      </c>
      <c r="E22384" s="21" t="s">
        <v>106615</v>
      </c>
      <c r="F22384" s="21" t="s">
        <v>102727</v>
      </c>
      <c r="G22384" s="22">
        <v>9</v>
      </c>
      <c r="H22384" s="22">
        <v>18</v>
      </c>
      <c r="I22384" s="22">
        <v>24</v>
      </c>
      <c r="J22384" s="21" t="s">
        <v>152803</v>
      </c>
    </row>
    <row r="22385" spans="1:10" ht="32" customHeight="1">
      <c r="A22385" s="19" t="s">
        <v>152805</v>
      </c>
      <c r="B22385" s="24">
        <v>40</v>
      </c>
      <c r="C22385" s="22">
        <v>31</v>
      </c>
      <c r="D22385" s="21" t="s">
        <v>106614</v>
      </c>
      <c r="E22385" s="21" t="s">
        <v>106615</v>
      </c>
      <c r="F22385" s="21" t="s">
        <v>102727</v>
      </c>
      <c r="G22385" s="22">
        <v>9</v>
      </c>
      <c r="H22385" s="22">
        <v>18</v>
      </c>
      <c r="I22385" s="22">
        <v>24</v>
      </c>
      <c r="J22385" s="21" t="s">
        <v>152803</v>
      </c>
    </row>
    <row r="22386" spans="1:10" ht="32" customHeight="1">
      <c r="A22386" s="19" t="s">
        <v>152806</v>
      </c>
      <c r="B22386" s="24">
        <v>32</v>
      </c>
      <c r="C22386" s="22">
        <v>15</v>
      </c>
      <c r="D22386" s="21" t="s">
        <v>111671</v>
      </c>
      <c r="E22386" s="21" t="s">
        <v>111672</v>
      </c>
      <c r="F22386" s="21" t="s">
        <v>101522</v>
      </c>
      <c r="G22386" s="22">
        <v>10</v>
      </c>
      <c r="H22386" s="22">
        <v>0</v>
      </c>
      <c r="I22386" s="22">
        <v>0</v>
      </c>
      <c r="J22386" s="21" t="s">
        <v>152807</v>
      </c>
    </row>
    <row r="22387" spans="1:10" ht="32" customHeight="1">
      <c r="A22387" s="19" t="s">
        <v>152808</v>
      </c>
      <c r="B22387" s="24">
        <v>32</v>
      </c>
      <c r="C22387" s="22">
        <v>15</v>
      </c>
      <c r="D22387" s="21" t="s">
        <v>111671</v>
      </c>
      <c r="E22387" s="21" t="s">
        <v>111672</v>
      </c>
      <c r="F22387" s="21" t="s">
        <v>101522</v>
      </c>
      <c r="G22387" s="22">
        <v>10</v>
      </c>
      <c r="H22387" s="22">
        <v>0</v>
      </c>
      <c r="I22387" s="22">
        <v>0</v>
      </c>
      <c r="J22387" s="21" t="s">
        <v>152807</v>
      </c>
    </row>
    <row r="22388" spans="1:10" ht="32" customHeight="1">
      <c r="A22388" s="19" t="s">
        <v>152809</v>
      </c>
      <c r="B22388" s="24">
        <v>32</v>
      </c>
      <c r="C22388" s="22">
        <v>15</v>
      </c>
      <c r="D22388" s="21" t="s">
        <v>111671</v>
      </c>
      <c r="E22388" s="21" t="s">
        <v>111672</v>
      </c>
      <c r="F22388" s="21" t="s">
        <v>101522</v>
      </c>
      <c r="G22388" s="22">
        <v>10</v>
      </c>
      <c r="H22388" s="22">
        <v>0</v>
      </c>
      <c r="I22388" s="22">
        <v>0</v>
      </c>
      <c r="J22388" s="21" t="s">
        <v>152807</v>
      </c>
    </row>
    <row r="22389" spans="1:10" ht="32" customHeight="1">
      <c r="A22389" s="19" t="s">
        <v>152810</v>
      </c>
      <c r="B22389" s="24">
        <v>22</v>
      </c>
      <c r="C22389" s="22">
        <v>15</v>
      </c>
      <c r="D22389" s="21" t="s">
        <v>131609</v>
      </c>
      <c r="E22389" s="21" t="s">
        <v>131610</v>
      </c>
      <c r="F22389" s="21" t="s">
        <v>101554</v>
      </c>
      <c r="G22389" s="22">
        <v>10</v>
      </c>
      <c r="H22389" s="22">
        <v>0</v>
      </c>
      <c r="I22389" s="22">
        <v>0</v>
      </c>
      <c r="J22389" s="21" t="s">
        <v>152811</v>
      </c>
    </row>
    <row r="22390" spans="1:10" ht="32" customHeight="1">
      <c r="A22390" s="19" t="s">
        <v>152812</v>
      </c>
      <c r="B22390" s="24">
        <v>22</v>
      </c>
      <c r="C22390" s="22">
        <v>15</v>
      </c>
      <c r="D22390" s="21" t="s">
        <v>131609</v>
      </c>
      <c r="E22390" s="21" t="s">
        <v>131610</v>
      </c>
      <c r="F22390" s="21" t="s">
        <v>101554</v>
      </c>
      <c r="G22390" s="22">
        <v>10</v>
      </c>
      <c r="H22390" s="22">
        <v>0</v>
      </c>
      <c r="I22390" s="22">
        <v>0</v>
      </c>
      <c r="J22390" s="21" t="s">
        <v>152811</v>
      </c>
    </row>
    <row r="22391" spans="1:10" ht="32" customHeight="1">
      <c r="A22391" s="19" t="s">
        <v>152813</v>
      </c>
      <c r="B22391" s="24">
        <v>22</v>
      </c>
      <c r="C22391" s="22">
        <v>15</v>
      </c>
      <c r="D22391" s="21" t="s">
        <v>131609</v>
      </c>
      <c r="E22391" s="21" t="s">
        <v>131610</v>
      </c>
      <c r="F22391" s="21" t="s">
        <v>101554</v>
      </c>
      <c r="G22391" s="22">
        <v>10</v>
      </c>
      <c r="H22391" s="22">
        <v>0</v>
      </c>
      <c r="I22391" s="22">
        <v>0</v>
      </c>
      <c r="J22391" s="21" t="s">
        <v>152811</v>
      </c>
    </row>
    <row r="22392" spans="1:10" ht="32" customHeight="1">
      <c r="A22392" s="19" t="s">
        <v>152814</v>
      </c>
      <c r="B22392" s="24">
        <v>27</v>
      </c>
      <c r="C22392" s="22">
        <v>35</v>
      </c>
      <c r="D22392" s="21" t="s">
        <v>152815</v>
      </c>
      <c r="E22392" s="21" t="s">
        <v>152816</v>
      </c>
      <c r="F22392" s="21" t="s">
        <v>101554</v>
      </c>
      <c r="G22392" s="22">
        <v>15</v>
      </c>
      <c r="H22392" s="22">
        <v>16</v>
      </c>
      <c r="I22392" s="22">
        <v>25</v>
      </c>
      <c r="J22392" s="21" t="s">
        <v>152817</v>
      </c>
    </row>
    <row r="22393" spans="1:10" ht="32" customHeight="1">
      <c r="A22393" s="19" t="s">
        <v>152818</v>
      </c>
      <c r="B22393" s="24">
        <v>41</v>
      </c>
      <c r="C22393" s="22">
        <v>43</v>
      </c>
      <c r="D22393" s="21" t="s">
        <v>113641</v>
      </c>
      <c r="E22393" s="21" t="s">
        <v>113642</v>
      </c>
      <c r="F22393" s="21" t="s">
        <v>101676</v>
      </c>
      <c r="G22393" s="22">
        <v>2</v>
      </c>
      <c r="H22393" s="22">
        <v>37</v>
      </c>
      <c r="I22393" s="22">
        <v>56</v>
      </c>
      <c r="J22393" s="21" t="s">
        <v>152819</v>
      </c>
    </row>
    <row r="22394" spans="1:10" ht="32" customHeight="1">
      <c r="A22394" s="19" t="s">
        <v>152820</v>
      </c>
      <c r="B22394" s="24">
        <v>41</v>
      </c>
      <c r="C22394" s="22">
        <v>43</v>
      </c>
      <c r="D22394" s="21" t="s">
        <v>113641</v>
      </c>
      <c r="E22394" s="21" t="s">
        <v>113642</v>
      </c>
      <c r="F22394" s="21" t="s">
        <v>101676</v>
      </c>
      <c r="G22394" s="22">
        <v>2</v>
      </c>
      <c r="H22394" s="22">
        <v>37</v>
      </c>
      <c r="I22394" s="22">
        <v>56</v>
      </c>
      <c r="J22394" s="21" t="s">
        <v>152819</v>
      </c>
    </row>
    <row r="22395" spans="1:10" ht="20" customHeight="1">
      <c r="A22395" s="27">
        <v>-999</v>
      </c>
      <c r="B22395" s="24">
        <v>-999</v>
      </c>
      <c r="C22395" s="22">
        <v>-999</v>
      </c>
      <c r="D22395" s="22">
        <v>-999</v>
      </c>
      <c r="E22395" s="22">
        <v>-999</v>
      </c>
      <c r="F22395" s="22">
        <v>-999</v>
      </c>
      <c r="G22395" s="22">
        <v>-999</v>
      </c>
      <c r="H22395" s="22">
        <v>-999</v>
      </c>
      <c r="I22395" s="22">
        <v>-999</v>
      </c>
      <c r="J22395" s="22">
        <v>-999</v>
      </c>
    </row>
    <row r="22396" spans="1:10" ht="32" customHeight="1">
      <c r="A22396" s="19" t="s">
        <v>152821</v>
      </c>
      <c r="B22396" s="24">
        <v>13</v>
      </c>
      <c r="C22396" s="22">
        <v>17</v>
      </c>
      <c r="D22396" s="21" t="s">
        <v>130558</v>
      </c>
      <c r="E22396" s="21" t="s">
        <v>130559</v>
      </c>
      <c r="F22396" s="21" t="s">
        <v>14743</v>
      </c>
      <c r="G22396" s="22">
        <v>4</v>
      </c>
      <c r="H22396" s="22">
        <v>9</v>
      </c>
      <c r="I22396" s="22">
        <v>16</v>
      </c>
      <c r="J22396" s="21" t="s">
        <v>152822</v>
      </c>
    </row>
    <row r="22397" spans="1:10" ht="32" customHeight="1">
      <c r="A22397" s="19" t="s">
        <v>152823</v>
      </c>
      <c r="B22397" s="24">
        <v>27</v>
      </c>
      <c r="C22397" s="22">
        <v>15</v>
      </c>
      <c r="D22397" s="21" t="s">
        <v>128298</v>
      </c>
      <c r="E22397" s="21" t="s">
        <v>128299</v>
      </c>
      <c r="F22397" s="21" t="s">
        <v>101563</v>
      </c>
      <c r="G22397" s="22">
        <v>10</v>
      </c>
      <c r="H22397" s="22">
        <v>0</v>
      </c>
      <c r="I22397" s="22">
        <v>0</v>
      </c>
      <c r="J22397" s="21" t="s">
        <v>140674</v>
      </c>
    </row>
    <row r="22398" spans="1:10" ht="32" customHeight="1">
      <c r="A22398" s="19" t="s">
        <v>152824</v>
      </c>
      <c r="B22398" s="24">
        <v>27</v>
      </c>
      <c r="C22398" s="22">
        <v>15</v>
      </c>
      <c r="D22398" s="21" t="s">
        <v>128298</v>
      </c>
      <c r="E22398" s="21" t="s">
        <v>128299</v>
      </c>
      <c r="F22398" s="21" t="s">
        <v>101563</v>
      </c>
      <c r="G22398" s="22">
        <v>10</v>
      </c>
      <c r="H22398" s="22">
        <v>0</v>
      </c>
      <c r="I22398" s="22">
        <v>0</v>
      </c>
      <c r="J22398" s="21" t="s">
        <v>140674</v>
      </c>
    </row>
    <row r="22399" spans="1:10" ht="32" customHeight="1">
      <c r="A22399" s="19" t="s">
        <v>152825</v>
      </c>
      <c r="B22399" s="24">
        <v>28</v>
      </c>
      <c r="C22399" s="22">
        <v>17</v>
      </c>
      <c r="D22399" s="21" t="s">
        <v>152826</v>
      </c>
      <c r="E22399" s="21" t="s">
        <v>152827</v>
      </c>
      <c r="F22399" s="21" t="s">
        <v>101665</v>
      </c>
      <c r="G22399" s="22">
        <v>1</v>
      </c>
      <c r="H22399" s="22">
        <v>12</v>
      </c>
      <c r="I22399" s="22">
        <v>24</v>
      </c>
      <c r="J22399" s="21" t="s">
        <v>152828</v>
      </c>
    </row>
    <row r="22400" spans="1:10" ht="32" customHeight="1">
      <c r="A22400" s="19" t="s">
        <v>152829</v>
      </c>
      <c r="B22400" s="24">
        <v>18</v>
      </c>
      <c r="C22400" s="22">
        <v>15</v>
      </c>
      <c r="D22400" s="21" t="s">
        <v>133340</v>
      </c>
      <c r="E22400" s="21" t="s">
        <v>133341</v>
      </c>
      <c r="F22400" s="21" t="s">
        <v>101628</v>
      </c>
      <c r="G22400" s="22">
        <v>1</v>
      </c>
      <c r="H22400" s="22">
        <v>10</v>
      </c>
      <c r="I22400" s="22">
        <v>20</v>
      </c>
      <c r="J22400" s="21" t="s">
        <v>152830</v>
      </c>
    </row>
    <row r="22401" spans="1:10" ht="32" customHeight="1">
      <c r="A22401" s="19" t="s">
        <v>152831</v>
      </c>
      <c r="B22401" s="24">
        <v>21</v>
      </c>
      <c r="C22401" s="22">
        <v>23</v>
      </c>
      <c r="D22401" s="21" t="s">
        <v>123624</v>
      </c>
      <c r="E22401" s="21" t="s">
        <v>123625</v>
      </c>
      <c r="F22401" s="21" t="s">
        <v>102157</v>
      </c>
      <c r="G22401" s="22">
        <v>3</v>
      </c>
      <c r="H22401" s="22">
        <v>16</v>
      </c>
      <c r="I22401" s="22">
        <v>26</v>
      </c>
      <c r="J22401" s="21" t="s">
        <v>152832</v>
      </c>
    </row>
    <row r="22402" spans="1:10" ht="32" customHeight="1">
      <c r="A22402" s="19" t="s">
        <v>152833</v>
      </c>
      <c r="B22402" s="24">
        <v>15</v>
      </c>
      <c r="C22402" s="22">
        <v>20</v>
      </c>
      <c r="D22402" s="21" t="s">
        <v>152834</v>
      </c>
      <c r="E22402" s="21" t="s">
        <v>152835</v>
      </c>
      <c r="F22402" s="21" t="s">
        <v>101623</v>
      </c>
      <c r="G22402" s="22">
        <v>5</v>
      </c>
      <c r="H22402" s="22">
        <v>11</v>
      </c>
      <c r="I22402" s="22">
        <v>16</v>
      </c>
      <c r="J22402" s="21" t="s">
        <v>152836</v>
      </c>
    </row>
    <row r="22403" spans="1:10" ht="32" customHeight="1">
      <c r="A22403" s="19" t="s">
        <v>152837</v>
      </c>
      <c r="B22403" s="24">
        <v>35</v>
      </c>
      <c r="C22403" s="22">
        <v>15</v>
      </c>
      <c r="D22403" s="21" t="s">
        <v>106797</v>
      </c>
      <c r="E22403" s="21" t="s">
        <v>106798</v>
      </c>
      <c r="F22403" s="21" t="s">
        <v>101694</v>
      </c>
      <c r="G22403" s="22">
        <v>10</v>
      </c>
      <c r="H22403" s="22">
        <v>0</v>
      </c>
      <c r="I22403" s="22">
        <v>0</v>
      </c>
      <c r="J22403" s="21" t="s">
        <v>140098</v>
      </c>
    </row>
    <row r="22404" spans="1:10" ht="20" customHeight="1">
      <c r="A22404" s="19" t="s">
        <v>152838</v>
      </c>
      <c r="B22404" s="24">
        <v>24</v>
      </c>
      <c r="C22404" s="22">
        <v>15</v>
      </c>
      <c r="D22404" s="21" t="s">
        <v>121005</v>
      </c>
      <c r="E22404" s="21" t="s">
        <v>121006</v>
      </c>
      <c r="F22404" s="21" t="s">
        <v>101628</v>
      </c>
      <c r="G22404" s="22">
        <v>1</v>
      </c>
      <c r="H22404" s="22">
        <v>10</v>
      </c>
      <c r="I22404" s="22">
        <v>20</v>
      </c>
      <c r="J22404" s="21" t="s">
        <v>152839</v>
      </c>
    </row>
    <row r="22405" spans="1:10" ht="20" customHeight="1">
      <c r="A22405" s="19" t="s">
        <v>152840</v>
      </c>
      <c r="B22405" s="24">
        <v>29</v>
      </c>
      <c r="C22405" s="22">
        <v>19</v>
      </c>
      <c r="D22405" s="21" t="s">
        <v>105652</v>
      </c>
      <c r="E22405" s="21" t="s">
        <v>105653</v>
      </c>
      <c r="F22405" s="21" t="s">
        <v>102114</v>
      </c>
      <c r="G22405" s="22">
        <v>1</v>
      </c>
      <c r="H22405" s="22">
        <v>14</v>
      </c>
      <c r="I22405" s="22">
        <v>24</v>
      </c>
      <c r="J22405" s="21" t="s">
        <v>152841</v>
      </c>
    </row>
    <row r="22406" spans="1:10" ht="20" customHeight="1">
      <c r="A22406" s="19" t="s">
        <v>152842</v>
      </c>
      <c r="B22406" s="24">
        <v>29</v>
      </c>
      <c r="C22406" s="22">
        <v>19</v>
      </c>
      <c r="D22406" s="21" t="s">
        <v>105652</v>
      </c>
      <c r="E22406" s="21" t="s">
        <v>105653</v>
      </c>
      <c r="F22406" s="21" t="s">
        <v>102114</v>
      </c>
      <c r="G22406" s="22">
        <v>1</v>
      </c>
      <c r="H22406" s="22">
        <v>14</v>
      </c>
      <c r="I22406" s="22">
        <v>24</v>
      </c>
      <c r="J22406" s="21" t="s">
        <v>152841</v>
      </c>
    </row>
    <row r="22407" spans="1:10" ht="32" customHeight="1">
      <c r="A22407" s="19" t="s">
        <v>152843</v>
      </c>
      <c r="B22407" s="24">
        <v>34</v>
      </c>
      <c r="C22407" s="22">
        <v>15</v>
      </c>
      <c r="D22407" s="21" t="s">
        <v>104070</v>
      </c>
      <c r="E22407" s="21" t="s">
        <v>104071</v>
      </c>
      <c r="F22407" s="21" t="s">
        <v>101568</v>
      </c>
      <c r="G22407" s="22">
        <v>1</v>
      </c>
      <c r="H22407" s="22">
        <v>10</v>
      </c>
      <c r="I22407" s="22">
        <v>18</v>
      </c>
      <c r="J22407" s="21" t="s">
        <v>152844</v>
      </c>
    </row>
    <row r="22408" spans="1:10" ht="20" customHeight="1">
      <c r="A22408" s="19" t="s">
        <v>152845</v>
      </c>
      <c r="B22408" s="24">
        <v>31</v>
      </c>
      <c r="C22408" s="22">
        <v>16</v>
      </c>
      <c r="D22408" s="21" t="s">
        <v>134934</v>
      </c>
      <c r="E22408" s="21" t="s">
        <v>134935</v>
      </c>
      <c r="F22408" s="21" t="s">
        <v>101945</v>
      </c>
      <c r="G22408" s="22">
        <v>1</v>
      </c>
      <c r="H22408" s="22">
        <v>11</v>
      </c>
      <c r="I22408" s="22">
        <v>18</v>
      </c>
      <c r="J22408" s="21" t="s">
        <v>152846</v>
      </c>
    </row>
    <row r="22409" spans="1:10" ht="20" customHeight="1">
      <c r="A22409" s="19" t="s">
        <v>152847</v>
      </c>
      <c r="B22409" s="24">
        <v>31</v>
      </c>
      <c r="C22409" s="22">
        <v>16</v>
      </c>
      <c r="D22409" s="21" t="s">
        <v>134934</v>
      </c>
      <c r="E22409" s="21" t="s">
        <v>134935</v>
      </c>
      <c r="F22409" s="21" t="s">
        <v>101945</v>
      </c>
      <c r="G22409" s="22">
        <v>1</v>
      </c>
      <c r="H22409" s="22">
        <v>11</v>
      </c>
      <c r="I22409" s="22">
        <v>18</v>
      </c>
      <c r="J22409" s="21" t="s">
        <v>152846</v>
      </c>
    </row>
    <row r="22410" spans="1:10" ht="20" customHeight="1">
      <c r="A22410" s="27">
        <v>-999</v>
      </c>
      <c r="B22410" s="24">
        <v>-999</v>
      </c>
      <c r="C22410" s="22">
        <v>-999</v>
      </c>
      <c r="D22410" s="22">
        <v>-999</v>
      </c>
      <c r="E22410" s="22">
        <v>-999</v>
      </c>
      <c r="F22410" s="22">
        <v>-999</v>
      </c>
      <c r="G22410" s="22">
        <v>-999</v>
      </c>
      <c r="H22410" s="22">
        <v>-999</v>
      </c>
      <c r="I22410" s="22">
        <v>-999</v>
      </c>
      <c r="J22410" s="22">
        <v>-999</v>
      </c>
    </row>
    <row r="22411" spans="1:10" ht="32" customHeight="1">
      <c r="A22411" s="19" t="s">
        <v>152848</v>
      </c>
      <c r="B22411" s="24">
        <v>12</v>
      </c>
      <c r="C22411" s="22">
        <v>15</v>
      </c>
      <c r="D22411" s="21" t="s">
        <v>121393</v>
      </c>
      <c r="E22411" s="21" t="s">
        <v>121394</v>
      </c>
      <c r="F22411" s="21" t="s">
        <v>101528</v>
      </c>
      <c r="G22411" s="22">
        <v>10</v>
      </c>
      <c r="H22411" s="22">
        <v>0</v>
      </c>
      <c r="I22411" s="22">
        <v>0</v>
      </c>
      <c r="J22411" s="21" t="s">
        <v>152849</v>
      </c>
    </row>
    <row r="22412" spans="1:10" ht="44" customHeight="1">
      <c r="A22412" s="19" t="s">
        <v>152850</v>
      </c>
      <c r="B22412" s="24">
        <v>12</v>
      </c>
      <c r="C22412" s="22">
        <v>15</v>
      </c>
      <c r="D22412" s="21" t="s">
        <v>130515</v>
      </c>
      <c r="E22412" s="21" t="s">
        <v>130516</v>
      </c>
      <c r="F22412" s="21" t="s">
        <v>101563</v>
      </c>
      <c r="G22412" s="22">
        <v>10</v>
      </c>
      <c r="H22412" s="22">
        <v>0</v>
      </c>
      <c r="I22412" s="22">
        <v>0</v>
      </c>
      <c r="J22412" s="21" t="s">
        <v>152851</v>
      </c>
    </row>
    <row r="22413" spans="1:10" ht="32" customHeight="1">
      <c r="A22413" s="19" t="s">
        <v>152852</v>
      </c>
      <c r="B22413" s="24">
        <v>24</v>
      </c>
      <c r="C22413" s="22">
        <v>15</v>
      </c>
      <c r="D22413" s="21" t="s">
        <v>103084</v>
      </c>
      <c r="E22413" s="21" t="s">
        <v>103085</v>
      </c>
      <c r="F22413" s="21" t="s">
        <v>14739</v>
      </c>
      <c r="G22413" s="22">
        <v>10</v>
      </c>
      <c r="H22413" s="22">
        <v>0</v>
      </c>
      <c r="I22413" s="22">
        <v>0</v>
      </c>
      <c r="J22413" s="21" t="s">
        <v>152853</v>
      </c>
    </row>
    <row r="22414" spans="1:10" ht="32" customHeight="1">
      <c r="A22414" s="19" t="s">
        <v>152854</v>
      </c>
      <c r="B22414" s="24">
        <v>34</v>
      </c>
      <c r="C22414" s="22">
        <v>25</v>
      </c>
      <c r="D22414" s="21" t="s">
        <v>142385</v>
      </c>
      <c r="E22414" s="21" t="s">
        <v>142386</v>
      </c>
      <c r="F22414" s="21" t="s">
        <v>14743</v>
      </c>
      <c r="G22414" s="22">
        <v>8</v>
      </c>
      <c r="H22414" s="22">
        <v>13</v>
      </c>
      <c r="I22414" s="22">
        <v>21</v>
      </c>
      <c r="J22414" s="21" t="s">
        <v>152855</v>
      </c>
    </row>
    <row r="22415" spans="1:10" ht="32" customHeight="1">
      <c r="A22415" s="19" t="s">
        <v>152856</v>
      </c>
      <c r="B22415" s="24">
        <v>23</v>
      </c>
      <c r="C22415" s="22">
        <v>15</v>
      </c>
      <c r="D22415" s="21" t="s">
        <v>152857</v>
      </c>
      <c r="E22415" s="21" t="s">
        <v>152858</v>
      </c>
      <c r="F22415" s="21" t="s">
        <v>101554</v>
      </c>
      <c r="G22415" s="22">
        <v>10</v>
      </c>
      <c r="H22415" s="22">
        <v>0</v>
      </c>
      <c r="I22415" s="22">
        <v>0</v>
      </c>
      <c r="J22415" s="21" t="s">
        <v>152859</v>
      </c>
    </row>
    <row r="22416" spans="1:10" ht="32" customHeight="1">
      <c r="A22416" s="19" t="s">
        <v>152860</v>
      </c>
      <c r="B22416" s="24">
        <v>18</v>
      </c>
      <c r="C22416" s="22">
        <v>15</v>
      </c>
      <c r="D22416" s="21" t="s">
        <v>114286</v>
      </c>
      <c r="E22416" s="21" t="s">
        <v>114287</v>
      </c>
      <c r="F22416" s="21" t="s">
        <v>101694</v>
      </c>
      <c r="G22416" s="22">
        <v>10</v>
      </c>
      <c r="H22416" s="22">
        <v>0</v>
      </c>
      <c r="I22416" s="22">
        <v>0</v>
      </c>
      <c r="J22416" s="21" t="s">
        <v>119408</v>
      </c>
    </row>
    <row r="22417" spans="1:10" ht="32" customHeight="1">
      <c r="A22417" s="19" t="s">
        <v>152861</v>
      </c>
      <c r="B22417" s="24">
        <v>25</v>
      </c>
      <c r="C22417" s="22">
        <v>15</v>
      </c>
      <c r="D22417" s="21" t="s">
        <v>105070</v>
      </c>
      <c r="E22417" s="21" t="s">
        <v>105071</v>
      </c>
      <c r="F22417" s="21" t="s">
        <v>101694</v>
      </c>
      <c r="G22417" s="22">
        <v>1</v>
      </c>
      <c r="H22417" s="22">
        <v>8</v>
      </c>
      <c r="I22417" s="22">
        <v>17</v>
      </c>
      <c r="J22417" s="21" t="s">
        <v>152862</v>
      </c>
    </row>
    <row r="22418" spans="1:10" ht="32" customHeight="1">
      <c r="A22418" s="19" t="s">
        <v>152863</v>
      </c>
      <c r="B22418" s="24">
        <v>25</v>
      </c>
      <c r="C22418" s="22">
        <v>15</v>
      </c>
      <c r="D22418" s="21" t="s">
        <v>105070</v>
      </c>
      <c r="E22418" s="21" t="s">
        <v>105071</v>
      </c>
      <c r="F22418" s="21" t="s">
        <v>101694</v>
      </c>
      <c r="G22418" s="22">
        <v>1</v>
      </c>
      <c r="H22418" s="22">
        <v>8</v>
      </c>
      <c r="I22418" s="22">
        <v>17</v>
      </c>
      <c r="J22418" s="21" t="s">
        <v>152862</v>
      </c>
    </row>
    <row r="22419" spans="1:10" ht="32" customHeight="1">
      <c r="A22419" s="19" t="s">
        <v>152864</v>
      </c>
      <c r="B22419" s="24">
        <v>25</v>
      </c>
      <c r="C22419" s="22">
        <v>15</v>
      </c>
      <c r="D22419" s="21" t="s">
        <v>105070</v>
      </c>
      <c r="E22419" s="21" t="s">
        <v>105071</v>
      </c>
      <c r="F22419" s="21" t="s">
        <v>101694</v>
      </c>
      <c r="G22419" s="22">
        <v>1</v>
      </c>
      <c r="H22419" s="22">
        <v>8</v>
      </c>
      <c r="I22419" s="22">
        <v>17</v>
      </c>
      <c r="J22419" s="21" t="s">
        <v>152862</v>
      </c>
    </row>
    <row r="22420" spans="1:10" ht="32" customHeight="1">
      <c r="A22420" s="19" t="s">
        <v>152865</v>
      </c>
      <c r="B22420" s="24">
        <v>25</v>
      </c>
      <c r="C22420" s="22">
        <v>15</v>
      </c>
      <c r="D22420" s="21" t="s">
        <v>105070</v>
      </c>
      <c r="E22420" s="21" t="s">
        <v>105071</v>
      </c>
      <c r="F22420" s="21" t="s">
        <v>101694</v>
      </c>
      <c r="G22420" s="22">
        <v>1</v>
      </c>
      <c r="H22420" s="22">
        <v>8</v>
      </c>
      <c r="I22420" s="22">
        <v>17</v>
      </c>
      <c r="J22420" s="21" t="s">
        <v>152862</v>
      </c>
    </row>
    <row r="22421" spans="1:10" ht="32" customHeight="1">
      <c r="A22421" s="19" t="s">
        <v>152866</v>
      </c>
      <c r="B22421" s="24">
        <v>25</v>
      </c>
      <c r="C22421" s="22">
        <v>15</v>
      </c>
      <c r="D22421" s="21" t="s">
        <v>105070</v>
      </c>
      <c r="E22421" s="21" t="s">
        <v>105071</v>
      </c>
      <c r="F22421" s="21" t="s">
        <v>101694</v>
      </c>
      <c r="G22421" s="22">
        <v>1</v>
      </c>
      <c r="H22421" s="22">
        <v>8</v>
      </c>
      <c r="I22421" s="22">
        <v>17</v>
      </c>
      <c r="J22421" s="21" t="s">
        <v>152862</v>
      </c>
    </row>
    <row r="22422" spans="1:10" ht="32" customHeight="1">
      <c r="A22422" s="19" t="s">
        <v>152867</v>
      </c>
      <c r="B22422" s="24">
        <v>18</v>
      </c>
      <c r="C22422" s="22">
        <v>15</v>
      </c>
      <c r="D22422" s="21" t="s">
        <v>107873</v>
      </c>
      <c r="E22422" s="21" t="s">
        <v>107874</v>
      </c>
      <c r="F22422" s="21" t="s">
        <v>101563</v>
      </c>
      <c r="G22422" s="22">
        <v>10</v>
      </c>
      <c r="H22422" s="22">
        <v>0</v>
      </c>
      <c r="I22422" s="22">
        <v>0</v>
      </c>
      <c r="J22422" s="21" t="s">
        <v>152868</v>
      </c>
    </row>
    <row r="22423" spans="1:10" ht="32" customHeight="1">
      <c r="A22423" s="19" t="s">
        <v>152869</v>
      </c>
      <c r="B22423" s="24">
        <v>25</v>
      </c>
      <c r="C22423" s="22">
        <v>15</v>
      </c>
      <c r="D22423" s="21" t="s">
        <v>152870</v>
      </c>
      <c r="E22423" s="21" t="s">
        <v>152871</v>
      </c>
      <c r="F22423" s="21" t="s">
        <v>101628</v>
      </c>
      <c r="G22423" s="22">
        <v>1</v>
      </c>
      <c r="H22423" s="22">
        <v>10</v>
      </c>
      <c r="I22423" s="22">
        <v>21</v>
      </c>
      <c r="J22423" s="21" t="s">
        <v>152872</v>
      </c>
    </row>
    <row r="22424" spans="1:10" ht="32" customHeight="1">
      <c r="A22424" s="19" t="s">
        <v>152873</v>
      </c>
      <c r="B22424" s="24">
        <v>25</v>
      </c>
      <c r="C22424" s="22">
        <v>15</v>
      </c>
      <c r="D22424" s="21" t="s">
        <v>152870</v>
      </c>
      <c r="E22424" s="21" t="s">
        <v>152871</v>
      </c>
      <c r="F22424" s="21" t="s">
        <v>101628</v>
      </c>
      <c r="G22424" s="22">
        <v>1</v>
      </c>
      <c r="H22424" s="22">
        <v>10</v>
      </c>
      <c r="I22424" s="22">
        <v>21</v>
      </c>
      <c r="J22424" s="21" t="s">
        <v>152872</v>
      </c>
    </row>
    <row r="22425" spans="1:10" ht="32" customHeight="1">
      <c r="A22425" s="19" t="s">
        <v>152874</v>
      </c>
      <c r="B22425" s="24">
        <v>25</v>
      </c>
      <c r="C22425" s="22">
        <v>15</v>
      </c>
      <c r="D22425" s="21" t="s">
        <v>152870</v>
      </c>
      <c r="E22425" s="21" t="s">
        <v>152871</v>
      </c>
      <c r="F22425" s="21" t="s">
        <v>101628</v>
      </c>
      <c r="G22425" s="22">
        <v>1</v>
      </c>
      <c r="H22425" s="22">
        <v>10</v>
      </c>
      <c r="I22425" s="22">
        <v>21</v>
      </c>
      <c r="J22425" s="21" t="s">
        <v>152872</v>
      </c>
    </row>
    <row r="22426" spans="1:10" ht="32" customHeight="1">
      <c r="A22426" s="19" t="s">
        <v>152875</v>
      </c>
      <c r="B22426" s="24">
        <v>27</v>
      </c>
      <c r="C22426" s="22">
        <v>15</v>
      </c>
      <c r="D22426" s="21" t="s">
        <v>152876</v>
      </c>
      <c r="E22426" s="21" t="s">
        <v>152877</v>
      </c>
      <c r="F22426" s="21" t="s">
        <v>14739</v>
      </c>
      <c r="G22426" s="22">
        <v>10</v>
      </c>
      <c r="H22426" s="22">
        <v>0</v>
      </c>
      <c r="I22426" s="22">
        <v>0</v>
      </c>
      <c r="J22426" s="21" t="s">
        <v>152878</v>
      </c>
    </row>
    <row r="22427" spans="1:10" ht="32" customHeight="1">
      <c r="A22427" s="19" t="s">
        <v>152879</v>
      </c>
      <c r="B22427" s="24">
        <v>67</v>
      </c>
      <c r="C22427" s="22">
        <v>15</v>
      </c>
      <c r="D22427" s="21" t="s">
        <v>112687</v>
      </c>
      <c r="E22427" s="21" t="s">
        <v>112688</v>
      </c>
      <c r="F22427" s="21" t="s">
        <v>101563</v>
      </c>
      <c r="G22427" s="22">
        <v>10</v>
      </c>
      <c r="H22427" s="22">
        <v>0</v>
      </c>
      <c r="I22427" s="22">
        <v>0</v>
      </c>
      <c r="J22427" s="21" t="s">
        <v>152880</v>
      </c>
    </row>
    <row r="22428" spans="1:10" ht="32" customHeight="1">
      <c r="A22428" s="19" t="s">
        <v>152881</v>
      </c>
      <c r="B22428" s="24">
        <v>13</v>
      </c>
      <c r="C22428" s="22">
        <v>15</v>
      </c>
      <c r="D22428" s="21" t="s">
        <v>145300</v>
      </c>
      <c r="E22428" s="21" t="s">
        <v>145301</v>
      </c>
      <c r="F22428" s="21" t="s">
        <v>14739</v>
      </c>
      <c r="G22428" s="22">
        <v>10</v>
      </c>
      <c r="H22428" s="22">
        <v>0</v>
      </c>
      <c r="I22428" s="22">
        <v>0</v>
      </c>
      <c r="J22428" s="21" t="s">
        <v>152882</v>
      </c>
    </row>
    <row r="22429" spans="1:10" ht="32" customHeight="1">
      <c r="A22429" s="19" t="s">
        <v>152883</v>
      </c>
      <c r="B22429" s="24">
        <v>21</v>
      </c>
      <c r="C22429" s="22">
        <v>15</v>
      </c>
      <c r="D22429" s="21" t="s">
        <v>107574</v>
      </c>
      <c r="E22429" s="21" t="s">
        <v>107575</v>
      </c>
      <c r="F22429" s="21" t="s">
        <v>14739</v>
      </c>
      <c r="G22429" s="22">
        <v>10</v>
      </c>
      <c r="H22429" s="22">
        <v>0</v>
      </c>
      <c r="I22429" s="22">
        <v>0</v>
      </c>
      <c r="J22429" s="21" t="s">
        <v>145078</v>
      </c>
    </row>
    <row r="22430" spans="1:10" ht="32" customHeight="1">
      <c r="A22430" s="19" t="s">
        <v>152884</v>
      </c>
      <c r="B22430" s="24">
        <v>37</v>
      </c>
      <c r="C22430" s="22">
        <v>30</v>
      </c>
      <c r="D22430" s="21" t="s">
        <v>150113</v>
      </c>
      <c r="E22430" s="21" t="s">
        <v>150114</v>
      </c>
      <c r="F22430" s="21" t="s">
        <v>122995</v>
      </c>
      <c r="G22430" s="22">
        <v>1</v>
      </c>
      <c r="H22430" s="22">
        <v>25</v>
      </c>
      <c r="I22430" s="22">
        <v>47</v>
      </c>
      <c r="J22430" s="21" t="s">
        <v>152885</v>
      </c>
    </row>
    <row r="22431" spans="1:10" ht="20" customHeight="1">
      <c r="A22431" s="27">
        <v>-999</v>
      </c>
      <c r="B22431" s="24">
        <v>-999</v>
      </c>
      <c r="C22431" s="22">
        <v>-999</v>
      </c>
      <c r="D22431" s="22">
        <v>-999</v>
      </c>
      <c r="E22431" s="22">
        <v>-999</v>
      </c>
      <c r="F22431" s="22">
        <v>-999</v>
      </c>
      <c r="G22431" s="22">
        <v>-999</v>
      </c>
      <c r="H22431" s="22">
        <v>-999</v>
      </c>
      <c r="I22431" s="22">
        <v>-999</v>
      </c>
      <c r="J22431" s="22">
        <v>-999</v>
      </c>
    </row>
    <row r="22432" spans="1:10" ht="32" customHeight="1">
      <c r="A22432" s="19" t="s">
        <v>152886</v>
      </c>
      <c r="B22432" s="24">
        <v>13</v>
      </c>
      <c r="C22432" s="22">
        <v>15</v>
      </c>
      <c r="D22432" s="21" t="s">
        <v>152887</v>
      </c>
      <c r="E22432" s="21" t="s">
        <v>152888</v>
      </c>
      <c r="F22432" s="21" t="s">
        <v>101554</v>
      </c>
      <c r="G22432" s="22">
        <v>10</v>
      </c>
      <c r="H22432" s="22">
        <v>0</v>
      </c>
      <c r="I22432" s="22">
        <v>0</v>
      </c>
      <c r="J22432" s="21" t="s">
        <v>152889</v>
      </c>
    </row>
    <row r="22433" spans="1:10" ht="20" customHeight="1">
      <c r="A22433" s="27">
        <v>-999</v>
      </c>
      <c r="B22433" s="24">
        <v>-999</v>
      </c>
      <c r="C22433" s="22">
        <v>-999</v>
      </c>
      <c r="D22433" s="22">
        <v>-999</v>
      </c>
      <c r="E22433" s="22">
        <v>-999</v>
      </c>
      <c r="F22433" s="22">
        <v>-999</v>
      </c>
      <c r="G22433" s="22">
        <v>-999</v>
      </c>
      <c r="H22433" s="22">
        <v>-999</v>
      </c>
      <c r="I22433" s="22">
        <v>-999</v>
      </c>
      <c r="J22433" s="22">
        <v>-999</v>
      </c>
    </row>
    <row r="22434" spans="1:10" ht="32" customHeight="1">
      <c r="A22434" s="19" t="s">
        <v>152890</v>
      </c>
      <c r="B22434" s="24">
        <v>26</v>
      </c>
      <c r="C22434" s="22">
        <v>22</v>
      </c>
      <c r="D22434" s="21" t="s">
        <v>152891</v>
      </c>
      <c r="E22434" s="21" t="s">
        <v>152892</v>
      </c>
      <c r="F22434" s="21" t="s">
        <v>106135</v>
      </c>
      <c r="G22434" s="22">
        <v>1</v>
      </c>
      <c r="H22434" s="22">
        <v>17</v>
      </c>
      <c r="I22434" s="22">
        <v>30</v>
      </c>
      <c r="J22434" s="21" t="s">
        <v>152893</v>
      </c>
    </row>
    <row r="22435" spans="1:10" ht="32" customHeight="1">
      <c r="A22435" s="19" t="s">
        <v>152894</v>
      </c>
      <c r="B22435" s="24">
        <v>13</v>
      </c>
      <c r="C22435" s="22">
        <v>15</v>
      </c>
      <c r="D22435" s="21" t="s">
        <v>106145</v>
      </c>
      <c r="E22435" s="21" t="s">
        <v>106146</v>
      </c>
      <c r="F22435" s="21" t="s">
        <v>101563</v>
      </c>
      <c r="G22435" s="22">
        <v>10</v>
      </c>
      <c r="H22435" s="22">
        <v>0</v>
      </c>
      <c r="I22435" s="22">
        <v>0</v>
      </c>
      <c r="J22435" s="21" t="s">
        <v>152895</v>
      </c>
    </row>
    <row r="22436" spans="1:10" ht="32" customHeight="1">
      <c r="A22436" s="19" t="s">
        <v>152896</v>
      </c>
      <c r="B22436" s="24">
        <v>13</v>
      </c>
      <c r="C22436" s="22">
        <v>15</v>
      </c>
      <c r="D22436" s="21" t="s">
        <v>106145</v>
      </c>
      <c r="E22436" s="21" t="s">
        <v>106146</v>
      </c>
      <c r="F22436" s="21" t="s">
        <v>101563</v>
      </c>
      <c r="G22436" s="22">
        <v>10</v>
      </c>
      <c r="H22436" s="22">
        <v>0</v>
      </c>
      <c r="I22436" s="22">
        <v>0</v>
      </c>
      <c r="J22436" s="21" t="s">
        <v>152895</v>
      </c>
    </row>
    <row r="22437" spans="1:10" ht="32" customHeight="1">
      <c r="A22437" s="19" t="s">
        <v>152897</v>
      </c>
      <c r="B22437" s="24">
        <v>27</v>
      </c>
      <c r="C22437" s="22">
        <v>35</v>
      </c>
      <c r="D22437" s="21" t="s">
        <v>112497</v>
      </c>
      <c r="E22437" s="21" t="s">
        <v>112498</v>
      </c>
      <c r="F22437" s="21" t="s">
        <v>101694</v>
      </c>
      <c r="G22437" s="22">
        <v>11</v>
      </c>
      <c r="H22437" s="22">
        <v>20</v>
      </c>
      <c r="I22437" s="22">
        <v>28</v>
      </c>
      <c r="J22437" s="21" t="s">
        <v>152898</v>
      </c>
    </row>
    <row r="22438" spans="1:10" ht="32" customHeight="1">
      <c r="A22438" s="19" t="s">
        <v>152899</v>
      </c>
      <c r="B22438" s="24">
        <v>40</v>
      </c>
      <c r="C22438" s="22">
        <v>15</v>
      </c>
      <c r="D22438" s="21" t="s">
        <v>152900</v>
      </c>
      <c r="E22438" s="21" t="s">
        <v>152901</v>
      </c>
      <c r="F22438" s="21" t="s">
        <v>101554</v>
      </c>
      <c r="G22438" s="22">
        <v>10</v>
      </c>
      <c r="H22438" s="22">
        <v>0</v>
      </c>
      <c r="I22438" s="22">
        <v>0</v>
      </c>
      <c r="J22438" s="21" t="s">
        <v>152902</v>
      </c>
    </row>
    <row r="22439" spans="1:10" ht="32" customHeight="1">
      <c r="A22439" s="19" t="s">
        <v>152903</v>
      </c>
      <c r="B22439" s="24">
        <v>13</v>
      </c>
      <c r="C22439" s="22">
        <v>15</v>
      </c>
      <c r="D22439" s="21" t="s">
        <v>123122</v>
      </c>
      <c r="E22439" s="21" t="s">
        <v>123123</v>
      </c>
      <c r="F22439" s="21" t="s">
        <v>14739</v>
      </c>
      <c r="G22439" s="22">
        <v>10</v>
      </c>
      <c r="H22439" s="22">
        <v>0</v>
      </c>
      <c r="I22439" s="22">
        <v>0</v>
      </c>
      <c r="J22439" s="21" t="s">
        <v>131325</v>
      </c>
    </row>
    <row r="22440" spans="1:10" ht="32" customHeight="1">
      <c r="A22440" s="19" t="s">
        <v>152904</v>
      </c>
      <c r="B22440" s="24">
        <v>18</v>
      </c>
      <c r="C22440" s="22">
        <v>22</v>
      </c>
      <c r="D22440" s="21" t="s">
        <v>110311</v>
      </c>
      <c r="E22440" s="21" t="s">
        <v>110312</v>
      </c>
      <c r="F22440" s="21" t="s">
        <v>102559</v>
      </c>
      <c r="G22440" s="22">
        <v>4</v>
      </c>
      <c r="H22440" s="22">
        <v>14</v>
      </c>
      <c r="I22440" s="22">
        <v>20</v>
      </c>
      <c r="J22440" s="21" t="s">
        <v>152905</v>
      </c>
    </row>
    <row r="22441" spans="1:10" ht="32" customHeight="1">
      <c r="A22441" s="19" t="s">
        <v>152906</v>
      </c>
      <c r="B22441" s="24">
        <v>33</v>
      </c>
      <c r="C22441" s="22">
        <v>15</v>
      </c>
      <c r="D22441" s="21" t="s">
        <v>108940</v>
      </c>
      <c r="E22441" s="21" t="s">
        <v>108941</v>
      </c>
      <c r="F22441" s="21" t="s">
        <v>101694</v>
      </c>
      <c r="G22441" s="22">
        <v>10</v>
      </c>
      <c r="H22441" s="22">
        <v>0</v>
      </c>
      <c r="I22441" s="22">
        <v>0</v>
      </c>
      <c r="J22441" s="21" t="s">
        <v>142169</v>
      </c>
    </row>
    <row r="22442" spans="1:10" ht="32" customHeight="1">
      <c r="A22442" s="19" t="s">
        <v>152907</v>
      </c>
      <c r="B22442" s="24">
        <v>23</v>
      </c>
      <c r="C22442" s="22">
        <v>17</v>
      </c>
      <c r="D22442" s="21" t="s">
        <v>102623</v>
      </c>
      <c r="E22442" s="21" t="s">
        <v>102624</v>
      </c>
      <c r="F22442" s="21" t="s">
        <v>14743</v>
      </c>
      <c r="G22442" s="22">
        <v>1</v>
      </c>
      <c r="H22442" s="22">
        <v>12</v>
      </c>
      <c r="I22442" s="22">
        <v>16</v>
      </c>
      <c r="J22442" s="21" t="s">
        <v>152908</v>
      </c>
    </row>
    <row r="22443" spans="1:10" ht="32" customHeight="1">
      <c r="A22443" s="19" t="s">
        <v>152909</v>
      </c>
      <c r="B22443" s="24">
        <v>23</v>
      </c>
      <c r="C22443" s="22">
        <v>17</v>
      </c>
      <c r="D22443" s="21" t="s">
        <v>102623</v>
      </c>
      <c r="E22443" s="21" t="s">
        <v>102624</v>
      </c>
      <c r="F22443" s="21" t="s">
        <v>14743</v>
      </c>
      <c r="G22443" s="22">
        <v>1</v>
      </c>
      <c r="H22443" s="22">
        <v>12</v>
      </c>
      <c r="I22443" s="22">
        <v>16</v>
      </c>
      <c r="J22443" s="21" t="s">
        <v>152908</v>
      </c>
    </row>
    <row r="22444" spans="1:10" ht="32" customHeight="1">
      <c r="A22444" s="19" t="s">
        <v>152910</v>
      </c>
      <c r="B22444" s="24">
        <v>20</v>
      </c>
      <c r="C22444" s="22">
        <v>15</v>
      </c>
      <c r="D22444" s="21" t="s">
        <v>120908</v>
      </c>
      <c r="E22444" s="21" t="s">
        <v>120909</v>
      </c>
      <c r="F22444" s="21" t="s">
        <v>14739</v>
      </c>
      <c r="G22444" s="22">
        <v>10</v>
      </c>
      <c r="H22444" s="22">
        <v>0</v>
      </c>
      <c r="I22444" s="22">
        <v>0</v>
      </c>
      <c r="J22444" s="21" t="s">
        <v>152911</v>
      </c>
    </row>
    <row r="22445" spans="1:10" ht="32" customHeight="1">
      <c r="A22445" s="19" t="s">
        <v>152912</v>
      </c>
      <c r="B22445" s="24">
        <v>51</v>
      </c>
      <c r="C22445" s="22">
        <v>33</v>
      </c>
      <c r="D22445" s="21" t="s">
        <v>106773</v>
      </c>
      <c r="E22445" s="21" t="s">
        <v>106774</v>
      </c>
      <c r="F22445" s="21" t="s">
        <v>14743</v>
      </c>
      <c r="G22445" s="22">
        <v>9</v>
      </c>
      <c r="H22445" s="22">
        <v>20</v>
      </c>
      <c r="I22445" s="22">
        <v>29</v>
      </c>
      <c r="J22445" s="21" t="s">
        <v>138098</v>
      </c>
    </row>
    <row r="22446" spans="1:10" ht="32" customHeight="1">
      <c r="A22446" s="19" t="s">
        <v>152913</v>
      </c>
      <c r="B22446" s="24">
        <v>13</v>
      </c>
      <c r="C22446" s="22">
        <v>17</v>
      </c>
      <c r="D22446" s="21" t="s">
        <v>106791</v>
      </c>
      <c r="E22446" s="21" t="s">
        <v>106792</v>
      </c>
      <c r="F22446" s="21" t="s">
        <v>101543</v>
      </c>
      <c r="G22446" s="22">
        <v>4</v>
      </c>
      <c r="H22446" s="22">
        <v>9</v>
      </c>
      <c r="I22446" s="22">
        <v>12</v>
      </c>
      <c r="J22446" s="21" t="s">
        <v>152914</v>
      </c>
    </row>
    <row r="22447" spans="1:10" ht="32" customHeight="1">
      <c r="A22447" s="19" t="s">
        <v>152915</v>
      </c>
      <c r="B22447" s="24">
        <v>18</v>
      </c>
      <c r="C22447" s="22">
        <v>15</v>
      </c>
      <c r="D22447" s="21" t="s">
        <v>102125</v>
      </c>
      <c r="E22447" s="21" t="s">
        <v>102126</v>
      </c>
      <c r="F22447" s="21" t="s">
        <v>14739</v>
      </c>
      <c r="G22447" s="22">
        <v>10</v>
      </c>
      <c r="H22447" s="22">
        <v>0</v>
      </c>
      <c r="I22447" s="22">
        <v>0</v>
      </c>
      <c r="J22447" s="21" t="s">
        <v>102127</v>
      </c>
    </row>
    <row r="22448" spans="1:10" ht="20" customHeight="1">
      <c r="A22448" s="27">
        <v>-999</v>
      </c>
      <c r="B22448" s="24">
        <v>-999</v>
      </c>
      <c r="C22448" s="22">
        <v>-999</v>
      </c>
      <c r="D22448" s="22">
        <v>-999</v>
      </c>
      <c r="E22448" s="22">
        <v>-999</v>
      </c>
      <c r="F22448" s="22">
        <v>-999</v>
      </c>
      <c r="G22448" s="22">
        <v>-999</v>
      </c>
      <c r="H22448" s="22">
        <v>-999</v>
      </c>
      <c r="I22448" s="22">
        <v>-999</v>
      </c>
      <c r="J22448" s="22">
        <v>-999</v>
      </c>
    </row>
    <row r="22449" spans="1:10" ht="32" customHeight="1">
      <c r="A22449" s="19" t="s">
        <v>152916</v>
      </c>
      <c r="B22449" s="24">
        <v>28</v>
      </c>
      <c r="C22449" s="22">
        <v>24</v>
      </c>
      <c r="D22449" s="21" t="s">
        <v>102056</v>
      </c>
      <c r="E22449" s="21" t="s">
        <v>102057</v>
      </c>
      <c r="F22449" s="21" t="s">
        <v>113029</v>
      </c>
      <c r="G22449" s="22">
        <v>1</v>
      </c>
      <c r="H22449" s="22">
        <v>19</v>
      </c>
      <c r="I22449" s="22">
        <v>41</v>
      </c>
      <c r="J22449" s="21" t="s">
        <v>152917</v>
      </c>
    </row>
    <row r="22450" spans="1:10" ht="20" customHeight="1">
      <c r="A22450" s="27">
        <v>-999</v>
      </c>
      <c r="B22450" s="24">
        <v>-999</v>
      </c>
      <c r="C22450" s="22">
        <v>-999</v>
      </c>
      <c r="D22450" s="22">
        <v>-999</v>
      </c>
      <c r="E22450" s="22">
        <v>-999</v>
      </c>
      <c r="F22450" s="22">
        <v>-999</v>
      </c>
      <c r="G22450" s="22">
        <v>-999</v>
      </c>
      <c r="H22450" s="22">
        <v>-999</v>
      </c>
      <c r="I22450" s="22">
        <v>-999</v>
      </c>
      <c r="J22450" s="22">
        <v>-999</v>
      </c>
    </row>
    <row r="22451" spans="1:10" ht="32" customHeight="1">
      <c r="A22451" s="19" t="s">
        <v>152918</v>
      </c>
      <c r="B22451" s="24">
        <v>19</v>
      </c>
      <c r="C22451" s="22">
        <v>21</v>
      </c>
      <c r="D22451" s="21" t="s">
        <v>105234</v>
      </c>
      <c r="E22451" s="21" t="s">
        <v>105235</v>
      </c>
      <c r="F22451" s="21" t="s">
        <v>14775</v>
      </c>
      <c r="G22451" s="22">
        <v>2</v>
      </c>
      <c r="H22451" s="22">
        <v>15</v>
      </c>
      <c r="I22451" s="22">
        <v>29</v>
      </c>
      <c r="J22451" s="21" t="s">
        <v>152919</v>
      </c>
    </row>
    <row r="22452" spans="1:10" ht="32" customHeight="1">
      <c r="A22452" s="19" t="s">
        <v>152920</v>
      </c>
      <c r="B22452" s="24">
        <v>34</v>
      </c>
      <c r="C22452" s="22">
        <v>15</v>
      </c>
      <c r="D22452" s="21" t="s">
        <v>102278</v>
      </c>
      <c r="E22452" s="21" t="s">
        <v>102279</v>
      </c>
      <c r="F22452" s="21" t="s">
        <v>14739</v>
      </c>
      <c r="G22452" s="22">
        <v>10</v>
      </c>
      <c r="H22452" s="22">
        <v>0</v>
      </c>
      <c r="I22452" s="22">
        <v>0</v>
      </c>
      <c r="J22452" s="21" t="s">
        <v>102280</v>
      </c>
    </row>
    <row r="22453" spans="1:10" ht="32" customHeight="1">
      <c r="A22453" s="19" t="s">
        <v>152921</v>
      </c>
      <c r="B22453" s="24">
        <v>43</v>
      </c>
      <c r="C22453" s="22">
        <v>16</v>
      </c>
      <c r="D22453" s="21" t="s">
        <v>102106</v>
      </c>
      <c r="E22453" s="21" t="s">
        <v>102107</v>
      </c>
      <c r="F22453" s="21" t="s">
        <v>102171</v>
      </c>
      <c r="G22453" s="22">
        <v>1</v>
      </c>
      <c r="H22453" s="22">
        <v>11</v>
      </c>
      <c r="I22453" s="22">
        <v>21</v>
      </c>
      <c r="J22453" s="21" t="s">
        <v>152922</v>
      </c>
    </row>
    <row r="22454" spans="1:10" ht="32" customHeight="1">
      <c r="A22454" s="19" t="s">
        <v>152923</v>
      </c>
      <c r="B22454" s="24">
        <v>14</v>
      </c>
      <c r="C22454" s="22">
        <v>16</v>
      </c>
      <c r="D22454" s="21" t="s">
        <v>102680</v>
      </c>
      <c r="E22454" s="21" t="s">
        <v>102681</v>
      </c>
      <c r="F22454" s="21" t="s">
        <v>101533</v>
      </c>
      <c r="G22454" s="22">
        <v>2</v>
      </c>
      <c r="H22454" s="22">
        <v>10</v>
      </c>
      <c r="I22454" s="22">
        <v>14</v>
      </c>
      <c r="J22454" s="21" t="s">
        <v>152924</v>
      </c>
    </row>
    <row r="22455" spans="1:10" ht="32" customHeight="1">
      <c r="A22455" s="19" t="s">
        <v>152925</v>
      </c>
      <c r="B22455" s="24">
        <v>12</v>
      </c>
      <c r="C22455" s="22">
        <v>15</v>
      </c>
      <c r="D22455" s="21" t="s">
        <v>152926</v>
      </c>
      <c r="E22455" s="21" t="s">
        <v>152927</v>
      </c>
      <c r="F22455" s="21" t="s">
        <v>101528</v>
      </c>
      <c r="G22455" s="22">
        <v>10</v>
      </c>
      <c r="H22455" s="22">
        <v>0</v>
      </c>
      <c r="I22455" s="22">
        <v>0</v>
      </c>
      <c r="J22455" s="21" t="s">
        <v>152928</v>
      </c>
    </row>
    <row r="22456" spans="1:10" ht="32" customHeight="1">
      <c r="A22456" s="19" t="s">
        <v>152929</v>
      </c>
      <c r="B22456" s="24">
        <v>27</v>
      </c>
      <c r="C22456" s="22">
        <v>22</v>
      </c>
      <c r="D22456" s="21" t="s">
        <v>108606</v>
      </c>
      <c r="E22456" s="21" t="s">
        <v>108607</v>
      </c>
      <c r="F22456" s="22">
        <v>1</v>
      </c>
      <c r="G22456" s="22">
        <v>1</v>
      </c>
      <c r="H22456" s="22">
        <v>17</v>
      </c>
      <c r="I22456" s="22">
        <v>42</v>
      </c>
      <c r="J22456" s="21" t="s">
        <v>152930</v>
      </c>
    </row>
    <row r="22457" spans="1:10" ht="32" customHeight="1">
      <c r="A22457" s="19" t="s">
        <v>152931</v>
      </c>
      <c r="B22457" s="24">
        <v>21</v>
      </c>
      <c r="C22457" s="22">
        <v>26</v>
      </c>
      <c r="D22457" s="21" t="s">
        <v>152932</v>
      </c>
      <c r="E22457" s="21" t="s">
        <v>152933</v>
      </c>
      <c r="F22457" s="21" t="s">
        <v>101543</v>
      </c>
      <c r="G22457" s="22">
        <v>5</v>
      </c>
      <c r="H22457" s="22">
        <v>17</v>
      </c>
      <c r="I22457" s="22">
        <v>28</v>
      </c>
      <c r="J22457" s="21" t="s">
        <v>152934</v>
      </c>
    </row>
    <row r="22458" spans="1:10" ht="32" customHeight="1">
      <c r="A22458" s="19" t="s">
        <v>152935</v>
      </c>
      <c r="B22458" s="24">
        <v>25</v>
      </c>
      <c r="C22458" s="22">
        <v>15</v>
      </c>
      <c r="D22458" s="21" t="s">
        <v>123849</v>
      </c>
      <c r="E22458" s="21" t="s">
        <v>123850</v>
      </c>
      <c r="F22458" s="21" t="s">
        <v>14739</v>
      </c>
      <c r="G22458" s="22">
        <v>10</v>
      </c>
      <c r="H22458" s="22">
        <v>0</v>
      </c>
      <c r="I22458" s="22">
        <v>0</v>
      </c>
      <c r="J22458" s="21" t="s">
        <v>146280</v>
      </c>
    </row>
    <row r="22459" spans="1:10" ht="32" customHeight="1">
      <c r="A22459" s="19" t="s">
        <v>152936</v>
      </c>
      <c r="B22459" s="24">
        <v>19</v>
      </c>
      <c r="C22459" s="22">
        <v>15</v>
      </c>
      <c r="D22459" s="21" t="s">
        <v>119683</v>
      </c>
      <c r="E22459" s="21" t="s">
        <v>119684</v>
      </c>
      <c r="F22459" s="21" t="s">
        <v>14739</v>
      </c>
      <c r="G22459" s="22">
        <v>10</v>
      </c>
      <c r="H22459" s="22">
        <v>0</v>
      </c>
      <c r="I22459" s="22">
        <v>0</v>
      </c>
      <c r="J22459" s="21" t="s">
        <v>152937</v>
      </c>
    </row>
    <row r="22460" spans="1:10" ht="32" customHeight="1">
      <c r="A22460" s="19" t="s">
        <v>152938</v>
      </c>
      <c r="B22460" s="24">
        <v>17</v>
      </c>
      <c r="C22460" s="22">
        <v>15</v>
      </c>
      <c r="D22460" s="21" t="s">
        <v>106428</v>
      </c>
      <c r="E22460" s="21" t="s">
        <v>106429</v>
      </c>
      <c r="F22460" s="21" t="s">
        <v>101568</v>
      </c>
      <c r="G22460" s="22">
        <v>1</v>
      </c>
      <c r="H22460" s="22">
        <v>7</v>
      </c>
      <c r="I22460" s="22">
        <v>15</v>
      </c>
      <c r="J22460" s="21" t="s">
        <v>152939</v>
      </c>
    </row>
    <row r="22461" spans="1:10" ht="32" customHeight="1">
      <c r="A22461" s="19" t="s">
        <v>152940</v>
      </c>
      <c r="B22461" s="24">
        <v>27</v>
      </c>
      <c r="C22461" s="22">
        <v>25</v>
      </c>
      <c r="D22461" s="21" t="s">
        <v>106428</v>
      </c>
      <c r="E22461" s="21" t="s">
        <v>106429</v>
      </c>
      <c r="F22461" s="21" t="s">
        <v>102433</v>
      </c>
      <c r="G22461" s="22">
        <v>1</v>
      </c>
      <c r="H22461" s="22">
        <v>20</v>
      </c>
      <c r="I22461" s="22">
        <v>35</v>
      </c>
      <c r="J22461" s="21" t="s">
        <v>109727</v>
      </c>
    </row>
    <row r="22462" spans="1:10" ht="32" customHeight="1">
      <c r="A22462" s="19" t="s">
        <v>152941</v>
      </c>
      <c r="B22462" s="24">
        <v>18</v>
      </c>
      <c r="C22462" s="22">
        <v>22</v>
      </c>
      <c r="D22462" s="21" t="s">
        <v>107203</v>
      </c>
      <c r="E22462" s="21" t="s">
        <v>107204</v>
      </c>
      <c r="F22462" s="21" t="s">
        <v>102559</v>
      </c>
      <c r="G22462" s="22">
        <v>4</v>
      </c>
      <c r="H22462" s="22">
        <v>14</v>
      </c>
      <c r="I22462" s="22">
        <v>21</v>
      </c>
      <c r="J22462" s="21" t="s">
        <v>152942</v>
      </c>
    </row>
    <row r="22463" spans="1:10" ht="32" customHeight="1">
      <c r="A22463" s="19" t="s">
        <v>152943</v>
      </c>
      <c r="B22463" s="24">
        <v>27</v>
      </c>
      <c r="C22463" s="22">
        <v>15</v>
      </c>
      <c r="D22463" s="21" t="s">
        <v>152944</v>
      </c>
      <c r="E22463" s="21" t="s">
        <v>152945</v>
      </c>
      <c r="F22463" s="21" t="s">
        <v>101694</v>
      </c>
      <c r="G22463" s="22">
        <v>10</v>
      </c>
      <c r="H22463" s="22">
        <v>0</v>
      </c>
      <c r="I22463" s="22">
        <v>0</v>
      </c>
      <c r="J22463" s="21" t="s">
        <v>152946</v>
      </c>
    </row>
    <row r="22464" spans="1:10" ht="32" customHeight="1">
      <c r="A22464" s="19" t="s">
        <v>152947</v>
      </c>
      <c r="B22464" s="24">
        <v>22</v>
      </c>
      <c r="C22464" s="22">
        <v>15</v>
      </c>
      <c r="D22464" s="21" t="s">
        <v>111416</v>
      </c>
      <c r="E22464" s="21" t="s">
        <v>111417</v>
      </c>
      <c r="F22464" s="21" t="s">
        <v>101563</v>
      </c>
      <c r="G22464" s="22">
        <v>10</v>
      </c>
      <c r="H22464" s="22">
        <v>0</v>
      </c>
      <c r="I22464" s="22">
        <v>0</v>
      </c>
      <c r="J22464" s="21" t="s">
        <v>151307</v>
      </c>
    </row>
    <row r="22465" spans="1:10" ht="32" customHeight="1">
      <c r="A22465" s="19" t="s">
        <v>152948</v>
      </c>
      <c r="B22465" s="24">
        <v>38</v>
      </c>
      <c r="C22465" s="22">
        <v>21</v>
      </c>
      <c r="D22465" s="21" t="s">
        <v>102880</v>
      </c>
      <c r="E22465" s="21" t="s">
        <v>102881</v>
      </c>
      <c r="F22465" s="21" t="s">
        <v>14743</v>
      </c>
      <c r="G22465" s="22">
        <v>7</v>
      </c>
      <c r="H22465" s="22">
        <v>10</v>
      </c>
      <c r="I22465" s="22">
        <v>19</v>
      </c>
      <c r="J22465" s="21" t="s">
        <v>104378</v>
      </c>
    </row>
    <row r="22466" spans="1:10" ht="32" customHeight="1">
      <c r="A22466" s="19" t="s">
        <v>152949</v>
      </c>
      <c r="B22466" s="24">
        <v>21</v>
      </c>
      <c r="C22466" s="22">
        <v>15</v>
      </c>
      <c r="D22466" s="21" t="s">
        <v>111416</v>
      </c>
      <c r="E22466" s="21" t="s">
        <v>111417</v>
      </c>
      <c r="F22466" s="21" t="s">
        <v>101563</v>
      </c>
      <c r="G22466" s="22">
        <v>10</v>
      </c>
      <c r="H22466" s="22">
        <v>0</v>
      </c>
      <c r="I22466" s="22">
        <v>0</v>
      </c>
      <c r="J22466" s="21" t="s">
        <v>151307</v>
      </c>
    </row>
    <row r="22467" spans="1:10" ht="32" customHeight="1">
      <c r="A22467" s="19" t="s">
        <v>152950</v>
      </c>
      <c r="B22467" s="24">
        <v>21</v>
      </c>
      <c r="C22467" s="22">
        <v>15</v>
      </c>
      <c r="D22467" s="21" t="s">
        <v>111416</v>
      </c>
      <c r="E22467" s="21" t="s">
        <v>111417</v>
      </c>
      <c r="F22467" s="21" t="s">
        <v>101563</v>
      </c>
      <c r="G22467" s="22">
        <v>10</v>
      </c>
      <c r="H22467" s="22">
        <v>0</v>
      </c>
      <c r="I22467" s="22">
        <v>0</v>
      </c>
      <c r="J22467" s="21" t="s">
        <v>151307</v>
      </c>
    </row>
    <row r="22468" spans="1:10" ht="32" customHeight="1">
      <c r="A22468" s="19" t="s">
        <v>152951</v>
      </c>
      <c r="B22468" s="24">
        <v>30</v>
      </c>
      <c r="C22468" s="22">
        <v>15</v>
      </c>
      <c r="D22468" s="21" t="s">
        <v>101772</v>
      </c>
      <c r="E22468" s="21" t="s">
        <v>101773</v>
      </c>
      <c r="F22468" s="21" t="s">
        <v>101554</v>
      </c>
      <c r="G22468" s="22">
        <v>10</v>
      </c>
      <c r="H22468" s="22">
        <v>0</v>
      </c>
      <c r="I22468" s="22">
        <v>0</v>
      </c>
      <c r="J22468" s="21" t="s">
        <v>129930</v>
      </c>
    </row>
    <row r="22469" spans="1:10" ht="32" customHeight="1">
      <c r="A22469" s="19" t="s">
        <v>152952</v>
      </c>
      <c r="B22469" s="24">
        <v>30</v>
      </c>
      <c r="C22469" s="22">
        <v>15</v>
      </c>
      <c r="D22469" s="21" t="s">
        <v>101772</v>
      </c>
      <c r="E22469" s="21" t="s">
        <v>101773</v>
      </c>
      <c r="F22469" s="21" t="s">
        <v>101554</v>
      </c>
      <c r="G22469" s="22">
        <v>10</v>
      </c>
      <c r="H22469" s="22">
        <v>0</v>
      </c>
      <c r="I22469" s="22">
        <v>0</v>
      </c>
      <c r="J22469" s="21" t="s">
        <v>129930</v>
      </c>
    </row>
    <row r="22470" spans="1:10" ht="32" customHeight="1">
      <c r="A22470" s="19" t="s">
        <v>152953</v>
      </c>
      <c r="B22470" s="24">
        <v>45</v>
      </c>
      <c r="C22470" s="22">
        <v>23</v>
      </c>
      <c r="D22470" s="21" t="s">
        <v>106856</v>
      </c>
      <c r="E22470" s="21" t="s">
        <v>106857</v>
      </c>
      <c r="F22470" s="21" t="s">
        <v>102001</v>
      </c>
      <c r="G22470" s="22">
        <v>7</v>
      </c>
      <c r="H22470" s="22">
        <v>12</v>
      </c>
      <c r="I22470" s="22">
        <v>23</v>
      </c>
      <c r="J22470" s="21" t="s">
        <v>152954</v>
      </c>
    </row>
    <row r="22471" spans="1:10" ht="32" customHeight="1">
      <c r="A22471" s="19" t="s">
        <v>152955</v>
      </c>
      <c r="B22471" s="24">
        <v>45</v>
      </c>
      <c r="C22471" s="22">
        <v>23</v>
      </c>
      <c r="D22471" s="21" t="s">
        <v>102880</v>
      </c>
      <c r="E22471" s="21" t="s">
        <v>102881</v>
      </c>
      <c r="F22471" s="21" t="s">
        <v>102001</v>
      </c>
      <c r="G22471" s="22">
        <v>7</v>
      </c>
      <c r="H22471" s="22">
        <v>12</v>
      </c>
      <c r="I22471" s="22">
        <v>25</v>
      </c>
      <c r="J22471" s="21" t="s">
        <v>106825</v>
      </c>
    </row>
    <row r="22472" spans="1:10" ht="32" customHeight="1">
      <c r="A22472" s="19" t="s">
        <v>152956</v>
      </c>
      <c r="B22472" s="24">
        <v>12</v>
      </c>
      <c r="C22472" s="22">
        <v>15</v>
      </c>
      <c r="D22472" s="21" t="s">
        <v>152957</v>
      </c>
      <c r="E22472" s="21" t="s">
        <v>152958</v>
      </c>
      <c r="F22472" s="21" t="s">
        <v>101727</v>
      </c>
      <c r="G22472" s="22">
        <v>10</v>
      </c>
      <c r="H22472" s="22">
        <v>0</v>
      </c>
      <c r="I22472" s="22">
        <v>0</v>
      </c>
      <c r="J22472" s="21" t="s">
        <v>152959</v>
      </c>
    </row>
    <row r="22473" spans="1:10" ht="32" customHeight="1">
      <c r="A22473" s="19" t="s">
        <v>152960</v>
      </c>
      <c r="B22473" s="24">
        <v>12</v>
      </c>
      <c r="C22473" s="22">
        <v>36</v>
      </c>
      <c r="D22473" s="21" t="s">
        <v>103991</v>
      </c>
      <c r="E22473" s="21" t="s">
        <v>103992</v>
      </c>
      <c r="F22473" s="21" t="s">
        <v>109477</v>
      </c>
      <c r="G22473" s="22">
        <v>10</v>
      </c>
      <c r="H22473" s="22">
        <v>22</v>
      </c>
      <c r="I22473" s="22">
        <v>38</v>
      </c>
      <c r="J22473" s="21" t="s">
        <v>152961</v>
      </c>
    </row>
    <row r="22474" spans="1:10" ht="32" customHeight="1">
      <c r="A22474" s="19" t="s">
        <v>152962</v>
      </c>
      <c r="B22474" s="24">
        <v>36</v>
      </c>
      <c r="C22474" s="22">
        <v>15</v>
      </c>
      <c r="D22474" s="21" t="s">
        <v>115802</v>
      </c>
      <c r="E22474" s="21" t="s">
        <v>115803</v>
      </c>
      <c r="F22474" s="21" t="s">
        <v>101568</v>
      </c>
      <c r="G22474" s="22">
        <v>1</v>
      </c>
      <c r="H22474" s="22">
        <v>10</v>
      </c>
      <c r="I22474" s="22">
        <v>15</v>
      </c>
      <c r="J22474" s="21" t="s">
        <v>152963</v>
      </c>
    </row>
    <row r="22475" spans="1:10" ht="32" customHeight="1">
      <c r="A22475" s="19" t="s">
        <v>152964</v>
      </c>
      <c r="B22475" s="24">
        <v>36</v>
      </c>
      <c r="C22475" s="22">
        <v>15</v>
      </c>
      <c r="D22475" s="21" t="s">
        <v>115802</v>
      </c>
      <c r="E22475" s="21" t="s">
        <v>115803</v>
      </c>
      <c r="F22475" s="21" t="s">
        <v>101568</v>
      </c>
      <c r="G22475" s="22">
        <v>1</v>
      </c>
      <c r="H22475" s="22">
        <v>10</v>
      </c>
      <c r="I22475" s="22">
        <v>15</v>
      </c>
      <c r="J22475" s="21" t="s">
        <v>152963</v>
      </c>
    </row>
    <row r="22476" spans="1:10" ht="32" customHeight="1">
      <c r="A22476" s="19" t="s">
        <v>152965</v>
      </c>
      <c r="B22476" s="24">
        <v>40</v>
      </c>
      <c r="C22476" s="22">
        <v>23</v>
      </c>
      <c r="D22476" s="21" t="s">
        <v>106212</v>
      </c>
      <c r="E22476" s="21" t="s">
        <v>106213</v>
      </c>
      <c r="F22476" s="21" t="s">
        <v>101710</v>
      </c>
      <c r="G22476" s="22">
        <v>1</v>
      </c>
      <c r="H22476" s="22">
        <v>18</v>
      </c>
      <c r="I22476" s="22">
        <v>26</v>
      </c>
      <c r="J22476" s="21" t="s">
        <v>152966</v>
      </c>
    </row>
    <row r="22477" spans="1:10" ht="32" customHeight="1">
      <c r="A22477" s="19" t="s">
        <v>152967</v>
      </c>
      <c r="B22477" s="24">
        <v>40</v>
      </c>
      <c r="C22477" s="22">
        <v>23</v>
      </c>
      <c r="D22477" s="21" t="s">
        <v>106212</v>
      </c>
      <c r="E22477" s="21" t="s">
        <v>106213</v>
      </c>
      <c r="F22477" s="21" t="s">
        <v>101710</v>
      </c>
      <c r="G22477" s="22">
        <v>1</v>
      </c>
      <c r="H22477" s="22">
        <v>18</v>
      </c>
      <c r="I22477" s="22">
        <v>26</v>
      </c>
      <c r="J22477" s="21" t="s">
        <v>152966</v>
      </c>
    </row>
    <row r="22478" spans="1:10" ht="32" customHeight="1">
      <c r="A22478" s="19" t="s">
        <v>152968</v>
      </c>
      <c r="B22478" s="24">
        <v>40</v>
      </c>
      <c r="C22478" s="22">
        <v>23</v>
      </c>
      <c r="D22478" s="21" t="s">
        <v>106212</v>
      </c>
      <c r="E22478" s="21" t="s">
        <v>106213</v>
      </c>
      <c r="F22478" s="21" t="s">
        <v>101710</v>
      </c>
      <c r="G22478" s="22">
        <v>1</v>
      </c>
      <c r="H22478" s="22">
        <v>18</v>
      </c>
      <c r="I22478" s="22">
        <v>26</v>
      </c>
      <c r="J22478" s="21" t="s">
        <v>152966</v>
      </c>
    </row>
    <row r="22479" spans="1:10" ht="32" customHeight="1">
      <c r="A22479" s="19" t="s">
        <v>152969</v>
      </c>
      <c r="B22479" s="24">
        <v>24</v>
      </c>
      <c r="C22479" s="22">
        <v>15</v>
      </c>
      <c r="D22479" s="21" t="s">
        <v>120887</v>
      </c>
      <c r="E22479" s="21" t="s">
        <v>120888</v>
      </c>
      <c r="F22479" s="21" t="s">
        <v>101528</v>
      </c>
      <c r="G22479" s="22">
        <v>10</v>
      </c>
      <c r="H22479" s="22">
        <v>0</v>
      </c>
      <c r="I22479" s="22">
        <v>0</v>
      </c>
      <c r="J22479" s="21" t="s">
        <v>138357</v>
      </c>
    </row>
    <row r="22480" spans="1:10" ht="32" customHeight="1">
      <c r="A22480" s="19" t="s">
        <v>152970</v>
      </c>
      <c r="B22480" s="24">
        <v>27</v>
      </c>
      <c r="C22480" s="22">
        <v>15</v>
      </c>
      <c r="D22480" s="21" t="s">
        <v>108964</v>
      </c>
      <c r="E22480" s="21" t="s">
        <v>108965</v>
      </c>
      <c r="F22480" s="21" t="s">
        <v>101554</v>
      </c>
      <c r="G22480" s="22">
        <v>10</v>
      </c>
      <c r="H22480" s="22">
        <v>0</v>
      </c>
      <c r="I22480" s="22">
        <v>0</v>
      </c>
      <c r="J22480" s="21" t="s">
        <v>124840</v>
      </c>
    </row>
    <row r="22481" spans="1:10" ht="32" customHeight="1">
      <c r="A22481" s="19" t="s">
        <v>152971</v>
      </c>
      <c r="B22481" s="24">
        <v>13</v>
      </c>
      <c r="C22481" s="22">
        <v>15</v>
      </c>
      <c r="D22481" s="21" t="s">
        <v>113649</v>
      </c>
      <c r="E22481" s="21" t="s">
        <v>113650</v>
      </c>
      <c r="F22481" s="21" t="s">
        <v>101694</v>
      </c>
      <c r="G22481" s="22">
        <v>10</v>
      </c>
      <c r="H22481" s="22">
        <v>0</v>
      </c>
      <c r="I22481" s="22">
        <v>0</v>
      </c>
      <c r="J22481" s="21" t="s">
        <v>152972</v>
      </c>
    </row>
    <row r="22482" spans="1:10" ht="32" customHeight="1">
      <c r="A22482" s="19" t="s">
        <v>152973</v>
      </c>
      <c r="B22482" s="24">
        <v>18</v>
      </c>
      <c r="C22482" s="22">
        <v>15</v>
      </c>
      <c r="D22482" s="21" t="s">
        <v>124359</v>
      </c>
      <c r="E22482" s="21" t="s">
        <v>124360</v>
      </c>
      <c r="F22482" s="21" t="s">
        <v>14739</v>
      </c>
      <c r="G22482" s="22">
        <v>10</v>
      </c>
      <c r="H22482" s="22">
        <v>0</v>
      </c>
      <c r="I22482" s="22">
        <v>0</v>
      </c>
      <c r="J22482" s="21" t="s">
        <v>152974</v>
      </c>
    </row>
    <row r="22483" spans="1:10" ht="32" customHeight="1">
      <c r="A22483" s="19" t="s">
        <v>152975</v>
      </c>
      <c r="B22483" s="24">
        <v>18</v>
      </c>
      <c r="C22483" s="22">
        <v>15</v>
      </c>
      <c r="D22483" s="21" t="s">
        <v>124359</v>
      </c>
      <c r="E22483" s="21" t="s">
        <v>124360</v>
      </c>
      <c r="F22483" s="21" t="s">
        <v>14739</v>
      </c>
      <c r="G22483" s="22">
        <v>10</v>
      </c>
      <c r="H22483" s="22">
        <v>0</v>
      </c>
      <c r="I22483" s="22">
        <v>0</v>
      </c>
      <c r="J22483" s="21" t="s">
        <v>152974</v>
      </c>
    </row>
    <row r="22484" spans="1:10" ht="32" customHeight="1">
      <c r="A22484" s="19" t="s">
        <v>152976</v>
      </c>
      <c r="B22484" s="24">
        <v>29</v>
      </c>
      <c r="C22484" s="22">
        <v>31</v>
      </c>
      <c r="D22484" s="21" t="s">
        <v>115368</v>
      </c>
      <c r="E22484" s="21" t="s">
        <v>115369</v>
      </c>
      <c r="F22484" s="21" t="s">
        <v>102356</v>
      </c>
      <c r="G22484" s="22">
        <v>3</v>
      </c>
      <c r="H22484" s="22">
        <v>24</v>
      </c>
      <c r="I22484" s="22">
        <v>34</v>
      </c>
      <c r="J22484" s="21" t="s">
        <v>152977</v>
      </c>
    </row>
    <row r="22485" spans="1:10" ht="32" customHeight="1">
      <c r="A22485" s="19" t="s">
        <v>152978</v>
      </c>
      <c r="B22485" s="24">
        <v>25</v>
      </c>
      <c r="C22485" s="22">
        <v>15</v>
      </c>
      <c r="D22485" s="21" t="s">
        <v>129186</v>
      </c>
      <c r="E22485" s="21" t="s">
        <v>129187</v>
      </c>
      <c r="F22485" s="21" t="s">
        <v>101694</v>
      </c>
      <c r="G22485" s="22">
        <v>10</v>
      </c>
      <c r="H22485" s="22">
        <v>0</v>
      </c>
      <c r="I22485" s="22">
        <v>0</v>
      </c>
      <c r="J22485" s="21" t="s">
        <v>152979</v>
      </c>
    </row>
    <row r="22486" spans="1:10" ht="32" customHeight="1">
      <c r="A22486" s="19" t="s">
        <v>152980</v>
      </c>
      <c r="B22486" s="24">
        <v>45</v>
      </c>
      <c r="C22486" s="22">
        <v>23</v>
      </c>
      <c r="D22486" s="21" t="s">
        <v>102880</v>
      </c>
      <c r="E22486" s="21" t="s">
        <v>102881</v>
      </c>
      <c r="F22486" s="21" t="s">
        <v>102001</v>
      </c>
      <c r="G22486" s="22">
        <v>7</v>
      </c>
      <c r="H22486" s="22">
        <v>12</v>
      </c>
      <c r="I22486" s="22">
        <v>23</v>
      </c>
      <c r="J22486" s="21" t="s">
        <v>105499</v>
      </c>
    </row>
    <row r="22487" spans="1:10" ht="32" customHeight="1">
      <c r="A22487" s="19" t="s">
        <v>152981</v>
      </c>
      <c r="B22487" s="24">
        <v>45</v>
      </c>
      <c r="C22487" s="22">
        <v>23</v>
      </c>
      <c r="D22487" s="21" t="s">
        <v>102880</v>
      </c>
      <c r="E22487" s="21" t="s">
        <v>102881</v>
      </c>
      <c r="F22487" s="21" t="s">
        <v>102001</v>
      </c>
      <c r="G22487" s="22">
        <v>7</v>
      </c>
      <c r="H22487" s="22">
        <v>12</v>
      </c>
      <c r="I22487" s="22">
        <v>23</v>
      </c>
      <c r="J22487" s="21" t="s">
        <v>105499</v>
      </c>
    </row>
    <row r="22488" spans="1:10" ht="32" customHeight="1">
      <c r="A22488" s="19" t="s">
        <v>152982</v>
      </c>
      <c r="B22488" s="24">
        <v>19</v>
      </c>
      <c r="C22488" s="22">
        <v>15</v>
      </c>
      <c r="D22488" s="21" t="s">
        <v>152983</v>
      </c>
      <c r="E22488" s="21" t="s">
        <v>152984</v>
      </c>
      <c r="F22488" s="21" t="s">
        <v>101554</v>
      </c>
      <c r="G22488" s="22">
        <v>10</v>
      </c>
      <c r="H22488" s="22">
        <v>0</v>
      </c>
      <c r="I22488" s="22">
        <v>0</v>
      </c>
      <c r="J22488" s="21" t="s">
        <v>152985</v>
      </c>
    </row>
    <row r="22489" spans="1:10" ht="32" customHeight="1">
      <c r="A22489" s="19" t="s">
        <v>152986</v>
      </c>
      <c r="B22489" s="24">
        <v>15</v>
      </c>
      <c r="C22489" s="22">
        <v>22</v>
      </c>
      <c r="D22489" s="21" t="s">
        <v>102348</v>
      </c>
      <c r="E22489" s="21" t="s">
        <v>102349</v>
      </c>
      <c r="F22489" s="21" t="s">
        <v>104448</v>
      </c>
      <c r="G22489" s="22">
        <v>9</v>
      </c>
      <c r="H22489" s="22">
        <v>9</v>
      </c>
      <c r="I22489" s="22">
        <v>15</v>
      </c>
      <c r="J22489" s="21" t="s">
        <v>152987</v>
      </c>
    </row>
    <row r="22490" spans="1:10" ht="32" customHeight="1">
      <c r="A22490" s="19" t="s">
        <v>152988</v>
      </c>
      <c r="B22490" s="24">
        <v>27</v>
      </c>
      <c r="C22490" s="22">
        <v>15</v>
      </c>
      <c r="D22490" s="21" t="s">
        <v>104593</v>
      </c>
      <c r="E22490" s="21" t="s">
        <v>104594</v>
      </c>
      <c r="F22490" s="21" t="s">
        <v>101554</v>
      </c>
      <c r="G22490" s="22">
        <v>10</v>
      </c>
      <c r="H22490" s="22">
        <v>0</v>
      </c>
      <c r="I22490" s="22">
        <v>0</v>
      </c>
      <c r="J22490" s="21" t="s">
        <v>104595</v>
      </c>
    </row>
    <row r="22491" spans="1:10" ht="32" customHeight="1">
      <c r="A22491" s="19" t="s">
        <v>152989</v>
      </c>
      <c r="B22491" s="24">
        <v>13</v>
      </c>
      <c r="C22491" s="22">
        <v>15</v>
      </c>
      <c r="D22491" s="21" t="s">
        <v>109179</v>
      </c>
      <c r="E22491" s="21" t="s">
        <v>109180</v>
      </c>
      <c r="F22491" s="21" t="s">
        <v>101522</v>
      </c>
      <c r="G22491" s="22">
        <v>10</v>
      </c>
      <c r="H22491" s="22">
        <v>0</v>
      </c>
      <c r="I22491" s="22">
        <v>0</v>
      </c>
      <c r="J22491" s="21" t="s">
        <v>152990</v>
      </c>
    </row>
    <row r="22492" spans="1:10" ht="32" customHeight="1">
      <c r="A22492" s="19" t="s">
        <v>152991</v>
      </c>
      <c r="B22492" s="24">
        <v>26</v>
      </c>
      <c r="C22492" s="22">
        <v>15</v>
      </c>
      <c r="D22492" s="21" t="s">
        <v>152992</v>
      </c>
      <c r="E22492" s="21" t="s">
        <v>152993</v>
      </c>
      <c r="F22492" s="21" t="s">
        <v>101528</v>
      </c>
      <c r="G22492" s="22">
        <v>10</v>
      </c>
      <c r="H22492" s="22">
        <v>0</v>
      </c>
      <c r="I22492" s="22">
        <v>0</v>
      </c>
      <c r="J22492" s="21" t="s">
        <v>152994</v>
      </c>
    </row>
    <row r="22493" spans="1:10" ht="32" customHeight="1">
      <c r="A22493" s="19" t="s">
        <v>152995</v>
      </c>
      <c r="B22493" s="24">
        <v>13</v>
      </c>
      <c r="C22493" s="22">
        <v>15</v>
      </c>
      <c r="D22493" s="21" t="s">
        <v>152996</v>
      </c>
      <c r="E22493" s="21" t="s">
        <v>152997</v>
      </c>
      <c r="F22493" s="21" t="s">
        <v>101522</v>
      </c>
      <c r="G22493" s="22">
        <v>10</v>
      </c>
      <c r="H22493" s="22">
        <v>0</v>
      </c>
      <c r="I22493" s="22">
        <v>0</v>
      </c>
      <c r="J22493" s="21" t="s">
        <v>152998</v>
      </c>
    </row>
    <row r="22494" spans="1:10" ht="32" customHeight="1">
      <c r="A22494" s="19" t="s">
        <v>152999</v>
      </c>
      <c r="B22494" s="24">
        <v>26</v>
      </c>
      <c r="C22494" s="22">
        <v>15</v>
      </c>
      <c r="D22494" s="21" t="s">
        <v>152992</v>
      </c>
      <c r="E22494" s="21" t="s">
        <v>152993</v>
      </c>
      <c r="F22494" s="21" t="s">
        <v>14739</v>
      </c>
      <c r="G22494" s="22">
        <v>10</v>
      </c>
      <c r="H22494" s="22">
        <v>0</v>
      </c>
      <c r="I22494" s="22">
        <v>0</v>
      </c>
      <c r="J22494" s="21" t="s">
        <v>153000</v>
      </c>
    </row>
    <row r="22495" spans="1:10" ht="32" customHeight="1">
      <c r="A22495" s="19" t="s">
        <v>153001</v>
      </c>
      <c r="B22495" s="24">
        <v>13</v>
      </c>
      <c r="C22495" s="22">
        <v>15</v>
      </c>
      <c r="D22495" s="21" t="s">
        <v>107494</v>
      </c>
      <c r="E22495" s="21" t="s">
        <v>107495</v>
      </c>
      <c r="F22495" s="21" t="s">
        <v>101563</v>
      </c>
      <c r="G22495" s="22">
        <v>10</v>
      </c>
      <c r="H22495" s="22">
        <v>0</v>
      </c>
      <c r="I22495" s="22">
        <v>0</v>
      </c>
      <c r="J22495" s="21" t="s">
        <v>153002</v>
      </c>
    </row>
    <row r="22496" spans="1:10" ht="32" customHeight="1">
      <c r="A22496" s="19" t="s">
        <v>153003</v>
      </c>
      <c r="B22496" s="24">
        <v>41</v>
      </c>
      <c r="C22496" s="22">
        <v>22</v>
      </c>
      <c r="D22496" s="21" t="s">
        <v>153004</v>
      </c>
      <c r="E22496" s="21" t="s">
        <v>153005</v>
      </c>
      <c r="F22496" s="21" t="s">
        <v>101885</v>
      </c>
      <c r="G22496" s="22">
        <v>4</v>
      </c>
      <c r="H22496" s="22">
        <v>14</v>
      </c>
      <c r="I22496" s="22">
        <v>27</v>
      </c>
      <c r="J22496" s="21" t="s">
        <v>153006</v>
      </c>
    </row>
    <row r="22497" spans="1:10" ht="32" customHeight="1">
      <c r="A22497" s="19" t="s">
        <v>153007</v>
      </c>
      <c r="B22497" s="24">
        <v>29</v>
      </c>
      <c r="C22497" s="22">
        <v>20</v>
      </c>
      <c r="D22497" s="21" t="s">
        <v>140920</v>
      </c>
      <c r="E22497" s="21" t="s">
        <v>140921</v>
      </c>
      <c r="F22497" s="21" t="s">
        <v>101568</v>
      </c>
      <c r="G22497" s="22">
        <v>1</v>
      </c>
      <c r="H22497" s="22">
        <v>15</v>
      </c>
      <c r="I22497" s="22">
        <v>21</v>
      </c>
      <c r="J22497" s="21" t="s">
        <v>153008</v>
      </c>
    </row>
    <row r="22498" spans="1:10" ht="32" customHeight="1">
      <c r="A22498" s="19" t="s">
        <v>153009</v>
      </c>
      <c r="B22498" s="24">
        <v>27</v>
      </c>
      <c r="C22498" s="22">
        <v>30</v>
      </c>
      <c r="D22498" s="21" t="s">
        <v>105788</v>
      </c>
      <c r="E22498" s="21" t="s">
        <v>105789</v>
      </c>
      <c r="F22498" s="21" t="s">
        <v>103600</v>
      </c>
      <c r="G22498" s="22">
        <v>6</v>
      </c>
      <c r="H22498" s="22">
        <v>20</v>
      </c>
      <c r="I22498" s="22">
        <v>35</v>
      </c>
      <c r="J22498" s="21" t="s">
        <v>152215</v>
      </c>
    </row>
    <row r="22499" spans="1:10" ht="32" customHeight="1">
      <c r="A22499" s="19" t="s">
        <v>153010</v>
      </c>
      <c r="B22499" s="24">
        <v>29</v>
      </c>
      <c r="C22499" s="22">
        <v>15</v>
      </c>
      <c r="D22499" s="21" t="s">
        <v>109850</v>
      </c>
      <c r="E22499" s="21" t="s">
        <v>109851</v>
      </c>
      <c r="F22499" s="21" t="s">
        <v>101568</v>
      </c>
      <c r="G22499" s="22">
        <v>1</v>
      </c>
      <c r="H22499" s="22">
        <v>10</v>
      </c>
      <c r="I22499" s="22">
        <v>14</v>
      </c>
      <c r="J22499" s="21" t="s">
        <v>153011</v>
      </c>
    </row>
    <row r="22500" spans="1:10" ht="32" customHeight="1">
      <c r="A22500" s="19" t="s">
        <v>153012</v>
      </c>
      <c r="B22500" s="24">
        <v>51</v>
      </c>
      <c r="C22500" s="22">
        <v>17</v>
      </c>
      <c r="D22500" s="21" t="s">
        <v>108739</v>
      </c>
      <c r="E22500" s="21" t="s">
        <v>108740</v>
      </c>
      <c r="F22500" s="21" t="s">
        <v>101710</v>
      </c>
      <c r="G22500" s="22">
        <v>1</v>
      </c>
      <c r="H22500" s="22">
        <v>12</v>
      </c>
      <c r="I22500" s="22">
        <v>18</v>
      </c>
      <c r="J22500" s="21" t="s">
        <v>145876</v>
      </c>
    </row>
    <row r="22501" spans="1:10" ht="32" customHeight="1">
      <c r="A22501" s="19" t="s">
        <v>153013</v>
      </c>
      <c r="B22501" s="24">
        <v>25</v>
      </c>
      <c r="C22501" s="22">
        <v>31</v>
      </c>
      <c r="D22501" s="21" t="s">
        <v>136835</v>
      </c>
      <c r="E22501" s="21" t="s">
        <v>136836</v>
      </c>
      <c r="F22501" s="21" t="s">
        <v>101757</v>
      </c>
      <c r="G22501" s="22">
        <v>10</v>
      </c>
      <c r="H22501" s="22">
        <v>10</v>
      </c>
      <c r="I22501" s="22">
        <v>17</v>
      </c>
      <c r="J22501" s="21" t="s">
        <v>153014</v>
      </c>
    </row>
    <row r="22502" spans="1:10" ht="32" customHeight="1">
      <c r="A22502" s="19" t="s">
        <v>153015</v>
      </c>
      <c r="B22502" s="24">
        <v>25</v>
      </c>
      <c r="C22502" s="22">
        <v>31</v>
      </c>
      <c r="D22502" s="21" t="s">
        <v>136835</v>
      </c>
      <c r="E22502" s="21" t="s">
        <v>136836</v>
      </c>
      <c r="F22502" s="21" t="s">
        <v>101757</v>
      </c>
      <c r="G22502" s="22">
        <v>10</v>
      </c>
      <c r="H22502" s="22">
        <v>10</v>
      </c>
      <c r="I22502" s="22">
        <v>17</v>
      </c>
      <c r="J22502" s="21" t="s">
        <v>153014</v>
      </c>
    </row>
    <row r="22503" spans="1:10" ht="32" customHeight="1">
      <c r="A22503" s="19" t="s">
        <v>153016</v>
      </c>
      <c r="B22503" s="24">
        <v>24</v>
      </c>
      <c r="C22503" s="22">
        <v>15</v>
      </c>
      <c r="D22503" s="21" t="s">
        <v>120962</v>
      </c>
      <c r="E22503" s="21" t="s">
        <v>120963</v>
      </c>
      <c r="F22503" s="21" t="s">
        <v>14739</v>
      </c>
      <c r="G22503" s="22">
        <v>10</v>
      </c>
      <c r="H22503" s="22">
        <v>0</v>
      </c>
      <c r="I22503" s="22">
        <v>0</v>
      </c>
      <c r="J22503" s="21" t="s">
        <v>153017</v>
      </c>
    </row>
    <row r="22504" spans="1:10" ht="32" customHeight="1">
      <c r="A22504" s="19" t="s">
        <v>153018</v>
      </c>
      <c r="B22504" s="24">
        <v>21</v>
      </c>
      <c r="C22504" s="22">
        <v>15</v>
      </c>
      <c r="D22504" s="21" t="s">
        <v>108018</v>
      </c>
      <c r="E22504" s="21" t="s">
        <v>108019</v>
      </c>
      <c r="F22504" s="21" t="s">
        <v>14739</v>
      </c>
      <c r="G22504" s="22">
        <v>10</v>
      </c>
      <c r="H22504" s="22">
        <v>0</v>
      </c>
      <c r="I22504" s="22">
        <v>0</v>
      </c>
      <c r="J22504" s="21" t="s">
        <v>153019</v>
      </c>
    </row>
    <row r="22505" spans="1:10" ht="32" customHeight="1">
      <c r="A22505" s="19" t="s">
        <v>153020</v>
      </c>
      <c r="B22505" s="24">
        <v>38</v>
      </c>
      <c r="C22505" s="22">
        <v>40</v>
      </c>
      <c r="D22505" s="21" t="s">
        <v>106313</v>
      </c>
      <c r="E22505" s="21" t="s">
        <v>106314</v>
      </c>
      <c r="F22505" s="21" t="s">
        <v>117232</v>
      </c>
      <c r="G22505" s="22">
        <v>11</v>
      </c>
      <c r="H22505" s="22">
        <v>25</v>
      </c>
      <c r="I22505" s="22">
        <v>34</v>
      </c>
      <c r="J22505" s="21" t="s">
        <v>153021</v>
      </c>
    </row>
    <row r="22506" spans="1:10" ht="32" customHeight="1">
      <c r="A22506" s="19" t="s">
        <v>153022</v>
      </c>
      <c r="B22506" s="24">
        <v>42</v>
      </c>
      <c r="C22506" s="22">
        <v>31</v>
      </c>
      <c r="D22506" s="21" t="s">
        <v>153023</v>
      </c>
      <c r="E22506" s="21" t="s">
        <v>153024</v>
      </c>
      <c r="F22506" s="21" t="s">
        <v>102782</v>
      </c>
      <c r="G22506" s="22">
        <v>1</v>
      </c>
      <c r="H22506" s="22">
        <v>26</v>
      </c>
      <c r="I22506" s="22">
        <v>46</v>
      </c>
      <c r="J22506" s="21" t="s">
        <v>153025</v>
      </c>
    </row>
    <row r="22507" spans="1:10" ht="32" customHeight="1">
      <c r="A22507" s="19" t="s">
        <v>153026</v>
      </c>
      <c r="B22507" s="24">
        <v>39</v>
      </c>
      <c r="C22507" s="22">
        <v>15</v>
      </c>
      <c r="D22507" s="21" t="s">
        <v>116582</v>
      </c>
      <c r="E22507" s="21" t="s">
        <v>116583</v>
      </c>
      <c r="F22507" s="21" t="s">
        <v>101554</v>
      </c>
      <c r="G22507" s="22">
        <v>10</v>
      </c>
      <c r="H22507" s="22">
        <v>0</v>
      </c>
      <c r="I22507" s="22">
        <v>0</v>
      </c>
      <c r="J22507" s="21" t="s">
        <v>134598</v>
      </c>
    </row>
    <row r="22508" spans="1:10" ht="32" customHeight="1">
      <c r="A22508" s="19" t="s">
        <v>153027</v>
      </c>
      <c r="B22508" s="24">
        <v>25</v>
      </c>
      <c r="C22508" s="22">
        <v>27</v>
      </c>
      <c r="D22508" s="21" t="s">
        <v>150740</v>
      </c>
      <c r="E22508" s="21" t="s">
        <v>150741</v>
      </c>
      <c r="F22508" s="21" t="s">
        <v>102769</v>
      </c>
      <c r="G22508" s="22">
        <v>2</v>
      </c>
      <c r="H22508" s="22">
        <v>21</v>
      </c>
      <c r="I22508" s="22">
        <v>34</v>
      </c>
      <c r="J22508" s="21" t="s">
        <v>153028</v>
      </c>
    </row>
    <row r="22509" spans="1:10" ht="32" customHeight="1">
      <c r="A22509" s="19" t="s">
        <v>153029</v>
      </c>
      <c r="B22509" s="24">
        <v>32</v>
      </c>
      <c r="C22509" s="22">
        <v>15</v>
      </c>
      <c r="D22509" s="21" t="s">
        <v>105946</v>
      </c>
      <c r="E22509" s="21" t="s">
        <v>105947</v>
      </c>
      <c r="F22509" s="21" t="s">
        <v>101528</v>
      </c>
      <c r="G22509" s="22">
        <v>10</v>
      </c>
      <c r="H22509" s="22">
        <v>0</v>
      </c>
      <c r="I22509" s="22">
        <v>0</v>
      </c>
      <c r="J22509" s="21" t="s">
        <v>153030</v>
      </c>
    </row>
    <row r="22510" spans="1:10" ht="44" customHeight="1">
      <c r="A22510" s="19" t="s">
        <v>153031</v>
      </c>
      <c r="B22510" s="24">
        <v>12</v>
      </c>
      <c r="C22510" s="22">
        <v>15</v>
      </c>
      <c r="D22510" s="21" t="s">
        <v>148333</v>
      </c>
      <c r="E22510" s="21" t="s">
        <v>148334</v>
      </c>
      <c r="F22510" s="21" t="s">
        <v>101563</v>
      </c>
      <c r="G22510" s="22">
        <v>10</v>
      </c>
      <c r="H22510" s="22">
        <v>0</v>
      </c>
      <c r="I22510" s="22">
        <v>0</v>
      </c>
      <c r="J22510" s="21" t="s">
        <v>153032</v>
      </c>
    </row>
    <row r="22511" spans="1:10" ht="20" customHeight="1">
      <c r="A22511" s="27">
        <v>-999</v>
      </c>
      <c r="B22511" s="24">
        <v>-999</v>
      </c>
      <c r="C22511" s="22">
        <v>-999</v>
      </c>
      <c r="D22511" s="22">
        <v>-999</v>
      </c>
      <c r="E22511" s="22">
        <v>-999</v>
      </c>
      <c r="F22511" s="22">
        <v>-999</v>
      </c>
      <c r="G22511" s="22">
        <v>-999</v>
      </c>
      <c r="H22511" s="22">
        <v>-999</v>
      </c>
      <c r="I22511" s="22">
        <v>-999</v>
      </c>
      <c r="J22511" s="22">
        <v>-999</v>
      </c>
    </row>
    <row r="22512" spans="1:10" ht="32" customHeight="1">
      <c r="A22512" s="19" t="s">
        <v>153033</v>
      </c>
      <c r="B22512" s="24">
        <v>43</v>
      </c>
      <c r="C22512" s="22">
        <v>19</v>
      </c>
      <c r="D22512" s="21" t="s">
        <v>119980</v>
      </c>
      <c r="E22512" s="21" t="s">
        <v>119981</v>
      </c>
      <c r="F22512" s="21" t="s">
        <v>102114</v>
      </c>
      <c r="G22512" s="22">
        <v>1</v>
      </c>
      <c r="H22512" s="22">
        <v>14</v>
      </c>
      <c r="I22512" s="22">
        <v>25</v>
      </c>
      <c r="J22512" s="21" t="s">
        <v>153034</v>
      </c>
    </row>
    <row r="22513" spans="1:10" ht="32" customHeight="1">
      <c r="A22513" s="19" t="s">
        <v>153035</v>
      </c>
      <c r="B22513" s="24">
        <v>43</v>
      </c>
      <c r="C22513" s="22">
        <v>19</v>
      </c>
      <c r="D22513" s="21" t="s">
        <v>119980</v>
      </c>
      <c r="E22513" s="21" t="s">
        <v>119981</v>
      </c>
      <c r="F22513" s="21" t="s">
        <v>102114</v>
      </c>
      <c r="G22513" s="22">
        <v>1</v>
      </c>
      <c r="H22513" s="22">
        <v>14</v>
      </c>
      <c r="I22513" s="22">
        <v>25</v>
      </c>
      <c r="J22513" s="21" t="s">
        <v>153034</v>
      </c>
    </row>
    <row r="22514" spans="1:10" ht="32" customHeight="1">
      <c r="A22514" s="19" t="s">
        <v>153036</v>
      </c>
      <c r="B22514" s="24">
        <v>19</v>
      </c>
      <c r="C22514" s="22">
        <v>15</v>
      </c>
      <c r="D22514" s="21" t="s">
        <v>118146</v>
      </c>
      <c r="E22514" s="21" t="s">
        <v>118147</v>
      </c>
      <c r="F22514" s="21" t="s">
        <v>101694</v>
      </c>
      <c r="G22514" s="22">
        <v>10</v>
      </c>
      <c r="H22514" s="22">
        <v>0</v>
      </c>
      <c r="I22514" s="22">
        <v>0</v>
      </c>
      <c r="J22514" s="21" t="s">
        <v>153037</v>
      </c>
    </row>
    <row r="22515" spans="1:10" ht="20" customHeight="1">
      <c r="A22515" s="27">
        <v>-999</v>
      </c>
      <c r="B22515" s="24">
        <v>-999</v>
      </c>
      <c r="C22515" s="22">
        <v>-999</v>
      </c>
      <c r="D22515" s="22">
        <v>-999</v>
      </c>
      <c r="E22515" s="22">
        <v>-999</v>
      </c>
      <c r="F22515" s="22">
        <v>-999</v>
      </c>
      <c r="G22515" s="22">
        <v>-999</v>
      </c>
      <c r="H22515" s="22">
        <v>-999</v>
      </c>
      <c r="I22515" s="22">
        <v>-999</v>
      </c>
      <c r="J22515" s="22">
        <v>-999</v>
      </c>
    </row>
    <row r="22516" spans="1:10" ht="20" customHeight="1">
      <c r="A22516" s="27">
        <v>-999</v>
      </c>
      <c r="B22516" s="24">
        <v>-999</v>
      </c>
      <c r="C22516" s="22">
        <v>-999</v>
      </c>
      <c r="D22516" s="22">
        <v>-999</v>
      </c>
      <c r="E22516" s="22">
        <v>-999</v>
      </c>
      <c r="F22516" s="22">
        <v>-999</v>
      </c>
      <c r="G22516" s="22">
        <v>-999</v>
      </c>
      <c r="H22516" s="22">
        <v>-999</v>
      </c>
      <c r="I22516" s="22">
        <v>-999</v>
      </c>
      <c r="J22516" s="22">
        <v>-999</v>
      </c>
    </row>
    <row r="22517" spans="1:10" ht="32" customHeight="1">
      <c r="A22517" s="19" t="s">
        <v>153038</v>
      </c>
      <c r="B22517" s="24">
        <v>19</v>
      </c>
      <c r="C22517" s="22">
        <v>15</v>
      </c>
      <c r="D22517" s="21" t="s">
        <v>153039</v>
      </c>
      <c r="E22517" s="21" t="s">
        <v>153040</v>
      </c>
      <c r="F22517" s="21" t="s">
        <v>101568</v>
      </c>
      <c r="G22517" s="22">
        <v>1</v>
      </c>
      <c r="H22517" s="22">
        <v>10</v>
      </c>
      <c r="I22517" s="22">
        <v>14</v>
      </c>
      <c r="J22517" s="21" t="s">
        <v>153041</v>
      </c>
    </row>
    <row r="22518" spans="1:10" ht="32" customHeight="1">
      <c r="A22518" s="19" t="s">
        <v>153042</v>
      </c>
      <c r="B22518" s="24">
        <v>17</v>
      </c>
      <c r="C22518" s="22">
        <v>15</v>
      </c>
      <c r="D22518" s="21" t="s">
        <v>109300</v>
      </c>
      <c r="E22518" s="21" t="s">
        <v>109301</v>
      </c>
      <c r="F22518" s="21" t="s">
        <v>14739</v>
      </c>
      <c r="G22518" s="22">
        <v>10</v>
      </c>
      <c r="H22518" s="22">
        <v>0</v>
      </c>
      <c r="I22518" s="22">
        <v>0</v>
      </c>
      <c r="J22518" s="21" t="s">
        <v>109694</v>
      </c>
    </row>
    <row r="22519" spans="1:10" ht="32" customHeight="1">
      <c r="A22519" s="19" t="s">
        <v>153043</v>
      </c>
      <c r="B22519" s="24">
        <v>18</v>
      </c>
      <c r="C22519" s="22">
        <v>20</v>
      </c>
      <c r="D22519" s="21" t="s">
        <v>107372</v>
      </c>
      <c r="E22519" s="21" t="s">
        <v>107373</v>
      </c>
      <c r="F22519" s="21" t="s">
        <v>101568</v>
      </c>
      <c r="G22519" s="22">
        <v>2</v>
      </c>
      <c r="H22519" s="22">
        <v>14</v>
      </c>
      <c r="I22519" s="22">
        <v>27</v>
      </c>
      <c r="J22519" s="21" t="s">
        <v>153044</v>
      </c>
    </row>
    <row r="22520" spans="1:10" ht="32" customHeight="1">
      <c r="A22520" s="19" t="s">
        <v>153045</v>
      </c>
      <c r="B22520" s="24">
        <v>26</v>
      </c>
      <c r="C22520" s="22">
        <v>20</v>
      </c>
      <c r="D22520" s="21" t="s">
        <v>153046</v>
      </c>
      <c r="E22520" s="21" t="s">
        <v>153047</v>
      </c>
      <c r="F22520" s="21" t="s">
        <v>101623</v>
      </c>
      <c r="G22520" s="22">
        <v>4</v>
      </c>
      <c r="H22520" s="22">
        <v>12</v>
      </c>
      <c r="I22520" s="22">
        <v>19</v>
      </c>
      <c r="J22520" s="21" t="s">
        <v>153048</v>
      </c>
    </row>
    <row r="22521" spans="1:10" ht="32" customHeight="1">
      <c r="A22521" s="19" t="s">
        <v>153049</v>
      </c>
      <c r="B22521" s="24">
        <v>34</v>
      </c>
      <c r="C22521" s="22">
        <v>15</v>
      </c>
      <c r="D22521" s="21" t="s">
        <v>103056</v>
      </c>
      <c r="E22521" s="21" t="s">
        <v>103057</v>
      </c>
      <c r="F22521" s="21" t="s">
        <v>14739</v>
      </c>
      <c r="G22521" s="22">
        <v>10</v>
      </c>
      <c r="H22521" s="22">
        <v>0</v>
      </c>
      <c r="I22521" s="22">
        <v>0</v>
      </c>
      <c r="J22521" s="21" t="s">
        <v>153050</v>
      </c>
    </row>
    <row r="22522" spans="1:10" ht="32" customHeight="1">
      <c r="A22522" s="19" t="s">
        <v>153051</v>
      </c>
      <c r="B22522" s="24">
        <v>13</v>
      </c>
      <c r="C22522" s="22">
        <v>15</v>
      </c>
      <c r="D22522" s="21" t="s">
        <v>101576</v>
      </c>
      <c r="E22522" s="21" t="s">
        <v>101577</v>
      </c>
      <c r="F22522" s="21" t="s">
        <v>101694</v>
      </c>
      <c r="G22522" s="22">
        <v>10</v>
      </c>
      <c r="H22522" s="22">
        <v>0</v>
      </c>
      <c r="I22522" s="22">
        <v>0</v>
      </c>
      <c r="J22522" s="21" t="s">
        <v>153052</v>
      </c>
    </row>
    <row r="22523" spans="1:10" ht="32" customHeight="1">
      <c r="A22523" s="19" t="s">
        <v>153053</v>
      </c>
      <c r="B22523" s="24">
        <v>43</v>
      </c>
      <c r="C22523" s="22">
        <v>28</v>
      </c>
      <c r="D22523" s="21" t="s">
        <v>119429</v>
      </c>
      <c r="E22523" s="21" t="s">
        <v>119430</v>
      </c>
      <c r="F22523" s="21" t="s">
        <v>102868</v>
      </c>
      <c r="G22523" s="22">
        <v>3</v>
      </c>
      <c r="H22523" s="22">
        <v>21</v>
      </c>
      <c r="I22523" s="22">
        <v>32</v>
      </c>
      <c r="J22523" s="21" t="s">
        <v>153054</v>
      </c>
    </row>
    <row r="22524" spans="1:10" ht="32" customHeight="1">
      <c r="A22524" s="19" t="s">
        <v>153055</v>
      </c>
      <c r="B22524" s="24">
        <v>18</v>
      </c>
      <c r="C22524" s="22">
        <v>20</v>
      </c>
      <c r="D22524" s="21" t="s">
        <v>123001</v>
      </c>
      <c r="E22524" s="21" t="s">
        <v>123002</v>
      </c>
      <c r="F22524" s="21" t="s">
        <v>101543</v>
      </c>
      <c r="G22524" s="22">
        <v>3</v>
      </c>
      <c r="H22524" s="22">
        <v>13</v>
      </c>
      <c r="I22524" s="22">
        <v>16</v>
      </c>
      <c r="J22524" s="21" t="s">
        <v>153056</v>
      </c>
    </row>
    <row r="22525" spans="1:10" ht="32" customHeight="1">
      <c r="A22525" s="19" t="s">
        <v>153057</v>
      </c>
      <c r="B22525" s="24">
        <v>17</v>
      </c>
      <c r="C22525" s="22">
        <v>15</v>
      </c>
      <c r="D22525" s="21" t="s">
        <v>118083</v>
      </c>
      <c r="E22525" s="21" t="s">
        <v>118084</v>
      </c>
      <c r="F22525" s="21" t="s">
        <v>14739</v>
      </c>
      <c r="G22525" s="22">
        <v>10</v>
      </c>
      <c r="H22525" s="22">
        <v>0</v>
      </c>
      <c r="I22525" s="22">
        <v>0</v>
      </c>
      <c r="J22525" s="21" t="s">
        <v>151055</v>
      </c>
    </row>
    <row r="22526" spans="1:10" ht="32" customHeight="1">
      <c r="A22526" s="19" t="s">
        <v>153058</v>
      </c>
      <c r="B22526" s="24">
        <v>17</v>
      </c>
      <c r="C22526" s="22">
        <v>15</v>
      </c>
      <c r="D22526" s="21" t="s">
        <v>118083</v>
      </c>
      <c r="E22526" s="21" t="s">
        <v>118084</v>
      </c>
      <c r="F22526" s="21" t="s">
        <v>14739</v>
      </c>
      <c r="G22526" s="22">
        <v>10</v>
      </c>
      <c r="H22526" s="22">
        <v>0</v>
      </c>
      <c r="I22526" s="22">
        <v>0</v>
      </c>
      <c r="J22526" s="21" t="s">
        <v>151055</v>
      </c>
    </row>
    <row r="22527" spans="1:10" ht="32" customHeight="1">
      <c r="A22527" s="19" t="s">
        <v>153059</v>
      </c>
      <c r="B22527" s="24">
        <v>49</v>
      </c>
      <c r="C22527" s="22">
        <v>15</v>
      </c>
      <c r="D22527" s="21" t="s">
        <v>102948</v>
      </c>
      <c r="E22527" s="21" t="s">
        <v>102949</v>
      </c>
      <c r="F22527" s="21" t="s">
        <v>101568</v>
      </c>
      <c r="G22527" s="22">
        <v>1</v>
      </c>
      <c r="H22527" s="22">
        <v>9</v>
      </c>
      <c r="I22527" s="22">
        <v>17</v>
      </c>
      <c r="J22527" s="21" t="s">
        <v>153060</v>
      </c>
    </row>
    <row r="22528" spans="1:10" ht="32" customHeight="1">
      <c r="A22528" s="19" t="s">
        <v>153061</v>
      </c>
      <c r="B22528" s="24">
        <v>28</v>
      </c>
      <c r="C22528" s="22">
        <v>19</v>
      </c>
      <c r="D22528" s="21" t="s">
        <v>122484</v>
      </c>
      <c r="E22528" s="21" t="s">
        <v>122485</v>
      </c>
      <c r="F22528" s="21" t="s">
        <v>102114</v>
      </c>
      <c r="G22528" s="22">
        <v>5</v>
      </c>
      <c r="H22528" s="22">
        <v>10</v>
      </c>
      <c r="I22528" s="22">
        <v>22</v>
      </c>
      <c r="J22528" s="21" t="s">
        <v>153062</v>
      </c>
    </row>
    <row r="22529" spans="1:10" ht="32" customHeight="1">
      <c r="A22529" s="19" t="s">
        <v>153063</v>
      </c>
      <c r="B22529" s="24">
        <v>30</v>
      </c>
      <c r="C22529" s="22">
        <v>18</v>
      </c>
      <c r="D22529" s="21" t="s">
        <v>107747</v>
      </c>
      <c r="E22529" s="21" t="s">
        <v>107748</v>
      </c>
      <c r="F22529" s="21" t="s">
        <v>102782</v>
      </c>
      <c r="G22529" s="22">
        <v>2</v>
      </c>
      <c r="H22529" s="22">
        <v>12</v>
      </c>
      <c r="I22529" s="22">
        <v>22</v>
      </c>
      <c r="J22529" s="21" t="s">
        <v>153064</v>
      </c>
    </row>
    <row r="22530" spans="1:10" ht="32" customHeight="1">
      <c r="A22530" s="19" t="s">
        <v>153065</v>
      </c>
      <c r="B22530" s="24">
        <v>27</v>
      </c>
      <c r="C22530" s="22">
        <v>15</v>
      </c>
      <c r="D22530" s="21" t="s">
        <v>149474</v>
      </c>
      <c r="E22530" s="21" t="s">
        <v>149475</v>
      </c>
      <c r="F22530" s="21" t="s">
        <v>101528</v>
      </c>
      <c r="G22530" s="22">
        <v>10</v>
      </c>
      <c r="H22530" s="22">
        <v>0</v>
      </c>
      <c r="I22530" s="22">
        <v>0</v>
      </c>
      <c r="J22530" s="21" t="s">
        <v>153066</v>
      </c>
    </row>
    <row r="22531" spans="1:10" ht="44" customHeight="1">
      <c r="A22531" s="19" t="s">
        <v>153067</v>
      </c>
      <c r="B22531" s="24">
        <v>40</v>
      </c>
      <c r="C22531" s="22">
        <v>16</v>
      </c>
      <c r="D22531" s="21" t="s">
        <v>114372</v>
      </c>
      <c r="E22531" s="21" t="s">
        <v>114373</v>
      </c>
      <c r="F22531" s="21" t="s">
        <v>101945</v>
      </c>
      <c r="G22531" s="22">
        <v>1</v>
      </c>
      <c r="H22531" s="22">
        <v>11</v>
      </c>
      <c r="I22531" s="22">
        <v>16</v>
      </c>
      <c r="J22531" s="21" t="s">
        <v>153068</v>
      </c>
    </row>
    <row r="22532" spans="1:10" ht="20" customHeight="1">
      <c r="A22532" s="27">
        <v>-999</v>
      </c>
      <c r="B22532" s="24">
        <v>-999</v>
      </c>
      <c r="C22532" s="22">
        <v>-999</v>
      </c>
      <c r="D22532" s="22">
        <v>-999</v>
      </c>
      <c r="E22532" s="22">
        <v>-999</v>
      </c>
      <c r="F22532" s="22">
        <v>-999</v>
      </c>
      <c r="G22532" s="22">
        <v>-999</v>
      </c>
      <c r="H22532" s="22">
        <v>-999</v>
      </c>
      <c r="I22532" s="22">
        <v>-999</v>
      </c>
      <c r="J22532" s="22">
        <v>-999</v>
      </c>
    </row>
    <row r="22533" spans="1:10" ht="32" customHeight="1">
      <c r="A22533" s="19" t="s">
        <v>153069</v>
      </c>
      <c r="B22533" s="24">
        <v>27</v>
      </c>
      <c r="C22533" s="22">
        <v>15</v>
      </c>
      <c r="D22533" s="21" t="s">
        <v>111074</v>
      </c>
      <c r="E22533" s="21" t="s">
        <v>111075</v>
      </c>
      <c r="F22533" s="21" t="s">
        <v>101554</v>
      </c>
      <c r="G22533" s="22">
        <v>10</v>
      </c>
      <c r="H22533" s="22">
        <v>0</v>
      </c>
      <c r="I22533" s="22">
        <v>0</v>
      </c>
      <c r="J22533" s="21" t="s">
        <v>130683</v>
      </c>
    </row>
    <row r="22534" spans="1:10" ht="32" customHeight="1">
      <c r="A22534" s="19" t="s">
        <v>153070</v>
      </c>
      <c r="B22534" s="24">
        <v>21</v>
      </c>
      <c r="C22534" s="22">
        <v>15</v>
      </c>
      <c r="D22534" s="21" t="s">
        <v>153071</v>
      </c>
      <c r="E22534" s="21" t="s">
        <v>153072</v>
      </c>
      <c r="F22534" s="21" t="s">
        <v>101554</v>
      </c>
      <c r="G22534" s="22">
        <v>10</v>
      </c>
      <c r="H22534" s="22">
        <v>0</v>
      </c>
      <c r="I22534" s="22">
        <v>0</v>
      </c>
      <c r="J22534" s="21" t="s">
        <v>153073</v>
      </c>
    </row>
    <row r="22535" spans="1:10" ht="32" customHeight="1">
      <c r="A22535" s="19" t="s">
        <v>153074</v>
      </c>
      <c r="B22535" s="24">
        <v>26</v>
      </c>
      <c r="C22535" s="22">
        <v>23</v>
      </c>
      <c r="D22535" s="21" t="s">
        <v>102730</v>
      </c>
      <c r="E22535" s="21" t="s">
        <v>102731</v>
      </c>
      <c r="F22535" s="21" t="s">
        <v>102001</v>
      </c>
      <c r="G22535" s="22">
        <v>7</v>
      </c>
      <c r="H22535" s="22">
        <v>12</v>
      </c>
      <c r="I22535" s="22">
        <v>24</v>
      </c>
      <c r="J22535" s="21" t="s">
        <v>105893</v>
      </c>
    </row>
    <row r="22536" spans="1:10" ht="32" customHeight="1">
      <c r="A22536" s="19" t="s">
        <v>153075</v>
      </c>
      <c r="B22536" s="24">
        <v>13</v>
      </c>
      <c r="C22536" s="22">
        <v>15</v>
      </c>
      <c r="D22536" s="21" t="s">
        <v>104480</v>
      </c>
      <c r="E22536" s="21" t="s">
        <v>104481</v>
      </c>
      <c r="F22536" s="21" t="s">
        <v>101694</v>
      </c>
      <c r="G22536" s="22">
        <v>10</v>
      </c>
      <c r="H22536" s="22">
        <v>0</v>
      </c>
      <c r="I22536" s="22">
        <v>0</v>
      </c>
      <c r="J22536" s="21" t="s">
        <v>144862</v>
      </c>
    </row>
    <row r="22537" spans="1:10" ht="20" customHeight="1">
      <c r="A22537" s="27">
        <v>-999</v>
      </c>
      <c r="B22537" s="24">
        <v>-999</v>
      </c>
      <c r="C22537" s="22">
        <v>-999</v>
      </c>
      <c r="D22537" s="22">
        <v>-999</v>
      </c>
      <c r="E22537" s="22">
        <v>-999</v>
      </c>
      <c r="F22537" s="22">
        <v>-999</v>
      </c>
      <c r="G22537" s="22">
        <v>-999</v>
      </c>
      <c r="H22537" s="22">
        <v>-999</v>
      </c>
      <c r="I22537" s="22">
        <v>-999</v>
      </c>
      <c r="J22537" s="22">
        <v>-999</v>
      </c>
    </row>
    <row r="22538" spans="1:10" ht="32" customHeight="1">
      <c r="A22538" s="19" t="s">
        <v>153076</v>
      </c>
      <c r="B22538" s="24">
        <v>13</v>
      </c>
      <c r="C22538" s="22">
        <v>15</v>
      </c>
      <c r="D22538" s="21" t="s">
        <v>108495</v>
      </c>
      <c r="E22538" s="21" t="s">
        <v>108496</v>
      </c>
      <c r="F22538" s="21" t="s">
        <v>101727</v>
      </c>
      <c r="G22538" s="22">
        <v>10</v>
      </c>
      <c r="H22538" s="22">
        <v>0</v>
      </c>
      <c r="I22538" s="22">
        <v>0</v>
      </c>
      <c r="J22538" s="21" t="s">
        <v>151782</v>
      </c>
    </row>
    <row r="22539" spans="1:10" ht="32" customHeight="1">
      <c r="A22539" s="19" t="s">
        <v>153077</v>
      </c>
      <c r="B22539" s="24">
        <v>13</v>
      </c>
      <c r="C22539" s="22">
        <v>15</v>
      </c>
      <c r="D22539" s="21" t="s">
        <v>149337</v>
      </c>
      <c r="E22539" s="21" t="s">
        <v>149338</v>
      </c>
      <c r="F22539" s="21" t="s">
        <v>14739</v>
      </c>
      <c r="G22539" s="22">
        <v>10</v>
      </c>
      <c r="H22539" s="22">
        <v>0</v>
      </c>
      <c r="I22539" s="22">
        <v>0</v>
      </c>
      <c r="J22539" s="21" t="s">
        <v>153078</v>
      </c>
    </row>
    <row r="22540" spans="1:10" ht="32" customHeight="1">
      <c r="A22540" s="19" t="s">
        <v>153079</v>
      </c>
      <c r="B22540" s="24">
        <v>33</v>
      </c>
      <c r="C22540" s="22">
        <v>15</v>
      </c>
      <c r="D22540" s="21" t="s">
        <v>125101</v>
      </c>
      <c r="E22540" s="21" t="s">
        <v>125102</v>
      </c>
      <c r="F22540" s="21" t="s">
        <v>101563</v>
      </c>
      <c r="G22540" s="22">
        <v>10</v>
      </c>
      <c r="H22540" s="22">
        <v>0</v>
      </c>
      <c r="I22540" s="22">
        <v>0</v>
      </c>
      <c r="J22540" s="21" t="s">
        <v>153080</v>
      </c>
    </row>
    <row r="22541" spans="1:10" ht="32" customHeight="1">
      <c r="A22541" s="19" t="s">
        <v>153081</v>
      </c>
      <c r="B22541" s="24">
        <v>21</v>
      </c>
      <c r="C22541" s="22">
        <v>15</v>
      </c>
      <c r="D22541" s="21" t="s">
        <v>153082</v>
      </c>
      <c r="E22541" s="21" t="s">
        <v>153083</v>
      </c>
      <c r="F22541" s="21" t="s">
        <v>14739</v>
      </c>
      <c r="G22541" s="22">
        <v>10</v>
      </c>
      <c r="H22541" s="22">
        <v>0</v>
      </c>
      <c r="I22541" s="22">
        <v>0</v>
      </c>
      <c r="J22541" s="21" t="s">
        <v>153084</v>
      </c>
    </row>
    <row r="22542" spans="1:10" ht="32" customHeight="1">
      <c r="A22542" s="19" t="s">
        <v>153085</v>
      </c>
      <c r="B22542" s="24">
        <v>23</v>
      </c>
      <c r="C22542" s="22">
        <v>15</v>
      </c>
      <c r="D22542" s="21" t="s">
        <v>122793</v>
      </c>
      <c r="E22542" s="21" t="s">
        <v>122794</v>
      </c>
      <c r="F22542" s="21" t="s">
        <v>101563</v>
      </c>
      <c r="G22542" s="22">
        <v>10</v>
      </c>
      <c r="H22542" s="22">
        <v>0</v>
      </c>
      <c r="I22542" s="22">
        <v>0</v>
      </c>
      <c r="J22542" s="21" t="s">
        <v>138459</v>
      </c>
    </row>
    <row r="22543" spans="1:10" ht="32" customHeight="1">
      <c r="A22543" s="19" t="s">
        <v>153086</v>
      </c>
      <c r="B22543" s="24">
        <v>13</v>
      </c>
      <c r="C22543" s="22">
        <v>15</v>
      </c>
      <c r="D22543" s="21" t="s">
        <v>103398</v>
      </c>
      <c r="E22543" s="21" t="s">
        <v>103399</v>
      </c>
      <c r="F22543" s="21" t="s">
        <v>101628</v>
      </c>
      <c r="G22543" s="22">
        <v>2</v>
      </c>
      <c r="H22543" s="22">
        <v>9</v>
      </c>
      <c r="I22543" s="22">
        <v>24</v>
      </c>
      <c r="J22543" s="21" t="s">
        <v>153087</v>
      </c>
    </row>
    <row r="22544" spans="1:10" ht="32" customHeight="1">
      <c r="A22544" s="19" t="s">
        <v>153088</v>
      </c>
      <c r="B22544" s="24">
        <v>20</v>
      </c>
      <c r="C22544" s="22">
        <v>15</v>
      </c>
      <c r="D22544" s="21" t="s">
        <v>153089</v>
      </c>
      <c r="E22544" s="21" t="s">
        <v>153090</v>
      </c>
      <c r="F22544" s="21" t="s">
        <v>101563</v>
      </c>
      <c r="G22544" s="22">
        <v>10</v>
      </c>
      <c r="H22544" s="22">
        <v>0</v>
      </c>
      <c r="I22544" s="22">
        <v>0</v>
      </c>
      <c r="J22544" s="21" t="s">
        <v>153091</v>
      </c>
    </row>
    <row r="22545" spans="1:10" ht="32" customHeight="1">
      <c r="A22545" s="19" t="s">
        <v>153092</v>
      </c>
      <c r="B22545" s="24">
        <v>28</v>
      </c>
      <c r="C22545" s="22">
        <v>15</v>
      </c>
      <c r="D22545" s="21" t="s">
        <v>130999</v>
      </c>
      <c r="E22545" s="21" t="s">
        <v>131000</v>
      </c>
      <c r="F22545" s="21" t="s">
        <v>101563</v>
      </c>
      <c r="G22545" s="22">
        <v>10</v>
      </c>
      <c r="H22545" s="22">
        <v>0</v>
      </c>
      <c r="I22545" s="22">
        <v>0</v>
      </c>
      <c r="J22545" s="21" t="s">
        <v>153093</v>
      </c>
    </row>
    <row r="22546" spans="1:10" ht="32" customHeight="1">
      <c r="A22546" s="19" t="s">
        <v>153094</v>
      </c>
      <c r="B22546" s="24">
        <v>24</v>
      </c>
      <c r="C22546" s="22">
        <v>15</v>
      </c>
      <c r="D22546" s="21" t="s">
        <v>108321</v>
      </c>
      <c r="E22546" s="21" t="s">
        <v>108322</v>
      </c>
      <c r="F22546" s="21" t="s">
        <v>101528</v>
      </c>
      <c r="G22546" s="22">
        <v>10</v>
      </c>
      <c r="H22546" s="22">
        <v>0</v>
      </c>
      <c r="I22546" s="22">
        <v>0</v>
      </c>
      <c r="J22546" s="21" t="s">
        <v>153095</v>
      </c>
    </row>
    <row r="22547" spans="1:10" ht="32" customHeight="1">
      <c r="A22547" s="19" t="s">
        <v>153096</v>
      </c>
      <c r="B22547" s="24">
        <v>13</v>
      </c>
      <c r="C22547" s="22">
        <v>15</v>
      </c>
      <c r="D22547" s="21" t="s">
        <v>153097</v>
      </c>
      <c r="E22547" s="21" t="s">
        <v>153098</v>
      </c>
      <c r="F22547" s="21" t="s">
        <v>101568</v>
      </c>
      <c r="G22547" s="22">
        <v>10</v>
      </c>
      <c r="H22547" s="22">
        <v>0</v>
      </c>
      <c r="I22547" s="22">
        <v>0</v>
      </c>
      <c r="J22547" s="21" t="s">
        <v>153099</v>
      </c>
    </row>
    <row r="22548" spans="1:10" ht="32" customHeight="1">
      <c r="A22548" s="19" t="s">
        <v>153100</v>
      </c>
      <c r="B22548" s="24">
        <v>13</v>
      </c>
      <c r="C22548" s="22">
        <v>15</v>
      </c>
      <c r="D22548" s="21" t="s">
        <v>106313</v>
      </c>
      <c r="E22548" s="21" t="s">
        <v>106314</v>
      </c>
      <c r="F22548" s="21" t="s">
        <v>14739</v>
      </c>
      <c r="G22548" s="22">
        <v>10</v>
      </c>
      <c r="H22548" s="22">
        <v>0</v>
      </c>
      <c r="I22548" s="22">
        <v>0</v>
      </c>
      <c r="J22548" s="21" t="s">
        <v>134007</v>
      </c>
    </row>
    <row r="22549" spans="1:10" ht="32" customHeight="1">
      <c r="A22549" s="19" t="s">
        <v>153101</v>
      </c>
      <c r="B22549" s="24">
        <v>13</v>
      </c>
      <c r="C22549" s="22">
        <v>15</v>
      </c>
      <c r="D22549" s="21" t="s">
        <v>106996</v>
      </c>
      <c r="E22549" s="21" t="s">
        <v>106997</v>
      </c>
      <c r="F22549" s="21" t="s">
        <v>101522</v>
      </c>
      <c r="G22549" s="22">
        <v>10</v>
      </c>
      <c r="H22549" s="22">
        <v>0</v>
      </c>
      <c r="I22549" s="22">
        <v>0</v>
      </c>
      <c r="J22549" s="21" t="s">
        <v>153102</v>
      </c>
    </row>
    <row r="22550" spans="1:10" ht="32" customHeight="1">
      <c r="A22550" s="19" t="s">
        <v>153103</v>
      </c>
      <c r="B22550" s="24">
        <v>22</v>
      </c>
      <c r="C22550" s="22">
        <v>29</v>
      </c>
      <c r="D22550" s="21" t="s">
        <v>125575</v>
      </c>
      <c r="E22550" s="21" t="s">
        <v>125576</v>
      </c>
      <c r="F22550" s="21" t="s">
        <v>107092</v>
      </c>
      <c r="G22550" s="22">
        <v>8</v>
      </c>
      <c r="H22550" s="22">
        <v>17</v>
      </c>
      <c r="I22550" s="22">
        <v>24</v>
      </c>
      <c r="J22550" s="21" t="s">
        <v>153104</v>
      </c>
    </row>
    <row r="22551" spans="1:10" ht="32" customHeight="1">
      <c r="A22551" s="19" t="s">
        <v>153105</v>
      </c>
      <c r="B22551" s="24">
        <v>13</v>
      </c>
      <c r="C22551" s="22">
        <v>15</v>
      </c>
      <c r="D22551" s="21" t="s">
        <v>153106</v>
      </c>
      <c r="E22551" s="21" t="s">
        <v>153107</v>
      </c>
      <c r="F22551" s="21" t="s">
        <v>101522</v>
      </c>
      <c r="G22551" s="22">
        <v>10</v>
      </c>
      <c r="H22551" s="22">
        <v>0</v>
      </c>
      <c r="I22551" s="22">
        <v>0</v>
      </c>
      <c r="J22551" s="21" t="s">
        <v>153108</v>
      </c>
    </row>
    <row r="22552" spans="1:10" ht="32" customHeight="1">
      <c r="A22552" s="19" t="s">
        <v>153109</v>
      </c>
      <c r="B22552" s="24">
        <v>18</v>
      </c>
      <c r="C22552" s="22">
        <v>15</v>
      </c>
      <c r="D22552" s="21" t="s">
        <v>101764</v>
      </c>
      <c r="E22552" s="21" t="s">
        <v>101765</v>
      </c>
      <c r="F22552" s="21" t="s">
        <v>101568</v>
      </c>
      <c r="G22552" s="22">
        <v>1</v>
      </c>
      <c r="H22552" s="22">
        <v>9</v>
      </c>
      <c r="I22552" s="22">
        <v>16</v>
      </c>
      <c r="J22552" s="21" t="s">
        <v>153110</v>
      </c>
    </row>
    <row r="22553" spans="1:10" ht="32" customHeight="1">
      <c r="A22553" s="19" t="s">
        <v>153111</v>
      </c>
      <c r="B22553" s="24">
        <v>18</v>
      </c>
      <c r="C22553" s="22">
        <v>15</v>
      </c>
      <c r="D22553" s="21" t="s">
        <v>101764</v>
      </c>
      <c r="E22553" s="21" t="s">
        <v>101765</v>
      </c>
      <c r="F22553" s="21" t="s">
        <v>101568</v>
      </c>
      <c r="G22553" s="22">
        <v>1</v>
      </c>
      <c r="H22553" s="22">
        <v>9</v>
      </c>
      <c r="I22553" s="22">
        <v>16</v>
      </c>
      <c r="J22553" s="21" t="s">
        <v>153110</v>
      </c>
    </row>
    <row r="22554" spans="1:10" ht="32" customHeight="1">
      <c r="A22554" s="19" t="s">
        <v>153112</v>
      </c>
      <c r="B22554" s="24">
        <v>19</v>
      </c>
      <c r="C22554" s="22">
        <v>17</v>
      </c>
      <c r="D22554" s="21" t="s">
        <v>114044</v>
      </c>
      <c r="E22554" s="21" t="s">
        <v>114045</v>
      </c>
      <c r="F22554" s="21" t="s">
        <v>101710</v>
      </c>
      <c r="G22554" s="22">
        <v>1</v>
      </c>
      <c r="H22554" s="22">
        <v>12</v>
      </c>
      <c r="I22554" s="22">
        <v>24</v>
      </c>
      <c r="J22554" s="21" t="s">
        <v>153113</v>
      </c>
    </row>
    <row r="22555" spans="1:10" ht="32" customHeight="1">
      <c r="A22555" s="19" t="s">
        <v>153114</v>
      </c>
      <c r="B22555" s="24">
        <v>22</v>
      </c>
      <c r="C22555" s="22">
        <v>15</v>
      </c>
      <c r="D22555" s="21" t="s">
        <v>153115</v>
      </c>
      <c r="E22555" s="21" t="s">
        <v>153116</v>
      </c>
      <c r="F22555" s="21" t="s">
        <v>101628</v>
      </c>
      <c r="G22555" s="22">
        <v>1</v>
      </c>
      <c r="H22555" s="22">
        <v>9</v>
      </c>
      <c r="I22555" s="22">
        <v>24</v>
      </c>
      <c r="J22555" s="21" t="s">
        <v>153117</v>
      </c>
    </row>
    <row r="22556" spans="1:10" ht="32" customHeight="1">
      <c r="A22556" s="19" t="s">
        <v>153118</v>
      </c>
      <c r="B22556" s="24">
        <v>17</v>
      </c>
      <c r="C22556" s="22">
        <v>15</v>
      </c>
      <c r="D22556" s="21" t="s">
        <v>118083</v>
      </c>
      <c r="E22556" s="21" t="s">
        <v>118084</v>
      </c>
      <c r="F22556" s="21" t="s">
        <v>101528</v>
      </c>
      <c r="G22556" s="22">
        <v>10</v>
      </c>
      <c r="H22556" s="22">
        <v>0</v>
      </c>
      <c r="I22556" s="22">
        <v>0</v>
      </c>
      <c r="J22556" s="21" t="s">
        <v>146864</v>
      </c>
    </row>
    <row r="22557" spans="1:10" ht="32" customHeight="1">
      <c r="A22557" s="19" t="s">
        <v>153119</v>
      </c>
      <c r="B22557" s="24">
        <v>32</v>
      </c>
      <c r="C22557" s="22">
        <v>15</v>
      </c>
      <c r="D22557" s="21" t="s">
        <v>102820</v>
      </c>
      <c r="E22557" s="21" t="s">
        <v>102821</v>
      </c>
      <c r="F22557" s="21" t="s">
        <v>101563</v>
      </c>
      <c r="G22557" s="22">
        <v>10</v>
      </c>
      <c r="H22557" s="22">
        <v>0</v>
      </c>
      <c r="I22557" s="22">
        <v>0</v>
      </c>
      <c r="J22557" s="21" t="s">
        <v>137840</v>
      </c>
    </row>
    <row r="22558" spans="1:10" ht="32" customHeight="1">
      <c r="A22558" s="19" t="s">
        <v>153120</v>
      </c>
      <c r="B22558" s="24">
        <v>35</v>
      </c>
      <c r="C22558" s="22">
        <v>15</v>
      </c>
      <c r="D22558" s="21" t="s">
        <v>101658</v>
      </c>
      <c r="E22558" s="21" t="s">
        <v>101659</v>
      </c>
      <c r="F22558" s="21" t="s">
        <v>101554</v>
      </c>
      <c r="G22558" s="22">
        <v>10</v>
      </c>
      <c r="H22558" s="22">
        <v>0</v>
      </c>
      <c r="I22558" s="22">
        <v>0</v>
      </c>
      <c r="J22558" s="21" t="s">
        <v>153121</v>
      </c>
    </row>
    <row r="22559" spans="1:10" ht="32" customHeight="1">
      <c r="A22559" s="19" t="s">
        <v>153122</v>
      </c>
      <c r="B22559" s="24">
        <v>25</v>
      </c>
      <c r="C22559" s="22">
        <v>15</v>
      </c>
      <c r="D22559" s="21" t="s">
        <v>135143</v>
      </c>
      <c r="E22559" s="21" t="s">
        <v>135144</v>
      </c>
      <c r="F22559" s="21" t="s">
        <v>14739</v>
      </c>
      <c r="G22559" s="22">
        <v>10</v>
      </c>
      <c r="H22559" s="22">
        <v>0</v>
      </c>
      <c r="I22559" s="22">
        <v>0</v>
      </c>
      <c r="J22559" s="21" t="s">
        <v>153123</v>
      </c>
    </row>
    <row r="22560" spans="1:10" ht="32" customHeight="1">
      <c r="A22560" s="19" t="s">
        <v>153124</v>
      </c>
      <c r="B22560" s="24">
        <v>49</v>
      </c>
      <c r="C22560" s="22">
        <v>23</v>
      </c>
      <c r="D22560" s="21" t="s">
        <v>138712</v>
      </c>
      <c r="E22560" s="21" t="s">
        <v>138713</v>
      </c>
      <c r="F22560" s="21" t="s">
        <v>102912</v>
      </c>
      <c r="G22560" s="22">
        <v>4</v>
      </c>
      <c r="H22560" s="22">
        <v>15</v>
      </c>
      <c r="I22560" s="22">
        <v>37</v>
      </c>
      <c r="J22560" s="21" t="s">
        <v>153125</v>
      </c>
    </row>
    <row r="22561" spans="1:10" ht="20" customHeight="1">
      <c r="A22561" s="27">
        <v>-999</v>
      </c>
      <c r="B22561" s="24">
        <v>-999</v>
      </c>
      <c r="C22561" s="22">
        <v>-999</v>
      </c>
      <c r="D22561" s="22">
        <v>-999</v>
      </c>
      <c r="E22561" s="22">
        <v>-999</v>
      </c>
      <c r="F22561" s="22">
        <v>-999</v>
      </c>
      <c r="G22561" s="22">
        <v>-999</v>
      </c>
      <c r="H22561" s="22">
        <v>-999</v>
      </c>
      <c r="I22561" s="22">
        <v>-999</v>
      </c>
      <c r="J22561" s="22">
        <v>-999</v>
      </c>
    </row>
    <row r="22562" spans="1:10" ht="32" customHeight="1">
      <c r="A22562" s="19" t="s">
        <v>153126</v>
      </c>
      <c r="B22562" s="24">
        <v>21</v>
      </c>
      <c r="C22562" s="22">
        <v>15</v>
      </c>
      <c r="D22562" s="21" t="s">
        <v>104493</v>
      </c>
      <c r="E22562" s="21" t="s">
        <v>104494</v>
      </c>
      <c r="F22562" s="21" t="s">
        <v>101694</v>
      </c>
      <c r="G22562" s="22">
        <v>1</v>
      </c>
      <c r="H22562" s="22">
        <v>9</v>
      </c>
      <c r="I22562" s="22">
        <v>14</v>
      </c>
      <c r="J22562" s="21" t="s">
        <v>153127</v>
      </c>
    </row>
    <row r="22563" spans="1:10" ht="32" customHeight="1">
      <c r="A22563" s="19" t="s">
        <v>153128</v>
      </c>
      <c r="B22563" s="24">
        <v>26</v>
      </c>
      <c r="C22563" s="22">
        <v>23</v>
      </c>
      <c r="D22563" s="21" t="s">
        <v>102730</v>
      </c>
      <c r="E22563" s="21" t="s">
        <v>102731</v>
      </c>
      <c r="F22563" s="21" t="s">
        <v>102001</v>
      </c>
      <c r="G22563" s="22">
        <v>7</v>
      </c>
      <c r="H22563" s="22">
        <v>12</v>
      </c>
      <c r="I22563" s="22">
        <v>24</v>
      </c>
      <c r="J22563" s="21" t="s">
        <v>105893</v>
      </c>
    </row>
    <row r="22564" spans="1:10" ht="32" customHeight="1">
      <c r="A22564" s="19" t="s">
        <v>153129</v>
      </c>
      <c r="B22564" s="24">
        <v>22</v>
      </c>
      <c r="C22564" s="22">
        <v>15</v>
      </c>
      <c r="D22564" s="21" t="s">
        <v>134545</v>
      </c>
      <c r="E22564" s="21" t="s">
        <v>134546</v>
      </c>
      <c r="F22564" s="21" t="s">
        <v>101694</v>
      </c>
      <c r="G22564" s="22">
        <v>10</v>
      </c>
      <c r="H22564" s="22">
        <v>0</v>
      </c>
      <c r="I22564" s="22">
        <v>0</v>
      </c>
      <c r="J22564" s="21" t="s">
        <v>153130</v>
      </c>
    </row>
    <row r="22565" spans="1:10" ht="32" customHeight="1">
      <c r="A22565" s="19" t="s">
        <v>153131</v>
      </c>
      <c r="B22565" s="24">
        <v>54</v>
      </c>
      <c r="C22565" s="22">
        <v>35</v>
      </c>
      <c r="D22565" s="21" t="s">
        <v>125146</v>
      </c>
      <c r="E22565" s="21" t="s">
        <v>125147</v>
      </c>
      <c r="F22565" s="21" t="s">
        <v>101694</v>
      </c>
      <c r="G22565" s="22">
        <v>4</v>
      </c>
      <c r="H22565" s="22">
        <v>20</v>
      </c>
      <c r="I22565" s="22">
        <v>30</v>
      </c>
      <c r="J22565" s="21" t="s">
        <v>153132</v>
      </c>
    </row>
    <row r="22566" spans="1:10" ht="32" customHeight="1">
      <c r="A22566" s="19" t="s">
        <v>153133</v>
      </c>
      <c r="B22566" s="24">
        <v>21</v>
      </c>
      <c r="C22566" s="22">
        <v>15</v>
      </c>
      <c r="D22566" s="21" t="s">
        <v>119291</v>
      </c>
      <c r="E22566" s="21" t="s">
        <v>119292</v>
      </c>
      <c r="F22566" s="21" t="s">
        <v>101694</v>
      </c>
      <c r="G22566" s="22">
        <v>10</v>
      </c>
      <c r="H22566" s="22">
        <v>0</v>
      </c>
      <c r="I22566" s="22">
        <v>0</v>
      </c>
      <c r="J22566" s="21" t="s">
        <v>119293</v>
      </c>
    </row>
    <row r="22567" spans="1:10" ht="32" customHeight="1">
      <c r="A22567" s="19" t="s">
        <v>153134</v>
      </c>
      <c r="B22567" s="24">
        <v>25</v>
      </c>
      <c r="C22567" s="22">
        <v>15</v>
      </c>
      <c r="D22567" s="21" t="s">
        <v>120781</v>
      </c>
      <c r="E22567" s="21" t="s">
        <v>120782</v>
      </c>
      <c r="F22567" s="21" t="s">
        <v>101568</v>
      </c>
      <c r="G22567" s="22">
        <v>1</v>
      </c>
      <c r="H22567" s="22">
        <v>10</v>
      </c>
      <c r="I22567" s="22">
        <v>14</v>
      </c>
      <c r="J22567" s="21" t="s">
        <v>153135</v>
      </c>
    </row>
    <row r="22568" spans="1:10" ht="32" customHeight="1">
      <c r="A22568" s="19" t="s">
        <v>153136</v>
      </c>
      <c r="B22568" s="24">
        <v>15</v>
      </c>
      <c r="C22568" s="22">
        <v>19</v>
      </c>
      <c r="D22568" s="21" t="s">
        <v>110828</v>
      </c>
      <c r="E22568" s="21" t="s">
        <v>110829</v>
      </c>
      <c r="F22568" s="21" t="s">
        <v>102440</v>
      </c>
      <c r="G22568" s="22">
        <v>5</v>
      </c>
      <c r="H22568" s="22">
        <v>7</v>
      </c>
      <c r="I22568" s="22">
        <v>15</v>
      </c>
      <c r="J22568" s="21" t="s">
        <v>153137</v>
      </c>
    </row>
    <row r="22569" spans="1:10" ht="32" customHeight="1">
      <c r="A22569" s="19" t="s">
        <v>153138</v>
      </c>
      <c r="B22569" s="24">
        <v>51</v>
      </c>
      <c r="C22569" s="22">
        <v>33</v>
      </c>
      <c r="D22569" s="21" t="s">
        <v>101772</v>
      </c>
      <c r="E22569" s="21" t="s">
        <v>101773</v>
      </c>
      <c r="F22569" s="21" t="s">
        <v>14743</v>
      </c>
      <c r="G22569" s="22">
        <v>9</v>
      </c>
      <c r="H22569" s="22">
        <v>20</v>
      </c>
      <c r="I22569" s="22">
        <v>28</v>
      </c>
      <c r="J22569" s="21" t="s">
        <v>104639</v>
      </c>
    </row>
    <row r="22570" spans="1:10" ht="32" customHeight="1">
      <c r="A22570" s="19" t="s">
        <v>153139</v>
      </c>
      <c r="B22570" s="24">
        <v>25</v>
      </c>
      <c r="C22570" s="22">
        <v>19</v>
      </c>
      <c r="D22570" s="21" t="s">
        <v>101713</v>
      </c>
      <c r="E22570" s="21" t="s">
        <v>101714</v>
      </c>
      <c r="F22570" s="21" t="s">
        <v>102114</v>
      </c>
      <c r="G22570" s="22">
        <v>1</v>
      </c>
      <c r="H22570" s="22">
        <v>14</v>
      </c>
      <c r="I22570" s="22">
        <v>21</v>
      </c>
      <c r="J22570" s="21" t="s">
        <v>153140</v>
      </c>
    </row>
    <row r="22571" spans="1:10" ht="32" customHeight="1">
      <c r="A22571" s="19" t="s">
        <v>153141</v>
      </c>
      <c r="B22571" s="24">
        <v>20</v>
      </c>
      <c r="C22571" s="22">
        <v>16</v>
      </c>
      <c r="D22571" s="21" t="s">
        <v>102492</v>
      </c>
      <c r="E22571" s="21" t="s">
        <v>102493</v>
      </c>
      <c r="F22571" s="21" t="s">
        <v>101945</v>
      </c>
      <c r="G22571" s="22">
        <v>1</v>
      </c>
      <c r="H22571" s="22">
        <v>11</v>
      </c>
      <c r="I22571" s="22">
        <v>18</v>
      </c>
      <c r="J22571" s="21" t="s">
        <v>106970</v>
      </c>
    </row>
    <row r="22572" spans="1:10" ht="32" customHeight="1">
      <c r="A22572" s="19" t="s">
        <v>153142</v>
      </c>
      <c r="B22572" s="24">
        <v>15</v>
      </c>
      <c r="C22572" s="22">
        <v>22</v>
      </c>
      <c r="D22572" s="21" t="s">
        <v>102730</v>
      </c>
      <c r="E22572" s="21" t="s">
        <v>102731</v>
      </c>
      <c r="F22572" s="21" t="s">
        <v>101538</v>
      </c>
      <c r="G22572" s="22">
        <v>7</v>
      </c>
      <c r="H22572" s="22">
        <v>11</v>
      </c>
      <c r="I22572" s="22">
        <v>20</v>
      </c>
      <c r="J22572" s="21" t="s">
        <v>150673</v>
      </c>
    </row>
    <row r="22573" spans="1:10" ht="32" customHeight="1">
      <c r="A22573" s="19" t="s">
        <v>153143</v>
      </c>
      <c r="B22573" s="24">
        <v>14</v>
      </c>
      <c r="C22573" s="22">
        <v>16</v>
      </c>
      <c r="D22573" s="21" t="s">
        <v>138958</v>
      </c>
      <c r="E22573" s="21" t="s">
        <v>138959</v>
      </c>
      <c r="F22573" s="21" t="s">
        <v>101533</v>
      </c>
      <c r="G22573" s="22">
        <v>2</v>
      </c>
      <c r="H22573" s="22">
        <v>10</v>
      </c>
      <c r="I22573" s="22">
        <v>16</v>
      </c>
      <c r="J22573" s="21" t="s">
        <v>153144</v>
      </c>
    </row>
    <row r="22574" spans="1:10" ht="32" customHeight="1">
      <c r="A22574" s="19" t="s">
        <v>153145</v>
      </c>
      <c r="B22574" s="24">
        <v>21</v>
      </c>
      <c r="C22574" s="22">
        <v>15</v>
      </c>
      <c r="D22574" s="21" t="s">
        <v>132756</v>
      </c>
      <c r="E22574" s="21" t="s">
        <v>132757</v>
      </c>
      <c r="F22574" s="21" t="s">
        <v>101554</v>
      </c>
      <c r="G22574" s="22">
        <v>10</v>
      </c>
      <c r="H22574" s="22">
        <v>0</v>
      </c>
      <c r="I22574" s="22">
        <v>0</v>
      </c>
      <c r="J22574" s="21" t="s">
        <v>153146</v>
      </c>
    </row>
    <row r="22575" spans="1:10" ht="32" customHeight="1">
      <c r="A22575" s="19" t="s">
        <v>153147</v>
      </c>
      <c r="B22575" s="24">
        <v>13</v>
      </c>
      <c r="C22575" s="22">
        <v>15</v>
      </c>
      <c r="D22575" s="21" t="s">
        <v>106630</v>
      </c>
      <c r="E22575" s="21" t="s">
        <v>106631</v>
      </c>
      <c r="F22575" s="21" t="s">
        <v>101528</v>
      </c>
      <c r="G22575" s="22">
        <v>10</v>
      </c>
      <c r="H22575" s="22">
        <v>0</v>
      </c>
      <c r="I22575" s="22">
        <v>0</v>
      </c>
      <c r="J22575" s="21" t="s">
        <v>153148</v>
      </c>
    </row>
    <row r="22576" spans="1:10" ht="32" customHeight="1">
      <c r="A22576" s="19" t="s">
        <v>153149</v>
      </c>
      <c r="B22576" s="24">
        <v>23</v>
      </c>
      <c r="C22576" s="22">
        <v>31</v>
      </c>
      <c r="D22576" s="21" t="s">
        <v>103014</v>
      </c>
      <c r="E22576" s="21" t="s">
        <v>103015</v>
      </c>
      <c r="F22576" s="21" t="s">
        <v>102356</v>
      </c>
      <c r="G22576" s="22">
        <v>8</v>
      </c>
      <c r="H22576" s="22">
        <v>19</v>
      </c>
      <c r="I22576" s="22">
        <v>33</v>
      </c>
      <c r="J22576" s="21" t="s">
        <v>153150</v>
      </c>
    </row>
    <row r="22577" spans="1:10" ht="32" customHeight="1">
      <c r="A22577" s="19" t="s">
        <v>153151</v>
      </c>
      <c r="B22577" s="24">
        <v>13</v>
      </c>
      <c r="C22577" s="22">
        <v>15</v>
      </c>
      <c r="D22577" s="21" t="s">
        <v>107433</v>
      </c>
      <c r="E22577" s="21" t="s">
        <v>107434</v>
      </c>
      <c r="F22577" s="21" t="s">
        <v>101554</v>
      </c>
      <c r="G22577" s="22">
        <v>10</v>
      </c>
      <c r="H22577" s="22">
        <v>0</v>
      </c>
      <c r="I22577" s="22">
        <v>0</v>
      </c>
      <c r="J22577" s="21" t="s">
        <v>153152</v>
      </c>
    </row>
    <row r="22578" spans="1:10" ht="32" customHeight="1">
      <c r="A22578" s="19" t="s">
        <v>153153</v>
      </c>
      <c r="B22578" s="24">
        <v>28</v>
      </c>
      <c r="C22578" s="22">
        <v>35</v>
      </c>
      <c r="D22578" s="21" t="s">
        <v>101772</v>
      </c>
      <c r="E22578" s="21" t="s">
        <v>101773</v>
      </c>
      <c r="F22578" s="21" t="s">
        <v>101694</v>
      </c>
      <c r="G22578" s="22">
        <v>11</v>
      </c>
      <c r="H22578" s="22">
        <v>20</v>
      </c>
      <c r="I22578" s="22">
        <v>28</v>
      </c>
      <c r="J22578" s="21" t="s">
        <v>106056</v>
      </c>
    </row>
    <row r="22579" spans="1:10" ht="32" customHeight="1">
      <c r="A22579" s="19" t="s">
        <v>153154</v>
      </c>
      <c r="B22579" s="24">
        <v>17</v>
      </c>
      <c r="C22579" s="22">
        <v>15</v>
      </c>
      <c r="D22579" s="21" t="s">
        <v>112693</v>
      </c>
      <c r="E22579" s="21" t="s">
        <v>112694</v>
      </c>
      <c r="F22579" s="21" t="s">
        <v>14739</v>
      </c>
      <c r="G22579" s="22">
        <v>10</v>
      </c>
      <c r="H22579" s="22">
        <v>0</v>
      </c>
      <c r="I22579" s="22">
        <v>0</v>
      </c>
      <c r="J22579" s="21" t="s">
        <v>112695</v>
      </c>
    </row>
    <row r="22580" spans="1:10" ht="32" customHeight="1">
      <c r="A22580" s="19" t="s">
        <v>153155</v>
      </c>
      <c r="B22580" s="24">
        <v>13</v>
      </c>
      <c r="C22580" s="22">
        <v>15</v>
      </c>
      <c r="D22580" s="21" t="s">
        <v>153156</v>
      </c>
      <c r="E22580" s="21" t="s">
        <v>153157</v>
      </c>
      <c r="F22580" s="21" t="s">
        <v>101522</v>
      </c>
      <c r="G22580" s="22">
        <v>10</v>
      </c>
      <c r="H22580" s="22">
        <v>0</v>
      </c>
      <c r="I22580" s="22">
        <v>0</v>
      </c>
      <c r="J22580" s="21" t="s">
        <v>153158</v>
      </c>
    </row>
    <row r="22581" spans="1:10" ht="32" customHeight="1">
      <c r="A22581" s="19" t="s">
        <v>153159</v>
      </c>
      <c r="B22581" s="24">
        <v>13</v>
      </c>
      <c r="C22581" s="22">
        <v>15</v>
      </c>
      <c r="D22581" s="21" t="s">
        <v>153156</v>
      </c>
      <c r="E22581" s="21" t="s">
        <v>153157</v>
      </c>
      <c r="F22581" s="21" t="s">
        <v>101522</v>
      </c>
      <c r="G22581" s="22">
        <v>10</v>
      </c>
      <c r="H22581" s="22">
        <v>0</v>
      </c>
      <c r="I22581" s="22">
        <v>0</v>
      </c>
      <c r="J22581" s="21" t="s">
        <v>153158</v>
      </c>
    </row>
    <row r="22582" spans="1:10" ht="32" customHeight="1">
      <c r="A22582" s="19" t="s">
        <v>153160</v>
      </c>
      <c r="B22582" s="24">
        <v>13</v>
      </c>
      <c r="C22582" s="22">
        <v>15</v>
      </c>
      <c r="D22582" s="21" t="s">
        <v>115380</v>
      </c>
      <c r="E22582" s="21" t="s">
        <v>115381</v>
      </c>
      <c r="F22582" s="21" t="s">
        <v>101563</v>
      </c>
      <c r="G22582" s="22">
        <v>10</v>
      </c>
      <c r="H22582" s="22">
        <v>0</v>
      </c>
      <c r="I22582" s="22">
        <v>0</v>
      </c>
      <c r="J22582" s="21" t="s">
        <v>130331</v>
      </c>
    </row>
    <row r="22583" spans="1:10" ht="32" customHeight="1">
      <c r="A22583" s="19" t="s">
        <v>153161</v>
      </c>
      <c r="B22583" s="24">
        <v>23</v>
      </c>
      <c r="C22583" s="22">
        <v>15</v>
      </c>
      <c r="D22583" s="21" t="s">
        <v>153162</v>
      </c>
      <c r="E22583" s="21" t="s">
        <v>153163</v>
      </c>
      <c r="F22583" s="21" t="s">
        <v>101568</v>
      </c>
      <c r="G22583" s="22">
        <v>1</v>
      </c>
      <c r="H22583" s="22">
        <v>10</v>
      </c>
      <c r="I22583" s="22">
        <v>17</v>
      </c>
      <c r="J22583" s="21" t="s">
        <v>153164</v>
      </c>
    </row>
    <row r="22584" spans="1:10" ht="32" customHeight="1">
      <c r="A22584" s="19" t="s">
        <v>153165</v>
      </c>
      <c r="B22584" s="24">
        <v>41</v>
      </c>
      <c r="C22584" s="22">
        <v>20</v>
      </c>
      <c r="D22584" s="21" t="s">
        <v>103557</v>
      </c>
      <c r="E22584" s="21" t="s">
        <v>103558</v>
      </c>
      <c r="F22584" s="21" t="s">
        <v>101543</v>
      </c>
      <c r="G22584" s="22">
        <v>6</v>
      </c>
      <c r="H22584" s="22">
        <v>10</v>
      </c>
      <c r="I22584" s="22">
        <v>16</v>
      </c>
      <c r="J22584" s="21" t="s">
        <v>153166</v>
      </c>
    </row>
    <row r="22585" spans="1:10" ht="20" customHeight="1">
      <c r="A22585" s="27">
        <v>-999</v>
      </c>
      <c r="B22585" s="24">
        <v>-999</v>
      </c>
      <c r="C22585" s="22">
        <v>-999</v>
      </c>
      <c r="D22585" s="22">
        <v>-999</v>
      </c>
      <c r="E22585" s="22">
        <v>-999</v>
      </c>
      <c r="F22585" s="22">
        <v>-999</v>
      </c>
      <c r="G22585" s="22">
        <v>-999</v>
      </c>
      <c r="H22585" s="22">
        <v>-999</v>
      </c>
      <c r="I22585" s="22">
        <v>-999</v>
      </c>
      <c r="J22585" s="22">
        <v>-999</v>
      </c>
    </row>
    <row r="22586" spans="1:10" ht="32" customHeight="1">
      <c r="A22586" s="19" t="s">
        <v>153167</v>
      </c>
      <c r="B22586" s="24">
        <v>23</v>
      </c>
      <c r="C22586" s="22">
        <v>15</v>
      </c>
      <c r="D22586" s="21" t="s">
        <v>110890</v>
      </c>
      <c r="E22586" s="21" t="s">
        <v>110891</v>
      </c>
      <c r="F22586" s="21" t="s">
        <v>101568</v>
      </c>
      <c r="G22586" s="22">
        <v>1</v>
      </c>
      <c r="H22586" s="22">
        <v>10</v>
      </c>
      <c r="I22586" s="22">
        <v>15</v>
      </c>
      <c r="J22586" s="21" t="s">
        <v>153168</v>
      </c>
    </row>
    <row r="22587" spans="1:10" ht="20" customHeight="1">
      <c r="A22587" s="27">
        <v>-999</v>
      </c>
      <c r="B22587" s="24">
        <v>-999</v>
      </c>
      <c r="C22587" s="22">
        <v>-999</v>
      </c>
      <c r="D22587" s="22">
        <v>-999</v>
      </c>
      <c r="E22587" s="22">
        <v>-999</v>
      </c>
      <c r="F22587" s="22">
        <v>-999</v>
      </c>
      <c r="G22587" s="22">
        <v>-999</v>
      </c>
      <c r="H22587" s="22">
        <v>-999</v>
      </c>
      <c r="I22587" s="22">
        <v>-999</v>
      </c>
      <c r="J22587" s="22">
        <v>-999</v>
      </c>
    </row>
    <row r="22588" spans="1:10" ht="32" customHeight="1">
      <c r="A22588" s="19" t="s">
        <v>153169</v>
      </c>
      <c r="B22588" s="24">
        <v>18</v>
      </c>
      <c r="C22588" s="22">
        <v>27</v>
      </c>
      <c r="D22588" s="21" t="s">
        <v>102029</v>
      </c>
      <c r="E22588" s="21" t="s">
        <v>102030</v>
      </c>
      <c r="F22588" s="21" t="s">
        <v>102428</v>
      </c>
      <c r="G22588" s="22">
        <v>9</v>
      </c>
      <c r="H22588" s="22">
        <v>14</v>
      </c>
      <c r="I22588" s="22">
        <v>28</v>
      </c>
      <c r="J22588" s="21" t="s">
        <v>153170</v>
      </c>
    </row>
    <row r="22589" spans="1:10" ht="32" customHeight="1">
      <c r="A22589" s="19" t="s">
        <v>153171</v>
      </c>
      <c r="B22589" s="24">
        <v>24</v>
      </c>
      <c r="C22589" s="22">
        <v>15</v>
      </c>
      <c r="D22589" s="21" t="s">
        <v>103932</v>
      </c>
      <c r="E22589" s="21" t="s">
        <v>103933</v>
      </c>
      <c r="F22589" s="21" t="s">
        <v>101522</v>
      </c>
      <c r="G22589" s="22">
        <v>10</v>
      </c>
      <c r="H22589" s="22">
        <v>0</v>
      </c>
      <c r="I22589" s="22">
        <v>0</v>
      </c>
      <c r="J22589" s="21" t="s">
        <v>153172</v>
      </c>
    </row>
    <row r="22590" spans="1:10" ht="32" customHeight="1">
      <c r="A22590" s="19" t="s">
        <v>153173</v>
      </c>
      <c r="B22590" s="24">
        <v>25</v>
      </c>
      <c r="C22590" s="22">
        <v>15</v>
      </c>
      <c r="D22590" s="21" t="s">
        <v>122489</v>
      </c>
      <c r="E22590" s="21" t="s">
        <v>122490</v>
      </c>
      <c r="F22590" s="21" t="s">
        <v>101554</v>
      </c>
      <c r="G22590" s="22">
        <v>10</v>
      </c>
      <c r="H22590" s="22">
        <v>0</v>
      </c>
      <c r="I22590" s="22">
        <v>0</v>
      </c>
      <c r="J22590" s="21" t="s">
        <v>153174</v>
      </c>
    </row>
    <row r="22591" spans="1:10" ht="32" customHeight="1">
      <c r="A22591" s="19" t="s">
        <v>153175</v>
      </c>
      <c r="B22591" s="24">
        <v>25</v>
      </c>
      <c r="C22591" s="22">
        <v>19</v>
      </c>
      <c r="D22591" s="21" t="s">
        <v>141226</v>
      </c>
      <c r="E22591" s="21" t="s">
        <v>141227</v>
      </c>
      <c r="F22591" s="21" t="s">
        <v>102510</v>
      </c>
      <c r="G22591" s="22">
        <v>6</v>
      </c>
      <c r="H22591" s="22">
        <v>9</v>
      </c>
      <c r="I22591" s="22">
        <v>19</v>
      </c>
      <c r="J22591" s="21" t="s">
        <v>153176</v>
      </c>
    </row>
    <row r="22592" spans="1:10" ht="32" customHeight="1">
      <c r="A22592" s="19" t="s">
        <v>153177</v>
      </c>
      <c r="B22592" s="24">
        <v>25</v>
      </c>
      <c r="C22592" s="22">
        <v>19</v>
      </c>
      <c r="D22592" s="21" t="s">
        <v>141226</v>
      </c>
      <c r="E22592" s="21" t="s">
        <v>141227</v>
      </c>
      <c r="F22592" s="21" t="s">
        <v>102510</v>
      </c>
      <c r="G22592" s="22">
        <v>6</v>
      </c>
      <c r="H22592" s="22">
        <v>9</v>
      </c>
      <c r="I22592" s="22">
        <v>19</v>
      </c>
      <c r="J22592" s="21" t="s">
        <v>153176</v>
      </c>
    </row>
    <row r="22593" spans="1:10" ht="32" customHeight="1">
      <c r="A22593" s="19" t="s">
        <v>153178</v>
      </c>
      <c r="B22593" s="24">
        <v>33</v>
      </c>
      <c r="C22593" s="22">
        <v>15</v>
      </c>
      <c r="D22593" s="21" t="s">
        <v>103675</v>
      </c>
      <c r="E22593" s="21" t="s">
        <v>103676</v>
      </c>
      <c r="F22593" s="21" t="s">
        <v>101563</v>
      </c>
      <c r="G22593" s="22">
        <v>10</v>
      </c>
      <c r="H22593" s="22">
        <v>0</v>
      </c>
      <c r="I22593" s="22">
        <v>0</v>
      </c>
      <c r="J22593" s="21" t="s">
        <v>153179</v>
      </c>
    </row>
    <row r="22594" spans="1:10" ht="32" customHeight="1">
      <c r="A22594" s="19" t="s">
        <v>153180</v>
      </c>
      <c r="B22594" s="24">
        <v>61</v>
      </c>
      <c r="C22594" s="22">
        <v>23</v>
      </c>
      <c r="D22594" s="21" t="s">
        <v>134625</v>
      </c>
      <c r="E22594" s="21" t="s">
        <v>134626</v>
      </c>
      <c r="F22594" s="21" t="s">
        <v>101710</v>
      </c>
      <c r="G22594" s="22">
        <v>1</v>
      </c>
      <c r="H22594" s="22">
        <v>18</v>
      </c>
      <c r="I22594" s="22">
        <v>33</v>
      </c>
      <c r="J22594" s="21" t="s">
        <v>153181</v>
      </c>
    </row>
    <row r="22595" spans="1:10" ht="32" customHeight="1">
      <c r="A22595" s="19" t="s">
        <v>153182</v>
      </c>
      <c r="B22595" s="24">
        <v>61</v>
      </c>
      <c r="C22595" s="22">
        <v>23</v>
      </c>
      <c r="D22595" s="21" t="s">
        <v>134625</v>
      </c>
      <c r="E22595" s="21" t="s">
        <v>134626</v>
      </c>
      <c r="F22595" s="21" t="s">
        <v>101710</v>
      </c>
      <c r="G22595" s="22">
        <v>1</v>
      </c>
      <c r="H22595" s="22">
        <v>18</v>
      </c>
      <c r="I22595" s="22">
        <v>33</v>
      </c>
      <c r="J22595" s="21" t="s">
        <v>153181</v>
      </c>
    </row>
    <row r="22596" spans="1:10" ht="32" customHeight="1">
      <c r="A22596" s="19" t="s">
        <v>153183</v>
      </c>
      <c r="B22596" s="24">
        <v>16</v>
      </c>
      <c r="C22596" s="22">
        <v>18</v>
      </c>
      <c r="D22596" s="21" t="s">
        <v>153184</v>
      </c>
      <c r="E22596" s="21" t="s">
        <v>153185</v>
      </c>
      <c r="F22596" s="21" t="s">
        <v>102727</v>
      </c>
      <c r="G22596" s="22">
        <v>3</v>
      </c>
      <c r="H22596" s="22">
        <v>11</v>
      </c>
      <c r="I22596" s="22">
        <v>18</v>
      </c>
      <c r="J22596" s="21" t="s">
        <v>153186</v>
      </c>
    </row>
    <row r="22597" spans="1:10" ht="32" customHeight="1">
      <c r="A22597" s="19" t="s">
        <v>153187</v>
      </c>
      <c r="B22597" s="24">
        <v>35</v>
      </c>
      <c r="C22597" s="22">
        <v>15</v>
      </c>
      <c r="D22597" s="21" t="s">
        <v>118522</v>
      </c>
      <c r="E22597" s="21" t="s">
        <v>118523</v>
      </c>
      <c r="F22597" s="21" t="s">
        <v>101522</v>
      </c>
      <c r="G22597" s="22">
        <v>10</v>
      </c>
      <c r="H22597" s="22">
        <v>0</v>
      </c>
      <c r="I22597" s="22">
        <v>0</v>
      </c>
      <c r="J22597" s="21" t="s">
        <v>153188</v>
      </c>
    </row>
    <row r="22598" spans="1:10" ht="32" customHeight="1">
      <c r="A22598" s="19" t="s">
        <v>153189</v>
      </c>
      <c r="B22598" s="24">
        <v>13</v>
      </c>
      <c r="C22598" s="22">
        <v>15</v>
      </c>
      <c r="D22598" s="21" t="s">
        <v>153190</v>
      </c>
      <c r="E22598" s="21" t="s">
        <v>153191</v>
      </c>
      <c r="F22598" s="21" t="s">
        <v>101563</v>
      </c>
      <c r="G22598" s="22">
        <v>10</v>
      </c>
      <c r="H22598" s="22">
        <v>0</v>
      </c>
      <c r="I22598" s="22">
        <v>0</v>
      </c>
      <c r="J22598" s="21" t="s">
        <v>153192</v>
      </c>
    </row>
    <row r="22599" spans="1:10" ht="32" customHeight="1">
      <c r="A22599" s="19" t="s">
        <v>153193</v>
      </c>
      <c r="B22599" s="24">
        <v>19</v>
      </c>
      <c r="C22599" s="22">
        <v>15</v>
      </c>
      <c r="D22599" s="21" t="s">
        <v>122767</v>
      </c>
      <c r="E22599" s="21" t="s">
        <v>122768</v>
      </c>
      <c r="F22599" s="21" t="s">
        <v>101694</v>
      </c>
      <c r="G22599" s="22">
        <v>10</v>
      </c>
      <c r="H22599" s="22">
        <v>0</v>
      </c>
      <c r="I22599" s="22">
        <v>0</v>
      </c>
      <c r="J22599" s="21" t="s">
        <v>153194</v>
      </c>
    </row>
    <row r="22600" spans="1:10" ht="20" customHeight="1">
      <c r="A22600" s="19" t="s">
        <v>153195</v>
      </c>
      <c r="B22600" s="24">
        <v>21</v>
      </c>
      <c r="C22600" s="22">
        <v>15</v>
      </c>
      <c r="D22600" s="21" t="s">
        <v>113557</v>
      </c>
      <c r="E22600" s="21" t="s">
        <v>113558</v>
      </c>
      <c r="F22600" s="21" t="s">
        <v>14739</v>
      </c>
      <c r="G22600" s="22">
        <v>10</v>
      </c>
      <c r="H22600" s="22">
        <v>0</v>
      </c>
      <c r="I22600" s="22">
        <v>0</v>
      </c>
      <c r="J22600" s="21" t="s">
        <v>153196</v>
      </c>
    </row>
    <row r="22601" spans="1:10" ht="20" customHeight="1">
      <c r="A22601" s="19" t="s">
        <v>153197</v>
      </c>
      <c r="B22601" s="24">
        <v>13</v>
      </c>
      <c r="C22601" s="22">
        <v>15</v>
      </c>
      <c r="D22601" s="21" t="s">
        <v>153198</v>
      </c>
      <c r="E22601" s="21" t="s">
        <v>153199</v>
      </c>
      <c r="F22601" s="21" t="s">
        <v>101727</v>
      </c>
      <c r="G22601" s="22">
        <v>10</v>
      </c>
      <c r="H22601" s="22">
        <v>0</v>
      </c>
      <c r="I22601" s="22">
        <v>0</v>
      </c>
      <c r="J22601" s="21" t="s">
        <v>153200</v>
      </c>
    </row>
    <row r="22602" spans="1:10" ht="20" customHeight="1">
      <c r="A22602" s="19" t="s">
        <v>153201</v>
      </c>
      <c r="B22602" s="24">
        <v>13</v>
      </c>
      <c r="C22602" s="22">
        <v>15</v>
      </c>
      <c r="D22602" s="21" t="s">
        <v>153198</v>
      </c>
      <c r="E22602" s="21" t="s">
        <v>153199</v>
      </c>
      <c r="F22602" s="21" t="s">
        <v>101727</v>
      </c>
      <c r="G22602" s="22">
        <v>10</v>
      </c>
      <c r="H22602" s="22">
        <v>0</v>
      </c>
      <c r="I22602" s="22">
        <v>0</v>
      </c>
      <c r="J22602" s="21" t="s">
        <v>153200</v>
      </c>
    </row>
    <row r="22603" spans="1:10" ht="20" customHeight="1">
      <c r="A22603" s="19" t="s">
        <v>153202</v>
      </c>
      <c r="B22603" s="24">
        <v>42</v>
      </c>
      <c r="C22603" s="22">
        <v>44</v>
      </c>
      <c r="D22603" s="21" t="s">
        <v>127827</v>
      </c>
      <c r="E22603" s="21" t="s">
        <v>127828</v>
      </c>
      <c r="F22603" s="21" t="s">
        <v>101543</v>
      </c>
      <c r="G22603" s="22">
        <v>5</v>
      </c>
      <c r="H22603" s="22">
        <v>22</v>
      </c>
      <c r="I22603" s="22">
        <v>28</v>
      </c>
      <c r="J22603" s="21" t="s">
        <v>153203</v>
      </c>
    </row>
    <row r="22604" spans="1:10" ht="20" customHeight="1">
      <c r="A22604" s="19" t="s">
        <v>153204</v>
      </c>
      <c r="B22604" s="24">
        <v>39</v>
      </c>
      <c r="C22604" s="22">
        <v>15</v>
      </c>
      <c r="D22604" s="21" t="s">
        <v>104290</v>
      </c>
      <c r="E22604" s="21" t="s">
        <v>104291</v>
      </c>
      <c r="F22604" s="21" t="s">
        <v>101694</v>
      </c>
      <c r="G22604" s="22">
        <v>10</v>
      </c>
      <c r="H22604" s="22">
        <v>0</v>
      </c>
      <c r="I22604" s="22">
        <v>0</v>
      </c>
      <c r="J22604" s="21" t="s">
        <v>153205</v>
      </c>
    </row>
    <row r="22605" spans="1:10" ht="20" customHeight="1">
      <c r="A22605" s="19" t="s">
        <v>153206</v>
      </c>
      <c r="B22605" s="24">
        <v>19</v>
      </c>
      <c r="C22605" s="22">
        <v>15</v>
      </c>
      <c r="D22605" s="21" t="s">
        <v>102208</v>
      </c>
      <c r="E22605" s="21" t="s">
        <v>102209</v>
      </c>
      <c r="F22605" s="21" t="s">
        <v>14739</v>
      </c>
      <c r="G22605" s="22">
        <v>10</v>
      </c>
      <c r="H22605" s="22">
        <v>0</v>
      </c>
      <c r="I22605" s="22">
        <v>0</v>
      </c>
      <c r="J22605" s="21" t="s">
        <v>140191</v>
      </c>
    </row>
    <row r="22606" spans="1:10" ht="20" customHeight="1">
      <c r="A22606" s="19" t="s">
        <v>153207</v>
      </c>
      <c r="B22606" s="24">
        <v>19</v>
      </c>
      <c r="C22606" s="22">
        <v>15</v>
      </c>
      <c r="D22606" s="21" t="s">
        <v>102208</v>
      </c>
      <c r="E22606" s="21" t="s">
        <v>102209</v>
      </c>
      <c r="F22606" s="21" t="s">
        <v>14739</v>
      </c>
      <c r="G22606" s="22">
        <v>10</v>
      </c>
      <c r="H22606" s="22">
        <v>0</v>
      </c>
      <c r="I22606" s="22">
        <v>0</v>
      </c>
      <c r="J22606" s="21" t="s">
        <v>140191</v>
      </c>
    </row>
    <row r="22607" spans="1:10" ht="20" customHeight="1">
      <c r="A22607" s="19" t="s">
        <v>153208</v>
      </c>
      <c r="B22607" s="24">
        <v>19</v>
      </c>
      <c r="C22607" s="22">
        <v>15</v>
      </c>
      <c r="D22607" s="21" t="s">
        <v>102208</v>
      </c>
      <c r="E22607" s="21" t="s">
        <v>102209</v>
      </c>
      <c r="F22607" s="21" t="s">
        <v>14739</v>
      </c>
      <c r="G22607" s="22">
        <v>10</v>
      </c>
      <c r="H22607" s="22">
        <v>0</v>
      </c>
      <c r="I22607" s="22">
        <v>0</v>
      </c>
      <c r="J22607" s="21" t="s">
        <v>140191</v>
      </c>
    </row>
    <row r="22608" spans="1:10" ht="20" customHeight="1">
      <c r="A22608" s="19" t="s">
        <v>153209</v>
      </c>
      <c r="B22608" s="24">
        <v>13</v>
      </c>
      <c r="C22608" s="22">
        <v>15</v>
      </c>
      <c r="D22608" s="21" t="s">
        <v>103006</v>
      </c>
      <c r="E22608" s="21" t="s">
        <v>103007</v>
      </c>
      <c r="F22608" s="21" t="s">
        <v>101563</v>
      </c>
      <c r="G22608" s="22">
        <v>10</v>
      </c>
      <c r="H22608" s="22">
        <v>0</v>
      </c>
      <c r="I22608" s="22">
        <v>0</v>
      </c>
      <c r="J22608" s="21" t="s">
        <v>153210</v>
      </c>
    </row>
    <row r="22609" spans="1:10" ht="20" customHeight="1">
      <c r="A22609" s="19" t="s">
        <v>153211</v>
      </c>
      <c r="B22609" s="24">
        <v>25</v>
      </c>
      <c r="C22609" s="22">
        <v>15</v>
      </c>
      <c r="D22609" s="21" t="s">
        <v>101953</v>
      </c>
      <c r="E22609" s="21" t="s">
        <v>101954</v>
      </c>
      <c r="F22609" s="21" t="s">
        <v>101528</v>
      </c>
      <c r="G22609" s="22">
        <v>10</v>
      </c>
      <c r="H22609" s="22">
        <v>0</v>
      </c>
      <c r="I22609" s="22">
        <v>0</v>
      </c>
      <c r="J22609" s="21" t="s">
        <v>153212</v>
      </c>
    </row>
    <row r="22610" spans="1:10" ht="20" customHeight="1">
      <c r="A22610" s="19" t="s">
        <v>153213</v>
      </c>
      <c r="B22610" s="24">
        <v>25</v>
      </c>
      <c r="C22610" s="22">
        <v>15</v>
      </c>
      <c r="D22610" s="21" t="s">
        <v>101953</v>
      </c>
      <c r="E22610" s="21" t="s">
        <v>101954</v>
      </c>
      <c r="F22610" s="21" t="s">
        <v>101528</v>
      </c>
      <c r="G22610" s="22">
        <v>10</v>
      </c>
      <c r="H22610" s="22">
        <v>0</v>
      </c>
      <c r="I22610" s="22">
        <v>0</v>
      </c>
      <c r="J22610" s="21" t="s">
        <v>153212</v>
      </c>
    </row>
    <row r="22611" spans="1:10" ht="20" customHeight="1">
      <c r="A22611" s="19" t="s">
        <v>153214</v>
      </c>
      <c r="B22611" s="24">
        <v>37</v>
      </c>
      <c r="C22611" s="22">
        <v>15</v>
      </c>
      <c r="D22611" s="21" t="s">
        <v>108884</v>
      </c>
      <c r="E22611" s="21" t="s">
        <v>108885</v>
      </c>
      <c r="F22611" s="21" t="s">
        <v>101568</v>
      </c>
      <c r="G22611" s="22">
        <v>1</v>
      </c>
      <c r="H22611" s="22">
        <v>10</v>
      </c>
      <c r="I22611" s="22">
        <v>17</v>
      </c>
      <c r="J22611" s="21" t="s">
        <v>153215</v>
      </c>
    </row>
    <row r="22612" spans="1:10" ht="20" customHeight="1">
      <c r="A22612" s="19" t="s">
        <v>153216</v>
      </c>
      <c r="B22612" s="24">
        <v>36</v>
      </c>
      <c r="C22612" s="22">
        <v>15</v>
      </c>
      <c r="D22612" s="21" t="s">
        <v>116743</v>
      </c>
      <c r="E22612" s="21" t="s">
        <v>116744</v>
      </c>
      <c r="F22612" s="21" t="s">
        <v>101528</v>
      </c>
      <c r="G22612" s="22">
        <v>10</v>
      </c>
      <c r="H22612" s="22">
        <v>0</v>
      </c>
      <c r="I22612" s="22">
        <v>0</v>
      </c>
      <c r="J22612" s="21" t="s">
        <v>153217</v>
      </c>
    </row>
    <row r="22613" spans="1:10" ht="20" customHeight="1">
      <c r="A22613" s="19" t="s">
        <v>153218</v>
      </c>
      <c r="B22613" s="24">
        <v>36</v>
      </c>
      <c r="C22613" s="22">
        <v>15</v>
      </c>
      <c r="D22613" s="21" t="s">
        <v>101780</v>
      </c>
      <c r="E22613" s="21" t="s">
        <v>101781</v>
      </c>
      <c r="F22613" s="21" t="s">
        <v>101694</v>
      </c>
      <c r="G22613" s="22">
        <v>10</v>
      </c>
      <c r="H22613" s="22">
        <v>0</v>
      </c>
      <c r="I22613" s="22">
        <v>0</v>
      </c>
      <c r="J22613" s="21" t="s">
        <v>102952</v>
      </c>
    </row>
    <row r="22614" spans="1:10" ht="20" customHeight="1">
      <c r="A22614" s="19" t="s">
        <v>153219</v>
      </c>
      <c r="B22614" s="24">
        <v>15</v>
      </c>
      <c r="C22614" s="22">
        <v>20</v>
      </c>
      <c r="D22614" s="21" t="s">
        <v>149115</v>
      </c>
      <c r="E22614" s="21" t="s">
        <v>149116</v>
      </c>
      <c r="F22614" s="21" t="s">
        <v>101623</v>
      </c>
      <c r="G22614" s="22">
        <v>5</v>
      </c>
      <c r="H22614" s="22">
        <v>11</v>
      </c>
      <c r="I22614" s="22">
        <v>19</v>
      </c>
      <c r="J22614" s="21" t="s">
        <v>153220</v>
      </c>
    </row>
    <row r="22615" spans="1:10" ht="20" customHeight="1">
      <c r="A22615" s="19" t="s">
        <v>153221</v>
      </c>
      <c r="B22615" s="24">
        <v>20</v>
      </c>
      <c r="C22615" s="22">
        <v>32</v>
      </c>
      <c r="D22615" s="21" t="s">
        <v>102029</v>
      </c>
      <c r="E22615" s="21" t="s">
        <v>102030</v>
      </c>
      <c r="F22615" s="21" t="s">
        <v>108861</v>
      </c>
      <c r="G22615" s="22">
        <v>6</v>
      </c>
      <c r="H22615" s="22">
        <v>22</v>
      </c>
      <c r="I22615" s="22">
        <v>31</v>
      </c>
      <c r="J22615" s="21" t="s">
        <v>153222</v>
      </c>
    </row>
    <row r="22616" spans="1:10" ht="20" customHeight="1">
      <c r="A22616" s="19" t="s">
        <v>153223</v>
      </c>
      <c r="B22616" s="24">
        <v>27</v>
      </c>
      <c r="C22616" s="22">
        <v>15</v>
      </c>
      <c r="D22616" s="21" t="s">
        <v>127667</v>
      </c>
      <c r="E22616" s="21" t="s">
        <v>127668</v>
      </c>
      <c r="F22616" s="21" t="s">
        <v>14739</v>
      </c>
      <c r="G22616" s="22">
        <v>10</v>
      </c>
      <c r="H22616" s="22">
        <v>0</v>
      </c>
      <c r="I22616" s="22">
        <v>0</v>
      </c>
      <c r="J22616" s="21" t="s">
        <v>127669</v>
      </c>
    </row>
    <row r="22617" spans="1:10" ht="20" customHeight="1">
      <c r="A22617" s="19" t="s">
        <v>153224</v>
      </c>
      <c r="B22617" s="24">
        <v>26</v>
      </c>
      <c r="C22617" s="22">
        <v>15</v>
      </c>
      <c r="D22617" s="21" t="s">
        <v>101803</v>
      </c>
      <c r="E22617" s="21" t="s">
        <v>101804</v>
      </c>
      <c r="F22617" s="21" t="s">
        <v>101528</v>
      </c>
      <c r="G22617" s="22">
        <v>10</v>
      </c>
      <c r="H22617" s="22">
        <v>0</v>
      </c>
      <c r="I22617" s="22">
        <v>0</v>
      </c>
      <c r="J22617" s="21" t="s">
        <v>141785</v>
      </c>
    </row>
    <row r="22618" spans="1:10" ht="20" customHeight="1">
      <c r="A22618" s="19" t="s">
        <v>153225</v>
      </c>
      <c r="B22618" s="24">
        <v>19</v>
      </c>
      <c r="C22618" s="22">
        <v>15</v>
      </c>
      <c r="D22618" s="21" t="s">
        <v>105816</v>
      </c>
      <c r="E22618" s="21" t="s">
        <v>105817</v>
      </c>
      <c r="F22618" s="21" t="s">
        <v>101528</v>
      </c>
      <c r="G22618" s="22">
        <v>10</v>
      </c>
      <c r="H22618" s="22">
        <v>0</v>
      </c>
      <c r="I22618" s="22">
        <v>0</v>
      </c>
      <c r="J22618" s="21" t="s">
        <v>105818</v>
      </c>
    </row>
    <row r="22619" spans="1:10" ht="20" customHeight="1">
      <c r="A22619" s="19" t="s">
        <v>153226</v>
      </c>
      <c r="B22619" s="24">
        <v>32</v>
      </c>
      <c r="C22619" s="22">
        <v>27</v>
      </c>
      <c r="D22619" s="21" t="s">
        <v>110694</v>
      </c>
      <c r="E22619" s="21" t="s">
        <v>110695</v>
      </c>
      <c r="F22619" s="21" t="s">
        <v>101533</v>
      </c>
      <c r="G22619" s="22">
        <v>10</v>
      </c>
      <c r="H22619" s="22">
        <v>13</v>
      </c>
      <c r="I22619" s="22">
        <v>20</v>
      </c>
      <c r="J22619" s="21" t="s">
        <v>153227</v>
      </c>
    </row>
    <row r="22620" spans="1:10" ht="32" customHeight="1">
      <c r="A22620" s="19" t="s">
        <v>153228</v>
      </c>
      <c r="B22620" s="24">
        <v>24</v>
      </c>
      <c r="C22620" s="22">
        <v>15</v>
      </c>
      <c r="D22620" s="21" t="s">
        <v>109272</v>
      </c>
      <c r="E22620" s="21" t="s">
        <v>109273</v>
      </c>
      <c r="F22620" s="21" t="s">
        <v>101694</v>
      </c>
      <c r="G22620" s="22">
        <v>10</v>
      </c>
      <c r="H22620" s="22">
        <v>0</v>
      </c>
      <c r="I22620" s="22">
        <v>0</v>
      </c>
      <c r="J22620" s="21" t="s">
        <v>120649</v>
      </c>
    </row>
    <row r="22621" spans="1:10" ht="20" customHeight="1">
      <c r="A22621" s="27">
        <v>-999</v>
      </c>
      <c r="B22621" s="24">
        <v>-999</v>
      </c>
      <c r="C22621" s="22">
        <v>-999</v>
      </c>
      <c r="D22621" s="22">
        <v>-999</v>
      </c>
      <c r="E22621" s="22">
        <v>-999</v>
      </c>
      <c r="F22621" s="22">
        <v>-999</v>
      </c>
      <c r="G22621" s="22">
        <v>-999</v>
      </c>
      <c r="H22621" s="22">
        <v>-999</v>
      </c>
      <c r="I22621" s="22">
        <v>-999</v>
      </c>
      <c r="J22621" s="22">
        <v>-999</v>
      </c>
    </row>
    <row r="22622" spans="1:10" ht="20" customHeight="1">
      <c r="A22622" s="27">
        <v>-999</v>
      </c>
      <c r="B22622" s="24">
        <v>-999</v>
      </c>
      <c r="C22622" s="22">
        <v>-999</v>
      </c>
      <c r="D22622" s="22">
        <v>-999</v>
      </c>
      <c r="E22622" s="22">
        <v>-999</v>
      </c>
      <c r="F22622" s="22">
        <v>-999</v>
      </c>
      <c r="G22622" s="22">
        <v>-999</v>
      </c>
      <c r="H22622" s="22">
        <v>-999</v>
      </c>
      <c r="I22622" s="22">
        <v>-999</v>
      </c>
      <c r="J22622" s="22">
        <v>-999</v>
      </c>
    </row>
    <row r="22623" spans="1:10" ht="20" customHeight="1">
      <c r="A22623" s="27">
        <v>-999</v>
      </c>
      <c r="B22623" s="24">
        <v>-999</v>
      </c>
      <c r="C22623" s="22">
        <v>-999</v>
      </c>
      <c r="D22623" s="22">
        <v>-999</v>
      </c>
      <c r="E22623" s="22">
        <v>-999</v>
      </c>
      <c r="F22623" s="22">
        <v>-999</v>
      </c>
      <c r="G22623" s="22">
        <v>-999</v>
      </c>
      <c r="H22623" s="22">
        <v>-999</v>
      </c>
      <c r="I22623" s="22">
        <v>-999</v>
      </c>
      <c r="J22623" s="22">
        <v>-999</v>
      </c>
    </row>
    <row r="22624" spans="1:10" ht="32" customHeight="1">
      <c r="A22624" s="19" t="s">
        <v>153229</v>
      </c>
      <c r="B22624" s="24">
        <v>62</v>
      </c>
      <c r="C22624" s="22">
        <v>23</v>
      </c>
      <c r="D22624" s="21" t="s">
        <v>153230</v>
      </c>
      <c r="E22624" s="21" t="s">
        <v>153231</v>
      </c>
      <c r="F22624" s="21" t="s">
        <v>101710</v>
      </c>
      <c r="G22624" s="22">
        <v>1</v>
      </c>
      <c r="H22624" s="22">
        <v>18</v>
      </c>
      <c r="I22624" s="22">
        <v>35</v>
      </c>
      <c r="J22624" s="21" t="s">
        <v>153232</v>
      </c>
    </row>
    <row r="22625" spans="1:10" ht="20" customHeight="1">
      <c r="A22625" s="19" t="s">
        <v>153233</v>
      </c>
      <c r="B22625" s="24">
        <v>42</v>
      </c>
      <c r="C22625" s="22">
        <v>15</v>
      </c>
      <c r="D22625" s="21" t="s">
        <v>127479</v>
      </c>
      <c r="E22625" s="21" t="s">
        <v>127480</v>
      </c>
      <c r="F22625" s="21" t="s">
        <v>14739</v>
      </c>
      <c r="G22625" s="22">
        <v>10</v>
      </c>
      <c r="H22625" s="22">
        <v>0</v>
      </c>
      <c r="I22625" s="22">
        <v>0</v>
      </c>
      <c r="J22625" s="21" t="s">
        <v>139939</v>
      </c>
    </row>
    <row r="22626" spans="1:10" ht="20" customHeight="1">
      <c r="A22626" s="19" t="s">
        <v>153234</v>
      </c>
      <c r="B22626" s="24">
        <v>23</v>
      </c>
      <c r="C22626" s="22">
        <v>15</v>
      </c>
      <c r="D22626" s="21" t="s">
        <v>107388</v>
      </c>
      <c r="E22626" s="21" t="s">
        <v>107389</v>
      </c>
      <c r="F22626" s="21" t="s">
        <v>101694</v>
      </c>
      <c r="G22626" s="22">
        <v>1</v>
      </c>
      <c r="H22626" s="22">
        <v>9</v>
      </c>
      <c r="I22626" s="22">
        <v>13</v>
      </c>
      <c r="J22626" s="21" t="s">
        <v>153235</v>
      </c>
    </row>
    <row r="22627" spans="1:10" ht="20" customHeight="1">
      <c r="A22627" s="19" t="s">
        <v>153236</v>
      </c>
      <c r="B22627" s="24">
        <v>13</v>
      </c>
      <c r="C22627" s="22">
        <v>15</v>
      </c>
      <c r="D22627" s="21" t="s">
        <v>140582</v>
      </c>
      <c r="E22627" s="21" t="s">
        <v>140583</v>
      </c>
      <c r="F22627" s="21" t="s">
        <v>101694</v>
      </c>
      <c r="G22627" s="22">
        <v>2</v>
      </c>
      <c r="H22627" s="22">
        <v>9</v>
      </c>
      <c r="I22627" s="22">
        <v>15</v>
      </c>
      <c r="J22627" s="21" t="s">
        <v>153237</v>
      </c>
    </row>
    <row r="22628" spans="1:10" ht="20" customHeight="1">
      <c r="A22628" s="19" t="s">
        <v>153238</v>
      </c>
      <c r="B22628" s="24">
        <v>21</v>
      </c>
      <c r="C22628" s="22">
        <v>15</v>
      </c>
      <c r="D22628" s="21" t="s">
        <v>109729</v>
      </c>
      <c r="E22628" s="21" t="s">
        <v>109730</v>
      </c>
      <c r="F22628" s="21" t="s">
        <v>14739</v>
      </c>
      <c r="G22628" s="22">
        <v>10</v>
      </c>
      <c r="H22628" s="22">
        <v>0</v>
      </c>
      <c r="I22628" s="22">
        <v>0</v>
      </c>
      <c r="J22628" s="21" t="s">
        <v>109731</v>
      </c>
    </row>
    <row r="22629" spans="1:10" ht="20" customHeight="1">
      <c r="A22629" s="19" t="s">
        <v>153239</v>
      </c>
      <c r="B22629" s="24">
        <v>26</v>
      </c>
      <c r="C22629" s="22">
        <v>15</v>
      </c>
      <c r="D22629" s="21" t="s">
        <v>110343</v>
      </c>
      <c r="E22629" s="21" t="s">
        <v>110344</v>
      </c>
      <c r="F22629" s="21" t="s">
        <v>101568</v>
      </c>
      <c r="G22629" s="22">
        <v>1</v>
      </c>
      <c r="H22629" s="22">
        <v>10</v>
      </c>
      <c r="I22629" s="22">
        <v>18</v>
      </c>
      <c r="J22629" s="21" t="s">
        <v>153240</v>
      </c>
    </row>
    <row r="22630" spans="1:10" ht="20" customHeight="1">
      <c r="A22630" s="19" t="s">
        <v>153241</v>
      </c>
      <c r="B22630" s="24">
        <v>39</v>
      </c>
      <c r="C22630" s="22">
        <v>16</v>
      </c>
      <c r="D22630" s="21" t="s">
        <v>149851</v>
      </c>
      <c r="E22630" s="21" t="s">
        <v>149852</v>
      </c>
      <c r="F22630" s="21" t="s">
        <v>101945</v>
      </c>
      <c r="G22630" s="22">
        <v>1</v>
      </c>
      <c r="H22630" s="22">
        <v>11</v>
      </c>
      <c r="I22630" s="22">
        <v>20</v>
      </c>
      <c r="J22630" s="21" t="s">
        <v>153242</v>
      </c>
    </row>
    <row r="22631" spans="1:10" ht="32" customHeight="1">
      <c r="A22631" s="19" t="s">
        <v>153243</v>
      </c>
      <c r="B22631" s="24">
        <v>31</v>
      </c>
      <c r="C22631" s="22">
        <v>20</v>
      </c>
      <c r="D22631" s="21" t="s">
        <v>108146</v>
      </c>
      <c r="E22631" s="21" t="s">
        <v>108147</v>
      </c>
      <c r="F22631" s="21" t="s">
        <v>101568</v>
      </c>
      <c r="G22631" s="22">
        <v>1</v>
      </c>
      <c r="H22631" s="22">
        <v>15</v>
      </c>
      <c r="I22631" s="22">
        <v>25</v>
      </c>
      <c r="J22631" s="21" t="s">
        <v>153244</v>
      </c>
    </row>
    <row r="22632" spans="1:10" ht="20" customHeight="1">
      <c r="A22632" s="19" t="s">
        <v>153245</v>
      </c>
      <c r="B22632" s="24">
        <v>20</v>
      </c>
      <c r="C22632" s="22">
        <v>17</v>
      </c>
      <c r="D22632" s="21" t="s">
        <v>109333</v>
      </c>
      <c r="E22632" s="21" t="s">
        <v>109334</v>
      </c>
      <c r="F22632" s="21" t="s">
        <v>101710</v>
      </c>
      <c r="G22632" s="22">
        <v>1</v>
      </c>
      <c r="H22632" s="22">
        <v>12</v>
      </c>
      <c r="I22632" s="22">
        <v>19</v>
      </c>
      <c r="J22632" s="21" t="s">
        <v>153246</v>
      </c>
    </row>
    <row r="22633" spans="1:10" ht="20" customHeight="1">
      <c r="A22633" s="19" t="s">
        <v>153247</v>
      </c>
      <c r="B22633" s="24">
        <v>28</v>
      </c>
      <c r="C22633" s="22">
        <v>15</v>
      </c>
      <c r="D22633" s="21" t="s">
        <v>113661</v>
      </c>
      <c r="E22633" s="21" t="s">
        <v>113662</v>
      </c>
      <c r="F22633" s="21" t="s">
        <v>101554</v>
      </c>
      <c r="G22633" s="22">
        <v>10</v>
      </c>
      <c r="H22633" s="22">
        <v>0</v>
      </c>
      <c r="I22633" s="22">
        <v>0</v>
      </c>
      <c r="J22633" s="21" t="s">
        <v>137815</v>
      </c>
    </row>
    <row r="22634" spans="1:10" ht="20" customHeight="1">
      <c r="A22634" s="19" t="s">
        <v>153248</v>
      </c>
      <c r="B22634" s="24">
        <v>28</v>
      </c>
      <c r="C22634" s="22">
        <v>15</v>
      </c>
      <c r="D22634" s="21" t="s">
        <v>113661</v>
      </c>
      <c r="E22634" s="21" t="s">
        <v>113662</v>
      </c>
      <c r="F22634" s="21" t="s">
        <v>101554</v>
      </c>
      <c r="G22634" s="22">
        <v>10</v>
      </c>
      <c r="H22634" s="22">
        <v>0</v>
      </c>
      <c r="I22634" s="22">
        <v>0</v>
      </c>
      <c r="J22634" s="21" t="s">
        <v>137815</v>
      </c>
    </row>
    <row r="22635" spans="1:10" ht="20" customHeight="1">
      <c r="A22635" s="19" t="s">
        <v>153249</v>
      </c>
      <c r="B22635" s="24">
        <v>26</v>
      </c>
      <c r="C22635" s="22">
        <v>15</v>
      </c>
      <c r="D22635" s="21" t="s">
        <v>110080</v>
      </c>
      <c r="E22635" s="21" t="s">
        <v>110081</v>
      </c>
      <c r="F22635" s="21" t="s">
        <v>101563</v>
      </c>
      <c r="G22635" s="22">
        <v>10</v>
      </c>
      <c r="H22635" s="22">
        <v>0</v>
      </c>
      <c r="I22635" s="22">
        <v>0</v>
      </c>
      <c r="J22635" s="21" t="s">
        <v>110082</v>
      </c>
    </row>
    <row r="22636" spans="1:10" ht="32" customHeight="1">
      <c r="A22636" s="19" t="s">
        <v>153250</v>
      </c>
      <c r="B22636" s="24">
        <v>38</v>
      </c>
      <c r="C22636" s="22">
        <v>40</v>
      </c>
      <c r="D22636" s="21" t="s">
        <v>130111</v>
      </c>
      <c r="E22636" s="21" t="s">
        <v>130112</v>
      </c>
      <c r="F22636" s="21" t="s">
        <v>101787</v>
      </c>
      <c r="G22636" s="22">
        <v>2</v>
      </c>
      <c r="H22636" s="22">
        <v>34</v>
      </c>
      <c r="I22636" s="22">
        <v>58</v>
      </c>
      <c r="J22636" s="21" t="s">
        <v>153251</v>
      </c>
    </row>
    <row r="22637" spans="1:10" ht="20" customHeight="1">
      <c r="A22637" s="19" t="s">
        <v>153252</v>
      </c>
      <c r="B22637" s="24">
        <v>20</v>
      </c>
      <c r="C22637" s="22">
        <v>15</v>
      </c>
      <c r="D22637" s="21" t="s">
        <v>115306</v>
      </c>
      <c r="E22637" s="21" t="s">
        <v>115307</v>
      </c>
      <c r="F22637" s="21" t="s">
        <v>101528</v>
      </c>
      <c r="G22637" s="22">
        <v>10</v>
      </c>
      <c r="H22637" s="22">
        <v>0</v>
      </c>
      <c r="I22637" s="22">
        <v>0</v>
      </c>
      <c r="J22637" s="21" t="s">
        <v>153253</v>
      </c>
    </row>
    <row r="22638" spans="1:10" ht="20" customHeight="1">
      <c r="A22638" s="19" t="s">
        <v>153254</v>
      </c>
      <c r="B22638" s="24">
        <v>20</v>
      </c>
      <c r="C22638" s="22">
        <v>15</v>
      </c>
      <c r="D22638" s="21" t="s">
        <v>115306</v>
      </c>
      <c r="E22638" s="21" t="s">
        <v>115307</v>
      </c>
      <c r="F22638" s="21" t="s">
        <v>101528</v>
      </c>
      <c r="G22638" s="22">
        <v>10</v>
      </c>
      <c r="H22638" s="22">
        <v>0</v>
      </c>
      <c r="I22638" s="22">
        <v>0</v>
      </c>
      <c r="J22638" s="21" t="s">
        <v>153253</v>
      </c>
    </row>
    <row r="22639" spans="1:10" ht="20" customHeight="1">
      <c r="A22639" s="19" t="s">
        <v>153255</v>
      </c>
      <c r="B22639" s="24">
        <v>23</v>
      </c>
      <c r="C22639" s="22">
        <v>15</v>
      </c>
      <c r="D22639" s="21" t="s">
        <v>135157</v>
      </c>
      <c r="E22639" s="21" t="s">
        <v>135158</v>
      </c>
      <c r="F22639" s="21" t="s">
        <v>101554</v>
      </c>
      <c r="G22639" s="22">
        <v>1</v>
      </c>
      <c r="H22639" s="22">
        <v>6</v>
      </c>
      <c r="I22639" s="22">
        <v>17</v>
      </c>
      <c r="J22639" s="21" t="s">
        <v>153256</v>
      </c>
    </row>
    <row r="22640" spans="1:10" ht="20" customHeight="1">
      <c r="A22640" s="19" t="s">
        <v>153257</v>
      </c>
      <c r="B22640" s="24">
        <v>23</v>
      </c>
      <c r="C22640" s="22">
        <v>15</v>
      </c>
      <c r="D22640" s="21" t="s">
        <v>135157</v>
      </c>
      <c r="E22640" s="21" t="s">
        <v>135158</v>
      </c>
      <c r="F22640" s="21" t="s">
        <v>101554</v>
      </c>
      <c r="G22640" s="22">
        <v>1</v>
      </c>
      <c r="H22640" s="22">
        <v>6</v>
      </c>
      <c r="I22640" s="22">
        <v>17</v>
      </c>
      <c r="J22640" s="21" t="s">
        <v>153256</v>
      </c>
    </row>
    <row r="22641" spans="1:10" ht="20" customHeight="1">
      <c r="A22641" s="19" t="s">
        <v>153258</v>
      </c>
      <c r="B22641" s="24">
        <v>19</v>
      </c>
      <c r="C22641" s="22">
        <v>16</v>
      </c>
      <c r="D22641" s="21" t="s">
        <v>109488</v>
      </c>
      <c r="E22641" s="21" t="s">
        <v>109489</v>
      </c>
      <c r="F22641" s="21" t="s">
        <v>102171</v>
      </c>
      <c r="G22641" s="22">
        <v>1</v>
      </c>
      <c r="H22641" s="22">
        <v>11</v>
      </c>
      <c r="I22641" s="22">
        <v>24</v>
      </c>
      <c r="J22641" s="21" t="s">
        <v>153259</v>
      </c>
    </row>
    <row r="22642" spans="1:10" ht="20" customHeight="1">
      <c r="A22642" s="19" t="s">
        <v>153260</v>
      </c>
      <c r="B22642" s="24">
        <v>24</v>
      </c>
      <c r="C22642" s="22">
        <v>15</v>
      </c>
      <c r="D22642" s="21" t="s">
        <v>109832</v>
      </c>
      <c r="E22642" s="21" t="s">
        <v>109833</v>
      </c>
      <c r="F22642" s="21" t="s">
        <v>101528</v>
      </c>
      <c r="G22642" s="22">
        <v>10</v>
      </c>
      <c r="H22642" s="22">
        <v>0</v>
      </c>
      <c r="I22642" s="22">
        <v>0</v>
      </c>
      <c r="J22642" s="21" t="s">
        <v>153261</v>
      </c>
    </row>
    <row r="22643" spans="1:10" ht="20" customHeight="1">
      <c r="A22643" s="19" t="s">
        <v>153262</v>
      </c>
      <c r="B22643" s="24">
        <v>73</v>
      </c>
      <c r="C22643" s="22">
        <v>15</v>
      </c>
      <c r="D22643" s="21" t="s">
        <v>106282</v>
      </c>
      <c r="E22643" s="21" t="s">
        <v>106283</v>
      </c>
      <c r="F22643" s="21" t="s">
        <v>101563</v>
      </c>
      <c r="G22643" s="22">
        <v>10</v>
      </c>
      <c r="H22643" s="22">
        <v>0</v>
      </c>
      <c r="I22643" s="22">
        <v>0</v>
      </c>
      <c r="J22643" s="21" t="s">
        <v>122299</v>
      </c>
    </row>
    <row r="22644" spans="1:10" ht="32" customHeight="1">
      <c r="A22644" s="19" t="s">
        <v>153263</v>
      </c>
      <c r="B22644" s="24">
        <v>50</v>
      </c>
      <c r="C22644" s="22">
        <v>15</v>
      </c>
      <c r="D22644" s="21" t="s">
        <v>115967</v>
      </c>
      <c r="E22644" s="21" t="s">
        <v>115968</v>
      </c>
      <c r="F22644" s="21" t="s">
        <v>101694</v>
      </c>
      <c r="G22644" s="22">
        <v>10</v>
      </c>
      <c r="H22644" s="22">
        <v>0</v>
      </c>
      <c r="I22644" s="22">
        <v>0</v>
      </c>
      <c r="J22644" s="21" t="s">
        <v>153264</v>
      </c>
    </row>
    <row r="22645" spans="1:10" ht="20" customHeight="1">
      <c r="A22645" s="19" t="s">
        <v>153265</v>
      </c>
      <c r="B22645" s="24">
        <v>13</v>
      </c>
      <c r="C22645" s="22">
        <v>15</v>
      </c>
      <c r="D22645" s="21" t="s">
        <v>111577</v>
      </c>
      <c r="E22645" s="21" t="s">
        <v>111578</v>
      </c>
      <c r="F22645" s="21" t="s">
        <v>101563</v>
      </c>
      <c r="G22645" s="22">
        <v>10</v>
      </c>
      <c r="H22645" s="22">
        <v>0</v>
      </c>
      <c r="I22645" s="22">
        <v>0</v>
      </c>
      <c r="J22645" s="21" t="s">
        <v>153266</v>
      </c>
    </row>
    <row r="22646" spans="1:10" ht="20" customHeight="1">
      <c r="A22646" s="19" t="s">
        <v>153267</v>
      </c>
      <c r="B22646" s="24">
        <v>13</v>
      </c>
      <c r="C22646" s="22">
        <v>15</v>
      </c>
      <c r="D22646" s="21" t="s">
        <v>153268</v>
      </c>
      <c r="E22646" s="21" t="s">
        <v>153269</v>
      </c>
      <c r="F22646" s="21" t="s">
        <v>101528</v>
      </c>
      <c r="G22646" s="22">
        <v>10</v>
      </c>
      <c r="H22646" s="22">
        <v>0</v>
      </c>
      <c r="I22646" s="22">
        <v>0</v>
      </c>
      <c r="J22646" s="21" t="s">
        <v>153270</v>
      </c>
    </row>
    <row r="22647" spans="1:10" ht="20" customHeight="1">
      <c r="A22647" s="19" t="s">
        <v>153271</v>
      </c>
      <c r="B22647" s="24">
        <v>59</v>
      </c>
      <c r="C22647" s="22">
        <v>32</v>
      </c>
      <c r="D22647" s="21" t="s">
        <v>103080</v>
      </c>
      <c r="E22647" s="21" t="s">
        <v>103081</v>
      </c>
      <c r="F22647" s="21" t="s">
        <v>102001</v>
      </c>
      <c r="G22647" s="22">
        <v>1</v>
      </c>
      <c r="H22647" s="22">
        <v>27</v>
      </c>
      <c r="I22647" s="22">
        <v>43</v>
      </c>
      <c r="J22647" s="21" t="s">
        <v>153272</v>
      </c>
    </row>
    <row r="22648" spans="1:10" ht="20" customHeight="1">
      <c r="A22648" s="19" t="s">
        <v>153273</v>
      </c>
      <c r="B22648" s="24">
        <v>13</v>
      </c>
      <c r="C22648" s="22">
        <v>15</v>
      </c>
      <c r="D22648" s="21" t="s">
        <v>153274</v>
      </c>
      <c r="E22648" s="21" t="s">
        <v>153275</v>
      </c>
      <c r="F22648" s="21" t="s">
        <v>101554</v>
      </c>
      <c r="G22648" s="22">
        <v>10</v>
      </c>
      <c r="H22648" s="22">
        <v>0</v>
      </c>
      <c r="I22648" s="22">
        <v>0</v>
      </c>
      <c r="J22648" s="21" t="s">
        <v>153276</v>
      </c>
    </row>
    <row r="22649" spans="1:10" ht="20" customHeight="1">
      <c r="A22649" s="19" t="s">
        <v>153277</v>
      </c>
      <c r="B22649" s="24">
        <v>13</v>
      </c>
      <c r="C22649" s="22">
        <v>15</v>
      </c>
      <c r="D22649" s="21" t="s">
        <v>153274</v>
      </c>
      <c r="E22649" s="21" t="s">
        <v>153275</v>
      </c>
      <c r="F22649" s="21" t="s">
        <v>101554</v>
      </c>
      <c r="G22649" s="22">
        <v>10</v>
      </c>
      <c r="H22649" s="22">
        <v>0</v>
      </c>
      <c r="I22649" s="22">
        <v>0</v>
      </c>
      <c r="J22649" s="21" t="s">
        <v>153276</v>
      </c>
    </row>
    <row r="22650" spans="1:10" ht="32" customHeight="1">
      <c r="A22650" s="19" t="s">
        <v>153278</v>
      </c>
      <c r="B22650" s="24">
        <v>22</v>
      </c>
      <c r="C22650" s="22">
        <v>15</v>
      </c>
      <c r="D22650" s="21" t="s">
        <v>125941</v>
      </c>
      <c r="E22650" s="21" t="s">
        <v>125942</v>
      </c>
      <c r="F22650" s="21" t="s">
        <v>101568</v>
      </c>
      <c r="G22650" s="22">
        <v>1</v>
      </c>
      <c r="H22650" s="22">
        <v>10</v>
      </c>
      <c r="I22650" s="22">
        <v>13</v>
      </c>
      <c r="J22650" s="21" t="s">
        <v>153279</v>
      </c>
    </row>
    <row r="22651" spans="1:10" ht="20" customHeight="1">
      <c r="A22651" s="19" t="s">
        <v>153280</v>
      </c>
      <c r="B22651" s="24">
        <v>25</v>
      </c>
      <c r="C22651" s="22">
        <v>16</v>
      </c>
      <c r="D22651" s="21" t="s">
        <v>108104</v>
      </c>
      <c r="E22651" s="21" t="s">
        <v>108105</v>
      </c>
      <c r="F22651" s="21" t="s">
        <v>101533</v>
      </c>
      <c r="G22651" s="22">
        <v>1</v>
      </c>
      <c r="H22651" s="22">
        <v>9</v>
      </c>
      <c r="I22651" s="22">
        <v>12</v>
      </c>
      <c r="J22651" s="21" t="s">
        <v>153281</v>
      </c>
    </row>
    <row r="22652" spans="1:10" ht="20" customHeight="1">
      <c r="A22652" s="19" t="s">
        <v>153282</v>
      </c>
      <c r="B22652" s="24">
        <v>13</v>
      </c>
      <c r="C22652" s="22">
        <v>15</v>
      </c>
      <c r="D22652" s="21" t="s">
        <v>118167</v>
      </c>
      <c r="E22652" s="21" t="s">
        <v>118168</v>
      </c>
      <c r="F22652" s="21" t="s">
        <v>101563</v>
      </c>
      <c r="G22652" s="22">
        <v>10</v>
      </c>
      <c r="H22652" s="22">
        <v>0</v>
      </c>
      <c r="I22652" s="22">
        <v>0</v>
      </c>
      <c r="J22652" s="21" t="s">
        <v>153283</v>
      </c>
    </row>
    <row r="22653" spans="1:10" ht="32" customHeight="1">
      <c r="A22653" s="19" t="s">
        <v>153284</v>
      </c>
      <c r="B22653" s="24">
        <v>34</v>
      </c>
      <c r="C22653" s="22">
        <v>15</v>
      </c>
      <c r="D22653" s="21" t="s">
        <v>122472</v>
      </c>
      <c r="E22653" s="21" t="s">
        <v>122473</v>
      </c>
      <c r="F22653" s="21" t="s">
        <v>101694</v>
      </c>
      <c r="G22653" s="22">
        <v>1</v>
      </c>
      <c r="H22653" s="22">
        <v>9</v>
      </c>
      <c r="I22653" s="22">
        <v>11</v>
      </c>
      <c r="J22653" s="21" t="s">
        <v>153285</v>
      </c>
    </row>
    <row r="22654" spans="1:10" ht="32" customHeight="1">
      <c r="A22654" s="19" t="s">
        <v>153286</v>
      </c>
      <c r="B22654" s="24">
        <v>17</v>
      </c>
      <c r="C22654" s="22">
        <v>15</v>
      </c>
      <c r="D22654" s="21" t="s">
        <v>105328</v>
      </c>
      <c r="E22654" s="21" t="s">
        <v>105329</v>
      </c>
      <c r="F22654" s="21" t="s">
        <v>101554</v>
      </c>
      <c r="G22654" s="22">
        <v>10</v>
      </c>
      <c r="H22654" s="22">
        <v>0</v>
      </c>
      <c r="I22654" s="22">
        <v>0</v>
      </c>
      <c r="J22654" s="21" t="s">
        <v>126842</v>
      </c>
    </row>
    <row r="22655" spans="1:10" ht="32" customHeight="1">
      <c r="A22655" s="19" t="s">
        <v>153287</v>
      </c>
      <c r="B22655" s="24">
        <v>41</v>
      </c>
      <c r="C22655" s="22">
        <v>15</v>
      </c>
      <c r="D22655" s="21" t="s">
        <v>106263</v>
      </c>
      <c r="E22655" s="21" t="s">
        <v>106264</v>
      </c>
      <c r="F22655" s="21" t="s">
        <v>101528</v>
      </c>
      <c r="G22655" s="22">
        <v>10</v>
      </c>
      <c r="H22655" s="22">
        <v>0</v>
      </c>
      <c r="I22655" s="22">
        <v>0</v>
      </c>
      <c r="J22655" s="21" t="s">
        <v>153288</v>
      </c>
    </row>
    <row r="22656" spans="1:10" ht="20" customHeight="1">
      <c r="A22656" s="19" t="s">
        <v>153289</v>
      </c>
      <c r="B22656" s="24">
        <v>34</v>
      </c>
      <c r="C22656" s="22">
        <v>15</v>
      </c>
      <c r="D22656" s="21" t="s">
        <v>153290</v>
      </c>
      <c r="E22656" s="21" t="s">
        <v>153291</v>
      </c>
      <c r="F22656" s="21" t="s">
        <v>101694</v>
      </c>
      <c r="G22656" s="22">
        <v>10</v>
      </c>
      <c r="H22656" s="22">
        <v>0</v>
      </c>
      <c r="I22656" s="22">
        <v>0</v>
      </c>
      <c r="J22656" s="21" t="s">
        <v>153292</v>
      </c>
    </row>
    <row r="22657" spans="1:10" ht="20" customHeight="1">
      <c r="A22657" s="19" t="s">
        <v>153293</v>
      </c>
      <c r="B22657" s="24">
        <v>13</v>
      </c>
      <c r="C22657" s="22">
        <v>18</v>
      </c>
      <c r="D22657" s="21" t="s">
        <v>153294</v>
      </c>
      <c r="E22657" s="21" t="s">
        <v>153295</v>
      </c>
      <c r="F22657" s="21" t="s">
        <v>102727</v>
      </c>
      <c r="G22657" s="22">
        <v>5</v>
      </c>
      <c r="H22657" s="22">
        <v>9</v>
      </c>
      <c r="I22657" s="22">
        <v>12</v>
      </c>
      <c r="J22657" s="21" t="s">
        <v>153296</v>
      </c>
    </row>
    <row r="22658" spans="1:10" ht="20" customHeight="1">
      <c r="A22658" s="19" t="s">
        <v>153297</v>
      </c>
      <c r="B22658" s="24">
        <v>13</v>
      </c>
      <c r="C22658" s="22">
        <v>15</v>
      </c>
      <c r="D22658" s="21" t="s">
        <v>102791</v>
      </c>
      <c r="E22658" s="21" t="s">
        <v>102792</v>
      </c>
      <c r="F22658" s="21" t="s">
        <v>14739</v>
      </c>
      <c r="G22658" s="22">
        <v>10</v>
      </c>
      <c r="H22658" s="22">
        <v>0</v>
      </c>
      <c r="I22658" s="22">
        <v>0</v>
      </c>
      <c r="J22658" s="21" t="s">
        <v>153298</v>
      </c>
    </row>
    <row r="22659" spans="1:10" ht="20" customHeight="1">
      <c r="A22659" s="19" t="s">
        <v>153299</v>
      </c>
      <c r="B22659" s="24">
        <v>13</v>
      </c>
      <c r="C22659" s="22">
        <v>15</v>
      </c>
      <c r="D22659" s="21" t="s">
        <v>106972</v>
      </c>
      <c r="E22659" s="21" t="s">
        <v>106973</v>
      </c>
      <c r="F22659" s="21" t="s">
        <v>101563</v>
      </c>
      <c r="G22659" s="22">
        <v>10</v>
      </c>
      <c r="H22659" s="22">
        <v>0</v>
      </c>
      <c r="I22659" s="22">
        <v>0</v>
      </c>
      <c r="J22659" s="21" t="s">
        <v>153300</v>
      </c>
    </row>
    <row r="22660" spans="1:10" ht="20" customHeight="1">
      <c r="A22660" s="19" t="s">
        <v>153301</v>
      </c>
      <c r="B22660" s="24">
        <v>23</v>
      </c>
      <c r="C22660" s="22">
        <v>15</v>
      </c>
      <c r="D22660" s="21" t="s">
        <v>153302</v>
      </c>
      <c r="E22660" s="21" t="s">
        <v>153303</v>
      </c>
      <c r="F22660" s="21" t="s">
        <v>101568</v>
      </c>
      <c r="G22660" s="22">
        <v>1</v>
      </c>
      <c r="H22660" s="22">
        <v>9</v>
      </c>
      <c r="I22660" s="22">
        <v>18</v>
      </c>
      <c r="J22660" s="21" t="s">
        <v>153304</v>
      </c>
    </row>
    <row r="22661" spans="1:10" ht="20" customHeight="1">
      <c r="A22661" s="19" t="s">
        <v>153305</v>
      </c>
      <c r="B22661" s="24">
        <v>20</v>
      </c>
      <c r="C22661" s="22">
        <v>16</v>
      </c>
      <c r="D22661" s="21" t="s">
        <v>102492</v>
      </c>
      <c r="E22661" s="21" t="s">
        <v>102493</v>
      </c>
      <c r="F22661" s="21" t="s">
        <v>101945</v>
      </c>
      <c r="G22661" s="22">
        <v>1</v>
      </c>
      <c r="H22661" s="22">
        <v>11</v>
      </c>
      <c r="I22661" s="22">
        <v>17</v>
      </c>
      <c r="J22661" s="21" t="s">
        <v>110945</v>
      </c>
    </row>
    <row r="22662" spans="1:10" ht="20" customHeight="1">
      <c r="A22662" s="19" t="s">
        <v>153306</v>
      </c>
      <c r="B22662" s="24">
        <v>26</v>
      </c>
      <c r="C22662" s="22">
        <v>16</v>
      </c>
      <c r="D22662" s="21" t="s">
        <v>101896</v>
      </c>
      <c r="E22662" s="21" t="s">
        <v>101897</v>
      </c>
      <c r="F22662" s="21" t="s">
        <v>101945</v>
      </c>
      <c r="G22662" s="22">
        <v>1</v>
      </c>
      <c r="H22662" s="22">
        <v>11</v>
      </c>
      <c r="I22662" s="22">
        <v>16</v>
      </c>
      <c r="J22662" s="21" t="s">
        <v>153307</v>
      </c>
    </row>
    <row r="22663" spans="1:10" ht="20" customHeight="1">
      <c r="A22663" s="19" t="s">
        <v>153308</v>
      </c>
      <c r="B22663" s="24">
        <v>25</v>
      </c>
      <c r="C22663" s="22">
        <v>18</v>
      </c>
      <c r="D22663" s="21" t="s">
        <v>101948</v>
      </c>
      <c r="E22663" s="21" t="s">
        <v>101949</v>
      </c>
      <c r="F22663" s="22">
        <v>1</v>
      </c>
      <c r="G22663" s="22">
        <v>1</v>
      </c>
      <c r="H22663" s="22">
        <v>13</v>
      </c>
      <c r="I22663" s="22">
        <v>33</v>
      </c>
      <c r="J22663" s="21" t="s">
        <v>153309</v>
      </c>
    </row>
    <row r="22664" spans="1:10" ht="32" customHeight="1">
      <c r="A22664" s="19" t="s">
        <v>153310</v>
      </c>
      <c r="B22664" s="24">
        <v>32</v>
      </c>
      <c r="C22664" s="22">
        <v>29</v>
      </c>
      <c r="D22664" s="21" t="s">
        <v>102730</v>
      </c>
      <c r="E22664" s="21" t="s">
        <v>102731</v>
      </c>
      <c r="F22664" s="21" t="s">
        <v>14743</v>
      </c>
      <c r="G22664" s="22">
        <v>7</v>
      </c>
      <c r="H22664" s="22">
        <v>18</v>
      </c>
      <c r="I22664" s="22">
        <v>30</v>
      </c>
      <c r="J22664" s="21" t="s">
        <v>153311</v>
      </c>
    </row>
    <row r="22665" spans="1:10" ht="32" customHeight="1">
      <c r="A22665" s="19" t="s">
        <v>153312</v>
      </c>
      <c r="B22665" s="24">
        <v>32</v>
      </c>
      <c r="C22665" s="22">
        <v>29</v>
      </c>
      <c r="D22665" s="21" t="s">
        <v>102730</v>
      </c>
      <c r="E22665" s="21" t="s">
        <v>102731</v>
      </c>
      <c r="F22665" s="21" t="s">
        <v>14743</v>
      </c>
      <c r="G22665" s="22">
        <v>7</v>
      </c>
      <c r="H22665" s="22">
        <v>18</v>
      </c>
      <c r="I22665" s="22">
        <v>30</v>
      </c>
      <c r="J22665" s="21" t="s">
        <v>153311</v>
      </c>
    </row>
    <row r="22666" spans="1:10" ht="32" customHeight="1">
      <c r="A22666" s="19" t="s">
        <v>153313</v>
      </c>
      <c r="B22666" s="24">
        <v>13</v>
      </c>
      <c r="C22666" s="22">
        <v>15</v>
      </c>
      <c r="D22666" s="21" t="s">
        <v>153314</v>
      </c>
      <c r="E22666" s="21" t="s">
        <v>153315</v>
      </c>
      <c r="F22666" s="21" t="s">
        <v>101563</v>
      </c>
      <c r="G22666" s="22">
        <v>10</v>
      </c>
      <c r="H22666" s="22">
        <v>0</v>
      </c>
      <c r="I22666" s="22">
        <v>0</v>
      </c>
      <c r="J22666" s="21" t="s">
        <v>153316</v>
      </c>
    </row>
    <row r="22667" spans="1:10" ht="32" customHeight="1">
      <c r="A22667" s="19" t="s">
        <v>153317</v>
      </c>
      <c r="B22667" s="24">
        <v>13</v>
      </c>
      <c r="C22667" s="22">
        <v>15</v>
      </c>
      <c r="D22667" s="21" t="s">
        <v>153314</v>
      </c>
      <c r="E22667" s="21" t="s">
        <v>153315</v>
      </c>
      <c r="F22667" s="21" t="s">
        <v>101563</v>
      </c>
      <c r="G22667" s="22">
        <v>10</v>
      </c>
      <c r="H22667" s="22">
        <v>0</v>
      </c>
      <c r="I22667" s="22">
        <v>0</v>
      </c>
      <c r="J22667" s="21" t="s">
        <v>153316</v>
      </c>
    </row>
    <row r="22668" spans="1:10" ht="20" customHeight="1">
      <c r="A22668" s="19" t="s">
        <v>153318</v>
      </c>
      <c r="B22668" s="24">
        <v>22</v>
      </c>
      <c r="C22668" s="22">
        <v>15</v>
      </c>
      <c r="D22668" s="21" t="s">
        <v>110013</v>
      </c>
      <c r="E22668" s="21" t="s">
        <v>110014</v>
      </c>
      <c r="F22668" s="21" t="s">
        <v>101568</v>
      </c>
      <c r="G22668" s="22">
        <v>1</v>
      </c>
      <c r="H22668" s="22">
        <v>10</v>
      </c>
      <c r="I22668" s="22">
        <v>17</v>
      </c>
      <c r="J22668" s="21" t="s">
        <v>153319</v>
      </c>
    </row>
    <row r="22669" spans="1:10" ht="20" customHeight="1">
      <c r="A22669" s="19" t="s">
        <v>153320</v>
      </c>
      <c r="B22669" s="24">
        <v>24</v>
      </c>
      <c r="C22669" s="22">
        <v>29</v>
      </c>
      <c r="D22669" s="21" t="s">
        <v>153321</v>
      </c>
      <c r="E22669" s="21" t="s">
        <v>153322</v>
      </c>
      <c r="F22669" s="21" t="s">
        <v>101543</v>
      </c>
      <c r="G22669" s="22">
        <v>7</v>
      </c>
      <c r="H22669" s="22">
        <v>18</v>
      </c>
      <c r="I22669" s="22">
        <v>32</v>
      </c>
      <c r="J22669" s="21" t="s">
        <v>153323</v>
      </c>
    </row>
    <row r="22670" spans="1:10" ht="20" customHeight="1">
      <c r="A22670" s="19" t="s">
        <v>153324</v>
      </c>
      <c r="B22670" s="24">
        <v>25</v>
      </c>
      <c r="C22670" s="22">
        <v>15</v>
      </c>
      <c r="D22670" s="21" t="s">
        <v>110242</v>
      </c>
      <c r="E22670" s="21" t="s">
        <v>110243</v>
      </c>
      <c r="F22670" s="21" t="s">
        <v>14739</v>
      </c>
      <c r="G22670" s="22">
        <v>10</v>
      </c>
      <c r="H22670" s="22">
        <v>0</v>
      </c>
      <c r="I22670" s="22">
        <v>0</v>
      </c>
      <c r="J22670" s="21" t="s">
        <v>110244</v>
      </c>
    </row>
    <row r="22671" spans="1:10" ht="32" customHeight="1">
      <c r="A22671" s="19" t="s">
        <v>153325</v>
      </c>
      <c r="B22671" s="24">
        <v>32</v>
      </c>
      <c r="C22671" s="22">
        <v>30</v>
      </c>
      <c r="D22671" s="21" t="s">
        <v>108096</v>
      </c>
      <c r="E22671" s="21" t="s">
        <v>108097</v>
      </c>
      <c r="F22671" s="21" t="s">
        <v>122995</v>
      </c>
      <c r="G22671" s="22">
        <v>1</v>
      </c>
      <c r="H22671" s="22">
        <v>25</v>
      </c>
      <c r="I22671" s="22">
        <v>54</v>
      </c>
      <c r="J22671" s="21" t="s">
        <v>153326</v>
      </c>
    </row>
    <row r="22672" spans="1:10" ht="20" customHeight="1">
      <c r="A22672" s="19" t="s">
        <v>153327</v>
      </c>
      <c r="B22672" s="24">
        <v>19</v>
      </c>
      <c r="C22672" s="22">
        <v>15</v>
      </c>
      <c r="D22672" s="21" t="s">
        <v>133328</v>
      </c>
      <c r="E22672" s="21" t="s">
        <v>133329</v>
      </c>
      <c r="F22672" s="21" t="s">
        <v>101554</v>
      </c>
      <c r="G22672" s="22">
        <v>10</v>
      </c>
      <c r="H22672" s="22">
        <v>0</v>
      </c>
      <c r="I22672" s="22">
        <v>0</v>
      </c>
      <c r="J22672" s="21" t="s">
        <v>133673</v>
      </c>
    </row>
    <row r="22673" spans="1:10" ht="32" customHeight="1">
      <c r="A22673" s="19" t="s">
        <v>153328</v>
      </c>
      <c r="B22673" s="24">
        <v>37</v>
      </c>
      <c r="C22673" s="22">
        <v>34</v>
      </c>
      <c r="D22673" s="21" t="s">
        <v>102730</v>
      </c>
      <c r="E22673" s="21" t="s">
        <v>102731</v>
      </c>
      <c r="F22673" s="21" t="s">
        <v>103468</v>
      </c>
      <c r="G22673" s="22">
        <v>7</v>
      </c>
      <c r="H22673" s="22">
        <v>23</v>
      </c>
      <c r="I22673" s="22">
        <v>37</v>
      </c>
      <c r="J22673" s="21" t="s">
        <v>153329</v>
      </c>
    </row>
    <row r="22674" spans="1:10" ht="32" customHeight="1">
      <c r="A22674" s="19" t="s">
        <v>153330</v>
      </c>
      <c r="B22674" s="24">
        <v>27</v>
      </c>
      <c r="C22674" s="22">
        <v>17</v>
      </c>
      <c r="D22674" s="21" t="s">
        <v>102922</v>
      </c>
      <c r="E22674" s="21" t="s">
        <v>102923</v>
      </c>
      <c r="F22674" s="21" t="s">
        <v>14743</v>
      </c>
      <c r="G22674" s="22">
        <v>2</v>
      </c>
      <c r="H22674" s="22">
        <v>11</v>
      </c>
      <c r="I22674" s="22">
        <v>17</v>
      </c>
      <c r="J22674" s="21" t="s">
        <v>138333</v>
      </c>
    </row>
    <row r="22675" spans="1:10" ht="20" customHeight="1">
      <c r="A22675" s="19" t="s">
        <v>153331</v>
      </c>
      <c r="B22675" s="24">
        <v>25</v>
      </c>
      <c r="C22675" s="22">
        <v>20</v>
      </c>
      <c r="D22675" s="21" t="s">
        <v>102528</v>
      </c>
      <c r="E22675" s="21" t="s">
        <v>102529</v>
      </c>
      <c r="F22675" s="21" t="s">
        <v>108758</v>
      </c>
      <c r="G22675" s="22">
        <v>7</v>
      </c>
      <c r="H22675" s="22">
        <v>9</v>
      </c>
      <c r="I22675" s="22">
        <v>15</v>
      </c>
      <c r="J22675" s="21" t="s">
        <v>153332</v>
      </c>
    </row>
    <row r="22676" spans="1:10" ht="20" customHeight="1">
      <c r="A22676" s="19" t="s">
        <v>153333</v>
      </c>
      <c r="B22676" s="24">
        <v>24</v>
      </c>
      <c r="C22676" s="22">
        <v>15</v>
      </c>
      <c r="D22676" s="21" t="s">
        <v>139650</v>
      </c>
      <c r="E22676" s="21" t="s">
        <v>139651</v>
      </c>
      <c r="F22676" s="21" t="s">
        <v>101528</v>
      </c>
      <c r="G22676" s="22">
        <v>10</v>
      </c>
      <c r="H22676" s="22">
        <v>0</v>
      </c>
      <c r="I22676" s="22">
        <v>0</v>
      </c>
      <c r="J22676" s="21" t="s">
        <v>141526</v>
      </c>
    </row>
    <row r="22677" spans="1:10" ht="20" customHeight="1">
      <c r="A22677" s="19" t="s">
        <v>153334</v>
      </c>
      <c r="B22677" s="24">
        <v>12</v>
      </c>
      <c r="C22677" s="22">
        <v>15</v>
      </c>
      <c r="D22677" s="21" t="s">
        <v>153335</v>
      </c>
      <c r="E22677" s="21" t="s">
        <v>153336</v>
      </c>
      <c r="F22677" s="21" t="s">
        <v>101528</v>
      </c>
      <c r="G22677" s="22">
        <v>10</v>
      </c>
      <c r="H22677" s="22">
        <v>0</v>
      </c>
      <c r="I22677" s="22">
        <v>0</v>
      </c>
      <c r="J22677" s="21" t="s">
        <v>153337</v>
      </c>
    </row>
    <row r="22678" spans="1:10" ht="20" customHeight="1">
      <c r="A22678" s="19" t="s">
        <v>153338</v>
      </c>
      <c r="B22678" s="24">
        <v>31</v>
      </c>
      <c r="C22678" s="22">
        <v>20</v>
      </c>
      <c r="D22678" s="21" t="s">
        <v>103060</v>
      </c>
      <c r="E22678" s="21" t="s">
        <v>103061</v>
      </c>
      <c r="F22678" s="21" t="s">
        <v>101568</v>
      </c>
      <c r="G22678" s="22">
        <v>1</v>
      </c>
      <c r="H22678" s="22">
        <v>15</v>
      </c>
      <c r="I22678" s="22">
        <v>28</v>
      </c>
      <c r="J22678" s="21" t="s">
        <v>153339</v>
      </c>
    </row>
    <row r="22679" spans="1:10" ht="20" customHeight="1">
      <c r="A22679" s="19" t="s">
        <v>153340</v>
      </c>
      <c r="B22679" s="24">
        <v>36</v>
      </c>
      <c r="C22679" s="22">
        <v>15</v>
      </c>
      <c r="D22679" s="21" t="s">
        <v>153341</v>
      </c>
      <c r="E22679" s="21" t="s">
        <v>153342</v>
      </c>
      <c r="F22679" s="21" t="s">
        <v>101694</v>
      </c>
      <c r="G22679" s="22">
        <v>1</v>
      </c>
      <c r="H22679" s="22">
        <v>8</v>
      </c>
      <c r="I22679" s="22">
        <v>13</v>
      </c>
      <c r="J22679" s="21" t="s">
        <v>153343</v>
      </c>
    </row>
    <row r="22680" spans="1:10" ht="20" customHeight="1">
      <c r="A22680" s="19" t="s">
        <v>153344</v>
      </c>
      <c r="B22680" s="24">
        <v>23</v>
      </c>
      <c r="C22680" s="22">
        <v>18</v>
      </c>
      <c r="D22680" s="21" t="s">
        <v>103150</v>
      </c>
      <c r="E22680" s="21" t="s">
        <v>103151</v>
      </c>
      <c r="F22680" s="21" t="s">
        <v>102782</v>
      </c>
      <c r="G22680" s="22">
        <v>1</v>
      </c>
      <c r="H22680" s="22">
        <v>13</v>
      </c>
      <c r="I22680" s="22">
        <v>21</v>
      </c>
      <c r="J22680" s="21" t="s">
        <v>153345</v>
      </c>
    </row>
    <row r="22681" spans="1:10" ht="20" customHeight="1">
      <c r="A22681" s="19" t="s">
        <v>153346</v>
      </c>
      <c r="B22681" s="24">
        <v>24</v>
      </c>
      <c r="C22681" s="22">
        <v>15</v>
      </c>
      <c r="D22681" s="21" t="s">
        <v>153347</v>
      </c>
      <c r="E22681" s="21" t="s">
        <v>153348</v>
      </c>
      <c r="F22681" s="21" t="s">
        <v>101554</v>
      </c>
      <c r="G22681" s="22">
        <v>1</v>
      </c>
      <c r="H22681" s="22">
        <v>6</v>
      </c>
      <c r="I22681" s="22">
        <v>13</v>
      </c>
      <c r="J22681" s="21" t="s">
        <v>153349</v>
      </c>
    </row>
    <row r="22682" spans="1:10" ht="20" customHeight="1">
      <c r="A22682" s="19" t="s">
        <v>153350</v>
      </c>
      <c r="B22682" s="24">
        <v>18</v>
      </c>
      <c r="C22682" s="22">
        <v>15</v>
      </c>
      <c r="D22682" s="21" t="s">
        <v>106552</v>
      </c>
      <c r="E22682" s="21" t="s">
        <v>106553</v>
      </c>
      <c r="F22682" s="21" t="s">
        <v>101554</v>
      </c>
      <c r="G22682" s="22">
        <v>10</v>
      </c>
      <c r="H22682" s="22">
        <v>0</v>
      </c>
      <c r="I22682" s="22">
        <v>0</v>
      </c>
      <c r="J22682" s="21" t="s">
        <v>153351</v>
      </c>
    </row>
    <row r="22683" spans="1:10" ht="20" customHeight="1">
      <c r="A22683" s="19" t="s">
        <v>153352</v>
      </c>
      <c r="B22683" s="24">
        <v>19</v>
      </c>
      <c r="C22683" s="22">
        <v>16</v>
      </c>
      <c r="D22683" s="21" t="s">
        <v>109882</v>
      </c>
      <c r="E22683" s="21" t="s">
        <v>109883</v>
      </c>
      <c r="F22683" s="21" t="s">
        <v>102257</v>
      </c>
      <c r="G22683" s="22">
        <v>3</v>
      </c>
      <c r="H22683" s="22">
        <v>9</v>
      </c>
      <c r="I22683" s="22">
        <v>13</v>
      </c>
      <c r="J22683" s="21" t="s">
        <v>153353</v>
      </c>
    </row>
    <row r="22684" spans="1:10" ht="20" customHeight="1">
      <c r="A22684" s="19" t="s">
        <v>153354</v>
      </c>
      <c r="B22684" s="24">
        <v>31</v>
      </c>
      <c r="C22684" s="22">
        <v>15</v>
      </c>
      <c r="D22684" s="21" t="s">
        <v>101768</v>
      </c>
      <c r="E22684" s="21" t="s">
        <v>101769</v>
      </c>
      <c r="F22684" s="21" t="s">
        <v>101554</v>
      </c>
      <c r="G22684" s="22">
        <v>10</v>
      </c>
      <c r="H22684" s="22">
        <v>0</v>
      </c>
      <c r="I22684" s="22">
        <v>0</v>
      </c>
      <c r="J22684" s="21" t="s">
        <v>153355</v>
      </c>
    </row>
    <row r="22685" spans="1:10" ht="32" customHeight="1">
      <c r="A22685" s="19" t="s">
        <v>153356</v>
      </c>
      <c r="B22685" s="24">
        <v>28</v>
      </c>
      <c r="C22685" s="22">
        <v>15</v>
      </c>
      <c r="D22685" s="21" t="s">
        <v>121670</v>
      </c>
      <c r="E22685" s="21" t="s">
        <v>121671</v>
      </c>
      <c r="F22685" s="21" t="s">
        <v>101568</v>
      </c>
      <c r="G22685" s="22">
        <v>1</v>
      </c>
      <c r="H22685" s="22">
        <v>10</v>
      </c>
      <c r="I22685" s="22">
        <v>15</v>
      </c>
      <c r="J22685" s="21" t="s">
        <v>153357</v>
      </c>
    </row>
    <row r="22686" spans="1:10" ht="32" customHeight="1">
      <c r="A22686" s="19" t="s">
        <v>153358</v>
      </c>
      <c r="B22686" s="24">
        <v>24</v>
      </c>
      <c r="C22686" s="22">
        <v>15</v>
      </c>
      <c r="D22686" s="21" t="s">
        <v>153359</v>
      </c>
      <c r="E22686" s="21" t="s">
        <v>153360</v>
      </c>
      <c r="F22686" s="21" t="s">
        <v>14739</v>
      </c>
      <c r="G22686" s="22">
        <v>10</v>
      </c>
      <c r="H22686" s="22">
        <v>0</v>
      </c>
      <c r="I22686" s="22">
        <v>0</v>
      </c>
      <c r="J22686" s="21" t="s">
        <v>153361</v>
      </c>
    </row>
    <row r="22687" spans="1:10" ht="32" customHeight="1">
      <c r="A22687" s="19" t="s">
        <v>153362</v>
      </c>
      <c r="B22687" s="24">
        <v>26</v>
      </c>
      <c r="C22687" s="22">
        <v>15</v>
      </c>
      <c r="D22687" s="21" t="s">
        <v>102480</v>
      </c>
      <c r="E22687" s="21" t="s">
        <v>102481</v>
      </c>
      <c r="F22687" s="21" t="s">
        <v>14739</v>
      </c>
      <c r="G22687" s="22">
        <v>10</v>
      </c>
      <c r="H22687" s="22">
        <v>0</v>
      </c>
      <c r="I22687" s="22">
        <v>0</v>
      </c>
      <c r="J22687" s="21" t="s">
        <v>153363</v>
      </c>
    </row>
    <row r="22688" spans="1:10" ht="32" customHeight="1">
      <c r="A22688" s="19" t="s">
        <v>153364</v>
      </c>
      <c r="B22688" s="24">
        <v>30</v>
      </c>
      <c r="C22688" s="22">
        <v>15</v>
      </c>
      <c r="D22688" s="21" t="s">
        <v>120994</v>
      </c>
      <c r="E22688" s="21" t="s">
        <v>120995</v>
      </c>
      <c r="F22688" s="21" t="s">
        <v>101727</v>
      </c>
      <c r="G22688" s="22">
        <v>10</v>
      </c>
      <c r="H22688" s="22">
        <v>0</v>
      </c>
      <c r="I22688" s="22">
        <v>0</v>
      </c>
      <c r="J22688" s="21" t="s">
        <v>153365</v>
      </c>
    </row>
    <row r="22689" spans="1:10" ht="32" customHeight="1">
      <c r="A22689" s="19" t="s">
        <v>153366</v>
      </c>
      <c r="B22689" s="24">
        <v>34</v>
      </c>
      <c r="C22689" s="22">
        <v>15</v>
      </c>
      <c r="D22689" s="21" t="s">
        <v>153367</v>
      </c>
      <c r="E22689" s="21" t="s">
        <v>153368</v>
      </c>
      <c r="F22689" s="21" t="s">
        <v>101554</v>
      </c>
      <c r="G22689" s="22">
        <v>10</v>
      </c>
      <c r="H22689" s="22">
        <v>0</v>
      </c>
      <c r="I22689" s="22">
        <v>0</v>
      </c>
      <c r="J22689" s="21" t="s">
        <v>153369</v>
      </c>
    </row>
    <row r="22690" spans="1:10" ht="32" customHeight="1">
      <c r="A22690" s="19" t="s">
        <v>153370</v>
      </c>
      <c r="B22690" s="24">
        <v>18</v>
      </c>
      <c r="C22690" s="22">
        <v>24</v>
      </c>
      <c r="D22690" s="21" t="s">
        <v>117654</v>
      </c>
      <c r="E22690" s="21" t="s">
        <v>117655</v>
      </c>
      <c r="F22690" s="21" t="s">
        <v>102449</v>
      </c>
      <c r="G22690" s="22">
        <v>8</v>
      </c>
      <c r="H22690" s="22">
        <v>12</v>
      </c>
      <c r="I22690" s="22">
        <v>30</v>
      </c>
      <c r="J22690" s="21" t="s">
        <v>153371</v>
      </c>
    </row>
    <row r="22691" spans="1:10" ht="32" customHeight="1">
      <c r="A22691" s="19" t="s">
        <v>153372</v>
      </c>
      <c r="B22691" s="24">
        <v>60</v>
      </c>
      <c r="C22691" s="22">
        <v>21</v>
      </c>
      <c r="D22691" s="21" t="s">
        <v>116002</v>
      </c>
      <c r="E22691" s="21" t="s">
        <v>116003</v>
      </c>
      <c r="F22691" s="22">
        <v>625</v>
      </c>
      <c r="G22691" s="22">
        <v>8</v>
      </c>
      <c r="H22691" s="22">
        <v>9</v>
      </c>
      <c r="I22691" s="22">
        <v>14</v>
      </c>
      <c r="J22691" s="21" t="s">
        <v>153373</v>
      </c>
    </row>
    <row r="22692" spans="1:10" ht="32" customHeight="1">
      <c r="A22692" s="19" t="s">
        <v>153374</v>
      </c>
      <c r="B22692" s="24">
        <v>60</v>
      </c>
      <c r="C22692" s="22">
        <v>21</v>
      </c>
      <c r="D22692" s="21" t="s">
        <v>116002</v>
      </c>
      <c r="E22692" s="21" t="s">
        <v>116003</v>
      </c>
      <c r="F22692" s="22">
        <v>625</v>
      </c>
      <c r="G22692" s="22">
        <v>8</v>
      </c>
      <c r="H22692" s="22">
        <v>9</v>
      </c>
      <c r="I22692" s="22">
        <v>14</v>
      </c>
      <c r="J22692" s="21" t="s">
        <v>153373</v>
      </c>
    </row>
    <row r="22693" spans="1:10" ht="32" customHeight="1">
      <c r="A22693" s="19" t="s">
        <v>153375</v>
      </c>
      <c r="B22693" s="24">
        <v>20</v>
      </c>
      <c r="C22693" s="22">
        <v>15</v>
      </c>
      <c r="D22693" s="21" t="s">
        <v>102709</v>
      </c>
      <c r="E22693" s="21" t="s">
        <v>102710</v>
      </c>
      <c r="F22693" s="21" t="s">
        <v>14739</v>
      </c>
      <c r="G22693" s="22">
        <v>10</v>
      </c>
      <c r="H22693" s="22">
        <v>0</v>
      </c>
      <c r="I22693" s="22">
        <v>0</v>
      </c>
      <c r="J22693" s="21" t="s">
        <v>103940</v>
      </c>
    </row>
    <row r="22694" spans="1:10" ht="32" customHeight="1">
      <c r="A22694" s="19" t="s">
        <v>153376</v>
      </c>
      <c r="B22694" s="24">
        <v>22</v>
      </c>
      <c r="C22694" s="22">
        <v>15</v>
      </c>
      <c r="D22694" s="21" t="s">
        <v>106243</v>
      </c>
      <c r="E22694" s="21" t="s">
        <v>106244</v>
      </c>
      <c r="F22694" s="21" t="s">
        <v>101694</v>
      </c>
      <c r="G22694" s="22">
        <v>10</v>
      </c>
      <c r="H22694" s="22">
        <v>0</v>
      </c>
      <c r="I22694" s="22">
        <v>0</v>
      </c>
      <c r="J22694" s="21" t="s">
        <v>153377</v>
      </c>
    </row>
    <row r="22695" spans="1:10" ht="32" customHeight="1">
      <c r="A22695" s="19" t="s">
        <v>153378</v>
      </c>
      <c r="B22695" s="24">
        <v>17</v>
      </c>
      <c r="C22695" s="22">
        <v>15</v>
      </c>
      <c r="D22695" s="21" t="s">
        <v>121461</v>
      </c>
      <c r="E22695" s="21" t="s">
        <v>121462</v>
      </c>
      <c r="F22695" s="21" t="s">
        <v>101554</v>
      </c>
      <c r="G22695" s="22">
        <v>10</v>
      </c>
      <c r="H22695" s="22">
        <v>0</v>
      </c>
      <c r="I22695" s="22">
        <v>0</v>
      </c>
      <c r="J22695" s="21" t="s">
        <v>153379</v>
      </c>
    </row>
    <row r="22696" spans="1:10" ht="32" customHeight="1">
      <c r="A22696" s="19" t="s">
        <v>153380</v>
      </c>
      <c r="B22696" s="24">
        <v>12</v>
      </c>
      <c r="C22696" s="22">
        <v>16</v>
      </c>
      <c r="D22696" s="21" t="s">
        <v>153381</v>
      </c>
      <c r="E22696" s="21" t="s">
        <v>153382</v>
      </c>
      <c r="F22696" s="21" t="s">
        <v>101533</v>
      </c>
      <c r="G22696" s="22">
        <v>4</v>
      </c>
      <c r="H22696" s="22">
        <v>8</v>
      </c>
      <c r="I22696" s="22">
        <v>17</v>
      </c>
      <c r="J22696" s="21" t="s">
        <v>153383</v>
      </c>
    </row>
    <row r="22697" spans="1:10" ht="32" customHeight="1">
      <c r="A22697" s="19" t="s">
        <v>153384</v>
      </c>
      <c r="B22697" s="24">
        <v>18</v>
      </c>
      <c r="C22697" s="22">
        <v>15</v>
      </c>
      <c r="D22697" s="21" t="s">
        <v>106552</v>
      </c>
      <c r="E22697" s="21" t="s">
        <v>106553</v>
      </c>
      <c r="F22697" s="21" t="s">
        <v>101528</v>
      </c>
      <c r="G22697" s="22">
        <v>10</v>
      </c>
      <c r="H22697" s="22">
        <v>0</v>
      </c>
      <c r="I22697" s="22">
        <v>0</v>
      </c>
      <c r="J22697" s="21" t="s">
        <v>153385</v>
      </c>
    </row>
    <row r="22698" spans="1:10" ht="32" customHeight="1">
      <c r="A22698" s="19" t="s">
        <v>153386</v>
      </c>
      <c r="B22698" s="24">
        <v>16</v>
      </c>
      <c r="C22698" s="22">
        <v>20</v>
      </c>
      <c r="D22698" s="21" t="s">
        <v>153387</v>
      </c>
      <c r="E22698" s="21" t="s">
        <v>153388</v>
      </c>
      <c r="F22698" s="21" t="s">
        <v>108758</v>
      </c>
      <c r="G22698" s="22">
        <v>6</v>
      </c>
      <c r="H22698" s="22">
        <v>10</v>
      </c>
      <c r="I22698" s="22">
        <v>15</v>
      </c>
      <c r="J22698" s="21" t="s">
        <v>153389</v>
      </c>
    </row>
    <row r="22699" spans="1:10" ht="32" customHeight="1">
      <c r="A22699" s="19" t="s">
        <v>153390</v>
      </c>
      <c r="B22699" s="24">
        <v>22</v>
      </c>
      <c r="C22699" s="22">
        <v>25</v>
      </c>
      <c r="D22699" s="21" t="s">
        <v>103088</v>
      </c>
      <c r="E22699" s="21" t="s">
        <v>103089</v>
      </c>
      <c r="F22699" s="21" t="s">
        <v>103765</v>
      </c>
      <c r="G22699" s="22">
        <v>10</v>
      </c>
      <c r="H22699" s="22">
        <v>11</v>
      </c>
      <c r="I22699" s="22">
        <v>19</v>
      </c>
      <c r="J22699" s="21" t="s">
        <v>153391</v>
      </c>
    </row>
    <row r="22700" spans="1:10" ht="32" customHeight="1">
      <c r="A22700" s="19" t="s">
        <v>153392</v>
      </c>
      <c r="B22700" s="24">
        <v>18</v>
      </c>
      <c r="C22700" s="22">
        <v>15</v>
      </c>
      <c r="D22700" s="21" t="s">
        <v>140145</v>
      </c>
      <c r="E22700" s="21" t="s">
        <v>140146</v>
      </c>
      <c r="F22700" s="21" t="s">
        <v>14739</v>
      </c>
      <c r="G22700" s="22">
        <v>10</v>
      </c>
      <c r="H22700" s="22">
        <v>0</v>
      </c>
      <c r="I22700" s="22">
        <v>0</v>
      </c>
      <c r="J22700" s="21" t="s">
        <v>153393</v>
      </c>
    </row>
    <row r="22701" spans="1:10" ht="32" customHeight="1">
      <c r="A22701" s="19" t="s">
        <v>153394</v>
      </c>
      <c r="B22701" s="24">
        <v>24</v>
      </c>
      <c r="C22701" s="22">
        <v>15</v>
      </c>
      <c r="D22701" s="21" t="s">
        <v>104802</v>
      </c>
      <c r="E22701" s="21" t="s">
        <v>104803</v>
      </c>
      <c r="F22701" s="21" t="s">
        <v>101694</v>
      </c>
      <c r="G22701" s="22">
        <v>1</v>
      </c>
      <c r="H22701" s="22">
        <v>9</v>
      </c>
      <c r="I22701" s="22">
        <v>13</v>
      </c>
      <c r="J22701" s="21" t="s">
        <v>153395</v>
      </c>
    </row>
    <row r="22702" spans="1:10" ht="32" customHeight="1">
      <c r="A22702" s="19" t="s">
        <v>153396</v>
      </c>
      <c r="B22702" s="24">
        <v>28</v>
      </c>
      <c r="C22702" s="22">
        <v>17</v>
      </c>
      <c r="D22702" s="21" t="s">
        <v>108321</v>
      </c>
      <c r="E22702" s="21" t="s">
        <v>108322</v>
      </c>
      <c r="F22702" s="21" t="s">
        <v>101665</v>
      </c>
      <c r="G22702" s="22">
        <v>1</v>
      </c>
      <c r="H22702" s="22">
        <v>12</v>
      </c>
      <c r="I22702" s="22">
        <v>25</v>
      </c>
      <c r="J22702" s="21" t="s">
        <v>153397</v>
      </c>
    </row>
    <row r="22703" spans="1:10" ht="32" customHeight="1">
      <c r="A22703" s="19" t="s">
        <v>153398</v>
      </c>
      <c r="B22703" s="24">
        <v>24</v>
      </c>
      <c r="C22703" s="22">
        <v>35</v>
      </c>
      <c r="D22703" s="21" t="s">
        <v>144992</v>
      </c>
      <c r="E22703" s="21" t="s">
        <v>144993</v>
      </c>
      <c r="F22703" s="21" t="s">
        <v>101543</v>
      </c>
      <c r="G22703" s="22">
        <v>14</v>
      </c>
      <c r="H22703" s="22">
        <v>17</v>
      </c>
      <c r="I22703" s="22">
        <v>34</v>
      </c>
      <c r="J22703" s="21" t="s">
        <v>153399</v>
      </c>
    </row>
    <row r="22704" spans="1:10" ht="32" customHeight="1">
      <c r="A22704" s="19" t="s">
        <v>153400</v>
      </c>
      <c r="B22704" s="24">
        <v>18</v>
      </c>
      <c r="C22704" s="22">
        <v>15</v>
      </c>
      <c r="D22704" s="21" t="s">
        <v>153401</v>
      </c>
      <c r="E22704" s="21" t="s">
        <v>153402</v>
      </c>
      <c r="F22704" s="21" t="s">
        <v>14739</v>
      </c>
      <c r="G22704" s="22">
        <v>10</v>
      </c>
      <c r="H22704" s="22">
        <v>0</v>
      </c>
      <c r="I22704" s="22">
        <v>0</v>
      </c>
      <c r="J22704" s="21" t="s">
        <v>153403</v>
      </c>
    </row>
    <row r="22705" spans="1:10" ht="32" customHeight="1">
      <c r="A22705" s="19" t="s">
        <v>153404</v>
      </c>
      <c r="B22705" s="24">
        <v>32</v>
      </c>
      <c r="C22705" s="22">
        <v>21</v>
      </c>
      <c r="D22705" s="21" t="s">
        <v>153405</v>
      </c>
      <c r="E22705" s="21" t="s">
        <v>153406</v>
      </c>
      <c r="F22705" s="21" t="s">
        <v>14743</v>
      </c>
      <c r="G22705" s="22">
        <v>1</v>
      </c>
      <c r="H22705" s="22">
        <v>16</v>
      </c>
      <c r="I22705" s="22">
        <v>23</v>
      </c>
      <c r="J22705" s="21" t="s">
        <v>153407</v>
      </c>
    </row>
    <row r="22706" spans="1:10" ht="32" customHeight="1">
      <c r="A22706" s="19" t="s">
        <v>153408</v>
      </c>
      <c r="B22706" s="24">
        <v>28</v>
      </c>
      <c r="C22706" s="22">
        <v>15</v>
      </c>
      <c r="D22706" s="21" t="s">
        <v>116495</v>
      </c>
      <c r="E22706" s="21" t="s">
        <v>116496</v>
      </c>
      <c r="F22706" s="21" t="s">
        <v>101628</v>
      </c>
      <c r="G22706" s="22">
        <v>1</v>
      </c>
      <c r="H22706" s="22">
        <v>10</v>
      </c>
      <c r="I22706" s="22">
        <v>20</v>
      </c>
      <c r="J22706" s="21" t="s">
        <v>153409</v>
      </c>
    </row>
    <row r="22707" spans="1:10" ht="32" customHeight="1">
      <c r="A22707" s="19" t="s">
        <v>153410</v>
      </c>
      <c r="B22707" s="24">
        <v>33</v>
      </c>
      <c r="C22707" s="22">
        <v>15</v>
      </c>
      <c r="D22707" s="21" t="s">
        <v>126638</v>
      </c>
      <c r="E22707" s="21" t="s">
        <v>126639</v>
      </c>
      <c r="F22707" s="21" t="s">
        <v>101568</v>
      </c>
      <c r="G22707" s="22">
        <v>1</v>
      </c>
      <c r="H22707" s="22">
        <v>10</v>
      </c>
      <c r="I22707" s="22">
        <v>17</v>
      </c>
      <c r="J22707" s="21" t="s">
        <v>153411</v>
      </c>
    </row>
    <row r="22708" spans="1:10" ht="32" customHeight="1">
      <c r="A22708" s="19" t="s">
        <v>153412</v>
      </c>
      <c r="B22708" s="24">
        <v>42</v>
      </c>
      <c r="C22708" s="22">
        <v>16</v>
      </c>
      <c r="D22708" s="21" t="s">
        <v>113817</v>
      </c>
      <c r="E22708" s="21" t="s">
        <v>113818</v>
      </c>
      <c r="F22708" s="21" t="s">
        <v>102171</v>
      </c>
      <c r="G22708" s="22">
        <v>1</v>
      </c>
      <c r="H22708" s="22">
        <v>11</v>
      </c>
      <c r="I22708" s="22">
        <v>22</v>
      </c>
      <c r="J22708" s="21" t="s">
        <v>153413</v>
      </c>
    </row>
    <row r="22709" spans="1:10" ht="20" customHeight="1">
      <c r="A22709" s="27">
        <v>-999</v>
      </c>
      <c r="B22709" s="24">
        <v>-999</v>
      </c>
      <c r="C22709" s="22">
        <v>-999</v>
      </c>
      <c r="D22709" s="22">
        <v>-999</v>
      </c>
      <c r="E22709" s="22">
        <v>-999</v>
      </c>
      <c r="F22709" s="22">
        <v>-999</v>
      </c>
      <c r="G22709" s="22">
        <v>-999</v>
      </c>
      <c r="H22709" s="22">
        <v>-999</v>
      </c>
      <c r="I22709" s="22">
        <v>-999</v>
      </c>
      <c r="J22709" s="22">
        <v>-999</v>
      </c>
    </row>
    <row r="22710" spans="1:10" ht="20" customHeight="1">
      <c r="A22710" s="27">
        <v>-999</v>
      </c>
      <c r="B22710" s="24">
        <v>-999</v>
      </c>
      <c r="C22710" s="22">
        <v>-999</v>
      </c>
      <c r="D22710" s="22">
        <v>-999</v>
      </c>
      <c r="E22710" s="22">
        <v>-999</v>
      </c>
      <c r="F22710" s="22">
        <v>-999</v>
      </c>
      <c r="G22710" s="22">
        <v>-999</v>
      </c>
      <c r="H22710" s="22">
        <v>-999</v>
      </c>
      <c r="I22710" s="22">
        <v>-999</v>
      </c>
      <c r="J22710" s="22">
        <v>-999</v>
      </c>
    </row>
    <row r="22711" spans="1:10" ht="32" customHeight="1">
      <c r="A22711" s="19" t="s">
        <v>153414</v>
      </c>
      <c r="B22711" s="24">
        <v>24</v>
      </c>
      <c r="C22711" s="22">
        <v>15</v>
      </c>
      <c r="D22711" s="21" t="s">
        <v>126825</v>
      </c>
      <c r="E22711" s="21" t="s">
        <v>126826</v>
      </c>
      <c r="F22711" s="21" t="s">
        <v>101528</v>
      </c>
      <c r="G22711" s="22">
        <v>10</v>
      </c>
      <c r="H22711" s="22">
        <v>0</v>
      </c>
      <c r="I22711" s="22">
        <v>0</v>
      </c>
      <c r="J22711" s="21" t="s">
        <v>153415</v>
      </c>
    </row>
    <row r="22712" spans="1:10" ht="32" customHeight="1">
      <c r="A22712" s="19" t="s">
        <v>153416</v>
      </c>
      <c r="B22712" s="24">
        <v>45</v>
      </c>
      <c r="C22712" s="22">
        <v>15</v>
      </c>
      <c r="D22712" s="21" t="s">
        <v>153417</v>
      </c>
      <c r="E22712" s="21" t="s">
        <v>153418</v>
      </c>
      <c r="F22712" s="21" t="s">
        <v>101554</v>
      </c>
      <c r="G22712" s="22">
        <v>10</v>
      </c>
      <c r="H22712" s="22">
        <v>0</v>
      </c>
      <c r="I22712" s="22">
        <v>0</v>
      </c>
      <c r="J22712" s="21" t="s">
        <v>153419</v>
      </c>
    </row>
    <row r="22713" spans="1:10" ht="32" customHeight="1">
      <c r="A22713" s="19" t="s">
        <v>153420</v>
      </c>
      <c r="B22713" s="24">
        <v>33</v>
      </c>
      <c r="C22713" s="22">
        <v>15</v>
      </c>
      <c r="D22713" s="21" t="s">
        <v>103080</v>
      </c>
      <c r="E22713" s="21" t="s">
        <v>103081</v>
      </c>
      <c r="F22713" s="21" t="s">
        <v>101528</v>
      </c>
      <c r="G22713" s="22">
        <v>10</v>
      </c>
      <c r="H22713" s="22">
        <v>0</v>
      </c>
      <c r="I22713" s="22">
        <v>0</v>
      </c>
      <c r="J22713" s="21" t="s">
        <v>153421</v>
      </c>
    </row>
    <row r="22714" spans="1:10" ht="32" customHeight="1">
      <c r="A22714" s="19" t="s">
        <v>153422</v>
      </c>
      <c r="B22714" s="24">
        <v>44</v>
      </c>
      <c r="C22714" s="22">
        <v>15</v>
      </c>
      <c r="D22714" s="21" t="s">
        <v>114376</v>
      </c>
      <c r="E22714" s="21" t="s">
        <v>114377</v>
      </c>
      <c r="F22714" s="21" t="s">
        <v>101727</v>
      </c>
      <c r="G22714" s="22">
        <v>10</v>
      </c>
      <c r="H22714" s="22">
        <v>0</v>
      </c>
      <c r="I22714" s="22">
        <v>0</v>
      </c>
      <c r="J22714" s="21" t="s">
        <v>153423</v>
      </c>
    </row>
    <row r="22715" spans="1:10" ht="32" customHeight="1">
      <c r="A22715" s="19" t="s">
        <v>153424</v>
      </c>
      <c r="B22715" s="24">
        <v>25</v>
      </c>
      <c r="C22715" s="22">
        <v>16</v>
      </c>
      <c r="D22715" s="21" t="s">
        <v>153425</v>
      </c>
      <c r="E22715" s="21" t="s">
        <v>153426</v>
      </c>
      <c r="F22715" s="21" t="s">
        <v>101945</v>
      </c>
      <c r="G22715" s="22">
        <v>1</v>
      </c>
      <c r="H22715" s="22">
        <v>11</v>
      </c>
      <c r="I22715" s="22">
        <v>17</v>
      </c>
      <c r="J22715" s="21" t="s">
        <v>153427</v>
      </c>
    </row>
    <row r="22716" spans="1:10" ht="32" customHeight="1">
      <c r="A22716" s="19" t="s">
        <v>153428</v>
      </c>
      <c r="B22716" s="24">
        <v>36</v>
      </c>
      <c r="C22716" s="22">
        <v>19</v>
      </c>
      <c r="D22716" s="21" t="s">
        <v>140588</v>
      </c>
      <c r="E22716" s="21" t="s">
        <v>140589</v>
      </c>
      <c r="F22716" s="21" t="s">
        <v>101548</v>
      </c>
      <c r="G22716" s="22">
        <v>4</v>
      </c>
      <c r="H22716" s="22">
        <v>11</v>
      </c>
      <c r="I22716" s="22">
        <v>15</v>
      </c>
      <c r="J22716" s="21" t="s">
        <v>153429</v>
      </c>
    </row>
    <row r="22717" spans="1:10" ht="32" customHeight="1">
      <c r="A22717" s="19" t="s">
        <v>153430</v>
      </c>
      <c r="B22717" s="24">
        <v>27</v>
      </c>
      <c r="C22717" s="22">
        <v>15</v>
      </c>
      <c r="D22717" s="21" t="s">
        <v>153431</v>
      </c>
      <c r="E22717" s="21" t="s">
        <v>153432</v>
      </c>
      <c r="F22717" s="21" t="s">
        <v>101563</v>
      </c>
      <c r="G22717" s="22">
        <v>10</v>
      </c>
      <c r="H22717" s="22">
        <v>0</v>
      </c>
      <c r="I22717" s="22">
        <v>0</v>
      </c>
      <c r="J22717" s="21" t="s">
        <v>153433</v>
      </c>
    </row>
    <row r="22718" spans="1:10" ht="32" customHeight="1">
      <c r="A22718" s="19" t="s">
        <v>153434</v>
      </c>
      <c r="B22718" s="24">
        <v>25</v>
      </c>
      <c r="C22718" s="22">
        <v>15</v>
      </c>
      <c r="D22718" s="21" t="s">
        <v>117267</v>
      </c>
      <c r="E22718" s="21" t="s">
        <v>117268</v>
      </c>
      <c r="F22718" s="21" t="s">
        <v>14739</v>
      </c>
      <c r="G22718" s="22">
        <v>10</v>
      </c>
      <c r="H22718" s="22">
        <v>0</v>
      </c>
      <c r="I22718" s="22">
        <v>0</v>
      </c>
      <c r="J22718" s="21" t="s">
        <v>153435</v>
      </c>
    </row>
    <row r="22719" spans="1:10" ht="32" customHeight="1">
      <c r="A22719" s="19" t="s">
        <v>153436</v>
      </c>
      <c r="B22719" s="24">
        <v>30</v>
      </c>
      <c r="C22719" s="22">
        <v>20</v>
      </c>
      <c r="D22719" s="21" t="s">
        <v>111910</v>
      </c>
      <c r="E22719" s="21" t="s">
        <v>111911</v>
      </c>
      <c r="F22719" s="21" t="s">
        <v>101623</v>
      </c>
      <c r="G22719" s="22">
        <v>5</v>
      </c>
      <c r="H22719" s="22">
        <v>11</v>
      </c>
      <c r="I22719" s="22">
        <v>25</v>
      </c>
      <c r="J22719" s="21" t="s">
        <v>153437</v>
      </c>
    </row>
    <row r="22720" spans="1:10" ht="32" customHeight="1">
      <c r="A22720" s="19" t="s">
        <v>153438</v>
      </c>
      <c r="B22720" s="24">
        <v>24</v>
      </c>
      <c r="C22720" s="22">
        <v>15</v>
      </c>
      <c r="D22720" s="21" t="s">
        <v>126372</v>
      </c>
      <c r="E22720" s="21" t="s">
        <v>126373</v>
      </c>
      <c r="F22720" s="21" t="s">
        <v>101568</v>
      </c>
      <c r="G22720" s="22">
        <v>1</v>
      </c>
      <c r="H22720" s="22">
        <v>10</v>
      </c>
      <c r="I22720" s="22">
        <v>18</v>
      </c>
      <c r="J22720" s="21" t="s">
        <v>153439</v>
      </c>
    </row>
    <row r="22721" spans="1:10" ht="32" customHeight="1">
      <c r="A22721" s="19" t="s">
        <v>153440</v>
      </c>
      <c r="B22721" s="24">
        <v>31</v>
      </c>
      <c r="C22721" s="22">
        <v>17</v>
      </c>
      <c r="D22721" s="21" t="s">
        <v>135622</v>
      </c>
      <c r="E22721" s="21" t="s">
        <v>135623</v>
      </c>
      <c r="F22721" s="21" t="s">
        <v>101710</v>
      </c>
      <c r="G22721" s="22">
        <v>1</v>
      </c>
      <c r="H22721" s="22">
        <v>12</v>
      </c>
      <c r="I22721" s="22">
        <v>23</v>
      </c>
      <c r="J22721" s="21" t="s">
        <v>153441</v>
      </c>
    </row>
    <row r="22722" spans="1:10" ht="32" customHeight="1">
      <c r="A22722" s="19" t="s">
        <v>153442</v>
      </c>
      <c r="B22722" s="24">
        <v>13</v>
      </c>
      <c r="C22722" s="22">
        <v>15</v>
      </c>
      <c r="D22722" s="21" t="s">
        <v>153443</v>
      </c>
      <c r="E22722" s="21" t="s">
        <v>153444</v>
      </c>
      <c r="F22722" s="21" t="s">
        <v>101528</v>
      </c>
      <c r="G22722" s="22">
        <v>10</v>
      </c>
      <c r="H22722" s="22">
        <v>0</v>
      </c>
      <c r="I22722" s="22">
        <v>0</v>
      </c>
      <c r="J22722" s="21" t="s">
        <v>153445</v>
      </c>
    </row>
    <row r="22723" spans="1:10" ht="20" customHeight="1">
      <c r="A22723" s="27">
        <v>-999</v>
      </c>
      <c r="B22723" s="24">
        <v>-999</v>
      </c>
      <c r="C22723" s="22">
        <v>-999</v>
      </c>
      <c r="D22723" s="22">
        <v>-999</v>
      </c>
      <c r="E22723" s="22">
        <v>-999</v>
      </c>
      <c r="F22723" s="22">
        <v>-999</v>
      </c>
      <c r="G22723" s="22">
        <v>-999</v>
      </c>
      <c r="H22723" s="22">
        <v>-999</v>
      </c>
      <c r="I22723" s="22">
        <v>-999</v>
      </c>
      <c r="J22723" s="22">
        <v>-999</v>
      </c>
    </row>
    <row r="22724" spans="1:10" ht="32" customHeight="1">
      <c r="A22724" s="19" t="s">
        <v>153446</v>
      </c>
      <c r="B22724" s="24">
        <v>21</v>
      </c>
      <c r="C22724" s="22">
        <v>15</v>
      </c>
      <c r="D22724" s="21" t="s">
        <v>102112</v>
      </c>
      <c r="E22724" s="21" t="s">
        <v>102113</v>
      </c>
      <c r="F22724" s="21" t="s">
        <v>14739</v>
      </c>
      <c r="G22724" s="22">
        <v>10</v>
      </c>
      <c r="H22724" s="22">
        <v>0</v>
      </c>
      <c r="I22724" s="22">
        <v>0</v>
      </c>
      <c r="J22724" s="21" t="s">
        <v>153447</v>
      </c>
    </row>
    <row r="22725" spans="1:10" ht="32" customHeight="1">
      <c r="A22725" s="19" t="s">
        <v>153448</v>
      </c>
      <c r="B22725" s="24">
        <v>20</v>
      </c>
      <c r="C22725" s="22">
        <v>15</v>
      </c>
      <c r="D22725" s="21" t="s">
        <v>139853</v>
      </c>
      <c r="E22725" s="21" t="s">
        <v>139854</v>
      </c>
      <c r="F22725" s="21" t="s">
        <v>101694</v>
      </c>
      <c r="G22725" s="22">
        <v>10</v>
      </c>
      <c r="H22725" s="22">
        <v>0</v>
      </c>
      <c r="I22725" s="22">
        <v>0</v>
      </c>
      <c r="J22725" s="21" t="s">
        <v>153449</v>
      </c>
    </row>
    <row r="22726" spans="1:10" ht="32" customHeight="1">
      <c r="A22726" s="19" t="s">
        <v>153450</v>
      </c>
      <c r="B22726" s="24">
        <v>24</v>
      </c>
      <c r="C22726" s="22">
        <v>21</v>
      </c>
      <c r="D22726" s="21" t="s">
        <v>123346</v>
      </c>
      <c r="E22726" s="21" t="s">
        <v>123347</v>
      </c>
      <c r="F22726" s="21" t="s">
        <v>14812</v>
      </c>
      <c r="G22726" s="22">
        <v>8</v>
      </c>
      <c r="H22726" s="22">
        <v>9</v>
      </c>
      <c r="I22726" s="22">
        <v>12</v>
      </c>
      <c r="J22726" s="21" t="s">
        <v>153451</v>
      </c>
    </row>
    <row r="22727" spans="1:10" ht="32" customHeight="1">
      <c r="A22727" s="19" t="s">
        <v>153452</v>
      </c>
      <c r="B22727" s="24">
        <v>21</v>
      </c>
      <c r="C22727" s="22">
        <v>15</v>
      </c>
      <c r="D22727" s="21" t="s">
        <v>108231</v>
      </c>
      <c r="E22727" s="21" t="s">
        <v>108232</v>
      </c>
      <c r="F22727" s="21" t="s">
        <v>101522</v>
      </c>
      <c r="G22727" s="22">
        <v>10</v>
      </c>
      <c r="H22727" s="22">
        <v>0</v>
      </c>
      <c r="I22727" s="22">
        <v>0</v>
      </c>
      <c r="J22727" s="21" t="s">
        <v>108233</v>
      </c>
    </row>
    <row r="22728" spans="1:10" ht="32" customHeight="1">
      <c r="A22728" s="19" t="s">
        <v>153453</v>
      </c>
      <c r="B22728" s="24">
        <v>12</v>
      </c>
      <c r="C22728" s="22">
        <v>15</v>
      </c>
      <c r="D22728" s="21" t="s">
        <v>153454</v>
      </c>
      <c r="E22728" s="21" t="s">
        <v>153455</v>
      </c>
      <c r="F22728" s="21" t="s">
        <v>101528</v>
      </c>
      <c r="G22728" s="22">
        <v>10</v>
      </c>
      <c r="H22728" s="22">
        <v>0</v>
      </c>
      <c r="I22728" s="22">
        <v>0</v>
      </c>
      <c r="J22728" s="21" t="s">
        <v>153456</v>
      </c>
    </row>
    <row r="22729" spans="1:10" ht="32" customHeight="1">
      <c r="A22729" s="19" t="s">
        <v>153457</v>
      </c>
      <c r="B22729" s="24">
        <v>18</v>
      </c>
      <c r="C22729" s="22">
        <v>15</v>
      </c>
      <c r="D22729" s="21" t="s">
        <v>139311</v>
      </c>
      <c r="E22729" s="21" t="s">
        <v>139312</v>
      </c>
      <c r="F22729" s="21" t="s">
        <v>14739</v>
      </c>
      <c r="G22729" s="22">
        <v>10</v>
      </c>
      <c r="H22729" s="22">
        <v>0</v>
      </c>
      <c r="I22729" s="22">
        <v>0</v>
      </c>
      <c r="J22729" s="21" t="s">
        <v>147206</v>
      </c>
    </row>
    <row r="22730" spans="1:10" ht="32" customHeight="1">
      <c r="A22730" s="19" t="s">
        <v>153458</v>
      </c>
      <c r="B22730" s="24">
        <v>22</v>
      </c>
      <c r="C22730" s="22">
        <v>15</v>
      </c>
      <c r="D22730" s="21" t="s">
        <v>120388</v>
      </c>
      <c r="E22730" s="21" t="s">
        <v>120389</v>
      </c>
      <c r="F22730" s="21" t="s">
        <v>101694</v>
      </c>
      <c r="G22730" s="22">
        <v>1</v>
      </c>
      <c r="H22730" s="22">
        <v>9</v>
      </c>
      <c r="I22730" s="22">
        <v>16</v>
      </c>
      <c r="J22730" s="21" t="s">
        <v>153459</v>
      </c>
    </row>
    <row r="22731" spans="1:10" ht="32" customHeight="1">
      <c r="A22731" s="19" t="s">
        <v>153460</v>
      </c>
      <c r="B22731" s="24">
        <v>28</v>
      </c>
      <c r="C22731" s="22">
        <v>21</v>
      </c>
      <c r="D22731" s="21" t="s">
        <v>107284</v>
      </c>
      <c r="E22731" s="21" t="s">
        <v>107285</v>
      </c>
      <c r="F22731" s="22">
        <v>875</v>
      </c>
      <c r="G22731" s="22">
        <v>1</v>
      </c>
      <c r="H22731" s="22">
        <v>16</v>
      </c>
      <c r="I22731" s="22">
        <v>34</v>
      </c>
      <c r="J22731" s="21" t="s">
        <v>153461</v>
      </c>
    </row>
    <row r="22732" spans="1:10" ht="32" customHeight="1">
      <c r="A22732" s="19" t="s">
        <v>153462</v>
      </c>
      <c r="B22732" s="24">
        <v>27</v>
      </c>
      <c r="C22732" s="22">
        <v>15</v>
      </c>
      <c r="D22732" s="21" t="s">
        <v>109801</v>
      </c>
      <c r="E22732" s="21" t="s">
        <v>109802</v>
      </c>
      <c r="F22732" s="21" t="s">
        <v>101554</v>
      </c>
      <c r="G22732" s="22">
        <v>10</v>
      </c>
      <c r="H22732" s="22">
        <v>0</v>
      </c>
      <c r="I22732" s="22">
        <v>0</v>
      </c>
      <c r="J22732" s="21" t="s">
        <v>153463</v>
      </c>
    </row>
    <row r="22733" spans="1:10" ht="32" customHeight="1">
      <c r="A22733" s="19" t="s">
        <v>153464</v>
      </c>
      <c r="B22733" s="24">
        <v>14</v>
      </c>
      <c r="C22733" s="22">
        <v>23</v>
      </c>
      <c r="D22733" s="21" t="s">
        <v>105869</v>
      </c>
      <c r="E22733" s="21" t="s">
        <v>105870</v>
      </c>
      <c r="F22733" s="21" t="s">
        <v>101543</v>
      </c>
      <c r="G22733" s="22">
        <v>9</v>
      </c>
      <c r="H22733" s="22">
        <v>10</v>
      </c>
      <c r="I22733" s="22">
        <v>20</v>
      </c>
      <c r="J22733" s="21" t="s">
        <v>153465</v>
      </c>
    </row>
    <row r="22734" spans="1:10" ht="32" customHeight="1">
      <c r="A22734" s="19" t="s">
        <v>153466</v>
      </c>
      <c r="B22734" s="24">
        <v>30</v>
      </c>
      <c r="C22734" s="22">
        <v>15</v>
      </c>
      <c r="D22734" s="21" t="s">
        <v>153467</v>
      </c>
      <c r="E22734" s="21" t="s">
        <v>153468</v>
      </c>
      <c r="F22734" s="21" t="s">
        <v>14739</v>
      </c>
      <c r="G22734" s="22">
        <v>10</v>
      </c>
      <c r="H22734" s="22">
        <v>0</v>
      </c>
      <c r="I22734" s="22">
        <v>0</v>
      </c>
      <c r="J22734" s="21" t="s">
        <v>153469</v>
      </c>
    </row>
    <row r="22735" spans="1:10" ht="32" customHeight="1">
      <c r="A22735" s="19" t="s">
        <v>153470</v>
      </c>
      <c r="B22735" s="24">
        <v>30</v>
      </c>
      <c r="C22735" s="22">
        <v>15</v>
      </c>
      <c r="D22735" s="21" t="s">
        <v>153467</v>
      </c>
      <c r="E22735" s="21" t="s">
        <v>153468</v>
      </c>
      <c r="F22735" s="21" t="s">
        <v>14739</v>
      </c>
      <c r="G22735" s="22">
        <v>10</v>
      </c>
      <c r="H22735" s="22">
        <v>0</v>
      </c>
      <c r="I22735" s="22">
        <v>0</v>
      </c>
      <c r="J22735" s="21" t="s">
        <v>153469</v>
      </c>
    </row>
    <row r="22736" spans="1:10" ht="32" customHeight="1">
      <c r="A22736" s="19" t="s">
        <v>153471</v>
      </c>
      <c r="B22736" s="24">
        <v>23</v>
      </c>
      <c r="C22736" s="22">
        <v>15</v>
      </c>
      <c r="D22736" s="21" t="s">
        <v>112141</v>
      </c>
      <c r="E22736" s="21" t="s">
        <v>112142</v>
      </c>
      <c r="F22736" s="21" t="s">
        <v>101568</v>
      </c>
      <c r="G22736" s="22">
        <v>1</v>
      </c>
      <c r="H22736" s="22">
        <v>10</v>
      </c>
      <c r="I22736" s="22">
        <v>15</v>
      </c>
      <c r="J22736" s="21" t="s">
        <v>153472</v>
      </c>
    </row>
    <row r="22737" spans="1:10" ht="20" customHeight="1">
      <c r="A22737" s="27">
        <v>-999</v>
      </c>
      <c r="B22737" s="24">
        <v>-999</v>
      </c>
      <c r="C22737" s="22">
        <v>-999</v>
      </c>
      <c r="D22737" s="22">
        <v>-999</v>
      </c>
      <c r="E22737" s="22">
        <v>-999</v>
      </c>
      <c r="F22737" s="22">
        <v>-999</v>
      </c>
      <c r="G22737" s="22">
        <v>-999</v>
      </c>
      <c r="H22737" s="22">
        <v>-999</v>
      </c>
      <c r="I22737" s="22">
        <v>-999</v>
      </c>
      <c r="J22737" s="22">
        <v>-999</v>
      </c>
    </row>
    <row r="22738" spans="1:10" ht="32" customHeight="1">
      <c r="A22738" s="19" t="s">
        <v>153473</v>
      </c>
      <c r="B22738" s="24">
        <v>61</v>
      </c>
      <c r="C22738" s="22">
        <v>20</v>
      </c>
      <c r="D22738" s="21" t="s">
        <v>104219</v>
      </c>
      <c r="E22738" s="21" t="s">
        <v>104220</v>
      </c>
      <c r="F22738" s="21" t="s">
        <v>101623</v>
      </c>
      <c r="G22738" s="22">
        <v>8</v>
      </c>
      <c r="H22738" s="22">
        <v>8</v>
      </c>
      <c r="I22738" s="22">
        <v>17</v>
      </c>
      <c r="J22738" s="21" t="s">
        <v>153474</v>
      </c>
    </row>
    <row r="22739" spans="1:10" ht="32" customHeight="1">
      <c r="A22739" s="19" t="s">
        <v>153475</v>
      </c>
      <c r="B22739" s="24">
        <v>27</v>
      </c>
      <c r="C22739" s="22">
        <v>15</v>
      </c>
      <c r="D22739" s="21" t="s">
        <v>103620</v>
      </c>
      <c r="E22739" s="21" t="s">
        <v>103621</v>
      </c>
      <c r="F22739" s="21" t="s">
        <v>14739</v>
      </c>
      <c r="G22739" s="22">
        <v>10</v>
      </c>
      <c r="H22739" s="22">
        <v>0</v>
      </c>
      <c r="I22739" s="22">
        <v>0</v>
      </c>
      <c r="J22739" s="21" t="s">
        <v>153476</v>
      </c>
    </row>
    <row r="22740" spans="1:10" ht="32" customHeight="1">
      <c r="A22740" s="19" t="s">
        <v>153477</v>
      </c>
      <c r="B22740" s="24">
        <v>27</v>
      </c>
      <c r="C22740" s="22">
        <v>15</v>
      </c>
      <c r="D22740" s="21" t="s">
        <v>103620</v>
      </c>
      <c r="E22740" s="21" t="s">
        <v>103621</v>
      </c>
      <c r="F22740" s="21" t="s">
        <v>14739</v>
      </c>
      <c r="G22740" s="22">
        <v>10</v>
      </c>
      <c r="H22740" s="22">
        <v>0</v>
      </c>
      <c r="I22740" s="22">
        <v>0</v>
      </c>
      <c r="J22740" s="21" t="s">
        <v>153476</v>
      </c>
    </row>
    <row r="22741" spans="1:10" ht="32" customHeight="1">
      <c r="A22741" s="19" t="s">
        <v>153478</v>
      </c>
      <c r="B22741" s="24">
        <v>19</v>
      </c>
      <c r="C22741" s="22">
        <v>16</v>
      </c>
      <c r="D22741" s="21" t="s">
        <v>140145</v>
      </c>
      <c r="E22741" s="21" t="s">
        <v>140146</v>
      </c>
      <c r="F22741" s="21" t="s">
        <v>101945</v>
      </c>
      <c r="G22741" s="22">
        <v>1</v>
      </c>
      <c r="H22741" s="22">
        <v>11</v>
      </c>
      <c r="I22741" s="22">
        <v>14</v>
      </c>
      <c r="J22741" s="21" t="s">
        <v>153479</v>
      </c>
    </row>
    <row r="22742" spans="1:10" ht="32" customHeight="1">
      <c r="A22742" s="19" t="s">
        <v>153480</v>
      </c>
      <c r="B22742" s="24">
        <v>19</v>
      </c>
      <c r="C22742" s="22">
        <v>16</v>
      </c>
      <c r="D22742" s="21" t="s">
        <v>140145</v>
      </c>
      <c r="E22742" s="21" t="s">
        <v>140146</v>
      </c>
      <c r="F22742" s="21" t="s">
        <v>101945</v>
      </c>
      <c r="G22742" s="22">
        <v>1</v>
      </c>
      <c r="H22742" s="22">
        <v>11</v>
      </c>
      <c r="I22742" s="22">
        <v>14</v>
      </c>
      <c r="J22742" s="21" t="s">
        <v>153479</v>
      </c>
    </row>
    <row r="22743" spans="1:10" ht="32" customHeight="1">
      <c r="A22743" s="19" t="s">
        <v>153481</v>
      </c>
      <c r="B22743" s="24">
        <v>24</v>
      </c>
      <c r="C22743" s="22">
        <v>17</v>
      </c>
      <c r="D22743" s="21" t="s">
        <v>103224</v>
      </c>
      <c r="E22743" s="21" t="s">
        <v>103225</v>
      </c>
      <c r="F22743" s="21" t="s">
        <v>14743</v>
      </c>
      <c r="G22743" s="22">
        <v>1</v>
      </c>
      <c r="H22743" s="22">
        <v>12</v>
      </c>
      <c r="I22743" s="22">
        <v>16</v>
      </c>
      <c r="J22743" s="21" t="s">
        <v>153482</v>
      </c>
    </row>
    <row r="22744" spans="1:10" ht="32" customHeight="1">
      <c r="A22744" s="19" t="s">
        <v>153483</v>
      </c>
      <c r="B22744" s="24">
        <v>26</v>
      </c>
      <c r="C22744" s="22">
        <v>28</v>
      </c>
      <c r="D22744" s="21" t="s">
        <v>103093</v>
      </c>
      <c r="E22744" s="21" t="s">
        <v>103094</v>
      </c>
      <c r="F22744" s="21" t="s">
        <v>102868</v>
      </c>
      <c r="G22744" s="22">
        <v>2</v>
      </c>
      <c r="H22744" s="22">
        <v>22</v>
      </c>
      <c r="I22744" s="22">
        <v>37</v>
      </c>
      <c r="J22744" s="21" t="s">
        <v>153484</v>
      </c>
    </row>
    <row r="22745" spans="1:10" ht="32" customHeight="1">
      <c r="A22745" s="19" t="s">
        <v>153485</v>
      </c>
      <c r="B22745" s="24">
        <v>13</v>
      </c>
      <c r="C22745" s="22">
        <v>15</v>
      </c>
      <c r="D22745" s="21" t="s">
        <v>107433</v>
      </c>
      <c r="E22745" s="21" t="s">
        <v>107434</v>
      </c>
      <c r="F22745" s="21" t="s">
        <v>101554</v>
      </c>
      <c r="G22745" s="22">
        <v>10</v>
      </c>
      <c r="H22745" s="22">
        <v>0</v>
      </c>
      <c r="I22745" s="22">
        <v>0</v>
      </c>
      <c r="J22745" s="21" t="s">
        <v>153152</v>
      </c>
    </row>
    <row r="22746" spans="1:10" ht="20" customHeight="1">
      <c r="A22746" s="27">
        <v>-999</v>
      </c>
      <c r="B22746" s="24">
        <v>-999</v>
      </c>
      <c r="C22746" s="22">
        <v>-999</v>
      </c>
      <c r="D22746" s="22">
        <v>-999</v>
      </c>
      <c r="E22746" s="22">
        <v>-999</v>
      </c>
      <c r="F22746" s="22">
        <v>-999</v>
      </c>
      <c r="G22746" s="22">
        <v>-999</v>
      </c>
      <c r="H22746" s="22">
        <v>-999</v>
      </c>
      <c r="I22746" s="22">
        <v>-999</v>
      </c>
      <c r="J22746" s="22">
        <v>-999</v>
      </c>
    </row>
    <row r="22747" spans="1:10" ht="32" customHeight="1">
      <c r="A22747" s="19" t="s">
        <v>153486</v>
      </c>
      <c r="B22747" s="24">
        <v>20</v>
      </c>
      <c r="C22747" s="22">
        <v>15</v>
      </c>
      <c r="D22747" s="21" t="s">
        <v>104003</v>
      </c>
      <c r="E22747" s="21" t="s">
        <v>104004</v>
      </c>
      <c r="F22747" s="21" t="s">
        <v>101554</v>
      </c>
      <c r="G22747" s="22">
        <v>10</v>
      </c>
      <c r="H22747" s="22">
        <v>0</v>
      </c>
      <c r="I22747" s="22">
        <v>0</v>
      </c>
      <c r="J22747" s="21" t="s">
        <v>104005</v>
      </c>
    </row>
    <row r="22748" spans="1:10" ht="32" customHeight="1">
      <c r="A22748" s="19" t="s">
        <v>153487</v>
      </c>
      <c r="B22748" s="24">
        <v>18</v>
      </c>
      <c r="C22748" s="22">
        <v>15</v>
      </c>
      <c r="D22748" s="21" t="s">
        <v>101650</v>
      </c>
      <c r="E22748" s="21" t="s">
        <v>101651</v>
      </c>
      <c r="F22748" s="21" t="s">
        <v>101568</v>
      </c>
      <c r="G22748" s="22">
        <v>1</v>
      </c>
      <c r="H22748" s="22">
        <v>10</v>
      </c>
      <c r="I22748" s="22">
        <v>14</v>
      </c>
      <c r="J22748" s="21" t="s">
        <v>153488</v>
      </c>
    </row>
    <row r="22749" spans="1:10" ht="32" customHeight="1">
      <c r="A22749" s="19" t="s">
        <v>153489</v>
      </c>
      <c r="B22749" s="24">
        <v>21</v>
      </c>
      <c r="C22749" s="22">
        <v>17</v>
      </c>
      <c r="D22749" s="21" t="s">
        <v>102208</v>
      </c>
      <c r="E22749" s="21" t="s">
        <v>102209</v>
      </c>
      <c r="F22749" s="21" t="s">
        <v>101710</v>
      </c>
      <c r="G22749" s="22">
        <v>1</v>
      </c>
      <c r="H22749" s="22">
        <v>12</v>
      </c>
      <c r="I22749" s="22">
        <v>18</v>
      </c>
      <c r="J22749" s="21" t="s">
        <v>153490</v>
      </c>
    </row>
    <row r="22750" spans="1:10" ht="32" customHeight="1">
      <c r="A22750" s="19" t="s">
        <v>153491</v>
      </c>
      <c r="B22750" s="24">
        <v>30</v>
      </c>
      <c r="C22750" s="22">
        <v>15</v>
      </c>
      <c r="D22750" s="21" t="s">
        <v>105689</v>
      </c>
      <c r="E22750" s="21" t="s">
        <v>105690</v>
      </c>
      <c r="F22750" s="21" t="s">
        <v>14739</v>
      </c>
      <c r="G22750" s="22">
        <v>10</v>
      </c>
      <c r="H22750" s="22">
        <v>0</v>
      </c>
      <c r="I22750" s="22">
        <v>0</v>
      </c>
      <c r="J22750" s="21" t="s">
        <v>153492</v>
      </c>
    </row>
    <row r="22751" spans="1:10" ht="32" customHeight="1">
      <c r="A22751" s="19" t="s">
        <v>153493</v>
      </c>
      <c r="B22751" s="24">
        <v>18</v>
      </c>
      <c r="C22751" s="22">
        <v>29</v>
      </c>
      <c r="D22751" s="21" t="s">
        <v>135846</v>
      </c>
      <c r="E22751" s="21" t="s">
        <v>135847</v>
      </c>
      <c r="F22751" s="21" t="s">
        <v>105284</v>
      </c>
      <c r="G22751" s="22">
        <v>1</v>
      </c>
      <c r="H22751" s="22">
        <v>24</v>
      </c>
      <c r="I22751" s="22">
        <v>39</v>
      </c>
      <c r="J22751" s="21" t="s">
        <v>153494</v>
      </c>
    </row>
    <row r="22752" spans="1:10" ht="32" customHeight="1">
      <c r="A22752" s="19" t="s">
        <v>153495</v>
      </c>
      <c r="B22752" s="24">
        <v>13</v>
      </c>
      <c r="C22752" s="22">
        <v>17</v>
      </c>
      <c r="D22752" s="21" t="s">
        <v>115674</v>
      </c>
      <c r="E22752" s="21" t="s">
        <v>115675</v>
      </c>
      <c r="F22752" s="21" t="s">
        <v>101710</v>
      </c>
      <c r="G22752" s="22">
        <v>4</v>
      </c>
      <c r="H22752" s="22">
        <v>9</v>
      </c>
      <c r="I22752" s="22">
        <v>23</v>
      </c>
      <c r="J22752" s="21" t="s">
        <v>153496</v>
      </c>
    </row>
    <row r="22753" spans="1:10" ht="32" customHeight="1">
      <c r="A22753" s="19" t="s">
        <v>153497</v>
      </c>
      <c r="B22753" s="24">
        <v>37</v>
      </c>
      <c r="C22753" s="22">
        <v>31</v>
      </c>
      <c r="D22753" s="21" t="s">
        <v>153498</v>
      </c>
      <c r="E22753" s="21" t="s">
        <v>153499</v>
      </c>
      <c r="F22753" s="21" t="s">
        <v>102144</v>
      </c>
      <c r="G22753" s="22">
        <v>2</v>
      </c>
      <c r="H22753" s="22">
        <v>15</v>
      </c>
      <c r="I22753" s="22">
        <v>23</v>
      </c>
      <c r="J22753" s="21" t="s">
        <v>153500</v>
      </c>
    </row>
    <row r="22754" spans="1:10" ht="32" customHeight="1">
      <c r="A22754" s="19" t="s">
        <v>153501</v>
      </c>
      <c r="B22754" s="24">
        <v>21</v>
      </c>
      <c r="C22754" s="22">
        <v>15</v>
      </c>
      <c r="D22754" s="21" t="s">
        <v>103816</v>
      </c>
      <c r="E22754" s="21" t="s">
        <v>103817</v>
      </c>
      <c r="F22754" s="21" t="s">
        <v>101694</v>
      </c>
      <c r="G22754" s="22">
        <v>10</v>
      </c>
      <c r="H22754" s="22">
        <v>0</v>
      </c>
      <c r="I22754" s="22">
        <v>0</v>
      </c>
      <c r="J22754" s="21" t="s">
        <v>153502</v>
      </c>
    </row>
    <row r="22755" spans="1:10" ht="32" customHeight="1">
      <c r="A22755" s="19" t="s">
        <v>153503</v>
      </c>
      <c r="B22755" s="24">
        <v>13</v>
      </c>
      <c r="C22755" s="22">
        <v>15</v>
      </c>
      <c r="D22755" s="21" t="s">
        <v>103763</v>
      </c>
      <c r="E22755" s="21" t="s">
        <v>103764</v>
      </c>
      <c r="F22755" s="21" t="s">
        <v>14739</v>
      </c>
      <c r="G22755" s="22">
        <v>10</v>
      </c>
      <c r="H22755" s="22">
        <v>0</v>
      </c>
      <c r="I22755" s="22">
        <v>0</v>
      </c>
      <c r="J22755" s="21" t="s">
        <v>139918</v>
      </c>
    </row>
    <row r="22756" spans="1:10" ht="32" customHeight="1">
      <c r="A22756" s="19" t="s">
        <v>153504</v>
      </c>
      <c r="B22756" s="24">
        <v>49</v>
      </c>
      <c r="C22756" s="22">
        <v>83</v>
      </c>
      <c r="D22756" s="21" t="s">
        <v>137882</v>
      </c>
      <c r="E22756" s="21" t="s">
        <v>137883</v>
      </c>
      <c r="F22756" s="21" t="s">
        <v>153505</v>
      </c>
      <c r="G22756" s="22">
        <v>11</v>
      </c>
      <c r="H22756" s="22">
        <v>12</v>
      </c>
      <c r="I22756" s="22">
        <v>19</v>
      </c>
      <c r="J22756" s="21" t="s">
        <v>153506</v>
      </c>
    </row>
    <row r="22757" spans="1:10" ht="20" customHeight="1">
      <c r="A22757" s="27">
        <v>-999</v>
      </c>
      <c r="B22757" s="24">
        <v>-999</v>
      </c>
      <c r="C22757" s="22">
        <v>-999</v>
      </c>
      <c r="D22757" s="22">
        <v>-999</v>
      </c>
      <c r="E22757" s="22">
        <v>-999</v>
      </c>
      <c r="F22757" s="22">
        <v>-999</v>
      </c>
      <c r="G22757" s="22">
        <v>-999</v>
      </c>
      <c r="H22757" s="22">
        <v>-999</v>
      </c>
      <c r="I22757" s="22">
        <v>-999</v>
      </c>
      <c r="J22757" s="22">
        <v>-999</v>
      </c>
    </row>
    <row r="22758" spans="1:10" ht="20" customHeight="1">
      <c r="A22758" s="27">
        <v>-999</v>
      </c>
      <c r="B22758" s="24">
        <v>-999</v>
      </c>
      <c r="C22758" s="22">
        <v>-999</v>
      </c>
      <c r="D22758" s="22">
        <v>-999</v>
      </c>
      <c r="E22758" s="22">
        <v>-999</v>
      </c>
      <c r="F22758" s="22">
        <v>-999</v>
      </c>
      <c r="G22758" s="22">
        <v>-999</v>
      </c>
      <c r="H22758" s="22">
        <v>-999</v>
      </c>
      <c r="I22758" s="22">
        <v>-999</v>
      </c>
      <c r="J22758" s="22">
        <v>-999</v>
      </c>
    </row>
    <row r="22759" spans="1:10" ht="32" customHeight="1">
      <c r="A22759" s="19" t="s">
        <v>153507</v>
      </c>
      <c r="B22759" s="24">
        <v>38</v>
      </c>
      <c r="C22759" s="22">
        <v>24</v>
      </c>
      <c r="D22759" s="21" t="s">
        <v>108146</v>
      </c>
      <c r="E22759" s="21" t="s">
        <v>108147</v>
      </c>
      <c r="F22759" s="21" t="s">
        <v>102405</v>
      </c>
      <c r="G22759" s="22">
        <v>9</v>
      </c>
      <c r="H22759" s="22">
        <v>11</v>
      </c>
      <c r="I22759" s="22">
        <v>26</v>
      </c>
      <c r="J22759" s="21" t="s">
        <v>153508</v>
      </c>
    </row>
    <row r="22760" spans="1:10" ht="32" customHeight="1">
      <c r="A22760" s="19" t="s">
        <v>153509</v>
      </c>
      <c r="B22760" s="24">
        <v>20</v>
      </c>
      <c r="C22760" s="22">
        <v>16</v>
      </c>
      <c r="D22760" s="21" t="s">
        <v>108196</v>
      </c>
      <c r="E22760" s="21" t="s">
        <v>108197</v>
      </c>
      <c r="F22760" s="21" t="s">
        <v>102171</v>
      </c>
      <c r="G22760" s="22">
        <v>1</v>
      </c>
      <c r="H22760" s="22">
        <v>11</v>
      </c>
      <c r="I22760" s="22">
        <v>20</v>
      </c>
      <c r="J22760" s="21" t="s">
        <v>153510</v>
      </c>
    </row>
    <row r="22761" spans="1:10" ht="32" customHeight="1">
      <c r="A22761" s="19" t="s">
        <v>153511</v>
      </c>
      <c r="B22761" s="24">
        <v>20</v>
      </c>
      <c r="C22761" s="22">
        <v>16</v>
      </c>
      <c r="D22761" s="21" t="s">
        <v>108196</v>
      </c>
      <c r="E22761" s="21" t="s">
        <v>108197</v>
      </c>
      <c r="F22761" s="21" t="s">
        <v>102171</v>
      </c>
      <c r="G22761" s="22">
        <v>1</v>
      </c>
      <c r="H22761" s="22">
        <v>11</v>
      </c>
      <c r="I22761" s="22">
        <v>20</v>
      </c>
      <c r="J22761" s="21" t="s">
        <v>153510</v>
      </c>
    </row>
    <row r="22762" spans="1:10" ht="32" customHeight="1">
      <c r="A22762" s="19" t="s">
        <v>153512</v>
      </c>
      <c r="B22762" s="24">
        <v>30</v>
      </c>
      <c r="C22762" s="22">
        <v>28</v>
      </c>
      <c r="D22762" s="21" t="s">
        <v>109300</v>
      </c>
      <c r="E22762" s="21" t="s">
        <v>109301</v>
      </c>
      <c r="F22762" s="21" t="s">
        <v>104397</v>
      </c>
      <c r="G22762" s="22">
        <v>5</v>
      </c>
      <c r="H22762" s="22">
        <v>19</v>
      </c>
      <c r="I22762" s="22">
        <v>38</v>
      </c>
      <c r="J22762" s="21" t="s">
        <v>153513</v>
      </c>
    </row>
    <row r="22763" spans="1:10" ht="32" customHeight="1">
      <c r="A22763" s="19" t="s">
        <v>153514</v>
      </c>
      <c r="B22763" s="24">
        <v>16</v>
      </c>
      <c r="C22763" s="22">
        <v>23</v>
      </c>
      <c r="D22763" s="21" t="s">
        <v>108221</v>
      </c>
      <c r="E22763" s="21" t="s">
        <v>108222</v>
      </c>
      <c r="F22763" s="21" t="s">
        <v>102157</v>
      </c>
      <c r="G22763" s="22">
        <v>7</v>
      </c>
      <c r="H22763" s="22">
        <v>12</v>
      </c>
      <c r="I22763" s="22">
        <v>16</v>
      </c>
      <c r="J22763" s="21" t="s">
        <v>153515</v>
      </c>
    </row>
    <row r="22764" spans="1:10" ht="32" customHeight="1">
      <c r="A22764" s="19" t="s">
        <v>153516</v>
      </c>
      <c r="B22764" s="24">
        <v>23</v>
      </c>
      <c r="C22764" s="22">
        <v>15</v>
      </c>
      <c r="D22764" s="21" t="s">
        <v>102709</v>
      </c>
      <c r="E22764" s="21" t="s">
        <v>102710</v>
      </c>
      <c r="F22764" s="21" t="s">
        <v>101554</v>
      </c>
      <c r="G22764" s="22">
        <v>10</v>
      </c>
      <c r="H22764" s="22">
        <v>0</v>
      </c>
      <c r="I22764" s="22">
        <v>0</v>
      </c>
      <c r="J22764" s="21" t="s">
        <v>153517</v>
      </c>
    </row>
    <row r="22765" spans="1:10" ht="20" customHeight="1">
      <c r="A22765" s="27">
        <v>-999</v>
      </c>
      <c r="B22765" s="24">
        <v>-999</v>
      </c>
      <c r="C22765" s="22">
        <v>-999</v>
      </c>
      <c r="D22765" s="22">
        <v>-999</v>
      </c>
      <c r="E22765" s="22">
        <v>-999</v>
      </c>
      <c r="F22765" s="22">
        <v>-999</v>
      </c>
      <c r="G22765" s="22">
        <v>-999</v>
      </c>
      <c r="H22765" s="22">
        <v>-999</v>
      </c>
      <c r="I22765" s="22">
        <v>-999</v>
      </c>
      <c r="J22765" s="22">
        <v>-999</v>
      </c>
    </row>
    <row r="22766" spans="1:10" ht="32" customHeight="1">
      <c r="A22766" s="19" t="s">
        <v>153518</v>
      </c>
      <c r="B22766" s="24">
        <v>33</v>
      </c>
      <c r="C22766" s="22">
        <v>15</v>
      </c>
      <c r="D22766" s="21" t="s">
        <v>103920</v>
      </c>
      <c r="E22766" s="21" t="s">
        <v>103921</v>
      </c>
      <c r="F22766" s="21" t="s">
        <v>101694</v>
      </c>
      <c r="G22766" s="22">
        <v>10</v>
      </c>
      <c r="H22766" s="22">
        <v>0</v>
      </c>
      <c r="I22766" s="22">
        <v>0</v>
      </c>
      <c r="J22766" s="21" t="s">
        <v>103922</v>
      </c>
    </row>
    <row r="22767" spans="1:10" ht="32" customHeight="1">
      <c r="A22767" s="19" t="s">
        <v>153519</v>
      </c>
      <c r="B22767" s="24">
        <v>27</v>
      </c>
      <c r="C22767" s="22">
        <v>15</v>
      </c>
      <c r="D22767" s="21" t="s">
        <v>108533</v>
      </c>
      <c r="E22767" s="21" t="s">
        <v>108534</v>
      </c>
      <c r="F22767" s="21" t="s">
        <v>101563</v>
      </c>
      <c r="G22767" s="22">
        <v>10</v>
      </c>
      <c r="H22767" s="22">
        <v>0</v>
      </c>
      <c r="I22767" s="22">
        <v>0</v>
      </c>
      <c r="J22767" s="21" t="s">
        <v>118316</v>
      </c>
    </row>
    <row r="22768" spans="1:10" ht="32" customHeight="1">
      <c r="A22768" s="19" t="s">
        <v>153520</v>
      </c>
      <c r="B22768" s="24">
        <v>12</v>
      </c>
      <c r="C22768" s="22">
        <v>15</v>
      </c>
      <c r="D22768" s="21" t="s">
        <v>112349</v>
      </c>
      <c r="E22768" s="21" t="s">
        <v>112350</v>
      </c>
      <c r="F22768" s="21" t="s">
        <v>101528</v>
      </c>
      <c r="G22768" s="22">
        <v>10</v>
      </c>
      <c r="H22768" s="22">
        <v>0</v>
      </c>
      <c r="I22768" s="22">
        <v>0</v>
      </c>
      <c r="J22768" s="21" t="s">
        <v>153521</v>
      </c>
    </row>
    <row r="22769" spans="1:10" ht="32" customHeight="1">
      <c r="A22769" s="19" t="s">
        <v>153522</v>
      </c>
      <c r="B22769" s="24">
        <v>22</v>
      </c>
      <c r="C22769" s="22">
        <v>19</v>
      </c>
      <c r="D22769" s="21" t="s">
        <v>115979</v>
      </c>
      <c r="E22769" s="21" t="s">
        <v>115980</v>
      </c>
      <c r="F22769" s="21" t="s">
        <v>101548</v>
      </c>
      <c r="G22769" s="22">
        <v>5</v>
      </c>
      <c r="H22769" s="22">
        <v>10</v>
      </c>
      <c r="I22769" s="22">
        <v>18</v>
      </c>
      <c r="J22769" s="21" t="s">
        <v>153523</v>
      </c>
    </row>
    <row r="22770" spans="1:10" ht="32" customHeight="1">
      <c r="A22770" s="19" t="s">
        <v>153524</v>
      </c>
      <c r="B22770" s="24">
        <v>35</v>
      </c>
      <c r="C22770" s="22">
        <v>29</v>
      </c>
      <c r="D22770" s="21" t="s">
        <v>113624</v>
      </c>
      <c r="E22770" s="21" t="s">
        <v>113625</v>
      </c>
      <c r="F22770" s="21" t="s">
        <v>14743</v>
      </c>
      <c r="G22770" s="22">
        <v>13</v>
      </c>
      <c r="H22770" s="22">
        <v>12</v>
      </c>
      <c r="I22770" s="22">
        <v>25</v>
      </c>
      <c r="J22770" s="21" t="s">
        <v>153525</v>
      </c>
    </row>
    <row r="22771" spans="1:10" ht="20" customHeight="1">
      <c r="A22771" s="27">
        <v>-999</v>
      </c>
      <c r="B22771" s="24">
        <v>-999</v>
      </c>
      <c r="C22771" s="22">
        <v>-999</v>
      </c>
      <c r="D22771" s="22">
        <v>-999</v>
      </c>
      <c r="E22771" s="22">
        <v>-999</v>
      </c>
      <c r="F22771" s="22">
        <v>-999</v>
      </c>
      <c r="G22771" s="22">
        <v>-999</v>
      </c>
      <c r="H22771" s="22">
        <v>-999</v>
      </c>
      <c r="I22771" s="22">
        <v>-999</v>
      </c>
      <c r="J22771" s="22">
        <v>-999</v>
      </c>
    </row>
    <row r="22772" spans="1:10" ht="32" customHeight="1">
      <c r="A22772" s="19" t="s">
        <v>153526</v>
      </c>
      <c r="B22772" s="24">
        <v>17</v>
      </c>
      <c r="C22772" s="22">
        <v>15</v>
      </c>
      <c r="D22772" s="21" t="s">
        <v>102968</v>
      </c>
      <c r="E22772" s="21" t="s">
        <v>102969</v>
      </c>
      <c r="F22772" s="21" t="s">
        <v>101628</v>
      </c>
      <c r="G22772" s="22">
        <v>1</v>
      </c>
      <c r="H22772" s="22">
        <v>10</v>
      </c>
      <c r="I22772" s="22">
        <v>19</v>
      </c>
      <c r="J22772" s="21" t="s">
        <v>153527</v>
      </c>
    </row>
    <row r="22773" spans="1:10" ht="32" customHeight="1">
      <c r="A22773" s="19" t="s">
        <v>153528</v>
      </c>
      <c r="B22773" s="24">
        <v>17</v>
      </c>
      <c r="C22773" s="22">
        <v>15</v>
      </c>
      <c r="D22773" s="21" t="s">
        <v>102968</v>
      </c>
      <c r="E22773" s="21" t="s">
        <v>102969</v>
      </c>
      <c r="F22773" s="21" t="s">
        <v>101628</v>
      </c>
      <c r="G22773" s="22">
        <v>1</v>
      </c>
      <c r="H22773" s="22">
        <v>10</v>
      </c>
      <c r="I22773" s="22">
        <v>19</v>
      </c>
      <c r="J22773" s="21" t="s">
        <v>153527</v>
      </c>
    </row>
    <row r="22774" spans="1:10" ht="32" customHeight="1">
      <c r="A22774" s="19" t="s">
        <v>153529</v>
      </c>
      <c r="B22774" s="24">
        <v>18</v>
      </c>
      <c r="C22774" s="22">
        <v>15</v>
      </c>
      <c r="D22774" s="21" t="s">
        <v>129871</v>
      </c>
      <c r="E22774" s="21" t="s">
        <v>129872</v>
      </c>
      <c r="F22774" s="21" t="s">
        <v>101568</v>
      </c>
      <c r="G22774" s="22">
        <v>1</v>
      </c>
      <c r="H22774" s="22">
        <v>9</v>
      </c>
      <c r="I22774" s="22">
        <v>16</v>
      </c>
      <c r="J22774" s="21" t="s">
        <v>153530</v>
      </c>
    </row>
    <row r="22775" spans="1:10" ht="32" customHeight="1">
      <c r="A22775" s="19" t="s">
        <v>153531</v>
      </c>
      <c r="B22775" s="24">
        <v>50</v>
      </c>
      <c r="C22775" s="22">
        <v>15</v>
      </c>
      <c r="D22775" s="21" t="s">
        <v>118854</v>
      </c>
      <c r="E22775" s="21" t="s">
        <v>118855</v>
      </c>
      <c r="F22775" s="21" t="s">
        <v>14739</v>
      </c>
      <c r="G22775" s="22">
        <v>10</v>
      </c>
      <c r="H22775" s="22">
        <v>0</v>
      </c>
      <c r="I22775" s="22">
        <v>0</v>
      </c>
      <c r="J22775" s="21" t="s">
        <v>153532</v>
      </c>
    </row>
    <row r="22776" spans="1:10" ht="32" customHeight="1">
      <c r="A22776" s="19" t="s">
        <v>153533</v>
      </c>
      <c r="B22776" s="24">
        <v>24</v>
      </c>
      <c r="C22776" s="22">
        <v>29</v>
      </c>
      <c r="D22776" s="21" t="s">
        <v>104011</v>
      </c>
      <c r="E22776" s="21" t="s">
        <v>104012</v>
      </c>
      <c r="F22776" s="22">
        <v>625</v>
      </c>
      <c r="G22776" s="22">
        <v>8</v>
      </c>
      <c r="H22776" s="22">
        <v>10</v>
      </c>
      <c r="I22776" s="22">
        <v>18</v>
      </c>
      <c r="J22776" s="21" t="s">
        <v>153534</v>
      </c>
    </row>
    <row r="22777" spans="1:10" ht="32" customHeight="1">
      <c r="A22777" s="19" t="s">
        <v>153535</v>
      </c>
      <c r="B22777" s="24">
        <v>19</v>
      </c>
      <c r="C22777" s="22">
        <v>17</v>
      </c>
      <c r="D22777" s="21" t="s">
        <v>102178</v>
      </c>
      <c r="E22777" s="21" t="s">
        <v>102179</v>
      </c>
      <c r="F22777" s="21" t="s">
        <v>14743</v>
      </c>
      <c r="G22777" s="22">
        <v>1</v>
      </c>
      <c r="H22777" s="22">
        <v>12</v>
      </c>
      <c r="I22777" s="22">
        <v>17</v>
      </c>
      <c r="J22777" s="21" t="s">
        <v>153536</v>
      </c>
    </row>
    <row r="22778" spans="1:10" ht="20" customHeight="1">
      <c r="A22778" s="27">
        <v>-999</v>
      </c>
      <c r="B22778" s="24">
        <v>-999</v>
      </c>
      <c r="C22778" s="22">
        <v>-999</v>
      </c>
      <c r="D22778" s="22">
        <v>-999</v>
      </c>
      <c r="E22778" s="22">
        <v>-999</v>
      </c>
      <c r="F22778" s="22">
        <v>-999</v>
      </c>
      <c r="G22778" s="22">
        <v>-999</v>
      </c>
      <c r="H22778" s="22">
        <v>-999</v>
      </c>
      <c r="I22778" s="22">
        <v>-999</v>
      </c>
      <c r="J22778" s="22">
        <v>-999</v>
      </c>
    </row>
    <row r="22779" spans="1:10" ht="44" customHeight="1">
      <c r="A22779" s="19" t="s">
        <v>153537</v>
      </c>
      <c r="B22779" s="24">
        <v>25</v>
      </c>
      <c r="C22779" s="22">
        <v>15</v>
      </c>
      <c r="D22779" s="21" t="s">
        <v>102977</v>
      </c>
      <c r="E22779" s="21" t="s">
        <v>102978</v>
      </c>
      <c r="F22779" s="21" t="s">
        <v>101554</v>
      </c>
      <c r="G22779" s="22">
        <v>10</v>
      </c>
      <c r="H22779" s="22">
        <v>0</v>
      </c>
      <c r="I22779" s="22">
        <v>0</v>
      </c>
      <c r="J22779" s="21" t="s">
        <v>129879</v>
      </c>
    </row>
    <row r="22780" spans="1:10" ht="32" customHeight="1">
      <c r="A22780" s="19" t="s">
        <v>153538</v>
      </c>
      <c r="B22780" s="24">
        <v>21</v>
      </c>
      <c r="C22780" s="22">
        <v>16</v>
      </c>
      <c r="D22780" s="21" t="s">
        <v>102303</v>
      </c>
      <c r="E22780" s="21" t="s">
        <v>102304</v>
      </c>
      <c r="F22780" s="21" t="s">
        <v>102171</v>
      </c>
      <c r="G22780" s="22">
        <v>1</v>
      </c>
      <c r="H22780" s="22">
        <v>11</v>
      </c>
      <c r="I22780" s="22">
        <v>24</v>
      </c>
      <c r="J22780" s="21" t="s">
        <v>153539</v>
      </c>
    </row>
    <row r="22781" spans="1:10" ht="32" customHeight="1">
      <c r="A22781" s="19" t="s">
        <v>153540</v>
      </c>
      <c r="B22781" s="24">
        <v>28</v>
      </c>
      <c r="C22781" s="22">
        <v>15</v>
      </c>
      <c r="D22781" s="21" t="s">
        <v>106976</v>
      </c>
      <c r="E22781" s="21" t="s">
        <v>106977</v>
      </c>
      <c r="F22781" s="21" t="s">
        <v>101563</v>
      </c>
      <c r="G22781" s="22">
        <v>10</v>
      </c>
      <c r="H22781" s="22">
        <v>0</v>
      </c>
      <c r="I22781" s="22">
        <v>0</v>
      </c>
      <c r="J22781" s="21" t="s">
        <v>153541</v>
      </c>
    </row>
    <row r="22782" spans="1:10" ht="44" customHeight="1">
      <c r="A22782" s="19" t="s">
        <v>153542</v>
      </c>
      <c r="B22782" s="24">
        <v>13</v>
      </c>
      <c r="C22782" s="22">
        <v>15</v>
      </c>
      <c r="D22782" s="21" t="s">
        <v>102584</v>
      </c>
      <c r="E22782" s="21" t="s">
        <v>102585</v>
      </c>
      <c r="F22782" s="21" t="s">
        <v>101554</v>
      </c>
      <c r="G22782" s="22">
        <v>10</v>
      </c>
      <c r="H22782" s="22">
        <v>0</v>
      </c>
      <c r="I22782" s="22">
        <v>0</v>
      </c>
      <c r="J22782" s="21" t="s">
        <v>110196</v>
      </c>
    </row>
    <row r="22783" spans="1:10" ht="44" customHeight="1">
      <c r="A22783" s="19" t="s">
        <v>153543</v>
      </c>
      <c r="B22783" s="24">
        <v>13</v>
      </c>
      <c r="C22783" s="22">
        <v>15</v>
      </c>
      <c r="D22783" s="21" t="s">
        <v>102584</v>
      </c>
      <c r="E22783" s="21" t="s">
        <v>102585</v>
      </c>
      <c r="F22783" s="21" t="s">
        <v>101554</v>
      </c>
      <c r="G22783" s="22">
        <v>10</v>
      </c>
      <c r="H22783" s="22">
        <v>0</v>
      </c>
      <c r="I22783" s="22">
        <v>0</v>
      </c>
      <c r="J22783" s="21" t="s">
        <v>110196</v>
      </c>
    </row>
    <row r="22784" spans="1:10" ht="32" customHeight="1">
      <c r="A22784" s="19" t="s">
        <v>153544</v>
      </c>
      <c r="B22784" s="24">
        <v>31</v>
      </c>
      <c r="C22784" s="22">
        <v>15</v>
      </c>
      <c r="D22784" s="21" t="s">
        <v>153545</v>
      </c>
      <c r="E22784" s="21" t="s">
        <v>153546</v>
      </c>
      <c r="F22784" s="21" t="s">
        <v>101528</v>
      </c>
      <c r="G22784" s="22">
        <v>10</v>
      </c>
      <c r="H22784" s="22">
        <v>0</v>
      </c>
      <c r="I22784" s="22">
        <v>0</v>
      </c>
      <c r="J22784" s="21" t="s">
        <v>153547</v>
      </c>
    </row>
    <row r="22785" spans="1:10" ht="32" customHeight="1">
      <c r="A22785" s="19" t="s">
        <v>153548</v>
      </c>
      <c r="B22785" s="24">
        <v>12</v>
      </c>
      <c r="C22785" s="22">
        <v>15</v>
      </c>
      <c r="D22785" s="21" t="s">
        <v>153549</v>
      </c>
      <c r="E22785" s="21" t="s">
        <v>153550</v>
      </c>
      <c r="F22785" s="21" t="s">
        <v>101563</v>
      </c>
      <c r="G22785" s="22">
        <v>10</v>
      </c>
      <c r="H22785" s="22">
        <v>0</v>
      </c>
      <c r="I22785" s="22">
        <v>0</v>
      </c>
      <c r="J22785" s="21" t="s">
        <v>153551</v>
      </c>
    </row>
    <row r="22786" spans="1:10" ht="32" customHeight="1">
      <c r="A22786" s="19" t="s">
        <v>153552</v>
      </c>
      <c r="B22786" s="24">
        <v>59</v>
      </c>
      <c r="C22786" s="22">
        <v>44</v>
      </c>
      <c r="D22786" s="21" t="s">
        <v>108503</v>
      </c>
      <c r="E22786" s="21" t="s">
        <v>108504</v>
      </c>
      <c r="F22786" s="21" t="s">
        <v>109630</v>
      </c>
      <c r="G22786" s="22">
        <v>2</v>
      </c>
      <c r="H22786" s="22">
        <v>38</v>
      </c>
      <c r="I22786" s="22">
        <v>75</v>
      </c>
      <c r="J22786" s="21" t="s">
        <v>153553</v>
      </c>
    </row>
    <row r="22787" spans="1:10" ht="32" customHeight="1">
      <c r="A22787" s="19" t="s">
        <v>153554</v>
      </c>
      <c r="B22787" s="24">
        <v>18</v>
      </c>
      <c r="C22787" s="22">
        <v>27</v>
      </c>
      <c r="D22787" s="21" t="s">
        <v>126925</v>
      </c>
      <c r="E22787" s="21" t="s">
        <v>126926</v>
      </c>
      <c r="F22787" s="21" t="s">
        <v>102257</v>
      </c>
      <c r="G22787" s="22">
        <v>11</v>
      </c>
      <c r="H22787" s="22">
        <v>12</v>
      </c>
      <c r="I22787" s="22">
        <v>20</v>
      </c>
      <c r="J22787" s="21" t="s">
        <v>153555</v>
      </c>
    </row>
    <row r="22788" spans="1:10" ht="32" customHeight="1">
      <c r="A22788" s="19" t="s">
        <v>153556</v>
      </c>
      <c r="B22788" s="24">
        <v>18</v>
      </c>
      <c r="C22788" s="22">
        <v>27</v>
      </c>
      <c r="D22788" s="21" t="s">
        <v>126925</v>
      </c>
      <c r="E22788" s="21" t="s">
        <v>126926</v>
      </c>
      <c r="F22788" s="21" t="s">
        <v>102257</v>
      </c>
      <c r="G22788" s="22">
        <v>11</v>
      </c>
      <c r="H22788" s="22">
        <v>12</v>
      </c>
      <c r="I22788" s="22">
        <v>20</v>
      </c>
      <c r="J22788" s="21" t="s">
        <v>153555</v>
      </c>
    </row>
    <row r="22789" spans="1:10" ht="32" customHeight="1">
      <c r="A22789" s="19" t="s">
        <v>153557</v>
      </c>
      <c r="B22789" s="24">
        <v>30</v>
      </c>
      <c r="C22789" s="22">
        <v>20</v>
      </c>
      <c r="D22789" s="21" t="s">
        <v>153558</v>
      </c>
      <c r="E22789" s="21" t="s">
        <v>153559</v>
      </c>
      <c r="F22789" s="21" t="s">
        <v>101568</v>
      </c>
      <c r="G22789" s="22">
        <v>4</v>
      </c>
      <c r="H22789" s="22">
        <v>12</v>
      </c>
      <c r="I22789" s="22">
        <v>23</v>
      </c>
      <c r="J22789" s="21" t="s">
        <v>153560</v>
      </c>
    </row>
    <row r="22790" spans="1:10" ht="32" customHeight="1">
      <c r="A22790" s="19" t="s">
        <v>153561</v>
      </c>
      <c r="B22790" s="24">
        <v>45</v>
      </c>
      <c r="C22790" s="22">
        <v>28</v>
      </c>
      <c r="D22790" s="21" t="s">
        <v>110219</v>
      </c>
      <c r="E22790" s="21" t="s">
        <v>110220</v>
      </c>
      <c r="F22790" s="21" t="s">
        <v>105051</v>
      </c>
      <c r="G22790" s="22">
        <v>1</v>
      </c>
      <c r="H22790" s="22">
        <v>23</v>
      </c>
      <c r="I22790" s="22">
        <v>26</v>
      </c>
      <c r="J22790" s="21" t="s">
        <v>153562</v>
      </c>
    </row>
    <row r="22791" spans="1:10" ht="32" customHeight="1">
      <c r="A22791" s="19" t="s">
        <v>153563</v>
      </c>
      <c r="B22791" s="24">
        <v>13</v>
      </c>
      <c r="C22791" s="22">
        <v>15</v>
      </c>
      <c r="D22791" s="21" t="s">
        <v>144772</v>
      </c>
      <c r="E22791" s="21" t="s">
        <v>144773</v>
      </c>
      <c r="F22791" s="21" t="s">
        <v>14739</v>
      </c>
      <c r="G22791" s="22">
        <v>10</v>
      </c>
      <c r="H22791" s="22">
        <v>0</v>
      </c>
      <c r="I22791" s="22">
        <v>0</v>
      </c>
      <c r="J22791" s="21" t="s">
        <v>153564</v>
      </c>
    </row>
    <row r="22792" spans="1:10" ht="32" customHeight="1">
      <c r="A22792" s="19" t="s">
        <v>153565</v>
      </c>
      <c r="B22792" s="24">
        <v>19</v>
      </c>
      <c r="C22792" s="22">
        <v>15</v>
      </c>
      <c r="D22792" s="21" t="s">
        <v>102820</v>
      </c>
      <c r="E22792" s="21" t="s">
        <v>102821</v>
      </c>
      <c r="F22792" s="21" t="s">
        <v>101528</v>
      </c>
      <c r="G22792" s="22">
        <v>10</v>
      </c>
      <c r="H22792" s="22">
        <v>0</v>
      </c>
      <c r="I22792" s="22">
        <v>0</v>
      </c>
      <c r="J22792" s="21" t="s">
        <v>102822</v>
      </c>
    </row>
    <row r="22793" spans="1:10" ht="32" customHeight="1">
      <c r="A22793" s="19" t="s">
        <v>153566</v>
      </c>
      <c r="B22793" s="24">
        <v>29</v>
      </c>
      <c r="C22793" s="22">
        <v>15</v>
      </c>
      <c r="D22793" s="21" t="s">
        <v>113557</v>
      </c>
      <c r="E22793" s="21" t="s">
        <v>113558</v>
      </c>
      <c r="F22793" s="21" t="s">
        <v>101554</v>
      </c>
      <c r="G22793" s="22">
        <v>10</v>
      </c>
      <c r="H22793" s="22">
        <v>0</v>
      </c>
      <c r="I22793" s="22">
        <v>0</v>
      </c>
      <c r="J22793" s="21" t="s">
        <v>113559</v>
      </c>
    </row>
    <row r="22794" spans="1:10" ht="32" customHeight="1">
      <c r="A22794" s="19" t="s">
        <v>153567</v>
      </c>
      <c r="B22794" s="24">
        <v>20</v>
      </c>
      <c r="C22794" s="22">
        <v>15</v>
      </c>
      <c r="D22794" s="21" t="s">
        <v>153568</v>
      </c>
      <c r="E22794" s="21" t="s">
        <v>153569</v>
      </c>
      <c r="F22794" s="21" t="s">
        <v>101528</v>
      </c>
      <c r="G22794" s="22">
        <v>10</v>
      </c>
      <c r="H22794" s="22">
        <v>0</v>
      </c>
      <c r="I22794" s="22">
        <v>0</v>
      </c>
      <c r="J22794" s="21" t="s">
        <v>153570</v>
      </c>
    </row>
    <row r="22795" spans="1:10" ht="32" customHeight="1">
      <c r="A22795" s="19" t="s">
        <v>153571</v>
      </c>
      <c r="B22795" s="24">
        <v>37</v>
      </c>
      <c r="C22795" s="22">
        <v>23</v>
      </c>
      <c r="D22795" s="21" t="s">
        <v>102880</v>
      </c>
      <c r="E22795" s="21" t="s">
        <v>102881</v>
      </c>
      <c r="F22795" s="21" t="s">
        <v>102001</v>
      </c>
      <c r="G22795" s="22">
        <v>7</v>
      </c>
      <c r="H22795" s="22">
        <v>12</v>
      </c>
      <c r="I22795" s="22">
        <v>23</v>
      </c>
      <c r="J22795" s="21" t="s">
        <v>105499</v>
      </c>
    </row>
    <row r="22796" spans="1:10" ht="32" customHeight="1">
      <c r="A22796" s="19" t="s">
        <v>153572</v>
      </c>
      <c r="B22796" s="24">
        <v>21</v>
      </c>
      <c r="C22796" s="22">
        <v>15</v>
      </c>
      <c r="D22796" s="21" t="s">
        <v>110930</v>
      </c>
      <c r="E22796" s="21" t="s">
        <v>110931</v>
      </c>
      <c r="F22796" s="21" t="s">
        <v>101628</v>
      </c>
      <c r="G22796" s="22">
        <v>1</v>
      </c>
      <c r="H22796" s="22">
        <v>10</v>
      </c>
      <c r="I22796" s="22">
        <v>22</v>
      </c>
      <c r="J22796" s="21" t="s">
        <v>153573</v>
      </c>
    </row>
    <row r="22797" spans="1:10" ht="32" customHeight="1">
      <c r="A22797" s="19" t="s">
        <v>153574</v>
      </c>
      <c r="B22797" s="24">
        <v>13</v>
      </c>
      <c r="C22797" s="22">
        <v>15</v>
      </c>
      <c r="D22797" s="21" t="s">
        <v>153575</v>
      </c>
      <c r="E22797" s="21" t="s">
        <v>153576</v>
      </c>
      <c r="F22797" s="21" t="s">
        <v>101522</v>
      </c>
      <c r="G22797" s="22">
        <v>10</v>
      </c>
      <c r="H22797" s="22">
        <v>0</v>
      </c>
      <c r="I22797" s="22">
        <v>0</v>
      </c>
      <c r="J22797" s="21" t="s">
        <v>153577</v>
      </c>
    </row>
    <row r="22798" spans="1:10" ht="32" customHeight="1">
      <c r="A22798" s="19" t="s">
        <v>153578</v>
      </c>
      <c r="B22798" s="24">
        <v>21</v>
      </c>
      <c r="C22798" s="22">
        <v>33</v>
      </c>
      <c r="D22798" s="21" t="s">
        <v>127629</v>
      </c>
      <c r="E22798" s="21" t="s">
        <v>127630</v>
      </c>
      <c r="F22798" s="21" t="s">
        <v>14743</v>
      </c>
      <c r="G22798" s="22">
        <v>1</v>
      </c>
      <c r="H22798" s="22">
        <v>28</v>
      </c>
      <c r="I22798" s="22">
        <v>41</v>
      </c>
      <c r="J22798" s="21" t="s">
        <v>153579</v>
      </c>
    </row>
    <row r="22799" spans="1:10" ht="32" customHeight="1">
      <c r="A22799" s="19" t="s">
        <v>153580</v>
      </c>
      <c r="B22799" s="24">
        <v>42</v>
      </c>
      <c r="C22799" s="22">
        <v>37</v>
      </c>
      <c r="D22799" s="21" t="s">
        <v>119565</v>
      </c>
      <c r="E22799" s="21" t="s">
        <v>119566</v>
      </c>
      <c r="F22799" s="21" t="s">
        <v>14740</v>
      </c>
      <c r="G22799" s="22">
        <v>10</v>
      </c>
      <c r="H22799" s="22">
        <v>12</v>
      </c>
      <c r="I22799" s="22">
        <v>24</v>
      </c>
      <c r="J22799" s="21" t="s">
        <v>153581</v>
      </c>
    </row>
    <row r="22800" spans="1:10" ht="32" customHeight="1">
      <c r="A22800" s="19" t="s">
        <v>153582</v>
      </c>
      <c r="B22800" s="24">
        <v>33</v>
      </c>
      <c r="C22800" s="22">
        <v>18</v>
      </c>
      <c r="D22800" s="21" t="s">
        <v>108739</v>
      </c>
      <c r="E22800" s="21" t="s">
        <v>108740</v>
      </c>
      <c r="F22800" s="21" t="s">
        <v>102782</v>
      </c>
      <c r="G22800" s="22">
        <v>1</v>
      </c>
      <c r="H22800" s="22">
        <v>13</v>
      </c>
      <c r="I22800" s="22">
        <v>24</v>
      </c>
      <c r="J22800" s="21" t="s">
        <v>153583</v>
      </c>
    </row>
    <row r="22801" spans="1:10" ht="32" customHeight="1">
      <c r="A22801" s="19" t="s">
        <v>153584</v>
      </c>
      <c r="B22801" s="24">
        <v>36</v>
      </c>
      <c r="C22801" s="22">
        <v>24</v>
      </c>
      <c r="D22801" s="21" t="s">
        <v>153585</v>
      </c>
      <c r="E22801" s="21" t="s">
        <v>153586</v>
      </c>
      <c r="F22801" s="21" t="s">
        <v>102065</v>
      </c>
      <c r="G22801" s="22">
        <v>3</v>
      </c>
      <c r="H22801" s="22">
        <v>17</v>
      </c>
      <c r="I22801" s="22">
        <v>35</v>
      </c>
      <c r="J22801" s="21" t="s">
        <v>153587</v>
      </c>
    </row>
    <row r="22802" spans="1:10" ht="32" customHeight="1">
      <c r="A22802" s="19" t="s">
        <v>153588</v>
      </c>
      <c r="B22802" s="24">
        <v>46</v>
      </c>
      <c r="C22802" s="22">
        <v>22</v>
      </c>
      <c r="D22802" s="21" t="s">
        <v>101743</v>
      </c>
      <c r="E22802" s="21" t="s">
        <v>101744</v>
      </c>
      <c r="F22802" s="21" t="s">
        <v>106135</v>
      </c>
      <c r="G22802" s="22">
        <v>1</v>
      </c>
      <c r="H22802" s="22">
        <v>17</v>
      </c>
      <c r="I22802" s="22">
        <v>32</v>
      </c>
      <c r="J22802" s="21" t="s">
        <v>153589</v>
      </c>
    </row>
    <row r="22803" spans="1:10" ht="32" customHeight="1">
      <c r="A22803" s="19" t="s">
        <v>153590</v>
      </c>
      <c r="B22803" s="24">
        <v>21</v>
      </c>
      <c r="C22803" s="22">
        <v>15</v>
      </c>
      <c r="D22803" s="21" t="s">
        <v>153591</v>
      </c>
      <c r="E22803" s="21" t="s">
        <v>153592</v>
      </c>
      <c r="F22803" s="21" t="s">
        <v>101554</v>
      </c>
      <c r="G22803" s="22">
        <v>10</v>
      </c>
      <c r="H22803" s="22">
        <v>0</v>
      </c>
      <c r="I22803" s="22">
        <v>0</v>
      </c>
      <c r="J22803" s="21" t="s">
        <v>153593</v>
      </c>
    </row>
    <row r="22804" spans="1:10" ht="20" customHeight="1">
      <c r="A22804" s="27">
        <v>-999</v>
      </c>
      <c r="B22804" s="24">
        <v>-999</v>
      </c>
      <c r="C22804" s="22">
        <v>-999</v>
      </c>
      <c r="D22804" s="22">
        <v>-999</v>
      </c>
      <c r="E22804" s="22">
        <v>-999</v>
      </c>
      <c r="F22804" s="22">
        <v>-999</v>
      </c>
      <c r="G22804" s="22">
        <v>-999</v>
      </c>
      <c r="H22804" s="22">
        <v>-999</v>
      </c>
      <c r="I22804" s="22">
        <v>-999</v>
      </c>
      <c r="J22804" s="22">
        <v>-999</v>
      </c>
    </row>
    <row r="22805" spans="1:10" ht="32" customHeight="1">
      <c r="A22805" s="19" t="s">
        <v>153594</v>
      </c>
      <c r="B22805" s="24">
        <v>25</v>
      </c>
      <c r="C22805" s="22">
        <v>16</v>
      </c>
      <c r="D22805" s="21" t="s">
        <v>118965</v>
      </c>
      <c r="E22805" s="21" t="s">
        <v>118966</v>
      </c>
      <c r="F22805" s="21" t="s">
        <v>101533</v>
      </c>
      <c r="G22805" s="22">
        <v>2</v>
      </c>
      <c r="H22805" s="22">
        <v>10</v>
      </c>
      <c r="I22805" s="22">
        <v>15</v>
      </c>
      <c r="J22805" s="21" t="s">
        <v>153595</v>
      </c>
    </row>
    <row r="22806" spans="1:10" ht="32" customHeight="1">
      <c r="A22806" s="19" t="s">
        <v>153596</v>
      </c>
      <c r="B22806" s="24">
        <v>29</v>
      </c>
      <c r="C22806" s="22">
        <v>15</v>
      </c>
      <c r="D22806" s="21" t="s">
        <v>149024</v>
      </c>
      <c r="E22806" s="21" t="s">
        <v>149025</v>
      </c>
      <c r="F22806" s="21" t="s">
        <v>101568</v>
      </c>
      <c r="G22806" s="22">
        <v>1</v>
      </c>
      <c r="H22806" s="22">
        <v>10</v>
      </c>
      <c r="I22806" s="22">
        <v>16</v>
      </c>
      <c r="J22806" s="21" t="s">
        <v>153597</v>
      </c>
    </row>
    <row r="22807" spans="1:10" ht="32" customHeight="1">
      <c r="A22807" s="19" t="s">
        <v>153598</v>
      </c>
      <c r="B22807" s="24">
        <v>24</v>
      </c>
      <c r="C22807" s="22">
        <v>15</v>
      </c>
      <c r="D22807" s="21" t="s">
        <v>151375</v>
      </c>
      <c r="E22807" s="21" t="s">
        <v>151376</v>
      </c>
      <c r="F22807" s="21" t="s">
        <v>101522</v>
      </c>
      <c r="G22807" s="22">
        <v>10</v>
      </c>
      <c r="H22807" s="22">
        <v>0</v>
      </c>
      <c r="I22807" s="22">
        <v>0</v>
      </c>
      <c r="J22807" s="21" t="s">
        <v>153599</v>
      </c>
    </row>
    <row r="22808" spans="1:10" ht="32" customHeight="1">
      <c r="A22808" s="19" t="s">
        <v>153600</v>
      </c>
      <c r="B22808" s="24">
        <v>18</v>
      </c>
      <c r="C22808" s="22">
        <v>15</v>
      </c>
      <c r="D22808" s="21" t="s">
        <v>113240</v>
      </c>
      <c r="E22808" s="21" t="s">
        <v>113241</v>
      </c>
      <c r="F22808" s="21" t="s">
        <v>101528</v>
      </c>
      <c r="G22808" s="22">
        <v>10</v>
      </c>
      <c r="H22808" s="22">
        <v>0</v>
      </c>
      <c r="I22808" s="22">
        <v>0</v>
      </c>
      <c r="J22808" s="21" t="s">
        <v>132720</v>
      </c>
    </row>
    <row r="22809" spans="1:10" ht="32" customHeight="1">
      <c r="A22809" s="19" t="s">
        <v>153601</v>
      </c>
      <c r="B22809" s="24">
        <v>41</v>
      </c>
      <c r="C22809" s="22">
        <v>15</v>
      </c>
      <c r="D22809" s="21" t="s">
        <v>111910</v>
      </c>
      <c r="E22809" s="21" t="s">
        <v>111911</v>
      </c>
      <c r="F22809" s="21" t="s">
        <v>101528</v>
      </c>
      <c r="G22809" s="22">
        <v>10</v>
      </c>
      <c r="H22809" s="22">
        <v>0</v>
      </c>
      <c r="I22809" s="22">
        <v>0</v>
      </c>
      <c r="J22809" s="21" t="s">
        <v>113166</v>
      </c>
    </row>
    <row r="22810" spans="1:10" ht="32" customHeight="1">
      <c r="A22810" s="19" t="s">
        <v>153602</v>
      </c>
      <c r="B22810" s="24">
        <v>41</v>
      </c>
      <c r="C22810" s="22">
        <v>15</v>
      </c>
      <c r="D22810" s="21" t="s">
        <v>111910</v>
      </c>
      <c r="E22810" s="21" t="s">
        <v>111911</v>
      </c>
      <c r="F22810" s="21" t="s">
        <v>101528</v>
      </c>
      <c r="G22810" s="22">
        <v>10</v>
      </c>
      <c r="H22810" s="22">
        <v>0</v>
      </c>
      <c r="I22810" s="22">
        <v>0</v>
      </c>
      <c r="J22810" s="21" t="s">
        <v>113166</v>
      </c>
    </row>
    <row r="22811" spans="1:10" ht="32" customHeight="1">
      <c r="A22811" s="19" t="s">
        <v>153603</v>
      </c>
      <c r="B22811" s="24">
        <v>45</v>
      </c>
      <c r="C22811" s="22">
        <v>15</v>
      </c>
      <c r="D22811" s="21" t="s">
        <v>115053</v>
      </c>
      <c r="E22811" s="21" t="s">
        <v>115054</v>
      </c>
      <c r="F22811" s="21" t="s">
        <v>101554</v>
      </c>
      <c r="G22811" s="22">
        <v>1</v>
      </c>
      <c r="H22811" s="22">
        <v>7</v>
      </c>
      <c r="I22811" s="22">
        <v>15</v>
      </c>
      <c r="J22811" s="21" t="s">
        <v>153604</v>
      </c>
    </row>
    <row r="22812" spans="1:10" ht="32" customHeight="1">
      <c r="A22812" s="19" t="s">
        <v>153605</v>
      </c>
      <c r="B22812" s="24">
        <v>23</v>
      </c>
      <c r="C22812" s="22">
        <v>15</v>
      </c>
      <c r="D22812" s="21" t="s">
        <v>109592</v>
      </c>
      <c r="E22812" s="21" t="s">
        <v>109593</v>
      </c>
      <c r="F22812" s="21" t="s">
        <v>101528</v>
      </c>
      <c r="G22812" s="22">
        <v>10</v>
      </c>
      <c r="H22812" s="22">
        <v>0</v>
      </c>
      <c r="I22812" s="22">
        <v>0</v>
      </c>
      <c r="J22812" s="21" t="s">
        <v>153606</v>
      </c>
    </row>
    <row r="22813" spans="1:10" ht="32" customHeight="1">
      <c r="A22813" s="19" t="s">
        <v>153607</v>
      </c>
      <c r="B22813" s="24">
        <v>27</v>
      </c>
      <c r="C22813" s="22">
        <v>15</v>
      </c>
      <c r="D22813" s="21" t="s">
        <v>104931</v>
      </c>
      <c r="E22813" s="21" t="s">
        <v>104932</v>
      </c>
      <c r="F22813" s="21" t="s">
        <v>14739</v>
      </c>
      <c r="G22813" s="22">
        <v>10</v>
      </c>
      <c r="H22813" s="22">
        <v>0</v>
      </c>
      <c r="I22813" s="22">
        <v>0</v>
      </c>
      <c r="J22813" s="21" t="s">
        <v>146125</v>
      </c>
    </row>
    <row r="22814" spans="1:10" ht="32" customHeight="1">
      <c r="A22814" s="19" t="s">
        <v>153608</v>
      </c>
      <c r="B22814" s="24">
        <v>42</v>
      </c>
      <c r="C22814" s="22">
        <v>15</v>
      </c>
      <c r="D22814" s="21" t="s">
        <v>149096</v>
      </c>
      <c r="E22814" s="21" t="s">
        <v>149097</v>
      </c>
      <c r="F22814" s="21" t="s">
        <v>101554</v>
      </c>
      <c r="G22814" s="22">
        <v>10</v>
      </c>
      <c r="H22814" s="22">
        <v>0</v>
      </c>
      <c r="I22814" s="22">
        <v>0</v>
      </c>
      <c r="J22814" s="21" t="s">
        <v>153609</v>
      </c>
    </row>
    <row r="22815" spans="1:10" ht="32" customHeight="1">
      <c r="A22815" s="19" t="s">
        <v>153610</v>
      </c>
      <c r="B22815" s="24">
        <v>66</v>
      </c>
      <c r="C22815" s="22">
        <v>15</v>
      </c>
      <c r="D22815" s="21" t="s">
        <v>153611</v>
      </c>
      <c r="E22815" s="21" t="s">
        <v>153612</v>
      </c>
      <c r="F22815" s="21" t="s">
        <v>14739</v>
      </c>
      <c r="G22815" s="22">
        <v>10</v>
      </c>
      <c r="H22815" s="22">
        <v>0</v>
      </c>
      <c r="I22815" s="22">
        <v>0</v>
      </c>
      <c r="J22815" s="21" t="s">
        <v>153613</v>
      </c>
    </row>
    <row r="22816" spans="1:10" ht="32" customHeight="1">
      <c r="A22816" s="19" t="s">
        <v>153614</v>
      </c>
      <c r="B22816" s="24">
        <v>34</v>
      </c>
      <c r="C22816" s="22">
        <v>22</v>
      </c>
      <c r="D22816" s="21" t="s">
        <v>153615</v>
      </c>
      <c r="E22816" s="21" t="s">
        <v>153616</v>
      </c>
      <c r="F22816" s="21" t="s">
        <v>104448</v>
      </c>
      <c r="G22816" s="22">
        <v>8</v>
      </c>
      <c r="H22816" s="22">
        <v>10</v>
      </c>
      <c r="I22816" s="22">
        <v>18</v>
      </c>
      <c r="J22816" s="21" t="s">
        <v>153617</v>
      </c>
    </row>
    <row r="22817" spans="1:10" ht="32" customHeight="1">
      <c r="A22817" s="19" t="s">
        <v>153618</v>
      </c>
      <c r="B22817" s="24">
        <v>18</v>
      </c>
      <c r="C22817" s="22">
        <v>15</v>
      </c>
      <c r="D22817" s="21" t="s">
        <v>153619</v>
      </c>
      <c r="E22817" s="21" t="s">
        <v>153620</v>
      </c>
      <c r="F22817" s="21" t="s">
        <v>101554</v>
      </c>
      <c r="G22817" s="22">
        <v>1</v>
      </c>
      <c r="H22817" s="22">
        <v>6</v>
      </c>
      <c r="I22817" s="22">
        <v>13</v>
      </c>
      <c r="J22817" s="21" t="s">
        <v>153621</v>
      </c>
    </row>
    <row r="22818" spans="1:10" ht="32" customHeight="1">
      <c r="A22818" s="19" t="s">
        <v>153622</v>
      </c>
      <c r="B22818" s="24">
        <v>49</v>
      </c>
      <c r="C22818" s="22">
        <v>16</v>
      </c>
      <c r="D22818" s="21" t="s">
        <v>107048</v>
      </c>
      <c r="E22818" s="21" t="s">
        <v>107049</v>
      </c>
      <c r="F22818" s="21" t="s">
        <v>101945</v>
      </c>
      <c r="G22818" s="22">
        <v>1</v>
      </c>
      <c r="H22818" s="22">
        <v>11</v>
      </c>
      <c r="I22818" s="22">
        <v>16</v>
      </c>
      <c r="J22818" s="21" t="s">
        <v>153623</v>
      </c>
    </row>
    <row r="22819" spans="1:10" ht="32" customHeight="1">
      <c r="A22819" s="19" t="s">
        <v>153624</v>
      </c>
      <c r="B22819" s="24">
        <v>13</v>
      </c>
      <c r="C22819" s="22">
        <v>21</v>
      </c>
      <c r="D22819" s="21" t="s">
        <v>120378</v>
      </c>
      <c r="E22819" s="21" t="s">
        <v>120379</v>
      </c>
      <c r="F22819" s="22">
        <v>625</v>
      </c>
      <c r="G22819" s="22">
        <v>11</v>
      </c>
      <c r="H22819" s="22">
        <v>6</v>
      </c>
      <c r="I22819" s="22">
        <v>17</v>
      </c>
      <c r="J22819" s="21" t="s">
        <v>153625</v>
      </c>
    </row>
    <row r="22820" spans="1:10" ht="32" customHeight="1">
      <c r="A22820" s="19" t="s">
        <v>153626</v>
      </c>
      <c r="B22820" s="24">
        <v>13</v>
      </c>
      <c r="C22820" s="22">
        <v>21</v>
      </c>
      <c r="D22820" s="21" t="s">
        <v>120378</v>
      </c>
      <c r="E22820" s="21" t="s">
        <v>120379</v>
      </c>
      <c r="F22820" s="22">
        <v>625</v>
      </c>
      <c r="G22820" s="22">
        <v>11</v>
      </c>
      <c r="H22820" s="22">
        <v>6</v>
      </c>
      <c r="I22820" s="22">
        <v>17</v>
      </c>
      <c r="J22820" s="21" t="s">
        <v>153625</v>
      </c>
    </row>
    <row r="22821" spans="1:10" ht="32" customHeight="1">
      <c r="A22821" s="19" t="s">
        <v>153627</v>
      </c>
      <c r="B22821" s="24">
        <v>26</v>
      </c>
      <c r="C22821" s="22">
        <v>15</v>
      </c>
      <c r="D22821" s="21" t="s">
        <v>153628</v>
      </c>
      <c r="E22821" s="21" t="s">
        <v>153629</v>
      </c>
      <c r="F22821" s="21" t="s">
        <v>101554</v>
      </c>
      <c r="G22821" s="22">
        <v>10</v>
      </c>
      <c r="H22821" s="22">
        <v>0</v>
      </c>
      <c r="I22821" s="22">
        <v>0</v>
      </c>
      <c r="J22821" s="21" t="s">
        <v>153630</v>
      </c>
    </row>
    <row r="22822" spans="1:10" ht="32" customHeight="1">
      <c r="A22822" s="19" t="s">
        <v>153631</v>
      </c>
      <c r="B22822" s="24">
        <v>18</v>
      </c>
      <c r="C22822" s="22">
        <v>15</v>
      </c>
      <c r="D22822" s="21" t="s">
        <v>129893</v>
      </c>
      <c r="E22822" s="21" t="s">
        <v>129894</v>
      </c>
      <c r="F22822" s="21" t="s">
        <v>101522</v>
      </c>
      <c r="G22822" s="22">
        <v>10</v>
      </c>
      <c r="H22822" s="22">
        <v>0</v>
      </c>
      <c r="I22822" s="22">
        <v>0</v>
      </c>
      <c r="J22822" s="21" t="s">
        <v>153632</v>
      </c>
    </row>
    <row r="22823" spans="1:10" ht="32" customHeight="1">
      <c r="A22823" s="19" t="s">
        <v>153633</v>
      </c>
      <c r="B22823" s="24">
        <v>13</v>
      </c>
      <c r="C22823" s="22">
        <v>15</v>
      </c>
      <c r="D22823" s="21" t="s">
        <v>105820</v>
      </c>
      <c r="E22823" s="21" t="s">
        <v>105821</v>
      </c>
      <c r="F22823" s="21" t="s">
        <v>14739</v>
      </c>
      <c r="G22823" s="22">
        <v>10</v>
      </c>
      <c r="H22823" s="22">
        <v>0</v>
      </c>
      <c r="I22823" s="22">
        <v>0</v>
      </c>
      <c r="J22823" s="21" t="s">
        <v>105822</v>
      </c>
    </row>
    <row r="22824" spans="1:10" ht="32" customHeight="1">
      <c r="A22824" s="19" t="s">
        <v>153634</v>
      </c>
      <c r="B22824" s="24">
        <v>13</v>
      </c>
      <c r="C22824" s="22">
        <v>15</v>
      </c>
      <c r="D22824" s="21" t="s">
        <v>120891</v>
      </c>
      <c r="E22824" s="21" t="s">
        <v>120892</v>
      </c>
      <c r="F22824" s="21" t="s">
        <v>101528</v>
      </c>
      <c r="G22824" s="22">
        <v>10</v>
      </c>
      <c r="H22824" s="22">
        <v>0</v>
      </c>
      <c r="I22824" s="22">
        <v>0</v>
      </c>
      <c r="J22824" s="21" t="s">
        <v>153635</v>
      </c>
    </row>
    <row r="22825" spans="1:10" ht="32" customHeight="1">
      <c r="A22825" s="19" t="s">
        <v>153636</v>
      </c>
      <c r="B22825" s="24">
        <v>45</v>
      </c>
      <c r="C22825" s="22">
        <v>23</v>
      </c>
      <c r="D22825" s="21" t="s">
        <v>102880</v>
      </c>
      <c r="E22825" s="21" t="s">
        <v>102881</v>
      </c>
      <c r="F22825" s="21" t="s">
        <v>102001</v>
      </c>
      <c r="G22825" s="22">
        <v>7</v>
      </c>
      <c r="H22825" s="22">
        <v>12</v>
      </c>
      <c r="I22825" s="22">
        <v>23</v>
      </c>
      <c r="J22825" s="21" t="s">
        <v>105499</v>
      </c>
    </row>
    <row r="22826" spans="1:10" ht="32" customHeight="1">
      <c r="A22826" s="19" t="s">
        <v>153637</v>
      </c>
      <c r="B22826" s="24">
        <v>13</v>
      </c>
      <c r="C22826" s="22">
        <v>15</v>
      </c>
      <c r="D22826" s="21" t="s">
        <v>143656</v>
      </c>
      <c r="E22826" s="21" t="s">
        <v>143657</v>
      </c>
      <c r="F22826" s="21" t="s">
        <v>101528</v>
      </c>
      <c r="G22826" s="22">
        <v>10</v>
      </c>
      <c r="H22826" s="22">
        <v>0</v>
      </c>
      <c r="I22826" s="22">
        <v>0</v>
      </c>
      <c r="J22826" s="21" t="s">
        <v>153638</v>
      </c>
    </row>
    <row r="22827" spans="1:10" ht="32" customHeight="1">
      <c r="A22827" s="19" t="s">
        <v>153639</v>
      </c>
      <c r="B22827" s="24">
        <v>22</v>
      </c>
      <c r="C22827" s="22">
        <v>15</v>
      </c>
      <c r="D22827" s="21" t="s">
        <v>113704</v>
      </c>
      <c r="E22827" s="21" t="s">
        <v>113705</v>
      </c>
      <c r="F22827" s="21" t="s">
        <v>101568</v>
      </c>
      <c r="G22827" s="22">
        <v>1</v>
      </c>
      <c r="H22827" s="22">
        <v>9</v>
      </c>
      <c r="I22827" s="22">
        <v>18</v>
      </c>
      <c r="J22827" s="21" t="s">
        <v>153640</v>
      </c>
    </row>
    <row r="22828" spans="1:10" ht="32" customHeight="1">
      <c r="A22828" s="19" t="s">
        <v>153641</v>
      </c>
      <c r="B22828" s="24">
        <v>12</v>
      </c>
      <c r="C22828" s="22">
        <v>15</v>
      </c>
      <c r="D22828" s="21" t="s">
        <v>142756</v>
      </c>
      <c r="E22828" s="21" t="s">
        <v>142757</v>
      </c>
      <c r="F22828" s="21" t="s">
        <v>101522</v>
      </c>
      <c r="G22828" s="22">
        <v>10</v>
      </c>
      <c r="H22828" s="22">
        <v>0</v>
      </c>
      <c r="I22828" s="22">
        <v>0</v>
      </c>
      <c r="J22828" s="21" t="s">
        <v>153642</v>
      </c>
    </row>
    <row r="22829" spans="1:10" ht="32" customHeight="1">
      <c r="A22829" s="19" t="s">
        <v>153643</v>
      </c>
      <c r="B22829" s="24">
        <v>21</v>
      </c>
      <c r="C22829" s="22">
        <v>15</v>
      </c>
      <c r="D22829" s="21" t="s">
        <v>137611</v>
      </c>
      <c r="E22829" s="21" t="s">
        <v>137612</v>
      </c>
      <c r="F22829" s="21" t="s">
        <v>14739</v>
      </c>
      <c r="G22829" s="22">
        <v>10</v>
      </c>
      <c r="H22829" s="22">
        <v>0</v>
      </c>
      <c r="I22829" s="22">
        <v>0</v>
      </c>
      <c r="J22829" s="21" t="s">
        <v>137613</v>
      </c>
    </row>
    <row r="22830" spans="1:10" ht="32" customHeight="1">
      <c r="A22830" s="19" t="s">
        <v>153644</v>
      </c>
      <c r="B22830" s="24">
        <v>35</v>
      </c>
      <c r="C22830" s="22">
        <v>23</v>
      </c>
      <c r="D22830" s="21" t="s">
        <v>121546</v>
      </c>
      <c r="E22830" s="21" t="s">
        <v>121547</v>
      </c>
      <c r="F22830" s="21" t="s">
        <v>102157</v>
      </c>
      <c r="G22830" s="22">
        <v>7</v>
      </c>
      <c r="H22830" s="22">
        <v>12</v>
      </c>
      <c r="I22830" s="22">
        <v>16</v>
      </c>
      <c r="J22830" s="21" t="s">
        <v>153645</v>
      </c>
    </row>
    <row r="22831" spans="1:10" ht="32" customHeight="1">
      <c r="A22831" s="19" t="s">
        <v>153646</v>
      </c>
      <c r="B22831" s="24">
        <v>18</v>
      </c>
      <c r="C22831" s="22">
        <v>15</v>
      </c>
      <c r="D22831" s="21" t="s">
        <v>153647</v>
      </c>
      <c r="E22831" s="21" t="s">
        <v>153648</v>
      </c>
      <c r="F22831" s="21" t="s">
        <v>101563</v>
      </c>
      <c r="G22831" s="22">
        <v>10</v>
      </c>
      <c r="H22831" s="22">
        <v>0</v>
      </c>
      <c r="I22831" s="22">
        <v>0</v>
      </c>
      <c r="J22831" s="21" t="s">
        <v>153649</v>
      </c>
    </row>
    <row r="22832" spans="1:10" ht="20" customHeight="1">
      <c r="A22832" s="27">
        <v>-999</v>
      </c>
      <c r="B22832" s="24">
        <v>-999</v>
      </c>
      <c r="C22832" s="22">
        <v>-999</v>
      </c>
      <c r="D22832" s="22">
        <v>-999</v>
      </c>
      <c r="E22832" s="22">
        <v>-999</v>
      </c>
      <c r="F22832" s="22">
        <v>-999</v>
      </c>
      <c r="G22832" s="22">
        <v>-999</v>
      </c>
      <c r="H22832" s="22">
        <v>-999</v>
      </c>
      <c r="I22832" s="22">
        <v>-999</v>
      </c>
      <c r="J22832" s="22">
        <v>-999</v>
      </c>
    </row>
    <row r="22833" spans="1:10" ht="20" customHeight="1">
      <c r="A22833" s="27">
        <v>-999</v>
      </c>
      <c r="B22833" s="24">
        <v>-999</v>
      </c>
      <c r="C22833" s="22">
        <v>-999</v>
      </c>
      <c r="D22833" s="22">
        <v>-999</v>
      </c>
      <c r="E22833" s="22">
        <v>-999</v>
      </c>
      <c r="F22833" s="22">
        <v>-999</v>
      </c>
      <c r="G22833" s="22">
        <v>-999</v>
      </c>
      <c r="H22833" s="22">
        <v>-999</v>
      </c>
      <c r="I22833" s="22">
        <v>-999</v>
      </c>
      <c r="J22833" s="22">
        <v>-999</v>
      </c>
    </row>
    <row r="22834" spans="1:10" ht="32" customHeight="1">
      <c r="A22834" s="19" t="s">
        <v>153650</v>
      </c>
      <c r="B22834" s="24">
        <v>24</v>
      </c>
      <c r="C22834" s="22">
        <v>15</v>
      </c>
      <c r="D22834" s="21" t="s">
        <v>101617</v>
      </c>
      <c r="E22834" s="21" t="s">
        <v>101618</v>
      </c>
      <c r="F22834" s="21" t="s">
        <v>101694</v>
      </c>
      <c r="G22834" s="22">
        <v>10</v>
      </c>
      <c r="H22834" s="22">
        <v>0</v>
      </c>
      <c r="I22834" s="22">
        <v>0</v>
      </c>
      <c r="J22834" s="21" t="s">
        <v>153651</v>
      </c>
    </row>
    <row r="22835" spans="1:10" ht="32" customHeight="1">
      <c r="A22835" s="19" t="s">
        <v>153652</v>
      </c>
      <c r="B22835" s="24">
        <v>12</v>
      </c>
      <c r="C22835" s="22">
        <v>15</v>
      </c>
      <c r="D22835" s="21" t="s">
        <v>109548</v>
      </c>
      <c r="E22835" s="21" t="s">
        <v>109549</v>
      </c>
      <c r="F22835" s="21" t="s">
        <v>101563</v>
      </c>
      <c r="G22835" s="22">
        <v>10</v>
      </c>
      <c r="H22835" s="22">
        <v>0</v>
      </c>
      <c r="I22835" s="22">
        <v>0</v>
      </c>
      <c r="J22835" s="21" t="s">
        <v>135536</v>
      </c>
    </row>
    <row r="22836" spans="1:10" ht="32" customHeight="1">
      <c r="A22836" s="19" t="s">
        <v>153653</v>
      </c>
      <c r="B22836" s="24">
        <v>20</v>
      </c>
      <c r="C22836" s="22">
        <v>23</v>
      </c>
      <c r="D22836" s="21" t="s">
        <v>153654</v>
      </c>
      <c r="E22836" s="21" t="s">
        <v>153655</v>
      </c>
      <c r="F22836" s="21" t="s">
        <v>102157</v>
      </c>
      <c r="G22836" s="22">
        <v>4</v>
      </c>
      <c r="H22836" s="22">
        <v>15</v>
      </c>
      <c r="I22836" s="22">
        <v>31</v>
      </c>
      <c r="J22836" s="21" t="s">
        <v>153656</v>
      </c>
    </row>
    <row r="22837" spans="1:10" ht="20" customHeight="1">
      <c r="A22837" s="27">
        <v>-999</v>
      </c>
      <c r="B22837" s="24">
        <v>-999</v>
      </c>
      <c r="C22837" s="22">
        <v>-999</v>
      </c>
      <c r="D22837" s="22">
        <v>-999</v>
      </c>
      <c r="E22837" s="22">
        <v>-999</v>
      </c>
      <c r="F22837" s="22">
        <v>-999</v>
      </c>
      <c r="G22837" s="22">
        <v>-999</v>
      </c>
      <c r="H22837" s="22">
        <v>-999</v>
      </c>
      <c r="I22837" s="22">
        <v>-999</v>
      </c>
      <c r="J22837" s="22">
        <v>-999</v>
      </c>
    </row>
    <row r="22838" spans="1:10" ht="32" customHeight="1">
      <c r="A22838" s="19" t="s">
        <v>153657</v>
      </c>
      <c r="B22838" s="24">
        <v>22</v>
      </c>
      <c r="C22838" s="22">
        <v>15</v>
      </c>
      <c r="D22838" s="21" t="s">
        <v>119539</v>
      </c>
      <c r="E22838" s="21" t="s">
        <v>119540</v>
      </c>
      <c r="F22838" s="21" t="s">
        <v>14739</v>
      </c>
      <c r="G22838" s="22">
        <v>10</v>
      </c>
      <c r="H22838" s="22">
        <v>0</v>
      </c>
      <c r="I22838" s="22">
        <v>0</v>
      </c>
      <c r="J22838" s="21" t="s">
        <v>153658</v>
      </c>
    </row>
    <row r="22839" spans="1:10" ht="32" customHeight="1">
      <c r="A22839" s="19" t="s">
        <v>153659</v>
      </c>
      <c r="B22839" s="24">
        <v>17</v>
      </c>
      <c r="C22839" s="22">
        <v>15</v>
      </c>
      <c r="D22839" s="21" t="s">
        <v>103566</v>
      </c>
      <c r="E22839" s="21" t="s">
        <v>103567</v>
      </c>
      <c r="F22839" s="21" t="s">
        <v>101528</v>
      </c>
      <c r="G22839" s="22">
        <v>10</v>
      </c>
      <c r="H22839" s="22">
        <v>0</v>
      </c>
      <c r="I22839" s="22">
        <v>0</v>
      </c>
      <c r="J22839" s="21" t="s">
        <v>153660</v>
      </c>
    </row>
    <row r="22840" spans="1:10" ht="32" customHeight="1">
      <c r="A22840" s="19" t="s">
        <v>153661</v>
      </c>
      <c r="B22840" s="24">
        <v>17</v>
      </c>
      <c r="C22840" s="22">
        <v>15</v>
      </c>
      <c r="D22840" s="21" t="s">
        <v>103566</v>
      </c>
      <c r="E22840" s="21" t="s">
        <v>103567</v>
      </c>
      <c r="F22840" s="21" t="s">
        <v>101528</v>
      </c>
      <c r="G22840" s="22">
        <v>10</v>
      </c>
      <c r="H22840" s="22">
        <v>0</v>
      </c>
      <c r="I22840" s="22">
        <v>0</v>
      </c>
      <c r="J22840" s="21" t="s">
        <v>153660</v>
      </c>
    </row>
    <row r="22841" spans="1:10" ht="32" customHeight="1">
      <c r="A22841" s="19" t="s">
        <v>153662</v>
      </c>
      <c r="B22841" s="24">
        <v>27</v>
      </c>
      <c r="C22841" s="22">
        <v>23</v>
      </c>
      <c r="D22841" s="21" t="s">
        <v>104338</v>
      </c>
      <c r="E22841" s="21" t="s">
        <v>104339</v>
      </c>
      <c r="F22841" s="21" t="s">
        <v>101710</v>
      </c>
      <c r="G22841" s="22">
        <v>1</v>
      </c>
      <c r="H22841" s="22">
        <v>18</v>
      </c>
      <c r="I22841" s="22">
        <v>31</v>
      </c>
      <c r="J22841" s="21" t="s">
        <v>153663</v>
      </c>
    </row>
    <row r="22842" spans="1:10" ht="44" customHeight="1">
      <c r="A22842" s="19" t="s">
        <v>153664</v>
      </c>
      <c r="B22842" s="24">
        <v>68</v>
      </c>
      <c r="C22842" s="22">
        <v>15</v>
      </c>
      <c r="D22842" s="21" t="s">
        <v>153665</v>
      </c>
      <c r="E22842" s="21" t="s">
        <v>153666</v>
      </c>
      <c r="F22842" s="21" t="s">
        <v>101694</v>
      </c>
      <c r="G22842" s="22">
        <v>10</v>
      </c>
      <c r="H22842" s="22">
        <v>0</v>
      </c>
      <c r="I22842" s="22">
        <v>0</v>
      </c>
      <c r="J22842" s="21" t="s">
        <v>153667</v>
      </c>
    </row>
    <row r="22843" spans="1:10" ht="44" customHeight="1">
      <c r="A22843" s="19" t="s">
        <v>153668</v>
      </c>
      <c r="B22843" s="24">
        <v>68</v>
      </c>
      <c r="C22843" s="22">
        <v>15</v>
      </c>
      <c r="D22843" s="21" t="s">
        <v>153665</v>
      </c>
      <c r="E22843" s="21" t="s">
        <v>153666</v>
      </c>
      <c r="F22843" s="21" t="s">
        <v>101694</v>
      </c>
      <c r="G22843" s="22">
        <v>10</v>
      </c>
      <c r="H22843" s="22">
        <v>0</v>
      </c>
      <c r="I22843" s="22">
        <v>0</v>
      </c>
      <c r="J22843" s="21" t="s">
        <v>153667</v>
      </c>
    </row>
    <row r="22844" spans="1:10" ht="44" customHeight="1">
      <c r="A22844" s="19" t="s">
        <v>153669</v>
      </c>
      <c r="B22844" s="24">
        <v>30</v>
      </c>
      <c r="C22844" s="22">
        <v>25</v>
      </c>
      <c r="D22844" s="21" t="s">
        <v>107536</v>
      </c>
      <c r="E22844" s="21" t="s">
        <v>107537</v>
      </c>
      <c r="F22844" s="21" t="s">
        <v>101568</v>
      </c>
      <c r="G22844" s="22">
        <v>1</v>
      </c>
      <c r="H22844" s="22">
        <v>20</v>
      </c>
      <c r="I22844" s="22">
        <v>34</v>
      </c>
      <c r="J22844" s="21" t="s">
        <v>153670</v>
      </c>
    </row>
    <row r="22845" spans="1:10" ht="44" customHeight="1">
      <c r="A22845" s="19" t="s">
        <v>153671</v>
      </c>
      <c r="B22845" s="24">
        <v>30</v>
      </c>
      <c r="C22845" s="22">
        <v>25</v>
      </c>
      <c r="D22845" s="21" t="s">
        <v>107536</v>
      </c>
      <c r="E22845" s="21" t="s">
        <v>107537</v>
      </c>
      <c r="F22845" s="21" t="s">
        <v>101568</v>
      </c>
      <c r="G22845" s="22">
        <v>1</v>
      </c>
      <c r="H22845" s="22">
        <v>20</v>
      </c>
      <c r="I22845" s="22">
        <v>34</v>
      </c>
      <c r="J22845" s="21" t="s">
        <v>153670</v>
      </c>
    </row>
    <row r="22846" spans="1:10" ht="44" customHeight="1">
      <c r="A22846" s="19" t="s">
        <v>153672</v>
      </c>
      <c r="B22846" s="24">
        <v>30</v>
      </c>
      <c r="C22846" s="22">
        <v>25</v>
      </c>
      <c r="D22846" s="21" t="s">
        <v>107536</v>
      </c>
      <c r="E22846" s="21" t="s">
        <v>107537</v>
      </c>
      <c r="F22846" s="21" t="s">
        <v>101568</v>
      </c>
      <c r="G22846" s="22">
        <v>1</v>
      </c>
      <c r="H22846" s="22">
        <v>20</v>
      </c>
      <c r="I22846" s="22">
        <v>34</v>
      </c>
      <c r="J22846" s="21" t="s">
        <v>153670</v>
      </c>
    </row>
    <row r="22847" spans="1:10" ht="44" customHeight="1">
      <c r="A22847" s="19" t="s">
        <v>153673</v>
      </c>
      <c r="B22847" s="24">
        <v>30</v>
      </c>
      <c r="C22847" s="22">
        <v>25</v>
      </c>
      <c r="D22847" s="21" t="s">
        <v>107536</v>
      </c>
      <c r="E22847" s="21" t="s">
        <v>107537</v>
      </c>
      <c r="F22847" s="21" t="s">
        <v>101568</v>
      </c>
      <c r="G22847" s="22">
        <v>1</v>
      </c>
      <c r="H22847" s="22">
        <v>20</v>
      </c>
      <c r="I22847" s="22">
        <v>34</v>
      </c>
      <c r="J22847" s="21" t="s">
        <v>153670</v>
      </c>
    </row>
    <row r="22848" spans="1:10" ht="44" customHeight="1">
      <c r="A22848" s="19" t="s">
        <v>153674</v>
      </c>
      <c r="B22848" s="24">
        <v>30</v>
      </c>
      <c r="C22848" s="22">
        <v>25</v>
      </c>
      <c r="D22848" s="21" t="s">
        <v>107536</v>
      </c>
      <c r="E22848" s="21" t="s">
        <v>107537</v>
      </c>
      <c r="F22848" s="21" t="s">
        <v>101568</v>
      </c>
      <c r="G22848" s="22">
        <v>1</v>
      </c>
      <c r="H22848" s="22">
        <v>20</v>
      </c>
      <c r="I22848" s="22">
        <v>34</v>
      </c>
      <c r="J22848" s="21" t="s">
        <v>153670</v>
      </c>
    </row>
    <row r="22849" spans="1:10" ht="44" customHeight="1">
      <c r="A22849" s="19" t="s">
        <v>153675</v>
      </c>
      <c r="B22849" s="24">
        <v>30</v>
      </c>
      <c r="C22849" s="22">
        <v>25</v>
      </c>
      <c r="D22849" s="21" t="s">
        <v>107536</v>
      </c>
      <c r="E22849" s="21" t="s">
        <v>107537</v>
      </c>
      <c r="F22849" s="21" t="s">
        <v>101568</v>
      </c>
      <c r="G22849" s="22">
        <v>1</v>
      </c>
      <c r="H22849" s="22">
        <v>20</v>
      </c>
      <c r="I22849" s="22">
        <v>34</v>
      </c>
      <c r="J22849" s="21" t="s">
        <v>153670</v>
      </c>
    </row>
    <row r="22850" spans="1:10" ht="32" customHeight="1">
      <c r="A22850" s="19" t="s">
        <v>153676</v>
      </c>
      <c r="B22850" s="24">
        <v>13</v>
      </c>
      <c r="C22850" s="22">
        <v>15</v>
      </c>
      <c r="D22850" s="21" t="s">
        <v>132998</v>
      </c>
      <c r="E22850" s="21" t="s">
        <v>132999</v>
      </c>
      <c r="F22850" s="21" t="s">
        <v>101563</v>
      </c>
      <c r="G22850" s="22">
        <v>10</v>
      </c>
      <c r="H22850" s="22">
        <v>0</v>
      </c>
      <c r="I22850" s="22">
        <v>0</v>
      </c>
      <c r="J22850" s="21" t="s">
        <v>153677</v>
      </c>
    </row>
    <row r="22851" spans="1:10" ht="32" customHeight="1">
      <c r="A22851" s="19" t="s">
        <v>153678</v>
      </c>
      <c r="B22851" s="24">
        <v>18</v>
      </c>
      <c r="C22851" s="22">
        <v>15</v>
      </c>
      <c r="D22851" s="21" t="s">
        <v>145346</v>
      </c>
      <c r="E22851" s="21" t="s">
        <v>145347</v>
      </c>
      <c r="F22851" s="21" t="s">
        <v>101628</v>
      </c>
      <c r="G22851" s="22">
        <v>1</v>
      </c>
      <c r="H22851" s="22">
        <v>10</v>
      </c>
      <c r="I22851" s="22">
        <v>18</v>
      </c>
      <c r="J22851" s="21" t="s">
        <v>153679</v>
      </c>
    </row>
    <row r="22852" spans="1:10" ht="32" customHeight="1">
      <c r="A22852" s="19" t="s">
        <v>153680</v>
      </c>
      <c r="B22852" s="24">
        <v>30</v>
      </c>
      <c r="C22852" s="22">
        <v>15</v>
      </c>
      <c r="D22852" s="21" t="s">
        <v>113852</v>
      </c>
      <c r="E22852" s="21" t="s">
        <v>113853</v>
      </c>
      <c r="F22852" s="21" t="s">
        <v>101694</v>
      </c>
      <c r="G22852" s="22">
        <v>10</v>
      </c>
      <c r="H22852" s="22">
        <v>0</v>
      </c>
      <c r="I22852" s="22">
        <v>0</v>
      </c>
      <c r="J22852" s="21" t="s">
        <v>113854</v>
      </c>
    </row>
    <row r="22853" spans="1:10" ht="32" customHeight="1">
      <c r="A22853" s="19" t="s">
        <v>153681</v>
      </c>
      <c r="B22853" s="24">
        <v>20</v>
      </c>
      <c r="C22853" s="22">
        <v>16</v>
      </c>
      <c r="D22853" s="21" t="s">
        <v>106938</v>
      </c>
      <c r="E22853" s="21" t="s">
        <v>106939</v>
      </c>
      <c r="F22853" s="21" t="s">
        <v>101945</v>
      </c>
      <c r="G22853" s="22">
        <v>1</v>
      </c>
      <c r="H22853" s="22">
        <v>11</v>
      </c>
      <c r="I22853" s="22">
        <v>16</v>
      </c>
      <c r="J22853" s="21" t="s">
        <v>106940</v>
      </c>
    </row>
    <row r="22854" spans="1:10" ht="32" customHeight="1">
      <c r="A22854" s="19" t="s">
        <v>153682</v>
      </c>
      <c r="B22854" s="24">
        <v>30</v>
      </c>
      <c r="C22854" s="22">
        <v>16</v>
      </c>
      <c r="D22854" s="21" t="s">
        <v>153683</v>
      </c>
      <c r="E22854" s="21" t="s">
        <v>153684</v>
      </c>
      <c r="F22854" s="21" t="s">
        <v>103090</v>
      </c>
      <c r="G22854" s="22">
        <v>1</v>
      </c>
      <c r="H22854" s="22">
        <v>6</v>
      </c>
      <c r="I22854" s="22">
        <v>13</v>
      </c>
      <c r="J22854" s="21" t="s">
        <v>153685</v>
      </c>
    </row>
    <row r="22855" spans="1:10" ht="32" customHeight="1">
      <c r="A22855" s="19" t="s">
        <v>153686</v>
      </c>
      <c r="B22855" s="24">
        <v>41</v>
      </c>
      <c r="C22855" s="22">
        <v>24</v>
      </c>
      <c r="D22855" s="21" t="s">
        <v>101873</v>
      </c>
      <c r="E22855" s="21" t="s">
        <v>101874</v>
      </c>
      <c r="F22855" s="21" t="s">
        <v>101676</v>
      </c>
      <c r="G22855" s="22">
        <v>7</v>
      </c>
      <c r="H22855" s="22">
        <v>13</v>
      </c>
      <c r="I22855" s="22">
        <v>28</v>
      </c>
      <c r="J22855" s="21" t="s">
        <v>153687</v>
      </c>
    </row>
    <row r="22856" spans="1:10" ht="32" customHeight="1">
      <c r="A22856" s="19" t="s">
        <v>153688</v>
      </c>
      <c r="B22856" s="24">
        <v>18</v>
      </c>
      <c r="C22856" s="22">
        <v>15</v>
      </c>
      <c r="D22856" s="21" t="s">
        <v>117654</v>
      </c>
      <c r="E22856" s="21" t="s">
        <v>117655</v>
      </c>
      <c r="F22856" s="21" t="s">
        <v>101563</v>
      </c>
      <c r="G22856" s="22">
        <v>10</v>
      </c>
      <c r="H22856" s="22">
        <v>0</v>
      </c>
      <c r="I22856" s="22">
        <v>0</v>
      </c>
      <c r="J22856" s="21" t="s">
        <v>153689</v>
      </c>
    </row>
    <row r="22857" spans="1:10" ht="32" customHeight="1">
      <c r="A22857" s="19" t="s">
        <v>153690</v>
      </c>
      <c r="B22857" s="24">
        <v>28</v>
      </c>
      <c r="C22857" s="22">
        <v>15</v>
      </c>
      <c r="D22857" s="21" t="s">
        <v>136671</v>
      </c>
      <c r="E22857" s="21" t="s">
        <v>136672</v>
      </c>
      <c r="F22857" s="21" t="s">
        <v>101528</v>
      </c>
      <c r="G22857" s="22">
        <v>10</v>
      </c>
      <c r="H22857" s="22">
        <v>0</v>
      </c>
      <c r="I22857" s="22">
        <v>0</v>
      </c>
      <c r="J22857" s="21" t="s">
        <v>153691</v>
      </c>
    </row>
    <row r="22858" spans="1:10" ht="32" customHeight="1">
      <c r="A22858" s="19" t="s">
        <v>153692</v>
      </c>
      <c r="B22858" s="24">
        <v>28</v>
      </c>
      <c r="C22858" s="22">
        <v>15</v>
      </c>
      <c r="D22858" s="21" t="s">
        <v>136671</v>
      </c>
      <c r="E22858" s="21" t="s">
        <v>136672</v>
      </c>
      <c r="F22858" s="21" t="s">
        <v>101528</v>
      </c>
      <c r="G22858" s="22">
        <v>10</v>
      </c>
      <c r="H22858" s="22">
        <v>0</v>
      </c>
      <c r="I22858" s="22">
        <v>0</v>
      </c>
      <c r="J22858" s="21" t="s">
        <v>153691</v>
      </c>
    </row>
    <row r="22859" spans="1:10" ht="32" customHeight="1">
      <c r="A22859" s="19" t="s">
        <v>153693</v>
      </c>
      <c r="B22859" s="24">
        <v>28</v>
      </c>
      <c r="C22859" s="22">
        <v>15</v>
      </c>
      <c r="D22859" s="21" t="s">
        <v>136671</v>
      </c>
      <c r="E22859" s="21" t="s">
        <v>136672</v>
      </c>
      <c r="F22859" s="21" t="s">
        <v>101528</v>
      </c>
      <c r="G22859" s="22">
        <v>10</v>
      </c>
      <c r="H22859" s="22">
        <v>0</v>
      </c>
      <c r="I22859" s="22">
        <v>0</v>
      </c>
      <c r="J22859" s="21" t="s">
        <v>153691</v>
      </c>
    </row>
    <row r="22860" spans="1:10" ht="32" customHeight="1">
      <c r="A22860" s="19" t="s">
        <v>153694</v>
      </c>
      <c r="B22860" s="24">
        <v>32</v>
      </c>
      <c r="C22860" s="22">
        <v>15</v>
      </c>
      <c r="D22860" s="21" t="s">
        <v>121721</v>
      </c>
      <c r="E22860" s="21" t="s">
        <v>121722</v>
      </c>
      <c r="F22860" s="21" t="s">
        <v>101528</v>
      </c>
      <c r="G22860" s="22">
        <v>10</v>
      </c>
      <c r="H22860" s="22">
        <v>0</v>
      </c>
      <c r="I22860" s="22">
        <v>0</v>
      </c>
      <c r="J22860" s="21" t="s">
        <v>135081</v>
      </c>
    </row>
    <row r="22861" spans="1:10" ht="32" customHeight="1">
      <c r="A22861" s="19" t="s">
        <v>153695</v>
      </c>
      <c r="B22861" s="24">
        <v>32</v>
      </c>
      <c r="C22861" s="22">
        <v>15</v>
      </c>
      <c r="D22861" s="21" t="s">
        <v>121721</v>
      </c>
      <c r="E22861" s="21" t="s">
        <v>121722</v>
      </c>
      <c r="F22861" s="21" t="s">
        <v>101528</v>
      </c>
      <c r="G22861" s="22">
        <v>10</v>
      </c>
      <c r="H22861" s="22">
        <v>0</v>
      </c>
      <c r="I22861" s="22">
        <v>0</v>
      </c>
      <c r="J22861" s="21" t="s">
        <v>135081</v>
      </c>
    </row>
    <row r="22862" spans="1:10" ht="32" customHeight="1">
      <c r="A22862" s="19" t="s">
        <v>153696</v>
      </c>
      <c r="B22862" s="24">
        <v>22</v>
      </c>
      <c r="C22862" s="22">
        <v>15</v>
      </c>
      <c r="D22862" s="21" t="s">
        <v>107060</v>
      </c>
      <c r="E22862" s="21" t="s">
        <v>107061</v>
      </c>
      <c r="F22862" s="21" t="s">
        <v>101554</v>
      </c>
      <c r="G22862" s="22">
        <v>10</v>
      </c>
      <c r="H22862" s="22">
        <v>0</v>
      </c>
      <c r="I22862" s="22">
        <v>0</v>
      </c>
      <c r="J22862" s="21" t="s">
        <v>153697</v>
      </c>
    </row>
    <row r="22863" spans="1:10" ht="32" customHeight="1">
      <c r="A22863" s="19" t="s">
        <v>153698</v>
      </c>
      <c r="B22863" s="24">
        <v>22</v>
      </c>
      <c r="C22863" s="22">
        <v>15</v>
      </c>
      <c r="D22863" s="21" t="s">
        <v>107060</v>
      </c>
      <c r="E22863" s="21" t="s">
        <v>107061</v>
      </c>
      <c r="F22863" s="21" t="s">
        <v>101554</v>
      </c>
      <c r="G22863" s="22">
        <v>10</v>
      </c>
      <c r="H22863" s="22">
        <v>0</v>
      </c>
      <c r="I22863" s="22">
        <v>0</v>
      </c>
      <c r="J22863" s="21" t="s">
        <v>153697</v>
      </c>
    </row>
    <row r="22864" spans="1:10" ht="32" customHeight="1">
      <c r="A22864" s="19" t="s">
        <v>153699</v>
      </c>
      <c r="B22864" s="24">
        <v>16</v>
      </c>
      <c r="C22864" s="22">
        <v>20</v>
      </c>
      <c r="D22864" s="21" t="s">
        <v>118822</v>
      </c>
      <c r="E22864" s="21" t="s">
        <v>118823</v>
      </c>
      <c r="F22864" s="21" t="s">
        <v>101623</v>
      </c>
      <c r="G22864" s="22">
        <v>4</v>
      </c>
      <c r="H22864" s="22">
        <v>12</v>
      </c>
      <c r="I22864" s="22">
        <v>18</v>
      </c>
      <c r="J22864" s="21" t="s">
        <v>153700</v>
      </c>
    </row>
    <row r="22865" spans="1:10" ht="32" customHeight="1">
      <c r="A22865" s="19" t="s">
        <v>153701</v>
      </c>
      <c r="B22865" s="24">
        <v>16</v>
      </c>
      <c r="C22865" s="22">
        <v>20</v>
      </c>
      <c r="D22865" s="21" t="s">
        <v>118822</v>
      </c>
      <c r="E22865" s="21" t="s">
        <v>118823</v>
      </c>
      <c r="F22865" s="21" t="s">
        <v>101623</v>
      </c>
      <c r="G22865" s="22">
        <v>4</v>
      </c>
      <c r="H22865" s="22">
        <v>12</v>
      </c>
      <c r="I22865" s="22">
        <v>18</v>
      </c>
      <c r="J22865" s="21" t="s">
        <v>153700</v>
      </c>
    </row>
    <row r="22866" spans="1:10" ht="32" customHeight="1">
      <c r="A22866" s="19" t="s">
        <v>153702</v>
      </c>
      <c r="B22866" s="24">
        <v>37</v>
      </c>
      <c r="C22866" s="22">
        <v>28</v>
      </c>
      <c r="D22866" s="21" t="s">
        <v>153703</v>
      </c>
      <c r="E22866" s="21" t="s">
        <v>153704</v>
      </c>
      <c r="F22866" s="21" t="s">
        <v>104397</v>
      </c>
      <c r="G22866" s="22">
        <v>4</v>
      </c>
      <c r="H22866" s="22">
        <v>20</v>
      </c>
      <c r="I22866" s="22">
        <v>31</v>
      </c>
      <c r="J22866" s="21" t="s">
        <v>153705</v>
      </c>
    </row>
    <row r="22867" spans="1:10" ht="32" customHeight="1">
      <c r="A22867" s="19" t="s">
        <v>153706</v>
      </c>
      <c r="B22867" s="24">
        <v>37</v>
      </c>
      <c r="C22867" s="22">
        <v>28</v>
      </c>
      <c r="D22867" s="21" t="s">
        <v>153703</v>
      </c>
      <c r="E22867" s="21" t="s">
        <v>153704</v>
      </c>
      <c r="F22867" s="21" t="s">
        <v>104397</v>
      </c>
      <c r="G22867" s="22">
        <v>4</v>
      </c>
      <c r="H22867" s="22">
        <v>20</v>
      </c>
      <c r="I22867" s="22">
        <v>31</v>
      </c>
      <c r="J22867" s="21" t="s">
        <v>153705</v>
      </c>
    </row>
    <row r="22868" spans="1:10" ht="32" customHeight="1">
      <c r="A22868" s="19" t="s">
        <v>153707</v>
      </c>
      <c r="B22868" s="24">
        <v>27</v>
      </c>
      <c r="C22868" s="22">
        <v>35</v>
      </c>
      <c r="D22868" s="21" t="s">
        <v>101772</v>
      </c>
      <c r="E22868" s="21" t="s">
        <v>101773</v>
      </c>
      <c r="F22868" s="21" t="s">
        <v>101623</v>
      </c>
      <c r="G22868" s="22">
        <v>11</v>
      </c>
      <c r="H22868" s="22">
        <v>20</v>
      </c>
      <c r="I22868" s="22">
        <v>33</v>
      </c>
      <c r="J22868" s="21" t="s">
        <v>150025</v>
      </c>
    </row>
    <row r="22869" spans="1:10" ht="32" customHeight="1">
      <c r="A22869" s="19" t="s">
        <v>153708</v>
      </c>
      <c r="B22869" s="24">
        <v>27</v>
      </c>
      <c r="C22869" s="22">
        <v>15</v>
      </c>
      <c r="D22869" s="21" t="s">
        <v>103181</v>
      </c>
      <c r="E22869" s="21" t="s">
        <v>103182</v>
      </c>
      <c r="F22869" s="21" t="s">
        <v>101694</v>
      </c>
      <c r="G22869" s="22">
        <v>10</v>
      </c>
      <c r="H22869" s="22">
        <v>0</v>
      </c>
      <c r="I22869" s="22">
        <v>0</v>
      </c>
      <c r="J22869" s="21" t="s">
        <v>103183</v>
      </c>
    </row>
    <row r="22870" spans="1:10" ht="32" customHeight="1">
      <c r="A22870" s="19" t="s">
        <v>153709</v>
      </c>
      <c r="B22870" s="24">
        <v>20</v>
      </c>
      <c r="C22870" s="22">
        <v>15</v>
      </c>
      <c r="D22870" s="21" t="s">
        <v>103888</v>
      </c>
      <c r="E22870" s="21" t="s">
        <v>103889</v>
      </c>
      <c r="F22870" s="21" t="s">
        <v>101694</v>
      </c>
      <c r="G22870" s="22">
        <v>10</v>
      </c>
      <c r="H22870" s="22">
        <v>0</v>
      </c>
      <c r="I22870" s="22">
        <v>0</v>
      </c>
      <c r="J22870" s="21" t="s">
        <v>128813</v>
      </c>
    </row>
    <row r="22871" spans="1:10" ht="32" customHeight="1">
      <c r="A22871" s="19" t="s">
        <v>153710</v>
      </c>
      <c r="B22871" s="24">
        <v>12</v>
      </c>
      <c r="C22871" s="22">
        <v>21</v>
      </c>
      <c r="D22871" s="21" t="s">
        <v>118048</v>
      </c>
      <c r="E22871" s="21" t="s">
        <v>118049</v>
      </c>
      <c r="F22871" s="21" t="s">
        <v>14812</v>
      </c>
      <c r="G22871" s="22">
        <v>9</v>
      </c>
      <c r="H22871" s="22">
        <v>8</v>
      </c>
      <c r="I22871" s="22">
        <v>21</v>
      </c>
      <c r="J22871" s="21" t="s">
        <v>153711</v>
      </c>
    </row>
    <row r="22872" spans="1:10" ht="32" customHeight="1">
      <c r="A22872" s="19" t="s">
        <v>153712</v>
      </c>
      <c r="B22872" s="24">
        <v>18</v>
      </c>
      <c r="C22872" s="22">
        <v>15</v>
      </c>
      <c r="D22872" s="21" t="s">
        <v>108701</v>
      </c>
      <c r="E22872" s="21" t="s">
        <v>108702</v>
      </c>
      <c r="F22872" s="21" t="s">
        <v>101694</v>
      </c>
      <c r="G22872" s="22">
        <v>1</v>
      </c>
      <c r="H22872" s="22">
        <v>8</v>
      </c>
      <c r="I22872" s="22">
        <v>17</v>
      </c>
      <c r="J22872" s="21" t="s">
        <v>153713</v>
      </c>
    </row>
    <row r="22873" spans="1:10" ht="32" customHeight="1">
      <c r="A22873" s="19" t="s">
        <v>153714</v>
      </c>
      <c r="B22873" s="24">
        <v>26</v>
      </c>
      <c r="C22873" s="22">
        <v>15</v>
      </c>
      <c r="D22873" s="21" t="s">
        <v>104941</v>
      </c>
      <c r="E22873" s="21" t="s">
        <v>104942</v>
      </c>
      <c r="F22873" s="21" t="s">
        <v>14739</v>
      </c>
      <c r="G22873" s="22">
        <v>10</v>
      </c>
      <c r="H22873" s="22">
        <v>0</v>
      </c>
      <c r="I22873" s="22">
        <v>0</v>
      </c>
      <c r="J22873" s="21" t="s">
        <v>153715</v>
      </c>
    </row>
    <row r="22874" spans="1:10" ht="32" customHeight="1">
      <c r="A22874" s="19" t="s">
        <v>153716</v>
      </c>
      <c r="B22874" s="24">
        <v>30</v>
      </c>
      <c r="C22874" s="22">
        <v>15</v>
      </c>
      <c r="D22874" s="21" t="s">
        <v>106634</v>
      </c>
      <c r="E22874" s="21" t="s">
        <v>106635</v>
      </c>
      <c r="F22874" s="21" t="s">
        <v>101568</v>
      </c>
      <c r="G22874" s="22">
        <v>1</v>
      </c>
      <c r="H22874" s="22">
        <v>10</v>
      </c>
      <c r="I22874" s="22">
        <v>14</v>
      </c>
      <c r="J22874" s="21" t="s">
        <v>153717</v>
      </c>
    </row>
    <row r="22875" spans="1:10" ht="32" customHeight="1">
      <c r="A22875" s="19" t="s">
        <v>153718</v>
      </c>
      <c r="B22875" s="24">
        <v>30</v>
      </c>
      <c r="C22875" s="22">
        <v>15</v>
      </c>
      <c r="D22875" s="21" t="s">
        <v>106634</v>
      </c>
      <c r="E22875" s="21" t="s">
        <v>106635</v>
      </c>
      <c r="F22875" s="21" t="s">
        <v>101568</v>
      </c>
      <c r="G22875" s="22">
        <v>1</v>
      </c>
      <c r="H22875" s="22">
        <v>10</v>
      </c>
      <c r="I22875" s="22">
        <v>14</v>
      </c>
      <c r="J22875" s="21" t="s">
        <v>153717</v>
      </c>
    </row>
    <row r="22876" spans="1:10" ht="32" customHeight="1">
      <c r="A22876" s="19" t="s">
        <v>153719</v>
      </c>
      <c r="B22876" s="24">
        <v>30</v>
      </c>
      <c r="C22876" s="22">
        <v>15</v>
      </c>
      <c r="D22876" s="21" t="s">
        <v>106634</v>
      </c>
      <c r="E22876" s="21" t="s">
        <v>106635</v>
      </c>
      <c r="F22876" s="21" t="s">
        <v>101568</v>
      </c>
      <c r="G22876" s="22">
        <v>1</v>
      </c>
      <c r="H22876" s="22">
        <v>10</v>
      </c>
      <c r="I22876" s="22">
        <v>14</v>
      </c>
      <c r="J22876" s="21" t="s">
        <v>153717</v>
      </c>
    </row>
    <row r="22877" spans="1:10" ht="32" customHeight="1">
      <c r="A22877" s="19" t="s">
        <v>153720</v>
      </c>
      <c r="B22877" s="24">
        <v>30</v>
      </c>
      <c r="C22877" s="22">
        <v>15</v>
      </c>
      <c r="D22877" s="21" t="s">
        <v>106634</v>
      </c>
      <c r="E22877" s="21" t="s">
        <v>106635</v>
      </c>
      <c r="F22877" s="21" t="s">
        <v>101568</v>
      </c>
      <c r="G22877" s="22">
        <v>1</v>
      </c>
      <c r="H22877" s="22">
        <v>10</v>
      </c>
      <c r="I22877" s="22">
        <v>14</v>
      </c>
      <c r="J22877" s="21" t="s">
        <v>153717</v>
      </c>
    </row>
    <row r="22878" spans="1:10" ht="32" customHeight="1">
      <c r="A22878" s="19" t="s">
        <v>153721</v>
      </c>
      <c r="B22878" s="24">
        <v>30</v>
      </c>
      <c r="C22878" s="22">
        <v>15</v>
      </c>
      <c r="D22878" s="21" t="s">
        <v>105676</v>
      </c>
      <c r="E22878" s="21" t="s">
        <v>105677</v>
      </c>
      <c r="F22878" s="21" t="s">
        <v>101694</v>
      </c>
      <c r="G22878" s="22">
        <v>10</v>
      </c>
      <c r="H22878" s="22">
        <v>0</v>
      </c>
      <c r="I22878" s="22">
        <v>0</v>
      </c>
      <c r="J22878" s="21" t="s">
        <v>131902</v>
      </c>
    </row>
    <row r="22879" spans="1:10" ht="20" customHeight="1">
      <c r="A22879" s="27">
        <v>-999</v>
      </c>
      <c r="B22879" s="24">
        <v>-999</v>
      </c>
      <c r="C22879" s="22">
        <v>-999</v>
      </c>
      <c r="D22879" s="22">
        <v>-999</v>
      </c>
      <c r="E22879" s="22">
        <v>-999</v>
      </c>
      <c r="F22879" s="22">
        <v>-999</v>
      </c>
      <c r="G22879" s="22">
        <v>-999</v>
      </c>
      <c r="H22879" s="22">
        <v>-999</v>
      </c>
      <c r="I22879" s="22">
        <v>-999</v>
      </c>
      <c r="J22879" s="22">
        <v>-999</v>
      </c>
    </row>
    <row r="22880" spans="1:10" ht="32" customHeight="1">
      <c r="A22880" s="19" t="s">
        <v>153722</v>
      </c>
      <c r="B22880" s="24">
        <v>20</v>
      </c>
      <c r="C22880" s="22">
        <v>22</v>
      </c>
      <c r="D22880" s="21" t="s">
        <v>106972</v>
      </c>
      <c r="E22880" s="21" t="s">
        <v>106973</v>
      </c>
      <c r="F22880" s="21" t="s">
        <v>102559</v>
      </c>
      <c r="G22880" s="22">
        <v>4</v>
      </c>
      <c r="H22880" s="22">
        <v>14</v>
      </c>
      <c r="I22880" s="22">
        <v>25</v>
      </c>
      <c r="J22880" s="21" t="s">
        <v>153723</v>
      </c>
    </row>
    <row r="22881" spans="1:10" ht="32" customHeight="1">
      <c r="A22881" s="19" t="s">
        <v>153724</v>
      </c>
      <c r="B22881" s="24">
        <v>19</v>
      </c>
      <c r="C22881" s="22">
        <v>15</v>
      </c>
      <c r="D22881" s="21" t="s">
        <v>116208</v>
      </c>
      <c r="E22881" s="21" t="s">
        <v>116209</v>
      </c>
      <c r="F22881" s="21" t="s">
        <v>101528</v>
      </c>
      <c r="G22881" s="22">
        <v>10</v>
      </c>
      <c r="H22881" s="22">
        <v>0</v>
      </c>
      <c r="I22881" s="22">
        <v>0</v>
      </c>
      <c r="J22881" s="21" t="s">
        <v>153725</v>
      </c>
    </row>
    <row r="22882" spans="1:10" ht="32" customHeight="1">
      <c r="A22882" s="19" t="s">
        <v>153726</v>
      </c>
      <c r="B22882" s="24">
        <v>13</v>
      </c>
      <c r="C22882" s="22">
        <v>15</v>
      </c>
      <c r="D22882" s="21" t="s">
        <v>125292</v>
      </c>
      <c r="E22882" s="21" t="s">
        <v>125293</v>
      </c>
      <c r="F22882" s="21" t="s">
        <v>101727</v>
      </c>
      <c r="G22882" s="22">
        <v>10</v>
      </c>
      <c r="H22882" s="22">
        <v>0</v>
      </c>
      <c r="I22882" s="22">
        <v>0</v>
      </c>
      <c r="J22882" s="21" t="s">
        <v>153727</v>
      </c>
    </row>
    <row r="22883" spans="1:10" ht="32" customHeight="1">
      <c r="A22883" s="19" t="s">
        <v>153728</v>
      </c>
      <c r="B22883" s="24">
        <v>23</v>
      </c>
      <c r="C22883" s="22">
        <v>15</v>
      </c>
      <c r="D22883" s="21" t="s">
        <v>116114</v>
      </c>
      <c r="E22883" s="21" t="s">
        <v>116115</v>
      </c>
      <c r="F22883" s="21" t="s">
        <v>101694</v>
      </c>
      <c r="G22883" s="22">
        <v>10</v>
      </c>
      <c r="H22883" s="22">
        <v>0</v>
      </c>
      <c r="I22883" s="22">
        <v>0</v>
      </c>
      <c r="J22883" s="21" t="s">
        <v>153729</v>
      </c>
    </row>
    <row r="22884" spans="1:10" ht="32" customHeight="1">
      <c r="A22884" s="19" t="s">
        <v>153730</v>
      </c>
      <c r="B22884" s="24">
        <v>31</v>
      </c>
      <c r="C22884" s="22">
        <v>40</v>
      </c>
      <c r="D22884" s="21" t="s">
        <v>153731</v>
      </c>
      <c r="E22884" s="21" t="s">
        <v>153732</v>
      </c>
      <c r="F22884" s="21" t="s">
        <v>102510</v>
      </c>
      <c r="G22884" s="22">
        <v>10</v>
      </c>
      <c r="H22884" s="22">
        <v>26</v>
      </c>
      <c r="I22884" s="22">
        <v>41</v>
      </c>
      <c r="J22884" s="21" t="s">
        <v>153733</v>
      </c>
    </row>
    <row r="22885" spans="1:10" ht="32" customHeight="1">
      <c r="A22885" s="19" t="s">
        <v>153734</v>
      </c>
      <c r="B22885" s="24">
        <v>40</v>
      </c>
      <c r="C22885" s="22">
        <v>15</v>
      </c>
      <c r="D22885" s="21" t="s">
        <v>153735</v>
      </c>
      <c r="E22885" s="21" t="s">
        <v>153736</v>
      </c>
      <c r="F22885" s="21" t="s">
        <v>101568</v>
      </c>
      <c r="G22885" s="22">
        <v>1</v>
      </c>
      <c r="H22885" s="22">
        <v>10</v>
      </c>
      <c r="I22885" s="22">
        <v>16</v>
      </c>
      <c r="J22885" s="21" t="s">
        <v>153737</v>
      </c>
    </row>
    <row r="22886" spans="1:10" ht="32" customHeight="1">
      <c r="A22886" s="19" t="s">
        <v>153738</v>
      </c>
      <c r="B22886" s="24">
        <v>28</v>
      </c>
      <c r="C22886" s="22">
        <v>17</v>
      </c>
      <c r="D22886" s="21" t="s">
        <v>153739</v>
      </c>
      <c r="E22886" s="21" t="s">
        <v>153740</v>
      </c>
      <c r="F22886" s="21" t="s">
        <v>14743</v>
      </c>
      <c r="G22886" s="22">
        <v>4</v>
      </c>
      <c r="H22886" s="22">
        <v>9</v>
      </c>
      <c r="I22886" s="22">
        <v>16</v>
      </c>
      <c r="J22886" s="21" t="s">
        <v>153741</v>
      </c>
    </row>
    <row r="22887" spans="1:10" ht="32" customHeight="1">
      <c r="A22887" s="19" t="s">
        <v>153742</v>
      </c>
      <c r="B22887" s="24">
        <v>13</v>
      </c>
      <c r="C22887" s="22">
        <v>15</v>
      </c>
      <c r="D22887" s="21" t="s">
        <v>103176</v>
      </c>
      <c r="E22887" s="21" t="s">
        <v>103177</v>
      </c>
      <c r="F22887" s="21" t="s">
        <v>14739</v>
      </c>
      <c r="G22887" s="22">
        <v>10</v>
      </c>
      <c r="H22887" s="22">
        <v>0</v>
      </c>
      <c r="I22887" s="22">
        <v>0</v>
      </c>
      <c r="J22887" s="21" t="s">
        <v>115525</v>
      </c>
    </row>
    <row r="22888" spans="1:10" ht="32" customHeight="1">
      <c r="A22888" s="19" t="s">
        <v>153743</v>
      </c>
      <c r="B22888" s="24">
        <v>13</v>
      </c>
      <c r="C22888" s="22">
        <v>15</v>
      </c>
      <c r="D22888" s="21" t="s">
        <v>103176</v>
      </c>
      <c r="E22888" s="21" t="s">
        <v>103177</v>
      </c>
      <c r="F22888" s="21" t="s">
        <v>14739</v>
      </c>
      <c r="G22888" s="22">
        <v>10</v>
      </c>
      <c r="H22888" s="22">
        <v>0</v>
      </c>
      <c r="I22888" s="22">
        <v>0</v>
      </c>
      <c r="J22888" s="21" t="s">
        <v>115525</v>
      </c>
    </row>
    <row r="22889" spans="1:10" ht="32" customHeight="1">
      <c r="A22889" s="19" t="s">
        <v>153744</v>
      </c>
      <c r="B22889" s="24">
        <v>48</v>
      </c>
      <c r="C22889" s="22">
        <v>15</v>
      </c>
      <c r="D22889" s="21" t="s">
        <v>111236</v>
      </c>
      <c r="E22889" s="21" t="s">
        <v>111237</v>
      </c>
      <c r="F22889" s="21" t="s">
        <v>101554</v>
      </c>
      <c r="G22889" s="22">
        <v>10</v>
      </c>
      <c r="H22889" s="22">
        <v>0</v>
      </c>
      <c r="I22889" s="22">
        <v>0</v>
      </c>
      <c r="J22889" s="21" t="s">
        <v>111238</v>
      </c>
    </row>
    <row r="22890" spans="1:10" ht="32" customHeight="1">
      <c r="A22890" s="19" t="s">
        <v>153745</v>
      </c>
      <c r="B22890" s="24">
        <v>20</v>
      </c>
      <c r="C22890" s="22">
        <v>25</v>
      </c>
      <c r="D22890" s="21" t="s">
        <v>103129</v>
      </c>
      <c r="E22890" s="21" t="s">
        <v>103130</v>
      </c>
      <c r="F22890" s="21" t="s">
        <v>14743</v>
      </c>
      <c r="G22890" s="22">
        <v>5</v>
      </c>
      <c r="H22890" s="22">
        <v>16</v>
      </c>
      <c r="I22890" s="22">
        <v>26</v>
      </c>
      <c r="J22890" s="21" t="s">
        <v>153746</v>
      </c>
    </row>
    <row r="22891" spans="1:10" ht="32" customHeight="1">
      <c r="A22891" s="19" t="s">
        <v>153747</v>
      </c>
      <c r="B22891" s="24">
        <v>12</v>
      </c>
      <c r="C22891" s="22">
        <v>15</v>
      </c>
      <c r="D22891" s="21" t="s">
        <v>126143</v>
      </c>
      <c r="E22891" s="21" t="s">
        <v>126144</v>
      </c>
      <c r="F22891" s="21" t="s">
        <v>101727</v>
      </c>
      <c r="G22891" s="22">
        <v>10</v>
      </c>
      <c r="H22891" s="22">
        <v>0</v>
      </c>
      <c r="I22891" s="22">
        <v>0</v>
      </c>
      <c r="J22891" s="21" t="s">
        <v>153748</v>
      </c>
    </row>
    <row r="22892" spans="1:10" ht="32" customHeight="1">
      <c r="A22892" s="19" t="s">
        <v>153749</v>
      </c>
      <c r="B22892" s="24">
        <v>12</v>
      </c>
      <c r="C22892" s="22">
        <v>15</v>
      </c>
      <c r="D22892" s="21" t="s">
        <v>126143</v>
      </c>
      <c r="E22892" s="21" t="s">
        <v>126144</v>
      </c>
      <c r="F22892" s="21" t="s">
        <v>101727</v>
      </c>
      <c r="G22892" s="22">
        <v>10</v>
      </c>
      <c r="H22892" s="22">
        <v>0</v>
      </c>
      <c r="I22892" s="22">
        <v>0</v>
      </c>
      <c r="J22892" s="21" t="s">
        <v>153748</v>
      </c>
    </row>
    <row r="22893" spans="1:10" ht="32" customHeight="1">
      <c r="A22893" s="19" t="s">
        <v>153750</v>
      </c>
      <c r="B22893" s="24">
        <v>29</v>
      </c>
      <c r="C22893" s="22">
        <v>21</v>
      </c>
      <c r="D22893" s="21" t="s">
        <v>109393</v>
      </c>
      <c r="E22893" s="21" t="s">
        <v>109394</v>
      </c>
      <c r="F22893" s="22">
        <v>875</v>
      </c>
      <c r="G22893" s="22">
        <v>1</v>
      </c>
      <c r="H22893" s="22">
        <v>16</v>
      </c>
      <c r="I22893" s="22">
        <v>33</v>
      </c>
      <c r="J22893" s="21" t="s">
        <v>153751</v>
      </c>
    </row>
    <row r="22894" spans="1:10" ht="32" customHeight="1">
      <c r="A22894" s="19" t="s">
        <v>153752</v>
      </c>
      <c r="B22894" s="24">
        <v>30</v>
      </c>
      <c r="C22894" s="22">
        <v>22</v>
      </c>
      <c r="D22894" s="21" t="s">
        <v>109393</v>
      </c>
      <c r="E22894" s="21" t="s">
        <v>109394</v>
      </c>
      <c r="F22894" s="21" t="s">
        <v>106135</v>
      </c>
      <c r="G22894" s="22">
        <v>1</v>
      </c>
      <c r="H22894" s="22">
        <v>17</v>
      </c>
      <c r="I22894" s="22">
        <v>35</v>
      </c>
      <c r="J22894" s="21" t="s">
        <v>153753</v>
      </c>
    </row>
    <row r="22895" spans="1:10" ht="32" customHeight="1">
      <c r="A22895" s="19" t="s">
        <v>153754</v>
      </c>
      <c r="B22895" s="24">
        <v>29</v>
      </c>
      <c r="C22895" s="22">
        <v>21</v>
      </c>
      <c r="D22895" s="21" t="s">
        <v>109393</v>
      </c>
      <c r="E22895" s="21" t="s">
        <v>109394</v>
      </c>
      <c r="F22895" s="22">
        <v>875</v>
      </c>
      <c r="G22895" s="22">
        <v>1</v>
      </c>
      <c r="H22895" s="22">
        <v>16</v>
      </c>
      <c r="I22895" s="22">
        <v>33</v>
      </c>
      <c r="J22895" s="21" t="s">
        <v>153751</v>
      </c>
    </row>
    <row r="22896" spans="1:10" ht="32" customHeight="1">
      <c r="A22896" s="19" t="s">
        <v>153755</v>
      </c>
      <c r="B22896" s="24">
        <v>17</v>
      </c>
      <c r="C22896" s="22">
        <v>15</v>
      </c>
      <c r="D22896" s="21" t="s">
        <v>111252</v>
      </c>
      <c r="E22896" s="21" t="s">
        <v>111253</v>
      </c>
      <c r="F22896" s="21" t="s">
        <v>101554</v>
      </c>
      <c r="G22896" s="22">
        <v>10</v>
      </c>
      <c r="H22896" s="22">
        <v>0</v>
      </c>
      <c r="I22896" s="22">
        <v>0</v>
      </c>
      <c r="J22896" s="21" t="s">
        <v>153756</v>
      </c>
    </row>
    <row r="22897" spans="1:10" ht="20" customHeight="1">
      <c r="A22897" s="27">
        <v>-999</v>
      </c>
      <c r="B22897" s="24">
        <v>-999</v>
      </c>
      <c r="C22897" s="22">
        <v>-999</v>
      </c>
      <c r="D22897" s="22">
        <v>-999</v>
      </c>
      <c r="E22897" s="22">
        <v>-999</v>
      </c>
      <c r="F22897" s="22">
        <v>-999</v>
      </c>
      <c r="G22897" s="22">
        <v>-999</v>
      </c>
      <c r="H22897" s="22">
        <v>-999</v>
      </c>
      <c r="I22897" s="22">
        <v>-999</v>
      </c>
      <c r="J22897" s="22">
        <v>-999</v>
      </c>
    </row>
    <row r="22898" spans="1:10" ht="20" customHeight="1">
      <c r="A22898" s="27">
        <v>-999</v>
      </c>
      <c r="B22898" s="24">
        <v>-999</v>
      </c>
      <c r="C22898" s="22">
        <v>-999</v>
      </c>
      <c r="D22898" s="22">
        <v>-999</v>
      </c>
      <c r="E22898" s="22">
        <v>-999</v>
      </c>
      <c r="F22898" s="22">
        <v>-999</v>
      </c>
      <c r="G22898" s="22">
        <v>-999</v>
      </c>
      <c r="H22898" s="22">
        <v>-999</v>
      </c>
      <c r="I22898" s="22">
        <v>-999</v>
      </c>
      <c r="J22898" s="22">
        <v>-999</v>
      </c>
    </row>
    <row r="22899" spans="1:10" ht="32" customHeight="1">
      <c r="A22899" s="19" t="s">
        <v>153757</v>
      </c>
      <c r="B22899" s="24">
        <v>31</v>
      </c>
      <c r="C22899" s="22">
        <v>15</v>
      </c>
      <c r="D22899" s="21" t="s">
        <v>126583</v>
      </c>
      <c r="E22899" s="21" t="s">
        <v>126584</v>
      </c>
      <c r="F22899" s="21" t="s">
        <v>14739</v>
      </c>
      <c r="G22899" s="22">
        <v>10</v>
      </c>
      <c r="H22899" s="22">
        <v>0</v>
      </c>
      <c r="I22899" s="22">
        <v>0</v>
      </c>
      <c r="J22899" s="21" t="s">
        <v>133463</v>
      </c>
    </row>
    <row r="22900" spans="1:10" ht="32" customHeight="1">
      <c r="A22900" s="19" t="s">
        <v>153758</v>
      </c>
      <c r="B22900" s="24">
        <v>29</v>
      </c>
      <c r="C22900" s="22">
        <v>20</v>
      </c>
      <c r="D22900" s="21" t="s">
        <v>144005</v>
      </c>
      <c r="E22900" s="21" t="s">
        <v>144006</v>
      </c>
      <c r="F22900" s="21" t="s">
        <v>101623</v>
      </c>
      <c r="G22900" s="22">
        <v>3</v>
      </c>
      <c r="H22900" s="22">
        <v>13</v>
      </c>
      <c r="I22900" s="22">
        <v>22</v>
      </c>
      <c r="J22900" s="21" t="s">
        <v>153759</v>
      </c>
    </row>
    <row r="22901" spans="1:10" ht="32" customHeight="1">
      <c r="A22901" s="19" t="s">
        <v>153760</v>
      </c>
      <c r="B22901" s="24">
        <v>17</v>
      </c>
      <c r="C22901" s="22">
        <v>15</v>
      </c>
      <c r="D22901" s="21" t="s">
        <v>102776</v>
      </c>
      <c r="E22901" s="21" t="s">
        <v>102777</v>
      </c>
      <c r="F22901" s="21" t="s">
        <v>101528</v>
      </c>
      <c r="G22901" s="22">
        <v>10</v>
      </c>
      <c r="H22901" s="22">
        <v>0</v>
      </c>
      <c r="I22901" s="22">
        <v>0</v>
      </c>
      <c r="J22901" s="21" t="s">
        <v>117753</v>
      </c>
    </row>
    <row r="22902" spans="1:10" ht="32" customHeight="1">
      <c r="A22902" s="19" t="s">
        <v>153761</v>
      </c>
      <c r="B22902" s="24">
        <v>12</v>
      </c>
      <c r="C22902" s="22">
        <v>22</v>
      </c>
      <c r="D22902" s="21" t="s">
        <v>141125</v>
      </c>
      <c r="E22902" s="21" t="s">
        <v>141126</v>
      </c>
      <c r="F22902" s="21" t="s">
        <v>102559</v>
      </c>
      <c r="G22902" s="22">
        <v>10</v>
      </c>
      <c r="H22902" s="22">
        <v>8</v>
      </c>
      <c r="I22902" s="22">
        <v>17</v>
      </c>
      <c r="J22902" s="21" t="s">
        <v>153762</v>
      </c>
    </row>
    <row r="22903" spans="1:10" ht="32" customHeight="1">
      <c r="A22903" s="19" t="s">
        <v>153763</v>
      </c>
      <c r="B22903" s="24">
        <v>27</v>
      </c>
      <c r="C22903" s="22">
        <v>15</v>
      </c>
      <c r="D22903" s="21" t="s">
        <v>148452</v>
      </c>
      <c r="E22903" s="21" t="s">
        <v>148453</v>
      </c>
      <c r="F22903" s="21" t="s">
        <v>14739</v>
      </c>
      <c r="G22903" s="22">
        <v>10</v>
      </c>
      <c r="H22903" s="22">
        <v>0</v>
      </c>
      <c r="I22903" s="22">
        <v>0</v>
      </c>
      <c r="J22903" s="21" t="s">
        <v>153764</v>
      </c>
    </row>
    <row r="22904" spans="1:10" ht="32" customHeight="1">
      <c r="A22904" s="19" t="s">
        <v>153765</v>
      </c>
      <c r="B22904" s="24">
        <v>20</v>
      </c>
      <c r="C22904" s="22">
        <v>15</v>
      </c>
      <c r="D22904" s="21" t="s">
        <v>108204</v>
      </c>
      <c r="E22904" s="21" t="s">
        <v>108205</v>
      </c>
      <c r="F22904" s="21" t="s">
        <v>101568</v>
      </c>
      <c r="G22904" s="22">
        <v>1</v>
      </c>
      <c r="H22904" s="22">
        <v>10</v>
      </c>
      <c r="I22904" s="22">
        <v>15</v>
      </c>
      <c r="J22904" s="21" t="s">
        <v>124760</v>
      </c>
    </row>
    <row r="22905" spans="1:10" ht="32" customHeight="1">
      <c r="A22905" s="19" t="s">
        <v>153766</v>
      </c>
      <c r="B22905" s="24">
        <v>20</v>
      </c>
      <c r="C22905" s="22">
        <v>15</v>
      </c>
      <c r="D22905" s="21" t="s">
        <v>108204</v>
      </c>
      <c r="E22905" s="21" t="s">
        <v>108205</v>
      </c>
      <c r="F22905" s="21" t="s">
        <v>101568</v>
      </c>
      <c r="G22905" s="22">
        <v>1</v>
      </c>
      <c r="H22905" s="22">
        <v>10</v>
      </c>
      <c r="I22905" s="22">
        <v>15</v>
      </c>
      <c r="J22905" s="21" t="s">
        <v>124760</v>
      </c>
    </row>
    <row r="22906" spans="1:10" ht="32" customHeight="1">
      <c r="A22906" s="19" t="s">
        <v>153767</v>
      </c>
      <c r="B22906" s="24">
        <v>23</v>
      </c>
      <c r="C22906" s="22">
        <v>16</v>
      </c>
      <c r="D22906" s="21" t="s">
        <v>153768</v>
      </c>
      <c r="E22906" s="21" t="s">
        <v>153769</v>
      </c>
      <c r="F22906" s="21" t="s">
        <v>101945</v>
      </c>
      <c r="G22906" s="22">
        <v>1</v>
      </c>
      <c r="H22906" s="22">
        <v>11</v>
      </c>
      <c r="I22906" s="22">
        <v>18</v>
      </c>
      <c r="J22906" s="21" t="s">
        <v>153770</v>
      </c>
    </row>
    <row r="22907" spans="1:10" ht="32" customHeight="1">
      <c r="A22907" s="19" t="s">
        <v>153771</v>
      </c>
      <c r="B22907" s="24">
        <v>23</v>
      </c>
      <c r="C22907" s="22">
        <v>16</v>
      </c>
      <c r="D22907" s="21" t="s">
        <v>153768</v>
      </c>
      <c r="E22907" s="21" t="s">
        <v>153769</v>
      </c>
      <c r="F22907" s="21" t="s">
        <v>101945</v>
      </c>
      <c r="G22907" s="22">
        <v>1</v>
      </c>
      <c r="H22907" s="22">
        <v>11</v>
      </c>
      <c r="I22907" s="22">
        <v>18</v>
      </c>
      <c r="J22907" s="21" t="s">
        <v>153770</v>
      </c>
    </row>
    <row r="22908" spans="1:10" ht="20" customHeight="1">
      <c r="A22908" s="27">
        <v>-999</v>
      </c>
      <c r="B22908" s="24">
        <v>-999</v>
      </c>
      <c r="C22908" s="22">
        <v>-999</v>
      </c>
      <c r="D22908" s="22">
        <v>-999</v>
      </c>
      <c r="E22908" s="22">
        <v>-999</v>
      </c>
      <c r="F22908" s="22">
        <v>-999</v>
      </c>
      <c r="G22908" s="22">
        <v>-999</v>
      </c>
      <c r="H22908" s="22">
        <v>-999</v>
      </c>
      <c r="I22908" s="22">
        <v>-999</v>
      </c>
      <c r="J22908" s="22">
        <v>-999</v>
      </c>
    </row>
    <row r="22909" spans="1:10" ht="32" customHeight="1">
      <c r="A22909" s="19" t="s">
        <v>153772</v>
      </c>
      <c r="B22909" s="24">
        <v>68</v>
      </c>
      <c r="C22909" s="22">
        <v>31</v>
      </c>
      <c r="D22909" s="21" t="s">
        <v>119118</v>
      </c>
      <c r="E22909" s="21" t="s">
        <v>119119</v>
      </c>
      <c r="F22909" s="21" t="s">
        <v>102782</v>
      </c>
      <c r="G22909" s="22">
        <v>1</v>
      </c>
      <c r="H22909" s="22">
        <v>26</v>
      </c>
      <c r="I22909" s="22">
        <v>47</v>
      </c>
      <c r="J22909" s="21" t="s">
        <v>153773</v>
      </c>
    </row>
    <row r="22910" spans="1:10" ht="32" customHeight="1">
      <c r="A22910" s="19" t="s">
        <v>153774</v>
      </c>
      <c r="B22910" s="24">
        <v>19</v>
      </c>
      <c r="C22910" s="22">
        <v>15</v>
      </c>
      <c r="D22910" s="21" t="s">
        <v>153775</v>
      </c>
      <c r="E22910" s="21" t="s">
        <v>153776</v>
      </c>
      <c r="F22910" s="21" t="s">
        <v>101694</v>
      </c>
      <c r="G22910" s="22">
        <v>10</v>
      </c>
      <c r="H22910" s="22">
        <v>0</v>
      </c>
      <c r="I22910" s="22">
        <v>0</v>
      </c>
      <c r="J22910" s="21" t="s">
        <v>153777</v>
      </c>
    </row>
    <row r="22911" spans="1:10" ht="20" customHeight="1">
      <c r="A22911" s="27">
        <v>-999</v>
      </c>
      <c r="B22911" s="24">
        <v>-999</v>
      </c>
      <c r="C22911" s="22">
        <v>-999</v>
      </c>
      <c r="D22911" s="22">
        <v>-999</v>
      </c>
      <c r="E22911" s="22">
        <v>-999</v>
      </c>
      <c r="F22911" s="22">
        <v>-999</v>
      </c>
      <c r="G22911" s="22">
        <v>-999</v>
      </c>
      <c r="H22911" s="22">
        <v>-999</v>
      </c>
      <c r="I22911" s="22">
        <v>-999</v>
      </c>
      <c r="J22911" s="22">
        <v>-999</v>
      </c>
    </row>
    <row r="22912" spans="1:10" ht="32" customHeight="1">
      <c r="A22912" s="19" t="s">
        <v>153778</v>
      </c>
      <c r="B22912" s="24">
        <v>18</v>
      </c>
      <c r="C22912" s="22">
        <v>48</v>
      </c>
      <c r="D22912" s="21" t="s">
        <v>104996</v>
      </c>
      <c r="E22912" s="21" t="s">
        <v>104997</v>
      </c>
      <c r="F22912" s="21" t="s">
        <v>153779</v>
      </c>
      <c r="G22912" s="22">
        <v>13</v>
      </c>
      <c r="H22912" s="22">
        <v>15</v>
      </c>
      <c r="I22912" s="22">
        <v>22</v>
      </c>
      <c r="J22912" s="21" t="s">
        <v>153780</v>
      </c>
    </row>
    <row r="22913" spans="1:10" ht="32" customHeight="1">
      <c r="A22913" s="19" t="s">
        <v>153781</v>
      </c>
      <c r="B22913" s="24">
        <v>24</v>
      </c>
      <c r="C22913" s="22">
        <v>16</v>
      </c>
      <c r="D22913" s="21" t="s">
        <v>108464</v>
      </c>
      <c r="E22913" s="21" t="s">
        <v>108465</v>
      </c>
      <c r="F22913" s="21" t="s">
        <v>101945</v>
      </c>
      <c r="G22913" s="22">
        <v>1</v>
      </c>
      <c r="H22913" s="22">
        <v>11</v>
      </c>
      <c r="I22913" s="22">
        <v>16</v>
      </c>
      <c r="J22913" s="21" t="s">
        <v>153782</v>
      </c>
    </row>
    <row r="22914" spans="1:10" ht="32" customHeight="1">
      <c r="A22914" s="19" t="s">
        <v>153783</v>
      </c>
      <c r="B22914" s="24">
        <v>20</v>
      </c>
      <c r="C22914" s="22">
        <v>15</v>
      </c>
      <c r="D22914" s="21" t="s">
        <v>104535</v>
      </c>
      <c r="E22914" s="21" t="s">
        <v>104536</v>
      </c>
      <c r="F22914" s="21" t="s">
        <v>101568</v>
      </c>
      <c r="G22914" s="22">
        <v>1</v>
      </c>
      <c r="H22914" s="22">
        <v>9</v>
      </c>
      <c r="I22914" s="22">
        <v>18</v>
      </c>
      <c r="J22914" s="21" t="s">
        <v>153784</v>
      </c>
    </row>
    <row r="22915" spans="1:10" ht="20" customHeight="1">
      <c r="A22915" s="27">
        <v>-999</v>
      </c>
      <c r="B22915" s="24">
        <v>-999</v>
      </c>
      <c r="C22915" s="22">
        <v>-999</v>
      </c>
      <c r="D22915" s="22">
        <v>-999</v>
      </c>
      <c r="E22915" s="22">
        <v>-999</v>
      </c>
      <c r="F22915" s="22">
        <v>-999</v>
      </c>
      <c r="G22915" s="22">
        <v>-999</v>
      </c>
      <c r="H22915" s="22">
        <v>-999</v>
      </c>
      <c r="I22915" s="22">
        <v>-999</v>
      </c>
      <c r="J22915" s="22">
        <v>-999</v>
      </c>
    </row>
    <row r="22916" spans="1:10" ht="32" customHeight="1">
      <c r="A22916" s="19" t="s">
        <v>153785</v>
      </c>
      <c r="B22916" s="24">
        <v>21</v>
      </c>
      <c r="C22916" s="22">
        <v>15</v>
      </c>
      <c r="D22916" s="21" t="s">
        <v>114619</v>
      </c>
      <c r="E22916" s="21" t="s">
        <v>114620</v>
      </c>
      <c r="F22916" s="21" t="s">
        <v>14739</v>
      </c>
      <c r="G22916" s="22">
        <v>10</v>
      </c>
      <c r="H22916" s="22">
        <v>0</v>
      </c>
      <c r="I22916" s="22">
        <v>0</v>
      </c>
      <c r="J22916" s="21" t="s">
        <v>122434</v>
      </c>
    </row>
    <row r="22917" spans="1:10" ht="32" customHeight="1">
      <c r="A22917" s="19" t="s">
        <v>153786</v>
      </c>
      <c r="B22917" s="24">
        <v>19</v>
      </c>
      <c r="C22917" s="22">
        <v>15</v>
      </c>
      <c r="D22917" s="21" t="s">
        <v>116067</v>
      </c>
      <c r="E22917" s="21" t="s">
        <v>116068</v>
      </c>
      <c r="F22917" s="21" t="s">
        <v>14739</v>
      </c>
      <c r="G22917" s="22">
        <v>10</v>
      </c>
      <c r="H22917" s="22">
        <v>0</v>
      </c>
      <c r="I22917" s="22">
        <v>0</v>
      </c>
      <c r="J22917" s="21" t="s">
        <v>153787</v>
      </c>
    </row>
    <row r="22918" spans="1:10" ht="32" customHeight="1">
      <c r="A22918" s="19" t="s">
        <v>153788</v>
      </c>
      <c r="B22918" s="24">
        <v>16</v>
      </c>
      <c r="C22918" s="22">
        <v>25</v>
      </c>
      <c r="D22918" s="21" t="s">
        <v>118642</v>
      </c>
      <c r="E22918" s="21" t="s">
        <v>118643</v>
      </c>
      <c r="F22918" s="21" t="s">
        <v>101554</v>
      </c>
      <c r="G22918" s="22">
        <v>11</v>
      </c>
      <c r="H22918" s="22">
        <v>10</v>
      </c>
      <c r="I22918" s="22">
        <v>22</v>
      </c>
      <c r="J22918" s="21" t="s">
        <v>153789</v>
      </c>
    </row>
    <row r="22919" spans="1:10" ht="32" customHeight="1">
      <c r="A22919" s="19" t="s">
        <v>153790</v>
      </c>
      <c r="B22919" s="24">
        <v>22</v>
      </c>
      <c r="C22919" s="22">
        <v>15</v>
      </c>
      <c r="D22919" s="21" t="s">
        <v>103060</v>
      </c>
      <c r="E22919" s="21" t="s">
        <v>103061</v>
      </c>
      <c r="F22919" s="21" t="s">
        <v>14739</v>
      </c>
      <c r="G22919" s="22">
        <v>10</v>
      </c>
      <c r="H22919" s="22">
        <v>0</v>
      </c>
      <c r="I22919" s="22">
        <v>0</v>
      </c>
      <c r="J22919" s="21" t="s">
        <v>153791</v>
      </c>
    </row>
    <row r="22920" spans="1:10" ht="32" customHeight="1">
      <c r="A22920" s="19" t="s">
        <v>153792</v>
      </c>
      <c r="B22920" s="24">
        <v>20</v>
      </c>
      <c r="C22920" s="22">
        <v>23</v>
      </c>
      <c r="D22920" s="21" t="s">
        <v>109648</v>
      </c>
      <c r="E22920" s="21" t="s">
        <v>109649</v>
      </c>
      <c r="F22920" s="21" t="s">
        <v>102248</v>
      </c>
      <c r="G22920" s="22">
        <v>4</v>
      </c>
      <c r="H22920" s="22">
        <v>15</v>
      </c>
      <c r="I22920" s="22">
        <v>21</v>
      </c>
      <c r="J22920" s="21" t="s">
        <v>153793</v>
      </c>
    </row>
    <row r="22921" spans="1:10" ht="32" customHeight="1">
      <c r="A22921" s="19" t="s">
        <v>153794</v>
      </c>
      <c r="B22921" s="24">
        <v>20</v>
      </c>
      <c r="C22921" s="22">
        <v>15</v>
      </c>
      <c r="D22921" s="21" t="s">
        <v>103526</v>
      </c>
      <c r="E22921" s="21" t="s">
        <v>103527</v>
      </c>
      <c r="F22921" s="21" t="s">
        <v>101528</v>
      </c>
      <c r="G22921" s="22">
        <v>10</v>
      </c>
      <c r="H22921" s="22">
        <v>0</v>
      </c>
      <c r="I22921" s="22">
        <v>0</v>
      </c>
      <c r="J22921" s="21" t="s">
        <v>130301</v>
      </c>
    </row>
    <row r="22922" spans="1:10" ht="32" customHeight="1">
      <c r="A22922" s="19" t="s">
        <v>153795</v>
      </c>
      <c r="B22922" s="24">
        <v>25</v>
      </c>
      <c r="C22922" s="22">
        <v>15</v>
      </c>
      <c r="D22922" s="21" t="s">
        <v>153796</v>
      </c>
      <c r="E22922" s="21" t="s">
        <v>153797</v>
      </c>
      <c r="F22922" s="21" t="s">
        <v>101528</v>
      </c>
      <c r="G22922" s="22">
        <v>10</v>
      </c>
      <c r="H22922" s="22">
        <v>0</v>
      </c>
      <c r="I22922" s="22">
        <v>0</v>
      </c>
      <c r="J22922" s="21" t="s">
        <v>153798</v>
      </c>
    </row>
    <row r="22923" spans="1:10" ht="32" customHeight="1">
      <c r="A22923" s="19" t="s">
        <v>153799</v>
      </c>
      <c r="B22923" s="24">
        <v>13</v>
      </c>
      <c r="C22923" s="22">
        <v>15</v>
      </c>
      <c r="D22923" s="21" t="s">
        <v>116138</v>
      </c>
      <c r="E22923" s="21" t="s">
        <v>116139</v>
      </c>
      <c r="F22923" s="21" t="s">
        <v>101522</v>
      </c>
      <c r="G22923" s="22">
        <v>10</v>
      </c>
      <c r="H22923" s="22">
        <v>0</v>
      </c>
      <c r="I22923" s="22">
        <v>0</v>
      </c>
      <c r="J22923" s="21" t="s">
        <v>153800</v>
      </c>
    </row>
    <row r="22924" spans="1:10" ht="32" customHeight="1">
      <c r="A22924" s="19" t="s">
        <v>153801</v>
      </c>
      <c r="B22924" s="24">
        <v>23</v>
      </c>
      <c r="C22924" s="22">
        <v>15</v>
      </c>
      <c r="D22924" s="21" t="s">
        <v>104772</v>
      </c>
      <c r="E22924" s="21" t="s">
        <v>104773</v>
      </c>
      <c r="F22924" s="21" t="s">
        <v>101568</v>
      </c>
      <c r="G22924" s="22">
        <v>1</v>
      </c>
      <c r="H22924" s="22">
        <v>10</v>
      </c>
      <c r="I22924" s="22">
        <v>15</v>
      </c>
      <c r="J22924" s="21" t="s">
        <v>117009</v>
      </c>
    </row>
    <row r="22925" spans="1:10" ht="32" customHeight="1">
      <c r="A22925" s="19" t="s">
        <v>153802</v>
      </c>
      <c r="B22925" s="24">
        <v>21</v>
      </c>
      <c r="C22925" s="22">
        <v>18</v>
      </c>
      <c r="D22925" s="21" t="s">
        <v>128154</v>
      </c>
      <c r="E22925" s="21" t="s">
        <v>128155</v>
      </c>
      <c r="F22925" s="21" t="s">
        <v>102782</v>
      </c>
      <c r="G22925" s="22">
        <v>1</v>
      </c>
      <c r="H22925" s="22">
        <v>13</v>
      </c>
      <c r="I22925" s="22">
        <v>27</v>
      </c>
      <c r="J22925" s="21" t="s">
        <v>153803</v>
      </c>
    </row>
    <row r="22926" spans="1:10" ht="32" customHeight="1">
      <c r="A22926" s="19" t="s">
        <v>153804</v>
      </c>
      <c r="B22926" s="24">
        <v>22</v>
      </c>
      <c r="C22926" s="22">
        <v>15</v>
      </c>
      <c r="D22926" s="21" t="s">
        <v>101953</v>
      </c>
      <c r="E22926" s="21" t="s">
        <v>101954</v>
      </c>
      <c r="F22926" s="21" t="s">
        <v>14739</v>
      </c>
      <c r="G22926" s="22">
        <v>10</v>
      </c>
      <c r="H22926" s="22">
        <v>0</v>
      </c>
      <c r="I22926" s="22">
        <v>0</v>
      </c>
      <c r="J22926" s="21" t="s">
        <v>101955</v>
      </c>
    </row>
    <row r="22927" spans="1:10" ht="44" customHeight="1">
      <c r="A22927" s="19" t="s">
        <v>153805</v>
      </c>
      <c r="B22927" s="24">
        <v>18</v>
      </c>
      <c r="C22927" s="22">
        <v>15</v>
      </c>
      <c r="D22927" s="21" t="s">
        <v>112380</v>
      </c>
      <c r="E22927" s="21" t="s">
        <v>112381</v>
      </c>
      <c r="F22927" s="21" t="s">
        <v>101694</v>
      </c>
      <c r="G22927" s="22">
        <v>10</v>
      </c>
      <c r="H22927" s="22">
        <v>0</v>
      </c>
      <c r="I22927" s="22">
        <v>0</v>
      </c>
      <c r="J22927" s="21" t="s">
        <v>149220</v>
      </c>
    </row>
    <row r="22928" spans="1:10" ht="32" customHeight="1">
      <c r="A22928" s="19" t="s">
        <v>153806</v>
      </c>
      <c r="B22928" s="24">
        <v>28</v>
      </c>
      <c r="C22928" s="22">
        <v>16</v>
      </c>
      <c r="D22928" s="21" t="s">
        <v>106797</v>
      </c>
      <c r="E22928" s="21" t="s">
        <v>106798</v>
      </c>
      <c r="F22928" s="21" t="s">
        <v>101945</v>
      </c>
      <c r="G22928" s="22">
        <v>1</v>
      </c>
      <c r="H22928" s="22">
        <v>11</v>
      </c>
      <c r="I22928" s="22">
        <v>18</v>
      </c>
      <c r="J22928" s="21" t="s">
        <v>153807</v>
      </c>
    </row>
    <row r="22929" spans="1:10" ht="32" customHeight="1">
      <c r="A22929" s="19" t="s">
        <v>153808</v>
      </c>
      <c r="B22929" s="24">
        <v>46</v>
      </c>
      <c r="C22929" s="22">
        <v>25</v>
      </c>
      <c r="D22929" s="21" t="s">
        <v>109207</v>
      </c>
      <c r="E22929" s="21" t="s">
        <v>109208</v>
      </c>
      <c r="F22929" s="21" t="s">
        <v>14743</v>
      </c>
      <c r="G22929" s="22">
        <v>12</v>
      </c>
      <c r="H22929" s="22">
        <v>9</v>
      </c>
      <c r="I22929" s="22">
        <v>17</v>
      </c>
      <c r="J22929" s="21" t="s">
        <v>153809</v>
      </c>
    </row>
    <row r="22930" spans="1:10" ht="32" customHeight="1">
      <c r="A22930" s="19" t="s">
        <v>153810</v>
      </c>
      <c r="B22930" s="24">
        <v>21</v>
      </c>
      <c r="C22930" s="22">
        <v>15</v>
      </c>
      <c r="D22930" s="21" t="s">
        <v>103014</v>
      </c>
      <c r="E22930" s="21" t="s">
        <v>103015</v>
      </c>
      <c r="F22930" s="21" t="s">
        <v>101554</v>
      </c>
      <c r="G22930" s="22">
        <v>10</v>
      </c>
      <c r="H22930" s="22">
        <v>0</v>
      </c>
      <c r="I22930" s="22">
        <v>0</v>
      </c>
      <c r="J22930" s="21" t="s">
        <v>112884</v>
      </c>
    </row>
    <row r="22931" spans="1:10" ht="32" customHeight="1">
      <c r="A22931" s="19" t="s">
        <v>153811</v>
      </c>
      <c r="B22931" s="24">
        <v>62</v>
      </c>
      <c r="C22931" s="22">
        <v>15</v>
      </c>
      <c r="D22931" s="21" t="s">
        <v>106560</v>
      </c>
      <c r="E22931" s="21" t="s">
        <v>106561</v>
      </c>
      <c r="F22931" s="21" t="s">
        <v>101694</v>
      </c>
      <c r="G22931" s="22">
        <v>10</v>
      </c>
      <c r="H22931" s="22">
        <v>0</v>
      </c>
      <c r="I22931" s="22">
        <v>0</v>
      </c>
      <c r="J22931" s="21" t="s">
        <v>144258</v>
      </c>
    </row>
    <row r="22932" spans="1:10" ht="32" customHeight="1">
      <c r="A22932" s="19" t="s">
        <v>153812</v>
      </c>
      <c r="B22932" s="24">
        <v>22</v>
      </c>
      <c r="C22932" s="22">
        <v>16</v>
      </c>
      <c r="D22932" s="21" t="s">
        <v>109713</v>
      </c>
      <c r="E22932" s="21" t="s">
        <v>109714</v>
      </c>
      <c r="F22932" s="21" t="s">
        <v>101945</v>
      </c>
      <c r="G22932" s="22">
        <v>1</v>
      </c>
      <c r="H22932" s="22">
        <v>11</v>
      </c>
      <c r="I22932" s="22">
        <v>18</v>
      </c>
      <c r="J22932" s="21" t="s">
        <v>140676</v>
      </c>
    </row>
    <row r="22933" spans="1:10" ht="32" customHeight="1">
      <c r="A22933" s="19" t="s">
        <v>153813</v>
      </c>
      <c r="B22933" s="24">
        <v>22</v>
      </c>
      <c r="C22933" s="22">
        <v>16</v>
      </c>
      <c r="D22933" s="21" t="s">
        <v>109713</v>
      </c>
      <c r="E22933" s="21" t="s">
        <v>109714</v>
      </c>
      <c r="F22933" s="21" t="s">
        <v>101945</v>
      </c>
      <c r="G22933" s="22">
        <v>1</v>
      </c>
      <c r="H22933" s="22">
        <v>11</v>
      </c>
      <c r="I22933" s="22">
        <v>18</v>
      </c>
      <c r="J22933" s="21" t="s">
        <v>140676</v>
      </c>
    </row>
    <row r="22934" spans="1:10" ht="32" customHeight="1">
      <c r="A22934" s="19" t="s">
        <v>153814</v>
      </c>
      <c r="B22934" s="24">
        <v>37</v>
      </c>
      <c r="C22934" s="22">
        <v>28</v>
      </c>
      <c r="D22934" s="21" t="s">
        <v>104113</v>
      </c>
      <c r="E22934" s="21" t="s">
        <v>104114</v>
      </c>
      <c r="F22934" s="21" t="s">
        <v>104397</v>
      </c>
      <c r="G22934" s="22">
        <v>1</v>
      </c>
      <c r="H22934" s="22">
        <v>8</v>
      </c>
      <c r="I22934" s="22">
        <v>17</v>
      </c>
      <c r="J22934" s="21" t="s">
        <v>153815</v>
      </c>
    </row>
    <row r="22935" spans="1:10" ht="32" customHeight="1">
      <c r="A22935" s="19" t="s">
        <v>153816</v>
      </c>
      <c r="B22935" s="24">
        <v>24</v>
      </c>
      <c r="C22935" s="22">
        <v>17</v>
      </c>
      <c r="D22935" s="21" t="s">
        <v>127629</v>
      </c>
      <c r="E22935" s="21" t="s">
        <v>127630</v>
      </c>
      <c r="F22935" s="21" t="s">
        <v>101710</v>
      </c>
      <c r="G22935" s="22">
        <v>1</v>
      </c>
      <c r="H22935" s="22">
        <v>12</v>
      </c>
      <c r="I22935" s="22">
        <v>19</v>
      </c>
      <c r="J22935" s="21" t="s">
        <v>153817</v>
      </c>
    </row>
    <row r="22936" spans="1:10" ht="32" customHeight="1">
      <c r="A22936" s="19" t="s">
        <v>153818</v>
      </c>
      <c r="B22936" s="24">
        <v>31</v>
      </c>
      <c r="C22936" s="22">
        <v>15</v>
      </c>
      <c r="D22936" s="21" t="s">
        <v>108325</v>
      </c>
      <c r="E22936" s="21" t="s">
        <v>108326</v>
      </c>
      <c r="F22936" s="21" t="s">
        <v>101568</v>
      </c>
      <c r="G22936" s="22">
        <v>1</v>
      </c>
      <c r="H22936" s="22">
        <v>7</v>
      </c>
      <c r="I22936" s="22">
        <v>19</v>
      </c>
      <c r="J22936" s="21" t="s">
        <v>123915</v>
      </c>
    </row>
    <row r="22937" spans="1:10" ht="32" customHeight="1">
      <c r="A22937" s="19" t="s">
        <v>153819</v>
      </c>
      <c r="B22937" s="24">
        <v>26</v>
      </c>
      <c r="C22937" s="22">
        <v>15</v>
      </c>
      <c r="D22937" s="21" t="s">
        <v>150155</v>
      </c>
      <c r="E22937" s="21" t="s">
        <v>150156</v>
      </c>
      <c r="F22937" s="21" t="s">
        <v>101528</v>
      </c>
      <c r="G22937" s="22">
        <v>10</v>
      </c>
      <c r="H22937" s="22">
        <v>0</v>
      </c>
      <c r="I22937" s="22">
        <v>0</v>
      </c>
      <c r="J22937" s="21" t="s">
        <v>150157</v>
      </c>
    </row>
    <row r="22938" spans="1:10" ht="32" customHeight="1">
      <c r="A22938" s="19" t="s">
        <v>153820</v>
      </c>
      <c r="B22938" s="24">
        <v>15</v>
      </c>
      <c r="C22938" s="22">
        <v>22</v>
      </c>
      <c r="D22938" s="21" t="s">
        <v>102614</v>
      </c>
      <c r="E22938" s="21" t="s">
        <v>102615</v>
      </c>
      <c r="F22938" s="21" t="s">
        <v>101885</v>
      </c>
      <c r="G22938" s="22">
        <v>7</v>
      </c>
      <c r="H22938" s="22">
        <v>11</v>
      </c>
      <c r="I22938" s="22">
        <v>25</v>
      </c>
      <c r="J22938" s="21" t="s">
        <v>153821</v>
      </c>
    </row>
    <row r="22939" spans="1:10" ht="32" customHeight="1">
      <c r="A22939" s="19" t="s">
        <v>153822</v>
      </c>
      <c r="B22939" s="24">
        <v>13</v>
      </c>
      <c r="C22939" s="22">
        <v>15</v>
      </c>
      <c r="D22939" s="21" t="s">
        <v>108059</v>
      </c>
      <c r="E22939" s="21" t="s">
        <v>108060</v>
      </c>
      <c r="F22939" s="21" t="s">
        <v>101568</v>
      </c>
      <c r="G22939" s="22">
        <v>10</v>
      </c>
      <c r="H22939" s="22">
        <v>0</v>
      </c>
      <c r="I22939" s="22">
        <v>0</v>
      </c>
      <c r="J22939" s="21" t="s">
        <v>153823</v>
      </c>
    </row>
    <row r="22940" spans="1:10" ht="32" customHeight="1">
      <c r="A22940" s="19" t="s">
        <v>153824</v>
      </c>
      <c r="B22940" s="24">
        <v>20</v>
      </c>
      <c r="C22940" s="22">
        <v>15</v>
      </c>
      <c r="D22940" s="21" t="s">
        <v>109139</v>
      </c>
      <c r="E22940" s="21" t="s">
        <v>109140</v>
      </c>
      <c r="F22940" s="21" t="s">
        <v>14739</v>
      </c>
      <c r="G22940" s="22">
        <v>10</v>
      </c>
      <c r="H22940" s="22">
        <v>0</v>
      </c>
      <c r="I22940" s="22">
        <v>0</v>
      </c>
      <c r="J22940" s="21" t="s">
        <v>153825</v>
      </c>
    </row>
    <row r="22941" spans="1:10" ht="32" customHeight="1">
      <c r="A22941" s="19" t="s">
        <v>153826</v>
      </c>
      <c r="B22941" s="24">
        <v>27</v>
      </c>
      <c r="C22941" s="22">
        <v>15</v>
      </c>
      <c r="D22941" s="21" t="s">
        <v>120824</v>
      </c>
      <c r="E22941" s="21" t="s">
        <v>120825</v>
      </c>
      <c r="F22941" s="21" t="s">
        <v>101554</v>
      </c>
      <c r="G22941" s="22">
        <v>10</v>
      </c>
      <c r="H22941" s="22">
        <v>0</v>
      </c>
      <c r="I22941" s="22">
        <v>0</v>
      </c>
      <c r="J22941" s="21" t="s">
        <v>153827</v>
      </c>
    </row>
    <row r="22942" spans="1:10" ht="32" customHeight="1">
      <c r="A22942" s="19" t="s">
        <v>153828</v>
      </c>
      <c r="B22942" s="24">
        <v>29</v>
      </c>
      <c r="C22942" s="22">
        <v>15</v>
      </c>
      <c r="D22942" s="21" t="s">
        <v>102668</v>
      </c>
      <c r="E22942" s="21" t="s">
        <v>102669</v>
      </c>
      <c r="F22942" s="21" t="s">
        <v>14739</v>
      </c>
      <c r="G22942" s="22">
        <v>10</v>
      </c>
      <c r="H22942" s="22">
        <v>0</v>
      </c>
      <c r="I22942" s="22">
        <v>0</v>
      </c>
      <c r="J22942" s="21" t="s">
        <v>144866</v>
      </c>
    </row>
    <row r="22943" spans="1:10" ht="32" customHeight="1">
      <c r="A22943" s="19" t="s">
        <v>153829</v>
      </c>
      <c r="B22943" s="24">
        <v>43</v>
      </c>
      <c r="C22943" s="22">
        <v>36</v>
      </c>
      <c r="D22943" s="21" t="s">
        <v>130688</v>
      </c>
      <c r="E22943" s="21" t="s">
        <v>130689</v>
      </c>
      <c r="F22943" s="21" t="s">
        <v>115858</v>
      </c>
      <c r="G22943" s="22">
        <v>2</v>
      </c>
      <c r="H22943" s="22">
        <v>16</v>
      </c>
      <c r="I22943" s="22">
        <v>22</v>
      </c>
      <c r="J22943" s="21" t="s">
        <v>153830</v>
      </c>
    </row>
    <row r="22944" spans="1:10" ht="32" customHeight="1">
      <c r="A22944" s="19" t="s">
        <v>153831</v>
      </c>
      <c r="B22944" s="24">
        <v>25</v>
      </c>
      <c r="C22944" s="22">
        <v>18</v>
      </c>
      <c r="D22944" s="21" t="s">
        <v>106926</v>
      </c>
      <c r="E22944" s="21" t="s">
        <v>106927</v>
      </c>
      <c r="F22944" s="21" t="s">
        <v>102782</v>
      </c>
      <c r="G22944" s="22">
        <v>1</v>
      </c>
      <c r="H22944" s="22">
        <v>13</v>
      </c>
      <c r="I22944" s="22">
        <v>22</v>
      </c>
      <c r="J22944" s="21" t="s">
        <v>153832</v>
      </c>
    </row>
    <row r="22945" spans="1:10" ht="32" customHeight="1">
      <c r="A22945" s="19" t="s">
        <v>153833</v>
      </c>
      <c r="B22945" s="24">
        <v>25</v>
      </c>
      <c r="C22945" s="22">
        <v>15</v>
      </c>
      <c r="D22945" s="21" t="s">
        <v>153834</v>
      </c>
      <c r="E22945" s="21" t="s">
        <v>153835</v>
      </c>
      <c r="F22945" s="21" t="s">
        <v>101522</v>
      </c>
      <c r="G22945" s="22">
        <v>10</v>
      </c>
      <c r="H22945" s="22">
        <v>0</v>
      </c>
      <c r="I22945" s="22">
        <v>0</v>
      </c>
      <c r="J22945" s="21" t="s">
        <v>153836</v>
      </c>
    </row>
    <row r="22946" spans="1:10" ht="32" customHeight="1">
      <c r="A22946" s="19" t="s">
        <v>153837</v>
      </c>
      <c r="B22946" s="24">
        <v>29</v>
      </c>
      <c r="C22946" s="22">
        <v>38</v>
      </c>
      <c r="D22946" s="21" t="s">
        <v>122142</v>
      </c>
      <c r="E22946" s="21" t="s">
        <v>122143</v>
      </c>
      <c r="F22946" s="21" t="s">
        <v>110193</v>
      </c>
      <c r="G22946" s="22">
        <v>2</v>
      </c>
      <c r="H22946" s="22">
        <v>32</v>
      </c>
      <c r="I22946" s="22">
        <v>64</v>
      </c>
      <c r="J22946" s="21" t="s">
        <v>153838</v>
      </c>
    </row>
    <row r="22947" spans="1:10" ht="32" customHeight="1">
      <c r="A22947" s="19" t="s">
        <v>153839</v>
      </c>
      <c r="B22947" s="24">
        <v>53</v>
      </c>
      <c r="C22947" s="22">
        <v>25</v>
      </c>
      <c r="D22947" s="21" t="s">
        <v>105032</v>
      </c>
      <c r="E22947" s="21" t="s">
        <v>105033</v>
      </c>
      <c r="F22947" s="21" t="s">
        <v>102433</v>
      </c>
      <c r="G22947" s="22">
        <v>1</v>
      </c>
      <c r="H22947" s="22">
        <v>20</v>
      </c>
      <c r="I22947" s="22">
        <v>36</v>
      </c>
      <c r="J22947" s="21" t="s">
        <v>153840</v>
      </c>
    </row>
    <row r="22948" spans="1:10" ht="32" customHeight="1">
      <c r="A22948" s="19" t="s">
        <v>153841</v>
      </c>
      <c r="B22948" s="24">
        <v>13</v>
      </c>
      <c r="C22948" s="22">
        <v>15</v>
      </c>
      <c r="D22948" s="21" t="s">
        <v>115364</v>
      </c>
      <c r="E22948" s="21" t="s">
        <v>115365</v>
      </c>
      <c r="F22948" s="21" t="s">
        <v>14739</v>
      </c>
      <c r="G22948" s="22">
        <v>10</v>
      </c>
      <c r="H22948" s="22">
        <v>0</v>
      </c>
      <c r="I22948" s="22">
        <v>0</v>
      </c>
      <c r="J22948" s="21" t="s">
        <v>153842</v>
      </c>
    </row>
    <row r="22949" spans="1:10" ht="20" customHeight="1">
      <c r="A22949" s="27">
        <v>-999</v>
      </c>
      <c r="B22949" s="24">
        <v>-999</v>
      </c>
      <c r="C22949" s="22">
        <v>-999</v>
      </c>
      <c r="D22949" s="22">
        <v>-999</v>
      </c>
      <c r="E22949" s="22">
        <v>-999</v>
      </c>
      <c r="F22949" s="22">
        <v>-999</v>
      </c>
      <c r="G22949" s="22">
        <v>-999</v>
      </c>
      <c r="H22949" s="22">
        <v>-999</v>
      </c>
      <c r="I22949" s="22">
        <v>-999</v>
      </c>
      <c r="J22949" s="22">
        <v>-999</v>
      </c>
    </row>
    <row r="22950" spans="1:10" ht="32" customHeight="1">
      <c r="A22950" s="19" t="s">
        <v>153843</v>
      </c>
      <c r="B22950" s="24">
        <v>22</v>
      </c>
      <c r="C22950" s="22">
        <v>17</v>
      </c>
      <c r="D22950" s="21" t="s">
        <v>153844</v>
      </c>
      <c r="E22950" s="21" t="s">
        <v>153845</v>
      </c>
      <c r="F22950" s="21" t="s">
        <v>101710</v>
      </c>
      <c r="G22950" s="22">
        <v>2</v>
      </c>
      <c r="H22950" s="22">
        <v>11</v>
      </c>
      <c r="I22950" s="22">
        <v>24</v>
      </c>
      <c r="J22950" s="21" t="s">
        <v>153846</v>
      </c>
    </row>
    <row r="22951" spans="1:10" ht="32" customHeight="1">
      <c r="A22951" s="19" t="s">
        <v>153847</v>
      </c>
      <c r="B22951" s="24">
        <v>61</v>
      </c>
      <c r="C22951" s="22">
        <v>15</v>
      </c>
      <c r="D22951" s="21" t="s">
        <v>101979</v>
      </c>
      <c r="E22951" s="21" t="s">
        <v>101980</v>
      </c>
      <c r="F22951" s="21" t="s">
        <v>101628</v>
      </c>
      <c r="G22951" s="22">
        <v>1</v>
      </c>
      <c r="H22951" s="22">
        <v>10</v>
      </c>
      <c r="I22951" s="22">
        <v>19</v>
      </c>
      <c r="J22951" s="21" t="s">
        <v>153848</v>
      </c>
    </row>
    <row r="22952" spans="1:10" ht="32" customHeight="1">
      <c r="A22952" s="19" t="s">
        <v>153849</v>
      </c>
      <c r="B22952" s="24">
        <v>13</v>
      </c>
      <c r="C22952" s="22">
        <v>15</v>
      </c>
      <c r="D22952" s="21" t="s">
        <v>105054</v>
      </c>
      <c r="E22952" s="21" t="s">
        <v>105055</v>
      </c>
      <c r="F22952" s="21" t="s">
        <v>101554</v>
      </c>
      <c r="G22952" s="22">
        <v>10</v>
      </c>
      <c r="H22952" s="22">
        <v>0</v>
      </c>
      <c r="I22952" s="22">
        <v>0</v>
      </c>
      <c r="J22952" s="21" t="s">
        <v>153850</v>
      </c>
    </row>
    <row r="22953" spans="1:10" ht="32" customHeight="1">
      <c r="A22953" s="19" t="s">
        <v>153851</v>
      </c>
      <c r="B22953" s="24">
        <v>13</v>
      </c>
      <c r="C22953" s="22">
        <v>15</v>
      </c>
      <c r="D22953" s="21" t="s">
        <v>130321</v>
      </c>
      <c r="E22953" s="21" t="s">
        <v>130322</v>
      </c>
      <c r="F22953" s="21" t="s">
        <v>101694</v>
      </c>
      <c r="G22953" s="22">
        <v>10</v>
      </c>
      <c r="H22953" s="22">
        <v>0</v>
      </c>
      <c r="I22953" s="22">
        <v>0</v>
      </c>
      <c r="J22953" s="21" t="s">
        <v>153852</v>
      </c>
    </row>
    <row r="22954" spans="1:10" ht="32" customHeight="1">
      <c r="A22954" s="19" t="s">
        <v>153853</v>
      </c>
      <c r="B22954" s="24">
        <v>24</v>
      </c>
      <c r="C22954" s="22">
        <v>15</v>
      </c>
      <c r="D22954" s="21" t="s">
        <v>109272</v>
      </c>
      <c r="E22954" s="21" t="s">
        <v>109273</v>
      </c>
      <c r="F22954" s="21" t="s">
        <v>101694</v>
      </c>
      <c r="G22954" s="22">
        <v>10</v>
      </c>
      <c r="H22954" s="22">
        <v>0</v>
      </c>
      <c r="I22954" s="22">
        <v>0</v>
      </c>
      <c r="J22954" s="21" t="s">
        <v>120649</v>
      </c>
    </row>
    <row r="22955" spans="1:10" ht="32" customHeight="1">
      <c r="A22955" s="19" t="s">
        <v>153854</v>
      </c>
      <c r="B22955" s="24">
        <v>22</v>
      </c>
      <c r="C22955" s="22">
        <v>15</v>
      </c>
      <c r="D22955" s="21" t="s">
        <v>105587</v>
      </c>
      <c r="E22955" s="21" t="s">
        <v>105588</v>
      </c>
      <c r="F22955" s="21" t="s">
        <v>101554</v>
      </c>
      <c r="G22955" s="22">
        <v>1</v>
      </c>
      <c r="H22955" s="22">
        <v>7</v>
      </c>
      <c r="I22955" s="22">
        <v>15</v>
      </c>
      <c r="J22955" s="21" t="s">
        <v>153855</v>
      </c>
    </row>
    <row r="22956" spans="1:10" ht="32" customHeight="1">
      <c r="A22956" s="19" t="s">
        <v>153856</v>
      </c>
      <c r="B22956" s="24">
        <v>12</v>
      </c>
      <c r="C22956" s="22">
        <v>15</v>
      </c>
      <c r="D22956" s="21" t="s">
        <v>118543</v>
      </c>
      <c r="E22956" s="21" t="s">
        <v>118544</v>
      </c>
      <c r="F22956" s="21" t="s">
        <v>14739</v>
      </c>
      <c r="G22956" s="22">
        <v>10</v>
      </c>
      <c r="H22956" s="22">
        <v>0</v>
      </c>
      <c r="I22956" s="22">
        <v>0</v>
      </c>
      <c r="J22956" s="21" t="s">
        <v>153857</v>
      </c>
    </row>
    <row r="22957" spans="1:10" ht="32" customHeight="1">
      <c r="A22957" s="19" t="s">
        <v>153858</v>
      </c>
      <c r="B22957" s="24">
        <v>25</v>
      </c>
      <c r="C22957" s="22">
        <v>78</v>
      </c>
      <c r="D22957" s="21" t="s">
        <v>101708</v>
      </c>
      <c r="E22957" s="21" t="s">
        <v>101709</v>
      </c>
      <c r="F22957" s="21" t="s">
        <v>153859</v>
      </c>
      <c r="G22957" s="22">
        <v>10</v>
      </c>
      <c r="H22957" s="22">
        <v>22</v>
      </c>
      <c r="I22957" s="22">
        <v>30</v>
      </c>
      <c r="J22957" s="21" t="s">
        <v>153860</v>
      </c>
    </row>
    <row r="22958" spans="1:10" ht="32" customHeight="1">
      <c r="A22958" s="19" t="s">
        <v>153861</v>
      </c>
      <c r="B22958" s="24">
        <v>44</v>
      </c>
      <c r="C22958" s="22">
        <v>16</v>
      </c>
      <c r="D22958" s="21" t="s">
        <v>101663</v>
      </c>
      <c r="E22958" s="21" t="s">
        <v>101664</v>
      </c>
      <c r="F22958" s="21" t="s">
        <v>102171</v>
      </c>
      <c r="G22958" s="22">
        <v>1</v>
      </c>
      <c r="H22958" s="22">
        <v>11</v>
      </c>
      <c r="I22958" s="22">
        <v>19</v>
      </c>
      <c r="J22958" s="21" t="s">
        <v>153862</v>
      </c>
    </row>
    <row r="22959" spans="1:10" ht="32" customHeight="1">
      <c r="A22959" s="19" t="s">
        <v>153863</v>
      </c>
      <c r="B22959" s="24">
        <v>22</v>
      </c>
      <c r="C22959" s="22">
        <v>15</v>
      </c>
      <c r="D22959" s="21" t="s">
        <v>103773</v>
      </c>
      <c r="E22959" s="21" t="s">
        <v>103774</v>
      </c>
      <c r="F22959" s="21" t="s">
        <v>101694</v>
      </c>
      <c r="G22959" s="22">
        <v>10</v>
      </c>
      <c r="H22959" s="22">
        <v>0</v>
      </c>
      <c r="I22959" s="22">
        <v>0</v>
      </c>
      <c r="J22959" s="21" t="s">
        <v>131594</v>
      </c>
    </row>
    <row r="22960" spans="1:10" ht="32" customHeight="1">
      <c r="A22960" s="19" t="s">
        <v>153864</v>
      </c>
      <c r="B22960" s="24">
        <v>27</v>
      </c>
      <c r="C22960" s="22">
        <v>17</v>
      </c>
      <c r="D22960" s="21" t="s">
        <v>111236</v>
      </c>
      <c r="E22960" s="21" t="s">
        <v>111237</v>
      </c>
      <c r="F22960" s="21" t="s">
        <v>101710</v>
      </c>
      <c r="G22960" s="22">
        <v>4</v>
      </c>
      <c r="H22960" s="22">
        <v>9</v>
      </c>
      <c r="I22960" s="22">
        <v>17</v>
      </c>
      <c r="J22960" s="21" t="s">
        <v>153865</v>
      </c>
    </row>
    <row r="22961" spans="1:10" ht="32" customHeight="1">
      <c r="A22961" s="19" t="s">
        <v>153866</v>
      </c>
      <c r="B22961" s="24">
        <v>45</v>
      </c>
      <c r="C22961" s="22">
        <v>27</v>
      </c>
      <c r="D22961" s="21" t="s">
        <v>101772</v>
      </c>
      <c r="E22961" s="21" t="s">
        <v>101773</v>
      </c>
      <c r="F22961" s="21" t="s">
        <v>101533</v>
      </c>
      <c r="G22961" s="22">
        <v>9</v>
      </c>
      <c r="H22961" s="22">
        <v>14</v>
      </c>
      <c r="I22961" s="22">
        <v>18</v>
      </c>
      <c r="J22961" s="21" t="s">
        <v>153867</v>
      </c>
    </row>
    <row r="22962" spans="1:10" ht="32" customHeight="1">
      <c r="A22962" s="19" t="s">
        <v>153868</v>
      </c>
      <c r="B22962" s="24">
        <v>37</v>
      </c>
      <c r="C22962" s="22">
        <v>24</v>
      </c>
      <c r="D22962" s="21" t="s">
        <v>127479</v>
      </c>
      <c r="E22962" s="21" t="s">
        <v>127480</v>
      </c>
      <c r="F22962" s="21" t="s">
        <v>102405</v>
      </c>
      <c r="G22962" s="22">
        <v>8</v>
      </c>
      <c r="H22962" s="22">
        <v>12</v>
      </c>
      <c r="I22962" s="22">
        <v>23</v>
      </c>
      <c r="J22962" s="21" t="s">
        <v>153869</v>
      </c>
    </row>
    <row r="22963" spans="1:10" ht="32" customHeight="1">
      <c r="A22963" s="19" t="s">
        <v>153870</v>
      </c>
      <c r="B22963" s="24">
        <v>34</v>
      </c>
      <c r="C22963" s="22">
        <v>15</v>
      </c>
      <c r="D22963" s="21" t="s">
        <v>109929</v>
      </c>
      <c r="E22963" s="21" t="s">
        <v>109930</v>
      </c>
      <c r="F22963" s="21" t="s">
        <v>101694</v>
      </c>
      <c r="G22963" s="22">
        <v>10</v>
      </c>
      <c r="H22963" s="22">
        <v>0</v>
      </c>
      <c r="I22963" s="22">
        <v>0</v>
      </c>
      <c r="J22963" s="21" t="s">
        <v>153871</v>
      </c>
    </row>
    <row r="22964" spans="1:10" ht="32" customHeight="1">
      <c r="A22964" s="19" t="s">
        <v>153872</v>
      </c>
      <c r="B22964" s="24">
        <v>19</v>
      </c>
      <c r="C22964" s="22">
        <v>17</v>
      </c>
      <c r="D22964" s="21" t="s">
        <v>153873</v>
      </c>
      <c r="E22964" s="21" t="s">
        <v>153874</v>
      </c>
      <c r="F22964" s="21" t="s">
        <v>14743</v>
      </c>
      <c r="G22964" s="22">
        <v>3</v>
      </c>
      <c r="H22964" s="22">
        <v>10</v>
      </c>
      <c r="I22964" s="22">
        <v>13</v>
      </c>
      <c r="J22964" s="21" t="s">
        <v>153875</v>
      </c>
    </row>
    <row r="22965" spans="1:10" ht="32" customHeight="1">
      <c r="A22965" s="19" t="s">
        <v>153876</v>
      </c>
      <c r="B22965" s="24">
        <v>22</v>
      </c>
      <c r="C22965" s="22">
        <v>15</v>
      </c>
      <c r="D22965" s="21" t="s">
        <v>109484</v>
      </c>
      <c r="E22965" s="21" t="s">
        <v>109485</v>
      </c>
      <c r="F22965" s="21" t="s">
        <v>101554</v>
      </c>
      <c r="G22965" s="22">
        <v>10</v>
      </c>
      <c r="H22965" s="22">
        <v>0</v>
      </c>
      <c r="I22965" s="22">
        <v>0</v>
      </c>
      <c r="J22965" s="21" t="s">
        <v>153877</v>
      </c>
    </row>
    <row r="22966" spans="1:10" ht="32" customHeight="1">
      <c r="A22966" s="19" t="s">
        <v>153878</v>
      </c>
      <c r="B22966" s="24">
        <v>23</v>
      </c>
      <c r="C22966" s="22">
        <v>15</v>
      </c>
      <c r="D22966" s="21" t="s">
        <v>105869</v>
      </c>
      <c r="E22966" s="21" t="s">
        <v>105870</v>
      </c>
      <c r="F22966" s="21" t="s">
        <v>101694</v>
      </c>
      <c r="G22966" s="22">
        <v>10</v>
      </c>
      <c r="H22966" s="22">
        <v>0</v>
      </c>
      <c r="I22966" s="22">
        <v>0</v>
      </c>
      <c r="J22966" s="21" t="s">
        <v>153879</v>
      </c>
    </row>
    <row r="22967" spans="1:10" ht="32" customHeight="1">
      <c r="A22967" s="19" t="s">
        <v>153880</v>
      </c>
      <c r="B22967" s="24">
        <v>13</v>
      </c>
      <c r="C22967" s="22">
        <v>15</v>
      </c>
      <c r="D22967" s="21" t="s">
        <v>106373</v>
      </c>
      <c r="E22967" s="21" t="s">
        <v>106374</v>
      </c>
      <c r="F22967" s="21" t="s">
        <v>101528</v>
      </c>
      <c r="G22967" s="22">
        <v>10</v>
      </c>
      <c r="H22967" s="22">
        <v>0</v>
      </c>
      <c r="I22967" s="22">
        <v>0</v>
      </c>
      <c r="J22967" s="21" t="s">
        <v>153881</v>
      </c>
    </row>
    <row r="22968" spans="1:10" ht="32" customHeight="1">
      <c r="A22968" s="19" t="s">
        <v>153882</v>
      </c>
      <c r="B22968" s="24">
        <v>24</v>
      </c>
      <c r="C22968" s="22">
        <v>18</v>
      </c>
      <c r="D22968" s="21" t="s">
        <v>104269</v>
      </c>
      <c r="E22968" s="21" t="s">
        <v>104270</v>
      </c>
      <c r="F22968" s="21" t="s">
        <v>102782</v>
      </c>
      <c r="G22968" s="22">
        <v>1</v>
      </c>
      <c r="H22968" s="22">
        <v>13</v>
      </c>
      <c r="I22968" s="22">
        <v>25</v>
      </c>
      <c r="J22968" s="21" t="s">
        <v>153883</v>
      </c>
    </row>
    <row r="22969" spans="1:10" ht="32" customHeight="1">
      <c r="A22969" s="19" t="s">
        <v>153884</v>
      </c>
      <c r="B22969" s="24">
        <v>29</v>
      </c>
      <c r="C22969" s="22">
        <v>17</v>
      </c>
      <c r="D22969" s="21" t="s">
        <v>102164</v>
      </c>
      <c r="E22969" s="21" t="s">
        <v>102165</v>
      </c>
      <c r="F22969" s="21" t="s">
        <v>14743</v>
      </c>
      <c r="G22969" s="22">
        <v>3</v>
      </c>
      <c r="H22969" s="22">
        <v>10</v>
      </c>
      <c r="I22969" s="22">
        <v>17</v>
      </c>
      <c r="J22969" s="21" t="s">
        <v>153885</v>
      </c>
    </row>
    <row r="22970" spans="1:10" ht="20" customHeight="1">
      <c r="A22970" s="27">
        <v>-999</v>
      </c>
      <c r="B22970" s="24">
        <v>-999</v>
      </c>
      <c r="C22970" s="22">
        <v>-999</v>
      </c>
      <c r="D22970" s="22">
        <v>-999</v>
      </c>
      <c r="E22970" s="22">
        <v>-999</v>
      </c>
      <c r="F22970" s="22">
        <v>-999</v>
      </c>
      <c r="G22970" s="22">
        <v>-999</v>
      </c>
      <c r="H22970" s="22">
        <v>-999</v>
      </c>
      <c r="I22970" s="22">
        <v>-999</v>
      </c>
      <c r="J22970" s="22">
        <v>-999</v>
      </c>
    </row>
    <row r="22971" spans="1:10" ht="32" customHeight="1">
      <c r="A22971" s="19" t="s">
        <v>153886</v>
      </c>
      <c r="B22971" s="24">
        <v>29</v>
      </c>
      <c r="C22971" s="22">
        <v>15</v>
      </c>
      <c r="D22971" s="21" t="s">
        <v>117349</v>
      </c>
      <c r="E22971" s="21" t="s">
        <v>117350</v>
      </c>
      <c r="F22971" s="21" t="s">
        <v>101554</v>
      </c>
      <c r="G22971" s="22">
        <v>10</v>
      </c>
      <c r="H22971" s="22">
        <v>0</v>
      </c>
      <c r="I22971" s="22">
        <v>0</v>
      </c>
      <c r="J22971" s="21" t="s">
        <v>153887</v>
      </c>
    </row>
    <row r="22972" spans="1:10" ht="32" customHeight="1">
      <c r="A22972" s="19" t="s">
        <v>153888</v>
      </c>
      <c r="B22972" s="24">
        <v>34</v>
      </c>
      <c r="C22972" s="22">
        <v>15</v>
      </c>
      <c r="D22972" s="21" t="s">
        <v>113011</v>
      </c>
      <c r="E22972" s="21" t="s">
        <v>113012</v>
      </c>
      <c r="F22972" s="21" t="s">
        <v>101528</v>
      </c>
      <c r="G22972" s="22">
        <v>10</v>
      </c>
      <c r="H22972" s="22">
        <v>0</v>
      </c>
      <c r="I22972" s="22">
        <v>0</v>
      </c>
      <c r="J22972" s="21" t="s">
        <v>153889</v>
      </c>
    </row>
    <row r="22973" spans="1:10" ht="32" customHeight="1">
      <c r="A22973" s="19" t="s">
        <v>153890</v>
      </c>
      <c r="B22973" s="24">
        <v>34</v>
      </c>
      <c r="C22973" s="22">
        <v>15</v>
      </c>
      <c r="D22973" s="21" t="s">
        <v>113011</v>
      </c>
      <c r="E22973" s="21" t="s">
        <v>113012</v>
      </c>
      <c r="F22973" s="21" t="s">
        <v>101528</v>
      </c>
      <c r="G22973" s="22">
        <v>10</v>
      </c>
      <c r="H22973" s="22">
        <v>0</v>
      </c>
      <c r="I22973" s="22">
        <v>0</v>
      </c>
      <c r="J22973" s="21" t="s">
        <v>153889</v>
      </c>
    </row>
    <row r="22974" spans="1:10" ht="32" customHeight="1">
      <c r="A22974" s="19" t="s">
        <v>153891</v>
      </c>
      <c r="B22974" s="24">
        <v>29</v>
      </c>
      <c r="C22974" s="22">
        <v>31</v>
      </c>
      <c r="D22974" s="21" t="s">
        <v>107372</v>
      </c>
      <c r="E22974" s="21" t="s">
        <v>107373</v>
      </c>
      <c r="F22974" s="21" t="s">
        <v>102144</v>
      </c>
      <c r="G22974" s="22">
        <v>2</v>
      </c>
      <c r="H22974" s="22">
        <v>25</v>
      </c>
      <c r="I22974" s="22">
        <v>41</v>
      </c>
      <c r="J22974" s="21" t="s">
        <v>153892</v>
      </c>
    </row>
    <row r="22975" spans="1:10" ht="32" customHeight="1">
      <c r="A22975" s="19" t="s">
        <v>153893</v>
      </c>
      <c r="B22975" s="24">
        <v>38</v>
      </c>
      <c r="C22975" s="22">
        <v>16</v>
      </c>
      <c r="D22975" s="21" t="s">
        <v>108075</v>
      </c>
      <c r="E22975" s="21" t="s">
        <v>108076</v>
      </c>
      <c r="F22975" s="21" t="s">
        <v>101533</v>
      </c>
      <c r="G22975" s="22">
        <v>1</v>
      </c>
      <c r="H22975" s="22">
        <v>11</v>
      </c>
      <c r="I22975" s="22">
        <v>12</v>
      </c>
      <c r="J22975" s="21" t="s">
        <v>153894</v>
      </c>
    </row>
    <row r="22976" spans="1:10" ht="20" customHeight="1">
      <c r="A22976" s="27">
        <v>-999</v>
      </c>
      <c r="B22976" s="24">
        <v>-999</v>
      </c>
      <c r="C22976" s="22">
        <v>-999</v>
      </c>
      <c r="D22976" s="22">
        <v>-999</v>
      </c>
      <c r="E22976" s="22">
        <v>-999</v>
      </c>
      <c r="F22976" s="22">
        <v>-999</v>
      </c>
      <c r="G22976" s="22">
        <v>-999</v>
      </c>
      <c r="H22976" s="22">
        <v>-999</v>
      </c>
      <c r="I22976" s="22">
        <v>-999</v>
      </c>
      <c r="J22976" s="22">
        <v>-999</v>
      </c>
    </row>
    <row r="22977" spans="1:10" ht="32" customHeight="1">
      <c r="A22977" s="19" t="s">
        <v>153895</v>
      </c>
      <c r="B22977" s="24">
        <v>18</v>
      </c>
      <c r="C22977" s="22">
        <v>15</v>
      </c>
      <c r="D22977" s="21" t="s">
        <v>153896</v>
      </c>
      <c r="E22977" s="21" t="s">
        <v>153897</v>
      </c>
      <c r="F22977" s="21" t="s">
        <v>101694</v>
      </c>
      <c r="G22977" s="22">
        <v>10</v>
      </c>
      <c r="H22977" s="22">
        <v>0</v>
      </c>
      <c r="I22977" s="22">
        <v>0</v>
      </c>
      <c r="J22977" s="21" t="s">
        <v>153898</v>
      </c>
    </row>
    <row r="22978" spans="1:10" ht="32" customHeight="1">
      <c r="A22978" s="19" t="s">
        <v>153899</v>
      </c>
      <c r="B22978" s="24">
        <v>31</v>
      </c>
      <c r="C22978" s="22">
        <v>15</v>
      </c>
      <c r="D22978" s="21" t="s">
        <v>153900</v>
      </c>
      <c r="E22978" s="21" t="s">
        <v>153901</v>
      </c>
      <c r="F22978" s="21" t="s">
        <v>14739</v>
      </c>
      <c r="G22978" s="22">
        <v>1</v>
      </c>
      <c r="H22978" s="22">
        <v>6</v>
      </c>
      <c r="I22978" s="22">
        <v>13</v>
      </c>
      <c r="J22978" s="21" t="s">
        <v>153902</v>
      </c>
    </row>
    <row r="22979" spans="1:10" ht="20" customHeight="1">
      <c r="A22979" s="27">
        <v>-999</v>
      </c>
      <c r="B22979" s="24">
        <v>-999</v>
      </c>
      <c r="C22979" s="22">
        <v>-999</v>
      </c>
      <c r="D22979" s="22">
        <v>-999</v>
      </c>
      <c r="E22979" s="22">
        <v>-999</v>
      </c>
      <c r="F22979" s="22">
        <v>-999</v>
      </c>
      <c r="G22979" s="22">
        <v>-999</v>
      </c>
      <c r="H22979" s="22">
        <v>-999</v>
      </c>
      <c r="I22979" s="22">
        <v>-999</v>
      </c>
      <c r="J22979" s="22">
        <v>-999</v>
      </c>
    </row>
    <row r="22980" spans="1:10" ht="32" customHeight="1">
      <c r="A22980" s="19" t="s">
        <v>153903</v>
      </c>
      <c r="B22980" s="24">
        <v>22</v>
      </c>
      <c r="C22980" s="22">
        <v>15</v>
      </c>
      <c r="D22980" s="21" t="s">
        <v>106533</v>
      </c>
      <c r="E22980" s="21" t="s">
        <v>106534</v>
      </c>
      <c r="F22980" s="21" t="s">
        <v>14739</v>
      </c>
      <c r="G22980" s="22">
        <v>10</v>
      </c>
      <c r="H22980" s="22">
        <v>0</v>
      </c>
      <c r="I22980" s="22">
        <v>0</v>
      </c>
      <c r="J22980" s="21" t="s">
        <v>150434</v>
      </c>
    </row>
    <row r="22981" spans="1:10" ht="32" customHeight="1">
      <c r="A22981" s="19" t="s">
        <v>153904</v>
      </c>
      <c r="B22981" s="24">
        <v>37</v>
      </c>
      <c r="C22981" s="22">
        <v>15</v>
      </c>
      <c r="D22981" s="21" t="s">
        <v>116582</v>
      </c>
      <c r="E22981" s="21" t="s">
        <v>116583</v>
      </c>
      <c r="F22981" s="21" t="s">
        <v>101694</v>
      </c>
      <c r="G22981" s="22">
        <v>10</v>
      </c>
      <c r="H22981" s="22">
        <v>0</v>
      </c>
      <c r="I22981" s="22">
        <v>0</v>
      </c>
      <c r="J22981" s="21" t="s">
        <v>116584</v>
      </c>
    </row>
    <row r="22982" spans="1:10" ht="32" customHeight="1">
      <c r="A22982" s="19" t="s">
        <v>153905</v>
      </c>
      <c r="B22982" s="24">
        <v>37</v>
      </c>
      <c r="C22982" s="22">
        <v>15</v>
      </c>
      <c r="D22982" s="21" t="s">
        <v>116582</v>
      </c>
      <c r="E22982" s="21" t="s">
        <v>116583</v>
      </c>
      <c r="F22982" s="21" t="s">
        <v>101694</v>
      </c>
      <c r="G22982" s="22">
        <v>10</v>
      </c>
      <c r="H22982" s="22">
        <v>0</v>
      </c>
      <c r="I22982" s="22">
        <v>0</v>
      </c>
      <c r="J22982" s="21" t="s">
        <v>116584</v>
      </c>
    </row>
    <row r="22983" spans="1:10" ht="32" customHeight="1">
      <c r="A22983" s="19" t="s">
        <v>153906</v>
      </c>
      <c r="B22983" s="24">
        <v>28</v>
      </c>
      <c r="C22983" s="22">
        <v>34</v>
      </c>
      <c r="D22983" s="21" t="s">
        <v>121656</v>
      </c>
      <c r="E22983" s="21" t="s">
        <v>121657</v>
      </c>
      <c r="F22983" s="21" t="s">
        <v>104148</v>
      </c>
      <c r="G22983" s="22">
        <v>10</v>
      </c>
      <c r="H22983" s="22">
        <v>20</v>
      </c>
      <c r="I22983" s="22">
        <v>36</v>
      </c>
      <c r="J22983" s="21" t="s">
        <v>153907</v>
      </c>
    </row>
    <row r="22984" spans="1:10" ht="32" customHeight="1">
      <c r="A22984" s="19" t="s">
        <v>153908</v>
      </c>
      <c r="B22984" s="24">
        <v>12</v>
      </c>
      <c r="C22984" s="22">
        <v>21</v>
      </c>
      <c r="D22984" s="21" t="s">
        <v>136318</v>
      </c>
      <c r="E22984" s="21" t="s">
        <v>136319</v>
      </c>
      <c r="F22984" s="21" t="s">
        <v>14743</v>
      </c>
      <c r="G22984" s="22">
        <v>9</v>
      </c>
      <c r="H22984" s="22">
        <v>8</v>
      </c>
      <c r="I22984" s="22">
        <v>17</v>
      </c>
      <c r="J22984" s="21" t="s">
        <v>153909</v>
      </c>
    </row>
    <row r="22985" spans="1:10" ht="32" customHeight="1">
      <c r="A22985" s="19" t="s">
        <v>153910</v>
      </c>
      <c r="B22985" s="24">
        <v>12</v>
      </c>
      <c r="C22985" s="22">
        <v>21</v>
      </c>
      <c r="D22985" s="21" t="s">
        <v>136318</v>
      </c>
      <c r="E22985" s="21" t="s">
        <v>136319</v>
      </c>
      <c r="F22985" s="21" t="s">
        <v>14743</v>
      </c>
      <c r="G22985" s="22">
        <v>9</v>
      </c>
      <c r="H22985" s="22">
        <v>8</v>
      </c>
      <c r="I22985" s="22">
        <v>17</v>
      </c>
      <c r="J22985" s="21" t="s">
        <v>153909</v>
      </c>
    </row>
    <row r="22986" spans="1:10" ht="32" customHeight="1">
      <c r="A22986" s="19" t="s">
        <v>153911</v>
      </c>
      <c r="B22986" s="24">
        <v>17</v>
      </c>
      <c r="C22986" s="22">
        <v>15</v>
      </c>
      <c r="D22986" s="21" t="s">
        <v>128766</v>
      </c>
      <c r="E22986" s="21" t="s">
        <v>128767</v>
      </c>
      <c r="F22986" s="21" t="s">
        <v>101568</v>
      </c>
      <c r="G22986" s="22">
        <v>1</v>
      </c>
      <c r="H22986" s="22">
        <v>9</v>
      </c>
      <c r="I22986" s="22">
        <v>18</v>
      </c>
      <c r="J22986" s="21" t="s">
        <v>153912</v>
      </c>
    </row>
    <row r="22987" spans="1:10" ht="32" customHeight="1">
      <c r="A22987" s="19" t="s">
        <v>153913</v>
      </c>
      <c r="B22987" s="24">
        <v>23</v>
      </c>
      <c r="C22987" s="22">
        <v>17</v>
      </c>
      <c r="D22987" s="21" t="s">
        <v>103607</v>
      </c>
      <c r="E22987" s="21" t="s">
        <v>103608</v>
      </c>
      <c r="F22987" s="21" t="s">
        <v>101710</v>
      </c>
      <c r="G22987" s="22">
        <v>1</v>
      </c>
      <c r="H22987" s="22">
        <v>12</v>
      </c>
      <c r="I22987" s="22">
        <v>21</v>
      </c>
      <c r="J22987" s="21" t="s">
        <v>153914</v>
      </c>
    </row>
    <row r="22988" spans="1:10" ht="32" customHeight="1">
      <c r="A22988" s="19" t="s">
        <v>153915</v>
      </c>
      <c r="B22988" s="24">
        <v>23</v>
      </c>
      <c r="C22988" s="22">
        <v>17</v>
      </c>
      <c r="D22988" s="21" t="s">
        <v>103607</v>
      </c>
      <c r="E22988" s="21" t="s">
        <v>103608</v>
      </c>
      <c r="F22988" s="21" t="s">
        <v>101710</v>
      </c>
      <c r="G22988" s="22">
        <v>1</v>
      </c>
      <c r="H22988" s="22">
        <v>12</v>
      </c>
      <c r="I22988" s="22">
        <v>21</v>
      </c>
      <c r="J22988" s="21" t="s">
        <v>153914</v>
      </c>
    </row>
    <row r="22989" spans="1:10" ht="32" customHeight="1">
      <c r="A22989" s="19" t="s">
        <v>153916</v>
      </c>
      <c r="B22989" s="24">
        <v>110</v>
      </c>
      <c r="C22989" s="22">
        <v>16</v>
      </c>
      <c r="D22989" s="21" t="s">
        <v>111777</v>
      </c>
      <c r="E22989" s="21" t="s">
        <v>111778</v>
      </c>
      <c r="F22989" s="21" t="s">
        <v>101945</v>
      </c>
      <c r="G22989" s="22">
        <v>1</v>
      </c>
      <c r="H22989" s="22">
        <v>11</v>
      </c>
      <c r="I22989" s="22">
        <v>16</v>
      </c>
      <c r="J22989" s="21" t="s">
        <v>153917</v>
      </c>
    </row>
    <row r="22990" spans="1:10" ht="32" customHeight="1">
      <c r="A22990" s="19" t="s">
        <v>153918</v>
      </c>
      <c r="B22990" s="24">
        <v>19</v>
      </c>
      <c r="C22990" s="22">
        <v>15</v>
      </c>
      <c r="D22990" s="21" t="s">
        <v>106282</v>
      </c>
      <c r="E22990" s="21" t="s">
        <v>106283</v>
      </c>
      <c r="F22990" s="21" t="s">
        <v>14739</v>
      </c>
      <c r="G22990" s="22">
        <v>10</v>
      </c>
      <c r="H22990" s="22">
        <v>0</v>
      </c>
      <c r="I22990" s="22">
        <v>0</v>
      </c>
      <c r="J22990" s="21" t="s">
        <v>106284</v>
      </c>
    </row>
    <row r="22991" spans="1:10" ht="32" customHeight="1">
      <c r="A22991" s="19" t="s">
        <v>153919</v>
      </c>
      <c r="B22991" s="24">
        <v>21</v>
      </c>
      <c r="C22991" s="22">
        <v>23</v>
      </c>
      <c r="D22991" s="21" t="s">
        <v>153920</v>
      </c>
      <c r="E22991" s="21" t="s">
        <v>153921</v>
      </c>
      <c r="F22991" s="21" t="s">
        <v>102001</v>
      </c>
      <c r="G22991" s="22">
        <v>2</v>
      </c>
      <c r="H22991" s="22">
        <v>17</v>
      </c>
      <c r="I22991" s="22">
        <v>29</v>
      </c>
      <c r="J22991" s="21" t="s">
        <v>153922</v>
      </c>
    </row>
    <row r="22992" spans="1:10" ht="32" customHeight="1">
      <c r="A22992" s="19" t="s">
        <v>153923</v>
      </c>
      <c r="B22992" s="24">
        <v>23</v>
      </c>
      <c r="C22992" s="22">
        <v>15</v>
      </c>
      <c r="D22992" s="21" t="s">
        <v>152196</v>
      </c>
      <c r="E22992" s="21" t="s">
        <v>152197</v>
      </c>
      <c r="F22992" s="21" t="s">
        <v>101694</v>
      </c>
      <c r="G22992" s="22">
        <v>1</v>
      </c>
      <c r="H22992" s="22">
        <v>8</v>
      </c>
      <c r="I22992" s="22">
        <v>17</v>
      </c>
      <c r="J22992" s="21" t="s">
        <v>153924</v>
      </c>
    </row>
    <row r="22993" spans="1:10" ht="32" customHeight="1">
      <c r="A22993" s="19" t="s">
        <v>153925</v>
      </c>
      <c r="B22993" s="24">
        <v>20</v>
      </c>
      <c r="C22993" s="22">
        <v>15</v>
      </c>
      <c r="D22993" s="21" t="s">
        <v>124040</v>
      </c>
      <c r="E22993" s="21" t="s">
        <v>124041</v>
      </c>
      <c r="F22993" s="21" t="s">
        <v>101563</v>
      </c>
      <c r="G22993" s="22">
        <v>10</v>
      </c>
      <c r="H22993" s="22">
        <v>0</v>
      </c>
      <c r="I22993" s="22">
        <v>0</v>
      </c>
      <c r="J22993" s="21" t="s">
        <v>153926</v>
      </c>
    </row>
    <row r="22994" spans="1:10" ht="32" customHeight="1">
      <c r="A22994" s="19" t="s">
        <v>153927</v>
      </c>
      <c r="B22994" s="24">
        <v>18</v>
      </c>
      <c r="C22994" s="22">
        <v>15</v>
      </c>
      <c r="D22994" s="21" t="s">
        <v>101650</v>
      </c>
      <c r="E22994" s="21" t="s">
        <v>101651</v>
      </c>
      <c r="F22994" s="21" t="s">
        <v>101554</v>
      </c>
      <c r="G22994" s="22">
        <v>10</v>
      </c>
      <c r="H22994" s="22">
        <v>0</v>
      </c>
      <c r="I22994" s="22">
        <v>0</v>
      </c>
      <c r="J22994" s="21" t="s">
        <v>101652</v>
      </c>
    </row>
    <row r="22995" spans="1:10" ht="32" customHeight="1">
      <c r="A22995" s="19" t="s">
        <v>153928</v>
      </c>
      <c r="B22995" s="24">
        <v>33</v>
      </c>
      <c r="C22995" s="22">
        <v>15</v>
      </c>
      <c r="D22995" s="21" t="s">
        <v>140339</v>
      </c>
      <c r="E22995" s="21" t="s">
        <v>140340</v>
      </c>
      <c r="F22995" s="21" t="s">
        <v>101528</v>
      </c>
      <c r="G22995" s="22">
        <v>10</v>
      </c>
      <c r="H22995" s="22">
        <v>0</v>
      </c>
      <c r="I22995" s="22">
        <v>0</v>
      </c>
      <c r="J22995" s="21" t="s">
        <v>153929</v>
      </c>
    </row>
    <row r="22996" spans="1:10" ht="32" customHeight="1">
      <c r="A22996" s="19" t="s">
        <v>153930</v>
      </c>
      <c r="B22996" s="24">
        <v>28</v>
      </c>
      <c r="C22996" s="22">
        <v>22</v>
      </c>
      <c r="D22996" s="21" t="s">
        <v>150549</v>
      </c>
      <c r="E22996" s="21" t="s">
        <v>150550</v>
      </c>
      <c r="F22996" s="21" t="s">
        <v>101538</v>
      </c>
      <c r="G22996" s="22">
        <v>1</v>
      </c>
      <c r="H22996" s="22">
        <v>17</v>
      </c>
      <c r="I22996" s="22">
        <v>21</v>
      </c>
      <c r="J22996" s="21" t="s">
        <v>153931</v>
      </c>
    </row>
    <row r="22997" spans="1:10" ht="32" customHeight="1">
      <c r="A22997" s="19" t="s">
        <v>153932</v>
      </c>
      <c r="B22997" s="24">
        <v>27</v>
      </c>
      <c r="C22997" s="22">
        <v>29</v>
      </c>
      <c r="D22997" s="21" t="s">
        <v>153933</v>
      </c>
      <c r="E22997" s="21" t="s">
        <v>153934</v>
      </c>
      <c r="F22997" s="21" t="s">
        <v>105284</v>
      </c>
      <c r="G22997" s="22">
        <v>2</v>
      </c>
      <c r="H22997" s="22">
        <v>23</v>
      </c>
      <c r="I22997" s="22">
        <v>37</v>
      </c>
      <c r="J22997" s="21" t="s">
        <v>153935</v>
      </c>
    </row>
    <row r="22998" spans="1:10" ht="32" customHeight="1">
      <c r="A22998" s="19" t="s">
        <v>153936</v>
      </c>
      <c r="B22998" s="24">
        <v>37</v>
      </c>
      <c r="C22998" s="22">
        <v>40</v>
      </c>
      <c r="D22998" s="21" t="s">
        <v>102461</v>
      </c>
      <c r="E22998" s="21" t="s">
        <v>102462</v>
      </c>
      <c r="F22998" s="21" t="s">
        <v>111294</v>
      </c>
      <c r="G22998" s="22">
        <v>3</v>
      </c>
      <c r="H22998" s="22">
        <v>33</v>
      </c>
      <c r="I22998" s="22">
        <v>67</v>
      </c>
      <c r="J22998" s="21" t="s">
        <v>153937</v>
      </c>
    </row>
    <row r="22999" spans="1:10" ht="20" customHeight="1">
      <c r="A22999" s="27">
        <v>-999</v>
      </c>
      <c r="B22999" s="24">
        <v>-999</v>
      </c>
      <c r="C22999" s="22">
        <v>-999</v>
      </c>
      <c r="D22999" s="22">
        <v>-999</v>
      </c>
      <c r="E22999" s="22">
        <v>-999</v>
      </c>
      <c r="F22999" s="22">
        <v>-999</v>
      </c>
      <c r="G22999" s="22">
        <v>-999</v>
      </c>
      <c r="H22999" s="22">
        <v>-999</v>
      </c>
      <c r="I22999" s="22">
        <v>-999</v>
      </c>
      <c r="J22999" s="22">
        <v>-999</v>
      </c>
    </row>
    <row r="23000" spans="1:10" ht="32" customHeight="1">
      <c r="A23000" s="19" t="s">
        <v>153938</v>
      </c>
      <c r="B23000" s="24">
        <v>56</v>
      </c>
      <c r="C23000" s="22">
        <v>39</v>
      </c>
      <c r="D23000" s="21" t="s">
        <v>102588</v>
      </c>
      <c r="E23000" s="21" t="s">
        <v>102589</v>
      </c>
      <c r="F23000" s="21" t="s">
        <v>102559</v>
      </c>
      <c r="G23000" s="22">
        <v>6</v>
      </c>
      <c r="H23000" s="22">
        <v>9</v>
      </c>
      <c r="I23000" s="22">
        <v>13</v>
      </c>
      <c r="J23000" s="21" t="s">
        <v>153939</v>
      </c>
    </row>
    <row r="23001" spans="1:10" ht="32" customHeight="1">
      <c r="A23001" s="19" t="s">
        <v>153940</v>
      </c>
      <c r="B23001" s="24">
        <v>56</v>
      </c>
      <c r="C23001" s="22">
        <v>39</v>
      </c>
      <c r="D23001" s="21" t="s">
        <v>102588</v>
      </c>
      <c r="E23001" s="21" t="s">
        <v>102589</v>
      </c>
      <c r="F23001" s="21" t="s">
        <v>102559</v>
      </c>
      <c r="G23001" s="22">
        <v>6</v>
      </c>
      <c r="H23001" s="22">
        <v>9</v>
      </c>
      <c r="I23001" s="22">
        <v>13</v>
      </c>
      <c r="J23001" s="21" t="s">
        <v>153939</v>
      </c>
    </row>
    <row r="23002" spans="1:10" ht="32" customHeight="1">
      <c r="A23002" s="19" t="s">
        <v>153941</v>
      </c>
      <c r="B23002" s="24">
        <v>22</v>
      </c>
      <c r="C23002" s="22">
        <v>15</v>
      </c>
      <c r="D23002" s="21" t="s">
        <v>122147</v>
      </c>
      <c r="E23002" s="21" t="s">
        <v>122148</v>
      </c>
      <c r="F23002" s="21" t="s">
        <v>14739</v>
      </c>
      <c r="G23002" s="22">
        <v>10</v>
      </c>
      <c r="H23002" s="22">
        <v>0</v>
      </c>
      <c r="I23002" s="22">
        <v>0</v>
      </c>
      <c r="J23002" s="21" t="s">
        <v>153942</v>
      </c>
    </row>
    <row r="23003" spans="1:10" ht="32" customHeight="1">
      <c r="A23003" s="19" t="s">
        <v>153943</v>
      </c>
      <c r="B23003" s="24">
        <v>23</v>
      </c>
      <c r="C23003" s="22">
        <v>15</v>
      </c>
      <c r="D23003" s="21" t="s">
        <v>106706</v>
      </c>
      <c r="E23003" s="21" t="s">
        <v>106707</v>
      </c>
      <c r="F23003" s="21" t="s">
        <v>101694</v>
      </c>
      <c r="G23003" s="22">
        <v>1</v>
      </c>
      <c r="H23003" s="22">
        <v>10</v>
      </c>
      <c r="I23003" s="22">
        <v>13</v>
      </c>
      <c r="J23003" s="21" t="s">
        <v>153944</v>
      </c>
    </row>
    <row r="23004" spans="1:10" ht="32" customHeight="1">
      <c r="A23004" s="19" t="s">
        <v>153945</v>
      </c>
      <c r="B23004" s="24">
        <v>23</v>
      </c>
      <c r="C23004" s="22">
        <v>15</v>
      </c>
      <c r="D23004" s="21" t="s">
        <v>106706</v>
      </c>
      <c r="E23004" s="21" t="s">
        <v>106707</v>
      </c>
      <c r="F23004" s="21" t="s">
        <v>101694</v>
      </c>
      <c r="G23004" s="22">
        <v>1</v>
      </c>
      <c r="H23004" s="22">
        <v>10</v>
      </c>
      <c r="I23004" s="22">
        <v>13</v>
      </c>
      <c r="J23004" s="21" t="s">
        <v>153944</v>
      </c>
    </row>
    <row r="23005" spans="1:10" ht="32" customHeight="1">
      <c r="A23005" s="19" t="s">
        <v>153946</v>
      </c>
      <c r="B23005" s="24">
        <v>13</v>
      </c>
      <c r="C23005" s="22">
        <v>15</v>
      </c>
      <c r="D23005" s="21" t="s">
        <v>127198</v>
      </c>
      <c r="E23005" s="21" t="s">
        <v>127199</v>
      </c>
      <c r="F23005" s="21" t="s">
        <v>101563</v>
      </c>
      <c r="G23005" s="22">
        <v>10</v>
      </c>
      <c r="H23005" s="22">
        <v>0</v>
      </c>
      <c r="I23005" s="22">
        <v>0</v>
      </c>
      <c r="J23005" s="21" t="s">
        <v>153947</v>
      </c>
    </row>
    <row r="23006" spans="1:10" ht="32" customHeight="1">
      <c r="A23006" s="19" t="s">
        <v>153948</v>
      </c>
      <c r="B23006" s="24">
        <v>26</v>
      </c>
      <c r="C23006" s="22">
        <v>15</v>
      </c>
      <c r="D23006" s="21" t="s">
        <v>106791</v>
      </c>
      <c r="E23006" s="21" t="s">
        <v>106792</v>
      </c>
      <c r="F23006" s="21" t="s">
        <v>101563</v>
      </c>
      <c r="G23006" s="22">
        <v>10</v>
      </c>
      <c r="H23006" s="22">
        <v>0</v>
      </c>
      <c r="I23006" s="22">
        <v>0</v>
      </c>
      <c r="J23006" s="21" t="s">
        <v>153949</v>
      </c>
    </row>
    <row r="23007" spans="1:10" ht="32" customHeight="1">
      <c r="A23007" s="19" t="s">
        <v>153950</v>
      </c>
      <c r="B23007" s="24">
        <v>20</v>
      </c>
      <c r="C23007" s="22">
        <v>29</v>
      </c>
      <c r="D23007" s="21" t="s">
        <v>121299</v>
      </c>
      <c r="E23007" s="21" t="s">
        <v>121300</v>
      </c>
      <c r="F23007" s="21" t="s">
        <v>101543</v>
      </c>
      <c r="G23007" s="22">
        <v>14</v>
      </c>
      <c r="H23007" s="22">
        <v>11</v>
      </c>
      <c r="I23007" s="22">
        <v>23</v>
      </c>
      <c r="J23007" s="21" t="s">
        <v>153951</v>
      </c>
    </row>
    <row r="23008" spans="1:10" ht="32" customHeight="1">
      <c r="A23008" s="19" t="s">
        <v>153952</v>
      </c>
      <c r="B23008" s="24">
        <v>38</v>
      </c>
      <c r="C23008" s="22">
        <v>45</v>
      </c>
      <c r="D23008" s="21" t="s">
        <v>102584</v>
      </c>
      <c r="E23008" s="21" t="s">
        <v>102585</v>
      </c>
      <c r="F23008" s="22">
        <v>575</v>
      </c>
      <c r="G23008" s="22">
        <v>9</v>
      </c>
      <c r="H23008" s="22">
        <v>13</v>
      </c>
      <c r="I23008" s="22">
        <v>14</v>
      </c>
      <c r="J23008" s="21" t="s">
        <v>153953</v>
      </c>
    </row>
    <row r="23009" spans="1:10" ht="32" customHeight="1">
      <c r="A23009" s="19" t="s">
        <v>153954</v>
      </c>
      <c r="B23009" s="24">
        <v>14</v>
      </c>
      <c r="C23009" s="22">
        <v>26</v>
      </c>
      <c r="D23009" s="21" t="s">
        <v>113517</v>
      </c>
      <c r="E23009" s="21" t="s">
        <v>113518</v>
      </c>
      <c r="F23009" s="21" t="s">
        <v>102510</v>
      </c>
      <c r="G23009" s="22">
        <v>12</v>
      </c>
      <c r="H23009" s="22">
        <v>10</v>
      </c>
      <c r="I23009" s="22">
        <v>16</v>
      </c>
      <c r="J23009" s="21" t="s">
        <v>153955</v>
      </c>
    </row>
    <row r="23010" spans="1:10" ht="32" customHeight="1">
      <c r="A23010" s="19" t="s">
        <v>153956</v>
      </c>
      <c r="B23010" s="24">
        <v>21</v>
      </c>
      <c r="C23010" s="22">
        <v>15</v>
      </c>
      <c r="D23010" s="21" t="s">
        <v>153957</v>
      </c>
      <c r="E23010" s="21" t="s">
        <v>153958</v>
      </c>
      <c r="F23010" s="21" t="s">
        <v>101563</v>
      </c>
      <c r="G23010" s="22">
        <v>10</v>
      </c>
      <c r="H23010" s="22">
        <v>0</v>
      </c>
      <c r="I23010" s="22">
        <v>0</v>
      </c>
      <c r="J23010" s="21" t="s">
        <v>153959</v>
      </c>
    </row>
    <row r="23011" spans="1:10" ht="32" customHeight="1">
      <c r="A23011" s="19" t="s">
        <v>153960</v>
      </c>
      <c r="B23011" s="24">
        <v>24</v>
      </c>
      <c r="C23011" s="22">
        <v>15</v>
      </c>
      <c r="D23011" s="21" t="s">
        <v>109057</v>
      </c>
      <c r="E23011" s="21" t="s">
        <v>109058</v>
      </c>
      <c r="F23011" s="21" t="s">
        <v>101694</v>
      </c>
      <c r="G23011" s="22">
        <v>10</v>
      </c>
      <c r="H23011" s="22">
        <v>0</v>
      </c>
      <c r="I23011" s="22">
        <v>0</v>
      </c>
      <c r="J23011" s="21" t="s">
        <v>153961</v>
      </c>
    </row>
    <row r="23012" spans="1:10" ht="32" customHeight="1">
      <c r="A23012" s="19" t="s">
        <v>153962</v>
      </c>
      <c r="B23012" s="24">
        <v>13</v>
      </c>
      <c r="C23012" s="22">
        <v>15</v>
      </c>
      <c r="D23012" s="21" t="s">
        <v>130971</v>
      </c>
      <c r="E23012" s="21" t="s">
        <v>130972</v>
      </c>
      <c r="F23012" s="21" t="s">
        <v>101563</v>
      </c>
      <c r="G23012" s="22">
        <v>10</v>
      </c>
      <c r="H23012" s="22">
        <v>0</v>
      </c>
      <c r="I23012" s="22">
        <v>0</v>
      </c>
      <c r="J23012" s="21" t="s">
        <v>153963</v>
      </c>
    </row>
    <row r="23013" spans="1:10" ht="32" customHeight="1">
      <c r="A23013" s="19" t="s">
        <v>153964</v>
      </c>
      <c r="B23013" s="24">
        <v>16</v>
      </c>
      <c r="C23013" s="22">
        <v>22</v>
      </c>
      <c r="D23013" s="21" t="s">
        <v>153965</v>
      </c>
      <c r="E23013" s="21" t="s">
        <v>153966</v>
      </c>
      <c r="F23013" s="21" t="s">
        <v>104448</v>
      </c>
      <c r="G23013" s="22">
        <v>7</v>
      </c>
      <c r="H23013" s="22">
        <v>11</v>
      </c>
      <c r="I23013" s="22">
        <v>17</v>
      </c>
      <c r="J23013" s="21" t="s">
        <v>153967</v>
      </c>
    </row>
    <row r="23014" spans="1:10" ht="32" customHeight="1">
      <c r="A23014" s="19" t="s">
        <v>153968</v>
      </c>
      <c r="B23014" s="24">
        <v>39</v>
      </c>
      <c r="C23014" s="22">
        <v>41</v>
      </c>
      <c r="D23014" s="21" t="s">
        <v>130218</v>
      </c>
      <c r="E23014" s="21" t="s">
        <v>130219</v>
      </c>
      <c r="F23014" s="21" t="s">
        <v>107710</v>
      </c>
      <c r="G23014" s="22">
        <v>2</v>
      </c>
      <c r="H23014" s="22">
        <v>35</v>
      </c>
      <c r="I23014" s="22">
        <v>63</v>
      </c>
      <c r="J23014" s="21" t="s">
        <v>153969</v>
      </c>
    </row>
    <row r="23015" spans="1:10" ht="32" customHeight="1">
      <c r="A23015" s="19" t="s">
        <v>153970</v>
      </c>
      <c r="B23015" s="24">
        <v>39</v>
      </c>
      <c r="C23015" s="22">
        <v>41</v>
      </c>
      <c r="D23015" s="21" t="s">
        <v>130218</v>
      </c>
      <c r="E23015" s="21" t="s">
        <v>130219</v>
      </c>
      <c r="F23015" s="21" t="s">
        <v>107710</v>
      </c>
      <c r="G23015" s="22">
        <v>2</v>
      </c>
      <c r="H23015" s="22">
        <v>35</v>
      </c>
      <c r="I23015" s="22">
        <v>63</v>
      </c>
      <c r="J23015" s="21" t="s">
        <v>153969</v>
      </c>
    </row>
    <row r="23016" spans="1:10" ht="32" customHeight="1">
      <c r="A23016" s="19" t="s">
        <v>153971</v>
      </c>
      <c r="B23016" s="24">
        <v>14</v>
      </c>
      <c r="C23016" s="22">
        <v>23</v>
      </c>
      <c r="D23016" s="21" t="s">
        <v>153972</v>
      </c>
      <c r="E23016" s="21" t="s">
        <v>153973</v>
      </c>
      <c r="F23016" s="21" t="s">
        <v>102157</v>
      </c>
      <c r="G23016" s="22">
        <v>10</v>
      </c>
      <c r="H23016" s="22">
        <v>9</v>
      </c>
      <c r="I23016" s="22">
        <v>13</v>
      </c>
      <c r="J23016" s="21" t="s">
        <v>153974</v>
      </c>
    </row>
    <row r="23017" spans="1:10" ht="32" customHeight="1">
      <c r="A23017" s="19" t="s">
        <v>153975</v>
      </c>
      <c r="B23017" s="24">
        <v>33</v>
      </c>
      <c r="C23017" s="22">
        <v>15</v>
      </c>
      <c r="D23017" s="21" t="s">
        <v>116109</v>
      </c>
      <c r="E23017" s="21" t="s">
        <v>116110</v>
      </c>
      <c r="F23017" s="21" t="s">
        <v>101628</v>
      </c>
      <c r="G23017" s="22">
        <v>1</v>
      </c>
      <c r="H23017" s="22">
        <v>10</v>
      </c>
      <c r="I23017" s="22">
        <v>20</v>
      </c>
      <c r="J23017" s="21" t="s">
        <v>153976</v>
      </c>
    </row>
    <row r="23018" spans="1:10" ht="32" customHeight="1">
      <c r="A23018" s="19" t="s">
        <v>153977</v>
      </c>
      <c r="B23018" s="24">
        <v>33</v>
      </c>
      <c r="C23018" s="22">
        <v>15</v>
      </c>
      <c r="D23018" s="21" t="s">
        <v>116109</v>
      </c>
      <c r="E23018" s="21" t="s">
        <v>116110</v>
      </c>
      <c r="F23018" s="21" t="s">
        <v>101628</v>
      </c>
      <c r="G23018" s="22">
        <v>1</v>
      </c>
      <c r="H23018" s="22">
        <v>10</v>
      </c>
      <c r="I23018" s="22">
        <v>20</v>
      </c>
      <c r="J23018" s="21" t="s">
        <v>153976</v>
      </c>
    </row>
    <row r="23019" spans="1:10" ht="32" customHeight="1">
      <c r="A23019" s="19" t="s">
        <v>153978</v>
      </c>
      <c r="B23019" s="24">
        <v>13</v>
      </c>
      <c r="C23019" s="22">
        <v>15</v>
      </c>
      <c r="D23019" s="21" t="s">
        <v>130218</v>
      </c>
      <c r="E23019" s="21" t="s">
        <v>130219</v>
      </c>
      <c r="F23019" s="21" t="s">
        <v>101554</v>
      </c>
      <c r="G23019" s="22">
        <v>10</v>
      </c>
      <c r="H23019" s="22">
        <v>0</v>
      </c>
      <c r="I23019" s="22">
        <v>0</v>
      </c>
      <c r="J23019" s="21" t="s">
        <v>153979</v>
      </c>
    </row>
    <row r="23020" spans="1:10" ht="32" customHeight="1">
      <c r="A23020" s="19" t="s">
        <v>153980</v>
      </c>
      <c r="B23020" s="24">
        <v>15</v>
      </c>
      <c r="C23020" s="22">
        <v>23</v>
      </c>
      <c r="D23020" s="21" t="s">
        <v>102008</v>
      </c>
      <c r="E23020" s="21" t="s">
        <v>102009</v>
      </c>
      <c r="F23020" s="21" t="s">
        <v>102157</v>
      </c>
      <c r="G23020" s="22">
        <v>8</v>
      </c>
      <c r="H23020" s="22">
        <v>11</v>
      </c>
      <c r="I23020" s="22">
        <v>19</v>
      </c>
      <c r="J23020" s="21" t="s">
        <v>153981</v>
      </c>
    </row>
    <row r="23021" spans="1:10" ht="32" customHeight="1">
      <c r="A23021" s="19" t="s">
        <v>153982</v>
      </c>
      <c r="B23021" s="24">
        <v>15</v>
      </c>
      <c r="C23021" s="22">
        <v>23</v>
      </c>
      <c r="D23021" s="21" t="s">
        <v>102008</v>
      </c>
      <c r="E23021" s="21" t="s">
        <v>102009</v>
      </c>
      <c r="F23021" s="21" t="s">
        <v>102157</v>
      </c>
      <c r="G23021" s="22">
        <v>8</v>
      </c>
      <c r="H23021" s="22">
        <v>11</v>
      </c>
      <c r="I23021" s="22">
        <v>19</v>
      </c>
      <c r="J23021" s="21" t="s">
        <v>153981</v>
      </c>
    </row>
    <row r="23022" spans="1:10" ht="32" customHeight="1">
      <c r="A23022" s="19" t="s">
        <v>153983</v>
      </c>
      <c r="B23022" s="24">
        <v>19</v>
      </c>
      <c r="C23022" s="22">
        <v>16</v>
      </c>
      <c r="D23022" s="21" t="s">
        <v>120626</v>
      </c>
      <c r="E23022" s="21" t="s">
        <v>120627</v>
      </c>
      <c r="F23022" s="21" t="s">
        <v>101945</v>
      </c>
      <c r="G23022" s="22">
        <v>1</v>
      </c>
      <c r="H23022" s="22">
        <v>11</v>
      </c>
      <c r="I23022" s="22">
        <v>19</v>
      </c>
      <c r="J23022" s="21" t="s">
        <v>153984</v>
      </c>
    </row>
    <row r="23023" spans="1:10" ht="32" customHeight="1">
      <c r="A23023" s="19" t="s">
        <v>153985</v>
      </c>
      <c r="B23023" s="24">
        <v>21</v>
      </c>
      <c r="C23023" s="22">
        <v>26</v>
      </c>
      <c r="D23023" s="21" t="s">
        <v>119209</v>
      </c>
      <c r="E23023" s="21" t="s">
        <v>119210</v>
      </c>
      <c r="F23023" s="21" t="s">
        <v>102035</v>
      </c>
      <c r="G23023" s="22">
        <v>8</v>
      </c>
      <c r="H23023" s="22">
        <v>14</v>
      </c>
      <c r="I23023" s="22">
        <v>19</v>
      </c>
      <c r="J23023" s="21" t="s">
        <v>153986</v>
      </c>
    </row>
    <row r="23024" spans="1:10" ht="32" customHeight="1">
      <c r="A23024" s="19" t="s">
        <v>153987</v>
      </c>
      <c r="B23024" s="24">
        <v>23</v>
      </c>
      <c r="C23024" s="22">
        <v>15</v>
      </c>
      <c r="D23024" s="21" t="s">
        <v>120156</v>
      </c>
      <c r="E23024" s="21" t="s">
        <v>120157</v>
      </c>
      <c r="F23024" s="21" t="s">
        <v>101563</v>
      </c>
      <c r="G23024" s="22">
        <v>10</v>
      </c>
      <c r="H23024" s="22">
        <v>0</v>
      </c>
      <c r="I23024" s="22">
        <v>0</v>
      </c>
      <c r="J23024" s="21" t="s">
        <v>153988</v>
      </c>
    </row>
    <row r="23025" spans="1:10" ht="32" customHeight="1">
      <c r="A23025" s="19" t="s">
        <v>153989</v>
      </c>
      <c r="B23025" s="24">
        <v>48</v>
      </c>
      <c r="C23025" s="22">
        <v>20</v>
      </c>
      <c r="D23025" s="21" t="s">
        <v>113470</v>
      </c>
      <c r="E23025" s="21" t="s">
        <v>113471</v>
      </c>
      <c r="F23025" s="21" t="s">
        <v>101950</v>
      </c>
      <c r="G23025" s="22">
        <v>1</v>
      </c>
      <c r="H23025" s="22">
        <v>15</v>
      </c>
      <c r="I23025" s="22">
        <v>25</v>
      </c>
      <c r="J23025" s="21" t="s">
        <v>153990</v>
      </c>
    </row>
    <row r="23026" spans="1:10" ht="32" customHeight="1">
      <c r="A23026" s="19" t="s">
        <v>153991</v>
      </c>
      <c r="B23026" s="24">
        <v>48</v>
      </c>
      <c r="C23026" s="22">
        <v>20</v>
      </c>
      <c r="D23026" s="21" t="s">
        <v>113470</v>
      </c>
      <c r="E23026" s="21" t="s">
        <v>113471</v>
      </c>
      <c r="F23026" s="21" t="s">
        <v>101950</v>
      </c>
      <c r="G23026" s="22">
        <v>1</v>
      </c>
      <c r="H23026" s="22">
        <v>15</v>
      </c>
      <c r="I23026" s="22">
        <v>25</v>
      </c>
      <c r="J23026" s="21" t="s">
        <v>153990</v>
      </c>
    </row>
    <row r="23027" spans="1:10" ht="32" customHeight="1">
      <c r="A23027" s="19" t="s">
        <v>153992</v>
      </c>
      <c r="B23027" s="24">
        <v>28</v>
      </c>
      <c r="C23027" s="22">
        <v>15</v>
      </c>
      <c r="D23027" s="21" t="s">
        <v>123911</v>
      </c>
      <c r="E23027" s="21" t="s">
        <v>123912</v>
      </c>
      <c r="F23027" s="21" t="s">
        <v>101554</v>
      </c>
      <c r="G23027" s="22">
        <v>10</v>
      </c>
      <c r="H23027" s="22">
        <v>0</v>
      </c>
      <c r="I23027" s="22">
        <v>0</v>
      </c>
      <c r="J23027" s="21" t="s">
        <v>153993</v>
      </c>
    </row>
    <row r="23028" spans="1:10" ht="32" customHeight="1">
      <c r="A23028" s="19" t="s">
        <v>153994</v>
      </c>
      <c r="B23028" s="24">
        <v>19</v>
      </c>
      <c r="C23028" s="22">
        <v>31</v>
      </c>
      <c r="D23028" s="21" t="s">
        <v>101869</v>
      </c>
      <c r="E23028" s="21" t="s">
        <v>101870</v>
      </c>
      <c r="F23028" s="21" t="s">
        <v>117483</v>
      </c>
      <c r="G23028" s="22">
        <v>12</v>
      </c>
      <c r="H23028" s="22">
        <v>15</v>
      </c>
      <c r="I23028" s="22">
        <v>24</v>
      </c>
      <c r="J23028" s="21" t="s">
        <v>153995</v>
      </c>
    </row>
    <row r="23029" spans="1:10" ht="32" customHeight="1">
      <c r="A23029" s="19" t="s">
        <v>153996</v>
      </c>
      <c r="B23029" s="24">
        <v>32</v>
      </c>
      <c r="C23029" s="22">
        <v>15</v>
      </c>
      <c r="D23029" s="21" t="s">
        <v>105149</v>
      </c>
      <c r="E23029" s="21" t="s">
        <v>105150</v>
      </c>
      <c r="F23029" s="21" t="s">
        <v>101563</v>
      </c>
      <c r="G23029" s="22">
        <v>10</v>
      </c>
      <c r="H23029" s="22">
        <v>0</v>
      </c>
      <c r="I23029" s="22">
        <v>0</v>
      </c>
      <c r="J23029" s="21" t="s">
        <v>105151</v>
      </c>
    </row>
    <row r="23030" spans="1:10" ht="32" customHeight="1">
      <c r="A23030" s="19" t="s">
        <v>153997</v>
      </c>
      <c r="B23030" s="24">
        <v>34</v>
      </c>
      <c r="C23030" s="22">
        <v>15</v>
      </c>
      <c r="D23030" s="21" t="s">
        <v>153998</v>
      </c>
      <c r="E23030" s="21" t="s">
        <v>153999</v>
      </c>
      <c r="F23030" s="21" t="s">
        <v>101528</v>
      </c>
      <c r="G23030" s="22">
        <v>10</v>
      </c>
      <c r="H23030" s="22">
        <v>0</v>
      </c>
      <c r="I23030" s="22">
        <v>0</v>
      </c>
      <c r="J23030" s="21" t="s">
        <v>154000</v>
      </c>
    </row>
    <row r="23031" spans="1:10" ht="32" customHeight="1">
      <c r="A23031" s="19" t="s">
        <v>154001</v>
      </c>
      <c r="B23031" s="24">
        <v>14</v>
      </c>
      <c r="C23031" s="22">
        <v>19</v>
      </c>
      <c r="D23031" s="21" t="s">
        <v>137575</v>
      </c>
      <c r="E23031" s="21" t="s">
        <v>137576</v>
      </c>
      <c r="F23031" s="21" t="s">
        <v>101548</v>
      </c>
      <c r="G23031" s="22">
        <v>6</v>
      </c>
      <c r="H23031" s="22">
        <v>9</v>
      </c>
      <c r="I23031" s="22">
        <v>22</v>
      </c>
      <c r="J23031" s="21" t="s">
        <v>154002</v>
      </c>
    </row>
    <row r="23032" spans="1:10" ht="32" customHeight="1">
      <c r="A23032" s="19" t="s">
        <v>154003</v>
      </c>
      <c r="B23032" s="24">
        <v>29</v>
      </c>
      <c r="C23032" s="22">
        <v>16</v>
      </c>
      <c r="D23032" s="21" t="s">
        <v>154004</v>
      </c>
      <c r="E23032" s="21" t="s">
        <v>154005</v>
      </c>
      <c r="F23032" s="21" t="s">
        <v>102171</v>
      </c>
      <c r="G23032" s="22">
        <v>1</v>
      </c>
      <c r="H23032" s="22">
        <v>11</v>
      </c>
      <c r="I23032" s="22">
        <v>21</v>
      </c>
      <c r="J23032" s="21" t="s">
        <v>154006</v>
      </c>
    </row>
    <row r="23033" spans="1:10" ht="32" customHeight="1">
      <c r="A23033" s="19" t="s">
        <v>154007</v>
      </c>
      <c r="B23033" s="24">
        <v>76</v>
      </c>
      <c r="C23033" s="22">
        <v>23</v>
      </c>
      <c r="D23033" s="21" t="s">
        <v>101708</v>
      </c>
      <c r="E23033" s="21" t="s">
        <v>101709</v>
      </c>
      <c r="F23033" s="21" t="s">
        <v>101710</v>
      </c>
      <c r="G23033" s="22">
        <v>1</v>
      </c>
      <c r="H23033" s="22">
        <v>18</v>
      </c>
      <c r="I23033" s="22">
        <v>29</v>
      </c>
      <c r="J23033" s="21" t="s">
        <v>154008</v>
      </c>
    </row>
    <row r="23034" spans="1:10" ht="32" customHeight="1">
      <c r="A23034" s="19" t="s">
        <v>154009</v>
      </c>
      <c r="B23034" s="24">
        <v>25</v>
      </c>
      <c r="C23034" s="22">
        <v>15</v>
      </c>
      <c r="D23034" s="21" t="s">
        <v>126525</v>
      </c>
      <c r="E23034" s="21" t="s">
        <v>126526</v>
      </c>
      <c r="F23034" s="21" t="s">
        <v>101694</v>
      </c>
      <c r="G23034" s="22">
        <v>10</v>
      </c>
      <c r="H23034" s="22">
        <v>0</v>
      </c>
      <c r="I23034" s="22">
        <v>0</v>
      </c>
      <c r="J23034" s="21" t="s">
        <v>154010</v>
      </c>
    </row>
    <row r="23035" spans="1:10" ht="32" customHeight="1">
      <c r="A23035" s="19" t="s">
        <v>154011</v>
      </c>
      <c r="B23035" s="24">
        <v>33</v>
      </c>
      <c r="C23035" s="22">
        <v>37</v>
      </c>
      <c r="D23035" s="21" t="s">
        <v>125086</v>
      </c>
      <c r="E23035" s="21" t="s">
        <v>125087</v>
      </c>
      <c r="F23035" s="21" t="s">
        <v>14812</v>
      </c>
      <c r="G23035" s="22">
        <v>4</v>
      </c>
      <c r="H23035" s="22">
        <v>29</v>
      </c>
      <c r="I23035" s="22">
        <v>46</v>
      </c>
      <c r="J23035" s="21" t="s">
        <v>154012</v>
      </c>
    </row>
    <row r="23036" spans="1:10" ht="32" customHeight="1">
      <c r="A23036" s="19" t="s">
        <v>154013</v>
      </c>
      <c r="B23036" s="24">
        <v>26</v>
      </c>
      <c r="C23036" s="22">
        <v>19</v>
      </c>
      <c r="D23036" s="21" t="s">
        <v>140556</v>
      </c>
      <c r="E23036" s="21" t="s">
        <v>140557</v>
      </c>
      <c r="F23036" s="21" t="s">
        <v>102114</v>
      </c>
      <c r="G23036" s="22">
        <v>1</v>
      </c>
      <c r="H23036" s="22">
        <v>14</v>
      </c>
      <c r="I23036" s="22">
        <v>20</v>
      </c>
      <c r="J23036" s="21" t="s">
        <v>154014</v>
      </c>
    </row>
    <row r="23037" spans="1:10" ht="32" customHeight="1">
      <c r="A23037" s="19" t="s">
        <v>154015</v>
      </c>
      <c r="B23037" s="24">
        <v>40</v>
      </c>
      <c r="C23037" s="22">
        <v>23</v>
      </c>
      <c r="D23037" s="21" t="s">
        <v>102880</v>
      </c>
      <c r="E23037" s="21" t="s">
        <v>102881</v>
      </c>
      <c r="F23037" s="21" t="s">
        <v>102001</v>
      </c>
      <c r="G23037" s="22">
        <v>7</v>
      </c>
      <c r="H23037" s="22">
        <v>12</v>
      </c>
      <c r="I23037" s="22">
        <v>22</v>
      </c>
      <c r="J23037" s="21" t="s">
        <v>102882</v>
      </c>
    </row>
    <row r="23038" spans="1:10" ht="32" customHeight="1">
      <c r="A23038" s="19" t="s">
        <v>154016</v>
      </c>
      <c r="B23038" s="24">
        <v>19</v>
      </c>
      <c r="C23038" s="22">
        <v>28</v>
      </c>
      <c r="D23038" s="21" t="s">
        <v>130111</v>
      </c>
      <c r="E23038" s="21" t="s">
        <v>130112</v>
      </c>
      <c r="F23038" s="21" t="s">
        <v>105051</v>
      </c>
      <c r="G23038" s="22">
        <v>9</v>
      </c>
      <c r="H23038" s="22">
        <v>15</v>
      </c>
      <c r="I23038" s="22">
        <v>26</v>
      </c>
      <c r="J23038" s="21" t="s">
        <v>154017</v>
      </c>
    </row>
    <row r="23039" spans="1:10" ht="32" customHeight="1">
      <c r="A23039" s="19" t="s">
        <v>154018</v>
      </c>
      <c r="B23039" s="24">
        <v>25</v>
      </c>
      <c r="C23039" s="22">
        <v>15</v>
      </c>
      <c r="D23039" s="21" t="s">
        <v>133196</v>
      </c>
      <c r="E23039" s="21" t="s">
        <v>133197</v>
      </c>
      <c r="F23039" s="21" t="s">
        <v>101563</v>
      </c>
      <c r="G23039" s="22">
        <v>10</v>
      </c>
      <c r="H23039" s="22">
        <v>0</v>
      </c>
      <c r="I23039" s="22">
        <v>0</v>
      </c>
      <c r="J23039" s="21" t="s">
        <v>154019</v>
      </c>
    </row>
    <row r="23040" spans="1:10" ht="32" customHeight="1">
      <c r="A23040" s="19" t="s">
        <v>154020</v>
      </c>
      <c r="B23040" s="24">
        <v>14</v>
      </c>
      <c r="C23040" s="22">
        <v>16</v>
      </c>
      <c r="D23040" s="21" t="s">
        <v>154021</v>
      </c>
      <c r="E23040" s="21" t="s">
        <v>154022</v>
      </c>
      <c r="F23040" s="21" t="s">
        <v>101533</v>
      </c>
      <c r="G23040" s="22">
        <v>2</v>
      </c>
      <c r="H23040" s="22">
        <v>10</v>
      </c>
      <c r="I23040" s="22">
        <v>17</v>
      </c>
      <c r="J23040" s="21" t="s">
        <v>154023</v>
      </c>
    </row>
    <row r="23041" spans="1:10" ht="32" customHeight="1">
      <c r="A23041" s="19" t="s">
        <v>154024</v>
      </c>
      <c r="B23041" s="24">
        <v>28</v>
      </c>
      <c r="C23041" s="22">
        <v>15</v>
      </c>
      <c r="D23041" s="21" t="s">
        <v>108100</v>
      </c>
      <c r="E23041" s="21" t="s">
        <v>108101</v>
      </c>
      <c r="F23041" s="21" t="s">
        <v>101522</v>
      </c>
      <c r="G23041" s="22">
        <v>10</v>
      </c>
      <c r="H23041" s="22">
        <v>0</v>
      </c>
      <c r="I23041" s="22">
        <v>0</v>
      </c>
      <c r="J23041" s="21" t="s">
        <v>154025</v>
      </c>
    </row>
    <row r="23042" spans="1:10" ht="32" customHeight="1">
      <c r="A23042" s="19" t="s">
        <v>154026</v>
      </c>
      <c r="B23042" s="24">
        <v>22</v>
      </c>
      <c r="C23042" s="22">
        <v>15</v>
      </c>
      <c r="D23042" s="21" t="s">
        <v>104368</v>
      </c>
      <c r="E23042" s="21" t="s">
        <v>104369</v>
      </c>
      <c r="F23042" s="21" t="s">
        <v>101628</v>
      </c>
      <c r="G23042" s="22">
        <v>1</v>
      </c>
      <c r="H23042" s="22">
        <v>10</v>
      </c>
      <c r="I23042" s="22">
        <v>20</v>
      </c>
      <c r="J23042" s="21" t="s">
        <v>154027</v>
      </c>
    </row>
    <row r="23043" spans="1:10" ht="32" customHeight="1">
      <c r="A23043" s="19" t="s">
        <v>154028</v>
      </c>
      <c r="B23043" s="24">
        <v>18</v>
      </c>
      <c r="C23043" s="22">
        <v>20</v>
      </c>
      <c r="D23043" s="21" t="s">
        <v>148308</v>
      </c>
      <c r="E23043" s="21" t="s">
        <v>148309</v>
      </c>
      <c r="F23043" s="21" t="s">
        <v>101554</v>
      </c>
      <c r="G23043" s="22">
        <v>8</v>
      </c>
      <c r="H23043" s="22">
        <v>8</v>
      </c>
      <c r="I23043" s="22">
        <v>13</v>
      </c>
      <c r="J23043" s="21" t="s">
        <v>154029</v>
      </c>
    </row>
    <row r="23044" spans="1:10" ht="32" customHeight="1">
      <c r="A23044" s="19" t="s">
        <v>154030</v>
      </c>
      <c r="B23044" s="24">
        <v>19</v>
      </c>
      <c r="C23044" s="22">
        <v>15</v>
      </c>
      <c r="D23044" s="21" t="s">
        <v>111074</v>
      </c>
      <c r="E23044" s="21" t="s">
        <v>111075</v>
      </c>
      <c r="F23044" s="21" t="s">
        <v>101694</v>
      </c>
      <c r="G23044" s="22">
        <v>10</v>
      </c>
      <c r="H23044" s="22">
        <v>0</v>
      </c>
      <c r="I23044" s="22">
        <v>0</v>
      </c>
      <c r="J23044" s="21" t="s">
        <v>154031</v>
      </c>
    </row>
    <row r="23045" spans="1:10" ht="32" customHeight="1">
      <c r="A23045" s="19" t="s">
        <v>154032</v>
      </c>
      <c r="B23045" s="24">
        <v>31</v>
      </c>
      <c r="C23045" s="22">
        <v>15</v>
      </c>
      <c r="D23045" s="21" t="s">
        <v>154033</v>
      </c>
      <c r="E23045" s="21" t="s">
        <v>154034</v>
      </c>
      <c r="F23045" s="21" t="s">
        <v>14739</v>
      </c>
      <c r="G23045" s="22">
        <v>10</v>
      </c>
      <c r="H23045" s="22">
        <v>0</v>
      </c>
      <c r="I23045" s="22">
        <v>0</v>
      </c>
      <c r="J23045" s="21" t="s">
        <v>154035</v>
      </c>
    </row>
    <row r="23046" spans="1:10" ht="32" customHeight="1">
      <c r="A23046" s="19" t="s">
        <v>154036</v>
      </c>
      <c r="B23046" s="24">
        <v>16</v>
      </c>
      <c r="C23046" s="22">
        <v>18</v>
      </c>
      <c r="D23046" s="21" t="s">
        <v>101541</v>
      </c>
      <c r="E23046" s="21" t="s">
        <v>101542</v>
      </c>
      <c r="F23046" s="21" t="s">
        <v>102144</v>
      </c>
      <c r="G23046" s="22">
        <v>2</v>
      </c>
      <c r="H23046" s="22">
        <v>12</v>
      </c>
      <c r="I23046" s="22">
        <v>20</v>
      </c>
      <c r="J23046" s="21" t="s">
        <v>154037</v>
      </c>
    </row>
    <row r="23047" spans="1:10" ht="44" customHeight="1">
      <c r="A23047" s="19" t="s">
        <v>154038</v>
      </c>
      <c r="B23047" s="24">
        <v>22</v>
      </c>
      <c r="C23047" s="22">
        <v>15</v>
      </c>
      <c r="D23047" s="21" t="s">
        <v>101990</v>
      </c>
      <c r="E23047" s="21" t="s">
        <v>101991</v>
      </c>
      <c r="F23047" s="21" t="s">
        <v>101563</v>
      </c>
      <c r="G23047" s="22">
        <v>10</v>
      </c>
      <c r="H23047" s="22">
        <v>0</v>
      </c>
      <c r="I23047" s="22">
        <v>0</v>
      </c>
      <c r="J23047" s="21" t="s">
        <v>120424</v>
      </c>
    </row>
    <row r="23048" spans="1:10" ht="32" customHeight="1">
      <c r="A23048" s="19" t="s">
        <v>154039</v>
      </c>
      <c r="B23048" s="24">
        <v>45</v>
      </c>
      <c r="C23048" s="22">
        <v>22</v>
      </c>
      <c r="D23048" s="21" t="s">
        <v>103773</v>
      </c>
      <c r="E23048" s="21" t="s">
        <v>103774</v>
      </c>
      <c r="F23048" s="21" t="s">
        <v>101538</v>
      </c>
      <c r="G23048" s="22">
        <v>3</v>
      </c>
      <c r="H23048" s="22">
        <v>15</v>
      </c>
      <c r="I23048" s="22">
        <v>24</v>
      </c>
      <c r="J23048" s="21" t="s">
        <v>154040</v>
      </c>
    </row>
    <row r="23049" spans="1:10" ht="44" customHeight="1">
      <c r="A23049" s="19" t="s">
        <v>154041</v>
      </c>
      <c r="B23049" s="24">
        <v>45</v>
      </c>
      <c r="C23049" s="22">
        <v>22</v>
      </c>
      <c r="D23049" s="21" t="s">
        <v>103773</v>
      </c>
      <c r="E23049" s="21" t="s">
        <v>103774</v>
      </c>
      <c r="F23049" s="21" t="s">
        <v>101538</v>
      </c>
      <c r="G23049" s="22">
        <v>3</v>
      </c>
      <c r="H23049" s="22">
        <v>15</v>
      </c>
      <c r="I23049" s="22">
        <v>24</v>
      </c>
      <c r="J23049" s="21" t="s">
        <v>154040</v>
      </c>
    </row>
    <row r="23050" spans="1:10" ht="44" customHeight="1">
      <c r="A23050" s="19" t="s">
        <v>154042</v>
      </c>
      <c r="B23050" s="24">
        <v>20</v>
      </c>
      <c r="C23050" s="22">
        <v>15</v>
      </c>
      <c r="D23050" s="21" t="s">
        <v>126638</v>
      </c>
      <c r="E23050" s="21" t="s">
        <v>126639</v>
      </c>
      <c r="F23050" s="21" t="s">
        <v>14739</v>
      </c>
      <c r="G23050" s="22">
        <v>10</v>
      </c>
      <c r="H23050" s="22">
        <v>0</v>
      </c>
      <c r="I23050" s="22">
        <v>0</v>
      </c>
      <c r="J23050" s="21" t="s">
        <v>154043</v>
      </c>
    </row>
    <row r="23051" spans="1:10" ht="44" customHeight="1">
      <c r="A23051" s="19" t="s">
        <v>154044</v>
      </c>
      <c r="B23051" s="24">
        <v>20</v>
      </c>
      <c r="C23051" s="22">
        <v>15</v>
      </c>
      <c r="D23051" s="21" t="s">
        <v>126638</v>
      </c>
      <c r="E23051" s="21" t="s">
        <v>126639</v>
      </c>
      <c r="F23051" s="21" t="s">
        <v>14739</v>
      </c>
      <c r="G23051" s="22">
        <v>10</v>
      </c>
      <c r="H23051" s="22">
        <v>0</v>
      </c>
      <c r="I23051" s="22">
        <v>0</v>
      </c>
      <c r="J23051" s="21" t="s">
        <v>154043</v>
      </c>
    </row>
    <row r="23052" spans="1:10" ht="32" customHeight="1">
      <c r="A23052" s="19" t="s">
        <v>154045</v>
      </c>
      <c r="B23052" s="24">
        <v>22</v>
      </c>
      <c r="C23052" s="22">
        <v>15</v>
      </c>
      <c r="D23052" s="21" t="s">
        <v>129670</v>
      </c>
      <c r="E23052" s="21" t="s">
        <v>129671</v>
      </c>
      <c r="F23052" s="21" t="s">
        <v>101554</v>
      </c>
      <c r="G23052" s="22">
        <v>10</v>
      </c>
      <c r="H23052" s="22">
        <v>0</v>
      </c>
      <c r="I23052" s="22">
        <v>0</v>
      </c>
      <c r="J23052" s="21" t="s">
        <v>154046</v>
      </c>
    </row>
    <row r="23053" spans="1:10" ht="32" customHeight="1">
      <c r="A23053" s="19" t="s">
        <v>154047</v>
      </c>
      <c r="B23053" s="24">
        <v>30</v>
      </c>
      <c r="C23053" s="22">
        <v>21</v>
      </c>
      <c r="D23053" s="21" t="s">
        <v>110876</v>
      </c>
      <c r="E23053" s="21" t="s">
        <v>110877</v>
      </c>
      <c r="F23053" s="22">
        <v>875</v>
      </c>
      <c r="G23053" s="22">
        <v>1</v>
      </c>
      <c r="H23053" s="22">
        <v>16</v>
      </c>
      <c r="I23053" s="22">
        <v>29</v>
      </c>
      <c r="J23053" s="21" t="s">
        <v>154048</v>
      </c>
    </row>
    <row r="23054" spans="1:10" ht="32" customHeight="1">
      <c r="A23054" s="19" t="s">
        <v>154049</v>
      </c>
      <c r="B23054" s="24">
        <v>19</v>
      </c>
      <c r="C23054" s="22">
        <v>15</v>
      </c>
      <c r="D23054" s="21" t="s">
        <v>111505</v>
      </c>
      <c r="E23054" s="21" t="s">
        <v>111506</v>
      </c>
      <c r="F23054" s="21" t="s">
        <v>101568</v>
      </c>
      <c r="G23054" s="22">
        <v>1</v>
      </c>
      <c r="H23054" s="22">
        <v>10</v>
      </c>
      <c r="I23054" s="22">
        <v>14</v>
      </c>
      <c r="J23054" s="21" t="s">
        <v>154050</v>
      </c>
    </row>
    <row r="23055" spans="1:10" ht="44" customHeight="1">
      <c r="A23055" s="19" t="s">
        <v>154051</v>
      </c>
      <c r="B23055" s="24">
        <v>30</v>
      </c>
      <c r="C23055" s="22">
        <v>15</v>
      </c>
      <c r="D23055" s="21" t="s">
        <v>107284</v>
      </c>
      <c r="E23055" s="21" t="s">
        <v>107285</v>
      </c>
      <c r="F23055" s="21" t="s">
        <v>101628</v>
      </c>
      <c r="G23055" s="22">
        <v>1</v>
      </c>
      <c r="H23055" s="22">
        <v>10</v>
      </c>
      <c r="I23055" s="22">
        <v>22</v>
      </c>
      <c r="J23055" s="21" t="s">
        <v>154052</v>
      </c>
    </row>
    <row r="23056" spans="1:10" ht="44" customHeight="1">
      <c r="A23056" s="19" t="s">
        <v>154053</v>
      </c>
      <c r="B23056" s="24">
        <v>30</v>
      </c>
      <c r="C23056" s="22">
        <v>15</v>
      </c>
      <c r="D23056" s="21" t="s">
        <v>107284</v>
      </c>
      <c r="E23056" s="21" t="s">
        <v>107285</v>
      </c>
      <c r="F23056" s="21" t="s">
        <v>101628</v>
      </c>
      <c r="G23056" s="22">
        <v>1</v>
      </c>
      <c r="H23056" s="22">
        <v>10</v>
      </c>
      <c r="I23056" s="22">
        <v>22</v>
      </c>
      <c r="J23056" s="21" t="s">
        <v>154052</v>
      </c>
    </row>
    <row r="23057" spans="1:10" ht="32" customHeight="1">
      <c r="A23057" s="19" t="s">
        <v>154054</v>
      </c>
      <c r="B23057" s="24">
        <v>24</v>
      </c>
      <c r="C23057" s="22">
        <v>15</v>
      </c>
      <c r="D23057" s="21" t="s">
        <v>115828</v>
      </c>
      <c r="E23057" s="21" t="s">
        <v>115829</v>
      </c>
      <c r="F23057" s="21" t="s">
        <v>14739</v>
      </c>
      <c r="G23057" s="22">
        <v>10</v>
      </c>
      <c r="H23057" s="22">
        <v>0</v>
      </c>
      <c r="I23057" s="22">
        <v>0</v>
      </c>
      <c r="J23057" s="21" t="s">
        <v>154055</v>
      </c>
    </row>
    <row r="23058" spans="1:10" ht="32" customHeight="1">
      <c r="A23058" s="19" t="s">
        <v>154056</v>
      </c>
      <c r="B23058" s="24">
        <v>17</v>
      </c>
      <c r="C23058" s="22">
        <v>15</v>
      </c>
      <c r="D23058" s="21" t="s">
        <v>108096</v>
      </c>
      <c r="E23058" s="21" t="s">
        <v>108097</v>
      </c>
      <c r="F23058" s="21" t="s">
        <v>101568</v>
      </c>
      <c r="G23058" s="22">
        <v>10</v>
      </c>
      <c r="H23058" s="22">
        <v>0</v>
      </c>
      <c r="I23058" s="22">
        <v>0</v>
      </c>
      <c r="J23058" s="21" t="s">
        <v>125352</v>
      </c>
    </row>
    <row r="23059" spans="1:10" ht="32" customHeight="1">
      <c r="A23059" s="19" t="s">
        <v>154057</v>
      </c>
      <c r="B23059" s="24">
        <v>26</v>
      </c>
      <c r="C23059" s="22">
        <v>23</v>
      </c>
      <c r="D23059" s="21" t="s">
        <v>102730</v>
      </c>
      <c r="E23059" s="21" t="s">
        <v>102731</v>
      </c>
      <c r="F23059" s="21" t="s">
        <v>102001</v>
      </c>
      <c r="G23059" s="22">
        <v>7</v>
      </c>
      <c r="H23059" s="22">
        <v>12</v>
      </c>
      <c r="I23059" s="22">
        <v>22</v>
      </c>
      <c r="J23059" s="21" t="s">
        <v>114221</v>
      </c>
    </row>
    <row r="23060" spans="1:10" ht="32" customHeight="1">
      <c r="A23060" s="19" t="s">
        <v>154058</v>
      </c>
      <c r="B23060" s="24">
        <v>13</v>
      </c>
      <c r="C23060" s="22">
        <v>15</v>
      </c>
      <c r="D23060" s="21" t="s">
        <v>119499</v>
      </c>
      <c r="E23060" s="21" t="s">
        <v>119500</v>
      </c>
      <c r="F23060" s="21" t="s">
        <v>101528</v>
      </c>
      <c r="G23060" s="22">
        <v>10</v>
      </c>
      <c r="H23060" s="22">
        <v>0</v>
      </c>
      <c r="I23060" s="22">
        <v>0</v>
      </c>
      <c r="J23060" s="21" t="s">
        <v>119501</v>
      </c>
    </row>
    <row r="23061" spans="1:10" ht="32" customHeight="1">
      <c r="A23061" s="19" t="s">
        <v>154059</v>
      </c>
      <c r="B23061" s="24">
        <v>27</v>
      </c>
      <c r="C23061" s="22">
        <v>25</v>
      </c>
      <c r="D23061" s="21" t="s">
        <v>106428</v>
      </c>
      <c r="E23061" s="21" t="s">
        <v>106429</v>
      </c>
      <c r="F23061" s="21" t="s">
        <v>101628</v>
      </c>
      <c r="G23061" s="22">
        <v>1</v>
      </c>
      <c r="H23061" s="22">
        <v>20</v>
      </c>
      <c r="I23061" s="22">
        <v>38</v>
      </c>
      <c r="J23061" s="21" t="s">
        <v>154060</v>
      </c>
    </row>
    <row r="23062" spans="1:10" ht="32" customHeight="1">
      <c r="A23062" s="19" t="s">
        <v>154061</v>
      </c>
      <c r="B23062" s="24">
        <v>33</v>
      </c>
      <c r="C23062" s="22">
        <v>24</v>
      </c>
      <c r="D23062" s="21" t="s">
        <v>154062</v>
      </c>
      <c r="E23062" s="21" t="s">
        <v>154063</v>
      </c>
      <c r="F23062" s="21" t="s">
        <v>101817</v>
      </c>
      <c r="G23062" s="22">
        <v>8</v>
      </c>
      <c r="H23062" s="22">
        <v>12</v>
      </c>
      <c r="I23062" s="22">
        <v>25</v>
      </c>
      <c r="J23062" s="21" t="s">
        <v>154064</v>
      </c>
    </row>
    <row r="23063" spans="1:10" ht="32" customHeight="1">
      <c r="A23063" s="19" t="s">
        <v>154065</v>
      </c>
      <c r="B23063" s="24">
        <v>34</v>
      </c>
      <c r="C23063" s="22">
        <v>15</v>
      </c>
      <c r="D23063" s="21" t="s">
        <v>108339</v>
      </c>
      <c r="E23063" s="21" t="s">
        <v>108340</v>
      </c>
      <c r="F23063" s="21" t="s">
        <v>101528</v>
      </c>
      <c r="G23063" s="22">
        <v>10</v>
      </c>
      <c r="H23063" s="22">
        <v>0</v>
      </c>
      <c r="I23063" s="22">
        <v>0</v>
      </c>
      <c r="J23063" s="21" t="s">
        <v>108341</v>
      </c>
    </row>
    <row r="23064" spans="1:10" ht="32" customHeight="1">
      <c r="A23064" s="19" t="s">
        <v>154066</v>
      </c>
      <c r="B23064" s="24">
        <v>19</v>
      </c>
      <c r="C23064" s="22">
        <v>25</v>
      </c>
      <c r="D23064" s="21" t="s">
        <v>103936</v>
      </c>
      <c r="E23064" s="21" t="s">
        <v>103937</v>
      </c>
      <c r="F23064" s="21" t="s">
        <v>14743</v>
      </c>
      <c r="G23064" s="22">
        <v>6</v>
      </c>
      <c r="H23064" s="22">
        <v>15</v>
      </c>
      <c r="I23064" s="22">
        <v>23</v>
      </c>
      <c r="J23064" s="21" t="s">
        <v>154067</v>
      </c>
    </row>
    <row r="23065" spans="1:10" ht="32" customHeight="1">
      <c r="A23065" s="19" t="s">
        <v>154068</v>
      </c>
      <c r="B23065" s="24">
        <v>19</v>
      </c>
      <c r="C23065" s="22">
        <v>25</v>
      </c>
      <c r="D23065" s="21" t="s">
        <v>103936</v>
      </c>
      <c r="E23065" s="21" t="s">
        <v>103937</v>
      </c>
      <c r="F23065" s="21" t="s">
        <v>14743</v>
      </c>
      <c r="G23065" s="22">
        <v>6</v>
      </c>
      <c r="H23065" s="22">
        <v>15</v>
      </c>
      <c r="I23065" s="22">
        <v>23</v>
      </c>
      <c r="J23065" s="21" t="s">
        <v>154067</v>
      </c>
    </row>
    <row r="23066" spans="1:10" ht="32" customHeight="1">
      <c r="A23066" s="19" t="s">
        <v>154069</v>
      </c>
      <c r="B23066" s="24">
        <v>19</v>
      </c>
      <c r="C23066" s="22">
        <v>25</v>
      </c>
      <c r="D23066" s="21" t="s">
        <v>103936</v>
      </c>
      <c r="E23066" s="21" t="s">
        <v>103937</v>
      </c>
      <c r="F23066" s="21" t="s">
        <v>14743</v>
      </c>
      <c r="G23066" s="22">
        <v>6</v>
      </c>
      <c r="H23066" s="22">
        <v>15</v>
      </c>
      <c r="I23066" s="22">
        <v>23</v>
      </c>
      <c r="J23066" s="21" t="s">
        <v>154067</v>
      </c>
    </row>
    <row r="23067" spans="1:10" ht="32" customHeight="1">
      <c r="A23067" s="19" t="s">
        <v>154070</v>
      </c>
      <c r="B23067" s="24">
        <v>25</v>
      </c>
      <c r="C23067" s="22">
        <v>15</v>
      </c>
      <c r="D23067" s="21" t="s">
        <v>114436</v>
      </c>
      <c r="E23067" s="21" t="s">
        <v>114437</v>
      </c>
      <c r="F23067" s="21" t="s">
        <v>101568</v>
      </c>
      <c r="G23067" s="22">
        <v>3</v>
      </c>
      <c r="H23067" s="22">
        <v>8</v>
      </c>
      <c r="I23067" s="22">
        <v>17</v>
      </c>
      <c r="J23067" s="21" t="s">
        <v>154071</v>
      </c>
    </row>
    <row r="23068" spans="1:10" ht="32" customHeight="1">
      <c r="A23068" s="19" t="s">
        <v>154072</v>
      </c>
      <c r="B23068" s="24">
        <v>45</v>
      </c>
      <c r="C23068" s="22">
        <v>15</v>
      </c>
      <c r="D23068" s="21" t="s">
        <v>154073</v>
      </c>
      <c r="E23068" s="21" t="s">
        <v>154074</v>
      </c>
      <c r="F23068" s="21" t="s">
        <v>101694</v>
      </c>
      <c r="G23068" s="22">
        <v>1</v>
      </c>
      <c r="H23068" s="22">
        <v>9</v>
      </c>
      <c r="I23068" s="22">
        <v>11</v>
      </c>
      <c r="J23068" s="21" t="s">
        <v>154075</v>
      </c>
    </row>
    <row r="23069" spans="1:10" ht="32" customHeight="1">
      <c r="A23069" s="19" t="s">
        <v>154076</v>
      </c>
      <c r="B23069" s="24">
        <v>41</v>
      </c>
      <c r="C23069" s="22">
        <v>15</v>
      </c>
      <c r="D23069" s="21" t="s">
        <v>115318</v>
      </c>
      <c r="E23069" s="21" t="s">
        <v>115319</v>
      </c>
      <c r="F23069" s="21" t="s">
        <v>101528</v>
      </c>
      <c r="G23069" s="22">
        <v>10</v>
      </c>
      <c r="H23069" s="22">
        <v>0</v>
      </c>
      <c r="I23069" s="22">
        <v>0</v>
      </c>
      <c r="J23069" s="21" t="s">
        <v>154077</v>
      </c>
    </row>
    <row r="23070" spans="1:10" ht="32" customHeight="1">
      <c r="A23070" s="19" t="s">
        <v>154078</v>
      </c>
      <c r="B23070" s="24">
        <v>20</v>
      </c>
      <c r="C23070" s="22">
        <v>15</v>
      </c>
      <c r="D23070" s="21" t="s">
        <v>154079</v>
      </c>
      <c r="E23070" s="21" t="s">
        <v>154080</v>
      </c>
      <c r="F23070" s="21" t="s">
        <v>101554</v>
      </c>
      <c r="G23070" s="22">
        <v>10</v>
      </c>
      <c r="H23070" s="22">
        <v>0</v>
      </c>
      <c r="I23070" s="22">
        <v>0</v>
      </c>
      <c r="J23070" s="21" t="s">
        <v>154081</v>
      </c>
    </row>
    <row r="23071" spans="1:10" ht="32" customHeight="1">
      <c r="A23071" s="19" t="s">
        <v>154082</v>
      </c>
      <c r="B23071" s="24">
        <v>20</v>
      </c>
      <c r="C23071" s="22">
        <v>15</v>
      </c>
      <c r="D23071" s="21" t="s">
        <v>154079</v>
      </c>
      <c r="E23071" s="21" t="s">
        <v>154080</v>
      </c>
      <c r="F23071" s="21" t="s">
        <v>101554</v>
      </c>
      <c r="G23071" s="22">
        <v>10</v>
      </c>
      <c r="H23071" s="22">
        <v>0</v>
      </c>
      <c r="I23071" s="22">
        <v>0</v>
      </c>
      <c r="J23071" s="21" t="s">
        <v>154081</v>
      </c>
    </row>
    <row r="23072" spans="1:10" ht="32" customHeight="1">
      <c r="A23072" s="19" t="s">
        <v>154083</v>
      </c>
      <c r="B23072" s="24">
        <v>25</v>
      </c>
      <c r="C23072" s="22">
        <v>15</v>
      </c>
      <c r="D23072" s="21" t="s">
        <v>112842</v>
      </c>
      <c r="E23072" s="21" t="s">
        <v>112843</v>
      </c>
      <c r="F23072" s="21" t="s">
        <v>101694</v>
      </c>
      <c r="G23072" s="22">
        <v>10</v>
      </c>
      <c r="H23072" s="22">
        <v>0</v>
      </c>
      <c r="I23072" s="22">
        <v>0</v>
      </c>
      <c r="J23072" s="21" t="s">
        <v>154084</v>
      </c>
    </row>
    <row r="23073" spans="1:10" ht="32" customHeight="1">
      <c r="A23073" s="19" t="s">
        <v>154085</v>
      </c>
      <c r="B23073" s="24">
        <v>25</v>
      </c>
      <c r="C23073" s="22">
        <v>15</v>
      </c>
      <c r="D23073" s="21" t="s">
        <v>112842</v>
      </c>
      <c r="E23073" s="21" t="s">
        <v>112843</v>
      </c>
      <c r="F23073" s="21" t="s">
        <v>101694</v>
      </c>
      <c r="G23073" s="22">
        <v>10</v>
      </c>
      <c r="H23073" s="22">
        <v>0</v>
      </c>
      <c r="I23073" s="22">
        <v>0</v>
      </c>
      <c r="J23073" s="21" t="s">
        <v>154084</v>
      </c>
    </row>
    <row r="23074" spans="1:10" ht="32" customHeight="1">
      <c r="A23074" s="19" t="s">
        <v>154086</v>
      </c>
      <c r="B23074" s="24">
        <v>25</v>
      </c>
      <c r="C23074" s="22">
        <v>15</v>
      </c>
      <c r="D23074" s="21" t="s">
        <v>112842</v>
      </c>
      <c r="E23074" s="21" t="s">
        <v>112843</v>
      </c>
      <c r="F23074" s="21" t="s">
        <v>101694</v>
      </c>
      <c r="G23074" s="22">
        <v>10</v>
      </c>
      <c r="H23074" s="22">
        <v>0</v>
      </c>
      <c r="I23074" s="22">
        <v>0</v>
      </c>
      <c r="J23074" s="21" t="s">
        <v>154084</v>
      </c>
    </row>
    <row r="23075" spans="1:10" ht="32" customHeight="1">
      <c r="A23075" s="19" t="s">
        <v>154087</v>
      </c>
      <c r="B23075" s="24">
        <v>13</v>
      </c>
      <c r="C23075" s="22">
        <v>15</v>
      </c>
      <c r="D23075" s="21" t="s">
        <v>137466</v>
      </c>
      <c r="E23075" s="21" t="s">
        <v>137467</v>
      </c>
      <c r="F23075" s="21" t="s">
        <v>101554</v>
      </c>
      <c r="G23075" s="22">
        <v>10</v>
      </c>
      <c r="H23075" s="22">
        <v>0</v>
      </c>
      <c r="I23075" s="22">
        <v>0</v>
      </c>
      <c r="J23075" s="21" t="s">
        <v>154088</v>
      </c>
    </row>
    <row r="23076" spans="1:10" ht="32" customHeight="1">
      <c r="A23076" s="19" t="s">
        <v>154089</v>
      </c>
      <c r="B23076" s="24">
        <v>13</v>
      </c>
      <c r="C23076" s="22">
        <v>15</v>
      </c>
      <c r="D23076" s="21" t="s">
        <v>137466</v>
      </c>
      <c r="E23076" s="21" t="s">
        <v>137467</v>
      </c>
      <c r="F23076" s="21" t="s">
        <v>101554</v>
      </c>
      <c r="G23076" s="22">
        <v>10</v>
      </c>
      <c r="H23076" s="22">
        <v>0</v>
      </c>
      <c r="I23076" s="22">
        <v>0</v>
      </c>
      <c r="J23076" s="21" t="s">
        <v>154088</v>
      </c>
    </row>
    <row r="23077" spans="1:10" ht="32" customHeight="1">
      <c r="A23077" s="19" t="s">
        <v>154090</v>
      </c>
      <c r="B23077" s="24">
        <v>23</v>
      </c>
      <c r="C23077" s="22">
        <v>15</v>
      </c>
      <c r="D23077" s="21" t="s">
        <v>105668</v>
      </c>
      <c r="E23077" s="21" t="s">
        <v>105669</v>
      </c>
      <c r="F23077" s="21" t="s">
        <v>101528</v>
      </c>
      <c r="G23077" s="22">
        <v>10</v>
      </c>
      <c r="H23077" s="22">
        <v>0</v>
      </c>
      <c r="I23077" s="22">
        <v>0</v>
      </c>
      <c r="J23077" s="21" t="s">
        <v>108691</v>
      </c>
    </row>
    <row r="23078" spans="1:10" ht="32" customHeight="1">
      <c r="A23078" s="19" t="s">
        <v>154091</v>
      </c>
      <c r="B23078" s="24">
        <v>12</v>
      </c>
      <c r="C23078" s="22">
        <v>15</v>
      </c>
      <c r="D23078" s="21" t="s">
        <v>130817</v>
      </c>
      <c r="E23078" s="21" t="s">
        <v>130818</v>
      </c>
      <c r="F23078" s="21" t="s">
        <v>101727</v>
      </c>
      <c r="G23078" s="22">
        <v>10</v>
      </c>
      <c r="H23078" s="22">
        <v>0</v>
      </c>
      <c r="I23078" s="22">
        <v>0</v>
      </c>
      <c r="J23078" s="21" t="s">
        <v>154092</v>
      </c>
    </row>
    <row r="23079" spans="1:10" ht="32" customHeight="1">
      <c r="A23079" s="19" t="s">
        <v>154093</v>
      </c>
      <c r="B23079" s="24">
        <v>23</v>
      </c>
      <c r="C23079" s="22">
        <v>15</v>
      </c>
      <c r="D23079" s="21" t="s">
        <v>154094</v>
      </c>
      <c r="E23079" s="21" t="s">
        <v>154095</v>
      </c>
      <c r="F23079" s="21" t="s">
        <v>101563</v>
      </c>
      <c r="G23079" s="22">
        <v>10</v>
      </c>
      <c r="H23079" s="22">
        <v>0</v>
      </c>
      <c r="I23079" s="22">
        <v>0</v>
      </c>
      <c r="J23079" s="21" t="s">
        <v>154096</v>
      </c>
    </row>
    <row r="23080" spans="1:10" ht="32" customHeight="1">
      <c r="A23080" s="19" t="s">
        <v>154097</v>
      </c>
      <c r="B23080" s="24">
        <v>27</v>
      </c>
      <c r="C23080" s="22">
        <v>15</v>
      </c>
      <c r="D23080" s="21" t="s">
        <v>104416</v>
      </c>
      <c r="E23080" s="21" t="s">
        <v>104417</v>
      </c>
      <c r="F23080" s="21" t="s">
        <v>101528</v>
      </c>
      <c r="G23080" s="22">
        <v>10</v>
      </c>
      <c r="H23080" s="22">
        <v>0</v>
      </c>
      <c r="I23080" s="22">
        <v>0</v>
      </c>
      <c r="J23080" s="21" t="s">
        <v>104418</v>
      </c>
    </row>
    <row r="23081" spans="1:10" ht="32" customHeight="1">
      <c r="A23081" s="19" t="s">
        <v>154098</v>
      </c>
      <c r="B23081" s="24">
        <v>18</v>
      </c>
      <c r="C23081" s="22">
        <v>15</v>
      </c>
      <c r="D23081" s="21" t="s">
        <v>154099</v>
      </c>
      <c r="E23081" s="21" t="s">
        <v>154100</v>
      </c>
      <c r="F23081" s="21" t="s">
        <v>101554</v>
      </c>
      <c r="G23081" s="22">
        <v>10</v>
      </c>
      <c r="H23081" s="22">
        <v>0</v>
      </c>
      <c r="I23081" s="22">
        <v>0</v>
      </c>
      <c r="J23081" s="21" t="s">
        <v>154101</v>
      </c>
    </row>
    <row r="23082" spans="1:10" ht="32" customHeight="1">
      <c r="A23082" s="19" t="s">
        <v>154102</v>
      </c>
      <c r="B23082" s="24">
        <v>29</v>
      </c>
      <c r="C23082" s="22">
        <v>20</v>
      </c>
      <c r="D23082" s="21" t="s">
        <v>154103</v>
      </c>
      <c r="E23082" s="21" t="s">
        <v>154104</v>
      </c>
      <c r="F23082" s="21" t="s">
        <v>101623</v>
      </c>
      <c r="G23082" s="22">
        <v>6</v>
      </c>
      <c r="H23082" s="22">
        <v>10</v>
      </c>
      <c r="I23082" s="22">
        <v>13</v>
      </c>
      <c r="J23082" s="21" t="s">
        <v>154105</v>
      </c>
    </row>
    <row r="23083" spans="1:10" ht="32" customHeight="1">
      <c r="A23083" s="19" t="s">
        <v>154106</v>
      </c>
      <c r="B23083" s="24">
        <v>30</v>
      </c>
      <c r="C23083" s="22">
        <v>15</v>
      </c>
      <c r="D23083" s="21" t="s">
        <v>154107</v>
      </c>
      <c r="E23083" s="21" t="s">
        <v>154108</v>
      </c>
      <c r="F23083" s="21" t="s">
        <v>14739</v>
      </c>
      <c r="G23083" s="22">
        <v>10</v>
      </c>
      <c r="H23083" s="22">
        <v>0</v>
      </c>
      <c r="I23083" s="22">
        <v>0</v>
      </c>
      <c r="J23083" s="21" t="s">
        <v>154109</v>
      </c>
    </row>
    <row r="23084" spans="1:10" ht="44" customHeight="1">
      <c r="A23084" s="19" t="s">
        <v>154110</v>
      </c>
      <c r="B23084" s="24">
        <v>13</v>
      </c>
      <c r="C23084" s="22">
        <v>15</v>
      </c>
      <c r="D23084" s="21" t="s">
        <v>154111</v>
      </c>
      <c r="E23084" s="21" t="s">
        <v>154112</v>
      </c>
      <c r="F23084" s="21" t="s">
        <v>14739</v>
      </c>
      <c r="G23084" s="22">
        <v>10</v>
      </c>
      <c r="H23084" s="22">
        <v>0</v>
      </c>
      <c r="I23084" s="22">
        <v>0</v>
      </c>
      <c r="J23084" s="21" t="s">
        <v>154113</v>
      </c>
    </row>
    <row r="23085" spans="1:10" ht="32" customHeight="1">
      <c r="A23085" s="19" t="s">
        <v>154114</v>
      </c>
      <c r="B23085" s="24">
        <v>13</v>
      </c>
      <c r="C23085" s="22">
        <v>15</v>
      </c>
      <c r="D23085" s="21" t="s">
        <v>117293</v>
      </c>
      <c r="E23085" s="21" t="s">
        <v>117294</v>
      </c>
      <c r="F23085" s="21" t="s">
        <v>101694</v>
      </c>
      <c r="G23085" s="22">
        <v>10</v>
      </c>
      <c r="H23085" s="22">
        <v>0</v>
      </c>
      <c r="I23085" s="22">
        <v>0</v>
      </c>
      <c r="J23085" s="21" t="s">
        <v>154115</v>
      </c>
    </row>
    <row r="23086" spans="1:10" ht="44" customHeight="1">
      <c r="A23086" s="19" t="s">
        <v>154116</v>
      </c>
      <c r="B23086" s="24">
        <v>20</v>
      </c>
      <c r="C23086" s="22">
        <v>15</v>
      </c>
      <c r="D23086" s="21" t="s">
        <v>126372</v>
      </c>
      <c r="E23086" s="21" t="s">
        <v>126373</v>
      </c>
      <c r="F23086" s="21" t="s">
        <v>101694</v>
      </c>
      <c r="G23086" s="22">
        <v>1</v>
      </c>
      <c r="H23086" s="22">
        <v>6</v>
      </c>
      <c r="I23086" s="22">
        <v>17</v>
      </c>
      <c r="J23086" s="21" t="s">
        <v>154117</v>
      </c>
    </row>
    <row r="23087" spans="1:10" ht="32" customHeight="1">
      <c r="A23087" s="19" t="s">
        <v>154118</v>
      </c>
      <c r="B23087" s="24">
        <v>32</v>
      </c>
      <c r="C23087" s="22">
        <v>15</v>
      </c>
      <c r="D23087" s="21" t="s">
        <v>102910</v>
      </c>
      <c r="E23087" s="21" t="s">
        <v>102911</v>
      </c>
      <c r="F23087" s="21" t="s">
        <v>14739</v>
      </c>
      <c r="G23087" s="22">
        <v>10</v>
      </c>
      <c r="H23087" s="22">
        <v>0</v>
      </c>
      <c r="I23087" s="22">
        <v>0</v>
      </c>
      <c r="J23087" s="21" t="s">
        <v>105684</v>
      </c>
    </row>
    <row r="23088" spans="1:10" ht="32" customHeight="1">
      <c r="A23088" s="19" t="s">
        <v>154119</v>
      </c>
      <c r="B23088" s="24">
        <v>13</v>
      </c>
      <c r="C23088" s="22">
        <v>15</v>
      </c>
      <c r="D23088" s="21" t="s">
        <v>122855</v>
      </c>
      <c r="E23088" s="21" t="s">
        <v>122856</v>
      </c>
      <c r="F23088" s="21" t="s">
        <v>101528</v>
      </c>
      <c r="G23088" s="22">
        <v>10</v>
      </c>
      <c r="H23088" s="22">
        <v>0</v>
      </c>
      <c r="I23088" s="22">
        <v>0</v>
      </c>
      <c r="J23088" s="21" t="s">
        <v>154120</v>
      </c>
    </row>
    <row r="23089" spans="1:10" ht="32" customHeight="1">
      <c r="A23089" s="19" t="s">
        <v>154121</v>
      </c>
      <c r="B23089" s="24">
        <v>23</v>
      </c>
      <c r="C23089" s="22">
        <v>15</v>
      </c>
      <c r="D23089" s="21" t="s">
        <v>113025</v>
      </c>
      <c r="E23089" s="21" t="s">
        <v>113026</v>
      </c>
      <c r="F23089" s="21" t="s">
        <v>101694</v>
      </c>
      <c r="G23089" s="22">
        <v>1</v>
      </c>
      <c r="H23089" s="22">
        <v>7</v>
      </c>
      <c r="I23089" s="22">
        <v>19</v>
      </c>
      <c r="J23089" s="21" t="s">
        <v>154122</v>
      </c>
    </row>
    <row r="23090" spans="1:10" ht="32" customHeight="1">
      <c r="A23090" s="19" t="s">
        <v>154123</v>
      </c>
      <c r="B23090" s="24">
        <v>27</v>
      </c>
      <c r="C23090" s="22">
        <v>36</v>
      </c>
      <c r="D23090" s="21" t="s">
        <v>102125</v>
      </c>
      <c r="E23090" s="21" t="s">
        <v>102126</v>
      </c>
      <c r="F23090" s="21" t="s">
        <v>109477</v>
      </c>
      <c r="G23090" s="22">
        <v>10</v>
      </c>
      <c r="H23090" s="22">
        <v>22</v>
      </c>
      <c r="I23090" s="22">
        <v>45</v>
      </c>
      <c r="J23090" s="21" t="s">
        <v>154124</v>
      </c>
    </row>
    <row r="23091" spans="1:10" ht="32" customHeight="1">
      <c r="A23091" s="19" t="s">
        <v>154125</v>
      </c>
      <c r="B23091" s="24">
        <v>30</v>
      </c>
      <c r="C23091" s="22">
        <v>26</v>
      </c>
      <c r="D23091" s="21" t="s">
        <v>145484</v>
      </c>
      <c r="E23091" s="21" t="s">
        <v>145485</v>
      </c>
      <c r="F23091" s="21" t="s">
        <v>103178</v>
      </c>
      <c r="G23091" s="22">
        <v>1</v>
      </c>
      <c r="H23091" s="22">
        <v>21</v>
      </c>
      <c r="I23091" s="22">
        <v>31</v>
      </c>
      <c r="J23091" s="21" t="s">
        <v>154126</v>
      </c>
    </row>
    <row r="23092" spans="1:10" ht="32" customHeight="1">
      <c r="A23092" s="19" t="s">
        <v>154127</v>
      </c>
      <c r="B23092" s="24">
        <v>24</v>
      </c>
      <c r="C23092" s="22">
        <v>19</v>
      </c>
      <c r="D23092" s="21" t="s">
        <v>108602</v>
      </c>
      <c r="E23092" s="21" t="s">
        <v>108603</v>
      </c>
      <c r="F23092" s="21" t="s">
        <v>101787</v>
      </c>
      <c r="G23092" s="22">
        <v>1</v>
      </c>
      <c r="H23092" s="22">
        <v>14</v>
      </c>
      <c r="I23092" s="22">
        <v>25</v>
      </c>
      <c r="J23092" s="21" t="s">
        <v>154128</v>
      </c>
    </row>
    <row r="23093" spans="1:10" ht="32" customHeight="1">
      <c r="A23093" s="19" t="s">
        <v>154129</v>
      </c>
      <c r="B23093" s="24">
        <v>34</v>
      </c>
      <c r="C23093" s="22">
        <v>15</v>
      </c>
      <c r="D23093" s="21" t="s">
        <v>108636</v>
      </c>
      <c r="E23093" s="21" t="s">
        <v>108637</v>
      </c>
      <c r="F23093" s="21" t="s">
        <v>101554</v>
      </c>
      <c r="G23093" s="22">
        <v>10</v>
      </c>
      <c r="H23093" s="22">
        <v>0</v>
      </c>
      <c r="I23093" s="22">
        <v>0</v>
      </c>
      <c r="J23093" s="21" t="s">
        <v>122761</v>
      </c>
    </row>
    <row r="23094" spans="1:10" ht="32" customHeight="1">
      <c r="A23094" s="19" t="s">
        <v>154130</v>
      </c>
      <c r="B23094" s="24">
        <v>14</v>
      </c>
      <c r="C23094" s="22">
        <v>16</v>
      </c>
      <c r="D23094" s="21" t="s">
        <v>154131</v>
      </c>
      <c r="E23094" s="21" t="s">
        <v>154132</v>
      </c>
      <c r="F23094" s="21" t="s">
        <v>103090</v>
      </c>
      <c r="G23094" s="22">
        <v>3</v>
      </c>
      <c r="H23094" s="22">
        <v>9</v>
      </c>
      <c r="I23094" s="22">
        <v>12</v>
      </c>
      <c r="J23094" s="21" t="s">
        <v>154133</v>
      </c>
    </row>
    <row r="23095" spans="1:10" ht="32" customHeight="1">
      <c r="A23095" s="19" t="s">
        <v>154134</v>
      </c>
      <c r="B23095" s="24">
        <v>13</v>
      </c>
      <c r="C23095" s="22">
        <v>15</v>
      </c>
      <c r="D23095" s="21" t="s">
        <v>110544</v>
      </c>
      <c r="E23095" s="21" t="s">
        <v>110545</v>
      </c>
      <c r="F23095" s="21" t="s">
        <v>101628</v>
      </c>
      <c r="G23095" s="22">
        <v>2</v>
      </c>
      <c r="H23095" s="22">
        <v>9</v>
      </c>
      <c r="I23095" s="22">
        <v>25</v>
      </c>
      <c r="J23095" s="21" t="s">
        <v>154135</v>
      </c>
    </row>
    <row r="23096" spans="1:10" ht="20" customHeight="1">
      <c r="A23096" s="27">
        <v>-999</v>
      </c>
      <c r="B23096" s="24">
        <v>-999</v>
      </c>
      <c r="C23096" s="22">
        <v>-999</v>
      </c>
      <c r="D23096" s="22">
        <v>-999</v>
      </c>
      <c r="E23096" s="22">
        <v>-999</v>
      </c>
      <c r="F23096" s="22">
        <v>-999</v>
      </c>
      <c r="G23096" s="22">
        <v>-999</v>
      </c>
      <c r="H23096" s="22">
        <v>-999</v>
      </c>
      <c r="I23096" s="22">
        <v>-999</v>
      </c>
      <c r="J23096" s="22">
        <v>-999</v>
      </c>
    </row>
    <row r="23097" spans="1:10" ht="20" customHeight="1">
      <c r="A23097" s="27">
        <v>-999</v>
      </c>
      <c r="B23097" s="24">
        <v>-999</v>
      </c>
      <c r="C23097" s="22">
        <v>-999</v>
      </c>
      <c r="D23097" s="22">
        <v>-999</v>
      </c>
      <c r="E23097" s="22">
        <v>-999</v>
      </c>
      <c r="F23097" s="22">
        <v>-999</v>
      </c>
      <c r="G23097" s="22">
        <v>-999</v>
      </c>
      <c r="H23097" s="22">
        <v>-999</v>
      </c>
      <c r="I23097" s="22">
        <v>-999</v>
      </c>
      <c r="J23097" s="22">
        <v>-999</v>
      </c>
    </row>
    <row r="23098" spans="1:10" ht="20" customHeight="1">
      <c r="A23098" s="27">
        <v>-999</v>
      </c>
      <c r="B23098" s="24">
        <v>-999</v>
      </c>
      <c r="C23098" s="22">
        <v>-999</v>
      </c>
      <c r="D23098" s="22">
        <v>-999</v>
      </c>
      <c r="E23098" s="22">
        <v>-999</v>
      </c>
      <c r="F23098" s="22">
        <v>-999</v>
      </c>
      <c r="G23098" s="22">
        <v>-999</v>
      </c>
      <c r="H23098" s="22">
        <v>-999</v>
      </c>
      <c r="I23098" s="22">
        <v>-999</v>
      </c>
      <c r="J23098" s="22">
        <v>-999</v>
      </c>
    </row>
    <row r="23099" spans="1:10" ht="32" customHeight="1">
      <c r="A23099" s="19" t="s">
        <v>154136</v>
      </c>
      <c r="B23099" s="24">
        <v>12</v>
      </c>
      <c r="C23099" s="22">
        <v>15</v>
      </c>
      <c r="D23099" s="21" t="s">
        <v>134149</v>
      </c>
      <c r="E23099" s="21" t="s">
        <v>134150</v>
      </c>
      <c r="F23099" s="21" t="s">
        <v>14739</v>
      </c>
      <c r="G23099" s="22">
        <v>10</v>
      </c>
      <c r="H23099" s="22">
        <v>0</v>
      </c>
      <c r="I23099" s="22">
        <v>0</v>
      </c>
      <c r="J23099" s="21" t="s">
        <v>154137</v>
      </c>
    </row>
    <row r="23100" spans="1:10" ht="20" customHeight="1">
      <c r="A23100" s="27">
        <v>-999</v>
      </c>
      <c r="B23100" s="24">
        <v>-999</v>
      </c>
      <c r="C23100" s="22">
        <v>-999</v>
      </c>
      <c r="D23100" s="22">
        <v>-999</v>
      </c>
      <c r="E23100" s="22">
        <v>-999</v>
      </c>
      <c r="F23100" s="22">
        <v>-999</v>
      </c>
      <c r="G23100" s="22">
        <v>-999</v>
      </c>
      <c r="H23100" s="22">
        <v>-999</v>
      </c>
      <c r="I23100" s="22">
        <v>-999</v>
      </c>
      <c r="J23100" s="22">
        <v>-999</v>
      </c>
    </row>
    <row r="23101" spans="1:10" ht="20" customHeight="1">
      <c r="A23101" s="27">
        <v>-999</v>
      </c>
      <c r="B23101" s="24">
        <v>-999</v>
      </c>
      <c r="C23101" s="22">
        <v>-999</v>
      </c>
      <c r="D23101" s="22">
        <v>-999</v>
      </c>
      <c r="E23101" s="22">
        <v>-999</v>
      </c>
      <c r="F23101" s="22">
        <v>-999</v>
      </c>
      <c r="G23101" s="22">
        <v>-999</v>
      </c>
      <c r="H23101" s="22">
        <v>-999</v>
      </c>
      <c r="I23101" s="22">
        <v>-999</v>
      </c>
      <c r="J23101" s="22">
        <v>-999</v>
      </c>
    </row>
    <row r="23102" spans="1:10" ht="20" customHeight="1">
      <c r="A23102" s="27">
        <v>-999</v>
      </c>
      <c r="B23102" s="24">
        <v>-999</v>
      </c>
      <c r="C23102" s="22">
        <v>-999</v>
      </c>
      <c r="D23102" s="22">
        <v>-999</v>
      </c>
      <c r="E23102" s="22">
        <v>-999</v>
      </c>
      <c r="F23102" s="22">
        <v>-999</v>
      </c>
      <c r="G23102" s="22">
        <v>-999</v>
      </c>
      <c r="H23102" s="22">
        <v>-999</v>
      </c>
      <c r="I23102" s="22">
        <v>-999</v>
      </c>
      <c r="J23102" s="22">
        <v>-999</v>
      </c>
    </row>
    <row r="23103" spans="1:10" ht="32" customHeight="1">
      <c r="A23103" s="19" t="s">
        <v>154138</v>
      </c>
      <c r="B23103" s="24">
        <v>25</v>
      </c>
      <c r="C23103" s="22">
        <v>15</v>
      </c>
      <c r="D23103" s="21" t="s">
        <v>103076</v>
      </c>
      <c r="E23103" s="21" t="s">
        <v>103077</v>
      </c>
      <c r="F23103" s="21" t="s">
        <v>101528</v>
      </c>
      <c r="G23103" s="22">
        <v>10</v>
      </c>
      <c r="H23103" s="22">
        <v>0</v>
      </c>
      <c r="I23103" s="22">
        <v>0</v>
      </c>
      <c r="J23103" s="21" t="s">
        <v>154139</v>
      </c>
    </row>
    <row r="23104" spans="1:10" ht="32" customHeight="1">
      <c r="A23104" s="19" t="s">
        <v>154140</v>
      </c>
      <c r="B23104" s="24">
        <v>25</v>
      </c>
      <c r="C23104" s="22">
        <v>15</v>
      </c>
      <c r="D23104" s="21" t="s">
        <v>103076</v>
      </c>
      <c r="E23104" s="21" t="s">
        <v>103077</v>
      </c>
      <c r="F23104" s="21" t="s">
        <v>101528</v>
      </c>
      <c r="G23104" s="22">
        <v>10</v>
      </c>
      <c r="H23104" s="22">
        <v>0</v>
      </c>
      <c r="I23104" s="22">
        <v>0</v>
      </c>
      <c r="J23104" s="21" t="s">
        <v>154139</v>
      </c>
    </row>
    <row r="23105" spans="1:10" ht="32" customHeight="1">
      <c r="A23105" s="19" t="s">
        <v>154141</v>
      </c>
      <c r="B23105" s="24">
        <v>47</v>
      </c>
      <c r="C23105" s="22">
        <v>15</v>
      </c>
      <c r="D23105" s="21" t="s">
        <v>121231</v>
      </c>
      <c r="E23105" s="21" t="s">
        <v>121232</v>
      </c>
      <c r="F23105" s="21" t="s">
        <v>101554</v>
      </c>
      <c r="G23105" s="22">
        <v>10</v>
      </c>
      <c r="H23105" s="22">
        <v>0</v>
      </c>
      <c r="I23105" s="22">
        <v>0</v>
      </c>
      <c r="J23105" s="21" t="s">
        <v>154142</v>
      </c>
    </row>
    <row r="23106" spans="1:10" ht="20" customHeight="1">
      <c r="A23106" s="27">
        <v>-999</v>
      </c>
      <c r="B23106" s="24">
        <v>-999</v>
      </c>
      <c r="C23106" s="22">
        <v>-999</v>
      </c>
      <c r="D23106" s="22">
        <v>-999</v>
      </c>
      <c r="E23106" s="22">
        <v>-999</v>
      </c>
      <c r="F23106" s="22">
        <v>-999</v>
      </c>
      <c r="G23106" s="22">
        <v>-999</v>
      </c>
      <c r="H23106" s="22">
        <v>-999</v>
      </c>
      <c r="I23106" s="22">
        <v>-999</v>
      </c>
      <c r="J23106" s="22">
        <v>-999</v>
      </c>
    </row>
    <row r="23107" spans="1:10" ht="32" customHeight="1">
      <c r="A23107" s="19" t="s">
        <v>154143</v>
      </c>
      <c r="B23107" s="24">
        <v>26</v>
      </c>
      <c r="C23107" s="22">
        <v>28</v>
      </c>
      <c r="D23107" s="21" t="s">
        <v>154144</v>
      </c>
      <c r="E23107" s="21" t="s">
        <v>154145</v>
      </c>
      <c r="F23107" s="21" t="s">
        <v>102372</v>
      </c>
      <c r="G23107" s="22">
        <v>3</v>
      </c>
      <c r="H23107" s="22">
        <v>21</v>
      </c>
      <c r="I23107" s="22">
        <v>18</v>
      </c>
      <c r="J23107" s="21" t="s">
        <v>154146</v>
      </c>
    </row>
    <row r="23108" spans="1:10" ht="20" customHeight="1">
      <c r="A23108" s="27">
        <v>-999</v>
      </c>
      <c r="B23108" s="24">
        <v>-999</v>
      </c>
      <c r="C23108" s="22">
        <v>-999</v>
      </c>
      <c r="D23108" s="22">
        <v>-999</v>
      </c>
      <c r="E23108" s="22">
        <v>-999</v>
      </c>
      <c r="F23108" s="22">
        <v>-999</v>
      </c>
      <c r="G23108" s="22">
        <v>-999</v>
      </c>
      <c r="H23108" s="22">
        <v>-999</v>
      </c>
      <c r="I23108" s="22">
        <v>-999</v>
      </c>
      <c r="J23108" s="22">
        <v>-999</v>
      </c>
    </row>
    <row r="23109" spans="1:10" ht="20" customHeight="1">
      <c r="A23109" s="27">
        <v>-999</v>
      </c>
      <c r="B23109" s="24">
        <v>-999</v>
      </c>
      <c r="C23109" s="22">
        <v>-999</v>
      </c>
      <c r="D23109" s="22">
        <v>-999</v>
      </c>
      <c r="E23109" s="22">
        <v>-999</v>
      </c>
      <c r="F23109" s="22">
        <v>-999</v>
      </c>
      <c r="G23109" s="22">
        <v>-999</v>
      </c>
      <c r="H23109" s="22">
        <v>-999</v>
      </c>
      <c r="I23109" s="22">
        <v>-999</v>
      </c>
      <c r="J23109" s="22">
        <v>-999</v>
      </c>
    </row>
    <row r="23110" spans="1:10" ht="20" customHeight="1">
      <c r="A23110" s="27">
        <v>-999</v>
      </c>
      <c r="B23110" s="24">
        <v>-999</v>
      </c>
      <c r="C23110" s="22">
        <v>-999</v>
      </c>
      <c r="D23110" s="22">
        <v>-999</v>
      </c>
      <c r="E23110" s="22">
        <v>-999</v>
      </c>
      <c r="F23110" s="22">
        <v>-999</v>
      </c>
      <c r="G23110" s="22">
        <v>-999</v>
      </c>
      <c r="H23110" s="22">
        <v>-999</v>
      </c>
      <c r="I23110" s="22">
        <v>-999</v>
      </c>
      <c r="J23110" s="22">
        <v>-999</v>
      </c>
    </row>
    <row r="23111" spans="1:10" ht="44" customHeight="1">
      <c r="A23111" s="19" t="s">
        <v>154147</v>
      </c>
      <c r="B23111" s="24">
        <v>18</v>
      </c>
      <c r="C23111" s="22">
        <v>15</v>
      </c>
      <c r="D23111" s="21" t="s">
        <v>139828</v>
      </c>
      <c r="E23111" s="21" t="s">
        <v>139829</v>
      </c>
      <c r="F23111" s="21" t="s">
        <v>14739</v>
      </c>
      <c r="G23111" s="22">
        <v>10</v>
      </c>
      <c r="H23111" s="22">
        <v>0</v>
      </c>
      <c r="I23111" s="22">
        <v>0</v>
      </c>
      <c r="J23111" s="21" t="s">
        <v>154148</v>
      </c>
    </row>
    <row r="23112" spans="1:10" ht="44" customHeight="1">
      <c r="A23112" s="19" t="s">
        <v>154149</v>
      </c>
      <c r="B23112" s="24">
        <v>21</v>
      </c>
      <c r="C23112" s="22">
        <v>16</v>
      </c>
      <c r="D23112" s="21" t="s">
        <v>101939</v>
      </c>
      <c r="E23112" s="21" t="s">
        <v>101940</v>
      </c>
      <c r="F23112" s="21" t="s">
        <v>101533</v>
      </c>
      <c r="G23112" s="22">
        <v>2</v>
      </c>
      <c r="H23112" s="22">
        <v>10</v>
      </c>
      <c r="I23112" s="22">
        <v>19</v>
      </c>
      <c r="J23112" s="21" t="s">
        <v>154150</v>
      </c>
    </row>
    <row r="23113" spans="1:10" ht="32" customHeight="1">
      <c r="A23113" s="19" t="s">
        <v>154151</v>
      </c>
      <c r="B23113" s="24">
        <v>17</v>
      </c>
      <c r="C23113" s="22">
        <v>15</v>
      </c>
      <c r="D23113" s="21" t="s">
        <v>123779</v>
      </c>
      <c r="E23113" s="21" t="s">
        <v>123780</v>
      </c>
      <c r="F23113" s="21" t="s">
        <v>14739</v>
      </c>
      <c r="G23113" s="22">
        <v>10</v>
      </c>
      <c r="H23113" s="22">
        <v>0</v>
      </c>
      <c r="I23113" s="22">
        <v>0</v>
      </c>
      <c r="J23113" s="21" t="s">
        <v>154152</v>
      </c>
    </row>
    <row r="23114" spans="1:10" ht="32" customHeight="1">
      <c r="A23114" s="19" t="s">
        <v>154153</v>
      </c>
      <c r="B23114" s="24">
        <v>19</v>
      </c>
      <c r="C23114" s="22">
        <v>40</v>
      </c>
      <c r="D23114" s="21" t="s">
        <v>104480</v>
      </c>
      <c r="E23114" s="21" t="s">
        <v>104481</v>
      </c>
      <c r="F23114" s="21" t="s">
        <v>145372</v>
      </c>
      <c r="G23114" s="22">
        <v>2</v>
      </c>
      <c r="H23114" s="22">
        <v>34</v>
      </c>
      <c r="I23114" s="22">
        <v>50</v>
      </c>
      <c r="J23114" s="21" t="s">
        <v>154154</v>
      </c>
    </row>
    <row r="23115" spans="1:10" ht="32" customHeight="1">
      <c r="A23115" s="19" t="s">
        <v>154155</v>
      </c>
      <c r="B23115" s="24">
        <v>22</v>
      </c>
      <c r="C23115" s="22">
        <v>15</v>
      </c>
      <c r="D23115" s="21" t="s">
        <v>154156</v>
      </c>
      <c r="E23115" s="21" t="s">
        <v>154157</v>
      </c>
      <c r="F23115" s="21" t="s">
        <v>101522</v>
      </c>
      <c r="G23115" s="22">
        <v>10</v>
      </c>
      <c r="H23115" s="22">
        <v>0</v>
      </c>
      <c r="I23115" s="22">
        <v>0</v>
      </c>
      <c r="J23115" s="21" t="s">
        <v>154158</v>
      </c>
    </row>
    <row r="23116" spans="1:10" ht="32" customHeight="1">
      <c r="A23116" s="19" t="s">
        <v>154159</v>
      </c>
      <c r="B23116" s="24">
        <v>28</v>
      </c>
      <c r="C23116" s="22">
        <v>15</v>
      </c>
      <c r="D23116" s="21" t="s">
        <v>120166</v>
      </c>
      <c r="E23116" s="21" t="s">
        <v>120167</v>
      </c>
      <c r="F23116" s="21" t="s">
        <v>101554</v>
      </c>
      <c r="G23116" s="22">
        <v>10</v>
      </c>
      <c r="H23116" s="22">
        <v>0</v>
      </c>
      <c r="I23116" s="22">
        <v>0</v>
      </c>
      <c r="J23116" s="21" t="s">
        <v>154160</v>
      </c>
    </row>
    <row r="23117" spans="1:10" ht="32" customHeight="1">
      <c r="A23117" s="19" t="s">
        <v>154161</v>
      </c>
      <c r="B23117" s="24">
        <v>12</v>
      </c>
      <c r="C23117" s="22">
        <v>15</v>
      </c>
      <c r="D23117" s="21" t="s">
        <v>114331</v>
      </c>
      <c r="E23117" s="21" t="s">
        <v>114332</v>
      </c>
      <c r="F23117" s="21" t="s">
        <v>14739</v>
      </c>
      <c r="G23117" s="22">
        <v>10</v>
      </c>
      <c r="H23117" s="22">
        <v>0</v>
      </c>
      <c r="I23117" s="22">
        <v>0</v>
      </c>
      <c r="J23117" s="21" t="s">
        <v>154162</v>
      </c>
    </row>
    <row r="23118" spans="1:10" ht="32" customHeight="1">
      <c r="A23118" s="19" t="s">
        <v>154163</v>
      </c>
      <c r="B23118" s="24">
        <v>15</v>
      </c>
      <c r="C23118" s="22">
        <v>18</v>
      </c>
      <c r="D23118" s="21" t="s">
        <v>154164</v>
      </c>
      <c r="E23118" s="21" t="s">
        <v>154165</v>
      </c>
      <c r="F23118" s="21" t="s">
        <v>102727</v>
      </c>
      <c r="G23118" s="22">
        <v>3</v>
      </c>
      <c r="H23118" s="22">
        <v>11</v>
      </c>
      <c r="I23118" s="22">
        <v>18</v>
      </c>
      <c r="J23118" s="21" t="s">
        <v>154166</v>
      </c>
    </row>
    <row r="23119" spans="1:10" ht="32" customHeight="1">
      <c r="A23119" s="19" t="s">
        <v>154167</v>
      </c>
      <c r="B23119" s="24">
        <v>57</v>
      </c>
      <c r="C23119" s="22">
        <v>16</v>
      </c>
      <c r="D23119" s="21" t="s">
        <v>103080</v>
      </c>
      <c r="E23119" s="21" t="s">
        <v>103081</v>
      </c>
      <c r="F23119" s="21" t="s">
        <v>101945</v>
      </c>
      <c r="G23119" s="22">
        <v>1</v>
      </c>
      <c r="H23119" s="22">
        <v>11</v>
      </c>
      <c r="I23119" s="22">
        <v>17</v>
      </c>
      <c r="J23119" s="21" t="s">
        <v>154168</v>
      </c>
    </row>
    <row r="23120" spans="1:10" ht="32" customHeight="1">
      <c r="A23120" s="19" t="s">
        <v>154169</v>
      </c>
      <c r="B23120" s="24">
        <v>30</v>
      </c>
      <c r="C23120" s="22">
        <v>15</v>
      </c>
      <c r="D23120" s="21" t="s">
        <v>109622</v>
      </c>
      <c r="E23120" s="21" t="s">
        <v>109623</v>
      </c>
      <c r="F23120" s="21" t="s">
        <v>101694</v>
      </c>
      <c r="G23120" s="22">
        <v>10</v>
      </c>
      <c r="H23120" s="22">
        <v>0</v>
      </c>
      <c r="I23120" s="22">
        <v>0</v>
      </c>
      <c r="J23120" s="21" t="s">
        <v>154170</v>
      </c>
    </row>
    <row r="23121" spans="1:10" ht="32" customHeight="1">
      <c r="A23121" s="19" t="s">
        <v>154171</v>
      </c>
      <c r="B23121" s="24">
        <v>30</v>
      </c>
      <c r="C23121" s="22">
        <v>15</v>
      </c>
      <c r="D23121" s="21" t="s">
        <v>107536</v>
      </c>
      <c r="E23121" s="21" t="s">
        <v>107537</v>
      </c>
      <c r="F23121" s="21" t="s">
        <v>101554</v>
      </c>
      <c r="G23121" s="22">
        <v>10</v>
      </c>
      <c r="H23121" s="22">
        <v>0</v>
      </c>
      <c r="I23121" s="22">
        <v>0</v>
      </c>
      <c r="J23121" s="21" t="s">
        <v>107538</v>
      </c>
    </row>
    <row r="23122" spans="1:10" ht="32" customHeight="1">
      <c r="A23122" s="19" t="s">
        <v>154172</v>
      </c>
      <c r="B23122" s="24">
        <v>23</v>
      </c>
      <c r="C23122" s="22">
        <v>15</v>
      </c>
      <c r="D23122" s="21" t="s">
        <v>101760</v>
      </c>
      <c r="E23122" s="21" t="s">
        <v>101761</v>
      </c>
      <c r="F23122" s="21" t="s">
        <v>101554</v>
      </c>
      <c r="G23122" s="22">
        <v>10</v>
      </c>
      <c r="H23122" s="22">
        <v>0</v>
      </c>
      <c r="I23122" s="22">
        <v>0</v>
      </c>
      <c r="J23122" s="21" t="s">
        <v>101762</v>
      </c>
    </row>
    <row r="23123" spans="1:10" ht="32" customHeight="1">
      <c r="A23123" s="19" t="s">
        <v>154173</v>
      </c>
      <c r="B23123" s="24">
        <v>49</v>
      </c>
      <c r="C23123" s="22">
        <v>15</v>
      </c>
      <c r="D23123" s="21" t="s">
        <v>103507</v>
      </c>
      <c r="E23123" s="21" t="s">
        <v>103508</v>
      </c>
      <c r="F23123" s="21" t="s">
        <v>101554</v>
      </c>
      <c r="G23123" s="22">
        <v>10</v>
      </c>
      <c r="H23123" s="22">
        <v>0</v>
      </c>
      <c r="I23123" s="22">
        <v>0</v>
      </c>
      <c r="J23123" s="21" t="s">
        <v>106704</v>
      </c>
    </row>
    <row r="23124" spans="1:10" ht="32" customHeight="1">
      <c r="A23124" s="19" t="s">
        <v>154174</v>
      </c>
      <c r="B23124" s="24">
        <v>34</v>
      </c>
      <c r="C23124" s="22">
        <v>15</v>
      </c>
      <c r="D23124" s="21" t="s">
        <v>117341</v>
      </c>
      <c r="E23124" s="21" t="s">
        <v>117342</v>
      </c>
      <c r="F23124" s="21" t="s">
        <v>101528</v>
      </c>
      <c r="G23124" s="22">
        <v>10</v>
      </c>
      <c r="H23124" s="22">
        <v>0</v>
      </c>
      <c r="I23124" s="22">
        <v>0</v>
      </c>
      <c r="J23124" s="21" t="s">
        <v>154175</v>
      </c>
    </row>
    <row r="23125" spans="1:10" ht="32" customHeight="1">
      <c r="A23125" s="19" t="s">
        <v>154176</v>
      </c>
      <c r="B23125" s="24">
        <v>23</v>
      </c>
      <c r="C23125" s="22">
        <v>18</v>
      </c>
      <c r="D23125" s="21" t="s">
        <v>154177</v>
      </c>
      <c r="E23125" s="21" t="s">
        <v>154178</v>
      </c>
      <c r="F23125" s="21" t="s">
        <v>102144</v>
      </c>
      <c r="G23125" s="22">
        <v>1</v>
      </c>
      <c r="H23125" s="22">
        <v>13</v>
      </c>
      <c r="I23125" s="22">
        <v>18</v>
      </c>
      <c r="J23125" s="21" t="s">
        <v>154179</v>
      </c>
    </row>
    <row r="23126" spans="1:10" ht="32" customHeight="1">
      <c r="A23126" s="19" t="s">
        <v>154180</v>
      </c>
      <c r="B23126" s="24">
        <v>30</v>
      </c>
      <c r="C23126" s="22">
        <v>15</v>
      </c>
      <c r="D23126" s="21" t="s">
        <v>101931</v>
      </c>
      <c r="E23126" s="21" t="s">
        <v>101932</v>
      </c>
      <c r="F23126" s="21" t="s">
        <v>101554</v>
      </c>
      <c r="G23126" s="22">
        <v>10</v>
      </c>
      <c r="H23126" s="22">
        <v>0</v>
      </c>
      <c r="I23126" s="22">
        <v>0</v>
      </c>
      <c r="J23126" s="21" t="s">
        <v>154181</v>
      </c>
    </row>
    <row r="23127" spans="1:10" ht="32" customHeight="1">
      <c r="A23127" s="19" t="s">
        <v>154182</v>
      </c>
      <c r="B23127" s="24">
        <v>13</v>
      </c>
      <c r="C23127" s="22">
        <v>15</v>
      </c>
      <c r="D23127" s="21" t="s">
        <v>154183</v>
      </c>
      <c r="E23127" s="21" t="s">
        <v>154184</v>
      </c>
      <c r="F23127" s="21" t="s">
        <v>101554</v>
      </c>
      <c r="G23127" s="22">
        <v>10</v>
      </c>
      <c r="H23127" s="22">
        <v>0</v>
      </c>
      <c r="I23127" s="22">
        <v>0</v>
      </c>
      <c r="J23127" s="21" t="s">
        <v>154185</v>
      </c>
    </row>
    <row r="23128" spans="1:10" ht="32" customHeight="1">
      <c r="A23128" s="19" t="s">
        <v>154186</v>
      </c>
      <c r="B23128" s="24">
        <v>20</v>
      </c>
      <c r="C23128" s="22">
        <v>15</v>
      </c>
      <c r="D23128" s="21" t="s">
        <v>101931</v>
      </c>
      <c r="E23128" s="21" t="s">
        <v>101932</v>
      </c>
      <c r="F23128" s="21" t="s">
        <v>101628</v>
      </c>
      <c r="G23128" s="22">
        <v>1</v>
      </c>
      <c r="H23128" s="22">
        <v>10</v>
      </c>
      <c r="I23128" s="22">
        <v>19</v>
      </c>
      <c r="J23128" s="21" t="s">
        <v>154187</v>
      </c>
    </row>
    <row r="23129" spans="1:10" ht="32" customHeight="1">
      <c r="A23129" s="19" t="s">
        <v>154188</v>
      </c>
      <c r="B23129" s="24">
        <v>13</v>
      </c>
      <c r="C23129" s="22">
        <v>15</v>
      </c>
      <c r="D23129" s="21" t="s">
        <v>125647</v>
      </c>
      <c r="E23129" s="21" t="s">
        <v>125648</v>
      </c>
      <c r="F23129" s="21" t="s">
        <v>101563</v>
      </c>
      <c r="G23129" s="22">
        <v>10</v>
      </c>
      <c r="H23129" s="22">
        <v>0</v>
      </c>
      <c r="I23129" s="22">
        <v>0</v>
      </c>
      <c r="J23129" s="21" t="s">
        <v>154189</v>
      </c>
    </row>
    <row r="23130" spans="1:10" ht="44" customHeight="1">
      <c r="A23130" s="19" t="s">
        <v>154190</v>
      </c>
      <c r="B23130" s="24">
        <v>19</v>
      </c>
      <c r="C23130" s="22">
        <v>15</v>
      </c>
      <c r="D23130" s="21" t="s">
        <v>127491</v>
      </c>
      <c r="E23130" s="21" t="s">
        <v>127492</v>
      </c>
      <c r="F23130" s="21" t="s">
        <v>14739</v>
      </c>
      <c r="G23130" s="22">
        <v>10</v>
      </c>
      <c r="H23130" s="22">
        <v>0</v>
      </c>
      <c r="I23130" s="22">
        <v>0</v>
      </c>
      <c r="J23130" s="21" t="s">
        <v>154191</v>
      </c>
    </row>
    <row r="23131" spans="1:10" ht="32" customHeight="1">
      <c r="A23131" s="19" t="s">
        <v>154192</v>
      </c>
      <c r="B23131" s="24">
        <v>52</v>
      </c>
      <c r="C23131" s="22">
        <v>22</v>
      </c>
      <c r="D23131" s="21" t="s">
        <v>103725</v>
      </c>
      <c r="E23131" s="21" t="s">
        <v>103726</v>
      </c>
      <c r="F23131" s="21" t="s">
        <v>106135</v>
      </c>
      <c r="G23131" s="22">
        <v>1</v>
      </c>
      <c r="H23131" s="22">
        <v>17</v>
      </c>
      <c r="I23131" s="22">
        <v>36</v>
      </c>
      <c r="J23131" s="21" t="s">
        <v>154193</v>
      </c>
    </row>
    <row r="23132" spans="1:10" ht="20" customHeight="1">
      <c r="A23132" s="27">
        <v>-999</v>
      </c>
      <c r="B23132" s="24">
        <v>-999</v>
      </c>
      <c r="C23132" s="22">
        <v>-999</v>
      </c>
      <c r="D23132" s="22">
        <v>-999</v>
      </c>
      <c r="E23132" s="22">
        <v>-999</v>
      </c>
      <c r="F23132" s="22">
        <v>-999</v>
      </c>
      <c r="G23132" s="22">
        <v>-999</v>
      </c>
      <c r="H23132" s="22">
        <v>-999</v>
      </c>
      <c r="I23132" s="22">
        <v>-999</v>
      </c>
      <c r="J23132" s="22">
        <v>-999</v>
      </c>
    </row>
    <row r="23133" spans="1:10" ht="20" customHeight="1">
      <c r="A23133" s="27">
        <v>-999</v>
      </c>
      <c r="B23133" s="24">
        <v>-999</v>
      </c>
      <c r="C23133" s="22">
        <v>-999</v>
      </c>
      <c r="D23133" s="22">
        <v>-999</v>
      </c>
      <c r="E23133" s="22">
        <v>-999</v>
      </c>
      <c r="F23133" s="22">
        <v>-999</v>
      </c>
      <c r="G23133" s="22">
        <v>-999</v>
      </c>
      <c r="H23133" s="22">
        <v>-999</v>
      </c>
      <c r="I23133" s="22">
        <v>-999</v>
      </c>
      <c r="J23133" s="22">
        <v>-999</v>
      </c>
    </row>
    <row r="23134" spans="1:10" ht="32" customHeight="1">
      <c r="A23134" s="19" t="s">
        <v>154194</v>
      </c>
      <c r="B23134" s="24">
        <v>17</v>
      </c>
      <c r="C23134" s="22">
        <v>15</v>
      </c>
      <c r="D23134" s="21" t="s">
        <v>112999</v>
      </c>
      <c r="E23134" s="21" t="s">
        <v>113000</v>
      </c>
      <c r="F23134" s="21" t="s">
        <v>101554</v>
      </c>
      <c r="G23134" s="22">
        <v>10</v>
      </c>
      <c r="H23134" s="22">
        <v>0</v>
      </c>
      <c r="I23134" s="22">
        <v>0</v>
      </c>
      <c r="J23134" s="21" t="s">
        <v>129426</v>
      </c>
    </row>
    <row r="23135" spans="1:10" ht="32" customHeight="1">
      <c r="A23135" s="19" t="s">
        <v>154195</v>
      </c>
      <c r="B23135" s="24">
        <v>13</v>
      </c>
      <c r="C23135" s="22">
        <v>15</v>
      </c>
      <c r="D23135" s="21" t="s">
        <v>154196</v>
      </c>
      <c r="E23135" s="21" t="s">
        <v>154197</v>
      </c>
      <c r="F23135" s="21" t="s">
        <v>101563</v>
      </c>
      <c r="G23135" s="22">
        <v>10</v>
      </c>
      <c r="H23135" s="22">
        <v>0</v>
      </c>
      <c r="I23135" s="22">
        <v>0</v>
      </c>
      <c r="J23135" s="21" t="s">
        <v>154198</v>
      </c>
    </row>
    <row r="23136" spans="1:10" ht="32" customHeight="1">
      <c r="A23136" s="19" t="s">
        <v>154199</v>
      </c>
      <c r="B23136" s="24">
        <v>45</v>
      </c>
      <c r="C23136" s="22">
        <v>15</v>
      </c>
      <c r="D23136" s="21" t="s">
        <v>107689</v>
      </c>
      <c r="E23136" s="21" t="s">
        <v>107690</v>
      </c>
      <c r="F23136" s="21" t="s">
        <v>101563</v>
      </c>
      <c r="G23136" s="22">
        <v>10</v>
      </c>
      <c r="H23136" s="22">
        <v>0</v>
      </c>
      <c r="I23136" s="22">
        <v>0</v>
      </c>
      <c r="J23136" s="21" t="s">
        <v>136950</v>
      </c>
    </row>
    <row r="23137" spans="1:10" ht="32" customHeight="1">
      <c r="A23137" s="19" t="s">
        <v>154200</v>
      </c>
      <c r="B23137" s="24">
        <v>29</v>
      </c>
      <c r="C23137" s="22">
        <v>19</v>
      </c>
      <c r="D23137" s="21" t="s">
        <v>106569</v>
      </c>
      <c r="E23137" s="21" t="s">
        <v>106570</v>
      </c>
      <c r="F23137" s="21" t="s">
        <v>102114</v>
      </c>
      <c r="G23137" s="22">
        <v>5</v>
      </c>
      <c r="H23137" s="22">
        <v>10</v>
      </c>
      <c r="I23137" s="22">
        <v>22</v>
      </c>
      <c r="J23137" s="21" t="s">
        <v>154201</v>
      </c>
    </row>
    <row r="23138" spans="1:10" ht="32" customHeight="1">
      <c r="A23138" s="19" t="s">
        <v>154202</v>
      </c>
      <c r="B23138" s="24">
        <v>24</v>
      </c>
      <c r="C23138" s="22">
        <v>17</v>
      </c>
      <c r="D23138" s="21" t="s">
        <v>103745</v>
      </c>
      <c r="E23138" s="21" t="s">
        <v>103746</v>
      </c>
      <c r="F23138" s="21" t="s">
        <v>101543</v>
      </c>
      <c r="G23138" s="22">
        <v>4</v>
      </c>
      <c r="H23138" s="22">
        <v>9</v>
      </c>
      <c r="I23138" s="22">
        <v>13</v>
      </c>
      <c r="J23138" s="21" t="s">
        <v>154203</v>
      </c>
    </row>
    <row r="23139" spans="1:10" ht="32" customHeight="1">
      <c r="A23139" s="19" t="s">
        <v>154204</v>
      </c>
      <c r="B23139" s="24">
        <v>19</v>
      </c>
      <c r="C23139" s="22">
        <v>15</v>
      </c>
      <c r="D23139" s="21" t="s">
        <v>111158</v>
      </c>
      <c r="E23139" s="21" t="s">
        <v>111159</v>
      </c>
      <c r="F23139" s="21" t="s">
        <v>101554</v>
      </c>
      <c r="G23139" s="22">
        <v>10</v>
      </c>
      <c r="H23139" s="22">
        <v>0</v>
      </c>
      <c r="I23139" s="22">
        <v>0</v>
      </c>
      <c r="J23139" s="21" t="s">
        <v>130307</v>
      </c>
    </row>
    <row r="23140" spans="1:10" ht="32" customHeight="1">
      <c r="A23140" s="19" t="s">
        <v>154205</v>
      </c>
      <c r="B23140" s="24">
        <v>17</v>
      </c>
      <c r="C23140" s="22">
        <v>15</v>
      </c>
      <c r="D23140" s="21" t="s">
        <v>154206</v>
      </c>
      <c r="E23140" s="21" t="s">
        <v>154207</v>
      </c>
      <c r="F23140" s="21" t="s">
        <v>101568</v>
      </c>
      <c r="G23140" s="22">
        <v>1</v>
      </c>
      <c r="H23140" s="22">
        <v>10</v>
      </c>
      <c r="I23140" s="22">
        <v>14</v>
      </c>
      <c r="J23140" s="21" t="s">
        <v>154208</v>
      </c>
    </row>
    <row r="23141" spans="1:10" ht="32" customHeight="1">
      <c r="A23141" s="19" t="s">
        <v>154209</v>
      </c>
      <c r="B23141" s="24">
        <v>26</v>
      </c>
      <c r="C23141" s="22">
        <v>23</v>
      </c>
      <c r="D23141" s="21" t="s">
        <v>102730</v>
      </c>
      <c r="E23141" s="21" t="s">
        <v>102731</v>
      </c>
      <c r="F23141" s="21" t="s">
        <v>102001</v>
      </c>
      <c r="G23141" s="22">
        <v>7</v>
      </c>
      <c r="H23141" s="22">
        <v>12</v>
      </c>
      <c r="I23141" s="22">
        <v>23</v>
      </c>
      <c r="J23141" s="21" t="s">
        <v>103632</v>
      </c>
    </row>
    <row r="23142" spans="1:10" ht="32" customHeight="1">
      <c r="A23142" s="19" t="s">
        <v>154210</v>
      </c>
      <c r="B23142" s="24">
        <v>25</v>
      </c>
      <c r="C23142" s="22">
        <v>15</v>
      </c>
      <c r="D23142" s="21" t="s">
        <v>154211</v>
      </c>
      <c r="E23142" s="21" t="s">
        <v>154212</v>
      </c>
      <c r="F23142" s="21" t="s">
        <v>101563</v>
      </c>
      <c r="G23142" s="22">
        <v>10</v>
      </c>
      <c r="H23142" s="22">
        <v>0</v>
      </c>
      <c r="I23142" s="22">
        <v>0</v>
      </c>
      <c r="J23142" s="21" t="s">
        <v>154213</v>
      </c>
    </row>
    <row r="23143" spans="1:10" ht="32" customHeight="1">
      <c r="A23143" s="19" t="s">
        <v>154214</v>
      </c>
      <c r="B23143" s="24">
        <v>16</v>
      </c>
      <c r="C23143" s="22">
        <v>18</v>
      </c>
      <c r="D23143" s="21" t="s">
        <v>154215</v>
      </c>
      <c r="E23143" s="21" t="s">
        <v>154216</v>
      </c>
      <c r="F23143" s="21" t="s">
        <v>102144</v>
      </c>
      <c r="G23143" s="22">
        <v>2</v>
      </c>
      <c r="H23143" s="22">
        <v>12</v>
      </c>
      <c r="I23143" s="22">
        <v>20</v>
      </c>
      <c r="J23143" s="21" t="s">
        <v>154217</v>
      </c>
    </row>
    <row r="23144" spans="1:10" ht="32" customHeight="1">
      <c r="A23144" s="19" t="s">
        <v>154218</v>
      </c>
      <c r="B23144" s="24">
        <v>23</v>
      </c>
      <c r="C23144" s="22">
        <v>26</v>
      </c>
      <c r="D23144" s="21" t="s">
        <v>105310</v>
      </c>
      <c r="E23144" s="21" t="s">
        <v>105311</v>
      </c>
      <c r="F23144" s="21" t="s">
        <v>102035</v>
      </c>
      <c r="G23144" s="22">
        <v>11</v>
      </c>
      <c r="H23144" s="22">
        <v>11</v>
      </c>
      <c r="I23144" s="22">
        <v>20</v>
      </c>
      <c r="J23144" s="21" t="s">
        <v>154219</v>
      </c>
    </row>
    <row r="23145" spans="1:10" ht="32" customHeight="1">
      <c r="A23145" s="19" t="s">
        <v>154220</v>
      </c>
      <c r="B23145" s="24">
        <v>19</v>
      </c>
      <c r="C23145" s="22">
        <v>15</v>
      </c>
      <c r="D23145" s="21" t="s">
        <v>115743</v>
      </c>
      <c r="E23145" s="21" t="s">
        <v>115744</v>
      </c>
      <c r="F23145" s="21" t="s">
        <v>101528</v>
      </c>
      <c r="G23145" s="22">
        <v>10</v>
      </c>
      <c r="H23145" s="22">
        <v>0</v>
      </c>
      <c r="I23145" s="22">
        <v>0</v>
      </c>
      <c r="J23145" s="21" t="s">
        <v>120958</v>
      </c>
    </row>
    <row r="23146" spans="1:10" ht="32" customHeight="1">
      <c r="A23146" s="19" t="s">
        <v>154221</v>
      </c>
      <c r="B23146" s="24">
        <v>50</v>
      </c>
      <c r="C23146" s="22">
        <v>24</v>
      </c>
      <c r="D23146" s="21" t="s">
        <v>145159</v>
      </c>
      <c r="E23146" s="21" t="s">
        <v>145160</v>
      </c>
      <c r="F23146" s="21" t="s">
        <v>102405</v>
      </c>
      <c r="G23146" s="22">
        <v>5</v>
      </c>
      <c r="H23146" s="22">
        <v>15</v>
      </c>
      <c r="I23146" s="22">
        <v>24</v>
      </c>
      <c r="J23146" s="21" t="s">
        <v>154222</v>
      </c>
    </row>
    <row r="23147" spans="1:10" ht="32" customHeight="1">
      <c r="A23147" s="19" t="s">
        <v>154223</v>
      </c>
      <c r="B23147" s="24">
        <v>23</v>
      </c>
      <c r="C23147" s="22">
        <v>15</v>
      </c>
      <c r="D23147" s="21" t="s">
        <v>154224</v>
      </c>
      <c r="E23147" s="21" t="s">
        <v>154225</v>
      </c>
      <c r="F23147" s="21" t="s">
        <v>101554</v>
      </c>
      <c r="G23147" s="22">
        <v>10</v>
      </c>
      <c r="H23147" s="22">
        <v>0</v>
      </c>
      <c r="I23147" s="22">
        <v>0</v>
      </c>
      <c r="J23147" s="21" t="s">
        <v>154226</v>
      </c>
    </row>
    <row r="23148" spans="1:10" ht="32" customHeight="1">
      <c r="A23148" s="19" t="s">
        <v>154227</v>
      </c>
      <c r="B23148" s="24">
        <v>21</v>
      </c>
      <c r="C23148" s="22">
        <v>15</v>
      </c>
      <c r="D23148" s="21" t="s">
        <v>103150</v>
      </c>
      <c r="E23148" s="21" t="s">
        <v>103151</v>
      </c>
      <c r="F23148" s="21" t="s">
        <v>101528</v>
      </c>
      <c r="G23148" s="22">
        <v>10</v>
      </c>
      <c r="H23148" s="22">
        <v>0</v>
      </c>
      <c r="I23148" s="22">
        <v>0</v>
      </c>
      <c r="J23148" s="21" t="s">
        <v>152044</v>
      </c>
    </row>
    <row r="23149" spans="1:10" ht="32" customHeight="1">
      <c r="A23149" s="19" t="s">
        <v>154228</v>
      </c>
      <c r="B23149" s="24">
        <v>21</v>
      </c>
      <c r="C23149" s="22">
        <v>15</v>
      </c>
      <c r="D23149" s="21" t="s">
        <v>103150</v>
      </c>
      <c r="E23149" s="21" t="s">
        <v>103151</v>
      </c>
      <c r="F23149" s="21" t="s">
        <v>101528</v>
      </c>
      <c r="G23149" s="22">
        <v>10</v>
      </c>
      <c r="H23149" s="22">
        <v>0</v>
      </c>
      <c r="I23149" s="22">
        <v>0</v>
      </c>
      <c r="J23149" s="21" t="s">
        <v>152044</v>
      </c>
    </row>
    <row r="23150" spans="1:10" ht="32" customHeight="1">
      <c r="A23150" s="19" t="s">
        <v>154229</v>
      </c>
      <c r="B23150" s="24">
        <v>27</v>
      </c>
      <c r="C23150" s="22">
        <v>15</v>
      </c>
      <c r="D23150" s="21" t="s">
        <v>112931</v>
      </c>
      <c r="E23150" s="21" t="s">
        <v>112932</v>
      </c>
      <c r="F23150" s="21" t="s">
        <v>101694</v>
      </c>
      <c r="G23150" s="22">
        <v>10</v>
      </c>
      <c r="H23150" s="22">
        <v>0</v>
      </c>
      <c r="I23150" s="22">
        <v>0</v>
      </c>
      <c r="J23150" s="21" t="s">
        <v>154230</v>
      </c>
    </row>
    <row r="23151" spans="1:10" ht="32" customHeight="1">
      <c r="A23151" s="19" t="s">
        <v>154231</v>
      </c>
      <c r="B23151" s="24">
        <v>27</v>
      </c>
      <c r="C23151" s="22">
        <v>15</v>
      </c>
      <c r="D23151" s="21" t="s">
        <v>112931</v>
      </c>
      <c r="E23151" s="21" t="s">
        <v>112932</v>
      </c>
      <c r="F23151" s="21" t="s">
        <v>101694</v>
      </c>
      <c r="G23151" s="22">
        <v>10</v>
      </c>
      <c r="H23151" s="22">
        <v>0</v>
      </c>
      <c r="I23151" s="22">
        <v>0</v>
      </c>
      <c r="J23151" s="21" t="s">
        <v>154230</v>
      </c>
    </row>
    <row r="23152" spans="1:10" ht="32" customHeight="1">
      <c r="A23152" s="19" t="s">
        <v>154232</v>
      </c>
      <c r="B23152" s="24">
        <v>36</v>
      </c>
      <c r="C23152" s="22">
        <v>15</v>
      </c>
      <c r="D23152" s="21" t="s">
        <v>101526</v>
      </c>
      <c r="E23152" s="21" t="s">
        <v>101527</v>
      </c>
      <c r="F23152" s="21" t="s">
        <v>101694</v>
      </c>
      <c r="G23152" s="22">
        <v>10</v>
      </c>
      <c r="H23152" s="22">
        <v>0</v>
      </c>
      <c r="I23152" s="22">
        <v>0</v>
      </c>
      <c r="J23152" s="21" t="s">
        <v>152101</v>
      </c>
    </row>
    <row r="23153" spans="1:10" ht="32" customHeight="1">
      <c r="A23153" s="19" t="s">
        <v>154233</v>
      </c>
      <c r="B23153" s="24">
        <v>40</v>
      </c>
      <c r="C23153" s="22">
        <v>45</v>
      </c>
      <c r="D23153" s="21" t="s">
        <v>112999</v>
      </c>
      <c r="E23153" s="21" t="s">
        <v>113000</v>
      </c>
      <c r="F23153" s="21" t="s">
        <v>101568</v>
      </c>
      <c r="G23153" s="22">
        <v>1</v>
      </c>
      <c r="H23153" s="22">
        <v>40</v>
      </c>
      <c r="I23153" s="22">
        <v>54</v>
      </c>
      <c r="J23153" s="21" t="s">
        <v>154234</v>
      </c>
    </row>
    <row r="23154" spans="1:10" ht="32" customHeight="1">
      <c r="A23154" s="19" t="s">
        <v>154235</v>
      </c>
      <c r="B23154" s="24">
        <v>13</v>
      </c>
      <c r="C23154" s="22">
        <v>15</v>
      </c>
      <c r="D23154" s="21" t="s">
        <v>104900</v>
      </c>
      <c r="E23154" s="21" t="s">
        <v>104901</v>
      </c>
      <c r="F23154" s="21" t="s">
        <v>101563</v>
      </c>
      <c r="G23154" s="22">
        <v>10</v>
      </c>
      <c r="H23154" s="22">
        <v>0</v>
      </c>
      <c r="I23154" s="22">
        <v>0</v>
      </c>
      <c r="J23154" s="21" t="s">
        <v>104902</v>
      </c>
    </row>
    <row r="23155" spans="1:10" ht="32" customHeight="1">
      <c r="A23155" s="19" t="s">
        <v>154236</v>
      </c>
      <c r="B23155" s="24">
        <v>33</v>
      </c>
      <c r="C23155" s="22">
        <v>15</v>
      </c>
      <c r="D23155" s="21" t="s">
        <v>154237</v>
      </c>
      <c r="E23155" s="21" t="s">
        <v>154238</v>
      </c>
      <c r="F23155" s="21" t="s">
        <v>101528</v>
      </c>
      <c r="G23155" s="22">
        <v>10</v>
      </c>
      <c r="H23155" s="22">
        <v>0</v>
      </c>
      <c r="I23155" s="22">
        <v>0</v>
      </c>
      <c r="J23155" s="21" t="s">
        <v>154239</v>
      </c>
    </row>
    <row r="23156" spans="1:10" ht="32" customHeight="1">
      <c r="A23156" s="19" t="s">
        <v>154240</v>
      </c>
      <c r="B23156" s="24">
        <v>22</v>
      </c>
      <c r="C23156" s="22">
        <v>15</v>
      </c>
      <c r="D23156" s="21" t="s">
        <v>102344</v>
      </c>
      <c r="E23156" s="21" t="s">
        <v>102345</v>
      </c>
      <c r="F23156" s="21" t="s">
        <v>101554</v>
      </c>
      <c r="G23156" s="22">
        <v>10</v>
      </c>
      <c r="H23156" s="22">
        <v>0</v>
      </c>
      <c r="I23156" s="22">
        <v>0</v>
      </c>
      <c r="J23156" s="21" t="s">
        <v>114362</v>
      </c>
    </row>
    <row r="23157" spans="1:10" ht="20" customHeight="1">
      <c r="A23157" s="27">
        <v>-999</v>
      </c>
      <c r="B23157" s="24">
        <v>-999</v>
      </c>
      <c r="C23157" s="22">
        <v>-999</v>
      </c>
      <c r="D23157" s="22">
        <v>-999</v>
      </c>
      <c r="E23157" s="22">
        <v>-999</v>
      </c>
      <c r="F23157" s="22">
        <v>-999</v>
      </c>
      <c r="G23157" s="22">
        <v>-999</v>
      </c>
      <c r="H23157" s="22">
        <v>-999</v>
      </c>
      <c r="I23157" s="22">
        <v>-999</v>
      </c>
      <c r="J23157" s="22">
        <v>-999</v>
      </c>
    </row>
    <row r="23158" spans="1:10" ht="32" customHeight="1">
      <c r="A23158" s="19" t="s">
        <v>154241</v>
      </c>
      <c r="B23158" s="24">
        <v>45</v>
      </c>
      <c r="C23158" s="22">
        <v>58</v>
      </c>
      <c r="D23158" s="21" t="s">
        <v>101828</v>
      </c>
      <c r="E23158" s="21" t="s">
        <v>101829</v>
      </c>
      <c r="F23158" s="21" t="s">
        <v>154242</v>
      </c>
      <c r="G23158" s="22">
        <v>17</v>
      </c>
      <c r="H23158" s="22">
        <v>37</v>
      </c>
      <c r="I23158" s="22">
        <v>53</v>
      </c>
      <c r="J23158" s="21" t="s">
        <v>154243</v>
      </c>
    </row>
    <row r="23159" spans="1:10" ht="32" customHeight="1">
      <c r="A23159" s="19" t="s">
        <v>154244</v>
      </c>
      <c r="B23159" s="24">
        <v>63</v>
      </c>
      <c r="C23159" s="22">
        <v>15</v>
      </c>
      <c r="D23159" s="21" t="s">
        <v>106956</v>
      </c>
      <c r="E23159" s="21" t="s">
        <v>106957</v>
      </c>
      <c r="F23159" s="21" t="s">
        <v>14739</v>
      </c>
      <c r="G23159" s="22">
        <v>10</v>
      </c>
      <c r="H23159" s="22">
        <v>0</v>
      </c>
      <c r="I23159" s="22">
        <v>0</v>
      </c>
      <c r="J23159" s="21" t="s">
        <v>140780</v>
      </c>
    </row>
    <row r="23160" spans="1:10" ht="32" customHeight="1">
      <c r="A23160" s="19" t="s">
        <v>154245</v>
      </c>
      <c r="B23160" s="24">
        <v>19</v>
      </c>
      <c r="C23160" s="22">
        <v>15</v>
      </c>
      <c r="D23160" s="21" t="s">
        <v>123917</v>
      </c>
      <c r="E23160" s="21" t="s">
        <v>123918</v>
      </c>
      <c r="F23160" s="21" t="s">
        <v>101563</v>
      </c>
      <c r="G23160" s="22">
        <v>10</v>
      </c>
      <c r="H23160" s="22">
        <v>0</v>
      </c>
      <c r="I23160" s="22">
        <v>0</v>
      </c>
      <c r="J23160" s="21" t="s">
        <v>154246</v>
      </c>
    </row>
    <row r="23161" spans="1:10" ht="32" customHeight="1">
      <c r="A23161" s="19" t="s">
        <v>154247</v>
      </c>
      <c r="B23161" s="24">
        <v>26</v>
      </c>
      <c r="C23161" s="22">
        <v>18</v>
      </c>
      <c r="D23161" s="21" t="s">
        <v>114665</v>
      </c>
      <c r="E23161" s="21" t="s">
        <v>114666</v>
      </c>
      <c r="F23161" s="21" t="s">
        <v>104782</v>
      </c>
      <c r="G23161" s="22">
        <v>1</v>
      </c>
      <c r="H23161" s="22">
        <v>13</v>
      </c>
      <c r="I23161" s="22">
        <v>25</v>
      </c>
      <c r="J23161" s="21" t="s">
        <v>154248</v>
      </c>
    </row>
    <row r="23162" spans="1:10" ht="32" customHeight="1">
      <c r="A23162" s="19" t="s">
        <v>154249</v>
      </c>
      <c r="B23162" s="24">
        <v>13</v>
      </c>
      <c r="C23162" s="22">
        <v>15</v>
      </c>
      <c r="D23162" s="21" t="s">
        <v>145561</v>
      </c>
      <c r="E23162" s="21" t="s">
        <v>145562</v>
      </c>
      <c r="F23162" s="21" t="s">
        <v>101528</v>
      </c>
      <c r="G23162" s="22">
        <v>10</v>
      </c>
      <c r="H23162" s="22">
        <v>0</v>
      </c>
      <c r="I23162" s="22">
        <v>0</v>
      </c>
      <c r="J23162" s="21" t="s">
        <v>154250</v>
      </c>
    </row>
    <row r="23163" spans="1:10" ht="32" customHeight="1">
      <c r="A23163" s="19" t="s">
        <v>154251</v>
      </c>
      <c r="B23163" s="24">
        <v>38</v>
      </c>
      <c r="C23163" s="22">
        <v>17</v>
      </c>
      <c r="D23163" s="21" t="s">
        <v>107689</v>
      </c>
      <c r="E23163" s="21" t="s">
        <v>107690</v>
      </c>
      <c r="F23163" s="21" t="s">
        <v>101543</v>
      </c>
      <c r="G23163" s="22">
        <v>4</v>
      </c>
      <c r="H23163" s="22">
        <v>9</v>
      </c>
      <c r="I23163" s="22">
        <v>16</v>
      </c>
      <c r="J23163" s="21" t="s">
        <v>154252</v>
      </c>
    </row>
    <row r="23164" spans="1:10" ht="32" customHeight="1">
      <c r="A23164" s="19" t="s">
        <v>154253</v>
      </c>
      <c r="B23164" s="24">
        <v>13</v>
      </c>
      <c r="C23164" s="22">
        <v>15</v>
      </c>
      <c r="D23164" s="21" t="s">
        <v>133831</v>
      </c>
      <c r="E23164" s="21" t="s">
        <v>133832</v>
      </c>
      <c r="F23164" s="21" t="s">
        <v>101694</v>
      </c>
      <c r="G23164" s="22">
        <v>2</v>
      </c>
      <c r="H23164" s="22">
        <v>8</v>
      </c>
      <c r="I23164" s="22">
        <v>18</v>
      </c>
      <c r="J23164" s="21" t="s">
        <v>154254</v>
      </c>
    </row>
    <row r="23165" spans="1:10" ht="32" customHeight="1">
      <c r="A23165" s="19" t="s">
        <v>154255</v>
      </c>
      <c r="B23165" s="24">
        <v>15</v>
      </c>
      <c r="C23165" s="22">
        <v>21</v>
      </c>
      <c r="D23165" s="21" t="s">
        <v>138483</v>
      </c>
      <c r="E23165" s="21" t="s">
        <v>138484</v>
      </c>
      <c r="F23165" s="21" t="s">
        <v>14812</v>
      </c>
      <c r="G23165" s="22">
        <v>6</v>
      </c>
      <c r="H23165" s="22">
        <v>11</v>
      </c>
      <c r="I23165" s="22">
        <v>19</v>
      </c>
      <c r="J23165" s="21" t="s">
        <v>154256</v>
      </c>
    </row>
    <row r="23166" spans="1:10" ht="32" customHeight="1">
      <c r="A23166" s="19" t="s">
        <v>154257</v>
      </c>
      <c r="B23166" s="24">
        <v>24</v>
      </c>
      <c r="C23166" s="22">
        <v>17</v>
      </c>
      <c r="D23166" s="21" t="s">
        <v>107734</v>
      </c>
      <c r="E23166" s="21" t="s">
        <v>107735</v>
      </c>
      <c r="F23166" s="21" t="s">
        <v>101665</v>
      </c>
      <c r="G23166" s="22">
        <v>2</v>
      </c>
      <c r="H23166" s="22">
        <v>11</v>
      </c>
      <c r="I23166" s="22">
        <v>30</v>
      </c>
      <c r="J23166" s="21" t="s">
        <v>154258</v>
      </c>
    </row>
    <row r="23167" spans="1:10" ht="32" customHeight="1">
      <c r="A23167" s="19" t="s">
        <v>154259</v>
      </c>
      <c r="B23167" s="24">
        <v>14</v>
      </c>
      <c r="C23167" s="22">
        <v>21</v>
      </c>
      <c r="D23167" s="21" t="s">
        <v>154260</v>
      </c>
      <c r="E23167" s="21" t="s">
        <v>154261</v>
      </c>
      <c r="F23167" s="21" t="s">
        <v>14743</v>
      </c>
      <c r="G23167" s="22">
        <v>3</v>
      </c>
      <c r="H23167" s="22">
        <v>14</v>
      </c>
      <c r="I23167" s="22">
        <v>20</v>
      </c>
      <c r="J23167" s="21" t="s">
        <v>154262</v>
      </c>
    </row>
    <row r="23168" spans="1:10" ht="32" customHeight="1">
      <c r="A23168" s="19" t="s">
        <v>154263</v>
      </c>
      <c r="B23168" s="24">
        <v>12</v>
      </c>
      <c r="C23168" s="22">
        <v>15</v>
      </c>
      <c r="D23168" s="21" t="s">
        <v>106398</v>
      </c>
      <c r="E23168" s="21" t="s">
        <v>106399</v>
      </c>
      <c r="F23168" s="21" t="s">
        <v>101528</v>
      </c>
      <c r="G23168" s="22">
        <v>10</v>
      </c>
      <c r="H23168" s="22">
        <v>0</v>
      </c>
      <c r="I23168" s="22">
        <v>0</v>
      </c>
      <c r="J23168" s="21" t="s">
        <v>132470</v>
      </c>
    </row>
    <row r="23169" spans="1:10" ht="32" customHeight="1">
      <c r="A23169" s="19" t="s">
        <v>154264</v>
      </c>
      <c r="B23169" s="24">
        <v>14</v>
      </c>
      <c r="C23169" s="22">
        <v>23</v>
      </c>
      <c r="D23169" s="21" t="s">
        <v>121948</v>
      </c>
      <c r="E23169" s="21" t="s">
        <v>121949</v>
      </c>
      <c r="F23169" s="21" t="s">
        <v>102248</v>
      </c>
      <c r="G23169" s="22">
        <v>9</v>
      </c>
      <c r="H23169" s="22">
        <v>10</v>
      </c>
      <c r="I23169" s="22">
        <v>16</v>
      </c>
      <c r="J23169" s="21" t="s">
        <v>154265</v>
      </c>
    </row>
    <row r="23170" spans="1:10" ht="32" customHeight="1">
      <c r="A23170" s="19" t="s">
        <v>154266</v>
      </c>
      <c r="B23170" s="24">
        <v>22</v>
      </c>
      <c r="C23170" s="22">
        <v>15</v>
      </c>
      <c r="D23170" s="21" t="s">
        <v>105519</v>
      </c>
      <c r="E23170" s="21" t="s">
        <v>105520</v>
      </c>
      <c r="F23170" s="21" t="s">
        <v>101528</v>
      </c>
      <c r="G23170" s="22">
        <v>10</v>
      </c>
      <c r="H23170" s="22">
        <v>0</v>
      </c>
      <c r="I23170" s="22">
        <v>0</v>
      </c>
      <c r="J23170" s="21" t="s">
        <v>154267</v>
      </c>
    </row>
    <row r="23171" spans="1:10" ht="32" customHeight="1">
      <c r="A23171" s="19" t="s">
        <v>154268</v>
      </c>
      <c r="B23171" s="24">
        <v>17</v>
      </c>
      <c r="C23171" s="22">
        <v>15</v>
      </c>
      <c r="D23171" s="21" t="s">
        <v>134118</v>
      </c>
      <c r="E23171" s="21" t="s">
        <v>134119</v>
      </c>
      <c r="F23171" s="21" t="s">
        <v>101563</v>
      </c>
      <c r="G23171" s="22">
        <v>10</v>
      </c>
      <c r="H23171" s="22">
        <v>0</v>
      </c>
      <c r="I23171" s="22">
        <v>0</v>
      </c>
      <c r="J23171" s="21" t="s">
        <v>154269</v>
      </c>
    </row>
    <row r="23172" spans="1:10" ht="32" customHeight="1">
      <c r="A23172" s="19" t="s">
        <v>154270</v>
      </c>
      <c r="B23172" s="24">
        <v>38</v>
      </c>
      <c r="C23172" s="22">
        <v>36</v>
      </c>
      <c r="D23172" s="21" t="s">
        <v>154271</v>
      </c>
      <c r="E23172" s="21" t="s">
        <v>154272</v>
      </c>
      <c r="F23172" s="21" t="s">
        <v>102062</v>
      </c>
      <c r="G23172" s="22">
        <v>1</v>
      </c>
      <c r="H23172" s="22">
        <v>9</v>
      </c>
      <c r="I23172" s="22">
        <v>14</v>
      </c>
      <c r="J23172" s="21" t="s">
        <v>154273</v>
      </c>
    </row>
    <row r="23173" spans="1:10" ht="32" customHeight="1">
      <c r="A23173" s="19" t="s">
        <v>154274</v>
      </c>
      <c r="B23173" s="24">
        <v>21</v>
      </c>
      <c r="C23173" s="22">
        <v>16</v>
      </c>
      <c r="D23173" s="21" t="s">
        <v>108417</v>
      </c>
      <c r="E23173" s="21" t="s">
        <v>108418</v>
      </c>
      <c r="F23173" s="21" t="s">
        <v>101945</v>
      </c>
      <c r="G23173" s="22">
        <v>1</v>
      </c>
      <c r="H23173" s="22">
        <v>11</v>
      </c>
      <c r="I23173" s="22">
        <v>20</v>
      </c>
      <c r="J23173" s="21" t="s">
        <v>143364</v>
      </c>
    </row>
    <row r="23174" spans="1:10" ht="32" customHeight="1">
      <c r="A23174" s="19" t="s">
        <v>154275</v>
      </c>
      <c r="B23174" s="24">
        <v>34</v>
      </c>
      <c r="C23174" s="22">
        <v>29</v>
      </c>
      <c r="D23174" s="21" t="s">
        <v>119468</v>
      </c>
      <c r="E23174" s="21" t="s">
        <v>119469</v>
      </c>
      <c r="F23174" s="21" t="s">
        <v>14743</v>
      </c>
      <c r="G23174" s="22">
        <v>5</v>
      </c>
      <c r="H23174" s="22">
        <v>20</v>
      </c>
      <c r="I23174" s="22">
        <v>35</v>
      </c>
      <c r="J23174" s="21" t="s">
        <v>154276</v>
      </c>
    </row>
    <row r="23175" spans="1:10" ht="32" customHeight="1">
      <c r="A23175" s="19" t="s">
        <v>154277</v>
      </c>
      <c r="B23175" s="24">
        <v>51</v>
      </c>
      <c r="C23175" s="22">
        <v>33</v>
      </c>
      <c r="D23175" s="21" t="s">
        <v>101772</v>
      </c>
      <c r="E23175" s="21" t="s">
        <v>101773</v>
      </c>
      <c r="F23175" s="21" t="s">
        <v>14743</v>
      </c>
      <c r="G23175" s="22">
        <v>9</v>
      </c>
      <c r="H23175" s="22">
        <v>20</v>
      </c>
      <c r="I23175" s="22">
        <v>28</v>
      </c>
      <c r="J23175" s="21" t="s">
        <v>104639</v>
      </c>
    </row>
    <row r="23176" spans="1:10" ht="32" customHeight="1">
      <c r="A23176" s="19" t="s">
        <v>154278</v>
      </c>
      <c r="B23176" s="24">
        <v>26</v>
      </c>
      <c r="C23176" s="22">
        <v>15</v>
      </c>
      <c r="D23176" s="21" t="s">
        <v>145593</v>
      </c>
      <c r="E23176" s="21" t="s">
        <v>145594</v>
      </c>
      <c r="F23176" s="21" t="s">
        <v>14739</v>
      </c>
      <c r="G23176" s="22">
        <v>10</v>
      </c>
      <c r="H23176" s="22">
        <v>0</v>
      </c>
      <c r="I23176" s="22">
        <v>0</v>
      </c>
      <c r="J23176" s="21" t="s">
        <v>145595</v>
      </c>
    </row>
    <row r="23177" spans="1:10" ht="32" customHeight="1">
      <c r="A23177" s="19" t="s">
        <v>154279</v>
      </c>
      <c r="B23177" s="24">
        <v>26</v>
      </c>
      <c r="C23177" s="22">
        <v>15</v>
      </c>
      <c r="D23177" s="21" t="s">
        <v>111732</v>
      </c>
      <c r="E23177" s="21" t="s">
        <v>111733</v>
      </c>
      <c r="F23177" s="21" t="s">
        <v>101554</v>
      </c>
      <c r="G23177" s="22">
        <v>10</v>
      </c>
      <c r="H23177" s="22">
        <v>0</v>
      </c>
      <c r="I23177" s="22">
        <v>0</v>
      </c>
      <c r="J23177" s="21" t="s">
        <v>111734</v>
      </c>
    </row>
    <row r="23178" spans="1:10" ht="32" customHeight="1">
      <c r="A23178" s="19" t="s">
        <v>154280</v>
      </c>
      <c r="B23178" s="24">
        <v>17</v>
      </c>
      <c r="C23178" s="22">
        <v>19</v>
      </c>
      <c r="D23178" s="21" t="s">
        <v>125558</v>
      </c>
      <c r="E23178" s="21" t="s">
        <v>125559</v>
      </c>
      <c r="F23178" s="21" t="s">
        <v>102114</v>
      </c>
      <c r="G23178" s="22">
        <v>5</v>
      </c>
      <c r="H23178" s="22">
        <v>10</v>
      </c>
      <c r="I23178" s="22">
        <v>19</v>
      </c>
      <c r="J23178" s="21" t="s">
        <v>154281</v>
      </c>
    </row>
    <row r="23179" spans="1:10" ht="32" customHeight="1">
      <c r="A23179" s="19" t="s">
        <v>154282</v>
      </c>
      <c r="B23179" s="24">
        <v>35</v>
      </c>
      <c r="C23179" s="22">
        <v>15</v>
      </c>
      <c r="D23179" s="21" t="s">
        <v>154283</v>
      </c>
      <c r="E23179" s="21" t="s">
        <v>154284</v>
      </c>
      <c r="F23179" s="21" t="s">
        <v>101554</v>
      </c>
      <c r="G23179" s="22">
        <v>10</v>
      </c>
      <c r="H23179" s="22">
        <v>0</v>
      </c>
      <c r="I23179" s="22">
        <v>0</v>
      </c>
      <c r="J23179" s="21" t="s">
        <v>154285</v>
      </c>
    </row>
    <row r="23180" spans="1:10" ht="32" customHeight="1">
      <c r="A23180" s="19" t="s">
        <v>154286</v>
      </c>
      <c r="B23180" s="24">
        <v>32</v>
      </c>
      <c r="C23180" s="22">
        <v>17</v>
      </c>
      <c r="D23180" s="21" t="s">
        <v>113549</v>
      </c>
      <c r="E23180" s="21" t="s">
        <v>113550</v>
      </c>
      <c r="F23180" s="21" t="s">
        <v>101665</v>
      </c>
      <c r="G23180" s="22">
        <v>1</v>
      </c>
      <c r="H23180" s="22">
        <v>12</v>
      </c>
      <c r="I23180" s="22">
        <v>25</v>
      </c>
      <c r="J23180" s="21" t="s">
        <v>154287</v>
      </c>
    </row>
    <row r="23181" spans="1:10" ht="32" customHeight="1">
      <c r="A23181" s="19" t="s">
        <v>154288</v>
      </c>
      <c r="B23181" s="24">
        <v>12</v>
      </c>
      <c r="C23181" s="22">
        <v>15</v>
      </c>
      <c r="D23181" s="21" t="s">
        <v>108932</v>
      </c>
      <c r="E23181" s="21" t="s">
        <v>108933</v>
      </c>
      <c r="F23181" s="21" t="s">
        <v>101522</v>
      </c>
      <c r="G23181" s="22">
        <v>10</v>
      </c>
      <c r="H23181" s="22">
        <v>0</v>
      </c>
      <c r="I23181" s="22">
        <v>0</v>
      </c>
      <c r="J23181" s="21" t="s">
        <v>154289</v>
      </c>
    </row>
    <row r="23182" spans="1:10" ht="32" customHeight="1">
      <c r="A23182" s="19" t="s">
        <v>154290</v>
      </c>
      <c r="B23182" s="24">
        <v>20</v>
      </c>
      <c r="C23182" s="22">
        <v>15</v>
      </c>
      <c r="D23182" s="21" t="s">
        <v>105406</v>
      </c>
      <c r="E23182" s="21" t="s">
        <v>105407</v>
      </c>
      <c r="F23182" s="21" t="s">
        <v>101554</v>
      </c>
      <c r="G23182" s="22">
        <v>10</v>
      </c>
      <c r="H23182" s="22">
        <v>0</v>
      </c>
      <c r="I23182" s="22">
        <v>0</v>
      </c>
      <c r="J23182" s="21" t="s">
        <v>154291</v>
      </c>
    </row>
    <row r="23183" spans="1:10" ht="20" customHeight="1">
      <c r="A23183" s="19" t="s">
        <v>154292</v>
      </c>
      <c r="B23183" s="24">
        <v>28</v>
      </c>
      <c r="C23183" s="22">
        <v>21</v>
      </c>
      <c r="D23183" s="21" t="s">
        <v>141609</v>
      </c>
      <c r="E23183" s="21" t="s">
        <v>141610</v>
      </c>
      <c r="F23183" s="21" t="s">
        <v>14743</v>
      </c>
      <c r="G23183" s="22">
        <v>1</v>
      </c>
      <c r="H23183" s="22">
        <v>16</v>
      </c>
      <c r="I23183" s="22">
        <v>19</v>
      </c>
      <c r="J23183" s="21" t="s">
        <v>154293</v>
      </c>
    </row>
    <row r="23184" spans="1:10" ht="20" customHeight="1">
      <c r="A23184" s="19" t="s">
        <v>154294</v>
      </c>
      <c r="B23184" s="24">
        <v>12</v>
      </c>
      <c r="C23184" s="22">
        <v>15</v>
      </c>
      <c r="D23184" s="21" t="s">
        <v>154295</v>
      </c>
      <c r="E23184" s="21" t="s">
        <v>154296</v>
      </c>
      <c r="F23184" s="21" t="s">
        <v>14739</v>
      </c>
      <c r="G23184" s="22">
        <v>10</v>
      </c>
      <c r="H23184" s="22">
        <v>0</v>
      </c>
      <c r="I23184" s="22">
        <v>0</v>
      </c>
      <c r="J23184" s="21" t="s">
        <v>154297</v>
      </c>
    </row>
    <row r="23185" spans="1:10" ht="20" customHeight="1">
      <c r="A23185" s="19" t="s">
        <v>154298</v>
      </c>
      <c r="B23185" s="24">
        <v>12</v>
      </c>
      <c r="C23185" s="22">
        <v>15</v>
      </c>
      <c r="D23185" s="21" t="s">
        <v>154295</v>
      </c>
      <c r="E23185" s="21" t="s">
        <v>154296</v>
      </c>
      <c r="F23185" s="21" t="s">
        <v>14739</v>
      </c>
      <c r="G23185" s="22">
        <v>10</v>
      </c>
      <c r="H23185" s="22">
        <v>0</v>
      </c>
      <c r="I23185" s="22">
        <v>0</v>
      </c>
      <c r="J23185" s="21" t="s">
        <v>154297</v>
      </c>
    </row>
    <row r="23186" spans="1:10" ht="20" customHeight="1">
      <c r="A23186" s="19" t="s">
        <v>154299</v>
      </c>
      <c r="B23186" s="24">
        <v>20</v>
      </c>
      <c r="C23186" s="22">
        <v>15</v>
      </c>
      <c r="D23186" s="21" t="s">
        <v>154300</v>
      </c>
      <c r="E23186" s="21" t="s">
        <v>154301</v>
      </c>
      <c r="F23186" s="21" t="s">
        <v>101568</v>
      </c>
      <c r="G23186" s="22">
        <v>1</v>
      </c>
      <c r="H23186" s="22">
        <v>9</v>
      </c>
      <c r="I23186" s="22">
        <v>17</v>
      </c>
      <c r="J23186" s="21" t="s">
        <v>154302</v>
      </c>
    </row>
    <row r="23187" spans="1:10" ht="20" customHeight="1">
      <c r="A23187" s="19" t="s">
        <v>154303</v>
      </c>
      <c r="B23187" s="24">
        <v>20</v>
      </c>
      <c r="C23187" s="22">
        <v>15</v>
      </c>
      <c r="D23187" s="21" t="s">
        <v>154300</v>
      </c>
      <c r="E23187" s="21" t="s">
        <v>154301</v>
      </c>
      <c r="F23187" s="21" t="s">
        <v>101568</v>
      </c>
      <c r="G23187" s="22">
        <v>1</v>
      </c>
      <c r="H23187" s="22">
        <v>9</v>
      </c>
      <c r="I23187" s="22">
        <v>17</v>
      </c>
      <c r="J23187" s="21" t="s">
        <v>154302</v>
      </c>
    </row>
    <row r="23188" spans="1:10" ht="20" customHeight="1">
      <c r="A23188" s="19" t="s">
        <v>154304</v>
      </c>
      <c r="B23188" s="24">
        <v>25</v>
      </c>
      <c r="C23188" s="22">
        <v>15</v>
      </c>
      <c r="D23188" s="21" t="s">
        <v>107020</v>
      </c>
      <c r="E23188" s="21" t="s">
        <v>107021</v>
      </c>
      <c r="F23188" s="21" t="s">
        <v>14739</v>
      </c>
      <c r="G23188" s="22">
        <v>10</v>
      </c>
      <c r="H23188" s="22">
        <v>0</v>
      </c>
      <c r="I23188" s="22">
        <v>0</v>
      </c>
      <c r="J23188" s="21" t="s">
        <v>107022</v>
      </c>
    </row>
    <row r="23189" spans="1:10" ht="32" customHeight="1">
      <c r="A23189" s="19" t="s">
        <v>154305</v>
      </c>
      <c r="B23189" s="24">
        <v>17</v>
      </c>
      <c r="C23189" s="22">
        <v>46</v>
      </c>
      <c r="D23189" s="21" t="s">
        <v>152196</v>
      </c>
      <c r="E23189" s="21" t="s">
        <v>152197</v>
      </c>
      <c r="F23189" s="21" t="s">
        <v>154306</v>
      </c>
      <c r="G23189" s="22">
        <v>1</v>
      </c>
      <c r="H23189" s="22">
        <v>41</v>
      </c>
      <c r="I23189" s="22">
        <v>52</v>
      </c>
      <c r="J23189" s="21" t="s">
        <v>154307</v>
      </c>
    </row>
    <row r="23190" spans="1:10" ht="32" customHeight="1">
      <c r="A23190" s="19" t="s">
        <v>154308</v>
      </c>
      <c r="B23190" s="24">
        <v>17</v>
      </c>
      <c r="C23190" s="22">
        <v>15</v>
      </c>
      <c r="D23190" s="21" t="s">
        <v>127458</v>
      </c>
      <c r="E23190" s="21" t="s">
        <v>127459</v>
      </c>
      <c r="F23190" s="21" t="s">
        <v>101568</v>
      </c>
      <c r="G23190" s="22">
        <v>1</v>
      </c>
      <c r="H23190" s="22">
        <v>9</v>
      </c>
      <c r="I23190" s="22">
        <v>16</v>
      </c>
      <c r="J23190" s="21" t="s">
        <v>154309</v>
      </c>
    </row>
    <row r="23191" spans="1:10" ht="32" customHeight="1">
      <c r="A23191" s="19" t="s">
        <v>154310</v>
      </c>
      <c r="B23191" s="24">
        <v>40</v>
      </c>
      <c r="C23191" s="22">
        <v>15</v>
      </c>
      <c r="D23191" s="21" t="s">
        <v>123660</v>
      </c>
      <c r="E23191" s="21" t="s">
        <v>123661</v>
      </c>
      <c r="F23191" s="21" t="s">
        <v>101568</v>
      </c>
      <c r="G23191" s="22">
        <v>1</v>
      </c>
      <c r="H23191" s="22">
        <v>10</v>
      </c>
      <c r="I23191" s="22">
        <v>16</v>
      </c>
      <c r="J23191" s="21" t="s">
        <v>154311</v>
      </c>
    </row>
    <row r="23192" spans="1:10" ht="32" customHeight="1">
      <c r="A23192" s="19" t="s">
        <v>154312</v>
      </c>
      <c r="B23192" s="24">
        <v>49</v>
      </c>
      <c r="C23192" s="22">
        <v>15</v>
      </c>
      <c r="D23192" s="21" t="s">
        <v>154313</v>
      </c>
      <c r="E23192" s="21" t="s">
        <v>154314</v>
      </c>
      <c r="F23192" s="21" t="s">
        <v>14739</v>
      </c>
      <c r="G23192" s="22">
        <v>10</v>
      </c>
      <c r="H23192" s="22">
        <v>0</v>
      </c>
      <c r="I23192" s="22">
        <v>0</v>
      </c>
      <c r="J23192" s="21" t="s">
        <v>154315</v>
      </c>
    </row>
    <row r="23193" spans="1:10" ht="32" customHeight="1">
      <c r="A23193" s="19" t="s">
        <v>154316</v>
      </c>
      <c r="B23193" s="24">
        <v>21</v>
      </c>
      <c r="C23193" s="22">
        <v>15</v>
      </c>
      <c r="D23193" s="21" t="s">
        <v>102262</v>
      </c>
      <c r="E23193" s="21" t="s">
        <v>102263</v>
      </c>
      <c r="F23193" s="21" t="s">
        <v>101554</v>
      </c>
      <c r="G23193" s="22">
        <v>10</v>
      </c>
      <c r="H23193" s="22">
        <v>0</v>
      </c>
      <c r="I23193" s="22">
        <v>0</v>
      </c>
      <c r="J23193" s="21" t="s">
        <v>102264</v>
      </c>
    </row>
    <row r="23194" spans="1:10" ht="32" customHeight="1">
      <c r="A23194" s="19" t="s">
        <v>154317</v>
      </c>
      <c r="B23194" s="24">
        <v>21</v>
      </c>
      <c r="C23194" s="22">
        <v>15</v>
      </c>
      <c r="D23194" s="21" t="s">
        <v>102262</v>
      </c>
      <c r="E23194" s="21" t="s">
        <v>102263</v>
      </c>
      <c r="F23194" s="21" t="s">
        <v>101554</v>
      </c>
      <c r="G23194" s="22">
        <v>10</v>
      </c>
      <c r="H23194" s="22">
        <v>0</v>
      </c>
      <c r="I23194" s="22">
        <v>0</v>
      </c>
      <c r="J23194" s="21" t="s">
        <v>102264</v>
      </c>
    </row>
    <row r="23195" spans="1:10" ht="32" customHeight="1">
      <c r="A23195" s="19" t="s">
        <v>154318</v>
      </c>
      <c r="B23195" s="24">
        <v>60</v>
      </c>
      <c r="C23195" s="22">
        <v>16</v>
      </c>
      <c r="D23195" s="21" t="s">
        <v>154319</v>
      </c>
      <c r="E23195" s="21" t="s">
        <v>154320</v>
      </c>
      <c r="F23195" s="21" t="s">
        <v>101945</v>
      </c>
      <c r="G23195" s="22">
        <v>1</v>
      </c>
      <c r="H23195" s="22">
        <v>11</v>
      </c>
      <c r="I23195" s="22">
        <v>20</v>
      </c>
      <c r="J23195" s="21" t="s">
        <v>154321</v>
      </c>
    </row>
    <row r="23196" spans="1:10" ht="32" customHeight="1">
      <c r="A23196" s="19" t="s">
        <v>154322</v>
      </c>
      <c r="B23196" s="24">
        <v>27</v>
      </c>
      <c r="C23196" s="22">
        <v>30</v>
      </c>
      <c r="D23196" s="21" t="s">
        <v>103598</v>
      </c>
      <c r="E23196" s="21" t="s">
        <v>103599</v>
      </c>
      <c r="F23196" s="21" t="s">
        <v>105193</v>
      </c>
      <c r="G23196" s="22">
        <v>3</v>
      </c>
      <c r="H23196" s="22">
        <v>23</v>
      </c>
      <c r="I23196" s="22">
        <v>35</v>
      </c>
      <c r="J23196" s="21" t="s">
        <v>154323</v>
      </c>
    </row>
    <row r="23197" spans="1:10" ht="32" customHeight="1">
      <c r="A23197" s="19" t="s">
        <v>154324</v>
      </c>
      <c r="B23197" s="24">
        <v>23</v>
      </c>
      <c r="C23197" s="22">
        <v>15</v>
      </c>
      <c r="D23197" s="21" t="s">
        <v>117709</v>
      </c>
      <c r="E23197" s="21" t="s">
        <v>117710</v>
      </c>
      <c r="F23197" s="21" t="s">
        <v>101554</v>
      </c>
      <c r="G23197" s="22">
        <v>10</v>
      </c>
      <c r="H23197" s="22">
        <v>0</v>
      </c>
      <c r="I23197" s="22">
        <v>0</v>
      </c>
      <c r="J23197" s="21" t="s">
        <v>129612</v>
      </c>
    </row>
    <row r="23198" spans="1:10" ht="32" customHeight="1">
      <c r="A23198" s="19" t="s">
        <v>154325</v>
      </c>
      <c r="B23198" s="24">
        <v>24</v>
      </c>
      <c r="C23198" s="22">
        <v>15</v>
      </c>
      <c r="D23198" s="21" t="s">
        <v>109143</v>
      </c>
      <c r="E23198" s="21" t="s">
        <v>109144</v>
      </c>
      <c r="F23198" s="21" t="s">
        <v>101528</v>
      </c>
      <c r="G23198" s="22">
        <v>10</v>
      </c>
      <c r="H23198" s="22">
        <v>0</v>
      </c>
      <c r="I23198" s="22">
        <v>0</v>
      </c>
      <c r="J23198" s="21" t="s">
        <v>154326</v>
      </c>
    </row>
    <row r="23199" spans="1:10" ht="32" customHeight="1">
      <c r="A23199" s="19" t="s">
        <v>154327</v>
      </c>
      <c r="B23199" s="24">
        <v>42</v>
      </c>
      <c r="C23199" s="22">
        <v>17</v>
      </c>
      <c r="D23199" s="21" t="s">
        <v>154328</v>
      </c>
      <c r="E23199" s="21" t="s">
        <v>154329</v>
      </c>
      <c r="F23199" s="21" t="s">
        <v>14743</v>
      </c>
      <c r="G23199" s="22">
        <v>1</v>
      </c>
      <c r="H23199" s="22">
        <v>12</v>
      </c>
      <c r="I23199" s="22">
        <v>16</v>
      </c>
      <c r="J23199" s="21" t="s">
        <v>154330</v>
      </c>
    </row>
    <row r="23200" spans="1:10" ht="32" customHeight="1">
      <c r="A23200" s="19" t="s">
        <v>154331</v>
      </c>
      <c r="B23200" s="24">
        <v>51</v>
      </c>
      <c r="C23200" s="22">
        <v>33</v>
      </c>
      <c r="D23200" s="21" t="s">
        <v>154332</v>
      </c>
      <c r="E23200" s="21" t="s">
        <v>154333</v>
      </c>
      <c r="F23200" s="21" t="s">
        <v>102510</v>
      </c>
      <c r="G23200" s="22">
        <v>9</v>
      </c>
      <c r="H23200" s="22">
        <v>20</v>
      </c>
      <c r="I23200" s="22">
        <v>27</v>
      </c>
      <c r="J23200" s="21" t="s">
        <v>154334</v>
      </c>
    </row>
    <row r="23201" spans="1:10" ht="32" customHeight="1">
      <c r="A23201" s="19" t="s">
        <v>154335</v>
      </c>
      <c r="B23201" s="24">
        <v>13</v>
      </c>
      <c r="C23201" s="22">
        <v>15</v>
      </c>
      <c r="D23201" s="21" t="s">
        <v>141446</v>
      </c>
      <c r="E23201" s="21" t="s">
        <v>141447</v>
      </c>
      <c r="F23201" s="21" t="s">
        <v>14739</v>
      </c>
      <c r="G23201" s="22">
        <v>10</v>
      </c>
      <c r="H23201" s="22">
        <v>0</v>
      </c>
      <c r="I23201" s="22">
        <v>0</v>
      </c>
      <c r="J23201" s="21" t="s">
        <v>154336</v>
      </c>
    </row>
    <row r="23202" spans="1:10" ht="32" customHeight="1">
      <c r="A23202" s="19" t="s">
        <v>154337</v>
      </c>
      <c r="B23202" s="24">
        <v>23</v>
      </c>
      <c r="C23202" s="22">
        <v>15</v>
      </c>
      <c r="D23202" s="21" t="s">
        <v>103531</v>
      </c>
      <c r="E23202" s="21" t="s">
        <v>103532</v>
      </c>
      <c r="F23202" s="21" t="s">
        <v>101694</v>
      </c>
      <c r="G23202" s="22">
        <v>10</v>
      </c>
      <c r="H23202" s="22">
        <v>0</v>
      </c>
      <c r="I23202" s="22">
        <v>0</v>
      </c>
      <c r="J23202" s="21" t="s">
        <v>130046</v>
      </c>
    </row>
    <row r="23203" spans="1:10" ht="32" customHeight="1">
      <c r="A23203" s="19" t="s">
        <v>154338</v>
      </c>
      <c r="B23203" s="24">
        <v>23</v>
      </c>
      <c r="C23203" s="22">
        <v>15</v>
      </c>
      <c r="D23203" s="21" t="s">
        <v>103531</v>
      </c>
      <c r="E23203" s="21" t="s">
        <v>103532</v>
      </c>
      <c r="F23203" s="21" t="s">
        <v>101694</v>
      </c>
      <c r="G23203" s="22">
        <v>10</v>
      </c>
      <c r="H23203" s="22">
        <v>0</v>
      </c>
      <c r="I23203" s="22">
        <v>0</v>
      </c>
      <c r="J23203" s="21" t="s">
        <v>130046</v>
      </c>
    </row>
    <row r="23204" spans="1:10" ht="32" customHeight="1">
      <c r="A23204" s="19" t="s">
        <v>154339</v>
      </c>
      <c r="B23204" s="24">
        <v>32</v>
      </c>
      <c r="C23204" s="22">
        <v>15</v>
      </c>
      <c r="D23204" s="21" t="s">
        <v>104003</v>
      </c>
      <c r="E23204" s="21" t="s">
        <v>104004</v>
      </c>
      <c r="F23204" s="21" t="s">
        <v>101568</v>
      </c>
      <c r="G23204" s="22">
        <v>1</v>
      </c>
      <c r="H23204" s="22">
        <v>9</v>
      </c>
      <c r="I23204" s="22">
        <v>18</v>
      </c>
      <c r="J23204" s="21" t="s">
        <v>154340</v>
      </c>
    </row>
    <row r="23205" spans="1:10" ht="32" customHeight="1">
      <c r="A23205" s="19" t="s">
        <v>154341</v>
      </c>
      <c r="B23205" s="24">
        <v>32</v>
      </c>
      <c r="C23205" s="22">
        <v>15</v>
      </c>
      <c r="D23205" s="21" t="s">
        <v>104003</v>
      </c>
      <c r="E23205" s="21" t="s">
        <v>104004</v>
      </c>
      <c r="F23205" s="21" t="s">
        <v>101568</v>
      </c>
      <c r="G23205" s="22">
        <v>1</v>
      </c>
      <c r="H23205" s="22">
        <v>9</v>
      </c>
      <c r="I23205" s="22">
        <v>18</v>
      </c>
      <c r="J23205" s="21" t="s">
        <v>154340</v>
      </c>
    </row>
    <row r="23206" spans="1:10" ht="32" customHeight="1">
      <c r="A23206" s="19" t="s">
        <v>154342</v>
      </c>
      <c r="B23206" s="24">
        <v>32</v>
      </c>
      <c r="C23206" s="22">
        <v>15</v>
      </c>
      <c r="D23206" s="21" t="s">
        <v>109484</v>
      </c>
      <c r="E23206" s="21" t="s">
        <v>109485</v>
      </c>
      <c r="F23206" s="21" t="s">
        <v>101554</v>
      </c>
      <c r="G23206" s="22">
        <v>10</v>
      </c>
      <c r="H23206" s="22">
        <v>0</v>
      </c>
      <c r="I23206" s="22">
        <v>0</v>
      </c>
      <c r="J23206" s="21" t="s">
        <v>153877</v>
      </c>
    </row>
    <row r="23207" spans="1:10" ht="32" customHeight="1">
      <c r="A23207" s="19" t="s">
        <v>154343</v>
      </c>
      <c r="B23207" s="24">
        <v>29</v>
      </c>
      <c r="C23207" s="22">
        <v>20</v>
      </c>
      <c r="D23207" s="21" t="s">
        <v>105603</v>
      </c>
      <c r="E23207" s="21" t="s">
        <v>105604</v>
      </c>
      <c r="F23207" s="21" t="s">
        <v>101623</v>
      </c>
      <c r="G23207" s="22">
        <v>8</v>
      </c>
      <c r="H23207" s="22">
        <v>8</v>
      </c>
      <c r="I23207" s="22">
        <v>21</v>
      </c>
      <c r="J23207" s="21" t="s">
        <v>154344</v>
      </c>
    </row>
    <row r="23208" spans="1:10" ht="32" customHeight="1">
      <c r="A23208" s="19" t="s">
        <v>154345</v>
      </c>
      <c r="B23208" s="24">
        <v>29</v>
      </c>
      <c r="C23208" s="22">
        <v>20</v>
      </c>
      <c r="D23208" s="21" t="s">
        <v>105603</v>
      </c>
      <c r="E23208" s="21" t="s">
        <v>105604</v>
      </c>
      <c r="F23208" s="21" t="s">
        <v>101623</v>
      </c>
      <c r="G23208" s="22">
        <v>8</v>
      </c>
      <c r="H23208" s="22">
        <v>8</v>
      </c>
      <c r="I23208" s="22">
        <v>21</v>
      </c>
      <c r="J23208" s="21" t="s">
        <v>154344</v>
      </c>
    </row>
    <row r="23209" spans="1:10" ht="32" customHeight="1">
      <c r="A23209" s="19" t="s">
        <v>154346</v>
      </c>
      <c r="B23209" s="24">
        <v>29</v>
      </c>
      <c r="C23209" s="22">
        <v>20</v>
      </c>
      <c r="D23209" s="21" t="s">
        <v>105603</v>
      </c>
      <c r="E23209" s="21" t="s">
        <v>105604</v>
      </c>
      <c r="F23209" s="21" t="s">
        <v>101623</v>
      </c>
      <c r="G23209" s="22">
        <v>8</v>
      </c>
      <c r="H23209" s="22">
        <v>8</v>
      </c>
      <c r="I23209" s="22">
        <v>21</v>
      </c>
      <c r="J23209" s="21" t="s">
        <v>154344</v>
      </c>
    </row>
    <row r="23210" spans="1:10" ht="32" customHeight="1">
      <c r="A23210" s="19" t="s">
        <v>154347</v>
      </c>
      <c r="B23210" s="24">
        <v>18</v>
      </c>
      <c r="C23210" s="22">
        <v>15</v>
      </c>
      <c r="D23210" s="21" t="s">
        <v>104155</v>
      </c>
      <c r="E23210" s="21" t="s">
        <v>104156</v>
      </c>
      <c r="F23210" s="21" t="s">
        <v>101554</v>
      </c>
      <c r="G23210" s="22">
        <v>10</v>
      </c>
      <c r="H23210" s="22">
        <v>0</v>
      </c>
      <c r="I23210" s="22">
        <v>0</v>
      </c>
      <c r="J23210" s="21" t="s">
        <v>142395</v>
      </c>
    </row>
    <row r="23211" spans="1:10" ht="32" customHeight="1">
      <c r="A23211" s="19" t="s">
        <v>154348</v>
      </c>
      <c r="B23211" s="24">
        <v>18</v>
      </c>
      <c r="C23211" s="22">
        <v>15</v>
      </c>
      <c r="D23211" s="21" t="s">
        <v>104155</v>
      </c>
      <c r="E23211" s="21" t="s">
        <v>104156</v>
      </c>
      <c r="F23211" s="21" t="s">
        <v>101554</v>
      </c>
      <c r="G23211" s="22">
        <v>10</v>
      </c>
      <c r="H23211" s="22">
        <v>0</v>
      </c>
      <c r="I23211" s="22">
        <v>0</v>
      </c>
      <c r="J23211" s="21" t="s">
        <v>142395</v>
      </c>
    </row>
    <row r="23212" spans="1:10" ht="32" customHeight="1">
      <c r="A23212" s="19" t="s">
        <v>154349</v>
      </c>
      <c r="B23212" s="24">
        <v>12</v>
      </c>
      <c r="C23212" s="22">
        <v>15</v>
      </c>
      <c r="D23212" s="21" t="s">
        <v>154350</v>
      </c>
      <c r="E23212" s="21" t="s">
        <v>154351</v>
      </c>
      <c r="F23212" s="21" t="s">
        <v>101563</v>
      </c>
      <c r="G23212" s="22">
        <v>10</v>
      </c>
      <c r="H23212" s="22">
        <v>0</v>
      </c>
      <c r="I23212" s="22">
        <v>0</v>
      </c>
      <c r="J23212" s="21" t="s">
        <v>154352</v>
      </c>
    </row>
    <row r="23213" spans="1:10" ht="32" customHeight="1">
      <c r="A23213" s="19" t="s">
        <v>154353</v>
      </c>
      <c r="B23213" s="24">
        <v>20</v>
      </c>
      <c r="C23213" s="22">
        <v>15</v>
      </c>
      <c r="D23213" s="21" t="s">
        <v>122502</v>
      </c>
      <c r="E23213" s="21" t="s">
        <v>122503</v>
      </c>
      <c r="F23213" s="21" t="s">
        <v>14739</v>
      </c>
      <c r="G23213" s="22">
        <v>10</v>
      </c>
      <c r="H23213" s="22">
        <v>0</v>
      </c>
      <c r="I23213" s="22">
        <v>0</v>
      </c>
      <c r="J23213" s="21" t="s">
        <v>154354</v>
      </c>
    </row>
    <row r="23214" spans="1:10" ht="32" customHeight="1">
      <c r="A23214" s="19" t="s">
        <v>154355</v>
      </c>
      <c r="B23214" s="24">
        <v>20</v>
      </c>
      <c r="C23214" s="22">
        <v>15</v>
      </c>
      <c r="D23214" s="21" t="s">
        <v>122502</v>
      </c>
      <c r="E23214" s="21" t="s">
        <v>122503</v>
      </c>
      <c r="F23214" s="21" t="s">
        <v>14739</v>
      </c>
      <c r="G23214" s="22">
        <v>10</v>
      </c>
      <c r="H23214" s="22">
        <v>0</v>
      </c>
      <c r="I23214" s="22">
        <v>0</v>
      </c>
      <c r="J23214" s="21" t="s">
        <v>154354</v>
      </c>
    </row>
    <row r="23215" spans="1:10" ht="20" customHeight="1">
      <c r="A23215" s="27">
        <v>-999</v>
      </c>
      <c r="B23215" s="24">
        <v>-999</v>
      </c>
      <c r="C23215" s="22">
        <v>-999</v>
      </c>
      <c r="D23215" s="22">
        <v>-999</v>
      </c>
      <c r="E23215" s="22">
        <v>-999</v>
      </c>
      <c r="F23215" s="22">
        <v>-999</v>
      </c>
      <c r="G23215" s="22">
        <v>-999</v>
      </c>
      <c r="H23215" s="22">
        <v>-999</v>
      </c>
      <c r="I23215" s="22">
        <v>-999</v>
      </c>
      <c r="J23215" s="22">
        <v>-999</v>
      </c>
    </row>
    <row r="23216" spans="1:10" ht="20" customHeight="1">
      <c r="A23216" s="27">
        <v>-999</v>
      </c>
      <c r="B23216" s="24">
        <v>-999</v>
      </c>
      <c r="C23216" s="22">
        <v>-999</v>
      </c>
      <c r="D23216" s="22">
        <v>-999</v>
      </c>
      <c r="E23216" s="22">
        <v>-999</v>
      </c>
      <c r="F23216" s="22">
        <v>-999</v>
      </c>
      <c r="G23216" s="22">
        <v>-999</v>
      </c>
      <c r="H23216" s="22">
        <v>-999</v>
      </c>
      <c r="I23216" s="22">
        <v>-999</v>
      </c>
      <c r="J23216" s="22">
        <v>-999</v>
      </c>
    </row>
    <row r="23217" spans="1:10" ht="32" customHeight="1">
      <c r="A23217" s="19" t="s">
        <v>154356</v>
      </c>
      <c r="B23217" s="24">
        <v>24</v>
      </c>
      <c r="C23217" s="22">
        <v>15</v>
      </c>
      <c r="D23217" s="21" t="s">
        <v>108481</v>
      </c>
      <c r="E23217" s="21" t="s">
        <v>108482</v>
      </c>
      <c r="F23217" s="21" t="s">
        <v>101694</v>
      </c>
      <c r="G23217" s="22">
        <v>10</v>
      </c>
      <c r="H23217" s="22">
        <v>0</v>
      </c>
      <c r="I23217" s="22">
        <v>0</v>
      </c>
      <c r="J23217" s="21" t="s">
        <v>154357</v>
      </c>
    </row>
    <row r="23218" spans="1:10" ht="32" customHeight="1">
      <c r="A23218" s="19" t="s">
        <v>154358</v>
      </c>
      <c r="B23218" s="24">
        <v>82</v>
      </c>
      <c r="C23218" s="22">
        <v>15</v>
      </c>
      <c r="D23218" s="21" t="s">
        <v>154359</v>
      </c>
      <c r="E23218" s="21" t="s">
        <v>154360</v>
      </c>
      <c r="F23218" s="21" t="s">
        <v>101554</v>
      </c>
      <c r="G23218" s="22">
        <v>10</v>
      </c>
      <c r="H23218" s="22">
        <v>0</v>
      </c>
      <c r="I23218" s="22">
        <v>0</v>
      </c>
      <c r="J23218" s="21" t="s">
        <v>154361</v>
      </c>
    </row>
    <row r="23219" spans="1:10" ht="32" customHeight="1">
      <c r="A23219" s="19" t="s">
        <v>154362</v>
      </c>
      <c r="B23219" s="24">
        <v>18</v>
      </c>
      <c r="C23219" s="22">
        <v>26</v>
      </c>
      <c r="D23219" s="21" t="s">
        <v>126603</v>
      </c>
      <c r="E23219" s="21" t="s">
        <v>126604</v>
      </c>
      <c r="F23219" s="21" t="s">
        <v>102510</v>
      </c>
      <c r="G23219" s="22">
        <v>8</v>
      </c>
      <c r="H23219" s="22">
        <v>14</v>
      </c>
      <c r="I23219" s="22">
        <v>28</v>
      </c>
      <c r="J23219" s="21" t="s">
        <v>154363</v>
      </c>
    </row>
    <row r="23220" spans="1:10" ht="32" customHeight="1">
      <c r="A23220" s="19" t="s">
        <v>154364</v>
      </c>
      <c r="B23220" s="24">
        <v>23</v>
      </c>
      <c r="C23220" s="22">
        <v>15</v>
      </c>
      <c r="D23220" s="21" t="s">
        <v>154365</v>
      </c>
      <c r="E23220" s="21" t="s">
        <v>154366</v>
      </c>
      <c r="F23220" s="21" t="s">
        <v>101568</v>
      </c>
      <c r="G23220" s="22">
        <v>1</v>
      </c>
      <c r="H23220" s="22">
        <v>10</v>
      </c>
      <c r="I23220" s="22">
        <v>19</v>
      </c>
      <c r="J23220" s="21" t="s">
        <v>154367</v>
      </c>
    </row>
    <row r="23221" spans="1:10" ht="32" customHeight="1">
      <c r="A23221" s="19" t="s">
        <v>154368</v>
      </c>
      <c r="B23221" s="24">
        <v>19</v>
      </c>
      <c r="C23221" s="22">
        <v>17</v>
      </c>
      <c r="D23221" s="21" t="s">
        <v>132614</v>
      </c>
      <c r="E23221" s="21" t="s">
        <v>132615</v>
      </c>
      <c r="F23221" s="21" t="s">
        <v>101710</v>
      </c>
      <c r="G23221" s="22">
        <v>1</v>
      </c>
      <c r="H23221" s="22">
        <v>12</v>
      </c>
      <c r="I23221" s="22">
        <v>21</v>
      </c>
      <c r="J23221" s="21" t="s">
        <v>154369</v>
      </c>
    </row>
    <row r="23222" spans="1:10" ht="32" customHeight="1">
      <c r="A23222" s="19" t="s">
        <v>154370</v>
      </c>
      <c r="B23222" s="24">
        <v>22</v>
      </c>
      <c r="C23222" s="22">
        <v>15</v>
      </c>
      <c r="D23222" s="21" t="s">
        <v>103150</v>
      </c>
      <c r="E23222" s="21" t="s">
        <v>103151</v>
      </c>
      <c r="F23222" s="21" t="s">
        <v>101694</v>
      </c>
      <c r="G23222" s="22">
        <v>10</v>
      </c>
      <c r="H23222" s="22">
        <v>0</v>
      </c>
      <c r="I23222" s="22">
        <v>0</v>
      </c>
      <c r="J23222" s="21" t="s">
        <v>154371</v>
      </c>
    </row>
    <row r="23223" spans="1:10" ht="32" customHeight="1">
      <c r="A23223" s="19" t="s">
        <v>154372</v>
      </c>
      <c r="B23223" s="24">
        <v>20</v>
      </c>
      <c r="C23223" s="22">
        <v>15</v>
      </c>
      <c r="D23223" s="21" t="s">
        <v>104931</v>
      </c>
      <c r="E23223" s="21" t="s">
        <v>104932</v>
      </c>
      <c r="F23223" s="21" t="s">
        <v>101554</v>
      </c>
      <c r="G23223" s="22">
        <v>10</v>
      </c>
      <c r="H23223" s="22">
        <v>0</v>
      </c>
      <c r="I23223" s="22">
        <v>0</v>
      </c>
      <c r="J23223" s="21" t="s">
        <v>121384</v>
      </c>
    </row>
    <row r="23224" spans="1:10" ht="32" customHeight="1">
      <c r="A23224" s="19" t="s">
        <v>154373</v>
      </c>
      <c r="B23224" s="24">
        <v>18</v>
      </c>
      <c r="C23224" s="22">
        <v>15</v>
      </c>
      <c r="D23224" s="21" t="s">
        <v>104937</v>
      </c>
      <c r="E23224" s="21" t="s">
        <v>104938</v>
      </c>
      <c r="F23224" s="21" t="s">
        <v>14739</v>
      </c>
      <c r="G23224" s="22">
        <v>10</v>
      </c>
      <c r="H23224" s="22">
        <v>0</v>
      </c>
      <c r="I23224" s="22">
        <v>0</v>
      </c>
      <c r="J23224" s="21" t="s">
        <v>154374</v>
      </c>
    </row>
    <row r="23225" spans="1:10" ht="32" customHeight="1">
      <c r="A23225" s="19" t="s">
        <v>154375</v>
      </c>
      <c r="B23225" s="24">
        <v>27</v>
      </c>
      <c r="C23225" s="22">
        <v>15</v>
      </c>
      <c r="D23225" s="21" t="s">
        <v>129223</v>
      </c>
      <c r="E23225" s="21" t="s">
        <v>129224</v>
      </c>
      <c r="F23225" s="21" t="s">
        <v>101554</v>
      </c>
      <c r="G23225" s="22">
        <v>10</v>
      </c>
      <c r="H23225" s="22">
        <v>0</v>
      </c>
      <c r="I23225" s="22">
        <v>0</v>
      </c>
      <c r="J23225" s="21" t="s">
        <v>154376</v>
      </c>
    </row>
    <row r="23226" spans="1:10" ht="32" customHeight="1">
      <c r="A23226" s="19" t="s">
        <v>154377</v>
      </c>
      <c r="B23226" s="24">
        <v>13</v>
      </c>
      <c r="C23226" s="22">
        <v>15</v>
      </c>
      <c r="D23226" s="21" t="s">
        <v>130722</v>
      </c>
      <c r="E23226" s="21" t="s">
        <v>130723</v>
      </c>
      <c r="F23226" s="21" t="s">
        <v>101528</v>
      </c>
      <c r="G23226" s="22">
        <v>10</v>
      </c>
      <c r="H23226" s="22">
        <v>0</v>
      </c>
      <c r="I23226" s="22">
        <v>0</v>
      </c>
      <c r="J23226" s="21" t="s">
        <v>130724</v>
      </c>
    </row>
    <row r="23227" spans="1:10" ht="32" customHeight="1">
      <c r="A23227" s="19" t="s">
        <v>154378</v>
      </c>
      <c r="B23227" s="24">
        <v>18</v>
      </c>
      <c r="C23227" s="22">
        <v>15</v>
      </c>
      <c r="D23227" s="21" t="s">
        <v>144677</v>
      </c>
      <c r="E23227" s="21" t="s">
        <v>144678</v>
      </c>
      <c r="F23227" s="21" t="s">
        <v>101563</v>
      </c>
      <c r="G23227" s="22">
        <v>10</v>
      </c>
      <c r="H23227" s="22">
        <v>0</v>
      </c>
      <c r="I23227" s="22">
        <v>0</v>
      </c>
      <c r="J23227" s="21" t="s">
        <v>144679</v>
      </c>
    </row>
    <row r="23228" spans="1:10" ht="32" customHeight="1">
      <c r="A23228" s="19" t="s">
        <v>154379</v>
      </c>
      <c r="B23228" s="24">
        <v>26</v>
      </c>
      <c r="C23228" s="22">
        <v>23</v>
      </c>
      <c r="D23228" s="21" t="s">
        <v>102730</v>
      </c>
      <c r="E23228" s="21" t="s">
        <v>102731</v>
      </c>
      <c r="F23228" s="21" t="s">
        <v>102001</v>
      </c>
      <c r="G23228" s="22">
        <v>7</v>
      </c>
      <c r="H23228" s="22">
        <v>12</v>
      </c>
      <c r="I23228" s="22">
        <v>24</v>
      </c>
      <c r="J23228" s="21" t="s">
        <v>105893</v>
      </c>
    </row>
    <row r="23229" spans="1:10" ht="32" customHeight="1">
      <c r="A23229" s="19" t="s">
        <v>154380</v>
      </c>
      <c r="B23229" s="24">
        <v>17</v>
      </c>
      <c r="C23229" s="22">
        <v>15</v>
      </c>
      <c r="D23229" s="21" t="s">
        <v>154381</v>
      </c>
      <c r="E23229" s="21" t="s">
        <v>154382</v>
      </c>
      <c r="F23229" s="21" t="s">
        <v>101628</v>
      </c>
      <c r="G23229" s="22">
        <v>1</v>
      </c>
      <c r="H23229" s="22">
        <v>10</v>
      </c>
      <c r="I23229" s="22">
        <v>20</v>
      </c>
      <c r="J23229" s="21" t="s">
        <v>154383</v>
      </c>
    </row>
    <row r="23230" spans="1:10" ht="32" customHeight="1">
      <c r="A23230" s="19" t="s">
        <v>154384</v>
      </c>
      <c r="B23230" s="24">
        <v>21</v>
      </c>
      <c r="C23230" s="22">
        <v>15</v>
      </c>
      <c r="D23230" s="21" t="s">
        <v>112759</v>
      </c>
      <c r="E23230" s="21" t="s">
        <v>112760</v>
      </c>
      <c r="F23230" s="21" t="s">
        <v>101554</v>
      </c>
      <c r="G23230" s="22">
        <v>10</v>
      </c>
      <c r="H23230" s="22">
        <v>0</v>
      </c>
      <c r="I23230" s="22">
        <v>0</v>
      </c>
      <c r="J23230" s="21" t="s">
        <v>112761</v>
      </c>
    </row>
    <row r="23231" spans="1:10" ht="32" customHeight="1">
      <c r="A23231" s="19" t="s">
        <v>154385</v>
      </c>
      <c r="B23231" s="24">
        <v>21</v>
      </c>
      <c r="C23231" s="22">
        <v>17</v>
      </c>
      <c r="D23231" s="21" t="s">
        <v>154386</v>
      </c>
      <c r="E23231" s="21" t="s">
        <v>154387</v>
      </c>
      <c r="F23231" s="21" t="s">
        <v>101710</v>
      </c>
      <c r="G23231" s="22">
        <v>1</v>
      </c>
      <c r="H23231" s="22">
        <v>12</v>
      </c>
      <c r="I23231" s="22">
        <v>20</v>
      </c>
      <c r="J23231" s="21" t="s">
        <v>154388</v>
      </c>
    </row>
    <row r="23232" spans="1:10" ht="32" customHeight="1">
      <c r="A23232" s="19" t="s">
        <v>154389</v>
      </c>
      <c r="B23232" s="24">
        <v>32</v>
      </c>
      <c r="C23232" s="22">
        <v>21</v>
      </c>
      <c r="D23232" s="21" t="s">
        <v>112473</v>
      </c>
      <c r="E23232" s="21" t="s">
        <v>112474</v>
      </c>
      <c r="F23232" s="22">
        <v>625</v>
      </c>
      <c r="G23232" s="22">
        <v>6</v>
      </c>
      <c r="H23232" s="22">
        <v>11</v>
      </c>
      <c r="I23232" s="22">
        <v>13</v>
      </c>
      <c r="J23232" s="21" t="s">
        <v>154390</v>
      </c>
    </row>
    <row r="23233" spans="1:10" ht="32" customHeight="1">
      <c r="A23233" s="19" t="s">
        <v>154391</v>
      </c>
      <c r="B23233" s="24">
        <v>32</v>
      </c>
      <c r="C23233" s="22">
        <v>16</v>
      </c>
      <c r="D23233" s="21" t="s">
        <v>102484</v>
      </c>
      <c r="E23233" s="21" t="s">
        <v>102485</v>
      </c>
      <c r="F23233" s="21" t="s">
        <v>101533</v>
      </c>
      <c r="G23233" s="22">
        <v>1</v>
      </c>
      <c r="H23233" s="22">
        <v>11</v>
      </c>
      <c r="I23233" s="22">
        <v>13</v>
      </c>
      <c r="J23233" s="21" t="s">
        <v>154392</v>
      </c>
    </row>
    <row r="23234" spans="1:10" ht="32" customHeight="1">
      <c r="A23234" s="19" t="s">
        <v>154393</v>
      </c>
      <c r="B23234" s="24">
        <v>47</v>
      </c>
      <c r="C23234" s="22">
        <v>15</v>
      </c>
      <c r="D23234" s="21" t="s">
        <v>103607</v>
      </c>
      <c r="E23234" s="21" t="s">
        <v>103608</v>
      </c>
      <c r="F23234" s="21" t="s">
        <v>101694</v>
      </c>
      <c r="G23234" s="22">
        <v>10</v>
      </c>
      <c r="H23234" s="22">
        <v>0</v>
      </c>
      <c r="I23234" s="22">
        <v>0</v>
      </c>
      <c r="J23234" s="21" t="s">
        <v>154394</v>
      </c>
    </row>
    <row r="23235" spans="1:10" ht="32" customHeight="1">
      <c r="A23235" s="19" t="s">
        <v>154395</v>
      </c>
      <c r="B23235" s="24">
        <v>26</v>
      </c>
      <c r="C23235" s="22">
        <v>20</v>
      </c>
      <c r="D23235" s="21" t="s">
        <v>133051</v>
      </c>
      <c r="E23235" s="21" t="s">
        <v>133052</v>
      </c>
      <c r="F23235" s="21" t="s">
        <v>101950</v>
      </c>
      <c r="G23235" s="22">
        <v>2</v>
      </c>
      <c r="H23235" s="22">
        <v>14</v>
      </c>
      <c r="I23235" s="22">
        <v>33</v>
      </c>
      <c r="J23235" s="21" t="s">
        <v>154396</v>
      </c>
    </row>
    <row r="23236" spans="1:10" ht="32" customHeight="1">
      <c r="A23236" s="19" t="s">
        <v>154397</v>
      </c>
      <c r="B23236" s="24">
        <v>16</v>
      </c>
      <c r="C23236" s="22">
        <v>18</v>
      </c>
      <c r="D23236" s="21" t="s">
        <v>132112</v>
      </c>
      <c r="E23236" s="21" t="s">
        <v>132113</v>
      </c>
      <c r="F23236" s="21" t="s">
        <v>102782</v>
      </c>
      <c r="G23236" s="22">
        <v>2</v>
      </c>
      <c r="H23236" s="22">
        <v>12</v>
      </c>
      <c r="I23236" s="22">
        <v>27</v>
      </c>
      <c r="J23236" s="21" t="s">
        <v>154398</v>
      </c>
    </row>
    <row r="23237" spans="1:10" ht="32" customHeight="1">
      <c r="A23237" s="19" t="s">
        <v>154399</v>
      </c>
      <c r="B23237" s="24">
        <v>29</v>
      </c>
      <c r="C23237" s="22">
        <v>15</v>
      </c>
      <c r="D23237" s="21" t="s">
        <v>120137</v>
      </c>
      <c r="E23237" s="21" t="s">
        <v>120138</v>
      </c>
      <c r="F23237" s="21" t="s">
        <v>101554</v>
      </c>
      <c r="G23237" s="22">
        <v>10</v>
      </c>
      <c r="H23237" s="22">
        <v>0</v>
      </c>
      <c r="I23237" s="22">
        <v>0</v>
      </c>
      <c r="J23237" s="21" t="s">
        <v>154400</v>
      </c>
    </row>
    <row r="23238" spans="1:10" ht="32" customHeight="1">
      <c r="A23238" s="19" t="s">
        <v>154401</v>
      </c>
      <c r="B23238" s="24">
        <v>13</v>
      </c>
      <c r="C23238" s="22">
        <v>15</v>
      </c>
      <c r="D23238" s="21" t="s">
        <v>124688</v>
      </c>
      <c r="E23238" s="21" t="s">
        <v>124689</v>
      </c>
      <c r="F23238" s="21" t="s">
        <v>101694</v>
      </c>
      <c r="G23238" s="22">
        <v>10</v>
      </c>
      <c r="H23238" s="22">
        <v>0</v>
      </c>
      <c r="I23238" s="22">
        <v>0</v>
      </c>
      <c r="J23238" s="21" t="s">
        <v>148282</v>
      </c>
    </row>
    <row r="23239" spans="1:10" ht="32" customHeight="1">
      <c r="A23239" s="19" t="s">
        <v>154402</v>
      </c>
      <c r="B23239" s="24">
        <v>21</v>
      </c>
      <c r="C23239" s="22">
        <v>15</v>
      </c>
      <c r="D23239" s="21" t="s">
        <v>130153</v>
      </c>
      <c r="E23239" s="21" t="s">
        <v>130154</v>
      </c>
      <c r="F23239" s="21" t="s">
        <v>101563</v>
      </c>
      <c r="G23239" s="22">
        <v>10</v>
      </c>
      <c r="H23239" s="22">
        <v>0</v>
      </c>
      <c r="I23239" s="22">
        <v>0</v>
      </c>
      <c r="J23239" s="21" t="s">
        <v>154403</v>
      </c>
    </row>
    <row r="23240" spans="1:10" ht="32" customHeight="1">
      <c r="A23240" s="19" t="s">
        <v>154404</v>
      </c>
      <c r="B23240" s="24">
        <v>26</v>
      </c>
      <c r="C23240" s="22">
        <v>15</v>
      </c>
      <c r="D23240" s="21" t="s">
        <v>136239</v>
      </c>
      <c r="E23240" s="21" t="s">
        <v>136240</v>
      </c>
      <c r="F23240" s="21" t="s">
        <v>101522</v>
      </c>
      <c r="G23240" s="22">
        <v>10</v>
      </c>
      <c r="H23240" s="22">
        <v>0</v>
      </c>
      <c r="I23240" s="22">
        <v>0</v>
      </c>
      <c r="J23240" s="21" t="s">
        <v>146227</v>
      </c>
    </row>
    <row r="23241" spans="1:10" ht="32" customHeight="1">
      <c r="A23241" s="19" t="s">
        <v>154405</v>
      </c>
      <c r="B23241" s="24">
        <v>12</v>
      </c>
      <c r="C23241" s="22">
        <v>15</v>
      </c>
      <c r="D23241" s="21" t="s">
        <v>105402</v>
      </c>
      <c r="E23241" s="21" t="s">
        <v>105403</v>
      </c>
      <c r="F23241" s="21" t="s">
        <v>101528</v>
      </c>
      <c r="G23241" s="22">
        <v>10</v>
      </c>
      <c r="H23241" s="22">
        <v>0</v>
      </c>
      <c r="I23241" s="22">
        <v>0</v>
      </c>
      <c r="J23241" s="21" t="s">
        <v>154406</v>
      </c>
    </row>
    <row r="23242" spans="1:10" ht="32" customHeight="1">
      <c r="A23242" s="19" t="s">
        <v>154407</v>
      </c>
      <c r="B23242" s="24">
        <v>21</v>
      </c>
      <c r="C23242" s="22">
        <v>16</v>
      </c>
      <c r="D23242" s="21" t="s">
        <v>154408</v>
      </c>
      <c r="E23242" s="21" t="s">
        <v>154409</v>
      </c>
      <c r="F23242" s="21" t="s">
        <v>101945</v>
      </c>
      <c r="G23242" s="22">
        <v>1</v>
      </c>
      <c r="H23242" s="22">
        <v>11</v>
      </c>
      <c r="I23242" s="22">
        <v>19</v>
      </c>
      <c r="J23242" s="21" t="s">
        <v>154410</v>
      </c>
    </row>
    <row r="23243" spans="1:10" ht="32" customHeight="1">
      <c r="A23243" s="19" t="s">
        <v>154411</v>
      </c>
      <c r="B23243" s="24">
        <v>22</v>
      </c>
      <c r="C23243" s="22">
        <v>17</v>
      </c>
      <c r="D23243" s="21" t="s">
        <v>125067</v>
      </c>
      <c r="E23243" s="21" t="s">
        <v>125068</v>
      </c>
      <c r="F23243" s="21" t="s">
        <v>14743</v>
      </c>
      <c r="G23243" s="22">
        <v>1</v>
      </c>
      <c r="H23243" s="22">
        <v>12</v>
      </c>
      <c r="I23243" s="22">
        <v>19</v>
      </c>
      <c r="J23243" s="21" t="s">
        <v>154412</v>
      </c>
    </row>
    <row r="23244" spans="1:10" ht="32" customHeight="1">
      <c r="A23244" s="19" t="s">
        <v>154413</v>
      </c>
      <c r="B23244" s="24">
        <v>22</v>
      </c>
      <c r="C23244" s="22">
        <v>17</v>
      </c>
      <c r="D23244" s="21" t="s">
        <v>125067</v>
      </c>
      <c r="E23244" s="21" t="s">
        <v>125068</v>
      </c>
      <c r="F23244" s="21" t="s">
        <v>14743</v>
      </c>
      <c r="G23244" s="22">
        <v>1</v>
      </c>
      <c r="H23244" s="22">
        <v>12</v>
      </c>
      <c r="I23244" s="22">
        <v>19</v>
      </c>
      <c r="J23244" s="21" t="s">
        <v>154412</v>
      </c>
    </row>
    <row r="23245" spans="1:10" ht="32" customHeight="1">
      <c r="A23245" s="19" t="s">
        <v>154414</v>
      </c>
      <c r="B23245" s="24">
        <v>38</v>
      </c>
      <c r="C23245" s="22">
        <v>21</v>
      </c>
      <c r="D23245" s="21" t="s">
        <v>123179</v>
      </c>
      <c r="E23245" s="21" t="s">
        <v>123180</v>
      </c>
      <c r="F23245" s="21" t="s">
        <v>14775</v>
      </c>
      <c r="G23245" s="22">
        <v>1</v>
      </c>
      <c r="H23245" s="22">
        <v>16</v>
      </c>
      <c r="I23245" s="22">
        <v>29</v>
      </c>
      <c r="J23245" s="21" t="s">
        <v>154415</v>
      </c>
    </row>
    <row r="23246" spans="1:10" ht="32" customHeight="1">
      <c r="A23246" s="19" t="s">
        <v>154416</v>
      </c>
      <c r="B23246" s="24">
        <v>17</v>
      </c>
      <c r="C23246" s="22">
        <v>19</v>
      </c>
      <c r="D23246" s="21" t="s">
        <v>154417</v>
      </c>
      <c r="E23246" s="21" t="s">
        <v>154418</v>
      </c>
      <c r="F23246" s="21" t="s">
        <v>102114</v>
      </c>
      <c r="G23246" s="22">
        <v>2</v>
      </c>
      <c r="H23246" s="22">
        <v>13</v>
      </c>
      <c r="I23246" s="22">
        <v>22</v>
      </c>
      <c r="J23246" s="21" t="s">
        <v>154419</v>
      </c>
    </row>
    <row r="23247" spans="1:10" ht="32" customHeight="1">
      <c r="A23247" s="19" t="s">
        <v>154420</v>
      </c>
      <c r="B23247" s="24">
        <v>39</v>
      </c>
      <c r="C23247" s="22">
        <v>21</v>
      </c>
      <c r="D23247" s="21" t="s">
        <v>154421</v>
      </c>
      <c r="E23247" s="21" t="s">
        <v>154422</v>
      </c>
      <c r="F23247" s="21" t="s">
        <v>14812</v>
      </c>
      <c r="G23247" s="22">
        <v>6</v>
      </c>
      <c r="H23247" s="22">
        <v>11</v>
      </c>
      <c r="I23247" s="22">
        <v>22</v>
      </c>
      <c r="J23247" s="21" t="s">
        <v>154423</v>
      </c>
    </row>
    <row r="23248" spans="1:10" ht="32" customHeight="1">
      <c r="A23248" s="19" t="s">
        <v>154424</v>
      </c>
      <c r="B23248" s="24">
        <v>39</v>
      </c>
      <c r="C23248" s="22">
        <v>21</v>
      </c>
      <c r="D23248" s="21" t="s">
        <v>154421</v>
      </c>
      <c r="E23248" s="21" t="s">
        <v>154422</v>
      </c>
      <c r="F23248" s="21" t="s">
        <v>14812</v>
      </c>
      <c r="G23248" s="22">
        <v>6</v>
      </c>
      <c r="H23248" s="22">
        <v>11</v>
      </c>
      <c r="I23248" s="22">
        <v>22</v>
      </c>
      <c r="J23248" s="21" t="s">
        <v>154423</v>
      </c>
    </row>
    <row r="23249" spans="1:10" ht="32" customHeight="1">
      <c r="A23249" s="19" t="s">
        <v>154425</v>
      </c>
      <c r="B23249" s="24">
        <v>28</v>
      </c>
      <c r="C23249" s="22">
        <v>35</v>
      </c>
      <c r="D23249" s="21" t="s">
        <v>101772</v>
      </c>
      <c r="E23249" s="21" t="s">
        <v>101773</v>
      </c>
      <c r="F23249" s="21" t="s">
        <v>101694</v>
      </c>
      <c r="G23249" s="22">
        <v>11</v>
      </c>
      <c r="H23249" s="22">
        <v>20</v>
      </c>
      <c r="I23249" s="22">
        <v>27</v>
      </c>
      <c r="J23249" s="21" t="s">
        <v>106079</v>
      </c>
    </row>
    <row r="23250" spans="1:10" ht="20" customHeight="1">
      <c r="A23250" s="27">
        <v>-999</v>
      </c>
      <c r="B23250" s="24">
        <v>-999</v>
      </c>
      <c r="C23250" s="22">
        <v>-999</v>
      </c>
      <c r="D23250" s="22">
        <v>-999</v>
      </c>
      <c r="E23250" s="22">
        <v>-999</v>
      </c>
      <c r="F23250" s="22">
        <v>-999</v>
      </c>
      <c r="G23250" s="22">
        <v>-999</v>
      </c>
      <c r="H23250" s="22">
        <v>-999</v>
      </c>
      <c r="I23250" s="22">
        <v>-999</v>
      </c>
      <c r="J23250" s="22">
        <v>-999</v>
      </c>
    </row>
    <row r="23251" spans="1:10" ht="20" customHeight="1">
      <c r="A23251" s="27">
        <v>-999</v>
      </c>
      <c r="B23251" s="24">
        <v>-999</v>
      </c>
      <c r="C23251" s="22">
        <v>-999</v>
      </c>
      <c r="D23251" s="22">
        <v>-999</v>
      </c>
      <c r="E23251" s="22">
        <v>-999</v>
      </c>
      <c r="F23251" s="22">
        <v>-999</v>
      </c>
      <c r="G23251" s="22">
        <v>-999</v>
      </c>
      <c r="H23251" s="22">
        <v>-999</v>
      </c>
      <c r="I23251" s="22">
        <v>-999</v>
      </c>
      <c r="J23251" s="22">
        <v>-999</v>
      </c>
    </row>
    <row r="23252" spans="1:10" ht="32" customHeight="1">
      <c r="A23252" s="19" t="s">
        <v>154426</v>
      </c>
      <c r="B23252" s="24">
        <v>47</v>
      </c>
      <c r="C23252" s="22">
        <v>20</v>
      </c>
      <c r="D23252" s="21" t="s">
        <v>104635</v>
      </c>
      <c r="E23252" s="21" t="s">
        <v>104636</v>
      </c>
      <c r="F23252" s="21" t="s">
        <v>101623</v>
      </c>
      <c r="G23252" s="22">
        <v>3</v>
      </c>
      <c r="H23252" s="22">
        <v>13</v>
      </c>
      <c r="I23252" s="22">
        <v>18</v>
      </c>
      <c r="J23252" s="21" t="s">
        <v>154427</v>
      </c>
    </row>
    <row r="23253" spans="1:10" ht="32" customHeight="1">
      <c r="A23253" s="19" t="s">
        <v>154428</v>
      </c>
      <c r="B23253" s="24">
        <v>27</v>
      </c>
      <c r="C23253" s="22">
        <v>15</v>
      </c>
      <c r="D23253" s="21" t="s">
        <v>127617</v>
      </c>
      <c r="E23253" s="21" t="s">
        <v>127618</v>
      </c>
      <c r="F23253" s="21" t="s">
        <v>101528</v>
      </c>
      <c r="G23253" s="22">
        <v>10</v>
      </c>
      <c r="H23253" s="22">
        <v>0</v>
      </c>
      <c r="I23253" s="22">
        <v>0</v>
      </c>
      <c r="J23253" s="21" t="s">
        <v>127748</v>
      </c>
    </row>
    <row r="23254" spans="1:10" ht="20" customHeight="1">
      <c r="A23254" s="27">
        <v>-999</v>
      </c>
      <c r="B23254" s="24">
        <v>-999</v>
      </c>
      <c r="C23254" s="22">
        <v>-999</v>
      </c>
      <c r="D23254" s="22">
        <v>-999</v>
      </c>
      <c r="E23254" s="22">
        <v>-999</v>
      </c>
      <c r="F23254" s="22">
        <v>-999</v>
      </c>
      <c r="G23254" s="22">
        <v>-999</v>
      </c>
      <c r="H23254" s="22">
        <v>-999</v>
      </c>
      <c r="I23254" s="22">
        <v>-999</v>
      </c>
      <c r="J23254" s="22">
        <v>-999</v>
      </c>
    </row>
    <row r="23255" spans="1:10" ht="32" customHeight="1">
      <c r="A23255" s="19" t="s">
        <v>154429</v>
      </c>
      <c r="B23255" s="24">
        <v>27</v>
      </c>
      <c r="C23255" s="22">
        <v>15</v>
      </c>
      <c r="D23255" s="21" t="s">
        <v>105230</v>
      </c>
      <c r="E23255" s="21" t="s">
        <v>105231</v>
      </c>
      <c r="F23255" s="21" t="s">
        <v>101563</v>
      </c>
      <c r="G23255" s="22">
        <v>10</v>
      </c>
      <c r="H23255" s="22">
        <v>0</v>
      </c>
      <c r="I23255" s="22">
        <v>0</v>
      </c>
      <c r="J23255" s="21" t="s">
        <v>154430</v>
      </c>
    </row>
    <row r="23256" spans="1:10" ht="44" customHeight="1">
      <c r="A23256" s="19" t="s">
        <v>154431</v>
      </c>
      <c r="B23256" s="24">
        <v>27</v>
      </c>
      <c r="C23256" s="22">
        <v>25</v>
      </c>
      <c r="D23256" s="21" t="s">
        <v>116623</v>
      </c>
      <c r="E23256" s="21" t="s">
        <v>116624</v>
      </c>
      <c r="F23256" s="21" t="s">
        <v>101568</v>
      </c>
      <c r="G23256" s="22">
        <v>1</v>
      </c>
      <c r="H23256" s="22">
        <v>20</v>
      </c>
      <c r="I23256" s="22">
        <v>29</v>
      </c>
      <c r="J23256" s="21" t="s">
        <v>154432</v>
      </c>
    </row>
    <row r="23257" spans="1:10" ht="44" customHeight="1">
      <c r="A23257" s="19" t="s">
        <v>154433</v>
      </c>
      <c r="B23257" s="24">
        <v>28</v>
      </c>
      <c r="C23257" s="22">
        <v>15</v>
      </c>
      <c r="D23257" s="21" t="s">
        <v>133548</v>
      </c>
      <c r="E23257" s="21" t="s">
        <v>133549</v>
      </c>
      <c r="F23257" s="21" t="s">
        <v>101694</v>
      </c>
      <c r="G23257" s="22">
        <v>10</v>
      </c>
      <c r="H23257" s="22">
        <v>0</v>
      </c>
      <c r="I23257" s="22">
        <v>0</v>
      </c>
      <c r="J23257" s="21" t="s">
        <v>154434</v>
      </c>
    </row>
    <row r="23258" spans="1:10" ht="32" customHeight="1">
      <c r="A23258" s="19" t="s">
        <v>154435</v>
      </c>
      <c r="B23258" s="24">
        <v>26</v>
      </c>
      <c r="C23258" s="22">
        <v>15</v>
      </c>
      <c r="D23258" s="21" t="s">
        <v>129310</v>
      </c>
      <c r="E23258" s="21" t="s">
        <v>129311</v>
      </c>
      <c r="F23258" s="21" t="s">
        <v>101628</v>
      </c>
      <c r="G23258" s="22">
        <v>1</v>
      </c>
      <c r="H23258" s="22">
        <v>10</v>
      </c>
      <c r="I23258" s="22">
        <v>21</v>
      </c>
      <c r="J23258" s="21" t="s">
        <v>129312</v>
      </c>
    </row>
    <row r="23259" spans="1:10" ht="32" customHeight="1">
      <c r="A23259" s="19" t="s">
        <v>154436</v>
      </c>
      <c r="B23259" s="24">
        <v>21</v>
      </c>
      <c r="C23259" s="22">
        <v>16</v>
      </c>
      <c r="D23259" s="21" t="s">
        <v>116227</v>
      </c>
      <c r="E23259" s="21" t="s">
        <v>116228</v>
      </c>
      <c r="F23259" s="21" t="s">
        <v>101533</v>
      </c>
      <c r="G23259" s="22">
        <v>2</v>
      </c>
      <c r="H23259" s="22">
        <v>10</v>
      </c>
      <c r="I23259" s="22">
        <v>17</v>
      </c>
      <c r="J23259" s="21" t="s">
        <v>154437</v>
      </c>
    </row>
    <row r="23260" spans="1:10" ht="32" customHeight="1">
      <c r="A23260" s="19" t="s">
        <v>154438</v>
      </c>
      <c r="B23260" s="24">
        <v>28</v>
      </c>
      <c r="C23260" s="22">
        <v>15</v>
      </c>
      <c r="D23260" s="21" t="s">
        <v>123751</v>
      </c>
      <c r="E23260" s="21" t="s">
        <v>123752</v>
      </c>
      <c r="F23260" s="21" t="s">
        <v>101568</v>
      </c>
      <c r="G23260" s="22">
        <v>2</v>
      </c>
      <c r="H23260" s="22">
        <v>9</v>
      </c>
      <c r="I23260" s="22">
        <v>19</v>
      </c>
      <c r="J23260" s="21" t="s">
        <v>154439</v>
      </c>
    </row>
    <row r="23261" spans="1:10" ht="32" customHeight="1">
      <c r="A23261" s="19" t="s">
        <v>154440</v>
      </c>
      <c r="B23261" s="24">
        <v>21</v>
      </c>
      <c r="C23261" s="22">
        <v>31</v>
      </c>
      <c r="D23261" s="21" t="s">
        <v>154441</v>
      </c>
      <c r="E23261" s="21" t="s">
        <v>154442</v>
      </c>
      <c r="F23261" s="21" t="s">
        <v>117483</v>
      </c>
      <c r="G23261" s="22">
        <v>11</v>
      </c>
      <c r="H23261" s="22">
        <v>10</v>
      </c>
      <c r="I23261" s="22">
        <v>16</v>
      </c>
      <c r="J23261" s="21" t="s">
        <v>154443</v>
      </c>
    </row>
    <row r="23262" spans="1:10" ht="32" customHeight="1">
      <c r="A23262" s="19" t="s">
        <v>154444</v>
      </c>
      <c r="B23262" s="24">
        <v>64</v>
      </c>
      <c r="C23262" s="22">
        <v>35</v>
      </c>
      <c r="D23262" s="21" t="s">
        <v>116227</v>
      </c>
      <c r="E23262" s="21" t="s">
        <v>116228</v>
      </c>
      <c r="F23262" s="21" t="s">
        <v>101623</v>
      </c>
      <c r="G23262" s="22">
        <v>2</v>
      </c>
      <c r="H23262" s="22">
        <v>29</v>
      </c>
      <c r="I23262" s="22">
        <v>37</v>
      </c>
      <c r="J23262" s="21" t="s">
        <v>154445</v>
      </c>
    </row>
    <row r="23263" spans="1:10" ht="32" customHeight="1">
      <c r="A23263" s="19" t="s">
        <v>154446</v>
      </c>
      <c r="B23263" s="24">
        <v>37</v>
      </c>
      <c r="C23263" s="22">
        <v>29</v>
      </c>
      <c r="D23263" s="21" t="s">
        <v>105937</v>
      </c>
      <c r="E23263" s="21" t="s">
        <v>105938</v>
      </c>
      <c r="F23263" s="21" t="s">
        <v>103652</v>
      </c>
      <c r="G23263" s="22">
        <v>12</v>
      </c>
      <c r="H23263" s="22">
        <v>13</v>
      </c>
      <c r="I23263" s="22">
        <v>20</v>
      </c>
      <c r="J23263" s="21" t="s">
        <v>154447</v>
      </c>
    </row>
    <row r="23264" spans="1:10" ht="32" customHeight="1">
      <c r="A23264" s="19" t="s">
        <v>154448</v>
      </c>
      <c r="B23264" s="24">
        <v>29</v>
      </c>
      <c r="C23264" s="22">
        <v>19</v>
      </c>
      <c r="D23264" s="21" t="s">
        <v>130740</v>
      </c>
      <c r="E23264" s="21" t="s">
        <v>130741</v>
      </c>
      <c r="F23264" s="21" t="s">
        <v>102114</v>
      </c>
      <c r="G23264" s="22">
        <v>3</v>
      </c>
      <c r="H23264" s="22">
        <v>12</v>
      </c>
      <c r="I23264" s="22">
        <v>18</v>
      </c>
      <c r="J23264" s="21" t="s">
        <v>154449</v>
      </c>
    </row>
    <row r="23265" spans="1:10" ht="32" customHeight="1">
      <c r="A23265" s="19" t="s">
        <v>154450</v>
      </c>
      <c r="B23265" s="24">
        <v>25</v>
      </c>
      <c r="C23265" s="22">
        <v>15</v>
      </c>
      <c r="D23265" s="21" t="s">
        <v>101869</v>
      </c>
      <c r="E23265" s="21" t="s">
        <v>101870</v>
      </c>
      <c r="F23265" s="21" t="s">
        <v>14739</v>
      </c>
      <c r="G23265" s="22">
        <v>10</v>
      </c>
      <c r="H23265" s="22">
        <v>0</v>
      </c>
      <c r="I23265" s="22">
        <v>0</v>
      </c>
      <c r="J23265" s="21" t="s">
        <v>101871</v>
      </c>
    </row>
    <row r="23266" spans="1:10" ht="32" customHeight="1">
      <c r="A23266" s="19" t="s">
        <v>154451</v>
      </c>
      <c r="B23266" s="24">
        <v>27</v>
      </c>
      <c r="C23266" s="22">
        <v>18</v>
      </c>
      <c r="D23266" s="21" t="s">
        <v>118419</v>
      </c>
      <c r="E23266" s="21" t="s">
        <v>118420</v>
      </c>
      <c r="F23266" s="21" t="s">
        <v>102727</v>
      </c>
      <c r="G23266" s="22">
        <v>3</v>
      </c>
      <c r="H23266" s="22">
        <v>11</v>
      </c>
      <c r="I23266" s="22">
        <v>17</v>
      </c>
      <c r="J23266" s="21" t="s">
        <v>154452</v>
      </c>
    </row>
    <row r="23267" spans="1:10" ht="32" customHeight="1">
      <c r="A23267" s="19" t="s">
        <v>154453</v>
      </c>
      <c r="B23267" s="24">
        <v>17</v>
      </c>
      <c r="C23267" s="22">
        <v>15</v>
      </c>
      <c r="D23267" s="21" t="s">
        <v>154454</v>
      </c>
      <c r="E23267" s="21" t="s">
        <v>154455</v>
      </c>
      <c r="F23267" s="21" t="s">
        <v>101554</v>
      </c>
      <c r="G23267" s="22">
        <v>10</v>
      </c>
      <c r="H23267" s="22">
        <v>0</v>
      </c>
      <c r="I23267" s="22">
        <v>0</v>
      </c>
      <c r="J23267" s="21" t="s">
        <v>154456</v>
      </c>
    </row>
    <row r="23268" spans="1:10" ht="32" customHeight="1">
      <c r="A23268" s="19" t="s">
        <v>154457</v>
      </c>
      <c r="B23268" s="24">
        <v>17</v>
      </c>
      <c r="C23268" s="22">
        <v>20</v>
      </c>
      <c r="D23268" s="21" t="s">
        <v>117883</v>
      </c>
      <c r="E23268" s="21" t="s">
        <v>117884</v>
      </c>
      <c r="F23268" s="21" t="s">
        <v>101554</v>
      </c>
      <c r="G23268" s="22">
        <v>5</v>
      </c>
      <c r="H23268" s="22">
        <v>11</v>
      </c>
      <c r="I23268" s="22">
        <v>22</v>
      </c>
      <c r="J23268" s="21" t="s">
        <v>154458</v>
      </c>
    </row>
    <row r="23269" spans="1:10" ht="32" customHeight="1">
      <c r="A23269" s="19" t="s">
        <v>154459</v>
      </c>
      <c r="B23269" s="24">
        <v>20</v>
      </c>
      <c r="C23269" s="22">
        <v>15</v>
      </c>
      <c r="D23269" s="21" t="s">
        <v>111256</v>
      </c>
      <c r="E23269" s="21" t="s">
        <v>111257</v>
      </c>
      <c r="F23269" s="21" t="s">
        <v>101694</v>
      </c>
      <c r="G23269" s="22">
        <v>10</v>
      </c>
      <c r="H23269" s="22">
        <v>0</v>
      </c>
      <c r="I23269" s="22">
        <v>0</v>
      </c>
      <c r="J23269" s="21" t="s">
        <v>154460</v>
      </c>
    </row>
    <row r="23270" spans="1:10" ht="32" customHeight="1">
      <c r="A23270" s="19" t="s">
        <v>154461</v>
      </c>
      <c r="B23270" s="24">
        <v>13</v>
      </c>
      <c r="C23270" s="22">
        <v>15</v>
      </c>
      <c r="D23270" s="21" t="s">
        <v>121630</v>
      </c>
      <c r="E23270" s="21" t="s">
        <v>121631</v>
      </c>
      <c r="F23270" s="21" t="s">
        <v>101554</v>
      </c>
      <c r="G23270" s="22">
        <v>10</v>
      </c>
      <c r="H23270" s="22">
        <v>0</v>
      </c>
      <c r="I23270" s="22">
        <v>0</v>
      </c>
      <c r="J23270" s="21" t="s">
        <v>154462</v>
      </c>
    </row>
    <row r="23271" spans="1:10" ht="32" customHeight="1">
      <c r="A23271" s="19" t="s">
        <v>154463</v>
      </c>
      <c r="B23271" s="24">
        <v>12</v>
      </c>
      <c r="C23271" s="22">
        <v>15</v>
      </c>
      <c r="D23271" s="21" t="s">
        <v>154464</v>
      </c>
      <c r="E23271" s="21" t="s">
        <v>154465</v>
      </c>
      <c r="F23271" s="21" t="s">
        <v>14739</v>
      </c>
      <c r="G23271" s="22">
        <v>10</v>
      </c>
      <c r="H23271" s="22">
        <v>0</v>
      </c>
      <c r="I23271" s="22">
        <v>0</v>
      </c>
      <c r="J23271" s="21" t="s">
        <v>154466</v>
      </c>
    </row>
    <row r="23272" spans="1:10" ht="32" customHeight="1">
      <c r="A23272" s="19" t="s">
        <v>154467</v>
      </c>
      <c r="B23272" s="24">
        <v>23</v>
      </c>
      <c r="C23272" s="22">
        <v>15</v>
      </c>
      <c r="D23272" s="21" t="s">
        <v>154468</v>
      </c>
      <c r="E23272" s="21" t="s">
        <v>154469</v>
      </c>
      <c r="F23272" s="21" t="s">
        <v>101568</v>
      </c>
      <c r="G23272" s="22">
        <v>1</v>
      </c>
      <c r="H23272" s="22">
        <v>9</v>
      </c>
      <c r="I23272" s="22">
        <v>20</v>
      </c>
      <c r="J23272" s="21" t="s">
        <v>154470</v>
      </c>
    </row>
    <row r="23273" spans="1:10" ht="32" customHeight="1">
      <c r="A23273" s="19" t="s">
        <v>154471</v>
      </c>
      <c r="B23273" s="24">
        <v>36</v>
      </c>
      <c r="C23273" s="22">
        <v>15</v>
      </c>
      <c r="D23273" s="21" t="s">
        <v>128710</v>
      </c>
      <c r="E23273" s="21" t="s">
        <v>128711</v>
      </c>
      <c r="F23273" s="21" t="s">
        <v>101563</v>
      </c>
      <c r="G23273" s="22">
        <v>10</v>
      </c>
      <c r="H23273" s="22">
        <v>0</v>
      </c>
      <c r="I23273" s="22">
        <v>0</v>
      </c>
      <c r="J23273" s="21" t="s">
        <v>138807</v>
      </c>
    </row>
    <row r="23274" spans="1:10" ht="32" customHeight="1">
      <c r="A23274" s="19" t="s">
        <v>154472</v>
      </c>
      <c r="B23274" s="24">
        <v>31</v>
      </c>
      <c r="C23274" s="22">
        <v>33</v>
      </c>
      <c r="D23274" s="21" t="s">
        <v>103763</v>
      </c>
      <c r="E23274" s="21" t="s">
        <v>103764</v>
      </c>
      <c r="F23274" s="21" t="s">
        <v>14743</v>
      </c>
      <c r="G23274" s="22">
        <v>4</v>
      </c>
      <c r="H23274" s="22">
        <v>25</v>
      </c>
      <c r="I23274" s="22">
        <v>38</v>
      </c>
      <c r="J23274" s="21" t="s">
        <v>154473</v>
      </c>
    </row>
    <row r="23275" spans="1:10" ht="32" customHeight="1">
      <c r="A23275" s="19" t="s">
        <v>154474</v>
      </c>
      <c r="B23275" s="24">
        <v>34</v>
      </c>
      <c r="C23275" s="22">
        <v>15</v>
      </c>
      <c r="D23275" s="21" t="s">
        <v>112413</v>
      </c>
      <c r="E23275" s="21" t="s">
        <v>112414</v>
      </c>
      <c r="F23275" s="21" t="s">
        <v>101628</v>
      </c>
      <c r="G23275" s="22">
        <v>1</v>
      </c>
      <c r="H23275" s="22">
        <v>10</v>
      </c>
      <c r="I23275" s="22">
        <v>22</v>
      </c>
      <c r="J23275" s="21" t="s">
        <v>154475</v>
      </c>
    </row>
    <row r="23276" spans="1:10" ht="32" customHeight="1">
      <c r="A23276" s="19" t="s">
        <v>154476</v>
      </c>
      <c r="B23276" s="24">
        <v>34</v>
      </c>
      <c r="C23276" s="22">
        <v>15</v>
      </c>
      <c r="D23276" s="21" t="s">
        <v>154477</v>
      </c>
      <c r="E23276" s="21" t="s">
        <v>154478</v>
      </c>
      <c r="F23276" s="21" t="s">
        <v>101528</v>
      </c>
      <c r="G23276" s="22">
        <v>10</v>
      </c>
      <c r="H23276" s="22">
        <v>0</v>
      </c>
      <c r="I23276" s="22">
        <v>0</v>
      </c>
      <c r="J23276" s="21" t="s">
        <v>154479</v>
      </c>
    </row>
    <row r="23277" spans="1:10" ht="32" customHeight="1">
      <c r="A23277" s="19" t="s">
        <v>154480</v>
      </c>
      <c r="B23277" s="24">
        <v>23</v>
      </c>
      <c r="C23277" s="22">
        <v>15</v>
      </c>
      <c r="D23277" s="21" t="s">
        <v>151177</v>
      </c>
      <c r="E23277" s="21" t="s">
        <v>151178</v>
      </c>
      <c r="F23277" s="21" t="s">
        <v>14739</v>
      </c>
      <c r="G23277" s="22">
        <v>10</v>
      </c>
      <c r="H23277" s="22">
        <v>0</v>
      </c>
      <c r="I23277" s="22">
        <v>0</v>
      </c>
      <c r="J23277" s="21" t="s">
        <v>151179</v>
      </c>
    </row>
    <row r="23278" spans="1:10" ht="32" customHeight="1">
      <c r="A23278" s="19" t="s">
        <v>154481</v>
      </c>
      <c r="B23278" s="24">
        <v>22</v>
      </c>
      <c r="C23278" s="22">
        <v>18</v>
      </c>
      <c r="D23278" s="21" t="s">
        <v>128304</v>
      </c>
      <c r="E23278" s="21" t="s">
        <v>128305</v>
      </c>
      <c r="F23278" s="21" t="s">
        <v>102727</v>
      </c>
      <c r="G23278" s="22">
        <v>2</v>
      </c>
      <c r="H23278" s="22">
        <v>12</v>
      </c>
      <c r="I23278" s="22">
        <v>18</v>
      </c>
      <c r="J23278" s="21" t="s">
        <v>154482</v>
      </c>
    </row>
    <row r="23279" spans="1:10" ht="32" customHeight="1">
      <c r="A23279" s="19" t="s">
        <v>154483</v>
      </c>
      <c r="B23279" s="24">
        <v>20</v>
      </c>
      <c r="C23279" s="22">
        <v>22</v>
      </c>
      <c r="D23279" s="21" t="s">
        <v>105054</v>
      </c>
      <c r="E23279" s="21" t="s">
        <v>105055</v>
      </c>
      <c r="F23279" s="21" t="s">
        <v>101885</v>
      </c>
      <c r="G23279" s="22">
        <v>2</v>
      </c>
      <c r="H23279" s="22">
        <v>16</v>
      </c>
      <c r="I23279" s="22">
        <v>32</v>
      </c>
      <c r="J23279" s="21" t="s">
        <v>154484</v>
      </c>
    </row>
    <row r="23280" spans="1:10" ht="32" customHeight="1">
      <c r="A23280" s="19" t="s">
        <v>154485</v>
      </c>
      <c r="B23280" s="24">
        <v>15</v>
      </c>
      <c r="C23280" s="22">
        <v>23</v>
      </c>
      <c r="D23280" s="21" t="s">
        <v>115302</v>
      </c>
      <c r="E23280" s="21" t="s">
        <v>115303</v>
      </c>
      <c r="F23280" s="21" t="s">
        <v>104761</v>
      </c>
      <c r="G23280" s="22">
        <v>11</v>
      </c>
      <c r="H23280" s="22">
        <v>8</v>
      </c>
      <c r="I23280" s="22">
        <v>17</v>
      </c>
      <c r="J23280" s="21" t="s">
        <v>154486</v>
      </c>
    </row>
    <row r="23281" spans="1:10" ht="32" customHeight="1">
      <c r="A23281" s="19" t="s">
        <v>154487</v>
      </c>
      <c r="B23281" s="24">
        <v>32</v>
      </c>
      <c r="C23281" s="22">
        <v>20</v>
      </c>
      <c r="D23281" s="21" t="s">
        <v>139654</v>
      </c>
      <c r="E23281" s="21" t="s">
        <v>139655</v>
      </c>
      <c r="F23281" s="21" t="s">
        <v>101568</v>
      </c>
      <c r="G23281" s="22">
        <v>2</v>
      </c>
      <c r="H23281" s="22">
        <v>14</v>
      </c>
      <c r="I23281" s="22">
        <v>27</v>
      </c>
      <c r="J23281" s="21" t="s">
        <v>154488</v>
      </c>
    </row>
    <row r="23282" spans="1:10" ht="32" customHeight="1">
      <c r="A23282" s="19" t="s">
        <v>154489</v>
      </c>
      <c r="B23282" s="24">
        <v>24</v>
      </c>
      <c r="C23282" s="22">
        <v>16</v>
      </c>
      <c r="D23282" s="21" t="s">
        <v>112725</v>
      </c>
      <c r="E23282" s="21" t="s">
        <v>112726</v>
      </c>
      <c r="F23282" s="21" t="s">
        <v>101533</v>
      </c>
      <c r="G23282" s="22">
        <v>2</v>
      </c>
      <c r="H23282" s="22">
        <v>10</v>
      </c>
      <c r="I23282" s="22">
        <v>14</v>
      </c>
      <c r="J23282" s="21" t="s">
        <v>154490</v>
      </c>
    </row>
    <row r="23283" spans="1:10" ht="32" customHeight="1">
      <c r="A23283" s="19" t="s">
        <v>154491</v>
      </c>
      <c r="B23283" s="24">
        <v>24</v>
      </c>
      <c r="C23283" s="22">
        <v>16</v>
      </c>
      <c r="D23283" s="21" t="s">
        <v>112725</v>
      </c>
      <c r="E23283" s="21" t="s">
        <v>112726</v>
      </c>
      <c r="F23283" s="21" t="s">
        <v>101533</v>
      </c>
      <c r="G23283" s="22">
        <v>2</v>
      </c>
      <c r="H23283" s="22">
        <v>10</v>
      </c>
      <c r="I23283" s="22">
        <v>14</v>
      </c>
      <c r="J23283" s="21" t="s">
        <v>154490</v>
      </c>
    </row>
    <row r="23284" spans="1:10" ht="32" customHeight="1">
      <c r="A23284" s="19" t="s">
        <v>154492</v>
      </c>
      <c r="B23284" s="24">
        <v>20</v>
      </c>
      <c r="C23284" s="22">
        <v>15</v>
      </c>
      <c r="D23284" s="21" t="s">
        <v>134650</v>
      </c>
      <c r="E23284" s="21" t="s">
        <v>134651</v>
      </c>
      <c r="F23284" s="21" t="s">
        <v>101522</v>
      </c>
      <c r="G23284" s="22">
        <v>10</v>
      </c>
      <c r="H23284" s="22">
        <v>0</v>
      </c>
      <c r="I23284" s="22">
        <v>0</v>
      </c>
      <c r="J23284" s="21" t="s">
        <v>154493</v>
      </c>
    </row>
    <row r="23285" spans="1:10" ht="32" customHeight="1">
      <c r="A23285" s="19" t="s">
        <v>154494</v>
      </c>
      <c r="B23285" s="24">
        <v>25</v>
      </c>
      <c r="C23285" s="22">
        <v>30</v>
      </c>
      <c r="D23285" s="21" t="s">
        <v>154495</v>
      </c>
      <c r="E23285" s="21" t="s">
        <v>154496</v>
      </c>
      <c r="F23285" s="21" t="s">
        <v>105193</v>
      </c>
      <c r="G23285" s="22">
        <v>5</v>
      </c>
      <c r="H23285" s="22">
        <v>21</v>
      </c>
      <c r="I23285" s="22">
        <v>35</v>
      </c>
      <c r="J23285" s="21" t="s">
        <v>154497</v>
      </c>
    </row>
    <row r="23286" spans="1:10" ht="32" customHeight="1">
      <c r="A23286" s="19" t="s">
        <v>154498</v>
      </c>
      <c r="B23286" s="24">
        <v>22</v>
      </c>
      <c r="C23286" s="22">
        <v>16</v>
      </c>
      <c r="D23286" s="21" t="s">
        <v>114741</v>
      </c>
      <c r="E23286" s="21" t="s">
        <v>114742</v>
      </c>
      <c r="F23286" s="21" t="s">
        <v>101945</v>
      </c>
      <c r="G23286" s="22">
        <v>1</v>
      </c>
      <c r="H23286" s="22">
        <v>11</v>
      </c>
      <c r="I23286" s="22">
        <v>17</v>
      </c>
      <c r="J23286" s="21" t="s">
        <v>154499</v>
      </c>
    </row>
    <row r="23287" spans="1:10" ht="32" customHeight="1">
      <c r="A23287" s="19" t="s">
        <v>154500</v>
      </c>
      <c r="B23287" s="24">
        <v>19</v>
      </c>
      <c r="C23287" s="22">
        <v>15</v>
      </c>
      <c r="D23287" s="21" t="s">
        <v>154501</v>
      </c>
      <c r="E23287" s="21" t="s">
        <v>154502</v>
      </c>
      <c r="F23287" s="21" t="s">
        <v>14739</v>
      </c>
      <c r="G23287" s="22">
        <v>10</v>
      </c>
      <c r="H23287" s="22">
        <v>0</v>
      </c>
      <c r="I23287" s="22">
        <v>0</v>
      </c>
      <c r="J23287" s="21" t="s">
        <v>154503</v>
      </c>
    </row>
    <row r="23288" spans="1:10" ht="32" customHeight="1">
      <c r="A23288" s="19" t="s">
        <v>154504</v>
      </c>
      <c r="B23288" s="24">
        <v>22</v>
      </c>
      <c r="C23288" s="22">
        <v>17</v>
      </c>
      <c r="D23288" s="21" t="s">
        <v>154505</v>
      </c>
      <c r="E23288" s="21" t="s">
        <v>154506</v>
      </c>
      <c r="F23288" s="21" t="s">
        <v>101543</v>
      </c>
      <c r="G23288" s="22">
        <v>3</v>
      </c>
      <c r="H23288" s="22">
        <v>10</v>
      </c>
      <c r="I23288" s="22">
        <v>12</v>
      </c>
      <c r="J23288" s="21" t="s">
        <v>154507</v>
      </c>
    </row>
    <row r="23289" spans="1:10" ht="32" customHeight="1">
      <c r="A23289" s="19" t="s">
        <v>154508</v>
      </c>
      <c r="B23289" s="24">
        <v>22</v>
      </c>
      <c r="C23289" s="22">
        <v>15</v>
      </c>
      <c r="D23289" s="21" t="s">
        <v>110972</v>
      </c>
      <c r="E23289" s="21" t="s">
        <v>110973</v>
      </c>
      <c r="F23289" s="21" t="s">
        <v>101563</v>
      </c>
      <c r="G23289" s="22">
        <v>10</v>
      </c>
      <c r="H23289" s="22">
        <v>0</v>
      </c>
      <c r="I23289" s="22">
        <v>0</v>
      </c>
      <c r="J23289" s="21" t="s">
        <v>154509</v>
      </c>
    </row>
    <row r="23290" spans="1:10" ht="32" customHeight="1">
      <c r="A23290" s="19" t="s">
        <v>154510</v>
      </c>
      <c r="B23290" s="24">
        <v>25</v>
      </c>
      <c r="C23290" s="22">
        <v>21</v>
      </c>
      <c r="D23290" s="21" t="s">
        <v>154511</v>
      </c>
      <c r="E23290" s="21" t="s">
        <v>154512</v>
      </c>
      <c r="F23290" s="21" t="s">
        <v>14743</v>
      </c>
      <c r="G23290" s="22">
        <v>6</v>
      </c>
      <c r="H23290" s="22">
        <v>11</v>
      </c>
      <c r="I23290" s="22">
        <v>19</v>
      </c>
      <c r="J23290" s="21" t="s">
        <v>154513</v>
      </c>
    </row>
    <row r="23291" spans="1:10" ht="32" customHeight="1">
      <c r="A23291" s="19" t="s">
        <v>154514</v>
      </c>
      <c r="B23291" s="24">
        <v>13</v>
      </c>
      <c r="C23291" s="22">
        <v>21</v>
      </c>
      <c r="D23291" s="21" t="s">
        <v>120580</v>
      </c>
      <c r="E23291" s="21" t="s">
        <v>120581</v>
      </c>
      <c r="F23291" s="22">
        <v>625</v>
      </c>
      <c r="G23291" s="22">
        <v>8</v>
      </c>
      <c r="H23291" s="22">
        <v>9</v>
      </c>
      <c r="I23291" s="22">
        <v>18</v>
      </c>
      <c r="J23291" s="21" t="s">
        <v>154515</v>
      </c>
    </row>
    <row r="23292" spans="1:10" ht="32" customHeight="1">
      <c r="A23292" s="19" t="s">
        <v>154516</v>
      </c>
      <c r="B23292" s="24">
        <v>34</v>
      </c>
      <c r="C23292" s="22">
        <v>22</v>
      </c>
      <c r="D23292" s="21" t="s">
        <v>154517</v>
      </c>
      <c r="E23292" s="21" t="s">
        <v>154518</v>
      </c>
      <c r="F23292" s="21" t="s">
        <v>102559</v>
      </c>
      <c r="G23292" s="22">
        <v>4</v>
      </c>
      <c r="H23292" s="22">
        <v>14</v>
      </c>
      <c r="I23292" s="22">
        <v>16</v>
      </c>
      <c r="J23292" s="21" t="s">
        <v>154519</v>
      </c>
    </row>
    <row r="23293" spans="1:10" ht="32" customHeight="1">
      <c r="A23293" s="19" t="s">
        <v>154520</v>
      </c>
      <c r="B23293" s="24">
        <v>12</v>
      </c>
      <c r="C23293" s="22">
        <v>15</v>
      </c>
      <c r="D23293" s="21" t="s">
        <v>110996</v>
      </c>
      <c r="E23293" s="21" t="s">
        <v>110997</v>
      </c>
      <c r="F23293" s="21" t="s">
        <v>101528</v>
      </c>
      <c r="G23293" s="22">
        <v>10</v>
      </c>
      <c r="H23293" s="22">
        <v>0</v>
      </c>
      <c r="I23293" s="22">
        <v>0</v>
      </c>
      <c r="J23293" s="21" t="s">
        <v>118977</v>
      </c>
    </row>
    <row r="23294" spans="1:10" ht="32" customHeight="1">
      <c r="A23294" s="19" t="s">
        <v>154521</v>
      </c>
      <c r="B23294" s="24">
        <v>22</v>
      </c>
      <c r="C23294" s="22">
        <v>19</v>
      </c>
      <c r="D23294" s="21" t="s">
        <v>114944</v>
      </c>
      <c r="E23294" s="21" t="s">
        <v>114945</v>
      </c>
      <c r="F23294" s="21" t="s">
        <v>101787</v>
      </c>
      <c r="G23294" s="22">
        <v>4</v>
      </c>
      <c r="H23294" s="22">
        <v>11</v>
      </c>
      <c r="I23294" s="22">
        <v>21</v>
      </c>
      <c r="J23294" s="21" t="s">
        <v>154522</v>
      </c>
    </row>
    <row r="23295" spans="1:10" ht="32" customHeight="1">
      <c r="A23295" s="19" t="s">
        <v>154523</v>
      </c>
      <c r="B23295" s="24">
        <v>22</v>
      </c>
      <c r="C23295" s="22">
        <v>19</v>
      </c>
      <c r="D23295" s="21" t="s">
        <v>114944</v>
      </c>
      <c r="E23295" s="21" t="s">
        <v>114945</v>
      </c>
      <c r="F23295" s="21" t="s">
        <v>101787</v>
      </c>
      <c r="G23295" s="22">
        <v>4</v>
      </c>
      <c r="H23295" s="22">
        <v>11</v>
      </c>
      <c r="I23295" s="22">
        <v>21</v>
      </c>
      <c r="J23295" s="21" t="s">
        <v>154522</v>
      </c>
    </row>
    <row r="23296" spans="1:10" ht="32" customHeight="1">
      <c r="A23296" s="19" t="s">
        <v>154524</v>
      </c>
      <c r="B23296" s="24">
        <v>21</v>
      </c>
      <c r="C23296" s="22">
        <v>16</v>
      </c>
      <c r="D23296" s="21" t="s">
        <v>154525</v>
      </c>
      <c r="E23296" s="21" t="s">
        <v>154526</v>
      </c>
      <c r="F23296" s="21" t="s">
        <v>101945</v>
      </c>
      <c r="G23296" s="22">
        <v>1</v>
      </c>
      <c r="H23296" s="22">
        <v>11</v>
      </c>
      <c r="I23296" s="22">
        <v>21</v>
      </c>
      <c r="J23296" s="21" t="s">
        <v>154527</v>
      </c>
    </row>
    <row r="23297" spans="1:10" ht="32" customHeight="1">
      <c r="A23297" s="19" t="s">
        <v>154528</v>
      </c>
      <c r="B23297" s="24">
        <v>59</v>
      </c>
      <c r="C23297" s="22">
        <v>15</v>
      </c>
      <c r="D23297" s="21" t="s">
        <v>101948</v>
      </c>
      <c r="E23297" s="21" t="s">
        <v>101949</v>
      </c>
      <c r="F23297" s="21" t="s">
        <v>101568</v>
      </c>
      <c r="G23297" s="22">
        <v>1</v>
      </c>
      <c r="H23297" s="22">
        <v>10</v>
      </c>
      <c r="I23297" s="22">
        <v>14</v>
      </c>
      <c r="J23297" s="21" t="s">
        <v>154529</v>
      </c>
    </row>
    <row r="23298" spans="1:10" ht="32" customHeight="1">
      <c r="A23298" s="19" t="s">
        <v>154530</v>
      </c>
      <c r="B23298" s="24">
        <v>13</v>
      </c>
      <c r="C23298" s="22">
        <v>15</v>
      </c>
      <c r="D23298" s="21" t="s">
        <v>154531</v>
      </c>
      <c r="E23298" s="21" t="s">
        <v>154532</v>
      </c>
      <c r="F23298" s="21" t="s">
        <v>14739</v>
      </c>
      <c r="G23298" s="22">
        <v>10</v>
      </c>
      <c r="H23298" s="22">
        <v>0</v>
      </c>
      <c r="I23298" s="22">
        <v>0</v>
      </c>
      <c r="J23298" s="21" t="s">
        <v>154533</v>
      </c>
    </row>
    <row r="23299" spans="1:10" ht="32" customHeight="1">
      <c r="A23299" s="19" t="s">
        <v>154534</v>
      </c>
      <c r="B23299" s="24">
        <v>21</v>
      </c>
      <c r="C23299" s="22">
        <v>15</v>
      </c>
      <c r="D23299" s="21" t="s">
        <v>154535</v>
      </c>
      <c r="E23299" s="21" t="s">
        <v>154536</v>
      </c>
      <c r="F23299" s="21" t="s">
        <v>14739</v>
      </c>
      <c r="G23299" s="22">
        <v>10</v>
      </c>
      <c r="H23299" s="22">
        <v>0</v>
      </c>
      <c r="I23299" s="22">
        <v>0</v>
      </c>
      <c r="J23299" s="21" t="s">
        <v>154537</v>
      </c>
    </row>
    <row r="23300" spans="1:10" ht="32" customHeight="1">
      <c r="A23300" s="19" t="s">
        <v>154538</v>
      </c>
      <c r="B23300" s="24">
        <v>19</v>
      </c>
      <c r="C23300" s="22">
        <v>17</v>
      </c>
      <c r="D23300" s="21" t="s">
        <v>117175</v>
      </c>
      <c r="E23300" s="21" t="s">
        <v>117176</v>
      </c>
      <c r="F23300" s="21" t="s">
        <v>14743</v>
      </c>
      <c r="G23300" s="22">
        <v>2</v>
      </c>
      <c r="H23300" s="22">
        <v>11</v>
      </c>
      <c r="I23300" s="22">
        <v>21</v>
      </c>
      <c r="J23300" s="21" t="s">
        <v>154539</v>
      </c>
    </row>
    <row r="23301" spans="1:10" ht="32" customHeight="1">
      <c r="A23301" s="19" t="s">
        <v>154540</v>
      </c>
      <c r="B23301" s="24">
        <v>13</v>
      </c>
      <c r="C23301" s="22">
        <v>15</v>
      </c>
      <c r="D23301" s="21" t="s">
        <v>154541</v>
      </c>
      <c r="E23301" s="21" t="s">
        <v>154542</v>
      </c>
      <c r="F23301" s="21" t="s">
        <v>101568</v>
      </c>
      <c r="G23301" s="22">
        <v>2</v>
      </c>
      <c r="H23301" s="22">
        <v>9</v>
      </c>
      <c r="I23301" s="22">
        <v>20</v>
      </c>
      <c r="J23301" s="21" t="s">
        <v>154543</v>
      </c>
    </row>
    <row r="23302" spans="1:10" ht="32" customHeight="1">
      <c r="A23302" s="19" t="s">
        <v>154544</v>
      </c>
      <c r="B23302" s="24">
        <v>12</v>
      </c>
      <c r="C23302" s="22">
        <v>27</v>
      </c>
      <c r="D23302" s="21" t="s">
        <v>105160</v>
      </c>
      <c r="E23302" s="21" t="s">
        <v>105161</v>
      </c>
      <c r="F23302" s="21" t="s">
        <v>102428</v>
      </c>
      <c r="G23302" s="22">
        <v>8</v>
      </c>
      <c r="H23302" s="22">
        <v>15</v>
      </c>
      <c r="I23302" s="22">
        <v>22</v>
      </c>
      <c r="J23302" s="21" t="s">
        <v>154545</v>
      </c>
    </row>
    <row r="23303" spans="1:10" ht="32" customHeight="1">
      <c r="A23303" s="19" t="s">
        <v>154546</v>
      </c>
      <c r="B23303" s="24">
        <v>13</v>
      </c>
      <c r="C23303" s="22">
        <v>23</v>
      </c>
      <c r="D23303" s="21" t="s">
        <v>105731</v>
      </c>
      <c r="E23303" s="21" t="s">
        <v>105732</v>
      </c>
      <c r="F23303" s="21" t="s">
        <v>101710</v>
      </c>
      <c r="G23303" s="22">
        <v>1</v>
      </c>
      <c r="H23303" s="22">
        <v>18</v>
      </c>
      <c r="I23303" s="22">
        <v>34</v>
      </c>
      <c r="J23303" s="21" t="s">
        <v>154547</v>
      </c>
    </row>
    <row r="23304" spans="1:10" ht="32" customHeight="1">
      <c r="A23304" s="19" t="s">
        <v>154548</v>
      </c>
      <c r="B23304" s="24">
        <v>13</v>
      </c>
      <c r="C23304" s="22">
        <v>23</v>
      </c>
      <c r="D23304" s="21" t="s">
        <v>105731</v>
      </c>
      <c r="E23304" s="21" t="s">
        <v>105732</v>
      </c>
      <c r="F23304" s="21" t="s">
        <v>101710</v>
      </c>
      <c r="G23304" s="22">
        <v>1</v>
      </c>
      <c r="H23304" s="22">
        <v>18</v>
      </c>
      <c r="I23304" s="22">
        <v>34</v>
      </c>
      <c r="J23304" s="21" t="s">
        <v>154547</v>
      </c>
    </row>
    <row r="23305" spans="1:10" ht="32" customHeight="1">
      <c r="A23305" s="19" t="s">
        <v>154549</v>
      </c>
      <c r="B23305" s="24">
        <v>48</v>
      </c>
      <c r="C23305" s="22">
        <v>20</v>
      </c>
      <c r="D23305" s="21" t="s">
        <v>110013</v>
      </c>
      <c r="E23305" s="21" t="s">
        <v>110014</v>
      </c>
      <c r="F23305" s="21" t="s">
        <v>101950</v>
      </c>
      <c r="G23305" s="22">
        <v>1</v>
      </c>
      <c r="H23305" s="22">
        <v>15</v>
      </c>
      <c r="I23305" s="22">
        <v>30</v>
      </c>
      <c r="J23305" s="21" t="s">
        <v>154550</v>
      </c>
    </row>
    <row r="23306" spans="1:10" ht="32" customHeight="1">
      <c r="A23306" s="19" t="s">
        <v>154551</v>
      </c>
      <c r="B23306" s="24">
        <v>13</v>
      </c>
      <c r="C23306" s="22">
        <v>23</v>
      </c>
      <c r="D23306" s="21" t="s">
        <v>105731</v>
      </c>
      <c r="E23306" s="21" t="s">
        <v>105732</v>
      </c>
      <c r="F23306" s="21" t="s">
        <v>101710</v>
      </c>
      <c r="G23306" s="22">
        <v>1</v>
      </c>
      <c r="H23306" s="22">
        <v>18</v>
      </c>
      <c r="I23306" s="22">
        <v>34</v>
      </c>
      <c r="J23306" s="21" t="s">
        <v>154547</v>
      </c>
    </row>
    <row r="23307" spans="1:10" ht="32" customHeight="1">
      <c r="A23307" s="19" t="s">
        <v>154552</v>
      </c>
      <c r="B23307" s="24">
        <v>48</v>
      </c>
      <c r="C23307" s="22">
        <v>20</v>
      </c>
      <c r="D23307" s="21" t="s">
        <v>110013</v>
      </c>
      <c r="E23307" s="21" t="s">
        <v>110014</v>
      </c>
      <c r="F23307" s="21" t="s">
        <v>101950</v>
      </c>
      <c r="G23307" s="22">
        <v>1</v>
      </c>
      <c r="H23307" s="22">
        <v>15</v>
      </c>
      <c r="I23307" s="22">
        <v>30</v>
      </c>
      <c r="J23307" s="21" t="s">
        <v>154550</v>
      </c>
    </row>
    <row r="23308" spans="1:10" ht="32" customHeight="1">
      <c r="A23308" s="19" t="s">
        <v>154553</v>
      </c>
      <c r="B23308" s="24">
        <v>28</v>
      </c>
      <c r="C23308" s="22">
        <v>15</v>
      </c>
      <c r="D23308" s="21" t="s">
        <v>113385</v>
      </c>
      <c r="E23308" s="21" t="s">
        <v>113386</v>
      </c>
      <c r="F23308" s="21" t="s">
        <v>101694</v>
      </c>
      <c r="G23308" s="22">
        <v>1</v>
      </c>
      <c r="H23308" s="22">
        <v>7</v>
      </c>
      <c r="I23308" s="22">
        <v>19</v>
      </c>
      <c r="J23308" s="21" t="s">
        <v>154554</v>
      </c>
    </row>
    <row r="23309" spans="1:10" ht="32" customHeight="1">
      <c r="A23309" s="19" t="s">
        <v>154555</v>
      </c>
      <c r="B23309" s="24">
        <v>28</v>
      </c>
      <c r="C23309" s="22">
        <v>15</v>
      </c>
      <c r="D23309" s="21" t="s">
        <v>113385</v>
      </c>
      <c r="E23309" s="21" t="s">
        <v>113386</v>
      </c>
      <c r="F23309" s="21" t="s">
        <v>101694</v>
      </c>
      <c r="G23309" s="22">
        <v>1</v>
      </c>
      <c r="H23309" s="22">
        <v>7</v>
      </c>
      <c r="I23309" s="22">
        <v>19</v>
      </c>
      <c r="J23309" s="21" t="s">
        <v>154554</v>
      </c>
    </row>
    <row r="23310" spans="1:10" ht="32" customHeight="1">
      <c r="A23310" s="19" t="s">
        <v>154556</v>
      </c>
      <c r="B23310" s="24">
        <v>28</v>
      </c>
      <c r="C23310" s="22">
        <v>15</v>
      </c>
      <c r="D23310" s="21" t="s">
        <v>113385</v>
      </c>
      <c r="E23310" s="21" t="s">
        <v>113386</v>
      </c>
      <c r="F23310" s="21" t="s">
        <v>101694</v>
      </c>
      <c r="G23310" s="22">
        <v>1</v>
      </c>
      <c r="H23310" s="22">
        <v>7</v>
      </c>
      <c r="I23310" s="22">
        <v>19</v>
      </c>
      <c r="J23310" s="21" t="s">
        <v>154554</v>
      </c>
    </row>
    <row r="23311" spans="1:10" ht="32" customHeight="1">
      <c r="A23311" s="19" t="s">
        <v>154557</v>
      </c>
      <c r="B23311" s="24">
        <v>35</v>
      </c>
      <c r="C23311" s="22">
        <v>18</v>
      </c>
      <c r="D23311" s="21" t="s">
        <v>151534</v>
      </c>
      <c r="E23311" s="21" t="s">
        <v>151535</v>
      </c>
      <c r="F23311" s="21" t="s">
        <v>102144</v>
      </c>
      <c r="G23311" s="22">
        <v>2</v>
      </c>
      <c r="H23311" s="22">
        <v>12</v>
      </c>
      <c r="I23311" s="22">
        <v>24</v>
      </c>
      <c r="J23311" s="21" t="s">
        <v>154558</v>
      </c>
    </row>
    <row r="23312" spans="1:10" ht="32" customHeight="1">
      <c r="A23312" s="19" t="s">
        <v>154559</v>
      </c>
      <c r="B23312" s="24">
        <v>35</v>
      </c>
      <c r="C23312" s="22">
        <v>18</v>
      </c>
      <c r="D23312" s="21" t="s">
        <v>151534</v>
      </c>
      <c r="E23312" s="21" t="s">
        <v>151535</v>
      </c>
      <c r="F23312" s="21" t="s">
        <v>102144</v>
      </c>
      <c r="G23312" s="22">
        <v>2</v>
      </c>
      <c r="H23312" s="22">
        <v>12</v>
      </c>
      <c r="I23312" s="22">
        <v>24</v>
      </c>
      <c r="J23312" s="21" t="s">
        <v>154558</v>
      </c>
    </row>
    <row r="23313" spans="1:10" ht="32" customHeight="1">
      <c r="A23313" s="19" t="s">
        <v>154560</v>
      </c>
      <c r="B23313" s="24">
        <v>35</v>
      </c>
      <c r="C23313" s="22">
        <v>18</v>
      </c>
      <c r="D23313" s="21" t="s">
        <v>151534</v>
      </c>
      <c r="E23313" s="21" t="s">
        <v>151535</v>
      </c>
      <c r="F23313" s="21" t="s">
        <v>102144</v>
      </c>
      <c r="G23313" s="22">
        <v>2</v>
      </c>
      <c r="H23313" s="22">
        <v>12</v>
      </c>
      <c r="I23313" s="22">
        <v>24</v>
      </c>
      <c r="J23313" s="21" t="s">
        <v>154558</v>
      </c>
    </row>
    <row r="23314" spans="1:10" ht="32" customHeight="1">
      <c r="A23314" s="19" t="s">
        <v>154561</v>
      </c>
      <c r="B23314" s="24">
        <v>35</v>
      </c>
      <c r="C23314" s="22">
        <v>18</v>
      </c>
      <c r="D23314" s="21" t="s">
        <v>151534</v>
      </c>
      <c r="E23314" s="21" t="s">
        <v>151535</v>
      </c>
      <c r="F23314" s="21" t="s">
        <v>102144</v>
      </c>
      <c r="G23314" s="22">
        <v>2</v>
      </c>
      <c r="H23314" s="22">
        <v>12</v>
      </c>
      <c r="I23314" s="22">
        <v>24</v>
      </c>
      <c r="J23314" s="21" t="s">
        <v>154558</v>
      </c>
    </row>
    <row r="23315" spans="1:10" ht="32" customHeight="1">
      <c r="A23315" s="19" t="s">
        <v>154562</v>
      </c>
      <c r="B23315" s="24">
        <v>35</v>
      </c>
      <c r="C23315" s="22">
        <v>18</v>
      </c>
      <c r="D23315" s="21" t="s">
        <v>151534</v>
      </c>
      <c r="E23315" s="21" t="s">
        <v>151535</v>
      </c>
      <c r="F23315" s="21" t="s">
        <v>102144</v>
      </c>
      <c r="G23315" s="22">
        <v>2</v>
      </c>
      <c r="H23315" s="22">
        <v>12</v>
      </c>
      <c r="I23315" s="22">
        <v>24</v>
      </c>
      <c r="J23315" s="21" t="s">
        <v>154558</v>
      </c>
    </row>
    <row r="23316" spans="1:10" ht="20" customHeight="1">
      <c r="A23316" s="27">
        <v>-999</v>
      </c>
      <c r="B23316" s="24">
        <v>-999</v>
      </c>
      <c r="C23316" s="22">
        <v>-999</v>
      </c>
      <c r="D23316" s="22">
        <v>-999</v>
      </c>
      <c r="E23316" s="22">
        <v>-999</v>
      </c>
      <c r="F23316" s="22">
        <v>-999</v>
      </c>
      <c r="G23316" s="22">
        <v>-999</v>
      </c>
      <c r="H23316" s="22">
        <v>-999</v>
      </c>
      <c r="I23316" s="22">
        <v>-999</v>
      </c>
      <c r="J23316" s="22">
        <v>-999</v>
      </c>
    </row>
    <row r="23317" spans="1:10" ht="32" customHeight="1">
      <c r="A23317" s="19" t="s">
        <v>154563</v>
      </c>
      <c r="B23317" s="24">
        <v>25</v>
      </c>
      <c r="C23317" s="22">
        <v>18</v>
      </c>
      <c r="D23317" s="21" t="s">
        <v>154564</v>
      </c>
      <c r="E23317" s="21" t="s">
        <v>154565</v>
      </c>
      <c r="F23317" s="22">
        <v>1</v>
      </c>
      <c r="G23317" s="22">
        <v>1</v>
      </c>
      <c r="H23317" s="22">
        <v>13</v>
      </c>
      <c r="I23317" s="22">
        <v>34</v>
      </c>
      <c r="J23317" s="21" t="s">
        <v>154566</v>
      </c>
    </row>
    <row r="23318" spans="1:10" ht="32" customHeight="1">
      <c r="A23318" s="19" t="s">
        <v>154567</v>
      </c>
      <c r="B23318" s="24">
        <v>12</v>
      </c>
      <c r="C23318" s="22">
        <v>15</v>
      </c>
      <c r="D23318" s="21" t="s">
        <v>106398</v>
      </c>
      <c r="E23318" s="21" t="s">
        <v>106399</v>
      </c>
      <c r="F23318" s="21" t="s">
        <v>101563</v>
      </c>
      <c r="G23318" s="22">
        <v>10</v>
      </c>
      <c r="H23318" s="22">
        <v>0</v>
      </c>
      <c r="I23318" s="22">
        <v>0</v>
      </c>
      <c r="J23318" s="21" t="s">
        <v>113429</v>
      </c>
    </row>
    <row r="23319" spans="1:10" ht="32" customHeight="1">
      <c r="A23319" s="19" t="s">
        <v>154568</v>
      </c>
      <c r="B23319" s="24">
        <v>18</v>
      </c>
      <c r="C23319" s="22">
        <v>30</v>
      </c>
      <c r="D23319" s="21" t="s">
        <v>124408</v>
      </c>
      <c r="E23319" s="21" t="s">
        <v>124409</v>
      </c>
      <c r="F23319" s="21" t="s">
        <v>106359</v>
      </c>
      <c r="G23319" s="22">
        <v>12</v>
      </c>
      <c r="H23319" s="22">
        <v>14</v>
      </c>
      <c r="I23319" s="22">
        <v>21</v>
      </c>
      <c r="J23319" s="21" t="s">
        <v>154569</v>
      </c>
    </row>
    <row r="23320" spans="1:10" ht="32" customHeight="1">
      <c r="A23320" s="19" t="s">
        <v>154570</v>
      </c>
      <c r="B23320" s="24">
        <v>21</v>
      </c>
      <c r="C23320" s="22">
        <v>15</v>
      </c>
      <c r="D23320" s="21" t="s">
        <v>105200</v>
      </c>
      <c r="E23320" s="21" t="s">
        <v>105201</v>
      </c>
      <c r="F23320" s="21" t="s">
        <v>14739</v>
      </c>
      <c r="G23320" s="22">
        <v>10</v>
      </c>
      <c r="H23320" s="22">
        <v>0</v>
      </c>
      <c r="I23320" s="22">
        <v>0</v>
      </c>
      <c r="J23320" s="21" t="s">
        <v>154571</v>
      </c>
    </row>
    <row r="23321" spans="1:10" ht="32" customHeight="1">
      <c r="A23321" s="19" t="s">
        <v>154572</v>
      </c>
      <c r="B23321" s="24">
        <v>27</v>
      </c>
      <c r="C23321" s="22">
        <v>21</v>
      </c>
      <c r="D23321" s="21" t="s">
        <v>104113</v>
      </c>
      <c r="E23321" s="21" t="s">
        <v>104114</v>
      </c>
      <c r="F23321" s="22">
        <v>875</v>
      </c>
      <c r="G23321" s="22">
        <v>1</v>
      </c>
      <c r="H23321" s="22">
        <v>16</v>
      </c>
      <c r="I23321" s="22">
        <v>26</v>
      </c>
      <c r="J23321" s="21" t="s">
        <v>154573</v>
      </c>
    </row>
    <row r="23322" spans="1:10" ht="32" customHeight="1">
      <c r="A23322" s="19" t="s">
        <v>154574</v>
      </c>
      <c r="B23322" s="24">
        <v>66</v>
      </c>
      <c r="C23322" s="22">
        <v>20</v>
      </c>
      <c r="D23322" s="21" t="s">
        <v>113831</v>
      </c>
      <c r="E23322" s="21" t="s">
        <v>113832</v>
      </c>
      <c r="F23322" s="21" t="s">
        <v>101623</v>
      </c>
      <c r="G23322" s="22">
        <v>3</v>
      </c>
      <c r="H23322" s="22">
        <v>13</v>
      </c>
      <c r="I23322" s="22">
        <v>23</v>
      </c>
      <c r="J23322" s="21" t="s">
        <v>154575</v>
      </c>
    </row>
    <row r="23323" spans="1:10" ht="32" customHeight="1">
      <c r="A23323" s="19" t="s">
        <v>154576</v>
      </c>
      <c r="B23323" s="24">
        <v>102</v>
      </c>
      <c r="C23323" s="22">
        <v>15</v>
      </c>
      <c r="D23323" s="21" t="s">
        <v>117278</v>
      </c>
      <c r="E23323" s="21" t="s">
        <v>117279</v>
      </c>
      <c r="F23323" s="21" t="s">
        <v>101528</v>
      </c>
      <c r="G23323" s="22">
        <v>10</v>
      </c>
      <c r="H23323" s="22">
        <v>0</v>
      </c>
      <c r="I23323" s="22">
        <v>0</v>
      </c>
      <c r="J23323" s="21" t="s">
        <v>154577</v>
      </c>
    </row>
    <row r="23324" spans="1:10" ht="32" customHeight="1">
      <c r="A23324" s="19" t="s">
        <v>154578</v>
      </c>
      <c r="B23324" s="24">
        <v>18</v>
      </c>
      <c r="C23324" s="22">
        <v>25</v>
      </c>
      <c r="D23324" s="21" t="s">
        <v>146616</v>
      </c>
      <c r="E23324" s="21" t="s">
        <v>146617</v>
      </c>
      <c r="F23324" s="21" t="s">
        <v>101694</v>
      </c>
      <c r="G23324" s="22">
        <v>10</v>
      </c>
      <c r="H23324" s="22">
        <v>11</v>
      </c>
      <c r="I23324" s="22">
        <v>16</v>
      </c>
      <c r="J23324" s="21" t="s">
        <v>154579</v>
      </c>
    </row>
    <row r="23325" spans="1:10" ht="32" customHeight="1">
      <c r="A23325" s="19" t="s">
        <v>154580</v>
      </c>
      <c r="B23325" s="24">
        <v>21</v>
      </c>
      <c r="C23325" s="22">
        <v>15</v>
      </c>
      <c r="D23325" s="21" t="s">
        <v>113346</v>
      </c>
      <c r="E23325" s="21" t="s">
        <v>113347</v>
      </c>
      <c r="F23325" s="21" t="s">
        <v>101694</v>
      </c>
      <c r="G23325" s="22">
        <v>10</v>
      </c>
      <c r="H23325" s="22">
        <v>0</v>
      </c>
      <c r="I23325" s="22">
        <v>0</v>
      </c>
      <c r="J23325" s="21" t="s">
        <v>154581</v>
      </c>
    </row>
    <row r="23326" spans="1:10" ht="32" customHeight="1">
      <c r="A23326" s="19" t="s">
        <v>154582</v>
      </c>
      <c r="B23326" s="24">
        <v>23</v>
      </c>
      <c r="C23326" s="22">
        <v>15</v>
      </c>
      <c r="D23326" s="21" t="s">
        <v>154583</v>
      </c>
      <c r="E23326" s="21" t="s">
        <v>154584</v>
      </c>
      <c r="F23326" s="21" t="s">
        <v>101554</v>
      </c>
      <c r="G23326" s="22">
        <v>10</v>
      </c>
      <c r="H23326" s="22">
        <v>0</v>
      </c>
      <c r="I23326" s="22">
        <v>0</v>
      </c>
      <c r="J23326" s="21" t="s">
        <v>154585</v>
      </c>
    </row>
    <row r="23327" spans="1:10" ht="32" customHeight="1">
      <c r="A23327" s="19" t="s">
        <v>154586</v>
      </c>
      <c r="B23327" s="24">
        <v>43</v>
      </c>
      <c r="C23327" s="22">
        <v>15</v>
      </c>
      <c r="D23327" s="21" t="s">
        <v>105230</v>
      </c>
      <c r="E23327" s="21" t="s">
        <v>105231</v>
      </c>
      <c r="F23327" s="21" t="s">
        <v>14739</v>
      </c>
      <c r="G23327" s="22">
        <v>10</v>
      </c>
      <c r="H23327" s="22">
        <v>0</v>
      </c>
      <c r="I23327" s="22">
        <v>0</v>
      </c>
      <c r="J23327" s="21" t="s">
        <v>116892</v>
      </c>
    </row>
    <row r="23328" spans="1:10" ht="32" customHeight="1">
      <c r="A23328" s="19" t="s">
        <v>154587</v>
      </c>
      <c r="B23328" s="24">
        <v>14</v>
      </c>
      <c r="C23328" s="22">
        <v>16</v>
      </c>
      <c r="D23328" s="21" t="s">
        <v>154588</v>
      </c>
      <c r="E23328" s="21" t="s">
        <v>154589</v>
      </c>
      <c r="F23328" s="21" t="s">
        <v>102257</v>
      </c>
      <c r="G23328" s="22">
        <v>3</v>
      </c>
      <c r="H23328" s="22">
        <v>9</v>
      </c>
      <c r="I23328" s="22">
        <v>14</v>
      </c>
      <c r="J23328" s="21" t="s">
        <v>154590</v>
      </c>
    </row>
    <row r="23329" spans="1:10" ht="32" customHeight="1">
      <c r="A23329" s="19" t="s">
        <v>154591</v>
      </c>
      <c r="B23329" s="24">
        <v>62</v>
      </c>
      <c r="C23329" s="22">
        <v>15</v>
      </c>
      <c r="D23329" s="21" t="s">
        <v>113470</v>
      </c>
      <c r="E23329" s="21" t="s">
        <v>113471</v>
      </c>
      <c r="F23329" s="21" t="s">
        <v>101554</v>
      </c>
      <c r="G23329" s="22">
        <v>10</v>
      </c>
      <c r="H23329" s="22">
        <v>0</v>
      </c>
      <c r="I23329" s="22">
        <v>0</v>
      </c>
      <c r="J23329" s="21" t="s">
        <v>113472</v>
      </c>
    </row>
    <row r="23330" spans="1:10" ht="32" customHeight="1">
      <c r="A23330" s="19" t="s">
        <v>154592</v>
      </c>
      <c r="B23330" s="24">
        <v>44</v>
      </c>
      <c r="C23330" s="22">
        <v>19</v>
      </c>
      <c r="D23330" s="21" t="s">
        <v>104888</v>
      </c>
      <c r="E23330" s="21" t="s">
        <v>104889</v>
      </c>
      <c r="F23330" s="21" t="s">
        <v>102114</v>
      </c>
      <c r="G23330" s="22">
        <v>3</v>
      </c>
      <c r="H23330" s="22">
        <v>12</v>
      </c>
      <c r="I23330" s="22">
        <v>25</v>
      </c>
      <c r="J23330" s="21" t="s">
        <v>154593</v>
      </c>
    </row>
    <row r="23331" spans="1:10" ht="32" customHeight="1">
      <c r="A23331" s="19" t="s">
        <v>154594</v>
      </c>
      <c r="B23331" s="24">
        <v>36</v>
      </c>
      <c r="C23331" s="22">
        <v>15</v>
      </c>
      <c r="D23331" s="21" t="s">
        <v>127652</v>
      </c>
      <c r="E23331" s="21" t="s">
        <v>127653</v>
      </c>
      <c r="F23331" s="21" t="s">
        <v>14739</v>
      </c>
      <c r="G23331" s="22">
        <v>10</v>
      </c>
      <c r="H23331" s="22">
        <v>0</v>
      </c>
      <c r="I23331" s="22">
        <v>0</v>
      </c>
      <c r="J23331" s="21" t="s">
        <v>127654</v>
      </c>
    </row>
    <row r="23332" spans="1:10" ht="32" customHeight="1">
      <c r="A23332" s="19" t="s">
        <v>154595</v>
      </c>
      <c r="B23332" s="24">
        <v>23</v>
      </c>
      <c r="C23332" s="22">
        <v>29</v>
      </c>
      <c r="D23332" s="21" t="s">
        <v>117697</v>
      </c>
      <c r="E23332" s="21" t="s">
        <v>117698</v>
      </c>
      <c r="F23332" s="21" t="s">
        <v>101543</v>
      </c>
      <c r="G23332" s="22">
        <v>7</v>
      </c>
      <c r="H23332" s="22">
        <v>18</v>
      </c>
      <c r="I23332" s="22">
        <v>25</v>
      </c>
      <c r="J23332" s="21" t="s">
        <v>154596</v>
      </c>
    </row>
    <row r="23333" spans="1:10" ht="32" customHeight="1">
      <c r="A23333" s="19" t="s">
        <v>154597</v>
      </c>
      <c r="B23333" s="24">
        <v>12</v>
      </c>
      <c r="C23333" s="22">
        <v>15</v>
      </c>
      <c r="D23333" s="21" t="s">
        <v>140870</v>
      </c>
      <c r="E23333" s="21" t="s">
        <v>140871</v>
      </c>
      <c r="F23333" s="21" t="s">
        <v>101528</v>
      </c>
      <c r="G23333" s="22">
        <v>10</v>
      </c>
      <c r="H23333" s="22">
        <v>0</v>
      </c>
      <c r="I23333" s="22">
        <v>0</v>
      </c>
      <c r="J23333" s="21" t="s">
        <v>154598</v>
      </c>
    </row>
    <row r="23334" spans="1:10" ht="32" customHeight="1">
      <c r="A23334" s="19" t="s">
        <v>154599</v>
      </c>
      <c r="B23334" s="24">
        <v>44</v>
      </c>
      <c r="C23334" s="22">
        <v>15</v>
      </c>
      <c r="D23334" s="21" t="s">
        <v>112149</v>
      </c>
      <c r="E23334" s="21" t="s">
        <v>112150</v>
      </c>
      <c r="F23334" s="21" t="s">
        <v>14739</v>
      </c>
      <c r="G23334" s="22">
        <v>10</v>
      </c>
      <c r="H23334" s="22">
        <v>0</v>
      </c>
      <c r="I23334" s="22">
        <v>0</v>
      </c>
      <c r="J23334" s="21" t="s">
        <v>154600</v>
      </c>
    </row>
    <row r="23335" spans="1:10" ht="32" customHeight="1">
      <c r="A23335" s="19" t="s">
        <v>154601</v>
      </c>
      <c r="B23335" s="24">
        <v>35</v>
      </c>
      <c r="C23335" s="22">
        <v>28</v>
      </c>
      <c r="D23335" s="21" t="s">
        <v>154602</v>
      </c>
      <c r="E23335" s="21" t="s">
        <v>154603</v>
      </c>
      <c r="F23335" s="21" t="s">
        <v>102372</v>
      </c>
      <c r="G23335" s="22">
        <v>5</v>
      </c>
      <c r="H23335" s="22">
        <v>10</v>
      </c>
      <c r="I23335" s="22">
        <v>16</v>
      </c>
      <c r="J23335" s="21" t="s">
        <v>154604</v>
      </c>
    </row>
    <row r="23336" spans="1:10" ht="32" customHeight="1">
      <c r="A23336" s="19" t="s">
        <v>154605</v>
      </c>
      <c r="B23336" s="24">
        <v>35</v>
      </c>
      <c r="C23336" s="22">
        <v>28</v>
      </c>
      <c r="D23336" s="21" t="s">
        <v>154602</v>
      </c>
      <c r="E23336" s="21" t="s">
        <v>154603</v>
      </c>
      <c r="F23336" s="21" t="s">
        <v>102372</v>
      </c>
      <c r="G23336" s="22">
        <v>5</v>
      </c>
      <c r="H23336" s="22">
        <v>10</v>
      </c>
      <c r="I23336" s="22">
        <v>16</v>
      </c>
      <c r="J23336" s="21" t="s">
        <v>154604</v>
      </c>
    </row>
    <row r="23337" spans="1:10" ht="32" customHeight="1">
      <c r="A23337" s="19" t="s">
        <v>154606</v>
      </c>
      <c r="B23337" s="24">
        <v>37</v>
      </c>
      <c r="C23337" s="22">
        <v>15</v>
      </c>
      <c r="D23337" s="21" t="s">
        <v>101557</v>
      </c>
      <c r="E23337" s="21" t="s">
        <v>101558</v>
      </c>
      <c r="F23337" s="21" t="s">
        <v>14739</v>
      </c>
      <c r="G23337" s="22">
        <v>10</v>
      </c>
      <c r="H23337" s="22">
        <v>0</v>
      </c>
      <c r="I23337" s="22">
        <v>0</v>
      </c>
      <c r="J23337" s="21" t="s">
        <v>109707</v>
      </c>
    </row>
    <row r="23338" spans="1:10" ht="32" customHeight="1">
      <c r="A23338" s="19" t="s">
        <v>154607</v>
      </c>
      <c r="B23338" s="24">
        <v>37</v>
      </c>
      <c r="C23338" s="22">
        <v>15</v>
      </c>
      <c r="D23338" s="21" t="s">
        <v>101557</v>
      </c>
      <c r="E23338" s="21" t="s">
        <v>101558</v>
      </c>
      <c r="F23338" s="21" t="s">
        <v>14739</v>
      </c>
      <c r="G23338" s="22">
        <v>10</v>
      </c>
      <c r="H23338" s="22">
        <v>0</v>
      </c>
      <c r="I23338" s="22">
        <v>0</v>
      </c>
      <c r="J23338" s="21" t="s">
        <v>109707</v>
      </c>
    </row>
    <row r="23339" spans="1:10" ht="32" customHeight="1">
      <c r="A23339" s="19" t="s">
        <v>154608</v>
      </c>
      <c r="B23339" s="24">
        <v>46</v>
      </c>
      <c r="C23339" s="22">
        <v>21</v>
      </c>
      <c r="D23339" s="21" t="s">
        <v>143811</v>
      </c>
      <c r="E23339" s="21" t="s">
        <v>143812</v>
      </c>
      <c r="F23339" s="21" t="s">
        <v>14775</v>
      </c>
      <c r="G23339" s="22">
        <v>1</v>
      </c>
      <c r="H23339" s="22">
        <v>16</v>
      </c>
      <c r="I23339" s="22">
        <v>30</v>
      </c>
      <c r="J23339" s="21" t="s">
        <v>154609</v>
      </c>
    </row>
    <row r="23340" spans="1:10" ht="32" customHeight="1">
      <c r="A23340" s="19" t="s">
        <v>154610</v>
      </c>
      <c r="B23340" s="24">
        <v>13</v>
      </c>
      <c r="C23340" s="22">
        <v>15</v>
      </c>
      <c r="D23340" s="21" t="s">
        <v>154611</v>
      </c>
      <c r="E23340" s="21" t="s">
        <v>154612</v>
      </c>
      <c r="F23340" s="21" t="s">
        <v>14739</v>
      </c>
      <c r="G23340" s="22">
        <v>10</v>
      </c>
      <c r="H23340" s="22">
        <v>0</v>
      </c>
      <c r="I23340" s="22">
        <v>0</v>
      </c>
      <c r="J23340" s="21" t="s">
        <v>154613</v>
      </c>
    </row>
    <row r="23341" spans="1:10" ht="32" customHeight="1">
      <c r="A23341" s="19" t="s">
        <v>154614</v>
      </c>
      <c r="B23341" s="24">
        <v>13</v>
      </c>
      <c r="C23341" s="22">
        <v>15</v>
      </c>
      <c r="D23341" s="21" t="s">
        <v>154611</v>
      </c>
      <c r="E23341" s="21" t="s">
        <v>154612</v>
      </c>
      <c r="F23341" s="21" t="s">
        <v>14739</v>
      </c>
      <c r="G23341" s="22">
        <v>10</v>
      </c>
      <c r="H23341" s="22">
        <v>0</v>
      </c>
      <c r="I23341" s="22">
        <v>0</v>
      </c>
      <c r="J23341" s="21" t="s">
        <v>154613</v>
      </c>
    </row>
    <row r="23342" spans="1:10" ht="32" customHeight="1">
      <c r="A23342" s="19" t="s">
        <v>154615</v>
      </c>
      <c r="B23342" s="24">
        <v>13</v>
      </c>
      <c r="C23342" s="22">
        <v>15</v>
      </c>
      <c r="D23342" s="21" t="s">
        <v>154611</v>
      </c>
      <c r="E23342" s="21" t="s">
        <v>154612</v>
      </c>
      <c r="F23342" s="21" t="s">
        <v>14739</v>
      </c>
      <c r="G23342" s="22">
        <v>10</v>
      </c>
      <c r="H23342" s="22">
        <v>0</v>
      </c>
      <c r="I23342" s="22">
        <v>0</v>
      </c>
      <c r="J23342" s="21" t="s">
        <v>154613</v>
      </c>
    </row>
    <row r="23343" spans="1:10" ht="32" customHeight="1">
      <c r="A23343" s="19" t="s">
        <v>154616</v>
      </c>
      <c r="B23343" s="24">
        <v>13</v>
      </c>
      <c r="C23343" s="22">
        <v>15</v>
      </c>
      <c r="D23343" s="21" t="s">
        <v>105820</v>
      </c>
      <c r="E23343" s="21" t="s">
        <v>105821</v>
      </c>
      <c r="F23343" s="21" t="s">
        <v>14739</v>
      </c>
      <c r="G23343" s="22">
        <v>10</v>
      </c>
      <c r="H23343" s="22">
        <v>0</v>
      </c>
      <c r="I23343" s="22">
        <v>0</v>
      </c>
      <c r="J23343" s="21" t="s">
        <v>105822</v>
      </c>
    </row>
    <row r="23344" spans="1:10" ht="32" customHeight="1">
      <c r="A23344" s="19" t="s">
        <v>154617</v>
      </c>
      <c r="B23344" s="24">
        <v>13</v>
      </c>
      <c r="C23344" s="22">
        <v>15</v>
      </c>
      <c r="D23344" s="21" t="s">
        <v>104046</v>
      </c>
      <c r="E23344" s="21" t="s">
        <v>104047</v>
      </c>
      <c r="F23344" s="21" t="s">
        <v>101528</v>
      </c>
      <c r="G23344" s="22">
        <v>10</v>
      </c>
      <c r="H23344" s="22">
        <v>0</v>
      </c>
      <c r="I23344" s="22">
        <v>0</v>
      </c>
      <c r="J23344" s="21" t="s">
        <v>154618</v>
      </c>
    </row>
    <row r="23345" spans="1:10" ht="32" customHeight="1">
      <c r="A23345" s="19" t="s">
        <v>154619</v>
      </c>
      <c r="B23345" s="24">
        <v>13</v>
      </c>
      <c r="C23345" s="22">
        <v>15</v>
      </c>
      <c r="D23345" s="21" t="s">
        <v>104046</v>
      </c>
      <c r="E23345" s="21" t="s">
        <v>104047</v>
      </c>
      <c r="F23345" s="21" t="s">
        <v>101528</v>
      </c>
      <c r="G23345" s="22">
        <v>10</v>
      </c>
      <c r="H23345" s="22">
        <v>0</v>
      </c>
      <c r="I23345" s="22">
        <v>0</v>
      </c>
      <c r="J23345" s="21" t="s">
        <v>154618</v>
      </c>
    </row>
    <row r="23346" spans="1:10" ht="32" customHeight="1">
      <c r="A23346" s="19" t="s">
        <v>154620</v>
      </c>
      <c r="B23346" s="24">
        <v>13</v>
      </c>
      <c r="C23346" s="22">
        <v>15</v>
      </c>
      <c r="D23346" s="21" t="s">
        <v>104046</v>
      </c>
      <c r="E23346" s="21" t="s">
        <v>104047</v>
      </c>
      <c r="F23346" s="21" t="s">
        <v>101528</v>
      </c>
      <c r="G23346" s="22">
        <v>10</v>
      </c>
      <c r="H23346" s="22">
        <v>0</v>
      </c>
      <c r="I23346" s="22">
        <v>0</v>
      </c>
      <c r="J23346" s="21" t="s">
        <v>154618</v>
      </c>
    </row>
    <row r="23347" spans="1:10" ht="32" customHeight="1">
      <c r="A23347" s="19" t="s">
        <v>154621</v>
      </c>
      <c r="B23347" s="24">
        <v>20</v>
      </c>
      <c r="C23347" s="22">
        <v>15</v>
      </c>
      <c r="D23347" s="21" t="s">
        <v>111345</v>
      </c>
      <c r="E23347" s="21" t="s">
        <v>111346</v>
      </c>
      <c r="F23347" s="21" t="s">
        <v>14739</v>
      </c>
      <c r="G23347" s="22">
        <v>10</v>
      </c>
      <c r="H23347" s="22">
        <v>0</v>
      </c>
      <c r="I23347" s="22">
        <v>0</v>
      </c>
      <c r="J23347" s="21" t="s">
        <v>154622</v>
      </c>
    </row>
    <row r="23348" spans="1:10" ht="32" customHeight="1">
      <c r="A23348" s="19" t="s">
        <v>154623</v>
      </c>
      <c r="B23348" s="24">
        <v>20</v>
      </c>
      <c r="C23348" s="22">
        <v>15</v>
      </c>
      <c r="D23348" s="21" t="s">
        <v>111345</v>
      </c>
      <c r="E23348" s="21" t="s">
        <v>111346</v>
      </c>
      <c r="F23348" s="21" t="s">
        <v>14739</v>
      </c>
      <c r="G23348" s="22">
        <v>10</v>
      </c>
      <c r="H23348" s="22">
        <v>0</v>
      </c>
      <c r="I23348" s="22">
        <v>0</v>
      </c>
      <c r="J23348" s="21" t="s">
        <v>154622</v>
      </c>
    </row>
    <row r="23349" spans="1:10" ht="32" customHeight="1">
      <c r="A23349" s="19" t="s">
        <v>154624</v>
      </c>
      <c r="B23349" s="24">
        <v>20</v>
      </c>
      <c r="C23349" s="22">
        <v>15</v>
      </c>
      <c r="D23349" s="21" t="s">
        <v>111345</v>
      </c>
      <c r="E23349" s="21" t="s">
        <v>111346</v>
      </c>
      <c r="F23349" s="21" t="s">
        <v>14739</v>
      </c>
      <c r="G23349" s="22">
        <v>10</v>
      </c>
      <c r="H23349" s="22">
        <v>0</v>
      </c>
      <c r="I23349" s="22">
        <v>0</v>
      </c>
      <c r="J23349" s="21" t="s">
        <v>154622</v>
      </c>
    </row>
    <row r="23350" spans="1:10" ht="32" customHeight="1">
      <c r="A23350" s="19" t="s">
        <v>154625</v>
      </c>
      <c r="B23350" s="24">
        <v>17</v>
      </c>
      <c r="C23350" s="22">
        <v>15</v>
      </c>
      <c r="D23350" s="21" t="s">
        <v>103684</v>
      </c>
      <c r="E23350" s="21" t="s">
        <v>103685</v>
      </c>
      <c r="F23350" s="21" t="s">
        <v>101563</v>
      </c>
      <c r="G23350" s="22">
        <v>10</v>
      </c>
      <c r="H23350" s="22">
        <v>0</v>
      </c>
      <c r="I23350" s="22">
        <v>0</v>
      </c>
      <c r="J23350" s="21" t="s">
        <v>154626</v>
      </c>
    </row>
    <row r="23351" spans="1:10" ht="32" customHeight="1">
      <c r="A23351" s="19" t="s">
        <v>154627</v>
      </c>
      <c r="B23351" s="24">
        <v>13</v>
      </c>
      <c r="C23351" s="22">
        <v>15</v>
      </c>
      <c r="D23351" s="21" t="s">
        <v>154628</v>
      </c>
      <c r="E23351" s="21" t="s">
        <v>154629</v>
      </c>
      <c r="F23351" s="21" t="s">
        <v>101528</v>
      </c>
      <c r="G23351" s="22">
        <v>10</v>
      </c>
      <c r="H23351" s="22">
        <v>0</v>
      </c>
      <c r="I23351" s="22">
        <v>0</v>
      </c>
      <c r="J23351" s="21" t="s">
        <v>154630</v>
      </c>
    </row>
    <row r="23352" spans="1:10" ht="32" customHeight="1">
      <c r="A23352" s="19" t="s">
        <v>154631</v>
      </c>
      <c r="B23352" s="24">
        <v>17</v>
      </c>
      <c r="C23352" s="22">
        <v>46</v>
      </c>
      <c r="D23352" s="21" t="s">
        <v>108152</v>
      </c>
      <c r="E23352" s="21" t="s">
        <v>108153</v>
      </c>
      <c r="F23352" s="21" t="s">
        <v>119130</v>
      </c>
      <c r="G23352" s="22">
        <v>3</v>
      </c>
      <c r="H23352" s="22">
        <v>39</v>
      </c>
      <c r="I23352" s="22">
        <v>66</v>
      </c>
      <c r="J23352" s="21" t="s">
        <v>154632</v>
      </c>
    </row>
    <row r="23353" spans="1:10" ht="32" customHeight="1">
      <c r="A23353" s="19" t="s">
        <v>154633</v>
      </c>
      <c r="B23353" s="24">
        <v>12</v>
      </c>
      <c r="C23353" s="22">
        <v>15</v>
      </c>
      <c r="D23353" s="21" t="s">
        <v>113722</v>
      </c>
      <c r="E23353" s="21" t="s">
        <v>113723</v>
      </c>
      <c r="F23353" s="21" t="s">
        <v>101528</v>
      </c>
      <c r="G23353" s="22">
        <v>10</v>
      </c>
      <c r="H23353" s="22">
        <v>0</v>
      </c>
      <c r="I23353" s="22">
        <v>0</v>
      </c>
      <c r="J23353" s="21" t="s">
        <v>154634</v>
      </c>
    </row>
    <row r="23354" spans="1:10" ht="20" customHeight="1">
      <c r="A23354" s="27">
        <v>-999</v>
      </c>
      <c r="B23354" s="24">
        <v>-999</v>
      </c>
      <c r="C23354" s="22">
        <v>-999</v>
      </c>
      <c r="D23354" s="22">
        <v>-999</v>
      </c>
      <c r="E23354" s="22">
        <v>-999</v>
      </c>
      <c r="F23354" s="22">
        <v>-999</v>
      </c>
      <c r="G23354" s="22">
        <v>-999</v>
      </c>
      <c r="H23354" s="22">
        <v>-999</v>
      </c>
      <c r="I23354" s="22">
        <v>-999</v>
      </c>
      <c r="J23354" s="22">
        <v>-999</v>
      </c>
    </row>
    <row r="23355" spans="1:10" ht="32" customHeight="1">
      <c r="A23355" s="19" t="s">
        <v>154635</v>
      </c>
      <c r="B23355" s="24">
        <v>18</v>
      </c>
      <c r="C23355" s="22">
        <v>20</v>
      </c>
      <c r="D23355" s="21" t="s">
        <v>154636</v>
      </c>
      <c r="E23355" s="21" t="s">
        <v>154637</v>
      </c>
      <c r="F23355" s="21" t="s">
        <v>101543</v>
      </c>
      <c r="G23355" s="22">
        <v>4</v>
      </c>
      <c r="H23355" s="22">
        <v>12</v>
      </c>
      <c r="I23355" s="22">
        <v>20</v>
      </c>
      <c r="J23355" s="21" t="s">
        <v>154638</v>
      </c>
    </row>
    <row r="23356" spans="1:10" ht="32" customHeight="1">
      <c r="A23356" s="19" t="s">
        <v>154639</v>
      </c>
      <c r="B23356" s="24">
        <v>58</v>
      </c>
      <c r="C23356" s="22">
        <v>30</v>
      </c>
      <c r="D23356" s="21" t="s">
        <v>103788</v>
      </c>
      <c r="E23356" s="21" t="s">
        <v>103789</v>
      </c>
      <c r="F23356" s="21" t="s">
        <v>103600</v>
      </c>
      <c r="G23356" s="22">
        <v>10</v>
      </c>
      <c r="H23356" s="22">
        <v>16</v>
      </c>
      <c r="I23356" s="22">
        <v>26</v>
      </c>
      <c r="J23356" s="21" t="s">
        <v>154640</v>
      </c>
    </row>
    <row r="23357" spans="1:10" ht="32" customHeight="1">
      <c r="A23357" s="19" t="s">
        <v>154641</v>
      </c>
      <c r="B23357" s="24">
        <v>43</v>
      </c>
      <c r="C23357" s="22">
        <v>15</v>
      </c>
      <c r="D23357" s="21" t="s">
        <v>154642</v>
      </c>
      <c r="E23357" s="21" t="s">
        <v>154643</v>
      </c>
      <c r="F23357" s="21" t="s">
        <v>101554</v>
      </c>
      <c r="G23357" s="22">
        <v>10</v>
      </c>
      <c r="H23357" s="22">
        <v>0</v>
      </c>
      <c r="I23357" s="22">
        <v>0</v>
      </c>
      <c r="J23357" s="21" t="s">
        <v>154644</v>
      </c>
    </row>
    <row r="23358" spans="1:10" ht="32" customHeight="1">
      <c r="A23358" s="19" t="s">
        <v>154645</v>
      </c>
      <c r="B23358" s="24">
        <v>25</v>
      </c>
      <c r="C23358" s="22">
        <v>21</v>
      </c>
      <c r="D23358" s="21" t="s">
        <v>101526</v>
      </c>
      <c r="E23358" s="21" t="s">
        <v>101527</v>
      </c>
      <c r="F23358" s="21" t="s">
        <v>14775</v>
      </c>
      <c r="G23358" s="22">
        <v>7</v>
      </c>
      <c r="H23358" s="22">
        <v>10</v>
      </c>
      <c r="I23358" s="22">
        <v>24</v>
      </c>
      <c r="J23358" s="21" t="s">
        <v>154646</v>
      </c>
    </row>
    <row r="23359" spans="1:10" ht="32" customHeight="1">
      <c r="A23359" s="19" t="s">
        <v>154647</v>
      </c>
      <c r="B23359" s="24">
        <v>12</v>
      </c>
      <c r="C23359" s="22">
        <v>15</v>
      </c>
      <c r="D23359" s="21" t="s">
        <v>112763</v>
      </c>
      <c r="E23359" s="21" t="s">
        <v>112764</v>
      </c>
      <c r="F23359" s="21" t="s">
        <v>101522</v>
      </c>
      <c r="G23359" s="22">
        <v>10</v>
      </c>
      <c r="H23359" s="22">
        <v>0</v>
      </c>
      <c r="I23359" s="22">
        <v>0</v>
      </c>
      <c r="J23359" s="21" t="s">
        <v>154648</v>
      </c>
    </row>
    <row r="23360" spans="1:10" ht="20" customHeight="1">
      <c r="A23360" s="27">
        <v>-999</v>
      </c>
      <c r="B23360" s="24">
        <v>-999</v>
      </c>
      <c r="C23360" s="22">
        <v>-999</v>
      </c>
      <c r="D23360" s="22">
        <v>-999</v>
      </c>
      <c r="E23360" s="22">
        <v>-999</v>
      </c>
      <c r="F23360" s="22">
        <v>-999</v>
      </c>
      <c r="G23360" s="22">
        <v>-999</v>
      </c>
      <c r="H23360" s="22">
        <v>-999</v>
      </c>
      <c r="I23360" s="22">
        <v>-999</v>
      </c>
      <c r="J23360" s="22">
        <v>-999</v>
      </c>
    </row>
    <row r="23361" spans="1:10" ht="32" customHeight="1">
      <c r="A23361" s="19" t="s">
        <v>154649</v>
      </c>
      <c r="B23361" s="24">
        <v>20</v>
      </c>
      <c r="C23361" s="22">
        <v>15</v>
      </c>
      <c r="D23361" s="21" t="s">
        <v>109572</v>
      </c>
      <c r="E23361" s="21" t="s">
        <v>109573</v>
      </c>
      <c r="F23361" s="21" t="s">
        <v>101568</v>
      </c>
      <c r="G23361" s="22">
        <v>1</v>
      </c>
      <c r="H23361" s="22">
        <v>10</v>
      </c>
      <c r="I23361" s="22">
        <v>16</v>
      </c>
      <c r="J23361" s="21" t="s">
        <v>154650</v>
      </c>
    </row>
    <row r="23362" spans="1:10" ht="32" customHeight="1">
      <c r="A23362" s="19" t="s">
        <v>154651</v>
      </c>
      <c r="B23362" s="24">
        <v>19</v>
      </c>
      <c r="C23362" s="22">
        <v>15</v>
      </c>
      <c r="D23362" s="21" t="s">
        <v>102403</v>
      </c>
      <c r="E23362" s="21" t="s">
        <v>102404</v>
      </c>
      <c r="F23362" s="21" t="s">
        <v>101528</v>
      </c>
      <c r="G23362" s="22">
        <v>10</v>
      </c>
      <c r="H23362" s="22">
        <v>0</v>
      </c>
      <c r="I23362" s="22">
        <v>0</v>
      </c>
      <c r="J23362" s="21" t="s">
        <v>154652</v>
      </c>
    </row>
    <row r="23363" spans="1:10" ht="32" customHeight="1">
      <c r="A23363" s="19" t="s">
        <v>154653</v>
      </c>
      <c r="B23363" s="24">
        <v>13</v>
      </c>
      <c r="C23363" s="22">
        <v>15</v>
      </c>
      <c r="D23363" s="21" t="s">
        <v>102370</v>
      </c>
      <c r="E23363" s="21" t="s">
        <v>102371</v>
      </c>
      <c r="F23363" s="21" t="s">
        <v>14739</v>
      </c>
      <c r="G23363" s="22">
        <v>10</v>
      </c>
      <c r="H23363" s="22">
        <v>0</v>
      </c>
      <c r="I23363" s="22">
        <v>0</v>
      </c>
      <c r="J23363" s="21" t="s">
        <v>145740</v>
      </c>
    </row>
    <row r="23364" spans="1:10" ht="32" customHeight="1">
      <c r="A23364" s="19" t="s">
        <v>154654</v>
      </c>
      <c r="B23364" s="24">
        <v>13</v>
      </c>
      <c r="C23364" s="22">
        <v>15</v>
      </c>
      <c r="D23364" s="21" t="s">
        <v>103093</v>
      </c>
      <c r="E23364" s="21" t="s">
        <v>103094</v>
      </c>
      <c r="F23364" s="21" t="s">
        <v>101554</v>
      </c>
      <c r="G23364" s="22">
        <v>10</v>
      </c>
      <c r="H23364" s="22">
        <v>0</v>
      </c>
      <c r="I23364" s="22">
        <v>0</v>
      </c>
      <c r="J23364" s="21" t="s">
        <v>110475</v>
      </c>
    </row>
    <row r="23365" spans="1:10" ht="32" customHeight="1">
      <c r="A23365" s="19" t="s">
        <v>154655</v>
      </c>
      <c r="B23365" s="24">
        <v>13</v>
      </c>
      <c r="C23365" s="22">
        <v>15</v>
      </c>
      <c r="D23365" s="21" t="s">
        <v>102370</v>
      </c>
      <c r="E23365" s="21" t="s">
        <v>102371</v>
      </c>
      <c r="F23365" s="21" t="s">
        <v>101563</v>
      </c>
      <c r="G23365" s="22">
        <v>10</v>
      </c>
      <c r="H23365" s="22">
        <v>0</v>
      </c>
      <c r="I23365" s="22">
        <v>0</v>
      </c>
      <c r="J23365" s="21" t="s">
        <v>154656</v>
      </c>
    </row>
    <row r="23366" spans="1:10" ht="20" customHeight="1">
      <c r="A23366" s="27">
        <v>-999</v>
      </c>
      <c r="B23366" s="24">
        <v>-999</v>
      </c>
      <c r="C23366" s="22">
        <v>-999</v>
      </c>
      <c r="D23366" s="22">
        <v>-999</v>
      </c>
      <c r="E23366" s="22">
        <v>-999</v>
      </c>
      <c r="F23366" s="22">
        <v>-999</v>
      </c>
      <c r="G23366" s="22">
        <v>-999</v>
      </c>
      <c r="H23366" s="22">
        <v>-999</v>
      </c>
      <c r="I23366" s="22">
        <v>-999</v>
      </c>
      <c r="J23366" s="22">
        <v>-999</v>
      </c>
    </row>
    <row r="23367" spans="1:10" ht="32" customHeight="1">
      <c r="A23367" s="19" t="s">
        <v>154657</v>
      </c>
      <c r="B23367" s="24">
        <v>12</v>
      </c>
      <c r="C23367" s="22">
        <v>15</v>
      </c>
      <c r="D23367" s="21" t="s">
        <v>107292</v>
      </c>
      <c r="E23367" s="21" t="s">
        <v>107293</v>
      </c>
      <c r="F23367" s="21" t="s">
        <v>101528</v>
      </c>
      <c r="G23367" s="22">
        <v>10</v>
      </c>
      <c r="H23367" s="22">
        <v>0</v>
      </c>
      <c r="I23367" s="22">
        <v>0</v>
      </c>
      <c r="J23367" s="21" t="s">
        <v>107294</v>
      </c>
    </row>
    <row r="23368" spans="1:10" ht="32" customHeight="1">
      <c r="A23368" s="19" t="s">
        <v>154658</v>
      </c>
      <c r="B23368" s="24">
        <v>20</v>
      </c>
      <c r="C23368" s="22">
        <v>15</v>
      </c>
      <c r="D23368" s="21" t="s">
        <v>104070</v>
      </c>
      <c r="E23368" s="21" t="s">
        <v>104071</v>
      </c>
      <c r="F23368" s="21" t="s">
        <v>101554</v>
      </c>
      <c r="G23368" s="22">
        <v>10</v>
      </c>
      <c r="H23368" s="22">
        <v>0</v>
      </c>
      <c r="I23368" s="22">
        <v>0</v>
      </c>
      <c r="J23368" s="21" t="s">
        <v>154659</v>
      </c>
    </row>
    <row r="23369" spans="1:10" ht="32" customHeight="1">
      <c r="A23369" s="19" t="s">
        <v>154660</v>
      </c>
      <c r="B23369" s="24">
        <v>35</v>
      </c>
      <c r="C23369" s="22">
        <v>15</v>
      </c>
      <c r="D23369" s="21" t="s">
        <v>106797</v>
      </c>
      <c r="E23369" s="21" t="s">
        <v>106798</v>
      </c>
      <c r="F23369" s="21" t="s">
        <v>101694</v>
      </c>
      <c r="G23369" s="22">
        <v>10</v>
      </c>
      <c r="H23369" s="22">
        <v>0</v>
      </c>
      <c r="I23369" s="22">
        <v>0</v>
      </c>
      <c r="J23369" s="21" t="s">
        <v>140098</v>
      </c>
    </row>
    <row r="23370" spans="1:10" ht="32" customHeight="1">
      <c r="A23370" s="19" t="s">
        <v>154661</v>
      </c>
      <c r="B23370" s="24">
        <v>17</v>
      </c>
      <c r="C23370" s="22">
        <v>15</v>
      </c>
      <c r="D23370" s="21" t="s">
        <v>130398</v>
      </c>
      <c r="E23370" s="21" t="s">
        <v>130399</v>
      </c>
      <c r="F23370" s="21" t="s">
        <v>101554</v>
      </c>
      <c r="G23370" s="22">
        <v>10</v>
      </c>
      <c r="H23370" s="22">
        <v>0</v>
      </c>
      <c r="I23370" s="22">
        <v>0</v>
      </c>
      <c r="J23370" s="21" t="s">
        <v>140983</v>
      </c>
    </row>
    <row r="23371" spans="1:10" ht="32" customHeight="1">
      <c r="A23371" s="19" t="s">
        <v>154662</v>
      </c>
      <c r="B23371" s="24">
        <v>26</v>
      </c>
      <c r="C23371" s="22">
        <v>23</v>
      </c>
      <c r="D23371" s="21" t="s">
        <v>110660</v>
      </c>
      <c r="E23371" s="21" t="s">
        <v>110661</v>
      </c>
      <c r="F23371" s="21" t="s">
        <v>102001</v>
      </c>
      <c r="G23371" s="22">
        <v>1</v>
      </c>
      <c r="H23371" s="22">
        <v>18</v>
      </c>
      <c r="I23371" s="22">
        <v>24</v>
      </c>
      <c r="J23371" s="21" t="s">
        <v>154663</v>
      </c>
    </row>
    <row r="23372" spans="1:10" ht="32" customHeight="1">
      <c r="A23372" s="19" t="s">
        <v>154664</v>
      </c>
      <c r="B23372" s="24">
        <v>17</v>
      </c>
      <c r="C23372" s="22">
        <v>15</v>
      </c>
      <c r="D23372" s="21" t="s">
        <v>112729</v>
      </c>
      <c r="E23372" s="21" t="s">
        <v>112730</v>
      </c>
      <c r="F23372" s="21" t="s">
        <v>101568</v>
      </c>
      <c r="G23372" s="22">
        <v>1</v>
      </c>
      <c r="H23372" s="22">
        <v>10</v>
      </c>
      <c r="I23372" s="22">
        <v>13</v>
      </c>
      <c r="J23372" s="21" t="s">
        <v>154665</v>
      </c>
    </row>
    <row r="23373" spans="1:10" ht="32" customHeight="1">
      <c r="A23373" s="19" t="s">
        <v>154666</v>
      </c>
      <c r="B23373" s="24">
        <v>13</v>
      </c>
      <c r="C23373" s="22">
        <v>15</v>
      </c>
      <c r="D23373" s="21" t="s">
        <v>144168</v>
      </c>
      <c r="E23373" s="21" t="s">
        <v>144169</v>
      </c>
      <c r="F23373" s="21" t="s">
        <v>101528</v>
      </c>
      <c r="G23373" s="22">
        <v>10</v>
      </c>
      <c r="H23373" s="22">
        <v>0</v>
      </c>
      <c r="I23373" s="22">
        <v>0</v>
      </c>
      <c r="J23373" s="21" t="s">
        <v>144170</v>
      </c>
    </row>
    <row r="23374" spans="1:10" ht="32" customHeight="1">
      <c r="A23374" s="19" t="s">
        <v>154667</v>
      </c>
      <c r="B23374" s="24">
        <v>29</v>
      </c>
      <c r="C23374" s="22">
        <v>17</v>
      </c>
      <c r="D23374" s="21" t="s">
        <v>124040</v>
      </c>
      <c r="E23374" s="21" t="s">
        <v>124041</v>
      </c>
      <c r="F23374" s="21" t="s">
        <v>101543</v>
      </c>
      <c r="G23374" s="22">
        <v>2</v>
      </c>
      <c r="H23374" s="22">
        <v>11</v>
      </c>
      <c r="I23374" s="22">
        <v>13</v>
      </c>
      <c r="J23374" s="21" t="s">
        <v>154668</v>
      </c>
    </row>
    <row r="23375" spans="1:10" ht="32" customHeight="1">
      <c r="A23375" s="19" t="s">
        <v>154669</v>
      </c>
      <c r="B23375" s="24">
        <v>29</v>
      </c>
      <c r="C23375" s="22">
        <v>15</v>
      </c>
      <c r="D23375" s="21" t="s">
        <v>104269</v>
      </c>
      <c r="E23375" s="21" t="s">
        <v>104270</v>
      </c>
      <c r="F23375" s="21" t="s">
        <v>101554</v>
      </c>
      <c r="G23375" s="22">
        <v>1</v>
      </c>
      <c r="H23375" s="22">
        <v>6</v>
      </c>
      <c r="I23375" s="22">
        <v>13</v>
      </c>
      <c r="J23375" s="21" t="s">
        <v>154670</v>
      </c>
    </row>
    <row r="23376" spans="1:10" ht="32" customHeight="1">
      <c r="A23376" s="19" t="s">
        <v>154671</v>
      </c>
      <c r="B23376" s="24">
        <v>30</v>
      </c>
      <c r="C23376" s="22">
        <v>32</v>
      </c>
      <c r="D23376" s="21" t="s">
        <v>143590</v>
      </c>
      <c r="E23376" s="21" t="s">
        <v>143591</v>
      </c>
      <c r="F23376" s="21" t="s">
        <v>103677</v>
      </c>
      <c r="G23376" s="22">
        <v>11</v>
      </c>
      <c r="H23376" s="22">
        <v>17</v>
      </c>
      <c r="I23376" s="22">
        <v>20</v>
      </c>
      <c r="J23376" s="21" t="s">
        <v>154672</v>
      </c>
    </row>
    <row r="23377" spans="1:10" ht="32" customHeight="1">
      <c r="A23377" s="19" t="s">
        <v>154673</v>
      </c>
      <c r="B23377" s="24">
        <v>48</v>
      </c>
      <c r="C23377" s="22">
        <v>17</v>
      </c>
      <c r="D23377" s="21" t="s">
        <v>106938</v>
      </c>
      <c r="E23377" s="21" t="s">
        <v>106939</v>
      </c>
      <c r="F23377" s="21" t="s">
        <v>101710</v>
      </c>
      <c r="G23377" s="22">
        <v>1</v>
      </c>
      <c r="H23377" s="22">
        <v>12</v>
      </c>
      <c r="I23377" s="22">
        <v>22</v>
      </c>
      <c r="J23377" s="21" t="s">
        <v>154674</v>
      </c>
    </row>
    <row r="23378" spans="1:10" ht="32" customHeight="1">
      <c r="A23378" s="19" t="s">
        <v>154675</v>
      </c>
      <c r="B23378" s="24">
        <v>21</v>
      </c>
      <c r="C23378" s="22">
        <v>16</v>
      </c>
      <c r="D23378" s="21" t="s">
        <v>110069</v>
      </c>
      <c r="E23378" s="21" t="s">
        <v>110070</v>
      </c>
      <c r="F23378" s="21" t="s">
        <v>101533</v>
      </c>
      <c r="G23378" s="22">
        <v>1</v>
      </c>
      <c r="H23378" s="22">
        <v>9</v>
      </c>
      <c r="I23378" s="22">
        <v>14</v>
      </c>
      <c r="J23378" s="21" t="s">
        <v>154676</v>
      </c>
    </row>
    <row r="23379" spans="1:10" ht="32" customHeight="1">
      <c r="A23379" s="19" t="s">
        <v>154677</v>
      </c>
      <c r="B23379" s="24">
        <v>34</v>
      </c>
      <c r="C23379" s="22">
        <v>15</v>
      </c>
      <c r="D23379" s="21" t="s">
        <v>131107</v>
      </c>
      <c r="E23379" s="21" t="s">
        <v>131108</v>
      </c>
      <c r="F23379" s="21" t="s">
        <v>14739</v>
      </c>
      <c r="G23379" s="22">
        <v>10</v>
      </c>
      <c r="H23379" s="22">
        <v>0</v>
      </c>
      <c r="I23379" s="22">
        <v>0</v>
      </c>
      <c r="J23379" s="21" t="s">
        <v>154678</v>
      </c>
    </row>
    <row r="23380" spans="1:10" ht="32" customHeight="1">
      <c r="A23380" s="19" t="s">
        <v>154679</v>
      </c>
      <c r="B23380" s="24">
        <v>34</v>
      </c>
      <c r="C23380" s="22">
        <v>15</v>
      </c>
      <c r="D23380" s="21" t="s">
        <v>131107</v>
      </c>
      <c r="E23380" s="21" t="s">
        <v>131108</v>
      </c>
      <c r="F23380" s="21" t="s">
        <v>14739</v>
      </c>
      <c r="G23380" s="22">
        <v>10</v>
      </c>
      <c r="H23380" s="22">
        <v>0</v>
      </c>
      <c r="I23380" s="22">
        <v>0</v>
      </c>
      <c r="J23380" s="21" t="s">
        <v>154678</v>
      </c>
    </row>
    <row r="23381" spans="1:10" ht="32" customHeight="1">
      <c r="A23381" s="19" t="s">
        <v>154680</v>
      </c>
      <c r="B23381" s="24">
        <v>27</v>
      </c>
      <c r="C23381" s="22">
        <v>16</v>
      </c>
      <c r="D23381" s="21" t="s">
        <v>120962</v>
      </c>
      <c r="E23381" s="21" t="s">
        <v>120963</v>
      </c>
      <c r="F23381" s="21" t="s">
        <v>101533</v>
      </c>
      <c r="G23381" s="22">
        <v>2</v>
      </c>
      <c r="H23381" s="22">
        <v>10</v>
      </c>
      <c r="I23381" s="22">
        <v>15</v>
      </c>
      <c r="J23381" s="21" t="s">
        <v>154681</v>
      </c>
    </row>
    <row r="23382" spans="1:10" ht="32" customHeight="1">
      <c r="A23382" s="19" t="s">
        <v>154682</v>
      </c>
      <c r="B23382" s="24">
        <v>55</v>
      </c>
      <c r="C23382" s="22">
        <v>28</v>
      </c>
      <c r="D23382" s="21" t="s">
        <v>107667</v>
      </c>
      <c r="E23382" s="21" t="s">
        <v>107668</v>
      </c>
      <c r="F23382" s="21" t="s">
        <v>104397</v>
      </c>
      <c r="G23382" s="22">
        <v>5</v>
      </c>
      <c r="H23382" s="22">
        <v>19</v>
      </c>
      <c r="I23382" s="22">
        <v>33</v>
      </c>
      <c r="J23382" s="21" t="s">
        <v>154683</v>
      </c>
    </row>
    <row r="23383" spans="1:10" ht="32" customHeight="1">
      <c r="A23383" s="19" t="s">
        <v>154684</v>
      </c>
      <c r="B23383" s="24">
        <v>13</v>
      </c>
      <c r="C23383" s="22">
        <v>15</v>
      </c>
      <c r="D23383" s="21" t="s">
        <v>102332</v>
      </c>
      <c r="E23383" s="21" t="s">
        <v>102333</v>
      </c>
      <c r="F23383" s="21" t="s">
        <v>101563</v>
      </c>
      <c r="G23383" s="22">
        <v>10</v>
      </c>
      <c r="H23383" s="22">
        <v>0</v>
      </c>
      <c r="I23383" s="22">
        <v>0</v>
      </c>
      <c r="J23383" s="21" t="s">
        <v>130403</v>
      </c>
    </row>
    <row r="23384" spans="1:10" ht="32" customHeight="1">
      <c r="A23384" s="19" t="s">
        <v>154685</v>
      </c>
      <c r="B23384" s="24">
        <v>20</v>
      </c>
      <c r="C23384" s="22">
        <v>15</v>
      </c>
      <c r="D23384" s="21" t="s">
        <v>113058</v>
      </c>
      <c r="E23384" s="21" t="s">
        <v>113059</v>
      </c>
      <c r="F23384" s="21" t="s">
        <v>101528</v>
      </c>
      <c r="G23384" s="22">
        <v>10</v>
      </c>
      <c r="H23384" s="22">
        <v>0</v>
      </c>
      <c r="I23384" s="22">
        <v>0</v>
      </c>
      <c r="J23384" s="21" t="s">
        <v>154686</v>
      </c>
    </row>
    <row r="23385" spans="1:10" ht="32" customHeight="1">
      <c r="A23385" s="19" t="s">
        <v>154687</v>
      </c>
      <c r="B23385" s="24">
        <v>28</v>
      </c>
      <c r="C23385" s="22">
        <v>15</v>
      </c>
      <c r="D23385" s="21" t="s">
        <v>126132</v>
      </c>
      <c r="E23385" s="21" t="s">
        <v>126133</v>
      </c>
      <c r="F23385" s="21" t="s">
        <v>14739</v>
      </c>
      <c r="G23385" s="22">
        <v>10</v>
      </c>
      <c r="H23385" s="22">
        <v>0</v>
      </c>
      <c r="I23385" s="22">
        <v>0</v>
      </c>
      <c r="J23385" s="21" t="s">
        <v>154688</v>
      </c>
    </row>
    <row r="23386" spans="1:10" ht="32" customHeight="1">
      <c r="A23386" s="19" t="s">
        <v>154689</v>
      </c>
      <c r="B23386" s="24">
        <v>21</v>
      </c>
      <c r="C23386" s="22">
        <v>23</v>
      </c>
      <c r="D23386" s="21" t="s">
        <v>145300</v>
      </c>
      <c r="E23386" s="21" t="s">
        <v>145301</v>
      </c>
      <c r="F23386" s="21" t="s">
        <v>102157</v>
      </c>
      <c r="G23386" s="22">
        <v>4</v>
      </c>
      <c r="H23386" s="22">
        <v>15</v>
      </c>
      <c r="I23386" s="22">
        <v>22</v>
      </c>
      <c r="J23386" s="21" t="s">
        <v>154690</v>
      </c>
    </row>
    <row r="23387" spans="1:10" ht="32" customHeight="1">
      <c r="A23387" s="19" t="s">
        <v>154691</v>
      </c>
      <c r="B23387" s="24">
        <v>16</v>
      </c>
      <c r="C23387" s="22">
        <v>21</v>
      </c>
      <c r="D23387" s="21" t="s">
        <v>102553</v>
      </c>
      <c r="E23387" s="21" t="s">
        <v>102554</v>
      </c>
      <c r="F23387" s="21" t="s">
        <v>14812</v>
      </c>
      <c r="G23387" s="22">
        <v>6</v>
      </c>
      <c r="H23387" s="22">
        <v>11</v>
      </c>
      <c r="I23387" s="22">
        <v>17</v>
      </c>
      <c r="J23387" s="21" t="s">
        <v>154692</v>
      </c>
    </row>
    <row r="23388" spans="1:10" ht="32" customHeight="1">
      <c r="A23388" s="19" t="s">
        <v>154693</v>
      </c>
      <c r="B23388" s="24">
        <v>16</v>
      </c>
      <c r="C23388" s="22">
        <v>23</v>
      </c>
      <c r="D23388" s="21" t="s">
        <v>102880</v>
      </c>
      <c r="E23388" s="21" t="s">
        <v>102881</v>
      </c>
      <c r="F23388" s="21" t="s">
        <v>102157</v>
      </c>
      <c r="G23388" s="22">
        <v>7</v>
      </c>
      <c r="H23388" s="22">
        <v>12</v>
      </c>
      <c r="I23388" s="22">
        <v>19</v>
      </c>
      <c r="J23388" s="21" t="s">
        <v>106876</v>
      </c>
    </row>
    <row r="23389" spans="1:10" ht="32" customHeight="1">
      <c r="A23389" s="19" t="s">
        <v>154694</v>
      </c>
      <c r="B23389" s="24">
        <v>22</v>
      </c>
      <c r="C23389" s="22">
        <v>15</v>
      </c>
      <c r="D23389" s="21" t="s">
        <v>112632</v>
      </c>
      <c r="E23389" s="21" t="s">
        <v>112633</v>
      </c>
      <c r="F23389" s="21" t="s">
        <v>101554</v>
      </c>
      <c r="G23389" s="22">
        <v>10</v>
      </c>
      <c r="H23389" s="22">
        <v>0</v>
      </c>
      <c r="I23389" s="22">
        <v>0</v>
      </c>
      <c r="J23389" s="21" t="s">
        <v>146440</v>
      </c>
    </row>
    <row r="23390" spans="1:10" ht="32" customHeight="1">
      <c r="A23390" s="19" t="s">
        <v>154695</v>
      </c>
      <c r="B23390" s="24">
        <v>24</v>
      </c>
      <c r="C23390" s="22">
        <v>15</v>
      </c>
      <c r="D23390" s="21" t="s">
        <v>125226</v>
      </c>
      <c r="E23390" s="21" t="s">
        <v>125227</v>
      </c>
      <c r="F23390" s="21" t="s">
        <v>101554</v>
      </c>
      <c r="G23390" s="22">
        <v>10</v>
      </c>
      <c r="H23390" s="22">
        <v>0</v>
      </c>
      <c r="I23390" s="22">
        <v>0</v>
      </c>
      <c r="J23390" s="21" t="s">
        <v>125228</v>
      </c>
    </row>
    <row r="23391" spans="1:10" ht="32" customHeight="1">
      <c r="A23391" s="19" t="s">
        <v>154696</v>
      </c>
      <c r="B23391" s="24">
        <v>33</v>
      </c>
      <c r="C23391" s="22">
        <v>26</v>
      </c>
      <c r="D23391" s="21" t="s">
        <v>108263</v>
      </c>
      <c r="E23391" s="21" t="s">
        <v>108264</v>
      </c>
      <c r="F23391" s="21" t="s">
        <v>102026</v>
      </c>
      <c r="G23391" s="22">
        <v>2</v>
      </c>
      <c r="H23391" s="22">
        <v>20</v>
      </c>
      <c r="I23391" s="22">
        <v>31</v>
      </c>
      <c r="J23391" s="21" t="s">
        <v>154697</v>
      </c>
    </row>
    <row r="23392" spans="1:10" ht="32" customHeight="1">
      <c r="A23392" s="19" t="s">
        <v>154698</v>
      </c>
      <c r="B23392" s="24">
        <v>21</v>
      </c>
      <c r="C23392" s="22">
        <v>15</v>
      </c>
      <c r="D23392" s="21" t="s">
        <v>102182</v>
      </c>
      <c r="E23392" s="21" t="s">
        <v>102183</v>
      </c>
      <c r="F23392" s="21" t="s">
        <v>14739</v>
      </c>
      <c r="G23392" s="22">
        <v>10</v>
      </c>
      <c r="H23392" s="22">
        <v>0</v>
      </c>
      <c r="I23392" s="22">
        <v>0</v>
      </c>
      <c r="J23392" s="21" t="s">
        <v>102408</v>
      </c>
    </row>
    <row r="23393" spans="1:10" ht="32" customHeight="1">
      <c r="A23393" s="19" t="s">
        <v>154699</v>
      </c>
      <c r="B23393" s="24">
        <v>15</v>
      </c>
      <c r="C23393" s="22">
        <v>20</v>
      </c>
      <c r="D23393" s="21" t="s">
        <v>107165</v>
      </c>
      <c r="E23393" s="21" t="s">
        <v>107166</v>
      </c>
      <c r="F23393" s="21" t="s">
        <v>101543</v>
      </c>
      <c r="G23393" s="22">
        <v>6</v>
      </c>
      <c r="H23393" s="22">
        <v>10</v>
      </c>
      <c r="I23393" s="22">
        <v>17</v>
      </c>
      <c r="J23393" s="21" t="s">
        <v>154700</v>
      </c>
    </row>
    <row r="23394" spans="1:10" ht="20" customHeight="1">
      <c r="A23394" s="27">
        <v>-999</v>
      </c>
      <c r="B23394" s="24">
        <v>-999</v>
      </c>
      <c r="C23394" s="22">
        <v>-999</v>
      </c>
      <c r="D23394" s="22">
        <v>-999</v>
      </c>
      <c r="E23394" s="22">
        <v>-999</v>
      </c>
      <c r="F23394" s="22">
        <v>-999</v>
      </c>
      <c r="G23394" s="22">
        <v>-999</v>
      </c>
      <c r="H23394" s="22">
        <v>-999</v>
      </c>
      <c r="I23394" s="22">
        <v>-999</v>
      </c>
      <c r="J23394" s="22">
        <v>-999</v>
      </c>
    </row>
    <row r="23395" spans="1:10" ht="32" customHeight="1">
      <c r="A23395" s="19" t="s">
        <v>154701</v>
      </c>
      <c r="B23395" s="24">
        <v>48</v>
      </c>
      <c r="C23395" s="22">
        <v>27</v>
      </c>
      <c r="D23395" s="21" t="s">
        <v>112931</v>
      </c>
      <c r="E23395" s="21" t="s">
        <v>112932</v>
      </c>
      <c r="F23395" s="21" t="s">
        <v>101945</v>
      </c>
      <c r="G23395" s="22">
        <v>1</v>
      </c>
      <c r="H23395" s="22">
        <v>22</v>
      </c>
      <c r="I23395" s="22">
        <v>38</v>
      </c>
      <c r="J23395" s="21" t="s">
        <v>154702</v>
      </c>
    </row>
    <row r="23396" spans="1:10" ht="32" customHeight="1">
      <c r="A23396" s="19" t="s">
        <v>154703</v>
      </c>
      <c r="B23396" s="24">
        <v>34</v>
      </c>
      <c r="C23396" s="22">
        <v>16</v>
      </c>
      <c r="D23396" s="21" t="s">
        <v>153162</v>
      </c>
      <c r="E23396" s="21" t="s">
        <v>153163</v>
      </c>
      <c r="F23396" s="21" t="s">
        <v>102257</v>
      </c>
      <c r="G23396" s="22">
        <v>1</v>
      </c>
      <c r="H23396" s="22">
        <v>7</v>
      </c>
      <c r="I23396" s="22">
        <v>15</v>
      </c>
      <c r="J23396" s="21" t="s">
        <v>154704</v>
      </c>
    </row>
    <row r="23397" spans="1:10" ht="32" customHeight="1">
      <c r="A23397" s="19" t="s">
        <v>154705</v>
      </c>
      <c r="B23397" s="24">
        <v>13</v>
      </c>
      <c r="C23397" s="22">
        <v>15</v>
      </c>
      <c r="D23397" s="21" t="s">
        <v>117256</v>
      </c>
      <c r="E23397" s="21" t="s">
        <v>117257</v>
      </c>
      <c r="F23397" s="21" t="s">
        <v>101568</v>
      </c>
      <c r="G23397" s="22">
        <v>2</v>
      </c>
      <c r="H23397" s="22">
        <v>9</v>
      </c>
      <c r="I23397" s="22">
        <v>19</v>
      </c>
      <c r="J23397" s="21" t="s">
        <v>154706</v>
      </c>
    </row>
    <row r="23398" spans="1:10" ht="32" customHeight="1">
      <c r="A23398" s="19" t="s">
        <v>154707</v>
      </c>
      <c r="B23398" s="24">
        <v>18</v>
      </c>
      <c r="C23398" s="22">
        <v>15</v>
      </c>
      <c r="D23398" s="21" t="s">
        <v>110178</v>
      </c>
      <c r="E23398" s="21" t="s">
        <v>110179</v>
      </c>
      <c r="F23398" s="21" t="s">
        <v>101554</v>
      </c>
      <c r="G23398" s="22">
        <v>10</v>
      </c>
      <c r="H23398" s="22">
        <v>0</v>
      </c>
      <c r="I23398" s="22">
        <v>0</v>
      </c>
      <c r="J23398" s="21" t="s">
        <v>154708</v>
      </c>
    </row>
    <row r="23399" spans="1:10" ht="32" customHeight="1">
      <c r="A23399" s="19" t="s">
        <v>154709</v>
      </c>
      <c r="B23399" s="24">
        <v>26</v>
      </c>
      <c r="C23399" s="22">
        <v>15</v>
      </c>
      <c r="D23399" s="21" t="s">
        <v>107667</v>
      </c>
      <c r="E23399" s="21" t="s">
        <v>107668</v>
      </c>
      <c r="F23399" s="21" t="s">
        <v>14739</v>
      </c>
      <c r="G23399" s="22">
        <v>10</v>
      </c>
      <c r="H23399" s="22">
        <v>0</v>
      </c>
      <c r="I23399" s="22">
        <v>0</v>
      </c>
      <c r="J23399" s="21" t="s">
        <v>119448</v>
      </c>
    </row>
    <row r="23400" spans="1:10" ht="32" customHeight="1">
      <c r="A23400" s="19" t="s">
        <v>154710</v>
      </c>
      <c r="B23400" s="24">
        <v>13</v>
      </c>
      <c r="C23400" s="22">
        <v>15</v>
      </c>
      <c r="D23400" s="21" t="s">
        <v>154711</v>
      </c>
      <c r="E23400" s="21" t="s">
        <v>154712</v>
      </c>
      <c r="F23400" s="21" t="s">
        <v>101554</v>
      </c>
      <c r="G23400" s="22">
        <v>10</v>
      </c>
      <c r="H23400" s="22">
        <v>0</v>
      </c>
      <c r="I23400" s="22">
        <v>0</v>
      </c>
      <c r="J23400" s="21" t="s">
        <v>154713</v>
      </c>
    </row>
    <row r="23401" spans="1:10" ht="32" customHeight="1">
      <c r="A23401" s="19" t="s">
        <v>154714</v>
      </c>
      <c r="B23401" s="24">
        <v>20</v>
      </c>
      <c r="C23401" s="22">
        <v>16</v>
      </c>
      <c r="D23401" s="21" t="s">
        <v>112417</v>
      </c>
      <c r="E23401" s="21" t="s">
        <v>112418</v>
      </c>
      <c r="F23401" s="21" t="s">
        <v>102171</v>
      </c>
      <c r="G23401" s="22">
        <v>1</v>
      </c>
      <c r="H23401" s="22">
        <v>11</v>
      </c>
      <c r="I23401" s="22">
        <v>20</v>
      </c>
      <c r="J23401" s="21" t="s">
        <v>154715</v>
      </c>
    </row>
    <row r="23402" spans="1:10" ht="32" customHeight="1">
      <c r="A23402" s="19" t="s">
        <v>154716</v>
      </c>
      <c r="B23402" s="24">
        <v>20</v>
      </c>
      <c r="C23402" s="22">
        <v>22</v>
      </c>
      <c r="D23402" s="21" t="s">
        <v>108374</v>
      </c>
      <c r="E23402" s="21" t="s">
        <v>108375</v>
      </c>
      <c r="F23402" s="21" t="s">
        <v>104448</v>
      </c>
      <c r="G23402" s="22">
        <v>6</v>
      </c>
      <c r="H23402" s="22">
        <v>12</v>
      </c>
      <c r="I23402" s="22">
        <v>16</v>
      </c>
      <c r="J23402" s="21" t="s">
        <v>154717</v>
      </c>
    </row>
    <row r="23403" spans="1:10" ht="32" customHeight="1">
      <c r="A23403" s="19" t="s">
        <v>154718</v>
      </c>
      <c r="B23403" s="24">
        <v>20</v>
      </c>
      <c r="C23403" s="22">
        <v>22</v>
      </c>
      <c r="D23403" s="21" t="s">
        <v>108374</v>
      </c>
      <c r="E23403" s="21" t="s">
        <v>108375</v>
      </c>
      <c r="F23403" s="21" t="s">
        <v>104448</v>
      </c>
      <c r="G23403" s="22">
        <v>6</v>
      </c>
      <c r="H23403" s="22">
        <v>12</v>
      </c>
      <c r="I23403" s="22">
        <v>16</v>
      </c>
      <c r="J23403" s="21" t="s">
        <v>154717</v>
      </c>
    </row>
    <row r="23404" spans="1:10" ht="32" customHeight="1">
      <c r="A23404" s="19" t="s">
        <v>154719</v>
      </c>
      <c r="B23404" s="24">
        <v>19</v>
      </c>
      <c r="C23404" s="22">
        <v>15</v>
      </c>
      <c r="D23404" s="21" t="s">
        <v>123722</v>
      </c>
      <c r="E23404" s="21" t="s">
        <v>123723</v>
      </c>
      <c r="F23404" s="21" t="s">
        <v>101694</v>
      </c>
      <c r="G23404" s="22">
        <v>10</v>
      </c>
      <c r="H23404" s="22">
        <v>0</v>
      </c>
      <c r="I23404" s="22">
        <v>0</v>
      </c>
      <c r="J23404" s="21" t="s">
        <v>135497</v>
      </c>
    </row>
    <row r="23405" spans="1:10" ht="32" customHeight="1">
      <c r="A23405" s="19" t="s">
        <v>154720</v>
      </c>
      <c r="B23405" s="24">
        <v>19</v>
      </c>
      <c r="C23405" s="22">
        <v>15</v>
      </c>
      <c r="D23405" s="21" t="s">
        <v>123722</v>
      </c>
      <c r="E23405" s="21" t="s">
        <v>123723</v>
      </c>
      <c r="F23405" s="21" t="s">
        <v>101694</v>
      </c>
      <c r="G23405" s="22">
        <v>10</v>
      </c>
      <c r="H23405" s="22">
        <v>0</v>
      </c>
      <c r="I23405" s="22">
        <v>0</v>
      </c>
      <c r="J23405" s="21" t="s">
        <v>135497</v>
      </c>
    </row>
    <row r="23406" spans="1:10" ht="32" customHeight="1">
      <c r="A23406" s="19" t="s">
        <v>154721</v>
      </c>
      <c r="B23406" s="24">
        <v>19</v>
      </c>
      <c r="C23406" s="22">
        <v>15</v>
      </c>
      <c r="D23406" s="21" t="s">
        <v>154722</v>
      </c>
      <c r="E23406" s="21" t="s">
        <v>154723</v>
      </c>
      <c r="F23406" s="21" t="s">
        <v>101554</v>
      </c>
      <c r="G23406" s="22">
        <v>10</v>
      </c>
      <c r="H23406" s="22">
        <v>0</v>
      </c>
      <c r="I23406" s="22">
        <v>0</v>
      </c>
      <c r="J23406" s="21" t="s">
        <v>154724</v>
      </c>
    </row>
    <row r="23407" spans="1:10" ht="32" customHeight="1">
      <c r="A23407" s="19" t="s">
        <v>154725</v>
      </c>
      <c r="B23407" s="24">
        <v>36</v>
      </c>
      <c r="C23407" s="22">
        <v>15</v>
      </c>
      <c r="D23407" s="21" t="s">
        <v>101635</v>
      </c>
      <c r="E23407" s="21" t="s">
        <v>101636</v>
      </c>
      <c r="F23407" s="21" t="s">
        <v>101554</v>
      </c>
      <c r="G23407" s="22">
        <v>10</v>
      </c>
      <c r="H23407" s="22">
        <v>0</v>
      </c>
      <c r="I23407" s="22">
        <v>0</v>
      </c>
      <c r="J23407" s="21" t="s">
        <v>154726</v>
      </c>
    </row>
    <row r="23408" spans="1:10" ht="32" customHeight="1">
      <c r="A23408" s="19" t="s">
        <v>154727</v>
      </c>
      <c r="B23408" s="24">
        <v>36</v>
      </c>
      <c r="C23408" s="22">
        <v>15</v>
      </c>
      <c r="D23408" s="21" t="s">
        <v>101635</v>
      </c>
      <c r="E23408" s="21" t="s">
        <v>101636</v>
      </c>
      <c r="F23408" s="21" t="s">
        <v>101554</v>
      </c>
      <c r="G23408" s="22">
        <v>10</v>
      </c>
      <c r="H23408" s="22">
        <v>0</v>
      </c>
      <c r="I23408" s="22">
        <v>0</v>
      </c>
      <c r="J23408" s="21" t="s">
        <v>154726</v>
      </c>
    </row>
    <row r="23409" spans="1:10" ht="32" customHeight="1">
      <c r="A23409" s="19" t="s">
        <v>154728</v>
      </c>
      <c r="B23409" s="24">
        <v>27</v>
      </c>
      <c r="C23409" s="22">
        <v>30</v>
      </c>
      <c r="D23409" s="21" t="s">
        <v>154729</v>
      </c>
      <c r="E23409" s="21" t="s">
        <v>154730</v>
      </c>
      <c r="F23409" s="21" t="s">
        <v>105193</v>
      </c>
      <c r="G23409" s="22">
        <v>3</v>
      </c>
      <c r="H23409" s="22">
        <v>23</v>
      </c>
      <c r="I23409" s="22">
        <v>39</v>
      </c>
      <c r="J23409" s="21" t="s">
        <v>154731</v>
      </c>
    </row>
    <row r="23410" spans="1:10" ht="32" customHeight="1">
      <c r="A23410" s="19" t="s">
        <v>154732</v>
      </c>
      <c r="B23410" s="24">
        <v>25</v>
      </c>
      <c r="C23410" s="22">
        <v>15</v>
      </c>
      <c r="D23410" s="21" t="s">
        <v>154733</v>
      </c>
      <c r="E23410" s="21" t="s">
        <v>154734</v>
      </c>
      <c r="F23410" s="21" t="s">
        <v>101694</v>
      </c>
      <c r="G23410" s="22">
        <v>10</v>
      </c>
      <c r="H23410" s="22">
        <v>0</v>
      </c>
      <c r="I23410" s="22">
        <v>0</v>
      </c>
      <c r="J23410" s="21" t="s">
        <v>154735</v>
      </c>
    </row>
    <row r="23411" spans="1:10" ht="32" customHeight="1">
      <c r="A23411" s="19" t="s">
        <v>154736</v>
      </c>
      <c r="B23411" s="24">
        <v>20</v>
      </c>
      <c r="C23411" s="22">
        <v>15</v>
      </c>
      <c r="D23411" s="21" t="s">
        <v>111824</v>
      </c>
      <c r="E23411" s="21" t="s">
        <v>111825</v>
      </c>
      <c r="F23411" s="21" t="s">
        <v>101528</v>
      </c>
      <c r="G23411" s="22">
        <v>10</v>
      </c>
      <c r="H23411" s="22">
        <v>0</v>
      </c>
      <c r="I23411" s="22">
        <v>0</v>
      </c>
      <c r="J23411" s="21" t="s">
        <v>154737</v>
      </c>
    </row>
    <row r="23412" spans="1:10" ht="32" customHeight="1">
      <c r="A23412" s="19" t="s">
        <v>154738</v>
      </c>
      <c r="B23412" s="24">
        <v>13</v>
      </c>
      <c r="C23412" s="22">
        <v>15</v>
      </c>
      <c r="D23412" s="21" t="s">
        <v>122168</v>
      </c>
      <c r="E23412" s="21" t="s">
        <v>122169</v>
      </c>
      <c r="F23412" s="21" t="s">
        <v>14739</v>
      </c>
      <c r="G23412" s="22">
        <v>10</v>
      </c>
      <c r="H23412" s="22">
        <v>0</v>
      </c>
      <c r="I23412" s="22">
        <v>0</v>
      </c>
      <c r="J23412" s="21" t="s">
        <v>154739</v>
      </c>
    </row>
    <row r="23413" spans="1:10" ht="32" customHeight="1">
      <c r="A23413" s="19" t="s">
        <v>154740</v>
      </c>
      <c r="B23413" s="24">
        <v>20</v>
      </c>
      <c r="C23413" s="22">
        <v>22</v>
      </c>
      <c r="D23413" s="21" t="s">
        <v>124688</v>
      </c>
      <c r="E23413" s="21" t="s">
        <v>124689</v>
      </c>
      <c r="F23413" s="21" t="s">
        <v>101689</v>
      </c>
      <c r="G23413" s="22">
        <v>7</v>
      </c>
      <c r="H23413" s="22">
        <v>11</v>
      </c>
      <c r="I23413" s="22">
        <v>18</v>
      </c>
      <c r="J23413" s="21" t="s">
        <v>154741</v>
      </c>
    </row>
    <row r="23414" spans="1:10" ht="32" customHeight="1">
      <c r="A23414" s="19" t="s">
        <v>154742</v>
      </c>
      <c r="B23414" s="24">
        <v>82</v>
      </c>
      <c r="C23414" s="22">
        <v>38</v>
      </c>
      <c r="D23414" s="21" t="s">
        <v>109784</v>
      </c>
      <c r="E23414" s="21" t="s">
        <v>109785</v>
      </c>
      <c r="F23414" s="21" t="s">
        <v>126374</v>
      </c>
      <c r="G23414" s="22">
        <v>1</v>
      </c>
      <c r="H23414" s="22">
        <v>33</v>
      </c>
      <c r="I23414" s="22">
        <v>63</v>
      </c>
      <c r="J23414" s="21" t="s">
        <v>154743</v>
      </c>
    </row>
    <row r="23415" spans="1:10" ht="32" customHeight="1">
      <c r="A23415" s="19" t="s">
        <v>154744</v>
      </c>
      <c r="B23415" s="24">
        <v>21</v>
      </c>
      <c r="C23415" s="22">
        <v>15</v>
      </c>
      <c r="D23415" s="21" t="s">
        <v>147469</v>
      </c>
      <c r="E23415" s="21" t="s">
        <v>147470</v>
      </c>
      <c r="F23415" s="21" t="s">
        <v>14739</v>
      </c>
      <c r="G23415" s="22">
        <v>10</v>
      </c>
      <c r="H23415" s="22">
        <v>0</v>
      </c>
      <c r="I23415" s="22">
        <v>0</v>
      </c>
      <c r="J23415" s="21" t="s">
        <v>154745</v>
      </c>
    </row>
    <row r="23416" spans="1:10" ht="32" customHeight="1">
      <c r="A23416" s="19" t="s">
        <v>154746</v>
      </c>
      <c r="B23416" s="24">
        <v>21</v>
      </c>
      <c r="C23416" s="22">
        <v>15</v>
      </c>
      <c r="D23416" s="21" t="s">
        <v>107393</v>
      </c>
      <c r="E23416" s="21" t="s">
        <v>107394</v>
      </c>
      <c r="F23416" s="21" t="s">
        <v>101528</v>
      </c>
      <c r="G23416" s="22">
        <v>10</v>
      </c>
      <c r="H23416" s="22">
        <v>0</v>
      </c>
      <c r="I23416" s="22">
        <v>0</v>
      </c>
      <c r="J23416" s="21" t="s">
        <v>147316</v>
      </c>
    </row>
    <row r="23417" spans="1:10" ht="32" customHeight="1">
      <c r="A23417" s="19" t="s">
        <v>154747</v>
      </c>
      <c r="B23417" s="24">
        <v>20</v>
      </c>
      <c r="C23417" s="22">
        <v>18</v>
      </c>
      <c r="D23417" s="21" t="s">
        <v>110227</v>
      </c>
      <c r="E23417" s="21" t="s">
        <v>110228</v>
      </c>
      <c r="F23417" s="21" t="s">
        <v>102782</v>
      </c>
      <c r="G23417" s="22">
        <v>1</v>
      </c>
      <c r="H23417" s="22">
        <v>13</v>
      </c>
      <c r="I23417" s="22">
        <v>23</v>
      </c>
      <c r="J23417" s="21" t="s">
        <v>154748</v>
      </c>
    </row>
    <row r="23418" spans="1:10" ht="32" customHeight="1">
      <c r="A23418" s="19" t="s">
        <v>154749</v>
      </c>
      <c r="B23418" s="24">
        <v>13</v>
      </c>
      <c r="C23418" s="22">
        <v>15</v>
      </c>
      <c r="D23418" s="21" t="s">
        <v>132075</v>
      </c>
      <c r="E23418" s="21" t="s">
        <v>132076</v>
      </c>
      <c r="F23418" s="21" t="s">
        <v>101554</v>
      </c>
      <c r="G23418" s="22">
        <v>2</v>
      </c>
      <c r="H23418" s="22">
        <v>6</v>
      </c>
      <c r="I23418" s="22">
        <v>13</v>
      </c>
      <c r="J23418" s="21" t="s">
        <v>154750</v>
      </c>
    </row>
    <row r="23419" spans="1:10" ht="32" customHeight="1">
      <c r="A23419" s="19" t="s">
        <v>154751</v>
      </c>
      <c r="B23419" s="24">
        <v>22</v>
      </c>
      <c r="C23419" s="22">
        <v>15</v>
      </c>
      <c r="D23419" s="21" t="s">
        <v>123751</v>
      </c>
      <c r="E23419" s="21" t="s">
        <v>123752</v>
      </c>
      <c r="F23419" s="21" t="s">
        <v>101694</v>
      </c>
      <c r="G23419" s="22">
        <v>10</v>
      </c>
      <c r="H23419" s="22">
        <v>0</v>
      </c>
      <c r="I23419" s="22">
        <v>0</v>
      </c>
      <c r="J23419" s="21" t="s">
        <v>154752</v>
      </c>
    </row>
    <row r="23420" spans="1:10" ht="32" customHeight="1">
      <c r="A23420" s="19" t="s">
        <v>154753</v>
      </c>
      <c r="B23420" s="24">
        <v>24</v>
      </c>
      <c r="C23420" s="22">
        <v>15</v>
      </c>
      <c r="D23420" s="21" t="s">
        <v>128402</v>
      </c>
      <c r="E23420" s="21" t="s">
        <v>128403</v>
      </c>
      <c r="F23420" s="21" t="s">
        <v>101522</v>
      </c>
      <c r="G23420" s="22">
        <v>10</v>
      </c>
      <c r="H23420" s="22">
        <v>0</v>
      </c>
      <c r="I23420" s="22">
        <v>0</v>
      </c>
      <c r="J23420" s="21" t="s">
        <v>154754</v>
      </c>
    </row>
    <row r="23421" spans="1:10" ht="32" customHeight="1">
      <c r="A23421" s="19" t="s">
        <v>154755</v>
      </c>
      <c r="B23421" s="24">
        <v>52</v>
      </c>
      <c r="C23421" s="22">
        <v>26</v>
      </c>
      <c r="D23421" s="21" t="s">
        <v>113385</v>
      </c>
      <c r="E23421" s="21" t="s">
        <v>113386</v>
      </c>
      <c r="F23421" s="21" t="s">
        <v>101787</v>
      </c>
      <c r="G23421" s="22">
        <v>1</v>
      </c>
      <c r="H23421" s="22">
        <v>21</v>
      </c>
      <c r="I23421" s="22">
        <v>35</v>
      </c>
      <c r="J23421" s="21" t="s">
        <v>154756</v>
      </c>
    </row>
    <row r="23422" spans="1:10" ht="32" customHeight="1">
      <c r="A23422" s="19" t="s">
        <v>154757</v>
      </c>
      <c r="B23422" s="24">
        <v>22</v>
      </c>
      <c r="C23422" s="22">
        <v>16</v>
      </c>
      <c r="D23422" s="21" t="s">
        <v>111630</v>
      </c>
      <c r="E23422" s="21" t="s">
        <v>111631</v>
      </c>
      <c r="F23422" s="21" t="s">
        <v>101533</v>
      </c>
      <c r="G23422" s="22">
        <v>4</v>
      </c>
      <c r="H23422" s="22">
        <v>8</v>
      </c>
      <c r="I23422" s="22">
        <v>17</v>
      </c>
      <c r="J23422" s="21" t="s">
        <v>154758</v>
      </c>
    </row>
    <row r="23423" spans="1:10" ht="32" customHeight="1">
      <c r="A23423" s="19" t="s">
        <v>154759</v>
      </c>
      <c r="B23423" s="24">
        <v>19</v>
      </c>
      <c r="C23423" s="22">
        <v>15</v>
      </c>
      <c r="D23423" s="21" t="s">
        <v>115049</v>
      </c>
      <c r="E23423" s="21" t="s">
        <v>115050</v>
      </c>
      <c r="F23423" s="21" t="s">
        <v>101554</v>
      </c>
      <c r="G23423" s="22">
        <v>10</v>
      </c>
      <c r="H23423" s="22">
        <v>0</v>
      </c>
      <c r="I23423" s="22">
        <v>0</v>
      </c>
      <c r="J23423" s="21" t="s">
        <v>132735</v>
      </c>
    </row>
    <row r="23424" spans="1:10" ht="32" customHeight="1">
      <c r="A23424" s="19" t="s">
        <v>154760</v>
      </c>
      <c r="B23424" s="24">
        <v>18</v>
      </c>
      <c r="C23424" s="22">
        <v>15</v>
      </c>
      <c r="D23424" s="21" t="s">
        <v>108460</v>
      </c>
      <c r="E23424" s="21" t="s">
        <v>108461</v>
      </c>
      <c r="F23424" s="21" t="s">
        <v>14739</v>
      </c>
      <c r="G23424" s="22">
        <v>10</v>
      </c>
      <c r="H23424" s="22">
        <v>0</v>
      </c>
      <c r="I23424" s="22">
        <v>0</v>
      </c>
      <c r="J23424" s="21" t="s">
        <v>154761</v>
      </c>
    </row>
    <row r="23425" spans="1:10" ht="32" customHeight="1">
      <c r="A23425" s="19" t="s">
        <v>154762</v>
      </c>
      <c r="B23425" s="24">
        <v>34</v>
      </c>
      <c r="C23425" s="22">
        <v>25</v>
      </c>
      <c r="D23425" s="21" t="s">
        <v>103603</v>
      </c>
      <c r="E23425" s="21" t="s">
        <v>103604</v>
      </c>
      <c r="F23425" s="21" t="s">
        <v>102433</v>
      </c>
      <c r="G23425" s="22">
        <v>1</v>
      </c>
      <c r="H23425" s="22">
        <v>20</v>
      </c>
      <c r="I23425" s="22">
        <v>36</v>
      </c>
      <c r="J23425" s="21" t="s">
        <v>154763</v>
      </c>
    </row>
    <row r="23426" spans="1:10" ht="32" customHeight="1">
      <c r="A23426" s="19" t="s">
        <v>154764</v>
      </c>
      <c r="B23426" s="24">
        <v>26</v>
      </c>
      <c r="C23426" s="22">
        <v>20</v>
      </c>
      <c r="D23426" s="21" t="s">
        <v>111925</v>
      </c>
      <c r="E23426" s="21" t="s">
        <v>111926</v>
      </c>
      <c r="F23426" s="21" t="s">
        <v>101568</v>
      </c>
      <c r="G23426" s="22">
        <v>7</v>
      </c>
      <c r="H23426" s="22">
        <v>9</v>
      </c>
      <c r="I23426" s="22">
        <v>17</v>
      </c>
      <c r="J23426" s="21" t="s">
        <v>154765</v>
      </c>
    </row>
    <row r="23427" spans="1:10" ht="32" customHeight="1">
      <c r="A23427" s="19" t="s">
        <v>154766</v>
      </c>
      <c r="B23427" s="24">
        <v>26</v>
      </c>
      <c r="C23427" s="22">
        <v>20</v>
      </c>
      <c r="D23427" s="21" t="s">
        <v>111925</v>
      </c>
      <c r="E23427" s="21" t="s">
        <v>111926</v>
      </c>
      <c r="F23427" s="21" t="s">
        <v>101568</v>
      </c>
      <c r="G23427" s="22">
        <v>7</v>
      </c>
      <c r="H23427" s="22">
        <v>9</v>
      </c>
      <c r="I23427" s="22">
        <v>17</v>
      </c>
      <c r="J23427" s="21" t="s">
        <v>154765</v>
      </c>
    </row>
    <row r="23428" spans="1:10" ht="32" customHeight="1">
      <c r="A23428" s="19" t="s">
        <v>154767</v>
      </c>
      <c r="B23428" s="24">
        <v>17</v>
      </c>
      <c r="C23428" s="22">
        <v>15</v>
      </c>
      <c r="D23428" s="21" t="s">
        <v>102222</v>
      </c>
      <c r="E23428" s="21" t="s">
        <v>102223</v>
      </c>
      <c r="F23428" s="21" t="s">
        <v>14739</v>
      </c>
      <c r="G23428" s="22">
        <v>10</v>
      </c>
      <c r="H23428" s="22">
        <v>0</v>
      </c>
      <c r="I23428" s="22">
        <v>0</v>
      </c>
      <c r="J23428" s="21" t="s">
        <v>124612</v>
      </c>
    </row>
    <row r="23429" spans="1:10" ht="32" customHeight="1">
      <c r="A23429" s="19" t="s">
        <v>154768</v>
      </c>
      <c r="B23429" s="24">
        <v>17</v>
      </c>
      <c r="C23429" s="22">
        <v>15</v>
      </c>
      <c r="D23429" s="21" t="s">
        <v>102222</v>
      </c>
      <c r="E23429" s="21" t="s">
        <v>102223</v>
      </c>
      <c r="F23429" s="21" t="s">
        <v>14739</v>
      </c>
      <c r="G23429" s="22">
        <v>10</v>
      </c>
      <c r="H23429" s="22">
        <v>0</v>
      </c>
      <c r="I23429" s="22">
        <v>0</v>
      </c>
      <c r="J23429" s="21" t="s">
        <v>124612</v>
      </c>
    </row>
    <row r="23430" spans="1:10" ht="32" customHeight="1">
      <c r="A23430" s="19" t="s">
        <v>154769</v>
      </c>
      <c r="B23430" s="24">
        <v>24</v>
      </c>
      <c r="C23430" s="22">
        <v>15</v>
      </c>
      <c r="D23430" s="21" t="s">
        <v>154770</v>
      </c>
      <c r="E23430" s="21" t="s">
        <v>154771</v>
      </c>
      <c r="F23430" s="21" t="s">
        <v>14739</v>
      </c>
      <c r="G23430" s="22">
        <v>10</v>
      </c>
      <c r="H23430" s="22">
        <v>0</v>
      </c>
      <c r="I23430" s="22">
        <v>0</v>
      </c>
      <c r="J23430" s="21" t="s">
        <v>154772</v>
      </c>
    </row>
    <row r="23431" spans="1:10" ht="20" customHeight="1">
      <c r="A23431" s="19" t="s">
        <v>154773</v>
      </c>
      <c r="B23431" s="24">
        <v>21</v>
      </c>
      <c r="C23431" s="22">
        <v>15</v>
      </c>
      <c r="D23431" s="21" t="s">
        <v>108548</v>
      </c>
      <c r="E23431" s="21" t="s">
        <v>108549</v>
      </c>
      <c r="F23431" s="21" t="s">
        <v>101528</v>
      </c>
      <c r="G23431" s="22">
        <v>10</v>
      </c>
      <c r="H23431" s="22">
        <v>0</v>
      </c>
      <c r="I23431" s="22">
        <v>0</v>
      </c>
      <c r="J23431" s="21" t="s">
        <v>154774</v>
      </c>
    </row>
    <row r="23432" spans="1:10" ht="32" customHeight="1">
      <c r="A23432" s="19" t="s">
        <v>154775</v>
      </c>
      <c r="B23432" s="24">
        <v>19</v>
      </c>
      <c r="C23432" s="22">
        <v>15</v>
      </c>
      <c r="D23432" s="21" t="s">
        <v>111573</v>
      </c>
      <c r="E23432" s="21" t="s">
        <v>111574</v>
      </c>
      <c r="F23432" s="21" t="s">
        <v>14739</v>
      </c>
      <c r="G23432" s="22">
        <v>10</v>
      </c>
      <c r="H23432" s="22">
        <v>0</v>
      </c>
      <c r="I23432" s="22">
        <v>0</v>
      </c>
      <c r="J23432" s="21" t="s">
        <v>136160</v>
      </c>
    </row>
    <row r="23433" spans="1:10" ht="20" customHeight="1">
      <c r="A23433" s="19" t="s">
        <v>154776</v>
      </c>
      <c r="B23433" s="24">
        <v>35</v>
      </c>
      <c r="C23433" s="22">
        <v>15</v>
      </c>
      <c r="D23433" s="21" t="s">
        <v>126437</v>
      </c>
      <c r="E23433" s="21" t="s">
        <v>126438</v>
      </c>
      <c r="F23433" s="21" t="s">
        <v>101563</v>
      </c>
      <c r="G23433" s="22">
        <v>10</v>
      </c>
      <c r="H23433" s="22">
        <v>0</v>
      </c>
      <c r="I23433" s="22">
        <v>0</v>
      </c>
      <c r="J23433" s="21" t="s">
        <v>154777</v>
      </c>
    </row>
    <row r="23434" spans="1:10" ht="20" customHeight="1">
      <c r="A23434" s="27">
        <v>-999</v>
      </c>
      <c r="B23434" s="24">
        <v>-999</v>
      </c>
      <c r="C23434" s="22">
        <v>-999</v>
      </c>
      <c r="D23434" s="22">
        <v>-999</v>
      </c>
      <c r="E23434" s="22">
        <v>-999</v>
      </c>
      <c r="F23434" s="22">
        <v>-999</v>
      </c>
      <c r="G23434" s="22">
        <v>-999</v>
      </c>
      <c r="H23434" s="22">
        <v>-999</v>
      </c>
      <c r="I23434" s="22">
        <v>-999</v>
      </c>
      <c r="J23434" s="22">
        <v>-999</v>
      </c>
    </row>
    <row r="23435" spans="1:10" ht="32" customHeight="1">
      <c r="A23435" s="19" t="s">
        <v>154778</v>
      </c>
      <c r="B23435" s="24">
        <v>25</v>
      </c>
      <c r="C23435" s="22">
        <v>23</v>
      </c>
      <c r="D23435" s="21" t="s">
        <v>112693</v>
      </c>
      <c r="E23435" s="21" t="s">
        <v>112694</v>
      </c>
      <c r="F23435" s="21" t="s">
        <v>102157</v>
      </c>
      <c r="G23435" s="22">
        <v>10</v>
      </c>
      <c r="H23435" s="22">
        <v>9</v>
      </c>
      <c r="I23435" s="22">
        <v>14</v>
      </c>
      <c r="J23435" s="21" t="s">
        <v>154779</v>
      </c>
    </row>
    <row r="23436" spans="1:10" ht="32" customHeight="1">
      <c r="A23436" s="19" t="s">
        <v>154780</v>
      </c>
      <c r="B23436" s="24">
        <v>13</v>
      </c>
      <c r="C23436" s="22">
        <v>15</v>
      </c>
      <c r="D23436" s="21" t="s">
        <v>152623</v>
      </c>
      <c r="E23436" s="21" t="s">
        <v>152624</v>
      </c>
      <c r="F23436" s="21" t="s">
        <v>101563</v>
      </c>
      <c r="G23436" s="22">
        <v>10</v>
      </c>
      <c r="H23436" s="22">
        <v>0</v>
      </c>
      <c r="I23436" s="22">
        <v>0</v>
      </c>
      <c r="J23436" s="21" t="s">
        <v>154781</v>
      </c>
    </row>
    <row r="23437" spans="1:10" ht="20" customHeight="1">
      <c r="A23437" s="27">
        <v>-999</v>
      </c>
      <c r="B23437" s="24">
        <v>-999</v>
      </c>
      <c r="C23437" s="22">
        <v>-999</v>
      </c>
      <c r="D23437" s="22">
        <v>-999</v>
      </c>
      <c r="E23437" s="22">
        <v>-999</v>
      </c>
      <c r="F23437" s="22">
        <v>-999</v>
      </c>
      <c r="G23437" s="22">
        <v>-999</v>
      </c>
      <c r="H23437" s="22">
        <v>-999</v>
      </c>
      <c r="I23437" s="22">
        <v>-999</v>
      </c>
      <c r="J23437" s="22">
        <v>-999</v>
      </c>
    </row>
    <row r="23438" spans="1:10" ht="32" customHeight="1">
      <c r="A23438" s="19" t="s">
        <v>154782</v>
      </c>
      <c r="B23438" s="24">
        <v>16</v>
      </c>
      <c r="C23438" s="22">
        <v>18</v>
      </c>
      <c r="D23438" s="21" t="s">
        <v>113641</v>
      </c>
      <c r="E23438" s="21" t="s">
        <v>113642</v>
      </c>
      <c r="F23438" s="21" t="s">
        <v>102782</v>
      </c>
      <c r="G23438" s="22">
        <v>2</v>
      </c>
      <c r="H23438" s="22">
        <v>12</v>
      </c>
      <c r="I23438" s="22">
        <v>25</v>
      </c>
      <c r="J23438" s="21" t="s">
        <v>154783</v>
      </c>
    </row>
    <row r="23439" spans="1:10" ht="20" customHeight="1">
      <c r="A23439" s="27">
        <v>-999</v>
      </c>
      <c r="B23439" s="24">
        <v>-999</v>
      </c>
      <c r="C23439" s="22">
        <v>-999</v>
      </c>
      <c r="D23439" s="22">
        <v>-999</v>
      </c>
      <c r="E23439" s="22">
        <v>-999</v>
      </c>
      <c r="F23439" s="22">
        <v>-999</v>
      </c>
      <c r="G23439" s="22">
        <v>-999</v>
      </c>
      <c r="H23439" s="22">
        <v>-999</v>
      </c>
      <c r="I23439" s="22">
        <v>-999</v>
      </c>
      <c r="J23439" s="22">
        <v>-999</v>
      </c>
    </row>
    <row r="23440" spans="1:10" ht="32" customHeight="1">
      <c r="A23440" s="19" t="s">
        <v>154784</v>
      </c>
      <c r="B23440" s="24">
        <v>17</v>
      </c>
      <c r="C23440" s="22">
        <v>25</v>
      </c>
      <c r="D23440" s="21" t="s">
        <v>106918</v>
      </c>
      <c r="E23440" s="21" t="s">
        <v>106919</v>
      </c>
      <c r="F23440" s="21" t="s">
        <v>101996</v>
      </c>
      <c r="G23440" s="22">
        <v>12</v>
      </c>
      <c r="H23440" s="22">
        <v>9</v>
      </c>
      <c r="I23440" s="22">
        <v>15</v>
      </c>
      <c r="J23440" s="21" t="s">
        <v>154785</v>
      </c>
    </row>
    <row r="23441" spans="1:10" ht="32" customHeight="1">
      <c r="A23441" s="19" t="s">
        <v>154786</v>
      </c>
      <c r="B23441" s="24">
        <v>26</v>
      </c>
      <c r="C23441" s="22">
        <v>28</v>
      </c>
      <c r="D23441" s="21" t="s">
        <v>114891</v>
      </c>
      <c r="E23441" s="21" t="s">
        <v>114892</v>
      </c>
      <c r="F23441" s="21" t="s">
        <v>110849</v>
      </c>
      <c r="G23441" s="22">
        <v>2</v>
      </c>
      <c r="H23441" s="22">
        <v>22</v>
      </c>
      <c r="I23441" s="22">
        <v>46</v>
      </c>
      <c r="J23441" s="21" t="s">
        <v>154787</v>
      </c>
    </row>
    <row r="23442" spans="1:10" ht="32" customHeight="1">
      <c r="A23442" s="19" t="s">
        <v>154788</v>
      </c>
      <c r="B23442" s="24">
        <v>25</v>
      </c>
      <c r="C23442" s="22">
        <v>15</v>
      </c>
      <c r="D23442" s="21" t="s">
        <v>154789</v>
      </c>
      <c r="E23442" s="21" t="s">
        <v>154790</v>
      </c>
      <c r="F23442" s="21" t="s">
        <v>101563</v>
      </c>
      <c r="G23442" s="22">
        <v>10</v>
      </c>
      <c r="H23442" s="22">
        <v>0</v>
      </c>
      <c r="I23442" s="22">
        <v>0</v>
      </c>
      <c r="J23442" s="21" t="s">
        <v>154791</v>
      </c>
    </row>
    <row r="23443" spans="1:10" ht="32" customHeight="1">
      <c r="A23443" s="19" t="s">
        <v>154792</v>
      </c>
      <c r="B23443" s="24">
        <v>20</v>
      </c>
      <c r="C23443" s="22">
        <v>15</v>
      </c>
      <c r="D23443" s="21" t="s">
        <v>108521</v>
      </c>
      <c r="E23443" s="21" t="s">
        <v>108522</v>
      </c>
      <c r="F23443" s="21" t="s">
        <v>101554</v>
      </c>
      <c r="G23443" s="22">
        <v>10</v>
      </c>
      <c r="H23443" s="22">
        <v>0</v>
      </c>
      <c r="I23443" s="22">
        <v>0</v>
      </c>
      <c r="J23443" s="21" t="s">
        <v>154793</v>
      </c>
    </row>
    <row r="23444" spans="1:10" ht="32" customHeight="1">
      <c r="A23444" s="19" t="s">
        <v>154794</v>
      </c>
      <c r="B23444" s="24">
        <v>18</v>
      </c>
      <c r="C23444" s="22">
        <v>15</v>
      </c>
      <c r="D23444" s="21" t="s">
        <v>106552</v>
      </c>
      <c r="E23444" s="21" t="s">
        <v>106553</v>
      </c>
      <c r="F23444" s="21" t="s">
        <v>101694</v>
      </c>
      <c r="G23444" s="22">
        <v>10</v>
      </c>
      <c r="H23444" s="22">
        <v>0</v>
      </c>
      <c r="I23444" s="22">
        <v>0</v>
      </c>
      <c r="J23444" s="21" t="s">
        <v>154795</v>
      </c>
    </row>
    <row r="23445" spans="1:10" ht="32" customHeight="1">
      <c r="A23445" s="19" t="s">
        <v>154796</v>
      </c>
      <c r="B23445" s="24">
        <v>26</v>
      </c>
      <c r="C23445" s="22">
        <v>20</v>
      </c>
      <c r="D23445" s="21" t="s">
        <v>154797</v>
      </c>
      <c r="E23445" s="21" t="s">
        <v>154798</v>
      </c>
      <c r="F23445" s="21" t="s">
        <v>101543</v>
      </c>
      <c r="G23445" s="22">
        <v>4</v>
      </c>
      <c r="H23445" s="22">
        <v>12</v>
      </c>
      <c r="I23445" s="22">
        <v>12</v>
      </c>
      <c r="J23445" s="21" t="s">
        <v>154799</v>
      </c>
    </row>
    <row r="23446" spans="1:10" ht="32" customHeight="1">
      <c r="A23446" s="19" t="s">
        <v>154800</v>
      </c>
      <c r="B23446" s="24">
        <v>19</v>
      </c>
      <c r="C23446" s="22">
        <v>15</v>
      </c>
      <c r="D23446" s="21" t="s">
        <v>102295</v>
      </c>
      <c r="E23446" s="21" t="s">
        <v>102296</v>
      </c>
      <c r="F23446" s="21" t="s">
        <v>101528</v>
      </c>
      <c r="G23446" s="22">
        <v>10</v>
      </c>
      <c r="H23446" s="22">
        <v>0</v>
      </c>
      <c r="I23446" s="22">
        <v>0</v>
      </c>
      <c r="J23446" s="21" t="s">
        <v>110615</v>
      </c>
    </row>
    <row r="23447" spans="1:10" ht="32" customHeight="1">
      <c r="A23447" s="19" t="s">
        <v>154801</v>
      </c>
      <c r="B23447" s="24">
        <v>13</v>
      </c>
      <c r="C23447" s="22">
        <v>15</v>
      </c>
      <c r="D23447" s="21" t="s">
        <v>131819</v>
      </c>
      <c r="E23447" s="21" t="s">
        <v>131820</v>
      </c>
      <c r="F23447" s="21" t="s">
        <v>101528</v>
      </c>
      <c r="G23447" s="22">
        <v>10</v>
      </c>
      <c r="H23447" s="22">
        <v>0</v>
      </c>
      <c r="I23447" s="22">
        <v>0</v>
      </c>
      <c r="J23447" s="21" t="s">
        <v>154802</v>
      </c>
    </row>
    <row r="23448" spans="1:10" ht="32" customHeight="1">
      <c r="A23448" s="19" t="s">
        <v>154803</v>
      </c>
      <c r="B23448" s="24">
        <v>22</v>
      </c>
      <c r="C23448" s="22">
        <v>15</v>
      </c>
      <c r="D23448" s="21" t="s">
        <v>104142</v>
      </c>
      <c r="E23448" s="21" t="s">
        <v>104143</v>
      </c>
      <c r="F23448" s="21" t="s">
        <v>14739</v>
      </c>
      <c r="G23448" s="22">
        <v>10</v>
      </c>
      <c r="H23448" s="22">
        <v>0</v>
      </c>
      <c r="I23448" s="22">
        <v>0</v>
      </c>
      <c r="J23448" s="21" t="s">
        <v>154804</v>
      </c>
    </row>
    <row r="23449" spans="1:10" ht="32" customHeight="1">
      <c r="A23449" s="19" t="s">
        <v>154805</v>
      </c>
      <c r="B23449" s="24">
        <v>21</v>
      </c>
      <c r="C23449" s="22">
        <v>15</v>
      </c>
      <c r="D23449" s="21" t="s">
        <v>123439</v>
      </c>
      <c r="E23449" s="21" t="s">
        <v>123440</v>
      </c>
      <c r="F23449" s="21" t="s">
        <v>101694</v>
      </c>
      <c r="G23449" s="22">
        <v>2</v>
      </c>
      <c r="H23449" s="22">
        <v>9</v>
      </c>
      <c r="I23449" s="22">
        <v>12</v>
      </c>
      <c r="J23449" s="21" t="s">
        <v>154806</v>
      </c>
    </row>
    <row r="23450" spans="1:10" ht="32" customHeight="1">
      <c r="A23450" s="19" t="s">
        <v>154807</v>
      </c>
      <c r="B23450" s="24">
        <v>40</v>
      </c>
      <c r="C23450" s="22">
        <v>15</v>
      </c>
      <c r="D23450" s="21" t="s">
        <v>114392</v>
      </c>
      <c r="E23450" s="21" t="s">
        <v>114393</v>
      </c>
      <c r="F23450" s="21" t="s">
        <v>101528</v>
      </c>
      <c r="G23450" s="22">
        <v>10</v>
      </c>
      <c r="H23450" s="22">
        <v>0</v>
      </c>
      <c r="I23450" s="22">
        <v>0</v>
      </c>
      <c r="J23450" s="21" t="s">
        <v>154808</v>
      </c>
    </row>
    <row r="23451" spans="1:10" ht="32" customHeight="1">
      <c r="A23451" s="19" t="s">
        <v>154809</v>
      </c>
      <c r="B23451" s="24">
        <v>24</v>
      </c>
      <c r="C23451" s="22">
        <v>15</v>
      </c>
      <c r="D23451" s="21" t="s">
        <v>116014</v>
      </c>
      <c r="E23451" s="21" t="s">
        <v>116015</v>
      </c>
      <c r="F23451" s="21" t="s">
        <v>101528</v>
      </c>
      <c r="G23451" s="22">
        <v>10</v>
      </c>
      <c r="H23451" s="22">
        <v>0</v>
      </c>
      <c r="I23451" s="22">
        <v>0</v>
      </c>
      <c r="J23451" s="21" t="s">
        <v>154810</v>
      </c>
    </row>
    <row r="23452" spans="1:10" ht="20" customHeight="1">
      <c r="A23452" s="27">
        <v>-999</v>
      </c>
      <c r="B23452" s="24">
        <v>-999</v>
      </c>
      <c r="C23452" s="22">
        <v>-999</v>
      </c>
      <c r="D23452" s="22">
        <v>-999</v>
      </c>
      <c r="E23452" s="22">
        <v>-999</v>
      </c>
      <c r="F23452" s="22">
        <v>-999</v>
      </c>
      <c r="G23452" s="22">
        <v>-999</v>
      </c>
      <c r="H23452" s="22">
        <v>-999</v>
      </c>
      <c r="I23452" s="22">
        <v>-999</v>
      </c>
      <c r="J23452" s="22">
        <v>-999</v>
      </c>
    </row>
    <row r="23453" spans="1:10" ht="32" customHeight="1">
      <c r="A23453" s="19" t="s">
        <v>154811</v>
      </c>
      <c r="B23453" s="24">
        <v>21</v>
      </c>
      <c r="C23453" s="22">
        <v>26</v>
      </c>
      <c r="D23453" s="21" t="s">
        <v>111337</v>
      </c>
      <c r="E23453" s="21" t="s">
        <v>111338</v>
      </c>
      <c r="F23453" s="21" t="s">
        <v>102035</v>
      </c>
      <c r="G23453" s="22">
        <v>7</v>
      </c>
      <c r="H23453" s="22">
        <v>15</v>
      </c>
      <c r="I23453" s="22">
        <v>22</v>
      </c>
      <c r="J23453" s="21" t="s">
        <v>154812</v>
      </c>
    </row>
    <row r="23454" spans="1:10" ht="32" customHeight="1">
      <c r="A23454" s="19" t="s">
        <v>154813</v>
      </c>
      <c r="B23454" s="24">
        <v>26</v>
      </c>
      <c r="C23454" s="22">
        <v>21</v>
      </c>
      <c r="D23454" s="21" t="s">
        <v>154814</v>
      </c>
      <c r="E23454" s="21" t="s">
        <v>154815</v>
      </c>
      <c r="F23454" s="21" t="s">
        <v>14743</v>
      </c>
      <c r="G23454" s="22">
        <v>3</v>
      </c>
      <c r="H23454" s="22">
        <v>14</v>
      </c>
      <c r="I23454" s="22">
        <v>18</v>
      </c>
      <c r="J23454" s="21" t="s">
        <v>154816</v>
      </c>
    </row>
    <row r="23455" spans="1:10" ht="32" customHeight="1">
      <c r="A23455" s="19" t="s">
        <v>154817</v>
      </c>
      <c r="B23455" s="24">
        <v>21</v>
      </c>
      <c r="C23455" s="22">
        <v>15</v>
      </c>
      <c r="D23455" s="21" t="s">
        <v>154818</v>
      </c>
      <c r="E23455" s="21" t="s">
        <v>154819</v>
      </c>
      <c r="F23455" s="21" t="s">
        <v>101528</v>
      </c>
      <c r="G23455" s="22">
        <v>10</v>
      </c>
      <c r="H23455" s="22">
        <v>0</v>
      </c>
      <c r="I23455" s="22">
        <v>0</v>
      </c>
      <c r="J23455" s="21" t="s">
        <v>154820</v>
      </c>
    </row>
    <row r="23456" spans="1:10" ht="32" customHeight="1">
      <c r="A23456" s="19" t="s">
        <v>154821</v>
      </c>
      <c r="B23456" s="24">
        <v>31</v>
      </c>
      <c r="C23456" s="22">
        <v>15</v>
      </c>
      <c r="D23456" s="21" t="s">
        <v>154822</v>
      </c>
      <c r="E23456" s="21" t="s">
        <v>154823</v>
      </c>
      <c r="F23456" s="21" t="s">
        <v>101563</v>
      </c>
      <c r="G23456" s="22">
        <v>10</v>
      </c>
      <c r="H23456" s="22">
        <v>0</v>
      </c>
      <c r="I23456" s="22">
        <v>0</v>
      </c>
      <c r="J23456" s="21" t="s">
        <v>154824</v>
      </c>
    </row>
    <row r="23457" spans="1:10" ht="32" customHeight="1">
      <c r="A23457" s="19" t="s">
        <v>154825</v>
      </c>
      <c r="B23457" s="24">
        <v>21</v>
      </c>
      <c r="C23457" s="22">
        <v>15</v>
      </c>
      <c r="D23457" s="21" t="s">
        <v>111158</v>
      </c>
      <c r="E23457" s="21" t="s">
        <v>111159</v>
      </c>
      <c r="F23457" s="21" t="s">
        <v>101554</v>
      </c>
      <c r="G23457" s="22">
        <v>10</v>
      </c>
      <c r="H23457" s="22">
        <v>0</v>
      </c>
      <c r="I23457" s="22">
        <v>0</v>
      </c>
      <c r="J23457" s="21" t="s">
        <v>130307</v>
      </c>
    </row>
    <row r="23458" spans="1:10" ht="20" customHeight="1">
      <c r="A23458" s="27">
        <v>-999</v>
      </c>
      <c r="B23458" s="24">
        <v>-999</v>
      </c>
      <c r="C23458" s="22">
        <v>-999</v>
      </c>
      <c r="D23458" s="22">
        <v>-999</v>
      </c>
      <c r="E23458" s="22">
        <v>-999</v>
      </c>
      <c r="F23458" s="22">
        <v>-999</v>
      </c>
      <c r="G23458" s="22">
        <v>-999</v>
      </c>
      <c r="H23458" s="22">
        <v>-999</v>
      </c>
      <c r="I23458" s="22">
        <v>-999</v>
      </c>
      <c r="J23458" s="22">
        <v>-999</v>
      </c>
    </row>
    <row r="23459" spans="1:10" ht="32" customHeight="1">
      <c r="A23459" s="19" t="s">
        <v>154826</v>
      </c>
      <c r="B23459" s="24">
        <v>25</v>
      </c>
      <c r="C23459" s="22">
        <v>15</v>
      </c>
      <c r="D23459" s="21" t="s">
        <v>152125</v>
      </c>
      <c r="E23459" s="21" t="s">
        <v>152126</v>
      </c>
      <c r="F23459" s="21" t="s">
        <v>101694</v>
      </c>
      <c r="G23459" s="22">
        <v>10</v>
      </c>
      <c r="H23459" s="22">
        <v>0</v>
      </c>
      <c r="I23459" s="22">
        <v>0</v>
      </c>
      <c r="J23459" s="21" t="s">
        <v>154827</v>
      </c>
    </row>
    <row r="23460" spans="1:10" ht="32" customHeight="1">
      <c r="A23460" s="19" t="s">
        <v>154828</v>
      </c>
      <c r="B23460" s="24">
        <v>25</v>
      </c>
      <c r="C23460" s="22">
        <v>15</v>
      </c>
      <c r="D23460" s="21" t="s">
        <v>152125</v>
      </c>
      <c r="E23460" s="21" t="s">
        <v>152126</v>
      </c>
      <c r="F23460" s="21" t="s">
        <v>101694</v>
      </c>
      <c r="G23460" s="22">
        <v>10</v>
      </c>
      <c r="H23460" s="22">
        <v>0</v>
      </c>
      <c r="I23460" s="22">
        <v>0</v>
      </c>
      <c r="J23460" s="21" t="s">
        <v>154827</v>
      </c>
    </row>
    <row r="23461" spans="1:10" ht="32" customHeight="1">
      <c r="A23461" s="19" t="s">
        <v>154829</v>
      </c>
      <c r="B23461" s="24">
        <v>21</v>
      </c>
      <c r="C23461" s="22">
        <v>26</v>
      </c>
      <c r="D23461" s="21" t="s">
        <v>111777</v>
      </c>
      <c r="E23461" s="21" t="s">
        <v>111778</v>
      </c>
      <c r="F23461" s="21" t="s">
        <v>102510</v>
      </c>
      <c r="G23461" s="22">
        <v>6</v>
      </c>
      <c r="H23461" s="22">
        <v>16</v>
      </c>
      <c r="I23461" s="22">
        <v>27</v>
      </c>
      <c r="J23461" s="21" t="s">
        <v>154830</v>
      </c>
    </row>
    <row r="23462" spans="1:10" ht="32" customHeight="1">
      <c r="A23462" s="19" t="s">
        <v>154831</v>
      </c>
      <c r="B23462" s="24">
        <v>13</v>
      </c>
      <c r="C23462" s="22">
        <v>15</v>
      </c>
      <c r="D23462" s="21" t="s">
        <v>154832</v>
      </c>
      <c r="E23462" s="21" t="s">
        <v>154833</v>
      </c>
      <c r="F23462" s="21" t="s">
        <v>101694</v>
      </c>
      <c r="G23462" s="22">
        <v>10</v>
      </c>
      <c r="H23462" s="22">
        <v>0</v>
      </c>
      <c r="I23462" s="22">
        <v>0</v>
      </c>
      <c r="J23462" s="21" t="s">
        <v>154834</v>
      </c>
    </row>
    <row r="23463" spans="1:10" ht="20" customHeight="1">
      <c r="A23463" s="27">
        <v>-999</v>
      </c>
      <c r="B23463" s="24">
        <v>-999</v>
      </c>
      <c r="C23463" s="22">
        <v>-999</v>
      </c>
      <c r="D23463" s="22">
        <v>-999</v>
      </c>
      <c r="E23463" s="22">
        <v>-999</v>
      </c>
      <c r="F23463" s="22">
        <v>-999</v>
      </c>
      <c r="G23463" s="22">
        <v>-999</v>
      </c>
      <c r="H23463" s="22">
        <v>-999</v>
      </c>
      <c r="I23463" s="22">
        <v>-999</v>
      </c>
      <c r="J23463" s="22">
        <v>-999</v>
      </c>
    </row>
    <row r="23464" spans="1:10" ht="32" customHeight="1">
      <c r="A23464" s="19" t="s">
        <v>154835</v>
      </c>
      <c r="B23464" s="24">
        <v>12</v>
      </c>
      <c r="C23464" s="22">
        <v>15</v>
      </c>
      <c r="D23464" s="21" t="s">
        <v>102399</v>
      </c>
      <c r="E23464" s="21" t="s">
        <v>102400</v>
      </c>
      <c r="F23464" s="21" t="s">
        <v>101563</v>
      </c>
      <c r="G23464" s="22">
        <v>10</v>
      </c>
      <c r="H23464" s="22">
        <v>0</v>
      </c>
      <c r="I23464" s="22">
        <v>0</v>
      </c>
      <c r="J23464" s="21" t="s">
        <v>132582</v>
      </c>
    </row>
    <row r="23465" spans="1:10" ht="32" customHeight="1">
      <c r="A23465" s="19" t="s">
        <v>154836</v>
      </c>
      <c r="B23465" s="24">
        <v>28</v>
      </c>
      <c r="C23465" s="22">
        <v>35</v>
      </c>
      <c r="D23465" s="21" t="s">
        <v>101772</v>
      </c>
      <c r="E23465" s="21" t="s">
        <v>101773</v>
      </c>
      <c r="F23465" s="21" t="s">
        <v>101694</v>
      </c>
      <c r="G23465" s="22">
        <v>11</v>
      </c>
      <c r="H23465" s="22">
        <v>20</v>
      </c>
      <c r="I23465" s="22">
        <v>29</v>
      </c>
      <c r="J23465" s="21" t="s">
        <v>101774</v>
      </c>
    </row>
    <row r="23466" spans="1:10" ht="32" customHeight="1">
      <c r="A23466" s="19" t="s">
        <v>154837</v>
      </c>
      <c r="B23466" s="24">
        <v>16</v>
      </c>
      <c r="C23466" s="22">
        <v>26</v>
      </c>
      <c r="D23466" s="21" t="s">
        <v>108454</v>
      </c>
      <c r="E23466" s="21" t="s">
        <v>108455</v>
      </c>
      <c r="F23466" s="21" t="s">
        <v>102035</v>
      </c>
      <c r="G23466" s="22">
        <v>10</v>
      </c>
      <c r="H23466" s="22">
        <v>12</v>
      </c>
      <c r="I23466" s="22">
        <v>21</v>
      </c>
      <c r="J23466" s="21" t="s">
        <v>154838</v>
      </c>
    </row>
    <row r="23467" spans="1:10" ht="32" customHeight="1">
      <c r="A23467" s="19" t="s">
        <v>154839</v>
      </c>
      <c r="B23467" s="24">
        <v>16</v>
      </c>
      <c r="C23467" s="22">
        <v>26</v>
      </c>
      <c r="D23467" s="21" t="s">
        <v>108454</v>
      </c>
      <c r="E23467" s="21" t="s">
        <v>108455</v>
      </c>
      <c r="F23467" s="21" t="s">
        <v>102035</v>
      </c>
      <c r="G23467" s="22">
        <v>10</v>
      </c>
      <c r="H23467" s="22">
        <v>12</v>
      </c>
      <c r="I23467" s="22">
        <v>21</v>
      </c>
      <c r="J23467" s="21" t="s">
        <v>154838</v>
      </c>
    </row>
    <row r="23468" spans="1:10" ht="32" customHeight="1">
      <c r="A23468" s="19" t="s">
        <v>154840</v>
      </c>
      <c r="B23468" s="24">
        <v>16</v>
      </c>
      <c r="C23468" s="22">
        <v>26</v>
      </c>
      <c r="D23468" s="21" t="s">
        <v>108454</v>
      </c>
      <c r="E23468" s="21" t="s">
        <v>108455</v>
      </c>
      <c r="F23468" s="21" t="s">
        <v>102035</v>
      </c>
      <c r="G23468" s="22">
        <v>10</v>
      </c>
      <c r="H23468" s="22">
        <v>12</v>
      </c>
      <c r="I23468" s="22">
        <v>21</v>
      </c>
      <c r="J23468" s="21" t="s">
        <v>154838</v>
      </c>
    </row>
    <row r="23469" spans="1:10" ht="32" customHeight="1">
      <c r="A23469" s="19" t="s">
        <v>154841</v>
      </c>
      <c r="B23469" s="24">
        <v>21</v>
      </c>
      <c r="C23469" s="22">
        <v>17</v>
      </c>
      <c r="D23469" s="21" t="s">
        <v>110890</v>
      </c>
      <c r="E23469" s="21" t="s">
        <v>110891</v>
      </c>
      <c r="F23469" s="21" t="s">
        <v>101710</v>
      </c>
      <c r="G23469" s="22">
        <v>1</v>
      </c>
      <c r="H23469" s="22">
        <v>12</v>
      </c>
      <c r="I23469" s="22">
        <v>23</v>
      </c>
      <c r="J23469" s="21" t="s">
        <v>154842</v>
      </c>
    </row>
    <row r="23470" spans="1:10" ht="32" customHeight="1">
      <c r="A23470" s="19" t="s">
        <v>154843</v>
      </c>
      <c r="B23470" s="24">
        <v>21</v>
      </c>
      <c r="C23470" s="22">
        <v>17</v>
      </c>
      <c r="D23470" s="21" t="s">
        <v>110890</v>
      </c>
      <c r="E23470" s="21" t="s">
        <v>110891</v>
      </c>
      <c r="F23470" s="21" t="s">
        <v>101710</v>
      </c>
      <c r="G23470" s="22">
        <v>1</v>
      </c>
      <c r="H23470" s="22">
        <v>12</v>
      </c>
      <c r="I23470" s="22">
        <v>23</v>
      </c>
      <c r="J23470" s="21" t="s">
        <v>154842</v>
      </c>
    </row>
    <row r="23471" spans="1:10" ht="32" customHeight="1">
      <c r="A23471" s="19" t="s">
        <v>154844</v>
      </c>
      <c r="B23471" s="24">
        <v>27</v>
      </c>
      <c r="C23471" s="22">
        <v>18</v>
      </c>
      <c r="D23471" s="21" t="s">
        <v>124858</v>
      </c>
      <c r="E23471" s="21" t="s">
        <v>124859</v>
      </c>
      <c r="F23471" s="21" t="s">
        <v>102144</v>
      </c>
      <c r="G23471" s="22">
        <v>1</v>
      </c>
      <c r="H23471" s="22">
        <v>13</v>
      </c>
      <c r="I23471" s="22">
        <v>17</v>
      </c>
      <c r="J23471" s="21" t="s">
        <v>154845</v>
      </c>
    </row>
    <row r="23472" spans="1:10" ht="32" customHeight="1">
      <c r="A23472" s="19" t="s">
        <v>154846</v>
      </c>
      <c r="B23472" s="24">
        <v>27</v>
      </c>
      <c r="C23472" s="22">
        <v>18</v>
      </c>
      <c r="D23472" s="21" t="s">
        <v>124858</v>
      </c>
      <c r="E23472" s="21" t="s">
        <v>124859</v>
      </c>
      <c r="F23472" s="21" t="s">
        <v>102144</v>
      </c>
      <c r="G23472" s="22">
        <v>1</v>
      </c>
      <c r="H23472" s="22">
        <v>13</v>
      </c>
      <c r="I23472" s="22">
        <v>17</v>
      </c>
      <c r="J23472" s="21" t="s">
        <v>154845</v>
      </c>
    </row>
    <row r="23473" spans="1:10" ht="32" customHeight="1">
      <c r="A23473" s="19" t="s">
        <v>154847</v>
      </c>
      <c r="B23473" s="24">
        <v>13</v>
      </c>
      <c r="C23473" s="22">
        <v>15</v>
      </c>
      <c r="D23473" s="21" t="s">
        <v>106805</v>
      </c>
      <c r="E23473" s="21" t="s">
        <v>106806</v>
      </c>
      <c r="F23473" s="21" t="s">
        <v>101528</v>
      </c>
      <c r="G23473" s="22">
        <v>10</v>
      </c>
      <c r="H23473" s="22">
        <v>0</v>
      </c>
      <c r="I23473" s="22">
        <v>0</v>
      </c>
      <c r="J23473" s="21" t="s">
        <v>106807</v>
      </c>
    </row>
    <row r="23474" spans="1:10" ht="32" customHeight="1">
      <c r="A23474" s="19" t="s">
        <v>154848</v>
      </c>
      <c r="B23474" s="24">
        <v>33</v>
      </c>
      <c r="C23474" s="22">
        <v>15</v>
      </c>
      <c r="D23474" s="21" t="s">
        <v>137739</v>
      </c>
      <c r="E23474" s="21" t="s">
        <v>137740</v>
      </c>
      <c r="F23474" s="21" t="s">
        <v>14739</v>
      </c>
      <c r="G23474" s="22">
        <v>10</v>
      </c>
      <c r="H23474" s="22">
        <v>0</v>
      </c>
      <c r="I23474" s="22">
        <v>0</v>
      </c>
      <c r="J23474" s="21" t="s">
        <v>154849</v>
      </c>
    </row>
    <row r="23475" spans="1:10" ht="32" customHeight="1">
      <c r="A23475" s="19" t="s">
        <v>154850</v>
      </c>
      <c r="B23475" s="24">
        <v>25</v>
      </c>
      <c r="C23475" s="22">
        <v>15</v>
      </c>
      <c r="D23475" s="21" t="s">
        <v>103205</v>
      </c>
      <c r="E23475" s="21" t="s">
        <v>103206</v>
      </c>
      <c r="F23475" s="21" t="s">
        <v>101522</v>
      </c>
      <c r="G23475" s="22">
        <v>10</v>
      </c>
      <c r="H23475" s="22">
        <v>0</v>
      </c>
      <c r="I23475" s="22">
        <v>0</v>
      </c>
      <c r="J23475" s="21" t="s">
        <v>149020</v>
      </c>
    </row>
    <row r="23476" spans="1:10" ht="32" customHeight="1">
      <c r="A23476" s="19" t="s">
        <v>154851</v>
      </c>
      <c r="B23476" s="24">
        <v>13</v>
      </c>
      <c r="C23476" s="22">
        <v>15</v>
      </c>
      <c r="D23476" s="21" t="s">
        <v>110374</v>
      </c>
      <c r="E23476" s="21" t="s">
        <v>110375</v>
      </c>
      <c r="F23476" s="21" t="s">
        <v>101528</v>
      </c>
      <c r="G23476" s="22">
        <v>10</v>
      </c>
      <c r="H23476" s="22">
        <v>0</v>
      </c>
      <c r="I23476" s="22">
        <v>0</v>
      </c>
      <c r="J23476" s="21" t="s">
        <v>154852</v>
      </c>
    </row>
    <row r="23477" spans="1:10" ht="32" customHeight="1">
      <c r="A23477" s="19" t="s">
        <v>154853</v>
      </c>
      <c r="B23477" s="24">
        <v>21</v>
      </c>
      <c r="C23477" s="22">
        <v>23</v>
      </c>
      <c r="D23477" s="21" t="s">
        <v>117566</v>
      </c>
      <c r="E23477" s="21" t="s">
        <v>117567</v>
      </c>
      <c r="F23477" s="21" t="s">
        <v>102001</v>
      </c>
      <c r="G23477" s="22">
        <v>4</v>
      </c>
      <c r="H23477" s="22">
        <v>15</v>
      </c>
      <c r="I23477" s="22">
        <v>33</v>
      </c>
      <c r="J23477" s="21" t="s">
        <v>154854</v>
      </c>
    </row>
    <row r="23478" spans="1:10" ht="32" customHeight="1">
      <c r="A23478" s="19" t="s">
        <v>154855</v>
      </c>
      <c r="B23478" s="24">
        <v>20</v>
      </c>
      <c r="C23478" s="22">
        <v>15</v>
      </c>
      <c r="D23478" s="21" t="s">
        <v>106913</v>
      </c>
      <c r="E23478" s="21" t="s">
        <v>106914</v>
      </c>
      <c r="F23478" s="21" t="s">
        <v>101628</v>
      </c>
      <c r="G23478" s="22">
        <v>1</v>
      </c>
      <c r="H23478" s="22">
        <v>10</v>
      </c>
      <c r="I23478" s="22">
        <v>21</v>
      </c>
      <c r="J23478" s="21" t="s">
        <v>154856</v>
      </c>
    </row>
    <row r="23479" spans="1:10" ht="32" customHeight="1">
      <c r="A23479" s="19" t="s">
        <v>154857</v>
      </c>
      <c r="B23479" s="24">
        <v>28</v>
      </c>
      <c r="C23479" s="22">
        <v>22</v>
      </c>
      <c r="D23479" s="21" t="s">
        <v>112931</v>
      </c>
      <c r="E23479" s="21" t="s">
        <v>112932</v>
      </c>
      <c r="F23479" s="21" t="s">
        <v>101689</v>
      </c>
      <c r="G23479" s="22">
        <v>8</v>
      </c>
      <c r="H23479" s="22">
        <v>10</v>
      </c>
      <c r="I23479" s="22">
        <v>12</v>
      </c>
      <c r="J23479" s="21" t="s">
        <v>154858</v>
      </c>
    </row>
    <row r="23480" spans="1:10" ht="32" customHeight="1">
      <c r="A23480" s="19" t="s">
        <v>154859</v>
      </c>
      <c r="B23480" s="24">
        <v>28</v>
      </c>
      <c r="C23480" s="22">
        <v>22</v>
      </c>
      <c r="D23480" s="21" t="s">
        <v>112931</v>
      </c>
      <c r="E23480" s="21" t="s">
        <v>112932</v>
      </c>
      <c r="F23480" s="21" t="s">
        <v>101689</v>
      </c>
      <c r="G23480" s="22">
        <v>8</v>
      </c>
      <c r="H23480" s="22">
        <v>10</v>
      </c>
      <c r="I23480" s="22">
        <v>12</v>
      </c>
      <c r="J23480" s="21" t="s">
        <v>154858</v>
      </c>
    </row>
    <row r="23481" spans="1:10" ht="32" customHeight="1">
      <c r="A23481" s="19" t="s">
        <v>154860</v>
      </c>
      <c r="B23481" s="24">
        <v>20</v>
      </c>
      <c r="C23481" s="22">
        <v>15</v>
      </c>
      <c r="D23481" s="21" t="s">
        <v>122472</v>
      </c>
      <c r="E23481" s="21" t="s">
        <v>122473</v>
      </c>
      <c r="F23481" s="21" t="s">
        <v>101694</v>
      </c>
      <c r="G23481" s="22">
        <v>10</v>
      </c>
      <c r="H23481" s="22">
        <v>0</v>
      </c>
      <c r="I23481" s="22">
        <v>0</v>
      </c>
      <c r="J23481" s="21" t="s">
        <v>154861</v>
      </c>
    </row>
    <row r="23482" spans="1:10" ht="32" customHeight="1">
      <c r="A23482" s="19" t="s">
        <v>154862</v>
      </c>
      <c r="B23482" s="24">
        <v>20</v>
      </c>
      <c r="C23482" s="22">
        <v>15</v>
      </c>
      <c r="D23482" s="21" t="s">
        <v>122472</v>
      </c>
      <c r="E23482" s="21" t="s">
        <v>122473</v>
      </c>
      <c r="F23482" s="21" t="s">
        <v>101694</v>
      </c>
      <c r="G23482" s="22">
        <v>10</v>
      </c>
      <c r="H23482" s="22">
        <v>0</v>
      </c>
      <c r="I23482" s="22">
        <v>0</v>
      </c>
      <c r="J23482" s="21" t="s">
        <v>154861</v>
      </c>
    </row>
    <row r="23483" spans="1:10" ht="32" customHeight="1">
      <c r="A23483" s="19" t="s">
        <v>154863</v>
      </c>
      <c r="B23483" s="24">
        <v>24</v>
      </c>
      <c r="C23483" s="22">
        <v>15</v>
      </c>
      <c r="D23483" s="21" t="s">
        <v>128441</v>
      </c>
      <c r="E23483" s="21" t="s">
        <v>128442</v>
      </c>
      <c r="F23483" s="21" t="s">
        <v>101628</v>
      </c>
      <c r="G23483" s="22">
        <v>1</v>
      </c>
      <c r="H23483" s="22">
        <v>9</v>
      </c>
      <c r="I23483" s="22">
        <v>21</v>
      </c>
      <c r="J23483" s="21" t="s">
        <v>154864</v>
      </c>
    </row>
    <row r="23484" spans="1:10" ht="32" customHeight="1">
      <c r="A23484" s="19" t="s">
        <v>154865</v>
      </c>
      <c r="B23484" s="24">
        <v>22</v>
      </c>
      <c r="C23484" s="22">
        <v>16</v>
      </c>
      <c r="D23484" s="21" t="s">
        <v>102492</v>
      </c>
      <c r="E23484" s="21" t="s">
        <v>102493</v>
      </c>
      <c r="F23484" s="21" t="s">
        <v>101945</v>
      </c>
      <c r="G23484" s="22">
        <v>1</v>
      </c>
      <c r="H23484" s="22">
        <v>11</v>
      </c>
      <c r="I23484" s="22">
        <v>18</v>
      </c>
      <c r="J23484" s="21" t="s">
        <v>106970</v>
      </c>
    </row>
    <row r="23485" spans="1:10" ht="32" customHeight="1">
      <c r="A23485" s="19" t="s">
        <v>154866</v>
      </c>
      <c r="B23485" s="24">
        <v>13</v>
      </c>
      <c r="C23485" s="22">
        <v>15</v>
      </c>
      <c r="D23485" s="21" t="s">
        <v>103398</v>
      </c>
      <c r="E23485" s="21" t="s">
        <v>103399</v>
      </c>
      <c r="F23485" s="21" t="s">
        <v>101568</v>
      </c>
      <c r="G23485" s="22">
        <v>2</v>
      </c>
      <c r="H23485" s="22">
        <v>9</v>
      </c>
      <c r="I23485" s="22">
        <v>19</v>
      </c>
      <c r="J23485" s="21" t="s">
        <v>154867</v>
      </c>
    </row>
    <row r="23486" spans="1:10" ht="32" customHeight="1">
      <c r="A23486" s="19" t="s">
        <v>154868</v>
      </c>
      <c r="B23486" s="24">
        <v>19</v>
      </c>
      <c r="C23486" s="22">
        <v>15</v>
      </c>
      <c r="D23486" s="21" t="s">
        <v>108104</v>
      </c>
      <c r="E23486" s="21" t="s">
        <v>108105</v>
      </c>
      <c r="F23486" s="21" t="s">
        <v>14739</v>
      </c>
      <c r="G23486" s="22">
        <v>10</v>
      </c>
      <c r="H23486" s="22">
        <v>0</v>
      </c>
      <c r="I23486" s="22">
        <v>0</v>
      </c>
      <c r="J23486" s="21" t="s">
        <v>154869</v>
      </c>
    </row>
    <row r="23487" spans="1:10" ht="32" customHeight="1">
      <c r="A23487" s="19" t="s">
        <v>154870</v>
      </c>
      <c r="B23487" s="24">
        <v>19</v>
      </c>
      <c r="C23487" s="22">
        <v>15</v>
      </c>
      <c r="D23487" s="21" t="s">
        <v>108104</v>
      </c>
      <c r="E23487" s="21" t="s">
        <v>108105</v>
      </c>
      <c r="F23487" s="21" t="s">
        <v>14739</v>
      </c>
      <c r="G23487" s="22">
        <v>10</v>
      </c>
      <c r="H23487" s="22">
        <v>0</v>
      </c>
      <c r="I23487" s="22">
        <v>0</v>
      </c>
      <c r="J23487" s="21" t="s">
        <v>154869</v>
      </c>
    </row>
    <row r="23488" spans="1:10" ht="32" customHeight="1">
      <c r="A23488" s="19" t="s">
        <v>154871</v>
      </c>
      <c r="B23488" s="24">
        <v>16</v>
      </c>
      <c r="C23488" s="22">
        <v>19</v>
      </c>
      <c r="D23488" s="21" t="s">
        <v>154872</v>
      </c>
      <c r="E23488" s="21" t="s">
        <v>154873</v>
      </c>
      <c r="F23488" s="21" t="s">
        <v>102114</v>
      </c>
      <c r="G23488" s="22">
        <v>3</v>
      </c>
      <c r="H23488" s="22">
        <v>12</v>
      </c>
      <c r="I23488" s="22">
        <v>25</v>
      </c>
      <c r="J23488" s="21" t="s">
        <v>154874</v>
      </c>
    </row>
    <row r="23489" spans="1:10" ht="32" customHeight="1">
      <c r="A23489" s="19" t="s">
        <v>154875</v>
      </c>
      <c r="B23489" s="24">
        <v>39</v>
      </c>
      <c r="C23489" s="22">
        <v>15</v>
      </c>
      <c r="D23489" s="21" t="s">
        <v>138303</v>
      </c>
      <c r="E23489" s="21" t="s">
        <v>138304</v>
      </c>
      <c r="F23489" s="21" t="s">
        <v>14739</v>
      </c>
      <c r="G23489" s="22">
        <v>10</v>
      </c>
      <c r="H23489" s="22">
        <v>0</v>
      </c>
      <c r="I23489" s="22">
        <v>0</v>
      </c>
      <c r="J23489" s="21" t="s">
        <v>138305</v>
      </c>
    </row>
    <row r="23490" spans="1:10" ht="32" customHeight="1">
      <c r="A23490" s="19" t="s">
        <v>154876</v>
      </c>
      <c r="B23490" s="24">
        <v>21</v>
      </c>
      <c r="C23490" s="22">
        <v>15</v>
      </c>
      <c r="D23490" s="21" t="s">
        <v>108876</v>
      </c>
      <c r="E23490" s="21" t="s">
        <v>108877</v>
      </c>
      <c r="F23490" s="21" t="s">
        <v>101694</v>
      </c>
      <c r="G23490" s="22">
        <v>10</v>
      </c>
      <c r="H23490" s="22">
        <v>0</v>
      </c>
      <c r="I23490" s="22">
        <v>0</v>
      </c>
      <c r="J23490" s="21" t="s">
        <v>154877</v>
      </c>
    </row>
    <row r="23491" spans="1:10" ht="32" customHeight="1">
      <c r="A23491" s="19" t="s">
        <v>154878</v>
      </c>
      <c r="B23491" s="24">
        <v>50</v>
      </c>
      <c r="C23491" s="22">
        <v>15</v>
      </c>
      <c r="D23491" s="21" t="s">
        <v>110149</v>
      </c>
      <c r="E23491" s="21" t="s">
        <v>110150</v>
      </c>
      <c r="F23491" s="21" t="s">
        <v>101568</v>
      </c>
      <c r="G23491" s="22">
        <v>1</v>
      </c>
      <c r="H23491" s="22">
        <v>9</v>
      </c>
      <c r="I23491" s="22">
        <v>18</v>
      </c>
      <c r="J23491" s="21" t="s">
        <v>154879</v>
      </c>
    </row>
    <row r="23492" spans="1:10" ht="20" customHeight="1">
      <c r="A23492" s="27">
        <v>-999</v>
      </c>
      <c r="B23492" s="24">
        <v>-999</v>
      </c>
      <c r="C23492" s="22">
        <v>-999</v>
      </c>
      <c r="D23492" s="22">
        <v>-999</v>
      </c>
      <c r="E23492" s="22">
        <v>-999</v>
      </c>
      <c r="F23492" s="22">
        <v>-999</v>
      </c>
      <c r="G23492" s="22">
        <v>-999</v>
      </c>
      <c r="H23492" s="22">
        <v>-999</v>
      </c>
      <c r="I23492" s="22">
        <v>-999</v>
      </c>
      <c r="J23492" s="22">
        <v>-999</v>
      </c>
    </row>
    <row r="23493" spans="1:10" ht="32" customHeight="1">
      <c r="A23493" s="19" t="s">
        <v>154880</v>
      </c>
      <c r="B23493" s="24">
        <v>13</v>
      </c>
      <c r="C23493" s="22">
        <v>15</v>
      </c>
      <c r="D23493" s="21" t="s">
        <v>103865</v>
      </c>
      <c r="E23493" s="21" t="s">
        <v>103866</v>
      </c>
      <c r="F23493" s="21" t="s">
        <v>101522</v>
      </c>
      <c r="G23493" s="22">
        <v>10</v>
      </c>
      <c r="H23493" s="22">
        <v>0</v>
      </c>
      <c r="I23493" s="22">
        <v>0</v>
      </c>
      <c r="J23493" s="21" t="s">
        <v>154881</v>
      </c>
    </row>
    <row r="23494" spans="1:10" ht="20" customHeight="1">
      <c r="A23494" s="27">
        <v>-999</v>
      </c>
      <c r="B23494" s="24">
        <v>-999</v>
      </c>
      <c r="C23494" s="22">
        <v>-999</v>
      </c>
      <c r="D23494" s="22">
        <v>-999</v>
      </c>
      <c r="E23494" s="22">
        <v>-999</v>
      </c>
      <c r="F23494" s="22">
        <v>-999</v>
      </c>
      <c r="G23494" s="22">
        <v>-999</v>
      </c>
      <c r="H23494" s="22">
        <v>-999</v>
      </c>
      <c r="I23494" s="22">
        <v>-999</v>
      </c>
      <c r="J23494" s="22">
        <v>-999</v>
      </c>
    </row>
    <row r="23495" spans="1:10" ht="32" customHeight="1">
      <c r="A23495" s="19" t="s">
        <v>154882</v>
      </c>
      <c r="B23495" s="24">
        <v>28</v>
      </c>
      <c r="C23495" s="22">
        <v>15</v>
      </c>
      <c r="D23495" s="21" t="s">
        <v>116002</v>
      </c>
      <c r="E23495" s="21" t="s">
        <v>116003</v>
      </c>
      <c r="F23495" s="21" t="s">
        <v>101694</v>
      </c>
      <c r="G23495" s="22">
        <v>10</v>
      </c>
      <c r="H23495" s="22">
        <v>0</v>
      </c>
      <c r="I23495" s="22">
        <v>0</v>
      </c>
      <c r="J23495" s="21" t="s">
        <v>154883</v>
      </c>
    </row>
    <row r="23496" spans="1:10" ht="32" customHeight="1">
      <c r="A23496" s="19" t="s">
        <v>154884</v>
      </c>
      <c r="B23496" s="24">
        <v>50</v>
      </c>
      <c r="C23496" s="22">
        <v>15</v>
      </c>
      <c r="D23496" s="21" t="s">
        <v>154885</v>
      </c>
      <c r="E23496" s="21" t="s">
        <v>154886</v>
      </c>
      <c r="F23496" s="21" t="s">
        <v>101694</v>
      </c>
      <c r="G23496" s="22">
        <v>1</v>
      </c>
      <c r="H23496" s="22">
        <v>9</v>
      </c>
      <c r="I23496" s="22">
        <v>11</v>
      </c>
      <c r="J23496" s="21" t="s">
        <v>154887</v>
      </c>
    </row>
    <row r="23497" spans="1:10" ht="32" customHeight="1">
      <c r="A23497" s="19" t="s">
        <v>154888</v>
      </c>
      <c r="B23497" s="24">
        <v>36</v>
      </c>
      <c r="C23497" s="22">
        <v>15</v>
      </c>
      <c r="D23497" s="21" t="s">
        <v>102029</v>
      </c>
      <c r="E23497" s="21" t="s">
        <v>102030</v>
      </c>
      <c r="F23497" s="21" t="s">
        <v>101694</v>
      </c>
      <c r="G23497" s="22">
        <v>10</v>
      </c>
      <c r="H23497" s="22">
        <v>0</v>
      </c>
      <c r="I23497" s="22">
        <v>0</v>
      </c>
      <c r="J23497" s="21" t="s">
        <v>107526</v>
      </c>
    </row>
    <row r="23498" spans="1:10" ht="32" customHeight="1">
      <c r="A23498" s="19" t="s">
        <v>154889</v>
      </c>
      <c r="B23498" s="24">
        <v>30</v>
      </c>
      <c r="C23498" s="22">
        <v>15</v>
      </c>
      <c r="D23498" s="21" t="s">
        <v>154890</v>
      </c>
      <c r="E23498" s="21" t="s">
        <v>154891</v>
      </c>
      <c r="F23498" s="21" t="s">
        <v>14739</v>
      </c>
      <c r="G23498" s="22">
        <v>10</v>
      </c>
      <c r="H23498" s="22">
        <v>0</v>
      </c>
      <c r="I23498" s="22">
        <v>0</v>
      </c>
      <c r="J23498" s="21" t="s">
        <v>154892</v>
      </c>
    </row>
    <row r="23499" spans="1:10" ht="32" customHeight="1">
      <c r="A23499" s="19" t="s">
        <v>154893</v>
      </c>
      <c r="B23499" s="24">
        <v>19</v>
      </c>
      <c r="C23499" s="22">
        <v>16</v>
      </c>
      <c r="D23499" s="21" t="s">
        <v>103912</v>
      </c>
      <c r="E23499" s="21" t="s">
        <v>103913</v>
      </c>
      <c r="F23499" s="21" t="s">
        <v>101533</v>
      </c>
      <c r="G23499" s="22">
        <v>1</v>
      </c>
      <c r="H23499" s="22">
        <v>6</v>
      </c>
      <c r="I23499" s="22">
        <v>13</v>
      </c>
      <c r="J23499" s="21" t="s">
        <v>154894</v>
      </c>
    </row>
    <row r="23500" spans="1:10" ht="32" customHeight="1">
      <c r="A23500" s="19" t="s">
        <v>154895</v>
      </c>
      <c r="B23500" s="24">
        <v>33</v>
      </c>
      <c r="C23500" s="22">
        <v>15</v>
      </c>
      <c r="D23500" s="21" t="s">
        <v>154896</v>
      </c>
      <c r="E23500" s="21" t="s">
        <v>154897</v>
      </c>
      <c r="F23500" s="21" t="s">
        <v>101554</v>
      </c>
      <c r="G23500" s="22">
        <v>10</v>
      </c>
      <c r="H23500" s="22">
        <v>0</v>
      </c>
      <c r="I23500" s="22">
        <v>0</v>
      </c>
      <c r="J23500" s="21" t="s">
        <v>154898</v>
      </c>
    </row>
    <row r="23501" spans="1:10" ht="32" customHeight="1">
      <c r="A23501" s="19" t="s">
        <v>154899</v>
      </c>
      <c r="B23501" s="24">
        <v>27</v>
      </c>
      <c r="C23501" s="22">
        <v>30</v>
      </c>
      <c r="D23501" s="21" t="s">
        <v>105086</v>
      </c>
      <c r="E23501" s="21" t="s">
        <v>105087</v>
      </c>
      <c r="F23501" s="21" t="s">
        <v>103600</v>
      </c>
      <c r="G23501" s="22">
        <v>6</v>
      </c>
      <c r="H23501" s="22">
        <v>20</v>
      </c>
      <c r="I23501" s="22">
        <v>35</v>
      </c>
      <c r="J23501" s="21" t="s">
        <v>154900</v>
      </c>
    </row>
    <row r="23502" spans="1:10" ht="32" customHeight="1">
      <c r="A23502" s="19" t="s">
        <v>154901</v>
      </c>
      <c r="B23502" s="24">
        <v>23</v>
      </c>
      <c r="C23502" s="22">
        <v>16</v>
      </c>
      <c r="D23502" s="21" t="s">
        <v>154902</v>
      </c>
      <c r="E23502" s="21" t="s">
        <v>154903</v>
      </c>
      <c r="F23502" s="21" t="s">
        <v>101533</v>
      </c>
      <c r="G23502" s="22">
        <v>1</v>
      </c>
      <c r="H23502" s="22">
        <v>7</v>
      </c>
      <c r="I23502" s="22">
        <v>15</v>
      </c>
      <c r="J23502" s="21" t="s">
        <v>154904</v>
      </c>
    </row>
    <row r="23503" spans="1:10" ht="32" customHeight="1">
      <c r="A23503" s="19" t="s">
        <v>154905</v>
      </c>
      <c r="B23503" s="24">
        <v>24</v>
      </c>
      <c r="C23503" s="22">
        <v>15</v>
      </c>
      <c r="D23503" s="21" t="s">
        <v>120117</v>
      </c>
      <c r="E23503" s="21" t="s">
        <v>120118</v>
      </c>
      <c r="F23503" s="21" t="s">
        <v>101528</v>
      </c>
      <c r="G23503" s="22">
        <v>10</v>
      </c>
      <c r="H23503" s="22">
        <v>0</v>
      </c>
      <c r="I23503" s="22">
        <v>0</v>
      </c>
      <c r="J23503" s="21" t="s">
        <v>154906</v>
      </c>
    </row>
    <row r="23504" spans="1:10" ht="32" customHeight="1">
      <c r="A23504" s="19" t="s">
        <v>154907</v>
      </c>
      <c r="B23504" s="24">
        <v>24</v>
      </c>
      <c r="C23504" s="22">
        <v>15</v>
      </c>
      <c r="D23504" s="21" t="s">
        <v>120117</v>
      </c>
      <c r="E23504" s="21" t="s">
        <v>120118</v>
      </c>
      <c r="F23504" s="21" t="s">
        <v>101528</v>
      </c>
      <c r="G23504" s="22">
        <v>10</v>
      </c>
      <c r="H23504" s="22">
        <v>0</v>
      </c>
      <c r="I23504" s="22">
        <v>0</v>
      </c>
      <c r="J23504" s="21" t="s">
        <v>154906</v>
      </c>
    </row>
    <row r="23505" spans="1:10" ht="20" customHeight="1">
      <c r="A23505" s="27">
        <v>-999</v>
      </c>
      <c r="B23505" s="24">
        <v>-999</v>
      </c>
      <c r="C23505" s="22">
        <v>-999</v>
      </c>
      <c r="D23505" s="22">
        <v>-999</v>
      </c>
      <c r="E23505" s="22">
        <v>-999</v>
      </c>
      <c r="F23505" s="22">
        <v>-999</v>
      </c>
      <c r="G23505" s="22">
        <v>-999</v>
      </c>
      <c r="H23505" s="22">
        <v>-999</v>
      </c>
      <c r="I23505" s="22">
        <v>-999</v>
      </c>
      <c r="J23505" s="22">
        <v>-999</v>
      </c>
    </row>
    <row r="23506" spans="1:10" ht="32" customHeight="1">
      <c r="A23506" s="19" t="s">
        <v>154908</v>
      </c>
      <c r="B23506" s="24">
        <v>26</v>
      </c>
      <c r="C23506" s="22">
        <v>28</v>
      </c>
      <c r="D23506" s="21" t="s">
        <v>115568</v>
      </c>
      <c r="E23506" s="21" t="s">
        <v>115569</v>
      </c>
      <c r="F23506" s="21" t="s">
        <v>102372</v>
      </c>
      <c r="G23506" s="22">
        <v>13</v>
      </c>
      <c r="H23506" s="22">
        <v>11</v>
      </c>
      <c r="I23506" s="22">
        <v>19</v>
      </c>
      <c r="J23506" s="21" t="s">
        <v>154909</v>
      </c>
    </row>
    <row r="23507" spans="1:10" ht="32" customHeight="1">
      <c r="A23507" s="19" t="s">
        <v>154910</v>
      </c>
      <c r="B23507" s="24">
        <v>20</v>
      </c>
      <c r="C23507" s="22">
        <v>15</v>
      </c>
      <c r="D23507" s="21" t="s">
        <v>114533</v>
      </c>
      <c r="E23507" s="21" t="s">
        <v>114534</v>
      </c>
      <c r="F23507" s="21" t="s">
        <v>14739</v>
      </c>
      <c r="G23507" s="22">
        <v>10</v>
      </c>
      <c r="H23507" s="22">
        <v>0</v>
      </c>
      <c r="I23507" s="22">
        <v>0</v>
      </c>
      <c r="J23507" s="21" t="s">
        <v>154911</v>
      </c>
    </row>
    <row r="23508" spans="1:10" ht="32" customHeight="1">
      <c r="A23508" s="19" t="s">
        <v>154912</v>
      </c>
      <c r="B23508" s="24">
        <v>16</v>
      </c>
      <c r="C23508" s="22">
        <v>19</v>
      </c>
      <c r="D23508" s="21" t="s">
        <v>113899</v>
      </c>
      <c r="E23508" s="21" t="s">
        <v>113900</v>
      </c>
      <c r="F23508" s="21" t="s">
        <v>102510</v>
      </c>
      <c r="G23508" s="22">
        <v>3</v>
      </c>
      <c r="H23508" s="22">
        <v>12</v>
      </c>
      <c r="I23508" s="22">
        <v>20</v>
      </c>
      <c r="J23508" s="21" t="s">
        <v>154913</v>
      </c>
    </row>
    <row r="23509" spans="1:10" ht="32" customHeight="1">
      <c r="A23509" s="19" t="s">
        <v>154914</v>
      </c>
      <c r="B23509" s="24">
        <v>38</v>
      </c>
      <c r="C23509" s="22">
        <v>30</v>
      </c>
      <c r="D23509" s="21" t="s">
        <v>115755</v>
      </c>
      <c r="E23509" s="21" t="s">
        <v>115756</v>
      </c>
      <c r="F23509" s="21" t="s">
        <v>122995</v>
      </c>
      <c r="G23509" s="22">
        <v>1</v>
      </c>
      <c r="H23509" s="22">
        <v>25</v>
      </c>
      <c r="I23509" s="22">
        <v>52</v>
      </c>
      <c r="J23509" s="21" t="s">
        <v>154915</v>
      </c>
    </row>
    <row r="23510" spans="1:10" ht="32" customHeight="1">
      <c r="A23510" s="19" t="s">
        <v>154916</v>
      </c>
      <c r="B23510" s="24">
        <v>32</v>
      </c>
      <c r="C23510" s="22">
        <v>16</v>
      </c>
      <c r="D23510" s="21" t="s">
        <v>103464</v>
      </c>
      <c r="E23510" s="21" t="s">
        <v>103465</v>
      </c>
      <c r="F23510" s="21" t="s">
        <v>101945</v>
      </c>
      <c r="G23510" s="22">
        <v>1</v>
      </c>
      <c r="H23510" s="22">
        <v>11</v>
      </c>
      <c r="I23510" s="22">
        <v>16</v>
      </c>
      <c r="J23510" s="21" t="s">
        <v>154917</v>
      </c>
    </row>
    <row r="23511" spans="1:10" ht="32" customHeight="1">
      <c r="A23511" s="19" t="s">
        <v>154918</v>
      </c>
      <c r="B23511" s="24">
        <v>32</v>
      </c>
      <c r="C23511" s="22">
        <v>16</v>
      </c>
      <c r="D23511" s="21" t="s">
        <v>103464</v>
      </c>
      <c r="E23511" s="21" t="s">
        <v>103465</v>
      </c>
      <c r="F23511" s="21" t="s">
        <v>101945</v>
      </c>
      <c r="G23511" s="22">
        <v>1</v>
      </c>
      <c r="H23511" s="22">
        <v>11</v>
      </c>
      <c r="I23511" s="22">
        <v>16</v>
      </c>
      <c r="J23511" s="21" t="s">
        <v>154917</v>
      </c>
    </row>
    <row r="23512" spans="1:10" ht="32" customHeight="1">
      <c r="A23512" s="19" t="s">
        <v>154919</v>
      </c>
      <c r="B23512" s="24">
        <v>13</v>
      </c>
      <c r="C23512" s="22">
        <v>15</v>
      </c>
      <c r="D23512" s="21" t="s">
        <v>154920</v>
      </c>
      <c r="E23512" s="21" t="s">
        <v>154921</v>
      </c>
      <c r="F23512" s="21" t="s">
        <v>101554</v>
      </c>
      <c r="G23512" s="22">
        <v>10</v>
      </c>
      <c r="H23512" s="22">
        <v>0</v>
      </c>
      <c r="I23512" s="22">
        <v>0</v>
      </c>
      <c r="J23512" s="21" t="s">
        <v>154922</v>
      </c>
    </row>
    <row r="23513" spans="1:10" ht="32" customHeight="1">
      <c r="A23513" s="19" t="s">
        <v>154923</v>
      </c>
      <c r="B23513" s="24">
        <v>22</v>
      </c>
      <c r="C23513" s="22">
        <v>24</v>
      </c>
      <c r="D23513" s="21" t="s">
        <v>119604</v>
      </c>
      <c r="E23513" s="21" t="s">
        <v>119605</v>
      </c>
      <c r="F23513" s="21" t="s">
        <v>102449</v>
      </c>
      <c r="G23513" s="22">
        <v>2</v>
      </c>
      <c r="H23513" s="22">
        <v>10</v>
      </c>
      <c r="I23513" s="22">
        <v>13</v>
      </c>
      <c r="J23513" s="21" t="s">
        <v>154924</v>
      </c>
    </row>
    <row r="23514" spans="1:10" ht="32" customHeight="1">
      <c r="A23514" s="19" t="s">
        <v>154925</v>
      </c>
      <c r="B23514" s="24">
        <v>22</v>
      </c>
      <c r="C23514" s="22">
        <v>24</v>
      </c>
      <c r="D23514" s="21" t="s">
        <v>119604</v>
      </c>
      <c r="E23514" s="21" t="s">
        <v>119605</v>
      </c>
      <c r="F23514" s="21" t="s">
        <v>102449</v>
      </c>
      <c r="G23514" s="22">
        <v>2</v>
      </c>
      <c r="H23514" s="22">
        <v>10</v>
      </c>
      <c r="I23514" s="22">
        <v>13</v>
      </c>
      <c r="J23514" s="21" t="s">
        <v>154924</v>
      </c>
    </row>
    <row r="23515" spans="1:10" ht="20" customHeight="1">
      <c r="A23515" s="27">
        <v>-999</v>
      </c>
      <c r="B23515" s="24">
        <v>-999</v>
      </c>
      <c r="C23515" s="22">
        <v>-999</v>
      </c>
      <c r="D23515" s="22">
        <v>-999</v>
      </c>
      <c r="E23515" s="22">
        <v>-999</v>
      </c>
      <c r="F23515" s="22">
        <v>-999</v>
      </c>
      <c r="G23515" s="22">
        <v>-999</v>
      </c>
      <c r="H23515" s="22">
        <v>-999</v>
      </c>
      <c r="I23515" s="22">
        <v>-999</v>
      </c>
      <c r="J23515" s="22">
        <v>-999</v>
      </c>
    </row>
    <row r="23516" spans="1:10" ht="32" customHeight="1">
      <c r="A23516" s="19" t="s">
        <v>154926</v>
      </c>
      <c r="B23516" s="24">
        <v>13</v>
      </c>
      <c r="C23516" s="22">
        <v>15</v>
      </c>
      <c r="D23516" s="21" t="s">
        <v>122343</v>
      </c>
      <c r="E23516" s="21" t="s">
        <v>122344</v>
      </c>
      <c r="F23516" s="21" t="s">
        <v>101528</v>
      </c>
      <c r="G23516" s="22">
        <v>10</v>
      </c>
      <c r="H23516" s="22">
        <v>0</v>
      </c>
      <c r="I23516" s="22">
        <v>0</v>
      </c>
      <c r="J23516" s="21" t="s">
        <v>154927</v>
      </c>
    </row>
    <row r="23517" spans="1:10" ht="32" customHeight="1">
      <c r="A23517" s="19" t="s">
        <v>154928</v>
      </c>
      <c r="B23517" s="24">
        <v>45</v>
      </c>
      <c r="C23517" s="22">
        <v>21</v>
      </c>
      <c r="D23517" s="21" t="s">
        <v>101939</v>
      </c>
      <c r="E23517" s="21" t="s">
        <v>101940</v>
      </c>
      <c r="F23517" s="21" t="s">
        <v>14812</v>
      </c>
      <c r="G23517" s="22">
        <v>4</v>
      </c>
      <c r="H23517" s="22">
        <v>13</v>
      </c>
      <c r="I23517" s="22">
        <v>18</v>
      </c>
      <c r="J23517" s="21" t="s">
        <v>154929</v>
      </c>
    </row>
    <row r="23518" spans="1:10" ht="32" customHeight="1">
      <c r="A23518" s="19" t="s">
        <v>154930</v>
      </c>
      <c r="B23518" s="24">
        <v>19</v>
      </c>
      <c r="C23518" s="22">
        <v>15</v>
      </c>
      <c r="D23518" s="21" t="s">
        <v>109183</v>
      </c>
      <c r="E23518" s="21" t="s">
        <v>109184</v>
      </c>
      <c r="F23518" s="21" t="s">
        <v>101727</v>
      </c>
      <c r="G23518" s="22">
        <v>10</v>
      </c>
      <c r="H23518" s="22">
        <v>0</v>
      </c>
      <c r="I23518" s="22">
        <v>0</v>
      </c>
      <c r="J23518" s="21" t="s">
        <v>154931</v>
      </c>
    </row>
    <row r="23519" spans="1:10" ht="32" customHeight="1">
      <c r="A23519" s="19" t="s">
        <v>154932</v>
      </c>
      <c r="B23519" s="24">
        <v>33</v>
      </c>
      <c r="C23519" s="22">
        <v>21</v>
      </c>
      <c r="D23519" s="21" t="s">
        <v>103429</v>
      </c>
      <c r="E23519" s="21" t="s">
        <v>103430</v>
      </c>
      <c r="F23519" s="22">
        <v>1</v>
      </c>
      <c r="G23519" s="22">
        <v>1</v>
      </c>
      <c r="H23519" s="22">
        <v>16</v>
      </c>
      <c r="I23519" s="22">
        <v>41</v>
      </c>
      <c r="J23519" s="21" t="s">
        <v>154933</v>
      </c>
    </row>
    <row r="23520" spans="1:10" ht="32" customHeight="1">
      <c r="A23520" s="19" t="s">
        <v>154934</v>
      </c>
      <c r="B23520" s="24">
        <v>13</v>
      </c>
      <c r="C23520" s="22">
        <v>16</v>
      </c>
      <c r="D23520" s="21" t="s">
        <v>134585</v>
      </c>
      <c r="E23520" s="21" t="s">
        <v>134586</v>
      </c>
      <c r="F23520" s="21" t="s">
        <v>103090</v>
      </c>
      <c r="G23520" s="22">
        <v>5</v>
      </c>
      <c r="H23520" s="22">
        <v>7</v>
      </c>
      <c r="I23520" s="22">
        <v>11</v>
      </c>
      <c r="J23520" s="21" t="s">
        <v>154935</v>
      </c>
    </row>
    <row r="23521" spans="1:10" ht="32" customHeight="1">
      <c r="A23521" s="19" t="s">
        <v>154936</v>
      </c>
      <c r="B23521" s="24">
        <v>15</v>
      </c>
      <c r="C23521" s="22">
        <v>78</v>
      </c>
      <c r="D23521" s="21" t="s">
        <v>108725</v>
      </c>
      <c r="E23521" s="21" t="s">
        <v>108726</v>
      </c>
      <c r="F23521" s="21" t="s">
        <v>154937</v>
      </c>
      <c r="G23521" s="22">
        <v>3</v>
      </c>
      <c r="H23521" s="22">
        <v>11</v>
      </c>
      <c r="I23521" s="22">
        <v>12</v>
      </c>
      <c r="J23521" s="21" t="s">
        <v>154938</v>
      </c>
    </row>
    <row r="23522" spans="1:10" ht="32" customHeight="1">
      <c r="A23522" s="19" t="s">
        <v>154939</v>
      </c>
      <c r="B23522" s="24">
        <v>15</v>
      </c>
      <c r="C23522" s="22">
        <v>78</v>
      </c>
      <c r="D23522" s="21" t="s">
        <v>108725</v>
      </c>
      <c r="E23522" s="21" t="s">
        <v>108726</v>
      </c>
      <c r="F23522" s="21" t="s">
        <v>154937</v>
      </c>
      <c r="G23522" s="22">
        <v>3</v>
      </c>
      <c r="H23522" s="22">
        <v>11</v>
      </c>
      <c r="I23522" s="22">
        <v>12</v>
      </c>
      <c r="J23522" s="21" t="s">
        <v>154938</v>
      </c>
    </row>
    <row r="23523" spans="1:10" ht="32" customHeight="1">
      <c r="A23523" s="19" t="s">
        <v>154940</v>
      </c>
      <c r="B23523" s="24">
        <v>21</v>
      </c>
      <c r="C23523" s="22">
        <v>15</v>
      </c>
      <c r="D23523" s="21" t="s">
        <v>102375</v>
      </c>
      <c r="E23523" s="21" t="s">
        <v>102376</v>
      </c>
      <c r="F23523" s="21" t="s">
        <v>101694</v>
      </c>
      <c r="G23523" s="22">
        <v>10</v>
      </c>
      <c r="H23523" s="22">
        <v>0</v>
      </c>
      <c r="I23523" s="22">
        <v>0</v>
      </c>
      <c r="J23523" s="21" t="s">
        <v>109570</v>
      </c>
    </row>
    <row r="23524" spans="1:10" ht="32" customHeight="1">
      <c r="A23524" s="19" t="s">
        <v>154941</v>
      </c>
      <c r="B23524" s="24">
        <v>18</v>
      </c>
      <c r="C23524" s="22">
        <v>15</v>
      </c>
      <c r="D23524" s="21" t="s">
        <v>154942</v>
      </c>
      <c r="E23524" s="21" t="s">
        <v>154943</v>
      </c>
      <c r="F23524" s="21" t="s">
        <v>101554</v>
      </c>
      <c r="G23524" s="22">
        <v>10</v>
      </c>
      <c r="H23524" s="22">
        <v>0</v>
      </c>
      <c r="I23524" s="22">
        <v>0</v>
      </c>
      <c r="J23524" s="21" t="s">
        <v>154944</v>
      </c>
    </row>
    <row r="23525" spans="1:10" ht="32" customHeight="1">
      <c r="A23525" s="19" t="s">
        <v>154945</v>
      </c>
      <c r="B23525" s="24">
        <v>18</v>
      </c>
      <c r="C23525" s="22">
        <v>15</v>
      </c>
      <c r="D23525" s="21" t="s">
        <v>154942</v>
      </c>
      <c r="E23525" s="21" t="s">
        <v>154943</v>
      </c>
      <c r="F23525" s="21" t="s">
        <v>101554</v>
      </c>
      <c r="G23525" s="22">
        <v>10</v>
      </c>
      <c r="H23525" s="22">
        <v>0</v>
      </c>
      <c r="I23525" s="22">
        <v>0</v>
      </c>
      <c r="J23525" s="21" t="s">
        <v>154944</v>
      </c>
    </row>
    <row r="23526" spans="1:10" ht="32" customHeight="1">
      <c r="A23526" s="19" t="s">
        <v>154946</v>
      </c>
      <c r="B23526" s="24">
        <v>18</v>
      </c>
      <c r="C23526" s="22">
        <v>15</v>
      </c>
      <c r="D23526" s="21" t="s">
        <v>154942</v>
      </c>
      <c r="E23526" s="21" t="s">
        <v>154943</v>
      </c>
      <c r="F23526" s="21" t="s">
        <v>101554</v>
      </c>
      <c r="G23526" s="22">
        <v>10</v>
      </c>
      <c r="H23526" s="22">
        <v>0</v>
      </c>
      <c r="I23526" s="22">
        <v>0</v>
      </c>
      <c r="J23526" s="21" t="s">
        <v>154944</v>
      </c>
    </row>
    <row r="23527" spans="1:10" ht="32" customHeight="1">
      <c r="A23527" s="19" t="s">
        <v>154947</v>
      </c>
      <c r="B23527" s="24">
        <v>18</v>
      </c>
      <c r="C23527" s="22">
        <v>15</v>
      </c>
      <c r="D23527" s="21" t="s">
        <v>154942</v>
      </c>
      <c r="E23527" s="21" t="s">
        <v>154943</v>
      </c>
      <c r="F23527" s="21" t="s">
        <v>101554</v>
      </c>
      <c r="G23527" s="22">
        <v>10</v>
      </c>
      <c r="H23527" s="22">
        <v>0</v>
      </c>
      <c r="I23527" s="22">
        <v>0</v>
      </c>
      <c r="J23527" s="21" t="s">
        <v>154944</v>
      </c>
    </row>
    <row r="23528" spans="1:10" ht="32" customHeight="1">
      <c r="A23528" s="19" t="s">
        <v>154948</v>
      </c>
      <c r="B23528" s="24">
        <v>20</v>
      </c>
      <c r="C23528" s="22">
        <v>29</v>
      </c>
      <c r="D23528" s="21" t="s">
        <v>109837</v>
      </c>
      <c r="E23528" s="21" t="s">
        <v>109838</v>
      </c>
      <c r="F23528" s="21" t="s">
        <v>103652</v>
      </c>
      <c r="G23528" s="22">
        <v>9</v>
      </c>
      <c r="H23528" s="22">
        <v>16</v>
      </c>
      <c r="I23528" s="22">
        <v>24</v>
      </c>
      <c r="J23528" s="21" t="s">
        <v>154949</v>
      </c>
    </row>
    <row r="23529" spans="1:10" ht="32" customHeight="1">
      <c r="A23529" s="19" t="s">
        <v>154950</v>
      </c>
      <c r="B23529" s="24">
        <v>18</v>
      </c>
      <c r="C23529" s="22">
        <v>15</v>
      </c>
      <c r="D23529" s="21" t="s">
        <v>148898</v>
      </c>
      <c r="E23529" s="21" t="s">
        <v>148899</v>
      </c>
      <c r="F23529" s="21" t="s">
        <v>101554</v>
      </c>
      <c r="G23529" s="22">
        <v>10</v>
      </c>
      <c r="H23529" s="22">
        <v>0</v>
      </c>
      <c r="I23529" s="22">
        <v>0</v>
      </c>
      <c r="J23529" s="21" t="s">
        <v>154951</v>
      </c>
    </row>
    <row r="23530" spans="1:10" ht="32" customHeight="1">
      <c r="A23530" s="19" t="s">
        <v>154952</v>
      </c>
      <c r="B23530" s="24">
        <v>22</v>
      </c>
      <c r="C23530" s="22">
        <v>15</v>
      </c>
      <c r="D23530" s="21" t="s">
        <v>112492</v>
      </c>
      <c r="E23530" s="21" t="s">
        <v>112493</v>
      </c>
      <c r="F23530" s="21" t="s">
        <v>101554</v>
      </c>
      <c r="G23530" s="22">
        <v>10</v>
      </c>
      <c r="H23530" s="22">
        <v>0</v>
      </c>
      <c r="I23530" s="22">
        <v>0</v>
      </c>
      <c r="J23530" s="21" t="s">
        <v>112494</v>
      </c>
    </row>
    <row r="23531" spans="1:10" ht="32" customHeight="1">
      <c r="A23531" s="19" t="s">
        <v>154953</v>
      </c>
      <c r="B23531" s="24">
        <v>22</v>
      </c>
      <c r="C23531" s="22">
        <v>15</v>
      </c>
      <c r="D23531" s="21" t="s">
        <v>112492</v>
      </c>
      <c r="E23531" s="21" t="s">
        <v>112493</v>
      </c>
      <c r="F23531" s="21" t="s">
        <v>101554</v>
      </c>
      <c r="G23531" s="22">
        <v>10</v>
      </c>
      <c r="H23531" s="22">
        <v>0</v>
      </c>
      <c r="I23531" s="22">
        <v>0</v>
      </c>
      <c r="J23531" s="21" t="s">
        <v>112494</v>
      </c>
    </row>
    <row r="23532" spans="1:10" ht="32" customHeight="1">
      <c r="A23532" s="19" t="s">
        <v>154954</v>
      </c>
      <c r="B23532" s="24">
        <v>32</v>
      </c>
      <c r="C23532" s="22">
        <v>15</v>
      </c>
      <c r="D23532" s="21" t="s">
        <v>123911</v>
      </c>
      <c r="E23532" s="21" t="s">
        <v>123912</v>
      </c>
      <c r="F23532" s="21" t="s">
        <v>101563</v>
      </c>
      <c r="G23532" s="22">
        <v>10</v>
      </c>
      <c r="H23532" s="22">
        <v>0</v>
      </c>
      <c r="I23532" s="22">
        <v>0</v>
      </c>
      <c r="J23532" s="21" t="s">
        <v>151949</v>
      </c>
    </row>
    <row r="23533" spans="1:10" ht="32" customHeight="1">
      <c r="A23533" s="19" t="s">
        <v>154955</v>
      </c>
      <c r="B23533" s="24">
        <v>13</v>
      </c>
      <c r="C23533" s="22">
        <v>15</v>
      </c>
      <c r="D23533" s="21" t="s">
        <v>154956</v>
      </c>
      <c r="E23533" s="21" t="s">
        <v>154957</v>
      </c>
      <c r="F23533" s="21" t="s">
        <v>14739</v>
      </c>
      <c r="G23533" s="22">
        <v>10</v>
      </c>
      <c r="H23533" s="22">
        <v>0</v>
      </c>
      <c r="I23533" s="22">
        <v>0</v>
      </c>
      <c r="J23533" s="21" t="s">
        <v>154958</v>
      </c>
    </row>
    <row r="23534" spans="1:10" ht="32" customHeight="1">
      <c r="A23534" s="19" t="s">
        <v>154959</v>
      </c>
      <c r="B23534" s="24">
        <v>65</v>
      </c>
      <c r="C23534" s="22">
        <v>15</v>
      </c>
      <c r="D23534" s="21" t="s">
        <v>105200</v>
      </c>
      <c r="E23534" s="21" t="s">
        <v>105201</v>
      </c>
      <c r="F23534" s="21" t="s">
        <v>101568</v>
      </c>
      <c r="G23534" s="22">
        <v>1</v>
      </c>
      <c r="H23534" s="22">
        <v>9</v>
      </c>
      <c r="I23534" s="22">
        <v>18</v>
      </c>
      <c r="J23534" s="21" t="s">
        <v>114230</v>
      </c>
    </row>
    <row r="23535" spans="1:10" ht="44" customHeight="1">
      <c r="A23535" s="19" t="s">
        <v>154960</v>
      </c>
      <c r="B23535" s="24">
        <v>17</v>
      </c>
      <c r="C23535" s="22">
        <v>15</v>
      </c>
      <c r="D23535" s="21" t="s">
        <v>105328</v>
      </c>
      <c r="E23535" s="21" t="s">
        <v>105329</v>
      </c>
      <c r="F23535" s="21" t="s">
        <v>101568</v>
      </c>
      <c r="G23535" s="22">
        <v>1</v>
      </c>
      <c r="H23535" s="22">
        <v>9</v>
      </c>
      <c r="I23535" s="22">
        <v>14</v>
      </c>
      <c r="J23535" s="21" t="s">
        <v>154961</v>
      </c>
    </row>
    <row r="23536" spans="1:10" ht="32" customHeight="1">
      <c r="A23536" s="19" t="s">
        <v>154962</v>
      </c>
      <c r="B23536" s="24">
        <v>60</v>
      </c>
      <c r="C23536" s="22">
        <v>30</v>
      </c>
      <c r="D23536" s="21" t="s">
        <v>154963</v>
      </c>
      <c r="E23536" s="21" t="s">
        <v>154964</v>
      </c>
      <c r="F23536" s="21" t="s">
        <v>105193</v>
      </c>
      <c r="G23536" s="22">
        <v>9</v>
      </c>
      <c r="H23536" s="22">
        <v>17</v>
      </c>
      <c r="I23536" s="22">
        <v>32</v>
      </c>
      <c r="J23536" s="21" t="s">
        <v>154965</v>
      </c>
    </row>
    <row r="23537" spans="1:10" ht="32" customHeight="1">
      <c r="A23537" s="19" t="s">
        <v>154966</v>
      </c>
      <c r="B23537" s="24">
        <v>17</v>
      </c>
      <c r="C23537" s="22">
        <v>22</v>
      </c>
      <c r="D23537" s="21" t="s">
        <v>102824</v>
      </c>
      <c r="E23537" s="21" t="s">
        <v>102825</v>
      </c>
      <c r="F23537" s="21" t="s">
        <v>101689</v>
      </c>
      <c r="G23537" s="22">
        <v>8</v>
      </c>
      <c r="H23537" s="22">
        <v>10</v>
      </c>
      <c r="I23537" s="22">
        <v>17</v>
      </c>
      <c r="J23537" s="21" t="s">
        <v>154967</v>
      </c>
    </row>
    <row r="23538" spans="1:10" ht="32" customHeight="1">
      <c r="A23538" s="19" t="s">
        <v>154968</v>
      </c>
      <c r="B23538" s="24">
        <v>28</v>
      </c>
      <c r="C23538" s="22">
        <v>78</v>
      </c>
      <c r="D23538" s="21" t="s">
        <v>115368</v>
      </c>
      <c r="E23538" s="21" t="s">
        <v>115369</v>
      </c>
      <c r="F23538" s="21" t="s">
        <v>127148</v>
      </c>
      <c r="G23538" s="22">
        <v>3</v>
      </c>
      <c r="H23538" s="22">
        <v>16</v>
      </c>
      <c r="I23538" s="22">
        <v>20</v>
      </c>
      <c r="J23538" s="21" t="s">
        <v>154969</v>
      </c>
    </row>
    <row r="23539" spans="1:10" ht="32" customHeight="1">
      <c r="A23539" s="19" t="s">
        <v>154970</v>
      </c>
      <c r="B23539" s="24">
        <v>28</v>
      </c>
      <c r="C23539" s="22">
        <v>78</v>
      </c>
      <c r="D23539" s="21" t="s">
        <v>115368</v>
      </c>
      <c r="E23539" s="21" t="s">
        <v>115369</v>
      </c>
      <c r="F23539" s="21" t="s">
        <v>127148</v>
      </c>
      <c r="G23539" s="22">
        <v>3</v>
      </c>
      <c r="H23539" s="22">
        <v>16</v>
      </c>
      <c r="I23539" s="22">
        <v>20</v>
      </c>
      <c r="J23539" s="21" t="s">
        <v>154969</v>
      </c>
    </row>
    <row r="23540" spans="1:10" ht="32" customHeight="1">
      <c r="A23540" s="19" t="s">
        <v>154971</v>
      </c>
      <c r="B23540" s="24">
        <v>19</v>
      </c>
      <c r="C23540" s="22">
        <v>15</v>
      </c>
      <c r="D23540" s="21" t="s">
        <v>110287</v>
      </c>
      <c r="E23540" s="21" t="s">
        <v>110288</v>
      </c>
      <c r="F23540" s="21" t="s">
        <v>101554</v>
      </c>
      <c r="G23540" s="22">
        <v>10</v>
      </c>
      <c r="H23540" s="22">
        <v>0</v>
      </c>
      <c r="I23540" s="22">
        <v>0</v>
      </c>
      <c r="J23540" s="21" t="s">
        <v>154972</v>
      </c>
    </row>
    <row r="23541" spans="1:10" ht="32" customHeight="1">
      <c r="A23541" s="19" t="s">
        <v>154973</v>
      </c>
      <c r="B23541" s="24">
        <v>34</v>
      </c>
      <c r="C23541" s="22">
        <v>15</v>
      </c>
      <c r="D23541" s="21" t="s">
        <v>102160</v>
      </c>
      <c r="E23541" s="21" t="s">
        <v>102161</v>
      </c>
      <c r="F23541" s="21" t="s">
        <v>101568</v>
      </c>
      <c r="G23541" s="22">
        <v>1</v>
      </c>
      <c r="H23541" s="22">
        <v>9</v>
      </c>
      <c r="I23541" s="22">
        <v>18</v>
      </c>
      <c r="J23541" s="21" t="s">
        <v>154974</v>
      </c>
    </row>
    <row r="23542" spans="1:10" ht="32" customHeight="1">
      <c r="A23542" s="19" t="s">
        <v>154975</v>
      </c>
      <c r="B23542" s="24">
        <v>34</v>
      </c>
      <c r="C23542" s="22">
        <v>15</v>
      </c>
      <c r="D23542" s="21" t="s">
        <v>102160</v>
      </c>
      <c r="E23542" s="21" t="s">
        <v>102161</v>
      </c>
      <c r="F23542" s="21" t="s">
        <v>101568</v>
      </c>
      <c r="G23542" s="22">
        <v>1</v>
      </c>
      <c r="H23542" s="22">
        <v>9</v>
      </c>
      <c r="I23542" s="22">
        <v>18</v>
      </c>
      <c r="J23542" s="21" t="s">
        <v>154974</v>
      </c>
    </row>
    <row r="23543" spans="1:10" ht="32" customHeight="1">
      <c r="A23543" s="19" t="s">
        <v>154976</v>
      </c>
      <c r="B23543" s="24">
        <v>13</v>
      </c>
      <c r="C23543" s="22">
        <v>15</v>
      </c>
      <c r="D23543" s="21" t="s">
        <v>154977</v>
      </c>
      <c r="E23543" s="21" t="s">
        <v>154978</v>
      </c>
      <c r="F23543" s="21" t="s">
        <v>14739</v>
      </c>
      <c r="G23543" s="22">
        <v>10</v>
      </c>
      <c r="H23543" s="22">
        <v>0</v>
      </c>
      <c r="I23543" s="22">
        <v>0</v>
      </c>
      <c r="J23543" s="21" t="s">
        <v>154979</v>
      </c>
    </row>
    <row r="23544" spans="1:10" ht="32" customHeight="1">
      <c r="A23544" s="19" t="s">
        <v>154980</v>
      </c>
      <c r="B23544" s="24">
        <v>37</v>
      </c>
      <c r="C23544" s="22">
        <v>15</v>
      </c>
      <c r="D23544" s="21" t="s">
        <v>123464</v>
      </c>
      <c r="E23544" s="21" t="s">
        <v>123465</v>
      </c>
      <c r="F23544" s="21" t="s">
        <v>101528</v>
      </c>
      <c r="G23544" s="22">
        <v>10</v>
      </c>
      <c r="H23544" s="22">
        <v>0</v>
      </c>
      <c r="I23544" s="22">
        <v>0</v>
      </c>
      <c r="J23544" s="21" t="s">
        <v>154981</v>
      </c>
    </row>
    <row r="23545" spans="1:10" ht="32" customHeight="1">
      <c r="A23545" s="19" t="s">
        <v>154982</v>
      </c>
      <c r="B23545" s="24">
        <v>18</v>
      </c>
      <c r="C23545" s="22">
        <v>20</v>
      </c>
      <c r="D23545" s="21" t="s">
        <v>154983</v>
      </c>
      <c r="E23545" s="21" t="s">
        <v>154984</v>
      </c>
      <c r="F23545" s="21" t="s">
        <v>101543</v>
      </c>
      <c r="G23545" s="22">
        <v>5</v>
      </c>
      <c r="H23545" s="22">
        <v>11</v>
      </c>
      <c r="I23545" s="22">
        <v>18</v>
      </c>
      <c r="J23545" s="21" t="s">
        <v>154985</v>
      </c>
    </row>
    <row r="23546" spans="1:10" ht="32" customHeight="1">
      <c r="A23546" s="19" t="s">
        <v>154986</v>
      </c>
      <c r="B23546" s="24">
        <v>18</v>
      </c>
      <c r="C23546" s="22">
        <v>20</v>
      </c>
      <c r="D23546" s="21" t="s">
        <v>154983</v>
      </c>
      <c r="E23546" s="21" t="s">
        <v>154984</v>
      </c>
      <c r="F23546" s="21" t="s">
        <v>101543</v>
      </c>
      <c r="G23546" s="22">
        <v>5</v>
      </c>
      <c r="H23546" s="22">
        <v>11</v>
      </c>
      <c r="I23546" s="22">
        <v>18</v>
      </c>
      <c r="J23546" s="21" t="s">
        <v>154985</v>
      </c>
    </row>
    <row r="23547" spans="1:10" ht="32" customHeight="1">
      <c r="A23547" s="19" t="s">
        <v>154987</v>
      </c>
      <c r="B23547" s="24">
        <v>54</v>
      </c>
      <c r="C23547" s="22">
        <v>51</v>
      </c>
      <c r="D23547" s="21" t="s">
        <v>102730</v>
      </c>
      <c r="E23547" s="21" t="s">
        <v>102731</v>
      </c>
      <c r="F23547" s="21" t="s">
        <v>104397</v>
      </c>
      <c r="G23547" s="22">
        <v>7</v>
      </c>
      <c r="H23547" s="22">
        <v>12</v>
      </c>
      <c r="I23547" s="22">
        <v>18</v>
      </c>
      <c r="J23547" s="21" t="s">
        <v>154988</v>
      </c>
    </row>
    <row r="23548" spans="1:10" ht="32" customHeight="1">
      <c r="A23548" s="19" t="s">
        <v>154989</v>
      </c>
      <c r="B23548" s="24">
        <v>50</v>
      </c>
      <c r="C23548" s="22">
        <v>20</v>
      </c>
      <c r="D23548" s="21" t="s">
        <v>106259</v>
      </c>
      <c r="E23548" s="21" t="s">
        <v>106260</v>
      </c>
      <c r="F23548" s="21" t="s">
        <v>101950</v>
      </c>
      <c r="G23548" s="22">
        <v>1</v>
      </c>
      <c r="H23548" s="22">
        <v>15</v>
      </c>
      <c r="I23548" s="22">
        <v>35</v>
      </c>
      <c r="J23548" s="21" t="s">
        <v>154990</v>
      </c>
    </row>
    <row r="23549" spans="1:10" ht="32" customHeight="1">
      <c r="A23549" s="19" t="s">
        <v>154991</v>
      </c>
      <c r="B23549" s="24">
        <v>46</v>
      </c>
      <c r="C23549" s="22">
        <v>25</v>
      </c>
      <c r="D23549" s="21" t="s">
        <v>109428</v>
      </c>
      <c r="E23549" s="21" t="s">
        <v>109429</v>
      </c>
      <c r="F23549" s="21" t="s">
        <v>101554</v>
      </c>
      <c r="G23549" s="22">
        <v>9</v>
      </c>
      <c r="H23549" s="22">
        <v>12</v>
      </c>
      <c r="I23549" s="22">
        <v>18</v>
      </c>
      <c r="J23549" s="21" t="s">
        <v>154992</v>
      </c>
    </row>
    <row r="23550" spans="1:10" ht="32" customHeight="1">
      <c r="A23550" s="19" t="s">
        <v>154993</v>
      </c>
      <c r="B23550" s="24">
        <v>20</v>
      </c>
      <c r="C23550" s="22">
        <v>15</v>
      </c>
      <c r="D23550" s="21" t="s">
        <v>109127</v>
      </c>
      <c r="E23550" s="21" t="s">
        <v>109128</v>
      </c>
      <c r="F23550" s="21" t="s">
        <v>101528</v>
      </c>
      <c r="G23550" s="22">
        <v>10</v>
      </c>
      <c r="H23550" s="22">
        <v>0</v>
      </c>
      <c r="I23550" s="22">
        <v>0</v>
      </c>
      <c r="J23550" s="21" t="s">
        <v>154994</v>
      </c>
    </row>
    <row r="23551" spans="1:10" ht="32" customHeight="1">
      <c r="A23551" s="19" t="s">
        <v>154995</v>
      </c>
      <c r="B23551" s="24">
        <v>13</v>
      </c>
      <c r="C23551" s="22">
        <v>15</v>
      </c>
      <c r="D23551" s="21" t="s">
        <v>109666</v>
      </c>
      <c r="E23551" s="21" t="s">
        <v>109667</v>
      </c>
      <c r="F23551" s="21" t="s">
        <v>101694</v>
      </c>
      <c r="G23551" s="22">
        <v>2</v>
      </c>
      <c r="H23551" s="22">
        <v>9</v>
      </c>
      <c r="I23551" s="22">
        <v>11</v>
      </c>
      <c r="J23551" s="21" t="s">
        <v>154996</v>
      </c>
    </row>
    <row r="23552" spans="1:10" ht="32" customHeight="1">
      <c r="A23552" s="19" t="s">
        <v>154997</v>
      </c>
      <c r="B23552" s="24">
        <v>27</v>
      </c>
      <c r="C23552" s="22">
        <v>25</v>
      </c>
      <c r="D23552" s="21" t="s">
        <v>103936</v>
      </c>
      <c r="E23552" s="21" t="s">
        <v>103937</v>
      </c>
      <c r="F23552" s="21" t="s">
        <v>101628</v>
      </c>
      <c r="G23552" s="22">
        <v>1</v>
      </c>
      <c r="H23552" s="22">
        <v>20</v>
      </c>
      <c r="I23552" s="22">
        <v>38</v>
      </c>
      <c r="J23552" s="21" t="s">
        <v>146094</v>
      </c>
    </row>
    <row r="23553" spans="1:10" ht="32" customHeight="1">
      <c r="A23553" s="19" t="s">
        <v>154998</v>
      </c>
      <c r="B23553" s="24">
        <v>18</v>
      </c>
      <c r="C23553" s="22">
        <v>15</v>
      </c>
      <c r="D23553" s="21" t="s">
        <v>154999</v>
      </c>
      <c r="E23553" s="21" t="s">
        <v>155000</v>
      </c>
      <c r="F23553" s="21" t="s">
        <v>101554</v>
      </c>
      <c r="G23553" s="22">
        <v>10</v>
      </c>
      <c r="H23553" s="22">
        <v>0</v>
      </c>
      <c r="I23553" s="22">
        <v>0</v>
      </c>
      <c r="J23553" s="21" t="s">
        <v>155001</v>
      </c>
    </row>
    <row r="23554" spans="1:10" ht="32" customHeight="1">
      <c r="A23554" s="19" t="s">
        <v>155002</v>
      </c>
      <c r="B23554" s="24">
        <v>20</v>
      </c>
      <c r="C23554" s="22">
        <v>15</v>
      </c>
      <c r="D23554" s="21" t="s">
        <v>108196</v>
      </c>
      <c r="E23554" s="21" t="s">
        <v>108197</v>
      </c>
      <c r="F23554" s="21" t="s">
        <v>14739</v>
      </c>
      <c r="G23554" s="22">
        <v>10</v>
      </c>
      <c r="H23554" s="22">
        <v>0</v>
      </c>
      <c r="I23554" s="22">
        <v>0</v>
      </c>
      <c r="J23554" s="21" t="s">
        <v>155003</v>
      </c>
    </row>
    <row r="23555" spans="1:10" ht="32" customHeight="1">
      <c r="A23555" s="19" t="s">
        <v>155004</v>
      </c>
      <c r="B23555" s="24">
        <v>13</v>
      </c>
      <c r="C23555" s="22">
        <v>15</v>
      </c>
      <c r="D23555" s="21" t="s">
        <v>133860</v>
      </c>
      <c r="E23555" s="21" t="s">
        <v>133861</v>
      </c>
      <c r="F23555" s="21" t="s">
        <v>101568</v>
      </c>
      <c r="G23555" s="22">
        <v>2</v>
      </c>
      <c r="H23555" s="22">
        <v>9</v>
      </c>
      <c r="I23555" s="22">
        <v>18</v>
      </c>
      <c r="J23555" s="21" t="s">
        <v>155005</v>
      </c>
    </row>
    <row r="23556" spans="1:10" ht="32" customHeight="1">
      <c r="A23556" s="19" t="s">
        <v>155006</v>
      </c>
      <c r="B23556" s="24">
        <v>40</v>
      </c>
      <c r="C23556" s="22">
        <v>23</v>
      </c>
      <c r="D23556" s="21" t="s">
        <v>102880</v>
      </c>
      <c r="E23556" s="21" t="s">
        <v>102881</v>
      </c>
      <c r="F23556" s="21" t="s">
        <v>102001</v>
      </c>
      <c r="G23556" s="22">
        <v>7</v>
      </c>
      <c r="H23556" s="22">
        <v>12</v>
      </c>
      <c r="I23556" s="22">
        <v>24</v>
      </c>
      <c r="J23556" s="21" t="s">
        <v>109406</v>
      </c>
    </row>
    <row r="23557" spans="1:10" ht="32" customHeight="1">
      <c r="A23557" s="19" t="s">
        <v>155007</v>
      </c>
      <c r="B23557" s="24">
        <v>37</v>
      </c>
      <c r="C23557" s="22">
        <v>29</v>
      </c>
      <c r="D23557" s="21" t="s">
        <v>101730</v>
      </c>
      <c r="E23557" s="21" t="s">
        <v>101731</v>
      </c>
      <c r="F23557" s="21" t="s">
        <v>103652</v>
      </c>
      <c r="G23557" s="22">
        <v>5</v>
      </c>
      <c r="H23557" s="22">
        <v>20</v>
      </c>
      <c r="I23557" s="22">
        <v>31</v>
      </c>
      <c r="J23557" s="21" t="s">
        <v>155008</v>
      </c>
    </row>
    <row r="23558" spans="1:10" ht="32" customHeight="1">
      <c r="A23558" s="19" t="s">
        <v>155009</v>
      </c>
      <c r="B23558" s="24">
        <v>23</v>
      </c>
      <c r="C23558" s="22">
        <v>43</v>
      </c>
      <c r="D23558" s="21" t="s">
        <v>150549</v>
      </c>
      <c r="E23558" s="21" t="s">
        <v>150550</v>
      </c>
      <c r="F23558" s="21" t="s">
        <v>113478</v>
      </c>
      <c r="G23558" s="22">
        <v>8</v>
      </c>
      <c r="H23558" s="22">
        <v>31</v>
      </c>
      <c r="I23558" s="22">
        <v>40</v>
      </c>
      <c r="J23558" s="21" t="s">
        <v>155010</v>
      </c>
    </row>
    <row r="23559" spans="1:10" ht="32" customHeight="1">
      <c r="A23559" s="19" t="s">
        <v>155011</v>
      </c>
      <c r="B23559" s="24">
        <v>70</v>
      </c>
      <c r="C23559" s="22">
        <v>24</v>
      </c>
      <c r="D23559" s="21" t="s">
        <v>103080</v>
      </c>
      <c r="E23559" s="21" t="s">
        <v>103081</v>
      </c>
      <c r="F23559" s="21" t="s">
        <v>102405</v>
      </c>
      <c r="G23559" s="22">
        <v>1</v>
      </c>
      <c r="H23559" s="22">
        <v>19</v>
      </c>
      <c r="I23559" s="22">
        <v>23</v>
      </c>
      <c r="J23559" s="21" t="s">
        <v>155012</v>
      </c>
    </row>
    <row r="23560" spans="1:10" ht="32" customHeight="1">
      <c r="A23560" s="19" t="s">
        <v>155013</v>
      </c>
      <c r="B23560" s="24">
        <v>70</v>
      </c>
      <c r="C23560" s="22">
        <v>24</v>
      </c>
      <c r="D23560" s="21" t="s">
        <v>103080</v>
      </c>
      <c r="E23560" s="21" t="s">
        <v>103081</v>
      </c>
      <c r="F23560" s="21" t="s">
        <v>102405</v>
      </c>
      <c r="G23560" s="22">
        <v>1</v>
      </c>
      <c r="H23560" s="22">
        <v>19</v>
      </c>
      <c r="I23560" s="22">
        <v>23</v>
      </c>
      <c r="J23560" s="21" t="s">
        <v>155012</v>
      </c>
    </row>
    <row r="23561" spans="1:10" ht="32" customHeight="1">
      <c r="A23561" s="19" t="s">
        <v>155014</v>
      </c>
      <c r="B23561" s="24">
        <v>59</v>
      </c>
      <c r="C23561" s="22">
        <v>15</v>
      </c>
      <c r="D23561" s="21" t="s">
        <v>155015</v>
      </c>
      <c r="E23561" s="21" t="s">
        <v>155016</v>
      </c>
      <c r="F23561" s="21" t="s">
        <v>101522</v>
      </c>
      <c r="G23561" s="22">
        <v>10</v>
      </c>
      <c r="H23561" s="22">
        <v>0</v>
      </c>
      <c r="I23561" s="22">
        <v>0</v>
      </c>
      <c r="J23561" s="21" t="s">
        <v>155017</v>
      </c>
    </row>
    <row r="23562" spans="1:10" ht="32" customHeight="1">
      <c r="A23562" s="19" t="s">
        <v>155018</v>
      </c>
      <c r="B23562" s="24">
        <v>35</v>
      </c>
      <c r="C23562" s="22">
        <v>26</v>
      </c>
      <c r="D23562" s="21" t="s">
        <v>112632</v>
      </c>
      <c r="E23562" s="21" t="s">
        <v>112633</v>
      </c>
      <c r="F23562" s="21" t="s">
        <v>103178</v>
      </c>
      <c r="G23562" s="22">
        <v>6</v>
      </c>
      <c r="H23562" s="22">
        <v>16</v>
      </c>
      <c r="I23562" s="22">
        <v>31</v>
      </c>
      <c r="J23562" s="21" t="s">
        <v>155019</v>
      </c>
    </row>
    <row r="23563" spans="1:10" ht="32" customHeight="1">
      <c r="A23563" s="19" t="s">
        <v>155020</v>
      </c>
      <c r="B23563" s="24">
        <v>19</v>
      </c>
      <c r="C23563" s="22">
        <v>15</v>
      </c>
      <c r="D23563" s="21" t="s">
        <v>102208</v>
      </c>
      <c r="E23563" s="21" t="s">
        <v>102209</v>
      </c>
      <c r="F23563" s="21" t="s">
        <v>14739</v>
      </c>
      <c r="G23563" s="22">
        <v>10</v>
      </c>
      <c r="H23563" s="22">
        <v>0</v>
      </c>
      <c r="I23563" s="22">
        <v>0</v>
      </c>
      <c r="J23563" s="21" t="s">
        <v>140191</v>
      </c>
    </row>
    <row r="23564" spans="1:10" ht="32" customHeight="1">
      <c r="A23564" s="19" t="s">
        <v>155021</v>
      </c>
      <c r="B23564" s="24">
        <v>30</v>
      </c>
      <c r="C23564" s="22">
        <v>15</v>
      </c>
      <c r="D23564" s="21" t="s">
        <v>102748</v>
      </c>
      <c r="E23564" s="21" t="s">
        <v>102749</v>
      </c>
      <c r="F23564" s="21" t="s">
        <v>101694</v>
      </c>
      <c r="G23564" s="22">
        <v>10</v>
      </c>
      <c r="H23564" s="22">
        <v>0</v>
      </c>
      <c r="I23564" s="22">
        <v>0</v>
      </c>
      <c r="J23564" s="21" t="s">
        <v>103782</v>
      </c>
    </row>
    <row r="23565" spans="1:10" ht="32" customHeight="1">
      <c r="A23565" s="19" t="s">
        <v>155022</v>
      </c>
      <c r="B23565" s="24">
        <v>17</v>
      </c>
      <c r="C23565" s="22">
        <v>15</v>
      </c>
      <c r="D23565" s="21" t="s">
        <v>118218</v>
      </c>
      <c r="E23565" s="21" t="s">
        <v>118219</v>
      </c>
      <c r="F23565" s="21" t="s">
        <v>101554</v>
      </c>
      <c r="G23565" s="22">
        <v>10</v>
      </c>
      <c r="H23565" s="22">
        <v>0</v>
      </c>
      <c r="I23565" s="22">
        <v>0</v>
      </c>
      <c r="J23565" s="21" t="s">
        <v>155023</v>
      </c>
    </row>
    <row r="23566" spans="1:10" ht="32" customHeight="1">
      <c r="A23566" s="19" t="s">
        <v>155024</v>
      </c>
      <c r="B23566" s="24">
        <v>43</v>
      </c>
      <c r="C23566" s="22">
        <v>15</v>
      </c>
      <c r="D23566" s="21" t="s">
        <v>111236</v>
      </c>
      <c r="E23566" s="21" t="s">
        <v>111237</v>
      </c>
      <c r="F23566" s="21" t="s">
        <v>101554</v>
      </c>
      <c r="G23566" s="22">
        <v>10</v>
      </c>
      <c r="H23566" s="22">
        <v>0</v>
      </c>
      <c r="I23566" s="22">
        <v>0</v>
      </c>
      <c r="J23566" s="21" t="s">
        <v>111238</v>
      </c>
    </row>
    <row r="23567" spans="1:10" ht="32" customHeight="1">
      <c r="A23567" s="19" t="s">
        <v>155025</v>
      </c>
      <c r="B23567" s="24">
        <v>19</v>
      </c>
      <c r="C23567" s="22">
        <v>15</v>
      </c>
      <c r="D23567" s="21" t="s">
        <v>106269</v>
      </c>
      <c r="E23567" s="21" t="s">
        <v>106270</v>
      </c>
      <c r="F23567" s="21" t="s">
        <v>101694</v>
      </c>
      <c r="G23567" s="22">
        <v>10</v>
      </c>
      <c r="H23567" s="22">
        <v>0</v>
      </c>
      <c r="I23567" s="22">
        <v>0</v>
      </c>
      <c r="J23567" s="21" t="s">
        <v>155026</v>
      </c>
    </row>
    <row r="23568" spans="1:10" ht="32" customHeight="1">
      <c r="A23568" s="19" t="s">
        <v>155027</v>
      </c>
      <c r="B23568" s="24">
        <v>42</v>
      </c>
      <c r="C23568" s="22">
        <v>15</v>
      </c>
      <c r="D23568" s="21" t="s">
        <v>155028</v>
      </c>
      <c r="E23568" s="21" t="s">
        <v>155029</v>
      </c>
      <c r="F23568" s="21" t="s">
        <v>101528</v>
      </c>
      <c r="G23568" s="22">
        <v>10</v>
      </c>
      <c r="H23568" s="22">
        <v>0</v>
      </c>
      <c r="I23568" s="22">
        <v>0</v>
      </c>
      <c r="J23568" s="21" t="s">
        <v>155030</v>
      </c>
    </row>
    <row r="23569" spans="1:10" ht="32" customHeight="1">
      <c r="A23569" s="19" t="s">
        <v>155031</v>
      </c>
      <c r="B23569" s="24">
        <v>19</v>
      </c>
      <c r="C23569" s="22">
        <v>21</v>
      </c>
      <c r="D23569" s="21" t="s">
        <v>104124</v>
      </c>
      <c r="E23569" s="21" t="s">
        <v>104125</v>
      </c>
      <c r="F23569" s="21" t="s">
        <v>14775</v>
      </c>
      <c r="G23569" s="22">
        <v>2</v>
      </c>
      <c r="H23569" s="22">
        <v>15</v>
      </c>
      <c r="I23569" s="22">
        <v>26</v>
      </c>
      <c r="J23569" s="21" t="s">
        <v>155032</v>
      </c>
    </row>
    <row r="23570" spans="1:10" ht="32" customHeight="1">
      <c r="A23570" s="19" t="s">
        <v>155033</v>
      </c>
      <c r="B23570" s="24">
        <v>17</v>
      </c>
      <c r="C23570" s="22">
        <v>15</v>
      </c>
      <c r="D23570" s="21" t="s">
        <v>146135</v>
      </c>
      <c r="E23570" s="21" t="s">
        <v>146136</v>
      </c>
      <c r="F23570" s="21" t="s">
        <v>14739</v>
      </c>
      <c r="G23570" s="22">
        <v>10</v>
      </c>
      <c r="H23570" s="22">
        <v>0</v>
      </c>
      <c r="I23570" s="22">
        <v>0</v>
      </c>
      <c r="J23570" s="21" t="s">
        <v>155034</v>
      </c>
    </row>
    <row r="23571" spans="1:10" ht="32" customHeight="1">
      <c r="A23571" s="19" t="s">
        <v>155035</v>
      </c>
      <c r="B23571" s="24">
        <v>26</v>
      </c>
      <c r="C23571" s="22">
        <v>15</v>
      </c>
      <c r="D23571" s="21" t="s">
        <v>140474</v>
      </c>
      <c r="E23571" s="21" t="s">
        <v>140475</v>
      </c>
      <c r="F23571" s="21" t="s">
        <v>101528</v>
      </c>
      <c r="G23571" s="22">
        <v>10</v>
      </c>
      <c r="H23571" s="22">
        <v>0</v>
      </c>
      <c r="I23571" s="22">
        <v>0</v>
      </c>
      <c r="J23571" s="21" t="s">
        <v>155036</v>
      </c>
    </row>
    <row r="23572" spans="1:10" ht="32" customHeight="1">
      <c r="A23572" s="19" t="s">
        <v>155037</v>
      </c>
      <c r="B23572" s="24">
        <v>22</v>
      </c>
      <c r="C23572" s="22">
        <v>15</v>
      </c>
      <c r="D23572" s="21" t="s">
        <v>102360</v>
      </c>
      <c r="E23572" s="21" t="s">
        <v>102361</v>
      </c>
      <c r="F23572" s="21" t="s">
        <v>101554</v>
      </c>
      <c r="G23572" s="22">
        <v>10</v>
      </c>
      <c r="H23572" s="22">
        <v>0</v>
      </c>
      <c r="I23572" s="22">
        <v>0</v>
      </c>
      <c r="J23572" s="21" t="s">
        <v>127499</v>
      </c>
    </row>
    <row r="23573" spans="1:10" ht="32" customHeight="1">
      <c r="A23573" s="19" t="s">
        <v>155038</v>
      </c>
      <c r="B23573" s="24">
        <v>29</v>
      </c>
      <c r="C23573" s="22">
        <v>17</v>
      </c>
      <c r="D23573" s="21" t="s">
        <v>155039</v>
      </c>
      <c r="E23573" s="21" t="s">
        <v>155040</v>
      </c>
      <c r="F23573" s="21" t="s">
        <v>101665</v>
      </c>
      <c r="G23573" s="22">
        <v>1</v>
      </c>
      <c r="H23573" s="22">
        <v>12</v>
      </c>
      <c r="I23573" s="22">
        <v>27</v>
      </c>
      <c r="J23573" s="21" t="s">
        <v>155041</v>
      </c>
    </row>
    <row r="23574" spans="1:10" ht="32" customHeight="1">
      <c r="A23574" s="19" t="s">
        <v>155042</v>
      </c>
      <c r="B23574" s="24">
        <v>22</v>
      </c>
      <c r="C23574" s="22">
        <v>15</v>
      </c>
      <c r="D23574" s="21" t="s">
        <v>117709</v>
      </c>
      <c r="E23574" s="21" t="s">
        <v>117710</v>
      </c>
      <c r="F23574" s="21" t="s">
        <v>101528</v>
      </c>
      <c r="G23574" s="22">
        <v>10</v>
      </c>
      <c r="H23574" s="22">
        <v>0</v>
      </c>
      <c r="I23574" s="22">
        <v>0</v>
      </c>
      <c r="J23574" s="21" t="s">
        <v>155043</v>
      </c>
    </row>
    <row r="23575" spans="1:10" ht="32" customHeight="1">
      <c r="A23575" s="19" t="s">
        <v>155044</v>
      </c>
      <c r="B23575" s="24">
        <v>22</v>
      </c>
      <c r="C23575" s="22">
        <v>15</v>
      </c>
      <c r="D23575" s="21" t="s">
        <v>117709</v>
      </c>
      <c r="E23575" s="21" t="s">
        <v>117710</v>
      </c>
      <c r="F23575" s="21" t="s">
        <v>101528</v>
      </c>
      <c r="G23575" s="22">
        <v>10</v>
      </c>
      <c r="H23575" s="22">
        <v>0</v>
      </c>
      <c r="I23575" s="22">
        <v>0</v>
      </c>
      <c r="J23575" s="21" t="s">
        <v>155043</v>
      </c>
    </row>
    <row r="23576" spans="1:10" ht="32" customHeight="1">
      <c r="A23576" s="19" t="s">
        <v>155045</v>
      </c>
      <c r="B23576" s="24">
        <v>20</v>
      </c>
      <c r="C23576" s="22">
        <v>15</v>
      </c>
      <c r="D23576" s="21" t="s">
        <v>155046</v>
      </c>
      <c r="E23576" s="21" t="s">
        <v>155047</v>
      </c>
      <c r="F23576" s="22">
        <v>1</v>
      </c>
      <c r="G23576" s="22">
        <v>1</v>
      </c>
      <c r="H23576" s="22">
        <v>10</v>
      </c>
      <c r="I23576" s="22">
        <v>26</v>
      </c>
      <c r="J23576" s="21" t="s">
        <v>155048</v>
      </c>
    </row>
    <row r="23577" spans="1:10" ht="32" customHeight="1">
      <c r="A23577" s="19" t="s">
        <v>155049</v>
      </c>
      <c r="B23577" s="24">
        <v>20</v>
      </c>
      <c r="C23577" s="22">
        <v>15</v>
      </c>
      <c r="D23577" s="21" t="s">
        <v>155046</v>
      </c>
      <c r="E23577" s="21" t="s">
        <v>155047</v>
      </c>
      <c r="F23577" s="22">
        <v>1</v>
      </c>
      <c r="G23577" s="22">
        <v>1</v>
      </c>
      <c r="H23577" s="22">
        <v>10</v>
      </c>
      <c r="I23577" s="22">
        <v>26</v>
      </c>
      <c r="J23577" s="21" t="s">
        <v>155048</v>
      </c>
    </row>
    <row r="23578" spans="1:10" ht="20" customHeight="1">
      <c r="A23578" s="27">
        <v>-999</v>
      </c>
      <c r="B23578" s="24">
        <v>-999</v>
      </c>
      <c r="C23578" s="22">
        <v>-999</v>
      </c>
      <c r="D23578" s="22">
        <v>-999</v>
      </c>
      <c r="E23578" s="22">
        <v>-999</v>
      </c>
      <c r="F23578" s="22">
        <v>-999</v>
      </c>
      <c r="G23578" s="22">
        <v>-999</v>
      </c>
      <c r="H23578" s="22">
        <v>-999</v>
      </c>
      <c r="I23578" s="22">
        <v>-999</v>
      </c>
      <c r="J23578" s="22">
        <v>-999</v>
      </c>
    </row>
    <row r="23579" spans="1:10" ht="32" customHeight="1">
      <c r="A23579" s="19" t="s">
        <v>155050</v>
      </c>
      <c r="B23579" s="24">
        <v>41</v>
      </c>
      <c r="C23579" s="22">
        <v>29</v>
      </c>
      <c r="D23579" s="21" t="s">
        <v>155051</v>
      </c>
      <c r="E23579" s="21" t="s">
        <v>155052</v>
      </c>
      <c r="F23579" s="21" t="s">
        <v>105284</v>
      </c>
      <c r="G23579" s="22">
        <v>1</v>
      </c>
      <c r="H23579" s="22">
        <v>24</v>
      </c>
      <c r="I23579" s="22">
        <v>36</v>
      </c>
      <c r="J23579" s="21" t="s">
        <v>155053</v>
      </c>
    </row>
    <row r="23580" spans="1:10" ht="32" customHeight="1">
      <c r="A23580" s="19" t="s">
        <v>155054</v>
      </c>
      <c r="B23580" s="24">
        <v>41</v>
      </c>
      <c r="C23580" s="22">
        <v>29</v>
      </c>
      <c r="D23580" s="21" t="s">
        <v>155051</v>
      </c>
      <c r="E23580" s="21" t="s">
        <v>155052</v>
      </c>
      <c r="F23580" s="21" t="s">
        <v>105284</v>
      </c>
      <c r="G23580" s="22">
        <v>1</v>
      </c>
      <c r="H23580" s="22">
        <v>24</v>
      </c>
      <c r="I23580" s="22">
        <v>36</v>
      </c>
      <c r="J23580" s="21" t="s">
        <v>155053</v>
      </c>
    </row>
    <row r="23581" spans="1:10" ht="32" customHeight="1">
      <c r="A23581" s="19" t="s">
        <v>155055</v>
      </c>
      <c r="B23581" s="24">
        <v>22</v>
      </c>
      <c r="C23581" s="22">
        <v>15</v>
      </c>
      <c r="D23581" s="21" t="s">
        <v>126399</v>
      </c>
      <c r="E23581" s="21" t="s">
        <v>126400</v>
      </c>
      <c r="F23581" s="21" t="s">
        <v>101694</v>
      </c>
      <c r="G23581" s="22">
        <v>10</v>
      </c>
      <c r="H23581" s="22">
        <v>0</v>
      </c>
      <c r="I23581" s="22">
        <v>0</v>
      </c>
      <c r="J23581" s="21" t="s">
        <v>126401</v>
      </c>
    </row>
    <row r="23582" spans="1:10" ht="32" customHeight="1">
      <c r="A23582" s="19" t="s">
        <v>155056</v>
      </c>
      <c r="B23582" s="24">
        <v>13</v>
      </c>
      <c r="C23582" s="22">
        <v>15</v>
      </c>
      <c r="D23582" s="21" t="s">
        <v>143656</v>
      </c>
      <c r="E23582" s="21" t="s">
        <v>143657</v>
      </c>
      <c r="F23582" s="21" t="s">
        <v>101528</v>
      </c>
      <c r="G23582" s="22">
        <v>10</v>
      </c>
      <c r="H23582" s="22">
        <v>0</v>
      </c>
      <c r="I23582" s="22">
        <v>0</v>
      </c>
      <c r="J23582" s="21" t="s">
        <v>153638</v>
      </c>
    </row>
    <row r="23583" spans="1:10" ht="32" customHeight="1">
      <c r="A23583" s="19" t="s">
        <v>155057</v>
      </c>
      <c r="B23583" s="24">
        <v>23</v>
      </c>
      <c r="C23583" s="22">
        <v>15</v>
      </c>
      <c r="D23583" s="21" t="s">
        <v>113470</v>
      </c>
      <c r="E23583" s="21" t="s">
        <v>113471</v>
      </c>
      <c r="F23583" s="21" t="s">
        <v>101568</v>
      </c>
      <c r="G23583" s="22">
        <v>1</v>
      </c>
      <c r="H23583" s="22">
        <v>10</v>
      </c>
      <c r="I23583" s="22">
        <v>13</v>
      </c>
      <c r="J23583" s="21" t="s">
        <v>155058</v>
      </c>
    </row>
    <row r="23584" spans="1:10" ht="32" customHeight="1">
      <c r="A23584" s="19" t="s">
        <v>155059</v>
      </c>
      <c r="B23584" s="24">
        <v>13</v>
      </c>
      <c r="C23584" s="22">
        <v>15</v>
      </c>
      <c r="D23584" s="21" t="s">
        <v>109958</v>
      </c>
      <c r="E23584" s="21" t="s">
        <v>109959</v>
      </c>
      <c r="F23584" s="21" t="s">
        <v>14739</v>
      </c>
      <c r="G23584" s="22">
        <v>10</v>
      </c>
      <c r="H23584" s="22">
        <v>0</v>
      </c>
      <c r="I23584" s="22">
        <v>0</v>
      </c>
      <c r="J23584" s="21" t="s">
        <v>155060</v>
      </c>
    </row>
    <row r="23585" spans="1:10" ht="32" customHeight="1">
      <c r="A23585" s="19" t="s">
        <v>155061</v>
      </c>
      <c r="B23585" s="24">
        <v>30</v>
      </c>
      <c r="C23585" s="22">
        <v>15</v>
      </c>
      <c r="D23585" s="21" t="s">
        <v>102910</v>
      </c>
      <c r="E23585" s="21" t="s">
        <v>102911</v>
      </c>
      <c r="F23585" s="21" t="s">
        <v>101528</v>
      </c>
      <c r="G23585" s="22">
        <v>10</v>
      </c>
      <c r="H23585" s="22">
        <v>0</v>
      </c>
      <c r="I23585" s="22">
        <v>0</v>
      </c>
      <c r="J23585" s="21" t="s">
        <v>155062</v>
      </c>
    </row>
    <row r="23586" spans="1:10" ht="32" customHeight="1">
      <c r="A23586" s="19" t="s">
        <v>155063</v>
      </c>
      <c r="B23586" s="24">
        <v>30</v>
      </c>
      <c r="C23586" s="22">
        <v>15</v>
      </c>
      <c r="D23586" s="21" t="s">
        <v>102977</v>
      </c>
      <c r="E23586" s="21" t="s">
        <v>102978</v>
      </c>
      <c r="F23586" s="21" t="s">
        <v>14739</v>
      </c>
      <c r="G23586" s="22">
        <v>10</v>
      </c>
      <c r="H23586" s="22">
        <v>0</v>
      </c>
      <c r="I23586" s="22">
        <v>0</v>
      </c>
      <c r="J23586" s="21" t="s">
        <v>126334</v>
      </c>
    </row>
    <row r="23587" spans="1:10" ht="32" customHeight="1">
      <c r="A23587" s="19" t="s">
        <v>155064</v>
      </c>
      <c r="B23587" s="24">
        <v>22</v>
      </c>
      <c r="C23587" s="22">
        <v>15</v>
      </c>
      <c r="D23587" s="21" t="s">
        <v>120162</v>
      </c>
      <c r="E23587" s="21" t="s">
        <v>120163</v>
      </c>
      <c r="F23587" s="21" t="s">
        <v>101568</v>
      </c>
      <c r="G23587" s="22">
        <v>1</v>
      </c>
      <c r="H23587" s="22">
        <v>10</v>
      </c>
      <c r="I23587" s="22">
        <v>15</v>
      </c>
      <c r="J23587" s="21" t="s">
        <v>155065</v>
      </c>
    </row>
    <row r="23588" spans="1:10" ht="32" customHeight="1">
      <c r="A23588" s="19" t="s">
        <v>155066</v>
      </c>
      <c r="B23588" s="24">
        <v>27</v>
      </c>
      <c r="C23588" s="22">
        <v>15</v>
      </c>
      <c r="D23588" s="21" t="s">
        <v>155067</v>
      </c>
      <c r="E23588" s="21" t="s">
        <v>155068</v>
      </c>
      <c r="F23588" s="21" t="s">
        <v>101568</v>
      </c>
      <c r="G23588" s="22">
        <v>1</v>
      </c>
      <c r="H23588" s="22">
        <v>10</v>
      </c>
      <c r="I23588" s="22">
        <v>15</v>
      </c>
      <c r="J23588" s="21" t="s">
        <v>155069</v>
      </c>
    </row>
    <row r="23589" spans="1:10" ht="32" customHeight="1">
      <c r="A23589" s="19" t="s">
        <v>155070</v>
      </c>
      <c r="B23589" s="24">
        <v>27</v>
      </c>
      <c r="C23589" s="22">
        <v>15</v>
      </c>
      <c r="D23589" s="21" t="s">
        <v>155067</v>
      </c>
      <c r="E23589" s="21" t="s">
        <v>155068</v>
      </c>
      <c r="F23589" s="21" t="s">
        <v>101568</v>
      </c>
      <c r="G23589" s="22">
        <v>1</v>
      </c>
      <c r="H23589" s="22">
        <v>10</v>
      </c>
      <c r="I23589" s="22">
        <v>15</v>
      </c>
      <c r="J23589" s="21" t="s">
        <v>155069</v>
      </c>
    </row>
    <row r="23590" spans="1:10" ht="32" customHeight="1">
      <c r="A23590" s="19" t="s">
        <v>155071</v>
      </c>
      <c r="B23590" s="24">
        <v>22</v>
      </c>
      <c r="C23590" s="22">
        <v>15</v>
      </c>
      <c r="D23590" s="21" t="s">
        <v>155072</v>
      </c>
      <c r="E23590" s="21" t="s">
        <v>155073</v>
      </c>
      <c r="F23590" s="21" t="s">
        <v>101528</v>
      </c>
      <c r="G23590" s="22">
        <v>10</v>
      </c>
      <c r="H23590" s="22">
        <v>0</v>
      </c>
      <c r="I23590" s="22">
        <v>0</v>
      </c>
      <c r="J23590" s="21" t="s">
        <v>155074</v>
      </c>
    </row>
    <row r="23591" spans="1:10" ht="32" customHeight="1">
      <c r="A23591" s="19" t="s">
        <v>155075</v>
      </c>
      <c r="B23591" s="24">
        <v>46</v>
      </c>
      <c r="C23591" s="22">
        <v>15</v>
      </c>
      <c r="D23591" s="21" t="s">
        <v>155076</v>
      </c>
      <c r="E23591" s="21" t="s">
        <v>155077</v>
      </c>
      <c r="F23591" s="21" t="s">
        <v>14739</v>
      </c>
      <c r="G23591" s="22">
        <v>10</v>
      </c>
      <c r="H23591" s="22">
        <v>0</v>
      </c>
      <c r="I23591" s="22">
        <v>0</v>
      </c>
      <c r="J23591" s="21" t="s">
        <v>155078</v>
      </c>
    </row>
    <row r="23592" spans="1:10" ht="32" customHeight="1">
      <c r="A23592" s="19" t="s">
        <v>155079</v>
      </c>
      <c r="B23592" s="24">
        <v>31</v>
      </c>
      <c r="C23592" s="22">
        <v>15</v>
      </c>
      <c r="D23592" s="21" t="s">
        <v>104678</v>
      </c>
      <c r="E23592" s="21" t="s">
        <v>104679</v>
      </c>
      <c r="F23592" s="21" t="s">
        <v>101563</v>
      </c>
      <c r="G23592" s="22">
        <v>10</v>
      </c>
      <c r="H23592" s="22">
        <v>0</v>
      </c>
      <c r="I23592" s="22">
        <v>0</v>
      </c>
      <c r="J23592" s="21" t="s">
        <v>155080</v>
      </c>
    </row>
    <row r="23593" spans="1:10" ht="32" customHeight="1">
      <c r="A23593" s="19" t="s">
        <v>155081</v>
      </c>
      <c r="B23593" s="24">
        <v>35</v>
      </c>
      <c r="C23593" s="22">
        <v>15</v>
      </c>
      <c r="D23593" s="21" t="s">
        <v>111080</v>
      </c>
      <c r="E23593" s="21" t="s">
        <v>111081</v>
      </c>
      <c r="F23593" s="21" t="s">
        <v>101528</v>
      </c>
      <c r="G23593" s="22">
        <v>10</v>
      </c>
      <c r="H23593" s="22">
        <v>0</v>
      </c>
      <c r="I23593" s="22">
        <v>0</v>
      </c>
      <c r="J23593" s="21" t="s">
        <v>142113</v>
      </c>
    </row>
    <row r="23594" spans="1:10" ht="32" customHeight="1">
      <c r="A23594" s="19" t="s">
        <v>155082</v>
      </c>
      <c r="B23594" s="24">
        <v>71</v>
      </c>
      <c r="C23594" s="22">
        <v>25</v>
      </c>
      <c r="D23594" s="21" t="s">
        <v>117043</v>
      </c>
      <c r="E23594" s="21" t="s">
        <v>117044</v>
      </c>
      <c r="F23594" s="21" t="s">
        <v>102433</v>
      </c>
      <c r="G23594" s="22">
        <v>1</v>
      </c>
      <c r="H23594" s="22">
        <v>20</v>
      </c>
      <c r="I23594" s="22">
        <v>33</v>
      </c>
      <c r="J23594" s="21" t="s">
        <v>155083</v>
      </c>
    </row>
    <row r="23595" spans="1:10" ht="32" customHeight="1">
      <c r="A23595" s="19" t="s">
        <v>155084</v>
      </c>
      <c r="B23595" s="24">
        <v>71</v>
      </c>
      <c r="C23595" s="22">
        <v>25</v>
      </c>
      <c r="D23595" s="21" t="s">
        <v>117043</v>
      </c>
      <c r="E23595" s="21" t="s">
        <v>117044</v>
      </c>
      <c r="F23595" s="21" t="s">
        <v>102433</v>
      </c>
      <c r="G23595" s="22">
        <v>1</v>
      </c>
      <c r="H23595" s="22">
        <v>20</v>
      </c>
      <c r="I23595" s="22">
        <v>33</v>
      </c>
      <c r="J23595" s="21" t="s">
        <v>155083</v>
      </c>
    </row>
    <row r="23596" spans="1:10" ht="32" customHeight="1">
      <c r="A23596" s="19" t="s">
        <v>155085</v>
      </c>
      <c r="B23596" s="24">
        <v>19</v>
      </c>
      <c r="C23596" s="22">
        <v>15</v>
      </c>
      <c r="D23596" s="21" t="s">
        <v>155086</v>
      </c>
      <c r="E23596" s="21" t="s">
        <v>155087</v>
      </c>
      <c r="F23596" s="21" t="s">
        <v>101694</v>
      </c>
      <c r="G23596" s="22">
        <v>2</v>
      </c>
      <c r="H23596" s="22">
        <v>9</v>
      </c>
      <c r="I23596" s="22">
        <v>14</v>
      </c>
      <c r="J23596" s="21" t="s">
        <v>155088</v>
      </c>
    </row>
    <row r="23597" spans="1:10" ht="32" customHeight="1">
      <c r="A23597" s="19" t="s">
        <v>155089</v>
      </c>
      <c r="B23597" s="24">
        <v>26</v>
      </c>
      <c r="C23597" s="22">
        <v>15</v>
      </c>
      <c r="D23597" s="21" t="s">
        <v>110053</v>
      </c>
      <c r="E23597" s="21" t="s">
        <v>110054</v>
      </c>
      <c r="F23597" s="21" t="s">
        <v>101563</v>
      </c>
      <c r="G23597" s="22">
        <v>10</v>
      </c>
      <c r="H23597" s="22">
        <v>0</v>
      </c>
      <c r="I23597" s="22">
        <v>0</v>
      </c>
      <c r="J23597" s="21" t="s">
        <v>155090</v>
      </c>
    </row>
    <row r="23598" spans="1:10" ht="32" customHeight="1">
      <c r="A23598" s="19" t="s">
        <v>155091</v>
      </c>
      <c r="B23598" s="24">
        <v>35</v>
      </c>
      <c r="C23598" s="22">
        <v>16</v>
      </c>
      <c r="D23598" s="21" t="s">
        <v>108717</v>
      </c>
      <c r="E23598" s="21" t="s">
        <v>108718</v>
      </c>
      <c r="F23598" s="21" t="s">
        <v>101533</v>
      </c>
      <c r="G23598" s="22">
        <v>6</v>
      </c>
      <c r="H23598" s="22">
        <v>6</v>
      </c>
      <c r="I23598" s="22">
        <v>17</v>
      </c>
      <c r="J23598" s="21" t="s">
        <v>155092</v>
      </c>
    </row>
    <row r="23599" spans="1:10" ht="20" customHeight="1">
      <c r="A23599" s="27">
        <v>-999</v>
      </c>
      <c r="B23599" s="24">
        <v>-999</v>
      </c>
      <c r="C23599" s="22">
        <v>-999</v>
      </c>
      <c r="D23599" s="22">
        <v>-999</v>
      </c>
      <c r="E23599" s="22">
        <v>-999</v>
      </c>
      <c r="F23599" s="22">
        <v>-999</v>
      </c>
      <c r="G23599" s="22">
        <v>-999</v>
      </c>
      <c r="H23599" s="22">
        <v>-999</v>
      </c>
      <c r="I23599" s="22">
        <v>-999</v>
      </c>
      <c r="J23599" s="22">
        <v>-999</v>
      </c>
    </row>
    <row r="23600" spans="1:10" ht="32" customHeight="1">
      <c r="A23600" s="19" t="s">
        <v>155093</v>
      </c>
      <c r="B23600" s="24">
        <v>21</v>
      </c>
      <c r="C23600" s="22">
        <v>23</v>
      </c>
      <c r="D23600" s="21" t="s">
        <v>155094</v>
      </c>
      <c r="E23600" s="21" t="s">
        <v>155095</v>
      </c>
      <c r="F23600" s="21" t="s">
        <v>102157</v>
      </c>
      <c r="G23600" s="22">
        <v>4</v>
      </c>
      <c r="H23600" s="22">
        <v>15</v>
      </c>
      <c r="I23600" s="22">
        <v>26</v>
      </c>
      <c r="J23600" s="21" t="s">
        <v>155096</v>
      </c>
    </row>
    <row r="23601" spans="1:10" ht="20" customHeight="1">
      <c r="A23601" s="27">
        <v>-999</v>
      </c>
      <c r="B23601" s="24">
        <v>-999</v>
      </c>
      <c r="C23601" s="22">
        <v>-999</v>
      </c>
      <c r="D23601" s="22">
        <v>-999</v>
      </c>
      <c r="E23601" s="22">
        <v>-999</v>
      </c>
      <c r="F23601" s="22">
        <v>-999</v>
      </c>
      <c r="G23601" s="22">
        <v>-999</v>
      </c>
      <c r="H23601" s="22">
        <v>-999</v>
      </c>
      <c r="I23601" s="22">
        <v>-999</v>
      </c>
      <c r="J23601" s="22">
        <v>-999</v>
      </c>
    </row>
    <row r="23602" spans="1:10" ht="32" customHeight="1">
      <c r="A23602" s="19" t="s">
        <v>155097</v>
      </c>
      <c r="B23602" s="24">
        <v>16</v>
      </c>
      <c r="C23602" s="22">
        <v>20</v>
      </c>
      <c r="D23602" s="21" t="s">
        <v>106697</v>
      </c>
      <c r="E23602" s="21" t="s">
        <v>106698</v>
      </c>
      <c r="F23602" s="21" t="s">
        <v>108758</v>
      </c>
      <c r="G23602" s="22">
        <v>6</v>
      </c>
      <c r="H23602" s="22">
        <v>10</v>
      </c>
      <c r="I23602" s="22">
        <v>19</v>
      </c>
      <c r="J23602" s="21" t="s">
        <v>155098</v>
      </c>
    </row>
    <row r="23603" spans="1:10" ht="32" customHeight="1">
      <c r="A23603" s="19" t="s">
        <v>155099</v>
      </c>
      <c r="B23603" s="24">
        <v>13</v>
      </c>
      <c r="C23603" s="22">
        <v>15</v>
      </c>
      <c r="D23603" s="21" t="s">
        <v>102680</v>
      </c>
      <c r="E23603" s="21" t="s">
        <v>102681</v>
      </c>
      <c r="F23603" s="21" t="s">
        <v>14739</v>
      </c>
      <c r="G23603" s="22">
        <v>10</v>
      </c>
      <c r="H23603" s="22">
        <v>0</v>
      </c>
      <c r="I23603" s="22">
        <v>0</v>
      </c>
      <c r="J23603" s="21" t="s">
        <v>155100</v>
      </c>
    </row>
    <row r="23604" spans="1:10" ht="20" customHeight="1">
      <c r="A23604" s="27">
        <v>-999</v>
      </c>
      <c r="B23604" s="24">
        <v>-999</v>
      </c>
      <c r="C23604" s="22">
        <v>-999</v>
      </c>
      <c r="D23604" s="22">
        <v>-999</v>
      </c>
      <c r="E23604" s="22">
        <v>-999</v>
      </c>
      <c r="F23604" s="22">
        <v>-999</v>
      </c>
      <c r="G23604" s="22">
        <v>-999</v>
      </c>
      <c r="H23604" s="22">
        <v>-999</v>
      </c>
      <c r="I23604" s="22">
        <v>-999</v>
      </c>
      <c r="J23604" s="22">
        <v>-999</v>
      </c>
    </row>
    <row r="23605" spans="1:10" ht="20" customHeight="1">
      <c r="A23605" s="27">
        <v>-999</v>
      </c>
      <c r="B23605" s="24">
        <v>-999</v>
      </c>
      <c r="C23605" s="22">
        <v>-999</v>
      </c>
      <c r="D23605" s="22">
        <v>-999</v>
      </c>
      <c r="E23605" s="22">
        <v>-999</v>
      </c>
      <c r="F23605" s="22">
        <v>-999</v>
      </c>
      <c r="G23605" s="22">
        <v>-999</v>
      </c>
      <c r="H23605" s="22">
        <v>-999</v>
      </c>
      <c r="I23605" s="22">
        <v>-999</v>
      </c>
      <c r="J23605" s="22">
        <v>-999</v>
      </c>
    </row>
    <row r="23606" spans="1:10" ht="32" customHeight="1">
      <c r="A23606" s="19" t="s">
        <v>155101</v>
      </c>
      <c r="B23606" s="24">
        <v>30</v>
      </c>
      <c r="C23606" s="22">
        <v>28</v>
      </c>
      <c r="D23606" s="21" t="s">
        <v>119329</v>
      </c>
      <c r="E23606" s="21" t="s">
        <v>119330</v>
      </c>
      <c r="F23606" s="21" t="s">
        <v>102855</v>
      </c>
      <c r="G23606" s="22">
        <v>4</v>
      </c>
      <c r="H23606" s="22">
        <v>20</v>
      </c>
      <c r="I23606" s="22">
        <v>33</v>
      </c>
      <c r="J23606" s="21" t="s">
        <v>155102</v>
      </c>
    </row>
    <row r="23607" spans="1:10" ht="32" customHeight="1">
      <c r="A23607" s="19" t="s">
        <v>155103</v>
      </c>
      <c r="B23607" s="24">
        <v>73</v>
      </c>
      <c r="C23607" s="22">
        <v>61</v>
      </c>
      <c r="D23607" s="21" t="s">
        <v>122722</v>
      </c>
      <c r="E23607" s="21" t="s">
        <v>122723</v>
      </c>
      <c r="F23607" s="21" t="s">
        <v>133342</v>
      </c>
      <c r="G23607" s="22">
        <v>1</v>
      </c>
      <c r="H23607" s="22">
        <v>56</v>
      </c>
      <c r="I23607" s="22">
        <v>107</v>
      </c>
      <c r="J23607" s="21" t="s">
        <v>155104</v>
      </c>
    </row>
    <row r="23608" spans="1:10" ht="20" customHeight="1">
      <c r="A23608" s="27">
        <v>-999</v>
      </c>
      <c r="B23608" s="24">
        <v>-999</v>
      </c>
      <c r="C23608" s="22">
        <v>-999</v>
      </c>
      <c r="D23608" s="22">
        <v>-999</v>
      </c>
      <c r="E23608" s="22">
        <v>-999</v>
      </c>
      <c r="F23608" s="22">
        <v>-999</v>
      </c>
      <c r="G23608" s="22">
        <v>-999</v>
      </c>
      <c r="H23608" s="22">
        <v>-999</v>
      </c>
      <c r="I23608" s="22">
        <v>-999</v>
      </c>
      <c r="J23608" s="22">
        <v>-999</v>
      </c>
    </row>
    <row r="23609" spans="1:10" ht="32" customHeight="1">
      <c r="A23609" s="19" t="s">
        <v>155105</v>
      </c>
      <c r="B23609" s="24">
        <v>18</v>
      </c>
      <c r="C23609" s="22">
        <v>15</v>
      </c>
      <c r="D23609" s="21" t="s">
        <v>155106</v>
      </c>
      <c r="E23609" s="21" t="s">
        <v>155107</v>
      </c>
      <c r="F23609" s="21" t="s">
        <v>101694</v>
      </c>
      <c r="G23609" s="22">
        <v>10</v>
      </c>
      <c r="H23609" s="22">
        <v>0</v>
      </c>
      <c r="I23609" s="22">
        <v>0</v>
      </c>
      <c r="J23609" s="21" t="s">
        <v>155108</v>
      </c>
    </row>
    <row r="23610" spans="1:10" ht="20" customHeight="1">
      <c r="A23610" s="27">
        <v>-999</v>
      </c>
      <c r="B23610" s="24">
        <v>-999</v>
      </c>
      <c r="C23610" s="22">
        <v>-999</v>
      </c>
      <c r="D23610" s="22">
        <v>-999</v>
      </c>
      <c r="E23610" s="22">
        <v>-999</v>
      </c>
      <c r="F23610" s="22">
        <v>-999</v>
      </c>
      <c r="G23610" s="22">
        <v>-999</v>
      </c>
      <c r="H23610" s="22">
        <v>-999</v>
      </c>
      <c r="I23610" s="22">
        <v>-999</v>
      </c>
      <c r="J23610" s="22">
        <v>-999</v>
      </c>
    </row>
    <row r="23611" spans="1:10" ht="20" customHeight="1">
      <c r="A23611" s="27">
        <v>-999</v>
      </c>
      <c r="B23611" s="24">
        <v>-999</v>
      </c>
      <c r="C23611" s="22">
        <v>-999</v>
      </c>
      <c r="D23611" s="22">
        <v>-999</v>
      </c>
      <c r="E23611" s="22">
        <v>-999</v>
      </c>
      <c r="F23611" s="22">
        <v>-999</v>
      </c>
      <c r="G23611" s="22">
        <v>-999</v>
      </c>
      <c r="H23611" s="22">
        <v>-999</v>
      </c>
      <c r="I23611" s="22">
        <v>-999</v>
      </c>
      <c r="J23611" s="22">
        <v>-999</v>
      </c>
    </row>
    <row r="23612" spans="1:10" ht="32" customHeight="1">
      <c r="A23612" s="19" t="s">
        <v>155109</v>
      </c>
      <c r="B23612" s="24">
        <v>19</v>
      </c>
      <c r="C23612" s="22">
        <v>15</v>
      </c>
      <c r="D23612" s="21" t="s">
        <v>125822</v>
      </c>
      <c r="E23612" s="21" t="s">
        <v>125823</v>
      </c>
      <c r="F23612" s="21" t="s">
        <v>101554</v>
      </c>
      <c r="G23612" s="22">
        <v>10</v>
      </c>
      <c r="H23612" s="22">
        <v>0</v>
      </c>
      <c r="I23612" s="22">
        <v>0</v>
      </c>
      <c r="J23612" s="21" t="s">
        <v>155110</v>
      </c>
    </row>
    <row r="23613" spans="1:10" ht="32" customHeight="1">
      <c r="A23613" s="19" t="s">
        <v>155111</v>
      </c>
      <c r="B23613" s="24">
        <v>30</v>
      </c>
      <c r="C23613" s="22">
        <v>22</v>
      </c>
      <c r="D23613" s="21" t="s">
        <v>130356</v>
      </c>
      <c r="E23613" s="21" t="s">
        <v>130357</v>
      </c>
      <c r="F23613" s="21" t="s">
        <v>101538</v>
      </c>
      <c r="G23613" s="22">
        <v>3</v>
      </c>
      <c r="H23613" s="22">
        <v>15</v>
      </c>
      <c r="I23613" s="22">
        <v>25</v>
      </c>
      <c r="J23613" s="21" t="s">
        <v>155112</v>
      </c>
    </row>
    <row r="23614" spans="1:10" ht="32" customHeight="1">
      <c r="A23614" s="19" t="s">
        <v>155113</v>
      </c>
      <c r="B23614" s="24">
        <v>19</v>
      </c>
      <c r="C23614" s="22">
        <v>15</v>
      </c>
      <c r="D23614" s="21" t="s">
        <v>104611</v>
      </c>
      <c r="E23614" s="21" t="s">
        <v>104612</v>
      </c>
      <c r="F23614" s="21" t="s">
        <v>101528</v>
      </c>
      <c r="G23614" s="22">
        <v>10</v>
      </c>
      <c r="H23614" s="22">
        <v>0</v>
      </c>
      <c r="I23614" s="22">
        <v>0</v>
      </c>
      <c r="J23614" s="21" t="s">
        <v>150470</v>
      </c>
    </row>
    <row r="23615" spans="1:10" ht="32" customHeight="1">
      <c r="A23615" s="19" t="s">
        <v>155114</v>
      </c>
      <c r="B23615" s="24">
        <v>25</v>
      </c>
      <c r="C23615" s="22">
        <v>16</v>
      </c>
      <c r="D23615" s="21" t="s">
        <v>155115</v>
      </c>
      <c r="E23615" s="21" t="s">
        <v>155116</v>
      </c>
      <c r="F23615" s="21" t="s">
        <v>102171</v>
      </c>
      <c r="G23615" s="22">
        <v>1</v>
      </c>
      <c r="H23615" s="22">
        <v>11</v>
      </c>
      <c r="I23615" s="22">
        <v>21</v>
      </c>
      <c r="J23615" s="21" t="s">
        <v>155117</v>
      </c>
    </row>
    <row r="23616" spans="1:10" ht="32" customHeight="1">
      <c r="A23616" s="19" t="s">
        <v>155118</v>
      </c>
      <c r="B23616" s="24">
        <v>25</v>
      </c>
      <c r="C23616" s="22">
        <v>16</v>
      </c>
      <c r="D23616" s="21" t="s">
        <v>155115</v>
      </c>
      <c r="E23616" s="21" t="s">
        <v>155116</v>
      </c>
      <c r="F23616" s="21" t="s">
        <v>102171</v>
      </c>
      <c r="G23616" s="22">
        <v>1</v>
      </c>
      <c r="H23616" s="22">
        <v>11</v>
      </c>
      <c r="I23616" s="22">
        <v>21</v>
      </c>
      <c r="J23616" s="21" t="s">
        <v>155117</v>
      </c>
    </row>
    <row r="23617" spans="1:10" ht="32" customHeight="1">
      <c r="A23617" s="19" t="s">
        <v>155119</v>
      </c>
      <c r="B23617" s="24">
        <v>22</v>
      </c>
      <c r="C23617" s="22">
        <v>15</v>
      </c>
      <c r="D23617" s="21" t="s">
        <v>139359</v>
      </c>
      <c r="E23617" s="21" t="s">
        <v>139360</v>
      </c>
      <c r="F23617" s="21" t="s">
        <v>101528</v>
      </c>
      <c r="G23617" s="22">
        <v>10</v>
      </c>
      <c r="H23617" s="22">
        <v>0</v>
      </c>
      <c r="I23617" s="22">
        <v>0</v>
      </c>
      <c r="J23617" s="21" t="s">
        <v>155120</v>
      </c>
    </row>
    <row r="23618" spans="1:10" ht="32" customHeight="1">
      <c r="A23618" s="19" t="s">
        <v>155121</v>
      </c>
      <c r="B23618" s="24">
        <v>13</v>
      </c>
      <c r="C23618" s="22">
        <v>15</v>
      </c>
      <c r="D23618" s="21" t="s">
        <v>106103</v>
      </c>
      <c r="E23618" s="21" t="s">
        <v>106104</v>
      </c>
      <c r="F23618" s="21" t="s">
        <v>101563</v>
      </c>
      <c r="G23618" s="22">
        <v>10</v>
      </c>
      <c r="H23618" s="22">
        <v>0</v>
      </c>
      <c r="I23618" s="22">
        <v>0</v>
      </c>
      <c r="J23618" s="21" t="s">
        <v>106105</v>
      </c>
    </row>
    <row r="23619" spans="1:10" ht="32" customHeight="1">
      <c r="A23619" s="19" t="s">
        <v>155122</v>
      </c>
      <c r="B23619" s="24">
        <v>25</v>
      </c>
      <c r="C23619" s="22">
        <v>15</v>
      </c>
      <c r="D23619" s="21" t="s">
        <v>142048</v>
      </c>
      <c r="E23619" s="21" t="s">
        <v>142049</v>
      </c>
      <c r="F23619" s="21" t="s">
        <v>101554</v>
      </c>
      <c r="G23619" s="22">
        <v>10</v>
      </c>
      <c r="H23619" s="22">
        <v>0</v>
      </c>
      <c r="I23619" s="22">
        <v>0</v>
      </c>
      <c r="J23619" s="21" t="s">
        <v>155123</v>
      </c>
    </row>
    <row r="23620" spans="1:10" ht="32" customHeight="1">
      <c r="A23620" s="19" t="s">
        <v>155124</v>
      </c>
      <c r="B23620" s="24">
        <v>25</v>
      </c>
      <c r="C23620" s="22">
        <v>15</v>
      </c>
      <c r="D23620" s="21" t="s">
        <v>142048</v>
      </c>
      <c r="E23620" s="21" t="s">
        <v>142049</v>
      </c>
      <c r="F23620" s="21" t="s">
        <v>101554</v>
      </c>
      <c r="G23620" s="22">
        <v>10</v>
      </c>
      <c r="H23620" s="22">
        <v>0</v>
      </c>
      <c r="I23620" s="22">
        <v>0</v>
      </c>
      <c r="J23620" s="21" t="s">
        <v>155123</v>
      </c>
    </row>
    <row r="23621" spans="1:10" ht="32" customHeight="1">
      <c r="A23621" s="19" t="s">
        <v>155125</v>
      </c>
      <c r="B23621" s="24">
        <v>20</v>
      </c>
      <c r="C23621" s="22">
        <v>18</v>
      </c>
      <c r="D23621" s="21" t="s">
        <v>111252</v>
      </c>
      <c r="E23621" s="21" t="s">
        <v>111253</v>
      </c>
      <c r="F23621" s="21" t="s">
        <v>104782</v>
      </c>
      <c r="G23621" s="22">
        <v>1</v>
      </c>
      <c r="H23621" s="22">
        <v>13</v>
      </c>
      <c r="I23621" s="22">
        <v>29</v>
      </c>
      <c r="J23621" s="21" t="s">
        <v>155126</v>
      </c>
    </row>
    <row r="23622" spans="1:10" ht="32" customHeight="1">
      <c r="A23622" s="19" t="s">
        <v>155127</v>
      </c>
      <c r="B23622" s="24">
        <v>20</v>
      </c>
      <c r="C23622" s="22">
        <v>18</v>
      </c>
      <c r="D23622" s="21" t="s">
        <v>111252</v>
      </c>
      <c r="E23622" s="21" t="s">
        <v>111253</v>
      </c>
      <c r="F23622" s="21" t="s">
        <v>104782</v>
      </c>
      <c r="G23622" s="22">
        <v>1</v>
      </c>
      <c r="H23622" s="22">
        <v>13</v>
      </c>
      <c r="I23622" s="22">
        <v>29</v>
      </c>
      <c r="J23622" s="21" t="s">
        <v>155126</v>
      </c>
    </row>
    <row r="23623" spans="1:10" ht="32" customHeight="1">
      <c r="A23623" s="19" t="s">
        <v>155128</v>
      </c>
      <c r="B23623" s="24">
        <v>22</v>
      </c>
      <c r="C23623" s="22">
        <v>15</v>
      </c>
      <c r="D23623" s="21" t="s">
        <v>122261</v>
      </c>
      <c r="E23623" s="21" t="s">
        <v>122262</v>
      </c>
      <c r="F23623" s="21" t="s">
        <v>101528</v>
      </c>
      <c r="G23623" s="22">
        <v>10</v>
      </c>
      <c r="H23623" s="22">
        <v>0</v>
      </c>
      <c r="I23623" s="22">
        <v>0</v>
      </c>
      <c r="J23623" s="21" t="s">
        <v>155129</v>
      </c>
    </row>
    <row r="23624" spans="1:10" ht="20" customHeight="1">
      <c r="A23624" s="27">
        <v>-999</v>
      </c>
      <c r="B23624" s="24">
        <v>-999</v>
      </c>
      <c r="C23624" s="22">
        <v>-999</v>
      </c>
      <c r="D23624" s="22">
        <v>-999</v>
      </c>
      <c r="E23624" s="22">
        <v>-999</v>
      </c>
      <c r="F23624" s="22">
        <v>-999</v>
      </c>
      <c r="G23624" s="22">
        <v>-999</v>
      </c>
      <c r="H23624" s="22">
        <v>-999</v>
      </c>
      <c r="I23624" s="22">
        <v>-999</v>
      </c>
      <c r="J23624" s="22">
        <v>-999</v>
      </c>
    </row>
    <row r="23625" spans="1:10" ht="32" customHeight="1">
      <c r="A23625" s="19" t="s">
        <v>155130</v>
      </c>
      <c r="B23625" s="24">
        <v>20</v>
      </c>
      <c r="C23625" s="22">
        <v>15</v>
      </c>
      <c r="D23625" s="21" t="s">
        <v>123425</v>
      </c>
      <c r="E23625" s="21" t="s">
        <v>123426</v>
      </c>
      <c r="F23625" s="21" t="s">
        <v>101563</v>
      </c>
      <c r="G23625" s="22">
        <v>10</v>
      </c>
      <c r="H23625" s="22">
        <v>0</v>
      </c>
      <c r="I23625" s="22">
        <v>0</v>
      </c>
      <c r="J23625" s="21" t="s">
        <v>155131</v>
      </c>
    </row>
    <row r="23626" spans="1:10" ht="32" customHeight="1">
      <c r="A23626" s="19" t="s">
        <v>155132</v>
      </c>
      <c r="B23626" s="24">
        <v>20</v>
      </c>
      <c r="C23626" s="22">
        <v>15</v>
      </c>
      <c r="D23626" s="21" t="s">
        <v>103888</v>
      </c>
      <c r="E23626" s="21" t="s">
        <v>103889</v>
      </c>
      <c r="F23626" s="21" t="s">
        <v>101694</v>
      </c>
      <c r="G23626" s="22">
        <v>10</v>
      </c>
      <c r="H23626" s="22">
        <v>0</v>
      </c>
      <c r="I23626" s="22">
        <v>0</v>
      </c>
      <c r="J23626" s="21" t="s">
        <v>128813</v>
      </c>
    </row>
    <row r="23627" spans="1:10" ht="32" customHeight="1">
      <c r="A23627" s="19" t="s">
        <v>155133</v>
      </c>
      <c r="B23627" s="24">
        <v>28</v>
      </c>
      <c r="C23627" s="22">
        <v>25</v>
      </c>
      <c r="D23627" s="21" t="s">
        <v>139828</v>
      </c>
      <c r="E23627" s="21" t="s">
        <v>139829</v>
      </c>
      <c r="F23627" s="21" t="s">
        <v>102433</v>
      </c>
      <c r="G23627" s="22">
        <v>1</v>
      </c>
      <c r="H23627" s="22">
        <v>20</v>
      </c>
      <c r="I23627" s="22">
        <v>33</v>
      </c>
      <c r="J23627" s="21" t="s">
        <v>155134</v>
      </c>
    </row>
    <row r="23628" spans="1:10" ht="32" customHeight="1">
      <c r="A23628" s="19" t="s">
        <v>155135</v>
      </c>
      <c r="B23628" s="24">
        <v>28</v>
      </c>
      <c r="C23628" s="22">
        <v>25</v>
      </c>
      <c r="D23628" s="21" t="s">
        <v>139828</v>
      </c>
      <c r="E23628" s="21" t="s">
        <v>139829</v>
      </c>
      <c r="F23628" s="21" t="s">
        <v>102433</v>
      </c>
      <c r="G23628" s="22">
        <v>1</v>
      </c>
      <c r="H23628" s="22">
        <v>20</v>
      </c>
      <c r="I23628" s="22">
        <v>33</v>
      </c>
      <c r="J23628" s="21" t="s">
        <v>155134</v>
      </c>
    </row>
    <row r="23629" spans="1:10" ht="32" customHeight="1">
      <c r="A23629" s="19" t="s">
        <v>155136</v>
      </c>
      <c r="B23629" s="24">
        <v>37</v>
      </c>
      <c r="C23629" s="22">
        <v>31</v>
      </c>
      <c r="D23629" s="21" t="s">
        <v>116002</v>
      </c>
      <c r="E23629" s="21" t="s">
        <v>116003</v>
      </c>
      <c r="F23629" s="21" t="s">
        <v>102356</v>
      </c>
      <c r="G23629" s="22">
        <v>11</v>
      </c>
      <c r="H23629" s="22">
        <v>16</v>
      </c>
      <c r="I23629" s="22">
        <v>25</v>
      </c>
      <c r="J23629" s="21" t="s">
        <v>155137</v>
      </c>
    </row>
    <row r="23630" spans="1:10" ht="32" customHeight="1">
      <c r="A23630" s="19" t="s">
        <v>155138</v>
      </c>
      <c r="B23630" s="24">
        <v>28</v>
      </c>
      <c r="C23630" s="22">
        <v>15</v>
      </c>
      <c r="D23630" s="21" t="s">
        <v>114118</v>
      </c>
      <c r="E23630" s="21" t="s">
        <v>114119</v>
      </c>
      <c r="F23630" s="21" t="s">
        <v>101554</v>
      </c>
      <c r="G23630" s="22">
        <v>10</v>
      </c>
      <c r="H23630" s="22">
        <v>0</v>
      </c>
      <c r="I23630" s="22">
        <v>0</v>
      </c>
      <c r="J23630" s="21" t="s">
        <v>131303</v>
      </c>
    </row>
    <row r="23631" spans="1:10" ht="32" customHeight="1">
      <c r="A23631" s="19" t="s">
        <v>155139</v>
      </c>
      <c r="B23631" s="24">
        <v>19</v>
      </c>
      <c r="C23631" s="22">
        <v>15</v>
      </c>
      <c r="D23631" s="21" t="s">
        <v>155140</v>
      </c>
      <c r="E23631" s="21" t="s">
        <v>155141</v>
      </c>
      <c r="F23631" s="21" t="s">
        <v>101528</v>
      </c>
      <c r="G23631" s="22">
        <v>10</v>
      </c>
      <c r="H23631" s="22">
        <v>0</v>
      </c>
      <c r="I23631" s="22">
        <v>0</v>
      </c>
      <c r="J23631" s="21" t="s">
        <v>155142</v>
      </c>
    </row>
    <row r="23632" spans="1:10" ht="32" customHeight="1">
      <c r="A23632" s="19" t="s">
        <v>155143</v>
      </c>
      <c r="B23632" s="24">
        <v>19</v>
      </c>
      <c r="C23632" s="22">
        <v>15</v>
      </c>
      <c r="D23632" s="21" t="s">
        <v>155140</v>
      </c>
      <c r="E23632" s="21" t="s">
        <v>155141</v>
      </c>
      <c r="F23632" s="21" t="s">
        <v>101528</v>
      </c>
      <c r="G23632" s="22">
        <v>10</v>
      </c>
      <c r="H23632" s="22">
        <v>0</v>
      </c>
      <c r="I23632" s="22">
        <v>0</v>
      </c>
      <c r="J23632" s="21" t="s">
        <v>155142</v>
      </c>
    </row>
    <row r="23633" spans="1:10" ht="32" customHeight="1">
      <c r="A23633" s="19" t="s">
        <v>155144</v>
      </c>
      <c r="B23633" s="24">
        <v>19</v>
      </c>
      <c r="C23633" s="22">
        <v>15</v>
      </c>
      <c r="D23633" s="21" t="s">
        <v>155140</v>
      </c>
      <c r="E23633" s="21" t="s">
        <v>155141</v>
      </c>
      <c r="F23633" s="21" t="s">
        <v>101528</v>
      </c>
      <c r="G23633" s="22">
        <v>10</v>
      </c>
      <c r="H23633" s="22">
        <v>0</v>
      </c>
      <c r="I23633" s="22">
        <v>0</v>
      </c>
      <c r="J23633" s="21" t="s">
        <v>155142</v>
      </c>
    </row>
    <row r="23634" spans="1:10" ht="32" customHeight="1">
      <c r="A23634" s="19" t="s">
        <v>155145</v>
      </c>
      <c r="B23634" s="24">
        <v>17</v>
      </c>
      <c r="C23634" s="22">
        <v>15</v>
      </c>
      <c r="D23634" s="21" t="s">
        <v>155146</v>
      </c>
      <c r="E23634" s="21" t="s">
        <v>155147</v>
      </c>
      <c r="F23634" s="21" t="s">
        <v>101528</v>
      </c>
      <c r="G23634" s="22">
        <v>10</v>
      </c>
      <c r="H23634" s="22">
        <v>0</v>
      </c>
      <c r="I23634" s="22">
        <v>0</v>
      </c>
      <c r="J23634" s="21" t="s">
        <v>155148</v>
      </c>
    </row>
    <row r="23635" spans="1:10" ht="32" customHeight="1">
      <c r="A23635" s="19" t="s">
        <v>155149</v>
      </c>
      <c r="B23635" s="24">
        <v>17</v>
      </c>
      <c r="C23635" s="22">
        <v>15</v>
      </c>
      <c r="D23635" s="21" t="s">
        <v>155146</v>
      </c>
      <c r="E23635" s="21" t="s">
        <v>155147</v>
      </c>
      <c r="F23635" s="21" t="s">
        <v>101528</v>
      </c>
      <c r="G23635" s="22">
        <v>10</v>
      </c>
      <c r="H23635" s="22">
        <v>0</v>
      </c>
      <c r="I23635" s="22">
        <v>0</v>
      </c>
      <c r="J23635" s="21" t="s">
        <v>155148</v>
      </c>
    </row>
    <row r="23636" spans="1:10" ht="32" customHeight="1">
      <c r="A23636" s="19" t="s">
        <v>155150</v>
      </c>
      <c r="B23636" s="24">
        <v>29</v>
      </c>
      <c r="C23636" s="22">
        <v>15</v>
      </c>
      <c r="D23636" s="21" t="s">
        <v>107994</v>
      </c>
      <c r="E23636" s="21" t="s">
        <v>107995</v>
      </c>
      <c r="F23636" s="21" t="s">
        <v>14739</v>
      </c>
      <c r="G23636" s="22">
        <v>10</v>
      </c>
      <c r="H23636" s="22">
        <v>0</v>
      </c>
      <c r="I23636" s="22">
        <v>0</v>
      </c>
      <c r="J23636" s="21" t="s">
        <v>155151</v>
      </c>
    </row>
    <row r="23637" spans="1:10" ht="32" customHeight="1">
      <c r="A23637" s="19" t="s">
        <v>155152</v>
      </c>
      <c r="B23637" s="24">
        <v>29</v>
      </c>
      <c r="C23637" s="22">
        <v>15</v>
      </c>
      <c r="D23637" s="21" t="s">
        <v>107994</v>
      </c>
      <c r="E23637" s="21" t="s">
        <v>107995</v>
      </c>
      <c r="F23637" s="21" t="s">
        <v>14739</v>
      </c>
      <c r="G23637" s="22">
        <v>10</v>
      </c>
      <c r="H23637" s="22">
        <v>0</v>
      </c>
      <c r="I23637" s="22">
        <v>0</v>
      </c>
      <c r="J23637" s="21" t="s">
        <v>155151</v>
      </c>
    </row>
    <row r="23638" spans="1:10" ht="32" customHeight="1">
      <c r="A23638" s="19" t="s">
        <v>155153</v>
      </c>
      <c r="B23638" s="24">
        <v>29</v>
      </c>
      <c r="C23638" s="22">
        <v>15</v>
      </c>
      <c r="D23638" s="21" t="s">
        <v>107994</v>
      </c>
      <c r="E23638" s="21" t="s">
        <v>107995</v>
      </c>
      <c r="F23638" s="21" t="s">
        <v>14739</v>
      </c>
      <c r="G23638" s="22">
        <v>10</v>
      </c>
      <c r="H23638" s="22">
        <v>0</v>
      </c>
      <c r="I23638" s="22">
        <v>0</v>
      </c>
      <c r="J23638" s="21" t="s">
        <v>155151</v>
      </c>
    </row>
    <row r="23639" spans="1:10" ht="32" customHeight="1">
      <c r="A23639" s="19" t="s">
        <v>155154</v>
      </c>
      <c r="B23639" s="24">
        <v>63</v>
      </c>
      <c r="C23639" s="22">
        <v>18</v>
      </c>
      <c r="D23639" s="21" t="s">
        <v>114901</v>
      </c>
      <c r="E23639" s="21" t="s">
        <v>114902</v>
      </c>
      <c r="F23639" s="21" t="s">
        <v>102782</v>
      </c>
      <c r="G23639" s="22">
        <v>1</v>
      </c>
      <c r="H23639" s="22">
        <v>13</v>
      </c>
      <c r="I23639" s="22">
        <v>22</v>
      </c>
      <c r="J23639" s="21" t="s">
        <v>155155</v>
      </c>
    </row>
    <row r="23640" spans="1:10" ht="32" customHeight="1">
      <c r="A23640" s="19" t="s">
        <v>155156</v>
      </c>
      <c r="B23640" s="24">
        <v>26</v>
      </c>
      <c r="C23640" s="22">
        <v>15</v>
      </c>
      <c r="D23640" s="21" t="s">
        <v>133804</v>
      </c>
      <c r="E23640" s="21" t="s">
        <v>133805</v>
      </c>
      <c r="F23640" s="21" t="s">
        <v>101554</v>
      </c>
      <c r="G23640" s="22">
        <v>10</v>
      </c>
      <c r="H23640" s="22">
        <v>0</v>
      </c>
      <c r="I23640" s="22">
        <v>0</v>
      </c>
      <c r="J23640" s="21" t="s">
        <v>155157</v>
      </c>
    </row>
    <row r="23641" spans="1:10" ht="32" customHeight="1">
      <c r="A23641" s="19" t="s">
        <v>155158</v>
      </c>
      <c r="B23641" s="24">
        <v>36</v>
      </c>
      <c r="C23641" s="22">
        <v>15</v>
      </c>
      <c r="D23641" s="21" t="s">
        <v>135846</v>
      </c>
      <c r="E23641" s="21" t="s">
        <v>135847</v>
      </c>
      <c r="F23641" s="21" t="s">
        <v>101694</v>
      </c>
      <c r="G23641" s="22">
        <v>10</v>
      </c>
      <c r="H23641" s="22">
        <v>0</v>
      </c>
      <c r="I23641" s="22">
        <v>0</v>
      </c>
      <c r="J23641" s="21" t="s">
        <v>155159</v>
      </c>
    </row>
    <row r="23642" spans="1:10" ht="32" customHeight="1">
      <c r="A23642" s="19" t="s">
        <v>155160</v>
      </c>
      <c r="B23642" s="24">
        <v>17</v>
      </c>
      <c r="C23642" s="22">
        <v>37</v>
      </c>
      <c r="D23642" s="21" t="s">
        <v>120209</v>
      </c>
      <c r="E23642" s="21" t="s">
        <v>120210</v>
      </c>
      <c r="F23642" s="21" t="s">
        <v>14747</v>
      </c>
      <c r="G23642" s="22">
        <v>12</v>
      </c>
      <c r="H23642" s="22">
        <v>16</v>
      </c>
      <c r="I23642" s="22">
        <v>25</v>
      </c>
      <c r="J23642" s="21" t="s">
        <v>155161</v>
      </c>
    </row>
    <row r="23643" spans="1:10" ht="32" customHeight="1">
      <c r="A23643" s="19" t="s">
        <v>155162</v>
      </c>
      <c r="B23643" s="24">
        <v>12</v>
      </c>
      <c r="C23643" s="22">
        <v>15</v>
      </c>
      <c r="D23643" s="21" t="s">
        <v>112894</v>
      </c>
      <c r="E23643" s="21" t="s">
        <v>112895</v>
      </c>
      <c r="F23643" s="21" t="s">
        <v>101528</v>
      </c>
      <c r="G23643" s="22">
        <v>10</v>
      </c>
      <c r="H23643" s="22">
        <v>0</v>
      </c>
      <c r="I23643" s="22">
        <v>0</v>
      </c>
      <c r="J23643" s="21" t="s">
        <v>112896</v>
      </c>
    </row>
    <row r="23644" spans="1:10" ht="32" customHeight="1">
      <c r="A23644" s="19" t="s">
        <v>155163</v>
      </c>
      <c r="B23644" s="24">
        <v>23</v>
      </c>
      <c r="C23644" s="22">
        <v>15</v>
      </c>
      <c r="D23644" s="21" t="s">
        <v>121717</v>
      </c>
      <c r="E23644" s="21" t="s">
        <v>121718</v>
      </c>
      <c r="F23644" s="21" t="s">
        <v>101554</v>
      </c>
      <c r="G23644" s="22">
        <v>10</v>
      </c>
      <c r="H23644" s="22">
        <v>0</v>
      </c>
      <c r="I23644" s="22">
        <v>0</v>
      </c>
      <c r="J23644" s="21" t="s">
        <v>123212</v>
      </c>
    </row>
    <row r="23645" spans="1:10" ht="32" customHeight="1">
      <c r="A23645" s="19" t="s">
        <v>155164</v>
      </c>
      <c r="B23645" s="24">
        <v>35</v>
      </c>
      <c r="C23645" s="22">
        <v>28</v>
      </c>
      <c r="D23645" s="21" t="s">
        <v>155165</v>
      </c>
      <c r="E23645" s="21" t="s">
        <v>155166</v>
      </c>
      <c r="F23645" s="21" t="s">
        <v>110849</v>
      </c>
      <c r="G23645" s="22">
        <v>1</v>
      </c>
      <c r="H23645" s="22">
        <v>23</v>
      </c>
      <c r="I23645" s="22">
        <v>44</v>
      </c>
      <c r="J23645" s="21" t="s">
        <v>155167</v>
      </c>
    </row>
    <row r="23646" spans="1:10" ht="32" customHeight="1">
      <c r="A23646" s="19" t="s">
        <v>155168</v>
      </c>
      <c r="B23646" s="24">
        <v>22</v>
      </c>
      <c r="C23646" s="22">
        <v>18</v>
      </c>
      <c r="D23646" s="21" t="s">
        <v>155169</v>
      </c>
      <c r="E23646" s="21" t="s">
        <v>155170</v>
      </c>
      <c r="F23646" s="21" t="s">
        <v>102727</v>
      </c>
      <c r="G23646" s="22">
        <v>3</v>
      </c>
      <c r="H23646" s="22">
        <v>11</v>
      </c>
      <c r="I23646" s="22">
        <v>15</v>
      </c>
      <c r="J23646" s="21" t="s">
        <v>155171</v>
      </c>
    </row>
    <row r="23647" spans="1:10" ht="32" customHeight="1">
      <c r="A23647" s="19" t="s">
        <v>155172</v>
      </c>
      <c r="B23647" s="24">
        <v>19</v>
      </c>
      <c r="C23647" s="22">
        <v>15</v>
      </c>
      <c r="D23647" s="21" t="s">
        <v>106814</v>
      </c>
      <c r="E23647" s="21" t="s">
        <v>106815</v>
      </c>
      <c r="F23647" s="21" t="s">
        <v>14739</v>
      </c>
      <c r="G23647" s="22">
        <v>10</v>
      </c>
      <c r="H23647" s="22">
        <v>0</v>
      </c>
      <c r="I23647" s="22">
        <v>0</v>
      </c>
      <c r="J23647" s="21" t="s">
        <v>149629</v>
      </c>
    </row>
    <row r="23648" spans="1:10" ht="32" customHeight="1">
      <c r="A23648" s="19" t="s">
        <v>155173</v>
      </c>
      <c r="B23648" s="24">
        <v>19</v>
      </c>
      <c r="C23648" s="22">
        <v>15</v>
      </c>
      <c r="D23648" s="21" t="s">
        <v>106814</v>
      </c>
      <c r="E23648" s="21" t="s">
        <v>106815</v>
      </c>
      <c r="F23648" s="21" t="s">
        <v>14739</v>
      </c>
      <c r="G23648" s="22">
        <v>10</v>
      </c>
      <c r="H23648" s="22">
        <v>0</v>
      </c>
      <c r="I23648" s="22">
        <v>0</v>
      </c>
      <c r="J23648" s="21" t="s">
        <v>149629</v>
      </c>
    </row>
    <row r="23649" spans="1:10" ht="32" customHeight="1">
      <c r="A23649" s="19" t="s">
        <v>155174</v>
      </c>
      <c r="B23649" s="24">
        <v>19</v>
      </c>
      <c r="C23649" s="22">
        <v>15</v>
      </c>
      <c r="D23649" s="21" t="s">
        <v>106814</v>
      </c>
      <c r="E23649" s="21" t="s">
        <v>106815</v>
      </c>
      <c r="F23649" s="21" t="s">
        <v>14739</v>
      </c>
      <c r="G23649" s="22">
        <v>10</v>
      </c>
      <c r="H23649" s="22">
        <v>0</v>
      </c>
      <c r="I23649" s="22">
        <v>0</v>
      </c>
      <c r="J23649" s="21" t="s">
        <v>149629</v>
      </c>
    </row>
    <row r="23650" spans="1:10" ht="32" customHeight="1">
      <c r="A23650" s="19" t="s">
        <v>155175</v>
      </c>
      <c r="B23650" s="24">
        <v>19</v>
      </c>
      <c r="C23650" s="22">
        <v>15</v>
      </c>
      <c r="D23650" s="21" t="s">
        <v>106814</v>
      </c>
      <c r="E23650" s="21" t="s">
        <v>106815</v>
      </c>
      <c r="F23650" s="21" t="s">
        <v>14739</v>
      </c>
      <c r="G23650" s="22">
        <v>10</v>
      </c>
      <c r="H23650" s="22">
        <v>0</v>
      </c>
      <c r="I23650" s="22">
        <v>0</v>
      </c>
      <c r="J23650" s="21" t="s">
        <v>149629</v>
      </c>
    </row>
    <row r="23651" spans="1:10" ht="44" customHeight="1">
      <c r="A23651" s="19" t="s">
        <v>155176</v>
      </c>
      <c r="B23651" s="24">
        <v>24</v>
      </c>
      <c r="C23651" s="22">
        <v>15</v>
      </c>
      <c r="D23651" s="21" t="s">
        <v>154789</v>
      </c>
      <c r="E23651" s="21" t="s">
        <v>154790</v>
      </c>
      <c r="F23651" s="21" t="s">
        <v>101528</v>
      </c>
      <c r="G23651" s="22">
        <v>10</v>
      </c>
      <c r="H23651" s="22">
        <v>0</v>
      </c>
      <c r="I23651" s="22">
        <v>0</v>
      </c>
      <c r="J23651" s="21" t="s">
        <v>155177</v>
      </c>
    </row>
    <row r="23652" spans="1:10" ht="44" customHeight="1">
      <c r="A23652" s="19" t="s">
        <v>155178</v>
      </c>
      <c r="B23652" s="24">
        <v>24</v>
      </c>
      <c r="C23652" s="22">
        <v>15</v>
      </c>
      <c r="D23652" s="21" t="s">
        <v>154789</v>
      </c>
      <c r="E23652" s="21" t="s">
        <v>154790</v>
      </c>
      <c r="F23652" s="21" t="s">
        <v>101528</v>
      </c>
      <c r="G23652" s="22">
        <v>10</v>
      </c>
      <c r="H23652" s="22">
        <v>0</v>
      </c>
      <c r="I23652" s="22">
        <v>0</v>
      </c>
      <c r="J23652" s="21" t="s">
        <v>155177</v>
      </c>
    </row>
    <row r="23653" spans="1:10" ht="44" customHeight="1">
      <c r="A23653" s="19" t="s">
        <v>155179</v>
      </c>
      <c r="B23653" s="24">
        <v>29</v>
      </c>
      <c r="C23653" s="22">
        <v>15</v>
      </c>
      <c r="D23653" s="21" t="s">
        <v>107697</v>
      </c>
      <c r="E23653" s="21" t="s">
        <v>107698</v>
      </c>
      <c r="F23653" s="21" t="s">
        <v>101694</v>
      </c>
      <c r="G23653" s="22">
        <v>10</v>
      </c>
      <c r="H23653" s="22">
        <v>0</v>
      </c>
      <c r="I23653" s="22">
        <v>0</v>
      </c>
      <c r="J23653" s="21" t="s">
        <v>155180</v>
      </c>
    </row>
    <row r="23654" spans="1:10" ht="32" customHeight="1">
      <c r="A23654" s="19" t="s">
        <v>155181</v>
      </c>
      <c r="B23654" s="24">
        <v>30</v>
      </c>
      <c r="C23654" s="22">
        <v>15</v>
      </c>
      <c r="D23654" s="21" t="s">
        <v>112229</v>
      </c>
      <c r="E23654" s="21" t="s">
        <v>112230</v>
      </c>
      <c r="F23654" s="21" t="s">
        <v>101563</v>
      </c>
      <c r="G23654" s="22">
        <v>10</v>
      </c>
      <c r="H23654" s="22">
        <v>0</v>
      </c>
      <c r="I23654" s="22">
        <v>0</v>
      </c>
      <c r="J23654" s="21" t="s">
        <v>137977</v>
      </c>
    </row>
    <row r="23655" spans="1:10" ht="32" customHeight="1">
      <c r="A23655" s="19" t="s">
        <v>155182</v>
      </c>
      <c r="B23655" s="24">
        <v>30</v>
      </c>
      <c r="C23655" s="22">
        <v>15</v>
      </c>
      <c r="D23655" s="21" t="s">
        <v>112229</v>
      </c>
      <c r="E23655" s="21" t="s">
        <v>112230</v>
      </c>
      <c r="F23655" s="21" t="s">
        <v>101563</v>
      </c>
      <c r="G23655" s="22">
        <v>10</v>
      </c>
      <c r="H23655" s="22">
        <v>0</v>
      </c>
      <c r="I23655" s="22">
        <v>0</v>
      </c>
      <c r="J23655" s="21" t="s">
        <v>137977</v>
      </c>
    </row>
    <row r="23656" spans="1:10" ht="32" customHeight="1">
      <c r="A23656" s="19" t="s">
        <v>155183</v>
      </c>
      <c r="B23656" s="24">
        <v>25</v>
      </c>
      <c r="C23656" s="22">
        <v>32</v>
      </c>
      <c r="D23656" s="21" t="s">
        <v>123001</v>
      </c>
      <c r="E23656" s="21" t="s">
        <v>123002</v>
      </c>
      <c r="F23656" s="21" t="s">
        <v>119990</v>
      </c>
      <c r="G23656" s="22">
        <v>7</v>
      </c>
      <c r="H23656" s="22">
        <v>21</v>
      </c>
      <c r="I23656" s="22">
        <v>32</v>
      </c>
      <c r="J23656" s="21" t="s">
        <v>155184</v>
      </c>
    </row>
    <row r="23657" spans="1:10" ht="32" customHeight="1">
      <c r="A23657" s="19" t="s">
        <v>155185</v>
      </c>
      <c r="B23657" s="24">
        <v>20</v>
      </c>
      <c r="C23657" s="22">
        <v>17</v>
      </c>
      <c r="D23657" s="21" t="s">
        <v>110291</v>
      </c>
      <c r="E23657" s="21" t="s">
        <v>110292</v>
      </c>
      <c r="F23657" s="21" t="s">
        <v>101665</v>
      </c>
      <c r="G23657" s="22">
        <v>1</v>
      </c>
      <c r="H23657" s="22">
        <v>12</v>
      </c>
      <c r="I23657" s="22">
        <v>27</v>
      </c>
      <c r="J23657" s="21" t="s">
        <v>155186</v>
      </c>
    </row>
    <row r="23658" spans="1:10" ht="32" customHeight="1">
      <c r="A23658" s="19" t="s">
        <v>155187</v>
      </c>
      <c r="B23658" s="24">
        <v>20</v>
      </c>
      <c r="C23658" s="22">
        <v>17</v>
      </c>
      <c r="D23658" s="21" t="s">
        <v>110291</v>
      </c>
      <c r="E23658" s="21" t="s">
        <v>110292</v>
      </c>
      <c r="F23658" s="21" t="s">
        <v>101665</v>
      </c>
      <c r="G23658" s="22">
        <v>1</v>
      </c>
      <c r="H23658" s="22">
        <v>12</v>
      </c>
      <c r="I23658" s="22">
        <v>27</v>
      </c>
      <c r="J23658" s="21" t="s">
        <v>155186</v>
      </c>
    </row>
    <row r="23659" spans="1:10" ht="32" customHeight="1">
      <c r="A23659" s="19" t="s">
        <v>155188</v>
      </c>
      <c r="B23659" s="24">
        <v>22</v>
      </c>
      <c r="C23659" s="22">
        <v>15</v>
      </c>
      <c r="D23659" s="21" t="s">
        <v>115959</v>
      </c>
      <c r="E23659" s="21" t="s">
        <v>115960</v>
      </c>
      <c r="F23659" s="21" t="s">
        <v>101554</v>
      </c>
      <c r="G23659" s="22">
        <v>10</v>
      </c>
      <c r="H23659" s="22">
        <v>0</v>
      </c>
      <c r="I23659" s="22">
        <v>0</v>
      </c>
      <c r="J23659" s="21" t="s">
        <v>155189</v>
      </c>
    </row>
    <row r="23660" spans="1:10" ht="32" customHeight="1">
      <c r="A23660" s="19" t="s">
        <v>155190</v>
      </c>
      <c r="B23660" s="24">
        <v>14</v>
      </c>
      <c r="C23660" s="22">
        <v>16</v>
      </c>
      <c r="D23660" s="21" t="s">
        <v>110913</v>
      </c>
      <c r="E23660" s="21" t="s">
        <v>110914</v>
      </c>
      <c r="F23660" s="21" t="s">
        <v>101533</v>
      </c>
      <c r="G23660" s="22">
        <v>2</v>
      </c>
      <c r="H23660" s="22">
        <v>10</v>
      </c>
      <c r="I23660" s="22">
        <v>16</v>
      </c>
      <c r="J23660" s="21" t="s">
        <v>155191</v>
      </c>
    </row>
    <row r="23661" spans="1:10" ht="32" customHeight="1">
      <c r="A23661" s="19" t="s">
        <v>155192</v>
      </c>
      <c r="B23661" s="24">
        <v>20</v>
      </c>
      <c r="C23661" s="22">
        <v>15</v>
      </c>
      <c r="D23661" s="21" t="s">
        <v>101828</v>
      </c>
      <c r="E23661" s="21" t="s">
        <v>101829</v>
      </c>
      <c r="F23661" s="21" t="s">
        <v>101554</v>
      </c>
      <c r="G23661" s="22">
        <v>10</v>
      </c>
      <c r="H23661" s="22">
        <v>0</v>
      </c>
      <c r="I23661" s="22">
        <v>0</v>
      </c>
      <c r="J23661" s="21" t="s">
        <v>135755</v>
      </c>
    </row>
    <row r="23662" spans="1:10" ht="32" customHeight="1">
      <c r="A23662" s="19" t="s">
        <v>155193</v>
      </c>
      <c r="B23662" s="24">
        <v>20</v>
      </c>
      <c r="C23662" s="22">
        <v>15</v>
      </c>
      <c r="D23662" s="21" t="s">
        <v>101828</v>
      </c>
      <c r="E23662" s="21" t="s">
        <v>101829</v>
      </c>
      <c r="F23662" s="21" t="s">
        <v>101554</v>
      </c>
      <c r="G23662" s="22">
        <v>10</v>
      </c>
      <c r="H23662" s="22">
        <v>0</v>
      </c>
      <c r="I23662" s="22">
        <v>0</v>
      </c>
      <c r="J23662" s="21" t="s">
        <v>135755</v>
      </c>
    </row>
    <row r="23663" spans="1:10" ht="32" customHeight="1">
      <c r="A23663" s="19" t="s">
        <v>155194</v>
      </c>
      <c r="B23663" s="24">
        <v>31</v>
      </c>
      <c r="C23663" s="22">
        <v>15</v>
      </c>
      <c r="D23663" s="21" t="s">
        <v>114479</v>
      </c>
      <c r="E23663" s="21" t="s">
        <v>114480</v>
      </c>
      <c r="F23663" s="21" t="s">
        <v>101554</v>
      </c>
      <c r="G23663" s="22">
        <v>10</v>
      </c>
      <c r="H23663" s="22">
        <v>0</v>
      </c>
      <c r="I23663" s="22">
        <v>0</v>
      </c>
      <c r="J23663" s="21" t="s">
        <v>155195</v>
      </c>
    </row>
    <row r="23664" spans="1:10" ht="32" customHeight="1">
      <c r="A23664" s="19" t="s">
        <v>155196</v>
      </c>
      <c r="B23664" s="24">
        <v>58</v>
      </c>
      <c r="C23664" s="22">
        <v>31</v>
      </c>
      <c r="D23664" s="21" t="s">
        <v>106852</v>
      </c>
      <c r="E23664" s="21" t="s">
        <v>106853</v>
      </c>
      <c r="F23664" s="21" t="s">
        <v>102144</v>
      </c>
      <c r="G23664" s="22">
        <v>1</v>
      </c>
      <c r="H23664" s="22">
        <v>26</v>
      </c>
      <c r="I23664" s="22">
        <v>35</v>
      </c>
      <c r="J23664" s="21" t="s">
        <v>155197</v>
      </c>
    </row>
    <row r="23665" spans="1:10" ht="32" customHeight="1">
      <c r="A23665" s="19" t="s">
        <v>155198</v>
      </c>
      <c r="B23665" s="24">
        <v>58</v>
      </c>
      <c r="C23665" s="22">
        <v>31</v>
      </c>
      <c r="D23665" s="21" t="s">
        <v>106852</v>
      </c>
      <c r="E23665" s="21" t="s">
        <v>106853</v>
      </c>
      <c r="F23665" s="21" t="s">
        <v>102144</v>
      </c>
      <c r="G23665" s="22">
        <v>1</v>
      </c>
      <c r="H23665" s="22">
        <v>26</v>
      </c>
      <c r="I23665" s="22">
        <v>35</v>
      </c>
      <c r="J23665" s="21" t="s">
        <v>155197</v>
      </c>
    </row>
    <row r="23666" spans="1:10" ht="32" customHeight="1">
      <c r="A23666" s="19" t="s">
        <v>155199</v>
      </c>
      <c r="B23666" s="24">
        <v>58</v>
      </c>
      <c r="C23666" s="22">
        <v>31</v>
      </c>
      <c r="D23666" s="21" t="s">
        <v>106852</v>
      </c>
      <c r="E23666" s="21" t="s">
        <v>106853</v>
      </c>
      <c r="F23666" s="21" t="s">
        <v>102144</v>
      </c>
      <c r="G23666" s="22">
        <v>1</v>
      </c>
      <c r="H23666" s="22">
        <v>26</v>
      </c>
      <c r="I23666" s="22">
        <v>35</v>
      </c>
      <c r="J23666" s="21" t="s">
        <v>155197</v>
      </c>
    </row>
    <row r="23667" spans="1:10" ht="32" customHeight="1">
      <c r="A23667" s="19" t="s">
        <v>155200</v>
      </c>
      <c r="B23667" s="24">
        <v>24</v>
      </c>
      <c r="C23667" s="22">
        <v>15</v>
      </c>
      <c r="D23667" s="21" t="s">
        <v>115213</v>
      </c>
      <c r="E23667" s="21" t="s">
        <v>115214</v>
      </c>
      <c r="F23667" s="21" t="s">
        <v>101528</v>
      </c>
      <c r="G23667" s="22">
        <v>10</v>
      </c>
      <c r="H23667" s="22">
        <v>0</v>
      </c>
      <c r="I23667" s="22">
        <v>0</v>
      </c>
      <c r="J23667" s="21" t="s">
        <v>148243</v>
      </c>
    </row>
    <row r="23668" spans="1:10" ht="32" customHeight="1">
      <c r="A23668" s="19" t="s">
        <v>155201</v>
      </c>
      <c r="B23668" s="24">
        <v>20</v>
      </c>
      <c r="C23668" s="22">
        <v>15</v>
      </c>
      <c r="D23668" s="21" t="s">
        <v>102812</v>
      </c>
      <c r="E23668" s="21" t="s">
        <v>102813</v>
      </c>
      <c r="F23668" s="21" t="s">
        <v>101554</v>
      </c>
      <c r="G23668" s="22">
        <v>10</v>
      </c>
      <c r="H23668" s="22">
        <v>0</v>
      </c>
      <c r="I23668" s="22">
        <v>0</v>
      </c>
      <c r="J23668" s="21" t="s">
        <v>118111</v>
      </c>
    </row>
    <row r="23669" spans="1:10" ht="32" customHeight="1">
      <c r="A23669" s="19" t="s">
        <v>155202</v>
      </c>
      <c r="B23669" s="24">
        <v>13</v>
      </c>
      <c r="C23669" s="22">
        <v>15</v>
      </c>
      <c r="D23669" s="21" t="s">
        <v>104395</v>
      </c>
      <c r="E23669" s="21" t="s">
        <v>104396</v>
      </c>
      <c r="F23669" s="21" t="s">
        <v>101554</v>
      </c>
      <c r="G23669" s="22">
        <v>10</v>
      </c>
      <c r="H23669" s="22">
        <v>0</v>
      </c>
      <c r="I23669" s="22">
        <v>0</v>
      </c>
      <c r="J23669" s="21" t="s">
        <v>155203</v>
      </c>
    </row>
    <row r="23670" spans="1:10" ht="32" customHeight="1">
      <c r="A23670" s="19" t="s">
        <v>155204</v>
      </c>
      <c r="B23670" s="24">
        <v>20</v>
      </c>
      <c r="C23670" s="22">
        <v>15</v>
      </c>
      <c r="D23670" s="21" t="s">
        <v>102466</v>
      </c>
      <c r="E23670" s="21" t="s">
        <v>102467</v>
      </c>
      <c r="F23670" s="21" t="s">
        <v>101522</v>
      </c>
      <c r="G23670" s="22">
        <v>10</v>
      </c>
      <c r="H23670" s="22">
        <v>0</v>
      </c>
      <c r="I23670" s="22">
        <v>0</v>
      </c>
      <c r="J23670" s="21" t="s">
        <v>102468</v>
      </c>
    </row>
    <row r="23671" spans="1:10" ht="32" customHeight="1">
      <c r="A23671" s="19" t="s">
        <v>155205</v>
      </c>
      <c r="B23671" s="24">
        <v>17</v>
      </c>
      <c r="C23671" s="22">
        <v>37</v>
      </c>
      <c r="D23671" s="21" t="s">
        <v>155206</v>
      </c>
      <c r="E23671" s="21" t="s">
        <v>155207</v>
      </c>
      <c r="F23671" s="21" t="s">
        <v>14747</v>
      </c>
      <c r="G23671" s="22">
        <v>9</v>
      </c>
      <c r="H23671" s="22">
        <v>9</v>
      </c>
      <c r="I23671" s="22">
        <v>20</v>
      </c>
      <c r="J23671" s="21" t="s">
        <v>155208</v>
      </c>
    </row>
    <row r="23672" spans="1:10" ht="32" customHeight="1">
      <c r="A23672" s="19" t="s">
        <v>155209</v>
      </c>
      <c r="B23672" s="24">
        <v>17</v>
      </c>
      <c r="C23672" s="22">
        <v>37</v>
      </c>
      <c r="D23672" s="21" t="s">
        <v>155206</v>
      </c>
      <c r="E23672" s="21" t="s">
        <v>155207</v>
      </c>
      <c r="F23672" s="21" t="s">
        <v>14747</v>
      </c>
      <c r="G23672" s="22">
        <v>9</v>
      </c>
      <c r="H23672" s="22">
        <v>9</v>
      </c>
      <c r="I23672" s="22">
        <v>20</v>
      </c>
      <c r="J23672" s="21" t="s">
        <v>155208</v>
      </c>
    </row>
    <row r="23673" spans="1:10" ht="32" customHeight="1">
      <c r="A23673" s="19" t="s">
        <v>155210</v>
      </c>
      <c r="B23673" s="24">
        <v>13</v>
      </c>
      <c r="C23673" s="22">
        <v>15</v>
      </c>
      <c r="D23673" s="21" t="s">
        <v>155211</v>
      </c>
      <c r="E23673" s="21" t="s">
        <v>155212</v>
      </c>
      <c r="F23673" s="21" t="s">
        <v>101554</v>
      </c>
      <c r="G23673" s="22">
        <v>10</v>
      </c>
      <c r="H23673" s="22">
        <v>0</v>
      </c>
      <c r="I23673" s="22">
        <v>0</v>
      </c>
      <c r="J23673" s="21" t="s">
        <v>155213</v>
      </c>
    </row>
    <row r="23674" spans="1:10" ht="32" customHeight="1">
      <c r="A23674" s="19" t="s">
        <v>155214</v>
      </c>
      <c r="B23674" s="24">
        <v>13</v>
      </c>
      <c r="C23674" s="22">
        <v>15</v>
      </c>
      <c r="D23674" s="21" t="s">
        <v>155211</v>
      </c>
      <c r="E23674" s="21" t="s">
        <v>155212</v>
      </c>
      <c r="F23674" s="21" t="s">
        <v>101554</v>
      </c>
      <c r="G23674" s="22">
        <v>10</v>
      </c>
      <c r="H23674" s="22">
        <v>0</v>
      </c>
      <c r="I23674" s="22">
        <v>0</v>
      </c>
      <c r="J23674" s="21" t="s">
        <v>155213</v>
      </c>
    </row>
    <row r="23675" spans="1:10" ht="20" customHeight="1">
      <c r="A23675" s="27">
        <v>-999</v>
      </c>
      <c r="B23675" s="24">
        <v>-999</v>
      </c>
      <c r="C23675" s="22">
        <v>-999</v>
      </c>
      <c r="D23675" s="22">
        <v>-999</v>
      </c>
      <c r="E23675" s="22">
        <v>-999</v>
      </c>
      <c r="F23675" s="22">
        <v>-999</v>
      </c>
      <c r="G23675" s="22">
        <v>-999</v>
      </c>
      <c r="H23675" s="22">
        <v>-999</v>
      </c>
      <c r="I23675" s="22">
        <v>-999</v>
      </c>
      <c r="J23675" s="22">
        <v>-999</v>
      </c>
    </row>
    <row r="23676" spans="1:10" ht="32" customHeight="1">
      <c r="A23676" s="19" t="s">
        <v>155215</v>
      </c>
      <c r="B23676" s="24">
        <v>20</v>
      </c>
      <c r="C23676" s="22">
        <v>15</v>
      </c>
      <c r="D23676" s="21" t="s">
        <v>126768</v>
      </c>
      <c r="E23676" s="21" t="s">
        <v>126769</v>
      </c>
      <c r="F23676" s="21" t="s">
        <v>101568</v>
      </c>
      <c r="G23676" s="22">
        <v>1</v>
      </c>
      <c r="H23676" s="22">
        <v>9</v>
      </c>
      <c r="I23676" s="22">
        <v>16</v>
      </c>
      <c r="J23676" s="21" t="s">
        <v>155216</v>
      </c>
    </row>
    <row r="23677" spans="1:10" ht="32" customHeight="1">
      <c r="A23677" s="19" t="s">
        <v>155217</v>
      </c>
      <c r="B23677" s="24">
        <v>15</v>
      </c>
      <c r="C23677" s="22">
        <v>24</v>
      </c>
      <c r="D23677" s="21" t="s">
        <v>105234</v>
      </c>
      <c r="E23677" s="21" t="s">
        <v>105235</v>
      </c>
      <c r="F23677" s="21" t="s">
        <v>101676</v>
      </c>
      <c r="G23677" s="22">
        <v>2</v>
      </c>
      <c r="H23677" s="22">
        <v>18</v>
      </c>
      <c r="I23677" s="22">
        <v>30</v>
      </c>
      <c r="J23677" s="21" t="s">
        <v>155218</v>
      </c>
    </row>
    <row r="23678" spans="1:10" ht="32" customHeight="1">
      <c r="A23678" s="19" t="s">
        <v>155219</v>
      </c>
      <c r="B23678" s="24">
        <v>46</v>
      </c>
      <c r="C23678" s="22">
        <v>44</v>
      </c>
      <c r="D23678" s="21" t="s">
        <v>107236</v>
      </c>
      <c r="E23678" s="21" t="s">
        <v>107237</v>
      </c>
      <c r="F23678" s="21" t="s">
        <v>102782</v>
      </c>
      <c r="G23678" s="22">
        <v>1</v>
      </c>
      <c r="H23678" s="22">
        <v>39</v>
      </c>
      <c r="I23678" s="22">
        <v>66</v>
      </c>
      <c r="J23678" s="21" t="s">
        <v>155220</v>
      </c>
    </row>
    <row r="23679" spans="1:10" ht="32" customHeight="1">
      <c r="A23679" s="19" t="s">
        <v>155221</v>
      </c>
      <c r="B23679" s="24">
        <v>46</v>
      </c>
      <c r="C23679" s="22">
        <v>44</v>
      </c>
      <c r="D23679" s="21" t="s">
        <v>107236</v>
      </c>
      <c r="E23679" s="21" t="s">
        <v>107237</v>
      </c>
      <c r="F23679" s="21" t="s">
        <v>102782</v>
      </c>
      <c r="G23679" s="22">
        <v>1</v>
      </c>
      <c r="H23679" s="22">
        <v>39</v>
      </c>
      <c r="I23679" s="22">
        <v>66</v>
      </c>
      <c r="J23679" s="21" t="s">
        <v>155220</v>
      </c>
    </row>
    <row r="23680" spans="1:10" ht="32" customHeight="1">
      <c r="A23680" s="19" t="s">
        <v>155222</v>
      </c>
      <c r="B23680" s="24">
        <v>28</v>
      </c>
      <c r="C23680" s="22">
        <v>15</v>
      </c>
      <c r="D23680" s="21" t="s">
        <v>155223</v>
      </c>
      <c r="E23680" s="21" t="s">
        <v>155224</v>
      </c>
      <c r="F23680" s="21" t="s">
        <v>101554</v>
      </c>
      <c r="G23680" s="22">
        <v>10</v>
      </c>
      <c r="H23680" s="22">
        <v>0</v>
      </c>
      <c r="I23680" s="22">
        <v>0</v>
      </c>
      <c r="J23680" s="21" t="s">
        <v>155225</v>
      </c>
    </row>
    <row r="23681" spans="1:10" ht="32" customHeight="1">
      <c r="A23681" s="19" t="s">
        <v>155226</v>
      </c>
      <c r="B23681" s="24">
        <v>27</v>
      </c>
      <c r="C23681" s="22">
        <v>19</v>
      </c>
      <c r="D23681" s="21" t="s">
        <v>107260</v>
      </c>
      <c r="E23681" s="21" t="s">
        <v>107261</v>
      </c>
      <c r="F23681" s="21" t="s">
        <v>102114</v>
      </c>
      <c r="G23681" s="22">
        <v>1</v>
      </c>
      <c r="H23681" s="22">
        <v>14</v>
      </c>
      <c r="I23681" s="22">
        <v>21</v>
      </c>
      <c r="J23681" s="21" t="s">
        <v>155227</v>
      </c>
    </row>
    <row r="23682" spans="1:10" ht="32" customHeight="1">
      <c r="A23682" s="19" t="s">
        <v>155228</v>
      </c>
      <c r="B23682" s="24">
        <v>23</v>
      </c>
      <c r="C23682" s="22">
        <v>15</v>
      </c>
      <c r="D23682" s="21" t="s">
        <v>117372</v>
      </c>
      <c r="E23682" s="21" t="s">
        <v>117373</v>
      </c>
      <c r="F23682" s="21" t="s">
        <v>101563</v>
      </c>
      <c r="G23682" s="22">
        <v>10</v>
      </c>
      <c r="H23682" s="22">
        <v>0</v>
      </c>
      <c r="I23682" s="22">
        <v>0</v>
      </c>
      <c r="J23682" s="21" t="s">
        <v>155229</v>
      </c>
    </row>
    <row r="23683" spans="1:10" ht="32" customHeight="1">
      <c r="A23683" s="19" t="s">
        <v>155230</v>
      </c>
      <c r="B23683" s="24">
        <v>17</v>
      </c>
      <c r="C23683" s="22">
        <v>25</v>
      </c>
      <c r="D23683" s="21" t="s">
        <v>105633</v>
      </c>
      <c r="E23683" s="21" t="s">
        <v>105634</v>
      </c>
      <c r="F23683" s="21" t="s">
        <v>101996</v>
      </c>
      <c r="G23683" s="22">
        <v>9</v>
      </c>
      <c r="H23683" s="22">
        <v>12</v>
      </c>
      <c r="I23683" s="22">
        <v>19</v>
      </c>
      <c r="J23683" s="21" t="s">
        <v>155231</v>
      </c>
    </row>
    <row r="23684" spans="1:10" ht="32" customHeight="1">
      <c r="A23684" s="19" t="s">
        <v>155232</v>
      </c>
      <c r="B23684" s="24">
        <v>29</v>
      </c>
      <c r="C23684" s="22">
        <v>20</v>
      </c>
      <c r="D23684" s="21" t="s">
        <v>104219</v>
      </c>
      <c r="E23684" s="21" t="s">
        <v>104220</v>
      </c>
      <c r="F23684" s="21" t="s">
        <v>101950</v>
      </c>
      <c r="G23684" s="22">
        <v>1</v>
      </c>
      <c r="H23684" s="22">
        <v>15</v>
      </c>
      <c r="I23684" s="22">
        <v>27</v>
      </c>
      <c r="J23684" s="21" t="s">
        <v>155233</v>
      </c>
    </row>
    <row r="23685" spans="1:10" ht="32" customHeight="1">
      <c r="A23685" s="19" t="s">
        <v>155234</v>
      </c>
      <c r="B23685" s="24">
        <v>12</v>
      </c>
      <c r="C23685" s="22">
        <v>15</v>
      </c>
      <c r="D23685" s="21" t="s">
        <v>121644</v>
      </c>
      <c r="E23685" s="21" t="s">
        <v>121645</v>
      </c>
      <c r="F23685" s="21" t="s">
        <v>101727</v>
      </c>
      <c r="G23685" s="22">
        <v>10</v>
      </c>
      <c r="H23685" s="22">
        <v>0</v>
      </c>
      <c r="I23685" s="22">
        <v>0</v>
      </c>
      <c r="J23685" s="21" t="s">
        <v>155235</v>
      </c>
    </row>
    <row r="23686" spans="1:10" ht="32" customHeight="1">
      <c r="A23686" s="19" t="s">
        <v>155236</v>
      </c>
      <c r="B23686" s="24">
        <v>22</v>
      </c>
      <c r="C23686" s="22">
        <v>15</v>
      </c>
      <c r="D23686" s="21" t="s">
        <v>155237</v>
      </c>
      <c r="E23686" s="21" t="s">
        <v>155238</v>
      </c>
      <c r="F23686" s="21" t="s">
        <v>101528</v>
      </c>
      <c r="G23686" s="22">
        <v>10</v>
      </c>
      <c r="H23686" s="22">
        <v>0</v>
      </c>
      <c r="I23686" s="22">
        <v>0</v>
      </c>
      <c r="J23686" s="21" t="s">
        <v>155239</v>
      </c>
    </row>
    <row r="23687" spans="1:10" ht="32" customHeight="1">
      <c r="A23687" s="19" t="s">
        <v>155240</v>
      </c>
      <c r="B23687" s="24">
        <v>28</v>
      </c>
      <c r="C23687" s="22">
        <v>18</v>
      </c>
      <c r="D23687" s="21" t="s">
        <v>130092</v>
      </c>
      <c r="E23687" s="21" t="s">
        <v>130093</v>
      </c>
      <c r="F23687" s="21" t="s">
        <v>102727</v>
      </c>
      <c r="G23687" s="22">
        <v>4</v>
      </c>
      <c r="H23687" s="22">
        <v>10</v>
      </c>
      <c r="I23687" s="22">
        <v>17</v>
      </c>
      <c r="J23687" s="21" t="s">
        <v>155241</v>
      </c>
    </row>
    <row r="23688" spans="1:10" ht="32" customHeight="1">
      <c r="A23688" s="19" t="s">
        <v>155242</v>
      </c>
      <c r="B23688" s="24">
        <v>48</v>
      </c>
      <c r="C23688" s="22">
        <v>19</v>
      </c>
      <c r="D23688" s="21" t="s">
        <v>130850</v>
      </c>
      <c r="E23688" s="21" t="s">
        <v>130851</v>
      </c>
      <c r="F23688" s="21" t="s">
        <v>102510</v>
      </c>
      <c r="G23688" s="22">
        <v>1</v>
      </c>
      <c r="H23688" s="22">
        <v>14</v>
      </c>
      <c r="I23688" s="22">
        <v>17</v>
      </c>
      <c r="J23688" s="21" t="s">
        <v>155243</v>
      </c>
    </row>
    <row r="23689" spans="1:10" ht="32" customHeight="1">
      <c r="A23689" s="19" t="s">
        <v>155244</v>
      </c>
      <c r="B23689" s="24">
        <v>18</v>
      </c>
      <c r="C23689" s="22">
        <v>31</v>
      </c>
      <c r="D23689" s="21" t="s">
        <v>102804</v>
      </c>
      <c r="E23689" s="21" t="s">
        <v>102805</v>
      </c>
      <c r="F23689" s="21" t="s">
        <v>105649</v>
      </c>
      <c r="G23689" s="22">
        <v>13</v>
      </c>
      <c r="H23689" s="22">
        <v>9</v>
      </c>
      <c r="I23689" s="22">
        <v>13</v>
      </c>
      <c r="J23689" s="21" t="s">
        <v>155245</v>
      </c>
    </row>
    <row r="23690" spans="1:10" ht="32" customHeight="1">
      <c r="A23690" s="19" t="s">
        <v>155246</v>
      </c>
      <c r="B23690" s="24">
        <v>18</v>
      </c>
      <c r="C23690" s="22">
        <v>31</v>
      </c>
      <c r="D23690" s="21" t="s">
        <v>102804</v>
      </c>
      <c r="E23690" s="21" t="s">
        <v>102805</v>
      </c>
      <c r="F23690" s="21" t="s">
        <v>105649</v>
      </c>
      <c r="G23690" s="22">
        <v>13</v>
      </c>
      <c r="H23690" s="22">
        <v>9</v>
      </c>
      <c r="I23690" s="22">
        <v>13</v>
      </c>
      <c r="J23690" s="21" t="s">
        <v>155245</v>
      </c>
    </row>
    <row r="23691" spans="1:10" ht="32" customHeight="1">
      <c r="A23691" s="19" t="s">
        <v>155247</v>
      </c>
      <c r="B23691" s="24">
        <v>13</v>
      </c>
      <c r="C23691" s="22">
        <v>15</v>
      </c>
      <c r="D23691" s="21" t="s">
        <v>103897</v>
      </c>
      <c r="E23691" s="21" t="s">
        <v>103898</v>
      </c>
      <c r="F23691" s="21" t="s">
        <v>101554</v>
      </c>
      <c r="G23691" s="22">
        <v>10</v>
      </c>
      <c r="H23691" s="22">
        <v>0</v>
      </c>
      <c r="I23691" s="22">
        <v>0</v>
      </c>
      <c r="J23691" s="21" t="s">
        <v>155248</v>
      </c>
    </row>
    <row r="23692" spans="1:10" ht="32" customHeight="1">
      <c r="A23692" s="19" t="s">
        <v>155249</v>
      </c>
      <c r="B23692" s="24">
        <v>35</v>
      </c>
      <c r="C23692" s="22">
        <v>15</v>
      </c>
      <c r="D23692" s="21" t="s">
        <v>108018</v>
      </c>
      <c r="E23692" s="21" t="s">
        <v>108019</v>
      </c>
      <c r="F23692" s="21" t="s">
        <v>101694</v>
      </c>
      <c r="G23692" s="22">
        <v>10</v>
      </c>
      <c r="H23692" s="22">
        <v>0</v>
      </c>
      <c r="I23692" s="22">
        <v>0</v>
      </c>
      <c r="J23692" s="21" t="s">
        <v>119845</v>
      </c>
    </row>
    <row r="23693" spans="1:10" ht="32" customHeight="1">
      <c r="A23693" s="19" t="s">
        <v>155250</v>
      </c>
      <c r="B23693" s="24">
        <v>26</v>
      </c>
      <c r="C23693" s="22">
        <v>29</v>
      </c>
      <c r="D23693" s="21" t="s">
        <v>103598</v>
      </c>
      <c r="E23693" s="21" t="s">
        <v>103599</v>
      </c>
      <c r="F23693" s="21" t="s">
        <v>14743</v>
      </c>
      <c r="G23693" s="22">
        <v>3</v>
      </c>
      <c r="H23693" s="22">
        <v>22</v>
      </c>
      <c r="I23693" s="22">
        <v>36</v>
      </c>
      <c r="J23693" s="21" t="s">
        <v>155251</v>
      </c>
    </row>
    <row r="23694" spans="1:10" ht="32" customHeight="1">
      <c r="A23694" s="19" t="s">
        <v>155252</v>
      </c>
      <c r="B23694" s="24">
        <v>42</v>
      </c>
      <c r="C23694" s="22">
        <v>15</v>
      </c>
      <c r="D23694" s="21" t="s">
        <v>112974</v>
      </c>
      <c r="E23694" s="21" t="s">
        <v>112975</v>
      </c>
      <c r="F23694" s="21" t="s">
        <v>14739</v>
      </c>
      <c r="G23694" s="22">
        <v>10</v>
      </c>
      <c r="H23694" s="22">
        <v>0</v>
      </c>
      <c r="I23694" s="22">
        <v>0</v>
      </c>
      <c r="J23694" s="21" t="s">
        <v>155253</v>
      </c>
    </row>
    <row r="23695" spans="1:10" ht="32" customHeight="1">
      <c r="A23695" s="19" t="s">
        <v>155254</v>
      </c>
      <c r="B23695" s="24">
        <v>23</v>
      </c>
      <c r="C23695" s="22">
        <v>16</v>
      </c>
      <c r="D23695" s="21" t="s">
        <v>155255</v>
      </c>
      <c r="E23695" s="21" t="s">
        <v>155256</v>
      </c>
      <c r="F23695" s="21" t="s">
        <v>101945</v>
      </c>
      <c r="G23695" s="22">
        <v>1</v>
      </c>
      <c r="H23695" s="22">
        <v>11</v>
      </c>
      <c r="I23695" s="22">
        <v>18</v>
      </c>
      <c r="J23695" s="21" t="s">
        <v>155257</v>
      </c>
    </row>
    <row r="23696" spans="1:10" ht="32" customHeight="1">
      <c r="A23696" s="19" t="s">
        <v>155258</v>
      </c>
      <c r="B23696" s="24">
        <v>27</v>
      </c>
      <c r="C23696" s="22">
        <v>32</v>
      </c>
      <c r="D23696" s="21" t="s">
        <v>108109</v>
      </c>
      <c r="E23696" s="21" t="s">
        <v>108110</v>
      </c>
      <c r="F23696" s="21" t="s">
        <v>101543</v>
      </c>
      <c r="G23696" s="22">
        <v>9</v>
      </c>
      <c r="H23696" s="22">
        <v>19</v>
      </c>
      <c r="I23696" s="22">
        <v>29</v>
      </c>
      <c r="J23696" s="21" t="s">
        <v>155259</v>
      </c>
    </row>
    <row r="23697" spans="1:10" ht="32" customHeight="1">
      <c r="A23697" s="19" t="s">
        <v>155260</v>
      </c>
      <c r="B23697" s="24">
        <v>35</v>
      </c>
      <c r="C23697" s="22">
        <v>15</v>
      </c>
      <c r="D23697" s="21" t="s">
        <v>106976</v>
      </c>
      <c r="E23697" s="21" t="s">
        <v>106977</v>
      </c>
      <c r="F23697" s="21" t="s">
        <v>101694</v>
      </c>
      <c r="G23697" s="22">
        <v>10</v>
      </c>
      <c r="H23697" s="22">
        <v>0</v>
      </c>
      <c r="I23697" s="22">
        <v>0</v>
      </c>
      <c r="J23697" s="21" t="s">
        <v>155261</v>
      </c>
    </row>
    <row r="23698" spans="1:10" ht="32" customHeight="1">
      <c r="A23698" s="19" t="s">
        <v>155262</v>
      </c>
      <c r="B23698" s="24">
        <v>17</v>
      </c>
      <c r="C23698" s="22">
        <v>15</v>
      </c>
      <c r="D23698" s="21" t="s">
        <v>138863</v>
      </c>
      <c r="E23698" s="21" t="s">
        <v>138864</v>
      </c>
      <c r="F23698" s="21" t="s">
        <v>101554</v>
      </c>
      <c r="G23698" s="22">
        <v>10</v>
      </c>
      <c r="H23698" s="22">
        <v>0</v>
      </c>
      <c r="I23698" s="22">
        <v>0</v>
      </c>
      <c r="J23698" s="21" t="s">
        <v>155263</v>
      </c>
    </row>
    <row r="23699" spans="1:10" ht="32" customHeight="1">
      <c r="A23699" s="19" t="s">
        <v>155264</v>
      </c>
      <c r="B23699" s="24">
        <v>21</v>
      </c>
      <c r="C23699" s="22">
        <v>15</v>
      </c>
      <c r="D23699" s="21" t="s">
        <v>155265</v>
      </c>
      <c r="E23699" s="21" t="s">
        <v>155266</v>
      </c>
      <c r="F23699" s="21" t="s">
        <v>101568</v>
      </c>
      <c r="G23699" s="22">
        <v>1</v>
      </c>
      <c r="H23699" s="22">
        <v>10</v>
      </c>
      <c r="I23699" s="22">
        <v>17</v>
      </c>
      <c r="J23699" s="21" t="s">
        <v>155267</v>
      </c>
    </row>
    <row r="23700" spans="1:10" ht="32" customHeight="1">
      <c r="A23700" s="19" t="s">
        <v>155268</v>
      </c>
      <c r="B23700" s="24">
        <v>15</v>
      </c>
      <c r="C23700" s="22">
        <v>28</v>
      </c>
      <c r="D23700" s="21" t="s">
        <v>114282</v>
      </c>
      <c r="E23700" s="21" t="s">
        <v>114283</v>
      </c>
      <c r="F23700" s="21" t="s">
        <v>102372</v>
      </c>
      <c r="G23700" s="22">
        <v>13</v>
      </c>
      <c r="H23700" s="22">
        <v>11</v>
      </c>
      <c r="I23700" s="22">
        <v>24</v>
      </c>
      <c r="J23700" s="21" t="s">
        <v>155269</v>
      </c>
    </row>
    <row r="23701" spans="1:10" ht="32" customHeight="1">
      <c r="A23701" s="19" t="s">
        <v>155270</v>
      </c>
      <c r="B23701" s="24">
        <v>20</v>
      </c>
      <c r="C23701" s="22">
        <v>15</v>
      </c>
      <c r="D23701" s="21" t="s">
        <v>155271</v>
      </c>
      <c r="E23701" s="21" t="s">
        <v>155272</v>
      </c>
      <c r="F23701" s="21" t="s">
        <v>101563</v>
      </c>
      <c r="G23701" s="22">
        <v>10</v>
      </c>
      <c r="H23701" s="22">
        <v>0</v>
      </c>
      <c r="I23701" s="22">
        <v>0</v>
      </c>
      <c r="J23701" s="21" t="s">
        <v>155273</v>
      </c>
    </row>
    <row r="23702" spans="1:10" ht="32" customHeight="1">
      <c r="A23702" s="19" t="s">
        <v>155274</v>
      </c>
      <c r="B23702" s="24">
        <v>28</v>
      </c>
      <c r="C23702" s="22">
        <v>20</v>
      </c>
      <c r="D23702" s="21" t="s">
        <v>103675</v>
      </c>
      <c r="E23702" s="21" t="s">
        <v>103676</v>
      </c>
      <c r="F23702" s="21" t="s">
        <v>101568</v>
      </c>
      <c r="G23702" s="22">
        <v>1</v>
      </c>
      <c r="H23702" s="22">
        <v>15</v>
      </c>
      <c r="I23702" s="22">
        <v>21</v>
      </c>
      <c r="J23702" s="21" t="s">
        <v>155275</v>
      </c>
    </row>
    <row r="23703" spans="1:10" ht="20" customHeight="1">
      <c r="A23703" s="27">
        <v>-999</v>
      </c>
      <c r="B23703" s="24">
        <v>-999</v>
      </c>
      <c r="C23703" s="22">
        <v>-999</v>
      </c>
      <c r="D23703" s="22">
        <v>-999</v>
      </c>
      <c r="E23703" s="22">
        <v>-999</v>
      </c>
      <c r="F23703" s="22">
        <v>-999</v>
      </c>
      <c r="G23703" s="22">
        <v>-999</v>
      </c>
      <c r="H23703" s="22">
        <v>-999</v>
      </c>
      <c r="I23703" s="22">
        <v>-999</v>
      </c>
      <c r="J23703" s="22">
        <v>-999</v>
      </c>
    </row>
    <row r="23704" spans="1:10" ht="32" customHeight="1">
      <c r="A23704" s="19" t="s">
        <v>155276</v>
      </c>
      <c r="B23704" s="24">
        <v>18</v>
      </c>
      <c r="C23704" s="22">
        <v>15</v>
      </c>
      <c r="D23704" s="21" t="s">
        <v>104155</v>
      </c>
      <c r="E23704" s="21" t="s">
        <v>104156</v>
      </c>
      <c r="F23704" s="21" t="s">
        <v>101563</v>
      </c>
      <c r="G23704" s="22">
        <v>10</v>
      </c>
      <c r="H23704" s="22">
        <v>0</v>
      </c>
      <c r="I23704" s="22">
        <v>0</v>
      </c>
      <c r="J23704" s="21" t="s">
        <v>155277</v>
      </c>
    </row>
    <row r="23705" spans="1:10" ht="20" customHeight="1">
      <c r="A23705" s="27">
        <v>-999</v>
      </c>
      <c r="B23705" s="24">
        <v>-999</v>
      </c>
      <c r="C23705" s="22">
        <v>-999</v>
      </c>
      <c r="D23705" s="22">
        <v>-999</v>
      </c>
      <c r="E23705" s="22">
        <v>-999</v>
      </c>
      <c r="F23705" s="22">
        <v>-999</v>
      </c>
      <c r="G23705" s="22">
        <v>-999</v>
      </c>
      <c r="H23705" s="22">
        <v>-999</v>
      </c>
      <c r="I23705" s="22">
        <v>-999</v>
      </c>
      <c r="J23705" s="22">
        <v>-999</v>
      </c>
    </row>
    <row r="23706" spans="1:10" ht="32" customHeight="1">
      <c r="A23706" s="19" t="s">
        <v>155278</v>
      </c>
      <c r="B23706" s="24">
        <v>27</v>
      </c>
      <c r="C23706" s="22">
        <v>15</v>
      </c>
      <c r="D23706" s="21" t="s">
        <v>110246</v>
      </c>
      <c r="E23706" s="21" t="s">
        <v>110247</v>
      </c>
      <c r="F23706" s="21" t="s">
        <v>101563</v>
      </c>
      <c r="G23706" s="22">
        <v>10</v>
      </c>
      <c r="H23706" s="22">
        <v>0</v>
      </c>
      <c r="I23706" s="22">
        <v>0</v>
      </c>
      <c r="J23706" s="21" t="s">
        <v>117554</v>
      </c>
    </row>
    <row r="23707" spans="1:10" ht="32" customHeight="1">
      <c r="A23707" s="19" t="s">
        <v>155279</v>
      </c>
      <c r="B23707" s="24">
        <v>28</v>
      </c>
      <c r="C23707" s="22">
        <v>23</v>
      </c>
      <c r="D23707" s="21" t="s">
        <v>102748</v>
      </c>
      <c r="E23707" s="21" t="s">
        <v>102749</v>
      </c>
      <c r="F23707" s="21" t="s">
        <v>101710</v>
      </c>
      <c r="G23707" s="22">
        <v>1</v>
      </c>
      <c r="H23707" s="22">
        <v>18</v>
      </c>
      <c r="I23707" s="22">
        <v>30</v>
      </c>
      <c r="J23707" s="21" t="s">
        <v>155280</v>
      </c>
    </row>
    <row r="23708" spans="1:10" ht="32" customHeight="1">
      <c r="A23708" s="19" t="s">
        <v>155281</v>
      </c>
      <c r="B23708" s="24">
        <v>13</v>
      </c>
      <c r="C23708" s="22">
        <v>20</v>
      </c>
      <c r="D23708" s="21" t="s">
        <v>155282</v>
      </c>
      <c r="E23708" s="21" t="s">
        <v>155283</v>
      </c>
      <c r="F23708" s="21" t="s">
        <v>101554</v>
      </c>
      <c r="G23708" s="22">
        <v>7</v>
      </c>
      <c r="H23708" s="22">
        <v>9</v>
      </c>
      <c r="I23708" s="22">
        <v>19</v>
      </c>
      <c r="J23708" s="21" t="s">
        <v>155284</v>
      </c>
    </row>
    <row r="23709" spans="1:10" ht="32" customHeight="1">
      <c r="A23709" s="19" t="s">
        <v>155285</v>
      </c>
      <c r="B23709" s="24">
        <v>21</v>
      </c>
      <c r="C23709" s="22">
        <v>15</v>
      </c>
      <c r="D23709" s="21" t="s">
        <v>135846</v>
      </c>
      <c r="E23709" s="21" t="s">
        <v>135847</v>
      </c>
      <c r="F23709" s="21" t="s">
        <v>101628</v>
      </c>
      <c r="G23709" s="22">
        <v>1</v>
      </c>
      <c r="H23709" s="22">
        <v>10</v>
      </c>
      <c r="I23709" s="22">
        <v>19</v>
      </c>
      <c r="J23709" s="21" t="s">
        <v>155286</v>
      </c>
    </row>
    <row r="23710" spans="1:10" ht="32" customHeight="1">
      <c r="A23710" s="19" t="s">
        <v>155287</v>
      </c>
      <c r="B23710" s="24">
        <v>21</v>
      </c>
      <c r="C23710" s="22">
        <v>15</v>
      </c>
      <c r="D23710" s="21" t="s">
        <v>103675</v>
      </c>
      <c r="E23710" s="21" t="s">
        <v>103676</v>
      </c>
      <c r="F23710" s="21" t="s">
        <v>101568</v>
      </c>
      <c r="G23710" s="22">
        <v>1</v>
      </c>
      <c r="H23710" s="22">
        <v>10</v>
      </c>
      <c r="I23710" s="22">
        <v>15</v>
      </c>
      <c r="J23710" s="21" t="s">
        <v>155288</v>
      </c>
    </row>
    <row r="23711" spans="1:10" ht="32" customHeight="1">
      <c r="A23711" s="19" t="s">
        <v>155289</v>
      </c>
      <c r="B23711" s="24">
        <v>23</v>
      </c>
      <c r="C23711" s="22">
        <v>51</v>
      </c>
      <c r="D23711" s="21" t="s">
        <v>155290</v>
      </c>
      <c r="E23711" s="21" t="s">
        <v>155291</v>
      </c>
      <c r="F23711" s="21" t="s">
        <v>109884</v>
      </c>
      <c r="G23711" s="22">
        <v>6</v>
      </c>
      <c r="H23711" s="22">
        <v>9</v>
      </c>
      <c r="I23711" s="22">
        <v>14</v>
      </c>
      <c r="J23711" s="21" t="s">
        <v>155292</v>
      </c>
    </row>
    <row r="23712" spans="1:10" ht="32" customHeight="1">
      <c r="A23712" s="19" t="s">
        <v>155293</v>
      </c>
      <c r="B23712" s="24">
        <v>17</v>
      </c>
      <c r="C23712" s="22">
        <v>15</v>
      </c>
      <c r="D23712" s="21" t="s">
        <v>155294</v>
      </c>
      <c r="E23712" s="21" t="s">
        <v>155295</v>
      </c>
      <c r="F23712" s="21" t="s">
        <v>101522</v>
      </c>
      <c r="G23712" s="22">
        <v>10</v>
      </c>
      <c r="H23712" s="22">
        <v>0</v>
      </c>
      <c r="I23712" s="22">
        <v>0</v>
      </c>
      <c r="J23712" s="21" t="s">
        <v>155296</v>
      </c>
    </row>
    <row r="23713" spans="1:10" ht="32" customHeight="1">
      <c r="A23713" s="19" t="s">
        <v>155297</v>
      </c>
      <c r="B23713" s="24">
        <v>21</v>
      </c>
      <c r="C23713" s="22">
        <v>15</v>
      </c>
      <c r="D23713" s="21" t="s">
        <v>115372</v>
      </c>
      <c r="E23713" s="21" t="s">
        <v>115373</v>
      </c>
      <c r="F23713" s="21" t="s">
        <v>101528</v>
      </c>
      <c r="G23713" s="22">
        <v>10</v>
      </c>
      <c r="H23713" s="22">
        <v>0</v>
      </c>
      <c r="I23713" s="22">
        <v>0</v>
      </c>
      <c r="J23713" s="21" t="s">
        <v>155298</v>
      </c>
    </row>
    <row r="23714" spans="1:10" ht="32" customHeight="1">
      <c r="A23714" s="19" t="s">
        <v>155299</v>
      </c>
      <c r="B23714" s="24">
        <v>31</v>
      </c>
      <c r="C23714" s="22">
        <v>15</v>
      </c>
      <c r="D23714" s="21" t="s">
        <v>119565</v>
      </c>
      <c r="E23714" s="21" t="s">
        <v>119566</v>
      </c>
      <c r="F23714" s="22">
        <v>1</v>
      </c>
      <c r="G23714" s="22">
        <v>1</v>
      </c>
      <c r="H23714" s="22">
        <v>10</v>
      </c>
      <c r="I23714" s="22">
        <v>24</v>
      </c>
      <c r="J23714" s="21" t="s">
        <v>155300</v>
      </c>
    </row>
    <row r="23715" spans="1:10" ht="32" customHeight="1">
      <c r="A23715" s="19" t="s">
        <v>155301</v>
      </c>
      <c r="B23715" s="24">
        <v>31</v>
      </c>
      <c r="C23715" s="22">
        <v>15</v>
      </c>
      <c r="D23715" s="21" t="s">
        <v>119565</v>
      </c>
      <c r="E23715" s="21" t="s">
        <v>119566</v>
      </c>
      <c r="F23715" s="22">
        <v>1</v>
      </c>
      <c r="G23715" s="22">
        <v>1</v>
      </c>
      <c r="H23715" s="22">
        <v>10</v>
      </c>
      <c r="I23715" s="22">
        <v>24</v>
      </c>
      <c r="J23715" s="21" t="s">
        <v>155300</v>
      </c>
    </row>
    <row r="23716" spans="1:10" ht="32" customHeight="1">
      <c r="A23716" s="19" t="s">
        <v>155302</v>
      </c>
      <c r="B23716" s="24">
        <v>25</v>
      </c>
      <c r="C23716" s="22">
        <v>15</v>
      </c>
      <c r="D23716" s="21" t="s">
        <v>124300</v>
      </c>
      <c r="E23716" s="21" t="s">
        <v>124301</v>
      </c>
      <c r="F23716" s="21" t="s">
        <v>101568</v>
      </c>
      <c r="G23716" s="22">
        <v>10</v>
      </c>
      <c r="H23716" s="22">
        <v>0</v>
      </c>
      <c r="I23716" s="22">
        <v>0</v>
      </c>
      <c r="J23716" s="21" t="s">
        <v>155303</v>
      </c>
    </row>
    <row r="23717" spans="1:10" ht="32" customHeight="1">
      <c r="A23717" s="19" t="s">
        <v>155304</v>
      </c>
      <c r="B23717" s="24">
        <v>24</v>
      </c>
      <c r="C23717" s="22">
        <v>18</v>
      </c>
      <c r="D23717" s="21" t="s">
        <v>116773</v>
      </c>
      <c r="E23717" s="21" t="s">
        <v>116774</v>
      </c>
      <c r="F23717" s="21" t="s">
        <v>102144</v>
      </c>
      <c r="G23717" s="22">
        <v>3</v>
      </c>
      <c r="H23717" s="22">
        <v>11</v>
      </c>
      <c r="I23717" s="22">
        <v>18</v>
      </c>
      <c r="J23717" s="21" t="s">
        <v>155305</v>
      </c>
    </row>
    <row r="23718" spans="1:10" ht="32" customHeight="1">
      <c r="A23718" s="19" t="s">
        <v>155306</v>
      </c>
      <c r="B23718" s="24">
        <v>28</v>
      </c>
      <c r="C23718" s="22">
        <v>33</v>
      </c>
      <c r="D23718" s="21" t="s">
        <v>155307</v>
      </c>
      <c r="E23718" s="21" t="s">
        <v>155308</v>
      </c>
      <c r="F23718" s="21" t="s">
        <v>101548</v>
      </c>
      <c r="G23718" s="22">
        <v>8</v>
      </c>
      <c r="H23718" s="22">
        <v>15</v>
      </c>
      <c r="I23718" s="22">
        <v>22</v>
      </c>
      <c r="J23718" s="21" t="s">
        <v>155309</v>
      </c>
    </row>
    <row r="23719" spans="1:10" ht="32" customHeight="1">
      <c r="A23719" s="19" t="s">
        <v>155310</v>
      </c>
      <c r="B23719" s="24">
        <v>24</v>
      </c>
      <c r="C23719" s="22">
        <v>19</v>
      </c>
      <c r="D23719" s="21" t="s">
        <v>155311</v>
      </c>
      <c r="E23719" s="21" t="s">
        <v>155312</v>
      </c>
      <c r="F23719" s="21" t="s">
        <v>102114</v>
      </c>
      <c r="G23719" s="22">
        <v>1</v>
      </c>
      <c r="H23719" s="22">
        <v>14</v>
      </c>
      <c r="I23719" s="22">
        <v>21</v>
      </c>
      <c r="J23719" s="21" t="s">
        <v>155313</v>
      </c>
    </row>
    <row r="23720" spans="1:10" ht="32" customHeight="1">
      <c r="A23720" s="19" t="s">
        <v>155314</v>
      </c>
      <c r="B23720" s="24">
        <v>24</v>
      </c>
      <c r="C23720" s="22">
        <v>19</v>
      </c>
      <c r="D23720" s="21" t="s">
        <v>155311</v>
      </c>
      <c r="E23720" s="21" t="s">
        <v>155312</v>
      </c>
      <c r="F23720" s="21" t="s">
        <v>102114</v>
      </c>
      <c r="G23720" s="22">
        <v>1</v>
      </c>
      <c r="H23720" s="22">
        <v>14</v>
      </c>
      <c r="I23720" s="22">
        <v>21</v>
      </c>
      <c r="J23720" s="21" t="s">
        <v>155313</v>
      </c>
    </row>
    <row r="23721" spans="1:10" ht="32" customHeight="1">
      <c r="A23721" s="19" t="s">
        <v>155315</v>
      </c>
      <c r="B23721" s="24">
        <v>46</v>
      </c>
      <c r="C23721" s="22">
        <v>23</v>
      </c>
      <c r="D23721" s="21" t="s">
        <v>116743</v>
      </c>
      <c r="E23721" s="21" t="s">
        <v>116744</v>
      </c>
      <c r="F23721" s="21" t="s">
        <v>102157</v>
      </c>
      <c r="G23721" s="22">
        <v>3</v>
      </c>
      <c r="H23721" s="22">
        <v>16</v>
      </c>
      <c r="I23721" s="22">
        <v>22</v>
      </c>
      <c r="J23721" s="21" t="s">
        <v>155316</v>
      </c>
    </row>
    <row r="23722" spans="1:10" ht="32" customHeight="1">
      <c r="A23722" s="19" t="s">
        <v>155317</v>
      </c>
      <c r="B23722" s="24">
        <v>36</v>
      </c>
      <c r="C23722" s="22">
        <v>15</v>
      </c>
      <c r="D23722" s="21" t="s">
        <v>104003</v>
      </c>
      <c r="E23722" s="21" t="s">
        <v>104004</v>
      </c>
      <c r="F23722" s="21" t="s">
        <v>101694</v>
      </c>
      <c r="G23722" s="22">
        <v>10</v>
      </c>
      <c r="H23722" s="22">
        <v>0</v>
      </c>
      <c r="I23722" s="22">
        <v>0</v>
      </c>
      <c r="J23722" s="21" t="s">
        <v>134311</v>
      </c>
    </row>
    <row r="23723" spans="1:10" ht="32" customHeight="1">
      <c r="A23723" s="19" t="s">
        <v>155318</v>
      </c>
      <c r="B23723" s="24">
        <v>12</v>
      </c>
      <c r="C23723" s="22">
        <v>15</v>
      </c>
      <c r="D23723" s="21" t="s">
        <v>117536</v>
      </c>
      <c r="E23723" s="21" t="s">
        <v>117537</v>
      </c>
      <c r="F23723" s="21" t="s">
        <v>101554</v>
      </c>
      <c r="G23723" s="22">
        <v>10</v>
      </c>
      <c r="H23723" s="22">
        <v>0</v>
      </c>
      <c r="I23723" s="22">
        <v>0</v>
      </c>
      <c r="J23723" s="21" t="s">
        <v>155319</v>
      </c>
    </row>
    <row r="23724" spans="1:10" ht="32" customHeight="1">
      <c r="A23724" s="19" t="s">
        <v>155320</v>
      </c>
      <c r="B23724" s="24">
        <v>17</v>
      </c>
      <c r="C23724" s="22">
        <v>15</v>
      </c>
      <c r="D23724" s="21" t="s">
        <v>111092</v>
      </c>
      <c r="E23724" s="21" t="s">
        <v>111093</v>
      </c>
      <c r="F23724" s="21" t="s">
        <v>101694</v>
      </c>
      <c r="G23724" s="22">
        <v>10</v>
      </c>
      <c r="H23724" s="22">
        <v>0</v>
      </c>
      <c r="I23724" s="22">
        <v>0</v>
      </c>
      <c r="J23724" s="21" t="s">
        <v>131976</v>
      </c>
    </row>
    <row r="23725" spans="1:10" ht="32" customHeight="1">
      <c r="A23725" s="19" t="s">
        <v>155321</v>
      </c>
      <c r="B23725" s="24">
        <v>13</v>
      </c>
      <c r="C23725" s="22">
        <v>15</v>
      </c>
      <c r="D23725" s="21" t="s">
        <v>131769</v>
      </c>
      <c r="E23725" s="21" t="s">
        <v>131770</v>
      </c>
      <c r="F23725" s="21" t="s">
        <v>101528</v>
      </c>
      <c r="G23725" s="22">
        <v>10</v>
      </c>
      <c r="H23725" s="22">
        <v>0</v>
      </c>
      <c r="I23725" s="22">
        <v>0</v>
      </c>
      <c r="J23725" s="21" t="s">
        <v>138086</v>
      </c>
    </row>
    <row r="23726" spans="1:10" ht="32" customHeight="1">
      <c r="A23726" s="19" t="s">
        <v>155322</v>
      </c>
      <c r="B23726" s="24">
        <v>27</v>
      </c>
      <c r="C23726" s="22">
        <v>15</v>
      </c>
      <c r="D23726" s="21" t="s">
        <v>106383</v>
      </c>
      <c r="E23726" s="21" t="s">
        <v>106384</v>
      </c>
      <c r="F23726" s="21" t="s">
        <v>101563</v>
      </c>
      <c r="G23726" s="22">
        <v>10</v>
      </c>
      <c r="H23726" s="22">
        <v>0</v>
      </c>
      <c r="I23726" s="22">
        <v>0</v>
      </c>
      <c r="J23726" s="21" t="s">
        <v>147832</v>
      </c>
    </row>
    <row r="23727" spans="1:10" ht="32" customHeight="1">
      <c r="A23727" s="19" t="s">
        <v>155323</v>
      </c>
      <c r="B23727" s="24">
        <v>21</v>
      </c>
      <c r="C23727" s="22">
        <v>15</v>
      </c>
      <c r="D23727" s="21" t="s">
        <v>103544</v>
      </c>
      <c r="E23727" s="21" t="s">
        <v>103545</v>
      </c>
      <c r="F23727" s="21" t="s">
        <v>101528</v>
      </c>
      <c r="G23727" s="22">
        <v>10</v>
      </c>
      <c r="H23727" s="22">
        <v>0</v>
      </c>
      <c r="I23727" s="22">
        <v>0</v>
      </c>
      <c r="J23727" s="21" t="s">
        <v>108176</v>
      </c>
    </row>
    <row r="23728" spans="1:10" ht="32" customHeight="1">
      <c r="A23728" s="19" t="s">
        <v>155324</v>
      </c>
      <c r="B23728" s="24">
        <v>18</v>
      </c>
      <c r="C23728" s="22">
        <v>15</v>
      </c>
      <c r="D23728" s="21" t="s">
        <v>102299</v>
      </c>
      <c r="E23728" s="21" t="s">
        <v>102300</v>
      </c>
      <c r="F23728" s="21" t="s">
        <v>101694</v>
      </c>
      <c r="G23728" s="22">
        <v>10</v>
      </c>
      <c r="H23728" s="22">
        <v>0</v>
      </c>
      <c r="I23728" s="22">
        <v>0</v>
      </c>
      <c r="J23728" s="21" t="s">
        <v>123455</v>
      </c>
    </row>
    <row r="23729" spans="1:10" ht="32" customHeight="1">
      <c r="A23729" s="19" t="s">
        <v>155325</v>
      </c>
      <c r="B23729" s="24">
        <v>50</v>
      </c>
      <c r="C23729" s="22">
        <v>37</v>
      </c>
      <c r="D23729" s="21" t="s">
        <v>107310</v>
      </c>
      <c r="E23729" s="21" t="s">
        <v>107311</v>
      </c>
      <c r="F23729" s="21" t="s">
        <v>14748</v>
      </c>
      <c r="G23729" s="22">
        <v>11</v>
      </c>
      <c r="H23729" s="22">
        <v>15</v>
      </c>
      <c r="I23729" s="22">
        <v>17</v>
      </c>
      <c r="J23729" s="21" t="s">
        <v>155326</v>
      </c>
    </row>
    <row r="23730" spans="1:10" ht="32" customHeight="1">
      <c r="A23730" s="19" t="s">
        <v>155327</v>
      </c>
      <c r="B23730" s="24">
        <v>50</v>
      </c>
      <c r="C23730" s="22">
        <v>37</v>
      </c>
      <c r="D23730" s="21" t="s">
        <v>107310</v>
      </c>
      <c r="E23730" s="21" t="s">
        <v>107311</v>
      </c>
      <c r="F23730" s="21" t="s">
        <v>14748</v>
      </c>
      <c r="G23730" s="22">
        <v>11</v>
      </c>
      <c r="H23730" s="22">
        <v>15</v>
      </c>
      <c r="I23730" s="22">
        <v>17</v>
      </c>
      <c r="J23730" s="21" t="s">
        <v>155326</v>
      </c>
    </row>
    <row r="23731" spans="1:10" ht="32" customHeight="1">
      <c r="A23731" s="19" t="s">
        <v>155328</v>
      </c>
      <c r="B23731" s="24">
        <v>23</v>
      </c>
      <c r="C23731" s="22">
        <v>16</v>
      </c>
      <c r="D23731" s="21" t="s">
        <v>102588</v>
      </c>
      <c r="E23731" s="21" t="s">
        <v>102589</v>
      </c>
      <c r="F23731" s="21" t="s">
        <v>101533</v>
      </c>
      <c r="G23731" s="22">
        <v>1</v>
      </c>
      <c r="H23731" s="22">
        <v>11</v>
      </c>
      <c r="I23731" s="22">
        <v>14</v>
      </c>
      <c r="J23731" s="21" t="s">
        <v>102590</v>
      </c>
    </row>
    <row r="23732" spans="1:10" ht="32" customHeight="1">
      <c r="A23732" s="19" t="s">
        <v>155329</v>
      </c>
      <c r="B23732" s="24">
        <v>23</v>
      </c>
      <c r="C23732" s="22">
        <v>26</v>
      </c>
      <c r="D23732" s="21" t="s">
        <v>102461</v>
      </c>
      <c r="E23732" s="21" t="s">
        <v>102462</v>
      </c>
      <c r="F23732" s="21" t="s">
        <v>102035</v>
      </c>
      <c r="G23732" s="22">
        <v>8</v>
      </c>
      <c r="H23732" s="22">
        <v>14</v>
      </c>
      <c r="I23732" s="22">
        <v>21</v>
      </c>
      <c r="J23732" s="21" t="s">
        <v>155330</v>
      </c>
    </row>
    <row r="23733" spans="1:10" ht="32" customHeight="1">
      <c r="A23733" s="19" t="s">
        <v>155331</v>
      </c>
      <c r="B23733" s="24">
        <v>20</v>
      </c>
      <c r="C23733" s="22">
        <v>17</v>
      </c>
      <c r="D23733" s="21" t="s">
        <v>124036</v>
      </c>
      <c r="E23733" s="21" t="s">
        <v>124037</v>
      </c>
      <c r="F23733" s="21" t="s">
        <v>14743</v>
      </c>
      <c r="G23733" s="22">
        <v>3</v>
      </c>
      <c r="H23733" s="22">
        <v>10</v>
      </c>
      <c r="I23733" s="22">
        <v>15</v>
      </c>
      <c r="J23733" s="21" t="s">
        <v>155332</v>
      </c>
    </row>
    <row r="23734" spans="1:10" ht="32" customHeight="1">
      <c r="A23734" s="19" t="s">
        <v>155333</v>
      </c>
      <c r="B23734" s="24">
        <v>25</v>
      </c>
      <c r="C23734" s="22">
        <v>22</v>
      </c>
      <c r="D23734" s="21" t="s">
        <v>108916</v>
      </c>
      <c r="E23734" s="21" t="s">
        <v>108917</v>
      </c>
      <c r="F23734" s="21" t="s">
        <v>101538</v>
      </c>
      <c r="G23734" s="22">
        <v>6</v>
      </c>
      <c r="H23734" s="22">
        <v>12</v>
      </c>
      <c r="I23734" s="22">
        <v>19</v>
      </c>
      <c r="J23734" s="21" t="s">
        <v>155334</v>
      </c>
    </row>
    <row r="23735" spans="1:10" ht="20" customHeight="1">
      <c r="A23735" s="27">
        <v>-999</v>
      </c>
      <c r="B23735" s="24">
        <v>-999</v>
      </c>
      <c r="C23735" s="22">
        <v>-999</v>
      </c>
      <c r="D23735" s="22">
        <v>-999</v>
      </c>
      <c r="E23735" s="22">
        <v>-999</v>
      </c>
      <c r="F23735" s="22">
        <v>-999</v>
      </c>
      <c r="G23735" s="22">
        <v>-999</v>
      </c>
      <c r="H23735" s="22">
        <v>-999</v>
      </c>
      <c r="I23735" s="22">
        <v>-999</v>
      </c>
      <c r="J23735" s="22">
        <v>-999</v>
      </c>
    </row>
    <row r="23736" spans="1:10" ht="32" customHeight="1">
      <c r="A23736" s="19" t="s">
        <v>155335</v>
      </c>
      <c r="B23736" s="24">
        <v>19</v>
      </c>
      <c r="C23736" s="22">
        <v>15</v>
      </c>
      <c r="D23736" s="21" t="s">
        <v>102320</v>
      </c>
      <c r="E23736" s="21" t="s">
        <v>102321</v>
      </c>
      <c r="F23736" s="21" t="s">
        <v>101563</v>
      </c>
      <c r="G23736" s="22">
        <v>10</v>
      </c>
      <c r="H23736" s="22">
        <v>0</v>
      </c>
      <c r="I23736" s="22">
        <v>0</v>
      </c>
      <c r="J23736" s="21" t="s">
        <v>155336</v>
      </c>
    </row>
    <row r="23737" spans="1:10" ht="32" customHeight="1">
      <c r="A23737" s="19" t="s">
        <v>155337</v>
      </c>
      <c r="B23737" s="24">
        <v>23</v>
      </c>
      <c r="C23737" s="22">
        <v>15</v>
      </c>
      <c r="D23737" s="21" t="s">
        <v>139465</v>
      </c>
      <c r="E23737" s="21" t="s">
        <v>139466</v>
      </c>
      <c r="F23737" s="21" t="s">
        <v>101563</v>
      </c>
      <c r="G23737" s="22">
        <v>10</v>
      </c>
      <c r="H23737" s="22">
        <v>0</v>
      </c>
      <c r="I23737" s="22">
        <v>0</v>
      </c>
      <c r="J23737" s="21" t="s">
        <v>155338</v>
      </c>
    </row>
    <row r="23738" spans="1:10" ht="32" customHeight="1">
      <c r="A23738" s="19" t="s">
        <v>155339</v>
      </c>
      <c r="B23738" s="24">
        <v>20</v>
      </c>
      <c r="C23738" s="22">
        <v>15</v>
      </c>
      <c r="D23738" s="21" t="s">
        <v>155340</v>
      </c>
      <c r="E23738" s="21" t="s">
        <v>155341</v>
      </c>
      <c r="F23738" s="21" t="s">
        <v>101554</v>
      </c>
      <c r="G23738" s="22">
        <v>10</v>
      </c>
      <c r="H23738" s="22">
        <v>0</v>
      </c>
      <c r="I23738" s="22">
        <v>0</v>
      </c>
      <c r="J23738" s="21" t="s">
        <v>155342</v>
      </c>
    </row>
    <row r="23739" spans="1:10" ht="32" customHeight="1">
      <c r="A23739" s="19" t="s">
        <v>155343</v>
      </c>
      <c r="B23739" s="24">
        <v>14</v>
      </c>
      <c r="C23739" s="22">
        <v>17</v>
      </c>
      <c r="D23739" s="21" t="s">
        <v>102399</v>
      </c>
      <c r="E23739" s="21" t="s">
        <v>102400</v>
      </c>
      <c r="F23739" s="21" t="s">
        <v>14743</v>
      </c>
      <c r="G23739" s="22">
        <v>3</v>
      </c>
      <c r="H23739" s="22">
        <v>10</v>
      </c>
      <c r="I23739" s="22">
        <v>21</v>
      </c>
      <c r="J23739" s="21" t="s">
        <v>155344</v>
      </c>
    </row>
    <row r="23740" spans="1:10" ht="32" customHeight="1">
      <c r="A23740" s="19" t="s">
        <v>155345</v>
      </c>
      <c r="B23740" s="24">
        <v>37</v>
      </c>
      <c r="C23740" s="22">
        <v>16</v>
      </c>
      <c r="D23740" s="21" t="s">
        <v>107771</v>
      </c>
      <c r="E23740" s="21" t="s">
        <v>107772</v>
      </c>
      <c r="F23740" s="21" t="s">
        <v>101945</v>
      </c>
      <c r="G23740" s="22">
        <v>3</v>
      </c>
      <c r="H23740" s="22">
        <v>9</v>
      </c>
      <c r="I23740" s="22">
        <v>20</v>
      </c>
      <c r="J23740" s="21" t="s">
        <v>155346</v>
      </c>
    </row>
    <row r="23741" spans="1:10" ht="32" customHeight="1">
      <c r="A23741" s="19" t="s">
        <v>155347</v>
      </c>
      <c r="B23741" s="24">
        <v>17</v>
      </c>
      <c r="C23741" s="22">
        <v>15</v>
      </c>
      <c r="D23741" s="21" t="s">
        <v>112693</v>
      </c>
      <c r="E23741" s="21" t="s">
        <v>112694</v>
      </c>
      <c r="F23741" s="21" t="s">
        <v>101694</v>
      </c>
      <c r="G23741" s="22">
        <v>10</v>
      </c>
      <c r="H23741" s="22">
        <v>0</v>
      </c>
      <c r="I23741" s="22">
        <v>0</v>
      </c>
      <c r="J23741" s="21" t="s">
        <v>134315</v>
      </c>
    </row>
    <row r="23742" spans="1:10" ht="32" customHeight="1">
      <c r="A23742" s="19" t="s">
        <v>155348</v>
      </c>
      <c r="B23742" s="24">
        <v>17</v>
      </c>
      <c r="C23742" s="22">
        <v>15</v>
      </c>
      <c r="D23742" s="21" t="s">
        <v>112693</v>
      </c>
      <c r="E23742" s="21" t="s">
        <v>112694</v>
      </c>
      <c r="F23742" s="21" t="s">
        <v>101694</v>
      </c>
      <c r="G23742" s="22">
        <v>10</v>
      </c>
      <c r="H23742" s="22">
        <v>0</v>
      </c>
      <c r="I23742" s="22">
        <v>0</v>
      </c>
      <c r="J23742" s="21" t="s">
        <v>134315</v>
      </c>
    </row>
    <row r="23743" spans="1:10" ht="32" customHeight="1">
      <c r="A23743" s="19" t="s">
        <v>155349</v>
      </c>
      <c r="B23743" s="24">
        <v>35</v>
      </c>
      <c r="C23743" s="22">
        <v>15</v>
      </c>
      <c r="D23743" s="21" t="s">
        <v>107123</v>
      </c>
      <c r="E23743" s="21" t="s">
        <v>107124</v>
      </c>
      <c r="F23743" s="21" t="s">
        <v>101563</v>
      </c>
      <c r="G23743" s="22">
        <v>10</v>
      </c>
      <c r="H23743" s="22">
        <v>0</v>
      </c>
      <c r="I23743" s="22">
        <v>0</v>
      </c>
      <c r="J23743" s="21" t="s">
        <v>120779</v>
      </c>
    </row>
    <row r="23744" spans="1:10" ht="32" customHeight="1">
      <c r="A23744" s="19" t="s">
        <v>155350</v>
      </c>
      <c r="B23744" s="24">
        <v>17</v>
      </c>
      <c r="C23744" s="22">
        <v>15</v>
      </c>
      <c r="D23744" s="21" t="s">
        <v>112693</v>
      </c>
      <c r="E23744" s="21" t="s">
        <v>112694</v>
      </c>
      <c r="F23744" s="21" t="s">
        <v>101694</v>
      </c>
      <c r="G23744" s="22">
        <v>10</v>
      </c>
      <c r="H23744" s="22">
        <v>0</v>
      </c>
      <c r="I23744" s="22">
        <v>0</v>
      </c>
      <c r="J23744" s="21" t="s">
        <v>134315</v>
      </c>
    </row>
    <row r="23745" spans="1:10" ht="32" customHeight="1">
      <c r="A23745" s="19" t="s">
        <v>155351</v>
      </c>
      <c r="B23745" s="24">
        <v>35</v>
      </c>
      <c r="C23745" s="22">
        <v>15</v>
      </c>
      <c r="D23745" s="21" t="s">
        <v>107123</v>
      </c>
      <c r="E23745" s="21" t="s">
        <v>107124</v>
      </c>
      <c r="F23745" s="21" t="s">
        <v>101563</v>
      </c>
      <c r="G23745" s="22">
        <v>10</v>
      </c>
      <c r="H23745" s="22">
        <v>0</v>
      </c>
      <c r="I23745" s="22">
        <v>0</v>
      </c>
      <c r="J23745" s="21" t="s">
        <v>120779</v>
      </c>
    </row>
    <row r="23746" spans="1:10" ht="32" customHeight="1">
      <c r="A23746" s="19" t="s">
        <v>155352</v>
      </c>
      <c r="B23746" s="24">
        <v>25</v>
      </c>
      <c r="C23746" s="22">
        <v>15</v>
      </c>
      <c r="D23746" s="21" t="s">
        <v>128605</v>
      </c>
      <c r="E23746" s="21" t="s">
        <v>128606</v>
      </c>
      <c r="F23746" s="21" t="s">
        <v>14739</v>
      </c>
      <c r="G23746" s="22">
        <v>10</v>
      </c>
      <c r="H23746" s="22">
        <v>0</v>
      </c>
      <c r="I23746" s="22">
        <v>0</v>
      </c>
      <c r="J23746" s="21" t="s">
        <v>155353</v>
      </c>
    </row>
    <row r="23747" spans="1:10" ht="32" customHeight="1">
      <c r="A23747" s="19" t="s">
        <v>155354</v>
      </c>
      <c r="B23747" s="24">
        <v>22</v>
      </c>
      <c r="C23747" s="22">
        <v>15</v>
      </c>
      <c r="D23747" s="21" t="s">
        <v>115213</v>
      </c>
      <c r="E23747" s="21" t="s">
        <v>115214</v>
      </c>
      <c r="F23747" s="21" t="s">
        <v>101563</v>
      </c>
      <c r="G23747" s="22">
        <v>10</v>
      </c>
      <c r="H23747" s="22">
        <v>0</v>
      </c>
      <c r="I23747" s="22">
        <v>0</v>
      </c>
      <c r="J23747" s="21" t="s">
        <v>155355</v>
      </c>
    </row>
    <row r="23748" spans="1:10" ht="32" customHeight="1">
      <c r="A23748" s="19" t="s">
        <v>155356</v>
      </c>
      <c r="B23748" s="24">
        <v>42</v>
      </c>
      <c r="C23748" s="22">
        <v>17</v>
      </c>
      <c r="D23748" s="21" t="s">
        <v>119710</v>
      </c>
      <c r="E23748" s="21" t="s">
        <v>119711</v>
      </c>
      <c r="F23748" s="21" t="s">
        <v>101710</v>
      </c>
      <c r="G23748" s="22">
        <v>1</v>
      </c>
      <c r="H23748" s="22">
        <v>12</v>
      </c>
      <c r="I23748" s="22">
        <v>20</v>
      </c>
      <c r="J23748" s="21" t="s">
        <v>155357</v>
      </c>
    </row>
    <row r="23749" spans="1:10" ht="32" customHeight="1">
      <c r="A23749" s="19" t="s">
        <v>155358</v>
      </c>
      <c r="B23749" s="24">
        <v>27</v>
      </c>
      <c r="C23749" s="22">
        <v>16</v>
      </c>
      <c r="D23749" s="21" t="s">
        <v>155359</v>
      </c>
      <c r="E23749" s="21" t="s">
        <v>155360</v>
      </c>
      <c r="F23749" s="21" t="s">
        <v>101533</v>
      </c>
      <c r="G23749" s="22">
        <v>2</v>
      </c>
      <c r="H23749" s="22">
        <v>10</v>
      </c>
      <c r="I23749" s="22">
        <v>15</v>
      </c>
      <c r="J23749" s="21" t="s">
        <v>155361</v>
      </c>
    </row>
    <row r="23750" spans="1:10" ht="32" customHeight="1">
      <c r="A23750" s="19" t="s">
        <v>155362</v>
      </c>
      <c r="B23750" s="24">
        <v>27</v>
      </c>
      <c r="C23750" s="22">
        <v>16</v>
      </c>
      <c r="D23750" s="21" t="s">
        <v>155359</v>
      </c>
      <c r="E23750" s="21" t="s">
        <v>155360</v>
      </c>
      <c r="F23750" s="21" t="s">
        <v>101533</v>
      </c>
      <c r="G23750" s="22">
        <v>2</v>
      </c>
      <c r="H23750" s="22">
        <v>10</v>
      </c>
      <c r="I23750" s="22">
        <v>15</v>
      </c>
      <c r="J23750" s="21" t="s">
        <v>155361</v>
      </c>
    </row>
    <row r="23751" spans="1:10" ht="32" customHeight="1">
      <c r="A23751" s="19" t="s">
        <v>155363</v>
      </c>
      <c r="B23751" s="24">
        <v>13</v>
      </c>
      <c r="C23751" s="22">
        <v>15</v>
      </c>
      <c r="D23751" s="21" t="s">
        <v>123987</v>
      </c>
      <c r="E23751" s="21" t="s">
        <v>123988</v>
      </c>
      <c r="F23751" s="21" t="s">
        <v>101727</v>
      </c>
      <c r="G23751" s="22">
        <v>10</v>
      </c>
      <c r="H23751" s="22">
        <v>0</v>
      </c>
      <c r="I23751" s="22">
        <v>0</v>
      </c>
      <c r="J23751" s="21" t="s">
        <v>155364</v>
      </c>
    </row>
    <row r="23752" spans="1:10" ht="32" customHeight="1">
      <c r="A23752" s="19" t="s">
        <v>155365</v>
      </c>
      <c r="B23752" s="24">
        <v>32</v>
      </c>
      <c r="C23752" s="22">
        <v>36</v>
      </c>
      <c r="D23752" s="21" t="s">
        <v>113784</v>
      </c>
      <c r="E23752" s="21" t="s">
        <v>113785</v>
      </c>
      <c r="F23752" s="21" t="s">
        <v>117181</v>
      </c>
      <c r="G23752" s="22">
        <v>10</v>
      </c>
      <c r="H23752" s="22">
        <v>17</v>
      </c>
      <c r="I23752" s="22">
        <v>26</v>
      </c>
      <c r="J23752" s="21" t="s">
        <v>155366</v>
      </c>
    </row>
    <row r="23753" spans="1:10" ht="32" customHeight="1">
      <c r="A23753" s="19" t="s">
        <v>155367</v>
      </c>
      <c r="B23753" s="24">
        <v>25</v>
      </c>
      <c r="C23753" s="22">
        <v>15</v>
      </c>
      <c r="D23753" s="21" t="s">
        <v>102147</v>
      </c>
      <c r="E23753" s="21" t="s">
        <v>102148</v>
      </c>
      <c r="F23753" s="21" t="s">
        <v>101563</v>
      </c>
      <c r="G23753" s="22">
        <v>10</v>
      </c>
      <c r="H23753" s="22">
        <v>0</v>
      </c>
      <c r="I23753" s="22">
        <v>0</v>
      </c>
      <c r="J23753" s="21" t="s">
        <v>155368</v>
      </c>
    </row>
    <row r="23754" spans="1:10" ht="32" customHeight="1">
      <c r="A23754" s="19" t="s">
        <v>155369</v>
      </c>
      <c r="B23754" s="24">
        <v>32</v>
      </c>
      <c r="C23754" s="22">
        <v>15</v>
      </c>
      <c r="D23754" s="21" t="s">
        <v>105560</v>
      </c>
      <c r="E23754" s="21" t="s">
        <v>105561</v>
      </c>
      <c r="F23754" s="21" t="s">
        <v>101563</v>
      </c>
      <c r="G23754" s="22">
        <v>10</v>
      </c>
      <c r="H23754" s="22">
        <v>0</v>
      </c>
      <c r="I23754" s="22">
        <v>0</v>
      </c>
      <c r="J23754" s="21" t="s">
        <v>155370</v>
      </c>
    </row>
    <row r="23755" spans="1:10" ht="32" customHeight="1">
      <c r="A23755" s="19" t="s">
        <v>155371</v>
      </c>
      <c r="B23755" s="24">
        <v>13</v>
      </c>
      <c r="C23755" s="22">
        <v>15</v>
      </c>
      <c r="D23755" s="21" t="s">
        <v>155372</v>
      </c>
      <c r="E23755" s="21" t="s">
        <v>155373</v>
      </c>
      <c r="F23755" s="21" t="s">
        <v>101727</v>
      </c>
      <c r="G23755" s="22">
        <v>10</v>
      </c>
      <c r="H23755" s="22">
        <v>0</v>
      </c>
      <c r="I23755" s="22">
        <v>0</v>
      </c>
      <c r="J23755" s="21" t="s">
        <v>155374</v>
      </c>
    </row>
    <row r="23756" spans="1:10" ht="32" customHeight="1">
      <c r="A23756" s="19" t="s">
        <v>155375</v>
      </c>
      <c r="B23756" s="24">
        <v>26</v>
      </c>
      <c r="C23756" s="22">
        <v>28</v>
      </c>
      <c r="D23756" s="21" t="s">
        <v>108495</v>
      </c>
      <c r="E23756" s="21" t="s">
        <v>108496</v>
      </c>
      <c r="F23756" s="21" t="s">
        <v>105051</v>
      </c>
      <c r="G23756" s="22">
        <v>4</v>
      </c>
      <c r="H23756" s="22">
        <v>20</v>
      </c>
      <c r="I23756" s="22">
        <v>27</v>
      </c>
      <c r="J23756" s="21" t="s">
        <v>155376</v>
      </c>
    </row>
    <row r="23757" spans="1:10" ht="32" customHeight="1">
      <c r="A23757" s="19" t="s">
        <v>155377</v>
      </c>
      <c r="B23757" s="24">
        <v>26</v>
      </c>
      <c r="C23757" s="22">
        <v>28</v>
      </c>
      <c r="D23757" s="21" t="s">
        <v>108495</v>
      </c>
      <c r="E23757" s="21" t="s">
        <v>108496</v>
      </c>
      <c r="F23757" s="21" t="s">
        <v>105051</v>
      </c>
      <c r="G23757" s="22">
        <v>4</v>
      </c>
      <c r="H23757" s="22">
        <v>20</v>
      </c>
      <c r="I23757" s="22">
        <v>27</v>
      </c>
      <c r="J23757" s="21" t="s">
        <v>155376</v>
      </c>
    </row>
    <row r="23758" spans="1:10" ht="32" customHeight="1">
      <c r="A23758" s="19" t="s">
        <v>155378</v>
      </c>
      <c r="B23758" s="24">
        <v>16</v>
      </c>
      <c r="C23758" s="22">
        <v>19</v>
      </c>
      <c r="D23758" s="21" t="s">
        <v>102461</v>
      </c>
      <c r="E23758" s="21" t="s">
        <v>102462</v>
      </c>
      <c r="F23758" s="21" t="s">
        <v>102510</v>
      </c>
      <c r="G23758" s="22">
        <v>3</v>
      </c>
      <c r="H23758" s="22">
        <v>12</v>
      </c>
      <c r="I23758" s="22">
        <v>19</v>
      </c>
      <c r="J23758" s="21" t="s">
        <v>155379</v>
      </c>
    </row>
    <row r="23759" spans="1:10" ht="32" customHeight="1">
      <c r="A23759" s="19" t="s">
        <v>155380</v>
      </c>
      <c r="B23759" s="24">
        <v>35</v>
      </c>
      <c r="C23759" s="22">
        <v>15</v>
      </c>
      <c r="D23759" s="21" t="s">
        <v>105889</v>
      </c>
      <c r="E23759" s="21" t="s">
        <v>105890</v>
      </c>
      <c r="F23759" s="21" t="s">
        <v>101554</v>
      </c>
      <c r="G23759" s="22">
        <v>10</v>
      </c>
      <c r="H23759" s="22">
        <v>0</v>
      </c>
      <c r="I23759" s="22">
        <v>0</v>
      </c>
      <c r="J23759" s="21" t="s">
        <v>105891</v>
      </c>
    </row>
    <row r="23760" spans="1:10" ht="44" customHeight="1">
      <c r="A23760" s="19" t="s">
        <v>155381</v>
      </c>
      <c r="B23760" s="24">
        <v>30</v>
      </c>
      <c r="C23760" s="22">
        <v>16</v>
      </c>
      <c r="D23760" s="21" t="s">
        <v>109436</v>
      </c>
      <c r="E23760" s="21" t="s">
        <v>109437</v>
      </c>
      <c r="F23760" s="21" t="s">
        <v>101945</v>
      </c>
      <c r="G23760" s="22">
        <v>1</v>
      </c>
      <c r="H23760" s="22">
        <v>11</v>
      </c>
      <c r="I23760" s="22">
        <v>17</v>
      </c>
      <c r="J23760" s="21" t="s">
        <v>155382</v>
      </c>
    </row>
    <row r="23761" spans="1:10" ht="32" customHeight="1">
      <c r="A23761" s="19" t="s">
        <v>155383</v>
      </c>
      <c r="B23761" s="24">
        <v>27</v>
      </c>
      <c r="C23761" s="22">
        <v>23</v>
      </c>
      <c r="D23761" s="21" t="s">
        <v>155384</v>
      </c>
      <c r="E23761" s="21" t="s">
        <v>155385</v>
      </c>
      <c r="F23761" s="21" t="s">
        <v>101543</v>
      </c>
      <c r="G23761" s="22">
        <v>5</v>
      </c>
      <c r="H23761" s="22">
        <v>14</v>
      </c>
      <c r="I23761" s="22">
        <v>19</v>
      </c>
      <c r="J23761" s="21" t="s">
        <v>155386</v>
      </c>
    </row>
    <row r="23762" spans="1:10" ht="32" customHeight="1">
      <c r="A23762" s="19" t="s">
        <v>155387</v>
      </c>
      <c r="B23762" s="24">
        <v>52</v>
      </c>
      <c r="C23762" s="22">
        <v>15</v>
      </c>
      <c r="D23762" s="21" t="s">
        <v>102308</v>
      </c>
      <c r="E23762" s="21" t="s">
        <v>102309</v>
      </c>
      <c r="F23762" s="21" t="s">
        <v>101563</v>
      </c>
      <c r="G23762" s="22">
        <v>10</v>
      </c>
      <c r="H23762" s="22">
        <v>0</v>
      </c>
      <c r="I23762" s="22">
        <v>0</v>
      </c>
      <c r="J23762" s="21" t="s">
        <v>155388</v>
      </c>
    </row>
    <row r="23763" spans="1:10" ht="32" customHeight="1">
      <c r="A23763" s="19" t="s">
        <v>155389</v>
      </c>
      <c r="B23763" s="24">
        <v>25</v>
      </c>
      <c r="C23763" s="22">
        <v>15</v>
      </c>
      <c r="D23763" s="21" t="s">
        <v>114282</v>
      </c>
      <c r="E23763" s="21" t="s">
        <v>114283</v>
      </c>
      <c r="F23763" s="21" t="s">
        <v>101568</v>
      </c>
      <c r="G23763" s="22">
        <v>1</v>
      </c>
      <c r="H23763" s="22">
        <v>9</v>
      </c>
      <c r="I23763" s="22">
        <v>18</v>
      </c>
      <c r="J23763" s="21" t="s">
        <v>155390</v>
      </c>
    </row>
    <row r="23764" spans="1:10" ht="32" customHeight="1">
      <c r="A23764" s="19" t="s">
        <v>155391</v>
      </c>
      <c r="B23764" s="24">
        <v>25</v>
      </c>
      <c r="C23764" s="22">
        <v>15</v>
      </c>
      <c r="D23764" s="21" t="s">
        <v>114282</v>
      </c>
      <c r="E23764" s="21" t="s">
        <v>114283</v>
      </c>
      <c r="F23764" s="21" t="s">
        <v>101568</v>
      </c>
      <c r="G23764" s="22">
        <v>1</v>
      </c>
      <c r="H23764" s="22">
        <v>9</v>
      </c>
      <c r="I23764" s="22">
        <v>18</v>
      </c>
      <c r="J23764" s="21" t="s">
        <v>155390</v>
      </c>
    </row>
    <row r="23765" spans="1:10" ht="32" customHeight="1">
      <c r="A23765" s="19" t="s">
        <v>155392</v>
      </c>
      <c r="B23765" s="24">
        <v>19</v>
      </c>
      <c r="C23765" s="22">
        <v>15</v>
      </c>
      <c r="D23765" s="21" t="s">
        <v>105676</v>
      </c>
      <c r="E23765" s="21" t="s">
        <v>105677</v>
      </c>
      <c r="F23765" s="21" t="s">
        <v>101628</v>
      </c>
      <c r="G23765" s="22">
        <v>1</v>
      </c>
      <c r="H23765" s="22">
        <v>10</v>
      </c>
      <c r="I23765" s="22">
        <v>21</v>
      </c>
      <c r="J23765" s="21" t="s">
        <v>155393</v>
      </c>
    </row>
    <row r="23766" spans="1:10" ht="20" customHeight="1">
      <c r="A23766" s="27">
        <v>-999</v>
      </c>
      <c r="B23766" s="24">
        <v>-999</v>
      </c>
      <c r="C23766" s="22">
        <v>-999</v>
      </c>
      <c r="D23766" s="22">
        <v>-999</v>
      </c>
      <c r="E23766" s="22">
        <v>-999</v>
      </c>
      <c r="F23766" s="22">
        <v>-999</v>
      </c>
      <c r="G23766" s="22">
        <v>-999</v>
      </c>
      <c r="H23766" s="22">
        <v>-999</v>
      </c>
      <c r="I23766" s="22">
        <v>-999</v>
      </c>
      <c r="J23766" s="22">
        <v>-999</v>
      </c>
    </row>
    <row r="23767" spans="1:10" ht="32" customHeight="1">
      <c r="A23767" s="19" t="s">
        <v>155394</v>
      </c>
      <c r="B23767" s="24">
        <v>58</v>
      </c>
      <c r="C23767" s="22">
        <v>48</v>
      </c>
      <c r="D23767" s="21" t="s">
        <v>121959</v>
      </c>
      <c r="E23767" s="21" t="s">
        <v>121960</v>
      </c>
      <c r="F23767" s="21" t="s">
        <v>155395</v>
      </c>
      <c r="G23767" s="22">
        <v>1</v>
      </c>
      <c r="H23767" s="22">
        <v>43</v>
      </c>
      <c r="I23767" s="22">
        <v>79</v>
      </c>
      <c r="J23767" s="21" t="s">
        <v>155396</v>
      </c>
    </row>
    <row r="23768" spans="1:10" ht="32" customHeight="1">
      <c r="A23768" s="19" t="s">
        <v>155397</v>
      </c>
      <c r="B23768" s="24">
        <v>28</v>
      </c>
      <c r="C23768" s="22">
        <v>15</v>
      </c>
      <c r="D23768" s="21" t="s">
        <v>105591</v>
      </c>
      <c r="E23768" s="21" t="s">
        <v>105592</v>
      </c>
      <c r="F23768" s="21" t="s">
        <v>14739</v>
      </c>
      <c r="G23768" s="22">
        <v>10</v>
      </c>
      <c r="H23768" s="22">
        <v>0</v>
      </c>
      <c r="I23768" s="22">
        <v>0</v>
      </c>
      <c r="J23768" s="21" t="s">
        <v>140961</v>
      </c>
    </row>
    <row r="23769" spans="1:10" ht="32" customHeight="1">
      <c r="A23769" s="19" t="s">
        <v>155398</v>
      </c>
      <c r="B23769" s="24">
        <v>25</v>
      </c>
      <c r="C23769" s="22">
        <v>27</v>
      </c>
      <c r="D23769" s="21" t="s">
        <v>103999</v>
      </c>
      <c r="E23769" s="21" t="s">
        <v>104000</v>
      </c>
      <c r="F23769" s="21" t="s">
        <v>102428</v>
      </c>
      <c r="G23769" s="22">
        <v>2</v>
      </c>
      <c r="H23769" s="22">
        <v>11</v>
      </c>
      <c r="I23769" s="22">
        <v>12</v>
      </c>
      <c r="J23769" s="21" t="s">
        <v>155399</v>
      </c>
    </row>
    <row r="23770" spans="1:10" ht="32" customHeight="1">
      <c r="A23770" s="19" t="s">
        <v>155400</v>
      </c>
      <c r="B23770" s="24">
        <v>28</v>
      </c>
      <c r="C23770" s="22">
        <v>35</v>
      </c>
      <c r="D23770" s="21" t="s">
        <v>101772</v>
      </c>
      <c r="E23770" s="21" t="s">
        <v>101773</v>
      </c>
      <c r="F23770" s="21" t="s">
        <v>101694</v>
      </c>
      <c r="G23770" s="22">
        <v>11</v>
      </c>
      <c r="H23770" s="22">
        <v>20</v>
      </c>
      <c r="I23770" s="22">
        <v>27</v>
      </c>
      <c r="J23770" s="21" t="s">
        <v>106079</v>
      </c>
    </row>
    <row r="23771" spans="1:10" ht="32" customHeight="1">
      <c r="A23771" s="19" t="s">
        <v>155401</v>
      </c>
      <c r="B23771" s="24">
        <v>21</v>
      </c>
      <c r="C23771" s="22">
        <v>15</v>
      </c>
      <c r="D23771" s="21" t="s">
        <v>155402</v>
      </c>
      <c r="E23771" s="21" t="s">
        <v>155403</v>
      </c>
      <c r="F23771" s="21" t="s">
        <v>101554</v>
      </c>
      <c r="G23771" s="22">
        <v>10</v>
      </c>
      <c r="H23771" s="22">
        <v>0</v>
      </c>
      <c r="I23771" s="22">
        <v>0</v>
      </c>
      <c r="J23771" s="21" t="s">
        <v>155404</v>
      </c>
    </row>
    <row r="23772" spans="1:10" ht="32" customHeight="1">
      <c r="A23772" s="19" t="s">
        <v>155405</v>
      </c>
      <c r="B23772" s="24">
        <v>25</v>
      </c>
      <c r="C23772" s="22">
        <v>15</v>
      </c>
      <c r="D23772" s="21" t="s">
        <v>105715</v>
      </c>
      <c r="E23772" s="21" t="s">
        <v>105716</v>
      </c>
      <c r="F23772" s="21" t="s">
        <v>101522</v>
      </c>
      <c r="G23772" s="22">
        <v>10</v>
      </c>
      <c r="H23772" s="22">
        <v>0</v>
      </c>
      <c r="I23772" s="22">
        <v>0</v>
      </c>
      <c r="J23772" s="21" t="s">
        <v>155406</v>
      </c>
    </row>
    <row r="23773" spans="1:10" ht="32" customHeight="1">
      <c r="A23773" s="19" t="s">
        <v>155407</v>
      </c>
      <c r="B23773" s="24">
        <v>17</v>
      </c>
      <c r="C23773" s="22">
        <v>19</v>
      </c>
      <c r="D23773" s="21" t="s">
        <v>104395</v>
      </c>
      <c r="E23773" s="21" t="s">
        <v>104396</v>
      </c>
      <c r="F23773" s="21" t="s">
        <v>101548</v>
      </c>
      <c r="G23773" s="22">
        <v>8</v>
      </c>
      <c r="H23773" s="22">
        <v>7</v>
      </c>
      <c r="I23773" s="22">
        <v>15</v>
      </c>
      <c r="J23773" s="21" t="s">
        <v>155408</v>
      </c>
    </row>
    <row r="23774" spans="1:10" ht="32" customHeight="1">
      <c r="A23774" s="19" t="s">
        <v>155409</v>
      </c>
      <c r="B23774" s="24">
        <v>27</v>
      </c>
      <c r="C23774" s="22">
        <v>15</v>
      </c>
      <c r="D23774" s="21" t="s">
        <v>155410</v>
      </c>
      <c r="E23774" s="21" t="s">
        <v>155411</v>
      </c>
      <c r="F23774" s="21" t="s">
        <v>101554</v>
      </c>
      <c r="G23774" s="22">
        <v>10</v>
      </c>
      <c r="H23774" s="22">
        <v>0</v>
      </c>
      <c r="I23774" s="22">
        <v>0</v>
      </c>
      <c r="J23774" s="21" t="s">
        <v>155412</v>
      </c>
    </row>
    <row r="23775" spans="1:10" ht="32" customHeight="1">
      <c r="A23775" s="19" t="s">
        <v>155413</v>
      </c>
      <c r="B23775" s="24">
        <v>27</v>
      </c>
      <c r="C23775" s="22">
        <v>15</v>
      </c>
      <c r="D23775" s="21" t="s">
        <v>155410</v>
      </c>
      <c r="E23775" s="21" t="s">
        <v>155411</v>
      </c>
      <c r="F23775" s="21" t="s">
        <v>101554</v>
      </c>
      <c r="G23775" s="22">
        <v>10</v>
      </c>
      <c r="H23775" s="22">
        <v>0</v>
      </c>
      <c r="I23775" s="22">
        <v>0</v>
      </c>
      <c r="J23775" s="21" t="s">
        <v>155412</v>
      </c>
    </row>
    <row r="23776" spans="1:10" ht="32" customHeight="1">
      <c r="A23776" s="19" t="s">
        <v>155414</v>
      </c>
      <c r="B23776" s="24">
        <v>44</v>
      </c>
      <c r="C23776" s="22">
        <v>22</v>
      </c>
      <c r="D23776" s="21" t="s">
        <v>102880</v>
      </c>
      <c r="E23776" s="21" t="s">
        <v>102881</v>
      </c>
      <c r="F23776" s="21" t="s">
        <v>101538</v>
      </c>
      <c r="G23776" s="22">
        <v>7</v>
      </c>
      <c r="H23776" s="22">
        <v>11</v>
      </c>
      <c r="I23776" s="22">
        <v>21</v>
      </c>
      <c r="J23776" s="21" t="s">
        <v>142475</v>
      </c>
    </row>
    <row r="23777" spans="1:10" ht="32" customHeight="1">
      <c r="A23777" s="19" t="s">
        <v>155415</v>
      </c>
      <c r="B23777" s="24">
        <v>16</v>
      </c>
      <c r="C23777" s="22">
        <v>22</v>
      </c>
      <c r="D23777" s="21" t="s">
        <v>102853</v>
      </c>
      <c r="E23777" s="21" t="s">
        <v>102854</v>
      </c>
      <c r="F23777" s="21" t="s">
        <v>102559</v>
      </c>
      <c r="G23777" s="22">
        <v>8</v>
      </c>
      <c r="H23777" s="22">
        <v>10</v>
      </c>
      <c r="I23777" s="22">
        <v>15</v>
      </c>
      <c r="J23777" s="21" t="s">
        <v>155416</v>
      </c>
    </row>
    <row r="23778" spans="1:10" ht="32" customHeight="1">
      <c r="A23778" s="19" t="s">
        <v>155417</v>
      </c>
      <c r="B23778" s="24">
        <v>16</v>
      </c>
      <c r="C23778" s="22">
        <v>22</v>
      </c>
      <c r="D23778" s="21" t="s">
        <v>102853</v>
      </c>
      <c r="E23778" s="21" t="s">
        <v>102854</v>
      </c>
      <c r="F23778" s="21" t="s">
        <v>102559</v>
      </c>
      <c r="G23778" s="22">
        <v>8</v>
      </c>
      <c r="H23778" s="22">
        <v>10</v>
      </c>
      <c r="I23778" s="22">
        <v>15</v>
      </c>
      <c r="J23778" s="21" t="s">
        <v>155416</v>
      </c>
    </row>
    <row r="23779" spans="1:10" ht="32" customHeight="1">
      <c r="A23779" s="19" t="s">
        <v>155418</v>
      </c>
      <c r="B23779" s="24">
        <v>12</v>
      </c>
      <c r="C23779" s="22">
        <v>15</v>
      </c>
      <c r="D23779" s="21" t="s">
        <v>136968</v>
      </c>
      <c r="E23779" s="21" t="s">
        <v>136969</v>
      </c>
      <c r="F23779" s="21" t="s">
        <v>101554</v>
      </c>
      <c r="G23779" s="22">
        <v>10</v>
      </c>
      <c r="H23779" s="22">
        <v>0</v>
      </c>
      <c r="I23779" s="22">
        <v>0</v>
      </c>
      <c r="J23779" s="21" t="s">
        <v>155419</v>
      </c>
    </row>
    <row r="23780" spans="1:10" ht="32" customHeight="1">
      <c r="A23780" s="19" t="s">
        <v>155420</v>
      </c>
      <c r="B23780" s="24">
        <v>27</v>
      </c>
      <c r="C23780" s="22">
        <v>15</v>
      </c>
      <c r="D23780" s="21" t="s">
        <v>107717</v>
      </c>
      <c r="E23780" s="21" t="s">
        <v>107718</v>
      </c>
      <c r="F23780" s="21" t="s">
        <v>14739</v>
      </c>
      <c r="G23780" s="22">
        <v>10</v>
      </c>
      <c r="H23780" s="22">
        <v>0</v>
      </c>
      <c r="I23780" s="22">
        <v>0</v>
      </c>
      <c r="J23780" s="21" t="s">
        <v>155421</v>
      </c>
    </row>
    <row r="23781" spans="1:10" ht="32" customHeight="1">
      <c r="A23781" s="19" t="s">
        <v>155422</v>
      </c>
      <c r="B23781" s="24">
        <v>13</v>
      </c>
      <c r="C23781" s="22">
        <v>15</v>
      </c>
      <c r="D23781" s="21" t="s">
        <v>155423</v>
      </c>
      <c r="E23781" s="21" t="s">
        <v>155424</v>
      </c>
      <c r="F23781" s="21" t="s">
        <v>101554</v>
      </c>
      <c r="G23781" s="22">
        <v>10</v>
      </c>
      <c r="H23781" s="22">
        <v>0</v>
      </c>
      <c r="I23781" s="22">
        <v>0</v>
      </c>
      <c r="J23781" s="21" t="s">
        <v>155425</v>
      </c>
    </row>
    <row r="23782" spans="1:10" ht="32" customHeight="1">
      <c r="A23782" s="19" t="s">
        <v>155426</v>
      </c>
      <c r="B23782" s="24">
        <v>40</v>
      </c>
      <c r="C23782" s="22">
        <v>23</v>
      </c>
      <c r="D23782" s="21" t="s">
        <v>102880</v>
      </c>
      <c r="E23782" s="21" t="s">
        <v>102881</v>
      </c>
      <c r="F23782" s="21" t="s">
        <v>102001</v>
      </c>
      <c r="G23782" s="22">
        <v>7</v>
      </c>
      <c r="H23782" s="22">
        <v>12</v>
      </c>
      <c r="I23782" s="22">
        <v>22</v>
      </c>
      <c r="J23782" s="21" t="s">
        <v>102882</v>
      </c>
    </row>
    <row r="23783" spans="1:10" ht="20" customHeight="1">
      <c r="A23783" s="27">
        <v>-999</v>
      </c>
      <c r="B23783" s="24">
        <v>-999</v>
      </c>
      <c r="C23783" s="22">
        <v>-999</v>
      </c>
      <c r="D23783" s="22">
        <v>-999</v>
      </c>
      <c r="E23783" s="22">
        <v>-999</v>
      </c>
      <c r="F23783" s="22">
        <v>-999</v>
      </c>
      <c r="G23783" s="22">
        <v>-999</v>
      </c>
      <c r="H23783" s="22">
        <v>-999</v>
      </c>
      <c r="I23783" s="22">
        <v>-999</v>
      </c>
      <c r="J23783" s="22">
        <v>-999</v>
      </c>
    </row>
    <row r="23784" spans="1:10" ht="20" customHeight="1">
      <c r="A23784" s="27">
        <v>-999</v>
      </c>
      <c r="B23784" s="24">
        <v>-999</v>
      </c>
      <c r="C23784" s="22">
        <v>-999</v>
      </c>
      <c r="D23784" s="22">
        <v>-999</v>
      </c>
      <c r="E23784" s="22">
        <v>-999</v>
      </c>
      <c r="F23784" s="22">
        <v>-999</v>
      </c>
      <c r="G23784" s="22">
        <v>-999</v>
      </c>
      <c r="H23784" s="22">
        <v>-999</v>
      </c>
      <c r="I23784" s="22">
        <v>-999</v>
      </c>
      <c r="J23784" s="22">
        <v>-999</v>
      </c>
    </row>
    <row r="23785" spans="1:10" ht="32" customHeight="1">
      <c r="A23785" s="19" t="s">
        <v>155427</v>
      </c>
      <c r="B23785" s="24">
        <v>13</v>
      </c>
      <c r="C23785" s="22">
        <v>15</v>
      </c>
      <c r="D23785" s="21" t="s">
        <v>111587</v>
      </c>
      <c r="E23785" s="21" t="s">
        <v>111588</v>
      </c>
      <c r="F23785" s="21" t="s">
        <v>101554</v>
      </c>
      <c r="G23785" s="22">
        <v>10</v>
      </c>
      <c r="H23785" s="22">
        <v>0</v>
      </c>
      <c r="I23785" s="22">
        <v>0</v>
      </c>
      <c r="J23785" s="21" t="s">
        <v>155428</v>
      </c>
    </row>
    <row r="23786" spans="1:10" ht="32" customHeight="1">
      <c r="A23786" s="19" t="s">
        <v>155429</v>
      </c>
      <c r="B23786" s="24">
        <v>39</v>
      </c>
      <c r="C23786" s="22">
        <v>21</v>
      </c>
      <c r="D23786" s="21" t="s">
        <v>106614</v>
      </c>
      <c r="E23786" s="21" t="s">
        <v>106615</v>
      </c>
      <c r="F23786" s="21" t="s">
        <v>14775</v>
      </c>
      <c r="G23786" s="22">
        <v>1</v>
      </c>
      <c r="H23786" s="22">
        <v>16</v>
      </c>
      <c r="I23786" s="22">
        <v>24</v>
      </c>
      <c r="J23786" s="21" t="s">
        <v>155430</v>
      </c>
    </row>
    <row r="23787" spans="1:10" ht="32" customHeight="1">
      <c r="A23787" s="19" t="s">
        <v>155431</v>
      </c>
      <c r="B23787" s="24">
        <v>33</v>
      </c>
      <c r="C23787" s="22">
        <v>15</v>
      </c>
      <c r="D23787" s="21" t="s">
        <v>103002</v>
      </c>
      <c r="E23787" s="21" t="s">
        <v>103003</v>
      </c>
      <c r="F23787" s="21" t="s">
        <v>101528</v>
      </c>
      <c r="G23787" s="22">
        <v>10</v>
      </c>
      <c r="H23787" s="22">
        <v>0</v>
      </c>
      <c r="I23787" s="22">
        <v>0</v>
      </c>
      <c r="J23787" s="21" t="s">
        <v>133810</v>
      </c>
    </row>
    <row r="23788" spans="1:10" ht="32" customHeight="1">
      <c r="A23788" s="19" t="s">
        <v>155432</v>
      </c>
      <c r="B23788" s="24">
        <v>23</v>
      </c>
      <c r="C23788" s="22">
        <v>25</v>
      </c>
      <c r="D23788" s="21" t="s">
        <v>102584</v>
      </c>
      <c r="E23788" s="21" t="s">
        <v>102585</v>
      </c>
      <c r="F23788" s="21" t="s">
        <v>14743</v>
      </c>
      <c r="G23788" s="22">
        <v>2</v>
      </c>
      <c r="H23788" s="22">
        <v>19</v>
      </c>
      <c r="I23788" s="22">
        <v>31</v>
      </c>
      <c r="J23788" s="21" t="s">
        <v>155433</v>
      </c>
    </row>
    <row r="23789" spans="1:10" ht="32" customHeight="1">
      <c r="A23789" s="19" t="s">
        <v>155434</v>
      </c>
      <c r="B23789" s="24">
        <v>23</v>
      </c>
      <c r="C23789" s="22">
        <v>25</v>
      </c>
      <c r="D23789" s="21" t="s">
        <v>102584</v>
      </c>
      <c r="E23789" s="21" t="s">
        <v>102585</v>
      </c>
      <c r="F23789" s="21" t="s">
        <v>14743</v>
      </c>
      <c r="G23789" s="22">
        <v>2</v>
      </c>
      <c r="H23789" s="22">
        <v>19</v>
      </c>
      <c r="I23789" s="22">
        <v>31</v>
      </c>
      <c r="J23789" s="21" t="s">
        <v>155433</v>
      </c>
    </row>
    <row r="23790" spans="1:10" ht="32" customHeight="1">
      <c r="A23790" s="19" t="s">
        <v>155435</v>
      </c>
      <c r="B23790" s="24">
        <v>18</v>
      </c>
      <c r="C23790" s="22">
        <v>15</v>
      </c>
      <c r="D23790" s="21" t="s">
        <v>129893</v>
      </c>
      <c r="E23790" s="21" t="s">
        <v>129894</v>
      </c>
      <c r="F23790" s="21" t="s">
        <v>101554</v>
      </c>
      <c r="G23790" s="22">
        <v>10</v>
      </c>
      <c r="H23790" s="22">
        <v>0</v>
      </c>
      <c r="I23790" s="22">
        <v>0</v>
      </c>
      <c r="J23790" s="21" t="s">
        <v>155436</v>
      </c>
    </row>
    <row r="23791" spans="1:10" ht="32" customHeight="1">
      <c r="A23791" s="19" t="s">
        <v>155437</v>
      </c>
      <c r="B23791" s="24">
        <v>31</v>
      </c>
      <c r="C23791" s="22">
        <v>15</v>
      </c>
      <c r="D23791" s="21" t="s">
        <v>122798</v>
      </c>
      <c r="E23791" s="21" t="s">
        <v>122799</v>
      </c>
      <c r="F23791" s="21" t="s">
        <v>101528</v>
      </c>
      <c r="G23791" s="22">
        <v>10</v>
      </c>
      <c r="H23791" s="22">
        <v>0</v>
      </c>
      <c r="I23791" s="22">
        <v>0</v>
      </c>
      <c r="J23791" s="21" t="s">
        <v>155438</v>
      </c>
    </row>
    <row r="23792" spans="1:10" ht="32" customHeight="1">
      <c r="A23792" s="19" t="s">
        <v>155439</v>
      </c>
      <c r="B23792" s="24">
        <v>31</v>
      </c>
      <c r="C23792" s="22">
        <v>15</v>
      </c>
      <c r="D23792" s="21" t="s">
        <v>122798</v>
      </c>
      <c r="E23792" s="21" t="s">
        <v>122799</v>
      </c>
      <c r="F23792" s="21" t="s">
        <v>101528</v>
      </c>
      <c r="G23792" s="22">
        <v>10</v>
      </c>
      <c r="H23792" s="22">
        <v>0</v>
      </c>
      <c r="I23792" s="22">
        <v>0</v>
      </c>
      <c r="J23792" s="21" t="s">
        <v>155438</v>
      </c>
    </row>
    <row r="23793" spans="1:10" ht="32" customHeight="1">
      <c r="A23793" s="19" t="s">
        <v>155440</v>
      </c>
      <c r="B23793" s="24">
        <v>12</v>
      </c>
      <c r="C23793" s="22">
        <v>15</v>
      </c>
      <c r="D23793" s="21" t="s">
        <v>105402</v>
      </c>
      <c r="E23793" s="21" t="s">
        <v>105403</v>
      </c>
      <c r="F23793" s="21" t="s">
        <v>101522</v>
      </c>
      <c r="G23793" s="22">
        <v>10</v>
      </c>
      <c r="H23793" s="22">
        <v>0</v>
      </c>
      <c r="I23793" s="22">
        <v>0</v>
      </c>
      <c r="J23793" s="21" t="s">
        <v>155441</v>
      </c>
    </row>
    <row r="23794" spans="1:10" ht="32" customHeight="1">
      <c r="A23794" s="19" t="s">
        <v>155442</v>
      </c>
      <c r="B23794" s="24">
        <v>31</v>
      </c>
      <c r="C23794" s="22">
        <v>21</v>
      </c>
      <c r="D23794" s="21" t="s">
        <v>155443</v>
      </c>
      <c r="E23794" s="21" t="s">
        <v>155444</v>
      </c>
      <c r="F23794" s="21" t="s">
        <v>14775</v>
      </c>
      <c r="G23794" s="22">
        <v>1</v>
      </c>
      <c r="H23794" s="22">
        <v>16</v>
      </c>
      <c r="I23794" s="22">
        <v>24</v>
      </c>
      <c r="J23794" s="21" t="s">
        <v>155445</v>
      </c>
    </row>
    <row r="23795" spans="1:10" ht="32" customHeight="1">
      <c r="A23795" s="19" t="s">
        <v>155446</v>
      </c>
      <c r="B23795" s="24">
        <v>25</v>
      </c>
      <c r="C23795" s="22">
        <v>15</v>
      </c>
      <c r="D23795" s="21" t="s">
        <v>102922</v>
      </c>
      <c r="E23795" s="21" t="s">
        <v>102923</v>
      </c>
      <c r="F23795" s="21" t="s">
        <v>101694</v>
      </c>
      <c r="G23795" s="22">
        <v>10</v>
      </c>
      <c r="H23795" s="22">
        <v>0</v>
      </c>
      <c r="I23795" s="22">
        <v>0</v>
      </c>
      <c r="J23795" s="21" t="s">
        <v>155447</v>
      </c>
    </row>
    <row r="23796" spans="1:10" ht="32" customHeight="1">
      <c r="A23796" s="19" t="s">
        <v>155448</v>
      </c>
      <c r="B23796" s="24">
        <v>18</v>
      </c>
      <c r="C23796" s="22">
        <v>15</v>
      </c>
      <c r="D23796" s="21" t="s">
        <v>104120</v>
      </c>
      <c r="E23796" s="21" t="s">
        <v>104121</v>
      </c>
      <c r="F23796" s="21" t="s">
        <v>101528</v>
      </c>
      <c r="G23796" s="22">
        <v>10</v>
      </c>
      <c r="H23796" s="22">
        <v>0</v>
      </c>
      <c r="I23796" s="22">
        <v>0</v>
      </c>
      <c r="J23796" s="21" t="s">
        <v>131238</v>
      </c>
    </row>
    <row r="23797" spans="1:10" ht="32" customHeight="1">
      <c r="A23797" s="19" t="s">
        <v>155449</v>
      </c>
      <c r="B23797" s="24">
        <v>26</v>
      </c>
      <c r="C23797" s="22">
        <v>23</v>
      </c>
      <c r="D23797" s="21" t="s">
        <v>102730</v>
      </c>
      <c r="E23797" s="21" t="s">
        <v>102731</v>
      </c>
      <c r="F23797" s="21" t="s">
        <v>102001</v>
      </c>
      <c r="G23797" s="22">
        <v>7</v>
      </c>
      <c r="H23797" s="22">
        <v>12</v>
      </c>
      <c r="I23797" s="22">
        <v>24</v>
      </c>
      <c r="J23797" s="21" t="s">
        <v>105893</v>
      </c>
    </row>
    <row r="23798" spans="1:10" ht="32" customHeight="1">
      <c r="A23798" s="19" t="s">
        <v>155450</v>
      </c>
      <c r="B23798" s="24">
        <v>50</v>
      </c>
      <c r="C23798" s="22">
        <v>25</v>
      </c>
      <c r="D23798" s="21" t="s">
        <v>113385</v>
      </c>
      <c r="E23798" s="21" t="s">
        <v>113386</v>
      </c>
      <c r="F23798" s="21" t="s">
        <v>101568</v>
      </c>
      <c r="G23798" s="22">
        <v>1</v>
      </c>
      <c r="H23798" s="22">
        <v>20</v>
      </c>
      <c r="I23798" s="22">
        <v>27</v>
      </c>
      <c r="J23798" s="21" t="s">
        <v>115709</v>
      </c>
    </row>
    <row r="23799" spans="1:10" ht="32" customHeight="1">
      <c r="A23799" s="19" t="s">
        <v>155451</v>
      </c>
      <c r="B23799" s="24">
        <v>36</v>
      </c>
      <c r="C23799" s="22">
        <v>15</v>
      </c>
      <c r="D23799" s="21" t="s">
        <v>123629</v>
      </c>
      <c r="E23799" s="21" t="s">
        <v>123630</v>
      </c>
      <c r="F23799" s="21" t="s">
        <v>101528</v>
      </c>
      <c r="G23799" s="22">
        <v>10</v>
      </c>
      <c r="H23799" s="22">
        <v>0</v>
      </c>
      <c r="I23799" s="22">
        <v>0</v>
      </c>
      <c r="J23799" s="21" t="s">
        <v>155452</v>
      </c>
    </row>
    <row r="23800" spans="1:10" ht="32" customHeight="1">
      <c r="A23800" s="19" t="s">
        <v>155453</v>
      </c>
      <c r="B23800" s="24">
        <v>13</v>
      </c>
      <c r="C23800" s="22">
        <v>15</v>
      </c>
      <c r="D23800" s="21" t="s">
        <v>117457</v>
      </c>
      <c r="E23800" s="21" t="s">
        <v>117458</v>
      </c>
      <c r="F23800" s="21" t="s">
        <v>101528</v>
      </c>
      <c r="G23800" s="22">
        <v>10</v>
      </c>
      <c r="H23800" s="22">
        <v>0</v>
      </c>
      <c r="I23800" s="22">
        <v>0</v>
      </c>
      <c r="J23800" s="21" t="s">
        <v>146158</v>
      </c>
    </row>
    <row r="23801" spans="1:10" ht="32" customHeight="1">
      <c r="A23801" s="19" t="s">
        <v>155454</v>
      </c>
      <c r="B23801" s="24">
        <v>18</v>
      </c>
      <c r="C23801" s="22">
        <v>15</v>
      </c>
      <c r="D23801" s="21" t="s">
        <v>108916</v>
      </c>
      <c r="E23801" s="21" t="s">
        <v>108917</v>
      </c>
      <c r="F23801" s="21" t="s">
        <v>14739</v>
      </c>
      <c r="G23801" s="22">
        <v>10</v>
      </c>
      <c r="H23801" s="22">
        <v>0</v>
      </c>
      <c r="I23801" s="22">
        <v>0</v>
      </c>
      <c r="J23801" s="21" t="s">
        <v>146896</v>
      </c>
    </row>
    <row r="23802" spans="1:10" ht="32" customHeight="1">
      <c r="A23802" s="19" t="s">
        <v>155455</v>
      </c>
      <c r="B23802" s="24">
        <v>19</v>
      </c>
      <c r="C23802" s="22">
        <v>16</v>
      </c>
      <c r="D23802" s="21" t="s">
        <v>107592</v>
      </c>
      <c r="E23802" s="21" t="s">
        <v>107593</v>
      </c>
      <c r="F23802" s="21" t="s">
        <v>101533</v>
      </c>
      <c r="G23802" s="22">
        <v>1</v>
      </c>
      <c r="H23802" s="22">
        <v>9</v>
      </c>
      <c r="I23802" s="22">
        <v>12</v>
      </c>
      <c r="J23802" s="21" t="s">
        <v>155456</v>
      </c>
    </row>
    <row r="23803" spans="1:10" ht="32" customHeight="1">
      <c r="A23803" s="19" t="s">
        <v>155457</v>
      </c>
      <c r="B23803" s="24">
        <v>21</v>
      </c>
      <c r="C23803" s="22">
        <v>15</v>
      </c>
      <c r="D23803" s="21" t="s">
        <v>107771</v>
      </c>
      <c r="E23803" s="21" t="s">
        <v>107772</v>
      </c>
      <c r="F23803" s="21" t="s">
        <v>101554</v>
      </c>
      <c r="G23803" s="22">
        <v>10</v>
      </c>
      <c r="H23803" s="22">
        <v>0</v>
      </c>
      <c r="I23803" s="22">
        <v>0</v>
      </c>
      <c r="J23803" s="21" t="s">
        <v>155458</v>
      </c>
    </row>
    <row r="23804" spans="1:10" ht="32" customHeight="1">
      <c r="A23804" s="19" t="s">
        <v>155459</v>
      </c>
      <c r="B23804" s="24">
        <v>29</v>
      </c>
      <c r="C23804" s="22">
        <v>15</v>
      </c>
      <c r="D23804" s="21" t="s">
        <v>104438</v>
      </c>
      <c r="E23804" s="21" t="s">
        <v>104439</v>
      </c>
      <c r="F23804" s="21" t="s">
        <v>101568</v>
      </c>
      <c r="G23804" s="22">
        <v>1</v>
      </c>
      <c r="H23804" s="22">
        <v>9</v>
      </c>
      <c r="I23804" s="22">
        <v>16</v>
      </c>
      <c r="J23804" s="21" t="s">
        <v>155460</v>
      </c>
    </row>
    <row r="23805" spans="1:10" ht="32" customHeight="1">
      <c r="A23805" s="19" t="s">
        <v>155461</v>
      </c>
      <c r="B23805" s="24">
        <v>17</v>
      </c>
      <c r="C23805" s="22">
        <v>15</v>
      </c>
      <c r="D23805" s="21" t="s">
        <v>108763</v>
      </c>
      <c r="E23805" s="21" t="s">
        <v>108764</v>
      </c>
      <c r="F23805" s="21" t="s">
        <v>101554</v>
      </c>
      <c r="G23805" s="22">
        <v>10</v>
      </c>
      <c r="H23805" s="22">
        <v>0</v>
      </c>
      <c r="I23805" s="22">
        <v>0</v>
      </c>
      <c r="J23805" s="21" t="s">
        <v>108765</v>
      </c>
    </row>
    <row r="23806" spans="1:10" ht="32" customHeight="1">
      <c r="A23806" s="19" t="s">
        <v>155462</v>
      </c>
      <c r="B23806" s="24">
        <v>17</v>
      </c>
      <c r="C23806" s="22">
        <v>15</v>
      </c>
      <c r="D23806" s="21" t="s">
        <v>123221</v>
      </c>
      <c r="E23806" s="21" t="s">
        <v>123222</v>
      </c>
      <c r="F23806" s="21" t="s">
        <v>14739</v>
      </c>
      <c r="G23806" s="22">
        <v>10</v>
      </c>
      <c r="H23806" s="22">
        <v>0</v>
      </c>
      <c r="I23806" s="22">
        <v>0</v>
      </c>
      <c r="J23806" s="21" t="s">
        <v>155463</v>
      </c>
    </row>
    <row r="23807" spans="1:10" ht="32" customHeight="1">
      <c r="A23807" s="19" t="s">
        <v>155464</v>
      </c>
      <c r="B23807" s="24">
        <v>24</v>
      </c>
      <c r="C23807" s="22">
        <v>15</v>
      </c>
      <c r="D23807" s="21" t="s">
        <v>108115</v>
      </c>
      <c r="E23807" s="21" t="s">
        <v>108116</v>
      </c>
      <c r="F23807" s="21" t="s">
        <v>101554</v>
      </c>
      <c r="G23807" s="22">
        <v>10</v>
      </c>
      <c r="H23807" s="22">
        <v>0</v>
      </c>
      <c r="I23807" s="22">
        <v>0</v>
      </c>
      <c r="J23807" s="21" t="s">
        <v>155465</v>
      </c>
    </row>
    <row r="23808" spans="1:10" ht="32" customHeight="1">
      <c r="A23808" s="19" t="s">
        <v>155466</v>
      </c>
      <c r="B23808" s="24">
        <v>40</v>
      </c>
      <c r="C23808" s="22">
        <v>23</v>
      </c>
      <c r="D23808" s="21" t="s">
        <v>106212</v>
      </c>
      <c r="E23808" s="21" t="s">
        <v>106213</v>
      </c>
      <c r="F23808" s="21" t="s">
        <v>102001</v>
      </c>
      <c r="G23808" s="22">
        <v>7</v>
      </c>
      <c r="H23808" s="22">
        <v>12</v>
      </c>
      <c r="I23808" s="22">
        <v>22</v>
      </c>
      <c r="J23808" s="21" t="s">
        <v>106736</v>
      </c>
    </row>
    <row r="23809" spans="1:10" ht="32" customHeight="1">
      <c r="A23809" s="19" t="s">
        <v>155467</v>
      </c>
      <c r="B23809" s="24">
        <v>20</v>
      </c>
      <c r="C23809" s="22">
        <v>15</v>
      </c>
      <c r="D23809" s="21" t="s">
        <v>106797</v>
      </c>
      <c r="E23809" s="21" t="s">
        <v>106798</v>
      </c>
      <c r="F23809" s="21" t="s">
        <v>101694</v>
      </c>
      <c r="G23809" s="22">
        <v>10</v>
      </c>
      <c r="H23809" s="22">
        <v>0</v>
      </c>
      <c r="I23809" s="22">
        <v>0</v>
      </c>
      <c r="J23809" s="21" t="s">
        <v>140098</v>
      </c>
    </row>
    <row r="23810" spans="1:10" ht="32" customHeight="1">
      <c r="A23810" s="19" t="s">
        <v>155468</v>
      </c>
      <c r="B23810" s="24">
        <v>19</v>
      </c>
      <c r="C23810" s="22">
        <v>15</v>
      </c>
      <c r="D23810" s="21" t="s">
        <v>155469</v>
      </c>
      <c r="E23810" s="21" t="s">
        <v>155470</v>
      </c>
      <c r="F23810" s="21" t="s">
        <v>101554</v>
      </c>
      <c r="G23810" s="22">
        <v>10</v>
      </c>
      <c r="H23810" s="22">
        <v>0</v>
      </c>
      <c r="I23810" s="22">
        <v>0</v>
      </c>
      <c r="J23810" s="21" t="s">
        <v>155471</v>
      </c>
    </row>
    <row r="23811" spans="1:10" ht="32" customHeight="1">
      <c r="A23811" s="19" t="s">
        <v>155472</v>
      </c>
      <c r="B23811" s="24">
        <v>20</v>
      </c>
      <c r="C23811" s="22">
        <v>17</v>
      </c>
      <c r="D23811" s="21" t="s">
        <v>109488</v>
      </c>
      <c r="E23811" s="21" t="s">
        <v>109489</v>
      </c>
      <c r="F23811" s="21" t="s">
        <v>101710</v>
      </c>
      <c r="G23811" s="22">
        <v>1</v>
      </c>
      <c r="H23811" s="22">
        <v>12</v>
      </c>
      <c r="I23811" s="22">
        <v>20</v>
      </c>
      <c r="J23811" s="21" t="s">
        <v>155473</v>
      </c>
    </row>
    <row r="23812" spans="1:10" ht="32" customHeight="1">
      <c r="A23812" s="19" t="s">
        <v>155474</v>
      </c>
      <c r="B23812" s="24">
        <v>25</v>
      </c>
      <c r="C23812" s="22">
        <v>19</v>
      </c>
      <c r="D23812" s="21" t="s">
        <v>115767</v>
      </c>
      <c r="E23812" s="21" t="s">
        <v>115768</v>
      </c>
      <c r="F23812" s="21" t="s">
        <v>102510</v>
      </c>
      <c r="G23812" s="22">
        <v>5</v>
      </c>
      <c r="H23812" s="22">
        <v>10</v>
      </c>
      <c r="I23812" s="22">
        <v>15</v>
      </c>
      <c r="J23812" s="21" t="s">
        <v>155475</v>
      </c>
    </row>
    <row r="23813" spans="1:10" ht="32" customHeight="1">
      <c r="A23813" s="19" t="s">
        <v>155476</v>
      </c>
      <c r="B23813" s="24">
        <v>17</v>
      </c>
      <c r="C23813" s="22">
        <v>15</v>
      </c>
      <c r="D23813" s="21" t="s">
        <v>112215</v>
      </c>
      <c r="E23813" s="21" t="s">
        <v>112216</v>
      </c>
      <c r="F23813" s="21" t="s">
        <v>101554</v>
      </c>
      <c r="G23813" s="22">
        <v>10</v>
      </c>
      <c r="H23813" s="22">
        <v>0</v>
      </c>
      <c r="I23813" s="22">
        <v>0</v>
      </c>
      <c r="J23813" s="21" t="s">
        <v>155477</v>
      </c>
    </row>
    <row r="23814" spans="1:10" ht="20" customHeight="1">
      <c r="A23814" s="27">
        <v>-999</v>
      </c>
      <c r="B23814" s="24">
        <v>-999</v>
      </c>
      <c r="C23814" s="22">
        <v>-999</v>
      </c>
      <c r="D23814" s="22">
        <v>-999</v>
      </c>
      <c r="E23814" s="22">
        <v>-999</v>
      </c>
      <c r="F23814" s="22">
        <v>-999</v>
      </c>
      <c r="G23814" s="22">
        <v>-999</v>
      </c>
      <c r="H23814" s="22">
        <v>-999</v>
      </c>
      <c r="I23814" s="22">
        <v>-999</v>
      </c>
      <c r="J23814" s="22">
        <v>-999</v>
      </c>
    </row>
    <row r="23815" spans="1:10" ht="32" customHeight="1">
      <c r="A23815" s="19" t="s">
        <v>155478</v>
      </c>
      <c r="B23815" s="24">
        <v>13</v>
      </c>
      <c r="C23815" s="22">
        <v>15</v>
      </c>
      <c r="D23815" s="21" t="s">
        <v>144992</v>
      </c>
      <c r="E23815" s="21" t="s">
        <v>144993</v>
      </c>
      <c r="F23815" s="21" t="s">
        <v>14739</v>
      </c>
      <c r="G23815" s="22">
        <v>10</v>
      </c>
      <c r="H23815" s="22">
        <v>0</v>
      </c>
      <c r="I23815" s="22">
        <v>0</v>
      </c>
      <c r="J23815" s="21" t="s">
        <v>155479</v>
      </c>
    </row>
    <row r="23816" spans="1:10" ht="32" customHeight="1">
      <c r="A23816" s="19" t="s">
        <v>155480</v>
      </c>
      <c r="B23816" s="24">
        <v>19</v>
      </c>
      <c r="C23816" s="22">
        <v>15</v>
      </c>
      <c r="D23816" s="21" t="s">
        <v>109906</v>
      </c>
      <c r="E23816" s="21" t="s">
        <v>109907</v>
      </c>
      <c r="F23816" s="21" t="s">
        <v>101528</v>
      </c>
      <c r="G23816" s="22">
        <v>10</v>
      </c>
      <c r="H23816" s="22">
        <v>0</v>
      </c>
      <c r="I23816" s="22">
        <v>0</v>
      </c>
      <c r="J23816" s="21" t="s">
        <v>155481</v>
      </c>
    </row>
    <row r="23817" spans="1:10" ht="32" customHeight="1">
      <c r="A23817" s="19" t="s">
        <v>155482</v>
      </c>
      <c r="B23817" s="24">
        <v>19</v>
      </c>
      <c r="C23817" s="22">
        <v>15</v>
      </c>
      <c r="D23817" s="21" t="s">
        <v>109906</v>
      </c>
      <c r="E23817" s="21" t="s">
        <v>109907</v>
      </c>
      <c r="F23817" s="21" t="s">
        <v>101528</v>
      </c>
      <c r="G23817" s="22">
        <v>10</v>
      </c>
      <c r="H23817" s="22">
        <v>0</v>
      </c>
      <c r="I23817" s="22">
        <v>0</v>
      </c>
      <c r="J23817" s="21" t="s">
        <v>155481</v>
      </c>
    </row>
    <row r="23818" spans="1:10" ht="20" customHeight="1">
      <c r="A23818" s="27">
        <v>-999</v>
      </c>
      <c r="B23818" s="24">
        <v>-999</v>
      </c>
      <c r="C23818" s="22">
        <v>-999</v>
      </c>
      <c r="D23818" s="22">
        <v>-999</v>
      </c>
      <c r="E23818" s="22">
        <v>-999</v>
      </c>
      <c r="F23818" s="22">
        <v>-999</v>
      </c>
      <c r="G23818" s="22">
        <v>-999</v>
      </c>
      <c r="H23818" s="22">
        <v>-999</v>
      </c>
      <c r="I23818" s="22">
        <v>-999</v>
      </c>
      <c r="J23818" s="22">
        <v>-999</v>
      </c>
    </row>
    <row r="23819" spans="1:10" ht="32" customHeight="1">
      <c r="A23819" s="19" t="s">
        <v>155483</v>
      </c>
      <c r="B23819" s="24">
        <v>23</v>
      </c>
      <c r="C23819" s="22">
        <v>15</v>
      </c>
      <c r="D23819" s="21" t="s">
        <v>107086</v>
      </c>
      <c r="E23819" s="21" t="s">
        <v>107087</v>
      </c>
      <c r="F23819" s="21" t="s">
        <v>14739</v>
      </c>
      <c r="G23819" s="22">
        <v>10</v>
      </c>
      <c r="H23819" s="22">
        <v>0</v>
      </c>
      <c r="I23819" s="22">
        <v>0</v>
      </c>
      <c r="J23819" s="21" t="s">
        <v>155484</v>
      </c>
    </row>
    <row r="23820" spans="1:10" ht="32" customHeight="1">
      <c r="A23820" s="19" t="s">
        <v>155485</v>
      </c>
      <c r="B23820" s="24">
        <v>25</v>
      </c>
      <c r="C23820" s="22">
        <v>19</v>
      </c>
      <c r="D23820" s="21" t="s">
        <v>122100</v>
      </c>
      <c r="E23820" s="21" t="s">
        <v>122101</v>
      </c>
      <c r="F23820" s="21" t="s">
        <v>102440</v>
      </c>
      <c r="G23820" s="22">
        <v>6</v>
      </c>
      <c r="H23820" s="22">
        <v>9</v>
      </c>
      <c r="I23820" s="22">
        <v>15</v>
      </c>
      <c r="J23820" s="21" t="s">
        <v>155486</v>
      </c>
    </row>
    <row r="23821" spans="1:10" ht="32" customHeight="1">
      <c r="A23821" s="19" t="s">
        <v>155487</v>
      </c>
      <c r="B23821" s="24">
        <v>13</v>
      </c>
      <c r="C23821" s="22">
        <v>17</v>
      </c>
      <c r="D23821" s="21" t="s">
        <v>102274</v>
      </c>
      <c r="E23821" s="21" t="s">
        <v>102275</v>
      </c>
      <c r="F23821" s="21" t="s">
        <v>101543</v>
      </c>
      <c r="G23821" s="22">
        <v>4</v>
      </c>
      <c r="H23821" s="22">
        <v>9</v>
      </c>
      <c r="I23821" s="22">
        <v>15</v>
      </c>
      <c r="J23821" s="21" t="s">
        <v>155488</v>
      </c>
    </row>
    <row r="23822" spans="1:10" ht="32" customHeight="1">
      <c r="A23822" s="19" t="s">
        <v>155489</v>
      </c>
      <c r="B23822" s="24">
        <v>20</v>
      </c>
      <c r="C23822" s="22">
        <v>15</v>
      </c>
      <c r="D23822" s="21" t="s">
        <v>103614</v>
      </c>
      <c r="E23822" s="21" t="s">
        <v>103615</v>
      </c>
      <c r="F23822" s="21" t="s">
        <v>101554</v>
      </c>
      <c r="G23822" s="22">
        <v>10</v>
      </c>
      <c r="H23822" s="22">
        <v>0</v>
      </c>
      <c r="I23822" s="22">
        <v>0</v>
      </c>
      <c r="J23822" s="21" t="s">
        <v>141444</v>
      </c>
    </row>
    <row r="23823" spans="1:10" ht="32" customHeight="1">
      <c r="A23823" s="19" t="s">
        <v>155490</v>
      </c>
      <c r="B23823" s="24">
        <v>37</v>
      </c>
      <c r="C23823" s="22">
        <v>15</v>
      </c>
      <c r="D23823" s="21" t="s">
        <v>113868</v>
      </c>
      <c r="E23823" s="21" t="s">
        <v>113869</v>
      </c>
      <c r="F23823" s="21" t="s">
        <v>101554</v>
      </c>
      <c r="G23823" s="22">
        <v>10</v>
      </c>
      <c r="H23823" s="22">
        <v>0</v>
      </c>
      <c r="I23823" s="22">
        <v>0</v>
      </c>
      <c r="J23823" s="21" t="s">
        <v>128292</v>
      </c>
    </row>
    <row r="23824" spans="1:10" ht="32" customHeight="1">
      <c r="A23824" s="19" t="s">
        <v>155491</v>
      </c>
      <c r="B23824" s="24">
        <v>19</v>
      </c>
      <c r="C23824" s="22">
        <v>15</v>
      </c>
      <c r="D23824" s="21" t="s">
        <v>131504</v>
      </c>
      <c r="E23824" s="21" t="s">
        <v>131505</v>
      </c>
      <c r="F23824" s="21" t="s">
        <v>101694</v>
      </c>
      <c r="G23824" s="22">
        <v>10</v>
      </c>
      <c r="H23824" s="22">
        <v>0</v>
      </c>
      <c r="I23824" s="22">
        <v>0</v>
      </c>
      <c r="J23824" s="21" t="s">
        <v>155492</v>
      </c>
    </row>
    <row r="23825" spans="1:10" ht="32" customHeight="1">
      <c r="A23825" s="19" t="s">
        <v>155493</v>
      </c>
      <c r="B23825" s="24">
        <v>13</v>
      </c>
      <c r="C23825" s="22">
        <v>15</v>
      </c>
      <c r="D23825" s="21" t="s">
        <v>130482</v>
      </c>
      <c r="E23825" s="21" t="s">
        <v>130483</v>
      </c>
      <c r="F23825" s="21" t="s">
        <v>101528</v>
      </c>
      <c r="G23825" s="22">
        <v>10</v>
      </c>
      <c r="H23825" s="22">
        <v>0</v>
      </c>
      <c r="I23825" s="22">
        <v>0</v>
      </c>
      <c r="J23825" s="21" t="s">
        <v>155494</v>
      </c>
    </row>
    <row r="23826" spans="1:10" ht="32" customHeight="1">
      <c r="A23826" s="19" t="s">
        <v>155495</v>
      </c>
      <c r="B23826" s="24">
        <v>17</v>
      </c>
      <c r="C23826" s="22">
        <v>28</v>
      </c>
      <c r="D23826" s="21" t="s">
        <v>125226</v>
      </c>
      <c r="E23826" s="21" t="s">
        <v>125227</v>
      </c>
      <c r="F23826" s="21" t="s">
        <v>105051</v>
      </c>
      <c r="G23826" s="22">
        <v>11</v>
      </c>
      <c r="H23826" s="22">
        <v>13</v>
      </c>
      <c r="I23826" s="22">
        <v>17</v>
      </c>
      <c r="J23826" s="21" t="s">
        <v>155496</v>
      </c>
    </row>
    <row r="23827" spans="1:10" ht="32" customHeight="1">
      <c r="A23827" s="19" t="s">
        <v>155497</v>
      </c>
      <c r="B23827" s="24">
        <v>13</v>
      </c>
      <c r="C23827" s="22">
        <v>15</v>
      </c>
      <c r="D23827" s="21" t="s">
        <v>116781</v>
      </c>
      <c r="E23827" s="21" t="s">
        <v>116782</v>
      </c>
      <c r="F23827" s="21" t="s">
        <v>101528</v>
      </c>
      <c r="G23827" s="22">
        <v>10</v>
      </c>
      <c r="H23827" s="22">
        <v>0</v>
      </c>
      <c r="I23827" s="22">
        <v>0</v>
      </c>
      <c r="J23827" s="21" t="s">
        <v>155498</v>
      </c>
    </row>
    <row r="23828" spans="1:10" ht="32" customHeight="1">
      <c r="A23828" s="19" t="s">
        <v>155499</v>
      </c>
      <c r="B23828" s="24">
        <v>13</v>
      </c>
      <c r="C23828" s="22">
        <v>20</v>
      </c>
      <c r="D23828" s="21" t="s">
        <v>155500</v>
      </c>
      <c r="E23828" s="21" t="s">
        <v>155501</v>
      </c>
      <c r="F23828" s="21" t="s">
        <v>122804</v>
      </c>
      <c r="G23828" s="22">
        <v>7</v>
      </c>
      <c r="H23828" s="22">
        <v>9</v>
      </c>
      <c r="I23828" s="22">
        <v>14</v>
      </c>
      <c r="J23828" s="21" t="s">
        <v>155502</v>
      </c>
    </row>
    <row r="23829" spans="1:10" ht="32" customHeight="1">
      <c r="A23829" s="19" t="s">
        <v>155503</v>
      </c>
      <c r="B23829" s="24">
        <v>13</v>
      </c>
      <c r="C23829" s="22">
        <v>15</v>
      </c>
      <c r="D23829" s="21" t="s">
        <v>137835</v>
      </c>
      <c r="E23829" s="21" t="s">
        <v>137836</v>
      </c>
      <c r="F23829" s="21" t="s">
        <v>101568</v>
      </c>
      <c r="G23829" s="22">
        <v>2</v>
      </c>
      <c r="H23829" s="22">
        <v>9</v>
      </c>
      <c r="I23829" s="22">
        <v>19</v>
      </c>
      <c r="J23829" s="21" t="s">
        <v>155504</v>
      </c>
    </row>
    <row r="23830" spans="1:10" ht="32" customHeight="1">
      <c r="A23830" s="19" t="s">
        <v>155505</v>
      </c>
      <c r="B23830" s="24">
        <v>21</v>
      </c>
      <c r="C23830" s="22">
        <v>25</v>
      </c>
      <c r="D23830" s="21" t="s">
        <v>155506</v>
      </c>
      <c r="E23830" s="21" t="s">
        <v>155507</v>
      </c>
      <c r="F23830" s="21" t="s">
        <v>14743</v>
      </c>
      <c r="G23830" s="22">
        <v>5</v>
      </c>
      <c r="H23830" s="22">
        <v>16</v>
      </c>
      <c r="I23830" s="22">
        <v>30</v>
      </c>
      <c r="J23830" s="21" t="s">
        <v>155508</v>
      </c>
    </row>
    <row r="23831" spans="1:10" ht="32" customHeight="1">
      <c r="A23831" s="19" t="s">
        <v>155509</v>
      </c>
      <c r="B23831" s="24">
        <v>39</v>
      </c>
      <c r="C23831" s="22">
        <v>15</v>
      </c>
      <c r="D23831" s="21" t="s">
        <v>108487</v>
      </c>
      <c r="E23831" s="21" t="s">
        <v>108488</v>
      </c>
      <c r="F23831" s="21" t="s">
        <v>14739</v>
      </c>
      <c r="G23831" s="22">
        <v>10</v>
      </c>
      <c r="H23831" s="22">
        <v>0</v>
      </c>
      <c r="I23831" s="22">
        <v>0</v>
      </c>
      <c r="J23831" s="21" t="s">
        <v>155510</v>
      </c>
    </row>
    <row r="23832" spans="1:10" ht="32" customHeight="1">
      <c r="A23832" s="19" t="s">
        <v>155511</v>
      </c>
      <c r="B23832" s="24">
        <v>24</v>
      </c>
      <c r="C23832" s="22">
        <v>26</v>
      </c>
      <c r="D23832" s="21" t="s">
        <v>111224</v>
      </c>
      <c r="E23832" s="21" t="s">
        <v>111225</v>
      </c>
      <c r="F23832" s="21" t="s">
        <v>102026</v>
      </c>
      <c r="G23832" s="22">
        <v>2</v>
      </c>
      <c r="H23832" s="22">
        <v>20</v>
      </c>
      <c r="I23832" s="22">
        <v>32</v>
      </c>
      <c r="J23832" s="21" t="s">
        <v>155512</v>
      </c>
    </row>
    <row r="23833" spans="1:10" ht="32" customHeight="1">
      <c r="A23833" s="19" t="s">
        <v>155513</v>
      </c>
      <c r="B23833" s="24">
        <v>22</v>
      </c>
      <c r="C23833" s="22">
        <v>15</v>
      </c>
      <c r="D23833" s="21" t="s">
        <v>108614</v>
      </c>
      <c r="E23833" s="21" t="s">
        <v>108615</v>
      </c>
      <c r="F23833" s="21" t="s">
        <v>14739</v>
      </c>
      <c r="G23833" s="22">
        <v>10</v>
      </c>
      <c r="H23833" s="22">
        <v>0</v>
      </c>
      <c r="I23833" s="22">
        <v>0</v>
      </c>
      <c r="J23833" s="21" t="s">
        <v>136663</v>
      </c>
    </row>
    <row r="23834" spans="1:10" ht="32" customHeight="1">
      <c r="A23834" s="19" t="s">
        <v>155514</v>
      </c>
      <c r="B23834" s="24">
        <v>22</v>
      </c>
      <c r="C23834" s="22">
        <v>15</v>
      </c>
      <c r="D23834" s="21" t="s">
        <v>108614</v>
      </c>
      <c r="E23834" s="21" t="s">
        <v>108615</v>
      </c>
      <c r="F23834" s="21" t="s">
        <v>14739</v>
      </c>
      <c r="G23834" s="22">
        <v>10</v>
      </c>
      <c r="H23834" s="22">
        <v>0</v>
      </c>
      <c r="I23834" s="22">
        <v>0</v>
      </c>
      <c r="J23834" s="21" t="s">
        <v>136663</v>
      </c>
    </row>
    <row r="23835" spans="1:10" ht="32" customHeight="1">
      <c r="A23835" s="19" t="s">
        <v>155515</v>
      </c>
      <c r="B23835" s="24">
        <v>28</v>
      </c>
      <c r="C23835" s="22">
        <v>35</v>
      </c>
      <c r="D23835" s="21" t="s">
        <v>101772</v>
      </c>
      <c r="E23835" s="21" t="s">
        <v>101773</v>
      </c>
      <c r="F23835" s="21" t="s">
        <v>101694</v>
      </c>
      <c r="G23835" s="22">
        <v>11</v>
      </c>
      <c r="H23835" s="22">
        <v>20</v>
      </c>
      <c r="I23835" s="22">
        <v>28</v>
      </c>
      <c r="J23835" s="21" t="s">
        <v>106056</v>
      </c>
    </row>
    <row r="23836" spans="1:10" ht="32" customHeight="1">
      <c r="A23836" s="19" t="s">
        <v>155516</v>
      </c>
      <c r="B23836" s="24">
        <v>22</v>
      </c>
      <c r="C23836" s="22">
        <v>19</v>
      </c>
      <c r="D23836" s="21" t="s">
        <v>144677</v>
      </c>
      <c r="E23836" s="21" t="s">
        <v>144678</v>
      </c>
      <c r="F23836" s="21" t="s">
        <v>102510</v>
      </c>
      <c r="G23836" s="22">
        <v>4</v>
      </c>
      <c r="H23836" s="22">
        <v>11</v>
      </c>
      <c r="I23836" s="22">
        <v>19</v>
      </c>
      <c r="J23836" s="21" t="s">
        <v>155517</v>
      </c>
    </row>
    <row r="23837" spans="1:10" ht="32" customHeight="1">
      <c r="A23837" s="19" t="s">
        <v>155518</v>
      </c>
      <c r="B23837" s="24">
        <v>30</v>
      </c>
      <c r="C23837" s="22">
        <v>25</v>
      </c>
      <c r="D23837" s="21" t="s">
        <v>145854</v>
      </c>
      <c r="E23837" s="21" t="s">
        <v>145855</v>
      </c>
      <c r="F23837" s="21" t="s">
        <v>103765</v>
      </c>
      <c r="G23837" s="22">
        <v>11</v>
      </c>
      <c r="H23837" s="22">
        <v>10</v>
      </c>
      <c r="I23837" s="22">
        <v>16</v>
      </c>
      <c r="J23837" s="21" t="s">
        <v>155519</v>
      </c>
    </row>
    <row r="23838" spans="1:10" ht="32" customHeight="1">
      <c r="A23838" s="19" t="s">
        <v>155520</v>
      </c>
      <c r="B23838" s="24">
        <v>18</v>
      </c>
      <c r="C23838" s="22">
        <v>31</v>
      </c>
      <c r="D23838" s="21" t="s">
        <v>113393</v>
      </c>
      <c r="E23838" s="21" t="s">
        <v>113394</v>
      </c>
      <c r="F23838" s="21" t="s">
        <v>102144</v>
      </c>
      <c r="G23838" s="22">
        <v>1</v>
      </c>
      <c r="H23838" s="22">
        <v>26</v>
      </c>
      <c r="I23838" s="22">
        <v>36</v>
      </c>
      <c r="J23838" s="21" t="s">
        <v>155521</v>
      </c>
    </row>
    <row r="23839" spans="1:10" ht="32" customHeight="1">
      <c r="A23839" s="19" t="s">
        <v>155522</v>
      </c>
      <c r="B23839" s="24">
        <v>20</v>
      </c>
      <c r="C23839" s="22">
        <v>15</v>
      </c>
      <c r="D23839" s="21" t="s">
        <v>102360</v>
      </c>
      <c r="E23839" s="21" t="s">
        <v>102361</v>
      </c>
      <c r="F23839" s="21" t="s">
        <v>101554</v>
      </c>
      <c r="G23839" s="22">
        <v>10</v>
      </c>
      <c r="H23839" s="22">
        <v>0</v>
      </c>
      <c r="I23839" s="22">
        <v>0</v>
      </c>
      <c r="J23839" s="21" t="s">
        <v>127499</v>
      </c>
    </row>
    <row r="23840" spans="1:10" ht="32" customHeight="1">
      <c r="A23840" s="19" t="s">
        <v>155523</v>
      </c>
      <c r="B23840" s="24">
        <v>19</v>
      </c>
      <c r="C23840" s="22">
        <v>49</v>
      </c>
      <c r="D23840" s="21" t="s">
        <v>115049</v>
      </c>
      <c r="E23840" s="21" t="s">
        <v>115050</v>
      </c>
      <c r="F23840" s="21" t="s">
        <v>102257</v>
      </c>
      <c r="G23840" s="22">
        <v>10</v>
      </c>
      <c r="H23840" s="22">
        <v>17</v>
      </c>
      <c r="I23840" s="22">
        <v>21</v>
      </c>
      <c r="J23840" s="21" t="s">
        <v>155524</v>
      </c>
    </row>
    <row r="23841" spans="1:10" ht="32" customHeight="1">
      <c r="A23841" s="19" t="s">
        <v>155525</v>
      </c>
      <c r="B23841" s="24">
        <v>29</v>
      </c>
      <c r="C23841" s="22">
        <v>15</v>
      </c>
      <c r="D23841" s="21" t="s">
        <v>116191</v>
      </c>
      <c r="E23841" s="21" t="s">
        <v>116192</v>
      </c>
      <c r="F23841" s="21" t="s">
        <v>101628</v>
      </c>
      <c r="G23841" s="22">
        <v>1</v>
      </c>
      <c r="H23841" s="22">
        <v>10</v>
      </c>
      <c r="I23841" s="22">
        <v>20</v>
      </c>
      <c r="J23841" s="21" t="s">
        <v>155526</v>
      </c>
    </row>
    <row r="23842" spans="1:10" ht="32" customHeight="1">
      <c r="A23842" s="19" t="s">
        <v>155527</v>
      </c>
      <c r="B23842" s="24">
        <v>39</v>
      </c>
      <c r="C23842" s="22">
        <v>18</v>
      </c>
      <c r="D23842" s="21" t="s">
        <v>105548</v>
      </c>
      <c r="E23842" s="21" t="s">
        <v>105549</v>
      </c>
      <c r="F23842" s="21" t="s">
        <v>102144</v>
      </c>
      <c r="G23842" s="22">
        <v>2</v>
      </c>
      <c r="H23842" s="22">
        <v>12</v>
      </c>
      <c r="I23842" s="22">
        <v>23</v>
      </c>
      <c r="J23842" s="21" t="s">
        <v>155528</v>
      </c>
    </row>
    <row r="23843" spans="1:10" ht="32" customHeight="1">
      <c r="A23843" s="19" t="s">
        <v>155529</v>
      </c>
      <c r="B23843" s="24">
        <v>21</v>
      </c>
      <c r="C23843" s="22">
        <v>16</v>
      </c>
      <c r="D23843" s="21" t="s">
        <v>155530</v>
      </c>
      <c r="E23843" s="21" t="s">
        <v>155531</v>
      </c>
      <c r="F23843" s="21" t="s">
        <v>102171</v>
      </c>
      <c r="G23843" s="22">
        <v>1</v>
      </c>
      <c r="H23843" s="22">
        <v>11</v>
      </c>
      <c r="I23843" s="22">
        <v>22</v>
      </c>
      <c r="J23843" s="21" t="s">
        <v>155532</v>
      </c>
    </row>
    <row r="23844" spans="1:10" ht="32" customHeight="1">
      <c r="A23844" s="19" t="s">
        <v>155533</v>
      </c>
      <c r="B23844" s="24">
        <v>32</v>
      </c>
      <c r="C23844" s="22">
        <v>22</v>
      </c>
      <c r="D23844" s="21" t="s">
        <v>135622</v>
      </c>
      <c r="E23844" s="21" t="s">
        <v>135623</v>
      </c>
      <c r="F23844" s="21" t="s">
        <v>101538</v>
      </c>
      <c r="G23844" s="22">
        <v>6</v>
      </c>
      <c r="H23844" s="22">
        <v>12</v>
      </c>
      <c r="I23844" s="22">
        <v>23</v>
      </c>
      <c r="J23844" s="21" t="s">
        <v>155534</v>
      </c>
    </row>
    <row r="23845" spans="1:10" ht="32" customHeight="1">
      <c r="A23845" s="19" t="s">
        <v>155535</v>
      </c>
      <c r="B23845" s="24">
        <v>25</v>
      </c>
      <c r="C23845" s="22">
        <v>30</v>
      </c>
      <c r="D23845" s="21" t="s">
        <v>129157</v>
      </c>
      <c r="E23845" s="21" t="s">
        <v>129158</v>
      </c>
      <c r="F23845" s="21" t="s">
        <v>101910</v>
      </c>
      <c r="G23845" s="22">
        <v>6</v>
      </c>
      <c r="H23845" s="22">
        <v>20</v>
      </c>
      <c r="I23845" s="22">
        <v>36</v>
      </c>
      <c r="J23845" s="21" t="s">
        <v>155536</v>
      </c>
    </row>
    <row r="23846" spans="1:10" ht="32" customHeight="1">
      <c r="A23846" s="19" t="s">
        <v>155537</v>
      </c>
      <c r="B23846" s="24">
        <v>41</v>
      </c>
      <c r="C23846" s="22">
        <v>49</v>
      </c>
      <c r="D23846" s="21" t="s">
        <v>118218</v>
      </c>
      <c r="E23846" s="21" t="s">
        <v>118219</v>
      </c>
      <c r="F23846" s="21" t="s">
        <v>102769</v>
      </c>
      <c r="G23846" s="22">
        <v>1</v>
      </c>
      <c r="H23846" s="22">
        <v>44</v>
      </c>
      <c r="I23846" s="22">
        <v>70</v>
      </c>
      <c r="J23846" s="21" t="s">
        <v>155538</v>
      </c>
    </row>
    <row r="23847" spans="1:10" ht="32" customHeight="1">
      <c r="A23847" s="19" t="s">
        <v>155539</v>
      </c>
      <c r="B23847" s="24">
        <v>41</v>
      </c>
      <c r="C23847" s="22">
        <v>49</v>
      </c>
      <c r="D23847" s="21" t="s">
        <v>118218</v>
      </c>
      <c r="E23847" s="21" t="s">
        <v>118219</v>
      </c>
      <c r="F23847" s="21" t="s">
        <v>102769</v>
      </c>
      <c r="G23847" s="22">
        <v>1</v>
      </c>
      <c r="H23847" s="22">
        <v>44</v>
      </c>
      <c r="I23847" s="22">
        <v>70</v>
      </c>
      <c r="J23847" s="21" t="s">
        <v>155538</v>
      </c>
    </row>
    <row r="23848" spans="1:10" ht="32" customHeight="1">
      <c r="A23848" s="19" t="s">
        <v>155540</v>
      </c>
      <c r="B23848" s="24">
        <v>13</v>
      </c>
      <c r="C23848" s="22">
        <v>15</v>
      </c>
      <c r="D23848" s="21" t="s">
        <v>155541</v>
      </c>
      <c r="E23848" s="21" t="s">
        <v>155542</v>
      </c>
      <c r="F23848" s="22">
        <v>0</v>
      </c>
      <c r="G23848" s="22">
        <v>10</v>
      </c>
      <c r="H23848" s="22">
        <v>0</v>
      </c>
      <c r="I23848" s="22">
        <v>0</v>
      </c>
      <c r="J23848" s="21" t="s">
        <v>155543</v>
      </c>
    </row>
    <row r="23849" spans="1:10" ht="32" customHeight="1">
      <c r="A23849" s="19" t="s">
        <v>155544</v>
      </c>
      <c r="B23849" s="24">
        <v>13</v>
      </c>
      <c r="C23849" s="22">
        <v>15</v>
      </c>
      <c r="D23849" s="21" t="s">
        <v>155541</v>
      </c>
      <c r="E23849" s="21" t="s">
        <v>155542</v>
      </c>
      <c r="F23849" s="22">
        <v>0</v>
      </c>
      <c r="G23849" s="22">
        <v>10</v>
      </c>
      <c r="H23849" s="22">
        <v>0</v>
      </c>
      <c r="I23849" s="22">
        <v>0</v>
      </c>
      <c r="J23849" s="21" t="s">
        <v>155543</v>
      </c>
    </row>
    <row r="23850" spans="1:10" ht="32" customHeight="1">
      <c r="A23850" s="19" t="s">
        <v>155545</v>
      </c>
      <c r="B23850" s="24">
        <v>26</v>
      </c>
      <c r="C23850" s="22">
        <v>15</v>
      </c>
      <c r="D23850" s="21" t="s">
        <v>155546</v>
      </c>
      <c r="E23850" s="21" t="s">
        <v>155547</v>
      </c>
      <c r="F23850" s="21" t="s">
        <v>101554</v>
      </c>
      <c r="G23850" s="22">
        <v>10</v>
      </c>
      <c r="H23850" s="22">
        <v>0</v>
      </c>
      <c r="I23850" s="22">
        <v>0</v>
      </c>
      <c r="J23850" s="21" t="s">
        <v>155548</v>
      </c>
    </row>
    <row r="23851" spans="1:10" ht="32" customHeight="1">
      <c r="A23851" s="19" t="s">
        <v>155549</v>
      </c>
      <c r="B23851" s="24">
        <v>26</v>
      </c>
      <c r="C23851" s="22">
        <v>15</v>
      </c>
      <c r="D23851" s="21" t="s">
        <v>155546</v>
      </c>
      <c r="E23851" s="21" t="s">
        <v>155547</v>
      </c>
      <c r="F23851" s="21" t="s">
        <v>101554</v>
      </c>
      <c r="G23851" s="22">
        <v>10</v>
      </c>
      <c r="H23851" s="22">
        <v>0</v>
      </c>
      <c r="I23851" s="22">
        <v>0</v>
      </c>
      <c r="J23851" s="21" t="s">
        <v>155548</v>
      </c>
    </row>
    <row r="23852" spans="1:10" ht="32" customHeight="1">
      <c r="A23852" s="19" t="s">
        <v>155550</v>
      </c>
      <c r="B23852" s="24">
        <v>17</v>
      </c>
      <c r="C23852" s="22">
        <v>21</v>
      </c>
      <c r="D23852" s="21" t="s">
        <v>120156</v>
      </c>
      <c r="E23852" s="21" t="s">
        <v>120157</v>
      </c>
      <c r="F23852" s="21" t="s">
        <v>14775</v>
      </c>
      <c r="G23852" s="22">
        <v>4</v>
      </c>
      <c r="H23852" s="22">
        <v>13</v>
      </c>
      <c r="I23852" s="22">
        <v>30</v>
      </c>
      <c r="J23852" s="21" t="s">
        <v>155551</v>
      </c>
    </row>
    <row r="23853" spans="1:10" ht="32" customHeight="1">
      <c r="A23853" s="19" t="s">
        <v>155552</v>
      </c>
      <c r="B23853" s="24">
        <v>20</v>
      </c>
      <c r="C23853" s="22">
        <v>15</v>
      </c>
      <c r="D23853" s="21" t="s">
        <v>105879</v>
      </c>
      <c r="E23853" s="21" t="s">
        <v>105880</v>
      </c>
      <c r="F23853" s="21" t="s">
        <v>101694</v>
      </c>
      <c r="G23853" s="22">
        <v>10</v>
      </c>
      <c r="H23853" s="22">
        <v>0</v>
      </c>
      <c r="I23853" s="22">
        <v>0</v>
      </c>
      <c r="J23853" s="21" t="s">
        <v>155553</v>
      </c>
    </row>
    <row r="23854" spans="1:10" ht="32" customHeight="1">
      <c r="A23854" s="19" t="s">
        <v>155554</v>
      </c>
      <c r="B23854" s="24">
        <v>13</v>
      </c>
      <c r="C23854" s="22">
        <v>15</v>
      </c>
      <c r="D23854" s="21" t="s">
        <v>155555</v>
      </c>
      <c r="E23854" s="21" t="s">
        <v>155556</v>
      </c>
      <c r="F23854" s="21" t="s">
        <v>101522</v>
      </c>
      <c r="G23854" s="22">
        <v>10</v>
      </c>
      <c r="H23854" s="22">
        <v>0</v>
      </c>
      <c r="I23854" s="22">
        <v>0</v>
      </c>
      <c r="J23854" s="21" t="s">
        <v>155557</v>
      </c>
    </row>
    <row r="23855" spans="1:10" ht="32" customHeight="1">
      <c r="A23855" s="19" t="s">
        <v>155558</v>
      </c>
      <c r="B23855" s="24">
        <v>27</v>
      </c>
      <c r="C23855" s="22">
        <v>15</v>
      </c>
      <c r="D23855" s="21" t="s">
        <v>112759</v>
      </c>
      <c r="E23855" s="21" t="s">
        <v>112760</v>
      </c>
      <c r="F23855" s="21" t="s">
        <v>101554</v>
      </c>
      <c r="G23855" s="22">
        <v>10</v>
      </c>
      <c r="H23855" s="22">
        <v>0</v>
      </c>
      <c r="I23855" s="22">
        <v>0</v>
      </c>
      <c r="J23855" s="21" t="s">
        <v>112761</v>
      </c>
    </row>
    <row r="23856" spans="1:10" ht="32" customHeight="1">
      <c r="A23856" s="19" t="s">
        <v>155559</v>
      </c>
      <c r="B23856" s="24">
        <v>25</v>
      </c>
      <c r="C23856" s="22">
        <v>19</v>
      </c>
      <c r="D23856" s="21" t="s">
        <v>121242</v>
      </c>
      <c r="E23856" s="21" t="s">
        <v>121243</v>
      </c>
      <c r="F23856" s="21" t="s">
        <v>101787</v>
      </c>
      <c r="G23856" s="22">
        <v>1</v>
      </c>
      <c r="H23856" s="22">
        <v>14</v>
      </c>
      <c r="I23856" s="22">
        <v>26</v>
      </c>
      <c r="J23856" s="21" t="s">
        <v>155560</v>
      </c>
    </row>
    <row r="23857" spans="1:10" ht="32" customHeight="1">
      <c r="A23857" s="19" t="s">
        <v>155561</v>
      </c>
      <c r="B23857" s="24">
        <v>18</v>
      </c>
      <c r="C23857" s="22">
        <v>15</v>
      </c>
      <c r="D23857" s="21" t="s">
        <v>112380</v>
      </c>
      <c r="E23857" s="21" t="s">
        <v>112381</v>
      </c>
      <c r="F23857" s="21" t="s">
        <v>14739</v>
      </c>
      <c r="G23857" s="22">
        <v>10</v>
      </c>
      <c r="H23857" s="22">
        <v>0</v>
      </c>
      <c r="I23857" s="22">
        <v>0</v>
      </c>
      <c r="J23857" s="21" t="s">
        <v>155562</v>
      </c>
    </row>
    <row r="23858" spans="1:10" ht="32" customHeight="1">
      <c r="A23858" s="19" t="s">
        <v>155563</v>
      </c>
      <c r="B23858" s="24">
        <v>58</v>
      </c>
      <c r="C23858" s="22">
        <v>26</v>
      </c>
      <c r="D23858" s="21" t="s">
        <v>105889</v>
      </c>
      <c r="E23858" s="21" t="s">
        <v>105890</v>
      </c>
      <c r="F23858" s="21" t="s">
        <v>102026</v>
      </c>
      <c r="G23858" s="22">
        <v>1</v>
      </c>
      <c r="H23858" s="22">
        <v>21</v>
      </c>
      <c r="I23858" s="22">
        <v>30</v>
      </c>
      <c r="J23858" s="21" t="s">
        <v>155564</v>
      </c>
    </row>
    <row r="23859" spans="1:10" ht="32" customHeight="1">
      <c r="A23859" s="19" t="s">
        <v>155565</v>
      </c>
      <c r="B23859" s="24">
        <v>27</v>
      </c>
      <c r="C23859" s="22">
        <v>25</v>
      </c>
      <c r="D23859" s="21" t="s">
        <v>103936</v>
      </c>
      <c r="E23859" s="21" t="s">
        <v>103937</v>
      </c>
      <c r="F23859" s="21" t="s">
        <v>102433</v>
      </c>
      <c r="G23859" s="22">
        <v>1</v>
      </c>
      <c r="H23859" s="22">
        <v>20</v>
      </c>
      <c r="I23859" s="22">
        <v>35</v>
      </c>
      <c r="J23859" s="21" t="s">
        <v>131353</v>
      </c>
    </row>
    <row r="23860" spans="1:10" ht="32" customHeight="1">
      <c r="A23860" s="19" t="s">
        <v>155566</v>
      </c>
      <c r="B23860" s="24">
        <v>40</v>
      </c>
      <c r="C23860" s="22">
        <v>23</v>
      </c>
      <c r="D23860" s="21" t="s">
        <v>102880</v>
      </c>
      <c r="E23860" s="21" t="s">
        <v>102881</v>
      </c>
      <c r="F23860" s="21" t="s">
        <v>102001</v>
      </c>
      <c r="G23860" s="22">
        <v>7</v>
      </c>
      <c r="H23860" s="22">
        <v>12</v>
      </c>
      <c r="I23860" s="22">
        <v>23</v>
      </c>
      <c r="J23860" s="21" t="s">
        <v>105499</v>
      </c>
    </row>
    <row r="23861" spans="1:10" ht="32" customHeight="1">
      <c r="A23861" s="19" t="s">
        <v>155567</v>
      </c>
      <c r="B23861" s="24">
        <v>25</v>
      </c>
      <c r="C23861" s="22">
        <v>18</v>
      </c>
      <c r="D23861" s="21" t="s">
        <v>105536</v>
      </c>
      <c r="E23861" s="21" t="s">
        <v>105537</v>
      </c>
      <c r="F23861" s="21" t="s">
        <v>102144</v>
      </c>
      <c r="G23861" s="22">
        <v>3</v>
      </c>
      <c r="H23861" s="22">
        <v>11</v>
      </c>
      <c r="I23861" s="22">
        <v>21</v>
      </c>
      <c r="J23861" s="21" t="s">
        <v>155568</v>
      </c>
    </row>
    <row r="23862" spans="1:10" ht="32" customHeight="1">
      <c r="A23862" s="19" t="s">
        <v>155569</v>
      </c>
      <c r="B23862" s="24">
        <v>12</v>
      </c>
      <c r="C23862" s="22">
        <v>26</v>
      </c>
      <c r="D23862" s="21" t="s">
        <v>118845</v>
      </c>
      <c r="E23862" s="21" t="s">
        <v>118846</v>
      </c>
      <c r="F23862" s="21" t="s">
        <v>102026</v>
      </c>
      <c r="G23862" s="22">
        <v>2</v>
      </c>
      <c r="H23862" s="22">
        <v>20</v>
      </c>
      <c r="I23862" s="22">
        <v>33</v>
      </c>
      <c r="J23862" s="21" t="s">
        <v>155570</v>
      </c>
    </row>
    <row r="23863" spans="1:10" ht="32" customHeight="1">
      <c r="A23863" s="19" t="s">
        <v>155571</v>
      </c>
      <c r="B23863" s="24">
        <v>13</v>
      </c>
      <c r="C23863" s="22">
        <v>15</v>
      </c>
      <c r="D23863" s="21" t="s">
        <v>155572</v>
      </c>
      <c r="E23863" s="21" t="s">
        <v>155573</v>
      </c>
      <c r="F23863" s="21" t="s">
        <v>101528</v>
      </c>
      <c r="G23863" s="22">
        <v>10</v>
      </c>
      <c r="H23863" s="22">
        <v>0</v>
      </c>
      <c r="I23863" s="22">
        <v>0</v>
      </c>
      <c r="J23863" s="21" t="s">
        <v>155574</v>
      </c>
    </row>
    <row r="23864" spans="1:10" ht="32" customHeight="1">
      <c r="A23864" s="19" t="s">
        <v>155575</v>
      </c>
      <c r="B23864" s="24">
        <v>24</v>
      </c>
      <c r="C23864" s="22">
        <v>22</v>
      </c>
      <c r="D23864" s="21" t="s">
        <v>105990</v>
      </c>
      <c r="E23864" s="21" t="s">
        <v>105991</v>
      </c>
      <c r="F23864" s="21" t="s">
        <v>102559</v>
      </c>
      <c r="G23864" s="22">
        <v>6</v>
      </c>
      <c r="H23864" s="22">
        <v>12</v>
      </c>
      <c r="I23864" s="22">
        <v>14</v>
      </c>
      <c r="J23864" s="21" t="s">
        <v>155576</v>
      </c>
    </row>
    <row r="23865" spans="1:10" ht="32" customHeight="1">
      <c r="A23865" s="19" t="s">
        <v>155577</v>
      </c>
      <c r="B23865" s="24">
        <v>13</v>
      </c>
      <c r="C23865" s="22">
        <v>15</v>
      </c>
      <c r="D23865" s="21" t="s">
        <v>108384</v>
      </c>
      <c r="E23865" s="21" t="s">
        <v>108385</v>
      </c>
      <c r="F23865" s="21" t="s">
        <v>14739</v>
      </c>
      <c r="G23865" s="22">
        <v>10</v>
      </c>
      <c r="H23865" s="22">
        <v>0</v>
      </c>
      <c r="I23865" s="22">
        <v>0</v>
      </c>
      <c r="J23865" s="21" t="s">
        <v>155578</v>
      </c>
    </row>
    <row r="23866" spans="1:10" ht="32" customHeight="1">
      <c r="A23866" s="19" t="s">
        <v>155579</v>
      </c>
      <c r="B23866" s="24">
        <v>20</v>
      </c>
      <c r="C23866" s="22">
        <v>15</v>
      </c>
      <c r="D23866" s="21" t="s">
        <v>111447</v>
      </c>
      <c r="E23866" s="21" t="s">
        <v>111448</v>
      </c>
      <c r="F23866" s="21" t="s">
        <v>14739</v>
      </c>
      <c r="G23866" s="22">
        <v>10</v>
      </c>
      <c r="H23866" s="22">
        <v>0</v>
      </c>
      <c r="I23866" s="22">
        <v>0</v>
      </c>
      <c r="J23866" s="21" t="s">
        <v>111449</v>
      </c>
    </row>
    <row r="23867" spans="1:10" ht="32" customHeight="1">
      <c r="A23867" s="19" t="s">
        <v>155580</v>
      </c>
      <c r="B23867" s="24">
        <v>23</v>
      </c>
      <c r="C23867" s="22">
        <v>15</v>
      </c>
      <c r="D23867" s="21" t="s">
        <v>125101</v>
      </c>
      <c r="E23867" s="21" t="s">
        <v>125102</v>
      </c>
      <c r="F23867" s="21" t="s">
        <v>101554</v>
      </c>
      <c r="G23867" s="22">
        <v>10</v>
      </c>
      <c r="H23867" s="22">
        <v>0</v>
      </c>
      <c r="I23867" s="22">
        <v>0</v>
      </c>
      <c r="J23867" s="21" t="s">
        <v>137348</v>
      </c>
    </row>
    <row r="23868" spans="1:10" ht="32" customHeight="1">
      <c r="A23868" s="19" t="s">
        <v>155581</v>
      </c>
      <c r="B23868" s="24">
        <v>39</v>
      </c>
      <c r="C23868" s="22">
        <v>15</v>
      </c>
      <c r="D23868" s="21" t="s">
        <v>145848</v>
      </c>
      <c r="E23868" s="21" t="s">
        <v>145849</v>
      </c>
      <c r="F23868" s="21" t="s">
        <v>101568</v>
      </c>
      <c r="G23868" s="22">
        <v>1</v>
      </c>
      <c r="H23868" s="22">
        <v>9</v>
      </c>
      <c r="I23868" s="22">
        <v>18</v>
      </c>
      <c r="J23868" s="21" t="s">
        <v>155582</v>
      </c>
    </row>
    <row r="23869" spans="1:10" ht="32" customHeight="1">
      <c r="A23869" s="19" t="s">
        <v>155583</v>
      </c>
      <c r="B23869" s="24">
        <v>19</v>
      </c>
      <c r="C23869" s="22">
        <v>26</v>
      </c>
      <c r="D23869" s="21" t="s">
        <v>107109</v>
      </c>
      <c r="E23869" s="21" t="s">
        <v>107110</v>
      </c>
      <c r="F23869" s="21" t="s">
        <v>101543</v>
      </c>
      <c r="G23869" s="22">
        <v>9</v>
      </c>
      <c r="H23869" s="22">
        <v>13</v>
      </c>
      <c r="I23869" s="22">
        <v>22</v>
      </c>
      <c r="J23869" s="21" t="s">
        <v>155584</v>
      </c>
    </row>
    <row r="23870" spans="1:10" ht="32" customHeight="1">
      <c r="A23870" s="19" t="s">
        <v>155585</v>
      </c>
      <c r="B23870" s="24">
        <v>52</v>
      </c>
      <c r="C23870" s="22">
        <v>15</v>
      </c>
      <c r="D23870" s="21" t="s">
        <v>155586</v>
      </c>
      <c r="E23870" s="21" t="s">
        <v>155587</v>
      </c>
      <c r="F23870" s="21" t="s">
        <v>14739</v>
      </c>
      <c r="G23870" s="22">
        <v>10</v>
      </c>
      <c r="H23870" s="22">
        <v>0</v>
      </c>
      <c r="I23870" s="22">
        <v>0</v>
      </c>
      <c r="J23870" s="21" t="s">
        <v>155588</v>
      </c>
    </row>
    <row r="23871" spans="1:10" ht="32" customHeight="1">
      <c r="A23871" s="19" t="s">
        <v>155589</v>
      </c>
      <c r="B23871" s="24">
        <v>32</v>
      </c>
      <c r="C23871" s="22">
        <v>17</v>
      </c>
      <c r="D23871" s="21" t="s">
        <v>126098</v>
      </c>
      <c r="E23871" s="21" t="s">
        <v>126099</v>
      </c>
      <c r="F23871" s="21" t="s">
        <v>14743</v>
      </c>
      <c r="G23871" s="22">
        <v>1</v>
      </c>
      <c r="H23871" s="22">
        <v>5</v>
      </c>
      <c r="I23871" s="22">
        <v>15</v>
      </c>
      <c r="J23871" s="21" t="s">
        <v>155590</v>
      </c>
    </row>
    <row r="23872" spans="1:10" ht="32" customHeight="1">
      <c r="A23872" s="19" t="s">
        <v>155591</v>
      </c>
      <c r="B23872" s="24">
        <v>16</v>
      </c>
      <c r="C23872" s="22">
        <v>18</v>
      </c>
      <c r="D23872" s="21" t="s">
        <v>107026</v>
      </c>
      <c r="E23872" s="21" t="s">
        <v>107027</v>
      </c>
      <c r="F23872" s="21" t="s">
        <v>102144</v>
      </c>
      <c r="G23872" s="22">
        <v>2</v>
      </c>
      <c r="H23872" s="22">
        <v>12</v>
      </c>
      <c r="I23872" s="22">
        <v>18</v>
      </c>
      <c r="J23872" s="21" t="s">
        <v>155592</v>
      </c>
    </row>
    <row r="23873" spans="1:10" ht="32" customHeight="1">
      <c r="A23873" s="19" t="s">
        <v>155593</v>
      </c>
      <c r="B23873" s="24">
        <v>18</v>
      </c>
      <c r="C23873" s="22">
        <v>15</v>
      </c>
      <c r="D23873" s="21" t="s">
        <v>111271</v>
      </c>
      <c r="E23873" s="21" t="s">
        <v>111272</v>
      </c>
      <c r="F23873" s="21" t="s">
        <v>101694</v>
      </c>
      <c r="G23873" s="22">
        <v>10</v>
      </c>
      <c r="H23873" s="22">
        <v>0</v>
      </c>
      <c r="I23873" s="22">
        <v>0</v>
      </c>
      <c r="J23873" s="21" t="s">
        <v>155594</v>
      </c>
    </row>
    <row r="23874" spans="1:10" ht="32" customHeight="1">
      <c r="A23874" s="19" t="s">
        <v>155595</v>
      </c>
      <c r="B23874" s="24">
        <v>54</v>
      </c>
      <c r="C23874" s="22">
        <v>15</v>
      </c>
      <c r="D23874" s="21" t="s">
        <v>128794</v>
      </c>
      <c r="E23874" s="21" t="s">
        <v>128795</v>
      </c>
      <c r="F23874" s="21" t="s">
        <v>101563</v>
      </c>
      <c r="G23874" s="22">
        <v>10</v>
      </c>
      <c r="H23874" s="22">
        <v>0</v>
      </c>
      <c r="I23874" s="22">
        <v>0</v>
      </c>
      <c r="J23874" s="21" t="s">
        <v>155596</v>
      </c>
    </row>
    <row r="23875" spans="1:10" ht="32" customHeight="1">
      <c r="A23875" s="19" t="s">
        <v>155597</v>
      </c>
      <c r="B23875" s="24">
        <v>24</v>
      </c>
      <c r="C23875" s="22">
        <v>17</v>
      </c>
      <c r="D23875" s="21" t="s">
        <v>113684</v>
      </c>
      <c r="E23875" s="21" t="s">
        <v>113685</v>
      </c>
      <c r="F23875" s="21" t="s">
        <v>101665</v>
      </c>
      <c r="G23875" s="22">
        <v>1</v>
      </c>
      <c r="H23875" s="22">
        <v>12</v>
      </c>
      <c r="I23875" s="22">
        <v>26</v>
      </c>
      <c r="J23875" s="21" t="s">
        <v>155598</v>
      </c>
    </row>
    <row r="23876" spans="1:10" ht="32" customHeight="1">
      <c r="A23876" s="19" t="s">
        <v>155599</v>
      </c>
      <c r="B23876" s="24">
        <v>53</v>
      </c>
      <c r="C23876" s="22">
        <v>15</v>
      </c>
      <c r="D23876" s="21" t="s">
        <v>104735</v>
      </c>
      <c r="E23876" s="21" t="s">
        <v>104736</v>
      </c>
      <c r="F23876" s="21" t="s">
        <v>101554</v>
      </c>
      <c r="G23876" s="22">
        <v>10</v>
      </c>
      <c r="H23876" s="22">
        <v>0</v>
      </c>
      <c r="I23876" s="22">
        <v>0</v>
      </c>
      <c r="J23876" s="21" t="s">
        <v>155600</v>
      </c>
    </row>
    <row r="23877" spans="1:10" ht="32" customHeight="1">
      <c r="A23877" s="19" t="s">
        <v>155601</v>
      </c>
      <c r="B23877" s="24">
        <v>53</v>
      </c>
      <c r="C23877" s="22">
        <v>15</v>
      </c>
      <c r="D23877" s="21" t="s">
        <v>104735</v>
      </c>
      <c r="E23877" s="21" t="s">
        <v>104736</v>
      </c>
      <c r="F23877" s="21" t="s">
        <v>101554</v>
      </c>
      <c r="G23877" s="22">
        <v>10</v>
      </c>
      <c r="H23877" s="22">
        <v>0</v>
      </c>
      <c r="I23877" s="22">
        <v>0</v>
      </c>
      <c r="J23877" s="21" t="s">
        <v>155600</v>
      </c>
    </row>
    <row r="23878" spans="1:10" ht="32" customHeight="1">
      <c r="A23878" s="19" t="s">
        <v>155602</v>
      </c>
      <c r="B23878" s="24">
        <v>35</v>
      </c>
      <c r="C23878" s="22">
        <v>20</v>
      </c>
      <c r="D23878" s="21" t="s">
        <v>103310</v>
      </c>
      <c r="E23878" s="21" t="s">
        <v>103311</v>
      </c>
      <c r="F23878" s="21" t="s">
        <v>101950</v>
      </c>
      <c r="G23878" s="22">
        <v>1</v>
      </c>
      <c r="H23878" s="22">
        <v>15</v>
      </c>
      <c r="I23878" s="22">
        <v>27</v>
      </c>
      <c r="J23878" s="21" t="s">
        <v>155603</v>
      </c>
    </row>
    <row r="23879" spans="1:10" ht="32" customHeight="1">
      <c r="A23879" s="19" t="s">
        <v>155604</v>
      </c>
      <c r="B23879" s="24">
        <v>21</v>
      </c>
      <c r="C23879" s="22">
        <v>18</v>
      </c>
      <c r="D23879" s="21" t="s">
        <v>155605</v>
      </c>
      <c r="E23879" s="21" t="s">
        <v>155606</v>
      </c>
      <c r="F23879" s="21" t="s">
        <v>102727</v>
      </c>
      <c r="G23879" s="22">
        <v>2</v>
      </c>
      <c r="H23879" s="22">
        <v>12</v>
      </c>
      <c r="I23879" s="22">
        <v>16</v>
      </c>
      <c r="J23879" s="21" t="s">
        <v>155607</v>
      </c>
    </row>
    <row r="23880" spans="1:10" ht="32" customHeight="1">
      <c r="A23880" s="19" t="s">
        <v>155608</v>
      </c>
      <c r="B23880" s="24">
        <v>45</v>
      </c>
      <c r="C23880" s="22">
        <v>22</v>
      </c>
      <c r="D23880" s="21" t="s">
        <v>137130</v>
      </c>
      <c r="E23880" s="21" t="s">
        <v>137131</v>
      </c>
      <c r="F23880" s="21" t="s">
        <v>101885</v>
      </c>
      <c r="G23880" s="22">
        <v>1</v>
      </c>
      <c r="H23880" s="22">
        <v>17</v>
      </c>
      <c r="I23880" s="22">
        <v>29</v>
      </c>
      <c r="J23880" s="21" t="s">
        <v>155609</v>
      </c>
    </row>
    <row r="23881" spans="1:10" ht="32" customHeight="1">
      <c r="A23881" s="19" t="s">
        <v>155610</v>
      </c>
      <c r="B23881" s="24">
        <v>13</v>
      </c>
      <c r="C23881" s="22">
        <v>15</v>
      </c>
      <c r="D23881" s="21" t="s">
        <v>104011</v>
      </c>
      <c r="E23881" s="21" t="s">
        <v>104012</v>
      </c>
      <c r="F23881" s="21" t="s">
        <v>101563</v>
      </c>
      <c r="G23881" s="22">
        <v>10</v>
      </c>
      <c r="H23881" s="22">
        <v>0</v>
      </c>
      <c r="I23881" s="22">
        <v>0</v>
      </c>
      <c r="J23881" s="21" t="s">
        <v>155611</v>
      </c>
    </row>
    <row r="23882" spans="1:10" ht="32" customHeight="1">
      <c r="A23882" s="19" t="s">
        <v>155612</v>
      </c>
      <c r="B23882" s="24">
        <v>13</v>
      </c>
      <c r="C23882" s="22">
        <v>15</v>
      </c>
      <c r="D23882" s="21" t="s">
        <v>104011</v>
      </c>
      <c r="E23882" s="21" t="s">
        <v>104012</v>
      </c>
      <c r="F23882" s="21" t="s">
        <v>101563</v>
      </c>
      <c r="G23882" s="22">
        <v>10</v>
      </c>
      <c r="H23882" s="22">
        <v>0</v>
      </c>
      <c r="I23882" s="22">
        <v>0</v>
      </c>
      <c r="J23882" s="21" t="s">
        <v>155611</v>
      </c>
    </row>
    <row r="23883" spans="1:10" ht="32" customHeight="1">
      <c r="A23883" s="19" t="s">
        <v>155613</v>
      </c>
      <c r="B23883" s="24">
        <v>13</v>
      </c>
      <c r="C23883" s="22">
        <v>15</v>
      </c>
      <c r="D23883" s="21" t="s">
        <v>155614</v>
      </c>
      <c r="E23883" s="21" t="s">
        <v>155615</v>
      </c>
      <c r="F23883" s="21" t="s">
        <v>101694</v>
      </c>
      <c r="G23883" s="22">
        <v>10</v>
      </c>
      <c r="H23883" s="22">
        <v>0</v>
      </c>
      <c r="I23883" s="22">
        <v>0</v>
      </c>
      <c r="J23883" s="21" t="s">
        <v>155616</v>
      </c>
    </row>
    <row r="23884" spans="1:10" ht="32" customHeight="1">
      <c r="A23884" s="19" t="s">
        <v>155617</v>
      </c>
      <c r="B23884" s="24">
        <v>26</v>
      </c>
      <c r="C23884" s="22">
        <v>15</v>
      </c>
      <c r="D23884" s="21" t="s">
        <v>120994</v>
      </c>
      <c r="E23884" s="21" t="s">
        <v>120995</v>
      </c>
      <c r="F23884" s="21" t="s">
        <v>101563</v>
      </c>
      <c r="G23884" s="22">
        <v>10</v>
      </c>
      <c r="H23884" s="22">
        <v>0</v>
      </c>
      <c r="I23884" s="22">
        <v>0</v>
      </c>
      <c r="J23884" s="21" t="s">
        <v>155618</v>
      </c>
    </row>
    <row r="23885" spans="1:10" ht="32" customHeight="1">
      <c r="A23885" s="19" t="s">
        <v>155619</v>
      </c>
      <c r="B23885" s="24">
        <v>37</v>
      </c>
      <c r="C23885" s="22">
        <v>49</v>
      </c>
      <c r="D23885" s="21" t="s">
        <v>109057</v>
      </c>
      <c r="E23885" s="21" t="s">
        <v>109058</v>
      </c>
      <c r="F23885" s="21" t="s">
        <v>155620</v>
      </c>
      <c r="G23885" s="22">
        <v>15</v>
      </c>
      <c r="H23885" s="22">
        <v>30</v>
      </c>
      <c r="I23885" s="22">
        <v>37</v>
      </c>
      <c r="J23885" s="21" t="s">
        <v>155621</v>
      </c>
    </row>
    <row r="23886" spans="1:10" ht="32" customHeight="1">
      <c r="A23886" s="19" t="s">
        <v>155622</v>
      </c>
      <c r="B23886" s="24">
        <v>25</v>
      </c>
      <c r="C23886" s="22">
        <v>15</v>
      </c>
      <c r="D23886" s="21" t="s">
        <v>109628</v>
      </c>
      <c r="E23886" s="21" t="s">
        <v>109629</v>
      </c>
      <c r="F23886" s="21" t="s">
        <v>101563</v>
      </c>
      <c r="G23886" s="22">
        <v>10</v>
      </c>
      <c r="H23886" s="22">
        <v>0</v>
      </c>
      <c r="I23886" s="22">
        <v>0</v>
      </c>
      <c r="J23886" s="21" t="s">
        <v>155623</v>
      </c>
    </row>
    <row r="23887" spans="1:10" ht="32" customHeight="1">
      <c r="A23887" s="19" t="s">
        <v>155624</v>
      </c>
      <c r="B23887" s="24">
        <v>13</v>
      </c>
      <c r="C23887" s="22">
        <v>16</v>
      </c>
      <c r="D23887" s="21" t="s">
        <v>154729</v>
      </c>
      <c r="E23887" s="21" t="s">
        <v>154730</v>
      </c>
      <c r="F23887" s="21" t="s">
        <v>102257</v>
      </c>
      <c r="G23887" s="22">
        <v>3</v>
      </c>
      <c r="H23887" s="22">
        <v>9</v>
      </c>
      <c r="I23887" s="22">
        <v>14</v>
      </c>
      <c r="J23887" s="21" t="s">
        <v>155625</v>
      </c>
    </row>
    <row r="23888" spans="1:10" ht="32" customHeight="1">
      <c r="A23888" s="19" t="s">
        <v>155626</v>
      </c>
      <c r="B23888" s="24">
        <v>32</v>
      </c>
      <c r="C23888" s="22">
        <v>15</v>
      </c>
      <c r="D23888" s="21" t="s">
        <v>102549</v>
      </c>
      <c r="E23888" s="21" t="s">
        <v>102550</v>
      </c>
      <c r="F23888" s="21" t="s">
        <v>101554</v>
      </c>
      <c r="G23888" s="22">
        <v>10</v>
      </c>
      <c r="H23888" s="22">
        <v>0</v>
      </c>
      <c r="I23888" s="22">
        <v>0</v>
      </c>
      <c r="J23888" s="21" t="s">
        <v>155627</v>
      </c>
    </row>
    <row r="23889" spans="1:10" ht="32" customHeight="1">
      <c r="A23889" s="19" t="s">
        <v>155628</v>
      </c>
      <c r="B23889" s="24">
        <v>46</v>
      </c>
      <c r="C23889" s="22">
        <v>15</v>
      </c>
      <c r="D23889" s="21" t="s">
        <v>106109</v>
      </c>
      <c r="E23889" s="21" t="s">
        <v>106110</v>
      </c>
      <c r="F23889" s="21" t="s">
        <v>14739</v>
      </c>
      <c r="G23889" s="22">
        <v>10</v>
      </c>
      <c r="H23889" s="22">
        <v>0</v>
      </c>
      <c r="I23889" s="22">
        <v>0</v>
      </c>
      <c r="J23889" s="21" t="s">
        <v>136552</v>
      </c>
    </row>
    <row r="23890" spans="1:10" ht="32" customHeight="1">
      <c r="A23890" s="19" t="s">
        <v>155629</v>
      </c>
      <c r="B23890" s="24">
        <v>29</v>
      </c>
      <c r="C23890" s="22">
        <v>31</v>
      </c>
      <c r="D23890" s="21" t="s">
        <v>137410</v>
      </c>
      <c r="E23890" s="21" t="s">
        <v>137411</v>
      </c>
      <c r="F23890" s="21" t="s">
        <v>102144</v>
      </c>
      <c r="G23890" s="22">
        <v>12</v>
      </c>
      <c r="H23890" s="22">
        <v>15</v>
      </c>
      <c r="I23890" s="22">
        <v>27</v>
      </c>
      <c r="J23890" s="21" t="s">
        <v>155630</v>
      </c>
    </row>
    <row r="23891" spans="1:10" ht="32" customHeight="1">
      <c r="A23891" s="19" t="s">
        <v>155631</v>
      </c>
      <c r="B23891" s="24">
        <v>13</v>
      </c>
      <c r="C23891" s="22">
        <v>15</v>
      </c>
      <c r="D23891" s="21" t="s">
        <v>150922</v>
      </c>
      <c r="E23891" s="21" t="s">
        <v>150923</v>
      </c>
      <c r="F23891" s="21" t="s">
        <v>14739</v>
      </c>
      <c r="G23891" s="22">
        <v>10</v>
      </c>
      <c r="H23891" s="22">
        <v>0</v>
      </c>
      <c r="I23891" s="22">
        <v>0</v>
      </c>
      <c r="J23891" s="21" t="s">
        <v>155632</v>
      </c>
    </row>
    <row r="23892" spans="1:10" ht="32" customHeight="1">
      <c r="A23892" s="19" t="s">
        <v>155633</v>
      </c>
      <c r="B23892" s="24">
        <v>21</v>
      </c>
      <c r="C23892" s="22">
        <v>15</v>
      </c>
      <c r="D23892" s="21" t="s">
        <v>128373</v>
      </c>
      <c r="E23892" s="21" t="s">
        <v>128374</v>
      </c>
      <c r="F23892" s="21" t="s">
        <v>14739</v>
      </c>
      <c r="G23892" s="22">
        <v>10</v>
      </c>
      <c r="H23892" s="22">
        <v>0</v>
      </c>
      <c r="I23892" s="22">
        <v>0</v>
      </c>
      <c r="J23892" s="21" t="s">
        <v>155634</v>
      </c>
    </row>
    <row r="23893" spans="1:10" ht="32" customHeight="1">
      <c r="A23893" s="19" t="s">
        <v>155635</v>
      </c>
      <c r="B23893" s="24">
        <v>34</v>
      </c>
      <c r="C23893" s="22">
        <v>38</v>
      </c>
      <c r="D23893" s="21" t="s">
        <v>149068</v>
      </c>
      <c r="E23893" s="21" t="s">
        <v>149069</v>
      </c>
      <c r="F23893" s="21" t="s">
        <v>101533</v>
      </c>
      <c r="G23893" s="22">
        <v>12</v>
      </c>
      <c r="H23893" s="22">
        <v>22</v>
      </c>
      <c r="I23893" s="22">
        <v>39</v>
      </c>
      <c r="J23893" s="21" t="s">
        <v>155636</v>
      </c>
    </row>
    <row r="23894" spans="1:10" ht="32" customHeight="1">
      <c r="A23894" s="19" t="s">
        <v>155637</v>
      </c>
      <c r="B23894" s="24">
        <v>52</v>
      </c>
      <c r="C23894" s="22">
        <v>15</v>
      </c>
      <c r="D23894" s="21" t="s">
        <v>110242</v>
      </c>
      <c r="E23894" s="21" t="s">
        <v>110243</v>
      </c>
      <c r="F23894" s="21" t="s">
        <v>101554</v>
      </c>
      <c r="G23894" s="22">
        <v>10</v>
      </c>
      <c r="H23894" s="22">
        <v>0</v>
      </c>
      <c r="I23894" s="22">
        <v>0</v>
      </c>
      <c r="J23894" s="21" t="s">
        <v>155638</v>
      </c>
    </row>
    <row r="23895" spans="1:10" ht="32" customHeight="1">
      <c r="A23895" s="19" t="s">
        <v>155639</v>
      </c>
      <c r="B23895" s="24">
        <v>23</v>
      </c>
      <c r="C23895" s="22">
        <v>15</v>
      </c>
      <c r="D23895" s="21" t="s">
        <v>155640</v>
      </c>
      <c r="E23895" s="21" t="s">
        <v>155641</v>
      </c>
      <c r="F23895" s="21" t="s">
        <v>101554</v>
      </c>
      <c r="G23895" s="22">
        <v>10</v>
      </c>
      <c r="H23895" s="22">
        <v>0</v>
      </c>
      <c r="I23895" s="22">
        <v>0</v>
      </c>
      <c r="J23895" s="21" t="s">
        <v>155642</v>
      </c>
    </row>
    <row r="23896" spans="1:10" ht="32" customHeight="1">
      <c r="A23896" s="19" t="s">
        <v>155643</v>
      </c>
      <c r="B23896" s="24">
        <v>43</v>
      </c>
      <c r="C23896" s="22">
        <v>17</v>
      </c>
      <c r="D23896" s="21" t="s">
        <v>114615</v>
      </c>
      <c r="E23896" s="21" t="s">
        <v>114616</v>
      </c>
      <c r="F23896" s="21" t="s">
        <v>107092</v>
      </c>
      <c r="G23896" s="22">
        <v>5</v>
      </c>
      <c r="H23896" s="22">
        <v>8</v>
      </c>
      <c r="I23896" s="22">
        <v>13</v>
      </c>
      <c r="J23896" s="21" t="s">
        <v>155644</v>
      </c>
    </row>
    <row r="23897" spans="1:10" ht="32" customHeight="1">
      <c r="A23897" s="19" t="s">
        <v>155645</v>
      </c>
      <c r="B23897" s="24">
        <v>18</v>
      </c>
      <c r="C23897" s="22">
        <v>15</v>
      </c>
      <c r="D23897" s="21" t="s">
        <v>116223</v>
      </c>
      <c r="E23897" s="21" t="s">
        <v>116224</v>
      </c>
      <c r="F23897" s="21" t="s">
        <v>14739</v>
      </c>
      <c r="G23897" s="22">
        <v>10</v>
      </c>
      <c r="H23897" s="22">
        <v>0</v>
      </c>
      <c r="I23897" s="22">
        <v>0</v>
      </c>
      <c r="J23897" s="21" t="s">
        <v>155646</v>
      </c>
    </row>
    <row r="23898" spans="1:10" ht="32" customHeight="1">
      <c r="A23898" s="19" t="s">
        <v>155647</v>
      </c>
      <c r="B23898" s="24">
        <v>21</v>
      </c>
      <c r="C23898" s="22">
        <v>15</v>
      </c>
      <c r="D23898" s="21" t="s">
        <v>127226</v>
      </c>
      <c r="E23898" s="21" t="s">
        <v>127227</v>
      </c>
      <c r="F23898" s="21" t="s">
        <v>101563</v>
      </c>
      <c r="G23898" s="22">
        <v>10</v>
      </c>
      <c r="H23898" s="22">
        <v>0</v>
      </c>
      <c r="I23898" s="22">
        <v>0</v>
      </c>
      <c r="J23898" s="21" t="s">
        <v>127228</v>
      </c>
    </row>
    <row r="23899" spans="1:10" ht="32" customHeight="1">
      <c r="A23899" s="19" t="s">
        <v>155648</v>
      </c>
      <c r="B23899" s="24">
        <v>22</v>
      </c>
      <c r="C23899" s="22">
        <v>15</v>
      </c>
      <c r="D23899" s="21" t="s">
        <v>106773</v>
      </c>
      <c r="E23899" s="21" t="s">
        <v>106774</v>
      </c>
      <c r="F23899" s="21" t="s">
        <v>101554</v>
      </c>
      <c r="G23899" s="22">
        <v>10</v>
      </c>
      <c r="H23899" s="22">
        <v>0</v>
      </c>
      <c r="I23899" s="22">
        <v>0</v>
      </c>
      <c r="J23899" s="21" t="s">
        <v>140211</v>
      </c>
    </row>
    <row r="23900" spans="1:10" ht="32" customHeight="1">
      <c r="A23900" s="19" t="s">
        <v>155649</v>
      </c>
      <c r="B23900" s="24">
        <v>21</v>
      </c>
      <c r="C23900" s="22">
        <v>18</v>
      </c>
      <c r="D23900" s="21" t="s">
        <v>153401</v>
      </c>
      <c r="E23900" s="21" t="s">
        <v>153402</v>
      </c>
      <c r="F23900" s="21" t="s">
        <v>102144</v>
      </c>
      <c r="G23900" s="22">
        <v>2</v>
      </c>
      <c r="H23900" s="22">
        <v>12</v>
      </c>
      <c r="I23900" s="22">
        <v>22</v>
      </c>
      <c r="J23900" s="21" t="s">
        <v>155650</v>
      </c>
    </row>
    <row r="23901" spans="1:10" ht="32" customHeight="1">
      <c r="A23901" s="19" t="s">
        <v>155651</v>
      </c>
      <c r="B23901" s="24">
        <v>23</v>
      </c>
      <c r="C23901" s="22">
        <v>15</v>
      </c>
      <c r="D23901" s="21" t="s">
        <v>113032</v>
      </c>
      <c r="E23901" s="21" t="s">
        <v>113033</v>
      </c>
      <c r="F23901" s="21" t="s">
        <v>101528</v>
      </c>
      <c r="G23901" s="22">
        <v>10</v>
      </c>
      <c r="H23901" s="22">
        <v>0</v>
      </c>
      <c r="I23901" s="22">
        <v>0</v>
      </c>
      <c r="J23901" s="21" t="s">
        <v>113034</v>
      </c>
    </row>
    <row r="23902" spans="1:10" ht="32" customHeight="1">
      <c r="A23902" s="19" t="s">
        <v>155652</v>
      </c>
      <c r="B23902" s="24">
        <v>18</v>
      </c>
      <c r="C23902" s="22">
        <v>15</v>
      </c>
      <c r="D23902" s="21" t="s">
        <v>104996</v>
      </c>
      <c r="E23902" s="21" t="s">
        <v>104997</v>
      </c>
      <c r="F23902" s="21" t="s">
        <v>101563</v>
      </c>
      <c r="G23902" s="22">
        <v>10</v>
      </c>
      <c r="H23902" s="22">
        <v>0</v>
      </c>
      <c r="I23902" s="22">
        <v>0</v>
      </c>
      <c r="J23902" s="21" t="s">
        <v>155653</v>
      </c>
    </row>
    <row r="23903" spans="1:10" ht="32" customHeight="1">
      <c r="A23903" s="19" t="s">
        <v>155654</v>
      </c>
      <c r="B23903" s="24">
        <v>18</v>
      </c>
      <c r="C23903" s="22">
        <v>23</v>
      </c>
      <c r="D23903" s="21" t="s">
        <v>155655</v>
      </c>
      <c r="E23903" s="21" t="s">
        <v>155656</v>
      </c>
      <c r="F23903" s="21" t="s">
        <v>102157</v>
      </c>
      <c r="G23903" s="22">
        <v>6</v>
      </c>
      <c r="H23903" s="22">
        <v>13</v>
      </c>
      <c r="I23903" s="22">
        <v>30</v>
      </c>
      <c r="J23903" s="21" t="s">
        <v>155657</v>
      </c>
    </row>
    <row r="23904" spans="1:10" ht="32" customHeight="1">
      <c r="A23904" s="19" t="s">
        <v>155658</v>
      </c>
      <c r="B23904" s="24">
        <v>24</v>
      </c>
      <c r="C23904" s="22">
        <v>15</v>
      </c>
      <c r="D23904" s="21" t="s">
        <v>155659</v>
      </c>
      <c r="E23904" s="21" t="s">
        <v>155660</v>
      </c>
      <c r="F23904" s="21" t="s">
        <v>101554</v>
      </c>
      <c r="G23904" s="22">
        <v>10</v>
      </c>
      <c r="H23904" s="22">
        <v>0</v>
      </c>
      <c r="I23904" s="22">
        <v>0</v>
      </c>
      <c r="J23904" s="21" t="s">
        <v>155661</v>
      </c>
    </row>
    <row r="23905" spans="1:10" ht="32" customHeight="1">
      <c r="A23905" s="19" t="s">
        <v>155662</v>
      </c>
      <c r="B23905" s="24">
        <v>17</v>
      </c>
      <c r="C23905" s="22">
        <v>15</v>
      </c>
      <c r="D23905" s="21" t="s">
        <v>112693</v>
      </c>
      <c r="E23905" s="21" t="s">
        <v>112694</v>
      </c>
      <c r="F23905" s="21" t="s">
        <v>101528</v>
      </c>
      <c r="G23905" s="22">
        <v>10</v>
      </c>
      <c r="H23905" s="22">
        <v>0</v>
      </c>
      <c r="I23905" s="22">
        <v>0</v>
      </c>
      <c r="J23905" s="21" t="s">
        <v>155663</v>
      </c>
    </row>
    <row r="23906" spans="1:10" ht="32" customHeight="1">
      <c r="A23906" s="19" t="s">
        <v>155664</v>
      </c>
      <c r="B23906" s="24">
        <v>30</v>
      </c>
      <c r="C23906" s="22">
        <v>15</v>
      </c>
      <c r="D23906" s="21" t="s">
        <v>135744</v>
      </c>
      <c r="E23906" s="21" t="s">
        <v>135745</v>
      </c>
      <c r="F23906" s="21" t="s">
        <v>14739</v>
      </c>
      <c r="G23906" s="22">
        <v>10</v>
      </c>
      <c r="H23906" s="22">
        <v>0</v>
      </c>
      <c r="I23906" s="22">
        <v>0</v>
      </c>
      <c r="J23906" s="21" t="s">
        <v>135746</v>
      </c>
    </row>
    <row r="23907" spans="1:10" ht="32" customHeight="1">
      <c r="A23907" s="19" t="s">
        <v>155665</v>
      </c>
      <c r="B23907" s="24">
        <v>30</v>
      </c>
      <c r="C23907" s="22">
        <v>15</v>
      </c>
      <c r="D23907" s="21" t="s">
        <v>135744</v>
      </c>
      <c r="E23907" s="21" t="s">
        <v>135745</v>
      </c>
      <c r="F23907" s="21" t="s">
        <v>14739</v>
      </c>
      <c r="G23907" s="22">
        <v>10</v>
      </c>
      <c r="H23907" s="22">
        <v>0</v>
      </c>
      <c r="I23907" s="22">
        <v>0</v>
      </c>
      <c r="J23907" s="21" t="s">
        <v>135746</v>
      </c>
    </row>
    <row r="23908" spans="1:10" ht="32" customHeight="1">
      <c r="A23908" s="19" t="s">
        <v>155666</v>
      </c>
      <c r="B23908" s="24">
        <v>25</v>
      </c>
      <c r="C23908" s="22">
        <v>16</v>
      </c>
      <c r="D23908" s="21" t="s">
        <v>121577</v>
      </c>
      <c r="E23908" s="21" t="s">
        <v>121578</v>
      </c>
      <c r="F23908" s="21" t="s">
        <v>101945</v>
      </c>
      <c r="G23908" s="22">
        <v>1</v>
      </c>
      <c r="H23908" s="22">
        <v>11</v>
      </c>
      <c r="I23908" s="22">
        <v>17</v>
      </c>
      <c r="J23908" s="21" t="s">
        <v>155667</v>
      </c>
    </row>
    <row r="23909" spans="1:10" ht="32" customHeight="1">
      <c r="A23909" s="19" t="s">
        <v>155668</v>
      </c>
      <c r="B23909" s="24">
        <v>21</v>
      </c>
      <c r="C23909" s="22">
        <v>15</v>
      </c>
      <c r="D23909" s="21" t="s">
        <v>134065</v>
      </c>
      <c r="E23909" s="21" t="s">
        <v>134066</v>
      </c>
      <c r="F23909" s="21" t="s">
        <v>101554</v>
      </c>
      <c r="G23909" s="22">
        <v>10</v>
      </c>
      <c r="H23909" s="22">
        <v>0</v>
      </c>
      <c r="I23909" s="22">
        <v>0</v>
      </c>
      <c r="J23909" s="21" t="s">
        <v>155669</v>
      </c>
    </row>
    <row r="23910" spans="1:10" ht="32" customHeight="1">
      <c r="A23910" s="19" t="s">
        <v>155670</v>
      </c>
      <c r="B23910" s="24">
        <v>51</v>
      </c>
      <c r="C23910" s="22">
        <v>15</v>
      </c>
      <c r="D23910" s="21" t="s">
        <v>102018</v>
      </c>
      <c r="E23910" s="21" t="s">
        <v>102019</v>
      </c>
      <c r="F23910" s="21" t="s">
        <v>101563</v>
      </c>
      <c r="G23910" s="22">
        <v>10</v>
      </c>
      <c r="H23910" s="22">
        <v>0</v>
      </c>
      <c r="I23910" s="22">
        <v>0</v>
      </c>
      <c r="J23910" s="21" t="s">
        <v>155671</v>
      </c>
    </row>
    <row r="23911" spans="1:10" ht="32" customHeight="1">
      <c r="A23911" s="19" t="s">
        <v>155672</v>
      </c>
      <c r="B23911" s="24">
        <v>23</v>
      </c>
      <c r="C23911" s="22">
        <v>15</v>
      </c>
      <c r="D23911" s="21" t="s">
        <v>106938</v>
      </c>
      <c r="E23911" s="21" t="s">
        <v>106939</v>
      </c>
      <c r="F23911" s="21" t="s">
        <v>101694</v>
      </c>
      <c r="G23911" s="22">
        <v>10</v>
      </c>
      <c r="H23911" s="22">
        <v>0</v>
      </c>
      <c r="I23911" s="22">
        <v>0</v>
      </c>
      <c r="J23911" s="21" t="s">
        <v>123033</v>
      </c>
    </row>
    <row r="23912" spans="1:10" ht="32" customHeight="1">
      <c r="A23912" s="19" t="s">
        <v>155673</v>
      </c>
      <c r="B23912" s="24">
        <v>27</v>
      </c>
      <c r="C23912" s="22">
        <v>30</v>
      </c>
      <c r="D23912" s="21" t="s">
        <v>119716</v>
      </c>
      <c r="E23912" s="21" t="s">
        <v>119717</v>
      </c>
      <c r="F23912" s="21" t="s">
        <v>103600</v>
      </c>
      <c r="G23912" s="22">
        <v>6</v>
      </c>
      <c r="H23912" s="22">
        <v>20</v>
      </c>
      <c r="I23912" s="22">
        <v>32</v>
      </c>
      <c r="J23912" s="21" t="s">
        <v>155674</v>
      </c>
    </row>
    <row r="23913" spans="1:10" ht="32" customHeight="1">
      <c r="A23913" s="19" t="s">
        <v>155675</v>
      </c>
      <c r="B23913" s="24">
        <v>42</v>
      </c>
      <c r="C23913" s="22">
        <v>15</v>
      </c>
      <c r="D23913" s="21" t="s">
        <v>143198</v>
      </c>
      <c r="E23913" s="21" t="s">
        <v>143199</v>
      </c>
      <c r="F23913" s="21" t="s">
        <v>101694</v>
      </c>
      <c r="G23913" s="22">
        <v>10</v>
      </c>
      <c r="H23913" s="22">
        <v>0</v>
      </c>
      <c r="I23913" s="22">
        <v>0</v>
      </c>
      <c r="J23913" s="21" t="s">
        <v>155676</v>
      </c>
    </row>
    <row r="23914" spans="1:10" ht="32" customHeight="1">
      <c r="A23914" s="19" t="s">
        <v>155677</v>
      </c>
      <c r="B23914" s="24">
        <v>26</v>
      </c>
      <c r="C23914" s="22">
        <v>23</v>
      </c>
      <c r="D23914" s="21" t="s">
        <v>102730</v>
      </c>
      <c r="E23914" s="21" t="s">
        <v>102731</v>
      </c>
      <c r="F23914" s="21" t="s">
        <v>102001</v>
      </c>
      <c r="G23914" s="22">
        <v>7</v>
      </c>
      <c r="H23914" s="22">
        <v>12</v>
      </c>
      <c r="I23914" s="22">
        <v>23</v>
      </c>
      <c r="J23914" s="21" t="s">
        <v>103632</v>
      </c>
    </row>
    <row r="23915" spans="1:10" ht="32" customHeight="1">
      <c r="A23915" s="19" t="s">
        <v>155678</v>
      </c>
      <c r="B23915" s="24">
        <v>22</v>
      </c>
      <c r="C23915" s="22">
        <v>15</v>
      </c>
      <c r="D23915" s="21" t="s">
        <v>155679</v>
      </c>
      <c r="E23915" s="21" t="s">
        <v>155680</v>
      </c>
      <c r="F23915" s="21" t="s">
        <v>14739</v>
      </c>
      <c r="G23915" s="22">
        <v>10</v>
      </c>
      <c r="H23915" s="22">
        <v>0</v>
      </c>
      <c r="I23915" s="22">
        <v>0</v>
      </c>
      <c r="J23915" s="21" t="s">
        <v>155681</v>
      </c>
    </row>
    <row r="23916" spans="1:10" ht="32" customHeight="1">
      <c r="A23916" s="19" t="s">
        <v>155682</v>
      </c>
      <c r="B23916" s="24">
        <v>22</v>
      </c>
      <c r="C23916" s="22">
        <v>15</v>
      </c>
      <c r="D23916" s="21" t="s">
        <v>155679</v>
      </c>
      <c r="E23916" s="21" t="s">
        <v>155680</v>
      </c>
      <c r="F23916" s="21" t="s">
        <v>14739</v>
      </c>
      <c r="G23916" s="22">
        <v>10</v>
      </c>
      <c r="H23916" s="22">
        <v>0</v>
      </c>
      <c r="I23916" s="22">
        <v>0</v>
      </c>
      <c r="J23916" s="21" t="s">
        <v>155681</v>
      </c>
    </row>
    <row r="23917" spans="1:10" ht="32" customHeight="1">
      <c r="A23917" s="19" t="s">
        <v>155683</v>
      </c>
      <c r="B23917" s="24">
        <v>22</v>
      </c>
      <c r="C23917" s="22">
        <v>15</v>
      </c>
      <c r="D23917" s="21" t="s">
        <v>155679</v>
      </c>
      <c r="E23917" s="21" t="s">
        <v>155680</v>
      </c>
      <c r="F23917" s="21" t="s">
        <v>14739</v>
      </c>
      <c r="G23917" s="22">
        <v>10</v>
      </c>
      <c r="H23917" s="22">
        <v>0</v>
      </c>
      <c r="I23917" s="22">
        <v>0</v>
      </c>
      <c r="J23917" s="21" t="s">
        <v>155681</v>
      </c>
    </row>
    <row r="23918" spans="1:10" ht="32" customHeight="1">
      <c r="A23918" s="19" t="s">
        <v>155684</v>
      </c>
      <c r="B23918" s="24">
        <v>19</v>
      </c>
      <c r="C23918" s="22">
        <v>23</v>
      </c>
      <c r="D23918" s="21" t="s">
        <v>138492</v>
      </c>
      <c r="E23918" s="21" t="s">
        <v>138493</v>
      </c>
      <c r="F23918" s="21" t="s">
        <v>102157</v>
      </c>
      <c r="G23918" s="22">
        <v>4</v>
      </c>
      <c r="H23918" s="22">
        <v>15</v>
      </c>
      <c r="I23918" s="22">
        <v>29</v>
      </c>
      <c r="J23918" s="21" t="s">
        <v>155685</v>
      </c>
    </row>
    <row r="23919" spans="1:10" ht="32" customHeight="1">
      <c r="A23919" s="19" t="s">
        <v>155686</v>
      </c>
      <c r="B23919" s="24">
        <v>20</v>
      </c>
      <c r="C23919" s="22">
        <v>25</v>
      </c>
      <c r="D23919" s="21" t="s">
        <v>122533</v>
      </c>
      <c r="E23919" s="21" t="s">
        <v>122534</v>
      </c>
      <c r="F23919" s="21" t="s">
        <v>101568</v>
      </c>
      <c r="G23919" s="22">
        <v>5</v>
      </c>
      <c r="H23919" s="22">
        <v>16</v>
      </c>
      <c r="I23919" s="22">
        <v>28</v>
      </c>
      <c r="J23919" s="21" t="s">
        <v>155687</v>
      </c>
    </row>
    <row r="23920" spans="1:10" ht="32" customHeight="1">
      <c r="A23920" s="19" t="s">
        <v>155688</v>
      </c>
      <c r="B23920" s="24">
        <v>38</v>
      </c>
      <c r="C23920" s="22">
        <v>25</v>
      </c>
      <c r="D23920" s="21" t="s">
        <v>116109</v>
      </c>
      <c r="E23920" s="21" t="s">
        <v>116110</v>
      </c>
      <c r="F23920" s="21" t="s">
        <v>102433</v>
      </c>
      <c r="G23920" s="22">
        <v>6</v>
      </c>
      <c r="H23920" s="22">
        <v>15</v>
      </c>
      <c r="I23920" s="22">
        <v>39</v>
      </c>
      <c r="J23920" s="21" t="s">
        <v>155689</v>
      </c>
    </row>
    <row r="23921" spans="1:10" ht="32" customHeight="1">
      <c r="A23921" s="19" t="s">
        <v>155690</v>
      </c>
      <c r="B23921" s="24">
        <v>43</v>
      </c>
      <c r="C23921" s="22">
        <v>17</v>
      </c>
      <c r="D23921" s="21" t="s">
        <v>101780</v>
      </c>
      <c r="E23921" s="21" t="s">
        <v>101781</v>
      </c>
      <c r="F23921" s="21" t="s">
        <v>101710</v>
      </c>
      <c r="G23921" s="22">
        <v>1</v>
      </c>
      <c r="H23921" s="22">
        <v>12</v>
      </c>
      <c r="I23921" s="22">
        <v>21</v>
      </c>
      <c r="J23921" s="21" t="s">
        <v>149296</v>
      </c>
    </row>
    <row r="23922" spans="1:10" ht="32" customHeight="1">
      <c r="A23922" s="19" t="s">
        <v>155691</v>
      </c>
      <c r="B23922" s="24">
        <v>30</v>
      </c>
      <c r="C23922" s="22">
        <v>15</v>
      </c>
      <c r="D23922" s="21" t="s">
        <v>111142</v>
      </c>
      <c r="E23922" s="21" t="s">
        <v>111143</v>
      </c>
      <c r="F23922" s="21" t="s">
        <v>101528</v>
      </c>
      <c r="G23922" s="22">
        <v>10</v>
      </c>
      <c r="H23922" s="22">
        <v>0</v>
      </c>
      <c r="I23922" s="22">
        <v>0</v>
      </c>
      <c r="J23922" s="21" t="s">
        <v>155692</v>
      </c>
    </row>
    <row r="23923" spans="1:10" ht="32" customHeight="1">
      <c r="A23923" s="19" t="s">
        <v>155693</v>
      </c>
      <c r="B23923" s="24">
        <v>26</v>
      </c>
      <c r="C23923" s="22">
        <v>20</v>
      </c>
      <c r="D23923" s="21" t="s">
        <v>121068</v>
      </c>
      <c r="E23923" s="21" t="s">
        <v>121069</v>
      </c>
      <c r="F23923" s="21" t="s">
        <v>101554</v>
      </c>
      <c r="G23923" s="22">
        <v>7</v>
      </c>
      <c r="H23923" s="22">
        <v>9</v>
      </c>
      <c r="I23923" s="22">
        <v>17</v>
      </c>
      <c r="J23923" s="21" t="s">
        <v>155694</v>
      </c>
    </row>
    <row r="23924" spans="1:10" ht="32" customHeight="1">
      <c r="A23924" s="19" t="s">
        <v>155695</v>
      </c>
      <c r="B23924" s="24">
        <v>31</v>
      </c>
      <c r="C23924" s="22">
        <v>15</v>
      </c>
      <c r="D23924" s="21" t="s">
        <v>101844</v>
      </c>
      <c r="E23924" s="21" t="s">
        <v>101845</v>
      </c>
      <c r="F23924" s="21" t="s">
        <v>14739</v>
      </c>
      <c r="G23924" s="22">
        <v>10</v>
      </c>
      <c r="H23924" s="22">
        <v>0</v>
      </c>
      <c r="I23924" s="22">
        <v>0</v>
      </c>
      <c r="J23924" s="21" t="s">
        <v>155696</v>
      </c>
    </row>
    <row r="23925" spans="1:10" ht="32" customHeight="1">
      <c r="A23925" s="19" t="s">
        <v>155697</v>
      </c>
      <c r="B23925" s="24">
        <v>27</v>
      </c>
      <c r="C23925" s="22">
        <v>15</v>
      </c>
      <c r="D23925" s="21" t="s">
        <v>121166</v>
      </c>
      <c r="E23925" s="21" t="s">
        <v>121167</v>
      </c>
      <c r="F23925" s="21" t="s">
        <v>14739</v>
      </c>
      <c r="G23925" s="22">
        <v>10</v>
      </c>
      <c r="H23925" s="22">
        <v>0</v>
      </c>
      <c r="I23925" s="22">
        <v>0</v>
      </c>
      <c r="J23925" s="21" t="s">
        <v>155698</v>
      </c>
    </row>
    <row r="23926" spans="1:10" ht="32" customHeight="1">
      <c r="A23926" s="19" t="s">
        <v>155699</v>
      </c>
      <c r="B23926" s="24">
        <v>60</v>
      </c>
      <c r="C23926" s="22">
        <v>15</v>
      </c>
      <c r="D23926" s="21" t="s">
        <v>155700</v>
      </c>
      <c r="E23926" s="21" t="s">
        <v>155701</v>
      </c>
      <c r="F23926" s="21" t="s">
        <v>101554</v>
      </c>
      <c r="G23926" s="22">
        <v>10</v>
      </c>
      <c r="H23926" s="22">
        <v>0</v>
      </c>
      <c r="I23926" s="22">
        <v>0</v>
      </c>
      <c r="J23926" s="21" t="s">
        <v>155702</v>
      </c>
    </row>
    <row r="23927" spans="1:10" ht="32" customHeight="1">
      <c r="A23927" s="19" t="s">
        <v>155703</v>
      </c>
      <c r="B23927" s="24">
        <v>13</v>
      </c>
      <c r="C23927" s="22">
        <v>24</v>
      </c>
      <c r="D23927" s="21" t="s">
        <v>107260</v>
      </c>
      <c r="E23927" s="21" t="s">
        <v>107261</v>
      </c>
      <c r="F23927" s="21" t="s">
        <v>101817</v>
      </c>
      <c r="G23927" s="22">
        <v>11</v>
      </c>
      <c r="H23927" s="22">
        <v>9</v>
      </c>
      <c r="I23927" s="22">
        <v>13</v>
      </c>
      <c r="J23927" s="21" t="s">
        <v>155704</v>
      </c>
    </row>
    <row r="23928" spans="1:10" ht="32" customHeight="1">
      <c r="A23928" s="19" t="s">
        <v>155705</v>
      </c>
      <c r="B23928" s="24">
        <v>23</v>
      </c>
      <c r="C23928" s="22">
        <v>15</v>
      </c>
      <c r="D23928" s="21" t="s">
        <v>104204</v>
      </c>
      <c r="E23928" s="21" t="s">
        <v>104205</v>
      </c>
      <c r="F23928" s="21" t="s">
        <v>14739</v>
      </c>
      <c r="G23928" s="22">
        <v>10</v>
      </c>
      <c r="H23928" s="22">
        <v>0</v>
      </c>
      <c r="I23928" s="22">
        <v>0</v>
      </c>
      <c r="J23928" s="21" t="s">
        <v>142314</v>
      </c>
    </row>
    <row r="23929" spans="1:10" ht="32" customHeight="1">
      <c r="A23929" s="19" t="s">
        <v>155706</v>
      </c>
      <c r="B23929" s="24">
        <v>15</v>
      </c>
      <c r="C23929" s="22">
        <v>17</v>
      </c>
      <c r="D23929" s="21" t="s">
        <v>116938</v>
      </c>
      <c r="E23929" s="21" t="s">
        <v>116939</v>
      </c>
      <c r="F23929" s="21" t="s">
        <v>101710</v>
      </c>
      <c r="G23929" s="22">
        <v>2</v>
      </c>
      <c r="H23929" s="22">
        <v>11</v>
      </c>
      <c r="I23929" s="22">
        <v>22</v>
      </c>
      <c r="J23929" s="21" t="s">
        <v>155707</v>
      </c>
    </row>
    <row r="23930" spans="1:10" ht="32" customHeight="1">
      <c r="A23930" s="19" t="s">
        <v>155708</v>
      </c>
      <c r="B23930" s="24">
        <v>24</v>
      </c>
      <c r="C23930" s="22">
        <v>15</v>
      </c>
      <c r="D23930" s="21" t="s">
        <v>132643</v>
      </c>
      <c r="E23930" s="21" t="s">
        <v>132644</v>
      </c>
      <c r="F23930" s="21" t="s">
        <v>101554</v>
      </c>
      <c r="G23930" s="22">
        <v>10</v>
      </c>
      <c r="H23930" s="22">
        <v>0</v>
      </c>
      <c r="I23930" s="22">
        <v>0</v>
      </c>
      <c r="J23930" s="21" t="s">
        <v>155709</v>
      </c>
    </row>
    <row r="23931" spans="1:10" ht="32" customHeight="1">
      <c r="A23931" s="19" t="s">
        <v>155710</v>
      </c>
      <c r="B23931" s="24">
        <v>21</v>
      </c>
      <c r="C23931" s="22">
        <v>17</v>
      </c>
      <c r="D23931" s="21" t="s">
        <v>110339</v>
      </c>
      <c r="E23931" s="21" t="s">
        <v>110340</v>
      </c>
      <c r="F23931" s="21" t="s">
        <v>14743</v>
      </c>
      <c r="G23931" s="22">
        <v>2</v>
      </c>
      <c r="H23931" s="22">
        <v>11</v>
      </c>
      <c r="I23931" s="22">
        <v>19</v>
      </c>
      <c r="J23931" s="21" t="s">
        <v>155711</v>
      </c>
    </row>
    <row r="23932" spans="1:10" ht="32" customHeight="1">
      <c r="A23932" s="19" t="s">
        <v>155712</v>
      </c>
      <c r="B23932" s="24">
        <v>21</v>
      </c>
      <c r="C23932" s="22">
        <v>15</v>
      </c>
      <c r="D23932" s="21" t="s">
        <v>103749</v>
      </c>
      <c r="E23932" s="21" t="s">
        <v>103750</v>
      </c>
      <c r="F23932" s="21" t="s">
        <v>14739</v>
      </c>
      <c r="G23932" s="22">
        <v>10</v>
      </c>
      <c r="H23932" s="22">
        <v>0</v>
      </c>
      <c r="I23932" s="22">
        <v>0</v>
      </c>
      <c r="J23932" s="21" t="s">
        <v>122089</v>
      </c>
    </row>
    <row r="23933" spans="1:10" ht="32" customHeight="1">
      <c r="A23933" s="19" t="s">
        <v>155713</v>
      </c>
      <c r="B23933" s="24">
        <v>51</v>
      </c>
      <c r="C23933" s="22">
        <v>15</v>
      </c>
      <c r="D23933" s="21" t="s">
        <v>113989</v>
      </c>
      <c r="E23933" s="21" t="s">
        <v>113990</v>
      </c>
      <c r="F23933" s="21" t="s">
        <v>101568</v>
      </c>
      <c r="G23933" s="22">
        <v>1</v>
      </c>
      <c r="H23933" s="22">
        <v>9</v>
      </c>
      <c r="I23933" s="22">
        <v>16</v>
      </c>
      <c r="J23933" s="21" t="s">
        <v>155714</v>
      </c>
    </row>
    <row r="23934" spans="1:10" ht="32" customHeight="1">
      <c r="A23934" s="19" t="s">
        <v>155715</v>
      </c>
      <c r="B23934" s="24">
        <v>25</v>
      </c>
      <c r="C23934" s="22">
        <v>15</v>
      </c>
      <c r="D23934" s="21" t="s">
        <v>114615</v>
      </c>
      <c r="E23934" s="21" t="s">
        <v>114616</v>
      </c>
      <c r="F23934" s="21" t="s">
        <v>14739</v>
      </c>
      <c r="G23934" s="22">
        <v>10</v>
      </c>
      <c r="H23934" s="22">
        <v>0</v>
      </c>
      <c r="I23934" s="22">
        <v>0</v>
      </c>
      <c r="J23934" s="21" t="s">
        <v>123558</v>
      </c>
    </row>
    <row r="23935" spans="1:10" ht="32" customHeight="1">
      <c r="A23935" s="19" t="s">
        <v>155716</v>
      </c>
      <c r="B23935" s="24">
        <v>30</v>
      </c>
      <c r="C23935" s="22">
        <v>15</v>
      </c>
      <c r="D23935" s="21" t="s">
        <v>113852</v>
      </c>
      <c r="E23935" s="21" t="s">
        <v>113853</v>
      </c>
      <c r="F23935" s="21" t="s">
        <v>101628</v>
      </c>
      <c r="G23935" s="22">
        <v>1</v>
      </c>
      <c r="H23935" s="22">
        <v>10</v>
      </c>
      <c r="I23935" s="22">
        <v>20</v>
      </c>
      <c r="J23935" s="21" t="s">
        <v>155717</v>
      </c>
    </row>
    <row r="23936" spans="1:10" ht="32" customHeight="1">
      <c r="A23936" s="19" t="s">
        <v>155718</v>
      </c>
      <c r="B23936" s="24">
        <v>29</v>
      </c>
      <c r="C23936" s="22">
        <v>15</v>
      </c>
      <c r="D23936" s="21" t="s">
        <v>106966</v>
      </c>
      <c r="E23936" s="21" t="s">
        <v>106967</v>
      </c>
      <c r="F23936" s="21" t="s">
        <v>101554</v>
      </c>
      <c r="G23936" s="22">
        <v>10</v>
      </c>
      <c r="H23936" s="22">
        <v>0</v>
      </c>
      <c r="I23936" s="22">
        <v>0</v>
      </c>
      <c r="J23936" s="21" t="s">
        <v>132062</v>
      </c>
    </row>
    <row r="23937" spans="1:10" ht="32" customHeight="1">
      <c r="A23937" s="19" t="s">
        <v>155719</v>
      </c>
      <c r="B23937" s="24">
        <v>29</v>
      </c>
      <c r="C23937" s="22">
        <v>15</v>
      </c>
      <c r="D23937" s="21" t="s">
        <v>102029</v>
      </c>
      <c r="E23937" s="21" t="s">
        <v>102030</v>
      </c>
      <c r="F23937" s="21" t="s">
        <v>101694</v>
      </c>
      <c r="G23937" s="22">
        <v>10</v>
      </c>
      <c r="H23937" s="22">
        <v>0</v>
      </c>
      <c r="I23937" s="22">
        <v>0</v>
      </c>
      <c r="J23937" s="21" t="s">
        <v>107526</v>
      </c>
    </row>
    <row r="23938" spans="1:10" ht="32" customHeight="1">
      <c r="A23938" s="19" t="s">
        <v>155720</v>
      </c>
      <c r="B23938" s="24">
        <v>30</v>
      </c>
      <c r="C23938" s="22">
        <v>15</v>
      </c>
      <c r="D23938" s="21" t="s">
        <v>102576</v>
      </c>
      <c r="E23938" s="21" t="s">
        <v>102577</v>
      </c>
      <c r="F23938" s="21" t="s">
        <v>101528</v>
      </c>
      <c r="G23938" s="22">
        <v>10</v>
      </c>
      <c r="H23938" s="22">
        <v>0</v>
      </c>
      <c r="I23938" s="22">
        <v>0</v>
      </c>
      <c r="J23938" s="21" t="s">
        <v>155721</v>
      </c>
    </row>
    <row r="23939" spans="1:10" ht="32" customHeight="1">
      <c r="A23939" s="19" t="s">
        <v>155722</v>
      </c>
      <c r="B23939" s="24">
        <v>55</v>
      </c>
      <c r="C23939" s="22">
        <v>25</v>
      </c>
      <c r="D23939" s="21" t="s">
        <v>111022</v>
      </c>
      <c r="E23939" s="21" t="s">
        <v>111023</v>
      </c>
      <c r="F23939" s="21" t="s">
        <v>101568</v>
      </c>
      <c r="G23939" s="22">
        <v>1</v>
      </c>
      <c r="H23939" s="22">
        <v>20</v>
      </c>
      <c r="I23939" s="22">
        <v>31</v>
      </c>
      <c r="J23939" s="21" t="s">
        <v>155723</v>
      </c>
    </row>
    <row r="23940" spans="1:10" ht="32" customHeight="1">
      <c r="A23940" s="19" t="s">
        <v>155724</v>
      </c>
      <c r="B23940" s="24">
        <v>51</v>
      </c>
      <c r="C23940" s="22">
        <v>33</v>
      </c>
      <c r="D23940" s="21" t="s">
        <v>101772</v>
      </c>
      <c r="E23940" s="21" t="s">
        <v>101773</v>
      </c>
      <c r="F23940" s="21" t="s">
        <v>14743</v>
      </c>
      <c r="G23940" s="22">
        <v>9</v>
      </c>
      <c r="H23940" s="22">
        <v>20</v>
      </c>
      <c r="I23940" s="22">
        <v>27</v>
      </c>
      <c r="J23940" s="21" t="s">
        <v>102110</v>
      </c>
    </row>
    <row r="23941" spans="1:10" ht="32" customHeight="1">
      <c r="A23941" s="19" t="s">
        <v>155725</v>
      </c>
      <c r="B23941" s="24">
        <v>29</v>
      </c>
      <c r="C23941" s="22">
        <v>16</v>
      </c>
      <c r="D23941" s="21" t="s">
        <v>130421</v>
      </c>
      <c r="E23941" s="21" t="s">
        <v>130422</v>
      </c>
      <c r="F23941" s="21" t="s">
        <v>101533</v>
      </c>
      <c r="G23941" s="22">
        <v>1</v>
      </c>
      <c r="H23941" s="22">
        <v>9</v>
      </c>
      <c r="I23941" s="22">
        <v>14</v>
      </c>
      <c r="J23941" s="21" t="s">
        <v>155726</v>
      </c>
    </row>
    <row r="23942" spans="1:10" ht="32" customHeight="1">
      <c r="A23942" s="19" t="s">
        <v>155727</v>
      </c>
      <c r="B23942" s="24">
        <v>15</v>
      </c>
      <c r="C23942" s="22">
        <v>24</v>
      </c>
      <c r="D23942" s="21" t="s">
        <v>109660</v>
      </c>
      <c r="E23942" s="21" t="s">
        <v>109661</v>
      </c>
      <c r="F23942" s="21" t="s">
        <v>103671</v>
      </c>
      <c r="G23942" s="22">
        <v>9</v>
      </c>
      <c r="H23942" s="22">
        <v>11</v>
      </c>
      <c r="I23942" s="22">
        <v>16</v>
      </c>
      <c r="J23942" s="21" t="s">
        <v>155728</v>
      </c>
    </row>
    <row r="23943" spans="1:10" ht="32" customHeight="1">
      <c r="A23943" s="19" t="s">
        <v>155729</v>
      </c>
      <c r="B23943" s="24">
        <v>32</v>
      </c>
      <c r="C23943" s="22">
        <v>55</v>
      </c>
      <c r="D23943" s="21" t="s">
        <v>109660</v>
      </c>
      <c r="E23943" s="21" t="s">
        <v>109661</v>
      </c>
      <c r="F23943" s="21" t="s">
        <v>145499</v>
      </c>
      <c r="G23943" s="22">
        <v>9</v>
      </c>
      <c r="H23943" s="22">
        <v>11</v>
      </c>
      <c r="I23943" s="22">
        <v>16</v>
      </c>
      <c r="J23943" s="21" t="s">
        <v>155730</v>
      </c>
    </row>
    <row r="23944" spans="1:10" ht="32" customHeight="1">
      <c r="A23944" s="19" t="s">
        <v>155731</v>
      </c>
      <c r="B23944" s="24">
        <v>58</v>
      </c>
      <c r="C23944" s="22">
        <v>15</v>
      </c>
      <c r="D23944" s="21" t="s">
        <v>113798</v>
      </c>
      <c r="E23944" s="21" t="s">
        <v>113799</v>
      </c>
      <c r="F23944" s="21" t="s">
        <v>101694</v>
      </c>
      <c r="G23944" s="22">
        <v>10</v>
      </c>
      <c r="H23944" s="22">
        <v>0</v>
      </c>
      <c r="I23944" s="22">
        <v>0</v>
      </c>
      <c r="J23944" s="21" t="s">
        <v>155732</v>
      </c>
    </row>
    <row r="23945" spans="1:10" ht="32" customHeight="1">
      <c r="A23945" s="19" t="s">
        <v>155733</v>
      </c>
      <c r="B23945" s="24">
        <v>26</v>
      </c>
      <c r="C23945" s="22">
        <v>15</v>
      </c>
      <c r="D23945" s="21" t="s">
        <v>138191</v>
      </c>
      <c r="E23945" s="21" t="s">
        <v>138192</v>
      </c>
      <c r="F23945" s="21" t="s">
        <v>101528</v>
      </c>
      <c r="G23945" s="22">
        <v>10</v>
      </c>
      <c r="H23945" s="22">
        <v>0</v>
      </c>
      <c r="I23945" s="22">
        <v>0</v>
      </c>
      <c r="J23945" s="21" t="s">
        <v>155734</v>
      </c>
    </row>
    <row r="23946" spans="1:10" ht="32" customHeight="1">
      <c r="A23946" s="19" t="s">
        <v>155735</v>
      </c>
      <c r="B23946" s="24">
        <v>21</v>
      </c>
      <c r="C23946" s="22">
        <v>15</v>
      </c>
      <c r="D23946" s="21" t="s">
        <v>101795</v>
      </c>
      <c r="E23946" s="21" t="s">
        <v>101796</v>
      </c>
      <c r="F23946" s="21" t="s">
        <v>101554</v>
      </c>
      <c r="G23946" s="22">
        <v>10</v>
      </c>
      <c r="H23946" s="22">
        <v>0</v>
      </c>
      <c r="I23946" s="22">
        <v>0</v>
      </c>
      <c r="J23946" s="21" t="s">
        <v>115043</v>
      </c>
    </row>
    <row r="23947" spans="1:10" ht="32" customHeight="1">
      <c r="A23947" s="19" t="s">
        <v>155736</v>
      </c>
      <c r="B23947" s="24">
        <v>23</v>
      </c>
      <c r="C23947" s="22">
        <v>16</v>
      </c>
      <c r="D23947" s="21" t="s">
        <v>132028</v>
      </c>
      <c r="E23947" s="21" t="s">
        <v>132029</v>
      </c>
      <c r="F23947" s="22">
        <v>1</v>
      </c>
      <c r="G23947" s="22">
        <v>1</v>
      </c>
      <c r="H23947" s="22">
        <v>11</v>
      </c>
      <c r="I23947" s="22">
        <v>27</v>
      </c>
      <c r="J23947" s="21" t="s">
        <v>155737</v>
      </c>
    </row>
    <row r="23948" spans="1:10" ht="32" customHeight="1">
      <c r="A23948" s="19" t="s">
        <v>155738</v>
      </c>
      <c r="B23948" s="24">
        <v>19</v>
      </c>
      <c r="C23948" s="22">
        <v>15</v>
      </c>
      <c r="D23948" s="21" t="s">
        <v>112450</v>
      </c>
      <c r="E23948" s="21" t="s">
        <v>112451</v>
      </c>
      <c r="F23948" s="21" t="s">
        <v>101522</v>
      </c>
      <c r="G23948" s="22">
        <v>10</v>
      </c>
      <c r="H23948" s="22">
        <v>0</v>
      </c>
      <c r="I23948" s="22">
        <v>0</v>
      </c>
      <c r="J23948" s="21" t="s">
        <v>155739</v>
      </c>
    </row>
    <row r="23949" spans="1:10" ht="32" customHeight="1">
      <c r="A23949" s="19" t="s">
        <v>155740</v>
      </c>
      <c r="B23949" s="24">
        <v>47</v>
      </c>
      <c r="C23949" s="22">
        <v>27</v>
      </c>
      <c r="D23949" s="21" t="s">
        <v>124531</v>
      </c>
      <c r="E23949" s="21" t="s">
        <v>124532</v>
      </c>
      <c r="F23949" s="21" t="s">
        <v>101945</v>
      </c>
      <c r="G23949" s="22">
        <v>1</v>
      </c>
      <c r="H23949" s="22">
        <v>22</v>
      </c>
      <c r="I23949" s="22">
        <v>37</v>
      </c>
      <c r="J23949" s="21" t="s">
        <v>155741</v>
      </c>
    </row>
    <row r="23950" spans="1:10" ht="32" customHeight="1">
      <c r="A23950" s="19" t="s">
        <v>155742</v>
      </c>
      <c r="B23950" s="24">
        <v>13</v>
      </c>
      <c r="C23950" s="22">
        <v>15</v>
      </c>
      <c r="D23950" s="21" t="s">
        <v>103101</v>
      </c>
      <c r="E23950" s="21" t="s">
        <v>103102</v>
      </c>
      <c r="F23950" s="21" t="s">
        <v>101528</v>
      </c>
      <c r="G23950" s="22">
        <v>10</v>
      </c>
      <c r="H23950" s="22">
        <v>0</v>
      </c>
      <c r="I23950" s="22">
        <v>0</v>
      </c>
      <c r="J23950" s="21" t="s">
        <v>155743</v>
      </c>
    </row>
    <row r="23951" spans="1:10" ht="32" customHeight="1">
      <c r="A23951" s="19" t="s">
        <v>155744</v>
      </c>
      <c r="B23951" s="24">
        <v>19</v>
      </c>
      <c r="C23951" s="22">
        <v>15</v>
      </c>
      <c r="D23951" s="21" t="s">
        <v>113105</v>
      </c>
      <c r="E23951" s="21" t="s">
        <v>113106</v>
      </c>
      <c r="F23951" s="21" t="s">
        <v>101694</v>
      </c>
      <c r="G23951" s="22">
        <v>10</v>
      </c>
      <c r="H23951" s="22">
        <v>0</v>
      </c>
      <c r="I23951" s="22">
        <v>0</v>
      </c>
      <c r="J23951" s="21" t="s">
        <v>136461</v>
      </c>
    </row>
    <row r="23952" spans="1:10" ht="20" customHeight="1">
      <c r="A23952" s="27">
        <v>-999</v>
      </c>
      <c r="B23952" s="24">
        <v>-999</v>
      </c>
      <c r="C23952" s="22">
        <v>-999</v>
      </c>
      <c r="D23952" s="22">
        <v>-999</v>
      </c>
      <c r="E23952" s="22">
        <v>-999</v>
      </c>
      <c r="F23952" s="22">
        <v>-999</v>
      </c>
      <c r="G23952" s="22">
        <v>-999</v>
      </c>
      <c r="H23952" s="22">
        <v>-999</v>
      </c>
      <c r="I23952" s="22">
        <v>-999</v>
      </c>
      <c r="J23952" s="22">
        <v>-999</v>
      </c>
    </row>
    <row r="23953" spans="1:10" ht="32" customHeight="1">
      <c r="A23953" s="19" t="s">
        <v>155745</v>
      </c>
      <c r="B23953" s="24">
        <v>21</v>
      </c>
      <c r="C23953" s="22">
        <v>15</v>
      </c>
      <c r="D23953" s="21" t="s">
        <v>102106</v>
      </c>
      <c r="E23953" s="21" t="s">
        <v>102107</v>
      </c>
      <c r="F23953" s="21" t="s">
        <v>101554</v>
      </c>
      <c r="G23953" s="22">
        <v>10</v>
      </c>
      <c r="H23953" s="22">
        <v>0</v>
      </c>
      <c r="I23953" s="22">
        <v>0</v>
      </c>
      <c r="J23953" s="21" t="s">
        <v>134551</v>
      </c>
    </row>
    <row r="23954" spans="1:10" ht="32" customHeight="1">
      <c r="A23954" s="19" t="s">
        <v>155746</v>
      </c>
      <c r="B23954" s="24">
        <v>36</v>
      </c>
      <c r="C23954" s="22">
        <v>23</v>
      </c>
      <c r="D23954" s="21" t="s">
        <v>105138</v>
      </c>
      <c r="E23954" s="21" t="s">
        <v>105139</v>
      </c>
      <c r="F23954" s="21" t="s">
        <v>102001</v>
      </c>
      <c r="G23954" s="22">
        <v>6</v>
      </c>
      <c r="H23954" s="22">
        <v>13</v>
      </c>
      <c r="I23954" s="22">
        <v>20</v>
      </c>
      <c r="J23954" s="21" t="s">
        <v>155747</v>
      </c>
    </row>
    <row r="23955" spans="1:10" ht="32" customHeight="1">
      <c r="A23955" s="19" t="s">
        <v>155748</v>
      </c>
      <c r="B23955" s="24">
        <v>30</v>
      </c>
      <c r="C23955" s="22">
        <v>15</v>
      </c>
      <c r="D23955" s="21" t="s">
        <v>119954</v>
      </c>
      <c r="E23955" s="21" t="s">
        <v>119955</v>
      </c>
      <c r="F23955" s="21" t="s">
        <v>101554</v>
      </c>
      <c r="G23955" s="22">
        <v>10</v>
      </c>
      <c r="H23955" s="22">
        <v>0</v>
      </c>
      <c r="I23955" s="22">
        <v>0</v>
      </c>
      <c r="J23955" s="21" t="s">
        <v>155749</v>
      </c>
    </row>
    <row r="23956" spans="1:10" ht="32" customHeight="1">
      <c r="A23956" s="19" t="s">
        <v>155750</v>
      </c>
      <c r="B23956" s="24">
        <v>21</v>
      </c>
      <c r="C23956" s="22">
        <v>15</v>
      </c>
      <c r="D23956" s="21" t="s">
        <v>139268</v>
      </c>
      <c r="E23956" s="21" t="s">
        <v>139269</v>
      </c>
      <c r="F23956" s="21" t="s">
        <v>101694</v>
      </c>
      <c r="G23956" s="22">
        <v>10</v>
      </c>
      <c r="H23956" s="22">
        <v>0</v>
      </c>
      <c r="I23956" s="22">
        <v>0</v>
      </c>
      <c r="J23956" s="21" t="s">
        <v>155751</v>
      </c>
    </row>
    <row r="23957" spans="1:10" ht="32" customHeight="1">
      <c r="A23957" s="19" t="s">
        <v>155752</v>
      </c>
      <c r="B23957" s="24">
        <v>13</v>
      </c>
      <c r="C23957" s="22">
        <v>15</v>
      </c>
      <c r="D23957" s="21" t="s">
        <v>103999</v>
      </c>
      <c r="E23957" s="21" t="s">
        <v>104000</v>
      </c>
      <c r="F23957" s="21" t="s">
        <v>14739</v>
      </c>
      <c r="G23957" s="22">
        <v>10</v>
      </c>
      <c r="H23957" s="22">
        <v>0</v>
      </c>
      <c r="I23957" s="22">
        <v>0</v>
      </c>
      <c r="J23957" s="21" t="s">
        <v>105396</v>
      </c>
    </row>
    <row r="23958" spans="1:10" ht="32" customHeight="1">
      <c r="A23958" s="19" t="s">
        <v>155753</v>
      </c>
      <c r="B23958" s="24">
        <v>60</v>
      </c>
      <c r="C23958" s="22">
        <v>41</v>
      </c>
      <c r="D23958" s="21" t="s">
        <v>110295</v>
      </c>
      <c r="E23958" s="21" t="s">
        <v>110296</v>
      </c>
      <c r="F23958" s="21" t="s">
        <v>102157</v>
      </c>
      <c r="G23958" s="22">
        <v>9</v>
      </c>
      <c r="H23958" s="22">
        <v>28</v>
      </c>
      <c r="I23958" s="22">
        <v>40</v>
      </c>
      <c r="J23958" s="21" t="s">
        <v>155754</v>
      </c>
    </row>
    <row r="23959" spans="1:10" ht="44" customHeight="1">
      <c r="A23959" s="19" t="s">
        <v>155755</v>
      </c>
      <c r="B23959" s="24">
        <v>13</v>
      </c>
      <c r="C23959" s="22">
        <v>15</v>
      </c>
      <c r="D23959" s="21" t="s">
        <v>155756</v>
      </c>
      <c r="E23959" s="21" t="s">
        <v>155757</v>
      </c>
      <c r="F23959" s="21" t="s">
        <v>101563</v>
      </c>
      <c r="G23959" s="22">
        <v>10</v>
      </c>
      <c r="H23959" s="22">
        <v>0</v>
      </c>
      <c r="I23959" s="22">
        <v>0</v>
      </c>
      <c r="J23959" s="21" t="s">
        <v>155758</v>
      </c>
    </row>
    <row r="23960" spans="1:10" ht="32" customHeight="1">
      <c r="A23960" s="19" t="s">
        <v>155759</v>
      </c>
      <c r="B23960" s="24">
        <v>13</v>
      </c>
      <c r="C23960" s="22">
        <v>18</v>
      </c>
      <c r="D23960" s="21" t="s">
        <v>130228</v>
      </c>
      <c r="E23960" s="21" t="s">
        <v>130229</v>
      </c>
      <c r="F23960" s="21" t="s">
        <v>102782</v>
      </c>
      <c r="G23960" s="22">
        <v>1</v>
      </c>
      <c r="H23960" s="22">
        <v>13</v>
      </c>
      <c r="I23960" s="22">
        <v>20</v>
      </c>
      <c r="J23960" s="21" t="s">
        <v>155760</v>
      </c>
    </row>
    <row r="23961" spans="1:10" ht="20" customHeight="1">
      <c r="A23961" s="27">
        <v>-999</v>
      </c>
      <c r="B23961" s="24">
        <v>-999</v>
      </c>
      <c r="C23961" s="22">
        <v>-999</v>
      </c>
      <c r="D23961" s="22">
        <v>-999</v>
      </c>
      <c r="E23961" s="22">
        <v>-999</v>
      </c>
      <c r="F23961" s="22">
        <v>-999</v>
      </c>
      <c r="G23961" s="22">
        <v>-999</v>
      </c>
      <c r="H23961" s="22">
        <v>-999</v>
      </c>
      <c r="I23961" s="22">
        <v>-999</v>
      </c>
      <c r="J23961" s="22">
        <v>-999</v>
      </c>
    </row>
    <row r="23962" spans="1:10" ht="32" customHeight="1">
      <c r="A23962" s="19" t="s">
        <v>155761</v>
      </c>
      <c r="B23962" s="24">
        <v>25</v>
      </c>
      <c r="C23962" s="22">
        <v>15</v>
      </c>
      <c r="D23962" s="21" t="s">
        <v>104659</v>
      </c>
      <c r="E23962" s="21" t="s">
        <v>104660</v>
      </c>
      <c r="F23962" s="21" t="s">
        <v>101694</v>
      </c>
      <c r="G23962" s="22">
        <v>10</v>
      </c>
      <c r="H23962" s="22">
        <v>0</v>
      </c>
      <c r="I23962" s="22">
        <v>0</v>
      </c>
      <c r="J23962" s="21" t="s">
        <v>104661</v>
      </c>
    </row>
    <row r="23963" spans="1:10" ht="32" customHeight="1">
      <c r="A23963" s="19" t="s">
        <v>155762</v>
      </c>
      <c r="B23963" s="24">
        <v>39</v>
      </c>
      <c r="C23963" s="22">
        <v>15</v>
      </c>
      <c r="D23963" s="21" t="s">
        <v>129339</v>
      </c>
      <c r="E23963" s="21" t="s">
        <v>129340</v>
      </c>
      <c r="F23963" s="21" t="s">
        <v>101554</v>
      </c>
      <c r="G23963" s="22">
        <v>10</v>
      </c>
      <c r="H23963" s="22">
        <v>0</v>
      </c>
      <c r="I23963" s="22">
        <v>0</v>
      </c>
      <c r="J23963" s="21" t="s">
        <v>155763</v>
      </c>
    </row>
    <row r="23964" spans="1:10" ht="32" customHeight="1">
      <c r="A23964" s="19" t="s">
        <v>155764</v>
      </c>
      <c r="B23964" s="24">
        <v>19</v>
      </c>
      <c r="C23964" s="22">
        <v>15</v>
      </c>
      <c r="D23964" s="21" t="s">
        <v>110890</v>
      </c>
      <c r="E23964" s="21" t="s">
        <v>110891</v>
      </c>
      <c r="F23964" s="21" t="s">
        <v>14739</v>
      </c>
      <c r="G23964" s="22">
        <v>10</v>
      </c>
      <c r="H23964" s="22">
        <v>0</v>
      </c>
      <c r="I23964" s="22">
        <v>0</v>
      </c>
      <c r="J23964" s="21" t="s">
        <v>155765</v>
      </c>
    </row>
    <row r="23965" spans="1:10" ht="32" customHeight="1">
      <c r="A23965" s="19" t="s">
        <v>155766</v>
      </c>
      <c r="B23965" s="24">
        <v>13</v>
      </c>
      <c r="C23965" s="22">
        <v>15</v>
      </c>
      <c r="D23965" s="21" t="s">
        <v>155767</v>
      </c>
      <c r="E23965" s="21" t="s">
        <v>155768</v>
      </c>
      <c r="F23965" s="21" t="s">
        <v>14739</v>
      </c>
      <c r="G23965" s="22">
        <v>10</v>
      </c>
      <c r="H23965" s="22">
        <v>0</v>
      </c>
      <c r="I23965" s="22">
        <v>0</v>
      </c>
      <c r="J23965" s="21" t="s">
        <v>155769</v>
      </c>
    </row>
    <row r="23966" spans="1:10" ht="32" customHeight="1">
      <c r="A23966" s="19" t="s">
        <v>155770</v>
      </c>
      <c r="B23966" s="24">
        <v>12</v>
      </c>
      <c r="C23966" s="22">
        <v>15</v>
      </c>
      <c r="D23966" s="21" t="s">
        <v>107685</v>
      </c>
      <c r="E23966" s="21" t="s">
        <v>107686</v>
      </c>
      <c r="F23966" s="21" t="s">
        <v>101563</v>
      </c>
      <c r="G23966" s="22">
        <v>10</v>
      </c>
      <c r="H23966" s="22">
        <v>0</v>
      </c>
      <c r="I23966" s="22">
        <v>0</v>
      </c>
      <c r="J23966" s="21" t="s">
        <v>155771</v>
      </c>
    </row>
    <row r="23967" spans="1:10" ht="32" customHeight="1">
      <c r="A23967" s="19" t="s">
        <v>155772</v>
      </c>
      <c r="B23967" s="24">
        <v>36</v>
      </c>
      <c r="C23967" s="22">
        <v>15</v>
      </c>
      <c r="D23967" s="21" t="s">
        <v>111756</v>
      </c>
      <c r="E23967" s="21" t="s">
        <v>111757</v>
      </c>
      <c r="F23967" s="21" t="s">
        <v>14739</v>
      </c>
      <c r="G23967" s="22">
        <v>10</v>
      </c>
      <c r="H23967" s="22">
        <v>0</v>
      </c>
      <c r="I23967" s="22">
        <v>0</v>
      </c>
      <c r="J23967" s="21" t="s">
        <v>155773</v>
      </c>
    </row>
    <row r="23968" spans="1:10" ht="32" customHeight="1">
      <c r="A23968" s="19" t="s">
        <v>155774</v>
      </c>
      <c r="B23968" s="24">
        <v>25</v>
      </c>
      <c r="C23968" s="22">
        <v>20</v>
      </c>
      <c r="D23968" s="21" t="s">
        <v>105424</v>
      </c>
      <c r="E23968" s="21" t="s">
        <v>105425</v>
      </c>
      <c r="F23968" s="21" t="s">
        <v>101950</v>
      </c>
      <c r="G23968" s="22">
        <v>1</v>
      </c>
      <c r="H23968" s="22">
        <v>15</v>
      </c>
      <c r="I23968" s="22">
        <v>26</v>
      </c>
      <c r="J23968" s="21" t="s">
        <v>155775</v>
      </c>
    </row>
    <row r="23969" spans="1:10" ht="32" customHeight="1">
      <c r="A23969" s="19" t="s">
        <v>155776</v>
      </c>
      <c r="B23969" s="24">
        <v>19</v>
      </c>
      <c r="C23969" s="22">
        <v>15</v>
      </c>
      <c r="D23969" s="21" t="s">
        <v>123199</v>
      </c>
      <c r="E23969" s="21" t="s">
        <v>123200</v>
      </c>
      <c r="F23969" s="21" t="s">
        <v>101694</v>
      </c>
      <c r="G23969" s="22">
        <v>10</v>
      </c>
      <c r="H23969" s="22">
        <v>0</v>
      </c>
      <c r="I23969" s="22">
        <v>0</v>
      </c>
      <c r="J23969" s="21" t="s">
        <v>155777</v>
      </c>
    </row>
    <row r="23970" spans="1:10" ht="32" customHeight="1">
      <c r="A23970" s="19" t="s">
        <v>155778</v>
      </c>
      <c r="B23970" s="24">
        <v>13</v>
      </c>
      <c r="C23970" s="22">
        <v>15</v>
      </c>
      <c r="D23970" s="21" t="s">
        <v>110775</v>
      </c>
      <c r="E23970" s="21" t="s">
        <v>110776</v>
      </c>
      <c r="F23970" s="21" t="s">
        <v>101522</v>
      </c>
      <c r="G23970" s="22">
        <v>10</v>
      </c>
      <c r="H23970" s="22">
        <v>0</v>
      </c>
      <c r="I23970" s="22">
        <v>0</v>
      </c>
      <c r="J23970" s="21" t="s">
        <v>141961</v>
      </c>
    </row>
    <row r="23971" spans="1:10" ht="32" customHeight="1">
      <c r="A23971" s="19" t="s">
        <v>155779</v>
      </c>
      <c r="B23971" s="24">
        <v>20</v>
      </c>
      <c r="C23971" s="22">
        <v>26</v>
      </c>
      <c r="D23971" s="21" t="s">
        <v>113817</v>
      </c>
      <c r="E23971" s="21" t="s">
        <v>113818</v>
      </c>
      <c r="F23971" s="21" t="s">
        <v>101543</v>
      </c>
      <c r="G23971" s="22">
        <v>8</v>
      </c>
      <c r="H23971" s="22">
        <v>14</v>
      </c>
      <c r="I23971" s="22">
        <v>21</v>
      </c>
      <c r="J23971" s="21" t="s">
        <v>155780</v>
      </c>
    </row>
    <row r="23972" spans="1:10" ht="32" customHeight="1">
      <c r="A23972" s="19" t="s">
        <v>155781</v>
      </c>
      <c r="B23972" s="24">
        <v>21</v>
      </c>
      <c r="C23972" s="22">
        <v>30</v>
      </c>
      <c r="D23972" s="21" t="s">
        <v>149806</v>
      </c>
      <c r="E23972" s="21" t="s">
        <v>149807</v>
      </c>
      <c r="F23972" s="21" t="s">
        <v>101554</v>
      </c>
      <c r="G23972" s="22">
        <v>12</v>
      </c>
      <c r="H23972" s="22">
        <v>14</v>
      </c>
      <c r="I23972" s="22">
        <v>23</v>
      </c>
      <c r="J23972" s="21" t="s">
        <v>155782</v>
      </c>
    </row>
    <row r="23973" spans="1:10" ht="32" customHeight="1">
      <c r="A23973" s="19" t="s">
        <v>155783</v>
      </c>
      <c r="B23973" s="24">
        <v>24</v>
      </c>
      <c r="C23973" s="22">
        <v>15</v>
      </c>
      <c r="D23973" s="21" t="s">
        <v>127571</v>
      </c>
      <c r="E23973" s="21" t="s">
        <v>127572</v>
      </c>
      <c r="F23973" s="21" t="s">
        <v>101528</v>
      </c>
      <c r="G23973" s="22">
        <v>10</v>
      </c>
      <c r="H23973" s="22">
        <v>0</v>
      </c>
      <c r="I23973" s="22">
        <v>0</v>
      </c>
      <c r="J23973" s="21" t="s">
        <v>155784</v>
      </c>
    </row>
    <row r="23974" spans="1:10" ht="32" customHeight="1">
      <c r="A23974" s="19" t="s">
        <v>155785</v>
      </c>
      <c r="B23974" s="24">
        <v>20</v>
      </c>
      <c r="C23974" s="22">
        <v>22</v>
      </c>
      <c r="D23974" s="21" t="s">
        <v>144441</v>
      </c>
      <c r="E23974" s="21" t="s">
        <v>144442</v>
      </c>
      <c r="F23974" s="21" t="s">
        <v>101885</v>
      </c>
      <c r="G23974" s="22">
        <v>2</v>
      </c>
      <c r="H23974" s="22">
        <v>16</v>
      </c>
      <c r="I23974" s="22">
        <v>28</v>
      </c>
      <c r="J23974" s="21" t="s">
        <v>155786</v>
      </c>
    </row>
    <row r="23975" spans="1:10" ht="32" customHeight="1">
      <c r="A23975" s="19" t="s">
        <v>155787</v>
      </c>
      <c r="B23975" s="24">
        <v>20</v>
      </c>
      <c r="C23975" s="22">
        <v>22</v>
      </c>
      <c r="D23975" s="21" t="s">
        <v>144441</v>
      </c>
      <c r="E23975" s="21" t="s">
        <v>144442</v>
      </c>
      <c r="F23975" s="21" t="s">
        <v>101885</v>
      </c>
      <c r="G23975" s="22">
        <v>2</v>
      </c>
      <c r="H23975" s="22">
        <v>16</v>
      </c>
      <c r="I23975" s="22">
        <v>28</v>
      </c>
      <c r="J23975" s="21" t="s">
        <v>155786</v>
      </c>
    </row>
    <row r="23976" spans="1:10" ht="44" customHeight="1">
      <c r="A23976" s="19" t="s">
        <v>155788</v>
      </c>
      <c r="B23976" s="24">
        <v>13</v>
      </c>
      <c r="C23976" s="22">
        <v>15</v>
      </c>
      <c r="D23976" s="21" t="s">
        <v>128918</v>
      </c>
      <c r="E23976" s="21" t="s">
        <v>128919</v>
      </c>
      <c r="F23976" s="21" t="s">
        <v>101727</v>
      </c>
      <c r="G23976" s="22">
        <v>10</v>
      </c>
      <c r="H23976" s="22">
        <v>0</v>
      </c>
      <c r="I23976" s="22">
        <v>0</v>
      </c>
      <c r="J23976" s="21" t="s">
        <v>155789</v>
      </c>
    </row>
    <row r="23977" spans="1:10" ht="44" customHeight="1">
      <c r="A23977" s="19" t="s">
        <v>155790</v>
      </c>
      <c r="B23977" s="24">
        <v>13</v>
      </c>
      <c r="C23977" s="22">
        <v>15</v>
      </c>
      <c r="D23977" s="21" t="s">
        <v>107441</v>
      </c>
      <c r="E23977" s="21" t="s">
        <v>107442</v>
      </c>
      <c r="F23977" s="21" t="s">
        <v>101554</v>
      </c>
      <c r="G23977" s="22">
        <v>10</v>
      </c>
      <c r="H23977" s="22">
        <v>0</v>
      </c>
      <c r="I23977" s="22">
        <v>0</v>
      </c>
      <c r="J23977" s="21" t="s">
        <v>155791</v>
      </c>
    </row>
    <row r="23978" spans="1:10" ht="44" customHeight="1">
      <c r="A23978" s="19" t="s">
        <v>155792</v>
      </c>
      <c r="B23978" s="24">
        <v>13</v>
      </c>
      <c r="C23978" s="22">
        <v>15</v>
      </c>
      <c r="D23978" s="21" t="s">
        <v>107441</v>
      </c>
      <c r="E23978" s="21" t="s">
        <v>107442</v>
      </c>
      <c r="F23978" s="21" t="s">
        <v>101554</v>
      </c>
      <c r="G23978" s="22">
        <v>10</v>
      </c>
      <c r="H23978" s="22">
        <v>0</v>
      </c>
      <c r="I23978" s="22">
        <v>0</v>
      </c>
      <c r="J23978" s="21" t="s">
        <v>155791</v>
      </c>
    </row>
    <row r="23979" spans="1:10" ht="44" customHeight="1">
      <c r="A23979" s="19" t="s">
        <v>155793</v>
      </c>
      <c r="B23979" s="24">
        <v>15</v>
      </c>
      <c r="C23979" s="22">
        <v>18</v>
      </c>
      <c r="D23979" s="21" t="s">
        <v>109398</v>
      </c>
      <c r="E23979" s="21" t="s">
        <v>109399</v>
      </c>
      <c r="F23979" s="21" t="s">
        <v>102727</v>
      </c>
      <c r="G23979" s="22">
        <v>3</v>
      </c>
      <c r="H23979" s="22">
        <v>11</v>
      </c>
      <c r="I23979" s="22">
        <v>16</v>
      </c>
      <c r="J23979" s="21" t="s">
        <v>155794</v>
      </c>
    </row>
    <row r="23980" spans="1:10" ht="32" customHeight="1">
      <c r="A23980" s="19" t="s">
        <v>155795</v>
      </c>
      <c r="B23980" s="24">
        <v>13</v>
      </c>
      <c r="C23980" s="22">
        <v>15</v>
      </c>
      <c r="D23980" s="21" t="s">
        <v>113455</v>
      </c>
      <c r="E23980" s="21" t="s">
        <v>113456</v>
      </c>
      <c r="F23980" s="21" t="s">
        <v>101727</v>
      </c>
      <c r="G23980" s="22">
        <v>10</v>
      </c>
      <c r="H23980" s="22">
        <v>0</v>
      </c>
      <c r="I23980" s="22">
        <v>0</v>
      </c>
      <c r="J23980" s="21" t="s">
        <v>116255</v>
      </c>
    </row>
    <row r="23981" spans="1:10" ht="32" customHeight="1">
      <c r="A23981" s="19" t="s">
        <v>155796</v>
      </c>
      <c r="B23981" s="24">
        <v>109</v>
      </c>
      <c r="C23981" s="22">
        <v>15</v>
      </c>
      <c r="D23981" s="21" t="s">
        <v>111180</v>
      </c>
      <c r="E23981" s="21" t="s">
        <v>111181</v>
      </c>
      <c r="F23981" s="21" t="s">
        <v>101694</v>
      </c>
      <c r="G23981" s="22">
        <v>10</v>
      </c>
      <c r="H23981" s="22">
        <v>0</v>
      </c>
      <c r="I23981" s="22">
        <v>0</v>
      </c>
      <c r="J23981" s="21" t="s">
        <v>155797</v>
      </c>
    </row>
    <row r="23982" spans="1:10" ht="20" customHeight="1">
      <c r="A23982" s="27">
        <v>-999</v>
      </c>
      <c r="B23982" s="24">
        <v>-999</v>
      </c>
      <c r="C23982" s="22">
        <v>-999</v>
      </c>
      <c r="D23982" s="22">
        <v>-999</v>
      </c>
      <c r="E23982" s="22">
        <v>-999</v>
      </c>
      <c r="F23982" s="22">
        <v>-999</v>
      </c>
      <c r="G23982" s="22">
        <v>-999</v>
      </c>
      <c r="H23982" s="22">
        <v>-999</v>
      </c>
      <c r="I23982" s="22">
        <v>-999</v>
      </c>
      <c r="J23982" s="22">
        <v>-999</v>
      </c>
    </row>
    <row r="23983" spans="1:10" ht="32" customHeight="1">
      <c r="A23983" s="19" t="s">
        <v>155798</v>
      </c>
      <c r="B23983" s="24">
        <v>13</v>
      </c>
      <c r="C23983" s="22">
        <v>15</v>
      </c>
      <c r="D23983" s="21" t="s">
        <v>110788</v>
      </c>
      <c r="E23983" s="21" t="s">
        <v>110789</v>
      </c>
      <c r="F23983" s="21" t="s">
        <v>14739</v>
      </c>
      <c r="G23983" s="22">
        <v>10</v>
      </c>
      <c r="H23983" s="22">
        <v>0</v>
      </c>
      <c r="I23983" s="22">
        <v>0</v>
      </c>
      <c r="J23983" s="21" t="s">
        <v>110790</v>
      </c>
    </row>
    <row r="23984" spans="1:10" ht="20" customHeight="1">
      <c r="A23984" s="27">
        <v>-999</v>
      </c>
      <c r="B23984" s="24">
        <v>-999</v>
      </c>
      <c r="C23984" s="22">
        <v>-999</v>
      </c>
      <c r="D23984" s="22">
        <v>-999</v>
      </c>
      <c r="E23984" s="22">
        <v>-999</v>
      </c>
      <c r="F23984" s="22">
        <v>-999</v>
      </c>
      <c r="G23984" s="22">
        <v>-999</v>
      </c>
      <c r="H23984" s="22">
        <v>-999</v>
      </c>
      <c r="I23984" s="22">
        <v>-999</v>
      </c>
      <c r="J23984" s="22">
        <v>-999</v>
      </c>
    </row>
    <row r="23985" spans="1:10" ht="32" customHeight="1">
      <c r="A23985" s="19" t="s">
        <v>155799</v>
      </c>
      <c r="B23985" s="24">
        <v>13</v>
      </c>
      <c r="C23985" s="22">
        <v>15</v>
      </c>
      <c r="D23985" s="21" t="s">
        <v>120331</v>
      </c>
      <c r="E23985" s="21" t="s">
        <v>120332</v>
      </c>
      <c r="F23985" s="21" t="s">
        <v>101522</v>
      </c>
      <c r="G23985" s="22">
        <v>10</v>
      </c>
      <c r="H23985" s="22">
        <v>0</v>
      </c>
      <c r="I23985" s="22">
        <v>0</v>
      </c>
      <c r="J23985" s="21" t="s">
        <v>155800</v>
      </c>
    </row>
    <row r="23986" spans="1:10" ht="32" customHeight="1">
      <c r="A23986" s="19" t="s">
        <v>155801</v>
      </c>
      <c r="B23986" s="24">
        <v>24</v>
      </c>
      <c r="C23986" s="22">
        <v>15</v>
      </c>
      <c r="D23986" s="21" t="s">
        <v>105889</v>
      </c>
      <c r="E23986" s="21" t="s">
        <v>105890</v>
      </c>
      <c r="F23986" s="21" t="s">
        <v>101554</v>
      </c>
      <c r="G23986" s="22">
        <v>10</v>
      </c>
      <c r="H23986" s="22">
        <v>0</v>
      </c>
      <c r="I23986" s="22">
        <v>0</v>
      </c>
      <c r="J23986" s="21" t="s">
        <v>105891</v>
      </c>
    </row>
    <row r="23987" spans="1:10" ht="20" customHeight="1">
      <c r="A23987" s="19" t="s">
        <v>155802</v>
      </c>
      <c r="B23987" s="24">
        <v>26</v>
      </c>
      <c r="C23987" s="22">
        <v>15</v>
      </c>
      <c r="D23987" s="21" t="s">
        <v>120630</v>
      </c>
      <c r="E23987" s="21" t="s">
        <v>120631</v>
      </c>
      <c r="F23987" s="21" t="s">
        <v>101528</v>
      </c>
      <c r="G23987" s="22">
        <v>10</v>
      </c>
      <c r="H23987" s="22">
        <v>0</v>
      </c>
      <c r="I23987" s="22">
        <v>0</v>
      </c>
      <c r="J23987" s="21" t="s">
        <v>120632</v>
      </c>
    </row>
    <row r="23988" spans="1:10" ht="20" customHeight="1">
      <c r="A23988" s="19" t="s">
        <v>155803</v>
      </c>
      <c r="B23988" s="24">
        <v>28</v>
      </c>
      <c r="C23988" s="22">
        <v>15</v>
      </c>
      <c r="D23988" s="21" t="s">
        <v>109560</v>
      </c>
      <c r="E23988" s="21" t="s">
        <v>109561</v>
      </c>
      <c r="F23988" s="21" t="s">
        <v>101522</v>
      </c>
      <c r="G23988" s="22">
        <v>10</v>
      </c>
      <c r="H23988" s="22">
        <v>0</v>
      </c>
      <c r="I23988" s="22">
        <v>0</v>
      </c>
      <c r="J23988" s="21" t="s">
        <v>123972</v>
      </c>
    </row>
    <row r="23989" spans="1:10" ht="20" customHeight="1">
      <c r="A23989" s="19" t="s">
        <v>155804</v>
      </c>
      <c r="B23989" s="24">
        <v>13</v>
      </c>
      <c r="C23989" s="22">
        <v>15</v>
      </c>
      <c r="D23989" s="21" t="s">
        <v>109958</v>
      </c>
      <c r="E23989" s="21" t="s">
        <v>109959</v>
      </c>
      <c r="F23989" s="21" t="s">
        <v>101528</v>
      </c>
      <c r="G23989" s="22">
        <v>10</v>
      </c>
      <c r="H23989" s="22">
        <v>0</v>
      </c>
      <c r="I23989" s="22">
        <v>0</v>
      </c>
      <c r="J23989" s="21" t="s">
        <v>155805</v>
      </c>
    </row>
    <row r="23990" spans="1:10" ht="20" customHeight="1">
      <c r="A23990" s="19" t="s">
        <v>155806</v>
      </c>
      <c r="B23990" s="24">
        <v>22</v>
      </c>
      <c r="C23990" s="22">
        <v>16</v>
      </c>
      <c r="D23990" s="21" t="s">
        <v>102492</v>
      </c>
      <c r="E23990" s="21" t="s">
        <v>102493</v>
      </c>
      <c r="F23990" s="21" t="s">
        <v>101945</v>
      </c>
      <c r="G23990" s="22">
        <v>1</v>
      </c>
      <c r="H23990" s="22">
        <v>11</v>
      </c>
      <c r="I23990" s="22">
        <v>17</v>
      </c>
      <c r="J23990" s="21" t="s">
        <v>110945</v>
      </c>
    </row>
    <row r="23991" spans="1:10" ht="20" customHeight="1">
      <c r="A23991" s="19" t="s">
        <v>155807</v>
      </c>
      <c r="B23991" s="24">
        <v>96</v>
      </c>
      <c r="C23991" s="22">
        <v>90</v>
      </c>
      <c r="D23991" s="21" t="s">
        <v>106952</v>
      </c>
      <c r="E23991" s="21" t="s">
        <v>106953</v>
      </c>
      <c r="F23991" s="21" t="s">
        <v>155808</v>
      </c>
      <c r="G23991" s="22">
        <v>10</v>
      </c>
      <c r="H23991" s="22">
        <v>14</v>
      </c>
      <c r="I23991" s="22">
        <v>17</v>
      </c>
      <c r="J23991" s="21" t="s">
        <v>155809</v>
      </c>
    </row>
    <row r="23992" spans="1:10" ht="20" customHeight="1">
      <c r="A23992" s="19" t="s">
        <v>155810</v>
      </c>
      <c r="B23992" s="24">
        <v>30</v>
      </c>
      <c r="C23992" s="22">
        <v>15</v>
      </c>
      <c r="D23992" s="21" t="s">
        <v>111432</v>
      </c>
      <c r="E23992" s="21" t="s">
        <v>111433</v>
      </c>
      <c r="F23992" s="21" t="s">
        <v>101528</v>
      </c>
      <c r="G23992" s="22">
        <v>10</v>
      </c>
      <c r="H23992" s="22">
        <v>0</v>
      </c>
      <c r="I23992" s="22">
        <v>0</v>
      </c>
      <c r="J23992" s="21" t="s">
        <v>155811</v>
      </c>
    </row>
    <row r="23993" spans="1:10" ht="32" customHeight="1">
      <c r="A23993" s="19" t="s">
        <v>155812</v>
      </c>
      <c r="B23993" s="24">
        <v>13</v>
      </c>
      <c r="C23993" s="22">
        <v>15</v>
      </c>
      <c r="D23993" s="21" t="s">
        <v>141857</v>
      </c>
      <c r="E23993" s="21" t="s">
        <v>141858</v>
      </c>
      <c r="F23993" s="21" t="s">
        <v>101528</v>
      </c>
      <c r="G23993" s="22">
        <v>10</v>
      </c>
      <c r="H23993" s="22">
        <v>0</v>
      </c>
      <c r="I23993" s="22">
        <v>0</v>
      </c>
      <c r="J23993" s="21" t="s">
        <v>155813</v>
      </c>
    </row>
    <row r="23994" spans="1:10" ht="32" customHeight="1">
      <c r="A23994" s="19" t="s">
        <v>155814</v>
      </c>
      <c r="B23994" s="24">
        <v>13</v>
      </c>
      <c r="C23994" s="22">
        <v>15</v>
      </c>
      <c r="D23994" s="21" t="s">
        <v>141857</v>
      </c>
      <c r="E23994" s="21" t="s">
        <v>141858</v>
      </c>
      <c r="F23994" s="21" t="s">
        <v>101528</v>
      </c>
      <c r="G23994" s="22">
        <v>10</v>
      </c>
      <c r="H23994" s="22">
        <v>0</v>
      </c>
      <c r="I23994" s="22">
        <v>0</v>
      </c>
      <c r="J23994" s="21" t="s">
        <v>155813</v>
      </c>
    </row>
    <row r="23995" spans="1:10" ht="20" customHeight="1">
      <c r="A23995" s="19" t="s">
        <v>155815</v>
      </c>
      <c r="B23995" s="24">
        <v>26</v>
      </c>
      <c r="C23995" s="22">
        <v>15</v>
      </c>
      <c r="D23995" s="21" t="s">
        <v>106818</v>
      </c>
      <c r="E23995" s="21" t="s">
        <v>106819</v>
      </c>
      <c r="F23995" s="21" t="s">
        <v>101528</v>
      </c>
      <c r="G23995" s="22">
        <v>10</v>
      </c>
      <c r="H23995" s="22">
        <v>0</v>
      </c>
      <c r="I23995" s="22">
        <v>0</v>
      </c>
      <c r="J23995" s="21" t="s">
        <v>155816</v>
      </c>
    </row>
    <row r="23996" spans="1:10" ht="20" customHeight="1">
      <c r="A23996" s="19" t="s">
        <v>155817</v>
      </c>
      <c r="B23996" s="24">
        <v>38</v>
      </c>
      <c r="C23996" s="22">
        <v>15</v>
      </c>
      <c r="D23996" s="21" t="s">
        <v>155818</v>
      </c>
      <c r="E23996" s="21" t="s">
        <v>155819</v>
      </c>
      <c r="F23996" s="21" t="s">
        <v>101563</v>
      </c>
      <c r="G23996" s="22">
        <v>10</v>
      </c>
      <c r="H23996" s="22">
        <v>0</v>
      </c>
      <c r="I23996" s="22">
        <v>0</v>
      </c>
      <c r="J23996" s="21" t="s">
        <v>155820</v>
      </c>
    </row>
    <row r="23997" spans="1:10" ht="32" customHeight="1">
      <c r="A23997" s="19" t="s">
        <v>155821</v>
      </c>
      <c r="B23997" s="24">
        <v>13</v>
      </c>
      <c r="C23997" s="22">
        <v>31</v>
      </c>
      <c r="D23997" s="21" t="s">
        <v>134360</v>
      </c>
      <c r="E23997" s="21" t="s">
        <v>134361</v>
      </c>
      <c r="F23997" s="21" t="s">
        <v>101986</v>
      </c>
      <c r="G23997" s="22">
        <v>13</v>
      </c>
      <c r="H23997" s="22">
        <v>14</v>
      </c>
      <c r="I23997" s="22">
        <v>20</v>
      </c>
      <c r="J23997" s="21" t="s">
        <v>155822</v>
      </c>
    </row>
    <row r="23998" spans="1:10" ht="20" customHeight="1">
      <c r="A23998" s="19" t="s">
        <v>155823</v>
      </c>
      <c r="B23998" s="24">
        <v>27</v>
      </c>
      <c r="C23998" s="22">
        <v>30</v>
      </c>
      <c r="D23998" s="21" t="s">
        <v>155824</v>
      </c>
      <c r="E23998" s="21" t="s">
        <v>155825</v>
      </c>
      <c r="F23998" s="21" t="s">
        <v>103600</v>
      </c>
      <c r="G23998" s="22">
        <v>6</v>
      </c>
      <c r="H23998" s="22">
        <v>20</v>
      </c>
      <c r="I23998" s="22">
        <v>33</v>
      </c>
      <c r="J23998" s="21" t="s">
        <v>155826</v>
      </c>
    </row>
    <row r="23999" spans="1:10" ht="20" customHeight="1">
      <c r="A23999" s="19" t="s">
        <v>155827</v>
      </c>
      <c r="B23999" s="24">
        <v>27</v>
      </c>
      <c r="C23999" s="22">
        <v>15</v>
      </c>
      <c r="D23999" s="21" t="s">
        <v>155828</v>
      </c>
      <c r="E23999" s="21" t="s">
        <v>155829</v>
      </c>
      <c r="F23999" s="21" t="s">
        <v>101528</v>
      </c>
      <c r="G23999" s="22">
        <v>10</v>
      </c>
      <c r="H23999" s="22">
        <v>0</v>
      </c>
      <c r="I23999" s="22">
        <v>0</v>
      </c>
      <c r="J23999" s="21" t="s">
        <v>155830</v>
      </c>
    </row>
    <row r="24000" spans="1:10" ht="20" customHeight="1">
      <c r="A24000" s="19" t="s">
        <v>155831</v>
      </c>
      <c r="B24000" s="24">
        <v>27</v>
      </c>
      <c r="C24000" s="22">
        <v>15</v>
      </c>
      <c r="D24000" s="21" t="s">
        <v>108235</v>
      </c>
      <c r="E24000" s="21" t="s">
        <v>108236</v>
      </c>
      <c r="F24000" s="21" t="s">
        <v>14739</v>
      </c>
      <c r="G24000" s="22">
        <v>10</v>
      </c>
      <c r="H24000" s="22">
        <v>0</v>
      </c>
      <c r="I24000" s="22">
        <v>0</v>
      </c>
      <c r="J24000" s="21" t="s">
        <v>155832</v>
      </c>
    </row>
    <row r="24001" spans="1:10" ht="20" customHeight="1">
      <c r="A24001" s="19" t="s">
        <v>155833</v>
      </c>
      <c r="B24001" s="24">
        <v>21</v>
      </c>
      <c r="C24001" s="22">
        <v>15</v>
      </c>
      <c r="D24001" s="21" t="s">
        <v>107809</v>
      </c>
      <c r="E24001" s="21" t="s">
        <v>107810</v>
      </c>
      <c r="F24001" s="21" t="s">
        <v>101727</v>
      </c>
      <c r="G24001" s="22">
        <v>10</v>
      </c>
      <c r="H24001" s="22">
        <v>0</v>
      </c>
      <c r="I24001" s="22">
        <v>0</v>
      </c>
      <c r="J24001" s="21" t="s">
        <v>155834</v>
      </c>
    </row>
    <row r="24002" spans="1:10" ht="20" customHeight="1">
      <c r="A24002" s="27">
        <v>-999</v>
      </c>
      <c r="B24002" s="24">
        <v>-999</v>
      </c>
      <c r="C24002" s="22">
        <v>-999</v>
      </c>
      <c r="D24002" s="22">
        <v>-999</v>
      </c>
      <c r="E24002" s="22">
        <v>-999</v>
      </c>
      <c r="F24002" s="22">
        <v>-999</v>
      </c>
      <c r="G24002" s="22">
        <v>-999</v>
      </c>
      <c r="H24002" s="22">
        <v>-999</v>
      </c>
      <c r="I24002" s="22">
        <v>-999</v>
      </c>
      <c r="J24002" s="22">
        <v>-999</v>
      </c>
    </row>
    <row r="24003" spans="1:10" ht="20" customHeight="1">
      <c r="A24003" s="19" t="s">
        <v>155835</v>
      </c>
      <c r="B24003" s="24">
        <v>19</v>
      </c>
      <c r="C24003" s="22">
        <v>15</v>
      </c>
      <c r="D24003" s="21" t="s">
        <v>155836</v>
      </c>
      <c r="E24003" s="21" t="s">
        <v>155837</v>
      </c>
      <c r="F24003" s="21" t="s">
        <v>101694</v>
      </c>
      <c r="G24003" s="22">
        <v>10</v>
      </c>
      <c r="H24003" s="22">
        <v>0</v>
      </c>
      <c r="I24003" s="22">
        <v>0</v>
      </c>
      <c r="J24003" s="21" t="s">
        <v>155838</v>
      </c>
    </row>
    <row r="24004" spans="1:10" ht="20" customHeight="1">
      <c r="A24004" s="19" t="s">
        <v>155839</v>
      </c>
      <c r="B24004" s="24">
        <v>13</v>
      </c>
      <c r="C24004" s="22">
        <v>15</v>
      </c>
      <c r="D24004" s="21" t="s">
        <v>105984</v>
      </c>
      <c r="E24004" s="21" t="s">
        <v>105985</v>
      </c>
      <c r="F24004" s="21" t="s">
        <v>14739</v>
      </c>
      <c r="G24004" s="22">
        <v>10</v>
      </c>
      <c r="H24004" s="22">
        <v>0</v>
      </c>
      <c r="I24004" s="22">
        <v>0</v>
      </c>
      <c r="J24004" s="21" t="s">
        <v>138704</v>
      </c>
    </row>
    <row r="24005" spans="1:10" ht="20" customHeight="1">
      <c r="A24005" s="19" t="s">
        <v>155840</v>
      </c>
      <c r="B24005" s="24">
        <v>69</v>
      </c>
      <c r="C24005" s="22">
        <v>15</v>
      </c>
      <c r="D24005" s="21" t="s">
        <v>107388</v>
      </c>
      <c r="E24005" s="21" t="s">
        <v>107389</v>
      </c>
      <c r="F24005" s="21" t="s">
        <v>14739</v>
      </c>
      <c r="G24005" s="22">
        <v>10</v>
      </c>
      <c r="H24005" s="22">
        <v>0</v>
      </c>
      <c r="I24005" s="22">
        <v>0</v>
      </c>
      <c r="J24005" s="21" t="s">
        <v>107390</v>
      </c>
    </row>
    <row r="24006" spans="1:10" ht="20" customHeight="1">
      <c r="A24006" s="19" t="s">
        <v>155841</v>
      </c>
      <c r="B24006" s="24">
        <v>27</v>
      </c>
      <c r="C24006" s="22">
        <v>25</v>
      </c>
      <c r="D24006" s="21" t="s">
        <v>103936</v>
      </c>
      <c r="E24006" s="21" t="s">
        <v>103937</v>
      </c>
      <c r="F24006" s="21" t="s">
        <v>101568</v>
      </c>
      <c r="G24006" s="22">
        <v>1</v>
      </c>
      <c r="H24006" s="22">
        <v>20</v>
      </c>
      <c r="I24006" s="22">
        <v>27</v>
      </c>
      <c r="J24006" s="21" t="s">
        <v>146006</v>
      </c>
    </row>
    <row r="24007" spans="1:10" ht="20" customHeight="1">
      <c r="A24007" s="19" t="s">
        <v>155842</v>
      </c>
      <c r="B24007" s="24">
        <v>37</v>
      </c>
      <c r="C24007" s="22">
        <v>15</v>
      </c>
      <c r="D24007" s="21" t="s">
        <v>102422</v>
      </c>
      <c r="E24007" s="21" t="s">
        <v>102423</v>
      </c>
      <c r="F24007" s="21" t="s">
        <v>101522</v>
      </c>
      <c r="G24007" s="22">
        <v>10</v>
      </c>
      <c r="H24007" s="22">
        <v>0</v>
      </c>
      <c r="I24007" s="22">
        <v>0</v>
      </c>
      <c r="J24007" s="21" t="s">
        <v>133554</v>
      </c>
    </row>
    <row r="24008" spans="1:10" ht="20" customHeight="1">
      <c r="A24008" s="27">
        <v>-999</v>
      </c>
      <c r="B24008" s="24">
        <v>-999</v>
      </c>
      <c r="C24008" s="22">
        <v>-999</v>
      </c>
      <c r="D24008" s="22">
        <v>-999</v>
      </c>
      <c r="E24008" s="22">
        <v>-999</v>
      </c>
      <c r="F24008" s="22">
        <v>-999</v>
      </c>
      <c r="G24008" s="22">
        <v>-999</v>
      </c>
      <c r="H24008" s="22">
        <v>-999</v>
      </c>
      <c r="I24008" s="22">
        <v>-999</v>
      </c>
      <c r="J24008" s="22">
        <v>-999</v>
      </c>
    </row>
    <row r="24009" spans="1:10" ht="20" customHeight="1">
      <c r="A24009" s="19" t="s">
        <v>155843</v>
      </c>
      <c r="B24009" s="24">
        <v>19</v>
      </c>
      <c r="C24009" s="22">
        <v>15</v>
      </c>
      <c r="D24009" s="21" t="s">
        <v>155844</v>
      </c>
      <c r="E24009" s="21" t="s">
        <v>155845</v>
      </c>
      <c r="F24009" s="21" t="s">
        <v>14739</v>
      </c>
      <c r="G24009" s="22">
        <v>10</v>
      </c>
      <c r="H24009" s="22">
        <v>0</v>
      </c>
      <c r="I24009" s="22">
        <v>0</v>
      </c>
      <c r="J24009" s="21" t="s">
        <v>155846</v>
      </c>
    </row>
    <row r="24010" spans="1:10" ht="20" customHeight="1">
      <c r="A24010" s="19" t="s">
        <v>155847</v>
      </c>
      <c r="B24010" s="24">
        <v>62</v>
      </c>
      <c r="C24010" s="22">
        <v>15</v>
      </c>
      <c r="D24010" s="21" t="s">
        <v>124799</v>
      </c>
      <c r="E24010" s="21" t="s">
        <v>124800</v>
      </c>
      <c r="F24010" s="21" t="s">
        <v>101528</v>
      </c>
      <c r="G24010" s="22">
        <v>10</v>
      </c>
      <c r="H24010" s="22">
        <v>0</v>
      </c>
      <c r="I24010" s="22">
        <v>0</v>
      </c>
      <c r="J24010" s="21" t="s">
        <v>124801</v>
      </c>
    </row>
    <row r="24011" spans="1:10" ht="20" customHeight="1">
      <c r="A24011" s="19" t="s">
        <v>155848</v>
      </c>
      <c r="B24011" s="24">
        <v>16</v>
      </c>
      <c r="C24011" s="22">
        <v>18</v>
      </c>
      <c r="D24011" s="21" t="s">
        <v>155849</v>
      </c>
      <c r="E24011" s="21" t="s">
        <v>155850</v>
      </c>
      <c r="F24011" s="21" t="s">
        <v>105122</v>
      </c>
      <c r="G24011" s="22">
        <v>7</v>
      </c>
      <c r="H24011" s="22">
        <v>7</v>
      </c>
      <c r="I24011" s="22">
        <v>16</v>
      </c>
      <c r="J24011" s="21" t="s">
        <v>155851</v>
      </c>
    </row>
    <row r="24012" spans="1:10" ht="20" customHeight="1">
      <c r="A24012" s="19" t="s">
        <v>155852</v>
      </c>
      <c r="B24012" s="24">
        <v>19</v>
      </c>
      <c r="C24012" s="22">
        <v>15</v>
      </c>
      <c r="D24012" s="21" t="s">
        <v>155853</v>
      </c>
      <c r="E24012" s="21" t="s">
        <v>155854</v>
      </c>
      <c r="F24012" s="21" t="s">
        <v>101554</v>
      </c>
      <c r="G24012" s="22">
        <v>10</v>
      </c>
      <c r="H24012" s="22">
        <v>0</v>
      </c>
      <c r="I24012" s="22">
        <v>0</v>
      </c>
      <c r="J24012" s="21" t="s">
        <v>155855</v>
      </c>
    </row>
    <row r="24013" spans="1:10" ht="32" customHeight="1">
      <c r="A24013" s="19" t="s">
        <v>155856</v>
      </c>
      <c r="B24013" s="24">
        <v>30</v>
      </c>
      <c r="C24013" s="22">
        <v>15</v>
      </c>
      <c r="D24013" s="21" t="s">
        <v>101931</v>
      </c>
      <c r="E24013" s="21" t="s">
        <v>101932</v>
      </c>
      <c r="F24013" s="21" t="s">
        <v>101563</v>
      </c>
      <c r="G24013" s="22">
        <v>10</v>
      </c>
      <c r="H24013" s="22">
        <v>0</v>
      </c>
      <c r="I24013" s="22">
        <v>0</v>
      </c>
      <c r="J24013" s="21" t="s">
        <v>137478</v>
      </c>
    </row>
    <row r="24014" spans="1:10" ht="32" customHeight="1">
      <c r="A24014" s="19" t="s">
        <v>155857</v>
      </c>
      <c r="B24014" s="24">
        <v>23</v>
      </c>
      <c r="C24014" s="22">
        <v>15</v>
      </c>
      <c r="D24014" s="21" t="s">
        <v>109312</v>
      </c>
      <c r="E24014" s="21" t="s">
        <v>109313</v>
      </c>
      <c r="F24014" s="21" t="s">
        <v>101528</v>
      </c>
      <c r="G24014" s="22">
        <v>10</v>
      </c>
      <c r="H24014" s="22">
        <v>0</v>
      </c>
      <c r="I24014" s="22">
        <v>0</v>
      </c>
      <c r="J24014" s="21" t="s">
        <v>135487</v>
      </c>
    </row>
    <row r="24015" spans="1:10" ht="32" customHeight="1">
      <c r="A24015" s="19" t="s">
        <v>155858</v>
      </c>
      <c r="B24015" s="24">
        <v>59</v>
      </c>
      <c r="C24015" s="22">
        <v>25</v>
      </c>
      <c r="D24015" s="21" t="s">
        <v>108427</v>
      </c>
      <c r="E24015" s="21" t="s">
        <v>108428</v>
      </c>
      <c r="F24015" s="21" t="s">
        <v>103765</v>
      </c>
      <c r="G24015" s="22">
        <v>12</v>
      </c>
      <c r="H24015" s="22">
        <v>9</v>
      </c>
      <c r="I24015" s="22">
        <v>12</v>
      </c>
      <c r="J24015" s="21" t="s">
        <v>155859</v>
      </c>
    </row>
    <row r="24016" spans="1:10" ht="32" customHeight="1">
      <c r="A24016" s="19" t="s">
        <v>155860</v>
      </c>
      <c r="B24016" s="24">
        <v>41</v>
      </c>
      <c r="C24016" s="22">
        <v>29</v>
      </c>
      <c r="D24016" s="21" t="s">
        <v>119461</v>
      </c>
      <c r="E24016" s="21" t="s">
        <v>119462</v>
      </c>
      <c r="F24016" s="21" t="s">
        <v>101543</v>
      </c>
      <c r="G24016" s="22">
        <v>6</v>
      </c>
      <c r="H24016" s="22">
        <v>12</v>
      </c>
      <c r="I24016" s="22">
        <v>21</v>
      </c>
      <c r="J24016" s="21" t="s">
        <v>155861</v>
      </c>
    </row>
    <row r="24017" spans="1:10" ht="32" customHeight="1">
      <c r="A24017" s="19" t="s">
        <v>155862</v>
      </c>
      <c r="B24017" s="24">
        <v>17</v>
      </c>
      <c r="C24017" s="22">
        <v>15</v>
      </c>
      <c r="D24017" s="21" t="s">
        <v>111279</v>
      </c>
      <c r="E24017" s="21" t="s">
        <v>111280</v>
      </c>
      <c r="F24017" s="21" t="s">
        <v>101563</v>
      </c>
      <c r="G24017" s="22">
        <v>10</v>
      </c>
      <c r="H24017" s="22">
        <v>0</v>
      </c>
      <c r="I24017" s="22">
        <v>0</v>
      </c>
      <c r="J24017" s="21" t="s">
        <v>155863</v>
      </c>
    </row>
    <row r="24018" spans="1:10" ht="32" customHeight="1">
      <c r="A24018" s="19" t="s">
        <v>155864</v>
      </c>
      <c r="B24018" s="24">
        <v>18</v>
      </c>
      <c r="C24018" s="22">
        <v>15</v>
      </c>
      <c r="D24018" s="21" t="s">
        <v>155865</v>
      </c>
      <c r="E24018" s="21" t="s">
        <v>155866</v>
      </c>
      <c r="F24018" s="21" t="s">
        <v>14739</v>
      </c>
      <c r="G24018" s="22">
        <v>10</v>
      </c>
      <c r="H24018" s="22">
        <v>0</v>
      </c>
      <c r="I24018" s="22">
        <v>0</v>
      </c>
      <c r="J24018" s="21" t="s">
        <v>155867</v>
      </c>
    </row>
    <row r="24019" spans="1:10" ht="32" customHeight="1">
      <c r="A24019" s="19" t="s">
        <v>155868</v>
      </c>
      <c r="B24019" s="24">
        <v>18</v>
      </c>
      <c r="C24019" s="22">
        <v>15</v>
      </c>
      <c r="D24019" s="21" t="s">
        <v>155865</v>
      </c>
      <c r="E24019" s="21" t="s">
        <v>155866</v>
      </c>
      <c r="F24019" s="21" t="s">
        <v>14739</v>
      </c>
      <c r="G24019" s="22">
        <v>10</v>
      </c>
      <c r="H24019" s="22">
        <v>0</v>
      </c>
      <c r="I24019" s="22">
        <v>0</v>
      </c>
      <c r="J24019" s="21" t="s">
        <v>155867</v>
      </c>
    </row>
    <row r="24020" spans="1:10" ht="32" customHeight="1">
      <c r="A24020" s="19" t="s">
        <v>155869</v>
      </c>
      <c r="B24020" s="24">
        <v>32</v>
      </c>
      <c r="C24020" s="22">
        <v>20</v>
      </c>
      <c r="D24020" s="21" t="s">
        <v>112617</v>
      </c>
      <c r="E24020" s="21" t="s">
        <v>112618</v>
      </c>
      <c r="F24020" s="21" t="s">
        <v>101568</v>
      </c>
      <c r="G24020" s="22">
        <v>1</v>
      </c>
      <c r="H24020" s="22">
        <v>15</v>
      </c>
      <c r="I24020" s="22">
        <v>24</v>
      </c>
      <c r="J24020" s="21" t="s">
        <v>155870</v>
      </c>
    </row>
    <row r="24021" spans="1:10" ht="32" customHeight="1">
      <c r="A24021" s="19" t="s">
        <v>155871</v>
      </c>
      <c r="B24021" s="24">
        <v>21</v>
      </c>
      <c r="C24021" s="22">
        <v>15</v>
      </c>
      <c r="D24021" s="21" t="s">
        <v>108325</v>
      </c>
      <c r="E24021" s="21" t="s">
        <v>108326</v>
      </c>
      <c r="F24021" s="21" t="s">
        <v>101694</v>
      </c>
      <c r="G24021" s="22">
        <v>10</v>
      </c>
      <c r="H24021" s="22">
        <v>0</v>
      </c>
      <c r="I24021" s="22">
        <v>0</v>
      </c>
      <c r="J24021" s="21" t="s">
        <v>134553</v>
      </c>
    </row>
    <row r="24022" spans="1:10" ht="32" customHeight="1">
      <c r="A24022" s="19" t="s">
        <v>155872</v>
      </c>
      <c r="B24022" s="24">
        <v>22</v>
      </c>
      <c r="C24022" s="22">
        <v>15</v>
      </c>
      <c r="D24022" s="21" t="s">
        <v>114274</v>
      </c>
      <c r="E24022" s="21" t="s">
        <v>114275</v>
      </c>
      <c r="F24022" s="21" t="s">
        <v>14739</v>
      </c>
      <c r="G24022" s="22">
        <v>10</v>
      </c>
      <c r="H24022" s="22">
        <v>0</v>
      </c>
      <c r="I24022" s="22">
        <v>0</v>
      </c>
      <c r="J24022" s="21" t="s">
        <v>114276</v>
      </c>
    </row>
    <row r="24023" spans="1:10" ht="32" customHeight="1">
      <c r="A24023" s="19" t="s">
        <v>155873</v>
      </c>
      <c r="B24023" s="24">
        <v>55</v>
      </c>
      <c r="C24023" s="22">
        <v>15</v>
      </c>
      <c r="D24023" s="21" t="s">
        <v>111654</v>
      </c>
      <c r="E24023" s="21" t="s">
        <v>111655</v>
      </c>
      <c r="F24023" s="21" t="s">
        <v>14739</v>
      </c>
      <c r="G24023" s="22">
        <v>10</v>
      </c>
      <c r="H24023" s="22">
        <v>0</v>
      </c>
      <c r="I24023" s="22">
        <v>0</v>
      </c>
      <c r="J24023" s="21" t="s">
        <v>155874</v>
      </c>
    </row>
    <row r="24024" spans="1:10" ht="32" customHeight="1">
      <c r="A24024" s="19" t="s">
        <v>155875</v>
      </c>
      <c r="B24024" s="24">
        <v>18</v>
      </c>
      <c r="C24024" s="22">
        <v>15</v>
      </c>
      <c r="D24024" s="21" t="s">
        <v>112271</v>
      </c>
      <c r="E24024" s="21" t="s">
        <v>112272</v>
      </c>
      <c r="F24024" s="21" t="s">
        <v>101563</v>
      </c>
      <c r="G24024" s="22">
        <v>10</v>
      </c>
      <c r="H24024" s="22">
        <v>0</v>
      </c>
      <c r="I24024" s="22">
        <v>0</v>
      </c>
      <c r="J24024" s="21" t="s">
        <v>155876</v>
      </c>
    </row>
    <row r="24025" spans="1:10" ht="32" customHeight="1">
      <c r="A24025" s="19" t="s">
        <v>155877</v>
      </c>
      <c r="B24025" s="24">
        <v>17</v>
      </c>
      <c r="C24025" s="22">
        <v>36</v>
      </c>
      <c r="D24025" s="21" t="s">
        <v>155878</v>
      </c>
      <c r="E24025" s="21" t="s">
        <v>155879</v>
      </c>
      <c r="F24025" s="21" t="s">
        <v>102062</v>
      </c>
      <c r="G24025" s="22">
        <v>12</v>
      </c>
      <c r="H24025" s="22">
        <v>20</v>
      </c>
      <c r="I24025" s="22">
        <v>38</v>
      </c>
      <c r="J24025" s="21" t="s">
        <v>155880</v>
      </c>
    </row>
    <row r="24026" spans="1:10" ht="32" customHeight="1">
      <c r="A24026" s="19" t="s">
        <v>155881</v>
      </c>
      <c r="B24026" s="24">
        <v>12</v>
      </c>
      <c r="C24026" s="22">
        <v>15</v>
      </c>
      <c r="D24026" s="21" t="s">
        <v>110396</v>
      </c>
      <c r="E24026" s="21" t="s">
        <v>110397</v>
      </c>
      <c r="F24026" s="21" t="s">
        <v>14739</v>
      </c>
      <c r="G24026" s="22">
        <v>10</v>
      </c>
      <c r="H24026" s="22">
        <v>0</v>
      </c>
      <c r="I24026" s="22">
        <v>0</v>
      </c>
      <c r="J24026" s="21" t="s">
        <v>155882</v>
      </c>
    </row>
    <row r="24027" spans="1:10" ht="20" customHeight="1">
      <c r="A24027" s="19" t="s">
        <v>155883</v>
      </c>
      <c r="B24027" s="24">
        <v>18</v>
      </c>
      <c r="C24027" s="22">
        <v>16</v>
      </c>
      <c r="D24027" s="21" t="s">
        <v>136564</v>
      </c>
      <c r="E24027" s="21" t="s">
        <v>136565</v>
      </c>
      <c r="F24027" s="21" t="s">
        <v>102257</v>
      </c>
      <c r="G24027" s="22">
        <v>3</v>
      </c>
      <c r="H24027" s="22">
        <v>9</v>
      </c>
      <c r="I24027" s="22">
        <v>16</v>
      </c>
      <c r="J24027" s="21" t="s">
        <v>155884</v>
      </c>
    </row>
    <row r="24028" spans="1:10" ht="20" customHeight="1">
      <c r="A24028" s="19" t="s">
        <v>155885</v>
      </c>
      <c r="B24028" s="24">
        <v>30</v>
      </c>
      <c r="C24028" s="22">
        <v>15</v>
      </c>
      <c r="D24028" s="21" t="s">
        <v>131803</v>
      </c>
      <c r="E24028" s="21" t="s">
        <v>131804</v>
      </c>
      <c r="F24028" s="21" t="s">
        <v>101568</v>
      </c>
      <c r="G24028" s="22">
        <v>1</v>
      </c>
      <c r="H24028" s="22">
        <v>9</v>
      </c>
      <c r="I24028" s="22">
        <v>18</v>
      </c>
      <c r="J24028" s="21" t="s">
        <v>155886</v>
      </c>
    </row>
    <row r="24029" spans="1:10" ht="32" customHeight="1">
      <c r="A24029" s="19" t="s">
        <v>155887</v>
      </c>
      <c r="B24029" s="24">
        <v>27</v>
      </c>
      <c r="C24029" s="22">
        <v>36</v>
      </c>
      <c r="D24029" s="21" t="s">
        <v>155888</v>
      </c>
      <c r="E24029" s="21" t="s">
        <v>155889</v>
      </c>
      <c r="F24029" s="21" t="s">
        <v>102062</v>
      </c>
      <c r="G24029" s="22">
        <v>3</v>
      </c>
      <c r="H24029" s="22">
        <v>29</v>
      </c>
      <c r="I24029" s="22">
        <v>43</v>
      </c>
      <c r="J24029" s="21" t="s">
        <v>155890</v>
      </c>
    </row>
    <row r="24030" spans="1:10" ht="20" customHeight="1">
      <c r="A24030" s="19" t="s">
        <v>155891</v>
      </c>
      <c r="B24030" s="24">
        <v>27</v>
      </c>
      <c r="C24030" s="22">
        <v>17</v>
      </c>
      <c r="D24030" s="21" t="s">
        <v>111984</v>
      </c>
      <c r="E24030" s="21" t="s">
        <v>111985</v>
      </c>
      <c r="F24030" s="22">
        <v>1</v>
      </c>
      <c r="G24030" s="22">
        <v>1</v>
      </c>
      <c r="H24030" s="22">
        <v>12</v>
      </c>
      <c r="I24030" s="22">
        <v>31</v>
      </c>
      <c r="J24030" s="21" t="s">
        <v>155892</v>
      </c>
    </row>
    <row r="24031" spans="1:10" ht="20" customHeight="1">
      <c r="A24031" s="19" t="s">
        <v>155893</v>
      </c>
      <c r="B24031" s="24">
        <v>27</v>
      </c>
      <c r="C24031" s="22">
        <v>17</v>
      </c>
      <c r="D24031" s="21" t="s">
        <v>111984</v>
      </c>
      <c r="E24031" s="21" t="s">
        <v>111985</v>
      </c>
      <c r="F24031" s="22">
        <v>1</v>
      </c>
      <c r="G24031" s="22">
        <v>1</v>
      </c>
      <c r="H24031" s="22">
        <v>12</v>
      </c>
      <c r="I24031" s="22">
        <v>31</v>
      </c>
      <c r="J24031" s="21" t="s">
        <v>155892</v>
      </c>
    </row>
    <row r="24032" spans="1:10" ht="32" customHeight="1">
      <c r="A24032" s="19" t="s">
        <v>155894</v>
      </c>
      <c r="B24032" s="24">
        <v>20</v>
      </c>
      <c r="C24032" s="22">
        <v>15</v>
      </c>
      <c r="D24032" s="21" t="s">
        <v>103064</v>
      </c>
      <c r="E24032" s="21" t="s">
        <v>103065</v>
      </c>
      <c r="F24032" s="21" t="s">
        <v>101694</v>
      </c>
      <c r="G24032" s="22">
        <v>10</v>
      </c>
      <c r="H24032" s="22">
        <v>0</v>
      </c>
      <c r="I24032" s="22">
        <v>0</v>
      </c>
      <c r="J24032" s="21" t="s">
        <v>130365</v>
      </c>
    </row>
    <row r="24033" spans="1:10" ht="32" customHeight="1">
      <c r="A24033" s="19" t="s">
        <v>155895</v>
      </c>
      <c r="B24033" s="24">
        <v>20</v>
      </c>
      <c r="C24033" s="22">
        <v>15</v>
      </c>
      <c r="D24033" s="21" t="s">
        <v>103064</v>
      </c>
      <c r="E24033" s="21" t="s">
        <v>103065</v>
      </c>
      <c r="F24033" s="21" t="s">
        <v>101694</v>
      </c>
      <c r="G24033" s="22">
        <v>10</v>
      </c>
      <c r="H24033" s="22">
        <v>0</v>
      </c>
      <c r="I24033" s="22">
        <v>0</v>
      </c>
      <c r="J24033" s="21" t="s">
        <v>130365</v>
      </c>
    </row>
    <row r="24034" spans="1:10" ht="32" customHeight="1">
      <c r="A24034" s="19" t="s">
        <v>155896</v>
      </c>
      <c r="B24034" s="24">
        <v>17</v>
      </c>
      <c r="C24034" s="22">
        <v>15</v>
      </c>
      <c r="D24034" s="21" t="s">
        <v>133127</v>
      </c>
      <c r="E24034" s="21" t="s">
        <v>133128</v>
      </c>
      <c r="F24034" s="21" t="s">
        <v>14739</v>
      </c>
      <c r="G24034" s="22">
        <v>10</v>
      </c>
      <c r="H24034" s="22">
        <v>0</v>
      </c>
      <c r="I24034" s="22">
        <v>0</v>
      </c>
      <c r="J24034" s="21" t="s">
        <v>155897</v>
      </c>
    </row>
    <row r="24035" spans="1:10" ht="32" customHeight="1">
      <c r="A24035" s="19" t="s">
        <v>155898</v>
      </c>
      <c r="B24035" s="24">
        <v>31</v>
      </c>
      <c r="C24035" s="22">
        <v>15</v>
      </c>
      <c r="D24035" s="21" t="s">
        <v>102808</v>
      </c>
      <c r="E24035" s="21" t="s">
        <v>102809</v>
      </c>
      <c r="F24035" s="21" t="s">
        <v>101694</v>
      </c>
      <c r="G24035" s="22">
        <v>10</v>
      </c>
      <c r="H24035" s="22">
        <v>0</v>
      </c>
      <c r="I24035" s="22">
        <v>0</v>
      </c>
      <c r="J24035" s="21" t="s">
        <v>155899</v>
      </c>
    </row>
    <row r="24036" spans="1:10" ht="32" customHeight="1">
      <c r="A24036" s="19" t="s">
        <v>155900</v>
      </c>
      <c r="B24036" s="24">
        <v>24</v>
      </c>
      <c r="C24036" s="22">
        <v>15</v>
      </c>
      <c r="D24036" s="21" t="s">
        <v>110069</v>
      </c>
      <c r="E24036" s="21" t="s">
        <v>110070</v>
      </c>
      <c r="F24036" s="21" t="s">
        <v>101554</v>
      </c>
      <c r="G24036" s="22">
        <v>10</v>
      </c>
      <c r="H24036" s="22">
        <v>0</v>
      </c>
      <c r="I24036" s="22">
        <v>0</v>
      </c>
      <c r="J24036" s="21" t="s">
        <v>155901</v>
      </c>
    </row>
    <row r="24037" spans="1:10" ht="32" customHeight="1">
      <c r="A24037" s="19" t="s">
        <v>155902</v>
      </c>
      <c r="B24037" s="24">
        <v>23</v>
      </c>
      <c r="C24037" s="22">
        <v>17</v>
      </c>
      <c r="D24037" s="21" t="s">
        <v>127576</v>
      </c>
      <c r="E24037" s="21" t="s">
        <v>127577</v>
      </c>
      <c r="F24037" s="21" t="s">
        <v>101710</v>
      </c>
      <c r="G24037" s="22">
        <v>4</v>
      </c>
      <c r="H24037" s="22">
        <v>9</v>
      </c>
      <c r="I24037" s="22">
        <v>19</v>
      </c>
      <c r="J24037" s="21" t="s">
        <v>155903</v>
      </c>
    </row>
    <row r="24038" spans="1:10" ht="32" customHeight="1">
      <c r="A24038" s="19" t="s">
        <v>155904</v>
      </c>
      <c r="B24038" s="24">
        <v>20</v>
      </c>
      <c r="C24038" s="22">
        <v>15</v>
      </c>
      <c r="D24038" s="21" t="s">
        <v>155905</v>
      </c>
      <c r="E24038" s="21" t="s">
        <v>155906</v>
      </c>
      <c r="F24038" s="21" t="s">
        <v>101563</v>
      </c>
      <c r="G24038" s="22">
        <v>10</v>
      </c>
      <c r="H24038" s="22">
        <v>0</v>
      </c>
      <c r="I24038" s="22">
        <v>0</v>
      </c>
      <c r="J24038" s="21" t="s">
        <v>155907</v>
      </c>
    </row>
    <row r="24039" spans="1:10" ht="32" customHeight="1">
      <c r="A24039" s="19" t="s">
        <v>155908</v>
      </c>
      <c r="B24039" s="24">
        <v>20</v>
      </c>
      <c r="C24039" s="22">
        <v>30</v>
      </c>
      <c r="D24039" s="21" t="s">
        <v>117980</v>
      </c>
      <c r="E24039" s="21" t="s">
        <v>117981</v>
      </c>
      <c r="F24039" s="21" t="s">
        <v>101923</v>
      </c>
      <c r="G24039" s="22">
        <v>1</v>
      </c>
      <c r="H24039" s="22">
        <v>25</v>
      </c>
      <c r="I24039" s="22">
        <v>46</v>
      </c>
      <c r="J24039" s="21" t="s">
        <v>155909</v>
      </c>
    </row>
    <row r="24040" spans="1:10" ht="32" customHeight="1">
      <c r="A24040" s="19" t="s">
        <v>155910</v>
      </c>
      <c r="B24040" s="24">
        <v>19</v>
      </c>
      <c r="C24040" s="22">
        <v>15</v>
      </c>
      <c r="D24040" s="21" t="s">
        <v>136442</v>
      </c>
      <c r="E24040" s="21" t="s">
        <v>136443</v>
      </c>
      <c r="F24040" s="21" t="s">
        <v>101563</v>
      </c>
      <c r="G24040" s="22">
        <v>10</v>
      </c>
      <c r="H24040" s="22">
        <v>0</v>
      </c>
      <c r="I24040" s="22">
        <v>0</v>
      </c>
      <c r="J24040" s="21" t="s">
        <v>155911</v>
      </c>
    </row>
    <row r="24041" spans="1:10" ht="32" customHeight="1">
      <c r="A24041" s="19" t="s">
        <v>155912</v>
      </c>
      <c r="B24041" s="24">
        <v>22</v>
      </c>
      <c r="C24041" s="22">
        <v>19</v>
      </c>
      <c r="D24041" s="21" t="s">
        <v>128308</v>
      </c>
      <c r="E24041" s="21" t="s">
        <v>128309</v>
      </c>
      <c r="F24041" s="21" t="s">
        <v>102114</v>
      </c>
      <c r="G24041" s="22">
        <v>1</v>
      </c>
      <c r="H24041" s="22">
        <v>14</v>
      </c>
      <c r="I24041" s="22">
        <v>23</v>
      </c>
      <c r="J24041" s="21" t="s">
        <v>155913</v>
      </c>
    </row>
    <row r="24042" spans="1:10" ht="32" customHeight="1">
      <c r="A24042" s="19" t="s">
        <v>155914</v>
      </c>
      <c r="B24042" s="24">
        <v>23</v>
      </c>
      <c r="C24042" s="22">
        <v>15</v>
      </c>
      <c r="D24042" s="21" t="s">
        <v>135206</v>
      </c>
      <c r="E24042" s="21" t="s">
        <v>135207</v>
      </c>
      <c r="F24042" s="21" t="s">
        <v>101554</v>
      </c>
      <c r="G24042" s="22">
        <v>10</v>
      </c>
      <c r="H24042" s="22">
        <v>0</v>
      </c>
      <c r="I24042" s="22">
        <v>0</v>
      </c>
      <c r="J24042" s="21" t="s">
        <v>155915</v>
      </c>
    </row>
    <row r="24043" spans="1:10" ht="20" customHeight="1">
      <c r="A24043" s="19" t="s">
        <v>155916</v>
      </c>
      <c r="B24043" s="24">
        <v>26</v>
      </c>
      <c r="C24043" s="22">
        <v>15</v>
      </c>
      <c r="D24043" s="21" t="s">
        <v>104659</v>
      </c>
      <c r="E24043" s="21" t="s">
        <v>104660</v>
      </c>
      <c r="F24043" s="21" t="s">
        <v>101528</v>
      </c>
      <c r="G24043" s="22">
        <v>10</v>
      </c>
      <c r="H24043" s="22">
        <v>0</v>
      </c>
      <c r="I24043" s="22">
        <v>0</v>
      </c>
      <c r="J24043" s="21" t="s">
        <v>155917</v>
      </c>
    </row>
    <row r="24044" spans="1:10" ht="20" customHeight="1">
      <c r="A24044" s="19" t="s">
        <v>155918</v>
      </c>
      <c r="B24044" s="24">
        <v>13</v>
      </c>
      <c r="C24044" s="22">
        <v>15</v>
      </c>
      <c r="D24044" s="21" t="s">
        <v>136683</v>
      </c>
      <c r="E24044" s="21" t="s">
        <v>136684</v>
      </c>
      <c r="F24044" s="21" t="s">
        <v>101563</v>
      </c>
      <c r="G24044" s="22">
        <v>10</v>
      </c>
      <c r="H24044" s="22">
        <v>0</v>
      </c>
      <c r="I24044" s="22">
        <v>0</v>
      </c>
      <c r="J24044" s="21" t="s">
        <v>155919</v>
      </c>
    </row>
    <row r="24045" spans="1:10" ht="32" customHeight="1">
      <c r="A24045" s="19" t="s">
        <v>155920</v>
      </c>
      <c r="B24045" s="24">
        <v>19</v>
      </c>
      <c r="C24045" s="22">
        <v>15</v>
      </c>
      <c r="D24045" s="21" t="s">
        <v>144370</v>
      </c>
      <c r="E24045" s="21" t="s">
        <v>144371</v>
      </c>
      <c r="F24045" s="21" t="s">
        <v>101554</v>
      </c>
      <c r="G24045" s="22">
        <v>10</v>
      </c>
      <c r="H24045" s="22">
        <v>0</v>
      </c>
      <c r="I24045" s="22">
        <v>0</v>
      </c>
      <c r="J24045" s="21" t="s">
        <v>155921</v>
      </c>
    </row>
    <row r="24046" spans="1:10" ht="32" customHeight="1">
      <c r="A24046" s="19" t="s">
        <v>155922</v>
      </c>
      <c r="B24046" s="24">
        <v>12</v>
      </c>
      <c r="C24046" s="22">
        <v>15</v>
      </c>
      <c r="D24046" s="21" t="s">
        <v>110798</v>
      </c>
      <c r="E24046" s="21" t="s">
        <v>110799</v>
      </c>
      <c r="F24046" s="21" t="s">
        <v>101528</v>
      </c>
      <c r="G24046" s="22">
        <v>10</v>
      </c>
      <c r="H24046" s="22">
        <v>0</v>
      </c>
      <c r="I24046" s="22">
        <v>0</v>
      </c>
      <c r="J24046" s="21" t="s">
        <v>155923</v>
      </c>
    </row>
    <row r="24047" spans="1:10" ht="32" customHeight="1">
      <c r="A24047" s="19" t="s">
        <v>155924</v>
      </c>
      <c r="B24047" s="24">
        <v>33</v>
      </c>
      <c r="C24047" s="22">
        <v>23</v>
      </c>
      <c r="D24047" s="21" t="s">
        <v>118621</v>
      </c>
      <c r="E24047" s="21" t="s">
        <v>118622</v>
      </c>
      <c r="F24047" s="21" t="s">
        <v>102157</v>
      </c>
      <c r="G24047" s="22">
        <v>5</v>
      </c>
      <c r="H24047" s="22">
        <v>14</v>
      </c>
      <c r="I24047" s="22">
        <v>30</v>
      </c>
      <c r="J24047" s="21" t="s">
        <v>155925</v>
      </c>
    </row>
    <row r="24048" spans="1:10" ht="32" customHeight="1">
      <c r="A24048" s="19" t="s">
        <v>155926</v>
      </c>
      <c r="B24048" s="24">
        <v>20</v>
      </c>
      <c r="C24048" s="22">
        <v>15</v>
      </c>
      <c r="D24048" s="21" t="s">
        <v>155927</v>
      </c>
      <c r="E24048" s="21" t="s">
        <v>155928</v>
      </c>
      <c r="F24048" s="21" t="s">
        <v>101694</v>
      </c>
      <c r="G24048" s="22">
        <v>1</v>
      </c>
      <c r="H24048" s="22">
        <v>6</v>
      </c>
      <c r="I24048" s="22">
        <v>13</v>
      </c>
      <c r="J24048" s="21" t="s">
        <v>155929</v>
      </c>
    </row>
    <row r="24049" spans="1:10" ht="32" customHeight="1">
      <c r="A24049" s="19" t="s">
        <v>155930</v>
      </c>
      <c r="B24049" s="24">
        <v>22</v>
      </c>
      <c r="C24049" s="22">
        <v>15</v>
      </c>
      <c r="D24049" s="21" t="s">
        <v>114810</v>
      </c>
      <c r="E24049" s="21" t="s">
        <v>114811</v>
      </c>
      <c r="F24049" s="21" t="s">
        <v>101554</v>
      </c>
      <c r="G24049" s="22">
        <v>10</v>
      </c>
      <c r="H24049" s="22">
        <v>0</v>
      </c>
      <c r="I24049" s="22">
        <v>0</v>
      </c>
      <c r="J24049" s="21" t="s">
        <v>155931</v>
      </c>
    </row>
    <row r="24050" spans="1:10" ht="32" customHeight="1">
      <c r="A24050" s="19" t="s">
        <v>155932</v>
      </c>
      <c r="B24050" s="24">
        <v>20</v>
      </c>
      <c r="C24050" s="22">
        <v>15</v>
      </c>
      <c r="D24050" s="21" t="s">
        <v>128856</v>
      </c>
      <c r="E24050" s="21" t="s">
        <v>128857</v>
      </c>
      <c r="F24050" s="21" t="s">
        <v>14739</v>
      </c>
      <c r="G24050" s="22">
        <v>10</v>
      </c>
      <c r="H24050" s="22">
        <v>0</v>
      </c>
      <c r="I24050" s="22">
        <v>0</v>
      </c>
      <c r="J24050" s="21" t="s">
        <v>155933</v>
      </c>
    </row>
    <row r="24051" spans="1:10" ht="32" customHeight="1">
      <c r="A24051" s="19" t="s">
        <v>155934</v>
      </c>
      <c r="B24051" s="24">
        <v>25</v>
      </c>
      <c r="C24051" s="22">
        <v>15</v>
      </c>
      <c r="D24051" s="21" t="s">
        <v>155935</v>
      </c>
      <c r="E24051" s="21" t="s">
        <v>155936</v>
      </c>
      <c r="F24051" s="21" t="s">
        <v>101694</v>
      </c>
      <c r="G24051" s="22">
        <v>1</v>
      </c>
      <c r="H24051" s="22">
        <v>9</v>
      </c>
      <c r="I24051" s="22">
        <v>12</v>
      </c>
      <c r="J24051" s="21" t="s">
        <v>155937</v>
      </c>
    </row>
    <row r="24052" spans="1:10" ht="32" customHeight="1">
      <c r="A24052" s="19" t="s">
        <v>155938</v>
      </c>
      <c r="B24052" s="24">
        <v>23</v>
      </c>
      <c r="C24052" s="22">
        <v>20</v>
      </c>
      <c r="D24052" s="21" t="s">
        <v>102572</v>
      </c>
      <c r="E24052" s="21" t="s">
        <v>102573</v>
      </c>
      <c r="F24052" s="21" t="s">
        <v>102305</v>
      </c>
      <c r="G24052" s="22">
        <v>1</v>
      </c>
      <c r="H24052" s="22">
        <v>15</v>
      </c>
      <c r="I24052" s="22">
        <v>30</v>
      </c>
      <c r="J24052" s="21" t="s">
        <v>155939</v>
      </c>
    </row>
    <row r="24053" spans="1:10" ht="32" customHeight="1">
      <c r="A24053" s="19" t="s">
        <v>155940</v>
      </c>
      <c r="B24053" s="24">
        <v>18</v>
      </c>
      <c r="C24053" s="22">
        <v>15</v>
      </c>
      <c r="D24053" s="21" t="s">
        <v>133267</v>
      </c>
      <c r="E24053" s="21" t="s">
        <v>133268</v>
      </c>
      <c r="F24053" s="21" t="s">
        <v>101528</v>
      </c>
      <c r="G24053" s="22">
        <v>10</v>
      </c>
      <c r="H24053" s="22">
        <v>0</v>
      </c>
      <c r="I24053" s="22">
        <v>0</v>
      </c>
      <c r="J24053" s="21" t="s">
        <v>155941</v>
      </c>
    </row>
    <row r="24054" spans="1:10" ht="32" customHeight="1">
      <c r="A24054" s="19" t="s">
        <v>155942</v>
      </c>
      <c r="B24054" s="24">
        <v>13</v>
      </c>
      <c r="C24054" s="22">
        <v>15</v>
      </c>
      <c r="D24054" s="21" t="s">
        <v>139924</v>
      </c>
      <c r="E24054" s="21" t="s">
        <v>139925</v>
      </c>
      <c r="F24054" s="21" t="s">
        <v>101528</v>
      </c>
      <c r="G24054" s="22">
        <v>10</v>
      </c>
      <c r="H24054" s="22">
        <v>0</v>
      </c>
      <c r="I24054" s="22">
        <v>0</v>
      </c>
      <c r="J24054" s="21" t="s">
        <v>155943</v>
      </c>
    </row>
    <row r="24055" spans="1:10" ht="32" customHeight="1">
      <c r="A24055" s="19" t="s">
        <v>155944</v>
      </c>
      <c r="B24055" s="24">
        <v>22</v>
      </c>
      <c r="C24055" s="22">
        <v>20</v>
      </c>
      <c r="D24055" s="21" t="s">
        <v>102968</v>
      </c>
      <c r="E24055" s="21" t="s">
        <v>102969</v>
      </c>
      <c r="F24055" s="21" t="s">
        <v>101568</v>
      </c>
      <c r="G24055" s="22">
        <v>1</v>
      </c>
      <c r="H24055" s="22">
        <v>15</v>
      </c>
      <c r="I24055" s="22">
        <v>23</v>
      </c>
      <c r="J24055" s="21" t="s">
        <v>155945</v>
      </c>
    </row>
    <row r="24056" spans="1:10" ht="32" customHeight="1">
      <c r="A24056" s="19" t="s">
        <v>155946</v>
      </c>
      <c r="B24056" s="24">
        <v>18</v>
      </c>
      <c r="C24056" s="22">
        <v>15</v>
      </c>
      <c r="D24056" s="21" t="s">
        <v>101650</v>
      </c>
      <c r="E24056" s="21" t="s">
        <v>101651</v>
      </c>
      <c r="F24056" s="21" t="s">
        <v>101528</v>
      </c>
      <c r="G24056" s="22">
        <v>10</v>
      </c>
      <c r="H24056" s="22">
        <v>0</v>
      </c>
      <c r="I24056" s="22">
        <v>0</v>
      </c>
      <c r="J24056" s="21" t="s">
        <v>117974</v>
      </c>
    </row>
    <row r="24057" spans="1:10" ht="20" customHeight="1">
      <c r="A24057" s="19" t="s">
        <v>155947</v>
      </c>
      <c r="B24057" s="24">
        <v>33</v>
      </c>
      <c r="C24057" s="22">
        <v>15</v>
      </c>
      <c r="D24057" s="21" t="s">
        <v>155948</v>
      </c>
      <c r="E24057" s="21" t="s">
        <v>155949</v>
      </c>
      <c r="F24057" s="21" t="s">
        <v>14739</v>
      </c>
      <c r="G24057" s="22">
        <v>10</v>
      </c>
      <c r="H24057" s="22">
        <v>0</v>
      </c>
      <c r="I24057" s="22">
        <v>0</v>
      </c>
      <c r="J24057" s="21" t="s">
        <v>155950</v>
      </c>
    </row>
    <row r="24058" spans="1:10" ht="32" customHeight="1">
      <c r="A24058" s="19" t="s">
        <v>155951</v>
      </c>
      <c r="B24058" s="24">
        <v>20</v>
      </c>
      <c r="C24058" s="22">
        <v>27</v>
      </c>
      <c r="D24058" s="21" t="s">
        <v>153341</v>
      </c>
      <c r="E24058" s="21" t="s">
        <v>153342</v>
      </c>
      <c r="F24058" s="21" t="s">
        <v>101850</v>
      </c>
      <c r="G24058" s="22">
        <v>7</v>
      </c>
      <c r="H24058" s="22">
        <v>11</v>
      </c>
      <c r="I24058" s="22">
        <v>12</v>
      </c>
      <c r="J24058" s="21" t="s">
        <v>155952</v>
      </c>
    </row>
    <row r="24059" spans="1:10" ht="20" customHeight="1">
      <c r="A24059" s="19" t="s">
        <v>155953</v>
      </c>
      <c r="B24059" s="24">
        <v>25</v>
      </c>
      <c r="C24059" s="22">
        <v>27</v>
      </c>
      <c r="D24059" s="21" t="s">
        <v>155954</v>
      </c>
      <c r="E24059" s="21" t="s">
        <v>155955</v>
      </c>
      <c r="F24059" s="21" t="s">
        <v>101850</v>
      </c>
      <c r="G24059" s="22">
        <v>6</v>
      </c>
      <c r="H24059" s="22">
        <v>17</v>
      </c>
      <c r="I24059" s="22">
        <v>27</v>
      </c>
      <c r="J24059" s="21" t="s">
        <v>155956</v>
      </c>
    </row>
    <row r="24060" spans="1:10" ht="20" customHeight="1">
      <c r="A24060" s="19" t="s">
        <v>155957</v>
      </c>
      <c r="B24060" s="24">
        <v>39</v>
      </c>
      <c r="C24060" s="22">
        <v>18</v>
      </c>
      <c r="D24060" s="21" t="s">
        <v>102904</v>
      </c>
      <c r="E24060" s="21" t="s">
        <v>102905</v>
      </c>
      <c r="F24060" s="21" t="s">
        <v>102782</v>
      </c>
      <c r="G24060" s="22">
        <v>1</v>
      </c>
      <c r="H24060" s="22">
        <v>13</v>
      </c>
      <c r="I24060" s="22">
        <v>24</v>
      </c>
      <c r="J24060" s="21" t="s">
        <v>155958</v>
      </c>
    </row>
    <row r="24061" spans="1:10" ht="20" customHeight="1">
      <c r="A24061" s="19" t="s">
        <v>155959</v>
      </c>
      <c r="B24061" s="24">
        <v>24</v>
      </c>
      <c r="C24061" s="22">
        <v>15</v>
      </c>
      <c r="D24061" s="21" t="s">
        <v>102431</v>
      </c>
      <c r="E24061" s="21" t="s">
        <v>102432</v>
      </c>
      <c r="F24061" s="21" t="s">
        <v>14739</v>
      </c>
      <c r="G24061" s="22">
        <v>10</v>
      </c>
      <c r="H24061" s="22">
        <v>0</v>
      </c>
      <c r="I24061" s="22">
        <v>0</v>
      </c>
      <c r="J24061" s="21" t="s">
        <v>155960</v>
      </c>
    </row>
    <row r="24062" spans="1:10" ht="20" customHeight="1">
      <c r="A24062" s="19" t="s">
        <v>155961</v>
      </c>
      <c r="B24062" s="24">
        <v>22</v>
      </c>
      <c r="C24062" s="22">
        <v>15</v>
      </c>
      <c r="D24062" s="21" t="s">
        <v>155962</v>
      </c>
      <c r="E24062" s="21" t="s">
        <v>155963</v>
      </c>
      <c r="F24062" s="21" t="s">
        <v>101568</v>
      </c>
      <c r="G24062" s="22">
        <v>1</v>
      </c>
      <c r="H24062" s="22">
        <v>10</v>
      </c>
      <c r="I24062" s="22">
        <v>20</v>
      </c>
      <c r="J24062" s="21" t="s">
        <v>155964</v>
      </c>
    </row>
    <row r="24063" spans="1:10" ht="20" customHeight="1">
      <c r="A24063" s="27">
        <v>-999</v>
      </c>
      <c r="B24063" s="24">
        <v>-999</v>
      </c>
      <c r="C24063" s="22">
        <v>-999</v>
      </c>
      <c r="D24063" s="22">
        <v>-999</v>
      </c>
      <c r="E24063" s="22">
        <v>-999</v>
      </c>
      <c r="F24063" s="22">
        <v>-999</v>
      </c>
      <c r="G24063" s="22">
        <v>-999</v>
      </c>
      <c r="H24063" s="22">
        <v>-999</v>
      </c>
      <c r="I24063" s="22">
        <v>-999</v>
      </c>
      <c r="J24063" s="22">
        <v>-999</v>
      </c>
    </row>
    <row r="24064" spans="1:10" ht="20" customHeight="1">
      <c r="A24064" s="19" t="s">
        <v>155965</v>
      </c>
      <c r="B24064" s="24">
        <v>22</v>
      </c>
      <c r="C24064" s="22">
        <v>15</v>
      </c>
      <c r="D24064" s="21" t="s">
        <v>155966</v>
      </c>
      <c r="E24064" s="21" t="s">
        <v>155967</v>
      </c>
      <c r="F24064" s="21" t="s">
        <v>14739</v>
      </c>
      <c r="G24064" s="22">
        <v>10</v>
      </c>
      <c r="H24064" s="22">
        <v>0</v>
      </c>
      <c r="I24064" s="22">
        <v>0</v>
      </c>
      <c r="J24064" s="21" t="s">
        <v>155968</v>
      </c>
    </row>
    <row r="24065" spans="1:10" ht="20" customHeight="1">
      <c r="A24065" s="19" t="s">
        <v>155969</v>
      </c>
      <c r="B24065" s="24">
        <v>24</v>
      </c>
      <c r="C24065" s="22">
        <v>15</v>
      </c>
      <c r="D24065" s="21" t="s">
        <v>104755</v>
      </c>
      <c r="E24065" s="21" t="s">
        <v>104756</v>
      </c>
      <c r="F24065" s="21" t="s">
        <v>101694</v>
      </c>
      <c r="G24065" s="22">
        <v>1</v>
      </c>
      <c r="H24065" s="22">
        <v>7</v>
      </c>
      <c r="I24065" s="22">
        <v>16</v>
      </c>
      <c r="J24065" s="21" t="s">
        <v>155970</v>
      </c>
    </row>
    <row r="24066" spans="1:10" ht="32" customHeight="1">
      <c r="A24066" s="19" t="s">
        <v>155971</v>
      </c>
      <c r="B24066" s="24">
        <v>46</v>
      </c>
      <c r="C24066" s="22">
        <v>15</v>
      </c>
      <c r="D24066" s="21" t="s">
        <v>125884</v>
      </c>
      <c r="E24066" s="21" t="s">
        <v>125885</v>
      </c>
      <c r="F24066" s="21" t="s">
        <v>101554</v>
      </c>
      <c r="G24066" s="22">
        <v>10</v>
      </c>
      <c r="H24066" s="22">
        <v>0</v>
      </c>
      <c r="I24066" s="22">
        <v>0</v>
      </c>
      <c r="J24066" s="21" t="s">
        <v>125886</v>
      </c>
    </row>
    <row r="24067" spans="1:10" ht="20" customHeight="1">
      <c r="A24067" s="27">
        <v>-999</v>
      </c>
      <c r="B24067" s="24">
        <v>-999</v>
      </c>
      <c r="C24067" s="22">
        <v>-999</v>
      </c>
      <c r="D24067" s="22">
        <v>-999</v>
      </c>
      <c r="E24067" s="22">
        <v>-999</v>
      </c>
      <c r="F24067" s="22">
        <v>-999</v>
      </c>
      <c r="G24067" s="22">
        <v>-999</v>
      </c>
      <c r="H24067" s="22">
        <v>-999</v>
      </c>
      <c r="I24067" s="22">
        <v>-999</v>
      </c>
      <c r="J24067" s="22">
        <v>-999</v>
      </c>
    </row>
    <row r="24068" spans="1:10" ht="20" customHeight="1">
      <c r="A24068" s="19" t="s">
        <v>155972</v>
      </c>
      <c r="B24068" s="24">
        <v>14</v>
      </c>
      <c r="C24068" s="22">
        <v>22</v>
      </c>
      <c r="D24068" s="21" t="s">
        <v>155973</v>
      </c>
      <c r="E24068" s="21" t="s">
        <v>155974</v>
      </c>
      <c r="F24068" s="21" t="s">
        <v>101689</v>
      </c>
      <c r="G24068" s="22">
        <v>8</v>
      </c>
      <c r="H24068" s="22">
        <v>10</v>
      </c>
      <c r="I24068" s="22">
        <v>20</v>
      </c>
      <c r="J24068" s="21" t="s">
        <v>155975</v>
      </c>
    </row>
    <row r="24069" spans="1:10" ht="20" customHeight="1">
      <c r="A24069" s="19" t="s">
        <v>155976</v>
      </c>
      <c r="B24069" s="24">
        <v>28</v>
      </c>
      <c r="C24069" s="22">
        <v>15</v>
      </c>
      <c r="D24069" s="21" t="s">
        <v>106763</v>
      </c>
      <c r="E24069" s="21" t="s">
        <v>106764</v>
      </c>
      <c r="F24069" s="21" t="s">
        <v>101694</v>
      </c>
      <c r="G24069" s="22">
        <v>10</v>
      </c>
      <c r="H24069" s="22">
        <v>0</v>
      </c>
      <c r="I24069" s="22">
        <v>0</v>
      </c>
      <c r="J24069" s="21" t="s">
        <v>155977</v>
      </c>
    </row>
    <row r="24070" spans="1:10" ht="20" customHeight="1">
      <c r="A24070" s="19" t="s">
        <v>155978</v>
      </c>
      <c r="B24070" s="24">
        <v>19</v>
      </c>
      <c r="C24070" s="22">
        <v>15</v>
      </c>
      <c r="D24070" s="21" t="s">
        <v>105676</v>
      </c>
      <c r="E24070" s="21" t="s">
        <v>105677</v>
      </c>
      <c r="F24070" s="21" t="s">
        <v>101568</v>
      </c>
      <c r="G24070" s="22">
        <v>1</v>
      </c>
      <c r="H24070" s="22">
        <v>10</v>
      </c>
      <c r="I24070" s="22">
        <v>15</v>
      </c>
      <c r="J24070" s="21" t="s">
        <v>155979</v>
      </c>
    </row>
    <row r="24071" spans="1:10" ht="32" customHeight="1">
      <c r="A24071" s="19" t="s">
        <v>155980</v>
      </c>
      <c r="B24071" s="24">
        <v>16</v>
      </c>
      <c r="C24071" s="22">
        <v>25</v>
      </c>
      <c r="D24071" s="21" t="s">
        <v>110316</v>
      </c>
      <c r="E24071" s="21" t="s">
        <v>110317</v>
      </c>
      <c r="F24071" s="21" t="s">
        <v>103765</v>
      </c>
      <c r="G24071" s="22">
        <v>9</v>
      </c>
      <c r="H24071" s="22">
        <v>12</v>
      </c>
      <c r="I24071" s="22">
        <v>19</v>
      </c>
      <c r="J24071" s="21" t="s">
        <v>155981</v>
      </c>
    </row>
    <row r="24072" spans="1:10" ht="32" customHeight="1">
      <c r="A24072" s="19" t="s">
        <v>155982</v>
      </c>
      <c r="B24072" s="24">
        <v>18</v>
      </c>
      <c r="C24072" s="22">
        <v>15</v>
      </c>
      <c r="D24072" s="21" t="s">
        <v>118533</v>
      </c>
      <c r="E24072" s="21" t="s">
        <v>118534</v>
      </c>
      <c r="F24072" s="21" t="s">
        <v>101694</v>
      </c>
      <c r="G24072" s="22">
        <v>5</v>
      </c>
      <c r="H24072" s="22">
        <v>6</v>
      </c>
      <c r="I24072" s="22">
        <v>18</v>
      </c>
      <c r="J24072" s="21" t="s">
        <v>155983</v>
      </c>
    </row>
    <row r="24073" spans="1:10" ht="32" customHeight="1">
      <c r="A24073" s="19" t="s">
        <v>155984</v>
      </c>
      <c r="B24073" s="24">
        <v>22</v>
      </c>
      <c r="C24073" s="22">
        <v>15</v>
      </c>
      <c r="D24073" s="21" t="s">
        <v>105177</v>
      </c>
      <c r="E24073" s="21" t="s">
        <v>105178</v>
      </c>
      <c r="F24073" s="21" t="s">
        <v>101554</v>
      </c>
      <c r="G24073" s="22">
        <v>10</v>
      </c>
      <c r="H24073" s="22">
        <v>0</v>
      </c>
      <c r="I24073" s="22">
        <v>0</v>
      </c>
      <c r="J24073" s="21" t="s">
        <v>105179</v>
      </c>
    </row>
    <row r="24074" spans="1:10" ht="32" customHeight="1">
      <c r="A24074" s="19" t="s">
        <v>155985</v>
      </c>
      <c r="B24074" s="24">
        <v>39</v>
      </c>
      <c r="C24074" s="22">
        <v>15</v>
      </c>
      <c r="D24074" s="21" t="s">
        <v>120535</v>
      </c>
      <c r="E24074" s="21" t="s">
        <v>120536</v>
      </c>
      <c r="F24074" s="21" t="s">
        <v>101528</v>
      </c>
      <c r="G24074" s="22">
        <v>10</v>
      </c>
      <c r="H24074" s="22">
        <v>0</v>
      </c>
      <c r="I24074" s="22">
        <v>0</v>
      </c>
      <c r="J24074" s="21" t="s">
        <v>155986</v>
      </c>
    </row>
    <row r="24075" spans="1:10" ht="32" customHeight="1">
      <c r="A24075" s="19" t="s">
        <v>155987</v>
      </c>
      <c r="B24075" s="24">
        <v>30</v>
      </c>
      <c r="C24075" s="22">
        <v>15</v>
      </c>
      <c r="D24075" s="21" t="s">
        <v>145388</v>
      </c>
      <c r="E24075" s="21" t="s">
        <v>145389</v>
      </c>
      <c r="F24075" s="21" t="s">
        <v>101694</v>
      </c>
      <c r="G24075" s="22">
        <v>10</v>
      </c>
      <c r="H24075" s="22">
        <v>0</v>
      </c>
      <c r="I24075" s="22">
        <v>0</v>
      </c>
      <c r="J24075" s="21" t="s">
        <v>155988</v>
      </c>
    </row>
    <row r="24076" spans="1:10" ht="32" customHeight="1">
      <c r="A24076" s="19" t="s">
        <v>155989</v>
      </c>
      <c r="B24076" s="24">
        <v>19</v>
      </c>
      <c r="C24076" s="22">
        <v>15</v>
      </c>
      <c r="D24076" s="21" t="s">
        <v>106034</v>
      </c>
      <c r="E24076" s="21" t="s">
        <v>106035</v>
      </c>
      <c r="F24076" s="21" t="s">
        <v>101528</v>
      </c>
      <c r="G24076" s="22">
        <v>10</v>
      </c>
      <c r="H24076" s="22">
        <v>0</v>
      </c>
      <c r="I24076" s="22">
        <v>0</v>
      </c>
      <c r="J24076" s="21" t="s">
        <v>155990</v>
      </c>
    </row>
    <row r="24077" spans="1:10" ht="32" customHeight="1">
      <c r="A24077" s="19" t="s">
        <v>155991</v>
      </c>
      <c r="B24077" s="24">
        <v>22</v>
      </c>
      <c r="C24077" s="22">
        <v>20</v>
      </c>
      <c r="D24077" s="21" t="s">
        <v>116517</v>
      </c>
      <c r="E24077" s="21" t="s">
        <v>116518</v>
      </c>
      <c r="F24077" s="21" t="s">
        <v>101623</v>
      </c>
      <c r="G24077" s="22">
        <v>9</v>
      </c>
      <c r="H24077" s="22">
        <v>7</v>
      </c>
      <c r="I24077" s="22">
        <v>15</v>
      </c>
      <c r="J24077" s="21" t="s">
        <v>155992</v>
      </c>
    </row>
    <row r="24078" spans="1:10" ht="32" customHeight="1">
      <c r="A24078" s="19" t="s">
        <v>155993</v>
      </c>
      <c r="B24078" s="24">
        <v>39</v>
      </c>
      <c r="C24078" s="22">
        <v>15</v>
      </c>
      <c r="D24078" s="21" t="s">
        <v>153367</v>
      </c>
      <c r="E24078" s="21" t="s">
        <v>153368</v>
      </c>
      <c r="F24078" s="21" t="s">
        <v>101528</v>
      </c>
      <c r="G24078" s="22">
        <v>10</v>
      </c>
      <c r="H24078" s="22">
        <v>0</v>
      </c>
      <c r="I24078" s="22">
        <v>0</v>
      </c>
      <c r="J24078" s="21" t="s">
        <v>155994</v>
      </c>
    </row>
    <row r="24079" spans="1:10" ht="32" customHeight="1">
      <c r="A24079" s="19" t="s">
        <v>155995</v>
      </c>
      <c r="B24079" s="24">
        <v>23</v>
      </c>
      <c r="C24079" s="22">
        <v>15</v>
      </c>
      <c r="D24079" s="21" t="s">
        <v>112962</v>
      </c>
      <c r="E24079" s="21" t="s">
        <v>112963</v>
      </c>
      <c r="F24079" s="21" t="s">
        <v>101563</v>
      </c>
      <c r="G24079" s="22">
        <v>10</v>
      </c>
      <c r="H24079" s="22">
        <v>0</v>
      </c>
      <c r="I24079" s="22">
        <v>0</v>
      </c>
      <c r="J24079" s="21" t="s">
        <v>155996</v>
      </c>
    </row>
    <row r="24080" spans="1:10" ht="32" customHeight="1">
      <c r="A24080" s="19" t="s">
        <v>155997</v>
      </c>
      <c r="B24080" s="24">
        <v>42</v>
      </c>
      <c r="C24080" s="22">
        <v>18</v>
      </c>
      <c r="D24080" s="21" t="s">
        <v>125757</v>
      </c>
      <c r="E24080" s="21" t="s">
        <v>125758</v>
      </c>
      <c r="F24080" s="21" t="s">
        <v>102144</v>
      </c>
      <c r="G24080" s="22">
        <v>1</v>
      </c>
      <c r="H24080" s="22">
        <v>13</v>
      </c>
      <c r="I24080" s="22">
        <v>21</v>
      </c>
      <c r="J24080" s="21" t="s">
        <v>155998</v>
      </c>
    </row>
    <row r="24081" spans="1:10" ht="32" customHeight="1">
      <c r="A24081" s="19" t="s">
        <v>155999</v>
      </c>
      <c r="B24081" s="24">
        <v>19</v>
      </c>
      <c r="C24081" s="22">
        <v>21</v>
      </c>
      <c r="D24081" s="21" t="s">
        <v>156000</v>
      </c>
      <c r="E24081" s="21" t="s">
        <v>156001</v>
      </c>
      <c r="F24081" s="21" t="s">
        <v>14743</v>
      </c>
      <c r="G24081" s="22">
        <v>10</v>
      </c>
      <c r="H24081" s="22">
        <v>7</v>
      </c>
      <c r="I24081" s="22">
        <v>19</v>
      </c>
      <c r="J24081" s="21" t="s">
        <v>156002</v>
      </c>
    </row>
    <row r="24082" spans="1:10" ht="20" customHeight="1">
      <c r="A24082" s="27">
        <v>-999</v>
      </c>
      <c r="B24082" s="24">
        <v>-999</v>
      </c>
      <c r="C24082" s="22">
        <v>-999</v>
      </c>
      <c r="D24082" s="22">
        <v>-999</v>
      </c>
      <c r="E24082" s="22">
        <v>-999</v>
      </c>
      <c r="F24082" s="22">
        <v>-999</v>
      </c>
      <c r="G24082" s="22">
        <v>-999</v>
      </c>
      <c r="H24082" s="22">
        <v>-999</v>
      </c>
      <c r="I24082" s="22">
        <v>-999</v>
      </c>
      <c r="J24082" s="22">
        <v>-999</v>
      </c>
    </row>
    <row r="24083" spans="1:10" ht="32" customHeight="1">
      <c r="A24083" s="19" t="s">
        <v>156003</v>
      </c>
      <c r="B24083" s="24">
        <v>19</v>
      </c>
      <c r="C24083" s="22">
        <v>16</v>
      </c>
      <c r="D24083" s="21" t="s">
        <v>128308</v>
      </c>
      <c r="E24083" s="21" t="s">
        <v>128309</v>
      </c>
      <c r="F24083" s="21" t="s">
        <v>101533</v>
      </c>
      <c r="G24083" s="22">
        <v>1</v>
      </c>
      <c r="H24083" s="22">
        <v>8</v>
      </c>
      <c r="I24083" s="22">
        <v>18</v>
      </c>
      <c r="J24083" s="21" t="s">
        <v>156004</v>
      </c>
    </row>
    <row r="24084" spans="1:10" ht="32" customHeight="1">
      <c r="A24084" s="19" t="s">
        <v>156005</v>
      </c>
      <c r="B24084" s="24">
        <v>13</v>
      </c>
      <c r="C24084" s="22">
        <v>23</v>
      </c>
      <c r="D24084" s="21" t="s">
        <v>121717</v>
      </c>
      <c r="E24084" s="21" t="s">
        <v>121718</v>
      </c>
      <c r="F24084" s="21" t="s">
        <v>102248</v>
      </c>
      <c r="G24084" s="22">
        <v>10</v>
      </c>
      <c r="H24084" s="22">
        <v>9</v>
      </c>
      <c r="I24084" s="22">
        <v>12</v>
      </c>
      <c r="J24084" s="21" t="s">
        <v>156006</v>
      </c>
    </row>
    <row r="24085" spans="1:10" ht="32" customHeight="1">
      <c r="A24085" s="19" t="s">
        <v>156007</v>
      </c>
      <c r="B24085" s="24">
        <v>30</v>
      </c>
      <c r="C24085" s="22">
        <v>24</v>
      </c>
      <c r="D24085" s="21" t="s">
        <v>156008</v>
      </c>
      <c r="E24085" s="21" t="s">
        <v>156009</v>
      </c>
      <c r="F24085" s="21" t="s">
        <v>102405</v>
      </c>
      <c r="G24085" s="22">
        <v>1</v>
      </c>
      <c r="H24085" s="22">
        <v>19</v>
      </c>
      <c r="I24085" s="22">
        <v>25</v>
      </c>
      <c r="J24085" s="21" t="s">
        <v>156010</v>
      </c>
    </row>
    <row r="24086" spans="1:10" ht="32" customHeight="1">
      <c r="A24086" s="19" t="s">
        <v>156011</v>
      </c>
      <c r="B24086" s="24">
        <v>19</v>
      </c>
      <c r="C24086" s="22">
        <v>24</v>
      </c>
      <c r="D24086" s="21" t="s">
        <v>111528</v>
      </c>
      <c r="E24086" s="21" t="s">
        <v>111529</v>
      </c>
      <c r="F24086" s="21" t="s">
        <v>102449</v>
      </c>
      <c r="G24086" s="22">
        <v>7</v>
      </c>
      <c r="H24086" s="22">
        <v>13</v>
      </c>
      <c r="I24086" s="22">
        <v>26</v>
      </c>
      <c r="J24086" s="21" t="s">
        <v>156012</v>
      </c>
    </row>
    <row r="24087" spans="1:10" ht="32" customHeight="1">
      <c r="A24087" s="19" t="s">
        <v>156013</v>
      </c>
      <c r="B24087" s="24">
        <v>35</v>
      </c>
      <c r="C24087" s="22">
        <v>18</v>
      </c>
      <c r="D24087" s="21" t="s">
        <v>121451</v>
      </c>
      <c r="E24087" s="21" t="s">
        <v>121452</v>
      </c>
      <c r="F24087" s="21" t="s">
        <v>104782</v>
      </c>
      <c r="G24087" s="22">
        <v>1</v>
      </c>
      <c r="H24087" s="22">
        <v>13</v>
      </c>
      <c r="I24087" s="22">
        <v>30</v>
      </c>
      <c r="J24087" s="21" t="s">
        <v>156014</v>
      </c>
    </row>
    <row r="24088" spans="1:10" ht="32" customHeight="1">
      <c r="A24088" s="19" t="s">
        <v>156015</v>
      </c>
      <c r="B24088" s="24">
        <v>23</v>
      </c>
      <c r="C24088" s="22">
        <v>16</v>
      </c>
      <c r="D24088" s="21" t="s">
        <v>156016</v>
      </c>
      <c r="E24088" s="21" t="s">
        <v>156017</v>
      </c>
      <c r="F24088" s="21" t="s">
        <v>101945</v>
      </c>
      <c r="G24088" s="22">
        <v>1</v>
      </c>
      <c r="H24088" s="22">
        <v>11</v>
      </c>
      <c r="I24088" s="22">
        <v>19</v>
      </c>
      <c r="J24088" s="21" t="s">
        <v>156018</v>
      </c>
    </row>
    <row r="24089" spans="1:10" ht="32" customHeight="1">
      <c r="A24089" s="19" t="s">
        <v>156019</v>
      </c>
      <c r="B24089" s="24">
        <v>20</v>
      </c>
      <c r="C24089" s="22">
        <v>15</v>
      </c>
      <c r="D24089" s="21" t="s">
        <v>120166</v>
      </c>
      <c r="E24089" s="21" t="s">
        <v>120167</v>
      </c>
      <c r="F24089" s="21" t="s">
        <v>101694</v>
      </c>
      <c r="G24089" s="22">
        <v>10</v>
      </c>
      <c r="H24089" s="22">
        <v>0</v>
      </c>
      <c r="I24089" s="22">
        <v>0</v>
      </c>
      <c r="J24089" s="21" t="s">
        <v>156020</v>
      </c>
    </row>
    <row r="24090" spans="1:10" ht="32" customHeight="1">
      <c r="A24090" s="19" t="s">
        <v>156021</v>
      </c>
      <c r="B24090" s="24">
        <v>66</v>
      </c>
      <c r="C24090" s="22">
        <v>15</v>
      </c>
      <c r="D24090" s="21" t="s">
        <v>132781</v>
      </c>
      <c r="E24090" s="21" t="s">
        <v>132782</v>
      </c>
      <c r="F24090" s="21" t="s">
        <v>101528</v>
      </c>
      <c r="G24090" s="22">
        <v>10</v>
      </c>
      <c r="H24090" s="22">
        <v>0</v>
      </c>
      <c r="I24090" s="22">
        <v>0</v>
      </c>
      <c r="J24090" s="21" t="s">
        <v>156022</v>
      </c>
    </row>
    <row r="24091" spans="1:10" ht="32" customHeight="1">
      <c r="A24091" s="19" t="s">
        <v>156023</v>
      </c>
      <c r="B24091" s="24">
        <v>33</v>
      </c>
      <c r="C24091" s="22">
        <v>15</v>
      </c>
      <c r="D24091" s="21" t="s">
        <v>129616</v>
      </c>
      <c r="E24091" s="21" t="s">
        <v>129617</v>
      </c>
      <c r="F24091" s="21" t="s">
        <v>101528</v>
      </c>
      <c r="G24091" s="22">
        <v>10</v>
      </c>
      <c r="H24091" s="22">
        <v>0</v>
      </c>
      <c r="I24091" s="22">
        <v>0</v>
      </c>
      <c r="J24091" s="21" t="s">
        <v>156024</v>
      </c>
    </row>
    <row r="24092" spans="1:10" ht="32" customHeight="1">
      <c r="A24092" s="19" t="s">
        <v>156025</v>
      </c>
      <c r="B24092" s="24">
        <v>12</v>
      </c>
      <c r="C24092" s="22">
        <v>18</v>
      </c>
      <c r="D24092" s="21" t="s">
        <v>156026</v>
      </c>
      <c r="E24092" s="21" t="s">
        <v>156027</v>
      </c>
      <c r="F24092" s="21" t="s">
        <v>101757</v>
      </c>
      <c r="G24092" s="22">
        <v>7</v>
      </c>
      <c r="H24092" s="22">
        <v>7</v>
      </c>
      <c r="I24092" s="22">
        <v>15</v>
      </c>
      <c r="J24092" s="21" t="s">
        <v>156028</v>
      </c>
    </row>
    <row r="24093" spans="1:10" ht="32" customHeight="1">
      <c r="A24093" s="19" t="s">
        <v>156029</v>
      </c>
      <c r="B24093" s="24">
        <v>26</v>
      </c>
      <c r="C24093" s="22">
        <v>15</v>
      </c>
      <c r="D24093" s="21" t="s">
        <v>123341</v>
      </c>
      <c r="E24093" s="21" t="s">
        <v>123342</v>
      </c>
      <c r="F24093" s="21" t="s">
        <v>101554</v>
      </c>
      <c r="G24093" s="22">
        <v>10</v>
      </c>
      <c r="H24093" s="22">
        <v>0</v>
      </c>
      <c r="I24093" s="22">
        <v>0</v>
      </c>
      <c r="J24093" s="21" t="s">
        <v>123343</v>
      </c>
    </row>
    <row r="24094" spans="1:10" ht="32" customHeight="1">
      <c r="A24094" s="19" t="s">
        <v>156030</v>
      </c>
      <c r="B24094" s="24">
        <v>18</v>
      </c>
      <c r="C24094" s="22">
        <v>15</v>
      </c>
      <c r="D24094" s="21" t="s">
        <v>118533</v>
      </c>
      <c r="E24094" s="21" t="s">
        <v>118534</v>
      </c>
      <c r="F24094" s="21" t="s">
        <v>14739</v>
      </c>
      <c r="G24094" s="22">
        <v>10</v>
      </c>
      <c r="H24094" s="22">
        <v>0</v>
      </c>
      <c r="I24094" s="22">
        <v>0</v>
      </c>
      <c r="J24094" s="21" t="s">
        <v>156031</v>
      </c>
    </row>
    <row r="24095" spans="1:10" ht="20" customHeight="1">
      <c r="A24095" s="27">
        <v>-999</v>
      </c>
      <c r="B24095" s="24">
        <v>-999</v>
      </c>
      <c r="C24095" s="22">
        <v>-999</v>
      </c>
      <c r="D24095" s="22">
        <v>-999</v>
      </c>
      <c r="E24095" s="22">
        <v>-999</v>
      </c>
      <c r="F24095" s="22">
        <v>-999</v>
      </c>
      <c r="G24095" s="22">
        <v>-999</v>
      </c>
      <c r="H24095" s="22">
        <v>-999</v>
      </c>
      <c r="I24095" s="22">
        <v>-999</v>
      </c>
      <c r="J24095" s="22">
        <v>-999</v>
      </c>
    </row>
    <row r="24096" spans="1:10" ht="20" customHeight="1">
      <c r="A24096" s="27">
        <v>-999</v>
      </c>
      <c r="B24096" s="24">
        <v>-999</v>
      </c>
      <c r="C24096" s="22">
        <v>-999</v>
      </c>
      <c r="D24096" s="22">
        <v>-999</v>
      </c>
      <c r="E24096" s="22">
        <v>-999</v>
      </c>
      <c r="F24096" s="22">
        <v>-999</v>
      </c>
      <c r="G24096" s="22">
        <v>-999</v>
      </c>
      <c r="H24096" s="22">
        <v>-999</v>
      </c>
      <c r="I24096" s="22">
        <v>-999</v>
      </c>
      <c r="J24096" s="22">
        <v>-999</v>
      </c>
    </row>
    <row r="24097" spans="1:10" ht="32" customHeight="1">
      <c r="A24097" s="19" t="s">
        <v>156032</v>
      </c>
      <c r="B24097" s="24">
        <v>28</v>
      </c>
      <c r="C24097" s="22">
        <v>19</v>
      </c>
      <c r="D24097" s="21" t="s">
        <v>156033</v>
      </c>
      <c r="E24097" s="21" t="s">
        <v>156034</v>
      </c>
      <c r="F24097" s="21" t="s">
        <v>102510</v>
      </c>
      <c r="G24097" s="22">
        <v>2</v>
      </c>
      <c r="H24097" s="22">
        <v>13</v>
      </c>
      <c r="I24097" s="22">
        <v>20</v>
      </c>
      <c r="J24097" s="21" t="s">
        <v>156035</v>
      </c>
    </row>
    <row r="24098" spans="1:10" ht="32" customHeight="1">
      <c r="A24098" s="19" t="s">
        <v>156036</v>
      </c>
      <c r="B24098" s="24">
        <v>40</v>
      </c>
      <c r="C24098" s="22">
        <v>15</v>
      </c>
      <c r="D24098" s="21" t="s">
        <v>156037</v>
      </c>
      <c r="E24098" s="21" t="s">
        <v>156038</v>
      </c>
      <c r="F24098" s="22">
        <v>1</v>
      </c>
      <c r="G24098" s="22">
        <v>1</v>
      </c>
      <c r="H24098" s="22">
        <v>10</v>
      </c>
      <c r="I24098" s="22">
        <v>24</v>
      </c>
      <c r="J24098" s="21" t="s">
        <v>156039</v>
      </c>
    </row>
    <row r="24099" spans="1:10" ht="32" customHeight="1">
      <c r="A24099" s="19" t="s">
        <v>156040</v>
      </c>
      <c r="B24099" s="24">
        <v>32</v>
      </c>
      <c r="C24099" s="22">
        <v>15</v>
      </c>
      <c r="D24099" s="21" t="s">
        <v>111714</v>
      </c>
      <c r="E24099" s="21" t="s">
        <v>111715</v>
      </c>
      <c r="F24099" s="21" t="s">
        <v>14739</v>
      </c>
      <c r="G24099" s="22">
        <v>10</v>
      </c>
      <c r="H24099" s="22">
        <v>0</v>
      </c>
      <c r="I24099" s="22">
        <v>0</v>
      </c>
      <c r="J24099" s="21" t="s">
        <v>136016</v>
      </c>
    </row>
    <row r="24100" spans="1:10" ht="32" customHeight="1">
      <c r="A24100" s="19" t="s">
        <v>156041</v>
      </c>
      <c r="B24100" s="24">
        <v>27</v>
      </c>
      <c r="C24100" s="22">
        <v>15</v>
      </c>
      <c r="D24100" s="21" t="s">
        <v>109268</v>
      </c>
      <c r="E24100" s="21" t="s">
        <v>109269</v>
      </c>
      <c r="F24100" s="21" t="s">
        <v>101568</v>
      </c>
      <c r="G24100" s="22">
        <v>1</v>
      </c>
      <c r="H24100" s="22">
        <v>10</v>
      </c>
      <c r="I24100" s="22">
        <v>15</v>
      </c>
      <c r="J24100" s="21" t="s">
        <v>156042</v>
      </c>
    </row>
    <row r="24101" spans="1:10" ht="32" customHeight="1">
      <c r="A24101" s="19" t="s">
        <v>156043</v>
      </c>
      <c r="B24101" s="24">
        <v>22</v>
      </c>
      <c r="C24101" s="22">
        <v>15</v>
      </c>
      <c r="D24101" s="21" t="s">
        <v>102517</v>
      </c>
      <c r="E24101" s="21" t="s">
        <v>102518</v>
      </c>
      <c r="F24101" s="21" t="s">
        <v>101694</v>
      </c>
      <c r="G24101" s="22">
        <v>10</v>
      </c>
      <c r="H24101" s="22">
        <v>0</v>
      </c>
      <c r="I24101" s="22">
        <v>0</v>
      </c>
      <c r="J24101" s="21" t="s">
        <v>150453</v>
      </c>
    </row>
    <row r="24102" spans="1:10" ht="32" customHeight="1">
      <c r="A24102" s="19" t="s">
        <v>156044</v>
      </c>
      <c r="B24102" s="24">
        <v>24</v>
      </c>
      <c r="C24102" s="22">
        <v>17</v>
      </c>
      <c r="D24102" s="21" t="s">
        <v>156045</v>
      </c>
      <c r="E24102" s="21" t="s">
        <v>156046</v>
      </c>
      <c r="F24102" s="21" t="s">
        <v>14743</v>
      </c>
      <c r="G24102" s="22">
        <v>2</v>
      </c>
      <c r="H24102" s="22">
        <v>11</v>
      </c>
      <c r="I24102" s="22">
        <v>17</v>
      </c>
      <c r="J24102" s="21" t="s">
        <v>156047</v>
      </c>
    </row>
    <row r="24103" spans="1:10" ht="32" customHeight="1">
      <c r="A24103" s="19" t="s">
        <v>156048</v>
      </c>
      <c r="B24103" s="24">
        <v>24</v>
      </c>
      <c r="C24103" s="22">
        <v>17</v>
      </c>
      <c r="D24103" s="21" t="s">
        <v>156045</v>
      </c>
      <c r="E24103" s="21" t="s">
        <v>156046</v>
      </c>
      <c r="F24103" s="21" t="s">
        <v>14743</v>
      </c>
      <c r="G24103" s="22">
        <v>2</v>
      </c>
      <c r="H24103" s="22">
        <v>11</v>
      </c>
      <c r="I24103" s="22">
        <v>17</v>
      </c>
      <c r="J24103" s="21" t="s">
        <v>156047</v>
      </c>
    </row>
    <row r="24104" spans="1:10" ht="32" customHeight="1">
      <c r="A24104" s="19" t="s">
        <v>156049</v>
      </c>
      <c r="B24104" s="24">
        <v>21</v>
      </c>
      <c r="C24104" s="22">
        <v>15</v>
      </c>
      <c r="D24104" s="21" t="s">
        <v>125232</v>
      </c>
      <c r="E24104" s="21" t="s">
        <v>125233</v>
      </c>
      <c r="F24104" s="21" t="s">
        <v>101528</v>
      </c>
      <c r="G24104" s="22">
        <v>10</v>
      </c>
      <c r="H24104" s="22">
        <v>0</v>
      </c>
      <c r="I24104" s="22">
        <v>0</v>
      </c>
      <c r="J24104" s="21" t="s">
        <v>156050</v>
      </c>
    </row>
    <row r="24105" spans="1:10" ht="32" customHeight="1">
      <c r="A24105" s="19" t="s">
        <v>156051</v>
      </c>
      <c r="B24105" s="24">
        <v>20</v>
      </c>
      <c r="C24105" s="22">
        <v>17</v>
      </c>
      <c r="D24105" s="21" t="s">
        <v>156052</v>
      </c>
      <c r="E24105" s="21" t="s">
        <v>156053</v>
      </c>
      <c r="F24105" s="21" t="s">
        <v>101710</v>
      </c>
      <c r="G24105" s="22">
        <v>2</v>
      </c>
      <c r="H24105" s="22">
        <v>11</v>
      </c>
      <c r="I24105" s="22">
        <v>22</v>
      </c>
      <c r="J24105" s="21" t="s">
        <v>156054</v>
      </c>
    </row>
    <row r="24106" spans="1:10" ht="32" customHeight="1">
      <c r="A24106" s="19" t="s">
        <v>156055</v>
      </c>
      <c r="B24106" s="24">
        <v>34</v>
      </c>
      <c r="C24106" s="22">
        <v>15</v>
      </c>
      <c r="D24106" s="21" t="s">
        <v>147035</v>
      </c>
      <c r="E24106" s="21" t="s">
        <v>147036</v>
      </c>
      <c r="F24106" s="21" t="s">
        <v>101554</v>
      </c>
      <c r="G24106" s="22">
        <v>3</v>
      </c>
      <c r="H24106" s="22">
        <v>6</v>
      </c>
      <c r="I24106" s="22">
        <v>13</v>
      </c>
      <c r="J24106" s="21" t="s">
        <v>156056</v>
      </c>
    </row>
    <row r="24107" spans="1:10" ht="32" customHeight="1">
      <c r="A24107" s="19" t="s">
        <v>156057</v>
      </c>
      <c r="B24107" s="24">
        <v>20</v>
      </c>
      <c r="C24107" s="22">
        <v>16</v>
      </c>
      <c r="D24107" s="21" t="s">
        <v>138483</v>
      </c>
      <c r="E24107" s="21" t="s">
        <v>138484</v>
      </c>
      <c r="F24107" s="21" t="s">
        <v>101945</v>
      </c>
      <c r="G24107" s="22">
        <v>1</v>
      </c>
      <c r="H24107" s="22">
        <v>11</v>
      </c>
      <c r="I24107" s="22">
        <v>18</v>
      </c>
      <c r="J24107" s="21" t="s">
        <v>156058</v>
      </c>
    </row>
    <row r="24108" spans="1:10" ht="32" customHeight="1">
      <c r="A24108" s="19" t="s">
        <v>156059</v>
      </c>
      <c r="B24108" s="24">
        <v>19</v>
      </c>
      <c r="C24108" s="22">
        <v>23</v>
      </c>
      <c r="D24108" s="21" t="s">
        <v>132960</v>
      </c>
      <c r="E24108" s="21" t="s">
        <v>132961</v>
      </c>
      <c r="F24108" s="21" t="s">
        <v>102157</v>
      </c>
      <c r="G24108" s="22">
        <v>4</v>
      </c>
      <c r="H24108" s="22">
        <v>15</v>
      </c>
      <c r="I24108" s="22">
        <v>23</v>
      </c>
      <c r="J24108" s="21" t="s">
        <v>156060</v>
      </c>
    </row>
    <row r="24109" spans="1:10" ht="32" customHeight="1">
      <c r="A24109" s="19" t="s">
        <v>156061</v>
      </c>
      <c r="B24109" s="24">
        <v>21</v>
      </c>
      <c r="C24109" s="22">
        <v>19</v>
      </c>
      <c r="D24109" s="21" t="s">
        <v>114475</v>
      </c>
      <c r="E24109" s="21" t="s">
        <v>114476</v>
      </c>
      <c r="F24109" s="21" t="s">
        <v>102510</v>
      </c>
      <c r="G24109" s="22">
        <v>1</v>
      </c>
      <c r="H24109" s="22">
        <v>7</v>
      </c>
      <c r="I24109" s="22">
        <v>15</v>
      </c>
      <c r="J24109" s="21" t="s">
        <v>156062</v>
      </c>
    </row>
    <row r="24110" spans="1:10" ht="32" customHeight="1">
      <c r="A24110" s="19" t="s">
        <v>156063</v>
      </c>
      <c r="B24110" s="24">
        <v>17</v>
      </c>
      <c r="C24110" s="22">
        <v>15</v>
      </c>
      <c r="D24110" s="21" t="s">
        <v>121859</v>
      </c>
      <c r="E24110" s="21" t="s">
        <v>121860</v>
      </c>
      <c r="F24110" s="21" t="s">
        <v>101554</v>
      </c>
      <c r="G24110" s="22">
        <v>10</v>
      </c>
      <c r="H24110" s="22">
        <v>0</v>
      </c>
      <c r="I24110" s="22">
        <v>0</v>
      </c>
      <c r="J24110" s="21" t="s">
        <v>121861</v>
      </c>
    </row>
    <row r="24111" spans="1:10" ht="32" customHeight="1">
      <c r="A24111" s="19" t="s">
        <v>156064</v>
      </c>
      <c r="B24111" s="24">
        <v>13</v>
      </c>
      <c r="C24111" s="22">
        <v>15</v>
      </c>
      <c r="D24111" s="21" t="s">
        <v>109101</v>
      </c>
      <c r="E24111" s="21" t="s">
        <v>109102</v>
      </c>
      <c r="F24111" s="21" t="s">
        <v>101563</v>
      </c>
      <c r="G24111" s="22">
        <v>10</v>
      </c>
      <c r="H24111" s="22">
        <v>0</v>
      </c>
      <c r="I24111" s="22">
        <v>0</v>
      </c>
      <c r="J24111" s="21" t="s">
        <v>148484</v>
      </c>
    </row>
    <row r="24112" spans="1:10" ht="32" customHeight="1">
      <c r="A24112" s="19" t="s">
        <v>156065</v>
      </c>
      <c r="B24112" s="24">
        <v>46</v>
      </c>
      <c r="C24112" s="22">
        <v>42</v>
      </c>
      <c r="D24112" s="21" t="s">
        <v>140318</v>
      </c>
      <c r="E24112" s="21" t="s">
        <v>140319</v>
      </c>
      <c r="F24112" s="21" t="s">
        <v>136308</v>
      </c>
      <c r="G24112" s="22">
        <v>1</v>
      </c>
      <c r="H24112" s="22">
        <v>37</v>
      </c>
      <c r="I24112" s="22">
        <v>58</v>
      </c>
      <c r="J24112" s="21" t="s">
        <v>156066</v>
      </c>
    </row>
    <row r="24113" spans="1:10" ht="32" customHeight="1">
      <c r="A24113" s="19" t="s">
        <v>156067</v>
      </c>
      <c r="B24113" s="24">
        <v>33</v>
      </c>
      <c r="C24113" s="22">
        <v>16</v>
      </c>
      <c r="D24113" s="21" t="s">
        <v>156068</v>
      </c>
      <c r="E24113" s="21" t="s">
        <v>156069</v>
      </c>
      <c r="F24113" s="21" t="s">
        <v>101945</v>
      </c>
      <c r="G24113" s="22">
        <v>1</v>
      </c>
      <c r="H24113" s="22">
        <v>11</v>
      </c>
      <c r="I24113" s="22">
        <v>20</v>
      </c>
      <c r="J24113" s="21" t="s">
        <v>156070</v>
      </c>
    </row>
    <row r="24114" spans="1:10" ht="32" customHeight="1">
      <c r="A24114" s="19" t="s">
        <v>156071</v>
      </c>
      <c r="B24114" s="24">
        <v>18</v>
      </c>
      <c r="C24114" s="22">
        <v>15</v>
      </c>
      <c r="D24114" s="21" t="s">
        <v>136318</v>
      </c>
      <c r="E24114" s="21" t="s">
        <v>136319</v>
      </c>
      <c r="F24114" s="21" t="s">
        <v>101568</v>
      </c>
      <c r="G24114" s="22">
        <v>1</v>
      </c>
      <c r="H24114" s="22">
        <v>10</v>
      </c>
      <c r="I24114" s="22">
        <v>18</v>
      </c>
      <c r="J24114" s="21" t="s">
        <v>156072</v>
      </c>
    </row>
    <row r="24115" spans="1:10" ht="32" customHeight="1">
      <c r="A24115" s="19" t="s">
        <v>156073</v>
      </c>
      <c r="B24115" s="24">
        <v>18</v>
      </c>
      <c r="C24115" s="22">
        <v>15</v>
      </c>
      <c r="D24115" s="21" t="s">
        <v>136318</v>
      </c>
      <c r="E24115" s="21" t="s">
        <v>136319</v>
      </c>
      <c r="F24115" s="21" t="s">
        <v>101568</v>
      </c>
      <c r="G24115" s="22">
        <v>1</v>
      </c>
      <c r="H24115" s="22">
        <v>10</v>
      </c>
      <c r="I24115" s="22">
        <v>18</v>
      </c>
      <c r="J24115" s="21" t="s">
        <v>156072</v>
      </c>
    </row>
    <row r="24116" spans="1:10" ht="32" customHeight="1">
      <c r="A24116" s="19" t="s">
        <v>156074</v>
      </c>
      <c r="B24116" s="24">
        <v>18</v>
      </c>
      <c r="C24116" s="22">
        <v>15</v>
      </c>
      <c r="D24116" s="21" t="s">
        <v>136318</v>
      </c>
      <c r="E24116" s="21" t="s">
        <v>136319</v>
      </c>
      <c r="F24116" s="21" t="s">
        <v>101568</v>
      </c>
      <c r="G24116" s="22">
        <v>1</v>
      </c>
      <c r="H24116" s="22">
        <v>10</v>
      </c>
      <c r="I24116" s="22">
        <v>18</v>
      </c>
      <c r="J24116" s="21" t="s">
        <v>156072</v>
      </c>
    </row>
    <row r="24117" spans="1:10" ht="32" customHeight="1">
      <c r="A24117" s="19" t="s">
        <v>156075</v>
      </c>
      <c r="B24117" s="24">
        <v>18</v>
      </c>
      <c r="C24117" s="22">
        <v>15</v>
      </c>
      <c r="D24117" s="21" t="s">
        <v>136318</v>
      </c>
      <c r="E24117" s="21" t="s">
        <v>136319</v>
      </c>
      <c r="F24117" s="21" t="s">
        <v>101568</v>
      </c>
      <c r="G24117" s="22">
        <v>1</v>
      </c>
      <c r="H24117" s="22">
        <v>10</v>
      </c>
      <c r="I24117" s="22">
        <v>18</v>
      </c>
      <c r="J24117" s="21" t="s">
        <v>156072</v>
      </c>
    </row>
    <row r="24118" spans="1:10" ht="32" customHeight="1">
      <c r="A24118" s="19" t="s">
        <v>156076</v>
      </c>
      <c r="B24118" s="24">
        <v>18</v>
      </c>
      <c r="C24118" s="22">
        <v>15</v>
      </c>
      <c r="D24118" s="21" t="s">
        <v>136318</v>
      </c>
      <c r="E24118" s="21" t="s">
        <v>136319</v>
      </c>
      <c r="F24118" s="21" t="s">
        <v>101568</v>
      </c>
      <c r="G24118" s="22">
        <v>1</v>
      </c>
      <c r="H24118" s="22">
        <v>10</v>
      </c>
      <c r="I24118" s="22">
        <v>18</v>
      </c>
      <c r="J24118" s="21" t="s">
        <v>156072</v>
      </c>
    </row>
    <row r="24119" spans="1:10" ht="32" customHeight="1">
      <c r="A24119" s="19" t="s">
        <v>156077</v>
      </c>
      <c r="B24119" s="24">
        <v>16</v>
      </c>
      <c r="C24119" s="22">
        <v>18</v>
      </c>
      <c r="D24119" s="21" t="s">
        <v>106483</v>
      </c>
      <c r="E24119" s="21" t="s">
        <v>106484</v>
      </c>
      <c r="F24119" s="21" t="s">
        <v>102144</v>
      </c>
      <c r="G24119" s="22">
        <v>2</v>
      </c>
      <c r="H24119" s="22">
        <v>12</v>
      </c>
      <c r="I24119" s="22">
        <v>20</v>
      </c>
      <c r="J24119" s="21" t="s">
        <v>156078</v>
      </c>
    </row>
    <row r="24120" spans="1:10" ht="32" customHeight="1">
      <c r="A24120" s="19" t="s">
        <v>156079</v>
      </c>
      <c r="B24120" s="24">
        <v>38</v>
      </c>
      <c r="C24120" s="22">
        <v>22</v>
      </c>
      <c r="D24120" s="21" t="s">
        <v>156080</v>
      </c>
      <c r="E24120" s="21" t="s">
        <v>156081</v>
      </c>
      <c r="F24120" s="21" t="s">
        <v>106135</v>
      </c>
      <c r="G24120" s="22">
        <v>1</v>
      </c>
      <c r="H24120" s="22">
        <v>17</v>
      </c>
      <c r="I24120" s="22">
        <v>34</v>
      </c>
      <c r="J24120" s="21" t="s">
        <v>156082</v>
      </c>
    </row>
    <row r="24121" spans="1:10" ht="20" customHeight="1">
      <c r="A24121" s="19" t="s">
        <v>156083</v>
      </c>
      <c r="B24121" s="24">
        <v>31</v>
      </c>
      <c r="C24121" s="22">
        <v>15</v>
      </c>
      <c r="D24121" s="21" t="s">
        <v>128976</v>
      </c>
      <c r="E24121" s="21" t="s">
        <v>128977</v>
      </c>
      <c r="F24121" s="21" t="s">
        <v>101628</v>
      </c>
      <c r="G24121" s="22">
        <v>1</v>
      </c>
      <c r="H24121" s="22">
        <v>10</v>
      </c>
      <c r="I24121" s="22">
        <v>22</v>
      </c>
      <c r="J24121" s="21" t="s">
        <v>156084</v>
      </c>
    </row>
    <row r="24122" spans="1:10" ht="20" customHeight="1">
      <c r="A24122" s="27">
        <v>-999</v>
      </c>
      <c r="B24122" s="24">
        <v>-999</v>
      </c>
      <c r="C24122" s="22">
        <v>-999</v>
      </c>
      <c r="D24122" s="22">
        <v>-999</v>
      </c>
      <c r="E24122" s="22">
        <v>-999</v>
      </c>
      <c r="F24122" s="22">
        <v>-999</v>
      </c>
      <c r="G24122" s="22">
        <v>-999</v>
      </c>
      <c r="H24122" s="22">
        <v>-999</v>
      </c>
      <c r="I24122" s="22">
        <v>-999</v>
      </c>
      <c r="J24122" s="22">
        <v>-999</v>
      </c>
    </row>
    <row r="24123" spans="1:10" ht="32" customHeight="1">
      <c r="A24123" s="19" t="s">
        <v>156085</v>
      </c>
      <c r="B24123" s="24">
        <v>24</v>
      </c>
      <c r="C24123" s="22">
        <v>15</v>
      </c>
      <c r="D24123" s="21" t="s">
        <v>102295</v>
      </c>
      <c r="E24123" s="21" t="s">
        <v>102296</v>
      </c>
      <c r="F24123" s="21" t="s">
        <v>101554</v>
      </c>
      <c r="G24123" s="22">
        <v>10</v>
      </c>
      <c r="H24123" s="22">
        <v>0</v>
      </c>
      <c r="I24123" s="22">
        <v>0</v>
      </c>
      <c r="J24123" s="21" t="s">
        <v>156086</v>
      </c>
    </row>
    <row r="24124" spans="1:10" ht="32" customHeight="1">
      <c r="A24124" s="19" t="s">
        <v>156087</v>
      </c>
      <c r="B24124" s="24">
        <v>30</v>
      </c>
      <c r="C24124" s="22">
        <v>15</v>
      </c>
      <c r="D24124" s="21" t="s">
        <v>108075</v>
      </c>
      <c r="E24124" s="21" t="s">
        <v>108076</v>
      </c>
      <c r="F24124" s="21" t="s">
        <v>101528</v>
      </c>
      <c r="G24124" s="22">
        <v>10</v>
      </c>
      <c r="H24124" s="22">
        <v>0</v>
      </c>
      <c r="I24124" s="22">
        <v>0</v>
      </c>
      <c r="J24124" s="21" t="s">
        <v>156088</v>
      </c>
    </row>
    <row r="24125" spans="1:10" ht="32" customHeight="1">
      <c r="A24125" s="19" t="s">
        <v>156089</v>
      </c>
      <c r="B24125" s="24">
        <v>16</v>
      </c>
      <c r="C24125" s="22">
        <v>20</v>
      </c>
      <c r="D24125" s="21" t="s">
        <v>103836</v>
      </c>
      <c r="E24125" s="21" t="s">
        <v>103837</v>
      </c>
      <c r="F24125" s="21" t="s">
        <v>101543</v>
      </c>
      <c r="G24125" s="22">
        <v>4</v>
      </c>
      <c r="H24125" s="22">
        <v>12</v>
      </c>
      <c r="I24125" s="22">
        <v>18</v>
      </c>
      <c r="J24125" s="21" t="s">
        <v>156090</v>
      </c>
    </row>
    <row r="24126" spans="1:10" ht="32" customHeight="1">
      <c r="A24126" s="19" t="s">
        <v>156091</v>
      </c>
      <c r="B24126" s="24">
        <v>73</v>
      </c>
      <c r="C24126" s="22">
        <v>29</v>
      </c>
      <c r="D24126" s="21" t="s">
        <v>109524</v>
      </c>
      <c r="E24126" s="21" t="s">
        <v>109525</v>
      </c>
      <c r="F24126" s="22">
        <v>625</v>
      </c>
      <c r="G24126" s="22">
        <v>9</v>
      </c>
      <c r="H24126" s="22">
        <v>16</v>
      </c>
      <c r="I24126" s="22">
        <v>19</v>
      </c>
      <c r="J24126" s="21" t="s">
        <v>156092</v>
      </c>
    </row>
    <row r="24127" spans="1:10" ht="32" customHeight="1">
      <c r="A24127" s="19" t="s">
        <v>156093</v>
      </c>
      <c r="B24127" s="24">
        <v>42</v>
      </c>
      <c r="C24127" s="22">
        <v>16</v>
      </c>
      <c r="D24127" s="21" t="s">
        <v>102672</v>
      </c>
      <c r="E24127" s="21" t="s">
        <v>102673</v>
      </c>
      <c r="F24127" s="21" t="s">
        <v>101945</v>
      </c>
      <c r="G24127" s="22">
        <v>1</v>
      </c>
      <c r="H24127" s="22">
        <v>11</v>
      </c>
      <c r="I24127" s="22">
        <v>18</v>
      </c>
      <c r="J24127" s="21" t="s">
        <v>156094</v>
      </c>
    </row>
    <row r="24128" spans="1:10" ht="32" customHeight="1">
      <c r="A24128" s="19" t="s">
        <v>156095</v>
      </c>
      <c r="B24128" s="24">
        <v>42</v>
      </c>
      <c r="C24128" s="22">
        <v>16</v>
      </c>
      <c r="D24128" s="21" t="s">
        <v>102672</v>
      </c>
      <c r="E24128" s="21" t="s">
        <v>102673</v>
      </c>
      <c r="F24128" s="21" t="s">
        <v>101945</v>
      </c>
      <c r="G24128" s="22">
        <v>1</v>
      </c>
      <c r="H24128" s="22">
        <v>11</v>
      </c>
      <c r="I24128" s="22">
        <v>18</v>
      </c>
      <c r="J24128" s="21" t="s">
        <v>156094</v>
      </c>
    </row>
    <row r="24129" spans="1:10" ht="20" customHeight="1">
      <c r="A24129" s="27">
        <v>-999</v>
      </c>
      <c r="B24129" s="24">
        <v>-999</v>
      </c>
      <c r="C24129" s="22">
        <v>-999</v>
      </c>
      <c r="D24129" s="22">
        <v>-999</v>
      </c>
      <c r="E24129" s="22">
        <v>-999</v>
      </c>
      <c r="F24129" s="22">
        <v>-999</v>
      </c>
      <c r="G24129" s="22">
        <v>-999</v>
      </c>
      <c r="H24129" s="22">
        <v>-999</v>
      </c>
      <c r="I24129" s="22">
        <v>-999</v>
      </c>
      <c r="J24129" s="22">
        <v>-999</v>
      </c>
    </row>
    <row r="24130" spans="1:10" ht="20" customHeight="1">
      <c r="A24130" s="27">
        <v>-999</v>
      </c>
      <c r="B24130" s="24">
        <v>-999</v>
      </c>
      <c r="C24130" s="22">
        <v>-999</v>
      </c>
      <c r="D24130" s="22">
        <v>-999</v>
      </c>
      <c r="E24130" s="22">
        <v>-999</v>
      </c>
      <c r="F24130" s="22">
        <v>-999</v>
      </c>
      <c r="G24130" s="22">
        <v>-999</v>
      </c>
      <c r="H24130" s="22">
        <v>-999</v>
      </c>
      <c r="I24130" s="22">
        <v>-999</v>
      </c>
      <c r="J24130" s="22">
        <v>-999</v>
      </c>
    </row>
    <row r="24131" spans="1:10" ht="20" customHeight="1">
      <c r="A24131" s="27">
        <v>-999</v>
      </c>
      <c r="B24131" s="24">
        <v>-999</v>
      </c>
      <c r="C24131" s="22">
        <v>-999</v>
      </c>
      <c r="D24131" s="22">
        <v>-999</v>
      </c>
      <c r="E24131" s="22">
        <v>-999</v>
      </c>
      <c r="F24131" s="22">
        <v>-999</v>
      </c>
      <c r="G24131" s="22">
        <v>-999</v>
      </c>
      <c r="H24131" s="22">
        <v>-999</v>
      </c>
      <c r="I24131" s="22">
        <v>-999</v>
      </c>
      <c r="J24131" s="22">
        <v>-999</v>
      </c>
    </row>
    <row r="24132" spans="1:10" ht="20" customHeight="1">
      <c r="A24132" s="27">
        <v>-999</v>
      </c>
      <c r="B24132" s="24">
        <v>-999</v>
      </c>
      <c r="C24132" s="22">
        <v>-999</v>
      </c>
      <c r="D24132" s="22">
        <v>-999</v>
      </c>
      <c r="E24132" s="22">
        <v>-999</v>
      </c>
      <c r="F24132" s="22">
        <v>-999</v>
      </c>
      <c r="G24132" s="22">
        <v>-999</v>
      </c>
      <c r="H24132" s="22">
        <v>-999</v>
      </c>
      <c r="I24132" s="22">
        <v>-999</v>
      </c>
      <c r="J24132" s="22">
        <v>-999</v>
      </c>
    </row>
    <row r="24133" spans="1:10" ht="20" customHeight="1">
      <c r="A24133" s="19" t="s">
        <v>156096</v>
      </c>
      <c r="B24133" s="24">
        <v>28</v>
      </c>
      <c r="C24133" s="22">
        <v>24</v>
      </c>
      <c r="D24133" s="21" t="s">
        <v>156097</v>
      </c>
      <c r="E24133" s="21" t="s">
        <v>156098</v>
      </c>
      <c r="F24133" s="21" t="s">
        <v>101817</v>
      </c>
      <c r="G24133" s="22">
        <v>11</v>
      </c>
      <c r="H24133" s="22">
        <v>9</v>
      </c>
      <c r="I24133" s="22">
        <v>12</v>
      </c>
      <c r="J24133" s="21" t="s">
        <v>156099</v>
      </c>
    </row>
    <row r="24134" spans="1:10" ht="20" customHeight="1">
      <c r="A24134" s="27">
        <v>-999</v>
      </c>
      <c r="B24134" s="24">
        <v>-999</v>
      </c>
      <c r="C24134" s="22">
        <v>-999</v>
      </c>
      <c r="D24134" s="22">
        <v>-999</v>
      </c>
      <c r="E24134" s="22">
        <v>-999</v>
      </c>
      <c r="F24134" s="22">
        <v>-999</v>
      </c>
      <c r="G24134" s="22">
        <v>-999</v>
      </c>
      <c r="H24134" s="22">
        <v>-999</v>
      </c>
      <c r="I24134" s="22">
        <v>-999</v>
      </c>
      <c r="J24134" s="22">
        <v>-999</v>
      </c>
    </row>
    <row r="24135" spans="1:10" ht="32" customHeight="1">
      <c r="A24135" s="19" t="s">
        <v>156100</v>
      </c>
      <c r="B24135" s="24">
        <v>14</v>
      </c>
      <c r="C24135" s="22">
        <v>21</v>
      </c>
      <c r="D24135" s="21" t="s">
        <v>103499</v>
      </c>
      <c r="E24135" s="21" t="s">
        <v>103500</v>
      </c>
      <c r="F24135" s="21" t="s">
        <v>14812</v>
      </c>
      <c r="G24135" s="22">
        <v>7</v>
      </c>
      <c r="H24135" s="22">
        <v>10</v>
      </c>
      <c r="I24135" s="22">
        <v>18</v>
      </c>
      <c r="J24135" s="21" t="s">
        <v>156101</v>
      </c>
    </row>
    <row r="24136" spans="1:10" ht="32" customHeight="1">
      <c r="A24136" s="19" t="s">
        <v>156102</v>
      </c>
      <c r="B24136" s="24">
        <v>25</v>
      </c>
      <c r="C24136" s="22">
        <v>15</v>
      </c>
      <c r="D24136" s="21" t="s">
        <v>103248</v>
      </c>
      <c r="E24136" s="21" t="s">
        <v>103249</v>
      </c>
      <c r="F24136" s="21" t="s">
        <v>101568</v>
      </c>
      <c r="G24136" s="22">
        <v>1</v>
      </c>
      <c r="H24136" s="22">
        <v>9</v>
      </c>
      <c r="I24136" s="22">
        <v>19</v>
      </c>
      <c r="J24136" s="21" t="s">
        <v>156103</v>
      </c>
    </row>
    <row r="24137" spans="1:10" ht="32" customHeight="1">
      <c r="A24137" s="19" t="s">
        <v>156104</v>
      </c>
      <c r="B24137" s="24">
        <v>40</v>
      </c>
      <c r="C24137" s="22">
        <v>25</v>
      </c>
      <c r="D24137" s="21" t="s">
        <v>120089</v>
      </c>
      <c r="E24137" s="21" t="s">
        <v>120090</v>
      </c>
      <c r="F24137" s="21" t="s">
        <v>14743</v>
      </c>
      <c r="G24137" s="22">
        <v>4</v>
      </c>
      <c r="H24137" s="22">
        <v>17</v>
      </c>
      <c r="I24137" s="22">
        <v>27</v>
      </c>
      <c r="J24137" s="21" t="s">
        <v>156105</v>
      </c>
    </row>
    <row r="24138" spans="1:10" ht="32" customHeight="1">
      <c r="A24138" s="19" t="s">
        <v>156106</v>
      </c>
      <c r="B24138" s="24">
        <v>29</v>
      </c>
      <c r="C24138" s="22">
        <v>39</v>
      </c>
      <c r="D24138" s="21" t="s">
        <v>156107</v>
      </c>
      <c r="E24138" s="21" t="s">
        <v>156108</v>
      </c>
      <c r="F24138" s="21" t="s">
        <v>156109</v>
      </c>
      <c r="G24138" s="22">
        <v>13</v>
      </c>
      <c r="H24138" s="22">
        <v>22</v>
      </c>
      <c r="I24138" s="22">
        <v>34</v>
      </c>
      <c r="J24138" s="21" t="s">
        <v>156110</v>
      </c>
    </row>
    <row r="24139" spans="1:10" ht="32" customHeight="1">
      <c r="A24139" s="19" t="s">
        <v>156111</v>
      </c>
      <c r="B24139" s="24">
        <v>29</v>
      </c>
      <c r="C24139" s="22">
        <v>39</v>
      </c>
      <c r="D24139" s="21" t="s">
        <v>156107</v>
      </c>
      <c r="E24139" s="21" t="s">
        <v>156108</v>
      </c>
      <c r="F24139" s="21" t="s">
        <v>156109</v>
      </c>
      <c r="G24139" s="22">
        <v>13</v>
      </c>
      <c r="H24139" s="22">
        <v>22</v>
      </c>
      <c r="I24139" s="22">
        <v>34</v>
      </c>
      <c r="J24139" s="21" t="s">
        <v>156110</v>
      </c>
    </row>
    <row r="24140" spans="1:10" ht="32" customHeight="1">
      <c r="A24140" s="19" t="s">
        <v>156112</v>
      </c>
      <c r="B24140" s="24">
        <v>23</v>
      </c>
      <c r="C24140" s="22">
        <v>19</v>
      </c>
      <c r="D24140" s="21" t="s">
        <v>113561</v>
      </c>
      <c r="E24140" s="21" t="s">
        <v>113562</v>
      </c>
      <c r="F24140" s="21" t="s">
        <v>101787</v>
      </c>
      <c r="G24140" s="22">
        <v>1</v>
      </c>
      <c r="H24140" s="22">
        <v>14</v>
      </c>
      <c r="I24140" s="22">
        <v>28</v>
      </c>
      <c r="J24140" s="21" t="s">
        <v>156113</v>
      </c>
    </row>
    <row r="24141" spans="1:10" ht="32" customHeight="1">
      <c r="A24141" s="19" t="s">
        <v>156114</v>
      </c>
      <c r="B24141" s="24">
        <v>22</v>
      </c>
      <c r="C24141" s="22">
        <v>15</v>
      </c>
      <c r="D24141" s="21" t="s">
        <v>103660</v>
      </c>
      <c r="E24141" s="21" t="s">
        <v>103661</v>
      </c>
      <c r="F24141" s="21" t="s">
        <v>101554</v>
      </c>
      <c r="G24141" s="22">
        <v>10</v>
      </c>
      <c r="H24141" s="22">
        <v>0</v>
      </c>
      <c r="I24141" s="22">
        <v>0</v>
      </c>
      <c r="J24141" s="21" t="s">
        <v>108485</v>
      </c>
    </row>
    <row r="24142" spans="1:10" ht="32" customHeight="1">
      <c r="A24142" s="19" t="s">
        <v>156115</v>
      </c>
      <c r="B24142" s="24">
        <v>22</v>
      </c>
      <c r="C24142" s="22">
        <v>15</v>
      </c>
      <c r="D24142" s="21" t="s">
        <v>103660</v>
      </c>
      <c r="E24142" s="21" t="s">
        <v>103661</v>
      </c>
      <c r="F24142" s="21" t="s">
        <v>101554</v>
      </c>
      <c r="G24142" s="22">
        <v>10</v>
      </c>
      <c r="H24142" s="22">
        <v>0</v>
      </c>
      <c r="I24142" s="22">
        <v>0</v>
      </c>
      <c r="J24142" s="21" t="s">
        <v>108485</v>
      </c>
    </row>
    <row r="24143" spans="1:10" ht="20" customHeight="1">
      <c r="A24143" s="19" t="s">
        <v>156116</v>
      </c>
      <c r="B24143" s="24">
        <v>22</v>
      </c>
      <c r="C24143" s="22">
        <v>15</v>
      </c>
      <c r="D24143" s="21" t="s">
        <v>103507</v>
      </c>
      <c r="E24143" s="21" t="s">
        <v>103508</v>
      </c>
      <c r="F24143" s="21" t="s">
        <v>14739</v>
      </c>
      <c r="G24143" s="22">
        <v>10</v>
      </c>
      <c r="H24143" s="22">
        <v>0</v>
      </c>
      <c r="I24143" s="22">
        <v>0</v>
      </c>
      <c r="J24143" s="21" t="s">
        <v>149880</v>
      </c>
    </row>
    <row r="24144" spans="1:10" ht="32" customHeight="1">
      <c r="A24144" s="19" t="s">
        <v>156117</v>
      </c>
      <c r="B24144" s="24">
        <v>29</v>
      </c>
      <c r="C24144" s="22">
        <v>15</v>
      </c>
      <c r="D24144" s="21" t="s">
        <v>110279</v>
      </c>
      <c r="E24144" s="21" t="s">
        <v>110280</v>
      </c>
      <c r="F24144" s="21" t="s">
        <v>101554</v>
      </c>
      <c r="G24144" s="22">
        <v>10</v>
      </c>
      <c r="H24144" s="22">
        <v>0</v>
      </c>
      <c r="I24144" s="22">
        <v>0</v>
      </c>
      <c r="J24144" s="21" t="s">
        <v>110281</v>
      </c>
    </row>
    <row r="24145" spans="1:10" ht="32" customHeight="1">
      <c r="A24145" s="19" t="s">
        <v>156118</v>
      </c>
      <c r="B24145" s="24">
        <v>29</v>
      </c>
      <c r="C24145" s="22">
        <v>15</v>
      </c>
      <c r="D24145" s="21" t="s">
        <v>110279</v>
      </c>
      <c r="E24145" s="21" t="s">
        <v>110280</v>
      </c>
      <c r="F24145" s="21" t="s">
        <v>101554</v>
      </c>
      <c r="G24145" s="22">
        <v>10</v>
      </c>
      <c r="H24145" s="22">
        <v>0</v>
      </c>
      <c r="I24145" s="22">
        <v>0</v>
      </c>
      <c r="J24145" s="21" t="s">
        <v>110281</v>
      </c>
    </row>
    <row r="24146" spans="1:10" ht="32" customHeight="1">
      <c r="A24146" s="19" t="s">
        <v>156119</v>
      </c>
      <c r="B24146" s="24">
        <v>29</v>
      </c>
      <c r="C24146" s="22">
        <v>15</v>
      </c>
      <c r="D24146" s="21" t="s">
        <v>110279</v>
      </c>
      <c r="E24146" s="21" t="s">
        <v>110280</v>
      </c>
      <c r="F24146" s="21" t="s">
        <v>101554</v>
      </c>
      <c r="G24146" s="22">
        <v>10</v>
      </c>
      <c r="H24146" s="22">
        <v>0</v>
      </c>
      <c r="I24146" s="22">
        <v>0</v>
      </c>
      <c r="J24146" s="21" t="s">
        <v>110281</v>
      </c>
    </row>
    <row r="24147" spans="1:10" ht="32" customHeight="1">
      <c r="A24147" s="19" t="s">
        <v>156120</v>
      </c>
      <c r="B24147" s="24">
        <v>29</v>
      </c>
      <c r="C24147" s="22">
        <v>15</v>
      </c>
      <c r="D24147" s="21" t="s">
        <v>110279</v>
      </c>
      <c r="E24147" s="21" t="s">
        <v>110280</v>
      </c>
      <c r="F24147" s="21" t="s">
        <v>101554</v>
      </c>
      <c r="G24147" s="22">
        <v>10</v>
      </c>
      <c r="H24147" s="22">
        <v>0</v>
      </c>
      <c r="I24147" s="22">
        <v>0</v>
      </c>
      <c r="J24147" s="21" t="s">
        <v>110281</v>
      </c>
    </row>
    <row r="24148" spans="1:10" ht="32" customHeight="1">
      <c r="A24148" s="19" t="s">
        <v>156121</v>
      </c>
      <c r="B24148" s="24">
        <v>63</v>
      </c>
      <c r="C24148" s="22">
        <v>15</v>
      </c>
      <c r="D24148" s="21" t="s">
        <v>121990</v>
      </c>
      <c r="E24148" s="21" t="s">
        <v>121991</v>
      </c>
      <c r="F24148" s="21" t="s">
        <v>101694</v>
      </c>
      <c r="G24148" s="22">
        <v>10</v>
      </c>
      <c r="H24148" s="22">
        <v>0</v>
      </c>
      <c r="I24148" s="22">
        <v>0</v>
      </c>
      <c r="J24148" s="21" t="s">
        <v>156122</v>
      </c>
    </row>
    <row r="24149" spans="1:10" ht="32" customHeight="1">
      <c r="A24149" s="19" t="s">
        <v>156123</v>
      </c>
      <c r="B24149" s="24">
        <v>30</v>
      </c>
      <c r="C24149" s="22">
        <v>15</v>
      </c>
      <c r="D24149" s="21" t="s">
        <v>104690</v>
      </c>
      <c r="E24149" s="21" t="s">
        <v>104691</v>
      </c>
      <c r="F24149" s="21" t="s">
        <v>101568</v>
      </c>
      <c r="G24149" s="22">
        <v>1</v>
      </c>
      <c r="H24149" s="22">
        <v>10</v>
      </c>
      <c r="I24149" s="22">
        <v>14</v>
      </c>
      <c r="J24149" s="21" t="s">
        <v>156124</v>
      </c>
    </row>
    <row r="24150" spans="1:10" ht="32" customHeight="1">
      <c r="A24150" s="19" t="s">
        <v>156125</v>
      </c>
      <c r="B24150" s="24">
        <v>35</v>
      </c>
      <c r="C24150" s="22">
        <v>15</v>
      </c>
      <c r="D24150" s="21" t="s">
        <v>156126</v>
      </c>
      <c r="E24150" s="21" t="s">
        <v>156127</v>
      </c>
      <c r="F24150" s="21" t="s">
        <v>101554</v>
      </c>
      <c r="G24150" s="22">
        <v>10</v>
      </c>
      <c r="H24150" s="22">
        <v>0</v>
      </c>
      <c r="I24150" s="22">
        <v>0</v>
      </c>
      <c r="J24150" s="21" t="s">
        <v>156128</v>
      </c>
    </row>
    <row r="24151" spans="1:10" ht="32" customHeight="1">
      <c r="A24151" s="19" t="s">
        <v>156129</v>
      </c>
      <c r="B24151" s="24">
        <v>29</v>
      </c>
      <c r="C24151" s="22">
        <v>32</v>
      </c>
      <c r="D24151" s="21" t="s">
        <v>148324</v>
      </c>
      <c r="E24151" s="21" t="s">
        <v>148325</v>
      </c>
      <c r="F24151" s="21" t="s">
        <v>102001</v>
      </c>
      <c r="G24151" s="22">
        <v>3</v>
      </c>
      <c r="H24151" s="22">
        <v>25</v>
      </c>
      <c r="I24151" s="22">
        <v>46</v>
      </c>
      <c r="J24151" s="21" t="s">
        <v>156130</v>
      </c>
    </row>
    <row r="24152" spans="1:10" ht="32" customHeight="1">
      <c r="A24152" s="19" t="s">
        <v>156131</v>
      </c>
      <c r="B24152" s="24">
        <v>48</v>
      </c>
      <c r="C24152" s="22">
        <v>19</v>
      </c>
      <c r="D24152" s="21" t="s">
        <v>108018</v>
      </c>
      <c r="E24152" s="21" t="s">
        <v>108019</v>
      </c>
      <c r="F24152" s="21" t="s">
        <v>105439</v>
      </c>
      <c r="G24152" s="22">
        <v>1</v>
      </c>
      <c r="H24152" s="22">
        <v>14</v>
      </c>
      <c r="I24152" s="22">
        <v>26</v>
      </c>
      <c r="J24152" s="21" t="s">
        <v>156132</v>
      </c>
    </row>
    <row r="24153" spans="1:10" ht="32" customHeight="1">
      <c r="A24153" s="19" t="s">
        <v>156133</v>
      </c>
      <c r="B24153" s="24">
        <v>19</v>
      </c>
      <c r="C24153" s="22">
        <v>15</v>
      </c>
      <c r="D24153" s="21" t="s">
        <v>112387</v>
      </c>
      <c r="E24153" s="21" t="s">
        <v>112388</v>
      </c>
      <c r="F24153" s="21" t="s">
        <v>101563</v>
      </c>
      <c r="G24153" s="22">
        <v>10</v>
      </c>
      <c r="H24153" s="22">
        <v>0</v>
      </c>
      <c r="I24153" s="22">
        <v>0</v>
      </c>
      <c r="J24153" s="21" t="s">
        <v>156134</v>
      </c>
    </row>
    <row r="24154" spans="1:10" ht="32" customHeight="1">
      <c r="A24154" s="19" t="s">
        <v>156135</v>
      </c>
      <c r="B24154" s="24">
        <v>19</v>
      </c>
      <c r="C24154" s="22">
        <v>15</v>
      </c>
      <c r="D24154" s="21" t="s">
        <v>112387</v>
      </c>
      <c r="E24154" s="21" t="s">
        <v>112388</v>
      </c>
      <c r="F24154" s="21" t="s">
        <v>101563</v>
      </c>
      <c r="G24154" s="22">
        <v>10</v>
      </c>
      <c r="H24154" s="22">
        <v>0</v>
      </c>
      <c r="I24154" s="22">
        <v>0</v>
      </c>
      <c r="J24154" s="21" t="s">
        <v>156134</v>
      </c>
    </row>
    <row r="24155" spans="1:10" ht="32" customHeight="1">
      <c r="A24155" s="19" t="s">
        <v>156136</v>
      </c>
      <c r="B24155" s="24">
        <v>19</v>
      </c>
      <c r="C24155" s="22">
        <v>15</v>
      </c>
      <c r="D24155" s="21" t="s">
        <v>112387</v>
      </c>
      <c r="E24155" s="21" t="s">
        <v>112388</v>
      </c>
      <c r="F24155" s="21" t="s">
        <v>101563</v>
      </c>
      <c r="G24155" s="22">
        <v>10</v>
      </c>
      <c r="H24155" s="22">
        <v>0</v>
      </c>
      <c r="I24155" s="22">
        <v>0</v>
      </c>
      <c r="J24155" s="21" t="s">
        <v>156134</v>
      </c>
    </row>
    <row r="24156" spans="1:10" ht="32" customHeight="1">
      <c r="A24156" s="19" t="s">
        <v>156137</v>
      </c>
      <c r="B24156" s="24">
        <v>30</v>
      </c>
      <c r="C24156" s="22">
        <v>25</v>
      </c>
      <c r="D24156" s="21" t="s">
        <v>103985</v>
      </c>
      <c r="E24156" s="21" t="s">
        <v>103986</v>
      </c>
      <c r="F24156" s="21" t="s">
        <v>101568</v>
      </c>
      <c r="G24156" s="22">
        <v>1</v>
      </c>
      <c r="H24156" s="22">
        <v>20</v>
      </c>
      <c r="I24156" s="22">
        <v>31</v>
      </c>
      <c r="J24156" s="21" t="s">
        <v>156138</v>
      </c>
    </row>
    <row r="24157" spans="1:10" ht="32" customHeight="1">
      <c r="A24157" s="19" t="s">
        <v>156139</v>
      </c>
      <c r="B24157" s="24">
        <v>13</v>
      </c>
      <c r="C24157" s="22">
        <v>15</v>
      </c>
      <c r="D24157" s="21" t="s">
        <v>104480</v>
      </c>
      <c r="E24157" s="21" t="s">
        <v>104481</v>
      </c>
      <c r="F24157" s="21" t="s">
        <v>101694</v>
      </c>
      <c r="G24157" s="22">
        <v>2</v>
      </c>
      <c r="H24157" s="22">
        <v>9</v>
      </c>
      <c r="I24157" s="22">
        <v>13</v>
      </c>
      <c r="J24157" s="21" t="s">
        <v>156140</v>
      </c>
    </row>
    <row r="24158" spans="1:10" ht="32" customHeight="1">
      <c r="A24158" s="19" t="s">
        <v>156141</v>
      </c>
      <c r="B24158" s="24">
        <v>18</v>
      </c>
      <c r="C24158" s="22">
        <v>15</v>
      </c>
      <c r="D24158" s="21" t="s">
        <v>119876</v>
      </c>
      <c r="E24158" s="21" t="s">
        <v>119877</v>
      </c>
      <c r="F24158" s="21" t="s">
        <v>101522</v>
      </c>
      <c r="G24158" s="22">
        <v>10</v>
      </c>
      <c r="H24158" s="22">
        <v>0</v>
      </c>
      <c r="I24158" s="22">
        <v>0</v>
      </c>
      <c r="J24158" s="21" t="s">
        <v>156142</v>
      </c>
    </row>
    <row r="24159" spans="1:10" ht="32" customHeight="1">
      <c r="A24159" s="19" t="s">
        <v>156143</v>
      </c>
      <c r="B24159" s="24">
        <v>12</v>
      </c>
      <c r="C24159" s="22">
        <v>15</v>
      </c>
      <c r="D24159" s="21" t="s">
        <v>135399</v>
      </c>
      <c r="E24159" s="21" t="s">
        <v>135400</v>
      </c>
      <c r="F24159" s="21" t="s">
        <v>101528</v>
      </c>
      <c r="G24159" s="22">
        <v>10</v>
      </c>
      <c r="H24159" s="22">
        <v>0</v>
      </c>
      <c r="I24159" s="22">
        <v>0</v>
      </c>
      <c r="J24159" s="21" t="s">
        <v>144410</v>
      </c>
    </row>
    <row r="24160" spans="1:10" ht="32" customHeight="1">
      <c r="A24160" s="19" t="s">
        <v>156144</v>
      </c>
      <c r="B24160" s="24">
        <v>13</v>
      </c>
      <c r="C24160" s="22">
        <v>15</v>
      </c>
      <c r="D24160" s="21" t="s">
        <v>105275</v>
      </c>
      <c r="E24160" s="21" t="s">
        <v>105276</v>
      </c>
      <c r="F24160" s="21" t="s">
        <v>101528</v>
      </c>
      <c r="G24160" s="22">
        <v>10</v>
      </c>
      <c r="H24160" s="22">
        <v>0</v>
      </c>
      <c r="I24160" s="22">
        <v>0</v>
      </c>
      <c r="J24160" s="21" t="s">
        <v>156145</v>
      </c>
    </row>
    <row r="24161" spans="1:10" ht="32" customHeight="1">
      <c r="A24161" s="19" t="s">
        <v>156146</v>
      </c>
      <c r="B24161" s="24">
        <v>13</v>
      </c>
      <c r="C24161" s="22">
        <v>15</v>
      </c>
      <c r="D24161" s="21" t="s">
        <v>115873</v>
      </c>
      <c r="E24161" s="21" t="s">
        <v>115874</v>
      </c>
      <c r="F24161" s="21" t="s">
        <v>14739</v>
      </c>
      <c r="G24161" s="22">
        <v>10</v>
      </c>
      <c r="H24161" s="22">
        <v>0</v>
      </c>
      <c r="I24161" s="22">
        <v>0</v>
      </c>
      <c r="J24161" s="21" t="s">
        <v>115875</v>
      </c>
    </row>
    <row r="24162" spans="1:10" ht="32" customHeight="1">
      <c r="A24162" s="19" t="s">
        <v>156147</v>
      </c>
      <c r="B24162" s="24">
        <v>21</v>
      </c>
      <c r="C24162" s="22">
        <v>27</v>
      </c>
      <c r="D24162" s="21" t="s">
        <v>105820</v>
      </c>
      <c r="E24162" s="21" t="s">
        <v>105821</v>
      </c>
      <c r="F24162" s="21" t="s">
        <v>102428</v>
      </c>
      <c r="G24162" s="22">
        <v>6</v>
      </c>
      <c r="H24162" s="22">
        <v>17</v>
      </c>
      <c r="I24162" s="22">
        <v>24</v>
      </c>
      <c r="J24162" s="21" t="s">
        <v>156148</v>
      </c>
    </row>
    <row r="24163" spans="1:10" ht="32" customHeight="1">
      <c r="A24163" s="19" t="s">
        <v>156149</v>
      </c>
      <c r="B24163" s="24">
        <v>32</v>
      </c>
      <c r="C24163" s="22">
        <v>39</v>
      </c>
      <c r="D24163" s="21" t="s">
        <v>106412</v>
      </c>
      <c r="E24163" s="21" t="s">
        <v>106413</v>
      </c>
      <c r="F24163" s="21" t="s">
        <v>156150</v>
      </c>
      <c r="G24163" s="22">
        <v>13</v>
      </c>
      <c r="H24163" s="22">
        <v>22</v>
      </c>
      <c r="I24163" s="22">
        <v>44</v>
      </c>
      <c r="J24163" s="21" t="s">
        <v>156151</v>
      </c>
    </row>
    <row r="24164" spans="1:10" ht="32" customHeight="1">
      <c r="A24164" s="19" t="s">
        <v>156152</v>
      </c>
      <c r="B24164" s="24">
        <v>18</v>
      </c>
      <c r="C24164" s="22">
        <v>24</v>
      </c>
      <c r="D24164" s="21" t="s">
        <v>106313</v>
      </c>
      <c r="E24164" s="21" t="s">
        <v>106314</v>
      </c>
      <c r="F24164" s="21" t="s">
        <v>101676</v>
      </c>
      <c r="G24164" s="22">
        <v>2</v>
      </c>
      <c r="H24164" s="22">
        <v>18</v>
      </c>
      <c r="I24164" s="22">
        <v>28</v>
      </c>
      <c r="J24164" s="21" t="s">
        <v>156153</v>
      </c>
    </row>
    <row r="24165" spans="1:10" ht="20" customHeight="1">
      <c r="A24165" s="27">
        <v>-999</v>
      </c>
      <c r="B24165" s="24">
        <v>-999</v>
      </c>
      <c r="C24165" s="22">
        <v>-999</v>
      </c>
      <c r="D24165" s="22">
        <v>-999</v>
      </c>
      <c r="E24165" s="22">
        <v>-999</v>
      </c>
      <c r="F24165" s="22">
        <v>-999</v>
      </c>
      <c r="G24165" s="22">
        <v>-999</v>
      </c>
      <c r="H24165" s="22">
        <v>-999</v>
      </c>
      <c r="I24165" s="22">
        <v>-999</v>
      </c>
      <c r="J24165" s="22">
        <v>-999</v>
      </c>
    </row>
    <row r="24166" spans="1:10" ht="20" customHeight="1">
      <c r="A24166" s="27">
        <v>-999</v>
      </c>
      <c r="B24166" s="24">
        <v>-999</v>
      </c>
      <c r="C24166" s="22">
        <v>-999</v>
      </c>
      <c r="D24166" s="22">
        <v>-999</v>
      </c>
      <c r="E24166" s="22">
        <v>-999</v>
      </c>
      <c r="F24166" s="22">
        <v>-999</v>
      </c>
      <c r="G24166" s="22">
        <v>-999</v>
      </c>
      <c r="H24166" s="22">
        <v>-999</v>
      </c>
      <c r="I24166" s="22">
        <v>-999</v>
      </c>
      <c r="J24166" s="22">
        <v>-999</v>
      </c>
    </row>
    <row r="24167" spans="1:10" ht="20" customHeight="1">
      <c r="A24167" s="27">
        <v>-999</v>
      </c>
      <c r="B24167" s="24">
        <v>-999</v>
      </c>
      <c r="C24167" s="22">
        <v>-999</v>
      </c>
      <c r="D24167" s="22">
        <v>-999</v>
      </c>
      <c r="E24167" s="22">
        <v>-999</v>
      </c>
      <c r="F24167" s="22">
        <v>-999</v>
      </c>
      <c r="G24167" s="22">
        <v>-999</v>
      </c>
      <c r="H24167" s="22">
        <v>-999</v>
      </c>
      <c r="I24167" s="22">
        <v>-999</v>
      </c>
      <c r="J24167" s="22">
        <v>-999</v>
      </c>
    </row>
    <row r="24168" spans="1:10" ht="32" customHeight="1">
      <c r="A24168" s="19" t="s">
        <v>156154</v>
      </c>
      <c r="B24168" s="24">
        <v>23</v>
      </c>
      <c r="C24168" s="22">
        <v>16</v>
      </c>
      <c r="D24168" s="21" t="s">
        <v>129451</v>
      </c>
      <c r="E24168" s="21" t="s">
        <v>129452</v>
      </c>
      <c r="F24168" s="21" t="s">
        <v>101945</v>
      </c>
      <c r="G24168" s="22">
        <v>3</v>
      </c>
      <c r="H24168" s="22">
        <v>9</v>
      </c>
      <c r="I24168" s="22">
        <v>15</v>
      </c>
      <c r="J24168" s="21" t="s">
        <v>156155</v>
      </c>
    </row>
    <row r="24169" spans="1:10" ht="32" customHeight="1">
      <c r="A24169" s="19" t="s">
        <v>156156</v>
      </c>
      <c r="B24169" s="24">
        <v>26</v>
      </c>
      <c r="C24169" s="22">
        <v>15</v>
      </c>
      <c r="D24169" s="21" t="s">
        <v>102056</v>
      </c>
      <c r="E24169" s="21" t="s">
        <v>102057</v>
      </c>
      <c r="F24169" s="21" t="s">
        <v>14739</v>
      </c>
      <c r="G24169" s="22">
        <v>10</v>
      </c>
      <c r="H24169" s="22">
        <v>0</v>
      </c>
      <c r="I24169" s="22">
        <v>0</v>
      </c>
      <c r="J24169" s="21" t="s">
        <v>156157</v>
      </c>
    </row>
    <row r="24170" spans="1:10" ht="32" customHeight="1">
      <c r="A24170" s="19" t="s">
        <v>156158</v>
      </c>
      <c r="B24170" s="24">
        <v>20</v>
      </c>
      <c r="C24170" s="22">
        <v>22</v>
      </c>
      <c r="D24170" s="21" t="s">
        <v>103185</v>
      </c>
      <c r="E24170" s="21" t="s">
        <v>103186</v>
      </c>
      <c r="F24170" s="21" t="s">
        <v>102559</v>
      </c>
      <c r="G24170" s="22">
        <v>2</v>
      </c>
      <c r="H24170" s="22">
        <v>16</v>
      </c>
      <c r="I24170" s="22">
        <v>21</v>
      </c>
      <c r="J24170" s="21" t="s">
        <v>156159</v>
      </c>
    </row>
    <row r="24171" spans="1:10" ht="32" customHeight="1">
      <c r="A24171" s="19" t="s">
        <v>156160</v>
      </c>
      <c r="B24171" s="24">
        <v>20</v>
      </c>
      <c r="C24171" s="22">
        <v>22</v>
      </c>
      <c r="D24171" s="21" t="s">
        <v>103185</v>
      </c>
      <c r="E24171" s="21" t="s">
        <v>103186</v>
      </c>
      <c r="F24171" s="21" t="s">
        <v>102559</v>
      </c>
      <c r="G24171" s="22">
        <v>2</v>
      </c>
      <c r="H24171" s="22">
        <v>16</v>
      </c>
      <c r="I24171" s="22">
        <v>21</v>
      </c>
      <c r="J24171" s="21" t="s">
        <v>156159</v>
      </c>
    </row>
    <row r="24172" spans="1:10" ht="32" customHeight="1">
      <c r="A24172" s="19" t="s">
        <v>156161</v>
      </c>
      <c r="B24172" s="24">
        <v>17</v>
      </c>
      <c r="C24172" s="22">
        <v>15</v>
      </c>
      <c r="D24172" s="21" t="s">
        <v>107145</v>
      </c>
      <c r="E24172" s="21" t="s">
        <v>107146</v>
      </c>
      <c r="F24172" s="21" t="s">
        <v>101694</v>
      </c>
      <c r="G24172" s="22">
        <v>10</v>
      </c>
      <c r="H24172" s="22">
        <v>0</v>
      </c>
      <c r="I24172" s="22">
        <v>0</v>
      </c>
      <c r="J24172" s="21" t="s">
        <v>107147</v>
      </c>
    </row>
    <row r="24173" spans="1:10" ht="32" customHeight="1">
      <c r="A24173" s="19" t="s">
        <v>156162</v>
      </c>
      <c r="B24173" s="24">
        <v>51</v>
      </c>
      <c r="C24173" s="22">
        <v>15</v>
      </c>
      <c r="D24173" s="21" t="s">
        <v>103873</v>
      </c>
      <c r="E24173" s="21" t="s">
        <v>103874</v>
      </c>
      <c r="F24173" s="21" t="s">
        <v>101563</v>
      </c>
      <c r="G24173" s="22">
        <v>10</v>
      </c>
      <c r="H24173" s="22">
        <v>0</v>
      </c>
      <c r="I24173" s="22">
        <v>0</v>
      </c>
      <c r="J24173" s="21" t="s">
        <v>132388</v>
      </c>
    </row>
    <row r="24174" spans="1:10" ht="32" customHeight="1">
      <c r="A24174" s="19" t="s">
        <v>156163</v>
      </c>
      <c r="B24174" s="24">
        <v>13</v>
      </c>
      <c r="C24174" s="22">
        <v>15</v>
      </c>
      <c r="D24174" s="21" t="s">
        <v>145360</v>
      </c>
      <c r="E24174" s="21" t="s">
        <v>145361</v>
      </c>
      <c r="F24174" s="21" t="s">
        <v>101522</v>
      </c>
      <c r="G24174" s="22">
        <v>10</v>
      </c>
      <c r="H24174" s="22">
        <v>0</v>
      </c>
      <c r="I24174" s="22">
        <v>0</v>
      </c>
      <c r="J24174" s="21" t="s">
        <v>156164</v>
      </c>
    </row>
    <row r="24175" spans="1:10" ht="32" customHeight="1">
      <c r="A24175" s="19" t="s">
        <v>156165</v>
      </c>
      <c r="B24175" s="24">
        <v>13</v>
      </c>
      <c r="C24175" s="22">
        <v>15</v>
      </c>
      <c r="D24175" s="21" t="s">
        <v>145360</v>
      </c>
      <c r="E24175" s="21" t="s">
        <v>145361</v>
      </c>
      <c r="F24175" s="21" t="s">
        <v>101522</v>
      </c>
      <c r="G24175" s="22">
        <v>10</v>
      </c>
      <c r="H24175" s="22">
        <v>0</v>
      </c>
      <c r="I24175" s="22">
        <v>0</v>
      </c>
      <c r="J24175" s="21" t="s">
        <v>156164</v>
      </c>
    </row>
    <row r="24176" spans="1:10" ht="32" customHeight="1">
      <c r="A24176" s="19" t="s">
        <v>156166</v>
      </c>
      <c r="B24176" s="24">
        <v>65</v>
      </c>
      <c r="C24176" s="22">
        <v>100</v>
      </c>
      <c r="D24176" s="21" t="s">
        <v>117697</v>
      </c>
      <c r="E24176" s="21" t="s">
        <v>117698</v>
      </c>
      <c r="F24176" s="21" t="s">
        <v>156167</v>
      </c>
      <c r="G24176" s="22">
        <v>15</v>
      </c>
      <c r="H24176" s="22">
        <v>63</v>
      </c>
      <c r="I24176" s="22">
        <v>104</v>
      </c>
      <c r="J24176" s="21" t="s">
        <v>156168</v>
      </c>
    </row>
    <row r="24177" spans="1:10" ht="32" customHeight="1">
      <c r="A24177" s="19" t="s">
        <v>156169</v>
      </c>
      <c r="B24177" s="24">
        <v>15</v>
      </c>
      <c r="C24177" s="22">
        <v>17</v>
      </c>
      <c r="D24177" s="21" t="s">
        <v>130715</v>
      </c>
      <c r="E24177" s="21" t="s">
        <v>130716</v>
      </c>
      <c r="F24177" s="21" t="s">
        <v>14743</v>
      </c>
      <c r="G24177" s="22">
        <v>3</v>
      </c>
      <c r="H24177" s="22">
        <v>10</v>
      </c>
      <c r="I24177" s="22">
        <v>20</v>
      </c>
      <c r="J24177" s="21" t="s">
        <v>156170</v>
      </c>
    </row>
    <row r="24178" spans="1:10" ht="32" customHeight="1">
      <c r="A24178" s="19" t="s">
        <v>156171</v>
      </c>
      <c r="B24178" s="24">
        <v>23</v>
      </c>
      <c r="C24178" s="22">
        <v>15</v>
      </c>
      <c r="D24178" s="21" t="s">
        <v>115326</v>
      </c>
      <c r="E24178" s="21" t="s">
        <v>115327</v>
      </c>
      <c r="F24178" s="21" t="s">
        <v>14739</v>
      </c>
      <c r="G24178" s="22">
        <v>10</v>
      </c>
      <c r="H24178" s="22">
        <v>0</v>
      </c>
      <c r="I24178" s="22">
        <v>0</v>
      </c>
      <c r="J24178" s="21" t="s">
        <v>115328</v>
      </c>
    </row>
    <row r="24179" spans="1:10" ht="32" customHeight="1">
      <c r="A24179" s="19" t="s">
        <v>156172</v>
      </c>
      <c r="B24179" s="24">
        <v>27</v>
      </c>
      <c r="C24179" s="22">
        <v>22</v>
      </c>
      <c r="D24179" s="21" t="s">
        <v>125021</v>
      </c>
      <c r="E24179" s="21" t="s">
        <v>125022</v>
      </c>
      <c r="F24179" s="21" t="s">
        <v>101538</v>
      </c>
      <c r="G24179" s="22">
        <v>6</v>
      </c>
      <c r="H24179" s="22">
        <v>12</v>
      </c>
      <c r="I24179" s="22">
        <v>19</v>
      </c>
      <c r="J24179" s="21" t="s">
        <v>156173</v>
      </c>
    </row>
    <row r="24180" spans="1:10" ht="32" customHeight="1">
      <c r="A24180" s="19" t="s">
        <v>156174</v>
      </c>
      <c r="B24180" s="24">
        <v>19</v>
      </c>
      <c r="C24180" s="22">
        <v>15</v>
      </c>
      <c r="D24180" s="21" t="s">
        <v>106660</v>
      </c>
      <c r="E24180" s="21" t="s">
        <v>106661</v>
      </c>
      <c r="F24180" s="21" t="s">
        <v>101694</v>
      </c>
      <c r="G24180" s="22">
        <v>10</v>
      </c>
      <c r="H24180" s="22">
        <v>0</v>
      </c>
      <c r="I24180" s="22">
        <v>0</v>
      </c>
      <c r="J24180" s="21" t="s">
        <v>156175</v>
      </c>
    </row>
    <row r="24181" spans="1:10" ht="32" customHeight="1">
      <c r="A24181" s="19" t="s">
        <v>156176</v>
      </c>
      <c r="B24181" s="24">
        <v>13</v>
      </c>
      <c r="C24181" s="22">
        <v>15</v>
      </c>
      <c r="D24181" s="21" t="s">
        <v>156177</v>
      </c>
      <c r="E24181" s="21" t="s">
        <v>156178</v>
      </c>
      <c r="F24181" s="21" t="s">
        <v>101563</v>
      </c>
      <c r="G24181" s="22">
        <v>10</v>
      </c>
      <c r="H24181" s="22">
        <v>0</v>
      </c>
      <c r="I24181" s="22">
        <v>0</v>
      </c>
      <c r="J24181" s="21" t="s">
        <v>156179</v>
      </c>
    </row>
    <row r="24182" spans="1:10" ht="32" customHeight="1">
      <c r="A24182" s="19" t="s">
        <v>156180</v>
      </c>
      <c r="B24182" s="24">
        <v>22</v>
      </c>
      <c r="C24182" s="22">
        <v>17</v>
      </c>
      <c r="D24182" s="21" t="s">
        <v>119158</v>
      </c>
      <c r="E24182" s="21" t="s">
        <v>119159</v>
      </c>
      <c r="F24182" s="21" t="s">
        <v>101665</v>
      </c>
      <c r="G24182" s="22">
        <v>1</v>
      </c>
      <c r="H24182" s="22">
        <v>12</v>
      </c>
      <c r="I24182" s="22">
        <v>21</v>
      </c>
      <c r="J24182" s="21" t="s">
        <v>156181</v>
      </c>
    </row>
    <row r="24183" spans="1:10" ht="32" customHeight="1">
      <c r="A24183" s="19" t="s">
        <v>156182</v>
      </c>
      <c r="B24183" s="24">
        <v>28</v>
      </c>
      <c r="C24183" s="22">
        <v>15</v>
      </c>
      <c r="D24183" s="21" t="s">
        <v>156183</v>
      </c>
      <c r="E24183" s="21" t="s">
        <v>156184</v>
      </c>
      <c r="F24183" s="21" t="s">
        <v>101563</v>
      </c>
      <c r="G24183" s="22">
        <v>10</v>
      </c>
      <c r="H24183" s="22">
        <v>0</v>
      </c>
      <c r="I24183" s="22">
        <v>0</v>
      </c>
      <c r="J24183" s="21" t="s">
        <v>156185</v>
      </c>
    </row>
    <row r="24184" spans="1:10" ht="32" customHeight="1">
      <c r="A24184" s="19" t="s">
        <v>156186</v>
      </c>
      <c r="B24184" s="24">
        <v>15</v>
      </c>
      <c r="C24184" s="22">
        <v>26</v>
      </c>
      <c r="D24184" s="21" t="s">
        <v>113381</v>
      </c>
      <c r="E24184" s="21" t="s">
        <v>113382</v>
      </c>
      <c r="F24184" s="21" t="s">
        <v>102510</v>
      </c>
      <c r="G24184" s="22">
        <v>11</v>
      </c>
      <c r="H24184" s="22">
        <v>11</v>
      </c>
      <c r="I24184" s="22">
        <v>21</v>
      </c>
      <c r="J24184" s="21" t="s">
        <v>156187</v>
      </c>
    </row>
    <row r="24185" spans="1:10" ht="32" customHeight="1">
      <c r="A24185" s="19" t="s">
        <v>156188</v>
      </c>
      <c r="B24185" s="24">
        <v>19</v>
      </c>
      <c r="C24185" s="22">
        <v>15</v>
      </c>
      <c r="D24185" s="21" t="s">
        <v>139210</v>
      </c>
      <c r="E24185" s="21" t="s">
        <v>139211</v>
      </c>
      <c r="F24185" s="21" t="s">
        <v>101694</v>
      </c>
      <c r="G24185" s="22">
        <v>10</v>
      </c>
      <c r="H24185" s="22">
        <v>0</v>
      </c>
      <c r="I24185" s="22">
        <v>0</v>
      </c>
      <c r="J24185" s="21" t="s">
        <v>156189</v>
      </c>
    </row>
    <row r="24186" spans="1:10" ht="32" customHeight="1">
      <c r="A24186" s="19" t="s">
        <v>156190</v>
      </c>
      <c r="B24186" s="24">
        <v>28</v>
      </c>
      <c r="C24186" s="22">
        <v>20</v>
      </c>
      <c r="D24186" s="21" t="s">
        <v>108378</v>
      </c>
      <c r="E24186" s="21" t="s">
        <v>108379</v>
      </c>
      <c r="F24186" s="21" t="s">
        <v>101623</v>
      </c>
      <c r="G24186" s="22">
        <v>3</v>
      </c>
      <c r="H24186" s="22">
        <v>13</v>
      </c>
      <c r="I24186" s="22">
        <v>18</v>
      </c>
      <c r="J24186" s="21" t="s">
        <v>156191</v>
      </c>
    </row>
    <row r="24187" spans="1:10" ht="32" customHeight="1">
      <c r="A24187" s="19" t="s">
        <v>156192</v>
      </c>
      <c r="B24187" s="24">
        <v>28</v>
      </c>
      <c r="C24187" s="22">
        <v>20</v>
      </c>
      <c r="D24187" s="21" t="s">
        <v>108378</v>
      </c>
      <c r="E24187" s="21" t="s">
        <v>108379</v>
      </c>
      <c r="F24187" s="21" t="s">
        <v>101623</v>
      </c>
      <c r="G24187" s="22">
        <v>3</v>
      </c>
      <c r="H24187" s="22">
        <v>13</v>
      </c>
      <c r="I24187" s="22">
        <v>18</v>
      </c>
      <c r="J24187" s="21" t="s">
        <v>156191</v>
      </c>
    </row>
    <row r="24188" spans="1:10" ht="32" customHeight="1">
      <c r="A24188" s="19" t="s">
        <v>156193</v>
      </c>
      <c r="B24188" s="24">
        <v>12</v>
      </c>
      <c r="C24188" s="22">
        <v>36</v>
      </c>
      <c r="D24188" s="21" t="s">
        <v>104888</v>
      </c>
      <c r="E24188" s="21" t="s">
        <v>104889</v>
      </c>
      <c r="F24188" s="21" t="s">
        <v>114223</v>
      </c>
      <c r="G24188" s="22">
        <v>10</v>
      </c>
      <c r="H24188" s="22">
        <v>9</v>
      </c>
      <c r="I24188" s="22">
        <v>12</v>
      </c>
      <c r="J24188" s="21" t="s">
        <v>156194</v>
      </c>
    </row>
    <row r="24189" spans="1:10" ht="32" customHeight="1">
      <c r="A24189" s="19" t="s">
        <v>156195</v>
      </c>
      <c r="B24189" s="24">
        <v>20</v>
      </c>
      <c r="C24189" s="22">
        <v>39</v>
      </c>
      <c r="D24189" s="21" t="s">
        <v>120968</v>
      </c>
      <c r="E24189" s="21" t="s">
        <v>120969</v>
      </c>
      <c r="F24189" s="21" t="s">
        <v>103646</v>
      </c>
      <c r="G24189" s="22">
        <v>1</v>
      </c>
      <c r="H24189" s="22">
        <v>34</v>
      </c>
      <c r="I24189" s="22">
        <v>40</v>
      </c>
      <c r="J24189" s="21" t="s">
        <v>156196</v>
      </c>
    </row>
    <row r="24190" spans="1:10" ht="32" customHeight="1">
      <c r="A24190" s="19" t="s">
        <v>156197</v>
      </c>
      <c r="B24190" s="24">
        <v>17</v>
      </c>
      <c r="C24190" s="22">
        <v>27</v>
      </c>
      <c r="D24190" s="21" t="s">
        <v>121851</v>
      </c>
      <c r="E24190" s="21" t="s">
        <v>121852</v>
      </c>
      <c r="F24190" s="21" t="s">
        <v>102428</v>
      </c>
      <c r="G24190" s="22">
        <v>10</v>
      </c>
      <c r="H24190" s="22">
        <v>13</v>
      </c>
      <c r="I24190" s="22">
        <v>22</v>
      </c>
      <c r="J24190" s="21" t="s">
        <v>156198</v>
      </c>
    </row>
    <row r="24191" spans="1:10" ht="32" customHeight="1">
      <c r="A24191" s="19" t="s">
        <v>156199</v>
      </c>
      <c r="B24191" s="24">
        <v>12</v>
      </c>
      <c r="C24191" s="22">
        <v>15</v>
      </c>
      <c r="D24191" s="21" t="s">
        <v>156200</v>
      </c>
      <c r="E24191" s="21" t="s">
        <v>156201</v>
      </c>
      <c r="F24191" s="21" t="s">
        <v>101528</v>
      </c>
      <c r="G24191" s="22">
        <v>10</v>
      </c>
      <c r="H24191" s="22">
        <v>0</v>
      </c>
      <c r="I24191" s="22">
        <v>0</v>
      </c>
      <c r="J24191" s="21" t="s">
        <v>156202</v>
      </c>
    </row>
    <row r="24192" spans="1:10" ht="32" customHeight="1">
      <c r="A24192" s="19" t="s">
        <v>156203</v>
      </c>
      <c r="B24192" s="24">
        <v>20</v>
      </c>
      <c r="C24192" s="22">
        <v>15</v>
      </c>
      <c r="D24192" s="21" t="s">
        <v>121465</v>
      </c>
      <c r="E24192" s="21" t="s">
        <v>121466</v>
      </c>
      <c r="F24192" s="21" t="s">
        <v>101694</v>
      </c>
      <c r="G24192" s="22">
        <v>10</v>
      </c>
      <c r="H24192" s="22">
        <v>0</v>
      </c>
      <c r="I24192" s="22">
        <v>0</v>
      </c>
      <c r="J24192" s="21" t="s">
        <v>156204</v>
      </c>
    </row>
    <row r="24193" spans="1:10" ht="20" customHeight="1">
      <c r="A24193" s="19" t="s">
        <v>156205</v>
      </c>
      <c r="B24193" s="24">
        <v>27</v>
      </c>
      <c r="C24193" s="22">
        <v>15</v>
      </c>
      <c r="D24193" s="21" t="s">
        <v>156206</v>
      </c>
      <c r="E24193" s="21" t="s">
        <v>156207</v>
      </c>
      <c r="F24193" s="21" t="s">
        <v>14739</v>
      </c>
      <c r="G24193" s="22">
        <v>10</v>
      </c>
      <c r="H24193" s="22">
        <v>0</v>
      </c>
      <c r="I24193" s="22">
        <v>0</v>
      </c>
      <c r="J24193" s="21" t="s">
        <v>156208</v>
      </c>
    </row>
    <row r="24194" spans="1:10" ht="20" customHeight="1">
      <c r="A24194" s="19" t="s">
        <v>156209</v>
      </c>
      <c r="B24194" s="24">
        <v>27</v>
      </c>
      <c r="C24194" s="22">
        <v>23</v>
      </c>
      <c r="D24194" s="21" t="s">
        <v>115112</v>
      </c>
      <c r="E24194" s="21" t="s">
        <v>115113</v>
      </c>
      <c r="F24194" s="21" t="s">
        <v>102001</v>
      </c>
      <c r="G24194" s="22">
        <v>1</v>
      </c>
      <c r="H24194" s="22">
        <v>18</v>
      </c>
      <c r="I24194" s="22">
        <v>25</v>
      </c>
      <c r="J24194" s="21" t="s">
        <v>156210</v>
      </c>
    </row>
    <row r="24195" spans="1:10" ht="20" customHeight="1">
      <c r="A24195" s="19" t="s">
        <v>156211</v>
      </c>
      <c r="B24195" s="24">
        <v>27</v>
      </c>
      <c r="C24195" s="22">
        <v>16</v>
      </c>
      <c r="D24195" s="21" t="s">
        <v>114432</v>
      </c>
      <c r="E24195" s="21" t="s">
        <v>114433</v>
      </c>
      <c r="F24195" s="21" t="s">
        <v>101945</v>
      </c>
      <c r="G24195" s="22">
        <v>1</v>
      </c>
      <c r="H24195" s="22">
        <v>11</v>
      </c>
      <c r="I24195" s="22">
        <v>16</v>
      </c>
      <c r="J24195" s="21" t="s">
        <v>156212</v>
      </c>
    </row>
    <row r="24196" spans="1:10" ht="32" customHeight="1">
      <c r="A24196" s="19" t="s">
        <v>156213</v>
      </c>
      <c r="B24196" s="24">
        <v>28</v>
      </c>
      <c r="C24196" s="22">
        <v>18</v>
      </c>
      <c r="D24196" s="21" t="s">
        <v>107109</v>
      </c>
      <c r="E24196" s="21" t="s">
        <v>107110</v>
      </c>
      <c r="F24196" s="21" t="s">
        <v>102727</v>
      </c>
      <c r="G24196" s="22">
        <v>5</v>
      </c>
      <c r="H24196" s="22">
        <v>9</v>
      </c>
      <c r="I24196" s="22">
        <v>14</v>
      </c>
      <c r="J24196" s="21" t="s">
        <v>156214</v>
      </c>
    </row>
    <row r="24197" spans="1:10" ht="32" customHeight="1">
      <c r="A24197" s="19" t="s">
        <v>156215</v>
      </c>
      <c r="B24197" s="24">
        <v>28</v>
      </c>
      <c r="C24197" s="22">
        <v>18</v>
      </c>
      <c r="D24197" s="21" t="s">
        <v>107109</v>
      </c>
      <c r="E24197" s="21" t="s">
        <v>107110</v>
      </c>
      <c r="F24197" s="21" t="s">
        <v>102727</v>
      </c>
      <c r="G24197" s="22">
        <v>5</v>
      </c>
      <c r="H24197" s="22">
        <v>9</v>
      </c>
      <c r="I24197" s="22">
        <v>14</v>
      </c>
      <c r="J24197" s="21" t="s">
        <v>156214</v>
      </c>
    </row>
    <row r="24198" spans="1:10" ht="32" customHeight="1">
      <c r="A24198" s="19" t="s">
        <v>156216</v>
      </c>
      <c r="B24198" s="24">
        <v>13</v>
      </c>
      <c r="C24198" s="22">
        <v>15</v>
      </c>
      <c r="D24198" s="21" t="s">
        <v>149821</v>
      </c>
      <c r="E24198" s="21" t="s">
        <v>149822</v>
      </c>
      <c r="F24198" s="21" t="s">
        <v>101528</v>
      </c>
      <c r="G24198" s="22">
        <v>10</v>
      </c>
      <c r="H24198" s="22">
        <v>0</v>
      </c>
      <c r="I24198" s="22">
        <v>0</v>
      </c>
      <c r="J24198" s="21" t="s">
        <v>149823</v>
      </c>
    </row>
    <row r="24199" spans="1:10" ht="32" customHeight="1">
      <c r="A24199" s="19" t="s">
        <v>156217</v>
      </c>
      <c r="B24199" s="24">
        <v>21</v>
      </c>
      <c r="C24199" s="22">
        <v>23</v>
      </c>
      <c r="D24199" s="21" t="s">
        <v>122855</v>
      </c>
      <c r="E24199" s="21" t="s">
        <v>122856</v>
      </c>
      <c r="F24199" s="21" t="s">
        <v>101543</v>
      </c>
      <c r="G24199" s="22">
        <v>5</v>
      </c>
      <c r="H24199" s="22">
        <v>14</v>
      </c>
      <c r="I24199" s="22">
        <v>20</v>
      </c>
      <c r="J24199" s="21" t="s">
        <v>156218</v>
      </c>
    </row>
    <row r="24200" spans="1:10" ht="32" customHeight="1">
      <c r="A24200" s="19" t="s">
        <v>156219</v>
      </c>
      <c r="B24200" s="24">
        <v>17</v>
      </c>
      <c r="C24200" s="22">
        <v>19</v>
      </c>
      <c r="D24200" s="21" t="s">
        <v>156220</v>
      </c>
      <c r="E24200" s="21" t="s">
        <v>156221</v>
      </c>
      <c r="F24200" s="21" t="s">
        <v>102114</v>
      </c>
      <c r="G24200" s="22">
        <v>2</v>
      </c>
      <c r="H24200" s="22">
        <v>13</v>
      </c>
      <c r="I24200" s="22">
        <v>22</v>
      </c>
      <c r="J24200" s="21" t="s">
        <v>156222</v>
      </c>
    </row>
    <row r="24201" spans="1:10" ht="32" customHeight="1">
      <c r="A24201" s="19" t="s">
        <v>156223</v>
      </c>
      <c r="B24201" s="24">
        <v>22</v>
      </c>
      <c r="C24201" s="22">
        <v>15</v>
      </c>
      <c r="D24201" s="21" t="s">
        <v>103146</v>
      </c>
      <c r="E24201" s="21" t="s">
        <v>103147</v>
      </c>
      <c r="F24201" s="21" t="s">
        <v>101528</v>
      </c>
      <c r="G24201" s="22">
        <v>10</v>
      </c>
      <c r="H24201" s="22">
        <v>0</v>
      </c>
      <c r="I24201" s="22">
        <v>0</v>
      </c>
      <c r="J24201" s="21" t="s">
        <v>156224</v>
      </c>
    </row>
    <row r="24202" spans="1:10" ht="32" customHeight="1">
      <c r="A24202" s="19" t="s">
        <v>156225</v>
      </c>
      <c r="B24202" s="24">
        <v>39</v>
      </c>
      <c r="C24202" s="22">
        <v>15</v>
      </c>
      <c r="D24202" s="21" t="s">
        <v>123875</v>
      </c>
      <c r="E24202" s="21" t="s">
        <v>123876</v>
      </c>
      <c r="F24202" s="21" t="s">
        <v>101554</v>
      </c>
      <c r="G24202" s="22">
        <v>10</v>
      </c>
      <c r="H24202" s="22">
        <v>0</v>
      </c>
      <c r="I24202" s="22">
        <v>0</v>
      </c>
      <c r="J24202" s="21" t="s">
        <v>156226</v>
      </c>
    </row>
    <row r="24203" spans="1:10" ht="32" customHeight="1">
      <c r="A24203" s="19" t="s">
        <v>156227</v>
      </c>
      <c r="B24203" s="24">
        <v>20</v>
      </c>
      <c r="C24203" s="22">
        <v>15</v>
      </c>
      <c r="D24203" s="21" t="s">
        <v>104931</v>
      </c>
      <c r="E24203" s="21" t="s">
        <v>104932</v>
      </c>
      <c r="F24203" s="21" t="s">
        <v>14739</v>
      </c>
      <c r="G24203" s="22">
        <v>10</v>
      </c>
      <c r="H24203" s="22">
        <v>0</v>
      </c>
      <c r="I24203" s="22">
        <v>0</v>
      </c>
      <c r="J24203" s="21" t="s">
        <v>146125</v>
      </c>
    </row>
    <row r="24204" spans="1:10" ht="32" customHeight="1">
      <c r="A24204" s="19" t="s">
        <v>156228</v>
      </c>
      <c r="B24204" s="24">
        <v>21</v>
      </c>
      <c r="C24204" s="22">
        <v>17</v>
      </c>
      <c r="D24204" s="21" t="s">
        <v>106835</v>
      </c>
      <c r="E24204" s="21" t="s">
        <v>106836</v>
      </c>
      <c r="F24204" s="21" t="s">
        <v>101665</v>
      </c>
      <c r="G24204" s="22">
        <v>1</v>
      </c>
      <c r="H24204" s="22">
        <v>12</v>
      </c>
      <c r="I24204" s="22">
        <v>25</v>
      </c>
      <c r="J24204" s="21" t="s">
        <v>156229</v>
      </c>
    </row>
    <row r="24205" spans="1:10" ht="32" customHeight="1">
      <c r="A24205" s="19" t="s">
        <v>156230</v>
      </c>
      <c r="B24205" s="24">
        <v>37</v>
      </c>
      <c r="C24205" s="22">
        <v>27</v>
      </c>
      <c r="D24205" s="21" t="s">
        <v>144249</v>
      </c>
      <c r="E24205" s="21" t="s">
        <v>144250</v>
      </c>
      <c r="F24205" s="21" t="s">
        <v>102769</v>
      </c>
      <c r="G24205" s="22">
        <v>8</v>
      </c>
      <c r="H24205" s="22">
        <v>15</v>
      </c>
      <c r="I24205" s="22">
        <v>30</v>
      </c>
      <c r="J24205" s="21" t="s">
        <v>156231</v>
      </c>
    </row>
    <row r="24206" spans="1:10" ht="32" customHeight="1">
      <c r="A24206" s="19" t="s">
        <v>156232</v>
      </c>
      <c r="B24206" s="24">
        <v>24</v>
      </c>
      <c r="C24206" s="22">
        <v>15</v>
      </c>
      <c r="D24206" s="21" t="s">
        <v>104663</v>
      </c>
      <c r="E24206" s="21" t="s">
        <v>104664</v>
      </c>
      <c r="F24206" s="21" t="s">
        <v>101563</v>
      </c>
      <c r="G24206" s="22">
        <v>10</v>
      </c>
      <c r="H24206" s="22">
        <v>0</v>
      </c>
      <c r="I24206" s="22">
        <v>0</v>
      </c>
      <c r="J24206" s="21" t="s">
        <v>156233</v>
      </c>
    </row>
    <row r="24207" spans="1:10" ht="32" customHeight="1">
      <c r="A24207" s="19" t="s">
        <v>156234</v>
      </c>
      <c r="B24207" s="24">
        <v>18</v>
      </c>
      <c r="C24207" s="22">
        <v>15</v>
      </c>
      <c r="D24207" s="21" t="s">
        <v>136318</v>
      </c>
      <c r="E24207" s="21" t="s">
        <v>136319</v>
      </c>
      <c r="F24207" s="21" t="s">
        <v>101554</v>
      </c>
      <c r="G24207" s="22">
        <v>10</v>
      </c>
      <c r="H24207" s="22">
        <v>0</v>
      </c>
      <c r="I24207" s="22">
        <v>0</v>
      </c>
      <c r="J24207" s="21" t="s">
        <v>156235</v>
      </c>
    </row>
    <row r="24208" spans="1:10" ht="32" customHeight="1">
      <c r="A24208" s="19" t="s">
        <v>156236</v>
      </c>
      <c r="B24208" s="24">
        <v>13</v>
      </c>
      <c r="C24208" s="22">
        <v>15</v>
      </c>
      <c r="D24208" s="21" t="s">
        <v>105984</v>
      </c>
      <c r="E24208" s="21" t="s">
        <v>105985</v>
      </c>
      <c r="F24208" s="21" t="s">
        <v>101563</v>
      </c>
      <c r="G24208" s="22">
        <v>10</v>
      </c>
      <c r="H24208" s="22">
        <v>0</v>
      </c>
      <c r="I24208" s="22">
        <v>0</v>
      </c>
      <c r="J24208" s="21" t="s">
        <v>156237</v>
      </c>
    </row>
    <row r="24209" spans="1:10" ht="32" customHeight="1">
      <c r="A24209" s="19" t="s">
        <v>156238</v>
      </c>
      <c r="B24209" s="24">
        <v>13</v>
      </c>
      <c r="C24209" s="22">
        <v>15</v>
      </c>
      <c r="D24209" s="21" t="s">
        <v>102214</v>
      </c>
      <c r="E24209" s="21" t="s">
        <v>102215</v>
      </c>
      <c r="F24209" s="21" t="s">
        <v>101694</v>
      </c>
      <c r="G24209" s="22">
        <v>10</v>
      </c>
      <c r="H24209" s="22">
        <v>0</v>
      </c>
      <c r="I24209" s="22">
        <v>0</v>
      </c>
      <c r="J24209" s="21" t="s">
        <v>102216</v>
      </c>
    </row>
    <row r="24210" spans="1:10" ht="32" customHeight="1">
      <c r="A24210" s="19" t="s">
        <v>156239</v>
      </c>
      <c r="B24210" s="24">
        <v>13</v>
      </c>
      <c r="C24210" s="22">
        <v>15</v>
      </c>
      <c r="D24210" s="21" t="s">
        <v>102214</v>
      </c>
      <c r="E24210" s="21" t="s">
        <v>102215</v>
      </c>
      <c r="F24210" s="21" t="s">
        <v>101694</v>
      </c>
      <c r="G24210" s="22">
        <v>10</v>
      </c>
      <c r="H24210" s="22">
        <v>0</v>
      </c>
      <c r="I24210" s="22">
        <v>0</v>
      </c>
      <c r="J24210" s="21" t="s">
        <v>102216</v>
      </c>
    </row>
    <row r="24211" spans="1:10" ht="32" customHeight="1">
      <c r="A24211" s="19" t="s">
        <v>156240</v>
      </c>
      <c r="B24211" s="24">
        <v>38</v>
      </c>
      <c r="C24211" s="22">
        <v>15</v>
      </c>
      <c r="D24211" s="21" t="s">
        <v>106259</v>
      </c>
      <c r="E24211" s="21" t="s">
        <v>106260</v>
      </c>
      <c r="F24211" s="21" t="s">
        <v>101568</v>
      </c>
      <c r="G24211" s="22">
        <v>1</v>
      </c>
      <c r="H24211" s="22">
        <v>8</v>
      </c>
      <c r="I24211" s="22">
        <v>23</v>
      </c>
      <c r="J24211" s="21" t="s">
        <v>156241</v>
      </c>
    </row>
    <row r="24212" spans="1:10" ht="32" customHeight="1">
      <c r="A24212" s="19" t="s">
        <v>156242</v>
      </c>
      <c r="B24212" s="24">
        <v>17</v>
      </c>
      <c r="C24212" s="22">
        <v>15</v>
      </c>
      <c r="D24212" s="21" t="s">
        <v>112215</v>
      </c>
      <c r="E24212" s="21" t="s">
        <v>112216</v>
      </c>
      <c r="F24212" s="21" t="s">
        <v>14739</v>
      </c>
      <c r="G24212" s="22">
        <v>10</v>
      </c>
      <c r="H24212" s="22">
        <v>0</v>
      </c>
      <c r="I24212" s="22">
        <v>0</v>
      </c>
      <c r="J24212" s="21" t="s">
        <v>141976</v>
      </c>
    </row>
    <row r="24213" spans="1:10" ht="32" customHeight="1">
      <c r="A24213" s="19" t="s">
        <v>156243</v>
      </c>
      <c r="B24213" s="24">
        <v>21</v>
      </c>
      <c r="C24213" s="22">
        <v>15</v>
      </c>
      <c r="D24213" s="21" t="s">
        <v>102596</v>
      </c>
      <c r="E24213" s="21" t="s">
        <v>102597</v>
      </c>
      <c r="F24213" s="21" t="s">
        <v>14739</v>
      </c>
      <c r="G24213" s="22">
        <v>10</v>
      </c>
      <c r="H24213" s="22">
        <v>0</v>
      </c>
      <c r="I24213" s="22">
        <v>0</v>
      </c>
      <c r="J24213" s="21" t="s">
        <v>107453</v>
      </c>
    </row>
    <row r="24214" spans="1:10" ht="32" customHeight="1">
      <c r="A24214" s="19" t="s">
        <v>156244</v>
      </c>
      <c r="B24214" s="24">
        <v>26</v>
      </c>
      <c r="C24214" s="22">
        <v>16</v>
      </c>
      <c r="D24214" s="21" t="s">
        <v>103669</v>
      </c>
      <c r="E24214" s="21" t="s">
        <v>103670</v>
      </c>
      <c r="F24214" s="21" t="s">
        <v>101945</v>
      </c>
      <c r="G24214" s="22">
        <v>1</v>
      </c>
      <c r="H24214" s="22">
        <v>11</v>
      </c>
      <c r="I24214" s="22">
        <v>15</v>
      </c>
      <c r="J24214" s="21" t="s">
        <v>156245</v>
      </c>
    </row>
    <row r="24215" spans="1:10" ht="32" customHeight="1">
      <c r="A24215" s="19" t="s">
        <v>156246</v>
      </c>
      <c r="B24215" s="24">
        <v>30</v>
      </c>
      <c r="C24215" s="22">
        <v>15</v>
      </c>
      <c r="D24215" s="21" t="s">
        <v>103014</v>
      </c>
      <c r="E24215" s="21" t="s">
        <v>103015</v>
      </c>
      <c r="F24215" s="21" t="s">
        <v>101554</v>
      </c>
      <c r="G24215" s="22">
        <v>10</v>
      </c>
      <c r="H24215" s="22">
        <v>0</v>
      </c>
      <c r="I24215" s="22">
        <v>0</v>
      </c>
      <c r="J24215" s="21" t="s">
        <v>112884</v>
      </c>
    </row>
    <row r="24216" spans="1:10" ht="32" customHeight="1">
      <c r="A24216" s="19" t="s">
        <v>156247</v>
      </c>
      <c r="B24216" s="24">
        <v>17</v>
      </c>
      <c r="C24216" s="22">
        <v>19</v>
      </c>
      <c r="D24216" s="21" t="s">
        <v>112107</v>
      </c>
      <c r="E24216" s="21" t="s">
        <v>112108</v>
      </c>
      <c r="F24216" s="21" t="s">
        <v>102114</v>
      </c>
      <c r="G24216" s="22">
        <v>2</v>
      </c>
      <c r="H24216" s="22">
        <v>13</v>
      </c>
      <c r="I24216" s="22">
        <v>24</v>
      </c>
      <c r="J24216" s="21" t="s">
        <v>156248</v>
      </c>
    </row>
    <row r="24217" spans="1:10" ht="32" customHeight="1">
      <c r="A24217" s="19" t="s">
        <v>156249</v>
      </c>
      <c r="B24217" s="24">
        <v>33</v>
      </c>
      <c r="C24217" s="22">
        <v>15</v>
      </c>
      <c r="D24217" s="21" t="s">
        <v>112078</v>
      </c>
      <c r="E24217" s="21" t="s">
        <v>112079</v>
      </c>
      <c r="F24217" s="21" t="s">
        <v>101528</v>
      </c>
      <c r="G24217" s="22">
        <v>10</v>
      </c>
      <c r="H24217" s="22">
        <v>0</v>
      </c>
      <c r="I24217" s="22">
        <v>0</v>
      </c>
      <c r="J24217" s="21" t="s">
        <v>143949</v>
      </c>
    </row>
    <row r="24218" spans="1:10" ht="32" customHeight="1">
      <c r="A24218" s="19" t="s">
        <v>156250</v>
      </c>
      <c r="B24218" s="24">
        <v>31</v>
      </c>
      <c r="C24218" s="22">
        <v>16</v>
      </c>
      <c r="D24218" s="21" t="s">
        <v>122739</v>
      </c>
      <c r="E24218" s="21" t="s">
        <v>122740</v>
      </c>
      <c r="F24218" s="21" t="s">
        <v>101945</v>
      </c>
      <c r="G24218" s="22">
        <v>1</v>
      </c>
      <c r="H24218" s="22">
        <v>11</v>
      </c>
      <c r="I24218" s="22">
        <v>20</v>
      </c>
      <c r="J24218" s="21" t="s">
        <v>156251</v>
      </c>
    </row>
    <row r="24219" spans="1:10" ht="32" customHeight="1">
      <c r="A24219" s="19" t="s">
        <v>156252</v>
      </c>
      <c r="B24219" s="24">
        <v>26</v>
      </c>
      <c r="C24219" s="22">
        <v>15</v>
      </c>
      <c r="D24219" s="21" t="s">
        <v>105731</v>
      </c>
      <c r="E24219" s="21" t="s">
        <v>105732</v>
      </c>
      <c r="F24219" s="21" t="s">
        <v>101528</v>
      </c>
      <c r="G24219" s="22">
        <v>10</v>
      </c>
      <c r="H24219" s="22">
        <v>0</v>
      </c>
      <c r="I24219" s="22">
        <v>0</v>
      </c>
      <c r="J24219" s="21" t="s">
        <v>156253</v>
      </c>
    </row>
    <row r="24220" spans="1:10" ht="32" customHeight="1">
      <c r="A24220" s="19" t="s">
        <v>156254</v>
      </c>
      <c r="B24220" s="24">
        <v>20</v>
      </c>
      <c r="C24220" s="22">
        <v>15</v>
      </c>
      <c r="D24220" s="21" t="s">
        <v>111528</v>
      </c>
      <c r="E24220" s="21" t="s">
        <v>111529</v>
      </c>
      <c r="F24220" s="21" t="s">
        <v>101568</v>
      </c>
      <c r="G24220" s="22">
        <v>1</v>
      </c>
      <c r="H24220" s="22">
        <v>10</v>
      </c>
      <c r="I24220" s="22">
        <v>16</v>
      </c>
      <c r="J24220" s="21" t="s">
        <v>156255</v>
      </c>
    </row>
    <row r="24221" spans="1:10" ht="32" customHeight="1">
      <c r="A24221" s="19" t="s">
        <v>156256</v>
      </c>
      <c r="B24221" s="24">
        <v>12</v>
      </c>
      <c r="C24221" s="22">
        <v>15</v>
      </c>
      <c r="D24221" s="21" t="s">
        <v>114141</v>
      </c>
      <c r="E24221" s="21" t="s">
        <v>114142</v>
      </c>
      <c r="F24221" s="21" t="s">
        <v>101522</v>
      </c>
      <c r="G24221" s="22">
        <v>10</v>
      </c>
      <c r="H24221" s="22">
        <v>0</v>
      </c>
      <c r="I24221" s="22">
        <v>0</v>
      </c>
      <c r="J24221" s="21" t="s">
        <v>139050</v>
      </c>
    </row>
    <row r="24222" spans="1:10" ht="32" customHeight="1">
      <c r="A24222" s="19" t="s">
        <v>156257</v>
      </c>
      <c r="B24222" s="24">
        <v>21</v>
      </c>
      <c r="C24222" s="22">
        <v>15</v>
      </c>
      <c r="D24222" s="21" t="s">
        <v>122616</v>
      </c>
      <c r="E24222" s="21" t="s">
        <v>122617</v>
      </c>
      <c r="F24222" s="21" t="s">
        <v>101554</v>
      </c>
      <c r="G24222" s="22">
        <v>10</v>
      </c>
      <c r="H24222" s="22">
        <v>0</v>
      </c>
      <c r="I24222" s="22">
        <v>0</v>
      </c>
      <c r="J24222" s="21" t="s">
        <v>149182</v>
      </c>
    </row>
    <row r="24223" spans="1:10" ht="32" customHeight="1">
      <c r="A24223" s="19" t="s">
        <v>156258</v>
      </c>
      <c r="B24223" s="24">
        <v>14</v>
      </c>
      <c r="C24223" s="22">
        <v>32</v>
      </c>
      <c r="D24223" s="21" t="s">
        <v>109554</v>
      </c>
      <c r="E24223" s="21" t="s">
        <v>109555</v>
      </c>
      <c r="F24223" s="21" t="s">
        <v>108861</v>
      </c>
      <c r="G24223" s="22">
        <v>2</v>
      </c>
      <c r="H24223" s="22">
        <v>26</v>
      </c>
      <c r="I24223" s="22">
        <v>33</v>
      </c>
      <c r="J24223" s="21" t="s">
        <v>156259</v>
      </c>
    </row>
    <row r="24224" spans="1:10" ht="32" customHeight="1">
      <c r="A24224" s="19" t="s">
        <v>156260</v>
      </c>
      <c r="B24224" s="24">
        <v>18</v>
      </c>
      <c r="C24224" s="22">
        <v>25</v>
      </c>
      <c r="D24224" s="21" t="s">
        <v>156261</v>
      </c>
      <c r="E24224" s="21" t="s">
        <v>156262</v>
      </c>
      <c r="F24224" s="21" t="s">
        <v>103765</v>
      </c>
      <c r="G24224" s="22">
        <v>7</v>
      </c>
      <c r="H24224" s="22">
        <v>14</v>
      </c>
      <c r="I24224" s="22">
        <v>30</v>
      </c>
      <c r="J24224" s="21" t="s">
        <v>156263</v>
      </c>
    </row>
    <row r="24225" spans="1:10" ht="32" customHeight="1">
      <c r="A24225" s="19" t="s">
        <v>156264</v>
      </c>
      <c r="B24225" s="24">
        <v>17</v>
      </c>
      <c r="C24225" s="22">
        <v>15</v>
      </c>
      <c r="D24225" s="21" t="s">
        <v>107180</v>
      </c>
      <c r="E24225" s="21" t="s">
        <v>107181</v>
      </c>
      <c r="F24225" s="21" t="s">
        <v>101554</v>
      </c>
      <c r="G24225" s="22">
        <v>10</v>
      </c>
      <c r="H24225" s="22">
        <v>0</v>
      </c>
      <c r="I24225" s="22">
        <v>0</v>
      </c>
      <c r="J24225" s="21" t="s">
        <v>116890</v>
      </c>
    </row>
    <row r="24226" spans="1:10" ht="32" customHeight="1">
      <c r="A24226" s="19" t="s">
        <v>156265</v>
      </c>
      <c r="B24226" s="24">
        <v>17</v>
      </c>
      <c r="C24226" s="22">
        <v>15</v>
      </c>
      <c r="D24226" s="21" t="s">
        <v>103105</v>
      </c>
      <c r="E24226" s="21" t="s">
        <v>103106</v>
      </c>
      <c r="F24226" s="21" t="s">
        <v>101563</v>
      </c>
      <c r="G24226" s="22">
        <v>10</v>
      </c>
      <c r="H24226" s="22">
        <v>0</v>
      </c>
      <c r="I24226" s="22">
        <v>0</v>
      </c>
      <c r="J24226" s="21" t="s">
        <v>129078</v>
      </c>
    </row>
    <row r="24227" spans="1:10" ht="32" customHeight="1">
      <c r="A24227" s="19" t="s">
        <v>156266</v>
      </c>
      <c r="B24227" s="24">
        <v>14</v>
      </c>
      <c r="C24227" s="22">
        <v>23</v>
      </c>
      <c r="D24227" s="21" t="s">
        <v>134162</v>
      </c>
      <c r="E24227" s="21" t="s">
        <v>134163</v>
      </c>
      <c r="F24227" s="21" t="s">
        <v>101543</v>
      </c>
      <c r="G24227" s="22">
        <v>9</v>
      </c>
      <c r="H24227" s="22">
        <v>10</v>
      </c>
      <c r="I24227" s="22">
        <v>24</v>
      </c>
      <c r="J24227" s="21" t="s">
        <v>156267</v>
      </c>
    </row>
    <row r="24228" spans="1:10" ht="32" customHeight="1">
      <c r="A24228" s="19" t="s">
        <v>156268</v>
      </c>
      <c r="B24228" s="24">
        <v>24</v>
      </c>
      <c r="C24228" s="22">
        <v>32</v>
      </c>
      <c r="D24228" s="21" t="s">
        <v>156269</v>
      </c>
      <c r="E24228" s="21" t="s">
        <v>156270</v>
      </c>
      <c r="F24228" s="21" t="s">
        <v>108861</v>
      </c>
      <c r="G24228" s="22">
        <v>1</v>
      </c>
      <c r="H24228" s="22">
        <v>27</v>
      </c>
      <c r="I24228" s="22">
        <v>40</v>
      </c>
      <c r="J24228" s="21" t="s">
        <v>156271</v>
      </c>
    </row>
    <row r="24229" spans="1:10" ht="32" customHeight="1">
      <c r="A24229" s="19" t="s">
        <v>156272</v>
      </c>
      <c r="B24229" s="24">
        <v>25</v>
      </c>
      <c r="C24229" s="22">
        <v>15</v>
      </c>
      <c r="D24229" s="21" t="s">
        <v>127853</v>
      </c>
      <c r="E24229" s="21" t="s">
        <v>127854</v>
      </c>
      <c r="F24229" s="21" t="s">
        <v>14739</v>
      </c>
      <c r="G24229" s="22">
        <v>10</v>
      </c>
      <c r="H24229" s="22">
        <v>0</v>
      </c>
      <c r="I24229" s="22">
        <v>0</v>
      </c>
      <c r="J24229" s="21" t="s">
        <v>156273</v>
      </c>
    </row>
    <row r="24230" spans="1:10" ht="32" customHeight="1">
      <c r="A24230" s="19" t="s">
        <v>156274</v>
      </c>
      <c r="B24230" s="24">
        <v>24</v>
      </c>
      <c r="C24230" s="22">
        <v>15</v>
      </c>
      <c r="D24230" s="21" t="s">
        <v>156275</v>
      </c>
      <c r="E24230" s="21" t="s">
        <v>156276</v>
      </c>
      <c r="F24230" s="21" t="s">
        <v>101522</v>
      </c>
      <c r="G24230" s="22">
        <v>10</v>
      </c>
      <c r="H24230" s="22">
        <v>0</v>
      </c>
      <c r="I24230" s="22">
        <v>0</v>
      </c>
      <c r="J24230" s="21" t="s">
        <v>156277</v>
      </c>
    </row>
    <row r="24231" spans="1:10" ht="32" customHeight="1">
      <c r="A24231" s="19" t="s">
        <v>156278</v>
      </c>
      <c r="B24231" s="24">
        <v>58</v>
      </c>
      <c r="C24231" s="22">
        <v>16</v>
      </c>
      <c r="D24231" s="21" t="s">
        <v>106706</v>
      </c>
      <c r="E24231" s="21" t="s">
        <v>106707</v>
      </c>
      <c r="F24231" s="21" t="s">
        <v>101533</v>
      </c>
      <c r="G24231" s="22">
        <v>1</v>
      </c>
      <c r="H24231" s="22">
        <v>8</v>
      </c>
      <c r="I24231" s="22">
        <v>17</v>
      </c>
      <c r="J24231" s="21" t="s">
        <v>156279</v>
      </c>
    </row>
    <row r="24232" spans="1:10" ht="32" customHeight="1">
      <c r="A24232" s="19" t="s">
        <v>156280</v>
      </c>
      <c r="B24232" s="24">
        <v>40</v>
      </c>
      <c r="C24232" s="22">
        <v>16</v>
      </c>
      <c r="D24232" s="21" t="s">
        <v>115049</v>
      </c>
      <c r="E24232" s="21" t="s">
        <v>115050</v>
      </c>
      <c r="F24232" s="21" t="s">
        <v>102171</v>
      </c>
      <c r="G24232" s="22">
        <v>1</v>
      </c>
      <c r="H24232" s="22">
        <v>11</v>
      </c>
      <c r="I24232" s="22">
        <v>22</v>
      </c>
      <c r="J24232" s="21" t="s">
        <v>156281</v>
      </c>
    </row>
    <row r="24233" spans="1:10" ht="32" customHeight="1">
      <c r="A24233" s="19" t="s">
        <v>156282</v>
      </c>
      <c r="B24233" s="24">
        <v>13</v>
      </c>
      <c r="C24233" s="22">
        <v>15</v>
      </c>
      <c r="D24233" s="21" t="s">
        <v>156283</v>
      </c>
      <c r="E24233" s="21" t="s">
        <v>156284</v>
      </c>
      <c r="F24233" s="21" t="s">
        <v>101522</v>
      </c>
      <c r="G24233" s="22">
        <v>10</v>
      </c>
      <c r="H24233" s="22">
        <v>0</v>
      </c>
      <c r="I24233" s="22">
        <v>0</v>
      </c>
      <c r="J24233" s="21" t="s">
        <v>156285</v>
      </c>
    </row>
    <row r="24234" spans="1:10" ht="32" customHeight="1">
      <c r="A24234" s="19" t="s">
        <v>156286</v>
      </c>
      <c r="B24234" s="24">
        <v>19</v>
      </c>
      <c r="C24234" s="22">
        <v>17</v>
      </c>
      <c r="D24234" s="21" t="s">
        <v>104829</v>
      </c>
      <c r="E24234" s="21" t="s">
        <v>104830</v>
      </c>
      <c r="F24234" s="21" t="s">
        <v>14743</v>
      </c>
      <c r="G24234" s="22">
        <v>2</v>
      </c>
      <c r="H24234" s="22">
        <v>11</v>
      </c>
      <c r="I24234" s="22">
        <v>21</v>
      </c>
      <c r="J24234" s="21" t="s">
        <v>156287</v>
      </c>
    </row>
    <row r="24235" spans="1:10" ht="32" customHeight="1">
      <c r="A24235" s="19" t="s">
        <v>156288</v>
      </c>
      <c r="B24235" s="24">
        <v>22</v>
      </c>
      <c r="C24235" s="22">
        <v>17</v>
      </c>
      <c r="D24235" s="21" t="s">
        <v>156289</v>
      </c>
      <c r="E24235" s="21" t="s">
        <v>156290</v>
      </c>
      <c r="F24235" s="21" t="s">
        <v>101543</v>
      </c>
      <c r="G24235" s="22">
        <v>3</v>
      </c>
      <c r="H24235" s="22">
        <v>10</v>
      </c>
      <c r="I24235" s="22">
        <v>18</v>
      </c>
      <c r="J24235" s="21" t="s">
        <v>156291</v>
      </c>
    </row>
    <row r="24236" spans="1:10" ht="20" customHeight="1">
      <c r="A24236" s="27">
        <v>-999</v>
      </c>
      <c r="B24236" s="24">
        <v>-999</v>
      </c>
      <c r="C24236" s="22">
        <v>-999</v>
      </c>
      <c r="D24236" s="22">
        <v>-999</v>
      </c>
      <c r="E24236" s="22">
        <v>-999</v>
      </c>
      <c r="F24236" s="22">
        <v>-999</v>
      </c>
      <c r="G24236" s="22">
        <v>-999</v>
      </c>
      <c r="H24236" s="22">
        <v>-999</v>
      </c>
      <c r="I24236" s="22">
        <v>-999</v>
      </c>
      <c r="J24236" s="22">
        <v>-999</v>
      </c>
    </row>
    <row r="24237" spans="1:10" ht="20" customHeight="1">
      <c r="A24237" s="27">
        <v>-999</v>
      </c>
      <c r="B24237" s="24">
        <v>-999</v>
      </c>
      <c r="C24237" s="22">
        <v>-999</v>
      </c>
      <c r="D24237" s="22">
        <v>-999</v>
      </c>
      <c r="E24237" s="22">
        <v>-999</v>
      </c>
      <c r="F24237" s="22">
        <v>-999</v>
      </c>
      <c r="G24237" s="22">
        <v>-999</v>
      </c>
      <c r="H24237" s="22">
        <v>-999</v>
      </c>
      <c r="I24237" s="22">
        <v>-999</v>
      </c>
      <c r="J24237" s="22">
        <v>-999</v>
      </c>
    </row>
    <row r="24238" spans="1:10" ht="32" customHeight="1">
      <c r="A24238" s="19" t="s">
        <v>156292</v>
      </c>
      <c r="B24238" s="24">
        <v>21</v>
      </c>
      <c r="C24238" s="22">
        <v>15</v>
      </c>
      <c r="D24238" s="21" t="s">
        <v>111371</v>
      </c>
      <c r="E24238" s="21" t="s">
        <v>111372</v>
      </c>
      <c r="F24238" s="21" t="s">
        <v>14739</v>
      </c>
      <c r="G24238" s="22">
        <v>10</v>
      </c>
      <c r="H24238" s="22">
        <v>0</v>
      </c>
      <c r="I24238" s="22">
        <v>0</v>
      </c>
      <c r="J24238" s="21" t="s">
        <v>121043</v>
      </c>
    </row>
    <row r="24239" spans="1:10" ht="32" customHeight="1">
      <c r="A24239" s="19" t="s">
        <v>156293</v>
      </c>
      <c r="B24239" s="24">
        <v>47</v>
      </c>
      <c r="C24239" s="22">
        <v>15</v>
      </c>
      <c r="D24239" s="21" t="s">
        <v>101760</v>
      </c>
      <c r="E24239" s="21" t="s">
        <v>101761</v>
      </c>
      <c r="F24239" s="21" t="s">
        <v>101694</v>
      </c>
      <c r="G24239" s="22">
        <v>10</v>
      </c>
      <c r="H24239" s="22">
        <v>0</v>
      </c>
      <c r="I24239" s="22">
        <v>0</v>
      </c>
      <c r="J24239" s="21" t="s">
        <v>129887</v>
      </c>
    </row>
    <row r="24240" spans="1:10" ht="32" customHeight="1">
      <c r="A24240" s="19" t="s">
        <v>156294</v>
      </c>
      <c r="B24240" s="24">
        <v>27</v>
      </c>
      <c r="C24240" s="22">
        <v>15</v>
      </c>
      <c r="D24240" s="21" t="s">
        <v>113190</v>
      </c>
      <c r="E24240" s="21" t="s">
        <v>113191</v>
      </c>
      <c r="F24240" s="21" t="s">
        <v>101554</v>
      </c>
      <c r="G24240" s="22">
        <v>10</v>
      </c>
      <c r="H24240" s="22">
        <v>0</v>
      </c>
      <c r="I24240" s="22">
        <v>0</v>
      </c>
      <c r="J24240" s="21" t="s">
        <v>113192</v>
      </c>
    </row>
    <row r="24241" spans="1:10" ht="32" customHeight="1">
      <c r="A24241" s="19" t="s">
        <v>156295</v>
      </c>
      <c r="B24241" s="24">
        <v>22</v>
      </c>
      <c r="C24241" s="22">
        <v>17</v>
      </c>
      <c r="D24241" s="21" t="s">
        <v>111384</v>
      </c>
      <c r="E24241" s="21" t="s">
        <v>111385</v>
      </c>
      <c r="F24241" s="21" t="s">
        <v>14743</v>
      </c>
      <c r="G24241" s="22">
        <v>4</v>
      </c>
      <c r="H24241" s="22">
        <v>9</v>
      </c>
      <c r="I24241" s="22">
        <v>13</v>
      </c>
      <c r="J24241" s="21" t="s">
        <v>156296</v>
      </c>
    </row>
    <row r="24242" spans="1:10" ht="32" customHeight="1">
      <c r="A24242" s="19" t="s">
        <v>156297</v>
      </c>
      <c r="B24242" s="24">
        <v>33</v>
      </c>
      <c r="C24242" s="22">
        <v>15</v>
      </c>
      <c r="D24242" s="21" t="s">
        <v>156298</v>
      </c>
      <c r="E24242" s="21" t="s">
        <v>156299</v>
      </c>
      <c r="F24242" s="21" t="s">
        <v>101528</v>
      </c>
      <c r="G24242" s="22">
        <v>10</v>
      </c>
      <c r="H24242" s="22">
        <v>0</v>
      </c>
      <c r="I24242" s="22">
        <v>0</v>
      </c>
      <c r="J24242" s="21" t="s">
        <v>156300</v>
      </c>
    </row>
    <row r="24243" spans="1:10" ht="32" customHeight="1">
      <c r="A24243" s="19" t="s">
        <v>156301</v>
      </c>
      <c r="B24243" s="24">
        <v>33</v>
      </c>
      <c r="C24243" s="22">
        <v>15</v>
      </c>
      <c r="D24243" s="21" t="s">
        <v>156298</v>
      </c>
      <c r="E24243" s="21" t="s">
        <v>156299</v>
      </c>
      <c r="F24243" s="21" t="s">
        <v>101528</v>
      </c>
      <c r="G24243" s="22">
        <v>10</v>
      </c>
      <c r="H24243" s="22">
        <v>0</v>
      </c>
      <c r="I24243" s="22">
        <v>0</v>
      </c>
      <c r="J24243" s="21" t="s">
        <v>156300</v>
      </c>
    </row>
    <row r="24244" spans="1:10" ht="32" customHeight="1">
      <c r="A24244" s="19" t="s">
        <v>156302</v>
      </c>
      <c r="B24244" s="24">
        <v>35</v>
      </c>
      <c r="C24244" s="22">
        <v>16</v>
      </c>
      <c r="D24244" s="21" t="s">
        <v>103873</v>
      </c>
      <c r="E24244" s="21" t="s">
        <v>103874</v>
      </c>
      <c r="F24244" s="21" t="s">
        <v>101533</v>
      </c>
      <c r="G24244" s="22">
        <v>1</v>
      </c>
      <c r="H24244" s="22">
        <v>11</v>
      </c>
      <c r="I24244" s="22">
        <v>15</v>
      </c>
      <c r="J24244" s="21" t="s">
        <v>156303</v>
      </c>
    </row>
    <row r="24245" spans="1:10" ht="32" customHeight="1">
      <c r="A24245" s="19" t="s">
        <v>156304</v>
      </c>
      <c r="B24245" s="24">
        <v>35</v>
      </c>
      <c r="C24245" s="22">
        <v>16</v>
      </c>
      <c r="D24245" s="21" t="s">
        <v>103873</v>
      </c>
      <c r="E24245" s="21" t="s">
        <v>103874</v>
      </c>
      <c r="F24245" s="21" t="s">
        <v>101533</v>
      </c>
      <c r="G24245" s="22">
        <v>1</v>
      </c>
      <c r="H24245" s="22">
        <v>11</v>
      </c>
      <c r="I24245" s="22">
        <v>15</v>
      </c>
      <c r="J24245" s="21" t="s">
        <v>156303</v>
      </c>
    </row>
    <row r="24246" spans="1:10" ht="32" customHeight="1">
      <c r="A24246" s="19" t="s">
        <v>156305</v>
      </c>
      <c r="B24246" s="24">
        <v>21</v>
      </c>
      <c r="C24246" s="22">
        <v>15</v>
      </c>
      <c r="D24246" s="21" t="s">
        <v>156306</v>
      </c>
      <c r="E24246" s="21" t="s">
        <v>156307</v>
      </c>
      <c r="F24246" s="21" t="s">
        <v>101554</v>
      </c>
      <c r="G24246" s="22">
        <v>10</v>
      </c>
      <c r="H24246" s="22">
        <v>0</v>
      </c>
      <c r="I24246" s="22">
        <v>0</v>
      </c>
      <c r="J24246" s="21" t="s">
        <v>156308</v>
      </c>
    </row>
    <row r="24247" spans="1:10" ht="32" customHeight="1">
      <c r="A24247" s="19" t="s">
        <v>156309</v>
      </c>
      <c r="B24247" s="24">
        <v>14</v>
      </c>
      <c r="C24247" s="22">
        <v>20</v>
      </c>
      <c r="D24247" s="21" t="s">
        <v>120487</v>
      </c>
      <c r="E24247" s="21" t="s">
        <v>120488</v>
      </c>
      <c r="F24247" s="21" t="s">
        <v>101623</v>
      </c>
      <c r="G24247" s="22">
        <v>6</v>
      </c>
      <c r="H24247" s="22">
        <v>10</v>
      </c>
      <c r="I24247" s="22">
        <v>18</v>
      </c>
      <c r="J24247" s="21" t="s">
        <v>156310</v>
      </c>
    </row>
    <row r="24248" spans="1:10" ht="20" customHeight="1">
      <c r="A24248" s="19" t="s">
        <v>156311</v>
      </c>
      <c r="B24248" s="24">
        <v>39</v>
      </c>
      <c r="C24248" s="22">
        <v>15</v>
      </c>
      <c r="D24248" s="21" t="s">
        <v>103721</v>
      </c>
      <c r="E24248" s="21" t="s">
        <v>103722</v>
      </c>
      <c r="F24248" s="21" t="s">
        <v>101554</v>
      </c>
      <c r="G24248" s="22">
        <v>10</v>
      </c>
      <c r="H24248" s="22">
        <v>0</v>
      </c>
      <c r="I24248" s="22">
        <v>0</v>
      </c>
      <c r="J24248" s="21" t="s">
        <v>141155</v>
      </c>
    </row>
    <row r="24249" spans="1:10" ht="20" customHeight="1">
      <c r="A24249" s="19" t="s">
        <v>156312</v>
      </c>
      <c r="B24249" s="24">
        <v>39</v>
      </c>
      <c r="C24249" s="22">
        <v>15</v>
      </c>
      <c r="D24249" s="21" t="s">
        <v>103721</v>
      </c>
      <c r="E24249" s="21" t="s">
        <v>103722</v>
      </c>
      <c r="F24249" s="21" t="s">
        <v>101554</v>
      </c>
      <c r="G24249" s="22">
        <v>10</v>
      </c>
      <c r="H24249" s="22">
        <v>0</v>
      </c>
      <c r="I24249" s="22">
        <v>0</v>
      </c>
      <c r="J24249" s="21" t="s">
        <v>141155</v>
      </c>
    </row>
    <row r="24250" spans="1:10" ht="20" customHeight="1">
      <c r="A24250" s="19" t="s">
        <v>156313</v>
      </c>
      <c r="B24250" s="24">
        <v>45</v>
      </c>
      <c r="C24250" s="22">
        <v>23</v>
      </c>
      <c r="D24250" s="21" t="s">
        <v>103526</v>
      </c>
      <c r="E24250" s="21" t="s">
        <v>103527</v>
      </c>
      <c r="F24250" s="21" t="s">
        <v>102001</v>
      </c>
      <c r="G24250" s="22">
        <v>7</v>
      </c>
      <c r="H24250" s="22">
        <v>12</v>
      </c>
      <c r="I24250" s="22">
        <v>23</v>
      </c>
      <c r="J24250" s="21" t="s">
        <v>138921</v>
      </c>
    </row>
    <row r="24251" spans="1:10" ht="20" customHeight="1">
      <c r="A24251" s="19" t="s">
        <v>156314</v>
      </c>
      <c r="B24251" s="24">
        <v>58</v>
      </c>
      <c r="C24251" s="22">
        <v>29</v>
      </c>
      <c r="D24251" s="21" t="s">
        <v>102880</v>
      </c>
      <c r="E24251" s="21" t="s">
        <v>102881</v>
      </c>
      <c r="F24251" s="21" t="s">
        <v>14743</v>
      </c>
      <c r="G24251" s="22">
        <v>7</v>
      </c>
      <c r="H24251" s="22">
        <v>18</v>
      </c>
      <c r="I24251" s="22">
        <v>29</v>
      </c>
      <c r="J24251" s="21" t="s">
        <v>144925</v>
      </c>
    </row>
    <row r="24252" spans="1:10" ht="20" customHeight="1">
      <c r="A24252" s="19" t="s">
        <v>156315</v>
      </c>
      <c r="B24252" s="24">
        <v>58</v>
      </c>
      <c r="C24252" s="22">
        <v>29</v>
      </c>
      <c r="D24252" s="21" t="s">
        <v>102880</v>
      </c>
      <c r="E24252" s="21" t="s">
        <v>102881</v>
      </c>
      <c r="F24252" s="21" t="s">
        <v>14743</v>
      </c>
      <c r="G24252" s="22">
        <v>7</v>
      </c>
      <c r="H24252" s="22">
        <v>18</v>
      </c>
      <c r="I24252" s="22">
        <v>29</v>
      </c>
      <c r="J24252" s="21" t="s">
        <v>144925</v>
      </c>
    </row>
    <row r="24253" spans="1:10" ht="20" customHeight="1">
      <c r="A24253" s="19" t="s">
        <v>156316</v>
      </c>
      <c r="B24253" s="24">
        <v>13</v>
      </c>
      <c r="C24253" s="22">
        <v>15</v>
      </c>
      <c r="D24253" s="21" t="s">
        <v>115515</v>
      </c>
      <c r="E24253" s="21" t="s">
        <v>115516</v>
      </c>
      <c r="F24253" s="21" t="s">
        <v>101694</v>
      </c>
      <c r="G24253" s="22">
        <v>10</v>
      </c>
      <c r="H24253" s="22">
        <v>0</v>
      </c>
      <c r="I24253" s="22">
        <v>0</v>
      </c>
      <c r="J24253" s="21" t="s">
        <v>156317</v>
      </c>
    </row>
    <row r="24254" spans="1:10" ht="32" customHeight="1">
      <c r="A24254" s="19" t="s">
        <v>156318</v>
      </c>
      <c r="B24254" s="24">
        <v>42</v>
      </c>
      <c r="C24254" s="22">
        <v>15</v>
      </c>
      <c r="D24254" s="21" t="s">
        <v>108249</v>
      </c>
      <c r="E24254" s="21" t="s">
        <v>108250</v>
      </c>
      <c r="F24254" s="21" t="s">
        <v>101554</v>
      </c>
      <c r="G24254" s="22">
        <v>10</v>
      </c>
      <c r="H24254" s="22">
        <v>0</v>
      </c>
      <c r="I24254" s="22">
        <v>0</v>
      </c>
      <c r="J24254" s="21" t="s">
        <v>149463</v>
      </c>
    </row>
    <row r="24255" spans="1:10" ht="32" customHeight="1">
      <c r="A24255" s="19" t="s">
        <v>156319</v>
      </c>
      <c r="B24255" s="24">
        <v>17</v>
      </c>
      <c r="C24255" s="22">
        <v>25</v>
      </c>
      <c r="D24255" s="21" t="s">
        <v>137887</v>
      </c>
      <c r="E24255" s="21" t="s">
        <v>137888</v>
      </c>
      <c r="F24255" s="21" t="s">
        <v>103765</v>
      </c>
      <c r="G24255" s="22">
        <v>8</v>
      </c>
      <c r="H24255" s="22">
        <v>6</v>
      </c>
      <c r="I24255" s="22">
        <v>13</v>
      </c>
      <c r="J24255" s="21" t="s">
        <v>156320</v>
      </c>
    </row>
    <row r="24256" spans="1:10" ht="32" customHeight="1">
      <c r="A24256" s="19" t="s">
        <v>156321</v>
      </c>
      <c r="B24256" s="24">
        <v>21</v>
      </c>
      <c r="C24256" s="22">
        <v>15</v>
      </c>
      <c r="D24256" s="21" t="s">
        <v>153341</v>
      </c>
      <c r="E24256" s="21" t="s">
        <v>153342</v>
      </c>
      <c r="F24256" s="21" t="s">
        <v>101528</v>
      </c>
      <c r="G24256" s="22">
        <v>10</v>
      </c>
      <c r="H24256" s="22">
        <v>0</v>
      </c>
      <c r="I24256" s="22">
        <v>0</v>
      </c>
      <c r="J24256" s="21" t="s">
        <v>156322</v>
      </c>
    </row>
    <row r="24257" spans="1:10" ht="32" customHeight="1">
      <c r="A24257" s="19" t="s">
        <v>156323</v>
      </c>
      <c r="B24257" s="24">
        <v>27</v>
      </c>
      <c r="C24257" s="22">
        <v>15</v>
      </c>
      <c r="D24257" s="21" t="s">
        <v>147643</v>
      </c>
      <c r="E24257" s="21" t="s">
        <v>147644</v>
      </c>
      <c r="F24257" s="21" t="s">
        <v>101727</v>
      </c>
      <c r="G24257" s="22">
        <v>10</v>
      </c>
      <c r="H24257" s="22">
        <v>0</v>
      </c>
      <c r="I24257" s="22">
        <v>0</v>
      </c>
      <c r="J24257" s="21" t="s">
        <v>156324</v>
      </c>
    </row>
    <row r="24258" spans="1:10" ht="32" customHeight="1">
      <c r="A24258" s="19" t="s">
        <v>156325</v>
      </c>
      <c r="B24258" s="24">
        <v>21</v>
      </c>
      <c r="C24258" s="22">
        <v>15</v>
      </c>
      <c r="D24258" s="21" t="s">
        <v>156326</v>
      </c>
      <c r="E24258" s="21" t="s">
        <v>156327</v>
      </c>
      <c r="F24258" s="21" t="s">
        <v>101528</v>
      </c>
      <c r="G24258" s="22">
        <v>10</v>
      </c>
      <c r="H24258" s="22">
        <v>0</v>
      </c>
      <c r="I24258" s="22">
        <v>0</v>
      </c>
      <c r="J24258" s="21" t="s">
        <v>156328</v>
      </c>
    </row>
    <row r="24259" spans="1:10" ht="32" customHeight="1">
      <c r="A24259" s="19" t="s">
        <v>156329</v>
      </c>
      <c r="B24259" s="24">
        <v>21</v>
      </c>
      <c r="C24259" s="22">
        <v>15</v>
      </c>
      <c r="D24259" s="21" t="s">
        <v>156326</v>
      </c>
      <c r="E24259" s="21" t="s">
        <v>156327</v>
      </c>
      <c r="F24259" s="21" t="s">
        <v>101528</v>
      </c>
      <c r="G24259" s="22">
        <v>10</v>
      </c>
      <c r="H24259" s="22">
        <v>0</v>
      </c>
      <c r="I24259" s="22">
        <v>0</v>
      </c>
      <c r="J24259" s="21" t="s">
        <v>156328</v>
      </c>
    </row>
    <row r="24260" spans="1:10" ht="32" customHeight="1">
      <c r="A24260" s="19" t="s">
        <v>156330</v>
      </c>
      <c r="B24260" s="24">
        <v>31</v>
      </c>
      <c r="C24260" s="22">
        <v>17</v>
      </c>
      <c r="D24260" s="21" t="s">
        <v>156331</v>
      </c>
      <c r="E24260" s="21" t="s">
        <v>156332</v>
      </c>
      <c r="F24260" s="21" t="s">
        <v>101543</v>
      </c>
      <c r="G24260" s="22">
        <v>3</v>
      </c>
      <c r="H24260" s="22">
        <v>10</v>
      </c>
      <c r="I24260" s="22">
        <v>16</v>
      </c>
      <c r="J24260" s="21" t="s">
        <v>156333</v>
      </c>
    </row>
    <row r="24261" spans="1:10" ht="32" customHeight="1">
      <c r="A24261" s="19" t="s">
        <v>156334</v>
      </c>
      <c r="B24261" s="24">
        <v>14</v>
      </c>
      <c r="C24261" s="22">
        <v>16</v>
      </c>
      <c r="D24261" s="21" t="s">
        <v>109131</v>
      </c>
      <c r="E24261" s="21" t="s">
        <v>109132</v>
      </c>
      <c r="F24261" s="21" t="s">
        <v>102257</v>
      </c>
      <c r="G24261" s="22">
        <v>4</v>
      </c>
      <c r="H24261" s="22">
        <v>8</v>
      </c>
      <c r="I24261" s="22">
        <v>17</v>
      </c>
      <c r="J24261" s="21" t="s">
        <v>156335</v>
      </c>
    </row>
    <row r="24262" spans="1:10" ht="32" customHeight="1">
      <c r="A24262" s="19" t="s">
        <v>156336</v>
      </c>
      <c r="B24262" s="24">
        <v>21</v>
      </c>
      <c r="C24262" s="22">
        <v>15</v>
      </c>
      <c r="D24262" s="21" t="s">
        <v>155086</v>
      </c>
      <c r="E24262" s="21" t="s">
        <v>155087</v>
      </c>
      <c r="F24262" s="21" t="s">
        <v>101554</v>
      </c>
      <c r="G24262" s="22">
        <v>10</v>
      </c>
      <c r="H24262" s="22">
        <v>0</v>
      </c>
      <c r="I24262" s="22">
        <v>0</v>
      </c>
      <c r="J24262" s="21" t="s">
        <v>156337</v>
      </c>
    </row>
    <row r="24263" spans="1:10" ht="32" customHeight="1">
      <c r="A24263" s="19" t="s">
        <v>156338</v>
      </c>
      <c r="B24263" s="24">
        <v>13</v>
      </c>
      <c r="C24263" s="22">
        <v>15</v>
      </c>
      <c r="D24263" s="21" t="s">
        <v>124119</v>
      </c>
      <c r="E24263" s="21" t="s">
        <v>124120</v>
      </c>
      <c r="F24263" s="21" t="s">
        <v>101528</v>
      </c>
      <c r="G24263" s="22">
        <v>10</v>
      </c>
      <c r="H24263" s="22">
        <v>0</v>
      </c>
      <c r="I24263" s="22">
        <v>0</v>
      </c>
      <c r="J24263" s="21" t="s">
        <v>156339</v>
      </c>
    </row>
    <row r="24264" spans="1:10" ht="32" customHeight="1">
      <c r="A24264" s="19" t="s">
        <v>156340</v>
      </c>
      <c r="B24264" s="24">
        <v>19</v>
      </c>
      <c r="C24264" s="22">
        <v>15</v>
      </c>
      <c r="D24264" s="21" t="s">
        <v>139773</v>
      </c>
      <c r="E24264" s="21" t="s">
        <v>139774</v>
      </c>
      <c r="F24264" s="21" t="s">
        <v>14739</v>
      </c>
      <c r="G24264" s="22">
        <v>10</v>
      </c>
      <c r="H24264" s="22">
        <v>0</v>
      </c>
      <c r="I24264" s="22">
        <v>0</v>
      </c>
      <c r="J24264" s="21" t="s">
        <v>156341</v>
      </c>
    </row>
    <row r="24265" spans="1:10" ht="32" customHeight="1">
      <c r="A24265" s="19" t="s">
        <v>156342</v>
      </c>
      <c r="B24265" s="24">
        <v>20</v>
      </c>
      <c r="C24265" s="22">
        <v>15</v>
      </c>
      <c r="D24265" s="21" t="s">
        <v>118091</v>
      </c>
      <c r="E24265" s="21" t="s">
        <v>118092</v>
      </c>
      <c r="F24265" s="21" t="s">
        <v>101522</v>
      </c>
      <c r="G24265" s="22">
        <v>10</v>
      </c>
      <c r="H24265" s="22">
        <v>0</v>
      </c>
      <c r="I24265" s="22">
        <v>0</v>
      </c>
      <c r="J24265" s="21" t="s">
        <v>156343</v>
      </c>
    </row>
    <row r="24266" spans="1:10" ht="32" customHeight="1">
      <c r="A24266" s="19" t="s">
        <v>156344</v>
      </c>
      <c r="B24266" s="24">
        <v>31</v>
      </c>
      <c r="C24266" s="22">
        <v>15</v>
      </c>
      <c r="D24266" s="21" t="s">
        <v>105637</v>
      </c>
      <c r="E24266" s="21" t="s">
        <v>105638</v>
      </c>
      <c r="F24266" s="21" t="s">
        <v>101694</v>
      </c>
      <c r="G24266" s="22">
        <v>10</v>
      </c>
      <c r="H24266" s="22">
        <v>0</v>
      </c>
      <c r="I24266" s="22">
        <v>0</v>
      </c>
      <c r="J24266" s="21" t="s">
        <v>121141</v>
      </c>
    </row>
    <row r="24267" spans="1:10" ht="32" customHeight="1">
      <c r="A24267" s="19" t="s">
        <v>156345</v>
      </c>
      <c r="B24267" s="24">
        <v>20</v>
      </c>
      <c r="C24267" s="22">
        <v>30</v>
      </c>
      <c r="D24267" s="21" t="s">
        <v>127151</v>
      </c>
      <c r="E24267" s="21" t="s">
        <v>127152</v>
      </c>
      <c r="F24267" s="21" t="s">
        <v>101568</v>
      </c>
      <c r="G24267" s="22">
        <v>11</v>
      </c>
      <c r="H24267" s="22">
        <v>15</v>
      </c>
      <c r="I24267" s="22">
        <v>30</v>
      </c>
      <c r="J24267" s="21" t="s">
        <v>156346</v>
      </c>
    </row>
    <row r="24268" spans="1:10" ht="20" customHeight="1">
      <c r="A24268" s="27">
        <v>-999</v>
      </c>
      <c r="B24268" s="24">
        <v>-999</v>
      </c>
      <c r="C24268" s="22">
        <v>-999</v>
      </c>
      <c r="D24268" s="22">
        <v>-999</v>
      </c>
      <c r="E24268" s="22">
        <v>-999</v>
      </c>
      <c r="F24268" s="22">
        <v>-999</v>
      </c>
      <c r="G24268" s="22">
        <v>-999</v>
      </c>
      <c r="H24268" s="22">
        <v>-999</v>
      </c>
      <c r="I24268" s="22">
        <v>-999</v>
      </c>
      <c r="J24268" s="22">
        <v>-999</v>
      </c>
    </row>
    <row r="24269" spans="1:10" ht="32" customHeight="1">
      <c r="A24269" s="19" t="s">
        <v>156347</v>
      </c>
      <c r="B24269" s="24">
        <v>12</v>
      </c>
      <c r="C24269" s="22">
        <v>15</v>
      </c>
      <c r="D24269" s="21" t="s">
        <v>156348</v>
      </c>
      <c r="E24269" s="21" t="s">
        <v>156349</v>
      </c>
      <c r="F24269" s="21" t="s">
        <v>101563</v>
      </c>
      <c r="G24269" s="22">
        <v>10</v>
      </c>
      <c r="H24269" s="22">
        <v>0</v>
      </c>
      <c r="I24269" s="22">
        <v>0</v>
      </c>
      <c r="J24269" s="21" t="s">
        <v>156350</v>
      </c>
    </row>
    <row r="24270" spans="1:10" ht="32" customHeight="1">
      <c r="A24270" s="19" t="s">
        <v>156351</v>
      </c>
      <c r="B24270" s="24">
        <v>27</v>
      </c>
      <c r="C24270" s="22">
        <v>23</v>
      </c>
      <c r="D24270" s="21" t="s">
        <v>140490</v>
      </c>
      <c r="E24270" s="21" t="s">
        <v>140491</v>
      </c>
      <c r="F24270" s="21" t="s">
        <v>102248</v>
      </c>
      <c r="G24270" s="22">
        <v>8</v>
      </c>
      <c r="H24270" s="22">
        <v>11</v>
      </c>
      <c r="I24270" s="22">
        <v>20</v>
      </c>
      <c r="J24270" s="21" t="s">
        <v>156352</v>
      </c>
    </row>
    <row r="24271" spans="1:10" ht="32" customHeight="1">
      <c r="A24271" s="19" t="s">
        <v>156353</v>
      </c>
      <c r="B24271" s="24">
        <v>45</v>
      </c>
      <c r="C24271" s="22">
        <v>29</v>
      </c>
      <c r="D24271" s="21" t="s">
        <v>156354</v>
      </c>
      <c r="E24271" s="21" t="s">
        <v>156355</v>
      </c>
      <c r="F24271" s="21" t="s">
        <v>107092</v>
      </c>
      <c r="G24271" s="22">
        <v>13</v>
      </c>
      <c r="H24271" s="22">
        <v>12</v>
      </c>
      <c r="I24271" s="22">
        <v>23</v>
      </c>
      <c r="J24271" s="21" t="s">
        <v>156356</v>
      </c>
    </row>
    <row r="24272" spans="1:10" ht="32" customHeight="1">
      <c r="A24272" s="19" t="s">
        <v>156357</v>
      </c>
      <c r="B24272" s="24">
        <v>22</v>
      </c>
      <c r="C24272" s="22">
        <v>15</v>
      </c>
      <c r="D24272" s="21" t="s">
        <v>111371</v>
      </c>
      <c r="E24272" s="21" t="s">
        <v>111372</v>
      </c>
      <c r="F24272" s="21" t="s">
        <v>101528</v>
      </c>
      <c r="G24272" s="22">
        <v>10</v>
      </c>
      <c r="H24272" s="22">
        <v>0</v>
      </c>
      <c r="I24272" s="22">
        <v>0</v>
      </c>
      <c r="J24272" s="21" t="s">
        <v>156358</v>
      </c>
    </row>
    <row r="24273" spans="1:10" ht="32" customHeight="1">
      <c r="A24273" s="19" t="s">
        <v>156359</v>
      </c>
      <c r="B24273" s="24">
        <v>12</v>
      </c>
      <c r="C24273" s="22">
        <v>15</v>
      </c>
      <c r="D24273" s="21" t="s">
        <v>114124</v>
      </c>
      <c r="E24273" s="21" t="s">
        <v>114125</v>
      </c>
      <c r="F24273" s="21" t="s">
        <v>101528</v>
      </c>
      <c r="G24273" s="22">
        <v>10</v>
      </c>
      <c r="H24273" s="22">
        <v>0</v>
      </c>
      <c r="I24273" s="22">
        <v>0</v>
      </c>
      <c r="J24273" s="21" t="s">
        <v>156360</v>
      </c>
    </row>
    <row r="24274" spans="1:10" ht="32" customHeight="1">
      <c r="A24274" s="19" t="s">
        <v>156361</v>
      </c>
      <c r="B24274" s="24">
        <v>22</v>
      </c>
      <c r="C24274" s="22">
        <v>15</v>
      </c>
      <c r="D24274" s="21" t="s">
        <v>156362</v>
      </c>
      <c r="E24274" s="21" t="s">
        <v>156363</v>
      </c>
      <c r="F24274" s="21" t="s">
        <v>101563</v>
      </c>
      <c r="G24274" s="22">
        <v>10</v>
      </c>
      <c r="H24274" s="22">
        <v>0</v>
      </c>
      <c r="I24274" s="22">
        <v>0</v>
      </c>
      <c r="J24274" s="21" t="s">
        <v>156364</v>
      </c>
    </row>
    <row r="24275" spans="1:10" ht="32" customHeight="1">
      <c r="A24275" s="19" t="s">
        <v>156365</v>
      </c>
      <c r="B24275" s="24">
        <v>47</v>
      </c>
      <c r="C24275" s="22">
        <v>15</v>
      </c>
      <c r="D24275" s="21" t="s">
        <v>156366</v>
      </c>
      <c r="E24275" s="21" t="s">
        <v>156367</v>
      </c>
      <c r="F24275" s="21" t="s">
        <v>101563</v>
      </c>
      <c r="G24275" s="22">
        <v>10</v>
      </c>
      <c r="H24275" s="22">
        <v>0</v>
      </c>
      <c r="I24275" s="22">
        <v>0</v>
      </c>
      <c r="J24275" s="21" t="s">
        <v>156368</v>
      </c>
    </row>
    <row r="24276" spans="1:10" ht="44" customHeight="1">
      <c r="A24276" s="19" t="s">
        <v>156369</v>
      </c>
      <c r="B24276" s="24">
        <v>29</v>
      </c>
      <c r="C24276" s="22">
        <v>33</v>
      </c>
      <c r="D24276" s="21" t="s">
        <v>103277</v>
      </c>
      <c r="E24276" s="21" t="s">
        <v>103278</v>
      </c>
      <c r="F24276" s="21" t="s">
        <v>14743</v>
      </c>
      <c r="G24276" s="22">
        <v>5</v>
      </c>
      <c r="H24276" s="22">
        <v>24</v>
      </c>
      <c r="I24276" s="22">
        <v>48</v>
      </c>
      <c r="J24276" s="21" t="s">
        <v>156370</v>
      </c>
    </row>
    <row r="24277" spans="1:10" ht="32" customHeight="1">
      <c r="A24277" s="19" t="s">
        <v>156371</v>
      </c>
      <c r="B24277" s="24">
        <v>23</v>
      </c>
      <c r="C24277" s="22">
        <v>25</v>
      </c>
      <c r="D24277" s="21" t="s">
        <v>156372</v>
      </c>
      <c r="E24277" s="21" t="s">
        <v>156373</v>
      </c>
      <c r="F24277" s="21" t="s">
        <v>103765</v>
      </c>
      <c r="G24277" s="22">
        <v>7</v>
      </c>
      <c r="H24277" s="22">
        <v>14</v>
      </c>
      <c r="I24277" s="22">
        <v>26</v>
      </c>
      <c r="J24277" s="21" t="s">
        <v>156374</v>
      </c>
    </row>
    <row r="24278" spans="1:10" ht="32" customHeight="1">
      <c r="A24278" s="19" t="s">
        <v>156375</v>
      </c>
      <c r="B24278" s="24">
        <v>13</v>
      </c>
      <c r="C24278" s="22">
        <v>15</v>
      </c>
      <c r="D24278" s="21" t="s">
        <v>156376</v>
      </c>
      <c r="E24278" s="21" t="s">
        <v>156377</v>
      </c>
      <c r="F24278" s="21" t="s">
        <v>101554</v>
      </c>
      <c r="G24278" s="22">
        <v>10</v>
      </c>
      <c r="H24278" s="22">
        <v>0</v>
      </c>
      <c r="I24278" s="22">
        <v>0</v>
      </c>
      <c r="J24278" s="21" t="s">
        <v>156378</v>
      </c>
    </row>
    <row r="24279" spans="1:10" ht="32" customHeight="1">
      <c r="A24279" s="19" t="s">
        <v>156379</v>
      </c>
      <c r="B24279" s="24">
        <v>33</v>
      </c>
      <c r="C24279" s="22">
        <v>24</v>
      </c>
      <c r="D24279" s="21" t="s">
        <v>114649</v>
      </c>
      <c r="E24279" s="21" t="s">
        <v>114650</v>
      </c>
      <c r="F24279" s="21" t="s">
        <v>101676</v>
      </c>
      <c r="G24279" s="22">
        <v>1</v>
      </c>
      <c r="H24279" s="22">
        <v>9</v>
      </c>
      <c r="I24279" s="22">
        <v>14</v>
      </c>
      <c r="J24279" s="21" t="s">
        <v>156380</v>
      </c>
    </row>
    <row r="24280" spans="1:10" ht="32" customHeight="1">
      <c r="A24280" s="19" t="s">
        <v>156381</v>
      </c>
      <c r="B24280" s="24">
        <v>16</v>
      </c>
      <c r="C24280" s="22">
        <v>18</v>
      </c>
      <c r="D24280" s="21" t="s">
        <v>127198</v>
      </c>
      <c r="E24280" s="21" t="s">
        <v>127199</v>
      </c>
      <c r="F24280" s="21" t="s">
        <v>102727</v>
      </c>
      <c r="G24280" s="22">
        <v>5</v>
      </c>
      <c r="H24280" s="22">
        <v>9</v>
      </c>
      <c r="I24280" s="22">
        <v>19</v>
      </c>
      <c r="J24280" s="21" t="s">
        <v>156382</v>
      </c>
    </row>
    <row r="24281" spans="1:10" ht="32" customHeight="1">
      <c r="A24281" s="19" t="s">
        <v>156383</v>
      </c>
      <c r="B24281" s="24">
        <v>27</v>
      </c>
      <c r="C24281" s="22">
        <v>20</v>
      </c>
      <c r="D24281" s="21" t="s">
        <v>114028</v>
      </c>
      <c r="E24281" s="21" t="s">
        <v>114029</v>
      </c>
      <c r="F24281" s="21" t="s">
        <v>102305</v>
      </c>
      <c r="G24281" s="22">
        <v>1</v>
      </c>
      <c r="H24281" s="22">
        <v>15</v>
      </c>
      <c r="I24281" s="22">
        <v>33</v>
      </c>
      <c r="J24281" s="21" t="s">
        <v>156384</v>
      </c>
    </row>
    <row r="24282" spans="1:10" ht="32" customHeight="1">
      <c r="A24282" s="19" t="s">
        <v>156385</v>
      </c>
      <c r="B24282" s="24">
        <v>23</v>
      </c>
      <c r="C24282" s="22">
        <v>15</v>
      </c>
      <c r="D24282" s="21" t="s">
        <v>109312</v>
      </c>
      <c r="E24282" s="21" t="s">
        <v>109313</v>
      </c>
      <c r="F24282" s="21" t="s">
        <v>101528</v>
      </c>
      <c r="G24282" s="22">
        <v>10</v>
      </c>
      <c r="H24282" s="22">
        <v>0</v>
      </c>
      <c r="I24282" s="22">
        <v>0</v>
      </c>
      <c r="J24282" s="21" t="s">
        <v>135487</v>
      </c>
    </row>
    <row r="24283" spans="1:10" ht="32" customHeight="1">
      <c r="A24283" s="19" t="s">
        <v>156386</v>
      </c>
      <c r="B24283" s="24">
        <v>25</v>
      </c>
      <c r="C24283" s="22">
        <v>18</v>
      </c>
      <c r="D24283" s="21" t="s">
        <v>137722</v>
      </c>
      <c r="E24283" s="21" t="s">
        <v>137723</v>
      </c>
      <c r="F24283" s="21" t="s">
        <v>102782</v>
      </c>
      <c r="G24283" s="22">
        <v>1</v>
      </c>
      <c r="H24283" s="22">
        <v>13</v>
      </c>
      <c r="I24283" s="22">
        <v>25</v>
      </c>
      <c r="J24283" s="21" t="s">
        <v>156387</v>
      </c>
    </row>
    <row r="24284" spans="1:10" ht="20" customHeight="1">
      <c r="A24284" s="27">
        <v>-999</v>
      </c>
      <c r="B24284" s="24">
        <v>-999</v>
      </c>
      <c r="C24284" s="22">
        <v>-999</v>
      </c>
      <c r="D24284" s="22">
        <v>-999</v>
      </c>
      <c r="E24284" s="22">
        <v>-999</v>
      </c>
      <c r="F24284" s="22">
        <v>-999</v>
      </c>
      <c r="G24284" s="22">
        <v>-999</v>
      </c>
      <c r="H24284" s="22">
        <v>-999</v>
      </c>
      <c r="I24284" s="22">
        <v>-999</v>
      </c>
      <c r="J24284" s="22">
        <v>-999</v>
      </c>
    </row>
    <row r="24285" spans="1:10" ht="20" customHeight="1">
      <c r="A24285" s="27">
        <v>-999</v>
      </c>
      <c r="B24285" s="24">
        <v>-999</v>
      </c>
      <c r="C24285" s="22">
        <v>-999</v>
      </c>
      <c r="D24285" s="22">
        <v>-999</v>
      </c>
      <c r="E24285" s="22">
        <v>-999</v>
      </c>
      <c r="F24285" s="22">
        <v>-999</v>
      </c>
      <c r="G24285" s="22">
        <v>-999</v>
      </c>
      <c r="H24285" s="22">
        <v>-999</v>
      </c>
      <c r="I24285" s="22">
        <v>-999</v>
      </c>
      <c r="J24285" s="22">
        <v>-999</v>
      </c>
    </row>
    <row r="24286" spans="1:10" ht="44" customHeight="1">
      <c r="A24286" s="19" t="s">
        <v>156388</v>
      </c>
      <c r="B24286" s="24">
        <v>13</v>
      </c>
      <c r="C24286" s="22">
        <v>15</v>
      </c>
      <c r="D24286" s="21" t="s">
        <v>156389</v>
      </c>
      <c r="E24286" s="21" t="s">
        <v>156390</v>
      </c>
      <c r="F24286" s="21" t="s">
        <v>101727</v>
      </c>
      <c r="G24286" s="22">
        <v>10</v>
      </c>
      <c r="H24286" s="22">
        <v>0</v>
      </c>
      <c r="I24286" s="22">
        <v>0</v>
      </c>
      <c r="J24286" s="21" t="s">
        <v>156391</v>
      </c>
    </row>
    <row r="24287" spans="1:10" ht="32" customHeight="1">
      <c r="A24287" s="19" t="s">
        <v>156392</v>
      </c>
      <c r="B24287" s="24">
        <v>12</v>
      </c>
      <c r="C24287" s="22">
        <v>15</v>
      </c>
      <c r="D24287" s="21" t="s">
        <v>156393</v>
      </c>
      <c r="E24287" s="21" t="s">
        <v>156394</v>
      </c>
      <c r="F24287" s="21" t="s">
        <v>101727</v>
      </c>
      <c r="G24287" s="22">
        <v>10</v>
      </c>
      <c r="H24287" s="22">
        <v>0</v>
      </c>
      <c r="I24287" s="22">
        <v>0</v>
      </c>
      <c r="J24287" s="21" t="s">
        <v>156395</v>
      </c>
    </row>
    <row r="24288" spans="1:10" ht="44" customHeight="1">
      <c r="A24288" s="19" t="s">
        <v>156396</v>
      </c>
      <c r="B24288" s="24">
        <v>20</v>
      </c>
      <c r="C24288" s="22">
        <v>15</v>
      </c>
      <c r="D24288" s="21" t="s">
        <v>127652</v>
      </c>
      <c r="E24288" s="21" t="s">
        <v>127653</v>
      </c>
      <c r="F24288" s="21" t="s">
        <v>101528</v>
      </c>
      <c r="G24288" s="22">
        <v>10</v>
      </c>
      <c r="H24288" s="22">
        <v>0</v>
      </c>
      <c r="I24288" s="22">
        <v>0</v>
      </c>
      <c r="J24288" s="21" t="s">
        <v>156397</v>
      </c>
    </row>
    <row r="24289" spans="1:10" ht="44" customHeight="1">
      <c r="A24289" s="19" t="s">
        <v>156398</v>
      </c>
      <c r="B24289" s="24">
        <v>13</v>
      </c>
      <c r="C24289" s="22">
        <v>43</v>
      </c>
      <c r="D24289" s="21" t="s">
        <v>131932</v>
      </c>
      <c r="E24289" s="21" t="s">
        <v>131933</v>
      </c>
      <c r="F24289" s="21" t="s">
        <v>135885</v>
      </c>
      <c r="G24289" s="22">
        <v>10</v>
      </c>
      <c r="H24289" s="22">
        <v>29</v>
      </c>
      <c r="I24289" s="22">
        <v>49</v>
      </c>
      <c r="J24289" s="21" t="s">
        <v>156399</v>
      </c>
    </row>
    <row r="24290" spans="1:10" ht="44" customHeight="1">
      <c r="A24290" s="19" t="s">
        <v>156400</v>
      </c>
      <c r="B24290" s="24">
        <v>12</v>
      </c>
      <c r="C24290" s="22">
        <v>15</v>
      </c>
      <c r="D24290" s="21" t="s">
        <v>101687</v>
      </c>
      <c r="E24290" s="21" t="s">
        <v>101688</v>
      </c>
      <c r="F24290" s="21" t="s">
        <v>101554</v>
      </c>
      <c r="G24290" s="22">
        <v>10</v>
      </c>
      <c r="H24290" s="22">
        <v>0</v>
      </c>
      <c r="I24290" s="22">
        <v>0</v>
      </c>
      <c r="J24290" s="21" t="s">
        <v>156401</v>
      </c>
    </row>
    <row r="24291" spans="1:10" ht="44" customHeight="1">
      <c r="A24291" s="19" t="s">
        <v>156402</v>
      </c>
      <c r="B24291" s="24">
        <v>13</v>
      </c>
      <c r="C24291" s="22">
        <v>43</v>
      </c>
      <c r="D24291" s="21" t="s">
        <v>131932</v>
      </c>
      <c r="E24291" s="21" t="s">
        <v>131933</v>
      </c>
      <c r="F24291" s="21" t="s">
        <v>135885</v>
      </c>
      <c r="G24291" s="22">
        <v>10</v>
      </c>
      <c r="H24291" s="22">
        <v>29</v>
      </c>
      <c r="I24291" s="22">
        <v>49</v>
      </c>
      <c r="J24291" s="21" t="s">
        <v>156399</v>
      </c>
    </row>
    <row r="24292" spans="1:10" ht="44" customHeight="1">
      <c r="A24292" s="19" t="s">
        <v>156403</v>
      </c>
      <c r="B24292" s="24">
        <v>20</v>
      </c>
      <c r="C24292" s="22">
        <v>15</v>
      </c>
      <c r="D24292" s="21" t="s">
        <v>156404</v>
      </c>
      <c r="E24292" s="21" t="s">
        <v>156405</v>
      </c>
      <c r="F24292" s="21" t="s">
        <v>101528</v>
      </c>
      <c r="G24292" s="22">
        <v>10</v>
      </c>
      <c r="H24292" s="22">
        <v>0</v>
      </c>
      <c r="I24292" s="22">
        <v>0</v>
      </c>
      <c r="J24292" s="21" t="s">
        <v>156406</v>
      </c>
    </row>
    <row r="24293" spans="1:10" ht="44" customHeight="1">
      <c r="A24293" s="19" t="s">
        <v>156407</v>
      </c>
      <c r="B24293" s="24">
        <v>20</v>
      </c>
      <c r="C24293" s="22">
        <v>15</v>
      </c>
      <c r="D24293" s="21" t="s">
        <v>156404</v>
      </c>
      <c r="E24293" s="21" t="s">
        <v>156405</v>
      </c>
      <c r="F24293" s="21" t="s">
        <v>101528</v>
      </c>
      <c r="G24293" s="22">
        <v>10</v>
      </c>
      <c r="H24293" s="22">
        <v>0</v>
      </c>
      <c r="I24293" s="22">
        <v>0</v>
      </c>
      <c r="J24293" s="21" t="s">
        <v>156406</v>
      </c>
    </row>
    <row r="24294" spans="1:10" ht="44" customHeight="1">
      <c r="A24294" s="19" t="s">
        <v>156408</v>
      </c>
      <c r="B24294" s="24">
        <v>20</v>
      </c>
      <c r="C24294" s="22">
        <v>15</v>
      </c>
      <c r="D24294" s="21" t="s">
        <v>156404</v>
      </c>
      <c r="E24294" s="21" t="s">
        <v>156405</v>
      </c>
      <c r="F24294" s="21" t="s">
        <v>101528</v>
      </c>
      <c r="G24294" s="22">
        <v>10</v>
      </c>
      <c r="H24294" s="22">
        <v>0</v>
      </c>
      <c r="I24294" s="22">
        <v>0</v>
      </c>
      <c r="J24294" s="21" t="s">
        <v>156406</v>
      </c>
    </row>
    <row r="24295" spans="1:10" ht="32" customHeight="1">
      <c r="A24295" s="19" t="s">
        <v>156409</v>
      </c>
      <c r="B24295" s="24">
        <v>30</v>
      </c>
      <c r="C24295" s="22">
        <v>15</v>
      </c>
      <c r="D24295" s="21" t="s">
        <v>106618</v>
      </c>
      <c r="E24295" s="21" t="s">
        <v>106619</v>
      </c>
      <c r="F24295" s="21" t="s">
        <v>101554</v>
      </c>
      <c r="G24295" s="22">
        <v>10</v>
      </c>
      <c r="H24295" s="22">
        <v>0</v>
      </c>
      <c r="I24295" s="22">
        <v>0</v>
      </c>
      <c r="J24295" s="21" t="s">
        <v>112253</v>
      </c>
    </row>
    <row r="24296" spans="1:10" ht="32" customHeight="1">
      <c r="A24296" s="19" t="s">
        <v>156410</v>
      </c>
      <c r="B24296" s="24">
        <v>23</v>
      </c>
      <c r="C24296" s="22">
        <v>15</v>
      </c>
      <c r="D24296" s="21" t="s">
        <v>156411</v>
      </c>
      <c r="E24296" s="21" t="s">
        <v>156412</v>
      </c>
      <c r="F24296" s="21" t="s">
        <v>101528</v>
      </c>
      <c r="G24296" s="22">
        <v>10</v>
      </c>
      <c r="H24296" s="22">
        <v>0</v>
      </c>
      <c r="I24296" s="22">
        <v>0</v>
      </c>
      <c r="J24296" s="21" t="s">
        <v>156413</v>
      </c>
    </row>
    <row r="24297" spans="1:10" ht="32" customHeight="1">
      <c r="A24297" s="19" t="s">
        <v>156414</v>
      </c>
      <c r="B24297" s="24">
        <v>17</v>
      </c>
      <c r="C24297" s="22">
        <v>20</v>
      </c>
      <c r="D24297" s="21" t="s">
        <v>103495</v>
      </c>
      <c r="E24297" s="21" t="s">
        <v>103496</v>
      </c>
      <c r="F24297" s="21" t="s">
        <v>101543</v>
      </c>
      <c r="G24297" s="22">
        <v>4</v>
      </c>
      <c r="H24297" s="22">
        <v>12</v>
      </c>
      <c r="I24297" s="22">
        <v>17</v>
      </c>
      <c r="J24297" s="21" t="s">
        <v>156415</v>
      </c>
    </row>
    <row r="24298" spans="1:10" ht="32" customHeight="1">
      <c r="A24298" s="19" t="s">
        <v>156416</v>
      </c>
      <c r="B24298" s="24">
        <v>41</v>
      </c>
      <c r="C24298" s="22">
        <v>32</v>
      </c>
      <c r="D24298" s="21" t="s">
        <v>106976</v>
      </c>
      <c r="E24298" s="21" t="s">
        <v>106977</v>
      </c>
      <c r="F24298" s="21" t="s">
        <v>102001</v>
      </c>
      <c r="G24298" s="22">
        <v>1</v>
      </c>
      <c r="H24298" s="22">
        <v>27</v>
      </c>
      <c r="I24298" s="22">
        <v>39</v>
      </c>
      <c r="J24298" s="21" t="s">
        <v>156417</v>
      </c>
    </row>
    <row r="24299" spans="1:10" ht="32" customHeight="1">
      <c r="A24299" s="19" t="s">
        <v>156418</v>
      </c>
      <c r="B24299" s="24">
        <v>30</v>
      </c>
      <c r="C24299" s="22">
        <v>15</v>
      </c>
      <c r="D24299" s="21" t="s">
        <v>112241</v>
      </c>
      <c r="E24299" s="21" t="s">
        <v>112242</v>
      </c>
      <c r="F24299" s="21" t="s">
        <v>101563</v>
      </c>
      <c r="G24299" s="22">
        <v>10</v>
      </c>
      <c r="H24299" s="22">
        <v>0</v>
      </c>
      <c r="I24299" s="22">
        <v>0</v>
      </c>
      <c r="J24299" s="21" t="s">
        <v>115310</v>
      </c>
    </row>
    <row r="24300" spans="1:10" ht="32" customHeight="1">
      <c r="A24300" s="19" t="s">
        <v>156419</v>
      </c>
      <c r="B24300" s="24">
        <v>13</v>
      </c>
      <c r="C24300" s="22">
        <v>15</v>
      </c>
      <c r="D24300" s="21" t="s">
        <v>156420</v>
      </c>
      <c r="E24300" s="21" t="s">
        <v>156421</v>
      </c>
      <c r="F24300" s="21" t="s">
        <v>101528</v>
      </c>
      <c r="G24300" s="22">
        <v>10</v>
      </c>
      <c r="H24300" s="22">
        <v>0</v>
      </c>
      <c r="I24300" s="22">
        <v>0</v>
      </c>
      <c r="J24300" s="21" t="s">
        <v>156422</v>
      </c>
    </row>
    <row r="24301" spans="1:10" ht="32" customHeight="1">
      <c r="A24301" s="19" t="s">
        <v>156423</v>
      </c>
      <c r="B24301" s="24">
        <v>13</v>
      </c>
      <c r="C24301" s="22">
        <v>15</v>
      </c>
      <c r="D24301" s="21" t="s">
        <v>114402</v>
      </c>
      <c r="E24301" s="21" t="s">
        <v>114403</v>
      </c>
      <c r="F24301" s="21" t="s">
        <v>14739</v>
      </c>
      <c r="G24301" s="22">
        <v>10</v>
      </c>
      <c r="H24301" s="22">
        <v>0</v>
      </c>
      <c r="I24301" s="22">
        <v>0</v>
      </c>
      <c r="J24301" s="21" t="s">
        <v>156424</v>
      </c>
    </row>
    <row r="24302" spans="1:10" ht="44" customHeight="1">
      <c r="A24302" s="19" t="s">
        <v>156425</v>
      </c>
      <c r="B24302" s="24">
        <v>13</v>
      </c>
      <c r="C24302" s="22">
        <v>15</v>
      </c>
      <c r="D24302" s="21" t="s">
        <v>156426</v>
      </c>
      <c r="E24302" s="21" t="s">
        <v>156427</v>
      </c>
      <c r="F24302" s="22">
        <v>0</v>
      </c>
      <c r="G24302" s="22">
        <v>10</v>
      </c>
      <c r="H24302" s="22">
        <v>0</v>
      </c>
      <c r="I24302" s="22">
        <v>0</v>
      </c>
      <c r="J24302" s="21" t="s">
        <v>156428</v>
      </c>
    </row>
    <row r="24303" spans="1:10" ht="32" customHeight="1">
      <c r="A24303" s="19" t="s">
        <v>156429</v>
      </c>
      <c r="B24303" s="24">
        <v>21</v>
      </c>
      <c r="C24303" s="22">
        <v>15</v>
      </c>
      <c r="D24303" s="21" t="s">
        <v>102853</v>
      </c>
      <c r="E24303" s="21" t="s">
        <v>102854</v>
      </c>
      <c r="F24303" s="21" t="s">
        <v>101554</v>
      </c>
      <c r="G24303" s="22">
        <v>10</v>
      </c>
      <c r="H24303" s="22">
        <v>0</v>
      </c>
      <c r="I24303" s="22">
        <v>0</v>
      </c>
      <c r="J24303" s="21" t="s">
        <v>156430</v>
      </c>
    </row>
    <row r="24304" spans="1:10" ht="32" customHeight="1">
      <c r="A24304" s="19" t="s">
        <v>156431</v>
      </c>
      <c r="B24304" s="24">
        <v>13</v>
      </c>
      <c r="C24304" s="22">
        <v>15</v>
      </c>
      <c r="D24304" s="21" t="s">
        <v>114402</v>
      </c>
      <c r="E24304" s="21" t="s">
        <v>114403</v>
      </c>
      <c r="F24304" s="21" t="s">
        <v>101694</v>
      </c>
      <c r="G24304" s="22">
        <v>2</v>
      </c>
      <c r="H24304" s="22">
        <v>9</v>
      </c>
      <c r="I24304" s="22">
        <v>13</v>
      </c>
      <c r="J24304" s="21" t="s">
        <v>156432</v>
      </c>
    </row>
    <row r="24305" spans="1:10" ht="32" customHeight="1">
      <c r="A24305" s="19" t="s">
        <v>156433</v>
      </c>
      <c r="B24305" s="24">
        <v>25</v>
      </c>
      <c r="C24305" s="22">
        <v>15</v>
      </c>
      <c r="D24305" s="21" t="s">
        <v>130746</v>
      </c>
      <c r="E24305" s="21" t="s">
        <v>130747</v>
      </c>
      <c r="F24305" s="21" t="s">
        <v>14739</v>
      </c>
      <c r="G24305" s="22">
        <v>10</v>
      </c>
      <c r="H24305" s="22">
        <v>0</v>
      </c>
      <c r="I24305" s="22">
        <v>0</v>
      </c>
      <c r="J24305" s="21" t="s">
        <v>156434</v>
      </c>
    </row>
    <row r="24306" spans="1:10" ht="32" customHeight="1">
      <c r="A24306" s="19" t="s">
        <v>156435</v>
      </c>
      <c r="B24306" s="24">
        <v>30</v>
      </c>
      <c r="C24306" s="22">
        <v>39</v>
      </c>
      <c r="D24306" s="21" t="s">
        <v>114611</v>
      </c>
      <c r="E24306" s="21" t="s">
        <v>114612</v>
      </c>
      <c r="F24306" s="21" t="s">
        <v>102559</v>
      </c>
      <c r="G24306" s="22">
        <v>10</v>
      </c>
      <c r="H24306" s="22">
        <v>25</v>
      </c>
      <c r="I24306" s="22">
        <v>43</v>
      </c>
      <c r="J24306" s="21" t="s">
        <v>156436</v>
      </c>
    </row>
    <row r="24307" spans="1:10" ht="32" customHeight="1">
      <c r="A24307" s="19" t="s">
        <v>156437</v>
      </c>
      <c r="B24307" s="24">
        <v>19</v>
      </c>
      <c r="C24307" s="22">
        <v>15</v>
      </c>
      <c r="D24307" s="21" t="s">
        <v>122582</v>
      </c>
      <c r="E24307" s="21" t="s">
        <v>122583</v>
      </c>
      <c r="F24307" s="22">
        <v>0</v>
      </c>
      <c r="G24307" s="22">
        <v>10</v>
      </c>
      <c r="H24307" s="22">
        <v>0</v>
      </c>
      <c r="I24307" s="22">
        <v>0</v>
      </c>
      <c r="J24307" s="21" t="s">
        <v>156438</v>
      </c>
    </row>
    <row r="24308" spans="1:10" ht="44" customHeight="1">
      <c r="A24308" s="19" t="s">
        <v>156439</v>
      </c>
      <c r="B24308" s="24">
        <v>32</v>
      </c>
      <c r="C24308" s="22">
        <v>15</v>
      </c>
      <c r="D24308" s="21" t="s">
        <v>109040</v>
      </c>
      <c r="E24308" s="21" t="s">
        <v>109041</v>
      </c>
      <c r="F24308" s="21" t="s">
        <v>101694</v>
      </c>
      <c r="G24308" s="22">
        <v>10</v>
      </c>
      <c r="H24308" s="22">
        <v>0</v>
      </c>
      <c r="I24308" s="22">
        <v>0</v>
      </c>
      <c r="J24308" s="21" t="s">
        <v>156440</v>
      </c>
    </row>
    <row r="24309" spans="1:10" ht="44" customHeight="1">
      <c r="A24309" s="19" t="s">
        <v>156441</v>
      </c>
      <c r="B24309" s="24">
        <v>18</v>
      </c>
      <c r="C24309" s="22">
        <v>15</v>
      </c>
      <c r="D24309" s="21" t="s">
        <v>134498</v>
      </c>
      <c r="E24309" s="21" t="s">
        <v>134499</v>
      </c>
      <c r="F24309" s="21" t="s">
        <v>101568</v>
      </c>
      <c r="G24309" s="22">
        <v>1</v>
      </c>
      <c r="H24309" s="22">
        <v>8</v>
      </c>
      <c r="I24309" s="22">
        <v>17</v>
      </c>
      <c r="J24309" s="21" t="s">
        <v>156442</v>
      </c>
    </row>
    <row r="24310" spans="1:10" ht="44" customHeight="1">
      <c r="A24310" s="19" t="s">
        <v>156443</v>
      </c>
      <c r="B24310" s="24">
        <v>18</v>
      </c>
      <c r="C24310" s="22">
        <v>15</v>
      </c>
      <c r="D24310" s="21" t="s">
        <v>134498</v>
      </c>
      <c r="E24310" s="21" t="s">
        <v>134499</v>
      </c>
      <c r="F24310" s="21" t="s">
        <v>101568</v>
      </c>
      <c r="G24310" s="22">
        <v>1</v>
      </c>
      <c r="H24310" s="22">
        <v>8</v>
      </c>
      <c r="I24310" s="22">
        <v>17</v>
      </c>
      <c r="J24310" s="21" t="s">
        <v>156442</v>
      </c>
    </row>
    <row r="24311" spans="1:10" ht="44" customHeight="1">
      <c r="A24311" s="19" t="s">
        <v>156444</v>
      </c>
      <c r="B24311" s="24">
        <v>13</v>
      </c>
      <c r="C24311" s="22">
        <v>15</v>
      </c>
      <c r="D24311" s="21" t="s">
        <v>139194</v>
      </c>
      <c r="E24311" s="21" t="s">
        <v>139195</v>
      </c>
      <c r="F24311" s="21" t="s">
        <v>101563</v>
      </c>
      <c r="G24311" s="22">
        <v>10</v>
      </c>
      <c r="H24311" s="22">
        <v>0</v>
      </c>
      <c r="I24311" s="22">
        <v>0</v>
      </c>
      <c r="J24311" s="21" t="s">
        <v>139196</v>
      </c>
    </row>
    <row r="24312" spans="1:10" ht="44" customHeight="1">
      <c r="A24312" s="19" t="s">
        <v>156445</v>
      </c>
      <c r="B24312" s="24">
        <v>13</v>
      </c>
      <c r="C24312" s="22">
        <v>15</v>
      </c>
      <c r="D24312" s="21" t="s">
        <v>139194</v>
      </c>
      <c r="E24312" s="21" t="s">
        <v>139195</v>
      </c>
      <c r="F24312" s="21" t="s">
        <v>101563</v>
      </c>
      <c r="G24312" s="22">
        <v>10</v>
      </c>
      <c r="H24312" s="22">
        <v>0</v>
      </c>
      <c r="I24312" s="22">
        <v>0</v>
      </c>
      <c r="J24312" s="21" t="s">
        <v>139196</v>
      </c>
    </row>
    <row r="24313" spans="1:10" ht="32" customHeight="1">
      <c r="A24313" s="19" t="s">
        <v>156446</v>
      </c>
      <c r="B24313" s="24">
        <v>17</v>
      </c>
      <c r="C24313" s="22">
        <v>15</v>
      </c>
      <c r="D24313" s="21" t="s">
        <v>102222</v>
      </c>
      <c r="E24313" s="21" t="s">
        <v>102223</v>
      </c>
      <c r="F24313" s="21" t="s">
        <v>101528</v>
      </c>
      <c r="G24313" s="22">
        <v>10</v>
      </c>
      <c r="H24313" s="22">
        <v>0</v>
      </c>
      <c r="I24313" s="22">
        <v>0</v>
      </c>
      <c r="J24313" s="21" t="s">
        <v>110135</v>
      </c>
    </row>
    <row r="24314" spans="1:10" ht="32" customHeight="1">
      <c r="A24314" s="19" t="s">
        <v>156447</v>
      </c>
      <c r="B24314" s="24">
        <v>33</v>
      </c>
      <c r="C24314" s="22">
        <v>20</v>
      </c>
      <c r="D24314" s="21" t="s">
        <v>103511</v>
      </c>
      <c r="E24314" s="21" t="s">
        <v>103512</v>
      </c>
      <c r="F24314" s="21" t="s">
        <v>101950</v>
      </c>
      <c r="G24314" s="22">
        <v>1</v>
      </c>
      <c r="H24314" s="22">
        <v>15</v>
      </c>
      <c r="I24314" s="22">
        <v>26</v>
      </c>
      <c r="J24314" s="21" t="s">
        <v>156448</v>
      </c>
    </row>
    <row r="24315" spans="1:10" ht="32" customHeight="1">
      <c r="A24315" s="19" t="s">
        <v>156449</v>
      </c>
      <c r="B24315" s="24">
        <v>18</v>
      </c>
      <c r="C24315" s="22">
        <v>15</v>
      </c>
      <c r="D24315" s="21" t="s">
        <v>156450</v>
      </c>
      <c r="E24315" s="21" t="s">
        <v>156451</v>
      </c>
      <c r="F24315" s="21" t="s">
        <v>14739</v>
      </c>
      <c r="G24315" s="22">
        <v>10</v>
      </c>
      <c r="H24315" s="22">
        <v>0</v>
      </c>
      <c r="I24315" s="22">
        <v>0</v>
      </c>
      <c r="J24315" s="21" t="s">
        <v>156452</v>
      </c>
    </row>
    <row r="24316" spans="1:10" ht="32" customHeight="1">
      <c r="A24316" s="19" t="s">
        <v>156453</v>
      </c>
      <c r="B24316" s="24">
        <v>21</v>
      </c>
      <c r="C24316" s="22">
        <v>15</v>
      </c>
      <c r="D24316" s="21" t="s">
        <v>107044</v>
      </c>
      <c r="E24316" s="21" t="s">
        <v>107045</v>
      </c>
      <c r="F24316" s="21" t="s">
        <v>14739</v>
      </c>
      <c r="G24316" s="22">
        <v>10</v>
      </c>
      <c r="H24316" s="22">
        <v>0</v>
      </c>
      <c r="I24316" s="22">
        <v>0</v>
      </c>
      <c r="J24316" s="21" t="s">
        <v>132000</v>
      </c>
    </row>
    <row r="24317" spans="1:10" ht="32" customHeight="1">
      <c r="A24317" s="19" t="s">
        <v>156454</v>
      </c>
      <c r="B24317" s="24">
        <v>32</v>
      </c>
      <c r="C24317" s="22">
        <v>15</v>
      </c>
      <c r="D24317" s="21" t="s">
        <v>109233</v>
      </c>
      <c r="E24317" s="21" t="s">
        <v>109234</v>
      </c>
      <c r="F24317" s="21" t="s">
        <v>101694</v>
      </c>
      <c r="G24317" s="22">
        <v>10</v>
      </c>
      <c r="H24317" s="22">
        <v>0</v>
      </c>
      <c r="I24317" s="22">
        <v>0</v>
      </c>
      <c r="J24317" s="21" t="s">
        <v>156455</v>
      </c>
    </row>
    <row r="24318" spans="1:10" ht="32" customHeight="1">
      <c r="A24318" s="19" t="s">
        <v>156456</v>
      </c>
      <c r="B24318" s="24">
        <v>13</v>
      </c>
      <c r="C24318" s="22">
        <v>15</v>
      </c>
      <c r="D24318" s="21" t="s">
        <v>113602</v>
      </c>
      <c r="E24318" s="21" t="s">
        <v>113603</v>
      </c>
      <c r="F24318" s="21" t="s">
        <v>14739</v>
      </c>
      <c r="G24318" s="22">
        <v>10</v>
      </c>
      <c r="H24318" s="22">
        <v>0</v>
      </c>
      <c r="I24318" s="22">
        <v>0</v>
      </c>
      <c r="J24318" s="21" t="s">
        <v>156457</v>
      </c>
    </row>
    <row r="24319" spans="1:10" ht="44" customHeight="1">
      <c r="A24319" s="19" t="s">
        <v>156458</v>
      </c>
      <c r="B24319" s="24">
        <v>49</v>
      </c>
      <c r="C24319" s="22">
        <v>15</v>
      </c>
      <c r="D24319" s="21" t="s">
        <v>111800</v>
      </c>
      <c r="E24319" s="21" t="s">
        <v>111801</v>
      </c>
      <c r="F24319" s="21" t="s">
        <v>14739</v>
      </c>
      <c r="G24319" s="22">
        <v>10</v>
      </c>
      <c r="H24319" s="22">
        <v>0</v>
      </c>
      <c r="I24319" s="22">
        <v>0</v>
      </c>
      <c r="J24319" s="21" t="s">
        <v>156459</v>
      </c>
    </row>
    <row r="24320" spans="1:10" ht="44" customHeight="1">
      <c r="A24320" s="19" t="s">
        <v>156460</v>
      </c>
      <c r="B24320" s="24">
        <v>25</v>
      </c>
      <c r="C24320" s="22">
        <v>16</v>
      </c>
      <c r="D24320" s="21" t="s">
        <v>118668</v>
      </c>
      <c r="E24320" s="21" t="s">
        <v>118669</v>
      </c>
      <c r="F24320" s="21" t="s">
        <v>101533</v>
      </c>
      <c r="G24320" s="22">
        <v>2</v>
      </c>
      <c r="H24320" s="22">
        <v>8</v>
      </c>
      <c r="I24320" s="22">
        <v>19</v>
      </c>
      <c r="J24320" s="21" t="s">
        <v>156461</v>
      </c>
    </row>
    <row r="24321" spans="1:10" ht="32" customHeight="1">
      <c r="A24321" s="19" t="s">
        <v>156462</v>
      </c>
      <c r="B24321" s="24">
        <v>37</v>
      </c>
      <c r="C24321" s="22">
        <v>15</v>
      </c>
      <c r="D24321" s="21" t="s">
        <v>124799</v>
      </c>
      <c r="E24321" s="21" t="s">
        <v>124800</v>
      </c>
      <c r="F24321" s="21" t="s">
        <v>14739</v>
      </c>
      <c r="G24321" s="22">
        <v>10</v>
      </c>
      <c r="H24321" s="22">
        <v>0</v>
      </c>
      <c r="I24321" s="22">
        <v>0</v>
      </c>
      <c r="J24321" s="21" t="s">
        <v>156463</v>
      </c>
    </row>
    <row r="24322" spans="1:10" ht="32" customHeight="1">
      <c r="A24322" s="19" t="s">
        <v>156464</v>
      </c>
      <c r="B24322" s="24">
        <v>13</v>
      </c>
      <c r="C24322" s="22">
        <v>15</v>
      </c>
      <c r="D24322" s="21" t="s">
        <v>156465</v>
      </c>
      <c r="E24322" s="21" t="s">
        <v>156466</v>
      </c>
      <c r="F24322" s="21" t="s">
        <v>101694</v>
      </c>
      <c r="G24322" s="22">
        <v>2</v>
      </c>
      <c r="H24322" s="22">
        <v>9</v>
      </c>
      <c r="I24322" s="22">
        <v>15</v>
      </c>
      <c r="J24322" s="21" t="s">
        <v>156467</v>
      </c>
    </row>
    <row r="24323" spans="1:10" ht="32" customHeight="1">
      <c r="A24323" s="19" t="s">
        <v>156468</v>
      </c>
      <c r="B24323" s="24">
        <v>32</v>
      </c>
      <c r="C24323" s="22">
        <v>20</v>
      </c>
      <c r="D24323" s="21" t="s">
        <v>156469</v>
      </c>
      <c r="E24323" s="21" t="s">
        <v>156470</v>
      </c>
      <c r="F24323" s="21" t="s">
        <v>101543</v>
      </c>
      <c r="G24323" s="22">
        <v>7</v>
      </c>
      <c r="H24323" s="22">
        <v>9</v>
      </c>
      <c r="I24323" s="22">
        <v>16</v>
      </c>
      <c r="J24323" s="21" t="s">
        <v>156471</v>
      </c>
    </row>
    <row r="24324" spans="1:10" ht="44" customHeight="1">
      <c r="A24324" s="19" t="s">
        <v>156472</v>
      </c>
      <c r="B24324" s="24">
        <v>13</v>
      </c>
      <c r="C24324" s="22">
        <v>15</v>
      </c>
      <c r="D24324" s="21" t="s">
        <v>137043</v>
      </c>
      <c r="E24324" s="21" t="s">
        <v>137044</v>
      </c>
      <c r="F24324" s="21" t="s">
        <v>101694</v>
      </c>
      <c r="G24324" s="22">
        <v>10</v>
      </c>
      <c r="H24324" s="22">
        <v>0</v>
      </c>
      <c r="I24324" s="22">
        <v>0</v>
      </c>
      <c r="J24324" s="21" t="s">
        <v>156473</v>
      </c>
    </row>
    <row r="24325" spans="1:10" ht="44" customHeight="1">
      <c r="A24325" s="19" t="s">
        <v>156474</v>
      </c>
      <c r="B24325" s="24">
        <v>47</v>
      </c>
      <c r="C24325" s="22">
        <v>15</v>
      </c>
      <c r="D24325" s="21" t="s">
        <v>102772</v>
      </c>
      <c r="E24325" s="21" t="s">
        <v>102773</v>
      </c>
      <c r="F24325" s="21" t="s">
        <v>101554</v>
      </c>
      <c r="G24325" s="22">
        <v>10</v>
      </c>
      <c r="H24325" s="22">
        <v>0</v>
      </c>
      <c r="I24325" s="22">
        <v>0</v>
      </c>
      <c r="J24325" s="21" t="s">
        <v>156475</v>
      </c>
    </row>
    <row r="24326" spans="1:10" ht="32" customHeight="1">
      <c r="A24326" s="19" t="s">
        <v>156476</v>
      </c>
      <c r="B24326" s="24">
        <v>15</v>
      </c>
      <c r="C24326" s="22">
        <v>17</v>
      </c>
      <c r="D24326" s="21" t="s">
        <v>156477</v>
      </c>
      <c r="E24326" s="21" t="s">
        <v>156478</v>
      </c>
      <c r="F24326" s="21" t="s">
        <v>101710</v>
      </c>
      <c r="G24326" s="22">
        <v>2</v>
      </c>
      <c r="H24326" s="22">
        <v>11</v>
      </c>
      <c r="I24326" s="22">
        <v>22</v>
      </c>
      <c r="J24326" s="21" t="s">
        <v>156479</v>
      </c>
    </row>
    <row r="24327" spans="1:10" ht="32" customHeight="1">
      <c r="A24327" s="19" t="s">
        <v>156480</v>
      </c>
      <c r="B24327" s="24">
        <v>21</v>
      </c>
      <c r="C24327" s="22">
        <v>28</v>
      </c>
      <c r="D24327" s="21" t="s">
        <v>156481</v>
      </c>
      <c r="E24327" s="21" t="s">
        <v>156482</v>
      </c>
      <c r="F24327" s="21" t="s">
        <v>103946</v>
      </c>
      <c r="G24327" s="22">
        <v>8</v>
      </c>
      <c r="H24327" s="22">
        <v>16</v>
      </c>
      <c r="I24327" s="22">
        <v>30</v>
      </c>
      <c r="J24327" s="21" t="s">
        <v>156483</v>
      </c>
    </row>
    <row r="24328" spans="1:10" ht="32" customHeight="1">
      <c r="A24328" s="19" t="s">
        <v>156484</v>
      </c>
      <c r="B24328" s="24">
        <v>21</v>
      </c>
      <c r="C24328" s="22">
        <v>28</v>
      </c>
      <c r="D24328" s="21" t="s">
        <v>156481</v>
      </c>
      <c r="E24328" s="21" t="s">
        <v>156482</v>
      </c>
      <c r="F24328" s="21" t="s">
        <v>103946</v>
      </c>
      <c r="G24328" s="22">
        <v>8</v>
      </c>
      <c r="H24328" s="22">
        <v>16</v>
      </c>
      <c r="I24328" s="22">
        <v>30</v>
      </c>
      <c r="J24328" s="21" t="s">
        <v>156483</v>
      </c>
    </row>
    <row r="24329" spans="1:10" ht="32" customHeight="1">
      <c r="A24329" s="19" t="s">
        <v>156485</v>
      </c>
      <c r="B24329" s="24">
        <v>31</v>
      </c>
      <c r="C24329" s="22">
        <v>18</v>
      </c>
      <c r="D24329" s="21" t="s">
        <v>101743</v>
      </c>
      <c r="E24329" s="21" t="s">
        <v>101744</v>
      </c>
      <c r="F24329" s="21" t="s">
        <v>102144</v>
      </c>
      <c r="G24329" s="22">
        <v>1</v>
      </c>
      <c r="H24329" s="22">
        <v>13</v>
      </c>
      <c r="I24329" s="22">
        <v>19</v>
      </c>
      <c r="J24329" s="21" t="s">
        <v>156486</v>
      </c>
    </row>
    <row r="24330" spans="1:10" ht="32" customHeight="1">
      <c r="A24330" s="19" t="s">
        <v>156487</v>
      </c>
      <c r="B24330" s="24">
        <v>31</v>
      </c>
      <c r="C24330" s="22">
        <v>18</v>
      </c>
      <c r="D24330" s="21" t="s">
        <v>101743</v>
      </c>
      <c r="E24330" s="21" t="s">
        <v>101744</v>
      </c>
      <c r="F24330" s="21" t="s">
        <v>102144</v>
      </c>
      <c r="G24330" s="22">
        <v>1</v>
      </c>
      <c r="H24330" s="22">
        <v>13</v>
      </c>
      <c r="I24330" s="22">
        <v>19</v>
      </c>
      <c r="J24330" s="21" t="s">
        <v>156486</v>
      </c>
    </row>
    <row r="24331" spans="1:10" ht="32" customHeight="1">
      <c r="A24331" s="19" t="s">
        <v>156488</v>
      </c>
      <c r="B24331" s="24">
        <v>13</v>
      </c>
      <c r="C24331" s="22">
        <v>15</v>
      </c>
      <c r="D24331" s="21" t="s">
        <v>104406</v>
      </c>
      <c r="E24331" s="21" t="s">
        <v>104407</v>
      </c>
      <c r="F24331" s="21" t="s">
        <v>101563</v>
      </c>
      <c r="G24331" s="22">
        <v>10</v>
      </c>
      <c r="H24331" s="22">
        <v>0</v>
      </c>
      <c r="I24331" s="22">
        <v>0</v>
      </c>
      <c r="J24331" s="21" t="s">
        <v>156489</v>
      </c>
    </row>
    <row r="24332" spans="1:10" ht="32" customHeight="1">
      <c r="A24332" s="19" t="s">
        <v>156490</v>
      </c>
      <c r="B24332" s="24">
        <v>27</v>
      </c>
      <c r="C24332" s="22">
        <v>15</v>
      </c>
      <c r="D24332" s="21" t="s">
        <v>108190</v>
      </c>
      <c r="E24332" s="21" t="s">
        <v>108191</v>
      </c>
      <c r="F24332" s="21" t="s">
        <v>14739</v>
      </c>
      <c r="G24332" s="22">
        <v>10</v>
      </c>
      <c r="H24332" s="22">
        <v>0</v>
      </c>
      <c r="I24332" s="22">
        <v>0</v>
      </c>
      <c r="J24332" s="21" t="s">
        <v>156491</v>
      </c>
    </row>
    <row r="24333" spans="1:10" ht="32" customHeight="1">
      <c r="A24333" s="19" t="s">
        <v>156492</v>
      </c>
      <c r="B24333" s="24">
        <v>30</v>
      </c>
      <c r="C24333" s="22">
        <v>15</v>
      </c>
      <c r="D24333" s="21" t="s">
        <v>156493</v>
      </c>
      <c r="E24333" s="21" t="s">
        <v>156494</v>
      </c>
      <c r="F24333" s="21" t="s">
        <v>101528</v>
      </c>
      <c r="G24333" s="22">
        <v>10</v>
      </c>
      <c r="H24333" s="22">
        <v>0</v>
      </c>
      <c r="I24333" s="22">
        <v>0</v>
      </c>
      <c r="J24333" s="21" t="s">
        <v>156495</v>
      </c>
    </row>
    <row r="24334" spans="1:10" ht="32" customHeight="1">
      <c r="A24334" s="19" t="s">
        <v>156496</v>
      </c>
      <c r="B24334" s="24">
        <v>12</v>
      </c>
      <c r="C24334" s="22">
        <v>21</v>
      </c>
      <c r="D24334" s="21" t="s">
        <v>113158</v>
      </c>
      <c r="E24334" s="21" t="s">
        <v>113159</v>
      </c>
      <c r="F24334" s="21" t="s">
        <v>14817</v>
      </c>
      <c r="G24334" s="22">
        <v>10</v>
      </c>
      <c r="H24334" s="22">
        <v>7</v>
      </c>
      <c r="I24334" s="22">
        <v>11</v>
      </c>
      <c r="J24334" s="21" t="s">
        <v>156497</v>
      </c>
    </row>
    <row r="24335" spans="1:10" ht="32" customHeight="1">
      <c r="A24335" s="19" t="s">
        <v>156498</v>
      </c>
      <c r="B24335" s="24">
        <v>150</v>
      </c>
      <c r="C24335" s="22">
        <v>108</v>
      </c>
      <c r="D24335" s="21" t="s">
        <v>107839</v>
      </c>
      <c r="E24335" s="21" t="s">
        <v>107840</v>
      </c>
      <c r="F24335" s="21" t="s">
        <v>156499</v>
      </c>
      <c r="G24335" s="22">
        <v>7</v>
      </c>
      <c r="H24335" s="22">
        <v>97</v>
      </c>
      <c r="I24335" s="22">
        <v>146</v>
      </c>
      <c r="J24335" s="21" t="s">
        <v>156500</v>
      </c>
    </row>
    <row r="24336" spans="1:10" ht="32" customHeight="1">
      <c r="A24336" s="19" t="s">
        <v>156501</v>
      </c>
      <c r="B24336" s="24">
        <v>26</v>
      </c>
      <c r="C24336" s="22">
        <v>15</v>
      </c>
      <c r="D24336" s="21" t="s">
        <v>103644</v>
      </c>
      <c r="E24336" s="21" t="s">
        <v>103645</v>
      </c>
      <c r="F24336" s="21" t="s">
        <v>14739</v>
      </c>
      <c r="G24336" s="22">
        <v>10</v>
      </c>
      <c r="H24336" s="22">
        <v>0</v>
      </c>
      <c r="I24336" s="22">
        <v>0</v>
      </c>
      <c r="J24336" s="21" t="s">
        <v>132205</v>
      </c>
    </row>
    <row r="24337" spans="1:10" ht="32" customHeight="1">
      <c r="A24337" s="19" t="s">
        <v>156502</v>
      </c>
      <c r="B24337" s="24">
        <v>32</v>
      </c>
      <c r="C24337" s="22">
        <v>21</v>
      </c>
      <c r="D24337" s="21" t="s">
        <v>120298</v>
      </c>
      <c r="E24337" s="21" t="s">
        <v>120299</v>
      </c>
      <c r="F24337" s="21" t="s">
        <v>14775</v>
      </c>
      <c r="G24337" s="22">
        <v>1</v>
      </c>
      <c r="H24337" s="22">
        <v>16</v>
      </c>
      <c r="I24337" s="22">
        <v>29</v>
      </c>
      <c r="J24337" s="21" t="s">
        <v>156503</v>
      </c>
    </row>
    <row r="24338" spans="1:10" ht="32" customHeight="1">
      <c r="A24338" s="19" t="s">
        <v>156504</v>
      </c>
      <c r="B24338" s="24">
        <v>51</v>
      </c>
      <c r="C24338" s="22">
        <v>33</v>
      </c>
      <c r="D24338" s="21" t="s">
        <v>101772</v>
      </c>
      <c r="E24338" s="21" t="s">
        <v>101773</v>
      </c>
      <c r="F24338" s="21" t="s">
        <v>14743</v>
      </c>
      <c r="G24338" s="22">
        <v>9</v>
      </c>
      <c r="H24338" s="22">
        <v>20</v>
      </c>
      <c r="I24338" s="22">
        <v>28</v>
      </c>
      <c r="J24338" s="21" t="s">
        <v>104639</v>
      </c>
    </row>
    <row r="24339" spans="1:10" ht="32" customHeight="1">
      <c r="A24339" s="19" t="s">
        <v>156505</v>
      </c>
      <c r="B24339" s="24">
        <v>22</v>
      </c>
      <c r="C24339" s="22">
        <v>15</v>
      </c>
      <c r="D24339" s="21" t="s">
        <v>106918</v>
      </c>
      <c r="E24339" s="21" t="s">
        <v>106919</v>
      </c>
      <c r="F24339" s="21" t="s">
        <v>101554</v>
      </c>
      <c r="G24339" s="22">
        <v>10</v>
      </c>
      <c r="H24339" s="22">
        <v>0</v>
      </c>
      <c r="I24339" s="22">
        <v>0</v>
      </c>
      <c r="J24339" s="21" t="s">
        <v>156506</v>
      </c>
    </row>
    <row r="24340" spans="1:10" ht="32" customHeight="1">
      <c r="A24340" s="19" t="s">
        <v>156507</v>
      </c>
      <c r="B24340" s="24">
        <v>27</v>
      </c>
      <c r="C24340" s="22">
        <v>15</v>
      </c>
      <c r="D24340" s="21" t="s">
        <v>109069</v>
      </c>
      <c r="E24340" s="21" t="s">
        <v>109070</v>
      </c>
      <c r="F24340" s="21" t="s">
        <v>101694</v>
      </c>
      <c r="G24340" s="22">
        <v>10</v>
      </c>
      <c r="H24340" s="22">
        <v>0</v>
      </c>
      <c r="I24340" s="22">
        <v>0</v>
      </c>
      <c r="J24340" s="21" t="s">
        <v>156508</v>
      </c>
    </row>
    <row r="24341" spans="1:10" ht="20" customHeight="1">
      <c r="A24341" s="27">
        <v>-999</v>
      </c>
      <c r="B24341" s="24">
        <v>-999</v>
      </c>
      <c r="C24341" s="22">
        <v>-999</v>
      </c>
      <c r="D24341" s="22">
        <v>-999</v>
      </c>
      <c r="E24341" s="22">
        <v>-999</v>
      </c>
      <c r="F24341" s="22">
        <v>-999</v>
      </c>
      <c r="G24341" s="22">
        <v>-999</v>
      </c>
      <c r="H24341" s="22">
        <v>-999</v>
      </c>
      <c r="I24341" s="22">
        <v>-999</v>
      </c>
      <c r="J24341" s="22">
        <v>-999</v>
      </c>
    </row>
    <row r="24342" spans="1:10" ht="32" customHeight="1">
      <c r="A24342" s="19" t="s">
        <v>156509</v>
      </c>
      <c r="B24342" s="24">
        <v>20</v>
      </c>
      <c r="C24342" s="22">
        <v>15</v>
      </c>
      <c r="D24342" s="21" t="s">
        <v>151831</v>
      </c>
      <c r="E24342" s="21" t="s">
        <v>151832</v>
      </c>
      <c r="F24342" s="21" t="s">
        <v>101563</v>
      </c>
      <c r="G24342" s="22">
        <v>10</v>
      </c>
      <c r="H24342" s="22">
        <v>0</v>
      </c>
      <c r="I24342" s="22">
        <v>0</v>
      </c>
      <c r="J24342" s="21" t="s">
        <v>156510</v>
      </c>
    </row>
    <row r="24343" spans="1:10" ht="32" customHeight="1">
      <c r="A24343" s="19" t="s">
        <v>156511</v>
      </c>
      <c r="B24343" s="24">
        <v>13</v>
      </c>
      <c r="C24343" s="22">
        <v>15</v>
      </c>
      <c r="D24343" s="21" t="s">
        <v>156512</v>
      </c>
      <c r="E24343" s="21" t="s">
        <v>156513</v>
      </c>
      <c r="F24343" s="21" t="s">
        <v>101554</v>
      </c>
      <c r="G24343" s="22">
        <v>10</v>
      </c>
      <c r="H24343" s="22">
        <v>0</v>
      </c>
      <c r="I24343" s="22">
        <v>0</v>
      </c>
      <c r="J24343" s="21" t="s">
        <v>156514</v>
      </c>
    </row>
    <row r="24344" spans="1:10" ht="32" customHeight="1">
      <c r="A24344" s="19" t="s">
        <v>156515</v>
      </c>
      <c r="B24344" s="24">
        <v>14</v>
      </c>
      <c r="C24344" s="22">
        <v>16</v>
      </c>
      <c r="D24344" s="21" t="s">
        <v>111862</v>
      </c>
      <c r="E24344" s="21" t="s">
        <v>111863</v>
      </c>
      <c r="F24344" s="21" t="s">
        <v>101533</v>
      </c>
      <c r="G24344" s="22">
        <v>2</v>
      </c>
      <c r="H24344" s="22">
        <v>8</v>
      </c>
      <c r="I24344" s="22">
        <v>17</v>
      </c>
      <c r="J24344" s="21" t="s">
        <v>156516</v>
      </c>
    </row>
    <row r="24345" spans="1:10" ht="32" customHeight="1">
      <c r="A24345" s="19" t="s">
        <v>156517</v>
      </c>
      <c r="B24345" s="24">
        <v>25</v>
      </c>
      <c r="C24345" s="22">
        <v>15</v>
      </c>
      <c r="D24345" s="21" t="s">
        <v>156362</v>
      </c>
      <c r="E24345" s="21" t="s">
        <v>156363</v>
      </c>
      <c r="F24345" s="21" t="s">
        <v>101528</v>
      </c>
      <c r="G24345" s="22">
        <v>10</v>
      </c>
      <c r="H24345" s="22">
        <v>0</v>
      </c>
      <c r="I24345" s="22">
        <v>0</v>
      </c>
      <c r="J24345" s="21" t="s">
        <v>156518</v>
      </c>
    </row>
    <row r="24346" spans="1:10" ht="32" customHeight="1">
      <c r="A24346" s="19" t="s">
        <v>156519</v>
      </c>
      <c r="B24346" s="24">
        <v>35</v>
      </c>
      <c r="C24346" s="22">
        <v>19</v>
      </c>
      <c r="D24346" s="21" t="s">
        <v>103076</v>
      </c>
      <c r="E24346" s="21" t="s">
        <v>103077</v>
      </c>
      <c r="F24346" s="21" t="s">
        <v>102114</v>
      </c>
      <c r="G24346" s="22">
        <v>1</v>
      </c>
      <c r="H24346" s="22">
        <v>14</v>
      </c>
      <c r="I24346" s="22">
        <v>19</v>
      </c>
      <c r="J24346" s="21" t="s">
        <v>156520</v>
      </c>
    </row>
    <row r="24347" spans="1:10" ht="32" customHeight="1">
      <c r="A24347" s="19" t="s">
        <v>156521</v>
      </c>
      <c r="B24347" s="24">
        <v>35</v>
      </c>
      <c r="C24347" s="22">
        <v>15</v>
      </c>
      <c r="D24347" s="21" t="s">
        <v>117813</v>
      </c>
      <c r="E24347" s="21" t="s">
        <v>117814</v>
      </c>
      <c r="F24347" s="21" t="s">
        <v>101694</v>
      </c>
      <c r="G24347" s="22">
        <v>10</v>
      </c>
      <c r="H24347" s="22">
        <v>0</v>
      </c>
      <c r="I24347" s="22">
        <v>0</v>
      </c>
      <c r="J24347" s="21" t="s">
        <v>156522</v>
      </c>
    </row>
    <row r="24348" spans="1:10" ht="32" customHeight="1">
      <c r="A24348" s="19" t="s">
        <v>156523</v>
      </c>
      <c r="B24348" s="24">
        <v>22</v>
      </c>
      <c r="C24348" s="22">
        <v>51</v>
      </c>
      <c r="D24348" s="21" t="s">
        <v>120132</v>
      </c>
      <c r="E24348" s="21" t="s">
        <v>120133</v>
      </c>
      <c r="F24348" s="21" t="s">
        <v>135012</v>
      </c>
      <c r="G24348" s="22">
        <v>1</v>
      </c>
      <c r="H24348" s="22">
        <v>9</v>
      </c>
      <c r="I24348" s="22">
        <v>15</v>
      </c>
      <c r="J24348" s="21" t="s">
        <v>156524</v>
      </c>
    </row>
    <row r="24349" spans="1:10" ht="44" customHeight="1">
      <c r="A24349" s="19" t="s">
        <v>156525</v>
      </c>
      <c r="B24349" s="24">
        <v>21</v>
      </c>
      <c r="C24349" s="22">
        <v>15</v>
      </c>
      <c r="D24349" s="21" t="s">
        <v>156526</v>
      </c>
      <c r="E24349" s="21" t="s">
        <v>156527</v>
      </c>
      <c r="F24349" s="21" t="s">
        <v>101528</v>
      </c>
      <c r="G24349" s="22">
        <v>10</v>
      </c>
      <c r="H24349" s="22">
        <v>0</v>
      </c>
      <c r="I24349" s="22">
        <v>0</v>
      </c>
      <c r="J24349" s="21" t="s">
        <v>156528</v>
      </c>
    </row>
    <row r="24350" spans="1:10" ht="32" customHeight="1">
      <c r="A24350" s="19" t="s">
        <v>156529</v>
      </c>
      <c r="B24350" s="24">
        <v>15</v>
      </c>
      <c r="C24350" s="22">
        <v>17</v>
      </c>
      <c r="D24350" s="21" t="s">
        <v>156530</v>
      </c>
      <c r="E24350" s="21" t="s">
        <v>156531</v>
      </c>
      <c r="F24350" s="21" t="s">
        <v>101543</v>
      </c>
      <c r="G24350" s="22">
        <v>3</v>
      </c>
      <c r="H24350" s="22">
        <v>10</v>
      </c>
      <c r="I24350" s="22">
        <v>16</v>
      </c>
      <c r="J24350" s="21" t="s">
        <v>156532</v>
      </c>
    </row>
    <row r="24351" spans="1:10" ht="32" customHeight="1">
      <c r="A24351" s="19" t="s">
        <v>156533</v>
      </c>
      <c r="B24351" s="24">
        <v>15</v>
      </c>
      <c r="C24351" s="22">
        <v>20</v>
      </c>
      <c r="D24351" s="21" t="s">
        <v>109788</v>
      </c>
      <c r="E24351" s="21" t="s">
        <v>109789</v>
      </c>
      <c r="F24351" s="21" t="s">
        <v>101543</v>
      </c>
      <c r="G24351" s="22">
        <v>5</v>
      </c>
      <c r="H24351" s="22">
        <v>11</v>
      </c>
      <c r="I24351" s="22">
        <v>18</v>
      </c>
      <c r="J24351" s="21" t="s">
        <v>156534</v>
      </c>
    </row>
    <row r="24352" spans="1:10" ht="32" customHeight="1">
      <c r="A24352" s="19" t="s">
        <v>156535</v>
      </c>
      <c r="B24352" s="24">
        <v>13</v>
      </c>
      <c r="C24352" s="22">
        <v>15</v>
      </c>
      <c r="D24352" s="21" t="s">
        <v>156536</v>
      </c>
      <c r="E24352" s="21" t="s">
        <v>156537</v>
      </c>
      <c r="F24352" s="21" t="s">
        <v>101528</v>
      </c>
      <c r="G24352" s="22">
        <v>10</v>
      </c>
      <c r="H24352" s="22">
        <v>0</v>
      </c>
      <c r="I24352" s="22">
        <v>0</v>
      </c>
      <c r="J24352" s="21" t="s">
        <v>156538</v>
      </c>
    </row>
    <row r="24353" spans="1:10" ht="32" customHeight="1">
      <c r="A24353" s="19" t="s">
        <v>156539</v>
      </c>
      <c r="B24353" s="24">
        <v>13</v>
      </c>
      <c r="C24353" s="22">
        <v>15</v>
      </c>
      <c r="D24353" s="21" t="s">
        <v>156536</v>
      </c>
      <c r="E24353" s="21" t="s">
        <v>156537</v>
      </c>
      <c r="F24353" s="21" t="s">
        <v>101528</v>
      </c>
      <c r="G24353" s="22">
        <v>10</v>
      </c>
      <c r="H24353" s="22">
        <v>0</v>
      </c>
      <c r="I24353" s="22">
        <v>0</v>
      </c>
      <c r="J24353" s="21" t="s">
        <v>156538</v>
      </c>
    </row>
    <row r="24354" spans="1:10" ht="32" customHeight="1">
      <c r="A24354" s="19" t="s">
        <v>156540</v>
      </c>
      <c r="B24354" s="24">
        <v>13</v>
      </c>
      <c r="C24354" s="22">
        <v>15</v>
      </c>
      <c r="D24354" s="21" t="s">
        <v>156536</v>
      </c>
      <c r="E24354" s="21" t="s">
        <v>156537</v>
      </c>
      <c r="F24354" s="21" t="s">
        <v>101528</v>
      </c>
      <c r="G24354" s="22">
        <v>10</v>
      </c>
      <c r="H24354" s="22">
        <v>0</v>
      </c>
      <c r="I24354" s="22">
        <v>0</v>
      </c>
      <c r="J24354" s="21" t="s">
        <v>156538</v>
      </c>
    </row>
    <row r="24355" spans="1:10" ht="32" customHeight="1">
      <c r="A24355" s="19" t="s">
        <v>156541</v>
      </c>
      <c r="B24355" s="24">
        <v>22</v>
      </c>
      <c r="C24355" s="22">
        <v>19</v>
      </c>
      <c r="D24355" s="21" t="s">
        <v>156542</v>
      </c>
      <c r="E24355" s="21" t="s">
        <v>156543</v>
      </c>
      <c r="F24355" s="21" t="s">
        <v>102114</v>
      </c>
      <c r="G24355" s="22">
        <v>1</v>
      </c>
      <c r="H24355" s="22">
        <v>14</v>
      </c>
      <c r="I24355" s="22">
        <v>23</v>
      </c>
      <c r="J24355" s="21" t="s">
        <v>156544</v>
      </c>
    </row>
    <row r="24356" spans="1:10" ht="32" customHeight="1">
      <c r="A24356" s="19" t="s">
        <v>156545</v>
      </c>
      <c r="B24356" s="24">
        <v>48</v>
      </c>
      <c r="C24356" s="22">
        <v>28</v>
      </c>
      <c r="D24356" s="21" t="s">
        <v>156546</v>
      </c>
      <c r="E24356" s="21" t="s">
        <v>156547</v>
      </c>
      <c r="F24356" s="21" t="s">
        <v>102372</v>
      </c>
      <c r="G24356" s="22">
        <v>10</v>
      </c>
      <c r="H24356" s="22">
        <v>14</v>
      </c>
      <c r="I24356" s="22">
        <v>26</v>
      </c>
      <c r="J24356" s="21" t="s">
        <v>156548</v>
      </c>
    </row>
    <row r="24357" spans="1:10" ht="32" customHeight="1">
      <c r="A24357" s="19" t="s">
        <v>156549</v>
      </c>
      <c r="B24357" s="24">
        <v>20</v>
      </c>
      <c r="C24357" s="22">
        <v>15</v>
      </c>
      <c r="D24357" s="21" t="s">
        <v>114256</v>
      </c>
      <c r="E24357" s="21" t="s">
        <v>114257</v>
      </c>
      <c r="F24357" s="21" t="s">
        <v>101522</v>
      </c>
      <c r="G24357" s="22">
        <v>10</v>
      </c>
      <c r="H24357" s="22">
        <v>0</v>
      </c>
      <c r="I24357" s="22">
        <v>0</v>
      </c>
      <c r="J24357" s="21" t="s">
        <v>156550</v>
      </c>
    </row>
    <row r="24358" spans="1:10" ht="32" customHeight="1">
      <c r="A24358" s="19" t="s">
        <v>156551</v>
      </c>
      <c r="B24358" s="24">
        <v>24</v>
      </c>
      <c r="C24358" s="22">
        <v>15</v>
      </c>
      <c r="D24358" s="21" t="s">
        <v>156552</v>
      </c>
      <c r="E24358" s="21" t="s">
        <v>156553</v>
      </c>
      <c r="F24358" s="21" t="s">
        <v>101528</v>
      </c>
      <c r="G24358" s="22">
        <v>10</v>
      </c>
      <c r="H24358" s="22">
        <v>0</v>
      </c>
      <c r="I24358" s="22">
        <v>0</v>
      </c>
      <c r="J24358" s="21" t="s">
        <v>156554</v>
      </c>
    </row>
    <row r="24359" spans="1:10" ht="32" customHeight="1">
      <c r="A24359" s="19" t="s">
        <v>156555</v>
      </c>
      <c r="B24359" s="24">
        <v>36</v>
      </c>
      <c r="C24359" s="22">
        <v>20</v>
      </c>
      <c r="D24359" s="21" t="s">
        <v>114748</v>
      </c>
      <c r="E24359" s="21" t="s">
        <v>114749</v>
      </c>
      <c r="F24359" s="21" t="s">
        <v>101623</v>
      </c>
      <c r="G24359" s="22">
        <v>3</v>
      </c>
      <c r="H24359" s="22">
        <v>13</v>
      </c>
      <c r="I24359" s="22">
        <v>18</v>
      </c>
      <c r="J24359" s="21" t="s">
        <v>156556</v>
      </c>
    </row>
    <row r="24360" spans="1:10" ht="44" customHeight="1">
      <c r="A24360" s="19" t="s">
        <v>156557</v>
      </c>
      <c r="B24360" s="24">
        <v>37</v>
      </c>
      <c r="C24360" s="22">
        <v>15</v>
      </c>
      <c r="D24360" s="21" t="s">
        <v>107616</v>
      </c>
      <c r="E24360" s="21" t="s">
        <v>107617</v>
      </c>
      <c r="F24360" s="21" t="s">
        <v>101694</v>
      </c>
      <c r="G24360" s="22">
        <v>10</v>
      </c>
      <c r="H24360" s="22">
        <v>0</v>
      </c>
      <c r="I24360" s="22">
        <v>0</v>
      </c>
      <c r="J24360" s="21" t="s">
        <v>156558</v>
      </c>
    </row>
    <row r="24361" spans="1:10" ht="32" customHeight="1">
      <c r="A24361" s="19" t="s">
        <v>156559</v>
      </c>
      <c r="B24361" s="24">
        <v>20</v>
      </c>
      <c r="C24361" s="22">
        <v>23</v>
      </c>
      <c r="D24361" s="21" t="s">
        <v>123787</v>
      </c>
      <c r="E24361" s="21" t="s">
        <v>123788</v>
      </c>
      <c r="F24361" s="21" t="s">
        <v>102001</v>
      </c>
      <c r="G24361" s="22">
        <v>3</v>
      </c>
      <c r="H24361" s="22">
        <v>16</v>
      </c>
      <c r="I24361" s="22">
        <v>33</v>
      </c>
      <c r="J24361" s="21" t="s">
        <v>156560</v>
      </c>
    </row>
    <row r="24362" spans="1:10" ht="32" customHeight="1">
      <c r="A24362" s="19" t="s">
        <v>156561</v>
      </c>
      <c r="B24362" s="24">
        <v>34</v>
      </c>
      <c r="C24362" s="22">
        <v>20</v>
      </c>
      <c r="D24362" s="21" t="s">
        <v>127688</v>
      </c>
      <c r="E24362" s="21" t="s">
        <v>127689</v>
      </c>
      <c r="F24362" s="21" t="s">
        <v>101950</v>
      </c>
      <c r="G24362" s="22">
        <v>1</v>
      </c>
      <c r="H24362" s="22">
        <v>15</v>
      </c>
      <c r="I24362" s="22">
        <v>33</v>
      </c>
      <c r="J24362" s="21" t="s">
        <v>156562</v>
      </c>
    </row>
    <row r="24363" spans="1:10" ht="32" customHeight="1">
      <c r="A24363" s="19" t="s">
        <v>156563</v>
      </c>
      <c r="B24363" s="24">
        <v>39</v>
      </c>
      <c r="C24363" s="22">
        <v>16</v>
      </c>
      <c r="D24363" s="21" t="s">
        <v>124369</v>
      </c>
      <c r="E24363" s="21" t="s">
        <v>124370</v>
      </c>
      <c r="F24363" s="21" t="s">
        <v>101945</v>
      </c>
      <c r="G24363" s="22">
        <v>1</v>
      </c>
      <c r="H24363" s="22">
        <v>11</v>
      </c>
      <c r="I24363" s="22">
        <v>19</v>
      </c>
      <c r="J24363" s="21" t="s">
        <v>156564</v>
      </c>
    </row>
    <row r="24364" spans="1:10" ht="32" customHeight="1">
      <c r="A24364" s="19" t="s">
        <v>156565</v>
      </c>
      <c r="B24364" s="24">
        <v>13</v>
      </c>
      <c r="C24364" s="22">
        <v>15</v>
      </c>
      <c r="D24364" s="21" t="s">
        <v>104527</v>
      </c>
      <c r="E24364" s="21" t="s">
        <v>104528</v>
      </c>
      <c r="F24364" s="21" t="s">
        <v>101694</v>
      </c>
      <c r="G24364" s="22">
        <v>10</v>
      </c>
      <c r="H24364" s="22">
        <v>0</v>
      </c>
      <c r="I24364" s="22">
        <v>0</v>
      </c>
      <c r="J24364" s="21" t="s">
        <v>156566</v>
      </c>
    </row>
    <row r="24365" spans="1:10" ht="32" customHeight="1">
      <c r="A24365" s="19" t="s">
        <v>156567</v>
      </c>
      <c r="B24365" s="24">
        <v>20</v>
      </c>
      <c r="C24365" s="22">
        <v>15</v>
      </c>
      <c r="D24365" s="21" t="s">
        <v>151534</v>
      </c>
      <c r="E24365" s="21" t="s">
        <v>151535</v>
      </c>
      <c r="F24365" s="21" t="s">
        <v>101554</v>
      </c>
      <c r="G24365" s="22">
        <v>10</v>
      </c>
      <c r="H24365" s="22">
        <v>0</v>
      </c>
      <c r="I24365" s="22">
        <v>0</v>
      </c>
      <c r="J24365" s="21" t="s">
        <v>156568</v>
      </c>
    </row>
    <row r="24366" spans="1:10" ht="32" customHeight="1">
      <c r="A24366" s="19" t="s">
        <v>156569</v>
      </c>
      <c r="B24366" s="24">
        <v>20</v>
      </c>
      <c r="C24366" s="22">
        <v>15</v>
      </c>
      <c r="D24366" s="21" t="s">
        <v>151534</v>
      </c>
      <c r="E24366" s="21" t="s">
        <v>151535</v>
      </c>
      <c r="F24366" s="21" t="s">
        <v>101554</v>
      </c>
      <c r="G24366" s="22">
        <v>10</v>
      </c>
      <c r="H24366" s="22">
        <v>0</v>
      </c>
      <c r="I24366" s="22">
        <v>0</v>
      </c>
      <c r="J24366" s="21" t="s">
        <v>156568</v>
      </c>
    </row>
    <row r="24367" spans="1:10" ht="32" customHeight="1">
      <c r="A24367" s="19" t="s">
        <v>156570</v>
      </c>
      <c r="B24367" s="24">
        <v>31</v>
      </c>
      <c r="C24367" s="22">
        <v>16</v>
      </c>
      <c r="D24367" s="21" t="s">
        <v>136612</v>
      </c>
      <c r="E24367" s="21" t="s">
        <v>136613</v>
      </c>
      <c r="F24367" s="21" t="s">
        <v>101945</v>
      </c>
      <c r="G24367" s="22">
        <v>1</v>
      </c>
      <c r="H24367" s="22">
        <v>11</v>
      </c>
      <c r="I24367" s="22">
        <v>18</v>
      </c>
      <c r="J24367" s="21" t="s">
        <v>156571</v>
      </c>
    </row>
    <row r="24368" spans="1:10" ht="32" customHeight="1">
      <c r="A24368" s="19" t="s">
        <v>156572</v>
      </c>
      <c r="B24368" s="24">
        <v>35</v>
      </c>
      <c r="C24368" s="22">
        <v>15</v>
      </c>
      <c r="D24368" s="21" t="s">
        <v>129991</v>
      </c>
      <c r="E24368" s="21" t="s">
        <v>129992</v>
      </c>
      <c r="F24368" s="21" t="s">
        <v>101694</v>
      </c>
      <c r="G24368" s="22">
        <v>10</v>
      </c>
      <c r="H24368" s="22">
        <v>0</v>
      </c>
      <c r="I24368" s="22">
        <v>0</v>
      </c>
      <c r="J24368" s="21" t="s">
        <v>156573</v>
      </c>
    </row>
    <row r="24369" spans="1:10" ht="20" customHeight="1">
      <c r="A24369" s="27">
        <v>-999</v>
      </c>
      <c r="B24369" s="24">
        <v>-999</v>
      </c>
      <c r="C24369" s="22">
        <v>-999</v>
      </c>
      <c r="D24369" s="22">
        <v>-999</v>
      </c>
      <c r="E24369" s="22">
        <v>-999</v>
      </c>
      <c r="F24369" s="22">
        <v>-999</v>
      </c>
      <c r="G24369" s="22">
        <v>-999</v>
      </c>
      <c r="H24369" s="22">
        <v>-999</v>
      </c>
      <c r="I24369" s="22">
        <v>-999</v>
      </c>
      <c r="J24369" s="22">
        <v>-999</v>
      </c>
    </row>
    <row r="24370" spans="1:10" ht="44" customHeight="1">
      <c r="A24370" s="19" t="s">
        <v>156574</v>
      </c>
      <c r="B24370" s="24">
        <v>36</v>
      </c>
      <c r="C24370" s="22">
        <v>15</v>
      </c>
      <c r="D24370" s="21" t="s">
        <v>104182</v>
      </c>
      <c r="E24370" s="21" t="s">
        <v>104183</v>
      </c>
      <c r="F24370" s="21" t="s">
        <v>101528</v>
      </c>
      <c r="G24370" s="22">
        <v>10</v>
      </c>
      <c r="H24370" s="22">
        <v>0</v>
      </c>
      <c r="I24370" s="22">
        <v>0</v>
      </c>
      <c r="J24370" s="21" t="s">
        <v>104184</v>
      </c>
    </row>
    <row r="24371" spans="1:10" ht="32" customHeight="1">
      <c r="A24371" s="19" t="s">
        <v>156575</v>
      </c>
      <c r="B24371" s="24">
        <v>32</v>
      </c>
      <c r="C24371" s="22">
        <v>15</v>
      </c>
      <c r="D24371" s="21" t="s">
        <v>108636</v>
      </c>
      <c r="E24371" s="21" t="s">
        <v>108637</v>
      </c>
      <c r="F24371" s="21" t="s">
        <v>101694</v>
      </c>
      <c r="G24371" s="22">
        <v>10</v>
      </c>
      <c r="H24371" s="22">
        <v>0</v>
      </c>
      <c r="I24371" s="22">
        <v>0</v>
      </c>
      <c r="J24371" s="21" t="s">
        <v>156576</v>
      </c>
    </row>
    <row r="24372" spans="1:10" ht="20" customHeight="1">
      <c r="A24372" s="27">
        <v>-999</v>
      </c>
      <c r="B24372" s="24">
        <v>-999</v>
      </c>
      <c r="C24372" s="22">
        <v>-999</v>
      </c>
      <c r="D24372" s="22">
        <v>-999</v>
      </c>
      <c r="E24372" s="22">
        <v>-999</v>
      </c>
      <c r="F24372" s="22">
        <v>-999</v>
      </c>
      <c r="G24372" s="22">
        <v>-999</v>
      </c>
      <c r="H24372" s="22">
        <v>-999</v>
      </c>
      <c r="I24372" s="22">
        <v>-999</v>
      </c>
      <c r="J24372" s="22">
        <v>-999</v>
      </c>
    </row>
    <row r="24373" spans="1:10" ht="44" customHeight="1">
      <c r="A24373" s="19" t="s">
        <v>156577</v>
      </c>
      <c r="B24373" s="24">
        <v>71</v>
      </c>
      <c r="C24373" s="22">
        <v>25</v>
      </c>
      <c r="D24373" s="21" t="s">
        <v>105556</v>
      </c>
      <c r="E24373" s="21" t="s">
        <v>105557</v>
      </c>
      <c r="F24373" s="21" t="s">
        <v>14743</v>
      </c>
      <c r="G24373" s="22">
        <v>4</v>
      </c>
      <c r="H24373" s="22">
        <v>17</v>
      </c>
      <c r="I24373" s="22">
        <v>30</v>
      </c>
      <c r="J24373" s="21" t="s">
        <v>156578</v>
      </c>
    </row>
    <row r="24374" spans="1:10" ht="32" customHeight="1">
      <c r="A24374" s="19" t="s">
        <v>156579</v>
      </c>
      <c r="B24374" s="24">
        <v>13</v>
      </c>
      <c r="C24374" s="22">
        <v>15</v>
      </c>
      <c r="D24374" s="21" t="s">
        <v>135048</v>
      </c>
      <c r="E24374" s="21" t="s">
        <v>135049</v>
      </c>
      <c r="F24374" s="21" t="s">
        <v>14739</v>
      </c>
      <c r="G24374" s="22">
        <v>10</v>
      </c>
      <c r="H24374" s="22">
        <v>0</v>
      </c>
      <c r="I24374" s="22">
        <v>0</v>
      </c>
      <c r="J24374" s="21" t="s">
        <v>156580</v>
      </c>
    </row>
    <row r="24375" spans="1:10" ht="32" customHeight="1">
      <c r="A24375" s="19" t="s">
        <v>156581</v>
      </c>
      <c r="B24375" s="24">
        <v>30</v>
      </c>
      <c r="C24375" s="22">
        <v>15</v>
      </c>
      <c r="D24375" s="21" t="s">
        <v>109083</v>
      </c>
      <c r="E24375" s="21" t="s">
        <v>109084</v>
      </c>
      <c r="F24375" s="21" t="s">
        <v>101554</v>
      </c>
      <c r="G24375" s="22">
        <v>10</v>
      </c>
      <c r="H24375" s="22">
        <v>0</v>
      </c>
      <c r="I24375" s="22">
        <v>0</v>
      </c>
      <c r="J24375" s="21" t="s">
        <v>111002</v>
      </c>
    </row>
    <row r="24376" spans="1:10" ht="32" customHeight="1">
      <c r="A24376" s="19" t="s">
        <v>156582</v>
      </c>
      <c r="B24376" s="24">
        <v>18</v>
      </c>
      <c r="C24376" s="22">
        <v>15</v>
      </c>
      <c r="D24376" s="21" t="s">
        <v>102572</v>
      </c>
      <c r="E24376" s="21" t="s">
        <v>102573</v>
      </c>
      <c r="F24376" s="21" t="s">
        <v>101628</v>
      </c>
      <c r="G24376" s="22">
        <v>1</v>
      </c>
      <c r="H24376" s="22">
        <v>10</v>
      </c>
      <c r="I24376" s="22">
        <v>16</v>
      </c>
      <c r="J24376" s="21" t="s">
        <v>156583</v>
      </c>
    </row>
    <row r="24377" spans="1:10" ht="32" customHeight="1">
      <c r="A24377" s="19" t="s">
        <v>156584</v>
      </c>
      <c r="B24377" s="24">
        <v>14</v>
      </c>
      <c r="C24377" s="22">
        <v>16</v>
      </c>
      <c r="D24377" s="21" t="s">
        <v>156585</v>
      </c>
      <c r="E24377" s="21" t="s">
        <v>156586</v>
      </c>
      <c r="F24377" s="21" t="s">
        <v>101533</v>
      </c>
      <c r="G24377" s="22">
        <v>3</v>
      </c>
      <c r="H24377" s="22">
        <v>9</v>
      </c>
      <c r="I24377" s="22">
        <v>16</v>
      </c>
      <c r="J24377" s="21" t="s">
        <v>156587</v>
      </c>
    </row>
    <row r="24378" spans="1:10" ht="32" customHeight="1">
      <c r="A24378" s="19" t="s">
        <v>156588</v>
      </c>
      <c r="B24378" s="24">
        <v>20</v>
      </c>
      <c r="C24378" s="22">
        <v>15</v>
      </c>
      <c r="D24378" s="21" t="s">
        <v>109057</v>
      </c>
      <c r="E24378" s="21" t="s">
        <v>109058</v>
      </c>
      <c r="F24378" s="21" t="s">
        <v>101694</v>
      </c>
      <c r="G24378" s="22">
        <v>10</v>
      </c>
      <c r="H24378" s="22">
        <v>0</v>
      </c>
      <c r="I24378" s="22">
        <v>0</v>
      </c>
      <c r="J24378" s="21" t="s">
        <v>153961</v>
      </c>
    </row>
    <row r="24379" spans="1:10" ht="32" customHeight="1">
      <c r="A24379" s="19" t="s">
        <v>156589</v>
      </c>
      <c r="B24379" s="24">
        <v>15</v>
      </c>
      <c r="C24379" s="22">
        <v>24</v>
      </c>
      <c r="D24379" s="21" t="s">
        <v>150245</v>
      </c>
      <c r="E24379" s="21" t="s">
        <v>150246</v>
      </c>
      <c r="F24379" s="21" t="s">
        <v>102405</v>
      </c>
      <c r="G24379" s="22">
        <v>11</v>
      </c>
      <c r="H24379" s="22">
        <v>9</v>
      </c>
      <c r="I24379" s="22">
        <v>22</v>
      </c>
      <c r="J24379" s="21" t="s">
        <v>156590</v>
      </c>
    </row>
    <row r="24380" spans="1:10" ht="32" customHeight="1">
      <c r="A24380" s="19" t="s">
        <v>156591</v>
      </c>
      <c r="B24380" s="24">
        <v>36</v>
      </c>
      <c r="C24380" s="22">
        <v>21</v>
      </c>
      <c r="D24380" s="21" t="s">
        <v>107559</v>
      </c>
      <c r="E24380" s="21" t="s">
        <v>107560</v>
      </c>
      <c r="F24380" s="21" t="s">
        <v>14743</v>
      </c>
      <c r="G24380" s="22">
        <v>1</v>
      </c>
      <c r="H24380" s="22">
        <v>9</v>
      </c>
      <c r="I24380" s="22">
        <v>16</v>
      </c>
      <c r="J24380" s="21" t="s">
        <v>156592</v>
      </c>
    </row>
    <row r="24381" spans="1:10" ht="32" customHeight="1">
      <c r="A24381" s="19" t="s">
        <v>156593</v>
      </c>
      <c r="B24381" s="24">
        <v>36</v>
      </c>
      <c r="C24381" s="22">
        <v>21</v>
      </c>
      <c r="D24381" s="21" t="s">
        <v>107559</v>
      </c>
      <c r="E24381" s="21" t="s">
        <v>107560</v>
      </c>
      <c r="F24381" s="21" t="s">
        <v>14743</v>
      </c>
      <c r="G24381" s="22">
        <v>1</v>
      </c>
      <c r="H24381" s="22">
        <v>9</v>
      </c>
      <c r="I24381" s="22">
        <v>16</v>
      </c>
      <c r="J24381" s="21" t="s">
        <v>156592</v>
      </c>
    </row>
    <row r="24382" spans="1:10" ht="32" customHeight="1">
      <c r="A24382" s="19" t="s">
        <v>156594</v>
      </c>
      <c r="B24382" s="24">
        <v>47</v>
      </c>
      <c r="C24382" s="22">
        <v>15</v>
      </c>
      <c r="D24382" s="21" t="s">
        <v>124836</v>
      </c>
      <c r="E24382" s="21" t="s">
        <v>124837</v>
      </c>
      <c r="F24382" s="21" t="s">
        <v>101694</v>
      </c>
      <c r="G24382" s="22">
        <v>1</v>
      </c>
      <c r="H24382" s="22">
        <v>7</v>
      </c>
      <c r="I24382" s="22">
        <v>20</v>
      </c>
      <c r="J24382" s="21" t="s">
        <v>156595</v>
      </c>
    </row>
    <row r="24383" spans="1:10" ht="32" customHeight="1">
      <c r="A24383" s="19" t="s">
        <v>156596</v>
      </c>
      <c r="B24383" s="24">
        <v>47</v>
      </c>
      <c r="C24383" s="22">
        <v>15</v>
      </c>
      <c r="D24383" s="21" t="s">
        <v>124836</v>
      </c>
      <c r="E24383" s="21" t="s">
        <v>124837</v>
      </c>
      <c r="F24383" s="21" t="s">
        <v>101694</v>
      </c>
      <c r="G24383" s="22">
        <v>1</v>
      </c>
      <c r="H24383" s="22">
        <v>7</v>
      </c>
      <c r="I24383" s="22">
        <v>20</v>
      </c>
      <c r="J24383" s="21" t="s">
        <v>156595</v>
      </c>
    </row>
    <row r="24384" spans="1:10" ht="32" customHeight="1">
      <c r="A24384" s="19" t="s">
        <v>156597</v>
      </c>
      <c r="B24384" s="24">
        <v>20</v>
      </c>
      <c r="C24384" s="22">
        <v>15</v>
      </c>
      <c r="D24384" s="21" t="s">
        <v>105749</v>
      </c>
      <c r="E24384" s="21" t="s">
        <v>105750</v>
      </c>
      <c r="F24384" s="21" t="s">
        <v>101568</v>
      </c>
      <c r="G24384" s="22">
        <v>1</v>
      </c>
      <c r="H24384" s="22">
        <v>10</v>
      </c>
      <c r="I24384" s="22">
        <v>16</v>
      </c>
      <c r="J24384" s="21" t="s">
        <v>156598</v>
      </c>
    </row>
    <row r="24385" spans="1:10" ht="20" customHeight="1">
      <c r="A24385" s="27">
        <v>-999</v>
      </c>
      <c r="B24385" s="24">
        <v>-999</v>
      </c>
      <c r="C24385" s="22">
        <v>-999</v>
      </c>
      <c r="D24385" s="22">
        <v>-999</v>
      </c>
      <c r="E24385" s="22">
        <v>-999</v>
      </c>
      <c r="F24385" s="22">
        <v>-999</v>
      </c>
      <c r="G24385" s="22">
        <v>-999</v>
      </c>
      <c r="H24385" s="22">
        <v>-999</v>
      </c>
      <c r="I24385" s="22">
        <v>-999</v>
      </c>
      <c r="J24385" s="22">
        <v>-999</v>
      </c>
    </row>
    <row r="24386" spans="1:10" ht="32" customHeight="1">
      <c r="A24386" s="19" t="s">
        <v>156599</v>
      </c>
      <c r="B24386" s="24">
        <v>18</v>
      </c>
      <c r="C24386" s="22">
        <v>16</v>
      </c>
      <c r="D24386" s="21" t="s">
        <v>119838</v>
      </c>
      <c r="E24386" s="21" t="s">
        <v>119839</v>
      </c>
      <c r="F24386" s="21" t="s">
        <v>101945</v>
      </c>
      <c r="G24386" s="22">
        <v>1</v>
      </c>
      <c r="H24386" s="22">
        <v>11</v>
      </c>
      <c r="I24386" s="22">
        <v>19</v>
      </c>
      <c r="J24386" s="21" t="s">
        <v>156600</v>
      </c>
    </row>
    <row r="24387" spans="1:10" ht="32" customHeight="1">
      <c r="A24387" s="19" t="s">
        <v>156601</v>
      </c>
      <c r="B24387" s="24">
        <v>41</v>
      </c>
      <c r="C24387" s="22">
        <v>15</v>
      </c>
      <c r="D24387" s="21" t="s">
        <v>112759</v>
      </c>
      <c r="E24387" s="21" t="s">
        <v>112760</v>
      </c>
      <c r="F24387" s="21" t="s">
        <v>101554</v>
      </c>
      <c r="G24387" s="22">
        <v>10</v>
      </c>
      <c r="H24387" s="22">
        <v>0</v>
      </c>
      <c r="I24387" s="22">
        <v>0</v>
      </c>
      <c r="J24387" s="21" t="s">
        <v>112761</v>
      </c>
    </row>
    <row r="24388" spans="1:10" ht="32" customHeight="1">
      <c r="A24388" s="19" t="s">
        <v>156602</v>
      </c>
      <c r="B24388" s="24">
        <v>23</v>
      </c>
      <c r="C24388" s="22">
        <v>15</v>
      </c>
      <c r="D24388" s="21" t="s">
        <v>134528</v>
      </c>
      <c r="E24388" s="21" t="s">
        <v>134529</v>
      </c>
      <c r="F24388" s="21" t="s">
        <v>101563</v>
      </c>
      <c r="G24388" s="22">
        <v>10</v>
      </c>
      <c r="H24388" s="22">
        <v>0</v>
      </c>
      <c r="I24388" s="22">
        <v>0</v>
      </c>
      <c r="J24388" s="21" t="s">
        <v>156603</v>
      </c>
    </row>
    <row r="24389" spans="1:10" ht="32" customHeight="1">
      <c r="A24389" s="19" t="s">
        <v>156604</v>
      </c>
      <c r="B24389" s="24">
        <v>34</v>
      </c>
      <c r="C24389" s="22">
        <v>15</v>
      </c>
      <c r="D24389" s="21" t="s">
        <v>125535</v>
      </c>
      <c r="E24389" s="21" t="s">
        <v>125536</v>
      </c>
      <c r="F24389" s="21" t="s">
        <v>101563</v>
      </c>
      <c r="G24389" s="22">
        <v>10</v>
      </c>
      <c r="H24389" s="22">
        <v>0</v>
      </c>
      <c r="I24389" s="22">
        <v>0</v>
      </c>
      <c r="J24389" s="21" t="s">
        <v>156605</v>
      </c>
    </row>
    <row r="24390" spans="1:10" ht="32" customHeight="1">
      <c r="A24390" s="19" t="s">
        <v>156606</v>
      </c>
      <c r="B24390" s="24">
        <v>24</v>
      </c>
      <c r="C24390" s="22">
        <v>15</v>
      </c>
      <c r="D24390" s="21" t="s">
        <v>129534</v>
      </c>
      <c r="E24390" s="21" t="s">
        <v>129535</v>
      </c>
      <c r="F24390" s="21" t="s">
        <v>101554</v>
      </c>
      <c r="G24390" s="22">
        <v>10</v>
      </c>
      <c r="H24390" s="22">
        <v>0</v>
      </c>
      <c r="I24390" s="22">
        <v>0</v>
      </c>
      <c r="J24390" s="21" t="s">
        <v>156607</v>
      </c>
    </row>
    <row r="24391" spans="1:10" ht="32" customHeight="1">
      <c r="A24391" s="19" t="s">
        <v>156608</v>
      </c>
      <c r="B24391" s="24">
        <v>12</v>
      </c>
      <c r="C24391" s="22">
        <v>15</v>
      </c>
      <c r="D24391" s="21" t="s">
        <v>156609</v>
      </c>
      <c r="E24391" s="21" t="s">
        <v>156610</v>
      </c>
      <c r="F24391" s="21" t="s">
        <v>14739</v>
      </c>
      <c r="G24391" s="22">
        <v>10</v>
      </c>
      <c r="H24391" s="22">
        <v>0</v>
      </c>
      <c r="I24391" s="22">
        <v>0</v>
      </c>
      <c r="J24391" s="21" t="s">
        <v>156611</v>
      </c>
    </row>
    <row r="24392" spans="1:10" ht="32" customHeight="1">
      <c r="A24392" s="19" t="s">
        <v>156612</v>
      </c>
      <c r="B24392" s="24">
        <v>22</v>
      </c>
      <c r="C24392" s="22">
        <v>15</v>
      </c>
      <c r="D24392" s="21" t="s">
        <v>118918</v>
      </c>
      <c r="E24392" s="21" t="s">
        <v>118919</v>
      </c>
      <c r="F24392" s="21" t="s">
        <v>101694</v>
      </c>
      <c r="G24392" s="22">
        <v>1</v>
      </c>
      <c r="H24392" s="22">
        <v>9</v>
      </c>
      <c r="I24392" s="22">
        <v>14</v>
      </c>
      <c r="J24392" s="21" t="s">
        <v>156613</v>
      </c>
    </row>
    <row r="24393" spans="1:10" ht="32" customHeight="1">
      <c r="A24393" s="19" t="s">
        <v>156614</v>
      </c>
      <c r="B24393" s="24">
        <v>13</v>
      </c>
      <c r="C24393" s="22">
        <v>15</v>
      </c>
      <c r="D24393" s="21" t="s">
        <v>127183</v>
      </c>
      <c r="E24393" s="21" t="s">
        <v>127184</v>
      </c>
      <c r="F24393" s="21" t="s">
        <v>101563</v>
      </c>
      <c r="G24393" s="22">
        <v>10</v>
      </c>
      <c r="H24393" s="22">
        <v>0</v>
      </c>
      <c r="I24393" s="22">
        <v>0</v>
      </c>
      <c r="J24393" s="21" t="s">
        <v>156615</v>
      </c>
    </row>
    <row r="24394" spans="1:10" ht="32" customHeight="1">
      <c r="A24394" s="19" t="s">
        <v>156616</v>
      </c>
      <c r="B24394" s="24">
        <v>43</v>
      </c>
      <c r="C24394" s="22">
        <v>28</v>
      </c>
      <c r="D24394" s="21" t="s">
        <v>156617</v>
      </c>
      <c r="E24394" s="21" t="s">
        <v>156618</v>
      </c>
      <c r="F24394" s="21" t="s">
        <v>104397</v>
      </c>
      <c r="G24394" s="22">
        <v>3</v>
      </c>
      <c r="H24394" s="22">
        <v>21</v>
      </c>
      <c r="I24394" s="22">
        <v>37</v>
      </c>
      <c r="J24394" s="21" t="s">
        <v>156619</v>
      </c>
    </row>
    <row r="24395" spans="1:10" ht="32" customHeight="1">
      <c r="A24395" s="19" t="s">
        <v>156620</v>
      </c>
      <c r="B24395" s="24">
        <v>29</v>
      </c>
      <c r="C24395" s="22">
        <v>15</v>
      </c>
      <c r="D24395" s="21" t="s">
        <v>124862</v>
      </c>
      <c r="E24395" s="21" t="s">
        <v>124863</v>
      </c>
      <c r="F24395" s="21" t="s">
        <v>14739</v>
      </c>
      <c r="G24395" s="22">
        <v>10</v>
      </c>
      <c r="H24395" s="22">
        <v>0</v>
      </c>
      <c r="I24395" s="22">
        <v>0</v>
      </c>
      <c r="J24395" s="21" t="s">
        <v>138215</v>
      </c>
    </row>
    <row r="24396" spans="1:10" ht="32" customHeight="1">
      <c r="A24396" s="19" t="s">
        <v>156621</v>
      </c>
      <c r="B24396" s="24">
        <v>24</v>
      </c>
      <c r="C24396" s="22">
        <v>16</v>
      </c>
      <c r="D24396" s="21" t="s">
        <v>156622</v>
      </c>
      <c r="E24396" s="21" t="s">
        <v>156623</v>
      </c>
      <c r="F24396" s="21" t="s">
        <v>101533</v>
      </c>
      <c r="G24396" s="22">
        <v>1</v>
      </c>
      <c r="H24396" s="22">
        <v>8</v>
      </c>
      <c r="I24396" s="22">
        <v>17</v>
      </c>
      <c r="J24396" s="21" t="s">
        <v>156624</v>
      </c>
    </row>
    <row r="24397" spans="1:10" ht="44" customHeight="1">
      <c r="A24397" s="19" t="s">
        <v>156625</v>
      </c>
      <c r="B24397" s="24">
        <v>35</v>
      </c>
      <c r="C24397" s="22">
        <v>22</v>
      </c>
      <c r="D24397" s="21" t="s">
        <v>116612</v>
      </c>
      <c r="E24397" s="21" t="s">
        <v>116613</v>
      </c>
      <c r="F24397" s="21" t="s">
        <v>101885</v>
      </c>
      <c r="G24397" s="22">
        <v>1</v>
      </c>
      <c r="H24397" s="22">
        <v>17</v>
      </c>
      <c r="I24397" s="22">
        <v>31</v>
      </c>
      <c r="J24397" s="21" t="s">
        <v>156626</v>
      </c>
    </row>
    <row r="24398" spans="1:10" ht="44" customHeight="1">
      <c r="A24398" s="19" t="s">
        <v>156627</v>
      </c>
      <c r="B24398" s="24">
        <v>29</v>
      </c>
      <c r="C24398" s="22">
        <v>15</v>
      </c>
      <c r="D24398" s="21" t="s">
        <v>102904</v>
      </c>
      <c r="E24398" s="21" t="s">
        <v>102905</v>
      </c>
      <c r="F24398" s="21" t="s">
        <v>101554</v>
      </c>
      <c r="G24398" s="22">
        <v>10</v>
      </c>
      <c r="H24398" s="22">
        <v>0</v>
      </c>
      <c r="I24398" s="22">
        <v>0</v>
      </c>
      <c r="J24398" s="21" t="s">
        <v>128871</v>
      </c>
    </row>
    <row r="24399" spans="1:10" ht="44" customHeight="1">
      <c r="A24399" s="19" t="s">
        <v>156628</v>
      </c>
      <c r="B24399" s="24">
        <v>22</v>
      </c>
      <c r="C24399" s="22">
        <v>15</v>
      </c>
      <c r="D24399" s="21" t="s">
        <v>123581</v>
      </c>
      <c r="E24399" s="21" t="s">
        <v>123582</v>
      </c>
      <c r="F24399" s="21" t="s">
        <v>101628</v>
      </c>
      <c r="G24399" s="22">
        <v>1</v>
      </c>
      <c r="H24399" s="22">
        <v>10</v>
      </c>
      <c r="I24399" s="22">
        <v>21</v>
      </c>
      <c r="J24399" s="21" t="s">
        <v>156629</v>
      </c>
    </row>
    <row r="24400" spans="1:10" ht="44" customHeight="1">
      <c r="A24400" s="19" t="s">
        <v>156630</v>
      </c>
      <c r="B24400" s="24">
        <v>28</v>
      </c>
      <c r="C24400" s="22">
        <v>15</v>
      </c>
      <c r="D24400" s="21" t="s">
        <v>114501</v>
      </c>
      <c r="E24400" s="21" t="s">
        <v>114502</v>
      </c>
      <c r="F24400" s="21" t="s">
        <v>14739</v>
      </c>
      <c r="G24400" s="22">
        <v>10</v>
      </c>
      <c r="H24400" s="22">
        <v>0</v>
      </c>
      <c r="I24400" s="22">
        <v>0</v>
      </c>
      <c r="J24400" s="21" t="s">
        <v>156631</v>
      </c>
    </row>
    <row r="24401" spans="1:10" ht="44" customHeight="1">
      <c r="A24401" s="19" t="s">
        <v>156632</v>
      </c>
      <c r="B24401" s="24">
        <v>37</v>
      </c>
      <c r="C24401" s="22">
        <v>23</v>
      </c>
      <c r="D24401" s="21" t="s">
        <v>114266</v>
      </c>
      <c r="E24401" s="21" t="s">
        <v>114267</v>
      </c>
      <c r="F24401" s="21" t="s">
        <v>101710</v>
      </c>
      <c r="G24401" s="22">
        <v>4</v>
      </c>
      <c r="H24401" s="22">
        <v>15</v>
      </c>
      <c r="I24401" s="22">
        <v>27</v>
      </c>
      <c r="J24401" s="21" t="s">
        <v>156633</v>
      </c>
    </row>
    <row r="24402" spans="1:10" ht="32" customHeight="1">
      <c r="A24402" s="19" t="s">
        <v>156634</v>
      </c>
      <c r="B24402" s="24">
        <v>34</v>
      </c>
      <c r="C24402" s="22">
        <v>15</v>
      </c>
      <c r="D24402" s="21" t="s">
        <v>105129</v>
      </c>
      <c r="E24402" s="21" t="s">
        <v>105130</v>
      </c>
      <c r="F24402" s="21" t="s">
        <v>101568</v>
      </c>
      <c r="G24402" s="22">
        <v>2</v>
      </c>
      <c r="H24402" s="22">
        <v>9</v>
      </c>
      <c r="I24402" s="22">
        <v>19</v>
      </c>
      <c r="J24402" s="21" t="s">
        <v>156635</v>
      </c>
    </row>
    <row r="24403" spans="1:10" ht="32" customHeight="1">
      <c r="A24403" s="19" t="s">
        <v>156636</v>
      </c>
      <c r="B24403" s="24">
        <v>24</v>
      </c>
      <c r="C24403" s="22">
        <v>15</v>
      </c>
      <c r="D24403" s="21" t="s">
        <v>138563</v>
      </c>
      <c r="E24403" s="21" t="s">
        <v>138564</v>
      </c>
      <c r="F24403" s="21" t="s">
        <v>101528</v>
      </c>
      <c r="G24403" s="22">
        <v>10</v>
      </c>
      <c r="H24403" s="22">
        <v>0</v>
      </c>
      <c r="I24403" s="22">
        <v>0</v>
      </c>
      <c r="J24403" s="21" t="s">
        <v>138565</v>
      </c>
    </row>
    <row r="24404" spans="1:10" ht="32" customHeight="1">
      <c r="A24404" s="19" t="s">
        <v>156637</v>
      </c>
      <c r="B24404" s="24">
        <v>42</v>
      </c>
      <c r="C24404" s="22">
        <v>16</v>
      </c>
      <c r="D24404" s="21" t="s">
        <v>108464</v>
      </c>
      <c r="E24404" s="21" t="s">
        <v>108465</v>
      </c>
      <c r="F24404" s="21" t="s">
        <v>102171</v>
      </c>
      <c r="G24404" s="22">
        <v>1</v>
      </c>
      <c r="H24404" s="22">
        <v>11</v>
      </c>
      <c r="I24404" s="22">
        <v>22</v>
      </c>
      <c r="J24404" s="21" t="s">
        <v>156638</v>
      </c>
    </row>
    <row r="24405" spans="1:10" ht="44" customHeight="1">
      <c r="A24405" s="19" t="s">
        <v>156639</v>
      </c>
      <c r="B24405" s="24">
        <v>27</v>
      </c>
      <c r="C24405" s="22">
        <v>21</v>
      </c>
      <c r="D24405" s="21" t="s">
        <v>156640</v>
      </c>
      <c r="E24405" s="21" t="s">
        <v>156641</v>
      </c>
      <c r="F24405" s="22">
        <v>625</v>
      </c>
      <c r="G24405" s="22">
        <v>5</v>
      </c>
      <c r="H24405" s="22">
        <v>12</v>
      </c>
      <c r="I24405" s="22">
        <v>17</v>
      </c>
      <c r="J24405" s="21" t="s">
        <v>156642</v>
      </c>
    </row>
    <row r="24406" spans="1:10" ht="44" customHeight="1">
      <c r="A24406" s="19" t="s">
        <v>156643</v>
      </c>
      <c r="B24406" s="24">
        <v>26</v>
      </c>
      <c r="C24406" s="22">
        <v>23</v>
      </c>
      <c r="D24406" s="21" t="s">
        <v>112380</v>
      </c>
      <c r="E24406" s="21" t="s">
        <v>112381</v>
      </c>
      <c r="F24406" s="21" t="s">
        <v>102001</v>
      </c>
      <c r="G24406" s="22">
        <v>7</v>
      </c>
      <c r="H24406" s="22">
        <v>12</v>
      </c>
      <c r="I24406" s="22">
        <v>23</v>
      </c>
      <c r="J24406" s="21" t="s">
        <v>112382</v>
      </c>
    </row>
    <row r="24407" spans="1:10" ht="32" customHeight="1">
      <c r="A24407" s="19" t="s">
        <v>156644</v>
      </c>
      <c r="B24407" s="24">
        <v>16</v>
      </c>
      <c r="C24407" s="22">
        <v>20</v>
      </c>
      <c r="D24407" s="21" t="s">
        <v>132832</v>
      </c>
      <c r="E24407" s="21" t="s">
        <v>132833</v>
      </c>
      <c r="F24407" s="21" t="s">
        <v>101554</v>
      </c>
      <c r="G24407" s="22">
        <v>5</v>
      </c>
      <c r="H24407" s="22">
        <v>11</v>
      </c>
      <c r="I24407" s="22">
        <v>18</v>
      </c>
      <c r="J24407" s="21" t="s">
        <v>156645</v>
      </c>
    </row>
    <row r="24408" spans="1:10" ht="32" customHeight="1">
      <c r="A24408" s="19" t="s">
        <v>156646</v>
      </c>
      <c r="B24408" s="24">
        <v>27</v>
      </c>
      <c r="C24408" s="22">
        <v>15</v>
      </c>
      <c r="D24408" s="21" t="s">
        <v>113726</v>
      </c>
      <c r="E24408" s="21" t="s">
        <v>113727</v>
      </c>
      <c r="F24408" s="21" t="s">
        <v>101522</v>
      </c>
      <c r="G24408" s="22">
        <v>10</v>
      </c>
      <c r="H24408" s="22">
        <v>0</v>
      </c>
      <c r="I24408" s="22">
        <v>0</v>
      </c>
      <c r="J24408" s="21" t="s">
        <v>156647</v>
      </c>
    </row>
    <row r="24409" spans="1:10" ht="32" customHeight="1">
      <c r="A24409" s="19" t="s">
        <v>156648</v>
      </c>
      <c r="B24409" s="24">
        <v>27</v>
      </c>
      <c r="C24409" s="22">
        <v>15</v>
      </c>
      <c r="D24409" s="21" t="s">
        <v>113726</v>
      </c>
      <c r="E24409" s="21" t="s">
        <v>113727</v>
      </c>
      <c r="F24409" s="21" t="s">
        <v>101522</v>
      </c>
      <c r="G24409" s="22">
        <v>10</v>
      </c>
      <c r="H24409" s="22">
        <v>0</v>
      </c>
      <c r="I24409" s="22">
        <v>0</v>
      </c>
      <c r="J24409" s="21" t="s">
        <v>156647</v>
      </c>
    </row>
    <row r="24410" spans="1:10" ht="44" customHeight="1">
      <c r="A24410" s="19" t="s">
        <v>156649</v>
      </c>
      <c r="B24410" s="24">
        <v>26</v>
      </c>
      <c r="C24410" s="22">
        <v>18</v>
      </c>
      <c r="D24410" s="21" t="s">
        <v>114351</v>
      </c>
      <c r="E24410" s="21" t="s">
        <v>114352</v>
      </c>
      <c r="F24410" s="21" t="s">
        <v>102144</v>
      </c>
      <c r="G24410" s="22">
        <v>1</v>
      </c>
      <c r="H24410" s="22">
        <v>13</v>
      </c>
      <c r="I24410" s="22">
        <v>18</v>
      </c>
      <c r="J24410" s="21" t="s">
        <v>156650</v>
      </c>
    </row>
    <row r="24411" spans="1:10" ht="44" customHeight="1">
      <c r="A24411" s="19" t="s">
        <v>156651</v>
      </c>
      <c r="B24411" s="24">
        <v>32</v>
      </c>
      <c r="C24411" s="22">
        <v>15</v>
      </c>
      <c r="D24411" s="21" t="s">
        <v>105723</v>
      </c>
      <c r="E24411" s="21" t="s">
        <v>105724</v>
      </c>
      <c r="F24411" s="21" t="s">
        <v>101568</v>
      </c>
      <c r="G24411" s="22">
        <v>1</v>
      </c>
      <c r="H24411" s="22">
        <v>9</v>
      </c>
      <c r="I24411" s="22">
        <v>19</v>
      </c>
      <c r="J24411" s="21" t="s">
        <v>156652</v>
      </c>
    </row>
    <row r="24412" spans="1:10" ht="44" customHeight="1">
      <c r="A24412" s="19" t="s">
        <v>156653</v>
      </c>
      <c r="B24412" s="24">
        <v>28</v>
      </c>
      <c r="C24412" s="22">
        <v>21</v>
      </c>
      <c r="D24412" s="21" t="s">
        <v>156654</v>
      </c>
      <c r="E24412" s="21" t="s">
        <v>156655</v>
      </c>
      <c r="F24412" s="22">
        <v>875</v>
      </c>
      <c r="G24412" s="22">
        <v>1</v>
      </c>
      <c r="H24412" s="22">
        <v>16</v>
      </c>
      <c r="I24412" s="22">
        <v>33</v>
      </c>
      <c r="J24412" s="21" t="s">
        <v>156656</v>
      </c>
    </row>
    <row r="24413" spans="1:10" ht="44" customHeight="1">
      <c r="A24413" s="19" t="s">
        <v>156657</v>
      </c>
      <c r="B24413" s="24">
        <v>25</v>
      </c>
      <c r="C24413" s="22">
        <v>15</v>
      </c>
      <c r="D24413" s="21" t="s">
        <v>107384</v>
      </c>
      <c r="E24413" s="21" t="s">
        <v>107385</v>
      </c>
      <c r="F24413" s="21" t="s">
        <v>101554</v>
      </c>
      <c r="G24413" s="22">
        <v>1</v>
      </c>
      <c r="H24413" s="22">
        <v>7</v>
      </c>
      <c r="I24413" s="22">
        <v>15</v>
      </c>
      <c r="J24413" s="21" t="s">
        <v>156658</v>
      </c>
    </row>
    <row r="24414" spans="1:10" ht="32" customHeight="1">
      <c r="A24414" s="19" t="s">
        <v>156659</v>
      </c>
      <c r="B24414" s="24">
        <v>12</v>
      </c>
      <c r="C24414" s="22">
        <v>15</v>
      </c>
      <c r="D24414" s="21" t="s">
        <v>156660</v>
      </c>
      <c r="E24414" s="21" t="s">
        <v>156661</v>
      </c>
      <c r="F24414" s="21" t="s">
        <v>101522</v>
      </c>
      <c r="G24414" s="22">
        <v>10</v>
      </c>
      <c r="H24414" s="22">
        <v>0</v>
      </c>
      <c r="I24414" s="22">
        <v>0</v>
      </c>
      <c r="J24414" s="21" t="s">
        <v>156662</v>
      </c>
    </row>
    <row r="24415" spans="1:10" ht="32" customHeight="1">
      <c r="A24415" s="19" t="s">
        <v>156663</v>
      </c>
      <c r="B24415" s="24">
        <v>18</v>
      </c>
      <c r="C24415" s="22">
        <v>16</v>
      </c>
      <c r="D24415" s="21" t="s">
        <v>156664</v>
      </c>
      <c r="E24415" s="21" t="s">
        <v>156665</v>
      </c>
      <c r="F24415" s="21" t="s">
        <v>102171</v>
      </c>
      <c r="G24415" s="22">
        <v>1</v>
      </c>
      <c r="H24415" s="22">
        <v>11</v>
      </c>
      <c r="I24415" s="22">
        <v>25</v>
      </c>
      <c r="J24415" s="21" t="s">
        <v>156666</v>
      </c>
    </row>
    <row r="24416" spans="1:10" ht="32" customHeight="1">
      <c r="A24416" s="19" t="s">
        <v>156667</v>
      </c>
      <c r="B24416" s="24">
        <v>22</v>
      </c>
      <c r="C24416" s="22">
        <v>15</v>
      </c>
      <c r="D24416" s="21" t="s">
        <v>124203</v>
      </c>
      <c r="E24416" s="21" t="s">
        <v>124204</v>
      </c>
      <c r="F24416" s="21" t="s">
        <v>14739</v>
      </c>
      <c r="G24416" s="22">
        <v>10</v>
      </c>
      <c r="H24416" s="22">
        <v>0</v>
      </c>
      <c r="I24416" s="22">
        <v>0</v>
      </c>
      <c r="J24416" s="21" t="s">
        <v>126294</v>
      </c>
    </row>
    <row r="24417" spans="1:10" ht="32" customHeight="1">
      <c r="A24417" s="19" t="s">
        <v>156668</v>
      </c>
      <c r="B24417" s="24">
        <v>26</v>
      </c>
      <c r="C24417" s="22">
        <v>15</v>
      </c>
      <c r="D24417" s="21" t="s">
        <v>105398</v>
      </c>
      <c r="E24417" s="21" t="s">
        <v>105399</v>
      </c>
      <c r="F24417" s="21" t="s">
        <v>101528</v>
      </c>
      <c r="G24417" s="22">
        <v>10</v>
      </c>
      <c r="H24417" s="22">
        <v>0</v>
      </c>
      <c r="I24417" s="22">
        <v>0</v>
      </c>
      <c r="J24417" s="21" t="s">
        <v>156669</v>
      </c>
    </row>
    <row r="24418" spans="1:10" ht="32" customHeight="1">
      <c r="A24418" s="19" t="s">
        <v>156670</v>
      </c>
      <c r="B24418" s="24">
        <v>39</v>
      </c>
      <c r="C24418" s="22">
        <v>29</v>
      </c>
      <c r="D24418" s="21" t="s">
        <v>102266</v>
      </c>
      <c r="E24418" s="21" t="s">
        <v>102267</v>
      </c>
      <c r="F24418" s="21" t="s">
        <v>105284</v>
      </c>
      <c r="G24418" s="22">
        <v>1</v>
      </c>
      <c r="H24418" s="22">
        <v>24</v>
      </c>
      <c r="I24418" s="22">
        <v>36</v>
      </c>
      <c r="J24418" s="21" t="s">
        <v>156671</v>
      </c>
    </row>
    <row r="24419" spans="1:10" ht="32" customHeight="1">
      <c r="A24419" s="19" t="s">
        <v>156672</v>
      </c>
      <c r="B24419" s="24">
        <v>16</v>
      </c>
      <c r="C24419" s="22">
        <v>19</v>
      </c>
      <c r="D24419" s="21" t="s">
        <v>119215</v>
      </c>
      <c r="E24419" s="21" t="s">
        <v>119216</v>
      </c>
      <c r="F24419" s="21" t="s">
        <v>101548</v>
      </c>
      <c r="G24419" s="22">
        <v>4</v>
      </c>
      <c r="H24419" s="22">
        <v>11</v>
      </c>
      <c r="I24419" s="22">
        <v>18</v>
      </c>
      <c r="J24419" s="21" t="s">
        <v>156673</v>
      </c>
    </row>
    <row r="24420" spans="1:10" ht="32" customHeight="1">
      <c r="A24420" s="19" t="s">
        <v>156674</v>
      </c>
      <c r="B24420" s="24">
        <v>16</v>
      </c>
      <c r="C24420" s="22">
        <v>23</v>
      </c>
      <c r="D24420" s="21" t="s">
        <v>102730</v>
      </c>
      <c r="E24420" s="21" t="s">
        <v>102731</v>
      </c>
      <c r="F24420" s="21" t="s">
        <v>102001</v>
      </c>
      <c r="G24420" s="22">
        <v>7</v>
      </c>
      <c r="H24420" s="22">
        <v>12</v>
      </c>
      <c r="I24420" s="22">
        <v>22</v>
      </c>
      <c r="J24420" s="21" t="s">
        <v>114221</v>
      </c>
    </row>
    <row r="24421" spans="1:10" ht="32" customHeight="1">
      <c r="A24421" s="19" t="s">
        <v>156675</v>
      </c>
      <c r="B24421" s="24">
        <v>20</v>
      </c>
      <c r="C24421" s="22">
        <v>17</v>
      </c>
      <c r="D24421" s="21" t="s">
        <v>113620</v>
      </c>
      <c r="E24421" s="21" t="s">
        <v>113621</v>
      </c>
      <c r="F24421" s="21" t="s">
        <v>101710</v>
      </c>
      <c r="G24421" s="22">
        <v>2</v>
      </c>
      <c r="H24421" s="22">
        <v>11</v>
      </c>
      <c r="I24421" s="22">
        <v>25</v>
      </c>
      <c r="J24421" s="21" t="s">
        <v>156676</v>
      </c>
    </row>
    <row r="24422" spans="1:10" ht="32" customHeight="1">
      <c r="A24422" s="19" t="s">
        <v>156677</v>
      </c>
      <c r="B24422" s="24">
        <v>36</v>
      </c>
      <c r="C24422" s="22">
        <v>15</v>
      </c>
      <c r="D24422" s="21" t="s">
        <v>109312</v>
      </c>
      <c r="E24422" s="21" t="s">
        <v>109313</v>
      </c>
      <c r="F24422" s="21" t="s">
        <v>14739</v>
      </c>
      <c r="G24422" s="22">
        <v>10</v>
      </c>
      <c r="H24422" s="22">
        <v>0</v>
      </c>
      <c r="I24422" s="22">
        <v>0</v>
      </c>
      <c r="J24422" s="21" t="s">
        <v>109314</v>
      </c>
    </row>
    <row r="24423" spans="1:10" ht="44" customHeight="1">
      <c r="A24423" s="19" t="s">
        <v>156678</v>
      </c>
      <c r="B24423" s="24">
        <v>24</v>
      </c>
      <c r="C24423" s="22">
        <v>15</v>
      </c>
      <c r="D24423" s="21" t="s">
        <v>108409</v>
      </c>
      <c r="E24423" s="21" t="s">
        <v>108410</v>
      </c>
      <c r="F24423" s="21" t="s">
        <v>101528</v>
      </c>
      <c r="G24423" s="22">
        <v>10</v>
      </c>
      <c r="H24423" s="22">
        <v>0</v>
      </c>
      <c r="I24423" s="22">
        <v>0</v>
      </c>
      <c r="J24423" s="21" t="s">
        <v>108411</v>
      </c>
    </row>
    <row r="24424" spans="1:10" ht="44" customHeight="1">
      <c r="A24424" s="19" t="s">
        <v>156679</v>
      </c>
      <c r="B24424" s="24">
        <v>27</v>
      </c>
      <c r="C24424" s="22">
        <v>15</v>
      </c>
      <c r="D24424" s="21" t="s">
        <v>128119</v>
      </c>
      <c r="E24424" s="21" t="s">
        <v>128120</v>
      </c>
      <c r="F24424" s="21" t="s">
        <v>101568</v>
      </c>
      <c r="G24424" s="22">
        <v>1</v>
      </c>
      <c r="H24424" s="22">
        <v>10</v>
      </c>
      <c r="I24424" s="22">
        <v>17</v>
      </c>
      <c r="J24424" s="21" t="s">
        <v>156680</v>
      </c>
    </row>
    <row r="24425" spans="1:10" ht="44" customHeight="1">
      <c r="A24425" s="19" t="s">
        <v>156681</v>
      </c>
      <c r="B24425" s="24">
        <v>20</v>
      </c>
      <c r="C24425" s="22">
        <v>15</v>
      </c>
      <c r="D24425" s="21" t="s">
        <v>107994</v>
      </c>
      <c r="E24425" s="21" t="s">
        <v>107995</v>
      </c>
      <c r="F24425" s="21" t="s">
        <v>101554</v>
      </c>
      <c r="G24425" s="22">
        <v>10</v>
      </c>
      <c r="H24425" s="22">
        <v>0</v>
      </c>
      <c r="I24425" s="22">
        <v>0</v>
      </c>
      <c r="J24425" s="21" t="s">
        <v>148737</v>
      </c>
    </row>
    <row r="24426" spans="1:10" ht="44" customHeight="1">
      <c r="A24426" s="19" t="s">
        <v>156682</v>
      </c>
      <c r="B24426" s="24">
        <v>25</v>
      </c>
      <c r="C24426" s="22">
        <v>16</v>
      </c>
      <c r="D24426" s="21" t="s">
        <v>103154</v>
      </c>
      <c r="E24426" s="21" t="s">
        <v>103155</v>
      </c>
      <c r="F24426" s="21" t="s">
        <v>102171</v>
      </c>
      <c r="G24426" s="22">
        <v>1</v>
      </c>
      <c r="H24426" s="22">
        <v>11</v>
      </c>
      <c r="I24426" s="22">
        <v>22</v>
      </c>
      <c r="J24426" s="21" t="s">
        <v>156683</v>
      </c>
    </row>
    <row r="24427" spans="1:10" ht="44" customHeight="1">
      <c r="A24427" s="19" t="s">
        <v>156684</v>
      </c>
      <c r="B24427" s="24">
        <v>44</v>
      </c>
      <c r="C24427" s="22">
        <v>49</v>
      </c>
      <c r="D24427" s="21" t="s">
        <v>110287</v>
      </c>
      <c r="E24427" s="21" t="s">
        <v>110288</v>
      </c>
      <c r="F24427" s="21" t="s">
        <v>102257</v>
      </c>
      <c r="G24427" s="22">
        <v>14</v>
      </c>
      <c r="H24427" s="22">
        <v>31</v>
      </c>
      <c r="I24427" s="22">
        <v>47</v>
      </c>
      <c r="J24427" s="21" t="s">
        <v>156685</v>
      </c>
    </row>
    <row r="24428" spans="1:10" ht="44" customHeight="1">
      <c r="A24428" s="19" t="s">
        <v>156686</v>
      </c>
      <c r="B24428" s="24">
        <v>21</v>
      </c>
      <c r="C24428" s="22">
        <v>33</v>
      </c>
      <c r="D24428" s="21" t="s">
        <v>152756</v>
      </c>
      <c r="E24428" s="21" t="s">
        <v>152757</v>
      </c>
      <c r="F24428" s="21" t="s">
        <v>102510</v>
      </c>
      <c r="G24428" s="22">
        <v>2</v>
      </c>
      <c r="H24428" s="22">
        <v>27</v>
      </c>
      <c r="I24428" s="22">
        <v>39</v>
      </c>
      <c r="J24428" s="21" t="s">
        <v>156687</v>
      </c>
    </row>
    <row r="24429" spans="1:10" ht="44" customHeight="1">
      <c r="A24429" s="19" t="s">
        <v>156688</v>
      </c>
      <c r="B24429" s="24">
        <v>49</v>
      </c>
      <c r="C24429" s="22">
        <v>27</v>
      </c>
      <c r="D24429" s="21" t="s">
        <v>105723</v>
      </c>
      <c r="E24429" s="21" t="s">
        <v>105724</v>
      </c>
      <c r="F24429" s="21" t="s">
        <v>101945</v>
      </c>
      <c r="G24429" s="22">
        <v>3</v>
      </c>
      <c r="H24429" s="22">
        <v>20</v>
      </c>
      <c r="I24429" s="22">
        <v>37</v>
      </c>
      <c r="J24429" s="21" t="s">
        <v>156689</v>
      </c>
    </row>
    <row r="24430" spans="1:10" ht="44" customHeight="1">
      <c r="A24430" s="19" t="s">
        <v>156690</v>
      </c>
      <c r="B24430" s="24">
        <v>49</v>
      </c>
      <c r="C24430" s="22">
        <v>27</v>
      </c>
      <c r="D24430" s="21" t="s">
        <v>105723</v>
      </c>
      <c r="E24430" s="21" t="s">
        <v>105724</v>
      </c>
      <c r="F24430" s="21" t="s">
        <v>101945</v>
      </c>
      <c r="G24430" s="22">
        <v>3</v>
      </c>
      <c r="H24430" s="22">
        <v>20</v>
      </c>
      <c r="I24430" s="22">
        <v>37</v>
      </c>
      <c r="J24430" s="21" t="s">
        <v>156689</v>
      </c>
    </row>
    <row r="24431" spans="1:10" ht="44" customHeight="1">
      <c r="A24431" s="19" t="s">
        <v>156691</v>
      </c>
      <c r="B24431" s="24">
        <v>43</v>
      </c>
      <c r="C24431" s="22">
        <v>33</v>
      </c>
      <c r="D24431" s="21" t="s">
        <v>102672</v>
      </c>
      <c r="E24431" s="21" t="s">
        <v>102673</v>
      </c>
      <c r="F24431" s="21" t="s">
        <v>14743</v>
      </c>
      <c r="G24431" s="22">
        <v>1</v>
      </c>
      <c r="H24431" s="22">
        <v>28</v>
      </c>
      <c r="I24431" s="22">
        <v>41</v>
      </c>
      <c r="J24431" s="21" t="s">
        <v>156692</v>
      </c>
    </row>
    <row r="24432" spans="1:10" ht="44" customHeight="1">
      <c r="A24432" s="19" t="s">
        <v>156693</v>
      </c>
      <c r="B24432" s="24">
        <v>22</v>
      </c>
      <c r="C24432" s="22">
        <v>15</v>
      </c>
      <c r="D24432" s="21" t="s">
        <v>104315</v>
      </c>
      <c r="E24432" s="21" t="s">
        <v>104316</v>
      </c>
      <c r="F24432" s="21" t="s">
        <v>101528</v>
      </c>
      <c r="G24432" s="22">
        <v>10</v>
      </c>
      <c r="H24432" s="22">
        <v>0</v>
      </c>
      <c r="I24432" s="22">
        <v>0</v>
      </c>
      <c r="J24432" s="21" t="s">
        <v>156694</v>
      </c>
    </row>
    <row r="24433" spans="1:10" ht="44" customHeight="1">
      <c r="A24433" s="19" t="s">
        <v>156695</v>
      </c>
      <c r="B24433" s="24">
        <v>22</v>
      </c>
      <c r="C24433" s="22">
        <v>15</v>
      </c>
      <c r="D24433" s="21" t="s">
        <v>104315</v>
      </c>
      <c r="E24433" s="21" t="s">
        <v>104316</v>
      </c>
      <c r="F24433" s="21" t="s">
        <v>101528</v>
      </c>
      <c r="G24433" s="22">
        <v>10</v>
      </c>
      <c r="H24433" s="22">
        <v>0</v>
      </c>
      <c r="I24433" s="22">
        <v>0</v>
      </c>
      <c r="J24433" s="21" t="s">
        <v>156694</v>
      </c>
    </row>
    <row r="24434" spans="1:10" ht="32" customHeight="1">
      <c r="A24434" s="19" t="s">
        <v>156696</v>
      </c>
      <c r="B24434" s="24">
        <v>44</v>
      </c>
      <c r="C24434" s="22">
        <v>49</v>
      </c>
      <c r="D24434" s="21" t="s">
        <v>110287</v>
      </c>
      <c r="E24434" s="21" t="s">
        <v>110288</v>
      </c>
      <c r="F24434" s="21" t="s">
        <v>102257</v>
      </c>
      <c r="G24434" s="22">
        <v>14</v>
      </c>
      <c r="H24434" s="22">
        <v>31</v>
      </c>
      <c r="I24434" s="22">
        <v>47</v>
      </c>
      <c r="J24434" s="21" t="s">
        <v>156685</v>
      </c>
    </row>
    <row r="24435" spans="1:10" ht="32" customHeight="1">
      <c r="A24435" s="19" t="s">
        <v>156697</v>
      </c>
      <c r="B24435" s="24">
        <v>19</v>
      </c>
      <c r="C24435" s="22">
        <v>15</v>
      </c>
      <c r="D24435" s="21" t="s">
        <v>136687</v>
      </c>
      <c r="E24435" s="21" t="s">
        <v>136688</v>
      </c>
      <c r="F24435" s="21" t="s">
        <v>101694</v>
      </c>
      <c r="G24435" s="22">
        <v>2</v>
      </c>
      <c r="H24435" s="22">
        <v>8</v>
      </c>
      <c r="I24435" s="22">
        <v>17</v>
      </c>
      <c r="J24435" s="21" t="s">
        <v>156698</v>
      </c>
    </row>
    <row r="24436" spans="1:10" ht="32" customHeight="1">
      <c r="A24436" s="19" t="s">
        <v>156699</v>
      </c>
      <c r="B24436" s="24">
        <v>19</v>
      </c>
      <c r="C24436" s="22">
        <v>15</v>
      </c>
      <c r="D24436" s="21" t="s">
        <v>128215</v>
      </c>
      <c r="E24436" s="21" t="s">
        <v>128216</v>
      </c>
      <c r="F24436" s="22">
        <v>1</v>
      </c>
      <c r="G24436" s="22">
        <v>1</v>
      </c>
      <c r="H24436" s="22">
        <v>10</v>
      </c>
      <c r="I24436" s="22">
        <v>27</v>
      </c>
      <c r="J24436" s="21" t="s">
        <v>156700</v>
      </c>
    </row>
    <row r="24437" spans="1:10" ht="32" customHeight="1">
      <c r="A24437" s="19" t="s">
        <v>156701</v>
      </c>
      <c r="B24437" s="24">
        <v>13</v>
      </c>
      <c r="C24437" s="22">
        <v>15</v>
      </c>
      <c r="D24437" s="21" t="s">
        <v>130111</v>
      </c>
      <c r="E24437" s="21" t="s">
        <v>130112</v>
      </c>
      <c r="F24437" s="21" t="s">
        <v>101528</v>
      </c>
      <c r="G24437" s="22">
        <v>10</v>
      </c>
      <c r="H24437" s="22">
        <v>0</v>
      </c>
      <c r="I24437" s="22">
        <v>0</v>
      </c>
      <c r="J24437" s="21" t="s">
        <v>131075</v>
      </c>
    </row>
    <row r="24438" spans="1:10" ht="32" customHeight="1">
      <c r="A24438" s="19" t="s">
        <v>156702</v>
      </c>
      <c r="B24438" s="24">
        <v>18</v>
      </c>
      <c r="C24438" s="22">
        <v>16</v>
      </c>
      <c r="D24438" s="21" t="s">
        <v>132614</v>
      </c>
      <c r="E24438" s="21" t="s">
        <v>132615</v>
      </c>
      <c r="F24438" s="21" t="s">
        <v>101945</v>
      </c>
      <c r="G24438" s="22">
        <v>1</v>
      </c>
      <c r="H24438" s="22">
        <v>9</v>
      </c>
      <c r="I24438" s="22">
        <v>17</v>
      </c>
      <c r="J24438" s="21" t="s">
        <v>156703</v>
      </c>
    </row>
    <row r="24439" spans="1:10" ht="32" customHeight="1">
      <c r="A24439" s="19" t="s">
        <v>156704</v>
      </c>
      <c r="B24439" s="24">
        <v>32</v>
      </c>
      <c r="C24439" s="22">
        <v>17</v>
      </c>
      <c r="D24439" s="21" t="s">
        <v>156705</v>
      </c>
      <c r="E24439" s="21" t="s">
        <v>156706</v>
      </c>
      <c r="F24439" s="21" t="s">
        <v>101710</v>
      </c>
      <c r="G24439" s="22">
        <v>1</v>
      </c>
      <c r="H24439" s="22">
        <v>12</v>
      </c>
      <c r="I24439" s="22">
        <v>24</v>
      </c>
      <c r="J24439" s="21" t="s">
        <v>156707</v>
      </c>
    </row>
    <row r="24440" spans="1:10" ht="32" customHeight="1">
      <c r="A24440" s="19" t="s">
        <v>156708</v>
      </c>
      <c r="B24440" s="24">
        <v>33</v>
      </c>
      <c r="C24440" s="22">
        <v>21</v>
      </c>
      <c r="D24440" s="21" t="s">
        <v>156709</v>
      </c>
      <c r="E24440" s="21" t="s">
        <v>156710</v>
      </c>
      <c r="F24440" s="21" t="s">
        <v>14743</v>
      </c>
      <c r="G24440" s="22">
        <v>8</v>
      </c>
      <c r="H24440" s="22">
        <v>9</v>
      </c>
      <c r="I24440" s="22">
        <v>19</v>
      </c>
      <c r="J24440" s="21" t="s">
        <v>156711</v>
      </c>
    </row>
    <row r="24441" spans="1:10" ht="32" customHeight="1">
      <c r="A24441" s="19" t="s">
        <v>156712</v>
      </c>
      <c r="B24441" s="24">
        <v>33</v>
      </c>
      <c r="C24441" s="22">
        <v>21</v>
      </c>
      <c r="D24441" s="21" t="s">
        <v>156709</v>
      </c>
      <c r="E24441" s="21" t="s">
        <v>156710</v>
      </c>
      <c r="F24441" s="21" t="s">
        <v>14743</v>
      </c>
      <c r="G24441" s="22">
        <v>8</v>
      </c>
      <c r="H24441" s="22">
        <v>9</v>
      </c>
      <c r="I24441" s="22">
        <v>19</v>
      </c>
      <c r="J24441" s="21" t="s">
        <v>156711</v>
      </c>
    </row>
    <row r="24442" spans="1:10" ht="32" customHeight="1">
      <c r="A24442" s="19" t="s">
        <v>156713</v>
      </c>
      <c r="B24442" s="24">
        <v>24</v>
      </c>
      <c r="C24442" s="22">
        <v>29</v>
      </c>
      <c r="D24442" s="21" t="s">
        <v>156714</v>
      </c>
      <c r="E24442" s="21" t="s">
        <v>156715</v>
      </c>
      <c r="F24442" s="22">
        <v>625</v>
      </c>
      <c r="G24442" s="22">
        <v>10</v>
      </c>
      <c r="H24442" s="22">
        <v>15</v>
      </c>
      <c r="I24442" s="22">
        <v>23</v>
      </c>
      <c r="J24442" s="21" t="s">
        <v>156716</v>
      </c>
    </row>
    <row r="24443" spans="1:10" ht="32" customHeight="1">
      <c r="A24443" s="19" t="s">
        <v>156717</v>
      </c>
      <c r="B24443" s="24">
        <v>13</v>
      </c>
      <c r="C24443" s="22">
        <v>15</v>
      </c>
      <c r="D24443" s="21" t="s">
        <v>156718</v>
      </c>
      <c r="E24443" s="21" t="s">
        <v>156719</v>
      </c>
      <c r="F24443" s="21" t="s">
        <v>101563</v>
      </c>
      <c r="G24443" s="22">
        <v>10</v>
      </c>
      <c r="H24443" s="22">
        <v>0</v>
      </c>
      <c r="I24443" s="22">
        <v>0</v>
      </c>
      <c r="J24443" s="21" t="s">
        <v>156720</v>
      </c>
    </row>
    <row r="24444" spans="1:10" ht="32" customHeight="1">
      <c r="A24444" s="19" t="s">
        <v>156721</v>
      </c>
      <c r="B24444" s="24">
        <v>22</v>
      </c>
      <c r="C24444" s="22">
        <v>15</v>
      </c>
      <c r="D24444" s="21" t="s">
        <v>156722</v>
      </c>
      <c r="E24444" s="21" t="s">
        <v>156723</v>
      </c>
      <c r="F24444" s="21" t="s">
        <v>101522</v>
      </c>
      <c r="G24444" s="22">
        <v>10</v>
      </c>
      <c r="H24444" s="22">
        <v>0</v>
      </c>
      <c r="I24444" s="22">
        <v>0</v>
      </c>
      <c r="J24444" s="21" t="s">
        <v>156724</v>
      </c>
    </row>
    <row r="24445" spans="1:10" ht="32" customHeight="1">
      <c r="A24445" s="19" t="s">
        <v>156725</v>
      </c>
      <c r="B24445" s="24">
        <v>12</v>
      </c>
      <c r="C24445" s="22">
        <v>15</v>
      </c>
      <c r="D24445" s="21" t="s">
        <v>102981</v>
      </c>
      <c r="E24445" s="21" t="s">
        <v>102982</v>
      </c>
      <c r="F24445" s="21" t="s">
        <v>101528</v>
      </c>
      <c r="G24445" s="22">
        <v>10</v>
      </c>
      <c r="H24445" s="22">
        <v>0</v>
      </c>
      <c r="I24445" s="22">
        <v>0</v>
      </c>
      <c r="J24445" s="21" t="s">
        <v>113464</v>
      </c>
    </row>
    <row r="24446" spans="1:10" ht="32" customHeight="1">
      <c r="A24446" s="19" t="s">
        <v>156726</v>
      </c>
      <c r="B24446" s="24">
        <v>20</v>
      </c>
      <c r="C24446" s="22">
        <v>15</v>
      </c>
      <c r="D24446" s="21" t="s">
        <v>133720</v>
      </c>
      <c r="E24446" s="21" t="s">
        <v>133721</v>
      </c>
      <c r="F24446" s="21" t="s">
        <v>14739</v>
      </c>
      <c r="G24446" s="22">
        <v>10</v>
      </c>
      <c r="H24446" s="22">
        <v>0</v>
      </c>
      <c r="I24446" s="22">
        <v>0</v>
      </c>
      <c r="J24446" s="21" t="s">
        <v>156727</v>
      </c>
    </row>
    <row r="24447" spans="1:10" ht="32" customHeight="1">
      <c r="A24447" s="19" t="s">
        <v>156728</v>
      </c>
      <c r="B24447" s="24">
        <v>30</v>
      </c>
      <c r="C24447" s="22">
        <v>15</v>
      </c>
      <c r="D24447" s="21" t="s">
        <v>105775</v>
      </c>
      <c r="E24447" s="21" t="s">
        <v>105776</v>
      </c>
      <c r="F24447" s="21" t="s">
        <v>101694</v>
      </c>
      <c r="G24447" s="22">
        <v>10</v>
      </c>
      <c r="H24447" s="22">
        <v>0</v>
      </c>
      <c r="I24447" s="22">
        <v>0</v>
      </c>
      <c r="J24447" s="21" t="s">
        <v>119219</v>
      </c>
    </row>
    <row r="24448" spans="1:10" ht="32" customHeight="1">
      <c r="A24448" s="19" t="s">
        <v>156729</v>
      </c>
      <c r="B24448" s="24">
        <v>48</v>
      </c>
      <c r="C24448" s="22">
        <v>50</v>
      </c>
      <c r="D24448" s="21" t="s">
        <v>115948</v>
      </c>
      <c r="E24448" s="21" t="s">
        <v>115949</v>
      </c>
      <c r="F24448" s="21" t="s">
        <v>101623</v>
      </c>
      <c r="G24448" s="22">
        <v>7</v>
      </c>
      <c r="H24448" s="22">
        <v>39</v>
      </c>
      <c r="I24448" s="22">
        <v>57</v>
      </c>
      <c r="J24448" s="21" t="s">
        <v>156730</v>
      </c>
    </row>
    <row r="24449" spans="1:10" ht="44" customHeight="1">
      <c r="A24449" s="19" t="s">
        <v>156731</v>
      </c>
      <c r="B24449" s="24">
        <v>17</v>
      </c>
      <c r="C24449" s="22">
        <v>15</v>
      </c>
      <c r="D24449" s="21" t="s">
        <v>112729</v>
      </c>
      <c r="E24449" s="21" t="s">
        <v>112730</v>
      </c>
      <c r="F24449" s="21" t="s">
        <v>14739</v>
      </c>
      <c r="G24449" s="22">
        <v>10</v>
      </c>
      <c r="H24449" s="22">
        <v>0</v>
      </c>
      <c r="I24449" s="22">
        <v>0</v>
      </c>
      <c r="J24449" s="21" t="s">
        <v>156732</v>
      </c>
    </row>
    <row r="24450" spans="1:10" ht="44" customHeight="1">
      <c r="A24450" s="19" t="s">
        <v>156733</v>
      </c>
      <c r="B24450" s="24">
        <v>34</v>
      </c>
      <c r="C24450" s="22">
        <v>20</v>
      </c>
      <c r="D24450" s="21" t="s">
        <v>127576</v>
      </c>
      <c r="E24450" s="21" t="s">
        <v>127577</v>
      </c>
      <c r="F24450" s="21" t="s">
        <v>101568</v>
      </c>
      <c r="G24450" s="22">
        <v>1</v>
      </c>
      <c r="H24450" s="22">
        <v>15</v>
      </c>
      <c r="I24450" s="22">
        <v>20</v>
      </c>
      <c r="J24450" s="21" t="s">
        <v>156734</v>
      </c>
    </row>
    <row r="24451" spans="1:10" ht="44" customHeight="1">
      <c r="A24451" s="19" t="s">
        <v>156735</v>
      </c>
      <c r="B24451" s="24">
        <v>18</v>
      </c>
      <c r="C24451" s="22">
        <v>35</v>
      </c>
      <c r="D24451" s="21" t="s">
        <v>108123</v>
      </c>
      <c r="E24451" s="21" t="s">
        <v>108124</v>
      </c>
      <c r="F24451" s="21" t="s">
        <v>101568</v>
      </c>
      <c r="G24451" s="22">
        <v>1</v>
      </c>
      <c r="H24451" s="22">
        <v>30</v>
      </c>
      <c r="I24451" s="22">
        <v>50</v>
      </c>
      <c r="J24451" s="21" t="s">
        <v>156736</v>
      </c>
    </row>
    <row r="24452" spans="1:10" ht="32" customHeight="1">
      <c r="A24452" s="19" t="s">
        <v>156737</v>
      </c>
      <c r="B24452" s="24">
        <v>32</v>
      </c>
      <c r="C24452" s="22">
        <v>15</v>
      </c>
      <c r="D24452" s="21" t="s">
        <v>106109</v>
      </c>
      <c r="E24452" s="21" t="s">
        <v>106110</v>
      </c>
      <c r="F24452" s="21" t="s">
        <v>101554</v>
      </c>
      <c r="G24452" s="22">
        <v>10</v>
      </c>
      <c r="H24452" s="22">
        <v>0</v>
      </c>
      <c r="I24452" s="22">
        <v>0</v>
      </c>
      <c r="J24452" s="21" t="s">
        <v>106111</v>
      </c>
    </row>
    <row r="24453" spans="1:10" ht="32" customHeight="1">
      <c r="A24453" s="19" t="s">
        <v>156738</v>
      </c>
      <c r="B24453" s="24">
        <v>44</v>
      </c>
      <c r="C24453" s="22">
        <v>27</v>
      </c>
      <c r="D24453" s="21" t="s">
        <v>113710</v>
      </c>
      <c r="E24453" s="21" t="s">
        <v>113711</v>
      </c>
      <c r="F24453" s="21" t="s">
        <v>102171</v>
      </c>
      <c r="G24453" s="22">
        <v>1</v>
      </c>
      <c r="H24453" s="22">
        <v>22</v>
      </c>
      <c r="I24453" s="22">
        <v>47</v>
      </c>
      <c r="J24453" s="21" t="s">
        <v>156739</v>
      </c>
    </row>
    <row r="24454" spans="1:10" ht="32" customHeight="1">
      <c r="A24454" s="19" t="s">
        <v>156740</v>
      </c>
      <c r="B24454" s="24">
        <v>23</v>
      </c>
      <c r="C24454" s="22">
        <v>15</v>
      </c>
      <c r="D24454" s="21" t="s">
        <v>123047</v>
      </c>
      <c r="E24454" s="21" t="s">
        <v>123048</v>
      </c>
      <c r="F24454" s="21" t="s">
        <v>101528</v>
      </c>
      <c r="G24454" s="22">
        <v>10</v>
      </c>
      <c r="H24454" s="22">
        <v>0</v>
      </c>
      <c r="I24454" s="22">
        <v>0</v>
      </c>
      <c r="J24454" s="21" t="s">
        <v>156741</v>
      </c>
    </row>
    <row r="24455" spans="1:10" ht="32" customHeight="1">
      <c r="A24455" s="19" t="s">
        <v>156742</v>
      </c>
      <c r="B24455" s="24">
        <v>13</v>
      </c>
      <c r="C24455" s="22">
        <v>15</v>
      </c>
      <c r="D24455" s="21" t="s">
        <v>134390</v>
      </c>
      <c r="E24455" s="21" t="s">
        <v>134391</v>
      </c>
      <c r="F24455" s="21" t="s">
        <v>101522</v>
      </c>
      <c r="G24455" s="22">
        <v>10</v>
      </c>
      <c r="H24455" s="22">
        <v>0</v>
      </c>
      <c r="I24455" s="22">
        <v>0</v>
      </c>
      <c r="J24455" s="21" t="s">
        <v>156743</v>
      </c>
    </row>
    <row r="24456" spans="1:10" ht="20" customHeight="1">
      <c r="A24456" s="27">
        <v>-999</v>
      </c>
      <c r="B24456" s="24">
        <v>-999</v>
      </c>
      <c r="C24456" s="22">
        <v>-999</v>
      </c>
      <c r="D24456" s="22">
        <v>-999</v>
      </c>
      <c r="E24456" s="22">
        <v>-999</v>
      </c>
      <c r="F24456" s="22">
        <v>-999</v>
      </c>
      <c r="G24456" s="22">
        <v>-999</v>
      </c>
      <c r="H24456" s="22">
        <v>-999</v>
      </c>
      <c r="I24456" s="22">
        <v>-999</v>
      </c>
      <c r="J24456" s="22">
        <v>-999</v>
      </c>
    </row>
    <row r="24457" spans="1:10" ht="20" customHeight="1">
      <c r="A24457" s="27">
        <v>-999</v>
      </c>
      <c r="B24457" s="24">
        <v>-999</v>
      </c>
      <c r="C24457" s="22">
        <v>-999</v>
      </c>
      <c r="D24457" s="22">
        <v>-999</v>
      </c>
      <c r="E24457" s="22">
        <v>-999</v>
      </c>
      <c r="F24457" s="22">
        <v>-999</v>
      </c>
      <c r="G24457" s="22">
        <v>-999</v>
      </c>
      <c r="H24457" s="22">
        <v>-999</v>
      </c>
      <c r="I24457" s="22">
        <v>-999</v>
      </c>
      <c r="J24457" s="22">
        <v>-999</v>
      </c>
    </row>
    <row r="24458" spans="1:10" ht="32" customHeight="1">
      <c r="A24458" s="19" t="s">
        <v>156744</v>
      </c>
      <c r="B24458" s="24">
        <v>21</v>
      </c>
      <c r="C24458" s="22">
        <v>15</v>
      </c>
      <c r="D24458" s="21" t="s">
        <v>104172</v>
      </c>
      <c r="E24458" s="21" t="s">
        <v>104173</v>
      </c>
      <c r="F24458" s="21" t="s">
        <v>14739</v>
      </c>
      <c r="G24458" s="22">
        <v>10</v>
      </c>
      <c r="H24458" s="22">
        <v>0</v>
      </c>
      <c r="I24458" s="22">
        <v>0</v>
      </c>
      <c r="J24458" s="21" t="s">
        <v>122408</v>
      </c>
    </row>
    <row r="24459" spans="1:10" ht="32" customHeight="1">
      <c r="A24459" s="19" t="s">
        <v>156745</v>
      </c>
      <c r="B24459" s="24">
        <v>21</v>
      </c>
      <c r="C24459" s="22">
        <v>15</v>
      </c>
      <c r="D24459" s="21" t="s">
        <v>104172</v>
      </c>
      <c r="E24459" s="21" t="s">
        <v>104173</v>
      </c>
      <c r="F24459" s="21" t="s">
        <v>14739</v>
      </c>
      <c r="G24459" s="22">
        <v>10</v>
      </c>
      <c r="H24459" s="22">
        <v>0</v>
      </c>
      <c r="I24459" s="22">
        <v>0</v>
      </c>
      <c r="J24459" s="21" t="s">
        <v>122408</v>
      </c>
    </row>
    <row r="24460" spans="1:10" ht="32" customHeight="1">
      <c r="A24460" s="19" t="s">
        <v>156746</v>
      </c>
      <c r="B24460" s="24">
        <v>17</v>
      </c>
      <c r="C24460" s="22">
        <v>15</v>
      </c>
      <c r="D24460" s="21" t="s">
        <v>114764</v>
      </c>
      <c r="E24460" s="21" t="s">
        <v>114765</v>
      </c>
      <c r="F24460" s="21" t="s">
        <v>101528</v>
      </c>
      <c r="G24460" s="22">
        <v>10</v>
      </c>
      <c r="H24460" s="22">
        <v>0</v>
      </c>
      <c r="I24460" s="22">
        <v>0</v>
      </c>
      <c r="J24460" s="21" t="s">
        <v>142725</v>
      </c>
    </row>
    <row r="24461" spans="1:10" ht="32" customHeight="1">
      <c r="A24461" s="19" t="s">
        <v>156747</v>
      </c>
      <c r="B24461" s="24">
        <v>13</v>
      </c>
      <c r="C24461" s="22">
        <v>15</v>
      </c>
      <c r="D24461" s="21" t="s">
        <v>111852</v>
      </c>
      <c r="E24461" s="21" t="s">
        <v>111853</v>
      </c>
      <c r="F24461" s="21" t="s">
        <v>14739</v>
      </c>
      <c r="G24461" s="22">
        <v>10</v>
      </c>
      <c r="H24461" s="22">
        <v>0</v>
      </c>
      <c r="I24461" s="22">
        <v>0</v>
      </c>
      <c r="J24461" s="21" t="s">
        <v>111854</v>
      </c>
    </row>
    <row r="24462" spans="1:10" ht="32" customHeight="1">
      <c r="A24462" s="19" t="s">
        <v>156748</v>
      </c>
      <c r="B24462" s="24">
        <v>13</v>
      </c>
      <c r="C24462" s="22">
        <v>15</v>
      </c>
      <c r="D24462" s="21" t="s">
        <v>127183</v>
      </c>
      <c r="E24462" s="21" t="s">
        <v>127184</v>
      </c>
      <c r="F24462" s="21" t="s">
        <v>14739</v>
      </c>
      <c r="G24462" s="22">
        <v>10</v>
      </c>
      <c r="H24462" s="22">
        <v>0</v>
      </c>
      <c r="I24462" s="22">
        <v>0</v>
      </c>
      <c r="J24462" s="21" t="s">
        <v>127185</v>
      </c>
    </row>
    <row r="24463" spans="1:10" ht="44" customHeight="1">
      <c r="A24463" s="19" t="s">
        <v>156749</v>
      </c>
      <c r="B24463" s="24">
        <v>32</v>
      </c>
      <c r="C24463" s="22">
        <v>23</v>
      </c>
      <c r="D24463" s="21" t="s">
        <v>152712</v>
      </c>
      <c r="E24463" s="21" t="s">
        <v>152713</v>
      </c>
      <c r="F24463" s="21" t="s">
        <v>102001</v>
      </c>
      <c r="G24463" s="22">
        <v>1</v>
      </c>
      <c r="H24463" s="22">
        <v>18</v>
      </c>
      <c r="I24463" s="22">
        <v>32</v>
      </c>
      <c r="J24463" s="21" t="s">
        <v>156750</v>
      </c>
    </row>
    <row r="24464" spans="1:10" ht="32" customHeight="1">
      <c r="A24464" s="19" t="s">
        <v>156751</v>
      </c>
      <c r="B24464" s="24">
        <v>28</v>
      </c>
      <c r="C24464" s="22">
        <v>15</v>
      </c>
      <c r="D24464" s="21" t="s">
        <v>145609</v>
      </c>
      <c r="E24464" s="21" t="s">
        <v>145610</v>
      </c>
      <c r="F24464" s="21" t="s">
        <v>101554</v>
      </c>
      <c r="G24464" s="22">
        <v>10</v>
      </c>
      <c r="H24464" s="22">
        <v>0</v>
      </c>
      <c r="I24464" s="22">
        <v>0</v>
      </c>
      <c r="J24464" s="21" t="s">
        <v>156752</v>
      </c>
    </row>
    <row r="24465" spans="1:10" ht="20" customHeight="1">
      <c r="A24465" s="27">
        <v>-999</v>
      </c>
      <c r="B24465" s="24">
        <v>-999</v>
      </c>
      <c r="C24465" s="22">
        <v>-999</v>
      </c>
      <c r="D24465" s="22">
        <v>-999</v>
      </c>
      <c r="E24465" s="22">
        <v>-999</v>
      </c>
      <c r="F24465" s="22">
        <v>-999</v>
      </c>
      <c r="G24465" s="22">
        <v>-999</v>
      </c>
      <c r="H24465" s="22">
        <v>-999</v>
      </c>
      <c r="I24465" s="22">
        <v>-999</v>
      </c>
      <c r="J24465" s="22">
        <v>-999</v>
      </c>
    </row>
    <row r="24466" spans="1:10" ht="32" customHeight="1">
      <c r="A24466" s="19" t="s">
        <v>156753</v>
      </c>
      <c r="B24466" s="24">
        <v>27</v>
      </c>
      <c r="C24466" s="22">
        <v>15</v>
      </c>
      <c r="D24466" s="21" t="s">
        <v>102106</v>
      </c>
      <c r="E24466" s="21" t="s">
        <v>102107</v>
      </c>
      <c r="F24466" s="21" t="s">
        <v>101528</v>
      </c>
      <c r="G24466" s="22">
        <v>10</v>
      </c>
      <c r="H24466" s="22">
        <v>0</v>
      </c>
      <c r="I24466" s="22">
        <v>0</v>
      </c>
      <c r="J24466" s="21" t="s">
        <v>156754</v>
      </c>
    </row>
    <row r="24467" spans="1:10" ht="44" customHeight="1">
      <c r="A24467" s="19" t="s">
        <v>156755</v>
      </c>
      <c r="B24467" s="24">
        <v>24</v>
      </c>
      <c r="C24467" s="22">
        <v>15</v>
      </c>
      <c r="D24467" s="21" t="s">
        <v>105020</v>
      </c>
      <c r="E24467" s="21" t="s">
        <v>105021</v>
      </c>
      <c r="F24467" s="21" t="s">
        <v>14739</v>
      </c>
      <c r="G24467" s="22">
        <v>10</v>
      </c>
      <c r="H24467" s="22">
        <v>0</v>
      </c>
      <c r="I24467" s="22">
        <v>0</v>
      </c>
      <c r="J24467" s="21" t="s">
        <v>156756</v>
      </c>
    </row>
    <row r="24468" spans="1:10" ht="44" customHeight="1">
      <c r="A24468" s="19" t="s">
        <v>156757</v>
      </c>
      <c r="B24468" s="24">
        <v>24</v>
      </c>
      <c r="C24468" s="22">
        <v>15</v>
      </c>
      <c r="D24468" s="21" t="s">
        <v>105020</v>
      </c>
      <c r="E24468" s="21" t="s">
        <v>105021</v>
      </c>
      <c r="F24468" s="21" t="s">
        <v>14739</v>
      </c>
      <c r="G24468" s="22">
        <v>10</v>
      </c>
      <c r="H24468" s="22">
        <v>0</v>
      </c>
      <c r="I24468" s="22">
        <v>0</v>
      </c>
      <c r="J24468" s="21" t="s">
        <v>156756</v>
      </c>
    </row>
    <row r="24469" spans="1:10" ht="44" customHeight="1">
      <c r="A24469" s="19" t="s">
        <v>156758</v>
      </c>
      <c r="B24469" s="24">
        <v>24</v>
      </c>
      <c r="C24469" s="22">
        <v>15</v>
      </c>
      <c r="D24469" s="21" t="s">
        <v>105020</v>
      </c>
      <c r="E24469" s="21" t="s">
        <v>105021</v>
      </c>
      <c r="F24469" s="21" t="s">
        <v>14739</v>
      </c>
      <c r="G24469" s="22">
        <v>10</v>
      </c>
      <c r="H24469" s="22">
        <v>0</v>
      </c>
      <c r="I24469" s="22">
        <v>0</v>
      </c>
      <c r="J24469" s="21" t="s">
        <v>156756</v>
      </c>
    </row>
    <row r="24470" spans="1:10" ht="44" customHeight="1">
      <c r="A24470" s="19" t="s">
        <v>156759</v>
      </c>
      <c r="B24470" s="24">
        <v>14</v>
      </c>
      <c r="C24470" s="22">
        <v>38</v>
      </c>
      <c r="D24470" s="21" t="s">
        <v>107260</v>
      </c>
      <c r="E24470" s="21" t="s">
        <v>107261</v>
      </c>
      <c r="F24470" s="21" t="s">
        <v>101543</v>
      </c>
      <c r="G24470" s="22">
        <v>10</v>
      </c>
      <c r="H24470" s="22">
        <v>12</v>
      </c>
      <c r="I24470" s="22">
        <v>21</v>
      </c>
      <c r="J24470" s="21" t="s">
        <v>156760</v>
      </c>
    </row>
    <row r="24471" spans="1:10" ht="44" customHeight="1">
      <c r="A24471" s="19" t="s">
        <v>156761</v>
      </c>
      <c r="B24471" s="24">
        <v>33</v>
      </c>
      <c r="C24471" s="22">
        <v>19</v>
      </c>
      <c r="D24471" s="21" t="s">
        <v>104210</v>
      </c>
      <c r="E24471" s="21" t="s">
        <v>104211</v>
      </c>
      <c r="F24471" s="21" t="s">
        <v>102114</v>
      </c>
      <c r="G24471" s="22">
        <v>4</v>
      </c>
      <c r="H24471" s="22">
        <v>11</v>
      </c>
      <c r="I24471" s="22">
        <v>17</v>
      </c>
      <c r="J24471" s="21" t="s">
        <v>156762</v>
      </c>
    </row>
    <row r="24472" spans="1:10" ht="32" customHeight="1">
      <c r="A24472" s="19" t="s">
        <v>156763</v>
      </c>
      <c r="B24472" s="24">
        <v>12</v>
      </c>
      <c r="C24472" s="22">
        <v>15</v>
      </c>
      <c r="D24472" s="21" t="s">
        <v>102255</v>
      </c>
      <c r="E24472" s="21" t="s">
        <v>102256</v>
      </c>
      <c r="F24472" s="21" t="s">
        <v>101554</v>
      </c>
      <c r="G24472" s="22">
        <v>10</v>
      </c>
      <c r="H24472" s="22">
        <v>0</v>
      </c>
      <c r="I24472" s="22">
        <v>0</v>
      </c>
      <c r="J24472" s="21" t="s">
        <v>156764</v>
      </c>
    </row>
    <row r="24473" spans="1:10" ht="32" customHeight="1">
      <c r="A24473" s="19" t="s">
        <v>156765</v>
      </c>
      <c r="B24473" s="24">
        <v>12</v>
      </c>
      <c r="C24473" s="22">
        <v>15</v>
      </c>
      <c r="D24473" s="21" t="s">
        <v>102255</v>
      </c>
      <c r="E24473" s="21" t="s">
        <v>102256</v>
      </c>
      <c r="F24473" s="21" t="s">
        <v>101554</v>
      </c>
      <c r="G24473" s="22">
        <v>10</v>
      </c>
      <c r="H24473" s="22">
        <v>0</v>
      </c>
      <c r="I24473" s="22">
        <v>0</v>
      </c>
      <c r="J24473" s="21" t="s">
        <v>156764</v>
      </c>
    </row>
    <row r="24474" spans="1:10" ht="32" customHeight="1">
      <c r="A24474" s="19" t="s">
        <v>156766</v>
      </c>
      <c r="B24474" s="24">
        <v>12</v>
      </c>
      <c r="C24474" s="22">
        <v>15</v>
      </c>
      <c r="D24474" s="21" t="s">
        <v>102255</v>
      </c>
      <c r="E24474" s="21" t="s">
        <v>102256</v>
      </c>
      <c r="F24474" s="21" t="s">
        <v>101554</v>
      </c>
      <c r="G24474" s="22">
        <v>10</v>
      </c>
      <c r="H24474" s="22">
        <v>0</v>
      </c>
      <c r="I24474" s="22">
        <v>0</v>
      </c>
      <c r="J24474" s="21" t="s">
        <v>156764</v>
      </c>
    </row>
    <row r="24475" spans="1:10" ht="32" customHeight="1">
      <c r="A24475" s="19" t="s">
        <v>156767</v>
      </c>
      <c r="B24475" s="24">
        <v>40</v>
      </c>
      <c r="C24475" s="22">
        <v>19</v>
      </c>
      <c r="D24475" s="21" t="s">
        <v>108578</v>
      </c>
      <c r="E24475" s="21" t="s">
        <v>108579</v>
      </c>
      <c r="F24475" s="21" t="s">
        <v>101787</v>
      </c>
      <c r="G24475" s="22">
        <v>1</v>
      </c>
      <c r="H24475" s="22">
        <v>14</v>
      </c>
      <c r="I24475" s="22">
        <v>26</v>
      </c>
      <c r="J24475" s="21" t="s">
        <v>156768</v>
      </c>
    </row>
    <row r="24476" spans="1:10" ht="32" customHeight="1">
      <c r="A24476" s="19" t="s">
        <v>156769</v>
      </c>
      <c r="B24476" s="24">
        <v>24</v>
      </c>
      <c r="C24476" s="22">
        <v>19</v>
      </c>
      <c r="D24476" s="21" t="s">
        <v>116109</v>
      </c>
      <c r="E24476" s="21" t="s">
        <v>116110</v>
      </c>
      <c r="F24476" s="21" t="s">
        <v>102114</v>
      </c>
      <c r="G24476" s="22">
        <v>6</v>
      </c>
      <c r="H24476" s="22">
        <v>9</v>
      </c>
      <c r="I24476" s="22">
        <v>17</v>
      </c>
      <c r="J24476" s="21" t="s">
        <v>156770</v>
      </c>
    </row>
    <row r="24477" spans="1:10" ht="32" customHeight="1">
      <c r="A24477" s="19" t="s">
        <v>156771</v>
      </c>
      <c r="B24477" s="24">
        <v>19</v>
      </c>
      <c r="C24477" s="22">
        <v>17</v>
      </c>
      <c r="D24477" s="21" t="s">
        <v>111252</v>
      </c>
      <c r="E24477" s="21" t="s">
        <v>111253</v>
      </c>
      <c r="F24477" s="21" t="s">
        <v>101710</v>
      </c>
      <c r="G24477" s="22">
        <v>1</v>
      </c>
      <c r="H24477" s="22">
        <v>12</v>
      </c>
      <c r="I24477" s="22">
        <v>21</v>
      </c>
      <c r="J24477" s="21" t="s">
        <v>156772</v>
      </c>
    </row>
    <row r="24478" spans="1:10" ht="20" customHeight="1">
      <c r="A24478" s="27">
        <v>-999</v>
      </c>
      <c r="B24478" s="24">
        <v>-999</v>
      </c>
      <c r="C24478" s="22">
        <v>-999</v>
      </c>
      <c r="D24478" s="22">
        <v>-999</v>
      </c>
      <c r="E24478" s="22">
        <v>-999</v>
      </c>
      <c r="F24478" s="22">
        <v>-999</v>
      </c>
      <c r="G24478" s="22">
        <v>-999</v>
      </c>
      <c r="H24478" s="22">
        <v>-999</v>
      </c>
      <c r="I24478" s="22">
        <v>-999</v>
      </c>
      <c r="J24478" s="22">
        <v>-999</v>
      </c>
    </row>
    <row r="24479" spans="1:10" ht="32" customHeight="1">
      <c r="A24479" s="19" t="s">
        <v>156773</v>
      </c>
      <c r="B24479" s="24">
        <v>20</v>
      </c>
      <c r="C24479" s="22">
        <v>15</v>
      </c>
      <c r="D24479" s="21" t="s">
        <v>103334</v>
      </c>
      <c r="E24479" s="21" t="s">
        <v>103335</v>
      </c>
      <c r="F24479" s="21" t="s">
        <v>101568</v>
      </c>
      <c r="G24479" s="22">
        <v>1</v>
      </c>
      <c r="H24479" s="22">
        <v>9</v>
      </c>
      <c r="I24479" s="22">
        <v>18</v>
      </c>
      <c r="J24479" s="21" t="s">
        <v>133990</v>
      </c>
    </row>
    <row r="24480" spans="1:10" ht="32" customHeight="1">
      <c r="A24480" s="19" t="s">
        <v>156774</v>
      </c>
      <c r="B24480" s="24">
        <v>34</v>
      </c>
      <c r="C24480" s="22">
        <v>15</v>
      </c>
      <c r="D24480" s="21" t="s">
        <v>107248</v>
      </c>
      <c r="E24480" s="21" t="s">
        <v>107249</v>
      </c>
      <c r="F24480" s="21" t="s">
        <v>101528</v>
      </c>
      <c r="G24480" s="22">
        <v>10</v>
      </c>
      <c r="H24480" s="22">
        <v>0</v>
      </c>
      <c r="I24480" s="22">
        <v>0</v>
      </c>
      <c r="J24480" s="21" t="s">
        <v>107250</v>
      </c>
    </row>
    <row r="24481" spans="1:10" ht="44" customHeight="1">
      <c r="A24481" s="19" t="s">
        <v>156775</v>
      </c>
      <c r="B24481" s="24">
        <v>39</v>
      </c>
      <c r="C24481" s="22">
        <v>41</v>
      </c>
      <c r="D24481" s="21" t="s">
        <v>102584</v>
      </c>
      <c r="E24481" s="21" t="s">
        <v>102585</v>
      </c>
      <c r="F24481" s="21" t="s">
        <v>102912</v>
      </c>
      <c r="G24481" s="22">
        <v>2</v>
      </c>
      <c r="H24481" s="22">
        <v>35</v>
      </c>
      <c r="I24481" s="22">
        <v>69</v>
      </c>
      <c r="J24481" s="21" t="s">
        <v>156776</v>
      </c>
    </row>
    <row r="24482" spans="1:10" ht="20" customHeight="1">
      <c r="A24482" s="27">
        <v>-999</v>
      </c>
      <c r="B24482" s="24">
        <v>-999</v>
      </c>
      <c r="C24482" s="22">
        <v>-999</v>
      </c>
      <c r="D24482" s="22">
        <v>-999</v>
      </c>
      <c r="E24482" s="22">
        <v>-999</v>
      </c>
      <c r="F24482" s="22">
        <v>-999</v>
      </c>
      <c r="G24482" s="22">
        <v>-999</v>
      </c>
      <c r="H24482" s="22">
        <v>-999</v>
      </c>
      <c r="I24482" s="22">
        <v>-999</v>
      </c>
      <c r="J24482" s="22">
        <v>-999</v>
      </c>
    </row>
    <row r="24483" spans="1:10" ht="44" customHeight="1">
      <c r="A24483" s="19" t="s">
        <v>156777</v>
      </c>
      <c r="B24483" s="24">
        <v>50</v>
      </c>
      <c r="C24483" s="22">
        <v>19</v>
      </c>
      <c r="D24483" s="21" t="s">
        <v>104400</v>
      </c>
      <c r="E24483" s="21" t="s">
        <v>104401</v>
      </c>
      <c r="F24483" s="21" t="s">
        <v>101787</v>
      </c>
      <c r="G24483" s="22">
        <v>1</v>
      </c>
      <c r="H24483" s="22">
        <v>14</v>
      </c>
      <c r="I24483" s="22">
        <v>26</v>
      </c>
      <c r="J24483" s="21" t="s">
        <v>156778</v>
      </c>
    </row>
    <row r="24484" spans="1:10" ht="32" customHeight="1">
      <c r="A24484" s="19" t="s">
        <v>156779</v>
      </c>
      <c r="B24484" s="24">
        <v>61</v>
      </c>
      <c r="C24484" s="22">
        <v>15</v>
      </c>
      <c r="D24484" s="21" t="s">
        <v>116014</v>
      </c>
      <c r="E24484" s="21" t="s">
        <v>116015</v>
      </c>
      <c r="F24484" s="21" t="s">
        <v>101528</v>
      </c>
      <c r="G24484" s="22">
        <v>10</v>
      </c>
      <c r="H24484" s="22">
        <v>0</v>
      </c>
      <c r="I24484" s="22">
        <v>0</v>
      </c>
      <c r="J24484" s="21" t="s">
        <v>154810</v>
      </c>
    </row>
    <row r="24485" spans="1:10" ht="20" customHeight="1">
      <c r="A24485" s="27">
        <v>-999</v>
      </c>
      <c r="B24485" s="24">
        <v>-999</v>
      </c>
      <c r="C24485" s="22">
        <v>-999</v>
      </c>
      <c r="D24485" s="22">
        <v>-999</v>
      </c>
      <c r="E24485" s="22">
        <v>-999</v>
      </c>
      <c r="F24485" s="22">
        <v>-999</v>
      </c>
      <c r="G24485" s="22">
        <v>-999</v>
      </c>
      <c r="H24485" s="22">
        <v>-999</v>
      </c>
      <c r="I24485" s="22">
        <v>-999</v>
      </c>
      <c r="J24485" s="22">
        <v>-999</v>
      </c>
    </row>
    <row r="24486" spans="1:10" ht="44" customHeight="1">
      <c r="A24486" s="19" t="s">
        <v>156780</v>
      </c>
      <c r="B24486" s="24">
        <v>40</v>
      </c>
      <c r="C24486" s="22">
        <v>16</v>
      </c>
      <c r="D24486" s="21" t="s">
        <v>101931</v>
      </c>
      <c r="E24486" s="21" t="s">
        <v>101932</v>
      </c>
      <c r="F24486" s="21" t="s">
        <v>101945</v>
      </c>
      <c r="G24486" s="22">
        <v>1</v>
      </c>
      <c r="H24486" s="22">
        <v>11</v>
      </c>
      <c r="I24486" s="22">
        <v>17</v>
      </c>
      <c r="J24486" s="21" t="s">
        <v>156781</v>
      </c>
    </row>
    <row r="24487" spans="1:10" ht="44" customHeight="1">
      <c r="A24487" s="19" t="s">
        <v>156782</v>
      </c>
      <c r="B24487" s="24">
        <v>40</v>
      </c>
      <c r="C24487" s="22">
        <v>16</v>
      </c>
      <c r="D24487" s="21" t="s">
        <v>101931</v>
      </c>
      <c r="E24487" s="21" t="s">
        <v>101932</v>
      </c>
      <c r="F24487" s="21" t="s">
        <v>101945</v>
      </c>
      <c r="G24487" s="22">
        <v>1</v>
      </c>
      <c r="H24487" s="22">
        <v>11</v>
      </c>
      <c r="I24487" s="22">
        <v>17</v>
      </c>
      <c r="J24487" s="21" t="s">
        <v>156781</v>
      </c>
    </row>
    <row r="24488" spans="1:10" ht="44" customHeight="1">
      <c r="A24488" s="19" t="s">
        <v>156783</v>
      </c>
      <c r="B24488" s="24">
        <v>13</v>
      </c>
      <c r="C24488" s="22">
        <v>15</v>
      </c>
      <c r="D24488" s="21" t="s">
        <v>127734</v>
      </c>
      <c r="E24488" s="21" t="s">
        <v>127735</v>
      </c>
      <c r="F24488" s="21" t="s">
        <v>101694</v>
      </c>
      <c r="G24488" s="22">
        <v>2</v>
      </c>
      <c r="H24488" s="22">
        <v>9</v>
      </c>
      <c r="I24488" s="22">
        <v>12</v>
      </c>
      <c r="J24488" s="21" t="s">
        <v>156784</v>
      </c>
    </row>
    <row r="24489" spans="1:10" ht="44" customHeight="1">
      <c r="A24489" s="19" t="s">
        <v>156785</v>
      </c>
      <c r="B24489" s="24">
        <v>22</v>
      </c>
      <c r="C24489" s="22">
        <v>15</v>
      </c>
      <c r="D24489" s="21" t="s">
        <v>136018</v>
      </c>
      <c r="E24489" s="21" t="s">
        <v>136019</v>
      </c>
      <c r="F24489" s="21" t="s">
        <v>101554</v>
      </c>
      <c r="G24489" s="22">
        <v>10</v>
      </c>
      <c r="H24489" s="22">
        <v>0</v>
      </c>
      <c r="I24489" s="22">
        <v>0</v>
      </c>
      <c r="J24489" s="21" t="s">
        <v>156786</v>
      </c>
    </row>
    <row r="24490" spans="1:10" ht="44" customHeight="1">
      <c r="A24490" s="19" t="s">
        <v>156787</v>
      </c>
      <c r="B24490" s="24">
        <v>53</v>
      </c>
      <c r="C24490" s="22">
        <v>16</v>
      </c>
      <c r="D24490" s="21" t="s">
        <v>113557</v>
      </c>
      <c r="E24490" s="21" t="s">
        <v>113558</v>
      </c>
      <c r="F24490" s="21" t="s">
        <v>101945</v>
      </c>
      <c r="G24490" s="22">
        <v>1</v>
      </c>
      <c r="H24490" s="22">
        <v>11</v>
      </c>
      <c r="I24490" s="22">
        <v>15</v>
      </c>
      <c r="J24490" s="21" t="s">
        <v>156788</v>
      </c>
    </row>
    <row r="24491" spans="1:10" ht="20" customHeight="1">
      <c r="A24491" s="27">
        <v>-999</v>
      </c>
      <c r="B24491" s="24">
        <v>-999</v>
      </c>
      <c r="C24491" s="22">
        <v>-999</v>
      </c>
      <c r="D24491" s="22">
        <v>-999</v>
      </c>
      <c r="E24491" s="22">
        <v>-999</v>
      </c>
      <c r="F24491" s="22">
        <v>-999</v>
      </c>
      <c r="G24491" s="22">
        <v>-999</v>
      </c>
      <c r="H24491" s="22">
        <v>-999</v>
      </c>
      <c r="I24491" s="22">
        <v>-999</v>
      </c>
      <c r="J24491" s="22">
        <v>-999</v>
      </c>
    </row>
    <row r="24492" spans="1:10" ht="44" customHeight="1">
      <c r="A24492" s="19" t="s">
        <v>156789</v>
      </c>
      <c r="B24492" s="24">
        <v>13</v>
      </c>
      <c r="C24492" s="22">
        <v>15</v>
      </c>
      <c r="D24492" s="21" t="s">
        <v>145437</v>
      </c>
      <c r="E24492" s="21" t="s">
        <v>145438</v>
      </c>
      <c r="F24492" s="21" t="s">
        <v>14739</v>
      </c>
      <c r="G24492" s="22">
        <v>10</v>
      </c>
      <c r="H24492" s="22">
        <v>0</v>
      </c>
      <c r="I24492" s="22">
        <v>0</v>
      </c>
      <c r="J24492" s="21" t="s">
        <v>156790</v>
      </c>
    </row>
    <row r="24493" spans="1:10" ht="44" customHeight="1">
      <c r="A24493" s="19" t="s">
        <v>156791</v>
      </c>
      <c r="B24493" s="24">
        <v>13</v>
      </c>
      <c r="C24493" s="22">
        <v>15</v>
      </c>
      <c r="D24493" s="21" t="s">
        <v>145437</v>
      </c>
      <c r="E24493" s="21" t="s">
        <v>145438</v>
      </c>
      <c r="F24493" s="21" t="s">
        <v>14739</v>
      </c>
      <c r="G24493" s="22">
        <v>10</v>
      </c>
      <c r="H24493" s="22">
        <v>0</v>
      </c>
      <c r="I24493" s="22">
        <v>0</v>
      </c>
      <c r="J24493" s="21" t="s">
        <v>156790</v>
      </c>
    </row>
    <row r="24494" spans="1:10" ht="44" customHeight="1">
      <c r="A24494" s="19" t="s">
        <v>156792</v>
      </c>
      <c r="B24494" s="24">
        <v>32</v>
      </c>
      <c r="C24494" s="22">
        <v>22</v>
      </c>
      <c r="D24494" s="21" t="s">
        <v>113470</v>
      </c>
      <c r="E24494" s="21" t="s">
        <v>113471</v>
      </c>
      <c r="F24494" s="21" t="s">
        <v>106135</v>
      </c>
      <c r="G24494" s="22">
        <v>1</v>
      </c>
      <c r="H24494" s="22">
        <v>17</v>
      </c>
      <c r="I24494" s="22">
        <v>32</v>
      </c>
      <c r="J24494" s="21" t="s">
        <v>156793</v>
      </c>
    </row>
    <row r="24495" spans="1:10" ht="20" customHeight="1">
      <c r="A24495" s="27">
        <v>-999</v>
      </c>
      <c r="B24495" s="24">
        <v>-999</v>
      </c>
      <c r="C24495" s="22">
        <v>-999</v>
      </c>
      <c r="D24495" s="22">
        <v>-999</v>
      </c>
      <c r="E24495" s="22">
        <v>-999</v>
      </c>
      <c r="F24495" s="22">
        <v>-999</v>
      </c>
      <c r="G24495" s="22">
        <v>-999</v>
      </c>
      <c r="H24495" s="22">
        <v>-999</v>
      </c>
      <c r="I24495" s="22">
        <v>-999</v>
      </c>
      <c r="J24495" s="22">
        <v>-999</v>
      </c>
    </row>
    <row r="24496" spans="1:10" ht="32" customHeight="1">
      <c r="A24496" s="19" t="s">
        <v>156794</v>
      </c>
      <c r="B24496" s="24">
        <v>32</v>
      </c>
      <c r="C24496" s="22">
        <v>29</v>
      </c>
      <c r="D24496" s="21" t="s">
        <v>102730</v>
      </c>
      <c r="E24496" s="21" t="s">
        <v>102731</v>
      </c>
      <c r="F24496" s="21" t="s">
        <v>14743</v>
      </c>
      <c r="G24496" s="22">
        <v>7</v>
      </c>
      <c r="H24496" s="22">
        <v>18</v>
      </c>
      <c r="I24496" s="22">
        <v>30</v>
      </c>
      <c r="J24496" s="21" t="s">
        <v>153311</v>
      </c>
    </row>
    <row r="24497" spans="1:10" ht="32" customHeight="1">
      <c r="A24497" s="19" t="s">
        <v>156795</v>
      </c>
      <c r="B24497" s="24">
        <v>13</v>
      </c>
      <c r="C24497" s="22">
        <v>15</v>
      </c>
      <c r="D24497" s="21" t="s">
        <v>156796</v>
      </c>
      <c r="E24497" s="21" t="s">
        <v>156797</v>
      </c>
      <c r="F24497" s="21" t="s">
        <v>101522</v>
      </c>
      <c r="G24497" s="22">
        <v>10</v>
      </c>
      <c r="H24497" s="22">
        <v>0</v>
      </c>
      <c r="I24497" s="22">
        <v>0</v>
      </c>
      <c r="J24497" s="21" t="s">
        <v>156798</v>
      </c>
    </row>
    <row r="24498" spans="1:10" ht="44" customHeight="1">
      <c r="A24498" s="19" t="s">
        <v>156799</v>
      </c>
      <c r="B24498" s="24">
        <v>31</v>
      </c>
      <c r="C24498" s="22">
        <v>15</v>
      </c>
      <c r="D24498" s="21" t="s">
        <v>108288</v>
      </c>
      <c r="E24498" s="21" t="s">
        <v>108289</v>
      </c>
      <c r="F24498" s="21" t="s">
        <v>101554</v>
      </c>
      <c r="G24498" s="22">
        <v>10</v>
      </c>
      <c r="H24498" s="22">
        <v>0</v>
      </c>
      <c r="I24498" s="22">
        <v>0</v>
      </c>
      <c r="J24498" s="21" t="s">
        <v>125136</v>
      </c>
    </row>
    <row r="24499" spans="1:10" ht="44" customHeight="1">
      <c r="A24499" s="19" t="s">
        <v>156800</v>
      </c>
      <c r="B24499" s="24">
        <v>25</v>
      </c>
      <c r="C24499" s="22">
        <v>15</v>
      </c>
      <c r="D24499" s="21" t="s">
        <v>132982</v>
      </c>
      <c r="E24499" s="21" t="s">
        <v>132983</v>
      </c>
      <c r="F24499" s="21" t="s">
        <v>101554</v>
      </c>
      <c r="G24499" s="22">
        <v>10</v>
      </c>
      <c r="H24499" s="22">
        <v>0</v>
      </c>
      <c r="I24499" s="22">
        <v>0</v>
      </c>
      <c r="J24499" s="21" t="s">
        <v>156801</v>
      </c>
    </row>
    <row r="24500" spans="1:10" ht="32" customHeight="1">
      <c r="A24500" s="19" t="s">
        <v>156802</v>
      </c>
      <c r="B24500" s="24">
        <v>56</v>
      </c>
      <c r="C24500" s="22">
        <v>15</v>
      </c>
      <c r="D24500" s="21" t="s">
        <v>138150</v>
      </c>
      <c r="E24500" s="21" t="s">
        <v>138151</v>
      </c>
      <c r="F24500" s="21" t="s">
        <v>101528</v>
      </c>
      <c r="G24500" s="22">
        <v>10</v>
      </c>
      <c r="H24500" s="22">
        <v>0</v>
      </c>
      <c r="I24500" s="22">
        <v>0</v>
      </c>
      <c r="J24500" s="21" t="s">
        <v>156803</v>
      </c>
    </row>
    <row r="24501" spans="1:10" ht="32" customHeight="1">
      <c r="A24501" s="19" t="s">
        <v>156804</v>
      </c>
      <c r="B24501" s="24">
        <v>24</v>
      </c>
      <c r="C24501" s="22">
        <v>15</v>
      </c>
      <c r="D24501" s="21" t="s">
        <v>153611</v>
      </c>
      <c r="E24501" s="21" t="s">
        <v>153612</v>
      </c>
      <c r="F24501" s="21" t="s">
        <v>101554</v>
      </c>
      <c r="G24501" s="22">
        <v>10</v>
      </c>
      <c r="H24501" s="22">
        <v>0</v>
      </c>
      <c r="I24501" s="22">
        <v>0</v>
      </c>
      <c r="J24501" s="21" t="s">
        <v>156805</v>
      </c>
    </row>
    <row r="24502" spans="1:10" ht="32" customHeight="1">
      <c r="A24502" s="19" t="s">
        <v>156806</v>
      </c>
      <c r="B24502" s="24">
        <v>13</v>
      </c>
      <c r="C24502" s="22">
        <v>21</v>
      </c>
      <c r="D24502" s="21" t="s">
        <v>137542</v>
      </c>
      <c r="E24502" s="21" t="s">
        <v>137543</v>
      </c>
      <c r="F24502" s="21" t="s">
        <v>14743</v>
      </c>
      <c r="G24502" s="22">
        <v>8</v>
      </c>
      <c r="H24502" s="22">
        <v>9</v>
      </c>
      <c r="I24502" s="22">
        <v>17</v>
      </c>
      <c r="J24502" s="21" t="s">
        <v>156807</v>
      </c>
    </row>
    <row r="24503" spans="1:10" ht="32" customHeight="1">
      <c r="A24503" s="19" t="s">
        <v>156808</v>
      </c>
      <c r="B24503" s="24">
        <v>13</v>
      </c>
      <c r="C24503" s="22">
        <v>21</v>
      </c>
      <c r="D24503" s="21" t="s">
        <v>137542</v>
      </c>
      <c r="E24503" s="21" t="s">
        <v>137543</v>
      </c>
      <c r="F24503" s="21" t="s">
        <v>14743</v>
      </c>
      <c r="G24503" s="22">
        <v>8</v>
      </c>
      <c r="H24503" s="22">
        <v>9</v>
      </c>
      <c r="I24503" s="22">
        <v>17</v>
      </c>
      <c r="J24503" s="21" t="s">
        <v>156807</v>
      </c>
    </row>
    <row r="24504" spans="1:10" ht="32" customHeight="1">
      <c r="A24504" s="19" t="s">
        <v>156809</v>
      </c>
      <c r="B24504" s="24">
        <v>13</v>
      </c>
      <c r="C24504" s="22">
        <v>15</v>
      </c>
      <c r="D24504" s="21" t="s">
        <v>141857</v>
      </c>
      <c r="E24504" s="21" t="s">
        <v>141858</v>
      </c>
      <c r="F24504" s="21" t="s">
        <v>14739</v>
      </c>
      <c r="G24504" s="22">
        <v>10</v>
      </c>
      <c r="H24504" s="22">
        <v>0</v>
      </c>
      <c r="I24504" s="22">
        <v>0</v>
      </c>
      <c r="J24504" s="21" t="s">
        <v>156810</v>
      </c>
    </row>
    <row r="24505" spans="1:10" ht="32" customHeight="1">
      <c r="A24505" s="19" t="s">
        <v>156811</v>
      </c>
      <c r="B24505" s="24">
        <v>13</v>
      </c>
      <c r="C24505" s="22">
        <v>15</v>
      </c>
      <c r="D24505" s="21" t="s">
        <v>141857</v>
      </c>
      <c r="E24505" s="21" t="s">
        <v>141858</v>
      </c>
      <c r="F24505" s="21" t="s">
        <v>14739</v>
      </c>
      <c r="G24505" s="22">
        <v>10</v>
      </c>
      <c r="H24505" s="22">
        <v>0</v>
      </c>
      <c r="I24505" s="22">
        <v>0</v>
      </c>
      <c r="J24505" s="21" t="s">
        <v>156810</v>
      </c>
    </row>
    <row r="24506" spans="1:10" ht="32" customHeight="1">
      <c r="A24506" s="19" t="s">
        <v>156812</v>
      </c>
      <c r="B24506" s="24">
        <v>12</v>
      </c>
      <c r="C24506" s="22">
        <v>15</v>
      </c>
      <c r="D24506" s="21" t="s">
        <v>114141</v>
      </c>
      <c r="E24506" s="21" t="s">
        <v>114142</v>
      </c>
      <c r="F24506" s="21" t="s">
        <v>101563</v>
      </c>
      <c r="G24506" s="22">
        <v>10</v>
      </c>
      <c r="H24506" s="22">
        <v>0</v>
      </c>
      <c r="I24506" s="22">
        <v>0</v>
      </c>
      <c r="J24506" s="21" t="s">
        <v>125113</v>
      </c>
    </row>
    <row r="24507" spans="1:10" ht="32" customHeight="1">
      <c r="A24507" s="19" t="s">
        <v>156813</v>
      </c>
      <c r="B24507" s="24">
        <v>51</v>
      </c>
      <c r="C24507" s="22">
        <v>53</v>
      </c>
      <c r="D24507" s="21" t="s">
        <v>143952</v>
      </c>
      <c r="E24507" s="21" t="s">
        <v>143953</v>
      </c>
      <c r="F24507" s="22">
        <v>625</v>
      </c>
      <c r="G24507" s="22">
        <v>7</v>
      </c>
      <c r="H24507" s="22">
        <v>12</v>
      </c>
      <c r="I24507" s="22">
        <v>21</v>
      </c>
      <c r="J24507" s="21" t="s">
        <v>156814</v>
      </c>
    </row>
    <row r="24508" spans="1:10" ht="32" customHeight="1">
      <c r="A24508" s="19" t="s">
        <v>156815</v>
      </c>
      <c r="B24508" s="24">
        <v>15</v>
      </c>
      <c r="C24508" s="22">
        <v>18</v>
      </c>
      <c r="D24508" s="21" t="s">
        <v>144218</v>
      </c>
      <c r="E24508" s="21" t="s">
        <v>144219</v>
      </c>
      <c r="F24508" s="21" t="s">
        <v>102727</v>
      </c>
      <c r="G24508" s="22">
        <v>3</v>
      </c>
      <c r="H24508" s="22">
        <v>11</v>
      </c>
      <c r="I24508" s="22">
        <v>18</v>
      </c>
      <c r="J24508" s="21" t="s">
        <v>156816</v>
      </c>
    </row>
    <row r="24509" spans="1:10" ht="32" customHeight="1">
      <c r="A24509" s="19" t="s">
        <v>156817</v>
      </c>
      <c r="B24509" s="24">
        <v>14</v>
      </c>
      <c r="C24509" s="22">
        <v>19</v>
      </c>
      <c r="D24509" s="21" t="s">
        <v>106034</v>
      </c>
      <c r="E24509" s="21" t="s">
        <v>106035</v>
      </c>
      <c r="F24509" s="21" t="s">
        <v>102114</v>
      </c>
      <c r="G24509" s="22">
        <v>5</v>
      </c>
      <c r="H24509" s="22">
        <v>10</v>
      </c>
      <c r="I24509" s="22">
        <v>22</v>
      </c>
      <c r="J24509" s="21" t="s">
        <v>156818</v>
      </c>
    </row>
    <row r="24510" spans="1:10" ht="32" customHeight="1">
      <c r="A24510" s="19" t="s">
        <v>156819</v>
      </c>
      <c r="B24510" s="24">
        <v>14</v>
      </c>
      <c r="C24510" s="22">
        <v>19</v>
      </c>
      <c r="D24510" s="21" t="s">
        <v>106034</v>
      </c>
      <c r="E24510" s="21" t="s">
        <v>106035</v>
      </c>
      <c r="F24510" s="21" t="s">
        <v>102114</v>
      </c>
      <c r="G24510" s="22">
        <v>5</v>
      </c>
      <c r="H24510" s="22">
        <v>10</v>
      </c>
      <c r="I24510" s="22">
        <v>22</v>
      </c>
      <c r="J24510" s="21" t="s">
        <v>156818</v>
      </c>
    </row>
    <row r="24511" spans="1:10" ht="32" customHeight="1">
      <c r="A24511" s="19" t="s">
        <v>156820</v>
      </c>
      <c r="B24511" s="24">
        <v>23</v>
      </c>
      <c r="C24511" s="22">
        <v>15</v>
      </c>
      <c r="D24511" s="21" t="s">
        <v>101795</v>
      </c>
      <c r="E24511" s="21" t="s">
        <v>101796</v>
      </c>
      <c r="F24511" s="21" t="s">
        <v>101694</v>
      </c>
      <c r="G24511" s="22">
        <v>10</v>
      </c>
      <c r="H24511" s="22">
        <v>0</v>
      </c>
      <c r="I24511" s="22">
        <v>0</v>
      </c>
      <c r="J24511" s="21" t="s">
        <v>116791</v>
      </c>
    </row>
    <row r="24512" spans="1:10" ht="32" customHeight="1">
      <c r="A24512" s="19" t="s">
        <v>156821</v>
      </c>
      <c r="B24512" s="24">
        <v>23</v>
      </c>
      <c r="C24512" s="22">
        <v>15</v>
      </c>
      <c r="D24512" s="21" t="s">
        <v>116735</v>
      </c>
      <c r="E24512" s="21" t="s">
        <v>116736</v>
      </c>
      <c r="F24512" s="21" t="s">
        <v>101528</v>
      </c>
      <c r="G24512" s="22">
        <v>10</v>
      </c>
      <c r="H24512" s="22">
        <v>0</v>
      </c>
      <c r="I24512" s="22">
        <v>0</v>
      </c>
      <c r="J24512" s="21" t="s">
        <v>117585</v>
      </c>
    </row>
    <row r="24513" spans="1:10" ht="32" customHeight="1">
      <c r="A24513" s="19" t="s">
        <v>156822</v>
      </c>
      <c r="B24513" s="24">
        <v>13</v>
      </c>
      <c r="C24513" s="22">
        <v>15</v>
      </c>
      <c r="D24513" s="21" t="s">
        <v>128514</v>
      </c>
      <c r="E24513" s="21" t="s">
        <v>128515</v>
      </c>
      <c r="F24513" s="21" t="s">
        <v>14739</v>
      </c>
      <c r="G24513" s="22">
        <v>10</v>
      </c>
      <c r="H24513" s="22">
        <v>0</v>
      </c>
      <c r="I24513" s="22">
        <v>0</v>
      </c>
      <c r="J24513" s="21" t="s">
        <v>156823</v>
      </c>
    </row>
    <row r="24514" spans="1:10" ht="20" customHeight="1">
      <c r="A24514" s="27">
        <v>-999</v>
      </c>
      <c r="B24514" s="24">
        <v>-999</v>
      </c>
      <c r="C24514" s="22">
        <v>-999</v>
      </c>
      <c r="D24514" s="22">
        <v>-999</v>
      </c>
      <c r="E24514" s="22">
        <v>-999</v>
      </c>
      <c r="F24514" s="22">
        <v>-999</v>
      </c>
      <c r="G24514" s="22">
        <v>-999</v>
      </c>
      <c r="H24514" s="22">
        <v>-999</v>
      </c>
      <c r="I24514" s="22">
        <v>-999</v>
      </c>
      <c r="J24514" s="22">
        <v>-999</v>
      </c>
    </row>
    <row r="24515" spans="1:10" ht="32" customHeight="1">
      <c r="A24515" s="19" t="s">
        <v>156824</v>
      </c>
      <c r="B24515" s="24">
        <v>20</v>
      </c>
      <c r="C24515" s="22">
        <v>15</v>
      </c>
      <c r="D24515" s="21" t="s">
        <v>156825</v>
      </c>
      <c r="E24515" s="21" t="s">
        <v>156826</v>
      </c>
      <c r="F24515" s="21" t="s">
        <v>101727</v>
      </c>
      <c r="G24515" s="22">
        <v>10</v>
      </c>
      <c r="H24515" s="22">
        <v>0</v>
      </c>
      <c r="I24515" s="22">
        <v>0</v>
      </c>
      <c r="J24515" s="21" t="s">
        <v>156827</v>
      </c>
    </row>
    <row r="24516" spans="1:10" ht="32" customHeight="1">
      <c r="A24516" s="19" t="s">
        <v>156828</v>
      </c>
      <c r="B24516" s="24">
        <v>21</v>
      </c>
      <c r="C24516" s="22">
        <v>16</v>
      </c>
      <c r="D24516" s="21" t="s">
        <v>156829</v>
      </c>
      <c r="E24516" s="21" t="s">
        <v>156830</v>
      </c>
      <c r="F24516" s="21" t="s">
        <v>101533</v>
      </c>
      <c r="G24516" s="22">
        <v>1</v>
      </c>
      <c r="H24516" s="22">
        <v>11</v>
      </c>
      <c r="I24516" s="22">
        <v>13</v>
      </c>
      <c r="J24516" s="21" t="s">
        <v>156831</v>
      </c>
    </row>
    <row r="24517" spans="1:10" ht="32" customHeight="1">
      <c r="A24517" s="19" t="s">
        <v>156832</v>
      </c>
      <c r="B24517" s="24">
        <v>21</v>
      </c>
      <c r="C24517" s="22">
        <v>16</v>
      </c>
      <c r="D24517" s="21" t="s">
        <v>156829</v>
      </c>
      <c r="E24517" s="21" t="s">
        <v>156830</v>
      </c>
      <c r="F24517" s="21" t="s">
        <v>101533</v>
      </c>
      <c r="G24517" s="22">
        <v>1</v>
      </c>
      <c r="H24517" s="22">
        <v>11</v>
      </c>
      <c r="I24517" s="22">
        <v>13</v>
      </c>
      <c r="J24517" s="21" t="s">
        <v>156831</v>
      </c>
    </row>
    <row r="24518" spans="1:10" ht="44" customHeight="1">
      <c r="A24518" s="19" t="s">
        <v>156833</v>
      </c>
      <c r="B24518" s="24">
        <v>23</v>
      </c>
      <c r="C24518" s="22">
        <v>15</v>
      </c>
      <c r="D24518" s="21" t="s">
        <v>104824</v>
      </c>
      <c r="E24518" s="21" t="s">
        <v>104825</v>
      </c>
      <c r="F24518" s="21" t="s">
        <v>14739</v>
      </c>
      <c r="G24518" s="22">
        <v>10</v>
      </c>
      <c r="H24518" s="22">
        <v>0</v>
      </c>
      <c r="I24518" s="22">
        <v>0</v>
      </c>
      <c r="J24518" s="21" t="s">
        <v>109697</v>
      </c>
    </row>
    <row r="24519" spans="1:10" ht="44" customHeight="1">
      <c r="A24519" s="19" t="s">
        <v>156834</v>
      </c>
      <c r="B24519" s="24">
        <v>36</v>
      </c>
      <c r="C24519" s="22">
        <v>15</v>
      </c>
      <c r="D24519" s="21" t="s">
        <v>112743</v>
      </c>
      <c r="E24519" s="21" t="s">
        <v>112744</v>
      </c>
      <c r="F24519" s="21" t="s">
        <v>101528</v>
      </c>
      <c r="G24519" s="22">
        <v>10</v>
      </c>
      <c r="H24519" s="22">
        <v>0</v>
      </c>
      <c r="I24519" s="22">
        <v>0</v>
      </c>
      <c r="J24519" s="21" t="s">
        <v>156835</v>
      </c>
    </row>
    <row r="24520" spans="1:10" ht="44" customHeight="1">
      <c r="A24520" s="19" t="s">
        <v>156836</v>
      </c>
      <c r="B24520" s="24">
        <v>36</v>
      </c>
      <c r="C24520" s="22">
        <v>15</v>
      </c>
      <c r="D24520" s="21" t="s">
        <v>112743</v>
      </c>
      <c r="E24520" s="21" t="s">
        <v>112744</v>
      </c>
      <c r="F24520" s="21" t="s">
        <v>101528</v>
      </c>
      <c r="G24520" s="22">
        <v>10</v>
      </c>
      <c r="H24520" s="22">
        <v>0</v>
      </c>
      <c r="I24520" s="22">
        <v>0</v>
      </c>
      <c r="J24520" s="21" t="s">
        <v>156835</v>
      </c>
    </row>
    <row r="24521" spans="1:10" ht="32" customHeight="1">
      <c r="A24521" s="19" t="s">
        <v>156837</v>
      </c>
      <c r="B24521" s="24">
        <v>30</v>
      </c>
      <c r="C24521" s="22">
        <v>15</v>
      </c>
      <c r="D24521" s="21" t="s">
        <v>115767</v>
      </c>
      <c r="E24521" s="21" t="s">
        <v>115768</v>
      </c>
      <c r="F24521" s="21" t="s">
        <v>14739</v>
      </c>
      <c r="G24521" s="22">
        <v>10</v>
      </c>
      <c r="H24521" s="22">
        <v>0</v>
      </c>
      <c r="I24521" s="22">
        <v>0</v>
      </c>
      <c r="J24521" s="21" t="s">
        <v>156838</v>
      </c>
    </row>
    <row r="24522" spans="1:10" ht="32" customHeight="1">
      <c r="A24522" s="19" t="s">
        <v>156839</v>
      </c>
      <c r="B24522" s="24">
        <v>13</v>
      </c>
      <c r="C24522" s="22">
        <v>15</v>
      </c>
      <c r="D24522" s="21" t="s">
        <v>156840</v>
      </c>
      <c r="E24522" s="21" t="s">
        <v>156841</v>
      </c>
      <c r="F24522" s="21" t="s">
        <v>101727</v>
      </c>
      <c r="G24522" s="22">
        <v>10</v>
      </c>
      <c r="H24522" s="22">
        <v>0</v>
      </c>
      <c r="I24522" s="22">
        <v>0</v>
      </c>
      <c r="J24522" s="21" t="s">
        <v>156842</v>
      </c>
    </row>
    <row r="24523" spans="1:10" ht="32" customHeight="1">
      <c r="A24523" s="19" t="s">
        <v>156843</v>
      </c>
      <c r="B24523" s="24">
        <v>18</v>
      </c>
      <c r="C24523" s="22">
        <v>15</v>
      </c>
      <c r="D24523" s="21" t="s">
        <v>126988</v>
      </c>
      <c r="E24523" s="21" t="s">
        <v>126989</v>
      </c>
      <c r="F24523" s="21" t="s">
        <v>101563</v>
      </c>
      <c r="G24523" s="22">
        <v>10</v>
      </c>
      <c r="H24523" s="22">
        <v>0</v>
      </c>
      <c r="I24523" s="22">
        <v>0</v>
      </c>
      <c r="J24523" s="21" t="s">
        <v>156844</v>
      </c>
    </row>
    <row r="24524" spans="1:10" ht="32" customHeight="1">
      <c r="A24524" s="19" t="s">
        <v>156845</v>
      </c>
      <c r="B24524" s="24">
        <v>20</v>
      </c>
      <c r="C24524" s="22">
        <v>15</v>
      </c>
      <c r="D24524" s="21" t="s">
        <v>103526</v>
      </c>
      <c r="E24524" s="21" t="s">
        <v>103527</v>
      </c>
      <c r="F24524" s="21" t="s">
        <v>101528</v>
      </c>
      <c r="G24524" s="22">
        <v>10</v>
      </c>
      <c r="H24524" s="22">
        <v>0</v>
      </c>
      <c r="I24524" s="22">
        <v>0</v>
      </c>
      <c r="J24524" s="21" t="s">
        <v>130301</v>
      </c>
    </row>
    <row r="24525" spans="1:10" ht="32" customHeight="1">
      <c r="A24525" s="19" t="s">
        <v>156846</v>
      </c>
      <c r="B24525" s="24">
        <v>18</v>
      </c>
      <c r="C24525" s="22">
        <v>15</v>
      </c>
      <c r="D24525" s="21" t="s">
        <v>126988</v>
      </c>
      <c r="E24525" s="21" t="s">
        <v>126989</v>
      </c>
      <c r="F24525" s="21" t="s">
        <v>101563</v>
      </c>
      <c r="G24525" s="22">
        <v>10</v>
      </c>
      <c r="H24525" s="22">
        <v>0</v>
      </c>
      <c r="I24525" s="22">
        <v>0</v>
      </c>
      <c r="J24525" s="21" t="s">
        <v>156844</v>
      </c>
    </row>
    <row r="24526" spans="1:10" ht="32" customHeight="1">
      <c r="A24526" s="19" t="s">
        <v>156847</v>
      </c>
      <c r="B24526" s="24">
        <v>17</v>
      </c>
      <c r="C24526" s="22">
        <v>15</v>
      </c>
      <c r="D24526" s="21" t="s">
        <v>156848</v>
      </c>
      <c r="E24526" s="21" t="s">
        <v>156849</v>
      </c>
      <c r="F24526" s="21" t="s">
        <v>14739</v>
      </c>
      <c r="G24526" s="22">
        <v>10</v>
      </c>
      <c r="H24526" s="22">
        <v>0</v>
      </c>
      <c r="I24526" s="22">
        <v>0</v>
      </c>
      <c r="J24526" s="21" t="s">
        <v>156850</v>
      </c>
    </row>
    <row r="24527" spans="1:10" ht="32" customHeight="1">
      <c r="A24527" s="19" t="s">
        <v>156851</v>
      </c>
      <c r="B24527" s="24">
        <v>25</v>
      </c>
      <c r="C24527" s="22">
        <v>15</v>
      </c>
      <c r="D24527" s="21" t="s">
        <v>108168</v>
      </c>
      <c r="E24527" s="21" t="s">
        <v>108169</v>
      </c>
      <c r="F24527" s="21" t="s">
        <v>14739</v>
      </c>
      <c r="G24527" s="22">
        <v>10</v>
      </c>
      <c r="H24527" s="22">
        <v>0</v>
      </c>
      <c r="I24527" s="22">
        <v>0</v>
      </c>
      <c r="J24527" s="21" t="s">
        <v>131333</v>
      </c>
    </row>
    <row r="24528" spans="1:10" ht="32" customHeight="1">
      <c r="A24528" s="19" t="s">
        <v>156852</v>
      </c>
      <c r="B24528" s="24">
        <v>31</v>
      </c>
      <c r="C24528" s="22">
        <v>35</v>
      </c>
      <c r="D24528" s="21" t="s">
        <v>123425</v>
      </c>
      <c r="E24528" s="21" t="s">
        <v>123426</v>
      </c>
      <c r="F24528" s="21" t="s">
        <v>101623</v>
      </c>
      <c r="G24528" s="22">
        <v>4</v>
      </c>
      <c r="H24528" s="22">
        <v>27</v>
      </c>
      <c r="I24528" s="22">
        <v>45</v>
      </c>
      <c r="J24528" s="21" t="s">
        <v>156853</v>
      </c>
    </row>
    <row r="24529" spans="1:10" ht="32" customHeight="1">
      <c r="A24529" s="19" t="s">
        <v>156854</v>
      </c>
      <c r="B24529" s="24">
        <v>26</v>
      </c>
      <c r="C24529" s="22">
        <v>15</v>
      </c>
      <c r="D24529" s="21" t="s">
        <v>105762</v>
      </c>
      <c r="E24529" s="21" t="s">
        <v>105763</v>
      </c>
      <c r="F24529" s="21" t="s">
        <v>14739</v>
      </c>
      <c r="G24529" s="22">
        <v>10</v>
      </c>
      <c r="H24529" s="22">
        <v>0</v>
      </c>
      <c r="I24529" s="22">
        <v>0</v>
      </c>
      <c r="J24529" s="21" t="s">
        <v>141497</v>
      </c>
    </row>
    <row r="24530" spans="1:10" ht="32" customHeight="1">
      <c r="A24530" s="19" t="s">
        <v>156855</v>
      </c>
      <c r="B24530" s="24">
        <v>30</v>
      </c>
      <c r="C24530" s="22">
        <v>15</v>
      </c>
      <c r="D24530" s="21" t="s">
        <v>105757</v>
      </c>
      <c r="E24530" s="21" t="s">
        <v>105758</v>
      </c>
      <c r="F24530" s="21" t="s">
        <v>14739</v>
      </c>
      <c r="G24530" s="22">
        <v>10</v>
      </c>
      <c r="H24530" s="22">
        <v>0</v>
      </c>
      <c r="I24530" s="22">
        <v>0</v>
      </c>
      <c r="J24530" s="21" t="s">
        <v>139666</v>
      </c>
    </row>
    <row r="24531" spans="1:10" ht="32" customHeight="1">
      <c r="A24531" s="19" t="s">
        <v>156856</v>
      </c>
      <c r="B24531" s="24">
        <v>12</v>
      </c>
      <c r="C24531" s="22">
        <v>15</v>
      </c>
      <c r="D24531" s="21" t="s">
        <v>113597</v>
      </c>
      <c r="E24531" s="21" t="s">
        <v>113598</v>
      </c>
      <c r="F24531" s="21" t="s">
        <v>101528</v>
      </c>
      <c r="G24531" s="22">
        <v>10</v>
      </c>
      <c r="H24531" s="22">
        <v>0</v>
      </c>
      <c r="I24531" s="22">
        <v>0</v>
      </c>
      <c r="J24531" s="21" t="s">
        <v>132132</v>
      </c>
    </row>
    <row r="24532" spans="1:10" ht="32" customHeight="1">
      <c r="A24532" s="19" t="s">
        <v>156857</v>
      </c>
      <c r="B24532" s="24">
        <v>18</v>
      </c>
      <c r="C24532" s="22">
        <v>15</v>
      </c>
      <c r="D24532" s="21" t="s">
        <v>125450</v>
      </c>
      <c r="E24532" s="21" t="s">
        <v>125451</v>
      </c>
      <c r="F24532" s="21" t="s">
        <v>14739</v>
      </c>
      <c r="G24532" s="22">
        <v>10</v>
      </c>
      <c r="H24532" s="22">
        <v>0</v>
      </c>
      <c r="I24532" s="22">
        <v>0</v>
      </c>
      <c r="J24532" s="21" t="s">
        <v>156858</v>
      </c>
    </row>
    <row r="24533" spans="1:10" ht="32" customHeight="1">
      <c r="A24533" s="19" t="s">
        <v>156859</v>
      </c>
      <c r="B24533" s="24">
        <v>30</v>
      </c>
      <c r="C24533" s="22">
        <v>15</v>
      </c>
      <c r="D24533" s="21" t="s">
        <v>104172</v>
      </c>
      <c r="E24533" s="21" t="s">
        <v>104173</v>
      </c>
      <c r="F24533" s="21" t="s">
        <v>101528</v>
      </c>
      <c r="G24533" s="22">
        <v>10</v>
      </c>
      <c r="H24533" s="22">
        <v>0</v>
      </c>
      <c r="I24533" s="22">
        <v>0</v>
      </c>
      <c r="J24533" s="21" t="s">
        <v>104174</v>
      </c>
    </row>
    <row r="24534" spans="1:10" ht="32" customHeight="1">
      <c r="A24534" s="19" t="s">
        <v>156860</v>
      </c>
      <c r="B24534" s="24">
        <v>17</v>
      </c>
      <c r="C24534" s="22">
        <v>22</v>
      </c>
      <c r="D24534" s="21" t="s">
        <v>124105</v>
      </c>
      <c r="E24534" s="21" t="s">
        <v>124106</v>
      </c>
      <c r="F24534" s="21" t="s">
        <v>104448</v>
      </c>
      <c r="G24534" s="22">
        <v>5</v>
      </c>
      <c r="H24534" s="22">
        <v>13</v>
      </c>
      <c r="I24534" s="22">
        <v>17</v>
      </c>
      <c r="J24534" s="21" t="s">
        <v>156861</v>
      </c>
    </row>
    <row r="24535" spans="1:10" ht="32" customHeight="1">
      <c r="A24535" s="19" t="s">
        <v>156862</v>
      </c>
      <c r="B24535" s="24">
        <v>34</v>
      </c>
      <c r="C24535" s="22">
        <v>23</v>
      </c>
      <c r="D24535" s="21" t="s">
        <v>104625</v>
      </c>
      <c r="E24535" s="21" t="s">
        <v>104626</v>
      </c>
      <c r="F24535" s="21" t="s">
        <v>102001</v>
      </c>
      <c r="G24535" s="22">
        <v>1</v>
      </c>
      <c r="H24535" s="22">
        <v>18</v>
      </c>
      <c r="I24535" s="22">
        <v>24</v>
      </c>
      <c r="J24535" s="21" t="s">
        <v>156863</v>
      </c>
    </row>
    <row r="24536" spans="1:10" ht="44" customHeight="1">
      <c r="A24536" s="19" t="s">
        <v>156864</v>
      </c>
      <c r="B24536" s="24">
        <v>77</v>
      </c>
      <c r="C24536" s="22">
        <v>15</v>
      </c>
      <c r="D24536" s="21" t="s">
        <v>101772</v>
      </c>
      <c r="E24536" s="21" t="s">
        <v>101773</v>
      </c>
      <c r="F24536" s="22">
        <v>1</v>
      </c>
      <c r="G24536" s="22">
        <v>1</v>
      </c>
      <c r="H24536" s="22">
        <v>10</v>
      </c>
      <c r="I24536" s="22">
        <v>23</v>
      </c>
      <c r="J24536" s="21" t="s">
        <v>156865</v>
      </c>
    </row>
    <row r="24537" spans="1:10" ht="32" customHeight="1">
      <c r="A24537" s="19" t="s">
        <v>156866</v>
      </c>
      <c r="B24537" s="24">
        <v>40</v>
      </c>
      <c r="C24537" s="22">
        <v>23</v>
      </c>
      <c r="D24537" s="21" t="s">
        <v>107474</v>
      </c>
      <c r="E24537" s="21" t="s">
        <v>107475</v>
      </c>
      <c r="F24537" s="21" t="s">
        <v>102001</v>
      </c>
      <c r="G24537" s="22">
        <v>7</v>
      </c>
      <c r="H24537" s="22">
        <v>12</v>
      </c>
      <c r="I24537" s="22">
        <v>24</v>
      </c>
      <c r="J24537" s="21" t="s">
        <v>107476</v>
      </c>
    </row>
    <row r="24538" spans="1:10" ht="32" customHeight="1">
      <c r="A24538" s="19" t="s">
        <v>156867</v>
      </c>
      <c r="B24538" s="24">
        <v>22</v>
      </c>
      <c r="C24538" s="22">
        <v>16</v>
      </c>
      <c r="D24538" s="21" t="s">
        <v>112488</v>
      </c>
      <c r="E24538" s="21" t="s">
        <v>112489</v>
      </c>
      <c r="F24538" s="21" t="s">
        <v>102171</v>
      </c>
      <c r="G24538" s="22">
        <v>1</v>
      </c>
      <c r="H24538" s="22">
        <v>11</v>
      </c>
      <c r="I24538" s="22">
        <v>23</v>
      </c>
      <c r="J24538" s="21" t="s">
        <v>156868</v>
      </c>
    </row>
    <row r="24539" spans="1:10" ht="32" customHeight="1">
      <c r="A24539" s="19" t="s">
        <v>156869</v>
      </c>
      <c r="B24539" s="24">
        <v>13</v>
      </c>
      <c r="C24539" s="22">
        <v>15</v>
      </c>
      <c r="D24539" s="21" t="s">
        <v>136571</v>
      </c>
      <c r="E24539" s="21" t="s">
        <v>136572</v>
      </c>
      <c r="F24539" s="21" t="s">
        <v>101568</v>
      </c>
      <c r="G24539" s="22">
        <v>2</v>
      </c>
      <c r="H24539" s="22">
        <v>9</v>
      </c>
      <c r="I24539" s="22">
        <v>17</v>
      </c>
      <c r="J24539" s="21" t="s">
        <v>156870</v>
      </c>
    </row>
    <row r="24540" spans="1:10" ht="32" customHeight="1">
      <c r="A24540" s="19" t="s">
        <v>156871</v>
      </c>
      <c r="B24540" s="24">
        <v>16</v>
      </c>
      <c r="C24540" s="22">
        <v>21</v>
      </c>
      <c r="D24540" s="21" t="s">
        <v>130722</v>
      </c>
      <c r="E24540" s="21" t="s">
        <v>130723</v>
      </c>
      <c r="F24540" s="21" t="s">
        <v>14817</v>
      </c>
      <c r="G24540" s="22">
        <v>8</v>
      </c>
      <c r="H24540" s="22">
        <v>9</v>
      </c>
      <c r="I24540" s="22">
        <v>13</v>
      </c>
      <c r="J24540" s="21" t="s">
        <v>156872</v>
      </c>
    </row>
    <row r="24541" spans="1:10" ht="32" customHeight="1">
      <c r="A24541" s="19" t="s">
        <v>156873</v>
      </c>
      <c r="B24541" s="24">
        <v>20</v>
      </c>
      <c r="C24541" s="22">
        <v>23</v>
      </c>
      <c r="D24541" s="21" t="s">
        <v>117158</v>
      </c>
      <c r="E24541" s="21" t="s">
        <v>117159</v>
      </c>
      <c r="F24541" s="21" t="s">
        <v>156874</v>
      </c>
      <c r="G24541" s="22">
        <v>9</v>
      </c>
      <c r="H24541" s="22">
        <v>10</v>
      </c>
      <c r="I24541" s="22">
        <v>15</v>
      </c>
      <c r="J24541" s="21" t="s">
        <v>156875</v>
      </c>
    </row>
    <row r="24542" spans="1:10" ht="20" customHeight="1">
      <c r="A24542" s="27">
        <v>-999</v>
      </c>
      <c r="B24542" s="24">
        <v>-999</v>
      </c>
      <c r="C24542" s="22">
        <v>-999</v>
      </c>
      <c r="D24542" s="22">
        <v>-999</v>
      </c>
      <c r="E24542" s="22">
        <v>-999</v>
      </c>
      <c r="F24542" s="22">
        <v>-999</v>
      </c>
      <c r="G24542" s="22">
        <v>-999</v>
      </c>
      <c r="H24542" s="22">
        <v>-999</v>
      </c>
      <c r="I24542" s="22">
        <v>-999</v>
      </c>
      <c r="J24542" s="22">
        <v>-999</v>
      </c>
    </row>
    <row r="24543" spans="1:10" ht="32" customHeight="1">
      <c r="A24543" s="19" t="s">
        <v>156876</v>
      </c>
      <c r="B24543" s="24">
        <v>20</v>
      </c>
      <c r="C24543" s="22">
        <v>15</v>
      </c>
      <c r="D24543" s="21" t="s">
        <v>156877</v>
      </c>
      <c r="E24543" s="21" t="s">
        <v>156878</v>
      </c>
      <c r="F24543" s="21" t="s">
        <v>101554</v>
      </c>
      <c r="G24543" s="22">
        <v>10</v>
      </c>
      <c r="H24543" s="22">
        <v>0</v>
      </c>
      <c r="I24543" s="22">
        <v>0</v>
      </c>
      <c r="J24543" s="21" t="s">
        <v>156879</v>
      </c>
    </row>
    <row r="24544" spans="1:10" ht="32" customHeight="1">
      <c r="A24544" s="19" t="s">
        <v>156880</v>
      </c>
      <c r="B24544" s="24">
        <v>22</v>
      </c>
      <c r="C24544" s="22">
        <v>24</v>
      </c>
      <c r="D24544" s="21" t="s">
        <v>140052</v>
      </c>
      <c r="E24544" s="21" t="s">
        <v>140053</v>
      </c>
      <c r="F24544" s="21" t="s">
        <v>102405</v>
      </c>
      <c r="G24544" s="22">
        <v>5</v>
      </c>
      <c r="H24544" s="22">
        <v>15</v>
      </c>
      <c r="I24544" s="22">
        <v>28</v>
      </c>
      <c r="J24544" s="21" t="s">
        <v>156881</v>
      </c>
    </row>
    <row r="24545" spans="1:10" ht="32" customHeight="1">
      <c r="A24545" s="19" t="s">
        <v>156882</v>
      </c>
      <c r="B24545" s="24">
        <v>22</v>
      </c>
      <c r="C24545" s="22">
        <v>16</v>
      </c>
      <c r="D24545" s="21" t="s">
        <v>111267</v>
      </c>
      <c r="E24545" s="21" t="s">
        <v>111268</v>
      </c>
      <c r="F24545" s="21" t="s">
        <v>102171</v>
      </c>
      <c r="G24545" s="22">
        <v>1</v>
      </c>
      <c r="H24545" s="22">
        <v>11</v>
      </c>
      <c r="I24545" s="22">
        <v>21</v>
      </c>
      <c r="J24545" s="21" t="s">
        <v>156883</v>
      </c>
    </row>
    <row r="24546" spans="1:10" ht="32" customHeight="1">
      <c r="A24546" s="19" t="s">
        <v>156884</v>
      </c>
      <c r="B24546" s="24">
        <v>20</v>
      </c>
      <c r="C24546" s="22">
        <v>15</v>
      </c>
      <c r="D24546" s="21" t="s">
        <v>110736</v>
      </c>
      <c r="E24546" s="21" t="s">
        <v>110737</v>
      </c>
      <c r="F24546" s="21" t="s">
        <v>14739</v>
      </c>
      <c r="G24546" s="22">
        <v>10</v>
      </c>
      <c r="H24546" s="22">
        <v>0</v>
      </c>
      <c r="I24546" s="22">
        <v>0</v>
      </c>
      <c r="J24546" s="21" t="s">
        <v>135633</v>
      </c>
    </row>
    <row r="24547" spans="1:10" ht="20" customHeight="1">
      <c r="A24547" s="27">
        <v>-999</v>
      </c>
      <c r="B24547" s="24">
        <v>-999</v>
      </c>
      <c r="C24547" s="22">
        <v>-999</v>
      </c>
      <c r="D24547" s="22">
        <v>-999</v>
      </c>
      <c r="E24547" s="22">
        <v>-999</v>
      </c>
      <c r="F24547" s="22">
        <v>-999</v>
      </c>
      <c r="G24547" s="22">
        <v>-999</v>
      </c>
      <c r="H24547" s="22">
        <v>-999</v>
      </c>
      <c r="I24547" s="22">
        <v>-999</v>
      </c>
      <c r="J24547" s="22">
        <v>-999</v>
      </c>
    </row>
    <row r="24548" spans="1:10" ht="32" customHeight="1">
      <c r="A24548" s="19" t="s">
        <v>156885</v>
      </c>
      <c r="B24548" s="24">
        <v>23</v>
      </c>
      <c r="C24548" s="22">
        <v>15</v>
      </c>
      <c r="D24548" s="21" t="s">
        <v>123231</v>
      </c>
      <c r="E24548" s="21" t="s">
        <v>123232</v>
      </c>
      <c r="F24548" s="21" t="s">
        <v>14739</v>
      </c>
      <c r="G24548" s="22">
        <v>10</v>
      </c>
      <c r="H24548" s="22">
        <v>0</v>
      </c>
      <c r="I24548" s="22">
        <v>0</v>
      </c>
      <c r="J24548" s="21" t="s">
        <v>156886</v>
      </c>
    </row>
    <row r="24549" spans="1:10" ht="32" customHeight="1">
      <c r="A24549" s="19" t="s">
        <v>156887</v>
      </c>
      <c r="B24549" s="24">
        <v>44</v>
      </c>
      <c r="C24549" s="22">
        <v>15</v>
      </c>
      <c r="D24549" s="21" t="s">
        <v>106220</v>
      </c>
      <c r="E24549" s="21" t="s">
        <v>106221</v>
      </c>
      <c r="F24549" s="21" t="s">
        <v>101694</v>
      </c>
      <c r="G24549" s="22">
        <v>10</v>
      </c>
      <c r="H24549" s="22">
        <v>0</v>
      </c>
      <c r="I24549" s="22">
        <v>0</v>
      </c>
      <c r="J24549" s="21" t="s">
        <v>156888</v>
      </c>
    </row>
    <row r="24550" spans="1:10" ht="32" customHeight="1">
      <c r="A24550" s="19" t="s">
        <v>156889</v>
      </c>
      <c r="B24550" s="24">
        <v>22</v>
      </c>
      <c r="C24550" s="22">
        <v>28</v>
      </c>
      <c r="D24550" s="21" t="s">
        <v>105788</v>
      </c>
      <c r="E24550" s="21" t="s">
        <v>105789</v>
      </c>
      <c r="F24550" s="21" t="s">
        <v>104397</v>
      </c>
      <c r="G24550" s="22">
        <v>6</v>
      </c>
      <c r="H24550" s="22">
        <v>18</v>
      </c>
      <c r="I24550" s="22">
        <v>33</v>
      </c>
      <c r="J24550" s="21" t="s">
        <v>156890</v>
      </c>
    </row>
    <row r="24551" spans="1:10" ht="32" customHeight="1">
      <c r="A24551" s="19" t="s">
        <v>156891</v>
      </c>
      <c r="B24551" s="24">
        <v>12</v>
      </c>
      <c r="C24551" s="22">
        <v>15</v>
      </c>
      <c r="D24551" s="21" t="s">
        <v>122126</v>
      </c>
      <c r="E24551" s="21" t="s">
        <v>122127</v>
      </c>
      <c r="F24551" s="21" t="s">
        <v>101528</v>
      </c>
      <c r="G24551" s="22">
        <v>10</v>
      </c>
      <c r="H24551" s="22">
        <v>0</v>
      </c>
      <c r="I24551" s="22">
        <v>0</v>
      </c>
      <c r="J24551" s="21" t="s">
        <v>156892</v>
      </c>
    </row>
    <row r="24552" spans="1:10" ht="32" customHeight="1">
      <c r="A24552" s="19" t="s">
        <v>156893</v>
      </c>
      <c r="B24552" s="24">
        <v>27</v>
      </c>
      <c r="C24552" s="22">
        <v>16</v>
      </c>
      <c r="D24552" s="21" t="s">
        <v>116191</v>
      </c>
      <c r="E24552" s="21" t="s">
        <v>116192</v>
      </c>
      <c r="F24552" s="21" t="s">
        <v>102171</v>
      </c>
      <c r="G24552" s="22">
        <v>1</v>
      </c>
      <c r="H24552" s="22">
        <v>11</v>
      </c>
      <c r="I24552" s="22">
        <v>23</v>
      </c>
      <c r="J24552" s="21" t="s">
        <v>156894</v>
      </c>
    </row>
    <row r="24553" spans="1:10" ht="32" customHeight="1">
      <c r="A24553" s="19" t="s">
        <v>156895</v>
      </c>
      <c r="B24553" s="24">
        <v>29</v>
      </c>
      <c r="C24553" s="22">
        <v>15</v>
      </c>
      <c r="D24553" s="21" t="s">
        <v>105883</v>
      </c>
      <c r="E24553" s="21" t="s">
        <v>105884</v>
      </c>
      <c r="F24553" s="21" t="s">
        <v>101554</v>
      </c>
      <c r="G24553" s="22">
        <v>10</v>
      </c>
      <c r="H24553" s="22">
        <v>0</v>
      </c>
      <c r="I24553" s="22">
        <v>0</v>
      </c>
      <c r="J24553" s="21" t="s">
        <v>156896</v>
      </c>
    </row>
    <row r="24554" spans="1:10" ht="32" customHeight="1">
      <c r="A24554" s="19" t="s">
        <v>156897</v>
      </c>
      <c r="B24554" s="24">
        <v>32</v>
      </c>
      <c r="C24554" s="22">
        <v>15</v>
      </c>
      <c r="D24554" s="21" t="s">
        <v>105705</v>
      </c>
      <c r="E24554" s="21" t="s">
        <v>105706</v>
      </c>
      <c r="F24554" s="21" t="s">
        <v>101522</v>
      </c>
      <c r="G24554" s="22">
        <v>10</v>
      </c>
      <c r="H24554" s="22">
        <v>0</v>
      </c>
      <c r="I24554" s="22">
        <v>0</v>
      </c>
      <c r="J24554" s="21" t="s">
        <v>140804</v>
      </c>
    </row>
    <row r="24555" spans="1:10" ht="32" customHeight="1">
      <c r="A24555" s="19" t="s">
        <v>156898</v>
      </c>
      <c r="B24555" s="24">
        <v>28</v>
      </c>
      <c r="C24555" s="22">
        <v>21</v>
      </c>
      <c r="D24555" s="21" t="s">
        <v>137126</v>
      </c>
      <c r="E24555" s="21" t="s">
        <v>137127</v>
      </c>
      <c r="F24555" s="21" t="s">
        <v>14775</v>
      </c>
      <c r="G24555" s="22">
        <v>1</v>
      </c>
      <c r="H24555" s="22">
        <v>16</v>
      </c>
      <c r="I24555" s="22">
        <v>25</v>
      </c>
      <c r="J24555" s="21" t="s">
        <v>156899</v>
      </c>
    </row>
    <row r="24556" spans="1:10" ht="32" customHeight="1">
      <c r="A24556" s="19" t="s">
        <v>156900</v>
      </c>
      <c r="B24556" s="24">
        <v>38</v>
      </c>
      <c r="C24556" s="22">
        <v>15</v>
      </c>
      <c r="D24556" s="21" t="s">
        <v>111463</v>
      </c>
      <c r="E24556" s="21" t="s">
        <v>111464</v>
      </c>
      <c r="F24556" s="21" t="s">
        <v>14739</v>
      </c>
      <c r="G24556" s="22">
        <v>10</v>
      </c>
      <c r="H24556" s="22">
        <v>0</v>
      </c>
      <c r="I24556" s="22">
        <v>0</v>
      </c>
      <c r="J24556" s="21" t="s">
        <v>111465</v>
      </c>
    </row>
    <row r="24557" spans="1:10" ht="20" customHeight="1">
      <c r="A24557" s="19" t="s">
        <v>156901</v>
      </c>
      <c r="B24557" s="24">
        <v>28</v>
      </c>
      <c r="C24557" s="22">
        <v>21</v>
      </c>
      <c r="D24557" s="21" t="s">
        <v>110617</v>
      </c>
      <c r="E24557" s="21" t="s">
        <v>110618</v>
      </c>
      <c r="F24557" s="21" t="s">
        <v>14775</v>
      </c>
      <c r="G24557" s="22">
        <v>1</v>
      </c>
      <c r="H24557" s="22">
        <v>16</v>
      </c>
      <c r="I24557" s="22">
        <v>29</v>
      </c>
      <c r="J24557" s="21" t="s">
        <v>156902</v>
      </c>
    </row>
    <row r="24558" spans="1:10" ht="20" customHeight="1">
      <c r="A24558" s="19" t="s">
        <v>156903</v>
      </c>
      <c r="B24558" s="24">
        <v>38</v>
      </c>
      <c r="C24558" s="22">
        <v>17</v>
      </c>
      <c r="D24558" s="21" t="s">
        <v>156904</v>
      </c>
      <c r="E24558" s="21" t="s">
        <v>156905</v>
      </c>
      <c r="F24558" s="21" t="s">
        <v>14743</v>
      </c>
      <c r="G24558" s="22">
        <v>1</v>
      </c>
      <c r="H24558" s="22">
        <v>8</v>
      </c>
      <c r="I24558" s="22">
        <v>17</v>
      </c>
      <c r="J24558" s="21" t="s">
        <v>156906</v>
      </c>
    </row>
    <row r="24559" spans="1:10" ht="20" customHeight="1">
      <c r="A24559" s="19" t="s">
        <v>156907</v>
      </c>
      <c r="B24559" s="24">
        <v>22</v>
      </c>
      <c r="C24559" s="22">
        <v>15</v>
      </c>
      <c r="D24559" s="21" t="s">
        <v>102517</v>
      </c>
      <c r="E24559" s="21" t="s">
        <v>102518</v>
      </c>
      <c r="F24559" s="21" t="s">
        <v>101694</v>
      </c>
      <c r="G24559" s="22">
        <v>10</v>
      </c>
      <c r="H24559" s="22">
        <v>0</v>
      </c>
      <c r="I24559" s="22">
        <v>0</v>
      </c>
      <c r="J24559" s="21" t="s">
        <v>150453</v>
      </c>
    </row>
    <row r="24560" spans="1:10" ht="20" customHeight="1">
      <c r="A24560" s="19" t="s">
        <v>156908</v>
      </c>
      <c r="B24560" s="24">
        <v>31</v>
      </c>
      <c r="C24560" s="22">
        <v>15</v>
      </c>
      <c r="D24560" s="21" t="s">
        <v>127375</v>
      </c>
      <c r="E24560" s="21" t="s">
        <v>127376</v>
      </c>
      <c r="F24560" s="21" t="s">
        <v>14739</v>
      </c>
      <c r="G24560" s="22">
        <v>10</v>
      </c>
      <c r="H24560" s="22">
        <v>0</v>
      </c>
      <c r="I24560" s="22">
        <v>0</v>
      </c>
      <c r="J24560" s="21" t="s">
        <v>156909</v>
      </c>
    </row>
    <row r="24561" spans="1:10" ht="20" customHeight="1">
      <c r="A24561" s="19" t="s">
        <v>156910</v>
      </c>
      <c r="B24561" s="24">
        <v>26</v>
      </c>
      <c r="C24561" s="22">
        <v>17</v>
      </c>
      <c r="D24561" s="21" t="s">
        <v>156911</v>
      </c>
      <c r="E24561" s="21" t="s">
        <v>156912</v>
      </c>
      <c r="F24561" s="21" t="s">
        <v>14743</v>
      </c>
      <c r="G24561" s="22">
        <v>3</v>
      </c>
      <c r="H24561" s="22">
        <v>10</v>
      </c>
      <c r="I24561" s="22">
        <v>17</v>
      </c>
      <c r="J24561" s="21" t="s">
        <v>156913</v>
      </c>
    </row>
    <row r="24562" spans="1:10" ht="32" customHeight="1">
      <c r="A24562" s="19" t="s">
        <v>156914</v>
      </c>
      <c r="B24562" s="24">
        <v>48</v>
      </c>
      <c r="C24562" s="22">
        <v>25</v>
      </c>
      <c r="D24562" s="21" t="s">
        <v>106259</v>
      </c>
      <c r="E24562" s="21" t="s">
        <v>106260</v>
      </c>
      <c r="F24562" s="21" t="s">
        <v>101628</v>
      </c>
      <c r="G24562" s="22">
        <v>1</v>
      </c>
      <c r="H24562" s="22">
        <v>20</v>
      </c>
      <c r="I24562" s="22">
        <v>49</v>
      </c>
      <c r="J24562" s="21" t="s">
        <v>156915</v>
      </c>
    </row>
    <row r="24563" spans="1:10" ht="32" customHeight="1">
      <c r="A24563" s="19" t="s">
        <v>156916</v>
      </c>
      <c r="B24563" s="24">
        <v>23</v>
      </c>
      <c r="C24563" s="22">
        <v>15</v>
      </c>
      <c r="D24563" s="21" t="s">
        <v>121223</v>
      </c>
      <c r="E24563" s="21" t="s">
        <v>121224</v>
      </c>
      <c r="F24563" s="21" t="s">
        <v>101554</v>
      </c>
      <c r="G24563" s="22">
        <v>10</v>
      </c>
      <c r="H24563" s="22">
        <v>0</v>
      </c>
      <c r="I24563" s="22">
        <v>0</v>
      </c>
      <c r="J24563" s="21" t="s">
        <v>156917</v>
      </c>
    </row>
    <row r="24564" spans="1:10" ht="32" customHeight="1">
      <c r="A24564" s="19" t="s">
        <v>156918</v>
      </c>
      <c r="B24564" s="24">
        <v>28</v>
      </c>
      <c r="C24564" s="22">
        <v>15</v>
      </c>
      <c r="D24564" s="21" t="s">
        <v>106852</v>
      </c>
      <c r="E24564" s="21" t="s">
        <v>106853</v>
      </c>
      <c r="F24564" s="21" t="s">
        <v>14739</v>
      </c>
      <c r="G24564" s="22">
        <v>10</v>
      </c>
      <c r="H24564" s="22">
        <v>0</v>
      </c>
      <c r="I24564" s="22">
        <v>0</v>
      </c>
      <c r="J24564" s="21" t="s">
        <v>106854</v>
      </c>
    </row>
    <row r="24565" spans="1:10" ht="32" customHeight="1">
      <c r="A24565" s="19" t="s">
        <v>156919</v>
      </c>
      <c r="B24565" s="24">
        <v>25</v>
      </c>
      <c r="C24565" s="22">
        <v>18</v>
      </c>
      <c r="D24565" s="21" t="s">
        <v>106506</v>
      </c>
      <c r="E24565" s="21" t="s">
        <v>106507</v>
      </c>
      <c r="F24565" s="21" t="s">
        <v>102727</v>
      </c>
      <c r="G24565" s="22">
        <v>5</v>
      </c>
      <c r="H24565" s="22">
        <v>9</v>
      </c>
      <c r="I24565" s="22">
        <v>13</v>
      </c>
      <c r="J24565" s="21" t="s">
        <v>156920</v>
      </c>
    </row>
    <row r="24566" spans="1:10" ht="32" customHeight="1">
      <c r="A24566" s="19" t="s">
        <v>156921</v>
      </c>
      <c r="B24566" s="24">
        <v>21</v>
      </c>
      <c r="C24566" s="22">
        <v>15</v>
      </c>
      <c r="D24566" s="21" t="s">
        <v>121721</v>
      </c>
      <c r="E24566" s="21" t="s">
        <v>121722</v>
      </c>
      <c r="F24566" s="21" t="s">
        <v>101522</v>
      </c>
      <c r="G24566" s="22">
        <v>10</v>
      </c>
      <c r="H24566" s="22">
        <v>0</v>
      </c>
      <c r="I24566" s="22">
        <v>0</v>
      </c>
      <c r="J24566" s="21" t="s">
        <v>156922</v>
      </c>
    </row>
    <row r="24567" spans="1:10" ht="32" customHeight="1">
      <c r="A24567" s="19" t="s">
        <v>156923</v>
      </c>
      <c r="B24567" s="24">
        <v>14</v>
      </c>
      <c r="C24567" s="22">
        <v>17</v>
      </c>
      <c r="D24567" s="21" t="s">
        <v>156924</v>
      </c>
      <c r="E24567" s="21" t="s">
        <v>156925</v>
      </c>
      <c r="F24567" s="21" t="s">
        <v>14743</v>
      </c>
      <c r="G24567" s="22">
        <v>4</v>
      </c>
      <c r="H24567" s="22">
        <v>9</v>
      </c>
      <c r="I24567" s="22">
        <v>23</v>
      </c>
      <c r="J24567" s="21" t="s">
        <v>156926</v>
      </c>
    </row>
    <row r="24568" spans="1:10" ht="32" customHeight="1">
      <c r="A24568" s="19" t="s">
        <v>156927</v>
      </c>
      <c r="B24568" s="24">
        <v>24</v>
      </c>
      <c r="C24568" s="22">
        <v>15</v>
      </c>
      <c r="D24568" s="21" t="s">
        <v>156928</v>
      </c>
      <c r="E24568" s="21" t="s">
        <v>156929</v>
      </c>
      <c r="F24568" s="21" t="s">
        <v>101528</v>
      </c>
      <c r="G24568" s="22">
        <v>10</v>
      </c>
      <c r="H24568" s="22">
        <v>0</v>
      </c>
      <c r="I24568" s="22">
        <v>0</v>
      </c>
      <c r="J24568" s="21" t="s">
        <v>156930</v>
      </c>
    </row>
  </sheetData>
  <mergeCells count="1">
    <mergeCell ref="A1:J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39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2600-000000000000}">
  <sheetPr>
    <pageSetUpPr fitToPage="1"/>
  </sheetPr>
  <dimension ref="A1:E37"/>
  <sheetViews>
    <sheetView showGridLines="0" workbookViewId="0">
      <pane xSplit="1" ySplit="2" topLeftCell="B35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6" width="16.33203125" style="11" customWidth="1"/>
    <col min="7" max="16384" width="16.33203125" style="11"/>
  </cols>
  <sheetData>
    <row r="1" spans="1:5" ht="27.75" customHeight="1">
      <c r="A1" s="41" t="s">
        <v>156931</v>
      </c>
      <c r="B1" s="41"/>
      <c r="C1" s="41"/>
      <c r="D1" s="41"/>
      <c r="E1" s="41"/>
    </row>
    <row r="2" spans="1:5" ht="332.25" customHeight="1">
      <c r="A2" s="12" t="s">
        <v>156932</v>
      </c>
      <c r="B2" s="12" t="s">
        <v>15024</v>
      </c>
      <c r="C2" s="12" t="s">
        <v>156933</v>
      </c>
      <c r="D2" s="12" t="s">
        <v>156934</v>
      </c>
      <c r="E2" s="12" t="s">
        <v>15015</v>
      </c>
    </row>
    <row r="3" spans="1:5" ht="68.25" customHeight="1">
      <c r="A3" s="14" t="s">
        <v>156935</v>
      </c>
      <c r="B3" s="30"/>
      <c r="C3" s="18"/>
      <c r="D3" s="18"/>
      <c r="E3" s="18"/>
    </row>
    <row r="4" spans="1:5" ht="20" customHeight="1">
      <c r="A4" s="29"/>
      <c r="B4" s="28"/>
      <c r="C4" s="23"/>
      <c r="D4" s="23"/>
      <c r="E4" s="23"/>
    </row>
    <row r="5" spans="1:5" ht="20" customHeight="1">
      <c r="A5" s="29"/>
      <c r="B5" s="28"/>
      <c r="C5" s="23"/>
      <c r="D5" s="23"/>
      <c r="E5" s="23"/>
    </row>
    <row r="6" spans="1:5" ht="20" customHeight="1">
      <c r="A6" s="29"/>
      <c r="B6" s="28"/>
      <c r="C6" s="23"/>
      <c r="D6" s="23"/>
      <c r="E6" s="23"/>
    </row>
    <row r="7" spans="1:5" ht="20" customHeight="1">
      <c r="A7" s="29"/>
      <c r="B7" s="28"/>
      <c r="C7" s="23"/>
      <c r="D7" s="23"/>
      <c r="E7" s="23"/>
    </row>
    <row r="8" spans="1:5" ht="20" customHeight="1">
      <c r="A8" s="29"/>
      <c r="B8" s="28"/>
      <c r="C8" s="23"/>
      <c r="D8" s="23"/>
      <c r="E8" s="23"/>
    </row>
    <row r="9" spans="1:5" ht="20" customHeight="1">
      <c r="A9" s="29"/>
      <c r="B9" s="28"/>
      <c r="C9" s="23"/>
      <c r="D9" s="23"/>
      <c r="E9" s="23"/>
    </row>
    <row r="10" spans="1:5" ht="20" customHeight="1">
      <c r="A10" s="29"/>
      <c r="B10" s="28"/>
      <c r="C10" s="23"/>
      <c r="D10" s="23"/>
      <c r="E10" s="23"/>
    </row>
    <row r="11" spans="1:5" ht="20" customHeight="1">
      <c r="A11" s="29"/>
      <c r="B11" s="28"/>
      <c r="C11" s="23"/>
      <c r="D11" s="23"/>
      <c r="E11" s="23"/>
    </row>
    <row r="12" spans="1:5" ht="20" customHeight="1">
      <c r="A12" s="29"/>
      <c r="B12" s="28"/>
      <c r="C12" s="23"/>
      <c r="D12" s="23"/>
      <c r="E12" s="23"/>
    </row>
    <row r="13" spans="1:5" ht="20" customHeight="1">
      <c r="A13" s="29"/>
      <c r="B13" s="28"/>
      <c r="C13" s="23"/>
      <c r="D13" s="23"/>
      <c r="E13" s="23"/>
    </row>
    <row r="14" spans="1:5" ht="80" customHeight="1">
      <c r="A14" s="19" t="s">
        <v>156936</v>
      </c>
      <c r="B14" s="28"/>
      <c r="C14" s="23"/>
      <c r="D14" s="23"/>
      <c r="E14" s="23"/>
    </row>
    <row r="15" spans="1:5" ht="20" customHeight="1">
      <c r="A15" s="29"/>
      <c r="B15" s="28"/>
      <c r="C15" s="23"/>
      <c r="D15" s="23"/>
      <c r="E15" s="23"/>
    </row>
    <row r="16" spans="1:5" ht="20" customHeight="1">
      <c r="A16" s="29"/>
      <c r="B16" s="28"/>
      <c r="C16" s="23"/>
      <c r="D16" s="23"/>
      <c r="E16" s="23"/>
    </row>
    <row r="17" spans="1:5" ht="20" customHeight="1">
      <c r="A17" s="29"/>
      <c r="B17" s="28"/>
      <c r="C17" s="23"/>
      <c r="D17" s="23"/>
      <c r="E17" s="23"/>
    </row>
    <row r="18" spans="1:5" ht="20" customHeight="1">
      <c r="A18" s="29"/>
      <c r="B18" s="28"/>
      <c r="C18" s="23"/>
      <c r="D18" s="23"/>
      <c r="E18" s="23"/>
    </row>
    <row r="19" spans="1:5" ht="20" customHeight="1">
      <c r="A19" s="29"/>
      <c r="B19" s="28"/>
      <c r="C19" s="23"/>
      <c r="D19" s="23"/>
      <c r="E19" s="23"/>
    </row>
    <row r="20" spans="1:5" ht="20" customHeight="1">
      <c r="A20" s="29"/>
      <c r="B20" s="28"/>
      <c r="C20" s="23"/>
      <c r="D20" s="23"/>
      <c r="E20" s="23"/>
    </row>
    <row r="21" spans="1:5" ht="20" customHeight="1">
      <c r="A21" s="29"/>
      <c r="B21" s="28"/>
      <c r="C21" s="23"/>
      <c r="D21" s="23"/>
      <c r="E21" s="23"/>
    </row>
    <row r="22" spans="1:5" ht="20" customHeight="1">
      <c r="A22" s="29"/>
      <c r="B22" s="28"/>
      <c r="C22" s="23"/>
      <c r="D22" s="23"/>
      <c r="E22" s="23"/>
    </row>
    <row r="23" spans="1:5" ht="20" customHeight="1">
      <c r="A23" s="29"/>
      <c r="B23" s="28"/>
      <c r="C23" s="23"/>
      <c r="D23" s="23"/>
      <c r="E23" s="23"/>
    </row>
    <row r="24" spans="1:5" ht="68" customHeight="1">
      <c r="A24" s="19" t="s">
        <v>156937</v>
      </c>
      <c r="B24" s="28"/>
      <c r="C24" s="23"/>
      <c r="D24" s="23"/>
      <c r="E24" s="23"/>
    </row>
    <row r="25" spans="1:5" ht="20" customHeight="1">
      <c r="A25" s="29"/>
      <c r="B25" s="28"/>
      <c r="C25" s="23"/>
      <c r="D25" s="23"/>
      <c r="E25" s="23"/>
    </row>
    <row r="26" spans="1:5" ht="20" customHeight="1">
      <c r="A26" s="29"/>
      <c r="B26" s="28"/>
      <c r="C26" s="23"/>
      <c r="D26" s="23"/>
      <c r="E26" s="23"/>
    </row>
    <row r="27" spans="1:5" ht="20" customHeight="1">
      <c r="A27" s="29"/>
      <c r="B27" s="28"/>
      <c r="C27" s="23"/>
      <c r="D27" s="23"/>
      <c r="E27" s="23"/>
    </row>
    <row r="28" spans="1:5" ht="20" customHeight="1">
      <c r="A28" s="29"/>
      <c r="B28" s="28"/>
      <c r="C28" s="23"/>
      <c r="D28" s="23"/>
      <c r="E28" s="23"/>
    </row>
    <row r="29" spans="1:5" ht="20" customHeight="1">
      <c r="A29" s="29"/>
      <c r="B29" s="28"/>
      <c r="C29" s="23"/>
      <c r="D29" s="23"/>
      <c r="E29" s="23"/>
    </row>
    <row r="30" spans="1:5" ht="20" customHeight="1">
      <c r="A30" s="29"/>
      <c r="B30" s="28"/>
      <c r="C30" s="23"/>
      <c r="D30" s="23"/>
      <c r="E30" s="23"/>
    </row>
    <row r="31" spans="1:5" ht="20" customHeight="1">
      <c r="A31" s="29"/>
      <c r="B31" s="28"/>
      <c r="C31" s="23"/>
      <c r="D31" s="23"/>
      <c r="E31" s="23"/>
    </row>
    <row r="32" spans="1:5" ht="20" customHeight="1">
      <c r="A32" s="29"/>
      <c r="B32" s="28"/>
      <c r="C32" s="23"/>
      <c r="D32" s="23"/>
      <c r="E32" s="23"/>
    </row>
    <row r="33" spans="1:5" ht="20" customHeight="1">
      <c r="A33" s="29"/>
      <c r="B33" s="28"/>
      <c r="C33" s="23"/>
      <c r="D33" s="23"/>
      <c r="E33" s="23"/>
    </row>
    <row r="34" spans="1:5" ht="20" customHeight="1">
      <c r="A34" s="29"/>
      <c r="B34" s="28"/>
      <c r="C34" s="23"/>
      <c r="D34" s="23"/>
      <c r="E34" s="23"/>
    </row>
    <row r="35" spans="1:5" ht="80" customHeight="1">
      <c r="A35" s="19" t="s">
        <v>156938</v>
      </c>
      <c r="B35" s="28"/>
      <c r="C35" s="23"/>
      <c r="D35" s="23"/>
      <c r="E35" s="23"/>
    </row>
    <row r="36" spans="1:5" ht="20" customHeight="1">
      <c r="A36" s="29"/>
      <c r="B36" s="28"/>
      <c r="C36" s="23"/>
      <c r="D36" s="23"/>
      <c r="E36" s="23"/>
    </row>
    <row r="37" spans="1:5" ht="20" customHeight="1">
      <c r="A37" s="29"/>
      <c r="B37" s="28"/>
      <c r="C37" s="23"/>
      <c r="D37" s="23"/>
      <c r="E37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  <drawing r:id="rId1"/>
</worksheet>
</file>

<file path=xl/worksheets/sheet40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2700-000000000000}">
  <sheetPr>
    <pageSetUpPr fitToPage="1"/>
  </sheetPr>
  <dimension ref="A1:E7920"/>
  <sheetViews>
    <sheetView showGridLines="0" workbookViewId="0">
      <pane xSplit="1" ySplit="2" topLeftCell="B24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26.5" style="11" customWidth="1"/>
    <col min="2" max="2" width="22.6640625" style="11" customWidth="1"/>
    <col min="3" max="3" width="22.83203125" style="11" customWidth="1"/>
    <col min="4" max="6" width="16.33203125" style="11" customWidth="1"/>
    <col min="7" max="16384" width="16.33203125" style="11"/>
  </cols>
  <sheetData>
    <row r="1" spans="1:5" ht="27.75" customHeight="1">
      <c r="A1" s="41" t="s">
        <v>156939</v>
      </c>
      <c r="B1" s="41"/>
      <c r="C1" s="41"/>
      <c r="D1" s="41"/>
      <c r="E1" s="41"/>
    </row>
    <row r="2" spans="1:5" ht="20.25" customHeight="1">
      <c r="A2" s="12" t="s">
        <v>290</v>
      </c>
      <c r="B2" s="12" t="s">
        <v>291</v>
      </c>
      <c r="C2" s="12" t="s">
        <v>156940</v>
      </c>
      <c r="D2" s="12" t="s">
        <v>156941</v>
      </c>
      <c r="E2" s="13"/>
    </row>
    <row r="3" spans="1:5" ht="20.25" customHeight="1">
      <c r="A3" s="14" t="s">
        <v>294</v>
      </c>
      <c r="B3" s="15" t="s">
        <v>295</v>
      </c>
      <c r="C3" s="16" t="s">
        <v>156942</v>
      </c>
      <c r="D3" s="16" t="s">
        <v>296</v>
      </c>
      <c r="E3" s="18"/>
    </row>
    <row r="4" spans="1:5" ht="20" customHeight="1">
      <c r="A4" s="19" t="s">
        <v>297</v>
      </c>
      <c r="B4" s="20" t="s">
        <v>298</v>
      </c>
      <c r="C4" s="21" t="s">
        <v>156943</v>
      </c>
      <c r="D4" s="21" t="s">
        <v>139</v>
      </c>
      <c r="E4" s="23"/>
    </row>
    <row r="5" spans="1:5" ht="20" customHeight="1">
      <c r="A5" s="19" t="s">
        <v>299</v>
      </c>
      <c r="B5" s="20" t="s">
        <v>300</v>
      </c>
      <c r="C5" s="21" t="s">
        <v>156944</v>
      </c>
      <c r="D5" s="21" t="s">
        <v>296</v>
      </c>
      <c r="E5" s="23"/>
    </row>
    <row r="6" spans="1:5" ht="20" customHeight="1">
      <c r="A6" s="19" t="s">
        <v>301</v>
      </c>
      <c r="B6" s="20" t="s">
        <v>302</v>
      </c>
      <c r="C6" s="21" t="s">
        <v>156945</v>
      </c>
      <c r="D6" s="21" t="s">
        <v>296</v>
      </c>
      <c r="E6" s="23"/>
    </row>
    <row r="7" spans="1:5" ht="20" customHeight="1">
      <c r="A7" s="19" t="s">
        <v>303</v>
      </c>
      <c r="B7" s="20" t="s">
        <v>304</v>
      </c>
      <c r="C7" s="21" t="s">
        <v>156946</v>
      </c>
      <c r="D7" s="21" t="s">
        <v>296</v>
      </c>
      <c r="E7" s="23"/>
    </row>
    <row r="8" spans="1:5" ht="20" customHeight="1">
      <c r="A8" s="19" t="s">
        <v>305</v>
      </c>
      <c r="B8" s="20" t="s">
        <v>306</v>
      </c>
      <c r="C8" s="21" t="s">
        <v>156947</v>
      </c>
      <c r="D8" s="21" t="s">
        <v>296</v>
      </c>
      <c r="E8" s="23"/>
    </row>
    <row r="9" spans="1:5" ht="20" customHeight="1">
      <c r="A9" s="19" t="s">
        <v>307</v>
      </c>
      <c r="B9" s="20" t="s">
        <v>308</v>
      </c>
      <c r="C9" s="21" t="s">
        <v>156948</v>
      </c>
      <c r="D9" s="21" t="s">
        <v>296</v>
      </c>
      <c r="E9" s="23"/>
    </row>
    <row r="10" spans="1:5" ht="20" customHeight="1">
      <c r="A10" s="19" t="s">
        <v>10</v>
      </c>
      <c r="B10" s="20" t="s">
        <v>15</v>
      </c>
      <c r="C10" s="21" t="s">
        <v>156949</v>
      </c>
      <c r="D10" s="21" t="s">
        <v>296</v>
      </c>
      <c r="E10" s="23"/>
    </row>
    <row r="11" spans="1:5" ht="20" customHeight="1">
      <c r="A11" s="19" t="s">
        <v>309</v>
      </c>
      <c r="B11" s="20" t="s">
        <v>310</v>
      </c>
      <c r="C11" s="21" t="s">
        <v>156950</v>
      </c>
      <c r="D11" s="21" t="s">
        <v>296</v>
      </c>
      <c r="E11" s="23"/>
    </row>
    <row r="12" spans="1:5" ht="20" customHeight="1">
      <c r="A12" s="19" t="s">
        <v>311</v>
      </c>
      <c r="B12" s="20" t="s">
        <v>312</v>
      </c>
      <c r="C12" s="21" t="s">
        <v>156951</v>
      </c>
      <c r="D12" s="21" t="s">
        <v>296</v>
      </c>
      <c r="E12" s="23"/>
    </row>
    <row r="13" spans="1:5" ht="20" customHeight="1">
      <c r="A13" s="19" t="s">
        <v>313</v>
      </c>
      <c r="B13" s="20" t="s">
        <v>314</v>
      </c>
      <c r="C13" s="21" t="s">
        <v>156952</v>
      </c>
      <c r="D13" s="21" t="s">
        <v>296</v>
      </c>
      <c r="E13" s="23"/>
    </row>
    <row r="14" spans="1:5" ht="20" customHeight="1">
      <c r="A14" s="19" t="s">
        <v>315</v>
      </c>
      <c r="B14" s="20" t="s">
        <v>316</v>
      </c>
      <c r="C14" s="21" t="s">
        <v>156953</v>
      </c>
      <c r="D14" s="21" t="s">
        <v>296</v>
      </c>
      <c r="E14" s="23"/>
    </row>
    <row r="15" spans="1:5" ht="20" customHeight="1">
      <c r="A15" s="19" t="s">
        <v>317</v>
      </c>
      <c r="B15" s="20" t="s">
        <v>318</v>
      </c>
      <c r="C15" s="21" t="s">
        <v>156954</v>
      </c>
      <c r="D15" s="21" t="s">
        <v>296</v>
      </c>
      <c r="E15" s="23"/>
    </row>
    <row r="16" spans="1:5" ht="20" customHeight="1">
      <c r="A16" s="19" t="s">
        <v>319</v>
      </c>
      <c r="B16" s="20" t="s">
        <v>320</v>
      </c>
      <c r="C16" s="21" t="s">
        <v>156955</v>
      </c>
      <c r="D16" s="21" t="s">
        <v>296</v>
      </c>
      <c r="E16" s="23"/>
    </row>
    <row r="17" spans="1:5" ht="20" customHeight="1">
      <c r="A17" s="19" t="s">
        <v>321</v>
      </c>
      <c r="B17" s="20" t="s">
        <v>322</v>
      </c>
      <c r="C17" s="21" t="s">
        <v>156956</v>
      </c>
      <c r="D17" s="21" t="s">
        <v>139</v>
      </c>
      <c r="E17" s="23"/>
    </row>
    <row r="18" spans="1:5" ht="20" customHeight="1">
      <c r="A18" s="19" t="s">
        <v>323</v>
      </c>
      <c r="B18" s="20" t="s">
        <v>324</v>
      </c>
      <c r="C18" s="21" t="s">
        <v>156957</v>
      </c>
      <c r="D18" s="21" t="s">
        <v>296</v>
      </c>
      <c r="E18" s="23"/>
    </row>
    <row r="19" spans="1:5" ht="20" customHeight="1">
      <c r="A19" s="19" t="s">
        <v>325</v>
      </c>
      <c r="B19" s="20" t="s">
        <v>326</v>
      </c>
      <c r="C19" s="21" t="s">
        <v>156958</v>
      </c>
      <c r="D19" s="21" t="s">
        <v>296</v>
      </c>
      <c r="E19" s="23"/>
    </row>
    <row r="20" spans="1:5" ht="20" customHeight="1">
      <c r="A20" s="19" t="s">
        <v>327</v>
      </c>
      <c r="B20" s="20" t="s">
        <v>328</v>
      </c>
      <c r="C20" s="21" t="s">
        <v>156959</v>
      </c>
      <c r="D20" s="21" t="s">
        <v>296</v>
      </c>
      <c r="E20" s="23"/>
    </row>
    <row r="21" spans="1:5" ht="20" customHeight="1">
      <c r="A21" s="19" t="s">
        <v>329</v>
      </c>
      <c r="B21" s="20" t="s">
        <v>330</v>
      </c>
      <c r="C21" s="21" t="s">
        <v>156960</v>
      </c>
      <c r="D21" s="21" t="s">
        <v>296</v>
      </c>
      <c r="E21" s="23"/>
    </row>
    <row r="22" spans="1:5" ht="20" customHeight="1">
      <c r="A22" s="19" t="s">
        <v>331</v>
      </c>
      <c r="B22" s="20" t="s">
        <v>332</v>
      </c>
      <c r="C22" s="21" t="s">
        <v>156961</v>
      </c>
      <c r="D22" s="21" t="s">
        <v>296</v>
      </c>
      <c r="E22" s="23"/>
    </row>
    <row r="23" spans="1:5" ht="20" customHeight="1">
      <c r="A23" s="19" t="s">
        <v>333</v>
      </c>
      <c r="B23" s="20" t="s">
        <v>334</v>
      </c>
      <c r="C23" s="21" t="s">
        <v>156962</v>
      </c>
      <c r="D23" s="21" t="s">
        <v>296</v>
      </c>
      <c r="E23" s="23"/>
    </row>
    <row r="24" spans="1:5" ht="20" customHeight="1">
      <c r="A24" s="19" t="s">
        <v>335</v>
      </c>
      <c r="B24" s="20" t="s">
        <v>336</v>
      </c>
      <c r="C24" s="21" t="s">
        <v>156963</v>
      </c>
      <c r="D24" s="21" t="s">
        <v>296</v>
      </c>
      <c r="E24" s="23"/>
    </row>
    <row r="25" spans="1:5" ht="20" customHeight="1">
      <c r="A25" s="19" t="s">
        <v>337</v>
      </c>
      <c r="B25" s="20" t="s">
        <v>338</v>
      </c>
      <c r="C25" s="21" t="s">
        <v>156964</v>
      </c>
      <c r="D25" s="21" t="s">
        <v>296</v>
      </c>
      <c r="E25" s="23"/>
    </row>
    <row r="26" spans="1:5" ht="20" customHeight="1">
      <c r="A26" s="19" t="s">
        <v>339</v>
      </c>
      <c r="B26" s="20" t="s">
        <v>340</v>
      </c>
      <c r="C26" s="21" t="s">
        <v>156965</v>
      </c>
      <c r="D26" s="21" t="s">
        <v>296</v>
      </c>
      <c r="E26" s="23"/>
    </row>
    <row r="27" spans="1:5" ht="20" customHeight="1">
      <c r="A27" s="19" t="s">
        <v>341</v>
      </c>
      <c r="B27" s="20" t="s">
        <v>342</v>
      </c>
      <c r="C27" s="21" t="s">
        <v>156966</v>
      </c>
      <c r="D27" s="21" t="s">
        <v>296</v>
      </c>
      <c r="E27" s="23"/>
    </row>
    <row r="28" spans="1:5" ht="20" customHeight="1">
      <c r="A28" s="19" t="s">
        <v>343</v>
      </c>
      <c r="B28" s="20" t="s">
        <v>344</v>
      </c>
      <c r="C28" s="21" t="s">
        <v>156967</v>
      </c>
      <c r="D28" s="21" t="s">
        <v>345</v>
      </c>
      <c r="E28" s="23"/>
    </row>
    <row r="29" spans="1:5" ht="20" customHeight="1">
      <c r="A29" s="19" t="s">
        <v>346</v>
      </c>
      <c r="B29" s="20" t="s">
        <v>344</v>
      </c>
      <c r="C29" s="21" t="s">
        <v>156967</v>
      </c>
      <c r="D29" s="21" t="s">
        <v>345</v>
      </c>
      <c r="E29" s="23"/>
    </row>
    <row r="30" spans="1:5" ht="20" customHeight="1">
      <c r="A30" s="19" t="s">
        <v>347</v>
      </c>
      <c r="B30" s="20" t="s">
        <v>348</v>
      </c>
      <c r="C30" s="21" t="s">
        <v>156968</v>
      </c>
      <c r="D30" s="21" t="s">
        <v>345</v>
      </c>
      <c r="E30" s="23"/>
    </row>
    <row r="31" spans="1:5" ht="20" customHeight="1">
      <c r="A31" s="19" t="s">
        <v>349</v>
      </c>
      <c r="B31" s="20" t="s">
        <v>350</v>
      </c>
      <c r="C31" s="21" t="s">
        <v>156969</v>
      </c>
      <c r="D31" s="21" t="s">
        <v>296</v>
      </c>
      <c r="E31" s="23"/>
    </row>
    <row r="32" spans="1:5" ht="20" customHeight="1">
      <c r="A32" s="19" t="s">
        <v>351</v>
      </c>
      <c r="B32" s="20" t="s">
        <v>352</v>
      </c>
      <c r="C32" s="21" t="s">
        <v>156970</v>
      </c>
      <c r="D32" s="21" t="s">
        <v>345</v>
      </c>
      <c r="E32" s="23"/>
    </row>
    <row r="33" spans="1:5" ht="20" customHeight="1">
      <c r="A33" s="19" t="s">
        <v>353</v>
      </c>
      <c r="B33" s="20" t="s">
        <v>354</v>
      </c>
      <c r="C33" s="21" t="s">
        <v>156971</v>
      </c>
      <c r="D33" s="21" t="s">
        <v>345</v>
      </c>
      <c r="E33" s="23"/>
    </row>
    <row r="34" spans="1:5" ht="20" customHeight="1">
      <c r="A34" s="19" t="s">
        <v>355</v>
      </c>
      <c r="B34" s="20" t="s">
        <v>354</v>
      </c>
      <c r="C34" s="21" t="s">
        <v>156971</v>
      </c>
      <c r="D34" s="21" t="s">
        <v>345</v>
      </c>
      <c r="E34" s="23"/>
    </row>
    <row r="35" spans="1:5" ht="20" customHeight="1">
      <c r="A35" s="19" t="s">
        <v>356</v>
      </c>
      <c r="B35" s="20" t="s">
        <v>357</v>
      </c>
      <c r="C35" s="21" t="s">
        <v>156972</v>
      </c>
      <c r="D35" s="21" t="s">
        <v>296</v>
      </c>
      <c r="E35" s="23"/>
    </row>
    <row r="36" spans="1:5" ht="20" customHeight="1">
      <c r="A36" s="19" t="s">
        <v>358</v>
      </c>
      <c r="B36" s="20" t="s">
        <v>359</v>
      </c>
      <c r="C36" s="21" t="s">
        <v>156973</v>
      </c>
      <c r="D36" s="21" t="s">
        <v>345</v>
      </c>
      <c r="E36" s="23"/>
    </row>
    <row r="37" spans="1:5" ht="20" customHeight="1">
      <c r="A37" s="19" t="s">
        <v>360</v>
      </c>
      <c r="B37" s="20" t="s">
        <v>361</v>
      </c>
      <c r="C37" s="21" t="s">
        <v>156974</v>
      </c>
      <c r="D37" s="21" t="s">
        <v>296</v>
      </c>
      <c r="E37" s="23"/>
    </row>
    <row r="38" spans="1:5" ht="20" customHeight="1">
      <c r="A38" s="19" t="s">
        <v>362</v>
      </c>
      <c r="B38" s="20" t="s">
        <v>363</v>
      </c>
      <c r="C38" s="21" t="s">
        <v>156975</v>
      </c>
      <c r="D38" s="21" t="s">
        <v>345</v>
      </c>
      <c r="E38" s="23"/>
    </row>
    <row r="39" spans="1:5" ht="20" customHeight="1">
      <c r="A39" s="19" t="s">
        <v>364</v>
      </c>
      <c r="B39" s="20" t="s">
        <v>363</v>
      </c>
      <c r="C39" s="21" t="s">
        <v>156975</v>
      </c>
      <c r="D39" s="21" t="s">
        <v>345</v>
      </c>
      <c r="E39" s="23"/>
    </row>
    <row r="40" spans="1:5" ht="20" customHeight="1">
      <c r="A40" s="19" t="s">
        <v>365</v>
      </c>
      <c r="B40" s="20" t="s">
        <v>366</v>
      </c>
      <c r="C40" s="21" t="s">
        <v>156976</v>
      </c>
      <c r="D40" s="21" t="s">
        <v>139</v>
      </c>
      <c r="E40" s="23"/>
    </row>
    <row r="41" spans="1:5" ht="20" customHeight="1">
      <c r="A41" s="19" t="s">
        <v>367</v>
      </c>
      <c r="B41" s="20" t="s">
        <v>368</v>
      </c>
      <c r="C41" s="21" t="s">
        <v>156977</v>
      </c>
      <c r="D41" s="21" t="s">
        <v>345</v>
      </c>
      <c r="E41" s="23"/>
    </row>
    <row r="42" spans="1:5" ht="20" customHeight="1">
      <c r="A42" s="19" t="s">
        <v>369</v>
      </c>
      <c r="B42" s="20" t="s">
        <v>370</v>
      </c>
      <c r="C42" s="21" t="s">
        <v>156978</v>
      </c>
      <c r="D42" s="21" t="s">
        <v>345</v>
      </c>
      <c r="E42" s="23"/>
    </row>
    <row r="43" spans="1:5" ht="20" customHeight="1">
      <c r="A43" s="19" t="s">
        <v>371</v>
      </c>
      <c r="B43" s="20" t="s">
        <v>372</v>
      </c>
      <c r="C43" s="21" t="s">
        <v>156979</v>
      </c>
      <c r="D43" s="21" t="s">
        <v>296</v>
      </c>
      <c r="E43" s="23"/>
    </row>
    <row r="44" spans="1:5" ht="20" customHeight="1">
      <c r="A44" s="19" t="s">
        <v>373</v>
      </c>
      <c r="B44" s="20" t="s">
        <v>374</v>
      </c>
      <c r="C44" s="21" t="s">
        <v>156980</v>
      </c>
      <c r="D44" s="21" t="s">
        <v>345</v>
      </c>
      <c r="E44" s="23"/>
    </row>
    <row r="45" spans="1:5" ht="20" customHeight="1">
      <c r="A45" s="19" t="s">
        <v>375</v>
      </c>
      <c r="B45" s="20" t="s">
        <v>374</v>
      </c>
      <c r="C45" s="21" t="s">
        <v>156980</v>
      </c>
      <c r="D45" s="21" t="s">
        <v>345</v>
      </c>
      <c r="E45" s="23"/>
    </row>
    <row r="46" spans="1:5" ht="20" customHeight="1">
      <c r="A46" s="19" t="s">
        <v>376</v>
      </c>
      <c r="B46" s="20" t="s">
        <v>377</v>
      </c>
      <c r="C46" s="21" t="s">
        <v>156981</v>
      </c>
      <c r="D46" s="21" t="s">
        <v>345</v>
      </c>
      <c r="E46" s="23"/>
    </row>
    <row r="47" spans="1:5" ht="20" customHeight="1">
      <c r="A47" s="19" t="s">
        <v>378</v>
      </c>
      <c r="B47" s="20" t="s">
        <v>379</v>
      </c>
      <c r="C47" s="21" t="s">
        <v>156982</v>
      </c>
      <c r="D47" s="21" t="s">
        <v>345</v>
      </c>
      <c r="E47" s="23"/>
    </row>
    <row r="48" spans="1:5" ht="20" customHeight="1">
      <c r="A48" s="19" t="s">
        <v>380</v>
      </c>
      <c r="B48" s="20" t="s">
        <v>381</v>
      </c>
      <c r="C48" s="21" t="s">
        <v>156983</v>
      </c>
      <c r="D48" s="21" t="s">
        <v>296</v>
      </c>
      <c r="E48" s="23"/>
    </row>
    <row r="49" spans="1:5" ht="20" customHeight="1">
      <c r="A49" s="19" t="s">
        <v>382</v>
      </c>
      <c r="B49" s="20" t="s">
        <v>381</v>
      </c>
      <c r="C49" s="21" t="s">
        <v>156983</v>
      </c>
      <c r="D49" s="21" t="s">
        <v>296</v>
      </c>
      <c r="E49" s="23"/>
    </row>
    <row r="50" spans="1:5" ht="20" customHeight="1">
      <c r="A50" s="19" t="s">
        <v>383</v>
      </c>
      <c r="B50" s="20" t="s">
        <v>384</v>
      </c>
      <c r="C50" s="21" t="s">
        <v>156984</v>
      </c>
      <c r="D50" s="21" t="s">
        <v>345</v>
      </c>
      <c r="E50" s="23"/>
    </row>
    <row r="51" spans="1:5" ht="20" customHeight="1">
      <c r="A51" s="19" t="s">
        <v>385</v>
      </c>
      <c r="B51" s="20" t="s">
        <v>384</v>
      </c>
      <c r="C51" s="21" t="s">
        <v>156984</v>
      </c>
      <c r="D51" s="21" t="s">
        <v>345</v>
      </c>
      <c r="E51" s="23"/>
    </row>
    <row r="52" spans="1:5" ht="20" customHeight="1">
      <c r="A52" s="19" t="s">
        <v>386</v>
      </c>
      <c r="B52" s="20" t="s">
        <v>387</v>
      </c>
      <c r="C52" s="21" t="s">
        <v>156985</v>
      </c>
      <c r="D52" s="21" t="s">
        <v>296</v>
      </c>
      <c r="E52" s="23"/>
    </row>
    <row r="53" spans="1:5" ht="20" customHeight="1">
      <c r="A53" s="19" t="s">
        <v>388</v>
      </c>
      <c r="B53" s="20" t="s">
        <v>389</v>
      </c>
      <c r="C53" s="21" t="s">
        <v>156986</v>
      </c>
      <c r="D53" s="21" t="s">
        <v>345</v>
      </c>
      <c r="E53" s="23"/>
    </row>
    <row r="54" spans="1:5" ht="20" customHeight="1">
      <c r="A54" s="19" t="s">
        <v>390</v>
      </c>
      <c r="B54" s="20" t="s">
        <v>391</v>
      </c>
      <c r="C54" s="21" t="s">
        <v>156987</v>
      </c>
      <c r="D54" s="21" t="s">
        <v>345</v>
      </c>
      <c r="E54" s="23"/>
    </row>
    <row r="55" spans="1:5" ht="20" customHeight="1">
      <c r="A55" s="19" t="s">
        <v>392</v>
      </c>
      <c r="B55" s="20" t="s">
        <v>393</v>
      </c>
      <c r="C55" s="21" t="s">
        <v>156988</v>
      </c>
      <c r="D55" s="21" t="s">
        <v>345</v>
      </c>
      <c r="E55" s="23"/>
    </row>
    <row r="56" spans="1:5" ht="20" customHeight="1">
      <c r="A56" s="19" t="s">
        <v>394</v>
      </c>
      <c r="B56" s="20" t="s">
        <v>395</v>
      </c>
      <c r="C56" s="21" t="s">
        <v>156989</v>
      </c>
      <c r="D56" s="21" t="s">
        <v>345</v>
      </c>
      <c r="E56" s="23"/>
    </row>
    <row r="57" spans="1:5" ht="20" customHeight="1">
      <c r="A57" s="19" t="s">
        <v>396</v>
      </c>
      <c r="B57" s="20" t="s">
        <v>397</v>
      </c>
      <c r="C57" s="21" t="s">
        <v>156990</v>
      </c>
      <c r="D57" s="21" t="s">
        <v>345</v>
      </c>
      <c r="E57" s="23"/>
    </row>
    <row r="58" spans="1:5" ht="20" customHeight="1">
      <c r="A58" s="19" t="s">
        <v>398</v>
      </c>
      <c r="B58" s="20" t="s">
        <v>399</v>
      </c>
      <c r="C58" s="21" t="s">
        <v>156991</v>
      </c>
      <c r="D58" s="21" t="s">
        <v>345</v>
      </c>
      <c r="E58" s="23"/>
    </row>
    <row r="59" spans="1:5" ht="20" customHeight="1">
      <c r="A59" s="19" t="s">
        <v>400</v>
      </c>
      <c r="B59" s="20" t="s">
        <v>399</v>
      </c>
      <c r="C59" s="21" t="s">
        <v>156991</v>
      </c>
      <c r="D59" s="21" t="s">
        <v>345</v>
      </c>
      <c r="E59" s="23"/>
    </row>
    <row r="60" spans="1:5" ht="20" customHeight="1">
      <c r="A60" s="19" t="s">
        <v>401</v>
      </c>
      <c r="B60" s="20" t="s">
        <v>402</v>
      </c>
      <c r="C60" s="21" t="s">
        <v>156992</v>
      </c>
      <c r="D60" s="21" t="s">
        <v>345</v>
      </c>
      <c r="E60" s="23"/>
    </row>
    <row r="61" spans="1:5" ht="20" customHeight="1">
      <c r="A61" s="19" t="s">
        <v>403</v>
      </c>
      <c r="B61" s="20" t="s">
        <v>402</v>
      </c>
      <c r="C61" s="21" t="s">
        <v>156992</v>
      </c>
      <c r="D61" s="21" t="s">
        <v>345</v>
      </c>
      <c r="E61" s="23"/>
    </row>
    <row r="62" spans="1:5" ht="20" customHeight="1">
      <c r="A62" s="19" t="s">
        <v>404</v>
      </c>
      <c r="B62" s="20" t="s">
        <v>405</v>
      </c>
      <c r="C62" s="21" t="s">
        <v>156993</v>
      </c>
      <c r="D62" s="21" t="s">
        <v>296</v>
      </c>
      <c r="E62" s="23"/>
    </row>
    <row r="63" spans="1:5" ht="20" customHeight="1">
      <c r="A63" s="19" t="s">
        <v>406</v>
      </c>
      <c r="B63" s="20" t="s">
        <v>407</v>
      </c>
      <c r="C63" s="21" t="s">
        <v>156994</v>
      </c>
      <c r="D63" s="21" t="s">
        <v>345</v>
      </c>
      <c r="E63" s="23"/>
    </row>
    <row r="64" spans="1:5" ht="20" customHeight="1">
      <c r="A64" s="19" t="s">
        <v>408</v>
      </c>
      <c r="B64" s="20" t="s">
        <v>409</v>
      </c>
      <c r="C64" s="21" t="s">
        <v>156995</v>
      </c>
      <c r="D64" s="21" t="s">
        <v>345</v>
      </c>
      <c r="E64" s="23"/>
    </row>
    <row r="65" spans="1:5" ht="20" customHeight="1">
      <c r="A65" s="19" t="s">
        <v>410</v>
      </c>
      <c r="B65" s="20" t="s">
        <v>411</v>
      </c>
      <c r="C65" s="21" t="s">
        <v>156996</v>
      </c>
      <c r="D65" s="21" t="s">
        <v>296</v>
      </c>
      <c r="E65" s="23"/>
    </row>
    <row r="66" spans="1:5" ht="20" customHeight="1">
      <c r="A66" s="19" t="s">
        <v>412</v>
      </c>
      <c r="B66" s="20" t="s">
        <v>411</v>
      </c>
      <c r="C66" s="21" t="s">
        <v>156996</v>
      </c>
      <c r="D66" s="21" t="s">
        <v>296</v>
      </c>
      <c r="E66" s="23"/>
    </row>
    <row r="67" spans="1:5" ht="20" customHeight="1">
      <c r="A67" s="19" t="s">
        <v>413</v>
      </c>
      <c r="B67" s="20" t="s">
        <v>414</v>
      </c>
      <c r="C67" s="21" t="s">
        <v>156997</v>
      </c>
      <c r="D67" s="21" t="s">
        <v>345</v>
      </c>
      <c r="E67" s="23"/>
    </row>
    <row r="68" spans="1:5" ht="20" customHeight="1">
      <c r="A68" s="19" t="s">
        <v>415</v>
      </c>
      <c r="B68" s="20" t="s">
        <v>416</v>
      </c>
      <c r="C68" s="21" t="s">
        <v>156998</v>
      </c>
      <c r="D68" s="21" t="s">
        <v>296</v>
      </c>
      <c r="E68" s="23"/>
    </row>
    <row r="69" spans="1:5" ht="20" customHeight="1">
      <c r="A69" s="19" t="s">
        <v>417</v>
      </c>
      <c r="B69" s="20" t="s">
        <v>416</v>
      </c>
      <c r="C69" s="21" t="s">
        <v>156998</v>
      </c>
      <c r="D69" s="21" t="s">
        <v>296</v>
      </c>
      <c r="E69" s="23"/>
    </row>
    <row r="70" spans="1:5" ht="20" customHeight="1">
      <c r="A70" s="19" t="s">
        <v>418</v>
      </c>
      <c r="B70" s="20" t="s">
        <v>419</v>
      </c>
      <c r="C70" s="21" t="s">
        <v>156999</v>
      </c>
      <c r="D70" s="21" t="s">
        <v>345</v>
      </c>
      <c r="E70" s="23"/>
    </row>
    <row r="71" spans="1:5" ht="20" customHeight="1">
      <c r="A71" s="19" t="s">
        <v>420</v>
      </c>
      <c r="B71" s="20" t="s">
        <v>421</v>
      </c>
      <c r="C71" s="21" t="s">
        <v>157000</v>
      </c>
      <c r="D71" s="21" t="s">
        <v>345</v>
      </c>
      <c r="E71" s="23"/>
    </row>
    <row r="72" spans="1:5" ht="20" customHeight="1">
      <c r="A72" s="19" t="s">
        <v>422</v>
      </c>
      <c r="B72" s="20" t="s">
        <v>421</v>
      </c>
      <c r="C72" s="21" t="s">
        <v>157000</v>
      </c>
      <c r="D72" s="21" t="s">
        <v>345</v>
      </c>
      <c r="E72" s="23"/>
    </row>
    <row r="73" spans="1:5" ht="20" customHeight="1">
      <c r="A73" s="19" t="s">
        <v>423</v>
      </c>
      <c r="B73" s="20" t="s">
        <v>424</v>
      </c>
      <c r="C73" s="21" t="s">
        <v>157001</v>
      </c>
      <c r="D73" s="21" t="s">
        <v>296</v>
      </c>
      <c r="E73" s="23"/>
    </row>
    <row r="74" spans="1:5" ht="20" customHeight="1">
      <c r="A74" s="19" t="s">
        <v>425</v>
      </c>
      <c r="B74" s="20" t="s">
        <v>426</v>
      </c>
      <c r="C74" s="21" t="s">
        <v>157002</v>
      </c>
      <c r="D74" s="21" t="s">
        <v>296</v>
      </c>
      <c r="E74" s="23"/>
    </row>
    <row r="75" spans="1:5" ht="20" customHeight="1">
      <c r="A75" s="19" t="s">
        <v>427</v>
      </c>
      <c r="B75" s="20" t="s">
        <v>428</v>
      </c>
      <c r="C75" s="21" t="s">
        <v>157003</v>
      </c>
      <c r="D75" s="21" t="s">
        <v>345</v>
      </c>
      <c r="E75" s="23"/>
    </row>
    <row r="76" spans="1:5" ht="20" customHeight="1">
      <c r="A76" s="19" t="s">
        <v>429</v>
      </c>
      <c r="B76" s="20" t="s">
        <v>430</v>
      </c>
      <c r="C76" s="21" t="s">
        <v>157004</v>
      </c>
      <c r="D76" s="21" t="s">
        <v>296</v>
      </c>
      <c r="E76" s="23"/>
    </row>
    <row r="77" spans="1:5" ht="20" customHeight="1">
      <c r="A77" s="19" t="s">
        <v>431</v>
      </c>
      <c r="B77" s="20" t="s">
        <v>432</v>
      </c>
      <c r="C77" s="21" t="s">
        <v>157005</v>
      </c>
      <c r="D77" s="21" t="s">
        <v>345</v>
      </c>
      <c r="E77" s="23"/>
    </row>
    <row r="78" spans="1:5" ht="20" customHeight="1">
      <c r="A78" s="19" t="s">
        <v>433</v>
      </c>
      <c r="B78" s="20" t="s">
        <v>434</v>
      </c>
      <c r="C78" s="21" t="s">
        <v>157006</v>
      </c>
      <c r="D78" s="21" t="s">
        <v>345</v>
      </c>
      <c r="E78" s="23"/>
    </row>
    <row r="79" spans="1:5" ht="20" customHeight="1">
      <c r="A79" s="19" t="s">
        <v>435</v>
      </c>
      <c r="B79" s="20" t="s">
        <v>434</v>
      </c>
      <c r="C79" s="21" t="s">
        <v>157006</v>
      </c>
      <c r="D79" s="21" t="s">
        <v>345</v>
      </c>
      <c r="E79" s="23"/>
    </row>
    <row r="80" spans="1:5" ht="20" customHeight="1">
      <c r="A80" s="19" t="s">
        <v>436</v>
      </c>
      <c r="B80" s="20" t="s">
        <v>437</v>
      </c>
      <c r="C80" s="21" t="s">
        <v>157007</v>
      </c>
      <c r="D80" s="21" t="s">
        <v>345</v>
      </c>
      <c r="E80" s="23"/>
    </row>
    <row r="81" spans="1:5" ht="20" customHeight="1">
      <c r="A81" s="19" t="s">
        <v>438</v>
      </c>
      <c r="B81" s="20" t="s">
        <v>439</v>
      </c>
      <c r="C81" s="21" t="s">
        <v>157008</v>
      </c>
      <c r="D81" s="21" t="s">
        <v>296</v>
      </c>
      <c r="E81" s="23"/>
    </row>
    <row r="82" spans="1:5" ht="20" customHeight="1">
      <c r="A82" s="19" t="s">
        <v>440</v>
      </c>
      <c r="B82" s="20" t="s">
        <v>441</v>
      </c>
      <c r="C82" s="21" t="s">
        <v>157009</v>
      </c>
      <c r="D82" s="21" t="s">
        <v>296</v>
      </c>
      <c r="E82" s="23"/>
    </row>
    <row r="83" spans="1:5" ht="20" customHeight="1">
      <c r="A83" s="19" t="s">
        <v>442</v>
      </c>
      <c r="B83" s="20" t="s">
        <v>443</v>
      </c>
      <c r="C83" s="21" t="s">
        <v>157010</v>
      </c>
      <c r="D83" s="21" t="s">
        <v>296</v>
      </c>
      <c r="E83" s="23"/>
    </row>
    <row r="84" spans="1:5" ht="20" customHeight="1">
      <c r="A84" s="19" t="s">
        <v>444</v>
      </c>
      <c r="B84" s="20" t="s">
        <v>445</v>
      </c>
      <c r="C84" s="21" t="s">
        <v>157011</v>
      </c>
      <c r="D84" s="21" t="s">
        <v>345</v>
      </c>
      <c r="E84" s="23"/>
    </row>
    <row r="85" spans="1:5" ht="20" customHeight="1">
      <c r="A85" s="19" t="s">
        <v>446</v>
      </c>
      <c r="B85" s="20" t="s">
        <v>445</v>
      </c>
      <c r="C85" s="21" t="s">
        <v>157011</v>
      </c>
      <c r="D85" s="21" t="s">
        <v>345</v>
      </c>
      <c r="E85" s="23"/>
    </row>
    <row r="86" spans="1:5" ht="20" customHeight="1">
      <c r="A86" s="19" t="s">
        <v>447</v>
      </c>
      <c r="B86" s="20" t="s">
        <v>448</v>
      </c>
      <c r="C86" s="21" t="s">
        <v>157012</v>
      </c>
      <c r="D86" s="21" t="s">
        <v>139</v>
      </c>
      <c r="E86" s="23"/>
    </row>
    <row r="87" spans="1:5" ht="20" customHeight="1">
      <c r="A87" s="19" t="s">
        <v>449</v>
      </c>
      <c r="B87" s="20" t="s">
        <v>450</v>
      </c>
      <c r="C87" s="21" t="s">
        <v>157013</v>
      </c>
      <c r="D87" s="21" t="s">
        <v>345</v>
      </c>
      <c r="E87" s="23"/>
    </row>
    <row r="88" spans="1:5" ht="20" customHeight="1">
      <c r="A88" s="19" t="s">
        <v>451</v>
      </c>
      <c r="B88" s="24">
        <v>100</v>
      </c>
      <c r="C88" s="21" t="s">
        <v>157014</v>
      </c>
      <c r="D88" s="21" t="s">
        <v>345</v>
      </c>
      <c r="E88" s="23"/>
    </row>
    <row r="89" spans="1:5" ht="20" customHeight="1">
      <c r="A89" s="19" t="s">
        <v>452</v>
      </c>
      <c r="B89" s="20" t="s">
        <v>453</v>
      </c>
      <c r="C89" s="21" t="s">
        <v>157015</v>
      </c>
      <c r="D89" s="21" t="s">
        <v>345</v>
      </c>
      <c r="E89" s="23"/>
    </row>
    <row r="90" spans="1:5" ht="20" customHeight="1">
      <c r="A90" s="19" t="s">
        <v>454</v>
      </c>
      <c r="B90" s="20" t="s">
        <v>455</v>
      </c>
      <c r="C90" s="21" t="s">
        <v>157016</v>
      </c>
      <c r="D90" s="21" t="s">
        <v>345</v>
      </c>
      <c r="E90" s="23"/>
    </row>
    <row r="91" spans="1:5" ht="20" customHeight="1">
      <c r="A91" s="19" t="s">
        <v>456</v>
      </c>
      <c r="B91" s="20" t="s">
        <v>457</v>
      </c>
      <c r="C91" s="21" t="s">
        <v>157017</v>
      </c>
      <c r="D91" s="21" t="s">
        <v>345</v>
      </c>
      <c r="E91" s="23"/>
    </row>
    <row r="92" spans="1:5" ht="20" customHeight="1">
      <c r="A92" s="19" t="s">
        <v>458</v>
      </c>
      <c r="B92" s="20" t="s">
        <v>457</v>
      </c>
      <c r="C92" s="21" t="s">
        <v>157017</v>
      </c>
      <c r="D92" s="21" t="s">
        <v>345</v>
      </c>
      <c r="E92" s="23"/>
    </row>
    <row r="93" spans="1:5" ht="20" customHeight="1">
      <c r="A93" s="19" t="s">
        <v>459</v>
      </c>
      <c r="B93" s="20" t="s">
        <v>460</v>
      </c>
      <c r="C93" s="21" t="s">
        <v>157018</v>
      </c>
      <c r="D93" s="21" t="s">
        <v>345</v>
      </c>
      <c r="E93" s="23"/>
    </row>
    <row r="94" spans="1:5" ht="20" customHeight="1">
      <c r="A94" s="19" t="s">
        <v>461</v>
      </c>
      <c r="B94" s="20" t="s">
        <v>462</v>
      </c>
      <c r="C94" s="21" t="s">
        <v>157019</v>
      </c>
      <c r="D94" s="21" t="s">
        <v>345</v>
      </c>
      <c r="E94" s="23"/>
    </row>
    <row r="95" spans="1:5" ht="20" customHeight="1">
      <c r="A95" s="19" t="s">
        <v>463</v>
      </c>
      <c r="B95" s="20" t="s">
        <v>464</v>
      </c>
      <c r="C95" s="21" t="s">
        <v>157020</v>
      </c>
      <c r="D95" s="21" t="s">
        <v>345</v>
      </c>
      <c r="E95" s="23"/>
    </row>
    <row r="96" spans="1:5" ht="20" customHeight="1">
      <c r="A96" s="19" t="s">
        <v>465</v>
      </c>
      <c r="B96" s="20" t="s">
        <v>466</v>
      </c>
      <c r="C96" s="21" t="s">
        <v>157021</v>
      </c>
      <c r="D96" s="21" t="s">
        <v>345</v>
      </c>
      <c r="E96" s="23"/>
    </row>
    <row r="97" spans="1:5" ht="20" customHeight="1">
      <c r="A97" s="19" t="s">
        <v>467</v>
      </c>
      <c r="B97" s="20" t="s">
        <v>468</v>
      </c>
      <c r="C97" s="21" t="s">
        <v>157022</v>
      </c>
      <c r="D97" s="21" t="s">
        <v>296</v>
      </c>
      <c r="E97" s="23"/>
    </row>
    <row r="98" spans="1:5" ht="20" customHeight="1">
      <c r="A98" s="19" t="s">
        <v>469</v>
      </c>
      <c r="B98" s="20" t="s">
        <v>470</v>
      </c>
      <c r="C98" s="21" t="s">
        <v>157023</v>
      </c>
      <c r="D98" s="21" t="s">
        <v>296</v>
      </c>
      <c r="E98" s="23"/>
    </row>
    <row r="99" spans="1:5" ht="20" customHeight="1">
      <c r="A99" s="19" t="s">
        <v>471</v>
      </c>
      <c r="B99" s="20" t="s">
        <v>470</v>
      </c>
      <c r="C99" s="21" t="s">
        <v>157023</v>
      </c>
      <c r="D99" s="21" t="s">
        <v>296</v>
      </c>
      <c r="E99" s="23"/>
    </row>
    <row r="100" spans="1:5" ht="20" customHeight="1">
      <c r="A100" s="19" t="s">
        <v>472</v>
      </c>
      <c r="B100" s="20" t="s">
        <v>473</v>
      </c>
      <c r="C100" s="21" t="s">
        <v>157024</v>
      </c>
      <c r="D100" s="21" t="s">
        <v>345</v>
      </c>
      <c r="E100" s="23"/>
    </row>
    <row r="101" spans="1:5" ht="20" customHeight="1">
      <c r="A101" s="19" t="s">
        <v>474</v>
      </c>
      <c r="B101" s="20" t="s">
        <v>473</v>
      </c>
      <c r="C101" s="21" t="s">
        <v>157024</v>
      </c>
      <c r="D101" s="21" t="s">
        <v>345</v>
      </c>
      <c r="E101" s="23"/>
    </row>
    <row r="102" spans="1:5" ht="20" customHeight="1">
      <c r="A102" s="19" t="s">
        <v>475</v>
      </c>
      <c r="B102" s="20" t="s">
        <v>476</v>
      </c>
      <c r="C102" s="21" t="s">
        <v>157025</v>
      </c>
      <c r="D102" s="21" t="s">
        <v>345</v>
      </c>
      <c r="E102" s="23"/>
    </row>
    <row r="103" spans="1:5" ht="20" customHeight="1">
      <c r="A103" s="19" t="s">
        <v>477</v>
      </c>
      <c r="B103" s="20" t="s">
        <v>478</v>
      </c>
      <c r="C103" s="21" t="s">
        <v>157026</v>
      </c>
      <c r="D103" s="21" t="s">
        <v>345</v>
      </c>
      <c r="E103" s="23"/>
    </row>
    <row r="104" spans="1:5" ht="20" customHeight="1">
      <c r="A104" s="19" t="s">
        <v>479</v>
      </c>
      <c r="B104" s="20" t="s">
        <v>480</v>
      </c>
      <c r="C104" s="21" t="s">
        <v>157027</v>
      </c>
      <c r="D104" s="21" t="s">
        <v>345</v>
      </c>
      <c r="E104" s="23"/>
    </row>
    <row r="105" spans="1:5" ht="20" customHeight="1">
      <c r="A105" s="19" t="s">
        <v>481</v>
      </c>
      <c r="B105" s="20" t="s">
        <v>482</v>
      </c>
      <c r="C105" s="21" t="s">
        <v>157028</v>
      </c>
      <c r="D105" s="21" t="s">
        <v>345</v>
      </c>
      <c r="E105" s="23"/>
    </row>
    <row r="106" spans="1:5" ht="20" customHeight="1">
      <c r="A106" s="19" t="s">
        <v>483</v>
      </c>
      <c r="B106" s="20" t="s">
        <v>484</v>
      </c>
      <c r="C106" s="21" t="s">
        <v>157029</v>
      </c>
      <c r="D106" s="21" t="s">
        <v>296</v>
      </c>
      <c r="E106" s="23"/>
    </row>
    <row r="107" spans="1:5" ht="20" customHeight="1">
      <c r="A107" s="19" t="s">
        <v>485</v>
      </c>
      <c r="B107" s="20" t="s">
        <v>486</v>
      </c>
      <c r="C107" s="21" t="s">
        <v>157030</v>
      </c>
      <c r="D107" s="21" t="s">
        <v>296</v>
      </c>
      <c r="E107" s="23"/>
    </row>
    <row r="108" spans="1:5" ht="20" customHeight="1">
      <c r="A108" s="19" t="s">
        <v>487</v>
      </c>
      <c r="B108" s="20" t="s">
        <v>488</v>
      </c>
      <c r="C108" s="21" t="s">
        <v>157031</v>
      </c>
      <c r="D108" s="21" t="s">
        <v>296</v>
      </c>
      <c r="E108" s="23"/>
    </row>
    <row r="109" spans="1:5" ht="20" customHeight="1">
      <c r="A109" s="19" t="s">
        <v>489</v>
      </c>
      <c r="B109" s="20" t="s">
        <v>488</v>
      </c>
      <c r="C109" s="21" t="s">
        <v>157031</v>
      </c>
      <c r="D109" s="21" t="s">
        <v>296</v>
      </c>
      <c r="E109" s="23"/>
    </row>
    <row r="110" spans="1:5" ht="20" customHeight="1">
      <c r="A110" s="19" t="s">
        <v>490</v>
      </c>
      <c r="B110" s="20" t="s">
        <v>491</v>
      </c>
      <c r="C110" s="21" t="s">
        <v>157032</v>
      </c>
      <c r="D110" s="21" t="s">
        <v>345</v>
      </c>
      <c r="E110" s="23"/>
    </row>
    <row r="111" spans="1:5" ht="20" customHeight="1">
      <c r="A111" s="19" t="s">
        <v>492</v>
      </c>
      <c r="B111" s="20" t="s">
        <v>493</v>
      </c>
      <c r="C111" s="21" t="s">
        <v>157033</v>
      </c>
      <c r="D111" s="21" t="s">
        <v>296</v>
      </c>
      <c r="E111" s="23"/>
    </row>
    <row r="112" spans="1:5" ht="20" customHeight="1">
      <c r="A112" s="19" t="s">
        <v>494</v>
      </c>
      <c r="B112" s="20" t="s">
        <v>495</v>
      </c>
      <c r="C112" s="21" t="s">
        <v>157034</v>
      </c>
      <c r="D112" s="21" t="s">
        <v>296</v>
      </c>
      <c r="E112" s="23"/>
    </row>
    <row r="113" spans="1:5" ht="20" customHeight="1">
      <c r="A113" s="19" t="s">
        <v>496</v>
      </c>
      <c r="B113" s="20" t="s">
        <v>497</v>
      </c>
      <c r="C113" s="21" t="s">
        <v>29</v>
      </c>
      <c r="D113" s="21" t="s">
        <v>296</v>
      </c>
      <c r="E113" s="23"/>
    </row>
    <row r="114" spans="1:5" ht="20" customHeight="1">
      <c r="A114" s="19" t="s">
        <v>498</v>
      </c>
      <c r="B114" s="20" t="s">
        <v>499</v>
      </c>
      <c r="C114" s="21" t="s">
        <v>157035</v>
      </c>
      <c r="D114" s="21" t="s">
        <v>345</v>
      </c>
      <c r="E114" s="23"/>
    </row>
    <row r="115" spans="1:5" ht="20" customHeight="1">
      <c r="A115" s="19" t="s">
        <v>500</v>
      </c>
      <c r="B115" s="20" t="s">
        <v>499</v>
      </c>
      <c r="C115" s="21" t="s">
        <v>157035</v>
      </c>
      <c r="D115" s="21" t="s">
        <v>345</v>
      </c>
      <c r="E115" s="23"/>
    </row>
    <row r="116" spans="1:5" ht="20" customHeight="1">
      <c r="A116" s="19" t="s">
        <v>501</v>
      </c>
      <c r="B116" s="20" t="s">
        <v>502</v>
      </c>
      <c r="C116" s="21" t="s">
        <v>157036</v>
      </c>
      <c r="D116" s="21" t="s">
        <v>345</v>
      </c>
      <c r="E116" s="23"/>
    </row>
    <row r="117" spans="1:5" ht="20" customHeight="1">
      <c r="A117" s="19" t="s">
        <v>503</v>
      </c>
      <c r="B117" s="20" t="s">
        <v>504</v>
      </c>
      <c r="C117" s="21" t="s">
        <v>157037</v>
      </c>
      <c r="D117" s="21" t="s">
        <v>345</v>
      </c>
      <c r="E117" s="23"/>
    </row>
    <row r="118" spans="1:5" ht="20" customHeight="1">
      <c r="A118" s="19" t="s">
        <v>505</v>
      </c>
      <c r="B118" s="20" t="s">
        <v>506</v>
      </c>
      <c r="C118" s="21" t="s">
        <v>157038</v>
      </c>
      <c r="D118" s="21" t="s">
        <v>345</v>
      </c>
      <c r="E118" s="23"/>
    </row>
    <row r="119" spans="1:5" ht="20" customHeight="1">
      <c r="A119" s="19" t="s">
        <v>507</v>
      </c>
      <c r="B119" s="20" t="s">
        <v>506</v>
      </c>
      <c r="C119" s="21" t="s">
        <v>157038</v>
      </c>
      <c r="D119" s="21" t="s">
        <v>345</v>
      </c>
      <c r="E119" s="23"/>
    </row>
    <row r="120" spans="1:5" ht="20" customHeight="1">
      <c r="A120" s="19" t="s">
        <v>508</v>
      </c>
      <c r="B120" s="20" t="s">
        <v>509</v>
      </c>
      <c r="C120" s="21" t="s">
        <v>157039</v>
      </c>
      <c r="D120" s="21" t="s">
        <v>296</v>
      </c>
      <c r="E120" s="23"/>
    </row>
    <row r="121" spans="1:5" ht="20" customHeight="1">
      <c r="A121" s="19" t="s">
        <v>510</v>
      </c>
      <c r="B121" s="20" t="s">
        <v>509</v>
      </c>
      <c r="C121" s="21" t="s">
        <v>157039</v>
      </c>
      <c r="D121" s="21" t="s">
        <v>296</v>
      </c>
      <c r="E121" s="23"/>
    </row>
    <row r="122" spans="1:5" ht="20" customHeight="1">
      <c r="A122" s="19" t="s">
        <v>511</v>
      </c>
      <c r="B122" s="20" t="s">
        <v>512</v>
      </c>
      <c r="C122" s="21" t="s">
        <v>157040</v>
      </c>
      <c r="D122" s="21" t="s">
        <v>345</v>
      </c>
      <c r="E122" s="23"/>
    </row>
    <row r="123" spans="1:5" ht="20" customHeight="1">
      <c r="A123" s="19" t="s">
        <v>513</v>
      </c>
      <c r="B123" s="20" t="s">
        <v>514</v>
      </c>
      <c r="C123" s="21" t="s">
        <v>157041</v>
      </c>
      <c r="D123" s="21" t="s">
        <v>345</v>
      </c>
      <c r="E123" s="23"/>
    </row>
    <row r="124" spans="1:5" ht="20" customHeight="1">
      <c r="A124" s="19" t="s">
        <v>515</v>
      </c>
      <c r="B124" s="20" t="s">
        <v>514</v>
      </c>
      <c r="C124" s="21" t="s">
        <v>157041</v>
      </c>
      <c r="D124" s="21" t="s">
        <v>345</v>
      </c>
      <c r="E124" s="23"/>
    </row>
    <row r="125" spans="1:5" ht="20" customHeight="1">
      <c r="A125" s="19" t="s">
        <v>516</v>
      </c>
      <c r="B125" s="20" t="s">
        <v>517</v>
      </c>
      <c r="C125" s="21" t="s">
        <v>157042</v>
      </c>
      <c r="D125" s="21" t="s">
        <v>296</v>
      </c>
      <c r="E125" s="23"/>
    </row>
    <row r="126" spans="1:5" ht="20" customHeight="1">
      <c r="A126" s="19" t="s">
        <v>518</v>
      </c>
      <c r="B126" s="20" t="s">
        <v>519</v>
      </c>
      <c r="C126" s="21" t="s">
        <v>157043</v>
      </c>
      <c r="D126" s="21" t="s">
        <v>139</v>
      </c>
      <c r="E126" s="23"/>
    </row>
    <row r="127" spans="1:5" ht="20" customHeight="1">
      <c r="A127" s="19" t="s">
        <v>520</v>
      </c>
      <c r="B127" s="20" t="s">
        <v>521</v>
      </c>
      <c r="C127" s="21" t="s">
        <v>157044</v>
      </c>
      <c r="D127" s="21" t="s">
        <v>345</v>
      </c>
      <c r="E127" s="23"/>
    </row>
    <row r="128" spans="1:5" ht="20" customHeight="1">
      <c r="A128" s="19" t="s">
        <v>522</v>
      </c>
      <c r="B128" s="20" t="s">
        <v>523</v>
      </c>
      <c r="C128" s="21" t="s">
        <v>157045</v>
      </c>
      <c r="D128" s="21" t="s">
        <v>345</v>
      </c>
      <c r="E128" s="23"/>
    </row>
    <row r="129" spans="1:5" ht="20" customHeight="1">
      <c r="A129" s="19" t="s">
        <v>524</v>
      </c>
      <c r="B129" s="20" t="s">
        <v>525</v>
      </c>
      <c r="C129" s="21" t="s">
        <v>157046</v>
      </c>
      <c r="D129" s="21" t="s">
        <v>345</v>
      </c>
      <c r="E129" s="23"/>
    </row>
    <row r="130" spans="1:5" ht="20" customHeight="1">
      <c r="A130" s="19" t="s">
        <v>526</v>
      </c>
      <c r="B130" s="20" t="s">
        <v>527</v>
      </c>
      <c r="C130" s="21" t="s">
        <v>157047</v>
      </c>
      <c r="D130" s="21" t="s">
        <v>345</v>
      </c>
      <c r="E130" s="23"/>
    </row>
    <row r="131" spans="1:5" ht="20" customHeight="1">
      <c r="A131" s="19" t="s">
        <v>528</v>
      </c>
      <c r="B131" s="20" t="s">
        <v>529</v>
      </c>
      <c r="C131" s="21" t="s">
        <v>157048</v>
      </c>
      <c r="D131" s="21" t="s">
        <v>296</v>
      </c>
      <c r="E131" s="23"/>
    </row>
    <row r="132" spans="1:5" ht="20" customHeight="1">
      <c r="A132" s="19" t="s">
        <v>530</v>
      </c>
      <c r="B132" s="20" t="s">
        <v>531</v>
      </c>
      <c r="C132" s="21" t="s">
        <v>157049</v>
      </c>
      <c r="D132" s="21" t="s">
        <v>345</v>
      </c>
      <c r="E132" s="23"/>
    </row>
    <row r="133" spans="1:5" ht="20" customHeight="1">
      <c r="A133" s="19" t="s">
        <v>532</v>
      </c>
      <c r="B133" s="20" t="s">
        <v>531</v>
      </c>
      <c r="C133" s="21" t="s">
        <v>157049</v>
      </c>
      <c r="D133" s="21" t="s">
        <v>345</v>
      </c>
      <c r="E133" s="23"/>
    </row>
    <row r="134" spans="1:5" ht="20" customHeight="1">
      <c r="A134" s="19" t="s">
        <v>533</v>
      </c>
      <c r="B134" s="20" t="s">
        <v>534</v>
      </c>
      <c r="C134" s="21" t="s">
        <v>157050</v>
      </c>
      <c r="D134" s="21" t="s">
        <v>345</v>
      </c>
      <c r="E134" s="23"/>
    </row>
    <row r="135" spans="1:5" ht="20" customHeight="1">
      <c r="A135" s="19" t="s">
        <v>535</v>
      </c>
      <c r="B135" s="20" t="s">
        <v>536</v>
      </c>
      <c r="C135" s="21" t="s">
        <v>157051</v>
      </c>
      <c r="D135" s="21" t="s">
        <v>296</v>
      </c>
      <c r="E135" s="23"/>
    </row>
    <row r="136" spans="1:5" ht="20" customHeight="1">
      <c r="A136" s="19" t="s">
        <v>537</v>
      </c>
      <c r="B136" s="20" t="s">
        <v>538</v>
      </c>
      <c r="C136" s="21" t="s">
        <v>157052</v>
      </c>
      <c r="D136" s="21" t="s">
        <v>296</v>
      </c>
      <c r="E136" s="23"/>
    </row>
    <row r="137" spans="1:5" ht="20" customHeight="1">
      <c r="A137" s="19" t="s">
        <v>539</v>
      </c>
      <c r="B137" s="20" t="s">
        <v>540</v>
      </c>
      <c r="C137" s="21" t="s">
        <v>157053</v>
      </c>
      <c r="D137" s="21" t="s">
        <v>345</v>
      </c>
      <c r="E137" s="23"/>
    </row>
    <row r="138" spans="1:5" ht="20" customHeight="1">
      <c r="A138" s="19" t="s">
        <v>541</v>
      </c>
      <c r="B138" s="20" t="s">
        <v>542</v>
      </c>
      <c r="C138" s="21" t="s">
        <v>157054</v>
      </c>
      <c r="D138" s="21" t="s">
        <v>296</v>
      </c>
      <c r="E138" s="23"/>
    </row>
    <row r="139" spans="1:5" ht="20" customHeight="1">
      <c r="A139" s="19" t="s">
        <v>543</v>
      </c>
      <c r="B139" s="20" t="s">
        <v>544</v>
      </c>
      <c r="C139" s="21" t="s">
        <v>157055</v>
      </c>
      <c r="D139" s="21" t="s">
        <v>345</v>
      </c>
      <c r="E139" s="23"/>
    </row>
    <row r="140" spans="1:5" ht="20" customHeight="1">
      <c r="A140" s="19" t="s">
        <v>545</v>
      </c>
      <c r="B140" s="20" t="s">
        <v>546</v>
      </c>
      <c r="C140" s="21" t="s">
        <v>157056</v>
      </c>
      <c r="D140" s="21" t="s">
        <v>296</v>
      </c>
      <c r="E140" s="23"/>
    </row>
    <row r="141" spans="1:5" ht="20" customHeight="1">
      <c r="A141" s="19" t="s">
        <v>547</v>
      </c>
      <c r="B141" s="20" t="s">
        <v>548</v>
      </c>
      <c r="C141" s="21" t="s">
        <v>157057</v>
      </c>
      <c r="D141" s="21" t="s">
        <v>345</v>
      </c>
      <c r="E141" s="23"/>
    </row>
    <row r="142" spans="1:5" ht="20" customHeight="1">
      <c r="A142" s="19" t="s">
        <v>549</v>
      </c>
      <c r="B142" s="20" t="s">
        <v>550</v>
      </c>
      <c r="C142" s="21" t="s">
        <v>157058</v>
      </c>
      <c r="D142" s="21" t="s">
        <v>345</v>
      </c>
      <c r="E142" s="23"/>
    </row>
    <row r="143" spans="1:5" ht="20" customHeight="1">
      <c r="A143" s="19" t="s">
        <v>551</v>
      </c>
      <c r="B143" s="20" t="s">
        <v>550</v>
      </c>
      <c r="C143" s="21" t="s">
        <v>157058</v>
      </c>
      <c r="D143" s="21" t="s">
        <v>345</v>
      </c>
      <c r="E143" s="23"/>
    </row>
    <row r="144" spans="1:5" ht="20" customHeight="1">
      <c r="A144" s="19" t="s">
        <v>552</v>
      </c>
      <c r="B144" s="20" t="s">
        <v>553</v>
      </c>
      <c r="C144" s="21" t="s">
        <v>157059</v>
      </c>
      <c r="D144" s="21" t="s">
        <v>345</v>
      </c>
      <c r="E144" s="23"/>
    </row>
    <row r="145" spans="1:5" ht="20" customHeight="1">
      <c r="A145" s="19" t="s">
        <v>554</v>
      </c>
      <c r="B145" s="24">
        <v>100</v>
      </c>
      <c r="C145" s="21" t="s">
        <v>157060</v>
      </c>
      <c r="D145" s="21" t="s">
        <v>345</v>
      </c>
      <c r="E145" s="23"/>
    </row>
    <row r="146" spans="1:5" ht="20" customHeight="1">
      <c r="A146" s="19" t="s">
        <v>555</v>
      </c>
      <c r="B146" s="20" t="s">
        <v>556</v>
      </c>
      <c r="C146" s="21" t="s">
        <v>157061</v>
      </c>
      <c r="D146" s="21" t="s">
        <v>345</v>
      </c>
      <c r="E146" s="23"/>
    </row>
    <row r="147" spans="1:5" ht="20" customHeight="1">
      <c r="A147" s="19" t="s">
        <v>557</v>
      </c>
      <c r="B147" s="20" t="s">
        <v>558</v>
      </c>
      <c r="C147" s="21" t="s">
        <v>157062</v>
      </c>
      <c r="D147" s="21" t="s">
        <v>296</v>
      </c>
      <c r="E147" s="23"/>
    </row>
    <row r="148" spans="1:5" ht="20" customHeight="1">
      <c r="A148" s="19" t="s">
        <v>559</v>
      </c>
      <c r="B148" s="20" t="s">
        <v>560</v>
      </c>
      <c r="C148" s="21" t="s">
        <v>157063</v>
      </c>
      <c r="D148" s="21" t="s">
        <v>296</v>
      </c>
      <c r="E148" s="23"/>
    </row>
    <row r="149" spans="1:5" ht="20" customHeight="1">
      <c r="A149" s="19" t="s">
        <v>561</v>
      </c>
      <c r="B149" s="20" t="s">
        <v>562</v>
      </c>
      <c r="C149" s="21" t="s">
        <v>157064</v>
      </c>
      <c r="D149" s="21" t="s">
        <v>345</v>
      </c>
      <c r="E149" s="23"/>
    </row>
    <row r="150" spans="1:5" ht="20" customHeight="1">
      <c r="A150" s="19" t="s">
        <v>563</v>
      </c>
      <c r="B150" s="20" t="s">
        <v>564</v>
      </c>
      <c r="C150" s="21" t="s">
        <v>157065</v>
      </c>
      <c r="D150" s="21" t="s">
        <v>345</v>
      </c>
      <c r="E150" s="23"/>
    </row>
    <row r="151" spans="1:5" ht="20" customHeight="1">
      <c r="A151" s="19" t="s">
        <v>565</v>
      </c>
      <c r="B151" s="20" t="s">
        <v>566</v>
      </c>
      <c r="C151" s="21" t="s">
        <v>157066</v>
      </c>
      <c r="D151" s="21" t="s">
        <v>345</v>
      </c>
      <c r="E151" s="23"/>
    </row>
    <row r="152" spans="1:5" ht="20" customHeight="1">
      <c r="A152" s="19" t="s">
        <v>567</v>
      </c>
      <c r="B152" s="20" t="s">
        <v>568</v>
      </c>
      <c r="C152" s="21" t="s">
        <v>157067</v>
      </c>
      <c r="D152" s="21" t="s">
        <v>345</v>
      </c>
      <c r="E152" s="23"/>
    </row>
    <row r="153" spans="1:5" ht="20" customHeight="1">
      <c r="A153" s="19" t="s">
        <v>569</v>
      </c>
      <c r="B153" s="20" t="s">
        <v>570</v>
      </c>
      <c r="C153" s="21" t="s">
        <v>157068</v>
      </c>
      <c r="D153" s="21" t="s">
        <v>345</v>
      </c>
      <c r="E153" s="23"/>
    </row>
    <row r="154" spans="1:5" ht="20" customHeight="1">
      <c r="A154" s="19" t="s">
        <v>571</v>
      </c>
      <c r="B154" s="20" t="s">
        <v>572</v>
      </c>
      <c r="C154" s="22">
        <v>-102</v>
      </c>
      <c r="D154" s="21" t="s">
        <v>345</v>
      </c>
      <c r="E154" s="23"/>
    </row>
    <row r="155" spans="1:5" ht="20" customHeight="1">
      <c r="A155" s="19" t="s">
        <v>573</v>
      </c>
      <c r="B155" s="20" t="s">
        <v>574</v>
      </c>
      <c r="C155" s="21" t="s">
        <v>157069</v>
      </c>
      <c r="D155" s="21" t="s">
        <v>296</v>
      </c>
      <c r="E155" s="23"/>
    </row>
    <row r="156" spans="1:5" ht="20" customHeight="1">
      <c r="A156" s="19" t="s">
        <v>575</v>
      </c>
      <c r="B156" s="20" t="s">
        <v>574</v>
      </c>
      <c r="C156" s="21" t="s">
        <v>157069</v>
      </c>
      <c r="D156" s="21" t="s">
        <v>296</v>
      </c>
      <c r="E156" s="23"/>
    </row>
    <row r="157" spans="1:5" ht="20" customHeight="1">
      <c r="A157" s="19" t="s">
        <v>576</v>
      </c>
      <c r="B157" s="20" t="s">
        <v>577</v>
      </c>
      <c r="C157" s="21" t="s">
        <v>157070</v>
      </c>
      <c r="D157" s="21" t="s">
        <v>345</v>
      </c>
      <c r="E157" s="23"/>
    </row>
    <row r="158" spans="1:5" ht="20" customHeight="1">
      <c r="A158" s="19" t="s">
        <v>578</v>
      </c>
      <c r="B158" s="20" t="s">
        <v>579</v>
      </c>
      <c r="C158" s="21" t="s">
        <v>157071</v>
      </c>
      <c r="D158" s="21" t="s">
        <v>345</v>
      </c>
      <c r="E158" s="23"/>
    </row>
    <row r="159" spans="1:5" ht="20" customHeight="1">
      <c r="A159" s="19" t="s">
        <v>580</v>
      </c>
      <c r="B159" s="20" t="s">
        <v>579</v>
      </c>
      <c r="C159" s="21" t="s">
        <v>157071</v>
      </c>
      <c r="D159" s="21" t="s">
        <v>345</v>
      </c>
      <c r="E159" s="23"/>
    </row>
    <row r="160" spans="1:5" ht="20" customHeight="1">
      <c r="A160" s="19" t="s">
        <v>581</v>
      </c>
      <c r="B160" s="20" t="s">
        <v>579</v>
      </c>
      <c r="C160" s="21" t="s">
        <v>157071</v>
      </c>
      <c r="D160" s="21" t="s">
        <v>345</v>
      </c>
      <c r="E160" s="23"/>
    </row>
    <row r="161" spans="1:5" ht="20" customHeight="1">
      <c r="A161" s="19" t="s">
        <v>582</v>
      </c>
      <c r="B161" s="20" t="s">
        <v>583</v>
      </c>
      <c r="C161" s="21" t="s">
        <v>157072</v>
      </c>
      <c r="D161" s="21" t="s">
        <v>296</v>
      </c>
      <c r="E161" s="23"/>
    </row>
    <row r="162" spans="1:5" ht="20" customHeight="1">
      <c r="A162" s="19" t="s">
        <v>584</v>
      </c>
      <c r="B162" s="20" t="s">
        <v>585</v>
      </c>
      <c r="C162" s="21" t="s">
        <v>157073</v>
      </c>
      <c r="D162" s="21" t="s">
        <v>296</v>
      </c>
      <c r="E162" s="23"/>
    </row>
    <row r="163" spans="1:5" ht="20" customHeight="1">
      <c r="A163" s="19" t="s">
        <v>586</v>
      </c>
      <c r="B163" s="20" t="s">
        <v>585</v>
      </c>
      <c r="C163" s="21" t="s">
        <v>157073</v>
      </c>
      <c r="D163" s="21" t="s">
        <v>296</v>
      </c>
      <c r="E163" s="23"/>
    </row>
    <row r="164" spans="1:5" ht="20" customHeight="1">
      <c r="A164" s="19" t="s">
        <v>587</v>
      </c>
      <c r="B164" s="20" t="s">
        <v>588</v>
      </c>
      <c r="C164" s="21" t="s">
        <v>157074</v>
      </c>
      <c r="D164" s="21" t="s">
        <v>345</v>
      </c>
      <c r="E164" s="23"/>
    </row>
    <row r="165" spans="1:5" ht="20" customHeight="1">
      <c r="A165" s="19" t="s">
        <v>589</v>
      </c>
      <c r="B165" s="20" t="s">
        <v>590</v>
      </c>
      <c r="C165" s="21" t="s">
        <v>157075</v>
      </c>
      <c r="D165" s="21" t="s">
        <v>139</v>
      </c>
      <c r="E165" s="23"/>
    </row>
    <row r="166" spans="1:5" ht="20" customHeight="1">
      <c r="A166" s="19" t="s">
        <v>591</v>
      </c>
      <c r="B166" s="20" t="s">
        <v>592</v>
      </c>
      <c r="C166" s="21" t="s">
        <v>157076</v>
      </c>
      <c r="D166" s="21" t="s">
        <v>345</v>
      </c>
      <c r="E166" s="23"/>
    </row>
    <row r="167" spans="1:5" ht="20" customHeight="1">
      <c r="A167" s="19" t="s">
        <v>593</v>
      </c>
      <c r="B167" s="20" t="s">
        <v>594</v>
      </c>
      <c r="C167" s="21" t="s">
        <v>157077</v>
      </c>
      <c r="D167" s="21" t="s">
        <v>345</v>
      </c>
      <c r="E167" s="23"/>
    </row>
    <row r="168" spans="1:5" ht="20" customHeight="1">
      <c r="A168" s="19" t="s">
        <v>595</v>
      </c>
      <c r="B168" s="20" t="s">
        <v>596</v>
      </c>
      <c r="C168" s="21" t="s">
        <v>157078</v>
      </c>
      <c r="D168" s="21" t="s">
        <v>345</v>
      </c>
      <c r="E168" s="23"/>
    </row>
    <row r="169" spans="1:5" ht="20" customHeight="1">
      <c r="A169" s="19" t="s">
        <v>597</v>
      </c>
      <c r="B169" s="20" t="s">
        <v>598</v>
      </c>
      <c r="C169" s="21" t="s">
        <v>157079</v>
      </c>
      <c r="D169" s="21" t="s">
        <v>345</v>
      </c>
      <c r="E169" s="23"/>
    </row>
    <row r="170" spans="1:5" ht="20" customHeight="1">
      <c r="A170" s="19" t="s">
        <v>599</v>
      </c>
      <c r="B170" s="20" t="s">
        <v>600</v>
      </c>
      <c r="C170" s="21" t="s">
        <v>157080</v>
      </c>
      <c r="D170" s="21" t="s">
        <v>296</v>
      </c>
      <c r="E170" s="23"/>
    </row>
    <row r="171" spans="1:5" ht="20" customHeight="1">
      <c r="A171" s="19" t="s">
        <v>601</v>
      </c>
      <c r="B171" s="20" t="s">
        <v>602</v>
      </c>
      <c r="C171" s="21" t="s">
        <v>157081</v>
      </c>
      <c r="D171" s="21" t="s">
        <v>345</v>
      </c>
      <c r="E171" s="23"/>
    </row>
    <row r="172" spans="1:5" ht="20" customHeight="1">
      <c r="A172" s="19" t="s">
        <v>603</v>
      </c>
      <c r="B172" s="20" t="s">
        <v>602</v>
      </c>
      <c r="C172" s="21" t="s">
        <v>157081</v>
      </c>
      <c r="D172" s="21" t="s">
        <v>345</v>
      </c>
      <c r="E172" s="23"/>
    </row>
    <row r="173" spans="1:5" ht="20" customHeight="1">
      <c r="A173" s="19" t="s">
        <v>604</v>
      </c>
      <c r="B173" s="20" t="s">
        <v>605</v>
      </c>
      <c r="C173" s="21" t="s">
        <v>157082</v>
      </c>
      <c r="D173" s="21" t="s">
        <v>345</v>
      </c>
      <c r="E173" s="23"/>
    </row>
    <row r="174" spans="1:5" ht="20" customHeight="1">
      <c r="A174" s="19" t="s">
        <v>606</v>
      </c>
      <c r="B174" s="20" t="s">
        <v>605</v>
      </c>
      <c r="C174" s="21" t="s">
        <v>157082</v>
      </c>
      <c r="D174" s="21" t="s">
        <v>345</v>
      </c>
      <c r="E174" s="23"/>
    </row>
    <row r="175" spans="1:5" ht="20" customHeight="1">
      <c r="A175" s="19" t="s">
        <v>607</v>
      </c>
      <c r="B175" s="20" t="s">
        <v>608</v>
      </c>
      <c r="C175" s="21" t="s">
        <v>157083</v>
      </c>
      <c r="D175" s="21" t="s">
        <v>296</v>
      </c>
      <c r="E175" s="23"/>
    </row>
    <row r="176" spans="1:5" ht="20" customHeight="1">
      <c r="A176" s="19" t="s">
        <v>609</v>
      </c>
      <c r="B176" s="20" t="s">
        <v>610</v>
      </c>
      <c r="C176" s="21" t="s">
        <v>157084</v>
      </c>
      <c r="D176" s="21" t="s">
        <v>345</v>
      </c>
      <c r="E176" s="23"/>
    </row>
    <row r="177" spans="1:5" ht="20" customHeight="1">
      <c r="A177" s="19" t="s">
        <v>611</v>
      </c>
      <c r="B177" s="20" t="s">
        <v>612</v>
      </c>
      <c r="C177" s="21" t="s">
        <v>157085</v>
      </c>
      <c r="D177" s="21" t="s">
        <v>296</v>
      </c>
      <c r="E177" s="23"/>
    </row>
    <row r="178" spans="1:5" ht="20" customHeight="1">
      <c r="A178" s="19" t="s">
        <v>613</v>
      </c>
      <c r="B178" s="20" t="s">
        <v>614</v>
      </c>
      <c r="C178" s="21" t="s">
        <v>157086</v>
      </c>
      <c r="D178" s="21" t="s">
        <v>345</v>
      </c>
      <c r="E178" s="23"/>
    </row>
    <row r="179" spans="1:5" ht="20" customHeight="1">
      <c r="A179" s="19" t="s">
        <v>615</v>
      </c>
      <c r="B179" s="20" t="s">
        <v>616</v>
      </c>
      <c r="C179" s="21" t="s">
        <v>157087</v>
      </c>
      <c r="D179" s="21" t="s">
        <v>345</v>
      </c>
      <c r="E179" s="23"/>
    </row>
    <row r="180" spans="1:5" ht="20" customHeight="1">
      <c r="A180" s="19" t="s">
        <v>617</v>
      </c>
      <c r="B180" s="20" t="s">
        <v>618</v>
      </c>
      <c r="C180" s="21" t="s">
        <v>157088</v>
      </c>
      <c r="D180" s="21" t="s">
        <v>345</v>
      </c>
      <c r="E180" s="23"/>
    </row>
    <row r="181" spans="1:5" ht="20" customHeight="1">
      <c r="A181" s="19" t="s">
        <v>619</v>
      </c>
      <c r="B181" s="20" t="s">
        <v>620</v>
      </c>
      <c r="C181" s="21" t="s">
        <v>157089</v>
      </c>
      <c r="D181" s="21" t="s">
        <v>345</v>
      </c>
      <c r="E181" s="23"/>
    </row>
    <row r="182" spans="1:5" ht="20" customHeight="1">
      <c r="A182" s="19" t="s">
        <v>621</v>
      </c>
      <c r="B182" s="20" t="s">
        <v>620</v>
      </c>
      <c r="C182" s="21" t="s">
        <v>157089</v>
      </c>
      <c r="D182" s="21" t="s">
        <v>345</v>
      </c>
      <c r="E182" s="23"/>
    </row>
    <row r="183" spans="1:5" ht="20" customHeight="1">
      <c r="A183" s="19" t="s">
        <v>622</v>
      </c>
      <c r="B183" s="20" t="s">
        <v>623</v>
      </c>
      <c r="C183" s="21" t="s">
        <v>157090</v>
      </c>
      <c r="D183" s="21" t="s">
        <v>345</v>
      </c>
      <c r="E183" s="23"/>
    </row>
    <row r="184" spans="1:5" ht="20" customHeight="1">
      <c r="A184" s="19" t="s">
        <v>624</v>
      </c>
      <c r="B184" s="20" t="s">
        <v>625</v>
      </c>
      <c r="C184" s="21" t="s">
        <v>157091</v>
      </c>
      <c r="D184" s="21" t="s">
        <v>345</v>
      </c>
      <c r="E184" s="23"/>
    </row>
    <row r="185" spans="1:5" ht="20" customHeight="1">
      <c r="A185" s="19" t="s">
        <v>626</v>
      </c>
      <c r="B185" s="20" t="s">
        <v>625</v>
      </c>
      <c r="C185" s="21" t="s">
        <v>157091</v>
      </c>
      <c r="D185" s="21" t="s">
        <v>345</v>
      </c>
      <c r="E185" s="23"/>
    </row>
    <row r="186" spans="1:5" ht="20" customHeight="1">
      <c r="A186" s="19" t="s">
        <v>627</v>
      </c>
      <c r="B186" s="20" t="s">
        <v>625</v>
      </c>
      <c r="C186" s="21" t="s">
        <v>157091</v>
      </c>
      <c r="D186" s="21" t="s">
        <v>345</v>
      </c>
      <c r="E186" s="23"/>
    </row>
    <row r="187" spans="1:5" ht="20" customHeight="1">
      <c r="A187" s="19" t="s">
        <v>628</v>
      </c>
      <c r="B187" s="20" t="s">
        <v>629</v>
      </c>
      <c r="C187" s="21" t="s">
        <v>157092</v>
      </c>
      <c r="D187" s="21" t="s">
        <v>345</v>
      </c>
      <c r="E187" s="23"/>
    </row>
    <row r="188" spans="1:5" ht="20" customHeight="1">
      <c r="A188" s="19" t="s">
        <v>630</v>
      </c>
      <c r="B188" s="20" t="s">
        <v>631</v>
      </c>
      <c r="C188" s="21" t="s">
        <v>157093</v>
      </c>
      <c r="D188" s="21" t="s">
        <v>296</v>
      </c>
      <c r="E188" s="23"/>
    </row>
    <row r="189" spans="1:5" ht="20" customHeight="1">
      <c r="A189" s="19" t="s">
        <v>632</v>
      </c>
      <c r="B189" s="20" t="s">
        <v>633</v>
      </c>
      <c r="C189" s="21" t="s">
        <v>157094</v>
      </c>
      <c r="D189" s="21" t="s">
        <v>345</v>
      </c>
      <c r="E189" s="23"/>
    </row>
    <row r="190" spans="1:5" ht="20" customHeight="1">
      <c r="A190" s="19" t="s">
        <v>634</v>
      </c>
      <c r="B190" s="20" t="s">
        <v>635</v>
      </c>
      <c r="C190" s="21" t="s">
        <v>157095</v>
      </c>
      <c r="D190" s="21" t="s">
        <v>296</v>
      </c>
      <c r="E190" s="23"/>
    </row>
    <row r="191" spans="1:5" ht="20" customHeight="1">
      <c r="A191" s="19" t="s">
        <v>636</v>
      </c>
      <c r="B191" s="20" t="s">
        <v>637</v>
      </c>
      <c r="C191" s="21" t="s">
        <v>157096</v>
      </c>
      <c r="D191" s="21" t="s">
        <v>345</v>
      </c>
      <c r="E191" s="23"/>
    </row>
    <row r="192" spans="1:5" ht="20" customHeight="1">
      <c r="A192" s="19" t="s">
        <v>638</v>
      </c>
      <c r="B192" s="20" t="s">
        <v>637</v>
      </c>
      <c r="C192" s="21" t="s">
        <v>157096</v>
      </c>
      <c r="D192" s="21" t="s">
        <v>345</v>
      </c>
      <c r="E192" s="23"/>
    </row>
    <row r="193" spans="1:5" ht="20" customHeight="1">
      <c r="A193" s="19" t="s">
        <v>639</v>
      </c>
      <c r="B193" s="20" t="s">
        <v>640</v>
      </c>
      <c r="C193" s="21" t="s">
        <v>157097</v>
      </c>
      <c r="D193" s="21" t="s">
        <v>296</v>
      </c>
      <c r="E193" s="23"/>
    </row>
    <row r="194" spans="1:5" ht="20" customHeight="1">
      <c r="A194" s="19" t="s">
        <v>641</v>
      </c>
      <c r="B194" s="20" t="s">
        <v>642</v>
      </c>
      <c r="C194" s="21" t="s">
        <v>29</v>
      </c>
      <c r="D194" s="21" t="s">
        <v>296</v>
      </c>
      <c r="E194" s="23"/>
    </row>
    <row r="195" spans="1:5" ht="20" customHeight="1">
      <c r="A195" s="19" t="s">
        <v>643</v>
      </c>
      <c r="B195" s="20" t="s">
        <v>644</v>
      </c>
      <c r="C195" s="21" t="s">
        <v>157098</v>
      </c>
      <c r="D195" s="21" t="s">
        <v>345</v>
      </c>
      <c r="E195" s="23"/>
    </row>
    <row r="196" spans="1:5" ht="20" customHeight="1">
      <c r="A196" s="19" t="s">
        <v>645</v>
      </c>
      <c r="B196" s="20" t="s">
        <v>646</v>
      </c>
      <c r="C196" s="21" t="s">
        <v>157099</v>
      </c>
      <c r="D196" s="21" t="s">
        <v>345</v>
      </c>
      <c r="E196" s="23"/>
    </row>
    <row r="197" spans="1:5" ht="20" customHeight="1">
      <c r="A197" s="19" t="s">
        <v>647</v>
      </c>
      <c r="B197" s="20" t="s">
        <v>648</v>
      </c>
      <c r="C197" s="21" t="s">
        <v>157100</v>
      </c>
      <c r="D197" s="21" t="s">
        <v>345</v>
      </c>
      <c r="E197" s="23"/>
    </row>
    <row r="198" spans="1:5" ht="20" customHeight="1">
      <c r="A198" s="19" t="s">
        <v>649</v>
      </c>
      <c r="B198" s="20" t="s">
        <v>648</v>
      </c>
      <c r="C198" s="21" t="s">
        <v>157100</v>
      </c>
      <c r="D198" s="21" t="s">
        <v>345</v>
      </c>
      <c r="E198" s="23"/>
    </row>
    <row r="199" spans="1:5" ht="20" customHeight="1">
      <c r="A199" s="19" t="s">
        <v>650</v>
      </c>
      <c r="B199" s="24">
        <v>100</v>
      </c>
      <c r="C199" s="21" t="s">
        <v>157101</v>
      </c>
      <c r="D199" s="21" t="s">
        <v>345</v>
      </c>
      <c r="E199" s="23"/>
    </row>
    <row r="200" spans="1:5" ht="20" customHeight="1">
      <c r="A200" s="19" t="s">
        <v>651</v>
      </c>
      <c r="B200" s="20" t="s">
        <v>652</v>
      </c>
      <c r="C200" s="21" t="s">
        <v>157102</v>
      </c>
      <c r="D200" s="21" t="s">
        <v>296</v>
      </c>
      <c r="E200" s="23"/>
    </row>
    <row r="201" spans="1:5" ht="20" customHeight="1">
      <c r="A201" s="19" t="s">
        <v>653</v>
      </c>
      <c r="B201" s="20" t="s">
        <v>654</v>
      </c>
      <c r="C201" s="21" t="s">
        <v>157103</v>
      </c>
      <c r="D201" s="21" t="s">
        <v>139</v>
      </c>
      <c r="E201" s="23"/>
    </row>
    <row r="202" spans="1:5" ht="20" customHeight="1">
      <c r="A202" s="19" t="s">
        <v>655</v>
      </c>
      <c r="B202" s="20" t="s">
        <v>656</v>
      </c>
      <c r="C202" s="21" t="s">
        <v>157104</v>
      </c>
      <c r="D202" s="21" t="s">
        <v>345</v>
      </c>
      <c r="E202" s="23"/>
    </row>
    <row r="203" spans="1:5" ht="20" customHeight="1">
      <c r="A203" s="19" t="s">
        <v>657</v>
      </c>
      <c r="B203" s="20" t="s">
        <v>658</v>
      </c>
      <c r="C203" s="21" t="s">
        <v>157105</v>
      </c>
      <c r="D203" s="21" t="s">
        <v>345</v>
      </c>
      <c r="E203" s="23"/>
    </row>
    <row r="204" spans="1:5" ht="20" customHeight="1">
      <c r="A204" s="19" t="s">
        <v>659</v>
      </c>
      <c r="B204" s="20" t="s">
        <v>660</v>
      </c>
      <c r="C204" s="21" t="s">
        <v>157106</v>
      </c>
      <c r="D204" s="21" t="s">
        <v>296</v>
      </c>
      <c r="E204" s="23"/>
    </row>
    <row r="205" spans="1:5" ht="20" customHeight="1">
      <c r="A205" s="19" t="s">
        <v>661</v>
      </c>
      <c r="B205" s="20" t="s">
        <v>660</v>
      </c>
      <c r="C205" s="21" t="s">
        <v>157106</v>
      </c>
      <c r="D205" s="21" t="s">
        <v>296</v>
      </c>
      <c r="E205" s="23"/>
    </row>
    <row r="206" spans="1:5" ht="20" customHeight="1">
      <c r="A206" s="19" t="s">
        <v>662</v>
      </c>
      <c r="B206" s="20" t="s">
        <v>663</v>
      </c>
      <c r="C206" s="21" t="s">
        <v>157107</v>
      </c>
      <c r="D206" s="21" t="s">
        <v>296</v>
      </c>
      <c r="E206" s="23"/>
    </row>
    <row r="207" spans="1:5" ht="20" customHeight="1">
      <c r="A207" s="19" t="s">
        <v>664</v>
      </c>
      <c r="B207" s="20" t="s">
        <v>665</v>
      </c>
      <c r="C207" s="21" t="s">
        <v>157108</v>
      </c>
      <c r="D207" s="21" t="s">
        <v>345</v>
      </c>
      <c r="E207" s="23"/>
    </row>
    <row r="208" spans="1:5" ht="20" customHeight="1">
      <c r="A208" s="19" t="s">
        <v>666</v>
      </c>
      <c r="B208" s="20" t="s">
        <v>667</v>
      </c>
      <c r="C208" s="21" t="s">
        <v>157109</v>
      </c>
      <c r="D208" s="21" t="s">
        <v>345</v>
      </c>
      <c r="E208" s="23"/>
    </row>
    <row r="209" spans="1:5" ht="20" customHeight="1">
      <c r="A209" s="19" t="s">
        <v>668</v>
      </c>
      <c r="B209" s="20" t="s">
        <v>669</v>
      </c>
      <c r="C209" s="21" t="s">
        <v>157110</v>
      </c>
      <c r="D209" s="21" t="s">
        <v>345</v>
      </c>
      <c r="E209" s="23"/>
    </row>
    <row r="210" spans="1:5" ht="20" customHeight="1">
      <c r="A210" s="19" t="s">
        <v>670</v>
      </c>
      <c r="B210" s="20" t="s">
        <v>669</v>
      </c>
      <c r="C210" s="21" t="s">
        <v>157110</v>
      </c>
      <c r="D210" s="21" t="s">
        <v>345</v>
      </c>
      <c r="E210" s="23"/>
    </row>
    <row r="211" spans="1:5" ht="20" customHeight="1">
      <c r="A211" s="19" t="s">
        <v>671</v>
      </c>
      <c r="B211" s="20" t="s">
        <v>672</v>
      </c>
      <c r="C211" s="21" t="s">
        <v>157111</v>
      </c>
      <c r="D211" s="21" t="s">
        <v>345</v>
      </c>
      <c r="E211" s="23"/>
    </row>
    <row r="212" spans="1:5" ht="20" customHeight="1">
      <c r="A212" s="19" t="s">
        <v>673</v>
      </c>
      <c r="B212" s="20" t="s">
        <v>672</v>
      </c>
      <c r="C212" s="21" t="s">
        <v>157111</v>
      </c>
      <c r="D212" s="21" t="s">
        <v>345</v>
      </c>
      <c r="E212" s="23"/>
    </row>
    <row r="213" spans="1:5" ht="20" customHeight="1">
      <c r="A213" s="19" t="s">
        <v>674</v>
      </c>
      <c r="B213" s="20" t="s">
        <v>675</v>
      </c>
      <c r="C213" s="21" t="s">
        <v>157112</v>
      </c>
      <c r="D213" s="21" t="s">
        <v>345</v>
      </c>
      <c r="E213" s="23"/>
    </row>
    <row r="214" spans="1:5" ht="20" customHeight="1">
      <c r="A214" s="19" t="s">
        <v>676</v>
      </c>
      <c r="B214" s="20" t="s">
        <v>677</v>
      </c>
      <c r="C214" s="21" t="s">
        <v>157113</v>
      </c>
      <c r="D214" s="21" t="s">
        <v>296</v>
      </c>
      <c r="E214" s="23"/>
    </row>
    <row r="215" spans="1:5" ht="20" customHeight="1">
      <c r="A215" s="19" t="s">
        <v>678</v>
      </c>
      <c r="B215" s="20" t="s">
        <v>677</v>
      </c>
      <c r="C215" s="21" t="s">
        <v>157113</v>
      </c>
      <c r="D215" s="21" t="s">
        <v>296</v>
      </c>
      <c r="E215" s="23"/>
    </row>
    <row r="216" spans="1:5" ht="20" customHeight="1">
      <c r="A216" s="19" t="s">
        <v>679</v>
      </c>
      <c r="B216" s="20" t="s">
        <v>680</v>
      </c>
      <c r="C216" s="21" t="s">
        <v>157114</v>
      </c>
      <c r="D216" s="21" t="s">
        <v>345</v>
      </c>
      <c r="E216" s="23"/>
    </row>
    <row r="217" spans="1:5" ht="20" customHeight="1">
      <c r="A217" s="19" t="s">
        <v>681</v>
      </c>
      <c r="B217" s="20" t="s">
        <v>682</v>
      </c>
      <c r="C217" s="21" t="s">
        <v>157115</v>
      </c>
      <c r="D217" s="21" t="s">
        <v>296</v>
      </c>
      <c r="E217" s="23"/>
    </row>
    <row r="218" spans="1:5" ht="20" customHeight="1">
      <c r="A218" s="19" t="s">
        <v>683</v>
      </c>
      <c r="B218" s="20" t="s">
        <v>684</v>
      </c>
      <c r="C218" s="21" t="s">
        <v>157116</v>
      </c>
      <c r="D218" s="21" t="s">
        <v>345</v>
      </c>
      <c r="E218" s="23"/>
    </row>
    <row r="219" spans="1:5" ht="20" customHeight="1">
      <c r="A219" s="19" t="s">
        <v>685</v>
      </c>
      <c r="B219" s="20" t="s">
        <v>686</v>
      </c>
      <c r="C219" s="21" t="s">
        <v>157117</v>
      </c>
      <c r="D219" s="21" t="s">
        <v>345</v>
      </c>
      <c r="E219" s="23"/>
    </row>
    <row r="220" spans="1:5" ht="20" customHeight="1">
      <c r="A220" s="19" t="s">
        <v>687</v>
      </c>
      <c r="B220" s="20" t="s">
        <v>686</v>
      </c>
      <c r="C220" s="21" t="s">
        <v>157117</v>
      </c>
      <c r="D220" s="21" t="s">
        <v>345</v>
      </c>
      <c r="E220" s="23"/>
    </row>
    <row r="221" spans="1:5" ht="20" customHeight="1">
      <c r="A221" s="19" t="s">
        <v>688</v>
      </c>
      <c r="B221" s="20" t="s">
        <v>689</v>
      </c>
      <c r="C221" s="21" t="s">
        <v>157118</v>
      </c>
      <c r="D221" s="21" t="s">
        <v>296</v>
      </c>
      <c r="E221" s="23"/>
    </row>
    <row r="222" spans="1:5" ht="20" customHeight="1">
      <c r="A222" s="19" t="s">
        <v>690</v>
      </c>
      <c r="B222" s="20" t="s">
        <v>689</v>
      </c>
      <c r="C222" s="21" t="s">
        <v>157118</v>
      </c>
      <c r="D222" s="21" t="s">
        <v>296</v>
      </c>
      <c r="E222" s="23"/>
    </row>
    <row r="223" spans="1:5" ht="20" customHeight="1">
      <c r="A223" s="19" t="s">
        <v>691</v>
      </c>
      <c r="B223" s="20" t="s">
        <v>692</v>
      </c>
      <c r="C223" s="21" t="s">
        <v>157119</v>
      </c>
      <c r="D223" s="21" t="s">
        <v>345</v>
      </c>
      <c r="E223" s="23"/>
    </row>
    <row r="224" spans="1:5" ht="20" customHeight="1">
      <c r="A224" s="19" t="s">
        <v>693</v>
      </c>
      <c r="B224" s="20" t="s">
        <v>694</v>
      </c>
      <c r="C224" s="21" t="s">
        <v>157120</v>
      </c>
      <c r="D224" s="21" t="s">
        <v>345</v>
      </c>
      <c r="E224" s="23"/>
    </row>
    <row r="225" spans="1:5" ht="20" customHeight="1">
      <c r="A225" s="19" t="s">
        <v>695</v>
      </c>
      <c r="B225" s="20" t="s">
        <v>694</v>
      </c>
      <c r="C225" s="21" t="s">
        <v>157120</v>
      </c>
      <c r="D225" s="21" t="s">
        <v>345</v>
      </c>
      <c r="E225" s="23"/>
    </row>
    <row r="226" spans="1:5" ht="20" customHeight="1">
      <c r="A226" s="19" t="s">
        <v>696</v>
      </c>
      <c r="B226" s="20" t="s">
        <v>697</v>
      </c>
      <c r="C226" s="21" t="s">
        <v>157121</v>
      </c>
      <c r="D226" s="21" t="s">
        <v>345</v>
      </c>
      <c r="E226" s="23"/>
    </row>
    <row r="227" spans="1:5" ht="20" customHeight="1">
      <c r="A227" s="19" t="s">
        <v>698</v>
      </c>
      <c r="B227" s="20" t="s">
        <v>699</v>
      </c>
      <c r="C227" s="21" t="s">
        <v>157122</v>
      </c>
      <c r="D227" s="21" t="s">
        <v>345</v>
      </c>
      <c r="E227" s="23"/>
    </row>
    <row r="228" spans="1:5" ht="20" customHeight="1">
      <c r="A228" s="19" t="s">
        <v>700</v>
      </c>
      <c r="B228" s="20" t="s">
        <v>701</v>
      </c>
      <c r="C228" s="21" t="s">
        <v>157123</v>
      </c>
      <c r="D228" s="21" t="s">
        <v>345</v>
      </c>
      <c r="E228" s="23"/>
    </row>
    <row r="229" spans="1:5" ht="20" customHeight="1">
      <c r="A229" s="19" t="s">
        <v>702</v>
      </c>
      <c r="B229" s="20" t="s">
        <v>703</v>
      </c>
      <c r="C229" s="21" t="s">
        <v>157124</v>
      </c>
      <c r="D229" s="21" t="s">
        <v>345</v>
      </c>
      <c r="E229" s="23"/>
    </row>
    <row r="230" spans="1:5" ht="20" customHeight="1">
      <c r="A230" s="19" t="s">
        <v>704</v>
      </c>
      <c r="B230" s="20" t="s">
        <v>705</v>
      </c>
      <c r="C230" s="21" t="s">
        <v>157125</v>
      </c>
      <c r="D230" s="21" t="s">
        <v>345</v>
      </c>
      <c r="E230" s="23"/>
    </row>
    <row r="231" spans="1:5" ht="20" customHeight="1">
      <c r="A231" s="19" t="s">
        <v>706</v>
      </c>
      <c r="B231" s="20" t="s">
        <v>707</v>
      </c>
      <c r="C231" s="21" t="s">
        <v>157126</v>
      </c>
      <c r="D231" s="21" t="s">
        <v>345</v>
      </c>
      <c r="E231" s="23"/>
    </row>
    <row r="232" spans="1:5" ht="20" customHeight="1">
      <c r="A232" s="19" t="s">
        <v>708</v>
      </c>
      <c r="B232" s="20" t="s">
        <v>707</v>
      </c>
      <c r="C232" s="21" t="s">
        <v>157126</v>
      </c>
      <c r="D232" s="21" t="s">
        <v>345</v>
      </c>
      <c r="E232" s="23"/>
    </row>
    <row r="233" spans="1:5" ht="20" customHeight="1">
      <c r="A233" s="19" t="s">
        <v>709</v>
      </c>
      <c r="B233" s="20" t="s">
        <v>707</v>
      </c>
      <c r="C233" s="21" t="s">
        <v>157126</v>
      </c>
      <c r="D233" s="21" t="s">
        <v>345</v>
      </c>
      <c r="E233" s="23"/>
    </row>
    <row r="234" spans="1:5" ht="20" customHeight="1">
      <c r="A234" s="19" t="s">
        <v>710</v>
      </c>
      <c r="B234" s="20" t="s">
        <v>707</v>
      </c>
      <c r="C234" s="21" t="s">
        <v>157126</v>
      </c>
      <c r="D234" s="21" t="s">
        <v>345</v>
      </c>
      <c r="E234" s="23"/>
    </row>
    <row r="235" spans="1:5" ht="20" customHeight="1">
      <c r="A235" s="19" t="s">
        <v>711</v>
      </c>
      <c r="B235" s="20" t="s">
        <v>712</v>
      </c>
      <c r="C235" s="21" t="s">
        <v>157127</v>
      </c>
      <c r="D235" s="21" t="s">
        <v>296</v>
      </c>
      <c r="E235" s="23"/>
    </row>
    <row r="236" spans="1:5" ht="20" customHeight="1">
      <c r="A236" s="19" t="s">
        <v>713</v>
      </c>
      <c r="B236" s="20" t="s">
        <v>714</v>
      </c>
      <c r="C236" s="21" t="s">
        <v>157128</v>
      </c>
      <c r="D236" s="21" t="s">
        <v>345</v>
      </c>
      <c r="E236" s="23"/>
    </row>
    <row r="237" spans="1:5" ht="20" customHeight="1">
      <c r="A237" s="19" t="s">
        <v>715</v>
      </c>
      <c r="B237" s="20" t="s">
        <v>716</v>
      </c>
      <c r="C237" s="21" t="s">
        <v>157129</v>
      </c>
      <c r="D237" s="21" t="s">
        <v>345</v>
      </c>
      <c r="E237" s="23"/>
    </row>
    <row r="238" spans="1:5" ht="20" customHeight="1">
      <c r="A238" s="19" t="s">
        <v>717</v>
      </c>
      <c r="B238" s="20" t="s">
        <v>718</v>
      </c>
      <c r="C238" s="21" t="s">
        <v>157130</v>
      </c>
      <c r="D238" s="21" t="s">
        <v>296</v>
      </c>
      <c r="E238" s="23"/>
    </row>
    <row r="239" spans="1:5" ht="20" customHeight="1">
      <c r="A239" s="19" t="s">
        <v>719</v>
      </c>
      <c r="B239" s="20" t="s">
        <v>720</v>
      </c>
      <c r="C239" s="21" t="s">
        <v>157131</v>
      </c>
      <c r="D239" s="21" t="s">
        <v>345</v>
      </c>
      <c r="E239" s="23"/>
    </row>
    <row r="240" spans="1:5" ht="20" customHeight="1">
      <c r="A240" s="19" t="s">
        <v>721</v>
      </c>
      <c r="B240" s="20" t="s">
        <v>722</v>
      </c>
      <c r="C240" s="21" t="s">
        <v>157132</v>
      </c>
      <c r="D240" s="21" t="s">
        <v>296</v>
      </c>
      <c r="E240" s="23"/>
    </row>
    <row r="241" spans="1:5" ht="20" customHeight="1">
      <c r="A241" s="19" t="s">
        <v>723</v>
      </c>
      <c r="B241" s="20" t="s">
        <v>724</v>
      </c>
      <c r="C241" s="21" t="s">
        <v>29</v>
      </c>
      <c r="D241" s="21" t="s">
        <v>296</v>
      </c>
      <c r="E241" s="23"/>
    </row>
    <row r="242" spans="1:5" ht="20" customHeight="1">
      <c r="A242" s="19" t="s">
        <v>725</v>
      </c>
      <c r="B242" s="20" t="s">
        <v>726</v>
      </c>
      <c r="C242" s="21" t="s">
        <v>29</v>
      </c>
      <c r="D242" s="21" t="s">
        <v>296</v>
      </c>
      <c r="E242" s="23"/>
    </row>
    <row r="243" spans="1:5" ht="20" customHeight="1">
      <c r="A243" s="19" t="s">
        <v>727</v>
      </c>
      <c r="B243" s="20" t="s">
        <v>728</v>
      </c>
      <c r="C243" s="21" t="s">
        <v>157133</v>
      </c>
      <c r="D243" s="21" t="s">
        <v>345</v>
      </c>
      <c r="E243" s="23"/>
    </row>
    <row r="244" spans="1:5" ht="20" customHeight="1">
      <c r="A244" s="19" t="s">
        <v>729</v>
      </c>
      <c r="B244" s="20" t="s">
        <v>728</v>
      </c>
      <c r="C244" s="21" t="s">
        <v>157133</v>
      </c>
      <c r="D244" s="21" t="s">
        <v>345</v>
      </c>
      <c r="E244" s="23"/>
    </row>
    <row r="245" spans="1:5" ht="20" customHeight="1">
      <c r="A245" s="19" t="s">
        <v>730</v>
      </c>
      <c r="B245" s="20" t="s">
        <v>731</v>
      </c>
      <c r="C245" s="21" t="s">
        <v>157134</v>
      </c>
      <c r="D245" s="21" t="s">
        <v>345</v>
      </c>
      <c r="E245" s="23"/>
    </row>
    <row r="246" spans="1:5" ht="20" customHeight="1">
      <c r="A246" s="19" t="s">
        <v>732</v>
      </c>
      <c r="B246" s="20" t="s">
        <v>733</v>
      </c>
      <c r="C246" s="21" t="s">
        <v>157135</v>
      </c>
      <c r="D246" s="21" t="s">
        <v>296</v>
      </c>
      <c r="E246" s="23"/>
    </row>
    <row r="247" spans="1:5" ht="20" customHeight="1">
      <c r="A247" s="19" t="s">
        <v>734</v>
      </c>
      <c r="B247" s="20" t="s">
        <v>735</v>
      </c>
      <c r="C247" s="21" t="s">
        <v>157136</v>
      </c>
      <c r="D247" s="21" t="s">
        <v>345</v>
      </c>
      <c r="E247" s="23"/>
    </row>
    <row r="248" spans="1:5" ht="20" customHeight="1">
      <c r="A248" s="19" t="s">
        <v>736</v>
      </c>
      <c r="B248" s="20" t="s">
        <v>735</v>
      </c>
      <c r="C248" s="21" t="s">
        <v>157136</v>
      </c>
      <c r="D248" s="21" t="s">
        <v>345</v>
      </c>
      <c r="E248" s="23"/>
    </row>
    <row r="249" spans="1:5" ht="20" customHeight="1">
      <c r="A249" s="19" t="s">
        <v>737</v>
      </c>
      <c r="B249" s="20" t="s">
        <v>738</v>
      </c>
      <c r="C249" s="21" t="s">
        <v>157137</v>
      </c>
      <c r="D249" s="21" t="s">
        <v>345</v>
      </c>
      <c r="E249" s="23"/>
    </row>
    <row r="250" spans="1:5" ht="20" customHeight="1">
      <c r="A250" s="19" t="s">
        <v>739</v>
      </c>
      <c r="B250" s="20" t="s">
        <v>740</v>
      </c>
      <c r="C250" s="21" t="s">
        <v>157138</v>
      </c>
      <c r="D250" s="21" t="s">
        <v>139</v>
      </c>
      <c r="E250" s="23"/>
    </row>
    <row r="251" spans="1:5" ht="20" customHeight="1">
      <c r="A251" s="19" t="s">
        <v>741</v>
      </c>
      <c r="B251" s="20" t="s">
        <v>742</v>
      </c>
      <c r="C251" s="21" t="s">
        <v>157139</v>
      </c>
      <c r="D251" s="21" t="s">
        <v>345</v>
      </c>
      <c r="E251" s="23"/>
    </row>
    <row r="252" spans="1:5" ht="20" customHeight="1">
      <c r="A252" s="19" t="s">
        <v>743</v>
      </c>
      <c r="B252" s="20" t="s">
        <v>744</v>
      </c>
      <c r="C252" s="21" t="s">
        <v>157140</v>
      </c>
      <c r="D252" s="21" t="s">
        <v>296</v>
      </c>
      <c r="E252" s="23"/>
    </row>
    <row r="253" spans="1:5" ht="20" customHeight="1">
      <c r="A253" s="19" t="s">
        <v>745</v>
      </c>
      <c r="B253" s="20" t="s">
        <v>746</v>
      </c>
      <c r="C253" s="21" t="s">
        <v>157141</v>
      </c>
      <c r="D253" s="21" t="s">
        <v>296</v>
      </c>
      <c r="E253" s="23"/>
    </row>
    <row r="254" spans="1:5" ht="20" customHeight="1">
      <c r="A254" s="19" t="s">
        <v>747</v>
      </c>
      <c r="B254" s="20" t="s">
        <v>748</v>
      </c>
      <c r="C254" s="21" t="s">
        <v>157142</v>
      </c>
      <c r="D254" s="21" t="s">
        <v>345</v>
      </c>
      <c r="E254" s="23"/>
    </row>
    <row r="255" spans="1:5" ht="20" customHeight="1">
      <c r="A255" s="19" t="s">
        <v>749</v>
      </c>
      <c r="B255" s="20" t="s">
        <v>748</v>
      </c>
      <c r="C255" s="21" t="s">
        <v>157142</v>
      </c>
      <c r="D255" s="21" t="s">
        <v>345</v>
      </c>
      <c r="E255" s="23"/>
    </row>
    <row r="256" spans="1:5" ht="20" customHeight="1">
      <c r="A256" s="19" t="s">
        <v>750</v>
      </c>
      <c r="B256" s="20" t="s">
        <v>748</v>
      </c>
      <c r="C256" s="21" t="s">
        <v>157142</v>
      </c>
      <c r="D256" s="21" t="s">
        <v>345</v>
      </c>
      <c r="E256" s="23"/>
    </row>
    <row r="257" spans="1:5" ht="20" customHeight="1">
      <c r="A257" s="19" t="s">
        <v>751</v>
      </c>
      <c r="B257" s="20" t="s">
        <v>752</v>
      </c>
      <c r="C257" s="21" t="s">
        <v>157143</v>
      </c>
      <c r="D257" s="21" t="s">
        <v>345</v>
      </c>
      <c r="E257" s="23"/>
    </row>
    <row r="258" spans="1:5" ht="20" customHeight="1">
      <c r="A258" s="19" t="s">
        <v>753</v>
      </c>
      <c r="B258" s="20" t="s">
        <v>754</v>
      </c>
      <c r="C258" s="21" t="s">
        <v>157144</v>
      </c>
      <c r="D258" s="21" t="s">
        <v>345</v>
      </c>
      <c r="E258" s="23"/>
    </row>
    <row r="259" spans="1:5" ht="20" customHeight="1">
      <c r="A259" s="19" t="s">
        <v>755</v>
      </c>
      <c r="B259" s="20" t="s">
        <v>756</v>
      </c>
      <c r="C259" s="21" t="s">
        <v>157145</v>
      </c>
      <c r="D259" s="21" t="s">
        <v>345</v>
      </c>
      <c r="E259" s="23"/>
    </row>
    <row r="260" spans="1:5" ht="20" customHeight="1">
      <c r="A260" s="19" t="s">
        <v>757</v>
      </c>
      <c r="B260" s="20" t="s">
        <v>758</v>
      </c>
      <c r="C260" s="21" t="s">
        <v>157146</v>
      </c>
      <c r="D260" s="21" t="s">
        <v>296</v>
      </c>
      <c r="E260" s="23"/>
    </row>
    <row r="261" spans="1:5" ht="20" customHeight="1">
      <c r="A261" s="19" t="s">
        <v>759</v>
      </c>
      <c r="B261" s="20" t="s">
        <v>760</v>
      </c>
      <c r="C261" s="21" t="s">
        <v>157147</v>
      </c>
      <c r="D261" s="21" t="s">
        <v>345</v>
      </c>
      <c r="E261" s="23"/>
    </row>
    <row r="262" spans="1:5" ht="20" customHeight="1">
      <c r="A262" s="19" t="s">
        <v>761</v>
      </c>
      <c r="B262" s="20" t="s">
        <v>762</v>
      </c>
      <c r="C262" s="21" t="s">
        <v>157148</v>
      </c>
      <c r="D262" s="21" t="s">
        <v>296</v>
      </c>
      <c r="E262" s="23"/>
    </row>
    <row r="263" spans="1:5" ht="20" customHeight="1">
      <c r="A263" s="19" t="s">
        <v>763</v>
      </c>
      <c r="B263" s="20" t="s">
        <v>762</v>
      </c>
      <c r="C263" s="21" t="s">
        <v>157148</v>
      </c>
      <c r="D263" s="21" t="s">
        <v>296</v>
      </c>
      <c r="E263" s="23"/>
    </row>
    <row r="264" spans="1:5" ht="20" customHeight="1">
      <c r="A264" s="19" t="s">
        <v>764</v>
      </c>
      <c r="B264" s="20" t="s">
        <v>765</v>
      </c>
      <c r="C264" s="21" t="s">
        <v>157149</v>
      </c>
      <c r="D264" s="21" t="s">
        <v>345</v>
      </c>
      <c r="E264" s="23"/>
    </row>
    <row r="265" spans="1:5" ht="20" customHeight="1">
      <c r="A265" s="19" t="s">
        <v>766</v>
      </c>
      <c r="B265" s="20" t="s">
        <v>765</v>
      </c>
      <c r="C265" s="21" t="s">
        <v>157149</v>
      </c>
      <c r="D265" s="21" t="s">
        <v>345</v>
      </c>
      <c r="E265" s="23"/>
    </row>
    <row r="266" spans="1:5" ht="20" customHeight="1">
      <c r="A266" s="19" t="s">
        <v>767</v>
      </c>
      <c r="B266" s="20" t="s">
        <v>768</v>
      </c>
      <c r="C266" s="21" t="s">
        <v>157150</v>
      </c>
      <c r="D266" s="21" t="s">
        <v>345</v>
      </c>
      <c r="E266" s="23"/>
    </row>
    <row r="267" spans="1:5" ht="20" customHeight="1">
      <c r="A267" s="19" t="s">
        <v>769</v>
      </c>
      <c r="B267" s="20" t="s">
        <v>768</v>
      </c>
      <c r="C267" s="21" t="s">
        <v>157150</v>
      </c>
      <c r="D267" s="21" t="s">
        <v>345</v>
      </c>
      <c r="E267" s="23"/>
    </row>
    <row r="268" spans="1:5" ht="20" customHeight="1">
      <c r="A268" s="19" t="s">
        <v>770</v>
      </c>
      <c r="B268" s="20" t="s">
        <v>771</v>
      </c>
      <c r="C268" s="21" t="s">
        <v>157151</v>
      </c>
      <c r="D268" s="21" t="s">
        <v>345</v>
      </c>
      <c r="E268" s="23"/>
    </row>
    <row r="269" spans="1:5" ht="20" customHeight="1">
      <c r="A269" s="19" t="s">
        <v>772</v>
      </c>
      <c r="B269" s="20" t="s">
        <v>773</v>
      </c>
      <c r="C269" s="21" t="s">
        <v>157152</v>
      </c>
      <c r="D269" s="21" t="s">
        <v>345</v>
      </c>
      <c r="E269" s="23"/>
    </row>
    <row r="270" spans="1:5" ht="20" customHeight="1">
      <c r="A270" s="19" t="s">
        <v>774</v>
      </c>
      <c r="B270" s="20" t="s">
        <v>773</v>
      </c>
      <c r="C270" s="21" t="s">
        <v>157152</v>
      </c>
      <c r="D270" s="21" t="s">
        <v>345</v>
      </c>
      <c r="E270" s="23"/>
    </row>
    <row r="271" spans="1:5" ht="20" customHeight="1">
      <c r="A271" s="19" t="s">
        <v>775</v>
      </c>
      <c r="B271" s="20" t="s">
        <v>776</v>
      </c>
      <c r="C271" s="21" t="s">
        <v>157153</v>
      </c>
      <c r="D271" s="21" t="s">
        <v>345</v>
      </c>
      <c r="E271" s="23"/>
    </row>
    <row r="272" spans="1:5" ht="20" customHeight="1">
      <c r="A272" s="19" t="s">
        <v>777</v>
      </c>
      <c r="B272" s="20" t="s">
        <v>778</v>
      </c>
      <c r="C272" s="21" t="s">
        <v>157154</v>
      </c>
      <c r="D272" s="21" t="s">
        <v>345</v>
      </c>
      <c r="E272" s="23"/>
    </row>
    <row r="273" spans="1:5" ht="20" customHeight="1">
      <c r="A273" s="19" t="s">
        <v>779</v>
      </c>
      <c r="B273" s="20" t="s">
        <v>780</v>
      </c>
      <c r="C273" s="21" t="s">
        <v>157155</v>
      </c>
      <c r="D273" s="21" t="s">
        <v>345</v>
      </c>
      <c r="E273" s="23"/>
    </row>
    <row r="274" spans="1:5" ht="20" customHeight="1">
      <c r="A274" s="19" t="s">
        <v>781</v>
      </c>
      <c r="B274" s="20" t="s">
        <v>782</v>
      </c>
      <c r="C274" s="21" t="s">
        <v>157156</v>
      </c>
      <c r="D274" s="21" t="s">
        <v>345</v>
      </c>
      <c r="E274" s="23"/>
    </row>
    <row r="275" spans="1:5" ht="20" customHeight="1">
      <c r="A275" s="19" t="s">
        <v>783</v>
      </c>
      <c r="B275" s="20" t="s">
        <v>782</v>
      </c>
      <c r="C275" s="21" t="s">
        <v>157156</v>
      </c>
      <c r="D275" s="21" t="s">
        <v>345</v>
      </c>
      <c r="E275" s="23"/>
    </row>
    <row r="276" spans="1:5" ht="20" customHeight="1">
      <c r="A276" s="19" t="s">
        <v>784</v>
      </c>
      <c r="B276" s="20" t="s">
        <v>785</v>
      </c>
      <c r="C276" s="21" t="s">
        <v>157157</v>
      </c>
      <c r="D276" s="21" t="s">
        <v>345</v>
      </c>
      <c r="E276" s="23"/>
    </row>
    <row r="277" spans="1:5" ht="20" customHeight="1">
      <c r="A277" s="19" t="s">
        <v>786</v>
      </c>
      <c r="B277" s="20" t="s">
        <v>787</v>
      </c>
      <c r="C277" s="21" t="s">
        <v>157158</v>
      </c>
      <c r="D277" s="21" t="s">
        <v>296</v>
      </c>
      <c r="E277" s="23"/>
    </row>
    <row r="278" spans="1:5" ht="20" customHeight="1">
      <c r="A278" s="19" t="s">
        <v>788</v>
      </c>
      <c r="B278" s="20" t="s">
        <v>789</v>
      </c>
      <c r="C278" s="21" t="s">
        <v>157159</v>
      </c>
      <c r="D278" s="21" t="s">
        <v>345</v>
      </c>
      <c r="E278" s="23"/>
    </row>
    <row r="279" spans="1:5" ht="20" customHeight="1">
      <c r="A279" s="19" t="s">
        <v>790</v>
      </c>
      <c r="B279" s="20" t="s">
        <v>789</v>
      </c>
      <c r="C279" s="21" t="s">
        <v>157159</v>
      </c>
      <c r="D279" s="21" t="s">
        <v>345</v>
      </c>
      <c r="E279" s="23"/>
    </row>
    <row r="280" spans="1:5" ht="20" customHeight="1">
      <c r="A280" s="19" t="s">
        <v>791</v>
      </c>
      <c r="B280" s="20" t="s">
        <v>792</v>
      </c>
      <c r="C280" s="21" t="s">
        <v>157160</v>
      </c>
      <c r="D280" s="21" t="s">
        <v>345</v>
      </c>
      <c r="E280" s="23"/>
    </row>
    <row r="281" spans="1:5" ht="20" customHeight="1">
      <c r="A281" s="19" t="s">
        <v>793</v>
      </c>
      <c r="B281" s="20" t="s">
        <v>794</v>
      </c>
      <c r="C281" s="21" t="s">
        <v>157161</v>
      </c>
      <c r="D281" s="21" t="s">
        <v>345</v>
      </c>
      <c r="E281" s="23"/>
    </row>
    <row r="282" spans="1:5" ht="20" customHeight="1">
      <c r="A282" s="19" t="s">
        <v>795</v>
      </c>
      <c r="B282" s="20" t="s">
        <v>796</v>
      </c>
      <c r="C282" s="21" t="s">
        <v>157162</v>
      </c>
      <c r="D282" s="21" t="s">
        <v>296</v>
      </c>
      <c r="E282" s="23"/>
    </row>
    <row r="283" spans="1:5" ht="20" customHeight="1">
      <c r="A283" s="19" t="s">
        <v>797</v>
      </c>
      <c r="B283" s="20" t="s">
        <v>796</v>
      </c>
      <c r="C283" s="21" t="s">
        <v>157162</v>
      </c>
      <c r="D283" s="21" t="s">
        <v>296</v>
      </c>
      <c r="E283" s="23"/>
    </row>
    <row r="284" spans="1:5" ht="20" customHeight="1">
      <c r="A284" s="19" t="s">
        <v>798</v>
      </c>
      <c r="B284" s="20" t="s">
        <v>796</v>
      </c>
      <c r="C284" s="21" t="s">
        <v>157162</v>
      </c>
      <c r="D284" s="21" t="s">
        <v>296</v>
      </c>
      <c r="E284" s="23"/>
    </row>
    <row r="285" spans="1:5" ht="20" customHeight="1">
      <c r="A285" s="19" t="s">
        <v>799</v>
      </c>
      <c r="B285" s="20" t="s">
        <v>796</v>
      </c>
      <c r="C285" s="21" t="s">
        <v>157162</v>
      </c>
      <c r="D285" s="21" t="s">
        <v>296</v>
      </c>
      <c r="E285" s="23"/>
    </row>
    <row r="286" spans="1:5" ht="20" customHeight="1">
      <c r="A286" s="19" t="s">
        <v>800</v>
      </c>
      <c r="B286" s="20" t="s">
        <v>801</v>
      </c>
      <c r="C286" s="21" t="s">
        <v>157163</v>
      </c>
      <c r="D286" s="21" t="s">
        <v>345</v>
      </c>
      <c r="E286" s="23"/>
    </row>
    <row r="287" spans="1:5" ht="20" customHeight="1">
      <c r="A287" s="19" t="s">
        <v>802</v>
      </c>
      <c r="B287" s="20" t="s">
        <v>803</v>
      </c>
      <c r="C287" s="21" t="s">
        <v>157164</v>
      </c>
      <c r="D287" s="21" t="s">
        <v>296</v>
      </c>
      <c r="E287" s="23"/>
    </row>
    <row r="288" spans="1:5" ht="20" customHeight="1">
      <c r="A288" s="19" t="s">
        <v>804</v>
      </c>
      <c r="B288" s="20" t="s">
        <v>803</v>
      </c>
      <c r="C288" s="21" t="s">
        <v>157164</v>
      </c>
      <c r="D288" s="21" t="s">
        <v>296</v>
      </c>
      <c r="E288" s="23"/>
    </row>
    <row r="289" spans="1:5" ht="20" customHeight="1">
      <c r="A289" s="19" t="s">
        <v>805</v>
      </c>
      <c r="B289" s="20" t="s">
        <v>806</v>
      </c>
      <c r="C289" s="21" t="s">
        <v>157165</v>
      </c>
      <c r="D289" s="21" t="s">
        <v>345</v>
      </c>
      <c r="E289" s="23"/>
    </row>
    <row r="290" spans="1:5" ht="20" customHeight="1">
      <c r="A290" s="19" t="s">
        <v>807</v>
      </c>
      <c r="B290" s="20" t="s">
        <v>806</v>
      </c>
      <c r="C290" s="21" t="s">
        <v>157165</v>
      </c>
      <c r="D290" s="21" t="s">
        <v>345</v>
      </c>
      <c r="E290" s="23"/>
    </row>
    <row r="291" spans="1:5" ht="20" customHeight="1">
      <c r="A291" s="19" t="s">
        <v>808</v>
      </c>
      <c r="B291" s="20" t="s">
        <v>809</v>
      </c>
      <c r="C291" s="21" t="s">
        <v>157166</v>
      </c>
      <c r="D291" s="21" t="s">
        <v>296</v>
      </c>
      <c r="E291" s="23"/>
    </row>
    <row r="292" spans="1:5" ht="20" customHeight="1">
      <c r="A292" s="19" t="s">
        <v>810</v>
      </c>
      <c r="B292" s="20" t="s">
        <v>811</v>
      </c>
      <c r="C292" s="21" t="s">
        <v>157167</v>
      </c>
      <c r="D292" s="21" t="s">
        <v>345</v>
      </c>
      <c r="E292" s="23"/>
    </row>
    <row r="293" spans="1:5" ht="20" customHeight="1">
      <c r="A293" s="19" t="s">
        <v>812</v>
      </c>
      <c r="B293" s="20" t="s">
        <v>813</v>
      </c>
      <c r="C293" s="21" t="s">
        <v>157168</v>
      </c>
      <c r="D293" s="21" t="s">
        <v>296</v>
      </c>
      <c r="E293" s="23"/>
    </row>
    <row r="294" spans="1:5" ht="20" customHeight="1">
      <c r="A294" s="19" t="s">
        <v>814</v>
      </c>
      <c r="B294" s="20" t="s">
        <v>815</v>
      </c>
      <c r="C294" s="21" t="s">
        <v>157169</v>
      </c>
      <c r="D294" s="21" t="s">
        <v>345</v>
      </c>
      <c r="E294" s="23"/>
    </row>
    <row r="295" spans="1:5" ht="20" customHeight="1">
      <c r="A295" s="19" t="s">
        <v>816</v>
      </c>
      <c r="B295" s="20" t="s">
        <v>815</v>
      </c>
      <c r="C295" s="21" t="s">
        <v>157169</v>
      </c>
      <c r="D295" s="21" t="s">
        <v>345</v>
      </c>
      <c r="E295" s="23"/>
    </row>
    <row r="296" spans="1:5" ht="20" customHeight="1">
      <c r="A296" s="19" t="s">
        <v>817</v>
      </c>
      <c r="B296" s="20" t="s">
        <v>815</v>
      </c>
      <c r="C296" s="21" t="s">
        <v>157169</v>
      </c>
      <c r="D296" s="21" t="s">
        <v>345</v>
      </c>
      <c r="E296" s="23"/>
    </row>
    <row r="297" spans="1:5" ht="20" customHeight="1">
      <c r="A297" s="19" t="s">
        <v>818</v>
      </c>
      <c r="B297" s="20" t="s">
        <v>819</v>
      </c>
      <c r="C297" s="21" t="s">
        <v>157170</v>
      </c>
      <c r="D297" s="21" t="s">
        <v>345</v>
      </c>
      <c r="E297" s="23"/>
    </row>
    <row r="298" spans="1:5" ht="20" customHeight="1">
      <c r="A298" s="19" t="s">
        <v>820</v>
      </c>
      <c r="B298" s="20" t="s">
        <v>821</v>
      </c>
      <c r="C298" s="21" t="s">
        <v>157171</v>
      </c>
      <c r="D298" s="21" t="s">
        <v>345</v>
      </c>
      <c r="E298" s="23"/>
    </row>
    <row r="299" spans="1:5" ht="20" customHeight="1">
      <c r="A299" s="19" t="s">
        <v>822</v>
      </c>
      <c r="B299" s="20" t="s">
        <v>823</v>
      </c>
      <c r="C299" s="21" t="s">
        <v>157172</v>
      </c>
      <c r="D299" s="21" t="s">
        <v>139</v>
      </c>
      <c r="E299" s="23"/>
    </row>
    <row r="300" spans="1:5" ht="20" customHeight="1">
      <c r="A300" s="19" t="s">
        <v>824</v>
      </c>
      <c r="B300" s="20" t="s">
        <v>825</v>
      </c>
      <c r="C300" s="21" t="s">
        <v>157173</v>
      </c>
      <c r="D300" s="21" t="s">
        <v>345</v>
      </c>
      <c r="E300" s="23"/>
    </row>
    <row r="301" spans="1:5" ht="20" customHeight="1">
      <c r="A301" s="19" t="s">
        <v>826</v>
      </c>
      <c r="B301" s="20" t="s">
        <v>827</v>
      </c>
      <c r="C301" s="21" t="s">
        <v>157174</v>
      </c>
      <c r="D301" s="21" t="s">
        <v>296</v>
      </c>
      <c r="E301" s="23"/>
    </row>
    <row r="302" spans="1:5" ht="20" customHeight="1">
      <c r="A302" s="19" t="s">
        <v>828</v>
      </c>
      <c r="B302" s="20" t="s">
        <v>829</v>
      </c>
      <c r="C302" s="21" t="s">
        <v>157175</v>
      </c>
      <c r="D302" s="21" t="s">
        <v>296</v>
      </c>
      <c r="E302" s="23"/>
    </row>
    <row r="303" spans="1:5" ht="20" customHeight="1">
      <c r="A303" s="19" t="s">
        <v>830</v>
      </c>
      <c r="B303" s="20" t="s">
        <v>831</v>
      </c>
      <c r="C303" s="21" t="s">
        <v>157176</v>
      </c>
      <c r="D303" s="21" t="s">
        <v>345</v>
      </c>
      <c r="E303" s="23"/>
    </row>
    <row r="304" spans="1:5" ht="20" customHeight="1">
      <c r="A304" s="19" t="s">
        <v>832</v>
      </c>
      <c r="B304" s="20" t="s">
        <v>831</v>
      </c>
      <c r="C304" s="21" t="s">
        <v>157176</v>
      </c>
      <c r="D304" s="21" t="s">
        <v>345</v>
      </c>
      <c r="E304" s="23"/>
    </row>
    <row r="305" spans="1:5" ht="20" customHeight="1">
      <c r="A305" s="19" t="s">
        <v>833</v>
      </c>
      <c r="B305" s="20" t="s">
        <v>831</v>
      </c>
      <c r="C305" s="21" t="s">
        <v>157176</v>
      </c>
      <c r="D305" s="21" t="s">
        <v>345</v>
      </c>
      <c r="E305" s="23"/>
    </row>
    <row r="306" spans="1:5" ht="20" customHeight="1">
      <c r="A306" s="19" t="s">
        <v>834</v>
      </c>
      <c r="B306" s="20" t="s">
        <v>831</v>
      </c>
      <c r="C306" s="21" t="s">
        <v>157176</v>
      </c>
      <c r="D306" s="21" t="s">
        <v>345</v>
      </c>
      <c r="E306" s="23"/>
    </row>
    <row r="307" spans="1:5" ht="20" customHeight="1">
      <c r="A307" s="19" t="s">
        <v>835</v>
      </c>
      <c r="B307" s="20" t="s">
        <v>836</v>
      </c>
      <c r="C307" s="21" t="s">
        <v>157177</v>
      </c>
      <c r="D307" s="21" t="s">
        <v>345</v>
      </c>
      <c r="E307" s="23"/>
    </row>
    <row r="308" spans="1:5" ht="20" customHeight="1">
      <c r="A308" s="19" t="s">
        <v>837</v>
      </c>
      <c r="B308" s="20" t="s">
        <v>838</v>
      </c>
      <c r="C308" s="21" t="s">
        <v>157178</v>
      </c>
      <c r="D308" s="21" t="s">
        <v>345</v>
      </c>
      <c r="E308" s="23"/>
    </row>
    <row r="309" spans="1:5" ht="20" customHeight="1">
      <c r="A309" s="19" t="s">
        <v>839</v>
      </c>
      <c r="B309" s="20" t="s">
        <v>840</v>
      </c>
      <c r="C309" s="21" t="s">
        <v>157179</v>
      </c>
      <c r="D309" s="21" t="s">
        <v>345</v>
      </c>
      <c r="E309" s="23"/>
    </row>
    <row r="310" spans="1:5" ht="20" customHeight="1">
      <c r="A310" s="19" t="s">
        <v>841</v>
      </c>
      <c r="B310" s="20" t="s">
        <v>842</v>
      </c>
      <c r="C310" s="21" t="s">
        <v>157180</v>
      </c>
      <c r="D310" s="21" t="s">
        <v>345</v>
      </c>
      <c r="E310" s="23"/>
    </row>
    <row r="311" spans="1:5" ht="20" customHeight="1">
      <c r="A311" s="19" t="s">
        <v>843</v>
      </c>
      <c r="B311" s="20" t="s">
        <v>844</v>
      </c>
      <c r="C311" s="21" t="s">
        <v>157181</v>
      </c>
      <c r="D311" s="21" t="s">
        <v>345</v>
      </c>
      <c r="E311" s="23"/>
    </row>
    <row r="312" spans="1:5" ht="20" customHeight="1">
      <c r="A312" s="19" t="s">
        <v>845</v>
      </c>
      <c r="B312" s="20" t="s">
        <v>844</v>
      </c>
      <c r="C312" s="21" t="s">
        <v>157181</v>
      </c>
      <c r="D312" s="21" t="s">
        <v>345</v>
      </c>
      <c r="E312" s="23"/>
    </row>
    <row r="313" spans="1:5" ht="20" customHeight="1">
      <c r="A313" s="19" t="s">
        <v>846</v>
      </c>
      <c r="B313" s="20" t="s">
        <v>847</v>
      </c>
      <c r="C313" s="21" t="s">
        <v>157182</v>
      </c>
      <c r="D313" s="21" t="s">
        <v>345</v>
      </c>
      <c r="E313" s="23"/>
    </row>
    <row r="314" spans="1:5" ht="20" customHeight="1">
      <c r="A314" s="19" t="s">
        <v>848</v>
      </c>
      <c r="B314" s="24">
        <v>100</v>
      </c>
      <c r="C314" s="21" t="s">
        <v>157183</v>
      </c>
      <c r="D314" s="21" t="s">
        <v>345</v>
      </c>
      <c r="E314" s="23"/>
    </row>
    <row r="315" spans="1:5" ht="20" customHeight="1">
      <c r="A315" s="19" t="s">
        <v>849</v>
      </c>
      <c r="B315" s="20" t="s">
        <v>850</v>
      </c>
      <c r="C315" s="21" t="s">
        <v>157184</v>
      </c>
      <c r="D315" s="21" t="s">
        <v>345</v>
      </c>
      <c r="E315" s="23"/>
    </row>
    <row r="316" spans="1:5" ht="20" customHeight="1">
      <c r="A316" s="19" t="s">
        <v>851</v>
      </c>
      <c r="B316" s="20" t="s">
        <v>852</v>
      </c>
      <c r="C316" s="21" t="s">
        <v>157185</v>
      </c>
      <c r="D316" s="21" t="s">
        <v>345</v>
      </c>
      <c r="E316" s="23"/>
    </row>
    <row r="317" spans="1:5" ht="20" customHeight="1">
      <c r="A317" s="19" t="s">
        <v>853</v>
      </c>
      <c r="B317" s="20" t="s">
        <v>854</v>
      </c>
      <c r="C317" s="21" t="s">
        <v>157186</v>
      </c>
      <c r="D317" s="21" t="s">
        <v>345</v>
      </c>
      <c r="E317" s="23"/>
    </row>
    <row r="318" spans="1:5" ht="20" customHeight="1">
      <c r="A318" s="19" t="s">
        <v>855</v>
      </c>
      <c r="B318" s="20" t="s">
        <v>856</v>
      </c>
      <c r="C318" s="21" t="s">
        <v>157187</v>
      </c>
      <c r="D318" s="21" t="s">
        <v>345</v>
      </c>
      <c r="E318" s="23"/>
    </row>
    <row r="319" spans="1:5" ht="20" customHeight="1">
      <c r="A319" s="19" t="s">
        <v>857</v>
      </c>
      <c r="B319" s="20" t="s">
        <v>858</v>
      </c>
      <c r="C319" s="21" t="s">
        <v>157188</v>
      </c>
      <c r="D319" s="21" t="s">
        <v>296</v>
      </c>
      <c r="E319" s="23"/>
    </row>
    <row r="320" spans="1:5" ht="20" customHeight="1">
      <c r="A320" s="19" t="s">
        <v>859</v>
      </c>
      <c r="B320" s="20" t="s">
        <v>860</v>
      </c>
      <c r="C320" s="21" t="s">
        <v>157189</v>
      </c>
      <c r="D320" s="21" t="s">
        <v>296</v>
      </c>
      <c r="E320" s="23"/>
    </row>
    <row r="321" spans="1:5" ht="20" customHeight="1">
      <c r="A321" s="19" t="s">
        <v>861</v>
      </c>
      <c r="B321" s="20" t="s">
        <v>860</v>
      </c>
      <c r="C321" s="21" t="s">
        <v>157189</v>
      </c>
      <c r="D321" s="21" t="s">
        <v>296</v>
      </c>
      <c r="E321" s="23"/>
    </row>
    <row r="322" spans="1:5" ht="20" customHeight="1">
      <c r="A322" s="19" t="s">
        <v>862</v>
      </c>
      <c r="B322" s="20" t="s">
        <v>860</v>
      </c>
      <c r="C322" s="21" t="s">
        <v>157189</v>
      </c>
      <c r="D322" s="21" t="s">
        <v>296</v>
      </c>
      <c r="E322" s="23"/>
    </row>
    <row r="323" spans="1:5" ht="20" customHeight="1">
      <c r="A323" s="19" t="s">
        <v>863</v>
      </c>
      <c r="B323" s="20" t="s">
        <v>860</v>
      </c>
      <c r="C323" s="21" t="s">
        <v>157189</v>
      </c>
      <c r="D323" s="21" t="s">
        <v>296</v>
      </c>
      <c r="E323" s="23"/>
    </row>
    <row r="324" spans="1:5" ht="20" customHeight="1">
      <c r="A324" s="19" t="s">
        <v>864</v>
      </c>
      <c r="B324" s="20" t="s">
        <v>860</v>
      </c>
      <c r="C324" s="21" t="s">
        <v>157189</v>
      </c>
      <c r="D324" s="21" t="s">
        <v>296</v>
      </c>
      <c r="E324" s="23"/>
    </row>
    <row r="325" spans="1:5" ht="20" customHeight="1">
      <c r="A325" s="19" t="s">
        <v>865</v>
      </c>
      <c r="B325" s="20" t="s">
        <v>866</v>
      </c>
      <c r="C325" s="21" t="s">
        <v>157190</v>
      </c>
      <c r="D325" s="21" t="s">
        <v>345</v>
      </c>
      <c r="E325" s="23"/>
    </row>
    <row r="326" spans="1:5" ht="20" customHeight="1">
      <c r="A326" s="19" t="s">
        <v>867</v>
      </c>
      <c r="B326" s="20" t="s">
        <v>866</v>
      </c>
      <c r="C326" s="21" t="s">
        <v>157190</v>
      </c>
      <c r="D326" s="21" t="s">
        <v>345</v>
      </c>
      <c r="E326" s="23"/>
    </row>
    <row r="327" spans="1:5" ht="20" customHeight="1">
      <c r="A327" s="19" t="s">
        <v>868</v>
      </c>
      <c r="B327" s="20" t="s">
        <v>869</v>
      </c>
      <c r="C327" s="21" t="s">
        <v>157191</v>
      </c>
      <c r="D327" s="21" t="s">
        <v>345</v>
      </c>
      <c r="E327" s="23"/>
    </row>
    <row r="328" spans="1:5" ht="20" customHeight="1">
      <c r="A328" s="19" t="s">
        <v>870</v>
      </c>
      <c r="B328" s="20" t="s">
        <v>871</v>
      </c>
      <c r="C328" s="21" t="s">
        <v>157192</v>
      </c>
      <c r="D328" s="21" t="s">
        <v>345</v>
      </c>
      <c r="E328" s="23"/>
    </row>
    <row r="329" spans="1:5" ht="20" customHeight="1">
      <c r="A329" s="19" t="s">
        <v>872</v>
      </c>
      <c r="B329" s="20" t="s">
        <v>873</v>
      </c>
      <c r="C329" s="21" t="s">
        <v>157193</v>
      </c>
      <c r="D329" s="21" t="s">
        <v>345</v>
      </c>
      <c r="E329" s="23"/>
    </row>
    <row r="330" spans="1:5" ht="20" customHeight="1">
      <c r="A330" s="19" t="s">
        <v>874</v>
      </c>
      <c r="B330" s="20" t="s">
        <v>875</v>
      </c>
      <c r="C330" s="21" t="s">
        <v>157194</v>
      </c>
      <c r="D330" s="21" t="s">
        <v>345</v>
      </c>
      <c r="E330" s="23"/>
    </row>
    <row r="331" spans="1:5" ht="20" customHeight="1">
      <c r="A331" s="19" t="s">
        <v>876</v>
      </c>
      <c r="B331" s="20" t="s">
        <v>877</v>
      </c>
      <c r="C331" s="21" t="s">
        <v>157195</v>
      </c>
      <c r="D331" s="21" t="s">
        <v>296</v>
      </c>
      <c r="E331" s="23"/>
    </row>
    <row r="332" spans="1:5" ht="20" customHeight="1">
      <c r="A332" s="19" t="s">
        <v>878</v>
      </c>
      <c r="B332" s="20" t="s">
        <v>879</v>
      </c>
      <c r="C332" s="21" t="s">
        <v>157196</v>
      </c>
      <c r="D332" s="21" t="s">
        <v>296</v>
      </c>
      <c r="E332" s="23"/>
    </row>
    <row r="333" spans="1:5" ht="20" customHeight="1">
      <c r="A333" s="19" t="s">
        <v>880</v>
      </c>
      <c r="B333" s="20" t="s">
        <v>881</v>
      </c>
      <c r="C333" s="21" t="s">
        <v>157197</v>
      </c>
      <c r="D333" s="21" t="s">
        <v>345</v>
      </c>
      <c r="E333" s="23"/>
    </row>
    <row r="334" spans="1:5" ht="20" customHeight="1">
      <c r="A334" s="19" t="s">
        <v>882</v>
      </c>
      <c r="B334" s="20" t="s">
        <v>883</v>
      </c>
      <c r="C334" s="21" t="s">
        <v>157198</v>
      </c>
      <c r="D334" s="21" t="s">
        <v>296</v>
      </c>
      <c r="E334" s="23"/>
    </row>
    <row r="335" spans="1:5" ht="20" customHeight="1">
      <c r="A335" s="19" t="s">
        <v>884</v>
      </c>
      <c r="B335" s="20" t="s">
        <v>883</v>
      </c>
      <c r="C335" s="21" t="s">
        <v>157198</v>
      </c>
      <c r="D335" s="21" t="s">
        <v>296</v>
      </c>
      <c r="E335" s="23"/>
    </row>
    <row r="336" spans="1:5" ht="20" customHeight="1">
      <c r="A336" s="19" t="s">
        <v>885</v>
      </c>
      <c r="B336" s="20" t="s">
        <v>886</v>
      </c>
      <c r="C336" s="21" t="s">
        <v>157199</v>
      </c>
      <c r="D336" s="21" t="s">
        <v>296</v>
      </c>
      <c r="E336" s="23"/>
    </row>
    <row r="337" spans="1:5" ht="20" customHeight="1">
      <c r="A337" s="19" t="s">
        <v>887</v>
      </c>
      <c r="B337" s="20" t="s">
        <v>888</v>
      </c>
      <c r="C337" s="21" t="s">
        <v>157200</v>
      </c>
      <c r="D337" s="21" t="s">
        <v>296</v>
      </c>
      <c r="E337" s="23"/>
    </row>
    <row r="338" spans="1:5" ht="20" customHeight="1">
      <c r="A338" s="19" t="s">
        <v>889</v>
      </c>
      <c r="B338" s="20" t="s">
        <v>890</v>
      </c>
      <c r="C338" s="21" t="s">
        <v>157201</v>
      </c>
      <c r="D338" s="21" t="s">
        <v>296</v>
      </c>
      <c r="E338" s="23"/>
    </row>
    <row r="339" spans="1:5" ht="20" customHeight="1">
      <c r="A339" s="19" t="s">
        <v>891</v>
      </c>
      <c r="B339" s="20" t="s">
        <v>890</v>
      </c>
      <c r="C339" s="21" t="s">
        <v>157201</v>
      </c>
      <c r="D339" s="21" t="s">
        <v>296</v>
      </c>
      <c r="E339" s="23"/>
    </row>
    <row r="340" spans="1:5" ht="20" customHeight="1">
      <c r="A340" s="19" t="s">
        <v>892</v>
      </c>
      <c r="B340" s="20" t="s">
        <v>893</v>
      </c>
      <c r="C340" s="21" t="s">
        <v>157202</v>
      </c>
      <c r="D340" s="21" t="s">
        <v>296</v>
      </c>
      <c r="E340" s="23"/>
    </row>
    <row r="341" spans="1:5" ht="20" customHeight="1">
      <c r="A341" s="19" t="s">
        <v>894</v>
      </c>
      <c r="B341" s="20" t="s">
        <v>895</v>
      </c>
      <c r="C341" s="21" t="s">
        <v>157203</v>
      </c>
      <c r="D341" s="21" t="s">
        <v>345</v>
      </c>
      <c r="E341" s="23"/>
    </row>
    <row r="342" spans="1:5" ht="20" customHeight="1">
      <c r="A342" s="19" t="s">
        <v>896</v>
      </c>
      <c r="B342" s="20" t="s">
        <v>895</v>
      </c>
      <c r="C342" s="21" t="s">
        <v>157203</v>
      </c>
      <c r="D342" s="21" t="s">
        <v>345</v>
      </c>
      <c r="E342" s="23"/>
    </row>
    <row r="343" spans="1:5" ht="20" customHeight="1">
      <c r="A343" s="19" t="s">
        <v>897</v>
      </c>
      <c r="B343" s="20" t="s">
        <v>898</v>
      </c>
      <c r="C343" s="21" t="s">
        <v>157204</v>
      </c>
      <c r="D343" s="21" t="s">
        <v>345</v>
      </c>
      <c r="E343" s="23"/>
    </row>
    <row r="344" spans="1:5" ht="20" customHeight="1">
      <c r="A344" s="19" t="s">
        <v>899</v>
      </c>
      <c r="B344" s="20" t="s">
        <v>900</v>
      </c>
      <c r="C344" s="21" t="s">
        <v>157205</v>
      </c>
      <c r="D344" s="21" t="s">
        <v>296</v>
      </c>
      <c r="E344" s="23"/>
    </row>
    <row r="345" spans="1:5" ht="20" customHeight="1">
      <c r="A345" s="19" t="s">
        <v>901</v>
      </c>
      <c r="B345" s="20" t="s">
        <v>902</v>
      </c>
      <c r="C345" s="21" t="s">
        <v>157206</v>
      </c>
      <c r="D345" s="21" t="s">
        <v>345</v>
      </c>
      <c r="E345" s="23"/>
    </row>
    <row r="346" spans="1:5" ht="20" customHeight="1">
      <c r="A346" s="19" t="s">
        <v>903</v>
      </c>
      <c r="B346" s="20" t="s">
        <v>904</v>
      </c>
      <c r="C346" s="21" t="s">
        <v>157207</v>
      </c>
      <c r="D346" s="21" t="s">
        <v>345</v>
      </c>
      <c r="E346" s="23"/>
    </row>
    <row r="347" spans="1:5" ht="20" customHeight="1">
      <c r="A347" s="19" t="s">
        <v>905</v>
      </c>
      <c r="B347" s="20" t="s">
        <v>904</v>
      </c>
      <c r="C347" s="21" t="s">
        <v>157207</v>
      </c>
      <c r="D347" s="21" t="s">
        <v>345</v>
      </c>
      <c r="E347" s="23"/>
    </row>
    <row r="348" spans="1:5" ht="20" customHeight="1">
      <c r="A348" s="19" t="s">
        <v>906</v>
      </c>
      <c r="B348" s="20" t="s">
        <v>907</v>
      </c>
      <c r="C348" s="21" t="s">
        <v>157208</v>
      </c>
      <c r="D348" s="21" t="s">
        <v>296</v>
      </c>
      <c r="E348" s="23"/>
    </row>
    <row r="349" spans="1:5" ht="20" customHeight="1">
      <c r="A349" s="19" t="s">
        <v>908</v>
      </c>
      <c r="B349" s="20" t="s">
        <v>909</v>
      </c>
      <c r="C349" s="21" t="s">
        <v>157209</v>
      </c>
      <c r="D349" s="21" t="s">
        <v>345</v>
      </c>
      <c r="E349" s="23"/>
    </row>
    <row r="350" spans="1:5" ht="20" customHeight="1">
      <c r="A350" s="19" t="s">
        <v>910</v>
      </c>
      <c r="B350" s="20" t="s">
        <v>911</v>
      </c>
      <c r="C350" s="21" t="s">
        <v>157210</v>
      </c>
      <c r="D350" s="21" t="s">
        <v>296</v>
      </c>
      <c r="E350" s="23"/>
    </row>
    <row r="351" spans="1:5" ht="20" customHeight="1">
      <c r="A351" s="19" t="s">
        <v>912</v>
      </c>
      <c r="B351" s="20" t="s">
        <v>913</v>
      </c>
      <c r="C351" s="21" t="s">
        <v>157211</v>
      </c>
      <c r="D351" s="21" t="s">
        <v>345</v>
      </c>
      <c r="E351" s="23"/>
    </row>
    <row r="352" spans="1:5" ht="20" customHeight="1">
      <c r="A352" s="19" t="s">
        <v>914</v>
      </c>
      <c r="B352" s="20" t="s">
        <v>913</v>
      </c>
      <c r="C352" s="21" t="s">
        <v>157211</v>
      </c>
      <c r="D352" s="21" t="s">
        <v>345</v>
      </c>
      <c r="E352" s="23"/>
    </row>
    <row r="353" spans="1:5" ht="20" customHeight="1">
      <c r="A353" s="19" t="s">
        <v>915</v>
      </c>
      <c r="B353" s="24">
        <v>100</v>
      </c>
      <c r="C353" s="21" t="s">
        <v>157212</v>
      </c>
      <c r="D353" s="21" t="s">
        <v>345</v>
      </c>
      <c r="E353" s="23"/>
    </row>
    <row r="354" spans="1:5" ht="20" customHeight="1">
      <c r="A354" s="19" t="s">
        <v>916</v>
      </c>
      <c r="B354" s="24">
        <v>100</v>
      </c>
      <c r="C354" s="21" t="s">
        <v>157212</v>
      </c>
      <c r="D354" s="21" t="s">
        <v>345</v>
      </c>
      <c r="E354" s="23"/>
    </row>
    <row r="355" spans="1:5" ht="20" customHeight="1">
      <c r="A355" s="19" t="s">
        <v>917</v>
      </c>
      <c r="B355" s="20" t="s">
        <v>918</v>
      </c>
      <c r="C355" s="21" t="s">
        <v>157213</v>
      </c>
      <c r="D355" s="21" t="s">
        <v>345</v>
      </c>
      <c r="E355" s="23"/>
    </row>
    <row r="356" spans="1:5" ht="20" customHeight="1">
      <c r="A356" s="19" t="s">
        <v>919</v>
      </c>
      <c r="B356" s="20" t="s">
        <v>920</v>
      </c>
      <c r="C356" s="21" t="s">
        <v>157214</v>
      </c>
      <c r="D356" s="21" t="s">
        <v>345</v>
      </c>
      <c r="E356" s="23"/>
    </row>
    <row r="357" spans="1:5" ht="20" customHeight="1">
      <c r="A357" s="19" t="s">
        <v>921</v>
      </c>
      <c r="B357" s="20" t="s">
        <v>922</v>
      </c>
      <c r="C357" s="21" t="s">
        <v>157215</v>
      </c>
      <c r="D357" s="21" t="s">
        <v>139</v>
      </c>
      <c r="E357" s="23"/>
    </row>
    <row r="358" spans="1:5" ht="20" customHeight="1">
      <c r="A358" s="19" t="s">
        <v>923</v>
      </c>
      <c r="B358" s="20" t="s">
        <v>924</v>
      </c>
      <c r="C358" s="21" t="s">
        <v>157216</v>
      </c>
      <c r="D358" s="21" t="s">
        <v>296</v>
      </c>
      <c r="E358" s="23"/>
    </row>
    <row r="359" spans="1:5" ht="20" customHeight="1">
      <c r="A359" s="19" t="s">
        <v>925</v>
      </c>
      <c r="B359" s="20" t="s">
        <v>926</v>
      </c>
      <c r="C359" s="21" t="s">
        <v>157217</v>
      </c>
      <c r="D359" s="21" t="s">
        <v>345</v>
      </c>
      <c r="E359" s="23"/>
    </row>
    <row r="360" spans="1:5" ht="20" customHeight="1">
      <c r="A360" s="19" t="s">
        <v>927</v>
      </c>
      <c r="B360" s="20" t="s">
        <v>928</v>
      </c>
      <c r="C360" s="21" t="s">
        <v>157218</v>
      </c>
      <c r="D360" s="21" t="s">
        <v>345</v>
      </c>
      <c r="E360" s="23"/>
    </row>
    <row r="361" spans="1:5" ht="20" customHeight="1">
      <c r="A361" s="19" t="s">
        <v>929</v>
      </c>
      <c r="B361" s="20" t="s">
        <v>930</v>
      </c>
      <c r="C361" s="21" t="s">
        <v>157219</v>
      </c>
      <c r="D361" s="21" t="s">
        <v>296</v>
      </c>
      <c r="E361" s="23"/>
    </row>
    <row r="362" spans="1:5" ht="20" customHeight="1">
      <c r="A362" s="19" t="s">
        <v>931</v>
      </c>
      <c r="B362" s="20" t="s">
        <v>930</v>
      </c>
      <c r="C362" s="21" t="s">
        <v>157219</v>
      </c>
      <c r="D362" s="21" t="s">
        <v>296</v>
      </c>
      <c r="E362" s="23"/>
    </row>
    <row r="363" spans="1:5" ht="20" customHeight="1">
      <c r="A363" s="19" t="s">
        <v>932</v>
      </c>
      <c r="B363" s="24">
        <v>100</v>
      </c>
      <c r="C363" s="21" t="s">
        <v>157220</v>
      </c>
      <c r="D363" s="21" t="s">
        <v>345</v>
      </c>
      <c r="E363" s="23"/>
    </row>
    <row r="364" spans="1:5" ht="20" customHeight="1">
      <c r="A364" s="19" t="s">
        <v>933</v>
      </c>
      <c r="B364" s="24">
        <v>100</v>
      </c>
      <c r="C364" s="21" t="s">
        <v>157220</v>
      </c>
      <c r="D364" s="21" t="s">
        <v>345</v>
      </c>
      <c r="E364" s="23"/>
    </row>
    <row r="365" spans="1:5" ht="20" customHeight="1">
      <c r="A365" s="19" t="s">
        <v>934</v>
      </c>
      <c r="B365" s="24">
        <v>100</v>
      </c>
      <c r="C365" s="21" t="s">
        <v>157221</v>
      </c>
      <c r="D365" s="21" t="s">
        <v>345</v>
      </c>
      <c r="E365" s="23"/>
    </row>
    <row r="366" spans="1:5" ht="20" customHeight="1">
      <c r="A366" s="19" t="s">
        <v>935</v>
      </c>
      <c r="B366" s="24">
        <v>100</v>
      </c>
      <c r="C366" s="21" t="s">
        <v>157221</v>
      </c>
      <c r="D366" s="21" t="s">
        <v>345</v>
      </c>
      <c r="E366" s="23"/>
    </row>
    <row r="367" spans="1:5" ht="20" customHeight="1">
      <c r="A367" s="19" t="s">
        <v>936</v>
      </c>
      <c r="B367" s="24">
        <v>100</v>
      </c>
      <c r="C367" s="21" t="s">
        <v>157221</v>
      </c>
      <c r="D367" s="21" t="s">
        <v>345</v>
      </c>
      <c r="E367" s="23"/>
    </row>
    <row r="368" spans="1:5" ht="20" customHeight="1">
      <c r="A368" s="19" t="s">
        <v>937</v>
      </c>
      <c r="B368" s="24">
        <v>100</v>
      </c>
      <c r="C368" s="21" t="s">
        <v>157221</v>
      </c>
      <c r="D368" s="21" t="s">
        <v>345</v>
      </c>
      <c r="E368" s="23"/>
    </row>
    <row r="369" spans="1:5" ht="20" customHeight="1">
      <c r="A369" s="19" t="s">
        <v>938</v>
      </c>
      <c r="B369" s="20" t="s">
        <v>939</v>
      </c>
      <c r="C369" s="21" t="s">
        <v>157222</v>
      </c>
      <c r="D369" s="21" t="s">
        <v>345</v>
      </c>
      <c r="E369" s="23"/>
    </row>
    <row r="370" spans="1:5" ht="20" customHeight="1">
      <c r="A370" s="19" t="s">
        <v>940</v>
      </c>
      <c r="B370" s="20" t="s">
        <v>941</v>
      </c>
      <c r="C370" s="21" t="s">
        <v>157223</v>
      </c>
      <c r="D370" s="21" t="s">
        <v>345</v>
      </c>
      <c r="E370" s="23"/>
    </row>
    <row r="371" spans="1:5" ht="20" customHeight="1">
      <c r="A371" s="19" t="s">
        <v>942</v>
      </c>
      <c r="B371" s="20" t="s">
        <v>943</v>
      </c>
      <c r="C371" s="21" t="s">
        <v>157224</v>
      </c>
      <c r="D371" s="21" t="s">
        <v>345</v>
      </c>
      <c r="E371" s="23"/>
    </row>
    <row r="372" spans="1:5" ht="20" customHeight="1">
      <c r="A372" s="19" t="s">
        <v>944</v>
      </c>
      <c r="B372" s="24">
        <v>100</v>
      </c>
      <c r="C372" s="21" t="s">
        <v>157225</v>
      </c>
      <c r="D372" s="21" t="s">
        <v>345</v>
      </c>
      <c r="E372" s="23"/>
    </row>
    <row r="373" spans="1:5" ht="20" customHeight="1">
      <c r="A373" s="19" t="s">
        <v>945</v>
      </c>
      <c r="B373" s="20" t="s">
        <v>946</v>
      </c>
      <c r="C373" s="21" t="s">
        <v>157226</v>
      </c>
      <c r="D373" s="21" t="s">
        <v>345</v>
      </c>
      <c r="E373" s="23"/>
    </row>
    <row r="374" spans="1:5" ht="20" customHeight="1">
      <c r="A374" s="19" t="s">
        <v>947</v>
      </c>
      <c r="B374" s="20" t="s">
        <v>946</v>
      </c>
      <c r="C374" s="21" t="s">
        <v>157226</v>
      </c>
      <c r="D374" s="21" t="s">
        <v>345</v>
      </c>
      <c r="E374" s="23"/>
    </row>
    <row r="375" spans="1:5" ht="20" customHeight="1">
      <c r="A375" s="19" t="s">
        <v>948</v>
      </c>
      <c r="B375" s="20" t="s">
        <v>949</v>
      </c>
      <c r="C375" s="21" t="s">
        <v>157227</v>
      </c>
      <c r="D375" s="21" t="s">
        <v>345</v>
      </c>
      <c r="E375" s="23"/>
    </row>
    <row r="376" spans="1:5" ht="20" customHeight="1">
      <c r="A376" s="19" t="s">
        <v>950</v>
      </c>
      <c r="B376" s="20" t="s">
        <v>949</v>
      </c>
      <c r="C376" s="21" t="s">
        <v>157227</v>
      </c>
      <c r="D376" s="21" t="s">
        <v>345</v>
      </c>
      <c r="E376" s="23"/>
    </row>
    <row r="377" spans="1:5" ht="20" customHeight="1">
      <c r="A377" s="19" t="s">
        <v>951</v>
      </c>
      <c r="B377" s="20" t="s">
        <v>952</v>
      </c>
      <c r="C377" s="21" t="s">
        <v>157228</v>
      </c>
      <c r="D377" s="21" t="s">
        <v>345</v>
      </c>
      <c r="E377" s="23"/>
    </row>
    <row r="378" spans="1:5" ht="20" customHeight="1">
      <c r="A378" s="19" t="s">
        <v>953</v>
      </c>
      <c r="B378" s="20" t="s">
        <v>954</v>
      </c>
      <c r="C378" s="21" t="s">
        <v>157229</v>
      </c>
      <c r="D378" s="21" t="s">
        <v>345</v>
      </c>
      <c r="E378" s="23"/>
    </row>
    <row r="379" spans="1:5" ht="20" customHeight="1">
      <c r="A379" s="19" t="s">
        <v>955</v>
      </c>
      <c r="B379" s="20" t="s">
        <v>956</v>
      </c>
      <c r="C379" s="21" t="s">
        <v>157230</v>
      </c>
      <c r="D379" s="21" t="s">
        <v>345</v>
      </c>
      <c r="E379" s="23"/>
    </row>
    <row r="380" spans="1:5" ht="20" customHeight="1">
      <c r="A380" s="19" t="s">
        <v>957</v>
      </c>
      <c r="B380" s="20" t="s">
        <v>958</v>
      </c>
      <c r="C380" s="21" t="s">
        <v>157231</v>
      </c>
      <c r="D380" s="21" t="s">
        <v>296</v>
      </c>
      <c r="E380" s="23"/>
    </row>
    <row r="381" spans="1:5" ht="20" customHeight="1">
      <c r="A381" s="19" t="s">
        <v>959</v>
      </c>
      <c r="B381" s="20" t="s">
        <v>958</v>
      </c>
      <c r="C381" s="21" t="s">
        <v>157231</v>
      </c>
      <c r="D381" s="21" t="s">
        <v>296</v>
      </c>
      <c r="E381" s="23"/>
    </row>
    <row r="382" spans="1:5" ht="20" customHeight="1">
      <c r="A382" s="19" t="s">
        <v>960</v>
      </c>
      <c r="B382" s="20" t="s">
        <v>961</v>
      </c>
      <c r="C382" s="21" t="s">
        <v>157232</v>
      </c>
      <c r="D382" s="21" t="s">
        <v>345</v>
      </c>
      <c r="E382" s="23"/>
    </row>
    <row r="383" spans="1:5" ht="20" customHeight="1">
      <c r="A383" s="19" t="s">
        <v>962</v>
      </c>
      <c r="B383" s="20" t="s">
        <v>963</v>
      </c>
      <c r="C383" s="21" t="s">
        <v>157233</v>
      </c>
      <c r="D383" s="21" t="s">
        <v>296</v>
      </c>
      <c r="E383" s="23"/>
    </row>
    <row r="384" spans="1:5" ht="20" customHeight="1">
      <c r="A384" s="19" t="s">
        <v>964</v>
      </c>
      <c r="B384" s="20" t="s">
        <v>963</v>
      </c>
      <c r="C384" s="21" t="s">
        <v>157233</v>
      </c>
      <c r="D384" s="21" t="s">
        <v>296</v>
      </c>
      <c r="E384" s="23"/>
    </row>
    <row r="385" spans="1:5" ht="20" customHeight="1">
      <c r="A385" s="19" t="s">
        <v>965</v>
      </c>
      <c r="B385" s="20" t="s">
        <v>966</v>
      </c>
      <c r="C385" s="21" t="s">
        <v>157234</v>
      </c>
      <c r="D385" s="21" t="s">
        <v>345</v>
      </c>
      <c r="E385" s="23"/>
    </row>
    <row r="386" spans="1:5" ht="20" customHeight="1">
      <c r="A386" s="19" t="s">
        <v>967</v>
      </c>
      <c r="B386" s="20" t="s">
        <v>968</v>
      </c>
      <c r="C386" s="21" t="s">
        <v>157235</v>
      </c>
      <c r="D386" s="21" t="s">
        <v>345</v>
      </c>
      <c r="E386" s="23"/>
    </row>
    <row r="387" spans="1:5" ht="20" customHeight="1">
      <c r="A387" s="19" t="s">
        <v>969</v>
      </c>
      <c r="B387" s="20" t="s">
        <v>968</v>
      </c>
      <c r="C387" s="21" t="s">
        <v>157235</v>
      </c>
      <c r="D387" s="21" t="s">
        <v>345</v>
      </c>
      <c r="E387" s="23"/>
    </row>
    <row r="388" spans="1:5" ht="20" customHeight="1">
      <c r="A388" s="19" t="s">
        <v>970</v>
      </c>
      <c r="B388" s="20" t="s">
        <v>971</v>
      </c>
      <c r="C388" s="21" t="s">
        <v>157236</v>
      </c>
      <c r="D388" s="21" t="s">
        <v>296</v>
      </c>
      <c r="E388" s="23"/>
    </row>
    <row r="389" spans="1:5" ht="20" customHeight="1">
      <c r="A389" s="19" t="s">
        <v>972</v>
      </c>
      <c r="B389" s="20" t="s">
        <v>973</v>
      </c>
      <c r="C389" s="21" t="s">
        <v>157237</v>
      </c>
      <c r="D389" s="21" t="s">
        <v>296</v>
      </c>
      <c r="E389" s="23"/>
    </row>
    <row r="390" spans="1:5" ht="20" customHeight="1">
      <c r="A390" s="19" t="s">
        <v>974</v>
      </c>
      <c r="B390" s="20" t="s">
        <v>975</v>
      </c>
      <c r="C390" s="21" t="s">
        <v>157238</v>
      </c>
      <c r="D390" s="21" t="s">
        <v>345</v>
      </c>
      <c r="E390" s="23"/>
    </row>
    <row r="391" spans="1:5" ht="20" customHeight="1">
      <c r="A391" s="19" t="s">
        <v>976</v>
      </c>
      <c r="B391" s="20" t="s">
        <v>977</v>
      </c>
      <c r="C391" s="21" t="s">
        <v>157239</v>
      </c>
      <c r="D391" s="21" t="s">
        <v>345</v>
      </c>
      <c r="E391" s="23"/>
    </row>
    <row r="392" spans="1:5" ht="20" customHeight="1">
      <c r="A392" s="19" t="s">
        <v>978</v>
      </c>
      <c r="B392" s="20" t="s">
        <v>979</v>
      </c>
      <c r="C392" s="21" t="s">
        <v>157240</v>
      </c>
      <c r="D392" s="21" t="s">
        <v>345</v>
      </c>
      <c r="E392" s="23"/>
    </row>
    <row r="393" spans="1:5" ht="20" customHeight="1">
      <c r="A393" s="19" t="s">
        <v>980</v>
      </c>
      <c r="B393" s="20" t="s">
        <v>979</v>
      </c>
      <c r="C393" s="21" t="s">
        <v>157240</v>
      </c>
      <c r="D393" s="21" t="s">
        <v>345</v>
      </c>
      <c r="E393" s="23"/>
    </row>
    <row r="394" spans="1:5" ht="20" customHeight="1">
      <c r="A394" s="19" t="s">
        <v>981</v>
      </c>
      <c r="B394" s="20" t="s">
        <v>982</v>
      </c>
      <c r="C394" s="21" t="s">
        <v>157241</v>
      </c>
      <c r="D394" s="21" t="s">
        <v>345</v>
      </c>
      <c r="E394" s="23"/>
    </row>
    <row r="395" spans="1:5" ht="20" customHeight="1">
      <c r="A395" s="19" t="s">
        <v>983</v>
      </c>
      <c r="B395" s="20" t="s">
        <v>982</v>
      </c>
      <c r="C395" s="21" t="s">
        <v>157241</v>
      </c>
      <c r="D395" s="21" t="s">
        <v>345</v>
      </c>
      <c r="E395" s="23"/>
    </row>
    <row r="396" spans="1:5" ht="20" customHeight="1">
      <c r="A396" s="19" t="s">
        <v>984</v>
      </c>
      <c r="B396" s="20" t="s">
        <v>985</v>
      </c>
      <c r="C396" s="21" t="s">
        <v>157242</v>
      </c>
      <c r="D396" s="21" t="s">
        <v>345</v>
      </c>
      <c r="E396" s="23"/>
    </row>
    <row r="397" spans="1:5" ht="20" customHeight="1">
      <c r="A397" s="19" t="s">
        <v>986</v>
      </c>
      <c r="B397" s="20" t="s">
        <v>987</v>
      </c>
      <c r="C397" s="21" t="s">
        <v>157243</v>
      </c>
      <c r="D397" s="21" t="s">
        <v>296</v>
      </c>
      <c r="E397" s="23"/>
    </row>
    <row r="398" spans="1:5" ht="20" customHeight="1">
      <c r="A398" s="19" t="s">
        <v>988</v>
      </c>
      <c r="B398" s="20" t="s">
        <v>989</v>
      </c>
      <c r="C398" s="21" t="s">
        <v>157244</v>
      </c>
      <c r="D398" s="21" t="s">
        <v>296</v>
      </c>
      <c r="E398" s="23"/>
    </row>
    <row r="399" spans="1:5" ht="20" customHeight="1">
      <c r="A399" s="19" t="s">
        <v>990</v>
      </c>
      <c r="B399" s="20" t="s">
        <v>991</v>
      </c>
      <c r="C399" s="21" t="s">
        <v>157245</v>
      </c>
      <c r="D399" s="21" t="s">
        <v>345</v>
      </c>
      <c r="E399" s="23"/>
    </row>
    <row r="400" spans="1:5" ht="20" customHeight="1">
      <c r="A400" s="19" t="s">
        <v>992</v>
      </c>
      <c r="B400" s="20" t="s">
        <v>991</v>
      </c>
      <c r="C400" s="21" t="s">
        <v>157245</v>
      </c>
      <c r="D400" s="21" t="s">
        <v>345</v>
      </c>
      <c r="E400" s="23"/>
    </row>
    <row r="401" spans="1:5" ht="20" customHeight="1">
      <c r="A401" s="19" t="s">
        <v>993</v>
      </c>
      <c r="B401" s="20" t="s">
        <v>994</v>
      </c>
      <c r="C401" s="21" t="s">
        <v>157246</v>
      </c>
      <c r="D401" s="21" t="s">
        <v>345</v>
      </c>
      <c r="E401" s="23"/>
    </row>
    <row r="402" spans="1:5" ht="20" customHeight="1">
      <c r="A402" s="19" t="s">
        <v>995</v>
      </c>
      <c r="B402" s="24">
        <v>100</v>
      </c>
      <c r="C402" s="21" t="s">
        <v>157247</v>
      </c>
      <c r="D402" s="21" t="s">
        <v>345</v>
      </c>
      <c r="E402" s="23"/>
    </row>
    <row r="403" spans="1:5" ht="20" customHeight="1">
      <c r="A403" s="19" t="s">
        <v>996</v>
      </c>
      <c r="B403" s="20" t="s">
        <v>997</v>
      </c>
      <c r="C403" s="21" t="s">
        <v>157248</v>
      </c>
      <c r="D403" s="21" t="s">
        <v>139</v>
      </c>
      <c r="E403" s="23"/>
    </row>
    <row r="404" spans="1:5" ht="20" customHeight="1">
      <c r="A404" s="19" t="s">
        <v>998</v>
      </c>
      <c r="B404" s="20" t="s">
        <v>999</v>
      </c>
      <c r="C404" s="21" t="s">
        <v>157249</v>
      </c>
      <c r="D404" s="21" t="s">
        <v>345</v>
      </c>
      <c r="E404" s="23"/>
    </row>
    <row r="405" spans="1:5" ht="20" customHeight="1">
      <c r="A405" s="19" t="s">
        <v>1000</v>
      </c>
      <c r="B405" s="20" t="s">
        <v>1001</v>
      </c>
      <c r="C405" s="21" t="s">
        <v>157250</v>
      </c>
      <c r="D405" s="21" t="s">
        <v>345</v>
      </c>
      <c r="E405" s="23"/>
    </row>
    <row r="406" spans="1:5" ht="20" customHeight="1">
      <c r="A406" s="19" t="s">
        <v>1002</v>
      </c>
      <c r="B406" s="20" t="s">
        <v>1003</v>
      </c>
      <c r="C406" s="21" t="s">
        <v>157251</v>
      </c>
      <c r="D406" s="21" t="s">
        <v>345</v>
      </c>
      <c r="E406" s="23"/>
    </row>
    <row r="407" spans="1:5" ht="20" customHeight="1">
      <c r="A407" s="19" t="s">
        <v>1004</v>
      </c>
      <c r="B407" s="20" t="s">
        <v>1003</v>
      </c>
      <c r="C407" s="21" t="s">
        <v>157251</v>
      </c>
      <c r="D407" s="21" t="s">
        <v>345</v>
      </c>
      <c r="E407" s="23"/>
    </row>
    <row r="408" spans="1:5" ht="20" customHeight="1">
      <c r="A408" s="19" t="s">
        <v>1005</v>
      </c>
      <c r="B408" s="20" t="s">
        <v>1003</v>
      </c>
      <c r="C408" s="21" t="s">
        <v>157251</v>
      </c>
      <c r="D408" s="21" t="s">
        <v>345</v>
      </c>
      <c r="E408" s="23"/>
    </row>
    <row r="409" spans="1:5" ht="20" customHeight="1">
      <c r="A409" s="19" t="s">
        <v>1006</v>
      </c>
      <c r="B409" s="20" t="s">
        <v>1007</v>
      </c>
      <c r="C409" s="21" t="s">
        <v>157252</v>
      </c>
      <c r="D409" s="21" t="s">
        <v>345</v>
      </c>
      <c r="E409" s="23"/>
    </row>
    <row r="410" spans="1:5" ht="20" customHeight="1">
      <c r="A410" s="19" t="s">
        <v>1008</v>
      </c>
      <c r="B410" s="20" t="s">
        <v>1009</v>
      </c>
      <c r="C410" s="21" t="s">
        <v>157253</v>
      </c>
      <c r="D410" s="21" t="s">
        <v>345</v>
      </c>
      <c r="E410" s="23"/>
    </row>
    <row r="411" spans="1:5" ht="20" customHeight="1">
      <c r="A411" s="19" t="s">
        <v>1010</v>
      </c>
      <c r="B411" s="24">
        <v>100</v>
      </c>
      <c r="C411" s="21" t="s">
        <v>157254</v>
      </c>
      <c r="D411" s="21" t="s">
        <v>345</v>
      </c>
      <c r="E411" s="23"/>
    </row>
    <row r="412" spans="1:5" ht="20" customHeight="1">
      <c r="A412" s="19" t="s">
        <v>1011</v>
      </c>
      <c r="B412" s="24">
        <v>100</v>
      </c>
      <c r="C412" s="21" t="s">
        <v>157255</v>
      </c>
      <c r="D412" s="21" t="s">
        <v>345</v>
      </c>
      <c r="E412" s="23"/>
    </row>
    <row r="413" spans="1:5" ht="20" customHeight="1">
      <c r="A413" s="19" t="s">
        <v>1012</v>
      </c>
      <c r="B413" s="20" t="s">
        <v>1013</v>
      </c>
      <c r="C413" s="21" t="s">
        <v>157256</v>
      </c>
      <c r="D413" s="21" t="s">
        <v>296</v>
      </c>
      <c r="E413" s="23"/>
    </row>
    <row r="414" spans="1:5" ht="20" customHeight="1">
      <c r="A414" s="19" t="s">
        <v>1014</v>
      </c>
      <c r="B414" s="20" t="s">
        <v>1015</v>
      </c>
      <c r="C414" s="21" t="s">
        <v>157257</v>
      </c>
      <c r="D414" s="21" t="s">
        <v>296</v>
      </c>
      <c r="E414" s="23"/>
    </row>
    <row r="415" spans="1:5" ht="20" customHeight="1">
      <c r="A415" s="19" t="s">
        <v>1016</v>
      </c>
      <c r="B415" s="20" t="s">
        <v>1015</v>
      </c>
      <c r="C415" s="21" t="s">
        <v>157257</v>
      </c>
      <c r="D415" s="21" t="s">
        <v>296</v>
      </c>
      <c r="E415" s="23"/>
    </row>
    <row r="416" spans="1:5" ht="20" customHeight="1">
      <c r="A416" s="19" t="s">
        <v>1017</v>
      </c>
      <c r="B416" s="20" t="s">
        <v>1018</v>
      </c>
      <c r="C416" s="21" t="s">
        <v>157258</v>
      </c>
      <c r="D416" s="21" t="s">
        <v>345</v>
      </c>
      <c r="E416" s="23"/>
    </row>
    <row r="417" spans="1:5" ht="20" customHeight="1">
      <c r="A417" s="19" t="s">
        <v>1019</v>
      </c>
      <c r="B417" s="20" t="s">
        <v>1018</v>
      </c>
      <c r="C417" s="21" t="s">
        <v>157258</v>
      </c>
      <c r="D417" s="21" t="s">
        <v>345</v>
      </c>
      <c r="E417" s="23"/>
    </row>
    <row r="418" spans="1:5" ht="20" customHeight="1">
      <c r="A418" s="19" t="s">
        <v>1020</v>
      </c>
      <c r="B418" s="20" t="s">
        <v>1021</v>
      </c>
      <c r="C418" s="21" t="s">
        <v>157259</v>
      </c>
      <c r="D418" s="21" t="s">
        <v>345</v>
      </c>
      <c r="E418" s="23"/>
    </row>
    <row r="419" spans="1:5" ht="20" customHeight="1">
      <c r="A419" s="19" t="s">
        <v>1022</v>
      </c>
      <c r="B419" s="20" t="s">
        <v>1023</v>
      </c>
      <c r="C419" s="21" t="s">
        <v>157260</v>
      </c>
      <c r="D419" s="21" t="s">
        <v>345</v>
      </c>
      <c r="E419" s="23"/>
    </row>
    <row r="420" spans="1:5" ht="20" customHeight="1">
      <c r="A420" s="19" t="s">
        <v>1024</v>
      </c>
      <c r="B420" s="20" t="s">
        <v>1025</v>
      </c>
      <c r="C420" s="22">
        <v>623</v>
      </c>
      <c r="D420" s="21" t="s">
        <v>345</v>
      </c>
      <c r="E420" s="23"/>
    </row>
    <row r="421" spans="1:5" ht="20" customHeight="1">
      <c r="A421" s="19" t="s">
        <v>1026</v>
      </c>
      <c r="B421" s="20" t="s">
        <v>1027</v>
      </c>
      <c r="C421" s="21" t="s">
        <v>157261</v>
      </c>
      <c r="D421" s="21" t="s">
        <v>345</v>
      </c>
      <c r="E421" s="23"/>
    </row>
    <row r="422" spans="1:5" ht="20" customHeight="1">
      <c r="A422" s="19" t="s">
        <v>1028</v>
      </c>
      <c r="B422" s="20" t="s">
        <v>1029</v>
      </c>
      <c r="C422" s="21" t="s">
        <v>157262</v>
      </c>
      <c r="D422" s="21" t="s">
        <v>296</v>
      </c>
      <c r="E422" s="23"/>
    </row>
    <row r="423" spans="1:5" ht="20" customHeight="1">
      <c r="A423" s="19" t="s">
        <v>1030</v>
      </c>
      <c r="B423" s="20" t="s">
        <v>1031</v>
      </c>
      <c r="C423" s="21" t="s">
        <v>157263</v>
      </c>
      <c r="D423" s="21" t="s">
        <v>296</v>
      </c>
      <c r="E423" s="23"/>
    </row>
    <row r="424" spans="1:5" ht="20" customHeight="1">
      <c r="A424" s="19" t="s">
        <v>1032</v>
      </c>
      <c r="B424" s="20" t="s">
        <v>1033</v>
      </c>
      <c r="C424" s="21" t="s">
        <v>157264</v>
      </c>
      <c r="D424" s="21" t="s">
        <v>296</v>
      </c>
      <c r="E424" s="23"/>
    </row>
    <row r="425" spans="1:5" ht="20" customHeight="1">
      <c r="A425" s="19" t="s">
        <v>1034</v>
      </c>
      <c r="B425" s="20" t="s">
        <v>1033</v>
      </c>
      <c r="C425" s="21" t="s">
        <v>157264</v>
      </c>
      <c r="D425" s="21" t="s">
        <v>296</v>
      </c>
      <c r="E425" s="23"/>
    </row>
    <row r="426" spans="1:5" ht="20" customHeight="1">
      <c r="A426" s="19" t="s">
        <v>1035</v>
      </c>
      <c r="B426" s="20" t="s">
        <v>1036</v>
      </c>
      <c r="C426" s="21" t="s">
        <v>157265</v>
      </c>
      <c r="D426" s="21" t="s">
        <v>345</v>
      </c>
      <c r="E426" s="23"/>
    </row>
    <row r="427" spans="1:5" ht="20" customHeight="1">
      <c r="A427" s="19" t="s">
        <v>1037</v>
      </c>
      <c r="B427" s="20" t="s">
        <v>1038</v>
      </c>
      <c r="C427" s="21" t="s">
        <v>157266</v>
      </c>
      <c r="D427" s="21" t="s">
        <v>296</v>
      </c>
      <c r="E427" s="23"/>
    </row>
    <row r="428" spans="1:5" ht="20" customHeight="1">
      <c r="A428" s="19" t="s">
        <v>1039</v>
      </c>
      <c r="B428" s="20" t="s">
        <v>1040</v>
      </c>
      <c r="C428" s="21" t="s">
        <v>157267</v>
      </c>
      <c r="D428" s="21" t="s">
        <v>296</v>
      </c>
      <c r="E428" s="23"/>
    </row>
    <row r="429" spans="1:5" ht="20" customHeight="1">
      <c r="A429" s="19" t="s">
        <v>1041</v>
      </c>
      <c r="B429" s="20" t="s">
        <v>1042</v>
      </c>
      <c r="C429" s="21" t="s">
        <v>157268</v>
      </c>
      <c r="D429" s="21" t="s">
        <v>296</v>
      </c>
      <c r="E429" s="23"/>
    </row>
    <row r="430" spans="1:5" ht="20" customHeight="1">
      <c r="A430" s="19" t="s">
        <v>1043</v>
      </c>
      <c r="B430" s="20" t="s">
        <v>1044</v>
      </c>
      <c r="C430" s="21" t="s">
        <v>157269</v>
      </c>
      <c r="D430" s="21" t="s">
        <v>345</v>
      </c>
      <c r="E430" s="23"/>
    </row>
    <row r="431" spans="1:5" ht="20" customHeight="1">
      <c r="A431" s="19" t="s">
        <v>1045</v>
      </c>
      <c r="B431" s="20" t="s">
        <v>1044</v>
      </c>
      <c r="C431" s="21" t="s">
        <v>157269</v>
      </c>
      <c r="D431" s="21" t="s">
        <v>345</v>
      </c>
      <c r="E431" s="23"/>
    </row>
    <row r="432" spans="1:5" ht="20" customHeight="1">
      <c r="A432" s="19" t="s">
        <v>1046</v>
      </c>
      <c r="B432" s="20" t="s">
        <v>1047</v>
      </c>
      <c r="C432" s="21" t="s">
        <v>157270</v>
      </c>
      <c r="D432" s="21" t="s">
        <v>345</v>
      </c>
      <c r="E432" s="23"/>
    </row>
    <row r="433" spans="1:5" ht="20" customHeight="1">
      <c r="A433" s="19" t="s">
        <v>1048</v>
      </c>
      <c r="B433" s="20" t="s">
        <v>1049</v>
      </c>
      <c r="C433" s="21" t="s">
        <v>157271</v>
      </c>
      <c r="D433" s="21" t="s">
        <v>345</v>
      </c>
      <c r="E433" s="23"/>
    </row>
    <row r="434" spans="1:5" ht="20" customHeight="1">
      <c r="A434" s="19" t="s">
        <v>1050</v>
      </c>
      <c r="B434" s="20" t="s">
        <v>1051</v>
      </c>
      <c r="C434" s="21" t="s">
        <v>157272</v>
      </c>
      <c r="D434" s="21" t="s">
        <v>345</v>
      </c>
      <c r="E434" s="23"/>
    </row>
    <row r="435" spans="1:5" ht="20" customHeight="1">
      <c r="A435" s="19" t="s">
        <v>1052</v>
      </c>
      <c r="B435" s="20" t="s">
        <v>1051</v>
      </c>
      <c r="C435" s="21" t="s">
        <v>157272</v>
      </c>
      <c r="D435" s="21" t="s">
        <v>345</v>
      </c>
      <c r="E435" s="23"/>
    </row>
    <row r="436" spans="1:5" ht="20" customHeight="1">
      <c r="A436" s="19" t="s">
        <v>1053</v>
      </c>
      <c r="B436" s="20" t="s">
        <v>1051</v>
      </c>
      <c r="C436" s="21" t="s">
        <v>157272</v>
      </c>
      <c r="D436" s="21" t="s">
        <v>345</v>
      </c>
      <c r="E436" s="23"/>
    </row>
    <row r="437" spans="1:5" ht="20" customHeight="1">
      <c r="A437" s="19" t="s">
        <v>1054</v>
      </c>
      <c r="B437" s="20" t="s">
        <v>1051</v>
      </c>
      <c r="C437" s="21" t="s">
        <v>157272</v>
      </c>
      <c r="D437" s="21" t="s">
        <v>345</v>
      </c>
      <c r="E437" s="23"/>
    </row>
    <row r="438" spans="1:5" ht="20" customHeight="1">
      <c r="A438" s="19" t="s">
        <v>1055</v>
      </c>
      <c r="B438" s="20" t="s">
        <v>1056</v>
      </c>
      <c r="C438" s="21" t="s">
        <v>157273</v>
      </c>
      <c r="D438" s="21" t="s">
        <v>345</v>
      </c>
      <c r="E438" s="23"/>
    </row>
    <row r="439" spans="1:5" ht="20" customHeight="1">
      <c r="A439" s="19" t="s">
        <v>1057</v>
      </c>
      <c r="B439" s="20" t="s">
        <v>1058</v>
      </c>
      <c r="C439" s="21" t="s">
        <v>157274</v>
      </c>
      <c r="D439" s="21" t="s">
        <v>345</v>
      </c>
      <c r="E439" s="23"/>
    </row>
    <row r="440" spans="1:5" ht="20" customHeight="1">
      <c r="A440" s="19" t="s">
        <v>1059</v>
      </c>
      <c r="B440" s="20" t="s">
        <v>1058</v>
      </c>
      <c r="C440" s="21" t="s">
        <v>157274</v>
      </c>
      <c r="D440" s="21" t="s">
        <v>345</v>
      </c>
      <c r="E440" s="23"/>
    </row>
    <row r="441" spans="1:5" ht="20" customHeight="1">
      <c r="A441" s="19" t="s">
        <v>1060</v>
      </c>
      <c r="B441" s="20" t="s">
        <v>1061</v>
      </c>
      <c r="C441" s="21" t="s">
        <v>157275</v>
      </c>
      <c r="D441" s="21" t="s">
        <v>296</v>
      </c>
      <c r="E441" s="23"/>
    </row>
    <row r="442" spans="1:5" ht="20" customHeight="1">
      <c r="A442" s="19" t="s">
        <v>1062</v>
      </c>
      <c r="B442" s="20" t="s">
        <v>1063</v>
      </c>
      <c r="C442" s="21" t="s">
        <v>157276</v>
      </c>
      <c r="D442" s="21" t="s">
        <v>345</v>
      </c>
      <c r="E442" s="23"/>
    </row>
    <row r="443" spans="1:5" ht="20" customHeight="1">
      <c r="A443" s="19" t="s">
        <v>1064</v>
      </c>
      <c r="B443" s="20" t="s">
        <v>1065</v>
      </c>
      <c r="C443" s="21" t="s">
        <v>157277</v>
      </c>
      <c r="D443" s="21" t="s">
        <v>345</v>
      </c>
      <c r="E443" s="23"/>
    </row>
    <row r="444" spans="1:5" ht="20" customHeight="1">
      <c r="A444" s="19" t="s">
        <v>1066</v>
      </c>
      <c r="B444" s="20" t="s">
        <v>1067</v>
      </c>
      <c r="C444" s="21" t="s">
        <v>157278</v>
      </c>
      <c r="D444" s="21" t="s">
        <v>345</v>
      </c>
      <c r="E444" s="23"/>
    </row>
    <row r="445" spans="1:5" ht="20" customHeight="1">
      <c r="A445" s="19" t="s">
        <v>1068</v>
      </c>
      <c r="B445" s="20" t="s">
        <v>1069</v>
      </c>
      <c r="C445" s="21" t="s">
        <v>157279</v>
      </c>
      <c r="D445" s="21" t="s">
        <v>139</v>
      </c>
      <c r="E445" s="23"/>
    </row>
    <row r="446" spans="1:5" ht="20" customHeight="1">
      <c r="A446" s="19" t="s">
        <v>1070</v>
      </c>
      <c r="B446" s="20" t="s">
        <v>1071</v>
      </c>
      <c r="C446" s="21" t="s">
        <v>157280</v>
      </c>
      <c r="D446" s="21" t="s">
        <v>345</v>
      </c>
      <c r="E446" s="23"/>
    </row>
    <row r="447" spans="1:5" ht="20" customHeight="1">
      <c r="A447" s="19" t="s">
        <v>1072</v>
      </c>
      <c r="B447" s="20" t="s">
        <v>1073</v>
      </c>
      <c r="C447" s="21" t="s">
        <v>157281</v>
      </c>
      <c r="D447" s="21" t="s">
        <v>345</v>
      </c>
      <c r="E447" s="23"/>
    </row>
    <row r="448" spans="1:5" ht="20" customHeight="1">
      <c r="A448" s="19" t="s">
        <v>1074</v>
      </c>
      <c r="B448" s="20" t="s">
        <v>1075</v>
      </c>
      <c r="C448" s="21" t="s">
        <v>157282</v>
      </c>
      <c r="D448" s="21" t="s">
        <v>296</v>
      </c>
      <c r="E448" s="23"/>
    </row>
    <row r="449" spans="1:5" ht="20" customHeight="1">
      <c r="A449" s="19" t="s">
        <v>1076</v>
      </c>
      <c r="B449" s="20" t="s">
        <v>1077</v>
      </c>
      <c r="C449" s="21" t="s">
        <v>157283</v>
      </c>
      <c r="D449" s="21" t="s">
        <v>296</v>
      </c>
      <c r="E449" s="23"/>
    </row>
    <row r="450" spans="1:5" ht="20" customHeight="1">
      <c r="A450" s="19" t="s">
        <v>1078</v>
      </c>
      <c r="B450" s="20" t="s">
        <v>1079</v>
      </c>
      <c r="C450" s="21" t="s">
        <v>157284</v>
      </c>
      <c r="D450" s="21" t="s">
        <v>345</v>
      </c>
      <c r="E450" s="23"/>
    </row>
    <row r="451" spans="1:5" ht="20" customHeight="1">
      <c r="A451" s="19" t="s">
        <v>1080</v>
      </c>
      <c r="B451" s="20" t="s">
        <v>1079</v>
      </c>
      <c r="C451" s="21" t="s">
        <v>157284</v>
      </c>
      <c r="D451" s="21" t="s">
        <v>345</v>
      </c>
      <c r="E451" s="23"/>
    </row>
    <row r="452" spans="1:5" ht="20" customHeight="1">
      <c r="A452" s="19" t="s">
        <v>1081</v>
      </c>
      <c r="B452" s="20" t="s">
        <v>1079</v>
      </c>
      <c r="C452" s="21" t="s">
        <v>157284</v>
      </c>
      <c r="D452" s="21" t="s">
        <v>345</v>
      </c>
      <c r="E452" s="23"/>
    </row>
    <row r="453" spans="1:5" ht="20" customHeight="1">
      <c r="A453" s="19" t="s">
        <v>1082</v>
      </c>
      <c r="B453" s="20" t="s">
        <v>1083</v>
      </c>
      <c r="C453" s="21" t="s">
        <v>157285</v>
      </c>
      <c r="D453" s="21" t="s">
        <v>345</v>
      </c>
      <c r="E453" s="23"/>
    </row>
    <row r="454" spans="1:5" ht="20" customHeight="1">
      <c r="A454" s="19" t="s">
        <v>1084</v>
      </c>
      <c r="B454" s="20" t="s">
        <v>1085</v>
      </c>
      <c r="C454" s="21" t="s">
        <v>157286</v>
      </c>
      <c r="D454" s="21" t="s">
        <v>296</v>
      </c>
      <c r="E454" s="23"/>
    </row>
    <row r="455" spans="1:5" ht="20" customHeight="1">
      <c r="A455" s="19" t="s">
        <v>1086</v>
      </c>
      <c r="B455" s="20" t="s">
        <v>1087</v>
      </c>
      <c r="C455" s="21" t="s">
        <v>157287</v>
      </c>
      <c r="D455" s="21" t="s">
        <v>296</v>
      </c>
      <c r="E455" s="23"/>
    </row>
    <row r="456" spans="1:5" ht="20" customHeight="1">
      <c r="A456" s="19" t="s">
        <v>1088</v>
      </c>
      <c r="B456" s="20" t="s">
        <v>1089</v>
      </c>
      <c r="C456" s="21" t="s">
        <v>157288</v>
      </c>
      <c r="D456" s="21" t="s">
        <v>296</v>
      </c>
      <c r="E456" s="23"/>
    </row>
    <row r="457" spans="1:5" ht="20" customHeight="1">
      <c r="A457" s="19" t="s">
        <v>1090</v>
      </c>
      <c r="B457" s="20" t="s">
        <v>1091</v>
      </c>
      <c r="C457" s="21" t="s">
        <v>157289</v>
      </c>
      <c r="D457" s="21" t="s">
        <v>345</v>
      </c>
      <c r="E457" s="23"/>
    </row>
    <row r="458" spans="1:5" ht="20" customHeight="1">
      <c r="A458" s="19" t="s">
        <v>1092</v>
      </c>
      <c r="B458" s="20" t="s">
        <v>1093</v>
      </c>
      <c r="C458" s="21" t="s">
        <v>157290</v>
      </c>
      <c r="D458" s="21" t="s">
        <v>296</v>
      </c>
      <c r="E458" s="23"/>
    </row>
    <row r="459" spans="1:5" ht="20" customHeight="1">
      <c r="A459" s="19" t="s">
        <v>1094</v>
      </c>
      <c r="B459" s="20" t="s">
        <v>1095</v>
      </c>
      <c r="C459" s="21" t="s">
        <v>157291</v>
      </c>
      <c r="D459" s="21" t="s">
        <v>345</v>
      </c>
      <c r="E459" s="23"/>
    </row>
    <row r="460" spans="1:5" ht="20" customHeight="1">
      <c r="A460" s="19" t="s">
        <v>1096</v>
      </c>
      <c r="B460" s="20" t="s">
        <v>1097</v>
      </c>
      <c r="C460" s="21" t="s">
        <v>157292</v>
      </c>
      <c r="D460" s="21" t="s">
        <v>296</v>
      </c>
      <c r="E460" s="23"/>
    </row>
    <row r="461" spans="1:5" ht="20" customHeight="1">
      <c r="A461" s="19" t="s">
        <v>1098</v>
      </c>
      <c r="B461" s="20" t="s">
        <v>1099</v>
      </c>
      <c r="C461" s="21" t="s">
        <v>157293</v>
      </c>
      <c r="D461" s="21" t="s">
        <v>345</v>
      </c>
      <c r="E461" s="23"/>
    </row>
    <row r="462" spans="1:5" ht="20" customHeight="1">
      <c r="A462" s="19" t="s">
        <v>1100</v>
      </c>
      <c r="B462" s="20" t="s">
        <v>1101</v>
      </c>
      <c r="C462" s="21" t="s">
        <v>157294</v>
      </c>
      <c r="D462" s="21" t="s">
        <v>345</v>
      </c>
      <c r="E462" s="23"/>
    </row>
    <row r="463" spans="1:5" ht="20" customHeight="1">
      <c r="A463" s="19" t="s">
        <v>1102</v>
      </c>
      <c r="B463" s="20" t="s">
        <v>1101</v>
      </c>
      <c r="C463" s="21" t="s">
        <v>157294</v>
      </c>
      <c r="D463" s="21" t="s">
        <v>345</v>
      </c>
      <c r="E463" s="23"/>
    </row>
    <row r="464" spans="1:5" ht="20" customHeight="1">
      <c r="A464" s="19" t="s">
        <v>1103</v>
      </c>
      <c r="B464" s="20" t="s">
        <v>1104</v>
      </c>
      <c r="C464" s="21" t="s">
        <v>157295</v>
      </c>
      <c r="D464" s="21" t="s">
        <v>345</v>
      </c>
      <c r="E464" s="23"/>
    </row>
    <row r="465" spans="1:5" ht="20" customHeight="1">
      <c r="A465" s="19" t="s">
        <v>1105</v>
      </c>
      <c r="B465" s="20" t="s">
        <v>1106</v>
      </c>
      <c r="C465" s="21" t="s">
        <v>157296</v>
      </c>
      <c r="D465" s="21" t="s">
        <v>345</v>
      </c>
      <c r="E465" s="23"/>
    </row>
    <row r="466" spans="1:5" ht="20" customHeight="1">
      <c r="A466" s="19" t="s">
        <v>1107</v>
      </c>
      <c r="B466" s="20" t="s">
        <v>1108</v>
      </c>
      <c r="C466" s="21" t="s">
        <v>157297</v>
      </c>
      <c r="D466" s="21" t="s">
        <v>296</v>
      </c>
      <c r="E466" s="23"/>
    </row>
    <row r="467" spans="1:5" ht="20" customHeight="1">
      <c r="A467" s="19" t="s">
        <v>1109</v>
      </c>
      <c r="B467" s="20" t="s">
        <v>1110</v>
      </c>
      <c r="C467" s="21" t="s">
        <v>157298</v>
      </c>
      <c r="D467" s="21" t="s">
        <v>296</v>
      </c>
      <c r="E467" s="23"/>
    </row>
    <row r="468" spans="1:5" ht="20" customHeight="1">
      <c r="A468" s="19" t="s">
        <v>1111</v>
      </c>
      <c r="B468" s="24">
        <v>100</v>
      </c>
      <c r="C468" s="21" t="s">
        <v>157299</v>
      </c>
      <c r="D468" s="21" t="s">
        <v>345</v>
      </c>
      <c r="E468" s="23"/>
    </row>
    <row r="469" spans="1:5" ht="20" customHeight="1">
      <c r="A469" s="19" t="s">
        <v>1112</v>
      </c>
      <c r="B469" s="20" t="s">
        <v>1113</v>
      </c>
      <c r="C469" s="21" t="s">
        <v>157300</v>
      </c>
      <c r="D469" s="21" t="s">
        <v>345</v>
      </c>
      <c r="E469" s="23"/>
    </row>
    <row r="470" spans="1:5" ht="20" customHeight="1">
      <c r="A470" s="19" t="s">
        <v>1114</v>
      </c>
      <c r="B470" s="20" t="s">
        <v>1115</v>
      </c>
      <c r="C470" s="21" t="s">
        <v>157301</v>
      </c>
      <c r="D470" s="21" t="s">
        <v>345</v>
      </c>
      <c r="E470" s="23"/>
    </row>
    <row r="471" spans="1:5" ht="20" customHeight="1">
      <c r="A471" s="19" t="s">
        <v>1116</v>
      </c>
      <c r="B471" s="20" t="s">
        <v>1117</v>
      </c>
      <c r="C471" s="21" t="s">
        <v>157302</v>
      </c>
      <c r="D471" s="21" t="s">
        <v>296</v>
      </c>
      <c r="E471" s="23"/>
    </row>
    <row r="472" spans="1:5" ht="20" customHeight="1">
      <c r="A472" s="19" t="s">
        <v>1118</v>
      </c>
      <c r="B472" s="20" t="s">
        <v>1119</v>
      </c>
      <c r="C472" s="21" t="s">
        <v>157303</v>
      </c>
      <c r="D472" s="21" t="s">
        <v>296</v>
      </c>
      <c r="E472" s="23"/>
    </row>
    <row r="473" spans="1:5" ht="20" customHeight="1">
      <c r="A473" s="19" t="s">
        <v>1120</v>
      </c>
      <c r="B473" s="20" t="s">
        <v>1121</v>
      </c>
      <c r="C473" s="21" t="s">
        <v>157304</v>
      </c>
      <c r="D473" s="21" t="s">
        <v>345</v>
      </c>
      <c r="E473" s="23"/>
    </row>
    <row r="474" spans="1:5" ht="20" customHeight="1">
      <c r="A474" s="19" t="s">
        <v>1122</v>
      </c>
      <c r="B474" s="20" t="s">
        <v>1123</v>
      </c>
      <c r="C474" s="21" t="s">
        <v>157305</v>
      </c>
      <c r="D474" s="21" t="s">
        <v>345</v>
      </c>
      <c r="E474" s="23"/>
    </row>
    <row r="475" spans="1:5" ht="20" customHeight="1">
      <c r="A475" s="19" t="s">
        <v>1124</v>
      </c>
      <c r="B475" s="20" t="s">
        <v>1125</v>
      </c>
      <c r="C475" s="21" t="s">
        <v>157306</v>
      </c>
      <c r="D475" s="21" t="s">
        <v>345</v>
      </c>
      <c r="E475" s="23"/>
    </row>
    <row r="476" spans="1:5" ht="20" customHeight="1">
      <c r="A476" s="19" t="s">
        <v>1126</v>
      </c>
      <c r="B476" s="20" t="s">
        <v>1127</v>
      </c>
      <c r="C476" s="21" t="s">
        <v>157307</v>
      </c>
      <c r="D476" s="21" t="s">
        <v>345</v>
      </c>
      <c r="E476" s="23"/>
    </row>
    <row r="477" spans="1:5" ht="20" customHeight="1">
      <c r="A477" s="19" t="s">
        <v>1128</v>
      </c>
      <c r="B477" s="20" t="s">
        <v>1129</v>
      </c>
      <c r="C477" s="21" t="s">
        <v>157308</v>
      </c>
      <c r="D477" s="21" t="s">
        <v>345</v>
      </c>
      <c r="E477" s="23"/>
    </row>
    <row r="478" spans="1:5" ht="20" customHeight="1">
      <c r="A478" s="19" t="s">
        <v>1130</v>
      </c>
      <c r="B478" s="20" t="s">
        <v>1129</v>
      </c>
      <c r="C478" s="21" t="s">
        <v>157308</v>
      </c>
      <c r="D478" s="21" t="s">
        <v>345</v>
      </c>
      <c r="E478" s="23"/>
    </row>
    <row r="479" spans="1:5" ht="20" customHeight="1">
      <c r="A479" s="19" t="s">
        <v>1131</v>
      </c>
      <c r="B479" s="20" t="s">
        <v>1132</v>
      </c>
      <c r="C479" s="21" t="s">
        <v>157309</v>
      </c>
      <c r="D479" s="21" t="s">
        <v>296</v>
      </c>
      <c r="E479" s="23"/>
    </row>
    <row r="480" spans="1:5" ht="20" customHeight="1">
      <c r="A480" s="19" t="s">
        <v>1133</v>
      </c>
      <c r="B480" s="20" t="s">
        <v>1132</v>
      </c>
      <c r="C480" s="21" t="s">
        <v>157309</v>
      </c>
      <c r="D480" s="21" t="s">
        <v>296</v>
      </c>
      <c r="E480" s="23"/>
    </row>
    <row r="481" spans="1:5" ht="20" customHeight="1">
      <c r="A481" s="19" t="s">
        <v>1134</v>
      </c>
      <c r="B481" s="20" t="s">
        <v>1135</v>
      </c>
      <c r="C481" s="21" t="s">
        <v>157310</v>
      </c>
      <c r="D481" s="21" t="s">
        <v>345</v>
      </c>
      <c r="E481" s="23"/>
    </row>
    <row r="482" spans="1:5" ht="20" customHeight="1">
      <c r="A482" s="19" t="s">
        <v>1136</v>
      </c>
      <c r="B482" s="20" t="s">
        <v>1137</v>
      </c>
      <c r="C482" s="21" t="s">
        <v>157311</v>
      </c>
      <c r="D482" s="21" t="s">
        <v>345</v>
      </c>
      <c r="E482" s="23"/>
    </row>
    <row r="483" spans="1:5" ht="20" customHeight="1">
      <c r="A483" s="19" t="s">
        <v>1138</v>
      </c>
      <c r="B483" s="20" t="s">
        <v>1137</v>
      </c>
      <c r="C483" s="21" t="s">
        <v>157311</v>
      </c>
      <c r="D483" s="21" t="s">
        <v>345</v>
      </c>
      <c r="E483" s="23"/>
    </row>
    <row r="484" spans="1:5" ht="20" customHeight="1">
      <c r="A484" s="19" t="s">
        <v>1139</v>
      </c>
      <c r="B484" s="20" t="s">
        <v>1137</v>
      </c>
      <c r="C484" s="21" t="s">
        <v>157311</v>
      </c>
      <c r="D484" s="21" t="s">
        <v>345</v>
      </c>
      <c r="E484" s="23"/>
    </row>
    <row r="485" spans="1:5" ht="20" customHeight="1">
      <c r="A485" s="19" t="s">
        <v>1140</v>
      </c>
      <c r="B485" s="20" t="s">
        <v>1141</v>
      </c>
      <c r="C485" s="21" t="s">
        <v>157312</v>
      </c>
      <c r="D485" s="21" t="s">
        <v>296</v>
      </c>
      <c r="E485" s="23"/>
    </row>
    <row r="486" spans="1:5" ht="20" customHeight="1">
      <c r="A486" s="19" t="s">
        <v>1142</v>
      </c>
      <c r="B486" s="20" t="s">
        <v>1143</v>
      </c>
      <c r="C486" s="21" t="s">
        <v>157313</v>
      </c>
      <c r="D486" s="21" t="s">
        <v>296</v>
      </c>
      <c r="E486" s="23"/>
    </row>
    <row r="487" spans="1:5" ht="20" customHeight="1">
      <c r="A487" s="19" t="s">
        <v>1144</v>
      </c>
      <c r="B487" s="20" t="s">
        <v>1143</v>
      </c>
      <c r="C487" s="21" t="s">
        <v>157313</v>
      </c>
      <c r="D487" s="21" t="s">
        <v>296</v>
      </c>
      <c r="E487" s="23"/>
    </row>
    <row r="488" spans="1:5" ht="20" customHeight="1">
      <c r="A488" s="19" t="s">
        <v>1145</v>
      </c>
      <c r="B488" s="20" t="s">
        <v>1146</v>
      </c>
      <c r="C488" s="21" t="s">
        <v>157314</v>
      </c>
      <c r="D488" s="21" t="s">
        <v>345</v>
      </c>
      <c r="E488" s="23"/>
    </row>
    <row r="489" spans="1:5" ht="20" customHeight="1">
      <c r="A489" s="19" t="s">
        <v>1147</v>
      </c>
      <c r="B489" s="20" t="s">
        <v>1148</v>
      </c>
      <c r="C489" s="21" t="s">
        <v>157315</v>
      </c>
      <c r="D489" s="21" t="s">
        <v>345</v>
      </c>
      <c r="E489" s="23"/>
    </row>
    <row r="490" spans="1:5" ht="20" customHeight="1">
      <c r="A490" s="19" t="s">
        <v>1149</v>
      </c>
      <c r="B490" s="20" t="s">
        <v>1150</v>
      </c>
      <c r="C490" s="21" t="s">
        <v>157316</v>
      </c>
      <c r="D490" s="21" t="s">
        <v>345</v>
      </c>
      <c r="E490" s="23"/>
    </row>
    <row r="491" spans="1:5" ht="20" customHeight="1">
      <c r="A491" s="19" t="s">
        <v>1151</v>
      </c>
      <c r="B491" s="20" t="s">
        <v>1152</v>
      </c>
      <c r="C491" s="21" t="s">
        <v>157317</v>
      </c>
      <c r="D491" s="21" t="s">
        <v>345</v>
      </c>
      <c r="E491" s="23"/>
    </row>
    <row r="492" spans="1:5" ht="20" customHeight="1">
      <c r="A492" s="19" t="s">
        <v>1153</v>
      </c>
      <c r="B492" s="20" t="s">
        <v>1154</v>
      </c>
      <c r="C492" s="21" t="s">
        <v>157318</v>
      </c>
      <c r="D492" s="21" t="s">
        <v>345</v>
      </c>
      <c r="E492" s="23"/>
    </row>
    <row r="493" spans="1:5" ht="20" customHeight="1">
      <c r="A493" s="19" t="s">
        <v>1155</v>
      </c>
      <c r="B493" s="20" t="s">
        <v>1156</v>
      </c>
      <c r="C493" s="21" t="s">
        <v>157319</v>
      </c>
      <c r="D493" s="21" t="s">
        <v>296</v>
      </c>
      <c r="E493" s="23"/>
    </row>
    <row r="494" spans="1:5" ht="20" customHeight="1">
      <c r="A494" s="19" t="s">
        <v>1157</v>
      </c>
      <c r="B494" s="20" t="s">
        <v>1158</v>
      </c>
      <c r="C494" s="21" t="s">
        <v>157320</v>
      </c>
      <c r="D494" s="21" t="s">
        <v>345</v>
      </c>
      <c r="E494" s="23"/>
    </row>
    <row r="495" spans="1:5" ht="20" customHeight="1">
      <c r="A495" s="19" t="s">
        <v>1159</v>
      </c>
      <c r="B495" s="20" t="s">
        <v>1158</v>
      </c>
      <c r="C495" s="21" t="s">
        <v>157320</v>
      </c>
      <c r="D495" s="21" t="s">
        <v>345</v>
      </c>
      <c r="E495" s="23"/>
    </row>
    <row r="496" spans="1:5" ht="20" customHeight="1">
      <c r="A496" s="19" t="s">
        <v>1160</v>
      </c>
      <c r="B496" s="20" t="s">
        <v>1161</v>
      </c>
      <c r="C496" s="21" t="s">
        <v>157321</v>
      </c>
      <c r="D496" s="21" t="s">
        <v>296</v>
      </c>
      <c r="E496" s="23"/>
    </row>
    <row r="497" spans="1:5" ht="20" customHeight="1">
      <c r="A497" s="19" t="s">
        <v>1162</v>
      </c>
      <c r="B497" s="20" t="s">
        <v>1163</v>
      </c>
      <c r="C497" s="21" t="s">
        <v>157322</v>
      </c>
      <c r="D497" s="21" t="s">
        <v>345</v>
      </c>
      <c r="E497" s="23"/>
    </row>
    <row r="498" spans="1:5" ht="20" customHeight="1">
      <c r="A498" s="19" t="s">
        <v>1164</v>
      </c>
      <c r="B498" s="20" t="s">
        <v>1165</v>
      </c>
      <c r="C498" s="21" t="s">
        <v>157323</v>
      </c>
      <c r="D498" s="21" t="s">
        <v>345</v>
      </c>
      <c r="E498" s="23"/>
    </row>
    <row r="499" spans="1:5" ht="20" customHeight="1">
      <c r="A499" s="19" t="s">
        <v>1166</v>
      </c>
      <c r="B499" s="20" t="s">
        <v>1167</v>
      </c>
      <c r="C499" s="21" t="s">
        <v>157324</v>
      </c>
      <c r="D499" s="21" t="s">
        <v>345</v>
      </c>
      <c r="E499" s="23"/>
    </row>
    <row r="500" spans="1:5" ht="20" customHeight="1">
      <c r="A500" s="19" t="s">
        <v>1168</v>
      </c>
      <c r="B500" s="20" t="s">
        <v>1169</v>
      </c>
      <c r="C500" s="21" t="s">
        <v>157325</v>
      </c>
      <c r="D500" s="21" t="s">
        <v>345</v>
      </c>
      <c r="E500" s="23"/>
    </row>
    <row r="501" spans="1:5" ht="20" customHeight="1">
      <c r="A501" s="19" t="s">
        <v>1170</v>
      </c>
      <c r="B501" s="20" t="s">
        <v>1171</v>
      </c>
      <c r="C501" s="21" t="s">
        <v>157326</v>
      </c>
      <c r="D501" s="21" t="s">
        <v>345</v>
      </c>
      <c r="E501" s="23"/>
    </row>
    <row r="502" spans="1:5" ht="20" customHeight="1">
      <c r="A502" s="19" t="s">
        <v>1172</v>
      </c>
      <c r="B502" s="20" t="s">
        <v>1171</v>
      </c>
      <c r="C502" s="21" t="s">
        <v>157326</v>
      </c>
      <c r="D502" s="21" t="s">
        <v>345</v>
      </c>
      <c r="E502" s="23"/>
    </row>
    <row r="503" spans="1:5" ht="20" customHeight="1">
      <c r="A503" s="19" t="s">
        <v>1173</v>
      </c>
      <c r="B503" s="20" t="s">
        <v>1174</v>
      </c>
      <c r="C503" s="21" t="s">
        <v>157327</v>
      </c>
      <c r="D503" s="21" t="s">
        <v>139</v>
      </c>
      <c r="E503" s="23"/>
    </row>
    <row r="504" spans="1:5" ht="20" customHeight="1">
      <c r="A504" s="19" t="s">
        <v>1175</v>
      </c>
      <c r="B504" s="20" t="s">
        <v>1176</v>
      </c>
      <c r="C504" s="21" t="s">
        <v>157328</v>
      </c>
      <c r="D504" s="21" t="s">
        <v>345</v>
      </c>
      <c r="E504" s="23"/>
    </row>
    <row r="505" spans="1:5" ht="20" customHeight="1">
      <c r="A505" s="19" t="s">
        <v>1177</v>
      </c>
      <c r="B505" s="20" t="s">
        <v>1178</v>
      </c>
      <c r="C505" s="21" t="s">
        <v>157329</v>
      </c>
      <c r="D505" s="21" t="s">
        <v>345</v>
      </c>
      <c r="E505" s="23"/>
    </row>
    <row r="506" spans="1:5" ht="20" customHeight="1">
      <c r="A506" s="19" t="s">
        <v>1179</v>
      </c>
      <c r="B506" s="20" t="s">
        <v>1180</v>
      </c>
      <c r="C506" s="21" t="s">
        <v>157330</v>
      </c>
      <c r="D506" s="21" t="s">
        <v>345</v>
      </c>
      <c r="E506" s="23"/>
    </row>
    <row r="507" spans="1:5" ht="20" customHeight="1">
      <c r="A507" s="19" t="s">
        <v>1181</v>
      </c>
      <c r="B507" s="20" t="s">
        <v>1180</v>
      </c>
      <c r="C507" s="21" t="s">
        <v>157330</v>
      </c>
      <c r="D507" s="21" t="s">
        <v>345</v>
      </c>
      <c r="E507" s="23"/>
    </row>
    <row r="508" spans="1:5" ht="20" customHeight="1">
      <c r="A508" s="19" t="s">
        <v>1182</v>
      </c>
      <c r="B508" s="20" t="s">
        <v>1180</v>
      </c>
      <c r="C508" s="21" t="s">
        <v>157330</v>
      </c>
      <c r="D508" s="21" t="s">
        <v>345</v>
      </c>
      <c r="E508" s="23"/>
    </row>
    <row r="509" spans="1:5" ht="20" customHeight="1">
      <c r="A509" s="19" t="s">
        <v>1183</v>
      </c>
      <c r="B509" s="20" t="s">
        <v>1184</v>
      </c>
      <c r="C509" s="21" t="s">
        <v>157331</v>
      </c>
      <c r="D509" s="21" t="s">
        <v>345</v>
      </c>
      <c r="E509" s="23"/>
    </row>
    <row r="510" spans="1:5" ht="20" customHeight="1">
      <c r="A510" s="19" t="s">
        <v>1185</v>
      </c>
      <c r="B510" s="20" t="s">
        <v>1186</v>
      </c>
      <c r="C510" s="21" t="s">
        <v>157332</v>
      </c>
      <c r="D510" s="21" t="s">
        <v>296</v>
      </c>
      <c r="E510" s="23"/>
    </row>
    <row r="511" spans="1:5" ht="20" customHeight="1">
      <c r="A511" s="19" t="s">
        <v>1187</v>
      </c>
      <c r="B511" s="20" t="s">
        <v>1188</v>
      </c>
      <c r="C511" s="21" t="s">
        <v>157333</v>
      </c>
      <c r="D511" s="21" t="s">
        <v>345</v>
      </c>
      <c r="E511" s="23"/>
    </row>
    <row r="512" spans="1:5" ht="20" customHeight="1">
      <c r="A512" s="19" t="s">
        <v>1189</v>
      </c>
      <c r="B512" s="20" t="s">
        <v>1188</v>
      </c>
      <c r="C512" s="21" t="s">
        <v>157333</v>
      </c>
      <c r="D512" s="21" t="s">
        <v>345</v>
      </c>
      <c r="E512" s="23"/>
    </row>
    <row r="513" spans="1:5" ht="20" customHeight="1">
      <c r="A513" s="19" t="s">
        <v>1190</v>
      </c>
      <c r="B513" s="20" t="s">
        <v>1191</v>
      </c>
      <c r="C513" s="21" t="s">
        <v>157334</v>
      </c>
      <c r="D513" s="21" t="s">
        <v>296</v>
      </c>
      <c r="E513" s="23"/>
    </row>
    <row r="514" spans="1:5" ht="20" customHeight="1">
      <c r="A514" s="19" t="s">
        <v>1192</v>
      </c>
      <c r="B514" s="20" t="s">
        <v>1193</v>
      </c>
      <c r="C514" s="21" t="s">
        <v>157335</v>
      </c>
      <c r="D514" s="21" t="s">
        <v>296</v>
      </c>
      <c r="E514" s="23"/>
    </row>
    <row r="515" spans="1:5" ht="20" customHeight="1">
      <c r="A515" s="19" t="s">
        <v>1194</v>
      </c>
      <c r="B515" s="20" t="s">
        <v>1195</v>
      </c>
      <c r="C515" s="21" t="s">
        <v>157336</v>
      </c>
      <c r="D515" s="21" t="s">
        <v>139</v>
      </c>
      <c r="E515" s="23"/>
    </row>
    <row r="516" spans="1:5" ht="20" customHeight="1">
      <c r="A516" s="19" t="s">
        <v>1196</v>
      </c>
      <c r="B516" s="20" t="s">
        <v>1197</v>
      </c>
      <c r="C516" s="21" t="s">
        <v>157337</v>
      </c>
      <c r="D516" s="21" t="s">
        <v>345</v>
      </c>
      <c r="E516" s="23"/>
    </row>
    <row r="517" spans="1:5" ht="20" customHeight="1">
      <c r="A517" s="19" t="s">
        <v>1198</v>
      </c>
      <c r="B517" s="20" t="s">
        <v>1199</v>
      </c>
      <c r="C517" s="21" t="s">
        <v>157338</v>
      </c>
      <c r="D517" s="21" t="s">
        <v>345</v>
      </c>
      <c r="E517" s="23"/>
    </row>
    <row r="518" spans="1:5" ht="20" customHeight="1">
      <c r="A518" s="19" t="s">
        <v>1200</v>
      </c>
      <c r="B518" s="20" t="s">
        <v>1201</v>
      </c>
      <c r="C518" s="21" t="s">
        <v>157339</v>
      </c>
      <c r="D518" s="21" t="s">
        <v>345</v>
      </c>
      <c r="E518" s="23"/>
    </row>
    <row r="519" spans="1:5" ht="20" customHeight="1">
      <c r="A519" s="19" t="s">
        <v>1202</v>
      </c>
      <c r="B519" s="20" t="s">
        <v>1201</v>
      </c>
      <c r="C519" s="21" t="s">
        <v>157339</v>
      </c>
      <c r="D519" s="21" t="s">
        <v>345</v>
      </c>
      <c r="E519" s="23"/>
    </row>
    <row r="520" spans="1:5" ht="20" customHeight="1">
      <c r="A520" s="19" t="s">
        <v>1203</v>
      </c>
      <c r="B520" s="20" t="s">
        <v>1204</v>
      </c>
      <c r="C520" s="21" t="s">
        <v>157340</v>
      </c>
      <c r="D520" s="21" t="s">
        <v>296</v>
      </c>
      <c r="E520" s="23"/>
    </row>
    <row r="521" spans="1:5" ht="20" customHeight="1">
      <c r="A521" s="19" t="s">
        <v>1205</v>
      </c>
      <c r="B521" s="20" t="s">
        <v>1206</v>
      </c>
      <c r="C521" s="21" t="s">
        <v>157341</v>
      </c>
      <c r="D521" s="21" t="s">
        <v>345</v>
      </c>
      <c r="E521" s="23"/>
    </row>
    <row r="522" spans="1:5" ht="20" customHeight="1">
      <c r="A522" s="19" t="s">
        <v>1207</v>
      </c>
      <c r="B522" s="20" t="s">
        <v>1208</v>
      </c>
      <c r="C522" s="21" t="s">
        <v>157342</v>
      </c>
      <c r="D522" s="21" t="s">
        <v>345</v>
      </c>
      <c r="E522" s="23"/>
    </row>
    <row r="523" spans="1:5" ht="20" customHeight="1">
      <c r="A523" s="19" t="s">
        <v>1209</v>
      </c>
      <c r="B523" s="20" t="s">
        <v>1210</v>
      </c>
      <c r="C523" s="21" t="s">
        <v>157343</v>
      </c>
      <c r="D523" s="21" t="s">
        <v>345</v>
      </c>
      <c r="E523" s="23"/>
    </row>
    <row r="524" spans="1:5" ht="20" customHeight="1">
      <c r="A524" s="19" t="s">
        <v>1211</v>
      </c>
      <c r="B524" s="20" t="s">
        <v>1212</v>
      </c>
      <c r="C524" s="21" t="s">
        <v>157344</v>
      </c>
      <c r="D524" s="21" t="s">
        <v>296</v>
      </c>
      <c r="E524" s="23"/>
    </row>
    <row r="525" spans="1:5" ht="20" customHeight="1">
      <c r="A525" s="19" t="s">
        <v>1213</v>
      </c>
      <c r="B525" s="20" t="s">
        <v>1212</v>
      </c>
      <c r="C525" s="21" t="s">
        <v>157344</v>
      </c>
      <c r="D525" s="21" t="s">
        <v>296</v>
      </c>
      <c r="E525" s="23"/>
    </row>
    <row r="526" spans="1:5" ht="20" customHeight="1">
      <c r="A526" s="19" t="s">
        <v>1214</v>
      </c>
      <c r="B526" s="20" t="s">
        <v>1215</v>
      </c>
      <c r="C526" s="21" t="s">
        <v>157345</v>
      </c>
      <c r="D526" s="21" t="s">
        <v>296</v>
      </c>
      <c r="E526" s="23"/>
    </row>
    <row r="527" spans="1:5" ht="20" customHeight="1">
      <c r="A527" s="19" t="s">
        <v>1216</v>
      </c>
      <c r="B527" s="20" t="s">
        <v>1217</v>
      </c>
      <c r="C527" s="21" t="s">
        <v>157346</v>
      </c>
      <c r="D527" s="21" t="s">
        <v>345</v>
      </c>
      <c r="E527" s="23"/>
    </row>
    <row r="528" spans="1:5" ht="20" customHeight="1">
      <c r="A528" s="19" t="s">
        <v>1218</v>
      </c>
      <c r="B528" s="20" t="s">
        <v>1219</v>
      </c>
      <c r="C528" s="21" t="s">
        <v>157347</v>
      </c>
      <c r="D528" s="21" t="s">
        <v>345</v>
      </c>
      <c r="E528" s="23"/>
    </row>
    <row r="529" spans="1:5" ht="20" customHeight="1">
      <c r="A529" s="19" t="s">
        <v>1220</v>
      </c>
      <c r="B529" s="20" t="s">
        <v>1219</v>
      </c>
      <c r="C529" s="21" t="s">
        <v>157347</v>
      </c>
      <c r="D529" s="21" t="s">
        <v>345</v>
      </c>
      <c r="E529" s="23"/>
    </row>
    <row r="530" spans="1:5" ht="20" customHeight="1">
      <c r="A530" s="19" t="s">
        <v>1221</v>
      </c>
      <c r="B530" s="20" t="s">
        <v>1222</v>
      </c>
      <c r="C530" s="21" t="s">
        <v>157348</v>
      </c>
      <c r="D530" s="21" t="s">
        <v>345</v>
      </c>
      <c r="E530" s="23"/>
    </row>
    <row r="531" spans="1:5" ht="20" customHeight="1">
      <c r="A531" s="19" t="s">
        <v>1223</v>
      </c>
      <c r="B531" s="20" t="s">
        <v>1224</v>
      </c>
      <c r="C531" s="21" t="s">
        <v>157349</v>
      </c>
      <c r="D531" s="21" t="s">
        <v>345</v>
      </c>
      <c r="E531" s="23"/>
    </row>
    <row r="532" spans="1:5" ht="20" customHeight="1">
      <c r="A532" s="19" t="s">
        <v>1225</v>
      </c>
      <c r="B532" s="20" t="s">
        <v>1224</v>
      </c>
      <c r="C532" s="21" t="s">
        <v>157349</v>
      </c>
      <c r="D532" s="21" t="s">
        <v>345</v>
      </c>
      <c r="E532" s="23"/>
    </row>
    <row r="533" spans="1:5" ht="20" customHeight="1">
      <c r="A533" s="19" t="s">
        <v>1226</v>
      </c>
      <c r="B533" s="20" t="s">
        <v>1227</v>
      </c>
      <c r="C533" s="21" t="s">
        <v>157350</v>
      </c>
      <c r="D533" s="21" t="s">
        <v>296</v>
      </c>
      <c r="E533" s="23"/>
    </row>
    <row r="534" spans="1:5" ht="20" customHeight="1">
      <c r="A534" s="19" t="s">
        <v>1228</v>
      </c>
      <c r="B534" s="20" t="s">
        <v>1227</v>
      </c>
      <c r="C534" s="21" t="s">
        <v>157350</v>
      </c>
      <c r="D534" s="21" t="s">
        <v>296</v>
      </c>
      <c r="E534" s="23"/>
    </row>
    <row r="535" spans="1:5" ht="20" customHeight="1">
      <c r="A535" s="19" t="s">
        <v>1229</v>
      </c>
      <c r="B535" s="20" t="s">
        <v>1230</v>
      </c>
      <c r="C535" s="21" t="s">
        <v>157351</v>
      </c>
      <c r="D535" s="21" t="s">
        <v>345</v>
      </c>
      <c r="E535" s="23"/>
    </row>
    <row r="536" spans="1:5" ht="20" customHeight="1">
      <c r="A536" s="19" t="s">
        <v>1231</v>
      </c>
      <c r="B536" s="20" t="s">
        <v>1232</v>
      </c>
      <c r="C536" s="21" t="s">
        <v>157352</v>
      </c>
      <c r="D536" s="21" t="s">
        <v>296</v>
      </c>
      <c r="E536" s="23"/>
    </row>
    <row r="537" spans="1:5" ht="20" customHeight="1">
      <c r="A537" s="19" t="s">
        <v>1233</v>
      </c>
      <c r="B537" s="20" t="s">
        <v>1234</v>
      </c>
      <c r="C537" s="21" t="s">
        <v>157353</v>
      </c>
      <c r="D537" s="21" t="s">
        <v>345</v>
      </c>
      <c r="E537" s="23"/>
    </row>
    <row r="538" spans="1:5" ht="20" customHeight="1">
      <c r="A538" s="19" t="s">
        <v>1235</v>
      </c>
      <c r="B538" s="20" t="s">
        <v>1234</v>
      </c>
      <c r="C538" s="21" t="s">
        <v>157353</v>
      </c>
      <c r="D538" s="21" t="s">
        <v>345</v>
      </c>
      <c r="E538" s="23"/>
    </row>
    <row r="539" spans="1:5" ht="20" customHeight="1">
      <c r="A539" s="19" t="s">
        <v>1236</v>
      </c>
      <c r="B539" s="20" t="s">
        <v>1237</v>
      </c>
      <c r="C539" s="21" t="s">
        <v>157354</v>
      </c>
      <c r="D539" s="21" t="s">
        <v>345</v>
      </c>
      <c r="E539" s="23"/>
    </row>
    <row r="540" spans="1:5" ht="20" customHeight="1">
      <c r="A540" s="19" t="s">
        <v>1238</v>
      </c>
      <c r="B540" s="20" t="s">
        <v>1239</v>
      </c>
      <c r="C540" s="21" t="s">
        <v>157355</v>
      </c>
      <c r="D540" s="21" t="s">
        <v>345</v>
      </c>
      <c r="E540" s="23"/>
    </row>
    <row r="541" spans="1:5" ht="20" customHeight="1">
      <c r="A541" s="19" t="s">
        <v>1240</v>
      </c>
      <c r="B541" s="20" t="s">
        <v>1241</v>
      </c>
      <c r="C541" s="21" t="s">
        <v>157356</v>
      </c>
      <c r="D541" s="21" t="s">
        <v>345</v>
      </c>
      <c r="E541" s="23"/>
    </row>
    <row r="542" spans="1:5" ht="20" customHeight="1">
      <c r="A542" s="19" t="s">
        <v>1242</v>
      </c>
      <c r="B542" s="20" t="s">
        <v>1241</v>
      </c>
      <c r="C542" s="21" t="s">
        <v>157356</v>
      </c>
      <c r="D542" s="21" t="s">
        <v>345</v>
      </c>
      <c r="E542" s="23"/>
    </row>
    <row r="543" spans="1:5" ht="20" customHeight="1">
      <c r="A543" s="19" t="s">
        <v>1243</v>
      </c>
      <c r="B543" s="20" t="s">
        <v>1244</v>
      </c>
      <c r="C543" s="21" t="s">
        <v>157357</v>
      </c>
      <c r="D543" s="21" t="s">
        <v>345</v>
      </c>
      <c r="E543" s="23"/>
    </row>
    <row r="544" spans="1:5" ht="20" customHeight="1">
      <c r="A544" s="19" t="s">
        <v>1245</v>
      </c>
      <c r="B544" s="20" t="s">
        <v>1246</v>
      </c>
      <c r="C544" s="21" t="s">
        <v>157358</v>
      </c>
      <c r="D544" s="21" t="s">
        <v>345</v>
      </c>
      <c r="E544" s="23"/>
    </row>
    <row r="545" spans="1:5" ht="20" customHeight="1">
      <c r="A545" s="19" t="s">
        <v>1247</v>
      </c>
      <c r="B545" s="20" t="s">
        <v>1248</v>
      </c>
      <c r="C545" s="21" t="s">
        <v>157359</v>
      </c>
      <c r="D545" s="21" t="s">
        <v>345</v>
      </c>
      <c r="E545" s="23"/>
    </row>
    <row r="546" spans="1:5" ht="20" customHeight="1">
      <c r="A546" s="19" t="s">
        <v>1249</v>
      </c>
      <c r="B546" s="20" t="s">
        <v>1250</v>
      </c>
      <c r="C546" s="21" t="s">
        <v>157360</v>
      </c>
      <c r="D546" s="21" t="s">
        <v>345</v>
      </c>
      <c r="E546" s="23"/>
    </row>
    <row r="547" spans="1:5" ht="20" customHeight="1">
      <c r="A547" s="19" t="s">
        <v>1251</v>
      </c>
      <c r="B547" s="20" t="s">
        <v>1252</v>
      </c>
      <c r="C547" s="21" t="s">
        <v>157361</v>
      </c>
      <c r="D547" s="21" t="s">
        <v>345</v>
      </c>
      <c r="E547" s="23"/>
    </row>
    <row r="548" spans="1:5" ht="20" customHeight="1">
      <c r="A548" s="19" t="s">
        <v>1253</v>
      </c>
      <c r="B548" s="20" t="s">
        <v>1254</v>
      </c>
      <c r="C548" s="21" t="s">
        <v>157362</v>
      </c>
      <c r="D548" s="21" t="s">
        <v>345</v>
      </c>
      <c r="E548" s="23"/>
    </row>
    <row r="549" spans="1:5" ht="20" customHeight="1">
      <c r="A549" s="19" t="s">
        <v>1255</v>
      </c>
      <c r="B549" s="20" t="s">
        <v>1256</v>
      </c>
      <c r="C549" s="21" t="s">
        <v>157363</v>
      </c>
      <c r="D549" s="21" t="s">
        <v>345</v>
      </c>
      <c r="E549" s="23"/>
    </row>
    <row r="550" spans="1:5" ht="20" customHeight="1">
      <c r="A550" s="19" t="s">
        <v>1257</v>
      </c>
      <c r="B550" s="20" t="s">
        <v>1256</v>
      </c>
      <c r="C550" s="21" t="s">
        <v>157363</v>
      </c>
      <c r="D550" s="21" t="s">
        <v>345</v>
      </c>
      <c r="E550" s="23"/>
    </row>
    <row r="551" spans="1:5" ht="20" customHeight="1">
      <c r="A551" s="19" t="s">
        <v>1258</v>
      </c>
      <c r="B551" s="20" t="s">
        <v>1256</v>
      </c>
      <c r="C551" s="21" t="s">
        <v>157363</v>
      </c>
      <c r="D551" s="21" t="s">
        <v>345</v>
      </c>
      <c r="E551" s="23"/>
    </row>
    <row r="552" spans="1:5" ht="20" customHeight="1">
      <c r="A552" s="19" t="s">
        <v>1259</v>
      </c>
      <c r="B552" s="20" t="s">
        <v>1256</v>
      </c>
      <c r="C552" s="21" t="s">
        <v>157363</v>
      </c>
      <c r="D552" s="21" t="s">
        <v>345</v>
      </c>
      <c r="E552" s="23"/>
    </row>
    <row r="553" spans="1:5" ht="20" customHeight="1">
      <c r="A553" s="19" t="s">
        <v>1260</v>
      </c>
      <c r="B553" s="20" t="s">
        <v>1261</v>
      </c>
      <c r="C553" s="21" t="s">
        <v>157364</v>
      </c>
      <c r="D553" s="21" t="s">
        <v>345</v>
      </c>
      <c r="E553" s="23"/>
    </row>
    <row r="554" spans="1:5" ht="20" customHeight="1">
      <c r="A554" s="19" t="s">
        <v>1262</v>
      </c>
      <c r="B554" s="20" t="s">
        <v>1263</v>
      </c>
      <c r="C554" s="21" t="s">
        <v>157365</v>
      </c>
      <c r="D554" s="21" t="s">
        <v>345</v>
      </c>
      <c r="E554" s="23"/>
    </row>
    <row r="555" spans="1:5" ht="20" customHeight="1">
      <c r="A555" s="19" t="s">
        <v>1264</v>
      </c>
      <c r="B555" s="20" t="s">
        <v>1265</v>
      </c>
      <c r="C555" s="21" t="s">
        <v>157366</v>
      </c>
      <c r="D555" s="21" t="s">
        <v>296</v>
      </c>
      <c r="E555" s="23"/>
    </row>
    <row r="556" spans="1:5" ht="20" customHeight="1">
      <c r="A556" s="19" t="s">
        <v>1266</v>
      </c>
      <c r="B556" s="20" t="s">
        <v>1267</v>
      </c>
      <c r="C556" s="21" t="s">
        <v>157367</v>
      </c>
      <c r="D556" s="21" t="s">
        <v>296</v>
      </c>
      <c r="E556" s="23"/>
    </row>
    <row r="557" spans="1:5" ht="20" customHeight="1">
      <c r="A557" s="19" t="s">
        <v>1268</v>
      </c>
      <c r="B557" s="20" t="s">
        <v>1269</v>
      </c>
      <c r="C557" s="21" t="s">
        <v>157368</v>
      </c>
      <c r="D557" s="21" t="s">
        <v>345</v>
      </c>
      <c r="E557" s="23"/>
    </row>
    <row r="558" spans="1:5" ht="20" customHeight="1">
      <c r="A558" s="19" t="s">
        <v>1270</v>
      </c>
      <c r="B558" s="20" t="s">
        <v>1271</v>
      </c>
      <c r="C558" s="21" t="s">
        <v>157369</v>
      </c>
      <c r="D558" s="21" t="s">
        <v>139</v>
      </c>
      <c r="E558" s="23"/>
    </row>
    <row r="559" spans="1:5" ht="20" customHeight="1">
      <c r="A559" s="19" t="s">
        <v>1272</v>
      </c>
      <c r="B559" s="20" t="s">
        <v>1273</v>
      </c>
      <c r="C559" s="21" t="s">
        <v>157370</v>
      </c>
      <c r="D559" s="21" t="s">
        <v>345</v>
      </c>
      <c r="E559" s="23"/>
    </row>
    <row r="560" spans="1:5" ht="20" customHeight="1">
      <c r="A560" s="19" t="s">
        <v>1274</v>
      </c>
      <c r="B560" s="20" t="s">
        <v>1275</v>
      </c>
      <c r="C560" s="21" t="s">
        <v>157371</v>
      </c>
      <c r="D560" s="21" t="s">
        <v>296</v>
      </c>
      <c r="E560" s="23"/>
    </row>
    <row r="561" spans="1:5" ht="20" customHeight="1">
      <c r="A561" s="19" t="s">
        <v>1276</v>
      </c>
      <c r="B561" s="20" t="s">
        <v>1275</v>
      </c>
      <c r="C561" s="21" t="s">
        <v>157371</v>
      </c>
      <c r="D561" s="21" t="s">
        <v>296</v>
      </c>
      <c r="E561" s="23"/>
    </row>
    <row r="562" spans="1:5" ht="20" customHeight="1">
      <c r="A562" s="19" t="s">
        <v>1277</v>
      </c>
      <c r="B562" s="20" t="s">
        <v>1278</v>
      </c>
      <c r="C562" s="21" t="s">
        <v>157372</v>
      </c>
      <c r="D562" s="21" t="s">
        <v>345</v>
      </c>
      <c r="E562" s="23"/>
    </row>
    <row r="563" spans="1:5" ht="20" customHeight="1">
      <c r="A563" s="19" t="s">
        <v>1279</v>
      </c>
      <c r="B563" s="20" t="s">
        <v>1278</v>
      </c>
      <c r="C563" s="21" t="s">
        <v>157372</v>
      </c>
      <c r="D563" s="21" t="s">
        <v>345</v>
      </c>
      <c r="E563" s="23"/>
    </row>
    <row r="564" spans="1:5" ht="20" customHeight="1">
      <c r="A564" s="19" t="s">
        <v>1280</v>
      </c>
      <c r="B564" s="20" t="s">
        <v>1281</v>
      </c>
      <c r="C564" s="21" t="s">
        <v>157373</v>
      </c>
      <c r="D564" s="21" t="s">
        <v>296</v>
      </c>
      <c r="E564" s="23"/>
    </row>
    <row r="565" spans="1:5" ht="20" customHeight="1">
      <c r="A565" s="19" t="s">
        <v>1282</v>
      </c>
      <c r="B565" s="20" t="s">
        <v>1281</v>
      </c>
      <c r="C565" s="21" t="s">
        <v>157373</v>
      </c>
      <c r="D565" s="21" t="s">
        <v>296</v>
      </c>
      <c r="E565" s="23"/>
    </row>
    <row r="566" spans="1:5" ht="20" customHeight="1">
      <c r="A566" s="19" t="s">
        <v>1283</v>
      </c>
      <c r="B566" s="20" t="s">
        <v>1281</v>
      </c>
      <c r="C566" s="21" t="s">
        <v>157373</v>
      </c>
      <c r="D566" s="21" t="s">
        <v>296</v>
      </c>
      <c r="E566" s="23"/>
    </row>
    <row r="567" spans="1:5" ht="20" customHeight="1">
      <c r="A567" s="19" t="s">
        <v>1284</v>
      </c>
      <c r="B567" s="20" t="s">
        <v>1285</v>
      </c>
      <c r="C567" s="21" t="s">
        <v>157374</v>
      </c>
      <c r="D567" s="21" t="s">
        <v>345</v>
      </c>
      <c r="E567" s="23"/>
    </row>
    <row r="568" spans="1:5" ht="20" customHeight="1">
      <c r="A568" s="19" t="s">
        <v>1286</v>
      </c>
      <c r="B568" s="20" t="s">
        <v>1287</v>
      </c>
      <c r="C568" s="21" t="s">
        <v>157375</v>
      </c>
      <c r="D568" s="21" t="s">
        <v>345</v>
      </c>
      <c r="E568" s="23"/>
    </row>
    <row r="569" spans="1:5" ht="20" customHeight="1">
      <c r="A569" s="19" t="s">
        <v>1288</v>
      </c>
      <c r="B569" s="20" t="s">
        <v>1289</v>
      </c>
      <c r="C569" s="21" t="s">
        <v>157376</v>
      </c>
      <c r="D569" s="21" t="s">
        <v>345</v>
      </c>
      <c r="E569" s="23"/>
    </row>
    <row r="570" spans="1:5" ht="20" customHeight="1">
      <c r="A570" s="19" t="s">
        <v>1290</v>
      </c>
      <c r="B570" s="20" t="s">
        <v>1291</v>
      </c>
      <c r="C570" s="21" t="s">
        <v>157377</v>
      </c>
      <c r="D570" s="21" t="s">
        <v>296</v>
      </c>
      <c r="E570" s="23"/>
    </row>
    <row r="571" spans="1:5" ht="20" customHeight="1">
      <c r="A571" s="19" t="s">
        <v>1292</v>
      </c>
      <c r="B571" s="20" t="s">
        <v>1293</v>
      </c>
      <c r="C571" s="21" t="s">
        <v>157378</v>
      </c>
      <c r="D571" s="21" t="s">
        <v>296</v>
      </c>
      <c r="E571" s="23"/>
    </row>
    <row r="572" spans="1:5" ht="20" customHeight="1">
      <c r="A572" s="19" t="s">
        <v>1294</v>
      </c>
      <c r="B572" s="20" t="s">
        <v>1295</v>
      </c>
      <c r="C572" s="21" t="s">
        <v>157379</v>
      </c>
      <c r="D572" s="21" t="s">
        <v>345</v>
      </c>
      <c r="E572" s="23"/>
    </row>
    <row r="573" spans="1:5" ht="20" customHeight="1">
      <c r="A573" s="19" t="s">
        <v>1296</v>
      </c>
      <c r="B573" s="20" t="s">
        <v>1297</v>
      </c>
      <c r="C573" s="21" t="s">
        <v>157380</v>
      </c>
      <c r="D573" s="21" t="s">
        <v>345</v>
      </c>
      <c r="E573" s="23"/>
    </row>
    <row r="574" spans="1:5" ht="20" customHeight="1">
      <c r="A574" s="19" t="s">
        <v>1298</v>
      </c>
      <c r="B574" s="20" t="s">
        <v>1297</v>
      </c>
      <c r="C574" s="21" t="s">
        <v>157380</v>
      </c>
      <c r="D574" s="21" t="s">
        <v>345</v>
      </c>
      <c r="E574" s="23"/>
    </row>
    <row r="575" spans="1:5" ht="20" customHeight="1">
      <c r="A575" s="19" t="s">
        <v>1299</v>
      </c>
      <c r="B575" s="20" t="s">
        <v>1300</v>
      </c>
      <c r="C575" s="21" t="s">
        <v>157381</v>
      </c>
      <c r="D575" s="21" t="s">
        <v>345</v>
      </c>
      <c r="E575" s="23"/>
    </row>
    <row r="576" spans="1:5" ht="20" customHeight="1">
      <c r="A576" s="19" t="s">
        <v>1301</v>
      </c>
      <c r="B576" s="20" t="s">
        <v>1302</v>
      </c>
      <c r="C576" s="21" t="s">
        <v>157382</v>
      </c>
      <c r="D576" s="21" t="s">
        <v>345</v>
      </c>
      <c r="E576" s="23"/>
    </row>
    <row r="577" spans="1:5" ht="20" customHeight="1">
      <c r="A577" s="19" t="s">
        <v>1303</v>
      </c>
      <c r="B577" s="20" t="s">
        <v>1302</v>
      </c>
      <c r="C577" s="21" t="s">
        <v>157382</v>
      </c>
      <c r="D577" s="21" t="s">
        <v>345</v>
      </c>
      <c r="E577" s="23"/>
    </row>
    <row r="578" spans="1:5" ht="20" customHeight="1">
      <c r="A578" s="19" t="s">
        <v>1304</v>
      </c>
      <c r="B578" s="20" t="s">
        <v>1305</v>
      </c>
      <c r="C578" s="21" t="s">
        <v>157383</v>
      </c>
      <c r="D578" s="21" t="s">
        <v>345</v>
      </c>
      <c r="E578" s="23"/>
    </row>
    <row r="579" spans="1:5" ht="20" customHeight="1">
      <c r="A579" s="19" t="s">
        <v>1306</v>
      </c>
      <c r="B579" s="20" t="s">
        <v>1307</v>
      </c>
      <c r="C579" s="21" t="s">
        <v>157384</v>
      </c>
      <c r="D579" s="21" t="s">
        <v>345</v>
      </c>
      <c r="E579" s="23"/>
    </row>
    <row r="580" spans="1:5" ht="20" customHeight="1">
      <c r="A580" s="19" t="s">
        <v>1308</v>
      </c>
      <c r="B580" s="20" t="s">
        <v>1309</v>
      </c>
      <c r="C580" s="21" t="s">
        <v>157385</v>
      </c>
      <c r="D580" s="21" t="s">
        <v>345</v>
      </c>
      <c r="E580" s="23"/>
    </row>
    <row r="581" spans="1:5" ht="20" customHeight="1">
      <c r="A581" s="19" t="s">
        <v>1310</v>
      </c>
      <c r="B581" s="20" t="s">
        <v>1309</v>
      </c>
      <c r="C581" s="21" t="s">
        <v>157385</v>
      </c>
      <c r="D581" s="21" t="s">
        <v>345</v>
      </c>
      <c r="E581" s="23"/>
    </row>
    <row r="582" spans="1:5" ht="20" customHeight="1">
      <c r="A582" s="19" t="s">
        <v>1311</v>
      </c>
      <c r="B582" s="20" t="s">
        <v>1312</v>
      </c>
      <c r="C582" s="21" t="s">
        <v>157386</v>
      </c>
      <c r="D582" s="21" t="s">
        <v>345</v>
      </c>
      <c r="E582" s="23"/>
    </row>
    <row r="583" spans="1:5" ht="20" customHeight="1">
      <c r="A583" s="19" t="s">
        <v>1313</v>
      </c>
      <c r="B583" s="20" t="s">
        <v>1314</v>
      </c>
      <c r="C583" s="21" t="s">
        <v>157387</v>
      </c>
      <c r="D583" s="21" t="s">
        <v>345</v>
      </c>
      <c r="E583" s="23"/>
    </row>
    <row r="584" spans="1:5" ht="20" customHeight="1">
      <c r="A584" s="19" t="s">
        <v>1315</v>
      </c>
      <c r="B584" s="20" t="s">
        <v>1316</v>
      </c>
      <c r="C584" s="21" t="s">
        <v>157388</v>
      </c>
      <c r="D584" s="21" t="s">
        <v>345</v>
      </c>
      <c r="E584" s="23"/>
    </row>
    <row r="585" spans="1:5" ht="20" customHeight="1">
      <c r="A585" s="19" t="s">
        <v>1317</v>
      </c>
      <c r="B585" s="20" t="s">
        <v>1318</v>
      </c>
      <c r="C585" s="21" t="s">
        <v>157389</v>
      </c>
      <c r="D585" s="21" t="s">
        <v>345</v>
      </c>
      <c r="E585" s="23"/>
    </row>
    <row r="586" spans="1:5" ht="20" customHeight="1">
      <c r="A586" s="19" t="s">
        <v>1319</v>
      </c>
      <c r="B586" s="20" t="s">
        <v>1318</v>
      </c>
      <c r="C586" s="21" t="s">
        <v>157389</v>
      </c>
      <c r="D586" s="21" t="s">
        <v>345</v>
      </c>
      <c r="E586" s="23"/>
    </row>
    <row r="587" spans="1:5" ht="20" customHeight="1">
      <c r="A587" s="19" t="s">
        <v>1320</v>
      </c>
      <c r="B587" s="20" t="s">
        <v>1321</v>
      </c>
      <c r="C587" s="21" t="s">
        <v>157390</v>
      </c>
      <c r="D587" s="21" t="s">
        <v>296</v>
      </c>
      <c r="E587" s="23"/>
    </row>
    <row r="588" spans="1:5" ht="20" customHeight="1">
      <c r="A588" s="19" t="s">
        <v>1322</v>
      </c>
      <c r="B588" s="20" t="s">
        <v>1323</v>
      </c>
      <c r="C588" s="21" t="s">
        <v>157391</v>
      </c>
      <c r="D588" s="21" t="s">
        <v>345</v>
      </c>
      <c r="E588" s="23"/>
    </row>
    <row r="589" spans="1:5" ht="20" customHeight="1">
      <c r="A589" s="19" t="s">
        <v>1324</v>
      </c>
      <c r="B589" s="20" t="s">
        <v>1323</v>
      </c>
      <c r="C589" s="21" t="s">
        <v>157391</v>
      </c>
      <c r="D589" s="21" t="s">
        <v>345</v>
      </c>
      <c r="E589" s="23"/>
    </row>
    <row r="590" spans="1:5" ht="20" customHeight="1">
      <c r="A590" s="19" t="s">
        <v>1325</v>
      </c>
      <c r="B590" s="20" t="s">
        <v>1326</v>
      </c>
      <c r="C590" s="21" t="s">
        <v>157392</v>
      </c>
      <c r="D590" s="21" t="s">
        <v>345</v>
      </c>
      <c r="E590" s="23"/>
    </row>
    <row r="591" spans="1:5" ht="20" customHeight="1">
      <c r="A591" s="19" t="s">
        <v>1327</v>
      </c>
      <c r="B591" s="20" t="s">
        <v>1328</v>
      </c>
      <c r="C591" s="21" t="s">
        <v>157393</v>
      </c>
      <c r="D591" s="21" t="s">
        <v>345</v>
      </c>
      <c r="E591" s="23"/>
    </row>
    <row r="592" spans="1:5" ht="20" customHeight="1">
      <c r="A592" s="19" t="s">
        <v>1329</v>
      </c>
      <c r="B592" s="20" t="s">
        <v>1328</v>
      </c>
      <c r="C592" s="21" t="s">
        <v>157393</v>
      </c>
      <c r="D592" s="21" t="s">
        <v>345</v>
      </c>
      <c r="E592" s="23"/>
    </row>
    <row r="593" spans="1:5" ht="20" customHeight="1">
      <c r="A593" s="19" t="s">
        <v>1330</v>
      </c>
      <c r="B593" s="20" t="s">
        <v>1328</v>
      </c>
      <c r="C593" s="21" t="s">
        <v>157393</v>
      </c>
      <c r="D593" s="21" t="s">
        <v>345</v>
      </c>
      <c r="E593" s="23"/>
    </row>
    <row r="594" spans="1:5" ht="20" customHeight="1">
      <c r="A594" s="19" t="s">
        <v>1331</v>
      </c>
      <c r="B594" s="20" t="s">
        <v>1332</v>
      </c>
      <c r="C594" s="21" t="s">
        <v>157394</v>
      </c>
      <c r="D594" s="21" t="s">
        <v>345</v>
      </c>
      <c r="E594" s="23"/>
    </row>
    <row r="595" spans="1:5" ht="20" customHeight="1">
      <c r="A595" s="19" t="s">
        <v>1333</v>
      </c>
      <c r="B595" s="20" t="s">
        <v>1334</v>
      </c>
      <c r="C595" s="21" t="s">
        <v>157395</v>
      </c>
      <c r="D595" s="21" t="s">
        <v>345</v>
      </c>
      <c r="E595" s="23"/>
    </row>
    <row r="596" spans="1:5" ht="20" customHeight="1">
      <c r="A596" s="19" t="s">
        <v>1335</v>
      </c>
      <c r="B596" s="20" t="s">
        <v>1336</v>
      </c>
      <c r="C596" s="21" t="s">
        <v>157396</v>
      </c>
      <c r="D596" s="21" t="s">
        <v>296</v>
      </c>
      <c r="E596" s="23"/>
    </row>
    <row r="597" spans="1:5" ht="20" customHeight="1">
      <c r="A597" s="19" t="s">
        <v>1337</v>
      </c>
      <c r="B597" s="20" t="s">
        <v>1338</v>
      </c>
      <c r="C597" s="21" t="s">
        <v>157397</v>
      </c>
      <c r="D597" s="21" t="s">
        <v>296</v>
      </c>
      <c r="E597" s="23"/>
    </row>
    <row r="598" spans="1:5" ht="20" customHeight="1">
      <c r="A598" s="19" t="s">
        <v>1339</v>
      </c>
      <c r="B598" s="20" t="s">
        <v>1340</v>
      </c>
      <c r="C598" s="21" t="s">
        <v>157398</v>
      </c>
      <c r="D598" s="21" t="s">
        <v>296</v>
      </c>
      <c r="E598" s="23"/>
    </row>
    <row r="599" spans="1:5" ht="20" customHeight="1">
      <c r="A599" s="19" t="s">
        <v>1341</v>
      </c>
      <c r="B599" s="20" t="s">
        <v>1342</v>
      </c>
      <c r="C599" s="21" t="s">
        <v>157399</v>
      </c>
      <c r="D599" s="21" t="s">
        <v>345</v>
      </c>
      <c r="E599" s="23"/>
    </row>
    <row r="600" spans="1:5" ht="20" customHeight="1">
      <c r="A600" s="19" t="s">
        <v>1343</v>
      </c>
      <c r="B600" s="20" t="s">
        <v>1344</v>
      </c>
      <c r="C600" s="21" t="s">
        <v>157400</v>
      </c>
      <c r="D600" s="21" t="s">
        <v>296</v>
      </c>
      <c r="E600" s="23"/>
    </row>
    <row r="601" spans="1:5" ht="20" customHeight="1">
      <c r="A601" s="19" t="s">
        <v>1345</v>
      </c>
      <c r="B601" s="20" t="s">
        <v>1346</v>
      </c>
      <c r="C601" s="21" t="s">
        <v>157401</v>
      </c>
      <c r="D601" s="21" t="s">
        <v>296</v>
      </c>
      <c r="E601" s="23"/>
    </row>
    <row r="602" spans="1:5" ht="20" customHeight="1">
      <c r="A602" s="19" t="s">
        <v>1347</v>
      </c>
      <c r="B602" s="20" t="s">
        <v>1348</v>
      </c>
      <c r="C602" s="21" t="s">
        <v>157402</v>
      </c>
      <c r="D602" s="21" t="s">
        <v>296</v>
      </c>
      <c r="E602" s="23"/>
    </row>
    <row r="603" spans="1:5" ht="20" customHeight="1">
      <c r="A603" s="19" t="s">
        <v>1349</v>
      </c>
      <c r="B603" s="20" t="s">
        <v>1350</v>
      </c>
      <c r="C603" s="21" t="s">
        <v>157403</v>
      </c>
      <c r="D603" s="21" t="s">
        <v>139</v>
      </c>
      <c r="E603" s="23"/>
    </row>
    <row r="604" spans="1:5" ht="20" customHeight="1">
      <c r="A604" s="19" t="s">
        <v>1351</v>
      </c>
      <c r="B604" s="20" t="s">
        <v>1352</v>
      </c>
      <c r="C604" s="21" t="s">
        <v>157404</v>
      </c>
      <c r="D604" s="21" t="s">
        <v>345</v>
      </c>
      <c r="E604" s="23"/>
    </row>
    <row r="605" spans="1:5" ht="20" customHeight="1">
      <c r="A605" s="19" t="s">
        <v>1353</v>
      </c>
      <c r="B605" s="20" t="s">
        <v>1354</v>
      </c>
      <c r="C605" s="21" t="s">
        <v>157405</v>
      </c>
      <c r="D605" s="21" t="s">
        <v>345</v>
      </c>
      <c r="E605" s="23"/>
    </row>
    <row r="606" spans="1:5" ht="20" customHeight="1">
      <c r="A606" s="19" t="s">
        <v>1355</v>
      </c>
      <c r="B606" s="20" t="s">
        <v>1354</v>
      </c>
      <c r="C606" s="21" t="s">
        <v>157405</v>
      </c>
      <c r="D606" s="21" t="s">
        <v>345</v>
      </c>
      <c r="E606" s="23"/>
    </row>
    <row r="607" spans="1:5" ht="20" customHeight="1">
      <c r="A607" s="19" t="s">
        <v>1356</v>
      </c>
      <c r="B607" s="24">
        <v>100</v>
      </c>
      <c r="C607" s="21" t="s">
        <v>157406</v>
      </c>
      <c r="D607" s="21" t="s">
        <v>345</v>
      </c>
      <c r="E607" s="23"/>
    </row>
    <row r="608" spans="1:5" ht="20" customHeight="1">
      <c r="A608" s="19" t="s">
        <v>1357</v>
      </c>
      <c r="B608" s="20" t="s">
        <v>1358</v>
      </c>
      <c r="C608" s="21" t="s">
        <v>157407</v>
      </c>
      <c r="D608" s="21" t="s">
        <v>345</v>
      </c>
      <c r="E608" s="23"/>
    </row>
    <row r="609" spans="1:5" ht="20" customHeight="1">
      <c r="A609" s="19" t="s">
        <v>1359</v>
      </c>
      <c r="B609" s="20" t="s">
        <v>1360</v>
      </c>
      <c r="C609" s="21" t="s">
        <v>157408</v>
      </c>
      <c r="D609" s="21" t="s">
        <v>345</v>
      </c>
      <c r="E609" s="23"/>
    </row>
    <row r="610" spans="1:5" ht="20" customHeight="1">
      <c r="A610" s="19" t="s">
        <v>1361</v>
      </c>
      <c r="B610" s="20" t="s">
        <v>1362</v>
      </c>
      <c r="C610" s="21" t="s">
        <v>157409</v>
      </c>
      <c r="D610" s="21" t="s">
        <v>345</v>
      </c>
      <c r="E610" s="23"/>
    </row>
    <row r="611" spans="1:5" ht="20" customHeight="1">
      <c r="A611" s="19" t="s">
        <v>1363</v>
      </c>
      <c r="B611" s="20" t="s">
        <v>1362</v>
      </c>
      <c r="C611" s="21" t="s">
        <v>157409</v>
      </c>
      <c r="D611" s="21" t="s">
        <v>345</v>
      </c>
      <c r="E611" s="23"/>
    </row>
    <row r="612" spans="1:5" ht="20" customHeight="1">
      <c r="A612" s="19" t="s">
        <v>1364</v>
      </c>
      <c r="B612" s="20" t="s">
        <v>1362</v>
      </c>
      <c r="C612" s="21" t="s">
        <v>157409</v>
      </c>
      <c r="D612" s="21" t="s">
        <v>345</v>
      </c>
      <c r="E612" s="23"/>
    </row>
    <row r="613" spans="1:5" ht="20" customHeight="1">
      <c r="A613" s="19" t="s">
        <v>1365</v>
      </c>
      <c r="B613" s="20" t="s">
        <v>1362</v>
      </c>
      <c r="C613" s="21" t="s">
        <v>157409</v>
      </c>
      <c r="D613" s="21" t="s">
        <v>345</v>
      </c>
      <c r="E613" s="23"/>
    </row>
    <row r="614" spans="1:5" ht="20" customHeight="1">
      <c r="A614" s="19" t="s">
        <v>1366</v>
      </c>
      <c r="B614" s="20" t="s">
        <v>1362</v>
      </c>
      <c r="C614" s="21" t="s">
        <v>157409</v>
      </c>
      <c r="D614" s="21" t="s">
        <v>345</v>
      </c>
      <c r="E614" s="23"/>
    </row>
    <row r="615" spans="1:5" ht="20" customHeight="1">
      <c r="A615" s="19" t="s">
        <v>1367</v>
      </c>
      <c r="B615" s="20" t="s">
        <v>1368</v>
      </c>
      <c r="C615" s="21" t="s">
        <v>157410</v>
      </c>
      <c r="D615" s="21" t="s">
        <v>345</v>
      </c>
      <c r="E615" s="23"/>
    </row>
    <row r="616" spans="1:5" ht="20" customHeight="1">
      <c r="A616" s="19" t="s">
        <v>1369</v>
      </c>
      <c r="B616" s="20" t="s">
        <v>1370</v>
      </c>
      <c r="C616" s="21" t="s">
        <v>157411</v>
      </c>
      <c r="D616" s="21" t="s">
        <v>345</v>
      </c>
      <c r="E616" s="23"/>
    </row>
    <row r="617" spans="1:5" ht="20" customHeight="1">
      <c r="A617" s="19" t="s">
        <v>1371</v>
      </c>
      <c r="B617" s="20" t="s">
        <v>1372</v>
      </c>
      <c r="C617" s="21" t="s">
        <v>157412</v>
      </c>
      <c r="D617" s="21" t="s">
        <v>296</v>
      </c>
      <c r="E617" s="23"/>
    </row>
    <row r="618" spans="1:5" ht="20" customHeight="1">
      <c r="A618" s="19" t="s">
        <v>1373</v>
      </c>
      <c r="B618" s="20" t="s">
        <v>1374</v>
      </c>
      <c r="C618" s="21" t="s">
        <v>157413</v>
      </c>
      <c r="D618" s="21" t="s">
        <v>345</v>
      </c>
      <c r="E618" s="23"/>
    </row>
    <row r="619" spans="1:5" ht="20" customHeight="1">
      <c r="A619" s="19" t="s">
        <v>1375</v>
      </c>
      <c r="B619" s="20" t="s">
        <v>1374</v>
      </c>
      <c r="C619" s="21" t="s">
        <v>157413</v>
      </c>
      <c r="D619" s="21" t="s">
        <v>345</v>
      </c>
      <c r="E619" s="23"/>
    </row>
    <row r="620" spans="1:5" ht="20" customHeight="1">
      <c r="A620" s="19" t="s">
        <v>1376</v>
      </c>
      <c r="B620" s="20" t="s">
        <v>1377</v>
      </c>
      <c r="C620" s="21" t="s">
        <v>157414</v>
      </c>
      <c r="D620" s="21" t="s">
        <v>345</v>
      </c>
      <c r="E620" s="23"/>
    </row>
    <row r="621" spans="1:5" ht="20" customHeight="1">
      <c r="A621" s="19" t="s">
        <v>1378</v>
      </c>
      <c r="B621" s="20" t="s">
        <v>1379</v>
      </c>
      <c r="C621" s="21" t="s">
        <v>157415</v>
      </c>
      <c r="D621" s="21" t="s">
        <v>345</v>
      </c>
      <c r="E621" s="23"/>
    </row>
    <row r="622" spans="1:5" ht="20" customHeight="1">
      <c r="A622" s="19" t="s">
        <v>1380</v>
      </c>
      <c r="B622" s="20" t="s">
        <v>1379</v>
      </c>
      <c r="C622" s="21" t="s">
        <v>157415</v>
      </c>
      <c r="D622" s="21" t="s">
        <v>345</v>
      </c>
      <c r="E622" s="23"/>
    </row>
    <row r="623" spans="1:5" ht="20" customHeight="1">
      <c r="A623" s="19" t="s">
        <v>1381</v>
      </c>
      <c r="B623" s="20" t="s">
        <v>1382</v>
      </c>
      <c r="C623" s="21" t="s">
        <v>157416</v>
      </c>
      <c r="D623" s="21" t="s">
        <v>345</v>
      </c>
      <c r="E623" s="23"/>
    </row>
    <row r="624" spans="1:5" ht="20" customHeight="1">
      <c r="A624" s="19" t="s">
        <v>1383</v>
      </c>
      <c r="B624" s="20" t="s">
        <v>1384</v>
      </c>
      <c r="C624" s="21" t="s">
        <v>157417</v>
      </c>
      <c r="D624" s="21" t="s">
        <v>296</v>
      </c>
      <c r="E624" s="23"/>
    </row>
    <row r="625" spans="1:5" ht="20" customHeight="1">
      <c r="A625" s="19" t="s">
        <v>1385</v>
      </c>
      <c r="B625" s="20" t="s">
        <v>1386</v>
      </c>
      <c r="C625" s="21" t="s">
        <v>157418</v>
      </c>
      <c r="D625" s="21" t="s">
        <v>296</v>
      </c>
      <c r="E625" s="23"/>
    </row>
    <row r="626" spans="1:5" ht="20" customHeight="1">
      <c r="A626" s="19" t="s">
        <v>1387</v>
      </c>
      <c r="B626" s="20" t="s">
        <v>1388</v>
      </c>
      <c r="C626" s="21" t="s">
        <v>157419</v>
      </c>
      <c r="D626" s="21" t="s">
        <v>345</v>
      </c>
      <c r="E626" s="23"/>
    </row>
    <row r="627" spans="1:5" ht="20" customHeight="1">
      <c r="A627" s="19" t="s">
        <v>1389</v>
      </c>
      <c r="B627" s="20" t="s">
        <v>1390</v>
      </c>
      <c r="C627" s="21" t="s">
        <v>157420</v>
      </c>
      <c r="D627" s="21" t="s">
        <v>345</v>
      </c>
      <c r="E627" s="23"/>
    </row>
    <row r="628" spans="1:5" ht="20" customHeight="1">
      <c r="A628" s="19" t="s">
        <v>1391</v>
      </c>
      <c r="B628" s="20" t="s">
        <v>1390</v>
      </c>
      <c r="C628" s="21" t="s">
        <v>157420</v>
      </c>
      <c r="D628" s="21" t="s">
        <v>345</v>
      </c>
      <c r="E628" s="23"/>
    </row>
    <row r="629" spans="1:5" ht="20" customHeight="1">
      <c r="A629" s="19" t="s">
        <v>1392</v>
      </c>
      <c r="B629" s="20" t="s">
        <v>1393</v>
      </c>
      <c r="C629" s="21" t="s">
        <v>157421</v>
      </c>
      <c r="D629" s="21" t="s">
        <v>296</v>
      </c>
      <c r="E629" s="23"/>
    </row>
    <row r="630" spans="1:5" ht="20" customHeight="1">
      <c r="A630" s="19" t="s">
        <v>1394</v>
      </c>
      <c r="B630" s="20" t="s">
        <v>1395</v>
      </c>
      <c r="C630" s="21" t="s">
        <v>157422</v>
      </c>
      <c r="D630" s="21" t="s">
        <v>296</v>
      </c>
      <c r="E630" s="23"/>
    </row>
    <row r="631" spans="1:5" ht="20" customHeight="1">
      <c r="A631" s="19" t="s">
        <v>1396</v>
      </c>
      <c r="B631" s="20" t="s">
        <v>1397</v>
      </c>
      <c r="C631" s="21" t="s">
        <v>157423</v>
      </c>
      <c r="D631" s="21" t="s">
        <v>345</v>
      </c>
      <c r="E631" s="23"/>
    </row>
    <row r="632" spans="1:5" ht="20" customHeight="1">
      <c r="A632" s="19" t="s">
        <v>1398</v>
      </c>
      <c r="B632" s="20" t="s">
        <v>1397</v>
      </c>
      <c r="C632" s="21" t="s">
        <v>157423</v>
      </c>
      <c r="D632" s="21" t="s">
        <v>345</v>
      </c>
      <c r="E632" s="23"/>
    </row>
    <row r="633" spans="1:5" ht="20" customHeight="1">
      <c r="A633" s="19" t="s">
        <v>1399</v>
      </c>
      <c r="B633" s="20" t="s">
        <v>1400</v>
      </c>
      <c r="C633" s="21" t="s">
        <v>157424</v>
      </c>
      <c r="D633" s="21" t="s">
        <v>296</v>
      </c>
      <c r="E633" s="23"/>
    </row>
    <row r="634" spans="1:5" ht="20" customHeight="1">
      <c r="A634" s="19" t="s">
        <v>1401</v>
      </c>
      <c r="B634" s="20" t="s">
        <v>1402</v>
      </c>
      <c r="C634" s="21" t="s">
        <v>157425</v>
      </c>
      <c r="D634" s="21" t="s">
        <v>345</v>
      </c>
      <c r="E634" s="23"/>
    </row>
    <row r="635" spans="1:5" ht="20" customHeight="1">
      <c r="A635" s="19" t="s">
        <v>1403</v>
      </c>
      <c r="B635" s="24">
        <v>100</v>
      </c>
      <c r="C635" s="21" t="s">
        <v>157426</v>
      </c>
      <c r="D635" s="21" t="s">
        <v>296</v>
      </c>
      <c r="E635" s="23"/>
    </row>
    <row r="636" spans="1:5" ht="20" customHeight="1">
      <c r="A636" s="19" t="s">
        <v>1404</v>
      </c>
      <c r="B636" s="20" t="s">
        <v>1405</v>
      </c>
      <c r="C636" s="21" t="s">
        <v>157427</v>
      </c>
      <c r="D636" s="21" t="s">
        <v>345</v>
      </c>
      <c r="E636" s="23"/>
    </row>
    <row r="637" spans="1:5" ht="20" customHeight="1">
      <c r="A637" s="19" t="s">
        <v>1406</v>
      </c>
      <c r="B637" s="20" t="s">
        <v>1407</v>
      </c>
      <c r="C637" s="21" t="s">
        <v>157428</v>
      </c>
      <c r="D637" s="21" t="s">
        <v>345</v>
      </c>
      <c r="E637" s="23"/>
    </row>
    <row r="638" spans="1:5" ht="20" customHeight="1">
      <c r="A638" s="19" t="s">
        <v>1408</v>
      </c>
      <c r="B638" s="20" t="s">
        <v>1409</v>
      </c>
      <c r="C638" s="21" t="s">
        <v>157429</v>
      </c>
      <c r="D638" s="21" t="s">
        <v>296</v>
      </c>
      <c r="E638" s="23"/>
    </row>
    <row r="639" spans="1:5" ht="20" customHeight="1">
      <c r="A639" s="19" t="s">
        <v>1410</v>
      </c>
      <c r="B639" s="20" t="s">
        <v>1411</v>
      </c>
      <c r="C639" s="21" t="s">
        <v>157430</v>
      </c>
      <c r="D639" s="21" t="s">
        <v>345</v>
      </c>
      <c r="E639" s="23"/>
    </row>
    <row r="640" spans="1:5" ht="20" customHeight="1">
      <c r="A640" s="19" t="s">
        <v>1412</v>
      </c>
      <c r="B640" s="20" t="s">
        <v>1413</v>
      </c>
      <c r="C640" s="21" t="s">
        <v>157264</v>
      </c>
      <c r="D640" s="21" t="s">
        <v>345</v>
      </c>
      <c r="E640" s="23"/>
    </row>
    <row r="641" spans="1:5" ht="20" customHeight="1">
      <c r="A641" s="19" t="s">
        <v>1414</v>
      </c>
      <c r="B641" s="20" t="s">
        <v>1415</v>
      </c>
      <c r="C641" s="21" t="s">
        <v>157431</v>
      </c>
      <c r="D641" s="21" t="s">
        <v>345</v>
      </c>
      <c r="E641" s="23"/>
    </row>
    <row r="642" spans="1:5" ht="20" customHeight="1">
      <c r="A642" s="19" t="s">
        <v>1416</v>
      </c>
      <c r="B642" s="24">
        <v>100</v>
      </c>
      <c r="C642" s="21" t="s">
        <v>157432</v>
      </c>
      <c r="D642" s="21" t="s">
        <v>345</v>
      </c>
      <c r="E642" s="23"/>
    </row>
    <row r="643" spans="1:5" ht="20" customHeight="1">
      <c r="A643" s="19" t="s">
        <v>1417</v>
      </c>
      <c r="B643" s="24">
        <v>100</v>
      </c>
      <c r="C643" s="21" t="s">
        <v>157432</v>
      </c>
      <c r="D643" s="21" t="s">
        <v>345</v>
      </c>
      <c r="E643" s="23"/>
    </row>
    <row r="644" spans="1:5" ht="20" customHeight="1">
      <c r="A644" s="19" t="s">
        <v>1418</v>
      </c>
      <c r="B644" s="24">
        <v>100</v>
      </c>
      <c r="C644" s="21" t="s">
        <v>157432</v>
      </c>
      <c r="D644" s="21" t="s">
        <v>345</v>
      </c>
      <c r="E644" s="23"/>
    </row>
    <row r="645" spans="1:5" ht="20" customHeight="1">
      <c r="A645" s="19" t="s">
        <v>1419</v>
      </c>
      <c r="B645" s="20" t="s">
        <v>1420</v>
      </c>
      <c r="C645" s="21" t="s">
        <v>157433</v>
      </c>
      <c r="D645" s="21" t="s">
        <v>296</v>
      </c>
      <c r="E645" s="23"/>
    </row>
    <row r="646" spans="1:5" ht="20" customHeight="1">
      <c r="A646" s="19" t="s">
        <v>1421</v>
      </c>
      <c r="B646" s="20" t="s">
        <v>1422</v>
      </c>
      <c r="C646" s="21" t="s">
        <v>157434</v>
      </c>
      <c r="D646" s="21" t="s">
        <v>296</v>
      </c>
      <c r="E646" s="23"/>
    </row>
    <row r="647" spans="1:5" ht="20" customHeight="1">
      <c r="A647" s="19" t="s">
        <v>1423</v>
      </c>
      <c r="B647" s="20" t="s">
        <v>1424</v>
      </c>
      <c r="C647" s="21" t="s">
        <v>157435</v>
      </c>
      <c r="D647" s="21" t="s">
        <v>345</v>
      </c>
      <c r="E647" s="23"/>
    </row>
    <row r="648" spans="1:5" ht="20" customHeight="1">
      <c r="A648" s="19" t="s">
        <v>1425</v>
      </c>
      <c r="B648" s="20" t="s">
        <v>1426</v>
      </c>
      <c r="C648" s="21" t="s">
        <v>157436</v>
      </c>
      <c r="D648" s="21" t="s">
        <v>345</v>
      </c>
      <c r="E648" s="23"/>
    </row>
    <row r="649" spans="1:5" ht="20" customHeight="1">
      <c r="A649" s="19" t="s">
        <v>1427</v>
      </c>
      <c r="B649" s="20" t="s">
        <v>1428</v>
      </c>
      <c r="C649" s="21" t="s">
        <v>157437</v>
      </c>
      <c r="D649" s="21" t="s">
        <v>345</v>
      </c>
      <c r="E649" s="23"/>
    </row>
    <row r="650" spans="1:5" ht="20" customHeight="1">
      <c r="A650" s="19" t="s">
        <v>1429</v>
      </c>
      <c r="B650" s="20" t="s">
        <v>1430</v>
      </c>
      <c r="C650" s="21" t="s">
        <v>157438</v>
      </c>
      <c r="D650" s="21" t="s">
        <v>296</v>
      </c>
      <c r="E650" s="23"/>
    </row>
    <row r="651" spans="1:5" ht="20" customHeight="1">
      <c r="A651" s="19" t="s">
        <v>1431</v>
      </c>
      <c r="B651" s="20" t="s">
        <v>1432</v>
      </c>
      <c r="C651" s="21" t="s">
        <v>157439</v>
      </c>
      <c r="D651" s="21" t="s">
        <v>296</v>
      </c>
      <c r="E651" s="23"/>
    </row>
    <row r="652" spans="1:5" ht="20" customHeight="1">
      <c r="A652" s="19" t="s">
        <v>1433</v>
      </c>
      <c r="B652" s="20" t="s">
        <v>1434</v>
      </c>
      <c r="C652" s="21" t="s">
        <v>157440</v>
      </c>
      <c r="D652" s="21" t="s">
        <v>296</v>
      </c>
      <c r="E652" s="23"/>
    </row>
    <row r="653" spans="1:5" ht="20" customHeight="1">
      <c r="A653" s="19" t="s">
        <v>1435</v>
      </c>
      <c r="B653" s="20" t="s">
        <v>1436</v>
      </c>
      <c r="C653" s="21" t="s">
        <v>157441</v>
      </c>
      <c r="D653" s="21" t="s">
        <v>345</v>
      </c>
      <c r="E653" s="23"/>
    </row>
    <row r="654" spans="1:5" ht="20" customHeight="1">
      <c r="A654" s="19" t="s">
        <v>1437</v>
      </c>
      <c r="B654" s="20" t="s">
        <v>1436</v>
      </c>
      <c r="C654" s="21" t="s">
        <v>157441</v>
      </c>
      <c r="D654" s="21" t="s">
        <v>345</v>
      </c>
      <c r="E654" s="23"/>
    </row>
    <row r="655" spans="1:5" ht="20" customHeight="1">
      <c r="A655" s="19" t="s">
        <v>1438</v>
      </c>
      <c r="B655" s="20" t="s">
        <v>1436</v>
      </c>
      <c r="C655" s="21" t="s">
        <v>157441</v>
      </c>
      <c r="D655" s="21" t="s">
        <v>345</v>
      </c>
      <c r="E655" s="23"/>
    </row>
    <row r="656" spans="1:5" ht="20" customHeight="1">
      <c r="A656" s="19" t="s">
        <v>1439</v>
      </c>
      <c r="B656" s="20" t="s">
        <v>1440</v>
      </c>
      <c r="C656" s="21" t="s">
        <v>157442</v>
      </c>
      <c r="D656" s="21" t="s">
        <v>345</v>
      </c>
      <c r="E656" s="23"/>
    </row>
    <row r="657" spans="1:5" ht="20" customHeight="1">
      <c r="A657" s="19" t="s">
        <v>1441</v>
      </c>
      <c r="B657" s="20" t="s">
        <v>1442</v>
      </c>
      <c r="C657" s="21" t="s">
        <v>157443</v>
      </c>
      <c r="D657" s="21" t="s">
        <v>345</v>
      </c>
      <c r="E657" s="23"/>
    </row>
    <row r="658" spans="1:5" ht="20" customHeight="1">
      <c r="A658" s="19" t="s">
        <v>1443</v>
      </c>
      <c r="B658" s="20" t="s">
        <v>1442</v>
      </c>
      <c r="C658" s="21" t="s">
        <v>157443</v>
      </c>
      <c r="D658" s="21" t="s">
        <v>345</v>
      </c>
      <c r="E658" s="23"/>
    </row>
    <row r="659" spans="1:5" ht="20" customHeight="1">
      <c r="A659" s="19" t="s">
        <v>1444</v>
      </c>
      <c r="B659" s="20" t="s">
        <v>1442</v>
      </c>
      <c r="C659" s="21" t="s">
        <v>157443</v>
      </c>
      <c r="D659" s="21" t="s">
        <v>345</v>
      </c>
      <c r="E659" s="23"/>
    </row>
    <row r="660" spans="1:5" ht="20" customHeight="1">
      <c r="A660" s="19" t="s">
        <v>1445</v>
      </c>
      <c r="B660" s="20" t="s">
        <v>1446</v>
      </c>
      <c r="C660" s="21" t="s">
        <v>157444</v>
      </c>
      <c r="D660" s="21" t="s">
        <v>345</v>
      </c>
      <c r="E660" s="23"/>
    </row>
    <row r="661" spans="1:5" ht="20" customHeight="1">
      <c r="A661" s="19" t="s">
        <v>1447</v>
      </c>
      <c r="B661" s="20" t="s">
        <v>1448</v>
      </c>
      <c r="C661" s="21" t="s">
        <v>157445</v>
      </c>
      <c r="D661" s="21" t="s">
        <v>345</v>
      </c>
      <c r="E661" s="23"/>
    </row>
    <row r="662" spans="1:5" ht="20" customHeight="1">
      <c r="A662" s="19" t="s">
        <v>1449</v>
      </c>
      <c r="B662" s="20" t="s">
        <v>1450</v>
      </c>
      <c r="C662" s="21" t="s">
        <v>157446</v>
      </c>
      <c r="D662" s="21" t="s">
        <v>296</v>
      </c>
      <c r="E662" s="23"/>
    </row>
    <row r="663" spans="1:5" ht="20" customHeight="1">
      <c r="A663" s="19" t="s">
        <v>1451</v>
      </c>
      <c r="B663" s="20" t="s">
        <v>1452</v>
      </c>
      <c r="C663" s="21" t="s">
        <v>157447</v>
      </c>
      <c r="D663" s="21" t="s">
        <v>296</v>
      </c>
      <c r="E663" s="23"/>
    </row>
    <row r="664" spans="1:5" ht="20" customHeight="1">
      <c r="A664" s="19" t="s">
        <v>1453</v>
      </c>
      <c r="B664" s="20" t="s">
        <v>1454</v>
      </c>
      <c r="C664" s="21" t="s">
        <v>157448</v>
      </c>
      <c r="D664" s="21" t="s">
        <v>345</v>
      </c>
      <c r="E664" s="23"/>
    </row>
    <row r="665" spans="1:5" ht="20" customHeight="1">
      <c r="A665" s="19" t="s">
        <v>1455</v>
      </c>
      <c r="B665" s="20" t="s">
        <v>1454</v>
      </c>
      <c r="C665" s="21" t="s">
        <v>157448</v>
      </c>
      <c r="D665" s="21" t="s">
        <v>345</v>
      </c>
      <c r="E665" s="23"/>
    </row>
    <row r="666" spans="1:5" ht="20" customHeight="1">
      <c r="A666" s="19" t="s">
        <v>1456</v>
      </c>
      <c r="B666" s="20" t="s">
        <v>1457</v>
      </c>
      <c r="C666" s="21" t="s">
        <v>157449</v>
      </c>
      <c r="D666" s="21" t="s">
        <v>345</v>
      </c>
      <c r="E666" s="23"/>
    </row>
    <row r="667" spans="1:5" ht="20" customHeight="1">
      <c r="A667" s="19" t="s">
        <v>1458</v>
      </c>
      <c r="B667" s="20" t="s">
        <v>1459</v>
      </c>
      <c r="C667" s="21" t="s">
        <v>157450</v>
      </c>
      <c r="D667" s="21" t="s">
        <v>345</v>
      </c>
      <c r="E667" s="23"/>
    </row>
    <row r="668" spans="1:5" ht="20" customHeight="1">
      <c r="A668" s="19" t="s">
        <v>1460</v>
      </c>
      <c r="B668" s="20" t="s">
        <v>1461</v>
      </c>
      <c r="C668" s="21" t="s">
        <v>157451</v>
      </c>
      <c r="D668" s="21" t="s">
        <v>345</v>
      </c>
      <c r="E668" s="23"/>
    </row>
    <row r="669" spans="1:5" ht="20" customHeight="1">
      <c r="A669" s="19" t="s">
        <v>1462</v>
      </c>
      <c r="B669" s="20" t="s">
        <v>1463</v>
      </c>
      <c r="C669" s="21" t="s">
        <v>157452</v>
      </c>
      <c r="D669" s="21" t="s">
        <v>296</v>
      </c>
      <c r="E669" s="23"/>
    </row>
    <row r="670" spans="1:5" ht="20" customHeight="1">
      <c r="A670" s="19" t="s">
        <v>1464</v>
      </c>
      <c r="B670" s="20" t="s">
        <v>1465</v>
      </c>
      <c r="C670" s="21" t="s">
        <v>157453</v>
      </c>
      <c r="D670" s="21" t="s">
        <v>345</v>
      </c>
      <c r="E670" s="23"/>
    </row>
    <row r="671" spans="1:5" ht="20" customHeight="1">
      <c r="A671" s="19" t="s">
        <v>1466</v>
      </c>
      <c r="B671" s="20" t="s">
        <v>1467</v>
      </c>
      <c r="C671" s="21" t="s">
        <v>157454</v>
      </c>
      <c r="D671" s="21" t="s">
        <v>345</v>
      </c>
      <c r="E671" s="23"/>
    </row>
    <row r="672" spans="1:5" ht="20" customHeight="1">
      <c r="A672" s="19" t="s">
        <v>1468</v>
      </c>
      <c r="B672" s="20" t="s">
        <v>1467</v>
      </c>
      <c r="C672" s="21" t="s">
        <v>157454</v>
      </c>
      <c r="D672" s="21" t="s">
        <v>345</v>
      </c>
      <c r="E672" s="23"/>
    </row>
    <row r="673" spans="1:5" ht="20" customHeight="1">
      <c r="A673" s="19" t="s">
        <v>1469</v>
      </c>
      <c r="B673" s="20" t="s">
        <v>1467</v>
      </c>
      <c r="C673" s="21" t="s">
        <v>157454</v>
      </c>
      <c r="D673" s="21" t="s">
        <v>345</v>
      </c>
      <c r="E673" s="23"/>
    </row>
    <row r="674" spans="1:5" ht="20" customHeight="1">
      <c r="A674" s="19" t="s">
        <v>1470</v>
      </c>
      <c r="B674" s="20" t="s">
        <v>1471</v>
      </c>
      <c r="C674" s="21" t="s">
        <v>157455</v>
      </c>
      <c r="D674" s="21" t="s">
        <v>345</v>
      </c>
      <c r="E674" s="23"/>
    </row>
    <row r="675" spans="1:5" ht="20" customHeight="1">
      <c r="A675" s="19" t="s">
        <v>1472</v>
      </c>
      <c r="B675" s="20" t="s">
        <v>1471</v>
      </c>
      <c r="C675" s="21" t="s">
        <v>157455</v>
      </c>
      <c r="D675" s="21" t="s">
        <v>345</v>
      </c>
      <c r="E675" s="23"/>
    </row>
    <row r="676" spans="1:5" ht="20" customHeight="1">
      <c r="A676" s="19" t="s">
        <v>1473</v>
      </c>
      <c r="B676" s="20" t="s">
        <v>1474</v>
      </c>
      <c r="C676" s="21" t="s">
        <v>157456</v>
      </c>
      <c r="D676" s="21" t="s">
        <v>345</v>
      </c>
      <c r="E676" s="23"/>
    </row>
    <row r="677" spans="1:5" ht="20" customHeight="1">
      <c r="A677" s="19" t="s">
        <v>1475</v>
      </c>
      <c r="B677" s="20" t="s">
        <v>1476</v>
      </c>
      <c r="C677" s="21" t="s">
        <v>157457</v>
      </c>
      <c r="D677" s="21" t="s">
        <v>345</v>
      </c>
      <c r="E677" s="23"/>
    </row>
    <row r="678" spans="1:5" ht="20" customHeight="1">
      <c r="A678" s="19" t="s">
        <v>1477</v>
      </c>
      <c r="B678" s="20" t="s">
        <v>1478</v>
      </c>
      <c r="C678" s="21" t="s">
        <v>157458</v>
      </c>
      <c r="D678" s="21" t="s">
        <v>345</v>
      </c>
      <c r="E678" s="23"/>
    </row>
    <row r="679" spans="1:5" ht="20" customHeight="1">
      <c r="A679" s="19" t="s">
        <v>1479</v>
      </c>
      <c r="B679" s="20" t="s">
        <v>1480</v>
      </c>
      <c r="C679" s="21" t="s">
        <v>157459</v>
      </c>
      <c r="D679" s="21" t="s">
        <v>345</v>
      </c>
      <c r="E679" s="23"/>
    </row>
    <row r="680" spans="1:5" ht="20" customHeight="1">
      <c r="A680" s="19" t="s">
        <v>1481</v>
      </c>
      <c r="B680" s="20" t="s">
        <v>1482</v>
      </c>
      <c r="C680" s="21" t="s">
        <v>157460</v>
      </c>
      <c r="D680" s="21" t="s">
        <v>345</v>
      </c>
      <c r="E680" s="23"/>
    </row>
    <row r="681" spans="1:5" ht="20" customHeight="1">
      <c r="A681" s="19" t="s">
        <v>1483</v>
      </c>
      <c r="B681" s="20" t="s">
        <v>1482</v>
      </c>
      <c r="C681" s="21" t="s">
        <v>157460</v>
      </c>
      <c r="D681" s="21" t="s">
        <v>345</v>
      </c>
      <c r="E681" s="23"/>
    </row>
    <row r="682" spans="1:5" ht="20" customHeight="1">
      <c r="A682" s="19" t="s">
        <v>1484</v>
      </c>
      <c r="B682" s="20" t="s">
        <v>1485</v>
      </c>
      <c r="C682" s="21" t="s">
        <v>157461</v>
      </c>
      <c r="D682" s="21" t="s">
        <v>345</v>
      </c>
      <c r="E682" s="23"/>
    </row>
    <row r="683" spans="1:5" ht="20" customHeight="1">
      <c r="A683" s="19" t="s">
        <v>1486</v>
      </c>
      <c r="B683" s="20" t="s">
        <v>1487</v>
      </c>
      <c r="C683" s="21" t="s">
        <v>157462</v>
      </c>
      <c r="D683" s="21" t="s">
        <v>345</v>
      </c>
      <c r="E683" s="23"/>
    </row>
    <row r="684" spans="1:5" ht="20" customHeight="1">
      <c r="A684" s="19" t="s">
        <v>1488</v>
      </c>
      <c r="B684" s="20" t="s">
        <v>1489</v>
      </c>
      <c r="C684" s="21" t="s">
        <v>157463</v>
      </c>
      <c r="D684" s="21" t="s">
        <v>345</v>
      </c>
      <c r="E684" s="23"/>
    </row>
    <row r="685" spans="1:5" ht="20" customHeight="1">
      <c r="A685" s="19" t="s">
        <v>1490</v>
      </c>
      <c r="B685" s="20" t="s">
        <v>1491</v>
      </c>
      <c r="C685" s="21" t="s">
        <v>157464</v>
      </c>
      <c r="D685" s="21" t="s">
        <v>296</v>
      </c>
      <c r="E685" s="23"/>
    </row>
    <row r="686" spans="1:5" ht="20" customHeight="1">
      <c r="A686" s="19" t="s">
        <v>1492</v>
      </c>
      <c r="B686" s="20" t="s">
        <v>1491</v>
      </c>
      <c r="C686" s="21" t="s">
        <v>157464</v>
      </c>
      <c r="D686" s="21" t="s">
        <v>296</v>
      </c>
      <c r="E686" s="23"/>
    </row>
    <row r="687" spans="1:5" ht="20" customHeight="1">
      <c r="A687" s="19" t="s">
        <v>1493</v>
      </c>
      <c r="B687" s="20" t="s">
        <v>1494</v>
      </c>
      <c r="C687" s="21" t="s">
        <v>157465</v>
      </c>
      <c r="D687" s="21" t="s">
        <v>345</v>
      </c>
      <c r="E687" s="23"/>
    </row>
    <row r="688" spans="1:5" ht="20" customHeight="1">
      <c r="A688" s="19" t="s">
        <v>1495</v>
      </c>
      <c r="B688" s="20" t="s">
        <v>1496</v>
      </c>
      <c r="C688" s="21" t="s">
        <v>157466</v>
      </c>
      <c r="D688" s="21" t="s">
        <v>139</v>
      </c>
      <c r="E688" s="23"/>
    </row>
    <row r="689" spans="1:5" ht="20" customHeight="1">
      <c r="A689" s="19" t="s">
        <v>1497</v>
      </c>
      <c r="B689" s="20" t="s">
        <v>1498</v>
      </c>
      <c r="C689" s="21" t="s">
        <v>157467</v>
      </c>
      <c r="D689" s="21" t="s">
        <v>296</v>
      </c>
      <c r="E689" s="23"/>
    </row>
    <row r="690" spans="1:5" ht="20" customHeight="1">
      <c r="A690" s="19" t="s">
        <v>1499</v>
      </c>
      <c r="B690" s="20" t="s">
        <v>1498</v>
      </c>
      <c r="C690" s="21" t="s">
        <v>157467</v>
      </c>
      <c r="D690" s="21" t="s">
        <v>296</v>
      </c>
      <c r="E690" s="23"/>
    </row>
    <row r="691" spans="1:5" ht="20" customHeight="1">
      <c r="A691" s="19" t="s">
        <v>1500</v>
      </c>
      <c r="B691" s="20" t="s">
        <v>1501</v>
      </c>
      <c r="C691" s="21" t="s">
        <v>157468</v>
      </c>
      <c r="D691" s="21" t="s">
        <v>296</v>
      </c>
      <c r="E691" s="23"/>
    </row>
    <row r="692" spans="1:5" ht="20" customHeight="1">
      <c r="A692" s="19" t="s">
        <v>1502</v>
      </c>
      <c r="B692" s="20" t="s">
        <v>1503</v>
      </c>
      <c r="C692" s="21" t="s">
        <v>157469</v>
      </c>
      <c r="D692" s="21" t="s">
        <v>345</v>
      </c>
      <c r="E692" s="23"/>
    </row>
    <row r="693" spans="1:5" ht="20" customHeight="1">
      <c r="A693" s="19" t="s">
        <v>1504</v>
      </c>
      <c r="B693" s="20" t="s">
        <v>1505</v>
      </c>
      <c r="C693" s="21" t="s">
        <v>157470</v>
      </c>
      <c r="D693" s="21" t="s">
        <v>345</v>
      </c>
      <c r="E693" s="23"/>
    </row>
    <row r="694" spans="1:5" ht="20" customHeight="1">
      <c r="A694" s="19" t="s">
        <v>1506</v>
      </c>
      <c r="B694" s="20" t="s">
        <v>1507</v>
      </c>
      <c r="C694" s="21" t="s">
        <v>157471</v>
      </c>
      <c r="D694" s="21" t="s">
        <v>345</v>
      </c>
      <c r="E694" s="23"/>
    </row>
    <row r="695" spans="1:5" ht="20" customHeight="1">
      <c r="A695" s="19" t="s">
        <v>1508</v>
      </c>
      <c r="B695" s="20" t="s">
        <v>1507</v>
      </c>
      <c r="C695" s="21" t="s">
        <v>157471</v>
      </c>
      <c r="D695" s="21" t="s">
        <v>345</v>
      </c>
      <c r="E695" s="23"/>
    </row>
    <row r="696" spans="1:5" ht="20" customHeight="1">
      <c r="A696" s="19" t="s">
        <v>1509</v>
      </c>
      <c r="B696" s="20" t="s">
        <v>1507</v>
      </c>
      <c r="C696" s="21" t="s">
        <v>157471</v>
      </c>
      <c r="D696" s="21" t="s">
        <v>345</v>
      </c>
      <c r="E696" s="23"/>
    </row>
    <row r="697" spans="1:5" ht="20" customHeight="1">
      <c r="A697" s="19" t="s">
        <v>1510</v>
      </c>
      <c r="B697" s="20" t="s">
        <v>1507</v>
      </c>
      <c r="C697" s="21" t="s">
        <v>157471</v>
      </c>
      <c r="D697" s="21" t="s">
        <v>345</v>
      </c>
      <c r="E697" s="23"/>
    </row>
    <row r="698" spans="1:5" ht="20" customHeight="1">
      <c r="A698" s="19" t="s">
        <v>1511</v>
      </c>
      <c r="B698" s="20" t="s">
        <v>1512</v>
      </c>
      <c r="C698" s="21" t="s">
        <v>157472</v>
      </c>
      <c r="D698" s="21" t="s">
        <v>345</v>
      </c>
      <c r="E698" s="23"/>
    </row>
    <row r="699" spans="1:5" ht="20" customHeight="1">
      <c r="A699" s="19" t="s">
        <v>1513</v>
      </c>
      <c r="B699" s="20" t="s">
        <v>99</v>
      </c>
      <c r="C699" s="21" t="s">
        <v>157473</v>
      </c>
      <c r="D699" s="21" t="s">
        <v>296</v>
      </c>
      <c r="E699" s="23"/>
    </row>
    <row r="700" spans="1:5" ht="20" customHeight="1">
      <c r="A700" s="19" t="s">
        <v>1514</v>
      </c>
      <c r="B700" s="20" t="s">
        <v>99</v>
      </c>
      <c r="C700" s="21" t="s">
        <v>157473</v>
      </c>
      <c r="D700" s="21" t="s">
        <v>296</v>
      </c>
      <c r="E700" s="23"/>
    </row>
    <row r="701" spans="1:5" ht="20" customHeight="1">
      <c r="A701" s="19" t="s">
        <v>1515</v>
      </c>
      <c r="B701" s="20" t="s">
        <v>1516</v>
      </c>
      <c r="C701" s="21" t="s">
        <v>157474</v>
      </c>
      <c r="D701" s="21" t="s">
        <v>345</v>
      </c>
      <c r="E701" s="23"/>
    </row>
    <row r="702" spans="1:5" ht="20" customHeight="1">
      <c r="A702" s="19" t="s">
        <v>1517</v>
      </c>
      <c r="B702" s="20" t="s">
        <v>1518</v>
      </c>
      <c r="C702" s="21" t="s">
        <v>157475</v>
      </c>
      <c r="D702" s="21" t="s">
        <v>296</v>
      </c>
      <c r="E702" s="23"/>
    </row>
    <row r="703" spans="1:5" ht="20" customHeight="1">
      <c r="A703" s="19" t="s">
        <v>1519</v>
      </c>
      <c r="B703" s="20" t="s">
        <v>1520</v>
      </c>
      <c r="C703" s="21" t="s">
        <v>157476</v>
      </c>
      <c r="D703" s="21" t="s">
        <v>345</v>
      </c>
      <c r="E703" s="23"/>
    </row>
    <row r="704" spans="1:5" ht="20" customHeight="1">
      <c r="A704" s="19" t="s">
        <v>1521</v>
      </c>
      <c r="B704" s="20" t="s">
        <v>1522</v>
      </c>
      <c r="C704" s="21" t="s">
        <v>157477</v>
      </c>
      <c r="D704" s="21" t="s">
        <v>345</v>
      </c>
      <c r="E704" s="23"/>
    </row>
    <row r="705" spans="1:5" ht="20" customHeight="1">
      <c r="A705" s="19" t="s">
        <v>1523</v>
      </c>
      <c r="B705" s="20" t="s">
        <v>1524</v>
      </c>
      <c r="C705" s="21" t="s">
        <v>157478</v>
      </c>
      <c r="D705" s="21" t="s">
        <v>345</v>
      </c>
      <c r="E705" s="23"/>
    </row>
    <row r="706" spans="1:5" ht="20" customHeight="1">
      <c r="A706" s="19" t="s">
        <v>1525</v>
      </c>
      <c r="B706" s="20" t="s">
        <v>1526</v>
      </c>
      <c r="C706" s="21" t="s">
        <v>157178</v>
      </c>
      <c r="D706" s="21" t="s">
        <v>345</v>
      </c>
      <c r="E706" s="23"/>
    </row>
    <row r="707" spans="1:5" ht="20" customHeight="1">
      <c r="A707" s="19" t="s">
        <v>1527</v>
      </c>
      <c r="B707" s="20" t="s">
        <v>1526</v>
      </c>
      <c r="C707" s="21" t="s">
        <v>157178</v>
      </c>
      <c r="D707" s="21" t="s">
        <v>345</v>
      </c>
      <c r="E707" s="23"/>
    </row>
    <row r="708" spans="1:5" ht="20" customHeight="1">
      <c r="A708" s="19" t="s">
        <v>1528</v>
      </c>
      <c r="B708" s="20" t="s">
        <v>1529</v>
      </c>
      <c r="C708" s="21" t="s">
        <v>157479</v>
      </c>
      <c r="D708" s="21" t="s">
        <v>345</v>
      </c>
      <c r="E708" s="23"/>
    </row>
    <row r="709" spans="1:5" ht="20" customHeight="1">
      <c r="A709" s="19" t="s">
        <v>1530</v>
      </c>
      <c r="B709" s="20" t="s">
        <v>1531</v>
      </c>
      <c r="C709" s="21" t="s">
        <v>157480</v>
      </c>
      <c r="D709" s="21" t="s">
        <v>296</v>
      </c>
      <c r="E709" s="23"/>
    </row>
    <row r="710" spans="1:5" ht="20" customHeight="1">
      <c r="A710" s="19" t="s">
        <v>1532</v>
      </c>
      <c r="B710" s="20" t="s">
        <v>1531</v>
      </c>
      <c r="C710" s="21" t="s">
        <v>157480</v>
      </c>
      <c r="D710" s="21" t="s">
        <v>296</v>
      </c>
      <c r="E710" s="23"/>
    </row>
    <row r="711" spans="1:5" ht="20" customHeight="1">
      <c r="A711" s="19" t="s">
        <v>1533</v>
      </c>
      <c r="B711" s="20" t="s">
        <v>1534</v>
      </c>
      <c r="C711" s="21" t="s">
        <v>157481</v>
      </c>
      <c r="D711" s="21" t="s">
        <v>345</v>
      </c>
      <c r="E711" s="23"/>
    </row>
    <row r="712" spans="1:5" ht="20" customHeight="1">
      <c r="A712" s="19" t="s">
        <v>1535</v>
      </c>
      <c r="B712" s="20" t="s">
        <v>1536</v>
      </c>
      <c r="C712" s="21" t="s">
        <v>157482</v>
      </c>
      <c r="D712" s="21" t="s">
        <v>345</v>
      </c>
      <c r="E712" s="23"/>
    </row>
    <row r="713" spans="1:5" ht="20" customHeight="1">
      <c r="A713" s="19" t="s">
        <v>1537</v>
      </c>
      <c r="B713" s="20" t="s">
        <v>1536</v>
      </c>
      <c r="C713" s="21" t="s">
        <v>157482</v>
      </c>
      <c r="D713" s="21" t="s">
        <v>345</v>
      </c>
      <c r="E713" s="23"/>
    </row>
    <row r="714" spans="1:5" ht="20" customHeight="1">
      <c r="A714" s="19" t="s">
        <v>1538</v>
      </c>
      <c r="B714" s="20" t="s">
        <v>1539</v>
      </c>
      <c r="C714" s="21" t="s">
        <v>157483</v>
      </c>
      <c r="D714" s="21" t="s">
        <v>345</v>
      </c>
      <c r="E714" s="23"/>
    </row>
    <row r="715" spans="1:5" ht="20" customHeight="1">
      <c r="A715" s="19" t="s">
        <v>1540</v>
      </c>
      <c r="B715" s="20" t="s">
        <v>1539</v>
      </c>
      <c r="C715" s="21" t="s">
        <v>157483</v>
      </c>
      <c r="D715" s="21" t="s">
        <v>345</v>
      </c>
      <c r="E715" s="23"/>
    </row>
    <row r="716" spans="1:5" ht="20" customHeight="1">
      <c r="A716" s="19" t="s">
        <v>1541</v>
      </c>
      <c r="B716" s="20" t="s">
        <v>1539</v>
      </c>
      <c r="C716" s="21" t="s">
        <v>157483</v>
      </c>
      <c r="D716" s="21" t="s">
        <v>345</v>
      </c>
      <c r="E716" s="23"/>
    </row>
    <row r="717" spans="1:5" ht="20" customHeight="1">
      <c r="A717" s="19" t="s">
        <v>1542</v>
      </c>
      <c r="B717" s="20" t="s">
        <v>1543</v>
      </c>
      <c r="C717" s="21" t="s">
        <v>157484</v>
      </c>
      <c r="D717" s="21" t="s">
        <v>345</v>
      </c>
      <c r="E717" s="23"/>
    </row>
    <row r="718" spans="1:5" ht="20" customHeight="1">
      <c r="A718" s="19" t="s">
        <v>1544</v>
      </c>
      <c r="B718" s="20" t="s">
        <v>1545</v>
      </c>
      <c r="C718" s="21" t="s">
        <v>157485</v>
      </c>
      <c r="D718" s="21" t="s">
        <v>345</v>
      </c>
      <c r="E718" s="23"/>
    </row>
    <row r="719" spans="1:5" ht="20" customHeight="1">
      <c r="A719" s="19" t="s">
        <v>1546</v>
      </c>
      <c r="B719" s="20" t="s">
        <v>1547</v>
      </c>
      <c r="C719" s="21" t="s">
        <v>157486</v>
      </c>
      <c r="D719" s="21" t="s">
        <v>345</v>
      </c>
      <c r="E719" s="23"/>
    </row>
    <row r="720" spans="1:5" ht="20" customHeight="1">
      <c r="A720" s="19" t="s">
        <v>1548</v>
      </c>
      <c r="B720" s="20" t="s">
        <v>1547</v>
      </c>
      <c r="C720" s="21" t="s">
        <v>157486</v>
      </c>
      <c r="D720" s="21" t="s">
        <v>345</v>
      </c>
      <c r="E720" s="23"/>
    </row>
    <row r="721" spans="1:5" ht="20" customHeight="1">
      <c r="A721" s="19" t="s">
        <v>1549</v>
      </c>
      <c r="B721" s="20" t="s">
        <v>1550</v>
      </c>
      <c r="C721" s="21" t="s">
        <v>157487</v>
      </c>
      <c r="D721" s="21" t="s">
        <v>345</v>
      </c>
      <c r="E721" s="23"/>
    </row>
    <row r="722" spans="1:5" ht="20" customHeight="1">
      <c r="A722" s="19" t="s">
        <v>1551</v>
      </c>
      <c r="B722" s="20" t="s">
        <v>1552</v>
      </c>
      <c r="C722" s="21" t="s">
        <v>157488</v>
      </c>
      <c r="D722" s="21" t="s">
        <v>345</v>
      </c>
      <c r="E722" s="23"/>
    </row>
    <row r="723" spans="1:5" ht="20" customHeight="1">
      <c r="A723" s="19" t="s">
        <v>1553</v>
      </c>
      <c r="B723" s="20" t="s">
        <v>1554</v>
      </c>
      <c r="C723" s="21" t="s">
        <v>157489</v>
      </c>
      <c r="D723" s="21" t="s">
        <v>345</v>
      </c>
      <c r="E723" s="23"/>
    </row>
    <row r="724" spans="1:5" ht="20" customHeight="1">
      <c r="A724" s="19" t="s">
        <v>1555</v>
      </c>
      <c r="B724" s="20" t="s">
        <v>1556</v>
      </c>
      <c r="C724" s="21" t="s">
        <v>157490</v>
      </c>
      <c r="D724" s="21" t="s">
        <v>345</v>
      </c>
      <c r="E724" s="23"/>
    </row>
    <row r="725" spans="1:5" ht="20" customHeight="1">
      <c r="A725" s="19" t="s">
        <v>1557</v>
      </c>
      <c r="B725" s="20" t="s">
        <v>1558</v>
      </c>
      <c r="C725" s="21" t="s">
        <v>157491</v>
      </c>
      <c r="D725" s="21" t="s">
        <v>345</v>
      </c>
      <c r="E725" s="23"/>
    </row>
    <row r="726" spans="1:5" ht="20" customHeight="1">
      <c r="A726" s="19" t="s">
        <v>1559</v>
      </c>
      <c r="B726" s="20" t="s">
        <v>1560</v>
      </c>
      <c r="C726" s="21" t="s">
        <v>157492</v>
      </c>
      <c r="D726" s="21" t="s">
        <v>345</v>
      </c>
      <c r="E726" s="23"/>
    </row>
    <row r="727" spans="1:5" ht="20" customHeight="1">
      <c r="A727" s="19" t="s">
        <v>1561</v>
      </c>
      <c r="B727" s="20" t="s">
        <v>1560</v>
      </c>
      <c r="C727" s="21" t="s">
        <v>157492</v>
      </c>
      <c r="D727" s="21" t="s">
        <v>345</v>
      </c>
      <c r="E727" s="23"/>
    </row>
    <row r="728" spans="1:5" ht="20" customHeight="1">
      <c r="A728" s="19" t="s">
        <v>1562</v>
      </c>
      <c r="B728" s="20" t="s">
        <v>1563</v>
      </c>
      <c r="C728" s="21" t="s">
        <v>157493</v>
      </c>
      <c r="D728" s="21" t="s">
        <v>139</v>
      </c>
      <c r="E728" s="23"/>
    </row>
    <row r="729" spans="1:5" ht="20" customHeight="1">
      <c r="A729" s="19" t="s">
        <v>1564</v>
      </c>
      <c r="B729" s="20" t="s">
        <v>1565</v>
      </c>
      <c r="C729" s="21" t="s">
        <v>157494</v>
      </c>
      <c r="D729" s="21" t="s">
        <v>345</v>
      </c>
      <c r="E729" s="23"/>
    </row>
    <row r="730" spans="1:5" ht="20" customHeight="1">
      <c r="A730" s="19" t="s">
        <v>1566</v>
      </c>
      <c r="B730" s="20" t="s">
        <v>1567</v>
      </c>
      <c r="C730" s="21" t="s">
        <v>157495</v>
      </c>
      <c r="D730" s="21" t="s">
        <v>345</v>
      </c>
      <c r="E730" s="23"/>
    </row>
    <row r="731" spans="1:5" ht="20" customHeight="1">
      <c r="A731" s="19" t="s">
        <v>1568</v>
      </c>
      <c r="B731" s="20" t="s">
        <v>1569</v>
      </c>
      <c r="C731" s="21" t="s">
        <v>157496</v>
      </c>
      <c r="D731" s="21" t="s">
        <v>296</v>
      </c>
      <c r="E731" s="23"/>
    </row>
    <row r="732" spans="1:5" ht="20" customHeight="1">
      <c r="A732" s="19" t="s">
        <v>1570</v>
      </c>
      <c r="B732" s="20" t="s">
        <v>1571</v>
      </c>
      <c r="C732" s="21" t="s">
        <v>157497</v>
      </c>
      <c r="D732" s="21" t="s">
        <v>345</v>
      </c>
      <c r="E732" s="23"/>
    </row>
    <row r="733" spans="1:5" ht="20" customHeight="1">
      <c r="A733" s="19" t="s">
        <v>1572</v>
      </c>
      <c r="B733" s="20" t="s">
        <v>1573</v>
      </c>
      <c r="C733" s="21" t="s">
        <v>157498</v>
      </c>
      <c r="D733" s="21" t="s">
        <v>296</v>
      </c>
      <c r="E733" s="23"/>
    </row>
    <row r="734" spans="1:5" ht="20" customHeight="1">
      <c r="A734" s="19" t="s">
        <v>1574</v>
      </c>
      <c r="B734" s="20" t="s">
        <v>1575</v>
      </c>
      <c r="C734" s="21" t="s">
        <v>157499</v>
      </c>
      <c r="D734" s="21" t="s">
        <v>345</v>
      </c>
      <c r="E734" s="23"/>
    </row>
    <row r="735" spans="1:5" ht="20" customHeight="1">
      <c r="A735" s="19" t="s">
        <v>1576</v>
      </c>
      <c r="B735" s="20" t="s">
        <v>1577</v>
      </c>
      <c r="C735" s="21" t="s">
        <v>157500</v>
      </c>
      <c r="D735" s="21" t="s">
        <v>345</v>
      </c>
      <c r="E735" s="23"/>
    </row>
    <row r="736" spans="1:5" ht="20" customHeight="1">
      <c r="A736" s="19" t="s">
        <v>1578</v>
      </c>
      <c r="B736" s="20" t="s">
        <v>1579</v>
      </c>
      <c r="C736" s="21" t="s">
        <v>157501</v>
      </c>
      <c r="D736" s="21" t="s">
        <v>345</v>
      </c>
      <c r="E736" s="23"/>
    </row>
    <row r="737" spans="1:5" ht="20" customHeight="1">
      <c r="A737" s="19" t="s">
        <v>1580</v>
      </c>
      <c r="B737" s="20" t="s">
        <v>1581</v>
      </c>
      <c r="C737" s="21" t="s">
        <v>157502</v>
      </c>
      <c r="D737" s="21" t="s">
        <v>296</v>
      </c>
      <c r="E737" s="23"/>
    </row>
    <row r="738" spans="1:5" ht="20" customHeight="1">
      <c r="A738" s="19" t="s">
        <v>1582</v>
      </c>
      <c r="B738" s="20" t="s">
        <v>1581</v>
      </c>
      <c r="C738" s="21" t="s">
        <v>157502</v>
      </c>
      <c r="D738" s="21" t="s">
        <v>296</v>
      </c>
      <c r="E738" s="23"/>
    </row>
    <row r="739" spans="1:5" ht="20" customHeight="1">
      <c r="A739" s="19" t="s">
        <v>1583</v>
      </c>
      <c r="B739" s="20" t="s">
        <v>1584</v>
      </c>
      <c r="C739" s="21" t="s">
        <v>157503</v>
      </c>
      <c r="D739" s="21" t="s">
        <v>345</v>
      </c>
      <c r="E739" s="23"/>
    </row>
    <row r="740" spans="1:5" ht="20" customHeight="1">
      <c r="A740" s="19" t="s">
        <v>1585</v>
      </c>
      <c r="B740" s="20" t="s">
        <v>1586</v>
      </c>
      <c r="C740" s="21" t="s">
        <v>157504</v>
      </c>
      <c r="D740" s="21" t="s">
        <v>296</v>
      </c>
      <c r="E740" s="23"/>
    </row>
    <row r="741" spans="1:5" ht="20" customHeight="1">
      <c r="A741" s="19" t="s">
        <v>1587</v>
      </c>
      <c r="B741" s="20" t="s">
        <v>1586</v>
      </c>
      <c r="C741" s="21" t="s">
        <v>157504</v>
      </c>
      <c r="D741" s="21" t="s">
        <v>296</v>
      </c>
      <c r="E741" s="23"/>
    </row>
    <row r="742" spans="1:5" ht="20" customHeight="1">
      <c r="A742" s="19" t="s">
        <v>1588</v>
      </c>
      <c r="B742" s="20" t="s">
        <v>1589</v>
      </c>
      <c r="C742" s="21" t="s">
        <v>157505</v>
      </c>
      <c r="D742" s="21" t="s">
        <v>345</v>
      </c>
      <c r="E742" s="23"/>
    </row>
    <row r="743" spans="1:5" ht="20" customHeight="1">
      <c r="A743" s="19" t="s">
        <v>1590</v>
      </c>
      <c r="B743" s="20" t="s">
        <v>1589</v>
      </c>
      <c r="C743" s="21" t="s">
        <v>157505</v>
      </c>
      <c r="D743" s="21" t="s">
        <v>345</v>
      </c>
      <c r="E743" s="23"/>
    </row>
    <row r="744" spans="1:5" ht="20" customHeight="1">
      <c r="A744" s="19" t="s">
        <v>1591</v>
      </c>
      <c r="B744" s="20" t="s">
        <v>1589</v>
      </c>
      <c r="C744" s="21" t="s">
        <v>157505</v>
      </c>
      <c r="D744" s="21" t="s">
        <v>345</v>
      </c>
      <c r="E744" s="23"/>
    </row>
    <row r="745" spans="1:5" ht="20" customHeight="1">
      <c r="A745" s="19" t="s">
        <v>1592</v>
      </c>
      <c r="B745" s="20" t="s">
        <v>1593</v>
      </c>
      <c r="C745" s="21" t="s">
        <v>157506</v>
      </c>
      <c r="D745" s="21" t="s">
        <v>345</v>
      </c>
      <c r="E745" s="23"/>
    </row>
    <row r="746" spans="1:5" ht="20" customHeight="1">
      <c r="A746" s="19" t="s">
        <v>1594</v>
      </c>
      <c r="B746" s="20" t="s">
        <v>1595</v>
      </c>
      <c r="C746" s="21" t="s">
        <v>157507</v>
      </c>
      <c r="D746" s="21" t="s">
        <v>345</v>
      </c>
      <c r="E746" s="23"/>
    </row>
    <row r="747" spans="1:5" ht="20" customHeight="1">
      <c r="A747" s="19" t="s">
        <v>1596</v>
      </c>
      <c r="B747" s="20" t="s">
        <v>1597</v>
      </c>
      <c r="C747" s="21" t="s">
        <v>157508</v>
      </c>
      <c r="D747" s="21" t="s">
        <v>345</v>
      </c>
      <c r="E747" s="23"/>
    </row>
    <row r="748" spans="1:5" ht="20" customHeight="1">
      <c r="A748" s="19" t="s">
        <v>1598</v>
      </c>
      <c r="B748" s="20" t="s">
        <v>1599</v>
      </c>
      <c r="C748" s="21" t="s">
        <v>157509</v>
      </c>
      <c r="D748" s="21" t="s">
        <v>345</v>
      </c>
      <c r="E748" s="23"/>
    </row>
    <row r="749" spans="1:5" ht="20" customHeight="1">
      <c r="A749" s="19" t="s">
        <v>1600</v>
      </c>
      <c r="B749" s="20" t="s">
        <v>1601</v>
      </c>
      <c r="C749" s="21" t="s">
        <v>157510</v>
      </c>
      <c r="D749" s="21" t="s">
        <v>345</v>
      </c>
      <c r="E749" s="23"/>
    </row>
    <row r="750" spans="1:5" ht="20" customHeight="1">
      <c r="A750" s="19" t="s">
        <v>1602</v>
      </c>
      <c r="B750" s="20" t="s">
        <v>1603</v>
      </c>
      <c r="C750" s="21" t="s">
        <v>157511</v>
      </c>
      <c r="D750" s="21" t="s">
        <v>296</v>
      </c>
      <c r="E750" s="23"/>
    </row>
    <row r="751" spans="1:5" ht="20" customHeight="1">
      <c r="A751" s="19" t="s">
        <v>1604</v>
      </c>
      <c r="B751" s="20" t="s">
        <v>1605</v>
      </c>
      <c r="C751" s="21" t="s">
        <v>157512</v>
      </c>
      <c r="D751" s="21" t="s">
        <v>296</v>
      </c>
      <c r="E751" s="23"/>
    </row>
    <row r="752" spans="1:5" ht="20" customHeight="1">
      <c r="A752" s="19" t="s">
        <v>1606</v>
      </c>
      <c r="B752" s="20" t="s">
        <v>1607</v>
      </c>
      <c r="C752" s="21" t="s">
        <v>157513</v>
      </c>
      <c r="D752" s="21" t="s">
        <v>345</v>
      </c>
      <c r="E752" s="23"/>
    </row>
    <row r="753" spans="1:5" ht="20" customHeight="1">
      <c r="A753" s="19" t="s">
        <v>1608</v>
      </c>
      <c r="B753" s="20" t="s">
        <v>1609</v>
      </c>
      <c r="C753" s="21" t="s">
        <v>157514</v>
      </c>
      <c r="D753" s="21" t="s">
        <v>345</v>
      </c>
      <c r="E753" s="23"/>
    </row>
    <row r="754" spans="1:5" ht="20" customHeight="1">
      <c r="A754" s="19" t="s">
        <v>1610</v>
      </c>
      <c r="B754" s="20" t="s">
        <v>1609</v>
      </c>
      <c r="C754" s="21" t="s">
        <v>157514</v>
      </c>
      <c r="D754" s="21" t="s">
        <v>345</v>
      </c>
      <c r="E754" s="23"/>
    </row>
    <row r="755" spans="1:5" ht="20" customHeight="1">
      <c r="A755" s="19" t="s">
        <v>1611</v>
      </c>
      <c r="B755" s="20" t="s">
        <v>1612</v>
      </c>
      <c r="C755" s="21" t="s">
        <v>157515</v>
      </c>
      <c r="D755" s="21" t="s">
        <v>345</v>
      </c>
      <c r="E755" s="23"/>
    </row>
    <row r="756" spans="1:5" ht="20" customHeight="1">
      <c r="A756" s="19" t="s">
        <v>1613</v>
      </c>
      <c r="B756" s="20" t="s">
        <v>1614</v>
      </c>
      <c r="C756" s="21" t="s">
        <v>157516</v>
      </c>
      <c r="D756" s="21" t="s">
        <v>345</v>
      </c>
      <c r="E756" s="23"/>
    </row>
    <row r="757" spans="1:5" ht="20" customHeight="1">
      <c r="A757" s="19" t="s">
        <v>1615</v>
      </c>
      <c r="B757" s="20" t="s">
        <v>1616</v>
      </c>
      <c r="C757" s="21" t="s">
        <v>157517</v>
      </c>
      <c r="D757" s="21" t="s">
        <v>345</v>
      </c>
      <c r="E757" s="23"/>
    </row>
    <row r="758" spans="1:5" ht="20" customHeight="1">
      <c r="A758" s="19" t="s">
        <v>1617</v>
      </c>
      <c r="B758" s="20" t="s">
        <v>1616</v>
      </c>
      <c r="C758" s="21" t="s">
        <v>157517</v>
      </c>
      <c r="D758" s="21" t="s">
        <v>345</v>
      </c>
      <c r="E758" s="23"/>
    </row>
    <row r="759" spans="1:5" ht="20" customHeight="1">
      <c r="A759" s="19" t="s">
        <v>1618</v>
      </c>
      <c r="B759" s="20" t="s">
        <v>1619</v>
      </c>
      <c r="C759" s="21" t="s">
        <v>157518</v>
      </c>
      <c r="D759" s="21" t="s">
        <v>345</v>
      </c>
      <c r="E759" s="23"/>
    </row>
    <row r="760" spans="1:5" ht="20" customHeight="1">
      <c r="A760" s="19" t="s">
        <v>1620</v>
      </c>
      <c r="B760" s="20" t="s">
        <v>1621</v>
      </c>
      <c r="C760" s="21" t="s">
        <v>157519</v>
      </c>
      <c r="D760" s="21" t="s">
        <v>345</v>
      </c>
      <c r="E760" s="23"/>
    </row>
    <row r="761" spans="1:5" ht="20" customHeight="1">
      <c r="A761" s="19" t="s">
        <v>1622</v>
      </c>
      <c r="B761" s="24">
        <v>100</v>
      </c>
      <c r="C761" s="21" t="s">
        <v>157520</v>
      </c>
      <c r="D761" s="21" t="s">
        <v>345</v>
      </c>
      <c r="E761" s="23"/>
    </row>
    <row r="762" spans="1:5" ht="20" customHeight="1">
      <c r="A762" s="19" t="s">
        <v>1623</v>
      </c>
      <c r="B762" s="24">
        <v>100</v>
      </c>
      <c r="C762" s="21" t="s">
        <v>157520</v>
      </c>
      <c r="D762" s="21" t="s">
        <v>345</v>
      </c>
      <c r="E762" s="23"/>
    </row>
    <row r="763" spans="1:5" ht="20" customHeight="1">
      <c r="A763" s="19" t="s">
        <v>1624</v>
      </c>
      <c r="B763" s="24">
        <v>100</v>
      </c>
      <c r="C763" s="21" t="s">
        <v>157521</v>
      </c>
      <c r="D763" s="21" t="s">
        <v>345</v>
      </c>
      <c r="E763" s="23"/>
    </row>
    <row r="764" spans="1:5" ht="20" customHeight="1">
      <c r="A764" s="19" t="s">
        <v>1625</v>
      </c>
      <c r="B764" s="20" t="s">
        <v>1626</v>
      </c>
      <c r="C764" s="21" t="s">
        <v>157522</v>
      </c>
      <c r="D764" s="21" t="s">
        <v>345</v>
      </c>
      <c r="E764" s="23"/>
    </row>
    <row r="765" spans="1:5" ht="20" customHeight="1">
      <c r="A765" s="19" t="s">
        <v>1627</v>
      </c>
      <c r="B765" s="20" t="s">
        <v>1628</v>
      </c>
      <c r="C765" s="21" t="s">
        <v>157523</v>
      </c>
      <c r="D765" s="21" t="s">
        <v>345</v>
      </c>
      <c r="E765" s="23"/>
    </row>
    <row r="766" spans="1:5" ht="20" customHeight="1">
      <c r="A766" s="19" t="s">
        <v>1629</v>
      </c>
      <c r="B766" s="20" t="s">
        <v>1630</v>
      </c>
      <c r="C766" s="21" t="s">
        <v>157524</v>
      </c>
      <c r="D766" s="21" t="s">
        <v>345</v>
      </c>
      <c r="E766" s="23"/>
    </row>
    <row r="767" spans="1:5" ht="20" customHeight="1">
      <c r="A767" s="19" t="s">
        <v>1631</v>
      </c>
      <c r="B767" s="20" t="s">
        <v>1632</v>
      </c>
      <c r="C767" s="21" t="s">
        <v>157525</v>
      </c>
      <c r="D767" s="21" t="s">
        <v>296</v>
      </c>
      <c r="E767" s="23"/>
    </row>
    <row r="768" spans="1:5" ht="20" customHeight="1">
      <c r="A768" s="19" t="s">
        <v>1633</v>
      </c>
      <c r="B768" s="20" t="s">
        <v>1634</v>
      </c>
      <c r="C768" s="21" t="s">
        <v>157526</v>
      </c>
      <c r="D768" s="21" t="s">
        <v>345</v>
      </c>
      <c r="E768" s="23"/>
    </row>
    <row r="769" spans="1:5" ht="20" customHeight="1">
      <c r="A769" s="19" t="s">
        <v>1635</v>
      </c>
      <c r="B769" s="20" t="s">
        <v>1636</v>
      </c>
      <c r="C769" s="21" t="s">
        <v>157527</v>
      </c>
      <c r="D769" s="21" t="s">
        <v>345</v>
      </c>
      <c r="E769" s="23"/>
    </row>
    <row r="770" spans="1:5" ht="20" customHeight="1">
      <c r="A770" s="19" t="s">
        <v>1637</v>
      </c>
      <c r="B770" s="20" t="s">
        <v>1636</v>
      </c>
      <c r="C770" s="21" t="s">
        <v>157527</v>
      </c>
      <c r="D770" s="21" t="s">
        <v>345</v>
      </c>
      <c r="E770" s="23"/>
    </row>
    <row r="771" spans="1:5" ht="20" customHeight="1">
      <c r="A771" s="19" t="s">
        <v>1638</v>
      </c>
      <c r="B771" s="20" t="s">
        <v>1639</v>
      </c>
      <c r="C771" s="21" t="s">
        <v>157528</v>
      </c>
      <c r="D771" s="21" t="s">
        <v>345</v>
      </c>
      <c r="E771" s="23"/>
    </row>
    <row r="772" spans="1:5" ht="20" customHeight="1">
      <c r="A772" s="19" t="s">
        <v>1640</v>
      </c>
      <c r="B772" s="20" t="s">
        <v>1639</v>
      </c>
      <c r="C772" s="21" t="s">
        <v>157528</v>
      </c>
      <c r="D772" s="21" t="s">
        <v>345</v>
      </c>
      <c r="E772" s="23"/>
    </row>
    <row r="773" spans="1:5" ht="20" customHeight="1">
      <c r="A773" s="19" t="s">
        <v>1641</v>
      </c>
      <c r="B773" s="20" t="s">
        <v>1642</v>
      </c>
      <c r="C773" s="21" t="s">
        <v>157529</v>
      </c>
      <c r="D773" s="21" t="s">
        <v>139</v>
      </c>
      <c r="E773" s="23"/>
    </row>
    <row r="774" spans="1:5" ht="20" customHeight="1">
      <c r="A774" s="19" t="s">
        <v>1643</v>
      </c>
      <c r="B774" s="20" t="s">
        <v>1644</v>
      </c>
      <c r="C774" s="21" t="s">
        <v>157530</v>
      </c>
      <c r="D774" s="21" t="s">
        <v>345</v>
      </c>
      <c r="E774" s="23"/>
    </row>
    <row r="775" spans="1:5" ht="20" customHeight="1">
      <c r="A775" s="19" t="s">
        <v>1645</v>
      </c>
      <c r="B775" s="20" t="s">
        <v>1646</v>
      </c>
      <c r="C775" s="21" t="s">
        <v>157531</v>
      </c>
      <c r="D775" s="21" t="s">
        <v>296</v>
      </c>
      <c r="E775" s="23"/>
    </row>
    <row r="776" spans="1:5" ht="20" customHeight="1">
      <c r="A776" s="19" t="s">
        <v>1647</v>
      </c>
      <c r="B776" s="20" t="s">
        <v>1648</v>
      </c>
      <c r="C776" s="21" t="s">
        <v>157532</v>
      </c>
      <c r="D776" s="21" t="s">
        <v>296</v>
      </c>
      <c r="E776" s="23"/>
    </row>
    <row r="777" spans="1:5" ht="20" customHeight="1">
      <c r="A777" s="19" t="s">
        <v>1649</v>
      </c>
      <c r="B777" s="20" t="s">
        <v>1650</v>
      </c>
      <c r="C777" s="21" t="s">
        <v>157533</v>
      </c>
      <c r="D777" s="21" t="s">
        <v>345</v>
      </c>
      <c r="E777" s="23"/>
    </row>
    <row r="778" spans="1:5" ht="20" customHeight="1">
      <c r="A778" s="19" t="s">
        <v>1651</v>
      </c>
      <c r="B778" s="20" t="s">
        <v>1650</v>
      </c>
      <c r="C778" s="21" t="s">
        <v>157533</v>
      </c>
      <c r="D778" s="21" t="s">
        <v>345</v>
      </c>
      <c r="E778" s="23"/>
    </row>
    <row r="779" spans="1:5" ht="20" customHeight="1">
      <c r="A779" s="19" t="s">
        <v>1652</v>
      </c>
      <c r="B779" s="20" t="s">
        <v>1653</v>
      </c>
      <c r="C779" s="21" t="s">
        <v>157534</v>
      </c>
      <c r="D779" s="21" t="s">
        <v>345</v>
      </c>
      <c r="E779" s="23"/>
    </row>
    <row r="780" spans="1:5" ht="20" customHeight="1">
      <c r="A780" s="19" t="s">
        <v>1654</v>
      </c>
      <c r="B780" s="20" t="s">
        <v>1655</v>
      </c>
      <c r="C780" s="21" t="s">
        <v>157535</v>
      </c>
      <c r="D780" s="21" t="s">
        <v>296</v>
      </c>
      <c r="E780" s="23"/>
    </row>
    <row r="781" spans="1:5" ht="20" customHeight="1">
      <c r="A781" s="19" t="s">
        <v>1656</v>
      </c>
      <c r="B781" s="20" t="s">
        <v>1657</v>
      </c>
      <c r="C781" s="21" t="s">
        <v>157536</v>
      </c>
      <c r="D781" s="21" t="s">
        <v>296</v>
      </c>
      <c r="E781" s="23"/>
    </row>
    <row r="782" spans="1:5" ht="20" customHeight="1">
      <c r="A782" s="19" t="s">
        <v>1658</v>
      </c>
      <c r="B782" s="20" t="s">
        <v>1659</v>
      </c>
      <c r="C782" s="21" t="s">
        <v>157537</v>
      </c>
      <c r="D782" s="21" t="s">
        <v>345</v>
      </c>
      <c r="E782" s="23"/>
    </row>
    <row r="783" spans="1:5" ht="20" customHeight="1">
      <c r="A783" s="19" t="s">
        <v>1660</v>
      </c>
      <c r="B783" s="20" t="s">
        <v>1661</v>
      </c>
      <c r="C783" s="21" t="s">
        <v>157538</v>
      </c>
      <c r="D783" s="21" t="s">
        <v>296</v>
      </c>
      <c r="E783" s="23"/>
    </row>
    <row r="784" spans="1:5" ht="20" customHeight="1">
      <c r="A784" s="19" t="s">
        <v>1662</v>
      </c>
      <c r="B784" s="20" t="s">
        <v>1663</v>
      </c>
      <c r="C784" s="21" t="s">
        <v>157539</v>
      </c>
      <c r="D784" s="21" t="s">
        <v>345</v>
      </c>
      <c r="E784" s="23"/>
    </row>
    <row r="785" spans="1:5" ht="20" customHeight="1">
      <c r="A785" s="19" t="s">
        <v>1664</v>
      </c>
      <c r="B785" s="20" t="s">
        <v>1665</v>
      </c>
      <c r="C785" s="21" t="s">
        <v>157540</v>
      </c>
      <c r="D785" s="21" t="s">
        <v>345</v>
      </c>
      <c r="E785" s="23"/>
    </row>
    <row r="786" spans="1:5" ht="20" customHeight="1">
      <c r="A786" s="19" t="s">
        <v>1666</v>
      </c>
      <c r="B786" s="20" t="s">
        <v>1665</v>
      </c>
      <c r="C786" s="21" t="s">
        <v>157540</v>
      </c>
      <c r="D786" s="21" t="s">
        <v>345</v>
      </c>
      <c r="E786" s="23"/>
    </row>
    <row r="787" spans="1:5" ht="20" customHeight="1">
      <c r="A787" s="19" t="s">
        <v>1667</v>
      </c>
      <c r="B787" s="20" t="s">
        <v>1665</v>
      </c>
      <c r="C787" s="21" t="s">
        <v>157540</v>
      </c>
      <c r="D787" s="21" t="s">
        <v>345</v>
      </c>
      <c r="E787" s="23"/>
    </row>
    <row r="788" spans="1:5" ht="20" customHeight="1">
      <c r="A788" s="19" t="s">
        <v>1668</v>
      </c>
      <c r="B788" s="20" t="s">
        <v>1669</v>
      </c>
      <c r="C788" s="21" t="s">
        <v>157396</v>
      </c>
      <c r="D788" s="21" t="s">
        <v>345</v>
      </c>
      <c r="E788" s="23"/>
    </row>
    <row r="789" spans="1:5" ht="20" customHeight="1">
      <c r="A789" s="19" t="s">
        <v>1670</v>
      </c>
      <c r="B789" s="20" t="s">
        <v>1671</v>
      </c>
      <c r="C789" s="21" t="s">
        <v>157541</v>
      </c>
      <c r="D789" s="21" t="s">
        <v>345</v>
      </c>
      <c r="E789" s="23"/>
    </row>
    <row r="790" spans="1:5" ht="20" customHeight="1">
      <c r="A790" s="19" t="s">
        <v>1672</v>
      </c>
      <c r="B790" s="20" t="s">
        <v>1673</v>
      </c>
      <c r="C790" s="21" t="s">
        <v>157542</v>
      </c>
      <c r="D790" s="21" t="s">
        <v>345</v>
      </c>
      <c r="E790" s="23"/>
    </row>
    <row r="791" spans="1:5" ht="20" customHeight="1">
      <c r="A791" s="19" t="s">
        <v>1674</v>
      </c>
      <c r="B791" s="20" t="s">
        <v>1675</v>
      </c>
      <c r="C791" s="21" t="s">
        <v>157543</v>
      </c>
      <c r="D791" s="21" t="s">
        <v>345</v>
      </c>
      <c r="E791" s="23"/>
    </row>
    <row r="792" spans="1:5" ht="20" customHeight="1">
      <c r="A792" s="19" t="s">
        <v>1676</v>
      </c>
      <c r="B792" s="20" t="s">
        <v>1677</v>
      </c>
      <c r="C792" s="21" t="s">
        <v>157544</v>
      </c>
      <c r="D792" s="21" t="s">
        <v>345</v>
      </c>
      <c r="E792" s="23"/>
    </row>
    <row r="793" spans="1:5" ht="20" customHeight="1">
      <c r="A793" s="19" t="s">
        <v>1678</v>
      </c>
      <c r="B793" s="20" t="s">
        <v>1679</v>
      </c>
      <c r="C793" s="21" t="s">
        <v>157545</v>
      </c>
      <c r="D793" s="21" t="s">
        <v>296</v>
      </c>
      <c r="E793" s="23"/>
    </row>
    <row r="794" spans="1:5" ht="20" customHeight="1">
      <c r="A794" s="19" t="s">
        <v>1680</v>
      </c>
      <c r="B794" s="24">
        <v>100</v>
      </c>
      <c r="C794" s="21" t="s">
        <v>157546</v>
      </c>
      <c r="D794" s="21" t="s">
        <v>345</v>
      </c>
      <c r="E794" s="23"/>
    </row>
    <row r="795" spans="1:5" ht="20" customHeight="1">
      <c r="A795" s="19" t="s">
        <v>1681</v>
      </c>
      <c r="B795" s="24">
        <v>100</v>
      </c>
      <c r="C795" s="21" t="s">
        <v>157546</v>
      </c>
      <c r="D795" s="21" t="s">
        <v>345</v>
      </c>
      <c r="E795" s="23"/>
    </row>
    <row r="796" spans="1:5" ht="20" customHeight="1">
      <c r="A796" s="19" t="s">
        <v>1682</v>
      </c>
      <c r="B796" s="20" t="s">
        <v>1683</v>
      </c>
      <c r="C796" s="21" t="s">
        <v>157547</v>
      </c>
      <c r="D796" s="21" t="s">
        <v>345</v>
      </c>
      <c r="E796" s="23"/>
    </row>
    <row r="797" spans="1:5" ht="20" customHeight="1">
      <c r="A797" s="19" t="s">
        <v>1684</v>
      </c>
      <c r="B797" s="20" t="s">
        <v>1685</v>
      </c>
      <c r="C797" s="21" t="s">
        <v>157548</v>
      </c>
      <c r="D797" s="21" t="s">
        <v>345</v>
      </c>
      <c r="E797" s="23"/>
    </row>
    <row r="798" spans="1:5" ht="20" customHeight="1">
      <c r="A798" s="19" t="s">
        <v>1686</v>
      </c>
      <c r="B798" s="20" t="s">
        <v>1685</v>
      </c>
      <c r="C798" s="21" t="s">
        <v>157548</v>
      </c>
      <c r="D798" s="21" t="s">
        <v>345</v>
      </c>
      <c r="E798" s="23"/>
    </row>
    <row r="799" spans="1:5" ht="20" customHeight="1">
      <c r="A799" s="19" t="s">
        <v>1687</v>
      </c>
      <c r="B799" s="20" t="s">
        <v>1688</v>
      </c>
      <c r="C799" s="21" t="s">
        <v>157549</v>
      </c>
      <c r="D799" s="21" t="s">
        <v>345</v>
      </c>
      <c r="E799" s="23"/>
    </row>
    <row r="800" spans="1:5" ht="20" customHeight="1">
      <c r="A800" s="19" t="s">
        <v>1689</v>
      </c>
      <c r="B800" s="20" t="s">
        <v>1690</v>
      </c>
      <c r="C800" s="21" t="s">
        <v>157550</v>
      </c>
      <c r="D800" s="21" t="s">
        <v>296</v>
      </c>
      <c r="E800" s="23"/>
    </row>
    <row r="801" spans="1:5" ht="20" customHeight="1">
      <c r="A801" s="19" t="s">
        <v>1691</v>
      </c>
      <c r="B801" s="20" t="s">
        <v>1692</v>
      </c>
      <c r="C801" s="21" t="s">
        <v>157551</v>
      </c>
      <c r="D801" s="21" t="s">
        <v>296</v>
      </c>
      <c r="E801" s="23"/>
    </row>
    <row r="802" spans="1:5" ht="20" customHeight="1">
      <c r="A802" s="19" t="s">
        <v>118</v>
      </c>
      <c r="B802" s="20" t="s">
        <v>123</v>
      </c>
      <c r="C802" s="21" t="s">
        <v>157552</v>
      </c>
      <c r="D802" s="21" t="s">
        <v>345</v>
      </c>
      <c r="E802" s="23"/>
    </row>
    <row r="803" spans="1:5" ht="20" customHeight="1">
      <c r="A803" s="19" t="s">
        <v>1693</v>
      </c>
      <c r="B803" s="24">
        <v>100</v>
      </c>
      <c r="C803" s="21" t="s">
        <v>157553</v>
      </c>
      <c r="D803" s="21" t="s">
        <v>345</v>
      </c>
      <c r="E803" s="23"/>
    </row>
    <row r="804" spans="1:5" ht="20" customHeight="1">
      <c r="A804" s="19" t="s">
        <v>1694</v>
      </c>
      <c r="B804" s="24">
        <v>100</v>
      </c>
      <c r="C804" s="21" t="s">
        <v>157553</v>
      </c>
      <c r="D804" s="21" t="s">
        <v>345</v>
      </c>
      <c r="E804" s="23"/>
    </row>
    <row r="805" spans="1:5" ht="20" customHeight="1">
      <c r="A805" s="19" t="s">
        <v>1695</v>
      </c>
      <c r="B805" s="20" t="s">
        <v>1696</v>
      </c>
      <c r="C805" s="21" t="s">
        <v>157554</v>
      </c>
      <c r="D805" s="21" t="s">
        <v>296</v>
      </c>
      <c r="E805" s="23"/>
    </row>
    <row r="806" spans="1:5" ht="20" customHeight="1">
      <c r="A806" s="19" t="s">
        <v>1697</v>
      </c>
      <c r="B806" s="20" t="s">
        <v>1698</v>
      </c>
      <c r="C806" s="21" t="s">
        <v>157555</v>
      </c>
      <c r="D806" s="21" t="s">
        <v>296</v>
      </c>
      <c r="E806" s="23"/>
    </row>
    <row r="807" spans="1:5" ht="20" customHeight="1">
      <c r="A807" s="19" t="s">
        <v>1699</v>
      </c>
      <c r="B807" s="20" t="s">
        <v>1700</v>
      </c>
      <c r="C807" s="21" t="s">
        <v>157556</v>
      </c>
      <c r="D807" s="21" t="s">
        <v>296</v>
      </c>
      <c r="E807" s="23"/>
    </row>
    <row r="808" spans="1:5" ht="20" customHeight="1">
      <c r="A808" s="19" t="s">
        <v>1701</v>
      </c>
      <c r="B808" s="20" t="s">
        <v>1702</v>
      </c>
      <c r="C808" s="21" t="s">
        <v>157557</v>
      </c>
      <c r="D808" s="21" t="s">
        <v>296</v>
      </c>
      <c r="E808" s="23"/>
    </row>
    <row r="809" spans="1:5" ht="20" customHeight="1">
      <c r="A809" s="19" t="s">
        <v>1703</v>
      </c>
      <c r="B809" s="20" t="s">
        <v>1704</v>
      </c>
      <c r="C809" s="21" t="s">
        <v>157558</v>
      </c>
      <c r="D809" s="21" t="s">
        <v>345</v>
      </c>
      <c r="E809" s="23"/>
    </row>
    <row r="810" spans="1:5" ht="20" customHeight="1">
      <c r="A810" s="19" t="s">
        <v>1705</v>
      </c>
      <c r="B810" s="20" t="s">
        <v>1706</v>
      </c>
      <c r="C810" s="21" t="s">
        <v>157559</v>
      </c>
      <c r="D810" s="21" t="s">
        <v>296</v>
      </c>
      <c r="E810" s="23"/>
    </row>
    <row r="811" spans="1:5" ht="20" customHeight="1">
      <c r="A811" s="19" t="s">
        <v>1707</v>
      </c>
      <c r="B811" s="20" t="s">
        <v>1708</v>
      </c>
      <c r="C811" s="21" t="s">
        <v>157560</v>
      </c>
      <c r="D811" s="21" t="s">
        <v>345</v>
      </c>
      <c r="E811" s="23"/>
    </row>
    <row r="812" spans="1:5" ht="20" customHeight="1">
      <c r="A812" s="19" t="s">
        <v>1709</v>
      </c>
      <c r="B812" s="20" t="s">
        <v>1710</v>
      </c>
      <c r="C812" s="21" t="s">
        <v>157561</v>
      </c>
      <c r="D812" s="21" t="s">
        <v>345</v>
      </c>
      <c r="E812" s="23"/>
    </row>
    <row r="813" spans="1:5" ht="20" customHeight="1">
      <c r="A813" s="19" t="s">
        <v>1711</v>
      </c>
      <c r="B813" s="20" t="s">
        <v>1712</v>
      </c>
      <c r="C813" s="21" t="s">
        <v>157562</v>
      </c>
      <c r="D813" s="21" t="s">
        <v>345</v>
      </c>
      <c r="E813" s="23"/>
    </row>
    <row r="814" spans="1:5" ht="20" customHeight="1">
      <c r="A814" s="19" t="s">
        <v>1713</v>
      </c>
      <c r="B814" s="20" t="s">
        <v>1714</v>
      </c>
      <c r="C814" s="21" t="s">
        <v>157563</v>
      </c>
      <c r="D814" s="21" t="s">
        <v>296</v>
      </c>
      <c r="E814" s="23"/>
    </row>
    <row r="815" spans="1:5" ht="20" customHeight="1">
      <c r="A815" s="19" t="s">
        <v>1715</v>
      </c>
      <c r="B815" s="20" t="s">
        <v>1716</v>
      </c>
      <c r="C815" s="21" t="s">
        <v>157564</v>
      </c>
      <c r="D815" s="21" t="s">
        <v>345</v>
      </c>
      <c r="E815" s="23"/>
    </row>
    <row r="816" spans="1:5" ht="20" customHeight="1">
      <c r="A816" s="19" t="s">
        <v>1717</v>
      </c>
      <c r="B816" s="20" t="s">
        <v>1716</v>
      </c>
      <c r="C816" s="21" t="s">
        <v>157564</v>
      </c>
      <c r="D816" s="21" t="s">
        <v>345</v>
      </c>
      <c r="E816" s="23"/>
    </row>
    <row r="817" spans="1:5" ht="20" customHeight="1">
      <c r="A817" s="19" t="s">
        <v>1718</v>
      </c>
      <c r="B817" s="20" t="s">
        <v>1719</v>
      </c>
      <c r="C817" s="21" t="s">
        <v>157565</v>
      </c>
      <c r="D817" s="21" t="s">
        <v>296</v>
      </c>
      <c r="E817" s="23"/>
    </row>
    <row r="818" spans="1:5" ht="20" customHeight="1">
      <c r="A818" s="19" t="s">
        <v>1720</v>
      </c>
      <c r="B818" s="20" t="s">
        <v>1721</v>
      </c>
      <c r="C818" s="21" t="s">
        <v>157566</v>
      </c>
      <c r="D818" s="21" t="s">
        <v>139</v>
      </c>
      <c r="E818" s="23"/>
    </row>
    <row r="819" spans="1:5" ht="20" customHeight="1">
      <c r="A819" s="19" t="s">
        <v>1722</v>
      </c>
      <c r="B819" s="20" t="s">
        <v>1723</v>
      </c>
      <c r="C819" s="21" t="s">
        <v>157567</v>
      </c>
      <c r="D819" s="21" t="s">
        <v>345</v>
      </c>
      <c r="E819" s="23"/>
    </row>
    <row r="820" spans="1:5" ht="20" customHeight="1">
      <c r="A820" s="19" t="s">
        <v>1724</v>
      </c>
      <c r="B820" s="20" t="s">
        <v>1725</v>
      </c>
      <c r="C820" s="21" t="s">
        <v>157568</v>
      </c>
      <c r="D820" s="21" t="s">
        <v>345</v>
      </c>
      <c r="E820" s="23"/>
    </row>
    <row r="821" spans="1:5" ht="20" customHeight="1">
      <c r="A821" s="19" t="s">
        <v>1726</v>
      </c>
      <c r="B821" s="20" t="s">
        <v>1727</v>
      </c>
      <c r="C821" s="21" t="s">
        <v>157569</v>
      </c>
      <c r="D821" s="21" t="s">
        <v>296</v>
      </c>
      <c r="E821" s="23"/>
    </row>
    <row r="822" spans="1:5" ht="20" customHeight="1">
      <c r="A822" s="19" t="s">
        <v>1728</v>
      </c>
      <c r="B822" s="20" t="s">
        <v>1729</v>
      </c>
      <c r="C822" s="21" t="s">
        <v>157570</v>
      </c>
      <c r="D822" s="21" t="s">
        <v>345</v>
      </c>
      <c r="E822" s="23"/>
    </row>
    <row r="823" spans="1:5" ht="20" customHeight="1">
      <c r="A823" s="19" t="s">
        <v>1730</v>
      </c>
      <c r="B823" s="20" t="s">
        <v>1731</v>
      </c>
      <c r="C823" s="21" t="s">
        <v>157571</v>
      </c>
      <c r="D823" s="21" t="s">
        <v>345</v>
      </c>
      <c r="E823" s="23"/>
    </row>
    <row r="824" spans="1:5" ht="20" customHeight="1">
      <c r="A824" s="19" t="s">
        <v>1732</v>
      </c>
      <c r="B824" s="20" t="s">
        <v>1733</v>
      </c>
      <c r="C824" s="21" t="s">
        <v>157572</v>
      </c>
      <c r="D824" s="21" t="s">
        <v>296</v>
      </c>
      <c r="E824" s="23"/>
    </row>
    <row r="825" spans="1:5" ht="20" customHeight="1">
      <c r="A825" s="19" t="s">
        <v>1734</v>
      </c>
      <c r="B825" s="20" t="s">
        <v>1735</v>
      </c>
      <c r="C825" s="21" t="s">
        <v>157573</v>
      </c>
      <c r="D825" s="21" t="s">
        <v>345</v>
      </c>
      <c r="E825" s="23"/>
    </row>
    <row r="826" spans="1:5" ht="20" customHeight="1">
      <c r="A826" s="19" t="s">
        <v>1736</v>
      </c>
      <c r="B826" s="20" t="s">
        <v>1737</v>
      </c>
      <c r="C826" s="21" t="s">
        <v>157574</v>
      </c>
      <c r="D826" s="21" t="s">
        <v>345</v>
      </c>
      <c r="E826" s="23"/>
    </row>
    <row r="827" spans="1:5" ht="20" customHeight="1">
      <c r="A827" s="19" t="s">
        <v>1738</v>
      </c>
      <c r="B827" s="20" t="s">
        <v>1739</v>
      </c>
      <c r="C827" s="21" t="s">
        <v>157575</v>
      </c>
      <c r="D827" s="21" t="s">
        <v>345</v>
      </c>
      <c r="E827" s="23"/>
    </row>
    <row r="828" spans="1:5" ht="20" customHeight="1">
      <c r="A828" s="19" t="s">
        <v>1740</v>
      </c>
      <c r="B828" s="20" t="s">
        <v>1741</v>
      </c>
      <c r="C828" s="21" t="s">
        <v>157576</v>
      </c>
      <c r="D828" s="21" t="s">
        <v>345</v>
      </c>
      <c r="E828" s="23"/>
    </row>
    <row r="829" spans="1:5" ht="20" customHeight="1">
      <c r="A829" s="19" t="s">
        <v>1742</v>
      </c>
      <c r="B829" s="20" t="s">
        <v>1743</v>
      </c>
      <c r="C829" s="21" t="s">
        <v>157577</v>
      </c>
      <c r="D829" s="21" t="s">
        <v>345</v>
      </c>
      <c r="E829" s="23"/>
    </row>
    <row r="830" spans="1:5" ht="20" customHeight="1">
      <c r="A830" s="19" t="s">
        <v>1744</v>
      </c>
      <c r="B830" s="20" t="s">
        <v>1745</v>
      </c>
      <c r="C830" s="21" t="s">
        <v>157578</v>
      </c>
      <c r="D830" s="21" t="s">
        <v>296</v>
      </c>
      <c r="E830" s="23"/>
    </row>
    <row r="831" spans="1:5" ht="20" customHeight="1">
      <c r="A831" s="19" t="s">
        <v>1746</v>
      </c>
      <c r="B831" s="20" t="s">
        <v>1747</v>
      </c>
      <c r="C831" s="21" t="s">
        <v>157579</v>
      </c>
      <c r="D831" s="21" t="s">
        <v>345</v>
      </c>
      <c r="E831" s="23"/>
    </row>
    <row r="832" spans="1:5" ht="20" customHeight="1">
      <c r="A832" s="19" t="s">
        <v>1748</v>
      </c>
      <c r="B832" s="20" t="s">
        <v>1747</v>
      </c>
      <c r="C832" s="21" t="s">
        <v>157579</v>
      </c>
      <c r="D832" s="21" t="s">
        <v>345</v>
      </c>
      <c r="E832" s="23"/>
    </row>
    <row r="833" spans="1:5" ht="20" customHeight="1">
      <c r="A833" s="19" t="s">
        <v>1749</v>
      </c>
      <c r="B833" s="20" t="s">
        <v>1750</v>
      </c>
      <c r="C833" s="21" t="s">
        <v>157580</v>
      </c>
      <c r="D833" s="21" t="s">
        <v>296</v>
      </c>
      <c r="E833" s="23"/>
    </row>
    <row r="834" spans="1:5" ht="20" customHeight="1">
      <c r="A834" s="19" t="s">
        <v>1751</v>
      </c>
      <c r="B834" s="20" t="s">
        <v>1750</v>
      </c>
      <c r="C834" s="21" t="s">
        <v>157580</v>
      </c>
      <c r="D834" s="21" t="s">
        <v>296</v>
      </c>
      <c r="E834" s="23"/>
    </row>
    <row r="835" spans="1:5" ht="20" customHeight="1">
      <c r="A835" s="19" t="s">
        <v>1752</v>
      </c>
      <c r="B835" s="20" t="s">
        <v>1750</v>
      </c>
      <c r="C835" s="21" t="s">
        <v>157580</v>
      </c>
      <c r="D835" s="21" t="s">
        <v>296</v>
      </c>
      <c r="E835" s="23"/>
    </row>
    <row r="836" spans="1:5" ht="20" customHeight="1">
      <c r="A836" s="19" t="s">
        <v>1753</v>
      </c>
      <c r="B836" s="20" t="s">
        <v>1750</v>
      </c>
      <c r="C836" s="21" t="s">
        <v>157580</v>
      </c>
      <c r="D836" s="21" t="s">
        <v>296</v>
      </c>
      <c r="E836" s="23"/>
    </row>
    <row r="837" spans="1:5" ht="20" customHeight="1">
      <c r="A837" s="19" t="s">
        <v>1754</v>
      </c>
      <c r="B837" s="20" t="s">
        <v>1755</v>
      </c>
      <c r="C837" s="21" t="s">
        <v>157581</v>
      </c>
      <c r="D837" s="21" t="s">
        <v>345</v>
      </c>
      <c r="E837" s="23"/>
    </row>
    <row r="838" spans="1:5" ht="20" customHeight="1">
      <c r="A838" s="19" t="s">
        <v>1756</v>
      </c>
      <c r="B838" s="20" t="s">
        <v>1757</v>
      </c>
      <c r="C838" s="21" t="s">
        <v>157582</v>
      </c>
      <c r="D838" s="21" t="s">
        <v>345</v>
      </c>
      <c r="E838" s="23"/>
    </row>
    <row r="839" spans="1:5" ht="20" customHeight="1">
      <c r="A839" s="19" t="s">
        <v>1758</v>
      </c>
      <c r="B839" s="24">
        <v>100</v>
      </c>
      <c r="C839" s="21" t="s">
        <v>157583</v>
      </c>
      <c r="D839" s="21" t="s">
        <v>345</v>
      </c>
      <c r="E839" s="23"/>
    </row>
    <row r="840" spans="1:5" ht="20" customHeight="1">
      <c r="A840" s="19" t="s">
        <v>1759</v>
      </c>
      <c r="B840" s="20" t="s">
        <v>1760</v>
      </c>
      <c r="C840" s="21" t="s">
        <v>157584</v>
      </c>
      <c r="D840" s="21" t="s">
        <v>345</v>
      </c>
      <c r="E840" s="23"/>
    </row>
    <row r="841" spans="1:5" ht="20" customHeight="1">
      <c r="A841" s="19" t="s">
        <v>1761</v>
      </c>
      <c r="B841" s="20" t="s">
        <v>1762</v>
      </c>
      <c r="C841" s="21" t="s">
        <v>156986</v>
      </c>
      <c r="D841" s="21" t="s">
        <v>345</v>
      </c>
      <c r="E841" s="23"/>
    </row>
    <row r="842" spans="1:5" ht="20" customHeight="1">
      <c r="A842" s="19" t="s">
        <v>1763</v>
      </c>
      <c r="B842" s="20" t="s">
        <v>1764</v>
      </c>
      <c r="C842" s="21" t="s">
        <v>157585</v>
      </c>
      <c r="D842" s="21" t="s">
        <v>296</v>
      </c>
      <c r="E842" s="23"/>
    </row>
    <row r="843" spans="1:5" ht="20" customHeight="1">
      <c r="A843" s="19" t="s">
        <v>1765</v>
      </c>
      <c r="B843" s="20" t="s">
        <v>1766</v>
      </c>
      <c r="C843" s="21" t="s">
        <v>157161</v>
      </c>
      <c r="D843" s="21" t="s">
        <v>345</v>
      </c>
      <c r="E843" s="23"/>
    </row>
    <row r="844" spans="1:5" ht="20" customHeight="1">
      <c r="A844" s="19" t="s">
        <v>1767</v>
      </c>
      <c r="B844" s="20" t="s">
        <v>1768</v>
      </c>
      <c r="C844" s="21" t="s">
        <v>157586</v>
      </c>
      <c r="D844" s="21" t="s">
        <v>345</v>
      </c>
      <c r="E844" s="23"/>
    </row>
    <row r="845" spans="1:5" ht="20" customHeight="1">
      <c r="A845" s="19" t="s">
        <v>1769</v>
      </c>
      <c r="B845" s="20" t="s">
        <v>1768</v>
      </c>
      <c r="C845" s="21" t="s">
        <v>157586</v>
      </c>
      <c r="D845" s="21" t="s">
        <v>345</v>
      </c>
      <c r="E845" s="23"/>
    </row>
    <row r="846" spans="1:5" ht="20" customHeight="1">
      <c r="A846" s="19" t="s">
        <v>1770</v>
      </c>
      <c r="B846" s="20" t="s">
        <v>1768</v>
      </c>
      <c r="C846" s="21" t="s">
        <v>157586</v>
      </c>
      <c r="D846" s="21" t="s">
        <v>345</v>
      </c>
      <c r="E846" s="23"/>
    </row>
    <row r="847" spans="1:5" ht="20" customHeight="1">
      <c r="A847" s="19" t="s">
        <v>1771</v>
      </c>
      <c r="B847" s="20" t="s">
        <v>1768</v>
      </c>
      <c r="C847" s="21" t="s">
        <v>157586</v>
      </c>
      <c r="D847" s="21" t="s">
        <v>345</v>
      </c>
      <c r="E847" s="23"/>
    </row>
    <row r="848" spans="1:5" ht="20" customHeight="1">
      <c r="A848" s="19" t="s">
        <v>1772</v>
      </c>
      <c r="B848" s="20" t="s">
        <v>1773</v>
      </c>
      <c r="C848" s="21" t="s">
        <v>157587</v>
      </c>
      <c r="D848" s="21" t="s">
        <v>345</v>
      </c>
      <c r="E848" s="23"/>
    </row>
    <row r="849" spans="1:5" ht="20" customHeight="1">
      <c r="A849" s="19" t="s">
        <v>1774</v>
      </c>
      <c r="B849" s="20" t="s">
        <v>1775</v>
      </c>
      <c r="C849" s="21" t="s">
        <v>157588</v>
      </c>
      <c r="D849" s="21" t="s">
        <v>345</v>
      </c>
      <c r="E849" s="23"/>
    </row>
    <row r="850" spans="1:5" ht="20" customHeight="1">
      <c r="A850" s="19" t="s">
        <v>1776</v>
      </c>
      <c r="B850" s="20" t="s">
        <v>1777</v>
      </c>
      <c r="C850" s="21" t="s">
        <v>157589</v>
      </c>
      <c r="D850" s="21" t="s">
        <v>345</v>
      </c>
      <c r="E850" s="23"/>
    </row>
    <row r="851" spans="1:5" ht="20" customHeight="1">
      <c r="A851" s="19" t="s">
        <v>1778</v>
      </c>
      <c r="B851" s="20" t="s">
        <v>1779</v>
      </c>
      <c r="C851" s="21" t="s">
        <v>157590</v>
      </c>
      <c r="D851" s="21" t="s">
        <v>139</v>
      </c>
      <c r="E851" s="23"/>
    </row>
    <row r="852" spans="1:5" ht="20" customHeight="1">
      <c r="A852" s="19" t="s">
        <v>1780</v>
      </c>
      <c r="B852" s="20" t="s">
        <v>1781</v>
      </c>
      <c r="C852" s="21" t="s">
        <v>157591</v>
      </c>
      <c r="D852" s="21" t="s">
        <v>345</v>
      </c>
      <c r="E852" s="23"/>
    </row>
    <row r="853" spans="1:5" ht="20" customHeight="1">
      <c r="A853" s="19" t="s">
        <v>1782</v>
      </c>
      <c r="B853" s="20" t="s">
        <v>1783</v>
      </c>
      <c r="C853" s="21" t="s">
        <v>157592</v>
      </c>
      <c r="D853" s="21" t="s">
        <v>345</v>
      </c>
      <c r="E853" s="23"/>
    </row>
    <row r="854" spans="1:5" ht="20" customHeight="1">
      <c r="A854" s="19" t="s">
        <v>1784</v>
      </c>
      <c r="B854" s="20" t="s">
        <v>1785</v>
      </c>
      <c r="C854" s="21" t="s">
        <v>157593</v>
      </c>
      <c r="D854" s="21" t="s">
        <v>345</v>
      </c>
      <c r="E854" s="23"/>
    </row>
    <row r="855" spans="1:5" ht="20" customHeight="1">
      <c r="A855" s="19" t="s">
        <v>1786</v>
      </c>
      <c r="B855" s="20" t="s">
        <v>1785</v>
      </c>
      <c r="C855" s="21" t="s">
        <v>157593</v>
      </c>
      <c r="D855" s="21" t="s">
        <v>345</v>
      </c>
      <c r="E855" s="23"/>
    </row>
    <row r="856" spans="1:5" ht="20" customHeight="1">
      <c r="A856" s="19" t="s">
        <v>1787</v>
      </c>
      <c r="B856" s="20" t="s">
        <v>1788</v>
      </c>
      <c r="C856" s="21" t="s">
        <v>157594</v>
      </c>
      <c r="D856" s="21" t="s">
        <v>345</v>
      </c>
      <c r="E856" s="23"/>
    </row>
    <row r="857" spans="1:5" ht="20" customHeight="1">
      <c r="A857" s="19" t="s">
        <v>1789</v>
      </c>
      <c r="B857" s="20" t="s">
        <v>1790</v>
      </c>
      <c r="C857" s="21" t="s">
        <v>157595</v>
      </c>
      <c r="D857" s="21" t="s">
        <v>345</v>
      </c>
      <c r="E857" s="23"/>
    </row>
    <row r="858" spans="1:5" ht="20" customHeight="1">
      <c r="A858" s="19" t="s">
        <v>1791</v>
      </c>
      <c r="B858" s="20" t="s">
        <v>1792</v>
      </c>
      <c r="C858" s="21" t="s">
        <v>157596</v>
      </c>
      <c r="D858" s="21" t="s">
        <v>345</v>
      </c>
      <c r="E858" s="23"/>
    </row>
    <row r="859" spans="1:5" ht="20" customHeight="1">
      <c r="A859" s="19" t="s">
        <v>1793</v>
      </c>
      <c r="B859" s="20" t="s">
        <v>1794</v>
      </c>
      <c r="C859" s="21" t="s">
        <v>157597</v>
      </c>
      <c r="D859" s="21" t="s">
        <v>345</v>
      </c>
      <c r="E859" s="23"/>
    </row>
    <row r="860" spans="1:5" ht="20" customHeight="1">
      <c r="A860" s="19" t="s">
        <v>1795</v>
      </c>
      <c r="B860" s="20" t="s">
        <v>1796</v>
      </c>
      <c r="C860" s="21" t="s">
        <v>157598</v>
      </c>
      <c r="D860" s="21" t="s">
        <v>296</v>
      </c>
      <c r="E860" s="23"/>
    </row>
    <row r="861" spans="1:5" ht="20" customHeight="1">
      <c r="A861" s="19" t="s">
        <v>1797</v>
      </c>
      <c r="B861" s="20" t="s">
        <v>1798</v>
      </c>
      <c r="C861" s="21" t="s">
        <v>157599</v>
      </c>
      <c r="D861" s="21" t="s">
        <v>345</v>
      </c>
      <c r="E861" s="23"/>
    </row>
    <row r="862" spans="1:5" ht="20" customHeight="1">
      <c r="A862" s="19" t="s">
        <v>1799</v>
      </c>
      <c r="B862" s="20" t="s">
        <v>1798</v>
      </c>
      <c r="C862" s="21" t="s">
        <v>157599</v>
      </c>
      <c r="D862" s="21" t="s">
        <v>345</v>
      </c>
      <c r="E862" s="23"/>
    </row>
    <row r="863" spans="1:5" ht="20" customHeight="1">
      <c r="A863" s="19" t="s">
        <v>1800</v>
      </c>
      <c r="B863" s="20" t="s">
        <v>1801</v>
      </c>
      <c r="C863" s="21" t="s">
        <v>157600</v>
      </c>
      <c r="D863" s="21" t="s">
        <v>296</v>
      </c>
      <c r="E863" s="23"/>
    </row>
    <row r="864" spans="1:5" ht="20" customHeight="1">
      <c r="A864" s="19" t="s">
        <v>1802</v>
      </c>
      <c r="B864" s="20" t="s">
        <v>1803</v>
      </c>
      <c r="C864" s="21" t="s">
        <v>157601</v>
      </c>
      <c r="D864" s="21" t="s">
        <v>345</v>
      </c>
      <c r="E864" s="23"/>
    </row>
    <row r="865" spans="1:5" ht="20" customHeight="1">
      <c r="A865" s="19" t="s">
        <v>1804</v>
      </c>
      <c r="B865" s="20" t="s">
        <v>1803</v>
      </c>
      <c r="C865" s="21" t="s">
        <v>157601</v>
      </c>
      <c r="D865" s="21" t="s">
        <v>345</v>
      </c>
      <c r="E865" s="23"/>
    </row>
    <row r="866" spans="1:5" ht="20" customHeight="1">
      <c r="A866" s="19" t="s">
        <v>1805</v>
      </c>
      <c r="B866" s="20" t="s">
        <v>1806</v>
      </c>
      <c r="C866" s="21" t="s">
        <v>157602</v>
      </c>
      <c r="D866" s="21" t="s">
        <v>345</v>
      </c>
      <c r="E866" s="23"/>
    </row>
    <row r="867" spans="1:5" ht="20" customHeight="1">
      <c r="A867" s="19" t="s">
        <v>1807</v>
      </c>
      <c r="B867" s="20" t="s">
        <v>1808</v>
      </c>
      <c r="C867" s="21" t="s">
        <v>157603</v>
      </c>
      <c r="D867" s="21" t="s">
        <v>296</v>
      </c>
      <c r="E867" s="23"/>
    </row>
    <row r="868" spans="1:5" ht="20" customHeight="1">
      <c r="A868" s="19" t="s">
        <v>1809</v>
      </c>
      <c r="B868" s="20" t="s">
        <v>1810</v>
      </c>
      <c r="C868" s="21" t="s">
        <v>157604</v>
      </c>
      <c r="D868" s="21" t="s">
        <v>296</v>
      </c>
      <c r="E868" s="23"/>
    </row>
    <row r="869" spans="1:5" ht="20" customHeight="1">
      <c r="A869" s="19" t="s">
        <v>1811</v>
      </c>
      <c r="B869" s="20" t="s">
        <v>1812</v>
      </c>
      <c r="C869" s="21" t="s">
        <v>157605</v>
      </c>
      <c r="D869" s="21" t="s">
        <v>345</v>
      </c>
      <c r="E869" s="23"/>
    </row>
    <row r="870" spans="1:5" ht="20" customHeight="1">
      <c r="A870" s="19" t="s">
        <v>1813</v>
      </c>
      <c r="B870" s="20" t="s">
        <v>1814</v>
      </c>
      <c r="C870" s="21" t="s">
        <v>157606</v>
      </c>
      <c r="D870" s="21" t="s">
        <v>345</v>
      </c>
      <c r="E870" s="23"/>
    </row>
    <row r="871" spans="1:5" ht="20" customHeight="1">
      <c r="A871" s="19" t="s">
        <v>1815</v>
      </c>
      <c r="B871" s="20" t="s">
        <v>1816</v>
      </c>
      <c r="C871" s="21" t="s">
        <v>157607</v>
      </c>
      <c r="D871" s="21" t="s">
        <v>345</v>
      </c>
      <c r="E871" s="23"/>
    </row>
    <row r="872" spans="1:5" ht="20" customHeight="1">
      <c r="A872" s="19" t="s">
        <v>1817</v>
      </c>
      <c r="B872" s="20" t="s">
        <v>1818</v>
      </c>
      <c r="C872" s="21" t="s">
        <v>157608</v>
      </c>
      <c r="D872" s="21" t="s">
        <v>345</v>
      </c>
      <c r="E872" s="23"/>
    </row>
    <row r="873" spans="1:5" ht="20" customHeight="1">
      <c r="A873" s="19" t="s">
        <v>1819</v>
      </c>
      <c r="B873" s="20" t="s">
        <v>1820</v>
      </c>
      <c r="C873" s="21" t="s">
        <v>157609</v>
      </c>
      <c r="D873" s="21" t="s">
        <v>345</v>
      </c>
      <c r="E873" s="23"/>
    </row>
    <row r="874" spans="1:5" ht="20" customHeight="1">
      <c r="A874" s="19" t="s">
        <v>1821</v>
      </c>
      <c r="B874" s="20" t="s">
        <v>1820</v>
      </c>
      <c r="C874" s="21" t="s">
        <v>157609</v>
      </c>
      <c r="D874" s="21" t="s">
        <v>345</v>
      </c>
      <c r="E874" s="23"/>
    </row>
    <row r="875" spans="1:5" ht="20" customHeight="1">
      <c r="A875" s="19" t="s">
        <v>1822</v>
      </c>
      <c r="B875" s="20" t="s">
        <v>1823</v>
      </c>
      <c r="C875" s="21" t="s">
        <v>157610</v>
      </c>
      <c r="D875" s="21" t="s">
        <v>296</v>
      </c>
      <c r="E875" s="23"/>
    </row>
    <row r="876" spans="1:5" ht="20" customHeight="1">
      <c r="A876" s="19" t="s">
        <v>1824</v>
      </c>
      <c r="B876" s="20" t="s">
        <v>1825</v>
      </c>
      <c r="C876" s="21" t="s">
        <v>157611</v>
      </c>
      <c r="D876" s="21" t="s">
        <v>296</v>
      </c>
      <c r="E876" s="23"/>
    </row>
    <row r="877" spans="1:5" ht="20" customHeight="1">
      <c r="A877" s="19" t="s">
        <v>1826</v>
      </c>
      <c r="B877" s="20" t="s">
        <v>1825</v>
      </c>
      <c r="C877" s="21" t="s">
        <v>157611</v>
      </c>
      <c r="D877" s="21" t="s">
        <v>296</v>
      </c>
      <c r="E877" s="23"/>
    </row>
    <row r="878" spans="1:5" ht="20" customHeight="1">
      <c r="A878" s="19" t="s">
        <v>1827</v>
      </c>
      <c r="B878" s="20" t="s">
        <v>1828</v>
      </c>
      <c r="C878" s="21" t="s">
        <v>157612</v>
      </c>
      <c r="D878" s="21" t="s">
        <v>345</v>
      </c>
      <c r="E878" s="23"/>
    </row>
    <row r="879" spans="1:5" ht="20" customHeight="1">
      <c r="A879" s="19" t="s">
        <v>1829</v>
      </c>
      <c r="B879" s="20" t="s">
        <v>1830</v>
      </c>
      <c r="C879" s="21" t="s">
        <v>157613</v>
      </c>
      <c r="D879" s="21" t="s">
        <v>345</v>
      </c>
      <c r="E879" s="23"/>
    </row>
    <row r="880" spans="1:5" ht="20" customHeight="1">
      <c r="A880" s="19" t="s">
        <v>1831</v>
      </c>
      <c r="B880" s="20" t="s">
        <v>1832</v>
      </c>
      <c r="C880" s="21" t="s">
        <v>157614</v>
      </c>
      <c r="D880" s="21" t="s">
        <v>345</v>
      </c>
      <c r="E880" s="23"/>
    </row>
    <row r="881" spans="1:5" ht="20" customHeight="1">
      <c r="A881" s="19" t="s">
        <v>1833</v>
      </c>
      <c r="B881" s="20" t="s">
        <v>1834</v>
      </c>
      <c r="C881" s="21" t="s">
        <v>157615</v>
      </c>
      <c r="D881" s="21" t="s">
        <v>345</v>
      </c>
      <c r="E881" s="23"/>
    </row>
    <row r="882" spans="1:5" ht="20" customHeight="1">
      <c r="A882" s="19" t="s">
        <v>1835</v>
      </c>
      <c r="B882" s="20" t="s">
        <v>1836</v>
      </c>
      <c r="C882" s="21" t="s">
        <v>157616</v>
      </c>
      <c r="D882" s="21" t="s">
        <v>345</v>
      </c>
      <c r="E882" s="23"/>
    </row>
    <row r="883" spans="1:5" ht="20" customHeight="1">
      <c r="A883" s="19" t="s">
        <v>1837</v>
      </c>
      <c r="B883" s="20" t="s">
        <v>1836</v>
      </c>
      <c r="C883" s="21" t="s">
        <v>157616</v>
      </c>
      <c r="D883" s="21" t="s">
        <v>345</v>
      </c>
      <c r="E883" s="23"/>
    </row>
    <row r="884" spans="1:5" ht="20" customHeight="1">
      <c r="A884" s="19" t="s">
        <v>1838</v>
      </c>
      <c r="B884" s="20" t="s">
        <v>1836</v>
      </c>
      <c r="C884" s="21" t="s">
        <v>157616</v>
      </c>
      <c r="D884" s="21" t="s">
        <v>345</v>
      </c>
      <c r="E884" s="23"/>
    </row>
    <row r="885" spans="1:5" ht="20" customHeight="1">
      <c r="A885" s="19" t="s">
        <v>1839</v>
      </c>
      <c r="B885" s="20" t="s">
        <v>1840</v>
      </c>
      <c r="C885" s="21" t="s">
        <v>157617</v>
      </c>
      <c r="D885" s="21" t="s">
        <v>345</v>
      </c>
      <c r="E885" s="23"/>
    </row>
    <row r="886" spans="1:5" ht="20" customHeight="1">
      <c r="A886" s="19" t="s">
        <v>1841</v>
      </c>
      <c r="B886" s="24">
        <v>100</v>
      </c>
      <c r="C886" s="21" t="s">
        <v>157618</v>
      </c>
      <c r="D886" s="21" t="s">
        <v>345</v>
      </c>
      <c r="E886" s="23"/>
    </row>
    <row r="887" spans="1:5" ht="20" customHeight="1">
      <c r="A887" s="19" t="s">
        <v>1842</v>
      </c>
      <c r="B887" s="20" t="s">
        <v>1843</v>
      </c>
      <c r="C887" s="21" t="s">
        <v>157619</v>
      </c>
      <c r="D887" s="21" t="s">
        <v>345</v>
      </c>
      <c r="E887" s="23"/>
    </row>
    <row r="888" spans="1:5" ht="20" customHeight="1">
      <c r="A888" s="19" t="s">
        <v>1844</v>
      </c>
      <c r="B888" s="20" t="s">
        <v>1845</v>
      </c>
      <c r="C888" s="21" t="s">
        <v>157620</v>
      </c>
      <c r="D888" s="21" t="s">
        <v>139</v>
      </c>
      <c r="E888" s="23"/>
    </row>
    <row r="889" spans="1:5" ht="20" customHeight="1">
      <c r="A889" s="19" t="s">
        <v>1846</v>
      </c>
      <c r="B889" s="20" t="s">
        <v>1847</v>
      </c>
      <c r="C889" s="21" t="s">
        <v>157621</v>
      </c>
      <c r="D889" s="21" t="s">
        <v>345</v>
      </c>
      <c r="E889" s="23"/>
    </row>
    <row r="890" spans="1:5" ht="20" customHeight="1">
      <c r="A890" s="19" t="s">
        <v>1848</v>
      </c>
      <c r="B890" s="20" t="s">
        <v>1849</v>
      </c>
      <c r="C890" s="21" t="s">
        <v>157622</v>
      </c>
      <c r="D890" s="21" t="s">
        <v>345</v>
      </c>
      <c r="E890" s="23"/>
    </row>
    <row r="891" spans="1:5" ht="20" customHeight="1">
      <c r="A891" s="19" t="s">
        <v>1850</v>
      </c>
      <c r="B891" s="20" t="s">
        <v>1851</v>
      </c>
      <c r="C891" s="21" t="s">
        <v>157623</v>
      </c>
      <c r="D891" s="21" t="s">
        <v>345</v>
      </c>
      <c r="E891" s="23"/>
    </row>
    <row r="892" spans="1:5" ht="20" customHeight="1">
      <c r="A892" s="19" t="s">
        <v>1852</v>
      </c>
      <c r="B892" s="20" t="s">
        <v>1851</v>
      </c>
      <c r="C892" s="21" t="s">
        <v>157623</v>
      </c>
      <c r="D892" s="21" t="s">
        <v>345</v>
      </c>
      <c r="E892" s="23"/>
    </row>
    <row r="893" spans="1:5" ht="20" customHeight="1">
      <c r="A893" s="19" t="s">
        <v>1853</v>
      </c>
      <c r="B893" s="20" t="s">
        <v>1854</v>
      </c>
      <c r="C893" s="21" t="s">
        <v>157624</v>
      </c>
      <c r="D893" s="21" t="s">
        <v>296</v>
      </c>
      <c r="E893" s="23"/>
    </row>
    <row r="894" spans="1:5" ht="20" customHeight="1">
      <c r="A894" s="19" t="s">
        <v>1855</v>
      </c>
      <c r="B894" s="20" t="s">
        <v>1856</v>
      </c>
      <c r="C894" s="21" t="s">
        <v>157625</v>
      </c>
      <c r="D894" s="21" t="s">
        <v>345</v>
      </c>
      <c r="E894" s="23"/>
    </row>
    <row r="895" spans="1:5" ht="20" customHeight="1">
      <c r="A895" s="19" t="s">
        <v>1857</v>
      </c>
      <c r="B895" s="20" t="s">
        <v>1858</v>
      </c>
      <c r="C895" s="21" t="s">
        <v>157626</v>
      </c>
      <c r="D895" s="21" t="s">
        <v>345</v>
      </c>
      <c r="E895" s="23"/>
    </row>
    <row r="896" spans="1:5" ht="20" customHeight="1">
      <c r="A896" s="19" t="s">
        <v>1859</v>
      </c>
      <c r="B896" s="20" t="s">
        <v>1860</v>
      </c>
      <c r="C896" s="21" t="s">
        <v>157627</v>
      </c>
      <c r="D896" s="21" t="s">
        <v>345</v>
      </c>
      <c r="E896" s="23"/>
    </row>
    <row r="897" spans="1:5" ht="20" customHeight="1">
      <c r="A897" s="19" t="s">
        <v>1861</v>
      </c>
      <c r="B897" s="20" t="s">
        <v>1862</v>
      </c>
      <c r="C897" s="21" t="s">
        <v>157628</v>
      </c>
      <c r="D897" s="21" t="s">
        <v>345</v>
      </c>
      <c r="E897" s="23"/>
    </row>
    <row r="898" spans="1:5" ht="20" customHeight="1">
      <c r="A898" s="19" t="s">
        <v>1863</v>
      </c>
      <c r="B898" s="20" t="s">
        <v>1864</v>
      </c>
      <c r="C898" s="21" t="s">
        <v>157629</v>
      </c>
      <c r="D898" s="21" t="s">
        <v>296</v>
      </c>
      <c r="E898" s="23"/>
    </row>
    <row r="899" spans="1:5" ht="20" customHeight="1">
      <c r="A899" s="19" t="s">
        <v>1865</v>
      </c>
      <c r="B899" s="20" t="s">
        <v>1864</v>
      </c>
      <c r="C899" s="21" t="s">
        <v>157629</v>
      </c>
      <c r="D899" s="21" t="s">
        <v>296</v>
      </c>
      <c r="E899" s="23"/>
    </row>
    <row r="900" spans="1:5" ht="20" customHeight="1">
      <c r="A900" s="19" t="s">
        <v>1866</v>
      </c>
      <c r="B900" s="20" t="s">
        <v>1867</v>
      </c>
      <c r="C900" s="21" t="s">
        <v>157630</v>
      </c>
      <c r="D900" s="21" t="s">
        <v>296</v>
      </c>
      <c r="E900" s="23"/>
    </row>
    <row r="901" spans="1:5" ht="20" customHeight="1">
      <c r="A901" s="19" t="s">
        <v>1868</v>
      </c>
      <c r="B901" s="20" t="s">
        <v>1867</v>
      </c>
      <c r="C901" s="21" t="s">
        <v>157630</v>
      </c>
      <c r="D901" s="21" t="s">
        <v>296</v>
      </c>
      <c r="E901" s="23"/>
    </row>
    <row r="902" spans="1:5" ht="20" customHeight="1">
      <c r="A902" s="19" t="s">
        <v>1869</v>
      </c>
      <c r="B902" s="20" t="s">
        <v>1870</v>
      </c>
      <c r="C902" s="21" t="s">
        <v>157631</v>
      </c>
      <c r="D902" s="21" t="s">
        <v>345</v>
      </c>
      <c r="E902" s="23"/>
    </row>
    <row r="903" spans="1:5" ht="20" customHeight="1">
      <c r="A903" s="19" t="s">
        <v>1871</v>
      </c>
      <c r="B903" s="20" t="s">
        <v>1870</v>
      </c>
      <c r="C903" s="21" t="s">
        <v>157631</v>
      </c>
      <c r="D903" s="21" t="s">
        <v>345</v>
      </c>
      <c r="E903" s="23"/>
    </row>
    <row r="904" spans="1:5" ht="20" customHeight="1">
      <c r="A904" s="19" t="s">
        <v>1872</v>
      </c>
      <c r="B904" s="20" t="s">
        <v>1870</v>
      </c>
      <c r="C904" s="21" t="s">
        <v>157631</v>
      </c>
      <c r="D904" s="21" t="s">
        <v>345</v>
      </c>
      <c r="E904" s="23"/>
    </row>
    <row r="905" spans="1:5" ht="20" customHeight="1">
      <c r="A905" s="19" t="s">
        <v>1873</v>
      </c>
      <c r="B905" s="20" t="s">
        <v>1874</v>
      </c>
      <c r="C905" s="21" t="s">
        <v>157632</v>
      </c>
      <c r="D905" s="21" t="s">
        <v>345</v>
      </c>
      <c r="E905" s="23"/>
    </row>
    <row r="906" spans="1:5" ht="20" customHeight="1">
      <c r="A906" s="19" t="s">
        <v>1875</v>
      </c>
      <c r="B906" s="20" t="s">
        <v>1874</v>
      </c>
      <c r="C906" s="21" t="s">
        <v>157632</v>
      </c>
      <c r="D906" s="21" t="s">
        <v>345</v>
      </c>
      <c r="E906" s="23"/>
    </row>
    <row r="907" spans="1:5" ht="20" customHeight="1">
      <c r="A907" s="19" t="s">
        <v>1876</v>
      </c>
      <c r="B907" s="20" t="s">
        <v>1877</v>
      </c>
      <c r="C907" s="21" t="s">
        <v>157633</v>
      </c>
      <c r="D907" s="21" t="s">
        <v>296</v>
      </c>
      <c r="E907" s="23"/>
    </row>
    <row r="908" spans="1:5" ht="20" customHeight="1">
      <c r="A908" s="19" t="s">
        <v>1878</v>
      </c>
      <c r="B908" s="20" t="s">
        <v>1879</v>
      </c>
      <c r="C908" s="21" t="s">
        <v>157634</v>
      </c>
      <c r="D908" s="21" t="s">
        <v>296</v>
      </c>
      <c r="E908" s="23"/>
    </row>
    <row r="909" spans="1:5" ht="20" customHeight="1">
      <c r="A909" s="19" t="s">
        <v>1880</v>
      </c>
      <c r="B909" s="20" t="s">
        <v>1879</v>
      </c>
      <c r="C909" s="21" t="s">
        <v>157634</v>
      </c>
      <c r="D909" s="21" t="s">
        <v>296</v>
      </c>
      <c r="E909" s="23"/>
    </row>
    <row r="910" spans="1:5" ht="20" customHeight="1">
      <c r="A910" s="19" t="s">
        <v>1881</v>
      </c>
      <c r="B910" s="20" t="s">
        <v>1882</v>
      </c>
      <c r="C910" s="21" t="s">
        <v>157635</v>
      </c>
      <c r="D910" s="21" t="s">
        <v>296</v>
      </c>
      <c r="E910" s="23"/>
    </row>
    <row r="911" spans="1:5" ht="20" customHeight="1">
      <c r="A911" s="19" t="s">
        <v>1883</v>
      </c>
      <c r="B911" s="20" t="s">
        <v>1884</v>
      </c>
      <c r="C911" s="21" t="s">
        <v>157636</v>
      </c>
      <c r="D911" s="21" t="s">
        <v>345</v>
      </c>
      <c r="E911" s="23"/>
    </row>
    <row r="912" spans="1:5" ht="20" customHeight="1">
      <c r="A912" s="19" t="s">
        <v>1885</v>
      </c>
      <c r="B912" s="20" t="s">
        <v>1886</v>
      </c>
      <c r="C912" s="21" t="s">
        <v>157637</v>
      </c>
      <c r="D912" s="21" t="s">
        <v>345</v>
      </c>
      <c r="E912" s="23"/>
    </row>
    <row r="913" spans="1:5" ht="20" customHeight="1">
      <c r="A913" s="19" t="s">
        <v>1887</v>
      </c>
      <c r="B913" s="20" t="s">
        <v>1888</v>
      </c>
      <c r="C913" s="21" t="s">
        <v>157638</v>
      </c>
      <c r="D913" s="21" t="s">
        <v>345</v>
      </c>
      <c r="E913" s="23"/>
    </row>
    <row r="914" spans="1:5" ht="20" customHeight="1">
      <c r="A914" s="19" t="s">
        <v>1889</v>
      </c>
      <c r="B914" s="20" t="s">
        <v>1890</v>
      </c>
      <c r="C914" s="21" t="s">
        <v>157639</v>
      </c>
      <c r="D914" s="21" t="s">
        <v>345</v>
      </c>
      <c r="E914" s="23"/>
    </row>
    <row r="915" spans="1:5" ht="20" customHeight="1">
      <c r="A915" s="19" t="s">
        <v>1891</v>
      </c>
      <c r="B915" s="20" t="s">
        <v>1892</v>
      </c>
      <c r="C915" s="21" t="s">
        <v>157640</v>
      </c>
      <c r="D915" s="21" t="s">
        <v>345</v>
      </c>
      <c r="E915" s="23"/>
    </row>
    <row r="916" spans="1:5" ht="20" customHeight="1">
      <c r="A916" s="19" t="s">
        <v>1893</v>
      </c>
      <c r="B916" s="20" t="s">
        <v>1892</v>
      </c>
      <c r="C916" s="21" t="s">
        <v>157640</v>
      </c>
      <c r="D916" s="21" t="s">
        <v>345</v>
      </c>
      <c r="E916" s="23"/>
    </row>
    <row r="917" spans="1:5" ht="20" customHeight="1">
      <c r="A917" s="19" t="s">
        <v>1894</v>
      </c>
      <c r="B917" s="20" t="s">
        <v>1895</v>
      </c>
      <c r="C917" s="21" t="s">
        <v>157641</v>
      </c>
      <c r="D917" s="21" t="s">
        <v>345</v>
      </c>
      <c r="E917" s="23"/>
    </row>
    <row r="918" spans="1:5" ht="20" customHeight="1">
      <c r="A918" s="19" t="s">
        <v>1896</v>
      </c>
      <c r="B918" s="20" t="s">
        <v>1897</v>
      </c>
      <c r="C918" s="21" t="s">
        <v>157642</v>
      </c>
      <c r="D918" s="21" t="s">
        <v>296</v>
      </c>
      <c r="E918" s="23"/>
    </row>
    <row r="919" spans="1:5" ht="20" customHeight="1">
      <c r="A919" s="19" t="s">
        <v>1898</v>
      </c>
      <c r="B919" s="20" t="s">
        <v>1897</v>
      </c>
      <c r="C919" s="21" t="s">
        <v>157642</v>
      </c>
      <c r="D919" s="21" t="s">
        <v>296</v>
      </c>
      <c r="E919" s="23"/>
    </row>
    <row r="920" spans="1:5" ht="20" customHeight="1">
      <c r="A920" s="19" t="s">
        <v>1899</v>
      </c>
      <c r="B920" s="20" t="s">
        <v>1900</v>
      </c>
      <c r="C920" s="21" t="s">
        <v>157643</v>
      </c>
      <c r="D920" s="21" t="s">
        <v>345</v>
      </c>
      <c r="E920" s="23"/>
    </row>
    <row r="921" spans="1:5" ht="20" customHeight="1">
      <c r="A921" s="19" t="s">
        <v>1901</v>
      </c>
      <c r="B921" s="20" t="s">
        <v>1902</v>
      </c>
      <c r="C921" s="21" t="s">
        <v>157644</v>
      </c>
      <c r="D921" s="21" t="s">
        <v>345</v>
      </c>
      <c r="E921" s="23"/>
    </row>
    <row r="922" spans="1:5" ht="20" customHeight="1">
      <c r="A922" s="19" t="s">
        <v>1903</v>
      </c>
      <c r="B922" s="24">
        <v>100</v>
      </c>
      <c r="C922" s="21" t="s">
        <v>157645</v>
      </c>
      <c r="D922" s="21" t="s">
        <v>345</v>
      </c>
      <c r="E922" s="23"/>
    </row>
    <row r="923" spans="1:5" ht="20" customHeight="1">
      <c r="A923" s="19" t="s">
        <v>1904</v>
      </c>
      <c r="B923" s="20" t="s">
        <v>1905</v>
      </c>
      <c r="C923" s="21" t="s">
        <v>157646</v>
      </c>
      <c r="D923" s="21" t="s">
        <v>345</v>
      </c>
      <c r="E923" s="23"/>
    </row>
    <row r="924" spans="1:5" ht="20" customHeight="1">
      <c r="A924" s="19" t="s">
        <v>1906</v>
      </c>
      <c r="B924" s="20" t="s">
        <v>1905</v>
      </c>
      <c r="C924" s="21" t="s">
        <v>157646</v>
      </c>
      <c r="D924" s="21" t="s">
        <v>345</v>
      </c>
      <c r="E924" s="23"/>
    </row>
    <row r="925" spans="1:5" ht="20" customHeight="1">
      <c r="A925" s="19" t="s">
        <v>1907</v>
      </c>
      <c r="B925" s="20" t="s">
        <v>1905</v>
      </c>
      <c r="C925" s="21" t="s">
        <v>157646</v>
      </c>
      <c r="D925" s="21" t="s">
        <v>345</v>
      </c>
      <c r="E925" s="23"/>
    </row>
    <row r="926" spans="1:5" ht="20" customHeight="1">
      <c r="A926" s="19" t="s">
        <v>1908</v>
      </c>
      <c r="B926" s="20" t="s">
        <v>1909</v>
      </c>
      <c r="C926" s="21" t="s">
        <v>157647</v>
      </c>
      <c r="D926" s="21" t="s">
        <v>345</v>
      </c>
      <c r="E926" s="23"/>
    </row>
    <row r="927" spans="1:5" ht="20" customHeight="1">
      <c r="A927" s="19" t="s">
        <v>1910</v>
      </c>
      <c r="B927" s="20" t="s">
        <v>1909</v>
      </c>
      <c r="C927" s="21" t="s">
        <v>157647</v>
      </c>
      <c r="D927" s="21" t="s">
        <v>345</v>
      </c>
      <c r="E927" s="23"/>
    </row>
    <row r="928" spans="1:5" ht="20" customHeight="1">
      <c r="A928" s="19" t="s">
        <v>1911</v>
      </c>
      <c r="B928" s="20" t="s">
        <v>1912</v>
      </c>
      <c r="C928" s="21" t="s">
        <v>157648</v>
      </c>
      <c r="D928" s="21" t="s">
        <v>296</v>
      </c>
      <c r="E928" s="23"/>
    </row>
    <row r="929" spans="1:5" ht="20" customHeight="1">
      <c r="A929" s="19" t="s">
        <v>1913</v>
      </c>
      <c r="B929" s="20" t="s">
        <v>1914</v>
      </c>
      <c r="C929" s="21" t="s">
        <v>157649</v>
      </c>
      <c r="D929" s="21" t="s">
        <v>296</v>
      </c>
      <c r="E929" s="23"/>
    </row>
    <row r="930" spans="1:5" ht="20" customHeight="1">
      <c r="A930" s="19" t="s">
        <v>1915</v>
      </c>
      <c r="B930" s="20" t="s">
        <v>1916</v>
      </c>
      <c r="C930" s="21" t="s">
        <v>157650</v>
      </c>
      <c r="D930" s="21" t="s">
        <v>345</v>
      </c>
      <c r="E930" s="23"/>
    </row>
    <row r="931" spans="1:5" ht="20" customHeight="1">
      <c r="A931" s="19" t="s">
        <v>1917</v>
      </c>
      <c r="B931" s="20" t="s">
        <v>1918</v>
      </c>
      <c r="C931" s="21" t="s">
        <v>157651</v>
      </c>
      <c r="D931" s="21" t="s">
        <v>345</v>
      </c>
      <c r="E931" s="23"/>
    </row>
    <row r="932" spans="1:5" ht="20" customHeight="1">
      <c r="A932" s="19" t="s">
        <v>1919</v>
      </c>
      <c r="B932" s="20" t="s">
        <v>1920</v>
      </c>
      <c r="C932" s="21" t="s">
        <v>157652</v>
      </c>
      <c r="D932" s="21" t="s">
        <v>296</v>
      </c>
      <c r="E932" s="23"/>
    </row>
    <row r="933" spans="1:5" ht="20" customHeight="1">
      <c r="A933" s="19" t="s">
        <v>1921</v>
      </c>
      <c r="B933" s="20" t="s">
        <v>1920</v>
      </c>
      <c r="C933" s="21" t="s">
        <v>157652</v>
      </c>
      <c r="D933" s="21" t="s">
        <v>296</v>
      </c>
      <c r="E933" s="23"/>
    </row>
    <row r="934" spans="1:5" ht="20" customHeight="1">
      <c r="A934" s="19" t="s">
        <v>1922</v>
      </c>
      <c r="B934" s="20" t="s">
        <v>1923</v>
      </c>
      <c r="C934" s="21" t="s">
        <v>157653</v>
      </c>
      <c r="D934" s="21" t="s">
        <v>296</v>
      </c>
      <c r="E934" s="23"/>
    </row>
    <row r="935" spans="1:5" ht="20" customHeight="1">
      <c r="A935" s="19" t="s">
        <v>1924</v>
      </c>
      <c r="B935" s="20" t="s">
        <v>1923</v>
      </c>
      <c r="C935" s="21" t="s">
        <v>157653</v>
      </c>
      <c r="D935" s="21" t="s">
        <v>296</v>
      </c>
      <c r="E935" s="23"/>
    </row>
    <row r="936" spans="1:5" ht="20" customHeight="1">
      <c r="A936" s="19" t="s">
        <v>1925</v>
      </c>
      <c r="B936" s="20" t="s">
        <v>1926</v>
      </c>
      <c r="C936" s="21" t="s">
        <v>157654</v>
      </c>
      <c r="D936" s="21" t="s">
        <v>139</v>
      </c>
      <c r="E936" s="23"/>
    </row>
    <row r="937" spans="1:5" ht="20" customHeight="1">
      <c r="A937" s="19" t="s">
        <v>1927</v>
      </c>
      <c r="B937" s="20" t="s">
        <v>1928</v>
      </c>
      <c r="C937" s="21" t="s">
        <v>157655</v>
      </c>
      <c r="D937" s="21" t="s">
        <v>296</v>
      </c>
      <c r="E937" s="23"/>
    </row>
    <row r="938" spans="1:5" ht="20" customHeight="1">
      <c r="A938" s="19" t="s">
        <v>1929</v>
      </c>
      <c r="B938" s="20" t="s">
        <v>1928</v>
      </c>
      <c r="C938" s="21" t="s">
        <v>157655</v>
      </c>
      <c r="D938" s="21" t="s">
        <v>296</v>
      </c>
      <c r="E938" s="23"/>
    </row>
    <row r="939" spans="1:5" ht="20" customHeight="1">
      <c r="A939" s="19" t="s">
        <v>1930</v>
      </c>
      <c r="B939" s="20" t="s">
        <v>1931</v>
      </c>
      <c r="C939" s="21" t="s">
        <v>157656</v>
      </c>
      <c r="D939" s="21" t="s">
        <v>296</v>
      </c>
      <c r="E939" s="23"/>
    </row>
    <row r="940" spans="1:5" ht="20" customHeight="1">
      <c r="A940" s="19" t="s">
        <v>1932</v>
      </c>
      <c r="B940" s="20" t="s">
        <v>1933</v>
      </c>
      <c r="C940" s="21" t="s">
        <v>157657</v>
      </c>
      <c r="D940" s="21" t="s">
        <v>345</v>
      </c>
      <c r="E940" s="23"/>
    </row>
    <row r="941" spans="1:5" ht="20" customHeight="1">
      <c r="A941" s="19" t="s">
        <v>1934</v>
      </c>
      <c r="B941" s="20" t="s">
        <v>1935</v>
      </c>
      <c r="C941" s="21" t="s">
        <v>157658</v>
      </c>
      <c r="D941" s="21" t="s">
        <v>296</v>
      </c>
      <c r="E941" s="23"/>
    </row>
    <row r="942" spans="1:5" ht="20" customHeight="1">
      <c r="A942" s="19" t="s">
        <v>1936</v>
      </c>
      <c r="B942" s="20" t="s">
        <v>1937</v>
      </c>
      <c r="C942" s="21" t="s">
        <v>157659</v>
      </c>
      <c r="D942" s="21" t="s">
        <v>345</v>
      </c>
      <c r="E942" s="23"/>
    </row>
    <row r="943" spans="1:5" ht="20" customHeight="1">
      <c r="A943" s="19" t="s">
        <v>1938</v>
      </c>
      <c r="B943" s="20" t="s">
        <v>1939</v>
      </c>
      <c r="C943" s="21" t="s">
        <v>157660</v>
      </c>
      <c r="D943" s="21" t="s">
        <v>345</v>
      </c>
      <c r="E943" s="23"/>
    </row>
    <row r="944" spans="1:5" ht="20" customHeight="1">
      <c r="A944" s="19" t="s">
        <v>1940</v>
      </c>
      <c r="B944" s="20" t="s">
        <v>1939</v>
      </c>
      <c r="C944" s="21" t="s">
        <v>157660</v>
      </c>
      <c r="D944" s="21" t="s">
        <v>345</v>
      </c>
      <c r="E944" s="23"/>
    </row>
    <row r="945" spans="1:5" ht="20" customHeight="1">
      <c r="A945" s="19" t="s">
        <v>1941</v>
      </c>
      <c r="B945" s="20" t="s">
        <v>1942</v>
      </c>
      <c r="C945" s="21" t="s">
        <v>157661</v>
      </c>
      <c r="D945" s="21" t="s">
        <v>345</v>
      </c>
      <c r="E945" s="23"/>
    </row>
    <row r="946" spans="1:5" ht="20" customHeight="1">
      <c r="A946" s="19" t="s">
        <v>1943</v>
      </c>
      <c r="B946" s="20" t="s">
        <v>1944</v>
      </c>
      <c r="C946" s="21" t="s">
        <v>157662</v>
      </c>
      <c r="D946" s="21" t="s">
        <v>345</v>
      </c>
      <c r="E946" s="23"/>
    </row>
    <row r="947" spans="1:5" ht="20" customHeight="1">
      <c r="A947" s="19" t="s">
        <v>1945</v>
      </c>
      <c r="B947" s="20" t="s">
        <v>1946</v>
      </c>
      <c r="C947" s="21" t="s">
        <v>157663</v>
      </c>
      <c r="D947" s="21" t="s">
        <v>296</v>
      </c>
      <c r="E947" s="23"/>
    </row>
    <row r="948" spans="1:5" ht="20" customHeight="1">
      <c r="A948" s="19" t="s">
        <v>1947</v>
      </c>
      <c r="B948" s="20" t="s">
        <v>1946</v>
      </c>
      <c r="C948" s="21" t="s">
        <v>157663</v>
      </c>
      <c r="D948" s="21" t="s">
        <v>296</v>
      </c>
      <c r="E948" s="23"/>
    </row>
    <row r="949" spans="1:5" ht="20" customHeight="1">
      <c r="A949" s="19" t="s">
        <v>1948</v>
      </c>
      <c r="B949" s="20" t="s">
        <v>1949</v>
      </c>
      <c r="C949" s="21" t="s">
        <v>157664</v>
      </c>
      <c r="D949" s="21" t="s">
        <v>345</v>
      </c>
      <c r="E949" s="23"/>
    </row>
    <row r="950" spans="1:5" ht="20" customHeight="1">
      <c r="A950" s="19" t="s">
        <v>1950</v>
      </c>
      <c r="B950" s="20" t="s">
        <v>1949</v>
      </c>
      <c r="C950" s="21" t="s">
        <v>157664</v>
      </c>
      <c r="D950" s="21" t="s">
        <v>345</v>
      </c>
      <c r="E950" s="23"/>
    </row>
    <row r="951" spans="1:5" ht="20" customHeight="1">
      <c r="A951" s="19" t="s">
        <v>1951</v>
      </c>
      <c r="B951" s="20" t="s">
        <v>1949</v>
      </c>
      <c r="C951" s="21" t="s">
        <v>157664</v>
      </c>
      <c r="D951" s="21" t="s">
        <v>345</v>
      </c>
      <c r="E951" s="23"/>
    </row>
    <row r="952" spans="1:5" ht="20" customHeight="1">
      <c r="A952" s="19" t="s">
        <v>1952</v>
      </c>
      <c r="B952" s="20" t="s">
        <v>1953</v>
      </c>
      <c r="C952" s="21" t="s">
        <v>157665</v>
      </c>
      <c r="D952" s="21" t="s">
        <v>296</v>
      </c>
      <c r="E952" s="23"/>
    </row>
    <row r="953" spans="1:5" ht="20" customHeight="1">
      <c r="A953" s="19" t="s">
        <v>1954</v>
      </c>
      <c r="B953" s="20" t="s">
        <v>1955</v>
      </c>
      <c r="C953" s="21" t="s">
        <v>157666</v>
      </c>
      <c r="D953" s="21" t="s">
        <v>345</v>
      </c>
      <c r="E953" s="23"/>
    </row>
    <row r="954" spans="1:5" ht="20" customHeight="1">
      <c r="A954" s="19" t="s">
        <v>1956</v>
      </c>
      <c r="B954" s="20" t="s">
        <v>1957</v>
      </c>
      <c r="C954" s="21" t="s">
        <v>157667</v>
      </c>
      <c r="D954" s="21" t="s">
        <v>345</v>
      </c>
      <c r="E954" s="23"/>
    </row>
    <row r="955" spans="1:5" ht="20" customHeight="1">
      <c r="A955" s="19" t="s">
        <v>1958</v>
      </c>
      <c r="B955" s="20" t="s">
        <v>1959</v>
      </c>
      <c r="C955" s="21" t="s">
        <v>157668</v>
      </c>
      <c r="D955" s="21" t="s">
        <v>345</v>
      </c>
      <c r="E955" s="23"/>
    </row>
    <row r="956" spans="1:5" ht="20" customHeight="1">
      <c r="A956" s="19" t="s">
        <v>1960</v>
      </c>
      <c r="B956" s="20" t="s">
        <v>1959</v>
      </c>
      <c r="C956" s="21" t="s">
        <v>157668</v>
      </c>
      <c r="D956" s="21" t="s">
        <v>345</v>
      </c>
      <c r="E956" s="23"/>
    </row>
    <row r="957" spans="1:5" ht="20" customHeight="1">
      <c r="A957" s="19" t="s">
        <v>1961</v>
      </c>
      <c r="B957" s="20" t="s">
        <v>1962</v>
      </c>
      <c r="C957" s="21" t="s">
        <v>157669</v>
      </c>
      <c r="D957" s="21" t="s">
        <v>296</v>
      </c>
      <c r="E957" s="23"/>
    </row>
    <row r="958" spans="1:5" ht="20" customHeight="1">
      <c r="A958" s="19" t="s">
        <v>1963</v>
      </c>
      <c r="B958" s="20" t="s">
        <v>1962</v>
      </c>
      <c r="C958" s="21" t="s">
        <v>157669</v>
      </c>
      <c r="D958" s="21" t="s">
        <v>296</v>
      </c>
      <c r="E958" s="23"/>
    </row>
    <row r="959" spans="1:5" ht="20" customHeight="1">
      <c r="A959" s="19" t="s">
        <v>1964</v>
      </c>
      <c r="B959" s="20" t="s">
        <v>1965</v>
      </c>
      <c r="C959" s="21" t="s">
        <v>157670</v>
      </c>
      <c r="D959" s="21" t="s">
        <v>345</v>
      </c>
      <c r="E959" s="23"/>
    </row>
    <row r="960" spans="1:5" ht="20" customHeight="1">
      <c r="A960" s="19" t="s">
        <v>1966</v>
      </c>
      <c r="B960" s="20" t="s">
        <v>1965</v>
      </c>
      <c r="C960" s="21" t="s">
        <v>157670</v>
      </c>
      <c r="D960" s="21" t="s">
        <v>345</v>
      </c>
      <c r="E960" s="23"/>
    </row>
    <row r="961" spans="1:5" ht="20" customHeight="1">
      <c r="A961" s="19" t="s">
        <v>1967</v>
      </c>
      <c r="B961" s="20" t="s">
        <v>1968</v>
      </c>
      <c r="C961" s="21" t="s">
        <v>157671</v>
      </c>
      <c r="D961" s="21" t="s">
        <v>296</v>
      </c>
      <c r="E961" s="23"/>
    </row>
    <row r="962" spans="1:5" ht="20" customHeight="1">
      <c r="A962" s="19" t="s">
        <v>1969</v>
      </c>
      <c r="B962" s="20" t="s">
        <v>1970</v>
      </c>
      <c r="C962" s="21" t="s">
        <v>157672</v>
      </c>
      <c r="D962" s="21" t="s">
        <v>345</v>
      </c>
      <c r="E962" s="23"/>
    </row>
    <row r="963" spans="1:5" ht="20" customHeight="1">
      <c r="A963" s="19" t="s">
        <v>1971</v>
      </c>
      <c r="B963" s="20" t="s">
        <v>1972</v>
      </c>
      <c r="C963" s="21" t="s">
        <v>157673</v>
      </c>
      <c r="D963" s="21" t="s">
        <v>345</v>
      </c>
      <c r="E963" s="23"/>
    </row>
    <row r="964" spans="1:5" ht="20" customHeight="1">
      <c r="A964" s="19" t="s">
        <v>1973</v>
      </c>
      <c r="B964" s="20" t="s">
        <v>1972</v>
      </c>
      <c r="C964" s="21" t="s">
        <v>157673</v>
      </c>
      <c r="D964" s="21" t="s">
        <v>345</v>
      </c>
      <c r="E964" s="23"/>
    </row>
    <row r="965" spans="1:5" ht="20" customHeight="1">
      <c r="A965" s="19" t="s">
        <v>1974</v>
      </c>
      <c r="B965" s="20" t="s">
        <v>1975</v>
      </c>
      <c r="C965" s="21" t="s">
        <v>157674</v>
      </c>
      <c r="D965" s="21" t="s">
        <v>345</v>
      </c>
      <c r="E965" s="23"/>
    </row>
    <row r="966" spans="1:5" ht="20" customHeight="1">
      <c r="A966" s="19" t="s">
        <v>1976</v>
      </c>
      <c r="B966" s="20" t="s">
        <v>1977</v>
      </c>
      <c r="C966" s="21" t="s">
        <v>157675</v>
      </c>
      <c r="D966" s="21" t="s">
        <v>345</v>
      </c>
      <c r="E966" s="23"/>
    </row>
    <row r="967" spans="1:5" ht="20" customHeight="1">
      <c r="A967" s="19" t="s">
        <v>1978</v>
      </c>
      <c r="B967" s="20" t="s">
        <v>1979</v>
      </c>
      <c r="C967" s="21" t="s">
        <v>157676</v>
      </c>
      <c r="D967" s="21" t="s">
        <v>345</v>
      </c>
      <c r="E967" s="23"/>
    </row>
    <row r="968" spans="1:5" ht="20" customHeight="1">
      <c r="A968" s="19" t="s">
        <v>1980</v>
      </c>
      <c r="B968" s="20" t="s">
        <v>1981</v>
      </c>
      <c r="C968" s="21" t="s">
        <v>157677</v>
      </c>
      <c r="D968" s="21" t="s">
        <v>345</v>
      </c>
      <c r="E968" s="23"/>
    </row>
    <row r="969" spans="1:5" ht="20" customHeight="1">
      <c r="A969" s="19" t="s">
        <v>1982</v>
      </c>
      <c r="B969" s="20" t="s">
        <v>1981</v>
      </c>
      <c r="C969" s="21" t="s">
        <v>157677</v>
      </c>
      <c r="D969" s="21" t="s">
        <v>345</v>
      </c>
      <c r="E969" s="23"/>
    </row>
    <row r="970" spans="1:5" ht="20" customHeight="1">
      <c r="A970" s="19" t="s">
        <v>1983</v>
      </c>
      <c r="B970" s="20" t="s">
        <v>1984</v>
      </c>
      <c r="C970" s="21" t="s">
        <v>157678</v>
      </c>
      <c r="D970" s="21" t="s">
        <v>296</v>
      </c>
      <c r="E970" s="23"/>
    </row>
    <row r="971" spans="1:5" ht="20" customHeight="1">
      <c r="A971" s="19" t="s">
        <v>1985</v>
      </c>
      <c r="B971" s="20" t="s">
        <v>1986</v>
      </c>
      <c r="C971" s="21" t="s">
        <v>157679</v>
      </c>
      <c r="D971" s="21" t="s">
        <v>296</v>
      </c>
      <c r="E971" s="23"/>
    </row>
    <row r="972" spans="1:5" ht="20" customHeight="1">
      <c r="A972" s="19" t="s">
        <v>1987</v>
      </c>
      <c r="B972" s="20" t="s">
        <v>1986</v>
      </c>
      <c r="C972" s="21" t="s">
        <v>157679</v>
      </c>
      <c r="D972" s="21" t="s">
        <v>296</v>
      </c>
      <c r="E972" s="23"/>
    </row>
    <row r="973" spans="1:5" ht="20" customHeight="1">
      <c r="A973" s="19" t="s">
        <v>1988</v>
      </c>
      <c r="B973" s="20" t="s">
        <v>1989</v>
      </c>
      <c r="C973" s="21" t="s">
        <v>157680</v>
      </c>
      <c r="D973" s="21" t="s">
        <v>345</v>
      </c>
      <c r="E973" s="23"/>
    </row>
    <row r="974" spans="1:5" ht="20" customHeight="1">
      <c r="A974" s="19" t="s">
        <v>1990</v>
      </c>
      <c r="B974" s="20" t="s">
        <v>1991</v>
      </c>
      <c r="C974" s="21" t="s">
        <v>157681</v>
      </c>
      <c r="D974" s="21" t="s">
        <v>345</v>
      </c>
      <c r="E974" s="23"/>
    </row>
    <row r="975" spans="1:5" ht="20" customHeight="1">
      <c r="A975" s="19" t="s">
        <v>1992</v>
      </c>
      <c r="B975" s="20" t="s">
        <v>1993</v>
      </c>
      <c r="C975" s="21" t="s">
        <v>157682</v>
      </c>
      <c r="D975" s="21" t="s">
        <v>345</v>
      </c>
      <c r="E975" s="23"/>
    </row>
    <row r="976" spans="1:5" ht="20" customHeight="1">
      <c r="A976" s="19" t="s">
        <v>1994</v>
      </c>
      <c r="B976" s="20" t="s">
        <v>1995</v>
      </c>
      <c r="C976" s="21" t="s">
        <v>157683</v>
      </c>
      <c r="D976" s="21" t="s">
        <v>345</v>
      </c>
      <c r="E976" s="23"/>
    </row>
    <row r="977" spans="1:5" ht="20" customHeight="1">
      <c r="A977" s="19" t="s">
        <v>1996</v>
      </c>
      <c r="B977" s="20" t="s">
        <v>1997</v>
      </c>
      <c r="C977" s="21" t="s">
        <v>157684</v>
      </c>
      <c r="D977" s="21" t="s">
        <v>296</v>
      </c>
      <c r="E977" s="23"/>
    </row>
    <row r="978" spans="1:5" ht="20" customHeight="1">
      <c r="A978" s="19" t="s">
        <v>1998</v>
      </c>
      <c r="B978" s="20" t="s">
        <v>1999</v>
      </c>
      <c r="C978" s="21" t="s">
        <v>157685</v>
      </c>
      <c r="D978" s="21" t="s">
        <v>345</v>
      </c>
      <c r="E978" s="23"/>
    </row>
    <row r="979" spans="1:5" ht="20" customHeight="1">
      <c r="A979" s="19" t="s">
        <v>2000</v>
      </c>
      <c r="B979" s="20" t="s">
        <v>1999</v>
      </c>
      <c r="C979" s="21" t="s">
        <v>157685</v>
      </c>
      <c r="D979" s="21" t="s">
        <v>345</v>
      </c>
      <c r="E979" s="23"/>
    </row>
    <row r="980" spans="1:5" ht="20" customHeight="1">
      <c r="A980" s="19" t="s">
        <v>2001</v>
      </c>
      <c r="B980" s="20" t="s">
        <v>2002</v>
      </c>
      <c r="C980" s="21" t="s">
        <v>157686</v>
      </c>
      <c r="D980" s="21" t="s">
        <v>345</v>
      </c>
      <c r="E980" s="23"/>
    </row>
    <row r="981" spans="1:5" ht="20" customHeight="1">
      <c r="A981" s="19" t="s">
        <v>2003</v>
      </c>
      <c r="B981" s="20" t="s">
        <v>2004</v>
      </c>
      <c r="C981" s="21" t="s">
        <v>157687</v>
      </c>
      <c r="D981" s="21" t="s">
        <v>345</v>
      </c>
      <c r="E981" s="23"/>
    </row>
    <row r="982" spans="1:5" ht="20" customHeight="1">
      <c r="A982" s="19" t="s">
        <v>2005</v>
      </c>
      <c r="B982" s="20" t="s">
        <v>2006</v>
      </c>
      <c r="C982" s="21" t="s">
        <v>157688</v>
      </c>
      <c r="D982" s="21" t="s">
        <v>345</v>
      </c>
      <c r="E982" s="23"/>
    </row>
    <row r="983" spans="1:5" ht="20" customHeight="1">
      <c r="A983" s="19" t="s">
        <v>2007</v>
      </c>
      <c r="B983" s="20" t="s">
        <v>2008</v>
      </c>
      <c r="C983" s="22">
        <v>-2596</v>
      </c>
      <c r="D983" s="21" t="s">
        <v>345</v>
      </c>
      <c r="E983" s="23"/>
    </row>
    <row r="984" spans="1:5" ht="20" customHeight="1">
      <c r="A984" s="19" t="s">
        <v>2009</v>
      </c>
      <c r="B984" s="20" t="s">
        <v>2010</v>
      </c>
      <c r="C984" s="21" t="s">
        <v>157689</v>
      </c>
      <c r="D984" s="21" t="s">
        <v>345</v>
      </c>
      <c r="E984" s="23"/>
    </row>
    <row r="985" spans="1:5" ht="20" customHeight="1">
      <c r="A985" s="19" t="s">
        <v>2011</v>
      </c>
      <c r="B985" s="20" t="s">
        <v>2012</v>
      </c>
      <c r="C985" s="21" t="s">
        <v>157690</v>
      </c>
      <c r="D985" s="21" t="s">
        <v>345</v>
      </c>
      <c r="E985" s="23"/>
    </row>
    <row r="986" spans="1:5" ht="20" customHeight="1">
      <c r="A986" s="19" t="s">
        <v>2013</v>
      </c>
      <c r="B986" s="20" t="s">
        <v>2014</v>
      </c>
      <c r="C986" s="21" t="s">
        <v>157691</v>
      </c>
      <c r="D986" s="21" t="s">
        <v>139</v>
      </c>
      <c r="E986" s="23"/>
    </row>
    <row r="987" spans="1:5" ht="20" customHeight="1">
      <c r="A987" s="19" t="s">
        <v>2015</v>
      </c>
      <c r="B987" s="20" t="s">
        <v>2016</v>
      </c>
      <c r="C987" s="22">
        <v>-2473</v>
      </c>
      <c r="D987" s="21" t="s">
        <v>345</v>
      </c>
      <c r="E987" s="23"/>
    </row>
    <row r="988" spans="1:5" ht="20" customHeight="1">
      <c r="A988" s="19" t="s">
        <v>2017</v>
      </c>
      <c r="B988" s="20" t="s">
        <v>2016</v>
      </c>
      <c r="C988" s="22">
        <v>-2473</v>
      </c>
      <c r="D988" s="21" t="s">
        <v>345</v>
      </c>
      <c r="E988" s="23"/>
    </row>
    <row r="989" spans="1:5" ht="20" customHeight="1">
      <c r="A989" s="19" t="s">
        <v>2018</v>
      </c>
      <c r="B989" s="20" t="s">
        <v>2019</v>
      </c>
      <c r="C989" s="21" t="s">
        <v>157692</v>
      </c>
      <c r="D989" s="21" t="s">
        <v>345</v>
      </c>
      <c r="E989" s="23"/>
    </row>
    <row r="990" spans="1:5" ht="20" customHeight="1">
      <c r="A990" s="19" t="s">
        <v>2020</v>
      </c>
      <c r="B990" s="20" t="s">
        <v>2019</v>
      </c>
      <c r="C990" s="21" t="s">
        <v>157692</v>
      </c>
      <c r="D990" s="21" t="s">
        <v>345</v>
      </c>
      <c r="E990" s="23"/>
    </row>
    <row r="991" spans="1:5" ht="20" customHeight="1">
      <c r="A991" s="19" t="s">
        <v>2021</v>
      </c>
      <c r="B991" s="20" t="s">
        <v>2022</v>
      </c>
      <c r="C991" s="22">
        <v>-2869</v>
      </c>
      <c r="D991" s="21" t="s">
        <v>345</v>
      </c>
      <c r="E991" s="23"/>
    </row>
    <row r="992" spans="1:5" ht="20" customHeight="1">
      <c r="A992" s="19" t="s">
        <v>2023</v>
      </c>
      <c r="B992" s="20" t="s">
        <v>2024</v>
      </c>
      <c r="C992" s="21" t="s">
        <v>157693</v>
      </c>
      <c r="D992" s="21" t="s">
        <v>345</v>
      </c>
      <c r="E992" s="23"/>
    </row>
    <row r="993" spans="1:5" ht="20" customHeight="1">
      <c r="A993" s="19" t="s">
        <v>2025</v>
      </c>
      <c r="B993" s="20" t="s">
        <v>2026</v>
      </c>
      <c r="C993" s="21" t="s">
        <v>157694</v>
      </c>
      <c r="D993" s="21" t="s">
        <v>345</v>
      </c>
      <c r="E993" s="23"/>
    </row>
    <row r="994" spans="1:5" ht="20" customHeight="1">
      <c r="A994" s="19" t="s">
        <v>2027</v>
      </c>
      <c r="B994" s="20" t="s">
        <v>2028</v>
      </c>
      <c r="C994" s="21" t="s">
        <v>157695</v>
      </c>
      <c r="D994" s="21" t="s">
        <v>345</v>
      </c>
      <c r="E994" s="23"/>
    </row>
    <row r="995" spans="1:5" ht="20" customHeight="1">
      <c r="A995" s="19" t="s">
        <v>2029</v>
      </c>
      <c r="B995" s="20" t="s">
        <v>2028</v>
      </c>
      <c r="C995" s="21" t="s">
        <v>157695</v>
      </c>
      <c r="D995" s="21" t="s">
        <v>345</v>
      </c>
      <c r="E995" s="23"/>
    </row>
    <row r="996" spans="1:5" ht="20" customHeight="1">
      <c r="A996" s="19" t="s">
        <v>2030</v>
      </c>
      <c r="B996" s="20" t="s">
        <v>2031</v>
      </c>
      <c r="C996" s="21" t="s">
        <v>157696</v>
      </c>
      <c r="D996" s="21" t="s">
        <v>296</v>
      </c>
      <c r="E996" s="23"/>
    </row>
    <row r="997" spans="1:5" ht="20" customHeight="1">
      <c r="A997" s="19" t="s">
        <v>2032</v>
      </c>
      <c r="B997" s="20" t="s">
        <v>2033</v>
      </c>
      <c r="C997" s="21" t="s">
        <v>157697</v>
      </c>
      <c r="D997" s="21" t="s">
        <v>345</v>
      </c>
      <c r="E997" s="23"/>
    </row>
    <row r="998" spans="1:5" ht="20" customHeight="1">
      <c r="A998" s="19" t="s">
        <v>2034</v>
      </c>
      <c r="B998" s="20" t="s">
        <v>2033</v>
      </c>
      <c r="C998" s="21" t="s">
        <v>157697</v>
      </c>
      <c r="D998" s="21" t="s">
        <v>345</v>
      </c>
      <c r="E998" s="23"/>
    </row>
    <row r="999" spans="1:5" ht="20" customHeight="1">
      <c r="A999" s="19" t="s">
        <v>2035</v>
      </c>
      <c r="B999" s="20" t="s">
        <v>2033</v>
      </c>
      <c r="C999" s="21" t="s">
        <v>157697</v>
      </c>
      <c r="D999" s="21" t="s">
        <v>345</v>
      </c>
      <c r="E999" s="23"/>
    </row>
    <row r="1000" spans="1:5" ht="20" customHeight="1">
      <c r="A1000" s="19" t="s">
        <v>2036</v>
      </c>
      <c r="B1000" s="20" t="s">
        <v>2037</v>
      </c>
      <c r="C1000" s="21" t="s">
        <v>157698</v>
      </c>
      <c r="D1000" s="21" t="s">
        <v>296</v>
      </c>
      <c r="E1000" s="23"/>
    </row>
    <row r="1001" spans="1:5" ht="20" customHeight="1">
      <c r="A1001" s="19" t="s">
        <v>2038</v>
      </c>
      <c r="B1001" s="20" t="s">
        <v>2039</v>
      </c>
      <c r="C1001" s="21" t="s">
        <v>157699</v>
      </c>
      <c r="D1001" s="21" t="s">
        <v>345</v>
      </c>
      <c r="E1001" s="23"/>
    </row>
    <row r="1002" spans="1:5" ht="20" customHeight="1">
      <c r="A1002" s="19" t="s">
        <v>2040</v>
      </c>
      <c r="B1002" s="20" t="s">
        <v>2041</v>
      </c>
      <c r="C1002" s="21" t="s">
        <v>157700</v>
      </c>
      <c r="D1002" s="21" t="s">
        <v>296</v>
      </c>
      <c r="E1002" s="23"/>
    </row>
    <row r="1003" spans="1:5" ht="20" customHeight="1">
      <c r="A1003" s="19" t="s">
        <v>2042</v>
      </c>
      <c r="B1003" s="20" t="s">
        <v>2043</v>
      </c>
      <c r="C1003" s="21" t="s">
        <v>157701</v>
      </c>
      <c r="D1003" s="21" t="s">
        <v>345</v>
      </c>
      <c r="E1003" s="23"/>
    </row>
    <row r="1004" spans="1:5" ht="20" customHeight="1">
      <c r="A1004" s="19" t="s">
        <v>2044</v>
      </c>
      <c r="B1004" s="20" t="s">
        <v>2045</v>
      </c>
      <c r="C1004" s="21" t="s">
        <v>157702</v>
      </c>
      <c r="D1004" s="21" t="s">
        <v>296</v>
      </c>
      <c r="E1004" s="23"/>
    </row>
    <row r="1005" spans="1:5" ht="20" customHeight="1">
      <c r="A1005" s="19" t="s">
        <v>2046</v>
      </c>
      <c r="B1005" s="20" t="s">
        <v>2047</v>
      </c>
      <c r="C1005" s="21" t="s">
        <v>157703</v>
      </c>
      <c r="D1005" s="21" t="s">
        <v>345</v>
      </c>
      <c r="E1005" s="23"/>
    </row>
    <row r="1006" spans="1:5" ht="20" customHeight="1">
      <c r="A1006" s="19" t="s">
        <v>2048</v>
      </c>
      <c r="B1006" s="20" t="s">
        <v>2049</v>
      </c>
      <c r="C1006" s="21" t="s">
        <v>157704</v>
      </c>
      <c r="D1006" s="21" t="s">
        <v>345</v>
      </c>
      <c r="E1006" s="23"/>
    </row>
    <row r="1007" spans="1:5" ht="20" customHeight="1">
      <c r="A1007" s="19" t="s">
        <v>2050</v>
      </c>
      <c r="B1007" s="20" t="s">
        <v>2051</v>
      </c>
      <c r="C1007" s="21" t="s">
        <v>157705</v>
      </c>
      <c r="D1007" s="21" t="s">
        <v>345</v>
      </c>
      <c r="E1007" s="23"/>
    </row>
    <row r="1008" spans="1:5" ht="20" customHeight="1">
      <c r="A1008" s="19" t="s">
        <v>2052</v>
      </c>
      <c r="B1008" s="20" t="s">
        <v>2051</v>
      </c>
      <c r="C1008" s="21" t="s">
        <v>157705</v>
      </c>
      <c r="D1008" s="21" t="s">
        <v>345</v>
      </c>
      <c r="E1008" s="23"/>
    </row>
    <row r="1009" spans="1:5" ht="20" customHeight="1">
      <c r="A1009" s="19" t="s">
        <v>2053</v>
      </c>
      <c r="B1009" s="20" t="s">
        <v>2054</v>
      </c>
      <c r="C1009" s="21" t="s">
        <v>157706</v>
      </c>
      <c r="D1009" s="21" t="s">
        <v>296</v>
      </c>
      <c r="E1009" s="23"/>
    </row>
    <row r="1010" spans="1:5" ht="20" customHeight="1">
      <c r="A1010" s="19" t="s">
        <v>2055</v>
      </c>
      <c r="B1010" s="20" t="s">
        <v>2056</v>
      </c>
      <c r="C1010" s="21" t="s">
        <v>157707</v>
      </c>
      <c r="D1010" s="21" t="s">
        <v>296</v>
      </c>
      <c r="E1010" s="23"/>
    </row>
    <row r="1011" spans="1:5" ht="20" customHeight="1">
      <c r="A1011" s="19" t="s">
        <v>2057</v>
      </c>
      <c r="B1011" s="20" t="s">
        <v>2056</v>
      </c>
      <c r="C1011" s="21" t="s">
        <v>157707</v>
      </c>
      <c r="D1011" s="21" t="s">
        <v>296</v>
      </c>
      <c r="E1011" s="23"/>
    </row>
    <row r="1012" spans="1:5" ht="20" customHeight="1">
      <c r="A1012" s="19" t="s">
        <v>2058</v>
      </c>
      <c r="B1012" s="20" t="s">
        <v>2056</v>
      </c>
      <c r="C1012" s="21" t="s">
        <v>157707</v>
      </c>
      <c r="D1012" s="21" t="s">
        <v>296</v>
      </c>
      <c r="E1012" s="23"/>
    </row>
    <row r="1013" spans="1:5" ht="20" customHeight="1">
      <c r="A1013" s="19" t="s">
        <v>2059</v>
      </c>
      <c r="B1013" s="20" t="s">
        <v>2060</v>
      </c>
      <c r="C1013" s="21" t="s">
        <v>157708</v>
      </c>
      <c r="D1013" s="21" t="s">
        <v>345</v>
      </c>
      <c r="E1013" s="23"/>
    </row>
    <row r="1014" spans="1:5" ht="20" customHeight="1">
      <c r="A1014" s="19" t="s">
        <v>2061</v>
      </c>
      <c r="B1014" s="24">
        <v>100</v>
      </c>
      <c r="C1014" s="21" t="s">
        <v>157709</v>
      </c>
      <c r="D1014" s="21" t="s">
        <v>345</v>
      </c>
      <c r="E1014" s="23"/>
    </row>
    <row r="1015" spans="1:5" ht="20" customHeight="1">
      <c r="A1015" s="19" t="s">
        <v>2062</v>
      </c>
      <c r="B1015" s="24">
        <v>100</v>
      </c>
      <c r="C1015" s="21" t="s">
        <v>157709</v>
      </c>
      <c r="D1015" s="21" t="s">
        <v>345</v>
      </c>
      <c r="E1015" s="23"/>
    </row>
    <row r="1016" spans="1:5" ht="20" customHeight="1">
      <c r="A1016" s="19" t="s">
        <v>2063</v>
      </c>
      <c r="B1016" s="24">
        <v>100</v>
      </c>
      <c r="C1016" s="21" t="s">
        <v>157710</v>
      </c>
      <c r="D1016" s="21" t="s">
        <v>345</v>
      </c>
      <c r="E1016" s="23"/>
    </row>
    <row r="1017" spans="1:5" ht="20" customHeight="1">
      <c r="A1017" s="19" t="s">
        <v>2064</v>
      </c>
      <c r="B1017" s="20" t="s">
        <v>2065</v>
      </c>
      <c r="C1017" s="21" t="s">
        <v>157711</v>
      </c>
      <c r="D1017" s="21" t="s">
        <v>345</v>
      </c>
      <c r="E1017" s="23"/>
    </row>
    <row r="1018" spans="1:5" ht="20" customHeight="1">
      <c r="A1018" s="19" t="s">
        <v>2066</v>
      </c>
      <c r="B1018" s="24">
        <v>100</v>
      </c>
      <c r="C1018" s="21" t="s">
        <v>157712</v>
      </c>
      <c r="D1018" s="21" t="s">
        <v>345</v>
      </c>
      <c r="E1018" s="23"/>
    </row>
    <row r="1019" spans="1:5" ht="20" customHeight="1">
      <c r="A1019" s="19" t="s">
        <v>2067</v>
      </c>
      <c r="B1019" s="24">
        <v>100</v>
      </c>
      <c r="C1019" s="21" t="s">
        <v>157713</v>
      </c>
      <c r="D1019" s="21" t="s">
        <v>345</v>
      </c>
      <c r="E1019" s="23"/>
    </row>
    <row r="1020" spans="1:5" ht="20" customHeight="1">
      <c r="A1020" s="19" t="s">
        <v>2068</v>
      </c>
      <c r="B1020" s="20" t="s">
        <v>2069</v>
      </c>
      <c r="C1020" s="21" t="s">
        <v>157714</v>
      </c>
      <c r="D1020" s="21" t="s">
        <v>345</v>
      </c>
      <c r="E1020" s="23"/>
    </row>
    <row r="1021" spans="1:5" ht="20" customHeight="1">
      <c r="A1021" s="19" t="s">
        <v>2070</v>
      </c>
      <c r="B1021" s="20" t="s">
        <v>2069</v>
      </c>
      <c r="C1021" s="21" t="s">
        <v>157714</v>
      </c>
      <c r="D1021" s="21" t="s">
        <v>345</v>
      </c>
      <c r="E1021" s="23"/>
    </row>
    <row r="1022" spans="1:5" ht="20" customHeight="1">
      <c r="A1022" s="19" t="s">
        <v>2071</v>
      </c>
      <c r="B1022" s="20" t="s">
        <v>2072</v>
      </c>
      <c r="C1022" s="21" t="s">
        <v>157715</v>
      </c>
      <c r="D1022" s="21" t="s">
        <v>345</v>
      </c>
      <c r="E1022" s="23"/>
    </row>
    <row r="1023" spans="1:5" ht="20" customHeight="1">
      <c r="A1023" s="19" t="s">
        <v>2073</v>
      </c>
      <c r="B1023" s="24">
        <v>100</v>
      </c>
      <c r="C1023" s="21" t="s">
        <v>157716</v>
      </c>
      <c r="D1023" s="21" t="s">
        <v>345</v>
      </c>
      <c r="E1023" s="23"/>
    </row>
    <row r="1024" spans="1:5" ht="20" customHeight="1">
      <c r="A1024" s="19" t="s">
        <v>2074</v>
      </c>
      <c r="B1024" s="20" t="s">
        <v>2075</v>
      </c>
      <c r="C1024" s="21" t="s">
        <v>157717</v>
      </c>
      <c r="D1024" s="21" t="s">
        <v>345</v>
      </c>
      <c r="E1024" s="23"/>
    </row>
    <row r="1025" spans="1:5" ht="20" customHeight="1">
      <c r="A1025" s="19" t="s">
        <v>2076</v>
      </c>
      <c r="B1025" s="24">
        <v>100</v>
      </c>
      <c r="C1025" s="21" t="s">
        <v>157718</v>
      </c>
      <c r="D1025" s="21" t="s">
        <v>345</v>
      </c>
      <c r="E1025" s="23"/>
    </row>
    <row r="1026" spans="1:5" ht="20" customHeight="1">
      <c r="A1026" s="19" t="s">
        <v>2077</v>
      </c>
      <c r="B1026" s="24">
        <v>100</v>
      </c>
      <c r="C1026" s="21" t="s">
        <v>157719</v>
      </c>
      <c r="D1026" s="21" t="s">
        <v>345</v>
      </c>
      <c r="E1026" s="23"/>
    </row>
    <row r="1027" spans="1:5" ht="20" customHeight="1">
      <c r="A1027" s="19" t="s">
        <v>2078</v>
      </c>
      <c r="B1027" s="20" t="s">
        <v>2079</v>
      </c>
      <c r="C1027" s="21" t="s">
        <v>157720</v>
      </c>
      <c r="D1027" s="21" t="s">
        <v>139</v>
      </c>
      <c r="E1027" s="23"/>
    </row>
    <row r="1028" spans="1:5" ht="20" customHeight="1">
      <c r="A1028" s="19" t="s">
        <v>2080</v>
      </c>
      <c r="B1028" s="20" t="s">
        <v>2081</v>
      </c>
      <c r="C1028" s="21" t="s">
        <v>157721</v>
      </c>
      <c r="D1028" s="21" t="s">
        <v>345</v>
      </c>
      <c r="E1028" s="23"/>
    </row>
    <row r="1029" spans="1:5" ht="20" customHeight="1">
      <c r="A1029" s="19" t="s">
        <v>2082</v>
      </c>
      <c r="B1029" s="20" t="s">
        <v>2081</v>
      </c>
      <c r="C1029" s="21" t="s">
        <v>157721</v>
      </c>
      <c r="D1029" s="21" t="s">
        <v>345</v>
      </c>
      <c r="E1029" s="23"/>
    </row>
    <row r="1030" spans="1:5" ht="20" customHeight="1">
      <c r="A1030" s="19" t="s">
        <v>2083</v>
      </c>
      <c r="B1030" s="20" t="s">
        <v>2084</v>
      </c>
      <c r="C1030" s="21" t="s">
        <v>157722</v>
      </c>
      <c r="D1030" s="21" t="s">
        <v>296</v>
      </c>
      <c r="E1030" s="23"/>
    </row>
    <row r="1031" spans="1:5" ht="20" customHeight="1">
      <c r="A1031" s="19" t="s">
        <v>2085</v>
      </c>
      <c r="B1031" s="20" t="s">
        <v>2086</v>
      </c>
      <c r="C1031" s="21" t="s">
        <v>157723</v>
      </c>
      <c r="D1031" s="21" t="s">
        <v>345</v>
      </c>
      <c r="E1031" s="23"/>
    </row>
    <row r="1032" spans="1:5" ht="20" customHeight="1">
      <c r="A1032" s="19" t="s">
        <v>2087</v>
      </c>
      <c r="B1032" s="20" t="s">
        <v>2088</v>
      </c>
      <c r="C1032" s="21" t="s">
        <v>157724</v>
      </c>
      <c r="D1032" s="21" t="s">
        <v>345</v>
      </c>
      <c r="E1032" s="23"/>
    </row>
    <row r="1033" spans="1:5" ht="20" customHeight="1">
      <c r="A1033" s="19" t="s">
        <v>2089</v>
      </c>
      <c r="B1033" s="20" t="s">
        <v>2090</v>
      </c>
      <c r="C1033" s="21" t="s">
        <v>157725</v>
      </c>
      <c r="D1033" s="21" t="s">
        <v>345</v>
      </c>
      <c r="E1033" s="23"/>
    </row>
    <row r="1034" spans="1:5" ht="20" customHeight="1">
      <c r="A1034" s="19" t="s">
        <v>2091</v>
      </c>
      <c r="B1034" s="20" t="s">
        <v>2092</v>
      </c>
      <c r="C1034" s="21" t="s">
        <v>157726</v>
      </c>
      <c r="D1034" s="21" t="s">
        <v>345</v>
      </c>
      <c r="E1034" s="23"/>
    </row>
    <row r="1035" spans="1:5" ht="20" customHeight="1">
      <c r="A1035" s="19" t="s">
        <v>2093</v>
      </c>
      <c r="B1035" s="20" t="s">
        <v>2092</v>
      </c>
      <c r="C1035" s="21" t="s">
        <v>157726</v>
      </c>
      <c r="D1035" s="21" t="s">
        <v>345</v>
      </c>
      <c r="E1035" s="23"/>
    </row>
    <row r="1036" spans="1:5" ht="20" customHeight="1">
      <c r="A1036" s="19" t="s">
        <v>2094</v>
      </c>
      <c r="B1036" s="20" t="s">
        <v>2095</v>
      </c>
      <c r="C1036" s="21" t="s">
        <v>157727</v>
      </c>
      <c r="D1036" s="21" t="s">
        <v>296</v>
      </c>
      <c r="E1036" s="23"/>
    </row>
    <row r="1037" spans="1:5" ht="20" customHeight="1">
      <c r="A1037" s="19" t="s">
        <v>2096</v>
      </c>
      <c r="B1037" s="20" t="s">
        <v>2095</v>
      </c>
      <c r="C1037" s="21" t="s">
        <v>157727</v>
      </c>
      <c r="D1037" s="21" t="s">
        <v>296</v>
      </c>
      <c r="E1037" s="23"/>
    </row>
    <row r="1038" spans="1:5" ht="20" customHeight="1">
      <c r="A1038" s="19" t="s">
        <v>2097</v>
      </c>
      <c r="B1038" s="20" t="s">
        <v>2098</v>
      </c>
      <c r="C1038" s="21" t="s">
        <v>157728</v>
      </c>
      <c r="D1038" s="21" t="s">
        <v>296</v>
      </c>
      <c r="E1038" s="23"/>
    </row>
    <row r="1039" spans="1:5" ht="20" customHeight="1">
      <c r="A1039" s="19" t="s">
        <v>2099</v>
      </c>
      <c r="B1039" s="20" t="s">
        <v>2098</v>
      </c>
      <c r="C1039" s="21" t="s">
        <v>157728</v>
      </c>
      <c r="D1039" s="21" t="s">
        <v>296</v>
      </c>
      <c r="E1039" s="23"/>
    </row>
    <row r="1040" spans="1:5" ht="20" customHeight="1">
      <c r="A1040" s="19" t="s">
        <v>2100</v>
      </c>
      <c r="B1040" s="20" t="s">
        <v>2098</v>
      </c>
      <c r="C1040" s="21" t="s">
        <v>157728</v>
      </c>
      <c r="D1040" s="21" t="s">
        <v>296</v>
      </c>
      <c r="E1040" s="23"/>
    </row>
    <row r="1041" spans="1:5" ht="20" customHeight="1">
      <c r="A1041" s="19" t="s">
        <v>2101</v>
      </c>
      <c r="B1041" s="20" t="s">
        <v>2098</v>
      </c>
      <c r="C1041" s="21" t="s">
        <v>157728</v>
      </c>
      <c r="D1041" s="21" t="s">
        <v>296</v>
      </c>
      <c r="E1041" s="23"/>
    </row>
    <row r="1042" spans="1:5" ht="20" customHeight="1">
      <c r="A1042" s="19" t="s">
        <v>2102</v>
      </c>
      <c r="B1042" s="20" t="s">
        <v>2103</v>
      </c>
      <c r="C1042" s="21" t="s">
        <v>157729</v>
      </c>
      <c r="D1042" s="21" t="s">
        <v>345</v>
      </c>
      <c r="E1042" s="23"/>
    </row>
    <row r="1043" spans="1:5" ht="20" customHeight="1">
      <c r="A1043" s="19" t="s">
        <v>2104</v>
      </c>
      <c r="B1043" s="20" t="s">
        <v>2103</v>
      </c>
      <c r="C1043" s="21" t="s">
        <v>157729</v>
      </c>
      <c r="D1043" s="21" t="s">
        <v>345</v>
      </c>
      <c r="E1043" s="23"/>
    </row>
    <row r="1044" spans="1:5" ht="20" customHeight="1">
      <c r="A1044" s="19" t="s">
        <v>2105</v>
      </c>
      <c r="B1044" s="20" t="s">
        <v>2103</v>
      </c>
      <c r="C1044" s="21" t="s">
        <v>157729</v>
      </c>
      <c r="D1044" s="21" t="s">
        <v>345</v>
      </c>
      <c r="E1044" s="23"/>
    </row>
    <row r="1045" spans="1:5" ht="20" customHeight="1">
      <c r="A1045" s="19" t="s">
        <v>2106</v>
      </c>
      <c r="B1045" s="20" t="s">
        <v>2103</v>
      </c>
      <c r="C1045" s="21" t="s">
        <v>157729</v>
      </c>
      <c r="D1045" s="21" t="s">
        <v>345</v>
      </c>
      <c r="E1045" s="23"/>
    </row>
    <row r="1046" spans="1:5" ht="20" customHeight="1">
      <c r="A1046" s="19" t="s">
        <v>2107</v>
      </c>
      <c r="B1046" s="20" t="s">
        <v>2108</v>
      </c>
      <c r="C1046" s="21" t="s">
        <v>157730</v>
      </c>
      <c r="D1046" s="21" t="s">
        <v>296</v>
      </c>
      <c r="E1046" s="23"/>
    </row>
    <row r="1047" spans="1:5" ht="20" customHeight="1">
      <c r="A1047" s="19" t="s">
        <v>2109</v>
      </c>
      <c r="B1047" s="20" t="s">
        <v>2110</v>
      </c>
      <c r="C1047" s="21" t="s">
        <v>157731</v>
      </c>
      <c r="D1047" s="21" t="s">
        <v>296</v>
      </c>
      <c r="E1047" s="23"/>
    </row>
    <row r="1048" spans="1:5" ht="20" customHeight="1">
      <c r="A1048" s="19" t="s">
        <v>2111</v>
      </c>
      <c r="B1048" s="20" t="s">
        <v>2110</v>
      </c>
      <c r="C1048" s="21" t="s">
        <v>157731</v>
      </c>
      <c r="D1048" s="21" t="s">
        <v>296</v>
      </c>
      <c r="E1048" s="23"/>
    </row>
    <row r="1049" spans="1:5" ht="20" customHeight="1">
      <c r="A1049" s="19" t="s">
        <v>2112</v>
      </c>
      <c r="B1049" s="20" t="s">
        <v>2110</v>
      </c>
      <c r="C1049" s="21" t="s">
        <v>157731</v>
      </c>
      <c r="D1049" s="21" t="s">
        <v>296</v>
      </c>
      <c r="E1049" s="23"/>
    </row>
    <row r="1050" spans="1:5" ht="20" customHeight="1">
      <c r="A1050" s="19" t="s">
        <v>2113</v>
      </c>
      <c r="B1050" s="20" t="s">
        <v>2110</v>
      </c>
      <c r="C1050" s="21" t="s">
        <v>157731</v>
      </c>
      <c r="D1050" s="21" t="s">
        <v>296</v>
      </c>
      <c r="E1050" s="23"/>
    </row>
    <row r="1051" spans="1:5" ht="20" customHeight="1">
      <c r="A1051" s="19" t="s">
        <v>2114</v>
      </c>
      <c r="B1051" s="20" t="s">
        <v>2115</v>
      </c>
      <c r="C1051" s="21" t="s">
        <v>157732</v>
      </c>
      <c r="D1051" s="21" t="s">
        <v>296</v>
      </c>
      <c r="E1051" s="23"/>
    </row>
    <row r="1052" spans="1:5" ht="20" customHeight="1">
      <c r="A1052" s="19" t="s">
        <v>2116</v>
      </c>
      <c r="B1052" s="20" t="s">
        <v>2115</v>
      </c>
      <c r="C1052" s="21" t="s">
        <v>157732</v>
      </c>
      <c r="D1052" s="21" t="s">
        <v>296</v>
      </c>
      <c r="E1052" s="23"/>
    </row>
    <row r="1053" spans="1:5" ht="20" customHeight="1">
      <c r="A1053" s="19" t="s">
        <v>2117</v>
      </c>
      <c r="B1053" s="20" t="s">
        <v>2118</v>
      </c>
      <c r="C1053" s="21" t="s">
        <v>157733</v>
      </c>
      <c r="D1053" s="21" t="s">
        <v>345</v>
      </c>
      <c r="E1053" s="23"/>
    </row>
    <row r="1054" spans="1:5" ht="20" customHeight="1">
      <c r="A1054" s="19" t="s">
        <v>2119</v>
      </c>
      <c r="B1054" s="20" t="s">
        <v>2120</v>
      </c>
      <c r="C1054" s="21" t="s">
        <v>157734</v>
      </c>
      <c r="D1054" s="21" t="s">
        <v>345</v>
      </c>
      <c r="E1054" s="23"/>
    </row>
    <row r="1055" spans="1:5" ht="20" customHeight="1">
      <c r="A1055" s="19" t="s">
        <v>2121</v>
      </c>
      <c r="B1055" s="20" t="s">
        <v>2122</v>
      </c>
      <c r="C1055" s="21" t="s">
        <v>157735</v>
      </c>
      <c r="D1055" s="21" t="s">
        <v>345</v>
      </c>
      <c r="E1055" s="23"/>
    </row>
    <row r="1056" spans="1:5" ht="20" customHeight="1">
      <c r="A1056" s="19" t="s">
        <v>2123</v>
      </c>
      <c r="B1056" s="20" t="s">
        <v>2122</v>
      </c>
      <c r="C1056" s="21" t="s">
        <v>157735</v>
      </c>
      <c r="D1056" s="21" t="s">
        <v>345</v>
      </c>
      <c r="E1056" s="23"/>
    </row>
    <row r="1057" spans="1:5" ht="20" customHeight="1">
      <c r="A1057" s="19" t="s">
        <v>2124</v>
      </c>
      <c r="B1057" s="20" t="s">
        <v>2125</v>
      </c>
      <c r="C1057" s="21" t="s">
        <v>157736</v>
      </c>
      <c r="D1057" s="21" t="s">
        <v>345</v>
      </c>
      <c r="E1057" s="23"/>
    </row>
    <row r="1058" spans="1:5" ht="20" customHeight="1">
      <c r="A1058" s="19" t="s">
        <v>2126</v>
      </c>
      <c r="B1058" s="20" t="s">
        <v>2127</v>
      </c>
      <c r="C1058" s="21" t="s">
        <v>157737</v>
      </c>
      <c r="D1058" s="21" t="s">
        <v>345</v>
      </c>
      <c r="E1058" s="23"/>
    </row>
    <row r="1059" spans="1:5" ht="20" customHeight="1">
      <c r="A1059" s="19" t="s">
        <v>2128</v>
      </c>
      <c r="B1059" s="20" t="s">
        <v>2129</v>
      </c>
      <c r="C1059" s="21" t="s">
        <v>157738</v>
      </c>
      <c r="D1059" s="21" t="s">
        <v>296</v>
      </c>
      <c r="E1059" s="23"/>
    </row>
    <row r="1060" spans="1:5" ht="20" customHeight="1">
      <c r="A1060" s="19" t="s">
        <v>2130</v>
      </c>
      <c r="B1060" s="20" t="s">
        <v>2131</v>
      </c>
      <c r="C1060" s="21" t="s">
        <v>157739</v>
      </c>
      <c r="D1060" s="21" t="s">
        <v>296</v>
      </c>
      <c r="E1060" s="23"/>
    </row>
    <row r="1061" spans="1:5" ht="20" customHeight="1">
      <c r="A1061" s="19" t="s">
        <v>2132</v>
      </c>
      <c r="B1061" s="20" t="s">
        <v>2133</v>
      </c>
      <c r="C1061" s="21" t="s">
        <v>157740</v>
      </c>
      <c r="D1061" s="21" t="s">
        <v>345</v>
      </c>
      <c r="E1061" s="23"/>
    </row>
    <row r="1062" spans="1:5" ht="20" customHeight="1">
      <c r="A1062" s="19" t="s">
        <v>2134</v>
      </c>
      <c r="B1062" s="20" t="s">
        <v>2135</v>
      </c>
      <c r="C1062" s="21" t="s">
        <v>157741</v>
      </c>
      <c r="D1062" s="21" t="s">
        <v>345</v>
      </c>
      <c r="E1062" s="23"/>
    </row>
    <row r="1063" spans="1:5" ht="20" customHeight="1">
      <c r="A1063" s="19" t="s">
        <v>2136</v>
      </c>
      <c r="B1063" s="20" t="s">
        <v>2137</v>
      </c>
      <c r="C1063" s="21" t="s">
        <v>157742</v>
      </c>
      <c r="D1063" s="21" t="s">
        <v>345</v>
      </c>
      <c r="E1063" s="23"/>
    </row>
    <row r="1064" spans="1:5" ht="20" customHeight="1">
      <c r="A1064" s="19" t="s">
        <v>2138</v>
      </c>
      <c r="B1064" s="20" t="s">
        <v>2137</v>
      </c>
      <c r="C1064" s="21" t="s">
        <v>157742</v>
      </c>
      <c r="D1064" s="21" t="s">
        <v>345</v>
      </c>
      <c r="E1064" s="23"/>
    </row>
    <row r="1065" spans="1:5" ht="20" customHeight="1">
      <c r="A1065" s="19" t="s">
        <v>2139</v>
      </c>
      <c r="B1065" s="20" t="s">
        <v>2140</v>
      </c>
      <c r="C1065" s="21" t="s">
        <v>157743</v>
      </c>
      <c r="D1065" s="21" t="s">
        <v>345</v>
      </c>
      <c r="E1065" s="23"/>
    </row>
    <row r="1066" spans="1:5" ht="20" customHeight="1">
      <c r="A1066" s="19" t="s">
        <v>2141</v>
      </c>
      <c r="B1066" s="20" t="s">
        <v>2142</v>
      </c>
      <c r="C1066" s="21" t="s">
        <v>157744</v>
      </c>
      <c r="D1066" s="21" t="s">
        <v>296</v>
      </c>
      <c r="E1066" s="23"/>
    </row>
    <row r="1067" spans="1:5" ht="20" customHeight="1">
      <c r="A1067" s="19" t="s">
        <v>2143</v>
      </c>
      <c r="B1067" s="20" t="s">
        <v>2144</v>
      </c>
      <c r="C1067" s="21" t="s">
        <v>157745</v>
      </c>
      <c r="D1067" s="21" t="s">
        <v>345</v>
      </c>
      <c r="E1067" s="23"/>
    </row>
    <row r="1068" spans="1:5" ht="20" customHeight="1">
      <c r="A1068" s="19" t="s">
        <v>2145</v>
      </c>
      <c r="B1068" s="20" t="s">
        <v>2146</v>
      </c>
      <c r="C1068" s="21" t="s">
        <v>157746</v>
      </c>
      <c r="D1068" s="21" t="s">
        <v>345</v>
      </c>
      <c r="E1068" s="23"/>
    </row>
    <row r="1069" spans="1:5" ht="20" customHeight="1">
      <c r="A1069" s="19" t="s">
        <v>2147</v>
      </c>
      <c r="B1069" s="20" t="s">
        <v>2148</v>
      </c>
      <c r="C1069" s="21" t="s">
        <v>157747</v>
      </c>
      <c r="D1069" s="21" t="s">
        <v>345</v>
      </c>
      <c r="E1069" s="23"/>
    </row>
    <row r="1070" spans="1:5" ht="20" customHeight="1">
      <c r="A1070" s="19" t="s">
        <v>2149</v>
      </c>
      <c r="B1070" s="20" t="s">
        <v>2150</v>
      </c>
      <c r="C1070" s="21" t="s">
        <v>157748</v>
      </c>
      <c r="D1070" s="21" t="s">
        <v>345</v>
      </c>
      <c r="E1070" s="23"/>
    </row>
    <row r="1071" spans="1:5" ht="20" customHeight="1">
      <c r="A1071" s="19" t="s">
        <v>2151</v>
      </c>
      <c r="B1071" s="20" t="s">
        <v>2150</v>
      </c>
      <c r="C1071" s="21" t="s">
        <v>157748</v>
      </c>
      <c r="D1071" s="21" t="s">
        <v>345</v>
      </c>
      <c r="E1071" s="23"/>
    </row>
    <row r="1072" spans="1:5" ht="20" customHeight="1">
      <c r="A1072" s="19" t="s">
        <v>2152</v>
      </c>
      <c r="B1072" s="20" t="s">
        <v>2153</v>
      </c>
      <c r="C1072" s="21" t="s">
        <v>157749</v>
      </c>
      <c r="D1072" s="21" t="s">
        <v>345</v>
      </c>
      <c r="E1072" s="23"/>
    </row>
    <row r="1073" spans="1:5" ht="20" customHeight="1">
      <c r="A1073" s="19" t="s">
        <v>2154</v>
      </c>
      <c r="B1073" s="20" t="s">
        <v>2153</v>
      </c>
      <c r="C1073" s="21" t="s">
        <v>157749</v>
      </c>
      <c r="D1073" s="21" t="s">
        <v>345</v>
      </c>
      <c r="E1073" s="23"/>
    </row>
    <row r="1074" spans="1:5" ht="20" customHeight="1">
      <c r="A1074" s="19" t="s">
        <v>2155</v>
      </c>
      <c r="B1074" s="20" t="s">
        <v>2156</v>
      </c>
      <c r="C1074" s="21" t="s">
        <v>157750</v>
      </c>
      <c r="D1074" s="21" t="s">
        <v>345</v>
      </c>
      <c r="E1074" s="23"/>
    </row>
    <row r="1075" spans="1:5" ht="20" customHeight="1">
      <c r="A1075" s="19" t="s">
        <v>2157</v>
      </c>
      <c r="B1075" s="20" t="s">
        <v>2158</v>
      </c>
      <c r="C1075" s="21" t="s">
        <v>157751</v>
      </c>
      <c r="D1075" s="21" t="s">
        <v>139</v>
      </c>
      <c r="E1075" s="23"/>
    </row>
    <row r="1076" spans="1:5" ht="20" customHeight="1">
      <c r="A1076" s="19" t="s">
        <v>2159</v>
      </c>
      <c r="B1076" s="20" t="s">
        <v>2160</v>
      </c>
      <c r="C1076" s="21" t="s">
        <v>157752</v>
      </c>
      <c r="D1076" s="21" t="s">
        <v>345</v>
      </c>
      <c r="E1076" s="23"/>
    </row>
    <row r="1077" spans="1:5" ht="20" customHeight="1">
      <c r="A1077" s="19" t="s">
        <v>2161</v>
      </c>
      <c r="B1077" s="20" t="s">
        <v>2162</v>
      </c>
      <c r="C1077" s="21" t="s">
        <v>157753</v>
      </c>
      <c r="D1077" s="21" t="s">
        <v>345</v>
      </c>
      <c r="E1077" s="23"/>
    </row>
    <row r="1078" spans="1:5" ht="20" customHeight="1">
      <c r="A1078" s="19" t="s">
        <v>2163</v>
      </c>
      <c r="B1078" s="20" t="s">
        <v>2164</v>
      </c>
      <c r="C1078" s="21" t="s">
        <v>157754</v>
      </c>
      <c r="D1078" s="21" t="s">
        <v>345</v>
      </c>
      <c r="E1078" s="23"/>
    </row>
    <row r="1079" spans="1:5" ht="20" customHeight="1">
      <c r="A1079" s="19" t="s">
        <v>2165</v>
      </c>
      <c r="B1079" s="20" t="s">
        <v>2166</v>
      </c>
      <c r="C1079" s="21" t="s">
        <v>157755</v>
      </c>
      <c r="D1079" s="21" t="s">
        <v>345</v>
      </c>
      <c r="E1079" s="23"/>
    </row>
    <row r="1080" spans="1:5" ht="20" customHeight="1">
      <c r="A1080" s="19" t="s">
        <v>2167</v>
      </c>
      <c r="B1080" s="20" t="s">
        <v>2168</v>
      </c>
      <c r="C1080" s="21" t="s">
        <v>157756</v>
      </c>
      <c r="D1080" s="21" t="s">
        <v>345</v>
      </c>
      <c r="E1080" s="23"/>
    </row>
    <row r="1081" spans="1:5" ht="20" customHeight="1">
      <c r="A1081" s="19" t="s">
        <v>2169</v>
      </c>
      <c r="B1081" s="20" t="s">
        <v>2168</v>
      </c>
      <c r="C1081" s="21" t="s">
        <v>157756</v>
      </c>
      <c r="D1081" s="21" t="s">
        <v>345</v>
      </c>
      <c r="E1081" s="23"/>
    </row>
    <row r="1082" spans="1:5" ht="20" customHeight="1">
      <c r="A1082" s="19" t="s">
        <v>2170</v>
      </c>
      <c r="B1082" s="20" t="s">
        <v>2168</v>
      </c>
      <c r="C1082" s="21" t="s">
        <v>157756</v>
      </c>
      <c r="D1082" s="21" t="s">
        <v>345</v>
      </c>
      <c r="E1082" s="23"/>
    </row>
    <row r="1083" spans="1:5" ht="20" customHeight="1">
      <c r="A1083" s="19" t="s">
        <v>2171</v>
      </c>
      <c r="B1083" s="20" t="s">
        <v>2172</v>
      </c>
      <c r="C1083" s="21" t="s">
        <v>157757</v>
      </c>
      <c r="D1083" s="21" t="s">
        <v>345</v>
      </c>
      <c r="E1083" s="23"/>
    </row>
    <row r="1084" spans="1:5" ht="20" customHeight="1">
      <c r="A1084" s="19" t="s">
        <v>2173</v>
      </c>
      <c r="B1084" s="20" t="s">
        <v>2174</v>
      </c>
      <c r="C1084" s="21" t="s">
        <v>157758</v>
      </c>
      <c r="D1084" s="21" t="s">
        <v>296</v>
      </c>
      <c r="E1084" s="23"/>
    </row>
    <row r="1085" spans="1:5" ht="20" customHeight="1">
      <c r="A1085" s="19" t="s">
        <v>2175</v>
      </c>
      <c r="B1085" s="20" t="s">
        <v>2176</v>
      </c>
      <c r="C1085" s="21" t="s">
        <v>157759</v>
      </c>
      <c r="D1085" s="21" t="s">
        <v>345</v>
      </c>
      <c r="E1085" s="23"/>
    </row>
    <row r="1086" spans="1:5" ht="20" customHeight="1">
      <c r="A1086" s="19" t="s">
        <v>2177</v>
      </c>
      <c r="B1086" s="20" t="s">
        <v>2178</v>
      </c>
      <c r="C1086" s="21" t="s">
        <v>157760</v>
      </c>
      <c r="D1086" s="21" t="s">
        <v>296</v>
      </c>
      <c r="E1086" s="23"/>
    </row>
    <row r="1087" spans="1:5" ht="20" customHeight="1">
      <c r="A1087" s="19" t="s">
        <v>2179</v>
      </c>
      <c r="B1087" s="20" t="s">
        <v>2180</v>
      </c>
      <c r="C1087" s="21" t="s">
        <v>157761</v>
      </c>
      <c r="D1087" s="21" t="s">
        <v>345</v>
      </c>
      <c r="E1087" s="23"/>
    </row>
    <row r="1088" spans="1:5" ht="20" customHeight="1">
      <c r="A1088" s="19" t="s">
        <v>2181</v>
      </c>
      <c r="B1088" s="20" t="s">
        <v>2182</v>
      </c>
      <c r="C1088" s="21" t="s">
        <v>157762</v>
      </c>
      <c r="D1088" s="21" t="s">
        <v>296</v>
      </c>
      <c r="E1088" s="23"/>
    </row>
    <row r="1089" spans="1:5" ht="20" customHeight="1">
      <c r="A1089" s="19" t="s">
        <v>2183</v>
      </c>
      <c r="B1089" s="20" t="s">
        <v>2184</v>
      </c>
      <c r="C1089" s="21" t="s">
        <v>157763</v>
      </c>
      <c r="D1089" s="21" t="s">
        <v>345</v>
      </c>
      <c r="E1089" s="23"/>
    </row>
    <row r="1090" spans="1:5" ht="20" customHeight="1">
      <c r="A1090" s="19" t="s">
        <v>2185</v>
      </c>
      <c r="B1090" s="20" t="s">
        <v>2186</v>
      </c>
      <c r="C1090" s="21" t="s">
        <v>157764</v>
      </c>
      <c r="D1090" s="21" t="s">
        <v>296</v>
      </c>
      <c r="E1090" s="23"/>
    </row>
    <row r="1091" spans="1:5" ht="20" customHeight="1">
      <c r="A1091" s="19" t="s">
        <v>2187</v>
      </c>
      <c r="B1091" s="20" t="s">
        <v>2188</v>
      </c>
      <c r="C1091" s="21" t="s">
        <v>157765</v>
      </c>
      <c r="D1091" s="21" t="s">
        <v>345</v>
      </c>
      <c r="E1091" s="23"/>
    </row>
    <row r="1092" spans="1:5" ht="20" customHeight="1">
      <c r="A1092" s="19" t="s">
        <v>2189</v>
      </c>
      <c r="B1092" s="20" t="s">
        <v>2188</v>
      </c>
      <c r="C1092" s="21" t="s">
        <v>157765</v>
      </c>
      <c r="D1092" s="21" t="s">
        <v>345</v>
      </c>
      <c r="E1092" s="23"/>
    </row>
    <row r="1093" spans="1:5" ht="20" customHeight="1">
      <c r="A1093" s="19" t="s">
        <v>2190</v>
      </c>
      <c r="B1093" s="20" t="s">
        <v>2191</v>
      </c>
      <c r="C1093" s="21" t="s">
        <v>157766</v>
      </c>
      <c r="D1093" s="21" t="s">
        <v>345</v>
      </c>
      <c r="E1093" s="23"/>
    </row>
    <row r="1094" spans="1:5" ht="20" customHeight="1">
      <c r="A1094" s="19" t="s">
        <v>2192</v>
      </c>
      <c r="B1094" s="20" t="s">
        <v>2193</v>
      </c>
      <c r="C1094" s="21" t="s">
        <v>157767</v>
      </c>
      <c r="D1094" s="21" t="s">
        <v>345</v>
      </c>
      <c r="E1094" s="23"/>
    </row>
    <row r="1095" spans="1:5" ht="20" customHeight="1">
      <c r="A1095" s="19" t="s">
        <v>2194</v>
      </c>
      <c r="B1095" s="20" t="s">
        <v>2195</v>
      </c>
      <c r="C1095" s="21" t="s">
        <v>157768</v>
      </c>
      <c r="D1095" s="21" t="s">
        <v>296</v>
      </c>
      <c r="E1095" s="23"/>
    </row>
    <row r="1096" spans="1:5" ht="20" customHeight="1">
      <c r="A1096" s="19" t="s">
        <v>2196</v>
      </c>
      <c r="B1096" s="20" t="s">
        <v>2195</v>
      </c>
      <c r="C1096" s="21" t="s">
        <v>157768</v>
      </c>
      <c r="D1096" s="21" t="s">
        <v>296</v>
      </c>
      <c r="E1096" s="23"/>
    </row>
    <row r="1097" spans="1:5" ht="20" customHeight="1">
      <c r="A1097" s="19" t="s">
        <v>2197</v>
      </c>
      <c r="B1097" s="20" t="s">
        <v>2195</v>
      </c>
      <c r="C1097" s="21" t="s">
        <v>157768</v>
      </c>
      <c r="D1097" s="21" t="s">
        <v>296</v>
      </c>
      <c r="E1097" s="23"/>
    </row>
    <row r="1098" spans="1:5" ht="20" customHeight="1">
      <c r="A1098" s="19" t="s">
        <v>2198</v>
      </c>
      <c r="B1098" s="20" t="s">
        <v>2195</v>
      </c>
      <c r="C1098" s="21" t="s">
        <v>157768</v>
      </c>
      <c r="D1098" s="21" t="s">
        <v>296</v>
      </c>
      <c r="E1098" s="23"/>
    </row>
    <row r="1099" spans="1:5" ht="20" customHeight="1">
      <c r="A1099" s="19" t="s">
        <v>2199</v>
      </c>
      <c r="B1099" s="20" t="s">
        <v>2200</v>
      </c>
      <c r="C1099" s="21" t="s">
        <v>157769</v>
      </c>
      <c r="D1099" s="21" t="s">
        <v>296</v>
      </c>
      <c r="E1099" s="23"/>
    </row>
    <row r="1100" spans="1:5" ht="20" customHeight="1">
      <c r="A1100" s="19" t="s">
        <v>2201</v>
      </c>
      <c r="B1100" s="20" t="s">
        <v>2202</v>
      </c>
      <c r="C1100" s="21" t="s">
        <v>157770</v>
      </c>
      <c r="D1100" s="21" t="s">
        <v>345</v>
      </c>
      <c r="E1100" s="23"/>
    </row>
    <row r="1101" spans="1:5" ht="20" customHeight="1">
      <c r="A1101" s="19" t="s">
        <v>2203</v>
      </c>
      <c r="B1101" s="20" t="s">
        <v>2204</v>
      </c>
      <c r="C1101" s="21" t="s">
        <v>157771</v>
      </c>
      <c r="D1101" s="21" t="s">
        <v>345</v>
      </c>
      <c r="E1101" s="23"/>
    </row>
    <row r="1102" spans="1:5" ht="20" customHeight="1">
      <c r="A1102" s="19" t="s">
        <v>2205</v>
      </c>
      <c r="B1102" s="24">
        <v>100</v>
      </c>
      <c r="C1102" s="21" t="s">
        <v>157772</v>
      </c>
      <c r="D1102" s="21" t="s">
        <v>345</v>
      </c>
      <c r="E1102" s="23"/>
    </row>
    <row r="1103" spans="1:5" ht="20" customHeight="1">
      <c r="A1103" s="19" t="s">
        <v>2206</v>
      </c>
      <c r="B1103" s="24">
        <v>100</v>
      </c>
      <c r="C1103" s="21" t="s">
        <v>157772</v>
      </c>
      <c r="D1103" s="21" t="s">
        <v>345</v>
      </c>
      <c r="E1103" s="23"/>
    </row>
    <row r="1104" spans="1:5" ht="20" customHeight="1">
      <c r="A1104" s="19" t="s">
        <v>2207</v>
      </c>
      <c r="B1104" s="24">
        <v>100</v>
      </c>
      <c r="C1104" s="21" t="s">
        <v>157773</v>
      </c>
      <c r="D1104" s="21" t="s">
        <v>345</v>
      </c>
      <c r="E1104" s="23"/>
    </row>
    <row r="1105" spans="1:5" ht="20" customHeight="1">
      <c r="A1105" s="19" t="s">
        <v>2208</v>
      </c>
      <c r="B1105" s="20" t="s">
        <v>2209</v>
      </c>
      <c r="C1105" s="21" t="s">
        <v>157774</v>
      </c>
      <c r="D1105" s="21" t="s">
        <v>345</v>
      </c>
      <c r="E1105" s="23"/>
    </row>
    <row r="1106" spans="1:5" ht="20" customHeight="1">
      <c r="A1106" s="19" t="s">
        <v>2210</v>
      </c>
      <c r="B1106" s="20" t="s">
        <v>2211</v>
      </c>
      <c r="C1106" s="21" t="s">
        <v>157775</v>
      </c>
      <c r="D1106" s="21" t="s">
        <v>345</v>
      </c>
      <c r="E1106" s="23"/>
    </row>
    <row r="1107" spans="1:5" ht="20" customHeight="1">
      <c r="A1107" s="19" t="s">
        <v>2212</v>
      </c>
      <c r="B1107" s="20" t="s">
        <v>2213</v>
      </c>
      <c r="C1107" s="21" t="s">
        <v>157776</v>
      </c>
      <c r="D1107" s="21" t="s">
        <v>345</v>
      </c>
      <c r="E1107" s="23"/>
    </row>
    <row r="1108" spans="1:5" ht="20" customHeight="1">
      <c r="A1108" s="19" t="s">
        <v>2214</v>
      </c>
      <c r="B1108" s="20" t="s">
        <v>2215</v>
      </c>
      <c r="C1108" s="21" t="s">
        <v>157777</v>
      </c>
      <c r="D1108" s="21" t="s">
        <v>345</v>
      </c>
      <c r="E1108" s="23"/>
    </row>
    <row r="1109" spans="1:5" ht="20" customHeight="1">
      <c r="A1109" s="19" t="s">
        <v>2216</v>
      </c>
      <c r="B1109" s="20" t="s">
        <v>2215</v>
      </c>
      <c r="C1109" s="21" t="s">
        <v>157777</v>
      </c>
      <c r="D1109" s="21" t="s">
        <v>345</v>
      </c>
      <c r="E1109" s="23"/>
    </row>
    <row r="1110" spans="1:5" ht="20" customHeight="1">
      <c r="A1110" s="19" t="s">
        <v>2217</v>
      </c>
      <c r="B1110" s="20" t="s">
        <v>2218</v>
      </c>
      <c r="C1110" s="21" t="s">
        <v>157778</v>
      </c>
      <c r="D1110" s="21" t="s">
        <v>345</v>
      </c>
      <c r="E1110" s="23"/>
    </row>
    <row r="1111" spans="1:5" ht="20" customHeight="1">
      <c r="A1111" s="19" t="s">
        <v>2219</v>
      </c>
      <c r="B1111" s="20" t="s">
        <v>2218</v>
      </c>
      <c r="C1111" s="21" t="s">
        <v>157778</v>
      </c>
      <c r="D1111" s="21" t="s">
        <v>345</v>
      </c>
      <c r="E1111" s="23"/>
    </row>
    <row r="1112" spans="1:5" ht="20" customHeight="1">
      <c r="A1112" s="19" t="s">
        <v>2220</v>
      </c>
      <c r="B1112" s="20" t="s">
        <v>2221</v>
      </c>
      <c r="C1112" s="21" t="s">
        <v>157779</v>
      </c>
      <c r="D1112" s="21" t="s">
        <v>345</v>
      </c>
      <c r="E1112" s="23"/>
    </row>
    <row r="1113" spans="1:5" ht="20" customHeight="1">
      <c r="A1113" s="19" t="s">
        <v>2222</v>
      </c>
      <c r="B1113" s="20" t="s">
        <v>2221</v>
      </c>
      <c r="C1113" s="21" t="s">
        <v>157779</v>
      </c>
      <c r="D1113" s="21" t="s">
        <v>345</v>
      </c>
      <c r="E1113" s="23"/>
    </row>
    <row r="1114" spans="1:5" ht="20" customHeight="1">
      <c r="A1114" s="19" t="s">
        <v>2223</v>
      </c>
      <c r="B1114" s="24">
        <v>100</v>
      </c>
      <c r="C1114" s="21" t="s">
        <v>157780</v>
      </c>
      <c r="D1114" s="21" t="s">
        <v>345</v>
      </c>
      <c r="E1114" s="23"/>
    </row>
    <row r="1115" spans="1:5" ht="20" customHeight="1">
      <c r="A1115" s="19" t="s">
        <v>2224</v>
      </c>
      <c r="B1115" s="20" t="s">
        <v>2225</v>
      </c>
      <c r="C1115" s="21" t="s">
        <v>157781</v>
      </c>
      <c r="D1115" s="21" t="s">
        <v>139</v>
      </c>
      <c r="E1115" s="23"/>
    </row>
    <row r="1116" spans="1:5" ht="20" customHeight="1">
      <c r="A1116" s="19" t="s">
        <v>2226</v>
      </c>
      <c r="B1116" s="20" t="s">
        <v>2227</v>
      </c>
      <c r="C1116" s="21" t="s">
        <v>157782</v>
      </c>
      <c r="D1116" s="21" t="s">
        <v>345</v>
      </c>
      <c r="E1116" s="23"/>
    </row>
    <row r="1117" spans="1:5" ht="20" customHeight="1">
      <c r="A1117" s="19" t="s">
        <v>2228</v>
      </c>
      <c r="B1117" s="20" t="s">
        <v>2229</v>
      </c>
      <c r="C1117" s="21" t="s">
        <v>157783</v>
      </c>
      <c r="D1117" s="21" t="s">
        <v>296</v>
      </c>
      <c r="E1117" s="23"/>
    </row>
    <row r="1118" spans="1:5" ht="20" customHeight="1">
      <c r="A1118" s="19" t="s">
        <v>2230</v>
      </c>
      <c r="B1118" s="20" t="s">
        <v>2231</v>
      </c>
      <c r="C1118" s="21" t="s">
        <v>157784</v>
      </c>
      <c r="D1118" s="21" t="s">
        <v>345</v>
      </c>
      <c r="E1118" s="23"/>
    </row>
    <row r="1119" spans="1:5" ht="20" customHeight="1">
      <c r="A1119" s="19" t="s">
        <v>2232</v>
      </c>
      <c r="B1119" s="20" t="s">
        <v>2233</v>
      </c>
      <c r="C1119" s="21" t="s">
        <v>157785</v>
      </c>
      <c r="D1119" s="21" t="s">
        <v>345</v>
      </c>
      <c r="E1119" s="23"/>
    </row>
    <row r="1120" spans="1:5" ht="20" customHeight="1">
      <c r="A1120" s="19" t="s">
        <v>2234</v>
      </c>
      <c r="B1120" s="20" t="s">
        <v>2235</v>
      </c>
      <c r="C1120" s="21" t="s">
        <v>157786</v>
      </c>
      <c r="D1120" s="21" t="s">
        <v>345</v>
      </c>
      <c r="E1120" s="23"/>
    </row>
    <row r="1121" spans="1:5" ht="20" customHeight="1">
      <c r="A1121" s="19" t="s">
        <v>2236</v>
      </c>
      <c r="B1121" s="20" t="s">
        <v>2235</v>
      </c>
      <c r="C1121" s="21" t="s">
        <v>157786</v>
      </c>
      <c r="D1121" s="21" t="s">
        <v>345</v>
      </c>
      <c r="E1121" s="23"/>
    </row>
    <row r="1122" spans="1:5" ht="20" customHeight="1">
      <c r="A1122" s="19" t="s">
        <v>2237</v>
      </c>
      <c r="B1122" s="20" t="s">
        <v>2235</v>
      </c>
      <c r="C1122" s="21" t="s">
        <v>157786</v>
      </c>
      <c r="D1122" s="21" t="s">
        <v>345</v>
      </c>
      <c r="E1122" s="23"/>
    </row>
    <row r="1123" spans="1:5" ht="20" customHeight="1">
      <c r="A1123" s="19" t="s">
        <v>2238</v>
      </c>
      <c r="B1123" s="20" t="s">
        <v>2239</v>
      </c>
      <c r="C1123" s="21" t="s">
        <v>157787</v>
      </c>
      <c r="D1123" s="21" t="s">
        <v>345</v>
      </c>
      <c r="E1123" s="23"/>
    </row>
    <row r="1124" spans="1:5" ht="20" customHeight="1">
      <c r="A1124" s="19" t="s">
        <v>2240</v>
      </c>
      <c r="B1124" s="20" t="s">
        <v>2241</v>
      </c>
      <c r="C1124" s="21" t="s">
        <v>157788</v>
      </c>
      <c r="D1124" s="21" t="s">
        <v>345</v>
      </c>
      <c r="E1124" s="23"/>
    </row>
    <row r="1125" spans="1:5" ht="20" customHeight="1">
      <c r="A1125" s="19" t="s">
        <v>2242</v>
      </c>
      <c r="B1125" s="20" t="s">
        <v>2243</v>
      </c>
      <c r="C1125" s="21" t="s">
        <v>157789</v>
      </c>
      <c r="D1125" s="21" t="s">
        <v>296</v>
      </c>
      <c r="E1125" s="23"/>
    </row>
    <row r="1126" spans="1:5" ht="20" customHeight="1">
      <c r="A1126" s="19" t="s">
        <v>2244</v>
      </c>
      <c r="B1126" s="20" t="s">
        <v>2245</v>
      </c>
      <c r="C1126" s="21" t="s">
        <v>157790</v>
      </c>
      <c r="D1126" s="21" t="s">
        <v>296</v>
      </c>
      <c r="E1126" s="23"/>
    </row>
    <row r="1127" spans="1:5" ht="20" customHeight="1">
      <c r="A1127" s="19" t="s">
        <v>2246</v>
      </c>
      <c r="B1127" s="20" t="s">
        <v>2247</v>
      </c>
      <c r="C1127" s="21" t="s">
        <v>157791</v>
      </c>
      <c r="D1127" s="21" t="s">
        <v>345</v>
      </c>
      <c r="E1127" s="23"/>
    </row>
    <row r="1128" spans="1:5" ht="20" customHeight="1">
      <c r="A1128" s="19" t="s">
        <v>2248</v>
      </c>
      <c r="B1128" s="20" t="s">
        <v>2249</v>
      </c>
      <c r="C1128" s="21" t="s">
        <v>157792</v>
      </c>
      <c r="D1128" s="21" t="s">
        <v>296</v>
      </c>
      <c r="E1128" s="23"/>
    </row>
    <row r="1129" spans="1:5" ht="20" customHeight="1">
      <c r="A1129" s="19" t="s">
        <v>2250</v>
      </c>
      <c r="B1129" s="20" t="s">
        <v>2249</v>
      </c>
      <c r="C1129" s="21" t="s">
        <v>157792</v>
      </c>
      <c r="D1129" s="21" t="s">
        <v>296</v>
      </c>
      <c r="E1129" s="23"/>
    </row>
    <row r="1130" spans="1:5" ht="20" customHeight="1">
      <c r="A1130" s="19" t="s">
        <v>2251</v>
      </c>
      <c r="B1130" s="20" t="s">
        <v>2252</v>
      </c>
      <c r="C1130" s="21" t="s">
        <v>157793</v>
      </c>
      <c r="D1130" s="21" t="s">
        <v>296</v>
      </c>
      <c r="E1130" s="23"/>
    </row>
    <row r="1131" spans="1:5" ht="20" customHeight="1">
      <c r="A1131" s="19" t="s">
        <v>2253</v>
      </c>
      <c r="B1131" s="20" t="s">
        <v>2254</v>
      </c>
      <c r="C1131" s="21" t="s">
        <v>157794</v>
      </c>
      <c r="D1131" s="21" t="s">
        <v>296</v>
      </c>
      <c r="E1131" s="23"/>
    </row>
    <row r="1132" spans="1:5" ht="20" customHeight="1">
      <c r="A1132" s="19" t="s">
        <v>2255</v>
      </c>
      <c r="B1132" s="20" t="s">
        <v>2254</v>
      </c>
      <c r="C1132" s="21" t="s">
        <v>157794</v>
      </c>
      <c r="D1132" s="21" t="s">
        <v>296</v>
      </c>
      <c r="E1132" s="23"/>
    </row>
    <row r="1133" spans="1:5" ht="20" customHeight="1">
      <c r="A1133" s="19" t="s">
        <v>2256</v>
      </c>
      <c r="B1133" s="20" t="s">
        <v>2254</v>
      </c>
      <c r="C1133" s="21" t="s">
        <v>157794</v>
      </c>
      <c r="D1133" s="21" t="s">
        <v>296</v>
      </c>
      <c r="E1133" s="23"/>
    </row>
    <row r="1134" spans="1:5" ht="20" customHeight="1">
      <c r="A1134" s="19" t="s">
        <v>2257</v>
      </c>
      <c r="B1134" s="20" t="s">
        <v>2258</v>
      </c>
      <c r="C1134" s="21" t="s">
        <v>157795</v>
      </c>
      <c r="D1134" s="21" t="s">
        <v>345</v>
      </c>
      <c r="E1134" s="23"/>
    </row>
    <row r="1135" spans="1:5" ht="20" customHeight="1">
      <c r="A1135" s="19" t="s">
        <v>2259</v>
      </c>
      <c r="B1135" s="20" t="s">
        <v>2260</v>
      </c>
      <c r="C1135" s="21" t="s">
        <v>157796</v>
      </c>
      <c r="D1135" s="21" t="s">
        <v>345</v>
      </c>
      <c r="E1135" s="23"/>
    </row>
    <row r="1136" spans="1:5" ht="20" customHeight="1">
      <c r="A1136" s="19" t="s">
        <v>2261</v>
      </c>
      <c r="B1136" s="20" t="s">
        <v>2262</v>
      </c>
      <c r="C1136" s="21" t="s">
        <v>157797</v>
      </c>
      <c r="D1136" s="21" t="s">
        <v>345</v>
      </c>
      <c r="E1136" s="23"/>
    </row>
    <row r="1137" spans="1:5" ht="20" customHeight="1">
      <c r="A1137" s="19" t="s">
        <v>2263</v>
      </c>
      <c r="B1137" s="20" t="s">
        <v>2264</v>
      </c>
      <c r="C1137" s="21" t="s">
        <v>157798</v>
      </c>
      <c r="D1137" s="21" t="s">
        <v>345</v>
      </c>
      <c r="E1137" s="23"/>
    </row>
    <row r="1138" spans="1:5" ht="20" customHeight="1">
      <c r="A1138" s="19" t="s">
        <v>2265</v>
      </c>
      <c r="B1138" s="20" t="s">
        <v>2264</v>
      </c>
      <c r="C1138" s="21" t="s">
        <v>157798</v>
      </c>
      <c r="D1138" s="21" t="s">
        <v>345</v>
      </c>
      <c r="E1138" s="23"/>
    </row>
    <row r="1139" spans="1:5" ht="20" customHeight="1">
      <c r="A1139" s="19" t="s">
        <v>2266</v>
      </c>
      <c r="B1139" s="20" t="s">
        <v>2267</v>
      </c>
      <c r="C1139" s="21" t="s">
        <v>157799</v>
      </c>
      <c r="D1139" s="21" t="s">
        <v>345</v>
      </c>
      <c r="E1139" s="23"/>
    </row>
    <row r="1140" spans="1:5" ht="20" customHeight="1">
      <c r="A1140" s="19" t="s">
        <v>2268</v>
      </c>
      <c r="B1140" s="20" t="s">
        <v>2269</v>
      </c>
      <c r="C1140" s="21" t="s">
        <v>157800</v>
      </c>
      <c r="D1140" s="21" t="s">
        <v>345</v>
      </c>
      <c r="E1140" s="23"/>
    </row>
    <row r="1141" spans="1:5" ht="20" customHeight="1">
      <c r="A1141" s="19" t="s">
        <v>2270</v>
      </c>
      <c r="B1141" s="20" t="s">
        <v>2271</v>
      </c>
      <c r="C1141" s="21" t="s">
        <v>157801</v>
      </c>
      <c r="D1141" s="21" t="s">
        <v>296</v>
      </c>
      <c r="E1141" s="23"/>
    </row>
    <row r="1142" spans="1:5" ht="20" customHeight="1">
      <c r="A1142" s="19" t="s">
        <v>2272</v>
      </c>
      <c r="B1142" s="20" t="s">
        <v>2273</v>
      </c>
      <c r="C1142" s="21" t="s">
        <v>157802</v>
      </c>
      <c r="D1142" s="21" t="s">
        <v>296</v>
      </c>
      <c r="E1142" s="23"/>
    </row>
    <row r="1143" spans="1:5" ht="20" customHeight="1">
      <c r="A1143" s="19" t="s">
        <v>2274</v>
      </c>
      <c r="B1143" s="20" t="s">
        <v>2275</v>
      </c>
      <c r="C1143" s="21" t="s">
        <v>157803</v>
      </c>
      <c r="D1143" s="21" t="s">
        <v>345</v>
      </c>
      <c r="E1143" s="23"/>
    </row>
    <row r="1144" spans="1:5" ht="20" customHeight="1">
      <c r="A1144" s="19" t="s">
        <v>2276</v>
      </c>
      <c r="B1144" s="24">
        <v>100</v>
      </c>
      <c r="C1144" s="21" t="s">
        <v>157804</v>
      </c>
      <c r="D1144" s="21" t="s">
        <v>345</v>
      </c>
      <c r="E1144" s="23"/>
    </row>
    <row r="1145" spans="1:5" ht="20" customHeight="1">
      <c r="A1145" s="19" t="s">
        <v>2277</v>
      </c>
      <c r="B1145" s="20" t="s">
        <v>2278</v>
      </c>
      <c r="C1145" s="21" t="s">
        <v>157805</v>
      </c>
      <c r="D1145" s="21" t="s">
        <v>345</v>
      </c>
      <c r="E1145" s="23"/>
    </row>
    <row r="1146" spans="1:5" ht="20" customHeight="1">
      <c r="A1146" s="19" t="s">
        <v>2279</v>
      </c>
      <c r="B1146" s="20" t="s">
        <v>2278</v>
      </c>
      <c r="C1146" s="21" t="s">
        <v>157805</v>
      </c>
      <c r="D1146" s="21" t="s">
        <v>345</v>
      </c>
      <c r="E1146" s="23"/>
    </row>
    <row r="1147" spans="1:5" ht="20" customHeight="1">
      <c r="A1147" s="19" t="s">
        <v>2280</v>
      </c>
      <c r="B1147" s="24">
        <v>100</v>
      </c>
      <c r="C1147" s="21" t="s">
        <v>157806</v>
      </c>
      <c r="D1147" s="21" t="s">
        <v>345</v>
      </c>
      <c r="E1147" s="23"/>
    </row>
    <row r="1148" spans="1:5" ht="20" customHeight="1">
      <c r="A1148" s="19" t="s">
        <v>2281</v>
      </c>
      <c r="B1148" s="20" t="s">
        <v>2282</v>
      </c>
      <c r="C1148" s="21" t="s">
        <v>157807</v>
      </c>
      <c r="D1148" s="21" t="s">
        <v>296</v>
      </c>
      <c r="E1148" s="23"/>
    </row>
    <row r="1149" spans="1:5" ht="20" customHeight="1">
      <c r="A1149" s="19" t="s">
        <v>2283</v>
      </c>
      <c r="B1149" s="20" t="s">
        <v>2284</v>
      </c>
      <c r="C1149" s="21" t="s">
        <v>157808</v>
      </c>
      <c r="D1149" s="21" t="s">
        <v>345</v>
      </c>
      <c r="E1149" s="23"/>
    </row>
    <row r="1150" spans="1:5" ht="20" customHeight="1">
      <c r="A1150" s="19" t="s">
        <v>2285</v>
      </c>
      <c r="B1150" s="20" t="s">
        <v>2286</v>
      </c>
      <c r="C1150" s="21" t="s">
        <v>157809</v>
      </c>
      <c r="D1150" s="21" t="s">
        <v>345</v>
      </c>
      <c r="E1150" s="23"/>
    </row>
    <row r="1151" spans="1:5" ht="20" customHeight="1">
      <c r="A1151" s="19" t="s">
        <v>2287</v>
      </c>
      <c r="B1151" s="24">
        <v>100</v>
      </c>
      <c r="C1151" s="21" t="s">
        <v>157810</v>
      </c>
      <c r="D1151" s="21" t="s">
        <v>345</v>
      </c>
      <c r="E1151" s="23"/>
    </row>
    <row r="1152" spans="1:5" ht="20" customHeight="1">
      <c r="A1152" s="19" t="s">
        <v>2288</v>
      </c>
      <c r="B1152" s="20" t="s">
        <v>2289</v>
      </c>
      <c r="C1152" s="21" t="s">
        <v>157811</v>
      </c>
      <c r="D1152" s="21" t="s">
        <v>345</v>
      </c>
      <c r="E1152" s="23"/>
    </row>
    <row r="1153" spans="1:5" ht="20" customHeight="1">
      <c r="A1153" s="19" t="s">
        <v>2290</v>
      </c>
      <c r="B1153" s="20" t="s">
        <v>2289</v>
      </c>
      <c r="C1153" s="21" t="s">
        <v>157811</v>
      </c>
      <c r="D1153" s="21" t="s">
        <v>345</v>
      </c>
      <c r="E1153" s="23"/>
    </row>
    <row r="1154" spans="1:5" ht="20" customHeight="1">
      <c r="A1154" s="19" t="s">
        <v>2291</v>
      </c>
      <c r="B1154" s="20" t="s">
        <v>2289</v>
      </c>
      <c r="C1154" s="21" t="s">
        <v>157811</v>
      </c>
      <c r="D1154" s="21" t="s">
        <v>345</v>
      </c>
      <c r="E1154" s="23"/>
    </row>
    <row r="1155" spans="1:5" ht="20" customHeight="1">
      <c r="A1155" s="19" t="s">
        <v>2292</v>
      </c>
      <c r="B1155" s="20" t="s">
        <v>2293</v>
      </c>
      <c r="C1155" s="21" t="s">
        <v>157812</v>
      </c>
      <c r="D1155" s="21" t="s">
        <v>345</v>
      </c>
      <c r="E1155" s="23"/>
    </row>
    <row r="1156" spans="1:5" ht="20" customHeight="1">
      <c r="A1156" s="19" t="s">
        <v>2294</v>
      </c>
      <c r="B1156" s="20" t="s">
        <v>2293</v>
      </c>
      <c r="C1156" s="21" t="s">
        <v>157812</v>
      </c>
      <c r="D1156" s="21" t="s">
        <v>345</v>
      </c>
      <c r="E1156" s="23"/>
    </row>
    <row r="1157" spans="1:5" ht="20" customHeight="1">
      <c r="A1157" s="19" t="s">
        <v>2295</v>
      </c>
      <c r="B1157" s="20" t="s">
        <v>2296</v>
      </c>
      <c r="C1157" s="21" t="s">
        <v>157813</v>
      </c>
      <c r="D1157" s="21" t="s">
        <v>345</v>
      </c>
      <c r="E1157" s="23"/>
    </row>
    <row r="1158" spans="1:5" ht="20" customHeight="1">
      <c r="A1158" s="19" t="s">
        <v>2297</v>
      </c>
      <c r="B1158" s="20" t="s">
        <v>2298</v>
      </c>
      <c r="C1158" s="21" t="s">
        <v>157814</v>
      </c>
      <c r="D1158" s="21" t="s">
        <v>139</v>
      </c>
      <c r="E1158" s="23"/>
    </row>
    <row r="1159" spans="1:5" ht="20" customHeight="1">
      <c r="A1159" s="19" t="s">
        <v>2299</v>
      </c>
      <c r="B1159" s="20" t="s">
        <v>2300</v>
      </c>
      <c r="C1159" s="21" t="s">
        <v>157815</v>
      </c>
      <c r="D1159" s="21" t="s">
        <v>345</v>
      </c>
      <c r="E1159" s="23"/>
    </row>
    <row r="1160" spans="1:5" ht="20" customHeight="1">
      <c r="A1160" s="19" t="s">
        <v>2301</v>
      </c>
      <c r="B1160" s="20" t="s">
        <v>2302</v>
      </c>
      <c r="C1160" s="21" t="s">
        <v>157816</v>
      </c>
      <c r="D1160" s="21" t="s">
        <v>345</v>
      </c>
      <c r="E1160" s="23"/>
    </row>
    <row r="1161" spans="1:5" ht="20" customHeight="1">
      <c r="A1161" s="19" t="s">
        <v>2303</v>
      </c>
      <c r="B1161" s="20" t="s">
        <v>2304</v>
      </c>
      <c r="C1161" s="21" t="s">
        <v>157817</v>
      </c>
      <c r="D1161" s="21" t="s">
        <v>345</v>
      </c>
      <c r="E1161" s="23"/>
    </row>
    <row r="1162" spans="1:5" ht="20" customHeight="1">
      <c r="A1162" s="19" t="s">
        <v>2305</v>
      </c>
      <c r="B1162" s="20" t="s">
        <v>2306</v>
      </c>
      <c r="C1162" s="21" t="s">
        <v>157818</v>
      </c>
      <c r="D1162" s="21" t="s">
        <v>345</v>
      </c>
      <c r="E1162" s="23"/>
    </row>
    <row r="1163" spans="1:5" ht="20" customHeight="1">
      <c r="A1163" s="19" t="s">
        <v>2307</v>
      </c>
      <c r="B1163" s="20" t="s">
        <v>2306</v>
      </c>
      <c r="C1163" s="21" t="s">
        <v>157818</v>
      </c>
      <c r="D1163" s="21" t="s">
        <v>345</v>
      </c>
      <c r="E1163" s="23"/>
    </row>
    <row r="1164" spans="1:5" ht="20" customHeight="1">
      <c r="A1164" s="19" t="s">
        <v>2308</v>
      </c>
      <c r="B1164" s="24">
        <v>100</v>
      </c>
      <c r="C1164" s="21" t="s">
        <v>157819</v>
      </c>
      <c r="D1164" s="21" t="s">
        <v>345</v>
      </c>
      <c r="E1164" s="23"/>
    </row>
    <row r="1165" spans="1:5" ht="20" customHeight="1">
      <c r="A1165" s="19" t="s">
        <v>2309</v>
      </c>
      <c r="B1165" s="20" t="s">
        <v>2310</v>
      </c>
      <c r="C1165" s="21" t="s">
        <v>157820</v>
      </c>
      <c r="D1165" s="21" t="s">
        <v>296</v>
      </c>
      <c r="E1165" s="23"/>
    </row>
    <row r="1166" spans="1:5" ht="20" customHeight="1">
      <c r="A1166" s="19" t="s">
        <v>2311</v>
      </c>
      <c r="B1166" s="20" t="s">
        <v>2312</v>
      </c>
      <c r="C1166" s="21" t="s">
        <v>157821</v>
      </c>
      <c r="D1166" s="21" t="s">
        <v>345</v>
      </c>
      <c r="E1166" s="23"/>
    </row>
    <row r="1167" spans="1:5" ht="20" customHeight="1">
      <c r="A1167" s="19" t="s">
        <v>2313</v>
      </c>
      <c r="B1167" s="20" t="s">
        <v>2314</v>
      </c>
      <c r="C1167" s="22">
        <v>1028</v>
      </c>
      <c r="D1167" s="21" t="s">
        <v>296</v>
      </c>
      <c r="E1167" s="23"/>
    </row>
    <row r="1168" spans="1:5" ht="20" customHeight="1">
      <c r="A1168" s="19" t="s">
        <v>2315</v>
      </c>
      <c r="B1168" s="20" t="s">
        <v>2316</v>
      </c>
      <c r="C1168" s="21" t="s">
        <v>157822</v>
      </c>
      <c r="D1168" s="21" t="s">
        <v>345</v>
      </c>
      <c r="E1168" s="23"/>
    </row>
    <row r="1169" spans="1:5" ht="20" customHeight="1">
      <c r="A1169" s="19" t="s">
        <v>2317</v>
      </c>
      <c r="B1169" s="20" t="s">
        <v>2318</v>
      </c>
      <c r="C1169" s="21" t="s">
        <v>157823</v>
      </c>
      <c r="D1169" s="21" t="s">
        <v>296</v>
      </c>
      <c r="E1169" s="23"/>
    </row>
    <row r="1170" spans="1:5" ht="20" customHeight="1">
      <c r="A1170" s="19" t="s">
        <v>2319</v>
      </c>
      <c r="B1170" s="20" t="s">
        <v>2320</v>
      </c>
      <c r="C1170" s="21" t="s">
        <v>157824</v>
      </c>
      <c r="D1170" s="21" t="s">
        <v>345</v>
      </c>
      <c r="E1170" s="23"/>
    </row>
    <row r="1171" spans="1:5" ht="20" customHeight="1">
      <c r="A1171" s="19" t="s">
        <v>2321</v>
      </c>
      <c r="B1171" s="20" t="s">
        <v>2322</v>
      </c>
      <c r="C1171" s="21" t="s">
        <v>157825</v>
      </c>
      <c r="D1171" s="21" t="s">
        <v>296</v>
      </c>
      <c r="E1171" s="23"/>
    </row>
    <row r="1172" spans="1:5" ht="20" customHeight="1">
      <c r="A1172" s="19" t="s">
        <v>2323</v>
      </c>
      <c r="B1172" s="20" t="s">
        <v>2324</v>
      </c>
      <c r="C1172" s="21" t="s">
        <v>157826</v>
      </c>
      <c r="D1172" s="21" t="s">
        <v>345</v>
      </c>
      <c r="E1172" s="23"/>
    </row>
    <row r="1173" spans="1:5" ht="20" customHeight="1">
      <c r="A1173" s="19" t="s">
        <v>2325</v>
      </c>
      <c r="B1173" s="20" t="s">
        <v>2324</v>
      </c>
      <c r="C1173" s="21" t="s">
        <v>157826</v>
      </c>
      <c r="D1173" s="21" t="s">
        <v>345</v>
      </c>
      <c r="E1173" s="23"/>
    </row>
    <row r="1174" spans="1:5" ht="20" customHeight="1">
      <c r="A1174" s="19" t="s">
        <v>2326</v>
      </c>
      <c r="B1174" s="20" t="s">
        <v>2327</v>
      </c>
      <c r="C1174" s="21" t="s">
        <v>157827</v>
      </c>
      <c r="D1174" s="21" t="s">
        <v>345</v>
      </c>
      <c r="E1174" s="23"/>
    </row>
    <row r="1175" spans="1:5" ht="20" customHeight="1">
      <c r="A1175" s="19" t="s">
        <v>2328</v>
      </c>
      <c r="B1175" s="20" t="s">
        <v>2329</v>
      </c>
      <c r="C1175" s="21" t="s">
        <v>157828</v>
      </c>
      <c r="D1175" s="21" t="s">
        <v>345</v>
      </c>
      <c r="E1175" s="23"/>
    </row>
    <row r="1176" spans="1:5" ht="20" customHeight="1">
      <c r="A1176" s="19" t="s">
        <v>2330</v>
      </c>
      <c r="B1176" s="20" t="s">
        <v>2331</v>
      </c>
      <c r="C1176" s="21" t="s">
        <v>157829</v>
      </c>
      <c r="D1176" s="21" t="s">
        <v>296</v>
      </c>
      <c r="E1176" s="23"/>
    </row>
    <row r="1177" spans="1:5" ht="20" customHeight="1">
      <c r="A1177" s="19" t="s">
        <v>2332</v>
      </c>
      <c r="B1177" s="20" t="s">
        <v>2331</v>
      </c>
      <c r="C1177" s="21" t="s">
        <v>157829</v>
      </c>
      <c r="D1177" s="21" t="s">
        <v>296</v>
      </c>
      <c r="E1177" s="23"/>
    </row>
    <row r="1178" spans="1:5" ht="20" customHeight="1">
      <c r="A1178" s="19" t="s">
        <v>2333</v>
      </c>
      <c r="B1178" s="24">
        <v>100</v>
      </c>
      <c r="C1178" s="21" t="s">
        <v>157830</v>
      </c>
      <c r="D1178" s="21" t="s">
        <v>345</v>
      </c>
      <c r="E1178" s="23"/>
    </row>
    <row r="1179" spans="1:5" ht="20" customHeight="1">
      <c r="A1179" s="19" t="s">
        <v>2334</v>
      </c>
      <c r="B1179" s="20" t="s">
        <v>2335</v>
      </c>
      <c r="C1179" s="21" t="s">
        <v>157831</v>
      </c>
      <c r="D1179" s="21" t="s">
        <v>296</v>
      </c>
      <c r="E1179" s="23"/>
    </row>
    <row r="1180" spans="1:5" ht="20" customHeight="1">
      <c r="A1180" s="19" t="s">
        <v>2336</v>
      </c>
      <c r="B1180" s="20" t="s">
        <v>2337</v>
      </c>
      <c r="C1180" s="21" t="s">
        <v>157832</v>
      </c>
      <c r="D1180" s="21" t="s">
        <v>345</v>
      </c>
      <c r="E1180" s="23"/>
    </row>
    <row r="1181" spans="1:5" ht="20" customHeight="1">
      <c r="A1181" s="19" t="s">
        <v>2338</v>
      </c>
      <c r="B1181" s="24">
        <v>100</v>
      </c>
      <c r="C1181" s="21" t="s">
        <v>157833</v>
      </c>
      <c r="D1181" s="21" t="s">
        <v>345</v>
      </c>
      <c r="E1181" s="23"/>
    </row>
    <row r="1182" spans="1:5" ht="20" customHeight="1">
      <c r="A1182" s="19" t="s">
        <v>2339</v>
      </c>
      <c r="B1182" s="24">
        <v>100</v>
      </c>
      <c r="C1182" s="21" t="s">
        <v>157834</v>
      </c>
      <c r="D1182" s="21" t="s">
        <v>345</v>
      </c>
      <c r="E1182" s="23"/>
    </row>
    <row r="1183" spans="1:5" ht="20" customHeight="1">
      <c r="A1183" s="19" t="s">
        <v>2340</v>
      </c>
      <c r="B1183" s="24">
        <v>100</v>
      </c>
      <c r="C1183" s="21" t="s">
        <v>157834</v>
      </c>
      <c r="D1183" s="21" t="s">
        <v>345</v>
      </c>
      <c r="E1183" s="23"/>
    </row>
    <row r="1184" spans="1:5" ht="20" customHeight="1">
      <c r="A1184" s="19" t="s">
        <v>2341</v>
      </c>
      <c r="B1184" s="24">
        <v>100</v>
      </c>
      <c r="C1184" s="21" t="s">
        <v>157835</v>
      </c>
      <c r="D1184" s="21" t="s">
        <v>345</v>
      </c>
      <c r="E1184" s="23"/>
    </row>
    <row r="1185" spans="1:5" ht="20" customHeight="1">
      <c r="A1185" s="19" t="s">
        <v>2342</v>
      </c>
      <c r="B1185" s="20" t="s">
        <v>2343</v>
      </c>
      <c r="C1185" s="21" t="s">
        <v>157836</v>
      </c>
      <c r="D1185" s="21" t="s">
        <v>345</v>
      </c>
      <c r="E1185" s="23"/>
    </row>
    <row r="1186" spans="1:5" ht="20" customHeight="1">
      <c r="A1186" s="19" t="s">
        <v>2344</v>
      </c>
      <c r="B1186" s="20" t="s">
        <v>2345</v>
      </c>
      <c r="C1186" s="21" t="s">
        <v>157837</v>
      </c>
      <c r="D1186" s="21" t="s">
        <v>345</v>
      </c>
      <c r="E1186" s="23"/>
    </row>
    <row r="1187" spans="1:5" ht="20" customHeight="1">
      <c r="A1187" s="19" t="s">
        <v>2346</v>
      </c>
      <c r="B1187" s="24">
        <v>100</v>
      </c>
      <c r="C1187" s="21" t="s">
        <v>157838</v>
      </c>
      <c r="D1187" s="21" t="s">
        <v>345</v>
      </c>
      <c r="E1187" s="23"/>
    </row>
    <row r="1188" spans="1:5" ht="20" customHeight="1">
      <c r="A1188" s="19" t="s">
        <v>2347</v>
      </c>
      <c r="B1188" s="20" t="s">
        <v>2348</v>
      </c>
      <c r="C1188" s="21" t="s">
        <v>157839</v>
      </c>
      <c r="D1188" s="21" t="s">
        <v>345</v>
      </c>
      <c r="E1188" s="23"/>
    </row>
    <row r="1189" spans="1:5" ht="20" customHeight="1">
      <c r="A1189" s="19" t="s">
        <v>2349</v>
      </c>
      <c r="B1189" s="20" t="s">
        <v>2348</v>
      </c>
      <c r="C1189" s="21" t="s">
        <v>157839</v>
      </c>
      <c r="D1189" s="21" t="s">
        <v>345</v>
      </c>
      <c r="E1189" s="23"/>
    </row>
    <row r="1190" spans="1:5" ht="20" customHeight="1">
      <c r="A1190" s="19" t="s">
        <v>2350</v>
      </c>
      <c r="B1190" s="20" t="s">
        <v>2348</v>
      </c>
      <c r="C1190" s="21" t="s">
        <v>157839</v>
      </c>
      <c r="D1190" s="21" t="s">
        <v>345</v>
      </c>
      <c r="E1190" s="23"/>
    </row>
    <row r="1191" spans="1:5" ht="20" customHeight="1">
      <c r="A1191" s="19" t="s">
        <v>2351</v>
      </c>
      <c r="B1191" s="24">
        <v>100</v>
      </c>
      <c r="C1191" s="21" t="s">
        <v>157840</v>
      </c>
      <c r="D1191" s="21" t="s">
        <v>345</v>
      </c>
      <c r="E1191" s="23"/>
    </row>
    <row r="1192" spans="1:5" ht="20" customHeight="1">
      <c r="A1192" s="19" t="s">
        <v>2352</v>
      </c>
      <c r="B1192" s="24">
        <v>100</v>
      </c>
      <c r="C1192" s="21" t="s">
        <v>157840</v>
      </c>
      <c r="D1192" s="21" t="s">
        <v>345</v>
      </c>
      <c r="E1192" s="23"/>
    </row>
    <row r="1193" spans="1:5" ht="20" customHeight="1">
      <c r="A1193" s="19" t="s">
        <v>2353</v>
      </c>
      <c r="B1193" s="24">
        <v>100</v>
      </c>
      <c r="C1193" s="21" t="s">
        <v>157841</v>
      </c>
      <c r="D1193" s="21" t="s">
        <v>345</v>
      </c>
      <c r="E1193" s="23"/>
    </row>
    <row r="1194" spans="1:5" ht="20" customHeight="1">
      <c r="A1194" s="19" t="s">
        <v>2354</v>
      </c>
      <c r="B1194" s="20" t="s">
        <v>2355</v>
      </c>
      <c r="C1194" s="21" t="s">
        <v>157842</v>
      </c>
      <c r="D1194" s="21" t="s">
        <v>139</v>
      </c>
      <c r="E1194" s="23"/>
    </row>
    <row r="1195" spans="1:5" ht="20" customHeight="1">
      <c r="A1195" s="19" t="s">
        <v>2356</v>
      </c>
      <c r="B1195" s="20" t="s">
        <v>2357</v>
      </c>
      <c r="C1195" s="21" t="s">
        <v>157843</v>
      </c>
      <c r="D1195" s="21" t="s">
        <v>345</v>
      </c>
      <c r="E1195" s="23"/>
    </row>
    <row r="1196" spans="1:5" ht="20" customHeight="1">
      <c r="A1196" s="19" t="s">
        <v>2358</v>
      </c>
      <c r="B1196" s="20" t="s">
        <v>2359</v>
      </c>
      <c r="C1196" s="21" t="s">
        <v>157844</v>
      </c>
      <c r="D1196" s="21" t="s">
        <v>296</v>
      </c>
      <c r="E1196" s="23"/>
    </row>
    <row r="1197" spans="1:5" ht="20" customHeight="1">
      <c r="A1197" s="19" t="s">
        <v>2360</v>
      </c>
      <c r="B1197" s="20" t="s">
        <v>2361</v>
      </c>
      <c r="C1197" s="21" t="s">
        <v>157845</v>
      </c>
      <c r="D1197" s="21" t="s">
        <v>345</v>
      </c>
      <c r="E1197" s="23"/>
    </row>
    <row r="1198" spans="1:5" ht="20" customHeight="1">
      <c r="A1198" s="19" t="s">
        <v>2362</v>
      </c>
      <c r="B1198" s="20" t="s">
        <v>2363</v>
      </c>
      <c r="C1198" s="21" t="s">
        <v>157846</v>
      </c>
      <c r="D1198" s="21" t="s">
        <v>345</v>
      </c>
      <c r="E1198" s="23"/>
    </row>
    <row r="1199" spans="1:5" ht="20" customHeight="1">
      <c r="A1199" s="19" t="s">
        <v>2364</v>
      </c>
      <c r="B1199" s="20" t="s">
        <v>2365</v>
      </c>
      <c r="C1199" s="21" t="s">
        <v>157847</v>
      </c>
      <c r="D1199" s="21" t="s">
        <v>345</v>
      </c>
      <c r="E1199" s="23"/>
    </row>
    <row r="1200" spans="1:5" ht="20" customHeight="1">
      <c r="A1200" s="19" t="s">
        <v>2366</v>
      </c>
      <c r="B1200" s="20" t="s">
        <v>2365</v>
      </c>
      <c r="C1200" s="21" t="s">
        <v>157847</v>
      </c>
      <c r="D1200" s="21" t="s">
        <v>345</v>
      </c>
      <c r="E1200" s="23"/>
    </row>
    <row r="1201" spans="1:5" ht="20" customHeight="1">
      <c r="A1201" s="19" t="s">
        <v>2367</v>
      </c>
      <c r="B1201" s="24">
        <v>100</v>
      </c>
      <c r="C1201" s="21" t="s">
        <v>157848</v>
      </c>
      <c r="D1201" s="21" t="s">
        <v>345</v>
      </c>
      <c r="E1201" s="23"/>
    </row>
    <row r="1202" spans="1:5" ht="20" customHeight="1">
      <c r="A1202" s="19" t="s">
        <v>2368</v>
      </c>
      <c r="B1202" s="20" t="s">
        <v>2369</v>
      </c>
      <c r="C1202" s="21" t="s">
        <v>157849</v>
      </c>
      <c r="D1202" s="21" t="s">
        <v>296</v>
      </c>
      <c r="E1202" s="23"/>
    </row>
    <row r="1203" spans="1:5" ht="20" customHeight="1">
      <c r="A1203" s="19" t="s">
        <v>2370</v>
      </c>
      <c r="B1203" s="20" t="s">
        <v>2371</v>
      </c>
      <c r="C1203" s="21" t="s">
        <v>157850</v>
      </c>
      <c r="D1203" s="21" t="s">
        <v>296</v>
      </c>
      <c r="E1203" s="23"/>
    </row>
    <row r="1204" spans="1:5" ht="20" customHeight="1">
      <c r="A1204" s="19" t="s">
        <v>2372</v>
      </c>
      <c r="B1204" s="20" t="s">
        <v>2373</v>
      </c>
      <c r="C1204" s="21" t="s">
        <v>157851</v>
      </c>
      <c r="D1204" s="21" t="s">
        <v>345</v>
      </c>
      <c r="E1204" s="23"/>
    </row>
    <row r="1205" spans="1:5" ht="20" customHeight="1">
      <c r="A1205" s="19" t="s">
        <v>2374</v>
      </c>
      <c r="B1205" s="20" t="s">
        <v>2375</v>
      </c>
      <c r="C1205" s="21" t="s">
        <v>157852</v>
      </c>
      <c r="D1205" s="21" t="s">
        <v>296</v>
      </c>
      <c r="E1205" s="23"/>
    </row>
    <row r="1206" spans="1:5" ht="20" customHeight="1">
      <c r="A1206" s="19" t="s">
        <v>2376</v>
      </c>
      <c r="B1206" s="20" t="s">
        <v>2375</v>
      </c>
      <c r="C1206" s="21" t="s">
        <v>157852</v>
      </c>
      <c r="D1206" s="21" t="s">
        <v>296</v>
      </c>
      <c r="E1206" s="23"/>
    </row>
    <row r="1207" spans="1:5" ht="20" customHeight="1">
      <c r="A1207" s="19" t="s">
        <v>2377</v>
      </c>
      <c r="B1207" s="20" t="s">
        <v>2375</v>
      </c>
      <c r="C1207" s="21" t="s">
        <v>157852</v>
      </c>
      <c r="D1207" s="21" t="s">
        <v>296</v>
      </c>
      <c r="E1207" s="23"/>
    </row>
    <row r="1208" spans="1:5" ht="20" customHeight="1">
      <c r="A1208" s="19" t="s">
        <v>2378</v>
      </c>
      <c r="B1208" s="20" t="s">
        <v>2375</v>
      </c>
      <c r="C1208" s="21" t="s">
        <v>157852</v>
      </c>
      <c r="D1208" s="21" t="s">
        <v>296</v>
      </c>
      <c r="E1208" s="23"/>
    </row>
    <row r="1209" spans="1:5" ht="20" customHeight="1">
      <c r="A1209" s="19" t="s">
        <v>2379</v>
      </c>
      <c r="B1209" s="20" t="s">
        <v>2380</v>
      </c>
      <c r="C1209" s="21" t="s">
        <v>157853</v>
      </c>
      <c r="D1209" s="21" t="s">
        <v>296</v>
      </c>
      <c r="E1209" s="23"/>
    </row>
    <row r="1210" spans="1:5" ht="20" customHeight="1">
      <c r="A1210" s="19" t="s">
        <v>2381</v>
      </c>
      <c r="B1210" s="20" t="s">
        <v>2382</v>
      </c>
      <c r="C1210" s="21" t="s">
        <v>157854</v>
      </c>
      <c r="D1210" s="21" t="s">
        <v>296</v>
      </c>
      <c r="E1210" s="23"/>
    </row>
    <row r="1211" spans="1:5" ht="20" customHeight="1">
      <c r="A1211" s="19" t="s">
        <v>2383</v>
      </c>
      <c r="B1211" s="20" t="s">
        <v>2382</v>
      </c>
      <c r="C1211" s="21" t="s">
        <v>157854</v>
      </c>
      <c r="D1211" s="21" t="s">
        <v>296</v>
      </c>
      <c r="E1211" s="23"/>
    </row>
    <row r="1212" spans="1:5" ht="20" customHeight="1">
      <c r="A1212" s="19" t="s">
        <v>2384</v>
      </c>
      <c r="B1212" s="20" t="s">
        <v>2382</v>
      </c>
      <c r="C1212" s="21" t="s">
        <v>157854</v>
      </c>
      <c r="D1212" s="21" t="s">
        <v>296</v>
      </c>
      <c r="E1212" s="23"/>
    </row>
    <row r="1213" spans="1:5" ht="20" customHeight="1">
      <c r="A1213" s="19" t="s">
        <v>2385</v>
      </c>
      <c r="B1213" s="20" t="s">
        <v>2382</v>
      </c>
      <c r="C1213" s="21" t="s">
        <v>157854</v>
      </c>
      <c r="D1213" s="21" t="s">
        <v>296</v>
      </c>
      <c r="E1213" s="23"/>
    </row>
    <row r="1214" spans="1:5" ht="20" customHeight="1">
      <c r="A1214" s="19" t="s">
        <v>2386</v>
      </c>
      <c r="B1214" s="20" t="s">
        <v>2382</v>
      </c>
      <c r="C1214" s="21" t="s">
        <v>157854</v>
      </c>
      <c r="D1214" s="21" t="s">
        <v>296</v>
      </c>
      <c r="E1214" s="23"/>
    </row>
    <row r="1215" spans="1:5" ht="20" customHeight="1">
      <c r="A1215" s="19" t="s">
        <v>2387</v>
      </c>
      <c r="B1215" s="20" t="s">
        <v>2382</v>
      </c>
      <c r="C1215" s="21" t="s">
        <v>157854</v>
      </c>
      <c r="D1215" s="21" t="s">
        <v>296</v>
      </c>
      <c r="E1215" s="23"/>
    </row>
    <row r="1216" spans="1:5" ht="20" customHeight="1">
      <c r="A1216" s="19" t="s">
        <v>2388</v>
      </c>
      <c r="B1216" s="20" t="s">
        <v>2389</v>
      </c>
      <c r="C1216" s="21" t="s">
        <v>157855</v>
      </c>
      <c r="D1216" s="21" t="s">
        <v>345</v>
      </c>
      <c r="E1216" s="23"/>
    </row>
    <row r="1217" spans="1:5" ht="20" customHeight="1">
      <c r="A1217" s="19" t="s">
        <v>2390</v>
      </c>
      <c r="B1217" s="24">
        <v>100</v>
      </c>
      <c r="C1217" s="21" t="s">
        <v>157856</v>
      </c>
      <c r="D1217" s="21" t="s">
        <v>345</v>
      </c>
      <c r="E1217" s="23"/>
    </row>
    <row r="1218" spans="1:5" ht="20" customHeight="1">
      <c r="A1218" s="19" t="s">
        <v>2391</v>
      </c>
      <c r="B1218" s="20" t="s">
        <v>2392</v>
      </c>
      <c r="C1218" s="21" t="s">
        <v>157857</v>
      </c>
      <c r="D1218" s="21" t="s">
        <v>345</v>
      </c>
      <c r="E1218" s="23"/>
    </row>
    <row r="1219" spans="1:5" ht="20" customHeight="1">
      <c r="A1219" s="19" t="s">
        <v>2393</v>
      </c>
      <c r="B1219" s="20" t="s">
        <v>2392</v>
      </c>
      <c r="C1219" s="21" t="s">
        <v>157857</v>
      </c>
      <c r="D1219" s="21" t="s">
        <v>345</v>
      </c>
      <c r="E1219" s="23"/>
    </row>
    <row r="1220" spans="1:5" ht="20" customHeight="1">
      <c r="A1220" s="19" t="s">
        <v>2394</v>
      </c>
      <c r="B1220" s="20" t="s">
        <v>2395</v>
      </c>
      <c r="C1220" s="21" t="s">
        <v>157858</v>
      </c>
      <c r="D1220" s="21" t="s">
        <v>345</v>
      </c>
      <c r="E1220" s="23"/>
    </row>
    <row r="1221" spans="1:5" ht="20" customHeight="1">
      <c r="A1221" s="19" t="s">
        <v>2396</v>
      </c>
      <c r="B1221" s="20" t="s">
        <v>2397</v>
      </c>
      <c r="C1221" s="21" t="s">
        <v>157859</v>
      </c>
      <c r="D1221" s="21" t="s">
        <v>345</v>
      </c>
      <c r="E1221" s="23"/>
    </row>
    <row r="1222" spans="1:5" ht="20" customHeight="1">
      <c r="A1222" s="19" t="s">
        <v>2398</v>
      </c>
      <c r="B1222" s="20" t="s">
        <v>2399</v>
      </c>
      <c r="C1222" s="21" t="s">
        <v>157860</v>
      </c>
      <c r="D1222" s="21" t="s">
        <v>296</v>
      </c>
      <c r="E1222" s="23"/>
    </row>
    <row r="1223" spans="1:5" ht="20" customHeight="1">
      <c r="A1223" s="19" t="s">
        <v>2400</v>
      </c>
      <c r="B1223" s="20" t="s">
        <v>2401</v>
      </c>
      <c r="C1223" s="21" t="s">
        <v>157861</v>
      </c>
      <c r="D1223" s="21" t="s">
        <v>296</v>
      </c>
      <c r="E1223" s="23"/>
    </row>
    <row r="1224" spans="1:5" ht="20" customHeight="1">
      <c r="A1224" s="19" t="s">
        <v>2402</v>
      </c>
      <c r="B1224" s="20" t="s">
        <v>2403</v>
      </c>
      <c r="C1224" s="21" t="s">
        <v>157409</v>
      </c>
      <c r="D1224" s="21" t="s">
        <v>345</v>
      </c>
      <c r="E1224" s="23"/>
    </row>
    <row r="1225" spans="1:5" ht="20" customHeight="1">
      <c r="A1225" s="19" t="s">
        <v>2404</v>
      </c>
      <c r="B1225" s="20" t="s">
        <v>2405</v>
      </c>
      <c r="C1225" s="22">
        <v>2238</v>
      </c>
      <c r="D1225" s="21" t="s">
        <v>345</v>
      </c>
      <c r="E1225" s="23"/>
    </row>
    <row r="1226" spans="1:5" ht="20" customHeight="1">
      <c r="A1226" s="19" t="s">
        <v>2406</v>
      </c>
      <c r="B1226" s="24">
        <v>100</v>
      </c>
      <c r="C1226" s="21" t="s">
        <v>157862</v>
      </c>
      <c r="D1226" s="21" t="s">
        <v>345</v>
      </c>
      <c r="E1226" s="23"/>
    </row>
    <row r="1227" spans="1:5" ht="20" customHeight="1">
      <c r="A1227" s="19" t="s">
        <v>2407</v>
      </c>
      <c r="B1227" s="24">
        <v>100</v>
      </c>
      <c r="C1227" s="21" t="s">
        <v>157862</v>
      </c>
      <c r="D1227" s="21" t="s">
        <v>345</v>
      </c>
      <c r="E1227" s="23"/>
    </row>
    <row r="1228" spans="1:5" ht="20" customHeight="1">
      <c r="A1228" s="19" t="s">
        <v>2408</v>
      </c>
      <c r="B1228" s="24">
        <v>100</v>
      </c>
      <c r="C1228" s="21" t="s">
        <v>157863</v>
      </c>
      <c r="D1228" s="21" t="s">
        <v>345</v>
      </c>
      <c r="E1228" s="23"/>
    </row>
    <row r="1229" spans="1:5" ht="20" customHeight="1">
      <c r="A1229" s="19" t="s">
        <v>2409</v>
      </c>
      <c r="B1229" s="20" t="s">
        <v>2410</v>
      </c>
      <c r="C1229" s="21" t="s">
        <v>157864</v>
      </c>
      <c r="D1229" s="21" t="s">
        <v>296</v>
      </c>
      <c r="E1229" s="23"/>
    </row>
    <row r="1230" spans="1:5" ht="20" customHeight="1">
      <c r="A1230" s="19" t="s">
        <v>2411</v>
      </c>
      <c r="B1230" s="20" t="s">
        <v>2412</v>
      </c>
      <c r="C1230" s="21" t="s">
        <v>157865</v>
      </c>
      <c r="D1230" s="21" t="s">
        <v>345</v>
      </c>
      <c r="E1230" s="23"/>
    </row>
    <row r="1231" spans="1:5" ht="20" customHeight="1">
      <c r="A1231" s="19" t="s">
        <v>2413</v>
      </c>
      <c r="B1231" s="24">
        <v>100</v>
      </c>
      <c r="C1231" s="21" t="s">
        <v>157866</v>
      </c>
      <c r="D1231" s="21" t="s">
        <v>345</v>
      </c>
      <c r="E1231" s="23"/>
    </row>
    <row r="1232" spans="1:5" ht="20" customHeight="1">
      <c r="A1232" s="19" t="s">
        <v>2414</v>
      </c>
      <c r="B1232" s="24">
        <v>100</v>
      </c>
      <c r="C1232" s="21" t="s">
        <v>157866</v>
      </c>
      <c r="D1232" s="21" t="s">
        <v>345</v>
      </c>
      <c r="E1232" s="23"/>
    </row>
    <row r="1233" spans="1:5" ht="20" customHeight="1">
      <c r="A1233" s="19" t="s">
        <v>2415</v>
      </c>
      <c r="B1233" s="24">
        <v>100</v>
      </c>
      <c r="C1233" s="21" t="s">
        <v>157867</v>
      </c>
      <c r="D1233" s="21" t="s">
        <v>345</v>
      </c>
      <c r="E1233" s="23"/>
    </row>
    <row r="1234" spans="1:5" ht="20" customHeight="1">
      <c r="A1234" s="19" t="s">
        <v>2416</v>
      </c>
      <c r="B1234" s="24">
        <v>100</v>
      </c>
      <c r="C1234" s="21" t="s">
        <v>157868</v>
      </c>
      <c r="D1234" s="21" t="s">
        <v>345</v>
      </c>
      <c r="E1234" s="23"/>
    </row>
    <row r="1235" spans="1:5" ht="20" customHeight="1">
      <c r="A1235" s="19" t="s">
        <v>2417</v>
      </c>
      <c r="B1235" s="20" t="s">
        <v>2418</v>
      </c>
      <c r="C1235" s="21" t="s">
        <v>157869</v>
      </c>
      <c r="D1235" s="21" t="s">
        <v>345</v>
      </c>
      <c r="E1235" s="23"/>
    </row>
    <row r="1236" spans="1:5" ht="20" customHeight="1">
      <c r="A1236" s="19" t="s">
        <v>2419</v>
      </c>
      <c r="B1236" s="20" t="s">
        <v>2418</v>
      </c>
      <c r="C1236" s="21" t="s">
        <v>157869</v>
      </c>
      <c r="D1236" s="21" t="s">
        <v>345</v>
      </c>
      <c r="E1236" s="23"/>
    </row>
    <row r="1237" spans="1:5" ht="20" customHeight="1">
      <c r="A1237" s="19" t="s">
        <v>2420</v>
      </c>
      <c r="B1237" s="20" t="s">
        <v>2418</v>
      </c>
      <c r="C1237" s="21" t="s">
        <v>157869</v>
      </c>
      <c r="D1237" s="21" t="s">
        <v>345</v>
      </c>
      <c r="E1237" s="23"/>
    </row>
    <row r="1238" spans="1:5" ht="20" customHeight="1">
      <c r="A1238" s="19" t="s">
        <v>2421</v>
      </c>
      <c r="B1238" s="20" t="s">
        <v>2422</v>
      </c>
      <c r="C1238" s="21" t="s">
        <v>157870</v>
      </c>
      <c r="D1238" s="21" t="s">
        <v>345</v>
      </c>
      <c r="E1238" s="23"/>
    </row>
    <row r="1239" spans="1:5" ht="20" customHeight="1">
      <c r="A1239" s="19" t="s">
        <v>2423</v>
      </c>
      <c r="B1239" s="20" t="s">
        <v>2422</v>
      </c>
      <c r="C1239" s="21" t="s">
        <v>157870</v>
      </c>
      <c r="D1239" s="21" t="s">
        <v>345</v>
      </c>
      <c r="E1239" s="23"/>
    </row>
    <row r="1240" spans="1:5" ht="20" customHeight="1">
      <c r="A1240" s="19" t="s">
        <v>2424</v>
      </c>
      <c r="B1240" s="20" t="s">
        <v>2425</v>
      </c>
      <c r="C1240" s="21" t="s">
        <v>157871</v>
      </c>
      <c r="D1240" s="21" t="s">
        <v>345</v>
      </c>
      <c r="E1240" s="23"/>
    </row>
    <row r="1241" spans="1:5" ht="20" customHeight="1">
      <c r="A1241" s="19" t="s">
        <v>2426</v>
      </c>
      <c r="B1241" s="20" t="s">
        <v>2427</v>
      </c>
      <c r="C1241" s="21" t="s">
        <v>157872</v>
      </c>
      <c r="D1241" s="21" t="s">
        <v>345</v>
      </c>
      <c r="E1241" s="23"/>
    </row>
    <row r="1242" spans="1:5" ht="20" customHeight="1">
      <c r="A1242" s="19" t="s">
        <v>2428</v>
      </c>
      <c r="B1242" s="20" t="s">
        <v>2429</v>
      </c>
      <c r="C1242" s="21" t="s">
        <v>157873</v>
      </c>
      <c r="D1242" s="21" t="s">
        <v>345</v>
      </c>
      <c r="E1242" s="23"/>
    </row>
    <row r="1243" spans="1:5" ht="20" customHeight="1">
      <c r="A1243" s="19" t="s">
        <v>2430</v>
      </c>
      <c r="B1243" s="24">
        <v>100</v>
      </c>
      <c r="C1243" s="21" t="s">
        <v>157874</v>
      </c>
      <c r="D1243" s="21" t="s">
        <v>345</v>
      </c>
      <c r="E1243" s="23"/>
    </row>
    <row r="1244" spans="1:5" ht="20" customHeight="1">
      <c r="A1244" s="19" t="s">
        <v>248</v>
      </c>
      <c r="B1244" s="20" t="s">
        <v>251</v>
      </c>
      <c r="C1244" s="21" t="s">
        <v>157875</v>
      </c>
      <c r="D1244" s="21" t="s">
        <v>139</v>
      </c>
      <c r="E1244" s="23"/>
    </row>
    <row r="1245" spans="1:5" ht="20" customHeight="1">
      <c r="A1245" s="19" t="s">
        <v>2431</v>
      </c>
      <c r="B1245" s="20" t="s">
        <v>2432</v>
      </c>
      <c r="C1245" s="21" t="s">
        <v>157876</v>
      </c>
      <c r="D1245" s="21" t="s">
        <v>345</v>
      </c>
      <c r="E1245" s="23"/>
    </row>
    <row r="1246" spans="1:5" ht="20" customHeight="1">
      <c r="A1246" s="19" t="s">
        <v>2433</v>
      </c>
      <c r="B1246" s="20" t="s">
        <v>2432</v>
      </c>
      <c r="C1246" s="21" t="s">
        <v>157876</v>
      </c>
      <c r="D1246" s="21" t="s">
        <v>345</v>
      </c>
      <c r="E1246" s="23"/>
    </row>
    <row r="1247" spans="1:5" ht="20" customHeight="1">
      <c r="A1247" s="19" t="s">
        <v>2434</v>
      </c>
      <c r="B1247" s="20" t="s">
        <v>2435</v>
      </c>
      <c r="C1247" s="21" t="s">
        <v>157877</v>
      </c>
      <c r="D1247" s="21" t="s">
        <v>345</v>
      </c>
      <c r="E1247" s="23"/>
    </row>
    <row r="1248" spans="1:5" ht="20" customHeight="1">
      <c r="A1248" s="19" t="s">
        <v>2436</v>
      </c>
      <c r="B1248" s="20" t="s">
        <v>2437</v>
      </c>
      <c r="C1248" s="21" t="s">
        <v>157878</v>
      </c>
      <c r="D1248" s="21" t="s">
        <v>296</v>
      </c>
      <c r="E1248" s="23"/>
    </row>
    <row r="1249" spans="1:5" ht="20" customHeight="1">
      <c r="A1249" s="19" t="s">
        <v>2438</v>
      </c>
      <c r="B1249" s="20" t="s">
        <v>2439</v>
      </c>
      <c r="C1249" s="21" t="s">
        <v>157879</v>
      </c>
      <c r="D1249" s="21" t="s">
        <v>345</v>
      </c>
      <c r="E1249" s="23"/>
    </row>
    <row r="1250" spans="1:5" ht="20" customHeight="1">
      <c r="A1250" s="19" t="s">
        <v>2440</v>
      </c>
      <c r="B1250" s="20" t="s">
        <v>2441</v>
      </c>
      <c r="C1250" s="21" t="s">
        <v>157880</v>
      </c>
      <c r="D1250" s="21" t="s">
        <v>296</v>
      </c>
      <c r="E1250" s="23"/>
    </row>
    <row r="1251" spans="1:5" ht="20" customHeight="1">
      <c r="A1251" s="19" t="s">
        <v>2442</v>
      </c>
      <c r="B1251" s="20" t="s">
        <v>2443</v>
      </c>
      <c r="C1251" s="21" t="s">
        <v>157881</v>
      </c>
      <c r="D1251" s="21" t="s">
        <v>345</v>
      </c>
      <c r="E1251" s="23"/>
    </row>
    <row r="1252" spans="1:5" ht="20" customHeight="1">
      <c r="A1252" s="19" t="s">
        <v>2444</v>
      </c>
      <c r="B1252" s="20" t="s">
        <v>2445</v>
      </c>
      <c r="C1252" s="21" t="s">
        <v>157882</v>
      </c>
      <c r="D1252" s="21" t="s">
        <v>296</v>
      </c>
      <c r="E1252" s="23"/>
    </row>
    <row r="1253" spans="1:5" ht="20" customHeight="1">
      <c r="A1253" s="19" t="s">
        <v>2446</v>
      </c>
      <c r="B1253" s="20" t="s">
        <v>2447</v>
      </c>
      <c r="C1253" s="21" t="s">
        <v>157883</v>
      </c>
      <c r="D1253" s="21" t="s">
        <v>345</v>
      </c>
      <c r="E1253" s="23"/>
    </row>
    <row r="1254" spans="1:5" ht="20" customHeight="1">
      <c r="A1254" s="19" t="s">
        <v>2448</v>
      </c>
      <c r="B1254" s="24">
        <v>100</v>
      </c>
      <c r="C1254" s="21" t="s">
        <v>157884</v>
      </c>
      <c r="D1254" s="21" t="s">
        <v>345</v>
      </c>
      <c r="E1254" s="23"/>
    </row>
    <row r="1255" spans="1:5" ht="20" customHeight="1">
      <c r="A1255" s="19" t="s">
        <v>2449</v>
      </c>
      <c r="B1255" s="20" t="s">
        <v>2450</v>
      </c>
      <c r="C1255" s="21" t="s">
        <v>157885</v>
      </c>
      <c r="D1255" s="21" t="s">
        <v>296</v>
      </c>
      <c r="E1255" s="23"/>
    </row>
    <row r="1256" spans="1:5" ht="20" customHeight="1">
      <c r="A1256" s="19" t="s">
        <v>2451</v>
      </c>
      <c r="B1256" s="24">
        <v>100</v>
      </c>
      <c r="C1256" s="22">
        <v>2092</v>
      </c>
      <c r="D1256" s="21" t="s">
        <v>345</v>
      </c>
      <c r="E1256" s="23"/>
    </row>
    <row r="1257" spans="1:5" ht="20" customHeight="1">
      <c r="A1257" s="19" t="s">
        <v>2452</v>
      </c>
      <c r="B1257" s="20" t="s">
        <v>2453</v>
      </c>
      <c r="C1257" s="21" t="s">
        <v>157886</v>
      </c>
      <c r="D1257" s="21" t="s">
        <v>345</v>
      </c>
      <c r="E1257" s="23"/>
    </row>
    <row r="1258" spans="1:5" ht="20" customHeight="1">
      <c r="A1258" s="19" t="s">
        <v>2454</v>
      </c>
      <c r="B1258" s="20" t="s">
        <v>2453</v>
      </c>
      <c r="C1258" s="21" t="s">
        <v>157886</v>
      </c>
      <c r="D1258" s="21" t="s">
        <v>345</v>
      </c>
      <c r="E1258" s="23"/>
    </row>
    <row r="1259" spans="1:5" ht="20" customHeight="1">
      <c r="A1259" s="19" t="s">
        <v>2455</v>
      </c>
      <c r="B1259" s="20" t="s">
        <v>2456</v>
      </c>
      <c r="C1259" s="21" t="s">
        <v>157887</v>
      </c>
      <c r="D1259" s="21" t="s">
        <v>345</v>
      </c>
      <c r="E1259" s="23"/>
    </row>
    <row r="1260" spans="1:5" ht="20" customHeight="1">
      <c r="A1260" s="19" t="s">
        <v>2457</v>
      </c>
      <c r="B1260" s="24">
        <v>100</v>
      </c>
      <c r="C1260" s="21" t="s">
        <v>157888</v>
      </c>
      <c r="D1260" s="21" t="s">
        <v>345</v>
      </c>
      <c r="E1260" s="23"/>
    </row>
    <row r="1261" spans="1:5" ht="20" customHeight="1">
      <c r="A1261" s="19" t="s">
        <v>2458</v>
      </c>
      <c r="B1261" s="20" t="s">
        <v>2459</v>
      </c>
      <c r="C1261" s="21" t="s">
        <v>157889</v>
      </c>
      <c r="D1261" s="21" t="s">
        <v>345</v>
      </c>
      <c r="E1261" s="23"/>
    </row>
    <row r="1262" spans="1:5" ht="20" customHeight="1">
      <c r="A1262" s="19" t="s">
        <v>2460</v>
      </c>
      <c r="B1262" s="20" t="s">
        <v>2461</v>
      </c>
      <c r="C1262" s="21" t="s">
        <v>157890</v>
      </c>
      <c r="D1262" s="21" t="s">
        <v>296</v>
      </c>
      <c r="E1262" s="23"/>
    </row>
    <row r="1263" spans="1:5" ht="20" customHeight="1">
      <c r="A1263" s="19" t="s">
        <v>2462</v>
      </c>
      <c r="B1263" s="20" t="s">
        <v>2461</v>
      </c>
      <c r="C1263" s="21" t="s">
        <v>157890</v>
      </c>
      <c r="D1263" s="21" t="s">
        <v>296</v>
      </c>
      <c r="E1263" s="23"/>
    </row>
    <row r="1264" spans="1:5" ht="20" customHeight="1">
      <c r="A1264" s="19" t="s">
        <v>2463</v>
      </c>
      <c r="B1264" s="20" t="s">
        <v>2464</v>
      </c>
      <c r="C1264" s="21" t="s">
        <v>157891</v>
      </c>
      <c r="D1264" s="21" t="s">
        <v>296</v>
      </c>
      <c r="E1264" s="23"/>
    </row>
    <row r="1265" spans="1:5" ht="20" customHeight="1">
      <c r="A1265" s="19" t="s">
        <v>2465</v>
      </c>
      <c r="B1265" s="24">
        <v>100</v>
      </c>
      <c r="C1265" s="21" t="s">
        <v>157892</v>
      </c>
      <c r="D1265" s="21" t="s">
        <v>345</v>
      </c>
      <c r="E1265" s="23"/>
    </row>
    <row r="1266" spans="1:5" ht="20" customHeight="1">
      <c r="A1266" s="19" t="s">
        <v>2466</v>
      </c>
      <c r="B1266" s="24">
        <v>100</v>
      </c>
      <c r="C1266" s="21" t="s">
        <v>157893</v>
      </c>
      <c r="D1266" s="21" t="s">
        <v>345</v>
      </c>
      <c r="E1266" s="23"/>
    </row>
    <row r="1267" spans="1:5" ht="20" customHeight="1">
      <c r="A1267" s="19" t="s">
        <v>2467</v>
      </c>
      <c r="B1267" s="24">
        <v>100</v>
      </c>
      <c r="C1267" s="21" t="s">
        <v>157894</v>
      </c>
      <c r="D1267" s="21" t="s">
        <v>345</v>
      </c>
      <c r="E1267" s="23"/>
    </row>
    <row r="1268" spans="1:5" ht="20" customHeight="1">
      <c r="A1268" s="19" t="s">
        <v>2468</v>
      </c>
      <c r="B1268" s="24">
        <v>100</v>
      </c>
      <c r="C1268" s="21" t="s">
        <v>157894</v>
      </c>
      <c r="D1268" s="21" t="s">
        <v>345</v>
      </c>
      <c r="E1268" s="23"/>
    </row>
    <row r="1269" spans="1:5" ht="20" customHeight="1">
      <c r="A1269" s="19" t="s">
        <v>2469</v>
      </c>
      <c r="B1269" s="24">
        <v>100</v>
      </c>
      <c r="C1269" s="21" t="s">
        <v>157895</v>
      </c>
      <c r="D1269" s="21" t="s">
        <v>345</v>
      </c>
      <c r="E1269" s="23"/>
    </row>
    <row r="1270" spans="1:5" ht="20" customHeight="1">
      <c r="A1270" s="19" t="s">
        <v>2470</v>
      </c>
      <c r="B1270" s="24">
        <v>100</v>
      </c>
      <c r="C1270" s="21" t="s">
        <v>157896</v>
      </c>
      <c r="D1270" s="21" t="s">
        <v>345</v>
      </c>
      <c r="E1270" s="23"/>
    </row>
    <row r="1271" spans="1:5" ht="20" customHeight="1">
      <c r="A1271" s="19" t="s">
        <v>2471</v>
      </c>
      <c r="B1271" s="24">
        <v>100</v>
      </c>
      <c r="C1271" s="21" t="s">
        <v>157896</v>
      </c>
      <c r="D1271" s="21" t="s">
        <v>345</v>
      </c>
      <c r="E1271" s="23"/>
    </row>
    <row r="1272" spans="1:5" ht="20" customHeight="1">
      <c r="A1272" s="19" t="s">
        <v>2472</v>
      </c>
      <c r="B1272" s="20" t="s">
        <v>2473</v>
      </c>
      <c r="C1272" s="21" t="s">
        <v>157897</v>
      </c>
      <c r="D1272" s="21" t="s">
        <v>345</v>
      </c>
      <c r="E1272" s="23"/>
    </row>
    <row r="1273" spans="1:5" ht="20" customHeight="1">
      <c r="A1273" s="19" t="s">
        <v>2474</v>
      </c>
      <c r="B1273" s="24">
        <v>100</v>
      </c>
      <c r="C1273" s="21" t="s">
        <v>157898</v>
      </c>
      <c r="D1273" s="21" t="s">
        <v>345</v>
      </c>
      <c r="E1273" s="23"/>
    </row>
    <row r="1274" spans="1:5" ht="20" customHeight="1">
      <c r="A1274" s="19" t="s">
        <v>2475</v>
      </c>
      <c r="B1274" s="24">
        <v>100</v>
      </c>
      <c r="C1274" s="21" t="s">
        <v>157899</v>
      </c>
      <c r="D1274" s="21" t="s">
        <v>345</v>
      </c>
      <c r="E1274" s="23"/>
    </row>
    <row r="1275" spans="1:5" ht="20" customHeight="1">
      <c r="A1275" s="19" t="s">
        <v>2476</v>
      </c>
      <c r="B1275" s="20" t="s">
        <v>2477</v>
      </c>
      <c r="C1275" s="21" t="s">
        <v>157900</v>
      </c>
      <c r="D1275" s="21" t="s">
        <v>345</v>
      </c>
      <c r="E1275" s="23"/>
    </row>
    <row r="1276" spans="1:5" ht="20" customHeight="1">
      <c r="A1276" s="19" t="s">
        <v>2478</v>
      </c>
      <c r="B1276" s="20" t="s">
        <v>2477</v>
      </c>
      <c r="C1276" s="21" t="s">
        <v>157900</v>
      </c>
      <c r="D1276" s="21" t="s">
        <v>345</v>
      </c>
      <c r="E1276" s="23"/>
    </row>
    <row r="1277" spans="1:5" ht="20" customHeight="1">
      <c r="A1277" s="19" t="s">
        <v>2479</v>
      </c>
      <c r="B1277" s="20" t="s">
        <v>2477</v>
      </c>
      <c r="C1277" s="21" t="s">
        <v>157900</v>
      </c>
      <c r="D1277" s="21" t="s">
        <v>345</v>
      </c>
      <c r="E1277" s="23"/>
    </row>
    <row r="1278" spans="1:5" ht="20" customHeight="1">
      <c r="A1278" s="19" t="s">
        <v>2480</v>
      </c>
      <c r="B1278" s="24">
        <v>100</v>
      </c>
      <c r="C1278" s="21" t="s">
        <v>157901</v>
      </c>
      <c r="D1278" s="21" t="s">
        <v>345</v>
      </c>
      <c r="E1278" s="23"/>
    </row>
    <row r="1279" spans="1:5" ht="20" customHeight="1">
      <c r="A1279" s="19" t="s">
        <v>2481</v>
      </c>
      <c r="B1279" s="24">
        <v>100</v>
      </c>
      <c r="C1279" s="21" t="s">
        <v>157901</v>
      </c>
      <c r="D1279" s="21" t="s">
        <v>345</v>
      </c>
      <c r="E1279" s="23"/>
    </row>
    <row r="1280" spans="1:5" ht="20" customHeight="1">
      <c r="A1280" s="19" t="s">
        <v>2482</v>
      </c>
      <c r="B1280" s="24">
        <v>100</v>
      </c>
      <c r="C1280" s="21" t="s">
        <v>157902</v>
      </c>
      <c r="D1280" s="21" t="s">
        <v>345</v>
      </c>
      <c r="E1280" s="23"/>
    </row>
    <row r="1281" spans="1:5" ht="20" customHeight="1">
      <c r="A1281" s="19" t="s">
        <v>2483</v>
      </c>
      <c r="B1281" s="24">
        <v>100</v>
      </c>
      <c r="C1281" s="21" t="s">
        <v>157903</v>
      </c>
      <c r="D1281" s="21" t="s">
        <v>345</v>
      </c>
      <c r="E1281" s="23"/>
    </row>
    <row r="1282" spans="1:5" ht="20" customHeight="1">
      <c r="A1282" s="19" t="s">
        <v>2484</v>
      </c>
      <c r="B1282" s="20" t="s">
        <v>2485</v>
      </c>
      <c r="C1282" s="21" t="s">
        <v>157904</v>
      </c>
      <c r="D1282" s="21" t="s">
        <v>296</v>
      </c>
      <c r="E1282" s="23"/>
    </row>
    <row r="1283" spans="1:5" ht="20" customHeight="1">
      <c r="A1283" s="19" t="s">
        <v>2486</v>
      </c>
      <c r="B1283" s="20" t="s">
        <v>2487</v>
      </c>
      <c r="C1283" s="21" t="s">
        <v>157905</v>
      </c>
      <c r="D1283" s="21" t="s">
        <v>345</v>
      </c>
      <c r="E1283" s="23"/>
    </row>
    <row r="1284" spans="1:5" ht="20" customHeight="1">
      <c r="A1284" s="19" t="s">
        <v>2488</v>
      </c>
      <c r="B1284" s="24">
        <v>100</v>
      </c>
      <c r="C1284" s="21" t="s">
        <v>157906</v>
      </c>
      <c r="D1284" s="21" t="s">
        <v>345</v>
      </c>
      <c r="E1284" s="23"/>
    </row>
    <row r="1285" spans="1:5" ht="20" customHeight="1">
      <c r="A1285" s="19" t="s">
        <v>2489</v>
      </c>
      <c r="B1285" s="24">
        <v>100</v>
      </c>
      <c r="C1285" s="21" t="s">
        <v>157906</v>
      </c>
      <c r="D1285" s="21" t="s">
        <v>345</v>
      </c>
      <c r="E1285" s="23"/>
    </row>
    <row r="1286" spans="1:5" ht="20" customHeight="1">
      <c r="A1286" s="19" t="s">
        <v>2490</v>
      </c>
      <c r="B1286" s="24">
        <v>100</v>
      </c>
      <c r="C1286" s="21" t="s">
        <v>157907</v>
      </c>
      <c r="D1286" s="21" t="s">
        <v>345</v>
      </c>
      <c r="E1286" s="23"/>
    </row>
    <row r="1287" spans="1:5" ht="20" customHeight="1">
      <c r="A1287" s="19" t="s">
        <v>2491</v>
      </c>
      <c r="B1287" s="20" t="s">
        <v>2492</v>
      </c>
      <c r="C1287" s="21" t="s">
        <v>157908</v>
      </c>
      <c r="D1287" s="21" t="s">
        <v>139</v>
      </c>
      <c r="E1287" s="23"/>
    </row>
    <row r="1288" spans="1:5" ht="20" customHeight="1">
      <c r="A1288" s="19" t="s">
        <v>2493</v>
      </c>
      <c r="B1288" s="20" t="s">
        <v>2494</v>
      </c>
      <c r="C1288" s="21" t="s">
        <v>157909</v>
      </c>
      <c r="D1288" s="21" t="s">
        <v>345</v>
      </c>
      <c r="E1288" s="23"/>
    </row>
    <row r="1289" spans="1:5" ht="20" customHeight="1">
      <c r="A1289" s="19" t="s">
        <v>2495</v>
      </c>
      <c r="B1289" s="20" t="s">
        <v>2494</v>
      </c>
      <c r="C1289" s="21" t="s">
        <v>157909</v>
      </c>
      <c r="D1289" s="21" t="s">
        <v>345</v>
      </c>
      <c r="E1289" s="23"/>
    </row>
    <row r="1290" spans="1:5" ht="20" customHeight="1">
      <c r="A1290" s="19" t="s">
        <v>2496</v>
      </c>
      <c r="B1290" s="20" t="s">
        <v>2497</v>
      </c>
      <c r="C1290" s="21" t="s">
        <v>157910</v>
      </c>
      <c r="D1290" s="21" t="s">
        <v>345</v>
      </c>
      <c r="E1290" s="23"/>
    </row>
    <row r="1291" spans="1:5" ht="20" customHeight="1">
      <c r="A1291" s="19" t="s">
        <v>2498</v>
      </c>
      <c r="B1291" s="20" t="s">
        <v>2499</v>
      </c>
      <c r="C1291" s="21" t="s">
        <v>157911</v>
      </c>
      <c r="D1291" s="21" t="s">
        <v>296</v>
      </c>
      <c r="E1291" s="23"/>
    </row>
    <row r="1292" spans="1:5" ht="20" customHeight="1">
      <c r="A1292" s="19" t="s">
        <v>2500</v>
      </c>
      <c r="B1292" s="20" t="s">
        <v>2501</v>
      </c>
      <c r="C1292" s="21" t="s">
        <v>157912</v>
      </c>
      <c r="D1292" s="21" t="s">
        <v>296</v>
      </c>
      <c r="E1292" s="23"/>
    </row>
    <row r="1293" spans="1:5" ht="20" customHeight="1">
      <c r="A1293" s="19" t="s">
        <v>2502</v>
      </c>
      <c r="B1293" s="20" t="s">
        <v>2503</v>
      </c>
      <c r="C1293" s="21" t="s">
        <v>157913</v>
      </c>
      <c r="D1293" s="21" t="s">
        <v>345</v>
      </c>
      <c r="E1293" s="23"/>
    </row>
    <row r="1294" spans="1:5" ht="20" customHeight="1">
      <c r="A1294" s="19" t="s">
        <v>2504</v>
      </c>
      <c r="B1294" s="20" t="s">
        <v>2505</v>
      </c>
      <c r="C1294" s="21" t="s">
        <v>157914</v>
      </c>
      <c r="D1294" s="21" t="s">
        <v>296</v>
      </c>
      <c r="E1294" s="23"/>
    </row>
    <row r="1295" spans="1:5" ht="20" customHeight="1">
      <c r="A1295" s="19" t="s">
        <v>2506</v>
      </c>
      <c r="B1295" s="20" t="s">
        <v>2505</v>
      </c>
      <c r="C1295" s="21" t="s">
        <v>157914</v>
      </c>
      <c r="D1295" s="21" t="s">
        <v>296</v>
      </c>
      <c r="E1295" s="23"/>
    </row>
    <row r="1296" spans="1:5" ht="20" customHeight="1">
      <c r="A1296" s="19" t="s">
        <v>2507</v>
      </c>
      <c r="B1296" s="20" t="s">
        <v>2505</v>
      </c>
      <c r="C1296" s="21" t="s">
        <v>157914</v>
      </c>
      <c r="D1296" s="21" t="s">
        <v>296</v>
      </c>
      <c r="E1296" s="23"/>
    </row>
    <row r="1297" spans="1:5" ht="20" customHeight="1">
      <c r="A1297" s="19" t="s">
        <v>2508</v>
      </c>
      <c r="B1297" s="20" t="s">
        <v>2509</v>
      </c>
      <c r="C1297" s="21" t="s">
        <v>157915</v>
      </c>
      <c r="D1297" s="21" t="s">
        <v>296</v>
      </c>
      <c r="E1297" s="23"/>
    </row>
    <row r="1298" spans="1:5" ht="20" customHeight="1">
      <c r="A1298" s="19" t="s">
        <v>2510</v>
      </c>
      <c r="B1298" s="20" t="s">
        <v>2511</v>
      </c>
      <c r="C1298" s="21" t="s">
        <v>157916</v>
      </c>
      <c r="D1298" s="21" t="s">
        <v>296</v>
      </c>
      <c r="E1298" s="23"/>
    </row>
    <row r="1299" spans="1:5" ht="20" customHeight="1">
      <c r="A1299" s="19" t="s">
        <v>2512</v>
      </c>
      <c r="B1299" s="20" t="s">
        <v>2511</v>
      </c>
      <c r="C1299" s="21" t="s">
        <v>157916</v>
      </c>
      <c r="D1299" s="21" t="s">
        <v>296</v>
      </c>
      <c r="E1299" s="23"/>
    </row>
    <row r="1300" spans="1:5" ht="20" customHeight="1">
      <c r="A1300" s="19" t="s">
        <v>2513</v>
      </c>
      <c r="B1300" s="20" t="s">
        <v>2511</v>
      </c>
      <c r="C1300" s="21" t="s">
        <v>157916</v>
      </c>
      <c r="D1300" s="21" t="s">
        <v>296</v>
      </c>
      <c r="E1300" s="23"/>
    </row>
    <row r="1301" spans="1:5" ht="20" customHeight="1">
      <c r="A1301" s="19" t="s">
        <v>2514</v>
      </c>
      <c r="B1301" s="20" t="s">
        <v>2511</v>
      </c>
      <c r="C1301" s="21" t="s">
        <v>157916</v>
      </c>
      <c r="D1301" s="21" t="s">
        <v>296</v>
      </c>
      <c r="E1301" s="23"/>
    </row>
    <row r="1302" spans="1:5" ht="20" customHeight="1">
      <c r="A1302" s="19" t="s">
        <v>2515</v>
      </c>
      <c r="B1302" s="20" t="s">
        <v>2516</v>
      </c>
      <c r="C1302" s="21" t="s">
        <v>157917</v>
      </c>
      <c r="D1302" s="21" t="s">
        <v>345</v>
      </c>
      <c r="E1302" s="23"/>
    </row>
    <row r="1303" spans="1:5" ht="20" customHeight="1">
      <c r="A1303" s="19" t="s">
        <v>2517</v>
      </c>
      <c r="B1303" s="20" t="s">
        <v>2518</v>
      </c>
      <c r="C1303" s="21" t="s">
        <v>157918</v>
      </c>
      <c r="D1303" s="21" t="s">
        <v>345</v>
      </c>
      <c r="E1303" s="23"/>
    </row>
    <row r="1304" spans="1:5" ht="20" customHeight="1">
      <c r="A1304" s="19" t="s">
        <v>2519</v>
      </c>
      <c r="B1304" s="20" t="s">
        <v>2520</v>
      </c>
      <c r="C1304" s="21" t="s">
        <v>157919</v>
      </c>
      <c r="D1304" s="21" t="s">
        <v>345</v>
      </c>
      <c r="E1304" s="23"/>
    </row>
    <row r="1305" spans="1:5" ht="20" customHeight="1">
      <c r="A1305" s="19" t="s">
        <v>2521</v>
      </c>
      <c r="B1305" s="20" t="s">
        <v>2520</v>
      </c>
      <c r="C1305" s="21" t="s">
        <v>157919</v>
      </c>
      <c r="D1305" s="21" t="s">
        <v>345</v>
      </c>
      <c r="E1305" s="23"/>
    </row>
    <row r="1306" spans="1:5" ht="20" customHeight="1">
      <c r="A1306" s="19" t="s">
        <v>2522</v>
      </c>
      <c r="B1306" s="20" t="s">
        <v>2523</v>
      </c>
      <c r="C1306" s="21" t="s">
        <v>157920</v>
      </c>
      <c r="D1306" s="21" t="s">
        <v>345</v>
      </c>
      <c r="E1306" s="23"/>
    </row>
    <row r="1307" spans="1:5" ht="20" customHeight="1">
      <c r="A1307" s="19" t="s">
        <v>2524</v>
      </c>
      <c r="B1307" s="20" t="s">
        <v>2525</v>
      </c>
      <c r="C1307" s="21" t="s">
        <v>157921</v>
      </c>
      <c r="D1307" s="21" t="s">
        <v>296</v>
      </c>
      <c r="E1307" s="23"/>
    </row>
    <row r="1308" spans="1:5" ht="20" customHeight="1">
      <c r="A1308" s="19" t="s">
        <v>2526</v>
      </c>
      <c r="B1308" s="20" t="s">
        <v>2527</v>
      </c>
      <c r="C1308" s="21" t="s">
        <v>157922</v>
      </c>
      <c r="D1308" s="21" t="s">
        <v>345</v>
      </c>
      <c r="E1308" s="23"/>
    </row>
    <row r="1309" spans="1:5" ht="20" customHeight="1">
      <c r="A1309" s="19" t="s">
        <v>2528</v>
      </c>
      <c r="B1309" s="20" t="s">
        <v>2529</v>
      </c>
      <c r="C1309" s="21" t="s">
        <v>157923</v>
      </c>
      <c r="D1309" s="21" t="s">
        <v>296</v>
      </c>
      <c r="E1309" s="23"/>
    </row>
    <row r="1310" spans="1:5" ht="20" customHeight="1">
      <c r="A1310" s="19" t="s">
        <v>2530</v>
      </c>
      <c r="B1310" s="20" t="s">
        <v>2531</v>
      </c>
      <c r="C1310" s="21" t="s">
        <v>157924</v>
      </c>
      <c r="D1310" s="21" t="s">
        <v>345</v>
      </c>
      <c r="E1310" s="23"/>
    </row>
    <row r="1311" spans="1:5" ht="20" customHeight="1">
      <c r="A1311" s="19" t="s">
        <v>2532</v>
      </c>
      <c r="B1311" s="24">
        <v>100</v>
      </c>
      <c r="C1311" s="21" t="s">
        <v>157925</v>
      </c>
      <c r="D1311" s="21" t="s">
        <v>345</v>
      </c>
      <c r="E1311" s="23"/>
    </row>
    <row r="1312" spans="1:5" ht="20" customHeight="1">
      <c r="A1312" s="19" t="s">
        <v>2533</v>
      </c>
      <c r="B1312" s="20" t="s">
        <v>2534</v>
      </c>
      <c r="C1312" s="21" t="s">
        <v>157926</v>
      </c>
      <c r="D1312" s="21" t="s">
        <v>345</v>
      </c>
      <c r="E1312" s="23"/>
    </row>
    <row r="1313" spans="1:5" ht="20" customHeight="1">
      <c r="A1313" s="19" t="s">
        <v>2535</v>
      </c>
      <c r="B1313" s="20" t="s">
        <v>2534</v>
      </c>
      <c r="C1313" s="21" t="s">
        <v>157926</v>
      </c>
      <c r="D1313" s="21" t="s">
        <v>345</v>
      </c>
      <c r="E1313" s="23"/>
    </row>
    <row r="1314" spans="1:5" ht="20" customHeight="1">
      <c r="A1314" s="19" t="s">
        <v>2536</v>
      </c>
      <c r="B1314" s="20" t="s">
        <v>2537</v>
      </c>
      <c r="C1314" s="21" t="s">
        <v>157927</v>
      </c>
      <c r="D1314" s="21" t="s">
        <v>296</v>
      </c>
      <c r="E1314" s="23"/>
    </row>
    <row r="1315" spans="1:5" ht="20" customHeight="1">
      <c r="A1315" s="19" t="s">
        <v>2538</v>
      </c>
      <c r="B1315" s="20" t="s">
        <v>2539</v>
      </c>
      <c r="C1315" s="21" t="s">
        <v>157928</v>
      </c>
      <c r="D1315" s="21" t="s">
        <v>345</v>
      </c>
      <c r="E1315" s="23"/>
    </row>
    <row r="1316" spans="1:5" ht="20" customHeight="1">
      <c r="A1316" s="19" t="s">
        <v>2540</v>
      </c>
      <c r="B1316" s="20" t="s">
        <v>2541</v>
      </c>
      <c r="C1316" s="21" t="s">
        <v>157929</v>
      </c>
      <c r="D1316" s="21" t="s">
        <v>345</v>
      </c>
      <c r="E1316" s="23"/>
    </row>
    <row r="1317" spans="1:5" ht="20" customHeight="1">
      <c r="A1317" s="19" t="s">
        <v>2542</v>
      </c>
      <c r="B1317" s="20" t="s">
        <v>2543</v>
      </c>
      <c r="C1317" s="21" t="s">
        <v>157930</v>
      </c>
      <c r="D1317" s="21" t="s">
        <v>345</v>
      </c>
      <c r="E1317" s="23"/>
    </row>
    <row r="1318" spans="1:5" ht="20" customHeight="1">
      <c r="A1318" s="19" t="s">
        <v>2544</v>
      </c>
      <c r="B1318" s="20" t="s">
        <v>2545</v>
      </c>
      <c r="C1318" s="21" t="s">
        <v>157931</v>
      </c>
      <c r="D1318" s="21" t="s">
        <v>345</v>
      </c>
      <c r="E1318" s="23"/>
    </row>
    <row r="1319" spans="1:5" ht="20" customHeight="1">
      <c r="A1319" s="19" t="s">
        <v>2546</v>
      </c>
      <c r="B1319" s="20" t="s">
        <v>2547</v>
      </c>
      <c r="C1319" s="21" t="s">
        <v>157932</v>
      </c>
      <c r="D1319" s="21" t="s">
        <v>139</v>
      </c>
      <c r="E1319" s="23"/>
    </row>
    <row r="1320" spans="1:5" ht="20" customHeight="1">
      <c r="A1320" s="19" t="s">
        <v>2548</v>
      </c>
      <c r="B1320" s="20" t="s">
        <v>2549</v>
      </c>
      <c r="C1320" s="21" t="s">
        <v>157933</v>
      </c>
      <c r="D1320" s="21" t="s">
        <v>345</v>
      </c>
      <c r="E1320" s="23"/>
    </row>
    <row r="1321" spans="1:5" ht="20" customHeight="1">
      <c r="A1321" s="19" t="s">
        <v>2550</v>
      </c>
      <c r="B1321" s="20" t="s">
        <v>2549</v>
      </c>
      <c r="C1321" s="21" t="s">
        <v>157933</v>
      </c>
      <c r="D1321" s="21" t="s">
        <v>345</v>
      </c>
      <c r="E1321" s="23"/>
    </row>
    <row r="1322" spans="1:5" ht="20" customHeight="1">
      <c r="A1322" s="19" t="s">
        <v>2551</v>
      </c>
      <c r="B1322" s="20" t="s">
        <v>2549</v>
      </c>
      <c r="C1322" s="21" t="s">
        <v>157933</v>
      </c>
      <c r="D1322" s="21" t="s">
        <v>345</v>
      </c>
      <c r="E1322" s="23"/>
    </row>
    <row r="1323" spans="1:5" ht="20" customHeight="1">
      <c r="A1323" s="19" t="s">
        <v>2552</v>
      </c>
      <c r="B1323" s="24">
        <v>100</v>
      </c>
      <c r="C1323" s="21" t="s">
        <v>157934</v>
      </c>
      <c r="D1323" s="21" t="s">
        <v>345</v>
      </c>
      <c r="E1323" s="23"/>
    </row>
    <row r="1324" spans="1:5" ht="20" customHeight="1">
      <c r="A1324" s="19" t="s">
        <v>2553</v>
      </c>
      <c r="B1324" s="24">
        <v>100</v>
      </c>
      <c r="C1324" s="21" t="s">
        <v>157934</v>
      </c>
      <c r="D1324" s="21" t="s">
        <v>345</v>
      </c>
      <c r="E1324" s="23"/>
    </row>
    <row r="1325" spans="1:5" ht="20" customHeight="1">
      <c r="A1325" s="19" t="s">
        <v>2554</v>
      </c>
      <c r="B1325" s="20" t="s">
        <v>2555</v>
      </c>
      <c r="C1325" s="21" t="s">
        <v>157935</v>
      </c>
      <c r="D1325" s="21" t="s">
        <v>345</v>
      </c>
      <c r="E1325" s="23"/>
    </row>
    <row r="1326" spans="1:5" ht="20" customHeight="1">
      <c r="A1326" s="19" t="s">
        <v>2556</v>
      </c>
      <c r="B1326" s="20" t="s">
        <v>2557</v>
      </c>
      <c r="C1326" s="21" t="s">
        <v>157936</v>
      </c>
      <c r="D1326" s="21" t="s">
        <v>345</v>
      </c>
      <c r="E1326" s="23"/>
    </row>
    <row r="1327" spans="1:5" ht="20" customHeight="1">
      <c r="A1327" s="19" t="s">
        <v>2558</v>
      </c>
      <c r="B1327" s="20" t="s">
        <v>2559</v>
      </c>
      <c r="C1327" s="21" t="s">
        <v>157937</v>
      </c>
      <c r="D1327" s="21" t="s">
        <v>345</v>
      </c>
      <c r="E1327" s="23"/>
    </row>
    <row r="1328" spans="1:5" ht="20" customHeight="1">
      <c r="A1328" s="19" t="s">
        <v>2560</v>
      </c>
      <c r="B1328" s="20" t="s">
        <v>2561</v>
      </c>
      <c r="C1328" s="21" t="s">
        <v>157938</v>
      </c>
      <c r="D1328" s="21" t="s">
        <v>345</v>
      </c>
      <c r="E1328" s="23"/>
    </row>
    <row r="1329" spans="1:5" ht="20" customHeight="1">
      <c r="A1329" s="19" t="s">
        <v>2562</v>
      </c>
      <c r="B1329" s="20" t="s">
        <v>2563</v>
      </c>
      <c r="C1329" s="21" t="s">
        <v>157939</v>
      </c>
      <c r="D1329" s="21" t="s">
        <v>345</v>
      </c>
      <c r="E1329" s="23"/>
    </row>
    <row r="1330" spans="1:5" ht="20" customHeight="1">
      <c r="A1330" s="19" t="s">
        <v>2564</v>
      </c>
      <c r="B1330" s="20" t="s">
        <v>2565</v>
      </c>
      <c r="C1330" s="21" t="s">
        <v>157940</v>
      </c>
      <c r="D1330" s="21" t="s">
        <v>345</v>
      </c>
      <c r="E1330" s="23"/>
    </row>
    <row r="1331" spans="1:5" ht="20" customHeight="1">
      <c r="A1331" s="19" t="s">
        <v>2566</v>
      </c>
      <c r="B1331" s="20" t="s">
        <v>2565</v>
      </c>
      <c r="C1331" s="21" t="s">
        <v>157940</v>
      </c>
      <c r="D1331" s="21" t="s">
        <v>345</v>
      </c>
      <c r="E1331" s="23"/>
    </row>
    <row r="1332" spans="1:5" ht="20" customHeight="1">
      <c r="A1332" s="19" t="s">
        <v>2567</v>
      </c>
      <c r="B1332" s="20" t="s">
        <v>2568</v>
      </c>
      <c r="C1332" s="21" t="s">
        <v>157941</v>
      </c>
      <c r="D1332" s="21" t="s">
        <v>296</v>
      </c>
      <c r="E1332" s="23"/>
    </row>
    <row r="1333" spans="1:5" ht="20" customHeight="1">
      <c r="A1333" s="19" t="s">
        <v>2569</v>
      </c>
      <c r="B1333" s="20" t="s">
        <v>2570</v>
      </c>
      <c r="C1333" s="21" t="s">
        <v>157942</v>
      </c>
      <c r="D1333" s="21" t="s">
        <v>345</v>
      </c>
      <c r="E1333" s="23"/>
    </row>
    <row r="1334" spans="1:5" ht="20" customHeight="1">
      <c r="A1334" s="19" t="s">
        <v>2571</v>
      </c>
      <c r="B1334" s="20" t="s">
        <v>2572</v>
      </c>
      <c r="C1334" s="21" t="s">
        <v>157943</v>
      </c>
      <c r="D1334" s="21" t="s">
        <v>296</v>
      </c>
      <c r="E1334" s="23"/>
    </row>
    <row r="1335" spans="1:5" ht="20" customHeight="1">
      <c r="A1335" s="19" t="s">
        <v>2573</v>
      </c>
      <c r="B1335" s="20" t="s">
        <v>2574</v>
      </c>
      <c r="C1335" s="21" t="s">
        <v>157944</v>
      </c>
      <c r="D1335" s="21" t="s">
        <v>345</v>
      </c>
      <c r="E1335" s="23"/>
    </row>
    <row r="1336" spans="1:5" ht="20" customHeight="1">
      <c r="A1336" s="19" t="s">
        <v>2575</v>
      </c>
      <c r="B1336" s="20" t="s">
        <v>2576</v>
      </c>
      <c r="C1336" s="21" t="s">
        <v>157945</v>
      </c>
      <c r="D1336" s="21" t="s">
        <v>345</v>
      </c>
      <c r="E1336" s="23"/>
    </row>
    <row r="1337" spans="1:5" ht="20" customHeight="1">
      <c r="A1337" s="19" t="s">
        <v>2577</v>
      </c>
      <c r="B1337" s="20" t="s">
        <v>2578</v>
      </c>
      <c r="C1337" s="21" t="s">
        <v>157946</v>
      </c>
      <c r="D1337" s="21" t="s">
        <v>296</v>
      </c>
      <c r="E1337" s="23"/>
    </row>
    <row r="1338" spans="1:5" ht="20" customHeight="1">
      <c r="A1338" s="19" t="s">
        <v>2579</v>
      </c>
      <c r="B1338" s="20" t="s">
        <v>2580</v>
      </c>
      <c r="C1338" s="21" t="s">
        <v>157947</v>
      </c>
      <c r="D1338" s="21" t="s">
        <v>296</v>
      </c>
      <c r="E1338" s="23"/>
    </row>
    <row r="1339" spans="1:5" ht="20" customHeight="1">
      <c r="A1339" s="19" t="s">
        <v>2581</v>
      </c>
      <c r="B1339" s="20" t="s">
        <v>2582</v>
      </c>
      <c r="C1339" s="21" t="s">
        <v>157948</v>
      </c>
      <c r="D1339" s="21" t="s">
        <v>345</v>
      </c>
      <c r="E1339" s="23"/>
    </row>
    <row r="1340" spans="1:5" ht="20" customHeight="1">
      <c r="A1340" s="19" t="s">
        <v>2583</v>
      </c>
      <c r="B1340" s="20" t="s">
        <v>2584</v>
      </c>
      <c r="C1340" s="21" t="s">
        <v>157949</v>
      </c>
      <c r="D1340" s="21" t="s">
        <v>345</v>
      </c>
      <c r="E1340" s="23"/>
    </row>
    <row r="1341" spans="1:5" ht="20" customHeight="1">
      <c r="A1341" s="19" t="s">
        <v>2585</v>
      </c>
      <c r="B1341" s="20" t="s">
        <v>2584</v>
      </c>
      <c r="C1341" s="21" t="s">
        <v>157949</v>
      </c>
      <c r="D1341" s="21" t="s">
        <v>345</v>
      </c>
      <c r="E1341" s="23"/>
    </row>
    <row r="1342" spans="1:5" ht="20" customHeight="1">
      <c r="A1342" s="19" t="s">
        <v>2586</v>
      </c>
      <c r="B1342" s="20" t="s">
        <v>2587</v>
      </c>
      <c r="C1342" s="21" t="s">
        <v>157950</v>
      </c>
      <c r="D1342" s="21" t="s">
        <v>345</v>
      </c>
      <c r="E1342" s="23"/>
    </row>
    <row r="1343" spans="1:5" ht="20" customHeight="1">
      <c r="A1343" s="19" t="s">
        <v>2588</v>
      </c>
      <c r="B1343" s="20" t="s">
        <v>2589</v>
      </c>
      <c r="C1343" s="21" t="s">
        <v>157951</v>
      </c>
      <c r="D1343" s="21" t="s">
        <v>345</v>
      </c>
      <c r="E1343" s="23"/>
    </row>
    <row r="1344" spans="1:5" ht="20" customHeight="1">
      <c r="A1344" s="19" t="s">
        <v>2590</v>
      </c>
      <c r="B1344" s="20" t="s">
        <v>2591</v>
      </c>
      <c r="C1344" s="21" t="s">
        <v>157952</v>
      </c>
      <c r="D1344" s="21" t="s">
        <v>296</v>
      </c>
      <c r="E1344" s="23"/>
    </row>
    <row r="1345" spans="1:5" ht="20" customHeight="1">
      <c r="A1345" s="19" t="s">
        <v>2592</v>
      </c>
      <c r="B1345" s="20" t="s">
        <v>2591</v>
      </c>
      <c r="C1345" s="21" t="s">
        <v>157952</v>
      </c>
      <c r="D1345" s="21" t="s">
        <v>296</v>
      </c>
      <c r="E1345" s="23"/>
    </row>
    <row r="1346" spans="1:5" ht="20" customHeight="1">
      <c r="A1346" s="19" t="s">
        <v>2593</v>
      </c>
      <c r="B1346" s="20" t="s">
        <v>2594</v>
      </c>
      <c r="C1346" s="21" t="s">
        <v>157953</v>
      </c>
      <c r="D1346" s="21" t="s">
        <v>296</v>
      </c>
      <c r="E1346" s="23"/>
    </row>
    <row r="1347" spans="1:5" ht="20" customHeight="1">
      <c r="A1347" s="19" t="s">
        <v>2595</v>
      </c>
      <c r="B1347" s="20" t="s">
        <v>2596</v>
      </c>
      <c r="C1347" s="21" t="s">
        <v>157954</v>
      </c>
      <c r="D1347" s="21" t="s">
        <v>345</v>
      </c>
      <c r="E1347" s="23"/>
    </row>
    <row r="1348" spans="1:5" ht="20" customHeight="1">
      <c r="A1348" s="19" t="s">
        <v>2597</v>
      </c>
      <c r="B1348" s="24">
        <v>100</v>
      </c>
      <c r="C1348" s="21" t="s">
        <v>157955</v>
      </c>
      <c r="D1348" s="21" t="s">
        <v>345</v>
      </c>
      <c r="E1348" s="23"/>
    </row>
    <row r="1349" spans="1:5" ht="20" customHeight="1">
      <c r="A1349" s="19" t="s">
        <v>2598</v>
      </c>
      <c r="B1349" s="24">
        <v>100</v>
      </c>
      <c r="C1349" s="21" t="s">
        <v>157956</v>
      </c>
      <c r="D1349" s="21" t="s">
        <v>345</v>
      </c>
      <c r="E1349" s="23"/>
    </row>
    <row r="1350" spans="1:5" ht="20" customHeight="1">
      <c r="A1350" s="19" t="s">
        <v>2599</v>
      </c>
      <c r="B1350" s="24">
        <v>100</v>
      </c>
      <c r="C1350" s="21" t="s">
        <v>157956</v>
      </c>
      <c r="D1350" s="21" t="s">
        <v>345</v>
      </c>
      <c r="E1350" s="23"/>
    </row>
    <row r="1351" spans="1:5" ht="20" customHeight="1">
      <c r="A1351" s="19" t="s">
        <v>2600</v>
      </c>
      <c r="B1351" s="24">
        <v>100</v>
      </c>
      <c r="C1351" s="21" t="s">
        <v>157956</v>
      </c>
      <c r="D1351" s="21" t="s">
        <v>345</v>
      </c>
      <c r="E1351" s="23"/>
    </row>
    <row r="1352" spans="1:5" ht="20" customHeight="1">
      <c r="A1352" s="19" t="s">
        <v>2601</v>
      </c>
      <c r="B1352" s="24">
        <v>100</v>
      </c>
      <c r="C1352" s="21" t="s">
        <v>157957</v>
      </c>
      <c r="D1352" s="21" t="s">
        <v>345</v>
      </c>
      <c r="E1352" s="23"/>
    </row>
    <row r="1353" spans="1:5" ht="20" customHeight="1">
      <c r="A1353" s="19" t="s">
        <v>2602</v>
      </c>
      <c r="B1353" s="24">
        <v>100</v>
      </c>
      <c r="C1353" s="21" t="s">
        <v>157957</v>
      </c>
      <c r="D1353" s="21" t="s">
        <v>345</v>
      </c>
      <c r="E1353" s="23"/>
    </row>
    <row r="1354" spans="1:5" ht="20" customHeight="1">
      <c r="A1354" s="19" t="s">
        <v>27</v>
      </c>
      <c r="B1354" s="24">
        <v>100</v>
      </c>
      <c r="C1354" s="21" t="s">
        <v>157958</v>
      </c>
      <c r="D1354" s="21" t="s">
        <v>345</v>
      </c>
      <c r="E1354" s="23"/>
    </row>
    <row r="1355" spans="1:5" ht="20" customHeight="1">
      <c r="A1355" s="19" t="s">
        <v>2603</v>
      </c>
      <c r="B1355" s="20" t="s">
        <v>2604</v>
      </c>
      <c r="C1355" s="21" t="s">
        <v>157959</v>
      </c>
      <c r="D1355" s="21" t="s">
        <v>345</v>
      </c>
      <c r="E1355" s="23"/>
    </row>
    <row r="1356" spans="1:5" ht="20" customHeight="1">
      <c r="A1356" s="19" t="s">
        <v>2605</v>
      </c>
      <c r="B1356" s="24">
        <v>100</v>
      </c>
      <c r="C1356" s="21" t="s">
        <v>157960</v>
      </c>
      <c r="D1356" s="21" t="s">
        <v>345</v>
      </c>
      <c r="E1356" s="23"/>
    </row>
    <row r="1357" spans="1:5" ht="20" customHeight="1">
      <c r="A1357" s="19" t="s">
        <v>2606</v>
      </c>
      <c r="B1357" s="20" t="s">
        <v>2607</v>
      </c>
      <c r="C1357" s="21" t="s">
        <v>157961</v>
      </c>
      <c r="D1357" s="21" t="s">
        <v>345</v>
      </c>
      <c r="E1357" s="23"/>
    </row>
    <row r="1358" spans="1:5" ht="20" customHeight="1">
      <c r="A1358" s="19" t="s">
        <v>2608</v>
      </c>
      <c r="B1358" s="24">
        <v>100</v>
      </c>
      <c r="C1358" s="21" t="s">
        <v>157962</v>
      </c>
      <c r="D1358" s="21" t="s">
        <v>345</v>
      </c>
      <c r="E1358" s="23"/>
    </row>
    <row r="1359" spans="1:5" ht="20" customHeight="1">
      <c r="A1359" s="19" t="s">
        <v>2609</v>
      </c>
      <c r="B1359" s="24">
        <v>100</v>
      </c>
      <c r="C1359" s="21" t="s">
        <v>157963</v>
      </c>
      <c r="D1359" s="21" t="s">
        <v>345</v>
      </c>
      <c r="E1359" s="23"/>
    </row>
    <row r="1360" spans="1:5" ht="20" customHeight="1">
      <c r="A1360" s="19" t="s">
        <v>140</v>
      </c>
      <c r="B1360" s="20" t="s">
        <v>144</v>
      </c>
      <c r="C1360" s="21" t="s">
        <v>157964</v>
      </c>
      <c r="D1360" s="21" t="s">
        <v>139</v>
      </c>
      <c r="E1360" s="23"/>
    </row>
    <row r="1361" spans="1:5" ht="20" customHeight="1">
      <c r="A1361" s="19" t="s">
        <v>2610</v>
      </c>
      <c r="B1361" s="24">
        <v>100</v>
      </c>
      <c r="C1361" s="21" t="s">
        <v>157965</v>
      </c>
      <c r="D1361" s="21" t="s">
        <v>345</v>
      </c>
      <c r="E1361" s="23"/>
    </row>
    <row r="1362" spans="1:5" ht="20" customHeight="1">
      <c r="A1362" s="19" t="s">
        <v>2611</v>
      </c>
      <c r="B1362" s="24">
        <v>100</v>
      </c>
      <c r="C1362" s="21" t="s">
        <v>157965</v>
      </c>
      <c r="D1362" s="21" t="s">
        <v>345</v>
      </c>
      <c r="E1362" s="23"/>
    </row>
    <row r="1363" spans="1:5" ht="20" customHeight="1">
      <c r="A1363" s="19" t="s">
        <v>2612</v>
      </c>
      <c r="B1363" s="24">
        <v>100</v>
      </c>
      <c r="C1363" s="21" t="s">
        <v>157965</v>
      </c>
      <c r="D1363" s="21" t="s">
        <v>345</v>
      </c>
      <c r="E1363" s="23"/>
    </row>
    <row r="1364" spans="1:5" ht="20" customHeight="1">
      <c r="A1364" s="19" t="s">
        <v>2613</v>
      </c>
      <c r="B1364" s="24">
        <v>100</v>
      </c>
      <c r="C1364" s="21" t="s">
        <v>157966</v>
      </c>
      <c r="D1364" s="21" t="s">
        <v>345</v>
      </c>
      <c r="E1364" s="23"/>
    </row>
    <row r="1365" spans="1:5" ht="20" customHeight="1">
      <c r="A1365" s="19" t="s">
        <v>2614</v>
      </c>
      <c r="B1365" s="24">
        <v>100</v>
      </c>
      <c r="C1365" s="21" t="s">
        <v>157966</v>
      </c>
      <c r="D1365" s="21" t="s">
        <v>345</v>
      </c>
      <c r="E1365" s="23"/>
    </row>
    <row r="1366" spans="1:5" ht="20" customHeight="1">
      <c r="A1366" s="19" t="s">
        <v>2615</v>
      </c>
      <c r="B1366" s="20" t="s">
        <v>2616</v>
      </c>
      <c r="C1366" s="21" t="s">
        <v>157967</v>
      </c>
      <c r="D1366" s="21" t="s">
        <v>345</v>
      </c>
      <c r="E1366" s="23"/>
    </row>
    <row r="1367" spans="1:5" ht="20" customHeight="1">
      <c r="A1367" s="19" t="s">
        <v>2617</v>
      </c>
      <c r="B1367" s="20" t="s">
        <v>2618</v>
      </c>
      <c r="C1367" s="21" t="s">
        <v>157968</v>
      </c>
      <c r="D1367" s="21" t="s">
        <v>345</v>
      </c>
      <c r="E1367" s="23"/>
    </row>
    <row r="1368" spans="1:5" ht="20" customHeight="1">
      <c r="A1368" s="19" t="s">
        <v>2619</v>
      </c>
      <c r="B1368" s="20" t="s">
        <v>2620</v>
      </c>
      <c r="C1368" s="21" t="s">
        <v>157969</v>
      </c>
      <c r="D1368" s="21" t="s">
        <v>296</v>
      </c>
      <c r="E1368" s="23"/>
    </row>
    <row r="1369" spans="1:5" ht="20" customHeight="1">
      <c r="A1369" s="19" t="s">
        <v>2621</v>
      </c>
      <c r="B1369" s="20" t="s">
        <v>2622</v>
      </c>
      <c r="C1369" s="21" t="s">
        <v>157970</v>
      </c>
      <c r="D1369" s="21" t="s">
        <v>345</v>
      </c>
      <c r="E1369" s="23"/>
    </row>
    <row r="1370" spans="1:5" ht="20" customHeight="1">
      <c r="A1370" s="19" t="s">
        <v>2623</v>
      </c>
      <c r="B1370" s="20" t="s">
        <v>2624</v>
      </c>
      <c r="C1370" s="21" t="s">
        <v>157971</v>
      </c>
      <c r="D1370" s="21" t="s">
        <v>345</v>
      </c>
      <c r="E1370" s="23"/>
    </row>
    <row r="1371" spans="1:5" ht="20" customHeight="1">
      <c r="A1371" s="19" t="s">
        <v>2625</v>
      </c>
      <c r="B1371" s="20" t="s">
        <v>2626</v>
      </c>
      <c r="C1371" s="21" t="s">
        <v>157972</v>
      </c>
      <c r="D1371" s="21" t="s">
        <v>345</v>
      </c>
      <c r="E1371" s="23"/>
    </row>
    <row r="1372" spans="1:5" ht="20" customHeight="1">
      <c r="A1372" s="19" t="s">
        <v>2627</v>
      </c>
      <c r="B1372" s="20" t="s">
        <v>2628</v>
      </c>
      <c r="C1372" s="21" t="s">
        <v>157973</v>
      </c>
      <c r="D1372" s="21" t="s">
        <v>345</v>
      </c>
      <c r="E1372" s="23"/>
    </row>
    <row r="1373" spans="1:5" ht="20" customHeight="1">
      <c r="A1373" s="19" t="s">
        <v>2629</v>
      </c>
      <c r="B1373" s="20" t="s">
        <v>2628</v>
      </c>
      <c r="C1373" s="21" t="s">
        <v>157973</v>
      </c>
      <c r="D1373" s="21" t="s">
        <v>345</v>
      </c>
      <c r="E1373" s="23"/>
    </row>
    <row r="1374" spans="1:5" ht="20" customHeight="1">
      <c r="A1374" s="19" t="s">
        <v>2630</v>
      </c>
      <c r="B1374" s="24">
        <v>100</v>
      </c>
      <c r="C1374" s="21" t="s">
        <v>157974</v>
      </c>
      <c r="D1374" s="21" t="s">
        <v>345</v>
      </c>
      <c r="E1374" s="23"/>
    </row>
    <row r="1375" spans="1:5" ht="20" customHeight="1">
      <c r="A1375" s="19" t="s">
        <v>2631</v>
      </c>
      <c r="B1375" s="20" t="s">
        <v>2632</v>
      </c>
      <c r="C1375" s="21" t="s">
        <v>157975</v>
      </c>
      <c r="D1375" s="21" t="s">
        <v>296</v>
      </c>
      <c r="E1375" s="23"/>
    </row>
    <row r="1376" spans="1:5" ht="20" customHeight="1">
      <c r="A1376" s="19" t="s">
        <v>2633</v>
      </c>
      <c r="B1376" s="20" t="s">
        <v>2634</v>
      </c>
      <c r="C1376" s="21" t="s">
        <v>157976</v>
      </c>
      <c r="D1376" s="21" t="s">
        <v>296</v>
      </c>
      <c r="E1376" s="23"/>
    </row>
    <row r="1377" spans="1:5" ht="20" customHeight="1">
      <c r="A1377" s="19" t="s">
        <v>2635</v>
      </c>
      <c r="B1377" s="20" t="s">
        <v>2636</v>
      </c>
      <c r="C1377" s="21" t="s">
        <v>157977</v>
      </c>
      <c r="D1377" s="21" t="s">
        <v>345</v>
      </c>
      <c r="E1377" s="23"/>
    </row>
    <row r="1378" spans="1:5" ht="20" customHeight="1">
      <c r="A1378" s="19" t="s">
        <v>2637</v>
      </c>
      <c r="B1378" s="20" t="s">
        <v>2638</v>
      </c>
      <c r="C1378" s="21" t="s">
        <v>157978</v>
      </c>
      <c r="D1378" s="21" t="s">
        <v>345</v>
      </c>
      <c r="E1378" s="23"/>
    </row>
    <row r="1379" spans="1:5" ht="20" customHeight="1">
      <c r="A1379" s="19" t="s">
        <v>2639</v>
      </c>
      <c r="B1379" s="20" t="s">
        <v>2640</v>
      </c>
      <c r="C1379" s="21" t="s">
        <v>157979</v>
      </c>
      <c r="D1379" s="21" t="s">
        <v>296</v>
      </c>
      <c r="E1379" s="23"/>
    </row>
    <row r="1380" spans="1:5" ht="20" customHeight="1">
      <c r="A1380" s="19" t="s">
        <v>2641</v>
      </c>
      <c r="B1380" s="20" t="s">
        <v>2640</v>
      </c>
      <c r="C1380" s="21" t="s">
        <v>157979</v>
      </c>
      <c r="D1380" s="21" t="s">
        <v>296</v>
      </c>
      <c r="E1380" s="23"/>
    </row>
    <row r="1381" spans="1:5" ht="20" customHeight="1">
      <c r="A1381" s="19" t="s">
        <v>2642</v>
      </c>
      <c r="B1381" s="20" t="s">
        <v>2640</v>
      </c>
      <c r="C1381" s="21" t="s">
        <v>157979</v>
      </c>
      <c r="D1381" s="21" t="s">
        <v>296</v>
      </c>
      <c r="E1381" s="23"/>
    </row>
    <row r="1382" spans="1:5" ht="20" customHeight="1">
      <c r="A1382" s="19" t="s">
        <v>2643</v>
      </c>
      <c r="B1382" s="20" t="s">
        <v>2644</v>
      </c>
      <c r="C1382" s="21" t="s">
        <v>157980</v>
      </c>
      <c r="D1382" s="21" t="s">
        <v>296</v>
      </c>
      <c r="E1382" s="23"/>
    </row>
    <row r="1383" spans="1:5" ht="20" customHeight="1">
      <c r="A1383" s="19" t="s">
        <v>2645</v>
      </c>
      <c r="B1383" s="20" t="s">
        <v>2646</v>
      </c>
      <c r="C1383" s="21" t="s">
        <v>157981</v>
      </c>
      <c r="D1383" s="21" t="s">
        <v>296</v>
      </c>
      <c r="E1383" s="23"/>
    </row>
    <row r="1384" spans="1:5" ht="20" customHeight="1">
      <c r="A1384" s="19" t="s">
        <v>2647</v>
      </c>
      <c r="B1384" s="20" t="s">
        <v>2646</v>
      </c>
      <c r="C1384" s="21" t="s">
        <v>157981</v>
      </c>
      <c r="D1384" s="21" t="s">
        <v>296</v>
      </c>
      <c r="E1384" s="23"/>
    </row>
    <row r="1385" spans="1:5" ht="20" customHeight="1">
      <c r="A1385" s="19" t="s">
        <v>2648</v>
      </c>
      <c r="B1385" s="20" t="s">
        <v>2646</v>
      </c>
      <c r="C1385" s="21" t="s">
        <v>157981</v>
      </c>
      <c r="D1385" s="21" t="s">
        <v>296</v>
      </c>
      <c r="E1385" s="23"/>
    </row>
    <row r="1386" spans="1:5" ht="20" customHeight="1">
      <c r="A1386" s="19" t="s">
        <v>2649</v>
      </c>
      <c r="B1386" s="20" t="s">
        <v>2650</v>
      </c>
      <c r="C1386" s="21" t="s">
        <v>157982</v>
      </c>
      <c r="D1386" s="21" t="s">
        <v>345</v>
      </c>
      <c r="E1386" s="23"/>
    </row>
    <row r="1387" spans="1:5" ht="20" customHeight="1">
      <c r="A1387" s="19" t="s">
        <v>2651</v>
      </c>
      <c r="B1387" s="20" t="s">
        <v>2652</v>
      </c>
      <c r="C1387" s="21" t="s">
        <v>157983</v>
      </c>
      <c r="D1387" s="21" t="s">
        <v>345</v>
      </c>
      <c r="E1387" s="23"/>
    </row>
    <row r="1388" spans="1:5" ht="20" customHeight="1">
      <c r="A1388" s="19" t="s">
        <v>2653</v>
      </c>
      <c r="B1388" s="20" t="s">
        <v>2654</v>
      </c>
      <c r="C1388" s="21" t="s">
        <v>157984</v>
      </c>
      <c r="D1388" s="21" t="s">
        <v>345</v>
      </c>
      <c r="E1388" s="23"/>
    </row>
    <row r="1389" spans="1:5" ht="20" customHeight="1">
      <c r="A1389" s="19" t="s">
        <v>2655</v>
      </c>
      <c r="B1389" s="20" t="s">
        <v>2654</v>
      </c>
      <c r="C1389" s="21" t="s">
        <v>157984</v>
      </c>
      <c r="D1389" s="21" t="s">
        <v>345</v>
      </c>
      <c r="E1389" s="23"/>
    </row>
    <row r="1390" spans="1:5" ht="20" customHeight="1">
      <c r="A1390" s="19" t="s">
        <v>2656</v>
      </c>
      <c r="B1390" s="20" t="s">
        <v>2657</v>
      </c>
      <c r="C1390" s="21" t="s">
        <v>157985</v>
      </c>
      <c r="D1390" s="21" t="s">
        <v>345</v>
      </c>
      <c r="E1390" s="23"/>
    </row>
    <row r="1391" spans="1:5" ht="20" customHeight="1">
      <c r="A1391" s="19" t="s">
        <v>2658</v>
      </c>
      <c r="B1391" s="20" t="s">
        <v>2659</v>
      </c>
      <c r="C1391" s="21" t="s">
        <v>157986</v>
      </c>
      <c r="D1391" s="21" t="s">
        <v>345</v>
      </c>
      <c r="E1391" s="23"/>
    </row>
    <row r="1392" spans="1:5" ht="20" customHeight="1">
      <c r="A1392" s="19" t="s">
        <v>2660</v>
      </c>
      <c r="B1392" s="20" t="s">
        <v>2661</v>
      </c>
      <c r="C1392" s="21" t="s">
        <v>157987</v>
      </c>
      <c r="D1392" s="21" t="s">
        <v>345</v>
      </c>
      <c r="E1392" s="23"/>
    </row>
    <row r="1393" spans="1:5" ht="20" customHeight="1">
      <c r="A1393" s="19" t="s">
        <v>2662</v>
      </c>
      <c r="B1393" s="20" t="s">
        <v>2663</v>
      </c>
      <c r="C1393" s="21" t="s">
        <v>157988</v>
      </c>
      <c r="D1393" s="21" t="s">
        <v>296</v>
      </c>
      <c r="E1393" s="23"/>
    </row>
    <row r="1394" spans="1:5" ht="20" customHeight="1">
      <c r="A1394" s="19" t="s">
        <v>2664</v>
      </c>
      <c r="B1394" s="20" t="s">
        <v>2665</v>
      </c>
      <c r="C1394" s="21" t="s">
        <v>157989</v>
      </c>
      <c r="D1394" s="21" t="s">
        <v>345</v>
      </c>
      <c r="E1394" s="23"/>
    </row>
    <row r="1395" spans="1:5" ht="20" customHeight="1">
      <c r="A1395" s="19" t="s">
        <v>2666</v>
      </c>
      <c r="B1395" s="20" t="s">
        <v>2667</v>
      </c>
      <c r="C1395" s="21" t="s">
        <v>157990</v>
      </c>
      <c r="D1395" s="21" t="s">
        <v>345</v>
      </c>
      <c r="E1395" s="23"/>
    </row>
    <row r="1396" spans="1:5" ht="20" customHeight="1">
      <c r="A1396" s="19" t="s">
        <v>2668</v>
      </c>
      <c r="B1396" s="20" t="s">
        <v>2667</v>
      </c>
      <c r="C1396" s="21" t="s">
        <v>157990</v>
      </c>
      <c r="D1396" s="21" t="s">
        <v>345</v>
      </c>
      <c r="E1396" s="23"/>
    </row>
    <row r="1397" spans="1:5" ht="20" customHeight="1">
      <c r="A1397" s="19" t="s">
        <v>2669</v>
      </c>
      <c r="B1397" s="20" t="s">
        <v>2670</v>
      </c>
      <c r="C1397" s="21" t="s">
        <v>157991</v>
      </c>
      <c r="D1397" s="21" t="s">
        <v>345</v>
      </c>
      <c r="E1397" s="23"/>
    </row>
    <row r="1398" spans="1:5" ht="20" customHeight="1">
      <c r="A1398" s="19" t="s">
        <v>2671</v>
      </c>
      <c r="B1398" s="20" t="s">
        <v>2672</v>
      </c>
      <c r="C1398" s="21" t="s">
        <v>157992</v>
      </c>
      <c r="D1398" s="21" t="s">
        <v>345</v>
      </c>
      <c r="E1398" s="23"/>
    </row>
    <row r="1399" spans="1:5" ht="20" customHeight="1">
      <c r="A1399" s="19" t="s">
        <v>2673</v>
      </c>
      <c r="B1399" s="20" t="s">
        <v>2672</v>
      </c>
      <c r="C1399" s="21" t="s">
        <v>157992</v>
      </c>
      <c r="D1399" s="21" t="s">
        <v>345</v>
      </c>
      <c r="E1399" s="23"/>
    </row>
    <row r="1400" spans="1:5" ht="20" customHeight="1">
      <c r="A1400" s="19" t="s">
        <v>2674</v>
      </c>
      <c r="B1400" s="20" t="s">
        <v>2675</v>
      </c>
      <c r="C1400" s="21" t="s">
        <v>157993</v>
      </c>
      <c r="D1400" s="21" t="s">
        <v>345</v>
      </c>
      <c r="E1400" s="23"/>
    </row>
    <row r="1401" spans="1:5" ht="20" customHeight="1">
      <c r="A1401" s="19" t="s">
        <v>2676</v>
      </c>
      <c r="B1401" s="20" t="s">
        <v>2677</v>
      </c>
      <c r="C1401" s="21" t="s">
        <v>157994</v>
      </c>
      <c r="D1401" s="21" t="s">
        <v>296</v>
      </c>
      <c r="E1401" s="23"/>
    </row>
    <row r="1402" spans="1:5" ht="20" customHeight="1">
      <c r="A1402" s="19" t="s">
        <v>2678</v>
      </c>
      <c r="B1402" s="20" t="s">
        <v>2677</v>
      </c>
      <c r="C1402" s="21" t="s">
        <v>157994</v>
      </c>
      <c r="D1402" s="21" t="s">
        <v>296</v>
      </c>
      <c r="E1402" s="23"/>
    </row>
    <row r="1403" spans="1:5" ht="20" customHeight="1">
      <c r="A1403" s="19" t="s">
        <v>2679</v>
      </c>
      <c r="B1403" s="20" t="s">
        <v>2680</v>
      </c>
      <c r="C1403" s="21" t="s">
        <v>157995</v>
      </c>
      <c r="D1403" s="21" t="s">
        <v>345</v>
      </c>
      <c r="E1403" s="23"/>
    </row>
    <row r="1404" spans="1:5" ht="20" customHeight="1">
      <c r="A1404" s="19" t="s">
        <v>2681</v>
      </c>
      <c r="B1404" s="20" t="s">
        <v>2682</v>
      </c>
      <c r="C1404" s="21" t="s">
        <v>157996</v>
      </c>
      <c r="D1404" s="21" t="s">
        <v>345</v>
      </c>
      <c r="E1404" s="23"/>
    </row>
    <row r="1405" spans="1:5" ht="20" customHeight="1">
      <c r="A1405" s="19" t="s">
        <v>2683</v>
      </c>
      <c r="B1405" s="20" t="s">
        <v>2684</v>
      </c>
      <c r="C1405" s="21" t="s">
        <v>157997</v>
      </c>
      <c r="D1405" s="21" t="s">
        <v>296</v>
      </c>
      <c r="E1405" s="23"/>
    </row>
    <row r="1406" spans="1:5" ht="20" customHeight="1">
      <c r="A1406" s="19" t="s">
        <v>147</v>
      </c>
      <c r="B1406" s="20" t="s">
        <v>150</v>
      </c>
      <c r="C1406" s="21" t="s">
        <v>157998</v>
      </c>
      <c r="D1406" s="21" t="s">
        <v>139</v>
      </c>
      <c r="E1406" s="23"/>
    </row>
    <row r="1407" spans="1:5" ht="20" customHeight="1">
      <c r="A1407" s="19" t="s">
        <v>2685</v>
      </c>
      <c r="B1407" s="20" t="s">
        <v>2686</v>
      </c>
      <c r="C1407" s="21" t="s">
        <v>157999</v>
      </c>
      <c r="D1407" s="21" t="s">
        <v>345</v>
      </c>
      <c r="E1407" s="23"/>
    </row>
    <row r="1408" spans="1:5" ht="20" customHeight="1">
      <c r="A1408" s="19" t="s">
        <v>2687</v>
      </c>
      <c r="B1408" s="20" t="s">
        <v>2686</v>
      </c>
      <c r="C1408" s="21" t="s">
        <v>157999</v>
      </c>
      <c r="D1408" s="21" t="s">
        <v>345</v>
      </c>
      <c r="E1408" s="23"/>
    </row>
    <row r="1409" spans="1:5" ht="20" customHeight="1">
      <c r="A1409" s="19" t="s">
        <v>2688</v>
      </c>
      <c r="B1409" s="20" t="s">
        <v>2686</v>
      </c>
      <c r="C1409" s="21" t="s">
        <v>157999</v>
      </c>
      <c r="D1409" s="21" t="s">
        <v>345</v>
      </c>
      <c r="E1409" s="23"/>
    </row>
    <row r="1410" spans="1:5" ht="20" customHeight="1">
      <c r="A1410" s="19" t="s">
        <v>2689</v>
      </c>
      <c r="B1410" s="20" t="s">
        <v>2686</v>
      </c>
      <c r="C1410" s="21" t="s">
        <v>157999</v>
      </c>
      <c r="D1410" s="21" t="s">
        <v>345</v>
      </c>
      <c r="E1410" s="23"/>
    </row>
    <row r="1411" spans="1:5" ht="20" customHeight="1">
      <c r="A1411" s="19" t="s">
        <v>2690</v>
      </c>
      <c r="B1411" s="20" t="s">
        <v>2686</v>
      </c>
      <c r="C1411" s="21" t="s">
        <v>157999</v>
      </c>
      <c r="D1411" s="21" t="s">
        <v>345</v>
      </c>
      <c r="E1411" s="23"/>
    </row>
    <row r="1412" spans="1:5" ht="20" customHeight="1">
      <c r="A1412" s="19" t="s">
        <v>2691</v>
      </c>
      <c r="B1412" s="20" t="s">
        <v>2692</v>
      </c>
      <c r="C1412" s="21" t="s">
        <v>158000</v>
      </c>
      <c r="D1412" s="21" t="s">
        <v>345</v>
      </c>
      <c r="E1412" s="23"/>
    </row>
    <row r="1413" spans="1:5" ht="20" customHeight="1">
      <c r="A1413" s="19" t="s">
        <v>2693</v>
      </c>
      <c r="B1413" s="20" t="s">
        <v>2692</v>
      </c>
      <c r="C1413" s="21" t="s">
        <v>158000</v>
      </c>
      <c r="D1413" s="21" t="s">
        <v>345</v>
      </c>
      <c r="E1413" s="23"/>
    </row>
    <row r="1414" spans="1:5" ht="20" customHeight="1">
      <c r="A1414" s="19" t="s">
        <v>2694</v>
      </c>
      <c r="B1414" s="20" t="s">
        <v>2692</v>
      </c>
      <c r="C1414" s="21" t="s">
        <v>158000</v>
      </c>
      <c r="D1414" s="21" t="s">
        <v>345</v>
      </c>
      <c r="E1414" s="23"/>
    </row>
    <row r="1415" spans="1:5" ht="20" customHeight="1">
      <c r="A1415" s="19" t="s">
        <v>2695</v>
      </c>
      <c r="B1415" s="20" t="s">
        <v>2692</v>
      </c>
      <c r="C1415" s="21" t="s">
        <v>158000</v>
      </c>
      <c r="D1415" s="21" t="s">
        <v>345</v>
      </c>
      <c r="E1415" s="23"/>
    </row>
    <row r="1416" spans="1:5" ht="20" customHeight="1">
      <c r="A1416" s="19" t="s">
        <v>2696</v>
      </c>
      <c r="B1416" s="20" t="s">
        <v>2692</v>
      </c>
      <c r="C1416" s="21" t="s">
        <v>158000</v>
      </c>
      <c r="D1416" s="21" t="s">
        <v>345</v>
      </c>
      <c r="E1416" s="23"/>
    </row>
    <row r="1417" spans="1:5" ht="20" customHeight="1">
      <c r="A1417" s="19" t="s">
        <v>2697</v>
      </c>
      <c r="B1417" s="20" t="s">
        <v>2698</v>
      </c>
      <c r="C1417" s="21" t="s">
        <v>158001</v>
      </c>
      <c r="D1417" s="21" t="s">
        <v>345</v>
      </c>
      <c r="E1417" s="23"/>
    </row>
    <row r="1418" spans="1:5" ht="20" customHeight="1">
      <c r="A1418" s="19" t="s">
        <v>2699</v>
      </c>
      <c r="B1418" s="20" t="s">
        <v>2700</v>
      </c>
      <c r="C1418" s="21" t="s">
        <v>158002</v>
      </c>
      <c r="D1418" s="21" t="s">
        <v>345</v>
      </c>
      <c r="E1418" s="23"/>
    </row>
    <row r="1419" spans="1:5" ht="20" customHeight="1">
      <c r="A1419" s="19" t="s">
        <v>2701</v>
      </c>
      <c r="B1419" s="20" t="s">
        <v>2702</v>
      </c>
      <c r="C1419" s="21" t="s">
        <v>158003</v>
      </c>
      <c r="D1419" s="21" t="s">
        <v>345</v>
      </c>
      <c r="E1419" s="23"/>
    </row>
    <row r="1420" spans="1:5" ht="20" customHeight="1">
      <c r="A1420" s="19" t="s">
        <v>2703</v>
      </c>
      <c r="B1420" s="20" t="s">
        <v>2704</v>
      </c>
      <c r="C1420" s="21" t="s">
        <v>158004</v>
      </c>
      <c r="D1420" s="21" t="s">
        <v>296</v>
      </c>
      <c r="E1420" s="23"/>
    </row>
    <row r="1421" spans="1:5" ht="20" customHeight="1">
      <c r="A1421" s="19" t="s">
        <v>2705</v>
      </c>
      <c r="B1421" s="20" t="s">
        <v>2706</v>
      </c>
      <c r="C1421" s="21" t="s">
        <v>158005</v>
      </c>
      <c r="D1421" s="21" t="s">
        <v>345</v>
      </c>
      <c r="E1421" s="23"/>
    </row>
    <row r="1422" spans="1:5" ht="20" customHeight="1">
      <c r="A1422" s="19" t="s">
        <v>2707</v>
      </c>
      <c r="B1422" s="20" t="s">
        <v>2706</v>
      </c>
      <c r="C1422" s="21" t="s">
        <v>158005</v>
      </c>
      <c r="D1422" s="21" t="s">
        <v>345</v>
      </c>
      <c r="E1422" s="23"/>
    </row>
    <row r="1423" spans="1:5" ht="20" customHeight="1">
      <c r="A1423" s="19" t="s">
        <v>2708</v>
      </c>
      <c r="B1423" s="20" t="s">
        <v>2706</v>
      </c>
      <c r="C1423" s="21" t="s">
        <v>158005</v>
      </c>
      <c r="D1423" s="21" t="s">
        <v>345</v>
      </c>
      <c r="E1423" s="23"/>
    </row>
    <row r="1424" spans="1:5" ht="20" customHeight="1">
      <c r="A1424" s="19" t="s">
        <v>2709</v>
      </c>
      <c r="B1424" s="20" t="s">
        <v>2706</v>
      </c>
      <c r="C1424" s="21" t="s">
        <v>158005</v>
      </c>
      <c r="D1424" s="21" t="s">
        <v>345</v>
      </c>
      <c r="E1424" s="23"/>
    </row>
    <row r="1425" spans="1:5" ht="20" customHeight="1">
      <c r="A1425" s="19" t="s">
        <v>2710</v>
      </c>
      <c r="B1425" s="20" t="s">
        <v>2706</v>
      </c>
      <c r="C1425" s="21" t="s">
        <v>158005</v>
      </c>
      <c r="D1425" s="21" t="s">
        <v>345</v>
      </c>
      <c r="E1425" s="23"/>
    </row>
    <row r="1426" spans="1:5" ht="20" customHeight="1">
      <c r="A1426" s="19" t="s">
        <v>2711</v>
      </c>
      <c r="B1426" s="20" t="s">
        <v>2712</v>
      </c>
      <c r="C1426" s="21" t="s">
        <v>158006</v>
      </c>
      <c r="D1426" s="21" t="s">
        <v>345</v>
      </c>
      <c r="E1426" s="23"/>
    </row>
    <row r="1427" spans="1:5" ht="20" customHeight="1">
      <c r="A1427" s="19" t="s">
        <v>2713</v>
      </c>
      <c r="B1427" s="20" t="s">
        <v>2712</v>
      </c>
      <c r="C1427" s="21" t="s">
        <v>158006</v>
      </c>
      <c r="D1427" s="21" t="s">
        <v>345</v>
      </c>
      <c r="E1427" s="23"/>
    </row>
    <row r="1428" spans="1:5" ht="20" customHeight="1">
      <c r="A1428" s="19" t="s">
        <v>2714</v>
      </c>
      <c r="B1428" s="20" t="s">
        <v>2715</v>
      </c>
      <c r="C1428" s="21" t="s">
        <v>158007</v>
      </c>
      <c r="D1428" s="21" t="s">
        <v>345</v>
      </c>
      <c r="E1428" s="23"/>
    </row>
    <row r="1429" spans="1:5" ht="20" customHeight="1">
      <c r="A1429" s="19" t="s">
        <v>2716</v>
      </c>
      <c r="B1429" s="20" t="s">
        <v>2717</v>
      </c>
      <c r="C1429" s="21" t="s">
        <v>158008</v>
      </c>
      <c r="D1429" s="21" t="s">
        <v>345</v>
      </c>
      <c r="E1429" s="23"/>
    </row>
    <row r="1430" spans="1:5" ht="20" customHeight="1">
      <c r="A1430" s="19" t="s">
        <v>2718</v>
      </c>
      <c r="B1430" s="20" t="s">
        <v>2719</v>
      </c>
      <c r="C1430" s="21" t="s">
        <v>158009</v>
      </c>
      <c r="D1430" s="21" t="s">
        <v>296</v>
      </c>
      <c r="E1430" s="23"/>
    </row>
    <row r="1431" spans="1:5" ht="20" customHeight="1">
      <c r="A1431" s="19" t="s">
        <v>2720</v>
      </c>
      <c r="B1431" s="20" t="s">
        <v>2721</v>
      </c>
      <c r="C1431" s="21" t="s">
        <v>158010</v>
      </c>
      <c r="D1431" s="21" t="s">
        <v>296</v>
      </c>
      <c r="E1431" s="23"/>
    </row>
    <row r="1432" spans="1:5" ht="20" customHeight="1">
      <c r="A1432" s="19" t="s">
        <v>2722</v>
      </c>
      <c r="B1432" s="20" t="s">
        <v>2723</v>
      </c>
      <c r="C1432" s="21" t="s">
        <v>158011</v>
      </c>
      <c r="D1432" s="21" t="s">
        <v>345</v>
      </c>
      <c r="E1432" s="23"/>
    </row>
    <row r="1433" spans="1:5" ht="20" customHeight="1">
      <c r="A1433" s="19" t="s">
        <v>2724</v>
      </c>
      <c r="B1433" s="20" t="s">
        <v>2725</v>
      </c>
      <c r="C1433" s="21" t="s">
        <v>158012</v>
      </c>
      <c r="D1433" s="21" t="s">
        <v>345</v>
      </c>
      <c r="E1433" s="23"/>
    </row>
    <row r="1434" spans="1:5" ht="20" customHeight="1">
      <c r="A1434" s="19" t="s">
        <v>2726</v>
      </c>
      <c r="B1434" s="20" t="s">
        <v>2727</v>
      </c>
      <c r="C1434" s="21" t="s">
        <v>158013</v>
      </c>
      <c r="D1434" s="21" t="s">
        <v>345</v>
      </c>
      <c r="E1434" s="23"/>
    </row>
    <row r="1435" spans="1:5" ht="20" customHeight="1">
      <c r="A1435" s="19" t="s">
        <v>2728</v>
      </c>
      <c r="B1435" s="20" t="s">
        <v>2729</v>
      </c>
      <c r="C1435" s="21" t="s">
        <v>158014</v>
      </c>
      <c r="D1435" s="21" t="s">
        <v>345</v>
      </c>
      <c r="E1435" s="23"/>
    </row>
    <row r="1436" spans="1:5" ht="20" customHeight="1">
      <c r="A1436" s="19" t="s">
        <v>2730</v>
      </c>
      <c r="B1436" s="20" t="s">
        <v>2731</v>
      </c>
      <c r="C1436" s="21" t="s">
        <v>158015</v>
      </c>
      <c r="D1436" s="21" t="s">
        <v>345</v>
      </c>
      <c r="E1436" s="23"/>
    </row>
    <row r="1437" spans="1:5" ht="20" customHeight="1">
      <c r="A1437" s="19" t="s">
        <v>2732</v>
      </c>
      <c r="B1437" s="20" t="s">
        <v>2731</v>
      </c>
      <c r="C1437" s="21" t="s">
        <v>158015</v>
      </c>
      <c r="D1437" s="21" t="s">
        <v>345</v>
      </c>
      <c r="E1437" s="23"/>
    </row>
    <row r="1438" spans="1:5" ht="20" customHeight="1">
      <c r="A1438" s="19" t="s">
        <v>2733</v>
      </c>
      <c r="B1438" s="20" t="s">
        <v>2734</v>
      </c>
      <c r="C1438" s="21" t="s">
        <v>158016</v>
      </c>
      <c r="D1438" s="21" t="s">
        <v>296</v>
      </c>
      <c r="E1438" s="23"/>
    </row>
    <row r="1439" spans="1:5" ht="20" customHeight="1">
      <c r="A1439" s="19" t="s">
        <v>2735</v>
      </c>
      <c r="B1439" s="20" t="s">
        <v>2736</v>
      </c>
      <c r="C1439" s="21" t="s">
        <v>158017</v>
      </c>
      <c r="D1439" s="21" t="s">
        <v>296</v>
      </c>
      <c r="E1439" s="23"/>
    </row>
    <row r="1440" spans="1:5" ht="20" customHeight="1">
      <c r="A1440" s="19" t="s">
        <v>2737</v>
      </c>
      <c r="B1440" s="20" t="s">
        <v>2736</v>
      </c>
      <c r="C1440" s="21" t="s">
        <v>158017</v>
      </c>
      <c r="D1440" s="21" t="s">
        <v>296</v>
      </c>
      <c r="E1440" s="23"/>
    </row>
    <row r="1441" spans="1:5" ht="20" customHeight="1">
      <c r="A1441" s="19" t="s">
        <v>2738</v>
      </c>
      <c r="B1441" s="20" t="s">
        <v>2739</v>
      </c>
      <c r="C1441" s="21" t="s">
        <v>158018</v>
      </c>
      <c r="D1441" s="21" t="s">
        <v>345</v>
      </c>
      <c r="E1441" s="23"/>
    </row>
    <row r="1442" spans="1:5" ht="20" customHeight="1">
      <c r="A1442" s="19" t="s">
        <v>2740</v>
      </c>
      <c r="B1442" s="20" t="s">
        <v>2741</v>
      </c>
      <c r="C1442" s="21" t="s">
        <v>158019</v>
      </c>
      <c r="D1442" s="21" t="s">
        <v>345</v>
      </c>
      <c r="E1442" s="23"/>
    </row>
    <row r="1443" spans="1:5" ht="20" customHeight="1">
      <c r="A1443" s="19" t="s">
        <v>2742</v>
      </c>
      <c r="B1443" s="24">
        <v>100</v>
      </c>
      <c r="C1443" s="21" t="s">
        <v>158020</v>
      </c>
      <c r="D1443" s="21" t="s">
        <v>345</v>
      </c>
      <c r="E1443" s="23"/>
    </row>
    <row r="1444" spans="1:5" ht="20" customHeight="1">
      <c r="A1444" s="19" t="s">
        <v>2743</v>
      </c>
      <c r="B1444" s="20" t="s">
        <v>2744</v>
      </c>
      <c r="C1444" s="21" t="s">
        <v>158021</v>
      </c>
      <c r="D1444" s="21" t="s">
        <v>345</v>
      </c>
      <c r="E1444" s="23"/>
    </row>
    <row r="1445" spans="1:5" ht="20" customHeight="1">
      <c r="A1445" s="19" t="s">
        <v>2745</v>
      </c>
      <c r="B1445" s="20" t="s">
        <v>2746</v>
      </c>
      <c r="C1445" s="21" t="s">
        <v>158022</v>
      </c>
      <c r="D1445" s="21" t="s">
        <v>345</v>
      </c>
      <c r="E1445" s="23"/>
    </row>
    <row r="1446" spans="1:5" ht="20" customHeight="1">
      <c r="A1446" s="19" t="s">
        <v>2747</v>
      </c>
      <c r="B1446" s="20" t="s">
        <v>2748</v>
      </c>
      <c r="C1446" s="21" t="s">
        <v>158023</v>
      </c>
      <c r="D1446" s="21" t="s">
        <v>345</v>
      </c>
      <c r="E1446" s="23"/>
    </row>
    <row r="1447" spans="1:5" ht="20" customHeight="1">
      <c r="A1447" s="19" t="s">
        <v>2749</v>
      </c>
      <c r="B1447" s="20" t="s">
        <v>2750</v>
      </c>
      <c r="C1447" s="21" t="s">
        <v>158024</v>
      </c>
      <c r="D1447" s="21" t="s">
        <v>296</v>
      </c>
      <c r="E1447" s="23"/>
    </row>
    <row r="1448" spans="1:5" ht="20" customHeight="1">
      <c r="A1448" s="19" t="s">
        <v>2751</v>
      </c>
      <c r="B1448" s="20" t="s">
        <v>2752</v>
      </c>
      <c r="C1448" s="21" t="s">
        <v>158025</v>
      </c>
      <c r="D1448" s="21" t="s">
        <v>345</v>
      </c>
      <c r="E1448" s="23"/>
    </row>
    <row r="1449" spans="1:5" ht="20" customHeight="1">
      <c r="A1449" s="19" t="s">
        <v>2753</v>
      </c>
      <c r="B1449" s="20" t="s">
        <v>2752</v>
      </c>
      <c r="C1449" s="21" t="s">
        <v>158025</v>
      </c>
      <c r="D1449" s="21" t="s">
        <v>345</v>
      </c>
      <c r="E1449" s="23"/>
    </row>
    <row r="1450" spans="1:5" ht="20" customHeight="1">
      <c r="A1450" s="19" t="s">
        <v>2754</v>
      </c>
      <c r="B1450" s="20" t="s">
        <v>2755</v>
      </c>
      <c r="C1450" s="21" t="s">
        <v>158026</v>
      </c>
      <c r="D1450" s="21" t="s">
        <v>345</v>
      </c>
      <c r="E1450" s="23"/>
    </row>
    <row r="1451" spans="1:5" ht="20" customHeight="1">
      <c r="A1451" s="19" t="s">
        <v>2756</v>
      </c>
      <c r="B1451" s="20" t="s">
        <v>2757</v>
      </c>
      <c r="C1451" s="21" t="s">
        <v>158027</v>
      </c>
      <c r="D1451" s="21" t="s">
        <v>345</v>
      </c>
      <c r="E1451" s="23"/>
    </row>
    <row r="1452" spans="1:5" ht="20" customHeight="1">
      <c r="A1452" s="19" t="s">
        <v>2758</v>
      </c>
      <c r="B1452" s="20" t="s">
        <v>2759</v>
      </c>
      <c r="C1452" s="21" t="s">
        <v>158028</v>
      </c>
      <c r="D1452" s="21" t="s">
        <v>139</v>
      </c>
      <c r="E1452" s="23"/>
    </row>
    <row r="1453" spans="1:5" ht="20" customHeight="1">
      <c r="A1453" s="19" t="s">
        <v>2760</v>
      </c>
      <c r="B1453" s="20" t="s">
        <v>2761</v>
      </c>
      <c r="C1453" s="21" t="s">
        <v>158029</v>
      </c>
      <c r="D1453" s="21" t="s">
        <v>345</v>
      </c>
      <c r="E1453" s="23"/>
    </row>
    <row r="1454" spans="1:5" ht="20" customHeight="1">
      <c r="A1454" s="19" t="s">
        <v>2762</v>
      </c>
      <c r="B1454" s="20" t="s">
        <v>2763</v>
      </c>
      <c r="C1454" s="21" t="s">
        <v>158030</v>
      </c>
      <c r="D1454" s="21" t="s">
        <v>345</v>
      </c>
      <c r="E1454" s="23"/>
    </row>
    <row r="1455" spans="1:5" ht="20" customHeight="1">
      <c r="A1455" s="19" t="s">
        <v>2764</v>
      </c>
      <c r="B1455" s="20" t="s">
        <v>2765</v>
      </c>
      <c r="C1455" s="21" t="s">
        <v>158031</v>
      </c>
      <c r="D1455" s="21" t="s">
        <v>345</v>
      </c>
      <c r="E1455" s="23"/>
    </row>
    <row r="1456" spans="1:5" ht="20" customHeight="1">
      <c r="A1456" s="19" t="s">
        <v>2766</v>
      </c>
      <c r="B1456" s="20" t="s">
        <v>2767</v>
      </c>
      <c r="C1456" s="21" t="s">
        <v>158032</v>
      </c>
      <c r="D1456" s="21" t="s">
        <v>345</v>
      </c>
      <c r="E1456" s="23"/>
    </row>
    <row r="1457" spans="1:5" ht="20" customHeight="1">
      <c r="A1457" s="19" t="s">
        <v>2768</v>
      </c>
      <c r="B1457" s="20" t="s">
        <v>2769</v>
      </c>
      <c r="C1457" s="21" t="s">
        <v>158033</v>
      </c>
      <c r="D1457" s="21" t="s">
        <v>345</v>
      </c>
      <c r="E1457" s="23"/>
    </row>
    <row r="1458" spans="1:5" ht="20" customHeight="1">
      <c r="A1458" s="19" t="s">
        <v>2770</v>
      </c>
      <c r="B1458" s="20" t="s">
        <v>2771</v>
      </c>
      <c r="C1458" s="21" t="s">
        <v>158034</v>
      </c>
      <c r="D1458" s="21" t="s">
        <v>345</v>
      </c>
      <c r="E1458" s="23"/>
    </row>
    <row r="1459" spans="1:5" ht="20" customHeight="1">
      <c r="A1459" s="19" t="s">
        <v>2772</v>
      </c>
      <c r="B1459" s="20" t="s">
        <v>2771</v>
      </c>
      <c r="C1459" s="21" t="s">
        <v>158034</v>
      </c>
      <c r="D1459" s="21" t="s">
        <v>345</v>
      </c>
      <c r="E1459" s="23"/>
    </row>
    <row r="1460" spans="1:5" ht="20" customHeight="1">
      <c r="A1460" s="19" t="s">
        <v>2773</v>
      </c>
      <c r="B1460" s="20" t="s">
        <v>2771</v>
      </c>
      <c r="C1460" s="21" t="s">
        <v>158034</v>
      </c>
      <c r="D1460" s="21" t="s">
        <v>345</v>
      </c>
      <c r="E1460" s="23"/>
    </row>
    <row r="1461" spans="1:5" ht="20" customHeight="1">
      <c r="A1461" s="19" t="s">
        <v>2774</v>
      </c>
      <c r="B1461" s="20" t="s">
        <v>2775</v>
      </c>
      <c r="C1461" s="21" t="s">
        <v>158035</v>
      </c>
      <c r="D1461" s="21" t="s">
        <v>345</v>
      </c>
      <c r="E1461" s="23"/>
    </row>
    <row r="1462" spans="1:5" ht="20" customHeight="1">
      <c r="A1462" s="19" t="s">
        <v>2776</v>
      </c>
      <c r="B1462" s="20" t="s">
        <v>2777</v>
      </c>
      <c r="C1462" s="21" t="s">
        <v>158036</v>
      </c>
      <c r="D1462" s="21" t="s">
        <v>345</v>
      </c>
      <c r="E1462" s="23"/>
    </row>
    <row r="1463" spans="1:5" ht="20" customHeight="1">
      <c r="A1463" s="19" t="s">
        <v>2778</v>
      </c>
      <c r="B1463" s="20" t="s">
        <v>2779</v>
      </c>
      <c r="C1463" s="21" t="s">
        <v>158037</v>
      </c>
      <c r="D1463" s="21" t="s">
        <v>345</v>
      </c>
      <c r="E1463" s="23"/>
    </row>
    <row r="1464" spans="1:5" ht="20" customHeight="1">
      <c r="A1464" s="19" t="s">
        <v>2780</v>
      </c>
      <c r="B1464" s="20" t="s">
        <v>2779</v>
      </c>
      <c r="C1464" s="21" t="s">
        <v>158037</v>
      </c>
      <c r="D1464" s="21" t="s">
        <v>345</v>
      </c>
      <c r="E1464" s="23"/>
    </row>
    <row r="1465" spans="1:5" ht="20" customHeight="1">
      <c r="A1465" s="19" t="s">
        <v>2781</v>
      </c>
      <c r="B1465" s="20" t="s">
        <v>2782</v>
      </c>
      <c r="C1465" s="21" t="s">
        <v>158038</v>
      </c>
      <c r="D1465" s="21" t="s">
        <v>345</v>
      </c>
      <c r="E1465" s="23"/>
    </row>
    <row r="1466" spans="1:5" ht="20" customHeight="1">
      <c r="A1466" s="19" t="s">
        <v>2783</v>
      </c>
      <c r="B1466" s="20" t="s">
        <v>2784</v>
      </c>
      <c r="C1466" s="21" t="s">
        <v>158039</v>
      </c>
      <c r="D1466" s="21" t="s">
        <v>345</v>
      </c>
      <c r="E1466" s="23"/>
    </row>
    <row r="1467" spans="1:5" ht="20" customHeight="1">
      <c r="A1467" s="19" t="s">
        <v>2785</v>
      </c>
      <c r="B1467" s="20" t="s">
        <v>2786</v>
      </c>
      <c r="C1467" s="21" t="s">
        <v>158040</v>
      </c>
      <c r="D1467" s="21" t="s">
        <v>296</v>
      </c>
      <c r="E1467" s="23"/>
    </row>
    <row r="1468" spans="1:5" ht="20" customHeight="1">
      <c r="A1468" s="19" t="s">
        <v>2787</v>
      </c>
      <c r="B1468" s="20" t="s">
        <v>2788</v>
      </c>
      <c r="C1468" s="21" t="s">
        <v>158041</v>
      </c>
      <c r="D1468" s="21" t="s">
        <v>345</v>
      </c>
      <c r="E1468" s="23"/>
    </row>
    <row r="1469" spans="1:5" ht="20" customHeight="1">
      <c r="A1469" s="19" t="s">
        <v>2789</v>
      </c>
      <c r="B1469" s="20" t="s">
        <v>2788</v>
      </c>
      <c r="C1469" s="21" t="s">
        <v>158041</v>
      </c>
      <c r="D1469" s="21" t="s">
        <v>345</v>
      </c>
      <c r="E1469" s="23"/>
    </row>
    <row r="1470" spans="1:5" ht="20" customHeight="1">
      <c r="A1470" s="19" t="s">
        <v>2790</v>
      </c>
      <c r="B1470" s="20" t="s">
        <v>2791</v>
      </c>
      <c r="C1470" s="21" t="s">
        <v>158042</v>
      </c>
      <c r="D1470" s="21" t="s">
        <v>296</v>
      </c>
      <c r="E1470" s="23"/>
    </row>
    <row r="1471" spans="1:5" ht="20" customHeight="1">
      <c r="A1471" s="19" t="s">
        <v>2792</v>
      </c>
      <c r="B1471" s="20" t="s">
        <v>2793</v>
      </c>
      <c r="C1471" s="21" t="s">
        <v>158043</v>
      </c>
      <c r="D1471" s="21" t="s">
        <v>345</v>
      </c>
      <c r="E1471" s="23"/>
    </row>
    <row r="1472" spans="1:5" ht="20" customHeight="1">
      <c r="A1472" s="19" t="s">
        <v>2794</v>
      </c>
      <c r="B1472" s="20" t="s">
        <v>2795</v>
      </c>
      <c r="C1472" s="21" t="s">
        <v>158044</v>
      </c>
      <c r="D1472" s="21" t="s">
        <v>296</v>
      </c>
      <c r="E1472" s="23"/>
    </row>
    <row r="1473" spans="1:5" ht="20" customHeight="1">
      <c r="A1473" s="19" t="s">
        <v>2796</v>
      </c>
      <c r="B1473" s="20" t="s">
        <v>2797</v>
      </c>
      <c r="C1473" s="21" t="s">
        <v>158045</v>
      </c>
      <c r="D1473" s="21" t="s">
        <v>345</v>
      </c>
      <c r="E1473" s="23"/>
    </row>
    <row r="1474" spans="1:5" ht="20" customHeight="1">
      <c r="A1474" s="19" t="s">
        <v>2798</v>
      </c>
      <c r="B1474" s="20" t="s">
        <v>2799</v>
      </c>
      <c r="C1474" s="21" t="s">
        <v>158046</v>
      </c>
      <c r="D1474" s="21" t="s">
        <v>296</v>
      </c>
      <c r="E1474" s="23"/>
    </row>
    <row r="1475" spans="1:5" ht="20" customHeight="1">
      <c r="A1475" s="19" t="s">
        <v>2800</v>
      </c>
      <c r="B1475" s="20" t="s">
        <v>2801</v>
      </c>
      <c r="C1475" s="21" t="s">
        <v>158047</v>
      </c>
      <c r="D1475" s="21" t="s">
        <v>345</v>
      </c>
      <c r="E1475" s="23"/>
    </row>
    <row r="1476" spans="1:5" ht="20" customHeight="1">
      <c r="A1476" s="19" t="s">
        <v>2802</v>
      </c>
      <c r="B1476" s="20" t="s">
        <v>2803</v>
      </c>
      <c r="C1476" s="21" t="s">
        <v>158048</v>
      </c>
      <c r="D1476" s="21" t="s">
        <v>345</v>
      </c>
      <c r="E1476" s="23"/>
    </row>
    <row r="1477" spans="1:5" ht="20" customHeight="1">
      <c r="A1477" s="19" t="s">
        <v>2804</v>
      </c>
      <c r="B1477" s="20" t="s">
        <v>2805</v>
      </c>
      <c r="C1477" s="21" t="s">
        <v>158049</v>
      </c>
      <c r="D1477" s="21" t="s">
        <v>345</v>
      </c>
      <c r="E1477" s="23"/>
    </row>
    <row r="1478" spans="1:5" ht="20" customHeight="1">
      <c r="A1478" s="19" t="s">
        <v>2806</v>
      </c>
      <c r="B1478" s="20" t="s">
        <v>2805</v>
      </c>
      <c r="C1478" s="21" t="s">
        <v>158049</v>
      </c>
      <c r="D1478" s="21" t="s">
        <v>345</v>
      </c>
      <c r="E1478" s="23"/>
    </row>
    <row r="1479" spans="1:5" ht="20" customHeight="1">
      <c r="A1479" s="19" t="s">
        <v>2807</v>
      </c>
      <c r="B1479" s="20" t="s">
        <v>2808</v>
      </c>
      <c r="C1479" s="21" t="s">
        <v>158050</v>
      </c>
      <c r="D1479" s="21" t="s">
        <v>296</v>
      </c>
      <c r="E1479" s="23"/>
    </row>
    <row r="1480" spans="1:5" ht="20" customHeight="1">
      <c r="A1480" s="19" t="s">
        <v>2809</v>
      </c>
      <c r="B1480" s="20" t="s">
        <v>2810</v>
      </c>
      <c r="C1480" s="21" t="s">
        <v>158051</v>
      </c>
      <c r="D1480" s="21" t="s">
        <v>296</v>
      </c>
      <c r="E1480" s="23"/>
    </row>
    <row r="1481" spans="1:5" ht="20" customHeight="1">
      <c r="A1481" s="19" t="s">
        <v>2811</v>
      </c>
      <c r="B1481" s="20" t="s">
        <v>2810</v>
      </c>
      <c r="C1481" s="21" t="s">
        <v>158051</v>
      </c>
      <c r="D1481" s="21" t="s">
        <v>296</v>
      </c>
      <c r="E1481" s="23"/>
    </row>
    <row r="1482" spans="1:5" ht="20" customHeight="1">
      <c r="A1482" s="19" t="s">
        <v>2812</v>
      </c>
      <c r="B1482" s="20" t="s">
        <v>2813</v>
      </c>
      <c r="C1482" s="21" t="s">
        <v>158052</v>
      </c>
      <c r="D1482" s="21" t="s">
        <v>345</v>
      </c>
      <c r="E1482" s="23"/>
    </row>
    <row r="1483" spans="1:5" ht="20" customHeight="1">
      <c r="A1483" s="19" t="s">
        <v>2814</v>
      </c>
      <c r="B1483" s="24">
        <v>100</v>
      </c>
      <c r="C1483" s="21" t="s">
        <v>158053</v>
      </c>
      <c r="D1483" s="21" t="s">
        <v>345</v>
      </c>
      <c r="E1483" s="23"/>
    </row>
    <row r="1484" spans="1:5" ht="20" customHeight="1">
      <c r="A1484" s="19" t="s">
        <v>2815</v>
      </c>
      <c r="B1484" s="24">
        <v>100</v>
      </c>
      <c r="C1484" s="21" t="s">
        <v>158054</v>
      </c>
      <c r="D1484" s="21" t="s">
        <v>345</v>
      </c>
      <c r="E1484" s="23"/>
    </row>
    <row r="1485" spans="1:5" ht="20" customHeight="1">
      <c r="A1485" s="19" t="s">
        <v>2816</v>
      </c>
      <c r="B1485" s="20" t="s">
        <v>2817</v>
      </c>
      <c r="C1485" s="21" t="s">
        <v>158055</v>
      </c>
      <c r="D1485" s="21" t="s">
        <v>345</v>
      </c>
      <c r="E1485" s="23"/>
    </row>
    <row r="1486" spans="1:5" ht="20" customHeight="1">
      <c r="A1486" s="19" t="s">
        <v>2818</v>
      </c>
      <c r="B1486" s="24">
        <v>100</v>
      </c>
      <c r="C1486" s="21" t="s">
        <v>158056</v>
      </c>
      <c r="D1486" s="21" t="s">
        <v>345</v>
      </c>
      <c r="E1486" s="23"/>
    </row>
    <row r="1487" spans="1:5" ht="20" customHeight="1">
      <c r="A1487" s="19" t="s">
        <v>2819</v>
      </c>
      <c r="B1487" s="24">
        <v>100</v>
      </c>
      <c r="C1487" s="21" t="s">
        <v>158056</v>
      </c>
      <c r="D1487" s="21" t="s">
        <v>345</v>
      </c>
      <c r="E1487" s="23"/>
    </row>
    <row r="1488" spans="1:5" ht="20" customHeight="1">
      <c r="A1488" s="19" t="s">
        <v>2820</v>
      </c>
      <c r="B1488" s="24">
        <v>100</v>
      </c>
      <c r="C1488" s="21" t="s">
        <v>158056</v>
      </c>
      <c r="D1488" s="21" t="s">
        <v>345</v>
      </c>
      <c r="E1488" s="23"/>
    </row>
    <row r="1489" spans="1:5" ht="20" customHeight="1">
      <c r="A1489" s="19" t="s">
        <v>2821</v>
      </c>
      <c r="B1489" s="20" t="s">
        <v>2822</v>
      </c>
      <c r="C1489" s="21" t="s">
        <v>158057</v>
      </c>
      <c r="D1489" s="21" t="s">
        <v>345</v>
      </c>
      <c r="E1489" s="23"/>
    </row>
    <row r="1490" spans="1:5" ht="20" customHeight="1">
      <c r="A1490" s="19" t="s">
        <v>2823</v>
      </c>
      <c r="B1490" s="20" t="s">
        <v>2822</v>
      </c>
      <c r="C1490" s="21" t="s">
        <v>158057</v>
      </c>
      <c r="D1490" s="21" t="s">
        <v>345</v>
      </c>
      <c r="E1490" s="23"/>
    </row>
    <row r="1491" spans="1:5" ht="20" customHeight="1">
      <c r="A1491" s="19" t="s">
        <v>2824</v>
      </c>
      <c r="B1491" s="20" t="s">
        <v>2825</v>
      </c>
      <c r="C1491" s="21" t="s">
        <v>158058</v>
      </c>
      <c r="D1491" s="21" t="s">
        <v>345</v>
      </c>
      <c r="E1491" s="23"/>
    </row>
    <row r="1492" spans="1:5" ht="20" customHeight="1">
      <c r="A1492" s="19" t="s">
        <v>2826</v>
      </c>
      <c r="B1492" s="20" t="s">
        <v>2827</v>
      </c>
      <c r="C1492" s="21" t="s">
        <v>158059</v>
      </c>
      <c r="D1492" s="21" t="s">
        <v>345</v>
      </c>
      <c r="E1492" s="23"/>
    </row>
    <row r="1493" spans="1:5" ht="20" customHeight="1">
      <c r="A1493" s="19" t="s">
        <v>2828</v>
      </c>
      <c r="B1493" s="24">
        <v>100</v>
      </c>
      <c r="C1493" s="21" t="s">
        <v>158060</v>
      </c>
      <c r="D1493" s="21" t="s">
        <v>345</v>
      </c>
      <c r="E1493" s="23"/>
    </row>
    <row r="1494" spans="1:5" ht="20" customHeight="1">
      <c r="A1494" s="19" t="s">
        <v>2829</v>
      </c>
      <c r="B1494" s="20" t="s">
        <v>2830</v>
      </c>
      <c r="C1494" s="21" t="s">
        <v>158061</v>
      </c>
      <c r="D1494" s="21" t="s">
        <v>139</v>
      </c>
      <c r="E1494" s="23"/>
    </row>
    <row r="1495" spans="1:5" ht="20" customHeight="1">
      <c r="A1495" s="19" t="s">
        <v>2831</v>
      </c>
      <c r="B1495" s="24">
        <v>100</v>
      </c>
      <c r="C1495" s="21" t="s">
        <v>158062</v>
      </c>
      <c r="D1495" s="21" t="s">
        <v>345</v>
      </c>
      <c r="E1495" s="23"/>
    </row>
    <row r="1496" spans="1:5" ht="20" customHeight="1">
      <c r="A1496" s="19" t="s">
        <v>2832</v>
      </c>
      <c r="B1496" s="20" t="s">
        <v>2833</v>
      </c>
      <c r="C1496" s="21" t="s">
        <v>158063</v>
      </c>
      <c r="D1496" s="21" t="s">
        <v>345</v>
      </c>
      <c r="E1496" s="23"/>
    </row>
    <row r="1497" spans="1:5" ht="20" customHeight="1">
      <c r="A1497" s="19" t="s">
        <v>2834</v>
      </c>
      <c r="B1497" s="20" t="s">
        <v>2835</v>
      </c>
      <c r="C1497" s="21" t="s">
        <v>158064</v>
      </c>
      <c r="D1497" s="21" t="s">
        <v>345</v>
      </c>
      <c r="E1497" s="23"/>
    </row>
    <row r="1498" spans="1:5" ht="20" customHeight="1">
      <c r="A1498" s="19" t="s">
        <v>2836</v>
      </c>
      <c r="B1498" s="20" t="s">
        <v>2837</v>
      </c>
      <c r="C1498" s="21" t="s">
        <v>158065</v>
      </c>
      <c r="D1498" s="21" t="s">
        <v>345</v>
      </c>
      <c r="E1498" s="23"/>
    </row>
    <row r="1499" spans="1:5" ht="20" customHeight="1">
      <c r="A1499" s="19" t="s">
        <v>2838</v>
      </c>
      <c r="B1499" s="20" t="s">
        <v>2837</v>
      </c>
      <c r="C1499" s="21" t="s">
        <v>158065</v>
      </c>
      <c r="D1499" s="21" t="s">
        <v>345</v>
      </c>
      <c r="E1499" s="23"/>
    </row>
    <row r="1500" spans="1:5" ht="20" customHeight="1">
      <c r="A1500" s="19" t="s">
        <v>2839</v>
      </c>
      <c r="B1500" s="20" t="s">
        <v>2837</v>
      </c>
      <c r="C1500" s="21" t="s">
        <v>158065</v>
      </c>
      <c r="D1500" s="21" t="s">
        <v>345</v>
      </c>
      <c r="E1500" s="23"/>
    </row>
    <row r="1501" spans="1:5" ht="20" customHeight="1">
      <c r="A1501" s="19" t="s">
        <v>2840</v>
      </c>
      <c r="B1501" s="20" t="s">
        <v>2841</v>
      </c>
      <c r="C1501" s="21" t="s">
        <v>158066</v>
      </c>
      <c r="D1501" s="21" t="s">
        <v>296</v>
      </c>
      <c r="E1501" s="23"/>
    </row>
    <row r="1502" spans="1:5" ht="20" customHeight="1">
      <c r="A1502" s="19" t="s">
        <v>2842</v>
      </c>
      <c r="B1502" s="20" t="s">
        <v>2843</v>
      </c>
      <c r="C1502" s="21" t="s">
        <v>158067</v>
      </c>
      <c r="D1502" s="21" t="s">
        <v>345</v>
      </c>
      <c r="E1502" s="23"/>
    </row>
    <row r="1503" spans="1:5" ht="20" customHeight="1">
      <c r="A1503" s="19" t="s">
        <v>2844</v>
      </c>
      <c r="B1503" s="24">
        <v>100</v>
      </c>
      <c r="C1503" s="21" t="s">
        <v>158068</v>
      </c>
      <c r="D1503" s="21" t="s">
        <v>345</v>
      </c>
      <c r="E1503" s="23"/>
    </row>
    <row r="1504" spans="1:5" ht="20" customHeight="1">
      <c r="A1504" s="19" t="s">
        <v>2845</v>
      </c>
      <c r="B1504" s="20" t="s">
        <v>2846</v>
      </c>
      <c r="C1504" s="21" t="s">
        <v>158069</v>
      </c>
      <c r="D1504" s="21" t="s">
        <v>345</v>
      </c>
      <c r="E1504" s="23"/>
    </row>
    <row r="1505" spans="1:5" ht="20" customHeight="1">
      <c r="A1505" s="19" t="s">
        <v>2847</v>
      </c>
      <c r="B1505" s="20" t="s">
        <v>2846</v>
      </c>
      <c r="C1505" s="21" t="s">
        <v>158069</v>
      </c>
      <c r="D1505" s="21" t="s">
        <v>345</v>
      </c>
      <c r="E1505" s="23"/>
    </row>
    <row r="1506" spans="1:5" ht="20" customHeight="1">
      <c r="A1506" s="19" t="s">
        <v>2848</v>
      </c>
      <c r="B1506" s="20" t="s">
        <v>2849</v>
      </c>
      <c r="C1506" s="21" t="s">
        <v>158070</v>
      </c>
      <c r="D1506" s="21" t="s">
        <v>345</v>
      </c>
      <c r="E1506" s="23"/>
    </row>
    <row r="1507" spans="1:5" ht="20" customHeight="1">
      <c r="A1507" s="19" t="s">
        <v>2850</v>
      </c>
      <c r="B1507" s="20" t="s">
        <v>2851</v>
      </c>
      <c r="C1507" s="21" t="s">
        <v>158071</v>
      </c>
      <c r="D1507" s="21" t="s">
        <v>296</v>
      </c>
      <c r="E1507" s="23"/>
    </row>
    <row r="1508" spans="1:5" ht="20" customHeight="1">
      <c r="A1508" s="19" t="s">
        <v>2852</v>
      </c>
      <c r="B1508" s="20" t="s">
        <v>2851</v>
      </c>
      <c r="C1508" s="21" t="s">
        <v>158071</v>
      </c>
      <c r="D1508" s="21" t="s">
        <v>296</v>
      </c>
      <c r="E1508" s="23"/>
    </row>
    <row r="1509" spans="1:5" ht="20" customHeight="1">
      <c r="A1509" s="19" t="s">
        <v>2853</v>
      </c>
      <c r="B1509" s="20" t="s">
        <v>2851</v>
      </c>
      <c r="C1509" s="21" t="s">
        <v>158071</v>
      </c>
      <c r="D1509" s="21" t="s">
        <v>296</v>
      </c>
      <c r="E1509" s="23"/>
    </row>
    <row r="1510" spans="1:5" ht="20" customHeight="1">
      <c r="A1510" s="19" t="s">
        <v>2854</v>
      </c>
      <c r="B1510" s="20" t="s">
        <v>2855</v>
      </c>
      <c r="C1510" s="21" t="s">
        <v>158072</v>
      </c>
      <c r="D1510" s="21" t="s">
        <v>296</v>
      </c>
      <c r="E1510" s="23"/>
    </row>
    <row r="1511" spans="1:5" ht="20" customHeight="1">
      <c r="A1511" s="19" t="s">
        <v>2856</v>
      </c>
      <c r="B1511" s="20" t="s">
        <v>2855</v>
      </c>
      <c r="C1511" s="21" t="s">
        <v>158072</v>
      </c>
      <c r="D1511" s="21" t="s">
        <v>296</v>
      </c>
      <c r="E1511" s="23"/>
    </row>
    <row r="1512" spans="1:5" ht="20" customHeight="1">
      <c r="A1512" s="19" t="s">
        <v>2857</v>
      </c>
      <c r="B1512" s="20" t="s">
        <v>2858</v>
      </c>
      <c r="C1512" s="21" t="s">
        <v>158073</v>
      </c>
      <c r="D1512" s="21" t="s">
        <v>345</v>
      </c>
      <c r="E1512" s="23"/>
    </row>
    <row r="1513" spans="1:5" ht="20" customHeight="1">
      <c r="A1513" s="19" t="s">
        <v>2859</v>
      </c>
      <c r="B1513" s="20" t="s">
        <v>2858</v>
      </c>
      <c r="C1513" s="21" t="s">
        <v>158073</v>
      </c>
      <c r="D1513" s="21" t="s">
        <v>345</v>
      </c>
      <c r="E1513" s="23"/>
    </row>
    <row r="1514" spans="1:5" ht="20" customHeight="1">
      <c r="A1514" s="19" t="s">
        <v>2860</v>
      </c>
      <c r="B1514" s="20" t="s">
        <v>2861</v>
      </c>
      <c r="C1514" s="21" t="s">
        <v>158074</v>
      </c>
      <c r="D1514" s="21" t="s">
        <v>296</v>
      </c>
      <c r="E1514" s="23"/>
    </row>
    <row r="1515" spans="1:5" ht="20" customHeight="1">
      <c r="A1515" s="19" t="s">
        <v>2862</v>
      </c>
      <c r="B1515" s="20" t="s">
        <v>2863</v>
      </c>
      <c r="C1515" s="21" t="s">
        <v>158075</v>
      </c>
      <c r="D1515" s="21" t="s">
        <v>296</v>
      </c>
      <c r="E1515" s="23"/>
    </row>
    <row r="1516" spans="1:5" ht="20" customHeight="1">
      <c r="A1516" s="19" t="s">
        <v>2864</v>
      </c>
      <c r="B1516" s="20" t="s">
        <v>2863</v>
      </c>
      <c r="C1516" s="21" t="s">
        <v>158075</v>
      </c>
      <c r="D1516" s="21" t="s">
        <v>296</v>
      </c>
      <c r="E1516" s="23"/>
    </row>
    <row r="1517" spans="1:5" ht="20" customHeight="1">
      <c r="A1517" s="19" t="s">
        <v>2865</v>
      </c>
      <c r="B1517" s="20" t="s">
        <v>2866</v>
      </c>
      <c r="C1517" s="21" t="s">
        <v>158076</v>
      </c>
      <c r="D1517" s="21" t="s">
        <v>296</v>
      </c>
      <c r="E1517" s="23"/>
    </row>
    <row r="1518" spans="1:5" ht="20" customHeight="1">
      <c r="A1518" s="19" t="s">
        <v>2867</v>
      </c>
      <c r="B1518" s="20" t="s">
        <v>2866</v>
      </c>
      <c r="C1518" s="21" t="s">
        <v>158076</v>
      </c>
      <c r="D1518" s="21" t="s">
        <v>296</v>
      </c>
      <c r="E1518" s="23"/>
    </row>
    <row r="1519" spans="1:5" ht="20" customHeight="1">
      <c r="A1519" s="19" t="s">
        <v>2868</v>
      </c>
      <c r="B1519" s="20" t="s">
        <v>2869</v>
      </c>
      <c r="C1519" s="21" t="s">
        <v>158077</v>
      </c>
      <c r="D1519" s="21" t="s">
        <v>345</v>
      </c>
      <c r="E1519" s="23"/>
    </row>
    <row r="1520" spans="1:5" ht="20" customHeight="1">
      <c r="A1520" s="19" t="s">
        <v>2870</v>
      </c>
      <c r="B1520" s="20" t="s">
        <v>2871</v>
      </c>
      <c r="C1520" s="21" t="s">
        <v>158078</v>
      </c>
      <c r="D1520" s="21" t="s">
        <v>345</v>
      </c>
      <c r="E1520" s="23"/>
    </row>
    <row r="1521" spans="1:5" ht="20" customHeight="1">
      <c r="A1521" s="19" t="s">
        <v>2872</v>
      </c>
      <c r="B1521" s="24">
        <v>100</v>
      </c>
      <c r="C1521" s="21" t="s">
        <v>158079</v>
      </c>
      <c r="D1521" s="21" t="s">
        <v>345</v>
      </c>
      <c r="E1521" s="23"/>
    </row>
    <row r="1522" spans="1:5" ht="20" customHeight="1">
      <c r="A1522" s="19" t="s">
        <v>2873</v>
      </c>
      <c r="B1522" s="20" t="s">
        <v>2874</v>
      </c>
      <c r="C1522" s="21" t="s">
        <v>158080</v>
      </c>
      <c r="D1522" s="21" t="s">
        <v>345</v>
      </c>
      <c r="E1522" s="23"/>
    </row>
    <row r="1523" spans="1:5" ht="20" customHeight="1">
      <c r="A1523" s="19" t="s">
        <v>2875</v>
      </c>
      <c r="B1523" s="20" t="s">
        <v>2874</v>
      </c>
      <c r="C1523" s="21" t="s">
        <v>158080</v>
      </c>
      <c r="D1523" s="21" t="s">
        <v>345</v>
      </c>
      <c r="E1523" s="23"/>
    </row>
    <row r="1524" spans="1:5" ht="20" customHeight="1">
      <c r="A1524" s="19" t="s">
        <v>2876</v>
      </c>
      <c r="B1524" s="20" t="s">
        <v>2877</v>
      </c>
      <c r="C1524" s="21" t="s">
        <v>158081</v>
      </c>
      <c r="D1524" s="21" t="s">
        <v>345</v>
      </c>
      <c r="E1524" s="23"/>
    </row>
    <row r="1525" spans="1:5" ht="20" customHeight="1">
      <c r="A1525" s="19" t="s">
        <v>2878</v>
      </c>
      <c r="B1525" s="20" t="s">
        <v>2879</v>
      </c>
      <c r="C1525" s="21" t="s">
        <v>158082</v>
      </c>
      <c r="D1525" s="21" t="s">
        <v>296</v>
      </c>
      <c r="E1525" s="23"/>
    </row>
    <row r="1526" spans="1:5" ht="20" customHeight="1">
      <c r="A1526" s="19" t="s">
        <v>2880</v>
      </c>
      <c r="B1526" s="20" t="s">
        <v>2881</v>
      </c>
      <c r="C1526" s="21" t="s">
        <v>158083</v>
      </c>
      <c r="D1526" s="21" t="s">
        <v>296</v>
      </c>
      <c r="E1526" s="23"/>
    </row>
    <row r="1527" spans="1:5" ht="20" customHeight="1">
      <c r="A1527" s="19" t="s">
        <v>2882</v>
      </c>
      <c r="B1527" s="20" t="s">
        <v>2883</v>
      </c>
      <c r="C1527" s="21" t="s">
        <v>158084</v>
      </c>
      <c r="D1527" s="21" t="s">
        <v>345</v>
      </c>
      <c r="E1527" s="23"/>
    </row>
    <row r="1528" spans="1:5" ht="20" customHeight="1">
      <c r="A1528" s="19" t="s">
        <v>2884</v>
      </c>
      <c r="B1528" s="24">
        <v>100</v>
      </c>
      <c r="C1528" s="21" t="s">
        <v>158085</v>
      </c>
      <c r="D1528" s="21" t="s">
        <v>345</v>
      </c>
      <c r="E1528" s="23"/>
    </row>
    <row r="1529" spans="1:5" ht="20" customHeight="1">
      <c r="A1529" s="19" t="s">
        <v>2885</v>
      </c>
      <c r="B1529" s="24">
        <v>100</v>
      </c>
      <c r="C1529" s="21" t="s">
        <v>158086</v>
      </c>
      <c r="D1529" s="21" t="s">
        <v>345</v>
      </c>
      <c r="E1529" s="23"/>
    </row>
    <row r="1530" spans="1:5" ht="20" customHeight="1">
      <c r="A1530" s="19" t="s">
        <v>2886</v>
      </c>
      <c r="B1530" s="24">
        <v>100</v>
      </c>
      <c r="C1530" s="21" t="s">
        <v>158087</v>
      </c>
      <c r="D1530" s="21" t="s">
        <v>345</v>
      </c>
      <c r="E1530" s="23"/>
    </row>
    <row r="1531" spans="1:5" ht="20" customHeight="1">
      <c r="A1531" s="19" t="s">
        <v>2887</v>
      </c>
      <c r="B1531" s="24">
        <v>100</v>
      </c>
      <c r="C1531" s="21" t="s">
        <v>158087</v>
      </c>
      <c r="D1531" s="21" t="s">
        <v>345</v>
      </c>
      <c r="E1531" s="23"/>
    </row>
    <row r="1532" spans="1:5" ht="20" customHeight="1">
      <c r="A1532" s="19" t="s">
        <v>2888</v>
      </c>
      <c r="B1532" s="20" t="s">
        <v>2889</v>
      </c>
      <c r="C1532" s="21" t="s">
        <v>158088</v>
      </c>
      <c r="D1532" s="21" t="s">
        <v>296</v>
      </c>
      <c r="E1532" s="23"/>
    </row>
    <row r="1533" spans="1:5" ht="20" customHeight="1">
      <c r="A1533" s="19" t="s">
        <v>2890</v>
      </c>
      <c r="B1533" s="20" t="s">
        <v>2891</v>
      </c>
      <c r="C1533" s="21" t="s">
        <v>158089</v>
      </c>
      <c r="D1533" s="21" t="s">
        <v>345</v>
      </c>
      <c r="E1533" s="23"/>
    </row>
    <row r="1534" spans="1:5" ht="20" customHeight="1">
      <c r="A1534" s="19" t="s">
        <v>2892</v>
      </c>
      <c r="B1534" s="20" t="s">
        <v>2893</v>
      </c>
      <c r="C1534" s="21" t="s">
        <v>158090</v>
      </c>
      <c r="D1534" s="21" t="s">
        <v>139</v>
      </c>
      <c r="E1534" s="23"/>
    </row>
    <row r="1535" spans="1:5" ht="20" customHeight="1">
      <c r="A1535" s="19" t="s">
        <v>2894</v>
      </c>
      <c r="B1535" s="20" t="s">
        <v>2895</v>
      </c>
      <c r="C1535" s="21" t="s">
        <v>158091</v>
      </c>
      <c r="D1535" s="21" t="s">
        <v>345</v>
      </c>
      <c r="E1535" s="23"/>
    </row>
    <row r="1536" spans="1:5" ht="20" customHeight="1">
      <c r="A1536" s="19" t="s">
        <v>2896</v>
      </c>
      <c r="B1536" s="20" t="s">
        <v>2897</v>
      </c>
      <c r="C1536" s="21" t="s">
        <v>158092</v>
      </c>
      <c r="D1536" s="21" t="s">
        <v>345</v>
      </c>
      <c r="E1536" s="23"/>
    </row>
    <row r="1537" spans="1:5" ht="20" customHeight="1">
      <c r="A1537" s="19" t="s">
        <v>2898</v>
      </c>
      <c r="B1537" s="20" t="s">
        <v>2899</v>
      </c>
      <c r="C1537" s="21" t="s">
        <v>158093</v>
      </c>
      <c r="D1537" s="21" t="s">
        <v>345</v>
      </c>
      <c r="E1537" s="23"/>
    </row>
    <row r="1538" spans="1:5" ht="20" customHeight="1">
      <c r="A1538" s="19" t="s">
        <v>2900</v>
      </c>
      <c r="B1538" s="20" t="s">
        <v>2901</v>
      </c>
      <c r="C1538" s="21" t="s">
        <v>158094</v>
      </c>
      <c r="D1538" s="21" t="s">
        <v>345</v>
      </c>
      <c r="E1538" s="23"/>
    </row>
    <row r="1539" spans="1:5" ht="20" customHeight="1">
      <c r="A1539" s="19" t="s">
        <v>2902</v>
      </c>
      <c r="B1539" s="20" t="s">
        <v>2903</v>
      </c>
      <c r="C1539" s="21" t="s">
        <v>158095</v>
      </c>
      <c r="D1539" s="21" t="s">
        <v>345</v>
      </c>
      <c r="E1539" s="23"/>
    </row>
    <row r="1540" spans="1:5" ht="20" customHeight="1">
      <c r="A1540" s="19" t="s">
        <v>2904</v>
      </c>
      <c r="B1540" s="20" t="s">
        <v>2903</v>
      </c>
      <c r="C1540" s="21" t="s">
        <v>158095</v>
      </c>
      <c r="D1540" s="21" t="s">
        <v>345</v>
      </c>
      <c r="E1540" s="23"/>
    </row>
    <row r="1541" spans="1:5" ht="20" customHeight="1">
      <c r="A1541" s="19" t="s">
        <v>2905</v>
      </c>
      <c r="B1541" s="20" t="s">
        <v>2906</v>
      </c>
      <c r="C1541" s="21" t="s">
        <v>158096</v>
      </c>
      <c r="D1541" s="21" t="s">
        <v>345</v>
      </c>
      <c r="E1541" s="23"/>
    </row>
    <row r="1542" spans="1:5" ht="20" customHeight="1">
      <c r="A1542" s="19" t="s">
        <v>2907</v>
      </c>
      <c r="B1542" s="20" t="s">
        <v>2906</v>
      </c>
      <c r="C1542" s="21" t="s">
        <v>158096</v>
      </c>
      <c r="D1542" s="21" t="s">
        <v>345</v>
      </c>
      <c r="E1542" s="23"/>
    </row>
    <row r="1543" spans="1:5" ht="20" customHeight="1">
      <c r="A1543" s="19" t="s">
        <v>2908</v>
      </c>
      <c r="B1543" s="20" t="s">
        <v>2909</v>
      </c>
      <c r="C1543" s="21" t="s">
        <v>158097</v>
      </c>
      <c r="D1543" s="21" t="s">
        <v>345</v>
      </c>
      <c r="E1543" s="23"/>
    </row>
    <row r="1544" spans="1:5" ht="20" customHeight="1">
      <c r="A1544" s="19" t="s">
        <v>2910</v>
      </c>
      <c r="B1544" s="20" t="s">
        <v>2911</v>
      </c>
      <c r="C1544" s="21" t="s">
        <v>158098</v>
      </c>
      <c r="D1544" s="21" t="s">
        <v>345</v>
      </c>
      <c r="E1544" s="23"/>
    </row>
    <row r="1545" spans="1:5" ht="20" customHeight="1">
      <c r="A1545" s="19" t="s">
        <v>2912</v>
      </c>
      <c r="B1545" s="20" t="s">
        <v>2913</v>
      </c>
      <c r="C1545" s="21" t="s">
        <v>158099</v>
      </c>
      <c r="D1545" s="21" t="s">
        <v>345</v>
      </c>
      <c r="E1545" s="23"/>
    </row>
    <row r="1546" spans="1:5" ht="20" customHeight="1">
      <c r="A1546" s="19" t="s">
        <v>2914</v>
      </c>
      <c r="B1546" s="24">
        <v>100</v>
      </c>
      <c r="C1546" s="21" t="s">
        <v>158100</v>
      </c>
      <c r="D1546" s="21" t="s">
        <v>345</v>
      </c>
      <c r="E1546" s="23"/>
    </row>
    <row r="1547" spans="1:5" ht="20" customHeight="1">
      <c r="A1547" s="19" t="s">
        <v>2915</v>
      </c>
      <c r="B1547" s="20" t="s">
        <v>2916</v>
      </c>
      <c r="C1547" s="21" t="s">
        <v>158101</v>
      </c>
      <c r="D1547" s="21" t="s">
        <v>345</v>
      </c>
      <c r="E1547" s="23"/>
    </row>
    <row r="1548" spans="1:5" ht="20" customHeight="1">
      <c r="A1548" s="19" t="s">
        <v>2917</v>
      </c>
      <c r="B1548" s="20" t="s">
        <v>2918</v>
      </c>
      <c r="C1548" s="21" t="s">
        <v>158102</v>
      </c>
      <c r="D1548" s="21" t="s">
        <v>345</v>
      </c>
      <c r="E1548" s="23"/>
    </row>
    <row r="1549" spans="1:5" ht="20" customHeight="1">
      <c r="A1549" s="19" t="s">
        <v>2919</v>
      </c>
      <c r="B1549" s="20" t="s">
        <v>2920</v>
      </c>
      <c r="C1549" s="21" t="s">
        <v>158103</v>
      </c>
      <c r="D1549" s="21" t="s">
        <v>345</v>
      </c>
      <c r="E1549" s="23"/>
    </row>
    <row r="1550" spans="1:5" ht="20" customHeight="1">
      <c r="A1550" s="19" t="s">
        <v>2921</v>
      </c>
      <c r="B1550" s="20" t="s">
        <v>2920</v>
      </c>
      <c r="C1550" s="21" t="s">
        <v>158103</v>
      </c>
      <c r="D1550" s="21" t="s">
        <v>345</v>
      </c>
      <c r="E1550" s="23"/>
    </row>
    <row r="1551" spans="1:5" ht="20" customHeight="1">
      <c r="A1551" s="19" t="s">
        <v>2922</v>
      </c>
      <c r="B1551" s="20" t="s">
        <v>2920</v>
      </c>
      <c r="C1551" s="21" t="s">
        <v>158103</v>
      </c>
      <c r="D1551" s="21" t="s">
        <v>345</v>
      </c>
      <c r="E1551" s="23"/>
    </row>
    <row r="1552" spans="1:5" ht="20" customHeight="1">
      <c r="A1552" s="19" t="s">
        <v>2923</v>
      </c>
      <c r="B1552" s="20" t="s">
        <v>2924</v>
      </c>
      <c r="C1552" s="21" t="s">
        <v>158104</v>
      </c>
      <c r="D1552" s="21" t="s">
        <v>296</v>
      </c>
      <c r="E1552" s="23"/>
    </row>
    <row r="1553" spans="1:5" ht="20" customHeight="1">
      <c r="A1553" s="19" t="s">
        <v>2925</v>
      </c>
      <c r="B1553" s="20" t="s">
        <v>2926</v>
      </c>
      <c r="C1553" s="21" t="s">
        <v>158105</v>
      </c>
      <c r="D1553" s="21" t="s">
        <v>345</v>
      </c>
      <c r="E1553" s="23"/>
    </row>
    <row r="1554" spans="1:5" ht="20" customHeight="1">
      <c r="A1554" s="19" t="s">
        <v>2927</v>
      </c>
      <c r="B1554" s="20" t="s">
        <v>2928</v>
      </c>
      <c r="C1554" s="21" t="s">
        <v>158106</v>
      </c>
      <c r="D1554" s="21" t="s">
        <v>296</v>
      </c>
      <c r="E1554" s="23"/>
    </row>
    <row r="1555" spans="1:5" ht="20" customHeight="1">
      <c r="A1555" s="19" t="s">
        <v>2929</v>
      </c>
      <c r="B1555" s="20" t="s">
        <v>2930</v>
      </c>
      <c r="C1555" s="21" t="s">
        <v>158107</v>
      </c>
      <c r="D1555" s="21" t="s">
        <v>345</v>
      </c>
      <c r="E1555" s="23"/>
    </row>
    <row r="1556" spans="1:5" ht="20" customHeight="1">
      <c r="A1556" s="19" t="s">
        <v>2931</v>
      </c>
      <c r="B1556" s="20" t="s">
        <v>2932</v>
      </c>
      <c r="C1556" s="21" t="s">
        <v>158108</v>
      </c>
      <c r="D1556" s="21" t="s">
        <v>296</v>
      </c>
      <c r="E1556" s="23"/>
    </row>
    <row r="1557" spans="1:5" ht="20" customHeight="1">
      <c r="A1557" s="19" t="s">
        <v>2933</v>
      </c>
      <c r="B1557" s="20" t="s">
        <v>2934</v>
      </c>
      <c r="C1557" s="21" t="s">
        <v>158109</v>
      </c>
      <c r="D1557" s="21" t="s">
        <v>345</v>
      </c>
      <c r="E1557" s="23"/>
    </row>
    <row r="1558" spans="1:5" ht="20" customHeight="1">
      <c r="A1558" s="19" t="s">
        <v>2935</v>
      </c>
      <c r="B1558" s="20" t="s">
        <v>2936</v>
      </c>
      <c r="C1558" s="21" t="s">
        <v>158110</v>
      </c>
      <c r="D1558" s="21" t="s">
        <v>296</v>
      </c>
      <c r="E1558" s="23"/>
    </row>
    <row r="1559" spans="1:5" ht="20" customHeight="1">
      <c r="A1559" s="19" t="s">
        <v>2937</v>
      </c>
      <c r="B1559" s="24">
        <v>100</v>
      </c>
      <c r="C1559" s="21" t="s">
        <v>158111</v>
      </c>
      <c r="D1559" s="21" t="s">
        <v>345</v>
      </c>
      <c r="E1559" s="23"/>
    </row>
    <row r="1560" spans="1:5" ht="20" customHeight="1">
      <c r="A1560" s="19" t="s">
        <v>2938</v>
      </c>
      <c r="B1560" s="20" t="s">
        <v>2939</v>
      </c>
      <c r="C1560" s="21" t="s">
        <v>158112</v>
      </c>
      <c r="D1560" s="21" t="s">
        <v>345</v>
      </c>
      <c r="E1560" s="23"/>
    </row>
    <row r="1561" spans="1:5" ht="20" customHeight="1">
      <c r="A1561" s="19" t="s">
        <v>2940</v>
      </c>
      <c r="B1561" s="20" t="s">
        <v>2939</v>
      </c>
      <c r="C1561" s="21" t="s">
        <v>158112</v>
      </c>
      <c r="D1561" s="21" t="s">
        <v>345</v>
      </c>
      <c r="E1561" s="23"/>
    </row>
    <row r="1562" spans="1:5" ht="20" customHeight="1">
      <c r="A1562" s="19" t="s">
        <v>2941</v>
      </c>
      <c r="B1562" s="20" t="s">
        <v>2942</v>
      </c>
      <c r="C1562" s="21" t="s">
        <v>158113</v>
      </c>
      <c r="D1562" s="21" t="s">
        <v>345</v>
      </c>
      <c r="E1562" s="23"/>
    </row>
    <row r="1563" spans="1:5" ht="20" customHeight="1">
      <c r="A1563" s="19" t="s">
        <v>2943</v>
      </c>
      <c r="B1563" s="20" t="s">
        <v>2944</v>
      </c>
      <c r="C1563" s="21" t="s">
        <v>158114</v>
      </c>
      <c r="D1563" s="21" t="s">
        <v>296</v>
      </c>
      <c r="E1563" s="23"/>
    </row>
    <row r="1564" spans="1:5" ht="20" customHeight="1">
      <c r="A1564" s="19" t="s">
        <v>2945</v>
      </c>
      <c r="B1564" s="20" t="s">
        <v>2944</v>
      </c>
      <c r="C1564" s="21" t="s">
        <v>158114</v>
      </c>
      <c r="D1564" s="21" t="s">
        <v>296</v>
      </c>
      <c r="E1564" s="23"/>
    </row>
    <row r="1565" spans="1:5" ht="20" customHeight="1">
      <c r="A1565" s="19" t="s">
        <v>2946</v>
      </c>
      <c r="B1565" s="20" t="s">
        <v>2944</v>
      </c>
      <c r="C1565" s="21" t="s">
        <v>158114</v>
      </c>
      <c r="D1565" s="21" t="s">
        <v>296</v>
      </c>
      <c r="E1565" s="23"/>
    </row>
    <row r="1566" spans="1:5" ht="20" customHeight="1">
      <c r="A1566" s="19" t="s">
        <v>2947</v>
      </c>
      <c r="B1566" s="20" t="s">
        <v>2948</v>
      </c>
      <c r="C1566" s="21" t="s">
        <v>158115</v>
      </c>
      <c r="D1566" s="21" t="s">
        <v>296</v>
      </c>
      <c r="E1566" s="23"/>
    </row>
    <row r="1567" spans="1:5" ht="20" customHeight="1">
      <c r="A1567" s="19" t="s">
        <v>2949</v>
      </c>
      <c r="B1567" s="24">
        <v>100</v>
      </c>
      <c r="C1567" s="21" t="s">
        <v>158116</v>
      </c>
      <c r="D1567" s="21" t="s">
        <v>345</v>
      </c>
      <c r="E1567" s="23"/>
    </row>
    <row r="1568" spans="1:5" ht="20" customHeight="1">
      <c r="A1568" s="19" t="s">
        <v>2950</v>
      </c>
      <c r="B1568" s="24">
        <v>100</v>
      </c>
      <c r="C1568" s="21" t="s">
        <v>158117</v>
      </c>
      <c r="D1568" s="21" t="s">
        <v>345</v>
      </c>
      <c r="E1568" s="23"/>
    </row>
    <row r="1569" spans="1:5" ht="20" customHeight="1">
      <c r="A1569" s="19" t="s">
        <v>2951</v>
      </c>
      <c r="B1569" s="24">
        <v>100</v>
      </c>
      <c r="C1569" s="21" t="s">
        <v>158118</v>
      </c>
      <c r="D1569" s="21" t="s">
        <v>345</v>
      </c>
      <c r="E1569" s="23"/>
    </row>
    <row r="1570" spans="1:5" ht="20" customHeight="1">
      <c r="A1570" s="19" t="s">
        <v>2952</v>
      </c>
      <c r="B1570" s="24">
        <v>100</v>
      </c>
      <c r="C1570" s="21" t="s">
        <v>158119</v>
      </c>
      <c r="D1570" s="21" t="s">
        <v>345</v>
      </c>
      <c r="E1570" s="23"/>
    </row>
    <row r="1571" spans="1:5" ht="20" customHeight="1">
      <c r="A1571" s="19" t="s">
        <v>2953</v>
      </c>
      <c r="B1571" s="24">
        <v>100</v>
      </c>
      <c r="C1571" s="21" t="s">
        <v>158119</v>
      </c>
      <c r="D1571" s="21" t="s">
        <v>345</v>
      </c>
      <c r="E1571" s="23"/>
    </row>
    <row r="1572" spans="1:5" ht="20" customHeight="1">
      <c r="A1572" s="19" t="s">
        <v>2954</v>
      </c>
      <c r="B1572" s="20" t="s">
        <v>2955</v>
      </c>
      <c r="C1572" s="21" t="s">
        <v>158120</v>
      </c>
      <c r="D1572" s="21" t="s">
        <v>345</v>
      </c>
      <c r="E1572" s="23"/>
    </row>
    <row r="1573" spans="1:5" ht="20" customHeight="1">
      <c r="A1573" s="19" t="s">
        <v>2956</v>
      </c>
      <c r="B1573" s="20" t="s">
        <v>2957</v>
      </c>
      <c r="C1573" s="21" t="s">
        <v>158121</v>
      </c>
      <c r="D1573" s="21" t="s">
        <v>139</v>
      </c>
      <c r="E1573" s="23"/>
    </row>
    <row r="1574" spans="1:5" ht="20" customHeight="1">
      <c r="A1574" s="19" t="s">
        <v>2958</v>
      </c>
      <c r="B1574" s="20" t="s">
        <v>2959</v>
      </c>
      <c r="C1574" s="21" t="s">
        <v>158122</v>
      </c>
      <c r="D1574" s="21" t="s">
        <v>345</v>
      </c>
      <c r="E1574" s="23"/>
    </row>
    <row r="1575" spans="1:5" ht="20" customHeight="1">
      <c r="A1575" s="19" t="s">
        <v>2960</v>
      </c>
      <c r="B1575" s="20" t="s">
        <v>2961</v>
      </c>
      <c r="C1575" s="22">
        <v>631</v>
      </c>
      <c r="D1575" s="21" t="s">
        <v>345</v>
      </c>
      <c r="E1575" s="23"/>
    </row>
    <row r="1576" spans="1:5" ht="20" customHeight="1">
      <c r="A1576" s="19" t="s">
        <v>2962</v>
      </c>
      <c r="B1576" s="20" t="s">
        <v>2963</v>
      </c>
      <c r="C1576" s="21" t="s">
        <v>158123</v>
      </c>
      <c r="D1576" s="21" t="s">
        <v>345</v>
      </c>
      <c r="E1576" s="23"/>
    </row>
    <row r="1577" spans="1:5" ht="20" customHeight="1">
      <c r="A1577" s="19" t="s">
        <v>2964</v>
      </c>
      <c r="B1577" s="24">
        <v>100</v>
      </c>
      <c r="C1577" s="21" t="s">
        <v>158124</v>
      </c>
      <c r="D1577" s="21" t="s">
        <v>345</v>
      </c>
      <c r="E1577" s="23"/>
    </row>
    <row r="1578" spans="1:5" ht="20" customHeight="1">
      <c r="A1578" s="19" t="s">
        <v>2965</v>
      </c>
      <c r="B1578" s="24">
        <v>100</v>
      </c>
      <c r="C1578" s="21" t="s">
        <v>158124</v>
      </c>
      <c r="D1578" s="21" t="s">
        <v>345</v>
      </c>
      <c r="E1578" s="23"/>
    </row>
    <row r="1579" spans="1:5" ht="20" customHeight="1">
      <c r="A1579" s="19" t="s">
        <v>2966</v>
      </c>
      <c r="B1579" s="20" t="s">
        <v>2967</v>
      </c>
      <c r="C1579" s="21" t="s">
        <v>158125</v>
      </c>
      <c r="D1579" s="21" t="s">
        <v>345</v>
      </c>
      <c r="E1579" s="23"/>
    </row>
    <row r="1580" spans="1:5" ht="20" customHeight="1">
      <c r="A1580" s="19" t="s">
        <v>2968</v>
      </c>
      <c r="B1580" s="20" t="s">
        <v>2967</v>
      </c>
      <c r="C1580" s="21" t="s">
        <v>158125</v>
      </c>
      <c r="D1580" s="21" t="s">
        <v>345</v>
      </c>
      <c r="E1580" s="23"/>
    </row>
    <row r="1581" spans="1:5" ht="20" customHeight="1">
      <c r="A1581" s="19" t="s">
        <v>2969</v>
      </c>
      <c r="B1581" s="24">
        <v>100</v>
      </c>
      <c r="C1581" s="21" t="s">
        <v>158126</v>
      </c>
      <c r="D1581" s="21" t="s">
        <v>345</v>
      </c>
      <c r="E1581" s="23"/>
    </row>
    <row r="1582" spans="1:5" ht="20" customHeight="1">
      <c r="A1582" s="19" t="s">
        <v>2970</v>
      </c>
      <c r="B1582" s="20" t="s">
        <v>2971</v>
      </c>
      <c r="C1582" s="21" t="s">
        <v>158127</v>
      </c>
      <c r="D1582" s="21" t="s">
        <v>345</v>
      </c>
      <c r="E1582" s="23"/>
    </row>
    <row r="1583" spans="1:5" ht="20" customHeight="1">
      <c r="A1583" s="19" t="s">
        <v>2972</v>
      </c>
      <c r="B1583" s="20" t="s">
        <v>2973</v>
      </c>
      <c r="C1583" s="21" t="s">
        <v>158128</v>
      </c>
      <c r="D1583" s="21" t="s">
        <v>296</v>
      </c>
      <c r="E1583" s="23"/>
    </row>
    <row r="1584" spans="1:5" ht="20" customHeight="1">
      <c r="A1584" s="19" t="s">
        <v>2974</v>
      </c>
      <c r="B1584" s="20" t="s">
        <v>2975</v>
      </c>
      <c r="C1584" s="21" t="s">
        <v>158129</v>
      </c>
      <c r="D1584" s="21" t="s">
        <v>345</v>
      </c>
      <c r="E1584" s="23"/>
    </row>
    <row r="1585" spans="1:5" ht="20" customHeight="1">
      <c r="A1585" s="19" t="s">
        <v>2976</v>
      </c>
      <c r="B1585" s="20" t="s">
        <v>2977</v>
      </c>
      <c r="C1585" s="21" t="s">
        <v>158130</v>
      </c>
      <c r="D1585" s="21" t="s">
        <v>345</v>
      </c>
      <c r="E1585" s="23"/>
    </row>
    <row r="1586" spans="1:5" ht="20" customHeight="1">
      <c r="A1586" s="19" t="s">
        <v>2978</v>
      </c>
      <c r="B1586" s="20" t="s">
        <v>2979</v>
      </c>
      <c r="C1586" s="21" t="s">
        <v>158131</v>
      </c>
      <c r="D1586" s="21" t="s">
        <v>345</v>
      </c>
      <c r="E1586" s="23"/>
    </row>
    <row r="1587" spans="1:5" ht="20" customHeight="1">
      <c r="A1587" s="19" t="s">
        <v>2980</v>
      </c>
      <c r="B1587" s="24">
        <v>100</v>
      </c>
      <c r="C1587" s="21" t="s">
        <v>158132</v>
      </c>
      <c r="D1587" s="21" t="s">
        <v>345</v>
      </c>
      <c r="E1587" s="23"/>
    </row>
    <row r="1588" spans="1:5" ht="20" customHeight="1">
      <c r="A1588" s="19" t="s">
        <v>2981</v>
      </c>
      <c r="B1588" s="24">
        <v>100</v>
      </c>
      <c r="C1588" s="21" t="s">
        <v>158133</v>
      </c>
      <c r="D1588" s="21" t="s">
        <v>345</v>
      </c>
      <c r="E1588" s="23"/>
    </row>
    <row r="1589" spans="1:5" ht="20" customHeight="1">
      <c r="A1589" s="19" t="s">
        <v>2982</v>
      </c>
      <c r="B1589" s="24">
        <v>100</v>
      </c>
      <c r="C1589" s="21" t="s">
        <v>158133</v>
      </c>
      <c r="D1589" s="21" t="s">
        <v>345</v>
      </c>
      <c r="E1589" s="23"/>
    </row>
    <row r="1590" spans="1:5" ht="20" customHeight="1">
      <c r="A1590" s="19" t="s">
        <v>2983</v>
      </c>
      <c r="B1590" s="24">
        <v>100</v>
      </c>
      <c r="C1590" s="21" t="s">
        <v>158133</v>
      </c>
      <c r="D1590" s="21" t="s">
        <v>345</v>
      </c>
      <c r="E1590" s="23"/>
    </row>
    <row r="1591" spans="1:5" ht="20" customHeight="1">
      <c r="A1591" s="19" t="s">
        <v>2984</v>
      </c>
      <c r="B1591" s="20" t="s">
        <v>2985</v>
      </c>
      <c r="C1591" s="21" t="s">
        <v>158134</v>
      </c>
      <c r="D1591" s="21" t="s">
        <v>296</v>
      </c>
      <c r="E1591" s="23"/>
    </row>
    <row r="1592" spans="1:5" ht="20" customHeight="1">
      <c r="A1592" s="19" t="s">
        <v>2986</v>
      </c>
      <c r="B1592" s="20" t="s">
        <v>2987</v>
      </c>
      <c r="C1592" s="21" t="s">
        <v>158135</v>
      </c>
      <c r="D1592" s="21" t="s">
        <v>296</v>
      </c>
      <c r="E1592" s="23"/>
    </row>
    <row r="1593" spans="1:5" ht="20" customHeight="1">
      <c r="A1593" s="19" t="s">
        <v>2988</v>
      </c>
      <c r="B1593" s="20" t="s">
        <v>2989</v>
      </c>
      <c r="C1593" s="21" t="s">
        <v>158136</v>
      </c>
      <c r="D1593" s="21" t="s">
        <v>345</v>
      </c>
      <c r="E1593" s="23"/>
    </row>
    <row r="1594" spans="1:5" ht="20" customHeight="1">
      <c r="A1594" s="19" t="s">
        <v>2990</v>
      </c>
      <c r="B1594" s="20" t="s">
        <v>2991</v>
      </c>
      <c r="C1594" s="21" t="s">
        <v>158137</v>
      </c>
      <c r="D1594" s="21" t="s">
        <v>296</v>
      </c>
      <c r="E1594" s="23"/>
    </row>
    <row r="1595" spans="1:5" ht="20" customHeight="1">
      <c r="A1595" s="19" t="s">
        <v>2992</v>
      </c>
      <c r="B1595" s="20" t="s">
        <v>2991</v>
      </c>
      <c r="C1595" s="21" t="s">
        <v>158137</v>
      </c>
      <c r="D1595" s="21" t="s">
        <v>296</v>
      </c>
      <c r="E1595" s="23"/>
    </row>
    <row r="1596" spans="1:5" ht="20" customHeight="1">
      <c r="A1596" s="19" t="s">
        <v>2993</v>
      </c>
      <c r="B1596" s="20" t="s">
        <v>2994</v>
      </c>
      <c r="C1596" s="21" t="s">
        <v>158138</v>
      </c>
      <c r="D1596" s="21" t="s">
        <v>296</v>
      </c>
      <c r="E1596" s="23"/>
    </row>
    <row r="1597" spans="1:5" ht="20" customHeight="1">
      <c r="A1597" s="19" t="s">
        <v>2995</v>
      </c>
      <c r="B1597" s="20" t="s">
        <v>2996</v>
      </c>
      <c r="C1597" s="21" t="s">
        <v>158139</v>
      </c>
      <c r="D1597" s="21" t="s">
        <v>296</v>
      </c>
      <c r="E1597" s="23"/>
    </row>
    <row r="1598" spans="1:5" ht="20" customHeight="1">
      <c r="A1598" s="19" t="s">
        <v>2997</v>
      </c>
      <c r="B1598" s="20" t="s">
        <v>2996</v>
      </c>
      <c r="C1598" s="21" t="s">
        <v>158139</v>
      </c>
      <c r="D1598" s="21" t="s">
        <v>296</v>
      </c>
      <c r="E1598" s="23"/>
    </row>
    <row r="1599" spans="1:5" ht="20" customHeight="1">
      <c r="A1599" s="19" t="s">
        <v>2998</v>
      </c>
      <c r="B1599" s="20" t="s">
        <v>2996</v>
      </c>
      <c r="C1599" s="21" t="s">
        <v>158139</v>
      </c>
      <c r="D1599" s="21" t="s">
        <v>296</v>
      </c>
      <c r="E1599" s="23"/>
    </row>
    <row r="1600" spans="1:5" ht="20" customHeight="1">
      <c r="A1600" s="19" t="s">
        <v>2999</v>
      </c>
      <c r="B1600" s="20" t="s">
        <v>3000</v>
      </c>
      <c r="C1600" s="21" t="s">
        <v>158140</v>
      </c>
      <c r="D1600" s="21" t="s">
        <v>345</v>
      </c>
      <c r="E1600" s="23"/>
    </row>
    <row r="1601" spans="1:5" ht="20" customHeight="1">
      <c r="A1601" s="19" t="s">
        <v>3001</v>
      </c>
      <c r="B1601" s="24">
        <v>100</v>
      </c>
      <c r="C1601" s="21" t="s">
        <v>158141</v>
      </c>
      <c r="D1601" s="21" t="s">
        <v>345</v>
      </c>
      <c r="E1601" s="23"/>
    </row>
    <row r="1602" spans="1:5" ht="20" customHeight="1">
      <c r="A1602" s="19" t="s">
        <v>3002</v>
      </c>
      <c r="B1602" s="20" t="s">
        <v>3003</v>
      </c>
      <c r="C1602" s="21" t="s">
        <v>158142</v>
      </c>
      <c r="D1602" s="21" t="s">
        <v>345</v>
      </c>
      <c r="E1602" s="23"/>
    </row>
    <row r="1603" spans="1:5" ht="20" customHeight="1">
      <c r="A1603" s="19" t="s">
        <v>3004</v>
      </c>
      <c r="B1603" s="20" t="s">
        <v>3005</v>
      </c>
      <c r="C1603" s="21" t="s">
        <v>158143</v>
      </c>
      <c r="D1603" s="21" t="s">
        <v>345</v>
      </c>
      <c r="E1603" s="23"/>
    </row>
    <row r="1604" spans="1:5" ht="20" customHeight="1">
      <c r="A1604" s="19" t="s">
        <v>3006</v>
      </c>
      <c r="B1604" s="20" t="s">
        <v>3005</v>
      </c>
      <c r="C1604" s="21" t="s">
        <v>158143</v>
      </c>
      <c r="D1604" s="21" t="s">
        <v>345</v>
      </c>
      <c r="E1604" s="23"/>
    </row>
    <row r="1605" spans="1:5" ht="20" customHeight="1">
      <c r="A1605" s="19" t="s">
        <v>3007</v>
      </c>
      <c r="B1605" s="20" t="s">
        <v>3008</v>
      </c>
      <c r="C1605" s="21" t="s">
        <v>158144</v>
      </c>
      <c r="D1605" s="21" t="s">
        <v>345</v>
      </c>
      <c r="E1605" s="23"/>
    </row>
    <row r="1606" spans="1:5" ht="20" customHeight="1">
      <c r="A1606" s="19" t="s">
        <v>3009</v>
      </c>
      <c r="B1606" s="20" t="s">
        <v>3010</v>
      </c>
      <c r="C1606" s="21" t="s">
        <v>158145</v>
      </c>
      <c r="D1606" s="21" t="s">
        <v>296</v>
      </c>
      <c r="E1606" s="23"/>
    </row>
    <row r="1607" spans="1:5" ht="20" customHeight="1">
      <c r="A1607" s="19" t="s">
        <v>3011</v>
      </c>
      <c r="B1607" s="20" t="s">
        <v>3012</v>
      </c>
      <c r="C1607" s="21" t="s">
        <v>158146</v>
      </c>
      <c r="D1607" s="21" t="s">
        <v>296</v>
      </c>
      <c r="E1607" s="23"/>
    </row>
    <row r="1608" spans="1:5" ht="20" customHeight="1">
      <c r="A1608" s="19" t="s">
        <v>3013</v>
      </c>
      <c r="B1608" s="20" t="s">
        <v>3014</v>
      </c>
      <c r="C1608" s="21" t="s">
        <v>158147</v>
      </c>
      <c r="D1608" s="21" t="s">
        <v>345</v>
      </c>
      <c r="E1608" s="23"/>
    </row>
    <row r="1609" spans="1:5" ht="20" customHeight="1">
      <c r="A1609" s="19" t="s">
        <v>3015</v>
      </c>
      <c r="B1609" s="24">
        <v>100</v>
      </c>
      <c r="C1609" s="21" t="s">
        <v>158148</v>
      </c>
      <c r="D1609" s="21" t="s">
        <v>345</v>
      </c>
      <c r="E1609" s="23"/>
    </row>
    <row r="1610" spans="1:5" ht="20" customHeight="1">
      <c r="A1610" s="19" t="s">
        <v>3016</v>
      </c>
      <c r="B1610" s="24">
        <v>100</v>
      </c>
      <c r="C1610" s="21" t="s">
        <v>158148</v>
      </c>
      <c r="D1610" s="21" t="s">
        <v>345</v>
      </c>
      <c r="E1610" s="23"/>
    </row>
    <row r="1611" spans="1:5" ht="20" customHeight="1">
      <c r="A1611" s="19" t="s">
        <v>3017</v>
      </c>
      <c r="B1611" s="24">
        <v>100</v>
      </c>
      <c r="C1611" s="21" t="s">
        <v>158149</v>
      </c>
      <c r="D1611" s="21" t="s">
        <v>345</v>
      </c>
      <c r="E1611" s="23"/>
    </row>
    <row r="1612" spans="1:5" ht="20" customHeight="1">
      <c r="A1612" s="19" t="s">
        <v>3018</v>
      </c>
      <c r="B1612" s="24">
        <v>100</v>
      </c>
      <c r="C1612" s="21" t="s">
        <v>158150</v>
      </c>
      <c r="D1612" s="21" t="s">
        <v>345</v>
      </c>
      <c r="E1612" s="23"/>
    </row>
    <row r="1613" spans="1:5" ht="20" customHeight="1">
      <c r="A1613" s="19" t="s">
        <v>3019</v>
      </c>
      <c r="B1613" s="24">
        <v>100</v>
      </c>
      <c r="C1613" s="21" t="s">
        <v>158151</v>
      </c>
      <c r="D1613" s="21" t="s">
        <v>345</v>
      </c>
      <c r="E1613" s="23"/>
    </row>
    <row r="1614" spans="1:5" ht="20" customHeight="1">
      <c r="A1614" s="19" t="s">
        <v>3020</v>
      </c>
      <c r="B1614" s="24">
        <v>100</v>
      </c>
      <c r="C1614" s="21" t="s">
        <v>158152</v>
      </c>
      <c r="D1614" s="21" t="s">
        <v>345</v>
      </c>
      <c r="E1614" s="23"/>
    </row>
    <row r="1615" spans="1:5" ht="20" customHeight="1">
      <c r="A1615" s="19" t="s">
        <v>3021</v>
      </c>
      <c r="B1615" s="24">
        <v>100</v>
      </c>
      <c r="C1615" s="21" t="s">
        <v>158152</v>
      </c>
      <c r="D1615" s="21" t="s">
        <v>345</v>
      </c>
      <c r="E1615" s="23"/>
    </row>
    <row r="1616" spans="1:5" ht="20" customHeight="1">
      <c r="A1616" s="19" t="s">
        <v>3022</v>
      </c>
      <c r="B1616" s="20" t="s">
        <v>3023</v>
      </c>
      <c r="C1616" s="21" t="s">
        <v>158153</v>
      </c>
      <c r="D1616" s="21" t="s">
        <v>296</v>
      </c>
      <c r="E1616" s="23"/>
    </row>
    <row r="1617" spans="1:5" ht="20" customHeight="1">
      <c r="A1617" s="19" t="s">
        <v>3024</v>
      </c>
      <c r="B1617" s="20" t="s">
        <v>3025</v>
      </c>
      <c r="C1617" s="21" t="s">
        <v>158154</v>
      </c>
      <c r="D1617" s="21" t="s">
        <v>345</v>
      </c>
      <c r="E1617" s="23"/>
    </row>
    <row r="1618" spans="1:5" ht="20" customHeight="1">
      <c r="A1618" s="19" t="s">
        <v>3026</v>
      </c>
      <c r="B1618" s="24">
        <v>100</v>
      </c>
      <c r="C1618" s="21" t="s">
        <v>158155</v>
      </c>
      <c r="D1618" s="21" t="s">
        <v>345</v>
      </c>
      <c r="E1618" s="23"/>
    </row>
    <row r="1619" spans="1:5" ht="20" customHeight="1">
      <c r="A1619" s="19" t="s">
        <v>3027</v>
      </c>
      <c r="B1619" s="20" t="s">
        <v>3028</v>
      </c>
      <c r="C1619" s="21" t="s">
        <v>158156</v>
      </c>
      <c r="D1619" s="21" t="s">
        <v>345</v>
      </c>
      <c r="E1619" s="23"/>
    </row>
    <row r="1620" spans="1:5" ht="20" customHeight="1">
      <c r="A1620" s="19" t="s">
        <v>3029</v>
      </c>
      <c r="B1620" s="24">
        <v>100</v>
      </c>
      <c r="C1620" s="21" t="s">
        <v>158157</v>
      </c>
      <c r="D1620" s="21" t="s">
        <v>345</v>
      </c>
      <c r="E1620" s="23"/>
    </row>
    <row r="1621" spans="1:5" ht="20" customHeight="1">
      <c r="A1621" s="19" t="s">
        <v>3030</v>
      </c>
      <c r="B1621" s="20" t="s">
        <v>3031</v>
      </c>
      <c r="C1621" s="21" t="s">
        <v>158158</v>
      </c>
      <c r="D1621" s="21" t="s">
        <v>345</v>
      </c>
      <c r="E1621" s="23"/>
    </row>
    <row r="1622" spans="1:5" ht="20" customHeight="1">
      <c r="A1622" s="19" t="s">
        <v>3032</v>
      </c>
      <c r="B1622" s="20" t="s">
        <v>3031</v>
      </c>
      <c r="C1622" s="21" t="s">
        <v>158158</v>
      </c>
      <c r="D1622" s="21" t="s">
        <v>345</v>
      </c>
      <c r="E1622" s="23"/>
    </row>
    <row r="1623" spans="1:5" ht="20" customHeight="1">
      <c r="A1623" s="19" t="s">
        <v>3033</v>
      </c>
      <c r="B1623" s="24">
        <v>100</v>
      </c>
      <c r="C1623" s="21" t="s">
        <v>158159</v>
      </c>
      <c r="D1623" s="21" t="s">
        <v>345</v>
      </c>
      <c r="E1623" s="23"/>
    </row>
    <row r="1624" spans="1:5" ht="20" customHeight="1">
      <c r="A1624" s="19" t="s">
        <v>3034</v>
      </c>
      <c r="B1624" s="20" t="s">
        <v>3035</v>
      </c>
      <c r="C1624" s="21" t="s">
        <v>158160</v>
      </c>
      <c r="D1624" s="21" t="s">
        <v>345</v>
      </c>
      <c r="E1624" s="23"/>
    </row>
    <row r="1625" spans="1:5" ht="20" customHeight="1">
      <c r="A1625" s="19" t="s">
        <v>3036</v>
      </c>
      <c r="B1625" s="20" t="s">
        <v>3035</v>
      </c>
      <c r="C1625" s="21" t="s">
        <v>158160</v>
      </c>
      <c r="D1625" s="21" t="s">
        <v>345</v>
      </c>
      <c r="E1625" s="23"/>
    </row>
    <row r="1626" spans="1:5" ht="20" customHeight="1">
      <c r="A1626" s="19" t="s">
        <v>3037</v>
      </c>
      <c r="B1626" s="20" t="s">
        <v>3035</v>
      </c>
      <c r="C1626" s="21" t="s">
        <v>158160</v>
      </c>
      <c r="D1626" s="21" t="s">
        <v>345</v>
      </c>
      <c r="E1626" s="23"/>
    </row>
    <row r="1627" spans="1:5" ht="20" customHeight="1">
      <c r="A1627" s="19" t="s">
        <v>3038</v>
      </c>
      <c r="B1627" s="24">
        <v>100</v>
      </c>
      <c r="C1627" s="21" t="s">
        <v>158161</v>
      </c>
      <c r="D1627" s="21" t="s">
        <v>345</v>
      </c>
      <c r="E1627" s="23"/>
    </row>
    <row r="1628" spans="1:5" ht="20" customHeight="1">
      <c r="A1628" s="19" t="s">
        <v>3039</v>
      </c>
      <c r="B1628" s="20" t="s">
        <v>3040</v>
      </c>
      <c r="C1628" s="21" t="s">
        <v>158162</v>
      </c>
      <c r="D1628" s="21" t="s">
        <v>345</v>
      </c>
      <c r="E1628" s="23"/>
    </row>
    <row r="1629" spans="1:5" ht="20" customHeight="1">
      <c r="A1629" s="19" t="s">
        <v>3041</v>
      </c>
      <c r="B1629" s="20" t="s">
        <v>3042</v>
      </c>
      <c r="C1629" s="21" t="s">
        <v>158163</v>
      </c>
      <c r="D1629" s="21" t="s">
        <v>345</v>
      </c>
      <c r="E1629" s="23"/>
    </row>
    <row r="1630" spans="1:5" ht="20" customHeight="1">
      <c r="A1630" s="19" t="s">
        <v>3043</v>
      </c>
      <c r="B1630" s="20" t="s">
        <v>3044</v>
      </c>
      <c r="C1630" s="21" t="s">
        <v>158164</v>
      </c>
      <c r="D1630" s="21" t="s">
        <v>345</v>
      </c>
      <c r="E1630" s="23"/>
    </row>
    <row r="1631" spans="1:5" ht="20" customHeight="1">
      <c r="A1631" s="19" t="s">
        <v>3045</v>
      </c>
      <c r="B1631" s="20" t="s">
        <v>3046</v>
      </c>
      <c r="C1631" s="21" t="s">
        <v>158148</v>
      </c>
      <c r="D1631" s="21" t="s">
        <v>345</v>
      </c>
      <c r="E1631" s="23"/>
    </row>
    <row r="1632" spans="1:5" ht="20" customHeight="1">
      <c r="A1632" s="19" t="s">
        <v>3047</v>
      </c>
      <c r="B1632" s="20" t="s">
        <v>3046</v>
      </c>
      <c r="C1632" s="21" t="s">
        <v>158148</v>
      </c>
      <c r="D1632" s="21" t="s">
        <v>345</v>
      </c>
      <c r="E1632" s="23"/>
    </row>
    <row r="1633" spans="1:5" ht="20" customHeight="1">
      <c r="A1633" s="19" t="s">
        <v>3048</v>
      </c>
      <c r="B1633" s="20" t="s">
        <v>3049</v>
      </c>
      <c r="C1633" s="21" t="s">
        <v>158165</v>
      </c>
      <c r="D1633" s="21" t="s">
        <v>296</v>
      </c>
      <c r="E1633" s="23"/>
    </row>
    <row r="1634" spans="1:5" ht="20" customHeight="1">
      <c r="A1634" s="19" t="s">
        <v>3050</v>
      </c>
      <c r="B1634" s="20" t="s">
        <v>3051</v>
      </c>
      <c r="C1634" s="21" t="s">
        <v>158166</v>
      </c>
      <c r="D1634" s="21" t="s">
        <v>345</v>
      </c>
      <c r="E1634" s="23"/>
    </row>
    <row r="1635" spans="1:5" ht="20" customHeight="1">
      <c r="A1635" s="19" t="s">
        <v>3052</v>
      </c>
      <c r="B1635" s="20" t="s">
        <v>3053</v>
      </c>
      <c r="C1635" s="21" t="s">
        <v>158167</v>
      </c>
      <c r="D1635" s="21" t="s">
        <v>296</v>
      </c>
      <c r="E1635" s="23"/>
    </row>
    <row r="1636" spans="1:5" ht="20" customHeight="1">
      <c r="A1636" s="19" t="s">
        <v>173</v>
      </c>
      <c r="B1636" s="20" t="s">
        <v>177</v>
      </c>
      <c r="C1636" s="21" t="s">
        <v>158168</v>
      </c>
      <c r="D1636" s="21" t="s">
        <v>139</v>
      </c>
      <c r="E1636" s="23"/>
    </row>
    <row r="1637" spans="1:5" ht="20" customHeight="1">
      <c r="A1637" s="19" t="s">
        <v>3054</v>
      </c>
      <c r="B1637" s="20" t="s">
        <v>3055</v>
      </c>
      <c r="C1637" s="21" t="s">
        <v>158169</v>
      </c>
      <c r="D1637" s="21" t="s">
        <v>296</v>
      </c>
      <c r="E1637" s="23"/>
    </row>
    <row r="1638" spans="1:5" ht="20" customHeight="1">
      <c r="A1638" s="19" t="s">
        <v>3056</v>
      </c>
      <c r="B1638" s="20" t="s">
        <v>3057</v>
      </c>
      <c r="C1638" s="21" t="s">
        <v>158170</v>
      </c>
      <c r="D1638" s="21" t="s">
        <v>345</v>
      </c>
      <c r="E1638" s="23"/>
    </row>
    <row r="1639" spans="1:5" ht="20" customHeight="1">
      <c r="A1639" s="19" t="s">
        <v>3058</v>
      </c>
      <c r="B1639" s="20" t="s">
        <v>3059</v>
      </c>
      <c r="C1639" s="21" t="s">
        <v>158171</v>
      </c>
      <c r="D1639" s="21" t="s">
        <v>345</v>
      </c>
      <c r="E1639" s="23"/>
    </row>
    <row r="1640" spans="1:5" ht="20" customHeight="1">
      <c r="A1640" s="19" t="s">
        <v>3060</v>
      </c>
      <c r="B1640" s="20" t="s">
        <v>3059</v>
      </c>
      <c r="C1640" s="21" t="s">
        <v>158171</v>
      </c>
      <c r="D1640" s="21" t="s">
        <v>345</v>
      </c>
      <c r="E1640" s="23"/>
    </row>
    <row r="1641" spans="1:5" ht="20" customHeight="1">
      <c r="A1641" s="19" t="s">
        <v>3061</v>
      </c>
      <c r="B1641" s="20" t="s">
        <v>3062</v>
      </c>
      <c r="C1641" s="21" t="s">
        <v>158172</v>
      </c>
      <c r="D1641" s="21" t="s">
        <v>345</v>
      </c>
      <c r="E1641" s="23"/>
    </row>
    <row r="1642" spans="1:5" ht="20" customHeight="1">
      <c r="A1642" s="19" t="s">
        <v>3063</v>
      </c>
      <c r="B1642" s="20" t="s">
        <v>3064</v>
      </c>
      <c r="C1642" s="21" t="s">
        <v>158173</v>
      </c>
      <c r="D1642" s="21" t="s">
        <v>296</v>
      </c>
      <c r="E1642" s="23"/>
    </row>
    <row r="1643" spans="1:5" ht="20" customHeight="1">
      <c r="A1643" s="19" t="s">
        <v>3065</v>
      </c>
      <c r="B1643" s="20" t="s">
        <v>3064</v>
      </c>
      <c r="C1643" s="21" t="s">
        <v>158173</v>
      </c>
      <c r="D1643" s="21" t="s">
        <v>296</v>
      </c>
      <c r="E1643" s="23"/>
    </row>
    <row r="1644" spans="1:5" ht="20" customHeight="1">
      <c r="A1644" s="19" t="s">
        <v>3066</v>
      </c>
      <c r="B1644" s="20" t="s">
        <v>3067</v>
      </c>
      <c r="C1644" s="21" t="s">
        <v>158174</v>
      </c>
      <c r="D1644" s="21" t="s">
        <v>296</v>
      </c>
      <c r="E1644" s="23"/>
    </row>
    <row r="1645" spans="1:5" ht="20" customHeight="1">
      <c r="A1645" s="19" t="s">
        <v>3068</v>
      </c>
      <c r="B1645" s="20" t="s">
        <v>3069</v>
      </c>
      <c r="C1645" s="21" t="s">
        <v>158175</v>
      </c>
      <c r="D1645" s="21" t="s">
        <v>345</v>
      </c>
      <c r="E1645" s="23"/>
    </row>
    <row r="1646" spans="1:5" ht="20" customHeight="1">
      <c r="A1646" s="19" t="s">
        <v>3070</v>
      </c>
      <c r="B1646" s="20" t="s">
        <v>3071</v>
      </c>
      <c r="C1646" s="21" t="s">
        <v>158176</v>
      </c>
      <c r="D1646" s="21" t="s">
        <v>345</v>
      </c>
      <c r="E1646" s="23"/>
    </row>
    <row r="1647" spans="1:5" ht="20" customHeight="1">
      <c r="A1647" s="19" t="s">
        <v>3072</v>
      </c>
      <c r="B1647" s="20" t="s">
        <v>3073</v>
      </c>
      <c r="C1647" s="21" t="s">
        <v>158177</v>
      </c>
      <c r="D1647" s="21" t="s">
        <v>345</v>
      </c>
      <c r="E1647" s="23"/>
    </row>
    <row r="1648" spans="1:5" ht="20" customHeight="1">
      <c r="A1648" s="19" t="s">
        <v>3074</v>
      </c>
      <c r="B1648" s="20" t="s">
        <v>3075</v>
      </c>
      <c r="C1648" s="22">
        <v>287</v>
      </c>
      <c r="D1648" s="21" t="s">
        <v>345</v>
      </c>
      <c r="E1648" s="23"/>
    </row>
    <row r="1649" spans="1:5" ht="20" customHeight="1">
      <c r="A1649" s="19" t="s">
        <v>3076</v>
      </c>
      <c r="B1649" s="20" t="s">
        <v>3075</v>
      </c>
      <c r="C1649" s="22">
        <v>287</v>
      </c>
      <c r="D1649" s="21" t="s">
        <v>345</v>
      </c>
      <c r="E1649" s="23"/>
    </row>
    <row r="1650" spans="1:5" ht="20" customHeight="1">
      <c r="A1650" s="19" t="s">
        <v>3077</v>
      </c>
      <c r="B1650" s="20" t="s">
        <v>3078</v>
      </c>
      <c r="C1650" s="21" t="s">
        <v>158178</v>
      </c>
      <c r="D1650" s="21" t="s">
        <v>345</v>
      </c>
      <c r="E1650" s="23"/>
    </row>
    <row r="1651" spans="1:5" ht="20" customHeight="1">
      <c r="A1651" s="19" t="s">
        <v>3079</v>
      </c>
      <c r="B1651" s="20" t="s">
        <v>3080</v>
      </c>
      <c r="C1651" s="21" t="s">
        <v>158179</v>
      </c>
      <c r="D1651" s="21" t="s">
        <v>296</v>
      </c>
      <c r="E1651" s="23"/>
    </row>
    <row r="1652" spans="1:5" ht="20" customHeight="1">
      <c r="A1652" s="19" t="s">
        <v>3081</v>
      </c>
      <c r="B1652" s="20" t="s">
        <v>3080</v>
      </c>
      <c r="C1652" s="21" t="s">
        <v>158179</v>
      </c>
      <c r="D1652" s="21" t="s">
        <v>296</v>
      </c>
      <c r="E1652" s="23"/>
    </row>
    <row r="1653" spans="1:5" ht="20" customHeight="1">
      <c r="A1653" s="19" t="s">
        <v>3082</v>
      </c>
      <c r="B1653" s="20" t="s">
        <v>3083</v>
      </c>
      <c r="C1653" s="21" t="s">
        <v>158180</v>
      </c>
      <c r="D1653" s="21" t="s">
        <v>345</v>
      </c>
      <c r="E1653" s="23"/>
    </row>
    <row r="1654" spans="1:5" ht="20" customHeight="1">
      <c r="A1654" s="19" t="s">
        <v>3084</v>
      </c>
      <c r="B1654" s="20" t="s">
        <v>3083</v>
      </c>
      <c r="C1654" s="21" t="s">
        <v>158180</v>
      </c>
      <c r="D1654" s="21" t="s">
        <v>345</v>
      </c>
      <c r="E1654" s="23"/>
    </row>
    <row r="1655" spans="1:5" ht="20" customHeight="1">
      <c r="A1655" s="19" t="s">
        <v>3085</v>
      </c>
      <c r="B1655" s="20" t="s">
        <v>3086</v>
      </c>
      <c r="C1655" s="21" t="s">
        <v>158181</v>
      </c>
      <c r="D1655" s="21" t="s">
        <v>345</v>
      </c>
      <c r="E1655" s="23"/>
    </row>
    <row r="1656" spans="1:5" ht="20" customHeight="1">
      <c r="A1656" s="19" t="s">
        <v>3087</v>
      </c>
      <c r="B1656" s="20" t="s">
        <v>3088</v>
      </c>
      <c r="C1656" s="21" t="s">
        <v>158182</v>
      </c>
      <c r="D1656" s="21" t="s">
        <v>345</v>
      </c>
      <c r="E1656" s="23"/>
    </row>
    <row r="1657" spans="1:5" ht="20" customHeight="1">
      <c r="A1657" s="19" t="s">
        <v>3089</v>
      </c>
      <c r="B1657" s="20" t="s">
        <v>3090</v>
      </c>
      <c r="C1657" s="21" t="s">
        <v>158183</v>
      </c>
      <c r="D1657" s="21" t="s">
        <v>345</v>
      </c>
      <c r="E1657" s="23"/>
    </row>
    <row r="1658" spans="1:5" ht="20" customHeight="1">
      <c r="A1658" s="19" t="s">
        <v>3091</v>
      </c>
      <c r="B1658" s="20" t="s">
        <v>3090</v>
      </c>
      <c r="C1658" s="21" t="s">
        <v>158183</v>
      </c>
      <c r="D1658" s="21" t="s">
        <v>345</v>
      </c>
      <c r="E1658" s="23"/>
    </row>
    <row r="1659" spans="1:5" ht="20" customHeight="1">
      <c r="A1659" s="19" t="s">
        <v>3092</v>
      </c>
      <c r="B1659" s="20" t="s">
        <v>3090</v>
      </c>
      <c r="C1659" s="21" t="s">
        <v>158183</v>
      </c>
      <c r="D1659" s="21" t="s">
        <v>345</v>
      </c>
      <c r="E1659" s="23"/>
    </row>
    <row r="1660" spans="1:5" ht="20" customHeight="1">
      <c r="A1660" s="19" t="s">
        <v>3093</v>
      </c>
      <c r="B1660" s="20" t="s">
        <v>3094</v>
      </c>
      <c r="C1660" s="21" t="s">
        <v>158184</v>
      </c>
      <c r="D1660" s="21" t="s">
        <v>345</v>
      </c>
      <c r="E1660" s="23"/>
    </row>
    <row r="1661" spans="1:5" ht="20" customHeight="1">
      <c r="A1661" s="19" t="s">
        <v>3095</v>
      </c>
      <c r="B1661" s="20" t="s">
        <v>3096</v>
      </c>
      <c r="C1661" s="21" t="s">
        <v>158185</v>
      </c>
      <c r="D1661" s="21" t="s">
        <v>345</v>
      </c>
      <c r="E1661" s="23"/>
    </row>
    <row r="1662" spans="1:5" ht="20" customHeight="1">
      <c r="A1662" s="19" t="s">
        <v>3097</v>
      </c>
      <c r="B1662" s="24">
        <v>100</v>
      </c>
      <c r="C1662" s="21" t="s">
        <v>158186</v>
      </c>
      <c r="D1662" s="21" t="s">
        <v>345</v>
      </c>
      <c r="E1662" s="23"/>
    </row>
    <row r="1663" spans="1:5" ht="20" customHeight="1">
      <c r="A1663" s="19" t="s">
        <v>3098</v>
      </c>
      <c r="B1663" s="20" t="s">
        <v>3099</v>
      </c>
      <c r="C1663" s="21" t="s">
        <v>158187</v>
      </c>
      <c r="D1663" s="21" t="s">
        <v>345</v>
      </c>
      <c r="E1663" s="23"/>
    </row>
    <row r="1664" spans="1:5" ht="20" customHeight="1">
      <c r="A1664" s="19" t="s">
        <v>3100</v>
      </c>
      <c r="B1664" s="20" t="s">
        <v>3101</v>
      </c>
      <c r="C1664" s="21" t="s">
        <v>158188</v>
      </c>
      <c r="D1664" s="21" t="s">
        <v>345</v>
      </c>
      <c r="E1664" s="23"/>
    </row>
    <row r="1665" spans="1:5" ht="20" customHeight="1">
      <c r="A1665" s="19" t="s">
        <v>3102</v>
      </c>
      <c r="B1665" s="20" t="s">
        <v>3103</v>
      </c>
      <c r="C1665" s="21" t="s">
        <v>158189</v>
      </c>
      <c r="D1665" s="21" t="s">
        <v>345</v>
      </c>
      <c r="E1665" s="23"/>
    </row>
    <row r="1666" spans="1:5" ht="20" customHeight="1">
      <c r="A1666" s="19" t="s">
        <v>3104</v>
      </c>
      <c r="B1666" s="20" t="s">
        <v>3105</v>
      </c>
      <c r="C1666" s="21" t="s">
        <v>158190</v>
      </c>
      <c r="D1666" s="21" t="s">
        <v>345</v>
      </c>
      <c r="E1666" s="23"/>
    </row>
    <row r="1667" spans="1:5" ht="20" customHeight="1">
      <c r="A1667" s="19" t="s">
        <v>3106</v>
      </c>
      <c r="B1667" s="20" t="s">
        <v>3105</v>
      </c>
      <c r="C1667" s="21" t="s">
        <v>158190</v>
      </c>
      <c r="D1667" s="21" t="s">
        <v>345</v>
      </c>
      <c r="E1667" s="23"/>
    </row>
    <row r="1668" spans="1:5" ht="20" customHeight="1">
      <c r="A1668" s="19" t="s">
        <v>3107</v>
      </c>
      <c r="B1668" s="20" t="s">
        <v>3108</v>
      </c>
      <c r="C1668" s="21" t="s">
        <v>158191</v>
      </c>
      <c r="D1668" s="21" t="s">
        <v>345</v>
      </c>
      <c r="E1668" s="23"/>
    </row>
    <row r="1669" spans="1:5" ht="20" customHeight="1">
      <c r="A1669" s="19" t="s">
        <v>3109</v>
      </c>
      <c r="B1669" s="20" t="s">
        <v>3110</v>
      </c>
      <c r="C1669" s="21" t="s">
        <v>158192</v>
      </c>
      <c r="D1669" s="21" t="s">
        <v>296</v>
      </c>
      <c r="E1669" s="23"/>
    </row>
    <row r="1670" spans="1:5" ht="20" customHeight="1">
      <c r="A1670" s="19" t="s">
        <v>3111</v>
      </c>
      <c r="B1670" s="20" t="s">
        <v>3112</v>
      </c>
      <c r="C1670" s="21" t="s">
        <v>158193</v>
      </c>
      <c r="D1670" s="21" t="s">
        <v>139</v>
      </c>
      <c r="E1670" s="23"/>
    </row>
    <row r="1671" spans="1:5" ht="20" customHeight="1">
      <c r="A1671" s="19" t="s">
        <v>3113</v>
      </c>
      <c r="B1671" s="20" t="s">
        <v>3114</v>
      </c>
      <c r="C1671" s="21" t="s">
        <v>158194</v>
      </c>
      <c r="D1671" s="21" t="s">
        <v>296</v>
      </c>
      <c r="E1671" s="23"/>
    </row>
    <row r="1672" spans="1:5" ht="20" customHeight="1">
      <c r="A1672" s="19" t="s">
        <v>3115</v>
      </c>
      <c r="B1672" s="20" t="s">
        <v>3116</v>
      </c>
      <c r="C1672" s="21" t="s">
        <v>158195</v>
      </c>
      <c r="D1672" s="21" t="s">
        <v>345</v>
      </c>
      <c r="E1672" s="23"/>
    </row>
    <row r="1673" spans="1:5" ht="20" customHeight="1">
      <c r="A1673" s="19" t="s">
        <v>3117</v>
      </c>
      <c r="B1673" s="20" t="s">
        <v>3118</v>
      </c>
      <c r="C1673" s="21" t="s">
        <v>158196</v>
      </c>
      <c r="D1673" s="21" t="s">
        <v>345</v>
      </c>
      <c r="E1673" s="23"/>
    </row>
    <row r="1674" spans="1:5" ht="20" customHeight="1">
      <c r="A1674" s="19" t="s">
        <v>3119</v>
      </c>
      <c r="B1674" s="20" t="s">
        <v>3120</v>
      </c>
      <c r="C1674" s="21" t="s">
        <v>158197</v>
      </c>
      <c r="D1674" s="21" t="s">
        <v>345</v>
      </c>
      <c r="E1674" s="23"/>
    </row>
    <row r="1675" spans="1:5" ht="20" customHeight="1">
      <c r="A1675" s="19" t="s">
        <v>3121</v>
      </c>
      <c r="B1675" s="20" t="s">
        <v>3122</v>
      </c>
      <c r="C1675" s="21" t="s">
        <v>158198</v>
      </c>
      <c r="D1675" s="21" t="s">
        <v>296</v>
      </c>
      <c r="E1675" s="23"/>
    </row>
    <row r="1676" spans="1:5" ht="20" customHeight="1">
      <c r="A1676" s="19" t="s">
        <v>3123</v>
      </c>
      <c r="B1676" s="20" t="s">
        <v>3122</v>
      </c>
      <c r="C1676" s="21" t="s">
        <v>158198</v>
      </c>
      <c r="D1676" s="21" t="s">
        <v>296</v>
      </c>
      <c r="E1676" s="23"/>
    </row>
    <row r="1677" spans="1:5" ht="20" customHeight="1">
      <c r="A1677" s="19" t="s">
        <v>3124</v>
      </c>
      <c r="B1677" s="20" t="s">
        <v>3122</v>
      </c>
      <c r="C1677" s="21" t="s">
        <v>158198</v>
      </c>
      <c r="D1677" s="21" t="s">
        <v>296</v>
      </c>
      <c r="E1677" s="23"/>
    </row>
    <row r="1678" spans="1:5" ht="20" customHeight="1">
      <c r="A1678" s="19" t="s">
        <v>3125</v>
      </c>
      <c r="B1678" s="20" t="s">
        <v>3126</v>
      </c>
      <c r="C1678" s="21" t="s">
        <v>158199</v>
      </c>
      <c r="D1678" s="21" t="s">
        <v>345</v>
      </c>
      <c r="E1678" s="23"/>
    </row>
    <row r="1679" spans="1:5" ht="20" customHeight="1">
      <c r="A1679" s="19" t="s">
        <v>3127</v>
      </c>
      <c r="B1679" s="20" t="s">
        <v>91</v>
      </c>
      <c r="C1679" s="21" t="s">
        <v>158200</v>
      </c>
      <c r="D1679" s="21" t="s">
        <v>296</v>
      </c>
      <c r="E1679" s="23"/>
    </row>
    <row r="1680" spans="1:5" ht="20" customHeight="1">
      <c r="A1680" s="19" t="s">
        <v>3128</v>
      </c>
      <c r="B1680" s="20" t="s">
        <v>91</v>
      </c>
      <c r="C1680" s="21" t="s">
        <v>158200</v>
      </c>
      <c r="D1680" s="21" t="s">
        <v>296</v>
      </c>
      <c r="E1680" s="23"/>
    </row>
    <row r="1681" spans="1:5" ht="20" customHeight="1">
      <c r="A1681" s="19" t="s">
        <v>3129</v>
      </c>
      <c r="B1681" s="20" t="s">
        <v>3130</v>
      </c>
      <c r="C1681" s="21" t="s">
        <v>158201</v>
      </c>
      <c r="D1681" s="21" t="s">
        <v>345</v>
      </c>
      <c r="E1681" s="23"/>
    </row>
    <row r="1682" spans="1:5" ht="20" customHeight="1">
      <c r="A1682" s="19" t="s">
        <v>3131</v>
      </c>
      <c r="B1682" s="20" t="s">
        <v>3130</v>
      </c>
      <c r="C1682" s="21" t="s">
        <v>158201</v>
      </c>
      <c r="D1682" s="21" t="s">
        <v>345</v>
      </c>
      <c r="E1682" s="23"/>
    </row>
    <row r="1683" spans="1:5" ht="20" customHeight="1">
      <c r="A1683" s="19" t="s">
        <v>3132</v>
      </c>
      <c r="B1683" s="20" t="s">
        <v>3133</v>
      </c>
      <c r="C1683" s="21" t="s">
        <v>158202</v>
      </c>
      <c r="D1683" s="21" t="s">
        <v>345</v>
      </c>
      <c r="E1683" s="23"/>
    </row>
    <row r="1684" spans="1:5" ht="20" customHeight="1">
      <c r="A1684" s="19" t="s">
        <v>3134</v>
      </c>
      <c r="B1684" s="20" t="s">
        <v>3135</v>
      </c>
      <c r="C1684" s="21" t="s">
        <v>158203</v>
      </c>
      <c r="D1684" s="21" t="s">
        <v>345</v>
      </c>
      <c r="E1684" s="23"/>
    </row>
    <row r="1685" spans="1:5" ht="20" customHeight="1">
      <c r="A1685" s="19" t="s">
        <v>3136</v>
      </c>
      <c r="B1685" s="20" t="s">
        <v>3137</v>
      </c>
      <c r="C1685" s="21" t="s">
        <v>158204</v>
      </c>
      <c r="D1685" s="21" t="s">
        <v>345</v>
      </c>
      <c r="E1685" s="23"/>
    </row>
    <row r="1686" spans="1:5" ht="20" customHeight="1">
      <c r="A1686" s="19" t="s">
        <v>3138</v>
      </c>
      <c r="B1686" s="20" t="s">
        <v>3139</v>
      </c>
      <c r="C1686" s="21" t="s">
        <v>158205</v>
      </c>
      <c r="D1686" s="21" t="s">
        <v>296</v>
      </c>
      <c r="E1686" s="23"/>
    </row>
    <row r="1687" spans="1:5" ht="20" customHeight="1">
      <c r="A1687" s="19" t="s">
        <v>3140</v>
      </c>
      <c r="B1687" s="20" t="s">
        <v>3141</v>
      </c>
      <c r="C1687" s="21" t="s">
        <v>158206</v>
      </c>
      <c r="D1687" s="21" t="s">
        <v>296</v>
      </c>
      <c r="E1687" s="23"/>
    </row>
    <row r="1688" spans="1:5" ht="20" customHeight="1">
      <c r="A1688" s="19" t="s">
        <v>3142</v>
      </c>
      <c r="B1688" s="24">
        <v>100</v>
      </c>
      <c r="C1688" s="21" t="s">
        <v>158202</v>
      </c>
      <c r="D1688" s="21" t="s">
        <v>345</v>
      </c>
      <c r="E1688" s="23"/>
    </row>
    <row r="1689" spans="1:5" ht="20" customHeight="1">
      <c r="A1689" s="19" t="s">
        <v>3143</v>
      </c>
      <c r="B1689" s="24">
        <v>100</v>
      </c>
      <c r="C1689" s="21" t="s">
        <v>158207</v>
      </c>
      <c r="D1689" s="21" t="s">
        <v>345</v>
      </c>
      <c r="E1689" s="23"/>
    </row>
    <row r="1690" spans="1:5" ht="20" customHeight="1">
      <c r="A1690" s="19" t="s">
        <v>3144</v>
      </c>
      <c r="B1690" s="20" t="s">
        <v>3145</v>
      </c>
      <c r="C1690" s="21" t="s">
        <v>158208</v>
      </c>
      <c r="D1690" s="21" t="s">
        <v>345</v>
      </c>
      <c r="E1690" s="23"/>
    </row>
    <row r="1691" spans="1:5" ht="20" customHeight="1">
      <c r="A1691" s="19" t="s">
        <v>3146</v>
      </c>
      <c r="B1691" s="20" t="s">
        <v>3145</v>
      </c>
      <c r="C1691" s="21" t="s">
        <v>158208</v>
      </c>
      <c r="D1691" s="21" t="s">
        <v>345</v>
      </c>
      <c r="E1691" s="23"/>
    </row>
    <row r="1692" spans="1:5" ht="20" customHeight="1">
      <c r="A1692" s="19" t="s">
        <v>3147</v>
      </c>
      <c r="B1692" s="24">
        <v>100</v>
      </c>
      <c r="C1692" s="21" t="s">
        <v>158209</v>
      </c>
      <c r="D1692" s="21" t="s">
        <v>345</v>
      </c>
      <c r="E1692" s="23"/>
    </row>
    <row r="1693" spans="1:5" ht="20" customHeight="1">
      <c r="A1693" s="19" t="s">
        <v>3148</v>
      </c>
      <c r="B1693" s="20" t="s">
        <v>3149</v>
      </c>
      <c r="C1693" s="21" t="s">
        <v>158210</v>
      </c>
      <c r="D1693" s="21" t="s">
        <v>345</v>
      </c>
      <c r="E1693" s="23"/>
    </row>
    <row r="1694" spans="1:5" ht="20" customHeight="1">
      <c r="A1694" s="19" t="s">
        <v>3150</v>
      </c>
      <c r="B1694" s="20" t="s">
        <v>3149</v>
      </c>
      <c r="C1694" s="21" t="s">
        <v>158210</v>
      </c>
      <c r="D1694" s="21" t="s">
        <v>345</v>
      </c>
      <c r="E1694" s="23"/>
    </row>
    <row r="1695" spans="1:5" ht="20" customHeight="1">
      <c r="A1695" s="19" t="s">
        <v>3151</v>
      </c>
      <c r="B1695" s="20" t="s">
        <v>3152</v>
      </c>
      <c r="C1695" s="21" t="s">
        <v>158211</v>
      </c>
      <c r="D1695" s="21" t="s">
        <v>345</v>
      </c>
      <c r="E1695" s="23"/>
    </row>
    <row r="1696" spans="1:5" ht="20" customHeight="1">
      <c r="A1696" s="19" t="s">
        <v>3153</v>
      </c>
      <c r="B1696" s="24">
        <v>100</v>
      </c>
      <c r="C1696" s="21" t="s">
        <v>158212</v>
      </c>
      <c r="D1696" s="21" t="s">
        <v>345</v>
      </c>
      <c r="E1696" s="23"/>
    </row>
    <row r="1697" spans="1:5" ht="20" customHeight="1">
      <c r="A1697" s="19" t="s">
        <v>3154</v>
      </c>
      <c r="B1697" s="24">
        <v>100</v>
      </c>
      <c r="C1697" s="21" t="s">
        <v>158213</v>
      </c>
      <c r="D1697" s="21" t="s">
        <v>345</v>
      </c>
      <c r="E1697" s="23"/>
    </row>
    <row r="1698" spans="1:5" ht="20" customHeight="1">
      <c r="A1698" s="19" t="s">
        <v>3155</v>
      </c>
      <c r="B1698" s="24">
        <v>100</v>
      </c>
      <c r="C1698" s="21" t="s">
        <v>158213</v>
      </c>
      <c r="D1698" s="21" t="s">
        <v>345</v>
      </c>
      <c r="E1698" s="23"/>
    </row>
    <row r="1699" spans="1:5" ht="20" customHeight="1">
      <c r="A1699" s="19" t="s">
        <v>3156</v>
      </c>
      <c r="B1699" s="24">
        <v>100</v>
      </c>
      <c r="C1699" s="21" t="s">
        <v>158213</v>
      </c>
      <c r="D1699" s="21" t="s">
        <v>345</v>
      </c>
      <c r="E1699" s="23"/>
    </row>
    <row r="1700" spans="1:5" ht="20" customHeight="1">
      <c r="A1700" s="19" t="s">
        <v>3157</v>
      </c>
      <c r="B1700" s="20" t="s">
        <v>3158</v>
      </c>
      <c r="C1700" s="21" t="s">
        <v>158214</v>
      </c>
      <c r="D1700" s="21" t="s">
        <v>345</v>
      </c>
      <c r="E1700" s="23"/>
    </row>
    <row r="1701" spans="1:5" ht="20" customHeight="1">
      <c r="A1701" s="19" t="s">
        <v>3159</v>
      </c>
      <c r="B1701" s="24">
        <v>100</v>
      </c>
      <c r="C1701" s="21" t="s">
        <v>158215</v>
      </c>
      <c r="D1701" s="21" t="s">
        <v>345</v>
      </c>
      <c r="E1701" s="23"/>
    </row>
    <row r="1702" spans="1:5" ht="20" customHeight="1">
      <c r="A1702" s="19" t="s">
        <v>3160</v>
      </c>
      <c r="B1702" s="24">
        <v>100</v>
      </c>
      <c r="C1702" s="21" t="s">
        <v>158216</v>
      </c>
      <c r="D1702" s="21" t="s">
        <v>345</v>
      </c>
      <c r="E1702" s="23"/>
    </row>
    <row r="1703" spans="1:5" ht="20" customHeight="1">
      <c r="A1703" s="19" t="s">
        <v>3161</v>
      </c>
      <c r="B1703" s="20" t="s">
        <v>3162</v>
      </c>
      <c r="C1703" s="21" t="s">
        <v>158217</v>
      </c>
      <c r="D1703" s="21" t="s">
        <v>296</v>
      </c>
      <c r="E1703" s="23"/>
    </row>
    <row r="1704" spans="1:5" ht="20" customHeight="1">
      <c r="A1704" s="19" t="s">
        <v>3163</v>
      </c>
      <c r="B1704" s="20" t="s">
        <v>3164</v>
      </c>
      <c r="C1704" s="21" t="s">
        <v>158218</v>
      </c>
      <c r="D1704" s="21" t="s">
        <v>345</v>
      </c>
      <c r="E1704" s="23"/>
    </row>
    <row r="1705" spans="1:5" ht="20" customHeight="1">
      <c r="A1705" s="19" t="s">
        <v>3165</v>
      </c>
      <c r="B1705" s="20" t="s">
        <v>3166</v>
      </c>
      <c r="C1705" s="21" t="s">
        <v>158219</v>
      </c>
      <c r="D1705" s="21" t="s">
        <v>345</v>
      </c>
      <c r="E1705" s="23"/>
    </row>
    <row r="1706" spans="1:5" ht="20" customHeight="1">
      <c r="A1706" s="19" t="s">
        <v>3167</v>
      </c>
      <c r="B1706" s="20" t="s">
        <v>3166</v>
      </c>
      <c r="C1706" s="21" t="s">
        <v>158219</v>
      </c>
      <c r="D1706" s="21" t="s">
        <v>345</v>
      </c>
      <c r="E1706" s="23"/>
    </row>
    <row r="1707" spans="1:5" ht="20" customHeight="1">
      <c r="A1707" s="19" t="s">
        <v>3168</v>
      </c>
      <c r="B1707" s="24">
        <v>100</v>
      </c>
      <c r="C1707" s="21" t="s">
        <v>158220</v>
      </c>
      <c r="D1707" s="21" t="s">
        <v>345</v>
      </c>
      <c r="E1707" s="23"/>
    </row>
    <row r="1708" spans="1:5" ht="20" customHeight="1">
      <c r="A1708" s="19" t="s">
        <v>3169</v>
      </c>
      <c r="B1708" s="24">
        <v>100</v>
      </c>
      <c r="C1708" s="21" t="s">
        <v>158221</v>
      </c>
      <c r="D1708" s="21" t="s">
        <v>345</v>
      </c>
      <c r="E1708" s="23"/>
    </row>
    <row r="1709" spans="1:5" ht="20" customHeight="1">
      <c r="A1709" s="19" t="s">
        <v>3170</v>
      </c>
      <c r="B1709" s="24">
        <v>100</v>
      </c>
      <c r="C1709" s="21" t="s">
        <v>158222</v>
      </c>
      <c r="D1709" s="21" t="s">
        <v>345</v>
      </c>
      <c r="E1709" s="23"/>
    </row>
    <row r="1710" spans="1:5" ht="20" customHeight="1">
      <c r="A1710" s="19" t="s">
        <v>3171</v>
      </c>
      <c r="B1710" s="20" t="s">
        <v>3172</v>
      </c>
      <c r="C1710" s="21" t="s">
        <v>158223</v>
      </c>
      <c r="D1710" s="21" t="s">
        <v>296</v>
      </c>
      <c r="E1710" s="23"/>
    </row>
    <row r="1711" spans="1:5" ht="20" customHeight="1">
      <c r="A1711" s="19" t="s">
        <v>3173</v>
      </c>
      <c r="B1711" s="20" t="s">
        <v>3174</v>
      </c>
      <c r="C1711" s="21" t="s">
        <v>158224</v>
      </c>
      <c r="D1711" s="21" t="s">
        <v>296</v>
      </c>
      <c r="E1711" s="23"/>
    </row>
    <row r="1712" spans="1:5" ht="20" customHeight="1">
      <c r="A1712" s="19" t="s">
        <v>3175</v>
      </c>
      <c r="B1712" s="20" t="s">
        <v>3176</v>
      </c>
      <c r="C1712" s="21" t="s">
        <v>158225</v>
      </c>
      <c r="D1712" s="21" t="s">
        <v>139</v>
      </c>
      <c r="E1712" s="23"/>
    </row>
    <row r="1713" spans="1:5" ht="20" customHeight="1">
      <c r="A1713" s="19" t="s">
        <v>3177</v>
      </c>
      <c r="B1713" s="20" t="s">
        <v>3178</v>
      </c>
      <c r="C1713" s="21" t="s">
        <v>158226</v>
      </c>
      <c r="D1713" s="21" t="s">
        <v>345</v>
      </c>
      <c r="E1713" s="23"/>
    </row>
    <row r="1714" spans="1:5" ht="20" customHeight="1">
      <c r="A1714" s="19" t="s">
        <v>3179</v>
      </c>
      <c r="B1714" s="20" t="s">
        <v>3178</v>
      </c>
      <c r="C1714" s="21" t="s">
        <v>158226</v>
      </c>
      <c r="D1714" s="21" t="s">
        <v>345</v>
      </c>
      <c r="E1714" s="23"/>
    </row>
    <row r="1715" spans="1:5" ht="20" customHeight="1">
      <c r="A1715" s="19" t="s">
        <v>3180</v>
      </c>
      <c r="B1715" s="20" t="s">
        <v>3181</v>
      </c>
      <c r="C1715" s="21" t="s">
        <v>158227</v>
      </c>
      <c r="D1715" s="21" t="s">
        <v>296</v>
      </c>
      <c r="E1715" s="23"/>
    </row>
    <row r="1716" spans="1:5" ht="20" customHeight="1">
      <c r="A1716" s="19" t="s">
        <v>3182</v>
      </c>
      <c r="B1716" s="20" t="s">
        <v>3183</v>
      </c>
      <c r="C1716" s="21" t="s">
        <v>158228</v>
      </c>
      <c r="D1716" s="21" t="s">
        <v>345</v>
      </c>
      <c r="E1716" s="23"/>
    </row>
    <row r="1717" spans="1:5" ht="20" customHeight="1">
      <c r="A1717" s="19" t="s">
        <v>3184</v>
      </c>
      <c r="B1717" s="20" t="s">
        <v>3185</v>
      </c>
      <c r="C1717" s="22">
        <v>-1231</v>
      </c>
      <c r="D1717" s="21" t="s">
        <v>345</v>
      </c>
      <c r="E1717" s="23"/>
    </row>
    <row r="1718" spans="1:5" ht="20" customHeight="1">
      <c r="A1718" s="19" t="s">
        <v>3186</v>
      </c>
      <c r="B1718" s="20" t="s">
        <v>3187</v>
      </c>
      <c r="C1718" s="21" t="s">
        <v>158229</v>
      </c>
      <c r="D1718" s="21" t="s">
        <v>296</v>
      </c>
      <c r="E1718" s="23"/>
    </row>
    <row r="1719" spans="1:5" ht="20" customHeight="1">
      <c r="A1719" s="19" t="s">
        <v>3188</v>
      </c>
      <c r="B1719" s="24">
        <v>100</v>
      </c>
      <c r="C1719" s="21" t="s">
        <v>158230</v>
      </c>
      <c r="D1719" s="21" t="s">
        <v>345</v>
      </c>
      <c r="E1719" s="23"/>
    </row>
    <row r="1720" spans="1:5" ht="20" customHeight="1">
      <c r="A1720" s="19" t="s">
        <v>3189</v>
      </c>
      <c r="B1720" s="20" t="s">
        <v>3190</v>
      </c>
      <c r="C1720" s="21" t="s">
        <v>158231</v>
      </c>
      <c r="D1720" s="21" t="s">
        <v>345</v>
      </c>
      <c r="E1720" s="23"/>
    </row>
    <row r="1721" spans="1:5" ht="20" customHeight="1">
      <c r="A1721" s="19" t="s">
        <v>3191</v>
      </c>
      <c r="B1721" s="20" t="s">
        <v>3190</v>
      </c>
      <c r="C1721" s="21" t="s">
        <v>158231</v>
      </c>
      <c r="D1721" s="21" t="s">
        <v>345</v>
      </c>
      <c r="E1721" s="23"/>
    </row>
    <row r="1722" spans="1:5" ht="20" customHeight="1">
      <c r="A1722" s="19" t="s">
        <v>3192</v>
      </c>
      <c r="B1722" s="20" t="s">
        <v>3193</v>
      </c>
      <c r="C1722" s="21" t="s">
        <v>158232</v>
      </c>
      <c r="D1722" s="21" t="s">
        <v>345</v>
      </c>
      <c r="E1722" s="23"/>
    </row>
    <row r="1723" spans="1:5" ht="20" customHeight="1">
      <c r="A1723" s="19" t="s">
        <v>3194</v>
      </c>
      <c r="B1723" s="24">
        <v>100</v>
      </c>
      <c r="C1723" s="21" t="s">
        <v>158233</v>
      </c>
      <c r="D1723" s="21" t="s">
        <v>345</v>
      </c>
      <c r="E1723" s="23"/>
    </row>
    <row r="1724" spans="1:5" ht="20" customHeight="1">
      <c r="A1724" s="19" t="s">
        <v>3195</v>
      </c>
      <c r="B1724" s="24">
        <v>100</v>
      </c>
      <c r="C1724" s="21" t="s">
        <v>158234</v>
      </c>
      <c r="D1724" s="21" t="s">
        <v>345</v>
      </c>
      <c r="E1724" s="23"/>
    </row>
    <row r="1725" spans="1:5" ht="20" customHeight="1">
      <c r="A1725" s="19" t="s">
        <v>3196</v>
      </c>
      <c r="B1725" s="24">
        <v>100</v>
      </c>
      <c r="C1725" s="21" t="s">
        <v>158235</v>
      </c>
      <c r="D1725" s="21" t="s">
        <v>345</v>
      </c>
      <c r="E1725" s="23"/>
    </row>
    <row r="1726" spans="1:5" ht="20" customHeight="1">
      <c r="A1726" s="19" t="s">
        <v>3197</v>
      </c>
      <c r="B1726" s="20" t="s">
        <v>3198</v>
      </c>
      <c r="C1726" s="21" t="s">
        <v>158236</v>
      </c>
      <c r="D1726" s="21" t="s">
        <v>345</v>
      </c>
      <c r="E1726" s="23"/>
    </row>
    <row r="1727" spans="1:5" ht="20" customHeight="1">
      <c r="A1727" s="19" t="s">
        <v>3199</v>
      </c>
      <c r="B1727" s="20" t="s">
        <v>3200</v>
      </c>
      <c r="C1727" s="21" t="s">
        <v>158237</v>
      </c>
      <c r="D1727" s="21" t="s">
        <v>296</v>
      </c>
      <c r="E1727" s="23"/>
    </row>
    <row r="1728" spans="1:5" ht="20" customHeight="1">
      <c r="A1728" s="19" t="s">
        <v>3201</v>
      </c>
      <c r="B1728" s="24">
        <v>100</v>
      </c>
      <c r="C1728" s="21" t="s">
        <v>158238</v>
      </c>
      <c r="D1728" s="21" t="s">
        <v>345</v>
      </c>
      <c r="E1728" s="23"/>
    </row>
    <row r="1729" spans="1:5" ht="20" customHeight="1">
      <c r="A1729" s="19" t="s">
        <v>3202</v>
      </c>
      <c r="B1729" s="24">
        <v>100</v>
      </c>
      <c r="C1729" s="21" t="s">
        <v>158238</v>
      </c>
      <c r="D1729" s="21" t="s">
        <v>345</v>
      </c>
      <c r="E1729" s="23"/>
    </row>
    <row r="1730" spans="1:5" ht="20" customHeight="1">
      <c r="A1730" s="19" t="s">
        <v>3203</v>
      </c>
      <c r="B1730" s="24">
        <v>100</v>
      </c>
      <c r="C1730" s="21" t="s">
        <v>158239</v>
      </c>
      <c r="D1730" s="21" t="s">
        <v>345</v>
      </c>
      <c r="E1730" s="23"/>
    </row>
    <row r="1731" spans="1:5" ht="20" customHeight="1">
      <c r="A1731" s="19" t="s">
        <v>3204</v>
      </c>
      <c r="B1731" s="24">
        <v>100</v>
      </c>
      <c r="C1731" s="21" t="s">
        <v>158240</v>
      </c>
      <c r="D1731" s="21" t="s">
        <v>345</v>
      </c>
      <c r="E1731" s="23"/>
    </row>
    <row r="1732" spans="1:5" ht="20" customHeight="1">
      <c r="A1732" s="19" t="s">
        <v>3205</v>
      </c>
      <c r="B1732" s="24">
        <v>100</v>
      </c>
      <c r="C1732" s="21" t="s">
        <v>158240</v>
      </c>
      <c r="D1732" s="21" t="s">
        <v>345</v>
      </c>
      <c r="E1732" s="23"/>
    </row>
    <row r="1733" spans="1:5" ht="20" customHeight="1">
      <c r="A1733" s="19" t="s">
        <v>3206</v>
      </c>
      <c r="B1733" s="24">
        <v>100</v>
      </c>
      <c r="C1733" s="21" t="s">
        <v>158240</v>
      </c>
      <c r="D1733" s="21" t="s">
        <v>345</v>
      </c>
      <c r="E1733" s="23"/>
    </row>
    <row r="1734" spans="1:5" ht="20" customHeight="1">
      <c r="A1734" s="19" t="s">
        <v>3207</v>
      </c>
      <c r="B1734" s="24">
        <v>100</v>
      </c>
      <c r="C1734" s="21" t="s">
        <v>158241</v>
      </c>
      <c r="D1734" s="21" t="s">
        <v>345</v>
      </c>
      <c r="E1734" s="23"/>
    </row>
    <row r="1735" spans="1:5" ht="20" customHeight="1">
      <c r="A1735" s="19" t="s">
        <v>3208</v>
      </c>
      <c r="B1735" s="20" t="s">
        <v>3209</v>
      </c>
      <c r="C1735" s="21" t="s">
        <v>158242</v>
      </c>
      <c r="D1735" s="21" t="s">
        <v>296</v>
      </c>
      <c r="E1735" s="23"/>
    </row>
    <row r="1736" spans="1:5" ht="20" customHeight="1">
      <c r="A1736" s="19" t="s">
        <v>3210</v>
      </c>
      <c r="B1736" s="24">
        <v>100</v>
      </c>
      <c r="C1736" s="21" t="s">
        <v>158243</v>
      </c>
      <c r="D1736" s="21" t="s">
        <v>345</v>
      </c>
      <c r="E1736" s="23"/>
    </row>
    <row r="1737" spans="1:5" ht="20" customHeight="1">
      <c r="A1737" s="19" t="s">
        <v>3211</v>
      </c>
      <c r="B1737" s="24">
        <v>100</v>
      </c>
      <c r="C1737" s="21" t="s">
        <v>158244</v>
      </c>
      <c r="D1737" s="21" t="s">
        <v>345</v>
      </c>
      <c r="E1737" s="23"/>
    </row>
    <row r="1738" spans="1:5" ht="20" customHeight="1">
      <c r="A1738" s="19" t="s">
        <v>3212</v>
      </c>
      <c r="B1738" s="24">
        <v>100</v>
      </c>
      <c r="C1738" s="21" t="s">
        <v>158244</v>
      </c>
      <c r="D1738" s="21" t="s">
        <v>345</v>
      </c>
      <c r="E1738" s="23"/>
    </row>
    <row r="1739" spans="1:5" ht="20" customHeight="1">
      <c r="A1739" s="19" t="s">
        <v>3213</v>
      </c>
      <c r="B1739" s="24">
        <v>100</v>
      </c>
      <c r="C1739" s="21" t="s">
        <v>158244</v>
      </c>
      <c r="D1739" s="21" t="s">
        <v>345</v>
      </c>
      <c r="E1739" s="23"/>
    </row>
    <row r="1740" spans="1:5" ht="20" customHeight="1">
      <c r="A1740" s="19" t="s">
        <v>3214</v>
      </c>
      <c r="B1740" s="24">
        <v>100</v>
      </c>
      <c r="C1740" s="21" t="s">
        <v>158244</v>
      </c>
      <c r="D1740" s="21" t="s">
        <v>345</v>
      </c>
      <c r="E1740" s="23"/>
    </row>
    <row r="1741" spans="1:5" ht="20" customHeight="1">
      <c r="A1741" s="19" t="s">
        <v>3215</v>
      </c>
      <c r="B1741" s="20" t="s">
        <v>3216</v>
      </c>
      <c r="C1741" s="21" t="s">
        <v>158245</v>
      </c>
      <c r="D1741" s="21" t="s">
        <v>296</v>
      </c>
      <c r="E1741" s="23"/>
    </row>
    <row r="1742" spans="1:5" ht="20" customHeight="1">
      <c r="A1742" s="19" t="s">
        <v>3217</v>
      </c>
      <c r="B1742" s="20" t="s">
        <v>3218</v>
      </c>
      <c r="C1742" s="21" t="s">
        <v>158246</v>
      </c>
      <c r="D1742" s="21" t="s">
        <v>345</v>
      </c>
      <c r="E1742" s="23"/>
    </row>
    <row r="1743" spans="1:5" ht="20" customHeight="1">
      <c r="A1743" s="19" t="s">
        <v>3219</v>
      </c>
      <c r="B1743" s="20" t="s">
        <v>3220</v>
      </c>
      <c r="C1743" s="21" t="s">
        <v>158247</v>
      </c>
      <c r="D1743" s="21" t="s">
        <v>345</v>
      </c>
      <c r="E1743" s="23"/>
    </row>
    <row r="1744" spans="1:5" ht="20" customHeight="1">
      <c r="A1744" s="19" t="s">
        <v>3221</v>
      </c>
      <c r="B1744" s="24">
        <v>100</v>
      </c>
      <c r="C1744" s="21" t="s">
        <v>158248</v>
      </c>
      <c r="D1744" s="21" t="s">
        <v>345</v>
      </c>
      <c r="E1744" s="23"/>
    </row>
    <row r="1745" spans="1:5" ht="20" customHeight="1">
      <c r="A1745" s="19" t="s">
        <v>3222</v>
      </c>
      <c r="B1745" s="24">
        <v>100</v>
      </c>
      <c r="C1745" s="21" t="s">
        <v>158249</v>
      </c>
      <c r="D1745" s="21" t="s">
        <v>345</v>
      </c>
      <c r="E1745" s="23"/>
    </row>
    <row r="1746" spans="1:5" ht="20" customHeight="1">
      <c r="A1746" s="19" t="s">
        <v>3223</v>
      </c>
      <c r="B1746" s="20" t="s">
        <v>3224</v>
      </c>
      <c r="C1746" s="21" t="s">
        <v>158250</v>
      </c>
      <c r="D1746" s="21" t="s">
        <v>345</v>
      </c>
      <c r="E1746" s="23"/>
    </row>
    <row r="1747" spans="1:5" ht="20" customHeight="1">
      <c r="A1747" s="19" t="s">
        <v>3225</v>
      </c>
      <c r="B1747" s="20" t="s">
        <v>3226</v>
      </c>
      <c r="C1747" s="21" t="s">
        <v>158251</v>
      </c>
      <c r="D1747" s="21" t="s">
        <v>296</v>
      </c>
      <c r="E1747" s="23"/>
    </row>
    <row r="1748" spans="1:5" ht="20" customHeight="1">
      <c r="A1748" s="19" t="s">
        <v>3227</v>
      </c>
      <c r="B1748" s="24">
        <v>100</v>
      </c>
      <c r="C1748" s="21" t="s">
        <v>158252</v>
      </c>
      <c r="D1748" s="21" t="s">
        <v>345</v>
      </c>
      <c r="E1748" s="23"/>
    </row>
    <row r="1749" spans="1:5" ht="20" customHeight="1">
      <c r="A1749" s="19" t="s">
        <v>3228</v>
      </c>
      <c r="B1749" s="24">
        <v>100</v>
      </c>
      <c r="C1749" s="21" t="s">
        <v>158252</v>
      </c>
      <c r="D1749" s="21" t="s">
        <v>345</v>
      </c>
      <c r="E1749" s="23"/>
    </row>
    <row r="1750" spans="1:5" ht="20" customHeight="1">
      <c r="A1750" s="19" t="s">
        <v>3229</v>
      </c>
      <c r="B1750" s="24">
        <v>100</v>
      </c>
      <c r="C1750" s="21" t="s">
        <v>158253</v>
      </c>
      <c r="D1750" s="21" t="s">
        <v>345</v>
      </c>
      <c r="E1750" s="23"/>
    </row>
    <row r="1751" spans="1:5" ht="20" customHeight="1">
      <c r="A1751" s="19" t="s">
        <v>3230</v>
      </c>
      <c r="B1751" s="20" t="s">
        <v>3231</v>
      </c>
      <c r="C1751" s="21" t="s">
        <v>158254</v>
      </c>
      <c r="D1751" s="21" t="s">
        <v>139</v>
      </c>
      <c r="E1751" s="23"/>
    </row>
    <row r="1752" spans="1:5" ht="20" customHeight="1">
      <c r="A1752" s="19" t="s">
        <v>3232</v>
      </c>
      <c r="B1752" s="20" t="s">
        <v>3233</v>
      </c>
      <c r="C1752" s="21" t="s">
        <v>158255</v>
      </c>
      <c r="D1752" s="21" t="s">
        <v>296</v>
      </c>
      <c r="E1752" s="23"/>
    </row>
    <row r="1753" spans="1:5" ht="20" customHeight="1">
      <c r="A1753" s="19" t="s">
        <v>3234</v>
      </c>
      <c r="B1753" s="24">
        <v>100</v>
      </c>
      <c r="C1753" s="21" t="s">
        <v>157211</v>
      </c>
      <c r="D1753" s="21" t="s">
        <v>345</v>
      </c>
      <c r="E1753" s="23"/>
    </row>
    <row r="1754" spans="1:5" ht="20" customHeight="1">
      <c r="A1754" s="19" t="s">
        <v>3235</v>
      </c>
      <c r="B1754" s="24">
        <v>100</v>
      </c>
      <c r="C1754" s="21" t="s">
        <v>158256</v>
      </c>
      <c r="D1754" s="21" t="s">
        <v>345</v>
      </c>
      <c r="E1754" s="23"/>
    </row>
    <row r="1755" spans="1:5" ht="20" customHeight="1">
      <c r="A1755" s="19" t="s">
        <v>3236</v>
      </c>
      <c r="B1755" s="24">
        <v>100</v>
      </c>
      <c r="C1755" s="21" t="s">
        <v>158257</v>
      </c>
      <c r="D1755" s="21" t="s">
        <v>345</v>
      </c>
      <c r="E1755" s="23"/>
    </row>
    <row r="1756" spans="1:5" ht="20" customHeight="1">
      <c r="A1756" s="19" t="s">
        <v>3237</v>
      </c>
      <c r="B1756" s="20" t="s">
        <v>3238</v>
      </c>
      <c r="C1756" s="21" t="s">
        <v>158258</v>
      </c>
      <c r="D1756" s="21" t="s">
        <v>296</v>
      </c>
      <c r="E1756" s="23"/>
    </row>
    <row r="1757" spans="1:5" ht="20" customHeight="1">
      <c r="A1757" s="19" t="s">
        <v>3239</v>
      </c>
      <c r="B1757" s="20" t="s">
        <v>3240</v>
      </c>
      <c r="C1757" s="21" t="s">
        <v>158259</v>
      </c>
      <c r="D1757" s="21" t="s">
        <v>345</v>
      </c>
      <c r="E1757" s="23"/>
    </row>
    <row r="1758" spans="1:5" ht="20" customHeight="1">
      <c r="A1758" s="19" t="s">
        <v>3241</v>
      </c>
      <c r="B1758" s="20" t="s">
        <v>3242</v>
      </c>
      <c r="C1758" s="21" t="s">
        <v>157277</v>
      </c>
      <c r="D1758" s="21" t="s">
        <v>345</v>
      </c>
      <c r="E1758" s="23"/>
    </row>
    <row r="1759" spans="1:5" ht="20" customHeight="1">
      <c r="A1759" s="19" t="s">
        <v>3243</v>
      </c>
      <c r="B1759" s="20" t="s">
        <v>3244</v>
      </c>
      <c r="C1759" s="21" t="s">
        <v>158260</v>
      </c>
      <c r="D1759" s="21" t="s">
        <v>345</v>
      </c>
      <c r="E1759" s="23"/>
    </row>
    <row r="1760" spans="1:5" ht="20" customHeight="1">
      <c r="A1760" s="19" t="s">
        <v>3245</v>
      </c>
      <c r="B1760" s="20" t="s">
        <v>3246</v>
      </c>
      <c r="C1760" s="21" t="s">
        <v>158261</v>
      </c>
      <c r="D1760" s="21" t="s">
        <v>345</v>
      </c>
      <c r="E1760" s="23"/>
    </row>
    <row r="1761" spans="1:5" ht="20" customHeight="1">
      <c r="A1761" s="19" t="s">
        <v>3247</v>
      </c>
      <c r="B1761" s="20" t="s">
        <v>3248</v>
      </c>
      <c r="C1761" s="21" t="s">
        <v>158262</v>
      </c>
      <c r="D1761" s="21" t="s">
        <v>345</v>
      </c>
      <c r="E1761" s="23"/>
    </row>
    <row r="1762" spans="1:5" ht="20" customHeight="1">
      <c r="A1762" s="19" t="s">
        <v>3249</v>
      </c>
      <c r="B1762" s="20" t="s">
        <v>3248</v>
      </c>
      <c r="C1762" s="21" t="s">
        <v>158262</v>
      </c>
      <c r="D1762" s="21" t="s">
        <v>345</v>
      </c>
      <c r="E1762" s="23"/>
    </row>
    <row r="1763" spans="1:5" ht="20" customHeight="1">
      <c r="A1763" s="19" t="s">
        <v>3250</v>
      </c>
      <c r="B1763" s="20" t="s">
        <v>3251</v>
      </c>
      <c r="C1763" s="21" t="s">
        <v>158263</v>
      </c>
      <c r="D1763" s="21" t="s">
        <v>296</v>
      </c>
      <c r="E1763" s="23"/>
    </row>
    <row r="1764" spans="1:5" ht="20" customHeight="1">
      <c r="A1764" s="19" t="s">
        <v>3252</v>
      </c>
      <c r="B1764" s="20" t="s">
        <v>3253</v>
      </c>
      <c r="C1764" s="21" t="s">
        <v>158264</v>
      </c>
      <c r="D1764" s="21" t="s">
        <v>345</v>
      </c>
      <c r="E1764" s="23"/>
    </row>
    <row r="1765" spans="1:5" ht="20" customHeight="1">
      <c r="A1765" s="19" t="s">
        <v>3254</v>
      </c>
      <c r="B1765" s="20" t="s">
        <v>3255</v>
      </c>
      <c r="C1765" s="21" t="s">
        <v>158265</v>
      </c>
      <c r="D1765" s="21" t="s">
        <v>296</v>
      </c>
      <c r="E1765" s="23"/>
    </row>
    <row r="1766" spans="1:5" ht="20" customHeight="1">
      <c r="A1766" s="19" t="s">
        <v>3256</v>
      </c>
      <c r="B1766" s="20" t="s">
        <v>3255</v>
      </c>
      <c r="C1766" s="21" t="s">
        <v>158265</v>
      </c>
      <c r="D1766" s="21" t="s">
        <v>296</v>
      </c>
      <c r="E1766" s="23"/>
    </row>
    <row r="1767" spans="1:5" ht="20" customHeight="1">
      <c r="A1767" s="19" t="s">
        <v>3257</v>
      </c>
      <c r="B1767" s="20" t="s">
        <v>3255</v>
      </c>
      <c r="C1767" s="21" t="s">
        <v>158265</v>
      </c>
      <c r="D1767" s="21" t="s">
        <v>296</v>
      </c>
      <c r="E1767" s="23"/>
    </row>
    <row r="1768" spans="1:5" ht="20" customHeight="1">
      <c r="A1768" s="19" t="s">
        <v>3258</v>
      </c>
      <c r="B1768" s="20" t="s">
        <v>3259</v>
      </c>
      <c r="C1768" s="21" t="s">
        <v>158266</v>
      </c>
      <c r="D1768" s="21" t="s">
        <v>345</v>
      </c>
      <c r="E1768" s="23"/>
    </row>
    <row r="1769" spans="1:5" ht="20" customHeight="1">
      <c r="A1769" s="19" t="s">
        <v>3260</v>
      </c>
      <c r="B1769" s="20" t="s">
        <v>3259</v>
      </c>
      <c r="C1769" s="21" t="s">
        <v>158266</v>
      </c>
      <c r="D1769" s="21" t="s">
        <v>345</v>
      </c>
      <c r="E1769" s="23"/>
    </row>
    <row r="1770" spans="1:5" ht="20" customHeight="1">
      <c r="A1770" s="19" t="s">
        <v>3261</v>
      </c>
      <c r="B1770" s="20" t="s">
        <v>3262</v>
      </c>
      <c r="C1770" s="21" t="s">
        <v>158267</v>
      </c>
      <c r="D1770" s="21" t="s">
        <v>345</v>
      </c>
      <c r="E1770" s="23"/>
    </row>
    <row r="1771" spans="1:5" ht="20" customHeight="1">
      <c r="A1771" s="19" t="s">
        <v>3263</v>
      </c>
      <c r="B1771" s="20" t="s">
        <v>3264</v>
      </c>
      <c r="C1771" s="21" t="s">
        <v>158268</v>
      </c>
      <c r="D1771" s="21" t="s">
        <v>345</v>
      </c>
      <c r="E1771" s="23"/>
    </row>
    <row r="1772" spans="1:5" ht="20" customHeight="1">
      <c r="A1772" s="19" t="s">
        <v>3265</v>
      </c>
      <c r="B1772" s="20" t="s">
        <v>3266</v>
      </c>
      <c r="C1772" s="21" t="s">
        <v>158269</v>
      </c>
      <c r="D1772" s="21" t="s">
        <v>345</v>
      </c>
      <c r="E1772" s="23"/>
    </row>
    <row r="1773" spans="1:5" ht="20" customHeight="1">
      <c r="A1773" s="19" t="s">
        <v>3267</v>
      </c>
      <c r="B1773" s="20" t="s">
        <v>3268</v>
      </c>
      <c r="C1773" s="21" t="s">
        <v>158270</v>
      </c>
      <c r="D1773" s="21" t="s">
        <v>296</v>
      </c>
      <c r="E1773" s="23"/>
    </row>
    <row r="1774" spans="1:5" ht="20" customHeight="1">
      <c r="A1774" s="19" t="s">
        <v>3269</v>
      </c>
      <c r="B1774" s="20" t="s">
        <v>3270</v>
      </c>
      <c r="C1774" s="21" t="s">
        <v>158271</v>
      </c>
      <c r="D1774" s="21" t="s">
        <v>345</v>
      </c>
      <c r="E1774" s="23"/>
    </row>
    <row r="1775" spans="1:5" ht="20" customHeight="1">
      <c r="A1775" s="19" t="s">
        <v>3271</v>
      </c>
      <c r="B1775" s="20" t="s">
        <v>3272</v>
      </c>
      <c r="C1775" s="21" t="s">
        <v>158272</v>
      </c>
      <c r="D1775" s="21" t="s">
        <v>345</v>
      </c>
      <c r="E1775" s="23"/>
    </row>
    <row r="1776" spans="1:5" ht="20" customHeight="1">
      <c r="A1776" s="19" t="s">
        <v>3273</v>
      </c>
      <c r="B1776" s="20" t="s">
        <v>3272</v>
      </c>
      <c r="C1776" s="21" t="s">
        <v>158272</v>
      </c>
      <c r="D1776" s="21" t="s">
        <v>345</v>
      </c>
      <c r="E1776" s="23"/>
    </row>
    <row r="1777" spans="1:5" ht="20" customHeight="1">
      <c r="A1777" s="19" t="s">
        <v>3274</v>
      </c>
      <c r="B1777" s="20" t="s">
        <v>3272</v>
      </c>
      <c r="C1777" s="21" t="s">
        <v>158272</v>
      </c>
      <c r="D1777" s="21" t="s">
        <v>345</v>
      </c>
      <c r="E1777" s="23"/>
    </row>
    <row r="1778" spans="1:5" ht="20" customHeight="1">
      <c r="A1778" s="19" t="s">
        <v>3275</v>
      </c>
      <c r="B1778" s="20" t="s">
        <v>3276</v>
      </c>
      <c r="C1778" s="21" t="s">
        <v>158273</v>
      </c>
      <c r="D1778" s="21" t="s">
        <v>345</v>
      </c>
      <c r="E1778" s="23"/>
    </row>
    <row r="1779" spans="1:5" ht="20" customHeight="1">
      <c r="A1779" s="19" t="s">
        <v>3277</v>
      </c>
      <c r="B1779" s="20" t="s">
        <v>3278</v>
      </c>
      <c r="C1779" s="21" t="s">
        <v>158274</v>
      </c>
      <c r="D1779" s="21" t="s">
        <v>345</v>
      </c>
      <c r="E1779" s="23"/>
    </row>
    <row r="1780" spans="1:5" ht="20" customHeight="1">
      <c r="A1780" s="19" t="s">
        <v>3279</v>
      </c>
      <c r="B1780" s="20" t="s">
        <v>3280</v>
      </c>
      <c r="C1780" s="21" t="s">
        <v>158275</v>
      </c>
      <c r="D1780" s="21" t="s">
        <v>345</v>
      </c>
      <c r="E1780" s="23"/>
    </row>
    <row r="1781" spans="1:5" ht="20" customHeight="1">
      <c r="A1781" s="19" t="s">
        <v>3281</v>
      </c>
      <c r="B1781" s="20" t="s">
        <v>3282</v>
      </c>
      <c r="C1781" s="21" t="s">
        <v>158276</v>
      </c>
      <c r="D1781" s="21" t="s">
        <v>345</v>
      </c>
      <c r="E1781" s="23"/>
    </row>
    <row r="1782" spans="1:5" ht="20" customHeight="1">
      <c r="A1782" s="19" t="s">
        <v>3283</v>
      </c>
      <c r="B1782" s="20" t="s">
        <v>3284</v>
      </c>
      <c r="C1782" s="21" t="s">
        <v>158277</v>
      </c>
      <c r="D1782" s="21" t="s">
        <v>345</v>
      </c>
      <c r="E1782" s="23"/>
    </row>
    <row r="1783" spans="1:5" ht="20" customHeight="1">
      <c r="A1783" s="19" t="s">
        <v>3285</v>
      </c>
      <c r="B1783" s="20" t="s">
        <v>3284</v>
      </c>
      <c r="C1783" s="21" t="s">
        <v>158277</v>
      </c>
      <c r="D1783" s="21" t="s">
        <v>345</v>
      </c>
      <c r="E1783" s="23"/>
    </row>
    <row r="1784" spans="1:5" ht="20" customHeight="1">
      <c r="A1784" s="19" t="s">
        <v>3286</v>
      </c>
      <c r="B1784" s="20" t="s">
        <v>3287</v>
      </c>
      <c r="C1784" s="21" t="s">
        <v>158278</v>
      </c>
      <c r="D1784" s="21" t="s">
        <v>345</v>
      </c>
      <c r="E1784" s="23"/>
    </row>
    <row r="1785" spans="1:5" ht="20" customHeight="1">
      <c r="A1785" s="19" t="s">
        <v>3288</v>
      </c>
      <c r="B1785" s="20" t="s">
        <v>3289</v>
      </c>
      <c r="C1785" s="21" t="s">
        <v>158279</v>
      </c>
      <c r="D1785" s="21" t="s">
        <v>345</v>
      </c>
      <c r="E1785" s="23"/>
    </row>
    <row r="1786" spans="1:5" ht="20" customHeight="1">
      <c r="A1786" s="19" t="s">
        <v>3290</v>
      </c>
      <c r="B1786" s="20" t="s">
        <v>3291</v>
      </c>
      <c r="C1786" s="21" t="s">
        <v>158280</v>
      </c>
      <c r="D1786" s="21" t="s">
        <v>345</v>
      </c>
      <c r="E1786" s="23"/>
    </row>
    <row r="1787" spans="1:5" ht="20" customHeight="1">
      <c r="A1787" s="19" t="s">
        <v>3292</v>
      </c>
      <c r="B1787" s="20" t="s">
        <v>3293</v>
      </c>
      <c r="C1787" s="21" t="s">
        <v>158281</v>
      </c>
      <c r="D1787" s="21" t="s">
        <v>139</v>
      </c>
      <c r="E1787" s="23"/>
    </row>
    <row r="1788" spans="1:5" ht="20" customHeight="1">
      <c r="A1788" s="19" t="s">
        <v>3294</v>
      </c>
      <c r="B1788" s="20" t="s">
        <v>3295</v>
      </c>
      <c r="C1788" s="21" t="s">
        <v>158282</v>
      </c>
      <c r="D1788" s="21" t="s">
        <v>345</v>
      </c>
      <c r="E1788" s="23"/>
    </row>
    <row r="1789" spans="1:5" ht="20" customHeight="1">
      <c r="A1789" s="19" t="s">
        <v>3296</v>
      </c>
      <c r="B1789" s="20" t="s">
        <v>3297</v>
      </c>
      <c r="C1789" s="21" t="s">
        <v>158283</v>
      </c>
      <c r="D1789" s="21" t="s">
        <v>345</v>
      </c>
      <c r="E1789" s="23"/>
    </row>
    <row r="1790" spans="1:5" ht="20" customHeight="1">
      <c r="A1790" s="19" t="s">
        <v>3298</v>
      </c>
      <c r="B1790" s="20" t="s">
        <v>3297</v>
      </c>
      <c r="C1790" s="21" t="s">
        <v>158283</v>
      </c>
      <c r="D1790" s="21" t="s">
        <v>345</v>
      </c>
      <c r="E1790" s="23"/>
    </row>
    <row r="1791" spans="1:5" ht="20" customHeight="1">
      <c r="A1791" s="19" t="s">
        <v>3299</v>
      </c>
      <c r="B1791" s="20" t="s">
        <v>3300</v>
      </c>
      <c r="C1791" s="21" t="s">
        <v>158284</v>
      </c>
      <c r="D1791" s="21" t="s">
        <v>296</v>
      </c>
      <c r="E1791" s="23"/>
    </row>
    <row r="1792" spans="1:5" ht="20" customHeight="1">
      <c r="A1792" s="19" t="s">
        <v>3301</v>
      </c>
      <c r="B1792" s="20" t="s">
        <v>3302</v>
      </c>
      <c r="C1792" s="21" t="s">
        <v>157811</v>
      </c>
      <c r="D1792" s="21" t="s">
        <v>345</v>
      </c>
      <c r="E1792" s="23"/>
    </row>
    <row r="1793" spans="1:5" ht="20" customHeight="1">
      <c r="A1793" s="19" t="s">
        <v>3303</v>
      </c>
      <c r="B1793" s="20" t="s">
        <v>3304</v>
      </c>
      <c r="C1793" s="21" t="s">
        <v>158285</v>
      </c>
      <c r="D1793" s="21" t="s">
        <v>296</v>
      </c>
      <c r="E1793" s="23"/>
    </row>
    <row r="1794" spans="1:5" ht="20" customHeight="1">
      <c r="A1794" s="19" t="s">
        <v>3305</v>
      </c>
      <c r="B1794" s="20" t="s">
        <v>3306</v>
      </c>
      <c r="C1794" s="21" t="s">
        <v>158286</v>
      </c>
      <c r="D1794" s="21" t="s">
        <v>345</v>
      </c>
      <c r="E1794" s="23"/>
    </row>
    <row r="1795" spans="1:5" ht="20" customHeight="1">
      <c r="A1795" s="19" t="s">
        <v>3307</v>
      </c>
      <c r="B1795" s="20" t="s">
        <v>3306</v>
      </c>
      <c r="C1795" s="21" t="s">
        <v>158286</v>
      </c>
      <c r="D1795" s="21" t="s">
        <v>345</v>
      </c>
      <c r="E1795" s="23"/>
    </row>
    <row r="1796" spans="1:5" ht="20" customHeight="1">
      <c r="A1796" s="19" t="s">
        <v>3308</v>
      </c>
      <c r="B1796" s="20" t="s">
        <v>3309</v>
      </c>
      <c r="C1796" s="21" t="s">
        <v>158287</v>
      </c>
      <c r="D1796" s="21" t="s">
        <v>345</v>
      </c>
      <c r="E1796" s="23"/>
    </row>
    <row r="1797" spans="1:5" ht="20" customHeight="1">
      <c r="A1797" s="19" t="s">
        <v>3310</v>
      </c>
      <c r="B1797" s="20" t="s">
        <v>3309</v>
      </c>
      <c r="C1797" s="21" t="s">
        <v>158287</v>
      </c>
      <c r="D1797" s="21" t="s">
        <v>345</v>
      </c>
      <c r="E1797" s="23"/>
    </row>
    <row r="1798" spans="1:5" ht="20" customHeight="1">
      <c r="A1798" s="19" t="s">
        <v>3311</v>
      </c>
      <c r="B1798" s="20" t="s">
        <v>3312</v>
      </c>
      <c r="C1798" s="21" t="s">
        <v>158288</v>
      </c>
      <c r="D1798" s="21" t="s">
        <v>296</v>
      </c>
      <c r="E1798" s="23"/>
    </row>
    <row r="1799" spans="1:5" ht="20" customHeight="1">
      <c r="A1799" s="19" t="s">
        <v>3313</v>
      </c>
      <c r="B1799" s="20" t="s">
        <v>3314</v>
      </c>
      <c r="C1799" s="21" t="s">
        <v>158289</v>
      </c>
      <c r="D1799" s="21" t="s">
        <v>345</v>
      </c>
      <c r="E1799" s="23"/>
    </row>
    <row r="1800" spans="1:5" ht="20" customHeight="1">
      <c r="A1800" s="19" t="s">
        <v>3315</v>
      </c>
      <c r="B1800" s="20" t="s">
        <v>3316</v>
      </c>
      <c r="C1800" s="21" t="s">
        <v>158290</v>
      </c>
      <c r="D1800" s="21" t="s">
        <v>296</v>
      </c>
      <c r="E1800" s="23"/>
    </row>
    <row r="1801" spans="1:5" ht="20" customHeight="1">
      <c r="A1801" s="19" t="s">
        <v>3317</v>
      </c>
      <c r="B1801" s="20" t="s">
        <v>3318</v>
      </c>
      <c r="C1801" s="21" t="s">
        <v>158291</v>
      </c>
      <c r="D1801" s="21" t="s">
        <v>345</v>
      </c>
      <c r="E1801" s="23"/>
    </row>
    <row r="1802" spans="1:5" ht="20" customHeight="1">
      <c r="A1802" s="19" t="s">
        <v>3319</v>
      </c>
      <c r="B1802" s="20" t="s">
        <v>3320</v>
      </c>
      <c r="C1802" s="21" t="s">
        <v>158292</v>
      </c>
      <c r="D1802" s="21" t="s">
        <v>345</v>
      </c>
      <c r="E1802" s="23"/>
    </row>
    <row r="1803" spans="1:5" ht="20" customHeight="1">
      <c r="A1803" s="19" t="s">
        <v>3321</v>
      </c>
      <c r="B1803" s="20" t="s">
        <v>3322</v>
      </c>
      <c r="C1803" s="21" t="s">
        <v>158293</v>
      </c>
      <c r="D1803" s="21" t="s">
        <v>345</v>
      </c>
      <c r="E1803" s="23"/>
    </row>
    <row r="1804" spans="1:5" ht="20" customHeight="1">
      <c r="A1804" s="19" t="s">
        <v>3323</v>
      </c>
      <c r="B1804" s="20" t="s">
        <v>3324</v>
      </c>
      <c r="C1804" s="21" t="s">
        <v>158294</v>
      </c>
      <c r="D1804" s="21" t="s">
        <v>345</v>
      </c>
      <c r="E1804" s="23"/>
    </row>
    <row r="1805" spans="1:5" ht="20" customHeight="1">
      <c r="A1805" s="19" t="s">
        <v>3325</v>
      </c>
      <c r="B1805" s="20" t="s">
        <v>3324</v>
      </c>
      <c r="C1805" s="21" t="s">
        <v>158294</v>
      </c>
      <c r="D1805" s="21" t="s">
        <v>345</v>
      </c>
      <c r="E1805" s="23"/>
    </row>
    <row r="1806" spans="1:5" ht="20" customHeight="1">
      <c r="A1806" s="19" t="s">
        <v>3326</v>
      </c>
      <c r="B1806" s="20" t="s">
        <v>3327</v>
      </c>
      <c r="C1806" s="21" t="s">
        <v>158295</v>
      </c>
      <c r="D1806" s="21" t="s">
        <v>296</v>
      </c>
      <c r="E1806" s="23"/>
    </row>
    <row r="1807" spans="1:5" ht="20" customHeight="1">
      <c r="A1807" s="19" t="s">
        <v>3328</v>
      </c>
      <c r="B1807" s="20" t="s">
        <v>3329</v>
      </c>
      <c r="C1807" s="21" t="s">
        <v>158296</v>
      </c>
      <c r="D1807" s="21" t="s">
        <v>296</v>
      </c>
      <c r="E1807" s="23"/>
    </row>
    <row r="1808" spans="1:5" ht="20" customHeight="1">
      <c r="A1808" s="19" t="s">
        <v>3330</v>
      </c>
      <c r="B1808" s="20" t="s">
        <v>3329</v>
      </c>
      <c r="C1808" s="21" t="s">
        <v>158296</v>
      </c>
      <c r="D1808" s="21" t="s">
        <v>296</v>
      </c>
      <c r="E1808" s="23"/>
    </row>
    <row r="1809" spans="1:5" ht="20" customHeight="1">
      <c r="A1809" s="19" t="s">
        <v>3331</v>
      </c>
      <c r="B1809" s="20" t="s">
        <v>3332</v>
      </c>
      <c r="C1809" s="21" t="s">
        <v>158297</v>
      </c>
      <c r="D1809" s="21" t="s">
        <v>345</v>
      </c>
      <c r="E1809" s="23"/>
    </row>
    <row r="1810" spans="1:5" ht="20" customHeight="1">
      <c r="A1810" s="19" t="s">
        <v>3333</v>
      </c>
      <c r="B1810" s="20" t="s">
        <v>3334</v>
      </c>
      <c r="C1810" s="21" t="s">
        <v>158298</v>
      </c>
      <c r="D1810" s="21" t="s">
        <v>345</v>
      </c>
      <c r="E1810" s="23"/>
    </row>
    <row r="1811" spans="1:5" ht="20" customHeight="1">
      <c r="A1811" s="19" t="s">
        <v>3335</v>
      </c>
      <c r="B1811" s="20" t="s">
        <v>3336</v>
      </c>
      <c r="C1811" s="21" t="s">
        <v>158299</v>
      </c>
      <c r="D1811" s="21" t="s">
        <v>345</v>
      </c>
      <c r="E1811" s="23"/>
    </row>
    <row r="1812" spans="1:5" ht="20" customHeight="1">
      <c r="A1812" s="19" t="s">
        <v>3337</v>
      </c>
      <c r="B1812" s="20" t="s">
        <v>3338</v>
      </c>
      <c r="C1812" s="21" t="s">
        <v>158300</v>
      </c>
      <c r="D1812" s="21" t="s">
        <v>345</v>
      </c>
      <c r="E1812" s="23"/>
    </row>
    <row r="1813" spans="1:5" ht="20" customHeight="1">
      <c r="A1813" s="19" t="s">
        <v>3339</v>
      </c>
      <c r="B1813" s="20" t="s">
        <v>3338</v>
      </c>
      <c r="C1813" s="21" t="s">
        <v>158300</v>
      </c>
      <c r="D1813" s="21" t="s">
        <v>345</v>
      </c>
      <c r="E1813" s="23"/>
    </row>
    <row r="1814" spans="1:5" ht="20" customHeight="1">
      <c r="A1814" s="19" t="s">
        <v>3340</v>
      </c>
      <c r="B1814" s="20" t="s">
        <v>3338</v>
      </c>
      <c r="C1814" s="21" t="s">
        <v>158300</v>
      </c>
      <c r="D1814" s="21" t="s">
        <v>345</v>
      </c>
      <c r="E1814" s="23"/>
    </row>
    <row r="1815" spans="1:5" ht="20" customHeight="1">
      <c r="A1815" s="19" t="s">
        <v>3341</v>
      </c>
      <c r="B1815" s="24">
        <v>100</v>
      </c>
      <c r="C1815" s="21" t="s">
        <v>158301</v>
      </c>
      <c r="D1815" s="21" t="s">
        <v>345</v>
      </c>
      <c r="E1815" s="23"/>
    </row>
    <row r="1816" spans="1:5" ht="20" customHeight="1">
      <c r="A1816" s="19" t="s">
        <v>3342</v>
      </c>
      <c r="B1816" s="20" t="s">
        <v>3343</v>
      </c>
      <c r="C1816" s="21" t="s">
        <v>158302</v>
      </c>
      <c r="D1816" s="21" t="s">
        <v>345</v>
      </c>
      <c r="E1816" s="23"/>
    </row>
    <row r="1817" spans="1:5" ht="20" customHeight="1">
      <c r="A1817" s="19" t="s">
        <v>3344</v>
      </c>
      <c r="B1817" s="20" t="s">
        <v>3345</v>
      </c>
      <c r="C1817" s="21" t="s">
        <v>158303</v>
      </c>
      <c r="D1817" s="21" t="s">
        <v>345</v>
      </c>
      <c r="E1817" s="23"/>
    </row>
    <row r="1818" spans="1:5" ht="20" customHeight="1">
      <c r="A1818" s="19" t="s">
        <v>3346</v>
      </c>
      <c r="B1818" s="20" t="s">
        <v>3345</v>
      </c>
      <c r="C1818" s="21" t="s">
        <v>158303</v>
      </c>
      <c r="D1818" s="21" t="s">
        <v>345</v>
      </c>
      <c r="E1818" s="23"/>
    </row>
    <row r="1819" spans="1:5" ht="20" customHeight="1">
      <c r="A1819" s="19" t="s">
        <v>3347</v>
      </c>
      <c r="B1819" s="20" t="s">
        <v>3345</v>
      </c>
      <c r="C1819" s="21" t="s">
        <v>158303</v>
      </c>
      <c r="D1819" s="21" t="s">
        <v>345</v>
      </c>
      <c r="E1819" s="23"/>
    </row>
    <row r="1820" spans="1:5" ht="20" customHeight="1">
      <c r="A1820" s="19" t="s">
        <v>3348</v>
      </c>
      <c r="B1820" s="20" t="s">
        <v>3349</v>
      </c>
      <c r="C1820" s="21" t="s">
        <v>158304</v>
      </c>
      <c r="D1820" s="21" t="s">
        <v>345</v>
      </c>
      <c r="E1820" s="23"/>
    </row>
    <row r="1821" spans="1:5" ht="20" customHeight="1">
      <c r="A1821" s="19" t="s">
        <v>3350</v>
      </c>
      <c r="B1821" s="20" t="s">
        <v>3349</v>
      </c>
      <c r="C1821" s="21" t="s">
        <v>158304</v>
      </c>
      <c r="D1821" s="21" t="s">
        <v>345</v>
      </c>
      <c r="E1821" s="23"/>
    </row>
    <row r="1822" spans="1:5" ht="20" customHeight="1">
      <c r="A1822" s="19" t="s">
        <v>3351</v>
      </c>
      <c r="B1822" s="20" t="s">
        <v>3352</v>
      </c>
      <c r="C1822" s="21" t="s">
        <v>158305</v>
      </c>
      <c r="D1822" s="21" t="s">
        <v>345</v>
      </c>
      <c r="E1822" s="23"/>
    </row>
    <row r="1823" spans="1:5" ht="20" customHeight="1">
      <c r="A1823" s="19" t="s">
        <v>3353</v>
      </c>
      <c r="B1823" s="20" t="s">
        <v>3354</v>
      </c>
      <c r="C1823" s="21" t="s">
        <v>158306</v>
      </c>
      <c r="D1823" s="21" t="s">
        <v>345</v>
      </c>
      <c r="E1823" s="23"/>
    </row>
    <row r="1824" spans="1:5" ht="20" customHeight="1">
      <c r="A1824" s="19" t="s">
        <v>3355</v>
      </c>
      <c r="B1824" s="24">
        <v>100</v>
      </c>
      <c r="C1824" s="21" t="s">
        <v>158307</v>
      </c>
      <c r="D1824" s="21" t="s">
        <v>345</v>
      </c>
      <c r="E1824" s="23"/>
    </row>
    <row r="1825" spans="1:5" ht="20" customHeight="1">
      <c r="A1825" s="19" t="s">
        <v>3356</v>
      </c>
      <c r="B1825" s="24">
        <v>100</v>
      </c>
      <c r="C1825" s="21" t="s">
        <v>158308</v>
      </c>
      <c r="D1825" s="21" t="s">
        <v>345</v>
      </c>
      <c r="E1825" s="23"/>
    </row>
    <row r="1826" spans="1:5" ht="20" customHeight="1">
      <c r="A1826" s="19" t="s">
        <v>3357</v>
      </c>
      <c r="B1826" s="20" t="s">
        <v>3358</v>
      </c>
      <c r="C1826" s="21" t="s">
        <v>158309</v>
      </c>
      <c r="D1826" s="21" t="s">
        <v>345</v>
      </c>
      <c r="E1826" s="23"/>
    </row>
    <row r="1827" spans="1:5" ht="20" customHeight="1">
      <c r="A1827" s="19" t="s">
        <v>3359</v>
      </c>
      <c r="B1827" s="20" t="s">
        <v>3358</v>
      </c>
      <c r="C1827" s="21" t="s">
        <v>158309</v>
      </c>
      <c r="D1827" s="21" t="s">
        <v>345</v>
      </c>
      <c r="E1827" s="23"/>
    </row>
    <row r="1828" spans="1:5" ht="20" customHeight="1">
      <c r="A1828" s="19" t="s">
        <v>3360</v>
      </c>
      <c r="B1828" s="20" t="s">
        <v>3361</v>
      </c>
      <c r="C1828" s="21" t="s">
        <v>158310</v>
      </c>
      <c r="D1828" s="21" t="s">
        <v>296</v>
      </c>
      <c r="E1828" s="23"/>
    </row>
    <row r="1829" spans="1:5" ht="20" customHeight="1">
      <c r="A1829" s="19" t="s">
        <v>3362</v>
      </c>
      <c r="B1829" s="20" t="s">
        <v>3363</v>
      </c>
      <c r="C1829" s="21" t="s">
        <v>158311</v>
      </c>
      <c r="D1829" s="21" t="s">
        <v>345</v>
      </c>
      <c r="E1829" s="23"/>
    </row>
    <row r="1830" spans="1:5" ht="20" customHeight="1">
      <c r="A1830" s="19" t="s">
        <v>3364</v>
      </c>
      <c r="B1830" s="20" t="s">
        <v>3365</v>
      </c>
      <c r="C1830" s="21" t="s">
        <v>158312</v>
      </c>
      <c r="D1830" s="21" t="s">
        <v>345</v>
      </c>
      <c r="E1830" s="23"/>
    </row>
    <row r="1831" spans="1:5" ht="20" customHeight="1">
      <c r="A1831" s="19" t="s">
        <v>3366</v>
      </c>
      <c r="B1831" s="20" t="s">
        <v>3367</v>
      </c>
      <c r="C1831" s="21" t="s">
        <v>158313</v>
      </c>
      <c r="D1831" s="21" t="s">
        <v>139</v>
      </c>
      <c r="E1831" s="23"/>
    </row>
    <row r="1832" spans="1:5" ht="20" customHeight="1">
      <c r="A1832" s="19" t="s">
        <v>3368</v>
      </c>
      <c r="B1832" s="20" t="s">
        <v>3369</v>
      </c>
      <c r="C1832" s="21" t="s">
        <v>158314</v>
      </c>
      <c r="D1832" s="21" t="s">
        <v>345</v>
      </c>
      <c r="E1832" s="23"/>
    </row>
    <row r="1833" spans="1:5" ht="20" customHeight="1">
      <c r="A1833" s="19" t="s">
        <v>3370</v>
      </c>
      <c r="B1833" s="20" t="s">
        <v>3371</v>
      </c>
      <c r="C1833" s="21" t="s">
        <v>158315</v>
      </c>
      <c r="D1833" s="21" t="s">
        <v>296</v>
      </c>
      <c r="E1833" s="23"/>
    </row>
    <row r="1834" spans="1:5" ht="20" customHeight="1">
      <c r="A1834" s="19" t="s">
        <v>3372</v>
      </c>
      <c r="B1834" s="20" t="s">
        <v>3371</v>
      </c>
      <c r="C1834" s="21" t="s">
        <v>158315</v>
      </c>
      <c r="D1834" s="21" t="s">
        <v>296</v>
      </c>
      <c r="E1834" s="23"/>
    </row>
    <row r="1835" spans="1:5" ht="20" customHeight="1">
      <c r="A1835" s="19" t="s">
        <v>3373</v>
      </c>
      <c r="B1835" s="20" t="s">
        <v>3374</v>
      </c>
      <c r="C1835" s="21" t="s">
        <v>158316</v>
      </c>
      <c r="D1835" s="21" t="s">
        <v>296</v>
      </c>
      <c r="E1835" s="23"/>
    </row>
    <row r="1836" spans="1:5" ht="20" customHeight="1">
      <c r="A1836" s="19" t="s">
        <v>3375</v>
      </c>
      <c r="B1836" s="20" t="s">
        <v>3374</v>
      </c>
      <c r="C1836" s="21" t="s">
        <v>158316</v>
      </c>
      <c r="D1836" s="21" t="s">
        <v>296</v>
      </c>
      <c r="E1836" s="23"/>
    </row>
    <row r="1837" spans="1:5" ht="20" customHeight="1">
      <c r="A1837" s="19" t="s">
        <v>3376</v>
      </c>
      <c r="B1837" s="20" t="s">
        <v>3377</v>
      </c>
      <c r="C1837" s="21" t="s">
        <v>158317</v>
      </c>
      <c r="D1837" s="21" t="s">
        <v>345</v>
      </c>
      <c r="E1837" s="23"/>
    </row>
    <row r="1838" spans="1:5" ht="20" customHeight="1">
      <c r="A1838" s="19" t="s">
        <v>3378</v>
      </c>
      <c r="B1838" s="20" t="s">
        <v>3379</v>
      </c>
      <c r="C1838" s="21" t="s">
        <v>158318</v>
      </c>
      <c r="D1838" s="21" t="s">
        <v>345</v>
      </c>
      <c r="E1838" s="23"/>
    </row>
    <row r="1839" spans="1:5" ht="20" customHeight="1">
      <c r="A1839" s="19" t="s">
        <v>3380</v>
      </c>
      <c r="B1839" s="20" t="s">
        <v>3379</v>
      </c>
      <c r="C1839" s="21" t="s">
        <v>158318</v>
      </c>
      <c r="D1839" s="21" t="s">
        <v>345</v>
      </c>
      <c r="E1839" s="23"/>
    </row>
    <row r="1840" spans="1:5" ht="20" customHeight="1">
      <c r="A1840" s="19" t="s">
        <v>3381</v>
      </c>
      <c r="B1840" s="20" t="s">
        <v>3379</v>
      </c>
      <c r="C1840" s="21" t="s">
        <v>158318</v>
      </c>
      <c r="D1840" s="21" t="s">
        <v>345</v>
      </c>
      <c r="E1840" s="23"/>
    </row>
    <row r="1841" spans="1:5" ht="20" customHeight="1">
      <c r="A1841" s="19" t="s">
        <v>3382</v>
      </c>
      <c r="B1841" s="20" t="s">
        <v>3383</v>
      </c>
      <c r="C1841" s="21" t="s">
        <v>158319</v>
      </c>
      <c r="D1841" s="21" t="s">
        <v>296</v>
      </c>
      <c r="E1841" s="23"/>
    </row>
    <row r="1842" spans="1:5" ht="20" customHeight="1">
      <c r="A1842" s="19" t="s">
        <v>3384</v>
      </c>
      <c r="B1842" s="20" t="s">
        <v>3383</v>
      </c>
      <c r="C1842" s="21" t="s">
        <v>158319</v>
      </c>
      <c r="D1842" s="21" t="s">
        <v>296</v>
      </c>
      <c r="E1842" s="23"/>
    </row>
    <row r="1843" spans="1:5" ht="20" customHeight="1">
      <c r="A1843" s="19" t="s">
        <v>3385</v>
      </c>
      <c r="B1843" s="20" t="s">
        <v>3386</v>
      </c>
      <c r="C1843" s="21" t="s">
        <v>158320</v>
      </c>
      <c r="D1843" s="21" t="s">
        <v>345</v>
      </c>
      <c r="E1843" s="23"/>
    </row>
    <row r="1844" spans="1:5" ht="20" customHeight="1">
      <c r="A1844" s="19" t="s">
        <v>3387</v>
      </c>
      <c r="B1844" s="20" t="s">
        <v>3386</v>
      </c>
      <c r="C1844" s="21" t="s">
        <v>158320</v>
      </c>
      <c r="D1844" s="21" t="s">
        <v>345</v>
      </c>
      <c r="E1844" s="23"/>
    </row>
    <row r="1845" spans="1:5" ht="20" customHeight="1">
      <c r="A1845" s="19" t="s">
        <v>3388</v>
      </c>
      <c r="B1845" s="20" t="s">
        <v>3389</v>
      </c>
      <c r="C1845" s="21" t="s">
        <v>158321</v>
      </c>
      <c r="D1845" s="21" t="s">
        <v>296</v>
      </c>
      <c r="E1845" s="23"/>
    </row>
    <row r="1846" spans="1:5" ht="20" customHeight="1">
      <c r="A1846" s="19" t="s">
        <v>3390</v>
      </c>
      <c r="B1846" s="20" t="s">
        <v>3391</v>
      </c>
      <c r="C1846" s="21" t="s">
        <v>158322</v>
      </c>
      <c r="D1846" s="21" t="s">
        <v>345</v>
      </c>
      <c r="E1846" s="23"/>
    </row>
    <row r="1847" spans="1:5" ht="20" customHeight="1">
      <c r="A1847" s="19" t="s">
        <v>3392</v>
      </c>
      <c r="B1847" s="20" t="s">
        <v>3393</v>
      </c>
      <c r="C1847" s="21" t="s">
        <v>158323</v>
      </c>
      <c r="D1847" s="21" t="s">
        <v>345</v>
      </c>
      <c r="E1847" s="23"/>
    </row>
    <row r="1848" spans="1:5" ht="20" customHeight="1">
      <c r="A1848" s="19" t="s">
        <v>3394</v>
      </c>
      <c r="B1848" s="20" t="s">
        <v>3395</v>
      </c>
      <c r="C1848" s="21" t="s">
        <v>158324</v>
      </c>
      <c r="D1848" s="21" t="s">
        <v>345</v>
      </c>
      <c r="E1848" s="23"/>
    </row>
    <row r="1849" spans="1:5" ht="20" customHeight="1">
      <c r="A1849" s="19" t="s">
        <v>3396</v>
      </c>
      <c r="B1849" s="20" t="s">
        <v>3397</v>
      </c>
      <c r="C1849" s="21" t="s">
        <v>158325</v>
      </c>
      <c r="D1849" s="21" t="s">
        <v>345</v>
      </c>
      <c r="E1849" s="23"/>
    </row>
    <row r="1850" spans="1:5" ht="20" customHeight="1">
      <c r="A1850" s="19" t="s">
        <v>3398</v>
      </c>
      <c r="B1850" s="20" t="s">
        <v>3399</v>
      </c>
      <c r="C1850" s="21" t="s">
        <v>158326</v>
      </c>
      <c r="D1850" s="21" t="s">
        <v>345</v>
      </c>
      <c r="E1850" s="23"/>
    </row>
    <row r="1851" spans="1:5" ht="20" customHeight="1">
      <c r="A1851" s="19" t="s">
        <v>3400</v>
      </c>
      <c r="B1851" s="20" t="s">
        <v>3399</v>
      </c>
      <c r="C1851" s="21" t="s">
        <v>158326</v>
      </c>
      <c r="D1851" s="21" t="s">
        <v>345</v>
      </c>
      <c r="E1851" s="23"/>
    </row>
    <row r="1852" spans="1:5" ht="20" customHeight="1">
      <c r="A1852" s="19" t="s">
        <v>3401</v>
      </c>
      <c r="B1852" s="20" t="s">
        <v>3402</v>
      </c>
      <c r="C1852" s="21" t="s">
        <v>157213</v>
      </c>
      <c r="D1852" s="21" t="s">
        <v>345</v>
      </c>
      <c r="E1852" s="23"/>
    </row>
    <row r="1853" spans="1:5" ht="20" customHeight="1">
      <c r="A1853" s="19" t="s">
        <v>3403</v>
      </c>
      <c r="B1853" s="20" t="s">
        <v>3404</v>
      </c>
      <c r="C1853" s="21" t="s">
        <v>158327</v>
      </c>
      <c r="D1853" s="21" t="s">
        <v>296</v>
      </c>
      <c r="E1853" s="23"/>
    </row>
    <row r="1854" spans="1:5" ht="20" customHeight="1">
      <c r="A1854" s="19" t="s">
        <v>3405</v>
      </c>
      <c r="B1854" s="20" t="s">
        <v>3404</v>
      </c>
      <c r="C1854" s="21" t="s">
        <v>158327</v>
      </c>
      <c r="D1854" s="21" t="s">
        <v>296</v>
      </c>
      <c r="E1854" s="23"/>
    </row>
    <row r="1855" spans="1:5" ht="20" customHeight="1">
      <c r="A1855" s="19" t="s">
        <v>3406</v>
      </c>
      <c r="B1855" s="24">
        <v>100</v>
      </c>
      <c r="C1855" s="21" t="s">
        <v>158328</v>
      </c>
      <c r="D1855" s="21" t="s">
        <v>345</v>
      </c>
      <c r="E1855" s="23"/>
    </row>
    <row r="1856" spans="1:5" ht="20" customHeight="1">
      <c r="A1856" s="19" t="s">
        <v>3407</v>
      </c>
      <c r="B1856" s="24">
        <v>100</v>
      </c>
      <c r="C1856" s="21" t="s">
        <v>158329</v>
      </c>
      <c r="D1856" s="21" t="s">
        <v>345</v>
      </c>
      <c r="E1856" s="23"/>
    </row>
    <row r="1857" spans="1:5" ht="20" customHeight="1">
      <c r="A1857" s="19" t="s">
        <v>3408</v>
      </c>
      <c r="B1857" s="20" t="s">
        <v>3409</v>
      </c>
      <c r="C1857" s="21" t="s">
        <v>158330</v>
      </c>
      <c r="D1857" s="21" t="s">
        <v>345</v>
      </c>
      <c r="E1857" s="23"/>
    </row>
    <row r="1858" spans="1:5" ht="20" customHeight="1">
      <c r="A1858" s="19" t="s">
        <v>3410</v>
      </c>
      <c r="B1858" s="24">
        <v>100</v>
      </c>
      <c r="C1858" s="21" t="s">
        <v>157920</v>
      </c>
      <c r="D1858" s="21" t="s">
        <v>345</v>
      </c>
      <c r="E1858" s="23"/>
    </row>
    <row r="1859" spans="1:5" ht="20" customHeight="1">
      <c r="A1859" s="19" t="s">
        <v>3411</v>
      </c>
      <c r="B1859" s="20" t="s">
        <v>3412</v>
      </c>
      <c r="C1859" s="21" t="s">
        <v>158331</v>
      </c>
      <c r="D1859" s="21" t="s">
        <v>345</v>
      </c>
      <c r="E1859" s="23"/>
    </row>
    <row r="1860" spans="1:5" ht="20" customHeight="1">
      <c r="A1860" s="19" t="s">
        <v>3413</v>
      </c>
      <c r="B1860" s="20" t="s">
        <v>3412</v>
      </c>
      <c r="C1860" s="21" t="s">
        <v>158331</v>
      </c>
      <c r="D1860" s="21" t="s">
        <v>345</v>
      </c>
      <c r="E1860" s="23"/>
    </row>
    <row r="1861" spans="1:5" ht="20" customHeight="1">
      <c r="A1861" s="19" t="s">
        <v>3414</v>
      </c>
      <c r="B1861" s="20" t="s">
        <v>3412</v>
      </c>
      <c r="C1861" s="21" t="s">
        <v>158331</v>
      </c>
      <c r="D1861" s="21" t="s">
        <v>345</v>
      </c>
      <c r="E1861" s="23"/>
    </row>
    <row r="1862" spans="1:5" ht="20" customHeight="1">
      <c r="A1862" s="19" t="s">
        <v>3415</v>
      </c>
      <c r="B1862" s="20" t="s">
        <v>3412</v>
      </c>
      <c r="C1862" s="21" t="s">
        <v>158331</v>
      </c>
      <c r="D1862" s="21" t="s">
        <v>345</v>
      </c>
      <c r="E1862" s="23"/>
    </row>
    <row r="1863" spans="1:5" ht="20" customHeight="1">
      <c r="A1863" s="19" t="s">
        <v>3416</v>
      </c>
      <c r="B1863" s="20" t="s">
        <v>3417</v>
      </c>
      <c r="C1863" s="21" t="s">
        <v>158332</v>
      </c>
      <c r="D1863" s="21" t="s">
        <v>296</v>
      </c>
      <c r="E1863" s="23"/>
    </row>
    <row r="1864" spans="1:5" ht="20" customHeight="1">
      <c r="A1864" s="19" t="s">
        <v>3418</v>
      </c>
      <c r="B1864" s="24">
        <v>100</v>
      </c>
      <c r="C1864" s="21" t="s">
        <v>158333</v>
      </c>
      <c r="D1864" s="21" t="s">
        <v>345</v>
      </c>
      <c r="E1864" s="23"/>
    </row>
    <row r="1865" spans="1:5" ht="20" customHeight="1">
      <c r="A1865" s="19" t="s">
        <v>3419</v>
      </c>
      <c r="B1865" s="24">
        <v>100</v>
      </c>
      <c r="C1865" s="21" t="s">
        <v>158334</v>
      </c>
      <c r="D1865" s="21" t="s">
        <v>345</v>
      </c>
      <c r="E1865" s="23"/>
    </row>
    <row r="1866" spans="1:5" ht="20" customHeight="1">
      <c r="A1866" s="19" t="s">
        <v>3420</v>
      </c>
      <c r="B1866" s="20" t="s">
        <v>3421</v>
      </c>
      <c r="C1866" s="21" t="s">
        <v>158335</v>
      </c>
      <c r="D1866" s="21" t="s">
        <v>345</v>
      </c>
      <c r="E1866" s="23"/>
    </row>
    <row r="1867" spans="1:5" ht="20" customHeight="1">
      <c r="A1867" s="19" t="s">
        <v>3422</v>
      </c>
      <c r="B1867" s="20" t="s">
        <v>3423</v>
      </c>
      <c r="C1867" s="21" t="s">
        <v>158336</v>
      </c>
      <c r="D1867" s="21" t="s">
        <v>296</v>
      </c>
      <c r="E1867" s="23"/>
    </row>
    <row r="1868" spans="1:5" ht="20" customHeight="1">
      <c r="A1868" s="19" t="s">
        <v>3424</v>
      </c>
      <c r="B1868" s="20" t="s">
        <v>3423</v>
      </c>
      <c r="C1868" s="21" t="s">
        <v>158336</v>
      </c>
      <c r="D1868" s="21" t="s">
        <v>296</v>
      </c>
      <c r="E1868" s="23"/>
    </row>
    <row r="1869" spans="1:5" ht="20" customHeight="1">
      <c r="A1869" s="19" t="s">
        <v>3425</v>
      </c>
      <c r="B1869" s="20" t="s">
        <v>3426</v>
      </c>
      <c r="C1869" s="21" t="s">
        <v>158337</v>
      </c>
      <c r="D1869" s="21" t="s">
        <v>345</v>
      </c>
      <c r="E1869" s="23"/>
    </row>
    <row r="1870" spans="1:5" ht="20" customHeight="1">
      <c r="A1870" s="19" t="s">
        <v>3427</v>
      </c>
      <c r="B1870" s="20" t="s">
        <v>3428</v>
      </c>
      <c r="C1870" s="21" t="s">
        <v>158338</v>
      </c>
      <c r="D1870" s="21" t="s">
        <v>345</v>
      </c>
      <c r="E1870" s="23"/>
    </row>
    <row r="1871" spans="1:5" ht="20" customHeight="1">
      <c r="A1871" s="19" t="s">
        <v>3429</v>
      </c>
      <c r="B1871" s="20" t="s">
        <v>3430</v>
      </c>
      <c r="C1871" s="21" t="s">
        <v>158339</v>
      </c>
      <c r="D1871" s="21" t="s">
        <v>345</v>
      </c>
      <c r="E1871" s="23"/>
    </row>
    <row r="1872" spans="1:5" ht="20" customHeight="1">
      <c r="A1872" s="19" t="s">
        <v>3431</v>
      </c>
      <c r="B1872" s="20" t="s">
        <v>3430</v>
      </c>
      <c r="C1872" s="21" t="s">
        <v>158339</v>
      </c>
      <c r="D1872" s="21" t="s">
        <v>345</v>
      </c>
      <c r="E1872" s="23"/>
    </row>
    <row r="1873" spans="1:5" ht="20" customHeight="1">
      <c r="A1873" s="19" t="s">
        <v>3432</v>
      </c>
      <c r="B1873" s="20" t="s">
        <v>3433</v>
      </c>
      <c r="C1873" s="21" t="s">
        <v>158340</v>
      </c>
      <c r="D1873" s="21" t="s">
        <v>345</v>
      </c>
      <c r="E1873" s="23"/>
    </row>
    <row r="1874" spans="1:5" ht="20" customHeight="1">
      <c r="A1874" s="19" t="s">
        <v>3434</v>
      </c>
      <c r="B1874" s="20" t="s">
        <v>3435</v>
      </c>
      <c r="C1874" s="21" t="s">
        <v>158341</v>
      </c>
      <c r="D1874" s="21" t="s">
        <v>345</v>
      </c>
      <c r="E1874" s="23"/>
    </row>
    <row r="1875" spans="1:5" ht="20" customHeight="1">
      <c r="A1875" s="19" t="s">
        <v>3436</v>
      </c>
      <c r="B1875" s="20" t="s">
        <v>3437</v>
      </c>
      <c r="C1875" s="21" t="s">
        <v>158342</v>
      </c>
      <c r="D1875" s="21" t="s">
        <v>296</v>
      </c>
      <c r="E1875" s="23"/>
    </row>
    <row r="1876" spans="1:5" ht="20" customHeight="1">
      <c r="A1876" s="19" t="s">
        <v>3438</v>
      </c>
      <c r="B1876" s="20" t="s">
        <v>3437</v>
      </c>
      <c r="C1876" s="21" t="s">
        <v>158342</v>
      </c>
      <c r="D1876" s="21" t="s">
        <v>296</v>
      </c>
      <c r="E1876" s="23"/>
    </row>
    <row r="1877" spans="1:5" ht="20" customHeight="1">
      <c r="A1877" s="19" t="s">
        <v>3439</v>
      </c>
      <c r="B1877" s="20" t="s">
        <v>3440</v>
      </c>
      <c r="C1877" s="21" t="s">
        <v>158343</v>
      </c>
      <c r="D1877" s="21" t="s">
        <v>345</v>
      </c>
      <c r="E1877" s="23"/>
    </row>
    <row r="1878" spans="1:5" ht="20" customHeight="1">
      <c r="A1878" s="19" t="s">
        <v>3441</v>
      </c>
      <c r="B1878" s="20" t="s">
        <v>3442</v>
      </c>
      <c r="C1878" s="21" t="s">
        <v>158344</v>
      </c>
      <c r="D1878" s="21" t="s">
        <v>139</v>
      </c>
      <c r="E1878" s="23"/>
    </row>
    <row r="1879" spans="1:5" ht="20" customHeight="1">
      <c r="A1879" s="19" t="s">
        <v>3443</v>
      </c>
      <c r="B1879" s="20" t="s">
        <v>3444</v>
      </c>
      <c r="C1879" s="21" t="s">
        <v>158345</v>
      </c>
      <c r="D1879" s="21" t="s">
        <v>345</v>
      </c>
      <c r="E1879" s="23"/>
    </row>
    <row r="1880" spans="1:5" ht="20" customHeight="1">
      <c r="A1880" s="19" t="s">
        <v>3445</v>
      </c>
      <c r="B1880" s="24">
        <v>100</v>
      </c>
      <c r="C1880" s="21" t="s">
        <v>158346</v>
      </c>
      <c r="D1880" s="21" t="s">
        <v>345</v>
      </c>
      <c r="E1880" s="23"/>
    </row>
    <row r="1881" spans="1:5" ht="20" customHeight="1">
      <c r="A1881" s="19" t="s">
        <v>3446</v>
      </c>
      <c r="B1881" s="20" t="s">
        <v>51</v>
      </c>
      <c r="C1881" s="21" t="s">
        <v>158347</v>
      </c>
      <c r="D1881" s="21" t="s">
        <v>296</v>
      </c>
      <c r="E1881" s="23"/>
    </row>
    <row r="1882" spans="1:5" ht="20" customHeight="1">
      <c r="A1882" s="19" t="s">
        <v>3447</v>
      </c>
      <c r="B1882" s="20" t="s">
        <v>51</v>
      </c>
      <c r="C1882" s="21" t="s">
        <v>158347</v>
      </c>
      <c r="D1882" s="21" t="s">
        <v>296</v>
      </c>
      <c r="E1882" s="23"/>
    </row>
    <row r="1883" spans="1:5" ht="20" customHeight="1">
      <c r="A1883" s="19" t="s">
        <v>3448</v>
      </c>
      <c r="B1883" s="24">
        <v>100</v>
      </c>
      <c r="C1883" s="21" t="s">
        <v>158348</v>
      </c>
      <c r="D1883" s="21" t="s">
        <v>345</v>
      </c>
      <c r="E1883" s="23"/>
    </row>
    <row r="1884" spans="1:5" ht="20" customHeight="1">
      <c r="A1884" s="19" t="s">
        <v>3449</v>
      </c>
      <c r="B1884" s="24">
        <v>100</v>
      </c>
      <c r="C1884" s="21" t="s">
        <v>158348</v>
      </c>
      <c r="D1884" s="21" t="s">
        <v>345</v>
      </c>
      <c r="E1884" s="23"/>
    </row>
    <row r="1885" spans="1:5" ht="20" customHeight="1">
      <c r="A1885" s="19" t="s">
        <v>3450</v>
      </c>
      <c r="B1885" s="20" t="s">
        <v>3451</v>
      </c>
      <c r="C1885" s="21" t="s">
        <v>158349</v>
      </c>
      <c r="D1885" s="21" t="s">
        <v>345</v>
      </c>
      <c r="E1885" s="23"/>
    </row>
    <row r="1886" spans="1:5" ht="20" customHeight="1">
      <c r="A1886" s="19" t="s">
        <v>3452</v>
      </c>
      <c r="B1886" s="20" t="s">
        <v>3451</v>
      </c>
      <c r="C1886" s="21" t="s">
        <v>158349</v>
      </c>
      <c r="D1886" s="21" t="s">
        <v>345</v>
      </c>
      <c r="E1886" s="23"/>
    </row>
    <row r="1887" spans="1:5" ht="20" customHeight="1">
      <c r="A1887" s="19" t="s">
        <v>3453</v>
      </c>
      <c r="B1887" s="24">
        <v>100</v>
      </c>
      <c r="C1887" s="21" t="s">
        <v>158350</v>
      </c>
      <c r="D1887" s="21" t="s">
        <v>345</v>
      </c>
      <c r="E1887" s="23"/>
    </row>
    <row r="1888" spans="1:5" ht="20" customHeight="1">
      <c r="A1888" s="19" t="s">
        <v>3454</v>
      </c>
      <c r="B1888" s="24">
        <v>100</v>
      </c>
      <c r="C1888" s="21" t="s">
        <v>158350</v>
      </c>
      <c r="D1888" s="21" t="s">
        <v>345</v>
      </c>
      <c r="E1888" s="23"/>
    </row>
    <row r="1889" spans="1:5" ht="20" customHeight="1">
      <c r="A1889" s="19" t="s">
        <v>3455</v>
      </c>
      <c r="B1889" s="20" t="s">
        <v>3456</v>
      </c>
      <c r="C1889" s="21" t="s">
        <v>158351</v>
      </c>
      <c r="D1889" s="21" t="s">
        <v>296</v>
      </c>
      <c r="E1889" s="23"/>
    </row>
    <row r="1890" spans="1:5" ht="20" customHeight="1">
      <c r="A1890" s="19" t="s">
        <v>3457</v>
      </c>
      <c r="B1890" s="20" t="s">
        <v>3458</v>
      </c>
      <c r="C1890" s="21" t="s">
        <v>158352</v>
      </c>
      <c r="D1890" s="21" t="s">
        <v>345</v>
      </c>
      <c r="E1890" s="23"/>
    </row>
    <row r="1891" spans="1:5" ht="20" customHeight="1">
      <c r="A1891" s="19" t="s">
        <v>3459</v>
      </c>
      <c r="B1891" s="20" t="s">
        <v>3460</v>
      </c>
      <c r="C1891" s="21" t="s">
        <v>158353</v>
      </c>
      <c r="D1891" s="21" t="s">
        <v>345</v>
      </c>
      <c r="E1891" s="23"/>
    </row>
    <row r="1892" spans="1:5" ht="20" customHeight="1">
      <c r="A1892" s="19" t="s">
        <v>3461</v>
      </c>
      <c r="B1892" s="20" t="s">
        <v>3462</v>
      </c>
      <c r="C1892" s="21" t="s">
        <v>158015</v>
      </c>
      <c r="D1892" s="21" t="s">
        <v>345</v>
      </c>
      <c r="E1892" s="23"/>
    </row>
    <row r="1893" spans="1:5" ht="20" customHeight="1">
      <c r="A1893" s="19" t="s">
        <v>3463</v>
      </c>
      <c r="B1893" s="20" t="s">
        <v>3464</v>
      </c>
      <c r="C1893" s="21" t="s">
        <v>158354</v>
      </c>
      <c r="D1893" s="21" t="s">
        <v>345</v>
      </c>
      <c r="E1893" s="23"/>
    </row>
    <row r="1894" spans="1:5" ht="20" customHeight="1">
      <c r="A1894" s="19" t="s">
        <v>3465</v>
      </c>
      <c r="B1894" s="20" t="s">
        <v>3466</v>
      </c>
      <c r="C1894" s="21" t="s">
        <v>158355</v>
      </c>
      <c r="D1894" s="21" t="s">
        <v>345</v>
      </c>
      <c r="E1894" s="23"/>
    </row>
    <row r="1895" spans="1:5" ht="20" customHeight="1">
      <c r="A1895" s="19" t="s">
        <v>3467</v>
      </c>
      <c r="B1895" s="20" t="s">
        <v>3468</v>
      </c>
      <c r="C1895" s="21" t="s">
        <v>158356</v>
      </c>
      <c r="D1895" s="21" t="s">
        <v>345</v>
      </c>
      <c r="E1895" s="23"/>
    </row>
    <row r="1896" spans="1:5" ht="20" customHeight="1">
      <c r="A1896" s="19" t="s">
        <v>3469</v>
      </c>
      <c r="B1896" s="20" t="s">
        <v>3470</v>
      </c>
      <c r="C1896" s="21" t="s">
        <v>158357</v>
      </c>
      <c r="D1896" s="21" t="s">
        <v>296</v>
      </c>
      <c r="E1896" s="23"/>
    </row>
    <row r="1897" spans="1:5" ht="20" customHeight="1">
      <c r="A1897" s="19" t="s">
        <v>3471</v>
      </c>
      <c r="B1897" s="20" t="s">
        <v>3472</v>
      </c>
      <c r="C1897" s="21" t="s">
        <v>158358</v>
      </c>
      <c r="D1897" s="21" t="s">
        <v>345</v>
      </c>
      <c r="E1897" s="23"/>
    </row>
    <row r="1898" spans="1:5" ht="20" customHeight="1">
      <c r="A1898" s="19" t="s">
        <v>3473</v>
      </c>
      <c r="B1898" s="20" t="s">
        <v>3472</v>
      </c>
      <c r="C1898" s="21" t="s">
        <v>158358</v>
      </c>
      <c r="D1898" s="21" t="s">
        <v>345</v>
      </c>
      <c r="E1898" s="23"/>
    </row>
    <row r="1899" spans="1:5" ht="20" customHeight="1">
      <c r="A1899" s="19" t="s">
        <v>3474</v>
      </c>
      <c r="B1899" s="20" t="s">
        <v>3475</v>
      </c>
      <c r="C1899" s="21" t="s">
        <v>158359</v>
      </c>
      <c r="D1899" s="21" t="s">
        <v>296</v>
      </c>
      <c r="E1899" s="23"/>
    </row>
    <row r="1900" spans="1:5" ht="20" customHeight="1">
      <c r="A1900" s="19" t="s">
        <v>3476</v>
      </c>
      <c r="B1900" s="20" t="s">
        <v>3475</v>
      </c>
      <c r="C1900" s="21" t="s">
        <v>158359</v>
      </c>
      <c r="D1900" s="21" t="s">
        <v>296</v>
      </c>
      <c r="E1900" s="23"/>
    </row>
    <row r="1901" spans="1:5" ht="20" customHeight="1">
      <c r="A1901" s="19" t="s">
        <v>3477</v>
      </c>
      <c r="B1901" s="20" t="s">
        <v>3478</v>
      </c>
      <c r="C1901" s="21" t="s">
        <v>158360</v>
      </c>
      <c r="D1901" s="21" t="s">
        <v>345</v>
      </c>
      <c r="E1901" s="23"/>
    </row>
    <row r="1902" spans="1:5" ht="20" customHeight="1">
      <c r="A1902" s="19" t="s">
        <v>3479</v>
      </c>
      <c r="B1902" s="20" t="s">
        <v>3480</v>
      </c>
      <c r="C1902" s="21" t="s">
        <v>158361</v>
      </c>
      <c r="D1902" s="21" t="s">
        <v>345</v>
      </c>
      <c r="E1902" s="23"/>
    </row>
    <row r="1903" spans="1:5" ht="20" customHeight="1">
      <c r="A1903" s="19" t="s">
        <v>3481</v>
      </c>
      <c r="B1903" s="20" t="s">
        <v>3482</v>
      </c>
      <c r="C1903" s="21" t="s">
        <v>158362</v>
      </c>
      <c r="D1903" s="21" t="s">
        <v>345</v>
      </c>
      <c r="E1903" s="23"/>
    </row>
    <row r="1904" spans="1:5" ht="20" customHeight="1">
      <c r="A1904" s="19" t="s">
        <v>3483</v>
      </c>
      <c r="B1904" s="20" t="s">
        <v>3484</v>
      </c>
      <c r="C1904" s="21" t="s">
        <v>158363</v>
      </c>
      <c r="D1904" s="21" t="s">
        <v>296</v>
      </c>
      <c r="E1904" s="23"/>
    </row>
    <row r="1905" spans="1:5" ht="20" customHeight="1">
      <c r="A1905" s="19" t="s">
        <v>3485</v>
      </c>
      <c r="B1905" s="20" t="s">
        <v>3486</v>
      </c>
      <c r="C1905" s="21" t="s">
        <v>158364</v>
      </c>
      <c r="D1905" s="21" t="s">
        <v>345</v>
      </c>
      <c r="E1905" s="23"/>
    </row>
    <row r="1906" spans="1:5" ht="20" customHeight="1">
      <c r="A1906" s="19" t="s">
        <v>3487</v>
      </c>
      <c r="B1906" s="20" t="s">
        <v>3488</v>
      </c>
      <c r="C1906" s="21" t="s">
        <v>158365</v>
      </c>
      <c r="D1906" s="21" t="s">
        <v>345</v>
      </c>
      <c r="E1906" s="23"/>
    </row>
    <row r="1907" spans="1:5" ht="20" customHeight="1">
      <c r="A1907" s="19" t="s">
        <v>3489</v>
      </c>
      <c r="B1907" s="20" t="s">
        <v>3488</v>
      </c>
      <c r="C1907" s="21" t="s">
        <v>158365</v>
      </c>
      <c r="D1907" s="21" t="s">
        <v>345</v>
      </c>
      <c r="E1907" s="23"/>
    </row>
    <row r="1908" spans="1:5" ht="20" customHeight="1">
      <c r="A1908" s="19" t="s">
        <v>3490</v>
      </c>
      <c r="B1908" s="20" t="s">
        <v>3491</v>
      </c>
      <c r="C1908" s="21" t="s">
        <v>158366</v>
      </c>
      <c r="D1908" s="21" t="s">
        <v>345</v>
      </c>
      <c r="E1908" s="23"/>
    </row>
    <row r="1909" spans="1:5" ht="20" customHeight="1">
      <c r="A1909" s="19" t="s">
        <v>3492</v>
      </c>
      <c r="B1909" s="20" t="s">
        <v>3493</v>
      </c>
      <c r="C1909" s="21" t="s">
        <v>158367</v>
      </c>
      <c r="D1909" s="21" t="s">
        <v>345</v>
      </c>
      <c r="E1909" s="23"/>
    </row>
    <row r="1910" spans="1:5" ht="20" customHeight="1">
      <c r="A1910" s="19" t="s">
        <v>3494</v>
      </c>
      <c r="B1910" s="20" t="s">
        <v>3493</v>
      </c>
      <c r="C1910" s="21" t="s">
        <v>158367</v>
      </c>
      <c r="D1910" s="21" t="s">
        <v>345</v>
      </c>
      <c r="E1910" s="23"/>
    </row>
    <row r="1911" spans="1:5" ht="20" customHeight="1">
      <c r="A1911" s="19" t="s">
        <v>3495</v>
      </c>
      <c r="B1911" s="20" t="s">
        <v>3496</v>
      </c>
      <c r="C1911" s="21" t="s">
        <v>158368</v>
      </c>
      <c r="D1911" s="21" t="s">
        <v>345</v>
      </c>
      <c r="E1911" s="23"/>
    </row>
    <row r="1912" spans="1:5" ht="20" customHeight="1">
      <c r="A1912" s="19" t="s">
        <v>3497</v>
      </c>
      <c r="B1912" s="20" t="s">
        <v>3498</v>
      </c>
      <c r="C1912" s="21" t="s">
        <v>158369</v>
      </c>
      <c r="D1912" s="21" t="s">
        <v>345</v>
      </c>
      <c r="E1912" s="23"/>
    </row>
    <row r="1913" spans="1:5" ht="20" customHeight="1">
      <c r="A1913" s="19" t="s">
        <v>3499</v>
      </c>
      <c r="B1913" s="20" t="s">
        <v>3500</v>
      </c>
      <c r="C1913" s="21" t="s">
        <v>158370</v>
      </c>
      <c r="D1913" s="21" t="s">
        <v>345</v>
      </c>
      <c r="E1913" s="23"/>
    </row>
    <row r="1914" spans="1:5" ht="20" customHeight="1">
      <c r="A1914" s="19" t="s">
        <v>3501</v>
      </c>
      <c r="B1914" s="20" t="s">
        <v>3502</v>
      </c>
      <c r="C1914" s="21" t="s">
        <v>158371</v>
      </c>
      <c r="D1914" s="21" t="s">
        <v>345</v>
      </c>
      <c r="E1914" s="23"/>
    </row>
    <row r="1915" spans="1:5" ht="20" customHeight="1">
      <c r="A1915" s="19" t="s">
        <v>3503</v>
      </c>
      <c r="B1915" s="20" t="s">
        <v>3504</v>
      </c>
      <c r="C1915" s="21" t="s">
        <v>158372</v>
      </c>
      <c r="D1915" s="21" t="s">
        <v>139</v>
      </c>
      <c r="E1915" s="23"/>
    </row>
    <row r="1916" spans="1:5" ht="20" customHeight="1">
      <c r="A1916" s="19" t="s">
        <v>3505</v>
      </c>
      <c r="B1916" s="20" t="s">
        <v>3506</v>
      </c>
      <c r="C1916" s="21" t="s">
        <v>158373</v>
      </c>
      <c r="D1916" s="21" t="s">
        <v>345</v>
      </c>
      <c r="E1916" s="23"/>
    </row>
    <row r="1917" spans="1:5" ht="20" customHeight="1">
      <c r="A1917" s="19" t="s">
        <v>3507</v>
      </c>
      <c r="B1917" s="20" t="s">
        <v>3508</v>
      </c>
      <c r="C1917" s="21" t="s">
        <v>158374</v>
      </c>
      <c r="D1917" s="21" t="s">
        <v>345</v>
      </c>
      <c r="E1917" s="23"/>
    </row>
    <row r="1918" spans="1:5" ht="20" customHeight="1">
      <c r="A1918" s="19" t="s">
        <v>3509</v>
      </c>
      <c r="B1918" s="20" t="s">
        <v>3508</v>
      </c>
      <c r="C1918" s="21" t="s">
        <v>158374</v>
      </c>
      <c r="D1918" s="21" t="s">
        <v>345</v>
      </c>
      <c r="E1918" s="23"/>
    </row>
    <row r="1919" spans="1:5" ht="20" customHeight="1">
      <c r="A1919" s="19" t="s">
        <v>3510</v>
      </c>
      <c r="B1919" s="20" t="s">
        <v>3511</v>
      </c>
      <c r="C1919" s="21" t="s">
        <v>158375</v>
      </c>
      <c r="D1919" s="21" t="s">
        <v>345</v>
      </c>
      <c r="E1919" s="23"/>
    </row>
    <row r="1920" spans="1:5" ht="20" customHeight="1">
      <c r="A1920" s="19" t="s">
        <v>3512</v>
      </c>
      <c r="B1920" s="20" t="s">
        <v>3513</v>
      </c>
      <c r="C1920" s="21" t="s">
        <v>158376</v>
      </c>
      <c r="D1920" s="21" t="s">
        <v>345</v>
      </c>
      <c r="E1920" s="23"/>
    </row>
    <row r="1921" spans="1:5" ht="20" customHeight="1">
      <c r="A1921" s="19" t="s">
        <v>3514</v>
      </c>
      <c r="B1921" s="20" t="s">
        <v>3515</v>
      </c>
      <c r="C1921" s="21" t="s">
        <v>158377</v>
      </c>
      <c r="D1921" s="21" t="s">
        <v>345</v>
      </c>
      <c r="E1921" s="23"/>
    </row>
    <row r="1922" spans="1:5" ht="20" customHeight="1">
      <c r="A1922" s="19" t="s">
        <v>3516</v>
      </c>
      <c r="B1922" s="20" t="s">
        <v>3517</v>
      </c>
      <c r="C1922" s="21" t="s">
        <v>158378</v>
      </c>
      <c r="D1922" s="21" t="s">
        <v>345</v>
      </c>
      <c r="E1922" s="23"/>
    </row>
    <row r="1923" spans="1:5" ht="20" customHeight="1">
      <c r="A1923" s="19" t="s">
        <v>3518</v>
      </c>
      <c r="B1923" s="20" t="s">
        <v>3519</v>
      </c>
      <c r="C1923" s="21" t="s">
        <v>158379</v>
      </c>
      <c r="D1923" s="21" t="s">
        <v>296</v>
      </c>
      <c r="E1923" s="23"/>
    </row>
    <row r="1924" spans="1:5" ht="20" customHeight="1">
      <c r="A1924" s="19" t="s">
        <v>3520</v>
      </c>
      <c r="B1924" s="20" t="s">
        <v>3521</v>
      </c>
      <c r="C1924" s="21" t="s">
        <v>158380</v>
      </c>
      <c r="D1924" s="21" t="s">
        <v>345</v>
      </c>
      <c r="E1924" s="23"/>
    </row>
    <row r="1925" spans="1:5" ht="20" customHeight="1">
      <c r="A1925" s="19" t="s">
        <v>3522</v>
      </c>
      <c r="B1925" s="20" t="s">
        <v>3521</v>
      </c>
      <c r="C1925" s="21" t="s">
        <v>158380</v>
      </c>
      <c r="D1925" s="21" t="s">
        <v>345</v>
      </c>
      <c r="E1925" s="23"/>
    </row>
    <row r="1926" spans="1:5" ht="20" customHeight="1">
      <c r="A1926" s="19" t="s">
        <v>3523</v>
      </c>
      <c r="B1926" s="20" t="s">
        <v>3524</v>
      </c>
      <c r="C1926" s="21" t="s">
        <v>158381</v>
      </c>
      <c r="D1926" s="21" t="s">
        <v>296</v>
      </c>
      <c r="E1926" s="23"/>
    </row>
    <row r="1927" spans="1:5" ht="20" customHeight="1">
      <c r="A1927" s="19" t="s">
        <v>3525</v>
      </c>
      <c r="B1927" s="20" t="s">
        <v>3526</v>
      </c>
      <c r="C1927" s="21" t="s">
        <v>158382</v>
      </c>
      <c r="D1927" s="21" t="s">
        <v>345</v>
      </c>
      <c r="E1927" s="23"/>
    </row>
    <row r="1928" spans="1:5" ht="20" customHeight="1">
      <c r="A1928" s="19" t="s">
        <v>3527</v>
      </c>
      <c r="B1928" s="20" t="s">
        <v>3526</v>
      </c>
      <c r="C1928" s="21" t="s">
        <v>158382</v>
      </c>
      <c r="D1928" s="21" t="s">
        <v>345</v>
      </c>
      <c r="E1928" s="23"/>
    </row>
    <row r="1929" spans="1:5" ht="20" customHeight="1">
      <c r="A1929" s="19" t="s">
        <v>3528</v>
      </c>
      <c r="B1929" s="20" t="s">
        <v>3526</v>
      </c>
      <c r="C1929" s="21" t="s">
        <v>158382</v>
      </c>
      <c r="D1929" s="21" t="s">
        <v>345</v>
      </c>
      <c r="E1929" s="23"/>
    </row>
    <row r="1930" spans="1:5" ht="20" customHeight="1">
      <c r="A1930" s="19" t="s">
        <v>3529</v>
      </c>
      <c r="B1930" s="20" t="s">
        <v>3530</v>
      </c>
      <c r="C1930" s="21" t="s">
        <v>158383</v>
      </c>
      <c r="D1930" s="21" t="s">
        <v>345</v>
      </c>
      <c r="E1930" s="23"/>
    </row>
    <row r="1931" spans="1:5" ht="20" customHeight="1">
      <c r="A1931" s="19" t="s">
        <v>3531</v>
      </c>
      <c r="B1931" s="20" t="s">
        <v>3532</v>
      </c>
      <c r="C1931" s="21" t="s">
        <v>158384</v>
      </c>
      <c r="D1931" s="21" t="s">
        <v>296</v>
      </c>
      <c r="E1931" s="23"/>
    </row>
    <row r="1932" spans="1:5" ht="20" customHeight="1">
      <c r="A1932" s="19" t="s">
        <v>3533</v>
      </c>
      <c r="B1932" s="20" t="s">
        <v>3534</v>
      </c>
      <c r="C1932" s="21" t="s">
        <v>158385</v>
      </c>
      <c r="D1932" s="21" t="s">
        <v>296</v>
      </c>
      <c r="E1932" s="23"/>
    </row>
    <row r="1933" spans="1:5" ht="20" customHeight="1">
      <c r="A1933" s="19" t="s">
        <v>3535</v>
      </c>
      <c r="B1933" s="20" t="s">
        <v>3536</v>
      </c>
      <c r="C1933" s="21" t="s">
        <v>158386</v>
      </c>
      <c r="D1933" s="21" t="s">
        <v>345</v>
      </c>
      <c r="E1933" s="23"/>
    </row>
    <row r="1934" spans="1:5" ht="20" customHeight="1">
      <c r="A1934" s="19" t="s">
        <v>3537</v>
      </c>
      <c r="B1934" s="20" t="s">
        <v>3538</v>
      </c>
      <c r="C1934" s="21" t="s">
        <v>158387</v>
      </c>
      <c r="D1934" s="21" t="s">
        <v>345</v>
      </c>
      <c r="E1934" s="23"/>
    </row>
    <row r="1935" spans="1:5" ht="20" customHeight="1">
      <c r="A1935" s="19" t="s">
        <v>3539</v>
      </c>
      <c r="B1935" s="20" t="s">
        <v>3540</v>
      </c>
      <c r="C1935" s="21" t="s">
        <v>158388</v>
      </c>
      <c r="D1935" s="21" t="s">
        <v>345</v>
      </c>
      <c r="E1935" s="23"/>
    </row>
    <row r="1936" spans="1:5" ht="20" customHeight="1">
      <c r="A1936" s="19" t="s">
        <v>3541</v>
      </c>
      <c r="B1936" s="20" t="s">
        <v>3542</v>
      </c>
      <c r="C1936" s="21" t="s">
        <v>158389</v>
      </c>
      <c r="D1936" s="21" t="s">
        <v>345</v>
      </c>
      <c r="E1936" s="23"/>
    </row>
    <row r="1937" spans="1:5" ht="20" customHeight="1">
      <c r="A1937" s="19" t="s">
        <v>3543</v>
      </c>
      <c r="B1937" s="20" t="s">
        <v>3542</v>
      </c>
      <c r="C1937" s="21" t="s">
        <v>158389</v>
      </c>
      <c r="D1937" s="21" t="s">
        <v>345</v>
      </c>
      <c r="E1937" s="23"/>
    </row>
    <row r="1938" spans="1:5" ht="20" customHeight="1">
      <c r="A1938" s="19" t="s">
        <v>3544</v>
      </c>
      <c r="B1938" s="20" t="s">
        <v>3545</v>
      </c>
      <c r="C1938" s="21" t="s">
        <v>157119</v>
      </c>
      <c r="D1938" s="21" t="s">
        <v>296</v>
      </c>
      <c r="E1938" s="23"/>
    </row>
    <row r="1939" spans="1:5" ht="20" customHeight="1">
      <c r="A1939" s="19" t="s">
        <v>3546</v>
      </c>
      <c r="B1939" s="20" t="s">
        <v>3547</v>
      </c>
      <c r="C1939" s="21" t="s">
        <v>158390</v>
      </c>
      <c r="D1939" s="21" t="s">
        <v>296</v>
      </c>
      <c r="E1939" s="23"/>
    </row>
    <row r="1940" spans="1:5" ht="20" customHeight="1">
      <c r="A1940" s="19" t="s">
        <v>3548</v>
      </c>
      <c r="B1940" s="20" t="s">
        <v>3547</v>
      </c>
      <c r="C1940" s="21" t="s">
        <v>158390</v>
      </c>
      <c r="D1940" s="21" t="s">
        <v>296</v>
      </c>
      <c r="E1940" s="23"/>
    </row>
    <row r="1941" spans="1:5" ht="20" customHeight="1">
      <c r="A1941" s="19" t="s">
        <v>3549</v>
      </c>
      <c r="B1941" s="20" t="s">
        <v>3547</v>
      </c>
      <c r="C1941" s="21" t="s">
        <v>158390</v>
      </c>
      <c r="D1941" s="21" t="s">
        <v>296</v>
      </c>
      <c r="E1941" s="23"/>
    </row>
    <row r="1942" spans="1:5" ht="20" customHeight="1">
      <c r="A1942" s="19" t="s">
        <v>3550</v>
      </c>
      <c r="B1942" s="20" t="s">
        <v>3551</v>
      </c>
      <c r="C1942" s="21" t="s">
        <v>158391</v>
      </c>
      <c r="D1942" s="21" t="s">
        <v>345</v>
      </c>
      <c r="E1942" s="23"/>
    </row>
    <row r="1943" spans="1:5" ht="20" customHeight="1">
      <c r="A1943" s="19" t="s">
        <v>3552</v>
      </c>
      <c r="B1943" s="20" t="s">
        <v>3553</v>
      </c>
      <c r="C1943" s="21" t="s">
        <v>158240</v>
      </c>
      <c r="D1943" s="21" t="s">
        <v>345</v>
      </c>
      <c r="E1943" s="23"/>
    </row>
    <row r="1944" spans="1:5" ht="20" customHeight="1">
      <c r="A1944" s="19" t="s">
        <v>3554</v>
      </c>
      <c r="B1944" s="24">
        <v>100</v>
      </c>
      <c r="C1944" s="21" t="s">
        <v>158392</v>
      </c>
      <c r="D1944" s="21" t="s">
        <v>345</v>
      </c>
      <c r="E1944" s="23"/>
    </row>
    <row r="1945" spans="1:5" ht="20" customHeight="1">
      <c r="A1945" s="19" t="s">
        <v>3555</v>
      </c>
      <c r="B1945" s="20" t="s">
        <v>3556</v>
      </c>
      <c r="C1945" s="21" t="s">
        <v>158393</v>
      </c>
      <c r="D1945" s="21" t="s">
        <v>345</v>
      </c>
      <c r="E1945" s="23"/>
    </row>
    <row r="1946" spans="1:5" ht="20" customHeight="1">
      <c r="A1946" s="19" t="s">
        <v>3557</v>
      </c>
      <c r="B1946" s="24">
        <v>100</v>
      </c>
      <c r="C1946" s="21" t="s">
        <v>158394</v>
      </c>
      <c r="D1946" s="21" t="s">
        <v>345</v>
      </c>
      <c r="E1946" s="23"/>
    </row>
    <row r="1947" spans="1:5" ht="20" customHeight="1">
      <c r="A1947" s="19" t="s">
        <v>3558</v>
      </c>
      <c r="B1947" s="20" t="s">
        <v>3559</v>
      </c>
      <c r="C1947" s="21" t="s">
        <v>158395</v>
      </c>
      <c r="D1947" s="21" t="s">
        <v>345</v>
      </c>
      <c r="E1947" s="23"/>
    </row>
    <row r="1948" spans="1:5" ht="20" customHeight="1">
      <c r="A1948" s="19" t="s">
        <v>3560</v>
      </c>
      <c r="B1948" s="20" t="s">
        <v>3559</v>
      </c>
      <c r="C1948" s="21" t="s">
        <v>158395</v>
      </c>
      <c r="D1948" s="21" t="s">
        <v>345</v>
      </c>
      <c r="E1948" s="23"/>
    </row>
    <row r="1949" spans="1:5" ht="20" customHeight="1">
      <c r="A1949" s="19" t="s">
        <v>3561</v>
      </c>
      <c r="B1949" s="24">
        <v>100</v>
      </c>
      <c r="C1949" s="21" t="s">
        <v>158396</v>
      </c>
      <c r="D1949" s="21" t="s">
        <v>345</v>
      </c>
      <c r="E1949" s="23"/>
    </row>
    <row r="1950" spans="1:5" ht="20" customHeight="1">
      <c r="A1950" s="19" t="s">
        <v>3562</v>
      </c>
      <c r="B1950" s="24">
        <v>100</v>
      </c>
      <c r="C1950" s="21" t="s">
        <v>158397</v>
      </c>
      <c r="D1950" s="21" t="s">
        <v>345</v>
      </c>
      <c r="E1950" s="23"/>
    </row>
    <row r="1951" spans="1:5" ht="20" customHeight="1">
      <c r="A1951" s="19" t="s">
        <v>3563</v>
      </c>
      <c r="B1951" s="20" t="s">
        <v>3564</v>
      </c>
      <c r="C1951" s="21" t="s">
        <v>158398</v>
      </c>
      <c r="D1951" s="21" t="s">
        <v>345</v>
      </c>
      <c r="E1951" s="23"/>
    </row>
    <row r="1952" spans="1:5" ht="20" customHeight="1">
      <c r="A1952" s="19" t="s">
        <v>3565</v>
      </c>
      <c r="B1952" s="24">
        <v>100</v>
      </c>
      <c r="C1952" s="21" t="s">
        <v>158399</v>
      </c>
      <c r="D1952" s="21" t="s">
        <v>345</v>
      </c>
      <c r="E1952" s="23"/>
    </row>
    <row r="1953" spans="1:5" ht="20" customHeight="1">
      <c r="A1953" s="19" t="s">
        <v>3566</v>
      </c>
      <c r="B1953" s="20" t="s">
        <v>3567</v>
      </c>
      <c r="C1953" s="21" t="s">
        <v>158400</v>
      </c>
      <c r="D1953" s="21" t="s">
        <v>139</v>
      </c>
      <c r="E1953" s="23"/>
    </row>
    <row r="1954" spans="1:5" ht="20" customHeight="1">
      <c r="A1954" s="19" t="s">
        <v>3568</v>
      </c>
      <c r="B1954" s="24">
        <v>100</v>
      </c>
      <c r="C1954" s="21" t="s">
        <v>158401</v>
      </c>
      <c r="D1954" s="21" t="s">
        <v>345</v>
      </c>
      <c r="E1954" s="23"/>
    </row>
    <row r="1955" spans="1:5" ht="20" customHeight="1">
      <c r="A1955" s="19" t="s">
        <v>3569</v>
      </c>
      <c r="B1955" s="24">
        <v>100</v>
      </c>
      <c r="C1955" s="21" t="s">
        <v>158402</v>
      </c>
      <c r="D1955" s="21" t="s">
        <v>345</v>
      </c>
      <c r="E1955" s="23"/>
    </row>
    <row r="1956" spans="1:5" ht="20" customHeight="1">
      <c r="A1956" s="19" t="s">
        <v>3570</v>
      </c>
      <c r="B1956" s="24">
        <v>100</v>
      </c>
      <c r="C1956" s="21" t="s">
        <v>158402</v>
      </c>
      <c r="D1956" s="21" t="s">
        <v>345</v>
      </c>
      <c r="E1956" s="23"/>
    </row>
    <row r="1957" spans="1:5" ht="20" customHeight="1">
      <c r="A1957" s="19" t="s">
        <v>3571</v>
      </c>
      <c r="B1957" s="20" t="s">
        <v>3572</v>
      </c>
      <c r="C1957" s="21" t="s">
        <v>158403</v>
      </c>
      <c r="D1957" s="21" t="s">
        <v>296</v>
      </c>
      <c r="E1957" s="23"/>
    </row>
    <row r="1958" spans="1:5" ht="20" customHeight="1">
      <c r="A1958" s="19" t="s">
        <v>3573</v>
      </c>
      <c r="B1958" s="20" t="s">
        <v>3574</v>
      </c>
      <c r="C1958" s="21" t="s">
        <v>158404</v>
      </c>
      <c r="D1958" s="21" t="s">
        <v>345</v>
      </c>
      <c r="E1958" s="23"/>
    </row>
    <row r="1959" spans="1:5" ht="20" customHeight="1">
      <c r="A1959" s="19" t="s">
        <v>3575</v>
      </c>
      <c r="B1959" s="20" t="s">
        <v>3576</v>
      </c>
      <c r="C1959" s="21" t="s">
        <v>158405</v>
      </c>
      <c r="D1959" s="21" t="s">
        <v>345</v>
      </c>
      <c r="E1959" s="23"/>
    </row>
    <row r="1960" spans="1:5" ht="20" customHeight="1">
      <c r="A1960" s="19" t="s">
        <v>3577</v>
      </c>
      <c r="B1960" s="20" t="s">
        <v>3578</v>
      </c>
      <c r="C1960" s="21" t="s">
        <v>158406</v>
      </c>
      <c r="D1960" s="21" t="s">
        <v>345</v>
      </c>
      <c r="E1960" s="23"/>
    </row>
    <row r="1961" spans="1:5" ht="20" customHeight="1">
      <c r="A1961" s="19" t="s">
        <v>3579</v>
      </c>
      <c r="B1961" s="20" t="s">
        <v>3580</v>
      </c>
      <c r="C1961" s="21" t="s">
        <v>158407</v>
      </c>
      <c r="D1961" s="21" t="s">
        <v>345</v>
      </c>
      <c r="E1961" s="23"/>
    </row>
    <row r="1962" spans="1:5" ht="20" customHeight="1">
      <c r="A1962" s="19" t="s">
        <v>3581</v>
      </c>
      <c r="B1962" s="20" t="s">
        <v>3582</v>
      </c>
      <c r="C1962" s="21" t="s">
        <v>158408</v>
      </c>
      <c r="D1962" s="21" t="s">
        <v>296</v>
      </c>
      <c r="E1962" s="23"/>
    </row>
    <row r="1963" spans="1:5" ht="20" customHeight="1">
      <c r="A1963" s="19" t="s">
        <v>3583</v>
      </c>
      <c r="B1963" s="20" t="s">
        <v>3582</v>
      </c>
      <c r="C1963" s="21" t="s">
        <v>158408</v>
      </c>
      <c r="D1963" s="21" t="s">
        <v>296</v>
      </c>
      <c r="E1963" s="23"/>
    </row>
    <row r="1964" spans="1:5" ht="20" customHeight="1">
      <c r="A1964" s="19" t="s">
        <v>3584</v>
      </c>
      <c r="B1964" s="20" t="s">
        <v>3585</v>
      </c>
      <c r="C1964" s="21" t="s">
        <v>158409</v>
      </c>
      <c r="D1964" s="21" t="s">
        <v>296</v>
      </c>
      <c r="E1964" s="23"/>
    </row>
    <row r="1965" spans="1:5" ht="20" customHeight="1">
      <c r="A1965" s="19" t="s">
        <v>3586</v>
      </c>
      <c r="B1965" s="20" t="s">
        <v>3585</v>
      </c>
      <c r="C1965" s="21" t="s">
        <v>158409</v>
      </c>
      <c r="D1965" s="21" t="s">
        <v>296</v>
      </c>
      <c r="E1965" s="23"/>
    </row>
    <row r="1966" spans="1:5" ht="20" customHeight="1">
      <c r="A1966" s="19" t="s">
        <v>3587</v>
      </c>
      <c r="B1966" s="20" t="s">
        <v>3585</v>
      </c>
      <c r="C1966" s="21" t="s">
        <v>158409</v>
      </c>
      <c r="D1966" s="21" t="s">
        <v>296</v>
      </c>
      <c r="E1966" s="23"/>
    </row>
    <row r="1967" spans="1:5" ht="20" customHeight="1">
      <c r="A1967" s="19" t="s">
        <v>3588</v>
      </c>
      <c r="B1967" s="20" t="s">
        <v>3585</v>
      </c>
      <c r="C1967" s="21" t="s">
        <v>158409</v>
      </c>
      <c r="D1967" s="21" t="s">
        <v>296</v>
      </c>
      <c r="E1967" s="23"/>
    </row>
    <row r="1968" spans="1:5" ht="20" customHeight="1">
      <c r="A1968" s="19" t="s">
        <v>3589</v>
      </c>
      <c r="B1968" s="20" t="s">
        <v>3590</v>
      </c>
      <c r="C1968" s="21" t="s">
        <v>158410</v>
      </c>
      <c r="D1968" s="21" t="s">
        <v>345</v>
      </c>
      <c r="E1968" s="23"/>
    </row>
    <row r="1969" spans="1:5" ht="20" customHeight="1">
      <c r="A1969" s="19" t="s">
        <v>3591</v>
      </c>
      <c r="B1969" s="20" t="s">
        <v>3590</v>
      </c>
      <c r="C1969" s="21" t="s">
        <v>158410</v>
      </c>
      <c r="D1969" s="21" t="s">
        <v>345</v>
      </c>
      <c r="E1969" s="23"/>
    </row>
    <row r="1970" spans="1:5" ht="20" customHeight="1">
      <c r="A1970" s="19" t="s">
        <v>3592</v>
      </c>
      <c r="B1970" s="20" t="s">
        <v>3593</v>
      </c>
      <c r="C1970" s="21" t="s">
        <v>158411</v>
      </c>
      <c r="D1970" s="21" t="s">
        <v>345</v>
      </c>
      <c r="E1970" s="23"/>
    </row>
    <row r="1971" spans="1:5" ht="20" customHeight="1">
      <c r="A1971" s="19" t="s">
        <v>3594</v>
      </c>
      <c r="B1971" s="20" t="s">
        <v>3593</v>
      </c>
      <c r="C1971" s="21" t="s">
        <v>158411</v>
      </c>
      <c r="D1971" s="21" t="s">
        <v>345</v>
      </c>
      <c r="E1971" s="23"/>
    </row>
    <row r="1972" spans="1:5" ht="20" customHeight="1">
      <c r="A1972" s="19" t="s">
        <v>3595</v>
      </c>
      <c r="B1972" s="20" t="s">
        <v>3593</v>
      </c>
      <c r="C1972" s="21" t="s">
        <v>158411</v>
      </c>
      <c r="D1972" s="21" t="s">
        <v>345</v>
      </c>
      <c r="E1972" s="23"/>
    </row>
    <row r="1973" spans="1:5" ht="20" customHeight="1">
      <c r="A1973" s="19" t="s">
        <v>3596</v>
      </c>
      <c r="B1973" s="20" t="s">
        <v>3593</v>
      </c>
      <c r="C1973" s="21" t="s">
        <v>158411</v>
      </c>
      <c r="D1973" s="21" t="s">
        <v>345</v>
      </c>
      <c r="E1973" s="23"/>
    </row>
    <row r="1974" spans="1:5" ht="20" customHeight="1">
      <c r="A1974" s="19" t="s">
        <v>3597</v>
      </c>
      <c r="B1974" s="20" t="s">
        <v>3598</v>
      </c>
      <c r="C1974" s="21" t="s">
        <v>158412</v>
      </c>
      <c r="D1974" s="21" t="s">
        <v>296</v>
      </c>
      <c r="E1974" s="23"/>
    </row>
    <row r="1975" spans="1:5" ht="20" customHeight="1">
      <c r="A1975" s="19" t="s">
        <v>3599</v>
      </c>
      <c r="B1975" s="20" t="s">
        <v>3598</v>
      </c>
      <c r="C1975" s="21" t="s">
        <v>158412</v>
      </c>
      <c r="D1975" s="21" t="s">
        <v>296</v>
      </c>
      <c r="E1975" s="23"/>
    </row>
    <row r="1976" spans="1:5" ht="20" customHeight="1">
      <c r="A1976" s="19" t="s">
        <v>3600</v>
      </c>
      <c r="B1976" s="20" t="s">
        <v>3598</v>
      </c>
      <c r="C1976" s="21" t="s">
        <v>158412</v>
      </c>
      <c r="D1976" s="21" t="s">
        <v>296</v>
      </c>
      <c r="E1976" s="23"/>
    </row>
    <row r="1977" spans="1:5" ht="20" customHeight="1">
      <c r="A1977" s="19" t="s">
        <v>3601</v>
      </c>
      <c r="B1977" s="20" t="s">
        <v>3598</v>
      </c>
      <c r="C1977" s="21" t="s">
        <v>158412</v>
      </c>
      <c r="D1977" s="21" t="s">
        <v>296</v>
      </c>
      <c r="E1977" s="23"/>
    </row>
    <row r="1978" spans="1:5" ht="20" customHeight="1">
      <c r="A1978" s="19" t="s">
        <v>3602</v>
      </c>
      <c r="B1978" s="20" t="s">
        <v>3603</v>
      </c>
      <c r="C1978" s="21" t="s">
        <v>158413</v>
      </c>
      <c r="D1978" s="21" t="s">
        <v>296</v>
      </c>
      <c r="E1978" s="23"/>
    </row>
    <row r="1979" spans="1:5" ht="20" customHeight="1">
      <c r="A1979" s="19" t="s">
        <v>3604</v>
      </c>
      <c r="B1979" s="20" t="s">
        <v>3605</v>
      </c>
      <c r="C1979" s="21" t="s">
        <v>158414</v>
      </c>
      <c r="D1979" s="21" t="s">
        <v>345</v>
      </c>
      <c r="E1979" s="23"/>
    </row>
    <row r="1980" spans="1:5" ht="20" customHeight="1">
      <c r="A1980" s="19" t="s">
        <v>3606</v>
      </c>
      <c r="B1980" s="24">
        <v>100</v>
      </c>
      <c r="C1980" s="21" t="s">
        <v>158415</v>
      </c>
      <c r="D1980" s="21" t="s">
        <v>345</v>
      </c>
      <c r="E1980" s="23"/>
    </row>
    <row r="1981" spans="1:5" ht="20" customHeight="1">
      <c r="A1981" s="19" t="s">
        <v>3607</v>
      </c>
      <c r="B1981" s="20" t="s">
        <v>3608</v>
      </c>
      <c r="C1981" s="21" t="s">
        <v>158416</v>
      </c>
      <c r="D1981" s="21" t="s">
        <v>345</v>
      </c>
      <c r="E1981" s="23"/>
    </row>
    <row r="1982" spans="1:5" ht="20" customHeight="1">
      <c r="A1982" s="19" t="s">
        <v>3609</v>
      </c>
      <c r="B1982" s="20" t="s">
        <v>3610</v>
      </c>
      <c r="C1982" s="21" t="s">
        <v>158417</v>
      </c>
      <c r="D1982" s="21" t="s">
        <v>345</v>
      </c>
      <c r="E1982" s="23"/>
    </row>
    <row r="1983" spans="1:5" ht="20" customHeight="1">
      <c r="A1983" s="19" t="s">
        <v>3611</v>
      </c>
      <c r="B1983" s="20" t="s">
        <v>3612</v>
      </c>
      <c r="C1983" s="21" t="s">
        <v>158418</v>
      </c>
      <c r="D1983" s="21" t="s">
        <v>345</v>
      </c>
      <c r="E1983" s="23"/>
    </row>
    <row r="1984" spans="1:5" ht="20" customHeight="1">
      <c r="A1984" s="19" t="s">
        <v>3613</v>
      </c>
      <c r="B1984" s="20" t="s">
        <v>3612</v>
      </c>
      <c r="C1984" s="21" t="s">
        <v>158418</v>
      </c>
      <c r="D1984" s="21" t="s">
        <v>345</v>
      </c>
      <c r="E1984" s="23"/>
    </row>
    <row r="1985" spans="1:5" ht="20" customHeight="1">
      <c r="A1985" s="19" t="s">
        <v>3614</v>
      </c>
      <c r="B1985" s="24">
        <v>100</v>
      </c>
      <c r="C1985" s="21" t="s">
        <v>158419</v>
      </c>
      <c r="D1985" s="21" t="s">
        <v>345</v>
      </c>
      <c r="E1985" s="23"/>
    </row>
    <row r="1986" spans="1:5" ht="20" customHeight="1">
      <c r="A1986" s="19" t="s">
        <v>3615</v>
      </c>
      <c r="B1986" s="20" t="s">
        <v>3616</v>
      </c>
      <c r="C1986" s="21" t="s">
        <v>158420</v>
      </c>
      <c r="D1986" s="21" t="s">
        <v>345</v>
      </c>
      <c r="E1986" s="23"/>
    </row>
    <row r="1987" spans="1:5" ht="20" customHeight="1">
      <c r="A1987" s="19" t="s">
        <v>3617</v>
      </c>
      <c r="B1987" s="20" t="s">
        <v>3616</v>
      </c>
      <c r="C1987" s="21" t="s">
        <v>158420</v>
      </c>
      <c r="D1987" s="21" t="s">
        <v>345</v>
      </c>
      <c r="E1987" s="23"/>
    </row>
    <row r="1988" spans="1:5" ht="20" customHeight="1">
      <c r="A1988" s="19" t="s">
        <v>3618</v>
      </c>
      <c r="B1988" s="20" t="s">
        <v>3619</v>
      </c>
      <c r="C1988" s="21" t="s">
        <v>158421</v>
      </c>
      <c r="D1988" s="21" t="s">
        <v>345</v>
      </c>
      <c r="E1988" s="23"/>
    </row>
    <row r="1989" spans="1:5" ht="20" customHeight="1">
      <c r="A1989" s="19" t="s">
        <v>3620</v>
      </c>
      <c r="B1989" s="20" t="s">
        <v>3621</v>
      </c>
      <c r="C1989" s="21" t="s">
        <v>158422</v>
      </c>
      <c r="D1989" s="21" t="s">
        <v>296</v>
      </c>
      <c r="E1989" s="23"/>
    </row>
    <row r="1990" spans="1:5" ht="20" customHeight="1">
      <c r="A1990" s="19" t="s">
        <v>3622</v>
      </c>
      <c r="B1990" s="20" t="s">
        <v>3621</v>
      </c>
      <c r="C1990" s="21" t="s">
        <v>158422</v>
      </c>
      <c r="D1990" s="21" t="s">
        <v>296</v>
      </c>
      <c r="E1990" s="23"/>
    </row>
    <row r="1991" spans="1:5" ht="20" customHeight="1">
      <c r="A1991" s="19" t="s">
        <v>3623</v>
      </c>
      <c r="B1991" s="20" t="s">
        <v>3621</v>
      </c>
      <c r="C1991" s="21" t="s">
        <v>158422</v>
      </c>
      <c r="D1991" s="21" t="s">
        <v>296</v>
      </c>
      <c r="E1991" s="23"/>
    </row>
    <row r="1992" spans="1:5" ht="20" customHeight="1">
      <c r="A1992" s="19" t="s">
        <v>3624</v>
      </c>
      <c r="B1992" s="20" t="s">
        <v>3625</v>
      </c>
      <c r="C1992" s="21" t="s">
        <v>158423</v>
      </c>
      <c r="D1992" s="21" t="s">
        <v>345</v>
      </c>
      <c r="E1992" s="23"/>
    </row>
    <row r="1993" spans="1:5" ht="20" customHeight="1">
      <c r="A1993" s="19" t="s">
        <v>3626</v>
      </c>
      <c r="B1993" s="24">
        <v>100</v>
      </c>
      <c r="C1993" s="21" t="s">
        <v>158424</v>
      </c>
      <c r="D1993" s="21" t="s">
        <v>345</v>
      </c>
      <c r="E1993" s="23"/>
    </row>
    <row r="1994" spans="1:5" ht="20" customHeight="1">
      <c r="A1994" s="19" t="s">
        <v>3627</v>
      </c>
      <c r="B1994" s="24">
        <v>100</v>
      </c>
      <c r="C1994" s="21" t="s">
        <v>158425</v>
      </c>
      <c r="D1994" s="21" t="s">
        <v>345</v>
      </c>
      <c r="E1994" s="23"/>
    </row>
    <row r="1995" spans="1:5" ht="20" customHeight="1">
      <c r="A1995" s="19" t="s">
        <v>3628</v>
      </c>
      <c r="B1995" s="20" t="s">
        <v>3629</v>
      </c>
      <c r="C1995" s="21" t="s">
        <v>158426</v>
      </c>
      <c r="D1995" s="21" t="s">
        <v>345</v>
      </c>
      <c r="E1995" s="23"/>
    </row>
    <row r="1996" spans="1:5" ht="20" customHeight="1">
      <c r="A1996" s="19" t="s">
        <v>3630</v>
      </c>
      <c r="B1996" s="20" t="s">
        <v>3629</v>
      </c>
      <c r="C1996" s="21" t="s">
        <v>158426</v>
      </c>
      <c r="D1996" s="21" t="s">
        <v>345</v>
      </c>
      <c r="E1996" s="23"/>
    </row>
    <row r="1997" spans="1:5" ht="20" customHeight="1">
      <c r="A1997" s="19" t="s">
        <v>3631</v>
      </c>
      <c r="B1997" s="20" t="s">
        <v>3632</v>
      </c>
      <c r="C1997" s="21" t="s">
        <v>158427</v>
      </c>
      <c r="D1997" s="21" t="s">
        <v>345</v>
      </c>
      <c r="E1997" s="23"/>
    </row>
    <row r="1998" spans="1:5" ht="20" customHeight="1">
      <c r="A1998" s="19" t="s">
        <v>3633</v>
      </c>
      <c r="B1998" s="20" t="s">
        <v>3632</v>
      </c>
      <c r="C1998" s="21" t="s">
        <v>158427</v>
      </c>
      <c r="D1998" s="21" t="s">
        <v>345</v>
      </c>
      <c r="E1998" s="23"/>
    </row>
    <row r="1999" spans="1:5" ht="20" customHeight="1">
      <c r="A1999" s="19" t="s">
        <v>3634</v>
      </c>
      <c r="B1999" s="20" t="s">
        <v>3632</v>
      </c>
      <c r="C1999" s="21" t="s">
        <v>158427</v>
      </c>
      <c r="D1999" s="21" t="s">
        <v>345</v>
      </c>
      <c r="E1999" s="23"/>
    </row>
    <row r="2000" spans="1:5" ht="20" customHeight="1">
      <c r="A2000" s="19" t="s">
        <v>3635</v>
      </c>
      <c r="B2000" s="20" t="s">
        <v>3632</v>
      </c>
      <c r="C2000" s="21" t="s">
        <v>158427</v>
      </c>
      <c r="D2000" s="21" t="s">
        <v>345</v>
      </c>
      <c r="E2000" s="23"/>
    </row>
    <row r="2001" spans="1:5" ht="20" customHeight="1">
      <c r="A2001" s="19" t="s">
        <v>3636</v>
      </c>
      <c r="B2001" s="20" t="s">
        <v>3632</v>
      </c>
      <c r="C2001" s="21" t="s">
        <v>158427</v>
      </c>
      <c r="D2001" s="21" t="s">
        <v>345</v>
      </c>
      <c r="E2001" s="23"/>
    </row>
    <row r="2002" spans="1:5" ht="20" customHeight="1">
      <c r="A2002" s="19" t="s">
        <v>3637</v>
      </c>
      <c r="B2002" s="20" t="s">
        <v>3638</v>
      </c>
      <c r="C2002" s="21" t="s">
        <v>158428</v>
      </c>
      <c r="D2002" s="21" t="s">
        <v>296</v>
      </c>
      <c r="E2002" s="23"/>
    </row>
    <row r="2003" spans="1:5" ht="20" customHeight="1">
      <c r="A2003" s="19" t="s">
        <v>3639</v>
      </c>
      <c r="B2003" s="24">
        <v>100</v>
      </c>
      <c r="C2003" s="21" t="s">
        <v>158429</v>
      </c>
      <c r="D2003" s="21" t="s">
        <v>345</v>
      </c>
      <c r="E2003" s="23"/>
    </row>
    <row r="2004" spans="1:5" ht="20" customHeight="1">
      <c r="A2004" s="19" t="s">
        <v>3640</v>
      </c>
      <c r="B2004" s="20" t="s">
        <v>3641</v>
      </c>
      <c r="C2004" s="21" t="s">
        <v>158158</v>
      </c>
      <c r="D2004" s="21" t="s">
        <v>345</v>
      </c>
      <c r="E2004" s="23"/>
    </row>
    <row r="2005" spans="1:5" ht="20" customHeight="1">
      <c r="A2005" s="19" t="s">
        <v>3642</v>
      </c>
      <c r="B2005" s="20" t="s">
        <v>3643</v>
      </c>
      <c r="C2005" s="21" t="s">
        <v>158430</v>
      </c>
      <c r="D2005" s="21" t="s">
        <v>296</v>
      </c>
      <c r="E2005" s="23"/>
    </row>
    <row r="2006" spans="1:5" ht="20" customHeight="1">
      <c r="A2006" s="19" t="s">
        <v>3644</v>
      </c>
      <c r="B2006" s="20" t="s">
        <v>3643</v>
      </c>
      <c r="C2006" s="21" t="s">
        <v>158430</v>
      </c>
      <c r="D2006" s="21" t="s">
        <v>296</v>
      </c>
      <c r="E2006" s="23"/>
    </row>
    <row r="2007" spans="1:5" ht="20" customHeight="1">
      <c r="A2007" s="19" t="s">
        <v>3645</v>
      </c>
      <c r="B2007" s="20" t="s">
        <v>3643</v>
      </c>
      <c r="C2007" s="21" t="s">
        <v>158430</v>
      </c>
      <c r="D2007" s="21" t="s">
        <v>296</v>
      </c>
      <c r="E2007" s="23"/>
    </row>
    <row r="2008" spans="1:5" ht="20" customHeight="1">
      <c r="A2008" s="19" t="s">
        <v>3646</v>
      </c>
      <c r="B2008" s="20" t="s">
        <v>3647</v>
      </c>
      <c r="C2008" s="21" t="s">
        <v>158431</v>
      </c>
      <c r="D2008" s="21" t="s">
        <v>345</v>
      </c>
      <c r="E2008" s="23"/>
    </row>
    <row r="2009" spans="1:5" ht="20" customHeight="1">
      <c r="A2009" s="19" t="s">
        <v>3648</v>
      </c>
      <c r="B2009" s="20" t="s">
        <v>3649</v>
      </c>
      <c r="C2009" s="21" t="s">
        <v>158432</v>
      </c>
      <c r="D2009" s="21" t="s">
        <v>139</v>
      </c>
      <c r="E2009" s="23"/>
    </row>
    <row r="2010" spans="1:5" ht="20" customHeight="1">
      <c r="A2010" s="19" t="s">
        <v>3650</v>
      </c>
      <c r="B2010" s="20" t="s">
        <v>3651</v>
      </c>
      <c r="C2010" s="21" t="s">
        <v>158433</v>
      </c>
      <c r="D2010" s="21" t="s">
        <v>345</v>
      </c>
      <c r="E2010" s="23"/>
    </row>
    <row r="2011" spans="1:5" ht="20" customHeight="1">
      <c r="A2011" s="19" t="s">
        <v>3652</v>
      </c>
      <c r="B2011" s="20" t="s">
        <v>3653</v>
      </c>
      <c r="C2011" s="21" t="s">
        <v>158434</v>
      </c>
      <c r="D2011" s="21" t="s">
        <v>345</v>
      </c>
      <c r="E2011" s="23"/>
    </row>
    <row r="2012" spans="1:5" ht="20" customHeight="1">
      <c r="A2012" s="19" t="s">
        <v>3654</v>
      </c>
      <c r="B2012" s="20" t="s">
        <v>3653</v>
      </c>
      <c r="C2012" s="21" t="s">
        <v>158434</v>
      </c>
      <c r="D2012" s="21" t="s">
        <v>345</v>
      </c>
      <c r="E2012" s="23"/>
    </row>
    <row r="2013" spans="1:5" ht="20" customHeight="1">
      <c r="A2013" s="19" t="s">
        <v>3655</v>
      </c>
      <c r="B2013" s="20" t="s">
        <v>3656</v>
      </c>
      <c r="C2013" s="21" t="s">
        <v>158435</v>
      </c>
      <c r="D2013" s="21" t="s">
        <v>345</v>
      </c>
      <c r="E2013" s="23"/>
    </row>
    <row r="2014" spans="1:5" ht="20" customHeight="1">
      <c r="A2014" s="19" t="s">
        <v>3657</v>
      </c>
      <c r="B2014" s="20" t="s">
        <v>3658</v>
      </c>
      <c r="C2014" s="21" t="s">
        <v>158436</v>
      </c>
      <c r="D2014" s="21" t="s">
        <v>345</v>
      </c>
      <c r="E2014" s="23"/>
    </row>
    <row r="2015" spans="1:5" ht="20" customHeight="1">
      <c r="A2015" s="19" t="s">
        <v>3659</v>
      </c>
      <c r="B2015" s="20" t="s">
        <v>3660</v>
      </c>
      <c r="C2015" s="21" t="s">
        <v>158437</v>
      </c>
      <c r="D2015" s="21" t="s">
        <v>296</v>
      </c>
      <c r="E2015" s="23"/>
    </row>
    <row r="2016" spans="1:5" ht="20" customHeight="1">
      <c r="A2016" s="19" t="s">
        <v>3661</v>
      </c>
      <c r="B2016" s="20" t="s">
        <v>3660</v>
      </c>
      <c r="C2016" s="21" t="s">
        <v>158437</v>
      </c>
      <c r="D2016" s="21" t="s">
        <v>296</v>
      </c>
      <c r="E2016" s="23"/>
    </row>
    <row r="2017" spans="1:5" ht="20" customHeight="1">
      <c r="A2017" s="19" t="s">
        <v>3662</v>
      </c>
      <c r="B2017" s="20" t="s">
        <v>3660</v>
      </c>
      <c r="C2017" s="21" t="s">
        <v>158437</v>
      </c>
      <c r="D2017" s="21" t="s">
        <v>296</v>
      </c>
      <c r="E2017" s="23"/>
    </row>
    <row r="2018" spans="1:5" ht="20" customHeight="1">
      <c r="A2018" s="19" t="s">
        <v>3663</v>
      </c>
      <c r="B2018" s="20" t="s">
        <v>3664</v>
      </c>
      <c r="C2018" s="21" t="s">
        <v>158438</v>
      </c>
      <c r="D2018" s="21" t="s">
        <v>345</v>
      </c>
      <c r="E2018" s="23"/>
    </row>
    <row r="2019" spans="1:5" ht="20" customHeight="1">
      <c r="A2019" s="19" t="s">
        <v>3665</v>
      </c>
      <c r="B2019" s="20" t="s">
        <v>3666</v>
      </c>
      <c r="C2019" s="21" t="s">
        <v>158439</v>
      </c>
      <c r="D2019" s="21" t="s">
        <v>345</v>
      </c>
      <c r="E2019" s="23"/>
    </row>
    <row r="2020" spans="1:5" ht="20" customHeight="1">
      <c r="A2020" s="19" t="s">
        <v>3667</v>
      </c>
      <c r="B2020" s="20" t="s">
        <v>3668</v>
      </c>
      <c r="C2020" s="21" t="s">
        <v>158440</v>
      </c>
      <c r="D2020" s="21" t="s">
        <v>345</v>
      </c>
      <c r="E2020" s="23"/>
    </row>
    <row r="2021" spans="1:5" ht="20" customHeight="1">
      <c r="A2021" s="19" t="s">
        <v>3669</v>
      </c>
      <c r="B2021" s="20" t="s">
        <v>3668</v>
      </c>
      <c r="C2021" s="21" t="s">
        <v>158440</v>
      </c>
      <c r="D2021" s="21" t="s">
        <v>345</v>
      </c>
      <c r="E2021" s="23"/>
    </row>
    <row r="2022" spans="1:5" ht="20" customHeight="1">
      <c r="A2022" s="19" t="s">
        <v>3670</v>
      </c>
      <c r="B2022" s="20" t="s">
        <v>3671</v>
      </c>
      <c r="C2022" s="21" t="s">
        <v>158441</v>
      </c>
      <c r="D2022" s="21" t="s">
        <v>296</v>
      </c>
      <c r="E2022" s="23"/>
    </row>
    <row r="2023" spans="1:5" ht="20" customHeight="1">
      <c r="A2023" s="19" t="s">
        <v>3672</v>
      </c>
      <c r="B2023" s="20" t="s">
        <v>3671</v>
      </c>
      <c r="C2023" s="21" t="s">
        <v>158441</v>
      </c>
      <c r="D2023" s="21" t="s">
        <v>296</v>
      </c>
      <c r="E2023" s="23"/>
    </row>
    <row r="2024" spans="1:5" ht="20" customHeight="1">
      <c r="A2024" s="19" t="s">
        <v>3673</v>
      </c>
      <c r="B2024" s="20" t="s">
        <v>3671</v>
      </c>
      <c r="C2024" s="21" t="s">
        <v>158441</v>
      </c>
      <c r="D2024" s="21" t="s">
        <v>296</v>
      </c>
      <c r="E2024" s="23"/>
    </row>
    <row r="2025" spans="1:5" ht="20" customHeight="1">
      <c r="A2025" s="19" t="s">
        <v>3674</v>
      </c>
      <c r="B2025" s="20" t="s">
        <v>3675</v>
      </c>
      <c r="C2025" s="21" t="s">
        <v>158442</v>
      </c>
      <c r="D2025" s="21" t="s">
        <v>345</v>
      </c>
      <c r="E2025" s="23"/>
    </row>
    <row r="2026" spans="1:5" ht="20" customHeight="1">
      <c r="A2026" s="19" t="s">
        <v>3676</v>
      </c>
      <c r="B2026" s="20" t="s">
        <v>3675</v>
      </c>
      <c r="C2026" s="21" t="s">
        <v>158442</v>
      </c>
      <c r="D2026" s="21" t="s">
        <v>345</v>
      </c>
      <c r="E2026" s="23"/>
    </row>
    <row r="2027" spans="1:5" ht="20" customHeight="1">
      <c r="A2027" s="19" t="s">
        <v>3677</v>
      </c>
      <c r="B2027" s="20" t="s">
        <v>3675</v>
      </c>
      <c r="C2027" s="21" t="s">
        <v>158442</v>
      </c>
      <c r="D2027" s="21" t="s">
        <v>345</v>
      </c>
      <c r="E2027" s="23"/>
    </row>
    <row r="2028" spans="1:5" ht="20" customHeight="1">
      <c r="A2028" s="19" t="s">
        <v>3678</v>
      </c>
      <c r="B2028" s="20" t="s">
        <v>3679</v>
      </c>
      <c r="C2028" s="21" t="s">
        <v>158443</v>
      </c>
      <c r="D2028" s="21" t="s">
        <v>296</v>
      </c>
      <c r="E2028" s="23"/>
    </row>
    <row r="2029" spans="1:5" ht="20" customHeight="1">
      <c r="A2029" s="19" t="s">
        <v>3680</v>
      </c>
      <c r="B2029" s="20" t="s">
        <v>3681</v>
      </c>
      <c r="C2029" s="21" t="s">
        <v>158444</v>
      </c>
      <c r="D2029" s="21" t="s">
        <v>345</v>
      </c>
      <c r="E2029" s="23"/>
    </row>
    <row r="2030" spans="1:5" ht="20" customHeight="1">
      <c r="A2030" s="19" t="s">
        <v>3682</v>
      </c>
      <c r="B2030" s="20" t="s">
        <v>3683</v>
      </c>
      <c r="C2030" s="21" t="s">
        <v>158445</v>
      </c>
      <c r="D2030" s="21" t="s">
        <v>345</v>
      </c>
      <c r="E2030" s="23"/>
    </row>
    <row r="2031" spans="1:5" ht="20" customHeight="1">
      <c r="A2031" s="19" t="s">
        <v>3684</v>
      </c>
      <c r="B2031" s="20" t="s">
        <v>3685</v>
      </c>
      <c r="C2031" s="21" t="s">
        <v>158446</v>
      </c>
      <c r="D2031" s="21" t="s">
        <v>345</v>
      </c>
      <c r="E2031" s="23"/>
    </row>
    <row r="2032" spans="1:5" ht="20" customHeight="1">
      <c r="A2032" s="19" t="s">
        <v>3686</v>
      </c>
      <c r="B2032" s="20" t="s">
        <v>3687</v>
      </c>
      <c r="C2032" s="21" t="s">
        <v>158447</v>
      </c>
      <c r="D2032" s="21" t="s">
        <v>345</v>
      </c>
      <c r="E2032" s="23"/>
    </row>
    <row r="2033" spans="1:5" ht="20" customHeight="1">
      <c r="A2033" s="19" t="s">
        <v>3688</v>
      </c>
      <c r="B2033" s="20" t="s">
        <v>3689</v>
      </c>
      <c r="C2033" s="21" t="s">
        <v>158448</v>
      </c>
      <c r="D2033" s="21" t="s">
        <v>345</v>
      </c>
      <c r="E2033" s="23"/>
    </row>
    <row r="2034" spans="1:5" ht="20" customHeight="1">
      <c r="A2034" s="19" t="s">
        <v>3690</v>
      </c>
      <c r="B2034" s="20" t="s">
        <v>3689</v>
      </c>
      <c r="C2034" s="21" t="s">
        <v>158448</v>
      </c>
      <c r="D2034" s="21" t="s">
        <v>345</v>
      </c>
      <c r="E2034" s="23"/>
    </row>
    <row r="2035" spans="1:5" ht="20" customHeight="1">
      <c r="A2035" s="19" t="s">
        <v>3691</v>
      </c>
      <c r="B2035" s="20" t="s">
        <v>3692</v>
      </c>
      <c r="C2035" s="21" t="s">
        <v>158449</v>
      </c>
      <c r="D2035" s="21" t="s">
        <v>296</v>
      </c>
      <c r="E2035" s="23"/>
    </row>
    <row r="2036" spans="1:5" ht="20" customHeight="1">
      <c r="A2036" s="19" t="s">
        <v>3693</v>
      </c>
      <c r="B2036" s="20" t="s">
        <v>3694</v>
      </c>
      <c r="C2036" s="21" t="s">
        <v>158450</v>
      </c>
      <c r="D2036" s="21" t="s">
        <v>296</v>
      </c>
      <c r="E2036" s="23"/>
    </row>
    <row r="2037" spans="1:5" ht="20" customHeight="1">
      <c r="A2037" s="19" t="s">
        <v>3695</v>
      </c>
      <c r="B2037" s="20" t="s">
        <v>3694</v>
      </c>
      <c r="C2037" s="21" t="s">
        <v>158450</v>
      </c>
      <c r="D2037" s="21" t="s">
        <v>296</v>
      </c>
      <c r="E2037" s="23"/>
    </row>
    <row r="2038" spans="1:5" ht="20" customHeight="1">
      <c r="A2038" s="19" t="s">
        <v>3696</v>
      </c>
      <c r="B2038" s="20" t="s">
        <v>3697</v>
      </c>
      <c r="C2038" s="21" t="s">
        <v>158451</v>
      </c>
      <c r="D2038" s="21" t="s">
        <v>345</v>
      </c>
      <c r="E2038" s="23"/>
    </row>
    <row r="2039" spans="1:5" ht="20" customHeight="1">
      <c r="A2039" s="19" t="s">
        <v>3698</v>
      </c>
      <c r="B2039" s="20" t="s">
        <v>3699</v>
      </c>
      <c r="C2039" s="21" t="s">
        <v>158452</v>
      </c>
      <c r="D2039" s="21" t="s">
        <v>345</v>
      </c>
      <c r="E2039" s="23"/>
    </row>
    <row r="2040" spans="1:5" ht="20" customHeight="1">
      <c r="A2040" s="19" t="s">
        <v>3700</v>
      </c>
      <c r="B2040" s="20" t="s">
        <v>3701</v>
      </c>
      <c r="C2040" s="21" t="s">
        <v>158453</v>
      </c>
      <c r="D2040" s="21" t="s">
        <v>345</v>
      </c>
      <c r="E2040" s="23"/>
    </row>
    <row r="2041" spans="1:5" ht="20" customHeight="1">
      <c r="A2041" s="19" t="s">
        <v>3702</v>
      </c>
      <c r="B2041" s="20" t="s">
        <v>3703</v>
      </c>
      <c r="C2041" s="21" t="s">
        <v>158454</v>
      </c>
      <c r="D2041" s="21" t="s">
        <v>345</v>
      </c>
      <c r="E2041" s="23"/>
    </row>
    <row r="2042" spans="1:5" ht="20" customHeight="1">
      <c r="A2042" s="19" t="s">
        <v>3704</v>
      </c>
      <c r="B2042" s="20" t="s">
        <v>3705</v>
      </c>
      <c r="C2042" s="21" t="s">
        <v>158455</v>
      </c>
      <c r="D2042" s="21" t="s">
        <v>296</v>
      </c>
      <c r="E2042" s="23"/>
    </row>
    <row r="2043" spans="1:5" ht="20" customHeight="1">
      <c r="A2043" s="19" t="s">
        <v>3706</v>
      </c>
      <c r="B2043" s="20" t="s">
        <v>3707</v>
      </c>
      <c r="C2043" s="21" t="s">
        <v>158456</v>
      </c>
      <c r="D2043" s="21" t="s">
        <v>345</v>
      </c>
      <c r="E2043" s="23"/>
    </row>
    <row r="2044" spans="1:5" ht="20" customHeight="1">
      <c r="A2044" s="19" t="s">
        <v>3708</v>
      </c>
      <c r="B2044" s="20" t="s">
        <v>3707</v>
      </c>
      <c r="C2044" s="21" t="s">
        <v>158456</v>
      </c>
      <c r="D2044" s="21" t="s">
        <v>345</v>
      </c>
      <c r="E2044" s="23"/>
    </row>
    <row r="2045" spans="1:5" ht="20" customHeight="1">
      <c r="A2045" s="19" t="s">
        <v>3709</v>
      </c>
      <c r="B2045" s="20" t="s">
        <v>3710</v>
      </c>
      <c r="C2045" s="21" t="s">
        <v>158457</v>
      </c>
      <c r="D2045" s="21" t="s">
        <v>345</v>
      </c>
      <c r="E2045" s="23"/>
    </row>
    <row r="2046" spans="1:5" ht="20" customHeight="1">
      <c r="A2046" s="19" t="s">
        <v>3711</v>
      </c>
      <c r="B2046" s="20" t="s">
        <v>3712</v>
      </c>
      <c r="C2046" s="21" t="s">
        <v>158458</v>
      </c>
      <c r="D2046" s="21" t="s">
        <v>345</v>
      </c>
      <c r="E2046" s="23"/>
    </row>
    <row r="2047" spans="1:5" ht="20" customHeight="1">
      <c r="A2047" s="19" t="s">
        <v>3713</v>
      </c>
      <c r="B2047" s="20" t="s">
        <v>3714</v>
      </c>
      <c r="C2047" s="21" t="s">
        <v>158459</v>
      </c>
      <c r="D2047" s="21" t="s">
        <v>345</v>
      </c>
      <c r="E2047" s="23"/>
    </row>
    <row r="2048" spans="1:5" ht="20" customHeight="1">
      <c r="A2048" s="19" t="s">
        <v>3715</v>
      </c>
      <c r="B2048" s="20" t="s">
        <v>3716</v>
      </c>
      <c r="C2048" s="21" t="s">
        <v>158460</v>
      </c>
      <c r="D2048" s="21" t="s">
        <v>345</v>
      </c>
      <c r="E2048" s="23"/>
    </row>
    <row r="2049" spans="1:5" ht="20" customHeight="1">
      <c r="A2049" s="19" t="s">
        <v>3717</v>
      </c>
      <c r="B2049" s="20" t="s">
        <v>3718</v>
      </c>
      <c r="C2049" s="21" t="s">
        <v>158461</v>
      </c>
      <c r="D2049" s="21" t="s">
        <v>345</v>
      </c>
      <c r="E2049" s="23"/>
    </row>
    <row r="2050" spans="1:5" ht="20" customHeight="1">
      <c r="A2050" s="19" t="s">
        <v>3719</v>
      </c>
      <c r="B2050" s="20" t="s">
        <v>3720</v>
      </c>
      <c r="C2050" s="21" t="s">
        <v>158462</v>
      </c>
      <c r="D2050" s="21" t="s">
        <v>345</v>
      </c>
      <c r="E2050" s="23"/>
    </row>
    <row r="2051" spans="1:5" ht="20" customHeight="1">
      <c r="A2051" s="19" t="s">
        <v>3721</v>
      </c>
      <c r="B2051" s="20" t="s">
        <v>3720</v>
      </c>
      <c r="C2051" s="21" t="s">
        <v>158462</v>
      </c>
      <c r="D2051" s="21" t="s">
        <v>345</v>
      </c>
      <c r="E2051" s="23"/>
    </row>
    <row r="2052" spans="1:5" ht="20" customHeight="1">
      <c r="A2052" s="19" t="s">
        <v>3722</v>
      </c>
      <c r="B2052" s="20" t="s">
        <v>3723</v>
      </c>
      <c r="C2052" s="21" t="s">
        <v>158463</v>
      </c>
      <c r="D2052" s="21" t="s">
        <v>345</v>
      </c>
      <c r="E2052" s="23"/>
    </row>
    <row r="2053" spans="1:5" ht="20" customHeight="1">
      <c r="A2053" s="19" t="s">
        <v>3724</v>
      </c>
      <c r="B2053" s="20" t="s">
        <v>3725</v>
      </c>
      <c r="C2053" s="21" t="s">
        <v>158464</v>
      </c>
      <c r="D2053" s="21" t="s">
        <v>345</v>
      </c>
      <c r="E2053" s="23"/>
    </row>
    <row r="2054" spans="1:5" ht="20" customHeight="1">
      <c r="A2054" s="19" t="s">
        <v>3726</v>
      </c>
      <c r="B2054" s="20" t="s">
        <v>3727</v>
      </c>
      <c r="C2054" s="21" t="s">
        <v>158465</v>
      </c>
      <c r="D2054" s="21" t="s">
        <v>139</v>
      </c>
      <c r="E2054" s="23"/>
    </row>
    <row r="2055" spans="1:5" ht="20" customHeight="1">
      <c r="A2055" s="19" t="s">
        <v>3728</v>
      </c>
      <c r="B2055" s="20" t="s">
        <v>3729</v>
      </c>
      <c r="C2055" s="21" t="s">
        <v>158227</v>
      </c>
      <c r="D2055" s="21" t="s">
        <v>345</v>
      </c>
      <c r="E2055" s="23"/>
    </row>
    <row r="2056" spans="1:5" ht="20" customHeight="1">
      <c r="A2056" s="19" t="s">
        <v>3730</v>
      </c>
      <c r="B2056" s="20" t="s">
        <v>3731</v>
      </c>
      <c r="C2056" s="21" t="s">
        <v>158466</v>
      </c>
      <c r="D2056" s="21" t="s">
        <v>345</v>
      </c>
      <c r="E2056" s="23"/>
    </row>
    <row r="2057" spans="1:5" ht="20" customHeight="1">
      <c r="A2057" s="19" t="s">
        <v>3732</v>
      </c>
      <c r="B2057" s="20" t="s">
        <v>3731</v>
      </c>
      <c r="C2057" s="21" t="s">
        <v>158466</v>
      </c>
      <c r="D2057" s="21" t="s">
        <v>345</v>
      </c>
      <c r="E2057" s="23"/>
    </row>
    <row r="2058" spans="1:5" ht="20" customHeight="1">
      <c r="A2058" s="19" t="s">
        <v>3733</v>
      </c>
      <c r="B2058" s="20" t="s">
        <v>3734</v>
      </c>
      <c r="C2058" s="21" t="s">
        <v>158467</v>
      </c>
      <c r="D2058" s="21" t="s">
        <v>296</v>
      </c>
      <c r="E2058" s="23"/>
    </row>
    <row r="2059" spans="1:5" ht="20" customHeight="1">
      <c r="A2059" s="19" t="s">
        <v>3735</v>
      </c>
      <c r="B2059" s="20" t="s">
        <v>3736</v>
      </c>
      <c r="C2059" s="21" t="s">
        <v>158468</v>
      </c>
      <c r="D2059" s="21" t="s">
        <v>345</v>
      </c>
      <c r="E2059" s="23"/>
    </row>
    <row r="2060" spans="1:5" ht="20" customHeight="1">
      <c r="A2060" s="19" t="s">
        <v>3737</v>
      </c>
      <c r="B2060" s="20" t="s">
        <v>3736</v>
      </c>
      <c r="C2060" s="21" t="s">
        <v>158468</v>
      </c>
      <c r="D2060" s="21" t="s">
        <v>345</v>
      </c>
      <c r="E2060" s="23"/>
    </row>
    <row r="2061" spans="1:5" ht="20" customHeight="1">
      <c r="A2061" s="19" t="s">
        <v>3738</v>
      </c>
      <c r="B2061" s="20" t="s">
        <v>3736</v>
      </c>
      <c r="C2061" s="21" t="s">
        <v>158468</v>
      </c>
      <c r="D2061" s="21" t="s">
        <v>345</v>
      </c>
      <c r="E2061" s="23"/>
    </row>
    <row r="2062" spans="1:5" ht="20" customHeight="1">
      <c r="A2062" s="19" t="s">
        <v>3739</v>
      </c>
      <c r="B2062" s="20" t="s">
        <v>3740</v>
      </c>
      <c r="C2062" s="21" t="s">
        <v>158469</v>
      </c>
      <c r="D2062" s="21" t="s">
        <v>296</v>
      </c>
      <c r="E2062" s="23"/>
    </row>
    <row r="2063" spans="1:5" ht="20" customHeight="1">
      <c r="A2063" s="19" t="s">
        <v>3741</v>
      </c>
      <c r="B2063" s="20" t="s">
        <v>3742</v>
      </c>
      <c r="C2063" s="21" t="s">
        <v>158470</v>
      </c>
      <c r="D2063" s="21" t="s">
        <v>345</v>
      </c>
      <c r="E2063" s="23"/>
    </row>
    <row r="2064" spans="1:5" ht="20" customHeight="1">
      <c r="A2064" s="19" t="s">
        <v>3743</v>
      </c>
      <c r="B2064" s="20" t="s">
        <v>3744</v>
      </c>
      <c r="C2064" s="21" t="s">
        <v>158471</v>
      </c>
      <c r="D2064" s="21" t="s">
        <v>296</v>
      </c>
      <c r="E2064" s="23"/>
    </row>
    <row r="2065" spans="1:5" ht="20" customHeight="1">
      <c r="A2065" s="19" t="s">
        <v>3745</v>
      </c>
      <c r="B2065" s="20" t="s">
        <v>3746</v>
      </c>
      <c r="C2065" s="21" t="s">
        <v>158472</v>
      </c>
      <c r="D2065" s="21" t="s">
        <v>345</v>
      </c>
      <c r="E2065" s="23"/>
    </row>
    <row r="2066" spans="1:5" ht="20" customHeight="1">
      <c r="A2066" s="19" t="s">
        <v>3747</v>
      </c>
      <c r="B2066" s="20" t="s">
        <v>3748</v>
      </c>
      <c r="C2066" s="21" t="s">
        <v>158473</v>
      </c>
      <c r="D2066" s="21" t="s">
        <v>296</v>
      </c>
      <c r="E2066" s="23"/>
    </row>
    <row r="2067" spans="1:5" ht="20" customHeight="1">
      <c r="A2067" s="19" t="s">
        <v>3749</v>
      </c>
      <c r="B2067" s="20" t="s">
        <v>3750</v>
      </c>
      <c r="C2067" s="21" t="s">
        <v>158474</v>
      </c>
      <c r="D2067" s="21" t="s">
        <v>345</v>
      </c>
      <c r="E2067" s="23"/>
    </row>
    <row r="2068" spans="1:5" ht="20" customHeight="1">
      <c r="A2068" s="19" t="s">
        <v>3751</v>
      </c>
      <c r="B2068" s="20" t="s">
        <v>3752</v>
      </c>
      <c r="C2068" s="21" t="s">
        <v>158475</v>
      </c>
      <c r="D2068" s="21" t="s">
        <v>345</v>
      </c>
      <c r="E2068" s="23"/>
    </row>
    <row r="2069" spans="1:5" ht="20" customHeight="1">
      <c r="A2069" s="19" t="s">
        <v>3753</v>
      </c>
      <c r="B2069" s="20" t="s">
        <v>3754</v>
      </c>
      <c r="C2069" s="21" t="s">
        <v>158476</v>
      </c>
      <c r="D2069" s="21" t="s">
        <v>345</v>
      </c>
      <c r="E2069" s="23"/>
    </row>
    <row r="2070" spans="1:5" ht="20" customHeight="1">
      <c r="A2070" s="19" t="s">
        <v>3755</v>
      </c>
      <c r="B2070" s="20" t="s">
        <v>3754</v>
      </c>
      <c r="C2070" s="21" t="s">
        <v>158476</v>
      </c>
      <c r="D2070" s="21" t="s">
        <v>345</v>
      </c>
      <c r="E2070" s="23"/>
    </row>
    <row r="2071" spans="1:5" ht="20" customHeight="1">
      <c r="A2071" s="19" t="s">
        <v>3756</v>
      </c>
      <c r="B2071" s="20" t="s">
        <v>3757</v>
      </c>
      <c r="C2071" s="21" t="s">
        <v>158477</v>
      </c>
      <c r="D2071" s="21" t="s">
        <v>296</v>
      </c>
      <c r="E2071" s="23"/>
    </row>
    <row r="2072" spans="1:5" ht="20" customHeight="1">
      <c r="A2072" s="19" t="s">
        <v>3758</v>
      </c>
      <c r="B2072" s="20" t="s">
        <v>3759</v>
      </c>
      <c r="C2072" s="21" t="s">
        <v>158478</v>
      </c>
      <c r="D2072" s="21" t="s">
        <v>296</v>
      </c>
      <c r="E2072" s="23"/>
    </row>
    <row r="2073" spans="1:5" ht="20" customHeight="1">
      <c r="A2073" s="19" t="s">
        <v>3760</v>
      </c>
      <c r="B2073" s="20" t="s">
        <v>3759</v>
      </c>
      <c r="C2073" s="21" t="s">
        <v>158478</v>
      </c>
      <c r="D2073" s="21" t="s">
        <v>296</v>
      </c>
      <c r="E2073" s="23"/>
    </row>
    <row r="2074" spans="1:5" ht="20" customHeight="1">
      <c r="A2074" s="19" t="s">
        <v>3761</v>
      </c>
      <c r="B2074" s="20" t="s">
        <v>3759</v>
      </c>
      <c r="C2074" s="21" t="s">
        <v>158478</v>
      </c>
      <c r="D2074" s="21" t="s">
        <v>296</v>
      </c>
      <c r="E2074" s="23"/>
    </row>
    <row r="2075" spans="1:5" ht="20" customHeight="1">
      <c r="A2075" s="19" t="s">
        <v>3762</v>
      </c>
      <c r="B2075" s="20" t="s">
        <v>3763</v>
      </c>
      <c r="C2075" s="21" t="s">
        <v>158479</v>
      </c>
      <c r="D2075" s="21" t="s">
        <v>345</v>
      </c>
      <c r="E2075" s="23"/>
    </row>
    <row r="2076" spans="1:5" ht="20" customHeight="1">
      <c r="A2076" s="19" t="s">
        <v>3764</v>
      </c>
      <c r="B2076" s="20" t="s">
        <v>3765</v>
      </c>
      <c r="C2076" s="21" t="s">
        <v>158480</v>
      </c>
      <c r="D2076" s="21" t="s">
        <v>345</v>
      </c>
      <c r="E2076" s="23"/>
    </row>
    <row r="2077" spans="1:5" ht="20" customHeight="1">
      <c r="A2077" s="19" t="s">
        <v>3766</v>
      </c>
      <c r="B2077" s="24">
        <v>100</v>
      </c>
      <c r="C2077" s="21" t="s">
        <v>158481</v>
      </c>
      <c r="D2077" s="21" t="s">
        <v>345</v>
      </c>
      <c r="E2077" s="23"/>
    </row>
    <row r="2078" spans="1:5" ht="20" customHeight="1">
      <c r="A2078" s="19" t="s">
        <v>3767</v>
      </c>
      <c r="B2078" s="20" t="s">
        <v>3768</v>
      </c>
      <c r="C2078" s="21" t="s">
        <v>158482</v>
      </c>
      <c r="D2078" s="21" t="s">
        <v>345</v>
      </c>
      <c r="E2078" s="23"/>
    </row>
    <row r="2079" spans="1:5" ht="20" customHeight="1">
      <c r="A2079" s="19" t="s">
        <v>3769</v>
      </c>
      <c r="B2079" s="20" t="s">
        <v>3770</v>
      </c>
      <c r="C2079" s="21" t="s">
        <v>158483</v>
      </c>
      <c r="D2079" s="21" t="s">
        <v>345</v>
      </c>
      <c r="E2079" s="23"/>
    </row>
    <row r="2080" spans="1:5" ht="20" customHeight="1">
      <c r="A2080" s="19" t="s">
        <v>3771</v>
      </c>
      <c r="B2080" s="20" t="s">
        <v>3770</v>
      </c>
      <c r="C2080" s="21" t="s">
        <v>158483</v>
      </c>
      <c r="D2080" s="21" t="s">
        <v>345</v>
      </c>
      <c r="E2080" s="23"/>
    </row>
    <row r="2081" spans="1:5" ht="20" customHeight="1">
      <c r="A2081" s="19" t="s">
        <v>3772</v>
      </c>
      <c r="B2081" s="20" t="s">
        <v>3773</v>
      </c>
      <c r="C2081" s="21" t="s">
        <v>158484</v>
      </c>
      <c r="D2081" s="21" t="s">
        <v>345</v>
      </c>
      <c r="E2081" s="23"/>
    </row>
    <row r="2082" spans="1:5" ht="20" customHeight="1">
      <c r="A2082" s="19" t="s">
        <v>3774</v>
      </c>
      <c r="B2082" s="24">
        <v>100</v>
      </c>
      <c r="C2082" s="21" t="s">
        <v>158485</v>
      </c>
      <c r="D2082" s="21" t="s">
        <v>345</v>
      </c>
      <c r="E2082" s="23"/>
    </row>
    <row r="2083" spans="1:5" ht="20" customHeight="1">
      <c r="A2083" s="19" t="s">
        <v>3775</v>
      </c>
      <c r="B2083" s="20" t="s">
        <v>3776</v>
      </c>
      <c r="C2083" s="21" t="s">
        <v>158486</v>
      </c>
      <c r="D2083" s="21" t="s">
        <v>345</v>
      </c>
      <c r="E2083" s="23"/>
    </row>
    <row r="2084" spans="1:5" ht="20" customHeight="1">
      <c r="A2084" s="19" t="s">
        <v>3777</v>
      </c>
      <c r="B2084" s="20" t="s">
        <v>3778</v>
      </c>
      <c r="C2084" s="21" t="s">
        <v>158487</v>
      </c>
      <c r="D2084" s="21" t="s">
        <v>345</v>
      </c>
      <c r="E2084" s="23"/>
    </row>
    <row r="2085" spans="1:5" ht="20" customHeight="1">
      <c r="A2085" s="19" t="s">
        <v>3779</v>
      </c>
      <c r="B2085" s="24">
        <v>100</v>
      </c>
      <c r="C2085" s="21" t="s">
        <v>158488</v>
      </c>
      <c r="D2085" s="21" t="s">
        <v>345</v>
      </c>
      <c r="E2085" s="23"/>
    </row>
    <row r="2086" spans="1:5" ht="20" customHeight="1">
      <c r="A2086" s="19" t="s">
        <v>3780</v>
      </c>
      <c r="B2086" s="24">
        <v>100</v>
      </c>
      <c r="C2086" s="21" t="s">
        <v>158488</v>
      </c>
      <c r="D2086" s="21" t="s">
        <v>345</v>
      </c>
      <c r="E2086" s="23"/>
    </row>
    <row r="2087" spans="1:5" ht="20" customHeight="1">
      <c r="A2087" s="19" t="s">
        <v>3781</v>
      </c>
      <c r="B2087" s="20" t="s">
        <v>3782</v>
      </c>
      <c r="C2087" s="21" t="s">
        <v>158489</v>
      </c>
      <c r="D2087" s="21" t="s">
        <v>345</v>
      </c>
      <c r="E2087" s="23"/>
    </row>
    <row r="2088" spans="1:5" ht="20" customHeight="1">
      <c r="A2088" s="19" t="s">
        <v>3783</v>
      </c>
      <c r="B2088" s="20" t="s">
        <v>3784</v>
      </c>
      <c r="C2088" s="21" t="s">
        <v>158490</v>
      </c>
      <c r="D2088" s="21" t="s">
        <v>345</v>
      </c>
      <c r="E2088" s="23"/>
    </row>
    <row r="2089" spans="1:5" ht="20" customHeight="1">
      <c r="A2089" s="19" t="s">
        <v>3785</v>
      </c>
      <c r="B2089" s="20" t="s">
        <v>3784</v>
      </c>
      <c r="C2089" s="21" t="s">
        <v>158490</v>
      </c>
      <c r="D2089" s="21" t="s">
        <v>345</v>
      </c>
      <c r="E2089" s="23"/>
    </row>
    <row r="2090" spans="1:5" ht="20" customHeight="1">
      <c r="A2090" s="19" t="s">
        <v>3786</v>
      </c>
      <c r="B2090" s="20" t="s">
        <v>3787</v>
      </c>
      <c r="C2090" s="21" t="s">
        <v>158491</v>
      </c>
      <c r="D2090" s="21" t="s">
        <v>296</v>
      </c>
      <c r="E2090" s="23"/>
    </row>
    <row r="2091" spans="1:5" ht="20" customHeight="1">
      <c r="A2091" s="19" t="s">
        <v>3788</v>
      </c>
      <c r="B2091" s="20" t="s">
        <v>3789</v>
      </c>
      <c r="C2091" s="21" t="s">
        <v>158492</v>
      </c>
      <c r="D2091" s="21" t="s">
        <v>345</v>
      </c>
      <c r="E2091" s="23"/>
    </row>
    <row r="2092" spans="1:5" ht="20" customHeight="1">
      <c r="A2092" s="19" t="s">
        <v>3790</v>
      </c>
      <c r="B2092" s="20" t="s">
        <v>3791</v>
      </c>
      <c r="C2092" s="21" t="s">
        <v>158493</v>
      </c>
      <c r="D2092" s="21" t="s">
        <v>345</v>
      </c>
      <c r="E2092" s="23"/>
    </row>
    <row r="2093" spans="1:5" ht="20" customHeight="1">
      <c r="A2093" s="19" t="s">
        <v>3792</v>
      </c>
      <c r="B2093" s="20" t="s">
        <v>3793</v>
      </c>
      <c r="C2093" s="21" t="s">
        <v>158494</v>
      </c>
      <c r="D2093" s="21" t="s">
        <v>139</v>
      </c>
      <c r="E2093" s="23"/>
    </row>
    <row r="2094" spans="1:5" ht="20" customHeight="1">
      <c r="A2094" s="19" t="s">
        <v>3794</v>
      </c>
      <c r="B2094" s="20" t="s">
        <v>3795</v>
      </c>
      <c r="C2094" s="21" t="s">
        <v>158495</v>
      </c>
      <c r="D2094" s="21" t="s">
        <v>345</v>
      </c>
      <c r="E2094" s="23"/>
    </row>
    <row r="2095" spans="1:5" ht="20" customHeight="1">
      <c r="A2095" s="19" t="s">
        <v>3796</v>
      </c>
      <c r="B2095" s="20" t="s">
        <v>3797</v>
      </c>
      <c r="C2095" s="21" t="s">
        <v>158496</v>
      </c>
      <c r="D2095" s="21" t="s">
        <v>345</v>
      </c>
      <c r="E2095" s="23"/>
    </row>
    <row r="2096" spans="1:5" ht="20" customHeight="1">
      <c r="A2096" s="19" t="s">
        <v>3798</v>
      </c>
      <c r="B2096" s="20" t="s">
        <v>3797</v>
      </c>
      <c r="C2096" s="21" t="s">
        <v>158496</v>
      </c>
      <c r="D2096" s="21" t="s">
        <v>345</v>
      </c>
      <c r="E2096" s="23"/>
    </row>
    <row r="2097" spans="1:5" ht="20" customHeight="1">
      <c r="A2097" s="19" t="s">
        <v>3799</v>
      </c>
      <c r="B2097" s="20" t="s">
        <v>3800</v>
      </c>
      <c r="C2097" s="21" t="s">
        <v>158497</v>
      </c>
      <c r="D2097" s="21" t="s">
        <v>296</v>
      </c>
      <c r="E2097" s="23"/>
    </row>
    <row r="2098" spans="1:5" ht="20" customHeight="1">
      <c r="A2098" s="19" t="s">
        <v>3801</v>
      </c>
      <c r="B2098" s="20" t="s">
        <v>3800</v>
      </c>
      <c r="C2098" s="21" t="s">
        <v>158497</v>
      </c>
      <c r="D2098" s="21" t="s">
        <v>296</v>
      </c>
      <c r="E2098" s="23"/>
    </row>
    <row r="2099" spans="1:5" ht="20" customHeight="1">
      <c r="A2099" s="19" t="s">
        <v>3802</v>
      </c>
      <c r="B2099" s="20" t="s">
        <v>3803</v>
      </c>
      <c r="C2099" s="21" t="s">
        <v>158498</v>
      </c>
      <c r="D2099" s="21" t="s">
        <v>296</v>
      </c>
      <c r="E2099" s="23"/>
    </row>
    <row r="2100" spans="1:5" ht="20" customHeight="1">
      <c r="A2100" s="19" t="s">
        <v>3804</v>
      </c>
      <c r="B2100" s="20" t="s">
        <v>3803</v>
      </c>
      <c r="C2100" s="21" t="s">
        <v>158498</v>
      </c>
      <c r="D2100" s="21" t="s">
        <v>296</v>
      </c>
      <c r="E2100" s="23"/>
    </row>
    <row r="2101" spans="1:5" ht="20" customHeight="1">
      <c r="A2101" s="19" t="s">
        <v>3805</v>
      </c>
      <c r="B2101" s="20" t="s">
        <v>3803</v>
      </c>
      <c r="C2101" s="21" t="s">
        <v>158498</v>
      </c>
      <c r="D2101" s="21" t="s">
        <v>296</v>
      </c>
      <c r="E2101" s="23"/>
    </row>
    <row r="2102" spans="1:5" ht="20" customHeight="1">
      <c r="A2102" s="19" t="s">
        <v>3806</v>
      </c>
      <c r="B2102" s="20" t="s">
        <v>3807</v>
      </c>
      <c r="C2102" s="21" t="s">
        <v>158499</v>
      </c>
      <c r="D2102" s="21" t="s">
        <v>345</v>
      </c>
      <c r="E2102" s="23"/>
    </row>
    <row r="2103" spans="1:5" ht="20" customHeight="1">
      <c r="A2103" s="19" t="s">
        <v>3808</v>
      </c>
      <c r="B2103" s="20" t="s">
        <v>3807</v>
      </c>
      <c r="C2103" s="21" t="s">
        <v>158499</v>
      </c>
      <c r="D2103" s="21" t="s">
        <v>345</v>
      </c>
      <c r="E2103" s="23"/>
    </row>
    <row r="2104" spans="1:5" ht="20" customHeight="1">
      <c r="A2104" s="19" t="s">
        <v>3809</v>
      </c>
      <c r="B2104" s="20" t="s">
        <v>3807</v>
      </c>
      <c r="C2104" s="21" t="s">
        <v>158499</v>
      </c>
      <c r="D2104" s="21" t="s">
        <v>345</v>
      </c>
      <c r="E2104" s="23"/>
    </row>
    <row r="2105" spans="1:5" ht="20" customHeight="1">
      <c r="A2105" s="19" t="s">
        <v>3810</v>
      </c>
      <c r="B2105" s="20" t="s">
        <v>3811</v>
      </c>
      <c r="C2105" s="21" t="s">
        <v>158500</v>
      </c>
      <c r="D2105" s="21" t="s">
        <v>296</v>
      </c>
      <c r="E2105" s="23"/>
    </row>
    <row r="2106" spans="1:5" ht="20" customHeight="1">
      <c r="A2106" s="19" t="s">
        <v>3812</v>
      </c>
      <c r="B2106" s="20" t="s">
        <v>3811</v>
      </c>
      <c r="C2106" s="21" t="s">
        <v>158500</v>
      </c>
      <c r="D2106" s="21" t="s">
        <v>296</v>
      </c>
      <c r="E2106" s="23"/>
    </row>
    <row r="2107" spans="1:5" ht="20" customHeight="1">
      <c r="A2107" s="19" t="s">
        <v>3813</v>
      </c>
      <c r="B2107" s="20" t="s">
        <v>3811</v>
      </c>
      <c r="C2107" s="21" t="s">
        <v>158500</v>
      </c>
      <c r="D2107" s="21" t="s">
        <v>296</v>
      </c>
      <c r="E2107" s="23"/>
    </row>
    <row r="2108" spans="1:5" ht="20" customHeight="1">
      <c r="A2108" s="19" t="s">
        <v>3814</v>
      </c>
      <c r="B2108" s="20" t="s">
        <v>3815</v>
      </c>
      <c r="C2108" s="21" t="s">
        <v>158501</v>
      </c>
      <c r="D2108" s="21" t="s">
        <v>296</v>
      </c>
      <c r="E2108" s="23"/>
    </row>
    <row r="2109" spans="1:5" ht="20" customHeight="1">
      <c r="A2109" s="19" t="s">
        <v>3816</v>
      </c>
      <c r="B2109" s="20" t="s">
        <v>3815</v>
      </c>
      <c r="C2109" s="21" t="s">
        <v>158501</v>
      </c>
      <c r="D2109" s="21" t="s">
        <v>296</v>
      </c>
      <c r="E2109" s="23"/>
    </row>
    <row r="2110" spans="1:5" ht="20" customHeight="1">
      <c r="A2110" s="19" t="s">
        <v>3817</v>
      </c>
      <c r="B2110" s="20" t="s">
        <v>3818</v>
      </c>
      <c r="C2110" s="21" t="s">
        <v>158502</v>
      </c>
      <c r="D2110" s="21" t="s">
        <v>345</v>
      </c>
      <c r="E2110" s="23"/>
    </row>
    <row r="2111" spans="1:5" ht="20" customHeight="1">
      <c r="A2111" s="19" t="s">
        <v>3819</v>
      </c>
      <c r="B2111" s="20" t="s">
        <v>3820</v>
      </c>
      <c r="C2111" s="21" t="s">
        <v>158503</v>
      </c>
      <c r="D2111" s="21" t="s">
        <v>345</v>
      </c>
      <c r="E2111" s="23"/>
    </row>
    <row r="2112" spans="1:5" ht="20" customHeight="1">
      <c r="A2112" s="19" t="s">
        <v>3821</v>
      </c>
      <c r="B2112" s="20" t="s">
        <v>3822</v>
      </c>
      <c r="C2112" s="21" t="s">
        <v>158504</v>
      </c>
      <c r="D2112" s="21" t="s">
        <v>345</v>
      </c>
      <c r="E2112" s="23"/>
    </row>
    <row r="2113" spans="1:5" ht="20" customHeight="1">
      <c r="A2113" s="19" t="s">
        <v>3823</v>
      </c>
      <c r="B2113" s="20" t="s">
        <v>3824</v>
      </c>
      <c r="C2113" s="21" t="s">
        <v>158090</v>
      </c>
      <c r="D2113" s="21" t="s">
        <v>345</v>
      </c>
      <c r="E2113" s="23"/>
    </row>
    <row r="2114" spans="1:5" ht="20" customHeight="1">
      <c r="A2114" s="19" t="s">
        <v>3825</v>
      </c>
      <c r="B2114" s="20" t="s">
        <v>3824</v>
      </c>
      <c r="C2114" s="21" t="s">
        <v>158090</v>
      </c>
      <c r="D2114" s="21" t="s">
        <v>345</v>
      </c>
      <c r="E2114" s="23"/>
    </row>
    <row r="2115" spans="1:5" ht="20" customHeight="1">
      <c r="A2115" s="19" t="s">
        <v>3826</v>
      </c>
      <c r="B2115" s="20" t="s">
        <v>3827</v>
      </c>
      <c r="C2115" s="21" t="s">
        <v>158505</v>
      </c>
      <c r="D2115" s="21" t="s">
        <v>345</v>
      </c>
      <c r="E2115" s="23"/>
    </row>
    <row r="2116" spans="1:5" ht="20" customHeight="1">
      <c r="A2116" s="19" t="s">
        <v>3828</v>
      </c>
      <c r="B2116" s="20" t="s">
        <v>3829</v>
      </c>
      <c r="C2116" s="21" t="s">
        <v>158506</v>
      </c>
      <c r="D2116" s="21" t="s">
        <v>296</v>
      </c>
      <c r="E2116" s="23"/>
    </row>
    <row r="2117" spans="1:5" ht="20" customHeight="1">
      <c r="A2117" s="19" t="s">
        <v>3830</v>
      </c>
      <c r="B2117" s="20" t="s">
        <v>3831</v>
      </c>
      <c r="C2117" s="21" t="s">
        <v>158507</v>
      </c>
      <c r="D2117" s="21" t="s">
        <v>345</v>
      </c>
      <c r="E2117" s="23"/>
    </row>
    <row r="2118" spans="1:5" ht="20" customHeight="1">
      <c r="A2118" s="19" t="s">
        <v>3832</v>
      </c>
      <c r="B2118" s="20" t="s">
        <v>3833</v>
      </c>
      <c r="C2118" s="21" t="s">
        <v>158508</v>
      </c>
      <c r="D2118" s="21" t="s">
        <v>296</v>
      </c>
      <c r="E2118" s="23"/>
    </row>
    <row r="2119" spans="1:5" ht="20" customHeight="1">
      <c r="A2119" s="19" t="s">
        <v>3834</v>
      </c>
      <c r="B2119" s="20" t="s">
        <v>3835</v>
      </c>
      <c r="C2119" s="21" t="s">
        <v>158509</v>
      </c>
      <c r="D2119" s="21" t="s">
        <v>345</v>
      </c>
      <c r="E2119" s="23"/>
    </row>
    <row r="2120" spans="1:5" ht="20" customHeight="1">
      <c r="A2120" s="19" t="s">
        <v>3836</v>
      </c>
      <c r="B2120" s="20" t="s">
        <v>3837</v>
      </c>
      <c r="C2120" s="21" t="s">
        <v>158510</v>
      </c>
      <c r="D2120" s="21" t="s">
        <v>345</v>
      </c>
      <c r="E2120" s="23"/>
    </row>
    <row r="2121" spans="1:5" ht="20" customHeight="1">
      <c r="A2121" s="19" t="s">
        <v>3838</v>
      </c>
      <c r="B2121" s="24">
        <v>100</v>
      </c>
      <c r="C2121" s="21" t="s">
        <v>158511</v>
      </c>
      <c r="D2121" s="21" t="s">
        <v>345</v>
      </c>
      <c r="E2121" s="23"/>
    </row>
    <row r="2122" spans="1:5" ht="20" customHeight="1">
      <c r="A2122" s="19" t="s">
        <v>3839</v>
      </c>
      <c r="B2122" s="24">
        <v>100</v>
      </c>
      <c r="C2122" s="21" t="s">
        <v>158511</v>
      </c>
      <c r="D2122" s="21" t="s">
        <v>345</v>
      </c>
      <c r="E2122" s="23"/>
    </row>
    <row r="2123" spans="1:5" ht="20" customHeight="1">
      <c r="A2123" s="19" t="s">
        <v>3840</v>
      </c>
      <c r="B2123" s="20" t="s">
        <v>3841</v>
      </c>
      <c r="C2123" s="21" t="s">
        <v>158512</v>
      </c>
      <c r="D2123" s="21" t="s">
        <v>296</v>
      </c>
      <c r="E2123" s="23"/>
    </row>
    <row r="2124" spans="1:5" ht="20" customHeight="1">
      <c r="A2124" s="19" t="s">
        <v>3842</v>
      </c>
      <c r="B2124" s="20" t="s">
        <v>3843</v>
      </c>
      <c r="C2124" s="21" t="s">
        <v>158513</v>
      </c>
      <c r="D2124" s="21" t="s">
        <v>345</v>
      </c>
      <c r="E2124" s="23"/>
    </row>
    <row r="2125" spans="1:5" ht="20" customHeight="1">
      <c r="A2125" s="19" t="s">
        <v>3844</v>
      </c>
      <c r="B2125" s="20" t="s">
        <v>3845</v>
      </c>
      <c r="C2125" s="21" t="s">
        <v>158514</v>
      </c>
      <c r="D2125" s="21" t="s">
        <v>345</v>
      </c>
      <c r="E2125" s="23"/>
    </row>
    <row r="2126" spans="1:5" ht="20" customHeight="1">
      <c r="A2126" s="19" t="s">
        <v>3846</v>
      </c>
      <c r="B2126" s="20" t="s">
        <v>3847</v>
      </c>
      <c r="C2126" s="21" t="s">
        <v>158515</v>
      </c>
      <c r="D2126" s="21" t="s">
        <v>345</v>
      </c>
      <c r="E2126" s="23"/>
    </row>
    <row r="2127" spans="1:5" ht="20" customHeight="1">
      <c r="A2127" s="19" t="s">
        <v>3848</v>
      </c>
      <c r="B2127" s="20" t="s">
        <v>3849</v>
      </c>
      <c r="C2127" s="21" t="s">
        <v>158516</v>
      </c>
      <c r="D2127" s="21" t="s">
        <v>139</v>
      </c>
      <c r="E2127" s="23"/>
    </row>
    <row r="2128" spans="1:5" ht="20" customHeight="1">
      <c r="A2128" s="19" t="s">
        <v>3850</v>
      </c>
      <c r="B2128" s="20" t="s">
        <v>3851</v>
      </c>
      <c r="C2128" s="21" t="s">
        <v>158517</v>
      </c>
      <c r="D2128" s="21" t="s">
        <v>345</v>
      </c>
      <c r="E2128" s="23"/>
    </row>
    <row r="2129" spans="1:5" ht="20" customHeight="1">
      <c r="A2129" s="19" t="s">
        <v>3852</v>
      </c>
      <c r="B2129" s="24">
        <v>100</v>
      </c>
      <c r="C2129" s="21" t="s">
        <v>158518</v>
      </c>
      <c r="D2129" s="21" t="s">
        <v>345</v>
      </c>
      <c r="E2129" s="23"/>
    </row>
    <row r="2130" spans="1:5" ht="20" customHeight="1">
      <c r="A2130" s="19" t="s">
        <v>3853</v>
      </c>
      <c r="B2130" s="24">
        <v>100</v>
      </c>
      <c r="C2130" s="21" t="s">
        <v>158519</v>
      </c>
      <c r="D2130" s="21" t="s">
        <v>345</v>
      </c>
      <c r="E2130" s="23"/>
    </row>
    <row r="2131" spans="1:5" ht="20" customHeight="1">
      <c r="A2131" s="19" t="s">
        <v>3854</v>
      </c>
      <c r="B2131" s="20" t="s">
        <v>3855</v>
      </c>
      <c r="C2131" s="21" t="s">
        <v>158520</v>
      </c>
      <c r="D2131" s="21" t="s">
        <v>345</v>
      </c>
      <c r="E2131" s="23"/>
    </row>
    <row r="2132" spans="1:5" ht="20" customHeight="1">
      <c r="A2132" s="19" t="s">
        <v>3856</v>
      </c>
      <c r="B2132" s="20" t="s">
        <v>3857</v>
      </c>
      <c r="C2132" s="21" t="s">
        <v>158521</v>
      </c>
      <c r="D2132" s="21" t="s">
        <v>345</v>
      </c>
      <c r="E2132" s="23"/>
    </row>
    <row r="2133" spans="1:5" ht="20" customHeight="1">
      <c r="A2133" s="19" t="s">
        <v>3858</v>
      </c>
      <c r="B2133" s="20" t="s">
        <v>3857</v>
      </c>
      <c r="C2133" s="21" t="s">
        <v>158521</v>
      </c>
      <c r="D2133" s="21" t="s">
        <v>345</v>
      </c>
      <c r="E2133" s="23"/>
    </row>
    <row r="2134" spans="1:5" ht="20" customHeight="1">
      <c r="A2134" s="19" t="s">
        <v>3859</v>
      </c>
      <c r="B2134" s="20" t="s">
        <v>3860</v>
      </c>
      <c r="C2134" s="21" t="s">
        <v>158522</v>
      </c>
      <c r="D2134" s="21" t="s">
        <v>345</v>
      </c>
      <c r="E2134" s="23"/>
    </row>
    <row r="2135" spans="1:5" ht="20" customHeight="1">
      <c r="A2135" s="19" t="s">
        <v>3861</v>
      </c>
      <c r="B2135" s="20" t="s">
        <v>3860</v>
      </c>
      <c r="C2135" s="21" t="s">
        <v>158522</v>
      </c>
      <c r="D2135" s="21" t="s">
        <v>345</v>
      </c>
      <c r="E2135" s="23"/>
    </row>
    <row r="2136" spans="1:5" ht="20" customHeight="1">
      <c r="A2136" s="19" t="s">
        <v>3862</v>
      </c>
      <c r="B2136" s="20" t="s">
        <v>3863</v>
      </c>
      <c r="C2136" s="21" t="s">
        <v>158523</v>
      </c>
      <c r="D2136" s="21" t="s">
        <v>345</v>
      </c>
      <c r="E2136" s="23"/>
    </row>
    <row r="2137" spans="1:5" ht="20" customHeight="1">
      <c r="A2137" s="19" t="s">
        <v>3864</v>
      </c>
      <c r="B2137" s="20" t="s">
        <v>3865</v>
      </c>
      <c r="C2137" s="21" t="s">
        <v>158524</v>
      </c>
      <c r="D2137" s="21" t="s">
        <v>345</v>
      </c>
      <c r="E2137" s="23"/>
    </row>
    <row r="2138" spans="1:5" ht="20" customHeight="1">
      <c r="A2138" s="19" t="s">
        <v>3866</v>
      </c>
      <c r="B2138" s="20" t="s">
        <v>3867</v>
      </c>
      <c r="C2138" s="21" t="s">
        <v>158525</v>
      </c>
      <c r="D2138" s="21" t="s">
        <v>345</v>
      </c>
      <c r="E2138" s="23"/>
    </row>
    <row r="2139" spans="1:5" ht="20" customHeight="1">
      <c r="A2139" s="19" t="s">
        <v>3868</v>
      </c>
      <c r="B2139" s="20" t="s">
        <v>3869</v>
      </c>
      <c r="C2139" s="21" t="s">
        <v>158526</v>
      </c>
      <c r="D2139" s="21" t="s">
        <v>345</v>
      </c>
      <c r="E2139" s="23"/>
    </row>
    <row r="2140" spans="1:5" ht="20" customHeight="1">
      <c r="A2140" s="19" t="s">
        <v>3870</v>
      </c>
      <c r="B2140" s="20" t="s">
        <v>3871</v>
      </c>
      <c r="C2140" s="21" t="s">
        <v>158527</v>
      </c>
      <c r="D2140" s="21" t="s">
        <v>345</v>
      </c>
      <c r="E2140" s="23"/>
    </row>
    <row r="2141" spans="1:5" ht="20" customHeight="1">
      <c r="A2141" s="19" t="s">
        <v>3872</v>
      </c>
      <c r="B2141" s="20" t="s">
        <v>3871</v>
      </c>
      <c r="C2141" s="21" t="s">
        <v>158527</v>
      </c>
      <c r="D2141" s="21" t="s">
        <v>345</v>
      </c>
      <c r="E2141" s="23"/>
    </row>
    <row r="2142" spans="1:5" ht="20" customHeight="1">
      <c r="A2142" s="19" t="s">
        <v>3873</v>
      </c>
      <c r="B2142" s="20" t="s">
        <v>3871</v>
      </c>
      <c r="C2142" s="21" t="s">
        <v>158527</v>
      </c>
      <c r="D2142" s="21" t="s">
        <v>345</v>
      </c>
      <c r="E2142" s="23"/>
    </row>
    <row r="2143" spans="1:5" ht="20" customHeight="1">
      <c r="A2143" s="19" t="s">
        <v>3874</v>
      </c>
      <c r="B2143" s="20" t="s">
        <v>3875</v>
      </c>
      <c r="C2143" s="21" t="s">
        <v>158528</v>
      </c>
      <c r="D2143" s="21" t="s">
        <v>296</v>
      </c>
      <c r="E2143" s="23"/>
    </row>
    <row r="2144" spans="1:5" ht="20" customHeight="1">
      <c r="A2144" s="19" t="s">
        <v>3876</v>
      </c>
      <c r="B2144" s="20" t="s">
        <v>3877</v>
      </c>
      <c r="C2144" s="21" t="s">
        <v>158529</v>
      </c>
      <c r="D2144" s="21" t="s">
        <v>345</v>
      </c>
      <c r="E2144" s="23"/>
    </row>
    <row r="2145" spans="1:5" ht="20" customHeight="1">
      <c r="A2145" s="19" t="s">
        <v>3878</v>
      </c>
      <c r="B2145" s="20" t="s">
        <v>3879</v>
      </c>
      <c r="C2145" s="21" t="s">
        <v>158530</v>
      </c>
      <c r="D2145" s="21" t="s">
        <v>296</v>
      </c>
      <c r="E2145" s="23"/>
    </row>
    <row r="2146" spans="1:5" ht="20" customHeight="1">
      <c r="A2146" s="19" t="s">
        <v>3880</v>
      </c>
      <c r="B2146" s="20" t="s">
        <v>3881</v>
      </c>
      <c r="C2146" s="21" t="s">
        <v>158531</v>
      </c>
      <c r="D2146" s="21" t="s">
        <v>345</v>
      </c>
      <c r="E2146" s="23"/>
    </row>
    <row r="2147" spans="1:5" ht="20" customHeight="1">
      <c r="A2147" s="19" t="s">
        <v>3882</v>
      </c>
      <c r="B2147" s="20" t="s">
        <v>3883</v>
      </c>
      <c r="C2147" s="21" t="s">
        <v>158532</v>
      </c>
      <c r="D2147" s="21" t="s">
        <v>345</v>
      </c>
      <c r="E2147" s="23"/>
    </row>
    <row r="2148" spans="1:5" ht="20" customHeight="1">
      <c r="A2148" s="19" t="s">
        <v>3884</v>
      </c>
      <c r="B2148" s="20" t="s">
        <v>3885</v>
      </c>
      <c r="C2148" s="21" t="s">
        <v>158533</v>
      </c>
      <c r="D2148" s="21" t="s">
        <v>296</v>
      </c>
      <c r="E2148" s="23"/>
    </row>
    <row r="2149" spans="1:5" ht="20" customHeight="1">
      <c r="A2149" s="19" t="s">
        <v>3886</v>
      </c>
      <c r="B2149" s="20" t="s">
        <v>3887</v>
      </c>
      <c r="C2149" s="21" t="s">
        <v>158534</v>
      </c>
      <c r="D2149" s="21" t="s">
        <v>296</v>
      </c>
      <c r="E2149" s="23"/>
    </row>
    <row r="2150" spans="1:5" ht="20" customHeight="1">
      <c r="A2150" s="19" t="s">
        <v>3888</v>
      </c>
      <c r="B2150" s="20" t="s">
        <v>3889</v>
      </c>
      <c r="C2150" s="21" t="s">
        <v>158535</v>
      </c>
      <c r="D2150" s="21" t="s">
        <v>345</v>
      </c>
      <c r="E2150" s="23"/>
    </row>
    <row r="2151" spans="1:5" ht="20" customHeight="1">
      <c r="A2151" s="19" t="s">
        <v>3890</v>
      </c>
      <c r="B2151" s="20" t="s">
        <v>3891</v>
      </c>
      <c r="C2151" s="21" t="s">
        <v>158536</v>
      </c>
      <c r="D2151" s="21" t="s">
        <v>345</v>
      </c>
      <c r="E2151" s="23"/>
    </row>
    <row r="2152" spans="1:5" ht="20" customHeight="1">
      <c r="A2152" s="19" t="s">
        <v>3892</v>
      </c>
      <c r="B2152" s="20" t="s">
        <v>3891</v>
      </c>
      <c r="C2152" s="21" t="s">
        <v>158536</v>
      </c>
      <c r="D2152" s="21" t="s">
        <v>345</v>
      </c>
      <c r="E2152" s="23"/>
    </row>
    <row r="2153" spans="1:5" ht="20" customHeight="1">
      <c r="A2153" s="19" t="s">
        <v>3893</v>
      </c>
      <c r="B2153" s="20" t="s">
        <v>3894</v>
      </c>
      <c r="C2153" s="21" t="s">
        <v>158537</v>
      </c>
      <c r="D2153" s="21" t="s">
        <v>345</v>
      </c>
      <c r="E2153" s="23"/>
    </row>
    <row r="2154" spans="1:5" ht="20" customHeight="1">
      <c r="A2154" s="19" t="s">
        <v>3895</v>
      </c>
      <c r="B2154" s="20" t="s">
        <v>3896</v>
      </c>
      <c r="C2154" s="21" t="s">
        <v>158538</v>
      </c>
      <c r="D2154" s="21" t="s">
        <v>345</v>
      </c>
      <c r="E2154" s="23"/>
    </row>
    <row r="2155" spans="1:5" ht="20" customHeight="1">
      <c r="A2155" s="19" t="s">
        <v>3897</v>
      </c>
      <c r="B2155" s="20" t="s">
        <v>3898</v>
      </c>
      <c r="C2155" s="21" t="s">
        <v>158539</v>
      </c>
      <c r="D2155" s="21" t="s">
        <v>296</v>
      </c>
      <c r="E2155" s="23"/>
    </row>
    <row r="2156" spans="1:5" ht="20" customHeight="1">
      <c r="A2156" s="19" t="s">
        <v>3899</v>
      </c>
      <c r="B2156" s="20" t="s">
        <v>3898</v>
      </c>
      <c r="C2156" s="21" t="s">
        <v>158539</v>
      </c>
      <c r="D2156" s="21" t="s">
        <v>296</v>
      </c>
      <c r="E2156" s="23"/>
    </row>
    <row r="2157" spans="1:5" ht="20" customHeight="1">
      <c r="A2157" s="19" t="s">
        <v>3900</v>
      </c>
      <c r="B2157" s="20" t="s">
        <v>3898</v>
      </c>
      <c r="C2157" s="21" t="s">
        <v>158539</v>
      </c>
      <c r="D2157" s="21" t="s">
        <v>296</v>
      </c>
      <c r="E2157" s="23"/>
    </row>
    <row r="2158" spans="1:5" ht="20" customHeight="1">
      <c r="A2158" s="19" t="s">
        <v>3901</v>
      </c>
      <c r="B2158" s="20" t="s">
        <v>3898</v>
      </c>
      <c r="C2158" s="21" t="s">
        <v>158539</v>
      </c>
      <c r="D2158" s="21" t="s">
        <v>296</v>
      </c>
      <c r="E2158" s="23"/>
    </row>
    <row r="2159" spans="1:5" ht="20" customHeight="1">
      <c r="A2159" s="19" t="s">
        <v>3902</v>
      </c>
      <c r="B2159" s="20" t="s">
        <v>3898</v>
      </c>
      <c r="C2159" s="21" t="s">
        <v>158539</v>
      </c>
      <c r="D2159" s="21" t="s">
        <v>296</v>
      </c>
      <c r="E2159" s="23"/>
    </row>
    <row r="2160" spans="1:5" ht="20" customHeight="1">
      <c r="A2160" s="19" t="s">
        <v>3903</v>
      </c>
      <c r="B2160" s="20" t="s">
        <v>3904</v>
      </c>
      <c r="C2160" s="21" t="s">
        <v>158540</v>
      </c>
      <c r="D2160" s="21" t="s">
        <v>296</v>
      </c>
      <c r="E2160" s="23"/>
    </row>
    <row r="2161" spans="1:5" ht="20" customHeight="1">
      <c r="A2161" s="19" t="s">
        <v>3905</v>
      </c>
      <c r="B2161" s="24">
        <v>100</v>
      </c>
      <c r="C2161" s="21" t="s">
        <v>158541</v>
      </c>
      <c r="D2161" s="21" t="s">
        <v>345</v>
      </c>
      <c r="E2161" s="23"/>
    </row>
    <row r="2162" spans="1:5" ht="20" customHeight="1">
      <c r="A2162" s="19" t="s">
        <v>3906</v>
      </c>
      <c r="B2162" s="24">
        <v>100</v>
      </c>
      <c r="C2162" s="21" t="s">
        <v>158541</v>
      </c>
      <c r="D2162" s="21" t="s">
        <v>345</v>
      </c>
      <c r="E2162" s="23"/>
    </row>
    <row r="2163" spans="1:5" ht="20" customHeight="1">
      <c r="A2163" s="19" t="s">
        <v>3907</v>
      </c>
      <c r="B2163" s="20" t="s">
        <v>3908</v>
      </c>
      <c r="C2163" s="21" t="s">
        <v>158542</v>
      </c>
      <c r="D2163" s="21" t="s">
        <v>345</v>
      </c>
      <c r="E2163" s="23"/>
    </row>
    <row r="2164" spans="1:5" ht="20" customHeight="1">
      <c r="A2164" s="19" t="s">
        <v>3909</v>
      </c>
      <c r="B2164" s="20" t="s">
        <v>3910</v>
      </c>
      <c r="C2164" s="21" t="s">
        <v>158543</v>
      </c>
      <c r="D2164" s="21" t="s">
        <v>345</v>
      </c>
      <c r="E2164" s="23"/>
    </row>
    <row r="2165" spans="1:5" ht="20" customHeight="1">
      <c r="A2165" s="19" t="s">
        <v>3911</v>
      </c>
      <c r="B2165" s="24">
        <v>100</v>
      </c>
      <c r="C2165" s="21" t="s">
        <v>158544</v>
      </c>
      <c r="D2165" s="21" t="s">
        <v>345</v>
      </c>
      <c r="E2165" s="23"/>
    </row>
    <row r="2166" spans="1:5" ht="20" customHeight="1">
      <c r="A2166" s="19" t="s">
        <v>3912</v>
      </c>
      <c r="B2166" s="24">
        <v>100</v>
      </c>
      <c r="C2166" s="21" t="s">
        <v>158544</v>
      </c>
      <c r="D2166" s="21" t="s">
        <v>345</v>
      </c>
      <c r="E2166" s="23"/>
    </row>
    <row r="2167" spans="1:5" ht="20" customHeight="1">
      <c r="A2167" s="19" t="s">
        <v>3913</v>
      </c>
      <c r="B2167" s="20" t="s">
        <v>3914</v>
      </c>
      <c r="C2167" s="21" t="s">
        <v>158545</v>
      </c>
      <c r="D2167" s="21" t="s">
        <v>345</v>
      </c>
      <c r="E2167" s="23"/>
    </row>
    <row r="2168" spans="1:5" ht="20" customHeight="1">
      <c r="A2168" s="19" t="s">
        <v>3915</v>
      </c>
      <c r="B2168" s="20" t="s">
        <v>3916</v>
      </c>
      <c r="C2168" s="21" t="s">
        <v>158546</v>
      </c>
      <c r="D2168" s="21" t="s">
        <v>345</v>
      </c>
      <c r="E2168" s="23"/>
    </row>
    <row r="2169" spans="1:5" ht="20" customHeight="1">
      <c r="A2169" s="19" t="s">
        <v>3917</v>
      </c>
      <c r="B2169" s="20" t="s">
        <v>3918</v>
      </c>
      <c r="C2169" s="21" t="s">
        <v>158547</v>
      </c>
      <c r="D2169" s="21" t="s">
        <v>139</v>
      </c>
      <c r="E2169" s="23"/>
    </row>
    <row r="2170" spans="1:5" ht="20" customHeight="1">
      <c r="A2170" s="19" t="s">
        <v>3919</v>
      </c>
      <c r="B2170" s="20" t="s">
        <v>3920</v>
      </c>
      <c r="C2170" s="21" t="s">
        <v>158548</v>
      </c>
      <c r="D2170" s="21" t="s">
        <v>345</v>
      </c>
      <c r="E2170" s="23"/>
    </row>
    <row r="2171" spans="1:5" ht="20" customHeight="1">
      <c r="A2171" s="19" t="s">
        <v>3921</v>
      </c>
      <c r="B2171" s="20" t="s">
        <v>3922</v>
      </c>
      <c r="C2171" s="21" t="s">
        <v>158549</v>
      </c>
      <c r="D2171" s="21" t="s">
        <v>345</v>
      </c>
      <c r="E2171" s="23"/>
    </row>
    <row r="2172" spans="1:5" ht="20" customHeight="1">
      <c r="A2172" s="19" t="s">
        <v>3923</v>
      </c>
      <c r="B2172" s="20" t="s">
        <v>3924</v>
      </c>
      <c r="C2172" s="21" t="s">
        <v>158550</v>
      </c>
      <c r="D2172" s="21" t="s">
        <v>345</v>
      </c>
      <c r="E2172" s="23"/>
    </row>
    <row r="2173" spans="1:5" ht="20" customHeight="1">
      <c r="A2173" s="19" t="s">
        <v>3925</v>
      </c>
      <c r="B2173" s="20" t="s">
        <v>3924</v>
      </c>
      <c r="C2173" s="21" t="s">
        <v>158550</v>
      </c>
      <c r="D2173" s="21" t="s">
        <v>345</v>
      </c>
      <c r="E2173" s="23"/>
    </row>
    <row r="2174" spans="1:5" ht="20" customHeight="1">
      <c r="A2174" s="19" t="s">
        <v>3926</v>
      </c>
      <c r="B2174" s="20" t="s">
        <v>3927</v>
      </c>
      <c r="C2174" s="21" t="s">
        <v>158551</v>
      </c>
      <c r="D2174" s="21" t="s">
        <v>345</v>
      </c>
      <c r="E2174" s="23"/>
    </row>
    <row r="2175" spans="1:5" ht="20" customHeight="1">
      <c r="A2175" s="19" t="s">
        <v>3928</v>
      </c>
      <c r="B2175" s="20" t="s">
        <v>3927</v>
      </c>
      <c r="C2175" s="21" t="s">
        <v>158551</v>
      </c>
      <c r="D2175" s="21" t="s">
        <v>345</v>
      </c>
      <c r="E2175" s="23"/>
    </row>
    <row r="2176" spans="1:5" ht="20" customHeight="1">
      <c r="A2176" s="19" t="s">
        <v>3929</v>
      </c>
      <c r="B2176" s="20" t="s">
        <v>3930</v>
      </c>
      <c r="C2176" s="21" t="s">
        <v>158552</v>
      </c>
      <c r="D2176" s="21" t="s">
        <v>345</v>
      </c>
      <c r="E2176" s="23"/>
    </row>
    <row r="2177" spans="1:5" ht="20" customHeight="1">
      <c r="A2177" s="19" t="s">
        <v>3931</v>
      </c>
      <c r="B2177" s="20" t="s">
        <v>3932</v>
      </c>
      <c r="C2177" s="21" t="s">
        <v>158553</v>
      </c>
      <c r="D2177" s="21" t="s">
        <v>296</v>
      </c>
      <c r="E2177" s="23"/>
    </row>
    <row r="2178" spans="1:5" ht="20" customHeight="1">
      <c r="A2178" s="19" t="s">
        <v>3933</v>
      </c>
      <c r="B2178" s="20" t="s">
        <v>3934</v>
      </c>
      <c r="C2178" s="21" t="s">
        <v>158554</v>
      </c>
      <c r="D2178" s="21" t="s">
        <v>345</v>
      </c>
      <c r="E2178" s="23"/>
    </row>
    <row r="2179" spans="1:5" ht="20" customHeight="1">
      <c r="A2179" s="19" t="s">
        <v>3935</v>
      </c>
      <c r="B2179" s="20" t="s">
        <v>3936</v>
      </c>
      <c r="C2179" s="21" t="s">
        <v>158555</v>
      </c>
      <c r="D2179" s="21" t="s">
        <v>345</v>
      </c>
      <c r="E2179" s="23"/>
    </row>
    <row r="2180" spans="1:5" ht="20" customHeight="1">
      <c r="A2180" s="19" t="s">
        <v>3937</v>
      </c>
      <c r="B2180" s="20" t="s">
        <v>3938</v>
      </c>
      <c r="C2180" s="21" t="s">
        <v>158556</v>
      </c>
      <c r="D2180" s="21" t="s">
        <v>345</v>
      </c>
      <c r="E2180" s="23"/>
    </row>
    <row r="2181" spans="1:5" ht="20" customHeight="1">
      <c r="A2181" s="19" t="s">
        <v>3939</v>
      </c>
      <c r="B2181" s="24">
        <v>100</v>
      </c>
      <c r="C2181" s="21" t="s">
        <v>158557</v>
      </c>
      <c r="D2181" s="21" t="s">
        <v>345</v>
      </c>
      <c r="E2181" s="23"/>
    </row>
    <row r="2182" spans="1:5" ht="20" customHeight="1">
      <c r="A2182" s="19" t="s">
        <v>3940</v>
      </c>
      <c r="B2182" s="20" t="s">
        <v>3941</v>
      </c>
      <c r="C2182" s="21" t="s">
        <v>158558</v>
      </c>
      <c r="D2182" s="21" t="s">
        <v>345</v>
      </c>
      <c r="E2182" s="23"/>
    </row>
    <row r="2183" spans="1:5" ht="20" customHeight="1">
      <c r="A2183" s="19" t="s">
        <v>3942</v>
      </c>
      <c r="B2183" s="20" t="s">
        <v>3941</v>
      </c>
      <c r="C2183" s="21" t="s">
        <v>158558</v>
      </c>
      <c r="D2183" s="21" t="s">
        <v>345</v>
      </c>
      <c r="E2183" s="23"/>
    </row>
    <row r="2184" spans="1:5" ht="20" customHeight="1">
      <c r="A2184" s="19" t="s">
        <v>3943</v>
      </c>
      <c r="B2184" s="20" t="s">
        <v>3941</v>
      </c>
      <c r="C2184" s="21" t="s">
        <v>158558</v>
      </c>
      <c r="D2184" s="21" t="s">
        <v>345</v>
      </c>
      <c r="E2184" s="23"/>
    </row>
    <row r="2185" spans="1:5" ht="20" customHeight="1">
      <c r="A2185" s="19" t="s">
        <v>3944</v>
      </c>
      <c r="B2185" s="20" t="s">
        <v>3945</v>
      </c>
      <c r="C2185" s="21" t="s">
        <v>158559</v>
      </c>
      <c r="D2185" s="21" t="s">
        <v>345</v>
      </c>
      <c r="E2185" s="23"/>
    </row>
    <row r="2186" spans="1:5" ht="20" customHeight="1">
      <c r="A2186" s="19" t="s">
        <v>3946</v>
      </c>
      <c r="B2186" s="20" t="s">
        <v>3947</v>
      </c>
      <c r="C2186" s="21" t="s">
        <v>158560</v>
      </c>
      <c r="D2186" s="21" t="s">
        <v>296</v>
      </c>
      <c r="E2186" s="23"/>
    </row>
    <row r="2187" spans="1:5" ht="20" customHeight="1">
      <c r="A2187" s="19" t="s">
        <v>3948</v>
      </c>
      <c r="B2187" s="20" t="s">
        <v>3949</v>
      </c>
      <c r="C2187" s="21" t="s">
        <v>158561</v>
      </c>
      <c r="D2187" s="21" t="s">
        <v>296</v>
      </c>
      <c r="E2187" s="23"/>
    </row>
    <row r="2188" spans="1:5" ht="20" customHeight="1">
      <c r="A2188" s="19" t="s">
        <v>3950</v>
      </c>
      <c r="B2188" s="20" t="s">
        <v>3951</v>
      </c>
      <c r="C2188" s="21" t="s">
        <v>158562</v>
      </c>
      <c r="D2188" s="21" t="s">
        <v>345</v>
      </c>
      <c r="E2188" s="23"/>
    </row>
    <row r="2189" spans="1:5" ht="20" customHeight="1">
      <c r="A2189" s="19" t="s">
        <v>3952</v>
      </c>
      <c r="B2189" s="20" t="s">
        <v>3953</v>
      </c>
      <c r="C2189" s="21" t="s">
        <v>158563</v>
      </c>
      <c r="D2189" s="21" t="s">
        <v>296</v>
      </c>
      <c r="E2189" s="23"/>
    </row>
    <row r="2190" spans="1:5" ht="20" customHeight="1">
      <c r="A2190" s="19" t="s">
        <v>3954</v>
      </c>
      <c r="B2190" s="20" t="s">
        <v>3955</v>
      </c>
      <c r="C2190" s="21" t="s">
        <v>158564</v>
      </c>
      <c r="D2190" s="21" t="s">
        <v>296</v>
      </c>
      <c r="E2190" s="23"/>
    </row>
    <row r="2191" spans="1:5" ht="20" customHeight="1">
      <c r="A2191" s="19" t="s">
        <v>3956</v>
      </c>
      <c r="B2191" s="20" t="s">
        <v>3955</v>
      </c>
      <c r="C2191" s="21" t="s">
        <v>158564</v>
      </c>
      <c r="D2191" s="21" t="s">
        <v>296</v>
      </c>
      <c r="E2191" s="23"/>
    </row>
    <row r="2192" spans="1:5" ht="20" customHeight="1">
      <c r="A2192" s="19" t="s">
        <v>3957</v>
      </c>
      <c r="B2192" s="20" t="s">
        <v>3958</v>
      </c>
      <c r="C2192" s="21" t="s">
        <v>158565</v>
      </c>
      <c r="D2192" s="21" t="s">
        <v>345</v>
      </c>
      <c r="E2192" s="23"/>
    </row>
    <row r="2193" spans="1:5" ht="20" customHeight="1">
      <c r="A2193" s="19" t="s">
        <v>3959</v>
      </c>
      <c r="B2193" s="20" t="s">
        <v>3960</v>
      </c>
      <c r="C2193" s="21" t="s">
        <v>158566</v>
      </c>
      <c r="D2193" s="21" t="s">
        <v>345</v>
      </c>
      <c r="E2193" s="23"/>
    </row>
    <row r="2194" spans="1:5" ht="20" customHeight="1">
      <c r="A2194" s="19" t="s">
        <v>3961</v>
      </c>
      <c r="B2194" s="20" t="s">
        <v>3962</v>
      </c>
      <c r="C2194" s="21" t="s">
        <v>158567</v>
      </c>
      <c r="D2194" s="21" t="s">
        <v>345</v>
      </c>
      <c r="E2194" s="23"/>
    </row>
    <row r="2195" spans="1:5" ht="20" customHeight="1">
      <c r="A2195" s="19" t="s">
        <v>3963</v>
      </c>
      <c r="B2195" s="20" t="s">
        <v>3962</v>
      </c>
      <c r="C2195" s="21" t="s">
        <v>158567</v>
      </c>
      <c r="D2195" s="21" t="s">
        <v>345</v>
      </c>
      <c r="E2195" s="23"/>
    </row>
    <row r="2196" spans="1:5" ht="20" customHeight="1">
      <c r="A2196" s="19" t="s">
        <v>3964</v>
      </c>
      <c r="B2196" s="24">
        <v>100</v>
      </c>
      <c r="C2196" s="21" t="s">
        <v>158568</v>
      </c>
      <c r="D2196" s="21" t="s">
        <v>345</v>
      </c>
      <c r="E2196" s="23"/>
    </row>
    <row r="2197" spans="1:5" ht="20" customHeight="1">
      <c r="A2197" s="19" t="s">
        <v>3965</v>
      </c>
      <c r="B2197" s="20" t="s">
        <v>3966</v>
      </c>
      <c r="C2197" s="21" t="s">
        <v>158569</v>
      </c>
      <c r="D2197" s="21" t="s">
        <v>345</v>
      </c>
      <c r="E2197" s="23"/>
    </row>
    <row r="2198" spans="1:5" ht="20" customHeight="1">
      <c r="A2198" s="19" t="s">
        <v>3967</v>
      </c>
      <c r="B2198" s="20" t="s">
        <v>3968</v>
      </c>
      <c r="C2198" s="21" t="s">
        <v>158570</v>
      </c>
      <c r="D2198" s="21" t="s">
        <v>345</v>
      </c>
      <c r="E2198" s="23"/>
    </row>
    <row r="2199" spans="1:5" ht="20" customHeight="1">
      <c r="A2199" s="19" t="s">
        <v>3969</v>
      </c>
      <c r="B2199" s="20" t="s">
        <v>3970</v>
      </c>
      <c r="C2199" s="21" t="s">
        <v>158571</v>
      </c>
      <c r="D2199" s="21" t="s">
        <v>296</v>
      </c>
      <c r="E2199" s="23"/>
    </row>
    <row r="2200" spans="1:5" ht="20" customHeight="1">
      <c r="A2200" s="19" t="s">
        <v>3971</v>
      </c>
      <c r="B2200" s="20" t="s">
        <v>3972</v>
      </c>
      <c r="C2200" s="21" t="s">
        <v>158572</v>
      </c>
      <c r="D2200" s="21" t="s">
        <v>345</v>
      </c>
      <c r="E2200" s="23"/>
    </row>
    <row r="2201" spans="1:5" ht="20" customHeight="1">
      <c r="A2201" s="19" t="s">
        <v>3973</v>
      </c>
      <c r="B2201" s="20" t="s">
        <v>3974</v>
      </c>
      <c r="C2201" s="21" t="s">
        <v>158573</v>
      </c>
      <c r="D2201" s="21" t="s">
        <v>345</v>
      </c>
      <c r="E2201" s="23"/>
    </row>
    <row r="2202" spans="1:5" ht="20" customHeight="1">
      <c r="A2202" s="19" t="s">
        <v>3975</v>
      </c>
      <c r="B2202" s="20" t="s">
        <v>3974</v>
      </c>
      <c r="C2202" s="21" t="s">
        <v>158573</v>
      </c>
      <c r="D2202" s="21" t="s">
        <v>345</v>
      </c>
      <c r="E2202" s="23"/>
    </row>
    <row r="2203" spans="1:5" ht="20" customHeight="1">
      <c r="A2203" s="19" t="s">
        <v>3976</v>
      </c>
      <c r="B2203" s="20" t="s">
        <v>3977</v>
      </c>
      <c r="C2203" s="21" t="s">
        <v>158574</v>
      </c>
      <c r="D2203" s="21" t="s">
        <v>345</v>
      </c>
      <c r="E2203" s="23"/>
    </row>
    <row r="2204" spans="1:5" ht="20" customHeight="1">
      <c r="A2204" s="19" t="s">
        <v>3978</v>
      </c>
      <c r="B2204" s="20" t="s">
        <v>3979</v>
      </c>
      <c r="C2204" s="21" t="s">
        <v>158575</v>
      </c>
      <c r="D2204" s="21" t="s">
        <v>345</v>
      </c>
      <c r="E2204" s="23"/>
    </row>
    <row r="2205" spans="1:5" ht="20" customHeight="1">
      <c r="A2205" s="19" t="s">
        <v>3980</v>
      </c>
      <c r="B2205" s="20" t="s">
        <v>3981</v>
      </c>
      <c r="C2205" s="21" t="s">
        <v>158576</v>
      </c>
      <c r="D2205" s="21" t="s">
        <v>139</v>
      </c>
      <c r="E2205" s="23"/>
    </row>
    <row r="2206" spans="1:5" ht="20" customHeight="1">
      <c r="A2206" s="19" t="s">
        <v>3982</v>
      </c>
      <c r="B2206" s="20" t="s">
        <v>3983</v>
      </c>
      <c r="C2206" s="21" t="s">
        <v>158577</v>
      </c>
      <c r="D2206" s="21" t="s">
        <v>296</v>
      </c>
      <c r="E2206" s="23"/>
    </row>
    <row r="2207" spans="1:5" ht="20" customHeight="1">
      <c r="A2207" s="19" t="s">
        <v>3984</v>
      </c>
      <c r="B2207" s="20" t="s">
        <v>3983</v>
      </c>
      <c r="C2207" s="21" t="s">
        <v>158577</v>
      </c>
      <c r="D2207" s="21" t="s">
        <v>296</v>
      </c>
      <c r="E2207" s="23"/>
    </row>
    <row r="2208" spans="1:5" ht="20" customHeight="1">
      <c r="A2208" s="19" t="s">
        <v>3985</v>
      </c>
      <c r="B2208" s="20" t="s">
        <v>3983</v>
      </c>
      <c r="C2208" s="21" t="s">
        <v>158577</v>
      </c>
      <c r="D2208" s="21" t="s">
        <v>296</v>
      </c>
      <c r="E2208" s="23"/>
    </row>
    <row r="2209" spans="1:5" ht="20" customHeight="1">
      <c r="A2209" s="19" t="s">
        <v>3986</v>
      </c>
      <c r="B2209" s="20" t="s">
        <v>3983</v>
      </c>
      <c r="C2209" s="21" t="s">
        <v>158577</v>
      </c>
      <c r="D2209" s="21" t="s">
        <v>296</v>
      </c>
      <c r="E2209" s="23"/>
    </row>
    <row r="2210" spans="1:5" ht="20" customHeight="1">
      <c r="A2210" s="19" t="s">
        <v>3987</v>
      </c>
      <c r="B2210" s="20" t="s">
        <v>3983</v>
      </c>
      <c r="C2210" s="21" t="s">
        <v>158577</v>
      </c>
      <c r="D2210" s="21" t="s">
        <v>296</v>
      </c>
      <c r="E2210" s="23"/>
    </row>
    <row r="2211" spans="1:5" ht="20" customHeight="1">
      <c r="A2211" s="19" t="s">
        <v>3988</v>
      </c>
      <c r="B2211" s="20" t="s">
        <v>3989</v>
      </c>
      <c r="C2211" s="21" t="s">
        <v>158578</v>
      </c>
      <c r="D2211" s="21" t="s">
        <v>345</v>
      </c>
      <c r="E2211" s="23"/>
    </row>
    <row r="2212" spans="1:5" ht="20" customHeight="1">
      <c r="A2212" s="19" t="s">
        <v>3990</v>
      </c>
      <c r="B2212" s="20" t="s">
        <v>3991</v>
      </c>
      <c r="C2212" s="21" t="s">
        <v>158579</v>
      </c>
      <c r="D2212" s="21" t="s">
        <v>345</v>
      </c>
      <c r="E2212" s="23"/>
    </row>
    <row r="2213" spans="1:5" ht="20" customHeight="1">
      <c r="A2213" s="19" t="s">
        <v>3992</v>
      </c>
      <c r="B2213" s="20" t="s">
        <v>3993</v>
      </c>
      <c r="C2213" s="21" t="s">
        <v>158580</v>
      </c>
      <c r="D2213" s="21" t="s">
        <v>296</v>
      </c>
      <c r="E2213" s="23"/>
    </row>
    <row r="2214" spans="1:5" ht="20" customHeight="1">
      <c r="A2214" s="19" t="s">
        <v>3994</v>
      </c>
      <c r="B2214" s="20" t="s">
        <v>3995</v>
      </c>
      <c r="C2214" s="21" t="s">
        <v>158581</v>
      </c>
      <c r="D2214" s="21" t="s">
        <v>345</v>
      </c>
      <c r="E2214" s="23"/>
    </row>
    <row r="2215" spans="1:5" ht="20" customHeight="1">
      <c r="A2215" s="19" t="s">
        <v>3996</v>
      </c>
      <c r="B2215" s="20" t="s">
        <v>3995</v>
      </c>
      <c r="C2215" s="21" t="s">
        <v>158581</v>
      </c>
      <c r="D2215" s="21" t="s">
        <v>345</v>
      </c>
      <c r="E2215" s="23"/>
    </row>
    <row r="2216" spans="1:5" ht="20" customHeight="1">
      <c r="A2216" s="19" t="s">
        <v>3997</v>
      </c>
      <c r="B2216" s="20" t="s">
        <v>3998</v>
      </c>
      <c r="C2216" s="21" t="s">
        <v>158582</v>
      </c>
      <c r="D2216" s="21" t="s">
        <v>345</v>
      </c>
      <c r="E2216" s="23"/>
    </row>
    <row r="2217" spans="1:5" ht="20" customHeight="1">
      <c r="A2217" s="19" t="s">
        <v>3999</v>
      </c>
      <c r="B2217" s="20" t="s">
        <v>3998</v>
      </c>
      <c r="C2217" s="21" t="s">
        <v>158582</v>
      </c>
      <c r="D2217" s="21" t="s">
        <v>345</v>
      </c>
      <c r="E2217" s="23"/>
    </row>
    <row r="2218" spans="1:5" ht="20" customHeight="1">
      <c r="A2218" s="19" t="s">
        <v>4000</v>
      </c>
      <c r="B2218" s="20" t="s">
        <v>4001</v>
      </c>
      <c r="C2218" s="21" t="s">
        <v>158583</v>
      </c>
      <c r="D2218" s="21" t="s">
        <v>345</v>
      </c>
      <c r="E2218" s="23"/>
    </row>
    <row r="2219" spans="1:5" ht="20" customHeight="1">
      <c r="A2219" s="19" t="s">
        <v>4002</v>
      </c>
      <c r="B2219" s="20" t="s">
        <v>4003</v>
      </c>
      <c r="C2219" s="21" t="s">
        <v>158584</v>
      </c>
      <c r="D2219" s="21" t="s">
        <v>345</v>
      </c>
      <c r="E2219" s="23"/>
    </row>
    <row r="2220" spans="1:5" ht="20" customHeight="1">
      <c r="A2220" s="19" t="s">
        <v>4004</v>
      </c>
      <c r="B2220" s="20" t="s">
        <v>4005</v>
      </c>
      <c r="C2220" s="21" t="s">
        <v>158585</v>
      </c>
      <c r="D2220" s="21" t="s">
        <v>345</v>
      </c>
      <c r="E2220" s="23"/>
    </row>
    <row r="2221" spans="1:5" ht="20" customHeight="1">
      <c r="A2221" s="19" t="s">
        <v>4006</v>
      </c>
      <c r="B2221" s="20" t="s">
        <v>4007</v>
      </c>
      <c r="C2221" s="21" t="s">
        <v>158586</v>
      </c>
      <c r="D2221" s="21" t="s">
        <v>345</v>
      </c>
      <c r="E2221" s="23"/>
    </row>
    <row r="2222" spans="1:5" ht="20" customHeight="1">
      <c r="A2222" s="19" t="s">
        <v>4008</v>
      </c>
      <c r="B2222" s="20" t="s">
        <v>4007</v>
      </c>
      <c r="C2222" s="21" t="s">
        <v>158586</v>
      </c>
      <c r="D2222" s="21" t="s">
        <v>345</v>
      </c>
      <c r="E2222" s="23"/>
    </row>
    <row r="2223" spans="1:5" ht="20" customHeight="1">
      <c r="A2223" s="19" t="s">
        <v>4009</v>
      </c>
      <c r="B2223" s="20" t="s">
        <v>4010</v>
      </c>
      <c r="C2223" s="21" t="s">
        <v>158587</v>
      </c>
      <c r="D2223" s="21" t="s">
        <v>345</v>
      </c>
      <c r="E2223" s="23"/>
    </row>
    <row r="2224" spans="1:5" ht="20" customHeight="1">
      <c r="A2224" s="19" t="s">
        <v>4011</v>
      </c>
      <c r="B2224" s="20" t="s">
        <v>4010</v>
      </c>
      <c r="C2224" s="21" t="s">
        <v>158587</v>
      </c>
      <c r="D2224" s="21" t="s">
        <v>345</v>
      </c>
      <c r="E2224" s="23"/>
    </row>
    <row r="2225" spans="1:5" ht="20" customHeight="1">
      <c r="A2225" s="19" t="s">
        <v>4012</v>
      </c>
      <c r="B2225" s="20" t="s">
        <v>4010</v>
      </c>
      <c r="C2225" s="21" t="s">
        <v>158587</v>
      </c>
      <c r="D2225" s="21" t="s">
        <v>345</v>
      </c>
      <c r="E2225" s="23"/>
    </row>
    <row r="2226" spans="1:5" ht="20" customHeight="1">
      <c r="A2226" s="19" t="s">
        <v>4013</v>
      </c>
      <c r="B2226" s="20" t="s">
        <v>4014</v>
      </c>
      <c r="C2226" s="21" t="s">
        <v>158588</v>
      </c>
      <c r="D2226" s="21" t="s">
        <v>345</v>
      </c>
      <c r="E2226" s="23"/>
    </row>
    <row r="2227" spans="1:5" ht="20" customHeight="1">
      <c r="A2227" s="19" t="s">
        <v>4015</v>
      </c>
      <c r="B2227" s="20" t="s">
        <v>4016</v>
      </c>
      <c r="C2227" s="21" t="s">
        <v>158589</v>
      </c>
      <c r="D2227" s="21" t="s">
        <v>345</v>
      </c>
      <c r="E2227" s="23"/>
    </row>
    <row r="2228" spans="1:5" ht="20" customHeight="1">
      <c r="A2228" s="19" t="s">
        <v>4017</v>
      </c>
      <c r="B2228" s="20" t="s">
        <v>4018</v>
      </c>
      <c r="C2228" s="21" t="s">
        <v>158590</v>
      </c>
      <c r="D2228" s="21" t="s">
        <v>296</v>
      </c>
      <c r="E2228" s="23"/>
    </row>
    <row r="2229" spans="1:5" ht="20" customHeight="1">
      <c r="A2229" s="19" t="s">
        <v>4019</v>
      </c>
      <c r="B2229" s="20" t="s">
        <v>4020</v>
      </c>
      <c r="C2229" s="21" t="s">
        <v>158591</v>
      </c>
      <c r="D2229" s="21" t="s">
        <v>296</v>
      </c>
      <c r="E2229" s="23"/>
    </row>
    <row r="2230" spans="1:5" ht="20" customHeight="1">
      <c r="A2230" s="19" t="s">
        <v>4021</v>
      </c>
      <c r="B2230" s="20" t="s">
        <v>4022</v>
      </c>
      <c r="C2230" s="21" t="s">
        <v>158592</v>
      </c>
      <c r="D2230" s="21" t="s">
        <v>345</v>
      </c>
      <c r="E2230" s="23"/>
    </row>
    <row r="2231" spans="1:5" ht="20" customHeight="1">
      <c r="A2231" s="19" t="s">
        <v>4023</v>
      </c>
      <c r="B2231" s="20" t="s">
        <v>4024</v>
      </c>
      <c r="C2231" s="21" t="s">
        <v>158593</v>
      </c>
      <c r="D2231" s="21" t="s">
        <v>345</v>
      </c>
      <c r="E2231" s="23"/>
    </row>
    <row r="2232" spans="1:5" ht="20" customHeight="1">
      <c r="A2232" s="19" t="s">
        <v>4025</v>
      </c>
      <c r="B2232" s="20" t="s">
        <v>4026</v>
      </c>
      <c r="C2232" s="21" t="s">
        <v>158594</v>
      </c>
      <c r="D2232" s="21" t="s">
        <v>345</v>
      </c>
      <c r="E2232" s="23"/>
    </row>
    <row r="2233" spans="1:5" ht="20" customHeight="1">
      <c r="A2233" s="19" t="s">
        <v>4027</v>
      </c>
      <c r="B2233" s="20" t="s">
        <v>4028</v>
      </c>
      <c r="C2233" s="21" t="s">
        <v>158595</v>
      </c>
      <c r="D2233" s="21" t="s">
        <v>345</v>
      </c>
      <c r="E2233" s="23"/>
    </row>
    <row r="2234" spans="1:5" ht="20" customHeight="1">
      <c r="A2234" s="19" t="s">
        <v>4029</v>
      </c>
      <c r="B2234" s="20" t="s">
        <v>4030</v>
      </c>
      <c r="C2234" s="21" t="s">
        <v>158596</v>
      </c>
      <c r="D2234" s="21" t="s">
        <v>345</v>
      </c>
      <c r="E2234" s="23"/>
    </row>
    <row r="2235" spans="1:5" ht="20" customHeight="1">
      <c r="A2235" s="19" t="s">
        <v>4031</v>
      </c>
      <c r="B2235" s="20" t="s">
        <v>4030</v>
      </c>
      <c r="C2235" s="21" t="s">
        <v>158596</v>
      </c>
      <c r="D2235" s="21" t="s">
        <v>345</v>
      </c>
      <c r="E2235" s="23"/>
    </row>
    <row r="2236" spans="1:5" ht="20" customHeight="1">
      <c r="A2236" s="19" t="s">
        <v>4032</v>
      </c>
      <c r="B2236" s="20" t="s">
        <v>4033</v>
      </c>
      <c r="C2236" s="21" t="s">
        <v>158597</v>
      </c>
      <c r="D2236" s="21" t="s">
        <v>296</v>
      </c>
      <c r="E2236" s="23"/>
    </row>
    <row r="2237" spans="1:5" ht="20" customHeight="1">
      <c r="A2237" s="19" t="s">
        <v>4034</v>
      </c>
      <c r="B2237" s="20" t="s">
        <v>4035</v>
      </c>
      <c r="C2237" s="21" t="s">
        <v>158598</v>
      </c>
      <c r="D2237" s="21" t="s">
        <v>296</v>
      </c>
      <c r="E2237" s="23"/>
    </row>
    <row r="2238" spans="1:5" ht="20" customHeight="1">
      <c r="A2238" s="19" t="s">
        <v>4036</v>
      </c>
      <c r="B2238" s="20" t="s">
        <v>4035</v>
      </c>
      <c r="C2238" s="21" t="s">
        <v>158598</v>
      </c>
      <c r="D2238" s="21" t="s">
        <v>296</v>
      </c>
      <c r="E2238" s="23"/>
    </row>
    <row r="2239" spans="1:5" ht="20" customHeight="1">
      <c r="A2239" s="19" t="s">
        <v>4037</v>
      </c>
      <c r="B2239" s="20" t="s">
        <v>4038</v>
      </c>
      <c r="C2239" s="21" t="s">
        <v>158599</v>
      </c>
      <c r="D2239" s="21" t="s">
        <v>345</v>
      </c>
      <c r="E2239" s="23"/>
    </row>
    <row r="2240" spans="1:5" ht="20" customHeight="1">
      <c r="A2240" s="19" t="s">
        <v>4039</v>
      </c>
      <c r="B2240" s="20" t="s">
        <v>4040</v>
      </c>
      <c r="C2240" s="21" t="s">
        <v>158600</v>
      </c>
      <c r="D2240" s="21" t="s">
        <v>345</v>
      </c>
      <c r="E2240" s="23"/>
    </row>
    <row r="2241" spans="1:5" ht="20" customHeight="1">
      <c r="A2241" s="19" t="s">
        <v>4041</v>
      </c>
      <c r="B2241" s="20" t="s">
        <v>4042</v>
      </c>
      <c r="C2241" s="21" t="s">
        <v>158601</v>
      </c>
      <c r="D2241" s="21" t="s">
        <v>345</v>
      </c>
      <c r="E2241" s="23"/>
    </row>
    <row r="2242" spans="1:5" ht="20" customHeight="1">
      <c r="A2242" s="19" t="s">
        <v>4043</v>
      </c>
      <c r="B2242" s="20" t="s">
        <v>4044</v>
      </c>
      <c r="C2242" s="21" t="s">
        <v>158602</v>
      </c>
      <c r="D2242" s="21" t="s">
        <v>345</v>
      </c>
      <c r="E2242" s="23"/>
    </row>
    <row r="2243" spans="1:5" ht="20" customHeight="1">
      <c r="A2243" s="19" t="s">
        <v>4045</v>
      </c>
      <c r="B2243" s="20" t="s">
        <v>4046</v>
      </c>
      <c r="C2243" s="21" t="s">
        <v>158603</v>
      </c>
      <c r="D2243" s="21" t="s">
        <v>345</v>
      </c>
      <c r="E2243" s="23"/>
    </row>
    <row r="2244" spans="1:5" ht="20" customHeight="1">
      <c r="A2244" s="19" t="s">
        <v>4047</v>
      </c>
      <c r="B2244" s="24">
        <v>100</v>
      </c>
      <c r="C2244" s="21" t="s">
        <v>158604</v>
      </c>
      <c r="D2244" s="21" t="s">
        <v>345</v>
      </c>
      <c r="E2244" s="23"/>
    </row>
    <row r="2245" spans="1:5" ht="20" customHeight="1">
      <c r="A2245" s="19" t="s">
        <v>4048</v>
      </c>
      <c r="B2245" s="20" t="s">
        <v>4049</v>
      </c>
      <c r="C2245" s="21" t="s">
        <v>158605</v>
      </c>
      <c r="D2245" s="21" t="s">
        <v>296</v>
      </c>
      <c r="E2245" s="23"/>
    </row>
    <row r="2246" spans="1:5" ht="20" customHeight="1">
      <c r="A2246" s="19" t="s">
        <v>4050</v>
      </c>
      <c r="B2246" s="20" t="s">
        <v>4051</v>
      </c>
      <c r="C2246" s="21" t="s">
        <v>158606</v>
      </c>
      <c r="D2246" s="21" t="s">
        <v>345</v>
      </c>
      <c r="E2246" s="23"/>
    </row>
    <row r="2247" spans="1:5" ht="20" customHeight="1">
      <c r="A2247" s="19" t="s">
        <v>4052</v>
      </c>
      <c r="B2247" s="20" t="s">
        <v>4051</v>
      </c>
      <c r="C2247" s="21" t="s">
        <v>158606</v>
      </c>
      <c r="D2247" s="21" t="s">
        <v>345</v>
      </c>
      <c r="E2247" s="23"/>
    </row>
    <row r="2248" spans="1:5" ht="20" customHeight="1">
      <c r="A2248" s="19" t="s">
        <v>4053</v>
      </c>
      <c r="B2248" s="20" t="s">
        <v>4054</v>
      </c>
      <c r="C2248" s="21" t="s">
        <v>158607</v>
      </c>
      <c r="D2248" s="21" t="s">
        <v>345</v>
      </c>
      <c r="E2248" s="23"/>
    </row>
    <row r="2249" spans="1:5" ht="20" customHeight="1">
      <c r="A2249" s="19" t="s">
        <v>4055</v>
      </c>
      <c r="B2249" s="20" t="s">
        <v>4056</v>
      </c>
      <c r="C2249" s="21" t="s">
        <v>158608</v>
      </c>
      <c r="D2249" s="21" t="s">
        <v>345</v>
      </c>
      <c r="E2249" s="23"/>
    </row>
    <row r="2250" spans="1:5" ht="20" customHeight="1">
      <c r="A2250" s="19" t="s">
        <v>4057</v>
      </c>
      <c r="B2250" s="20" t="s">
        <v>4058</v>
      </c>
      <c r="C2250" s="21" t="s">
        <v>158609</v>
      </c>
      <c r="D2250" s="21" t="s">
        <v>345</v>
      </c>
      <c r="E2250" s="23"/>
    </row>
    <row r="2251" spans="1:5" ht="20" customHeight="1">
      <c r="A2251" s="19" t="s">
        <v>4059</v>
      </c>
      <c r="B2251" s="20" t="s">
        <v>4060</v>
      </c>
      <c r="C2251" s="21" t="s">
        <v>158610</v>
      </c>
      <c r="D2251" s="21" t="s">
        <v>345</v>
      </c>
      <c r="E2251" s="23"/>
    </row>
    <row r="2252" spans="1:5" ht="20" customHeight="1">
      <c r="A2252" s="19" t="s">
        <v>4061</v>
      </c>
      <c r="B2252" s="20" t="s">
        <v>4062</v>
      </c>
      <c r="C2252" s="21" t="s">
        <v>158611</v>
      </c>
      <c r="D2252" s="21" t="s">
        <v>345</v>
      </c>
      <c r="E2252" s="23"/>
    </row>
    <row r="2253" spans="1:5" ht="20" customHeight="1">
      <c r="A2253" s="19" t="s">
        <v>4063</v>
      </c>
      <c r="B2253" s="20" t="s">
        <v>4064</v>
      </c>
      <c r="C2253" s="21" t="s">
        <v>158612</v>
      </c>
      <c r="D2253" s="21" t="s">
        <v>345</v>
      </c>
      <c r="E2253" s="23"/>
    </row>
    <row r="2254" spans="1:5" ht="20" customHeight="1">
      <c r="A2254" s="19" t="s">
        <v>4065</v>
      </c>
      <c r="B2254" s="20" t="s">
        <v>4064</v>
      </c>
      <c r="C2254" s="21" t="s">
        <v>158612</v>
      </c>
      <c r="D2254" s="21" t="s">
        <v>345</v>
      </c>
      <c r="E2254" s="23"/>
    </row>
    <row r="2255" spans="1:5" ht="20" customHeight="1">
      <c r="A2255" s="19" t="s">
        <v>4066</v>
      </c>
      <c r="B2255" s="20" t="s">
        <v>4064</v>
      </c>
      <c r="C2255" s="21" t="s">
        <v>158612</v>
      </c>
      <c r="D2255" s="21" t="s">
        <v>345</v>
      </c>
      <c r="E2255" s="23"/>
    </row>
    <row r="2256" spans="1:5" ht="20" customHeight="1">
      <c r="A2256" s="19" t="s">
        <v>4067</v>
      </c>
      <c r="B2256" s="20" t="s">
        <v>4068</v>
      </c>
      <c r="C2256" s="21" t="s">
        <v>158613</v>
      </c>
      <c r="D2256" s="21" t="s">
        <v>345</v>
      </c>
      <c r="E2256" s="23"/>
    </row>
    <row r="2257" spans="1:5" ht="20" customHeight="1">
      <c r="A2257" s="19" t="s">
        <v>4069</v>
      </c>
      <c r="B2257" s="20" t="s">
        <v>4070</v>
      </c>
      <c r="C2257" s="21" t="s">
        <v>158614</v>
      </c>
      <c r="D2257" s="21" t="s">
        <v>345</v>
      </c>
      <c r="E2257" s="23"/>
    </row>
    <row r="2258" spans="1:5" ht="20" customHeight="1">
      <c r="A2258" s="19" t="s">
        <v>4071</v>
      </c>
      <c r="B2258" s="20" t="s">
        <v>4072</v>
      </c>
      <c r="C2258" s="21" t="s">
        <v>158615</v>
      </c>
      <c r="D2258" s="21" t="s">
        <v>345</v>
      </c>
      <c r="E2258" s="23"/>
    </row>
    <row r="2259" spans="1:5" ht="20" customHeight="1">
      <c r="A2259" s="19" t="s">
        <v>4073</v>
      </c>
      <c r="B2259" s="20" t="s">
        <v>4072</v>
      </c>
      <c r="C2259" s="21" t="s">
        <v>158615</v>
      </c>
      <c r="D2259" s="21" t="s">
        <v>345</v>
      </c>
      <c r="E2259" s="23"/>
    </row>
    <row r="2260" spans="1:5" ht="20" customHeight="1">
      <c r="A2260" s="19" t="s">
        <v>4074</v>
      </c>
      <c r="B2260" s="20" t="s">
        <v>4075</v>
      </c>
      <c r="C2260" s="21" t="s">
        <v>158616</v>
      </c>
      <c r="D2260" s="21" t="s">
        <v>345</v>
      </c>
      <c r="E2260" s="23"/>
    </row>
    <row r="2261" spans="1:5" ht="20" customHeight="1">
      <c r="A2261" s="19" t="s">
        <v>4076</v>
      </c>
      <c r="B2261" s="20" t="s">
        <v>4077</v>
      </c>
      <c r="C2261" s="21" t="s">
        <v>158617</v>
      </c>
      <c r="D2261" s="21" t="s">
        <v>296</v>
      </c>
      <c r="E2261" s="23"/>
    </row>
    <row r="2262" spans="1:5" ht="20" customHeight="1">
      <c r="A2262" s="19" t="s">
        <v>4078</v>
      </c>
      <c r="B2262" s="20" t="s">
        <v>4079</v>
      </c>
      <c r="C2262" s="21" t="s">
        <v>158618</v>
      </c>
      <c r="D2262" s="21" t="s">
        <v>345</v>
      </c>
      <c r="E2262" s="23"/>
    </row>
    <row r="2263" spans="1:5" ht="20" customHeight="1">
      <c r="A2263" s="19" t="s">
        <v>4080</v>
      </c>
      <c r="B2263" s="20" t="s">
        <v>4079</v>
      </c>
      <c r="C2263" s="21" t="s">
        <v>158618</v>
      </c>
      <c r="D2263" s="21" t="s">
        <v>345</v>
      </c>
      <c r="E2263" s="23"/>
    </row>
    <row r="2264" spans="1:5" ht="20" customHeight="1">
      <c r="A2264" s="19" t="s">
        <v>4081</v>
      </c>
      <c r="B2264" s="20" t="s">
        <v>4082</v>
      </c>
      <c r="C2264" s="21" t="s">
        <v>158619</v>
      </c>
      <c r="D2264" s="21" t="s">
        <v>139</v>
      </c>
      <c r="E2264" s="23"/>
    </row>
    <row r="2265" spans="1:5" ht="20" customHeight="1">
      <c r="A2265" s="19" t="s">
        <v>4083</v>
      </c>
      <c r="B2265" s="20" t="s">
        <v>4084</v>
      </c>
      <c r="C2265" s="21" t="s">
        <v>158620</v>
      </c>
      <c r="D2265" s="21" t="s">
        <v>296</v>
      </c>
      <c r="E2265" s="23"/>
    </row>
    <row r="2266" spans="1:5" ht="20" customHeight="1">
      <c r="A2266" s="19" t="s">
        <v>4085</v>
      </c>
      <c r="B2266" s="20" t="s">
        <v>4086</v>
      </c>
      <c r="C2266" s="21" t="s">
        <v>158621</v>
      </c>
      <c r="D2266" s="21" t="s">
        <v>296</v>
      </c>
      <c r="E2266" s="23"/>
    </row>
    <row r="2267" spans="1:5" ht="20" customHeight="1">
      <c r="A2267" s="19" t="s">
        <v>4087</v>
      </c>
      <c r="B2267" s="20" t="s">
        <v>4088</v>
      </c>
      <c r="C2267" s="21" t="s">
        <v>158622</v>
      </c>
      <c r="D2267" s="21" t="s">
        <v>345</v>
      </c>
      <c r="E2267" s="23"/>
    </row>
    <row r="2268" spans="1:5" ht="20" customHeight="1">
      <c r="A2268" s="19" t="s">
        <v>4089</v>
      </c>
      <c r="B2268" s="20" t="s">
        <v>4090</v>
      </c>
      <c r="C2268" s="21" t="s">
        <v>158623</v>
      </c>
      <c r="D2268" s="21" t="s">
        <v>345</v>
      </c>
      <c r="E2268" s="23"/>
    </row>
    <row r="2269" spans="1:5" ht="20" customHeight="1">
      <c r="A2269" s="19" t="s">
        <v>4091</v>
      </c>
      <c r="B2269" s="20" t="s">
        <v>4090</v>
      </c>
      <c r="C2269" s="21" t="s">
        <v>158623</v>
      </c>
      <c r="D2269" s="21" t="s">
        <v>345</v>
      </c>
      <c r="E2269" s="23"/>
    </row>
    <row r="2270" spans="1:5" ht="20" customHeight="1">
      <c r="A2270" s="19" t="s">
        <v>4092</v>
      </c>
      <c r="B2270" s="20" t="s">
        <v>4093</v>
      </c>
      <c r="C2270" s="21" t="s">
        <v>158624</v>
      </c>
      <c r="D2270" s="21" t="s">
        <v>345</v>
      </c>
      <c r="E2270" s="23"/>
    </row>
    <row r="2271" spans="1:5" ht="20" customHeight="1">
      <c r="A2271" s="19" t="s">
        <v>4094</v>
      </c>
      <c r="B2271" s="20" t="s">
        <v>4095</v>
      </c>
      <c r="C2271" s="21" t="s">
        <v>157113</v>
      </c>
      <c r="D2271" s="21" t="s">
        <v>296</v>
      </c>
      <c r="E2271" s="23"/>
    </row>
    <row r="2272" spans="1:5" ht="20" customHeight="1">
      <c r="A2272" s="19" t="s">
        <v>4096</v>
      </c>
      <c r="B2272" s="20" t="s">
        <v>4095</v>
      </c>
      <c r="C2272" s="21" t="s">
        <v>157113</v>
      </c>
      <c r="D2272" s="21" t="s">
        <v>296</v>
      </c>
      <c r="E2272" s="23"/>
    </row>
    <row r="2273" spans="1:5" ht="20" customHeight="1">
      <c r="A2273" s="19" t="s">
        <v>4097</v>
      </c>
      <c r="B2273" s="20" t="s">
        <v>4098</v>
      </c>
      <c r="C2273" s="21" t="s">
        <v>158625</v>
      </c>
      <c r="D2273" s="21" t="s">
        <v>345</v>
      </c>
      <c r="E2273" s="23"/>
    </row>
    <row r="2274" spans="1:5" ht="20" customHeight="1">
      <c r="A2274" s="19" t="s">
        <v>4099</v>
      </c>
      <c r="B2274" s="20" t="s">
        <v>4100</v>
      </c>
      <c r="C2274" s="21" t="s">
        <v>158626</v>
      </c>
      <c r="D2274" s="21" t="s">
        <v>296</v>
      </c>
      <c r="E2274" s="23"/>
    </row>
    <row r="2275" spans="1:5" ht="20" customHeight="1">
      <c r="A2275" s="19" t="s">
        <v>4101</v>
      </c>
      <c r="B2275" s="20" t="s">
        <v>4102</v>
      </c>
      <c r="C2275" s="21" t="s">
        <v>158627</v>
      </c>
      <c r="D2275" s="21" t="s">
        <v>345</v>
      </c>
      <c r="E2275" s="23"/>
    </row>
    <row r="2276" spans="1:5" ht="20" customHeight="1">
      <c r="A2276" s="19" t="s">
        <v>4103</v>
      </c>
      <c r="B2276" s="20" t="s">
        <v>4104</v>
      </c>
      <c r="C2276" s="21" t="s">
        <v>158203</v>
      </c>
      <c r="D2276" s="21" t="s">
        <v>345</v>
      </c>
      <c r="E2276" s="23"/>
    </row>
    <row r="2277" spans="1:5" ht="20" customHeight="1">
      <c r="A2277" s="19" t="s">
        <v>4105</v>
      </c>
      <c r="B2277" s="20" t="s">
        <v>4106</v>
      </c>
      <c r="C2277" s="21" t="s">
        <v>158628</v>
      </c>
      <c r="D2277" s="21" t="s">
        <v>345</v>
      </c>
      <c r="E2277" s="23"/>
    </row>
    <row r="2278" spans="1:5" ht="20" customHeight="1">
      <c r="A2278" s="19" t="s">
        <v>4107</v>
      </c>
      <c r="B2278" s="20" t="s">
        <v>4106</v>
      </c>
      <c r="C2278" s="21" t="s">
        <v>158628</v>
      </c>
      <c r="D2278" s="21" t="s">
        <v>345</v>
      </c>
      <c r="E2278" s="23"/>
    </row>
    <row r="2279" spans="1:5" ht="20" customHeight="1">
      <c r="A2279" s="19" t="s">
        <v>4108</v>
      </c>
      <c r="B2279" s="20" t="s">
        <v>4109</v>
      </c>
      <c r="C2279" s="21" t="s">
        <v>158629</v>
      </c>
      <c r="D2279" s="21" t="s">
        <v>345</v>
      </c>
      <c r="E2279" s="23"/>
    </row>
    <row r="2280" spans="1:5" ht="20" customHeight="1">
      <c r="A2280" s="19" t="s">
        <v>4110</v>
      </c>
      <c r="B2280" s="20" t="s">
        <v>4109</v>
      </c>
      <c r="C2280" s="21" t="s">
        <v>158629</v>
      </c>
      <c r="D2280" s="21" t="s">
        <v>345</v>
      </c>
      <c r="E2280" s="23"/>
    </row>
    <row r="2281" spans="1:5" ht="20" customHeight="1">
      <c r="A2281" s="19" t="s">
        <v>4111</v>
      </c>
      <c r="B2281" s="20" t="s">
        <v>4112</v>
      </c>
      <c r="C2281" s="21" t="s">
        <v>158630</v>
      </c>
      <c r="D2281" s="21" t="s">
        <v>345</v>
      </c>
      <c r="E2281" s="23"/>
    </row>
    <row r="2282" spans="1:5" ht="20" customHeight="1">
      <c r="A2282" s="19" t="s">
        <v>4113</v>
      </c>
      <c r="B2282" s="20" t="s">
        <v>4114</v>
      </c>
      <c r="C2282" s="21" t="s">
        <v>158631</v>
      </c>
      <c r="D2282" s="21" t="s">
        <v>296</v>
      </c>
      <c r="E2282" s="23"/>
    </row>
    <row r="2283" spans="1:5" ht="20" customHeight="1">
      <c r="A2283" s="19" t="s">
        <v>4115</v>
      </c>
      <c r="B2283" s="20" t="s">
        <v>4114</v>
      </c>
      <c r="C2283" s="21" t="s">
        <v>158631</v>
      </c>
      <c r="D2283" s="21" t="s">
        <v>296</v>
      </c>
      <c r="E2283" s="23"/>
    </row>
    <row r="2284" spans="1:5" ht="20" customHeight="1">
      <c r="A2284" s="19" t="s">
        <v>4116</v>
      </c>
      <c r="B2284" s="20" t="s">
        <v>4117</v>
      </c>
      <c r="C2284" s="21" t="s">
        <v>158632</v>
      </c>
      <c r="D2284" s="21" t="s">
        <v>345</v>
      </c>
      <c r="E2284" s="23"/>
    </row>
    <row r="2285" spans="1:5" ht="20" customHeight="1">
      <c r="A2285" s="19" t="s">
        <v>4118</v>
      </c>
      <c r="B2285" s="20" t="s">
        <v>4119</v>
      </c>
      <c r="C2285" s="21" t="s">
        <v>158633</v>
      </c>
      <c r="D2285" s="21" t="s">
        <v>345</v>
      </c>
      <c r="E2285" s="23"/>
    </row>
    <row r="2286" spans="1:5" ht="20" customHeight="1">
      <c r="A2286" s="19" t="s">
        <v>4120</v>
      </c>
      <c r="B2286" s="20" t="s">
        <v>4121</v>
      </c>
      <c r="C2286" s="21" t="s">
        <v>158634</v>
      </c>
      <c r="D2286" s="21" t="s">
        <v>345</v>
      </c>
      <c r="E2286" s="23"/>
    </row>
    <row r="2287" spans="1:5" ht="20" customHeight="1">
      <c r="A2287" s="19" t="s">
        <v>4122</v>
      </c>
      <c r="B2287" s="20" t="s">
        <v>4121</v>
      </c>
      <c r="C2287" s="21" t="s">
        <v>158634</v>
      </c>
      <c r="D2287" s="21" t="s">
        <v>345</v>
      </c>
      <c r="E2287" s="23"/>
    </row>
    <row r="2288" spans="1:5" ht="20" customHeight="1">
      <c r="A2288" s="19" t="s">
        <v>4123</v>
      </c>
      <c r="B2288" s="20" t="s">
        <v>4124</v>
      </c>
      <c r="C2288" s="21" t="s">
        <v>158635</v>
      </c>
      <c r="D2288" s="21" t="s">
        <v>345</v>
      </c>
      <c r="E2288" s="23"/>
    </row>
    <row r="2289" spans="1:5" ht="20" customHeight="1">
      <c r="A2289" s="19" t="s">
        <v>4125</v>
      </c>
      <c r="B2289" s="20" t="s">
        <v>4126</v>
      </c>
      <c r="C2289" s="21" t="s">
        <v>158636</v>
      </c>
      <c r="D2289" s="21" t="s">
        <v>345</v>
      </c>
      <c r="E2289" s="23"/>
    </row>
    <row r="2290" spans="1:5" ht="20" customHeight="1">
      <c r="A2290" s="19" t="s">
        <v>4127</v>
      </c>
      <c r="B2290" s="20" t="s">
        <v>4128</v>
      </c>
      <c r="C2290" s="21" t="s">
        <v>158637</v>
      </c>
      <c r="D2290" s="21" t="s">
        <v>345</v>
      </c>
      <c r="E2290" s="23"/>
    </row>
    <row r="2291" spans="1:5" ht="20" customHeight="1">
      <c r="A2291" s="19" t="s">
        <v>4129</v>
      </c>
      <c r="B2291" s="20" t="s">
        <v>4128</v>
      </c>
      <c r="C2291" s="21" t="s">
        <v>158637</v>
      </c>
      <c r="D2291" s="21" t="s">
        <v>345</v>
      </c>
      <c r="E2291" s="23"/>
    </row>
    <row r="2292" spans="1:5" ht="20" customHeight="1">
      <c r="A2292" s="19" t="s">
        <v>4130</v>
      </c>
      <c r="B2292" s="20" t="s">
        <v>4131</v>
      </c>
      <c r="C2292" s="21" t="s">
        <v>158638</v>
      </c>
      <c r="D2292" s="21" t="s">
        <v>345</v>
      </c>
      <c r="E2292" s="23"/>
    </row>
    <row r="2293" spans="1:5" ht="20" customHeight="1">
      <c r="A2293" s="19" t="s">
        <v>4132</v>
      </c>
      <c r="B2293" s="20" t="s">
        <v>4133</v>
      </c>
      <c r="C2293" s="21" t="s">
        <v>158639</v>
      </c>
      <c r="D2293" s="21" t="s">
        <v>345</v>
      </c>
      <c r="E2293" s="23"/>
    </row>
    <row r="2294" spans="1:5" ht="20" customHeight="1">
      <c r="A2294" s="19" t="s">
        <v>4134</v>
      </c>
      <c r="B2294" s="20" t="s">
        <v>4135</v>
      </c>
      <c r="C2294" s="21" t="s">
        <v>158640</v>
      </c>
      <c r="D2294" s="21" t="s">
        <v>345</v>
      </c>
      <c r="E2294" s="23"/>
    </row>
    <row r="2295" spans="1:5" ht="20" customHeight="1">
      <c r="A2295" s="19" t="s">
        <v>4136</v>
      </c>
      <c r="B2295" s="20" t="s">
        <v>4137</v>
      </c>
      <c r="C2295" s="21" t="s">
        <v>158641</v>
      </c>
      <c r="D2295" s="21" t="s">
        <v>345</v>
      </c>
      <c r="E2295" s="23"/>
    </row>
    <row r="2296" spans="1:5" ht="20" customHeight="1">
      <c r="A2296" s="19" t="s">
        <v>4138</v>
      </c>
      <c r="B2296" s="20" t="s">
        <v>4139</v>
      </c>
      <c r="C2296" s="21" t="s">
        <v>158642</v>
      </c>
      <c r="D2296" s="21" t="s">
        <v>345</v>
      </c>
      <c r="E2296" s="23"/>
    </row>
    <row r="2297" spans="1:5" ht="20" customHeight="1">
      <c r="A2297" s="19" t="s">
        <v>4140</v>
      </c>
      <c r="B2297" s="20" t="s">
        <v>4141</v>
      </c>
      <c r="C2297" s="21" t="s">
        <v>158643</v>
      </c>
      <c r="D2297" s="21" t="s">
        <v>345</v>
      </c>
      <c r="E2297" s="23"/>
    </row>
    <row r="2298" spans="1:5" ht="20" customHeight="1">
      <c r="A2298" s="19" t="s">
        <v>4142</v>
      </c>
      <c r="B2298" s="20" t="s">
        <v>4143</v>
      </c>
      <c r="C2298" s="21" t="s">
        <v>158644</v>
      </c>
      <c r="D2298" s="21" t="s">
        <v>345</v>
      </c>
      <c r="E2298" s="23"/>
    </row>
    <row r="2299" spans="1:5" ht="20" customHeight="1">
      <c r="A2299" s="19" t="s">
        <v>4144</v>
      </c>
      <c r="B2299" s="20" t="s">
        <v>4143</v>
      </c>
      <c r="C2299" s="21" t="s">
        <v>158644</v>
      </c>
      <c r="D2299" s="21" t="s">
        <v>345</v>
      </c>
      <c r="E2299" s="23"/>
    </row>
    <row r="2300" spans="1:5" ht="20" customHeight="1">
      <c r="A2300" s="19" t="s">
        <v>4145</v>
      </c>
      <c r="B2300" s="20" t="s">
        <v>4143</v>
      </c>
      <c r="C2300" s="21" t="s">
        <v>158644</v>
      </c>
      <c r="D2300" s="21" t="s">
        <v>345</v>
      </c>
      <c r="E2300" s="23"/>
    </row>
    <row r="2301" spans="1:5" ht="20" customHeight="1">
      <c r="A2301" s="19" t="s">
        <v>4146</v>
      </c>
      <c r="B2301" s="20" t="s">
        <v>4147</v>
      </c>
      <c r="C2301" s="21" t="s">
        <v>158645</v>
      </c>
      <c r="D2301" s="21" t="s">
        <v>139</v>
      </c>
      <c r="E2301" s="23"/>
    </row>
    <row r="2302" spans="1:5" ht="20" customHeight="1">
      <c r="A2302" s="19" t="s">
        <v>4148</v>
      </c>
      <c r="B2302" s="20" t="s">
        <v>4149</v>
      </c>
      <c r="C2302" s="21" t="s">
        <v>158646</v>
      </c>
      <c r="D2302" s="21" t="s">
        <v>345</v>
      </c>
      <c r="E2302" s="23"/>
    </row>
    <row r="2303" spans="1:5" ht="20" customHeight="1">
      <c r="A2303" s="19" t="s">
        <v>4150</v>
      </c>
      <c r="B2303" s="20" t="s">
        <v>4151</v>
      </c>
      <c r="C2303" s="21" t="s">
        <v>158647</v>
      </c>
      <c r="D2303" s="21" t="s">
        <v>296</v>
      </c>
      <c r="E2303" s="23"/>
    </row>
    <row r="2304" spans="1:5" ht="20" customHeight="1">
      <c r="A2304" s="19" t="s">
        <v>4152</v>
      </c>
      <c r="B2304" s="20" t="s">
        <v>4153</v>
      </c>
      <c r="C2304" s="21" t="s">
        <v>158648</v>
      </c>
      <c r="D2304" s="21" t="s">
        <v>345</v>
      </c>
      <c r="E2304" s="23"/>
    </row>
    <row r="2305" spans="1:5" ht="20" customHeight="1">
      <c r="A2305" s="19" t="s">
        <v>4154</v>
      </c>
      <c r="B2305" s="20" t="s">
        <v>4155</v>
      </c>
      <c r="C2305" s="21" t="s">
        <v>158649</v>
      </c>
      <c r="D2305" s="21" t="s">
        <v>296</v>
      </c>
      <c r="E2305" s="23"/>
    </row>
    <row r="2306" spans="1:5" ht="20" customHeight="1">
      <c r="A2306" s="19" t="s">
        <v>4156</v>
      </c>
      <c r="B2306" s="20" t="s">
        <v>4157</v>
      </c>
      <c r="C2306" s="21" t="s">
        <v>158650</v>
      </c>
      <c r="D2306" s="21" t="s">
        <v>345</v>
      </c>
      <c r="E2306" s="23"/>
    </row>
    <row r="2307" spans="1:5" ht="20" customHeight="1">
      <c r="A2307" s="19" t="s">
        <v>4158</v>
      </c>
      <c r="B2307" s="20" t="s">
        <v>4159</v>
      </c>
      <c r="C2307" s="21" t="s">
        <v>158651</v>
      </c>
      <c r="D2307" s="21" t="s">
        <v>345</v>
      </c>
      <c r="E2307" s="23"/>
    </row>
    <row r="2308" spans="1:5" ht="20" customHeight="1">
      <c r="A2308" s="19" t="s">
        <v>4160</v>
      </c>
      <c r="B2308" s="20" t="s">
        <v>4161</v>
      </c>
      <c r="C2308" s="21" t="s">
        <v>158380</v>
      </c>
      <c r="D2308" s="21" t="s">
        <v>296</v>
      </c>
      <c r="E2308" s="23"/>
    </row>
    <row r="2309" spans="1:5" ht="20" customHeight="1">
      <c r="A2309" s="19" t="s">
        <v>4162</v>
      </c>
      <c r="B2309" s="20" t="s">
        <v>4161</v>
      </c>
      <c r="C2309" s="21" t="s">
        <v>158380</v>
      </c>
      <c r="D2309" s="21" t="s">
        <v>296</v>
      </c>
      <c r="E2309" s="23"/>
    </row>
    <row r="2310" spans="1:5" ht="20" customHeight="1">
      <c r="A2310" s="19" t="s">
        <v>4163</v>
      </c>
      <c r="B2310" s="20" t="s">
        <v>4164</v>
      </c>
      <c r="C2310" s="21" t="s">
        <v>158652</v>
      </c>
      <c r="D2310" s="21" t="s">
        <v>345</v>
      </c>
      <c r="E2310" s="23"/>
    </row>
    <row r="2311" spans="1:5" ht="20" customHeight="1">
      <c r="A2311" s="19" t="s">
        <v>4165</v>
      </c>
      <c r="B2311" s="20" t="s">
        <v>4166</v>
      </c>
      <c r="C2311" s="21" t="s">
        <v>158653</v>
      </c>
      <c r="D2311" s="21" t="s">
        <v>296</v>
      </c>
      <c r="E2311" s="23"/>
    </row>
    <row r="2312" spans="1:5" ht="20" customHeight="1">
      <c r="A2312" s="19" t="s">
        <v>4167</v>
      </c>
      <c r="B2312" s="20" t="s">
        <v>4166</v>
      </c>
      <c r="C2312" s="21" t="s">
        <v>158653</v>
      </c>
      <c r="D2312" s="21" t="s">
        <v>296</v>
      </c>
      <c r="E2312" s="23"/>
    </row>
    <row r="2313" spans="1:5" ht="20" customHeight="1">
      <c r="A2313" s="19" t="s">
        <v>4168</v>
      </c>
      <c r="B2313" s="20" t="s">
        <v>4166</v>
      </c>
      <c r="C2313" s="21" t="s">
        <v>158653</v>
      </c>
      <c r="D2313" s="21" t="s">
        <v>296</v>
      </c>
      <c r="E2313" s="23"/>
    </row>
    <row r="2314" spans="1:5" ht="20" customHeight="1">
      <c r="A2314" s="19" t="s">
        <v>4169</v>
      </c>
      <c r="B2314" s="20" t="s">
        <v>4170</v>
      </c>
      <c r="C2314" s="21" t="s">
        <v>158654</v>
      </c>
      <c r="D2314" s="21" t="s">
        <v>345</v>
      </c>
      <c r="E2314" s="23"/>
    </row>
    <row r="2315" spans="1:5" ht="20" customHeight="1">
      <c r="A2315" s="19" t="s">
        <v>4171</v>
      </c>
      <c r="B2315" s="20" t="s">
        <v>4170</v>
      </c>
      <c r="C2315" s="21" t="s">
        <v>158654</v>
      </c>
      <c r="D2315" s="21" t="s">
        <v>345</v>
      </c>
      <c r="E2315" s="23"/>
    </row>
    <row r="2316" spans="1:5" ht="20" customHeight="1">
      <c r="A2316" s="19" t="s">
        <v>4172</v>
      </c>
      <c r="B2316" s="20" t="s">
        <v>4173</v>
      </c>
      <c r="C2316" s="21" t="s">
        <v>158655</v>
      </c>
      <c r="D2316" s="21" t="s">
        <v>345</v>
      </c>
      <c r="E2316" s="23"/>
    </row>
    <row r="2317" spans="1:5" ht="20" customHeight="1">
      <c r="A2317" s="19" t="s">
        <v>4174</v>
      </c>
      <c r="B2317" s="20" t="s">
        <v>4175</v>
      </c>
      <c r="C2317" s="21" t="s">
        <v>158656</v>
      </c>
      <c r="D2317" s="21" t="s">
        <v>345</v>
      </c>
      <c r="E2317" s="23"/>
    </row>
    <row r="2318" spans="1:5" ht="20" customHeight="1">
      <c r="A2318" s="19" t="s">
        <v>4176</v>
      </c>
      <c r="B2318" s="20" t="s">
        <v>4177</v>
      </c>
      <c r="C2318" s="21" t="s">
        <v>158657</v>
      </c>
      <c r="D2318" s="21" t="s">
        <v>345</v>
      </c>
      <c r="E2318" s="23"/>
    </row>
    <row r="2319" spans="1:5" ht="20" customHeight="1">
      <c r="A2319" s="19" t="s">
        <v>4178</v>
      </c>
      <c r="B2319" s="20" t="s">
        <v>4179</v>
      </c>
      <c r="C2319" s="21" t="s">
        <v>158658</v>
      </c>
      <c r="D2319" s="21" t="s">
        <v>296</v>
      </c>
      <c r="E2319" s="23"/>
    </row>
    <row r="2320" spans="1:5" ht="20" customHeight="1">
      <c r="A2320" s="19" t="s">
        <v>4180</v>
      </c>
      <c r="B2320" s="20" t="s">
        <v>4181</v>
      </c>
      <c r="C2320" s="21" t="s">
        <v>158659</v>
      </c>
      <c r="D2320" s="21" t="s">
        <v>296</v>
      </c>
      <c r="E2320" s="23"/>
    </row>
    <row r="2321" spans="1:5" ht="20" customHeight="1">
      <c r="A2321" s="19" t="s">
        <v>4182</v>
      </c>
      <c r="B2321" s="20" t="s">
        <v>4183</v>
      </c>
      <c r="C2321" s="21" t="s">
        <v>158660</v>
      </c>
      <c r="D2321" s="21" t="s">
        <v>345</v>
      </c>
      <c r="E2321" s="23"/>
    </row>
    <row r="2322" spans="1:5" ht="20" customHeight="1">
      <c r="A2322" s="19" t="s">
        <v>4184</v>
      </c>
      <c r="B2322" s="20" t="s">
        <v>4185</v>
      </c>
      <c r="C2322" s="21" t="s">
        <v>158661</v>
      </c>
      <c r="D2322" s="21" t="s">
        <v>345</v>
      </c>
      <c r="E2322" s="23"/>
    </row>
    <row r="2323" spans="1:5" ht="20" customHeight="1">
      <c r="A2323" s="19" t="s">
        <v>4186</v>
      </c>
      <c r="B2323" s="20" t="s">
        <v>4185</v>
      </c>
      <c r="C2323" s="21" t="s">
        <v>158661</v>
      </c>
      <c r="D2323" s="21" t="s">
        <v>345</v>
      </c>
      <c r="E2323" s="23"/>
    </row>
    <row r="2324" spans="1:5" ht="20" customHeight="1">
      <c r="A2324" s="19" t="s">
        <v>4187</v>
      </c>
      <c r="B2324" s="20" t="s">
        <v>4188</v>
      </c>
      <c r="C2324" s="21" t="s">
        <v>158662</v>
      </c>
      <c r="D2324" s="21" t="s">
        <v>345</v>
      </c>
      <c r="E2324" s="23"/>
    </row>
    <row r="2325" spans="1:5" ht="20" customHeight="1">
      <c r="A2325" s="19" t="s">
        <v>4189</v>
      </c>
      <c r="B2325" s="20" t="s">
        <v>4190</v>
      </c>
      <c r="C2325" s="21" t="s">
        <v>158663</v>
      </c>
      <c r="D2325" s="21" t="s">
        <v>345</v>
      </c>
      <c r="E2325" s="23"/>
    </row>
    <row r="2326" spans="1:5" ht="20" customHeight="1">
      <c r="A2326" s="19" t="s">
        <v>4191</v>
      </c>
      <c r="B2326" s="20" t="s">
        <v>4192</v>
      </c>
      <c r="C2326" s="21" t="s">
        <v>158664</v>
      </c>
      <c r="D2326" s="21" t="s">
        <v>345</v>
      </c>
      <c r="E2326" s="23"/>
    </row>
    <row r="2327" spans="1:5" ht="20" customHeight="1">
      <c r="A2327" s="19" t="s">
        <v>4193</v>
      </c>
      <c r="B2327" s="20" t="s">
        <v>4192</v>
      </c>
      <c r="C2327" s="21" t="s">
        <v>158664</v>
      </c>
      <c r="D2327" s="21" t="s">
        <v>345</v>
      </c>
      <c r="E2327" s="23"/>
    </row>
    <row r="2328" spans="1:5" ht="20" customHeight="1">
      <c r="A2328" s="19" t="s">
        <v>4194</v>
      </c>
      <c r="B2328" s="20" t="s">
        <v>4195</v>
      </c>
      <c r="C2328" s="21" t="s">
        <v>158665</v>
      </c>
      <c r="D2328" s="21" t="s">
        <v>345</v>
      </c>
      <c r="E2328" s="23"/>
    </row>
    <row r="2329" spans="1:5" ht="20" customHeight="1">
      <c r="A2329" s="19" t="s">
        <v>4196</v>
      </c>
      <c r="B2329" s="20" t="s">
        <v>4197</v>
      </c>
      <c r="C2329" s="21" t="s">
        <v>157759</v>
      </c>
      <c r="D2329" s="21" t="s">
        <v>345</v>
      </c>
      <c r="E2329" s="23"/>
    </row>
    <row r="2330" spans="1:5" ht="20" customHeight="1">
      <c r="A2330" s="19" t="s">
        <v>4198</v>
      </c>
      <c r="B2330" s="20" t="s">
        <v>4199</v>
      </c>
      <c r="C2330" s="21" t="s">
        <v>158666</v>
      </c>
      <c r="D2330" s="21" t="s">
        <v>345</v>
      </c>
      <c r="E2330" s="23"/>
    </row>
    <row r="2331" spans="1:5" ht="20" customHeight="1">
      <c r="A2331" s="19" t="s">
        <v>4200</v>
      </c>
      <c r="B2331" s="20" t="s">
        <v>4199</v>
      </c>
      <c r="C2331" s="21" t="s">
        <v>158666</v>
      </c>
      <c r="D2331" s="21" t="s">
        <v>345</v>
      </c>
      <c r="E2331" s="23"/>
    </row>
    <row r="2332" spans="1:5" ht="20" customHeight="1">
      <c r="A2332" s="19" t="s">
        <v>4201</v>
      </c>
      <c r="B2332" s="24">
        <v>100</v>
      </c>
      <c r="C2332" s="21" t="s">
        <v>158667</v>
      </c>
      <c r="D2332" s="21" t="s">
        <v>345</v>
      </c>
      <c r="E2332" s="23"/>
    </row>
    <row r="2333" spans="1:5" ht="20" customHeight="1">
      <c r="A2333" s="19" t="s">
        <v>4202</v>
      </c>
      <c r="B2333" s="20" t="s">
        <v>4203</v>
      </c>
      <c r="C2333" s="21" t="s">
        <v>158668</v>
      </c>
      <c r="D2333" s="21" t="s">
        <v>345</v>
      </c>
      <c r="E2333" s="23"/>
    </row>
    <row r="2334" spans="1:5" ht="20" customHeight="1">
      <c r="A2334" s="19" t="s">
        <v>4204</v>
      </c>
      <c r="B2334" s="20" t="s">
        <v>4205</v>
      </c>
      <c r="C2334" s="21" t="s">
        <v>158669</v>
      </c>
      <c r="D2334" s="21" t="s">
        <v>345</v>
      </c>
      <c r="E2334" s="23"/>
    </row>
    <row r="2335" spans="1:5" ht="20" customHeight="1">
      <c r="A2335" s="19" t="s">
        <v>4206</v>
      </c>
      <c r="B2335" s="20" t="s">
        <v>4207</v>
      </c>
      <c r="C2335" s="21" t="s">
        <v>158670</v>
      </c>
      <c r="D2335" s="21" t="s">
        <v>296</v>
      </c>
      <c r="E2335" s="23"/>
    </row>
    <row r="2336" spans="1:5" ht="20" customHeight="1">
      <c r="A2336" s="19" t="s">
        <v>4208</v>
      </c>
      <c r="B2336" s="20" t="s">
        <v>4209</v>
      </c>
      <c r="C2336" s="21" t="s">
        <v>158671</v>
      </c>
      <c r="D2336" s="21" t="s">
        <v>345</v>
      </c>
      <c r="E2336" s="23"/>
    </row>
    <row r="2337" spans="1:5" ht="20" customHeight="1">
      <c r="A2337" s="19" t="s">
        <v>4210</v>
      </c>
      <c r="B2337" s="20" t="s">
        <v>4211</v>
      </c>
      <c r="C2337" s="21" t="s">
        <v>158672</v>
      </c>
      <c r="D2337" s="21" t="s">
        <v>345</v>
      </c>
      <c r="E2337" s="23"/>
    </row>
    <row r="2338" spans="1:5" ht="20" customHeight="1">
      <c r="A2338" s="19" t="s">
        <v>4212</v>
      </c>
      <c r="B2338" s="20" t="s">
        <v>4211</v>
      </c>
      <c r="C2338" s="21" t="s">
        <v>158672</v>
      </c>
      <c r="D2338" s="21" t="s">
        <v>345</v>
      </c>
      <c r="E2338" s="23"/>
    </row>
    <row r="2339" spans="1:5" ht="20" customHeight="1">
      <c r="A2339" s="19" t="s">
        <v>4213</v>
      </c>
      <c r="B2339" s="20" t="s">
        <v>4211</v>
      </c>
      <c r="C2339" s="21" t="s">
        <v>158672</v>
      </c>
      <c r="D2339" s="21" t="s">
        <v>345</v>
      </c>
      <c r="E2339" s="23"/>
    </row>
    <row r="2340" spans="1:5" ht="20" customHeight="1">
      <c r="A2340" s="19" t="s">
        <v>4214</v>
      </c>
      <c r="B2340" s="20" t="s">
        <v>4215</v>
      </c>
      <c r="C2340" s="21" t="s">
        <v>158673</v>
      </c>
      <c r="D2340" s="21" t="s">
        <v>139</v>
      </c>
      <c r="E2340" s="23"/>
    </row>
    <row r="2341" spans="1:5" ht="20" customHeight="1">
      <c r="A2341" s="19" t="s">
        <v>4216</v>
      </c>
      <c r="B2341" s="20" t="s">
        <v>4217</v>
      </c>
      <c r="C2341" s="21" t="s">
        <v>158674</v>
      </c>
      <c r="D2341" s="21" t="s">
        <v>345</v>
      </c>
      <c r="E2341" s="23"/>
    </row>
    <row r="2342" spans="1:5" ht="20" customHeight="1">
      <c r="A2342" s="19" t="s">
        <v>4218</v>
      </c>
      <c r="B2342" s="20" t="s">
        <v>4219</v>
      </c>
      <c r="C2342" s="21" t="s">
        <v>158675</v>
      </c>
      <c r="D2342" s="21" t="s">
        <v>345</v>
      </c>
      <c r="E2342" s="23"/>
    </row>
    <row r="2343" spans="1:5" ht="20" customHeight="1">
      <c r="A2343" s="19" t="s">
        <v>4220</v>
      </c>
      <c r="B2343" s="20" t="s">
        <v>4219</v>
      </c>
      <c r="C2343" s="21" t="s">
        <v>158675</v>
      </c>
      <c r="D2343" s="21" t="s">
        <v>345</v>
      </c>
      <c r="E2343" s="23"/>
    </row>
    <row r="2344" spans="1:5" ht="20" customHeight="1">
      <c r="A2344" s="19" t="s">
        <v>4221</v>
      </c>
      <c r="B2344" s="20" t="s">
        <v>4222</v>
      </c>
      <c r="C2344" s="21" t="s">
        <v>158676</v>
      </c>
      <c r="D2344" s="21" t="s">
        <v>296</v>
      </c>
      <c r="E2344" s="23"/>
    </row>
    <row r="2345" spans="1:5" ht="20" customHeight="1">
      <c r="A2345" s="19" t="s">
        <v>4223</v>
      </c>
      <c r="B2345" s="20" t="s">
        <v>4224</v>
      </c>
      <c r="C2345" s="21" t="s">
        <v>158677</v>
      </c>
      <c r="D2345" s="21" t="s">
        <v>345</v>
      </c>
      <c r="E2345" s="23"/>
    </row>
    <row r="2346" spans="1:5" ht="20" customHeight="1">
      <c r="A2346" s="19" t="s">
        <v>4225</v>
      </c>
      <c r="B2346" s="20" t="s">
        <v>4226</v>
      </c>
      <c r="C2346" s="21" t="s">
        <v>158678</v>
      </c>
      <c r="D2346" s="21" t="s">
        <v>345</v>
      </c>
      <c r="E2346" s="23"/>
    </row>
    <row r="2347" spans="1:5" ht="20" customHeight="1">
      <c r="A2347" s="19" t="s">
        <v>4227</v>
      </c>
      <c r="B2347" s="20" t="s">
        <v>4228</v>
      </c>
      <c r="C2347" s="21" t="s">
        <v>158679</v>
      </c>
      <c r="D2347" s="21" t="s">
        <v>296</v>
      </c>
      <c r="E2347" s="23"/>
    </row>
    <row r="2348" spans="1:5" ht="20" customHeight="1">
      <c r="A2348" s="19" t="s">
        <v>4229</v>
      </c>
      <c r="B2348" s="20" t="s">
        <v>4230</v>
      </c>
      <c r="C2348" s="21" t="s">
        <v>158680</v>
      </c>
      <c r="D2348" s="21" t="s">
        <v>296</v>
      </c>
      <c r="E2348" s="23"/>
    </row>
    <row r="2349" spans="1:5" ht="20" customHeight="1">
      <c r="A2349" s="19" t="s">
        <v>4231</v>
      </c>
      <c r="B2349" s="24">
        <v>100</v>
      </c>
      <c r="C2349" s="21" t="s">
        <v>158681</v>
      </c>
      <c r="D2349" s="21" t="s">
        <v>345</v>
      </c>
      <c r="E2349" s="23"/>
    </row>
    <row r="2350" spans="1:5" ht="20" customHeight="1">
      <c r="A2350" s="19" t="s">
        <v>4232</v>
      </c>
      <c r="B2350" s="20" t="s">
        <v>4233</v>
      </c>
      <c r="C2350" s="21" t="s">
        <v>158682</v>
      </c>
      <c r="D2350" s="21" t="s">
        <v>345</v>
      </c>
      <c r="E2350" s="23"/>
    </row>
    <row r="2351" spans="1:5" ht="20" customHeight="1">
      <c r="A2351" s="19" t="s">
        <v>4234</v>
      </c>
      <c r="B2351" s="24">
        <v>100</v>
      </c>
      <c r="C2351" s="21" t="s">
        <v>158683</v>
      </c>
      <c r="D2351" s="21" t="s">
        <v>345</v>
      </c>
      <c r="E2351" s="23"/>
    </row>
    <row r="2352" spans="1:5" ht="20" customHeight="1">
      <c r="A2352" s="19" t="s">
        <v>4235</v>
      </c>
      <c r="B2352" s="24">
        <v>100</v>
      </c>
      <c r="C2352" s="21" t="s">
        <v>158684</v>
      </c>
      <c r="D2352" s="21" t="s">
        <v>345</v>
      </c>
      <c r="E2352" s="23"/>
    </row>
    <row r="2353" spans="1:5" ht="20" customHeight="1">
      <c r="A2353" s="19" t="s">
        <v>4236</v>
      </c>
      <c r="B2353" s="24">
        <v>100</v>
      </c>
      <c r="C2353" s="21" t="s">
        <v>158684</v>
      </c>
      <c r="D2353" s="21" t="s">
        <v>345</v>
      </c>
      <c r="E2353" s="23"/>
    </row>
    <row r="2354" spans="1:5" ht="20" customHeight="1">
      <c r="A2354" s="19" t="s">
        <v>4237</v>
      </c>
      <c r="B2354" s="20" t="s">
        <v>4238</v>
      </c>
      <c r="C2354" s="21" t="s">
        <v>158685</v>
      </c>
      <c r="D2354" s="21" t="s">
        <v>345</v>
      </c>
      <c r="E2354" s="23"/>
    </row>
    <row r="2355" spans="1:5" ht="20" customHeight="1">
      <c r="A2355" s="19" t="s">
        <v>4239</v>
      </c>
      <c r="B2355" s="20" t="s">
        <v>4240</v>
      </c>
      <c r="C2355" s="21" t="s">
        <v>158686</v>
      </c>
      <c r="D2355" s="21" t="s">
        <v>345</v>
      </c>
      <c r="E2355" s="23"/>
    </row>
    <row r="2356" spans="1:5" ht="20" customHeight="1">
      <c r="A2356" s="19" t="s">
        <v>4241</v>
      </c>
      <c r="B2356" s="20" t="s">
        <v>4242</v>
      </c>
      <c r="C2356" s="21" t="s">
        <v>158687</v>
      </c>
      <c r="D2356" s="21" t="s">
        <v>345</v>
      </c>
      <c r="E2356" s="23"/>
    </row>
    <row r="2357" spans="1:5" ht="20" customHeight="1">
      <c r="A2357" s="19" t="s">
        <v>4243</v>
      </c>
      <c r="B2357" s="24">
        <v>100</v>
      </c>
      <c r="C2357" s="21" t="s">
        <v>158688</v>
      </c>
      <c r="D2357" s="21" t="s">
        <v>345</v>
      </c>
      <c r="E2357" s="23"/>
    </row>
    <row r="2358" spans="1:5" ht="20" customHeight="1">
      <c r="A2358" s="19" t="s">
        <v>4244</v>
      </c>
      <c r="B2358" s="20" t="s">
        <v>4245</v>
      </c>
      <c r="C2358" s="21" t="s">
        <v>158689</v>
      </c>
      <c r="D2358" s="21" t="s">
        <v>345</v>
      </c>
      <c r="E2358" s="23"/>
    </row>
    <row r="2359" spans="1:5" ht="20" customHeight="1">
      <c r="A2359" s="19" t="s">
        <v>4246</v>
      </c>
      <c r="B2359" s="20" t="s">
        <v>4247</v>
      </c>
      <c r="C2359" s="21" t="s">
        <v>158690</v>
      </c>
      <c r="D2359" s="21" t="s">
        <v>296</v>
      </c>
      <c r="E2359" s="23"/>
    </row>
    <row r="2360" spans="1:5" ht="20" customHeight="1">
      <c r="A2360" s="19" t="s">
        <v>4248</v>
      </c>
      <c r="B2360" s="20" t="s">
        <v>4249</v>
      </c>
      <c r="C2360" s="21" t="s">
        <v>158018</v>
      </c>
      <c r="D2360" s="21" t="s">
        <v>345</v>
      </c>
      <c r="E2360" s="23"/>
    </row>
    <row r="2361" spans="1:5" ht="20" customHeight="1">
      <c r="A2361" s="19" t="s">
        <v>4250</v>
      </c>
      <c r="B2361" s="20" t="s">
        <v>4249</v>
      </c>
      <c r="C2361" s="21" t="s">
        <v>158018</v>
      </c>
      <c r="D2361" s="21" t="s">
        <v>345</v>
      </c>
      <c r="E2361" s="23"/>
    </row>
    <row r="2362" spans="1:5" ht="20" customHeight="1">
      <c r="A2362" s="19" t="s">
        <v>4251</v>
      </c>
      <c r="B2362" s="24">
        <v>100</v>
      </c>
      <c r="C2362" s="21" t="s">
        <v>158691</v>
      </c>
      <c r="D2362" s="21" t="s">
        <v>345</v>
      </c>
      <c r="E2362" s="23"/>
    </row>
    <row r="2363" spans="1:5" ht="20" customHeight="1">
      <c r="A2363" s="19" t="s">
        <v>4252</v>
      </c>
      <c r="B2363" s="20" t="s">
        <v>4253</v>
      </c>
      <c r="C2363" s="21" t="s">
        <v>158692</v>
      </c>
      <c r="D2363" s="21" t="s">
        <v>345</v>
      </c>
      <c r="E2363" s="23"/>
    </row>
    <row r="2364" spans="1:5" ht="20" customHeight="1">
      <c r="A2364" s="19" t="s">
        <v>4254</v>
      </c>
      <c r="B2364" s="20" t="s">
        <v>4253</v>
      </c>
      <c r="C2364" s="21" t="s">
        <v>158692</v>
      </c>
      <c r="D2364" s="21" t="s">
        <v>345</v>
      </c>
      <c r="E2364" s="23"/>
    </row>
    <row r="2365" spans="1:5" ht="20" customHeight="1">
      <c r="A2365" s="19" t="s">
        <v>4255</v>
      </c>
      <c r="B2365" s="20" t="s">
        <v>4256</v>
      </c>
      <c r="C2365" s="21" t="s">
        <v>158693</v>
      </c>
      <c r="D2365" s="21" t="s">
        <v>345</v>
      </c>
      <c r="E2365" s="23"/>
    </row>
    <row r="2366" spans="1:5" ht="20" customHeight="1">
      <c r="A2366" s="19" t="s">
        <v>4257</v>
      </c>
      <c r="B2366" s="20" t="s">
        <v>4258</v>
      </c>
      <c r="C2366" s="21" t="s">
        <v>158694</v>
      </c>
      <c r="D2366" s="21" t="s">
        <v>296</v>
      </c>
      <c r="E2366" s="23"/>
    </row>
    <row r="2367" spans="1:5" ht="20" customHeight="1">
      <c r="A2367" s="19" t="s">
        <v>4259</v>
      </c>
      <c r="B2367" s="24">
        <v>100</v>
      </c>
      <c r="C2367" s="21" t="s">
        <v>158695</v>
      </c>
      <c r="D2367" s="21" t="s">
        <v>345</v>
      </c>
      <c r="E2367" s="23"/>
    </row>
    <row r="2368" spans="1:5" ht="20" customHeight="1">
      <c r="A2368" s="19" t="s">
        <v>4260</v>
      </c>
      <c r="B2368" s="20" t="s">
        <v>4261</v>
      </c>
      <c r="C2368" s="21" t="s">
        <v>158696</v>
      </c>
      <c r="D2368" s="21" t="s">
        <v>345</v>
      </c>
      <c r="E2368" s="23"/>
    </row>
    <row r="2369" spans="1:5" ht="20" customHeight="1">
      <c r="A2369" s="19" t="s">
        <v>4262</v>
      </c>
      <c r="B2369" s="20" t="s">
        <v>4261</v>
      </c>
      <c r="C2369" s="21" t="s">
        <v>158696</v>
      </c>
      <c r="D2369" s="21" t="s">
        <v>345</v>
      </c>
      <c r="E2369" s="23"/>
    </row>
    <row r="2370" spans="1:5" ht="20" customHeight="1">
      <c r="A2370" s="19" t="s">
        <v>4263</v>
      </c>
      <c r="B2370" s="20" t="s">
        <v>4264</v>
      </c>
      <c r="C2370" s="21" t="s">
        <v>158697</v>
      </c>
      <c r="D2370" s="21" t="s">
        <v>296</v>
      </c>
      <c r="E2370" s="23"/>
    </row>
    <row r="2371" spans="1:5" ht="20" customHeight="1">
      <c r="A2371" s="19" t="s">
        <v>4265</v>
      </c>
      <c r="B2371" s="20" t="s">
        <v>4266</v>
      </c>
      <c r="C2371" s="21" t="s">
        <v>158698</v>
      </c>
      <c r="D2371" s="21" t="s">
        <v>345</v>
      </c>
      <c r="E2371" s="23"/>
    </row>
    <row r="2372" spans="1:5" ht="20" customHeight="1">
      <c r="A2372" s="19" t="s">
        <v>4267</v>
      </c>
      <c r="B2372" s="20" t="s">
        <v>4268</v>
      </c>
      <c r="C2372" s="21" t="s">
        <v>158241</v>
      </c>
      <c r="D2372" s="21" t="s">
        <v>345</v>
      </c>
      <c r="E2372" s="23"/>
    </row>
    <row r="2373" spans="1:5" ht="20" customHeight="1">
      <c r="A2373" s="19" t="s">
        <v>4269</v>
      </c>
      <c r="B2373" s="20" t="s">
        <v>4270</v>
      </c>
      <c r="C2373" s="21" t="s">
        <v>158699</v>
      </c>
      <c r="D2373" s="21" t="s">
        <v>345</v>
      </c>
      <c r="E2373" s="23"/>
    </row>
    <row r="2374" spans="1:5" ht="20" customHeight="1">
      <c r="A2374" s="19" t="s">
        <v>4271</v>
      </c>
      <c r="B2374" s="20" t="s">
        <v>4272</v>
      </c>
      <c r="C2374" s="21" t="s">
        <v>158700</v>
      </c>
      <c r="D2374" s="21" t="s">
        <v>345</v>
      </c>
      <c r="E2374" s="23"/>
    </row>
    <row r="2375" spans="1:5" ht="20" customHeight="1">
      <c r="A2375" s="19" t="s">
        <v>4273</v>
      </c>
      <c r="B2375" s="24">
        <v>100</v>
      </c>
      <c r="C2375" s="21" t="s">
        <v>158701</v>
      </c>
      <c r="D2375" s="21" t="s">
        <v>345</v>
      </c>
      <c r="E2375" s="23"/>
    </row>
    <row r="2376" spans="1:5" ht="20" customHeight="1">
      <c r="A2376" s="19" t="s">
        <v>4274</v>
      </c>
      <c r="B2376" s="24">
        <v>100</v>
      </c>
      <c r="C2376" s="21" t="s">
        <v>158701</v>
      </c>
      <c r="D2376" s="21" t="s">
        <v>345</v>
      </c>
      <c r="E2376" s="23"/>
    </row>
    <row r="2377" spans="1:5" ht="20" customHeight="1">
      <c r="A2377" s="19" t="s">
        <v>4275</v>
      </c>
      <c r="B2377" s="20" t="s">
        <v>4276</v>
      </c>
      <c r="C2377" s="21" t="s">
        <v>158702</v>
      </c>
      <c r="D2377" s="21" t="s">
        <v>345</v>
      </c>
      <c r="E2377" s="23"/>
    </row>
    <row r="2378" spans="1:5" ht="20" customHeight="1">
      <c r="A2378" s="19" t="s">
        <v>4277</v>
      </c>
      <c r="B2378" s="20" t="s">
        <v>4276</v>
      </c>
      <c r="C2378" s="21" t="s">
        <v>158702</v>
      </c>
      <c r="D2378" s="21" t="s">
        <v>345</v>
      </c>
      <c r="E2378" s="23"/>
    </row>
    <row r="2379" spans="1:5" ht="20" customHeight="1">
      <c r="A2379" s="19" t="s">
        <v>4278</v>
      </c>
      <c r="B2379" s="20" t="s">
        <v>4276</v>
      </c>
      <c r="C2379" s="21" t="s">
        <v>158702</v>
      </c>
      <c r="D2379" s="21" t="s">
        <v>345</v>
      </c>
      <c r="E2379" s="23"/>
    </row>
    <row r="2380" spans="1:5" ht="20" customHeight="1">
      <c r="A2380" s="19" t="s">
        <v>4279</v>
      </c>
      <c r="B2380" s="20" t="s">
        <v>4276</v>
      </c>
      <c r="C2380" s="21" t="s">
        <v>158702</v>
      </c>
      <c r="D2380" s="21" t="s">
        <v>345</v>
      </c>
      <c r="E2380" s="23"/>
    </row>
    <row r="2381" spans="1:5" ht="20" customHeight="1">
      <c r="A2381" s="19" t="s">
        <v>4280</v>
      </c>
      <c r="B2381" s="20" t="s">
        <v>4281</v>
      </c>
      <c r="C2381" s="21" t="s">
        <v>158703</v>
      </c>
      <c r="D2381" s="21" t="s">
        <v>139</v>
      </c>
      <c r="E2381" s="23"/>
    </row>
    <row r="2382" spans="1:5" ht="20" customHeight="1">
      <c r="A2382" s="19" t="s">
        <v>4282</v>
      </c>
      <c r="B2382" s="20" t="s">
        <v>4283</v>
      </c>
      <c r="C2382" s="21" t="s">
        <v>157349</v>
      </c>
      <c r="D2382" s="21" t="s">
        <v>345</v>
      </c>
      <c r="E2382" s="23"/>
    </row>
    <row r="2383" spans="1:5" ht="20" customHeight="1">
      <c r="A2383" s="19" t="s">
        <v>4284</v>
      </c>
      <c r="B2383" s="20" t="s">
        <v>4285</v>
      </c>
      <c r="C2383" s="21" t="s">
        <v>158704</v>
      </c>
      <c r="D2383" s="21" t="s">
        <v>345</v>
      </c>
      <c r="E2383" s="23"/>
    </row>
    <row r="2384" spans="1:5" ht="20" customHeight="1">
      <c r="A2384" s="19" t="s">
        <v>4286</v>
      </c>
      <c r="B2384" s="20" t="s">
        <v>4287</v>
      </c>
      <c r="C2384" s="21" t="s">
        <v>158705</v>
      </c>
      <c r="D2384" s="21" t="s">
        <v>345</v>
      </c>
      <c r="E2384" s="23"/>
    </row>
    <row r="2385" spans="1:5" ht="20" customHeight="1">
      <c r="A2385" s="19" t="s">
        <v>4288</v>
      </c>
      <c r="B2385" s="20" t="s">
        <v>4289</v>
      </c>
      <c r="C2385" s="21" t="s">
        <v>158706</v>
      </c>
      <c r="D2385" s="21" t="s">
        <v>296</v>
      </c>
      <c r="E2385" s="23"/>
    </row>
    <row r="2386" spans="1:5" ht="20" customHeight="1">
      <c r="A2386" s="19" t="s">
        <v>4290</v>
      </c>
      <c r="B2386" s="20" t="s">
        <v>4291</v>
      </c>
      <c r="C2386" s="21" t="s">
        <v>158707</v>
      </c>
      <c r="D2386" s="21" t="s">
        <v>345</v>
      </c>
      <c r="E2386" s="23"/>
    </row>
    <row r="2387" spans="1:5" ht="20" customHeight="1">
      <c r="A2387" s="19" t="s">
        <v>4292</v>
      </c>
      <c r="B2387" s="20" t="s">
        <v>4293</v>
      </c>
      <c r="C2387" s="21" t="s">
        <v>158708</v>
      </c>
      <c r="D2387" s="21" t="s">
        <v>296</v>
      </c>
      <c r="E2387" s="23"/>
    </row>
    <row r="2388" spans="1:5" ht="20" customHeight="1">
      <c r="A2388" s="19" t="s">
        <v>4294</v>
      </c>
      <c r="B2388" s="20" t="s">
        <v>4295</v>
      </c>
      <c r="C2388" s="21" t="s">
        <v>158709</v>
      </c>
      <c r="D2388" s="21" t="s">
        <v>345</v>
      </c>
      <c r="E2388" s="23"/>
    </row>
    <row r="2389" spans="1:5" ht="20" customHeight="1">
      <c r="A2389" s="19" t="s">
        <v>4296</v>
      </c>
      <c r="B2389" s="20" t="s">
        <v>4297</v>
      </c>
      <c r="C2389" s="21" t="s">
        <v>158710</v>
      </c>
      <c r="D2389" s="21" t="s">
        <v>345</v>
      </c>
      <c r="E2389" s="23"/>
    </row>
    <row r="2390" spans="1:5" ht="20" customHeight="1">
      <c r="A2390" s="19" t="s">
        <v>4298</v>
      </c>
      <c r="B2390" s="20" t="s">
        <v>4299</v>
      </c>
      <c r="C2390" s="21" t="s">
        <v>158711</v>
      </c>
      <c r="D2390" s="21" t="s">
        <v>345</v>
      </c>
      <c r="E2390" s="23"/>
    </row>
    <row r="2391" spans="1:5" ht="20" customHeight="1">
      <c r="A2391" s="19" t="s">
        <v>4300</v>
      </c>
      <c r="B2391" s="20" t="s">
        <v>4301</v>
      </c>
      <c r="C2391" s="21" t="s">
        <v>158712</v>
      </c>
      <c r="D2391" s="21" t="s">
        <v>345</v>
      </c>
      <c r="E2391" s="23"/>
    </row>
    <row r="2392" spans="1:5" ht="20" customHeight="1">
      <c r="A2392" s="19" t="s">
        <v>4302</v>
      </c>
      <c r="B2392" s="20" t="s">
        <v>4303</v>
      </c>
      <c r="C2392" s="21" t="s">
        <v>158713</v>
      </c>
      <c r="D2392" s="21" t="s">
        <v>296</v>
      </c>
      <c r="E2392" s="23"/>
    </row>
    <row r="2393" spans="1:5" ht="20" customHeight="1">
      <c r="A2393" s="19" t="s">
        <v>4304</v>
      </c>
      <c r="B2393" s="20" t="s">
        <v>4305</v>
      </c>
      <c r="C2393" s="21" t="s">
        <v>158688</v>
      </c>
      <c r="D2393" s="21" t="s">
        <v>345</v>
      </c>
      <c r="E2393" s="23"/>
    </row>
    <row r="2394" spans="1:5" ht="20" customHeight="1">
      <c r="A2394" s="19" t="s">
        <v>4306</v>
      </c>
      <c r="B2394" s="20" t="s">
        <v>4305</v>
      </c>
      <c r="C2394" s="21" t="s">
        <v>158688</v>
      </c>
      <c r="D2394" s="21" t="s">
        <v>345</v>
      </c>
      <c r="E2394" s="23"/>
    </row>
    <row r="2395" spans="1:5" ht="20" customHeight="1">
      <c r="A2395" s="19" t="s">
        <v>4307</v>
      </c>
      <c r="B2395" s="20" t="s">
        <v>4308</v>
      </c>
      <c r="C2395" s="21" t="s">
        <v>158714</v>
      </c>
      <c r="D2395" s="21" t="s">
        <v>296</v>
      </c>
      <c r="E2395" s="23"/>
    </row>
    <row r="2396" spans="1:5" ht="20" customHeight="1">
      <c r="A2396" s="19" t="s">
        <v>4309</v>
      </c>
      <c r="B2396" s="20" t="s">
        <v>4308</v>
      </c>
      <c r="C2396" s="21" t="s">
        <v>158714</v>
      </c>
      <c r="D2396" s="21" t="s">
        <v>296</v>
      </c>
      <c r="E2396" s="23"/>
    </row>
    <row r="2397" spans="1:5" ht="20" customHeight="1">
      <c r="A2397" s="19" t="s">
        <v>4310</v>
      </c>
      <c r="B2397" s="20" t="s">
        <v>4308</v>
      </c>
      <c r="C2397" s="21" t="s">
        <v>158714</v>
      </c>
      <c r="D2397" s="21" t="s">
        <v>296</v>
      </c>
      <c r="E2397" s="23"/>
    </row>
    <row r="2398" spans="1:5" ht="20" customHeight="1">
      <c r="A2398" s="19" t="s">
        <v>4311</v>
      </c>
      <c r="B2398" s="20" t="s">
        <v>4312</v>
      </c>
      <c r="C2398" s="21" t="s">
        <v>158715</v>
      </c>
      <c r="D2398" s="21" t="s">
        <v>345</v>
      </c>
      <c r="E2398" s="23"/>
    </row>
    <row r="2399" spans="1:5" ht="20" customHeight="1">
      <c r="A2399" s="19" t="s">
        <v>4313</v>
      </c>
      <c r="B2399" s="20" t="s">
        <v>4314</v>
      </c>
      <c r="C2399" s="21" t="s">
        <v>158716</v>
      </c>
      <c r="D2399" s="21" t="s">
        <v>345</v>
      </c>
      <c r="E2399" s="23"/>
    </row>
    <row r="2400" spans="1:5" ht="20" customHeight="1">
      <c r="A2400" s="19" t="s">
        <v>4315</v>
      </c>
      <c r="B2400" s="20" t="s">
        <v>4316</v>
      </c>
      <c r="C2400" s="21" t="s">
        <v>158717</v>
      </c>
      <c r="D2400" s="21" t="s">
        <v>345</v>
      </c>
      <c r="E2400" s="23"/>
    </row>
    <row r="2401" spans="1:5" ht="20" customHeight="1">
      <c r="A2401" s="19" t="s">
        <v>4317</v>
      </c>
      <c r="B2401" s="20" t="s">
        <v>4318</v>
      </c>
      <c r="C2401" s="21" t="s">
        <v>158718</v>
      </c>
      <c r="D2401" s="21" t="s">
        <v>296</v>
      </c>
      <c r="E2401" s="23"/>
    </row>
    <row r="2402" spans="1:5" ht="20" customHeight="1">
      <c r="A2402" s="19" t="s">
        <v>4319</v>
      </c>
      <c r="B2402" s="20" t="s">
        <v>4320</v>
      </c>
      <c r="C2402" s="21" t="s">
        <v>158719</v>
      </c>
      <c r="D2402" s="21" t="s">
        <v>345</v>
      </c>
      <c r="E2402" s="23"/>
    </row>
    <row r="2403" spans="1:5" ht="20" customHeight="1">
      <c r="A2403" s="19" t="s">
        <v>4321</v>
      </c>
      <c r="B2403" s="20" t="s">
        <v>4322</v>
      </c>
      <c r="C2403" s="21" t="s">
        <v>158720</v>
      </c>
      <c r="D2403" s="21" t="s">
        <v>345</v>
      </c>
      <c r="E2403" s="23"/>
    </row>
    <row r="2404" spans="1:5" ht="20" customHeight="1">
      <c r="A2404" s="19" t="s">
        <v>4323</v>
      </c>
      <c r="B2404" s="20" t="s">
        <v>4322</v>
      </c>
      <c r="C2404" s="21" t="s">
        <v>158720</v>
      </c>
      <c r="D2404" s="21" t="s">
        <v>345</v>
      </c>
      <c r="E2404" s="23"/>
    </row>
    <row r="2405" spans="1:5" ht="20" customHeight="1">
      <c r="A2405" s="19" t="s">
        <v>4324</v>
      </c>
      <c r="B2405" s="20" t="s">
        <v>4322</v>
      </c>
      <c r="C2405" s="21" t="s">
        <v>158720</v>
      </c>
      <c r="D2405" s="21" t="s">
        <v>345</v>
      </c>
      <c r="E2405" s="23"/>
    </row>
    <row r="2406" spans="1:5" ht="20" customHeight="1">
      <c r="A2406" s="19" t="s">
        <v>4325</v>
      </c>
      <c r="B2406" s="20" t="s">
        <v>4326</v>
      </c>
      <c r="C2406" s="21" t="s">
        <v>158721</v>
      </c>
      <c r="D2406" s="21" t="s">
        <v>139</v>
      </c>
      <c r="E2406" s="23"/>
    </row>
    <row r="2407" spans="1:5" ht="20" customHeight="1">
      <c r="A2407" s="19" t="s">
        <v>4327</v>
      </c>
      <c r="B2407" s="20" t="s">
        <v>4328</v>
      </c>
      <c r="C2407" s="21" t="s">
        <v>158722</v>
      </c>
      <c r="D2407" s="21" t="s">
        <v>345</v>
      </c>
      <c r="E2407" s="23"/>
    </row>
    <row r="2408" spans="1:5" ht="20" customHeight="1">
      <c r="A2408" s="19" t="s">
        <v>4329</v>
      </c>
      <c r="B2408" s="20" t="s">
        <v>4330</v>
      </c>
      <c r="C2408" s="21" t="s">
        <v>158723</v>
      </c>
      <c r="D2408" s="21" t="s">
        <v>345</v>
      </c>
      <c r="E2408" s="23"/>
    </row>
    <row r="2409" spans="1:5" ht="20" customHeight="1">
      <c r="A2409" s="19" t="s">
        <v>4331</v>
      </c>
      <c r="B2409" s="20" t="s">
        <v>4332</v>
      </c>
      <c r="C2409" s="21" t="s">
        <v>158724</v>
      </c>
      <c r="D2409" s="21" t="s">
        <v>345</v>
      </c>
      <c r="E2409" s="23"/>
    </row>
    <row r="2410" spans="1:5" ht="20" customHeight="1">
      <c r="A2410" s="19" t="s">
        <v>4333</v>
      </c>
      <c r="B2410" s="20" t="s">
        <v>4334</v>
      </c>
      <c r="C2410" s="21" t="s">
        <v>158725</v>
      </c>
      <c r="D2410" s="21" t="s">
        <v>345</v>
      </c>
      <c r="E2410" s="23"/>
    </row>
    <row r="2411" spans="1:5" ht="20" customHeight="1">
      <c r="A2411" s="19" t="s">
        <v>4335</v>
      </c>
      <c r="B2411" s="20" t="s">
        <v>4336</v>
      </c>
      <c r="C2411" s="21" t="s">
        <v>158726</v>
      </c>
      <c r="D2411" s="21" t="s">
        <v>345</v>
      </c>
      <c r="E2411" s="23"/>
    </row>
    <row r="2412" spans="1:5" ht="20" customHeight="1">
      <c r="A2412" s="19" t="s">
        <v>4337</v>
      </c>
      <c r="B2412" s="20" t="s">
        <v>4336</v>
      </c>
      <c r="C2412" s="21" t="s">
        <v>158726</v>
      </c>
      <c r="D2412" s="21" t="s">
        <v>345</v>
      </c>
      <c r="E2412" s="23"/>
    </row>
    <row r="2413" spans="1:5" ht="20" customHeight="1">
      <c r="A2413" s="19" t="s">
        <v>4338</v>
      </c>
      <c r="B2413" s="20" t="s">
        <v>4339</v>
      </c>
      <c r="C2413" s="22">
        <v>331</v>
      </c>
      <c r="D2413" s="21" t="s">
        <v>345</v>
      </c>
      <c r="E2413" s="23"/>
    </row>
    <row r="2414" spans="1:5" ht="20" customHeight="1">
      <c r="A2414" s="19" t="s">
        <v>4340</v>
      </c>
      <c r="B2414" s="20" t="s">
        <v>4341</v>
      </c>
      <c r="C2414" s="21" t="s">
        <v>158727</v>
      </c>
      <c r="D2414" s="21" t="s">
        <v>345</v>
      </c>
      <c r="E2414" s="23"/>
    </row>
    <row r="2415" spans="1:5" ht="20" customHeight="1">
      <c r="A2415" s="19" t="s">
        <v>4342</v>
      </c>
      <c r="B2415" s="20" t="s">
        <v>4343</v>
      </c>
      <c r="C2415" s="21" t="s">
        <v>158728</v>
      </c>
      <c r="D2415" s="21" t="s">
        <v>345</v>
      </c>
      <c r="E2415" s="23"/>
    </row>
    <row r="2416" spans="1:5" ht="20" customHeight="1">
      <c r="A2416" s="19" t="s">
        <v>4344</v>
      </c>
      <c r="B2416" s="20" t="s">
        <v>4345</v>
      </c>
      <c r="C2416" s="21" t="s">
        <v>158729</v>
      </c>
      <c r="D2416" s="21" t="s">
        <v>345</v>
      </c>
      <c r="E2416" s="23"/>
    </row>
    <row r="2417" spans="1:5" ht="20" customHeight="1">
      <c r="A2417" s="19" t="s">
        <v>4346</v>
      </c>
      <c r="B2417" s="20" t="s">
        <v>4347</v>
      </c>
      <c r="C2417" s="21" t="s">
        <v>158730</v>
      </c>
      <c r="D2417" s="21" t="s">
        <v>296</v>
      </c>
      <c r="E2417" s="23"/>
    </row>
    <row r="2418" spans="1:5" ht="20" customHeight="1">
      <c r="A2418" s="19" t="s">
        <v>4348</v>
      </c>
      <c r="B2418" s="20" t="s">
        <v>4349</v>
      </c>
      <c r="C2418" s="21" t="s">
        <v>158731</v>
      </c>
      <c r="D2418" s="21" t="s">
        <v>345</v>
      </c>
      <c r="E2418" s="23"/>
    </row>
    <row r="2419" spans="1:5" ht="20" customHeight="1">
      <c r="A2419" s="19" t="s">
        <v>4350</v>
      </c>
      <c r="B2419" s="20" t="s">
        <v>4349</v>
      </c>
      <c r="C2419" s="21" t="s">
        <v>158731</v>
      </c>
      <c r="D2419" s="21" t="s">
        <v>345</v>
      </c>
      <c r="E2419" s="23"/>
    </row>
    <row r="2420" spans="1:5" ht="20" customHeight="1">
      <c r="A2420" s="19" t="s">
        <v>4351</v>
      </c>
      <c r="B2420" s="20" t="s">
        <v>4352</v>
      </c>
      <c r="C2420" s="21" t="s">
        <v>158732</v>
      </c>
      <c r="D2420" s="21" t="s">
        <v>296</v>
      </c>
      <c r="E2420" s="23"/>
    </row>
    <row r="2421" spans="1:5" ht="20" customHeight="1">
      <c r="A2421" s="19" t="s">
        <v>4353</v>
      </c>
      <c r="B2421" s="20" t="s">
        <v>4354</v>
      </c>
      <c r="C2421" s="21" t="s">
        <v>158733</v>
      </c>
      <c r="D2421" s="21" t="s">
        <v>345</v>
      </c>
      <c r="E2421" s="23"/>
    </row>
    <row r="2422" spans="1:5" ht="20" customHeight="1">
      <c r="A2422" s="19" t="s">
        <v>4355</v>
      </c>
      <c r="B2422" s="20" t="s">
        <v>4354</v>
      </c>
      <c r="C2422" s="21" t="s">
        <v>158733</v>
      </c>
      <c r="D2422" s="21" t="s">
        <v>345</v>
      </c>
      <c r="E2422" s="23"/>
    </row>
    <row r="2423" spans="1:5" ht="20" customHeight="1">
      <c r="A2423" s="19" t="s">
        <v>4356</v>
      </c>
      <c r="B2423" s="20" t="s">
        <v>4357</v>
      </c>
      <c r="C2423" s="21" t="s">
        <v>158734</v>
      </c>
      <c r="D2423" s="21" t="s">
        <v>345</v>
      </c>
      <c r="E2423" s="23"/>
    </row>
    <row r="2424" spans="1:5" ht="20" customHeight="1">
      <c r="A2424" s="19" t="s">
        <v>4358</v>
      </c>
      <c r="B2424" s="20" t="s">
        <v>4359</v>
      </c>
      <c r="C2424" s="21" t="s">
        <v>158735</v>
      </c>
      <c r="D2424" s="21" t="s">
        <v>296</v>
      </c>
      <c r="E2424" s="23"/>
    </row>
    <row r="2425" spans="1:5" ht="20" customHeight="1">
      <c r="A2425" s="19" t="s">
        <v>4360</v>
      </c>
      <c r="B2425" s="20" t="s">
        <v>4361</v>
      </c>
      <c r="C2425" s="21" t="s">
        <v>158736</v>
      </c>
      <c r="D2425" s="21" t="s">
        <v>296</v>
      </c>
      <c r="E2425" s="23"/>
    </row>
    <row r="2426" spans="1:5" ht="20" customHeight="1">
      <c r="A2426" s="19" t="s">
        <v>4362</v>
      </c>
      <c r="B2426" s="20" t="s">
        <v>4363</v>
      </c>
      <c r="C2426" s="21" t="s">
        <v>158737</v>
      </c>
      <c r="D2426" s="21" t="s">
        <v>345</v>
      </c>
      <c r="E2426" s="23"/>
    </row>
    <row r="2427" spans="1:5" ht="20" customHeight="1">
      <c r="A2427" s="19" t="s">
        <v>4364</v>
      </c>
      <c r="B2427" s="20" t="s">
        <v>4365</v>
      </c>
      <c r="C2427" s="21" t="s">
        <v>158738</v>
      </c>
      <c r="D2427" s="21" t="s">
        <v>345</v>
      </c>
      <c r="E2427" s="23"/>
    </row>
    <row r="2428" spans="1:5" ht="20" customHeight="1">
      <c r="A2428" s="19" t="s">
        <v>4366</v>
      </c>
      <c r="B2428" s="20" t="s">
        <v>4367</v>
      </c>
      <c r="C2428" s="21" t="s">
        <v>158739</v>
      </c>
      <c r="D2428" s="21" t="s">
        <v>345</v>
      </c>
      <c r="E2428" s="23"/>
    </row>
    <row r="2429" spans="1:5" ht="20" customHeight="1">
      <c r="A2429" s="19" t="s">
        <v>4368</v>
      </c>
      <c r="B2429" s="20" t="s">
        <v>4369</v>
      </c>
      <c r="C2429" s="21" t="s">
        <v>158740</v>
      </c>
      <c r="D2429" s="21" t="s">
        <v>345</v>
      </c>
      <c r="E2429" s="23"/>
    </row>
    <row r="2430" spans="1:5" ht="20" customHeight="1">
      <c r="A2430" s="19" t="s">
        <v>4370</v>
      </c>
      <c r="B2430" s="20" t="s">
        <v>4371</v>
      </c>
      <c r="C2430" s="21" t="s">
        <v>158741</v>
      </c>
      <c r="D2430" s="21" t="s">
        <v>345</v>
      </c>
      <c r="E2430" s="23"/>
    </row>
    <row r="2431" spans="1:5" ht="20" customHeight="1">
      <c r="A2431" s="19" t="s">
        <v>4372</v>
      </c>
      <c r="B2431" s="20" t="s">
        <v>4373</v>
      </c>
      <c r="C2431" s="21" t="s">
        <v>158742</v>
      </c>
      <c r="D2431" s="21" t="s">
        <v>345</v>
      </c>
      <c r="E2431" s="23"/>
    </row>
    <row r="2432" spans="1:5" ht="20" customHeight="1">
      <c r="A2432" s="19" t="s">
        <v>4374</v>
      </c>
      <c r="B2432" s="20" t="s">
        <v>4373</v>
      </c>
      <c r="C2432" s="21" t="s">
        <v>158742</v>
      </c>
      <c r="D2432" s="21" t="s">
        <v>345</v>
      </c>
      <c r="E2432" s="23"/>
    </row>
    <row r="2433" spans="1:5" ht="20" customHeight="1">
      <c r="A2433" s="19" t="s">
        <v>4375</v>
      </c>
      <c r="B2433" s="20" t="s">
        <v>4376</v>
      </c>
      <c r="C2433" s="21" t="s">
        <v>158743</v>
      </c>
      <c r="D2433" s="21" t="s">
        <v>296</v>
      </c>
      <c r="E2433" s="23"/>
    </row>
    <row r="2434" spans="1:5" ht="20" customHeight="1">
      <c r="A2434" s="19" t="s">
        <v>4377</v>
      </c>
      <c r="B2434" s="20" t="s">
        <v>4378</v>
      </c>
      <c r="C2434" s="21" t="s">
        <v>158744</v>
      </c>
      <c r="D2434" s="21" t="s">
        <v>296</v>
      </c>
      <c r="E2434" s="23"/>
    </row>
    <row r="2435" spans="1:5" ht="20" customHeight="1">
      <c r="A2435" s="19" t="s">
        <v>4379</v>
      </c>
      <c r="B2435" s="20" t="s">
        <v>4378</v>
      </c>
      <c r="C2435" s="21" t="s">
        <v>158744</v>
      </c>
      <c r="D2435" s="21" t="s">
        <v>296</v>
      </c>
      <c r="E2435" s="23"/>
    </row>
    <row r="2436" spans="1:5" ht="20" customHeight="1">
      <c r="A2436" s="19" t="s">
        <v>4380</v>
      </c>
      <c r="B2436" s="20" t="s">
        <v>4381</v>
      </c>
      <c r="C2436" s="21" t="s">
        <v>158745</v>
      </c>
      <c r="D2436" s="21" t="s">
        <v>345</v>
      </c>
      <c r="E2436" s="23"/>
    </row>
    <row r="2437" spans="1:5" ht="20" customHeight="1">
      <c r="A2437" s="19" t="s">
        <v>4382</v>
      </c>
      <c r="B2437" s="20" t="s">
        <v>4383</v>
      </c>
      <c r="C2437" s="21" t="s">
        <v>158746</v>
      </c>
      <c r="D2437" s="21" t="s">
        <v>345</v>
      </c>
      <c r="E2437" s="23"/>
    </row>
    <row r="2438" spans="1:5" ht="20" customHeight="1">
      <c r="A2438" s="19" t="s">
        <v>4384</v>
      </c>
      <c r="B2438" s="20" t="s">
        <v>4385</v>
      </c>
      <c r="C2438" s="21" t="s">
        <v>158747</v>
      </c>
      <c r="D2438" s="21" t="s">
        <v>345</v>
      </c>
      <c r="E2438" s="23"/>
    </row>
    <row r="2439" spans="1:5" ht="20" customHeight="1">
      <c r="A2439" s="19" t="s">
        <v>4386</v>
      </c>
      <c r="B2439" s="20" t="s">
        <v>4387</v>
      </c>
      <c r="C2439" s="21" t="s">
        <v>158748</v>
      </c>
      <c r="D2439" s="21" t="s">
        <v>345</v>
      </c>
      <c r="E2439" s="23"/>
    </row>
    <row r="2440" spans="1:5" ht="20" customHeight="1">
      <c r="A2440" s="19" t="s">
        <v>4388</v>
      </c>
      <c r="B2440" s="20" t="s">
        <v>4389</v>
      </c>
      <c r="C2440" s="21" t="s">
        <v>158749</v>
      </c>
      <c r="D2440" s="21" t="s">
        <v>345</v>
      </c>
      <c r="E2440" s="23"/>
    </row>
    <row r="2441" spans="1:5" ht="20" customHeight="1">
      <c r="A2441" s="19" t="s">
        <v>4390</v>
      </c>
      <c r="B2441" s="20" t="s">
        <v>4389</v>
      </c>
      <c r="C2441" s="21" t="s">
        <v>158749</v>
      </c>
      <c r="D2441" s="21" t="s">
        <v>345</v>
      </c>
      <c r="E2441" s="23"/>
    </row>
    <row r="2442" spans="1:5" ht="20" customHeight="1">
      <c r="A2442" s="19" t="s">
        <v>4391</v>
      </c>
      <c r="B2442" s="20" t="s">
        <v>4389</v>
      </c>
      <c r="C2442" s="21" t="s">
        <v>158749</v>
      </c>
      <c r="D2442" s="21" t="s">
        <v>345</v>
      </c>
      <c r="E2442" s="23"/>
    </row>
    <row r="2443" spans="1:5" ht="20" customHeight="1">
      <c r="A2443" s="19" t="s">
        <v>4392</v>
      </c>
      <c r="B2443" s="20" t="s">
        <v>4393</v>
      </c>
      <c r="C2443" s="21" t="s">
        <v>158750</v>
      </c>
      <c r="D2443" s="21" t="s">
        <v>139</v>
      </c>
      <c r="E2443" s="23"/>
    </row>
    <row r="2444" spans="1:5" ht="20" customHeight="1">
      <c r="A2444" s="19" t="s">
        <v>4394</v>
      </c>
      <c r="B2444" s="20" t="s">
        <v>4395</v>
      </c>
      <c r="C2444" s="21" t="s">
        <v>158751</v>
      </c>
      <c r="D2444" s="21" t="s">
        <v>345</v>
      </c>
      <c r="E2444" s="23"/>
    </row>
    <row r="2445" spans="1:5" ht="20" customHeight="1">
      <c r="A2445" s="19" t="s">
        <v>4396</v>
      </c>
      <c r="B2445" s="20" t="s">
        <v>4397</v>
      </c>
      <c r="C2445" s="21" t="s">
        <v>158752</v>
      </c>
      <c r="D2445" s="21" t="s">
        <v>345</v>
      </c>
      <c r="E2445" s="23"/>
    </row>
    <row r="2446" spans="1:5" ht="20" customHeight="1">
      <c r="A2446" s="19" t="s">
        <v>4398</v>
      </c>
      <c r="B2446" s="20" t="s">
        <v>4399</v>
      </c>
      <c r="C2446" s="21" t="s">
        <v>158753</v>
      </c>
      <c r="D2446" s="21" t="s">
        <v>345</v>
      </c>
      <c r="E2446" s="23"/>
    </row>
    <row r="2447" spans="1:5" ht="20" customHeight="1">
      <c r="A2447" s="19" t="s">
        <v>4400</v>
      </c>
      <c r="B2447" s="20" t="s">
        <v>4401</v>
      </c>
      <c r="C2447" s="21" t="s">
        <v>158754</v>
      </c>
      <c r="D2447" s="21" t="s">
        <v>345</v>
      </c>
      <c r="E2447" s="23"/>
    </row>
    <row r="2448" spans="1:5" ht="20" customHeight="1">
      <c r="A2448" s="19" t="s">
        <v>4402</v>
      </c>
      <c r="B2448" s="20" t="s">
        <v>4403</v>
      </c>
      <c r="C2448" s="21" t="s">
        <v>158755</v>
      </c>
      <c r="D2448" s="21" t="s">
        <v>345</v>
      </c>
      <c r="E2448" s="23"/>
    </row>
    <row r="2449" spans="1:5" ht="20" customHeight="1">
      <c r="A2449" s="19" t="s">
        <v>4404</v>
      </c>
      <c r="B2449" s="20" t="s">
        <v>4403</v>
      </c>
      <c r="C2449" s="21" t="s">
        <v>158755</v>
      </c>
      <c r="D2449" s="21" t="s">
        <v>345</v>
      </c>
      <c r="E2449" s="23"/>
    </row>
    <row r="2450" spans="1:5" ht="20" customHeight="1">
      <c r="A2450" s="19" t="s">
        <v>4405</v>
      </c>
      <c r="B2450" s="20" t="s">
        <v>4406</v>
      </c>
      <c r="C2450" s="21" t="s">
        <v>158756</v>
      </c>
      <c r="D2450" s="21" t="s">
        <v>296</v>
      </c>
      <c r="E2450" s="23"/>
    </row>
    <row r="2451" spans="1:5" ht="20" customHeight="1">
      <c r="A2451" s="19" t="s">
        <v>4407</v>
      </c>
      <c r="B2451" s="20" t="s">
        <v>4408</v>
      </c>
      <c r="C2451" s="21" t="s">
        <v>158757</v>
      </c>
      <c r="D2451" s="21" t="s">
        <v>345</v>
      </c>
      <c r="E2451" s="23"/>
    </row>
    <row r="2452" spans="1:5" ht="20" customHeight="1">
      <c r="A2452" s="19" t="s">
        <v>4409</v>
      </c>
      <c r="B2452" s="20" t="s">
        <v>4410</v>
      </c>
      <c r="C2452" s="21" t="s">
        <v>158758</v>
      </c>
      <c r="D2452" s="21" t="s">
        <v>345</v>
      </c>
      <c r="E2452" s="23"/>
    </row>
    <row r="2453" spans="1:5" ht="20" customHeight="1">
      <c r="A2453" s="19" t="s">
        <v>4411</v>
      </c>
      <c r="B2453" s="20" t="s">
        <v>4410</v>
      </c>
      <c r="C2453" s="21" t="s">
        <v>158758</v>
      </c>
      <c r="D2453" s="21" t="s">
        <v>345</v>
      </c>
      <c r="E2453" s="23"/>
    </row>
    <row r="2454" spans="1:5" ht="20" customHeight="1">
      <c r="A2454" s="19" t="s">
        <v>4412</v>
      </c>
      <c r="B2454" s="20" t="s">
        <v>4413</v>
      </c>
      <c r="C2454" s="21" t="s">
        <v>158759</v>
      </c>
      <c r="D2454" s="21" t="s">
        <v>345</v>
      </c>
      <c r="E2454" s="23"/>
    </row>
    <row r="2455" spans="1:5" ht="20" customHeight="1">
      <c r="A2455" s="19" t="s">
        <v>4414</v>
      </c>
      <c r="B2455" s="20" t="s">
        <v>4415</v>
      </c>
      <c r="C2455" s="21" t="s">
        <v>158760</v>
      </c>
      <c r="D2455" s="21" t="s">
        <v>345</v>
      </c>
      <c r="E2455" s="23"/>
    </row>
    <row r="2456" spans="1:5" ht="20" customHeight="1">
      <c r="A2456" s="19" t="s">
        <v>4416</v>
      </c>
      <c r="B2456" s="20" t="s">
        <v>4417</v>
      </c>
      <c r="C2456" s="21" t="s">
        <v>158761</v>
      </c>
      <c r="D2456" s="21" t="s">
        <v>345</v>
      </c>
      <c r="E2456" s="23"/>
    </row>
    <row r="2457" spans="1:5" ht="20" customHeight="1">
      <c r="A2457" s="19" t="s">
        <v>4418</v>
      </c>
      <c r="B2457" s="20" t="s">
        <v>4419</v>
      </c>
      <c r="C2457" s="21" t="s">
        <v>158762</v>
      </c>
      <c r="D2457" s="21" t="s">
        <v>345</v>
      </c>
      <c r="E2457" s="23"/>
    </row>
    <row r="2458" spans="1:5" ht="20" customHeight="1">
      <c r="A2458" s="19" t="s">
        <v>4420</v>
      </c>
      <c r="B2458" s="20" t="s">
        <v>4419</v>
      </c>
      <c r="C2458" s="21" t="s">
        <v>158762</v>
      </c>
      <c r="D2458" s="21" t="s">
        <v>345</v>
      </c>
      <c r="E2458" s="23"/>
    </row>
    <row r="2459" spans="1:5" ht="20" customHeight="1">
      <c r="A2459" s="19" t="s">
        <v>4421</v>
      </c>
      <c r="B2459" s="20" t="s">
        <v>4419</v>
      </c>
      <c r="C2459" s="21" t="s">
        <v>158762</v>
      </c>
      <c r="D2459" s="21" t="s">
        <v>345</v>
      </c>
      <c r="E2459" s="23"/>
    </row>
    <row r="2460" spans="1:5" ht="20" customHeight="1">
      <c r="A2460" s="19" t="s">
        <v>4422</v>
      </c>
      <c r="B2460" s="20" t="s">
        <v>4419</v>
      </c>
      <c r="C2460" s="21" t="s">
        <v>158762</v>
      </c>
      <c r="D2460" s="21" t="s">
        <v>345</v>
      </c>
      <c r="E2460" s="23"/>
    </row>
    <row r="2461" spans="1:5" ht="20" customHeight="1">
      <c r="A2461" s="19" t="s">
        <v>4423</v>
      </c>
      <c r="B2461" s="20" t="s">
        <v>4424</v>
      </c>
      <c r="C2461" s="21" t="s">
        <v>158763</v>
      </c>
      <c r="D2461" s="21" t="s">
        <v>296</v>
      </c>
      <c r="E2461" s="23"/>
    </row>
    <row r="2462" spans="1:5" ht="20" customHeight="1">
      <c r="A2462" s="19" t="s">
        <v>4425</v>
      </c>
      <c r="B2462" s="20" t="s">
        <v>4424</v>
      </c>
      <c r="C2462" s="21" t="s">
        <v>158763</v>
      </c>
      <c r="D2462" s="21" t="s">
        <v>296</v>
      </c>
      <c r="E2462" s="23"/>
    </row>
    <row r="2463" spans="1:5" ht="20" customHeight="1">
      <c r="A2463" s="19" t="s">
        <v>4426</v>
      </c>
      <c r="B2463" s="20" t="s">
        <v>4427</v>
      </c>
      <c r="C2463" s="21" t="s">
        <v>158764</v>
      </c>
      <c r="D2463" s="21" t="s">
        <v>345</v>
      </c>
      <c r="E2463" s="23"/>
    </row>
    <row r="2464" spans="1:5" ht="20" customHeight="1">
      <c r="A2464" s="19" t="s">
        <v>4428</v>
      </c>
      <c r="B2464" s="20" t="s">
        <v>4427</v>
      </c>
      <c r="C2464" s="21" t="s">
        <v>158764</v>
      </c>
      <c r="D2464" s="21" t="s">
        <v>345</v>
      </c>
      <c r="E2464" s="23"/>
    </row>
    <row r="2465" spans="1:5" ht="20" customHeight="1">
      <c r="A2465" s="19" t="s">
        <v>4429</v>
      </c>
      <c r="B2465" s="20" t="s">
        <v>4430</v>
      </c>
      <c r="C2465" s="21" t="s">
        <v>158765</v>
      </c>
      <c r="D2465" s="21" t="s">
        <v>296</v>
      </c>
      <c r="E2465" s="23"/>
    </row>
    <row r="2466" spans="1:5" ht="20" customHeight="1">
      <c r="A2466" s="19" t="s">
        <v>4431</v>
      </c>
      <c r="B2466" s="20" t="s">
        <v>4430</v>
      </c>
      <c r="C2466" s="21" t="s">
        <v>158765</v>
      </c>
      <c r="D2466" s="21" t="s">
        <v>296</v>
      </c>
      <c r="E2466" s="23"/>
    </row>
    <row r="2467" spans="1:5" ht="20" customHeight="1">
      <c r="A2467" s="19" t="s">
        <v>4432</v>
      </c>
      <c r="B2467" s="20" t="s">
        <v>4433</v>
      </c>
      <c r="C2467" s="21" t="s">
        <v>158766</v>
      </c>
      <c r="D2467" s="21" t="s">
        <v>296</v>
      </c>
      <c r="E2467" s="23"/>
    </row>
    <row r="2468" spans="1:5" ht="20" customHeight="1">
      <c r="A2468" s="19" t="s">
        <v>4434</v>
      </c>
      <c r="B2468" s="20" t="s">
        <v>4435</v>
      </c>
      <c r="C2468" s="21" t="s">
        <v>157372</v>
      </c>
      <c r="D2468" s="21" t="s">
        <v>345</v>
      </c>
      <c r="E2468" s="23"/>
    </row>
    <row r="2469" spans="1:5" ht="20" customHeight="1">
      <c r="A2469" s="19" t="s">
        <v>4436</v>
      </c>
      <c r="B2469" s="20" t="s">
        <v>4437</v>
      </c>
      <c r="C2469" s="21" t="s">
        <v>158767</v>
      </c>
      <c r="D2469" s="21" t="s">
        <v>345</v>
      </c>
      <c r="E2469" s="23"/>
    </row>
    <row r="2470" spans="1:5" ht="20" customHeight="1">
      <c r="A2470" s="19" t="s">
        <v>4438</v>
      </c>
      <c r="B2470" s="20" t="s">
        <v>4439</v>
      </c>
      <c r="C2470" s="21" t="s">
        <v>158768</v>
      </c>
      <c r="D2470" s="21" t="s">
        <v>345</v>
      </c>
      <c r="E2470" s="23"/>
    </row>
    <row r="2471" spans="1:5" ht="20" customHeight="1">
      <c r="A2471" s="19" t="s">
        <v>4440</v>
      </c>
      <c r="B2471" s="20" t="s">
        <v>4441</v>
      </c>
      <c r="C2471" s="21" t="s">
        <v>158769</v>
      </c>
      <c r="D2471" s="21" t="s">
        <v>345</v>
      </c>
      <c r="E2471" s="23"/>
    </row>
    <row r="2472" spans="1:5" ht="20" customHeight="1">
      <c r="A2472" s="19" t="s">
        <v>4442</v>
      </c>
      <c r="B2472" s="20" t="s">
        <v>4443</v>
      </c>
      <c r="C2472" s="21" t="s">
        <v>158770</v>
      </c>
      <c r="D2472" s="21" t="s">
        <v>345</v>
      </c>
      <c r="E2472" s="23"/>
    </row>
    <row r="2473" spans="1:5" ht="20" customHeight="1">
      <c r="A2473" s="19" t="s">
        <v>4444</v>
      </c>
      <c r="B2473" s="20" t="s">
        <v>4445</v>
      </c>
      <c r="C2473" s="21" t="s">
        <v>158771</v>
      </c>
      <c r="D2473" s="21" t="s">
        <v>345</v>
      </c>
      <c r="E2473" s="23"/>
    </row>
    <row r="2474" spans="1:5" ht="20" customHeight="1">
      <c r="A2474" s="19" t="s">
        <v>4446</v>
      </c>
      <c r="B2474" s="20" t="s">
        <v>4445</v>
      </c>
      <c r="C2474" s="21" t="s">
        <v>158771</v>
      </c>
      <c r="D2474" s="21" t="s">
        <v>345</v>
      </c>
      <c r="E2474" s="23"/>
    </row>
    <row r="2475" spans="1:5" ht="20" customHeight="1">
      <c r="A2475" s="19" t="s">
        <v>4447</v>
      </c>
      <c r="B2475" s="20" t="s">
        <v>4448</v>
      </c>
      <c r="C2475" s="21" t="s">
        <v>158772</v>
      </c>
      <c r="D2475" s="21" t="s">
        <v>345</v>
      </c>
      <c r="E2475" s="23"/>
    </row>
    <row r="2476" spans="1:5" ht="20" customHeight="1">
      <c r="A2476" s="19" t="s">
        <v>4449</v>
      </c>
      <c r="B2476" s="20" t="s">
        <v>4450</v>
      </c>
      <c r="C2476" s="21" t="s">
        <v>158773</v>
      </c>
      <c r="D2476" s="21" t="s">
        <v>296</v>
      </c>
      <c r="E2476" s="23"/>
    </row>
    <row r="2477" spans="1:5" ht="20" customHeight="1">
      <c r="A2477" s="19" t="s">
        <v>4451</v>
      </c>
      <c r="B2477" s="20" t="s">
        <v>4450</v>
      </c>
      <c r="C2477" s="21" t="s">
        <v>158773</v>
      </c>
      <c r="D2477" s="21" t="s">
        <v>296</v>
      </c>
      <c r="E2477" s="23"/>
    </row>
    <row r="2478" spans="1:5" ht="20" customHeight="1">
      <c r="A2478" s="19" t="s">
        <v>4452</v>
      </c>
      <c r="B2478" s="20" t="s">
        <v>4453</v>
      </c>
      <c r="C2478" s="21" t="s">
        <v>158774</v>
      </c>
      <c r="D2478" s="21" t="s">
        <v>345</v>
      </c>
      <c r="E2478" s="23"/>
    </row>
    <row r="2479" spans="1:5" ht="20" customHeight="1">
      <c r="A2479" s="19" t="s">
        <v>4454</v>
      </c>
      <c r="B2479" s="24">
        <v>100</v>
      </c>
      <c r="C2479" s="21" t="s">
        <v>158775</v>
      </c>
      <c r="D2479" s="21" t="s">
        <v>345</v>
      </c>
      <c r="E2479" s="23"/>
    </row>
    <row r="2480" spans="1:5" ht="20" customHeight="1">
      <c r="A2480" s="19" t="s">
        <v>4455</v>
      </c>
      <c r="B2480" s="20" t="s">
        <v>4456</v>
      </c>
      <c r="C2480" s="21" t="s">
        <v>158776</v>
      </c>
      <c r="D2480" s="21" t="s">
        <v>345</v>
      </c>
      <c r="E2480" s="23"/>
    </row>
    <row r="2481" spans="1:5" ht="20" customHeight="1">
      <c r="A2481" s="19" t="s">
        <v>4457</v>
      </c>
      <c r="B2481" s="20" t="s">
        <v>4458</v>
      </c>
      <c r="C2481" s="21" t="s">
        <v>158777</v>
      </c>
      <c r="D2481" s="21" t="s">
        <v>345</v>
      </c>
      <c r="E2481" s="23"/>
    </row>
    <row r="2482" spans="1:5" ht="20" customHeight="1">
      <c r="A2482" s="19" t="s">
        <v>4459</v>
      </c>
      <c r="B2482" s="20" t="s">
        <v>4458</v>
      </c>
      <c r="C2482" s="21" t="s">
        <v>158777</v>
      </c>
      <c r="D2482" s="21" t="s">
        <v>345</v>
      </c>
      <c r="E2482" s="23"/>
    </row>
    <row r="2483" spans="1:5" ht="20" customHeight="1">
      <c r="A2483" s="19" t="s">
        <v>4460</v>
      </c>
      <c r="B2483" s="20" t="s">
        <v>4458</v>
      </c>
      <c r="C2483" s="21" t="s">
        <v>158777</v>
      </c>
      <c r="D2483" s="21" t="s">
        <v>345</v>
      </c>
      <c r="E2483" s="23"/>
    </row>
    <row r="2484" spans="1:5" ht="20" customHeight="1">
      <c r="A2484" s="19" t="s">
        <v>4461</v>
      </c>
      <c r="B2484" s="20" t="s">
        <v>4462</v>
      </c>
      <c r="C2484" s="21" t="s">
        <v>158778</v>
      </c>
      <c r="D2484" s="21" t="s">
        <v>139</v>
      </c>
      <c r="E2484" s="23"/>
    </row>
    <row r="2485" spans="1:5" ht="20" customHeight="1">
      <c r="A2485" s="19" t="s">
        <v>4463</v>
      </c>
      <c r="B2485" s="20" t="s">
        <v>4464</v>
      </c>
      <c r="C2485" s="21" t="s">
        <v>158779</v>
      </c>
      <c r="D2485" s="21" t="s">
        <v>296</v>
      </c>
      <c r="E2485" s="23"/>
    </row>
    <row r="2486" spans="1:5" ht="20" customHeight="1">
      <c r="A2486" s="19" t="s">
        <v>4465</v>
      </c>
      <c r="B2486" s="20" t="s">
        <v>4466</v>
      </c>
      <c r="C2486" s="21" t="s">
        <v>158780</v>
      </c>
      <c r="D2486" s="21" t="s">
        <v>345</v>
      </c>
      <c r="E2486" s="23"/>
    </row>
    <row r="2487" spans="1:5" ht="20" customHeight="1">
      <c r="A2487" s="19" t="s">
        <v>4467</v>
      </c>
      <c r="B2487" s="20" t="s">
        <v>4468</v>
      </c>
      <c r="C2487" s="21" t="s">
        <v>158781</v>
      </c>
      <c r="D2487" s="21" t="s">
        <v>345</v>
      </c>
      <c r="E2487" s="23"/>
    </row>
    <row r="2488" spans="1:5" ht="20" customHeight="1">
      <c r="A2488" s="19" t="s">
        <v>4469</v>
      </c>
      <c r="B2488" s="20" t="s">
        <v>4470</v>
      </c>
      <c r="C2488" s="21" t="s">
        <v>158782</v>
      </c>
      <c r="D2488" s="21" t="s">
        <v>296</v>
      </c>
      <c r="E2488" s="23"/>
    </row>
    <row r="2489" spans="1:5" ht="20" customHeight="1">
      <c r="A2489" s="19" t="s">
        <v>4471</v>
      </c>
      <c r="B2489" s="20" t="s">
        <v>4470</v>
      </c>
      <c r="C2489" s="21" t="s">
        <v>158782</v>
      </c>
      <c r="D2489" s="21" t="s">
        <v>296</v>
      </c>
      <c r="E2489" s="23"/>
    </row>
    <row r="2490" spans="1:5" ht="20" customHeight="1">
      <c r="A2490" s="19" t="s">
        <v>4472</v>
      </c>
      <c r="B2490" s="20" t="s">
        <v>4473</v>
      </c>
      <c r="C2490" s="21" t="s">
        <v>158783</v>
      </c>
      <c r="D2490" s="21" t="s">
        <v>345</v>
      </c>
      <c r="E2490" s="23"/>
    </row>
    <row r="2491" spans="1:5" ht="20" customHeight="1">
      <c r="A2491" s="19" t="s">
        <v>4474</v>
      </c>
      <c r="B2491" s="20" t="s">
        <v>4475</v>
      </c>
      <c r="C2491" s="21" t="s">
        <v>158784</v>
      </c>
      <c r="D2491" s="21" t="s">
        <v>345</v>
      </c>
      <c r="E2491" s="23"/>
    </row>
    <row r="2492" spans="1:5" ht="20" customHeight="1">
      <c r="A2492" s="19" t="s">
        <v>4476</v>
      </c>
      <c r="B2492" s="20" t="s">
        <v>4477</v>
      </c>
      <c r="C2492" s="21" t="s">
        <v>158785</v>
      </c>
      <c r="D2492" s="21" t="s">
        <v>345</v>
      </c>
      <c r="E2492" s="23"/>
    </row>
    <row r="2493" spans="1:5" ht="20" customHeight="1">
      <c r="A2493" s="19" t="s">
        <v>4478</v>
      </c>
      <c r="B2493" s="20" t="s">
        <v>4477</v>
      </c>
      <c r="C2493" s="21" t="s">
        <v>158785</v>
      </c>
      <c r="D2493" s="21" t="s">
        <v>345</v>
      </c>
      <c r="E2493" s="23"/>
    </row>
    <row r="2494" spans="1:5" ht="20" customHeight="1">
      <c r="A2494" s="19" t="s">
        <v>4479</v>
      </c>
      <c r="B2494" s="20" t="s">
        <v>4480</v>
      </c>
      <c r="C2494" s="21" t="s">
        <v>158786</v>
      </c>
      <c r="D2494" s="21" t="s">
        <v>345</v>
      </c>
      <c r="E2494" s="23"/>
    </row>
    <row r="2495" spans="1:5" ht="20" customHeight="1">
      <c r="A2495" s="19" t="s">
        <v>4481</v>
      </c>
      <c r="B2495" s="20" t="s">
        <v>4482</v>
      </c>
      <c r="C2495" s="21" t="s">
        <v>158787</v>
      </c>
      <c r="D2495" s="21" t="s">
        <v>345</v>
      </c>
      <c r="E2495" s="23"/>
    </row>
    <row r="2496" spans="1:5" ht="20" customHeight="1">
      <c r="A2496" s="19" t="s">
        <v>4483</v>
      </c>
      <c r="B2496" s="20" t="s">
        <v>4484</v>
      </c>
      <c r="C2496" s="21" t="s">
        <v>158788</v>
      </c>
      <c r="D2496" s="21" t="s">
        <v>345</v>
      </c>
      <c r="E2496" s="23"/>
    </row>
    <row r="2497" spans="1:5" ht="20" customHeight="1">
      <c r="A2497" s="19" t="s">
        <v>4485</v>
      </c>
      <c r="B2497" s="20" t="s">
        <v>4486</v>
      </c>
      <c r="C2497" s="21" t="s">
        <v>158789</v>
      </c>
      <c r="D2497" s="21" t="s">
        <v>345</v>
      </c>
      <c r="E2497" s="23"/>
    </row>
    <row r="2498" spans="1:5" ht="20" customHeight="1">
      <c r="A2498" s="19" t="s">
        <v>4487</v>
      </c>
      <c r="B2498" s="20" t="s">
        <v>4488</v>
      </c>
      <c r="C2498" s="21" t="s">
        <v>158790</v>
      </c>
      <c r="D2498" s="21" t="s">
        <v>345</v>
      </c>
      <c r="E2498" s="23"/>
    </row>
    <row r="2499" spans="1:5" ht="20" customHeight="1">
      <c r="A2499" s="19" t="s">
        <v>4489</v>
      </c>
      <c r="B2499" s="20" t="s">
        <v>4488</v>
      </c>
      <c r="C2499" s="21" t="s">
        <v>158790</v>
      </c>
      <c r="D2499" s="21" t="s">
        <v>345</v>
      </c>
      <c r="E2499" s="23"/>
    </row>
    <row r="2500" spans="1:5" ht="20" customHeight="1">
      <c r="A2500" s="19" t="s">
        <v>4490</v>
      </c>
      <c r="B2500" s="20" t="s">
        <v>4491</v>
      </c>
      <c r="C2500" s="21" t="s">
        <v>158791</v>
      </c>
      <c r="D2500" s="21" t="s">
        <v>345</v>
      </c>
      <c r="E2500" s="23"/>
    </row>
    <row r="2501" spans="1:5" ht="20" customHeight="1">
      <c r="A2501" s="19" t="s">
        <v>4492</v>
      </c>
      <c r="B2501" s="20" t="s">
        <v>4491</v>
      </c>
      <c r="C2501" s="21" t="s">
        <v>158791</v>
      </c>
      <c r="D2501" s="21" t="s">
        <v>345</v>
      </c>
      <c r="E2501" s="23"/>
    </row>
    <row r="2502" spans="1:5" ht="20" customHeight="1">
      <c r="A2502" s="19" t="s">
        <v>4493</v>
      </c>
      <c r="B2502" s="20" t="s">
        <v>4494</v>
      </c>
      <c r="C2502" s="21" t="s">
        <v>158792</v>
      </c>
      <c r="D2502" s="21" t="s">
        <v>296</v>
      </c>
      <c r="E2502" s="23"/>
    </row>
    <row r="2503" spans="1:5" ht="20" customHeight="1">
      <c r="A2503" s="19" t="s">
        <v>4495</v>
      </c>
      <c r="B2503" s="20" t="s">
        <v>4494</v>
      </c>
      <c r="C2503" s="21" t="s">
        <v>158792</v>
      </c>
      <c r="D2503" s="21" t="s">
        <v>296</v>
      </c>
      <c r="E2503" s="23"/>
    </row>
    <row r="2504" spans="1:5" ht="20" customHeight="1">
      <c r="A2504" s="19" t="s">
        <v>4496</v>
      </c>
      <c r="B2504" s="20" t="s">
        <v>4497</v>
      </c>
      <c r="C2504" s="21" t="s">
        <v>158793</v>
      </c>
      <c r="D2504" s="21" t="s">
        <v>296</v>
      </c>
      <c r="E2504" s="23"/>
    </row>
    <row r="2505" spans="1:5" ht="20" customHeight="1">
      <c r="A2505" s="19" t="s">
        <v>4498</v>
      </c>
      <c r="B2505" s="20" t="s">
        <v>4499</v>
      </c>
      <c r="C2505" s="21" t="s">
        <v>158794</v>
      </c>
      <c r="D2505" s="21" t="s">
        <v>345</v>
      </c>
      <c r="E2505" s="23"/>
    </row>
    <row r="2506" spans="1:5" ht="20" customHeight="1">
      <c r="A2506" s="19" t="s">
        <v>4500</v>
      </c>
      <c r="B2506" s="20" t="s">
        <v>4501</v>
      </c>
      <c r="C2506" s="21" t="s">
        <v>158795</v>
      </c>
      <c r="D2506" s="21" t="s">
        <v>345</v>
      </c>
      <c r="E2506" s="23"/>
    </row>
    <row r="2507" spans="1:5" ht="20" customHeight="1">
      <c r="A2507" s="19" t="s">
        <v>4502</v>
      </c>
      <c r="B2507" s="20" t="s">
        <v>4503</v>
      </c>
      <c r="C2507" s="21" t="s">
        <v>158796</v>
      </c>
      <c r="D2507" s="21" t="s">
        <v>345</v>
      </c>
      <c r="E2507" s="23"/>
    </row>
    <row r="2508" spans="1:5" ht="20" customHeight="1">
      <c r="A2508" s="19" t="s">
        <v>4504</v>
      </c>
      <c r="B2508" s="20" t="s">
        <v>4505</v>
      </c>
      <c r="C2508" s="21" t="s">
        <v>158797</v>
      </c>
      <c r="D2508" s="21" t="s">
        <v>345</v>
      </c>
      <c r="E2508" s="23"/>
    </row>
    <row r="2509" spans="1:5" ht="20" customHeight="1">
      <c r="A2509" s="19" t="s">
        <v>4506</v>
      </c>
      <c r="B2509" s="20" t="s">
        <v>4507</v>
      </c>
      <c r="C2509" s="21" t="s">
        <v>158798</v>
      </c>
      <c r="D2509" s="21" t="s">
        <v>345</v>
      </c>
      <c r="E2509" s="23"/>
    </row>
    <row r="2510" spans="1:5" ht="20" customHeight="1">
      <c r="A2510" s="19" t="s">
        <v>4508</v>
      </c>
      <c r="B2510" s="20" t="s">
        <v>4507</v>
      </c>
      <c r="C2510" s="21" t="s">
        <v>158798</v>
      </c>
      <c r="D2510" s="21" t="s">
        <v>345</v>
      </c>
      <c r="E2510" s="23"/>
    </row>
    <row r="2511" spans="1:5" ht="20" customHeight="1">
      <c r="A2511" s="19" t="s">
        <v>4509</v>
      </c>
      <c r="B2511" s="20" t="s">
        <v>4510</v>
      </c>
      <c r="C2511" s="21" t="s">
        <v>158799</v>
      </c>
      <c r="D2511" s="21" t="s">
        <v>296</v>
      </c>
      <c r="E2511" s="23"/>
    </row>
    <row r="2512" spans="1:5" ht="20" customHeight="1">
      <c r="A2512" s="19" t="s">
        <v>4511</v>
      </c>
      <c r="B2512" s="20" t="s">
        <v>4512</v>
      </c>
      <c r="C2512" s="21" t="s">
        <v>158800</v>
      </c>
      <c r="D2512" s="21" t="s">
        <v>296</v>
      </c>
      <c r="E2512" s="23"/>
    </row>
    <row r="2513" spans="1:5" ht="20" customHeight="1">
      <c r="A2513" s="19" t="s">
        <v>4513</v>
      </c>
      <c r="B2513" s="20" t="s">
        <v>4512</v>
      </c>
      <c r="C2513" s="21" t="s">
        <v>158800</v>
      </c>
      <c r="D2513" s="21" t="s">
        <v>296</v>
      </c>
      <c r="E2513" s="23"/>
    </row>
    <row r="2514" spans="1:5" ht="20" customHeight="1">
      <c r="A2514" s="19" t="s">
        <v>4514</v>
      </c>
      <c r="B2514" s="20" t="s">
        <v>4515</v>
      </c>
      <c r="C2514" s="21" t="s">
        <v>158801</v>
      </c>
      <c r="D2514" s="21" t="s">
        <v>345</v>
      </c>
      <c r="E2514" s="23"/>
    </row>
    <row r="2515" spans="1:5" ht="20" customHeight="1">
      <c r="A2515" s="19" t="s">
        <v>4516</v>
      </c>
      <c r="B2515" s="20" t="s">
        <v>4517</v>
      </c>
      <c r="C2515" s="21" t="s">
        <v>158802</v>
      </c>
      <c r="D2515" s="21" t="s">
        <v>345</v>
      </c>
      <c r="E2515" s="23"/>
    </row>
    <row r="2516" spans="1:5" ht="20" customHeight="1">
      <c r="A2516" s="19" t="s">
        <v>4518</v>
      </c>
      <c r="B2516" s="20" t="s">
        <v>4519</v>
      </c>
      <c r="C2516" s="21" t="s">
        <v>158803</v>
      </c>
      <c r="D2516" s="21" t="s">
        <v>345</v>
      </c>
      <c r="E2516" s="23"/>
    </row>
    <row r="2517" spans="1:5" ht="20" customHeight="1">
      <c r="A2517" s="19" t="s">
        <v>4520</v>
      </c>
      <c r="B2517" s="20" t="s">
        <v>4521</v>
      </c>
      <c r="C2517" s="21" t="s">
        <v>158804</v>
      </c>
      <c r="D2517" s="21" t="s">
        <v>345</v>
      </c>
      <c r="E2517" s="23"/>
    </row>
    <row r="2518" spans="1:5" ht="20" customHeight="1">
      <c r="A2518" s="19" t="s">
        <v>4522</v>
      </c>
      <c r="B2518" s="20" t="s">
        <v>4523</v>
      </c>
      <c r="C2518" s="21" t="s">
        <v>158805</v>
      </c>
      <c r="D2518" s="21" t="s">
        <v>296</v>
      </c>
      <c r="E2518" s="23"/>
    </row>
    <row r="2519" spans="1:5" ht="20" customHeight="1">
      <c r="A2519" s="19" t="s">
        <v>4524</v>
      </c>
      <c r="B2519" s="20" t="s">
        <v>4525</v>
      </c>
      <c r="C2519" s="21" t="s">
        <v>158806</v>
      </c>
      <c r="D2519" s="21" t="s">
        <v>345</v>
      </c>
      <c r="E2519" s="23"/>
    </row>
    <row r="2520" spans="1:5" ht="20" customHeight="1">
      <c r="A2520" s="19" t="s">
        <v>4526</v>
      </c>
      <c r="B2520" s="20" t="s">
        <v>4525</v>
      </c>
      <c r="C2520" s="21" t="s">
        <v>158806</v>
      </c>
      <c r="D2520" s="21" t="s">
        <v>345</v>
      </c>
      <c r="E2520" s="23"/>
    </row>
    <row r="2521" spans="1:5" ht="20" customHeight="1">
      <c r="A2521" s="19" t="s">
        <v>4527</v>
      </c>
      <c r="B2521" s="20" t="s">
        <v>4528</v>
      </c>
      <c r="C2521" s="21" t="s">
        <v>158807</v>
      </c>
      <c r="D2521" s="21" t="s">
        <v>345</v>
      </c>
      <c r="E2521" s="23"/>
    </row>
    <row r="2522" spans="1:5" ht="20" customHeight="1">
      <c r="A2522" s="19" t="s">
        <v>4529</v>
      </c>
      <c r="B2522" s="20" t="s">
        <v>4530</v>
      </c>
      <c r="C2522" s="21" t="s">
        <v>158808</v>
      </c>
      <c r="D2522" s="21" t="s">
        <v>345</v>
      </c>
      <c r="E2522" s="23"/>
    </row>
    <row r="2523" spans="1:5" ht="20" customHeight="1">
      <c r="A2523" s="19" t="s">
        <v>4531</v>
      </c>
      <c r="B2523" s="20" t="s">
        <v>4532</v>
      </c>
      <c r="C2523" s="21" t="s">
        <v>158809</v>
      </c>
      <c r="D2523" s="21" t="s">
        <v>345</v>
      </c>
      <c r="E2523" s="23"/>
    </row>
    <row r="2524" spans="1:5" ht="20" customHeight="1">
      <c r="A2524" s="19" t="s">
        <v>4533</v>
      </c>
      <c r="B2524" s="20" t="s">
        <v>4534</v>
      </c>
      <c r="C2524" s="21" t="s">
        <v>158810</v>
      </c>
      <c r="D2524" s="21" t="s">
        <v>345</v>
      </c>
      <c r="E2524" s="23"/>
    </row>
    <row r="2525" spans="1:5" ht="20" customHeight="1">
      <c r="A2525" s="19" t="s">
        <v>4535</v>
      </c>
      <c r="B2525" s="20" t="s">
        <v>4536</v>
      </c>
      <c r="C2525" s="21" t="s">
        <v>158811</v>
      </c>
      <c r="D2525" s="21" t="s">
        <v>345</v>
      </c>
      <c r="E2525" s="23"/>
    </row>
    <row r="2526" spans="1:5" ht="20" customHeight="1">
      <c r="A2526" s="19" t="s">
        <v>4537</v>
      </c>
      <c r="B2526" s="20" t="s">
        <v>4538</v>
      </c>
      <c r="C2526" s="21" t="s">
        <v>158812</v>
      </c>
      <c r="D2526" s="21" t="s">
        <v>345</v>
      </c>
      <c r="E2526" s="23"/>
    </row>
    <row r="2527" spans="1:5" ht="20" customHeight="1">
      <c r="A2527" s="19" t="s">
        <v>4539</v>
      </c>
      <c r="B2527" s="20" t="s">
        <v>4540</v>
      </c>
      <c r="C2527" s="21" t="s">
        <v>158813</v>
      </c>
      <c r="D2527" s="21" t="s">
        <v>345</v>
      </c>
      <c r="E2527" s="23"/>
    </row>
    <row r="2528" spans="1:5" ht="20" customHeight="1">
      <c r="A2528" s="19" t="s">
        <v>4541</v>
      </c>
      <c r="B2528" s="20" t="s">
        <v>4540</v>
      </c>
      <c r="C2528" s="21" t="s">
        <v>158813</v>
      </c>
      <c r="D2528" s="21" t="s">
        <v>345</v>
      </c>
      <c r="E2528" s="23"/>
    </row>
    <row r="2529" spans="1:5" ht="20" customHeight="1">
      <c r="A2529" s="19" t="s">
        <v>4542</v>
      </c>
      <c r="B2529" s="20" t="s">
        <v>4543</v>
      </c>
      <c r="C2529" s="21" t="s">
        <v>158814</v>
      </c>
      <c r="D2529" s="21" t="s">
        <v>345</v>
      </c>
      <c r="E2529" s="23"/>
    </row>
    <row r="2530" spans="1:5" ht="20" customHeight="1">
      <c r="A2530" s="19" t="s">
        <v>4544</v>
      </c>
      <c r="B2530" s="20" t="s">
        <v>4545</v>
      </c>
      <c r="C2530" s="21" t="s">
        <v>158815</v>
      </c>
      <c r="D2530" s="21" t="s">
        <v>345</v>
      </c>
      <c r="E2530" s="23"/>
    </row>
    <row r="2531" spans="1:5" ht="20" customHeight="1">
      <c r="A2531" s="19" t="s">
        <v>4546</v>
      </c>
      <c r="B2531" s="20" t="s">
        <v>4547</v>
      </c>
      <c r="C2531" s="21" t="s">
        <v>158816</v>
      </c>
      <c r="D2531" s="21" t="s">
        <v>345</v>
      </c>
      <c r="E2531" s="23"/>
    </row>
    <row r="2532" spans="1:5" ht="20" customHeight="1">
      <c r="A2532" s="19" t="s">
        <v>4548</v>
      </c>
      <c r="B2532" s="20" t="s">
        <v>4547</v>
      </c>
      <c r="C2532" s="21" t="s">
        <v>158816</v>
      </c>
      <c r="D2532" s="21" t="s">
        <v>345</v>
      </c>
      <c r="E2532" s="23"/>
    </row>
    <row r="2533" spans="1:5" ht="20" customHeight="1">
      <c r="A2533" s="19" t="s">
        <v>4549</v>
      </c>
      <c r="B2533" s="20" t="s">
        <v>4550</v>
      </c>
      <c r="C2533" s="21" t="s">
        <v>158817</v>
      </c>
      <c r="D2533" s="21" t="s">
        <v>345</v>
      </c>
      <c r="E2533" s="23"/>
    </row>
    <row r="2534" spans="1:5" ht="20" customHeight="1">
      <c r="A2534" s="19" t="s">
        <v>4551</v>
      </c>
      <c r="B2534" s="20" t="s">
        <v>4552</v>
      </c>
      <c r="C2534" s="21" t="s">
        <v>158818</v>
      </c>
      <c r="D2534" s="21" t="s">
        <v>345</v>
      </c>
      <c r="E2534" s="23"/>
    </row>
    <row r="2535" spans="1:5" ht="20" customHeight="1">
      <c r="A2535" s="19" t="s">
        <v>4553</v>
      </c>
      <c r="B2535" s="20" t="s">
        <v>4554</v>
      </c>
      <c r="C2535" s="21" t="s">
        <v>158819</v>
      </c>
      <c r="D2535" s="21" t="s">
        <v>296</v>
      </c>
      <c r="E2535" s="23"/>
    </row>
    <row r="2536" spans="1:5" ht="20" customHeight="1">
      <c r="A2536" s="19" t="s">
        <v>4555</v>
      </c>
      <c r="B2536" s="20" t="s">
        <v>4556</v>
      </c>
      <c r="C2536" s="21" t="s">
        <v>158820</v>
      </c>
      <c r="D2536" s="21" t="s">
        <v>345</v>
      </c>
      <c r="E2536" s="23"/>
    </row>
    <row r="2537" spans="1:5" ht="20" customHeight="1">
      <c r="A2537" s="19" t="s">
        <v>4557</v>
      </c>
      <c r="B2537" s="20" t="s">
        <v>4556</v>
      </c>
      <c r="C2537" s="21" t="s">
        <v>158820</v>
      </c>
      <c r="D2537" s="21" t="s">
        <v>345</v>
      </c>
      <c r="E2537" s="23"/>
    </row>
    <row r="2538" spans="1:5" ht="20" customHeight="1">
      <c r="A2538" s="19" t="s">
        <v>4558</v>
      </c>
      <c r="B2538" s="20" t="s">
        <v>4556</v>
      </c>
      <c r="C2538" s="21" t="s">
        <v>158820</v>
      </c>
      <c r="D2538" s="21" t="s">
        <v>345</v>
      </c>
      <c r="E2538" s="23"/>
    </row>
    <row r="2539" spans="1:5" ht="20" customHeight="1">
      <c r="A2539" s="19" t="s">
        <v>277</v>
      </c>
      <c r="B2539" s="20" t="s">
        <v>280</v>
      </c>
      <c r="C2539" s="21" t="s">
        <v>158821</v>
      </c>
      <c r="D2539" s="21" t="s">
        <v>139</v>
      </c>
      <c r="E2539" s="23"/>
    </row>
    <row r="2540" spans="1:5" ht="20" customHeight="1">
      <c r="A2540" s="19" t="s">
        <v>4559</v>
      </c>
      <c r="B2540" s="20" t="s">
        <v>4560</v>
      </c>
      <c r="C2540" s="21" t="s">
        <v>158822</v>
      </c>
      <c r="D2540" s="21" t="s">
        <v>296</v>
      </c>
      <c r="E2540" s="23"/>
    </row>
    <row r="2541" spans="1:5" ht="20" customHeight="1">
      <c r="A2541" s="19" t="s">
        <v>4561</v>
      </c>
      <c r="B2541" s="20" t="s">
        <v>4562</v>
      </c>
      <c r="C2541" s="21" t="s">
        <v>158823</v>
      </c>
      <c r="D2541" s="21" t="s">
        <v>296</v>
      </c>
      <c r="E2541" s="23"/>
    </row>
    <row r="2542" spans="1:5" ht="20" customHeight="1">
      <c r="A2542" s="19" t="s">
        <v>4563</v>
      </c>
      <c r="B2542" s="20" t="s">
        <v>4564</v>
      </c>
      <c r="C2542" s="21" t="s">
        <v>158824</v>
      </c>
      <c r="D2542" s="21" t="s">
        <v>345</v>
      </c>
      <c r="E2542" s="23"/>
    </row>
    <row r="2543" spans="1:5" ht="20" customHeight="1">
      <c r="A2543" s="19" t="s">
        <v>4565</v>
      </c>
      <c r="B2543" s="20" t="s">
        <v>4566</v>
      </c>
      <c r="C2543" s="21" t="s">
        <v>158825</v>
      </c>
      <c r="D2543" s="21" t="s">
        <v>345</v>
      </c>
      <c r="E2543" s="23"/>
    </row>
    <row r="2544" spans="1:5" ht="20" customHeight="1">
      <c r="A2544" s="19" t="s">
        <v>4567</v>
      </c>
      <c r="B2544" s="20" t="s">
        <v>4566</v>
      </c>
      <c r="C2544" s="21" t="s">
        <v>158825</v>
      </c>
      <c r="D2544" s="21" t="s">
        <v>345</v>
      </c>
      <c r="E2544" s="23"/>
    </row>
    <row r="2545" spans="1:5" ht="20" customHeight="1">
      <c r="A2545" s="19" t="s">
        <v>4568</v>
      </c>
      <c r="B2545" s="20" t="s">
        <v>4569</v>
      </c>
      <c r="C2545" s="22">
        <v>-388</v>
      </c>
      <c r="D2545" s="21" t="s">
        <v>345</v>
      </c>
      <c r="E2545" s="23"/>
    </row>
    <row r="2546" spans="1:5" ht="20" customHeight="1">
      <c r="A2546" s="19" t="s">
        <v>4570</v>
      </c>
      <c r="B2546" s="20" t="s">
        <v>4571</v>
      </c>
      <c r="C2546" s="21" t="s">
        <v>158826</v>
      </c>
      <c r="D2546" s="21" t="s">
        <v>296</v>
      </c>
      <c r="E2546" s="23"/>
    </row>
    <row r="2547" spans="1:5" ht="20" customHeight="1">
      <c r="A2547" s="19" t="s">
        <v>4572</v>
      </c>
      <c r="B2547" s="20" t="s">
        <v>4571</v>
      </c>
      <c r="C2547" s="21" t="s">
        <v>158826</v>
      </c>
      <c r="D2547" s="21" t="s">
        <v>296</v>
      </c>
      <c r="E2547" s="23"/>
    </row>
    <row r="2548" spans="1:5" ht="20" customHeight="1">
      <c r="A2548" s="19" t="s">
        <v>4573</v>
      </c>
      <c r="B2548" s="20" t="s">
        <v>4574</v>
      </c>
      <c r="C2548" s="21" t="s">
        <v>158827</v>
      </c>
      <c r="D2548" s="21" t="s">
        <v>345</v>
      </c>
      <c r="E2548" s="23"/>
    </row>
    <row r="2549" spans="1:5" ht="20" customHeight="1">
      <c r="A2549" s="19" t="s">
        <v>4575</v>
      </c>
      <c r="B2549" s="20" t="s">
        <v>4576</v>
      </c>
      <c r="C2549" s="21" t="s">
        <v>158828</v>
      </c>
      <c r="D2549" s="21" t="s">
        <v>296</v>
      </c>
      <c r="E2549" s="23"/>
    </row>
    <row r="2550" spans="1:5" ht="20" customHeight="1">
      <c r="A2550" s="19" t="s">
        <v>4577</v>
      </c>
      <c r="B2550" s="20" t="s">
        <v>4578</v>
      </c>
      <c r="C2550" s="21" t="s">
        <v>158829</v>
      </c>
      <c r="D2550" s="21" t="s">
        <v>345</v>
      </c>
      <c r="E2550" s="23"/>
    </row>
    <row r="2551" spans="1:5" ht="20" customHeight="1">
      <c r="A2551" s="19" t="s">
        <v>4579</v>
      </c>
      <c r="B2551" s="20" t="s">
        <v>4580</v>
      </c>
      <c r="C2551" s="21" t="s">
        <v>158830</v>
      </c>
      <c r="D2551" s="21" t="s">
        <v>345</v>
      </c>
      <c r="E2551" s="23"/>
    </row>
    <row r="2552" spans="1:5" ht="20" customHeight="1">
      <c r="A2552" s="19" t="s">
        <v>4581</v>
      </c>
      <c r="B2552" s="20" t="s">
        <v>4582</v>
      </c>
      <c r="C2552" s="21" t="s">
        <v>158831</v>
      </c>
      <c r="D2552" s="21" t="s">
        <v>345</v>
      </c>
      <c r="E2552" s="23"/>
    </row>
    <row r="2553" spans="1:5" ht="20" customHeight="1">
      <c r="A2553" s="19" t="s">
        <v>4583</v>
      </c>
      <c r="B2553" s="20" t="s">
        <v>4584</v>
      </c>
      <c r="C2553" s="21" t="s">
        <v>158832</v>
      </c>
      <c r="D2553" s="21" t="s">
        <v>345</v>
      </c>
      <c r="E2553" s="23"/>
    </row>
    <row r="2554" spans="1:5" ht="20" customHeight="1">
      <c r="A2554" s="19" t="s">
        <v>4585</v>
      </c>
      <c r="B2554" s="20" t="s">
        <v>4584</v>
      </c>
      <c r="C2554" s="21" t="s">
        <v>158832</v>
      </c>
      <c r="D2554" s="21" t="s">
        <v>345</v>
      </c>
      <c r="E2554" s="23"/>
    </row>
    <row r="2555" spans="1:5" ht="20" customHeight="1">
      <c r="A2555" s="19" t="s">
        <v>4586</v>
      </c>
      <c r="B2555" s="20" t="s">
        <v>4587</v>
      </c>
      <c r="C2555" s="21" t="s">
        <v>158833</v>
      </c>
      <c r="D2555" s="21" t="s">
        <v>345</v>
      </c>
      <c r="E2555" s="23"/>
    </row>
    <row r="2556" spans="1:5" ht="20" customHeight="1">
      <c r="A2556" s="19" t="s">
        <v>4588</v>
      </c>
      <c r="B2556" s="20" t="s">
        <v>4589</v>
      </c>
      <c r="C2556" s="21" t="s">
        <v>158834</v>
      </c>
      <c r="D2556" s="21" t="s">
        <v>345</v>
      </c>
      <c r="E2556" s="23"/>
    </row>
    <row r="2557" spans="1:5" ht="20" customHeight="1">
      <c r="A2557" s="19" t="s">
        <v>4590</v>
      </c>
      <c r="B2557" s="20" t="s">
        <v>4591</v>
      </c>
      <c r="C2557" s="21" t="s">
        <v>158835</v>
      </c>
      <c r="D2557" s="21" t="s">
        <v>296</v>
      </c>
      <c r="E2557" s="23"/>
    </row>
    <row r="2558" spans="1:5" ht="20" customHeight="1">
      <c r="A2558" s="19" t="s">
        <v>4592</v>
      </c>
      <c r="B2558" s="20" t="s">
        <v>4591</v>
      </c>
      <c r="C2558" s="21" t="s">
        <v>158835</v>
      </c>
      <c r="D2558" s="21" t="s">
        <v>296</v>
      </c>
      <c r="E2558" s="23"/>
    </row>
    <row r="2559" spans="1:5" ht="20" customHeight="1">
      <c r="A2559" s="19" t="s">
        <v>4593</v>
      </c>
      <c r="B2559" s="20" t="s">
        <v>4594</v>
      </c>
      <c r="C2559" s="21" t="s">
        <v>158836</v>
      </c>
      <c r="D2559" s="21" t="s">
        <v>345</v>
      </c>
      <c r="E2559" s="23"/>
    </row>
    <row r="2560" spans="1:5" ht="20" customHeight="1">
      <c r="A2560" s="19" t="s">
        <v>4595</v>
      </c>
      <c r="B2560" s="20" t="s">
        <v>4594</v>
      </c>
      <c r="C2560" s="21" t="s">
        <v>158836</v>
      </c>
      <c r="D2560" s="21" t="s">
        <v>345</v>
      </c>
      <c r="E2560" s="23"/>
    </row>
    <row r="2561" spans="1:5" ht="20" customHeight="1">
      <c r="A2561" s="19" t="s">
        <v>4596</v>
      </c>
      <c r="B2561" s="20" t="s">
        <v>4597</v>
      </c>
      <c r="C2561" s="21" t="s">
        <v>158837</v>
      </c>
      <c r="D2561" s="21" t="s">
        <v>345</v>
      </c>
      <c r="E2561" s="23"/>
    </row>
    <row r="2562" spans="1:5" ht="20" customHeight="1">
      <c r="A2562" s="19" t="s">
        <v>4598</v>
      </c>
      <c r="B2562" s="20" t="s">
        <v>4599</v>
      </c>
      <c r="C2562" s="21" t="s">
        <v>158838</v>
      </c>
      <c r="D2562" s="21" t="s">
        <v>345</v>
      </c>
      <c r="E2562" s="23"/>
    </row>
    <row r="2563" spans="1:5" ht="20" customHeight="1">
      <c r="A2563" s="19" t="s">
        <v>4600</v>
      </c>
      <c r="B2563" s="20" t="s">
        <v>4601</v>
      </c>
      <c r="C2563" s="21" t="s">
        <v>158839</v>
      </c>
      <c r="D2563" s="21" t="s">
        <v>345</v>
      </c>
      <c r="E2563" s="23"/>
    </row>
    <row r="2564" spans="1:5" ht="20" customHeight="1">
      <c r="A2564" s="19" t="s">
        <v>4602</v>
      </c>
      <c r="B2564" s="20" t="s">
        <v>4601</v>
      </c>
      <c r="C2564" s="21" t="s">
        <v>158839</v>
      </c>
      <c r="D2564" s="21" t="s">
        <v>345</v>
      </c>
      <c r="E2564" s="23"/>
    </row>
    <row r="2565" spans="1:5" ht="20" customHeight="1">
      <c r="A2565" s="19" t="s">
        <v>4603</v>
      </c>
      <c r="B2565" s="20" t="s">
        <v>4604</v>
      </c>
      <c r="C2565" s="21" t="s">
        <v>158840</v>
      </c>
      <c r="D2565" s="21" t="s">
        <v>345</v>
      </c>
      <c r="E2565" s="23"/>
    </row>
    <row r="2566" spans="1:5" ht="20" customHeight="1">
      <c r="A2566" s="19" t="s">
        <v>4605</v>
      </c>
      <c r="B2566" s="20" t="s">
        <v>4604</v>
      </c>
      <c r="C2566" s="21" t="s">
        <v>158840</v>
      </c>
      <c r="D2566" s="21" t="s">
        <v>345</v>
      </c>
      <c r="E2566" s="23"/>
    </row>
    <row r="2567" spans="1:5" ht="20" customHeight="1">
      <c r="A2567" s="19" t="s">
        <v>4606</v>
      </c>
      <c r="B2567" s="20" t="s">
        <v>4607</v>
      </c>
      <c r="C2567" s="21" t="s">
        <v>158841</v>
      </c>
      <c r="D2567" s="21" t="s">
        <v>345</v>
      </c>
      <c r="E2567" s="23"/>
    </row>
    <row r="2568" spans="1:5" ht="20" customHeight="1">
      <c r="A2568" s="19" t="s">
        <v>4608</v>
      </c>
      <c r="B2568" s="20" t="s">
        <v>4609</v>
      </c>
      <c r="C2568" s="21" t="s">
        <v>158842</v>
      </c>
      <c r="D2568" s="21" t="s">
        <v>345</v>
      </c>
      <c r="E2568" s="23"/>
    </row>
    <row r="2569" spans="1:5" ht="20" customHeight="1">
      <c r="A2569" s="19" t="s">
        <v>4610</v>
      </c>
      <c r="B2569" s="20" t="s">
        <v>4611</v>
      </c>
      <c r="C2569" s="21" t="s">
        <v>158843</v>
      </c>
      <c r="D2569" s="21" t="s">
        <v>345</v>
      </c>
      <c r="E2569" s="23"/>
    </row>
    <row r="2570" spans="1:5" ht="20" customHeight="1">
      <c r="A2570" s="19" t="s">
        <v>4612</v>
      </c>
      <c r="B2570" s="20" t="s">
        <v>4613</v>
      </c>
      <c r="C2570" s="21" t="s">
        <v>158844</v>
      </c>
      <c r="D2570" s="21" t="s">
        <v>345</v>
      </c>
      <c r="E2570" s="23"/>
    </row>
    <row r="2571" spans="1:5" ht="20" customHeight="1">
      <c r="A2571" s="19" t="s">
        <v>4614</v>
      </c>
      <c r="B2571" s="20" t="s">
        <v>4615</v>
      </c>
      <c r="C2571" s="21" t="s">
        <v>158845</v>
      </c>
      <c r="D2571" s="21" t="s">
        <v>345</v>
      </c>
      <c r="E2571" s="23"/>
    </row>
    <row r="2572" spans="1:5" ht="20" customHeight="1">
      <c r="A2572" s="19" t="s">
        <v>4616</v>
      </c>
      <c r="B2572" s="20" t="s">
        <v>4617</v>
      </c>
      <c r="C2572" s="21" t="s">
        <v>158846</v>
      </c>
      <c r="D2572" s="21" t="s">
        <v>345</v>
      </c>
      <c r="E2572" s="23"/>
    </row>
    <row r="2573" spans="1:5" ht="20" customHeight="1">
      <c r="A2573" s="19" t="s">
        <v>4618</v>
      </c>
      <c r="B2573" s="20" t="s">
        <v>4617</v>
      </c>
      <c r="C2573" s="21" t="s">
        <v>158846</v>
      </c>
      <c r="D2573" s="21" t="s">
        <v>345</v>
      </c>
      <c r="E2573" s="23"/>
    </row>
    <row r="2574" spans="1:5" ht="20" customHeight="1">
      <c r="A2574" s="19" t="s">
        <v>4619</v>
      </c>
      <c r="B2574" s="20" t="s">
        <v>4617</v>
      </c>
      <c r="C2574" s="21" t="s">
        <v>158846</v>
      </c>
      <c r="D2574" s="21" t="s">
        <v>345</v>
      </c>
      <c r="E2574" s="23"/>
    </row>
    <row r="2575" spans="1:5" ht="20" customHeight="1">
      <c r="A2575" s="19" t="s">
        <v>4620</v>
      </c>
      <c r="B2575" s="20" t="s">
        <v>4621</v>
      </c>
      <c r="C2575" s="21" t="s">
        <v>157877</v>
      </c>
      <c r="D2575" s="21" t="s">
        <v>139</v>
      </c>
      <c r="E2575" s="23"/>
    </row>
    <row r="2576" spans="1:5" ht="20" customHeight="1">
      <c r="A2576" s="19" t="s">
        <v>4622</v>
      </c>
      <c r="B2576" s="20" t="s">
        <v>4623</v>
      </c>
      <c r="C2576" s="21" t="s">
        <v>158847</v>
      </c>
      <c r="D2576" s="21" t="s">
        <v>345</v>
      </c>
      <c r="E2576" s="23"/>
    </row>
    <row r="2577" spans="1:5" ht="20" customHeight="1">
      <c r="A2577" s="19" t="s">
        <v>4624</v>
      </c>
      <c r="B2577" s="20" t="s">
        <v>4625</v>
      </c>
      <c r="C2577" s="21" t="s">
        <v>158848</v>
      </c>
      <c r="D2577" s="21" t="s">
        <v>296</v>
      </c>
      <c r="E2577" s="23"/>
    </row>
    <row r="2578" spans="1:5" ht="20" customHeight="1">
      <c r="A2578" s="19" t="s">
        <v>4626</v>
      </c>
      <c r="B2578" s="20" t="s">
        <v>4627</v>
      </c>
      <c r="C2578" s="21" t="s">
        <v>158849</v>
      </c>
      <c r="D2578" s="21" t="s">
        <v>345</v>
      </c>
      <c r="E2578" s="23"/>
    </row>
    <row r="2579" spans="1:5" ht="20" customHeight="1">
      <c r="A2579" s="19" t="s">
        <v>4628</v>
      </c>
      <c r="B2579" s="20" t="s">
        <v>4629</v>
      </c>
      <c r="C2579" s="21" t="s">
        <v>158850</v>
      </c>
      <c r="D2579" s="21" t="s">
        <v>296</v>
      </c>
      <c r="E2579" s="23"/>
    </row>
    <row r="2580" spans="1:5" ht="20" customHeight="1">
      <c r="A2580" s="19" t="s">
        <v>4630</v>
      </c>
      <c r="B2580" s="20" t="s">
        <v>4631</v>
      </c>
      <c r="C2580" s="21" t="s">
        <v>158851</v>
      </c>
      <c r="D2580" s="21" t="s">
        <v>345</v>
      </c>
      <c r="E2580" s="23"/>
    </row>
    <row r="2581" spans="1:5" ht="20" customHeight="1">
      <c r="A2581" s="19" t="s">
        <v>4632</v>
      </c>
      <c r="B2581" s="20" t="s">
        <v>4633</v>
      </c>
      <c r="C2581" s="21" t="s">
        <v>158852</v>
      </c>
      <c r="D2581" s="21" t="s">
        <v>345</v>
      </c>
      <c r="E2581" s="23"/>
    </row>
    <row r="2582" spans="1:5" ht="20" customHeight="1">
      <c r="A2582" s="19" t="s">
        <v>4634</v>
      </c>
      <c r="B2582" s="20" t="s">
        <v>4635</v>
      </c>
      <c r="C2582" s="21" t="s">
        <v>158853</v>
      </c>
      <c r="D2582" s="21" t="s">
        <v>296</v>
      </c>
      <c r="E2582" s="23"/>
    </row>
    <row r="2583" spans="1:5" ht="20" customHeight="1">
      <c r="A2583" s="19" t="s">
        <v>4636</v>
      </c>
      <c r="B2583" s="20" t="s">
        <v>4635</v>
      </c>
      <c r="C2583" s="21" t="s">
        <v>158853</v>
      </c>
      <c r="D2583" s="21" t="s">
        <v>296</v>
      </c>
      <c r="E2583" s="23"/>
    </row>
    <row r="2584" spans="1:5" ht="20" customHeight="1">
      <c r="A2584" s="19" t="s">
        <v>4637</v>
      </c>
      <c r="B2584" s="20" t="s">
        <v>4638</v>
      </c>
      <c r="C2584" s="21" t="s">
        <v>158854</v>
      </c>
      <c r="D2584" s="21" t="s">
        <v>345</v>
      </c>
      <c r="E2584" s="23"/>
    </row>
    <row r="2585" spans="1:5" ht="20" customHeight="1">
      <c r="A2585" s="19" t="s">
        <v>4639</v>
      </c>
      <c r="B2585" s="20" t="s">
        <v>4640</v>
      </c>
      <c r="C2585" s="21" t="s">
        <v>158855</v>
      </c>
      <c r="D2585" s="21" t="s">
        <v>296</v>
      </c>
      <c r="E2585" s="23"/>
    </row>
    <row r="2586" spans="1:5" ht="20" customHeight="1">
      <c r="A2586" s="19" t="s">
        <v>4641</v>
      </c>
      <c r="B2586" s="20" t="s">
        <v>4640</v>
      </c>
      <c r="C2586" s="21" t="s">
        <v>158855</v>
      </c>
      <c r="D2586" s="21" t="s">
        <v>296</v>
      </c>
      <c r="E2586" s="23"/>
    </row>
    <row r="2587" spans="1:5" ht="20" customHeight="1">
      <c r="A2587" s="19" t="s">
        <v>4642</v>
      </c>
      <c r="B2587" s="20" t="s">
        <v>4640</v>
      </c>
      <c r="C2587" s="21" t="s">
        <v>158855</v>
      </c>
      <c r="D2587" s="21" t="s">
        <v>296</v>
      </c>
      <c r="E2587" s="23"/>
    </row>
    <row r="2588" spans="1:5" ht="20" customHeight="1">
      <c r="A2588" s="19" t="s">
        <v>4643</v>
      </c>
      <c r="B2588" s="20" t="s">
        <v>4640</v>
      </c>
      <c r="C2588" s="21" t="s">
        <v>158855</v>
      </c>
      <c r="D2588" s="21" t="s">
        <v>296</v>
      </c>
      <c r="E2588" s="23"/>
    </row>
    <row r="2589" spans="1:5" ht="20" customHeight="1">
      <c r="A2589" s="19" t="s">
        <v>4644</v>
      </c>
      <c r="B2589" s="20" t="s">
        <v>4645</v>
      </c>
      <c r="C2589" s="21" t="s">
        <v>158856</v>
      </c>
      <c r="D2589" s="21" t="s">
        <v>345</v>
      </c>
      <c r="E2589" s="23"/>
    </row>
    <row r="2590" spans="1:5" ht="20" customHeight="1">
      <c r="A2590" s="19" t="s">
        <v>4646</v>
      </c>
      <c r="B2590" s="20" t="s">
        <v>4645</v>
      </c>
      <c r="C2590" s="21" t="s">
        <v>158856</v>
      </c>
      <c r="D2590" s="21" t="s">
        <v>345</v>
      </c>
      <c r="E2590" s="23"/>
    </row>
    <row r="2591" spans="1:5" ht="20" customHeight="1">
      <c r="A2591" s="19" t="s">
        <v>4647</v>
      </c>
      <c r="B2591" s="20" t="s">
        <v>4648</v>
      </c>
      <c r="C2591" s="21" t="s">
        <v>158857</v>
      </c>
      <c r="D2591" s="21" t="s">
        <v>345</v>
      </c>
      <c r="E2591" s="23"/>
    </row>
    <row r="2592" spans="1:5" ht="20" customHeight="1">
      <c r="A2592" s="19" t="s">
        <v>4649</v>
      </c>
      <c r="B2592" s="20" t="s">
        <v>4650</v>
      </c>
      <c r="C2592" s="21" t="s">
        <v>158858</v>
      </c>
      <c r="D2592" s="21" t="s">
        <v>345</v>
      </c>
      <c r="E2592" s="23"/>
    </row>
    <row r="2593" spans="1:5" ht="20" customHeight="1">
      <c r="A2593" s="19" t="s">
        <v>4651</v>
      </c>
      <c r="B2593" s="20" t="s">
        <v>4650</v>
      </c>
      <c r="C2593" s="21" t="s">
        <v>158858</v>
      </c>
      <c r="D2593" s="21" t="s">
        <v>345</v>
      </c>
      <c r="E2593" s="23"/>
    </row>
    <row r="2594" spans="1:5" ht="20" customHeight="1">
      <c r="A2594" s="19" t="s">
        <v>4652</v>
      </c>
      <c r="B2594" s="20" t="s">
        <v>4650</v>
      </c>
      <c r="C2594" s="21" t="s">
        <v>158858</v>
      </c>
      <c r="D2594" s="21" t="s">
        <v>345</v>
      </c>
      <c r="E2594" s="23"/>
    </row>
    <row r="2595" spans="1:5" ht="20" customHeight="1">
      <c r="A2595" s="19" t="s">
        <v>4653</v>
      </c>
      <c r="B2595" s="20" t="s">
        <v>4654</v>
      </c>
      <c r="C2595" s="21" t="s">
        <v>158859</v>
      </c>
      <c r="D2595" s="21" t="s">
        <v>345</v>
      </c>
      <c r="E2595" s="23"/>
    </row>
    <row r="2596" spans="1:5" ht="20" customHeight="1">
      <c r="A2596" s="19" t="s">
        <v>4655</v>
      </c>
      <c r="B2596" s="20" t="s">
        <v>4656</v>
      </c>
      <c r="C2596" s="21" t="s">
        <v>158860</v>
      </c>
      <c r="D2596" s="21" t="s">
        <v>345</v>
      </c>
      <c r="E2596" s="23"/>
    </row>
    <row r="2597" spans="1:5" ht="20" customHeight="1">
      <c r="A2597" s="19" t="s">
        <v>4657</v>
      </c>
      <c r="B2597" s="20" t="s">
        <v>4658</v>
      </c>
      <c r="C2597" s="21" t="s">
        <v>158861</v>
      </c>
      <c r="D2597" s="21" t="s">
        <v>296</v>
      </c>
      <c r="E2597" s="23"/>
    </row>
    <row r="2598" spans="1:5" ht="20" customHeight="1">
      <c r="A2598" s="19" t="s">
        <v>4659</v>
      </c>
      <c r="B2598" s="20" t="s">
        <v>4660</v>
      </c>
      <c r="C2598" s="21" t="s">
        <v>158862</v>
      </c>
      <c r="D2598" s="21" t="s">
        <v>296</v>
      </c>
      <c r="E2598" s="23"/>
    </row>
    <row r="2599" spans="1:5" ht="20" customHeight="1">
      <c r="A2599" s="19" t="s">
        <v>4661</v>
      </c>
      <c r="B2599" s="20" t="s">
        <v>4662</v>
      </c>
      <c r="C2599" s="21" t="s">
        <v>158863</v>
      </c>
      <c r="D2599" s="21" t="s">
        <v>345</v>
      </c>
      <c r="E2599" s="23"/>
    </row>
    <row r="2600" spans="1:5" ht="20" customHeight="1">
      <c r="A2600" s="19" t="s">
        <v>4663</v>
      </c>
      <c r="B2600" s="20" t="s">
        <v>4664</v>
      </c>
      <c r="C2600" s="21" t="s">
        <v>158864</v>
      </c>
      <c r="D2600" s="21" t="s">
        <v>345</v>
      </c>
      <c r="E2600" s="23"/>
    </row>
    <row r="2601" spans="1:5" ht="20" customHeight="1">
      <c r="A2601" s="19" t="s">
        <v>4665</v>
      </c>
      <c r="B2601" s="20" t="s">
        <v>4664</v>
      </c>
      <c r="C2601" s="21" t="s">
        <v>158864</v>
      </c>
      <c r="D2601" s="21" t="s">
        <v>345</v>
      </c>
      <c r="E2601" s="23"/>
    </row>
    <row r="2602" spans="1:5" ht="20" customHeight="1">
      <c r="A2602" s="19" t="s">
        <v>4666</v>
      </c>
      <c r="B2602" s="20" t="s">
        <v>4667</v>
      </c>
      <c r="C2602" s="21" t="s">
        <v>158865</v>
      </c>
      <c r="D2602" s="21" t="s">
        <v>345</v>
      </c>
      <c r="E2602" s="23"/>
    </row>
    <row r="2603" spans="1:5" ht="20" customHeight="1">
      <c r="A2603" s="19" t="s">
        <v>4668</v>
      </c>
      <c r="B2603" s="20" t="s">
        <v>4669</v>
      </c>
      <c r="C2603" s="21" t="s">
        <v>158866</v>
      </c>
      <c r="D2603" s="21" t="s">
        <v>345</v>
      </c>
      <c r="E2603" s="23"/>
    </row>
    <row r="2604" spans="1:5" ht="20" customHeight="1">
      <c r="A2604" s="19" t="s">
        <v>4670</v>
      </c>
      <c r="B2604" s="20" t="s">
        <v>4669</v>
      </c>
      <c r="C2604" s="21" t="s">
        <v>158866</v>
      </c>
      <c r="D2604" s="21" t="s">
        <v>345</v>
      </c>
      <c r="E2604" s="23"/>
    </row>
    <row r="2605" spans="1:5" ht="20" customHeight="1">
      <c r="A2605" s="19" t="s">
        <v>4671</v>
      </c>
      <c r="B2605" s="20" t="s">
        <v>4672</v>
      </c>
      <c r="C2605" s="21" t="s">
        <v>158867</v>
      </c>
      <c r="D2605" s="21" t="s">
        <v>345</v>
      </c>
      <c r="E2605" s="23"/>
    </row>
    <row r="2606" spans="1:5" ht="20" customHeight="1">
      <c r="A2606" s="19" t="s">
        <v>4673</v>
      </c>
      <c r="B2606" s="20" t="s">
        <v>4674</v>
      </c>
      <c r="C2606" s="21" t="s">
        <v>158868</v>
      </c>
      <c r="D2606" s="21" t="s">
        <v>345</v>
      </c>
      <c r="E2606" s="23"/>
    </row>
    <row r="2607" spans="1:5" ht="20" customHeight="1">
      <c r="A2607" s="19" t="s">
        <v>4675</v>
      </c>
      <c r="B2607" s="20" t="s">
        <v>4676</v>
      </c>
      <c r="C2607" s="21" t="s">
        <v>158869</v>
      </c>
      <c r="D2607" s="21" t="s">
        <v>345</v>
      </c>
      <c r="E2607" s="23"/>
    </row>
    <row r="2608" spans="1:5" ht="20" customHeight="1">
      <c r="A2608" s="19" t="s">
        <v>4677</v>
      </c>
      <c r="B2608" s="20" t="s">
        <v>4676</v>
      </c>
      <c r="C2608" s="21" t="s">
        <v>158869</v>
      </c>
      <c r="D2608" s="21" t="s">
        <v>345</v>
      </c>
      <c r="E2608" s="23"/>
    </row>
    <row r="2609" spans="1:5" ht="20" customHeight="1">
      <c r="A2609" s="19" t="s">
        <v>4678</v>
      </c>
      <c r="B2609" s="24">
        <v>100</v>
      </c>
      <c r="C2609" s="21" t="s">
        <v>158870</v>
      </c>
      <c r="D2609" s="21" t="s">
        <v>345</v>
      </c>
      <c r="E2609" s="23"/>
    </row>
    <row r="2610" spans="1:5" ht="20" customHeight="1">
      <c r="A2610" s="19" t="s">
        <v>4679</v>
      </c>
      <c r="B2610" s="20" t="s">
        <v>4680</v>
      </c>
      <c r="C2610" s="21" t="s">
        <v>158871</v>
      </c>
      <c r="D2610" s="21" t="s">
        <v>345</v>
      </c>
      <c r="E2610" s="23"/>
    </row>
    <row r="2611" spans="1:5" ht="20" customHeight="1">
      <c r="A2611" s="19" t="s">
        <v>4681</v>
      </c>
      <c r="B2611" s="20" t="s">
        <v>4682</v>
      </c>
      <c r="C2611" s="21" t="s">
        <v>158872</v>
      </c>
      <c r="D2611" s="21" t="s">
        <v>345</v>
      </c>
      <c r="E2611" s="23"/>
    </row>
    <row r="2612" spans="1:5" ht="20" customHeight="1">
      <c r="A2612" s="19" t="s">
        <v>4683</v>
      </c>
      <c r="B2612" s="20" t="s">
        <v>4684</v>
      </c>
      <c r="C2612" s="21" t="s">
        <v>158873</v>
      </c>
      <c r="D2612" s="21" t="s">
        <v>296</v>
      </c>
      <c r="E2612" s="23"/>
    </row>
    <row r="2613" spans="1:5" ht="20" customHeight="1">
      <c r="A2613" s="19" t="s">
        <v>4685</v>
      </c>
      <c r="B2613" s="20" t="s">
        <v>4686</v>
      </c>
      <c r="C2613" s="21" t="s">
        <v>157345</v>
      </c>
      <c r="D2613" s="21" t="s">
        <v>345</v>
      </c>
      <c r="E2613" s="23"/>
    </row>
    <row r="2614" spans="1:5" ht="20" customHeight="1">
      <c r="A2614" s="19" t="s">
        <v>4687</v>
      </c>
      <c r="B2614" s="20" t="s">
        <v>4688</v>
      </c>
      <c r="C2614" s="21" t="s">
        <v>158874</v>
      </c>
      <c r="D2614" s="21" t="s">
        <v>345</v>
      </c>
      <c r="E2614" s="23"/>
    </row>
    <row r="2615" spans="1:5" ht="20" customHeight="1">
      <c r="A2615" s="19" t="s">
        <v>4689</v>
      </c>
      <c r="B2615" s="20" t="s">
        <v>4688</v>
      </c>
      <c r="C2615" s="21" t="s">
        <v>158874</v>
      </c>
      <c r="D2615" s="21" t="s">
        <v>345</v>
      </c>
      <c r="E2615" s="23"/>
    </row>
    <row r="2616" spans="1:5" ht="20" customHeight="1">
      <c r="A2616" s="19" t="s">
        <v>4690</v>
      </c>
      <c r="B2616" s="20" t="s">
        <v>4688</v>
      </c>
      <c r="C2616" s="21" t="s">
        <v>158874</v>
      </c>
      <c r="D2616" s="21" t="s">
        <v>345</v>
      </c>
      <c r="E2616" s="23"/>
    </row>
    <row r="2617" spans="1:5" ht="20" customHeight="1">
      <c r="A2617" s="19" t="s">
        <v>4691</v>
      </c>
      <c r="B2617" s="20" t="s">
        <v>4692</v>
      </c>
      <c r="C2617" s="21" t="s">
        <v>158875</v>
      </c>
      <c r="D2617" s="21" t="s">
        <v>139</v>
      </c>
      <c r="E2617" s="23"/>
    </row>
    <row r="2618" spans="1:5" ht="20" customHeight="1">
      <c r="A2618" s="19" t="s">
        <v>4693</v>
      </c>
      <c r="B2618" s="20" t="s">
        <v>4694</v>
      </c>
      <c r="C2618" s="21" t="s">
        <v>158876</v>
      </c>
      <c r="D2618" s="21" t="s">
        <v>345</v>
      </c>
      <c r="E2618" s="23"/>
    </row>
    <row r="2619" spans="1:5" ht="20" customHeight="1">
      <c r="A2619" s="19" t="s">
        <v>4695</v>
      </c>
      <c r="B2619" s="20" t="s">
        <v>4696</v>
      </c>
      <c r="C2619" s="21" t="s">
        <v>158877</v>
      </c>
      <c r="D2619" s="21" t="s">
        <v>345</v>
      </c>
      <c r="E2619" s="23"/>
    </row>
    <row r="2620" spans="1:5" ht="20" customHeight="1">
      <c r="A2620" s="19" t="s">
        <v>4697</v>
      </c>
      <c r="B2620" s="20" t="s">
        <v>4698</v>
      </c>
      <c r="C2620" s="21" t="s">
        <v>158878</v>
      </c>
      <c r="D2620" s="21" t="s">
        <v>345</v>
      </c>
      <c r="E2620" s="23"/>
    </row>
    <row r="2621" spans="1:5" ht="20" customHeight="1">
      <c r="A2621" s="19" t="s">
        <v>4699</v>
      </c>
      <c r="B2621" s="20" t="s">
        <v>4698</v>
      </c>
      <c r="C2621" s="21" t="s">
        <v>158878</v>
      </c>
      <c r="D2621" s="21" t="s">
        <v>345</v>
      </c>
      <c r="E2621" s="23"/>
    </row>
    <row r="2622" spans="1:5" ht="20" customHeight="1">
      <c r="A2622" s="19" t="s">
        <v>4700</v>
      </c>
      <c r="B2622" s="20" t="s">
        <v>4701</v>
      </c>
      <c r="C2622" s="21" t="s">
        <v>158879</v>
      </c>
      <c r="D2622" s="21" t="s">
        <v>345</v>
      </c>
      <c r="E2622" s="23"/>
    </row>
    <row r="2623" spans="1:5" ht="20" customHeight="1">
      <c r="A2623" s="19" t="s">
        <v>4702</v>
      </c>
      <c r="B2623" s="20" t="s">
        <v>4703</v>
      </c>
      <c r="C2623" s="21" t="s">
        <v>158880</v>
      </c>
      <c r="D2623" s="21" t="s">
        <v>345</v>
      </c>
      <c r="E2623" s="23"/>
    </row>
    <row r="2624" spans="1:5" ht="20" customHeight="1">
      <c r="A2624" s="19" t="s">
        <v>4704</v>
      </c>
      <c r="B2624" s="20" t="s">
        <v>4705</v>
      </c>
      <c r="C2624" s="21" t="s">
        <v>158881</v>
      </c>
      <c r="D2624" s="21" t="s">
        <v>296</v>
      </c>
      <c r="E2624" s="23"/>
    </row>
    <row r="2625" spans="1:5" ht="20" customHeight="1">
      <c r="A2625" s="19" t="s">
        <v>4706</v>
      </c>
      <c r="B2625" s="20" t="s">
        <v>4707</v>
      </c>
      <c r="C2625" s="21" t="s">
        <v>158882</v>
      </c>
      <c r="D2625" s="21" t="s">
        <v>296</v>
      </c>
      <c r="E2625" s="23"/>
    </row>
    <row r="2626" spans="1:5" ht="20" customHeight="1">
      <c r="A2626" s="19" t="s">
        <v>4708</v>
      </c>
      <c r="B2626" s="20" t="s">
        <v>4709</v>
      </c>
      <c r="C2626" s="21" t="s">
        <v>158883</v>
      </c>
      <c r="D2626" s="21" t="s">
        <v>345</v>
      </c>
      <c r="E2626" s="23"/>
    </row>
    <row r="2627" spans="1:5" ht="20" customHeight="1">
      <c r="A2627" s="19" t="s">
        <v>4710</v>
      </c>
      <c r="B2627" s="20" t="s">
        <v>4711</v>
      </c>
      <c r="C2627" s="21" t="s">
        <v>158884</v>
      </c>
      <c r="D2627" s="21" t="s">
        <v>345</v>
      </c>
      <c r="E2627" s="23"/>
    </row>
    <row r="2628" spans="1:5" ht="20" customHeight="1">
      <c r="A2628" s="19" t="s">
        <v>4712</v>
      </c>
      <c r="B2628" s="20" t="s">
        <v>4711</v>
      </c>
      <c r="C2628" s="21" t="s">
        <v>158884</v>
      </c>
      <c r="D2628" s="21" t="s">
        <v>345</v>
      </c>
      <c r="E2628" s="23"/>
    </row>
    <row r="2629" spans="1:5" ht="20" customHeight="1">
      <c r="A2629" s="19" t="s">
        <v>4713</v>
      </c>
      <c r="B2629" s="20" t="s">
        <v>4714</v>
      </c>
      <c r="C2629" s="21" t="s">
        <v>158885</v>
      </c>
      <c r="D2629" s="21" t="s">
        <v>345</v>
      </c>
      <c r="E2629" s="23"/>
    </row>
    <row r="2630" spans="1:5" ht="20" customHeight="1">
      <c r="A2630" s="19" t="s">
        <v>4715</v>
      </c>
      <c r="B2630" s="24">
        <v>100</v>
      </c>
      <c r="C2630" s="21" t="s">
        <v>158886</v>
      </c>
      <c r="D2630" s="21" t="s">
        <v>345</v>
      </c>
      <c r="E2630" s="23"/>
    </row>
    <row r="2631" spans="1:5" ht="20" customHeight="1">
      <c r="A2631" s="19" t="s">
        <v>4716</v>
      </c>
      <c r="B2631" s="20" t="s">
        <v>4717</v>
      </c>
      <c r="C2631" s="21" t="s">
        <v>158887</v>
      </c>
      <c r="D2631" s="21" t="s">
        <v>345</v>
      </c>
      <c r="E2631" s="23"/>
    </row>
    <row r="2632" spans="1:5" ht="20" customHeight="1">
      <c r="A2632" s="19" t="s">
        <v>4718</v>
      </c>
      <c r="B2632" s="20" t="s">
        <v>4719</v>
      </c>
      <c r="C2632" s="21" t="s">
        <v>158888</v>
      </c>
      <c r="D2632" s="21" t="s">
        <v>345</v>
      </c>
      <c r="E2632" s="23"/>
    </row>
    <row r="2633" spans="1:5" ht="20" customHeight="1">
      <c r="A2633" s="19" t="s">
        <v>4720</v>
      </c>
      <c r="B2633" s="20" t="s">
        <v>4721</v>
      </c>
      <c r="C2633" s="21" t="s">
        <v>158889</v>
      </c>
      <c r="D2633" s="21" t="s">
        <v>345</v>
      </c>
      <c r="E2633" s="23"/>
    </row>
    <row r="2634" spans="1:5" ht="20" customHeight="1">
      <c r="A2634" s="19" t="s">
        <v>4722</v>
      </c>
      <c r="B2634" s="20" t="s">
        <v>4723</v>
      </c>
      <c r="C2634" s="21" t="s">
        <v>158890</v>
      </c>
      <c r="D2634" s="21" t="s">
        <v>296</v>
      </c>
      <c r="E2634" s="23"/>
    </row>
    <row r="2635" spans="1:5" ht="20" customHeight="1">
      <c r="A2635" s="19" t="s">
        <v>4724</v>
      </c>
      <c r="B2635" s="20" t="s">
        <v>4725</v>
      </c>
      <c r="C2635" s="21" t="s">
        <v>158891</v>
      </c>
      <c r="D2635" s="21" t="s">
        <v>345</v>
      </c>
      <c r="E2635" s="23"/>
    </row>
    <row r="2636" spans="1:5" ht="20" customHeight="1">
      <c r="A2636" s="19" t="s">
        <v>4726</v>
      </c>
      <c r="B2636" s="20" t="s">
        <v>4725</v>
      </c>
      <c r="C2636" s="21" t="s">
        <v>158891</v>
      </c>
      <c r="D2636" s="21" t="s">
        <v>345</v>
      </c>
      <c r="E2636" s="23"/>
    </row>
    <row r="2637" spans="1:5" ht="20" customHeight="1">
      <c r="A2637" s="19" t="s">
        <v>4727</v>
      </c>
      <c r="B2637" s="20" t="s">
        <v>4728</v>
      </c>
      <c r="C2637" s="21" t="s">
        <v>158892</v>
      </c>
      <c r="D2637" s="21" t="s">
        <v>345</v>
      </c>
      <c r="E2637" s="23"/>
    </row>
    <row r="2638" spans="1:5" ht="20" customHeight="1">
      <c r="A2638" s="19" t="s">
        <v>4729</v>
      </c>
      <c r="B2638" s="24">
        <v>100</v>
      </c>
      <c r="C2638" s="21" t="s">
        <v>158893</v>
      </c>
      <c r="D2638" s="21" t="s">
        <v>345</v>
      </c>
      <c r="E2638" s="23"/>
    </row>
    <row r="2639" spans="1:5" ht="20" customHeight="1">
      <c r="A2639" s="19" t="s">
        <v>4730</v>
      </c>
      <c r="B2639" s="24">
        <v>100</v>
      </c>
      <c r="C2639" s="21" t="s">
        <v>158893</v>
      </c>
      <c r="D2639" s="21" t="s">
        <v>345</v>
      </c>
      <c r="E2639" s="23"/>
    </row>
    <row r="2640" spans="1:5" ht="20" customHeight="1">
      <c r="A2640" s="19" t="s">
        <v>4731</v>
      </c>
      <c r="B2640" s="20" t="s">
        <v>4732</v>
      </c>
      <c r="C2640" s="21" t="s">
        <v>158894</v>
      </c>
      <c r="D2640" s="21" t="s">
        <v>345</v>
      </c>
      <c r="E2640" s="23"/>
    </row>
    <row r="2641" spans="1:5" ht="20" customHeight="1">
      <c r="A2641" s="19" t="s">
        <v>4733</v>
      </c>
      <c r="B2641" s="20" t="s">
        <v>4734</v>
      </c>
      <c r="C2641" s="21" t="s">
        <v>158895</v>
      </c>
      <c r="D2641" s="21" t="s">
        <v>296</v>
      </c>
      <c r="E2641" s="23"/>
    </row>
    <row r="2642" spans="1:5" ht="20" customHeight="1">
      <c r="A2642" s="19" t="s">
        <v>4735</v>
      </c>
      <c r="B2642" s="20" t="s">
        <v>4736</v>
      </c>
      <c r="C2642" s="21" t="s">
        <v>158896</v>
      </c>
      <c r="D2642" s="21" t="s">
        <v>345</v>
      </c>
      <c r="E2642" s="23"/>
    </row>
    <row r="2643" spans="1:5" ht="20" customHeight="1">
      <c r="A2643" s="19" t="s">
        <v>4737</v>
      </c>
      <c r="B2643" s="20" t="s">
        <v>4738</v>
      </c>
      <c r="C2643" s="21" t="s">
        <v>158897</v>
      </c>
      <c r="D2643" s="21" t="s">
        <v>345</v>
      </c>
      <c r="E2643" s="23"/>
    </row>
    <row r="2644" spans="1:5" ht="20" customHeight="1">
      <c r="A2644" s="19" t="s">
        <v>4739</v>
      </c>
      <c r="B2644" s="20" t="s">
        <v>4738</v>
      </c>
      <c r="C2644" s="21" t="s">
        <v>158897</v>
      </c>
      <c r="D2644" s="21" t="s">
        <v>345</v>
      </c>
      <c r="E2644" s="23"/>
    </row>
    <row r="2645" spans="1:5" ht="20" customHeight="1">
      <c r="A2645" s="19" t="s">
        <v>4740</v>
      </c>
      <c r="B2645" s="20" t="s">
        <v>4741</v>
      </c>
      <c r="C2645" s="21" t="s">
        <v>158898</v>
      </c>
      <c r="D2645" s="21" t="s">
        <v>296</v>
      </c>
      <c r="E2645" s="23"/>
    </row>
    <row r="2646" spans="1:5" ht="20" customHeight="1">
      <c r="A2646" s="19" t="s">
        <v>4742</v>
      </c>
      <c r="B2646" s="20" t="s">
        <v>4743</v>
      </c>
      <c r="C2646" s="21" t="s">
        <v>158899</v>
      </c>
      <c r="D2646" s="21" t="s">
        <v>345</v>
      </c>
      <c r="E2646" s="23"/>
    </row>
    <row r="2647" spans="1:5" ht="20" customHeight="1">
      <c r="A2647" s="19" t="s">
        <v>4744</v>
      </c>
      <c r="B2647" s="20" t="s">
        <v>4745</v>
      </c>
      <c r="C2647" s="21" t="s">
        <v>158900</v>
      </c>
      <c r="D2647" s="21" t="s">
        <v>345</v>
      </c>
      <c r="E2647" s="23"/>
    </row>
    <row r="2648" spans="1:5" ht="20" customHeight="1">
      <c r="A2648" s="19" t="s">
        <v>4746</v>
      </c>
      <c r="B2648" s="20" t="s">
        <v>4747</v>
      </c>
      <c r="C2648" s="21" t="s">
        <v>158901</v>
      </c>
      <c r="D2648" s="21" t="s">
        <v>345</v>
      </c>
      <c r="E2648" s="23"/>
    </row>
    <row r="2649" spans="1:5" ht="20" customHeight="1">
      <c r="A2649" s="19" t="s">
        <v>4748</v>
      </c>
      <c r="B2649" s="20" t="s">
        <v>4749</v>
      </c>
      <c r="C2649" s="21" t="s">
        <v>157430</v>
      </c>
      <c r="D2649" s="21" t="s">
        <v>345</v>
      </c>
      <c r="E2649" s="23"/>
    </row>
    <row r="2650" spans="1:5" ht="20" customHeight="1">
      <c r="A2650" s="19" t="s">
        <v>4750</v>
      </c>
      <c r="B2650" s="24">
        <v>100</v>
      </c>
      <c r="C2650" s="21" t="s">
        <v>158902</v>
      </c>
      <c r="D2650" s="21" t="s">
        <v>345</v>
      </c>
      <c r="E2650" s="23"/>
    </row>
    <row r="2651" spans="1:5" ht="20" customHeight="1">
      <c r="A2651" s="19" t="s">
        <v>4751</v>
      </c>
      <c r="B2651" s="24">
        <v>100</v>
      </c>
      <c r="C2651" s="21" t="s">
        <v>158902</v>
      </c>
      <c r="D2651" s="21" t="s">
        <v>345</v>
      </c>
      <c r="E2651" s="23"/>
    </row>
    <row r="2652" spans="1:5" ht="20" customHeight="1">
      <c r="A2652" s="19" t="s">
        <v>4752</v>
      </c>
      <c r="B2652" s="24">
        <v>100</v>
      </c>
      <c r="C2652" s="21" t="s">
        <v>158902</v>
      </c>
      <c r="D2652" s="21" t="s">
        <v>345</v>
      </c>
      <c r="E2652" s="23"/>
    </row>
    <row r="2653" spans="1:5" ht="20" customHeight="1">
      <c r="A2653" s="19" t="s">
        <v>4753</v>
      </c>
      <c r="B2653" s="20" t="s">
        <v>4754</v>
      </c>
      <c r="C2653" s="21" t="s">
        <v>158903</v>
      </c>
      <c r="D2653" s="21" t="s">
        <v>139</v>
      </c>
      <c r="E2653" s="23"/>
    </row>
    <row r="2654" spans="1:5" ht="20" customHeight="1">
      <c r="A2654" s="19" t="s">
        <v>4755</v>
      </c>
      <c r="B2654" s="20" t="s">
        <v>4756</v>
      </c>
      <c r="C2654" s="21" t="s">
        <v>158904</v>
      </c>
      <c r="D2654" s="21" t="s">
        <v>345</v>
      </c>
      <c r="E2654" s="23"/>
    </row>
    <row r="2655" spans="1:5" ht="20" customHeight="1">
      <c r="A2655" s="19" t="s">
        <v>4757</v>
      </c>
      <c r="B2655" s="20" t="s">
        <v>4758</v>
      </c>
      <c r="C2655" s="21" t="s">
        <v>158905</v>
      </c>
      <c r="D2655" s="21" t="s">
        <v>345</v>
      </c>
      <c r="E2655" s="23"/>
    </row>
    <row r="2656" spans="1:5" ht="20" customHeight="1">
      <c r="A2656" s="19" t="s">
        <v>4759</v>
      </c>
      <c r="B2656" s="20" t="s">
        <v>4760</v>
      </c>
      <c r="C2656" s="21" t="s">
        <v>158906</v>
      </c>
      <c r="D2656" s="21" t="s">
        <v>345</v>
      </c>
      <c r="E2656" s="23"/>
    </row>
    <row r="2657" spans="1:5" ht="20" customHeight="1">
      <c r="A2657" s="19" t="s">
        <v>4761</v>
      </c>
      <c r="B2657" s="20" t="s">
        <v>4762</v>
      </c>
      <c r="C2657" s="21" t="s">
        <v>158907</v>
      </c>
      <c r="D2657" s="21" t="s">
        <v>296</v>
      </c>
      <c r="E2657" s="23"/>
    </row>
    <row r="2658" spans="1:5" ht="20" customHeight="1">
      <c r="A2658" s="19" t="s">
        <v>4763</v>
      </c>
      <c r="B2658" s="20" t="s">
        <v>4764</v>
      </c>
      <c r="C2658" s="21" t="s">
        <v>158908</v>
      </c>
      <c r="D2658" s="21" t="s">
        <v>345</v>
      </c>
      <c r="E2658" s="23"/>
    </row>
    <row r="2659" spans="1:5" ht="20" customHeight="1">
      <c r="A2659" s="19" t="s">
        <v>4765</v>
      </c>
      <c r="B2659" s="20" t="s">
        <v>4766</v>
      </c>
      <c r="C2659" s="21" t="s">
        <v>158909</v>
      </c>
      <c r="D2659" s="21" t="s">
        <v>296</v>
      </c>
      <c r="E2659" s="23"/>
    </row>
    <row r="2660" spans="1:5" ht="20" customHeight="1">
      <c r="A2660" s="19" t="s">
        <v>4767</v>
      </c>
      <c r="B2660" s="20" t="s">
        <v>4768</v>
      </c>
      <c r="C2660" s="21" t="s">
        <v>158910</v>
      </c>
      <c r="D2660" s="21" t="s">
        <v>345</v>
      </c>
      <c r="E2660" s="23"/>
    </row>
    <row r="2661" spans="1:5" ht="20" customHeight="1">
      <c r="A2661" s="19" t="s">
        <v>4769</v>
      </c>
      <c r="B2661" s="20" t="s">
        <v>4770</v>
      </c>
      <c r="C2661" s="21" t="s">
        <v>158911</v>
      </c>
      <c r="D2661" s="21" t="s">
        <v>345</v>
      </c>
      <c r="E2661" s="23"/>
    </row>
    <row r="2662" spans="1:5" ht="20" customHeight="1">
      <c r="A2662" s="19" t="s">
        <v>4771</v>
      </c>
      <c r="B2662" s="20" t="s">
        <v>4772</v>
      </c>
      <c r="C2662" s="21" t="s">
        <v>158912</v>
      </c>
      <c r="D2662" s="21" t="s">
        <v>345</v>
      </c>
      <c r="E2662" s="23"/>
    </row>
    <row r="2663" spans="1:5" ht="20" customHeight="1">
      <c r="A2663" s="19" t="s">
        <v>4773</v>
      </c>
      <c r="B2663" s="20" t="s">
        <v>4774</v>
      </c>
      <c r="C2663" s="21" t="s">
        <v>158913</v>
      </c>
      <c r="D2663" s="21" t="s">
        <v>345</v>
      </c>
      <c r="E2663" s="23"/>
    </row>
    <row r="2664" spans="1:5" ht="20" customHeight="1">
      <c r="A2664" s="19" t="s">
        <v>4775</v>
      </c>
      <c r="B2664" s="20" t="s">
        <v>4776</v>
      </c>
      <c r="C2664" s="21" t="s">
        <v>158914</v>
      </c>
      <c r="D2664" s="21" t="s">
        <v>296</v>
      </c>
      <c r="E2664" s="23"/>
    </row>
    <row r="2665" spans="1:5" ht="20" customHeight="1">
      <c r="A2665" s="19" t="s">
        <v>4777</v>
      </c>
      <c r="B2665" s="20" t="s">
        <v>4778</v>
      </c>
      <c r="C2665" s="21" t="s">
        <v>158915</v>
      </c>
      <c r="D2665" s="21" t="s">
        <v>345</v>
      </c>
      <c r="E2665" s="23"/>
    </row>
    <row r="2666" spans="1:5" ht="20" customHeight="1">
      <c r="A2666" s="19" t="s">
        <v>4779</v>
      </c>
      <c r="B2666" s="20" t="s">
        <v>4778</v>
      </c>
      <c r="C2666" s="21" t="s">
        <v>158915</v>
      </c>
      <c r="D2666" s="21" t="s">
        <v>345</v>
      </c>
      <c r="E2666" s="23"/>
    </row>
    <row r="2667" spans="1:5" ht="20" customHeight="1">
      <c r="A2667" s="19" t="s">
        <v>4780</v>
      </c>
      <c r="B2667" s="20" t="s">
        <v>4781</v>
      </c>
      <c r="C2667" s="21" t="s">
        <v>158916</v>
      </c>
      <c r="D2667" s="21" t="s">
        <v>296</v>
      </c>
      <c r="E2667" s="23"/>
    </row>
    <row r="2668" spans="1:5" ht="20" customHeight="1">
      <c r="A2668" s="19" t="s">
        <v>4782</v>
      </c>
      <c r="B2668" s="20" t="s">
        <v>4781</v>
      </c>
      <c r="C2668" s="21" t="s">
        <v>158916</v>
      </c>
      <c r="D2668" s="21" t="s">
        <v>296</v>
      </c>
      <c r="E2668" s="23"/>
    </row>
    <row r="2669" spans="1:5" ht="20" customHeight="1">
      <c r="A2669" s="19" t="s">
        <v>4783</v>
      </c>
      <c r="B2669" s="20" t="s">
        <v>4781</v>
      </c>
      <c r="C2669" s="21" t="s">
        <v>158916</v>
      </c>
      <c r="D2669" s="21" t="s">
        <v>296</v>
      </c>
      <c r="E2669" s="23"/>
    </row>
    <row r="2670" spans="1:5" ht="20" customHeight="1">
      <c r="A2670" s="19" t="s">
        <v>4784</v>
      </c>
      <c r="B2670" s="20" t="s">
        <v>4785</v>
      </c>
      <c r="C2670" s="21" t="s">
        <v>158917</v>
      </c>
      <c r="D2670" s="21" t="s">
        <v>345</v>
      </c>
      <c r="E2670" s="23"/>
    </row>
    <row r="2671" spans="1:5" ht="20" customHeight="1">
      <c r="A2671" s="19" t="s">
        <v>4786</v>
      </c>
      <c r="B2671" s="20" t="s">
        <v>4787</v>
      </c>
      <c r="C2671" s="21" t="s">
        <v>158918</v>
      </c>
      <c r="D2671" s="21" t="s">
        <v>345</v>
      </c>
      <c r="E2671" s="23"/>
    </row>
    <row r="2672" spans="1:5" ht="20" customHeight="1">
      <c r="A2672" s="19" t="s">
        <v>4788</v>
      </c>
      <c r="B2672" s="20" t="s">
        <v>4789</v>
      </c>
      <c r="C2672" s="21" t="s">
        <v>158919</v>
      </c>
      <c r="D2672" s="21" t="s">
        <v>345</v>
      </c>
      <c r="E2672" s="23"/>
    </row>
    <row r="2673" spans="1:5" ht="20" customHeight="1">
      <c r="A2673" s="19" t="s">
        <v>4790</v>
      </c>
      <c r="B2673" s="20" t="s">
        <v>4791</v>
      </c>
      <c r="C2673" s="21" t="s">
        <v>158920</v>
      </c>
      <c r="D2673" s="21" t="s">
        <v>345</v>
      </c>
      <c r="E2673" s="23"/>
    </row>
    <row r="2674" spans="1:5" ht="20" customHeight="1">
      <c r="A2674" s="19" t="s">
        <v>4792</v>
      </c>
      <c r="B2674" s="20" t="s">
        <v>4793</v>
      </c>
      <c r="C2674" s="21" t="s">
        <v>158921</v>
      </c>
      <c r="D2674" s="21" t="s">
        <v>296</v>
      </c>
      <c r="E2674" s="23"/>
    </row>
    <row r="2675" spans="1:5" ht="20" customHeight="1">
      <c r="A2675" s="19" t="s">
        <v>4794</v>
      </c>
      <c r="B2675" s="20" t="s">
        <v>4795</v>
      </c>
      <c r="C2675" s="21" t="s">
        <v>158922</v>
      </c>
      <c r="D2675" s="21" t="s">
        <v>345</v>
      </c>
      <c r="E2675" s="23"/>
    </row>
    <row r="2676" spans="1:5" ht="20" customHeight="1">
      <c r="A2676" s="19" t="s">
        <v>4796</v>
      </c>
      <c r="B2676" s="20" t="s">
        <v>4797</v>
      </c>
      <c r="C2676" s="21" t="s">
        <v>158923</v>
      </c>
      <c r="D2676" s="21" t="s">
        <v>345</v>
      </c>
      <c r="E2676" s="23"/>
    </row>
    <row r="2677" spans="1:5" ht="20" customHeight="1">
      <c r="A2677" s="19" t="s">
        <v>4798</v>
      </c>
      <c r="B2677" s="20" t="s">
        <v>4797</v>
      </c>
      <c r="C2677" s="21" t="s">
        <v>158923</v>
      </c>
      <c r="D2677" s="21" t="s">
        <v>345</v>
      </c>
      <c r="E2677" s="23"/>
    </row>
    <row r="2678" spans="1:5" ht="20" customHeight="1">
      <c r="A2678" s="19" t="s">
        <v>4799</v>
      </c>
      <c r="B2678" s="20" t="s">
        <v>4797</v>
      </c>
      <c r="C2678" s="21" t="s">
        <v>158923</v>
      </c>
      <c r="D2678" s="21" t="s">
        <v>345</v>
      </c>
      <c r="E2678" s="23"/>
    </row>
    <row r="2679" spans="1:5" ht="20" customHeight="1">
      <c r="A2679" s="19" t="s">
        <v>4800</v>
      </c>
      <c r="B2679" s="20" t="s">
        <v>4801</v>
      </c>
      <c r="C2679" s="21" t="s">
        <v>158924</v>
      </c>
      <c r="D2679" s="21" t="s">
        <v>139</v>
      </c>
      <c r="E2679" s="23"/>
    </row>
    <row r="2680" spans="1:5" ht="20" customHeight="1">
      <c r="A2680" s="19" t="s">
        <v>4802</v>
      </c>
      <c r="B2680" s="20" t="s">
        <v>4803</v>
      </c>
      <c r="C2680" s="21" t="s">
        <v>158925</v>
      </c>
      <c r="D2680" s="21" t="s">
        <v>345</v>
      </c>
      <c r="E2680" s="23"/>
    </row>
    <row r="2681" spans="1:5" ht="20" customHeight="1">
      <c r="A2681" s="19" t="s">
        <v>4804</v>
      </c>
      <c r="B2681" s="20" t="s">
        <v>4805</v>
      </c>
      <c r="C2681" s="21" t="s">
        <v>158926</v>
      </c>
      <c r="D2681" s="21" t="s">
        <v>345</v>
      </c>
      <c r="E2681" s="23"/>
    </row>
    <row r="2682" spans="1:5" ht="20" customHeight="1">
      <c r="A2682" s="19" t="s">
        <v>4806</v>
      </c>
      <c r="B2682" s="20" t="s">
        <v>4807</v>
      </c>
      <c r="C2682" s="21" t="s">
        <v>158927</v>
      </c>
      <c r="D2682" s="21" t="s">
        <v>345</v>
      </c>
      <c r="E2682" s="23"/>
    </row>
    <row r="2683" spans="1:5" ht="20" customHeight="1">
      <c r="A2683" s="19" t="s">
        <v>4808</v>
      </c>
      <c r="B2683" s="20" t="s">
        <v>4809</v>
      </c>
      <c r="C2683" s="21" t="s">
        <v>158928</v>
      </c>
      <c r="D2683" s="21" t="s">
        <v>345</v>
      </c>
      <c r="E2683" s="23"/>
    </row>
    <row r="2684" spans="1:5" ht="20" customHeight="1">
      <c r="A2684" s="19" t="s">
        <v>4810</v>
      </c>
      <c r="B2684" s="20" t="s">
        <v>4811</v>
      </c>
      <c r="C2684" s="21" t="s">
        <v>158929</v>
      </c>
      <c r="D2684" s="21" t="s">
        <v>345</v>
      </c>
      <c r="E2684" s="23"/>
    </row>
    <row r="2685" spans="1:5" ht="20" customHeight="1">
      <c r="A2685" s="19" t="s">
        <v>4812</v>
      </c>
      <c r="B2685" s="20" t="s">
        <v>4811</v>
      </c>
      <c r="C2685" s="21" t="s">
        <v>158929</v>
      </c>
      <c r="D2685" s="21" t="s">
        <v>345</v>
      </c>
      <c r="E2685" s="23"/>
    </row>
    <row r="2686" spans="1:5" ht="20" customHeight="1">
      <c r="A2686" s="19" t="s">
        <v>4813</v>
      </c>
      <c r="B2686" s="20" t="s">
        <v>4814</v>
      </c>
      <c r="C2686" s="21" t="s">
        <v>158930</v>
      </c>
      <c r="D2686" s="21" t="s">
        <v>345</v>
      </c>
      <c r="E2686" s="23"/>
    </row>
    <row r="2687" spans="1:5" ht="20" customHeight="1">
      <c r="A2687" s="19" t="s">
        <v>4815</v>
      </c>
      <c r="B2687" s="20" t="s">
        <v>4816</v>
      </c>
      <c r="C2687" s="21" t="s">
        <v>158931</v>
      </c>
      <c r="D2687" s="21" t="s">
        <v>345</v>
      </c>
      <c r="E2687" s="23"/>
    </row>
    <row r="2688" spans="1:5" ht="20" customHeight="1">
      <c r="A2688" s="19" t="s">
        <v>4817</v>
      </c>
      <c r="B2688" s="20" t="s">
        <v>4816</v>
      </c>
      <c r="C2688" s="21" t="s">
        <v>158931</v>
      </c>
      <c r="D2688" s="21" t="s">
        <v>345</v>
      </c>
      <c r="E2688" s="23"/>
    </row>
    <row r="2689" spans="1:5" ht="20" customHeight="1">
      <c r="A2689" s="19" t="s">
        <v>4818</v>
      </c>
      <c r="B2689" s="20" t="s">
        <v>4819</v>
      </c>
      <c r="C2689" s="21" t="s">
        <v>158932</v>
      </c>
      <c r="D2689" s="21" t="s">
        <v>345</v>
      </c>
      <c r="E2689" s="23"/>
    </row>
    <row r="2690" spans="1:5" ht="20" customHeight="1">
      <c r="A2690" s="19" t="s">
        <v>4820</v>
      </c>
      <c r="B2690" s="20" t="s">
        <v>4821</v>
      </c>
      <c r="C2690" s="21" t="s">
        <v>158933</v>
      </c>
      <c r="D2690" s="21" t="s">
        <v>345</v>
      </c>
      <c r="E2690" s="23"/>
    </row>
    <row r="2691" spans="1:5" ht="20" customHeight="1">
      <c r="A2691" s="19" t="s">
        <v>4822</v>
      </c>
      <c r="B2691" s="20" t="s">
        <v>4823</v>
      </c>
      <c r="C2691" s="21" t="s">
        <v>158934</v>
      </c>
      <c r="D2691" s="21" t="s">
        <v>345</v>
      </c>
      <c r="E2691" s="23"/>
    </row>
    <row r="2692" spans="1:5" ht="20" customHeight="1">
      <c r="A2692" s="19" t="s">
        <v>4824</v>
      </c>
      <c r="B2692" s="20" t="s">
        <v>4825</v>
      </c>
      <c r="C2692" s="21" t="s">
        <v>158935</v>
      </c>
      <c r="D2692" s="21" t="s">
        <v>296</v>
      </c>
      <c r="E2692" s="23"/>
    </row>
    <row r="2693" spans="1:5" ht="20" customHeight="1">
      <c r="A2693" s="19" t="s">
        <v>4826</v>
      </c>
      <c r="B2693" s="20" t="s">
        <v>4827</v>
      </c>
      <c r="C2693" s="21" t="s">
        <v>158936</v>
      </c>
      <c r="D2693" s="21" t="s">
        <v>345</v>
      </c>
      <c r="E2693" s="23"/>
    </row>
    <row r="2694" spans="1:5" ht="20" customHeight="1">
      <c r="A2694" s="19" t="s">
        <v>4828</v>
      </c>
      <c r="B2694" s="20" t="s">
        <v>4827</v>
      </c>
      <c r="C2694" s="21" t="s">
        <v>158936</v>
      </c>
      <c r="D2694" s="21" t="s">
        <v>345</v>
      </c>
      <c r="E2694" s="23"/>
    </row>
    <row r="2695" spans="1:5" ht="20" customHeight="1">
      <c r="A2695" s="19" t="s">
        <v>4829</v>
      </c>
      <c r="B2695" s="20" t="s">
        <v>4830</v>
      </c>
      <c r="C2695" s="21" t="s">
        <v>158937</v>
      </c>
      <c r="D2695" s="21" t="s">
        <v>296</v>
      </c>
      <c r="E2695" s="23"/>
    </row>
    <row r="2696" spans="1:5" ht="20" customHeight="1">
      <c r="A2696" s="19" t="s">
        <v>4831</v>
      </c>
      <c r="B2696" s="20" t="s">
        <v>4832</v>
      </c>
      <c r="C2696" s="21" t="s">
        <v>158938</v>
      </c>
      <c r="D2696" s="21" t="s">
        <v>345</v>
      </c>
      <c r="E2696" s="23"/>
    </row>
    <row r="2697" spans="1:5" ht="20" customHeight="1">
      <c r="A2697" s="19" t="s">
        <v>4833</v>
      </c>
      <c r="B2697" s="20" t="s">
        <v>4832</v>
      </c>
      <c r="C2697" s="21" t="s">
        <v>158938</v>
      </c>
      <c r="D2697" s="21" t="s">
        <v>345</v>
      </c>
      <c r="E2697" s="23"/>
    </row>
    <row r="2698" spans="1:5" ht="20" customHeight="1">
      <c r="A2698" s="19" t="s">
        <v>4834</v>
      </c>
      <c r="B2698" s="20" t="s">
        <v>4835</v>
      </c>
      <c r="C2698" s="21" t="s">
        <v>158939</v>
      </c>
      <c r="D2698" s="21" t="s">
        <v>345</v>
      </c>
      <c r="E2698" s="23"/>
    </row>
    <row r="2699" spans="1:5" ht="20" customHeight="1">
      <c r="A2699" s="19" t="s">
        <v>4836</v>
      </c>
      <c r="B2699" s="20" t="s">
        <v>4837</v>
      </c>
      <c r="C2699" s="21" t="s">
        <v>158940</v>
      </c>
      <c r="D2699" s="21" t="s">
        <v>296</v>
      </c>
      <c r="E2699" s="23"/>
    </row>
    <row r="2700" spans="1:5" ht="20" customHeight="1">
      <c r="A2700" s="19" t="s">
        <v>4838</v>
      </c>
      <c r="B2700" s="20" t="s">
        <v>4839</v>
      </c>
      <c r="C2700" s="21" t="s">
        <v>158941</v>
      </c>
      <c r="D2700" s="21" t="s">
        <v>296</v>
      </c>
      <c r="E2700" s="23"/>
    </row>
    <row r="2701" spans="1:5" ht="20" customHeight="1">
      <c r="A2701" s="19" t="s">
        <v>4840</v>
      </c>
      <c r="B2701" s="20" t="s">
        <v>4841</v>
      </c>
      <c r="C2701" s="21" t="s">
        <v>158942</v>
      </c>
      <c r="D2701" s="21" t="s">
        <v>345</v>
      </c>
      <c r="E2701" s="23"/>
    </row>
    <row r="2702" spans="1:5" ht="20" customHeight="1">
      <c r="A2702" s="19" t="s">
        <v>4842</v>
      </c>
      <c r="B2702" s="20" t="s">
        <v>4843</v>
      </c>
      <c r="C2702" s="21" t="s">
        <v>158943</v>
      </c>
      <c r="D2702" s="21" t="s">
        <v>345</v>
      </c>
      <c r="E2702" s="23"/>
    </row>
    <row r="2703" spans="1:5" ht="20" customHeight="1">
      <c r="A2703" s="19" t="s">
        <v>4844</v>
      </c>
      <c r="B2703" s="24">
        <v>100</v>
      </c>
      <c r="C2703" s="21" t="s">
        <v>158944</v>
      </c>
      <c r="D2703" s="21" t="s">
        <v>345</v>
      </c>
      <c r="E2703" s="23"/>
    </row>
    <row r="2704" spans="1:5" ht="20" customHeight="1">
      <c r="A2704" s="19" t="s">
        <v>4845</v>
      </c>
      <c r="B2704" s="20" t="s">
        <v>4846</v>
      </c>
      <c r="C2704" s="21" t="s">
        <v>158945</v>
      </c>
      <c r="D2704" s="21" t="s">
        <v>345</v>
      </c>
      <c r="E2704" s="23"/>
    </row>
    <row r="2705" spans="1:5" ht="20" customHeight="1">
      <c r="A2705" s="19" t="s">
        <v>4847</v>
      </c>
      <c r="B2705" s="20" t="s">
        <v>4846</v>
      </c>
      <c r="C2705" s="21" t="s">
        <v>158945</v>
      </c>
      <c r="D2705" s="21" t="s">
        <v>345</v>
      </c>
      <c r="E2705" s="23"/>
    </row>
    <row r="2706" spans="1:5" ht="20" customHeight="1">
      <c r="A2706" s="19" t="s">
        <v>4848</v>
      </c>
      <c r="B2706" s="20" t="s">
        <v>4849</v>
      </c>
      <c r="C2706" s="21" t="s">
        <v>158946</v>
      </c>
      <c r="D2706" s="21" t="s">
        <v>296</v>
      </c>
      <c r="E2706" s="23"/>
    </row>
    <row r="2707" spans="1:5" ht="20" customHeight="1">
      <c r="A2707" s="19" t="s">
        <v>4850</v>
      </c>
      <c r="B2707" s="20" t="s">
        <v>4851</v>
      </c>
      <c r="C2707" s="21" t="s">
        <v>158947</v>
      </c>
      <c r="D2707" s="21" t="s">
        <v>296</v>
      </c>
      <c r="E2707" s="23"/>
    </row>
    <row r="2708" spans="1:5" ht="20" customHeight="1">
      <c r="A2708" s="19" t="s">
        <v>4852</v>
      </c>
      <c r="B2708" s="20" t="s">
        <v>4851</v>
      </c>
      <c r="C2708" s="21" t="s">
        <v>158947</v>
      </c>
      <c r="D2708" s="21" t="s">
        <v>296</v>
      </c>
      <c r="E2708" s="23"/>
    </row>
    <row r="2709" spans="1:5" ht="20" customHeight="1">
      <c r="A2709" s="19" t="s">
        <v>4853</v>
      </c>
      <c r="B2709" s="20" t="s">
        <v>4854</v>
      </c>
      <c r="C2709" s="21" t="s">
        <v>158092</v>
      </c>
      <c r="D2709" s="21" t="s">
        <v>345</v>
      </c>
      <c r="E2709" s="23"/>
    </row>
    <row r="2710" spans="1:5" ht="20" customHeight="1">
      <c r="A2710" s="19" t="s">
        <v>4855</v>
      </c>
      <c r="B2710" s="20" t="s">
        <v>4856</v>
      </c>
      <c r="C2710" s="21" t="s">
        <v>158948</v>
      </c>
      <c r="D2710" s="21" t="s">
        <v>345</v>
      </c>
      <c r="E2710" s="23"/>
    </row>
    <row r="2711" spans="1:5" ht="20" customHeight="1">
      <c r="A2711" s="19" t="s">
        <v>4857</v>
      </c>
      <c r="B2711" s="20" t="s">
        <v>4858</v>
      </c>
      <c r="C2711" s="21" t="s">
        <v>158949</v>
      </c>
      <c r="D2711" s="21" t="s">
        <v>345</v>
      </c>
      <c r="E2711" s="23"/>
    </row>
    <row r="2712" spans="1:5" ht="20" customHeight="1">
      <c r="A2712" s="19" t="s">
        <v>4859</v>
      </c>
      <c r="B2712" s="20" t="s">
        <v>4860</v>
      </c>
      <c r="C2712" s="21" t="s">
        <v>158950</v>
      </c>
      <c r="D2712" s="21" t="s">
        <v>345</v>
      </c>
      <c r="E2712" s="23"/>
    </row>
    <row r="2713" spans="1:5" ht="20" customHeight="1">
      <c r="A2713" s="19" t="s">
        <v>4861</v>
      </c>
      <c r="B2713" s="20" t="s">
        <v>4862</v>
      </c>
      <c r="C2713" s="21" t="s">
        <v>158951</v>
      </c>
      <c r="D2713" s="21" t="s">
        <v>345</v>
      </c>
      <c r="E2713" s="23"/>
    </row>
    <row r="2714" spans="1:5" ht="20" customHeight="1">
      <c r="A2714" s="19" t="s">
        <v>4863</v>
      </c>
      <c r="B2714" s="20" t="s">
        <v>4862</v>
      </c>
      <c r="C2714" s="21" t="s">
        <v>158951</v>
      </c>
      <c r="D2714" s="21" t="s">
        <v>345</v>
      </c>
      <c r="E2714" s="23"/>
    </row>
    <row r="2715" spans="1:5" ht="20" customHeight="1">
      <c r="A2715" s="19" t="s">
        <v>4864</v>
      </c>
      <c r="B2715" s="20" t="s">
        <v>4862</v>
      </c>
      <c r="C2715" s="21" t="s">
        <v>158951</v>
      </c>
      <c r="D2715" s="21" t="s">
        <v>345</v>
      </c>
      <c r="E2715" s="23"/>
    </row>
    <row r="2716" spans="1:5" ht="20" customHeight="1">
      <c r="A2716" s="19" t="s">
        <v>4865</v>
      </c>
      <c r="B2716" s="20" t="s">
        <v>4866</v>
      </c>
      <c r="C2716" s="21" t="s">
        <v>158952</v>
      </c>
      <c r="D2716" s="21" t="s">
        <v>139</v>
      </c>
      <c r="E2716" s="23"/>
    </row>
    <row r="2717" spans="1:5" ht="20" customHeight="1">
      <c r="A2717" s="19" t="s">
        <v>4867</v>
      </c>
      <c r="B2717" s="20" t="s">
        <v>4868</v>
      </c>
      <c r="C2717" s="21" t="s">
        <v>158953</v>
      </c>
      <c r="D2717" s="21" t="s">
        <v>345</v>
      </c>
      <c r="E2717" s="23"/>
    </row>
    <row r="2718" spans="1:5" ht="20" customHeight="1">
      <c r="A2718" s="19" t="s">
        <v>4869</v>
      </c>
      <c r="B2718" s="20" t="s">
        <v>4870</v>
      </c>
      <c r="C2718" s="21" t="s">
        <v>158954</v>
      </c>
      <c r="D2718" s="21" t="s">
        <v>345</v>
      </c>
      <c r="E2718" s="23"/>
    </row>
    <row r="2719" spans="1:5" ht="20" customHeight="1">
      <c r="A2719" s="19" t="s">
        <v>4871</v>
      </c>
      <c r="B2719" s="20" t="s">
        <v>4872</v>
      </c>
      <c r="C2719" s="21" t="s">
        <v>158955</v>
      </c>
      <c r="D2719" s="21" t="s">
        <v>345</v>
      </c>
      <c r="E2719" s="23"/>
    </row>
    <row r="2720" spans="1:5" ht="20" customHeight="1">
      <c r="A2720" s="19" t="s">
        <v>4873</v>
      </c>
      <c r="B2720" s="20" t="s">
        <v>4874</v>
      </c>
      <c r="C2720" s="21" t="s">
        <v>158956</v>
      </c>
      <c r="D2720" s="21" t="s">
        <v>345</v>
      </c>
      <c r="E2720" s="23"/>
    </row>
    <row r="2721" spans="1:5" ht="20" customHeight="1">
      <c r="A2721" s="19" t="s">
        <v>4875</v>
      </c>
      <c r="B2721" s="20" t="s">
        <v>4876</v>
      </c>
      <c r="C2721" s="21" t="s">
        <v>158957</v>
      </c>
      <c r="D2721" s="21" t="s">
        <v>345</v>
      </c>
      <c r="E2721" s="23"/>
    </row>
    <row r="2722" spans="1:5" ht="20" customHeight="1">
      <c r="A2722" s="19" t="s">
        <v>4877</v>
      </c>
      <c r="B2722" s="20" t="s">
        <v>4876</v>
      </c>
      <c r="C2722" s="21" t="s">
        <v>158957</v>
      </c>
      <c r="D2722" s="21" t="s">
        <v>345</v>
      </c>
      <c r="E2722" s="23"/>
    </row>
    <row r="2723" spans="1:5" ht="20" customHeight="1">
      <c r="A2723" s="19" t="s">
        <v>4878</v>
      </c>
      <c r="B2723" s="20" t="s">
        <v>4879</v>
      </c>
      <c r="C2723" s="21" t="s">
        <v>158958</v>
      </c>
      <c r="D2723" s="21" t="s">
        <v>296</v>
      </c>
      <c r="E2723" s="23"/>
    </row>
    <row r="2724" spans="1:5" ht="20" customHeight="1">
      <c r="A2724" s="19" t="s">
        <v>4880</v>
      </c>
      <c r="B2724" s="20" t="s">
        <v>4881</v>
      </c>
      <c r="C2724" s="21" t="s">
        <v>158959</v>
      </c>
      <c r="D2724" s="21" t="s">
        <v>345</v>
      </c>
      <c r="E2724" s="23"/>
    </row>
    <row r="2725" spans="1:5" ht="20" customHeight="1">
      <c r="A2725" s="19" t="s">
        <v>4882</v>
      </c>
      <c r="B2725" s="20" t="s">
        <v>4883</v>
      </c>
      <c r="C2725" s="21" t="s">
        <v>158960</v>
      </c>
      <c r="D2725" s="21" t="s">
        <v>345</v>
      </c>
      <c r="E2725" s="23"/>
    </row>
    <row r="2726" spans="1:5" ht="20" customHeight="1">
      <c r="A2726" s="19" t="s">
        <v>4884</v>
      </c>
      <c r="B2726" s="20" t="s">
        <v>4885</v>
      </c>
      <c r="C2726" s="21" t="s">
        <v>158961</v>
      </c>
      <c r="D2726" s="21" t="s">
        <v>345</v>
      </c>
      <c r="E2726" s="23"/>
    </row>
    <row r="2727" spans="1:5" ht="20" customHeight="1">
      <c r="A2727" s="19" t="s">
        <v>4886</v>
      </c>
      <c r="B2727" s="20" t="s">
        <v>4887</v>
      </c>
      <c r="C2727" s="21" t="s">
        <v>158962</v>
      </c>
      <c r="D2727" s="21" t="s">
        <v>345</v>
      </c>
      <c r="E2727" s="23"/>
    </row>
    <row r="2728" spans="1:5" ht="20" customHeight="1">
      <c r="A2728" s="19" t="s">
        <v>4888</v>
      </c>
      <c r="B2728" s="20" t="s">
        <v>4889</v>
      </c>
      <c r="C2728" s="21" t="s">
        <v>158963</v>
      </c>
      <c r="D2728" s="21" t="s">
        <v>345</v>
      </c>
      <c r="E2728" s="23"/>
    </row>
    <row r="2729" spans="1:5" ht="20" customHeight="1">
      <c r="A2729" s="19" t="s">
        <v>4890</v>
      </c>
      <c r="B2729" s="20" t="s">
        <v>4889</v>
      </c>
      <c r="C2729" s="21" t="s">
        <v>158963</v>
      </c>
      <c r="D2729" s="21" t="s">
        <v>345</v>
      </c>
      <c r="E2729" s="23"/>
    </row>
    <row r="2730" spans="1:5" ht="20" customHeight="1">
      <c r="A2730" s="19" t="s">
        <v>4891</v>
      </c>
      <c r="B2730" s="20" t="s">
        <v>4889</v>
      </c>
      <c r="C2730" s="21" t="s">
        <v>158963</v>
      </c>
      <c r="D2730" s="21" t="s">
        <v>345</v>
      </c>
      <c r="E2730" s="23"/>
    </row>
    <row r="2731" spans="1:5" ht="20" customHeight="1">
      <c r="A2731" s="19" t="s">
        <v>4892</v>
      </c>
      <c r="B2731" s="20" t="s">
        <v>4889</v>
      </c>
      <c r="C2731" s="21" t="s">
        <v>158963</v>
      </c>
      <c r="D2731" s="21" t="s">
        <v>345</v>
      </c>
      <c r="E2731" s="23"/>
    </row>
    <row r="2732" spans="1:5" ht="20" customHeight="1">
      <c r="A2732" s="19" t="s">
        <v>4893</v>
      </c>
      <c r="B2732" s="20" t="s">
        <v>4894</v>
      </c>
      <c r="C2732" s="21" t="s">
        <v>158964</v>
      </c>
      <c r="D2732" s="21" t="s">
        <v>345</v>
      </c>
      <c r="E2732" s="23"/>
    </row>
    <row r="2733" spans="1:5" ht="20" customHeight="1">
      <c r="A2733" s="19" t="s">
        <v>4895</v>
      </c>
      <c r="B2733" s="20" t="s">
        <v>4894</v>
      </c>
      <c r="C2733" s="21" t="s">
        <v>158964</v>
      </c>
      <c r="D2733" s="21" t="s">
        <v>345</v>
      </c>
      <c r="E2733" s="23"/>
    </row>
    <row r="2734" spans="1:5" ht="20" customHeight="1">
      <c r="A2734" s="19" t="s">
        <v>4896</v>
      </c>
      <c r="B2734" s="20" t="s">
        <v>4897</v>
      </c>
      <c r="C2734" s="21" t="s">
        <v>158965</v>
      </c>
      <c r="D2734" s="21" t="s">
        <v>296</v>
      </c>
      <c r="E2734" s="23"/>
    </row>
    <row r="2735" spans="1:5" ht="20" customHeight="1">
      <c r="A2735" s="19" t="s">
        <v>4898</v>
      </c>
      <c r="B2735" s="20" t="s">
        <v>4897</v>
      </c>
      <c r="C2735" s="21" t="s">
        <v>158965</v>
      </c>
      <c r="D2735" s="21" t="s">
        <v>296</v>
      </c>
      <c r="E2735" s="23"/>
    </row>
    <row r="2736" spans="1:5" ht="20" customHeight="1">
      <c r="A2736" s="19" t="s">
        <v>4899</v>
      </c>
      <c r="B2736" s="20" t="s">
        <v>4900</v>
      </c>
      <c r="C2736" s="21" t="s">
        <v>158966</v>
      </c>
      <c r="D2736" s="21" t="s">
        <v>296</v>
      </c>
      <c r="E2736" s="23"/>
    </row>
    <row r="2737" spans="1:5" ht="20" customHeight="1">
      <c r="A2737" s="19" t="s">
        <v>4901</v>
      </c>
      <c r="B2737" s="20" t="s">
        <v>4902</v>
      </c>
      <c r="C2737" s="21" t="s">
        <v>158967</v>
      </c>
      <c r="D2737" s="21" t="s">
        <v>345</v>
      </c>
      <c r="E2737" s="23"/>
    </row>
    <row r="2738" spans="1:5" ht="20" customHeight="1">
      <c r="A2738" s="19" t="s">
        <v>4903</v>
      </c>
      <c r="B2738" s="20" t="s">
        <v>4904</v>
      </c>
      <c r="C2738" s="21" t="s">
        <v>158968</v>
      </c>
      <c r="D2738" s="21" t="s">
        <v>345</v>
      </c>
      <c r="E2738" s="23"/>
    </row>
    <row r="2739" spans="1:5" ht="20" customHeight="1">
      <c r="A2739" s="19" t="s">
        <v>4905</v>
      </c>
      <c r="B2739" s="20" t="s">
        <v>4906</v>
      </c>
      <c r="C2739" s="21" t="s">
        <v>158969</v>
      </c>
      <c r="D2739" s="21" t="s">
        <v>345</v>
      </c>
      <c r="E2739" s="23"/>
    </row>
    <row r="2740" spans="1:5" ht="20" customHeight="1">
      <c r="A2740" s="19" t="s">
        <v>4907</v>
      </c>
      <c r="B2740" s="20" t="s">
        <v>4908</v>
      </c>
      <c r="C2740" s="21" t="s">
        <v>158970</v>
      </c>
      <c r="D2740" s="21" t="s">
        <v>345</v>
      </c>
      <c r="E2740" s="23"/>
    </row>
    <row r="2741" spans="1:5" ht="20" customHeight="1">
      <c r="A2741" s="19" t="s">
        <v>4909</v>
      </c>
      <c r="B2741" s="20" t="s">
        <v>4910</v>
      </c>
      <c r="C2741" s="21" t="s">
        <v>158971</v>
      </c>
      <c r="D2741" s="21" t="s">
        <v>345</v>
      </c>
      <c r="E2741" s="23"/>
    </row>
    <row r="2742" spans="1:5" ht="20" customHeight="1">
      <c r="A2742" s="19" t="s">
        <v>4911</v>
      </c>
      <c r="B2742" s="20" t="s">
        <v>4912</v>
      </c>
      <c r="C2742" s="21" t="s">
        <v>158972</v>
      </c>
      <c r="D2742" s="21" t="s">
        <v>345</v>
      </c>
      <c r="E2742" s="23"/>
    </row>
    <row r="2743" spans="1:5" ht="20" customHeight="1">
      <c r="A2743" s="19" t="s">
        <v>4913</v>
      </c>
      <c r="B2743" s="20" t="s">
        <v>4912</v>
      </c>
      <c r="C2743" s="21" t="s">
        <v>158972</v>
      </c>
      <c r="D2743" s="21" t="s">
        <v>345</v>
      </c>
      <c r="E2743" s="23"/>
    </row>
    <row r="2744" spans="1:5" ht="20" customHeight="1">
      <c r="A2744" s="19" t="s">
        <v>4914</v>
      </c>
      <c r="B2744" s="20" t="s">
        <v>4915</v>
      </c>
      <c r="C2744" s="21" t="s">
        <v>158973</v>
      </c>
      <c r="D2744" s="21" t="s">
        <v>345</v>
      </c>
      <c r="E2744" s="23"/>
    </row>
    <row r="2745" spans="1:5" ht="20" customHeight="1">
      <c r="A2745" s="19" t="s">
        <v>4916</v>
      </c>
      <c r="B2745" s="20" t="s">
        <v>4917</v>
      </c>
      <c r="C2745" s="21" t="s">
        <v>158974</v>
      </c>
      <c r="D2745" s="21" t="s">
        <v>345</v>
      </c>
      <c r="E2745" s="23"/>
    </row>
    <row r="2746" spans="1:5" ht="20" customHeight="1">
      <c r="A2746" s="19" t="s">
        <v>4918</v>
      </c>
      <c r="B2746" s="20" t="s">
        <v>4919</v>
      </c>
      <c r="C2746" s="21" t="s">
        <v>158975</v>
      </c>
      <c r="D2746" s="21" t="s">
        <v>296</v>
      </c>
      <c r="E2746" s="23"/>
    </row>
    <row r="2747" spans="1:5" ht="20" customHeight="1">
      <c r="A2747" s="19" t="s">
        <v>4920</v>
      </c>
      <c r="B2747" s="20" t="s">
        <v>4919</v>
      </c>
      <c r="C2747" s="21" t="s">
        <v>158975</v>
      </c>
      <c r="D2747" s="21" t="s">
        <v>296</v>
      </c>
      <c r="E2747" s="23"/>
    </row>
    <row r="2748" spans="1:5" ht="20" customHeight="1">
      <c r="A2748" s="19" t="s">
        <v>4921</v>
      </c>
      <c r="B2748" s="20" t="s">
        <v>4922</v>
      </c>
      <c r="C2748" s="21" t="s">
        <v>158976</v>
      </c>
      <c r="D2748" s="21" t="s">
        <v>345</v>
      </c>
      <c r="E2748" s="23"/>
    </row>
    <row r="2749" spans="1:5" ht="20" customHeight="1">
      <c r="A2749" s="19" t="s">
        <v>4923</v>
      </c>
      <c r="B2749" s="20" t="s">
        <v>4924</v>
      </c>
      <c r="C2749" s="21" t="s">
        <v>158977</v>
      </c>
      <c r="D2749" s="21" t="s">
        <v>345</v>
      </c>
      <c r="E2749" s="23"/>
    </row>
    <row r="2750" spans="1:5" ht="20" customHeight="1">
      <c r="A2750" s="19" t="s">
        <v>4925</v>
      </c>
      <c r="B2750" s="20" t="s">
        <v>4926</v>
      </c>
      <c r="C2750" s="21" t="s">
        <v>158978</v>
      </c>
      <c r="D2750" s="21" t="s">
        <v>345</v>
      </c>
      <c r="E2750" s="23"/>
    </row>
    <row r="2751" spans="1:5" ht="20" customHeight="1">
      <c r="A2751" s="19" t="s">
        <v>4927</v>
      </c>
      <c r="B2751" s="20" t="s">
        <v>4928</v>
      </c>
      <c r="C2751" s="21" t="s">
        <v>158979</v>
      </c>
      <c r="D2751" s="21" t="s">
        <v>345</v>
      </c>
      <c r="E2751" s="23"/>
    </row>
    <row r="2752" spans="1:5" ht="20" customHeight="1">
      <c r="A2752" s="19" t="s">
        <v>4929</v>
      </c>
      <c r="B2752" s="20" t="s">
        <v>4928</v>
      </c>
      <c r="C2752" s="21" t="s">
        <v>158979</v>
      </c>
      <c r="D2752" s="21" t="s">
        <v>345</v>
      </c>
      <c r="E2752" s="23"/>
    </row>
    <row r="2753" spans="1:5" ht="20" customHeight="1">
      <c r="A2753" s="19" t="s">
        <v>4930</v>
      </c>
      <c r="B2753" s="20" t="s">
        <v>4928</v>
      </c>
      <c r="C2753" s="21" t="s">
        <v>158979</v>
      </c>
      <c r="D2753" s="21" t="s">
        <v>345</v>
      </c>
      <c r="E2753" s="23"/>
    </row>
    <row r="2754" spans="1:5" ht="20" customHeight="1">
      <c r="A2754" s="19" t="s">
        <v>4931</v>
      </c>
      <c r="B2754" s="20" t="s">
        <v>4932</v>
      </c>
      <c r="C2754" s="21" t="s">
        <v>158980</v>
      </c>
      <c r="D2754" s="21" t="s">
        <v>139</v>
      </c>
      <c r="E2754" s="23"/>
    </row>
    <row r="2755" spans="1:5" ht="20" customHeight="1">
      <c r="A2755" s="19" t="s">
        <v>4933</v>
      </c>
      <c r="B2755" s="20" t="s">
        <v>4934</v>
      </c>
      <c r="C2755" s="21" t="s">
        <v>158981</v>
      </c>
      <c r="D2755" s="21" t="s">
        <v>296</v>
      </c>
      <c r="E2755" s="23"/>
    </row>
    <row r="2756" spans="1:5" ht="20" customHeight="1">
      <c r="A2756" s="19" t="s">
        <v>4935</v>
      </c>
      <c r="B2756" s="24">
        <v>100</v>
      </c>
      <c r="C2756" s="21" t="s">
        <v>158982</v>
      </c>
      <c r="D2756" s="21" t="s">
        <v>345</v>
      </c>
      <c r="E2756" s="23"/>
    </row>
    <row r="2757" spans="1:5" ht="20" customHeight="1">
      <c r="A2757" s="19" t="s">
        <v>4936</v>
      </c>
      <c r="B2757" s="20" t="s">
        <v>4937</v>
      </c>
      <c r="C2757" s="21" t="s">
        <v>158983</v>
      </c>
      <c r="D2757" s="21" t="s">
        <v>345</v>
      </c>
      <c r="E2757" s="23"/>
    </row>
    <row r="2758" spans="1:5" ht="20" customHeight="1">
      <c r="A2758" s="19" t="s">
        <v>4938</v>
      </c>
      <c r="B2758" s="20" t="s">
        <v>4939</v>
      </c>
      <c r="C2758" s="21" t="s">
        <v>158984</v>
      </c>
      <c r="D2758" s="21" t="s">
        <v>296</v>
      </c>
      <c r="E2758" s="23"/>
    </row>
    <row r="2759" spans="1:5" ht="20" customHeight="1">
      <c r="A2759" s="19" t="s">
        <v>4940</v>
      </c>
      <c r="B2759" s="20" t="s">
        <v>4939</v>
      </c>
      <c r="C2759" s="21" t="s">
        <v>158984</v>
      </c>
      <c r="D2759" s="21" t="s">
        <v>296</v>
      </c>
      <c r="E2759" s="23"/>
    </row>
    <row r="2760" spans="1:5" ht="20" customHeight="1">
      <c r="A2760" s="19" t="s">
        <v>4941</v>
      </c>
      <c r="B2760" s="20" t="s">
        <v>4942</v>
      </c>
      <c r="C2760" s="21" t="s">
        <v>158985</v>
      </c>
      <c r="D2760" s="21" t="s">
        <v>345</v>
      </c>
      <c r="E2760" s="23"/>
    </row>
    <row r="2761" spans="1:5" ht="20" customHeight="1">
      <c r="A2761" s="19" t="s">
        <v>4943</v>
      </c>
      <c r="B2761" s="20" t="s">
        <v>4944</v>
      </c>
      <c r="C2761" s="21" t="s">
        <v>157496</v>
      </c>
      <c r="D2761" s="21" t="s">
        <v>345</v>
      </c>
      <c r="E2761" s="23"/>
    </row>
    <row r="2762" spans="1:5" ht="20" customHeight="1">
      <c r="A2762" s="19" t="s">
        <v>4945</v>
      </c>
      <c r="B2762" s="20" t="s">
        <v>4946</v>
      </c>
      <c r="C2762" s="21" t="s">
        <v>158986</v>
      </c>
      <c r="D2762" s="21" t="s">
        <v>345</v>
      </c>
      <c r="E2762" s="23"/>
    </row>
    <row r="2763" spans="1:5" ht="20" customHeight="1">
      <c r="A2763" s="19" t="s">
        <v>4947</v>
      </c>
      <c r="B2763" s="20" t="s">
        <v>4946</v>
      </c>
      <c r="C2763" s="21" t="s">
        <v>158986</v>
      </c>
      <c r="D2763" s="21" t="s">
        <v>345</v>
      </c>
      <c r="E2763" s="23"/>
    </row>
    <row r="2764" spans="1:5" ht="20" customHeight="1">
      <c r="A2764" s="19" t="s">
        <v>4948</v>
      </c>
      <c r="B2764" s="20" t="s">
        <v>4949</v>
      </c>
      <c r="C2764" s="21" t="s">
        <v>158987</v>
      </c>
      <c r="D2764" s="21" t="s">
        <v>345</v>
      </c>
      <c r="E2764" s="23"/>
    </row>
    <row r="2765" spans="1:5" ht="20" customHeight="1">
      <c r="A2765" s="19" t="s">
        <v>4950</v>
      </c>
      <c r="B2765" s="20" t="s">
        <v>4951</v>
      </c>
      <c r="C2765" s="21" t="s">
        <v>158740</v>
      </c>
      <c r="D2765" s="21" t="s">
        <v>345</v>
      </c>
      <c r="E2765" s="23"/>
    </row>
    <row r="2766" spans="1:5" ht="20" customHeight="1">
      <c r="A2766" s="19" t="s">
        <v>4952</v>
      </c>
      <c r="B2766" s="20" t="s">
        <v>4953</v>
      </c>
      <c r="C2766" s="21" t="s">
        <v>158988</v>
      </c>
      <c r="D2766" s="21" t="s">
        <v>345</v>
      </c>
      <c r="E2766" s="23"/>
    </row>
    <row r="2767" spans="1:5" ht="20" customHeight="1">
      <c r="A2767" s="19" t="s">
        <v>4954</v>
      </c>
      <c r="B2767" s="20" t="s">
        <v>4955</v>
      </c>
      <c r="C2767" s="21" t="s">
        <v>158989</v>
      </c>
      <c r="D2767" s="21" t="s">
        <v>345</v>
      </c>
      <c r="E2767" s="23"/>
    </row>
    <row r="2768" spans="1:5" ht="20" customHeight="1">
      <c r="A2768" s="19" t="s">
        <v>4956</v>
      </c>
      <c r="B2768" s="20" t="s">
        <v>4957</v>
      </c>
      <c r="C2768" s="21" t="s">
        <v>158990</v>
      </c>
      <c r="D2768" s="21" t="s">
        <v>345</v>
      </c>
      <c r="E2768" s="23"/>
    </row>
    <row r="2769" spans="1:5" ht="20" customHeight="1">
      <c r="A2769" s="19" t="s">
        <v>4958</v>
      </c>
      <c r="B2769" s="20" t="s">
        <v>4957</v>
      </c>
      <c r="C2769" s="21" t="s">
        <v>158990</v>
      </c>
      <c r="D2769" s="21" t="s">
        <v>345</v>
      </c>
      <c r="E2769" s="23"/>
    </row>
    <row r="2770" spans="1:5" ht="20" customHeight="1">
      <c r="A2770" s="19" t="s">
        <v>4959</v>
      </c>
      <c r="B2770" s="20" t="s">
        <v>4960</v>
      </c>
      <c r="C2770" s="21" t="s">
        <v>158991</v>
      </c>
      <c r="D2770" s="21" t="s">
        <v>345</v>
      </c>
      <c r="E2770" s="23"/>
    </row>
    <row r="2771" spans="1:5" ht="20" customHeight="1">
      <c r="A2771" s="19" t="s">
        <v>4961</v>
      </c>
      <c r="B2771" s="20" t="s">
        <v>4960</v>
      </c>
      <c r="C2771" s="21" t="s">
        <v>158991</v>
      </c>
      <c r="D2771" s="21" t="s">
        <v>345</v>
      </c>
      <c r="E2771" s="23"/>
    </row>
    <row r="2772" spans="1:5" ht="20" customHeight="1">
      <c r="A2772" s="19" t="s">
        <v>4962</v>
      </c>
      <c r="B2772" s="20" t="s">
        <v>4963</v>
      </c>
      <c r="C2772" s="21" t="s">
        <v>158992</v>
      </c>
      <c r="D2772" s="21" t="s">
        <v>296</v>
      </c>
      <c r="E2772" s="23"/>
    </row>
    <row r="2773" spans="1:5" ht="20" customHeight="1">
      <c r="A2773" s="19" t="s">
        <v>4964</v>
      </c>
      <c r="B2773" s="20" t="s">
        <v>4963</v>
      </c>
      <c r="C2773" s="21" t="s">
        <v>158992</v>
      </c>
      <c r="D2773" s="21" t="s">
        <v>296</v>
      </c>
      <c r="E2773" s="23"/>
    </row>
    <row r="2774" spans="1:5" ht="20" customHeight="1">
      <c r="A2774" s="19" t="s">
        <v>4965</v>
      </c>
      <c r="B2774" s="20" t="s">
        <v>4966</v>
      </c>
      <c r="C2774" s="21" t="s">
        <v>158993</v>
      </c>
      <c r="D2774" s="21" t="s">
        <v>345</v>
      </c>
      <c r="E2774" s="23"/>
    </row>
    <row r="2775" spans="1:5" ht="20" customHeight="1">
      <c r="A2775" s="19" t="s">
        <v>4967</v>
      </c>
      <c r="B2775" s="20" t="s">
        <v>4968</v>
      </c>
      <c r="C2775" s="21" t="s">
        <v>158994</v>
      </c>
      <c r="D2775" s="21" t="s">
        <v>345</v>
      </c>
      <c r="E2775" s="23"/>
    </row>
    <row r="2776" spans="1:5" ht="20" customHeight="1">
      <c r="A2776" s="19" t="s">
        <v>4969</v>
      </c>
      <c r="B2776" s="20" t="s">
        <v>4970</v>
      </c>
      <c r="C2776" s="21" t="s">
        <v>158995</v>
      </c>
      <c r="D2776" s="21" t="s">
        <v>345</v>
      </c>
      <c r="E2776" s="23"/>
    </row>
    <row r="2777" spans="1:5" ht="20" customHeight="1">
      <c r="A2777" s="19" t="s">
        <v>4971</v>
      </c>
      <c r="B2777" s="20" t="s">
        <v>4972</v>
      </c>
      <c r="C2777" s="21" t="s">
        <v>158996</v>
      </c>
      <c r="D2777" s="21" t="s">
        <v>345</v>
      </c>
      <c r="E2777" s="23"/>
    </row>
    <row r="2778" spans="1:5" ht="20" customHeight="1">
      <c r="A2778" s="19" t="s">
        <v>4973</v>
      </c>
      <c r="B2778" s="20" t="s">
        <v>4974</v>
      </c>
      <c r="C2778" s="21" t="s">
        <v>158997</v>
      </c>
      <c r="D2778" s="21" t="s">
        <v>345</v>
      </c>
      <c r="E2778" s="23"/>
    </row>
    <row r="2779" spans="1:5" ht="20" customHeight="1">
      <c r="A2779" s="19" t="s">
        <v>4975</v>
      </c>
      <c r="B2779" s="20" t="s">
        <v>4976</v>
      </c>
      <c r="C2779" s="21" t="s">
        <v>158998</v>
      </c>
      <c r="D2779" s="21" t="s">
        <v>345</v>
      </c>
      <c r="E2779" s="23"/>
    </row>
    <row r="2780" spans="1:5" ht="20" customHeight="1">
      <c r="A2780" s="19" t="s">
        <v>4977</v>
      </c>
      <c r="B2780" s="20" t="s">
        <v>4976</v>
      </c>
      <c r="C2780" s="21" t="s">
        <v>158998</v>
      </c>
      <c r="D2780" s="21" t="s">
        <v>345</v>
      </c>
      <c r="E2780" s="23"/>
    </row>
    <row r="2781" spans="1:5" ht="20" customHeight="1">
      <c r="A2781" s="19" t="s">
        <v>4978</v>
      </c>
      <c r="B2781" s="20" t="s">
        <v>4979</v>
      </c>
      <c r="C2781" s="21" t="s">
        <v>158999</v>
      </c>
      <c r="D2781" s="21" t="s">
        <v>296</v>
      </c>
      <c r="E2781" s="23"/>
    </row>
    <row r="2782" spans="1:5" ht="20" customHeight="1">
      <c r="A2782" s="19" t="s">
        <v>4980</v>
      </c>
      <c r="B2782" s="20" t="s">
        <v>4981</v>
      </c>
      <c r="C2782" s="21" t="s">
        <v>159000</v>
      </c>
      <c r="D2782" s="21" t="s">
        <v>296</v>
      </c>
      <c r="E2782" s="23"/>
    </row>
    <row r="2783" spans="1:5" ht="20" customHeight="1">
      <c r="A2783" s="19" t="s">
        <v>4982</v>
      </c>
      <c r="B2783" s="20" t="s">
        <v>4981</v>
      </c>
      <c r="C2783" s="21" t="s">
        <v>159000</v>
      </c>
      <c r="D2783" s="21" t="s">
        <v>296</v>
      </c>
      <c r="E2783" s="23"/>
    </row>
    <row r="2784" spans="1:5" ht="20" customHeight="1">
      <c r="A2784" s="19" t="s">
        <v>4983</v>
      </c>
      <c r="B2784" s="20" t="s">
        <v>4984</v>
      </c>
      <c r="C2784" s="21" t="s">
        <v>159001</v>
      </c>
      <c r="D2784" s="21" t="s">
        <v>345</v>
      </c>
      <c r="E2784" s="23"/>
    </row>
    <row r="2785" spans="1:5" ht="20" customHeight="1">
      <c r="A2785" s="19" t="s">
        <v>4985</v>
      </c>
      <c r="B2785" s="20" t="s">
        <v>4986</v>
      </c>
      <c r="C2785" s="21" t="s">
        <v>159002</v>
      </c>
      <c r="D2785" s="21" t="s">
        <v>345</v>
      </c>
      <c r="E2785" s="23"/>
    </row>
    <row r="2786" spans="1:5" ht="20" customHeight="1">
      <c r="A2786" s="19" t="s">
        <v>4987</v>
      </c>
      <c r="B2786" s="20" t="s">
        <v>4988</v>
      </c>
      <c r="C2786" s="21" t="s">
        <v>159003</v>
      </c>
      <c r="D2786" s="21" t="s">
        <v>345</v>
      </c>
      <c r="E2786" s="23"/>
    </row>
    <row r="2787" spans="1:5" ht="20" customHeight="1">
      <c r="A2787" s="19" t="s">
        <v>4989</v>
      </c>
      <c r="B2787" s="20" t="s">
        <v>4990</v>
      </c>
      <c r="C2787" s="21" t="s">
        <v>159004</v>
      </c>
      <c r="D2787" s="21" t="s">
        <v>345</v>
      </c>
      <c r="E2787" s="23"/>
    </row>
    <row r="2788" spans="1:5" ht="20" customHeight="1">
      <c r="A2788" s="19" t="s">
        <v>4991</v>
      </c>
      <c r="B2788" s="20" t="s">
        <v>4992</v>
      </c>
      <c r="C2788" s="21" t="s">
        <v>159005</v>
      </c>
      <c r="D2788" s="21" t="s">
        <v>296</v>
      </c>
      <c r="E2788" s="23"/>
    </row>
    <row r="2789" spans="1:5" ht="20" customHeight="1">
      <c r="A2789" s="19" t="s">
        <v>4993</v>
      </c>
      <c r="B2789" s="20" t="s">
        <v>4994</v>
      </c>
      <c r="C2789" s="21" t="s">
        <v>159006</v>
      </c>
      <c r="D2789" s="21" t="s">
        <v>345</v>
      </c>
      <c r="E2789" s="23"/>
    </row>
    <row r="2790" spans="1:5" ht="20" customHeight="1">
      <c r="A2790" s="19" t="s">
        <v>4995</v>
      </c>
      <c r="B2790" s="20" t="s">
        <v>4994</v>
      </c>
      <c r="C2790" s="21" t="s">
        <v>159006</v>
      </c>
      <c r="D2790" s="21" t="s">
        <v>345</v>
      </c>
      <c r="E2790" s="23"/>
    </row>
    <row r="2791" spans="1:5" ht="20" customHeight="1">
      <c r="A2791" s="19" t="s">
        <v>4996</v>
      </c>
      <c r="B2791" s="24">
        <v>100</v>
      </c>
      <c r="C2791" s="21" t="s">
        <v>159007</v>
      </c>
      <c r="D2791" s="21" t="s">
        <v>345</v>
      </c>
      <c r="E2791" s="23"/>
    </row>
    <row r="2792" spans="1:5" ht="20" customHeight="1">
      <c r="A2792" s="19" t="s">
        <v>4997</v>
      </c>
      <c r="B2792" s="20" t="s">
        <v>4998</v>
      </c>
      <c r="C2792" s="21" t="s">
        <v>159008</v>
      </c>
      <c r="D2792" s="21" t="s">
        <v>345</v>
      </c>
      <c r="E2792" s="23"/>
    </row>
    <row r="2793" spans="1:5" ht="20" customHeight="1">
      <c r="A2793" s="19" t="s">
        <v>4999</v>
      </c>
      <c r="B2793" s="20" t="s">
        <v>5000</v>
      </c>
      <c r="C2793" s="21" t="s">
        <v>159009</v>
      </c>
      <c r="D2793" s="21" t="s">
        <v>345</v>
      </c>
      <c r="E2793" s="23"/>
    </row>
    <row r="2794" spans="1:5" ht="20" customHeight="1">
      <c r="A2794" s="19" t="s">
        <v>5001</v>
      </c>
      <c r="B2794" s="20" t="s">
        <v>5002</v>
      </c>
      <c r="C2794" s="21" t="s">
        <v>159010</v>
      </c>
      <c r="D2794" s="21" t="s">
        <v>345</v>
      </c>
      <c r="E2794" s="23"/>
    </row>
    <row r="2795" spans="1:5" ht="20" customHeight="1">
      <c r="A2795" s="19" t="s">
        <v>5003</v>
      </c>
      <c r="B2795" s="20" t="s">
        <v>5004</v>
      </c>
      <c r="C2795" s="21" t="s">
        <v>159011</v>
      </c>
      <c r="D2795" s="21" t="s">
        <v>345</v>
      </c>
      <c r="E2795" s="23"/>
    </row>
    <row r="2796" spans="1:5" ht="20" customHeight="1">
      <c r="A2796" s="19" t="s">
        <v>5005</v>
      </c>
      <c r="B2796" s="20" t="s">
        <v>5006</v>
      </c>
      <c r="C2796" s="21" t="s">
        <v>159012</v>
      </c>
      <c r="D2796" s="21" t="s">
        <v>345</v>
      </c>
      <c r="E2796" s="23"/>
    </row>
    <row r="2797" spans="1:5" ht="20" customHeight="1">
      <c r="A2797" s="19" t="s">
        <v>5007</v>
      </c>
      <c r="B2797" s="20" t="s">
        <v>5006</v>
      </c>
      <c r="C2797" s="21" t="s">
        <v>159012</v>
      </c>
      <c r="D2797" s="21" t="s">
        <v>345</v>
      </c>
      <c r="E2797" s="23"/>
    </row>
    <row r="2798" spans="1:5" ht="20" customHeight="1">
      <c r="A2798" s="19" t="s">
        <v>5008</v>
      </c>
      <c r="B2798" s="20" t="s">
        <v>5009</v>
      </c>
      <c r="C2798" s="21" t="s">
        <v>159013</v>
      </c>
      <c r="D2798" s="21" t="s">
        <v>345</v>
      </c>
      <c r="E2798" s="23"/>
    </row>
    <row r="2799" spans="1:5" ht="20" customHeight="1">
      <c r="A2799" s="19" t="s">
        <v>70</v>
      </c>
      <c r="B2799" s="20" t="s">
        <v>75</v>
      </c>
      <c r="C2799" s="21" t="s">
        <v>159014</v>
      </c>
      <c r="D2799" s="21" t="s">
        <v>345</v>
      </c>
      <c r="E2799" s="23"/>
    </row>
    <row r="2800" spans="1:5" ht="20" customHeight="1">
      <c r="A2800" s="19" t="s">
        <v>5010</v>
      </c>
      <c r="B2800" s="20" t="s">
        <v>5011</v>
      </c>
      <c r="C2800" s="21" t="s">
        <v>159015</v>
      </c>
      <c r="D2800" s="21" t="s">
        <v>345</v>
      </c>
      <c r="E2800" s="23"/>
    </row>
    <row r="2801" spans="1:5" ht="20" customHeight="1">
      <c r="A2801" s="19" t="s">
        <v>5012</v>
      </c>
      <c r="B2801" s="20" t="s">
        <v>5011</v>
      </c>
      <c r="C2801" s="21" t="s">
        <v>159015</v>
      </c>
      <c r="D2801" s="21" t="s">
        <v>345</v>
      </c>
      <c r="E2801" s="23"/>
    </row>
    <row r="2802" spans="1:5" ht="20" customHeight="1">
      <c r="A2802" s="19" t="s">
        <v>5013</v>
      </c>
      <c r="B2802" s="20" t="s">
        <v>5014</v>
      </c>
      <c r="C2802" s="21" t="s">
        <v>159016</v>
      </c>
      <c r="D2802" s="21" t="s">
        <v>345</v>
      </c>
      <c r="E2802" s="23"/>
    </row>
    <row r="2803" spans="1:5" ht="20" customHeight="1">
      <c r="A2803" s="19" t="s">
        <v>5015</v>
      </c>
      <c r="B2803" s="20" t="s">
        <v>5016</v>
      </c>
      <c r="C2803" s="21" t="s">
        <v>158272</v>
      </c>
      <c r="D2803" s="21" t="s">
        <v>296</v>
      </c>
      <c r="E2803" s="23"/>
    </row>
    <row r="2804" spans="1:5" ht="20" customHeight="1">
      <c r="A2804" s="19" t="s">
        <v>5017</v>
      </c>
      <c r="B2804" s="20" t="s">
        <v>5018</v>
      </c>
      <c r="C2804" s="21" t="s">
        <v>159017</v>
      </c>
      <c r="D2804" s="21" t="s">
        <v>345</v>
      </c>
      <c r="E2804" s="23"/>
    </row>
    <row r="2805" spans="1:5" ht="20" customHeight="1">
      <c r="A2805" s="19" t="s">
        <v>5019</v>
      </c>
      <c r="B2805" s="20" t="s">
        <v>5018</v>
      </c>
      <c r="C2805" s="21" t="s">
        <v>159017</v>
      </c>
      <c r="D2805" s="21" t="s">
        <v>345</v>
      </c>
      <c r="E2805" s="23"/>
    </row>
    <row r="2806" spans="1:5" ht="20" customHeight="1">
      <c r="A2806" s="19" t="s">
        <v>5020</v>
      </c>
      <c r="B2806" s="20" t="s">
        <v>5018</v>
      </c>
      <c r="C2806" s="21" t="s">
        <v>159017</v>
      </c>
      <c r="D2806" s="21" t="s">
        <v>345</v>
      </c>
      <c r="E2806" s="23"/>
    </row>
    <row r="2807" spans="1:5" ht="20" customHeight="1">
      <c r="A2807" s="19" t="s">
        <v>5021</v>
      </c>
      <c r="B2807" s="20" t="s">
        <v>5022</v>
      </c>
      <c r="C2807" s="21" t="s">
        <v>158422</v>
      </c>
      <c r="D2807" s="21" t="s">
        <v>296</v>
      </c>
      <c r="E2807" s="23"/>
    </row>
    <row r="2808" spans="1:5" ht="20" customHeight="1">
      <c r="A2808" s="19" t="s">
        <v>5023</v>
      </c>
      <c r="B2808" s="20" t="s">
        <v>5024</v>
      </c>
      <c r="C2808" s="21" t="s">
        <v>159018</v>
      </c>
      <c r="D2808" s="21" t="s">
        <v>139</v>
      </c>
      <c r="E2808" s="23"/>
    </row>
    <row r="2809" spans="1:5" ht="20" customHeight="1">
      <c r="A2809" s="19" t="s">
        <v>5025</v>
      </c>
      <c r="B2809" s="20" t="s">
        <v>5026</v>
      </c>
      <c r="C2809" s="21" t="s">
        <v>159019</v>
      </c>
      <c r="D2809" s="21" t="s">
        <v>296</v>
      </c>
      <c r="E2809" s="23"/>
    </row>
    <row r="2810" spans="1:5" ht="20" customHeight="1">
      <c r="A2810" s="19" t="s">
        <v>5027</v>
      </c>
      <c r="B2810" s="20" t="s">
        <v>5028</v>
      </c>
      <c r="C2810" s="21" t="s">
        <v>159020</v>
      </c>
      <c r="D2810" s="21" t="s">
        <v>345</v>
      </c>
      <c r="E2810" s="23"/>
    </row>
    <row r="2811" spans="1:5" ht="20" customHeight="1">
      <c r="A2811" s="19" t="s">
        <v>5029</v>
      </c>
      <c r="B2811" s="20" t="s">
        <v>5030</v>
      </c>
      <c r="C2811" s="21" t="s">
        <v>159021</v>
      </c>
      <c r="D2811" s="21" t="s">
        <v>345</v>
      </c>
      <c r="E2811" s="23"/>
    </row>
    <row r="2812" spans="1:5" ht="20" customHeight="1">
      <c r="A2812" s="19" t="s">
        <v>5031</v>
      </c>
      <c r="B2812" s="20" t="s">
        <v>5030</v>
      </c>
      <c r="C2812" s="21" t="s">
        <v>159021</v>
      </c>
      <c r="D2812" s="21" t="s">
        <v>345</v>
      </c>
      <c r="E2812" s="23"/>
    </row>
    <row r="2813" spans="1:5" ht="20" customHeight="1">
      <c r="A2813" s="19" t="s">
        <v>5032</v>
      </c>
      <c r="B2813" s="20" t="s">
        <v>5033</v>
      </c>
      <c r="C2813" s="21" t="s">
        <v>159022</v>
      </c>
      <c r="D2813" s="21" t="s">
        <v>345</v>
      </c>
      <c r="E2813" s="23"/>
    </row>
    <row r="2814" spans="1:5" ht="20" customHeight="1">
      <c r="A2814" s="19" t="s">
        <v>5034</v>
      </c>
      <c r="B2814" s="20" t="s">
        <v>5035</v>
      </c>
      <c r="C2814" s="21" t="s">
        <v>159023</v>
      </c>
      <c r="D2814" s="21" t="s">
        <v>296</v>
      </c>
      <c r="E2814" s="23"/>
    </row>
    <row r="2815" spans="1:5" ht="20" customHeight="1">
      <c r="A2815" s="19" t="s">
        <v>5036</v>
      </c>
      <c r="B2815" s="20" t="s">
        <v>5035</v>
      </c>
      <c r="C2815" s="21" t="s">
        <v>159023</v>
      </c>
      <c r="D2815" s="21" t="s">
        <v>296</v>
      </c>
      <c r="E2815" s="23"/>
    </row>
    <row r="2816" spans="1:5" ht="20" customHeight="1">
      <c r="A2816" s="19" t="s">
        <v>5037</v>
      </c>
      <c r="B2816" s="20" t="s">
        <v>5038</v>
      </c>
      <c r="C2816" s="21" t="s">
        <v>159024</v>
      </c>
      <c r="D2816" s="21" t="s">
        <v>296</v>
      </c>
      <c r="E2816" s="23"/>
    </row>
    <row r="2817" spans="1:5" ht="20" customHeight="1">
      <c r="A2817" s="19" t="s">
        <v>5039</v>
      </c>
      <c r="B2817" s="20" t="s">
        <v>5040</v>
      </c>
      <c r="C2817" s="21" t="s">
        <v>159025</v>
      </c>
      <c r="D2817" s="21" t="s">
        <v>345</v>
      </c>
      <c r="E2817" s="23"/>
    </row>
    <row r="2818" spans="1:5" ht="20" customHeight="1">
      <c r="A2818" s="19" t="s">
        <v>5041</v>
      </c>
      <c r="B2818" s="20" t="s">
        <v>5042</v>
      </c>
      <c r="C2818" s="21" t="s">
        <v>159026</v>
      </c>
      <c r="D2818" s="21" t="s">
        <v>345</v>
      </c>
      <c r="E2818" s="23"/>
    </row>
    <row r="2819" spans="1:5" ht="20" customHeight="1">
      <c r="A2819" s="19" t="s">
        <v>5043</v>
      </c>
      <c r="B2819" s="20" t="s">
        <v>5044</v>
      </c>
      <c r="C2819" s="21" t="s">
        <v>159027</v>
      </c>
      <c r="D2819" s="21" t="s">
        <v>345</v>
      </c>
      <c r="E2819" s="23"/>
    </row>
    <row r="2820" spans="1:5" ht="20" customHeight="1">
      <c r="A2820" s="19" t="s">
        <v>5045</v>
      </c>
      <c r="B2820" s="20" t="s">
        <v>5046</v>
      </c>
      <c r="C2820" s="21" t="s">
        <v>159028</v>
      </c>
      <c r="D2820" s="21" t="s">
        <v>345</v>
      </c>
      <c r="E2820" s="23"/>
    </row>
    <row r="2821" spans="1:5" ht="20" customHeight="1">
      <c r="A2821" s="19" t="s">
        <v>5047</v>
      </c>
      <c r="B2821" s="20" t="s">
        <v>5046</v>
      </c>
      <c r="C2821" s="21" t="s">
        <v>159028</v>
      </c>
      <c r="D2821" s="21" t="s">
        <v>345</v>
      </c>
      <c r="E2821" s="23"/>
    </row>
    <row r="2822" spans="1:5" ht="20" customHeight="1">
      <c r="A2822" s="19" t="s">
        <v>5048</v>
      </c>
      <c r="B2822" s="20" t="s">
        <v>5049</v>
      </c>
      <c r="C2822" s="21" t="s">
        <v>159029</v>
      </c>
      <c r="D2822" s="21" t="s">
        <v>345</v>
      </c>
      <c r="E2822" s="23"/>
    </row>
    <row r="2823" spans="1:5" ht="20" customHeight="1">
      <c r="A2823" s="19" t="s">
        <v>5050</v>
      </c>
      <c r="B2823" s="20" t="s">
        <v>5051</v>
      </c>
      <c r="C2823" s="21" t="s">
        <v>159030</v>
      </c>
      <c r="D2823" s="21" t="s">
        <v>296</v>
      </c>
      <c r="E2823" s="23"/>
    </row>
    <row r="2824" spans="1:5" ht="20" customHeight="1">
      <c r="A2824" s="19" t="s">
        <v>5052</v>
      </c>
      <c r="B2824" s="20" t="s">
        <v>5051</v>
      </c>
      <c r="C2824" s="21" t="s">
        <v>159030</v>
      </c>
      <c r="D2824" s="21" t="s">
        <v>296</v>
      </c>
      <c r="E2824" s="23"/>
    </row>
    <row r="2825" spans="1:5" ht="20" customHeight="1">
      <c r="A2825" s="19" t="s">
        <v>5053</v>
      </c>
      <c r="B2825" s="20" t="s">
        <v>5054</v>
      </c>
      <c r="C2825" s="21" t="s">
        <v>159031</v>
      </c>
      <c r="D2825" s="21" t="s">
        <v>345</v>
      </c>
      <c r="E2825" s="23"/>
    </row>
    <row r="2826" spans="1:5" ht="20" customHeight="1">
      <c r="A2826" s="19" t="s">
        <v>5055</v>
      </c>
      <c r="B2826" s="20" t="s">
        <v>5054</v>
      </c>
      <c r="C2826" s="21" t="s">
        <v>159031</v>
      </c>
      <c r="D2826" s="21" t="s">
        <v>345</v>
      </c>
      <c r="E2826" s="23"/>
    </row>
    <row r="2827" spans="1:5" ht="20" customHeight="1">
      <c r="A2827" s="19" t="s">
        <v>5056</v>
      </c>
      <c r="B2827" s="20" t="s">
        <v>5057</v>
      </c>
      <c r="C2827" s="21" t="s">
        <v>159032</v>
      </c>
      <c r="D2827" s="21" t="s">
        <v>345</v>
      </c>
      <c r="E2827" s="23"/>
    </row>
    <row r="2828" spans="1:5" ht="20" customHeight="1">
      <c r="A2828" s="19" t="s">
        <v>5058</v>
      </c>
      <c r="B2828" s="20" t="s">
        <v>5059</v>
      </c>
      <c r="C2828" s="21" t="s">
        <v>159033</v>
      </c>
      <c r="D2828" s="21" t="s">
        <v>345</v>
      </c>
      <c r="E2828" s="23"/>
    </row>
    <row r="2829" spans="1:5" ht="20" customHeight="1">
      <c r="A2829" s="19" t="s">
        <v>5060</v>
      </c>
      <c r="B2829" s="20" t="s">
        <v>5061</v>
      </c>
      <c r="C2829" s="21" t="s">
        <v>159034</v>
      </c>
      <c r="D2829" s="21" t="s">
        <v>345</v>
      </c>
      <c r="E2829" s="23"/>
    </row>
    <row r="2830" spans="1:5" ht="20" customHeight="1">
      <c r="A2830" s="19" t="s">
        <v>5062</v>
      </c>
      <c r="B2830" s="20" t="s">
        <v>5061</v>
      </c>
      <c r="C2830" s="21" t="s">
        <v>159034</v>
      </c>
      <c r="D2830" s="21" t="s">
        <v>345</v>
      </c>
      <c r="E2830" s="23"/>
    </row>
    <row r="2831" spans="1:5" ht="20" customHeight="1">
      <c r="A2831" s="19" t="s">
        <v>5063</v>
      </c>
      <c r="B2831" s="20" t="s">
        <v>5064</v>
      </c>
      <c r="C2831" s="21" t="s">
        <v>159035</v>
      </c>
      <c r="D2831" s="21" t="s">
        <v>345</v>
      </c>
      <c r="E2831" s="23"/>
    </row>
    <row r="2832" spans="1:5" ht="20" customHeight="1">
      <c r="A2832" s="19" t="s">
        <v>5065</v>
      </c>
      <c r="B2832" s="20" t="s">
        <v>5066</v>
      </c>
      <c r="C2832" s="21" t="s">
        <v>159036</v>
      </c>
      <c r="D2832" s="21" t="s">
        <v>345</v>
      </c>
      <c r="E2832" s="23"/>
    </row>
    <row r="2833" spans="1:5" ht="20" customHeight="1">
      <c r="A2833" s="19" t="s">
        <v>5067</v>
      </c>
      <c r="B2833" s="20" t="s">
        <v>5068</v>
      </c>
      <c r="C2833" s="21" t="s">
        <v>159037</v>
      </c>
      <c r="D2833" s="21" t="s">
        <v>345</v>
      </c>
      <c r="E2833" s="23"/>
    </row>
    <row r="2834" spans="1:5" ht="20" customHeight="1">
      <c r="A2834" s="19" t="s">
        <v>5069</v>
      </c>
      <c r="B2834" s="20" t="s">
        <v>5070</v>
      </c>
      <c r="C2834" s="21" t="s">
        <v>159038</v>
      </c>
      <c r="D2834" s="21" t="s">
        <v>345</v>
      </c>
      <c r="E2834" s="23"/>
    </row>
    <row r="2835" spans="1:5" ht="20" customHeight="1">
      <c r="A2835" s="19" t="s">
        <v>5071</v>
      </c>
      <c r="B2835" s="20" t="s">
        <v>5072</v>
      </c>
      <c r="C2835" s="21" t="s">
        <v>159039</v>
      </c>
      <c r="D2835" s="21" t="s">
        <v>345</v>
      </c>
      <c r="E2835" s="23"/>
    </row>
    <row r="2836" spans="1:5" ht="20" customHeight="1">
      <c r="A2836" s="19" t="s">
        <v>5073</v>
      </c>
      <c r="B2836" s="20" t="s">
        <v>5072</v>
      </c>
      <c r="C2836" s="21" t="s">
        <v>159039</v>
      </c>
      <c r="D2836" s="21" t="s">
        <v>345</v>
      </c>
      <c r="E2836" s="23"/>
    </row>
    <row r="2837" spans="1:5" ht="20" customHeight="1">
      <c r="A2837" s="19" t="s">
        <v>5074</v>
      </c>
      <c r="B2837" s="20" t="s">
        <v>5072</v>
      </c>
      <c r="C2837" s="21" t="s">
        <v>159039</v>
      </c>
      <c r="D2837" s="21" t="s">
        <v>345</v>
      </c>
      <c r="E2837" s="23"/>
    </row>
    <row r="2838" spans="1:5" ht="20" customHeight="1">
      <c r="A2838" s="19" t="s">
        <v>5075</v>
      </c>
      <c r="B2838" s="20" t="s">
        <v>5076</v>
      </c>
      <c r="C2838" s="21" t="s">
        <v>159040</v>
      </c>
      <c r="D2838" s="21" t="s">
        <v>345</v>
      </c>
      <c r="E2838" s="23"/>
    </row>
    <row r="2839" spans="1:5" ht="20" customHeight="1">
      <c r="A2839" s="19" t="s">
        <v>5077</v>
      </c>
      <c r="B2839" s="20" t="s">
        <v>5076</v>
      </c>
      <c r="C2839" s="21" t="s">
        <v>159040</v>
      </c>
      <c r="D2839" s="21" t="s">
        <v>345</v>
      </c>
      <c r="E2839" s="23"/>
    </row>
    <row r="2840" spans="1:5" ht="20" customHeight="1">
      <c r="A2840" s="19" t="s">
        <v>5078</v>
      </c>
      <c r="B2840" s="20" t="s">
        <v>5079</v>
      </c>
      <c r="C2840" s="21" t="s">
        <v>159041</v>
      </c>
      <c r="D2840" s="21" t="s">
        <v>345</v>
      </c>
      <c r="E2840" s="23"/>
    </row>
    <row r="2841" spans="1:5" ht="20" customHeight="1">
      <c r="A2841" s="19" t="s">
        <v>5080</v>
      </c>
      <c r="B2841" s="20" t="s">
        <v>5081</v>
      </c>
      <c r="C2841" s="21" t="s">
        <v>159042</v>
      </c>
      <c r="D2841" s="21" t="s">
        <v>296</v>
      </c>
      <c r="E2841" s="23"/>
    </row>
    <row r="2842" spans="1:5" ht="20" customHeight="1">
      <c r="A2842" s="19" t="s">
        <v>5082</v>
      </c>
      <c r="B2842" s="20" t="s">
        <v>5083</v>
      </c>
      <c r="C2842" s="21" t="s">
        <v>159043</v>
      </c>
      <c r="D2842" s="21" t="s">
        <v>296</v>
      </c>
      <c r="E2842" s="23"/>
    </row>
    <row r="2843" spans="1:5" ht="20" customHeight="1">
      <c r="A2843" s="19" t="s">
        <v>5084</v>
      </c>
      <c r="B2843" s="20" t="s">
        <v>5085</v>
      </c>
      <c r="C2843" s="21" t="s">
        <v>159044</v>
      </c>
      <c r="D2843" s="21" t="s">
        <v>139</v>
      </c>
      <c r="E2843" s="23"/>
    </row>
    <row r="2844" spans="1:5" ht="20" customHeight="1">
      <c r="A2844" s="19" t="s">
        <v>5086</v>
      </c>
      <c r="B2844" s="20" t="s">
        <v>5087</v>
      </c>
      <c r="C2844" s="21" t="s">
        <v>159045</v>
      </c>
      <c r="D2844" s="21" t="s">
        <v>345</v>
      </c>
      <c r="E2844" s="23"/>
    </row>
    <row r="2845" spans="1:5" ht="20" customHeight="1">
      <c r="A2845" s="19" t="s">
        <v>5088</v>
      </c>
      <c r="B2845" s="20" t="s">
        <v>5089</v>
      </c>
      <c r="C2845" s="21" t="s">
        <v>159046</v>
      </c>
      <c r="D2845" s="21" t="s">
        <v>345</v>
      </c>
      <c r="E2845" s="23"/>
    </row>
    <row r="2846" spans="1:5" ht="20" customHeight="1">
      <c r="A2846" s="19" t="s">
        <v>5090</v>
      </c>
      <c r="B2846" s="20" t="s">
        <v>5091</v>
      </c>
      <c r="C2846" s="21" t="s">
        <v>159047</v>
      </c>
      <c r="D2846" s="21" t="s">
        <v>345</v>
      </c>
      <c r="E2846" s="23"/>
    </row>
    <row r="2847" spans="1:5" ht="20" customHeight="1">
      <c r="A2847" s="19" t="s">
        <v>5092</v>
      </c>
      <c r="B2847" s="20" t="s">
        <v>5093</v>
      </c>
      <c r="C2847" s="21" t="s">
        <v>159048</v>
      </c>
      <c r="D2847" s="21" t="s">
        <v>296</v>
      </c>
      <c r="E2847" s="23"/>
    </row>
    <row r="2848" spans="1:5" ht="20" customHeight="1">
      <c r="A2848" s="19" t="s">
        <v>5094</v>
      </c>
      <c r="B2848" s="20" t="s">
        <v>5093</v>
      </c>
      <c r="C2848" s="21" t="s">
        <v>159048</v>
      </c>
      <c r="D2848" s="21" t="s">
        <v>296</v>
      </c>
      <c r="E2848" s="23"/>
    </row>
    <row r="2849" spans="1:5" ht="20" customHeight="1">
      <c r="A2849" s="19" t="s">
        <v>5095</v>
      </c>
      <c r="B2849" s="20" t="s">
        <v>5096</v>
      </c>
      <c r="C2849" s="21" t="s">
        <v>159049</v>
      </c>
      <c r="D2849" s="21" t="s">
        <v>345</v>
      </c>
      <c r="E2849" s="23"/>
    </row>
    <row r="2850" spans="1:5" ht="20" customHeight="1">
      <c r="A2850" s="19" t="s">
        <v>5097</v>
      </c>
      <c r="B2850" s="20" t="s">
        <v>5098</v>
      </c>
      <c r="C2850" s="21" t="s">
        <v>159050</v>
      </c>
      <c r="D2850" s="21" t="s">
        <v>296</v>
      </c>
      <c r="E2850" s="23"/>
    </row>
    <row r="2851" spans="1:5" ht="20" customHeight="1">
      <c r="A2851" s="19" t="s">
        <v>5099</v>
      </c>
      <c r="B2851" s="20" t="s">
        <v>5098</v>
      </c>
      <c r="C2851" s="21" t="s">
        <v>159050</v>
      </c>
      <c r="D2851" s="21" t="s">
        <v>296</v>
      </c>
      <c r="E2851" s="23"/>
    </row>
    <row r="2852" spans="1:5" ht="20" customHeight="1">
      <c r="A2852" s="19" t="s">
        <v>5100</v>
      </c>
      <c r="B2852" s="20" t="s">
        <v>5098</v>
      </c>
      <c r="C2852" s="21" t="s">
        <v>159050</v>
      </c>
      <c r="D2852" s="21" t="s">
        <v>296</v>
      </c>
      <c r="E2852" s="23"/>
    </row>
    <row r="2853" spans="1:5" ht="20" customHeight="1">
      <c r="A2853" s="19" t="s">
        <v>5101</v>
      </c>
      <c r="B2853" s="20" t="s">
        <v>5098</v>
      </c>
      <c r="C2853" s="21" t="s">
        <v>159050</v>
      </c>
      <c r="D2853" s="21" t="s">
        <v>296</v>
      </c>
      <c r="E2853" s="23"/>
    </row>
    <row r="2854" spans="1:5" ht="20" customHeight="1">
      <c r="A2854" s="19" t="s">
        <v>5102</v>
      </c>
      <c r="B2854" s="20" t="s">
        <v>5103</v>
      </c>
      <c r="C2854" s="21" t="s">
        <v>159051</v>
      </c>
      <c r="D2854" s="21" t="s">
        <v>345</v>
      </c>
      <c r="E2854" s="23"/>
    </row>
    <row r="2855" spans="1:5" ht="20" customHeight="1">
      <c r="A2855" s="19" t="s">
        <v>5104</v>
      </c>
      <c r="B2855" s="20" t="s">
        <v>5103</v>
      </c>
      <c r="C2855" s="21" t="s">
        <v>159051</v>
      </c>
      <c r="D2855" s="21" t="s">
        <v>345</v>
      </c>
      <c r="E2855" s="23"/>
    </row>
    <row r="2856" spans="1:5" ht="20" customHeight="1">
      <c r="A2856" s="19" t="s">
        <v>5105</v>
      </c>
      <c r="B2856" s="20" t="s">
        <v>5106</v>
      </c>
      <c r="C2856" s="21" t="s">
        <v>159052</v>
      </c>
      <c r="D2856" s="21" t="s">
        <v>345</v>
      </c>
      <c r="E2856" s="23"/>
    </row>
    <row r="2857" spans="1:5" ht="20" customHeight="1">
      <c r="A2857" s="19" t="s">
        <v>5107</v>
      </c>
      <c r="B2857" s="20" t="s">
        <v>5108</v>
      </c>
      <c r="C2857" s="21" t="s">
        <v>159053</v>
      </c>
      <c r="D2857" s="21" t="s">
        <v>345</v>
      </c>
      <c r="E2857" s="23"/>
    </row>
    <row r="2858" spans="1:5" ht="20" customHeight="1">
      <c r="A2858" s="19" t="s">
        <v>5109</v>
      </c>
      <c r="B2858" s="20" t="s">
        <v>5110</v>
      </c>
      <c r="C2858" s="21" t="s">
        <v>159054</v>
      </c>
      <c r="D2858" s="21" t="s">
        <v>345</v>
      </c>
      <c r="E2858" s="23"/>
    </row>
    <row r="2859" spans="1:5" ht="20" customHeight="1">
      <c r="A2859" s="19" t="s">
        <v>5111</v>
      </c>
      <c r="B2859" s="20" t="s">
        <v>5112</v>
      </c>
      <c r="C2859" s="21" t="s">
        <v>159055</v>
      </c>
      <c r="D2859" s="21" t="s">
        <v>296</v>
      </c>
      <c r="E2859" s="23"/>
    </row>
    <row r="2860" spans="1:5" ht="20" customHeight="1">
      <c r="A2860" s="19" t="s">
        <v>5113</v>
      </c>
      <c r="B2860" s="20" t="s">
        <v>5114</v>
      </c>
      <c r="C2860" s="21" t="s">
        <v>159056</v>
      </c>
      <c r="D2860" s="21" t="s">
        <v>296</v>
      </c>
      <c r="E2860" s="23"/>
    </row>
    <row r="2861" spans="1:5" ht="20" customHeight="1">
      <c r="A2861" s="19" t="s">
        <v>5115</v>
      </c>
      <c r="B2861" s="20" t="s">
        <v>5116</v>
      </c>
      <c r="C2861" s="21" t="s">
        <v>159057</v>
      </c>
      <c r="D2861" s="21" t="s">
        <v>345</v>
      </c>
      <c r="E2861" s="23"/>
    </row>
    <row r="2862" spans="1:5" ht="20" customHeight="1">
      <c r="A2862" s="19" t="s">
        <v>5117</v>
      </c>
      <c r="B2862" s="20" t="s">
        <v>5118</v>
      </c>
      <c r="C2862" s="21" t="s">
        <v>159058</v>
      </c>
      <c r="D2862" s="21" t="s">
        <v>345</v>
      </c>
      <c r="E2862" s="23"/>
    </row>
    <row r="2863" spans="1:5" ht="20" customHeight="1">
      <c r="A2863" s="19" t="s">
        <v>5119</v>
      </c>
      <c r="B2863" s="20" t="s">
        <v>5120</v>
      </c>
      <c r="C2863" s="21" t="s">
        <v>159059</v>
      </c>
      <c r="D2863" s="21" t="s">
        <v>345</v>
      </c>
      <c r="E2863" s="23"/>
    </row>
    <row r="2864" spans="1:5" ht="20" customHeight="1">
      <c r="A2864" s="19" t="s">
        <v>5121</v>
      </c>
      <c r="B2864" s="20" t="s">
        <v>5120</v>
      </c>
      <c r="C2864" s="21" t="s">
        <v>159059</v>
      </c>
      <c r="D2864" s="21" t="s">
        <v>345</v>
      </c>
      <c r="E2864" s="23"/>
    </row>
    <row r="2865" spans="1:5" ht="20" customHeight="1">
      <c r="A2865" s="19" t="s">
        <v>5122</v>
      </c>
      <c r="B2865" s="20" t="s">
        <v>5123</v>
      </c>
      <c r="C2865" s="21" t="s">
        <v>159060</v>
      </c>
      <c r="D2865" s="21" t="s">
        <v>345</v>
      </c>
      <c r="E2865" s="23"/>
    </row>
    <row r="2866" spans="1:5" ht="20" customHeight="1">
      <c r="A2866" s="19" t="s">
        <v>5124</v>
      </c>
      <c r="B2866" s="20" t="s">
        <v>5125</v>
      </c>
      <c r="C2866" s="21" t="s">
        <v>159061</v>
      </c>
      <c r="D2866" s="21" t="s">
        <v>345</v>
      </c>
      <c r="E2866" s="23"/>
    </row>
    <row r="2867" spans="1:5" ht="20" customHeight="1">
      <c r="A2867" s="19" t="s">
        <v>5126</v>
      </c>
      <c r="B2867" s="20" t="s">
        <v>5125</v>
      </c>
      <c r="C2867" s="21" t="s">
        <v>159061</v>
      </c>
      <c r="D2867" s="21" t="s">
        <v>345</v>
      </c>
      <c r="E2867" s="23"/>
    </row>
    <row r="2868" spans="1:5" ht="20" customHeight="1">
      <c r="A2868" s="19" t="s">
        <v>5127</v>
      </c>
      <c r="B2868" s="20" t="s">
        <v>5128</v>
      </c>
      <c r="C2868" s="21" t="s">
        <v>159062</v>
      </c>
      <c r="D2868" s="21" t="s">
        <v>345</v>
      </c>
      <c r="E2868" s="23"/>
    </row>
    <row r="2869" spans="1:5" ht="20" customHeight="1">
      <c r="A2869" s="19" t="s">
        <v>5129</v>
      </c>
      <c r="B2869" s="20" t="s">
        <v>5130</v>
      </c>
      <c r="C2869" s="21" t="s">
        <v>157182</v>
      </c>
      <c r="D2869" s="21" t="s">
        <v>345</v>
      </c>
      <c r="E2869" s="23"/>
    </row>
    <row r="2870" spans="1:5" ht="20" customHeight="1">
      <c r="A2870" s="19" t="s">
        <v>5131</v>
      </c>
      <c r="B2870" s="20" t="s">
        <v>5132</v>
      </c>
      <c r="C2870" s="21" t="s">
        <v>159063</v>
      </c>
      <c r="D2870" s="21" t="s">
        <v>345</v>
      </c>
      <c r="E2870" s="23"/>
    </row>
    <row r="2871" spans="1:5" ht="20" customHeight="1">
      <c r="A2871" s="19" t="s">
        <v>5133</v>
      </c>
      <c r="B2871" s="20" t="s">
        <v>5134</v>
      </c>
      <c r="C2871" s="21" t="s">
        <v>159064</v>
      </c>
      <c r="D2871" s="21" t="s">
        <v>345</v>
      </c>
      <c r="E2871" s="23"/>
    </row>
    <row r="2872" spans="1:5" ht="20" customHeight="1">
      <c r="A2872" s="19" t="s">
        <v>5135</v>
      </c>
      <c r="B2872" s="20" t="s">
        <v>5134</v>
      </c>
      <c r="C2872" s="21" t="s">
        <v>159064</v>
      </c>
      <c r="D2872" s="21" t="s">
        <v>345</v>
      </c>
      <c r="E2872" s="23"/>
    </row>
    <row r="2873" spans="1:5" ht="20" customHeight="1">
      <c r="A2873" s="19" t="s">
        <v>5136</v>
      </c>
      <c r="B2873" s="24">
        <v>100</v>
      </c>
      <c r="C2873" s="21" t="s">
        <v>159065</v>
      </c>
      <c r="D2873" s="21" t="s">
        <v>345</v>
      </c>
      <c r="E2873" s="23"/>
    </row>
    <row r="2874" spans="1:5" ht="20" customHeight="1">
      <c r="A2874" s="19" t="s">
        <v>5137</v>
      </c>
      <c r="B2874" s="20" t="s">
        <v>5138</v>
      </c>
      <c r="C2874" s="21" t="s">
        <v>159066</v>
      </c>
      <c r="D2874" s="21" t="s">
        <v>345</v>
      </c>
      <c r="E2874" s="23"/>
    </row>
    <row r="2875" spans="1:5" ht="20" customHeight="1">
      <c r="A2875" s="19" t="s">
        <v>5139</v>
      </c>
      <c r="B2875" s="20" t="s">
        <v>5140</v>
      </c>
      <c r="C2875" s="21" t="s">
        <v>159067</v>
      </c>
      <c r="D2875" s="21" t="s">
        <v>345</v>
      </c>
      <c r="E2875" s="23"/>
    </row>
    <row r="2876" spans="1:5" ht="20" customHeight="1">
      <c r="A2876" s="19" t="s">
        <v>5141</v>
      </c>
      <c r="B2876" s="20" t="s">
        <v>5142</v>
      </c>
      <c r="C2876" s="21" t="s">
        <v>159068</v>
      </c>
      <c r="D2876" s="21" t="s">
        <v>296</v>
      </c>
      <c r="E2876" s="23"/>
    </row>
    <row r="2877" spans="1:5" ht="20" customHeight="1">
      <c r="A2877" s="19" t="s">
        <v>5143</v>
      </c>
      <c r="B2877" s="20" t="s">
        <v>5144</v>
      </c>
      <c r="C2877" s="21" t="s">
        <v>159069</v>
      </c>
      <c r="D2877" s="21" t="s">
        <v>345</v>
      </c>
      <c r="E2877" s="23"/>
    </row>
    <row r="2878" spans="1:5" ht="20" customHeight="1">
      <c r="A2878" s="19" t="s">
        <v>5145</v>
      </c>
      <c r="B2878" s="20" t="s">
        <v>5146</v>
      </c>
      <c r="C2878" s="21" t="s">
        <v>159070</v>
      </c>
      <c r="D2878" s="21" t="s">
        <v>345</v>
      </c>
      <c r="E2878" s="23"/>
    </row>
    <row r="2879" spans="1:5" ht="20" customHeight="1">
      <c r="A2879" s="19" t="s">
        <v>5147</v>
      </c>
      <c r="B2879" s="20" t="s">
        <v>5146</v>
      </c>
      <c r="C2879" s="21" t="s">
        <v>159070</v>
      </c>
      <c r="D2879" s="21" t="s">
        <v>345</v>
      </c>
      <c r="E2879" s="23"/>
    </row>
    <row r="2880" spans="1:5" ht="20" customHeight="1">
      <c r="A2880" s="19" t="s">
        <v>5148</v>
      </c>
      <c r="B2880" s="20" t="s">
        <v>5146</v>
      </c>
      <c r="C2880" s="21" t="s">
        <v>159070</v>
      </c>
      <c r="D2880" s="21" t="s">
        <v>345</v>
      </c>
      <c r="E2880" s="23"/>
    </row>
    <row r="2881" spans="1:5" ht="20" customHeight="1">
      <c r="A2881" s="19" t="s">
        <v>5149</v>
      </c>
      <c r="B2881" s="20" t="s">
        <v>5150</v>
      </c>
      <c r="C2881" s="21" t="s">
        <v>159071</v>
      </c>
      <c r="D2881" s="21" t="s">
        <v>345</v>
      </c>
      <c r="E2881" s="23"/>
    </row>
    <row r="2882" spans="1:5" ht="20" customHeight="1">
      <c r="A2882" s="19" t="s">
        <v>5151</v>
      </c>
      <c r="B2882" s="20" t="s">
        <v>5152</v>
      </c>
      <c r="C2882" s="22">
        <v>1191</v>
      </c>
      <c r="D2882" s="21" t="s">
        <v>139</v>
      </c>
      <c r="E2882" s="23"/>
    </row>
    <row r="2883" spans="1:5" ht="20" customHeight="1">
      <c r="A2883" s="19" t="s">
        <v>5153</v>
      </c>
      <c r="B2883" s="20" t="s">
        <v>5154</v>
      </c>
      <c r="C2883" s="21" t="s">
        <v>159072</v>
      </c>
      <c r="D2883" s="21" t="s">
        <v>345</v>
      </c>
      <c r="E2883" s="23"/>
    </row>
    <row r="2884" spans="1:5" ht="20" customHeight="1">
      <c r="A2884" s="19" t="s">
        <v>5155</v>
      </c>
      <c r="B2884" s="20" t="s">
        <v>5154</v>
      </c>
      <c r="C2884" s="21" t="s">
        <v>159072</v>
      </c>
      <c r="D2884" s="21" t="s">
        <v>345</v>
      </c>
      <c r="E2884" s="23"/>
    </row>
    <row r="2885" spans="1:5" ht="20" customHeight="1">
      <c r="A2885" s="19" t="s">
        <v>5156</v>
      </c>
      <c r="B2885" s="20" t="s">
        <v>5157</v>
      </c>
      <c r="C2885" s="21" t="s">
        <v>159073</v>
      </c>
      <c r="D2885" s="21" t="s">
        <v>345</v>
      </c>
      <c r="E2885" s="23"/>
    </row>
    <row r="2886" spans="1:5" ht="20" customHeight="1">
      <c r="A2886" s="19" t="s">
        <v>5158</v>
      </c>
      <c r="B2886" s="20" t="s">
        <v>5159</v>
      </c>
      <c r="C2886" s="21" t="s">
        <v>159074</v>
      </c>
      <c r="D2886" s="21" t="s">
        <v>345</v>
      </c>
      <c r="E2886" s="23"/>
    </row>
    <row r="2887" spans="1:5" ht="20" customHeight="1">
      <c r="A2887" s="19" t="s">
        <v>5160</v>
      </c>
      <c r="B2887" s="20" t="s">
        <v>5161</v>
      </c>
      <c r="C2887" s="21" t="s">
        <v>159075</v>
      </c>
      <c r="D2887" s="21" t="s">
        <v>296</v>
      </c>
      <c r="E2887" s="23"/>
    </row>
    <row r="2888" spans="1:5" ht="20" customHeight="1">
      <c r="A2888" s="19" t="s">
        <v>5162</v>
      </c>
      <c r="B2888" s="24">
        <v>100</v>
      </c>
      <c r="C2888" s="21" t="s">
        <v>159076</v>
      </c>
      <c r="D2888" s="21" t="s">
        <v>345</v>
      </c>
      <c r="E2888" s="23"/>
    </row>
    <row r="2889" spans="1:5" ht="20" customHeight="1">
      <c r="A2889" s="19" t="s">
        <v>5163</v>
      </c>
      <c r="B2889" s="24">
        <v>100</v>
      </c>
      <c r="C2889" s="21" t="s">
        <v>159076</v>
      </c>
      <c r="D2889" s="21" t="s">
        <v>345</v>
      </c>
      <c r="E2889" s="23"/>
    </row>
    <row r="2890" spans="1:5" ht="20" customHeight="1">
      <c r="A2890" s="19" t="s">
        <v>5164</v>
      </c>
      <c r="B2890" s="20" t="s">
        <v>5165</v>
      </c>
      <c r="C2890" s="21" t="s">
        <v>159077</v>
      </c>
      <c r="D2890" s="21" t="s">
        <v>345</v>
      </c>
      <c r="E2890" s="23"/>
    </row>
    <row r="2891" spans="1:5" ht="20" customHeight="1">
      <c r="A2891" s="19" t="s">
        <v>5166</v>
      </c>
      <c r="B2891" s="20" t="s">
        <v>5167</v>
      </c>
      <c r="C2891" s="21" t="s">
        <v>159078</v>
      </c>
      <c r="D2891" s="21" t="s">
        <v>345</v>
      </c>
      <c r="E2891" s="23"/>
    </row>
    <row r="2892" spans="1:5" ht="20" customHeight="1">
      <c r="A2892" s="19" t="s">
        <v>5168</v>
      </c>
      <c r="B2892" s="20" t="s">
        <v>5167</v>
      </c>
      <c r="C2892" s="21" t="s">
        <v>159078</v>
      </c>
      <c r="D2892" s="21" t="s">
        <v>345</v>
      </c>
      <c r="E2892" s="23"/>
    </row>
    <row r="2893" spans="1:5" ht="20" customHeight="1">
      <c r="A2893" s="19" t="s">
        <v>5169</v>
      </c>
      <c r="B2893" s="24">
        <v>100</v>
      </c>
      <c r="C2893" s="21" t="s">
        <v>159079</v>
      </c>
      <c r="D2893" s="21" t="s">
        <v>345</v>
      </c>
      <c r="E2893" s="23"/>
    </row>
    <row r="2894" spans="1:5" ht="20" customHeight="1">
      <c r="A2894" s="19" t="s">
        <v>5170</v>
      </c>
      <c r="B2894" s="20" t="s">
        <v>5171</v>
      </c>
      <c r="C2894" s="21" t="s">
        <v>159080</v>
      </c>
      <c r="D2894" s="21" t="s">
        <v>345</v>
      </c>
      <c r="E2894" s="23"/>
    </row>
    <row r="2895" spans="1:5" ht="20" customHeight="1">
      <c r="A2895" s="19" t="s">
        <v>5172</v>
      </c>
      <c r="B2895" s="20" t="s">
        <v>5173</v>
      </c>
      <c r="C2895" s="21" t="s">
        <v>159081</v>
      </c>
      <c r="D2895" s="21" t="s">
        <v>345</v>
      </c>
      <c r="E2895" s="23"/>
    </row>
    <row r="2896" spans="1:5" ht="20" customHeight="1">
      <c r="A2896" s="19" t="s">
        <v>5174</v>
      </c>
      <c r="B2896" s="20" t="s">
        <v>5175</v>
      </c>
      <c r="C2896" s="21" t="s">
        <v>159082</v>
      </c>
      <c r="D2896" s="21" t="s">
        <v>345</v>
      </c>
      <c r="E2896" s="23"/>
    </row>
    <row r="2897" spans="1:5" ht="20" customHeight="1">
      <c r="A2897" s="19" t="s">
        <v>5176</v>
      </c>
      <c r="B2897" s="20" t="s">
        <v>5177</v>
      </c>
      <c r="C2897" s="21" t="s">
        <v>159083</v>
      </c>
      <c r="D2897" s="21" t="s">
        <v>296</v>
      </c>
      <c r="E2897" s="23"/>
    </row>
    <row r="2898" spans="1:5" ht="20" customHeight="1">
      <c r="A2898" s="19" t="s">
        <v>5178</v>
      </c>
      <c r="B2898" s="20" t="s">
        <v>5179</v>
      </c>
      <c r="C2898" s="21" t="s">
        <v>159084</v>
      </c>
      <c r="D2898" s="21" t="s">
        <v>345</v>
      </c>
      <c r="E2898" s="23"/>
    </row>
    <row r="2899" spans="1:5" ht="20" customHeight="1">
      <c r="A2899" s="19" t="s">
        <v>5180</v>
      </c>
      <c r="B2899" s="20" t="s">
        <v>5179</v>
      </c>
      <c r="C2899" s="21" t="s">
        <v>159084</v>
      </c>
      <c r="D2899" s="21" t="s">
        <v>345</v>
      </c>
      <c r="E2899" s="23"/>
    </row>
    <row r="2900" spans="1:5" ht="20" customHeight="1">
      <c r="A2900" s="19" t="s">
        <v>5181</v>
      </c>
      <c r="B2900" s="24">
        <v>100</v>
      </c>
      <c r="C2900" s="21" t="s">
        <v>159085</v>
      </c>
      <c r="D2900" s="21" t="s">
        <v>345</v>
      </c>
      <c r="E2900" s="23"/>
    </row>
    <row r="2901" spans="1:5" ht="20" customHeight="1">
      <c r="A2901" s="19" t="s">
        <v>5182</v>
      </c>
      <c r="B2901" s="20" t="s">
        <v>5183</v>
      </c>
      <c r="C2901" s="21" t="s">
        <v>159086</v>
      </c>
      <c r="D2901" s="21" t="s">
        <v>345</v>
      </c>
      <c r="E2901" s="23"/>
    </row>
    <row r="2902" spans="1:5" ht="20" customHeight="1">
      <c r="A2902" s="19" t="s">
        <v>5184</v>
      </c>
      <c r="B2902" s="20" t="s">
        <v>5183</v>
      </c>
      <c r="C2902" s="21" t="s">
        <v>159086</v>
      </c>
      <c r="D2902" s="21" t="s">
        <v>345</v>
      </c>
      <c r="E2902" s="23"/>
    </row>
    <row r="2903" spans="1:5" ht="20" customHeight="1">
      <c r="A2903" s="19" t="s">
        <v>5185</v>
      </c>
      <c r="B2903" s="20" t="s">
        <v>5186</v>
      </c>
      <c r="C2903" s="21" t="s">
        <v>159087</v>
      </c>
      <c r="D2903" s="21" t="s">
        <v>345</v>
      </c>
      <c r="E2903" s="23"/>
    </row>
    <row r="2904" spans="1:5" ht="20" customHeight="1">
      <c r="A2904" s="19" t="s">
        <v>5187</v>
      </c>
      <c r="B2904" s="20" t="s">
        <v>5188</v>
      </c>
      <c r="C2904" s="21" t="s">
        <v>159088</v>
      </c>
      <c r="D2904" s="21" t="s">
        <v>296</v>
      </c>
      <c r="E2904" s="23"/>
    </row>
    <row r="2905" spans="1:5" ht="20" customHeight="1">
      <c r="A2905" s="19" t="s">
        <v>5189</v>
      </c>
      <c r="B2905" s="20" t="s">
        <v>5190</v>
      </c>
      <c r="C2905" s="21" t="s">
        <v>159089</v>
      </c>
      <c r="D2905" s="21" t="s">
        <v>345</v>
      </c>
      <c r="E2905" s="23"/>
    </row>
    <row r="2906" spans="1:5" ht="20" customHeight="1">
      <c r="A2906" s="19" t="s">
        <v>5191</v>
      </c>
      <c r="B2906" s="20" t="s">
        <v>5192</v>
      </c>
      <c r="C2906" s="21" t="s">
        <v>159090</v>
      </c>
      <c r="D2906" s="21" t="s">
        <v>345</v>
      </c>
      <c r="E2906" s="23"/>
    </row>
    <row r="2907" spans="1:5" ht="20" customHeight="1">
      <c r="A2907" s="19" t="s">
        <v>5193</v>
      </c>
      <c r="B2907" s="20" t="s">
        <v>5192</v>
      </c>
      <c r="C2907" s="21" t="s">
        <v>159090</v>
      </c>
      <c r="D2907" s="21" t="s">
        <v>345</v>
      </c>
      <c r="E2907" s="23"/>
    </row>
    <row r="2908" spans="1:5" ht="20" customHeight="1">
      <c r="A2908" s="19" t="s">
        <v>5194</v>
      </c>
      <c r="B2908" s="20" t="s">
        <v>5195</v>
      </c>
      <c r="C2908" s="21" t="s">
        <v>159091</v>
      </c>
      <c r="D2908" s="21" t="s">
        <v>296</v>
      </c>
      <c r="E2908" s="23"/>
    </row>
    <row r="2909" spans="1:5" ht="20" customHeight="1">
      <c r="A2909" s="19" t="s">
        <v>5196</v>
      </c>
      <c r="B2909" s="24">
        <v>100</v>
      </c>
      <c r="C2909" s="21" t="s">
        <v>159092</v>
      </c>
      <c r="D2909" s="21" t="s">
        <v>345</v>
      </c>
      <c r="E2909" s="23"/>
    </row>
    <row r="2910" spans="1:5" ht="20" customHeight="1">
      <c r="A2910" s="19" t="s">
        <v>5197</v>
      </c>
      <c r="B2910" s="24">
        <v>100</v>
      </c>
      <c r="C2910" s="21" t="s">
        <v>159093</v>
      </c>
      <c r="D2910" s="21" t="s">
        <v>345</v>
      </c>
      <c r="E2910" s="23"/>
    </row>
    <row r="2911" spans="1:5" ht="20" customHeight="1">
      <c r="A2911" s="19" t="s">
        <v>5198</v>
      </c>
      <c r="B2911" s="24">
        <v>100</v>
      </c>
      <c r="C2911" s="21" t="s">
        <v>159094</v>
      </c>
      <c r="D2911" s="21" t="s">
        <v>345</v>
      </c>
      <c r="E2911" s="23"/>
    </row>
    <row r="2912" spans="1:5" ht="20" customHeight="1">
      <c r="A2912" s="19" t="s">
        <v>5199</v>
      </c>
      <c r="B2912" s="20" t="s">
        <v>5200</v>
      </c>
      <c r="C2912" s="21" t="s">
        <v>159095</v>
      </c>
      <c r="D2912" s="21" t="s">
        <v>345</v>
      </c>
      <c r="E2912" s="23"/>
    </row>
    <row r="2913" spans="1:5" ht="20" customHeight="1">
      <c r="A2913" s="19" t="s">
        <v>5201</v>
      </c>
      <c r="B2913" s="20" t="s">
        <v>5202</v>
      </c>
      <c r="C2913" s="21" t="s">
        <v>159096</v>
      </c>
      <c r="D2913" s="21" t="s">
        <v>345</v>
      </c>
      <c r="E2913" s="23"/>
    </row>
    <row r="2914" spans="1:5" ht="20" customHeight="1">
      <c r="A2914" s="19" t="s">
        <v>5203</v>
      </c>
      <c r="B2914" s="20" t="s">
        <v>5202</v>
      </c>
      <c r="C2914" s="21" t="s">
        <v>159096</v>
      </c>
      <c r="D2914" s="21" t="s">
        <v>345</v>
      </c>
      <c r="E2914" s="23"/>
    </row>
    <row r="2915" spans="1:5" ht="20" customHeight="1">
      <c r="A2915" s="19" t="s">
        <v>5204</v>
      </c>
      <c r="B2915" s="20" t="s">
        <v>5202</v>
      </c>
      <c r="C2915" s="21" t="s">
        <v>159096</v>
      </c>
      <c r="D2915" s="21" t="s">
        <v>345</v>
      </c>
      <c r="E2915" s="23"/>
    </row>
    <row r="2916" spans="1:5" ht="20" customHeight="1">
      <c r="A2916" s="19" t="s">
        <v>5205</v>
      </c>
      <c r="B2916" s="20" t="s">
        <v>5206</v>
      </c>
      <c r="C2916" s="21" t="s">
        <v>159097</v>
      </c>
      <c r="D2916" s="21" t="s">
        <v>345</v>
      </c>
      <c r="E2916" s="23"/>
    </row>
    <row r="2917" spans="1:5" ht="20" customHeight="1">
      <c r="A2917" s="19" t="s">
        <v>180</v>
      </c>
      <c r="B2917" s="20" t="s">
        <v>183</v>
      </c>
      <c r="C2917" s="21" t="s">
        <v>159098</v>
      </c>
      <c r="D2917" s="21" t="s">
        <v>139</v>
      </c>
      <c r="E2917" s="23"/>
    </row>
    <row r="2918" spans="1:5" ht="20" customHeight="1">
      <c r="A2918" s="19" t="s">
        <v>5207</v>
      </c>
      <c r="B2918" s="20" t="s">
        <v>5208</v>
      </c>
      <c r="C2918" s="21" t="s">
        <v>159099</v>
      </c>
      <c r="D2918" s="21" t="s">
        <v>296</v>
      </c>
      <c r="E2918" s="23"/>
    </row>
    <row r="2919" spans="1:5" ht="20" customHeight="1">
      <c r="A2919" s="19" t="s">
        <v>5209</v>
      </c>
      <c r="B2919" s="20" t="s">
        <v>5210</v>
      </c>
      <c r="C2919" s="21" t="s">
        <v>159100</v>
      </c>
      <c r="D2919" s="21" t="s">
        <v>345</v>
      </c>
      <c r="E2919" s="23"/>
    </row>
    <row r="2920" spans="1:5" ht="20" customHeight="1">
      <c r="A2920" s="19" t="s">
        <v>5211</v>
      </c>
      <c r="B2920" s="20" t="s">
        <v>5212</v>
      </c>
      <c r="C2920" s="21" t="s">
        <v>159101</v>
      </c>
      <c r="D2920" s="21" t="s">
        <v>345</v>
      </c>
      <c r="E2920" s="23"/>
    </row>
    <row r="2921" spans="1:5" ht="20" customHeight="1">
      <c r="A2921" s="19" t="s">
        <v>5213</v>
      </c>
      <c r="B2921" s="20" t="s">
        <v>5214</v>
      </c>
      <c r="C2921" s="21" t="s">
        <v>159102</v>
      </c>
      <c r="D2921" s="21" t="s">
        <v>345</v>
      </c>
      <c r="E2921" s="23"/>
    </row>
    <row r="2922" spans="1:5" ht="20" customHeight="1">
      <c r="A2922" s="19" t="s">
        <v>5215</v>
      </c>
      <c r="B2922" s="20" t="s">
        <v>5216</v>
      </c>
      <c r="C2922" s="21" t="s">
        <v>159103</v>
      </c>
      <c r="D2922" s="21" t="s">
        <v>296</v>
      </c>
      <c r="E2922" s="23"/>
    </row>
    <row r="2923" spans="1:5" ht="20" customHeight="1">
      <c r="A2923" s="19" t="s">
        <v>5217</v>
      </c>
      <c r="B2923" s="20" t="s">
        <v>5218</v>
      </c>
      <c r="C2923" s="21" t="s">
        <v>159104</v>
      </c>
      <c r="D2923" s="21" t="s">
        <v>345</v>
      </c>
      <c r="E2923" s="23"/>
    </row>
    <row r="2924" spans="1:5" ht="20" customHeight="1">
      <c r="A2924" s="19" t="s">
        <v>5219</v>
      </c>
      <c r="B2924" s="20" t="s">
        <v>5220</v>
      </c>
      <c r="C2924" s="21" t="s">
        <v>159105</v>
      </c>
      <c r="D2924" s="21" t="s">
        <v>345</v>
      </c>
      <c r="E2924" s="23"/>
    </row>
    <row r="2925" spans="1:5" ht="20" customHeight="1">
      <c r="A2925" s="19" t="s">
        <v>5221</v>
      </c>
      <c r="B2925" s="20" t="s">
        <v>5222</v>
      </c>
      <c r="C2925" s="21" t="s">
        <v>159106</v>
      </c>
      <c r="D2925" s="21" t="s">
        <v>345</v>
      </c>
      <c r="E2925" s="23"/>
    </row>
    <row r="2926" spans="1:5" ht="20" customHeight="1">
      <c r="A2926" s="19" t="s">
        <v>5223</v>
      </c>
      <c r="B2926" s="20" t="s">
        <v>5224</v>
      </c>
      <c r="C2926" s="22">
        <v>476</v>
      </c>
      <c r="D2926" s="21" t="s">
        <v>296</v>
      </c>
      <c r="E2926" s="23"/>
    </row>
    <row r="2927" spans="1:5" ht="20" customHeight="1">
      <c r="A2927" s="19" t="s">
        <v>5225</v>
      </c>
      <c r="B2927" s="20" t="s">
        <v>5226</v>
      </c>
      <c r="C2927" s="21" t="s">
        <v>159107</v>
      </c>
      <c r="D2927" s="21" t="s">
        <v>296</v>
      </c>
      <c r="E2927" s="23"/>
    </row>
    <row r="2928" spans="1:5" ht="20" customHeight="1">
      <c r="A2928" s="19" t="s">
        <v>5227</v>
      </c>
      <c r="B2928" s="20" t="s">
        <v>5226</v>
      </c>
      <c r="C2928" s="21" t="s">
        <v>159107</v>
      </c>
      <c r="D2928" s="21" t="s">
        <v>296</v>
      </c>
      <c r="E2928" s="23"/>
    </row>
    <row r="2929" spans="1:5" ht="20" customHeight="1">
      <c r="A2929" s="19" t="s">
        <v>5228</v>
      </c>
      <c r="B2929" s="20" t="s">
        <v>5226</v>
      </c>
      <c r="C2929" s="21" t="s">
        <v>159107</v>
      </c>
      <c r="D2929" s="21" t="s">
        <v>296</v>
      </c>
      <c r="E2929" s="23"/>
    </row>
    <row r="2930" spans="1:5" ht="20" customHeight="1">
      <c r="A2930" s="19" t="s">
        <v>5229</v>
      </c>
      <c r="B2930" s="24">
        <v>100</v>
      </c>
      <c r="C2930" s="21" t="s">
        <v>158937</v>
      </c>
      <c r="D2930" s="21" t="s">
        <v>345</v>
      </c>
      <c r="E2930" s="23"/>
    </row>
    <row r="2931" spans="1:5" ht="20" customHeight="1">
      <c r="A2931" s="19" t="s">
        <v>5230</v>
      </c>
      <c r="B2931" s="20" t="s">
        <v>5231</v>
      </c>
      <c r="C2931" s="21" t="s">
        <v>159108</v>
      </c>
      <c r="D2931" s="21" t="s">
        <v>345</v>
      </c>
      <c r="E2931" s="23"/>
    </row>
    <row r="2932" spans="1:5" ht="20" customHeight="1">
      <c r="A2932" s="19" t="s">
        <v>5232</v>
      </c>
      <c r="B2932" s="20" t="s">
        <v>5231</v>
      </c>
      <c r="C2932" s="21" t="s">
        <v>159108</v>
      </c>
      <c r="D2932" s="21" t="s">
        <v>345</v>
      </c>
      <c r="E2932" s="23"/>
    </row>
    <row r="2933" spans="1:5" ht="20" customHeight="1">
      <c r="A2933" s="19" t="s">
        <v>5233</v>
      </c>
      <c r="B2933" s="20" t="s">
        <v>5234</v>
      </c>
      <c r="C2933" s="21" t="s">
        <v>159109</v>
      </c>
      <c r="D2933" s="21" t="s">
        <v>345</v>
      </c>
      <c r="E2933" s="23"/>
    </row>
    <row r="2934" spans="1:5" ht="20" customHeight="1">
      <c r="A2934" s="19" t="s">
        <v>5235</v>
      </c>
      <c r="B2934" s="20" t="s">
        <v>5236</v>
      </c>
      <c r="C2934" s="21" t="s">
        <v>159110</v>
      </c>
      <c r="D2934" s="21" t="s">
        <v>345</v>
      </c>
      <c r="E2934" s="23"/>
    </row>
    <row r="2935" spans="1:5" ht="20" customHeight="1">
      <c r="A2935" s="19" t="s">
        <v>5237</v>
      </c>
      <c r="B2935" s="20" t="s">
        <v>5238</v>
      </c>
      <c r="C2935" s="22">
        <v>2309</v>
      </c>
      <c r="D2935" s="21" t="s">
        <v>345</v>
      </c>
      <c r="E2935" s="23"/>
    </row>
    <row r="2936" spans="1:5" ht="20" customHeight="1">
      <c r="A2936" s="19" t="s">
        <v>5239</v>
      </c>
      <c r="B2936" s="20" t="s">
        <v>5240</v>
      </c>
      <c r="C2936" s="21" t="s">
        <v>159111</v>
      </c>
      <c r="D2936" s="21" t="s">
        <v>296</v>
      </c>
      <c r="E2936" s="23"/>
    </row>
    <row r="2937" spans="1:5" ht="20" customHeight="1">
      <c r="A2937" s="19" t="s">
        <v>5241</v>
      </c>
      <c r="B2937" s="20" t="s">
        <v>5242</v>
      </c>
      <c r="C2937" s="21" t="s">
        <v>159112</v>
      </c>
      <c r="D2937" s="21" t="s">
        <v>345</v>
      </c>
      <c r="E2937" s="23"/>
    </row>
    <row r="2938" spans="1:5" ht="20" customHeight="1">
      <c r="A2938" s="19" t="s">
        <v>5243</v>
      </c>
      <c r="B2938" s="20" t="s">
        <v>5244</v>
      </c>
      <c r="C2938" s="21" t="s">
        <v>159113</v>
      </c>
      <c r="D2938" s="21" t="s">
        <v>345</v>
      </c>
      <c r="E2938" s="23"/>
    </row>
    <row r="2939" spans="1:5" ht="20" customHeight="1">
      <c r="A2939" s="19" t="s">
        <v>5245</v>
      </c>
      <c r="B2939" s="20" t="s">
        <v>5244</v>
      </c>
      <c r="C2939" s="21" t="s">
        <v>159113</v>
      </c>
      <c r="D2939" s="21" t="s">
        <v>345</v>
      </c>
      <c r="E2939" s="23"/>
    </row>
    <row r="2940" spans="1:5" ht="20" customHeight="1">
      <c r="A2940" s="19" t="s">
        <v>5246</v>
      </c>
      <c r="B2940" s="20" t="s">
        <v>5244</v>
      </c>
      <c r="C2940" s="21" t="s">
        <v>159113</v>
      </c>
      <c r="D2940" s="21" t="s">
        <v>345</v>
      </c>
      <c r="E2940" s="23"/>
    </row>
    <row r="2941" spans="1:5" ht="20" customHeight="1">
      <c r="A2941" s="19" t="s">
        <v>5247</v>
      </c>
      <c r="B2941" s="20" t="s">
        <v>5248</v>
      </c>
      <c r="C2941" s="21" t="s">
        <v>159114</v>
      </c>
      <c r="D2941" s="21" t="s">
        <v>345</v>
      </c>
      <c r="E2941" s="23"/>
    </row>
    <row r="2942" spans="1:5" ht="20" customHeight="1">
      <c r="A2942" s="19" t="s">
        <v>5249</v>
      </c>
      <c r="B2942" s="20" t="s">
        <v>5250</v>
      </c>
      <c r="C2942" s="21" t="s">
        <v>159115</v>
      </c>
      <c r="D2942" s="21" t="s">
        <v>345</v>
      </c>
      <c r="E2942" s="23"/>
    </row>
    <row r="2943" spans="1:5" ht="20" customHeight="1">
      <c r="A2943" s="19" t="s">
        <v>5251</v>
      </c>
      <c r="B2943" s="20" t="s">
        <v>5252</v>
      </c>
      <c r="C2943" s="21" t="s">
        <v>159116</v>
      </c>
      <c r="D2943" s="21" t="s">
        <v>345</v>
      </c>
      <c r="E2943" s="23"/>
    </row>
    <row r="2944" spans="1:5" ht="20" customHeight="1">
      <c r="A2944" s="19" t="s">
        <v>5253</v>
      </c>
      <c r="B2944" s="20" t="s">
        <v>5254</v>
      </c>
      <c r="C2944" s="21" t="s">
        <v>159117</v>
      </c>
      <c r="D2944" s="21" t="s">
        <v>345</v>
      </c>
      <c r="E2944" s="23"/>
    </row>
    <row r="2945" spans="1:5" ht="20" customHeight="1">
      <c r="A2945" s="19" t="s">
        <v>5255</v>
      </c>
      <c r="B2945" s="20" t="s">
        <v>5256</v>
      </c>
      <c r="C2945" s="21" t="s">
        <v>159118</v>
      </c>
      <c r="D2945" s="21" t="s">
        <v>345</v>
      </c>
      <c r="E2945" s="23"/>
    </row>
    <row r="2946" spans="1:5" ht="20" customHeight="1">
      <c r="A2946" s="19" t="s">
        <v>5257</v>
      </c>
      <c r="B2946" s="20" t="s">
        <v>5258</v>
      </c>
      <c r="C2946" s="21" t="s">
        <v>159119</v>
      </c>
      <c r="D2946" s="21" t="s">
        <v>345</v>
      </c>
      <c r="E2946" s="23"/>
    </row>
    <row r="2947" spans="1:5" ht="20" customHeight="1">
      <c r="A2947" s="19" t="s">
        <v>5259</v>
      </c>
      <c r="B2947" s="20" t="s">
        <v>5258</v>
      </c>
      <c r="C2947" s="21" t="s">
        <v>159119</v>
      </c>
      <c r="D2947" s="21" t="s">
        <v>345</v>
      </c>
      <c r="E2947" s="23"/>
    </row>
    <row r="2948" spans="1:5" ht="20" customHeight="1">
      <c r="A2948" s="19" t="s">
        <v>5260</v>
      </c>
      <c r="B2948" s="20" t="s">
        <v>5261</v>
      </c>
      <c r="C2948" s="21" t="s">
        <v>159120</v>
      </c>
      <c r="D2948" s="21" t="s">
        <v>345</v>
      </c>
      <c r="E2948" s="23"/>
    </row>
    <row r="2949" spans="1:5" ht="20" customHeight="1">
      <c r="A2949" s="19" t="s">
        <v>5262</v>
      </c>
      <c r="B2949" s="20" t="s">
        <v>5263</v>
      </c>
      <c r="C2949" s="21" t="s">
        <v>159121</v>
      </c>
      <c r="D2949" s="21" t="s">
        <v>345</v>
      </c>
      <c r="E2949" s="23"/>
    </row>
    <row r="2950" spans="1:5" ht="20" customHeight="1">
      <c r="A2950" s="19" t="s">
        <v>5264</v>
      </c>
      <c r="B2950" s="20" t="s">
        <v>5263</v>
      </c>
      <c r="C2950" s="21" t="s">
        <v>159121</v>
      </c>
      <c r="D2950" s="21" t="s">
        <v>345</v>
      </c>
      <c r="E2950" s="23"/>
    </row>
    <row r="2951" spans="1:5" ht="20" customHeight="1">
      <c r="A2951" s="19" t="s">
        <v>5265</v>
      </c>
      <c r="B2951" s="20" t="s">
        <v>5266</v>
      </c>
      <c r="C2951" s="21" t="s">
        <v>159122</v>
      </c>
      <c r="D2951" s="21" t="s">
        <v>345</v>
      </c>
      <c r="E2951" s="23"/>
    </row>
    <row r="2952" spans="1:5" ht="20" customHeight="1">
      <c r="A2952" s="19" t="s">
        <v>5267</v>
      </c>
      <c r="B2952" s="20" t="s">
        <v>5268</v>
      </c>
      <c r="C2952" s="21" t="s">
        <v>159123</v>
      </c>
      <c r="D2952" s="21" t="s">
        <v>345</v>
      </c>
      <c r="E2952" s="23"/>
    </row>
    <row r="2953" spans="1:5" ht="20" customHeight="1">
      <c r="A2953" s="19" t="s">
        <v>5269</v>
      </c>
      <c r="B2953" s="20" t="s">
        <v>5270</v>
      </c>
      <c r="C2953" s="21" t="s">
        <v>159124</v>
      </c>
      <c r="D2953" s="21" t="s">
        <v>296</v>
      </c>
      <c r="E2953" s="23"/>
    </row>
    <row r="2954" spans="1:5" ht="20" customHeight="1">
      <c r="A2954" s="19" t="s">
        <v>5271</v>
      </c>
      <c r="B2954" s="20" t="s">
        <v>5272</v>
      </c>
      <c r="C2954" s="21" t="s">
        <v>159125</v>
      </c>
      <c r="D2954" s="21" t="s">
        <v>139</v>
      </c>
      <c r="E2954" s="23"/>
    </row>
    <row r="2955" spans="1:5" ht="20" customHeight="1">
      <c r="A2955" s="19" t="s">
        <v>5273</v>
      </c>
      <c r="B2955" s="20" t="s">
        <v>5274</v>
      </c>
      <c r="C2955" s="21" t="s">
        <v>159126</v>
      </c>
      <c r="D2955" s="21" t="s">
        <v>296</v>
      </c>
      <c r="E2955" s="23"/>
    </row>
    <row r="2956" spans="1:5" ht="20" customHeight="1">
      <c r="A2956" s="19" t="s">
        <v>5275</v>
      </c>
      <c r="B2956" s="20" t="s">
        <v>5276</v>
      </c>
      <c r="C2956" s="21" t="s">
        <v>159127</v>
      </c>
      <c r="D2956" s="21" t="s">
        <v>345</v>
      </c>
      <c r="E2956" s="23"/>
    </row>
    <row r="2957" spans="1:5" ht="20" customHeight="1">
      <c r="A2957" s="19" t="s">
        <v>5277</v>
      </c>
      <c r="B2957" s="20" t="s">
        <v>5278</v>
      </c>
      <c r="C2957" s="21" t="s">
        <v>159128</v>
      </c>
      <c r="D2957" s="21" t="s">
        <v>345</v>
      </c>
      <c r="E2957" s="23"/>
    </row>
    <row r="2958" spans="1:5" ht="20" customHeight="1">
      <c r="A2958" s="19" t="s">
        <v>5279</v>
      </c>
      <c r="B2958" s="20" t="s">
        <v>5278</v>
      </c>
      <c r="C2958" s="21" t="s">
        <v>159128</v>
      </c>
      <c r="D2958" s="21" t="s">
        <v>345</v>
      </c>
      <c r="E2958" s="23"/>
    </row>
    <row r="2959" spans="1:5" ht="20" customHeight="1">
      <c r="A2959" s="19" t="s">
        <v>5280</v>
      </c>
      <c r="B2959" s="20" t="s">
        <v>5281</v>
      </c>
      <c r="C2959" s="21" t="s">
        <v>159129</v>
      </c>
      <c r="D2959" s="21" t="s">
        <v>345</v>
      </c>
      <c r="E2959" s="23"/>
    </row>
    <row r="2960" spans="1:5" ht="20" customHeight="1">
      <c r="A2960" s="19" t="s">
        <v>5282</v>
      </c>
      <c r="B2960" s="20" t="s">
        <v>5281</v>
      </c>
      <c r="C2960" s="21" t="s">
        <v>159129</v>
      </c>
      <c r="D2960" s="21" t="s">
        <v>345</v>
      </c>
      <c r="E2960" s="23"/>
    </row>
    <row r="2961" spans="1:5" ht="20" customHeight="1">
      <c r="A2961" s="19" t="s">
        <v>5283</v>
      </c>
      <c r="B2961" s="20" t="s">
        <v>5284</v>
      </c>
      <c r="C2961" s="21" t="s">
        <v>159130</v>
      </c>
      <c r="D2961" s="21" t="s">
        <v>296</v>
      </c>
      <c r="E2961" s="23"/>
    </row>
    <row r="2962" spans="1:5" ht="20" customHeight="1">
      <c r="A2962" s="19" t="s">
        <v>5285</v>
      </c>
      <c r="B2962" s="20" t="s">
        <v>5286</v>
      </c>
      <c r="C2962" s="21" t="s">
        <v>159131</v>
      </c>
      <c r="D2962" s="21" t="s">
        <v>345</v>
      </c>
      <c r="E2962" s="23"/>
    </row>
    <row r="2963" spans="1:5" ht="20" customHeight="1">
      <c r="A2963" s="19" t="s">
        <v>5287</v>
      </c>
      <c r="B2963" s="20" t="s">
        <v>5288</v>
      </c>
      <c r="C2963" s="21" t="s">
        <v>157846</v>
      </c>
      <c r="D2963" s="21" t="s">
        <v>296</v>
      </c>
      <c r="E2963" s="23"/>
    </row>
    <row r="2964" spans="1:5" ht="20" customHeight="1">
      <c r="A2964" s="19" t="s">
        <v>5289</v>
      </c>
      <c r="B2964" s="20" t="s">
        <v>5290</v>
      </c>
      <c r="C2964" s="21" t="s">
        <v>159132</v>
      </c>
      <c r="D2964" s="21" t="s">
        <v>345</v>
      </c>
      <c r="E2964" s="23"/>
    </row>
    <row r="2965" spans="1:5" ht="20" customHeight="1">
      <c r="A2965" s="19" t="s">
        <v>5291</v>
      </c>
      <c r="B2965" s="20" t="s">
        <v>5292</v>
      </c>
      <c r="C2965" s="21" t="s">
        <v>159133</v>
      </c>
      <c r="D2965" s="21" t="s">
        <v>345</v>
      </c>
      <c r="E2965" s="23"/>
    </row>
    <row r="2966" spans="1:5" ht="20" customHeight="1">
      <c r="A2966" s="19" t="s">
        <v>5293</v>
      </c>
      <c r="B2966" s="20" t="s">
        <v>5294</v>
      </c>
      <c r="C2966" s="21" t="s">
        <v>159134</v>
      </c>
      <c r="D2966" s="21" t="s">
        <v>345</v>
      </c>
      <c r="E2966" s="23"/>
    </row>
    <row r="2967" spans="1:5" ht="20" customHeight="1">
      <c r="A2967" s="19" t="s">
        <v>5295</v>
      </c>
      <c r="B2967" s="20" t="s">
        <v>5296</v>
      </c>
      <c r="C2967" s="21" t="s">
        <v>159135</v>
      </c>
      <c r="D2967" s="21" t="s">
        <v>345</v>
      </c>
      <c r="E2967" s="23"/>
    </row>
    <row r="2968" spans="1:5" ht="20" customHeight="1">
      <c r="A2968" s="19" t="s">
        <v>5297</v>
      </c>
      <c r="B2968" s="20" t="s">
        <v>5296</v>
      </c>
      <c r="C2968" s="21" t="s">
        <v>159135</v>
      </c>
      <c r="D2968" s="21" t="s">
        <v>345</v>
      </c>
      <c r="E2968" s="23"/>
    </row>
    <row r="2969" spans="1:5" ht="20" customHeight="1">
      <c r="A2969" s="19" t="s">
        <v>5298</v>
      </c>
      <c r="B2969" s="20" t="s">
        <v>5299</v>
      </c>
      <c r="C2969" s="21" t="s">
        <v>159136</v>
      </c>
      <c r="D2969" s="21" t="s">
        <v>296</v>
      </c>
      <c r="E2969" s="23"/>
    </row>
    <row r="2970" spans="1:5" ht="20" customHeight="1">
      <c r="A2970" s="19" t="s">
        <v>5300</v>
      </c>
      <c r="B2970" s="20" t="s">
        <v>5301</v>
      </c>
      <c r="C2970" s="21" t="s">
        <v>159137</v>
      </c>
      <c r="D2970" s="21" t="s">
        <v>296</v>
      </c>
      <c r="E2970" s="23"/>
    </row>
    <row r="2971" spans="1:5" ht="20" customHeight="1">
      <c r="A2971" s="19" t="s">
        <v>5302</v>
      </c>
      <c r="B2971" s="20" t="s">
        <v>5301</v>
      </c>
      <c r="C2971" s="21" t="s">
        <v>159137</v>
      </c>
      <c r="D2971" s="21" t="s">
        <v>296</v>
      </c>
      <c r="E2971" s="23"/>
    </row>
    <row r="2972" spans="1:5" ht="20" customHeight="1">
      <c r="A2972" s="19" t="s">
        <v>5303</v>
      </c>
      <c r="B2972" s="20" t="s">
        <v>5304</v>
      </c>
      <c r="C2972" s="21" t="s">
        <v>159138</v>
      </c>
      <c r="D2972" s="21" t="s">
        <v>345</v>
      </c>
      <c r="E2972" s="23"/>
    </row>
    <row r="2973" spans="1:5" ht="20" customHeight="1">
      <c r="A2973" s="19" t="s">
        <v>5305</v>
      </c>
      <c r="B2973" s="20" t="s">
        <v>5306</v>
      </c>
      <c r="C2973" s="21" t="s">
        <v>159139</v>
      </c>
      <c r="D2973" s="21" t="s">
        <v>345</v>
      </c>
      <c r="E2973" s="23"/>
    </row>
    <row r="2974" spans="1:5" ht="20" customHeight="1">
      <c r="A2974" s="19" t="s">
        <v>5307</v>
      </c>
      <c r="B2974" s="20" t="s">
        <v>5308</v>
      </c>
      <c r="C2974" s="21" t="s">
        <v>159140</v>
      </c>
      <c r="D2974" s="21" t="s">
        <v>345</v>
      </c>
      <c r="E2974" s="23"/>
    </row>
    <row r="2975" spans="1:5" ht="20" customHeight="1">
      <c r="A2975" s="19" t="s">
        <v>5309</v>
      </c>
      <c r="B2975" s="20" t="s">
        <v>5310</v>
      </c>
      <c r="C2975" s="21" t="s">
        <v>159141</v>
      </c>
      <c r="D2975" s="21" t="s">
        <v>345</v>
      </c>
      <c r="E2975" s="23"/>
    </row>
    <row r="2976" spans="1:5" ht="20" customHeight="1">
      <c r="A2976" s="19" t="s">
        <v>5311</v>
      </c>
      <c r="B2976" s="20" t="s">
        <v>107</v>
      </c>
      <c r="C2976" s="21" t="s">
        <v>159142</v>
      </c>
      <c r="D2976" s="21" t="s">
        <v>345</v>
      </c>
      <c r="E2976" s="23"/>
    </row>
    <row r="2977" spans="1:5" ht="20" customHeight="1">
      <c r="A2977" s="19" t="s">
        <v>5312</v>
      </c>
      <c r="B2977" s="20" t="s">
        <v>107</v>
      </c>
      <c r="C2977" s="21" t="s">
        <v>159142</v>
      </c>
      <c r="D2977" s="21" t="s">
        <v>345</v>
      </c>
      <c r="E2977" s="23"/>
    </row>
    <row r="2978" spans="1:5" ht="20" customHeight="1">
      <c r="A2978" s="19" t="s">
        <v>5313</v>
      </c>
      <c r="B2978" s="20" t="s">
        <v>107</v>
      </c>
      <c r="C2978" s="21" t="s">
        <v>159142</v>
      </c>
      <c r="D2978" s="21" t="s">
        <v>345</v>
      </c>
      <c r="E2978" s="23"/>
    </row>
    <row r="2979" spans="1:5" ht="20" customHeight="1">
      <c r="A2979" s="19" t="s">
        <v>5314</v>
      </c>
      <c r="B2979" s="20" t="s">
        <v>5315</v>
      </c>
      <c r="C2979" s="21" t="s">
        <v>159143</v>
      </c>
      <c r="D2979" s="21" t="s">
        <v>345</v>
      </c>
      <c r="E2979" s="23"/>
    </row>
    <row r="2980" spans="1:5" ht="20" customHeight="1">
      <c r="A2980" s="19" t="s">
        <v>5316</v>
      </c>
      <c r="B2980" s="20" t="s">
        <v>5317</v>
      </c>
      <c r="C2980" s="21" t="s">
        <v>159144</v>
      </c>
      <c r="D2980" s="21" t="s">
        <v>345</v>
      </c>
      <c r="E2980" s="23"/>
    </row>
    <row r="2981" spans="1:5" ht="20" customHeight="1">
      <c r="A2981" s="19" t="s">
        <v>5318</v>
      </c>
      <c r="B2981" s="20" t="s">
        <v>5319</v>
      </c>
      <c r="C2981" s="21" t="s">
        <v>159145</v>
      </c>
      <c r="D2981" s="21" t="s">
        <v>345</v>
      </c>
      <c r="E2981" s="23"/>
    </row>
    <row r="2982" spans="1:5" ht="20" customHeight="1">
      <c r="A2982" s="19" t="s">
        <v>5320</v>
      </c>
      <c r="B2982" s="20" t="s">
        <v>5321</v>
      </c>
      <c r="C2982" s="21" t="s">
        <v>159146</v>
      </c>
      <c r="D2982" s="21" t="s">
        <v>345</v>
      </c>
      <c r="E2982" s="23"/>
    </row>
    <row r="2983" spans="1:5" ht="20" customHeight="1">
      <c r="A2983" s="19" t="s">
        <v>5322</v>
      </c>
      <c r="B2983" s="20" t="s">
        <v>5323</v>
      </c>
      <c r="C2983" s="21" t="s">
        <v>159147</v>
      </c>
      <c r="D2983" s="21" t="s">
        <v>345</v>
      </c>
      <c r="E2983" s="23"/>
    </row>
    <row r="2984" spans="1:5" ht="20" customHeight="1">
      <c r="A2984" s="19" t="s">
        <v>5324</v>
      </c>
      <c r="B2984" s="20" t="s">
        <v>5323</v>
      </c>
      <c r="C2984" s="21" t="s">
        <v>159147</v>
      </c>
      <c r="D2984" s="21" t="s">
        <v>345</v>
      </c>
      <c r="E2984" s="23"/>
    </row>
    <row r="2985" spans="1:5" ht="20" customHeight="1">
      <c r="A2985" s="19" t="s">
        <v>5325</v>
      </c>
      <c r="B2985" s="20" t="s">
        <v>5326</v>
      </c>
      <c r="C2985" s="21" t="s">
        <v>159148</v>
      </c>
      <c r="D2985" s="21" t="s">
        <v>345</v>
      </c>
      <c r="E2985" s="23"/>
    </row>
    <row r="2986" spans="1:5" ht="20" customHeight="1">
      <c r="A2986" s="19" t="s">
        <v>5327</v>
      </c>
      <c r="B2986" s="20" t="s">
        <v>5326</v>
      </c>
      <c r="C2986" s="21" t="s">
        <v>159148</v>
      </c>
      <c r="D2986" s="21" t="s">
        <v>345</v>
      </c>
      <c r="E2986" s="23"/>
    </row>
    <row r="2987" spans="1:5" ht="20" customHeight="1">
      <c r="A2987" s="19" t="s">
        <v>5328</v>
      </c>
      <c r="B2987" s="20" t="s">
        <v>5329</v>
      </c>
      <c r="C2987" s="21" t="s">
        <v>159149</v>
      </c>
      <c r="D2987" s="21" t="s">
        <v>296</v>
      </c>
      <c r="E2987" s="23"/>
    </row>
    <row r="2988" spans="1:5" ht="20" customHeight="1">
      <c r="A2988" s="19" t="s">
        <v>5330</v>
      </c>
      <c r="B2988" s="20" t="s">
        <v>5331</v>
      </c>
      <c r="C2988" s="21" t="s">
        <v>159150</v>
      </c>
      <c r="D2988" s="21" t="s">
        <v>345</v>
      </c>
      <c r="E2988" s="23"/>
    </row>
    <row r="2989" spans="1:5" ht="20" customHeight="1">
      <c r="A2989" s="19" t="s">
        <v>5332</v>
      </c>
      <c r="B2989" s="20" t="s">
        <v>5333</v>
      </c>
      <c r="C2989" s="21" t="s">
        <v>159151</v>
      </c>
      <c r="D2989" s="21" t="s">
        <v>345</v>
      </c>
      <c r="E2989" s="23"/>
    </row>
    <row r="2990" spans="1:5" ht="20" customHeight="1">
      <c r="A2990" s="19" t="s">
        <v>5334</v>
      </c>
      <c r="B2990" s="20" t="s">
        <v>5335</v>
      </c>
      <c r="C2990" s="21" t="s">
        <v>159152</v>
      </c>
      <c r="D2990" s="21" t="s">
        <v>345</v>
      </c>
      <c r="E2990" s="23"/>
    </row>
    <row r="2991" spans="1:5" ht="20" customHeight="1">
      <c r="A2991" s="19" t="s">
        <v>5336</v>
      </c>
      <c r="B2991" s="20" t="s">
        <v>5337</v>
      </c>
      <c r="C2991" s="21" t="s">
        <v>159153</v>
      </c>
      <c r="D2991" s="21" t="s">
        <v>139</v>
      </c>
      <c r="E2991" s="23"/>
    </row>
    <row r="2992" spans="1:5" ht="20" customHeight="1">
      <c r="A2992" s="19" t="s">
        <v>5338</v>
      </c>
      <c r="B2992" s="20" t="s">
        <v>5339</v>
      </c>
      <c r="C2992" s="21" t="s">
        <v>159154</v>
      </c>
      <c r="D2992" s="21" t="s">
        <v>345</v>
      </c>
      <c r="E2992" s="23"/>
    </row>
    <row r="2993" spans="1:5" ht="20" customHeight="1">
      <c r="A2993" s="19" t="s">
        <v>5340</v>
      </c>
      <c r="B2993" s="20" t="s">
        <v>5341</v>
      </c>
      <c r="C2993" s="21" t="s">
        <v>159155</v>
      </c>
      <c r="D2993" s="21" t="s">
        <v>345</v>
      </c>
      <c r="E2993" s="23"/>
    </row>
    <row r="2994" spans="1:5" ht="20" customHeight="1">
      <c r="A2994" s="19" t="s">
        <v>5342</v>
      </c>
      <c r="B2994" s="20" t="s">
        <v>5341</v>
      </c>
      <c r="C2994" s="21" t="s">
        <v>159155</v>
      </c>
      <c r="D2994" s="21" t="s">
        <v>345</v>
      </c>
      <c r="E2994" s="23"/>
    </row>
    <row r="2995" spans="1:5" ht="20" customHeight="1">
      <c r="A2995" s="19" t="s">
        <v>5343</v>
      </c>
      <c r="B2995" s="20" t="s">
        <v>5341</v>
      </c>
      <c r="C2995" s="21" t="s">
        <v>159155</v>
      </c>
      <c r="D2995" s="21" t="s">
        <v>345</v>
      </c>
      <c r="E2995" s="23"/>
    </row>
    <row r="2996" spans="1:5" ht="20" customHeight="1">
      <c r="A2996" s="19" t="s">
        <v>5344</v>
      </c>
      <c r="B2996" s="20" t="s">
        <v>5341</v>
      </c>
      <c r="C2996" s="21" t="s">
        <v>159155</v>
      </c>
      <c r="D2996" s="21" t="s">
        <v>345</v>
      </c>
      <c r="E2996" s="23"/>
    </row>
    <row r="2997" spans="1:5" ht="20" customHeight="1">
      <c r="A2997" s="19" t="s">
        <v>5345</v>
      </c>
      <c r="B2997" s="20" t="s">
        <v>5346</v>
      </c>
      <c r="C2997" s="21" t="s">
        <v>159156</v>
      </c>
      <c r="D2997" s="21" t="s">
        <v>345</v>
      </c>
      <c r="E2997" s="23"/>
    </row>
    <row r="2998" spans="1:5" ht="20" customHeight="1">
      <c r="A2998" s="19" t="s">
        <v>5347</v>
      </c>
      <c r="B2998" s="20" t="s">
        <v>5346</v>
      </c>
      <c r="C2998" s="21" t="s">
        <v>159156</v>
      </c>
      <c r="D2998" s="21" t="s">
        <v>345</v>
      </c>
      <c r="E2998" s="23"/>
    </row>
    <row r="2999" spans="1:5" ht="20" customHeight="1">
      <c r="A2999" s="19" t="s">
        <v>5348</v>
      </c>
      <c r="B2999" s="20" t="s">
        <v>5349</v>
      </c>
      <c r="C2999" s="21" t="s">
        <v>159157</v>
      </c>
      <c r="D2999" s="21" t="s">
        <v>296</v>
      </c>
      <c r="E2999" s="23"/>
    </row>
    <row r="3000" spans="1:5" ht="20" customHeight="1">
      <c r="A3000" s="19" t="s">
        <v>5350</v>
      </c>
      <c r="B3000" s="20" t="s">
        <v>5351</v>
      </c>
      <c r="C3000" s="21" t="s">
        <v>159158</v>
      </c>
      <c r="D3000" s="21" t="s">
        <v>345</v>
      </c>
      <c r="E3000" s="23"/>
    </row>
    <row r="3001" spans="1:5" ht="20" customHeight="1">
      <c r="A3001" s="19" t="s">
        <v>5352</v>
      </c>
      <c r="B3001" s="20" t="s">
        <v>5353</v>
      </c>
      <c r="C3001" s="21" t="s">
        <v>159159</v>
      </c>
      <c r="D3001" s="21" t="s">
        <v>345</v>
      </c>
      <c r="E3001" s="23"/>
    </row>
    <row r="3002" spans="1:5" ht="20" customHeight="1">
      <c r="A3002" s="19" t="s">
        <v>5354</v>
      </c>
      <c r="B3002" s="20" t="s">
        <v>5355</v>
      </c>
      <c r="C3002" s="21" t="s">
        <v>159160</v>
      </c>
      <c r="D3002" s="21" t="s">
        <v>345</v>
      </c>
      <c r="E3002" s="23"/>
    </row>
    <row r="3003" spans="1:5" ht="20" customHeight="1">
      <c r="A3003" s="19" t="s">
        <v>5356</v>
      </c>
      <c r="B3003" s="20" t="s">
        <v>5357</v>
      </c>
      <c r="C3003" s="21" t="s">
        <v>159161</v>
      </c>
      <c r="D3003" s="21" t="s">
        <v>345</v>
      </c>
      <c r="E3003" s="23"/>
    </row>
    <row r="3004" spans="1:5" ht="20" customHeight="1">
      <c r="A3004" s="19" t="s">
        <v>5358</v>
      </c>
      <c r="B3004" s="20" t="s">
        <v>5359</v>
      </c>
      <c r="C3004" s="21" t="s">
        <v>159162</v>
      </c>
      <c r="D3004" s="21" t="s">
        <v>345</v>
      </c>
      <c r="E3004" s="23"/>
    </row>
    <row r="3005" spans="1:5" ht="20" customHeight="1">
      <c r="A3005" s="19" t="s">
        <v>5360</v>
      </c>
      <c r="B3005" s="20" t="s">
        <v>5361</v>
      </c>
      <c r="C3005" s="21" t="s">
        <v>159163</v>
      </c>
      <c r="D3005" s="21" t="s">
        <v>345</v>
      </c>
      <c r="E3005" s="23"/>
    </row>
    <row r="3006" spans="1:5" ht="20" customHeight="1">
      <c r="A3006" s="19" t="s">
        <v>5362</v>
      </c>
      <c r="B3006" s="20" t="s">
        <v>5361</v>
      </c>
      <c r="C3006" s="21" t="s">
        <v>159163</v>
      </c>
      <c r="D3006" s="21" t="s">
        <v>345</v>
      </c>
      <c r="E3006" s="23"/>
    </row>
    <row r="3007" spans="1:5" ht="20" customHeight="1">
      <c r="A3007" s="19" t="s">
        <v>5363</v>
      </c>
      <c r="B3007" s="20" t="s">
        <v>5364</v>
      </c>
      <c r="C3007" s="21" t="s">
        <v>159164</v>
      </c>
      <c r="D3007" s="21" t="s">
        <v>345</v>
      </c>
      <c r="E3007" s="23"/>
    </row>
    <row r="3008" spans="1:5" ht="20" customHeight="1">
      <c r="A3008" s="19" t="s">
        <v>5365</v>
      </c>
      <c r="B3008" s="20" t="s">
        <v>5366</v>
      </c>
      <c r="C3008" s="21" t="s">
        <v>159165</v>
      </c>
      <c r="D3008" s="21" t="s">
        <v>296</v>
      </c>
      <c r="E3008" s="23"/>
    </row>
    <row r="3009" spans="1:5" ht="20" customHeight="1">
      <c r="A3009" s="19" t="s">
        <v>5367</v>
      </c>
      <c r="B3009" s="20" t="s">
        <v>5366</v>
      </c>
      <c r="C3009" s="21" t="s">
        <v>159165</v>
      </c>
      <c r="D3009" s="21" t="s">
        <v>296</v>
      </c>
      <c r="E3009" s="23"/>
    </row>
    <row r="3010" spans="1:5" ht="20" customHeight="1">
      <c r="A3010" s="19" t="s">
        <v>5368</v>
      </c>
      <c r="B3010" s="20" t="s">
        <v>5369</v>
      </c>
      <c r="C3010" s="21" t="s">
        <v>159166</v>
      </c>
      <c r="D3010" s="21" t="s">
        <v>345</v>
      </c>
      <c r="E3010" s="23"/>
    </row>
    <row r="3011" spans="1:5" ht="20" customHeight="1">
      <c r="A3011" s="19" t="s">
        <v>5370</v>
      </c>
      <c r="B3011" s="20" t="s">
        <v>5371</v>
      </c>
      <c r="C3011" s="21" t="s">
        <v>159167</v>
      </c>
      <c r="D3011" s="21" t="s">
        <v>345</v>
      </c>
      <c r="E3011" s="23"/>
    </row>
    <row r="3012" spans="1:5" ht="20" customHeight="1">
      <c r="A3012" s="19" t="s">
        <v>5372</v>
      </c>
      <c r="B3012" s="20" t="s">
        <v>5371</v>
      </c>
      <c r="C3012" s="21" t="s">
        <v>159167</v>
      </c>
      <c r="D3012" s="21" t="s">
        <v>345</v>
      </c>
      <c r="E3012" s="23"/>
    </row>
    <row r="3013" spans="1:5" ht="20" customHeight="1">
      <c r="A3013" s="19" t="s">
        <v>5373</v>
      </c>
      <c r="B3013" s="20" t="s">
        <v>5371</v>
      </c>
      <c r="C3013" s="21" t="s">
        <v>159167</v>
      </c>
      <c r="D3013" s="21" t="s">
        <v>345</v>
      </c>
      <c r="E3013" s="23"/>
    </row>
    <row r="3014" spans="1:5" ht="20" customHeight="1">
      <c r="A3014" s="19" t="s">
        <v>5374</v>
      </c>
      <c r="B3014" s="20" t="s">
        <v>5375</v>
      </c>
      <c r="C3014" s="21" t="s">
        <v>159168</v>
      </c>
      <c r="D3014" s="21" t="s">
        <v>345</v>
      </c>
      <c r="E3014" s="23"/>
    </row>
    <row r="3015" spans="1:5" ht="20" customHeight="1">
      <c r="A3015" s="19" t="s">
        <v>5376</v>
      </c>
      <c r="B3015" s="20" t="s">
        <v>5377</v>
      </c>
      <c r="C3015" s="21" t="s">
        <v>159169</v>
      </c>
      <c r="D3015" s="21" t="s">
        <v>345</v>
      </c>
      <c r="E3015" s="23"/>
    </row>
    <row r="3016" spans="1:5" ht="20" customHeight="1">
      <c r="A3016" s="19" t="s">
        <v>5378</v>
      </c>
      <c r="B3016" s="20" t="s">
        <v>5379</v>
      </c>
      <c r="C3016" s="21" t="s">
        <v>159170</v>
      </c>
      <c r="D3016" s="21" t="s">
        <v>345</v>
      </c>
      <c r="E3016" s="23"/>
    </row>
    <row r="3017" spans="1:5" ht="20" customHeight="1">
      <c r="A3017" s="19" t="s">
        <v>5380</v>
      </c>
      <c r="B3017" s="20" t="s">
        <v>5381</v>
      </c>
      <c r="C3017" s="21" t="s">
        <v>159171</v>
      </c>
      <c r="D3017" s="21" t="s">
        <v>345</v>
      </c>
      <c r="E3017" s="23"/>
    </row>
    <row r="3018" spans="1:5" ht="20" customHeight="1">
      <c r="A3018" s="19" t="s">
        <v>5382</v>
      </c>
      <c r="B3018" s="20" t="s">
        <v>5381</v>
      </c>
      <c r="C3018" s="21" t="s">
        <v>159171</v>
      </c>
      <c r="D3018" s="21" t="s">
        <v>345</v>
      </c>
      <c r="E3018" s="23"/>
    </row>
    <row r="3019" spans="1:5" ht="20" customHeight="1">
      <c r="A3019" s="19" t="s">
        <v>5383</v>
      </c>
      <c r="B3019" s="20" t="s">
        <v>5381</v>
      </c>
      <c r="C3019" s="21" t="s">
        <v>159171</v>
      </c>
      <c r="D3019" s="21" t="s">
        <v>345</v>
      </c>
      <c r="E3019" s="23"/>
    </row>
    <row r="3020" spans="1:5" ht="20" customHeight="1">
      <c r="A3020" s="19" t="s">
        <v>5384</v>
      </c>
      <c r="B3020" s="20" t="s">
        <v>5385</v>
      </c>
      <c r="C3020" s="21" t="s">
        <v>159172</v>
      </c>
      <c r="D3020" s="21" t="s">
        <v>296</v>
      </c>
      <c r="E3020" s="23"/>
    </row>
    <row r="3021" spans="1:5" ht="20" customHeight="1">
      <c r="A3021" s="19" t="s">
        <v>5386</v>
      </c>
      <c r="B3021" s="24">
        <v>100</v>
      </c>
      <c r="C3021" s="21" t="s">
        <v>159173</v>
      </c>
      <c r="D3021" s="21" t="s">
        <v>345</v>
      </c>
      <c r="E3021" s="23"/>
    </row>
    <row r="3022" spans="1:5" ht="20" customHeight="1">
      <c r="A3022" s="19" t="s">
        <v>5387</v>
      </c>
      <c r="B3022" s="20" t="s">
        <v>5388</v>
      </c>
      <c r="C3022" s="21" t="s">
        <v>159174</v>
      </c>
      <c r="D3022" s="21" t="s">
        <v>345</v>
      </c>
      <c r="E3022" s="23"/>
    </row>
    <row r="3023" spans="1:5" ht="20" customHeight="1">
      <c r="A3023" s="19" t="s">
        <v>5389</v>
      </c>
      <c r="B3023" s="20" t="s">
        <v>5390</v>
      </c>
      <c r="C3023" s="21" t="s">
        <v>159175</v>
      </c>
      <c r="D3023" s="21" t="s">
        <v>296</v>
      </c>
      <c r="E3023" s="23"/>
    </row>
    <row r="3024" spans="1:5" ht="20" customHeight="1">
      <c r="A3024" s="19" t="s">
        <v>5391</v>
      </c>
      <c r="B3024" s="20" t="s">
        <v>5390</v>
      </c>
      <c r="C3024" s="21" t="s">
        <v>159175</v>
      </c>
      <c r="D3024" s="21" t="s">
        <v>296</v>
      </c>
      <c r="E3024" s="23"/>
    </row>
    <row r="3025" spans="1:5" ht="20" customHeight="1">
      <c r="A3025" s="19" t="s">
        <v>5392</v>
      </c>
      <c r="B3025" s="20" t="s">
        <v>5393</v>
      </c>
      <c r="C3025" s="21" t="s">
        <v>159176</v>
      </c>
      <c r="D3025" s="21" t="s">
        <v>345</v>
      </c>
      <c r="E3025" s="23"/>
    </row>
    <row r="3026" spans="1:5" ht="20" customHeight="1">
      <c r="A3026" s="19" t="s">
        <v>5394</v>
      </c>
      <c r="B3026" s="20" t="s">
        <v>5395</v>
      </c>
      <c r="C3026" s="21" t="s">
        <v>159177</v>
      </c>
      <c r="D3026" s="21" t="s">
        <v>345</v>
      </c>
      <c r="E3026" s="23"/>
    </row>
    <row r="3027" spans="1:5" ht="20" customHeight="1">
      <c r="A3027" s="19" t="s">
        <v>5396</v>
      </c>
      <c r="B3027" s="20" t="s">
        <v>5397</v>
      </c>
      <c r="C3027" s="21" t="s">
        <v>159178</v>
      </c>
      <c r="D3027" s="21" t="s">
        <v>345</v>
      </c>
      <c r="E3027" s="23"/>
    </row>
    <row r="3028" spans="1:5" ht="20" customHeight="1">
      <c r="A3028" s="19" t="s">
        <v>5398</v>
      </c>
      <c r="B3028" s="20" t="s">
        <v>5397</v>
      </c>
      <c r="C3028" s="21" t="s">
        <v>159178</v>
      </c>
      <c r="D3028" s="21" t="s">
        <v>345</v>
      </c>
      <c r="E3028" s="23"/>
    </row>
    <row r="3029" spans="1:5" ht="20" customHeight="1">
      <c r="A3029" s="19" t="s">
        <v>5399</v>
      </c>
      <c r="B3029" s="20" t="s">
        <v>5400</v>
      </c>
      <c r="C3029" s="21" t="s">
        <v>159179</v>
      </c>
      <c r="D3029" s="21" t="s">
        <v>345</v>
      </c>
      <c r="E3029" s="23"/>
    </row>
    <row r="3030" spans="1:5" ht="20" customHeight="1">
      <c r="A3030" s="19" t="s">
        <v>5401</v>
      </c>
      <c r="B3030" s="20" t="s">
        <v>5402</v>
      </c>
      <c r="C3030" s="21" t="s">
        <v>159180</v>
      </c>
      <c r="D3030" s="21" t="s">
        <v>345</v>
      </c>
      <c r="E3030" s="23"/>
    </row>
    <row r="3031" spans="1:5" ht="20" customHeight="1">
      <c r="A3031" s="19" t="s">
        <v>5403</v>
      </c>
      <c r="B3031" s="20" t="s">
        <v>5404</v>
      </c>
      <c r="C3031" s="21" t="s">
        <v>159181</v>
      </c>
      <c r="D3031" s="21" t="s">
        <v>345</v>
      </c>
      <c r="E3031" s="23"/>
    </row>
    <row r="3032" spans="1:5" ht="20" customHeight="1">
      <c r="A3032" s="19" t="s">
        <v>5405</v>
      </c>
      <c r="B3032" s="20" t="s">
        <v>5406</v>
      </c>
      <c r="C3032" s="21" t="s">
        <v>159182</v>
      </c>
      <c r="D3032" s="21" t="s">
        <v>139</v>
      </c>
      <c r="E3032" s="23"/>
    </row>
    <row r="3033" spans="1:5" ht="20" customHeight="1">
      <c r="A3033" s="19" t="s">
        <v>5407</v>
      </c>
      <c r="B3033" s="20" t="s">
        <v>5408</v>
      </c>
      <c r="C3033" s="21" t="s">
        <v>159183</v>
      </c>
      <c r="D3033" s="21" t="s">
        <v>345</v>
      </c>
      <c r="E3033" s="23"/>
    </row>
    <row r="3034" spans="1:5" ht="20" customHeight="1">
      <c r="A3034" s="19" t="s">
        <v>5409</v>
      </c>
      <c r="B3034" s="20" t="s">
        <v>5410</v>
      </c>
      <c r="C3034" s="21" t="s">
        <v>159184</v>
      </c>
      <c r="D3034" s="21" t="s">
        <v>296</v>
      </c>
      <c r="E3034" s="23"/>
    </row>
    <row r="3035" spans="1:5" ht="20" customHeight="1">
      <c r="A3035" s="19" t="s">
        <v>5411</v>
      </c>
      <c r="B3035" s="20" t="s">
        <v>5410</v>
      </c>
      <c r="C3035" s="21" t="s">
        <v>159184</v>
      </c>
      <c r="D3035" s="21" t="s">
        <v>296</v>
      </c>
      <c r="E3035" s="23"/>
    </row>
    <row r="3036" spans="1:5" ht="20" customHeight="1">
      <c r="A3036" s="19" t="s">
        <v>5412</v>
      </c>
      <c r="B3036" s="20" t="s">
        <v>5413</v>
      </c>
      <c r="C3036" s="21" t="s">
        <v>159185</v>
      </c>
      <c r="D3036" s="21" t="s">
        <v>345</v>
      </c>
      <c r="E3036" s="23"/>
    </row>
    <row r="3037" spans="1:5" ht="20" customHeight="1">
      <c r="A3037" s="19" t="s">
        <v>5414</v>
      </c>
      <c r="B3037" s="20" t="s">
        <v>5413</v>
      </c>
      <c r="C3037" s="21" t="s">
        <v>159185</v>
      </c>
      <c r="D3037" s="21" t="s">
        <v>345</v>
      </c>
      <c r="E3037" s="23"/>
    </row>
    <row r="3038" spans="1:5" ht="20" customHeight="1">
      <c r="A3038" s="19" t="s">
        <v>5415</v>
      </c>
      <c r="B3038" s="20" t="s">
        <v>5416</v>
      </c>
      <c r="C3038" s="21" t="s">
        <v>159186</v>
      </c>
      <c r="D3038" s="21" t="s">
        <v>345</v>
      </c>
      <c r="E3038" s="23"/>
    </row>
    <row r="3039" spans="1:5" ht="20" customHeight="1">
      <c r="A3039" s="19" t="s">
        <v>5417</v>
      </c>
      <c r="B3039" s="20" t="s">
        <v>5416</v>
      </c>
      <c r="C3039" s="21" t="s">
        <v>159186</v>
      </c>
      <c r="D3039" s="21" t="s">
        <v>345</v>
      </c>
      <c r="E3039" s="23"/>
    </row>
    <row r="3040" spans="1:5" ht="20" customHeight="1">
      <c r="A3040" s="19" t="s">
        <v>5418</v>
      </c>
      <c r="B3040" s="20" t="s">
        <v>5419</v>
      </c>
      <c r="C3040" s="21" t="s">
        <v>159187</v>
      </c>
      <c r="D3040" s="21" t="s">
        <v>296</v>
      </c>
      <c r="E3040" s="23"/>
    </row>
    <row r="3041" spans="1:5" ht="20" customHeight="1">
      <c r="A3041" s="19" t="s">
        <v>5420</v>
      </c>
      <c r="B3041" s="20" t="s">
        <v>5421</v>
      </c>
      <c r="C3041" s="21" t="s">
        <v>159188</v>
      </c>
      <c r="D3041" s="21" t="s">
        <v>345</v>
      </c>
      <c r="E3041" s="23"/>
    </row>
    <row r="3042" spans="1:5" ht="20" customHeight="1">
      <c r="A3042" s="19" t="s">
        <v>5422</v>
      </c>
      <c r="B3042" s="20" t="s">
        <v>5423</v>
      </c>
      <c r="C3042" s="21" t="s">
        <v>159189</v>
      </c>
      <c r="D3042" s="21" t="s">
        <v>345</v>
      </c>
      <c r="E3042" s="23"/>
    </row>
    <row r="3043" spans="1:5" ht="20" customHeight="1">
      <c r="A3043" s="19" t="s">
        <v>5424</v>
      </c>
      <c r="B3043" s="20" t="s">
        <v>5423</v>
      </c>
      <c r="C3043" s="21" t="s">
        <v>159189</v>
      </c>
      <c r="D3043" s="21" t="s">
        <v>345</v>
      </c>
      <c r="E3043" s="23"/>
    </row>
    <row r="3044" spans="1:5" ht="20" customHeight="1">
      <c r="A3044" s="19" t="s">
        <v>5425</v>
      </c>
      <c r="B3044" s="20" t="s">
        <v>5426</v>
      </c>
      <c r="C3044" s="21" t="s">
        <v>159190</v>
      </c>
      <c r="D3044" s="21" t="s">
        <v>345</v>
      </c>
      <c r="E3044" s="23"/>
    </row>
    <row r="3045" spans="1:5" ht="20" customHeight="1">
      <c r="A3045" s="19" t="s">
        <v>5427</v>
      </c>
      <c r="B3045" s="20" t="s">
        <v>5428</v>
      </c>
      <c r="C3045" s="21" t="s">
        <v>159191</v>
      </c>
      <c r="D3045" s="21" t="s">
        <v>345</v>
      </c>
      <c r="E3045" s="23"/>
    </row>
    <row r="3046" spans="1:5" ht="20" customHeight="1">
      <c r="A3046" s="19" t="s">
        <v>5429</v>
      </c>
      <c r="B3046" s="20" t="s">
        <v>5430</v>
      </c>
      <c r="C3046" s="21" t="s">
        <v>159192</v>
      </c>
      <c r="D3046" s="21" t="s">
        <v>296</v>
      </c>
      <c r="E3046" s="23"/>
    </row>
    <row r="3047" spans="1:5" ht="20" customHeight="1">
      <c r="A3047" s="19" t="s">
        <v>5431</v>
      </c>
      <c r="B3047" s="20" t="s">
        <v>5432</v>
      </c>
      <c r="C3047" s="21" t="s">
        <v>159193</v>
      </c>
      <c r="D3047" s="21" t="s">
        <v>345</v>
      </c>
      <c r="E3047" s="23"/>
    </row>
    <row r="3048" spans="1:5" ht="20" customHeight="1">
      <c r="A3048" s="19" t="s">
        <v>5433</v>
      </c>
      <c r="B3048" s="20" t="s">
        <v>5434</v>
      </c>
      <c r="C3048" s="21" t="s">
        <v>159194</v>
      </c>
      <c r="D3048" s="21" t="s">
        <v>296</v>
      </c>
      <c r="E3048" s="23"/>
    </row>
    <row r="3049" spans="1:5" ht="20" customHeight="1">
      <c r="A3049" s="19" t="s">
        <v>5435</v>
      </c>
      <c r="B3049" s="20" t="s">
        <v>5434</v>
      </c>
      <c r="C3049" s="21" t="s">
        <v>159194</v>
      </c>
      <c r="D3049" s="21" t="s">
        <v>296</v>
      </c>
      <c r="E3049" s="23"/>
    </row>
    <row r="3050" spans="1:5" ht="20" customHeight="1">
      <c r="A3050" s="19" t="s">
        <v>5436</v>
      </c>
      <c r="B3050" s="20" t="s">
        <v>5437</v>
      </c>
      <c r="C3050" s="21" t="s">
        <v>159195</v>
      </c>
      <c r="D3050" s="21" t="s">
        <v>345</v>
      </c>
      <c r="E3050" s="23"/>
    </row>
    <row r="3051" spans="1:5" ht="20" customHeight="1">
      <c r="A3051" s="19" t="s">
        <v>5438</v>
      </c>
      <c r="B3051" s="20" t="s">
        <v>5437</v>
      </c>
      <c r="C3051" s="21" t="s">
        <v>159195</v>
      </c>
      <c r="D3051" s="21" t="s">
        <v>345</v>
      </c>
      <c r="E3051" s="23"/>
    </row>
    <row r="3052" spans="1:5" ht="20" customHeight="1">
      <c r="A3052" s="19" t="s">
        <v>5439</v>
      </c>
      <c r="B3052" s="20" t="s">
        <v>5440</v>
      </c>
      <c r="C3052" s="21" t="s">
        <v>159196</v>
      </c>
      <c r="D3052" s="21" t="s">
        <v>345</v>
      </c>
      <c r="E3052" s="23"/>
    </row>
    <row r="3053" spans="1:5" ht="20" customHeight="1">
      <c r="A3053" s="19" t="s">
        <v>5441</v>
      </c>
      <c r="B3053" s="20" t="s">
        <v>5442</v>
      </c>
      <c r="C3053" s="21" t="s">
        <v>159197</v>
      </c>
      <c r="D3053" s="21" t="s">
        <v>345</v>
      </c>
      <c r="E3053" s="23"/>
    </row>
    <row r="3054" spans="1:5" ht="20" customHeight="1">
      <c r="A3054" s="19" t="s">
        <v>5443</v>
      </c>
      <c r="B3054" s="20" t="s">
        <v>5444</v>
      </c>
      <c r="C3054" s="21" t="s">
        <v>159198</v>
      </c>
      <c r="D3054" s="21" t="s">
        <v>345</v>
      </c>
      <c r="E3054" s="23"/>
    </row>
    <row r="3055" spans="1:5" ht="20" customHeight="1">
      <c r="A3055" s="19" t="s">
        <v>5445</v>
      </c>
      <c r="B3055" s="20" t="s">
        <v>5446</v>
      </c>
      <c r="C3055" s="21" t="s">
        <v>159199</v>
      </c>
      <c r="D3055" s="21" t="s">
        <v>345</v>
      </c>
      <c r="E3055" s="23"/>
    </row>
    <row r="3056" spans="1:5" ht="20" customHeight="1">
      <c r="A3056" s="19" t="s">
        <v>5447</v>
      </c>
      <c r="B3056" s="20" t="s">
        <v>5448</v>
      </c>
      <c r="C3056" s="21" t="s">
        <v>159200</v>
      </c>
      <c r="D3056" s="21" t="s">
        <v>296</v>
      </c>
      <c r="E3056" s="23"/>
    </row>
    <row r="3057" spans="1:5" ht="20" customHeight="1">
      <c r="A3057" s="19" t="s">
        <v>5449</v>
      </c>
      <c r="B3057" s="20" t="s">
        <v>5450</v>
      </c>
      <c r="C3057" s="21" t="s">
        <v>159201</v>
      </c>
      <c r="D3057" s="21" t="s">
        <v>345</v>
      </c>
      <c r="E3057" s="23"/>
    </row>
    <row r="3058" spans="1:5" ht="20" customHeight="1">
      <c r="A3058" s="19" t="s">
        <v>5451</v>
      </c>
      <c r="B3058" s="20" t="s">
        <v>5452</v>
      </c>
      <c r="C3058" s="21" t="s">
        <v>159202</v>
      </c>
      <c r="D3058" s="21" t="s">
        <v>345</v>
      </c>
      <c r="E3058" s="23"/>
    </row>
    <row r="3059" spans="1:5" ht="20" customHeight="1">
      <c r="A3059" s="19" t="s">
        <v>5453</v>
      </c>
      <c r="B3059" s="20" t="s">
        <v>5452</v>
      </c>
      <c r="C3059" s="21" t="s">
        <v>159202</v>
      </c>
      <c r="D3059" s="21" t="s">
        <v>345</v>
      </c>
      <c r="E3059" s="23"/>
    </row>
    <row r="3060" spans="1:5" ht="20" customHeight="1">
      <c r="A3060" s="19" t="s">
        <v>5454</v>
      </c>
      <c r="B3060" s="20" t="s">
        <v>5455</v>
      </c>
      <c r="C3060" s="21" t="s">
        <v>159203</v>
      </c>
      <c r="D3060" s="21" t="s">
        <v>345</v>
      </c>
      <c r="E3060" s="23"/>
    </row>
    <row r="3061" spans="1:5" ht="20" customHeight="1">
      <c r="A3061" s="19" t="s">
        <v>5456</v>
      </c>
      <c r="B3061" s="20" t="s">
        <v>5457</v>
      </c>
      <c r="C3061" s="21" t="s">
        <v>159204</v>
      </c>
      <c r="D3061" s="21" t="s">
        <v>345</v>
      </c>
      <c r="E3061" s="23"/>
    </row>
    <row r="3062" spans="1:5" ht="20" customHeight="1">
      <c r="A3062" s="19" t="s">
        <v>5458</v>
      </c>
      <c r="B3062" s="20" t="s">
        <v>5459</v>
      </c>
      <c r="C3062" s="21" t="s">
        <v>159205</v>
      </c>
      <c r="D3062" s="21" t="s">
        <v>345</v>
      </c>
      <c r="E3062" s="23"/>
    </row>
    <row r="3063" spans="1:5" ht="20" customHeight="1">
      <c r="A3063" s="19" t="s">
        <v>5460</v>
      </c>
      <c r="B3063" s="20" t="s">
        <v>5461</v>
      </c>
      <c r="C3063" s="22">
        <v>-821</v>
      </c>
      <c r="D3063" s="21" t="s">
        <v>345</v>
      </c>
      <c r="E3063" s="23"/>
    </row>
    <row r="3064" spans="1:5" ht="20" customHeight="1">
      <c r="A3064" s="19" t="s">
        <v>5462</v>
      </c>
      <c r="B3064" s="20" t="s">
        <v>5463</v>
      </c>
      <c r="C3064" s="21" t="s">
        <v>159206</v>
      </c>
      <c r="D3064" s="21" t="s">
        <v>345</v>
      </c>
      <c r="E3064" s="23"/>
    </row>
    <row r="3065" spans="1:5" ht="20" customHeight="1">
      <c r="A3065" s="19" t="s">
        <v>5464</v>
      </c>
      <c r="B3065" s="20" t="s">
        <v>5463</v>
      </c>
      <c r="C3065" s="21" t="s">
        <v>159206</v>
      </c>
      <c r="D3065" s="21" t="s">
        <v>345</v>
      </c>
      <c r="E3065" s="23"/>
    </row>
    <row r="3066" spans="1:5" ht="20" customHeight="1">
      <c r="A3066" s="19" t="s">
        <v>5465</v>
      </c>
      <c r="B3066" s="20" t="s">
        <v>5466</v>
      </c>
      <c r="C3066" s="21" t="s">
        <v>159207</v>
      </c>
      <c r="D3066" s="21" t="s">
        <v>345</v>
      </c>
      <c r="E3066" s="23"/>
    </row>
    <row r="3067" spans="1:5" ht="20" customHeight="1">
      <c r="A3067" s="19" t="s">
        <v>5467</v>
      </c>
      <c r="B3067" s="20" t="s">
        <v>5468</v>
      </c>
      <c r="C3067" s="21" t="s">
        <v>159208</v>
      </c>
      <c r="D3067" s="21" t="s">
        <v>345</v>
      </c>
      <c r="E3067" s="23"/>
    </row>
    <row r="3068" spans="1:5" ht="20" customHeight="1">
      <c r="A3068" s="19" t="s">
        <v>186</v>
      </c>
      <c r="B3068" s="20" t="s">
        <v>190</v>
      </c>
      <c r="C3068" s="21" t="s">
        <v>159209</v>
      </c>
      <c r="D3068" s="21" t="s">
        <v>139</v>
      </c>
      <c r="E3068" s="23"/>
    </row>
    <row r="3069" spans="1:5" ht="20" customHeight="1">
      <c r="A3069" s="19" t="s">
        <v>5469</v>
      </c>
      <c r="B3069" s="20" t="s">
        <v>5470</v>
      </c>
      <c r="C3069" s="21" t="s">
        <v>159210</v>
      </c>
      <c r="D3069" s="21" t="s">
        <v>345</v>
      </c>
      <c r="E3069" s="23"/>
    </row>
    <row r="3070" spans="1:5" ht="20" customHeight="1">
      <c r="A3070" s="19" t="s">
        <v>5471</v>
      </c>
      <c r="B3070" s="20" t="s">
        <v>5472</v>
      </c>
      <c r="C3070" s="21" t="s">
        <v>159211</v>
      </c>
      <c r="D3070" s="21" t="s">
        <v>296</v>
      </c>
      <c r="E3070" s="23"/>
    </row>
    <row r="3071" spans="1:5" ht="20" customHeight="1">
      <c r="A3071" s="19" t="s">
        <v>5473</v>
      </c>
      <c r="B3071" s="20" t="s">
        <v>5474</v>
      </c>
      <c r="C3071" s="21" t="s">
        <v>159212</v>
      </c>
      <c r="D3071" s="21" t="s">
        <v>345</v>
      </c>
      <c r="E3071" s="23"/>
    </row>
    <row r="3072" spans="1:5" ht="20" customHeight="1">
      <c r="A3072" s="19" t="s">
        <v>5475</v>
      </c>
      <c r="B3072" s="20" t="s">
        <v>5476</v>
      </c>
      <c r="C3072" s="21" t="s">
        <v>159213</v>
      </c>
      <c r="D3072" s="21" t="s">
        <v>296</v>
      </c>
      <c r="E3072" s="23"/>
    </row>
    <row r="3073" spans="1:5" ht="20" customHeight="1">
      <c r="A3073" s="19" t="s">
        <v>5477</v>
      </c>
      <c r="B3073" s="20" t="s">
        <v>5478</v>
      </c>
      <c r="C3073" s="21" t="s">
        <v>159214</v>
      </c>
      <c r="D3073" s="21" t="s">
        <v>345</v>
      </c>
      <c r="E3073" s="23"/>
    </row>
    <row r="3074" spans="1:5" ht="20" customHeight="1">
      <c r="A3074" s="19" t="s">
        <v>5479</v>
      </c>
      <c r="B3074" s="20" t="s">
        <v>5478</v>
      </c>
      <c r="C3074" s="21" t="s">
        <v>159214</v>
      </c>
      <c r="D3074" s="21" t="s">
        <v>345</v>
      </c>
      <c r="E3074" s="23"/>
    </row>
    <row r="3075" spans="1:5" ht="20" customHeight="1">
      <c r="A3075" s="19" t="s">
        <v>5480</v>
      </c>
      <c r="B3075" s="20" t="s">
        <v>5481</v>
      </c>
      <c r="C3075" s="21" t="s">
        <v>159215</v>
      </c>
      <c r="D3075" s="21" t="s">
        <v>345</v>
      </c>
      <c r="E3075" s="23"/>
    </row>
    <row r="3076" spans="1:5" ht="20" customHeight="1">
      <c r="A3076" s="19" t="s">
        <v>5482</v>
      </c>
      <c r="B3076" s="20" t="s">
        <v>5481</v>
      </c>
      <c r="C3076" s="21" t="s">
        <v>159215</v>
      </c>
      <c r="D3076" s="21" t="s">
        <v>345</v>
      </c>
      <c r="E3076" s="23"/>
    </row>
    <row r="3077" spans="1:5" ht="20" customHeight="1">
      <c r="A3077" s="19" t="s">
        <v>5483</v>
      </c>
      <c r="B3077" s="20" t="s">
        <v>5481</v>
      </c>
      <c r="C3077" s="21" t="s">
        <v>159215</v>
      </c>
      <c r="D3077" s="21" t="s">
        <v>345</v>
      </c>
      <c r="E3077" s="23"/>
    </row>
    <row r="3078" spans="1:5" ht="20" customHeight="1">
      <c r="A3078" s="19" t="s">
        <v>5484</v>
      </c>
      <c r="B3078" s="20" t="s">
        <v>5485</v>
      </c>
      <c r="C3078" s="21" t="s">
        <v>159216</v>
      </c>
      <c r="D3078" s="21" t="s">
        <v>296</v>
      </c>
      <c r="E3078" s="23"/>
    </row>
    <row r="3079" spans="1:5" ht="20" customHeight="1">
      <c r="A3079" s="19" t="s">
        <v>5486</v>
      </c>
      <c r="B3079" s="20" t="s">
        <v>5487</v>
      </c>
      <c r="C3079" s="21" t="s">
        <v>159217</v>
      </c>
      <c r="D3079" s="21" t="s">
        <v>345</v>
      </c>
      <c r="E3079" s="23"/>
    </row>
    <row r="3080" spans="1:5" ht="20" customHeight="1">
      <c r="A3080" s="19" t="s">
        <v>5488</v>
      </c>
      <c r="B3080" s="24">
        <v>100</v>
      </c>
      <c r="C3080" s="21" t="s">
        <v>159218</v>
      </c>
      <c r="D3080" s="21" t="s">
        <v>345</v>
      </c>
      <c r="E3080" s="23"/>
    </row>
    <row r="3081" spans="1:5" ht="20" customHeight="1">
      <c r="A3081" s="19" t="s">
        <v>5489</v>
      </c>
      <c r="B3081" s="20" t="s">
        <v>5490</v>
      </c>
      <c r="C3081" s="22">
        <v>1638</v>
      </c>
      <c r="D3081" s="21" t="s">
        <v>296</v>
      </c>
      <c r="E3081" s="23"/>
    </row>
    <row r="3082" spans="1:5" ht="20" customHeight="1">
      <c r="A3082" s="19" t="s">
        <v>5491</v>
      </c>
      <c r="B3082" s="20" t="s">
        <v>5492</v>
      </c>
      <c r="C3082" s="22">
        <v>2567</v>
      </c>
      <c r="D3082" s="21" t="s">
        <v>345</v>
      </c>
      <c r="E3082" s="23"/>
    </row>
    <row r="3083" spans="1:5" ht="20" customHeight="1">
      <c r="A3083" s="19" t="s">
        <v>5493</v>
      </c>
      <c r="B3083" s="20" t="s">
        <v>5494</v>
      </c>
      <c r="C3083" s="21" t="s">
        <v>159219</v>
      </c>
      <c r="D3083" s="21" t="s">
        <v>345</v>
      </c>
      <c r="E3083" s="23"/>
    </row>
    <row r="3084" spans="1:5" ht="20" customHeight="1">
      <c r="A3084" s="19" t="s">
        <v>5495</v>
      </c>
      <c r="B3084" s="20" t="s">
        <v>5496</v>
      </c>
      <c r="C3084" s="21" t="s">
        <v>159220</v>
      </c>
      <c r="D3084" s="21" t="s">
        <v>345</v>
      </c>
      <c r="E3084" s="23"/>
    </row>
    <row r="3085" spans="1:5" ht="20" customHeight="1">
      <c r="A3085" s="19" t="s">
        <v>5497</v>
      </c>
      <c r="B3085" s="20" t="s">
        <v>5498</v>
      </c>
      <c r="C3085" s="21" t="s">
        <v>159221</v>
      </c>
      <c r="D3085" s="21" t="s">
        <v>345</v>
      </c>
      <c r="E3085" s="23"/>
    </row>
    <row r="3086" spans="1:5" ht="20" customHeight="1">
      <c r="A3086" s="19" t="s">
        <v>5499</v>
      </c>
      <c r="B3086" s="20" t="s">
        <v>5500</v>
      </c>
      <c r="C3086" s="21" t="s">
        <v>159222</v>
      </c>
      <c r="D3086" s="21" t="s">
        <v>345</v>
      </c>
      <c r="E3086" s="23"/>
    </row>
    <row r="3087" spans="1:5" ht="20" customHeight="1">
      <c r="A3087" s="19" t="s">
        <v>5501</v>
      </c>
      <c r="B3087" s="20" t="s">
        <v>5500</v>
      </c>
      <c r="C3087" s="21" t="s">
        <v>159222</v>
      </c>
      <c r="D3087" s="21" t="s">
        <v>345</v>
      </c>
      <c r="E3087" s="23"/>
    </row>
    <row r="3088" spans="1:5" ht="20" customHeight="1">
      <c r="A3088" s="19" t="s">
        <v>5502</v>
      </c>
      <c r="B3088" s="20" t="s">
        <v>5503</v>
      </c>
      <c r="C3088" s="21" t="s">
        <v>159223</v>
      </c>
      <c r="D3088" s="21" t="s">
        <v>296</v>
      </c>
      <c r="E3088" s="23"/>
    </row>
    <row r="3089" spans="1:5" ht="20" customHeight="1">
      <c r="A3089" s="19" t="s">
        <v>5504</v>
      </c>
      <c r="B3089" s="20" t="s">
        <v>5505</v>
      </c>
      <c r="C3089" s="21" t="s">
        <v>159224</v>
      </c>
      <c r="D3089" s="21" t="s">
        <v>296</v>
      </c>
      <c r="E3089" s="23"/>
    </row>
    <row r="3090" spans="1:5" ht="20" customHeight="1">
      <c r="A3090" s="19" t="s">
        <v>5506</v>
      </c>
      <c r="B3090" s="20" t="s">
        <v>5505</v>
      </c>
      <c r="C3090" s="21" t="s">
        <v>159224</v>
      </c>
      <c r="D3090" s="21" t="s">
        <v>296</v>
      </c>
      <c r="E3090" s="23"/>
    </row>
    <row r="3091" spans="1:5" ht="20" customHeight="1">
      <c r="A3091" s="19" t="s">
        <v>5507</v>
      </c>
      <c r="B3091" s="20" t="s">
        <v>5505</v>
      </c>
      <c r="C3091" s="21" t="s">
        <v>159224</v>
      </c>
      <c r="D3091" s="21" t="s">
        <v>296</v>
      </c>
      <c r="E3091" s="23"/>
    </row>
    <row r="3092" spans="1:5" ht="20" customHeight="1">
      <c r="A3092" s="19" t="s">
        <v>5508</v>
      </c>
      <c r="B3092" s="20" t="s">
        <v>5509</v>
      </c>
      <c r="C3092" s="21" t="s">
        <v>159225</v>
      </c>
      <c r="D3092" s="21" t="s">
        <v>345</v>
      </c>
      <c r="E3092" s="23"/>
    </row>
    <row r="3093" spans="1:5" ht="20" customHeight="1">
      <c r="A3093" s="19" t="s">
        <v>5510</v>
      </c>
      <c r="B3093" s="20" t="s">
        <v>5511</v>
      </c>
      <c r="C3093" s="21" t="s">
        <v>159226</v>
      </c>
      <c r="D3093" s="21" t="s">
        <v>345</v>
      </c>
      <c r="E3093" s="23"/>
    </row>
    <row r="3094" spans="1:5" ht="20" customHeight="1">
      <c r="A3094" s="19" t="s">
        <v>5512</v>
      </c>
      <c r="B3094" s="20" t="s">
        <v>5513</v>
      </c>
      <c r="C3094" s="21" t="s">
        <v>159227</v>
      </c>
      <c r="D3094" s="21" t="s">
        <v>345</v>
      </c>
      <c r="E3094" s="23"/>
    </row>
    <row r="3095" spans="1:5" ht="20" customHeight="1">
      <c r="A3095" s="19" t="s">
        <v>5514</v>
      </c>
      <c r="B3095" s="20" t="s">
        <v>5515</v>
      </c>
      <c r="C3095" s="21" t="s">
        <v>159228</v>
      </c>
      <c r="D3095" s="21" t="s">
        <v>345</v>
      </c>
      <c r="E3095" s="23"/>
    </row>
    <row r="3096" spans="1:5" ht="20" customHeight="1">
      <c r="A3096" s="19" t="s">
        <v>5516</v>
      </c>
      <c r="B3096" s="20" t="s">
        <v>5517</v>
      </c>
      <c r="C3096" s="21" t="s">
        <v>159229</v>
      </c>
      <c r="D3096" s="21" t="s">
        <v>345</v>
      </c>
      <c r="E3096" s="23"/>
    </row>
    <row r="3097" spans="1:5" ht="20" customHeight="1">
      <c r="A3097" s="19" t="s">
        <v>5518</v>
      </c>
      <c r="B3097" s="20" t="s">
        <v>5517</v>
      </c>
      <c r="C3097" s="21" t="s">
        <v>159229</v>
      </c>
      <c r="D3097" s="21" t="s">
        <v>345</v>
      </c>
      <c r="E3097" s="23"/>
    </row>
    <row r="3098" spans="1:5" ht="20" customHeight="1">
      <c r="A3098" s="19" t="s">
        <v>5519</v>
      </c>
      <c r="B3098" s="24">
        <v>100</v>
      </c>
      <c r="C3098" s="21" t="s">
        <v>159230</v>
      </c>
      <c r="D3098" s="21" t="s">
        <v>345</v>
      </c>
      <c r="E3098" s="23"/>
    </row>
    <row r="3099" spans="1:5" ht="20" customHeight="1">
      <c r="A3099" s="19" t="s">
        <v>5520</v>
      </c>
      <c r="B3099" s="20" t="s">
        <v>5521</v>
      </c>
      <c r="C3099" s="21" t="s">
        <v>159231</v>
      </c>
      <c r="D3099" s="21" t="s">
        <v>345</v>
      </c>
      <c r="E3099" s="23"/>
    </row>
    <row r="3100" spans="1:5" ht="20" customHeight="1">
      <c r="A3100" s="19" t="s">
        <v>5522</v>
      </c>
      <c r="B3100" s="20" t="s">
        <v>5523</v>
      </c>
      <c r="C3100" s="21" t="s">
        <v>159232</v>
      </c>
      <c r="D3100" s="21" t="s">
        <v>345</v>
      </c>
      <c r="E3100" s="23"/>
    </row>
    <row r="3101" spans="1:5" ht="20" customHeight="1">
      <c r="A3101" s="19" t="s">
        <v>5524</v>
      </c>
      <c r="B3101" s="20" t="s">
        <v>5525</v>
      </c>
      <c r="C3101" s="21" t="s">
        <v>159233</v>
      </c>
      <c r="D3101" s="21" t="s">
        <v>345</v>
      </c>
      <c r="E3101" s="23"/>
    </row>
    <row r="3102" spans="1:5" ht="20" customHeight="1">
      <c r="A3102" s="19" t="s">
        <v>5526</v>
      </c>
      <c r="B3102" s="24">
        <v>100</v>
      </c>
      <c r="C3102" s="21" t="s">
        <v>159234</v>
      </c>
      <c r="D3102" s="21" t="s">
        <v>345</v>
      </c>
      <c r="E3102" s="23"/>
    </row>
    <row r="3103" spans="1:5" ht="20" customHeight="1">
      <c r="A3103" s="19" t="s">
        <v>5527</v>
      </c>
      <c r="B3103" s="20" t="s">
        <v>5528</v>
      </c>
      <c r="C3103" s="21" t="s">
        <v>159235</v>
      </c>
      <c r="D3103" s="21" t="s">
        <v>345</v>
      </c>
      <c r="E3103" s="23"/>
    </row>
    <row r="3104" spans="1:5" ht="20" customHeight="1">
      <c r="A3104" s="19" t="s">
        <v>5529</v>
      </c>
      <c r="B3104" s="20" t="s">
        <v>5528</v>
      </c>
      <c r="C3104" s="21" t="s">
        <v>159235</v>
      </c>
      <c r="D3104" s="21" t="s">
        <v>345</v>
      </c>
      <c r="E3104" s="23"/>
    </row>
    <row r="3105" spans="1:5" ht="20" customHeight="1">
      <c r="A3105" s="19" t="s">
        <v>5530</v>
      </c>
      <c r="B3105" s="20" t="s">
        <v>5531</v>
      </c>
      <c r="C3105" s="21" t="s">
        <v>159236</v>
      </c>
      <c r="D3105" s="21" t="s">
        <v>296</v>
      </c>
      <c r="E3105" s="23"/>
    </row>
    <row r="3106" spans="1:5" ht="20" customHeight="1">
      <c r="A3106" s="19" t="s">
        <v>5532</v>
      </c>
      <c r="B3106" s="20" t="s">
        <v>5533</v>
      </c>
      <c r="C3106" s="21" t="s">
        <v>159237</v>
      </c>
      <c r="D3106" s="21" t="s">
        <v>345</v>
      </c>
      <c r="E3106" s="23"/>
    </row>
    <row r="3107" spans="1:5" ht="20" customHeight="1">
      <c r="A3107" s="19" t="s">
        <v>5534</v>
      </c>
      <c r="B3107" s="20" t="s">
        <v>5535</v>
      </c>
      <c r="C3107" s="21" t="s">
        <v>159238</v>
      </c>
      <c r="D3107" s="21" t="s">
        <v>345</v>
      </c>
      <c r="E3107" s="23"/>
    </row>
    <row r="3108" spans="1:5" ht="20" customHeight="1">
      <c r="A3108" s="19" t="s">
        <v>5536</v>
      </c>
      <c r="B3108" s="24">
        <v>100</v>
      </c>
      <c r="C3108" s="22">
        <v>3133</v>
      </c>
      <c r="D3108" s="21" t="s">
        <v>345</v>
      </c>
      <c r="E3108" s="23"/>
    </row>
    <row r="3109" spans="1:5" ht="20" customHeight="1">
      <c r="A3109" s="19" t="s">
        <v>5537</v>
      </c>
      <c r="B3109" s="20" t="s">
        <v>5538</v>
      </c>
      <c r="C3109" s="21" t="s">
        <v>159239</v>
      </c>
      <c r="D3109" s="21" t="s">
        <v>139</v>
      </c>
      <c r="E3109" s="23"/>
    </row>
    <row r="3110" spans="1:5" ht="20" customHeight="1">
      <c r="A3110" s="19" t="s">
        <v>5539</v>
      </c>
      <c r="B3110" s="20" t="s">
        <v>5540</v>
      </c>
      <c r="C3110" s="21" t="s">
        <v>159240</v>
      </c>
      <c r="D3110" s="21" t="s">
        <v>345</v>
      </c>
      <c r="E3110" s="23"/>
    </row>
    <row r="3111" spans="1:5" ht="20" customHeight="1">
      <c r="A3111" s="19" t="s">
        <v>5541</v>
      </c>
      <c r="B3111" s="20" t="s">
        <v>5542</v>
      </c>
      <c r="C3111" s="21" t="s">
        <v>159241</v>
      </c>
      <c r="D3111" s="21" t="s">
        <v>345</v>
      </c>
      <c r="E3111" s="23"/>
    </row>
    <row r="3112" spans="1:5" ht="20" customHeight="1">
      <c r="A3112" s="19" t="s">
        <v>5543</v>
      </c>
      <c r="B3112" s="20" t="s">
        <v>5544</v>
      </c>
      <c r="C3112" s="21" t="s">
        <v>159242</v>
      </c>
      <c r="D3112" s="21" t="s">
        <v>345</v>
      </c>
      <c r="E3112" s="23"/>
    </row>
    <row r="3113" spans="1:5" ht="20" customHeight="1">
      <c r="A3113" s="19" t="s">
        <v>5545</v>
      </c>
      <c r="B3113" s="20" t="s">
        <v>5544</v>
      </c>
      <c r="C3113" s="21" t="s">
        <v>159242</v>
      </c>
      <c r="D3113" s="21" t="s">
        <v>345</v>
      </c>
      <c r="E3113" s="23"/>
    </row>
    <row r="3114" spans="1:5" ht="20" customHeight="1">
      <c r="A3114" s="19" t="s">
        <v>5546</v>
      </c>
      <c r="B3114" s="20" t="s">
        <v>5547</v>
      </c>
      <c r="C3114" s="21" t="s">
        <v>159243</v>
      </c>
      <c r="D3114" s="21" t="s">
        <v>345</v>
      </c>
      <c r="E3114" s="23"/>
    </row>
    <row r="3115" spans="1:5" ht="20" customHeight="1">
      <c r="A3115" s="19" t="s">
        <v>5548</v>
      </c>
      <c r="B3115" s="20" t="s">
        <v>5547</v>
      </c>
      <c r="C3115" s="21" t="s">
        <v>159243</v>
      </c>
      <c r="D3115" s="21" t="s">
        <v>345</v>
      </c>
      <c r="E3115" s="23"/>
    </row>
    <row r="3116" spans="1:5" ht="20" customHeight="1">
      <c r="A3116" s="19" t="s">
        <v>5549</v>
      </c>
      <c r="B3116" s="20" t="s">
        <v>5547</v>
      </c>
      <c r="C3116" s="21" t="s">
        <v>159243</v>
      </c>
      <c r="D3116" s="21" t="s">
        <v>345</v>
      </c>
      <c r="E3116" s="23"/>
    </row>
    <row r="3117" spans="1:5" ht="20" customHeight="1">
      <c r="A3117" s="19" t="s">
        <v>5550</v>
      </c>
      <c r="B3117" s="20" t="s">
        <v>5547</v>
      </c>
      <c r="C3117" s="21" t="s">
        <v>159243</v>
      </c>
      <c r="D3117" s="21" t="s">
        <v>345</v>
      </c>
      <c r="E3117" s="23"/>
    </row>
    <row r="3118" spans="1:5" ht="20" customHeight="1">
      <c r="A3118" s="19" t="s">
        <v>5551</v>
      </c>
      <c r="B3118" s="20" t="s">
        <v>5547</v>
      </c>
      <c r="C3118" s="21" t="s">
        <v>159243</v>
      </c>
      <c r="D3118" s="21" t="s">
        <v>345</v>
      </c>
      <c r="E3118" s="23"/>
    </row>
    <row r="3119" spans="1:5" ht="20" customHeight="1">
      <c r="A3119" s="19" t="s">
        <v>5552</v>
      </c>
      <c r="B3119" s="20" t="s">
        <v>5547</v>
      </c>
      <c r="C3119" s="21" t="s">
        <v>159243</v>
      </c>
      <c r="D3119" s="21" t="s">
        <v>345</v>
      </c>
      <c r="E3119" s="23"/>
    </row>
    <row r="3120" spans="1:5" ht="20" customHeight="1">
      <c r="A3120" s="19" t="s">
        <v>5553</v>
      </c>
      <c r="B3120" s="20" t="s">
        <v>5547</v>
      </c>
      <c r="C3120" s="21" t="s">
        <v>159243</v>
      </c>
      <c r="D3120" s="21" t="s">
        <v>345</v>
      </c>
      <c r="E3120" s="23"/>
    </row>
    <row r="3121" spans="1:5" ht="20" customHeight="1">
      <c r="A3121" s="19" t="s">
        <v>5554</v>
      </c>
      <c r="B3121" s="20" t="s">
        <v>5547</v>
      </c>
      <c r="C3121" s="21" t="s">
        <v>159243</v>
      </c>
      <c r="D3121" s="21" t="s">
        <v>345</v>
      </c>
      <c r="E3121" s="23"/>
    </row>
    <row r="3122" spans="1:5" ht="20" customHeight="1">
      <c r="A3122" s="19" t="s">
        <v>5555</v>
      </c>
      <c r="B3122" s="20" t="s">
        <v>5547</v>
      </c>
      <c r="C3122" s="21" t="s">
        <v>159243</v>
      </c>
      <c r="D3122" s="21" t="s">
        <v>345</v>
      </c>
      <c r="E3122" s="23"/>
    </row>
    <row r="3123" spans="1:5" ht="20" customHeight="1">
      <c r="A3123" s="19" t="s">
        <v>5556</v>
      </c>
      <c r="B3123" s="20" t="s">
        <v>5547</v>
      </c>
      <c r="C3123" s="21" t="s">
        <v>159243</v>
      </c>
      <c r="D3123" s="21" t="s">
        <v>345</v>
      </c>
      <c r="E3123" s="23"/>
    </row>
    <row r="3124" spans="1:5" ht="20" customHeight="1">
      <c r="A3124" s="19" t="s">
        <v>5557</v>
      </c>
      <c r="B3124" s="20" t="s">
        <v>5547</v>
      </c>
      <c r="C3124" s="21" t="s">
        <v>159243</v>
      </c>
      <c r="D3124" s="21" t="s">
        <v>345</v>
      </c>
      <c r="E3124" s="23"/>
    </row>
    <row r="3125" spans="1:5" ht="20" customHeight="1">
      <c r="A3125" s="19" t="s">
        <v>5558</v>
      </c>
      <c r="B3125" s="20" t="s">
        <v>5559</v>
      </c>
      <c r="C3125" s="21" t="s">
        <v>159244</v>
      </c>
      <c r="D3125" s="21" t="s">
        <v>296</v>
      </c>
      <c r="E3125" s="23"/>
    </row>
    <row r="3126" spans="1:5" ht="20" customHeight="1">
      <c r="A3126" s="19" t="s">
        <v>5560</v>
      </c>
      <c r="B3126" s="20" t="s">
        <v>5561</v>
      </c>
      <c r="C3126" s="21" t="s">
        <v>159245</v>
      </c>
      <c r="D3126" s="21" t="s">
        <v>345</v>
      </c>
      <c r="E3126" s="23"/>
    </row>
    <row r="3127" spans="1:5" ht="20" customHeight="1">
      <c r="A3127" s="19" t="s">
        <v>5562</v>
      </c>
      <c r="B3127" s="20" t="s">
        <v>5563</v>
      </c>
      <c r="C3127" s="21" t="s">
        <v>159246</v>
      </c>
      <c r="D3127" s="21" t="s">
        <v>345</v>
      </c>
      <c r="E3127" s="23"/>
    </row>
    <row r="3128" spans="1:5" ht="20" customHeight="1">
      <c r="A3128" s="19" t="s">
        <v>5564</v>
      </c>
      <c r="B3128" s="20" t="s">
        <v>5565</v>
      </c>
      <c r="C3128" s="21" t="s">
        <v>159247</v>
      </c>
      <c r="D3128" s="21" t="s">
        <v>345</v>
      </c>
      <c r="E3128" s="23"/>
    </row>
    <row r="3129" spans="1:5" ht="20" customHeight="1">
      <c r="A3129" s="19" t="s">
        <v>5566</v>
      </c>
      <c r="B3129" s="20" t="s">
        <v>5567</v>
      </c>
      <c r="C3129" s="21" t="s">
        <v>159248</v>
      </c>
      <c r="D3129" s="21" t="s">
        <v>345</v>
      </c>
      <c r="E3129" s="23"/>
    </row>
    <row r="3130" spans="1:5" ht="20" customHeight="1">
      <c r="A3130" s="19" t="s">
        <v>5568</v>
      </c>
      <c r="B3130" s="20" t="s">
        <v>5569</v>
      </c>
      <c r="C3130" s="21" t="s">
        <v>159249</v>
      </c>
      <c r="D3130" s="21" t="s">
        <v>345</v>
      </c>
      <c r="E3130" s="23"/>
    </row>
    <row r="3131" spans="1:5" ht="20" customHeight="1">
      <c r="A3131" s="19" t="s">
        <v>5570</v>
      </c>
      <c r="B3131" s="20" t="s">
        <v>5569</v>
      </c>
      <c r="C3131" s="21" t="s">
        <v>159249</v>
      </c>
      <c r="D3131" s="21" t="s">
        <v>345</v>
      </c>
      <c r="E3131" s="23"/>
    </row>
    <row r="3132" spans="1:5" ht="20" customHeight="1">
      <c r="A3132" s="19" t="s">
        <v>5571</v>
      </c>
      <c r="B3132" s="20" t="s">
        <v>5572</v>
      </c>
      <c r="C3132" s="21" t="s">
        <v>159250</v>
      </c>
      <c r="D3132" s="21" t="s">
        <v>345</v>
      </c>
      <c r="E3132" s="23"/>
    </row>
    <row r="3133" spans="1:5" ht="20" customHeight="1">
      <c r="A3133" s="19" t="s">
        <v>5573</v>
      </c>
      <c r="B3133" s="20" t="s">
        <v>5574</v>
      </c>
      <c r="C3133" s="21" t="s">
        <v>159251</v>
      </c>
      <c r="D3133" s="21" t="s">
        <v>296</v>
      </c>
      <c r="E3133" s="23"/>
    </row>
    <row r="3134" spans="1:5" ht="20" customHeight="1">
      <c r="A3134" s="19" t="s">
        <v>5575</v>
      </c>
      <c r="B3134" s="20" t="s">
        <v>5574</v>
      </c>
      <c r="C3134" s="21" t="s">
        <v>159251</v>
      </c>
      <c r="D3134" s="21" t="s">
        <v>296</v>
      </c>
      <c r="E3134" s="23"/>
    </row>
    <row r="3135" spans="1:5" ht="20" customHeight="1">
      <c r="A3135" s="19" t="s">
        <v>5576</v>
      </c>
      <c r="B3135" s="20" t="s">
        <v>5574</v>
      </c>
      <c r="C3135" s="21" t="s">
        <v>159251</v>
      </c>
      <c r="D3135" s="21" t="s">
        <v>296</v>
      </c>
      <c r="E3135" s="23"/>
    </row>
    <row r="3136" spans="1:5" ht="20" customHeight="1">
      <c r="A3136" s="19" t="s">
        <v>5577</v>
      </c>
      <c r="B3136" s="20" t="s">
        <v>5578</v>
      </c>
      <c r="C3136" s="21" t="s">
        <v>159252</v>
      </c>
      <c r="D3136" s="21" t="s">
        <v>345</v>
      </c>
      <c r="E3136" s="23"/>
    </row>
    <row r="3137" spans="1:5" ht="20" customHeight="1">
      <c r="A3137" s="19" t="s">
        <v>5579</v>
      </c>
      <c r="B3137" s="20" t="s">
        <v>5580</v>
      </c>
      <c r="C3137" s="21" t="s">
        <v>159253</v>
      </c>
      <c r="D3137" s="21" t="s">
        <v>345</v>
      </c>
      <c r="E3137" s="23"/>
    </row>
    <row r="3138" spans="1:5" ht="20" customHeight="1">
      <c r="A3138" s="19" t="s">
        <v>5581</v>
      </c>
      <c r="B3138" s="20" t="s">
        <v>5582</v>
      </c>
      <c r="C3138" s="21" t="s">
        <v>159254</v>
      </c>
      <c r="D3138" s="21" t="s">
        <v>345</v>
      </c>
      <c r="E3138" s="23"/>
    </row>
    <row r="3139" spans="1:5" ht="20" customHeight="1">
      <c r="A3139" s="19" t="s">
        <v>5583</v>
      </c>
      <c r="B3139" s="20" t="s">
        <v>5584</v>
      </c>
      <c r="C3139" s="21" t="s">
        <v>159255</v>
      </c>
      <c r="D3139" s="21" t="s">
        <v>345</v>
      </c>
      <c r="E3139" s="23"/>
    </row>
    <row r="3140" spans="1:5" ht="20" customHeight="1">
      <c r="A3140" s="19" t="s">
        <v>5585</v>
      </c>
      <c r="B3140" s="20" t="s">
        <v>5586</v>
      </c>
      <c r="C3140" s="21" t="s">
        <v>159256</v>
      </c>
      <c r="D3140" s="21" t="s">
        <v>345</v>
      </c>
      <c r="E3140" s="23"/>
    </row>
    <row r="3141" spans="1:5" ht="20" customHeight="1">
      <c r="A3141" s="19" t="s">
        <v>5587</v>
      </c>
      <c r="B3141" s="20" t="s">
        <v>5586</v>
      </c>
      <c r="C3141" s="21" t="s">
        <v>159256</v>
      </c>
      <c r="D3141" s="21" t="s">
        <v>345</v>
      </c>
      <c r="E3141" s="23"/>
    </row>
    <row r="3142" spans="1:5" ht="20" customHeight="1">
      <c r="A3142" s="19" t="s">
        <v>5588</v>
      </c>
      <c r="B3142" s="20" t="s">
        <v>5589</v>
      </c>
      <c r="C3142" s="21" t="s">
        <v>159257</v>
      </c>
      <c r="D3142" s="21" t="s">
        <v>296</v>
      </c>
      <c r="E3142" s="23"/>
    </row>
    <row r="3143" spans="1:5" ht="20" customHeight="1">
      <c r="A3143" s="19" t="s">
        <v>5590</v>
      </c>
      <c r="B3143" s="20" t="s">
        <v>5591</v>
      </c>
      <c r="C3143" s="21" t="s">
        <v>159258</v>
      </c>
      <c r="D3143" s="21" t="s">
        <v>345</v>
      </c>
      <c r="E3143" s="23"/>
    </row>
    <row r="3144" spans="1:5" ht="20" customHeight="1">
      <c r="A3144" s="19" t="s">
        <v>5592</v>
      </c>
      <c r="B3144" s="20" t="s">
        <v>5593</v>
      </c>
      <c r="C3144" s="21" t="s">
        <v>159259</v>
      </c>
      <c r="D3144" s="21" t="s">
        <v>345</v>
      </c>
      <c r="E3144" s="23"/>
    </row>
    <row r="3145" spans="1:5" ht="20" customHeight="1">
      <c r="A3145" s="19" t="s">
        <v>5594</v>
      </c>
      <c r="B3145" s="20" t="s">
        <v>5595</v>
      </c>
      <c r="C3145" s="21" t="s">
        <v>159260</v>
      </c>
      <c r="D3145" s="21" t="s">
        <v>345</v>
      </c>
      <c r="E3145" s="23"/>
    </row>
    <row r="3146" spans="1:5" ht="20" customHeight="1">
      <c r="A3146" s="19" t="s">
        <v>5596</v>
      </c>
      <c r="B3146" s="20" t="s">
        <v>5597</v>
      </c>
      <c r="C3146" s="21" t="s">
        <v>159261</v>
      </c>
      <c r="D3146" s="21" t="s">
        <v>296</v>
      </c>
      <c r="E3146" s="23"/>
    </row>
    <row r="3147" spans="1:5" ht="20" customHeight="1">
      <c r="A3147" s="19" t="s">
        <v>5598</v>
      </c>
      <c r="B3147" s="20" t="s">
        <v>5597</v>
      </c>
      <c r="C3147" s="21" t="s">
        <v>159261</v>
      </c>
      <c r="D3147" s="21" t="s">
        <v>296</v>
      </c>
      <c r="E3147" s="23"/>
    </row>
    <row r="3148" spans="1:5" ht="20" customHeight="1">
      <c r="A3148" s="19" t="s">
        <v>5599</v>
      </c>
      <c r="B3148" s="20" t="s">
        <v>5597</v>
      </c>
      <c r="C3148" s="21" t="s">
        <v>159261</v>
      </c>
      <c r="D3148" s="21" t="s">
        <v>296</v>
      </c>
      <c r="E3148" s="23"/>
    </row>
    <row r="3149" spans="1:5" ht="20" customHeight="1">
      <c r="A3149" s="19" t="s">
        <v>5600</v>
      </c>
      <c r="B3149" s="20" t="s">
        <v>5601</v>
      </c>
      <c r="C3149" s="21" t="s">
        <v>159262</v>
      </c>
      <c r="D3149" s="21" t="s">
        <v>345</v>
      </c>
      <c r="E3149" s="23"/>
    </row>
    <row r="3150" spans="1:5" ht="20" customHeight="1">
      <c r="A3150" s="19" t="s">
        <v>5602</v>
      </c>
      <c r="B3150" s="20" t="s">
        <v>5603</v>
      </c>
      <c r="C3150" s="21" t="s">
        <v>159263</v>
      </c>
      <c r="D3150" s="21" t="s">
        <v>345</v>
      </c>
      <c r="E3150" s="23"/>
    </row>
    <row r="3151" spans="1:5" ht="20" customHeight="1">
      <c r="A3151" s="19" t="s">
        <v>5604</v>
      </c>
      <c r="B3151" s="20" t="s">
        <v>5605</v>
      </c>
      <c r="C3151" s="21" t="s">
        <v>159264</v>
      </c>
      <c r="D3151" s="21" t="s">
        <v>345</v>
      </c>
      <c r="E3151" s="23"/>
    </row>
    <row r="3152" spans="1:5" ht="20" customHeight="1">
      <c r="A3152" s="19" t="s">
        <v>5606</v>
      </c>
      <c r="B3152" s="20" t="s">
        <v>5605</v>
      </c>
      <c r="C3152" s="21" t="s">
        <v>159264</v>
      </c>
      <c r="D3152" s="21" t="s">
        <v>345</v>
      </c>
      <c r="E3152" s="23"/>
    </row>
    <row r="3153" spans="1:5" ht="20" customHeight="1">
      <c r="A3153" s="19" t="s">
        <v>5607</v>
      </c>
      <c r="B3153" s="20" t="s">
        <v>5608</v>
      </c>
      <c r="C3153" s="21" t="s">
        <v>159265</v>
      </c>
      <c r="D3153" s="21" t="s">
        <v>345</v>
      </c>
      <c r="E3153" s="23"/>
    </row>
    <row r="3154" spans="1:5" ht="20" customHeight="1">
      <c r="A3154" s="19" t="s">
        <v>5609</v>
      </c>
      <c r="B3154" s="20" t="s">
        <v>5610</v>
      </c>
      <c r="C3154" s="21" t="s">
        <v>159266</v>
      </c>
      <c r="D3154" s="21" t="s">
        <v>345</v>
      </c>
      <c r="E3154" s="23"/>
    </row>
    <row r="3155" spans="1:5" ht="20" customHeight="1">
      <c r="A3155" s="19" t="s">
        <v>5611</v>
      </c>
      <c r="B3155" s="20" t="s">
        <v>5612</v>
      </c>
      <c r="C3155" s="21" t="s">
        <v>159267</v>
      </c>
      <c r="D3155" s="21" t="s">
        <v>345</v>
      </c>
      <c r="E3155" s="23"/>
    </row>
    <row r="3156" spans="1:5" ht="20" customHeight="1">
      <c r="A3156" s="19" t="s">
        <v>5613</v>
      </c>
      <c r="B3156" s="20" t="s">
        <v>5614</v>
      </c>
      <c r="C3156" s="21" t="s">
        <v>159268</v>
      </c>
      <c r="D3156" s="21" t="s">
        <v>139</v>
      </c>
      <c r="E3156" s="23"/>
    </row>
    <row r="3157" spans="1:5" ht="20" customHeight="1">
      <c r="A3157" s="19" t="s">
        <v>5615</v>
      </c>
      <c r="B3157" s="20" t="s">
        <v>5616</v>
      </c>
      <c r="C3157" s="22">
        <v>2127</v>
      </c>
      <c r="D3157" s="21" t="s">
        <v>345</v>
      </c>
      <c r="E3157" s="23"/>
    </row>
    <row r="3158" spans="1:5" ht="20" customHeight="1">
      <c r="A3158" s="19" t="s">
        <v>5617</v>
      </c>
      <c r="B3158" s="20" t="s">
        <v>5618</v>
      </c>
      <c r="C3158" s="21" t="s">
        <v>159269</v>
      </c>
      <c r="D3158" s="21" t="s">
        <v>345</v>
      </c>
      <c r="E3158" s="23"/>
    </row>
    <row r="3159" spans="1:5" ht="20" customHeight="1">
      <c r="A3159" s="19" t="s">
        <v>5619</v>
      </c>
      <c r="B3159" s="20" t="s">
        <v>5620</v>
      </c>
      <c r="C3159" s="21" t="s">
        <v>159270</v>
      </c>
      <c r="D3159" s="21" t="s">
        <v>345</v>
      </c>
      <c r="E3159" s="23"/>
    </row>
    <row r="3160" spans="1:5" ht="20" customHeight="1">
      <c r="A3160" s="19" t="s">
        <v>5621</v>
      </c>
      <c r="B3160" s="20" t="s">
        <v>5620</v>
      </c>
      <c r="C3160" s="21" t="s">
        <v>159270</v>
      </c>
      <c r="D3160" s="21" t="s">
        <v>345</v>
      </c>
      <c r="E3160" s="23"/>
    </row>
    <row r="3161" spans="1:5" ht="20" customHeight="1">
      <c r="A3161" s="19" t="s">
        <v>5622</v>
      </c>
      <c r="B3161" s="20" t="s">
        <v>5623</v>
      </c>
      <c r="C3161" s="21" t="s">
        <v>159271</v>
      </c>
      <c r="D3161" s="21" t="s">
        <v>296</v>
      </c>
      <c r="E3161" s="23"/>
    </row>
    <row r="3162" spans="1:5" ht="20" customHeight="1">
      <c r="A3162" s="19" t="s">
        <v>5624</v>
      </c>
      <c r="B3162" s="20" t="s">
        <v>5623</v>
      </c>
      <c r="C3162" s="21" t="s">
        <v>159271</v>
      </c>
      <c r="D3162" s="21" t="s">
        <v>296</v>
      </c>
      <c r="E3162" s="23"/>
    </row>
    <row r="3163" spans="1:5" ht="20" customHeight="1">
      <c r="A3163" s="19" t="s">
        <v>5625</v>
      </c>
      <c r="B3163" s="20" t="s">
        <v>5623</v>
      </c>
      <c r="C3163" s="21" t="s">
        <v>159271</v>
      </c>
      <c r="D3163" s="21" t="s">
        <v>296</v>
      </c>
      <c r="E3163" s="23"/>
    </row>
    <row r="3164" spans="1:5" ht="20" customHeight="1">
      <c r="A3164" s="19" t="s">
        <v>5626</v>
      </c>
      <c r="B3164" s="20" t="s">
        <v>5627</v>
      </c>
      <c r="C3164" s="21" t="s">
        <v>159272</v>
      </c>
      <c r="D3164" s="21" t="s">
        <v>345</v>
      </c>
      <c r="E3164" s="23"/>
    </row>
    <row r="3165" spans="1:5" ht="20" customHeight="1">
      <c r="A3165" s="19" t="s">
        <v>5628</v>
      </c>
      <c r="B3165" s="20" t="s">
        <v>5627</v>
      </c>
      <c r="C3165" s="21" t="s">
        <v>159272</v>
      </c>
      <c r="D3165" s="21" t="s">
        <v>345</v>
      </c>
      <c r="E3165" s="23"/>
    </row>
    <row r="3166" spans="1:5" ht="20" customHeight="1">
      <c r="A3166" s="19" t="s">
        <v>5629</v>
      </c>
      <c r="B3166" s="20" t="s">
        <v>5627</v>
      </c>
      <c r="C3166" s="21" t="s">
        <v>159272</v>
      </c>
      <c r="D3166" s="21" t="s">
        <v>345</v>
      </c>
      <c r="E3166" s="23"/>
    </row>
    <row r="3167" spans="1:5" ht="20" customHeight="1">
      <c r="A3167" s="19" t="s">
        <v>5630</v>
      </c>
      <c r="B3167" s="20" t="s">
        <v>5631</v>
      </c>
      <c r="C3167" s="21" t="s">
        <v>159273</v>
      </c>
      <c r="D3167" s="21" t="s">
        <v>296</v>
      </c>
      <c r="E3167" s="23"/>
    </row>
    <row r="3168" spans="1:5" ht="20" customHeight="1">
      <c r="A3168" s="19" t="s">
        <v>5632</v>
      </c>
      <c r="B3168" s="20" t="s">
        <v>5633</v>
      </c>
      <c r="C3168" s="21" t="s">
        <v>159274</v>
      </c>
      <c r="D3168" s="21" t="s">
        <v>345</v>
      </c>
      <c r="E3168" s="23"/>
    </row>
    <row r="3169" spans="1:5" ht="20" customHeight="1">
      <c r="A3169" s="19" t="s">
        <v>5634</v>
      </c>
      <c r="B3169" s="20" t="s">
        <v>5635</v>
      </c>
      <c r="C3169" s="21" t="s">
        <v>159275</v>
      </c>
      <c r="D3169" s="21" t="s">
        <v>345</v>
      </c>
      <c r="E3169" s="23"/>
    </row>
    <row r="3170" spans="1:5" ht="20" customHeight="1">
      <c r="A3170" s="19" t="s">
        <v>5636</v>
      </c>
      <c r="B3170" s="20" t="s">
        <v>5637</v>
      </c>
      <c r="C3170" s="21" t="s">
        <v>159276</v>
      </c>
      <c r="D3170" s="21" t="s">
        <v>345</v>
      </c>
      <c r="E3170" s="23"/>
    </row>
    <row r="3171" spans="1:5" ht="20" customHeight="1">
      <c r="A3171" s="19" t="s">
        <v>5638</v>
      </c>
      <c r="B3171" s="20" t="s">
        <v>5639</v>
      </c>
      <c r="C3171" s="21" t="s">
        <v>159277</v>
      </c>
      <c r="D3171" s="21" t="s">
        <v>345</v>
      </c>
      <c r="E3171" s="23"/>
    </row>
    <row r="3172" spans="1:5" ht="20" customHeight="1">
      <c r="A3172" s="19" t="s">
        <v>5640</v>
      </c>
      <c r="B3172" s="20" t="s">
        <v>5641</v>
      </c>
      <c r="C3172" s="21" t="s">
        <v>159278</v>
      </c>
      <c r="D3172" s="21" t="s">
        <v>296</v>
      </c>
      <c r="E3172" s="23"/>
    </row>
    <row r="3173" spans="1:5" ht="20" customHeight="1">
      <c r="A3173" s="19" t="s">
        <v>5642</v>
      </c>
      <c r="B3173" s="20" t="s">
        <v>5643</v>
      </c>
      <c r="C3173" s="21" t="s">
        <v>159279</v>
      </c>
      <c r="D3173" s="21" t="s">
        <v>345</v>
      </c>
      <c r="E3173" s="23"/>
    </row>
    <row r="3174" spans="1:5" ht="20" customHeight="1">
      <c r="A3174" s="19" t="s">
        <v>5644</v>
      </c>
      <c r="B3174" s="20" t="s">
        <v>5643</v>
      </c>
      <c r="C3174" s="21" t="s">
        <v>159279</v>
      </c>
      <c r="D3174" s="21" t="s">
        <v>345</v>
      </c>
      <c r="E3174" s="23"/>
    </row>
    <row r="3175" spans="1:5" ht="20" customHeight="1">
      <c r="A3175" s="19" t="s">
        <v>5645</v>
      </c>
      <c r="B3175" s="20" t="s">
        <v>5646</v>
      </c>
      <c r="C3175" s="21" t="s">
        <v>159280</v>
      </c>
      <c r="D3175" s="21" t="s">
        <v>296</v>
      </c>
      <c r="E3175" s="23"/>
    </row>
    <row r="3176" spans="1:5" ht="20" customHeight="1">
      <c r="A3176" s="19" t="s">
        <v>5647</v>
      </c>
      <c r="B3176" s="20" t="s">
        <v>5646</v>
      </c>
      <c r="C3176" s="21" t="s">
        <v>159280</v>
      </c>
      <c r="D3176" s="21" t="s">
        <v>296</v>
      </c>
      <c r="E3176" s="23"/>
    </row>
    <row r="3177" spans="1:5" ht="20" customHeight="1">
      <c r="A3177" s="19" t="s">
        <v>5648</v>
      </c>
      <c r="B3177" s="20" t="s">
        <v>5649</v>
      </c>
      <c r="C3177" s="22">
        <v>1043</v>
      </c>
      <c r="D3177" s="21" t="s">
        <v>345</v>
      </c>
      <c r="E3177" s="23"/>
    </row>
    <row r="3178" spans="1:5" ht="20" customHeight="1">
      <c r="A3178" s="19" t="s">
        <v>5650</v>
      </c>
      <c r="B3178" s="20" t="s">
        <v>5651</v>
      </c>
      <c r="C3178" s="21" t="s">
        <v>159281</v>
      </c>
      <c r="D3178" s="21" t="s">
        <v>345</v>
      </c>
      <c r="E3178" s="23"/>
    </row>
    <row r="3179" spans="1:5" ht="20" customHeight="1">
      <c r="A3179" s="19" t="s">
        <v>5652</v>
      </c>
      <c r="B3179" s="20" t="s">
        <v>5653</v>
      </c>
      <c r="C3179" s="21" t="s">
        <v>159282</v>
      </c>
      <c r="D3179" s="21" t="s">
        <v>345</v>
      </c>
      <c r="E3179" s="23"/>
    </row>
    <row r="3180" spans="1:5" ht="20" customHeight="1">
      <c r="A3180" s="19" t="s">
        <v>5654</v>
      </c>
      <c r="B3180" s="20" t="s">
        <v>5655</v>
      </c>
      <c r="C3180" s="21" t="s">
        <v>159283</v>
      </c>
      <c r="D3180" s="21" t="s">
        <v>296</v>
      </c>
      <c r="E3180" s="23"/>
    </row>
    <row r="3181" spans="1:5" ht="20" customHeight="1">
      <c r="A3181" s="19" t="s">
        <v>5656</v>
      </c>
      <c r="B3181" s="20" t="s">
        <v>5657</v>
      </c>
      <c r="C3181" s="22">
        <v>1027</v>
      </c>
      <c r="D3181" s="21" t="s">
        <v>345</v>
      </c>
      <c r="E3181" s="23"/>
    </row>
    <row r="3182" spans="1:5" ht="20" customHeight="1">
      <c r="A3182" s="19" t="s">
        <v>5658</v>
      </c>
      <c r="B3182" s="20" t="s">
        <v>5659</v>
      </c>
      <c r="C3182" s="21" t="s">
        <v>159284</v>
      </c>
      <c r="D3182" s="21" t="s">
        <v>345</v>
      </c>
      <c r="E3182" s="23"/>
    </row>
    <row r="3183" spans="1:5" ht="20" customHeight="1">
      <c r="A3183" s="19" t="s">
        <v>5660</v>
      </c>
      <c r="B3183" s="20" t="s">
        <v>5659</v>
      </c>
      <c r="C3183" s="21" t="s">
        <v>159284</v>
      </c>
      <c r="D3183" s="21" t="s">
        <v>345</v>
      </c>
      <c r="E3183" s="23"/>
    </row>
    <row r="3184" spans="1:5" ht="20" customHeight="1">
      <c r="A3184" s="19" t="s">
        <v>5661</v>
      </c>
      <c r="B3184" s="20" t="s">
        <v>5662</v>
      </c>
      <c r="C3184" s="21" t="s">
        <v>159285</v>
      </c>
      <c r="D3184" s="21" t="s">
        <v>345</v>
      </c>
      <c r="E3184" s="23"/>
    </row>
    <row r="3185" spans="1:5" ht="20" customHeight="1">
      <c r="A3185" s="19" t="s">
        <v>5663</v>
      </c>
      <c r="B3185" s="20" t="s">
        <v>5664</v>
      </c>
      <c r="C3185" s="21" t="s">
        <v>159286</v>
      </c>
      <c r="D3185" s="21" t="s">
        <v>139</v>
      </c>
      <c r="E3185" s="23"/>
    </row>
    <row r="3186" spans="1:5" ht="20" customHeight="1">
      <c r="A3186" s="19" t="s">
        <v>5665</v>
      </c>
      <c r="B3186" s="20" t="s">
        <v>5666</v>
      </c>
      <c r="C3186" s="21" t="s">
        <v>159287</v>
      </c>
      <c r="D3186" s="21" t="s">
        <v>345</v>
      </c>
      <c r="E3186" s="23"/>
    </row>
    <row r="3187" spans="1:5" ht="20" customHeight="1">
      <c r="A3187" s="19" t="s">
        <v>5667</v>
      </c>
      <c r="B3187" s="20" t="s">
        <v>5668</v>
      </c>
      <c r="C3187" s="21" t="s">
        <v>159288</v>
      </c>
      <c r="D3187" s="21" t="s">
        <v>345</v>
      </c>
      <c r="E3187" s="23"/>
    </row>
    <row r="3188" spans="1:5" ht="20" customHeight="1">
      <c r="A3188" s="19" t="s">
        <v>5669</v>
      </c>
      <c r="B3188" s="20" t="s">
        <v>5670</v>
      </c>
      <c r="C3188" s="21" t="s">
        <v>159289</v>
      </c>
      <c r="D3188" s="21" t="s">
        <v>345</v>
      </c>
      <c r="E3188" s="23"/>
    </row>
    <row r="3189" spans="1:5" ht="20" customHeight="1">
      <c r="A3189" s="19" t="s">
        <v>5671</v>
      </c>
      <c r="B3189" s="20" t="s">
        <v>5672</v>
      </c>
      <c r="C3189" s="21" t="s">
        <v>159290</v>
      </c>
      <c r="D3189" s="21" t="s">
        <v>345</v>
      </c>
      <c r="E3189" s="23"/>
    </row>
    <row r="3190" spans="1:5" ht="20" customHeight="1">
      <c r="A3190" s="19" t="s">
        <v>5673</v>
      </c>
      <c r="B3190" s="20" t="s">
        <v>5672</v>
      </c>
      <c r="C3190" s="21" t="s">
        <v>159290</v>
      </c>
      <c r="D3190" s="21" t="s">
        <v>345</v>
      </c>
      <c r="E3190" s="23"/>
    </row>
    <row r="3191" spans="1:5" ht="20" customHeight="1">
      <c r="A3191" s="19" t="s">
        <v>5674</v>
      </c>
      <c r="B3191" s="20" t="s">
        <v>5675</v>
      </c>
      <c r="C3191" s="21" t="s">
        <v>159291</v>
      </c>
      <c r="D3191" s="21" t="s">
        <v>345</v>
      </c>
      <c r="E3191" s="23"/>
    </row>
    <row r="3192" spans="1:5" ht="20" customHeight="1">
      <c r="A3192" s="19" t="s">
        <v>5676</v>
      </c>
      <c r="B3192" s="20" t="s">
        <v>5677</v>
      </c>
      <c r="C3192" s="21" t="s">
        <v>159292</v>
      </c>
      <c r="D3192" s="21" t="s">
        <v>345</v>
      </c>
      <c r="E3192" s="23"/>
    </row>
    <row r="3193" spans="1:5" ht="20" customHeight="1">
      <c r="A3193" s="19" t="s">
        <v>5678</v>
      </c>
      <c r="B3193" s="20" t="s">
        <v>5679</v>
      </c>
      <c r="C3193" s="21" t="s">
        <v>159293</v>
      </c>
      <c r="D3193" s="21" t="s">
        <v>345</v>
      </c>
      <c r="E3193" s="23"/>
    </row>
    <row r="3194" spans="1:5" ht="20" customHeight="1">
      <c r="A3194" s="19" t="s">
        <v>5680</v>
      </c>
      <c r="B3194" s="20" t="s">
        <v>5681</v>
      </c>
      <c r="C3194" s="21" t="s">
        <v>159294</v>
      </c>
      <c r="D3194" s="21" t="s">
        <v>345</v>
      </c>
      <c r="E3194" s="23"/>
    </row>
    <row r="3195" spans="1:5" ht="20" customHeight="1">
      <c r="A3195" s="19" t="s">
        <v>5682</v>
      </c>
      <c r="B3195" s="20" t="s">
        <v>5683</v>
      </c>
      <c r="C3195" s="21" t="s">
        <v>159295</v>
      </c>
      <c r="D3195" s="21" t="s">
        <v>296</v>
      </c>
      <c r="E3195" s="23"/>
    </row>
    <row r="3196" spans="1:5" ht="20" customHeight="1">
      <c r="A3196" s="19" t="s">
        <v>5684</v>
      </c>
      <c r="B3196" s="20" t="s">
        <v>5685</v>
      </c>
      <c r="C3196" s="21" t="s">
        <v>159296</v>
      </c>
      <c r="D3196" s="21" t="s">
        <v>345</v>
      </c>
      <c r="E3196" s="23"/>
    </row>
    <row r="3197" spans="1:5" ht="20" customHeight="1">
      <c r="A3197" s="19" t="s">
        <v>5686</v>
      </c>
      <c r="B3197" s="20" t="s">
        <v>5685</v>
      </c>
      <c r="C3197" s="21" t="s">
        <v>159296</v>
      </c>
      <c r="D3197" s="21" t="s">
        <v>345</v>
      </c>
      <c r="E3197" s="23"/>
    </row>
    <row r="3198" spans="1:5" ht="20" customHeight="1">
      <c r="A3198" s="19" t="s">
        <v>5687</v>
      </c>
      <c r="B3198" s="20" t="s">
        <v>5688</v>
      </c>
      <c r="C3198" s="21" t="s">
        <v>159297</v>
      </c>
      <c r="D3198" s="21" t="s">
        <v>296</v>
      </c>
      <c r="E3198" s="23"/>
    </row>
    <row r="3199" spans="1:5" ht="20" customHeight="1">
      <c r="A3199" s="19" t="s">
        <v>5689</v>
      </c>
      <c r="B3199" s="20" t="s">
        <v>5690</v>
      </c>
      <c r="C3199" s="21" t="s">
        <v>159298</v>
      </c>
      <c r="D3199" s="21" t="s">
        <v>345</v>
      </c>
      <c r="E3199" s="23"/>
    </row>
    <row r="3200" spans="1:5" ht="20" customHeight="1">
      <c r="A3200" s="19" t="s">
        <v>5691</v>
      </c>
      <c r="B3200" s="20" t="s">
        <v>5690</v>
      </c>
      <c r="C3200" s="21" t="s">
        <v>159298</v>
      </c>
      <c r="D3200" s="21" t="s">
        <v>345</v>
      </c>
      <c r="E3200" s="23"/>
    </row>
    <row r="3201" spans="1:5" ht="20" customHeight="1">
      <c r="A3201" s="19" t="s">
        <v>5692</v>
      </c>
      <c r="B3201" s="20" t="s">
        <v>5690</v>
      </c>
      <c r="C3201" s="21" t="s">
        <v>159298</v>
      </c>
      <c r="D3201" s="21" t="s">
        <v>345</v>
      </c>
      <c r="E3201" s="23"/>
    </row>
    <row r="3202" spans="1:5" ht="20" customHeight="1">
      <c r="A3202" s="19" t="s">
        <v>5693</v>
      </c>
      <c r="B3202" s="20" t="s">
        <v>5694</v>
      </c>
      <c r="C3202" s="21" t="s">
        <v>159299</v>
      </c>
      <c r="D3202" s="21" t="s">
        <v>345</v>
      </c>
      <c r="E3202" s="23"/>
    </row>
    <row r="3203" spans="1:5" ht="20" customHeight="1">
      <c r="A3203" s="19" t="s">
        <v>5695</v>
      </c>
      <c r="B3203" s="20" t="s">
        <v>5696</v>
      </c>
      <c r="C3203" s="22">
        <v>1054</v>
      </c>
      <c r="D3203" s="21" t="s">
        <v>296</v>
      </c>
      <c r="E3203" s="23"/>
    </row>
    <row r="3204" spans="1:5" ht="20" customHeight="1">
      <c r="A3204" s="19" t="s">
        <v>5697</v>
      </c>
      <c r="B3204" s="20" t="s">
        <v>5698</v>
      </c>
      <c r="C3204" s="21" t="s">
        <v>159300</v>
      </c>
      <c r="D3204" s="21" t="s">
        <v>296</v>
      </c>
      <c r="E3204" s="23"/>
    </row>
    <row r="3205" spans="1:5" ht="20" customHeight="1">
      <c r="A3205" s="19" t="s">
        <v>5699</v>
      </c>
      <c r="B3205" s="20" t="s">
        <v>5700</v>
      </c>
      <c r="C3205" s="21" t="s">
        <v>159301</v>
      </c>
      <c r="D3205" s="21" t="s">
        <v>345</v>
      </c>
      <c r="E3205" s="23"/>
    </row>
    <row r="3206" spans="1:5" ht="20" customHeight="1">
      <c r="A3206" s="19" t="s">
        <v>5701</v>
      </c>
      <c r="B3206" s="20" t="s">
        <v>5702</v>
      </c>
      <c r="C3206" s="21" t="s">
        <v>159302</v>
      </c>
      <c r="D3206" s="21" t="s">
        <v>345</v>
      </c>
      <c r="E3206" s="23"/>
    </row>
    <row r="3207" spans="1:5" ht="20" customHeight="1">
      <c r="A3207" s="19" t="s">
        <v>5703</v>
      </c>
      <c r="B3207" s="20" t="s">
        <v>5704</v>
      </c>
      <c r="C3207" s="21" t="s">
        <v>159303</v>
      </c>
      <c r="D3207" s="21" t="s">
        <v>345</v>
      </c>
      <c r="E3207" s="23"/>
    </row>
    <row r="3208" spans="1:5" ht="20" customHeight="1">
      <c r="A3208" s="19" t="s">
        <v>5705</v>
      </c>
      <c r="B3208" s="20" t="s">
        <v>5706</v>
      </c>
      <c r="C3208" s="21" t="s">
        <v>159304</v>
      </c>
      <c r="D3208" s="21" t="s">
        <v>345</v>
      </c>
      <c r="E3208" s="23"/>
    </row>
    <row r="3209" spans="1:5" ht="20" customHeight="1">
      <c r="A3209" s="19" t="s">
        <v>5707</v>
      </c>
      <c r="B3209" s="20" t="s">
        <v>5706</v>
      </c>
      <c r="C3209" s="21" t="s">
        <v>159304</v>
      </c>
      <c r="D3209" s="21" t="s">
        <v>345</v>
      </c>
      <c r="E3209" s="23"/>
    </row>
    <row r="3210" spans="1:5" ht="20" customHeight="1">
      <c r="A3210" s="19" t="s">
        <v>5708</v>
      </c>
      <c r="B3210" s="20" t="s">
        <v>5709</v>
      </c>
      <c r="C3210" s="21" t="s">
        <v>159305</v>
      </c>
      <c r="D3210" s="21" t="s">
        <v>296</v>
      </c>
      <c r="E3210" s="23"/>
    </row>
    <row r="3211" spans="1:5" ht="20" customHeight="1">
      <c r="A3211" s="19" t="s">
        <v>5710</v>
      </c>
      <c r="B3211" s="20" t="s">
        <v>5711</v>
      </c>
      <c r="C3211" s="21" t="s">
        <v>159306</v>
      </c>
      <c r="D3211" s="21" t="s">
        <v>296</v>
      </c>
      <c r="E3211" s="23"/>
    </row>
    <row r="3212" spans="1:5" ht="20" customHeight="1">
      <c r="A3212" s="19" t="s">
        <v>5712</v>
      </c>
      <c r="B3212" s="20" t="s">
        <v>5711</v>
      </c>
      <c r="C3212" s="21" t="s">
        <v>159306</v>
      </c>
      <c r="D3212" s="21" t="s">
        <v>296</v>
      </c>
      <c r="E3212" s="23"/>
    </row>
    <row r="3213" spans="1:5" ht="20" customHeight="1">
      <c r="A3213" s="19" t="s">
        <v>5713</v>
      </c>
      <c r="B3213" s="20" t="s">
        <v>5711</v>
      </c>
      <c r="C3213" s="21" t="s">
        <v>159306</v>
      </c>
      <c r="D3213" s="21" t="s">
        <v>296</v>
      </c>
      <c r="E3213" s="23"/>
    </row>
    <row r="3214" spans="1:5" ht="20" customHeight="1">
      <c r="A3214" s="19" t="s">
        <v>5714</v>
      </c>
      <c r="B3214" s="20" t="s">
        <v>5715</v>
      </c>
      <c r="C3214" s="21" t="s">
        <v>159307</v>
      </c>
      <c r="D3214" s="21" t="s">
        <v>345</v>
      </c>
      <c r="E3214" s="23"/>
    </row>
    <row r="3215" spans="1:5" ht="20" customHeight="1">
      <c r="A3215" s="19" t="s">
        <v>5716</v>
      </c>
      <c r="B3215" s="20" t="s">
        <v>5717</v>
      </c>
      <c r="C3215" s="21" t="s">
        <v>159308</v>
      </c>
      <c r="D3215" s="21" t="s">
        <v>345</v>
      </c>
      <c r="E3215" s="23"/>
    </row>
    <row r="3216" spans="1:5" ht="20" customHeight="1">
      <c r="A3216" s="19" t="s">
        <v>5718</v>
      </c>
      <c r="B3216" s="20" t="s">
        <v>5719</v>
      </c>
      <c r="C3216" s="21" t="s">
        <v>159309</v>
      </c>
      <c r="D3216" s="21" t="s">
        <v>345</v>
      </c>
      <c r="E3216" s="23"/>
    </row>
    <row r="3217" spans="1:5" ht="20" customHeight="1">
      <c r="A3217" s="19" t="s">
        <v>5720</v>
      </c>
      <c r="B3217" s="20" t="s">
        <v>5721</v>
      </c>
      <c r="C3217" s="21" t="s">
        <v>159310</v>
      </c>
      <c r="D3217" s="21" t="s">
        <v>345</v>
      </c>
      <c r="E3217" s="23"/>
    </row>
    <row r="3218" spans="1:5" ht="20" customHeight="1">
      <c r="A3218" s="19" t="s">
        <v>5722</v>
      </c>
      <c r="B3218" s="20" t="s">
        <v>5723</v>
      </c>
      <c r="C3218" s="21" t="s">
        <v>159311</v>
      </c>
      <c r="D3218" s="21" t="s">
        <v>345</v>
      </c>
      <c r="E3218" s="23"/>
    </row>
    <row r="3219" spans="1:5" ht="20" customHeight="1">
      <c r="A3219" s="19" t="s">
        <v>5724</v>
      </c>
      <c r="B3219" s="20" t="s">
        <v>5725</v>
      </c>
      <c r="C3219" s="21" t="s">
        <v>159312</v>
      </c>
      <c r="D3219" s="21" t="s">
        <v>345</v>
      </c>
      <c r="E3219" s="23"/>
    </row>
    <row r="3220" spans="1:5" ht="20" customHeight="1">
      <c r="A3220" s="19" t="s">
        <v>5726</v>
      </c>
      <c r="B3220" s="20" t="s">
        <v>5725</v>
      </c>
      <c r="C3220" s="21" t="s">
        <v>159312</v>
      </c>
      <c r="D3220" s="21" t="s">
        <v>345</v>
      </c>
      <c r="E3220" s="23"/>
    </row>
    <row r="3221" spans="1:5" ht="20" customHeight="1">
      <c r="A3221" s="19" t="s">
        <v>5727</v>
      </c>
      <c r="B3221" s="24">
        <v>100</v>
      </c>
      <c r="C3221" s="21" t="s">
        <v>159313</v>
      </c>
      <c r="D3221" s="21" t="s">
        <v>345</v>
      </c>
      <c r="E3221" s="23"/>
    </row>
    <row r="3222" spans="1:5" ht="20" customHeight="1">
      <c r="A3222" s="19" t="s">
        <v>5728</v>
      </c>
      <c r="B3222" s="20" t="s">
        <v>5729</v>
      </c>
      <c r="C3222" s="21" t="s">
        <v>159314</v>
      </c>
      <c r="D3222" s="21" t="s">
        <v>345</v>
      </c>
      <c r="E3222" s="23"/>
    </row>
    <row r="3223" spans="1:5" ht="20" customHeight="1">
      <c r="A3223" s="19" t="s">
        <v>5730</v>
      </c>
      <c r="B3223" s="20" t="s">
        <v>5731</v>
      </c>
      <c r="C3223" s="21" t="s">
        <v>159315</v>
      </c>
      <c r="D3223" s="21" t="s">
        <v>345</v>
      </c>
      <c r="E3223" s="23"/>
    </row>
    <row r="3224" spans="1:5" ht="20" customHeight="1">
      <c r="A3224" s="19" t="s">
        <v>5732</v>
      </c>
      <c r="B3224" s="20" t="s">
        <v>5731</v>
      </c>
      <c r="C3224" s="21" t="s">
        <v>159315</v>
      </c>
      <c r="D3224" s="21" t="s">
        <v>345</v>
      </c>
      <c r="E3224" s="23"/>
    </row>
    <row r="3225" spans="1:5" ht="20" customHeight="1">
      <c r="A3225" s="19" t="s">
        <v>5733</v>
      </c>
      <c r="B3225" s="20" t="s">
        <v>5734</v>
      </c>
      <c r="C3225" s="21" t="s">
        <v>159316</v>
      </c>
      <c r="D3225" s="21" t="s">
        <v>139</v>
      </c>
      <c r="E3225" s="23"/>
    </row>
    <row r="3226" spans="1:5" ht="20" customHeight="1">
      <c r="A3226" s="19" t="s">
        <v>5735</v>
      </c>
      <c r="B3226" s="20" t="s">
        <v>5736</v>
      </c>
      <c r="C3226" s="21" t="s">
        <v>159317</v>
      </c>
      <c r="D3226" s="21" t="s">
        <v>345</v>
      </c>
      <c r="E3226" s="23"/>
    </row>
    <row r="3227" spans="1:5" ht="20" customHeight="1">
      <c r="A3227" s="19" t="s">
        <v>5737</v>
      </c>
      <c r="B3227" s="24">
        <v>100</v>
      </c>
      <c r="C3227" s="21" t="s">
        <v>159318</v>
      </c>
      <c r="D3227" s="21" t="s">
        <v>345</v>
      </c>
      <c r="E3227" s="23"/>
    </row>
    <row r="3228" spans="1:5" ht="20" customHeight="1">
      <c r="A3228" s="19" t="s">
        <v>5738</v>
      </c>
      <c r="B3228" s="20" t="s">
        <v>5739</v>
      </c>
      <c r="C3228" s="21" t="s">
        <v>159319</v>
      </c>
      <c r="D3228" s="21" t="s">
        <v>345</v>
      </c>
      <c r="E3228" s="23"/>
    </row>
    <row r="3229" spans="1:5" ht="20" customHeight="1">
      <c r="A3229" s="19" t="s">
        <v>5740</v>
      </c>
      <c r="B3229" s="20" t="s">
        <v>5741</v>
      </c>
      <c r="C3229" s="21" t="s">
        <v>159320</v>
      </c>
      <c r="D3229" s="21" t="s">
        <v>345</v>
      </c>
      <c r="E3229" s="23"/>
    </row>
    <row r="3230" spans="1:5" ht="20" customHeight="1">
      <c r="A3230" s="19" t="s">
        <v>5742</v>
      </c>
      <c r="B3230" s="20" t="s">
        <v>5741</v>
      </c>
      <c r="C3230" s="21" t="s">
        <v>159320</v>
      </c>
      <c r="D3230" s="21" t="s">
        <v>345</v>
      </c>
      <c r="E3230" s="23"/>
    </row>
    <row r="3231" spans="1:5" ht="20" customHeight="1">
      <c r="A3231" s="19" t="s">
        <v>5743</v>
      </c>
      <c r="B3231" s="20" t="s">
        <v>5744</v>
      </c>
      <c r="C3231" s="21" t="s">
        <v>159321</v>
      </c>
      <c r="D3231" s="21" t="s">
        <v>296</v>
      </c>
      <c r="E3231" s="23"/>
    </row>
    <row r="3232" spans="1:5" ht="20" customHeight="1">
      <c r="A3232" s="19" t="s">
        <v>5745</v>
      </c>
      <c r="B3232" s="20" t="s">
        <v>5746</v>
      </c>
      <c r="C3232" s="21" t="s">
        <v>159322</v>
      </c>
      <c r="D3232" s="21" t="s">
        <v>345</v>
      </c>
      <c r="E3232" s="23"/>
    </row>
    <row r="3233" spans="1:5" ht="20" customHeight="1">
      <c r="A3233" s="19" t="s">
        <v>5747</v>
      </c>
      <c r="B3233" s="20" t="s">
        <v>5748</v>
      </c>
      <c r="C3233" s="21" t="s">
        <v>159323</v>
      </c>
      <c r="D3233" s="21" t="s">
        <v>345</v>
      </c>
      <c r="E3233" s="23"/>
    </row>
    <row r="3234" spans="1:5" ht="20" customHeight="1">
      <c r="A3234" s="19" t="s">
        <v>5749</v>
      </c>
      <c r="B3234" s="20" t="s">
        <v>5750</v>
      </c>
      <c r="C3234" s="21" t="s">
        <v>159324</v>
      </c>
      <c r="D3234" s="21" t="s">
        <v>345</v>
      </c>
      <c r="E3234" s="23"/>
    </row>
    <row r="3235" spans="1:5" ht="20" customHeight="1">
      <c r="A3235" s="19" t="s">
        <v>5751</v>
      </c>
      <c r="B3235" s="20" t="s">
        <v>5752</v>
      </c>
      <c r="C3235" s="21" t="s">
        <v>159325</v>
      </c>
      <c r="D3235" s="21" t="s">
        <v>345</v>
      </c>
      <c r="E3235" s="23"/>
    </row>
    <row r="3236" spans="1:5" ht="20" customHeight="1">
      <c r="A3236" s="19" t="s">
        <v>5753</v>
      </c>
      <c r="B3236" s="20" t="s">
        <v>5754</v>
      </c>
      <c r="C3236" s="21" t="s">
        <v>159326</v>
      </c>
      <c r="D3236" s="21" t="s">
        <v>345</v>
      </c>
      <c r="E3236" s="23"/>
    </row>
    <row r="3237" spans="1:5" ht="20" customHeight="1">
      <c r="A3237" s="19" t="s">
        <v>5755</v>
      </c>
      <c r="B3237" s="20" t="s">
        <v>5754</v>
      </c>
      <c r="C3237" s="21" t="s">
        <v>159326</v>
      </c>
      <c r="D3237" s="21" t="s">
        <v>345</v>
      </c>
      <c r="E3237" s="23"/>
    </row>
    <row r="3238" spans="1:5" ht="20" customHeight="1">
      <c r="A3238" s="19" t="s">
        <v>5756</v>
      </c>
      <c r="B3238" s="20" t="s">
        <v>5757</v>
      </c>
      <c r="C3238" s="21" t="s">
        <v>159327</v>
      </c>
      <c r="D3238" s="21" t="s">
        <v>345</v>
      </c>
      <c r="E3238" s="23"/>
    </row>
    <row r="3239" spans="1:5" ht="20" customHeight="1">
      <c r="A3239" s="19" t="s">
        <v>5758</v>
      </c>
      <c r="B3239" s="20" t="s">
        <v>5757</v>
      </c>
      <c r="C3239" s="21" t="s">
        <v>159327</v>
      </c>
      <c r="D3239" s="21" t="s">
        <v>345</v>
      </c>
      <c r="E3239" s="23"/>
    </row>
    <row r="3240" spans="1:5" ht="20" customHeight="1">
      <c r="A3240" s="19" t="s">
        <v>5759</v>
      </c>
      <c r="B3240" s="20" t="s">
        <v>5757</v>
      </c>
      <c r="C3240" s="21" t="s">
        <v>159327</v>
      </c>
      <c r="D3240" s="21" t="s">
        <v>345</v>
      </c>
      <c r="E3240" s="23"/>
    </row>
    <row r="3241" spans="1:5" ht="20" customHeight="1">
      <c r="A3241" s="19" t="s">
        <v>5760</v>
      </c>
      <c r="B3241" s="20" t="s">
        <v>5761</v>
      </c>
      <c r="C3241" s="21" t="s">
        <v>159328</v>
      </c>
      <c r="D3241" s="21" t="s">
        <v>296</v>
      </c>
      <c r="E3241" s="23"/>
    </row>
    <row r="3242" spans="1:5" ht="20" customHeight="1">
      <c r="A3242" s="19" t="s">
        <v>5762</v>
      </c>
      <c r="B3242" s="20" t="s">
        <v>5763</v>
      </c>
      <c r="C3242" s="21" t="s">
        <v>159329</v>
      </c>
      <c r="D3242" s="21" t="s">
        <v>345</v>
      </c>
      <c r="E3242" s="23"/>
    </row>
    <row r="3243" spans="1:5" ht="20" customHeight="1">
      <c r="A3243" s="19" t="s">
        <v>5764</v>
      </c>
      <c r="B3243" s="24">
        <v>100</v>
      </c>
      <c r="C3243" s="21" t="s">
        <v>159330</v>
      </c>
      <c r="D3243" s="21" t="s">
        <v>345</v>
      </c>
      <c r="E3243" s="23"/>
    </row>
    <row r="3244" spans="1:5" ht="20" customHeight="1">
      <c r="A3244" s="19" t="s">
        <v>5765</v>
      </c>
      <c r="B3244" s="20" t="s">
        <v>5766</v>
      </c>
      <c r="C3244" s="21" t="s">
        <v>159331</v>
      </c>
      <c r="D3244" s="21" t="s">
        <v>345</v>
      </c>
      <c r="E3244" s="23"/>
    </row>
    <row r="3245" spans="1:5" ht="20" customHeight="1">
      <c r="A3245" s="19" t="s">
        <v>5767</v>
      </c>
      <c r="B3245" s="20" t="s">
        <v>5768</v>
      </c>
      <c r="C3245" s="21" t="s">
        <v>159332</v>
      </c>
      <c r="D3245" s="21" t="s">
        <v>345</v>
      </c>
      <c r="E3245" s="23"/>
    </row>
    <row r="3246" spans="1:5" ht="20" customHeight="1">
      <c r="A3246" s="19" t="s">
        <v>5769</v>
      </c>
      <c r="B3246" s="24">
        <v>100</v>
      </c>
      <c r="C3246" s="21" t="s">
        <v>159333</v>
      </c>
      <c r="D3246" s="21" t="s">
        <v>345</v>
      </c>
      <c r="E3246" s="23"/>
    </row>
    <row r="3247" spans="1:5" ht="20" customHeight="1">
      <c r="A3247" s="19" t="s">
        <v>5770</v>
      </c>
      <c r="B3247" s="20" t="s">
        <v>5771</v>
      </c>
      <c r="C3247" s="21" t="s">
        <v>159334</v>
      </c>
      <c r="D3247" s="21" t="s">
        <v>345</v>
      </c>
      <c r="E3247" s="23"/>
    </row>
    <row r="3248" spans="1:5" ht="20" customHeight="1">
      <c r="A3248" s="19" t="s">
        <v>5772</v>
      </c>
      <c r="B3248" s="20" t="s">
        <v>5771</v>
      </c>
      <c r="C3248" s="21" t="s">
        <v>159334</v>
      </c>
      <c r="D3248" s="21" t="s">
        <v>345</v>
      </c>
      <c r="E3248" s="23"/>
    </row>
    <row r="3249" spans="1:5" ht="20" customHeight="1">
      <c r="A3249" s="19" t="s">
        <v>5773</v>
      </c>
      <c r="B3249" s="20" t="s">
        <v>5774</v>
      </c>
      <c r="C3249" s="21" t="s">
        <v>159335</v>
      </c>
      <c r="D3249" s="21" t="s">
        <v>345</v>
      </c>
      <c r="E3249" s="23"/>
    </row>
    <row r="3250" spans="1:5" ht="20" customHeight="1">
      <c r="A3250" s="19" t="s">
        <v>5775</v>
      </c>
      <c r="B3250" s="20" t="s">
        <v>5776</v>
      </c>
      <c r="C3250" s="21" t="s">
        <v>159336</v>
      </c>
      <c r="D3250" s="21" t="s">
        <v>296</v>
      </c>
      <c r="E3250" s="23"/>
    </row>
    <row r="3251" spans="1:5" ht="20" customHeight="1">
      <c r="A3251" s="19" t="s">
        <v>5777</v>
      </c>
      <c r="B3251" s="20" t="s">
        <v>5776</v>
      </c>
      <c r="C3251" s="21" t="s">
        <v>159336</v>
      </c>
      <c r="D3251" s="21" t="s">
        <v>296</v>
      </c>
      <c r="E3251" s="23"/>
    </row>
    <row r="3252" spans="1:5" ht="20" customHeight="1">
      <c r="A3252" s="19" t="s">
        <v>5778</v>
      </c>
      <c r="B3252" s="20" t="s">
        <v>5776</v>
      </c>
      <c r="C3252" s="21" t="s">
        <v>159336</v>
      </c>
      <c r="D3252" s="21" t="s">
        <v>296</v>
      </c>
      <c r="E3252" s="23"/>
    </row>
    <row r="3253" spans="1:5" ht="20" customHeight="1">
      <c r="A3253" s="19" t="s">
        <v>5779</v>
      </c>
      <c r="B3253" s="20" t="s">
        <v>5776</v>
      </c>
      <c r="C3253" s="21" t="s">
        <v>159336</v>
      </c>
      <c r="D3253" s="21" t="s">
        <v>296</v>
      </c>
      <c r="E3253" s="23"/>
    </row>
    <row r="3254" spans="1:5" ht="20" customHeight="1">
      <c r="A3254" s="19" t="s">
        <v>5780</v>
      </c>
      <c r="B3254" s="20" t="s">
        <v>5781</v>
      </c>
      <c r="C3254" s="21" t="s">
        <v>159337</v>
      </c>
      <c r="D3254" s="21" t="s">
        <v>345</v>
      </c>
      <c r="E3254" s="23"/>
    </row>
    <row r="3255" spans="1:5" ht="20" customHeight="1">
      <c r="A3255" s="19" t="s">
        <v>5782</v>
      </c>
      <c r="B3255" s="20" t="s">
        <v>5783</v>
      </c>
      <c r="C3255" s="21" t="s">
        <v>159338</v>
      </c>
      <c r="D3255" s="21" t="s">
        <v>345</v>
      </c>
      <c r="E3255" s="23"/>
    </row>
    <row r="3256" spans="1:5" ht="20" customHeight="1">
      <c r="A3256" s="19" t="s">
        <v>5784</v>
      </c>
      <c r="B3256" s="24">
        <v>100</v>
      </c>
      <c r="C3256" s="21" t="s">
        <v>159339</v>
      </c>
      <c r="D3256" s="21" t="s">
        <v>345</v>
      </c>
      <c r="E3256" s="23"/>
    </row>
    <row r="3257" spans="1:5" ht="20" customHeight="1">
      <c r="A3257" s="19" t="s">
        <v>5785</v>
      </c>
      <c r="B3257" s="20" t="s">
        <v>5786</v>
      </c>
      <c r="C3257" s="21" t="s">
        <v>159340</v>
      </c>
      <c r="D3257" s="21" t="s">
        <v>345</v>
      </c>
      <c r="E3257" s="23"/>
    </row>
    <row r="3258" spans="1:5" ht="20" customHeight="1">
      <c r="A3258" s="19" t="s">
        <v>5787</v>
      </c>
      <c r="B3258" s="20" t="s">
        <v>5786</v>
      </c>
      <c r="C3258" s="21" t="s">
        <v>159340</v>
      </c>
      <c r="D3258" s="21" t="s">
        <v>345</v>
      </c>
      <c r="E3258" s="23"/>
    </row>
    <row r="3259" spans="1:5" ht="20" customHeight="1">
      <c r="A3259" s="19" t="s">
        <v>5788</v>
      </c>
      <c r="B3259" s="20" t="s">
        <v>5789</v>
      </c>
      <c r="C3259" s="21" t="s">
        <v>159341</v>
      </c>
      <c r="D3259" s="21" t="s">
        <v>296</v>
      </c>
      <c r="E3259" s="23"/>
    </row>
    <row r="3260" spans="1:5" ht="20" customHeight="1">
      <c r="A3260" s="19" t="s">
        <v>5790</v>
      </c>
      <c r="B3260" s="20" t="s">
        <v>5791</v>
      </c>
      <c r="C3260" s="21" t="s">
        <v>159342</v>
      </c>
      <c r="D3260" s="21" t="s">
        <v>345</v>
      </c>
      <c r="E3260" s="23"/>
    </row>
    <row r="3261" spans="1:5" ht="20" customHeight="1">
      <c r="A3261" s="19" t="s">
        <v>5792</v>
      </c>
      <c r="B3261" s="20" t="s">
        <v>5793</v>
      </c>
      <c r="C3261" s="21" t="s">
        <v>159343</v>
      </c>
      <c r="D3261" s="21" t="s">
        <v>139</v>
      </c>
      <c r="E3261" s="23"/>
    </row>
    <row r="3262" spans="1:5" ht="20" customHeight="1">
      <c r="A3262" s="19" t="s">
        <v>5794</v>
      </c>
      <c r="B3262" s="24">
        <v>100</v>
      </c>
      <c r="C3262" s="21" t="s">
        <v>159344</v>
      </c>
      <c r="D3262" s="21" t="s">
        <v>345</v>
      </c>
      <c r="E3262" s="23"/>
    </row>
    <row r="3263" spans="1:5" ht="20" customHeight="1">
      <c r="A3263" s="19" t="s">
        <v>5795</v>
      </c>
      <c r="B3263" s="20" t="s">
        <v>5796</v>
      </c>
      <c r="C3263" s="21" t="s">
        <v>159345</v>
      </c>
      <c r="D3263" s="21" t="s">
        <v>345</v>
      </c>
      <c r="E3263" s="23"/>
    </row>
    <row r="3264" spans="1:5" ht="20" customHeight="1">
      <c r="A3264" s="19" t="s">
        <v>5797</v>
      </c>
      <c r="B3264" s="20" t="s">
        <v>5798</v>
      </c>
      <c r="C3264" s="21" t="s">
        <v>159346</v>
      </c>
      <c r="D3264" s="21" t="s">
        <v>296</v>
      </c>
      <c r="E3264" s="23"/>
    </row>
    <row r="3265" spans="1:5" ht="20" customHeight="1">
      <c r="A3265" s="19" t="s">
        <v>5799</v>
      </c>
      <c r="B3265" s="20" t="s">
        <v>5798</v>
      </c>
      <c r="C3265" s="21" t="s">
        <v>159346</v>
      </c>
      <c r="D3265" s="21" t="s">
        <v>296</v>
      </c>
      <c r="E3265" s="23"/>
    </row>
    <row r="3266" spans="1:5" ht="20" customHeight="1">
      <c r="A3266" s="19" t="s">
        <v>5800</v>
      </c>
      <c r="B3266" s="20" t="s">
        <v>5798</v>
      </c>
      <c r="C3266" s="21" t="s">
        <v>159346</v>
      </c>
      <c r="D3266" s="21" t="s">
        <v>296</v>
      </c>
      <c r="E3266" s="23"/>
    </row>
    <row r="3267" spans="1:5" ht="20" customHeight="1">
      <c r="A3267" s="19" t="s">
        <v>5801</v>
      </c>
      <c r="B3267" s="20" t="s">
        <v>5798</v>
      </c>
      <c r="C3267" s="21" t="s">
        <v>159346</v>
      </c>
      <c r="D3267" s="21" t="s">
        <v>296</v>
      </c>
      <c r="E3267" s="23"/>
    </row>
    <row r="3268" spans="1:5" ht="20" customHeight="1">
      <c r="A3268" s="19" t="s">
        <v>5802</v>
      </c>
      <c r="B3268" s="20" t="s">
        <v>5803</v>
      </c>
      <c r="C3268" s="21" t="s">
        <v>159347</v>
      </c>
      <c r="D3268" s="21" t="s">
        <v>345</v>
      </c>
      <c r="E3268" s="23"/>
    </row>
    <row r="3269" spans="1:5" ht="20" customHeight="1">
      <c r="A3269" s="19" t="s">
        <v>5804</v>
      </c>
      <c r="B3269" s="20" t="s">
        <v>5805</v>
      </c>
      <c r="C3269" s="21" t="s">
        <v>159348</v>
      </c>
      <c r="D3269" s="21" t="s">
        <v>345</v>
      </c>
      <c r="E3269" s="23"/>
    </row>
    <row r="3270" spans="1:5" ht="20" customHeight="1">
      <c r="A3270" s="19" t="s">
        <v>5806</v>
      </c>
      <c r="B3270" s="24">
        <v>100</v>
      </c>
      <c r="C3270" s="21" t="s">
        <v>159349</v>
      </c>
      <c r="D3270" s="21" t="s">
        <v>345</v>
      </c>
      <c r="E3270" s="23"/>
    </row>
    <row r="3271" spans="1:5" ht="20" customHeight="1">
      <c r="A3271" s="19" t="s">
        <v>5807</v>
      </c>
      <c r="B3271" s="20" t="s">
        <v>5808</v>
      </c>
      <c r="C3271" s="21" t="s">
        <v>159350</v>
      </c>
      <c r="D3271" s="21" t="s">
        <v>345</v>
      </c>
      <c r="E3271" s="23"/>
    </row>
    <row r="3272" spans="1:5" ht="20" customHeight="1">
      <c r="A3272" s="19" t="s">
        <v>5809</v>
      </c>
      <c r="B3272" s="20" t="s">
        <v>5808</v>
      </c>
      <c r="C3272" s="21" t="s">
        <v>159350</v>
      </c>
      <c r="D3272" s="21" t="s">
        <v>345</v>
      </c>
      <c r="E3272" s="23"/>
    </row>
    <row r="3273" spans="1:5" ht="20" customHeight="1">
      <c r="A3273" s="19" t="s">
        <v>5810</v>
      </c>
      <c r="B3273" s="20" t="s">
        <v>5811</v>
      </c>
      <c r="C3273" s="21" t="s">
        <v>159351</v>
      </c>
      <c r="D3273" s="21" t="s">
        <v>345</v>
      </c>
      <c r="E3273" s="23"/>
    </row>
    <row r="3274" spans="1:5" ht="20" customHeight="1">
      <c r="A3274" s="19" t="s">
        <v>5812</v>
      </c>
      <c r="B3274" s="20" t="s">
        <v>5813</v>
      </c>
      <c r="C3274" s="21" t="s">
        <v>159352</v>
      </c>
      <c r="D3274" s="21" t="s">
        <v>345</v>
      </c>
      <c r="E3274" s="23"/>
    </row>
    <row r="3275" spans="1:5" ht="20" customHeight="1">
      <c r="A3275" s="19" t="s">
        <v>5814</v>
      </c>
      <c r="B3275" s="20" t="s">
        <v>5815</v>
      </c>
      <c r="C3275" s="21" t="s">
        <v>159353</v>
      </c>
      <c r="D3275" s="21" t="s">
        <v>345</v>
      </c>
      <c r="E3275" s="23"/>
    </row>
    <row r="3276" spans="1:5" ht="20" customHeight="1">
      <c r="A3276" s="19" t="s">
        <v>5816</v>
      </c>
      <c r="B3276" s="20" t="s">
        <v>5817</v>
      </c>
      <c r="C3276" s="21" t="s">
        <v>159354</v>
      </c>
      <c r="D3276" s="21" t="s">
        <v>345</v>
      </c>
      <c r="E3276" s="23"/>
    </row>
    <row r="3277" spans="1:5" ht="20" customHeight="1">
      <c r="A3277" s="19" t="s">
        <v>5818</v>
      </c>
      <c r="B3277" s="20" t="s">
        <v>5819</v>
      </c>
      <c r="C3277" s="21" t="s">
        <v>159355</v>
      </c>
      <c r="D3277" s="21" t="s">
        <v>345</v>
      </c>
      <c r="E3277" s="23"/>
    </row>
    <row r="3278" spans="1:5" ht="20" customHeight="1">
      <c r="A3278" s="19" t="s">
        <v>5820</v>
      </c>
      <c r="B3278" s="20" t="s">
        <v>5819</v>
      </c>
      <c r="C3278" s="21" t="s">
        <v>159355</v>
      </c>
      <c r="D3278" s="21" t="s">
        <v>345</v>
      </c>
      <c r="E3278" s="23"/>
    </row>
    <row r="3279" spans="1:5" ht="20" customHeight="1">
      <c r="A3279" s="19" t="s">
        <v>5821</v>
      </c>
      <c r="B3279" s="20" t="s">
        <v>5822</v>
      </c>
      <c r="C3279" s="21" t="s">
        <v>159356</v>
      </c>
      <c r="D3279" s="21" t="s">
        <v>345</v>
      </c>
      <c r="E3279" s="23"/>
    </row>
    <row r="3280" spans="1:5" ht="20" customHeight="1">
      <c r="A3280" s="19" t="s">
        <v>5823</v>
      </c>
      <c r="B3280" s="20" t="s">
        <v>5822</v>
      </c>
      <c r="C3280" s="21" t="s">
        <v>159356</v>
      </c>
      <c r="D3280" s="21" t="s">
        <v>345</v>
      </c>
      <c r="E3280" s="23"/>
    </row>
    <row r="3281" spans="1:5" ht="20" customHeight="1">
      <c r="A3281" s="19" t="s">
        <v>5824</v>
      </c>
      <c r="B3281" s="20" t="s">
        <v>5822</v>
      </c>
      <c r="C3281" s="21" t="s">
        <v>159356</v>
      </c>
      <c r="D3281" s="21" t="s">
        <v>345</v>
      </c>
      <c r="E3281" s="23"/>
    </row>
    <row r="3282" spans="1:5" ht="20" customHeight="1">
      <c r="A3282" s="19" t="s">
        <v>5825</v>
      </c>
      <c r="B3282" s="20" t="s">
        <v>5826</v>
      </c>
      <c r="C3282" s="21" t="s">
        <v>159357</v>
      </c>
      <c r="D3282" s="21" t="s">
        <v>296</v>
      </c>
      <c r="E3282" s="23"/>
    </row>
    <row r="3283" spans="1:5" ht="20" customHeight="1">
      <c r="A3283" s="19" t="s">
        <v>5827</v>
      </c>
      <c r="B3283" s="20" t="s">
        <v>5826</v>
      </c>
      <c r="C3283" s="21" t="s">
        <v>159357</v>
      </c>
      <c r="D3283" s="21" t="s">
        <v>296</v>
      </c>
      <c r="E3283" s="23"/>
    </row>
    <row r="3284" spans="1:5" ht="20" customHeight="1">
      <c r="A3284" s="19" t="s">
        <v>5828</v>
      </c>
      <c r="B3284" s="20" t="s">
        <v>5826</v>
      </c>
      <c r="C3284" s="21" t="s">
        <v>159357</v>
      </c>
      <c r="D3284" s="21" t="s">
        <v>296</v>
      </c>
      <c r="E3284" s="23"/>
    </row>
    <row r="3285" spans="1:5" ht="20" customHeight="1">
      <c r="A3285" s="19" t="s">
        <v>5829</v>
      </c>
      <c r="B3285" s="20" t="s">
        <v>5830</v>
      </c>
      <c r="C3285" s="21" t="s">
        <v>159358</v>
      </c>
      <c r="D3285" s="21" t="s">
        <v>296</v>
      </c>
      <c r="E3285" s="23"/>
    </row>
    <row r="3286" spans="1:5" ht="20" customHeight="1">
      <c r="A3286" s="19" t="s">
        <v>5831</v>
      </c>
      <c r="B3286" s="20" t="s">
        <v>5832</v>
      </c>
      <c r="C3286" s="21" t="s">
        <v>159359</v>
      </c>
      <c r="D3286" s="21" t="s">
        <v>345</v>
      </c>
      <c r="E3286" s="23"/>
    </row>
    <row r="3287" spans="1:5" ht="20" customHeight="1">
      <c r="A3287" s="19" t="s">
        <v>5833</v>
      </c>
      <c r="B3287" s="20" t="s">
        <v>5834</v>
      </c>
      <c r="C3287" s="21" t="s">
        <v>157611</v>
      </c>
      <c r="D3287" s="21" t="s">
        <v>345</v>
      </c>
      <c r="E3287" s="23"/>
    </row>
    <row r="3288" spans="1:5" ht="20" customHeight="1">
      <c r="A3288" s="19" t="s">
        <v>5835</v>
      </c>
      <c r="B3288" s="20" t="s">
        <v>5836</v>
      </c>
      <c r="C3288" s="21" t="s">
        <v>159360</v>
      </c>
      <c r="D3288" s="21" t="s">
        <v>345</v>
      </c>
      <c r="E3288" s="23"/>
    </row>
    <row r="3289" spans="1:5" ht="20" customHeight="1">
      <c r="A3289" s="19" t="s">
        <v>5837</v>
      </c>
      <c r="B3289" s="20" t="s">
        <v>5838</v>
      </c>
      <c r="C3289" s="21" t="s">
        <v>159361</v>
      </c>
      <c r="D3289" s="21" t="s">
        <v>345</v>
      </c>
      <c r="E3289" s="23"/>
    </row>
    <row r="3290" spans="1:5" ht="20" customHeight="1">
      <c r="A3290" s="19" t="s">
        <v>5839</v>
      </c>
      <c r="B3290" s="20" t="s">
        <v>5840</v>
      </c>
      <c r="C3290" s="21" t="s">
        <v>159362</v>
      </c>
      <c r="D3290" s="21" t="s">
        <v>345</v>
      </c>
      <c r="E3290" s="23"/>
    </row>
    <row r="3291" spans="1:5" ht="20" customHeight="1">
      <c r="A3291" s="19" t="s">
        <v>5841</v>
      </c>
      <c r="B3291" s="20" t="s">
        <v>5840</v>
      </c>
      <c r="C3291" s="21" t="s">
        <v>159362</v>
      </c>
      <c r="D3291" s="21" t="s">
        <v>345</v>
      </c>
      <c r="E3291" s="23"/>
    </row>
    <row r="3292" spans="1:5" ht="20" customHeight="1">
      <c r="A3292" s="19" t="s">
        <v>5842</v>
      </c>
      <c r="B3292" s="20" t="s">
        <v>5843</v>
      </c>
      <c r="C3292" s="21" t="s">
        <v>159363</v>
      </c>
      <c r="D3292" s="21" t="s">
        <v>296</v>
      </c>
      <c r="E3292" s="23"/>
    </row>
    <row r="3293" spans="1:5" ht="20" customHeight="1">
      <c r="A3293" s="19" t="s">
        <v>5844</v>
      </c>
      <c r="B3293" s="20" t="s">
        <v>5845</v>
      </c>
      <c r="C3293" s="21" t="s">
        <v>159364</v>
      </c>
      <c r="D3293" s="21" t="s">
        <v>296</v>
      </c>
      <c r="E3293" s="23"/>
    </row>
    <row r="3294" spans="1:5" ht="20" customHeight="1">
      <c r="A3294" s="19" t="s">
        <v>5846</v>
      </c>
      <c r="B3294" s="20" t="s">
        <v>5845</v>
      </c>
      <c r="C3294" s="21" t="s">
        <v>159364</v>
      </c>
      <c r="D3294" s="21" t="s">
        <v>296</v>
      </c>
      <c r="E3294" s="23"/>
    </row>
    <row r="3295" spans="1:5" ht="20" customHeight="1">
      <c r="A3295" s="19" t="s">
        <v>5847</v>
      </c>
      <c r="B3295" s="20" t="s">
        <v>5848</v>
      </c>
      <c r="C3295" s="21" t="s">
        <v>159365</v>
      </c>
      <c r="D3295" s="21" t="s">
        <v>345</v>
      </c>
      <c r="E3295" s="23"/>
    </row>
    <row r="3296" spans="1:5" ht="20" customHeight="1">
      <c r="A3296" s="19" t="s">
        <v>5849</v>
      </c>
      <c r="B3296" s="20" t="s">
        <v>5850</v>
      </c>
      <c r="C3296" s="21" t="s">
        <v>159366</v>
      </c>
      <c r="D3296" s="21" t="s">
        <v>139</v>
      </c>
      <c r="E3296" s="23"/>
    </row>
    <row r="3297" spans="1:5" ht="20" customHeight="1">
      <c r="A3297" s="19" t="s">
        <v>5851</v>
      </c>
      <c r="B3297" s="20" t="s">
        <v>5852</v>
      </c>
      <c r="C3297" s="21" t="s">
        <v>159367</v>
      </c>
      <c r="D3297" s="21" t="s">
        <v>345</v>
      </c>
      <c r="E3297" s="23"/>
    </row>
    <row r="3298" spans="1:5" ht="20" customHeight="1">
      <c r="A3298" s="19" t="s">
        <v>5853</v>
      </c>
      <c r="B3298" s="20" t="s">
        <v>5854</v>
      </c>
      <c r="C3298" s="21" t="s">
        <v>159368</v>
      </c>
      <c r="D3298" s="21" t="s">
        <v>345</v>
      </c>
      <c r="E3298" s="23"/>
    </row>
    <row r="3299" spans="1:5" ht="20" customHeight="1">
      <c r="A3299" s="19" t="s">
        <v>5855</v>
      </c>
      <c r="B3299" s="20" t="s">
        <v>5856</v>
      </c>
      <c r="C3299" s="21" t="s">
        <v>159369</v>
      </c>
      <c r="D3299" s="21" t="s">
        <v>345</v>
      </c>
      <c r="E3299" s="23"/>
    </row>
    <row r="3300" spans="1:5" ht="20" customHeight="1">
      <c r="A3300" s="19" t="s">
        <v>5857</v>
      </c>
      <c r="B3300" s="20" t="s">
        <v>5858</v>
      </c>
      <c r="C3300" s="21" t="s">
        <v>159370</v>
      </c>
      <c r="D3300" s="21" t="s">
        <v>296</v>
      </c>
      <c r="E3300" s="23"/>
    </row>
    <row r="3301" spans="1:5" ht="20" customHeight="1">
      <c r="A3301" s="19" t="s">
        <v>5859</v>
      </c>
      <c r="B3301" s="20" t="s">
        <v>5860</v>
      </c>
      <c r="C3301" s="21" t="s">
        <v>159371</v>
      </c>
      <c r="D3301" s="21" t="s">
        <v>345</v>
      </c>
      <c r="E3301" s="23"/>
    </row>
    <row r="3302" spans="1:5" ht="20" customHeight="1">
      <c r="A3302" s="19" t="s">
        <v>5861</v>
      </c>
      <c r="B3302" s="20" t="s">
        <v>5860</v>
      </c>
      <c r="C3302" s="21" t="s">
        <v>159371</v>
      </c>
      <c r="D3302" s="21" t="s">
        <v>345</v>
      </c>
      <c r="E3302" s="23"/>
    </row>
    <row r="3303" spans="1:5" ht="20" customHeight="1">
      <c r="A3303" s="19" t="s">
        <v>5862</v>
      </c>
      <c r="B3303" s="20" t="s">
        <v>5863</v>
      </c>
      <c r="C3303" s="21" t="s">
        <v>159372</v>
      </c>
      <c r="D3303" s="21" t="s">
        <v>345</v>
      </c>
      <c r="E3303" s="23"/>
    </row>
    <row r="3304" spans="1:5" ht="20" customHeight="1">
      <c r="A3304" s="19" t="s">
        <v>5864</v>
      </c>
      <c r="B3304" s="20" t="s">
        <v>5863</v>
      </c>
      <c r="C3304" s="21" t="s">
        <v>159372</v>
      </c>
      <c r="D3304" s="21" t="s">
        <v>345</v>
      </c>
      <c r="E3304" s="23"/>
    </row>
    <row r="3305" spans="1:5" ht="20" customHeight="1">
      <c r="A3305" s="19" t="s">
        <v>5865</v>
      </c>
      <c r="B3305" s="20" t="s">
        <v>5863</v>
      </c>
      <c r="C3305" s="21" t="s">
        <v>159372</v>
      </c>
      <c r="D3305" s="21" t="s">
        <v>345</v>
      </c>
      <c r="E3305" s="23"/>
    </row>
    <row r="3306" spans="1:5" ht="20" customHeight="1">
      <c r="A3306" s="19" t="s">
        <v>5866</v>
      </c>
      <c r="B3306" s="20" t="s">
        <v>5867</v>
      </c>
      <c r="C3306" s="21" t="s">
        <v>159373</v>
      </c>
      <c r="D3306" s="21" t="s">
        <v>345</v>
      </c>
      <c r="E3306" s="23"/>
    </row>
    <row r="3307" spans="1:5" ht="20" customHeight="1">
      <c r="A3307" s="19" t="s">
        <v>5868</v>
      </c>
      <c r="B3307" s="20" t="s">
        <v>5869</v>
      </c>
      <c r="C3307" s="21" t="s">
        <v>159374</v>
      </c>
      <c r="D3307" s="21" t="s">
        <v>345</v>
      </c>
      <c r="E3307" s="23"/>
    </row>
    <row r="3308" spans="1:5" ht="20" customHeight="1">
      <c r="A3308" s="19" t="s">
        <v>5870</v>
      </c>
      <c r="B3308" s="20" t="s">
        <v>5871</v>
      </c>
      <c r="C3308" s="21" t="s">
        <v>159375</v>
      </c>
      <c r="D3308" s="21" t="s">
        <v>345</v>
      </c>
      <c r="E3308" s="23"/>
    </row>
    <row r="3309" spans="1:5" ht="20" customHeight="1">
      <c r="A3309" s="19" t="s">
        <v>5872</v>
      </c>
      <c r="B3309" s="20" t="s">
        <v>5873</v>
      </c>
      <c r="C3309" s="21" t="s">
        <v>159376</v>
      </c>
      <c r="D3309" s="21" t="s">
        <v>345</v>
      </c>
      <c r="E3309" s="23"/>
    </row>
    <row r="3310" spans="1:5" ht="20" customHeight="1">
      <c r="A3310" s="19" t="s">
        <v>5874</v>
      </c>
      <c r="B3310" s="20" t="s">
        <v>5875</v>
      </c>
      <c r="C3310" s="21" t="s">
        <v>159377</v>
      </c>
      <c r="D3310" s="21" t="s">
        <v>345</v>
      </c>
      <c r="E3310" s="23"/>
    </row>
    <row r="3311" spans="1:5" ht="20" customHeight="1">
      <c r="A3311" s="19" t="s">
        <v>5876</v>
      </c>
      <c r="B3311" s="20" t="s">
        <v>5877</v>
      </c>
      <c r="C3311" s="21" t="s">
        <v>159378</v>
      </c>
      <c r="D3311" s="21" t="s">
        <v>345</v>
      </c>
      <c r="E3311" s="23"/>
    </row>
    <row r="3312" spans="1:5" ht="20" customHeight="1">
      <c r="A3312" s="19" t="s">
        <v>5878</v>
      </c>
      <c r="B3312" s="20" t="s">
        <v>5879</v>
      </c>
      <c r="C3312" s="21" t="s">
        <v>159379</v>
      </c>
      <c r="D3312" s="21" t="s">
        <v>345</v>
      </c>
      <c r="E3312" s="23"/>
    </row>
    <row r="3313" spans="1:5" ht="20" customHeight="1">
      <c r="A3313" s="19" t="s">
        <v>5880</v>
      </c>
      <c r="B3313" s="20" t="s">
        <v>5879</v>
      </c>
      <c r="C3313" s="21" t="s">
        <v>159379</v>
      </c>
      <c r="D3313" s="21" t="s">
        <v>345</v>
      </c>
      <c r="E3313" s="23"/>
    </row>
    <row r="3314" spans="1:5" ht="20" customHeight="1">
      <c r="A3314" s="19" t="s">
        <v>5881</v>
      </c>
      <c r="B3314" s="20" t="s">
        <v>5882</v>
      </c>
      <c r="C3314" s="21" t="s">
        <v>159380</v>
      </c>
      <c r="D3314" s="21" t="s">
        <v>345</v>
      </c>
      <c r="E3314" s="23"/>
    </row>
    <row r="3315" spans="1:5" ht="20" customHeight="1">
      <c r="A3315" s="19" t="s">
        <v>5883</v>
      </c>
      <c r="B3315" s="20" t="s">
        <v>5884</v>
      </c>
      <c r="C3315" s="21" t="s">
        <v>159381</v>
      </c>
      <c r="D3315" s="21" t="s">
        <v>345</v>
      </c>
      <c r="E3315" s="23"/>
    </row>
    <row r="3316" spans="1:5" ht="20" customHeight="1">
      <c r="A3316" s="19" t="s">
        <v>5885</v>
      </c>
      <c r="B3316" s="20" t="s">
        <v>5886</v>
      </c>
      <c r="C3316" s="21" t="s">
        <v>159382</v>
      </c>
      <c r="D3316" s="21" t="s">
        <v>345</v>
      </c>
      <c r="E3316" s="23"/>
    </row>
    <row r="3317" spans="1:5" ht="20" customHeight="1">
      <c r="A3317" s="19" t="s">
        <v>5887</v>
      </c>
      <c r="B3317" s="20" t="s">
        <v>5886</v>
      </c>
      <c r="C3317" s="21" t="s">
        <v>159382</v>
      </c>
      <c r="D3317" s="21" t="s">
        <v>345</v>
      </c>
      <c r="E3317" s="23"/>
    </row>
    <row r="3318" spans="1:5" ht="20" customHeight="1">
      <c r="A3318" s="19" t="s">
        <v>5888</v>
      </c>
      <c r="B3318" s="20" t="s">
        <v>5889</v>
      </c>
      <c r="C3318" s="21" t="s">
        <v>159383</v>
      </c>
      <c r="D3318" s="21" t="s">
        <v>345</v>
      </c>
      <c r="E3318" s="23"/>
    </row>
    <row r="3319" spans="1:5" ht="20" customHeight="1">
      <c r="A3319" s="19" t="s">
        <v>5890</v>
      </c>
      <c r="B3319" s="20" t="s">
        <v>5891</v>
      </c>
      <c r="C3319" s="21" t="s">
        <v>159384</v>
      </c>
      <c r="D3319" s="21" t="s">
        <v>296</v>
      </c>
      <c r="E3319" s="23"/>
    </row>
    <row r="3320" spans="1:5" ht="20" customHeight="1">
      <c r="A3320" s="19" t="s">
        <v>5892</v>
      </c>
      <c r="B3320" s="20" t="s">
        <v>5893</v>
      </c>
      <c r="C3320" s="21" t="s">
        <v>157083</v>
      </c>
      <c r="D3320" s="21" t="s">
        <v>345</v>
      </c>
      <c r="E3320" s="23"/>
    </row>
    <row r="3321" spans="1:5" ht="20" customHeight="1">
      <c r="A3321" s="19" t="s">
        <v>5894</v>
      </c>
      <c r="B3321" s="20" t="s">
        <v>5893</v>
      </c>
      <c r="C3321" s="21" t="s">
        <v>157083</v>
      </c>
      <c r="D3321" s="21" t="s">
        <v>345</v>
      </c>
      <c r="E3321" s="23"/>
    </row>
    <row r="3322" spans="1:5" ht="20" customHeight="1">
      <c r="A3322" s="19" t="s">
        <v>5895</v>
      </c>
      <c r="B3322" s="20" t="s">
        <v>5893</v>
      </c>
      <c r="C3322" s="21" t="s">
        <v>157083</v>
      </c>
      <c r="D3322" s="21" t="s">
        <v>345</v>
      </c>
      <c r="E3322" s="23"/>
    </row>
    <row r="3323" spans="1:5" ht="20" customHeight="1">
      <c r="A3323" s="19" t="s">
        <v>5896</v>
      </c>
      <c r="B3323" s="20" t="s">
        <v>5897</v>
      </c>
      <c r="C3323" s="21" t="s">
        <v>159385</v>
      </c>
      <c r="D3323" s="21" t="s">
        <v>296</v>
      </c>
      <c r="E3323" s="23"/>
    </row>
    <row r="3324" spans="1:5" ht="20" customHeight="1">
      <c r="A3324" s="19" t="s">
        <v>5898</v>
      </c>
      <c r="B3324" s="20" t="s">
        <v>5899</v>
      </c>
      <c r="C3324" s="21" t="s">
        <v>159386</v>
      </c>
      <c r="D3324" s="21" t="s">
        <v>345</v>
      </c>
      <c r="E3324" s="23"/>
    </row>
    <row r="3325" spans="1:5" ht="20" customHeight="1">
      <c r="A3325" s="19" t="s">
        <v>5900</v>
      </c>
      <c r="B3325" s="20" t="s">
        <v>5901</v>
      </c>
      <c r="C3325" s="21" t="s">
        <v>159387</v>
      </c>
      <c r="D3325" s="21" t="s">
        <v>296</v>
      </c>
      <c r="E3325" s="23"/>
    </row>
    <row r="3326" spans="1:5" ht="20" customHeight="1">
      <c r="A3326" s="19" t="s">
        <v>5902</v>
      </c>
      <c r="B3326" s="20" t="s">
        <v>5903</v>
      </c>
      <c r="C3326" s="21" t="s">
        <v>159388</v>
      </c>
      <c r="D3326" s="21" t="s">
        <v>345</v>
      </c>
      <c r="E3326" s="23"/>
    </row>
    <row r="3327" spans="1:5" ht="20" customHeight="1">
      <c r="A3327" s="19" t="s">
        <v>5904</v>
      </c>
      <c r="B3327" s="20" t="s">
        <v>5905</v>
      </c>
      <c r="C3327" s="21" t="s">
        <v>159389</v>
      </c>
      <c r="D3327" s="21" t="s">
        <v>296</v>
      </c>
      <c r="E3327" s="23"/>
    </row>
    <row r="3328" spans="1:5" ht="20" customHeight="1">
      <c r="A3328" s="19" t="s">
        <v>5906</v>
      </c>
      <c r="B3328" s="20" t="s">
        <v>5907</v>
      </c>
      <c r="C3328" s="21" t="s">
        <v>159390</v>
      </c>
      <c r="D3328" s="21" t="s">
        <v>345</v>
      </c>
      <c r="E3328" s="23"/>
    </row>
    <row r="3329" spans="1:5" ht="20" customHeight="1">
      <c r="A3329" s="19" t="s">
        <v>5908</v>
      </c>
      <c r="B3329" s="20" t="s">
        <v>5909</v>
      </c>
      <c r="C3329" s="21" t="s">
        <v>159391</v>
      </c>
      <c r="D3329" s="21" t="s">
        <v>345</v>
      </c>
      <c r="E3329" s="23"/>
    </row>
    <row r="3330" spans="1:5" ht="20" customHeight="1">
      <c r="A3330" s="19" t="s">
        <v>5910</v>
      </c>
      <c r="B3330" s="20" t="s">
        <v>5911</v>
      </c>
      <c r="C3330" s="21" t="s">
        <v>159392</v>
      </c>
      <c r="D3330" s="21" t="s">
        <v>345</v>
      </c>
      <c r="E3330" s="23"/>
    </row>
    <row r="3331" spans="1:5" ht="20" customHeight="1">
      <c r="A3331" s="19" t="s">
        <v>5912</v>
      </c>
      <c r="B3331" s="20" t="s">
        <v>5911</v>
      </c>
      <c r="C3331" s="21" t="s">
        <v>159392</v>
      </c>
      <c r="D3331" s="21" t="s">
        <v>345</v>
      </c>
      <c r="E3331" s="23"/>
    </row>
    <row r="3332" spans="1:5" ht="20" customHeight="1">
      <c r="A3332" s="19" t="s">
        <v>5913</v>
      </c>
      <c r="B3332" s="20" t="s">
        <v>5914</v>
      </c>
      <c r="C3332" s="21" t="s">
        <v>159393</v>
      </c>
      <c r="D3332" s="21" t="s">
        <v>296</v>
      </c>
      <c r="E3332" s="23"/>
    </row>
    <row r="3333" spans="1:5" ht="20" customHeight="1">
      <c r="A3333" s="19" t="s">
        <v>5915</v>
      </c>
      <c r="B3333" s="20" t="s">
        <v>5916</v>
      </c>
      <c r="C3333" s="21" t="s">
        <v>159394</v>
      </c>
      <c r="D3333" s="21" t="s">
        <v>296</v>
      </c>
      <c r="E3333" s="23"/>
    </row>
    <row r="3334" spans="1:5" ht="20" customHeight="1">
      <c r="A3334" s="19" t="s">
        <v>5917</v>
      </c>
      <c r="B3334" s="20" t="s">
        <v>5916</v>
      </c>
      <c r="C3334" s="21" t="s">
        <v>159394</v>
      </c>
      <c r="D3334" s="21" t="s">
        <v>296</v>
      </c>
      <c r="E3334" s="23"/>
    </row>
    <row r="3335" spans="1:5" ht="20" customHeight="1">
      <c r="A3335" s="19" t="s">
        <v>5918</v>
      </c>
      <c r="B3335" s="20" t="s">
        <v>5916</v>
      </c>
      <c r="C3335" s="21" t="s">
        <v>159394</v>
      </c>
      <c r="D3335" s="21" t="s">
        <v>296</v>
      </c>
      <c r="E3335" s="23"/>
    </row>
    <row r="3336" spans="1:5" ht="20" customHeight="1">
      <c r="A3336" s="19" t="s">
        <v>5919</v>
      </c>
      <c r="B3336" s="20" t="s">
        <v>5920</v>
      </c>
      <c r="C3336" s="21" t="s">
        <v>159395</v>
      </c>
      <c r="D3336" s="21" t="s">
        <v>345</v>
      </c>
      <c r="E3336" s="23"/>
    </row>
    <row r="3337" spans="1:5" ht="20" customHeight="1">
      <c r="A3337" s="19" t="s">
        <v>5921</v>
      </c>
      <c r="B3337" s="20" t="s">
        <v>5922</v>
      </c>
      <c r="C3337" s="21" t="s">
        <v>159396</v>
      </c>
      <c r="D3337" s="21" t="s">
        <v>139</v>
      </c>
      <c r="E3337" s="23"/>
    </row>
    <row r="3338" spans="1:5" ht="20" customHeight="1">
      <c r="A3338" s="19" t="s">
        <v>5923</v>
      </c>
      <c r="B3338" s="20" t="s">
        <v>5924</v>
      </c>
      <c r="C3338" s="21" t="s">
        <v>159397</v>
      </c>
      <c r="D3338" s="21" t="s">
        <v>345</v>
      </c>
      <c r="E3338" s="23"/>
    </row>
    <row r="3339" spans="1:5" ht="20" customHeight="1">
      <c r="A3339" s="19" t="s">
        <v>5925</v>
      </c>
      <c r="B3339" s="20" t="s">
        <v>5926</v>
      </c>
      <c r="C3339" s="22">
        <v>1067</v>
      </c>
      <c r="D3339" s="21" t="s">
        <v>345</v>
      </c>
      <c r="E3339" s="23"/>
    </row>
    <row r="3340" spans="1:5" ht="20" customHeight="1">
      <c r="A3340" s="19" t="s">
        <v>5927</v>
      </c>
      <c r="B3340" s="24">
        <v>100</v>
      </c>
      <c r="C3340" s="21" t="s">
        <v>159398</v>
      </c>
      <c r="D3340" s="21" t="s">
        <v>345</v>
      </c>
      <c r="E3340" s="23"/>
    </row>
    <row r="3341" spans="1:5" ht="20" customHeight="1">
      <c r="A3341" s="19" t="s">
        <v>5928</v>
      </c>
      <c r="B3341" s="20" t="s">
        <v>5929</v>
      </c>
      <c r="C3341" s="21" t="s">
        <v>159399</v>
      </c>
      <c r="D3341" s="21" t="s">
        <v>345</v>
      </c>
      <c r="E3341" s="23"/>
    </row>
    <row r="3342" spans="1:5" ht="20" customHeight="1">
      <c r="A3342" s="19" t="s">
        <v>5930</v>
      </c>
      <c r="B3342" s="20" t="s">
        <v>5929</v>
      </c>
      <c r="C3342" s="21" t="s">
        <v>159399</v>
      </c>
      <c r="D3342" s="21" t="s">
        <v>345</v>
      </c>
      <c r="E3342" s="23"/>
    </row>
    <row r="3343" spans="1:5" ht="20" customHeight="1">
      <c r="A3343" s="19" t="s">
        <v>5931</v>
      </c>
      <c r="B3343" s="20" t="s">
        <v>5932</v>
      </c>
      <c r="C3343" s="21" t="s">
        <v>159400</v>
      </c>
      <c r="D3343" s="21" t="s">
        <v>345</v>
      </c>
      <c r="E3343" s="23"/>
    </row>
    <row r="3344" spans="1:5" ht="20" customHeight="1">
      <c r="A3344" s="19" t="s">
        <v>5933</v>
      </c>
      <c r="B3344" s="20" t="s">
        <v>5934</v>
      </c>
      <c r="C3344" s="21" t="s">
        <v>159401</v>
      </c>
      <c r="D3344" s="21" t="s">
        <v>345</v>
      </c>
      <c r="E3344" s="23"/>
    </row>
    <row r="3345" spans="1:5" ht="20" customHeight="1">
      <c r="A3345" s="19" t="s">
        <v>5935</v>
      </c>
      <c r="B3345" s="20" t="s">
        <v>5936</v>
      </c>
      <c r="C3345" s="21" t="s">
        <v>159402</v>
      </c>
      <c r="D3345" s="21" t="s">
        <v>345</v>
      </c>
      <c r="E3345" s="23"/>
    </row>
    <row r="3346" spans="1:5" ht="20" customHeight="1">
      <c r="A3346" s="19" t="s">
        <v>5937</v>
      </c>
      <c r="B3346" s="24">
        <v>100</v>
      </c>
      <c r="C3346" s="21" t="s">
        <v>159403</v>
      </c>
      <c r="D3346" s="21" t="s">
        <v>345</v>
      </c>
      <c r="E3346" s="23"/>
    </row>
    <row r="3347" spans="1:5" ht="20" customHeight="1">
      <c r="A3347" s="19" t="s">
        <v>5938</v>
      </c>
      <c r="B3347" s="20" t="s">
        <v>5939</v>
      </c>
      <c r="C3347" s="21" t="s">
        <v>159404</v>
      </c>
      <c r="D3347" s="21" t="s">
        <v>345</v>
      </c>
      <c r="E3347" s="23"/>
    </row>
    <row r="3348" spans="1:5" ht="20" customHeight="1">
      <c r="A3348" s="19" t="s">
        <v>5940</v>
      </c>
      <c r="B3348" s="20" t="s">
        <v>5941</v>
      </c>
      <c r="C3348" s="21" t="s">
        <v>159405</v>
      </c>
      <c r="D3348" s="21" t="s">
        <v>345</v>
      </c>
      <c r="E3348" s="23"/>
    </row>
    <row r="3349" spans="1:5" ht="20" customHeight="1">
      <c r="A3349" s="19" t="s">
        <v>5942</v>
      </c>
      <c r="B3349" s="20" t="s">
        <v>5941</v>
      </c>
      <c r="C3349" s="21" t="s">
        <v>159405</v>
      </c>
      <c r="D3349" s="21" t="s">
        <v>345</v>
      </c>
      <c r="E3349" s="23"/>
    </row>
    <row r="3350" spans="1:5" ht="20" customHeight="1">
      <c r="A3350" s="19" t="s">
        <v>5943</v>
      </c>
      <c r="B3350" s="20" t="s">
        <v>5944</v>
      </c>
      <c r="C3350" s="21" t="s">
        <v>159406</v>
      </c>
      <c r="D3350" s="21" t="s">
        <v>296</v>
      </c>
      <c r="E3350" s="23"/>
    </row>
    <row r="3351" spans="1:5" ht="20" customHeight="1">
      <c r="A3351" s="19" t="s">
        <v>5945</v>
      </c>
      <c r="B3351" s="20" t="s">
        <v>5946</v>
      </c>
      <c r="C3351" s="22">
        <v>-442</v>
      </c>
      <c r="D3351" s="21" t="s">
        <v>345</v>
      </c>
      <c r="E3351" s="23"/>
    </row>
    <row r="3352" spans="1:5" ht="20" customHeight="1">
      <c r="A3352" s="19" t="s">
        <v>5947</v>
      </c>
      <c r="B3352" s="20" t="s">
        <v>5948</v>
      </c>
      <c r="C3352" s="21" t="s">
        <v>159407</v>
      </c>
      <c r="D3352" s="21" t="s">
        <v>345</v>
      </c>
      <c r="E3352" s="23"/>
    </row>
    <row r="3353" spans="1:5" ht="20" customHeight="1">
      <c r="A3353" s="19" t="s">
        <v>5949</v>
      </c>
      <c r="B3353" s="20" t="s">
        <v>5950</v>
      </c>
      <c r="C3353" s="21" t="s">
        <v>159408</v>
      </c>
      <c r="D3353" s="21" t="s">
        <v>345</v>
      </c>
      <c r="E3353" s="23"/>
    </row>
    <row r="3354" spans="1:5" ht="20" customHeight="1">
      <c r="A3354" s="19" t="s">
        <v>5951</v>
      </c>
      <c r="B3354" s="20" t="s">
        <v>5950</v>
      </c>
      <c r="C3354" s="21" t="s">
        <v>159408</v>
      </c>
      <c r="D3354" s="21" t="s">
        <v>345</v>
      </c>
      <c r="E3354" s="23"/>
    </row>
    <row r="3355" spans="1:5" ht="20" customHeight="1">
      <c r="A3355" s="19" t="s">
        <v>5952</v>
      </c>
      <c r="B3355" s="20" t="s">
        <v>5953</v>
      </c>
      <c r="C3355" s="21" t="s">
        <v>159409</v>
      </c>
      <c r="D3355" s="21" t="s">
        <v>345</v>
      </c>
      <c r="E3355" s="23"/>
    </row>
    <row r="3356" spans="1:5" ht="20" customHeight="1">
      <c r="A3356" s="19" t="s">
        <v>5954</v>
      </c>
      <c r="B3356" s="20" t="s">
        <v>5955</v>
      </c>
      <c r="C3356" s="21" t="s">
        <v>159410</v>
      </c>
      <c r="D3356" s="21" t="s">
        <v>345</v>
      </c>
      <c r="E3356" s="23"/>
    </row>
    <row r="3357" spans="1:5" ht="20" customHeight="1">
      <c r="A3357" s="19" t="s">
        <v>5956</v>
      </c>
      <c r="B3357" s="20" t="s">
        <v>5955</v>
      </c>
      <c r="C3357" s="21" t="s">
        <v>159410</v>
      </c>
      <c r="D3357" s="21" t="s">
        <v>345</v>
      </c>
      <c r="E3357" s="23"/>
    </row>
    <row r="3358" spans="1:5" ht="20" customHeight="1">
      <c r="A3358" s="19" t="s">
        <v>5957</v>
      </c>
      <c r="B3358" s="20" t="s">
        <v>5955</v>
      </c>
      <c r="C3358" s="21" t="s">
        <v>159410</v>
      </c>
      <c r="D3358" s="21" t="s">
        <v>345</v>
      </c>
      <c r="E3358" s="23"/>
    </row>
    <row r="3359" spans="1:5" ht="20" customHeight="1">
      <c r="A3359" s="19" t="s">
        <v>5958</v>
      </c>
      <c r="B3359" s="20" t="s">
        <v>5959</v>
      </c>
      <c r="C3359" s="21" t="s">
        <v>159411</v>
      </c>
      <c r="D3359" s="21" t="s">
        <v>296</v>
      </c>
      <c r="E3359" s="23"/>
    </row>
    <row r="3360" spans="1:5" ht="20" customHeight="1">
      <c r="A3360" s="19" t="s">
        <v>5960</v>
      </c>
      <c r="B3360" s="20" t="s">
        <v>5959</v>
      </c>
      <c r="C3360" s="21" t="s">
        <v>159411</v>
      </c>
      <c r="D3360" s="21" t="s">
        <v>296</v>
      </c>
      <c r="E3360" s="23"/>
    </row>
    <row r="3361" spans="1:5" ht="20" customHeight="1">
      <c r="A3361" s="19" t="s">
        <v>5961</v>
      </c>
      <c r="B3361" s="20" t="s">
        <v>5962</v>
      </c>
      <c r="C3361" s="21" t="s">
        <v>159412</v>
      </c>
      <c r="D3361" s="21" t="s">
        <v>345</v>
      </c>
      <c r="E3361" s="23"/>
    </row>
    <row r="3362" spans="1:5" ht="20" customHeight="1">
      <c r="A3362" s="19" t="s">
        <v>5963</v>
      </c>
      <c r="B3362" s="24">
        <v>100</v>
      </c>
      <c r="C3362" s="21" t="s">
        <v>159413</v>
      </c>
      <c r="D3362" s="21" t="s">
        <v>345</v>
      </c>
      <c r="E3362" s="23"/>
    </row>
    <row r="3363" spans="1:5" ht="20" customHeight="1">
      <c r="A3363" s="19" t="s">
        <v>5964</v>
      </c>
      <c r="B3363" s="20" t="s">
        <v>5965</v>
      </c>
      <c r="C3363" s="21" t="s">
        <v>159414</v>
      </c>
      <c r="D3363" s="21" t="s">
        <v>345</v>
      </c>
      <c r="E3363" s="23"/>
    </row>
    <row r="3364" spans="1:5" ht="20" customHeight="1">
      <c r="A3364" s="19" t="s">
        <v>5966</v>
      </c>
      <c r="B3364" s="20" t="s">
        <v>5967</v>
      </c>
      <c r="C3364" s="21" t="s">
        <v>159415</v>
      </c>
      <c r="D3364" s="21" t="s">
        <v>345</v>
      </c>
      <c r="E3364" s="23"/>
    </row>
    <row r="3365" spans="1:5" ht="20" customHeight="1">
      <c r="A3365" s="19" t="s">
        <v>5968</v>
      </c>
      <c r="B3365" s="20" t="s">
        <v>5967</v>
      </c>
      <c r="C3365" s="21" t="s">
        <v>159415</v>
      </c>
      <c r="D3365" s="21" t="s">
        <v>345</v>
      </c>
      <c r="E3365" s="23"/>
    </row>
    <row r="3366" spans="1:5" ht="20" customHeight="1">
      <c r="A3366" s="19" t="s">
        <v>5969</v>
      </c>
      <c r="B3366" s="20" t="s">
        <v>5970</v>
      </c>
      <c r="C3366" s="21" t="s">
        <v>159416</v>
      </c>
      <c r="D3366" s="21" t="s">
        <v>345</v>
      </c>
      <c r="E3366" s="23"/>
    </row>
    <row r="3367" spans="1:5" ht="20" customHeight="1">
      <c r="A3367" s="19" t="s">
        <v>5971</v>
      </c>
      <c r="B3367" s="20" t="s">
        <v>5972</v>
      </c>
      <c r="C3367" s="21" t="s">
        <v>159417</v>
      </c>
      <c r="D3367" s="21" t="s">
        <v>296</v>
      </c>
      <c r="E3367" s="23"/>
    </row>
    <row r="3368" spans="1:5" ht="20" customHeight="1">
      <c r="A3368" s="19" t="s">
        <v>5973</v>
      </c>
      <c r="B3368" s="20" t="s">
        <v>5974</v>
      </c>
      <c r="C3368" s="21" t="s">
        <v>159418</v>
      </c>
      <c r="D3368" s="21" t="s">
        <v>296</v>
      </c>
      <c r="E3368" s="23"/>
    </row>
    <row r="3369" spans="1:5" ht="20" customHeight="1">
      <c r="A3369" s="19" t="s">
        <v>5975</v>
      </c>
      <c r="B3369" s="20" t="s">
        <v>5976</v>
      </c>
      <c r="C3369" s="21" t="s">
        <v>159419</v>
      </c>
      <c r="D3369" s="21" t="s">
        <v>345</v>
      </c>
      <c r="E3369" s="23"/>
    </row>
    <row r="3370" spans="1:5" ht="20" customHeight="1">
      <c r="A3370" s="19" t="s">
        <v>5977</v>
      </c>
      <c r="B3370" s="20" t="s">
        <v>5978</v>
      </c>
      <c r="C3370" s="21" t="s">
        <v>159420</v>
      </c>
      <c r="D3370" s="21" t="s">
        <v>139</v>
      </c>
      <c r="E3370" s="23"/>
    </row>
    <row r="3371" spans="1:5" ht="20" customHeight="1">
      <c r="A3371" s="19" t="s">
        <v>5979</v>
      </c>
      <c r="B3371" s="20" t="s">
        <v>5980</v>
      </c>
      <c r="C3371" s="21" t="s">
        <v>159421</v>
      </c>
      <c r="D3371" s="21" t="s">
        <v>345</v>
      </c>
      <c r="E3371" s="23"/>
    </row>
    <row r="3372" spans="1:5" ht="20" customHeight="1">
      <c r="A3372" s="19" t="s">
        <v>5981</v>
      </c>
      <c r="B3372" s="20" t="s">
        <v>5982</v>
      </c>
      <c r="C3372" s="21" t="s">
        <v>159422</v>
      </c>
      <c r="D3372" s="21" t="s">
        <v>345</v>
      </c>
      <c r="E3372" s="23"/>
    </row>
    <row r="3373" spans="1:5" ht="20" customHeight="1">
      <c r="A3373" s="19" t="s">
        <v>5983</v>
      </c>
      <c r="B3373" s="20" t="s">
        <v>5982</v>
      </c>
      <c r="C3373" s="21" t="s">
        <v>159422</v>
      </c>
      <c r="D3373" s="21" t="s">
        <v>345</v>
      </c>
      <c r="E3373" s="23"/>
    </row>
    <row r="3374" spans="1:5" ht="20" customHeight="1">
      <c r="A3374" s="19" t="s">
        <v>5984</v>
      </c>
      <c r="B3374" s="20" t="s">
        <v>5985</v>
      </c>
      <c r="C3374" s="21" t="s">
        <v>159423</v>
      </c>
      <c r="D3374" s="21" t="s">
        <v>345</v>
      </c>
      <c r="E3374" s="23"/>
    </row>
    <row r="3375" spans="1:5" ht="20" customHeight="1">
      <c r="A3375" s="19" t="s">
        <v>5986</v>
      </c>
      <c r="B3375" s="24">
        <v>100</v>
      </c>
      <c r="C3375" s="21" t="s">
        <v>159424</v>
      </c>
      <c r="D3375" s="21" t="s">
        <v>345</v>
      </c>
      <c r="E3375" s="23"/>
    </row>
    <row r="3376" spans="1:5" ht="20" customHeight="1">
      <c r="A3376" s="19" t="s">
        <v>5987</v>
      </c>
      <c r="B3376" s="20" t="s">
        <v>5988</v>
      </c>
      <c r="C3376" s="21" t="s">
        <v>159425</v>
      </c>
      <c r="D3376" s="21" t="s">
        <v>345</v>
      </c>
      <c r="E3376" s="23"/>
    </row>
    <row r="3377" spans="1:5" ht="20" customHeight="1">
      <c r="A3377" s="19" t="s">
        <v>5989</v>
      </c>
      <c r="B3377" s="20" t="s">
        <v>5990</v>
      </c>
      <c r="C3377" s="21" t="s">
        <v>159426</v>
      </c>
      <c r="D3377" s="21" t="s">
        <v>345</v>
      </c>
      <c r="E3377" s="23"/>
    </row>
    <row r="3378" spans="1:5" ht="20" customHeight="1">
      <c r="A3378" s="19" t="s">
        <v>5991</v>
      </c>
      <c r="B3378" s="24">
        <v>100</v>
      </c>
      <c r="C3378" s="21" t="s">
        <v>159427</v>
      </c>
      <c r="D3378" s="21" t="s">
        <v>345</v>
      </c>
      <c r="E3378" s="23"/>
    </row>
    <row r="3379" spans="1:5" ht="20" customHeight="1">
      <c r="A3379" s="19" t="s">
        <v>5992</v>
      </c>
      <c r="B3379" s="24">
        <v>100</v>
      </c>
      <c r="C3379" s="21" t="s">
        <v>159427</v>
      </c>
      <c r="D3379" s="21" t="s">
        <v>345</v>
      </c>
      <c r="E3379" s="23"/>
    </row>
    <row r="3380" spans="1:5" ht="20" customHeight="1">
      <c r="A3380" s="19" t="s">
        <v>5993</v>
      </c>
      <c r="B3380" s="20" t="s">
        <v>5994</v>
      </c>
      <c r="C3380" s="21" t="s">
        <v>159428</v>
      </c>
      <c r="D3380" s="21" t="s">
        <v>296</v>
      </c>
      <c r="E3380" s="23"/>
    </row>
    <row r="3381" spans="1:5" ht="20" customHeight="1">
      <c r="A3381" s="19" t="s">
        <v>5995</v>
      </c>
      <c r="B3381" s="20" t="s">
        <v>5996</v>
      </c>
      <c r="C3381" s="21" t="s">
        <v>159429</v>
      </c>
      <c r="D3381" s="21" t="s">
        <v>345</v>
      </c>
      <c r="E3381" s="23"/>
    </row>
    <row r="3382" spans="1:5" ht="20" customHeight="1">
      <c r="A3382" s="19" t="s">
        <v>5997</v>
      </c>
      <c r="B3382" s="20" t="s">
        <v>5998</v>
      </c>
      <c r="C3382" s="21" t="s">
        <v>159430</v>
      </c>
      <c r="D3382" s="21" t="s">
        <v>345</v>
      </c>
      <c r="E3382" s="23"/>
    </row>
    <row r="3383" spans="1:5" ht="20" customHeight="1">
      <c r="A3383" s="19" t="s">
        <v>5999</v>
      </c>
      <c r="B3383" s="20" t="s">
        <v>6000</v>
      </c>
      <c r="C3383" s="21" t="s">
        <v>159431</v>
      </c>
      <c r="D3383" s="21" t="s">
        <v>345</v>
      </c>
      <c r="E3383" s="23"/>
    </row>
    <row r="3384" spans="1:5" ht="20" customHeight="1">
      <c r="A3384" s="19" t="s">
        <v>6001</v>
      </c>
      <c r="B3384" s="24">
        <v>100</v>
      </c>
      <c r="C3384" s="21" t="s">
        <v>159432</v>
      </c>
      <c r="D3384" s="21" t="s">
        <v>345</v>
      </c>
      <c r="E3384" s="23"/>
    </row>
    <row r="3385" spans="1:5" ht="20" customHeight="1">
      <c r="A3385" s="19" t="s">
        <v>6002</v>
      </c>
      <c r="B3385" s="20" t="s">
        <v>6003</v>
      </c>
      <c r="C3385" s="21" t="s">
        <v>159433</v>
      </c>
      <c r="D3385" s="21" t="s">
        <v>345</v>
      </c>
      <c r="E3385" s="23"/>
    </row>
    <row r="3386" spans="1:5" ht="20" customHeight="1">
      <c r="A3386" s="19" t="s">
        <v>6004</v>
      </c>
      <c r="B3386" s="20" t="s">
        <v>6003</v>
      </c>
      <c r="C3386" s="21" t="s">
        <v>159433</v>
      </c>
      <c r="D3386" s="21" t="s">
        <v>345</v>
      </c>
      <c r="E3386" s="23"/>
    </row>
    <row r="3387" spans="1:5" ht="20" customHeight="1">
      <c r="A3387" s="19" t="s">
        <v>6005</v>
      </c>
      <c r="B3387" s="20" t="s">
        <v>6006</v>
      </c>
      <c r="C3387" s="21" t="s">
        <v>159434</v>
      </c>
      <c r="D3387" s="21" t="s">
        <v>345</v>
      </c>
      <c r="E3387" s="23"/>
    </row>
    <row r="3388" spans="1:5" ht="20" customHeight="1">
      <c r="A3388" s="19" t="s">
        <v>6007</v>
      </c>
      <c r="B3388" s="20" t="s">
        <v>6008</v>
      </c>
      <c r="C3388" s="21" t="s">
        <v>159435</v>
      </c>
      <c r="D3388" s="21" t="s">
        <v>345</v>
      </c>
      <c r="E3388" s="23"/>
    </row>
    <row r="3389" spans="1:5" ht="20" customHeight="1">
      <c r="A3389" s="19" t="s">
        <v>6009</v>
      </c>
      <c r="B3389" s="20" t="s">
        <v>6008</v>
      </c>
      <c r="C3389" s="21" t="s">
        <v>159435</v>
      </c>
      <c r="D3389" s="21" t="s">
        <v>345</v>
      </c>
      <c r="E3389" s="23"/>
    </row>
    <row r="3390" spans="1:5" ht="20" customHeight="1">
      <c r="A3390" s="19" t="s">
        <v>6010</v>
      </c>
      <c r="B3390" s="20" t="s">
        <v>6011</v>
      </c>
      <c r="C3390" s="21" t="s">
        <v>159436</v>
      </c>
      <c r="D3390" s="21" t="s">
        <v>345</v>
      </c>
      <c r="E3390" s="23"/>
    </row>
    <row r="3391" spans="1:5" ht="20" customHeight="1">
      <c r="A3391" s="19" t="s">
        <v>6012</v>
      </c>
      <c r="B3391" s="20" t="s">
        <v>6013</v>
      </c>
      <c r="C3391" s="21" t="s">
        <v>159437</v>
      </c>
      <c r="D3391" s="21" t="s">
        <v>345</v>
      </c>
      <c r="E3391" s="23"/>
    </row>
    <row r="3392" spans="1:5" ht="20" customHeight="1">
      <c r="A3392" s="19" t="s">
        <v>6014</v>
      </c>
      <c r="B3392" s="20" t="s">
        <v>6015</v>
      </c>
      <c r="C3392" s="21" t="s">
        <v>159438</v>
      </c>
      <c r="D3392" s="21" t="s">
        <v>345</v>
      </c>
      <c r="E3392" s="23"/>
    </row>
    <row r="3393" spans="1:5" ht="20" customHeight="1">
      <c r="A3393" s="19" t="s">
        <v>6016</v>
      </c>
      <c r="B3393" s="20" t="s">
        <v>6017</v>
      </c>
      <c r="C3393" s="21" t="s">
        <v>159439</v>
      </c>
      <c r="D3393" s="21" t="s">
        <v>345</v>
      </c>
      <c r="E3393" s="23"/>
    </row>
    <row r="3394" spans="1:5" ht="20" customHeight="1">
      <c r="A3394" s="19" t="s">
        <v>6018</v>
      </c>
      <c r="B3394" s="20" t="s">
        <v>6019</v>
      </c>
      <c r="C3394" s="21" t="s">
        <v>159440</v>
      </c>
      <c r="D3394" s="21" t="s">
        <v>345</v>
      </c>
      <c r="E3394" s="23"/>
    </row>
    <row r="3395" spans="1:5" ht="20" customHeight="1">
      <c r="A3395" s="19" t="s">
        <v>6020</v>
      </c>
      <c r="B3395" s="20" t="s">
        <v>6019</v>
      </c>
      <c r="C3395" s="21" t="s">
        <v>159440</v>
      </c>
      <c r="D3395" s="21" t="s">
        <v>345</v>
      </c>
      <c r="E3395" s="23"/>
    </row>
    <row r="3396" spans="1:5" ht="20" customHeight="1">
      <c r="A3396" s="19" t="s">
        <v>6021</v>
      </c>
      <c r="B3396" s="20" t="s">
        <v>6019</v>
      </c>
      <c r="C3396" s="21" t="s">
        <v>159440</v>
      </c>
      <c r="D3396" s="21" t="s">
        <v>345</v>
      </c>
      <c r="E3396" s="23"/>
    </row>
    <row r="3397" spans="1:5" ht="20" customHeight="1">
      <c r="A3397" s="19" t="s">
        <v>6022</v>
      </c>
      <c r="B3397" s="20" t="s">
        <v>6023</v>
      </c>
      <c r="C3397" s="21" t="s">
        <v>159441</v>
      </c>
      <c r="D3397" s="21" t="s">
        <v>345</v>
      </c>
      <c r="E3397" s="23"/>
    </row>
    <row r="3398" spans="1:5" ht="20" customHeight="1">
      <c r="A3398" s="19" t="s">
        <v>6024</v>
      </c>
      <c r="B3398" s="20" t="s">
        <v>6025</v>
      </c>
      <c r="C3398" s="21" t="s">
        <v>159442</v>
      </c>
      <c r="D3398" s="21" t="s">
        <v>296</v>
      </c>
      <c r="E3398" s="23"/>
    </row>
    <row r="3399" spans="1:5" ht="20" customHeight="1">
      <c r="A3399" s="19" t="s">
        <v>6026</v>
      </c>
      <c r="B3399" s="20" t="s">
        <v>6027</v>
      </c>
      <c r="C3399" s="21" t="s">
        <v>159443</v>
      </c>
      <c r="D3399" s="21" t="s">
        <v>296</v>
      </c>
      <c r="E3399" s="23"/>
    </row>
    <row r="3400" spans="1:5" ht="20" customHeight="1">
      <c r="A3400" s="19" t="s">
        <v>6028</v>
      </c>
      <c r="B3400" s="20" t="s">
        <v>6029</v>
      </c>
      <c r="C3400" s="21" t="s">
        <v>159444</v>
      </c>
      <c r="D3400" s="21" t="s">
        <v>296</v>
      </c>
      <c r="E3400" s="23"/>
    </row>
    <row r="3401" spans="1:5" ht="20" customHeight="1">
      <c r="A3401" s="19" t="s">
        <v>6030</v>
      </c>
      <c r="B3401" s="20" t="s">
        <v>6031</v>
      </c>
      <c r="C3401" s="21" t="s">
        <v>159445</v>
      </c>
      <c r="D3401" s="21" t="s">
        <v>345</v>
      </c>
      <c r="E3401" s="23"/>
    </row>
    <row r="3402" spans="1:5" ht="20" customHeight="1">
      <c r="A3402" s="19" t="s">
        <v>6032</v>
      </c>
      <c r="B3402" s="20" t="s">
        <v>6033</v>
      </c>
      <c r="C3402" s="21" t="s">
        <v>159446</v>
      </c>
      <c r="D3402" s="21" t="s">
        <v>139</v>
      </c>
      <c r="E3402" s="23"/>
    </row>
    <row r="3403" spans="1:5" ht="20" customHeight="1">
      <c r="A3403" s="19" t="s">
        <v>6034</v>
      </c>
      <c r="B3403" s="20" t="s">
        <v>6035</v>
      </c>
      <c r="C3403" s="21" t="s">
        <v>159447</v>
      </c>
      <c r="D3403" s="21" t="s">
        <v>345</v>
      </c>
      <c r="E3403" s="23"/>
    </row>
    <row r="3404" spans="1:5" ht="20" customHeight="1">
      <c r="A3404" s="19" t="s">
        <v>6036</v>
      </c>
      <c r="B3404" s="20" t="s">
        <v>6037</v>
      </c>
      <c r="C3404" s="21" t="s">
        <v>159448</v>
      </c>
      <c r="D3404" s="21" t="s">
        <v>345</v>
      </c>
      <c r="E3404" s="23"/>
    </row>
    <row r="3405" spans="1:5" ht="20" customHeight="1">
      <c r="A3405" s="19" t="s">
        <v>6038</v>
      </c>
      <c r="B3405" s="20" t="s">
        <v>6037</v>
      </c>
      <c r="C3405" s="21" t="s">
        <v>159448</v>
      </c>
      <c r="D3405" s="21" t="s">
        <v>345</v>
      </c>
      <c r="E3405" s="23"/>
    </row>
    <row r="3406" spans="1:5" ht="20" customHeight="1">
      <c r="A3406" s="19" t="s">
        <v>6039</v>
      </c>
      <c r="B3406" s="20" t="s">
        <v>6040</v>
      </c>
      <c r="C3406" s="21" t="s">
        <v>159449</v>
      </c>
      <c r="D3406" s="21" t="s">
        <v>345</v>
      </c>
      <c r="E3406" s="23"/>
    </row>
    <row r="3407" spans="1:5" ht="20" customHeight="1">
      <c r="A3407" s="19" t="s">
        <v>6041</v>
      </c>
      <c r="B3407" s="20" t="s">
        <v>6042</v>
      </c>
      <c r="C3407" s="21" t="s">
        <v>159450</v>
      </c>
      <c r="D3407" s="21" t="s">
        <v>345</v>
      </c>
      <c r="E3407" s="23"/>
    </row>
    <row r="3408" spans="1:5" ht="20" customHeight="1">
      <c r="A3408" s="19" t="s">
        <v>6043</v>
      </c>
      <c r="B3408" s="20" t="s">
        <v>6044</v>
      </c>
      <c r="C3408" s="21" t="s">
        <v>159451</v>
      </c>
      <c r="D3408" s="21" t="s">
        <v>345</v>
      </c>
      <c r="E3408" s="23"/>
    </row>
    <row r="3409" spans="1:5" ht="20" customHeight="1">
      <c r="A3409" s="19" t="s">
        <v>6045</v>
      </c>
      <c r="B3409" s="20" t="s">
        <v>6046</v>
      </c>
      <c r="C3409" s="21" t="s">
        <v>159452</v>
      </c>
      <c r="D3409" s="21" t="s">
        <v>296</v>
      </c>
      <c r="E3409" s="23"/>
    </row>
    <row r="3410" spans="1:5" ht="20" customHeight="1">
      <c r="A3410" s="19" t="s">
        <v>6047</v>
      </c>
      <c r="B3410" s="20" t="s">
        <v>6046</v>
      </c>
      <c r="C3410" s="21" t="s">
        <v>159452</v>
      </c>
      <c r="D3410" s="21" t="s">
        <v>296</v>
      </c>
      <c r="E3410" s="23"/>
    </row>
    <row r="3411" spans="1:5" ht="20" customHeight="1">
      <c r="A3411" s="19" t="s">
        <v>6048</v>
      </c>
      <c r="B3411" s="20" t="s">
        <v>6049</v>
      </c>
      <c r="C3411" s="21" t="s">
        <v>159453</v>
      </c>
      <c r="D3411" s="21" t="s">
        <v>296</v>
      </c>
      <c r="E3411" s="23"/>
    </row>
    <row r="3412" spans="1:5" ht="20" customHeight="1">
      <c r="A3412" s="19" t="s">
        <v>6050</v>
      </c>
      <c r="B3412" s="20" t="s">
        <v>6051</v>
      </c>
      <c r="C3412" s="21" t="s">
        <v>159454</v>
      </c>
      <c r="D3412" s="21" t="s">
        <v>345</v>
      </c>
      <c r="E3412" s="23"/>
    </row>
    <row r="3413" spans="1:5" ht="20" customHeight="1">
      <c r="A3413" s="19" t="s">
        <v>6052</v>
      </c>
      <c r="B3413" s="20" t="s">
        <v>6053</v>
      </c>
      <c r="C3413" s="21" t="s">
        <v>159455</v>
      </c>
      <c r="D3413" s="21" t="s">
        <v>345</v>
      </c>
      <c r="E3413" s="23"/>
    </row>
    <row r="3414" spans="1:5" ht="20" customHeight="1">
      <c r="A3414" s="19" t="s">
        <v>6054</v>
      </c>
      <c r="B3414" s="20" t="s">
        <v>6055</v>
      </c>
      <c r="C3414" s="21" t="s">
        <v>159456</v>
      </c>
      <c r="D3414" s="21" t="s">
        <v>345</v>
      </c>
      <c r="E3414" s="23"/>
    </row>
    <row r="3415" spans="1:5" ht="20" customHeight="1">
      <c r="A3415" s="19" t="s">
        <v>6056</v>
      </c>
      <c r="B3415" s="20" t="s">
        <v>6055</v>
      </c>
      <c r="C3415" s="21" t="s">
        <v>159456</v>
      </c>
      <c r="D3415" s="21" t="s">
        <v>345</v>
      </c>
      <c r="E3415" s="23"/>
    </row>
    <row r="3416" spans="1:5" ht="20" customHeight="1">
      <c r="A3416" s="19" t="s">
        <v>6057</v>
      </c>
      <c r="B3416" s="20" t="s">
        <v>6058</v>
      </c>
      <c r="C3416" s="21" t="s">
        <v>159457</v>
      </c>
      <c r="D3416" s="21" t="s">
        <v>345</v>
      </c>
      <c r="E3416" s="23"/>
    </row>
    <row r="3417" spans="1:5" ht="20" customHeight="1">
      <c r="A3417" s="19" t="s">
        <v>6059</v>
      </c>
      <c r="B3417" s="20" t="s">
        <v>6058</v>
      </c>
      <c r="C3417" s="21" t="s">
        <v>159457</v>
      </c>
      <c r="D3417" s="21" t="s">
        <v>345</v>
      </c>
      <c r="E3417" s="23"/>
    </row>
    <row r="3418" spans="1:5" ht="20" customHeight="1">
      <c r="A3418" s="19" t="s">
        <v>6060</v>
      </c>
      <c r="B3418" s="20" t="s">
        <v>6061</v>
      </c>
      <c r="C3418" s="21" t="s">
        <v>159458</v>
      </c>
      <c r="D3418" s="21" t="s">
        <v>345</v>
      </c>
      <c r="E3418" s="23"/>
    </row>
    <row r="3419" spans="1:5" ht="20" customHeight="1">
      <c r="A3419" s="19" t="s">
        <v>6062</v>
      </c>
      <c r="B3419" s="20" t="s">
        <v>6063</v>
      </c>
      <c r="C3419" s="21" t="s">
        <v>159459</v>
      </c>
      <c r="D3419" s="21" t="s">
        <v>296</v>
      </c>
      <c r="E3419" s="23"/>
    </row>
    <row r="3420" spans="1:5" ht="20" customHeight="1">
      <c r="A3420" s="19" t="s">
        <v>6064</v>
      </c>
      <c r="B3420" s="20" t="s">
        <v>6063</v>
      </c>
      <c r="C3420" s="21" t="s">
        <v>159459</v>
      </c>
      <c r="D3420" s="21" t="s">
        <v>296</v>
      </c>
      <c r="E3420" s="23"/>
    </row>
    <row r="3421" spans="1:5" ht="20" customHeight="1">
      <c r="A3421" s="19" t="s">
        <v>6065</v>
      </c>
      <c r="B3421" s="20" t="s">
        <v>6066</v>
      </c>
      <c r="C3421" s="21" t="s">
        <v>159349</v>
      </c>
      <c r="D3421" s="21" t="s">
        <v>345</v>
      </c>
      <c r="E3421" s="23"/>
    </row>
    <row r="3422" spans="1:5" ht="20" customHeight="1">
      <c r="A3422" s="19" t="s">
        <v>6067</v>
      </c>
      <c r="B3422" s="20" t="s">
        <v>6068</v>
      </c>
      <c r="C3422" s="21" t="s">
        <v>159460</v>
      </c>
      <c r="D3422" s="21" t="s">
        <v>345</v>
      </c>
      <c r="E3422" s="23"/>
    </row>
    <row r="3423" spans="1:5" ht="20" customHeight="1">
      <c r="A3423" s="19" t="s">
        <v>6069</v>
      </c>
      <c r="B3423" s="20" t="s">
        <v>6070</v>
      </c>
      <c r="C3423" s="21" t="s">
        <v>159461</v>
      </c>
      <c r="D3423" s="21" t="s">
        <v>345</v>
      </c>
      <c r="E3423" s="23"/>
    </row>
    <row r="3424" spans="1:5" ht="20" customHeight="1">
      <c r="A3424" s="19" t="s">
        <v>6071</v>
      </c>
      <c r="B3424" s="20" t="s">
        <v>6072</v>
      </c>
      <c r="C3424" s="21" t="s">
        <v>159462</v>
      </c>
      <c r="D3424" s="21" t="s">
        <v>345</v>
      </c>
      <c r="E3424" s="23"/>
    </row>
    <row r="3425" spans="1:5" ht="20" customHeight="1">
      <c r="A3425" s="19" t="s">
        <v>6073</v>
      </c>
      <c r="B3425" s="20" t="s">
        <v>6072</v>
      </c>
      <c r="C3425" s="21" t="s">
        <v>159462</v>
      </c>
      <c r="D3425" s="21" t="s">
        <v>345</v>
      </c>
      <c r="E3425" s="23"/>
    </row>
    <row r="3426" spans="1:5" ht="20" customHeight="1">
      <c r="A3426" s="19" t="s">
        <v>6074</v>
      </c>
      <c r="B3426" s="20" t="s">
        <v>6072</v>
      </c>
      <c r="C3426" s="21" t="s">
        <v>159462</v>
      </c>
      <c r="D3426" s="21" t="s">
        <v>345</v>
      </c>
      <c r="E3426" s="23"/>
    </row>
    <row r="3427" spans="1:5" ht="20" customHeight="1">
      <c r="A3427" s="19" t="s">
        <v>6075</v>
      </c>
      <c r="B3427" s="20" t="s">
        <v>6076</v>
      </c>
      <c r="C3427" s="21" t="s">
        <v>159463</v>
      </c>
      <c r="D3427" s="21" t="s">
        <v>345</v>
      </c>
      <c r="E3427" s="23"/>
    </row>
    <row r="3428" spans="1:5" ht="20" customHeight="1">
      <c r="A3428" s="19" t="s">
        <v>6077</v>
      </c>
      <c r="B3428" s="20" t="s">
        <v>6076</v>
      </c>
      <c r="C3428" s="21" t="s">
        <v>159463</v>
      </c>
      <c r="D3428" s="21" t="s">
        <v>345</v>
      </c>
      <c r="E3428" s="23"/>
    </row>
    <row r="3429" spans="1:5" ht="20" customHeight="1">
      <c r="A3429" s="19" t="s">
        <v>6078</v>
      </c>
      <c r="B3429" s="20" t="s">
        <v>6079</v>
      </c>
      <c r="C3429" s="21" t="s">
        <v>159464</v>
      </c>
      <c r="D3429" s="21" t="s">
        <v>345</v>
      </c>
      <c r="E3429" s="23"/>
    </row>
    <row r="3430" spans="1:5" ht="20" customHeight="1">
      <c r="A3430" s="19" t="s">
        <v>6080</v>
      </c>
      <c r="B3430" s="20" t="s">
        <v>6081</v>
      </c>
      <c r="C3430" s="21" t="s">
        <v>159465</v>
      </c>
      <c r="D3430" s="21" t="s">
        <v>345</v>
      </c>
      <c r="E3430" s="23"/>
    </row>
    <row r="3431" spans="1:5" ht="20" customHeight="1">
      <c r="A3431" s="19" t="s">
        <v>6082</v>
      </c>
      <c r="B3431" s="20" t="s">
        <v>6083</v>
      </c>
      <c r="C3431" s="21" t="s">
        <v>159466</v>
      </c>
      <c r="D3431" s="21" t="s">
        <v>345</v>
      </c>
      <c r="E3431" s="23"/>
    </row>
    <row r="3432" spans="1:5" ht="20" customHeight="1">
      <c r="A3432" s="19" t="s">
        <v>6084</v>
      </c>
      <c r="B3432" s="20" t="s">
        <v>6085</v>
      </c>
      <c r="C3432" s="21" t="s">
        <v>159467</v>
      </c>
      <c r="D3432" s="21" t="s">
        <v>345</v>
      </c>
      <c r="E3432" s="23"/>
    </row>
    <row r="3433" spans="1:5" ht="20" customHeight="1">
      <c r="A3433" s="19" t="s">
        <v>6086</v>
      </c>
      <c r="B3433" s="20" t="s">
        <v>6087</v>
      </c>
      <c r="C3433" s="21" t="s">
        <v>159468</v>
      </c>
      <c r="D3433" s="21" t="s">
        <v>345</v>
      </c>
      <c r="E3433" s="23"/>
    </row>
    <row r="3434" spans="1:5" ht="20" customHeight="1">
      <c r="A3434" s="19" t="s">
        <v>6088</v>
      </c>
      <c r="B3434" s="20" t="s">
        <v>6089</v>
      </c>
      <c r="C3434" s="21" t="s">
        <v>159469</v>
      </c>
      <c r="D3434" s="21" t="s">
        <v>345</v>
      </c>
      <c r="E3434" s="23"/>
    </row>
    <row r="3435" spans="1:5" ht="20" customHeight="1">
      <c r="A3435" s="19" t="s">
        <v>6090</v>
      </c>
      <c r="B3435" s="20" t="s">
        <v>6089</v>
      </c>
      <c r="C3435" s="21" t="s">
        <v>159469</v>
      </c>
      <c r="D3435" s="21" t="s">
        <v>345</v>
      </c>
      <c r="E3435" s="23"/>
    </row>
    <row r="3436" spans="1:5" ht="20" customHeight="1">
      <c r="A3436" s="19" t="s">
        <v>6091</v>
      </c>
      <c r="B3436" s="20" t="s">
        <v>6092</v>
      </c>
      <c r="C3436" s="21" t="s">
        <v>157180</v>
      </c>
      <c r="D3436" s="21" t="s">
        <v>345</v>
      </c>
      <c r="E3436" s="23"/>
    </row>
    <row r="3437" spans="1:5" ht="20" customHeight="1">
      <c r="A3437" s="19" t="s">
        <v>6093</v>
      </c>
      <c r="B3437" s="20" t="s">
        <v>6094</v>
      </c>
      <c r="C3437" s="21" t="s">
        <v>159470</v>
      </c>
      <c r="D3437" s="21" t="s">
        <v>345</v>
      </c>
      <c r="E3437" s="23"/>
    </row>
    <row r="3438" spans="1:5" ht="20" customHeight="1">
      <c r="A3438" s="19" t="s">
        <v>6095</v>
      </c>
      <c r="B3438" s="20" t="s">
        <v>6096</v>
      </c>
      <c r="C3438" s="21" t="s">
        <v>159471</v>
      </c>
      <c r="D3438" s="21" t="s">
        <v>296</v>
      </c>
      <c r="E3438" s="23"/>
    </row>
    <row r="3439" spans="1:5" ht="20" customHeight="1">
      <c r="A3439" s="19" t="s">
        <v>6097</v>
      </c>
      <c r="B3439" s="20" t="s">
        <v>6098</v>
      </c>
      <c r="C3439" s="21" t="s">
        <v>159472</v>
      </c>
      <c r="D3439" s="21" t="s">
        <v>296</v>
      </c>
      <c r="E3439" s="23"/>
    </row>
    <row r="3440" spans="1:5" ht="20" customHeight="1">
      <c r="A3440" s="19" t="s">
        <v>6099</v>
      </c>
      <c r="B3440" s="20" t="s">
        <v>6100</v>
      </c>
      <c r="C3440" s="21" t="s">
        <v>159473</v>
      </c>
      <c r="D3440" s="21" t="s">
        <v>296</v>
      </c>
      <c r="E3440" s="23"/>
    </row>
    <row r="3441" spans="1:5" ht="20" customHeight="1">
      <c r="A3441" s="19" t="s">
        <v>6101</v>
      </c>
      <c r="B3441" s="20" t="s">
        <v>6102</v>
      </c>
      <c r="C3441" s="21" t="s">
        <v>159474</v>
      </c>
      <c r="D3441" s="21" t="s">
        <v>296</v>
      </c>
      <c r="E3441" s="23"/>
    </row>
    <row r="3442" spans="1:5" ht="20" customHeight="1">
      <c r="A3442" s="19" t="s">
        <v>6103</v>
      </c>
      <c r="B3442" s="20" t="s">
        <v>6104</v>
      </c>
      <c r="C3442" s="21" t="s">
        <v>159475</v>
      </c>
      <c r="D3442" s="21" t="s">
        <v>296</v>
      </c>
      <c r="E3442" s="23"/>
    </row>
    <row r="3443" spans="1:5" ht="20" customHeight="1">
      <c r="A3443" s="19" t="s">
        <v>6105</v>
      </c>
      <c r="B3443" s="20" t="s">
        <v>6106</v>
      </c>
      <c r="C3443" s="21" t="s">
        <v>159476</v>
      </c>
      <c r="D3443" s="21" t="s">
        <v>345</v>
      </c>
      <c r="E3443" s="23"/>
    </row>
    <row r="3444" spans="1:5" ht="20" customHeight="1">
      <c r="A3444" s="19" t="s">
        <v>6107</v>
      </c>
      <c r="B3444" s="20" t="s">
        <v>6106</v>
      </c>
      <c r="C3444" s="21" t="s">
        <v>159476</v>
      </c>
      <c r="D3444" s="21" t="s">
        <v>345</v>
      </c>
      <c r="E3444" s="23"/>
    </row>
    <row r="3445" spans="1:5" ht="20" customHeight="1">
      <c r="A3445" s="19" t="s">
        <v>6108</v>
      </c>
      <c r="B3445" s="20" t="s">
        <v>6106</v>
      </c>
      <c r="C3445" s="21" t="s">
        <v>159476</v>
      </c>
      <c r="D3445" s="21" t="s">
        <v>345</v>
      </c>
      <c r="E3445" s="23"/>
    </row>
    <row r="3446" spans="1:5" ht="20" customHeight="1">
      <c r="A3446" s="19" t="s">
        <v>6109</v>
      </c>
      <c r="B3446" s="20" t="s">
        <v>6110</v>
      </c>
      <c r="C3446" s="21" t="s">
        <v>159477</v>
      </c>
      <c r="D3446" s="21" t="s">
        <v>345</v>
      </c>
      <c r="E3446" s="23"/>
    </row>
    <row r="3447" spans="1:5" ht="20" customHeight="1">
      <c r="A3447" s="19" t="s">
        <v>6111</v>
      </c>
      <c r="B3447" s="20" t="s">
        <v>6112</v>
      </c>
      <c r="C3447" s="21" t="s">
        <v>159478</v>
      </c>
      <c r="D3447" s="21" t="s">
        <v>345</v>
      </c>
      <c r="E3447" s="23"/>
    </row>
    <row r="3448" spans="1:5" ht="20" customHeight="1">
      <c r="A3448" s="19" t="s">
        <v>6113</v>
      </c>
      <c r="B3448" s="24">
        <v>100</v>
      </c>
      <c r="C3448" s="21" t="s">
        <v>159479</v>
      </c>
      <c r="D3448" s="21" t="s">
        <v>345</v>
      </c>
      <c r="E3448" s="23"/>
    </row>
    <row r="3449" spans="1:5" ht="20" customHeight="1">
      <c r="A3449" s="19" t="s">
        <v>6114</v>
      </c>
      <c r="B3449" s="20" t="s">
        <v>6115</v>
      </c>
      <c r="C3449" s="21" t="s">
        <v>159480</v>
      </c>
      <c r="D3449" s="21" t="s">
        <v>345</v>
      </c>
      <c r="E3449" s="23"/>
    </row>
    <row r="3450" spans="1:5" ht="20" customHeight="1">
      <c r="A3450" s="19" t="s">
        <v>6116</v>
      </c>
      <c r="B3450" s="20" t="s">
        <v>6115</v>
      </c>
      <c r="C3450" s="21" t="s">
        <v>159480</v>
      </c>
      <c r="D3450" s="21" t="s">
        <v>345</v>
      </c>
      <c r="E3450" s="23"/>
    </row>
    <row r="3451" spans="1:5" ht="20" customHeight="1">
      <c r="A3451" s="19" t="s">
        <v>6117</v>
      </c>
      <c r="B3451" s="20" t="s">
        <v>6115</v>
      </c>
      <c r="C3451" s="21" t="s">
        <v>159480</v>
      </c>
      <c r="D3451" s="21" t="s">
        <v>345</v>
      </c>
      <c r="E3451" s="23"/>
    </row>
    <row r="3452" spans="1:5" ht="20" customHeight="1">
      <c r="A3452" s="19" t="s">
        <v>6118</v>
      </c>
      <c r="B3452" s="20" t="s">
        <v>6119</v>
      </c>
      <c r="C3452" s="21" t="s">
        <v>159481</v>
      </c>
      <c r="D3452" s="21" t="s">
        <v>296</v>
      </c>
      <c r="E3452" s="23"/>
    </row>
    <row r="3453" spans="1:5" ht="20" customHeight="1">
      <c r="A3453" s="19" t="s">
        <v>6120</v>
      </c>
      <c r="B3453" s="20" t="s">
        <v>6121</v>
      </c>
      <c r="C3453" s="21" t="s">
        <v>159482</v>
      </c>
      <c r="D3453" s="21" t="s">
        <v>345</v>
      </c>
      <c r="E3453" s="23"/>
    </row>
    <row r="3454" spans="1:5" ht="20" customHeight="1">
      <c r="A3454" s="19" t="s">
        <v>6122</v>
      </c>
      <c r="B3454" s="20" t="s">
        <v>6123</v>
      </c>
      <c r="C3454" s="21" t="s">
        <v>159483</v>
      </c>
      <c r="D3454" s="21" t="s">
        <v>345</v>
      </c>
      <c r="E3454" s="23"/>
    </row>
    <row r="3455" spans="1:5" ht="20" customHeight="1">
      <c r="A3455" s="19" t="s">
        <v>6124</v>
      </c>
      <c r="B3455" s="20" t="s">
        <v>6123</v>
      </c>
      <c r="C3455" s="21" t="s">
        <v>159483</v>
      </c>
      <c r="D3455" s="21" t="s">
        <v>345</v>
      </c>
      <c r="E3455" s="23"/>
    </row>
    <row r="3456" spans="1:5" ht="20" customHeight="1">
      <c r="A3456" s="19" t="s">
        <v>6125</v>
      </c>
      <c r="B3456" s="20" t="s">
        <v>6126</v>
      </c>
      <c r="C3456" s="21" t="s">
        <v>159484</v>
      </c>
      <c r="D3456" s="21" t="s">
        <v>345</v>
      </c>
      <c r="E3456" s="23"/>
    </row>
    <row r="3457" spans="1:5" ht="20" customHeight="1">
      <c r="A3457" s="19" t="s">
        <v>6127</v>
      </c>
      <c r="B3457" s="20" t="s">
        <v>6128</v>
      </c>
      <c r="C3457" s="21" t="s">
        <v>159485</v>
      </c>
      <c r="D3457" s="21" t="s">
        <v>345</v>
      </c>
      <c r="E3457" s="23"/>
    </row>
    <row r="3458" spans="1:5" ht="20" customHeight="1">
      <c r="A3458" s="19" t="s">
        <v>6129</v>
      </c>
      <c r="B3458" s="20" t="s">
        <v>6130</v>
      </c>
      <c r="C3458" s="21" t="s">
        <v>159486</v>
      </c>
      <c r="D3458" s="21" t="s">
        <v>296</v>
      </c>
      <c r="E3458" s="23"/>
    </row>
    <row r="3459" spans="1:5" ht="20" customHeight="1">
      <c r="A3459" s="19" t="s">
        <v>6131</v>
      </c>
      <c r="B3459" s="20" t="s">
        <v>6132</v>
      </c>
      <c r="C3459" s="21" t="s">
        <v>159487</v>
      </c>
      <c r="D3459" s="21" t="s">
        <v>345</v>
      </c>
      <c r="E3459" s="23"/>
    </row>
    <row r="3460" spans="1:5" ht="20" customHeight="1">
      <c r="A3460" s="19" t="s">
        <v>6133</v>
      </c>
      <c r="B3460" s="20" t="s">
        <v>6134</v>
      </c>
      <c r="C3460" s="21" t="s">
        <v>159488</v>
      </c>
      <c r="D3460" s="21" t="s">
        <v>345</v>
      </c>
      <c r="E3460" s="23"/>
    </row>
    <row r="3461" spans="1:5" ht="20" customHeight="1">
      <c r="A3461" s="19" t="s">
        <v>6135</v>
      </c>
      <c r="B3461" s="20" t="s">
        <v>6136</v>
      </c>
      <c r="C3461" s="21" t="s">
        <v>159489</v>
      </c>
      <c r="D3461" s="21" t="s">
        <v>345</v>
      </c>
      <c r="E3461" s="23"/>
    </row>
    <row r="3462" spans="1:5" ht="20" customHeight="1">
      <c r="A3462" s="19" t="s">
        <v>6137</v>
      </c>
      <c r="B3462" s="20" t="s">
        <v>6136</v>
      </c>
      <c r="C3462" s="21" t="s">
        <v>159489</v>
      </c>
      <c r="D3462" s="21" t="s">
        <v>345</v>
      </c>
      <c r="E3462" s="23"/>
    </row>
    <row r="3463" spans="1:5" ht="20" customHeight="1">
      <c r="A3463" s="19" t="s">
        <v>6138</v>
      </c>
      <c r="B3463" s="20" t="s">
        <v>6139</v>
      </c>
      <c r="C3463" s="21" t="s">
        <v>159490</v>
      </c>
      <c r="D3463" s="21" t="s">
        <v>345</v>
      </c>
      <c r="E3463" s="23"/>
    </row>
    <row r="3464" spans="1:5" ht="20" customHeight="1">
      <c r="A3464" s="19" t="s">
        <v>6140</v>
      </c>
      <c r="B3464" s="20" t="s">
        <v>6141</v>
      </c>
      <c r="C3464" s="21" t="s">
        <v>159491</v>
      </c>
      <c r="D3464" s="21" t="s">
        <v>345</v>
      </c>
      <c r="E3464" s="23"/>
    </row>
    <row r="3465" spans="1:5" ht="20" customHeight="1">
      <c r="A3465" s="19" t="s">
        <v>6142</v>
      </c>
      <c r="B3465" s="20" t="s">
        <v>6143</v>
      </c>
      <c r="C3465" s="21" t="s">
        <v>159492</v>
      </c>
      <c r="D3465" s="21" t="s">
        <v>345</v>
      </c>
      <c r="E3465" s="23"/>
    </row>
    <row r="3466" spans="1:5" ht="20" customHeight="1">
      <c r="A3466" s="19" t="s">
        <v>6144</v>
      </c>
      <c r="B3466" s="20" t="s">
        <v>6145</v>
      </c>
      <c r="C3466" s="21" t="s">
        <v>159493</v>
      </c>
      <c r="D3466" s="21" t="s">
        <v>345</v>
      </c>
      <c r="E3466" s="23"/>
    </row>
    <row r="3467" spans="1:5" ht="20" customHeight="1">
      <c r="A3467" s="19" t="s">
        <v>6146</v>
      </c>
      <c r="B3467" s="20" t="s">
        <v>6147</v>
      </c>
      <c r="C3467" s="21" t="s">
        <v>159494</v>
      </c>
      <c r="D3467" s="21" t="s">
        <v>345</v>
      </c>
      <c r="E3467" s="23"/>
    </row>
    <row r="3468" spans="1:5" ht="20" customHeight="1">
      <c r="A3468" s="19" t="s">
        <v>6148</v>
      </c>
      <c r="B3468" s="20" t="s">
        <v>6149</v>
      </c>
      <c r="C3468" s="22">
        <v>132</v>
      </c>
      <c r="D3468" s="21" t="s">
        <v>345</v>
      </c>
      <c r="E3468" s="23"/>
    </row>
    <row r="3469" spans="1:5" ht="20" customHeight="1">
      <c r="A3469" s="19" t="s">
        <v>6150</v>
      </c>
      <c r="B3469" s="20" t="s">
        <v>6149</v>
      </c>
      <c r="C3469" s="22">
        <v>132</v>
      </c>
      <c r="D3469" s="21" t="s">
        <v>345</v>
      </c>
      <c r="E3469" s="23"/>
    </row>
    <row r="3470" spans="1:5" ht="20" customHeight="1">
      <c r="A3470" s="19" t="s">
        <v>6151</v>
      </c>
      <c r="B3470" s="20" t="s">
        <v>6152</v>
      </c>
      <c r="C3470" s="21" t="s">
        <v>159495</v>
      </c>
      <c r="D3470" s="21" t="s">
        <v>139</v>
      </c>
      <c r="E3470" s="23"/>
    </row>
    <row r="3471" spans="1:5" ht="20" customHeight="1">
      <c r="A3471" s="19" t="s">
        <v>6153</v>
      </c>
      <c r="B3471" s="20" t="s">
        <v>6154</v>
      </c>
      <c r="C3471" s="21" t="s">
        <v>159496</v>
      </c>
      <c r="D3471" s="21" t="s">
        <v>345</v>
      </c>
      <c r="E3471" s="23"/>
    </row>
    <row r="3472" spans="1:5" ht="20" customHeight="1">
      <c r="A3472" s="19" t="s">
        <v>6155</v>
      </c>
      <c r="B3472" s="20" t="s">
        <v>6156</v>
      </c>
      <c r="C3472" s="21" t="s">
        <v>159497</v>
      </c>
      <c r="D3472" s="21" t="s">
        <v>345</v>
      </c>
      <c r="E3472" s="23"/>
    </row>
    <row r="3473" spans="1:5" ht="20" customHeight="1">
      <c r="A3473" s="19" t="s">
        <v>6157</v>
      </c>
      <c r="B3473" s="20" t="s">
        <v>6158</v>
      </c>
      <c r="C3473" s="21" t="s">
        <v>159498</v>
      </c>
      <c r="D3473" s="21" t="s">
        <v>345</v>
      </c>
      <c r="E3473" s="23"/>
    </row>
    <row r="3474" spans="1:5" ht="20" customHeight="1">
      <c r="A3474" s="19" t="s">
        <v>6159</v>
      </c>
      <c r="B3474" s="20" t="s">
        <v>6160</v>
      </c>
      <c r="C3474" s="21" t="s">
        <v>159499</v>
      </c>
      <c r="D3474" s="21" t="s">
        <v>345</v>
      </c>
      <c r="E3474" s="23"/>
    </row>
    <row r="3475" spans="1:5" ht="20" customHeight="1">
      <c r="A3475" s="19" t="s">
        <v>6161</v>
      </c>
      <c r="B3475" s="20" t="s">
        <v>6160</v>
      </c>
      <c r="C3475" s="21" t="s">
        <v>159499</v>
      </c>
      <c r="D3475" s="21" t="s">
        <v>345</v>
      </c>
      <c r="E3475" s="23"/>
    </row>
    <row r="3476" spans="1:5" ht="20" customHeight="1">
      <c r="A3476" s="19" t="s">
        <v>6162</v>
      </c>
      <c r="B3476" s="20" t="s">
        <v>6160</v>
      </c>
      <c r="C3476" s="21" t="s">
        <v>159499</v>
      </c>
      <c r="D3476" s="21" t="s">
        <v>345</v>
      </c>
      <c r="E3476" s="23"/>
    </row>
    <row r="3477" spans="1:5" ht="20" customHeight="1">
      <c r="A3477" s="19" t="s">
        <v>6163</v>
      </c>
      <c r="B3477" s="20" t="s">
        <v>6164</v>
      </c>
      <c r="C3477" s="21" t="s">
        <v>159500</v>
      </c>
      <c r="D3477" s="21" t="s">
        <v>296</v>
      </c>
      <c r="E3477" s="23"/>
    </row>
    <row r="3478" spans="1:5" ht="20" customHeight="1">
      <c r="A3478" s="19" t="s">
        <v>6165</v>
      </c>
      <c r="B3478" s="20" t="s">
        <v>6164</v>
      </c>
      <c r="C3478" s="21" t="s">
        <v>159500</v>
      </c>
      <c r="D3478" s="21" t="s">
        <v>296</v>
      </c>
      <c r="E3478" s="23"/>
    </row>
    <row r="3479" spans="1:5" ht="20" customHeight="1">
      <c r="A3479" s="19" t="s">
        <v>6166</v>
      </c>
      <c r="B3479" s="20" t="s">
        <v>6167</v>
      </c>
      <c r="C3479" s="21" t="s">
        <v>159501</v>
      </c>
      <c r="D3479" s="21" t="s">
        <v>345</v>
      </c>
      <c r="E3479" s="23"/>
    </row>
    <row r="3480" spans="1:5" ht="20" customHeight="1">
      <c r="A3480" s="19" t="s">
        <v>6168</v>
      </c>
      <c r="B3480" s="20" t="s">
        <v>6169</v>
      </c>
      <c r="C3480" s="21" t="s">
        <v>159502</v>
      </c>
      <c r="D3480" s="21" t="s">
        <v>345</v>
      </c>
      <c r="E3480" s="23"/>
    </row>
    <row r="3481" spans="1:5" ht="20" customHeight="1">
      <c r="A3481" s="19" t="s">
        <v>6170</v>
      </c>
      <c r="B3481" s="20" t="s">
        <v>6171</v>
      </c>
      <c r="C3481" s="21" t="s">
        <v>159503</v>
      </c>
      <c r="D3481" s="21" t="s">
        <v>345</v>
      </c>
      <c r="E3481" s="23"/>
    </row>
    <row r="3482" spans="1:5" ht="20" customHeight="1">
      <c r="A3482" s="19" t="s">
        <v>6172</v>
      </c>
      <c r="B3482" s="20" t="s">
        <v>6171</v>
      </c>
      <c r="C3482" s="21" t="s">
        <v>159503</v>
      </c>
      <c r="D3482" s="21" t="s">
        <v>345</v>
      </c>
      <c r="E3482" s="23"/>
    </row>
    <row r="3483" spans="1:5" ht="20" customHeight="1">
      <c r="A3483" s="19" t="s">
        <v>6173</v>
      </c>
      <c r="B3483" s="20" t="s">
        <v>6171</v>
      </c>
      <c r="C3483" s="21" t="s">
        <v>159503</v>
      </c>
      <c r="D3483" s="21" t="s">
        <v>345</v>
      </c>
      <c r="E3483" s="23"/>
    </row>
    <row r="3484" spans="1:5" ht="20" customHeight="1">
      <c r="A3484" s="19" t="s">
        <v>6174</v>
      </c>
      <c r="B3484" s="20" t="s">
        <v>6171</v>
      </c>
      <c r="C3484" s="21" t="s">
        <v>159503</v>
      </c>
      <c r="D3484" s="21" t="s">
        <v>345</v>
      </c>
      <c r="E3484" s="23"/>
    </row>
    <row r="3485" spans="1:5" ht="20" customHeight="1">
      <c r="A3485" s="19" t="s">
        <v>6175</v>
      </c>
      <c r="B3485" s="20" t="s">
        <v>6176</v>
      </c>
      <c r="C3485" s="21" t="s">
        <v>159504</v>
      </c>
      <c r="D3485" s="21" t="s">
        <v>296</v>
      </c>
      <c r="E3485" s="23"/>
    </row>
    <row r="3486" spans="1:5" ht="20" customHeight="1">
      <c r="A3486" s="19" t="s">
        <v>6177</v>
      </c>
      <c r="B3486" s="20" t="s">
        <v>6178</v>
      </c>
      <c r="C3486" s="21" t="s">
        <v>159505</v>
      </c>
      <c r="D3486" s="21" t="s">
        <v>345</v>
      </c>
      <c r="E3486" s="23"/>
    </row>
    <row r="3487" spans="1:5" ht="20" customHeight="1">
      <c r="A3487" s="19" t="s">
        <v>6179</v>
      </c>
      <c r="B3487" s="20" t="s">
        <v>6180</v>
      </c>
      <c r="C3487" s="21" t="s">
        <v>159506</v>
      </c>
      <c r="D3487" s="21" t="s">
        <v>345</v>
      </c>
      <c r="E3487" s="23"/>
    </row>
    <row r="3488" spans="1:5" ht="20" customHeight="1">
      <c r="A3488" s="19" t="s">
        <v>6181</v>
      </c>
      <c r="B3488" s="20" t="s">
        <v>6182</v>
      </c>
      <c r="C3488" s="21" t="s">
        <v>159507</v>
      </c>
      <c r="D3488" s="21" t="s">
        <v>345</v>
      </c>
      <c r="E3488" s="23"/>
    </row>
    <row r="3489" spans="1:5" ht="20" customHeight="1">
      <c r="A3489" s="19" t="s">
        <v>6183</v>
      </c>
      <c r="B3489" s="20" t="s">
        <v>6182</v>
      </c>
      <c r="C3489" s="21" t="s">
        <v>159507</v>
      </c>
      <c r="D3489" s="21" t="s">
        <v>345</v>
      </c>
      <c r="E3489" s="23"/>
    </row>
    <row r="3490" spans="1:5" ht="20" customHeight="1">
      <c r="A3490" s="19" t="s">
        <v>6184</v>
      </c>
      <c r="B3490" s="20" t="s">
        <v>6185</v>
      </c>
      <c r="C3490" s="21" t="s">
        <v>159508</v>
      </c>
      <c r="D3490" s="21" t="s">
        <v>345</v>
      </c>
      <c r="E3490" s="23"/>
    </row>
    <row r="3491" spans="1:5" ht="20" customHeight="1">
      <c r="A3491" s="19" t="s">
        <v>6186</v>
      </c>
      <c r="B3491" s="20" t="s">
        <v>6187</v>
      </c>
      <c r="C3491" s="21" t="s">
        <v>159509</v>
      </c>
      <c r="D3491" s="21" t="s">
        <v>296</v>
      </c>
      <c r="E3491" s="23"/>
    </row>
    <row r="3492" spans="1:5" ht="20" customHeight="1">
      <c r="A3492" s="19" t="s">
        <v>6188</v>
      </c>
      <c r="B3492" s="20" t="s">
        <v>6189</v>
      </c>
      <c r="C3492" s="21" t="s">
        <v>159510</v>
      </c>
      <c r="D3492" s="21" t="s">
        <v>345</v>
      </c>
      <c r="E3492" s="23"/>
    </row>
    <row r="3493" spans="1:5" ht="20" customHeight="1">
      <c r="A3493" s="19" t="s">
        <v>6190</v>
      </c>
      <c r="B3493" s="20" t="s">
        <v>6189</v>
      </c>
      <c r="C3493" s="21" t="s">
        <v>159510</v>
      </c>
      <c r="D3493" s="21" t="s">
        <v>345</v>
      </c>
      <c r="E3493" s="23"/>
    </row>
    <row r="3494" spans="1:5" ht="20" customHeight="1">
      <c r="A3494" s="19" t="s">
        <v>6191</v>
      </c>
      <c r="B3494" s="20" t="s">
        <v>6192</v>
      </c>
      <c r="C3494" s="21" t="s">
        <v>159511</v>
      </c>
      <c r="D3494" s="21" t="s">
        <v>345</v>
      </c>
      <c r="E3494" s="23"/>
    </row>
    <row r="3495" spans="1:5" ht="20" customHeight="1">
      <c r="A3495" s="19" t="s">
        <v>6193</v>
      </c>
      <c r="B3495" s="24">
        <v>100</v>
      </c>
      <c r="C3495" s="21" t="s">
        <v>159512</v>
      </c>
      <c r="D3495" s="21" t="s">
        <v>345</v>
      </c>
      <c r="E3495" s="23"/>
    </row>
    <row r="3496" spans="1:5" ht="20" customHeight="1">
      <c r="A3496" s="19" t="s">
        <v>6194</v>
      </c>
      <c r="B3496" s="20" t="s">
        <v>6195</v>
      </c>
      <c r="C3496" s="21" t="s">
        <v>159513</v>
      </c>
      <c r="D3496" s="21" t="s">
        <v>345</v>
      </c>
      <c r="E3496" s="23"/>
    </row>
    <row r="3497" spans="1:5" ht="20" customHeight="1">
      <c r="A3497" s="19" t="s">
        <v>6196</v>
      </c>
      <c r="B3497" s="20" t="s">
        <v>6197</v>
      </c>
      <c r="C3497" s="21" t="s">
        <v>159514</v>
      </c>
      <c r="D3497" s="21" t="s">
        <v>345</v>
      </c>
      <c r="E3497" s="23"/>
    </row>
    <row r="3498" spans="1:5" ht="20" customHeight="1">
      <c r="A3498" s="19" t="s">
        <v>6198</v>
      </c>
      <c r="B3498" s="24">
        <v>100</v>
      </c>
      <c r="C3498" s="21" t="s">
        <v>159515</v>
      </c>
      <c r="D3498" s="21" t="s">
        <v>345</v>
      </c>
      <c r="E3498" s="23"/>
    </row>
    <row r="3499" spans="1:5" ht="20" customHeight="1">
      <c r="A3499" s="19" t="s">
        <v>6199</v>
      </c>
      <c r="B3499" s="24">
        <v>100</v>
      </c>
      <c r="C3499" s="21" t="s">
        <v>159516</v>
      </c>
      <c r="D3499" s="21" t="s">
        <v>345</v>
      </c>
      <c r="E3499" s="23"/>
    </row>
    <row r="3500" spans="1:5" ht="20" customHeight="1">
      <c r="A3500" s="19" t="s">
        <v>6200</v>
      </c>
      <c r="B3500" s="24">
        <v>100</v>
      </c>
      <c r="C3500" s="21" t="s">
        <v>159516</v>
      </c>
      <c r="D3500" s="21" t="s">
        <v>345</v>
      </c>
      <c r="E3500" s="23"/>
    </row>
    <row r="3501" spans="1:5" ht="20" customHeight="1">
      <c r="A3501" s="19" t="s">
        <v>6201</v>
      </c>
      <c r="B3501" s="24">
        <v>100</v>
      </c>
      <c r="C3501" s="21" t="s">
        <v>159517</v>
      </c>
      <c r="D3501" s="21" t="s">
        <v>345</v>
      </c>
      <c r="E3501" s="23"/>
    </row>
    <row r="3502" spans="1:5" ht="20" customHeight="1">
      <c r="A3502" s="19" t="s">
        <v>6202</v>
      </c>
      <c r="B3502" s="24">
        <v>100</v>
      </c>
      <c r="C3502" s="21" t="s">
        <v>159518</v>
      </c>
      <c r="D3502" s="21" t="s">
        <v>345</v>
      </c>
      <c r="E3502" s="23"/>
    </row>
    <row r="3503" spans="1:5" ht="20" customHeight="1">
      <c r="A3503" s="19" t="s">
        <v>6203</v>
      </c>
      <c r="B3503" s="24">
        <v>100</v>
      </c>
      <c r="C3503" s="21" t="s">
        <v>159519</v>
      </c>
      <c r="D3503" s="21" t="s">
        <v>345</v>
      </c>
      <c r="E3503" s="23"/>
    </row>
    <row r="3504" spans="1:5" ht="20" customHeight="1">
      <c r="A3504" s="19" t="s">
        <v>6204</v>
      </c>
      <c r="B3504" s="20" t="s">
        <v>6205</v>
      </c>
      <c r="C3504" s="21" t="s">
        <v>159520</v>
      </c>
      <c r="D3504" s="21" t="s">
        <v>345</v>
      </c>
      <c r="E3504" s="23"/>
    </row>
    <row r="3505" spans="1:5" ht="20" customHeight="1">
      <c r="A3505" s="19" t="s">
        <v>6206</v>
      </c>
      <c r="B3505" s="20" t="s">
        <v>6207</v>
      </c>
      <c r="C3505" s="21" t="s">
        <v>159521</v>
      </c>
      <c r="D3505" s="21" t="s">
        <v>296</v>
      </c>
      <c r="E3505" s="23"/>
    </row>
    <row r="3506" spans="1:5" ht="20" customHeight="1">
      <c r="A3506" s="19" t="s">
        <v>6208</v>
      </c>
      <c r="B3506" s="20" t="s">
        <v>6207</v>
      </c>
      <c r="C3506" s="21" t="s">
        <v>159521</v>
      </c>
      <c r="D3506" s="21" t="s">
        <v>296</v>
      </c>
      <c r="E3506" s="23"/>
    </row>
    <row r="3507" spans="1:5" ht="20" customHeight="1">
      <c r="A3507" s="19" t="s">
        <v>6209</v>
      </c>
      <c r="B3507" s="20" t="s">
        <v>6210</v>
      </c>
      <c r="C3507" s="21" t="s">
        <v>159522</v>
      </c>
      <c r="D3507" s="21" t="s">
        <v>345</v>
      </c>
      <c r="E3507" s="23"/>
    </row>
    <row r="3508" spans="1:5" ht="20" customHeight="1">
      <c r="A3508" s="19" t="s">
        <v>6211</v>
      </c>
      <c r="B3508" s="20" t="s">
        <v>6212</v>
      </c>
      <c r="C3508" s="21" t="s">
        <v>159523</v>
      </c>
      <c r="D3508" s="21" t="s">
        <v>345</v>
      </c>
      <c r="E3508" s="23"/>
    </row>
    <row r="3509" spans="1:5" ht="20" customHeight="1">
      <c r="A3509" s="19" t="s">
        <v>6213</v>
      </c>
      <c r="B3509" s="20" t="s">
        <v>6212</v>
      </c>
      <c r="C3509" s="21" t="s">
        <v>159523</v>
      </c>
      <c r="D3509" s="21" t="s">
        <v>345</v>
      </c>
      <c r="E3509" s="23"/>
    </row>
    <row r="3510" spans="1:5" ht="20" customHeight="1">
      <c r="A3510" s="19" t="s">
        <v>6214</v>
      </c>
      <c r="B3510" s="20" t="s">
        <v>6215</v>
      </c>
      <c r="C3510" s="21" t="s">
        <v>159524</v>
      </c>
      <c r="D3510" s="21" t="s">
        <v>139</v>
      </c>
      <c r="E3510" s="23"/>
    </row>
    <row r="3511" spans="1:5" ht="20" customHeight="1">
      <c r="A3511" s="19" t="s">
        <v>6216</v>
      </c>
      <c r="B3511" s="20" t="s">
        <v>6217</v>
      </c>
      <c r="C3511" s="21" t="s">
        <v>159525</v>
      </c>
      <c r="D3511" s="21" t="s">
        <v>345</v>
      </c>
      <c r="E3511" s="23"/>
    </row>
    <row r="3512" spans="1:5" ht="20" customHeight="1">
      <c r="A3512" s="19" t="s">
        <v>6218</v>
      </c>
      <c r="B3512" s="20" t="s">
        <v>6219</v>
      </c>
      <c r="C3512" s="21" t="s">
        <v>159526</v>
      </c>
      <c r="D3512" s="21" t="s">
        <v>345</v>
      </c>
      <c r="E3512" s="23"/>
    </row>
    <row r="3513" spans="1:5" ht="20" customHeight="1">
      <c r="A3513" s="19" t="s">
        <v>6220</v>
      </c>
      <c r="B3513" s="20" t="s">
        <v>6221</v>
      </c>
      <c r="C3513" s="21" t="s">
        <v>159527</v>
      </c>
      <c r="D3513" s="21" t="s">
        <v>345</v>
      </c>
      <c r="E3513" s="23"/>
    </row>
    <row r="3514" spans="1:5" ht="20" customHeight="1">
      <c r="A3514" s="19" t="s">
        <v>6222</v>
      </c>
      <c r="B3514" s="20" t="s">
        <v>6223</v>
      </c>
      <c r="C3514" s="21" t="s">
        <v>159528</v>
      </c>
      <c r="D3514" s="21" t="s">
        <v>345</v>
      </c>
      <c r="E3514" s="23"/>
    </row>
    <row r="3515" spans="1:5" ht="20" customHeight="1">
      <c r="A3515" s="19" t="s">
        <v>6224</v>
      </c>
      <c r="B3515" s="20" t="s">
        <v>6225</v>
      </c>
      <c r="C3515" s="21" t="s">
        <v>159529</v>
      </c>
      <c r="D3515" s="21" t="s">
        <v>345</v>
      </c>
      <c r="E3515" s="23"/>
    </row>
    <row r="3516" spans="1:5" ht="20" customHeight="1">
      <c r="A3516" s="19" t="s">
        <v>6226</v>
      </c>
      <c r="B3516" s="20" t="s">
        <v>6227</v>
      </c>
      <c r="C3516" s="21" t="s">
        <v>159530</v>
      </c>
      <c r="D3516" s="21" t="s">
        <v>296</v>
      </c>
      <c r="E3516" s="23"/>
    </row>
    <row r="3517" spans="1:5" ht="20" customHeight="1">
      <c r="A3517" s="19" t="s">
        <v>6228</v>
      </c>
      <c r="B3517" s="20" t="s">
        <v>6229</v>
      </c>
      <c r="C3517" s="21" t="s">
        <v>159531</v>
      </c>
      <c r="D3517" s="21" t="s">
        <v>345</v>
      </c>
      <c r="E3517" s="23"/>
    </row>
    <row r="3518" spans="1:5" ht="20" customHeight="1">
      <c r="A3518" s="19" t="s">
        <v>6230</v>
      </c>
      <c r="B3518" s="20" t="s">
        <v>6229</v>
      </c>
      <c r="C3518" s="21" t="s">
        <v>159531</v>
      </c>
      <c r="D3518" s="21" t="s">
        <v>345</v>
      </c>
      <c r="E3518" s="23"/>
    </row>
    <row r="3519" spans="1:5" ht="20" customHeight="1">
      <c r="A3519" s="19" t="s">
        <v>6231</v>
      </c>
      <c r="B3519" s="20" t="s">
        <v>6229</v>
      </c>
      <c r="C3519" s="21" t="s">
        <v>159531</v>
      </c>
      <c r="D3519" s="21" t="s">
        <v>345</v>
      </c>
      <c r="E3519" s="23"/>
    </row>
    <row r="3520" spans="1:5" ht="20" customHeight="1">
      <c r="A3520" s="19" t="s">
        <v>6232</v>
      </c>
      <c r="B3520" s="24">
        <v>100</v>
      </c>
      <c r="C3520" s="21" t="s">
        <v>159532</v>
      </c>
      <c r="D3520" s="21" t="s">
        <v>345</v>
      </c>
      <c r="E3520" s="23"/>
    </row>
    <row r="3521" spans="1:5" ht="20" customHeight="1">
      <c r="A3521" s="19" t="s">
        <v>6233</v>
      </c>
      <c r="B3521" s="24">
        <v>100</v>
      </c>
      <c r="C3521" s="21" t="s">
        <v>159533</v>
      </c>
      <c r="D3521" s="21" t="s">
        <v>345</v>
      </c>
      <c r="E3521" s="23"/>
    </row>
    <row r="3522" spans="1:5" ht="20" customHeight="1">
      <c r="A3522" s="19" t="s">
        <v>6234</v>
      </c>
      <c r="B3522" s="20" t="s">
        <v>6235</v>
      </c>
      <c r="C3522" s="21" t="s">
        <v>159534</v>
      </c>
      <c r="D3522" s="21" t="s">
        <v>345</v>
      </c>
      <c r="E3522" s="23"/>
    </row>
    <row r="3523" spans="1:5" ht="20" customHeight="1">
      <c r="A3523" s="19" t="s">
        <v>6236</v>
      </c>
      <c r="B3523" s="20" t="s">
        <v>6235</v>
      </c>
      <c r="C3523" s="21" t="s">
        <v>159534</v>
      </c>
      <c r="D3523" s="21" t="s">
        <v>345</v>
      </c>
      <c r="E3523" s="23"/>
    </row>
    <row r="3524" spans="1:5" ht="20" customHeight="1">
      <c r="A3524" s="19" t="s">
        <v>6237</v>
      </c>
      <c r="B3524" s="24">
        <v>100</v>
      </c>
      <c r="C3524" s="21" t="s">
        <v>159535</v>
      </c>
      <c r="D3524" s="21" t="s">
        <v>345</v>
      </c>
      <c r="E3524" s="23"/>
    </row>
    <row r="3525" spans="1:5" ht="20" customHeight="1">
      <c r="A3525" s="19" t="s">
        <v>6238</v>
      </c>
      <c r="B3525" s="20" t="s">
        <v>6239</v>
      </c>
      <c r="C3525" s="21" t="s">
        <v>159536</v>
      </c>
      <c r="D3525" s="21" t="s">
        <v>345</v>
      </c>
      <c r="E3525" s="23"/>
    </row>
    <row r="3526" spans="1:5" ht="20" customHeight="1">
      <c r="A3526" s="19" t="s">
        <v>6240</v>
      </c>
      <c r="B3526" s="20" t="s">
        <v>6239</v>
      </c>
      <c r="C3526" s="21" t="s">
        <v>159536</v>
      </c>
      <c r="D3526" s="21" t="s">
        <v>345</v>
      </c>
      <c r="E3526" s="23"/>
    </row>
    <row r="3527" spans="1:5" ht="20" customHeight="1">
      <c r="A3527" s="19" t="s">
        <v>6241</v>
      </c>
      <c r="B3527" s="20" t="s">
        <v>6242</v>
      </c>
      <c r="C3527" s="21" t="s">
        <v>159537</v>
      </c>
      <c r="D3527" s="21" t="s">
        <v>345</v>
      </c>
      <c r="E3527" s="23"/>
    </row>
    <row r="3528" spans="1:5" ht="20" customHeight="1">
      <c r="A3528" s="19" t="s">
        <v>6243</v>
      </c>
      <c r="B3528" s="20" t="s">
        <v>6242</v>
      </c>
      <c r="C3528" s="21" t="s">
        <v>159537</v>
      </c>
      <c r="D3528" s="21" t="s">
        <v>345</v>
      </c>
      <c r="E3528" s="23"/>
    </row>
    <row r="3529" spans="1:5" ht="20" customHeight="1">
      <c r="A3529" s="19" t="s">
        <v>6244</v>
      </c>
      <c r="B3529" s="20" t="s">
        <v>6245</v>
      </c>
      <c r="C3529" s="21" t="s">
        <v>159538</v>
      </c>
      <c r="D3529" s="21" t="s">
        <v>345</v>
      </c>
      <c r="E3529" s="23"/>
    </row>
    <row r="3530" spans="1:5" ht="20" customHeight="1">
      <c r="A3530" s="19" t="s">
        <v>6246</v>
      </c>
      <c r="B3530" s="20" t="s">
        <v>6247</v>
      </c>
      <c r="C3530" s="21" t="s">
        <v>159539</v>
      </c>
      <c r="D3530" s="21" t="s">
        <v>345</v>
      </c>
      <c r="E3530" s="23"/>
    </row>
    <row r="3531" spans="1:5" ht="20" customHeight="1">
      <c r="A3531" s="19" t="s">
        <v>6248</v>
      </c>
      <c r="B3531" s="24">
        <v>100</v>
      </c>
      <c r="C3531" s="21" t="s">
        <v>159540</v>
      </c>
      <c r="D3531" s="21" t="s">
        <v>345</v>
      </c>
      <c r="E3531" s="23"/>
    </row>
    <row r="3532" spans="1:5" ht="20" customHeight="1">
      <c r="A3532" s="19" t="s">
        <v>6249</v>
      </c>
      <c r="B3532" s="20" t="s">
        <v>6250</v>
      </c>
      <c r="C3532" s="21" t="s">
        <v>159541</v>
      </c>
      <c r="D3532" s="21" t="s">
        <v>345</v>
      </c>
      <c r="E3532" s="23"/>
    </row>
    <row r="3533" spans="1:5" ht="20" customHeight="1">
      <c r="A3533" s="19" t="s">
        <v>6251</v>
      </c>
      <c r="B3533" s="20" t="s">
        <v>6252</v>
      </c>
      <c r="C3533" s="21" t="s">
        <v>159542</v>
      </c>
      <c r="D3533" s="21" t="s">
        <v>296</v>
      </c>
      <c r="E3533" s="23"/>
    </row>
    <row r="3534" spans="1:5" ht="20" customHeight="1">
      <c r="A3534" s="19" t="s">
        <v>6253</v>
      </c>
      <c r="B3534" s="24">
        <v>100</v>
      </c>
      <c r="C3534" s="21" t="s">
        <v>159543</v>
      </c>
      <c r="D3534" s="21" t="s">
        <v>345</v>
      </c>
      <c r="E3534" s="23"/>
    </row>
    <row r="3535" spans="1:5" ht="20" customHeight="1">
      <c r="A3535" s="19" t="s">
        <v>6254</v>
      </c>
      <c r="B3535" s="24">
        <v>100</v>
      </c>
      <c r="C3535" s="21" t="s">
        <v>159543</v>
      </c>
      <c r="D3535" s="21" t="s">
        <v>345</v>
      </c>
      <c r="E3535" s="23"/>
    </row>
    <row r="3536" spans="1:5" ht="20" customHeight="1">
      <c r="A3536" s="19" t="s">
        <v>6255</v>
      </c>
      <c r="B3536" s="20" t="s">
        <v>6256</v>
      </c>
      <c r="C3536" s="21" t="s">
        <v>159544</v>
      </c>
      <c r="D3536" s="21" t="s">
        <v>345</v>
      </c>
      <c r="E3536" s="23"/>
    </row>
    <row r="3537" spans="1:5" ht="20" customHeight="1">
      <c r="A3537" s="19" t="s">
        <v>6257</v>
      </c>
      <c r="B3537" s="20" t="s">
        <v>6258</v>
      </c>
      <c r="C3537" s="21" t="s">
        <v>159545</v>
      </c>
      <c r="D3537" s="21" t="s">
        <v>296</v>
      </c>
      <c r="E3537" s="23"/>
    </row>
    <row r="3538" spans="1:5" ht="20" customHeight="1">
      <c r="A3538" s="19" t="s">
        <v>6259</v>
      </c>
      <c r="B3538" s="20" t="s">
        <v>6260</v>
      </c>
      <c r="C3538" s="21" t="s">
        <v>159546</v>
      </c>
      <c r="D3538" s="21" t="s">
        <v>345</v>
      </c>
      <c r="E3538" s="23"/>
    </row>
    <row r="3539" spans="1:5" ht="20" customHeight="1">
      <c r="A3539" s="19" t="s">
        <v>6261</v>
      </c>
      <c r="B3539" s="20" t="s">
        <v>6262</v>
      </c>
      <c r="C3539" s="21" t="s">
        <v>159547</v>
      </c>
      <c r="D3539" s="21" t="s">
        <v>345</v>
      </c>
      <c r="E3539" s="23"/>
    </row>
    <row r="3540" spans="1:5" ht="20" customHeight="1">
      <c r="A3540" s="19" t="s">
        <v>6263</v>
      </c>
      <c r="B3540" s="20" t="s">
        <v>6264</v>
      </c>
      <c r="C3540" s="21" t="s">
        <v>159548</v>
      </c>
      <c r="D3540" s="21" t="s">
        <v>345</v>
      </c>
      <c r="E3540" s="23"/>
    </row>
    <row r="3541" spans="1:5" ht="20" customHeight="1">
      <c r="A3541" s="19" t="s">
        <v>6265</v>
      </c>
      <c r="B3541" s="20" t="s">
        <v>6266</v>
      </c>
      <c r="C3541" s="21" t="s">
        <v>159549</v>
      </c>
      <c r="D3541" s="21" t="s">
        <v>345</v>
      </c>
      <c r="E3541" s="23"/>
    </row>
    <row r="3542" spans="1:5" ht="20" customHeight="1">
      <c r="A3542" s="19" t="s">
        <v>6267</v>
      </c>
      <c r="B3542" s="20" t="s">
        <v>6266</v>
      </c>
      <c r="C3542" s="21" t="s">
        <v>159549</v>
      </c>
      <c r="D3542" s="21" t="s">
        <v>345</v>
      </c>
      <c r="E3542" s="23"/>
    </row>
    <row r="3543" spans="1:5" ht="20" customHeight="1">
      <c r="A3543" s="19" t="s">
        <v>6268</v>
      </c>
      <c r="B3543" s="20" t="s">
        <v>6269</v>
      </c>
      <c r="C3543" s="21" t="s">
        <v>159550</v>
      </c>
      <c r="D3543" s="21" t="s">
        <v>139</v>
      </c>
      <c r="E3543" s="23"/>
    </row>
    <row r="3544" spans="1:5" ht="20" customHeight="1">
      <c r="A3544" s="19" t="s">
        <v>6270</v>
      </c>
      <c r="B3544" s="20" t="s">
        <v>6271</v>
      </c>
      <c r="C3544" s="21" t="s">
        <v>159551</v>
      </c>
      <c r="D3544" s="21" t="s">
        <v>345</v>
      </c>
      <c r="E3544" s="23"/>
    </row>
    <row r="3545" spans="1:5" ht="20" customHeight="1">
      <c r="A3545" s="19" t="s">
        <v>6272</v>
      </c>
      <c r="B3545" s="20" t="s">
        <v>6273</v>
      </c>
      <c r="C3545" s="21" t="s">
        <v>159552</v>
      </c>
      <c r="D3545" s="21" t="s">
        <v>345</v>
      </c>
      <c r="E3545" s="23"/>
    </row>
    <row r="3546" spans="1:5" ht="20" customHeight="1">
      <c r="A3546" s="19" t="s">
        <v>6274</v>
      </c>
      <c r="B3546" s="20" t="s">
        <v>6275</v>
      </c>
      <c r="C3546" s="21" t="s">
        <v>159553</v>
      </c>
      <c r="D3546" s="21" t="s">
        <v>345</v>
      </c>
      <c r="E3546" s="23"/>
    </row>
    <row r="3547" spans="1:5" ht="20" customHeight="1">
      <c r="A3547" s="19" t="s">
        <v>6276</v>
      </c>
      <c r="B3547" s="20" t="s">
        <v>6277</v>
      </c>
      <c r="C3547" s="21" t="s">
        <v>159554</v>
      </c>
      <c r="D3547" s="21" t="s">
        <v>345</v>
      </c>
      <c r="E3547" s="23"/>
    </row>
    <row r="3548" spans="1:5" ht="20" customHeight="1">
      <c r="A3548" s="19" t="s">
        <v>6278</v>
      </c>
      <c r="B3548" s="20" t="s">
        <v>6279</v>
      </c>
      <c r="C3548" s="21" t="s">
        <v>159555</v>
      </c>
      <c r="D3548" s="21" t="s">
        <v>345</v>
      </c>
      <c r="E3548" s="23"/>
    </row>
    <row r="3549" spans="1:5" ht="20" customHeight="1">
      <c r="A3549" s="19" t="s">
        <v>6280</v>
      </c>
      <c r="B3549" s="20" t="s">
        <v>6281</v>
      </c>
      <c r="C3549" s="21" t="s">
        <v>159556</v>
      </c>
      <c r="D3549" s="21" t="s">
        <v>296</v>
      </c>
      <c r="E3549" s="23"/>
    </row>
    <row r="3550" spans="1:5" ht="20" customHeight="1">
      <c r="A3550" s="19" t="s">
        <v>6282</v>
      </c>
      <c r="B3550" s="20" t="s">
        <v>6283</v>
      </c>
      <c r="C3550" s="21" t="s">
        <v>159557</v>
      </c>
      <c r="D3550" s="21" t="s">
        <v>345</v>
      </c>
      <c r="E3550" s="23"/>
    </row>
    <row r="3551" spans="1:5" ht="20" customHeight="1">
      <c r="A3551" s="19" t="s">
        <v>6284</v>
      </c>
      <c r="B3551" s="20" t="s">
        <v>6285</v>
      </c>
      <c r="C3551" s="21" t="s">
        <v>159558</v>
      </c>
      <c r="D3551" s="21" t="s">
        <v>296</v>
      </c>
      <c r="E3551" s="23"/>
    </row>
    <row r="3552" spans="1:5" ht="20" customHeight="1">
      <c r="A3552" s="19" t="s">
        <v>6286</v>
      </c>
      <c r="B3552" s="20" t="s">
        <v>6287</v>
      </c>
      <c r="C3552" s="21" t="s">
        <v>159559</v>
      </c>
      <c r="D3552" s="21" t="s">
        <v>345</v>
      </c>
      <c r="E3552" s="23"/>
    </row>
    <row r="3553" spans="1:5" ht="20" customHeight="1">
      <c r="A3553" s="19" t="s">
        <v>6288</v>
      </c>
      <c r="B3553" s="20" t="s">
        <v>6289</v>
      </c>
      <c r="C3553" s="21" t="s">
        <v>159560</v>
      </c>
      <c r="D3553" s="21" t="s">
        <v>345</v>
      </c>
      <c r="E3553" s="23"/>
    </row>
    <row r="3554" spans="1:5" ht="20" customHeight="1">
      <c r="A3554" s="19" t="s">
        <v>6290</v>
      </c>
      <c r="B3554" s="20" t="s">
        <v>6291</v>
      </c>
      <c r="C3554" s="21" t="s">
        <v>159561</v>
      </c>
      <c r="D3554" s="21" t="s">
        <v>345</v>
      </c>
      <c r="E3554" s="23"/>
    </row>
    <row r="3555" spans="1:5" ht="20" customHeight="1">
      <c r="A3555" s="19" t="s">
        <v>6292</v>
      </c>
      <c r="B3555" s="20" t="s">
        <v>6293</v>
      </c>
      <c r="C3555" s="21" t="s">
        <v>159562</v>
      </c>
      <c r="D3555" s="21" t="s">
        <v>345</v>
      </c>
      <c r="E3555" s="23"/>
    </row>
    <row r="3556" spans="1:5" ht="20" customHeight="1">
      <c r="A3556" s="19" t="s">
        <v>6294</v>
      </c>
      <c r="B3556" s="20" t="s">
        <v>6295</v>
      </c>
      <c r="C3556" s="21" t="s">
        <v>159563</v>
      </c>
      <c r="D3556" s="21" t="s">
        <v>345</v>
      </c>
      <c r="E3556" s="23"/>
    </row>
    <row r="3557" spans="1:5" ht="20" customHeight="1">
      <c r="A3557" s="19" t="s">
        <v>6296</v>
      </c>
      <c r="B3557" s="20" t="s">
        <v>6295</v>
      </c>
      <c r="C3557" s="21" t="s">
        <v>159563</v>
      </c>
      <c r="D3557" s="21" t="s">
        <v>345</v>
      </c>
      <c r="E3557" s="23"/>
    </row>
    <row r="3558" spans="1:5" ht="20" customHeight="1">
      <c r="A3558" s="19" t="s">
        <v>6297</v>
      </c>
      <c r="B3558" s="20" t="s">
        <v>6295</v>
      </c>
      <c r="C3558" s="21" t="s">
        <v>159563</v>
      </c>
      <c r="D3558" s="21" t="s">
        <v>345</v>
      </c>
      <c r="E3558" s="23"/>
    </row>
    <row r="3559" spans="1:5" ht="20" customHeight="1">
      <c r="A3559" s="19" t="s">
        <v>6298</v>
      </c>
      <c r="B3559" s="20" t="s">
        <v>6295</v>
      </c>
      <c r="C3559" s="21" t="s">
        <v>159563</v>
      </c>
      <c r="D3559" s="21" t="s">
        <v>345</v>
      </c>
      <c r="E3559" s="23"/>
    </row>
    <row r="3560" spans="1:5" ht="20" customHeight="1">
      <c r="A3560" s="19" t="s">
        <v>6299</v>
      </c>
      <c r="B3560" s="20" t="s">
        <v>6300</v>
      </c>
      <c r="C3560" s="21" t="s">
        <v>159564</v>
      </c>
      <c r="D3560" s="21" t="s">
        <v>296</v>
      </c>
      <c r="E3560" s="23"/>
    </row>
    <row r="3561" spans="1:5" ht="20" customHeight="1">
      <c r="A3561" s="19" t="s">
        <v>6301</v>
      </c>
      <c r="B3561" s="20" t="s">
        <v>6300</v>
      </c>
      <c r="C3561" s="21" t="s">
        <v>159564</v>
      </c>
      <c r="D3561" s="21" t="s">
        <v>296</v>
      </c>
      <c r="E3561" s="23"/>
    </row>
    <row r="3562" spans="1:5" ht="20" customHeight="1">
      <c r="A3562" s="19" t="s">
        <v>6302</v>
      </c>
      <c r="B3562" s="20" t="s">
        <v>6303</v>
      </c>
      <c r="C3562" s="21" t="s">
        <v>159565</v>
      </c>
      <c r="D3562" s="21" t="s">
        <v>345</v>
      </c>
      <c r="E3562" s="23"/>
    </row>
    <row r="3563" spans="1:5" ht="20" customHeight="1">
      <c r="A3563" s="19" t="s">
        <v>6304</v>
      </c>
      <c r="B3563" s="20" t="s">
        <v>6305</v>
      </c>
      <c r="C3563" s="21" t="s">
        <v>159566</v>
      </c>
      <c r="D3563" s="21" t="s">
        <v>139</v>
      </c>
      <c r="E3563" s="23"/>
    </row>
    <row r="3564" spans="1:5" ht="20" customHeight="1">
      <c r="A3564" s="19" t="s">
        <v>6306</v>
      </c>
      <c r="B3564" s="20" t="s">
        <v>6307</v>
      </c>
      <c r="C3564" s="21" t="s">
        <v>159567</v>
      </c>
      <c r="D3564" s="21" t="s">
        <v>345</v>
      </c>
      <c r="E3564" s="23"/>
    </row>
    <row r="3565" spans="1:5" ht="20" customHeight="1">
      <c r="A3565" s="19" t="s">
        <v>6308</v>
      </c>
      <c r="B3565" s="20" t="s">
        <v>6309</v>
      </c>
      <c r="C3565" s="21" t="s">
        <v>159568</v>
      </c>
      <c r="D3565" s="21" t="s">
        <v>345</v>
      </c>
      <c r="E3565" s="23"/>
    </row>
    <row r="3566" spans="1:5" ht="20" customHeight="1">
      <c r="A3566" s="19" t="s">
        <v>6310</v>
      </c>
      <c r="B3566" s="20" t="s">
        <v>6311</v>
      </c>
      <c r="C3566" s="21" t="s">
        <v>159569</v>
      </c>
      <c r="D3566" s="21" t="s">
        <v>345</v>
      </c>
      <c r="E3566" s="23"/>
    </row>
    <row r="3567" spans="1:5" ht="20" customHeight="1">
      <c r="A3567" s="19" t="s">
        <v>6312</v>
      </c>
      <c r="B3567" s="20" t="s">
        <v>6313</v>
      </c>
      <c r="C3567" s="21" t="s">
        <v>159570</v>
      </c>
      <c r="D3567" s="21" t="s">
        <v>296</v>
      </c>
      <c r="E3567" s="23"/>
    </row>
    <row r="3568" spans="1:5" ht="20" customHeight="1">
      <c r="A3568" s="19" t="s">
        <v>6314</v>
      </c>
      <c r="B3568" s="20" t="s">
        <v>6315</v>
      </c>
      <c r="C3568" s="21" t="s">
        <v>159571</v>
      </c>
      <c r="D3568" s="21" t="s">
        <v>345</v>
      </c>
      <c r="E3568" s="23"/>
    </row>
    <row r="3569" spans="1:5" ht="20" customHeight="1">
      <c r="A3569" s="19" t="s">
        <v>6316</v>
      </c>
      <c r="B3569" s="20" t="s">
        <v>6317</v>
      </c>
      <c r="C3569" s="21" t="s">
        <v>159572</v>
      </c>
      <c r="D3569" s="21" t="s">
        <v>345</v>
      </c>
      <c r="E3569" s="23"/>
    </row>
    <row r="3570" spans="1:5" ht="20" customHeight="1">
      <c r="A3570" s="19" t="s">
        <v>6318</v>
      </c>
      <c r="B3570" s="20" t="s">
        <v>6317</v>
      </c>
      <c r="C3570" s="21" t="s">
        <v>159572</v>
      </c>
      <c r="D3570" s="21" t="s">
        <v>345</v>
      </c>
      <c r="E3570" s="23"/>
    </row>
    <row r="3571" spans="1:5" ht="20" customHeight="1">
      <c r="A3571" s="19" t="s">
        <v>6319</v>
      </c>
      <c r="B3571" s="20" t="s">
        <v>6320</v>
      </c>
      <c r="C3571" s="21" t="s">
        <v>159573</v>
      </c>
      <c r="D3571" s="21" t="s">
        <v>345</v>
      </c>
      <c r="E3571" s="23"/>
    </row>
    <row r="3572" spans="1:5" ht="20" customHeight="1">
      <c r="A3572" s="19" t="s">
        <v>6321</v>
      </c>
      <c r="B3572" s="20" t="s">
        <v>6322</v>
      </c>
      <c r="C3572" s="21" t="s">
        <v>159574</v>
      </c>
      <c r="D3572" s="21" t="s">
        <v>345</v>
      </c>
      <c r="E3572" s="23"/>
    </row>
    <row r="3573" spans="1:5" ht="20" customHeight="1">
      <c r="A3573" s="19" t="s">
        <v>6323</v>
      </c>
      <c r="B3573" s="20" t="s">
        <v>6324</v>
      </c>
      <c r="C3573" s="21" t="s">
        <v>159575</v>
      </c>
      <c r="D3573" s="21" t="s">
        <v>345</v>
      </c>
      <c r="E3573" s="23"/>
    </row>
    <row r="3574" spans="1:5" ht="20" customHeight="1">
      <c r="A3574" s="19" t="s">
        <v>6325</v>
      </c>
      <c r="B3574" s="20" t="s">
        <v>6326</v>
      </c>
      <c r="C3574" s="21" t="s">
        <v>159576</v>
      </c>
      <c r="D3574" s="21" t="s">
        <v>345</v>
      </c>
      <c r="E3574" s="23"/>
    </row>
    <row r="3575" spans="1:5" ht="20" customHeight="1">
      <c r="A3575" s="19" t="s">
        <v>6327</v>
      </c>
      <c r="B3575" s="20" t="s">
        <v>6328</v>
      </c>
      <c r="C3575" s="21" t="s">
        <v>159577</v>
      </c>
      <c r="D3575" s="21" t="s">
        <v>345</v>
      </c>
      <c r="E3575" s="23"/>
    </row>
    <row r="3576" spans="1:5" ht="20" customHeight="1">
      <c r="A3576" s="19" t="s">
        <v>6329</v>
      </c>
      <c r="B3576" s="20" t="s">
        <v>6330</v>
      </c>
      <c r="C3576" s="21" t="s">
        <v>159578</v>
      </c>
      <c r="D3576" s="21" t="s">
        <v>345</v>
      </c>
      <c r="E3576" s="23"/>
    </row>
    <row r="3577" spans="1:5" ht="20" customHeight="1">
      <c r="A3577" s="19" t="s">
        <v>6331</v>
      </c>
      <c r="B3577" s="20" t="s">
        <v>6330</v>
      </c>
      <c r="C3577" s="21" t="s">
        <v>159578</v>
      </c>
      <c r="D3577" s="21" t="s">
        <v>345</v>
      </c>
      <c r="E3577" s="23"/>
    </row>
    <row r="3578" spans="1:5" ht="20" customHeight="1">
      <c r="A3578" s="19" t="s">
        <v>6332</v>
      </c>
      <c r="B3578" s="20" t="s">
        <v>6333</v>
      </c>
      <c r="C3578" s="21" t="s">
        <v>159579</v>
      </c>
      <c r="D3578" s="21" t="s">
        <v>345</v>
      </c>
      <c r="E3578" s="23"/>
    </row>
    <row r="3579" spans="1:5" ht="20" customHeight="1">
      <c r="A3579" s="19" t="s">
        <v>6334</v>
      </c>
      <c r="B3579" s="20" t="s">
        <v>6335</v>
      </c>
      <c r="C3579" s="21" t="s">
        <v>159580</v>
      </c>
      <c r="D3579" s="21" t="s">
        <v>345</v>
      </c>
      <c r="E3579" s="23"/>
    </row>
    <row r="3580" spans="1:5" ht="20" customHeight="1">
      <c r="A3580" s="19" t="s">
        <v>6336</v>
      </c>
      <c r="B3580" s="20" t="s">
        <v>6337</v>
      </c>
      <c r="C3580" s="21" t="s">
        <v>159581</v>
      </c>
      <c r="D3580" s="21" t="s">
        <v>345</v>
      </c>
      <c r="E3580" s="23"/>
    </row>
    <row r="3581" spans="1:5" ht="20" customHeight="1">
      <c r="A3581" s="19" t="s">
        <v>6338</v>
      </c>
      <c r="B3581" s="20" t="s">
        <v>6339</v>
      </c>
      <c r="C3581" s="21" t="s">
        <v>159582</v>
      </c>
      <c r="D3581" s="21" t="s">
        <v>345</v>
      </c>
      <c r="E3581" s="23"/>
    </row>
    <row r="3582" spans="1:5" ht="20" customHeight="1">
      <c r="A3582" s="19" t="s">
        <v>6340</v>
      </c>
      <c r="B3582" s="20" t="s">
        <v>6341</v>
      </c>
      <c r="C3582" s="21" t="s">
        <v>159583</v>
      </c>
      <c r="D3582" s="21" t="s">
        <v>345</v>
      </c>
      <c r="E3582" s="23"/>
    </row>
    <row r="3583" spans="1:5" ht="20" customHeight="1">
      <c r="A3583" s="19" t="s">
        <v>6342</v>
      </c>
      <c r="B3583" s="20" t="s">
        <v>6341</v>
      </c>
      <c r="C3583" s="21" t="s">
        <v>159583</v>
      </c>
      <c r="D3583" s="21" t="s">
        <v>345</v>
      </c>
      <c r="E3583" s="23"/>
    </row>
    <row r="3584" spans="1:5" ht="20" customHeight="1">
      <c r="A3584" s="19" t="s">
        <v>6343</v>
      </c>
      <c r="B3584" s="20" t="s">
        <v>6341</v>
      </c>
      <c r="C3584" s="21" t="s">
        <v>159583</v>
      </c>
      <c r="D3584" s="21" t="s">
        <v>345</v>
      </c>
      <c r="E3584" s="23"/>
    </row>
    <row r="3585" spans="1:5" ht="20" customHeight="1">
      <c r="A3585" s="19" t="s">
        <v>6344</v>
      </c>
      <c r="B3585" s="20" t="s">
        <v>6345</v>
      </c>
      <c r="C3585" s="21" t="s">
        <v>159584</v>
      </c>
      <c r="D3585" s="21" t="s">
        <v>296</v>
      </c>
      <c r="E3585" s="23"/>
    </row>
    <row r="3586" spans="1:5" ht="20" customHeight="1">
      <c r="A3586" s="19" t="s">
        <v>6346</v>
      </c>
      <c r="B3586" s="20" t="s">
        <v>6347</v>
      </c>
      <c r="C3586" s="21" t="s">
        <v>159585</v>
      </c>
      <c r="D3586" s="21" t="s">
        <v>345</v>
      </c>
      <c r="E3586" s="23"/>
    </row>
    <row r="3587" spans="1:5" ht="20" customHeight="1">
      <c r="A3587" s="19" t="s">
        <v>6348</v>
      </c>
      <c r="B3587" s="20" t="s">
        <v>6347</v>
      </c>
      <c r="C3587" s="21" t="s">
        <v>159585</v>
      </c>
      <c r="D3587" s="21" t="s">
        <v>345</v>
      </c>
      <c r="E3587" s="23"/>
    </row>
    <row r="3588" spans="1:5" ht="20" customHeight="1">
      <c r="A3588" s="19" t="s">
        <v>6349</v>
      </c>
      <c r="B3588" s="20" t="s">
        <v>6350</v>
      </c>
      <c r="C3588" s="21" t="s">
        <v>159586</v>
      </c>
      <c r="D3588" s="21" t="s">
        <v>345</v>
      </c>
      <c r="E3588" s="23"/>
    </row>
    <row r="3589" spans="1:5" ht="20" customHeight="1">
      <c r="A3589" s="19" t="s">
        <v>6351</v>
      </c>
      <c r="B3589" s="20" t="s">
        <v>6352</v>
      </c>
      <c r="C3589" s="21" t="s">
        <v>159587</v>
      </c>
      <c r="D3589" s="21" t="s">
        <v>296</v>
      </c>
      <c r="E3589" s="23"/>
    </row>
    <row r="3590" spans="1:5" ht="20" customHeight="1">
      <c r="A3590" s="19" t="s">
        <v>6353</v>
      </c>
      <c r="B3590" s="20" t="s">
        <v>6354</v>
      </c>
      <c r="C3590" s="21" t="s">
        <v>159588</v>
      </c>
      <c r="D3590" s="21" t="s">
        <v>345</v>
      </c>
      <c r="E3590" s="23"/>
    </row>
    <row r="3591" spans="1:5" ht="20" customHeight="1">
      <c r="A3591" s="19" t="s">
        <v>6355</v>
      </c>
      <c r="B3591" s="20" t="s">
        <v>6356</v>
      </c>
      <c r="C3591" s="21" t="s">
        <v>159589</v>
      </c>
      <c r="D3591" s="21" t="s">
        <v>345</v>
      </c>
      <c r="E3591" s="23"/>
    </row>
    <row r="3592" spans="1:5" ht="20" customHeight="1">
      <c r="A3592" s="19" t="s">
        <v>6357</v>
      </c>
      <c r="B3592" s="20" t="s">
        <v>6358</v>
      </c>
      <c r="C3592" s="21" t="s">
        <v>159590</v>
      </c>
      <c r="D3592" s="21" t="s">
        <v>345</v>
      </c>
      <c r="E3592" s="23"/>
    </row>
    <row r="3593" spans="1:5" ht="20" customHeight="1">
      <c r="A3593" s="19" t="s">
        <v>6359</v>
      </c>
      <c r="B3593" s="20" t="s">
        <v>6360</v>
      </c>
      <c r="C3593" s="21" t="s">
        <v>159591</v>
      </c>
      <c r="D3593" s="21" t="s">
        <v>345</v>
      </c>
      <c r="E3593" s="23"/>
    </row>
    <row r="3594" spans="1:5" ht="20" customHeight="1">
      <c r="A3594" s="19" t="s">
        <v>6361</v>
      </c>
      <c r="B3594" s="20" t="s">
        <v>6360</v>
      </c>
      <c r="C3594" s="21" t="s">
        <v>159591</v>
      </c>
      <c r="D3594" s="21" t="s">
        <v>345</v>
      </c>
      <c r="E3594" s="23"/>
    </row>
    <row r="3595" spans="1:5" ht="20" customHeight="1">
      <c r="A3595" s="19" t="s">
        <v>6362</v>
      </c>
      <c r="B3595" s="20" t="s">
        <v>6360</v>
      </c>
      <c r="C3595" s="21" t="s">
        <v>159591</v>
      </c>
      <c r="D3595" s="21" t="s">
        <v>345</v>
      </c>
      <c r="E3595" s="23"/>
    </row>
    <row r="3596" spans="1:5" ht="20" customHeight="1">
      <c r="A3596" s="19" t="s">
        <v>6363</v>
      </c>
      <c r="B3596" s="20" t="s">
        <v>6364</v>
      </c>
      <c r="C3596" s="21" t="s">
        <v>159592</v>
      </c>
      <c r="D3596" s="21" t="s">
        <v>296</v>
      </c>
      <c r="E3596" s="23"/>
    </row>
    <row r="3597" spans="1:5" ht="20" customHeight="1">
      <c r="A3597" s="19" t="s">
        <v>6365</v>
      </c>
      <c r="B3597" s="20" t="s">
        <v>6364</v>
      </c>
      <c r="C3597" s="21" t="s">
        <v>159592</v>
      </c>
      <c r="D3597" s="21" t="s">
        <v>296</v>
      </c>
      <c r="E3597" s="23"/>
    </row>
    <row r="3598" spans="1:5" ht="20" customHeight="1">
      <c r="A3598" s="19" t="s">
        <v>6366</v>
      </c>
      <c r="B3598" s="20" t="s">
        <v>6367</v>
      </c>
      <c r="C3598" s="21" t="s">
        <v>159593</v>
      </c>
      <c r="D3598" s="21" t="s">
        <v>345</v>
      </c>
      <c r="E3598" s="23"/>
    </row>
    <row r="3599" spans="1:5" ht="20" customHeight="1">
      <c r="A3599" s="19" t="s">
        <v>6368</v>
      </c>
      <c r="B3599" s="20" t="s">
        <v>6369</v>
      </c>
      <c r="C3599" s="21" t="s">
        <v>159594</v>
      </c>
      <c r="D3599" s="21" t="s">
        <v>139</v>
      </c>
      <c r="E3599" s="23"/>
    </row>
    <row r="3600" spans="1:5" ht="20" customHeight="1">
      <c r="A3600" s="19" t="s">
        <v>6370</v>
      </c>
      <c r="B3600" s="20" t="s">
        <v>6371</v>
      </c>
      <c r="C3600" s="21" t="s">
        <v>159595</v>
      </c>
      <c r="D3600" s="21" t="s">
        <v>345</v>
      </c>
      <c r="E3600" s="23"/>
    </row>
    <row r="3601" spans="1:5" ht="20" customHeight="1">
      <c r="A3601" s="19" t="s">
        <v>6372</v>
      </c>
      <c r="B3601" s="20" t="s">
        <v>6373</v>
      </c>
      <c r="C3601" s="21" t="s">
        <v>159596</v>
      </c>
      <c r="D3601" s="21" t="s">
        <v>345</v>
      </c>
      <c r="E3601" s="23"/>
    </row>
    <row r="3602" spans="1:5" ht="20" customHeight="1">
      <c r="A3602" s="19" t="s">
        <v>6374</v>
      </c>
      <c r="B3602" s="20" t="s">
        <v>6375</v>
      </c>
      <c r="C3602" s="21" t="s">
        <v>159597</v>
      </c>
      <c r="D3602" s="21" t="s">
        <v>345</v>
      </c>
      <c r="E3602" s="23"/>
    </row>
    <row r="3603" spans="1:5" ht="20" customHeight="1">
      <c r="A3603" s="19" t="s">
        <v>6376</v>
      </c>
      <c r="B3603" s="20" t="s">
        <v>6377</v>
      </c>
      <c r="C3603" s="21" t="s">
        <v>159598</v>
      </c>
      <c r="D3603" s="21" t="s">
        <v>345</v>
      </c>
      <c r="E3603" s="23"/>
    </row>
    <row r="3604" spans="1:5" ht="20" customHeight="1">
      <c r="A3604" s="19" t="s">
        <v>6378</v>
      </c>
      <c r="B3604" s="20" t="s">
        <v>6377</v>
      </c>
      <c r="C3604" s="21" t="s">
        <v>159598</v>
      </c>
      <c r="D3604" s="21" t="s">
        <v>345</v>
      </c>
      <c r="E3604" s="23"/>
    </row>
    <row r="3605" spans="1:5" ht="20" customHeight="1">
      <c r="A3605" s="19" t="s">
        <v>6379</v>
      </c>
      <c r="B3605" s="20" t="s">
        <v>6380</v>
      </c>
      <c r="C3605" s="21" t="s">
        <v>159599</v>
      </c>
      <c r="D3605" s="21" t="s">
        <v>345</v>
      </c>
      <c r="E3605" s="23"/>
    </row>
    <row r="3606" spans="1:5" ht="20" customHeight="1">
      <c r="A3606" s="19" t="s">
        <v>6381</v>
      </c>
      <c r="B3606" s="20" t="s">
        <v>6382</v>
      </c>
      <c r="C3606" s="21" t="s">
        <v>159600</v>
      </c>
      <c r="D3606" s="21" t="s">
        <v>345</v>
      </c>
      <c r="E3606" s="23"/>
    </row>
    <row r="3607" spans="1:5" ht="20" customHeight="1">
      <c r="A3607" s="19" t="s">
        <v>6383</v>
      </c>
      <c r="B3607" s="20" t="s">
        <v>6384</v>
      </c>
      <c r="C3607" s="21" t="s">
        <v>159601</v>
      </c>
      <c r="D3607" s="21" t="s">
        <v>345</v>
      </c>
      <c r="E3607" s="23"/>
    </row>
    <row r="3608" spans="1:5" ht="20" customHeight="1">
      <c r="A3608" s="19" t="s">
        <v>6385</v>
      </c>
      <c r="B3608" s="20" t="s">
        <v>6386</v>
      </c>
      <c r="C3608" s="21" t="s">
        <v>159602</v>
      </c>
      <c r="D3608" s="21" t="s">
        <v>345</v>
      </c>
      <c r="E3608" s="23"/>
    </row>
    <row r="3609" spans="1:5" ht="20" customHeight="1">
      <c r="A3609" s="19" t="s">
        <v>6387</v>
      </c>
      <c r="B3609" s="20" t="s">
        <v>6388</v>
      </c>
      <c r="C3609" s="21" t="s">
        <v>159603</v>
      </c>
      <c r="D3609" s="21" t="s">
        <v>345</v>
      </c>
      <c r="E3609" s="23"/>
    </row>
    <row r="3610" spans="1:5" ht="20" customHeight="1">
      <c r="A3610" s="19" t="s">
        <v>6389</v>
      </c>
      <c r="B3610" s="20" t="s">
        <v>6388</v>
      </c>
      <c r="C3610" s="21" t="s">
        <v>159603</v>
      </c>
      <c r="D3610" s="21" t="s">
        <v>345</v>
      </c>
      <c r="E3610" s="23"/>
    </row>
    <row r="3611" spans="1:5" ht="20" customHeight="1">
      <c r="A3611" s="19" t="s">
        <v>6390</v>
      </c>
      <c r="B3611" s="20" t="s">
        <v>6391</v>
      </c>
      <c r="C3611" s="21" t="s">
        <v>159604</v>
      </c>
      <c r="D3611" s="21" t="s">
        <v>296</v>
      </c>
      <c r="E3611" s="23"/>
    </row>
    <row r="3612" spans="1:5" ht="20" customHeight="1">
      <c r="A3612" s="19" t="s">
        <v>6392</v>
      </c>
      <c r="B3612" s="20" t="s">
        <v>6393</v>
      </c>
      <c r="C3612" s="21" t="s">
        <v>159605</v>
      </c>
      <c r="D3612" s="21" t="s">
        <v>345</v>
      </c>
      <c r="E3612" s="23"/>
    </row>
    <row r="3613" spans="1:5" ht="20" customHeight="1">
      <c r="A3613" s="19" t="s">
        <v>6394</v>
      </c>
      <c r="B3613" s="20" t="s">
        <v>6395</v>
      </c>
      <c r="C3613" s="21" t="s">
        <v>159606</v>
      </c>
      <c r="D3613" s="21" t="s">
        <v>345</v>
      </c>
      <c r="E3613" s="23"/>
    </row>
    <row r="3614" spans="1:5" ht="20" customHeight="1">
      <c r="A3614" s="19" t="s">
        <v>6396</v>
      </c>
      <c r="B3614" s="20" t="s">
        <v>6397</v>
      </c>
      <c r="C3614" s="21" t="s">
        <v>159607</v>
      </c>
      <c r="D3614" s="21" t="s">
        <v>345</v>
      </c>
      <c r="E3614" s="23"/>
    </row>
    <row r="3615" spans="1:5" ht="20" customHeight="1">
      <c r="A3615" s="19" t="s">
        <v>6398</v>
      </c>
      <c r="B3615" s="20" t="s">
        <v>6399</v>
      </c>
      <c r="C3615" s="21" t="s">
        <v>159608</v>
      </c>
      <c r="D3615" s="21" t="s">
        <v>345</v>
      </c>
      <c r="E3615" s="23"/>
    </row>
    <row r="3616" spans="1:5" ht="20" customHeight="1">
      <c r="A3616" s="19" t="s">
        <v>6400</v>
      </c>
      <c r="B3616" s="20" t="s">
        <v>6401</v>
      </c>
      <c r="C3616" s="21" t="s">
        <v>159609</v>
      </c>
      <c r="D3616" s="21" t="s">
        <v>345</v>
      </c>
      <c r="E3616" s="23"/>
    </row>
    <row r="3617" spans="1:5" ht="20" customHeight="1">
      <c r="A3617" s="19" t="s">
        <v>6402</v>
      </c>
      <c r="B3617" s="20" t="s">
        <v>6401</v>
      </c>
      <c r="C3617" s="21" t="s">
        <v>159609</v>
      </c>
      <c r="D3617" s="21" t="s">
        <v>345</v>
      </c>
      <c r="E3617" s="23"/>
    </row>
    <row r="3618" spans="1:5" ht="20" customHeight="1">
      <c r="A3618" s="19" t="s">
        <v>6403</v>
      </c>
      <c r="B3618" s="20" t="s">
        <v>6404</v>
      </c>
      <c r="C3618" s="21" t="s">
        <v>159610</v>
      </c>
      <c r="D3618" s="21" t="s">
        <v>345</v>
      </c>
      <c r="E3618" s="23"/>
    </row>
    <row r="3619" spans="1:5" ht="20" customHeight="1">
      <c r="A3619" s="19" t="s">
        <v>6405</v>
      </c>
      <c r="B3619" s="20" t="s">
        <v>6404</v>
      </c>
      <c r="C3619" s="21" t="s">
        <v>159610</v>
      </c>
      <c r="D3619" s="21" t="s">
        <v>345</v>
      </c>
      <c r="E3619" s="23"/>
    </row>
    <row r="3620" spans="1:5" ht="20" customHeight="1">
      <c r="A3620" s="19" t="s">
        <v>6406</v>
      </c>
      <c r="B3620" s="20" t="s">
        <v>6407</v>
      </c>
      <c r="C3620" s="21" t="s">
        <v>159611</v>
      </c>
      <c r="D3620" s="21" t="s">
        <v>296</v>
      </c>
      <c r="E3620" s="23"/>
    </row>
    <row r="3621" spans="1:5" ht="20" customHeight="1">
      <c r="A3621" s="19" t="s">
        <v>6408</v>
      </c>
      <c r="B3621" s="20" t="s">
        <v>6409</v>
      </c>
      <c r="C3621" s="21" t="s">
        <v>159612</v>
      </c>
      <c r="D3621" s="21" t="s">
        <v>345</v>
      </c>
      <c r="E3621" s="23"/>
    </row>
    <row r="3622" spans="1:5" ht="20" customHeight="1">
      <c r="A3622" s="19" t="s">
        <v>6410</v>
      </c>
      <c r="B3622" s="24">
        <v>100</v>
      </c>
      <c r="C3622" s="21" t="s">
        <v>159613</v>
      </c>
      <c r="D3622" s="21" t="s">
        <v>345</v>
      </c>
      <c r="E3622" s="23"/>
    </row>
    <row r="3623" spans="1:5" ht="20" customHeight="1">
      <c r="A3623" s="19" t="s">
        <v>6411</v>
      </c>
      <c r="B3623" s="20" t="s">
        <v>6412</v>
      </c>
      <c r="C3623" s="21" t="s">
        <v>159614</v>
      </c>
      <c r="D3623" s="21" t="s">
        <v>345</v>
      </c>
      <c r="E3623" s="23"/>
    </row>
    <row r="3624" spans="1:5" ht="20" customHeight="1">
      <c r="A3624" s="19" t="s">
        <v>6413</v>
      </c>
      <c r="B3624" s="20" t="s">
        <v>6414</v>
      </c>
      <c r="C3624" s="21" t="s">
        <v>159615</v>
      </c>
      <c r="D3624" s="21" t="s">
        <v>345</v>
      </c>
      <c r="E3624" s="23"/>
    </row>
    <row r="3625" spans="1:5" ht="20" customHeight="1">
      <c r="A3625" s="19" t="s">
        <v>6415</v>
      </c>
      <c r="B3625" s="20" t="s">
        <v>6416</v>
      </c>
      <c r="C3625" s="21" t="s">
        <v>159616</v>
      </c>
      <c r="D3625" s="21" t="s">
        <v>345</v>
      </c>
      <c r="E3625" s="23"/>
    </row>
    <row r="3626" spans="1:5" ht="20" customHeight="1">
      <c r="A3626" s="19" t="s">
        <v>6417</v>
      </c>
      <c r="B3626" s="20" t="s">
        <v>6418</v>
      </c>
      <c r="C3626" s="21" t="s">
        <v>159617</v>
      </c>
      <c r="D3626" s="21" t="s">
        <v>345</v>
      </c>
      <c r="E3626" s="23"/>
    </row>
    <row r="3627" spans="1:5" ht="20" customHeight="1">
      <c r="A3627" s="19" t="s">
        <v>6419</v>
      </c>
      <c r="B3627" s="20" t="s">
        <v>6418</v>
      </c>
      <c r="C3627" s="21" t="s">
        <v>159617</v>
      </c>
      <c r="D3627" s="21" t="s">
        <v>345</v>
      </c>
      <c r="E3627" s="23"/>
    </row>
    <row r="3628" spans="1:5" ht="20" customHeight="1">
      <c r="A3628" s="19" t="s">
        <v>6420</v>
      </c>
      <c r="B3628" s="20" t="s">
        <v>6418</v>
      </c>
      <c r="C3628" s="21" t="s">
        <v>159617</v>
      </c>
      <c r="D3628" s="21" t="s">
        <v>345</v>
      </c>
      <c r="E3628" s="23"/>
    </row>
    <row r="3629" spans="1:5" ht="20" customHeight="1">
      <c r="A3629" s="19" t="s">
        <v>6421</v>
      </c>
      <c r="B3629" s="20" t="s">
        <v>6422</v>
      </c>
      <c r="C3629" s="21" t="s">
        <v>159618</v>
      </c>
      <c r="D3629" s="21" t="s">
        <v>345</v>
      </c>
      <c r="E3629" s="23"/>
    </row>
    <row r="3630" spans="1:5" ht="20" customHeight="1">
      <c r="A3630" s="19" t="s">
        <v>6423</v>
      </c>
      <c r="B3630" s="20" t="s">
        <v>6424</v>
      </c>
      <c r="C3630" s="21" t="s">
        <v>159619</v>
      </c>
      <c r="D3630" s="21" t="s">
        <v>139</v>
      </c>
      <c r="E3630" s="23"/>
    </row>
    <row r="3631" spans="1:5" ht="20" customHeight="1">
      <c r="A3631" s="19" t="s">
        <v>6425</v>
      </c>
      <c r="B3631" s="20" t="s">
        <v>6426</v>
      </c>
      <c r="C3631" s="21" t="s">
        <v>159620</v>
      </c>
      <c r="D3631" s="21" t="s">
        <v>345</v>
      </c>
      <c r="E3631" s="23"/>
    </row>
    <row r="3632" spans="1:5" ht="20" customHeight="1">
      <c r="A3632" s="19" t="s">
        <v>6427</v>
      </c>
      <c r="B3632" s="20" t="s">
        <v>6428</v>
      </c>
      <c r="C3632" s="21" t="s">
        <v>159621</v>
      </c>
      <c r="D3632" s="21" t="s">
        <v>345</v>
      </c>
      <c r="E3632" s="23"/>
    </row>
    <row r="3633" spans="1:5" ht="20" customHeight="1">
      <c r="A3633" s="19" t="s">
        <v>6429</v>
      </c>
      <c r="B3633" s="20" t="s">
        <v>6430</v>
      </c>
      <c r="C3633" s="21" t="s">
        <v>159622</v>
      </c>
      <c r="D3633" s="21" t="s">
        <v>345</v>
      </c>
      <c r="E3633" s="23"/>
    </row>
    <row r="3634" spans="1:5" ht="20" customHeight="1">
      <c r="A3634" s="19" t="s">
        <v>6431</v>
      </c>
      <c r="B3634" s="20" t="s">
        <v>6432</v>
      </c>
      <c r="C3634" s="21" t="s">
        <v>159623</v>
      </c>
      <c r="D3634" s="21" t="s">
        <v>345</v>
      </c>
      <c r="E3634" s="23"/>
    </row>
    <row r="3635" spans="1:5" ht="20" customHeight="1">
      <c r="A3635" s="19" t="s">
        <v>6433</v>
      </c>
      <c r="B3635" s="20" t="s">
        <v>6434</v>
      </c>
      <c r="C3635" s="21" t="s">
        <v>159624</v>
      </c>
      <c r="D3635" s="21" t="s">
        <v>345</v>
      </c>
      <c r="E3635" s="23"/>
    </row>
    <row r="3636" spans="1:5" ht="20" customHeight="1">
      <c r="A3636" s="19" t="s">
        <v>6435</v>
      </c>
      <c r="B3636" s="20" t="s">
        <v>6434</v>
      </c>
      <c r="C3636" s="21" t="s">
        <v>159624</v>
      </c>
      <c r="D3636" s="21" t="s">
        <v>345</v>
      </c>
      <c r="E3636" s="23"/>
    </row>
    <row r="3637" spans="1:5" ht="20" customHeight="1">
      <c r="A3637" s="19" t="s">
        <v>6436</v>
      </c>
      <c r="B3637" s="20" t="s">
        <v>6437</v>
      </c>
      <c r="C3637" s="21" t="s">
        <v>159625</v>
      </c>
      <c r="D3637" s="21" t="s">
        <v>296</v>
      </c>
      <c r="E3637" s="23"/>
    </row>
    <row r="3638" spans="1:5" ht="20" customHeight="1">
      <c r="A3638" s="19" t="s">
        <v>6438</v>
      </c>
      <c r="B3638" s="24">
        <v>100</v>
      </c>
      <c r="C3638" s="21" t="s">
        <v>159626</v>
      </c>
      <c r="D3638" s="21" t="s">
        <v>345</v>
      </c>
      <c r="E3638" s="23"/>
    </row>
    <row r="3639" spans="1:5" ht="20" customHeight="1">
      <c r="A3639" s="19" t="s">
        <v>6439</v>
      </c>
      <c r="B3639" s="20" t="s">
        <v>6440</v>
      </c>
      <c r="C3639" s="21" t="s">
        <v>159627</v>
      </c>
      <c r="D3639" s="21" t="s">
        <v>345</v>
      </c>
      <c r="E3639" s="23"/>
    </row>
    <row r="3640" spans="1:5" ht="20" customHeight="1">
      <c r="A3640" s="19" t="s">
        <v>6441</v>
      </c>
      <c r="B3640" s="20" t="s">
        <v>6442</v>
      </c>
      <c r="C3640" s="21" t="s">
        <v>159628</v>
      </c>
      <c r="D3640" s="21" t="s">
        <v>296</v>
      </c>
      <c r="E3640" s="23"/>
    </row>
    <row r="3641" spans="1:5" ht="20" customHeight="1">
      <c r="A3641" s="19" t="s">
        <v>6443</v>
      </c>
      <c r="B3641" s="20" t="s">
        <v>6442</v>
      </c>
      <c r="C3641" s="21" t="s">
        <v>159628</v>
      </c>
      <c r="D3641" s="21" t="s">
        <v>296</v>
      </c>
      <c r="E3641" s="23"/>
    </row>
    <row r="3642" spans="1:5" ht="20" customHeight="1">
      <c r="A3642" s="19" t="s">
        <v>6444</v>
      </c>
      <c r="B3642" s="20" t="s">
        <v>6445</v>
      </c>
      <c r="C3642" s="21" t="s">
        <v>159629</v>
      </c>
      <c r="D3642" s="21" t="s">
        <v>345</v>
      </c>
      <c r="E3642" s="23"/>
    </row>
    <row r="3643" spans="1:5" ht="20" customHeight="1">
      <c r="A3643" s="19" t="s">
        <v>6446</v>
      </c>
      <c r="B3643" s="24">
        <v>100</v>
      </c>
      <c r="C3643" s="21" t="s">
        <v>159630</v>
      </c>
      <c r="D3643" s="21" t="s">
        <v>345</v>
      </c>
      <c r="E3643" s="23"/>
    </row>
    <row r="3644" spans="1:5" ht="20" customHeight="1">
      <c r="A3644" s="19" t="s">
        <v>6447</v>
      </c>
      <c r="B3644" s="20" t="s">
        <v>6448</v>
      </c>
      <c r="C3644" s="21" t="s">
        <v>159631</v>
      </c>
      <c r="D3644" s="21" t="s">
        <v>345</v>
      </c>
      <c r="E3644" s="23"/>
    </row>
    <row r="3645" spans="1:5" ht="20" customHeight="1">
      <c r="A3645" s="19" t="s">
        <v>6449</v>
      </c>
      <c r="B3645" s="20" t="s">
        <v>6448</v>
      </c>
      <c r="C3645" s="21" t="s">
        <v>159631</v>
      </c>
      <c r="D3645" s="21" t="s">
        <v>345</v>
      </c>
      <c r="E3645" s="23"/>
    </row>
    <row r="3646" spans="1:5" ht="20" customHeight="1">
      <c r="A3646" s="19" t="s">
        <v>6450</v>
      </c>
      <c r="B3646" s="20" t="s">
        <v>6451</v>
      </c>
      <c r="C3646" s="21" t="s">
        <v>159632</v>
      </c>
      <c r="D3646" s="21" t="s">
        <v>345</v>
      </c>
      <c r="E3646" s="23"/>
    </row>
    <row r="3647" spans="1:5" ht="20" customHeight="1">
      <c r="A3647" s="19" t="s">
        <v>6452</v>
      </c>
      <c r="B3647" s="20" t="s">
        <v>6453</v>
      </c>
      <c r="C3647" s="21" t="s">
        <v>159633</v>
      </c>
      <c r="D3647" s="21" t="s">
        <v>345</v>
      </c>
      <c r="E3647" s="23"/>
    </row>
    <row r="3648" spans="1:5" ht="20" customHeight="1">
      <c r="A3648" s="19" t="s">
        <v>6454</v>
      </c>
      <c r="B3648" s="20" t="s">
        <v>6455</v>
      </c>
      <c r="C3648" s="21" t="s">
        <v>159634</v>
      </c>
      <c r="D3648" s="21" t="s">
        <v>345</v>
      </c>
      <c r="E3648" s="23"/>
    </row>
    <row r="3649" spans="1:5" ht="20" customHeight="1">
      <c r="A3649" s="19" t="s">
        <v>6456</v>
      </c>
      <c r="B3649" s="20" t="s">
        <v>6457</v>
      </c>
      <c r="C3649" s="21" t="s">
        <v>159635</v>
      </c>
      <c r="D3649" s="21" t="s">
        <v>345</v>
      </c>
      <c r="E3649" s="23"/>
    </row>
    <row r="3650" spans="1:5" ht="20" customHeight="1">
      <c r="A3650" s="19" t="s">
        <v>6458</v>
      </c>
      <c r="B3650" s="20" t="s">
        <v>6459</v>
      </c>
      <c r="C3650" s="21" t="s">
        <v>159636</v>
      </c>
      <c r="D3650" s="21" t="s">
        <v>345</v>
      </c>
      <c r="E3650" s="23"/>
    </row>
    <row r="3651" spans="1:5" ht="20" customHeight="1">
      <c r="A3651" s="19" t="s">
        <v>6460</v>
      </c>
      <c r="B3651" s="20" t="s">
        <v>6459</v>
      </c>
      <c r="C3651" s="21" t="s">
        <v>159636</v>
      </c>
      <c r="D3651" s="21" t="s">
        <v>345</v>
      </c>
      <c r="E3651" s="23"/>
    </row>
    <row r="3652" spans="1:5" ht="20" customHeight="1">
      <c r="A3652" s="19" t="s">
        <v>6461</v>
      </c>
      <c r="B3652" s="20" t="s">
        <v>6462</v>
      </c>
      <c r="C3652" s="21" t="s">
        <v>159637</v>
      </c>
      <c r="D3652" s="21" t="s">
        <v>345</v>
      </c>
      <c r="E3652" s="23"/>
    </row>
    <row r="3653" spans="1:5" ht="20" customHeight="1">
      <c r="A3653" s="19" t="s">
        <v>6463</v>
      </c>
      <c r="B3653" s="20" t="s">
        <v>6462</v>
      </c>
      <c r="C3653" s="21" t="s">
        <v>159637</v>
      </c>
      <c r="D3653" s="21" t="s">
        <v>345</v>
      </c>
      <c r="E3653" s="23"/>
    </row>
    <row r="3654" spans="1:5" ht="20" customHeight="1">
      <c r="A3654" s="19" t="s">
        <v>6464</v>
      </c>
      <c r="B3654" s="20" t="s">
        <v>6465</v>
      </c>
      <c r="C3654" s="21" t="s">
        <v>159638</v>
      </c>
      <c r="D3654" s="21" t="s">
        <v>296</v>
      </c>
      <c r="E3654" s="23"/>
    </row>
    <row r="3655" spans="1:5" ht="20" customHeight="1">
      <c r="A3655" s="19" t="s">
        <v>6466</v>
      </c>
      <c r="B3655" s="20" t="s">
        <v>6465</v>
      </c>
      <c r="C3655" s="21" t="s">
        <v>159638</v>
      </c>
      <c r="D3655" s="21" t="s">
        <v>296</v>
      </c>
      <c r="E3655" s="23"/>
    </row>
    <row r="3656" spans="1:5" ht="20" customHeight="1">
      <c r="A3656" s="19" t="s">
        <v>6467</v>
      </c>
      <c r="B3656" s="20" t="s">
        <v>6468</v>
      </c>
      <c r="C3656" s="21" t="s">
        <v>159639</v>
      </c>
      <c r="D3656" s="21" t="s">
        <v>296</v>
      </c>
      <c r="E3656" s="23"/>
    </row>
    <row r="3657" spans="1:5" ht="20" customHeight="1">
      <c r="A3657" s="19" t="s">
        <v>6469</v>
      </c>
      <c r="B3657" s="20" t="s">
        <v>6470</v>
      </c>
      <c r="C3657" s="21" t="s">
        <v>159640</v>
      </c>
      <c r="D3657" s="21" t="s">
        <v>345</v>
      </c>
      <c r="E3657" s="23"/>
    </row>
    <row r="3658" spans="1:5" ht="20" customHeight="1">
      <c r="A3658" s="19" t="s">
        <v>6471</v>
      </c>
      <c r="B3658" s="20" t="s">
        <v>6472</v>
      </c>
      <c r="C3658" s="21" t="s">
        <v>159641</v>
      </c>
      <c r="D3658" s="21" t="s">
        <v>345</v>
      </c>
      <c r="E3658" s="23"/>
    </row>
    <row r="3659" spans="1:5" ht="20" customHeight="1">
      <c r="A3659" s="19" t="s">
        <v>6473</v>
      </c>
      <c r="B3659" s="20" t="s">
        <v>6474</v>
      </c>
      <c r="C3659" s="21" t="s">
        <v>159642</v>
      </c>
      <c r="D3659" s="21" t="s">
        <v>345</v>
      </c>
      <c r="E3659" s="23"/>
    </row>
    <row r="3660" spans="1:5" ht="20" customHeight="1">
      <c r="A3660" s="19" t="s">
        <v>6475</v>
      </c>
      <c r="B3660" s="20" t="s">
        <v>6476</v>
      </c>
      <c r="C3660" s="22">
        <v>-992</v>
      </c>
      <c r="D3660" s="21" t="s">
        <v>345</v>
      </c>
      <c r="E3660" s="23"/>
    </row>
    <row r="3661" spans="1:5" ht="20" customHeight="1">
      <c r="A3661" s="19" t="s">
        <v>6477</v>
      </c>
      <c r="B3661" s="20" t="s">
        <v>6478</v>
      </c>
      <c r="C3661" s="21" t="s">
        <v>159643</v>
      </c>
      <c r="D3661" s="21" t="s">
        <v>345</v>
      </c>
      <c r="E3661" s="23"/>
    </row>
    <row r="3662" spans="1:5" ht="20" customHeight="1">
      <c r="A3662" s="19" t="s">
        <v>6479</v>
      </c>
      <c r="B3662" s="20" t="s">
        <v>6478</v>
      </c>
      <c r="C3662" s="21" t="s">
        <v>159643</v>
      </c>
      <c r="D3662" s="21" t="s">
        <v>345</v>
      </c>
      <c r="E3662" s="23"/>
    </row>
    <row r="3663" spans="1:5" ht="20" customHeight="1">
      <c r="A3663" s="19" t="s">
        <v>6480</v>
      </c>
      <c r="B3663" s="20" t="s">
        <v>6481</v>
      </c>
      <c r="C3663" s="21" t="s">
        <v>159644</v>
      </c>
      <c r="D3663" s="21" t="s">
        <v>296</v>
      </c>
      <c r="E3663" s="23"/>
    </row>
    <row r="3664" spans="1:5" ht="20" customHeight="1">
      <c r="A3664" s="19" t="s">
        <v>6482</v>
      </c>
      <c r="B3664" s="20" t="s">
        <v>6481</v>
      </c>
      <c r="C3664" s="21" t="s">
        <v>159644</v>
      </c>
      <c r="D3664" s="21" t="s">
        <v>296</v>
      </c>
      <c r="E3664" s="23"/>
    </row>
    <row r="3665" spans="1:5" ht="20" customHeight="1">
      <c r="A3665" s="19" t="s">
        <v>6483</v>
      </c>
      <c r="B3665" s="20" t="s">
        <v>6484</v>
      </c>
      <c r="C3665" s="21" t="s">
        <v>159645</v>
      </c>
      <c r="D3665" s="21" t="s">
        <v>345</v>
      </c>
      <c r="E3665" s="23"/>
    </row>
    <row r="3666" spans="1:5" ht="20" customHeight="1">
      <c r="A3666" s="19" t="s">
        <v>6485</v>
      </c>
      <c r="B3666" s="20" t="s">
        <v>6486</v>
      </c>
      <c r="C3666" s="21" t="s">
        <v>159646</v>
      </c>
      <c r="D3666" s="21" t="s">
        <v>139</v>
      </c>
      <c r="E3666" s="23"/>
    </row>
    <row r="3667" spans="1:5" ht="20" customHeight="1">
      <c r="A3667" s="19" t="s">
        <v>6487</v>
      </c>
      <c r="B3667" s="20" t="s">
        <v>6488</v>
      </c>
      <c r="C3667" s="21" t="s">
        <v>159647</v>
      </c>
      <c r="D3667" s="21" t="s">
        <v>345</v>
      </c>
      <c r="E3667" s="23"/>
    </row>
    <row r="3668" spans="1:5" ht="20" customHeight="1">
      <c r="A3668" s="19" t="s">
        <v>6489</v>
      </c>
      <c r="B3668" s="20" t="s">
        <v>6490</v>
      </c>
      <c r="C3668" s="21" t="s">
        <v>159648</v>
      </c>
      <c r="D3668" s="21" t="s">
        <v>345</v>
      </c>
      <c r="E3668" s="23"/>
    </row>
    <row r="3669" spans="1:5" ht="20" customHeight="1">
      <c r="A3669" s="19" t="s">
        <v>6491</v>
      </c>
      <c r="B3669" s="20" t="s">
        <v>6492</v>
      </c>
      <c r="C3669" s="22">
        <v>323</v>
      </c>
      <c r="D3669" s="21" t="s">
        <v>345</v>
      </c>
      <c r="E3669" s="23"/>
    </row>
    <row r="3670" spans="1:5" ht="20" customHeight="1">
      <c r="A3670" s="19" t="s">
        <v>6493</v>
      </c>
      <c r="B3670" s="20" t="s">
        <v>6494</v>
      </c>
      <c r="C3670" s="21" t="s">
        <v>159649</v>
      </c>
      <c r="D3670" s="21" t="s">
        <v>345</v>
      </c>
      <c r="E3670" s="23"/>
    </row>
    <row r="3671" spans="1:5" ht="20" customHeight="1">
      <c r="A3671" s="19" t="s">
        <v>6495</v>
      </c>
      <c r="B3671" s="20" t="s">
        <v>6496</v>
      </c>
      <c r="C3671" s="21" t="s">
        <v>159448</v>
      </c>
      <c r="D3671" s="21" t="s">
        <v>345</v>
      </c>
      <c r="E3671" s="23"/>
    </row>
    <row r="3672" spans="1:5" ht="20" customHeight="1">
      <c r="A3672" s="19" t="s">
        <v>6497</v>
      </c>
      <c r="B3672" s="20" t="s">
        <v>6498</v>
      </c>
      <c r="C3672" s="21" t="s">
        <v>159650</v>
      </c>
      <c r="D3672" s="21" t="s">
        <v>296</v>
      </c>
      <c r="E3672" s="23"/>
    </row>
    <row r="3673" spans="1:5" ht="20" customHeight="1">
      <c r="A3673" s="19" t="s">
        <v>6499</v>
      </c>
      <c r="B3673" s="20" t="s">
        <v>6500</v>
      </c>
      <c r="C3673" s="21" t="s">
        <v>159651</v>
      </c>
      <c r="D3673" s="21" t="s">
        <v>345</v>
      </c>
      <c r="E3673" s="23"/>
    </row>
    <row r="3674" spans="1:5" ht="20" customHeight="1">
      <c r="A3674" s="19" t="s">
        <v>6501</v>
      </c>
      <c r="B3674" s="20" t="s">
        <v>6500</v>
      </c>
      <c r="C3674" s="21" t="s">
        <v>159651</v>
      </c>
      <c r="D3674" s="21" t="s">
        <v>345</v>
      </c>
      <c r="E3674" s="23"/>
    </row>
    <row r="3675" spans="1:5" ht="20" customHeight="1">
      <c r="A3675" s="19" t="s">
        <v>6502</v>
      </c>
      <c r="B3675" s="20" t="s">
        <v>6503</v>
      </c>
      <c r="C3675" s="21" t="s">
        <v>159652</v>
      </c>
      <c r="D3675" s="21" t="s">
        <v>345</v>
      </c>
      <c r="E3675" s="23"/>
    </row>
    <row r="3676" spans="1:5" ht="20" customHeight="1">
      <c r="A3676" s="19" t="s">
        <v>6504</v>
      </c>
      <c r="B3676" s="20" t="s">
        <v>6505</v>
      </c>
      <c r="C3676" s="21" t="s">
        <v>158637</v>
      </c>
      <c r="D3676" s="21" t="s">
        <v>345</v>
      </c>
      <c r="E3676" s="23"/>
    </row>
    <row r="3677" spans="1:5" ht="20" customHeight="1">
      <c r="A3677" s="19" t="s">
        <v>6506</v>
      </c>
      <c r="B3677" s="20" t="s">
        <v>6507</v>
      </c>
      <c r="C3677" s="21" t="s">
        <v>159653</v>
      </c>
      <c r="D3677" s="21" t="s">
        <v>345</v>
      </c>
      <c r="E3677" s="23"/>
    </row>
    <row r="3678" spans="1:5" ht="20" customHeight="1">
      <c r="A3678" s="19" t="s">
        <v>6508</v>
      </c>
      <c r="B3678" s="20" t="s">
        <v>6509</v>
      </c>
      <c r="C3678" s="21" t="s">
        <v>159654</v>
      </c>
      <c r="D3678" s="21" t="s">
        <v>345</v>
      </c>
      <c r="E3678" s="23"/>
    </row>
    <row r="3679" spans="1:5" ht="20" customHeight="1">
      <c r="A3679" s="19" t="s">
        <v>6510</v>
      </c>
      <c r="B3679" s="20" t="s">
        <v>6511</v>
      </c>
      <c r="C3679" s="21" t="s">
        <v>159655</v>
      </c>
      <c r="D3679" s="21" t="s">
        <v>345</v>
      </c>
      <c r="E3679" s="23"/>
    </row>
    <row r="3680" spans="1:5" ht="20" customHeight="1">
      <c r="A3680" s="19" t="s">
        <v>6512</v>
      </c>
      <c r="B3680" s="20" t="s">
        <v>6511</v>
      </c>
      <c r="C3680" s="21" t="s">
        <v>159655</v>
      </c>
      <c r="D3680" s="21" t="s">
        <v>345</v>
      </c>
      <c r="E3680" s="23"/>
    </row>
    <row r="3681" spans="1:5" ht="20" customHeight="1">
      <c r="A3681" s="19" t="s">
        <v>6513</v>
      </c>
      <c r="B3681" s="20" t="s">
        <v>6514</v>
      </c>
      <c r="C3681" s="21" t="s">
        <v>159656</v>
      </c>
      <c r="D3681" s="21" t="s">
        <v>345</v>
      </c>
      <c r="E3681" s="23"/>
    </row>
    <row r="3682" spans="1:5" ht="20" customHeight="1">
      <c r="A3682" s="19" t="s">
        <v>6515</v>
      </c>
      <c r="B3682" s="20" t="s">
        <v>6516</v>
      </c>
      <c r="C3682" s="21" t="s">
        <v>159657</v>
      </c>
      <c r="D3682" s="21" t="s">
        <v>345</v>
      </c>
      <c r="E3682" s="23"/>
    </row>
    <row r="3683" spans="1:5" ht="20" customHeight="1">
      <c r="A3683" s="19" t="s">
        <v>6517</v>
      </c>
      <c r="B3683" s="20" t="s">
        <v>6516</v>
      </c>
      <c r="C3683" s="21" t="s">
        <v>159657</v>
      </c>
      <c r="D3683" s="21" t="s">
        <v>345</v>
      </c>
      <c r="E3683" s="23"/>
    </row>
    <row r="3684" spans="1:5" ht="20" customHeight="1">
      <c r="A3684" s="19" t="s">
        <v>6518</v>
      </c>
      <c r="B3684" s="20" t="s">
        <v>6519</v>
      </c>
      <c r="C3684" s="21" t="s">
        <v>159658</v>
      </c>
      <c r="D3684" s="21" t="s">
        <v>345</v>
      </c>
      <c r="E3684" s="23"/>
    </row>
    <row r="3685" spans="1:5" ht="20" customHeight="1">
      <c r="A3685" s="19" t="s">
        <v>6520</v>
      </c>
      <c r="B3685" s="20" t="s">
        <v>6521</v>
      </c>
      <c r="C3685" s="21" t="s">
        <v>159659</v>
      </c>
      <c r="D3685" s="21" t="s">
        <v>345</v>
      </c>
      <c r="E3685" s="23"/>
    </row>
    <row r="3686" spans="1:5" ht="20" customHeight="1">
      <c r="A3686" s="19" t="s">
        <v>6522</v>
      </c>
      <c r="B3686" s="20" t="s">
        <v>6523</v>
      </c>
      <c r="C3686" s="21" t="s">
        <v>159660</v>
      </c>
      <c r="D3686" s="21" t="s">
        <v>345</v>
      </c>
      <c r="E3686" s="23"/>
    </row>
    <row r="3687" spans="1:5" ht="20" customHeight="1">
      <c r="A3687" s="19" t="s">
        <v>6524</v>
      </c>
      <c r="B3687" s="20" t="s">
        <v>6523</v>
      </c>
      <c r="C3687" s="21" t="s">
        <v>159660</v>
      </c>
      <c r="D3687" s="21" t="s">
        <v>345</v>
      </c>
      <c r="E3687" s="23"/>
    </row>
    <row r="3688" spans="1:5" ht="20" customHeight="1">
      <c r="A3688" s="19" t="s">
        <v>6525</v>
      </c>
      <c r="B3688" s="20" t="s">
        <v>6523</v>
      </c>
      <c r="C3688" s="21" t="s">
        <v>159660</v>
      </c>
      <c r="D3688" s="21" t="s">
        <v>345</v>
      </c>
      <c r="E3688" s="23"/>
    </row>
    <row r="3689" spans="1:5" ht="20" customHeight="1">
      <c r="A3689" s="19" t="s">
        <v>6526</v>
      </c>
      <c r="B3689" s="20" t="s">
        <v>6523</v>
      </c>
      <c r="C3689" s="21" t="s">
        <v>159660</v>
      </c>
      <c r="D3689" s="21" t="s">
        <v>345</v>
      </c>
      <c r="E3689" s="23"/>
    </row>
    <row r="3690" spans="1:5" ht="20" customHeight="1">
      <c r="A3690" s="19" t="s">
        <v>6527</v>
      </c>
      <c r="B3690" s="20" t="s">
        <v>6528</v>
      </c>
      <c r="C3690" s="21" t="s">
        <v>159661</v>
      </c>
      <c r="D3690" s="21" t="s">
        <v>296</v>
      </c>
      <c r="E3690" s="23"/>
    </row>
    <row r="3691" spans="1:5" ht="20" customHeight="1">
      <c r="A3691" s="19" t="s">
        <v>6529</v>
      </c>
      <c r="B3691" s="20" t="s">
        <v>6530</v>
      </c>
      <c r="C3691" s="21" t="s">
        <v>159662</v>
      </c>
      <c r="D3691" s="21" t="s">
        <v>296</v>
      </c>
      <c r="E3691" s="23"/>
    </row>
    <row r="3692" spans="1:5" ht="20" customHeight="1">
      <c r="A3692" s="19" t="s">
        <v>6531</v>
      </c>
      <c r="B3692" s="20" t="s">
        <v>6532</v>
      </c>
      <c r="C3692" s="21" t="s">
        <v>159663</v>
      </c>
      <c r="D3692" s="21" t="s">
        <v>345</v>
      </c>
      <c r="E3692" s="23"/>
    </row>
    <row r="3693" spans="1:5" ht="20" customHeight="1">
      <c r="A3693" s="19" t="s">
        <v>6533</v>
      </c>
      <c r="B3693" s="20" t="s">
        <v>6534</v>
      </c>
      <c r="C3693" s="21" t="s">
        <v>159664</v>
      </c>
      <c r="D3693" s="21" t="s">
        <v>345</v>
      </c>
      <c r="E3693" s="23"/>
    </row>
    <row r="3694" spans="1:5" ht="20" customHeight="1">
      <c r="A3694" s="19" t="s">
        <v>6535</v>
      </c>
      <c r="B3694" s="20" t="s">
        <v>6536</v>
      </c>
      <c r="C3694" s="21" t="s">
        <v>159665</v>
      </c>
      <c r="D3694" s="21" t="s">
        <v>345</v>
      </c>
      <c r="E3694" s="23"/>
    </row>
    <row r="3695" spans="1:5" ht="20" customHeight="1">
      <c r="A3695" s="19" t="s">
        <v>6537</v>
      </c>
      <c r="B3695" s="20" t="s">
        <v>6538</v>
      </c>
      <c r="C3695" s="21" t="s">
        <v>159666</v>
      </c>
      <c r="D3695" s="21" t="s">
        <v>345</v>
      </c>
      <c r="E3695" s="23"/>
    </row>
    <row r="3696" spans="1:5" ht="20" customHeight="1">
      <c r="A3696" s="19" t="s">
        <v>6539</v>
      </c>
      <c r="B3696" s="20" t="s">
        <v>6538</v>
      </c>
      <c r="C3696" s="21" t="s">
        <v>159666</v>
      </c>
      <c r="D3696" s="21" t="s">
        <v>345</v>
      </c>
      <c r="E3696" s="23"/>
    </row>
    <row r="3697" spans="1:5" ht="20" customHeight="1">
      <c r="A3697" s="19" t="s">
        <v>213</v>
      </c>
      <c r="B3697" s="20" t="s">
        <v>215</v>
      </c>
      <c r="C3697" s="21" t="s">
        <v>159667</v>
      </c>
      <c r="D3697" s="21" t="s">
        <v>139</v>
      </c>
      <c r="E3697" s="23"/>
    </row>
    <row r="3698" spans="1:5" ht="20" customHeight="1">
      <c r="A3698" s="19" t="s">
        <v>6540</v>
      </c>
      <c r="B3698" s="20" t="s">
        <v>6541</v>
      </c>
      <c r="C3698" s="21" t="s">
        <v>159668</v>
      </c>
      <c r="D3698" s="21" t="s">
        <v>345</v>
      </c>
      <c r="E3698" s="23"/>
    </row>
    <row r="3699" spans="1:5" ht="20" customHeight="1">
      <c r="A3699" s="19" t="s">
        <v>6542</v>
      </c>
      <c r="B3699" s="20" t="s">
        <v>6543</v>
      </c>
      <c r="C3699" s="21" t="s">
        <v>159669</v>
      </c>
      <c r="D3699" s="21" t="s">
        <v>345</v>
      </c>
      <c r="E3699" s="23"/>
    </row>
    <row r="3700" spans="1:5" ht="20" customHeight="1">
      <c r="A3700" s="19" t="s">
        <v>6544</v>
      </c>
      <c r="B3700" s="20" t="s">
        <v>6545</v>
      </c>
      <c r="C3700" s="21" t="s">
        <v>159670</v>
      </c>
      <c r="D3700" s="21" t="s">
        <v>345</v>
      </c>
      <c r="E3700" s="23"/>
    </row>
    <row r="3701" spans="1:5" ht="20" customHeight="1">
      <c r="A3701" s="19" t="s">
        <v>6546</v>
      </c>
      <c r="B3701" s="20" t="s">
        <v>6547</v>
      </c>
      <c r="C3701" s="21" t="s">
        <v>159671</v>
      </c>
      <c r="D3701" s="21" t="s">
        <v>345</v>
      </c>
      <c r="E3701" s="23"/>
    </row>
    <row r="3702" spans="1:5" ht="20" customHeight="1">
      <c r="A3702" s="19" t="s">
        <v>6548</v>
      </c>
      <c r="B3702" s="20" t="s">
        <v>6549</v>
      </c>
      <c r="C3702" s="21" t="s">
        <v>159672</v>
      </c>
      <c r="D3702" s="21" t="s">
        <v>296</v>
      </c>
      <c r="E3702" s="23"/>
    </row>
    <row r="3703" spans="1:5" ht="20" customHeight="1">
      <c r="A3703" s="19" t="s">
        <v>6550</v>
      </c>
      <c r="B3703" s="20" t="s">
        <v>6551</v>
      </c>
      <c r="C3703" s="21" t="s">
        <v>159673</v>
      </c>
      <c r="D3703" s="21" t="s">
        <v>345</v>
      </c>
      <c r="E3703" s="23"/>
    </row>
    <row r="3704" spans="1:5" ht="20" customHeight="1">
      <c r="A3704" s="19" t="s">
        <v>6552</v>
      </c>
      <c r="B3704" s="20" t="s">
        <v>6553</v>
      </c>
      <c r="C3704" s="21" t="s">
        <v>159674</v>
      </c>
      <c r="D3704" s="21" t="s">
        <v>345</v>
      </c>
      <c r="E3704" s="23"/>
    </row>
    <row r="3705" spans="1:5" ht="20" customHeight="1">
      <c r="A3705" s="19" t="s">
        <v>6554</v>
      </c>
      <c r="B3705" s="20" t="s">
        <v>6555</v>
      </c>
      <c r="C3705" s="21" t="s">
        <v>159675</v>
      </c>
      <c r="D3705" s="21" t="s">
        <v>345</v>
      </c>
      <c r="E3705" s="23"/>
    </row>
    <row r="3706" spans="1:5" ht="20" customHeight="1">
      <c r="A3706" s="19" t="s">
        <v>6556</v>
      </c>
      <c r="B3706" s="20" t="s">
        <v>6555</v>
      </c>
      <c r="C3706" s="21" t="s">
        <v>159675</v>
      </c>
      <c r="D3706" s="21" t="s">
        <v>345</v>
      </c>
      <c r="E3706" s="23"/>
    </row>
    <row r="3707" spans="1:5" ht="20" customHeight="1">
      <c r="A3707" s="19" t="s">
        <v>6557</v>
      </c>
      <c r="B3707" s="20" t="s">
        <v>6558</v>
      </c>
      <c r="C3707" s="21" t="s">
        <v>159676</v>
      </c>
      <c r="D3707" s="21" t="s">
        <v>345</v>
      </c>
      <c r="E3707" s="23"/>
    </row>
    <row r="3708" spans="1:5" ht="20" customHeight="1">
      <c r="A3708" s="19" t="s">
        <v>6559</v>
      </c>
      <c r="B3708" s="20" t="s">
        <v>6558</v>
      </c>
      <c r="C3708" s="21" t="s">
        <v>159676</v>
      </c>
      <c r="D3708" s="21" t="s">
        <v>345</v>
      </c>
      <c r="E3708" s="23"/>
    </row>
    <row r="3709" spans="1:5" ht="20" customHeight="1">
      <c r="A3709" s="19" t="s">
        <v>6560</v>
      </c>
      <c r="B3709" s="20" t="s">
        <v>6561</v>
      </c>
      <c r="C3709" s="21" t="s">
        <v>159677</v>
      </c>
      <c r="D3709" s="21" t="s">
        <v>345</v>
      </c>
      <c r="E3709" s="23"/>
    </row>
    <row r="3710" spans="1:5" ht="20" customHeight="1">
      <c r="A3710" s="19" t="s">
        <v>6562</v>
      </c>
      <c r="B3710" s="20" t="s">
        <v>6563</v>
      </c>
      <c r="C3710" s="21" t="s">
        <v>159678</v>
      </c>
      <c r="D3710" s="21" t="s">
        <v>296</v>
      </c>
      <c r="E3710" s="23"/>
    </row>
    <row r="3711" spans="1:5" ht="20" customHeight="1">
      <c r="A3711" s="19" t="s">
        <v>6564</v>
      </c>
      <c r="B3711" s="20" t="s">
        <v>6563</v>
      </c>
      <c r="C3711" s="21" t="s">
        <v>159678</v>
      </c>
      <c r="D3711" s="21" t="s">
        <v>296</v>
      </c>
      <c r="E3711" s="23"/>
    </row>
    <row r="3712" spans="1:5" ht="20" customHeight="1">
      <c r="A3712" s="19" t="s">
        <v>6565</v>
      </c>
      <c r="B3712" s="20" t="s">
        <v>6566</v>
      </c>
      <c r="C3712" s="21" t="s">
        <v>159679</v>
      </c>
      <c r="D3712" s="21" t="s">
        <v>345</v>
      </c>
      <c r="E3712" s="23"/>
    </row>
    <row r="3713" spans="1:5" ht="20" customHeight="1">
      <c r="A3713" s="19" t="s">
        <v>6567</v>
      </c>
      <c r="B3713" s="20" t="s">
        <v>6568</v>
      </c>
      <c r="C3713" s="21" t="s">
        <v>159680</v>
      </c>
      <c r="D3713" s="21" t="s">
        <v>345</v>
      </c>
      <c r="E3713" s="23"/>
    </row>
    <row r="3714" spans="1:5" ht="20" customHeight="1">
      <c r="A3714" s="19" t="s">
        <v>6569</v>
      </c>
      <c r="B3714" s="20" t="s">
        <v>6570</v>
      </c>
      <c r="C3714" s="21" t="s">
        <v>159681</v>
      </c>
      <c r="D3714" s="21" t="s">
        <v>345</v>
      </c>
      <c r="E3714" s="23"/>
    </row>
    <row r="3715" spans="1:5" ht="20" customHeight="1">
      <c r="A3715" s="19" t="s">
        <v>6571</v>
      </c>
      <c r="B3715" s="20" t="s">
        <v>6572</v>
      </c>
      <c r="C3715" s="21" t="s">
        <v>159682</v>
      </c>
      <c r="D3715" s="21" t="s">
        <v>345</v>
      </c>
      <c r="E3715" s="23"/>
    </row>
    <row r="3716" spans="1:5" ht="20" customHeight="1">
      <c r="A3716" s="19" t="s">
        <v>6573</v>
      </c>
      <c r="B3716" s="20" t="s">
        <v>6572</v>
      </c>
      <c r="C3716" s="21" t="s">
        <v>159682</v>
      </c>
      <c r="D3716" s="21" t="s">
        <v>345</v>
      </c>
      <c r="E3716" s="23"/>
    </row>
    <row r="3717" spans="1:5" ht="20" customHeight="1">
      <c r="A3717" s="19" t="s">
        <v>6574</v>
      </c>
      <c r="B3717" s="20" t="s">
        <v>6575</v>
      </c>
      <c r="C3717" s="21" t="s">
        <v>159683</v>
      </c>
      <c r="D3717" s="21" t="s">
        <v>345</v>
      </c>
      <c r="E3717" s="23"/>
    </row>
    <row r="3718" spans="1:5" ht="20" customHeight="1">
      <c r="A3718" s="19" t="s">
        <v>6576</v>
      </c>
      <c r="B3718" s="20" t="s">
        <v>6577</v>
      </c>
      <c r="C3718" s="21" t="s">
        <v>159054</v>
      </c>
      <c r="D3718" s="21" t="s">
        <v>345</v>
      </c>
      <c r="E3718" s="23"/>
    </row>
    <row r="3719" spans="1:5" ht="20" customHeight="1">
      <c r="A3719" s="19" t="s">
        <v>6578</v>
      </c>
      <c r="B3719" s="20" t="s">
        <v>6579</v>
      </c>
      <c r="C3719" s="21" t="s">
        <v>159684</v>
      </c>
      <c r="D3719" s="21" t="s">
        <v>345</v>
      </c>
      <c r="E3719" s="23"/>
    </row>
    <row r="3720" spans="1:5" ht="20" customHeight="1">
      <c r="A3720" s="19" t="s">
        <v>6580</v>
      </c>
      <c r="B3720" s="20" t="s">
        <v>6581</v>
      </c>
      <c r="C3720" s="21" t="s">
        <v>159685</v>
      </c>
      <c r="D3720" s="21" t="s">
        <v>345</v>
      </c>
      <c r="E3720" s="23"/>
    </row>
    <row r="3721" spans="1:5" ht="20" customHeight="1">
      <c r="A3721" s="19" t="s">
        <v>6582</v>
      </c>
      <c r="B3721" s="20" t="s">
        <v>6583</v>
      </c>
      <c r="C3721" s="21" t="s">
        <v>159686</v>
      </c>
      <c r="D3721" s="21" t="s">
        <v>345</v>
      </c>
      <c r="E3721" s="23"/>
    </row>
    <row r="3722" spans="1:5" ht="20" customHeight="1">
      <c r="A3722" s="19" t="s">
        <v>6584</v>
      </c>
      <c r="B3722" s="20" t="s">
        <v>6583</v>
      </c>
      <c r="C3722" s="21" t="s">
        <v>159686</v>
      </c>
      <c r="D3722" s="21" t="s">
        <v>345</v>
      </c>
      <c r="E3722" s="23"/>
    </row>
    <row r="3723" spans="1:5" ht="20" customHeight="1">
      <c r="A3723" s="19" t="s">
        <v>6585</v>
      </c>
      <c r="B3723" s="20" t="s">
        <v>6583</v>
      </c>
      <c r="C3723" s="21" t="s">
        <v>159686</v>
      </c>
      <c r="D3723" s="21" t="s">
        <v>345</v>
      </c>
      <c r="E3723" s="23"/>
    </row>
    <row r="3724" spans="1:5" ht="20" customHeight="1">
      <c r="A3724" s="19" t="s">
        <v>6586</v>
      </c>
      <c r="B3724" s="20" t="s">
        <v>6587</v>
      </c>
      <c r="C3724" s="21" t="s">
        <v>159687</v>
      </c>
      <c r="D3724" s="21" t="s">
        <v>345</v>
      </c>
      <c r="E3724" s="23"/>
    </row>
    <row r="3725" spans="1:5" ht="20" customHeight="1">
      <c r="A3725" s="19" t="s">
        <v>6588</v>
      </c>
      <c r="B3725" s="20" t="s">
        <v>6589</v>
      </c>
      <c r="C3725" s="21" t="s">
        <v>159688</v>
      </c>
      <c r="D3725" s="21" t="s">
        <v>345</v>
      </c>
      <c r="E3725" s="23"/>
    </row>
    <row r="3726" spans="1:5" ht="20" customHeight="1">
      <c r="A3726" s="19" t="s">
        <v>6590</v>
      </c>
      <c r="B3726" s="20" t="s">
        <v>6591</v>
      </c>
      <c r="C3726" s="21" t="s">
        <v>159689</v>
      </c>
      <c r="D3726" s="21" t="s">
        <v>296</v>
      </c>
      <c r="E3726" s="23"/>
    </row>
    <row r="3727" spans="1:5" ht="20" customHeight="1">
      <c r="A3727" s="19" t="s">
        <v>6592</v>
      </c>
      <c r="B3727" s="20" t="s">
        <v>6593</v>
      </c>
      <c r="C3727" s="21" t="s">
        <v>159690</v>
      </c>
      <c r="D3727" s="21" t="s">
        <v>296</v>
      </c>
      <c r="E3727" s="23"/>
    </row>
    <row r="3728" spans="1:5" ht="20" customHeight="1">
      <c r="A3728" s="19" t="s">
        <v>6594</v>
      </c>
      <c r="B3728" s="20" t="s">
        <v>6595</v>
      </c>
      <c r="C3728" s="21" t="s">
        <v>159691</v>
      </c>
      <c r="D3728" s="21" t="s">
        <v>296</v>
      </c>
      <c r="E3728" s="23"/>
    </row>
    <row r="3729" spans="1:5" ht="20" customHeight="1">
      <c r="A3729" s="19" t="s">
        <v>6596</v>
      </c>
      <c r="B3729" s="20" t="s">
        <v>6597</v>
      </c>
      <c r="C3729" s="21" t="s">
        <v>159692</v>
      </c>
      <c r="D3729" s="21" t="s">
        <v>345</v>
      </c>
      <c r="E3729" s="23"/>
    </row>
    <row r="3730" spans="1:5" ht="20" customHeight="1">
      <c r="A3730" s="19" t="s">
        <v>6598</v>
      </c>
      <c r="B3730" s="20" t="s">
        <v>6597</v>
      </c>
      <c r="C3730" s="21" t="s">
        <v>159692</v>
      </c>
      <c r="D3730" s="21" t="s">
        <v>345</v>
      </c>
      <c r="E3730" s="23"/>
    </row>
    <row r="3731" spans="1:5" ht="20" customHeight="1">
      <c r="A3731" s="19" t="s">
        <v>6599</v>
      </c>
      <c r="B3731" s="20" t="s">
        <v>6600</v>
      </c>
      <c r="C3731" s="21" t="s">
        <v>159693</v>
      </c>
      <c r="D3731" s="21" t="s">
        <v>345</v>
      </c>
      <c r="E3731" s="23"/>
    </row>
    <row r="3732" spans="1:5" ht="20" customHeight="1">
      <c r="A3732" s="19" t="s">
        <v>6601</v>
      </c>
      <c r="B3732" s="20" t="s">
        <v>6602</v>
      </c>
      <c r="C3732" s="21" t="s">
        <v>159694</v>
      </c>
      <c r="D3732" s="21" t="s">
        <v>345</v>
      </c>
      <c r="E3732" s="23"/>
    </row>
    <row r="3733" spans="1:5" ht="20" customHeight="1">
      <c r="A3733" s="19" t="s">
        <v>6603</v>
      </c>
      <c r="B3733" s="20" t="s">
        <v>6602</v>
      </c>
      <c r="C3733" s="21" t="s">
        <v>159694</v>
      </c>
      <c r="D3733" s="21" t="s">
        <v>345</v>
      </c>
      <c r="E3733" s="23"/>
    </row>
    <row r="3734" spans="1:5" ht="20" customHeight="1">
      <c r="A3734" s="19" t="s">
        <v>6604</v>
      </c>
      <c r="B3734" s="20" t="s">
        <v>6605</v>
      </c>
      <c r="C3734" s="21" t="s">
        <v>159695</v>
      </c>
      <c r="D3734" s="21" t="s">
        <v>345</v>
      </c>
      <c r="E3734" s="23"/>
    </row>
    <row r="3735" spans="1:5" ht="20" customHeight="1">
      <c r="A3735" s="19" t="s">
        <v>6606</v>
      </c>
      <c r="B3735" s="20" t="s">
        <v>6607</v>
      </c>
      <c r="C3735" s="21" t="s">
        <v>159696</v>
      </c>
      <c r="D3735" s="21" t="s">
        <v>345</v>
      </c>
      <c r="E3735" s="23"/>
    </row>
    <row r="3736" spans="1:5" ht="20" customHeight="1">
      <c r="A3736" s="19" t="s">
        <v>6608</v>
      </c>
      <c r="B3736" s="20" t="s">
        <v>6609</v>
      </c>
      <c r="C3736" s="21" t="s">
        <v>159697</v>
      </c>
      <c r="D3736" s="21" t="s">
        <v>296</v>
      </c>
      <c r="E3736" s="23"/>
    </row>
    <row r="3737" spans="1:5" ht="20" customHeight="1">
      <c r="A3737" s="19" t="s">
        <v>6610</v>
      </c>
      <c r="B3737" s="20" t="s">
        <v>6611</v>
      </c>
      <c r="C3737" s="22">
        <v>496</v>
      </c>
      <c r="D3737" s="21" t="s">
        <v>345</v>
      </c>
      <c r="E3737" s="23"/>
    </row>
    <row r="3738" spans="1:5" ht="20" customHeight="1">
      <c r="A3738" s="19" t="s">
        <v>6612</v>
      </c>
      <c r="B3738" s="20" t="s">
        <v>6611</v>
      </c>
      <c r="C3738" s="22">
        <v>496</v>
      </c>
      <c r="D3738" s="21" t="s">
        <v>345</v>
      </c>
      <c r="E3738" s="23"/>
    </row>
    <row r="3739" spans="1:5" ht="20" customHeight="1">
      <c r="A3739" s="19" t="s">
        <v>6613</v>
      </c>
      <c r="B3739" s="20" t="s">
        <v>6611</v>
      </c>
      <c r="C3739" s="22">
        <v>496</v>
      </c>
      <c r="D3739" s="21" t="s">
        <v>345</v>
      </c>
      <c r="E3739" s="23"/>
    </row>
    <row r="3740" spans="1:5" ht="20" customHeight="1">
      <c r="A3740" s="19" t="s">
        <v>6614</v>
      </c>
      <c r="B3740" s="20" t="s">
        <v>6615</v>
      </c>
      <c r="C3740" s="21" t="s">
        <v>159698</v>
      </c>
      <c r="D3740" s="21" t="s">
        <v>345</v>
      </c>
      <c r="E3740" s="23"/>
    </row>
    <row r="3741" spans="1:5" ht="20" customHeight="1">
      <c r="A3741" s="19" t="s">
        <v>6616</v>
      </c>
      <c r="B3741" s="20" t="s">
        <v>6617</v>
      </c>
      <c r="C3741" s="21" t="s">
        <v>159699</v>
      </c>
      <c r="D3741" s="21" t="s">
        <v>345</v>
      </c>
      <c r="E3741" s="23"/>
    </row>
    <row r="3742" spans="1:5" ht="20" customHeight="1">
      <c r="A3742" s="19" t="s">
        <v>6618</v>
      </c>
      <c r="B3742" s="20" t="s">
        <v>6619</v>
      </c>
      <c r="C3742" s="21" t="s">
        <v>159700</v>
      </c>
      <c r="D3742" s="21" t="s">
        <v>345</v>
      </c>
      <c r="E3742" s="23"/>
    </row>
    <row r="3743" spans="1:5" ht="20" customHeight="1">
      <c r="A3743" s="19" t="s">
        <v>6620</v>
      </c>
      <c r="B3743" s="20" t="s">
        <v>6621</v>
      </c>
      <c r="C3743" s="21" t="s">
        <v>159701</v>
      </c>
      <c r="D3743" s="21" t="s">
        <v>345</v>
      </c>
      <c r="E3743" s="23"/>
    </row>
    <row r="3744" spans="1:5" ht="20" customHeight="1">
      <c r="A3744" s="19" t="s">
        <v>6622</v>
      </c>
      <c r="B3744" s="20" t="s">
        <v>6621</v>
      </c>
      <c r="C3744" s="21" t="s">
        <v>159701</v>
      </c>
      <c r="D3744" s="21" t="s">
        <v>345</v>
      </c>
      <c r="E3744" s="23"/>
    </row>
    <row r="3745" spans="1:5" ht="20" customHeight="1">
      <c r="A3745" s="19" t="s">
        <v>6623</v>
      </c>
      <c r="B3745" s="20" t="s">
        <v>6624</v>
      </c>
      <c r="C3745" s="21" t="s">
        <v>159702</v>
      </c>
      <c r="D3745" s="21" t="s">
        <v>345</v>
      </c>
      <c r="E3745" s="23"/>
    </row>
    <row r="3746" spans="1:5" ht="20" customHeight="1">
      <c r="A3746" s="19" t="s">
        <v>6625</v>
      </c>
      <c r="B3746" s="20" t="s">
        <v>6626</v>
      </c>
      <c r="C3746" s="21" t="s">
        <v>159703</v>
      </c>
      <c r="D3746" s="21" t="s">
        <v>345</v>
      </c>
      <c r="E3746" s="23"/>
    </row>
    <row r="3747" spans="1:5" ht="20" customHeight="1">
      <c r="A3747" s="19" t="s">
        <v>6627</v>
      </c>
      <c r="B3747" s="20" t="s">
        <v>6628</v>
      </c>
      <c r="C3747" s="21" t="s">
        <v>159704</v>
      </c>
      <c r="D3747" s="21" t="s">
        <v>345</v>
      </c>
      <c r="E3747" s="23"/>
    </row>
    <row r="3748" spans="1:5" ht="20" customHeight="1">
      <c r="A3748" s="19" t="s">
        <v>6629</v>
      </c>
      <c r="B3748" s="20" t="s">
        <v>6628</v>
      </c>
      <c r="C3748" s="21" t="s">
        <v>159704</v>
      </c>
      <c r="D3748" s="21" t="s">
        <v>345</v>
      </c>
      <c r="E3748" s="23"/>
    </row>
    <row r="3749" spans="1:5" ht="20" customHeight="1">
      <c r="A3749" s="19" t="s">
        <v>6630</v>
      </c>
      <c r="B3749" s="20" t="s">
        <v>6631</v>
      </c>
      <c r="C3749" s="21" t="s">
        <v>159705</v>
      </c>
      <c r="D3749" s="21" t="s">
        <v>345</v>
      </c>
      <c r="E3749" s="23"/>
    </row>
    <row r="3750" spans="1:5" ht="20" customHeight="1">
      <c r="A3750" s="19" t="s">
        <v>6632</v>
      </c>
      <c r="B3750" s="20" t="s">
        <v>6633</v>
      </c>
      <c r="C3750" s="21" t="s">
        <v>159706</v>
      </c>
      <c r="D3750" s="21" t="s">
        <v>345</v>
      </c>
      <c r="E3750" s="23"/>
    </row>
    <row r="3751" spans="1:5" ht="20" customHeight="1">
      <c r="A3751" s="19" t="s">
        <v>6634</v>
      </c>
      <c r="B3751" s="20" t="s">
        <v>6635</v>
      </c>
      <c r="C3751" s="21" t="s">
        <v>159707</v>
      </c>
      <c r="D3751" s="21" t="s">
        <v>345</v>
      </c>
      <c r="E3751" s="23"/>
    </row>
    <row r="3752" spans="1:5" ht="20" customHeight="1">
      <c r="A3752" s="19" t="s">
        <v>6636</v>
      </c>
      <c r="B3752" s="20" t="s">
        <v>6635</v>
      </c>
      <c r="C3752" s="21" t="s">
        <v>159707</v>
      </c>
      <c r="D3752" s="21" t="s">
        <v>345</v>
      </c>
      <c r="E3752" s="23"/>
    </row>
    <row r="3753" spans="1:5" ht="20" customHeight="1">
      <c r="A3753" s="19" t="s">
        <v>6637</v>
      </c>
      <c r="B3753" s="20" t="s">
        <v>6638</v>
      </c>
      <c r="C3753" s="21" t="s">
        <v>159708</v>
      </c>
      <c r="D3753" s="21" t="s">
        <v>345</v>
      </c>
      <c r="E3753" s="23"/>
    </row>
    <row r="3754" spans="1:5" ht="20" customHeight="1">
      <c r="A3754" s="19" t="s">
        <v>6639</v>
      </c>
      <c r="B3754" s="20" t="s">
        <v>6640</v>
      </c>
      <c r="C3754" s="21" t="s">
        <v>159709</v>
      </c>
      <c r="D3754" s="21" t="s">
        <v>345</v>
      </c>
      <c r="E3754" s="23"/>
    </row>
    <row r="3755" spans="1:5" ht="20" customHeight="1">
      <c r="A3755" s="19" t="s">
        <v>6641</v>
      </c>
      <c r="B3755" s="20" t="s">
        <v>6642</v>
      </c>
      <c r="C3755" s="21" t="s">
        <v>159710</v>
      </c>
      <c r="D3755" s="21" t="s">
        <v>139</v>
      </c>
      <c r="E3755" s="23"/>
    </row>
    <row r="3756" spans="1:5" ht="20" customHeight="1">
      <c r="A3756" s="19" t="s">
        <v>6643</v>
      </c>
      <c r="B3756" s="20" t="s">
        <v>6644</v>
      </c>
      <c r="C3756" s="21" t="s">
        <v>159711</v>
      </c>
      <c r="D3756" s="21" t="s">
        <v>345</v>
      </c>
      <c r="E3756" s="23"/>
    </row>
    <row r="3757" spans="1:5" ht="20" customHeight="1">
      <c r="A3757" s="19" t="s">
        <v>6645</v>
      </c>
      <c r="B3757" s="20" t="s">
        <v>6644</v>
      </c>
      <c r="C3757" s="21" t="s">
        <v>159711</v>
      </c>
      <c r="D3757" s="21" t="s">
        <v>345</v>
      </c>
      <c r="E3757" s="23"/>
    </row>
    <row r="3758" spans="1:5" ht="20" customHeight="1">
      <c r="A3758" s="19" t="s">
        <v>6646</v>
      </c>
      <c r="B3758" s="20" t="s">
        <v>6647</v>
      </c>
      <c r="C3758" s="21" t="s">
        <v>159712</v>
      </c>
      <c r="D3758" s="21" t="s">
        <v>345</v>
      </c>
      <c r="E3758" s="23"/>
    </row>
    <row r="3759" spans="1:5" ht="20" customHeight="1">
      <c r="A3759" s="19" t="s">
        <v>6648</v>
      </c>
      <c r="B3759" s="20" t="s">
        <v>6649</v>
      </c>
      <c r="C3759" s="21" t="s">
        <v>157621</v>
      </c>
      <c r="D3759" s="21" t="s">
        <v>345</v>
      </c>
      <c r="E3759" s="23"/>
    </row>
    <row r="3760" spans="1:5" ht="20" customHeight="1">
      <c r="A3760" s="19" t="s">
        <v>6650</v>
      </c>
      <c r="B3760" s="20" t="s">
        <v>6651</v>
      </c>
      <c r="C3760" s="21" t="s">
        <v>159713</v>
      </c>
      <c r="D3760" s="21" t="s">
        <v>345</v>
      </c>
      <c r="E3760" s="23"/>
    </row>
    <row r="3761" spans="1:5" ht="20" customHeight="1">
      <c r="A3761" s="19" t="s">
        <v>6652</v>
      </c>
      <c r="B3761" s="20" t="s">
        <v>6653</v>
      </c>
      <c r="C3761" s="21" t="s">
        <v>159714</v>
      </c>
      <c r="D3761" s="21" t="s">
        <v>345</v>
      </c>
      <c r="E3761" s="23"/>
    </row>
    <row r="3762" spans="1:5" ht="20" customHeight="1">
      <c r="A3762" s="19" t="s">
        <v>6654</v>
      </c>
      <c r="B3762" s="20" t="s">
        <v>6655</v>
      </c>
      <c r="C3762" s="21" t="s">
        <v>159715</v>
      </c>
      <c r="D3762" s="21" t="s">
        <v>296</v>
      </c>
      <c r="E3762" s="23"/>
    </row>
    <row r="3763" spans="1:5" ht="20" customHeight="1">
      <c r="A3763" s="19" t="s">
        <v>6656</v>
      </c>
      <c r="B3763" s="20" t="s">
        <v>6655</v>
      </c>
      <c r="C3763" s="21" t="s">
        <v>159715</v>
      </c>
      <c r="D3763" s="21" t="s">
        <v>296</v>
      </c>
      <c r="E3763" s="23"/>
    </row>
    <row r="3764" spans="1:5" ht="20" customHeight="1">
      <c r="A3764" s="19" t="s">
        <v>54</v>
      </c>
      <c r="B3764" s="20" t="s">
        <v>59</v>
      </c>
      <c r="C3764" s="21" t="s">
        <v>159716</v>
      </c>
      <c r="D3764" s="21" t="s">
        <v>345</v>
      </c>
      <c r="E3764" s="23"/>
    </row>
    <row r="3765" spans="1:5" ht="20" customHeight="1">
      <c r="A3765" s="19" t="s">
        <v>6657</v>
      </c>
      <c r="B3765" s="20" t="s">
        <v>6658</v>
      </c>
      <c r="C3765" s="21" t="s">
        <v>159717</v>
      </c>
      <c r="D3765" s="21" t="s">
        <v>296</v>
      </c>
      <c r="E3765" s="23"/>
    </row>
    <row r="3766" spans="1:5" ht="20" customHeight="1">
      <c r="A3766" s="19" t="s">
        <v>6659</v>
      </c>
      <c r="B3766" s="20" t="s">
        <v>6660</v>
      </c>
      <c r="C3766" s="21" t="s">
        <v>159718</v>
      </c>
      <c r="D3766" s="21" t="s">
        <v>345</v>
      </c>
      <c r="E3766" s="23"/>
    </row>
    <row r="3767" spans="1:5" ht="20" customHeight="1">
      <c r="A3767" s="19" t="s">
        <v>6661</v>
      </c>
      <c r="B3767" s="20" t="s">
        <v>6662</v>
      </c>
      <c r="C3767" s="21" t="s">
        <v>159719</v>
      </c>
      <c r="D3767" s="21" t="s">
        <v>139</v>
      </c>
      <c r="E3767" s="23"/>
    </row>
    <row r="3768" spans="1:5" ht="20" customHeight="1">
      <c r="A3768" s="19" t="s">
        <v>6663</v>
      </c>
      <c r="B3768" s="20" t="s">
        <v>6664</v>
      </c>
      <c r="C3768" s="21" t="s">
        <v>159720</v>
      </c>
      <c r="D3768" s="21" t="s">
        <v>345</v>
      </c>
      <c r="E3768" s="23"/>
    </row>
    <row r="3769" spans="1:5" ht="20" customHeight="1">
      <c r="A3769" s="19" t="s">
        <v>6665</v>
      </c>
      <c r="B3769" s="20" t="s">
        <v>6666</v>
      </c>
      <c r="C3769" s="21" t="s">
        <v>159721</v>
      </c>
      <c r="D3769" s="21" t="s">
        <v>345</v>
      </c>
      <c r="E3769" s="23"/>
    </row>
    <row r="3770" spans="1:5" ht="20" customHeight="1">
      <c r="A3770" s="19" t="s">
        <v>6667</v>
      </c>
      <c r="B3770" s="20" t="s">
        <v>6666</v>
      </c>
      <c r="C3770" s="21" t="s">
        <v>159721</v>
      </c>
      <c r="D3770" s="21" t="s">
        <v>345</v>
      </c>
      <c r="E3770" s="23"/>
    </row>
    <row r="3771" spans="1:5" ht="20" customHeight="1">
      <c r="A3771" s="19" t="s">
        <v>6668</v>
      </c>
      <c r="B3771" s="20" t="s">
        <v>6666</v>
      </c>
      <c r="C3771" s="21" t="s">
        <v>159721</v>
      </c>
      <c r="D3771" s="21" t="s">
        <v>345</v>
      </c>
      <c r="E3771" s="23"/>
    </row>
    <row r="3772" spans="1:5" ht="20" customHeight="1">
      <c r="A3772" s="19" t="s">
        <v>6669</v>
      </c>
      <c r="B3772" s="20" t="s">
        <v>6670</v>
      </c>
      <c r="C3772" s="21" t="s">
        <v>159722</v>
      </c>
      <c r="D3772" s="21" t="s">
        <v>345</v>
      </c>
      <c r="E3772" s="23"/>
    </row>
    <row r="3773" spans="1:5" ht="20" customHeight="1">
      <c r="A3773" s="19" t="s">
        <v>6671</v>
      </c>
      <c r="B3773" s="20" t="s">
        <v>6672</v>
      </c>
      <c r="C3773" s="21" t="s">
        <v>159723</v>
      </c>
      <c r="D3773" s="21" t="s">
        <v>345</v>
      </c>
      <c r="E3773" s="23"/>
    </row>
    <row r="3774" spans="1:5" ht="20" customHeight="1">
      <c r="A3774" s="19" t="s">
        <v>6673</v>
      </c>
      <c r="B3774" s="20" t="s">
        <v>6674</v>
      </c>
      <c r="C3774" s="22">
        <v>-625</v>
      </c>
      <c r="D3774" s="21" t="s">
        <v>345</v>
      </c>
      <c r="E3774" s="23"/>
    </row>
    <row r="3775" spans="1:5" ht="20" customHeight="1">
      <c r="A3775" s="19" t="s">
        <v>6675</v>
      </c>
      <c r="B3775" s="20" t="s">
        <v>6676</v>
      </c>
      <c r="C3775" s="21" t="s">
        <v>159724</v>
      </c>
      <c r="D3775" s="21" t="s">
        <v>296</v>
      </c>
      <c r="E3775" s="23"/>
    </row>
    <row r="3776" spans="1:5" ht="20" customHeight="1">
      <c r="A3776" s="19" t="s">
        <v>6677</v>
      </c>
      <c r="B3776" s="20" t="s">
        <v>6678</v>
      </c>
      <c r="C3776" s="21" t="s">
        <v>159725</v>
      </c>
      <c r="D3776" s="21" t="s">
        <v>345</v>
      </c>
      <c r="E3776" s="23"/>
    </row>
    <row r="3777" spans="1:5" ht="20" customHeight="1">
      <c r="A3777" s="19" t="s">
        <v>6679</v>
      </c>
      <c r="B3777" s="20" t="s">
        <v>6680</v>
      </c>
      <c r="C3777" s="21" t="s">
        <v>159726</v>
      </c>
      <c r="D3777" s="21" t="s">
        <v>345</v>
      </c>
      <c r="E3777" s="23"/>
    </row>
    <row r="3778" spans="1:5" ht="20" customHeight="1">
      <c r="A3778" s="19" t="s">
        <v>6681</v>
      </c>
      <c r="B3778" s="20" t="s">
        <v>6680</v>
      </c>
      <c r="C3778" s="21" t="s">
        <v>159726</v>
      </c>
      <c r="D3778" s="21" t="s">
        <v>345</v>
      </c>
      <c r="E3778" s="23"/>
    </row>
    <row r="3779" spans="1:5" ht="20" customHeight="1">
      <c r="A3779" s="19" t="s">
        <v>6682</v>
      </c>
      <c r="B3779" s="20" t="s">
        <v>6683</v>
      </c>
      <c r="C3779" s="21" t="s">
        <v>159727</v>
      </c>
      <c r="D3779" s="21" t="s">
        <v>345</v>
      </c>
      <c r="E3779" s="23"/>
    </row>
    <row r="3780" spans="1:5" ht="20" customHeight="1">
      <c r="A3780" s="19" t="s">
        <v>6684</v>
      </c>
      <c r="B3780" s="20" t="s">
        <v>6685</v>
      </c>
      <c r="C3780" s="21" t="s">
        <v>159728</v>
      </c>
      <c r="D3780" s="21" t="s">
        <v>345</v>
      </c>
      <c r="E3780" s="23"/>
    </row>
    <row r="3781" spans="1:5" ht="20" customHeight="1">
      <c r="A3781" s="19" t="s">
        <v>6686</v>
      </c>
      <c r="B3781" s="20" t="s">
        <v>6685</v>
      </c>
      <c r="C3781" s="21" t="s">
        <v>159728</v>
      </c>
      <c r="D3781" s="21" t="s">
        <v>345</v>
      </c>
      <c r="E3781" s="23"/>
    </row>
    <row r="3782" spans="1:5" ht="20" customHeight="1">
      <c r="A3782" s="19" t="s">
        <v>6687</v>
      </c>
      <c r="B3782" s="20" t="s">
        <v>6685</v>
      </c>
      <c r="C3782" s="21" t="s">
        <v>159728</v>
      </c>
      <c r="D3782" s="21" t="s">
        <v>345</v>
      </c>
      <c r="E3782" s="23"/>
    </row>
    <row r="3783" spans="1:5" ht="20" customHeight="1">
      <c r="A3783" s="19" t="s">
        <v>6688</v>
      </c>
      <c r="B3783" s="20" t="s">
        <v>6685</v>
      </c>
      <c r="C3783" s="21" t="s">
        <v>159728</v>
      </c>
      <c r="D3783" s="21" t="s">
        <v>345</v>
      </c>
      <c r="E3783" s="23"/>
    </row>
    <row r="3784" spans="1:5" ht="20" customHeight="1">
      <c r="A3784" s="19" t="s">
        <v>6689</v>
      </c>
      <c r="B3784" s="20" t="s">
        <v>6690</v>
      </c>
      <c r="C3784" s="21" t="s">
        <v>159729</v>
      </c>
      <c r="D3784" s="21" t="s">
        <v>345</v>
      </c>
      <c r="E3784" s="23"/>
    </row>
    <row r="3785" spans="1:5" ht="20" customHeight="1">
      <c r="A3785" s="19" t="s">
        <v>6691</v>
      </c>
      <c r="B3785" s="20" t="s">
        <v>6692</v>
      </c>
      <c r="C3785" s="21" t="s">
        <v>159730</v>
      </c>
      <c r="D3785" s="21" t="s">
        <v>345</v>
      </c>
      <c r="E3785" s="23"/>
    </row>
    <row r="3786" spans="1:5" ht="20" customHeight="1">
      <c r="A3786" s="19" t="s">
        <v>6693</v>
      </c>
      <c r="B3786" s="20" t="s">
        <v>6694</v>
      </c>
      <c r="C3786" s="21" t="s">
        <v>159731</v>
      </c>
      <c r="D3786" s="21" t="s">
        <v>345</v>
      </c>
      <c r="E3786" s="23"/>
    </row>
    <row r="3787" spans="1:5" ht="20" customHeight="1">
      <c r="A3787" s="19" t="s">
        <v>6695</v>
      </c>
      <c r="B3787" s="20" t="s">
        <v>6694</v>
      </c>
      <c r="C3787" s="21" t="s">
        <v>159731</v>
      </c>
      <c r="D3787" s="21" t="s">
        <v>345</v>
      </c>
      <c r="E3787" s="23"/>
    </row>
    <row r="3788" spans="1:5" ht="20" customHeight="1">
      <c r="A3788" s="19" t="s">
        <v>6696</v>
      </c>
      <c r="B3788" s="20" t="s">
        <v>6697</v>
      </c>
      <c r="C3788" s="21" t="s">
        <v>159732</v>
      </c>
      <c r="D3788" s="21" t="s">
        <v>345</v>
      </c>
      <c r="E3788" s="23"/>
    </row>
    <row r="3789" spans="1:5" ht="20" customHeight="1">
      <c r="A3789" s="19" t="s">
        <v>6698</v>
      </c>
      <c r="B3789" s="20" t="s">
        <v>6699</v>
      </c>
      <c r="C3789" s="21" t="s">
        <v>159733</v>
      </c>
      <c r="D3789" s="21" t="s">
        <v>345</v>
      </c>
      <c r="E3789" s="23"/>
    </row>
    <row r="3790" spans="1:5" ht="20" customHeight="1">
      <c r="A3790" s="19" t="s">
        <v>6700</v>
      </c>
      <c r="B3790" s="20" t="s">
        <v>6701</v>
      </c>
      <c r="C3790" s="21" t="s">
        <v>159734</v>
      </c>
      <c r="D3790" s="21" t="s">
        <v>345</v>
      </c>
      <c r="E3790" s="23"/>
    </row>
    <row r="3791" spans="1:5" ht="20" customHeight="1">
      <c r="A3791" s="19" t="s">
        <v>6702</v>
      </c>
      <c r="B3791" s="20" t="s">
        <v>6703</v>
      </c>
      <c r="C3791" s="22">
        <v>-1469</v>
      </c>
      <c r="D3791" s="21" t="s">
        <v>345</v>
      </c>
      <c r="E3791" s="23"/>
    </row>
    <row r="3792" spans="1:5" ht="20" customHeight="1">
      <c r="A3792" s="19" t="s">
        <v>6704</v>
      </c>
      <c r="B3792" s="20" t="s">
        <v>6705</v>
      </c>
      <c r="C3792" s="22">
        <v>-1208</v>
      </c>
      <c r="D3792" s="21" t="s">
        <v>345</v>
      </c>
      <c r="E3792" s="23"/>
    </row>
    <row r="3793" spans="1:5" ht="20" customHeight="1">
      <c r="A3793" s="19" t="s">
        <v>6706</v>
      </c>
      <c r="B3793" s="20" t="s">
        <v>6707</v>
      </c>
      <c r="C3793" s="21" t="s">
        <v>159735</v>
      </c>
      <c r="D3793" s="21" t="s">
        <v>345</v>
      </c>
      <c r="E3793" s="23"/>
    </row>
    <row r="3794" spans="1:5" ht="20" customHeight="1">
      <c r="A3794" s="19" t="s">
        <v>6708</v>
      </c>
      <c r="B3794" s="20" t="s">
        <v>6709</v>
      </c>
      <c r="C3794" s="21" t="s">
        <v>159736</v>
      </c>
      <c r="D3794" s="21" t="s">
        <v>345</v>
      </c>
      <c r="E3794" s="23"/>
    </row>
    <row r="3795" spans="1:5" ht="20" customHeight="1">
      <c r="A3795" s="19" t="s">
        <v>6710</v>
      </c>
      <c r="B3795" s="20" t="s">
        <v>6711</v>
      </c>
      <c r="C3795" s="21" t="s">
        <v>159737</v>
      </c>
      <c r="D3795" s="21" t="s">
        <v>345</v>
      </c>
      <c r="E3795" s="23"/>
    </row>
    <row r="3796" spans="1:5" ht="20" customHeight="1">
      <c r="A3796" s="19" t="s">
        <v>6712</v>
      </c>
      <c r="B3796" s="20" t="s">
        <v>6713</v>
      </c>
      <c r="C3796" s="21" t="s">
        <v>159243</v>
      </c>
      <c r="D3796" s="21" t="s">
        <v>345</v>
      </c>
      <c r="E3796" s="23"/>
    </row>
    <row r="3797" spans="1:5" ht="20" customHeight="1">
      <c r="A3797" s="19" t="s">
        <v>6714</v>
      </c>
      <c r="B3797" s="20" t="s">
        <v>6713</v>
      </c>
      <c r="C3797" s="21" t="s">
        <v>159243</v>
      </c>
      <c r="D3797" s="21" t="s">
        <v>345</v>
      </c>
      <c r="E3797" s="23"/>
    </row>
    <row r="3798" spans="1:5" ht="20" customHeight="1">
      <c r="A3798" s="19" t="s">
        <v>6715</v>
      </c>
      <c r="B3798" s="20" t="s">
        <v>6716</v>
      </c>
      <c r="C3798" s="21" t="s">
        <v>159738</v>
      </c>
      <c r="D3798" s="21" t="s">
        <v>345</v>
      </c>
      <c r="E3798" s="23"/>
    </row>
    <row r="3799" spans="1:5" ht="20" customHeight="1">
      <c r="A3799" s="19" t="s">
        <v>6717</v>
      </c>
      <c r="B3799" s="20" t="s">
        <v>6718</v>
      </c>
      <c r="C3799" s="21" t="s">
        <v>159739</v>
      </c>
      <c r="D3799" s="21" t="s">
        <v>345</v>
      </c>
      <c r="E3799" s="23"/>
    </row>
    <row r="3800" spans="1:5" ht="20" customHeight="1">
      <c r="A3800" s="19" t="s">
        <v>6719</v>
      </c>
      <c r="B3800" s="20" t="s">
        <v>6720</v>
      </c>
      <c r="C3800" s="21" t="s">
        <v>159740</v>
      </c>
      <c r="D3800" s="21" t="s">
        <v>296</v>
      </c>
      <c r="E3800" s="23"/>
    </row>
    <row r="3801" spans="1:5" ht="20" customHeight="1">
      <c r="A3801" s="19" t="s">
        <v>6721</v>
      </c>
      <c r="B3801" s="20" t="s">
        <v>6722</v>
      </c>
      <c r="C3801" s="21" t="s">
        <v>159741</v>
      </c>
      <c r="D3801" s="21" t="s">
        <v>345</v>
      </c>
      <c r="E3801" s="23"/>
    </row>
    <row r="3802" spans="1:5" ht="20" customHeight="1">
      <c r="A3802" s="19" t="s">
        <v>6723</v>
      </c>
      <c r="B3802" s="20" t="s">
        <v>6724</v>
      </c>
      <c r="C3802" s="21" t="s">
        <v>159742</v>
      </c>
      <c r="D3802" s="21" t="s">
        <v>345</v>
      </c>
      <c r="E3802" s="23"/>
    </row>
    <row r="3803" spans="1:5" ht="20" customHeight="1">
      <c r="A3803" s="19" t="s">
        <v>200</v>
      </c>
      <c r="B3803" s="20" t="s">
        <v>204</v>
      </c>
      <c r="C3803" s="21" t="s">
        <v>159743</v>
      </c>
      <c r="D3803" s="21" t="s">
        <v>139</v>
      </c>
      <c r="E3803" s="23"/>
    </row>
    <row r="3804" spans="1:5" ht="20" customHeight="1">
      <c r="A3804" s="19" t="s">
        <v>6725</v>
      </c>
      <c r="B3804" s="20" t="s">
        <v>6726</v>
      </c>
      <c r="C3804" s="21" t="s">
        <v>159744</v>
      </c>
      <c r="D3804" s="21" t="s">
        <v>345</v>
      </c>
      <c r="E3804" s="23"/>
    </row>
    <row r="3805" spans="1:5" ht="20" customHeight="1">
      <c r="A3805" s="19" t="s">
        <v>6727</v>
      </c>
      <c r="B3805" s="20" t="s">
        <v>6726</v>
      </c>
      <c r="C3805" s="21" t="s">
        <v>159744</v>
      </c>
      <c r="D3805" s="21" t="s">
        <v>345</v>
      </c>
      <c r="E3805" s="23"/>
    </row>
    <row r="3806" spans="1:5" ht="20" customHeight="1">
      <c r="A3806" s="19" t="s">
        <v>6728</v>
      </c>
      <c r="B3806" s="20" t="s">
        <v>6729</v>
      </c>
      <c r="C3806" s="22">
        <v>299</v>
      </c>
      <c r="D3806" s="21" t="s">
        <v>345</v>
      </c>
      <c r="E3806" s="23"/>
    </row>
    <row r="3807" spans="1:5" ht="20" customHeight="1">
      <c r="A3807" s="19" t="s">
        <v>6730</v>
      </c>
      <c r="B3807" s="20" t="s">
        <v>6729</v>
      </c>
      <c r="C3807" s="22">
        <v>299</v>
      </c>
      <c r="D3807" s="21" t="s">
        <v>345</v>
      </c>
      <c r="E3807" s="23"/>
    </row>
    <row r="3808" spans="1:5" ht="20" customHeight="1">
      <c r="A3808" s="19" t="s">
        <v>6731</v>
      </c>
      <c r="B3808" s="20" t="s">
        <v>6729</v>
      </c>
      <c r="C3808" s="22">
        <v>299</v>
      </c>
      <c r="D3808" s="21" t="s">
        <v>345</v>
      </c>
      <c r="E3808" s="23"/>
    </row>
    <row r="3809" spans="1:5" ht="20" customHeight="1">
      <c r="A3809" s="19" t="s">
        <v>6732</v>
      </c>
      <c r="B3809" s="20" t="s">
        <v>6729</v>
      </c>
      <c r="C3809" s="22">
        <v>299</v>
      </c>
      <c r="D3809" s="21" t="s">
        <v>345</v>
      </c>
      <c r="E3809" s="23"/>
    </row>
    <row r="3810" spans="1:5" ht="20" customHeight="1">
      <c r="A3810" s="19" t="s">
        <v>6733</v>
      </c>
      <c r="B3810" s="20" t="s">
        <v>6729</v>
      </c>
      <c r="C3810" s="22">
        <v>299</v>
      </c>
      <c r="D3810" s="21" t="s">
        <v>345</v>
      </c>
      <c r="E3810" s="23"/>
    </row>
    <row r="3811" spans="1:5" ht="20" customHeight="1">
      <c r="A3811" s="19" t="s">
        <v>6734</v>
      </c>
      <c r="B3811" s="20" t="s">
        <v>6735</v>
      </c>
      <c r="C3811" s="21" t="s">
        <v>159745</v>
      </c>
      <c r="D3811" s="21" t="s">
        <v>345</v>
      </c>
      <c r="E3811" s="23"/>
    </row>
    <row r="3812" spans="1:5" ht="20" customHeight="1">
      <c r="A3812" s="19" t="s">
        <v>6736</v>
      </c>
      <c r="B3812" s="20" t="s">
        <v>6737</v>
      </c>
      <c r="C3812" s="21" t="s">
        <v>159746</v>
      </c>
      <c r="D3812" s="21" t="s">
        <v>345</v>
      </c>
      <c r="E3812" s="23"/>
    </row>
    <row r="3813" spans="1:5" ht="20" customHeight="1">
      <c r="A3813" s="19" t="s">
        <v>6738</v>
      </c>
      <c r="B3813" s="20" t="s">
        <v>6739</v>
      </c>
      <c r="C3813" s="21" t="s">
        <v>159747</v>
      </c>
      <c r="D3813" s="21" t="s">
        <v>345</v>
      </c>
      <c r="E3813" s="23"/>
    </row>
    <row r="3814" spans="1:5" ht="20" customHeight="1">
      <c r="A3814" s="19" t="s">
        <v>6740</v>
      </c>
      <c r="B3814" s="20" t="s">
        <v>6741</v>
      </c>
      <c r="C3814" s="21" t="s">
        <v>159748</v>
      </c>
      <c r="D3814" s="21" t="s">
        <v>345</v>
      </c>
      <c r="E3814" s="23"/>
    </row>
    <row r="3815" spans="1:5" ht="20" customHeight="1">
      <c r="A3815" s="19" t="s">
        <v>6742</v>
      </c>
      <c r="B3815" s="20" t="s">
        <v>6743</v>
      </c>
      <c r="C3815" s="21" t="s">
        <v>159749</v>
      </c>
      <c r="D3815" s="21" t="s">
        <v>345</v>
      </c>
      <c r="E3815" s="23"/>
    </row>
    <row r="3816" spans="1:5" ht="20" customHeight="1">
      <c r="A3816" s="19" t="s">
        <v>6744</v>
      </c>
      <c r="B3816" s="20" t="s">
        <v>6745</v>
      </c>
      <c r="C3816" s="21" t="s">
        <v>159750</v>
      </c>
      <c r="D3816" s="21" t="s">
        <v>345</v>
      </c>
      <c r="E3816" s="23"/>
    </row>
    <row r="3817" spans="1:5" ht="20" customHeight="1">
      <c r="A3817" s="19" t="s">
        <v>6746</v>
      </c>
      <c r="B3817" s="20" t="s">
        <v>6745</v>
      </c>
      <c r="C3817" s="21" t="s">
        <v>159750</v>
      </c>
      <c r="D3817" s="21" t="s">
        <v>345</v>
      </c>
      <c r="E3817" s="23"/>
    </row>
    <row r="3818" spans="1:5" ht="20" customHeight="1">
      <c r="A3818" s="19" t="s">
        <v>6747</v>
      </c>
      <c r="B3818" s="20" t="s">
        <v>6748</v>
      </c>
      <c r="C3818" s="21" t="s">
        <v>159751</v>
      </c>
      <c r="D3818" s="21" t="s">
        <v>345</v>
      </c>
      <c r="E3818" s="23"/>
    </row>
    <row r="3819" spans="1:5" ht="20" customHeight="1">
      <c r="A3819" s="19" t="s">
        <v>6749</v>
      </c>
      <c r="B3819" s="20" t="s">
        <v>6750</v>
      </c>
      <c r="C3819" s="21" t="s">
        <v>159752</v>
      </c>
      <c r="D3819" s="21" t="s">
        <v>345</v>
      </c>
      <c r="E3819" s="23"/>
    </row>
    <row r="3820" spans="1:5" ht="20" customHeight="1">
      <c r="A3820" s="19" t="s">
        <v>6751</v>
      </c>
      <c r="B3820" s="20" t="s">
        <v>6750</v>
      </c>
      <c r="C3820" s="21" t="s">
        <v>159752</v>
      </c>
      <c r="D3820" s="21" t="s">
        <v>345</v>
      </c>
      <c r="E3820" s="23"/>
    </row>
    <row r="3821" spans="1:5" ht="20" customHeight="1">
      <c r="A3821" s="19" t="s">
        <v>6752</v>
      </c>
      <c r="B3821" s="20" t="s">
        <v>6753</v>
      </c>
      <c r="C3821" s="21" t="s">
        <v>159753</v>
      </c>
      <c r="D3821" s="21" t="s">
        <v>345</v>
      </c>
      <c r="E3821" s="23"/>
    </row>
    <row r="3822" spans="1:5" ht="20" customHeight="1">
      <c r="A3822" s="19" t="s">
        <v>6754</v>
      </c>
      <c r="B3822" s="24">
        <v>100</v>
      </c>
      <c r="C3822" s="21" t="s">
        <v>159754</v>
      </c>
      <c r="D3822" s="21" t="s">
        <v>345</v>
      </c>
      <c r="E3822" s="23"/>
    </row>
    <row r="3823" spans="1:5" ht="20" customHeight="1">
      <c r="A3823" s="19" t="s">
        <v>6755</v>
      </c>
      <c r="B3823" s="20" t="s">
        <v>6756</v>
      </c>
      <c r="C3823" s="21" t="s">
        <v>159755</v>
      </c>
      <c r="D3823" s="21" t="s">
        <v>345</v>
      </c>
      <c r="E3823" s="23"/>
    </row>
    <row r="3824" spans="1:5" ht="20" customHeight="1">
      <c r="A3824" s="19" t="s">
        <v>6757</v>
      </c>
      <c r="B3824" s="20" t="s">
        <v>6758</v>
      </c>
      <c r="C3824" s="21" t="s">
        <v>159756</v>
      </c>
      <c r="D3824" s="21" t="s">
        <v>345</v>
      </c>
      <c r="E3824" s="23"/>
    </row>
    <row r="3825" spans="1:5" ht="20" customHeight="1">
      <c r="A3825" s="19" t="s">
        <v>6759</v>
      </c>
      <c r="B3825" s="20" t="s">
        <v>6758</v>
      </c>
      <c r="C3825" s="21" t="s">
        <v>159756</v>
      </c>
      <c r="D3825" s="21" t="s">
        <v>345</v>
      </c>
      <c r="E3825" s="23"/>
    </row>
    <row r="3826" spans="1:5" ht="20" customHeight="1">
      <c r="A3826" s="19" t="s">
        <v>6760</v>
      </c>
      <c r="B3826" s="20" t="s">
        <v>6761</v>
      </c>
      <c r="C3826" s="21" t="s">
        <v>159757</v>
      </c>
      <c r="D3826" s="21" t="s">
        <v>345</v>
      </c>
      <c r="E3826" s="23"/>
    </row>
    <row r="3827" spans="1:5" ht="20" customHeight="1">
      <c r="A3827" s="19" t="s">
        <v>6762</v>
      </c>
      <c r="B3827" s="20" t="s">
        <v>6763</v>
      </c>
      <c r="C3827" s="21" t="s">
        <v>159758</v>
      </c>
      <c r="D3827" s="21" t="s">
        <v>345</v>
      </c>
      <c r="E3827" s="23"/>
    </row>
    <row r="3828" spans="1:5" ht="20" customHeight="1">
      <c r="A3828" s="19" t="s">
        <v>6764</v>
      </c>
      <c r="B3828" s="20" t="s">
        <v>6765</v>
      </c>
      <c r="C3828" s="21" t="s">
        <v>159759</v>
      </c>
      <c r="D3828" s="21" t="s">
        <v>345</v>
      </c>
      <c r="E3828" s="23"/>
    </row>
    <row r="3829" spans="1:5" ht="20" customHeight="1">
      <c r="A3829" s="19" t="s">
        <v>6766</v>
      </c>
      <c r="B3829" s="20" t="s">
        <v>6767</v>
      </c>
      <c r="C3829" s="21" t="s">
        <v>159760</v>
      </c>
      <c r="D3829" s="21" t="s">
        <v>345</v>
      </c>
      <c r="E3829" s="23"/>
    </row>
    <row r="3830" spans="1:5" ht="20" customHeight="1">
      <c r="A3830" s="19" t="s">
        <v>6768</v>
      </c>
      <c r="B3830" s="20" t="s">
        <v>6767</v>
      </c>
      <c r="C3830" s="21" t="s">
        <v>159760</v>
      </c>
      <c r="D3830" s="21" t="s">
        <v>345</v>
      </c>
      <c r="E3830" s="23"/>
    </row>
    <row r="3831" spans="1:5" ht="20" customHeight="1">
      <c r="A3831" s="19" t="s">
        <v>6769</v>
      </c>
      <c r="B3831" s="20" t="s">
        <v>6770</v>
      </c>
      <c r="C3831" s="21" t="s">
        <v>159761</v>
      </c>
      <c r="D3831" s="21" t="s">
        <v>345</v>
      </c>
      <c r="E3831" s="23"/>
    </row>
    <row r="3832" spans="1:5" ht="20" customHeight="1">
      <c r="A3832" s="19" t="s">
        <v>6771</v>
      </c>
      <c r="B3832" s="20" t="s">
        <v>6772</v>
      </c>
      <c r="C3832" s="21" t="s">
        <v>159762</v>
      </c>
      <c r="D3832" s="21" t="s">
        <v>345</v>
      </c>
      <c r="E3832" s="23"/>
    </row>
    <row r="3833" spans="1:5" ht="20" customHeight="1">
      <c r="A3833" s="19" t="s">
        <v>6773</v>
      </c>
      <c r="B3833" s="20" t="s">
        <v>6772</v>
      </c>
      <c r="C3833" s="21" t="s">
        <v>159762</v>
      </c>
      <c r="D3833" s="21" t="s">
        <v>345</v>
      </c>
      <c r="E3833" s="23"/>
    </row>
    <row r="3834" spans="1:5" ht="20" customHeight="1">
      <c r="A3834" s="19" t="s">
        <v>6774</v>
      </c>
      <c r="B3834" s="20" t="s">
        <v>6775</v>
      </c>
      <c r="C3834" s="21" t="s">
        <v>159763</v>
      </c>
      <c r="D3834" s="21" t="s">
        <v>345</v>
      </c>
      <c r="E3834" s="23"/>
    </row>
    <row r="3835" spans="1:5" ht="20" customHeight="1">
      <c r="A3835" s="19" t="s">
        <v>6776</v>
      </c>
      <c r="B3835" s="20" t="s">
        <v>6777</v>
      </c>
      <c r="C3835" s="21" t="s">
        <v>159764</v>
      </c>
      <c r="D3835" s="21" t="s">
        <v>345</v>
      </c>
      <c r="E3835" s="23"/>
    </row>
    <row r="3836" spans="1:5" ht="20" customHeight="1">
      <c r="A3836" s="19" t="s">
        <v>6778</v>
      </c>
      <c r="B3836" s="20" t="s">
        <v>6779</v>
      </c>
      <c r="C3836" s="21" t="s">
        <v>159765</v>
      </c>
      <c r="D3836" s="21" t="s">
        <v>345</v>
      </c>
      <c r="E3836" s="23"/>
    </row>
    <row r="3837" spans="1:5" ht="20" customHeight="1">
      <c r="A3837" s="19" t="s">
        <v>6780</v>
      </c>
      <c r="B3837" s="20" t="s">
        <v>6781</v>
      </c>
      <c r="C3837" s="21" t="s">
        <v>159766</v>
      </c>
      <c r="D3837" s="21" t="s">
        <v>345</v>
      </c>
      <c r="E3837" s="23"/>
    </row>
    <row r="3838" spans="1:5" ht="20" customHeight="1">
      <c r="A3838" s="19" t="s">
        <v>6782</v>
      </c>
      <c r="B3838" s="20" t="s">
        <v>6783</v>
      </c>
      <c r="C3838" s="21" t="s">
        <v>159767</v>
      </c>
      <c r="D3838" s="21" t="s">
        <v>296</v>
      </c>
      <c r="E3838" s="23"/>
    </row>
    <row r="3839" spans="1:5" ht="20" customHeight="1">
      <c r="A3839" s="19" t="s">
        <v>6784</v>
      </c>
      <c r="B3839" s="20" t="s">
        <v>6785</v>
      </c>
      <c r="C3839" s="21" t="s">
        <v>159768</v>
      </c>
      <c r="D3839" s="21" t="s">
        <v>345</v>
      </c>
      <c r="E3839" s="23"/>
    </row>
    <row r="3840" spans="1:5" ht="20" customHeight="1">
      <c r="A3840" s="19" t="s">
        <v>6786</v>
      </c>
      <c r="B3840" s="20" t="s">
        <v>6787</v>
      </c>
      <c r="C3840" s="21" t="s">
        <v>159769</v>
      </c>
      <c r="D3840" s="21" t="s">
        <v>139</v>
      </c>
      <c r="E3840" s="23"/>
    </row>
    <row r="3841" spans="1:5" ht="20" customHeight="1">
      <c r="A3841" s="19" t="s">
        <v>6788</v>
      </c>
      <c r="B3841" s="24">
        <v>100</v>
      </c>
      <c r="C3841" s="21" t="s">
        <v>159770</v>
      </c>
      <c r="D3841" s="21" t="s">
        <v>345</v>
      </c>
      <c r="E3841" s="23"/>
    </row>
    <row r="3842" spans="1:5" ht="20" customHeight="1">
      <c r="A3842" s="19" t="s">
        <v>6789</v>
      </c>
      <c r="B3842" s="24">
        <v>100</v>
      </c>
      <c r="C3842" s="21" t="s">
        <v>159770</v>
      </c>
      <c r="D3842" s="21" t="s">
        <v>345</v>
      </c>
      <c r="E3842" s="23"/>
    </row>
    <row r="3843" spans="1:5" ht="20" customHeight="1">
      <c r="A3843" s="19" t="s">
        <v>6790</v>
      </c>
      <c r="B3843" s="24">
        <v>100</v>
      </c>
      <c r="C3843" s="21" t="s">
        <v>159770</v>
      </c>
      <c r="D3843" s="21" t="s">
        <v>345</v>
      </c>
      <c r="E3843" s="23"/>
    </row>
    <row r="3844" spans="1:5" ht="20" customHeight="1">
      <c r="A3844" s="19" t="s">
        <v>6791</v>
      </c>
      <c r="B3844" s="24">
        <v>100</v>
      </c>
      <c r="C3844" s="21" t="s">
        <v>158055</v>
      </c>
      <c r="D3844" s="21" t="s">
        <v>345</v>
      </c>
      <c r="E3844" s="23"/>
    </row>
    <row r="3845" spans="1:5" ht="20" customHeight="1">
      <c r="A3845" s="19" t="s">
        <v>6792</v>
      </c>
      <c r="B3845" s="24">
        <v>100</v>
      </c>
      <c r="C3845" s="21" t="s">
        <v>159771</v>
      </c>
      <c r="D3845" s="21" t="s">
        <v>345</v>
      </c>
      <c r="E3845" s="23"/>
    </row>
    <row r="3846" spans="1:5" ht="20" customHeight="1">
      <c r="A3846" s="19" t="s">
        <v>6793</v>
      </c>
      <c r="B3846" s="20" t="s">
        <v>6794</v>
      </c>
      <c r="C3846" s="21" t="s">
        <v>159772</v>
      </c>
      <c r="D3846" s="21" t="s">
        <v>345</v>
      </c>
      <c r="E3846" s="23"/>
    </row>
    <row r="3847" spans="1:5" ht="20" customHeight="1">
      <c r="A3847" s="19" t="s">
        <v>6795</v>
      </c>
      <c r="B3847" s="20" t="s">
        <v>6796</v>
      </c>
      <c r="C3847" s="21" t="s">
        <v>159773</v>
      </c>
      <c r="D3847" s="21" t="s">
        <v>345</v>
      </c>
      <c r="E3847" s="23"/>
    </row>
    <row r="3848" spans="1:5" ht="20" customHeight="1">
      <c r="A3848" s="19" t="s">
        <v>6797</v>
      </c>
      <c r="B3848" s="24">
        <v>100</v>
      </c>
      <c r="C3848" s="21" t="s">
        <v>159774</v>
      </c>
      <c r="D3848" s="21" t="s">
        <v>345</v>
      </c>
      <c r="E3848" s="23"/>
    </row>
    <row r="3849" spans="1:5" ht="20" customHeight="1">
      <c r="A3849" s="19" t="s">
        <v>6798</v>
      </c>
      <c r="B3849" s="24">
        <v>100</v>
      </c>
      <c r="C3849" s="21" t="s">
        <v>159774</v>
      </c>
      <c r="D3849" s="21" t="s">
        <v>345</v>
      </c>
      <c r="E3849" s="23"/>
    </row>
    <row r="3850" spans="1:5" ht="20" customHeight="1">
      <c r="A3850" s="19" t="s">
        <v>6799</v>
      </c>
      <c r="B3850" s="24">
        <v>100</v>
      </c>
      <c r="C3850" s="21" t="s">
        <v>159775</v>
      </c>
      <c r="D3850" s="21" t="s">
        <v>345</v>
      </c>
      <c r="E3850" s="23"/>
    </row>
    <row r="3851" spans="1:5" ht="20" customHeight="1">
      <c r="A3851" s="19" t="s">
        <v>6800</v>
      </c>
      <c r="B3851" s="20" t="s">
        <v>6801</v>
      </c>
      <c r="C3851" s="21" t="s">
        <v>159776</v>
      </c>
      <c r="D3851" s="21" t="s">
        <v>345</v>
      </c>
      <c r="E3851" s="23"/>
    </row>
    <row r="3852" spans="1:5" ht="20" customHeight="1">
      <c r="A3852" s="19" t="s">
        <v>6802</v>
      </c>
      <c r="B3852" s="20" t="s">
        <v>6801</v>
      </c>
      <c r="C3852" s="21" t="s">
        <v>159776</v>
      </c>
      <c r="D3852" s="21" t="s">
        <v>345</v>
      </c>
      <c r="E3852" s="23"/>
    </row>
    <row r="3853" spans="1:5" ht="20" customHeight="1">
      <c r="A3853" s="19" t="s">
        <v>6803</v>
      </c>
      <c r="B3853" s="20" t="s">
        <v>6804</v>
      </c>
      <c r="C3853" s="21" t="s">
        <v>159777</v>
      </c>
      <c r="D3853" s="21" t="s">
        <v>345</v>
      </c>
      <c r="E3853" s="23"/>
    </row>
    <row r="3854" spans="1:5" ht="20" customHeight="1">
      <c r="A3854" s="19" t="s">
        <v>6805</v>
      </c>
      <c r="B3854" s="20" t="s">
        <v>6806</v>
      </c>
      <c r="C3854" s="21" t="s">
        <v>159778</v>
      </c>
      <c r="D3854" s="21" t="s">
        <v>296</v>
      </c>
      <c r="E3854" s="23"/>
    </row>
    <row r="3855" spans="1:5" ht="20" customHeight="1">
      <c r="A3855" s="19" t="s">
        <v>6807</v>
      </c>
      <c r="B3855" s="24">
        <v>100</v>
      </c>
      <c r="C3855" s="21" t="s">
        <v>159779</v>
      </c>
      <c r="D3855" s="21" t="s">
        <v>345</v>
      </c>
      <c r="E3855" s="23"/>
    </row>
    <row r="3856" spans="1:5" ht="20" customHeight="1">
      <c r="A3856" s="19" t="s">
        <v>6808</v>
      </c>
      <c r="B3856" s="20" t="s">
        <v>6809</v>
      </c>
      <c r="C3856" s="21" t="s">
        <v>159780</v>
      </c>
      <c r="D3856" s="21" t="s">
        <v>345</v>
      </c>
      <c r="E3856" s="23"/>
    </row>
    <row r="3857" spans="1:5" ht="20" customHeight="1">
      <c r="A3857" s="19" t="s">
        <v>6810</v>
      </c>
      <c r="B3857" s="20" t="s">
        <v>6809</v>
      </c>
      <c r="C3857" s="21" t="s">
        <v>159780</v>
      </c>
      <c r="D3857" s="21" t="s">
        <v>345</v>
      </c>
      <c r="E3857" s="23"/>
    </row>
    <row r="3858" spans="1:5" ht="20" customHeight="1">
      <c r="A3858" s="19" t="s">
        <v>6811</v>
      </c>
      <c r="B3858" s="20" t="s">
        <v>6812</v>
      </c>
      <c r="C3858" s="21" t="s">
        <v>159781</v>
      </c>
      <c r="D3858" s="21" t="s">
        <v>296</v>
      </c>
      <c r="E3858" s="23"/>
    </row>
    <row r="3859" spans="1:5" ht="20" customHeight="1">
      <c r="A3859" s="19" t="s">
        <v>6813</v>
      </c>
      <c r="B3859" s="20" t="s">
        <v>6814</v>
      </c>
      <c r="C3859" s="21" t="s">
        <v>159782</v>
      </c>
      <c r="D3859" s="21" t="s">
        <v>345</v>
      </c>
      <c r="E3859" s="23"/>
    </row>
    <row r="3860" spans="1:5" ht="20" customHeight="1">
      <c r="A3860" s="19" t="s">
        <v>6815</v>
      </c>
      <c r="B3860" s="20" t="s">
        <v>6816</v>
      </c>
      <c r="C3860" s="21" t="s">
        <v>159783</v>
      </c>
      <c r="D3860" s="21" t="s">
        <v>345</v>
      </c>
      <c r="E3860" s="23"/>
    </row>
    <row r="3861" spans="1:5" ht="20" customHeight="1">
      <c r="A3861" s="19" t="s">
        <v>6817</v>
      </c>
      <c r="B3861" s="20" t="s">
        <v>6818</v>
      </c>
      <c r="C3861" s="21" t="s">
        <v>159784</v>
      </c>
      <c r="D3861" s="21" t="s">
        <v>345</v>
      </c>
      <c r="E3861" s="23"/>
    </row>
    <row r="3862" spans="1:5" ht="20" customHeight="1">
      <c r="A3862" s="19" t="s">
        <v>6819</v>
      </c>
      <c r="B3862" s="20" t="s">
        <v>6820</v>
      </c>
      <c r="C3862" s="21" t="s">
        <v>159785</v>
      </c>
      <c r="D3862" s="21" t="s">
        <v>345</v>
      </c>
      <c r="E3862" s="23"/>
    </row>
    <row r="3863" spans="1:5" ht="20" customHeight="1">
      <c r="A3863" s="19" t="s">
        <v>6821</v>
      </c>
      <c r="B3863" s="20" t="s">
        <v>6822</v>
      </c>
      <c r="C3863" s="21" t="s">
        <v>159786</v>
      </c>
      <c r="D3863" s="21" t="s">
        <v>345</v>
      </c>
      <c r="E3863" s="23"/>
    </row>
    <row r="3864" spans="1:5" ht="20" customHeight="1">
      <c r="A3864" s="19" t="s">
        <v>6823</v>
      </c>
      <c r="B3864" s="20" t="s">
        <v>6824</v>
      </c>
      <c r="C3864" s="21" t="s">
        <v>159787</v>
      </c>
      <c r="D3864" s="21" t="s">
        <v>345</v>
      </c>
      <c r="E3864" s="23"/>
    </row>
    <row r="3865" spans="1:5" ht="20" customHeight="1">
      <c r="A3865" s="19" t="s">
        <v>6825</v>
      </c>
      <c r="B3865" s="20" t="s">
        <v>6824</v>
      </c>
      <c r="C3865" s="21" t="s">
        <v>159787</v>
      </c>
      <c r="D3865" s="21" t="s">
        <v>345</v>
      </c>
      <c r="E3865" s="23"/>
    </row>
    <row r="3866" spans="1:5" ht="20" customHeight="1">
      <c r="A3866" s="19" t="s">
        <v>6826</v>
      </c>
      <c r="B3866" s="24">
        <v>100</v>
      </c>
      <c r="C3866" s="21" t="s">
        <v>159788</v>
      </c>
      <c r="D3866" s="21" t="s">
        <v>345</v>
      </c>
      <c r="E3866" s="23"/>
    </row>
    <row r="3867" spans="1:5" ht="20" customHeight="1">
      <c r="A3867" s="19" t="s">
        <v>6827</v>
      </c>
      <c r="B3867" s="20" t="s">
        <v>6828</v>
      </c>
      <c r="C3867" s="21" t="s">
        <v>159789</v>
      </c>
      <c r="D3867" s="21" t="s">
        <v>345</v>
      </c>
      <c r="E3867" s="23"/>
    </row>
    <row r="3868" spans="1:5" ht="20" customHeight="1">
      <c r="A3868" s="19" t="s">
        <v>6829</v>
      </c>
      <c r="B3868" s="20" t="s">
        <v>6830</v>
      </c>
      <c r="C3868" s="21" t="s">
        <v>159790</v>
      </c>
      <c r="D3868" s="21" t="s">
        <v>345</v>
      </c>
      <c r="E3868" s="23"/>
    </row>
    <row r="3869" spans="1:5" ht="20" customHeight="1">
      <c r="A3869" s="19" t="s">
        <v>6831</v>
      </c>
      <c r="B3869" s="20" t="s">
        <v>6832</v>
      </c>
      <c r="C3869" s="21" t="s">
        <v>159791</v>
      </c>
      <c r="D3869" s="21" t="s">
        <v>296</v>
      </c>
      <c r="E3869" s="23"/>
    </row>
    <row r="3870" spans="1:5" ht="20" customHeight="1">
      <c r="A3870" s="19" t="s">
        <v>6833</v>
      </c>
      <c r="B3870" s="20" t="s">
        <v>6834</v>
      </c>
      <c r="C3870" s="21" t="s">
        <v>159792</v>
      </c>
      <c r="D3870" s="21" t="s">
        <v>296</v>
      </c>
      <c r="E3870" s="23"/>
    </row>
    <row r="3871" spans="1:5" ht="20" customHeight="1">
      <c r="A3871" s="19" t="s">
        <v>6835</v>
      </c>
      <c r="B3871" s="20" t="s">
        <v>6836</v>
      </c>
      <c r="C3871" s="22">
        <v>805</v>
      </c>
      <c r="D3871" s="21" t="s">
        <v>296</v>
      </c>
      <c r="E3871" s="23"/>
    </row>
    <row r="3872" spans="1:5" ht="20" customHeight="1">
      <c r="A3872" s="19" t="s">
        <v>6837</v>
      </c>
      <c r="B3872" s="20" t="s">
        <v>6838</v>
      </c>
      <c r="C3872" s="21" t="s">
        <v>159793</v>
      </c>
      <c r="D3872" s="21" t="s">
        <v>296</v>
      </c>
      <c r="E3872" s="23"/>
    </row>
    <row r="3873" spans="1:5" ht="20" customHeight="1">
      <c r="A3873" s="19" t="s">
        <v>6839</v>
      </c>
      <c r="B3873" s="20" t="s">
        <v>6840</v>
      </c>
      <c r="C3873" s="21" t="s">
        <v>159794</v>
      </c>
      <c r="D3873" s="21" t="s">
        <v>345</v>
      </c>
      <c r="E3873" s="23"/>
    </row>
    <row r="3874" spans="1:5" ht="20" customHeight="1">
      <c r="A3874" s="19" t="s">
        <v>6841</v>
      </c>
      <c r="B3874" s="20" t="s">
        <v>6840</v>
      </c>
      <c r="C3874" s="21" t="s">
        <v>159794</v>
      </c>
      <c r="D3874" s="21" t="s">
        <v>345</v>
      </c>
      <c r="E3874" s="23"/>
    </row>
    <row r="3875" spans="1:5" ht="20" customHeight="1">
      <c r="A3875" s="19" t="s">
        <v>6842</v>
      </c>
      <c r="B3875" s="20" t="s">
        <v>6840</v>
      </c>
      <c r="C3875" s="21" t="s">
        <v>159794</v>
      </c>
      <c r="D3875" s="21" t="s">
        <v>345</v>
      </c>
      <c r="E3875" s="23"/>
    </row>
    <row r="3876" spans="1:5" ht="20" customHeight="1">
      <c r="A3876" s="19" t="s">
        <v>6843</v>
      </c>
      <c r="B3876" s="20" t="s">
        <v>6844</v>
      </c>
      <c r="C3876" s="21" t="s">
        <v>159795</v>
      </c>
      <c r="D3876" s="21" t="s">
        <v>345</v>
      </c>
      <c r="E3876" s="23"/>
    </row>
    <row r="3877" spans="1:5" ht="20" customHeight="1">
      <c r="A3877" s="19" t="s">
        <v>6845</v>
      </c>
      <c r="B3877" s="20" t="s">
        <v>6846</v>
      </c>
      <c r="C3877" s="21" t="s">
        <v>159796</v>
      </c>
      <c r="D3877" s="21" t="s">
        <v>345</v>
      </c>
      <c r="E3877" s="23"/>
    </row>
    <row r="3878" spans="1:5" ht="20" customHeight="1">
      <c r="A3878" s="19" t="s">
        <v>6847</v>
      </c>
      <c r="B3878" s="20" t="s">
        <v>6848</v>
      </c>
      <c r="C3878" s="21" t="s">
        <v>156956</v>
      </c>
      <c r="D3878" s="21" t="s">
        <v>345</v>
      </c>
      <c r="E3878" s="23"/>
    </row>
    <row r="3879" spans="1:5" ht="20" customHeight="1">
      <c r="A3879" s="19" t="s">
        <v>6849</v>
      </c>
      <c r="B3879" s="20" t="s">
        <v>6848</v>
      </c>
      <c r="C3879" s="21" t="s">
        <v>156956</v>
      </c>
      <c r="D3879" s="21" t="s">
        <v>345</v>
      </c>
      <c r="E3879" s="23"/>
    </row>
    <row r="3880" spans="1:5" ht="20" customHeight="1">
      <c r="A3880" s="19" t="s">
        <v>6850</v>
      </c>
      <c r="B3880" s="20" t="s">
        <v>6848</v>
      </c>
      <c r="C3880" s="21" t="s">
        <v>156956</v>
      </c>
      <c r="D3880" s="21" t="s">
        <v>345</v>
      </c>
      <c r="E3880" s="23"/>
    </row>
    <row r="3881" spans="1:5" ht="20" customHeight="1">
      <c r="A3881" s="19" t="s">
        <v>6851</v>
      </c>
      <c r="B3881" s="20" t="s">
        <v>6852</v>
      </c>
      <c r="C3881" s="21" t="s">
        <v>159797</v>
      </c>
      <c r="D3881" s="21" t="s">
        <v>345</v>
      </c>
      <c r="E3881" s="23"/>
    </row>
    <row r="3882" spans="1:5" ht="20" customHeight="1">
      <c r="A3882" s="19" t="s">
        <v>6853</v>
      </c>
      <c r="B3882" s="20" t="s">
        <v>6854</v>
      </c>
      <c r="C3882" s="21" t="s">
        <v>159798</v>
      </c>
      <c r="D3882" s="21" t="s">
        <v>345</v>
      </c>
      <c r="E3882" s="23"/>
    </row>
    <row r="3883" spans="1:5" ht="20" customHeight="1">
      <c r="A3883" s="19" t="s">
        <v>6855</v>
      </c>
      <c r="B3883" s="20" t="s">
        <v>6854</v>
      </c>
      <c r="C3883" s="21" t="s">
        <v>159798</v>
      </c>
      <c r="D3883" s="21" t="s">
        <v>345</v>
      </c>
      <c r="E3883" s="23"/>
    </row>
    <row r="3884" spans="1:5" ht="20" customHeight="1">
      <c r="A3884" s="19" t="s">
        <v>6856</v>
      </c>
      <c r="B3884" s="20" t="s">
        <v>6857</v>
      </c>
      <c r="C3884" s="22">
        <v>671</v>
      </c>
      <c r="D3884" s="21" t="s">
        <v>345</v>
      </c>
      <c r="E3884" s="23"/>
    </row>
    <row r="3885" spans="1:5" ht="20" customHeight="1">
      <c r="A3885" s="19" t="s">
        <v>6858</v>
      </c>
      <c r="B3885" s="20" t="s">
        <v>6859</v>
      </c>
      <c r="C3885" s="21" t="s">
        <v>159799</v>
      </c>
      <c r="D3885" s="21" t="s">
        <v>345</v>
      </c>
      <c r="E3885" s="23"/>
    </row>
    <row r="3886" spans="1:5" ht="20" customHeight="1">
      <c r="A3886" s="19" t="s">
        <v>6860</v>
      </c>
      <c r="B3886" s="20" t="s">
        <v>6861</v>
      </c>
      <c r="C3886" s="21" t="s">
        <v>159800</v>
      </c>
      <c r="D3886" s="21" t="s">
        <v>345</v>
      </c>
      <c r="E3886" s="23"/>
    </row>
    <row r="3887" spans="1:5" ht="20" customHeight="1">
      <c r="A3887" s="19" t="s">
        <v>6862</v>
      </c>
      <c r="B3887" s="20" t="s">
        <v>6863</v>
      </c>
      <c r="C3887" s="21" t="s">
        <v>159801</v>
      </c>
      <c r="D3887" s="21" t="s">
        <v>345</v>
      </c>
      <c r="E3887" s="23"/>
    </row>
    <row r="3888" spans="1:5" ht="20" customHeight="1">
      <c r="A3888" s="19" t="s">
        <v>6864</v>
      </c>
      <c r="B3888" s="20" t="s">
        <v>6865</v>
      </c>
      <c r="C3888" s="21" t="s">
        <v>159802</v>
      </c>
      <c r="D3888" s="21" t="s">
        <v>345</v>
      </c>
      <c r="E3888" s="23"/>
    </row>
    <row r="3889" spans="1:5" ht="20" customHeight="1">
      <c r="A3889" s="19" t="s">
        <v>6866</v>
      </c>
      <c r="B3889" s="20" t="s">
        <v>6865</v>
      </c>
      <c r="C3889" s="21" t="s">
        <v>159802</v>
      </c>
      <c r="D3889" s="21" t="s">
        <v>345</v>
      </c>
      <c r="E3889" s="23"/>
    </row>
    <row r="3890" spans="1:5" ht="20" customHeight="1">
      <c r="A3890" s="19" t="s">
        <v>6867</v>
      </c>
      <c r="B3890" s="20" t="s">
        <v>6868</v>
      </c>
      <c r="C3890" s="21" t="s">
        <v>159803</v>
      </c>
      <c r="D3890" s="21" t="s">
        <v>345</v>
      </c>
      <c r="E3890" s="23"/>
    </row>
    <row r="3891" spans="1:5" ht="20" customHeight="1">
      <c r="A3891" s="19" t="s">
        <v>6869</v>
      </c>
      <c r="B3891" s="20" t="s">
        <v>6870</v>
      </c>
      <c r="C3891" s="21" t="s">
        <v>159804</v>
      </c>
      <c r="D3891" s="21" t="s">
        <v>345</v>
      </c>
      <c r="E3891" s="23"/>
    </row>
    <row r="3892" spans="1:5" ht="20" customHeight="1">
      <c r="A3892" s="19" t="s">
        <v>6871</v>
      </c>
      <c r="B3892" s="20" t="s">
        <v>6872</v>
      </c>
      <c r="C3892" s="21" t="s">
        <v>159805</v>
      </c>
      <c r="D3892" s="21" t="s">
        <v>345</v>
      </c>
      <c r="E3892" s="23"/>
    </row>
    <row r="3893" spans="1:5" ht="20" customHeight="1">
      <c r="A3893" s="19" t="s">
        <v>6873</v>
      </c>
      <c r="B3893" s="20" t="s">
        <v>6874</v>
      </c>
      <c r="C3893" s="21" t="s">
        <v>159806</v>
      </c>
      <c r="D3893" s="21" t="s">
        <v>345</v>
      </c>
      <c r="E3893" s="23"/>
    </row>
    <row r="3894" spans="1:5" ht="20" customHeight="1">
      <c r="A3894" s="19" t="s">
        <v>6875</v>
      </c>
      <c r="B3894" s="20" t="s">
        <v>6876</v>
      </c>
      <c r="C3894" s="21" t="s">
        <v>159807</v>
      </c>
      <c r="D3894" s="21" t="s">
        <v>345</v>
      </c>
      <c r="E3894" s="23"/>
    </row>
    <row r="3895" spans="1:5" ht="20" customHeight="1">
      <c r="A3895" s="19" t="s">
        <v>6877</v>
      </c>
      <c r="B3895" s="20" t="s">
        <v>6876</v>
      </c>
      <c r="C3895" s="21" t="s">
        <v>159807</v>
      </c>
      <c r="D3895" s="21" t="s">
        <v>345</v>
      </c>
      <c r="E3895" s="23"/>
    </row>
    <row r="3896" spans="1:5" ht="20" customHeight="1">
      <c r="A3896" s="19" t="s">
        <v>6878</v>
      </c>
      <c r="B3896" s="20" t="s">
        <v>6879</v>
      </c>
      <c r="C3896" s="21" t="s">
        <v>159808</v>
      </c>
      <c r="D3896" s="21" t="s">
        <v>345</v>
      </c>
      <c r="E3896" s="23"/>
    </row>
    <row r="3897" spans="1:5" ht="20" customHeight="1">
      <c r="A3897" s="19" t="s">
        <v>6880</v>
      </c>
      <c r="B3897" s="20" t="s">
        <v>6881</v>
      </c>
      <c r="C3897" s="21" t="s">
        <v>159809</v>
      </c>
      <c r="D3897" s="21" t="s">
        <v>345</v>
      </c>
      <c r="E3897" s="23"/>
    </row>
    <row r="3898" spans="1:5" ht="20" customHeight="1">
      <c r="A3898" s="19" t="s">
        <v>6882</v>
      </c>
      <c r="B3898" s="20" t="s">
        <v>6883</v>
      </c>
      <c r="C3898" s="21" t="s">
        <v>159810</v>
      </c>
      <c r="D3898" s="21" t="s">
        <v>345</v>
      </c>
      <c r="E3898" s="23"/>
    </row>
    <row r="3899" spans="1:5" ht="20" customHeight="1">
      <c r="A3899" s="19" t="s">
        <v>6884</v>
      </c>
      <c r="B3899" s="20" t="s">
        <v>6885</v>
      </c>
      <c r="C3899" s="21" t="s">
        <v>159811</v>
      </c>
      <c r="D3899" s="21" t="s">
        <v>139</v>
      </c>
      <c r="E3899" s="23"/>
    </row>
    <row r="3900" spans="1:5" ht="20" customHeight="1">
      <c r="A3900" s="19" t="s">
        <v>6886</v>
      </c>
      <c r="B3900" s="20" t="s">
        <v>6887</v>
      </c>
      <c r="C3900" s="22">
        <v>-183</v>
      </c>
      <c r="D3900" s="21" t="s">
        <v>345</v>
      </c>
      <c r="E3900" s="23"/>
    </row>
    <row r="3901" spans="1:5" ht="20" customHeight="1">
      <c r="A3901" s="19" t="s">
        <v>6888</v>
      </c>
      <c r="B3901" s="20" t="s">
        <v>6887</v>
      </c>
      <c r="C3901" s="22">
        <v>-183</v>
      </c>
      <c r="D3901" s="21" t="s">
        <v>345</v>
      </c>
      <c r="E3901" s="23"/>
    </row>
    <row r="3902" spans="1:5" ht="20" customHeight="1">
      <c r="A3902" s="19" t="s">
        <v>6889</v>
      </c>
      <c r="B3902" s="20" t="s">
        <v>6887</v>
      </c>
      <c r="C3902" s="22">
        <v>-183</v>
      </c>
      <c r="D3902" s="21" t="s">
        <v>345</v>
      </c>
      <c r="E3902" s="23"/>
    </row>
    <row r="3903" spans="1:5" ht="20" customHeight="1">
      <c r="A3903" s="19" t="s">
        <v>6890</v>
      </c>
      <c r="B3903" s="20" t="s">
        <v>6891</v>
      </c>
      <c r="C3903" s="21" t="s">
        <v>159812</v>
      </c>
      <c r="D3903" s="21" t="s">
        <v>345</v>
      </c>
      <c r="E3903" s="23"/>
    </row>
    <row r="3904" spans="1:5" ht="20" customHeight="1">
      <c r="A3904" s="19" t="s">
        <v>6892</v>
      </c>
      <c r="B3904" s="20" t="s">
        <v>6893</v>
      </c>
      <c r="C3904" s="21" t="s">
        <v>159813</v>
      </c>
      <c r="D3904" s="21" t="s">
        <v>345</v>
      </c>
      <c r="E3904" s="23"/>
    </row>
    <row r="3905" spans="1:5" ht="20" customHeight="1">
      <c r="A3905" s="19" t="s">
        <v>6894</v>
      </c>
      <c r="B3905" s="20" t="s">
        <v>6895</v>
      </c>
      <c r="C3905" s="21" t="s">
        <v>159814</v>
      </c>
      <c r="D3905" s="21" t="s">
        <v>345</v>
      </c>
      <c r="E3905" s="23"/>
    </row>
    <row r="3906" spans="1:5" ht="20" customHeight="1">
      <c r="A3906" s="19" t="s">
        <v>6896</v>
      </c>
      <c r="B3906" s="20" t="s">
        <v>6895</v>
      </c>
      <c r="C3906" s="21" t="s">
        <v>159814</v>
      </c>
      <c r="D3906" s="21" t="s">
        <v>345</v>
      </c>
      <c r="E3906" s="23"/>
    </row>
    <row r="3907" spans="1:5" ht="20" customHeight="1">
      <c r="A3907" s="19" t="s">
        <v>6897</v>
      </c>
      <c r="B3907" s="20" t="s">
        <v>6895</v>
      </c>
      <c r="C3907" s="21" t="s">
        <v>159814</v>
      </c>
      <c r="D3907" s="21" t="s">
        <v>345</v>
      </c>
      <c r="E3907" s="23"/>
    </row>
    <row r="3908" spans="1:5" ht="20" customHeight="1">
      <c r="A3908" s="19" t="s">
        <v>6898</v>
      </c>
      <c r="B3908" s="20" t="s">
        <v>6899</v>
      </c>
      <c r="C3908" s="21" t="s">
        <v>159815</v>
      </c>
      <c r="D3908" s="21" t="s">
        <v>345</v>
      </c>
      <c r="E3908" s="23"/>
    </row>
    <row r="3909" spans="1:5" ht="20" customHeight="1">
      <c r="A3909" s="19" t="s">
        <v>6900</v>
      </c>
      <c r="B3909" s="20" t="s">
        <v>6901</v>
      </c>
      <c r="C3909" s="21" t="s">
        <v>159816</v>
      </c>
      <c r="D3909" s="21" t="s">
        <v>345</v>
      </c>
      <c r="E3909" s="23"/>
    </row>
    <row r="3910" spans="1:5" ht="20" customHeight="1">
      <c r="A3910" s="19" t="s">
        <v>6902</v>
      </c>
      <c r="B3910" s="20" t="s">
        <v>6903</v>
      </c>
      <c r="C3910" s="22">
        <v>314</v>
      </c>
      <c r="D3910" s="21" t="s">
        <v>345</v>
      </c>
      <c r="E3910" s="23"/>
    </row>
    <row r="3911" spans="1:5" ht="20" customHeight="1">
      <c r="A3911" s="19" t="s">
        <v>6904</v>
      </c>
      <c r="B3911" s="20" t="s">
        <v>6903</v>
      </c>
      <c r="C3911" s="22">
        <v>314</v>
      </c>
      <c r="D3911" s="21" t="s">
        <v>345</v>
      </c>
      <c r="E3911" s="23"/>
    </row>
    <row r="3912" spans="1:5" ht="20" customHeight="1">
      <c r="A3912" s="19" t="s">
        <v>6905</v>
      </c>
      <c r="B3912" s="20" t="s">
        <v>6906</v>
      </c>
      <c r="C3912" s="21" t="s">
        <v>159817</v>
      </c>
      <c r="D3912" s="21" t="s">
        <v>345</v>
      </c>
      <c r="E3912" s="23"/>
    </row>
    <row r="3913" spans="1:5" ht="20" customHeight="1">
      <c r="A3913" s="19" t="s">
        <v>6907</v>
      </c>
      <c r="B3913" s="20" t="s">
        <v>6908</v>
      </c>
      <c r="C3913" s="21" t="s">
        <v>159818</v>
      </c>
      <c r="D3913" s="21" t="s">
        <v>345</v>
      </c>
      <c r="E3913" s="23"/>
    </row>
    <row r="3914" spans="1:5" ht="20" customHeight="1">
      <c r="A3914" s="19" t="s">
        <v>6909</v>
      </c>
      <c r="B3914" s="20" t="s">
        <v>6908</v>
      </c>
      <c r="C3914" s="21" t="s">
        <v>159818</v>
      </c>
      <c r="D3914" s="21" t="s">
        <v>345</v>
      </c>
      <c r="E3914" s="23"/>
    </row>
    <row r="3915" spans="1:5" ht="20" customHeight="1">
      <c r="A3915" s="19" t="s">
        <v>6910</v>
      </c>
      <c r="B3915" s="20" t="s">
        <v>6911</v>
      </c>
      <c r="C3915" s="21" t="s">
        <v>159819</v>
      </c>
      <c r="D3915" s="21" t="s">
        <v>345</v>
      </c>
      <c r="E3915" s="23"/>
    </row>
    <row r="3916" spans="1:5" ht="20" customHeight="1">
      <c r="A3916" s="19" t="s">
        <v>6912</v>
      </c>
      <c r="B3916" s="20" t="s">
        <v>6913</v>
      </c>
      <c r="C3916" s="21" t="s">
        <v>159820</v>
      </c>
      <c r="D3916" s="21" t="s">
        <v>345</v>
      </c>
      <c r="E3916" s="23"/>
    </row>
    <row r="3917" spans="1:5" ht="20" customHeight="1">
      <c r="A3917" s="19" t="s">
        <v>6914</v>
      </c>
      <c r="B3917" s="20" t="s">
        <v>6915</v>
      </c>
      <c r="C3917" s="21" t="s">
        <v>159821</v>
      </c>
      <c r="D3917" s="21" t="s">
        <v>345</v>
      </c>
      <c r="E3917" s="23"/>
    </row>
    <row r="3918" spans="1:5" ht="20" customHeight="1">
      <c r="A3918" s="19" t="s">
        <v>6916</v>
      </c>
      <c r="B3918" s="20" t="s">
        <v>6917</v>
      </c>
      <c r="C3918" s="22">
        <v>663</v>
      </c>
      <c r="D3918" s="21" t="s">
        <v>345</v>
      </c>
      <c r="E3918" s="23"/>
    </row>
    <row r="3919" spans="1:5" ht="20" customHeight="1">
      <c r="A3919" s="19" t="s">
        <v>6918</v>
      </c>
      <c r="B3919" s="20" t="s">
        <v>6919</v>
      </c>
      <c r="C3919" s="21" t="s">
        <v>159822</v>
      </c>
      <c r="D3919" s="21" t="s">
        <v>345</v>
      </c>
      <c r="E3919" s="23"/>
    </row>
    <row r="3920" spans="1:5" ht="20" customHeight="1">
      <c r="A3920" s="19" t="s">
        <v>6920</v>
      </c>
      <c r="B3920" s="20" t="s">
        <v>6921</v>
      </c>
      <c r="C3920" s="21" t="s">
        <v>159823</v>
      </c>
      <c r="D3920" s="21" t="s">
        <v>345</v>
      </c>
      <c r="E3920" s="23"/>
    </row>
    <row r="3921" spans="1:5" ht="20" customHeight="1">
      <c r="A3921" s="19" t="s">
        <v>6922</v>
      </c>
      <c r="B3921" s="20" t="s">
        <v>6921</v>
      </c>
      <c r="C3921" s="21" t="s">
        <v>159823</v>
      </c>
      <c r="D3921" s="21" t="s">
        <v>345</v>
      </c>
      <c r="E3921" s="23"/>
    </row>
    <row r="3922" spans="1:5" ht="20" customHeight="1">
      <c r="A3922" s="19" t="s">
        <v>6923</v>
      </c>
      <c r="B3922" s="20" t="s">
        <v>6924</v>
      </c>
      <c r="C3922" s="21" t="s">
        <v>159824</v>
      </c>
      <c r="D3922" s="21" t="s">
        <v>345</v>
      </c>
      <c r="E3922" s="23"/>
    </row>
    <row r="3923" spans="1:5" ht="20" customHeight="1">
      <c r="A3923" s="19" t="s">
        <v>6925</v>
      </c>
      <c r="B3923" s="20" t="s">
        <v>6926</v>
      </c>
      <c r="C3923" s="21" t="s">
        <v>159825</v>
      </c>
      <c r="D3923" s="21" t="s">
        <v>345</v>
      </c>
      <c r="E3923" s="23"/>
    </row>
    <row r="3924" spans="1:5" ht="20" customHeight="1">
      <c r="A3924" s="19" t="s">
        <v>6927</v>
      </c>
      <c r="B3924" s="20" t="s">
        <v>6928</v>
      </c>
      <c r="C3924" s="21" t="s">
        <v>159826</v>
      </c>
      <c r="D3924" s="21" t="s">
        <v>345</v>
      </c>
      <c r="E3924" s="23"/>
    </row>
    <row r="3925" spans="1:5" ht="20" customHeight="1">
      <c r="A3925" s="19" t="s">
        <v>6929</v>
      </c>
      <c r="B3925" s="20" t="s">
        <v>6930</v>
      </c>
      <c r="C3925" s="21" t="s">
        <v>159827</v>
      </c>
      <c r="D3925" s="21" t="s">
        <v>345</v>
      </c>
      <c r="E3925" s="23"/>
    </row>
    <row r="3926" spans="1:5" ht="20" customHeight="1">
      <c r="A3926" s="19" t="s">
        <v>6931</v>
      </c>
      <c r="B3926" s="20" t="s">
        <v>6932</v>
      </c>
      <c r="C3926" s="21" t="s">
        <v>159828</v>
      </c>
      <c r="D3926" s="21" t="s">
        <v>345</v>
      </c>
      <c r="E3926" s="23"/>
    </row>
    <row r="3927" spans="1:5" ht="20" customHeight="1">
      <c r="A3927" s="19" t="s">
        <v>6933</v>
      </c>
      <c r="B3927" s="20" t="s">
        <v>6934</v>
      </c>
      <c r="C3927" s="21" t="s">
        <v>159829</v>
      </c>
      <c r="D3927" s="21" t="s">
        <v>345</v>
      </c>
      <c r="E3927" s="23"/>
    </row>
    <row r="3928" spans="1:5" ht="20" customHeight="1">
      <c r="A3928" s="19" t="s">
        <v>6935</v>
      </c>
      <c r="B3928" s="20" t="s">
        <v>6934</v>
      </c>
      <c r="C3928" s="21" t="s">
        <v>159829</v>
      </c>
      <c r="D3928" s="21" t="s">
        <v>345</v>
      </c>
      <c r="E3928" s="23"/>
    </row>
    <row r="3929" spans="1:5" ht="20" customHeight="1">
      <c r="A3929" s="19" t="s">
        <v>6936</v>
      </c>
      <c r="B3929" s="20" t="s">
        <v>6937</v>
      </c>
      <c r="C3929" s="21" t="s">
        <v>159830</v>
      </c>
      <c r="D3929" s="21" t="s">
        <v>345</v>
      </c>
      <c r="E3929" s="23"/>
    </row>
    <row r="3930" spans="1:5" ht="20" customHeight="1">
      <c r="A3930" s="19" t="s">
        <v>6938</v>
      </c>
      <c r="B3930" s="20" t="s">
        <v>6939</v>
      </c>
      <c r="C3930" s="21" t="s">
        <v>159831</v>
      </c>
      <c r="D3930" s="21" t="s">
        <v>345</v>
      </c>
      <c r="E3930" s="23"/>
    </row>
    <row r="3931" spans="1:5" ht="20" customHeight="1">
      <c r="A3931" s="19" t="s">
        <v>6940</v>
      </c>
      <c r="B3931" s="20" t="s">
        <v>6941</v>
      </c>
      <c r="C3931" s="21" t="s">
        <v>159832</v>
      </c>
      <c r="D3931" s="21" t="s">
        <v>139</v>
      </c>
      <c r="E3931" s="23"/>
    </row>
    <row r="3932" spans="1:5" ht="20" customHeight="1">
      <c r="A3932" s="19" t="s">
        <v>6942</v>
      </c>
      <c r="B3932" s="20" t="s">
        <v>6943</v>
      </c>
      <c r="C3932" s="21" t="s">
        <v>159833</v>
      </c>
      <c r="D3932" s="21" t="s">
        <v>345</v>
      </c>
      <c r="E3932" s="23"/>
    </row>
    <row r="3933" spans="1:5" ht="20" customHeight="1">
      <c r="A3933" s="19" t="s">
        <v>6944</v>
      </c>
      <c r="B3933" s="20" t="s">
        <v>6945</v>
      </c>
      <c r="C3933" s="21" t="s">
        <v>159834</v>
      </c>
      <c r="D3933" s="21" t="s">
        <v>345</v>
      </c>
      <c r="E3933" s="23"/>
    </row>
    <row r="3934" spans="1:5" ht="20" customHeight="1">
      <c r="A3934" s="19" t="s">
        <v>6946</v>
      </c>
      <c r="B3934" s="20" t="s">
        <v>6947</v>
      </c>
      <c r="C3934" s="21" t="s">
        <v>159835</v>
      </c>
      <c r="D3934" s="21" t="s">
        <v>345</v>
      </c>
      <c r="E3934" s="23"/>
    </row>
    <row r="3935" spans="1:5" ht="20" customHeight="1">
      <c r="A3935" s="19" t="s">
        <v>6948</v>
      </c>
      <c r="B3935" s="20" t="s">
        <v>6949</v>
      </c>
      <c r="C3935" s="21" t="s">
        <v>159836</v>
      </c>
      <c r="D3935" s="21" t="s">
        <v>296</v>
      </c>
      <c r="E3935" s="23"/>
    </row>
    <row r="3936" spans="1:5" ht="20" customHeight="1">
      <c r="A3936" s="19" t="s">
        <v>6950</v>
      </c>
      <c r="B3936" s="20" t="s">
        <v>6951</v>
      </c>
      <c r="C3936" s="21" t="s">
        <v>159837</v>
      </c>
      <c r="D3936" s="21" t="s">
        <v>345</v>
      </c>
      <c r="E3936" s="23"/>
    </row>
    <row r="3937" spans="1:5" ht="20" customHeight="1">
      <c r="A3937" s="19" t="s">
        <v>6952</v>
      </c>
      <c r="B3937" s="20" t="s">
        <v>6951</v>
      </c>
      <c r="C3937" s="21" t="s">
        <v>159837</v>
      </c>
      <c r="D3937" s="21" t="s">
        <v>345</v>
      </c>
      <c r="E3937" s="23"/>
    </row>
    <row r="3938" spans="1:5" ht="20" customHeight="1">
      <c r="A3938" s="19" t="s">
        <v>6953</v>
      </c>
      <c r="B3938" s="20" t="s">
        <v>6951</v>
      </c>
      <c r="C3938" s="21" t="s">
        <v>159837</v>
      </c>
      <c r="D3938" s="21" t="s">
        <v>345</v>
      </c>
      <c r="E3938" s="23"/>
    </row>
    <row r="3939" spans="1:5" ht="20" customHeight="1">
      <c r="A3939" s="19" t="s">
        <v>6954</v>
      </c>
      <c r="B3939" s="20" t="s">
        <v>6955</v>
      </c>
      <c r="C3939" s="21" t="s">
        <v>159838</v>
      </c>
      <c r="D3939" s="21" t="s">
        <v>345</v>
      </c>
      <c r="E3939" s="23"/>
    </row>
    <row r="3940" spans="1:5" ht="20" customHeight="1">
      <c r="A3940" s="19" t="s">
        <v>6956</v>
      </c>
      <c r="B3940" s="20" t="s">
        <v>6957</v>
      </c>
      <c r="C3940" s="21" t="s">
        <v>159839</v>
      </c>
      <c r="D3940" s="21" t="s">
        <v>345</v>
      </c>
      <c r="E3940" s="23"/>
    </row>
    <row r="3941" spans="1:5" ht="20" customHeight="1">
      <c r="A3941" s="19" t="s">
        <v>6958</v>
      </c>
      <c r="B3941" s="20" t="s">
        <v>6959</v>
      </c>
      <c r="C3941" s="21" t="s">
        <v>159840</v>
      </c>
      <c r="D3941" s="21" t="s">
        <v>345</v>
      </c>
      <c r="E3941" s="23"/>
    </row>
    <row r="3942" spans="1:5" ht="20" customHeight="1">
      <c r="A3942" s="19" t="s">
        <v>6960</v>
      </c>
      <c r="B3942" s="20" t="s">
        <v>6959</v>
      </c>
      <c r="C3942" s="21" t="s">
        <v>159840</v>
      </c>
      <c r="D3942" s="21" t="s">
        <v>345</v>
      </c>
      <c r="E3942" s="23"/>
    </row>
    <row r="3943" spans="1:5" ht="20" customHeight="1">
      <c r="A3943" s="19" t="s">
        <v>6961</v>
      </c>
      <c r="B3943" s="20" t="s">
        <v>6962</v>
      </c>
      <c r="C3943" s="21" t="s">
        <v>159841</v>
      </c>
      <c r="D3943" s="21" t="s">
        <v>345</v>
      </c>
      <c r="E3943" s="23"/>
    </row>
    <row r="3944" spans="1:5" ht="20" customHeight="1">
      <c r="A3944" s="19" t="s">
        <v>6963</v>
      </c>
      <c r="B3944" s="20" t="s">
        <v>6964</v>
      </c>
      <c r="C3944" s="21" t="s">
        <v>159842</v>
      </c>
      <c r="D3944" s="21" t="s">
        <v>345</v>
      </c>
      <c r="E3944" s="23"/>
    </row>
    <row r="3945" spans="1:5" ht="20" customHeight="1">
      <c r="A3945" s="19" t="s">
        <v>6965</v>
      </c>
      <c r="B3945" s="20" t="s">
        <v>6964</v>
      </c>
      <c r="C3945" s="21" t="s">
        <v>159842</v>
      </c>
      <c r="D3945" s="21" t="s">
        <v>345</v>
      </c>
      <c r="E3945" s="23"/>
    </row>
    <row r="3946" spans="1:5" ht="20" customHeight="1">
      <c r="A3946" s="19" t="s">
        <v>6966</v>
      </c>
      <c r="B3946" s="20" t="s">
        <v>6967</v>
      </c>
      <c r="C3946" s="21" t="s">
        <v>159843</v>
      </c>
      <c r="D3946" s="21" t="s">
        <v>345</v>
      </c>
      <c r="E3946" s="23"/>
    </row>
    <row r="3947" spans="1:5" ht="20" customHeight="1">
      <c r="A3947" s="19" t="s">
        <v>6968</v>
      </c>
      <c r="B3947" s="20" t="s">
        <v>6969</v>
      </c>
      <c r="C3947" s="21" t="s">
        <v>159844</v>
      </c>
      <c r="D3947" s="21" t="s">
        <v>345</v>
      </c>
      <c r="E3947" s="23"/>
    </row>
    <row r="3948" spans="1:5" ht="20" customHeight="1">
      <c r="A3948" s="19" t="s">
        <v>6970</v>
      </c>
      <c r="B3948" s="20" t="s">
        <v>6971</v>
      </c>
      <c r="C3948" s="21" t="s">
        <v>159845</v>
      </c>
      <c r="D3948" s="21" t="s">
        <v>345</v>
      </c>
      <c r="E3948" s="23"/>
    </row>
    <row r="3949" spans="1:5" ht="20" customHeight="1">
      <c r="A3949" s="19" t="s">
        <v>6972</v>
      </c>
      <c r="B3949" s="20" t="s">
        <v>6973</v>
      </c>
      <c r="C3949" s="21" t="s">
        <v>159846</v>
      </c>
      <c r="D3949" s="21" t="s">
        <v>345</v>
      </c>
      <c r="E3949" s="23"/>
    </row>
    <row r="3950" spans="1:5" ht="20" customHeight="1">
      <c r="A3950" s="19" t="s">
        <v>6974</v>
      </c>
      <c r="B3950" s="20" t="s">
        <v>6975</v>
      </c>
      <c r="C3950" s="21" t="s">
        <v>159847</v>
      </c>
      <c r="D3950" s="21" t="s">
        <v>345</v>
      </c>
      <c r="E3950" s="23"/>
    </row>
    <row r="3951" spans="1:5" ht="20" customHeight="1">
      <c r="A3951" s="19" t="s">
        <v>6976</v>
      </c>
      <c r="B3951" s="20" t="s">
        <v>6977</v>
      </c>
      <c r="C3951" s="21" t="s">
        <v>159848</v>
      </c>
      <c r="D3951" s="21" t="s">
        <v>296</v>
      </c>
      <c r="E3951" s="23"/>
    </row>
    <row r="3952" spans="1:5" ht="20" customHeight="1">
      <c r="A3952" s="19" t="s">
        <v>6978</v>
      </c>
      <c r="B3952" s="20" t="s">
        <v>6979</v>
      </c>
      <c r="C3952" s="21" t="s">
        <v>159849</v>
      </c>
      <c r="D3952" s="21" t="s">
        <v>345</v>
      </c>
      <c r="E3952" s="23"/>
    </row>
    <row r="3953" spans="1:5" ht="20" customHeight="1">
      <c r="A3953" s="19" t="s">
        <v>6980</v>
      </c>
      <c r="B3953" s="20" t="s">
        <v>6979</v>
      </c>
      <c r="C3953" s="21" t="s">
        <v>159849</v>
      </c>
      <c r="D3953" s="21" t="s">
        <v>345</v>
      </c>
      <c r="E3953" s="23"/>
    </row>
    <row r="3954" spans="1:5" ht="20" customHeight="1">
      <c r="A3954" s="19" t="s">
        <v>6981</v>
      </c>
      <c r="B3954" s="20" t="s">
        <v>6982</v>
      </c>
      <c r="C3954" s="21" t="s">
        <v>159850</v>
      </c>
      <c r="D3954" s="21" t="s">
        <v>345</v>
      </c>
      <c r="E3954" s="23"/>
    </row>
    <row r="3955" spans="1:5" ht="20" customHeight="1">
      <c r="A3955" s="19" t="s">
        <v>6983</v>
      </c>
      <c r="B3955" s="20" t="s">
        <v>6984</v>
      </c>
      <c r="C3955" s="21" t="s">
        <v>159851</v>
      </c>
      <c r="D3955" s="21" t="s">
        <v>296</v>
      </c>
      <c r="E3955" s="23"/>
    </row>
    <row r="3956" spans="1:5" ht="20" customHeight="1">
      <c r="A3956" s="19" t="s">
        <v>6985</v>
      </c>
      <c r="B3956" s="20" t="s">
        <v>6986</v>
      </c>
      <c r="C3956" s="21" t="s">
        <v>159852</v>
      </c>
      <c r="D3956" s="21" t="s">
        <v>345</v>
      </c>
      <c r="E3956" s="23"/>
    </row>
    <row r="3957" spans="1:5" ht="20" customHeight="1">
      <c r="A3957" s="19" t="s">
        <v>6987</v>
      </c>
      <c r="B3957" s="20" t="s">
        <v>6988</v>
      </c>
      <c r="C3957" s="21" t="s">
        <v>159853</v>
      </c>
      <c r="D3957" s="21" t="s">
        <v>345</v>
      </c>
      <c r="E3957" s="23"/>
    </row>
    <row r="3958" spans="1:5" ht="20" customHeight="1">
      <c r="A3958" s="19" t="s">
        <v>6989</v>
      </c>
      <c r="B3958" s="20" t="s">
        <v>6990</v>
      </c>
      <c r="C3958" s="21" t="s">
        <v>159854</v>
      </c>
      <c r="D3958" s="21" t="s">
        <v>345</v>
      </c>
      <c r="E3958" s="23"/>
    </row>
    <row r="3959" spans="1:5" ht="20" customHeight="1">
      <c r="A3959" s="19" t="s">
        <v>6991</v>
      </c>
      <c r="B3959" s="20" t="s">
        <v>6992</v>
      </c>
      <c r="C3959" s="21" t="s">
        <v>159855</v>
      </c>
      <c r="D3959" s="21" t="s">
        <v>345</v>
      </c>
      <c r="E3959" s="23"/>
    </row>
    <row r="3960" spans="1:5" ht="20" customHeight="1">
      <c r="A3960" s="19" t="s">
        <v>6993</v>
      </c>
      <c r="B3960" s="20" t="s">
        <v>6992</v>
      </c>
      <c r="C3960" s="21" t="s">
        <v>159855</v>
      </c>
      <c r="D3960" s="21" t="s">
        <v>345</v>
      </c>
      <c r="E3960" s="23"/>
    </row>
    <row r="3961" spans="1:5" ht="20" customHeight="1">
      <c r="A3961" s="19" t="s">
        <v>6994</v>
      </c>
      <c r="B3961" s="20" t="s">
        <v>6995</v>
      </c>
      <c r="C3961" s="21" t="s">
        <v>159856</v>
      </c>
      <c r="D3961" s="21" t="s">
        <v>345</v>
      </c>
      <c r="E3961" s="23"/>
    </row>
    <row r="3962" spans="1:5" ht="20" customHeight="1">
      <c r="A3962" s="19" t="s">
        <v>6996</v>
      </c>
      <c r="B3962" s="20" t="s">
        <v>6997</v>
      </c>
      <c r="C3962" s="21" t="s">
        <v>159857</v>
      </c>
      <c r="D3962" s="21" t="s">
        <v>345</v>
      </c>
      <c r="E3962" s="23"/>
    </row>
    <row r="3963" spans="1:5" ht="20" customHeight="1">
      <c r="A3963" s="19" t="s">
        <v>6998</v>
      </c>
      <c r="B3963" s="20" t="s">
        <v>6999</v>
      </c>
      <c r="C3963" s="21" t="s">
        <v>159858</v>
      </c>
      <c r="D3963" s="21" t="s">
        <v>139</v>
      </c>
      <c r="E3963" s="23"/>
    </row>
    <row r="3964" spans="1:5" ht="20" customHeight="1">
      <c r="A3964" s="19" t="s">
        <v>7000</v>
      </c>
      <c r="B3964" s="20" t="s">
        <v>7001</v>
      </c>
      <c r="C3964" s="21" t="s">
        <v>159859</v>
      </c>
      <c r="D3964" s="21" t="s">
        <v>345</v>
      </c>
      <c r="E3964" s="23"/>
    </row>
    <row r="3965" spans="1:5" ht="20" customHeight="1">
      <c r="A3965" s="19" t="s">
        <v>7002</v>
      </c>
      <c r="B3965" s="20" t="s">
        <v>7003</v>
      </c>
      <c r="C3965" s="21" t="s">
        <v>159860</v>
      </c>
      <c r="D3965" s="21" t="s">
        <v>296</v>
      </c>
      <c r="E3965" s="23"/>
    </row>
    <row r="3966" spans="1:5" ht="20" customHeight="1">
      <c r="A3966" s="19" t="s">
        <v>7004</v>
      </c>
      <c r="B3966" s="20" t="s">
        <v>7005</v>
      </c>
      <c r="C3966" s="21" t="s">
        <v>159861</v>
      </c>
      <c r="D3966" s="21" t="s">
        <v>345</v>
      </c>
      <c r="E3966" s="23"/>
    </row>
    <row r="3967" spans="1:5" ht="20" customHeight="1">
      <c r="A3967" s="19" t="s">
        <v>7006</v>
      </c>
      <c r="B3967" s="20" t="s">
        <v>7007</v>
      </c>
      <c r="C3967" s="21" t="s">
        <v>159862</v>
      </c>
      <c r="D3967" s="21" t="s">
        <v>345</v>
      </c>
      <c r="E3967" s="23"/>
    </row>
    <row r="3968" spans="1:5" ht="20" customHeight="1">
      <c r="A3968" s="19" t="s">
        <v>7008</v>
      </c>
      <c r="B3968" s="20" t="s">
        <v>7009</v>
      </c>
      <c r="C3968" s="21" t="s">
        <v>158848</v>
      </c>
      <c r="D3968" s="21" t="s">
        <v>296</v>
      </c>
      <c r="E3968" s="23"/>
    </row>
    <row r="3969" spans="1:5" ht="20" customHeight="1">
      <c r="A3969" s="19" t="s">
        <v>7010</v>
      </c>
      <c r="B3969" s="20" t="s">
        <v>7011</v>
      </c>
      <c r="C3969" s="21" t="s">
        <v>159863</v>
      </c>
      <c r="D3969" s="21" t="s">
        <v>345</v>
      </c>
      <c r="E3969" s="23"/>
    </row>
    <row r="3970" spans="1:5" ht="20" customHeight="1">
      <c r="A3970" s="19" t="s">
        <v>7012</v>
      </c>
      <c r="B3970" s="20" t="s">
        <v>7013</v>
      </c>
      <c r="C3970" s="21" t="s">
        <v>159864</v>
      </c>
      <c r="D3970" s="21" t="s">
        <v>345</v>
      </c>
      <c r="E3970" s="23"/>
    </row>
    <row r="3971" spans="1:5" ht="20" customHeight="1">
      <c r="A3971" s="19" t="s">
        <v>7014</v>
      </c>
      <c r="B3971" s="20" t="s">
        <v>7015</v>
      </c>
      <c r="C3971" s="21" t="s">
        <v>159865</v>
      </c>
      <c r="D3971" s="21" t="s">
        <v>345</v>
      </c>
      <c r="E3971" s="23"/>
    </row>
    <row r="3972" spans="1:5" ht="20" customHeight="1">
      <c r="A3972" s="19" t="s">
        <v>7016</v>
      </c>
      <c r="B3972" s="20" t="s">
        <v>7017</v>
      </c>
      <c r="C3972" s="21" t="s">
        <v>159866</v>
      </c>
      <c r="D3972" s="21" t="s">
        <v>345</v>
      </c>
      <c r="E3972" s="23"/>
    </row>
    <row r="3973" spans="1:5" ht="20" customHeight="1">
      <c r="A3973" s="19" t="s">
        <v>7018</v>
      </c>
      <c r="B3973" s="20" t="s">
        <v>7019</v>
      </c>
      <c r="C3973" s="21" t="s">
        <v>159867</v>
      </c>
      <c r="D3973" s="21" t="s">
        <v>345</v>
      </c>
      <c r="E3973" s="23"/>
    </row>
    <row r="3974" spans="1:5" ht="20" customHeight="1">
      <c r="A3974" s="19" t="s">
        <v>7020</v>
      </c>
      <c r="B3974" s="20" t="s">
        <v>7019</v>
      </c>
      <c r="C3974" s="21" t="s">
        <v>159867</v>
      </c>
      <c r="D3974" s="21" t="s">
        <v>345</v>
      </c>
      <c r="E3974" s="23"/>
    </row>
    <row r="3975" spans="1:5" ht="20" customHeight="1">
      <c r="A3975" s="19" t="s">
        <v>7021</v>
      </c>
      <c r="B3975" s="20" t="s">
        <v>7019</v>
      </c>
      <c r="C3975" s="21" t="s">
        <v>159867</v>
      </c>
      <c r="D3975" s="21" t="s">
        <v>345</v>
      </c>
      <c r="E3975" s="23"/>
    </row>
    <row r="3976" spans="1:5" ht="20" customHeight="1">
      <c r="A3976" s="19" t="s">
        <v>7022</v>
      </c>
      <c r="B3976" s="20" t="s">
        <v>7019</v>
      </c>
      <c r="C3976" s="21" t="s">
        <v>159867</v>
      </c>
      <c r="D3976" s="21" t="s">
        <v>345</v>
      </c>
      <c r="E3976" s="23"/>
    </row>
    <row r="3977" spans="1:5" ht="20" customHeight="1">
      <c r="A3977" s="19" t="s">
        <v>7023</v>
      </c>
      <c r="B3977" s="20" t="s">
        <v>7019</v>
      </c>
      <c r="C3977" s="21" t="s">
        <v>159867</v>
      </c>
      <c r="D3977" s="21" t="s">
        <v>345</v>
      </c>
      <c r="E3977" s="23"/>
    </row>
    <row r="3978" spans="1:5" ht="20" customHeight="1">
      <c r="A3978" s="19" t="s">
        <v>7024</v>
      </c>
      <c r="B3978" s="20" t="s">
        <v>7025</v>
      </c>
      <c r="C3978" s="22">
        <v>528</v>
      </c>
      <c r="D3978" s="21" t="s">
        <v>345</v>
      </c>
      <c r="E3978" s="23"/>
    </row>
    <row r="3979" spans="1:5" ht="20" customHeight="1">
      <c r="A3979" s="19" t="s">
        <v>7026</v>
      </c>
      <c r="B3979" s="20" t="s">
        <v>7027</v>
      </c>
      <c r="C3979" s="21" t="s">
        <v>159868</v>
      </c>
      <c r="D3979" s="21" t="s">
        <v>345</v>
      </c>
      <c r="E3979" s="23"/>
    </row>
    <row r="3980" spans="1:5" ht="20" customHeight="1">
      <c r="A3980" s="19" t="s">
        <v>7028</v>
      </c>
      <c r="B3980" s="20" t="s">
        <v>7029</v>
      </c>
      <c r="C3980" s="21" t="s">
        <v>159869</v>
      </c>
      <c r="D3980" s="21" t="s">
        <v>345</v>
      </c>
      <c r="E3980" s="23"/>
    </row>
    <row r="3981" spans="1:5" ht="20" customHeight="1">
      <c r="A3981" s="19" t="s">
        <v>7030</v>
      </c>
      <c r="B3981" s="20" t="s">
        <v>7031</v>
      </c>
      <c r="C3981" s="21" t="s">
        <v>159870</v>
      </c>
      <c r="D3981" s="21" t="s">
        <v>345</v>
      </c>
      <c r="E3981" s="23"/>
    </row>
    <row r="3982" spans="1:5" ht="20" customHeight="1">
      <c r="A3982" s="19" t="s">
        <v>7032</v>
      </c>
      <c r="B3982" s="20" t="s">
        <v>7033</v>
      </c>
      <c r="C3982" s="21" t="s">
        <v>159871</v>
      </c>
      <c r="D3982" s="21" t="s">
        <v>345</v>
      </c>
      <c r="E3982" s="23"/>
    </row>
    <row r="3983" spans="1:5" ht="20" customHeight="1">
      <c r="A3983" s="19" t="s">
        <v>7034</v>
      </c>
      <c r="B3983" s="20" t="s">
        <v>7033</v>
      </c>
      <c r="C3983" s="21" t="s">
        <v>159871</v>
      </c>
      <c r="D3983" s="21" t="s">
        <v>345</v>
      </c>
      <c r="E3983" s="23"/>
    </row>
    <row r="3984" spans="1:5" ht="20" customHeight="1">
      <c r="A3984" s="19" t="s">
        <v>7035</v>
      </c>
      <c r="B3984" s="20" t="s">
        <v>7036</v>
      </c>
      <c r="C3984" s="21" t="s">
        <v>159872</v>
      </c>
      <c r="D3984" s="21" t="s">
        <v>345</v>
      </c>
      <c r="E3984" s="23"/>
    </row>
    <row r="3985" spans="1:5" ht="20" customHeight="1">
      <c r="A3985" s="19" t="s">
        <v>7037</v>
      </c>
      <c r="B3985" s="20" t="s">
        <v>7038</v>
      </c>
      <c r="C3985" s="21" t="s">
        <v>159873</v>
      </c>
      <c r="D3985" s="21" t="s">
        <v>345</v>
      </c>
      <c r="E3985" s="23"/>
    </row>
    <row r="3986" spans="1:5" ht="20" customHeight="1">
      <c r="A3986" s="19" t="s">
        <v>7039</v>
      </c>
      <c r="B3986" s="20" t="s">
        <v>7040</v>
      </c>
      <c r="C3986" s="21" t="s">
        <v>159874</v>
      </c>
      <c r="D3986" s="21" t="s">
        <v>345</v>
      </c>
      <c r="E3986" s="23"/>
    </row>
    <row r="3987" spans="1:5" ht="20" customHeight="1">
      <c r="A3987" s="19" t="s">
        <v>7041</v>
      </c>
      <c r="B3987" s="20" t="s">
        <v>7042</v>
      </c>
      <c r="C3987" s="21" t="s">
        <v>159875</v>
      </c>
      <c r="D3987" s="21" t="s">
        <v>345</v>
      </c>
      <c r="E3987" s="23"/>
    </row>
    <row r="3988" spans="1:5" ht="20" customHeight="1">
      <c r="A3988" s="19" t="s">
        <v>7043</v>
      </c>
      <c r="B3988" s="20" t="s">
        <v>7044</v>
      </c>
      <c r="C3988" s="21" t="s">
        <v>159876</v>
      </c>
      <c r="D3988" s="21" t="s">
        <v>345</v>
      </c>
      <c r="E3988" s="23"/>
    </row>
    <row r="3989" spans="1:5" ht="20" customHeight="1">
      <c r="A3989" s="19" t="s">
        <v>7045</v>
      </c>
      <c r="B3989" s="20" t="s">
        <v>7044</v>
      </c>
      <c r="C3989" s="21" t="s">
        <v>159876</v>
      </c>
      <c r="D3989" s="21" t="s">
        <v>345</v>
      </c>
      <c r="E3989" s="23"/>
    </row>
    <row r="3990" spans="1:5" ht="20" customHeight="1">
      <c r="A3990" s="19" t="s">
        <v>7046</v>
      </c>
      <c r="B3990" s="20" t="s">
        <v>7047</v>
      </c>
      <c r="C3990" s="21" t="s">
        <v>159877</v>
      </c>
      <c r="D3990" s="21" t="s">
        <v>139</v>
      </c>
      <c r="E3990" s="23"/>
    </row>
    <row r="3991" spans="1:5" ht="20" customHeight="1">
      <c r="A3991" s="19" t="s">
        <v>7048</v>
      </c>
      <c r="B3991" s="20" t="s">
        <v>7049</v>
      </c>
      <c r="C3991" s="21" t="s">
        <v>159878</v>
      </c>
      <c r="D3991" s="21" t="s">
        <v>345</v>
      </c>
      <c r="E3991" s="23"/>
    </row>
    <row r="3992" spans="1:5" ht="20" customHeight="1">
      <c r="A3992" s="19" t="s">
        <v>7050</v>
      </c>
      <c r="B3992" s="20" t="s">
        <v>7051</v>
      </c>
      <c r="C3992" s="21" t="s">
        <v>159879</v>
      </c>
      <c r="D3992" s="21" t="s">
        <v>345</v>
      </c>
      <c r="E3992" s="23"/>
    </row>
    <row r="3993" spans="1:5" ht="20" customHeight="1">
      <c r="A3993" s="19" t="s">
        <v>7052</v>
      </c>
      <c r="B3993" s="20" t="s">
        <v>7053</v>
      </c>
      <c r="C3993" s="21" t="s">
        <v>159880</v>
      </c>
      <c r="D3993" s="21" t="s">
        <v>345</v>
      </c>
      <c r="E3993" s="23"/>
    </row>
    <row r="3994" spans="1:5" ht="20" customHeight="1">
      <c r="A3994" s="19" t="s">
        <v>7054</v>
      </c>
      <c r="B3994" s="20" t="s">
        <v>7055</v>
      </c>
      <c r="C3994" s="21" t="s">
        <v>159881</v>
      </c>
      <c r="D3994" s="21" t="s">
        <v>345</v>
      </c>
      <c r="E3994" s="23"/>
    </row>
    <row r="3995" spans="1:5" ht="20" customHeight="1">
      <c r="A3995" s="19" t="s">
        <v>7056</v>
      </c>
      <c r="B3995" s="20" t="s">
        <v>7057</v>
      </c>
      <c r="C3995" s="21" t="s">
        <v>159882</v>
      </c>
      <c r="D3995" s="21" t="s">
        <v>345</v>
      </c>
      <c r="E3995" s="23"/>
    </row>
    <row r="3996" spans="1:5" ht="20" customHeight="1">
      <c r="A3996" s="19" t="s">
        <v>7058</v>
      </c>
      <c r="B3996" s="20" t="s">
        <v>7059</v>
      </c>
      <c r="C3996" s="21" t="s">
        <v>159883</v>
      </c>
      <c r="D3996" s="21" t="s">
        <v>345</v>
      </c>
      <c r="E3996" s="23"/>
    </row>
    <row r="3997" spans="1:5" ht="20" customHeight="1">
      <c r="A3997" s="19" t="s">
        <v>7060</v>
      </c>
      <c r="B3997" s="20" t="s">
        <v>7059</v>
      </c>
      <c r="C3997" s="21" t="s">
        <v>159883</v>
      </c>
      <c r="D3997" s="21" t="s">
        <v>345</v>
      </c>
      <c r="E3997" s="23"/>
    </row>
    <row r="3998" spans="1:5" ht="20" customHeight="1">
      <c r="A3998" s="19" t="s">
        <v>7061</v>
      </c>
      <c r="B3998" s="20" t="s">
        <v>7059</v>
      </c>
      <c r="C3998" s="21" t="s">
        <v>159883</v>
      </c>
      <c r="D3998" s="21" t="s">
        <v>345</v>
      </c>
      <c r="E3998" s="23"/>
    </row>
    <row r="3999" spans="1:5" ht="20" customHeight="1">
      <c r="A3999" s="19" t="s">
        <v>7062</v>
      </c>
      <c r="B3999" s="20" t="s">
        <v>7063</v>
      </c>
      <c r="C3999" s="21" t="s">
        <v>159884</v>
      </c>
      <c r="D3999" s="21" t="s">
        <v>345</v>
      </c>
      <c r="E3999" s="23"/>
    </row>
    <row r="4000" spans="1:5" ht="20" customHeight="1">
      <c r="A4000" s="19" t="s">
        <v>7064</v>
      </c>
      <c r="B4000" s="20" t="s">
        <v>7063</v>
      </c>
      <c r="C4000" s="21" t="s">
        <v>159884</v>
      </c>
      <c r="D4000" s="21" t="s">
        <v>345</v>
      </c>
      <c r="E4000" s="23"/>
    </row>
    <row r="4001" spans="1:5" ht="20" customHeight="1">
      <c r="A4001" s="19" t="s">
        <v>7065</v>
      </c>
      <c r="B4001" s="20" t="s">
        <v>7066</v>
      </c>
      <c r="C4001" s="22">
        <v>692</v>
      </c>
      <c r="D4001" s="21" t="s">
        <v>345</v>
      </c>
      <c r="E4001" s="23"/>
    </row>
    <row r="4002" spans="1:5" ht="20" customHeight="1">
      <c r="A4002" s="19" t="s">
        <v>7067</v>
      </c>
      <c r="B4002" s="20" t="s">
        <v>7068</v>
      </c>
      <c r="C4002" s="21" t="s">
        <v>159885</v>
      </c>
      <c r="D4002" s="21" t="s">
        <v>345</v>
      </c>
      <c r="E4002" s="23"/>
    </row>
    <row r="4003" spans="1:5" ht="20" customHeight="1">
      <c r="A4003" s="19" t="s">
        <v>7069</v>
      </c>
      <c r="B4003" s="20" t="s">
        <v>7070</v>
      </c>
      <c r="C4003" s="21" t="s">
        <v>159886</v>
      </c>
      <c r="D4003" s="21" t="s">
        <v>345</v>
      </c>
      <c r="E4003" s="23"/>
    </row>
    <row r="4004" spans="1:5" ht="20" customHeight="1">
      <c r="A4004" s="19" t="s">
        <v>7071</v>
      </c>
      <c r="B4004" s="20" t="s">
        <v>7072</v>
      </c>
      <c r="C4004" s="21" t="s">
        <v>159887</v>
      </c>
      <c r="D4004" s="21" t="s">
        <v>345</v>
      </c>
      <c r="E4004" s="23"/>
    </row>
    <row r="4005" spans="1:5" ht="20" customHeight="1">
      <c r="A4005" s="19" t="s">
        <v>7073</v>
      </c>
      <c r="B4005" s="20" t="s">
        <v>7074</v>
      </c>
      <c r="C4005" s="21" t="s">
        <v>159888</v>
      </c>
      <c r="D4005" s="21" t="s">
        <v>345</v>
      </c>
      <c r="E4005" s="23"/>
    </row>
    <row r="4006" spans="1:5" ht="20" customHeight="1">
      <c r="A4006" s="19" t="s">
        <v>7075</v>
      </c>
      <c r="B4006" s="20" t="s">
        <v>7074</v>
      </c>
      <c r="C4006" s="21" t="s">
        <v>159888</v>
      </c>
      <c r="D4006" s="21" t="s">
        <v>345</v>
      </c>
      <c r="E4006" s="23"/>
    </row>
    <row r="4007" spans="1:5" ht="20" customHeight="1">
      <c r="A4007" s="19" t="s">
        <v>7076</v>
      </c>
      <c r="B4007" s="20" t="s">
        <v>7074</v>
      </c>
      <c r="C4007" s="21" t="s">
        <v>159888</v>
      </c>
      <c r="D4007" s="21" t="s">
        <v>345</v>
      </c>
      <c r="E4007" s="23"/>
    </row>
    <row r="4008" spans="1:5" ht="20" customHeight="1">
      <c r="A4008" s="19" t="s">
        <v>7077</v>
      </c>
      <c r="B4008" s="20" t="s">
        <v>7078</v>
      </c>
      <c r="C4008" s="21" t="s">
        <v>159889</v>
      </c>
      <c r="D4008" s="21" t="s">
        <v>345</v>
      </c>
      <c r="E4008" s="23"/>
    </row>
    <row r="4009" spans="1:5" ht="20" customHeight="1">
      <c r="A4009" s="19" t="s">
        <v>7079</v>
      </c>
      <c r="B4009" s="20" t="s">
        <v>7080</v>
      </c>
      <c r="C4009" s="21" t="s">
        <v>159890</v>
      </c>
      <c r="D4009" s="21" t="s">
        <v>345</v>
      </c>
      <c r="E4009" s="23"/>
    </row>
    <row r="4010" spans="1:5" ht="20" customHeight="1">
      <c r="A4010" s="19" t="s">
        <v>7081</v>
      </c>
      <c r="B4010" s="20" t="s">
        <v>7082</v>
      </c>
      <c r="C4010" s="21" t="s">
        <v>159891</v>
      </c>
      <c r="D4010" s="21" t="s">
        <v>345</v>
      </c>
      <c r="E4010" s="23"/>
    </row>
    <row r="4011" spans="1:5" ht="20" customHeight="1">
      <c r="A4011" s="19" t="s">
        <v>7083</v>
      </c>
      <c r="B4011" s="20" t="s">
        <v>7084</v>
      </c>
      <c r="C4011" s="21" t="s">
        <v>159892</v>
      </c>
      <c r="D4011" s="21" t="s">
        <v>345</v>
      </c>
      <c r="E4011" s="23"/>
    </row>
    <row r="4012" spans="1:5" ht="20" customHeight="1">
      <c r="A4012" s="19" t="s">
        <v>7085</v>
      </c>
      <c r="B4012" s="20" t="s">
        <v>7086</v>
      </c>
      <c r="C4012" s="21" t="s">
        <v>158056</v>
      </c>
      <c r="D4012" s="21" t="s">
        <v>345</v>
      </c>
      <c r="E4012" s="23"/>
    </row>
    <row r="4013" spans="1:5" ht="20" customHeight="1">
      <c r="A4013" s="19" t="s">
        <v>7087</v>
      </c>
      <c r="B4013" s="20" t="s">
        <v>7086</v>
      </c>
      <c r="C4013" s="21" t="s">
        <v>158056</v>
      </c>
      <c r="D4013" s="21" t="s">
        <v>345</v>
      </c>
      <c r="E4013" s="23"/>
    </row>
    <row r="4014" spans="1:5" ht="20" customHeight="1">
      <c r="A4014" s="19" t="s">
        <v>7088</v>
      </c>
      <c r="B4014" s="20" t="s">
        <v>7089</v>
      </c>
      <c r="C4014" s="21" t="s">
        <v>159893</v>
      </c>
      <c r="D4014" s="21" t="s">
        <v>345</v>
      </c>
      <c r="E4014" s="23"/>
    </row>
    <row r="4015" spans="1:5" ht="20" customHeight="1">
      <c r="A4015" s="19" t="s">
        <v>7090</v>
      </c>
      <c r="B4015" s="20" t="s">
        <v>7091</v>
      </c>
      <c r="C4015" s="21" t="s">
        <v>159894</v>
      </c>
      <c r="D4015" s="21" t="s">
        <v>345</v>
      </c>
      <c r="E4015" s="23"/>
    </row>
    <row r="4016" spans="1:5" ht="20" customHeight="1">
      <c r="A4016" s="19" t="s">
        <v>7092</v>
      </c>
      <c r="B4016" s="24">
        <v>100</v>
      </c>
      <c r="C4016" s="21" t="s">
        <v>159895</v>
      </c>
      <c r="D4016" s="21" t="s">
        <v>345</v>
      </c>
      <c r="E4016" s="23"/>
    </row>
    <row r="4017" spans="1:5" ht="20" customHeight="1">
      <c r="A4017" s="19" t="s">
        <v>7093</v>
      </c>
      <c r="B4017" s="20" t="s">
        <v>7094</v>
      </c>
      <c r="C4017" s="21" t="s">
        <v>159896</v>
      </c>
      <c r="D4017" s="21" t="s">
        <v>345</v>
      </c>
      <c r="E4017" s="23"/>
    </row>
    <row r="4018" spans="1:5" ht="20" customHeight="1">
      <c r="A4018" s="19" t="s">
        <v>7095</v>
      </c>
      <c r="B4018" s="20" t="s">
        <v>7096</v>
      </c>
      <c r="C4018" s="21" t="s">
        <v>159897</v>
      </c>
      <c r="D4018" s="21" t="s">
        <v>345</v>
      </c>
      <c r="E4018" s="23"/>
    </row>
    <row r="4019" spans="1:5" ht="20" customHeight="1">
      <c r="A4019" s="19" t="s">
        <v>7097</v>
      </c>
      <c r="B4019" s="20" t="s">
        <v>7096</v>
      </c>
      <c r="C4019" s="21" t="s">
        <v>159897</v>
      </c>
      <c r="D4019" s="21" t="s">
        <v>345</v>
      </c>
      <c r="E4019" s="23"/>
    </row>
    <row r="4020" spans="1:5" ht="20" customHeight="1">
      <c r="A4020" s="19" t="s">
        <v>7098</v>
      </c>
      <c r="B4020" s="20" t="s">
        <v>7099</v>
      </c>
      <c r="C4020" s="21" t="s">
        <v>159898</v>
      </c>
      <c r="D4020" s="21" t="s">
        <v>139</v>
      </c>
      <c r="E4020" s="23"/>
    </row>
    <row r="4021" spans="1:5" ht="20" customHeight="1">
      <c r="A4021" s="19" t="s">
        <v>7100</v>
      </c>
      <c r="B4021" s="20" t="s">
        <v>7101</v>
      </c>
      <c r="C4021" s="21" t="s">
        <v>159899</v>
      </c>
      <c r="D4021" s="21" t="s">
        <v>345</v>
      </c>
      <c r="E4021" s="23"/>
    </row>
    <row r="4022" spans="1:5" ht="20" customHeight="1">
      <c r="A4022" s="19" t="s">
        <v>7102</v>
      </c>
      <c r="B4022" s="20" t="s">
        <v>7103</v>
      </c>
      <c r="C4022" s="21" t="s">
        <v>159900</v>
      </c>
      <c r="D4022" s="21" t="s">
        <v>345</v>
      </c>
      <c r="E4022" s="23"/>
    </row>
    <row r="4023" spans="1:5" ht="20" customHeight="1">
      <c r="A4023" s="19" t="s">
        <v>7104</v>
      </c>
      <c r="B4023" s="20" t="s">
        <v>7105</v>
      </c>
      <c r="C4023" s="21" t="s">
        <v>159901</v>
      </c>
      <c r="D4023" s="21" t="s">
        <v>345</v>
      </c>
      <c r="E4023" s="23"/>
    </row>
    <row r="4024" spans="1:5" ht="20" customHeight="1">
      <c r="A4024" s="19" t="s">
        <v>7106</v>
      </c>
      <c r="B4024" s="20" t="s">
        <v>7107</v>
      </c>
      <c r="C4024" s="21" t="s">
        <v>159902</v>
      </c>
      <c r="D4024" s="21" t="s">
        <v>345</v>
      </c>
      <c r="E4024" s="23"/>
    </row>
    <row r="4025" spans="1:5" ht="20" customHeight="1">
      <c r="A4025" s="19" t="s">
        <v>7108</v>
      </c>
      <c r="B4025" s="20" t="s">
        <v>7109</v>
      </c>
      <c r="C4025" s="21" t="s">
        <v>159903</v>
      </c>
      <c r="D4025" s="21" t="s">
        <v>345</v>
      </c>
      <c r="E4025" s="23"/>
    </row>
    <row r="4026" spans="1:5" ht="20" customHeight="1">
      <c r="A4026" s="19" t="s">
        <v>7110</v>
      </c>
      <c r="B4026" s="20" t="s">
        <v>7109</v>
      </c>
      <c r="C4026" s="21" t="s">
        <v>159903</v>
      </c>
      <c r="D4026" s="21" t="s">
        <v>345</v>
      </c>
      <c r="E4026" s="23"/>
    </row>
    <row r="4027" spans="1:5" ht="20" customHeight="1">
      <c r="A4027" s="19" t="s">
        <v>7111</v>
      </c>
      <c r="B4027" s="20" t="s">
        <v>7112</v>
      </c>
      <c r="C4027" s="21" t="s">
        <v>159904</v>
      </c>
      <c r="D4027" s="21" t="s">
        <v>345</v>
      </c>
      <c r="E4027" s="23"/>
    </row>
    <row r="4028" spans="1:5" ht="20" customHeight="1">
      <c r="A4028" s="19" t="s">
        <v>7113</v>
      </c>
      <c r="B4028" s="20" t="s">
        <v>7112</v>
      </c>
      <c r="C4028" s="21" t="s">
        <v>159904</v>
      </c>
      <c r="D4028" s="21" t="s">
        <v>345</v>
      </c>
      <c r="E4028" s="23"/>
    </row>
    <row r="4029" spans="1:5" ht="20" customHeight="1">
      <c r="A4029" s="19" t="s">
        <v>7114</v>
      </c>
      <c r="B4029" s="20" t="s">
        <v>7115</v>
      </c>
      <c r="C4029" s="21" t="s">
        <v>159905</v>
      </c>
      <c r="D4029" s="21" t="s">
        <v>345</v>
      </c>
      <c r="E4029" s="23"/>
    </row>
    <row r="4030" spans="1:5" ht="20" customHeight="1">
      <c r="A4030" s="19" t="s">
        <v>7116</v>
      </c>
      <c r="B4030" s="20" t="s">
        <v>7115</v>
      </c>
      <c r="C4030" s="21" t="s">
        <v>159905</v>
      </c>
      <c r="D4030" s="21" t="s">
        <v>345</v>
      </c>
      <c r="E4030" s="23"/>
    </row>
    <row r="4031" spans="1:5" ht="20" customHeight="1">
      <c r="A4031" s="19" t="s">
        <v>7117</v>
      </c>
      <c r="B4031" s="20" t="s">
        <v>7118</v>
      </c>
      <c r="C4031" s="21" t="s">
        <v>159906</v>
      </c>
      <c r="D4031" s="21" t="s">
        <v>296</v>
      </c>
      <c r="E4031" s="23"/>
    </row>
    <row r="4032" spans="1:5" ht="20" customHeight="1">
      <c r="A4032" s="19" t="s">
        <v>7119</v>
      </c>
      <c r="B4032" s="20" t="s">
        <v>7120</v>
      </c>
      <c r="C4032" s="21" t="s">
        <v>159907</v>
      </c>
      <c r="D4032" s="21" t="s">
        <v>345</v>
      </c>
      <c r="E4032" s="23"/>
    </row>
    <row r="4033" spans="1:5" ht="20" customHeight="1">
      <c r="A4033" s="19" t="s">
        <v>7121</v>
      </c>
      <c r="B4033" s="20" t="s">
        <v>7122</v>
      </c>
      <c r="C4033" s="21" t="s">
        <v>159908</v>
      </c>
      <c r="D4033" s="21" t="s">
        <v>345</v>
      </c>
      <c r="E4033" s="23"/>
    </row>
    <row r="4034" spans="1:5" ht="20" customHeight="1">
      <c r="A4034" s="19" t="s">
        <v>7123</v>
      </c>
      <c r="B4034" s="20" t="s">
        <v>7124</v>
      </c>
      <c r="C4034" s="21" t="s">
        <v>159909</v>
      </c>
      <c r="D4034" s="21" t="s">
        <v>345</v>
      </c>
      <c r="E4034" s="23"/>
    </row>
    <row r="4035" spans="1:5" ht="20" customHeight="1">
      <c r="A4035" s="19" t="s">
        <v>7125</v>
      </c>
      <c r="B4035" s="20" t="s">
        <v>7126</v>
      </c>
      <c r="C4035" s="21" t="s">
        <v>159910</v>
      </c>
      <c r="D4035" s="21" t="s">
        <v>345</v>
      </c>
      <c r="E4035" s="23"/>
    </row>
    <row r="4036" spans="1:5" ht="20" customHeight="1">
      <c r="A4036" s="19" t="s">
        <v>7127</v>
      </c>
      <c r="B4036" s="20" t="s">
        <v>7128</v>
      </c>
      <c r="C4036" s="21" t="s">
        <v>159911</v>
      </c>
      <c r="D4036" s="21" t="s">
        <v>345</v>
      </c>
      <c r="E4036" s="23"/>
    </row>
    <row r="4037" spans="1:5" ht="20" customHeight="1">
      <c r="A4037" s="19" t="s">
        <v>7129</v>
      </c>
      <c r="B4037" s="20" t="s">
        <v>7130</v>
      </c>
      <c r="C4037" s="21" t="s">
        <v>159912</v>
      </c>
      <c r="D4037" s="21" t="s">
        <v>345</v>
      </c>
      <c r="E4037" s="23"/>
    </row>
    <row r="4038" spans="1:5" ht="20" customHeight="1">
      <c r="A4038" s="19" t="s">
        <v>7131</v>
      </c>
      <c r="B4038" s="20" t="s">
        <v>7130</v>
      </c>
      <c r="C4038" s="21" t="s">
        <v>159912</v>
      </c>
      <c r="D4038" s="21" t="s">
        <v>345</v>
      </c>
      <c r="E4038" s="23"/>
    </row>
    <row r="4039" spans="1:5" ht="20" customHeight="1">
      <c r="A4039" s="19" t="s">
        <v>7132</v>
      </c>
      <c r="B4039" s="20" t="s">
        <v>7130</v>
      </c>
      <c r="C4039" s="21" t="s">
        <v>159912</v>
      </c>
      <c r="D4039" s="21" t="s">
        <v>345</v>
      </c>
      <c r="E4039" s="23"/>
    </row>
    <row r="4040" spans="1:5" ht="20" customHeight="1">
      <c r="A4040" s="19" t="s">
        <v>7133</v>
      </c>
      <c r="B4040" s="20" t="s">
        <v>7134</v>
      </c>
      <c r="C4040" s="21" t="s">
        <v>159913</v>
      </c>
      <c r="D4040" s="21" t="s">
        <v>345</v>
      </c>
      <c r="E4040" s="23"/>
    </row>
    <row r="4041" spans="1:5" ht="20" customHeight="1">
      <c r="A4041" s="19" t="s">
        <v>7135</v>
      </c>
      <c r="B4041" s="20" t="s">
        <v>7136</v>
      </c>
      <c r="C4041" s="21" t="s">
        <v>159914</v>
      </c>
      <c r="D4041" s="21" t="s">
        <v>345</v>
      </c>
      <c r="E4041" s="23"/>
    </row>
    <row r="4042" spans="1:5" ht="20" customHeight="1">
      <c r="A4042" s="19" t="s">
        <v>7137</v>
      </c>
      <c r="B4042" s="20" t="s">
        <v>7138</v>
      </c>
      <c r="C4042" s="21" t="s">
        <v>159915</v>
      </c>
      <c r="D4042" s="21" t="s">
        <v>345</v>
      </c>
      <c r="E4042" s="23"/>
    </row>
    <row r="4043" spans="1:5" ht="20" customHeight="1">
      <c r="A4043" s="19" t="s">
        <v>7139</v>
      </c>
      <c r="B4043" s="20" t="s">
        <v>7140</v>
      </c>
      <c r="C4043" s="21" t="s">
        <v>159916</v>
      </c>
      <c r="D4043" s="21" t="s">
        <v>345</v>
      </c>
      <c r="E4043" s="23"/>
    </row>
    <row r="4044" spans="1:5" ht="20" customHeight="1">
      <c r="A4044" s="19" t="s">
        <v>7141</v>
      </c>
      <c r="B4044" s="20" t="s">
        <v>7142</v>
      </c>
      <c r="C4044" s="21" t="s">
        <v>159917</v>
      </c>
      <c r="D4044" s="21" t="s">
        <v>345</v>
      </c>
      <c r="E4044" s="23"/>
    </row>
    <row r="4045" spans="1:5" ht="20" customHeight="1">
      <c r="A4045" s="19" t="s">
        <v>7143</v>
      </c>
      <c r="B4045" s="20" t="s">
        <v>7144</v>
      </c>
      <c r="C4045" s="21" t="s">
        <v>159918</v>
      </c>
      <c r="D4045" s="21" t="s">
        <v>345</v>
      </c>
      <c r="E4045" s="23"/>
    </row>
    <row r="4046" spans="1:5" ht="20" customHeight="1">
      <c r="A4046" s="19" t="s">
        <v>7145</v>
      </c>
      <c r="B4046" s="20" t="s">
        <v>7144</v>
      </c>
      <c r="C4046" s="21" t="s">
        <v>159918</v>
      </c>
      <c r="D4046" s="21" t="s">
        <v>345</v>
      </c>
      <c r="E4046" s="23"/>
    </row>
    <row r="4047" spans="1:5" ht="20" customHeight="1">
      <c r="A4047" s="19" t="s">
        <v>7146</v>
      </c>
      <c r="B4047" s="20" t="s">
        <v>7147</v>
      </c>
      <c r="C4047" s="21" t="s">
        <v>159919</v>
      </c>
      <c r="D4047" s="21" t="s">
        <v>296</v>
      </c>
      <c r="E4047" s="23"/>
    </row>
    <row r="4048" spans="1:5" ht="20" customHeight="1">
      <c r="A4048" s="19" t="s">
        <v>7148</v>
      </c>
      <c r="B4048" s="20" t="s">
        <v>7149</v>
      </c>
      <c r="C4048" s="21" t="s">
        <v>159920</v>
      </c>
      <c r="D4048" s="21" t="s">
        <v>345</v>
      </c>
      <c r="E4048" s="23"/>
    </row>
    <row r="4049" spans="1:5" ht="20" customHeight="1">
      <c r="A4049" s="19" t="s">
        <v>7150</v>
      </c>
      <c r="B4049" s="20" t="s">
        <v>7151</v>
      </c>
      <c r="C4049" s="21" t="s">
        <v>159921</v>
      </c>
      <c r="D4049" s="21" t="s">
        <v>345</v>
      </c>
      <c r="E4049" s="23"/>
    </row>
    <row r="4050" spans="1:5" ht="20" customHeight="1">
      <c r="A4050" s="19" t="s">
        <v>7152</v>
      </c>
      <c r="B4050" s="20" t="s">
        <v>7153</v>
      </c>
      <c r="C4050" s="21" t="s">
        <v>159922</v>
      </c>
      <c r="D4050" s="21" t="s">
        <v>296</v>
      </c>
      <c r="E4050" s="23"/>
    </row>
    <row r="4051" spans="1:5" ht="20" customHeight="1">
      <c r="A4051" s="19" t="s">
        <v>7154</v>
      </c>
      <c r="B4051" s="20" t="s">
        <v>7153</v>
      </c>
      <c r="C4051" s="21" t="s">
        <v>159922</v>
      </c>
      <c r="D4051" s="21" t="s">
        <v>296</v>
      </c>
      <c r="E4051" s="23"/>
    </row>
    <row r="4052" spans="1:5" ht="20" customHeight="1">
      <c r="A4052" s="19" t="s">
        <v>7155</v>
      </c>
      <c r="B4052" s="20" t="s">
        <v>7156</v>
      </c>
      <c r="C4052" s="21" t="s">
        <v>159923</v>
      </c>
      <c r="D4052" s="21" t="s">
        <v>345</v>
      </c>
      <c r="E4052" s="23"/>
    </row>
    <row r="4053" spans="1:5" ht="20" customHeight="1">
      <c r="A4053" s="19" t="s">
        <v>7157</v>
      </c>
      <c r="B4053" s="20" t="s">
        <v>7158</v>
      </c>
      <c r="C4053" s="21" t="s">
        <v>159924</v>
      </c>
      <c r="D4053" s="21" t="s">
        <v>345</v>
      </c>
      <c r="E4053" s="23"/>
    </row>
    <row r="4054" spans="1:5" ht="20" customHeight="1">
      <c r="A4054" s="19" t="s">
        <v>7159</v>
      </c>
      <c r="B4054" s="20" t="s">
        <v>7160</v>
      </c>
      <c r="C4054" s="21" t="s">
        <v>159925</v>
      </c>
      <c r="D4054" s="21" t="s">
        <v>345</v>
      </c>
      <c r="E4054" s="23"/>
    </row>
    <row r="4055" spans="1:5" ht="20" customHeight="1">
      <c r="A4055" s="19" t="s">
        <v>7161</v>
      </c>
      <c r="B4055" s="20" t="s">
        <v>7162</v>
      </c>
      <c r="C4055" s="21" t="s">
        <v>159926</v>
      </c>
      <c r="D4055" s="21" t="s">
        <v>345</v>
      </c>
      <c r="E4055" s="23"/>
    </row>
    <row r="4056" spans="1:5" ht="20" customHeight="1">
      <c r="A4056" s="19" t="s">
        <v>7163</v>
      </c>
      <c r="B4056" s="20" t="s">
        <v>7162</v>
      </c>
      <c r="C4056" s="21" t="s">
        <v>159926</v>
      </c>
      <c r="D4056" s="21" t="s">
        <v>345</v>
      </c>
      <c r="E4056" s="23"/>
    </row>
    <row r="4057" spans="1:5" ht="20" customHeight="1">
      <c r="A4057" s="19" t="s">
        <v>7164</v>
      </c>
      <c r="B4057" s="20" t="s">
        <v>7165</v>
      </c>
      <c r="C4057" s="21" t="s">
        <v>159927</v>
      </c>
      <c r="D4057" s="21" t="s">
        <v>139</v>
      </c>
      <c r="E4057" s="23"/>
    </row>
    <row r="4058" spans="1:5" ht="20" customHeight="1">
      <c r="A4058" s="19" t="s">
        <v>7166</v>
      </c>
      <c r="B4058" s="20" t="s">
        <v>7167</v>
      </c>
      <c r="C4058" s="21" t="s">
        <v>159928</v>
      </c>
      <c r="D4058" s="21" t="s">
        <v>345</v>
      </c>
      <c r="E4058" s="23"/>
    </row>
    <row r="4059" spans="1:5" ht="20" customHeight="1">
      <c r="A4059" s="19" t="s">
        <v>7168</v>
      </c>
      <c r="B4059" s="20" t="s">
        <v>7169</v>
      </c>
      <c r="C4059" s="21" t="s">
        <v>159929</v>
      </c>
      <c r="D4059" s="21" t="s">
        <v>345</v>
      </c>
      <c r="E4059" s="23"/>
    </row>
    <row r="4060" spans="1:5" ht="20" customHeight="1">
      <c r="A4060" s="19" t="s">
        <v>7170</v>
      </c>
      <c r="B4060" s="20" t="s">
        <v>7171</v>
      </c>
      <c r="C4060" s="21" t="s">
        <v>159930</v>
      </c>
      <c r="D4060" s="21" t="s">
        <v>345</v>
      </c>
      <c r="E4060" s="23"/>
    </row>
    <row r="4061" spans="1:5" ht="20" customHeight="1">
      <c r="A4061" s="19" t="s">
        <v>7172</v>
      </c>
      <c r="B4061" s="20" t="s">
        <v>7173</v>
      </c>
      <c r="C4061" s="21" t="s">
        <v>159931</v>
      </c>
      <c r="D4061" s="21" t="s">
        <v>345</v>
      </c>
      <c r="E4061" s="23"/>
    </row>
    <row r="4062" spans="1:5" ht="20" customHeight="1">
      <c r="A4062" s="19" t="s">
        <v>7174</v>
      </c>
      <c r="B4062" s="20" t="s">
        <v>7175</v>
      </c>
      <c r="C4062" s="21" t="s">
        <v>159932</v>
      </c>
      <c r="D4062" s="21" t="s">
        <v>345</v>
      </c>
      <c r="E4062" s="23"/>
    </row>
    <row r="4063" spans="1:5" ht="20" customHeight="1">
      <c r="A4063" s="19" t="s">
        <v>7176</v>
      </c>
      <c r="B4063" s="20" t="s">
        <v>7177</v>
      </c>
      <c r="C4063" s="21" t="s">
        <v>159933</v>
      </c>
      <c r="D4063" s="21" t="s">
        <v>345</v>
      </c>
      <c r="E4063" s="23"/>
    </row>
    <row r="4064" spans="1:5" ht="20" customHeight="1">
      <c r="A4064" s="19" t="s">
        <v>7178</v>
      </c>
      <c r="B4064" s="20" t="s">
        <v>7177</v>
      </c>
      <c r="C4064" s="21" t="s">
        <v>159933</v>
      </c>
      <c r="D4064" s="21" t="s">
        <v>345</v>
      </c>
      <c r="E4064" s="23"/>
    </row>
    <row r="4065" spans="1:5" ht="20" customHeight="1">
      <c r="A4065" s="19" t="s">
        <v>7179</v>
      </c>
      <c r="B4065" s="20" t="s">
        <v>7180</v>
      </c>
      <c r="C4065" s="21" t="s">
        <v>159934</v>
      </c>
      <c r="D4065" s="21" t="s">
        <v>296</v>
      </c>
      <c r="E4065" s="23"/>
    </row>
    <row r="4066" spans="1:5" ht="20" customHeight="1">
      <c r="A4066" s="19" t="s">
        <v>7181</v>
      </c>
      <c r="B4066" s="20" t="s">
        <v>7180</v>
      </c>
      <c r="C4066" s="21" t="s">
        <v>159934</v>
      </c>
      <c r="D4066" s="21" t="s">
        <v>296</v>
      </c>
      <c r="E4066" s="23"/>
    </row>
    <row r="4067" spans="1:5" ht="20" customHeight="1">
      <c r="A4067" s="19" t="s">
        <v>7182</v>
      </c>
      <c r="B4067" s="20" t="s">
        <v>7183</v>
      </c>
      <c r="C4067" s="21" t="s">
        <v>159935</v>
      </c>
      <c r="D4067" s="21" t="s">
        <v>345</v>
      </c>
      <c r="E4067" s="23"/>
    </row>
    <row r="4068" spans="1:5" ht="20" customHeight="1">
      <c r="A4068" s="19" t="s">
        <v>7184</v>
      </c>
      <c r="B4068" s="20" t="s">
        <v>7183</v>
      </c>
      <c r="C4068" s="21" t="s">
        <v>159935</v>
      </c>
      <c r="D4068" s="21" t="s">
        <v>345</v>
      </c>
      <c r="E4068" s="23"/>
    </row>
    <row r="4069" spans="1:5" ht="20" customHeight="1">
      <c r="A4069" s="19" t="s">
        <v>7185</v>
      </c>
      <c r="B4069" s="20" t="s">
        <v>7186</v>
      </c>
      <c r="C4069" s="21" t="s">
        <v>159936</v>
      </c>
      <c r="D4069" s="21" t="s">
        <v>296</v>
      </c>
      <c r="E4069" s="23"/>
    </row>
    <row r="4070" spans="1:5" ht="20" customHeight="1">
      <c r="A4070" s="19" t="s">
        <v>7187</v>
      </c>
      <c r="B4070" s="20" t="s">
        <v>7188</v>
      </c>
      <c r="C4070" s="21" t="s">
        <v>159937</v>
      </c>
      <c r="D4070" s="21" t="s">
        <v>345</v>
      </c>
      <c r="E4070" s="23"/>
    </row>
    <row r="4071" spans="1:5" ht="20" customHeight="1">
      <c r="A4071" s="19" t="s">
        <v>7189</v>
      </c>
      <c r="B4071" s="20" t="s">
        <v>7190</v>
      </c>
      <c r="C4071" s="21" t="s">
        <v>159938</v>
      </c>
      <c r="D4071" s="21" t="s">
        <v>345</v>
      </c>
      <c r="E4071" s="23"/>
    </row>
    <row r="4072" spans="1:5" ht="20" customHeight="1">
      <c r="A4072" s="19" t="s">
        <v>7191</v>
      </c>
      <c r="B4072" s="20" t="s">
        <v>7192</v>
      </c>
      <c r="C4072" s="21" t="s">
        <v>159939</v>
      </c>
      <c r="D4072" s="21" t="s">
        <v>345</v>
      </c>
      <c r="E4072" s="23"/>
    </row>
    <row r="4073" spans="1:5" ht="20" customHeight="1">
      <c r="A4073" s="19" t="s">
        <v>7193</v>
      </c>
      <c r="B4073" s="20" t="s">
        <v>7194</v>
      </c>
      <c r="C4073" s="21" t="s">
        <v>159940</v>
      </c>
      <c r="D4073" s="21" t="s">
        <v>345</v>
      </c>
      <c r="E4073" s="23"/>
    </row>
    <row r="4074" spans="1:5" ht="20" customHeight="1">
      <c r="A4074" s="19" t="s">
        <v>7195</v>
      </c>
      <c r="B4074" s="20" t="s">
        <v>7196</v>
      </c>
      <c r="C4074" s="21" t="s">
        <v>159941</v>
      </c>
      <c r="D4074" s="21" t="s">
        <v>345</v>
      </c>
      <c r="E4074" s="23"/>
    </row>
    <row r="4075" spans="1:5" ht="20" customHeight="1">
      <c r="A4075" s="19" t="s">
        <v>7197</v>
      </c>
      <c r="B4075" s="20" t="s">
        <v>7198</v>
      </c>
      <c r="C4075" s="21" t="s">
        <v>159942</v>
      </c>
      <c r="D4075" s="21" t="s">
        <v>345</v>
      </c>
      <c r="E4075" s="23"/>
    </row>
    <row r="4076" spans="1:5" ht="20" customHeight="1">
      <c r="A4076" s="19" t="s">
        <v>7199</v>
      </c>
      <c r="B4076" s="20" t="s">
        <v>7198</v>
      </c>
      <c r="C4076" s="21" t="s">
        <v>159942</v>
      </c>
      <c r="D4076" s="21" t="s">
        <v>345</v>
      </c>
      <c r="E4076" s="23"/>
    </row>
    <row r="4077" spans="1:5" ht="20" customHeight="1">
      <c r="A4077" s="19" t="s">
        <v>7200</v>
      </c>
      <c r="B4077" s="20" t="s">
        <v>7201</v>
      </c>
      <c r="C4077" s="21" t="s">
        <v>159943</v>
      </c>
      <c r="D4077" s="21" t="s">
        <v>345</v>
      </c>
      <c r="E4077" s="23"/>
    </row>
    <row r="4078" spans="1:5" ht="20" customHeight="1">
      <c r="A4078" s="19" t="s">
        <v>7202</v>
      </c>
      <c r="B4078" s="20" t="s">
        <v>7203</v>
      </c>
      <c r="C4078" s="21" t="s">
        <v>159944</v>
      </c>
      <c r="D4078" s="21" t="s">
        <v>345</v>
      </c>
      <c r="E4078" s="23"/>
    </row>
    <row r="4079" spans="1:5" ht="20" customHeight="1">
      <c r="A4079" s="19" t="s">
        <v>7204</v>
      </c>
      <c r="B4079" s="20" t="s">
        <v>7205</v>
      </c>
      <c r="C4079" s="22">
        <v>1151</v>
      </c>
      <c r="D4079" s="21" t="s">
        <v>345</v>
      </c>
      <c r="E4079" s="23"/>
    </row>
    <row r="4080" spans="1:5" ht="20" customHeight="1">
      <c r="A4080" s="19" t="s">
        <v>7206</v>
      </c>
      <c r="B4080" s="20" t="s">
        <v>7207</v>
      </c>
      <c r="C4080" s="22">
        <v>1306</v>
      </c>
      <c r="D4080" s="21" t="s">
        <v>345</v>
      </c>
      <c r="E4080" s="23"/>
    </row>
    <row r="4081" spans="1:5" ht="20" customHeight="1">
      <c r="A4081" s="19" t="s">
        <v>7208</v>
      </c>
      <c r="B4081" s="20" t="s">
        <v>7209</v>
      </c>
      <c r="C4081" s="21" t="s">
        <v>159945</v>
      </c>
      <c r="D4081" s="21" t="s">
        <v>345</v>
      </c>
      <c r="E4081" s="23"/>
    </row>
    <row r="4082" spans="1:5" ht="20" customHeight="1">
      <c r="A4082" s="19" t="s">
        <v>7210</v>
      </c>
      <c r="B4082" s="20" t="s">
        <v>7209</v>
      </c>
      <c r="C4082" s="21" t="s">
        <v>159945</v>
      </c>
      <c r="D4082" s="21" t="s">
        <v>345</v>
      </c>
      <c r="E4082" s="23"/>
    </row>
    <row r="4083" spans="1:5" ht="20" customHeight="1">
      <c r="A4083" s="19" t="s">
        <v>7211</v>
      </c>
      <c r="B4083" s="20" t="s">
        <v>7212</v>
      </c>
      <c r="C4083" s="21" t="s">
        <v>159946</v>
      </c>
      <c r="D4083" s="21" t="s">
        <v>345</v>
      </c>
      <c r="E4083" s="23"/>
    </row>
    <row r="4084" spans="1:5" ht="20" customHeight="1">
      <c r="A4084" s="19" t="s">
        <v>7213</v>
      </c>
      <c r="B4084" s="20" t="s">
        <v>7214</v>
      </c>
      <c r="C4084" s="21" t="s">
        <v>159947</v>
      </c>
      <c r="D4084" s="21" t="s">
        <v>345</v>
      </c>
      <c r="E4084" s="23"/>
    </row>
    <row r="4085" spans="1:5" ht="20" customHeight="1">
      <c r="A4085" s="19" t="s">
        <v>7215</v>
      </c>
      <c r="B4085" s="20" t="s">
        <v>7216</v>
      </c>
      <c r="C4085" s="21" t="s">
        <v>159948</v>
      </c>
      <c r="D4085" s="21" t="s">
        <v>345</v>
      </c>
      <c r="E4085" s="23"/>
    </row>
    <row r="4086" spans="1:5" ht="20" customHeight="1">
      <c r="A4086" s="19" t="s">
        <v>7217</v>
      </c>
      <c r="B4086" s="20" t="s">
        <v>7218</v>
      </c>
      <c r="C4086" s="22">
        <v>-2862</v>
      </c>
      <c r="D4086" s="21" t="s">
        <v>345</v>
      </c>
      <c r="E4086" s="23"/>
    </row>
    <row r="4087" spans="1:5" ht="20" customHeight="1">
      <c r="A4087" s="19" t="s">
        <v>7219</v>
      </c>
      <c r="B4087" s="20" t="s">
        <v>7220</v>
      </c>
      <c r="C4087" s="21" t="s">
        <v>159949</v>
      </c>
      <c r="D4087" s="21" t="s">
        <v>345</v>
      </c>
      <c r="E4087" s="23"/>
    </row>
    <row r="4088" spans="1:5" ht="20" customHeight="1">
      <c r="A4088" s="19" t="s">
        <v>7221</v>
      </c>
      <c r="B4088" s="20" t="s">
        <v>7222</v>
      </c>
      <c r="C4088" s="21" t="s">
        <v>159950</v>
      </c>
      <c r="D4088" s="21" t="s">
        <v>345</v>
      </c>
      <c r="E4088" s="23"/>
    </row>
    <row r="4089" spans="1:5" ht="20" customHeight="1">
      <c r="A4089" s="19" t="s">
        <v>7223</v>
      </c>
      <c r="B4089" s="20" t="s">
        <v>7224</v>
      </c>
      <c r="C4089" s="21" t="s">
        <v>159951</v>
      </c>
      <c r="D4089" s="21" t="s">
        <v>345</v>
      </c>
      <c r="E4089" s="23"/>
    </row>
    <row r="4090" spans="1:5" ht="20" customHeight="1">
      <c r="A4090" s="19" t="s">
        <v>7225</v>
      </c>
      <c r="B4090" s="20" t="s">
        <v>7224</v>
      </c>
      <c r="C4090" s="21" t="s">
        <v>159951</v>
      </c>
      <c r="D4090" s="21" t="s">
        <v>345</v>
      </c>
      <c r="E4090" s="23"/>
    </row>
    <row r="4091" spans="1:5" ht="20" customHeight="1">
      <c r="A4091" s="19" t="s">
        <v>7226</v>
      </c>
      <c r="B4091" s="20" t="s">
        <v>7227</v>
      </c>
      <c r="C4091" s="21" t="s">
        <v>159952</v>
      </c>
      <c r="D4091" s="21" t="s">
        <v>345</v>
      </c>
      <c r="E4091" s="23"/>
    </row>
    <row r="4092" spans="1:5" ht="20" customHeight="1">
      <c r="A4092" s="19" t="s">
        <v>7228</v>
      </c>
      <c r="B4092" s="20" t="s">
        <v>7229</v>
      </c>
      <c r="C4092" s="22">
        <v>-2137</v>
      </c>
      <c r="D4092" s="21" t="s">
        <v>345</v>
      </c>
      <c r="E4092" s="23"/>
    </row>
    <row r="4093" spans="1:5" ht="20" customHeight="1">
      <c r="A4093" s="19" t="s">
        <v>7230</v>
      </c>
      <c r="B4093" s="20" t="s">
        <v>7231</v>
      </c>
      <c r="C4093" s="21" t="s">
        <v>159953</v>
      </c>
      <c r="D4093" s="21" t="s">
        <v>345</v>
      </c>
      <c r="E4093" s="23"/>
    </row>
    <row r="4094" spans="1:5" ht="20" customHeight="1">
      <c r="A4094" s="19" t="s">
        <v>7232</v>
      </c>
      <c r="B4094" s="20" t="s">
        <v>7233</v>
      </c>
      <c r="C4094" s="21" t="s">
        <v>159954</v>
      </c>
      <c r="D4094" s="21" t="s">
        <v>345</v>
      </c>
      <c r="E4094" s="23"/>
    </row>
    <row r="4095" spans="1:5" ht="20" customHeight="1">
      <c r="A4095" s="19" t="s">
        <v>7234</v>
      </c>
      <c r="B4095" s="20" t="s">
        <v>7233</v>
      </c>
      <c r="C4095" s="21" t="s">
        <v>159954</v>
      </c>
      <c r="D4095" s="21" t="s">
        <v>345</v>
      </c>
      <c r="E4095" s="23"/>
    </row>
    <row r="4096" spans="1:5" ht="20" customHeight="1">
      <c r="A4096" s="19" t="s">
        <v>7235</v>
      </c>
      <c r="B4096" s="20" t="s">
        <v>7236</v>
      </c>
      <c r="C4096" s="21" t="s">
        <v>159955</v>
      </c>
      <c r="D4096" s="21" t="s">
        <v>345</v>
      </c>
      <c r="E4096" s="23"/>
    </row>
    <row r="4097" spans="1:5" ht="20" customHeight="1">
      <c r="A4097" s="19" t="s">
        <v>7237</v>
      </c>
      <c r="B4097" s="20" t="s">
        <v>7238</v>
      </c>
      <c r="C4097" s="21" t="s">
        <v>159956</v>
      </c>
      <c r="D4097" s="21" t="s">
        <v>345</v>
      </c>
      <c r="E4097" s="23"/>
    </row>
    <row r="4098" spans="1:5" ht="20" customHeight="1">
      <c r="A4098" s="19" t="s">
        <v>7239</v>
      </c>
      <c r="B4098" s="20" t="s">
        <v>7238</v>
      </c>
      <c r="C4098" s="21" t="s">
        <v>159956</v>
      </c>
      <c r="D4098" s="21" t="s">
        <v>345</v>
      </c>
      <c r="E4098" s="23"/>
    </row>
    <row r="4099" spans="1:5" ht="20" customHeight="1">
      <c r="A4099" s="19" t="s">
        <v>7240</v>
      </c>
      <c r="B4099" s="20" t="s">
        <v>7241</v>
      </c>
      <c r="C4099" s="21" t="s">
        <v>159957</v>
      </c>
      <c r="D4099" s="21" t="s">
        <v>345</v>
      </c>
      <c r="E4099" s="23"/>
    </row>
    <row r="4100" spans="1:5" ht="20" customHeight="1">
      <c r="A4100" s="19" t="s">
        <v>7242</v>
      </c>
      <c r="B4100" s="20" t="s">
        <v>7241</v>
      </c>
      <c r="C4100" s="21" t="s">
        <v>159957</v>
      </c>
      <c r="D4100" s="21" t="s">
        <v>345</v>
      </c>
      <c r="E4100" s="23"/>
    </row>
    <row r="4101" spans="1:5" ht="20" customHeight="1">
      <c r="A4101" s="19" t="s">
        <v>7243</v>
      </c>
      <c r="B4101" s="20" t="s">
        <v>7241</v>
      </c>
      <c r="C4101" s="21" t="s">
        <v>159957</v>
      </c>
      <c r="D4101" s="21" t="s">
        <v>345</v>
      </c>
      <c r="E4101" s="23"/>
    </row>
    <row r="4102" spans="1:5" ht="20" customHeight="1">
      <c r="A4102" s="19" t="s">
        <v>7244</v>
      </c>
      <c r="B4102" s="20" t="s">
        <v>7241</v>
      </c>
      <c r="C4102" s="21" t="s">
        <v>159957</v>
      </c>
      <c r="D4102" s="21" t="s">
        <v>345</v>
      </c>
      <c r="E4102" s="23"/>
    </row>
    <row r="4103" spans="1:5" ht="20" customHeight="1">
      <c r="A4103" s="19" t="s">
        <v>7245</v>
      </c>
      <c r="B4103" s="20" t="s">
        <v>7246</v>
      </c>
      <c r="C4103" s="21" t="s">
        <v>159958</v>
      </c>
      <c r="D4103" s="21" t="s">
        <v>139</v>
      </c>
      <c r="E4103" s="23"/>
    </row>
    <row r="4104" spans="1:5" ht="20" customHeight="1">
      <c r="A4104" s="19" t="s">
        <v>7247</v>
      </c>
      <c r="B4104" s="20" t="s">
        <v>7248</v>
      </c>
      <c r="C4104" s="21" t="s">
        <v>159959</v>
      </c>
      <c r="D4104" s="21" t="s">
        <v>345</v>
      </c>
      <c r="E4104" s="23"/>
    </row>
    <row r="4105" spans="1:5" ht="20" customHeight="1">
      <c r="A4105" s="19" t="s">
        <v>7249</v>
      </c>
      <c r="B4105" s="20" t="s">
        <v>7250</v>
      </c>
      <c r="C4105" s="21" t="s">
        <v>159960</v>
      </c>
      <c r="D4105" s="21" t="s">
        <v>345</v>
      </c>
      <c r="E4105" s="23"/>
    </row>
    <row r="4106" spans="1:5" ht="20" customHeight="1">
      <c r="A4106" s="19" t="s">
        <v>7251</v>
      </c>
      <c r="B4106" s="20" t="s">
        <v>7252</v>
      </c>
      <c r="C4106" s="21" t="s">
        <v>159961</v>
      </c>
      <c r="D4106" s="21" t="s">
        <v>345</v>
      </c>
      <c r="E4106" s="23"/>
    </row>
    <row r="4107" spans="1:5" ht="20" customHeight="1">
      <c r="A4107" s="19" t="s">
        <v>7253</v>
      </c>
      <c r="B4107" s="20" t="s">
        <v>7254</v>
      </c>
      <c r="C4107" s="21" t="s">
        <v>159962</v>
      </c>
      <c r="D4107" s="21" t="s">
        <v>345</v>
      </c>
      <c r="E4107" s="23"/>
    </row>
    <row r="4108" spans="1:5" ht="20" customHeight="1">
      <c r="A4108" s="19" t="s">
        <v>7255</v>
      </c>
      <c r="B4108" s="20" t="s">
        <v>7256</v>
      </c>
      <c r="C4108" s="21" t="s">
        <v>159963</v>
      </c>
      <c r="D4108" s="21" t="s">
        <v>345</v>
      </c>
      <c r="E4108" s="23"/>
    </row>
    <row r="4109" spans="1:5" ht="20" customHeight="1">
      <c r="A4109" s="19" t="s">
        <v>7257</v>
      </c>
      <c r="B4109" s="20" t="s">
        <v>7258</v>
      </c>
      <c r="C4109" s="21" t="s">
        <v>159964</v>
      </c>
      <c r="D4109" s="21" t="s">
        <v>345</v>
      </c>
      <c r="E4109" s="23"/>
    </row>
    <row r="4110" spans="1:5" ht="20" customHeight="1">
      <c r="A4110" s="19" t="s">
        <v>7259</v>
      </c>
      <c r="B4110" s="20" t="s">
        <v>7258</v>
      </c>
      <c r="C4110" s="21" t="s">
        <v>159964</v>
      </c>
      <c r="D4110" s="21" t="s">
        <v>345</v>
      </c>
      <c r="E4110" s="23"/>
    </row>
    <row r="4111" spans="1:5" ht="20" customHeight="1">
      <c r="A4111" s="19" t="s">
        <v>7260</v>
      </c>
      <c r="B4111" s="20" t="s">
        <v>7261</v>
      </c>
      <c r="C4111" s="21" t="s">
        <v>159965</v>
      </c>
      <c r="D4111" s="21" t="s">
        <v>345</v>
      </c>
      <c r="E4111" s="23"/>
    </row>
    <row r="4112" spans="1:5" ht="20" customHeight="1">
      <c r="A4112" s="19" t="s">
        <v>7262</v>
      </c>
      <c r="B4112" s="20" t="s">
        <v>7263</v>
      </c>
      <c r="C4112" s="21" t="s">
        <v>159966</v>
      </c>
      <c r="D4112" s="21" t="s">
        <v>345</v>
      </c>
      <c r="E4112" s="23"/>
    </row>
    <row r="4113" spans="1:5" ht="20" customHeight="1">
      <c r="A4113" s="19" t="s">
        <v>7264</v>
      </c>
      <c r="B4113" s="20" t="s">
        <v>7265</v>
      </c>
      <c r="C4113" s="21" t="s">
        <v>159967</v>
      </c>
      <c r="D4113" s="21" t="s">
        <v>345</v>
      </c>
      <c r="E4113" s="23"/>
    </row>
    <row r="4114" spans="1:5" ht="20" customHeight="1">
      <c r="A4114" s="19" t="s">
        <v>7266</v>
      </c>
      <c r="B4114" s="20" t="s">
        <v>7267</v>
      </c>
      <c r="C4114" s="21" t="s">
        <v>159968</v>
      </c>
      <c r="D4114" s="21" t="s">
        <v>345</v>
      </c>
      <c r="E4114" s="23"/>
    </row>
    <row r="4115" spans="1:5" ht="20" customHeight="1">
      <c r="A4115" s="19" t="s">
        <v>7268</v>
      </c>
      <c r="B4115" s="20" t="s">
        <v>7269</v>
      </c>
      <c r="C4115" s="21" t="s">
        <v>159969</v>
      </c>
      <c r="D4115" s="21" t="s">
        <v>345</v>
      </c>
      <c r="E4115" s="23"/>
    </row>
    <row r="4116" spans="1:5" ht="20" customHeight="1">
      <c r="A4116" s="19" t="s">
        <v>7270</v>
      </c>
      <c r="B4116" s="20" t="s">
        <v>7269</v>
      </c>
      <c r="C4116" s="21" t="s">
        <v>159969</v>
      </c>
      <c r="D4116" s="21" t="s">
        <v>345</v>
      </c>
      <c r="E4116" s="23"/>
    </row>
    <row r="4117" spans="1:5" ht="20" customHeight="1">
      <c r="A4117" s="19" t="s">
        <v>7271</v>
      </c>
      <c r="B4117" s="20" t="s">
        <v>7272</v>
      </c>
      <c r="C4117" s="21" t="s">
        <v>159970</v>
      </c>
      <c r="D4117" s="21" t="s">
        <v>345</v>
      </c>
      <c r="E4117" s="23"/>
    </row>
    <row r="4118" spans="1:5" ht="20" customHeight="1">
      <c r="A4118" s="19" t="s">
        <v>7273</v>
      </c>
      <c r="B4118" s="20" t="s">
        <v>7274</v>
      </c>
      <c r="C4118" s="21" t="s">
        <v>159971</v>
      </c>
      <c r="D4118" s="21" t="s">
        <v>345</v>
      </c>
      <c r="E4118" s="23"/>
    </row>
    <row r="4119" spans="1:5" ht="20" customHeight="1">
      <c r="A4119" s="19" t="s">
        <v>7275</v>
      </c>
      <c r="B4119" s="20" t="s">
        <v>7276</v>
      </c>
      <c r="C4119" s="21" t="s">
        <v>159972</v>
      </c>
      <c r="D4119" s="21" t="s">
        <v>345</v>
      </c>
      <c r="E4119" s="23"/>
    </row>
    <row r="4120" spans="1:5" ht="20" customHeight="1">
      <c r="A4120" s="19" t="s">
        <v>7277</v>
      </c>
      <c r="B4120" s="20" t="s">
        <v>7278</v>
      </c>
      <c r="C4120" s="21" t="s">
        <v>159973</v>
      </c>
      <c r="D4120" s="21" t="s">
        <v>345</v>
      </c>
      <c r="E4120" s="23"/>
    </row>
    <row r="4121" spans="1:5" ht="20" customHeight="1">
      <c r="A4121" s="19" t="s">
        <v>7279</v>
      </c>
      <c r="B4121" s="20" t="s">
        <v>7280</v>
      </c>
      <c r="C4121" s="22">
        <v>1375</v>
      </c>
      <c r="D4121" s="21" t="s">
        <v>345</v>
      </c>
      <c r="E4121" s="23"/>
    </row>
    <row r="4122" spans="1:5" ht="20" customHeight="1">
      <c r="A4122" s="19" t="s">
        <v>7281</v>
      </c>
      <c r="B4122" s="20" t="s">
        <v>7280</v>
      </c>
      <c r="C4122" s="22">
        <v>1375</v>
      </c>
      <c r="D4122" s="21" t="s">
        <v>345</v>
      </c>
      <c r="E4122" s="23"/>
    </row>
    <row r="4123" spans="1:5" ht="20" customHeight="1">
      <c r="A4123" s="19" t="s">
        <v>7282</v>
      </c>
      <c r="B4123" s="20" t="s">
        <v>7283</v>
      </c>
      <c r="C4123" s="21" t="s">
        <v>159974</v>
      </c>
      <c r="D4123" s="21" t="s">
        <v>345</v>
      </c>
      <c r="E4123" s="23"/>
    </row>
    <row r="4124" spans="1:5" ht="20" customHeight="1">
      <c r="A4124" s="19" t="s">
        <v>7284</v>
      </c>
      <c r="B4124" s="20" t="s">
        <v>7285</v>
      </c>
      <c r="C4124" s="21" t="s">
        <v>159975</v>
      </c>
      <c r="D4124" s="21" t="s">
        <v>345</v>
      </c>
      <c r="E4124" s="23"/>
    </row>
    <row r="4125" spans="1:5" ht="20" customHeight="1">
      <c r="A4125" s="19" t="s">
        <v>7286</v>
      </c>
      <c r="B4125" s="20" t="s">
        <v>7287</v>
      </c>
      <c r="C4125" s="21" t="s">
        <v>159976</v>
      </c>
      <c r="D4125" s="21" t="s">
        <v>345</v>
      </c>
      <c r="E4125" s="23"/>
    </row>
    <row r="4126" spans="1:5" ht="20" customHeight="1">
      <c r="A4126" s="19" t="s">
        <v>7288</v>
      </c>
      <c r="B4126" s="20" t="s">
        <v>7289</v>
      </c>
      <c r="C4126" s="21" t="s">
        <v>159977</v>
      </c>
      <c r="D4126" s="21" t="s">
        <v>345</v>
      </c>
      <c r="E4126" s="23"/>
    </row>
    <row r="4127" spans="1:5" ht="20" customHeight="1">
      <c r="A4127" s="19" t="s">
        <v>7290</v>
      </c>
      <c r="B4127" s="20" t="s">
        <v>7291</v>
      </c>
      <c r="C4127" s="21" t="s">
        <v>159978</v>
      </c>
      <c r="D4127" s="21" t="s">
        <v>345</v>
      </c>
      <c r="E4127" s="23"/>
    </row>
    <row r="4128" spans="1:5" ht="20" customHeight="1">
      <c r="A4128" s="19" t="s">
        <v>7292</v>
      </c>
      <c r="B4128" s="20" t="s">
        <v>7291</v>
      </c>
      <c r="C4128" s="21" t="s">
        <v>159978</v>
      </c>
      <c r="D4128" s="21" t="s">
        <v>345</v>
      </c>
      <c r="E4128" s="23"/>
    </row>
    <row r="4129" spans="1:5" ht="20" customHeight="1">
      <c r="A4129" s="19" t="s">
        <v>7293</v>
      </c>
      <c r="B4129" s="20" t="s">
        <v>7294</v>
      </c>
      <c r="C4129" s="21" t="s">
        <v>159979</v>
      </c>
      <c r="D4129" s="21" t="s">
        <v>345</v>
      </c>
      <c r="E4129" s="23"/>
    </row>
    <row r="4130" spans="1:5" ht="20" customHeight="1">
      <c r="A4130" s="19" t="s">
        <v>7295</v>
      </c>
      <c r="B4130" s="20" t="s">
        <v>7294</v>
      </c>
      <c r="C4130" s="21" t="s">
        <v>159979</v>
      </c>
      <c r="D4130" s="21" t="s">
        <v>345</v>
      </c>
      <c r="E4130" s="23"/>
    </row>
    <row r="4131" spans="1:5" ht="20" customHeight="1">
      <c r="A4131" s="19" t="s">
        <v>7296</v>
      </c>
      <c r="B4131" s="20" t="s">
        <v>7294</v>
      </c>
      <c r="C4131" s="21" t="s">
        <v>159979</v>
      </c>
      <c r="D4131" s="21" t="s">
        <v>345</v>
      </c>
      <c r="E4131" s="23"/>
    </row>
    <row r="4132" spans="1:5" ht="20" customHeight="1">
      <c r="A4132" s="19" t="s">
        <v>7297</v>
      </c>
      <c r="B4132" s="20" t="s">
        <v>7298</v>
      </c>
      <c r="C4132" s="21" t="s">
        <v>159980</v>
      </c>
      <c r="D4132" s="21" t="s">
        <v>139</v>
      </c>
      <c r="E4132" s="23"/>
    </row>
    <row r="4133" spans="1:5" ht="20" customHeight="1">
      <c r="A4133" s="19" t="s">
        <v>7299</v>
      </c>
      <c r="B4133" s="20" t="s">
        <v>7300</v>
      </c>
      <c r="C4133" s="21" t="s">
        <v>159981</v>
      </c>
      <c r="D4133" s="21" t="s">
        <v>296</v>
      </c>
      <c r="E4133" s="23"/>
    </row>
    <row r="4134" spans="1:5" ht="20" customHeight="1">
      <c r="A4134" s="19" t="s">
        <v>7301</v>
      </c>
      <c r="B4134" s="20" t="s">
        <v>7300</v>
      </c>
      <c r="C4134" s="21" t="s">
        <v>159981</v>
      </c>
      <c r="D4134" s="21" t="s">
        <v>296</v>
      </c>
      <c r="E4134" s="23"/>
    </row>
    <row r="4135" spans="1:5" ht="20" customHeight="1">
      <c r="A4135" s="19" t="s">
        <v>7302</v>
      </c>
      <c r="B4135" s="20" t="s">
        <v>7303</v>
      </c>
      <c r="C4135" s="21" t="s">
        <v>159982</v>
      </c>
      <c r="D4135" s="21" t="s">
        <v>345</v>
      </c>
      <c r="E4135" s="23"/>
    </row>
    <row r="4136" spans="1:5" ht="20" customHeight="1">
      <c r="A4136" s="19" t="s">
        <v>7304</v>
      </c>
      <c r="B4136" s="20" t="s">
        <v>7305</v>
      </c>
      <c r="C4136" s="21" t="s">
        <v>159983</v>
      </c>
      <c r="D4136" s="21" t="s">
        <v>345</v>
      </c>
      <c r="E4136" s="23"/>
    </row>
    <row r="4137" spans="1:5" ht="20" customHeight="1">
      <c r="A4137" s="19" t="s">
        <v>7306</v>
      </c>
      <c r="B4137" s="20" t="s">
        <v>7307</v>
      </c>
      <c r="C4137" s="21" t="s">
        <v>159984</v>
      </c>
      <c r="D4137" s="21" t="s">
        <v>345</v>
      </c>
      <c r="E4137" s="23"/>
    </row>
    <row r="4138" spans="1:5" ht="20" customHeight="1">
      <c r="A4138" s="19" t="s">
        <v>7308</v>
      </c>
      <c r="B4138" s="20" t="s">
        <v>7307</v>
      </c>
      <c r="C4138" s="21" t="s">
        <v>159984</v>
      </c>
      <c r="D4138" s="21" t="s">
        <v>345</v>
      </c>
      <c r="E4138" s="23"/>
    </row>
    <row r="4139" spans="1:5" ht="20" customHeight="1">
      <c r="A4139" s="19" t="s">
        <v>7309</v>
      </c>
      <c r="B4139" s="20" t="s">
        <v>7310</v>
      </c>
      <c r="C4139" s="21" t="s">
        <v>159985</v>
      </c>
      <c r="D4139" s="21" t="s">
        <v>345</v>
      </c>
      <c r="E4139" s="23"/>
    </row>
    <row r="4140" spans="1:5" ht="20" customHeight="1">
      <c r="A4140" s="19" t="s">
        <v>7311</v>
      </c>
      <c r="B4140" s="20" t="s">
        <v>7312</v>
      </c>
      <c r="C4140" s="22">
        <v>-515</v>
      </c>
      <c r="D4140" s="21" t="s">
        <v>345</v>
      </c>
      <c r="E4140" s="23"/>
    </row>
    <row r="4141" spans="1:5" ht="20" customHeight="1">
      <c r="A4141" s="19" t="s">
        <v>7313</v>
      </c>
      <c r="B4141" s="20" t="s">
        <v>7314</v>
      </c>
      <c r="C4141" s="21" t="s">
        <v>159986</v>
      </c>
      <c r="D4141" s="21" t="s">
        <v>345</v>
      </c>
      <c r="E4141" s="23"/>
    </row>
    <row r="4142" spans="1:5" ht="20" customHeight="1">
      <c r="A4142" s="19" t="s">
        <v>7315</v>
      </c>
      <c r="B4142" s="20" t="s">
        <v>7316</v>
      </c>
      <c r="C4142" s="21" t="s">
        <v>159987</v>
      </c>
      <c r="D4142" s="21" t="s">
        <v>345</v>
      </c>
      <c r="E4142" s="23"/>
    </row>
    <row r="4143" spans="1:5" ht="20" customHeight="1">
      <c r="A4143" s="19" t="s">
        <v>7317</v>
      </c>
      <c r="B4143" s="20" t="s">
        <v>7318</v>
      </c>
      <c r="C4143" s="21" t="s">
        <v>159988</v>
      </c>
      <c r="D4143" s="21" t="s">
        <v>345</v>
      </c>
      <c r="E4143" s="23"/>
    </row>
    <row r="4144" spans="1:5" ht="20" customHeight="1">
      <c r="A4144" s="19" t="s">
        <v>7319</v>
      </c>
      <c r="B4144" s="20" t="s">
        <v>7318</v>
      </c>
      <c r="C4144" s="21" t="s">
        <v>159988</v>
      </c>
      <c r="D4144" s="21" t="s">
        <v>345</v>
      </c>
      <c r="E4144" s="23"/>
    </row>
    <row r="4145" spans="1:5" ht="20" customHeight="1">
      <c r="A4145" s="19" t="s">
        <v>7320</v>
      </c>
      <c r="B4145" s="20" t="s">
        <v>7321</v>
      </c>
      <c r="C4145" s="21" t="s">
        <v>159989</v>
      </c>
      <c r="D4145" s="21" t="s">
        <v>345</v>
      </c>
      <c r="E4145" s="23"/>
    </row>
    <row r="4146" spans="1:5" ht="20" customHeight="1">
      <c r="A4146" s="19" t="s">
        <v>7322</v>
      </c>
      <c r="B4146" s="20" t="s">
        <v>7323</v>
      </c>
      <c r="C4146" s="21" t="s">
        <v>159990</v>
      </c>
      <c r="D4146" s="21" t="s">
        <v>345</v>
      </c>
      <c r="E4146" s="23"/>
    </row>
    <row r="4147" spans="1:5" ht="20" customHeight="1">
      <c r="A4147" s="19" t="s">
        <v>7324</v>
      </c>
      <c r="B4147" s="20" t="s">
        <v>7325</v>
      </c>
      <c r="C4147" s="21" t="s">
        <v>159991</v>
      </c>
      <c r="D4147" s="21" t="s">
        <v>345</v>
      </c>
      <c r="E4147" s="23"/>
    </row>
    <row r="4148" spans="1:5" ht="20" customHeight="1">
      <c r="A4148" s="19" t="s">
        <v>19</v>
      </c>
      <c r="B4148" s="20" t="s">
        <v>24</v>
      </c>
      <c r="C4148" s="21" t="s">
        <v>159992</v>
      </c>
      <c r="D4148" s="21" t="s">
        <v>345</v>
      </c>
      <c r="E4148" s="23"/>
    </row>
    <row r="4149" spans="1:5" ht="20" customHeight="1">
      <c r="A4149" s="19" t="s">
        <v>7326</v>
      </c>
      <c r="B4149" s="20" t="s">
        <v>7327</v>
      </c>
      <c r="C4149" s="21" t="s">
        <v>159993</v>
      </c>
      <c r="D4149" s="21" t="s">
        <v>345</v>
      </c>
      <c r="E4149" s="23"/>
    </row>
    <row r="4150" spans="1:5" ht="20" customHeight="1">
      <c r="A4150" s="19" t="s">
        <v>7328</v>
      </c>
      <c r="B4150" s="20" t="s">
        <v>7329</v>
      </c>
      <c r="C4150" s="21" t="s">
        <v>159994</v>
      </c>
      <c r="D4150" s="21" t="s">
        <v>345</v>
      </c>
      <c r="E4150" s="23"/>
    </row>
    <row r="4151" spans="1:5" ht="20" customHeight="1">
      <c r="A4151" s="19" t="s">
        <v>7330</v>
      </c>
      <c r="B4151" s="20" t="s">
        <v>7331</v>
      </c>
      <c r="C4151" s="21" t="s">
        <v>159995</v>
      </c>
      <c r="D4151" s="21" t="s">
        <v>345</v>
      </c>
      <c r="E4151" s="23"/>
    </row>
    <row r="4152" spans="1:5" ht="20" customHeight="1">
      <c r="A4152" s="19" t="s">
        <v>7332</v>
      </c>
      <c r="B4152" s="20" t="s">
        <v>7331</v>
      </c>
      <c r="C4152" s="21" t="s">
        <v>159995</v>
      </c>
      <c r="D4152" s="21" t="s">
        <v>345</v>
      </c>
      <c r="E4152" s="23"/>
    </row>
    <row r="4153" spans="1:5" ht="20" customHeight="1">
      <c r="A4153" s="19" t="s">
        <v>7333</v>
      </c>
      <c r="B4153" s="20" t="s">
        <v>7334</v>
      </c>
      <c r="C4153" s="21" t="s">
        <v>159996</v>
      </c>
      <c r="D4153" s="21" t="s">
        <v>345</v>
      </c>
      <c r="E4153" s="23"/>
    </row>
    <row r="4154" spans="1:5" ht="20" customHeight="1">
      <c r="A4154" s="19" t="s">
        <v>7335</v>
      </c>
      <c r="B4154" s="20" t="s">
        <v>7334</v>
      </c>
      <c r="C4154" s="21" t="s">
        <v>159996</v>
      </c>
      <c r="D4154" s="21" t="s">
        <v>345</v>
      </c>
      <c r="E4154" s="23"/>
    </row>
    <row r="4155" spans="1:5" ht="20" customHeight="1">
      <c r="A4155" s="19" t="s">
        <v>7336</v>
      </c>
      <c r="B4155" s="20" t="s">
        <v>7337</v>
      </c>
      <c r="C4155" s="21" t="s">
        <v>159997</v>
      </c>
      <c r="D4155" s="21" t="s">
        <v>345</v>
      </c>
      <c r="E4155" s="23"/>
    </row>
    <row r="4156" spans="1:5" ht="20" customHeight="1">
      <c r="A4156" s="19" t="s">
        <v>7338</v>
      </c>
      <c r="B4156" s="20" t="s">
        <v>7339</v>
      </c>
      <c r="C4156" s="21" t="s">
        <v>159998</v>
      </c>
      <c r="D4156" s="21" t="s">
        <v>345</v>
      </c>
      <c r="E4156" s="23"/>
    </row>
    <row r="4157" spans="1:5" ht="20" customHeight="1">
      <c r="A4157" s="19" t="s">
        <v>7340</v>
      </c>
      <c r="B4157" s="20" t="s">
        <v>7341</v>
      </c>
      <c r="C4157" s="21" t="s">
        <v>159999</v>
      </c>
      <c r="D4157" s="21" t="s">
        <v>345</v>
      </c>
      <c r="E4157" s="23"/>
    </row>
    <row r="4158" spans="1:5" ht="20" customHeight="1">
      <c r="A4158" s="19" t="s">
        <v>7342</v>
      </c>
      <c r="B4158" s="20" t="s">
        <v>7343</v>
      </c>
      <c r="C4158" s="21" t="s">
        <v>160000</v>
      </c>
      <c r="D4158" s="21" t="s">
        <v>345</v>
      </c>
      <c r="E4158" s="23"/>
    </row>
    <row r="4159" spans="1:5" ht="20" customHeight="1">
      <c r="A4159" s="19" t="s">
        <v>7344</v>
      </c>
      <c r="B4159" s="20" t="s">
        <v>7343</v>
      </c>
      <c r="C4159" s="21" t="s">
        <v>160000</v>
      </c>
      <c r="D4159" s="21" t="s">
        <v>345</v>
      </c>
      <c r="E4159" s="23"/>
    </row>
    <row r="4160" spans="1:5" ht="20" customHeight="1">
      <c r="A4160" s="19" t="s">
        <v>7345</v>
      </c>
      <c r="B4160" s="20" t="s">
        <v>7343</v>
      </c>
      <c r="C4160" s="21" t="s">
        <v>160000</v>
      </c>
      <c r="D4160" s="21" t="s">
        <v>345</v>
      </c>
      <c r="E4160" s="23"/>
    </row>
    <row r="4161" spans="1:5" ht="20" customHeight="1">
      <c r="A4161" s="19" t="s">
        <v>7346</v>
      </c>
      <c r="B4161" s="20" t="s">
        <v>7347</v>
      </c>
      <c r="C4161" s="21" t="s">
        <v>160001</v>
      </c>
      <c r="D4161" s="21" t="s">
        <v>139</v>
      </c>
      <c r="E4161" s="23"/>
    </row>
    <row r="4162" spans="1:5" ht="20" customHeight="1">
      <c r="A4162" s="19" t="s">
        <v>7348</v>
      </c>
      <c r="B4162" s="20" t="s">
        <v>7349</v>
      </c>
      <c r="C4162" s="21" t="s">
        <v>160002</v>
      </c>
      <c r="D4162" s="21" t="s">
        <v>345</v>
      </c>
      <c r="E4162" s="23"/>
    </row>
    <row r="4163" spans="1:5" ht="20" customHeight="1">
      <c r="A4163" s="19" t="s">
        <v>7350</v>
      </c>
      <c r="B4163" s="20" t="s">
        <v>7351</v>
      </c>
      <c r="C4163" s="21" t="s">
        <v>160003</v>
      </c>
      <c r="D4163" s="21" t="s">
        <v>345</v>
      </c>
      <c r="E4163" s="23"/>
    </row>
    <row r="4164" spans="1:5" ht="20" customHeight="1">
      <c r="A4164" s="19" t="s">
        <v>7352</v>
      </c>
      <c r="B4164" s="20" t="s">
        <v>7353</v>
      </c>
      <c r="C4164" s="21" t="s">
        <v>160004</v>
      </c>
      <c r="D4164" s="21" t="s">
        <v>345</v>
      </c>
      <c r="E4164" s="23"/>
    </row>
    <row r="4165" spans="1:5" ht="20" customHeight="1">
      <c r="A4165" s="19" t="s">
        <v>7354</v>
      </c>
      <c r="B4165" s="20" t="s">
        <v>7355</v>
      </c>
      <c r="C4165" s="21" t="s">
        <v>160005</v>
      </c>
      <c r="D4165" s="21" t="s">
        <v>345</v>
      </c>
      <c r="E4165" s="23"/>
    </row>
    <row r="4166" spans="1:5" ht="20" customHeight="1">
      <c r="A4166" s="19" t="s">
        <v>7356</v>
      </c>
      <c r="B4166" s="20" t="s">
        <v>7357</v>
      </c>
      <c r="C4166" s="21" t="s">
        <v>160006</v>
      </c>
      <c r="D4166" s="21" t="s">
        <v>345</v>
      </c>
      <c r="E4166" s="23"/>
    </row>
    <row r="4167" spans="1:5" ht="20" customHeight="1">
      <c r="A4167" s="19" t="s">
        <v>7358</v>
      </c>
      <c r="B4167" s="20" t="s">
        <v>7359</v>
      </c>
      <c r="C4167" s="21" t="s">
        <v>160007</v>
      </c>
      <c r="D4167" s="21" t="s">
        <v>345</v>
      </c>
      <c r="E4167" s="23"/>
    </row>
    <row r="4168" spans="1:5" ht="20" customHeight="1">
      <c r="A4168" s="19" t="s">
        <v>7360</v>
      </c>
      <c r="B4168" s="20" t="s">
        <v>7359</v>
      </c>
      <c r="C4168" s="21" t="s">
        <v>160007</v>
      </c>
      <c r="D4168" s="21" t="s">
        <v>345</v>
      </c>
      <c r="E4168" s="23"/>
    </row>
    <row r="4169" spans="1:5" ht="20" customHeight="1">
      <c r="A4169" s="19" t="s">
        <v>7361</v>
      </c>
      <c r="B4169" s="20" t="s">
        <v>7362</v>
      </c>
      <c r="C4169" s="21" t="s">
        <v>160008</v>
      </c>
      <c r="D4169" s="21" t="s">
        <v>345</v>
      </c>
      <c r="E4169" s="23"/>
    </row>
    <row r="4170" spans="1:5" ht="20" customHeight="1">
      <c r="A4170" s="19" t="s">
        <v>7363</v>
      </c>
      <c r="B4170" s="20" t="s">
        <v>7364</v>
      </c>
      <c r="C4170" s="21" t="s">
        <v>160009</v>
      </c>
      <c r="D4170" s="21" t="s">
        <v>345</v>
      </c>
      <c r="E4170" s="23"/>
    </row>
    <row r="4171" spans="1:5" ht="20" customHeight="1">
      <c r="A4171" s="19" t="s">
        <v>7365</v>
      </c>
      <c r="B4171" s="20" t="s">
        <v>7366</v>
      </c>
      <c r="C4171" s="21" t="s">
        <v>160010</v>
      </c>
      <c r="D4171" s="21" t="s">
        <v>345</v>
      </c>
      <c r="E4171" s="23"/>
    </row>
    <row r="4172" spans="1:5" ht="20" customHeight="1">
      <c r="A4172" s="19" t="s">
        <v>7367</v>
      </c>
      <c r="B4172" s="20" t="s">
        <v>7368</v>
      </c>
      <c r="C4172" s="21" t="s">
        <v>160011</v>
      </c>
      <c r="D4172" s="21" t="s">
        <v>345</v>
      </c>
      <c r="E4172" s="23"/>
    </row>
    <row r="4173" spans="1:5" ht="20" customHeight="1">
      <c r="A4173" s="19" t="s">
        <v>7369</v>
      </c>
      <c r="B4173" s="20" t="s">
        <v>7370</v>
      </c>
      <c r="C4173" s="21" t="s">
        <v>160012</v>
      </c>
      <c r="D4173" s="21" t="s">
        <v>345</v>
      </c>
      <c r="E4173" s="23"/>
    </row>
    <row r="4174" spans="1:5" ht="20" customHeight="1">
      <c r="A4174" s="19" t="s">
        <v>7371</v>
      </c>
      <c r="B4174" s="20" t="s">
        <v>7370</v>
      </c>
      <c r="C4174" s="21" t="s">
        <v>160012</v>
      </c>
      <c r="D4174" s="21" t="s">
        <v>345</v>
      </c>
      <c r="E4174" s="23"/>
    </row>
    <row r="4175" spans="1:5" ht="20" customHeight="1">
      <c r="A4175" s="19" t="s">
        <v>7372</v>
      </c>
      <c r="B4175" s="20" t="s">
        <v>7373</v>
      </c>
      <c r="C4175" s="21" t="s">
        <v>160013</v>
      </c>
      <c r="D4175" s="21" t="s">
        <v>345</v>
      </c>
      <c r="E4175" s="23"/>
    </row>
    <row r="4176" spans="1:5" ht="20" customHeight="1">
      <c r="A4176" s="19" t="s">
        <v>7374</v>
      </c>
      <c r="B4176" s="20" t="s">
        <v>7375</v>
      </c>
      <c r="C4176" s="22">
        <v>894</v>
      </c>
      <c r="D4176" s="21" t="s">
        <v>345</v>
      </c>
      <c r="E4176" s="23"/>
    </row>
    <row r="4177" spans="1:5" ht="20" customHeight="1">
      <c r="A4177" s="19" t="s">
        <v>7376</v>
      </c>
      <c r="B4177" s="20" t="s">
        <v>7377</v>
      </c>
      <c r="C4177" s="21" t="s">
        <v>160014</v>
      </c>
      <c r="D4177" s="21" t="s">
        <v>345</v>
      </c>
      <c r="E4177" s="23"/>
    </row>
    <row r="4178" spans="1:5" ht="20" customHeight="1">
      <c r="A4178" s="19" t="s">
        <v>7378</v>
      </c>
      <c r="B4178" s="20" t="s">
        <v>7379</v>
      </c>
      <c r="C4178" s="21" t="s">
        <v>160015</v>
      </c>
      <c r="D4178" s="21" t="s">
        <v>345</v>
      </c>
      <c r="E4178" s="23"/>
    </row>
    <row r="4179" spans="1:5" ht="20" customHeight="1">
      <c r="A4179" s="19" t="s">
        <v>7380</v>
      </c>
      <c r="B4179" s="20" t="s">
        <v>7381</v>
      </c>
      <c r="C4179" s="21" t="s">
        <v>160016</v>
      </c>
      <c r="D4179" s="21" t="s">
        <v>345</v>
      </c>
      <c r="E4179" s="23"/>
    </row>
    <row r="4180" spans="1:5" ht="20" customHeight="1">
      <c r="A4180" s="19" t="s">
        <v>7382</v>
      </c>
      <c r="B4180" s="20" t="s">
        <v>7381</v>
      </c>
      <c r="C4180" s="21" t="s">
        <v>160016</v>
      </c>
      <c r="D4180" s="21" t="s">
        <v>345</v>
      </c>
      <c r="E4180" s="23"/>
    </row>
    <row r="4181" spans="1:5" ht="20" customHeight="1">
      <c r="A4181" s="19" t="s">
        <v>7383</v>
      </c>
      <c r="B4181" s="20" t="s">
        <v>7384</v>
      </c>
      <c r="C4181" s="21" t="s">
        <v>160017</v>
      </c>
      <c r="D4181" s="21" t="s">
        <v>345</v>
      </c>
      <c r="E4181" s="23"/>
    </row>
    <row r="4182" spans="1:5" ht="20" customHeight="1">
      <c r="A4182" s="19" t="s">
        <v>7385</v>
      </c>
      <c r="B4182" s="20" t="s">
        <v>7384</v>
      </c>
      <c r="C4182" s="21" t="s">
        <v>160017</v>
      </c>
      <c r="D4182" s="21" t="s">
        <v>345</v>
      </c>
      <c r="E4182" s="23"/>
    </row>
    <row r="4183" spans="1:5" ht="20" customHeight="1">
      <c r="A4183" s="19" t="s">
        <v>126</v>
      </c>
      <c r="B4183" s="20" t="s">
        <v>131</v>
      </c>
      <c r="C4183" s="21" t="s">
        <v>160018</v>
      </c>
      <c r="D4183" s="21" t="s">
        <v>345</v>
      </c>
      <c r="E4183" s="23"/>
    </row>
    <row r="4184" spans="1:5" ht="20" customHeight="1">
      <c r="A4184" s="19" t="s">
        <v>7386</v>
      </c>
      <c r="B4184" s="20" t="s">
        <v>7387</v>
      </c>
      <c r="C4184" s="22">
        <v>1124</v>
      </c>
      <c r="D4184" s="21" t="s">
        <v>345</v>
      </c>
      <c r="E4184" s="23"/>
    </row>
    <row r="4185" spans="1:5" ht="20" customHeight="1">
      <c r="A4185" s="19" t="s">
        <v>7388</v>
      </c>
      <c r="B4185" s="20" t="s">
        <v>7389</v>
      </c>
      <c r="C4185" s="21" t="s">
        <v>160019</v>
      </c>
      <c r="D4185" s="21" t="s">
        <v>345</v>
      </c>
      <c r="E4185" s="23"/>
    </row>
    <row r="4186" spans="1:5" ht="20" customHeight="1">
      <c r="A4186" s="19" t="s">
        <v>7390</v>
      </c>
      <c r="B4186" s="20" t="s">
        <v>7391</v>
      </c>
      <c r="C4186" s="21" t="s">
        <v>160020</v>
      </c>
      <c r="D4186" s="21" t="s">
        <v>345</v>
      </c>
      <c r="E4186" s="23"/>
    </row>
    <row r="4187" spans="1:5" ht="20" customHeight="1">
      <c r="A4187" s="19" t="s">
        <v>7392</v>
      </c>
      <c r="B4187" s="20" t="s">
        <v>7391</v>
      </c>
      <c r="C4187" s="21" t="s">
        <v>160020</v>
      </c>
      <c r="D4187" s="21" t="s">
        <v>345</v>
      </c>
      <c r="E4187" s="23"/>
    </row>
    <row r="4188" spans="1:5" ht="20" customHeight="1">
      <c r="A4188" s="19" t="s">
        <v>7393</v>
      </c>
      <c r="B4188" s="20" t="s">
        <v>7391</v>
      </c>
      <c r="C4188" s="21" t="s">
        <v>160020</v>
      </c>
      <c r="D4188" s="21" t="s">
        <v>345</v>
      </c>
      <c r="E4188" s="23"/>
    </row>
    <row r="4189" spans="1:5" ht="20" customHeight="1">
      <c r="A4189" s="19" t="s">
        <v>7394</v>
      </c>
      <c r="B4189" s="20" t="s">
        <v>7395</v>
      </c>
      <c r="C4189" s="21" t="s">
        <v>160021</v>
      </c>
      <c r="D4189" s="21" t="s">
        <v>139</v>
      </c>
      <c r="E4189" s="23"/>
    </row>
    <row r="4190" spans="1:5" ht="20" customHeight="1">
      <c r="A4190" s="19" t="s">
        <v>7396</v>
      </c>
      <c r="B4190" s="20" t="s">
        <v>7397</v>
      </c>
      <c r="C4190" s="21" t="s">
        <v>160022</v>
      </c>
      <c r="D4190" s="21" t="s">
        <v>345</v>
      </c>
      <c r="E4190" s="23"/>
    </row>
    <row r="4191" spans="1:5" ht="20" customHeight="1">
      <c r="A4191" s="19" t="s">
        <v>7398</v>
      </c>
      <c r="B4191" s="20" t="s">
        <v>7399</v>
      </c>
      <c r="C4191" s="21" t="s">
        <v>160023</v>
      </c>
      <c r="D4191" s="21" t="s">
        <v>345</v>
      </c>
      <c r="E4191" s="23"/>
    </row>
    <row r="4192" spans="1:5" ht="20" customHeight="1">
      <c r="A4192" s="19" t="s">
        <v>7400</v>
      </c>
      <c r="B4192" s="20" t="s">
        <v>7401</v>
      </c>
      <c r="C4192" s="21" t="s">
        <v>160024</v>
      </c>
      <c r="D4192" s="21" t="s">
        <v>345</v>
      </c>
      <c r="E4192" s="23"/>
    </row>
    <row r="4193" spans="1:5" ht="20" customHeight="1">
      <c r="A4193" s="19" t="s">
        <v>7402</v>
      </c>
      <c r="B4193" s="20" t="s">
        <v>7403</v>
      </c>
      <c r="C4193" s="21" t="s">
        <v>160025</v>
      </c>
      <c r="D4193" s="21" t="s">
        <v>296</v>
      </c>
      <c r="E4193" s="23"/>
    </row>
    <row r="4194" spans="1:5" ht="20" customHeight="1">
      <c r="A4194" s="19" t="s">
        <v>7404</v>
      </c>
      <c r="B4194" s="20" t="s">
        <v>7403</v>
      </c>
      <c r="C4194" s="21" t="s">
        <v>160025</v>
      </c>
      <c r="D4194" s="21" t="s">
        <v>296</v>
      </c>
      <c r="E4194" s="23"/>
    </row>
    <row r="4195" spans="1:5" ht="20" customHeight="1">
      <c r="A4195" s="19" t="s">
        <v>7405</v>
      </c>
      <c r="B4195" s="20" t="s">
        <v>7406</v>
      </c>
      <c r="C4195" s="21" t="s">
        <v>160026</v>
      </c>
      <c r="D4195" s="21" t="s">
        <v>345</v>
      </c>
      <c r="E4195" s="23"/>
    </row>
    <row r="4196" spans="1:5" ht="20" customHeight="1">
      <c r="A4196" s="19" t="s">
        <v>7407</v>
      </c>
      <c r="B4196" s="20" t="s">
        <v>7408</v>
      </c>
      <c r="C4196" s="21" t="s">
        <v>160027</v>
      </c>
      <c r="D4196" s="21" t="s">
        <v>345</v>
      </c>
      <c r="E4196" s="23"/>
    </row>
    <row r="4197" spans="1:5" ht="20" customHeight="1">
      <c r="A4197" s="19" t="s">
        <v>7409</v>
      </c>
      <c r="B4197" s="24">
        <v>100</v>
      </c>
      <c r="C4197" s="21" t="s">
        <v>160028</v>
      </c>
      <c r="D4197" s="21" t="s">
        <v>345</v>
      </c>
      <c r="E4197" s="23"/>
    </row>
    <row r="4198" spans="1:5" ht="20" customHeight="1">
      <c r="A4198" s="19" t="s">
        <v>7410</v>
      </c>
      <c r="B4198" s="24">
        <v>100</v>
      </c>
      <c r="C4198" s="21" t="s">
        <v>160028</v>
      </c>
      <c r="D4198" s="21" t="s">
        <v>345</v>
      </c>
      <c r="E4198" s="23"/>
    </row>
    <row r="4199" spans="1:5" ht="20" customHeight="1">
      <c r="A4199" s="19" t="s">
        <v>7411</v>
      </c>
      <c r="B4199" s="20" t="s">
        <v>7412</v>
      </c>
      <c r="C4199" s="21" t="s">
        <v>160029</v>
      </c>
      <c r="D4199" s="21" t="s">
        <v>345</v>
      </c>
      <c r="E4199" s="23"/>
    </row>
    <row r="4200" spans="1:5" ht="20" customHeight="1">
      <c r="A4200" s="19" t="s">
        <v>7413</v>
      </c>
      <c r="B4200" s="20" t="s">
        <v>7414</v>
      </c>
      <c r="C4200" s="21" t="s">
        <v>160030</v>
      </c>
      <c r="D4200" s="21" t="s">
        <v>345</v>
      </c>
      <c r="E4200" s="23"/>
    </row>
    <row r="4201" spans="1:5" ht="20" customHeight="1">
      <c r="A4201" s="19" t="s">
        <v>7415</v>
      </c>
      <c r="B4201" s="20" t="s">
        <v>7416</v>
      </c>
      <c r="C4201" s="21" t="s">
        <v>160031</v>
      </c>
      <c r="D4201" s="21" t="s">
        <v>345</v>
      </c>
      <c r="E4201" s="23"/>
    </row>
    <row r="4202" spans="1:5" ht="20" customHeight="1">
      <c r="A4202" s="19" t="s">
        <v>7417</v>
      </c>
      <c r="B4202" s="20" t="s">
        <v>7418</v>
      </c>
      <c r="C4202" s="21" t="s">
        <v>160032</v>
      </c>
      <c r="D4202" s="21" t="s">
        <v>345</v>
      </c>
      <c r="E4202" s="23"/>
    </row>
    <row r="4203" spans="1:5" ht="20" customHeight="1">
      <c r="A4203" s="19" t="s">
        <v>7419</v>
      </c>
      <c r="B4203" s="20" t="s">
        <v>7420</v>
      </c>
      <c r="C4203" s="21" t="s">
        <v>160033</v>
      </c>
      <c r="D4203" s="21" t="s">
        <v>345</v>
      </c>
      <c r="E4203" s="23"/>
    </row>
    <row r="4204" spans="1:5" ht="20" customHeight="1">
      <c r="A4204" s="19" t="s">
        <v>7421</v>
      </c>
      <c r="B4204" s="20" t="s">
        <v>7420</v>
      </c>
      <c r="C4204" s="21" t="s">
        <v>160033</v>
      </c>
      <c r="D4204" s="21" t="s">
        <v>345</v>
      </c>
      <c r="E4204" s="23"/>
    </row>
    <row r="4205" spans="1:5" ht="20" customHeight="1">
      <c r="A4205" s="19" t="s">
        <v>7422</v>
      </c>
      <c r="B4205" s="20" t="s">
        <v>7423</v>
      </c>
      <c r="C4205" s="21" t="s">
        <v>160034</v>
      </c>
      <c r="D4205" s="21" t="s">
        <v>345</v>
      </c>
      <c r="E4205" s="23"/>
    </row>
    <row r="4206" spans="1:5" ht="20" customHeight="1">
      <c r="A4206" s="19" t="s">
        <v>7424</v>
      </c>
      <c r="B4206" s="20" t="s">
        <v>7423</v>
      </c>
      <c r="C4206" s="21" t="s">
        <v>160034</v>
      </c>
      <c r="D4206" s="21" t="s">
        <v>345</v>
      </c>
      <c r="E4206" s="23"/>
    </row>
    <row r="4207" spans="1:5" ht="20" customHeight="1">
      <c r="A4207" s="19" t="s">
        <v>7425</v>
      </c>
      <c r="B4207" s="20" t="s">
        <v>7426</v>
      </c>
      <c r="C4207" s="21" t="s">
        <v>160035</v>
      </c>
      <c r="D4207" s="21" t="s">
        <v>345</v>
      </c>
      <c r="E4207" s="23"/>
    </row>
    <row r="4208" spans="1:5" ht="20" customHeight="1">
      <c r="A4208" s="19" t="s">
        <v>7427</v>
      </c>
      <c r="B4208" s="20" t="s">
        <v>7428</v>
      </c>
      <c r="C4208" s="21" t="s">
        <v>160036</v>
      </c>
      <c r="D4208" s="21" t="s">
        <v>345</v>
      </c>
      <c r="E4208" s="23"/>
    </row>
    <row r="4209" spans="1:5" ht="20" customHeight="1">
      <c r="A4209" s="19" t="s">
        <v>7429</v>
      </c>
      <c r="B4209" s="20" t="s">
        <v>7430</v>
      </c>
      <c r="C4209" s="21" t="s">
        <v>160037</v>
      </c>
      <c r="D4209" s="21" t="s">
        <v>296</v>
      </c>
      <c r="E4209" s="23"/>
    </row>
    <row r="4210" spans="1:5" ht="20" customHeight="1">
      <c r="A4210" s="19" t="s">
        <v>7431</v>
      </c>
      <c r="B4210" s="20" t="s">
        <v>7430</v>
      </c>
      <c r="C4210" s="21" t="s">
        <v>160037</v>
      </c>
      <c r="D4210" s="21" t="s">
        <v>296</v>
      </c>
      <c r="E4210" s="23"/>
    </row>
    <row r="4211" spans="1:5" ht="20" customHeight="1">
      <c r="A4211" s="19" t="s">
        <v>7432</v>
      </c>
      <c r="B4211" s="20" t="s">
        <v>7430</v>
      </c>
      <c r="C4211" s="21" t="s">
        <v>160037</v>
      </c>
      <c r="D4211" s="21" t="s">
        <v>296</v>
      </c>
      <c r="E4211" s="23"/>
    </row>
    <row r="4212" spans="1:5" ht="20" customHeight="1">
      <c r="A4212" s="19" t="s">
        <v>7433</v>
      </c>
      <c r="B4212" s="20" t="s">
        <v>7430</v>
      </c>
      <c r="C4212" s="21" t="s">
        <v>160037</v>
      </c>
      <c r="D4212" s="21" t="s">
        <v>296</v>
      </c>
      <c r="E4212" s="23"/>
    </row>
    <row r="4213" spans="1:5" ht="20" customHeight="1">
      <c r="A4213" s="19" t="s">
        <v>7434</v>
      </c>
      <c r="B4213" s="20" t="s">
        <v>7435</v>
      </c>
      <c r="C4213" s="21" t="s">
        <v>160038</v>
      </c>
      <c r="D4213" s="21" t="s">
        <v>345</v>
      </c>
      <c r="E4213" s="23"/>
    </row>
    <row r="4214" spans="1:5" ht="20" customHeight="1">
      <c r="A4214" s="19" t="s">
        <v>7436</v>
      </c>
      <c r="B4214" s="20" t="s">
        <v>7437</v>
      </c>
      <c r="C4214" s="21" t="s">
        <v>160039</v>
      </c>
      <c r="D4214" s="21" t="s">
        <v>345</v>
      </c>
      <c r="E4214" s="23"/>
    </row>
    <row r="4215" spans="1:5" ht="20" customHeight="1">
      <c r="A4215" s="19" t="s">
        <v>7438</v>
      </c>
      <c r="B4215" s="20" t="s">
        <v>7439</v>
      </c>
      <c r="C4215" s="21" t="s">
        <v>160040</v>
      </c>
      <c r="D4215" s="21" t="s">
        <v>296</v>
      </c>
      <c r="E4215" s="23"/>
    </row>
    <row r="4216" spans="1:5" ht="20" customHeight="1">
      <c r="A4216" s="19" t="s">
        <v>7440</v>
      </c>
      <c r="B4216" s="20" t="s">
        <v>7441</v>
      </c>
      <c r="C4216" s="21" t="s">
        <v>160041</v>
      </c>
      <c r="D4216" s="21" t="s">
        <v>345</v>
      </c>
      <c r="E4216" s="23"/>
    </row>
    <row r="4217" spans="1:5" ht="20" customHeight="1">
      <c r="A4217" s="19" t="s">
        <v>7442</v>
      </c>
      <c r="B4217" s="20" t="s">
        <v>7441</v>
      </c>
      <c r="C4217" s="21" t="s">
        <v>160041</v>
      </c>
      <c r="D4217" s="21" t="s">
        <v>345</v>
      </c>
      <c r="E4217" s="23"/>
    </row>
    <row r="4218" spans="1:5" ht="20" customHeight="1">
      <c r="A4218" s="19" t="s">
        <v>7443</v>
      </c>
      <c r="B4218" s="20" t="s">
        <v>7444</v>
      </c>
      <c r="C4218" s="21" t="s">
        <v>160042</v>
      </c>
      <c r="D4218" s="21" t="s">
        <v>345</v>
      </c>
      <c r="E4218" s="23"/>
    </row>
    <row r="4219" spans="1:5" ht="20" customHeight="1">
      <c r="A4219" s="19" t="s">
        <v>7445</v>
      </c>
      <c r="B4219" s="20" t="s">
        <v>7444</v>
      </c>
      <c r="C4219" s="21" t="s">
        <v>160042</v>
      </c>
      <c r="D4219" s="21" t="s">
        <v>345</v>
      </c>
      <c r="E4219" s="23"/>
    </row>
    <row r="4220" spans="1:5" ht="20" customHeight="1">
      <c r="A4220" s="19" t="s">
        <v>7446</v>
      </c>
      <c r="B4220" s="20" t="s">
        <v>7447</v>
      </c>
      <c r="C4220" s="21" t="s">
        <v>160043</v>
      </c>
      <c r="D4220" s="21" t="s">
        <v>345</v>
      </c>
      <c r="E4220" s="23"/>
    </row>
    <row r="4221" spans="1:5" ht="20" customHeight="1">
      <c r="A4221" s="19" t="s">
        <v>7448</v>
      </c>
      <c r="B4221" s="20" t="s">
        <v>7449</v>
      </c>
      <c r="C4221" s="21" t="s">
        <v>160044</v>
      </c>
      <c r="D4221" s="21" t="s">
        <v>345</v>
      </c>
      <c r="E4221" s="23"/>
    </row>
    <row r="4222" spans="1:5" ht="20" customHeight="1">
      <c r="A4222" s="19" t="s">
        <v>7450</v>
      </c>
      <c r="B4222" s="20" t="s">
        <v>7451</v>
      </c>
      <c r="C4222" s="21" t="s">
        <v>160045</v>
      </c>
      <c r="D4222" s="21" t="s">
        <v>345</v>
      </c>
      <c r="E4222" s="23"/>
    </row>
    <row r="4223" spans="1:5" ht="20" customHeight="1">
      <c r="A4223" s="19" t="s">
        <v>7452</v>
      </c>
      <c r="B4223" s="20" t="s">
        <v>7453</v>
      </c>
      <c r="C4223" s="21" t="s">
        <v>160046</v>
      </c>
      <c r="D4223" s="21" t="s">
        <v>345</v>
      </c>
      <c r="E4223" s="23"/>
    </row>
    <row r="4224" spans="1:5" ht="20" customHeight="1">
      <c r="A4224" s="19" t="s">
        <v>7454</v>
      </c>
      <c r="B4224" s="20" t="s">
        <v>7453</v>
      </c>
      <c r="C4224" s="21" t="s">
        <v>160046</v>
      </c>
      <c r="D4224" s="21" t="s">
        <v>345</v>
      </c>
      <c r="E4224" s="23"/>
    </row>
    <row r="4225" spans="1:5" ht="20" customHeight="1">
      <c r="A4225" s="19" t="s">
        <v>7455</v>
      </c>
      <c r="B4225" s="20" t="s">
        <v>7456</v>
      </c>
      <c r="C4225" s="22">
        <v>-321</v>
      </c>
      <c r="D4225" s="21" t="s">
        <v>345</v>
      </c>
      <c r="E4225" s="23"/>
    </row>
    <row r="4226" spans="1:5" ht="20" customHeight="1">
      <c r="A4226" s="19" t="s">
        <v>7457</v>
      </c>
      <c r="B4226" s="20" t="s">
        <v>7456</v>
      </c>
      <c r="C4226" s="22">
        <v>-321</v>
      </c>
      <c r="D4226" s="21" t="s">
        <v>345</v>
      </c>
      <c r="E4226" s="23"/>
    </row>
    <row r="4227" spans="1:5" ht="20" customHeight="1">
      <c r="A4227" s="19" t="s">
        <v>7458</v>
      </c>
      <c r="B4227" s="20" t="s">
        <v>7456</v>
      </c>
      <c r="C4227" s="22">
        <v>-321</v>
      </c>
      <c r="D4227" s="21" t="s">
        <v>345</v>
      </c>
      <c r="E4227" s="23"/>
    </row>
    <row r="4228" spans="1:5" ht="20" customHeight="1">
      <c r="A4228" s="19" t="s">
        <v>7459</v>
      </c>
      <c r="B4228" s="20" t="s">
        <v>7460</v>
      </c>
      <c r="C4228" s="21" t="s">
        <v>160047</v>
      </c>
      <c r="D4228" s="21" t="s">
        <v>139</v>
      </c>
      <c r="E4228" s="23"/>
    </row>
    <row r="4229" spans="1:5" ht="20" customHeight="1">
      <c r="A4229" s="19" t="s">
        <v>7461</v>
      </c>
      <c r="B4229" s="20" t="s">
        <v>7462</v>
      </c>
      <c r="C4229" s="21" t="s">
        <v>160048</v>
      </c>
      <c r="D4229" s="21" t="s">
        <v>345</v>
      </c>
      <c r="E4229" s="23"/>
    </row>
    <row r="4230" spans="1:5" ht="20" customHeight="1">
      <c r="A4230" s="19" t="s">
        <v>7463</v>
      </c>
      <c r="B4230" s="20" t="s">
        <v>7462</v>
      </c>
      <c r="C4230" s="21" t="s">
        <v>160048</v>
      </c>
      <c r="D4230" s="21" t="s">
        <v>345</v>
      </c>
      <c r="E4230" s="23"/>
    </row>
    <row r="4231" spans="1:5" ht="20" customHeight="1">
      <c r="A4231" s="19" t="s">
        <v>7464</v>
      </c>
      <c r="B4231" s="20" t="s">
        <v>7465</v>
      </c>
      <c r="C4231" s="22">
        <v>-476</v>
      </c>
      <c r="D4231" s="21" t="s">
        <v>345</v>
      </c>
      <c r="E4231" s="23"/>
    </row>
    <row r="4232" spans="1:5" ht="20" customHeight="1">
      <c r="A4232" s="19" t="s">
        <v>7466</v>
      </c>
      <c r="B4232" s="20" t="s">
        <v>7467</v>
      </c>
      <c r="C4232" s="21" t="s">
        <v>160049</v>
      </c>
      <c r="D4232" s="21" t="s">
        <v>345</v>
      </c>
      <c r="E4232" s="23"/>
    </row>
    <row r="4233" spans="1:5" ht="20" customHeight="1">
      <c r="A4233" s="19" t="s">
        <v>7468</v>
      </c>
      <c r="B4233" s="20" t="s">
        <v>7469</v>
      </c>
      <c r="C4233" s="21" t="s">
        <v>160050</v>
      </c>
      <c r="D4233" s="21" t="s">
        <v>296</v>
      </c>
      <c r="E4233" s="23"/>
    </row>
    <row r="4234" spans="1:5" ht="20" customHeight="1">
      <c r="A4234" s="19" t="s">
        <v>7470</v>
      </c>
      <c r="B4234" s="20" t="s">
        <v>7471</v>
      </c>
      <c r="C4234" s="21" t="s">
        <v>160051</v>
      </c>
      <c r="D4234" s="21" t="s">
        <v>345</v>
      </c>
      <c r="E4234" s="23"/>
    </row>
    <row r="4235" spans="1:5" ht="20" customHeight="1">
      <c r="A4235" s="19" t="s">
        <v>7472</v>
      </c>
      <c r="B4235" s="20" t="s">
        <v>7473</v>
      </c>
      <c r="C4235" s="21" t="s">
        <v>160052</v>
      </c>
      <c r="D4235" s="21" t="s">
        <v>345</v>
      </c>
      <c r="E4235" s="23"/>
    </row>
    <row r="4236" spans="1:5" ht="20" customHeight="1">
      <c r="A4236" s="19" t="s">
        <v>7474</v>
      </c>
      <c r="B4236" s="20" t="s">
        <v>7475</v>
      </c>
      <c r="C4236" s="21" t="s">
        <v>160053</v>
      </c>
      <c r="D4236" s="21" t="s">
        <v>345</v>
      </c>
      <c r="E4236" s="23"/>
    </row>
    <row r="4237" spans="1:5" ht="20" customHeight="1">
      <c r="A4237" s="19" t="s">
        <v>7476</v>
      </c>
      <c r="B4237" s="20" t="s">
        <v>7477</v>
      </c>
      <c r="C4237" s="21" t="s">
        <v>160054</v>
      </c>
      <c r="D4237" s="21" t="s">
        <v>345</v>
      </c>
      <c r="E4237" s="23"/>
    </row>
    <row r="4238" spans="1:5" ht="20" customHeight="1">
      <c r="A4238" s="19" t="s">
        <v>7478</v>
      </c>
      <c r="B4238" s="20" t="s">
        <v>7479</v>
      </c>
      <c r="C4238" s="21" t="s">
        <v>160055</v>
      </c>
      <c r="D4238" s="21" t="s">
        <v>345</v>
      </c>
      <c r="E4238" s="23"/>
    </row>
    <row r="4239" spans="1:5" ht="20" customHeight="1">
      <c r="A4239" s="19" t="s">
        <v>7480</v>
      </c>
      <c r="B4239" s="20" t="s">
        <v>7479</v>
      </c>
      <c r="C4239" s="21" t="s">
        <v>160055</v>
      </c>
      <c r="D4239" s="21" t="s">
        <v>345</v>
      </c>
      <c r="E4239" s="23"/>
    </row>
    <row r="4240" spans="1:5" ht="20" customHeight="1">
      <c r="A4240" s="19" t="s">
        <v>7481</v>
      </c>
      <c r="B4240" s="20" t="s">
        <v>7482</v>
      </c>
      <c r="C4240" s="21" t="s">
        <v>160056</v>
      </c>
      <c r="D4240" s="21" t="s">
        <v>345</v>
      </c>
      <c r="E4240" s="23"/>
    </row>
    <row r="4241" spans="1:5" ht="20" customHeight="1">
      <c r="A4241" s="19" t="s">
        <v>7483</v>
      </c>
      <c r="B4241" s="20" t="s">
        <v>7484</v>
      </c>
      <c r="C4241" s="21" t="s">
        <v>160057</v>
      </c>
      <c r="D4241" s="21" t="s">
        <v>345</v>
      </c>
      <c r="E4241" s="23"/>
    </row>
    <row r="4242" spans="1:5" ht="20" customHeight="1">
      <c r="A4242" s="19" t="s">
        <v>7485</v>
      </c>
      <c r="B4242" s="20" t="s">
        <v>7486</v>
      </c>
      <c r="C4242" s="21" t="s">
        <v>160058</v>
      </c>
      <c r="D4242" s="21" t="s">
        <v>345</v>
      </c>
      <c r="E4242" s="23"/>
    </row>
    <row r="4243" spans="1:5" ht="20" customHeight="1">
      <c r="A4243" s="19" t="s">
        <v>7487</v>
      </c>
      <c r="B4243" s="20" t="s">
        <v>7488</v>
      </c>
      <c r="C4243" s="21" t="s">
        <v>160059</v>
      </c>
      <c r="D4243" s="21" t="s">
        <v>345</v>
      </c>
      <c r="E4243" s="23"/>
    </row>
    <row r="4244" spans="1:5" ht="20" customHeight="1">
      <c r="A4244" s="19" t="s">
        <v>7489</v>
      </c>
      <c r="B4244" s="20" t="s">
        <v>7488</v>
      </c>
      <c r="C4244" s="21" t="s">
        <v>160059</v>
      </c>
      <c r="D4244" s="21" t="s">
        <v>345</v>
      </c>
      <c r="E4244" s="23"/>
    </row>
    <row r="4245" spans="1:5" ht="20" customHeight="1">
      <c r="A4245" s="19" t="s">
        <v>7490</v>
      </c>
      <c r="B4245" s="20" t="s">
        <v>7488</v>
      </c>
      <c r="C4245" s="21" t="s">
        <v>160059</v>
      </c>
      <c r="D4245" s="21" t="s">
        <v>345</v>
      </c>
      <c r="E4245" s="23"/>
    </row>
    <row r="4246" spans="1:5" ht="20" customHeight="1">
      <c r="A4246" s="19" t="s">
        <v>7491</v>
      </c>
      <c r="B4246" s="20" t="s">
        <v>7492</v>
      </c>
      <c r="C4246" s="21" t="s">
        <v>160060</v>
      </c>
      <c r="D4246" s="21" t="s">
        <v>345</v>
      </c>
      <c r="E4246" s="23"/>
    </row>
    <row r="4247" spans="1:5" ht="20" customHeight="1">
      <c r="A4247" s="19" t="s">
        <v>7493</v>
      </c>
      <c r="B4247" s="20" t="s">
        <v>7494</v>
      </c>
      <c r="C4247" s="21" t="s">
        <v>160061</v>
      </c>
      <c r="D4247" s="21" t="s">
        <v>345</v>
      </c>
      <c r="E4247" s="23"/>
    </row>
    <row r="4248" spans="1:5" ht="20" customHeight="1">
      <c r="A4248" s="19" t="s">
        <v>7495</v>
      </c>
      <c r="B4248" s="20" t="s">
        <v>7494</v>
      </c>
      <c r="C4248" s="21" t="s">
        <v>160061</v>
      </c>
      <c r="D4248" s="21" t="s">
        <v>345</v>
      </c>
      <c r="E4248" s="23"/>
    </row>
    <row r="4249" spans="1:5" ht="20" customHeight="1">
      <c r="A4249" s="19" t="s">
        <v>7496</v>
      </c>
      <c r="B4249" s="20" t="s">
        <v>7497</v>
      </c>
      <c r="C4249" s="21" t="s">
        <v>160062</v>
      </c>
      <c r="D4249" s="21" t="s">
        <v>345</v>
      </c>
      <c r="E4249" s="23"/>
    </row>
    <row r="4250" spans="1:5" ht="20" customHeight="1">
      <c r="A4250" s="19" t="s">
        <v>7498</v>
      </c>
      <c r="B4250" s="20" t="s">
        <v>7499</v>
      </c>
      <c r="C4250" s="21" t="s">
        <v>160063</v>
      </c>
      <c r="D4250" s="21" t="s">
        <v>345</v>
      </c>
      <c r="E4250" s="23"/>
    </row>
    <row r="4251" spans="1:5" ht="20" customHeight="1">
      <c r="A4251" s="19" t="s">
        <v>7500</v>
      </c>
      <c r="B4251" s="20" t="s">
        <v>7501</v>
      </c>
      <c r="C4251" s="21" t="s">
        <v>160064</v>
      </c>
      <c r="D4251" s="21" t="s">
        <v>345</v>
      </c>
      <c r="E4251" s="23"/>
    </row>
    <row r="4252" spans="1:5" ht="20" customHeight="1">
      <c r="A4252" s="19" t="s">
        <v>7502</v>
      </c>
      <c r="B4252" s="20" t="s">
        <v>7503</v>
      </c>
      <c r="C4252" s="21" t="s">
        <v>160065</v>
      </c>
      <c r="D4252" s="21" t="s">
        <v>345</v>
      </c>
      <c r="E4252" s="23"/>
    </row>
    <row r="4253" spans="1:5" ht="20" customHeight="1">
      <c r="A4253" s="19" t="s">
        <v>7504</v>
      </c>
      <c r="B4253" s="20" t="s">
        <v>7505</v>
      </c>
      <c r="C4253" s="21" t="s">
        <v>160066</v>
      </c>
      <c r="D4253" s="21" t="s">
        <v>345</v>
      </c>
      <c r="E4253" s="23"/>
    </row>
    <row r="4254" spans="1:5" ht="20" customHeight="1">
      <c r="A4254" s="19" t="s">
        <v>7506</v>
      </c>
      <c r="B4254" s="20" t="s">
        <v>7507</v>
      </c>
      <c r="C4254" s="21" t="s">
        <v>160067</v>
      </c>
      <c r="D4254" s="21" t="s">
        <v>345</v>
      </c>
      <c r="E4254" s="23"/>
    </row>
    <row r="4255" spans="1:5" ht="20" customHeight="1">
      <c r="A4255" s="19" t="s">
        <v>7508</v>
      </c>
      <c r="B4255" s="20" t="s">
        <v>7507</v>
      </c>
      <c r="C4255" s="21" t="s">
        <v>160067</v>
      </c>
      <c r="D4255" s="21" t="s">
        <v>345</v>
      </c>
      <c r="E4255" s="23"/>
    </row>
    <row r="4256" spans="1:5" ht="20" customHeight="1">
      <c r="A4256" s="19" t="s">
        <v>7509</v>
      </c>
      <c r="B4256" s="20" t="s">
        <v>7507</v>
      </c>
      <c r="C4256" s="21" t="s">
        <v>160067</v>
      </c>
      <c r="D4256" s="21" t="s">
        <v>345</v>
      </c>
      <c r="E4256" s="23"/>
    </row>
    <row r="4257" spans="1:5" ht="20" customHeight="1">
      <c r="A4257" s="19" t="s">
        <v>7510</v>
      </c>
      <c r="B4257" s="20" t="s">
        <v>7511</v>
      </c>
      <c r="C4257" s="21" t="s">
        <v>160068</v>
      </c>
      <c r="D4257" s="21" t="s">
        <v>345</v>
      </c>
      <c r="E4257" s="23"/>
    </row>
    <row r="4258" spans="1:5" ht="20" customHeight="1">
      <c r="A4258" s="19" t="s">
        <v>7512</v>
      </c>
      <c r="B4258" s="20" t="s">
        <v>7513</v>
      </c>
      <c r="C4258" s="21" t="s">
        <v>160069</v>
      </c>
      <c r="D4258" s="21" t="s">
        <v>345</v>
      </c>
      <c r="E4258" s="23"/>
    </row>
    <row r="4259" spans="1:5" ht="20" customHeight="1">
      <c r="A4259" s="19" t="s">
        <v>7514</v>
      </c>
      <c r="B4259" s="20" t="s">
        <v>7515</v>
      </c>
      <c r="C4259" s="21" t="s">
        <v>160070</v>
      </c>
      <c r="D4259" s="21" t="s">
        <v>139</v>
      </c>
      <c r="E4259" s="23"/>
    </row>
    <row r="4260" spans="1:5" ht="20" customHeight="1">
      <c r="A4260" s="19" t="s">
        <v>7516</v>
      </c>
      <c r="B4260" s="20" t="s">
        <v>7517</v>
      </c>
      <c r="C4260" s="21" t="s">
        <v>160071</v>
      </c>
      <c r="D4260" s="21" t="s">
        <v>345</v>
      </c>
      <c r="E4260" s="23"/>
    </row>
    <row r="4261" spans="1:5" ht="20" customHeight="1">
      <c r="A4261" s="19" t="s">
        <v>7518</v>
      </c>
      <c r="B4261" s="20" t="s">
        <v>7519</v>
      </c>
      <c r="C4261" s="21" t="s">
        <v>160072</v>
      </c>
      <c r="D4261" s="21" t="s">
        <v>345</v>
      </c>
      <c r="E4261" s="23"/>
    </row>
    <row r="4262" spans="1:5" ht="20" customHeight="1">
      <c r="A4262" s="19" t="s">
        <v>7520</v>
      </c>
      <c r="B4262" s="20" t="s">
        <v>7521</v>
      </c>
      <c r="C4262" s="21" t="s">
        <v>160073</v>
      </c>
      <c r="D4262" s="21" t="s">
        <v>345</v>
      </c>
      <c r="E4262" s="23"/>
    </row>
    <row r="4263" spans="1:5" ht="20" customHeight="1">
      <c r="A4263" s="19" t="s">
        <v>7522</v>
      </c>
      <c r="B4263" s="20" t="s">
        <v>7521</v>
      </c>
      <c r="C4263" s="21" t="s">
        <v>160073</v>
      </c>
      <c r="D4263" s="21" t="s">
        <v>345</v>
      </c>
      <c r="E4263" s="23"/>
    </row>
    <row r="4264" spans="1:5" ht="20" customHeight="1">
      <c r="A4264" s="19" t="s">
        <v>7523</v>
      </c>
      <c r="B4264" s="20" t="s">
        <v>7524</v>
      </c>
      <c r="C4264" s="21" t="s">
        <v>160074</v>
      </c>
      <c r="D4264" s="21" t="s">
        <v>345</v>
      </c>
      <c r="E4264" s="23"/>
    </row>
    <row r="4265" spans="1:5" ht="20" customHeight="1">
      <c r="A4265" s="19" t="s">
        <v>7525</v>
      </c>
      <c r="B4265" s="20" t="s">
        <v>7524</v>
      </c>
      <c r="C4265" s="21" t="s">
        <v>160074</v>
      </c>
      <c r="D4265" s="21" t="s">
        <v>345</v>
      </c>
      <c r="E4265" s="23"/>
    </row>
    <row r="4266" spans="1:5" ht="20" customHeight="1">
      <c r="A4266" s="19" t="s">
        <v>7526</v>
      </c>
      <c r="B4266" s="20" t="s">
        <v>7527</v>
      </c>
      <c r="C4266" s="21" t="s">
        <v>160075</v>
      </c>
      <c r="D4266" s="21" t="s">
        <v>345</v>
      </c>
      <c r="E4266" s="23"/>
    </row>
    <row r="4267" spans="1:5" ht="20" customHeight="1">
      <c r="A4267" s="19" t="s">
        <v>7528</v>
      </c>
      <c r="B4267" s="20" t="s">
        <v>7529</v>
      </c>
      <c r="C4267" s="21" t="s">
        <v>160076</v>
      </c>
      <c r="D4267" s="21" t="s">
        <v>345</v>
      </c>
      <c r="E4267" s="23"/>
    </row>
    <row r="4268" spans="1:5" ht="20" customHeight="1">
      <c r="A4268" s="19" t="s">
        <v>7530</v>
      </c>
      <c r="B4268" s="20" t="s">
        <v>7531</v>
      </c>
      <c r="C4268" s="21" t="s">
        <v>160077</v>
      </c>
      <c r="D4268" s="21" t="s">
        <v>345</v>
      </c>
      <c r="E4268" s="23"/>
    </row>
    <row r="4269" spans="1:5" ht="20" customHeight="1">
      <c r="A4269" s="19" t="s">
        <v>7532</v>
      </c>
      <c r="B4269" s="20" t="s">
        <v>7533</v>
      </c>
      <c r="C4269" s="21" t="s">
        <v>160078</v>
      </c>
      <c r="D4269" s="21" t="s">
        <v>345</v>
      </c>
      <c r="E4269" s="23"/>
    </row>
    <row r="4270" spans="1:5" ht="20" customHeight="1">
      <c r="A4270" s="19" t="s">
        <v>7534</v>
      </c>
      <c r="B4270" s="20" t="s">
        <v>7535</v>
      </c>
      <c r="C4270" s="21" t="s">
        <v>160079</v>
      </c>
      <c r="D4270" s="21" t="s">
        <v>345</v>
      </c>
      <c r="E4270" s="23"/>
    </row>
    <row r="4271" spans="1:5" ht="20" customHeight="1">
      <c r="A4271" s="19" t="s">
        <v>7536</v>
      </c>
      <c r="B4271" s="20" t="s">
        <v>7535</v>
      </c>
      <c r="C4271" s="21" t="s">
        <v>160079</v>
      </c>
      <c r="D4271" s="21" t="s">
        <v>345</v>
      </c>
      <c r="E4271" s="23"/>
    </row>
    <row r="4272" spans="1:5" ht="20" customHeight="1">
      <c r="A4272" s="19" t="s">
        <v>7537</v>
      </c>
      <c r="B4272" s="20" t="s">
        <v>7538</v>
      </c>
      <c r="C4272" s="21" t="s">
        <v>160080</v>
      </c>
      <c r="D4272" s="21" t="s">
        <v>345</v>
      </c>
      <c r="E4272" s="23"/>
    </row>
    <row r="4273" spans="1:5" ht="20" customHeight="1">
      <c r="A4273" s="19" t="s">
        <v>7539</v>
      </c>
      <c r="B4273" s="20" t="s">
        <v>7540</v>
      </c>
      <c r="C4273" s="21" t="s">
        <v>160081</v>
      </c>
      <c r="D4273" s="21" t="s">
        <v>345</v>
      </c>
      <c r="E4273" s="23"/>
    </row>
    <row r="4274" spans="1:5" ht="20" customHeight="1">
      <c r="A4274" s="19" t="s">
        <v>7541</v>
      </c>
      <c r="B4274" s="20" t="s">
        <v>7542</v>
      </c>
      <c r="C4274" s="21" t="s">
        <v>160082</v>
      </c>
      <c r="D4274" s="21" t="s">
        <v>345</v>
      </c>
      <c r="E4274" s="23"/>
    </row>
    <row r="4275" spans="1:5" ht="20" customHeight="1">
      <c r="A4275" s="19" t="s">
        <v>7543</v>
      </c>
      <c r="B4275" s="20" t="s">
        <v>7544</v>
      </c>
      <c r="C4275" s="21" t="s">
        <v>160083</v>
      </c>
      <c r="D4275" s="21" t="s">
        <v>345</v>
      </c>
      <c r="E4275" s="23"/>
    </row>
    <row r="4276" spans="1:5" ht="20" customHeight="1">
      <c r="A4276" s="19" t="s">
        <v>7545</v>
      </c>
      <c r="B4276" s="20" t="s">
        <v>7546</v>
      </c>
      <c r="C4276" s="21" t="s">
        <v>160084</v>
      </c>
      <c r="D4276" s="21" t="s">
        <v>345</v>
      </c>
      <c r="E4276" s="23"/>
    </row>
    <row r="4277" spans="1:5" ht="20" customHeight="1">
      <c r="A4277" s="19" t="s">
        <v>7547</v>
      </c>
      <c r="B4277" s="20" t="s">
        <v>7546</v>
      </c>
      <c r="C4277" s="21" t="s">
        <v>160084</v>
      </c>
      <c r="D4277" s="21" t="s">
        <v>345</v>
      </c>
      <c r="E4277" s="23"/>
    </row>
    <row r="4278" spans="1:5" ht="20" customHeight="1">
      <c r="A4278" s="19" t="s">
        <v>7548</v>
      </c>
      <c r="B4278" s="20" t="s">
        <v>7549</v>
      </c>
      <c r="C4278" s="21" t="s">
        <v>160085</v>
      </c>
      <c r="D4278" s="21" t="s">
        <v>345</v>
      </c>
      <c r="E4278" s="23"/>
    </row>
    <row r="4279" spans="1:5" ht="20" customHeight="1">
      <c r="A4279" s="19" t="s">
        <v>7550</v>
      </c>
      <c r="B4279" s="20" t="s">
        <v>7551</v>
      </c>
      <c r="C4279" s="21" t="s">
        <v>160086</v>
      </c>
      <c r="D4279" s="21" t="s">
        <v>345</v>
      </c>
      <c r="E4279" s="23"/>
    </row>
    <row r="4280" spans="1:5" ht="20" customHeight="1">
      <c r="A4280" s="19" t="s">
        <v>7552</v>
      </c>
      <c r="B4280" s="20" t="s">
        <v>7553</v>
      </c>
      <c r="C4280" s="21" t="s">
        <v>160087</v>
      </c>
      <c r="D4280" s="21" t="s">
        <v>345</v>
      </c>
      <c r="E4280" s="23"/>
    </row>
    <row r="4281" spans="1:5" ht="20" customHeight="1">
      <c r="A4281" s="19" t="s">
        <v>7554</v>
      </c>
      <c r="B4281" s="20" t="s">
        <v>7555</v>
      </c>
      <c r="C4281" s="21" t="s">
        <v>160088</v>
      </c>
      <c r="D4281" s="21" t="s">
        <v>345</v>
      </c>
      <c r="E4281" s="23"/>
    </row>
    <row r="4282" spans="1:5" ht="20" customHeight="1">
      <c r="A4282" s="19" t="s">
        <v>7556</v>
      </c>
      <c r="B4282" s="20" t="s">
        <v>7557</v>
      </c>
      <c r="C4282" s="21" t="s">
        <v>160089</v>
      </c>
      <c r="D4282" s="21" t="s">
        <v>345</v>
      </c>
      <c r="E4282" s="23"/>
    </row>
    <row r="4283" spans="1:5" ht="20" customHeight="1">
      <c r="A4283" s="19" t="s">
        <v>7558</v>
      </c>
      <c r="B4283" s="20" t="s">
        <v>7559</v>
      </c>
      <c r="C4283" s="21" t="s">
        <v>160090</v>
      </c>
      <c r="D4283" s="21" t="s">
        <v>345</v>
      </c>
      <c r="E4283" s="23"/>
    </row>
    <row r="4284" spans="1:5" ht="20" customHeight="1">
      <c r="A4284" s="19" t="s">
        <v>7560</v>
      </c>
      <c r="B4284" s="20" t="s">
        <v>7559</v>
      </c>
      <c r="C4284" s="21" t="s">
        <v>160090</v>
      </c>
      <c r="D4284" s="21" t="s">
        <v>345</v>
      </c>
      <c r="E4284" s="23"/>
    </row>
    <row r="4285" spans="1:5" ht="20" customHeight="1">
      <c r="A4285" s="19" t="s">
        <v>7561</v>
      </c>
      <c r="B4285" s="20" t="s">
        <v>7559</v>
      </c>
      <c r="C4285" s="21" t="s">
        <v>160090</v>
      </c>
      <c r="D4285" s="21" t="s">
        <v>345</v>
      </c>
      <c r="E4285" s="23"/>
    </row>
    <row r="4286" spans="1:5" ht="20" customHeight="1">
      <c r="A4286" s="19" t="s">
        <v>7562</v>
      </c>
      <c r="B4286" s="20" t="s">
        <v>7563</v>
      </c>
      <c r="C4286" s="21" t="s">
        <v>160091</v>
      </c>
      <c r="D4286" s="21" t="s">
        <v>345</v>
      </c>
      <c r="E4286" s="23"/>
    </row>
    <row r="4287" spans="1:5" ht="20" customHeight="1">
      <c r="A4287" s="19" t="s">
        <v>7564</v>
      </c>
      <c r="B4287" s="20" t="s">
        <v>7565</v>
      </c>
      <c r="C4287" s="21" t="s">
        <v>160092</v>
      </c>
      <c r="D4287" s="21" t="s">
        <v>345</v>
      </c>
      <c r="E4287" s="23"/>
    </row>
    <row r="4288" spans="1:5" ht="20" customHeight="1">
      <c r="A4288" s="19" t="s">
        <v>7566</v>
      </c>
      <c r="B4288" s="20" t="s">
        <v>7567</v>
      </c>
      <c r="C4288" s="21" t="s">
        <v>160093</v>
      </c>
      <c r="D4288" s="21" t="s">
        <v>139</v>
      </c>
      <c r="E4288" s="23"/>
    </row>
    <row r="4289" spans="1:5" ht="20" customHeight="1">
      <c r="A4289" s="19" t="s">
        <v>7568</v>
      </c>
      <c r="B4289" s="20" t="s">
        <v>7569</v>
      </c>
      <c r="C4289" s="21" t="s">
        <v>160094</v>
      </c>
      <c r="D4289" s="21" t="s">
        <v>345</v>
      </c>
      <c r="E4289" s="23"/>
    </row>
    <row r="4290" spans="1:5" ht="20" customHeight="1">
      <c r="A4290" s="19" t="s">
        <v>7570</v>
      </c>
      <c r="B4290" s="20" t="s">
        <v>7571</v>
      </c>
      <c r="C4290" s="21" t="s">
        <v>159930</v>
      </c>
      <c r="D4290" s="21" t="s">
        <v>345</v>
      </c>
      <c r="E4290" s="23"/>
    </row>
    <row r="4291" spans="1:5" ht="20" customHeight="1">
      <c r="A4291" s="19" t="s">
        <v>7572</v>
      </c>
      <c r="B4291" s="20" t="s">
        <v>7571</v>
      </c>
      <c r="C4291" s="21" t="s">
        <v>159930</v>
      </c>
      <c r="D4291" s="21" t="s">
        <v>345</v>
      </c>
      <c r="E4291" s="23"/>
    </row>
    <row r="4292" spans="1:5" ht="20" customHeight="1">
      <c r="A4292" s="19" t="s">
        <v>7573</v>
      </c>
      <c r="B4292" s="20" t="s">
        <v>7571</v>
      </c>
      <c r="C4292" s="21" t="s">
        <v>159930</v>
      </c>
      <c r="D4292" s="21" t="s">
        <v>345</v>
      </c>
      <c r="E4292" s="23"/>
    </row>
    <row r="4293" spans="1:5" ht="20" customHeight="1">
      <c r="A4293" s="19" t="s">
        <v>7574</v>
      </c>
      <c r="B4293" s="20" t="s">
        <v>7571</v>
      </c>
      <c r="C4293" s="21" t="s">
        <v>159930</v>
      </c>
      <c r="D4293" s="21" t="s">
        <v>345</v>
      </c>
      <c r="E4293" s="23"/>
    </row>
    <row r="4294" spans="1:5" ht="20" customHeight="1">
      <c r="A4294" s="19" t="s">
        <v>7575</v>
      </c>
      <c r="B4294" s="20" t="s">
        <v>7576</v>
      </c>
      <c r="C4294" s="21" t="s">
        <v>160095</v>
      </c>
      <c r="D4294" s="21" t="s">
        <v>345</v>
      </c>
      <c r="E4294" s="23"/>
    </row>
    <row r="4295" spans="1:5" ht="20" customHeight="1">
      <c r="A4295" s="19" t="s">
        <v>7577</v>
      </c>
      <c r="B4295" s="20" t="s">
        <v>7578</v>
      </c>
      <c r="C4295" s="21" t="s">
        <v>160096</v>
      </c>
      <c r="D4295" s="21" t="s">
        <v>345</v>
      </c>
      <c r="E4295" s="23"/>
    </row>
    <row r="4296" spans="1:5" ht="20" customHeight="1">
      <c r="A4296" s="19" t="s">
        <v>7579</v>
      </c>
      <c r="B4296" s="20" t="s">
        <v>7578</v>
      </c>
      <c r="C4296" s="21" t="s">
        <v>160096</v>
      </c>
      <c r="D4296" s="21" t="s">
        <v>345</v>
      </c>
      <c r="E4296" s="23"/>
    </row>
    <row r="4297" spans="1:5" ht="20" customHeight="1">
      <c r="A4297" s="19" t="s">
        <v>7580</v>
      </c>
      <c r="B4297" s="20" t="s">
        <v>7581</v>
      </c>
      <c r="C4297" s="21" t="s">
        <v>160097</v>
      </c>
      <c r="D4297" s="21" t="s">
        <v>345</v>
      </c>
      <c r="E4297" s="23"/>
    </row>
    <row r="4298" spans="1:5" ht="20" customHeight="1">
      <c r="A4298" s="19" t="s">
        <v>7582</v>
      </c>
      <c r="B4298" s="20" t="s">
        <v>7581</v>
      </c>
      <c r="C4298" s="21" t="s">
        <v>160097</v>
      </c>
      <c r="D4298" s="21" t="s">
        <v>345</v>
      </c>
      <c r="E4298" s="23"/>
    </row>
    <row r="4299" spans="1:5" ht="20" customHeight="1">
      <c r="A4299" s="19" t="s">
        <v>7583</v>
      </c>
      <c r="B4299" s="20" t="s">
        <v>7584</v>
      </c>
      <c r="C4299" s="21" t="s">
        <v>160098</v>
      </c>
      <c r="D4299" s="21" t="s">
        <v>296</v>
      </c>
      <c r="E4299" s="23"/>
    </row>
    <row r="4300" spans="1:5" ht="20" customHeight="1">
      <c r="A4300" s="19" t="s">
        <v>7585</v>
      </c>
      <c r="B4300" s="20" t="s">
        <v>7586</v>
      </c>
      <c r="C4300" s="21" t="s">
        <v>160099</v>
      </c>
      <c r="D4300" s="21" t="s">
        <v>345</v>
      </c>
      <c r="E4300" s="23"/>
    </row>
    <row r="4301" spans="1:5" ht="20" customHeight="1">
      <c r="A4301" s="19" t="s">
        <v>7587</v>
      </c>
      <c r="B4301" s="20" t="s">
        <v>7588</v>
      </c>
      <c r="C4301" s="21" t="s">
        <v>160100</v>
      </c>
      <c r="D4301" s="21" t="s">
        <v>345</v>
      </c>
      <c r="E4301" s="23"/>
    </row>
    <row r="4302" spans="1:5" ht="20" customHeight="1">
      <c r="A4302" s="19" t="s">
        <v>7589</v>
      </c>
      <c r="B4302" s="20" t="s">
        <v>7590</v>
      </c>
      <c r="C4302" s="21" t="s">
        <v>160101</v>
      </c>
      <c r="D4302" s="21" t="s">
        <v>345</v>
      </c>
      <c r="E4302" s="23"/>
    </row>
    <row r="4303" spans="1:5" ht="20" customHeight="1">
      <c r="A4303" s="19" t="s">
        <v>7591</v>
      </c>
      <c r="B4303" s="20" t="s">
        <v>7592</v>
      </c>
      <c r="C4303" s="21" t="s">
        <v>160102</v>
      </c>
      <c r="D4303" s="21" t="s">
        <v>345</v>
      </c>
      <c r="E4303" s="23"/>
    </row>
    <row r="4304" spans="1:5" ht="20" customHeight="1">
      <c r="A4304" s="19" t="s">
        <v>7593</v>
      </c>
      <c r="B4304" s="20" t="s">
        <v>7594</v>
      </c>
      <c r="C4304" s="21" t="s">
        <v>160103</v>
      </c>
      <c r="D4304" s="21" t="s">
        <v>345</v>
      </c>
      <c r="E4304" s="23"/>
    </row>
    <row r="4305" spans="1:5" ht="20" customHeight="1">
      <c r="A4305" s="19" t="s">
        <v>7595</v>
      </c>
      <c r="B4305" s="20" t="s">
        <v>7594</v>
      </c>
      <c r="C4305" s="21" t="s">
        <v>160103</v>
      </c>
      <c r="D4305" s="21" t="s">
        <v>345</v>
      </c>
      <c r="E4305" s="23"/>
    </row>
    <row r="4306" spans="1:5" ht="20" customHeight="1">
      <c r="A4306" s="19" t="s">
        <v>7596</v>
      </c>
      <c r="B4306" s="20" t="s">
        <v>7597</v>
      </c>
      <c r="C4306" s="21" t="s">
        <v>160104</v>
      </c>
      <c r="D4306" s="21" t="s">
        <v>345</v>
      </c>
      <c r="E4306" s="23"/>
    </row>
    <row r="4307" spans="1:5" ht="20" customHeight="1">
      <c r="A4307" s="19" t="s">
        <v>7598</v>
      </c>
      <c r="B4307" s="20" t="s">
        <v>7599</v>
      </c>
      <c r="C4307" s="21" t="s">
        <v>160105</v>
      </c>
      <c r="D4307" s="21" t="s">
        <v>345</v>
      </c>
      <c r="E4307" s="23"/>
    </row>
    <row r="4308" spans="1:5" ht="20" customHeight="1">
      <c r="A4308" s="19" t="s">
        <v>7600</v>
      </c>
      <c r="B4308" s="20" t="s">
        <v>7601</v>
      </c>
      <c r="C4308" s="21" t="s">
        <v>160106</v>
      </c>
      <c r="D4308" s="21" t="s">
        <v>345</v>
      </c>
      <c r="E4308" s="23"/>
    </row>
    <row r="4309" spans="1:5" ht="20" customHeight="1">
      <c r="A4309" s="19" t="s">
        <v>7602</v>
      </c>
      <c r="B4309" s="20" t="s">
        <v>7603</v>
      </c>
      <c r="C4309" s="21" t="s">
        <v>160107</v>
      </c>
      <c r="D4309" s="21" t="s">
        <v>345</v>
      </c>
      <c r="E4309" s="23"/>
    </row>
    <row r="4310" spans="1:5" ht="20" customHeight="1">
      <c r="A4310" s="19" t="s">
        <v>7604</v>
      </c>
      <c r="B4310" s="20" t="s">
        <v>7605</v>
      </c>
      <c r="C4310" s="21" t="s">
        <v>160108</v>
      </c>
      <c r="D4310" s="21" t="s">
        <v>345</v>
      </c>
      <c r="E4310" s="23"/>
    </row>
    <row r="4311" spans="1:5" ht="20" customHeight="1">
      <c r="A4311" s="19" t="s">
        <v>7606</v>
      </c>
      <c r="B4311" s="20" t="s">
        <v>7607</v>
      </c>
      <c r="C4311" s="21" t="s">
        <v>160109</v>
      </c>
      <c r="D4311" s="21" t="s">
        <v>345</v>
      </c>
      <c r="E4311" s="23"/>
    </row>
    <row r="4312" spans="1:5" ht="20" customHeight="1">
      <c r="A4312" s="19" t="s">
        <v>7608</v>
      </c>
      <c r="B4312" s="20" t="s">
        <v>7607</v>
      </c>
      <c r="C4312" s="21" t="s">
        <v>160109</v>
      </c>
      <c r="D4312" s="21" t="s">
        <v>345</v>
      </c>
      <c r="E4312" s="23"/>
    </row>
    <row r="4313" spans="1:5" ht="20" customHeight="1">
      <c r="A4313" s="19" t="s">
        <v>7609</v>
      </c>
      <c r="B4313" s="20" t="s">
        <v>7610</v>
      </c>
      <c r="C4313" s="21" t="s">
        <v>160110</v>
      </c>
      <c r="D4313" s="21" t="s">
        <v>296</v>
      </c>
      <c r="E4313" s="23"/>
    </row>
    <row r="4314" spans="1:5" ht="20" customHeight="1">
      <c r="A4314" s="19" t="s">
        <v>7611</v>
      </c>
      <c r="B4314" s="20" t="s">
        <v>7612</v>
      </c>
      <c r="C4314" s="21" t="s">
        <v>160111</v>
      </c>
      <c r="D4314" s="21" t="s">
        <v>345</v>
      </c>
      <c r="E4314" s="23"/>
    </row>
    <row r="4315" spans="1:5" ht="20" customHeight="1">
      <c r="A4315" s="19" t="s">
        <v>7613</v>
      </c>
      <c r="B4315" s="20" t="s">
        <v>7614</v>
      </c>
      <c r="C4315" s="21" t="s">
        <v>160112</v>
      </c>
      <c r="D4315" s="21" t="s">
        <v>345</v>
      </c>
      <c r="E4315" s="23"/>
    </row>
    <row r="4316" spans="1:5" ht="20" customHeight="1">
      <c r="A4316" s="19" t="s">
        <v>7615</v>
      </c>
      <c r="B4316" s="20" t="s">
        <v>7616</v>
      </c>
      <c r="C4316" s="21" t="s">
        <v>160113</v>
      </c>
      <c r="D4316" s="21" t="s">
        <v>296</v>
      </c>
      <c r="E4316" s="23"/>
    </row>
    <row r="4317" spans="1:5" ht="20" customHeight="1">
      <c r="A4317" s="19" t="s">
        <v>7617</v>
      </c>
      <c r="B4317" s="20" t="s">
        <v>7616</v>
      </c>
      <c r="C4317" s="21" t="s">
        <v>160113</v>
      </c>
      <c r="D4317" s="21" t="s">
        <v>296</v>
      </c>
      <c r="E4317" s="23"/>
    </row>
    <row r="4318" spans="1:5" ht="20" customHeight="1">
      <c r="A4318" s="19" t="s">
        <v>7618</v>
      </c>
      <c r="B4318" s="20" t="s">
        <v>7619</v>
      </c>
      <c r="C4318" s="21" t="s">
        <v>160114</v>
      </c>
      <c r="D4318" s="21" t="s">
        <v>345</v>
      </c>
      <c r="E4318" s="23"/>
    </row>
    <row r="4319" spans="1:5" ht="20" customHeight="1">
      <c r="A4319" s="19" t="s">
        <v>7620</v>
      </c>
      <c r="B4319" s="20" t="s">
        <v>7621</v>
      </c>
      <c r="C4319" s="21" t="s">
        <v>160115</v>
      </c>
      <c r="D4319" s="21" t="s">
        <v>345</v>
      </c>
      <c r="E4319" s="23"/>
    </row>
    <row r="4320" spans="1:5" ht="20" customHeight="1">
      <c r="A4320" s="19" t="s">
        <v>7622</v>
      </c>
      <c r="B4320" s="20" t="s">
        <v>7623</v>
      </c>
      <c r="C4320" s="21" t="s">
        <v>160116</v>
      </c>
      <c r="D4320" s="21" t="s">
        <v>345</v>
      </c>
      <c r="E4320" s="23"/>
    </row>
    <row r="4321" spans="1:5" ht="20" customHeight="1">
      <c r="A4321" s="19" t="s">
        <v>7624</v>
      </c>
      <c r="B4321" s="20" t="s">
        <v>7623</v>
      </c>
      <c r="C4321" s="21" t="s">
        <v>160116</v>
      </c>
      <c r="D4321" s="21" t="s">
        <v>345</v>
      </c>
      <c r="E4321" s="23"/>
    </row>
    <row r="4322" spans="1:5" ht="20" customHeight="1">
      <c r="A4322" s="19" t="s">
        <v>7625</v>
      </c>
      <c r="B4322" s="20" t="s">
        <v>7623</v>
      </c>
      <c r="C4322" s="21" t="s">
        <v>160116</v>
      </c>
      <c r="D4322" s="21" t="s">
        <v>345</v>
      </c>
      <c r="E4322" s="23"/>
    </row>
    <row r="4323" spans="1:5" ht="20" customHeight="1">
      <c r="A4323" s="19" t="s">
        <v>7626</v>
      </c>
      <c r="B4323" s="20" t="s">
        <v>7627</v>
      </c>
      <c r="C4323" s="21" t="s">
        <v>160117</v>
      </c>
      <c r="D4323" s="21" t="s">
        <v>345</v>
      </c>
      <c r="E4323" s="23"/>
    </row>
    <row r="4324" spans="1:5" ht="20" customHeight="1">
      <c r="A4324" s="19" t="s">
        <v>7628</v>
      </c>
      <c r="B4324" s="20" t="s">
        <v>7629</v>
      </c>
      <c r="C4324" s="21" t="s">
        <v>160118</v>
      </c>
      <c r="D4324" s="21" t="s">
        <v>345</v>
      </c>
      <c r="E4324" s="23"/>
    </row>
    <row r="4325" spans="1:5" ht="20" customHeight="1">
      <c r="A4325" s="19" t="s">
        <v>230</v>
      </c>
      <c r="B4325" s="20" t="s">
        <v>233</v>
      </c>
      <c r="C4325" s="21" t="s">
        <v>160119</v>
      </c>
      <c r="D4325" s="21" t="s">
        <v>139</v>
      </c>
      <c r="E4325" s="23"/>
    </row>
    <row r="4326" spans="1:5" ht="20" customHeight="1">
      <c r="A4326" s="19" t="s">
        <v>7630</v>
      </c>
      <c r="B4326" s="20" t="s">
        <v>7631</v>
      </c>
      <c r="C4326" s="21" t="s">
        <v>160120</v>
      </c>
      <c r="D4326" s="21" t="s">
        <v>345</v>
      </c>
      <c r="E4326" s="23"/>
    </row>
    <row r="4327" spans="1:5" ht="20" customHeight="1">
      <c r="A4327" s="19" t="s">
        <v>7632</v>
      </c>
      <c r="B4327" s="20" t="s">
        <v>7633</v>
      </c>
      <c r="C4327" s="21" t="s">
        <v>160121</v>
      </c>
      <c r="D4327" s="21" t="s">
        <v>345</v>
      </c>
      <c r="E4327" s="23"/>
    </row>
    <row r="4328" spans="1:5" ht="20" customHeight="1">
      <c r="A4328" s="19" t="s">
        <v>7634</v>
      </c>
      <c r="B4328" s="20" t="s">
        <v>7635</v>
      </c>
      <c r="C4328" s="21" t="s">
        <v>160122</v>
      </c>
      <c r="D4328" s="21" t="s">
        <v>345</v>
      </c>
      <c r="E4328" s="23"/>
    </row>
    <row r="4329" spans="1:5" ht="20" customHeight="1">
      <c r="A4329" s="19" t="s">
        <v>7636</v>
      </c>
      <c r="B4329" s="20" t="s">
        <v>7635</v>
      </c>
      <c r="C4329" s="21" t="s">
        <v>160122</v>
      </c>
      <c r="D4329" s="21" t="s">
        <v>345</v>
      </c>
      <c r="E4329" s="23"/>
    </row>
    <row r="4330" spans="1:5" ht="20" customHeight="1">
      <c r="A4330" s="19" t="s">
        <v>7637</v>
      </c>
      <c r="B4330" s="20" t="s">
        <v>7635</v>
      </c>
      <c r="C4330" s="21" t="s">
        <v>160122</v>
      </c>
      <c r="D4330" s="21" t="s">
        <v>345</v>
      </c>
      <c r="E4330" s="23"/>
    </row>
    <row r="4331" spans="1:5" ht="20" customHeight="1">
      <c r="A4331" s="19" t="s">
        <v>7638</v>
      </c>
      <c r="B4331" s="20" t="s">
        <v>7635</v>
      </c>
      <c r="C4331" s="21" t="s">
        <v>160122</v>
      </c>
      <c r="D4331" s="21" t="s">
        <v>345</v>
      </c>
      <c r="E4331" s="23"/>
    </row>
    <row r="4332" spans="1:5" ht="20" customHeight="1">
      <c r="A4332" s="19" t="s">
        <v>7639</v>
      </c>
      <c r="B4332" s="20" t="s">
        <v>7640</v>
      </c>
      <c r="C4332" s="21" t="s">
        <v>160123</v>
      </c>
      <c r="D4332" s="21" t="s">
        <v>345</v>
      </c>
      <c r="E4332" s="23"/>
    </row>
    <row r="4333" spans="1:5" ht="20" customHeight="1">
      <c r="A4333" s="19" t="s">
        <v>7641</v>
      </c>
      <c r="B4333" s="20" t="s">
        <v>7640</v>
      </c>
      <c r="C4333" s="21" t="s">
        <v>160123</v>
      </c>
      <c r="D4333" s="21" t="s">
        <v>345</v>
      </c>
      <c r="E4333" s="23"/>
    </row>
    <row r="4334" spans="1:5" ht="20" customHeight="1">
      <c r="A4334" s="19" t="s">
        <v>7642</v>
      </c>
      <c r="B4334" s="20" t="s">
        <v>7643</v>
      </c>
      <c r="C4334" s="21" t="s">
        <v>160124</v>
      </c>
      <c r="D4334" s="21" t="s">
        <v>296</v>
      </c>
      <c r="E4334" s="23"/>
    </row>
    <row r="4335" spans="1:5" ht="20" customHeight="1">
      <c r="A4335" s="19" t="s">
        <v>7644</v>
      </c>
      <c r="B4335" s="20" t="s">
        <v>7645</v>
      </c>
      <c r="C4335" s="21" t="s">
        <v>160125</v>
      </c>
      <c r="D4335" s="21" t="s">
        <v>345</v>
      </c>
      <c r="E4335" s="23"/>
    </row>
    <row r="4336" spans="1:5" ht="20" customHeight="1">
      <c r="A4336" s="19" t="s">
        <v>7646</v>
      </c>
      <c r="B4336" s="20" t="s">
        <v>7647</v>
      </c>
      <c r="C4336" s="21" t="s">
        <v>160126</v>
      </c>
      <c r="D4336" s="21" t="s">
        <v>345</v>
      </c>
      <c r="E4336" s="23"/>
    </row>
    <row r="4337" spans="1:5" ht="20" customHeight="1">
      <c r="A4337" s="19" t="s">
        <v>7648</v>
      </c>
      <c r="B4337" s="20" t="s">
        <v>7649</v>
      </c>
      <c r="C4337" s="21" t="s">
        <v>160127</v>
      </c>
      <c r="D4337" s="21" t="s">
        <v>345</v>
      </c>
      <c r="E4337" s="23"/>
    </row>
    <row r="4338" spans="1:5" ht="20" customHeight="1">
      <c r="A4338" s="19" t="s">
        <v>7650</v>
      </c>
      <c r="B4338" s="20" t="s">
        <v>7651</v>
      </c>
      <c r="C4338" s="21" t="s">
        <v>160128</v>
      </c>
      <c r="D4338" s="21" t="s">
        <v>345</v>
      </c>
      <c r="E4338" s="23"/>
    </row>
    <row r="4339" spans="1:5" ht="20" customHeight="1">
      <c r="A4339" s="19" t="s">
        <v>7652</v>
      </c>
      <c r="B4339" s="20" t="s">
        <v>7653</v>
      </c>
      <c r="C4339" s="21" t="s">
        <v>160129</v>
      </c>
      <c r="D4339" s="21" t="s">
        <v>345</v>
      </c>
      <c r="E4339" s="23"/>
    </row>
    <row r="4340" spans="1:5" ht="20" customHeight="1">
      <c r="A4340" s="19" t="s">
        <v>7654</v>
      </c>
      <c r="B4340" s="20" t="s">
        <v>7653</v>
      </c>
      <c r="C4340" s="21" t="s">
        <v>160129</v>
      </c>
      <c r="D4340" s="21" t="s">
        <v>345</v>
      </c>
      <c r="E4340" s="23"/>
    </row>
    <row r="4341" spans="1:5" ht="20" customHeight="1">
      <c r="A4341" s="19" t="s">
        <v>7655</v>
      </c>
      <c r="B4341" s="20" t="s">
        <v>7656</v>
      </c>
      <c r="C4341" s="21" t="s">
        <v>160130</v>
      </c>
      <c r="D4341" s="21" t="s">
        <v>345</v>
      </c>
      <c r="E4341" s="23"/>
    </row>
    <row r="4342" spans="1:5" ht="20" customHeight="1">
      <c r="A4342" s="19" t="s">
        <v>7657</v>
      </c>
      <c r="B4342" s="20" t="s">
        <v>7658</v>
      </c>
      <c r="C4342" s="21" t="s">
        <v>160131</v>
      </c>
      <c r="D4342" s="21" t="s">
        <v>345</v>
      </c>
      <c r="E4342" s="23"/>
    </row>
    <row r="4343" spans="1:5" ht="20" customHeight="1">
      <c r="A4343" s="19" t="s">
        <v>7659</v>
      </c>
      <c r="B4343" s="20" t="s">
        <v>7660</v>
      </c>
      <c r="C4343" s="21" t="s">
        <v>160132</v>
      </c>
      <c r="D4343" s="21" t="s">
        <v>345</v>
      </c>
      <c r="E4343" s="23"/>
    </row>
    <row r="4344" spans="1:5" ht="20" customHeight="1">
      <c r="A4344" s="19" t="s">
        <v>7661</v>
      </c>
      <c r="B4344" s="20" t="s">
        <v>7662</v>
      </c>
      <c r="C4344" s="21" t="s">
        <v>160133</v>
      </c>
      <c r="D4344" s="21" t="s">
        <v>345</v>
      </c>
      <c r="E4344" s="23"/>
    </row>
    <row r="4345" spans="1:5" ht="20" customHeight="1">
      <c r="A4345" s="19" t="s">
        <v>7663</v>
      </c>
      <c r="B4345" s="20" t="s">
        <v>7664</v>
      </c>
      <c r="C4345" s="21" t="s">
        <v>160134</v>
      </c>
      <c r="D4345" s="21" t="s">
        <v>345</v>
      </c>
      <c r="E4345" s="23"/>
    </row>
    <row r="4346" spans="1:5" ht="20" customHeight="1">
      <c r="A4346" s="19" t="s">
        <v>7665</v>
      </c>
      <c r="B4346" s="20" t="s">
        <v>7664</v>
      </c>
      <c r="C4346" s="21" t="s">
        <v>160134</v>
      </c>
      <c r="D4346" s="21" t="s">
        <v>345</v>
      </c>
      <c r="E4346" s="23"/>
    </row>
    <row r="4347" spans="1:5" ht="20" customHeight="1">
      <c r="A4347" s="19" t="s">
        <v>7666</v>
      </c>
      <c r="B4347" s="20" t="s">
        <v>7667</v>
      </c>
      <c r="C4347" s="21" t="s">
        <v>160135</v>
      </c>
      <c r="D4347" s="21" t="s">
        <v>345</v>
      </c>
      <c r="E4347" s="23"/>
    </row>
    <row r="4348" spans="1:5" ht="20" customHeight="1">
      <c r="A4348" s="19" t="s">
        <v>7668</v>
      </c>
      <c r="B4348" s="20" t="s">
        <v>7669</v>
      </c>
      <c r="C4348" s="21" t="s">
        <v>160136</v>
      </c>
      <c r="D4348" s="21" t="s">
        <v>345</v>
      </c>
      <c r="E4348" s="23"/>
    </row>
    <row r="4349" spans="1:5" ht="20" customHeight="1">
      <c r="A4349" s="19" t="s">
        <v>7670</v>
      </c>
      <c r="B4349" s="20" t="s">
        <v>7671</v>
      </c>
      <c r="C4349" s="21" t="s">
        <v>160137</v>
      </c>
      <c r="D4349" s="21" t="s">
        <v>139</v>
      </c>
      <c r="E4349" s="23"/>
    </row>
    <row r="4350" spans="1:5" ht="20" customHeight="1">
      <c r="A4350" s="19" t="s">
        <v>7672</v>
      </c>
      <c r="B4350" s="20" t="s">
        <v>7673</v>
      </c>
      <c r="C4350" s="21" t="s">
        <v>160138</v>
      </c>
      <c r="D4350" s="21" t="s">
        <v>345</v>
      </c>
      <c r="E4350" s="23"/>
    </row>
    <row r="4351" spans="1:5" ht="20" customHeight="1">
      <c r="A4351" s="19" t="s">
        <v>7674</v>
      </c>
      <c r="B4351" s="20" t="s">
        <v>7675</v>
      </c>
      <c r="C4351" s="21" t="s">
        <v>160139</v>
      </c>
      <c r="D4351" s="21" t="s">
        <v>345</v>
      </c>
      <c r="E4351" s="23"/>
    </row>
    <row r="4352" spans="1:5" ht="20" customHeight="1">
      <c r="A4352" s="19" t="s">
        <v>7676</v>
      </c>
      <c r="B4352" s="20" t="s">
        <v>7677</v>
      </c>
      <c r="C4352" s="21" t="s">
        <v>160140</v>
      </c>
      <c r="D4352" s="21" t="s">
        <v>345</v>
      </c>
      <c r="E4352" s="23"/>
    </row>
    <row r="4353" spans="1:5" ht="20" customHeight="1">
      <c r="A4353" s="19" t="s">
        <v>7678</v>
      </c>
      <c r="B4353" s="20" t="s">
        <v>7679</v>
      </c>
      <c r="C4353" s="21" t="s">
        <v>160141</v>
      </c>
      <c r="D4353" s="21" t="s">
        <v>345</v>
      </c>
      <c r="E4353" s="23"/>
    </row>
    <row r="4354" spans="1:5" ht="20" customHeight="1">
      <c r="A4354" s="19" t="s">
        <v>7680</v>
      </c>
      <c r="B4354" s="20" t="s">
        <v>7679</v>
      </c>
      <c r="C4354" s="21" t="s">
        <v>160141</v>
      </c>
      <c r="D4354" s="21" t="s">
        <v>345</v>
      </c>
      <c r="E4354" s="23"/>
    </row>
    <row r="4355" spans="1:5" ht="20" customHeight="1">
      <c r="A4355" s="19" t="s">
        <v>7681</v>
      </c>
      <c r="B4355" s="20" t="s">
        <v>7682</v>
      </c>
      <c r="C4355" s="21" t="s">
        <v>160142</v>
      </c>
      <c r="D4355" s="21" t="s">
        <v>345</v>
      </c>
      <c r="E4355" s="23"/>
    </row>
    <row r="4356" spans="1:5" ht="20" customHeight="1">
      <c r="A4356" s="19" t="s">
        <v>7683</v>
      </c>
      <c r="B4356" s="20" t="s">
        <v>7684</v>
      </c>
      <c r="C4356" s="21" t="s">
        <v>160143</v>
      </c>
      <c r="D4356" s="21" t="s">
        <v>345</v>
      </c>
      <c r="E4356" s="23"/>
    </row>
    <row r="4357" spans="1:5" ht="20" customHeight="1">
      <c r="A4357" s="19" t="s">
        <v>7685</v>
      </c>
      <c r="B4357" s="20" t="s">
        <v>7686</v>
      </c>
      <c r="C4357" s="21" t="s">
        <v>160144</v>
      </c>
      <c r="D4357" s="21" t="s">
        <v>345</v>
      </c>
      <c r="E4357" s="23"/>
    </row>
    <row r="4358" spans="1:5" ht="20" customHeight="1">
      <c r="A4358" s="19" t="s">
        <v>7687</v>
      </c>
      <c r="B4358" s="20" t="s">
        <v>7688</v>
      </c>
      <c r="C4358" s="21" t="s">
        <v>160145</v>
      </c>
      <c r="D4358" s="21" t="s">
        <v>345</v>
      </c>
      <c r="E4358" s="23"/>
    </row>
    <row r="4359" spans="1:5" ht="20" customHeight="1">
      <c r="A4359" s="19" t="s">
        <v>7689</v>
      </c>
      <c r="B4359" s="20" t="s">
        <v>7690</v>
      </c>
      <c r="C4359" s="21" t="s">
        <v>160146</v>
      </c>
      <c r="D4359" s="21" t="s">
        <v>345</v>
      </c>
      <c r="E4359" s="23"/>
    </row>
    <row r="4360" spans="1:5" ht="20" customHeight="1">
      <c r="A4360" s="19" t="s">
        <v>7691</v>
      </c>
      <c r="B4360" s="20" t="s">
        <v>7692</v>
      </c>
      <c r="C4360" s="21" t="s">
        <v>160147</v>
      </c>
      <c r="D4360" s="21" t="s">
        <v>345</v>
      </c>
      <c r="E4360" s="23"/>
    </row>
    <row r="4361" spans="1:5" ht="20" customHeight="1">
      <c r="A4361" s="19" t="s">
        <v>7693</v>
      </c>
      <c r="B4361" s="20" t="s">
        <v>7692</v>
      </c>
      <c r="C4361" s="21" t="s">
        <v>160147</v>
      </c>
      <c r="D4361" s="21" t="s">
        <v>345</v>
      </c>
      <c r="E4361" s="23"/>
    </row>
    <row r="4362" spans="1:5" ht="20" customHeight="1">
      <c r="A4362" s="19" t="s">
        <v>7694</v>
      </c>
      <c r="B4362" s="20" t="s">
        <v>7695</v>
      </c>
      <c r="C4362" s="21" t="s">
        <v>160148</v>
      </c>
      <c r="D4362" s="21" t="s">
        <v>345</v>
      </c>
      <c r="E4362" s="23"/>
    </row>
    <row r="4363" spans="1:5" ht="20" customHeight="1">
      <c r="A4363" s="19" t="s">
        <v>7696</v>
      </c>
      <c r="B4363" s="20" t="s">
        <v>7695</v>
      </c>
      <c r="C4363" s="21" t="s">
        <v>160148</v>
      </c>
      <c r="D4363" s="21" t="s">
        <v>345</v>
      </c>
      <c r="E4363" s="23"/>
    </row>
    <row r="4364" spans="1:5" ht="20" customHeight="1">
      <c r="A4364" s="19" t="s">
        <v>7697</v>
      </c>
      <c r="B4364" s="20" t="s">
        <v>7695</v>
      </c>
      <c r="C4364" s="21" t="s">
        <v>160148</v>
      </c>
      <c r="D4364" s="21" t="s">
        <v>345</v>
      </c>
      <c r="E4364" s="23"/>
    </row>
    <row r="4365" spans="1:5" ht="20" customHeight="1">
      <c r="A4365" s="19" t="s">
        <v>7698</v>
      </c>
      <c r="B4365" s="20" t="s">
        <v>7699</v>
      </c>
      <c r="C4365" s="21" t="s">
        <v>160149</v>
      </c>
      <c r="D4365" s="21" t="s">
        <v>345</v>
      </c>
      <c r="E4365" s="23"/>
    </row>
    <row r="4366" spans="1:5" ht="20" customHeight="1">
      <c r="A4366" s="19" t="s">
        <v>7700</v>
      </c>
      <c r="B4366" s="20" t="s">
        <v>7701</v>
      </c>
      <c r="C4366" s="21" t="s">
        <v>160150</v>
      </c>
      <c r="D4366" s="21" t="s">
        <v>345</v>
      </c>
      <c r="E4366" s="23"/>
    </row>
    <row r="4367" spans="1:5" ht="20" customHeight="1">
      <c r="A4367" s="19" t="s">
        <v>7702</v>
      </c>
      <c r="B4367" s="20" t="s">
        <v>7703</v>
      </c>
      <c r="C4367" s="21" t="s">
        <v>160151</v>
      </c>
      <c r="D4367" s="21" t="s">
        <v>345</v>
      </c>
      <c r="E4367" s="23"/>
    </row>
    <row r="4368" spans="1:5" ht="20" customHeight="1">
      <c r="A4368" s="19" t="s">
        <v>7704</v>
      </c>
      <c r="B4368" s="20" t="s">
        <v>7705</v>
      </c>
      <c r="C4368" s="21" t="s">
        <v>160152</v>
      </c>
      <c r="D4368" s="21" t="s">
        <v>345</v>
      </c>
      <c r="E4368" s="23"/>
    </row>
    <row r="4369" spans="1:5" ht="20" customHeight="1">
      <c r="A4369" s="19" t="s">
        <v>7706</v>
      </c>
      <c r="B4369" s="20" t="s">
        <v>7707</v>
      </c>
      <c r="C4369" s="21" t="s">
        <v>160153</v>
      </c>
      <c r="D4369" s="21" t="s">
        <v>345</v>
      </c>
      <c r="E4369" s="23"/>
    </row>
    <row r="4370" spans="1:5" ht="20" customHeight="1">
      <c r="A4370" s="19" t="s">
        <v>7708</v>
      </c>
      <c r="B4370" s="20" t="s">
        <v>7709</v>
      </c>
      <c r="C4370" s="21" t="s">
        <v>160154</v>
      </c>
      <c r="D4370" s="21" t="s">
        <v>345</v>
      </c>
      <c r="E4370" s="23"/>
    </row>
    <row r="4371" spans="1:5" ht="20" customHeight="1">
      <c r="A4371" s="19" t="s">
        <v>7710</v>
      </c>
      <c r="B4371" s="20" t="s">
        <v>7711</v>
      </c>
      <c r="C4371" s="21" t="s">
        <v>160155</v>
      </c>
      <c r="D4371" s="21" t="s">
        <v>345</v>
      </c>
      <c r="E4371" s="23"/>
    </row>
    <row r="4372" spans="1:5" ht="20" customHeight="1">
      <c r="A4372" s="19" t="s">
        <v>7712</v>
      </c>
      <c r="B4372" s="20" t="s">
        <v>7711</v>
      </c>
      <c r="C4372" s="21" t="s">
        <v>160155</v>
      </c>
      <c r="D4372" s="21" t="s">
        <v>345</v>
      </c>
      <c r="E4372" s="23"/>
    </row>
    <row r="4373" spans="1:5" ht="20" customHeight="1">
      <c r="A4373" s="19" t="s">
        <v>7713</v>
      </c>
      <c r="B4373" s="20" t="s">
        <v>7714</v>
      </c>
      <c r="C4373" s="21" t="s">
        <v>160156</v>
      </c>
      <c r="D4373" s="21" t="s">
        <v>345</v>
      </c>
      <c r="E4373" s="23"/>
    </row>
    <row r="4374" spans="1:5" ht="20" customHeight="1">
      <c r="A4374" s="19" t="s">
        <v>7715</v>
      </c>
      <c r="B4374" s="20" t="s">
        <v>7716</v>
      </c>
      <c r="C4374" s="21" t="s">
        <v>160157</v>
      </c>
      <c r="D4374" s="21" t="s">
        <v>345</v>
      </c>
      <c r="E4374" s="23"/>
    </row>
    <row r="4375" spans="1:5" ht="20" customHeight="1">
      <c r="A4375" s="19" t="s">
        <v>7717</v>
      </c>
      <c r="B4375" s="20" t="s">
        <v>7718</v>
      </c>
      <c r="C4375" s="21" t="s">
        <v>160158</v>
      </c>
      <c r="D4375" s="21" t="s">
        <v>345</v>
      </c>
      <c r="E4375" s="23"/>
    </row>
    <row r="4376" spans="1:5" ht="20" customHeight="1">
      <c r="A4376" s="19" t="s">
        <v>7719</v>
      </c>
      <c r="B4376" s="20" t="s">
        <v>7720</v>
      </c>
      <c r="C4376" s="21" t="s">
        <v>160159</v>
      </c>
      <c r="D4376" s="21" t="s">
        <v>345</v>
      </c>
      <c r="E4376" s="23"/>
    </row>
    <row r="4377" spans="1:5" ht="20" customHeight="1">
      <c r="A4377" s="19" t="s">
        <v>7721</v>
      </c>
      <c r="B4377" s="20" t="s">
        <v>7722</v>
      </c>
      <c r="C4377" s="21" t="s">
        <v>160160</v>
      </c>
      <c r="D4377" s="21" t="s">
        <v>345</v>
      </c>
      <c r="E4377" s="23"/>
    </row>
    <row r="4378" spans="1:5" ht="20" customHeight="1">
      <c r="A4378" s="19" t="s">
        <v>7723</v>
      </c>
      <c r="B4378" s="20" t="s">
        <v>7722</v>
      </c>
      <c r="C4378" s="21" t="s">
        <v>160160</v>
      </c>
      <c r="D4378" s="21" t="s">
        <v>345</v>
      </c>
      <c r="E4378" s="23"/>
    </row>
    <row r="4379" spans="1:5" ht="20" customHeight="1">
      <c r="A4379" s="19" t="s">
        <v>7724</v>
      </c>
      <c r="B4379" s="20" t="s">
        <v>7725</v>
      </c>
      <c r="C4379" s="21" t="s">
        <v>160161</v>
      </c>
      <c r="D4379" s="21" t="s">
        <v>345</v>
      </c>
      <c r="E4379" s="23"/>
    </row>
    <row r="4380" spans="1:5" ht="20" customHeight="1">
      <c r="A4380" s="19" t="s">
        <v>7726</v>
      </c>
      <c r="B4380" s="20" t="s">
        <v>7727</v>
      </c>
      <c r="C4380" s="21" t="s">
        <v>160162</v>
      </c>
      <c r="D4380" s="21" t="s">
        <v>345</v>
      </c>
      <c r="E4380" s="23"/>
    </row>
    <row r="4381" spans="1:5" ht="20" customHeight="1">
      <c r="A4381" s="19" t="s">
        <v>7728</v>
      </c>
      <c r="B4381" s="20" t="s">
        <v>7729</v>
      </c>
      <c r="C4381" s="21" t="s">
        <v>160163</v>
      </c>
      <c r="D4381" s="21" t="s">
        <v>139</v>
      </c>
      <c r="E4381" s="23"/>
    </row>
    <row r="4382" spans="1:5" ht="20" customHeight="1">
      <c r="A4382" s="19" t="s">
        <v>7730</v>
      </c>
      <c r="B4382" s="20" t="s">
        <v>7731</v>
      </c>
      <c r="C4382" s="21" t="s">
        <v>160164</v>
      </c>
      <c r="D4382" s="21" t="s">
        <v>345</v>
      </c>
      <c r="E4382" s="23"/>
    </row>
    <row r="4383" spans="1:5" ht="20" customHeight="1">
      <c r="A4383" s="19" t="s">
        <v>7732</v>
      </c>
      <c r="B4383" s="20" t="s">
        <v>7733</v>
      </c>
      <c r="C4383" s="21" t="s">
        <v>160165</v>
      </c>
      <c r="D4383" s="21" t="s">
        <v>345</v>
      </c>
      <c r="E4383" s="23"/>
    </row>
    <row r="4384" spans="1:5" ht="20" customHeight="1">
      <c r="A4384" s="19" t="s">
        <v>7734</v>
      </c>
      <c r="B4384" s="20" t="s">
        <v>7735</v>
      </c>
      <c r="C4384" s="21" t="s">
        <v>160166</v>
      </c>
      <c r="D4384" s="21" t="s">
        <v>345</v>
      </c>
      <c r="E4384" s="23"/>
    </row>
    <row r="4385" spans="1:5" ht="20" customHeight="1">
      <c r="A4385" s="19" t="s">
        <v>7736</v>
      </c>
      <c r="B4385" s="20" t="s">
        <v>7735</v>
      </c>
      <c r="C4385" s="21" t="s">
        <v>160166</v>
      </c>
      <c r="D4385" s="21" t="s">
        <v>345</v>
      </c>
      <c r="E4385" s="23"/>
    </row>
    <row r="4386" spans="1:5" ht="20" customHeight="1">
      <c r="A4386" s="19" t="s">
        <v>7737</v>
      </c>
      <c r="B4386" s="20" t="s">
        <v>7738</v>
      </c>
      <c r="C4386" s="21" t="s">
        <v>160167</v>
      </c>
      <c r="D4386" s="21" t="s">
        <v>345</v>
      </c>
      <c r="E4386" s="23"/>
    </row>
    <row r="4387" spans="1:5" ht="20" customHeight="1">
      <c r="A4387" s="19" t="s">
        <v>7739</v>
      </c>
      <c r="B4387" s="20" t="s">
        <v>7740</v>
      </c>
      <c r="C4387" s="21" t="s">
        <v>160168</v>
      </c>
      <c r="D4387" s="21" t="s">
        <v>345</v>
      </c>
      <c r="E4387" s="23"/>
    </row>
    <row r="4388" spans="1:5" ht="20" customHeight="1">
      <c r="A4388" s="19" t="s">
        <v>7741</v>
      </c>
      <c r="B4388" s="20" t="s">
        <v>7740</v>
      </c>
      <c r="C4388" s="21" t="s">
        <v>160168</v>
      </c>
      <c r="D4388" s="21" t="s">
        <v>345</v>
      </c>
      <c r="E4388" s="23"/>
    </row>
    <row r="4389" spans="1:5" ht="20" customHeight="1">
      <c r="A4389" s="19" t="s">
        <v>7742</v>
      </c>
      <c r="B4389" s="20" t="s">
        <v>7743</v>
      </c>
      <c r="C4389" s="21" t="s">
        <v>160169</v>
      </c>
      <c r="D4389" s="21" t="s">
        <v>345</v>
      </c>
      <c r="E4389" s="23"/>
    </row>
    <row r="4390" spans="1:5" ht="20" customHeight="1">
      <c r="A4390" s="19" t="s">
        <v>7744</v>
      </c>
      <c r="B4390" s="20" t="s">
        <v>7745</v>
      </c>
      <c r="C4390" s="21" t="s">
        <v>160170</v>
      </c>
      <c r="D4390" s="21" t="s">
        <v>345</v>
      </c>
      <c r="E4390" s="23"/>
    </row>
    <row r="4391" spans="1:5" ht="20" customHeight="1">
      <c r="A4391" s="19" t="s">
        <v>7746</v>
      </c>
      <c r="B4391" s="20" t="s">
        <v>7747</v>
      </c>
      <c r="C4391" s="21" t="s">
        <v>160171</v>
      </c>
      <c r="D4391" s="21" t="s">
        <v>345</v>
      </c>
      <c r="E4391" s="23"/>
    </row>
    <row r="4392" spans="1:5" ht="20" customHeight="1">
      <c r="A4392" s="19" t="s">
        <v>7748</v>
      </c>
      <c r="B4392" s="20" t="s">
        <v>7749</v>
      </c>
      <c r="C4392" s="21" t="s">
        <v>160172</v>
      </c>
      <c r="D4392" s="21" t="s">
        <v>345</v>
      </c>
      <c r="E4392" s="23"/>
    </row>
    <row r="4393" spans="1:5" ht="20" customHeight="1">
      <c r="A4393" s="19" t="s">
        <v>7750</v>
      </c>
      <c r="B4393" s="20" t="s">
        <v>7749</v>
      </c>
      <c r="C4393" s="21" t="s">
        <v>160172</v>
      </c>
      <c r="D4393" s="21" t="s">
        <v>345</v>
      </c>
      <c r="E4393" s="23"/>
    </row>
    <row r="4394" spans="1:5" ht="20" customHeight="1">
      <c r="A4394" s="19" t="s">
        <v>7751</v>
      </c>
      <c r="B4394" s="20" t="s">
        <v>7752</v>
      </c>
      <c r="C4394" s="21" t="s">
        <v>160173</v>
      </c>
      <c r="D4394" s="21" t="s">
        <v>345</v>
      </c>
      <c r="E4394" s="23"/>
    </row>
    <row r="4395" spans="1:5" ht="20" customHeight="1">
      <c r="A4395" s="19" t="s">
        <v>7753</v>
      </c>
      <c r="B4395" s="20" t="s">
        <v>7752</v>
      </c>
      <c r="C4395" s="21" t="s">
        <v>160173</v>
      </c>
      <c r="D4395" s="21" t="s">
        <v>345</v>
      </c>
      <c r="E4395" s="23"/>
    </row>
    <row r="4396" spans="1:5" ht="20" customHeight="1">
      <c r="A4396" s="19" t="s">
        <v>7754</v>
      </c>
      <c r="B4396" s="20" t="s">
        <v>7752</v>
      </c>
      <c r="C4396" s="21" t="s">
        <v>160173</v>
      </c>
      <c r="D4396" s="21" t="s">
        <v>345</v>
      </c>
      <c r="E4396" s="23"/>
    </row>
    <row r="4397" spans="1:5" ht="20" customHeight="1">
      <c r="A4397" s="19" t="s">
        <v>7755</v>
      </c>
      <c r="B4397" s="20" t="s">
        <v>7756</v>
      </c>
      <c r="C4397" s="21" t="s">
        <v>160174</v>
      </c>
      <c r="D4397" s="21" t="s">
        <v>296</v>
      </c>
      <c r="E4397" s="23"/>
    </row>
    <row r="4398" spans="1:5" ht="20" customHeight="1">
      <c r="A4398" s="19" t="s">
        <v>7757</v>
      </c>
      <c r="B4398" s="20" t="s">
        <v>7758</v>
      </c>
      <c r="C4398" s="21" t="s">
        <v>160175</v>
      </c>
      <c r="D4398" s="21" t="s">
        <v>345</v>
      </c>
      <c r="E4398" s="23"/>
    </row>
    <row r="4399" spans="1:5" ht="20" customHeight="1">
      <c r="A4399" s="19" t="s">
        <v>7759</v>
      </c>
      <c r="B4399" s="20" t="s">
        <v>7760</v>
      </c>
      <c r="C4399" s="21" t="s">
        <v>160176</v>
      </c>
      <c r="D4399" s="21" t="s">
        <v>345</v>
      </c>
      <c r="E4399" s="23"/>
    </row>
    <row r="4400" spans="1:5" ht="20" customHeight="1">
      <c r="A4400" s="19" t="s">
        <v>7761</v>
      </c>
      <c r="B4400" s="20" t="s">
        <v>7762</v>
      </c>
      <c r="C4400" s="21" t="s">
        <v>160177</v>
      </c>
      <c r="D4400" s="21" t="s">
        <v>345</v>
      </c>
      <c r="E4400" s="23"/>
    </row>
    <row r="4401" spans="1:5" ht="20" customHeight="1">
      <c r="A4401" s="19" t="s">
        <v>7763</v>
      </c>
      <c r="B4401" s="20" t="s">
        <v>7764</v>
      </c>
      <c r="C4401" s="21" t="s">
        <v>160178</v>
      </c>
      <c r="D4401" s="21" t="s">
        <v>345</v>
      </c>
      <c r="E4401" s="23"/>
    </row>
    <row r="4402" spans="1:5" ht="20" customHeight="1">
      <c r="A4402" s="19" t="s">
        <v>7765</v>
      </c>
      <c r="B4402" s="20" t="s">
        <v>7766</v>
      </c>
      <c r="C4402" s="21" t="s">
        <v>160179</v>
      </c>
      <c r="D4402" s="21" t="s">
        <v>345</v>
      </c>
      <c r="E4402" s="23"/>
    </row>
    <row r="4403" spans="1:5" ht="20" customHeight="1">
      <c r="A4403" s="19" t="s">
        <v>7767</v>
      </c>
      <c r="B4403" s="20" t="s">
        <v>7768</v>
      </c>
      <c r="C4403" s="21" t="s">
        <v>160180</v>
      </c>
      <c r="D4403" s="21" t="s">
        <v>345</v>
      </c>
      <c r="E4403" s="23"/>
    </row>
    <row r="4404" spans="1:5" ht="20" customHeight="1">
      <c r="A4404" s="19" t="s">
        <v>7769</v>
      </c>
      <c r="B4404" s="20" t="s">
        <v>7768</v>
      </c>
      <c r="C4404" s="21" t="s">
        <v>160180</v>
      </c>
      <c r="D4404" s="21" t="s">
        <v>345</v>
      </c>
      <c r="E4404" s="23"/>
    </row>
    <row r="4405" spans="1:5" ht="20" customHeight="1">
      <c r="A4405" s="19" t="s">
        <v>7770</v>
      </c>
      <c r="B4405" s="20" t="s">
        <v>7771</v>
      </c>
      <c r="C4405" s="21" t="s">
        <v>160181</v>
      </c>
      <c r="D4405" s="21" t="s">
        <v>345</v>
      </c>
      <c r="E4405" s="23"/>
    </row>
    <row r="4406" spans="1:5" ht="20" customHeight="1">
      <c r="A4406" s="19" t="s">
        <v>7772</v>
      </c>
      <c r="B4406" s="20" t="s">
        <v>7773</v>
      </c>
      <c r="C4406" s="21" t="s">
        <v>160182</v>
      </c>
      <c r="D4406" s="21" t="s">
        <v>345</v>
      </c>
      <c r="E4406" s="23"/>
    </row>
    <row r="4407" spans="1:5" ht="20" customHeight="1">
      <c r="A4407" s="19" t="s">
        <v>7774</v>
      </c>
      <c r="B4407" s="20" t="s">
        <v>7775</v>
      </c>
      <c r="C4407" s="21" t="s">
        <v>160183</v>
      </c>
      <c r="D4407" s="21" t="s">
        <v>345</v>
      </c>
      <c r="E4407" s="23"/>
    </row>
    <row r="4408" spans="1:5" ht="20" customHeight="1">
      <c r="A4408" s="19" t="s">
        <v>7776</v>
      </c>
      <c r="B4408" s="20" t="s">
        <v>7777</v>
      </c>
      <c r="C4408" s="21" t="s">
        <v>160184</v>
      </c>
      <c r="D4408" s="21" t="s">
        <v>345</v>
      </c>
      <c r="E4408" s="23"/>
    </row>
    <row r="4409" spans="1:5" ht="20" customHeight="1">
      <c r="A4409" s="19" t="s">
        <v>7778</v>
      </c>
      <c r="B4409" s="20" t="s">
        <v>7779</v>
      </c>
      <c r="C4409" s="21" t="s">
        <v>160185</v>
      </c>
      <c r="D4409" s="21" t="s">
        <v>345</v>
      </c>
      <c r="E4409" s="23"/>
    </row>
    <row r="4410" spans="1:5" ht="20" customHeight="1">
      <c r="A4410" s="19" t="s">
        <v>7780</v>
      </c>
      <c r="B4410" s="20" t="s">
        <v>7781</v>
      </c>
      <c r="C4410" s="22">
        <v>1213</v>
      </c>
      <c r="D4410" s="21" t="s">
        <v>345</v>
      </c>
      <c r="E4410" s="23"/>
    </row>
    <row r="4411" spans="1:5" ht="20" customHeight="1">
      <c r="A4411" s="19" t="s">
        <v>7782</v>
      </c>
      <c r="B4411" s="20" t="s">
        <v>7781</v>
      </c>
      <c r="C4411" s="22">
        <v>1213</v>
      </c>
      <c r="D4411" s="21" t="s">
        <v>345</v>
      </c>
      <c r="E4411" s="23"/>
    </row>
    <row r="4412" spans="1:5" ht="20" customHeight="1">
      <c r="A4412" s="19" t="s">
        <v>7783</v>
      </c>
      <c r="B4412" s="20" t="s">
        <v>7784</v>
      </c>
      <c r="C4412" s="21" t="s">
        <v>160186</v>
      </c>
      <c r="D4412" s="21" t="s">
        <v>296</v>
      </c>
      <c r="E4412" s="23"/>
    </row>
    <row r="4413" spans="1:5" ht="20" customHeight="1">
      <c r="A4413" s="19" t="s">
        <v>7785</v>
      </c>
      <c r="B4413" s="20" t="s">
        <v>7786</v>
      </c>
      <c r="C4413" s="21" t="s">
        <v>160187</v>
      </c>
      <c r="D4413" s="21" t="s">
        <v>345</v>
      </c>
      <c r="E4413" s="23"/>
    </row>
    <row r="4414" spans="1:5" ht="20" customHeight="1">
      <c r="A4414" s="19" t="s">
        <v>7787</v>
      </c>
      <c r="B4414" s="20" t="s">
        <v>7788</v>
      </c>
      <c r="C4414" s="21" t="s">
        <v>160188</v>
      </c>
      <c r="D4414" s="21" t="s">
        <v>345</v>
      </c>
      <c r="E4414" s="23"/>
    </row>
    <row r="4415" spans="1:5" ht="20" customHeight="1">
      <c r="A4415" s="19" t="s">
        <v>7789</v>
      </c>
      <c r="B4415" s="20" t="s">
        <v>7790</v>
      </c>
      <c r="C4415" s="21" t="s">
        <v>160189</v>
      </c>
      <c r="D4415" s="21" t="s">
        <v>345</v>
      </c>
      <c r="E4415" s="23"/>
    </row>
    <row r="4416" spans="1:5" ht="20" customHeight="1">
      <c r="A4416" s="19" t="s">
        <v>7791</v>
      </c>
      <c r="B4416" s="20" t="s">
        <v>7792</v>
      </c>
      <c r="C4416" s="21" t="s">
        <v>160190</v>
      </c>
      <c r="D4416" s="21" t="s">
        <v>296</v>
      </c>
      <c r="E4416" s="23"/>
    </row>
    <row r="4417" spans="1:5" ht="20" customHeight="1">
      <c r="A4417" s="19" t="s">
        <v>7793</v>
      </c>
      <c r="B4417" s="20" t="s">
        <v>7792</v>
      </c>
      <c r="C4417" s="21" t="s">
        <v>160190</v>
      </c>
      <c r="D4417" s="21" t="s">
        <v>296</v>
      </c>
      <c r="E4417" s="23"/>
    </row>
    <row r="4418" spans="1:5" ht="20" customHeight="1">
      <c r="A4418" s="19" t="s">
        <v>7794</v>
      </c>
      <c r="B4418" s="20" t="s">
        <v>7792</v>
      </c>
      <c r="C4418" s="21" t="s">
        <v>160190</v>
      </c>
      <c r="D4418" s="21" t="s">
        <v>296</v>
      </c>
      <c r="E4418" s="23"/>
    </row>
    <row r="4419" spans="1:5" ht="20" customHeight="1">
      <c r="A4419" s="19" t="s">
        <v>7795</v>
      </c>
      <c r="B4419" s="20" t="s">
        <v>7796</v>
      </c>
      <c r="C4419" s="21" t="s">
        <v>160191</v>
      </c>
      <c r="D4419" s="21" t="s">
        <v>139</v>
      </c>
      <c r="E4419" s="23"/>
    </row>
    <row r="4420" spans="1:5" ht="20" customHeight="1">
      <c r="A4420" s="19" t="s">
        <v>7797</v>
      </c>
      <c r="B4420" s="20" t="s">
        <v>7798</v>
      </c>
      <c r="C4420" s="21" t="s">
        <v>160192</v>
      </c>
      <c r="D4420" s="21" t="s">
        <v>345</v>
      </c>
      <c r="E4420" s="23"/>
    </row>
    <row r="4421" spans="1:5" ht="20" customHeight="1">
      <c r="A4421" s="19" t="s">
        <v>7799</v>
      </c>
      <c r="B4421" s="20" t="s">
        <v>7800</v>
      </c>
      <c r="C4421" s="21" t="s">
        <v>160193</v>
      </c>
      <c r="D4421" s="21" t="s">
        <v>345</v>
      </c>
      <c r="E4421" s="23"/>
    </row>
    <row r="4422" spans="1:5" ht="20" customHeight="1">
      <c r="A4422" s="19" t="s">
        <v>7801</v>
      </c>
      <c r="B4422" s="20" t="s">
        <v>7802</v>
      </c>
      <c r="C4422" s="21" t="s">
        <v>160194</v>
      </c>
      <c r="D4422" s="21" t="s">
        <v>345</v>
      </c>
      <c r="E4422" s="23"/>
    </row>
    <row r="4423" spans="1:5" ht="20" customHeight="1">
      <c r="A4423" s="19" t="s">
        <v>7803</v>
      </c>
      <c r="B4423" s="20" t="s">
        <v>7802</v>
      </c>
      <c r="C4423" s="21" t="s">
        <v>160194</v>
      </c>
      <c r="D4423" s="21" t="s">
        <v>345</v>
      </c>
      <c r="E4423" s="23"/>
    </row>
    <row r="4424" spans="1:5" ht="20" customHeight="1">
      <c r="A4424" s="19" t="s">
        <v>7804</v>
      </c>
      <c r="B4424" s="20" t="s">
        <v>7805</v>
      </c>
      <c r="C4424" s="21" t="s">
        <v>160195</v>
      </c>
      <c r="D4424" s="21" t="s">
        <v>345</v>
      </c>
      <c r="E4424" s="23"/>
    </row>
    <row r="4425" spans="1:5" ht="20" customHeight="1">
      <c r="A4425" s="19" t="s">
        <v>7806</v>
      </c>
      <c r="B4425" s="20" t="s">
        <v>7807</v>
      </c>
      <c r="C4425" s="21" t="s">
        <v>160196</v>
      </c>
      <c r="D4425" s="21" t="s">
        <v>345</v>
      </c>
      <c r="E4425" s="23"/>
    </row>
    <row r="4426" spans="1:5" ht="20" customHeight="1">
      <c r="A4426" s="19" t="s">
        <v>7808</v>
      </c>
      <c r="B4426" s="20" t="s">
        <v>7809</v>
      </c>
      <c r="C4426" s="21" t="s">
        <v>160197</v>
      </c>
      <c r="D4426" s="21" t="s">
        <v>345</v>
      </c>
      <c r="E4426" s="23"/>
    </row>
    <row r="4427" spans="1:5" ht="20" customHeight="1">
      <c r="A4427" s="19" t="s">
        <v>7810</v>
      </c>
      <c r="B4427" s="20" t="s">
        <v>7811</v>
      </c>
      <c r="C4427" s="21" t="s">
        <v>160198</v>
      </c>
      <c r="D4427" s="21" t="s">
        <v>345</v>
      </c>
      <c r="E4427" s="23"/>
    </row>
    <row r="4428" spans="1:5" ht="20" customHeight="1">
      <c r="A4428" s="19" t="s">
        <v>7812</v>
      </c>
      <c r="B4428" s="20" t="s">
        <v>7813</v>
      </c>
      <c r="C4428" s="21" t="s">
        <v>160199</v>
      </c>
      <c r="D4428" s="21" t="s">
        <v>345</v>
      </c>
      <c r="E4428" s="23"/>
    </row>
    <row r="4429" spans="1:5" ht="20" customHeight="1">
      <c r="A4429" s="19" t="s">
        <v>7814</v>
      </c>
      <c r="B4429" s="20" t="s">
        <v>7815</v>
      </c>
      <c r="C4429" s="21" t="s">
        <v>160200</v>
      </c>
      <c r="D4429" s="21" t="s">
        <v>345</v>
      </c>
      <c r="E4429" s="23"/>
    </row>
    <row r="4430" spans="1:5" ht="20" customHeight="1">
      <c r="A4430" s="19" t="s">
        <v>7816</v>
      </c>
      <c r="B4430" s="20" t="s">
        <v>7815</v>
      </c>
      <c r="C4430" s="21" t="s">
        <v>160200</v>
      </c>
      <c r="D4430" s="21" t="s">
        <v>345</v>
      </c>
      <c r="E4430" s="23"/>
    </row>
    <row r="4431" spans="1:5" ht="20" customHeight="1">
      <c r="A4431" s="19" t="s">
        <v>7817</v>
      </c>
      <c r="B4431" s="20" t="s">
        <v>7818</v>
      </c>
      <c r="C4431" s="21" t="s">
        <v>160201</v>
      </c>
      <c r="D4431" s="21" t="s">
        <v>345</v>
      </c>
      <c r="E4431" s="23"/>
    </row>
    <row r="4432" spans="1:5" ht="20" customHeight="1">
      <c r="A4432" s="19" t="s">
        <v>7819</v>
      </c>
      <c r="B4432" s="20" t="s">
        <v>7818</v>
      </c>
      <c r="C4432" s="21" t="s">
        <v>160201</v>
      </c>
      <c r="D4432" s="21" t="s">
        <v>345</v>
      </c>
      <c r="E4432" s="23"/>
    </row>
    <row r="4433" spans="1:5" ht="20" customHeight="1">
      <c r="A4433" s="19" t="s">
        <v>7820</v>
      </c>
      <c r="B4433" s="20" t="s">
        <v>7818</v>
      </c>
      <c r="C4433" s="21" t="s">
        <v>160201</v>
      </c>
      <c r="D4433" s="21" t="s">
        <v>345</v>
      </c>
      <c r="E4433" s="23"/>
    </row>
    <row r="4434" spans="1:5" ht="20" customHeight="1">
      <c r="A4434" s="19" t="s">
        <v>7821</v>
      </c>
      <c r="B4434" s="20" t="s">
        <v>7818</v>
      </c>
      <c r="C4434" s="21" t="s">
        <v>160201</v>
      </c>
      <c r="D4434" s="21" t="s">
        <v>345</v>
      </c>
      <c r="E4434" s="23"/>
    </row>
    <row r="4435" spans="1:5" ht="20" customHeight="1">
      <c r="A4435" s="19" t="s">
        <v>7822</v>
      </c>
      <c r="B4435" s="20" t="s">
        <v>7818</v>
      </c>
      <c r="C4435" s="21" t="s">
        <v>160201</v>
      </c>
      <c r="D4435" s="21" t="s">
        <v>345</v>
      </c>
      <c r="E4435" s="23"/>
    </row>
    <row r="4436" spans="1:5" ht="20" customHeight="1">
      <c r="A4436" s="19" t="s">
        <v>7823</v>
      </c>
      <c r="B4436" s="20" t="s">
        <v>7818</v>
      </c>
      <c r="C4436" s="21" t="s">
        <v>160201</v>
      </c>
      <c r="D4436" s="21" t="s">
        <v>345</v>
      </c>
      <c r="E4436" s="23"/>
    </row>
    <row r="4437" spans="1:5" ht="20" customHeight="1">
      <c r="A4437" s="19" t="s">
        <v>7824</v>
      </c>
      <c r="B4437" s="20" t="s">
        <v>7825</v>
      </c>
      <c r="C4437" s="21" t="s">
        <v>160202</v>
      </c>
      <c r="D4437" s="21" t="s">
        <v>296</v>
      </c>
      <c r="E4437" s="23"/>
    </row>
    <row r="4438" spans="1:5" ht="20" customHeight="1">
      <c r="A4438" s="19" t="s">
        <v>7826</v>
      </c>
      <c r="B4438" s="20" t="s">
        <v>7827</v>
      </c>
      <c r="C4438" s="21" t="s">
        <v>160203</v>
      </c>
      <c r="D4438" s="21" t="s">
        <v>345</v>
      </c>
      <c r="E4438" s="23"/>
    </row>
    <row r="4439" spans="1:5" ht="20" customHeight="1">
      <c r="A4439" s="19" t="s">
        <v>7828</v>
      </c>
      <c r="B4439" s="20" t="s">
        <v>7829</v>
      </c>
      <c r="C4439" s="21" t="s">
        <v>160204</v>
      </c>
      <c r="D4439" s="21" t="s">
        <v>345</v>
      </c>
      <c r="E4439" s="23"/>
    </row>
    <row r="4440" spans="1:5" ht="20" customHeight="1">
      <c r="A4440" s="19" t="s">
        <v>7830</v>
      </c>
      <c r="B4440" s="20" t="s">
        <v>7831</v>
      </c>
      <c r="C4440" s="21" t="s">
        <v>160205</v>
      </c>
      <c r="D4440" s="21" t="s">
        <v>345</v>
      </c>
      <c r="E4440" s="23"/>
    </row>
    <row r="4441" spans="1:5" ht="20" customHeight="1">
      <c r="A4441" s="19" t="s">
        <v>7832</v>
      </c>
      <c r="B4441" s="20" t="s">
        <v>7833</v>
      </c>
      <c r="C4441" s="21" t="s">
        <v>160206</v>
      </c>
      <c r="D4441" s="21" t="s">
        <v>345</v>
      </c>
      <c r="E4441" s="23"/>
    </row>
    <row r="4442" spans="1:5" ht="20" customHeight="1">
      <c r="A4442" s="19" t="s">
        <v>7834</v>
      </c>
      <c r="B4442" s="20" t="s">
        <v>7835</v>
      </c>
      <c r="C4442" s="21" t="s">
        <v>160207</v>
      </c>
      <c r="D4442" s="21" t="s">
        <v>345</v>
      </c>
      <c r="E4442" s="23"/>
    </row>
    <row r="4443" spans="1:5" ht="20" customHeight="1">
      <c r="A4443" s="19" t="s">
        <v>7836</v>
      </c>
      <c r="B4443" s="20" t="s">
        <v>7835</v>
      </c>
      <c r="C4443" s="21" t="s">
        <v>160207</v>
      </c>
      <c r="D4443" s="21" t="s">
        <v>345</v>
      </c>
      <c r="E4443" s="23"/>
    </row>
    <row r="4444" spans="1:5" ht="20" customHeight="1">
      <c r="A4444" s="19" t="s">
        <v>7837</v>
      </c>
      <c r="B4444" s="20" t="s">
        <v>7838</v>
      </c>
      <c r="C4444" s="21" t="s">
        <v>160208</v>
      </c>
      <c r="D4444" s="21" t="s">
        <v>345</v>
      </c>
      <c r="E4444" s="23"/>
    </row>
    <row r="4445" spans="1:5" ht="20" customHeight="1">
      <c r="A4445" s="19" t="s">
        <v>7839</v>
      </c>
      <c r="B4445" s="20" t="s">
        <v>7840</v>
      </c>
      <c r="C4445" s="21" t="s">
        <v>160209</v>
      </c>
      <c r="D4445" s="21" t="s">
        <v>345</v>
      </c>
      <c r="E4445" s="23"/>
    </row>
    <row r="4446" spans="1:5" ht="20" customHeight="1">
      <c r="A4446" s="19" t="s">
        <v>7841</v>
      </c>
      <c r="B4446" s="20" t="s">
        <v>7842</v>
      </c>
      <c r="C4446" s="21" t="s">
        <v>160210</v>
      </c>
      <c r="D4446" s="21" t="s">
        <v>345</v>
      </c>
      <c r="E4446" s="23"/>
    </row>
    <row r="4447" spans="1:5" ht="20" customHeight="1">
      <c r="A4447" s="19" t="s">
        <v>7843</v>
      </c>
      <c r="B4447" s="20" t="s">
        <v>7844</v>
      </c>
      <c r="C4447" s="21" t="s">
        <v>160211</v>
      </c>
      <c r="D4447" s="21" t="s">
        <v>345</v>
      </c>
      <c r="E4447" s="23"/>
    </row>
    <row r="4448" spans="1:5" ht="20" customHeight="1">
      <c r="A4448" s="19" t="s">
        <v>7845</v>
      </c>
      <c r="B4448" s="20" t="s">
        <v>7846</v>
      </c>
      <c r="C4448" s="21" t="s">
        <v>160212</v>
      </c>
      <c r="D4448" s="21" t="s">
        <v>345</v>
      </c>
      <c r="E4448" s="23"/>
    </row>
    <row r="4449" spans="1:5" ht="20" customHeight="1">
      <c r="A4449" s="19" t="s">
        <v>7847</v>
      </c>
      <c r="B4449" s="20" t="s">
        <v>7848</v>
      </c>
      <c r="C4449" s="21" t="s">
        <v>160213</v>
      </c>
      <c r="D4449" s="21" t="s">
        <v>345</v>
      </c>
      <c r="E4449" s="23"/>
    </row>
    <row r="4450" spans="1:5" ht="20" customHeight="1">
      <c r="A4450" s="19" t="s">
        <v>7849</v>
      </c>
      <c r="B4450" s="20" t="s">
        <v>7850</v>
      </c>
      <c r="C4450" s="21" t="s">
        <v>160214</v>
      </c>
      <c r="D4450" s="21" t="s">
        <v>345</v>
      </c>
      <c r="E4450" s="23"/>
    </row>
    <row r="4451" spans="1:5" ht="20" customHeight="1">
      <c r="A4451" s="19" t="s">
        <v>7851</v>
      </c>
      <c r="B4451" s="20" t="s">
        <v>7850</v>
      </c>
      <c r="C4451" s="21" t="s">
        <v>160214</v>
      </c>
      <c r="D4451" s="21" t="s">
        <v>345</v>
      </c>
      <c r="E4451" s="23"/>
    </row>
    <row r="4452" spans="1:5" ht="20" customHeight="1">
      <c r="A4452" s="19" t="s">
        <v>7852</v>
      </c>
      <c r="B4452" s="20" t="s">
        <v>7853</v>
      </c>
      <c r="C4452" s="21" t="s">
        <v>160215</v>
      </c>
      <c r="D4452" s="21" t="s">
        <v>345</v>
      </c>
      <c r="E4452" s="23"/>
    </row>
    <row r="4453" spans="1:5" ht="20" customHeight="1">
      <c r="A4453" s="19" t="s">
        <v>7854</v>
      </c>
      <c r="B4453" s="20" t="s">
        <v>7855</v>
      </c>
      <c r="C4453" s="21" t="s">
        <v>160216</v>
      </c>
      <c r="D4453" s="21" t="s">
        <v>345</v>
      </c>
      <c r="E4453" s="23"/>
    </row>
    <row r="4454" spans="1:5" ht="20" customHeight="1">
      <c r="A4454" s="19" t="s">
        <v>7856</v>
      </c>
      <c r="B4454" s="20" t="s">
        <v>7857</v>
      </c>
      <c r="C4454" s="21" t="s">
        <v>160217</v>
      </c>
      <c r="D4454" s="21" t="s">
        <v>139</v>
      </c>
      <c r="E4454" s="23"/>
    </row>
    <row r="4455" spans="1:5" ht="20" customHeight="1">
      <c r="A4455" s="19" t="s">
        <v>7858</v>
      </c>
      <c r="B4455" s="20" t="s">
        <v>7859</v>
      </c>
      <c r="C4455" s="21" t="s">
        <v>160218</v>
      </c>
      <c r="D4455" s="21" t="s">
        <v>345</v>
      </c>
      <c r="E4455" s="23"/>
    </row>
    <row r="4456" spans="1:5" ht="20" customHeight="1">
      <c r="A4456" s="19" t="s">
        <v>7860</v>
      </c>
      <c r="B4456" s="20" t="s">
        <v>7861</v>
      </c>
      <c r="C4456" s="21" t="s">
        <v>160219</v>
      </c>
      <c r="D4456" s="21" t="s">
        <v>345</v>
      </c>
      <c r="E4456" s="23"/>
    </row>
    <row r="4457" spans="1:5" ht="20" customHeight="1">
      <c r="A4457" s="19" t="s">
        <v>7862</v>
      </c>
      <c r="B4457" s="20" t="s">
        <v>7863</v>
      </c>
      <c r="C4457" s="21" t="s">
        <v>160220</v>
      </c>
      <c r="D4457" s="21" t="s">
        <v>345</v>
      </c>
      <c r="E4457" s="23"/>
    </row>
    <row r="4458" spans="1:5" ht="20" customHeight="1">
      <c r="A4458" s="19" t="s">
        <v>7864</v>
      </c>
      <c r="B4458" s="20" t="s">
        <v>7865</v>
      </c>
      <c r="C4458" s="21" t="s">
        <v>160221</v>
      </c>
      <c r="D4458" s="21" t="s">
        <v>345</v>
      </c>
      <c r="E4458" s="23"/>
    </row>
    <row r="4459" spans="1:5" ht="20" customHeight="1">
      <c r="A4459" s="19" t="s">
        <v>7866</v>
      </c>
      <c r="B4459" s="20" t="s">
        <v>7865</v>
      </c>
      <c r="C4459" s="21" t="s">
        <v>160221</v>
      </c>
      <c r="D4459" s="21" t="s">
        <v>345</v>
      </c>
      <c r="E4459" s="23"/>
    </row>
    <row r="4460" spans="1:5" ht="20" customHeight="1">
      <c r="A4460" s="19" t="s">
        <v>7867</v>
      </c>
      <c r="B4460" s="20" t="s">
        <v>7868</v>
      </c>
      <c r="C4460" s="21" t="s">
        <v>160222</v>
      </c>
      <c r="D4460" s="21" t="s">
        <v>345</v>
      </c>
      <c r="E4460" s="23"/>
    </row>
    <row r="4461" spans="1:5" ht="20" customHeight="1">
      <c r="A4461" s="19" t="s">
        <v>7869</v>
      </c>
      <c r="B4461" s="20" t="s">
        <v>7870</v>
      </c>
      <c r="C4461" s="21" t="s">
        <v>160223</v>
      </c>
      <c r="D4461" s="21" t="s">
        <v>345</v>
      </c>
      <c r="E4461" s="23"/>
    </row>
    <row r="4462" spans="1:5" ht="20" customHeight="1">
      <c r="A4462" s="19" t="s">
        <v>7871</v>
      </c>
      <c r="B4462" s="20" t="s">
        <v>7872</v>
      </c>
      <c r="C4462" s="21" t="s">
        <v>160224</v>
      </c>
      <c r="D4462" s="21" t="s">
        <v>345</v>
      </c>
      <c r="E4462" s="23"/>
    </row>
    <row r="4463" spans="1:5" ht="20" customHeight="1">
      <c r="A4463" s="19" t="s">
        <v>7873</v>
      </c>
      <c r="B4463" s="20" t="s">
        <v>7874</v>
      </c>
      <c r="C4463" s="21" t="s">
        <v>160225</v>
      </c>
      <c r="D4463" s="21" t="s">
        <v>345</v>
      </c>
      <c r="E4463" s="23"/>
    </row>
    <row r="4464" spans="1:5" ht="20" customHeight="1">
      <c r="A4464" s="19" t="s">
        <v>7875</v>
      </c>
      <c r="B4464" s="20" t="s">
        <v>7874</v>
      </c>
      <c r="C4464" s="21" t="s">
        <v>160225</v>
      </c>
      <c r="D4464" s="21" t="s">
        <v>345</v>
      </c>
      <c r="E4464" s="23"/>
    </row>
    <row r="4465" spans="1:5" ht="20" customHeight="1">
      <c r="A4465" s="19" t="s">
        <v>7876</v>
      </c>
      <c r="B4465" s="20" t="s">
        <v>7877</v>
      </c>
      <c r="C4465" s="21" t="s">
        <v>160226</v>
      </c>
      <c r="D4465" s="21" t="s">
        <v>345</v>
      </c>
      <c r="E4465" s="23"/>
    </row>
    <row r="4466" spans="1:5" ht="20" customHeight="1">
      <c r="A4466" s="19" t="s">
        <v>7878</v>
      </c>
      <c r="B4466" s="20" t="s">
        <v>7879</v>
      </c>
      <c r="C4466" s="21" t="s">
        <v>160227</v>
      </c>
      <c r="D4466" s="21" t="s">
        <v>345</v>
      </c>
      <c r="E4466" s="23"/>
    </row>
    <row r="4467" spans="1:5" ht="20" customHeight="1">
      <c r="A4467" s="19" t="s">
        <v>7880</v>
      </c>
      <c r="B4467" s="20" t="s">
        <v>7879</v>
      </c>
      <c r="C4467" s="21" t="s">
        <v>160227</v>
      </c>
      <c r="D4467" s="21" t="s">
        <v>345</v>
      </c>
      <c r="E4467" s="23"/>
    </row>
    <row r="4468" spans="1:5" ht="20" customHeight="1">
      <c r="A4468" s="19" t="s">
        <v>7881</v>
      </c>
      <c r="B4468" s="20" t="s">
        <v>7879</v>
      </c>
      <c r="C4468" s="21" t="s">
        <v>160227</v>
      </c>
      <c r="D4468" s="21" t="s">
        <v>345</v>
      </c>
      <c r="E4468" s="23"/>
    </row>
    <row r="4469" spans="1:5" ht="20" customHeight="1">
      <c r="A4469" s="19" t="s">
        <v>7882</v>
      </c>
      <c r="B4469" s="20" t="s">
        <v>7883</v>
      </c>
      <c r="C4469" s="21" t="s">
        <v>160228</v>
      </c>
      <c r="D4469" s="21" t="s">
        <v>345</v>
      </c>
      <c r="E4469" s="23"/>
    </row>
    <row r="4470" spans="1:5" ht="20" customHeight="1">
      <c r="A4470" s="19" t="s">
        <v>7884</v>
      </c>
      <c r="B4470" s="20" t="s">
        <v>7885</v>
      </c>
      <c r="C4470" s="21" t="s">
        <v>160229</v>
      </c>
      <c r="D4470" s="21" t="s">
        <v>345</v>
      </c>
      <c r="E4470" s="23"/>
    </row>
    <row r="4471" spans="1:5" ht="20" customHeight="1">
      <c r="A4471" s="19" t="s">
        <v>7886</v>
      </c>
      <c r="B4471" s="20" t="s">
        <v>7887</v>
      </c>
      <c r="C4471" s="22">
        <v>1117</v>
      </c>
      <c r="D4471" s="21" t="s">
        <v>345</v>
      </c>
      <c r="E4471" s="23"/>
    </row>
    <row r="4472" spans="1:5" ht="20" customHeight="1">
      <c r="A4472" s="19" t="s">
        <v>7888</v>
      </c>
      <c r="B4472" s="20" t="s">
        <v>7889</v>
      </c>
      <c r="C4472" s="21" t="s">
        <v>160230</v>
      </c>
      <c r="D4472" s="21" t="s">
        <v>345</v>
      </c>
      <c r="E4472" s="23"/>
    </row>
    <row r="4473" spans="1:5" ht="20" customHeight="1">
      <c r="A4473" s="19" t="s">
        <v>7890</v>
      </c>
      <c r="B4473" s="20" t="s">
        <v>7891</v>
      </c>
      <c r="C4473" s="21" t="s">
        <v>160231</v>
      </c>
      <c r="D4473" s="21" t="s">
        <v>345</v>
      </c>
      <c r="E4473" s="23"/>
    </row>
    <row r="4474" spans="1:5" ht="20" customHeight="1">
      <c r="A4474" s="19" t="s">
        <v>7892</v>
      </c>
      <c r="B4474" s="20" t="s">
        <v>7893</v>
      </c>
      <c r="C4474" s="21" t="s">
        <v>160232</v>
      </c>
      <c r="D4474" s="21" t="s">
        <v>345</v>
      </c>
      <c r="E4474" s="23"/>
    </row>
    <row r="4475" spans="1:5" ht="20" customHeight="1">
      <c r="A4475" s="19" t="s">
        <v>7894</v>
      </c>
      <c r="B4475" s="20" t="s">
        <v>7895</v>
      </c>
      <c r="C4475" s="21" t="s">
        <v>160233</v>
      </c>
      <c r="D4475" s="21" t="s">
        <v>345</v>
      </c>
      <c r="E4475" s="23"/>
    </row>
    <row r="4476" spans="1:5" ht="20" customHeight="1">
      <c r="A4476" s="19" t="s">
        <v>7896</v>
      </c>
      <c r="B4476" s="20" t="s">
        <v>7895</v>
      </c>
      <c r="C4476" s="21" t="s">
        <v>160233</v>
      </c>
      <c r="D4476" s="21" t="s">
        <v>345</v>
      </c>
      <c r="E4476" s="23"/>
    </row>
    <row r="4477" spans="1:5" ht="20" customHeight="1">
      <c r="A4477" s="19" t="s">
        <v>7897</v>
      </c>
      <c r="B4477" s="20" t="s">
        <v>7898</v>
      </c>
      <c r="C4477" s="21" t="s">
        <v>160234</v>
      </c>
      <c r="D4477" s="21" t="s">
        <v>345</v>
      </c>
      <c r="E4477" s="23"/>
    </row>
    <row r="4478" spans="1:5" ht="20" customHeight="1">
      <c r="A4478" s="19" t="s">
        <v>7899</v>
      </c>
      <c r="B4478" s="20" t="s">
        <v>7900</v>
      </c>
      <c r="C4478" s="21" t="s">
        <v>160235</v>
      </c>
      <c r="D4478" s="21" t="s">
        <v>345</v>
      </c>
      <c r="E4478" s="23"/>
    </row>
    <row r="4479" spans="1:5" ht="20" customHeight="1">
      <c r="A4479" s="19" t="s">
        <v>7901</v>
      </c>
      <c r="B4479" s="20" t="s">
        <v>7902</v>
      </c>
      <c r="C4479" s="21" t="s">
        <v>160236</v>
      </c>
      <c r="D4479" s="21" t="s">
        <v>345</v>
      </c>
      <c r="E4479" s="23"/>
    </row>
    <row r="4480" spans="1:5" ht="20" customHeight="1">
      <c r="A4480" s="19" t="s">
        <v>7903</v>
      </c>
      <c r="B4480" s="20" t="s">
        <v>7904</v>
      </c>
      <c r="C4480" s="21" t="s">
        <v>160237</v>
      </c>
      <c r="D4480" s="21" t="s">
        <v>345</v>
      </c>
      <c r="E4480" s="23"/>
    </row>
    <row r="4481" spans="1:5" ht="20" customHeight="1">
      <c r="A4481" s="19" t="s">
        <v>7905</v>
      </c>
      <c r="B4481" s="20" t="s">
        <v>7906</v>
      </c>
      <c r="C4481" s="21" t="s">
        <v>160238</v>
      </c>
      <c r="D4481" s="21" t="s">
        <v>345</v>
      </c>
      <c r="E4481" s="23"/>
    </row>
    <row r="4482" spans="1:5" ht="20" customHeight="1">
      <c r="A4482" s="19" t="s">
        <v>7907</v>
      </c>
      <c r="B4482" s="20" t="s">
        <v>7906</v>
      </c>
      <c r="C4482" s="21" t="s">
        <v>160238</v>
      </c>
      <c r="D4482" s="21" t="s">
        <v>345</v>
      </c>
      <c r="E4482" s="23"/>
    </row>
    <row r="4483" spans="1:5" ht="20" customHeight="1">
      <c r="A4483" s="19" t="s">
        <v>7908</v>
      </c>
      <c r="B4483" s="20" t="s">
        <v>7909</v>
      </c>
      <c r="C4483" s="21" t="s">
        <v>160239</v>
      </c>
      <c r="D4483" s="21" t="s">
        <v>345</v>
      </c>
      <c r="E4483" s="23"/>
    </row>
    <row r="4484" spans="1:5" ht="20" customHeight="1">
      <c r="A4484" s="19" t="s">
        <v>7910</v>
      </c>
      <c r="B4484" s="20" t="s">
        <v>7909</v>
      </c>
      <c r="C4484" s="21" t="s">
        <v>160239</v>
      </c>
      <c r="D4484" s="21" t="s">
        <v>345</v>
      </c>
      <c r="E4484" s="23"/>
    </row>
    <row r="4485" spans="1:5" ht="20" customHeight="1">
      <c r="A4485" s="19" t="s">
        <v>7911</v>
      </c>
      <c r="B4485" s="20" t="s">
        <v>7912</v>
      </c>
      <c r="C4485" s="21" t="s">
        <v>160240</v>
      </c>
      <c r="D4485" s="21" t="s">
        <v>345</v>
      </c>
      <c r="E4485" s="23"/>
    </row>
    <row r="4486" spans="1:5" ht="20" customHeight="1">
      <c r="A4486" s="19" t="s">
        <v>7913</v>
      </c>
      <c r="B4486" s="20" t="s">
        <v>7914</v>
      </c>
      <c r="C4486" s="21" t="s">
        <v>160241</v>
      </c>
      <c r="D4486" s="21" t="s">
        <v>345</v>
      </c>
      <c r="E4486" s="23"/>
    </row>
    <row r="4487" spans="1:5" ht="20" customHeight="1">
      <c r="A4487" s="19" t="s">
        <v>7915</v>
      </c>
      <c r="B4487" s="20" t="s">
        <v>7916</v>
      </c>
      <c r="C4487" s="21" t="s">
        <v>160242</v>
      </c>
      <c r="D4487" s="21" t="s">
        <v>345</v>
      </c>
      <c r="E4487" s="23"/>
    </row>
    <row r="4488" spans="1:5" ht="20" customHeight="1">
      <c r="A4488" s="19" t="s">
        <v>7917</v>
      </c>
      <c r="B4488" s="20" t="s">
        <v>7918</v>
      </c>
      <c r="C4488" s="21" t="s">
        <v>160243</v>
      </c>
      <c r="D4488" s="21" t="s">
        <v>345</v>
      </c>
      <c r="E4488" s="23"/>
    </row>
    <row r="4489" spans="1:5" ht="20" customHeight="1">
      <c r="A4489" s="19" t="s">
        <v>7919</v>
      </c>
      <c r="B4489" s="20" t="s">
        <v>7920</v>
      </c>
      <c r="C4489" s="21" t="s">
        <v>160244</v>
      </c>
      <c r="D4489" s="21" t="s">
        <v>345</v>
      </c>
      <c r="E4489" s="23"/>
    </row>
    <row r="4490" spans="1:5" ht="20" customHeight="1">
      <c r="A4490" s="19" t="s">
        <v>7921</v>
      </c>
      <c r="B4490" s="20" t="s">
        <v>7920</v>
      </c>
      <c r="C4490" s="21" t="s">
        <v>160244</v>
      </c>
      <c r="D4490" s="21" t="s">
        <v>345</v>
      </c>
      <c r="E4490" s="23"/>
    </row>
    <row r="4491" spans="1:5" ht="20" customHeight="1">
      <c r="A4491" s="19" t="s">
        <v>7922</v>
      </c>
      <c r="B4491" s="20" t="s">
        <v>7923</v>
      </c>
      <c r="C4491" s="21" t="s">
        <v>160245</v>
      </c>
      <c r="D4491" s="21" t="s">
        <v>139</v>
      </c>
      <c r="E4491" s="23"/>
    </row>
    <row r="4492" spans="1:5" ht="20" customHeight="1">
      <c r="A4492" s="19" t="s">
        <v>7924</v>
      </c>
      <c r="B4492" s="20" t="s">
        <v>7925</v>
      </c>
      <c r="C4492" s="21" t="s">
        <v>160246</v>
      </c>
      <c r="D4492" s="21" t="s">
        <v>345</v>
      </c>
      <c r="E4492" s="23"/>
    </row>
    <row r="4493" spans="1:5" ht="20" customHeight="1">
      <c r="A4493" s="19" t="s">
        <v>7926</v>
      </c>
      <c r="B4493" s="20" t="s">
        <v>7927</v>
      </c>
      <c r="C4493" s="21" t="s">
        <v>160247</v>
      </c>
      <c r="D4493" s="21" t="s">
        <v>345</v>
      </c>
      <c r="E4493" s="23"/>
    </row>
    <row r="4494" spans="1:5" ht="20" customHeight="1">
      <c r="A4494" s="19" t="s">
        <v>7928</v>
      </c>
      <c r="B4494" s="20" t="s">
        <v>7929</v>
      </c>
      <c r="C4494" s="21" t="s">
        <v>160248</v>
      </c>
      <c r="D4494" s="21" t="s">
        <v>345</v>
      </c>
      <c r="E4494" s="23"/>
    </row>
    <row r="4495" spans="1:5" ht="20" customHeight="1">
      <c r="A4495" s="19" t="s">
        <v>7930</v>
      </c>
      <c r="B4495" s="20" t="s">
        <v>7931</v>
      </c>
      <c r="C4495" s="21" t="s">
        <v>160249</v>
      </c>
      <c r="D4495" s="21" t="s">
        <v>345</v>
      </c>
      <c r="E4495" s="23"/>
    </row>
    <row r="4496" spans="1:5" ht="20" customHeight="1">
      <c r="A4496" s="19" t="s">
        <v>7932</v>
      </c>
      <c r="B4496" s="20" t="s">
        <v>7931</v>
      </c>
      <c r="C4496" s="21" t="s">
        <v>160249</v>
      </c>
      <c r="D4496" s="21" t="s">
        <v>345</v>
      </c>
      <c r="E4496" s="23"/>
    </row>
    <row r="4497" spans="1:5" ht="20" customHeight="1">
      <c r="A4497" s="19" t="s">
        <v>7933</v>
      </c>
      <c r="B4497" s="20" t="s">
        <v>7934</v>
      </c>
      <c r="C4497" s="22">
        <v>-491</v>
      </c>
      <c r="D4497" s="21" t="s">
        <v>345</v>
      </c>
      <c r="E4497" s="23"/>
    </row>
    <row r="4498" spans="1:5" ht="20" customHeight="1">
      <c r="A4498" s="19" t="s">
        <v>7935</v>
      </c>
      <c r="B4498" s="20" t="s">
        <v>7936</v>
      </c>
      <c r="C4498" s="21" t="s">
        <v>160250</v>
      </c>
      <c r="D4498" s="21" t="s">
        <v>345</v>
      </c>
      <c r="E4498" s="23"/>
    </row>
    <row r="4499" spans="1:5" ht="20" customHeight="1">
      <c r="A4499" s="19" t="s">
        <v>7937</v>
      </c>
      <c r="B4499" s="20" t="s">
        <v>7938</v>
      </c>
      <c r="C4499" s="21" t="s">
        <v>160251</v>
      </c>
      <c r="D4499" s="21" t="s">
        <v>345</v>
      </c>
      <c r="E4499" s="23"/>
    </row>
    <row r="4500" spans="1:5" ht="20" customHeight="1">
      <c r="A4500" s="19" t="s">
        <v>7939</v>
      </c>
      <c r="B4500" s="20" t="s">
        <v>7938</v>
      </c>
      <c r="C4500" s="21" t="s">
        <v>160251</v>
      </c>
      <c r="D4500" s="21" t="s">
        <v>345</v>
      </c>
      <c r="E4500" s="23"/>
    </row>
    <row r="4501" spans="1:5" ht="20" customHeight="1">
      <c r="A4501" s="19" t="s">
        <v>7940</v>
      </c>
      <c r="B4501" s="20" t="s">
        <v>7941</v>
      </c>
      <c r="C4501" s="21" t="s">
        <v>160252</v>
      </c>
      <c r="D4501" s="21" t="s">
        <v>345</v>
      </c>
      <c r="E4501" s="23"/>
    </row>
    <row r="4502" spans="1:5" ht="20" customHeight="1">
      <c r="A4502" s="19" t="s">
        <v>7942</v>
      </c>
      <c r="B4502" s="20" t="s">
        <v>7943</v>
      </c>
      <c r="C4502" s="21" t="s">
        <v>160253</v>
      </c>
      <c r="D4502" s="21" t="s">
        <v>345</v>
      </c>
      <c r="E4502" s="23"/>
    </row>
    <row r="4503" spans="1:5" ht="20" customHeight="1">
      <c r="A4503" s="19" t="s">
        <v>7944</v>
      </c>
      <c r="B4503" s="20" t="s">
        <v>7943</v>
      </c>
      <c r="C4503" s="21" t="s">
        <v>160253</v>
      </c>
      <c r="D4503" s="21" t="s">
        <v>345</v>
      </c>
      <c r="E4503" s="23"/>
    </row>
    <row r="4504" spans="1:5" ht="20" customHeight="1">
      <c r="A4504" s="19" t="s">
        <v>7945</v>
      </c>
      <c r="B4504" s="20" t="s">
        <v>7943</v>
      </c>
      <c r="C4504" s="21" t="s">
        <v>160253</v>
      </c>
      <c r="D4504" s="21" t="s">
        <v>345</v>
      </c>
      <c r="E4504" s="23"/>
    </row>
    <row r="4505" spans="1:5" ht="20" customHeight="1">
      <c r="A4505" s="19" t="s">
        <v>7946</v>
      </c>
      <c r="B4505" s="20" t="s">
        <v>7947</v>
      </c>
      <c r="C4505" s="21" t="s">
        <v>160254</v>
      </c>
      <c r="D4505" s="21" t="s">
        <v>296</v>
      </c>
      <c r="E4505" s="23"/>
    </row>
    <row r="4506" spans="1:5" ht="20" customHeight="1">
      <c r="A4506" s="19" t="s">
        <v>7948</v>
      </c>
      <c r="B4506" s="20" t="s">
        <v>7947</v>
      </c>
      <c r="C4506" s="21" t="s">
        <v>160254</v>
      </c>
      <c r="D4506" s="21" t="s">
        <v>296</v>
      </c>
      <c r="E4506" s="23"/>
    </row>
    <row r="4507" spans="1:5" ht="20" customHeight="1">
      <c r="A4507" s="19" t="s">
        <v>7949</v>
      </c>
      <c r="B4507" s="20" t="s">
        <v>7950</v>
      </c>
      <c r="C4507" s="21" t="s">
        <v>160255</v>
      </c>
      <c r="D4507" s="21" t="s">
        <v>345</v>
      </c>
      <c r="E4507" s="23"/>
    </row>
    <row r="4508" spans="1:5" ht="20" customHeight="1">
      <c r="A4508" s="19" t="s">
        <v>7951</v>
      </c>
      <c r="B4508" s="20" t="s">
        <v>7952</v>
      </c>
      <c r="C4508" s="21" t="s">
        <v>160256</v>
      </c>
      <c r="D4508" s="21" t="s">
        <v>345</v>
      </c>
      <c r="E4508" s="23"/>
    </row>
    <row r="4509" spans="1:5" ht="20" customHeight="1">
      <c r="A4509" s="19" t="s">
        <v>7953</v>
      </c>
      <c r="B4509" s="20" t="s">
        <v>7954</v>
      </c>
      <c r="C4509" s="21" t="s">
        <v>160257</v>
      </c>
      <c r="D4509" s="21" t="s">
        <v>345</v>
      </c>
      <c r="E4509" s="23"/>
    </row>
    <row r="4510" spans="1:5" ht="20" customHeight="1">
      <c r="A4510" s="19" t="s">
        <v>7955</v>
      </c>
      <c r="B4510" s="20" t="s">
        <v>7956</v>
      </c>
      <c r="C4510" s="22">
        <v>73</v>
      </c>
      <c r="D4510" s="21" t="s">
        <v>345</v>
      </c>
      <c r="E4510" s="23"/>
    </row>
    <row r="4511" spans="1:5" ht="20" customHeight="1">
      <c r="A4511" s="19" t="s">
        <v>7957</v>
      </c>
      <c r="B4511" s="20" t="s">
        <v>7958</v>
      </c>
      <c r="C4511" s="21" t="s">
        <v>160258</v>
      </c>
      <c r="D4511" s="21" t="s">
        <v>345</v>
      </c>
      <c r="E4511" s="23"/>
    </row>
    <row r="4512" spans="1:5" ht="20" customHeight="1">
      <c r="A4512" s="19" t="s">
        <v>7959</v>
      </c>
      <c r="B4512" s="20" t="s">
        <v>7958</v>
      </c>
      <c r="C4512" s="21" t="s">
        <v>160258</v>
      </c>
      <c r="D4512" s="21" t="s">
        <v>345</v>
      </c>
      <c r="E4512" s="23"/>
    </row>
    <row r="4513" spans="1:5" ht="20" customHeight="1">
      <c r="A4513" s="19" t="s">
        <v>7960</v>
      </c>
      <c r="B4513" s="20" t="s">
        <v>7961</v>
      </c>
      <c r="C4513" s="21" t="s">
        <v>160259</v>
      </c>
      <c r="D4513" s="21" t="s">
        <v>345</v>
      </c>
      <c r="E4513" s="23"/>
    </row>
    <row r="4514" spans="1:5" ht="20" customHeight="1">
      <c r="A4514" s="19" t="s">
        <v>7962</v>
      </c>
      <c r="B4514" s="20" t="s">
        <v>7963</v>
      </c>
      <c r="C4514" s="21" t="s">
        <v>160260</v>
      </c>
      <c r="D4514" s="21" t="s">
        <v>345</v>
      </c>
      <c r="E4514" s="23"/>
    </row>
    <row r="4515" spans="1:5" ht="20" customHeight="1">
      <c r="A4515" s="19" t="s">
        <v>7964</v>
      </c>
      <c r="B4515" s="20" t="s">
        <v>7965</v>
      </c>
      <c r="C4515" s="21" t="s">
        <v>160261</v>
      </c>
      <c r="D4515" s="21" t="s">
        <v>345</v>
      </c>
      <c r="E4515" s="23"/>
    </row>
    <row r="4516" spans="1:5" ht="20" customHeight="1">
      <c r="A4516" s="19" t="s">
        <v>7966</v>
      </c>
      <c r="B4516" s="20" t="s">
        <v>7967</v>
      </c>
      <c r="C4516" s="21" t="s">
        <v>160262</v>
      </c>
      <c r="D4516" s="21" t="s">
        <v>345</v>
      </c>
      <c r="E4516" s="23"/>
    </row>
    <row r="4517" spans="1:5" ht="20" customHeight="1">
      <c r="A4517" s="19" t="s">
        <v>7968</v>
      </c>
      <c r="B4517" s="20" t="s">
        <v>7969</v>
      </c>
      <c r="C4517" s="21" t="s">
        <v>160263</v>
      </c>
      <c r="D4517" s="21" t="s">
        <v>345</v>
      </c>
      <c r="E4517" s="23"/>
    </row>
    <row r="4518" spans="1:5" ht="20" customHeight="1">
      <c r="A4518" s="19" t="s">
        <v>7970</v>
      </c>
      <c r="B4518" s="20" t="s">
        <v>7969</v>
      </c>
      <c r="C4518" s="21" t="s">
        <v>160263</v>
      </c>
      <c r="D4518" s="21" t="s">
        <v>345</v>
      </c>
      <c r="E4518" s="23"/>
    </row>
    <row r="4519" spans="1:5" ht="20" customHeight="1">
      <c r="A4519" s="19" t="s">
        <v>7971</v>
      </c>
      <c r="B4519" s="20" t="s">
        <v>7972</v>
      </c>
      <c r="C4519" s="21" t="s">
        <v>160264</v>
      </c>
      <c r="D4519" s="21" t="s">
        <v>345</v>
      </c>
      <c r="E4519" s="23"/>
    </row>
    <row r="4520" spans="1:5" ht="20" customHeight="1">
      <c r="A4520" s="19" t="s">
        <v>7973</v>
      </c>
      <c r="B4520" s="20" t="s">
        <v>7974</v>
      </c>
      <c r="C4520" s="21" t="s">
        <v>160265</v>
      </c>
      <c r="D4520" s="21" t="s">
        <v>345</v>
      </c>
      <c r="E4520" s="23"/>
    </row>
    <row r="4521" spans="1:5" ht="20" customHeight="1">
      <c r="A4521" s="19" t="s">
        <v>7975</v>
      </c>
      <c r="B4521" s="20" t="s">
        <v>7976</v>
      </c>
      <c r="C4521" s="22">
        <v>-283</v>
      </c>
      <c r="D4521" s="21" t="s">
        <v>139</v>
      </c>
      <c r="E4521" s="23"/>
    </row>
    <row r="4522" spans="1:5" ht="20" customHeight="1">
      <c r="A4522" s="19" t="s">
        <v>7977</v>
      </c>
      <c r="B4522" s="20" t="s">
        <v>7978</v>
      </c>
      <c r="C4522" s="21" t="s">
        <v>160266</v>
      </c>
      <c r="D4522" s="21" t="s">
        <v>345</v>
      </c>
      <c r="E4522" s="23"/>
    </row>
    <row r="4523" spans="1:5" ht="20" customHeight="1">
      <c r="A4523" s="19" t="s">
        <v>7979</v>
      </c>
      <c r="B4523" s="20" t="s">
        <v>7980</v>
      </c>
      <c r="C4523" s="21" t="s">
        <v>160267</v>
      </c>
      <c r="D4523" s="21" t="s">
        <v>345</v>
      </c>
      <c r="E4523" s="23"/>
    </row>
    <row r="4524" spans="1:5" ht="20" customHeight="1">
      <c r="A4524" s="19" t="s">
        <v>7981</v>
      </c>
      <c r="B4524" s="20" t="s">
        <v>7982</v>
      </c>
      <c r="C4524" s="21" t="s">
        <v>160268</v>
      </c>
      <c r="D4524" s="21" t="s">
        <v>345</v>
      </c>
      <c r="E4524" s="23"/>
    </row>
    <row r="4525" spans="1:5" ht="20" customHeight="1">
      <c r="A4525" s="19" t="s">
        <v>7983</v>
      </c>
      <c r="B4525" s="20" t="s">
        <v>7984</v>
      </c>
      <c r="C4525" s="22">
        <v>-131</v>
      </c>
      <c r="D4525" s="21" t="s">
        <v>345</v>
      </c>
      <c r="E4525" s="23"/>
    </row>
    <row r="4526" spans="1:5" ht="20" customHeight="1">
      <c r="A4526" s="19" t="s">
        <v>7985</v>
      </c>
      <c r="B4526" s="20" t="s">
        <v>7984</v>
      </c>
      <c r="C4526" s="22">
        <v>-131</v>
      </c>
      <c r="D4526" s="21" t="s">
        <v>345</v>
      </c>
      <c r="E4526" s="23"/>
    </row>
    <row r="4527" spans="1:5" ht="20" customHeight="1">
      <c r="A4527" s="19" t="s">
        <v>7986</v>
      </c>
      <c r="B4527" s="20" t="s">
        <v>7987</v>
      </c>
      <c r="C4527" s="22">
        <v>-175</v>
      </c>
      <c r="D4527" s="21" t="s">
        <v>345</v>
      </c>
      <c r="E4527" s="23"/>
    </row>
    <row r="4528" spans="1:5" ht="20" customHeight="1">
      <c r="A4528" s="19" t="s">
        <v>7988</v>
      </c>
      <c r="B4528" s="20" t="s">
        <v>7987</v>
      </c>
      <c r="C4528" s="22">
        <v>-175</v>
      </c>
      <c r="D4528" s="21" t="s">
        <v>345</v>
      </c>
      <c r="E4528" s="23"/>
    </row>
    <row r="4529" spans="1:5" ht="20" customHeight="1">
      <c r="A4529" s="19" t="s">
        <v>7989</v>
      </c>
      <c r="B4529" s="20" t="s">
        <v>7990</v>
      </c>
      <c r="C4529" s="21" t="s">
        <v>160269</v>
      </c>
      <c r="D4529" s="21" t="s">
        <v>345</v>
      </c>
      <c r="E4529" s="23"/>
    </row>
    <row r="4530" spans="1:5" ht="20" customHeight="1">
      <c r="A4530" s="19" t="s">
        <v>7991</v>
      </c>
      <c r="B4530" s="20" t="s">
        <v>7990</v>
      </c>
      <c r="C4530" s="21" t="s">
        <v>160269</v>
      </c>
      <c r="D4530" s="21" t="s">
        <v>345</v>
      </c>
      <c r="E4530" s="23"/>
    </row>
    <row r="4531" spans="1:5" ht="20" customHeight="1">
      <c r="A4531" s="19" t="s">
        <v>7992</v>
      </c>
      <c r="B4531" s="20" t="s">
        <v>7993</v>
      </c>
      <c r="C4531" s="21" t="s">
        <v>160270</v>
      </c>
      <c r="D4531" s="21" t="s">
        <v>345</v>
      </c>
      <c r="E4531" s="23"/>
    </row>
    <row r="4532" spans="1:5" ht="20" customHeight="1">
      <c r="A4532" s="19" t="s">
        <v>7994</v>
      </c>
      <c r="B4532" s="20" t="s">
        <v>7995</v>
      </c>
      <c r="C4532" s="21" t="s">
        <v>160271</v>
      </c>
      <c r="D4532" s="21" t="s">
        <v>345</v>
      </c>
      <c r="E4532" s="23"/>
    </row>
    <row r="4533" spans="1:5" ht="20" customHeight="1">
      <c r="A4533" s="19" t="s">
        <v>7996</v>
      </c>
      <c r="B4533" s="20" t="s">
        <v>7997</v>
      </c>
      <c r="C4533" s="22">
        <v>261</v>
      </c>
      <c r="D4533" s="21" t="s">
        <v>345</v>
      </c>
      <c r="E4533" s="23"/>
    </row>
    <row r="4534" spans="1:5" ht="20" customHeight="1">
      <c r="A4534" s="19" t="s">
        <v>7998</v>
      </c>
      <c r="B4534" s="20" t="s">
        <v>7999</v>
      </c>
      <c r="C4534" s="21" t="s">
        <v>160272</v>
      </c>
      <c r="D4534" s="21" t="s">
        <v>345</v>
      </c>
      <c r="E4534" s="23"/>
    </row>
    <row r="4535" spans="1:5" ht="20" customHeight="1">
      <c r="A4535" s="19" t="s">
        <v>8000</v>
      </c>
      <c r="B4535" s="20" t="s">
        <v>8001</v>
      </c>
      <c r="C4535" s="21" t="s">
        <v>160273</v>
      </c>
      <c r="D4535" s="21" t="s">
        <v>345</v>
      </c>
      <c r="E4535" s="23"/>
    </row>
    <row r="4536" spans="1:5" ht="20" customHeight="1">
      <c r="A4536" s="19" t="s">
        <v>8002</v>
      </c>
      <c r="B4536" s="20" t="s">
        <v>8001</v>
      </c>
      <c r="C4536" s="21" t="s">
        <v>160273</v>
      </c>
      <c r="D4536" s="21" t="s">
        <v>345</v>
      </c>
      <c r="E4536" s="23"/>
    </row>
    <row r="4537" spans="1:5" ht="20" customHeight="1">
      <c r="A4537" s="19" t="s">
        <v>8003</v>
      </c>
      <c r="B4537" s="20" t="s">
        <v>8001</v>
      </c>
      <c r="C4537" s="21" t="s">
        <v>160273</v>
      </c>
      <c r="D4537" s="21" t="s">
        <v>345</v>
      </c>
      <c r="E4537" s="23"/>
    </row>
    <row r="4538" spans="1:5" ht="20" customHeight="1">
      <c r="A4538" s="19" t="s">
        <v>8004</v>
      </c>
      <c r="B4538" s="20" t="s">
        <v>8005</v>
      </c>
      <c r="C4538" s="21" t="s">
        <v>160274</v>
      </c>
      <c r="D4538" s="21" t="s">
        <v>345</v>
      </c>
      <c r="E4538" s="23"/>
    </row>
    <row r="4539" spans="1:5" ht="20" customHeight="1">
      <c r="A4539" s="19" t="s">
        <v>8006</v>
      </c>
      <c r="B4539" s="20" t="s">
        <v>8007</v>
      </c>
      <c r="C4539" s="21" t="s">
        <v>160275</v>
      </c>
      <c r="D4539" s="21" t="s">
        <v>345</v>
      </c>
      <c r="E4539" s="23"/>
    </row>
    <row r="4540" spans="1:5" ht="20" customHeight="1">
      <c r="A4540" s="19" t="s">
        <v>8008</v>
      </c>
      <c r="B4540" s="20" t="s">
        <v>8009</v>
      </c>
      <c r="C4540" s="21" t="s">
        <v>160276</v>
      </c>
      <c r="D4540" s="21" t="s">
        <v>345</v>
      </c>
      <c r="E4540" s="23"/>
    </row>
    <row r="4541" spans="1:5" ht="20" customHeight="1">
      <c r="A4541" s="19" t="s">
        <v>8010</v>
      </c>
      <c r="B4541" s="20" t="s">
        <v>8011</v>
      </c>
      <c r="C4541" s="21" t="s">
        <v>160277</v>
      </c>
      <c r="D4541" s="21" t="s">
        <v>345</v>
      </c>
      <c r="E4541" s="23"/>
    </row>
    <row r="4542" spans="1:5" ht="20" customHeight="1">
      <c r="A4542" s="19" t="s">
        <v>8012</v>
      </c>
      <c r="B4542" s="20" t="s">
        <v>8013</v>
      </c>
      <c r="C4542" s="21" t="s">
        <v>160278</v>
      </c>
      <c r="D4542" s="21" t="s">
        <v>345</v>
      </c>
      <c r="E4542" s="23"/>
    </row>
    <row r="4543" spans="1:5" ht="20" customHeight="1">
      <c r="A4543" s="19" t="s">
        <v>8014</v>
      </c>
      <c r="B4543" s="20" t="s">
        <v>8015</v>
      </c>
      <c r="C4543" s="21" t="s">
        <v>160279</v>
      </c>
      <c r="D4543" s="21" t="s">
        <v>345</v>
      </c>
      <c r="E4543" s="23"/>
    </row>
    <row r="4544" spans="1:5" ht="20" customHeight="1">
      <c r="A4544" s="19" t="s">
        <v>8016</v>
      </c>
      <c r="B4544" s="20" t="s">
        <v>8015</v>
      </c>
      <c r="C4544" s="21" t="s">
        <v>160279</v>
      </c>
      <c r="D4544" s="21" t="s">
        <v>345</v>
      </c>
      <c r="E4544" s="23"/>
    </row>
    <row r="4545" spans="1:5" ht="20" customHeight="1">
      <c r="A4545" s="19" t="s">
        <v>8017</v>
      </c>
      <c r="B4545" s="20" t="s">
        <v>8018</v>
      </c>
      <c r="C4545" s="21" t="s">
        <v>160280</v>
      </c>
      <c r="D4545" s="21" t="s">
        <v>345</v>
      </c>
      <c r="E4545" s="23"/>
    </row>
    <row r="4546" spans="1:5" ht="20" customHeight="1">
      <c r="A4546" s="19" t="s">
        <v>8019</v>
      </c>
      <c r="B4546" s="20" t="s">
        <v>8020</v>
      </c>
      <c r="C4546" s="21" t="s">
        <v>160281</v>
      </c>
      <c r="D4546" s="21" t="s">
        <v>345</v>
      </c>
      <c r="E4546" s="23"/>
    </row>
    <row r="4547" spans="1:5" ht="20" customHeight="1">
      <c r="A4547" s="19" t="s">
        <v>8021</v>
      </c>
      <c r="B4547" s="20" t="s">
        <v>8020</v>
      </c>
      <c r="C4547" s="21" t="s">
        <v>160281</v>
      </c>
      <c r="D4547" s="21" t="s">
        <v>345</v>
      </c>
      <c r="E4547" s="23"/>
    </row>
    <row r="4548" spans="1:5" ht="20" customHeight="1">
      <c r="A4548" s="19" t="s">
        <v>8022</v>
      </c>
      <c r="B4548" s="20" t="s">
        <v>8020</v>
      </c>
      <c r="C4548" s="21" t="s">
        <v>160281</v>
      </c>
      <c r="D4548" s="21" t="s">
        <v>345</v>
      </c>
      <c r="E4548" s="23"/>
    </row>
    <row r="4549" spans="1:5" ht="20" customHeight="1">
      <c r="A4549" s="19" t="s">
        <v>8023</v>
      </c>
      <c r="B4549" s="20" t="s">
        <v>8024</v>
      </c>
      <c r="C4549" s="21" t="s">
        <v>160282</v>
      </c>
      <c r="D4549" s="21" t="s">
        <v>345</v>
      </c>
      <c r="E4549" s="23"/>
    </row>
    <row r="4550" spans="1:5" ht="20" customHeight="1">
      <c r="A4550" s="19" t="s">
        <v>8025</v>
      </c>
      <c r="B4550" s="20" t="s">
        <v>8026</v>
      </c>
      <c r="C4550" s="21" t="s">
        <v>160283</v>
      </c>
      <c r="D4550" s="21" t="s">
        <v>345</v>
      </c>
      <c r="E4550" s="23"/>
    </row>
    <row r="4551" spans="1:5" ht="20" customHeight="1">
      <c r="A4551" s="19" t="s">
        <v>8027</v>
      </c>
      <c r="B4551" s="20" t="s">
        <v>8028</v>
      </c>
      <c r="C4551" s="21" t="s">
        <v>160284</v>
      </c>
      <c r="D4551" s="21" t="s">
        <v>345</v>
      </c>
      <c r="E4551" s="23"/>
    </row>
    <row r="4552" spans="1:5" ht="20" customHeight="1">
      <c r="A4552" s="19" t="s">
        <v>8029</v>
      </c>
      <c r="B4552" s="20" t="s">
        <v>8030</v>
      </c>
      <c r="C4552" s="21" t="s">
        <v>160285</v>
      </c>
      <c r="D4552" s="21" t="s">
        <v>345</v>
      </c>
      <c r="E4552" s="23"/>
    </row>
    <row r="4553" spans="1:5" ht="20" customHeight="1">
      <c r="A4553" s="19" t="s">
        <v>8031</v>
      </c>
      <c r="B4553" s="20" t="s">
        <v>8030</v>
      </c>
      <c r="C4553" s="21" t="s">
        <v>160285</v>
      </c>
      <c r="D4553" s="21" t="s">
        <v>345</v>
      </c>
      <c r="E4553" s="23"/>
    </row>
    <row r="4554" spans="1:5" ht="20" customHeight="1">
      <c r="A4554" s="19" t="s">
        <v>8032</v>
      </c>
      <c r="B4554" s="20" t="s">
        <v>8033</v>
      </c>
      <c r="C4554" s="21" t="s">
        <v>160286</v>
      </c>
      <c r="D4554" s="21" t="s">
        <v>345</v>
      </c>
      <c r="E4554" s="23"/>
    </row>
    <row r="4555" spans="1:5" ht="20" customHeight="1">
      <c r="A4555" s="19" t="s">
        <v>8034</v>
      </c>
      <c r="B4555" s="20" t="s">
        <v>8035</v>
      </c>
      <c r="C4555" s="21" t="s">
        <v>160287</v>
      </c>
      <c r="D4555" s="21" t="s">
        <v>139</v>
      </c>
      <c r="E4555" s="23"/>
    </row>
    <row r="4556" spans="1:5" ht="20" customHeight="1">
      <c r="A4556" s="19" t="s">
        <v>8036</v>
      </c>
      <c r="B4556" s="20" t="s">
        <v>8037</v>
      </c>
      <c r="C4556" s="21" t="s">
        <v>160288</v>
      </c>
      <c r="D4556" s="21" t="s">
        <v>345</v>
      </c>
      <c r="E4556" s="23"/>
    </row>
    <row r="4557" spans="1:5" ht="20" customHeight="1">
      <c r="A4557" s="19" t="s">
        <v>8038</v>
      </c>
      <c r="B4557" s="20" t="s">
        <v>8039</v>
      </c>
      <c r="C4557" s="21" t="s">
        <v>160289</v>
      </c>
      <c r="D4557" s="21" t="s">
        <v>345</v>
      </c>
      <c r="E4557" s="23"/>
    </row>
    <row r="4558" spans="1:5" ht="20" customHeight="1">
      <c r="A4558" s="19" t="s">
        <v>8040</v>
      </c>
      <c r="B4558" s="20" t="s">
        <v>8041</v>
      </c>
      <c r="C4558" s="21" t="s">
        <v>160290</v>
      </c>
      <c r="D4558" s="21" t="s">
        <v>345</v>
      </c>
      <c r="E4558" s="23"/>
    </row>
    <row r="4559" spans="1:5" ht="20" customHeight="1">
      <c r="A4559" s="19" t="s">
        <v>8042</v>
      </c>
      <c r="B4559" s="20" t="s">
        <v>8043</v>
      </c>
      <c r="C4559" s="21" t="s">
        <v>160291</v>
      </c>
      <c r="D4559" s="21" t="s">
        <v>345</v>
      </c>
      <c r="E4559" s="23"/>
    </row>
    <row r="4560" spans="1:5" ht="20" customHeight="1">
      <c r="A4560" s="19" t="s">
        <v>8044</v>
      </c>
      <c r="B4560" s="20" t="s">
        <v>8045</v>
      </c>
      <c r="C4560" s="21" t="s">
        <v>160292</v>
      </c>
      <c r="D4560" s="21" t="s">
        <v>345</v>
      </c>
      <c r="E4560" s="23"/>
    </row>
    <row r="4561" spans="1:5" ht="20" customHeight="1">
      <c r="A4561" s="19" t="s">
        <v>8046</v>
      </c>
      <c r="B4561" s="20" t="s">
        <v>8045</v>
      </c>
      <c r="C4561" s="21" t="s">
        <v>160292</v>
      </c>
      <c r="D4561" s="21" t="s">
        <v>345</v>
      </c>
      <c r="E4561" s="23"/>
    </row>
    <row r="4562" spans="1:5" ht="20" customHeight="1">
      <c r="A4562" s="19" t="s">
        <v>8047</v>
      </c>
      <c r="B4562" s="20" t="s">
        <v>8048</v>
      </c>
      <c r="C4562" s="21" t="s">
        <v>160293</v>
      </c>
      <c r="D4562" s="21" t="s">
        <v>345</v>
      </c>
      <c r="E4562" s="23"/>
    </row>
    <row r="4563" spans="1:5" ht="20" customHeight="1">
      <c r="A4563" s="19" t="s">
        <v>8049</v>
      </c>
      <c r="B4563" s="20" t="s">
        <v>8048</v>
      </c>
      <c r="C4563" s="21" t="s">
        <v>160293</v>
      </c>
      <c r="D4563" s="21" t="s">
        <v>345</v>
      </c>
      <c r="E4563" s="23"/>
    </row>
    <row r="4564" spans="1:5" ht="20" customHeight="1">
      <c r="A4564" s="19" t="s">
        <v>8050</v>
      </c>
      <c r="B4564" s="20" t="s">
        <v>8051</v>
      </c>
      <c r="C4564" s="21" t="s">
        <v>160294</v>
      </c>
      <c r="D4564" s="21" t="s">
        <v>345</v>
      </c>
      <c r="E4564" s="23"/>
    </row>
    <row r="4565" spans="1:5" ht="20" customHeight="1">
      <c r="A4565" s="19" t="s">
        <v>8052</v>
      </c>
      <c r="B4565" s="20" t="s">
        <v>8053</v>
      </c>
      <c r="C4565" s="21" t="s">
        <v>160295</v>
      </c>
      <c r="D4565" s="21" t="s">
        <v>345</v>
      </c>
      <c r="E4565" s="23"/>
    </row>
    <row r="4566" spans="1:5" ht="20" customHeight="1">
      <c r="A4566" s="19" t="s">
        <v>8054</v>
      </c>
      <c r="B4566" s="20" t="s">
        <v>8055</v>
      </c>
      <c r="C4566" s="21" t="s">
        <v>160296</v>
      </c>
      <c r="D4566" s="21" t="s">
        <v>345</v>
      </c>
      <c r="E4566" s="23"/>
    </row>
    <row r="4567" spans="1:5" ht="20" customHeight="1">
      <c r="A4567" s="19" t="s">
        <v>8056</v>
      </c>
      <c r="B4567" s="20" t="s">
        <v>8057</v>
      </c>
      <c r="C4567" s="21" t="s">
        <v>160297</v>
      </c>
      <c r="D4567" s="21" t="s">
        <v>345</v>
      </c>
      <c r="E4567" s="23"/>
    </row>
    <row r="4568" spans="1:5" ht="20" customHeight="1">
      <c r="A4568" s="19" t="s">
        <v>8058</v>
      </c>
      <c r="B4568" s="20" t="s">
        <v>8059</v>
      </c>
      <c r="C4568" s="21" t="s">
        <v>160298</v>
      </c>
      <c r="D4568" s="21" t="s">
        <v>345</v>
      </c>
      <c r="E4568" s="23"/>
    </row>
    <row r="4569" spans="1:5" ht="20" customHeight="1">
      <c r="A4569" s="19" t="s">
        <v>8060</v>
      </c>
      <c r="B4569" s="20" t="s">
        <v>8059</v>
      </c>
      <c r="C4569" s="21" t="s">
        <v>160298</v>
      </c>
      <c r="D4569" s="21" t="s">
        <v>345</v>
      </c>
      <c r="E4569" s="23"/>
    </row>
    <row r="4570" spans="1:5" ht="20" customHeight="1">
      <c r="A4570" s="19" t="s">
        <v>8061</v>
      </c>
      <c r="B4570" s="20" t="s">
        <v>8059</v>
      </c>
      <c r="C4570" s="21" t="s">
        <v>160298</v>
      </c>
      <c r="D4570" s="21" t="s">
        <v>345</v>
      </c>
      <c r="E4570" s="23"/>
    </row>
    <row r="4571" spans="1:5" ht="20" customHeight="1">
      <c r="A4571" s="19" t="s">
        <v>8062</v>
      </c>
      <c r="B4571" s="20" t="s">
        <v>8063</v>
      </c>
      <c r="C4571" s="21" t="s">
        <v>160299</v>
      </c>
      <c r="D4571" s="21" t="s">
        <v>345</v>
      </c>
      <c r="E4571" s="23"/>
    </row>
    <row r="4572" spans="1:5" ht="20" customHeight="1">
      <c r="A4572" s="19" t="s">
        <v>8064</v>
      </c>
      <c r="B4572" s="20" t="s">
        <v>8065</v>
      </c>
      <c r="C4572" s="21" t="s">
        <v>160300</v>
      </c>
      <c r="D4572" s="21" t="s">
        <v>296</v>
      </c>
      <c r="E4572" s="23"/>
    </row>
    <row r="4573" spans="1:5" ht="20" customHeight="1">
      <c r="A4573" s="19" t="s">
        <v>8066</v>
      </c>
      <c r="B4573" s="20" t="s">
        <v>8065</v>
      </c>
      <c r="C4573" s="21" t="s">
        <v>160300</v>
      </c>
      <c r="D4573" s="21" t="s">
        <v>296</v>
      </c>
      <c r="E4573" s="23"/>
    </row>
    <row r="4574" spans="1:5" ht="20" customHeight="1">
      <c r="A4574" s="19" t="s">
        <v>8067</v>
      </c>
      <c r="B4574" s="20" t="s">
        <v>8065</v>
      </c>
      <c r="C4574" s="21" t="s">
        <v>160300</v>
      </c>
      <c r="D4574" s="21" t="s">
        <v>296</v>
      </c>
      <c r="E4574" s="23"/>
    </row>
    <row r="4575" spans="1:5" ht="20" customHeight="1">
      <c r="A4575" s="19" t="s">
        <v>8068</v>
      </c>
      <c r="B4575" s="20" t="s">
        <v>8069</v>
      </c>
      <c r="C4575" s="21" t="s">
        <v>160301</v>
      </c>
      <c r="D4575" s="21" t="s">
        <v>139</v>
      </c>
      <c r="E4575" s="23"/>
    </row>
    <row r="4576" spans="1:5" ht="20" customHeight="1">
      <c r="A4576" s="19" t="s">
        <v>8070</v>
      </c>
      <c r="B4576" s="20" t="s">
        <v>8071</v>
      </c>
      <c r="C4576" s="21" t="s">
        <v>160302</v>
      </c>
      <c r="D4576" s="21" t="s">
        <v>345</v>
      </c>
      <c r="E4576" s="23"/>
    </row>
    <row r="4577" spans="1:5" ht="20" customHeight="1">
      <c r="A4577" s="19" t="s">
        <v>8072</v>
      </c>
      <c r="B4577" s="20" t="s">
        <v>8073</v>
      </c>
      <c r="C4577" s="21" t="s">
        <v>160303</v>
      </c>
      <c r="D4577" s="21" t="s">
        <v>345</v>
      </c>
      <c r="E4577" s="23"/>
    </row>
    <row r="4578" spans="1:5" ht="20" customHeight="1">
      <c r="A4578" s="19" t="s">
        <v>8074</v>
      </c>
      <c r="B4578" s="20" t="s">
        <v>8075</v>
      </c>
      <c r="C4578" s="21" t="s">
        <v>160304</v>
      </c>
      <c r="D4578" s="21" t="s">
        <v>345</v>
      </c>
      <c r="E4578" s="23"/>
    </row>
    <row r="4579" spans="1:5" ht="20" customHeight="1">
      <c r="A4579" s="19" t="s">
        <v>8076</v>
      </c>
      <c r="B4579" s="20" t="s">
        <v>8077</v>
      </c>
      <c r="C4579" s="21" t="s">
        <v>160305</v>
      </c>
      <c r="D4579" s="21" t="s">
        <v>345</v>
      </c>
      <c r="E4579" s="23"/>
    </row>
    <row r="4580" spans="1:5" ht="20" customHeight="1">
      <c r="A4580" s="19" t="s">
        <v>8078</v>
      </c>
      <c r="B4580" s="20" t="s">
        <v>8077</v>
      </c>
      <c r="C4580" s="21" t="s">
        <v>160305</v>
      </c>
      <c r="D4580" s="21" t="s">
        <v>345</v>
      </c>
      <c r="E4580" s="23"/>
    </row>
    <row r="4581" spans="1:5" ht="20" customHeight="1">
      <c r="A4581" s="19" t="s">
        <v>8079</v>
      </c>
      <c r="B4581" s="20" t="s">
        <v>8080</v>
      </c>
      <c r="C4581" s="21" t="s">
        <v>160306</v>
      </c>
      <c r="D4581" s="21" t="s">
        <v>345</v>
      </c>
      <c r="E4581" s="23"/>
    </row>
    <row r="4582" spans="1:5" ht="20" customHeight="1">
      <c r="A4582" s="19" t="s">
        <v>8081</v>
      </c>
      <c r="B4582" s="20" t="s">
        <v>8082</v>
      </c>
      <c r="C4582" s="21" t="s">
        <v>160307</v>
      </c>
      <c r="D4582" s="21" t="s">
        <v>345</v>
      </c>
      <c r="E4582" s="23"/>
    </row>
    <row r="4583" spans="1:5" ht="20" customHeight="1">
      <c r="A4583" s="19" t="s">
        <v>8083</v>
      </c>
      <c r="B4583" s="20" t="s">
        <v>8084</v>
      </c>
      <c r="C4583" s="21" t="s">
        <v>160308</v>
      </c>
      <c r="D4583" s="21" t="s">
        <v>345</v>
      </c>
      <c r="E4583" s="23"/>
    </row>
    <row r="4584" spans="1:5" ht="20" customHeight="1">
      <c r="A4584" s="19" t="s">
        <v>8085</v>
      </c>
      <c r="B4584" s="20" t="s">
        <v>8086</v>
      </c>
      <c r="C4584" s="21" t="s">
        <v>160309</v>
      </c>
      <c r="D4584" s="21" t="s">
        <v>345</v>
      </c>
      <c r="E4584" s="23"/>
    </row>
    <row r="4585" spans="1:5" ht="20" customHeight="1">
      <c r="A4585" s="19" t="s">
        <v>8087</v>
      </c>
      <c r="B4585" s="20" t="s">
        <v>8088</v>
      </c>
      <c r="C4585" s="21" t="s">
        <v>160310</v>
      </c>
      <c r="D4585" s="21" t="s">
        <v>345</v>
      </c>
      <c r="E4585" s="23"/>
    </row>
    <row r="4586" spans="1:5" ht="20" customHeight="1">
      <c r="A4586" s="19" t="s">
        <v>8089</v>
      </c>
      <c r="B4586" s="20" t="s">
        <v>8090</v>
      </c>
      <c r="C4586" s="21" t="s">
        <v>160311</v>
      </c>
      <c r="D4586" s="21" t="s">
        <v>345</v>
      </c>
      <c r="E4586" s="23"/>
    </row>
    <row r="4587" spans="1:5" ht="20" customHeight="1">
      <c r="A4587" s="19" t="s">
        <v>8091</v>
      </c>
      <c r="B4587" s="20" t="s">
        <v>8090</v>
      </c>
      <c r="C4587" s="21" t="s">
        <v>160311</v>
      </c>
      <c r="D4587" s="21" t="s">
        <v>345</v>
      </c>
      <c r="E4587" s="23"/>
    </row>
    <row r="4588" spans="1:5" ht="20" customHeight="1">
      <c r="A4588" s="19" t="s">
        <v>8092</v>
      </c>
      <c r="B4588" s="20" t="s">
        <v>8093</v>
      </c>
      <c r="C4588" s="21" t="s">
        <v>160312</v>
      </c>
      <c r="D4588" s="21" t="s">
        <v>345</v>
      </c>
      <c r="E4588" s="23"/>
    </row>
    <row r="4589" spans="1:5" ht="20" customHeight="1">
      <c r="A4589" s="19" t="s">
        <v>8094</v>
      </c>
      <c r="B4589" s="20" t="s">
        <v>8095</v>
      </c>
      <c r="C4589" s="21" t="s">
        <v>160313</v>
      </c>
      <c r="D4589" s="21" t="s">
        <v>345</v>
      </c>
      <c r="E4589" s="23"/>
    </row>
    <row r="4590" spans="1:5" ht="20" customHeight="1">
      <c r="A4590" s="19" t="s">
        <v>8096</v>
      </c>
      <c r="B4590" s="20" t="s">
        <v>8097</v>
      </c>
      <c r="C4590" s="21" t="s">
        <v>160314</v>
      </c>
      <c r="D4590" s="21" t="s">
        <v>345</v>
      </c>
      <c r="E4590" s="23"/>
    </row>
    <row r="4591" spans="1:5" ht="20" customHeight="1">
      <c r="A4591" s="19" t="s">
        <v>8098</v>
      </c>
      <c r="B4591" s="20" t="s">
        <v>8099</v>
      </c>
      <c r="C4591" s="21" t="s">
        <v>160315</v>
      </c>
      <c r="D4591" s="21" t="s">
        <v>345</v>
      </c>
      <c r="E4591" s="23"/>
    </row>
    <row r="4592" spans="1:5" ht="20" customHeight="1">
      <c r="A4592" s="19" t="s">
        <v>8100</v>
      </c>
      <c r="B4592" s="20" t="s">
        <v>8101</v>
      </c>
      <c r="C4592" s="21" t="s">
        <v>160316</v>
      </c>
      <c r="D4592" s="21" t="s">
        <v>345</v>
      </c>
      <c r="E4592" s="23"/>
    </row>
    <row r="4593" spans="1:5" ht="20" customHeight="1">
      <c r="A4593" s="19" t="s">
        <v>8102</v>
      </c>
      <c r="B4593" s="20" t="s">
        <v>8103</v>
      </c>
      <c r="C4593" s="21" t="s">
        <v>160317</v>
      </c>
      <c r="D4593" s="21" t="s">
        <v>345</v>
      </c>
      <c r="E4593" s="23"/>
    </row>
    <row r="4594" spans="1:5" ht="20" customHeight="1">
      <c r="A4594" s="19" t="s">
        <v>8104</v>
      </c>
      <c r="B4594" s="20" t="s">
        <v>8103</v>
      </c>
      <c r="C4594" s="21" t="s">
        <v>160317</v>
      </c>
      <c r="D4594" s="21" t="s">
        <v>345</v>
      </c>
      <c r="E4594" s="23"/>
    </row>
    <row r="4595" spans="1:5" ht="20" customHeight="1">
      <c r="A4595" s="19" t="s">
        <v>8105</v>
      </c>
      <c r="B4595" s="20" t="s">
        <v>8106</v>
      </c>
      <c r="C4595" s="21" t="s">
        <v>160318</v>
      </c>
      <c r="D4595" s="21" t="s">
        <v>345</v>
      </c>
      <c r="E4595" s="23"/>
    </row>
    <row r="4596" spans="1:5" ht="20" customHeight="1">
      <c r="A4596" s="19" t="s">
        <v>8107</v>
      </c>
      <c r="B4596" s="20" t="s">
        <v>8106</v>
      </c>
      <c r="C4596" s="21" t="s">
        <v>160318</v>
      </c>
      <c r="D4596" s="21" t="s">
        <v>345</v>
      </c>
      <c r="E4596" s="23"/>
    </row>
    <row r="4597" spans="1:5" ht="20" customHeight="1">
      <c r="A4597" s="19" t="s">
        <v>8108</v>
      </c>
      <c r="B4597" s="20" t="s">
        <v>8106</v>
      </c>
      <c r="C4597" s="21" t="s">
        <v>160318</v>
      </c>
      <c r="D4597" s="21" t="s">
        <v>345</v>
      </c>
      <c r="E4597" s="23"/>
    </row>
    <row r="4598" spans="1:5" ht="20" customHeight="1">
      <c r="A4598" s="19" t="s">
        <v>8109</v>
      </c>
      <c r="B4598" s="20" t="s">
        <v>8110</v>
      </c>
      <c r="C4598" s="21" t="s">
        <v>160319</v>
      </c>
      <c r="D4598" s="21" t="s">
        <v>345</v>
      </c>
      <c r="E4598" s="23"/>
    </row>
    <row r="4599" spans="1:5" ht="20" customHeight="1">
      <c r="A4599" s="19" t="s">
        <v>8111</v>
      </c>
      <c r="B4599" s="20" t="s">
        <v>8112</v>
      </c>
      <c r="C4599" s="21" t="s">
        <v>160320</v>
      </c>
      <c r="D4599" s="21" t="s">
        <v>345</v>
      </c>
      <c r="E4599" s="23"/>
    </row>
    <row r="4600" spans="1:5" ht="20" customHeight="1">
      <c r="A4600" s="19" t="s">
        <v>8113</v>
      </c>
      <c r="B4600" s="20" t="s">
        <v>8114</v>
      </c>
      <c r="C4600" s="21" t="s">
        <v>160321</v>
      </c>
      <c r="D4600" s="21" t="s">
        <v>345</v>
      </c>
      <c r="E4600" s="23"/>
    </row>
    <row r="4601" spans="1:5" ht="20" customHeight="1">
      <c r="A4601" s="19" t="s">
        <v>8115</v>
      </c>
      <c r="B4601" s="20" t="s">
        <v>8116</v>
      </c>
      <c r="C4601" s="21" t="s">
        <v>160322</v>
      </c>
      <c r="D4601" s="21" t="s">
        <v>345</v>
      </c>
      <c r="E4601" s="23"/>
    </row>
    <row r="4602" spans="1:5" ht="20" customHeight="1">
      <c r="A4602" s="19" t="s">
        <v>8117</v>
      </c>
      <c r="B4602" s="20" t="s">
        <v>8118</v>
      </c>
      <c r="C4602" s="21" t="s">
        <v>160323</v>
      </c>
      <c r="D4602" s="21" t="s">
        <v>345</v>
      </c>
      <c r="E4602" s="23"/>
    </row>
    <row r="4603" spans="1:5" ht="20" customHeight="1">
      <c r="A4603" s="19" t="s">
        <v>8119</v>
      </c>
      <c r="B4603" s="20" t="s">
        <v>8118</v>
      </c>
      <c r="C4603" s="21" t="s">
        <v>160323</v>
      </c>
      <c r="D4603" s="21" t="s">
        <v>345</v>
      </c>
      <c r="E4603" s="23"/>
    </row>
    <row r="4604" spans="1:5" ht="20" customHeight="1">
      <c r="A4604" s="19" t="s">
        <v>8120</v>
      </c>
      <c r="B4604" s="20" t="s">
        <v>8121</v>
      </c>
      <c r="C4604" s="21" t="s">
        <v>160324</v>
      </c>
      <c r="D4604" s="21" t="s">
        <v>345</v>
      </c>
      <c r="E4604" s="23"/>
    </row>
    <row r="4605" spans="1:5" ht="20" customHeight="1">
      <c r="A4605" s="19" t="s">
        <v>8122</v>
      </c>
      <c r="B4605" s="20" t="s">
        <v>8123</v>
      </c>
      <c r="C4605" s="21" t="s">
        <v>160325</v>
      </c>
      <c r="D4605" s="21" t="s">
        <v>139</v>
      </c>
      <c r="E4605" s="23"/>
    </row>
    <row r="4606" spans="1:5" ht="20" customHeight="1">
      <c r="A4606" s="19" t="s">
        <v>8124</v>
      </c>
      <c r="B4606" s="20" t="s">
        <v>8125</v>
      </c>
      <c r="C4606" s="21" t="s">
        <v>160326</v>
      </c>
      <c r="D4606" s="21" t="s">
        <v>345</v>
      </c>
      <c r="E4606" s="23"/>
    </row>
    <row r="4607" spans="1:5" ht="20" customHeight="1">
      <c r="A4607" s="19" t="s">
        <v>8126</v>
      </c>
      <c r="B4607" s="20" t="s">
        <v>8127</v>
      </c>
      <c r="C4607" s="21" t="s">
        <v>160327</v>
      </c>
      <c r="D4607" s="21" t="s">
        <v>345</v>
      </c>
      <c r="E4607" s="23"/>
    </row>
    <row r="4608" spans="1:5" ht="20" customHeight="1">
      <c r="A4608" s="19" t="s">
        <v>8128</v>
      </c>
      <c r="B4608" s="20" t="s">
        <v>8129</v>
      </c>
      <c r="C4608" s="21" t="s">
        <v>160328</v>
      </c>
      <c r="D4608" s="21" t="s">
        <v>345</v>
      </c>
      <c r="E4608" s="23"/>
    </row>
    <row r="4609" spans="1:5" ht="20" customHeight="1">
      <c r="A4609" s="19" t="s">
        <v>8130</v>
      </c>
      <c r="B4609" s="20" t="s">
        <v>8131</v>
      </c>
      <c r="C4609" s="21" t="s">
        <v>160329</v>
      </c>
      <c r="D4609" s="21" t="s">
        <v>345</v>
      </c>
      <c r="E4609" s="23"/>
    </row>
    <row r="4610" spans="1:5" ht="20" customHeight="1">
      <c r="A4610" s="19" t="s">
        <v>8132</v>
      </c>
      <c r="B4610" s="20" t="s">
        <v>8131</v>
      </c>
      <c r="C4610" s="21" t="s">
        <v>160329</v>
      </c>
      <c r="D4610" s="21" t="s">
        <v>345</v>
      </c>
      <c r="E4610" s="23"/>
    </row>
    <row r="4611" spans="1:5" ht="20" customHeight="1">
      <c r="A4611" s="19" t="s">
        <v>8133</v>
      </c>
      <c r="B4611" s="20" t="s">
        <v>8134</v>
      </c>
      <c r="C4611" s="21" t="s">
        <v>160330</v>
      </c>
      <c r="D4611" s="21" t="s">
        <v>345</v>
      </c>
      <c r="E4611" s="23"/>
    </row>
    <row r="4612" spans="1:5" ht="20" customHeight="1">
      <c r="A4612" s="19" t="s">
        <v>8135</v>
      </c>
      <c r="B4612" s="20" t="s">
        <v>8136</v>
      </c>
      <c r="C4612" s="21" t="s">
        <v>160331</v>
      </c>
      <c r="D4612" s="21" t="s">
        <v>345</v>
      </c>
      <c r="E4612" s="23"/>
    </row>
    <row r="4613" spans="1:5" ht="20" customHeight="1">
      <c r="A4613" s="19" t="s">
        <v>8137</v>
      </c>
      <c r="B4613" s="20" t="s">
        <v>8138</v>
      </c>
      <c r="C4613" s="21" t="s">
        <v>160332</v>
      </c>
      <c r="D4613" s="21" t="s">
        <v>345</v>
      </c>
      <c r="E4613" s="23"/>
    </row>
    <row r="4614" spans="1:5" ht="20" customHeight="1">
      <c r="A4614" s="19" t="s">
        <v>8139</v>
      </c>
      <c r="B4614" s="20" t="s">
        <v>8140</v>
      </c>
      <c r="C4614" s="21" t="s">
        <v>160333</v>
      </c>
      <c r="D4614" s="21" t="s">
        <v>345</v>
      </c>
      <c r="E4614" s="23"/>
    </row>
    <row r="4615" spans="1:5" ht="20" customHeight="1">
      <c r="A4615" s="19" t="s">
        <v>8141</v>
      </c>
      <c r="B4615" s="20" t="s">
        <v>8142</v>
      </c>
      <c r="C4615" s="21" t="s">
        <v>160334</v>
      </c>
      <c r="D4615" s="21" t="s">
        <v>345</v>
      </c>
      <c r="E4615" s="23"/>
    </row>
    <row r="4616" spans="1:5" ht="20" customHeight="1">
      <c r="A4616" s="19" t="s">
        <v>8143</v>
      </c>
      <c r="B4616" s="20" t="s">
        <v>8144</v>
      </c>
      <c r="C4616" s="21" t="s">
        <v>160335</v>
      </c>
      <c r="D4616" s="21" t="s">
        <v>345</v>
      </c>
      <c r="E4616" s="23"/>
    </row>
    <row r="4617" spans="1:5" ht="20" customHeight="1">
      <c r="A4617" s="19" t="s">
        <v>8145</v>
      </c>
      <c r="B4617" s="20" t="s">
        <v>8146</v>
      </c>
      <c r="C4617" s="21" t="s">
        <v>160336</v>
      </c>
      <c r="D4617" s="21" t="s">
        <v>345</v>
      </c>
      <c r="E4617" s="23"/>
    </row>
    <row r="4618" spans="1:5" ht="20" customHeight="1">
      <c r="A4618" s="19" t="s">
        <v>8147</v>
      </c>
      <c r="B4618" s="20" t="s">
        <v>8146</v>
      </c>
      <c r="C4618" s="21" t="s">
        <v>160336</v>
      </c>
      <c r="D4618" s="21" t="s">
        <v>345</v>
      </c>
      <c r="E4618" s="23"/>
    </row>
    <row r="4619" spans="1:5" ht="20" customHeight="1">
      <c r="A4619" s="19" t="s">
        <v>8148</v>
      </c>
      <c r="B4619" s="20" t="s">
        <v>8149</v>
      </c>
      <c r="C4619" s="21" t="s">
        <v>160337</v>
      </c>
      <c r="D4619" s="21" t="s">
        <v>345</v>
      </c>
      <c r="E4619" s="23"/>
    </row>
    <row r="4620" spans="1:5" ht="20" customHeight="1">
      <c r="A4620" s="19" t="s">
        <v>8150</v>
      </c>
      <c r="B4620" s="20" t="s">
        <v>8151</v>
      </c>
      <c r="C4620" s="21" t="s">
        <v>160338</v>
      </c>
      <c r="D4620" s="21" t="s">
        <v>345</v>
      </c>
      <c r="E4620" s="23"/>
    </row>
    <row r="4621" spans="1:5" ht="20" customHeight="1">
      <c r="A4621" s="19" t="s">
        <v>8152</v>
      </c>
      <c r="B4621" s="20" t="s">
        <v>8153</v>
      </c>
      <c r="C4621" s="21" t="s">
        <v>160339</v>
      </c>
      <c r="D4621" s="21" t="s">
        <v>345</v>
      </c>
      <c r="E4621" s="23"/>
    </row>
    <row r="4622" spans="1:5" ht="20" customHeight="1">
      <c r="A4622" s="19" t="s">
        <v>8154</v>
      </c>
      <c r="B4622" s="20" t="s">
        <v>8155</v>
      </c>
      <c r="C4622" s="21" t="s">
        <v>160340</v>
      </c>
      <c r="D4622" s="21" t="s">
        <v>345</v>
      </c>
      <c r="E4622" s="23"/>
    </row>
    <row r="4623" spans="1:5" ht="20" customHeight="1">
      <c r="A4623" s="19" t="s">
        <v>8156</v>
      </c>
      <c r="B4623" s="20" t="s">
        <v>8157</v>
      </c>
      <c r="C4623" s="21" t="s">
        <v>160341</v>
      </c>
      <c r="D4623" s="21" t="s">
        <v>345</v>
      </c>
      <c r="E4623" s="23"/>
    </row>
    <row r="4624" spans="1:5" ht="20" customHeight="1">
      <c r="A4624" s="19" t="s">
        <v>8158</v>
      </c>
      <c r="B4624" s="20" t="s">
        <v>8157</v>
      </c>
      <c r="C4624" s="21" t="s">
        <v>160341</v>
      </c>
      <c r="D4624" s="21" t="s">
        <v>345</v>
      </c>
      <c r="E4624" s="23"/>
    </row>
    <row r="4625" spans="1:5" ht="20" customHeight="1">
      <c r="A4625" s="19" t="s">
        <v>8159</v>
      </c>
      <c r="B4625" s="20" t="s">
        <v>8160</v>
      </c>
      <c r="C4625" s="21" t="s">
        <v>160342</v>
      </c>
      <c r="D4625" s="21" t="s">
        <v>345</v>
      </c>
      <c r="E4625" s="23"/>
    </row>
    <row r="4626" spans="1:5" ht="20" customHeight="1">
      <c r="A4626" s="19" t="s">
        <v>8161</v>
      </c>
      <c r="B4626" s="20" t="s">
        <v>8160</v>
      </c>
      <c r="C4626" s="21" t="s">
        <v>160342</v>
      </c>
      <c r="D4626" s="21" t="s">
        <v>345</v>
      </c>
      <c r="E4626" s="23"/>
    </row>
    <row r="4627" spans="1:5" ht="20" customHeight="1">
      <c r="A4627" s="19" t="s">
        <v>8162</v>
      </c>
      <c r="B4627" s="20" t="s">
        <v>8160</v>
      </c>
      <c r="C4627" s="21" t="s">
        <v>160342</v>
      </c>
      <c r="D4627" s="21" t="s">
        <v>345</v>
      </c>
      <c r="E4627" s="23"/>
    </row>
    <row r="4628" spans="1:5" ht="20" customHeight="1">
      <c r="A4628" s="19" t="s">
        <v>8163</v>
      </c>
      <c r="B4628" s="20" t="s">
        <v>8164</v>
      </c>
      <c r="C4628" s="21" t="s">
        <v>160343</v>
      </c>
      <c r="D4628" s="21" t="s">
        <v>345</v>
      </c>
      <c r="E4628" s="23"/>
    </row>
    <row r="4629" spans="1:5" ht="20" customHeight="1">
      <c r="A4629" s="19" t="s">
        <v>8165</v>
      </c>
      <c r="B4629" s="20" t="s">
        <v>8166</v>
      </c>
      <c r="C4629" s="21" t="s">
        <v>160344</v>
      </c>
      <c r="D4629" s="21" t="s">
        <v>345</v>
      </c>
      <c r="E4629" s="23"/>
    </row>
    <row r="4630" spans="1:5" ht="20" customHeight="1">
      <c r="A4630" s="19" t="s">
        <v>8167</v>
      </c>
      <c r="B4630" s="20" t="s">
        <v>8168</v>
      </c>
      <c r="C4630" s="21" t="s">
        <v>160345</v>
      </c>
      <c r="D4630" s="21" t="s">
        <v>345</v>
      </c>
      <c r="E4630" s="23"/>
    </row>
    <row r="4631" spans="1:5" ht="20" customHeight="1">
      <c r="A4631" s="19" t="s">
        <v>8169</v>
      </c>
      <c r="B4631" s="20" t="s">
        <v>8170</v>
      </c>
      <c r="C4631" s="21" t="s">
        <v>160346</v>
      </c>
      <c r="D4631" s="21" t="s">
        <v>345</v>
      </c>
      <c r="E4631" s="23"/>
    </row>
    <row r="4632" spans="1:5" ht="20" customHeight="1">
      <c r="A4632" s="19" t="s">
        <v>8171</v>
      </c>
      <c r="B4632" s="20" t="s">
        <v>8172</v>
      </c>
      <c r="C4632" s="21" t="s">
        <v>160347</v>
      </c>
      <c r="D4632" s="21" t="s">
        <v>345</v>
      </c>
      <c r="E4632" s="23"/>
    </row>
    <row r="4633" spans="1:5" ht="20" customHeight="1">
      <c r="A4633" s="19" t="s">
        <v>8173</v>
      </c>
      <c r="B4633" s="20" t="s">
        <v>8174</v>
      </c>
      <c r="C4633" s="21" t="s">
        <v>160348</v>
      </c>
      <c r="D4633" s="21" t="s">
        <v>345</v>
      </c>
      <c r="E4633" s="23"/>
    </row>
    <row r="4634" spans="1:5" ht="20" customHeight="1">
      <c r="A4634" s="19" t="s">
        <v>8175</v>
      </c>
      <c r="B4634" s="20" t="s">
        <v>8176</v>
      </c>
      <c r="C4634" s="22">
        <v>-352</v>
      </c>
      <c r="D4634" s="21" t="s">
        <v>345</v>
      </c>
      <c r="E4634" s="23"/>
    </row>
    <row r="4635" spans="1:5" ht="20" customHeight="1">
      <c r="A4635" s="19" t="s">
        <v>8177</v>
      </c>
      <c r="B4635" s="20" t="s">
        <v>8176</v>
      </c>
      <c r="C4635" s="22">
        <v>-352</v>
      </c>
      <c r="D4635" s="21" t="s">
        <v>345</v>
      </c>
      <c r="E4635" s="23"/>
    </row>
    <row r="4636" spans="1:5" ht="20" customHeight="1">
      <c r="A4636" s="19" t="s">
        <v>8178</v>
      </c>
      <c r="B4636" s="20" t="s">
        <v>8179</v>
      </c>
      <c r="C4636" s="21" t="s">
        <v>160349</v>
      </c>
      <c r="D4636" s="21" t="s">
        <v>345</v>
      </c>
      <c r="E4636" s="23"/>
    </row>
    <row r="4637" spans="1:5" ht="20" customHeight="1">
      <c r="A4637" s="19" t="s">
        <v>8180</v>
      </c>
      <c r="B4637" s="20" t="s">
        <v>8181</v>
      </c>
      <c r="C4637" s="21" t="s">
        <v>160350</v>
      </c>
      <c r="D4637" s="21" t="s">
        <v>345</v>
      </c>
      <c r="E4637" s="23"/>
    </row>
    <row r="4638" spans="1:5" ht="20" customHeight="1">
      <c r="A4638" s="19" t="s">
        <v>8182</v>
      </c>
      <c r="B4638" s="20" t="s">
        <v>8181</v>
      </c>
      <c r="C4638" s="21" t="s">
        <v>160350</v>
      </c>
      <c r="D4638" s="21" t="s">
        <v>345</v>
      </c>
      <c r="E4638" s="23"/>
    </row>
    <row r="4639" spans="1:5" ht="20" customHeight="1">
      <c r="A4639" s="19" t="s">
        <v>8183</v>
      </c>
      <c r="B4639" s="20" t="s">
        <v>8184</v>
      </c>
      <c r="C4639" s="21" t="s">
        <v>160351</v>
      </c>
      <c r="D4639" s="21" t="s">
        <v>345</v>
      </c>
      <c r="E4639" s="23"/>
    </row>
    <row r="4640" spans="1:5" ht="20" customHeight="1">
      <c r="A4640" s="19" t="s">
        <v>8185</v>
      </c>
      <c r="B4640" s="20" t="s">
        <v>8186</v>
      </c>
      <c r="C4640" s="21" t="s">
        <v>160352</v>
      </c>
      <c r="D4640" s="21" t="s">
        <v>345</v>
      </c>
      <c r="E4640" s="23"/>
    </row>
    <row r="4641" spans="1:5" ht="20" customHeight="1">
      <c r="A4641" s="19" t="s">
        <v>8187</v>
      </c>
      <c r="B4641" s="20" t="s">
        <v>8188</v>
      </c>
      <c r="C4641" s="21" t="s">
        <v>160353</v>
      </c>
      <c r="D4641" s="21" t="s">
        <v>345</v>
      </c>
      <c r="E4641" s="23"/>
    </row>
    <row r="4642" spans="1:5" ht="20" customHeight="1">
      <c r="A4642" s="19" t="s">
        <v>8189</v>
      </c>
      <c r="B4642" s="20" t="s">
        <v>8190</v>
      </c>
      <c r="C4642" s="21" t="s">
        <v>160354</v>
      </c>
      <c r="D4642" s="21" t="s">
        <v>345</v>
      </c>
      <c r="E4642" s="23"/>
    </row>
    <row r="4643" spans="1:5" ht="20" customHeight="1">
      <c r="A4643" s="19" t="s">
        <v>8191</v>
      </c>
      <c r="B4643" s="20" t="s">
        <v>8192</v>
      </c>
      <c r="C4643" s="21" t="s">
        <v>160355</v>
      </c>
      <c r="D4643" s="21" t="s">
        <v>345</v>
      </c>
      <c r="E4643" s="23"/>
    </row>
    <row r="4644" spans="1:5" ht="20" customHeight="1">
      <c r="A4644" s="19" t="s">
        <v>8193</v>
      </c>
      <c r="B4644" s="20" t="s">
        <v>8192</v>
      </c>
      <c r="C4644" s="21" t="s">
        <v>160355</v>
      </c>
      <c r="D4644" s="21" t="s">
        <v>345</v>
      </c>
      <c r="E4644" s="23"/>
    </row>
    <row r="4645" spans="1:5" ht="20" customHeight="1">
      <c r="A4645" s="19" t="s">
        <v>8194</v>
      </c>
      <c r="B4645" s="20" t="s">
        <v>8195</v>
      </c>
      <c r="C4645" s="21" t="s">
        <v>160356</v>
      </c>
      <c r="D4645" s="21" t="s">
        <v>345</v>
      </c>
      <c r="E4645" s="23"/>
    </row>
    <row r="4646" spans="1:5" ht="20" customHeight="1">
      <c r="A4646" s="19" t="s">
        <v>8196</v>
      </c>
      <c r="B4646" s="20" t="s">
        <v>8197</v>
      </c>
      <c r="C4646" s="21" t="s">
        <v>160357</v>
      </c>
      <c r="D4646" s="21" t="s">
        <v>345</v>
      </c>
      <c r="E4646" s="23"/>
    </row>
    <row r="4647" spans="1:5" ht="20" customHeight="1">
      <c r="A4647" s="19" t="s">
        <v>8198</v>
      </c>
      <c r="B4647" s="20" t="s">
        <v>8199</v>
      </c>
      <c r="C4647" s="21" t="s">
        <v>160358</v>
      </c>
      <c r="D4647" s="21" t="s">
        <v>345</v>
      </c>
      <c r="E4647" s="23"/>
    </row>
    <row r="4648" spans="1:5" ht="20" customHeight="1">
      <c r="A4648" s="19" t="s">
        <v>8200</v>
      </c>
      <c r="B4648" s="20" t="s">
        <v>8201</v>
      </c>
      <c r="C4648" s="21" t="s">
        <v>160359</v>
      </c>
      <c r="D4648" s="21" t="s">
        <v>345</v>
      </c>
      <c r="E4648" s="23"/>
    </row>
    <row r="4649" spans="1:5" ht="20" customHeight="1">
      <c r="A4649" s="19" t="s">
        <v>8202</v>
      </c>
      <c r="B4649" s="20" t="s">
        <v>8203</v>
      </c>
      <c r="C4649" s="21" t="s">
        <v>160360</v>
      </c>
      <c r="D4649" s="21" t="s">
        <v>345</v>
      </c>
      <c r="E4649" s="23"/>
    </row>
    <row r="4650" spans="1:5" ht="20" customHeight="1">
      <c r="A4650" s="19" t="s">
        <v>8204</v>
      </c>
      <c r="B4650" s="20" t="s">
        <v>8203</v>
      </c>
      <c r="C4650" s="21" t="s">
        <v>160360</v>
      </c>
      <c r="D4650" s="21" t="s">
        <v>345</v>
      </c>
      <c r="E4650" s="23"/>
    </row>
    <row r="4651" spans="1:5" ht="20" customHeight="1">
      <c r="A4651" s="19" t="s">
        <v>8205</v>
      </c>
      <c r="B4651" s="20" t="s">
        <v>8206</v>
      </c>
      <c r="C4651" s="21" t="s">
        <v>160361</v>
      </c>
      <c r="D4651" s="21" t="s">
        <v>345</v>
      </c>
      <c r="E4651" s="23"/>
    </row>
    <row r="4652" spans="1:5" ht="20" customHeight="1">
      <c r="A4652" s="19" t="s">
        <v>8207</v>
      </c>
      <c r="B4652" s="20" t="s">
        <v>8208</v>
      </c>
      <c r="C4652" s="21" t="s">
        <v>160362</v>
      </c>
      <c r="D4652" s="21" t="s">
        <v>345</v>
      </c>
      <c r="E4652" s="23"/>
    </row>
    <row r="4653" spans="1:5" ht="20" customHeight="1">
      <c r="A4653" s="19" t="s">
        <v>8209</v>
      </c>
      <c r="B4653" s="20" t="s">
        <v>8208</v>
      </c>
      <c r="C4653" s="21" t="s">
        <v>160362</v>
      </c>
      <c r="D4653" s="21" t="s">
        <v>345</v>
      </c>
      <c r="E4653" s="23"/>
    </row>
    <row r="4654" spans="1:5" ht="20" customHeight="1">
      <c r="A4654" s="19" t="s">
        <v>8210</v>
      </c>
      <c r="B4654" s="20" t="s">
        <v>8208</v>
      </c>
      <c r="C4654" s="21" t="s">
        <v>160362</v>
      </c>
      <c r="D4654" s="21" t="s">
        <v>345</v>
      </c>
      <c r="E4654" s="23"/>
    </row>
    <row r="4655" spans="1:5" ht="20" customHeight="1">
      <c r="A4655" s="19" t="s">
        <v>8211</v>
      </c>
      <c r="B4655" s="20" t="s">
        <v>8212</v>
      </c>
      <c r="C4655" s="22">
        <v>-178</v>
      </c>
      <c r="D4655" s="21" t="s">
        <v>345</v>
      </c>
      <c r="E4655" s="23"/>
    </row>
    <row r="4656" spans="1:5" ht="20" customHeight="1">
      <c r="A4656" s="19" t="s">
        <v>8213</v>
      </c>
      <c r="B4656" s="20" t="s">
        <v>8214</v>
      </c>
      <c r="C4656" s="21" t="s">
        <v>160363</v>
      </c>
      <c r="D4656" s="21" t="s">
        <v>345</v>
      </c>
      <c r="E4656" s="23"/>
    </row>
    <row r="4657" spans="1:5" ht="20" customHeight="1">
      <c r="A4657" s="19" t="s">
        <v>8215</v>
      </c>
      <c r="B4657" s="20" t="s">
        <v>8216</v>
      </c>
      <c r="C4657" s="21" t="s">
        <v>160364</v>
      </c>
      <c r="D4657" s="21" t="s">
        <v>345</v>
      </c>
      <c r="E4657" s="23"/>
    </row>
    <row r="4658" spans="1:5" ht="20" customHeight="1">
      <c r="A4658" s="19" t="s">
        <v>8217</v>
      </c>
      <c r="B4658" s="20" t="s">
        <v>8216</v>
      </c>
      <c r="C4658" s="21" t="s">
        <v>160364</v>
      </c>
      <c r="D4658" s="21" t="s">
        <v>345</v>
      </c>
      <c r="E4658" s="23"/>
    </row>
    <row r="4659" spans="1:5" ht="20" customHeight="1">
      <c r="A4659" s="19" t="s">
        <v>8218</v>
      </c>
      <c r="B4659" s="20" t="s">
        <v>8216</v>
      </c>
      <c r="C4659" s="21" t="s">
        <v>160364</v>
      </c>
      <c r="D4659" s="21" t="s">
        <v>345</v>
      </c>
      <c r="E4659" s="23"/>
    </row>
    <row r="4660" spans="1:5" ht="20" customHeight="1">
      <c r="A4660" s="19" t="s">
        <v>8219</v>
      </c>
      <c r="B4660" s="20" t="s">
        <v>8220</v>
      </c>
      <c r="C4660" s="21" t="s">
        <v>160365</v>
      </c>
      <c r="D4660" s="21" t="s">
        <v>345</v>
      </c>
      <c r="E4660" s="23"/>
    </row>
    <row r="4661" spans="1:5" ht="20" customHeight="1">
      <c r="A4661" s="19" t="s">
        <v>8221</v>
      </c>
      <c r="B4661" s="20" t="s">
        <v>8220</v>
      </c>
      <c r="C4661" s="21" t="s">
        <v>160365</v>
      </c>
      <c r="D4661" s="21" t="s">
        <v>345</v>
      </c>
      <c r="E4661" s="23"/>
    </row>
    <row r="4662" spans="1:5" ht="20" customHeight="1">
      <c r="A4662" s="19" t="s">
        <v>8222</v>
      </c>
      <c r="B4662" s="20" t="s">
        <v>8220</v>
      </c>
      <c r="C4662" s="21" t="s">
        <v>160365</v>
      </c>
      <c r="D4662" s="21" t="s">
        <v>345</v>
      </c>
      <c r="E4662" s="23"/>
    </row>
    <row r="4663" spans="1:5" ht="20" customHeight="1">
      <c r="A4663" s="19" t="s">
        <v>8223</v>
      </c>
      <c r="B4663" s="20" t="s">
        <v>8224</v>
      </c>
      <c r="C4663" s="21" t="s">
        <v>160366</v>
      </c>
      <c r="D4663" s="21" t="s">
        <v>345</v>
      </c>
      <c r="E4663" s="23"/>
    </row>
    <row r="4664" spans="1:5" ht="20" customHeight="1">
      <c r="A4664" s="19" t="s">
        <v>8225</v>
      </c>
      <c r="B4664" s="20" t="s">
        <v>8226</v>
      </c>
      <c r="C4664" s="21" t="s">
        <v>160367</v>
      </c>
      <c r="D4664" s="21" t="s">
        <v>345</v>
      </c>
      <c r="E4664" s="23"/>
    </row>
    <row r="4665" spans="1:5" ht="20" customHeight="1">
      <c r="A4665" s="19" t="s">
        <v>8227</v>
      </c>
      <c r="B4665" s="20" t="s">
        <v>8228</v>
      </c>
      <c r="C4665" s="21" t="s">
        <v>160368</v>
      </c>
      <c r="D4665" s="21" t="s">
        <v>345</v>
      </c>
      <c r="E4665" s="23"/>
    </row>
    <row r="4666" spans="1:5" ht="20" customHeight="1">
      <c r="A4666" s="19" t="s">
        <v>8229</v>
      </c>
      <c r="B4666" s="20" t="s">
        <v>8230</v>
      </c>
      <c r="C4666" s="21" t="s">
        <v>160369</v>
      </c>
      <c r="D4666" s="21" t="s">
        <v>345</v>
      </c>
      <c r="E4666" s="23"/>
    </row>
    <row r="4667" spans="1:5" ht="20" customHeight="1">
      <c r="A4667" s="19" t="s">
        <v>8231</v>
      </c>
      <c r="B4667" s="20" t="s">
        <v>8232</v>
      </c>
      <c r="C4667" s="21" t="s">
        <v>160370</v>
      </c>
      <c r="D4667" s="21" t="s">
        <v>345</v>
      </c>
      <c r="E4667" s="23"/>
    </row>
    <row r="4668" spans="1:5" ht="20" customHeight="1">
      <c r="A4668" s="19" t="s">
        <v>8233</v>
      </c>
      <c r="B4668" s="20" t="s">
        <v>8232</v>
      </c>
      <c r="C4668" s="21" t="s">
        <v>160370</v>
      </c>
      <c r="D4668" s="21" t="s">
        <v>345</v>
      </c>
      <c r="E4668" s="23"/>
    </row>
    <row r="4669" spans="1:5" ht="20" customHeight="1">
      <c r="A4669" s="19" t="s">
        <v>8234</v>
      </c>
      <c r="B4669" s="20" t="s">
        <v>8235</v>
      </c>
      <c r="C4669" s="21" t="s">
        <v>160371</v>
      </c>
      <c r="D4669" s="21" t="s">
        <v>345</v>
      </c>
      <c r="E4669" s="23"/>
    </row>
    <row r="4670" spans="1:5" ht="20" customHeight="1">
      <c r="A4670" s="19" t="s">
        <v>8236</v>
      </c>
      <c r="B4670" s="20" t="s">
        <v>8237</v>
      </c>
      <c r="C4670" s="21" t="s">
        <v>160372</v>
      </c>
      <c r="D4670" s="21" t="s">
        <v>139</v>
      </c>
      <c r="E4670" s="23"/>
    </row>
    <row r="4671" spans="1:5" ht="20" customHeight="1">
      <c r="A4671" s="19" t="s">
        <v>8238</v>
      </c>
      <c r="B4671" s="20" t="s">
        <v>8239</v>
      </c>
      <c r="C4671" s="22">
        <v>-1553</v>
      </c>
      <c r="D4671" s="21" t="s">
        <v>345</v>
      </c>
      <c r="E4671" s="23"/>
    </row>
    <row r="4672" spans="1:5" ht="20" customHeight="1">
      <c r="A4672" s="19" t="s">
        <v>8240</v>
      </c>
      <c r="B4672" s="20" t="s">
        <v>8241</v>
      </c>
      <c r="C4672" s="21" t="s">
        <v>160373</v>
      </c>
      <c r="D4672" s="21" t="s">
        <v>345</v>
      </c>
      <c r="E4672" s="23"/>
    </row>
    <row r="4673" spans="1:5" ht="20" customHeight="1">
      <c r="A4673" s="19" t="s">
        <v>8242</v>
      </c>
      <c r="B4673" s="20" t="s">
        <v>8243</v>
      </c>
      <c r="C4673" s="21" t="s">
        <v>160374</v>
      </c>
      <c r="D4673" s="21" t="s">
        <v>345</v>
      </c>
      <c r="E4673" s="23"/>
    </row>
    <row r="4674" spans="1:5" ht="20" customHeight="1">
      <c r="A4674" s="19" t="s">
        <v>8244</v>
      </c>
      <c r="B4674" s="20" t="s">
        <v>8245</v>
      </c>
      <c r="C4674" s="21" t="s">
        <v>160375</v>
      </c>
      <c r="D4674" s="21" t="s">
        <v>345</v>
      </c>
      <c r="E4674" s="23"/>
    </row>
    <row r="4675" spans="1:5" ht="20" customHeight="1">
      <c r="A4675" s="19" t="s">
        <v>8246</v>
      </c>
      <c r="B4675" s="20" t="s">
        <v>8245</v>
      </c>
      <c r="C4675" s="21" t="s">
        <v>160375</v>
      </c>
      <c r="D4675" s="21" t="s">
        <v>345</v>
      </c>
      <c r="E4675" s="23"/>
    </row>
    <row r="4676" spans="1:5" ht="20" customHeight="1">
      <c r="A4676" s="19" t="s">
        <v>8247</v>
      </c>
      <c r="B4676" s="20" t="s">
        <v>8248</v>
      </c>
      <c r="C4676" s="21" t="s">
        <v>160376</v>
      </c>
      <c r="D4676" s="21" t="s">
        <v>345</v>
      </c>
      <c r="E4676" s="23"/>
    </row>
    <row r="4677" spans="1:5" ht="20" customHeight="1">
      <c r="A4677" s="19" t="s">
        <v>8249</v>
      </c>
      <c r="B4677" s="20" t="s">
        <v>8250</v>
      </c>
      <c r="C4677" s="21" t="s">
        <v>160377</v>
      </c>
      <c r="D4677" s="21" t="s">
        <v>345</v>
      </c>
      <c r="E4677" s="23"/>
    </row>
    <row r="4678" spans="1:5" ht="20" customHeight="1">
      <c r="A4678" s="19" t="s">
        <v>8251</v>
      </c>
      <c r="B4678" s="20" t="s">
        <v>8252</v>
      </c>
      <c r="C4678" s="21" t="s">
        <v>160378</v>
      </c>
      <c r="D4678" s="21" t="s">
        <v>345</v>
      </c>
      <c r="E4678" s="23"/>
    </row>
    <row r="4679" spans="1:5" ht="20" customHeight="1">
      <c r="A4679" s="19" t="s">
        <v>8253</v>
      </c>
      <c r="B4679" s="20" t="s">
        <v>8254</v>
      </c>
      <c r="C4679" s="21" t="s">
        <v>160379</v>
      </c>
      <c r="D4679" s="21" t="s">
        <v>345</v>
      </c>
      <c r="E4679" s="23"/>
    </row>
    <row r="4680" spans="1:5" ht="20" customHeight="1">
      <c r="A4680" s="19" t="s">
        <v>8255</v>
      </c>
      <c r="B4680" s="20" t="s">
        <v>8256</v>
      </c>
      <c r="C4680" s="21" t="s">
        <v>160380</v>
      </c>
      <c r="D4680" s="21" t="s">
        <v>345</v>
      </c>
      <c r="E4680" s="23"/>
    </row>
    <row r="4681" spans="1:5" ht="20" customHeight="1">
      <c r="A4681" s="19" t="s">
        <v>8257</v>
      </c>
      <c r="B4681" s="20" t="s">
        <v>8256</v>
      </c>
      <c r="C4681" s="21" t="s">
        <v>160380</v>
      </c>
      <c r="D4681" s="21" t="s">
        <v>345</v>
      </c>
      <c r="E4681" s="23"/>
    </row>
    <row r="4682" spans="1:5" ht="20" customHeight="1">
      <c r="A4682" s="19" t="s">
        <v>8258</v>
      </c>
      <c r="B4682" s="20" t="s">
        <v>8259</v>
      </c>
      <c r="C4682" s="21" t="s">
        <v>160381</v>
      </c>
      <c r="D4682" s="21" t="s">
        <v>345</v>
      </c>
      <c r="E4682" s="23"/>
    </row>
    <row r="4683" spans="1:5" ht="20" customHeight="1">
      <c r="A4683" s="19" t="s">
        <v>8260</v>
      </c>
      <c r="B4683" s="20" t="s">
        <v>8261</v>
      </c>
      <c r="C4683" s="21" t="s">
        <v>160382</v>
      </c>
      <c r="D4683" s="21" t="s">
        <v>345</v>
      </c>
      <c r="E4683" s="23"/>
    </row>
    <row r="4684" spans="1:5" ht="20" customHeight="1">
      <c r="A4684" s="19" t="s">
        <v>8262</v>
      </c>
      <c r="B4684" s="20" t="s">
        <v>8263</v>
      </c>
      <c r="C4684" s="21" t="s">
        <v>160383</v>
      </c>
      <c r="D4684" s="21" t="s">
        <v>345</v>
      </c>
      <c r="E4684" s="23"/>
    </row>
    <row r="4685" spans="1:5" ht="20" customHeight="1">
      <c r="A4685" s="19" t="s">
        <v>8264</v>
      </c>
      <c r="B4685" s="20" t="s">
        <v>8265</v>
      </c>
      <c r="C4685" s="21" t="s">
        <v>160384</v>
      </c>
      <c r="D4685" s="21" t="s">
        <v>345</v>
      </c>
      <c r="E4685" s="23"/>
    </row>
    <row r="4686" spans="1:5" ht="20" customHeight="1">
      <c r="A4686" s="19" t="s">
        <v>8266</v>
      </c>
      <c r="B4686" s="20" t="s">
        <v>8267</v>
      </c>
      <c r="C4686" s="21" t="s">
        <v>160385</v>
      </c>
      <c r="D4686" s="21" t="s">
        <v>345</v>
      </c>
      <c r="E4686" s="23"/>
    </row>
    <row r="4687" spans="1:5" ht="20" customHeight="1">
      <c r="A4687" s="19" t="s">
        <v>8268</v>
      </c>
      <c r="B4687" s="20" t="s">
        <v>8267</v>
      </c>
      <c r="C4687" s="21" t="s">
        <v>160385</v>
      </c>
      <c r="D4687" s="21" t="s">
        <v>345</v>
      </c>
      <c r="E4687" s="23"/>
    </row>
    <row r="4688" spans="1:5" ht="20" customHeight="1">
      <c r="A4688" s="19" t="s">
        <v>8269</v>
      </c>
      <c r="B4688" s="20" t="s">
        <v>8270</v>
      </c>
      <c r="C4688" s="21" t="s">
        <v>160386</v>
      </c>
      <c r="D4688" s="21" t="s">
        <v>345</v>
      </c>
      <c r="E4688" s="23"/>
    </row>
    <row r="4689" spans="1:5" ht="20" customHeight="1">
      <c r="A4689" s="19" t="s">
        <v>8271</v>
      </c>
      <c r="B4689" s="20" t="s">
        <v>8270</v>
      </c>
      <c r="C4689" s="21" t="s">
        <v>160386</v>
      </c>
      <c r="D4689" s="21" t="s">
        <v>345</v>
      </c>
      <c r="E4689" s="23"/>
    </row>
    <row r="4690" spans="1:5" ht="20" customHeight="1">
      <c r="A4690" s="19" t="s">
        <v>8272</v>
      </c>
      <c r="B4690" s="20" t="s">
        <v>8273</v>
      </c>
      <c r="C4690" s="21" t="s">
        <v>160387</v>
      </c>
      <c r="D4690" s="21" t="s">
        <v>345</v>
      </c>
      <c r="E4690" s="23"/>
    </row>
    <row r="4691" spans="1:5" ht="20" customHeight="1">
      <c r="A4691" s="19" t="s">
        <v>8274</v>
      </c>
      <c r="B4691" s="20" t="s">
        <v>8273</v>
      </c>
      <c r="C4691" s="21" t="s">
        <v>160387</v>
      </c>
      <c r="D4691" s="21" t="s">
        <v>345</v>
      </c>
      <c r="E4691" s="23"/>
    </row>
    <row r="4692" spans="1:5" ht="20" customHeight="1">
      <c r="A4692" s="19" t="s">
        <v>8275</v>
      </c>
      <c r="B4692" s="20" t="s">
        <v>8273</v>
      </c>
      <c r="C4692" s="21" t="s">
        <v>160387</v>
      </c>
      <c r="D4692" s="21" t="s">
        <v>345</v>
      </c>
      <c r="E4692" s="23"/>
    </row>
    <row r="4693" spans="1:5" ht="20" customHeight="1">
      <c r="A4693" s="19" t="s">
        <v>8276</v>
      </c>
      <c r="B4693" s="20" t="s">
        <v>8273</v>
      </c>
      <c r="C4693" s="21" t="s">
        <v>160387</v>
      </c>
      <c r="D4693" s="21" t="s">
        <v>345</v>
      </c>
      <c r="E4693" s="23"/>
    </row>
    <row r="4694" spans="1:5" ht="20" customHeight="1">
      <c r="A4694" s="19" t="s">
        <v>8277</v>
      </c>
      <c r="B4694" s="20" t="s">
        <v>8278</v>
      </c>
      <c r="C4694" s="21" t="s">
        <v>160388</v>
      </c>
      <c r="D4694" s="21" t="s">
        <v>345</v>
      </c>
      <c r="E4694" s="23"/>
    </row>
    <row r="4695" spans="1:5" ht="20" customHeight="1">
      <c r="A4695" s="19" t="s">
        <v>8279</v>
      </c>
      <c r="B4695" s="20" t="s">
        <v>8280</v>
      </c>
      <c r="C4695" s="21" t="s">
        <v>160389</v>
      </c>
      <c r="D4695" s="21" t="s">
        <v>345</v>
      </c>
      <c r="E4695" s="23"/>
    </row>
    <row r="4696" spans="1:5" ht="20" customHeight="1">
      <c r="A4696" s="19" t="s">
        <v>8281</v>
      </c>
      <c r="B4696" s="20" t="s">
        <v>8282</v>
      </c>
      <c r="C4696" s="21" t="s">
        <v>160390</v>
      </c>
      <c r="D4696" s="21" t="s">
        <v>345</v>
      </c>
      <c r="E4696" s="23"/>
    </row>
    <row r="4697" spans="1:5" ht="20" customHeight="1">
      <c r="A4697" s="19" t="s">
        <v>8283</v>
      </c>
      <c r="B4697" s="20" t="s">
        <v>8284</v>
      </c>
      <c r="C4697" s="21" t="s">
        <v>160391</v>
      </c>
      <c r="D4697" s="21" t="s">
        <v>345</v>
      </c>
      <c r="E4697" s="23"/>
    </row>
    <row r="4698" spans="1:5" ht="20" customHeight="1">
      <c r="A4698" s="19" t="s">
        <v>8285</v>
      </c>
      <c r="B4698" s="20" t="s">
        <v>8286</v>
      </c>
      <c r="C4698" s="22">
        <v>-848</v>
      </c>
      <c r="D4698" s="21" t="s">
        <v>345</v>
      </c>
      <c r="E4698" s="23"/>
    </row>
    <row r="4699" spans="1:5" ht="20" customHeight="1">
      <c r="A4699" s="19" t="s">
        <v>8287</v>
      </c>
      <c r="B4699" s="20" t="s">
        <v>8286</v>
      </c>
      <c r="C4699" s="22">
        <v>-848</v>
      </c>
      <c r="D4699" s="21" t="s">
        <v>345</v>
      </c>
      <c r="E4699" s="23"/>
    </row>
    <row r="4700" spans="1:5" ht="20" customHeight="1">
      <c r="A4700" s="19" t="s">
        <v>8288</v>
      </c>
      <c r="B4700" s="20" t="s">
        <v>8289</v>
      </c>
      <c r="C4700" s="21" t="s">
        <v>160392</v>
      </c>
      <c r="D4700" s="21" t="s">
        <v>345</v>
      </c>
      <c r="E4700" s="23"/>
    </row>
    <row r="4701" spans="1:5" ht="20" customHeight="1">
      <c r="A4701" s="19" t="s">
        <v>8290</v>
      </c>
      <c r="B4701" s="20" t="s">
        <v>8291</v>
      </c>
      <c r="C4701" s="21" t="s">
        <v>160393</v>
      </c>
      <c r="D4701" s="21" t="s">
        <v>345</v>
      </c>
      <c r="E4701" s="23"/>
    </row>
    <row r="4702" spans="1:5" ht="20" customHeight="1">
      <c r="A4702" s="19" t="s">
        <v>62</v>
      </c>
      <c r="B4702" s="20" t="s">
        <v>67</v>
      </c>
      <c r="C4702" s="21" t="s">
        <v>160394</v>
      </c>
      <c r="D4702" s="21" t="s">
        <v>345</v>
      </c>
      <c r="E4702" s="23"/>
    </row>
    <row r="4703" spans="1:5" ht="20" customHeight="1">
      <c r="A4703" s="19" t="s">
        <v>8292</v>
      </c>
      <c r="B4703" s="20" t="s">
        <v>8293</v>
      </c>
      <c r="C4703" s="21" t="s">
        <v>160395</v>
      </c>
      <c r="D4703" s="21" t="s">
        <v>345</v>
      </c>
      <c r="E4703" s="23"/>
    </row>
    <row r="4704" spans="1:5" ht="20" customHeight="1">
      <c r="A4704" s="19" t="s">
        <v>8294</v>
      </c>
      <c r="B4704" s="20" t="s">
        <v>8295</v>
      </c>
      <c r="C4704" s="21" t="s">
        <v>160396</v>
      </c>
      <c r="D4704" s="21" t="s">
        <v>345</v>
      </c>
      <c r="E4704" s="23"/>
    </row>
    <row r="4705" spans="1:5" ht="20" customHeight="1">
      <c r="A4705" s="19" t="s">
        <v>8296</v>
      </c>
      <c r="B4705" s="20" t="s">
        <v>8295</v>
      </c>
      <c r="C4705" s="21" t="s">
        <v>160396</v>
      </c>
      <c r="D4705" s="21" t="s">
        <v>345</v>
      </c>
      <c r="E4705" s="23"/>
    </row>
    <row r="4706" spans="1:5" ht="20" customHeight="1">
      <c r="A4706" s="19" t="s">
        <v>8297</v>
      </c>
      <c r="B4706" s="20" t="s">
        <v>8298</v>
      </c>
      <c r="C4706" s="22">
        <v>-962</v>
      </c>
      <c r="D4706" s="21" t="s">
        <v>345</v>
      </c>
      <c r="E4706" s="23"/>
    </row>
    <row r="4707" spans="1:5" ht="20" customHeight="1">
      <c r="A4707" s="19" t="s">
        <v>8299</v>
      </c>
      <c r="B4707" s="20" t="s">
        <v>8300</v>
      </c>
      <c r="C4707" s="21" t="s">
        <v>160397</v>
      </c>
      <c r="D4707" s="21" t="s">
        <v>345</v>
      </c>
      <c r="E4707" s="23"/>
    </row>
    <row r="4708" spans="1:5" ht="20" customHeight="1">
      <c r="A4708" s="19" t="s">
        <v>8301</v>
      </c>
      <c r="B4708" s="20" t="s">
        <v>8302</v>
      </c>
      <c r="C4708" s="21" t="s">
        <v>160398</v>
      </c>
      <c r="D4708" s="21" t="s">
        <v>345</v>
      </c>
      <c r="E4708" s="23"/>
    </row>
    <row r="4709" spans="1:5" ht="20" customHeight="1">
      <c r="A4709" s="19" t="s">
        <v>8303</v>
      </c>
      <c r="B4709" s="20" t="s">
        <v>8304</v>
      </c>
      <c r="C4709" s="21" t="s">
        <v>160399</v>
      </c>
      <c r="D4709" s="21" t="s">
        <v>345</v>
      </c>
      <c r="E4709" s="23"/>
    </row>
    <row r="4710" spans="1:5" ht="20" customHeight="1">
      <c r="A4710" s="19" t="s">
        <v>8305</v>
      </c>
      <c r="B4710" s="20" t="s">
        <v>8306</v>
      </c>
      <c r="C4710" s="21" t="s">
        <v>160400</v>
      </c>
      <c r="D4710" s="21" t="s">
        <v>345</v>
      </c>
      <c r="E4710" s="23"/>
    </row>
    <row r="4711" spans="1:5" ht="20" customHeight="1">
      <c r="A4711" s="19" t="s">
        <v>8307</v>
      </c>
      <c r="B4711" s="20" t="s">
        <v>8308</v>
      </c>
      <c r="C4711" s="21" t="s">
        <v>160401</v>
      </c>
      <c r="D4711" s="21" t="s">
        <v>345</v>
      </c>
      <c r="E4711" s="23"/>
    </row>
    <row r="4712" spans="1:5" ht="20" customHeight="1">
      <c r="A4712" s="19" t="s">
        <v>8309</v>
      </c>
      <c r="B4712" s="20" t="s">
        <v>8308</v>
      </c>
      <c r="C4712" s="21" t="s">
        <v>160401</v>
      </c>
      <c r="D4712" s="21" t="s">
        <v>345</v>
      </c>
      <c r="E4712" s="23"/>
    </row>
    <row r="4713" spans="1:5" ht="20" customHeight="1">
      <c r="A4713" s="19" t="s">
        <v>8310</v>
      </c>
      <c r="B4713" s="20" t="s">
        <v>8311</v>
      </c>
      <c r="C4713" s="21" t="s">
        <v>160402</v>
      </c>
      <c r="D4713" s="21" t="s">
        <v>345</v>
      </c>
      <c r="E4713" s="23"/>
    </row>
    <row r="4714" spans="1:5" ht="20" customHeight="1">
      <c r="A4714" s="19" t="s">
        <v>8312</v>
      </c>
      <c r="B4714" s="20" t="s">
        <v>8313</v>
      </c>
      <c r="C4714" s="21" t="s">
        <v>160403</v>
      </c>
      <c r="D4714" s="21" t="s">
        <v>139</v>
      </c>
      <c r="E4714" s="23"/>
    </row>
    <row r="4715" spans="1:5" ht="20" customHeight="1">
      <c r="A4715" s="19" t="s">
        <v>8314</v>
      </c>
      <c r="B4715" s="20" t="s">
        <v>8315</v>
      </c>
      <c r="C4715" s="21" t="s">
        <v>160404</v>
      </c>
      <c r="D4715" s="21" t="s">
        <v>345</v>
      </c>
      <c r="E4715" s="23"/>
    </row>
    <row r="4716" spans="1:5" ht="20" customHeight="1">
      <c r="A4716" s="19" t="s">
        <v>8316</v>
      </c>
      <c r="B4716" s="20" t="s">
        <v>8317</v>
      </c>
      <c r="C4716" s="22">
        <v>-907</v>
      </c>
      <c r="D4716" s="21" t="s">
        <v>345</v>
      </c>
      <c r="E4716" s="23"/>
    </row>
    <row r="4717" spans="1:5" ht="20" customHeight="1">
      <c r="A4717" s="19" t="s">
        <v>8318</v>
      </c>
      <c r="B4717" s="20" t="s">
        <v>8319</v>
      </c>
      <c r="C4717" s="21" t="s">
        <v>160405</v>
      </c>
      <c r="D4717" s="21" t="s">
        <v>345</v>
      </c>
      <c r="E4717" s="23"/>
    </row>
    <row r="4718" spans="1:5" ht="20" customHeight="1">
      <c r="A4718" s="19" t="s">
        <v>8320</v>
      </c>
      <c r="B4718" s="20" t="s">
        <v>8321</v>
      </c>
      <c r="C4718" s="21" t="s">
        <v>160406</v>
      </c>
      <c r="D4718" s="21" t="s">
        <v>345</v>
      </c>
      <c r="E4718" s="23"/>
    </row>
    <row r="4719" spans="1:5" ht="20" customHeight="1">
      <c r="A4719" s="19" t="s">
        <v>8322</v>
      </c>
      <c r="B4719" s="20" t="s">
        <v>8321</v>
      </c>
      <c r="C4719" s="21" t="s">
        <v>160406</v>
      </c>
      <c r="D4719" s="21" t="s">
        <v>345</v>
      </c>
      <c r="E4719" s="23"/>
    </row>
    <row r="4720" spans="1:5" ht="20" customHeight="1">
      <c r="A4720" s="19" t="s">
        <v>8323</v>
      </c>
      <c r="B4720" s="20" t="s">
        <v>8321</v>
      </c>
      <c r="C4720" s="21" t="s">
        <v>160406</v>
      </c>
      <c r="D4720" s="21" t="s">
        <v>345</v>
      </c>
      <c r="E4720" s="23"/>
    </row>
    <row r="4721" spans="1:5" ht="20" customHeight="1">
      <c r="A4721" s="19" t="s">
        <v>8324</v>
      </c>
      <c r="B4721" s="20" t="s">
        <v>8325</v>
      </c>
      <c r="C4721" s="21" t="s">
        <v>160407</v>
      </c>
      <c r="D4721" s="21" t="s">
        <v>345</v>
      </c>
      <c r="E4721" s="23"/>
    </row>
    <row r="4722" spans="1:5" ht="20" customHeight="1">
      <c r="A4722" s="19" t="s">
        <v>8326</v>
      </c>
      <c r="B4722" s="20" t="s">
        <v>8325</v>
      </c>
      <c r="C4722" s="21" t="s">
        <v>160407</v>
      </c>
      <c r="D4722" s="21" t="s">
        <v>345</v>
      </c>
      <c r="E4722" s="23"/>
    </row>
    <row r="4723" spans="1:5" ht="20" customHeight="1">
      <c r="A4723" s="19" t="s">
        <v>8327</v>
      </c>
      <c r="B4723" s="20" t="s">
        <v>8328</v>
      </c>
      <c r="C4723" s="21" t="s">
        <v>160408</v>
      </c>
      <c r="D4723" s="21" t="s">
        <v>345</v>
      </c>
      <c r="E4723" s="23"/>
    </row>
    <row r="4724" spans="1:5" ht="20" customHeight="1">
      <c r="A4724" s="19" t="s">
        <v>8329</v>
      </c>
      <c r="B4724" s="20" t="s">
        <v>8330</v>
      </c>
      <c r="C4724" s="21" t="s">
        <v>160409</v>
      </c>
      <c r="D4724" s="21" t="s">
        <v>345</v>
      </c>
      <c r="E4724" s="23"/>
    </row>
    <row r="4725" spans="1:5" ht="20" customHeight="1">
      <c r="A4725" s="19" t="s">
        <v>8331</v>
      </c>
      <c r="B4725" s="20" t="s">
        <v>8332</v>
      </c>
      <c r="C4725" s="21" t="s">
        <v>160410</v>
      </c>
      <c r="D4725" s="21" t="s">
        <v>345</v>
      </c>
      <c r="E4725" s="23"/>
    </row>
    <row r="4726" spans="1:5" ht="20" customHeight="1">
      <c r="A4726" s="19" t="s">
        <v>8333</v>
      </c>
      <c r="B4726" s="20" t="s">
        <v>8334</v>
      </c>
      <c r="C4726" s="21" t="s">
        <v>160411</v>
      </c>
      <c r="D4726" s="21" t="s">
        <v>345</v>
      </c>
      <c r="E4726" s="23"/>
    </row>
    <row r="4727" spans="1:5" ht="20" customHeight="1">
      <c r="A4727" s="19" t="s">
        <v>8335</v>
      </c>
      <c r="B4727" s="20" t="s">
        <v>8336</v>
      </c>
      <c r="C4727" s="21" t="s">
        <v>160412</v>
      </c>
      <c r="D4727" s="21" t="s">
        <v>345</v>
      </c>
      <c r="E4727" s="23"/>
    </row>
    <row r="4728" spans="1:5" ht="20" customHeight="1">
      <c r="A4728" s="19" t="s">
        <v>8337</v>
      </c>
      <c r="B4728" s="20" t="s">
        <v>8338</v>
      </c>
      <c r="C4728" s="21" t="s">
        <v>160413</v>
      </c>
      <c r="D4728" s="21" t="s">
        <v>345</v>
      </c>
      <c r="E4728" s="23"/>
    </row>
    <row r="4729" spans="1:5" ht="20" customHeight="1">
      <c r="A4729" s="19" t="s">
        <v>8339</v>
      </c>
      <c r="B4729" s="20" t="s">
        <v>8340</v>
      </c>
      <c r="C4729" s="21" t="s">
        <v>160414</v>
      </c>
      <c r="D4729" s="21" t="s">
        <v>345</v>
      </c>
      <c r="E4729" s="23"/>
    </row>
    <row r="4730" spans="1:5" ht="20" customHeight="1">
      <c r="A4730" s="19" t="s">
        <v>8341</v>
      </c>
      <c r="B4730" s="20" t="s">
        <v>8340</v>
      </c>
      <c r="C4730" s="21" t="s">
        <v>160414</v>
      </c>
      <c r="D4730" s="21" t="s">
        <v>345</v>
      </c>
      <c r="E4730" s="23"/>
    </row>
    <row r="4731" spans="1:5" ht="20" customHeight="1">
      <c r="A4731" s="19" t="s">
        <v>8342</v>
      </c>
      <c r="B4731" s="20" t="s">
        <v>8340</v>
      </c>
      <c r="C4731" s="21" t="s">
        <v>160414</v>
      </c>
      <c r="D4731" s="21" t="s">
        <v>345</v>
      </c>
      <c r="E4731" s="23"/>
    </row>
    <row r="4732" spans="1:5" ht="20" customHeight="1">
      <c r="A4732" s="19" t="s">
        <v>8343</v>
      </c>
      <c r="B4732" s="20" t="s">
        <v>8340</v>
      </c>
      <c r="C4732" s="21" t="s">
        <v>160414</v>
      </c>
      <c r="D4732" s="21" t="s">
        <v>345</v>
      </c>
      <c r="E4732" s="23"/>
    </row>
    <row r="4733" spans="1:5" ht="20" customHeight="1">
      <c r="A4733" s="19" t="s">
        <v>8344</v>
      </c>
      <c r="B4733" s="20" t="s">
        <v>8345</v>
      </c>
      <c r="C4733" s="21" t="s">
        <v>160415</v>
      </c>
      <c r="D4733" s="21" t="s">
        <v>345</v>
      </c>
      <c r="E4733" s="23"/>
    </row>
    <row r="4734" spans="1:5" ht="20" customHeight="1">
      <c r="A4734" s="19" t="s">
        <v>8346</v>
      </c>
      <c r="B4734" s="20" t="s">
        <v>8347</v>
      </c>
      <c r="C4734" s="21" t="s">
        <v>160416</v>
      </c>
      <c r="D4734" s="21" t="s">
        <v>345</v>
      </c>
      <c r="E4734" s="23"/>
    </row>
    <row r="4735" spans="1:5" ht="20" customHeight="1">
      <c r="A4735" s="19" t="s">
        <v>8348</v>
      </c>
      <c r="B4735" s="20" t="s">
        <v>8349</v>
      </c>
      <c r="C4735" s="21" t="s">
        <v>160417</v>
      </c>
      <c r="D4735" s="21" t="s">
        <v>345</v>
      </c>
      <c r="E4735" s="23"/>
    </row>
    <row r="4736" spans="1:5" ht="20" customHeight="1">
      <c r="A4736" s="19" t="s">
        <v>8350</v>
      </c>
      <c r="B4736" s="20" t="s">
        <v>8351</v>
      </c>
      <c r="C4736" s="21" t="s">
        <v>160418</v>
      </c>
      <c r="D4736" s="21" t="s">
        <v>345</v>
      </c>
      <c r="E4736" s="23"/>
    </row>
    <row r="4737" spans="1:5" ht="20" customHeight="1">
      <c r="A4737" s="19" t="s">
        <v>8352</v>
      </c>
      <c r="B4737" s="20" t="s">
        <v>8353</v>
      </c>
      <c r="C4737" s="21" t="s">
        <v>160419</v>
      </c>
      <c r="D4737" s="21" t="s">
        <v>345</v>
      </c>
      <c r="E4737" s="23"/>
    </row>
    <row r="4738" spans="1:5" ht="20" customHeight="1">
      <c r="A4738" s="19" t="s">
        <v>8354</v>
      </c>
      <c r="B4738" s="20" t="s">
        <v>8355</v>
      </c>
      <c r="C4738" s="21" t="s">
        <v>160420</v>
      </c>
      <c r="D4738" s="21" t="s">
        <v>345</v>
      </c>
      <c r="E4738" s="23"/>
    </row>
    <row r="4739" spans="1:5" ht="20" customHeight="1">
      <c r="A4739" s="19" t="s">
        <v>8356</v>
      </c>
      <c r="B4739" s="20" t="s">
        <v>8355</v>
      </c>
      <c r="C4739" s="21" t="s">
        <v>160420</v>
      </c>
      <c r="D4739" s="21" t="s">
        <v>345</v>
      </c>
      <c r="E4739" s="23"/>
    </row>
    <row r="4740" spans="1:5" ht="20" customHeight="1">
      <c r="A4740" s="19" t="s">
        <v>8357</v>
      </c>
      <c r="B4740" s="20" t="s">
        <v>8358</v>
      </c>
      <c r="C4740" s="21" t="s">
        <v>160421</v>
      </c>
      <c r="D4740" s="21" t="s">
        <v>345</v>
      </c>
      <c r="E4740" s="23"/>
    </row>
    <row r="4741" spans="1:5" ht="20" customHeight="1">
      <c r="A4741" s="19" t="s">
        <v>8359</v>
      </c>
      <c r="B4741" s="20" t="s">
        <v>8360</v>
      </c>
      <c r="C4741" s="21" t="s">
        <v>160422</v>
      </c>
      <c r="D4741" s="21" t="s">
        <v>345</v>
      </c>
      <c r="E4741" s="23"/>
    </row>
    <row r="4742" spans="1:5" ht="20" customHeight="1">
      <c r="A4742" s="19" t="s">
        <v>8361</v>
      </c>
      <c r="B4742" s="20" t="s">
        <v>8362</v>
      </c>
      <c r="C4742" s="21" t="s">
        <v>160423</v>
      </c>
      <c r="D4742" s="21" t="s">
        <v>345</v>
      </c>
      <c r="E4742" s="23"/>
    </row>
    <row r="4743" spans="1:5" ht="20" customHeight="1">
      <c r="A4743" s="19" t="s">
        <v>8363</v>
      </c>
      <c r="B4743" s="20" t="s">
        <v>8364</v>
      </c>
      <c r="C4743" s="21" t="s">
        <v>160424</v>
      </c>
      <c r="D4743" s="21" t="s">
        <v>345</v>
      </c>
      <c r="E4743" s="23"/>
    </row>
    <row r="4744" spans="1:5" ht="20" customHeight="1">
      <c r="A4744" s="19" t="s">
        <v>8365</v>
      </c>
      <c r="B4744" s="20" t="s">
        <v>8366</v>
      </c>
      <c r="C4744" s="21" t="s">
        <v>160425</v>
      </c>
      <c r="D4744" s="21" t="s">
        <v>345</v>
      </c>
      <c r="E4744" s="23"/>
    </row>
    <row r="4745" spans="1:5" ht="20" customHeight="1">
      <c r="A4745" s="19" t="s">
        <v>8367</v>
      </c>
      <c r="B4745" s="20" t="s">
        <v>8366</v>
      </c>
      <c r="C4745" s="21" t="s">
        <v>160425</v>
      </c>
      <c r="D4745" s="21" t="s">
        <v>345</v>
      </c>
      <c r="E4745" s="23"/>
    </row>
    <row r="4746" spans="1:5" ht="20" customHeight="1">
      <c r="A4746" s="19" t="s">
        <v>8368</v>
      </c>
      <c r="B4746" s="20" t="s">
        <v>8369</v>
      </c>
      <c r="C4746" s="21" t="s">
        <v>160426</v>
      </c>
      <c r="D4746" s="21" t="s">
        <v>345</v>
      </c>
      <c r="E4746" s="23"/>
    </row>
    <row r="4747" spans="1:5" ht="20" customHeight="1">
      <c r="A4747" s="19" t="s">
        <v>8370</v>
      </c>
      <c r="B4747" s="20" t="s">
        <v>8371</v>
      </c>
      <c r="C4747" s="21" t="s">
        <v>160427</v>
      </c>
      <c r="D4747" s="21" t="s">
        <v>345</v>
      </c>
      <c r="E4747" s="23"/>
    </row>
    <row r="4748" spans="1:5" ht="20" customHeight="1">
      <c r="A4748" s="19" t="s">
        <v>8372</v>
      </c>
      <c r="B4748" s="20" t="s">
        <v>8373</v>
      </c>
      <c r="C4748" s="22">
        <v>-356</v>
      </c>
      <c r="D4748" s="21" t="s">
        <v>139</v>
      </c>
      <c r="E4748" s="23"/>
    </row>
    <row r="4749" spans="1:5" ht="20" customHeight="1">
      <c r="A4749" s="19" t="s">
        <v>8374</v>
      </c>
      <c r="B4749" s="20" t="s">
        <v>8375</v>
      </c>
      <c r="C4749" s="21" t="s">
        <v>160428</v>
      </c>
      <c r="D4749" s="21" t="s">
        <v>345</v>
      </c>
      <c r="E4749" s="23"/>
    </row>
    <row r="4750" spans="1:5" ht="20" customHeight="1">
      <c r="A4750" s="19" t="s">
        <v>8376</v>
      </c>
      <c r="B4750" s="20" t="s">
        <v>8375</v>
      </c>
      <c r="C4750" s="21" t="s">
        <v>160428</v>
      </c>
      <c r="D4750" s="21" t="s">
        <v>345</v>
      </c>
      <c r="E4750" s="23"/>
    </row>
    <row r="4751" spans="1:5" ht="20" customHeight="1">
      <c r="A4751" s="19" t="s">
        <v>8377</v>
      </c>
      <c r="B4751" s="20" t="s">
        <v>8375</v>
      </c>
      <c r="C4751" s="21" t="s">
        <v>160428</v>
      </c>
      <c r="D4751" s="21" t="s">
        <v>345</v>
      </c>
      <c r="E4751" s="23"/>
    </row>
    <row r="4752" spans="1:5" ht="20" customHeight="1">
      <c r="A4752" s="19" t="s">
        <v>8378</v>
      </c>
      <c r="B4752" s="20" t="s">
        <v>8375</v>
      </c>
      <c r="C4752" s="21" t="s">
        <v>160428</v>
      </c>
      <c r="D4752" s="21" t="s">
        <v>345</v>
      </c>
      <c r="E4752" s="23"/>
    </row>
    <row r="4753" spans="1:5" ht="20" customHeight="1">
      <c r="A4753" s="19" t="s">
        <v>8379</v>
      </c>
      <c r="B4753" s="20" t="s">
        <v>8380</v>
      </c>
      <c r="C4753" s="21" t="s">
        <v>160429</v>
      </c>
      <c r="D4753" s="21" t="s">
        <v>345</v>
      </c>
      <c r="E4753" s="23"/>
    </row>
    <row r="4754" spans="1:5" ht="20" customHeight="1">
      <c r="A4754" s="19" t="s">
        <v>8381</v>
      </c>
      <c r="B4754" s="20" t="s">
        <v>8382</v>
      </c>
      <c r="C4754" s="22">
        <v>-503</v>
      </c>
      <c r="D4754" s="21" t="s">
        <v>345</v>
      </c>
      <c r="E4754" s="23"/>
    </row>
    <row r="4755" spans="1:5" ht="20" customHeight="1">
      <c r="A4755" s="19" t="s">
        <v>8383</v>
      </c>
      <c r="B4755" s="20" t="s">
        <v>8384</v>
      </c>
      <c r="C4755" s="21" t="s">
        <v>160430</v>
      </c>
      <c r="D4755" s="21" t="s">
        <v>345</v>
      </c>
      <c r="E4755" s="23"/>
    </row>
    <row r="4756" spans="1:5" ht="20" customHeight="1">
      <c r="A4756" s="19" t="s">
        <v>8385</v>
      </c>
      <c r="B4756" s="20" t="s">
        <v>8384</v>
      </c>
      <c r="C4756" s="21" t="s">
        <v>160430</v>
      </c>
      <c r="D4756" s="21" t="s">
        <v>345</v>
      </c>
      <c r="E4756" s="23"/>
    </row>
    <row r="4757" spans="1:5" ht="20" customHeight="1">
      <c r="A4757" s="19" t="s">
        <v>8386</v>
      </c>
      <c r="B4757" s="20" t="s">
        <v>8387</v>
      </c>
      <c r="C4757" s="21" t="s">
        <v>160431</v>
      </c>
      <c r="D4757" s="21" t="s">
        <v>345</v>
      </c>
      <c r="E4757" s="23"/>
    </row>
    <row r="4758" spans="1:5" ht="20" customHeight="1">
      <c r="A4758" s="19" t="s">
        <v>8388</v>
      </c>
      <c r="B4758" s="20" t="s">
        <v>8389</v>
      </c>
      <c r="C4758" s="21" t="s">
        <v>160432</v>
      </c>
      <c r="D4758" s="21" t="s">
        <v>345</v>
      </c>
      <c r="E4758" s="23"/>
    </row>
    <row r="4759" spans="1:5" ht="20" customHeight="1">
      <c r="A4759" s="19" t="s">
        <v>8390</v>
      </c>
      <c r="B4759" s="20" t="s">
        <v>8391</v>
      </c>
      <c r="C4759" s="21" t="s">
        <v>160433</v>
      </c>
      <c r="D4759" s="21" t="s">
        <v>345</v>
      </c>
      <c r="E4759" s="23"/>
    </row>
    <row r="4760" spans="1:5" ht="20" customHeight="1">
      <c r="A4760" s="19" t="s">
        <v>8392</v>
      </c>
      <c r="B4760" s="20" t="s">
        <v>8391</v>
      </c>
      <c r="C4760" s="21" t="s">
        <v>160433</v>
      </c>
      <c r="D4760" s="21" t="s">
        <v>345</v>
      </c>
      <c r="E4760" s="23"/>
    </row>
    <row r="4761" spans="1:5" ht="20" customHeight="1">
      <c r="A4761" s="19" t="s">
        <v>8393</v>
      </c>
      <c r="B4761" s="20" t="s">
        <v>8391</v>
      </c>
      <c r="C4761" s="21" t="s">
        <v>160433</v>
      </c>
      <c r="D4761" s="21" t="s">
        <v>345</v>
      </c>
      <c r="E4761" s="23"/>
    </row>
    <row r="4762" spans="1:5" ht="20" customHeight="1">
      <c r="A4762" s="19" t="s">
        <v>8394</v>
      </c>
      <c r="B4762" s="20" t="s">
        <v>8391</v>
      </c>
      <c r="C4762" s="21" t="s">
        <v>160433</v>
      </c>
      <c r="D4762" s="21" t="s">
        <v>345</v>
      </c>
      <c r="E4762" s="23"/>
    </row>
    <row r="4763" spans="1:5" ht="20" customHeight="1">
      <c r="A4763" s="19" t="s">
        <v>8395</v>
      </c>
      <c r="B4763" s="20" t="s">
        <v>8396</v>
      </c>
      <c r="C4763" s="21" t="s">
        <v>160434</v>
      </c>
      <c r="D4763" s="21" t="s">
        <v>345</v>
      </c>
      <c r="E4763" s="23"/>
    </row>
    <row r="4764" spans="1:5" ht="20" customHeight="1">
      <c r="A4764" s="19" t="s">
        <v>8397</v>
      </c>
      <c r="B4764" s="20" t="s">
        <v>8398</v>
      </c>
      <c r="C4764" s="21" t="s">
        <v>160435</v>
      </c>
      <c r="D4764" s="21" t="s">
        <v>345</v>
      </c>
      <c r="E4764" s="23"/>
    </row>
    <row r="4765" spans="1:5" ht="20" customHeight="1">
      <c r="A4765" s="19" t="s">
        <v>8399</v>
      </c>
      <c r="B4765" s="20" t="s">
        <v>8398</v>
      </c>
      <c r="C4765" s="21" t="s">
        <v>160435</v>
      </c>
      <c r="D4765" s="21" t="s">
        <v>345</v>
      </c>
      <c r="E4765" s="23"/>
    </row>
    <row r="4766" spans="1:5" ht="20" customHeight="1">
      <c r="A4766" s="19" t="s">
        <v>8400</v>
      </c>
      <c r="B4766" s="20" t="s">
        <v>8398</v>
      </c>
      <c r="C4766" s="21" t="s">
        <v>160435</v>
      </c>
      <c r="D4766" s="21" t="s">
        <v>345</v>
      </c>
      <c r="E4766" s="23"/>
    </row>
    <row r="4767" spans="1:5" ht="20" customHeight="1">
      <c r="A4767" s="19" t="s">
        <v>8401</v>
      </c>
      <c r="B4767" s="20" t="s">
        <v>8398</v>
      </c>
      <c r="C4767" s="21" t="s">
        <v>160435</v>
      </c>
      <c r="D4767" s="21" t="s">
        <v>345</v>
      </c>
      <c r="E4767" s="23"/>
    </row>
    <row r="4768" spans="1:5" ht="20" customHeight="1">
      <c r="A4768" s="19" t="s">
        <v>8402</v>
      </c>
      <c r="B4768" s="20" t="s">
        <v>8403</v>
      </c>
      <c r="C4768" s="21" t="s">
        <v>160436</v>
      </c>
      <c r="D4768" s="21" t="s">
        <v>345</v>
      </c>
      <c r="E4768" s="23"/>
    </row>
    <row r="4769" spans="1:5" ht="20" customHeight="1">
      <c r="A4769" s="19" t="s">
        <v>8404</v>
      </c>
      <c r="B4769" s="20" t="s">
        <v>8405</v>
      </c>
      <c r="C4769" s="21" t="s">
        <v>160437</v>
      </c>
      <c r="D4769" s="21" t="s">
        <v>345</v>
      </c>
      <c r="E4769" s="23"/>
    </row>
    <row r="4770" spans="1:5" ht="20" customHeight="1">
      <c r="A4770" s="19" t="s">
        <v>8406</v>
      </c>
      <c r="B4770" s="20" t="s">
        <v>8407</v>
      </c>
      <c r="C4770" s="21" t="s">
        <v>160438</v>
      </c>
      <c r="D4770" s="21" t="s">
        <v>345</v>
      </c>
      <c r="E4770" s="23"/>
    </row>
    <row r="4771" spans="1:5" ht="20" customHeight="1">
      <c r="A4771" s="19" t="s">
        <v>8408</v>
      </c>
      <c r="B4771" s="20" t="s">
        <v>8409</v>
      </c>
      <c r="C4771" s="21" t="s">
        <v>160439</v>
      </c>
      <c r="D4771" s="21" t="s">
        <v>345</v>
      </c>
      <c r="E4771" s="23"/>
    </row>
    <row r="4772" spans="1:5" ht="20" customHeight="1">
      <c r="A4772" s="19" t="s">
        <v>8410</v>
      </c>
      <c r="B4772" s="20" t="s">
        <v>8411</v>
      </c>
      <c r="C4772" s="21" t="s">
        <v>160440</v>
      </c>
      <c r="D4772" s="21" t="s">
        <v>345</v>
      </c>
      <c r="E4772" s="23"/>
    </row>
    <row r="4773" spans="1:5" ht="20" customHeight="1">
      <c r="A4773" s="19" t="s">
        <v>8412</v>
      </c>
      <c r="B4773" s="20" t="s">
        <v>8413</v>
      </c>
      <c r="C4773" s="21" t="s">
        <v>160441</v>
      </c>
      <c r="D4773" s="21" t="s">
        <v>345</v>
      </c>
      <c r="E4773" s="23"/>
    </row>
    <row r="4774" spans="1:5" ht="20" customHeight="1">
      <c r="A4774" s="19" t="s">
        <v>8414</v>
      </c>
      <c r="B4774" s="20" t="s">
        <v>8413</v>
      </c>
      <c r="C4774" s="21" t="s">
        <v>160441</v>
      </c>
      <c r="D4774" s="21" t="s">
        <v>345</v>
      </c>
      <c r="E4774" s="23"/>
    </row>
    <row r="4775" spans="1:5" ht="20" customHeight="1">
      <c r="A4775" s="19" t="s">
        <v>8415</v>
      </c>
      <c r="B4775" s="20" t="s">
        <v>8416</v>
      </c>
      <c r="C4775" s="21" t="s">
        <v>160442</v>
      </c>
      <c r="D4775" s="21" t="s">
        <v>345</v>
      </c>
      <c r="E4775" s="23"/>
    </row>
    <row r="4776" spans="1:5" ht="20" customHeight="1">
      <c r="A4776" s="19" t="s">
        <v>8417</v>
      </c>
      <c r="B4776" s="20" t="s">
        <v>8418</v>
      </c>
      <c r="C4776" s="21" t="s">
        <v>160443</v>
      </c>
      <c r="D4776" s="21" t="s">
        <v>345</v>
      </c>
      <c r="E4776" s="23"/>
    </row>
    <row r="4777" spans="1:5" ht="20" customHeight="1">
      <c r="A4777" s="19" t="s">
        <v>8419</v>
      </c>
      <c r="B4777" s="20" t="s">
        <v>8420</v>
      </c>
      <c r="C4777" s="21" t="s">
        <v>160444</v>
      </c>
      <c r="D4777" s="21" t="s">
        <v>345</v>
      </c>
      <c r="E4777" s="23"/>
    </row>
    <row r="4778" spans="1:5" ht="20" customHeight="1">
      <c r="A4778" s="19" t="s">
        <v>8421</v>
      </c>
      <c r="B4778" s="20" t="s">
        <v>8422</v>
      </c>
      <c r="C4778" s="21" t="s">
        <v>160445</v>
      </c>
      <c r="D4778" s="21" t="s">
        <v>345</v>
      </c>
      <c r="E4778" s="23"/>
    </row>
    <row r="4779" spans="1:5" ht="20" customHeight="1">
      <c r="A4779" s="19" t="s">
        <v>8423</v>
      </c>
      <c r="B4779" s="20" t="s">
        <v>8424</v>
      </c>
      <c r="C4779" s="21" t="s">
        <v>160446</v>
      </c>
      <c r="D4779" s="21" t="s">
        <v>345</v>
      </c>
      <c r="E4779" s="23"/>
    </row>
    <row r="4780" spans="1:5" ht="20" customHeight="1">
      <c r="A4780" s="19" t="s">
        <v>8425</v>
      </c>
      <c r="B4780" s="20" t="s">
        <v>8424</v>
      </c>
      <c r="C4780" s="21" t="s">
        <v>160446</v>
      </c>
      <c r="D4780" s="21" t="s">
        <v>345</v>
      </c>
      <c r="E4780" s="23"/>
    </row>
    <row r="4781" spans="1:5" ht="20" customHeight="1">
      <c r="A4781" s="19" t="s">
        <v>8426</v>
      </c>
      <c r="B4781" s="20" t="s">
        <v>8427</v>
      </c>
      <c r="C4781" s="21" t="s">
        <v>160447</v>
      </c>
      <c r="D4781" s="21" t="s">
        <v>345</v>
      </c>
      <c r="E4781" s="23"/>
    </row>
    <row r="4782" spans="1:5" ht="20" customHeight="1">
      <c r="A4782" s="19" t="s">
        <v>8428</v>
      </c>
      <c r="B4782" s="20" t="s">
        <v>8429</v>
      </c>
      <c r="C4782" s="21" t="s">
        <v>160448</v>
      </c>
      <c r="D4782" s="21" t="s">
        <v>345</v>
      </c>
      <c r="E4782" s="23"/>
    </row>
    <row r="4783" spans="1:5" ht="20" customHeight="1">
      <c r="A4783" s="19" t="s">
        <v>8430</v>
      </c>
      <c r="B4783" s="20" t="s">
        <v>8431</v>
      </c>
      <c r="C4783" s="21" t="s">
        <v>160449</v>
      </c>
      <c r="D4783" s="21" t="s">
        <v>345</v>
      </c>
      <c r="E4783" s="23"/>
    </row>
    <row r="4784" spans="1:5" ht="20" customHeight="1">
      <c r="A4784" s="19" t="s">
        <v>8432</v>
      </c>
      <c r="B4784" s="20" t="s">
        <v>8433</v>
      </c>
      <c r="C4784" s="21" t="s">
        <v>160450</v>
      </c>
      <c r="D4784" s="21" t="s">
        <v>296</v>
      </c>
      <c r="E4784" s="23"/>
    </row>
    <row r="4785" spans="1:5" ht="20" customHeight="1">
      <c r="A4785" s="19" t="s">
        <v>8434</v>
      </c>
      <c r="B4785" s="20" t="s">
        <v>8433</v>
      </c>
      <c r="C4785" s="21" t="s">
        <v>160450</v>
      </c>
      <c r="D4785" s="21" t="s">
        <v>296</v>
      </c>
      <c r="E4785" s="23"/>
    </row>
    <row r="4786" spans="1:5" ht="20" customHeight="1">
      <c r="A4786" s="19" t="s">
        <v>8435</v>
      </c>
      <c r="B4786" s="20" t="s">
        <v>8433</v>
      </c>
      <c r="C4786" s="21" t="s">
        <v>160450</v>
      </c>
      <c r="D4786" s="21" t="s">
        <v>296</v>
      </c>
      <c r="E4786" s="23"/>
    </row>
    <row r="4787" spans="1:5" ht="20" customHeight="1">
      <c r="A4787" s="19" t="s">
        <v>8436</v>
      </c>
      <c r="B4787" s="20" t="s">
        <v>8437</v>
      </c>
      <c r="C4787" s="21" t="s">
        <v>160451</v>
      </c>
      <c r="D4787" s="21" t="s">
        <v>345</v>
      </c>
      <c r="E4787" s="23"/>
    </row>
    <row r="4788" spans="1:5" ht="20" customHeight="1">
      <c r="A4788" s="19" t="s">
        <v>8438</v>
      </c>
      <c r="B4788" s="20" t="s">
        <v>8439</v>
      </c>
      <c r="C4788" s="21" t="s">
        <v>160452</v>
      </c>
      <c r="D4788" s="21" t="s">
        <v>345</v>
      </c>
      <c r="E4788" s="23"/>
    </row>
    <row r="4789" spans="1:5" ht="20" customHeight="1">
      <c r="A4789" s="19" t="s">
        <v>8440</v>
      </c>
      <c r="B4789" s="20" t="s">
        <v>8441</v>
      </c>
      <c r="C4789" s="21" t="s">
        <v>160453</v>
      </c>
      <c r="D4789" s="21" t="s">
        <v>345</v>
      </c>
      <c r="E4789" s="23"/>
    </row>
    <row r="4790" spans="1:5" ht="20" customHeight="1">
      <c r="A4790" s="19" t="s">
        <v>8442</v>
      </c>
      <c r="B4790" s="20" t="s">
        <v>8441</v>
      </c>
      <c r="C4790" s="21" t="s">
        <v>160453</v>
      </c>
      <c r="D4790" s="21" t="s">
        <v>345</v>
      </c>
      <c r="E4790" s="23"/>
    </row>
    <row r="4791" spans="1:5" ht="20" customHeight="1">
      <c r="A4791" s="19" t="s">
        <v>8443</v>
      </c>
      <c r="B4791" s="20" t="s">
        <v>8444</v>
      </c>
      <c r="C4791" s="21" t="s">
        <v>160454</v>
      </c>
      <c r="D4791" s="21" t="s">
        <v>345</v>
      </c>
      <c r="E4791" s="23"/>
    </row>
    <row r="4792" spans="1:5" ht="20" customHeight="1">
      <c r="A4792" s="19" t="s">
        <v>8445</v>
      </c>
      <c r="B4792" s="20" t="s">
        <v>8444</v>
      </c>
      <c r="C4792" s="21" t="s">
        <v>160454</v>
      </c>
      <c r="D4792" s="21" t="s">
        <v>345</v>
      </c>
      <c r="E4792" s="23"/>
    </row>
    <row r="4793" spans="1:5" ht="20" customHeight="1">
      <c r="A4793" s="19" t="s">
        <v>8446</v>
      </c>
      <c r="B4793" s="20" t="s">
        <v>8444</v>
      </c>
      <c r="C4793" s="21" t="s">
        <v>160454</v>
      </c>
      <c r="D4793" s="21" t="s">
        <v>345</v>
      </c>
      <c r="E4793" s="23"/>
    </row>
    <row r="4794" spans="1:5" ht="20" customHeight="1">
      <c r="A4794" s="19" t="s">
        <v>8447</v>
      </c>
      <c r="B4794" s="20" t="s">
        <v>8448</v>
      </c>
      <c r="C4794" s="21" t="s">
        <v>160455</v>
      </c>
      <c r="D4794" s="21" t="s">
        <v>345</v>
      </c>
      <c r="E4794" s="23"/>
    </row>
    <row r="4795" spans="1:5" ht="20" customHeight="1">
      <c r="A4795" s="19" t="s">
        <v>8449</v>
      </c>
      <c r="B4795" s="20" t="s">
        <v>8450</v>
      </c>
      <c r="C4795" s="21" t="s">
        <v>160456</v>
      </c>
      <c r="D4795" s="21" t="s">
        <v>345</v>
      </c>
      <c r="E4795" s="23"/>
    </row>
    <row r="4796" spans="1:5" ht="20" customHeight="1">
      <c r="A4796" s="19" t="s">
        <v>8451</v>
      </c>
      <c r="B4796" s="20" t="s">
        <v>8452</v>
      </c>
      <c r="C4796" s="21" t="s">
        <v>160457</v>
      </c>
      <c r="D4796" s="21" t="s">
        <v>296</v>
      </c>
      <c r="E4796" s="23"/>
    </row>
    <row r="4797" spans="1:5" ht="20" customHeight="1">
      <c r="A4797" s="19" t="s">
        <v>8453</v>
      </c>
      <c r="B4797" s="20" t="s">
        <v>8452</v>
      </c>
      <c r="C4797" s="21" t="s">
        <v>160457</v>
      </c>
      <c r="D4797" s="21" t="s">
        <v>296</v>
      </c>
      <c r="E4797" s="23"/>
    </row>
    <row r="4798" spans="1:5" ht="20" customHeight="1">
      <c r="A4798" s="19" t="s">
        <v>8454</v>
      </c>
      <c r="B4798" s="20" t="s">
        <v>8455</v>
      </c>
      <c r="C4798" s="21" t="s">
        <v>160458</v>
      </c>
      <c r="D4798" s="21" t="s">
        <v>345</v>
      </c>
      <c r="E4798" s="23"/>
    </row>
    <row r="4799" spans="1:5" ht="20" customHeight="1">
      <c r="A4799" s="19" t="s">
        <v>8456</v>
      </c>
      <c r="B4799" s="20" t="s">
        <v>8457</v>
      </c>
      <c r="C4799" s="21" t="s">
        <v>160459</v>
      </c>
      <c r="D4799" s="21" t="s">
        <v>345</v>
      </c>
      <c r="E4799" s="23"/>
    </row>
    <row r="4800" spans="1:5" ht="20" customHeight="1">
      <c r="A4800" s="19" t="s">
        <v>8458</v>
      </c>
      <c r="B4800" s="20" t="s">
        <v>8457</v>
      </c>
      <c r="C4800" s="21" t="s">
        <v>160459</v>
      </c>
      <c r="D4800" s="21" t="s">
        <v>345</v>
      </c>
      <c r="E4800" s="23"/>
    </row>
    <row r="4801" spans="1:5" ht="20" customHeight="1">
      <c r="A4801" s="19" t="s">
        <v>8459</v>
      </c>
      <c r="B4801" s="20" t="s">
        <v>8460</v>
      </c>
      <c r="C4801" s="21" t="s">
        <v>160460</v>
      </c>
      <c r="D4801" s="21" t="s">
        <v>345</v>
      </c>
      <c r="E4801" s="23"/>
    </row>
    <row r="4802" spans="1:5" ht="20" customHeight="1">
      <c r="A4802" s="19" t="s">
        <v>8461</v>
      </c>
      <c r="B4802" s="20" t="s">
        <v>8460</v>
      </c>
      <c r="C4802" s="21" t="s">
        <v>160460</v>
      </c>
      <c r="D4802" s="21" t="s">
        <v>345</v>
      </c>
      <c r="E4802" s="23"/>
    </row>
    <row r="4803" spans="1:5" ht="20" customHeight="1">
      <c r="A4803" s="19" t="s">
        <v>8462</v>
      </c>
      <c r="B4803" s="20" t="s">
        <v>8460</v>
      </c>
      <c r="C4803" s="21" t="s">
        <v>160460</v>
      </c>
      <c r="D4803" s="21" t="s">
        <v>345</v>
      </c>
      <c r="E4803" s="23"/>
    </row>
    <row r="4804" spans="1:5" ht="20" customHeight="1">
      <c r="A4804" s="19" t="s">
        <v>8463</v>
      </c>
      <c r="B4804" s="20" t="s">
        <v>8464</v>
      </c>
      <c r="C4804" s="21" t="s">
        <v>160461</v>
      </c>
      <c r="D4804" s="21" t="s">
        <v>296</v>
      </c>
      <c r="E4804" s="23"/>
    </row>
    <row r="4805" spans="1:5" ht="20" customHeight="1">
      <c r="A4805" s="19" t="s">
        <v>8465</v>
      </c>
      <c r="B4805" s="20" t="s">
        <v>8466</v>
      </c>
      <c r="C4805" s="21" t="s">
        <v>160462</v>
      </c>
      <c r="D4805" s="21" t="s">
        <v>345</v>
      </c>
      <c r="E4805" s="23"/>
    </row>
    <row r="4806" spans="1:5" ht="20" customHeight="1">
      <c r="A4806" s="19" t="s">
        <v>8467</v>
      </c>
      <c r="B4806" s="20" t="s">
        <v>8466</v>
      </c>
      <c r="C4806" s="21" t="s">
        <v>160462</v>
      </c>
      <c r="D4806" s="21" t="s">
        <v>345</v>
      </c>
      <c r="E4806" s="23"/>
    </row>
    <row r="4807" spans="1:5" ht="20" customHeight="1">
      <c r="A4807" s="19" t="s">
        <v>8468</v>
      </c>
      <c r="B4807" s="20" t="s">
        <v>8466</v>
      </c>
      <c r="C4807" s="21" t="s">
        <v>160462</v>
      </c>
      <c r="D4807" s="21" t="s">
        <v>345</v>
      </c>
      <c r="E4807" s="23"/>
    </row>
    <row r="4808" spans="1:5" ht="20" customHeight="1">
      <c r="A4808" s="19" t="s">
        <v>8469</v>
      </c>
      <c r="B4808" s="20" t="s">
        <v>8470</v>
      </c>
      <c r="C4808" s="21" t="s">
        <v>160463</v>
      </c>
      <c r="D4808" s="21" t="s">
        <v>139</v>
      </c>
      <c r="E4808" s="23"/>
    </row>
    <row r="4809" spans="1:5" ht="20" customHeight="1">
      <c r="A4809" s="19" t="s">
        <v>8471</v>
      </c>
      <c r="B4809" s="20" t="s">
        <v>8472</v>
      </c>
      <c r="C4809" s="21" t="s">
        <v>160464</v>
      </c>
      <c r="D4809" s="21" t="s">
        <v>345</v>
      </c>
      <c r="E4809" s="23"/>
    </row>
    <row r="4810" spans="1:5" ht="20" customHeight="1">
      <c r="A4810" s="19" t="s">
        <v>8473</v>
      </c>
      <c r="B4810" s="20" t="s">
        <v>8472</v>
      </c>
      <c r="C4810" s="21" t="s">
        <v>160464</v>
      </c>
      <c r="D4810" s="21" t="s">
        <v>345</v>
      </c>
      <c r="E4810" s="23"/>
    </row>
    <row r="4811" spans="1:5" ht="20" customHeight="1">
      <c r="A4811" s="19" t="s">
        <v>8474</v>
      </c>
      <c r="B4811" s="20" t="s">
        <v>8475</v>
      </c>
      <c r="C4811" s="21" t="s">
        <v>160465</v>
      </c>
      <c r="D4811" s="21" t="s">
        <v>345</v>
      </c>
      <c r="E4811" s="23"/>
    </row>
    <row r="4812" spans="1:5" ht="20" customHeight="1">
      <c r="A4812" s="19" t="s">
        <v>8476</v>
      </c>
      <c r="B4812" s="20" t="s">
        <v>8475</v>
      </c>
      <c r="C4812" s="21" t="s">
        <v>160465</v>
      </c>
      <c r="D4812" s="21" t="s">
        <v>345</v>
      </c>
      <c r="E4812" s="23"/>
    </row>
    <row r="4813" spans="1:5" ht="20" customHeight="1">
      <c r="A4813" s="19" t="s">
        <v>8477</v>
      </c>
      <c r="B4813" s="20" t="s">
        <v>8478</v>
      </c>
      <c r="C4813" s="21" t="s">
        <v>160466</v>
      </c>
      <c r="D4813" s="21" t="s">
        <v>345</v>
      </c>
      <c r="E4813" s="23"/>
    </row>
    <row r="4814" spans="1:5" ht="20" customHeight="1">
      <c r="A4814" s="19" t="s">
        <v>8479</v>
      </c>
      <c r="B4814" s="20" t="s">
        <v>8480</v>
      </c>
      <c r="C4814" s="21" t="s">
        <v>160467</v>
      </c>
      <c r="D4814" s="21" t="s">
        <v>345</v>
      </c>
      <c r="E4814" s="23"/>
    </row>
    <row r="4815" spans="1:5" ht="20" customHeight="1">
      <c r="A4815" s="19" t="s">
        <v>8481</v>
      </c>
      <c r="B4815" s="20" t="s">
        <v>8482</v>
      </c>
      <c r="C4815" s="21" t="s">
        <v>160468</v>
      </c>
      <c r="D4815" s="21" t="s">
        <v>345</v>
      </c>
      <c r="E4815" s="23"/>
    </row>
    <row r="4816" spans="1:5" ht="20" customHeight="1">
      <c r="A4816" s="19" t="s">
        <v>8483</v>
      </c>
      <c r="B4816" s="20" t="s">
        <v>8484</v>
      </c>
      <c r="C4816" s="21" t="s">
        <v>160469</v>
      </c>
      <c r="D4816" s="21" t="s">
        <v>345</v>
      </c>
      <c r="E4816" s="23"/>
    </row>
    <row r="4817" spans="1:5" ht="20" customHeight="1">
      <c r="A4817" s="19" t="s">
        <v>8485</v>
      </c>
      <c r="B4817" s="20" t="s">
        <v>8486</v>
      </c>
      <c r="C4817" s="21" t="s">
        <v>160470</v>
      </c>
      <c r="D4817" s="21" t="s">
        <v>345</v>
      </c>
      <c r="E4817" s="23"/>
    </row>
    <row r="4818" spans="1:5" ht="20" customHeight="1">
      <c r="A4818" s="19" t="s">
        <v>8487</v>
      </c>
      <c r="B4818" s="20" t="s">
        <v>8486</v>
      </c>
      <c r="C4818" s="21" t="s">
        <v>160470</v>
      </c>
      <c r="D4818" s="21" t="s">
        <v>345</v>
      </c>
      <c r="E4818" s="23"/>
    </row>
    <row r="4819" spans="1:5" ht="20" customHeight="1">
      <c r="A4819" s="19" t="s">
        <v>8488</v>
      </c>
      <c r="B4819" s="20" t="s">
        <v>8489</v>
      </c>
      <c r="C4819" s="21" t="s">
        <v>160471</v>
      </c>
      <c r="D4819" s="21" t="s">
        <v>345</v>
      </c>
      <c r="E4819" s="23"/>
    </row>
    <row r="4820" spans="1:5" ht="20" customHeight="1">
      <c r="A4820" s="19" t="s">
        <v>8490</v>
      </c>
      <c r="B4820" s="20" t="s">
        <v>8491</v>
      </c>
      <c r="C4820" s="21" t="s">
        <v>160472</v>
      </c>
      <c r="D4820" s="21" t="s">
        <v>345</v>
      </c>
      <c r="E4820" s="23"/>
    </row>
    <row r="4821" spans="1:5" ht="20" customHeight="1">
      <c r="A4821" s="19" t="s">
        <v>8492</v>
      </c>
      <c r="B4821" s="20" t="s">
        <v>8493</v>
      </c>
      <c r="C4821" s="21" t="s">
        <v>160473</v>
      </c>
      <c r="D4821" s="21" t="s">
        <v>345</v>
      </c>
      <c r="E4821" s="23"/>
    </row>
    <row r="4822" spans="1:5" ht="20" customHeight="1">
      <c r="A4822" s="19" t="s">
        <v>8494</v>
      </c>
      <c r="B4822" s="20" t="s">
        <v>8495</v>
      </c>
      <c r="C4822" s="21" t="s">
        <v>160474</v>
      </c>
      <c r="D4822" s="21" t="s">
        <v>345</v>
      </c>
      <c r="E4822" s="23"/>
    </row>
    <row r="4823" spans="1:5" ht="20" customHeight="1">
      <c r="A4823" s="19" t="s">
        <v>8496</v>
      </c>
      <c r="B4823" s="20" t="s">
        <v>8497</v>
      </c>
      <c r="C4823" s="21" t="s">
        <v>160475</v>
      </c>
      <c r="D4823" s="21" t="s">
        <v>345</v>
      </c>
      <c r="E4823" s="23"/>
    </row>
    <row r="4824" spans="1:5" ht="20" customHeight="1">
      <c r="A4824" s="19" t="s">
        <v>8498</v>
      </c>
      <c r="B4824" s="20" t="s">
        <v>8497</v>
      </c>
      <c r="C4824" s="21" t="s">
        <v>160475</v>
      </c>
      <c r="D4824" s="21" t="s">
        <v>345</v>
      </c>
      <c r="E4824" s="23"/>
    </row>
    <row r="4825" spans="1:5" ht="20" customHeight="1">
      <c r="A4825" s="19" t="s">
        <v>8499</v>
      </c>
      <c r="B4825" s="24">
        <v>100</v>
      </c>
      <c r="C4825" s="21" t="s">
        <v>160476</v>
      </c>
      <c r="D4825" s="21" t="s">
        <v>345</v>
      </c>
      <c r="E4825" s="23"/>
    </row>
    <row r="4826" spans="1:5" ht="20" customHeight="1">
      <c r="A4826" s="19" t="s">
        <v>8500</v>
      </c>
      <c r="B4826" s="24">
        <v>100</v>
      </c>
      <c r="C4826" s="21" t="s">
        <v>160477</v>
      </c>
      <c r="D4826" s="21" t="s">
        <v>345</v>
      </c>
      <c r="E4826" s="23"/>
    </row>
    <row r="4827" spans="1:5" ht="20" customHeight="1">
      <c r="A4827" s="19" t="s">
        <v>8501</v>
      </c>
      <c r="B4827" s="24">
        <v>100</v>
      </c>
      <c r="C4827" s="21" t="s">
        <v>160478</v>
      </c>
      <c r="D4827" s="21" t="s">
        <v>345</v>
      </c>
      <c r="E4827" s="23"/>
    </row>
    <row r="4828" spans="1:5" ht="20" customHeight="1">
      <c r="A4828" s="19" t="s">
        <v>8502</v>
      </c>
      <c r="B4828" s="20" t="s">
        <v>8503</v>
      </c>
      <c r="C4828" s="21" t="s">
        <v>160479</v>
      </c>
      <c r="D4828" s="21" t="s">
        <v>345</v>
      </c>
      <c r="E4828" s="23"/>
    </row>
    <row r="4829" spans="1:5" ht="20" customHeight="1">
      <c r="A4829" s="19" t="s">
        <v>8504</v>
      </c>
      <c r="B4829" s="20" t="s">
        <v>8505</v>
      </c>
      <c r="C4829" s="21" t="s">
        <v>160480</v>
      </c>
      <c r="D4829" s="21" t="s">
        <v>345</v>
      </c>
      <c r="E4829" s="23"/>
    </row>
    <row r="4830" spans="1:5" ht="20" customHeight="1">
      <c r="A4830" s="19" t="s">
        <v>8506</v>
      </c>
      <c r="B4830" s="20" t="s">
        <v>8505</v>
      </c>
      <c r="C4830" s="21" t="s">
        <v>160480</v>
      </c>
      <c r="D4830" s="21" t="s">
        <v>345</v>
      </c>
      <c r="E4830" s="23"/>
    </row>
    <row r="4831" spans="1:5" ht="20" customHeight="1">
      <c r="A4831" s="19" t="s">
        <v>8507</v>
      </c>
      <c r="B4831" s="20" t="s">
        <v>8505</v>
      </c>
      <c r="C4831" s="21" t="s">
        <v>160480</v>
      </c>
      <c r="D4831" s="21" t="s">
        <v>345</v>
      </c>
      <c r="E4831" s="23"/>
    </row>
    <row r="4832" spans="1:5" ht="20" customHeight="1">
      <c r="A4832" s="19" t="s">
        <v>8508</v>
      </c>
      <c r="B4832" s="20" t="s">
        <v>8505</v>
      </c>
      <c r="C4832" s="21" t="s">
        <v>160480</v>
      </c>
      <c r="D4832" s="21" t="s">
        <v>345</v>
      </c>
      <c r="E4832" s="23"/>
    </row>
    <row r="4833" spans="1:5" ht="20" customHeight="1">
      <c r="A4833" s="19" t="s">
        <v>8509</v>
      </c>
      <c r="B4833" s="20" t="s">
        <v>8505</v>
      </c>
      <c r="C4833" s="21" t="s">
        <v>160480</v>
      </c>
      <c r="D4833" s="21" t="s">
        <v>345</v>
      </c>
      <c r="E4833" s="23"/>
    </row>
    <row r="4834" spans="1:5" ht="20" customHeight="1">
      <c r="A4834" s="19" t="s">
        <v>8510</v>
      </c>
      <c r="B4834" s="20" t="s">
        <v>8511</v>
      </c>
      <c r="C4834" s="21" t="s">
        <v>160481</v>
      </c>
      <c r="D4834" s="21" t="s">
        <v>345</v>
      </c>
      <c r="E4834" s="23"/>
    </row>
    <row r="4835" spans="1:5" ht="20" customHeight="1">
      <c r="A4835" s="19" t="s">
        <v>8512</v>
      </c>
      <c r="B4835" s="20" t="s">
        <v>8513</v>
      </c>
      <c r="C4835" s="21" t="s">
        <v>160482</v>
      </c>
      <c r="D4835" s="21" t="s">
        <v>345</v>
      </c>
      <c r="E4835" s="23"/>
    </row>
    <row r="4836" spans="1:5" ht="20" customHeight="1">
      <c r="A4836" s="19" t="s">
        <v>8514</v>
      </c>
      <c r="B4836" s="20" t="s">
        <v>8515</v>
      </c>
      <c r="C4836" s="21" t="s">
        <v>160483</v>
      </c>
      <c r="D4836" s="21" t="s">
        <v>345</v>
      </c>
      <c r="E4836" s="23"/>
    </row>
    <row r="4837" spans="1:5" ht="20" customHeight="1">
      <c r="A4837" s="19" t="s">
        <v>8516</v>
      </c>
      <c r="B4837" s="20" t="s">
        <v>8517</v>
      </c>
      <c r="C4837" s="21" t="s">
        <v>160484</v>
      </c>
      <c r="D4837" s="21" t="s">
        <v>345</v>
      </c>
      <c r="E4837" s="23"/>
    </row>
    <row r="4838" spans="1:5" ht="20" customHeight="1">
      <c r="A4838" s="19" t="s">
        <v>8518</v>
      </c>
      <c r="B4838" s="20" t="s">
        <v>8519</v>
      </c>
      <c r="C4838" s="21" t="s">
        <v>160485</v>
      </c>
      <c r="D4838" s="21" t="s">
        <v>139</v>
      </c>
      <c r="E4838" s="23"/>
    </row>
    <row r="4839" spans="1:5" ht="20" customHeight="1">
      <c r="A4839" s="19" t="s">
        <v>8520</v>
      </c>
      <c r="B4839" s="20" t="s">
        <v>8521</v>
      </c>
      <c r="C4839" s="21" t="s">
        <v>160486</v>
      </c>
      <c r="D4839" s="21" t="s">
        <v>296</v>
      </c>
      <c r="E4839" s="23"/>
    </row>
    <row r="4840" spans="1:5" ht="20" customHeight="1">
      <c r="A4840" s="19" t="s">
        <v>8522</v>
      </c>
      <c r="B4840" s="20" t="s">
        <v>8523</v>
      </c>
      <c r="C4840" s="21" t="s">
        <v>160487</v>
      </c>
      <c r="D4840" s="21" t="s">
        <v>345</v>
      </c>
      <c r="E4840" s="23"/>
    </row>
    <row r="4841" spans="1:5" ht="20" customHeight="1">
      <c r="A4841" s="19" t="s">
        <v>8524</v>
      </c>
      <c r="B4841" s="20" t="s">
        <v>8523</v>
      </c>
      <c r="C4841" s="21" t="s">
        <v>160487</v>
      </c>
      <c r="D4841" s="21" t="s">
        <v>345</v>
      </c>
      <c r="E4841" s="23"/>
    </row>
    <row r="4842" spans="1:5" ht="20" customHeight="1">
      <c r="A4842" s="19" t="s">
        <v>8525</v>
      </c>
      <c r="B4842" s="20" t="s">
        <v>8526</v>
      </c>
      <c r="C4842" s="21" t="s">
        <v>160488</v>
      </c>
      <c r="D4842" s="21" t="s">
        <v>345</v>
      </c>
      <c r="E4842" s="23"/>
    </row>
    <row r="4843" spans="1:5" ht="20" customHeight="1">
      <c r="A4843" s="19" t="s">
        <v>8527</v>
      </c>
      <c r="B4843" s="20" t="s">
        <v>8526</v>
      </c>
      <c r="C4843" s="21" t="s">
        <v>160488</v>
      </c>
      <c r="D4843" s="21" t="s">
        <v>345</v>
      </c>
      <c r="E4843" s="23"/>
    </row>
    <row r="4844" spans="1:5" ht="20" customHeight="1">
      <c r="A4844" s="19" t="s">
        <v>8528</v>
      </c>
      <c r="B4844" s="20" t="s">
        <v>8529</v>
      </c>
      <c r="C4844" s="21" t="s">
        <v>160489</v>
      </c>
      <c r="D4844" s="21" t="s">
        <v>345</v>
      </c>
      <c r="E4844" s="23"/>
    </row>
    <row r="4845" spans="1:5" ht="20" customHeight="1">
      <c r="A4845" s="19" t="s">
        <v>8530</v>
      </c>
      <c r="B4845" s="20" t="s">
        <v>8531</v>
      </c>
      <c r="C4845" s="21" t="s">
        <v>160490</v>
      </c>
      <c r="D4845" s="21" t="s">
        <v>345</v>
      </c>
      <c r="E4845" s="23"/>
    </row>
    <row r="4846" spans="1:5" ht="20" customHeight="1">
      <c r="A4846" s="19" t="s">
        <v>8532</v>
      </c>
      <c r="B4846" s="20" t="s">
        <v>8533</v>
      </c>
      <c r="C4846" s="21" t="s">
        <v>160491</v>
      </c>
      <c r="D4846" s="21" t="s">
        <v>345</v>
      </c>
      <c r="E4846" s="23"/>
    </row>
    <row r="4847" spans="1:5" ht="20" customHeight="1">
      <c r="A4847" s="19" t="s">
        <v>8534</v>
      </c>
      <c r="B4847" s="20" t="s">
        <v>8535</v>
      </c>
      <c r="C4847" s="21" t="s">
        <v>160492</v>
      </c>
      <c r="D4847" s="21" t="s">
        <v>345</v>
      </c>
      <c r="E4847" s="23"/>
    </row>
    <row r="4848" spans="1:5" ht="20" customHeight="1">
      <c r="A4848" s="19" t="s">
        <v>8536</v>
      </c>
      <c r="B4848" s="20" t="s">
        <v>8537</v>
      </c>
      <c r="C4848" s="21" t="s">
        <v>160493</v>
      </c>
      <c r="D4848" s="21" t="s">
        <v>345</v>
      </c>
      <c r="E4848" s="23"/>
    </row>
    <row r="4849" spans="1:5" ht="20" customHeight="1">
      <c r="A4849" s="19" t="s">
        <v>8538</v>
      </c>
      <c r="B4849" s="20" t="s">
        <v>8537</v>
      </c>
      <c r="C4849" s="21" t="s">
        <v>160493</v>
      </c>
      <c r="D4849" s="21" t="s">
        <v>345</v>
      </c>
      <c r="E4849" s="23"/>
    </row>
    <row r="4850" spans="1:5" ht="20" customHeight="1">
      <c r="A4850" s="19" t="s">
        <v>8539</v>
      </c>
      <c r="B4850" s="20" t="s">
        <v>8540</v>
      </c>
      <c r="C4850" s="21" t="s">
        <v>160494</v>
      </c>
      <c r="D4850" s="21" t="s">
        <v>345</v>
      </c>
      <c r="E4850" s="23"/>
    </row>
    <row r="4851" spans="1:5" ht="20" customHeight="1">
      <c r="A4851" s="19" t="s">
        <v>8541</v>
      </c>
      <c r="B4851" s="20" t="s">
        <v>8542</v>
      </c>
      <c r="C4851" s="21" t="s">
        <v>160495</v>
      </c>
      <c r="D4851" s="21" t="s">
        <v>345</v>
      </c>
      <c r="E4851" s="23"/>
    </row>
    <row r="4852" spans="1:5" ht="20" customHeight="1">
      <c r="A4852" s="19" t="s">
        <v>8543</v>
      </c>
      <c r="B4852" s="20" t="s">
        <v>8544</v>
      </c>
      <c r="C4852" s="21" t="s">
        <v>157963</v>
      </c>
      <c r="D4852" s="21" t="s">
        <v>345</v>
      </c>
      <c r="E4852" s="23"/>
    </row>
    <row r="4853" spans="1:5" ht="20" customHeight="1">
      <c r="A4853" s="19" t="s">
        <v>8545</v>
      </c>
      <c r="B4853" s="20" t="s">
        <v>8546</v>
      </c>
      <c r="C4853" s="21" t="s">
        <v>160496</v>
      </c>
      <c r="D4853" s="21" t="s">
        <v>345</v>
      </c>
      <c r="E4853" s="23"/>
    </row>
    <row r="4854" spans="1:5" ht="20" customHeight="1">
      <c r="A4854" s="19" t="s">
        <v>8547</v>
      </c>
      <c r="B4854" s="20" t="s">
        <v>8548</v>
      </c>
      <c r="C4854" s="22">
        <v>-942</v>
      </c>
      <c r="D4854" s="21" t="s">
        <v>345</v>
      </c>
      <c r="E4854" s="23"/>
    </row>
    <row r="4855" spans="1:5" ht="20" customHeight="1">
      <c r="A4855" s="19" t="s">
        <v>8549</v>
      </c>
      <c r="B4855" s="20" t="s">
        <v>8550</v>
      </c>
      <c r="C4855" s="21" t="s">
        <v>160497</v>
      </c>
      <c r="D4855" s="21" t="s">
        <v>296</v>
      </c>
      <c r="E4855" s="23"/>
    </row>
    <row r="4856" spans="1:5" ht="20" customHeight="1">
      <c r="A4856" s="19" t="s">
        <v>8551</v>
      </c>
      <c r="B4856" s="20" t="s">
        <v>8552</v>
      </c>
      <c r="C4856" s="22">
        <v>-895</v>
      </c>
      <c r="D4856" s="21" t="s">
        <v>345</v>
      </c>
      <c r="E4856" s="23"/>
    </row>
    <row r="4857" spans="1:5" ht="20" customHeight="1">
      <c r="A4857" s="19" t="s">
        <v>8553</v>
      </c>
      <c r="B4857" s="20" t="s">
        <v>8552</v>
      </c>
      <c r="C4857" s="22">
        <v>-895</v>
      </c>
      <c r="D4857" s="21" t="s">
        <v>345</v>
      </c>
      <c r="E4857" s="23"/>
    </row>
    <row r="4858" spans="1:5" ht="20" customHeight="1">
      <c r="A4858" s="19" t="s">
        <v>8554</v>
      </c>
      <c r="B4858" s="20" t="s">
        <v>8555</v>
      </c>
      <c r="C4858" s="21" t="s">
        <v>160498</v>
      </c>
      <c r="D4858" s="21" t="s">
        <v>345</v>
      </c>
      <c r="E4858" s="23"/>
    </row>
    <row r="4859" spans="1:5" ht="20" customHeight="1">
      <c r="A4859" s="19" t="s">
        <v>8556</v>
      </c>
      <c r="B4859" s="20" t="s">
        <v>8557</v>
      </c>
      <c r="C4859" s="21" t="s">
        <v>160499</v>
      </c>
      <c r="D4859" s="21" t="s">
        <v>345</v>
      </c>
      <c r="E4859" s="23"/>
    </row>
    <row r="4860" spans="1:5" ht="20" customHeight="1">
      <c r="A4860" s="19" t="s">
        <v>8558</v>
      </c>
      <c r="B4860" s="20" t="s">
        <v>8559</v>
      </c>
      <c r="C4860" s="21" t="s">
        <v>160500</v>
      </c>
      <c r="D4860" s="21" t="s">
        <v>296</v>
      </c>
      <c r="E4860" s="23"/>
    </row>
    <row r="4861" spans="1:5" ht="20" customHeight="1">
      <c r="A4861" s="19" t="s">
        <v>8560</v>
      </c>
      <c r="B4861" s="20" t="s">
        <v>8561</v>
      </c>
      <c r="C4861" s="21" t="s">
        <v>160501</v>
      </c>
      <c r="D4861" s="21" t="s">
        <v>345</v>
      </c>
      <c r="E4861" s="23"/>
    </row>
    <row r="4862" spans="1:5" ht="20" customHeight="1">
      <c r="A4862" s="19" t="s">
        <v>8562</v>
      </c>
      <c r="B4862" s="20" t="s">
        <v>8563</v>
      </c>
      <c r="C4862" s="21" t="s">
        <v>160502</v>
      </c>
      <c r="D4862" s="21" t="s">
        <v>345</v>
      </c>
      <c r="E4862" s="23"/>
    </row>
    <row r="4863" spans="1:5" ht="20" customHeight="1">
      <c r="A4863" s="19" t="s">
        <v>8564</v>
      </c>
      <c r="B4863" s="20" t="s">
        <v>8565</v>
      </c>
      <c r="C4863" s="22">
        <v>-1964</v>
      </c>
      <c r="D4863" s="21" t="s">
        <v>345</v>
      </c>
      <c r="E4863" s="23"/>
    </row>
    <row r="4864" spans="1:5" ht="20" customHeight="1">
      <c r="A4864" s="19" t="s">
        <v>8566</v>
      </c>
      <c r="B4864" s="20" t="s">
        <v>8565</v>
      </c>
      <c r="C4864" s="22">
        <v>-1964</v>
      </c>
      <c r="D4864" s="21" t="s">
        <v>345</v>
      </c>
      <c r="E4864" s="23"/>
    </row>
    <row r="4865" spans="1:5" ht="20" customHeight="1">
      <c r="A4865" s="19" t="s">
        <v>8567</v>
      </c>
      <c r="B4865" s="20" t="s">
        <v>8565</v>
      </c>
      <c r="C4865" s="22">
        <v>-1964</v>
      </c>
      <c r="D4865" s="21" t="s">
        <v>345</v>
      </c>
      <c r="E4865" s="23"/>
    </row>
    <row r="4866" spans="1:5" ht="20" customHeight="1">
      <c r="A4866" s="19" t="s">
        <v>8568</v>
      </c>
      <c r="B4866" s="20" t="s">
        <v>8569</v>
      </c>
      <c r="C4866" s="21" t="s">
        <v>160503</v>
      </c>
      <c r="D4866" s="21" t="s">
        <v>345</v>
      </c>
      <c r="E4866" s="23"/>
    </row>
    <row r="4867" spans="1:5" ht="20" customHeight="1">
      <c r="A4867" s="19" t="s">
        <v>8570</v>
      </c>
      <c r="B4867" s="20" t="s">
        <v>8571</v>
      </c>
      <c r="C4867" s="21" t="s">
        <v>160504</v>
      </c>
      <c r="D4867" s="21" t="s">
        <v>345</v>
      </c>
      <c r="E4867" s="23"/>
    </row>
    <row r="4868" spans="1:5" ht="20" customHeight="1">
      <c r="A4868" s="19" t="s">
        <v>8572</v>
      </c>
      <c r="B4868" s="20" t="s">
        <v>8573</v>
      </c>
      <c r="C4868" s="21" t="s">
        <v>160505</v>
      </c>
      <c r="D4868" s="21" t="s">
        <v>345</v>
      </c>
      <c r="E4868" s="23"/>
    </row>
    <row r="4869" spans="1:5" ht="20" customHeight="1">
      <c r="A4869" s="19" t="s">
        <v>8574</v>
      </c>
      <c r="B4869" s="20" t="s">
        <v>8575</v>
      </c>
      <c r="C4869" s="21" t="s">
        <v>160506</v>
      </c>
      <c r="D4869" s="21" t="s">
        <v>345</v>
      </c>
      <c r="E4869" s="23"/>
    </row>
    <row r="4870" spans="1:5" ht="20" customHeight="1">
      <c r="A4870" s="19" t="s">
        <v>8576</v>
      </c>
      <c r="B4870" s="20" t="s">
        <v>8577</v>
      </c>
      <c r="C4870" s="21" t="s">
        <v>160507</v>
      </c>
      <c r="D4870" s="21" t="s">
        <v>345</v>
      </c>
      <c r="E4870" s="23"/>
    </row>
    <row r="4871" spans="1:5" ht="20" customHeight="1">
      <c r="A4871" s="19" t="s">
        <v>8578</v>
      </c>
      <c r="B4871" s="20" t="s">
        <v>8579</v>
      </c>
      <c r="C4871" s="21" t="s">
        <v>160508</v>
      </c>
      <c r="D4871" s="21" t="s">
        <v>345</v>
      </c>
      <c r="E4871" s="23"/>
    </row>
    <row r="4872" spans="1:5" ht="20" customHeight="1">
      <c r="A4872" s="19" t="s">
        <v>8580</v>
      </c>
      <c r="B4872" s="20" t="s">
        <v>8581</v>
      </c>
      <c r="C4872" s="21" t="s">
        <v>160509</v>
      </c>
      <c r="D4872" s="21" t="s">
        <v>139</v>
      </c>
      <c r="E4872" s="23"/>
    </row>
    <row r="4873" spans="1:5" ht="20" customHeight="1">
      <c r="A4873" s="19" t="s">
        <v>8582</v>
      </c>
      <c r="B4873" s="20" t="s">
        <v>8583</v>
      </c>
      <c r="C4873" s="21" t="s">
        <v>160510</v>
      </c>
      <c r="D4873" s="21" t="s">
        <v>296</v>
      </c>
      <c r="E4873" s="23"/>
    </row>
    <row r="4874" spans="1:5" ht="20" customHeight="1">
      <c r="A4874" s="19" t="s">
        <v>8584</v>
      </c>
      <c r="B4874" s="20" t="s">
        <v>8585</v>
      </c>
      <c r="C4874" s="21" t="s">
        <v>160511</v>
      </c>
      <c r="D4874" s="21" t="s">
        <v>345</v>
      </c>
      <c r="E4874" s="23"/>
    </row>
    <row r="4875" spans="1:5" ht="20" customHeight="1">
      <c r="A4875" s="19" t="s">
        <v>8586</v>
      </c>
      <c r="B4875" s="20" t="s">
        <v>8585</v>
      </c>
      <c r="C4875" s="21" t="s">
        <v>160511</v>
      </c>
      <c r="D4875" s="21" t="s">
        <v>345</v>
      </c>
      <c r="E4875" s="23"/>
    </row>
    <row r="4876" spans="1:5" ht="20" customHeight="1">
      <c r="A4876" s="19" t="s">
        <v>8587</v>
      </c>
      <c r="B4876" s="20" t="s">
        <v>8588</v>
      </c>
      <c r="C4876" s="21" t="s">
        <v>160512</v>
      </c>
      <c r="D4876" s="21" t="s">
        <v>345</v>
      </c>
      <c r="E4876" s="23"/>
    </row>
    <row r="4877" spans="1:5" ht="20" customHeight="1">
      <c r="A4877" s="19" t="s">
        <v>8589</v>
      </c>
      <c r="B4877" s="20" t="s">
        <v>8588</v>
      </c>
      <c r="C4877" s="21" t="s">
        <v>160512</v>
      </c>
      <c r="D4877" s="21" t="s">
        <v>345</v>
      </c>
      <c r="E4877" s="23"/>
    </row>
    <row r="4878" spans="1:5" ht="20" customHeight="1">
      <c r="A4878" s="19" t="s">
        <v>8590</v>
      </c>
      <c r="B4878" s="20" t="s">
        <v>8588</v>
      </c>
      <c r="C4878" s="21" t="s">
        <v>160512</v>
      </c>
      <c r="D4878" s="21" t="s">
        <v>345</v>
      </c>
      <c r="E4878" s="23"/>
    </row>
    <row r="4879" spans="1:5" ht="20" customHeight="1">
      <c r="A4879" s="19" t="s">
        <v>8591</v>
      </c>
      <c r="B4879" s="20" t="s">
        <v>8592</v>
      </c>
      <c r="C4879" s="21" t="s">
        <v>160513</v>
      </c>
      <c r="D4879" s="21" t="s">
        <v>345</v>
      </c>
      <c r="E4879" s="23"/>
    </row>
    <row r="4880" spans="1:5" ht="20" customHeight="1">
      <c r="A4880" s="19" t="s">
        <v>8593</v>
      </c>
      <c r="B4880" s="20" t="s">
        <v>8594</v>
      </c>
      <c r="C4880" s="21" t="s">
        <v>160514</v>
      </c>
      <c r="D4880" s="21" t="s">
        <v>345</v>
      </c>
      <c r="E4880" s="23"/>
    </row>
    <row r="4881" spans="1:5" ht="20" customHeight="1">
      <c r="A4881" s="19" t="s">
        <v>8595</v>
      </c>
      <c r="B4881" s="20" t="s">
        <v>8596</v>
      </c>
      <c r="C4881" s="21" t="s">
        <v>160515</v>
      </c>
      <c r="D4881" s="21" t="s">
        <v>345</v>
      </c>
      <c r="E4881" s="23"/>
    </row>
    <row r="4882" spans="1:5" ht="20" customHeight="1">
      <c r="A4882" s="19" t="s">
        <v>8597</v>
      </c>
      <c r="B4882" s="20" t="s">
        <v>8598</v>
      </c>
      <c r="C4882" s="21" t="s">
        <v>160516</v>
      </c>
      <c r="D4882" s="21" t="s">
        <v>345</v>
      </c>
      <c r="E4882" s="23"/>
    </row>
    <row r="4883" spans="1:5" ht="20" customHeight="1">
      <c r="A4883" s="19" t="s">
        <v>8599</v>
      </c>
      <c r="B4883" s="20" t="s">
        <v>8600</v>
      </c>
      <c r="C4883" s="21" t="s">
        <v>160517</v>
      </c>
      <c r="D4883" s="21" t="s">
        <v>345</v>
      </c>
      <c r="E4883" s="23"/>
    </row>
    <row r="4884" spans="1:5" ht="20" customHeight="1">
      <c r="A4884" s="19" t="s">
        <v>8601</v>
      </c>
      <c r="B4884" s="20" t="s">
        <v>8600</v>
      </c>
      <c r="C4884" s="21" t="s">
        <v>160517</v>
      </c>
      <c r="D4884" s="21" t="s">
        <v>345</v>
      </c>
      <c r="E4884" s="23"/>
    </row>
    <row r="4885" spans="1:5" ht="20" customHeight="1">
      <c r="A4885" s="19" t="s">
        <v>8602</v>
      </c>
      <c r="B4885" s="20" t="s">
        <v>8603</v>
      </c>
      <c r="C4885" s="21" t="s">
        <v>160518</v>
      </c>
      <c r="D4885" s="21" t="s">
        <v>345</v>
      </c>
      <c r="E4885" s="23"/>
    </row>
    <row r="4886" spans="1:5" ht="20" customHeight="1">
      <c r="A4886" s="19" t="s">
        <v>8604</v>
      </c>
      <c r="B4886" s="20" t="s">
        <v>8605</v>
      </c>
      <c r="C4886" s="21" t="s">
        <v>160519</v>
      </c>
      <c r="D4886" s="21" t="s">
        <v>345</v>
      </c>
      <c r="E4886" s="23"/>
    </row>
    <row r="4887" spans="1:5" ht="20" customHeight="1">
      <c r="A4887" s="19" t="s">
        <v>8606</v>
      </c>
      <c r="B4887" s="20" t="s">
        <v>8607</v>
      </c>
      <c r="C4887" s="21" t="s">
        <v>160520</v>
      </c>
      <c r="D4887" s="21" t="s">
        <v>345</v>
      </c>
      <c r="E4887" s="23"/>
    </row>
    <row r="4888" spans="1:5" ht="20" customHeight="1">
      <c r="A4888" s="19" t="s">
        <v>8608</v>
      </c>
      <c r="B4888" s="20" t="s">
        <v>8609</v>
      </c>
      <c r="C4888" s="21" t="s">
        <v>160521</v>
      </c>
      <c r="D4888" s="21" t="s">
        <v>345</v>
      </c>
      <c r="E4888" s="23"/>
    </row>
    <row r="4889" spans="1:5" ht="20" customHeight="1">
      <c r="A4889" s="19" t="s">
        <v>8610</v>
      </c>
      <c r="B4889" s="20" t="s">
        <v>8611</v>
      </c>
      <c r="C4889" s="21" t="s">
        <v>160522</v>
      </c>
      <c r="D4889" s="21" t="s">
        <v>345</v>
      </c>
      <c r="E4889" s="23"/>
    </row>
    <row r="4890" spans="1:5" ht="20" customHeight="1">
      <c r="A4890" s="19" t="s">
        <v>8612</v>
      </c>
      <c r="B4890" s="20" t="s">
        <v>8611</v>
      </c>
      <c r="C4890" s="21" t="s">
        <v>160522</v>
      </c>
      <c r="D4890" s="21" t="s">
        <v>345</v>
      </c>
      <c r="E4890" s="23"/>
    </row>
    <row r="4891" spans="1:5" ht="20" customHeight="1">
      <c r="A4891" s="19" t="s">
        <v>8613</v>
      </c>
      <c r="B4891" s="20" t="s">
        <v>8614</v>
      </c>
      <c r="C4891" s="21" t="s">
        <v>160523</v>
      </c>
      <c r="D4891" s="21" t="s">
        <v>345</v>
      </c>
      <c r="E4891" s="23"/>
    </row>
    <row r="4892" spans="1:5" ht="20" customHeight="1">
      <c r="A4892" s="19" t="s">
        <v>8615</v>
      </c>
      <c r="B4892" s="20" t="s">
        <v>8616</v>
      </c>
      <c r="C4892" s="21" t="s">
        <v>160524</v>
      </c>
      <c r="D4892" s="21" t="s">
        <v>345</v>
      </c>
      <c r="E4892" s="23"/>
    </row>
    <row r="4893" spans="1:5" ht="20" customHeight="1">
      <c r="A4893" s="19" t="s">
        <v>8617</v>
      </c>
      <c r="B4893" s="20" t="s">
        <v>8616</v>
      </c>
      <c r="C4893" s="21" t="s">
        <v>160524</v>
      </c>
      <c r="D4893" s="21" t="s">
        <v>345</v>
      </c>
      <c r="E4893" s="23"/>
    </row>
    <row r="4894" spans="1:5" ht="20" customHeight="1">
      <c r="A4894" s="19" t="s">
        <v>8618</v>
      </c>
      <c r="B4894" s="20" t="s">
        <v>8619</v>
      </c>
      <c r="C4894" s="21" t="s">
        <v>160525</v>
      </c>
      <c r="D4894" s="21" t="s">
        <v>345</v>
      </c>
      <c r="E4894" s="23"/>
    </row>
    <row r="4895" spans="1:5" ht="20" customHeight="1">
      <c r="A4895" s="19" t="s">
        <v>8620</v>
      </c>
      <c r="B4895" s="20" t="s">
        <v>8621</v>
      </c>
      <c r="C4895" s="21" t="s">
        <v>160526</v>
      </c>
      <c r="D4895" s="21" t="s">
        <v>345</v>
      </c>
      <c r="E4895" s="23"/>
    </row>
    <row r="4896" spans="1:5" ht="20" customHeight="1">
      <c r="A4896" s="19" t="s">
        <v>8622</v>
      </c>
      <c r="B4896" s="20" t="s">
        <v>8623</v>
      </c>
      <c r="C4896" s="21" t="s">
        <v>160527</v>
      </c>
      <c r="D4896" s="21" t="s">
        <v>296</v>
      </c>
      <c r="E4896" s="23"/>
    </row>
    <row r="4897" spans="1:5" ht="20" customHeight="1">
      <c r="A4897" s="19" t="s">
        <v>8624</v>
      </c>
      <c r="B4897" s="20" t="s">
        <v>8625</v>
      </c>
      <c r="C4897" s="21" t="s">
        <v>160528</v>
      </c>
      <c r="D4897" s="21" t="s">
        <v>345</v>
      </c>
      <c r="E4897" s="23"/>
    </row>
    <row r="4898" spans="1:5" ht="20" customHeight="1">
      <c r="A4898" s="19" t="s">
        <v>8626</v>
      </c>
      <c r="B4898" s="20" t="s">
        <v>8627</v>
      </c>
      <c r="C4898" s="21" t="s">
        <v>160529</v>
      </c>
      <c r="D4898" s="21" t="s">
        <v>345</v>
      </c>
      <c r="E4898" s="23"/>
    </row>
    <row r="4899" spans="1:5" ht="20" customHeight="1">
      <c r="A4899" s="19" t="s">
        <v>8628</v>
      </c>
      <c r="B4899" s="20" t="s">
        <v>8629</v>
      </c>
      <c r="C4899" s="22">
        <v>554</v>
      </c>
      <c r="D4899" s="21" t="s">
        <v>296</v>
      </c>
      <c r="E4899" s="23"/>
    </row>
    <row r="4900" spans="1:5" ht="20" customHeight="1">
      <c r="A4900" s="19" t="s">
        <v>8630</v>
      </c>
      <c r="B4900" s="20" t="s">
        <v>8631</v>
      </c>
      <c r="C4900" s="21" t="s">
        <v>160530</v>
      </c>
      <c r="D4900" s="21" t="s">
        <v>345</v>
      </c>
      <c r="E4900" s="23"/>
    </row>
    <row r="4901" spans="1:5" ht="20" customHeight="1">
      <c r="A4901" s="19" t="s">
        <v>8632</v>
      </c>
      <c r="B4901" s="20" t="s">
        <v>8631</v>
      </c>
      <c r="C4901" s="21" t="s">
        <v>160530</v>
      </c>
      <c r="D4901" s="21" t="s">
        <v>345</v>
      </c>
      <c r="E4901" s="23"/>
    </row>
    <row r="4902" spans="1:5" ht="20" customHeight="1">
      <c r="A4902" s="19" t="s">
        <v>8633</v>
      </c>
      <c r="B4902" s="20" t="s">
        <v>8631</v>
      </c>
      <c r="C4902" s="21" t="s">
        <v>160530</v>
      </c>
      <c r="D4902" s="21" t="s">
        <v>345</v>
      </c>
      <c r="E4902" s="23"/>
    </row>
    <row r="4903" spans="1:5" ht="20" customHeight="1">
      <c r="A4903" s="19" t="s">
        <v>8634</v>
      </c>
      <c r="B4903" s="20" t="s">
        <v>8635</v>
      </c>
      <c r="C4903" s="21" t="s">
        <v>160531</v>
      </c>
      <c r="D4903" s="21" t="s">
        <v>345</v>
      </c>
      <c r="E4903" s="23"/>
    </row>
    <row r="4904" spans="1:5" ht="20" customHeight="1">
      <c r="A4904" s="19" t="s">
        <v>8636</v>
      </c>
      <c r="B4904" s="20" t="s">
        <v>8637</v>
      </c>
      <c r="C4904" s="21" t="s">
        <v>160532</v>
      </c>
      <c r="D4904" s="21" t="s">
        <v>345</v>
      </c>
      <c r="E4904" s="23"/>
    </row>
    <row r="4905" spans="1:5" ht="20" customHeight="1">
      <c r="A4905" s="19" t="s">
        <v>8638</v>
      </c>
      <c r="B4905" s="20" t="s">
        <v>8639</v>
      </c>
      <c r="C4905" s="21" t="s">
        <v>160533</v>
      </c>
      <c r="D4905" s="21" t="s">
        <v>345</v>
      </c>
      <c r="E4905" s="23"/>
    </row>
    <row r="4906" spans="1:5" ht="20" customHeight="1">
      <c r="A4906" s="19" t="s">
        <v>8640</v>
      </c>
      <c r="B4906" s="20" t="s">
        <v>8641</v>
      </c>
      <c r="C4906" s="21" t="s">
        <v>160534</v>
      </c>
      <c r="D4906" s="21" t="s">
        <v>296</v>
      </c>
      <c r="E4906" s="23"/>
    </row>
    <row r="4907" spans="1:5" ht="20" customHeight="1">
      <c r="A4907" s="19" t="s">
        <v>8642</v>
      </c>
      <c r="B4907" s="20" t="s">
        <v>8643</v>
      </c>
      <c r="C4907" s="21" t="s">
        <v>160535</v>
      </c>
      <c r="D4907" s="21" t="s">
        <v>296</v>
      </c>
      <c r="E4907" s="23"/>
    </row>
    <row r="4908" spans="1:5" ht="20" customHeight="1">
      <c r="A4908" s="19" t="s">
        <v>8644</v>
      </c>
      <c r="B4908" s="20" t="s">
        <v>8643</v>
      </c>
      <c r="C4908" s="21" t="s">
        <v>160535</v>
      </c>
      <c r="D4908" s="21" t="s">
        <v>296</v>
      </c>
      <c r="E4908" s="23"/>
    </row>
    <row r="4909" spans="1:5" ht="20" customHeight="1">
      <c r="A4909" s="19" t="s">
        <v>8645</v>
      </c>
      <c r="B4909" s="20" t="s">
        <v>8646</v>
      </c>
      <c r="C4909" s="21" t="s">
        <v>160536</v>
      </c>
      <c r="D4909" s="21" t="s">
        <v>345</v>
      </c>
      <c r="E4909" s="23"/>
    </row>
    <row r="4910" spans="1:5" ht="20" customHeight="1">
      <c r="A4910" s="19" t="s">
        <v>8647</v>
      </c>
      <c r="B4910" s="20" t="s">
        <v>8648</v>
      </c>
      <c r="C4910" s="21" t="s">
        <v>160537</v>
      </c>
      <c r="D4910" s="21" t="s">
        <v>296</v>
      </c>
      <c r="E4910" s="23"/>
    </row>
    <row r="4911" spans="1:5" ht="20" customHeight="1">
      <c r="A4911" s="19" t="s">
        <v>8649</v>
      </c>
      <c r="B4911" s="20" t="s">
        <v>8650</v>
      </c>
      <c r="C4911" s="21" t="s">
        <v>160538</v>
      </c>
      <c r="D4911" s="21" t="s">
        <v>139</v>
      </c>
      <c r="E4911" s="23"/>
    </row>
    <row r="4912" spans="1:5" ht="20" customHeight="1">
      <c r="A4912" s="19" t="s">
        <v>8651</v>
      </c>
      <c r="B4912" s="20" t="s">
        <v>8652</v>
      </c>
      <c r="C4912" s="21" t="s">
        <v>160539</v>
      </c>
      <c r="D4912" s="21" t="s">
        <v>345</v>
      </c>
      <c r="E4912" s="23"/>
    </row>
    <row r="4913" spans="1:5" ht="20" customHeight="1">
      <c r="A4913" s="19" t="s">
        <v>8653</v>
      </c>
      <c r="B4913" s="20" t="s">
        <v>8654</v>
      </c>
      <c r="C4913" s="21" t="s">
        <v>160540</v>
      </c>
      <c r="D4913" s="21" t="s">
        <v>345</v>
      </c>
      <c r="E4913" s="23"/>
    </row>
    <row r="4914" spans="1:5" ht="20" customHeight="1">
      <c r="A4914" s="19" t="s">
        <v>8655</v>
      </c>
      <c r="B4914" s="20" t="s">
        <v>8656</v>
      </c>
      <c r="C4914" s="21" t="s">
        <v>160541</v>
      </c>
      <c r="D4914" s="21" t="s">
        <v>345</v>
      </c>
      <c r="E4914" s="23"/>
    </row>
    <row r="4915" spans="1:5" ht="20" customHeight="1">
      <c r="A4915" s="19" t="s">
        <v>8657</v>
      </c>
      <c r="B4915" s="20" t="s">
        <v>8658</v>
      </c>
      <c r="C4915" s="21" t="s">
        <v>160542</v>
      </c>
      <c r="D4915" s="21" t="s">
        <v>345</v>
      </c>
      <c r="E4915" s="23"/>
    </row>
    <row r="4916" spans="1:5" ht="20" customHeight="1">
      <c r="A4916" s="19" t="s">
        <v>8659</v>
      </c>
      <c r="B4916" s="20" t="s">
        <v>8660</v>
      </c>
      <c r="C4916" s="21" t="s">
        <v>160543</v>
      </c>
      <c r="D4916" s="21" t="s">
        <v>345</v>
      </c>
      <c r="E4916" s="23"/>
    </row>
    <row r="4917" spans="1:5" ht="20" customHeight="1">
      <c r="A4917" s="19" t="s">
        <v>8661</v>
      </c>
      <c r="B4917" s="20" t="s">
        <v>8662</v>
      </c>
      <c r="C4917" s="21" t="s">
        <v>160544</v>
      </c>
      <c r="D4917" s="21" t="s">
        <v>345</v>
      </c>
      <c r="E4917" s="23"/>
    </row>
    <row r="4918" spans="1:5" ht="20" customHeight="1">
      <c r="A4918" s="19" t="s">
        <v>8663</v>
      </c>
      <c r="B4918" s="20" t="s">
        <v>8662</v>
      </c>
      <c r="C4918" s="21" t="s">
        <v>160544</v>
      </c>
      <c r="D4918" s="21" t="s">
        <v>345</v>
      </c>
      <c r="E4918" s="23"/>
    </row>
    <row r="4919" spans="1:5" ht="20" customHeight="1">
      <c r="A4919" s="19" t="s">
        <v>8664</v>
      </c>
      <c r="B4919" s="20" t="s">
        <v>8665</v>
      </c>
      <c r="C4919" s="21" t="s">
        <v>160545</v>
      </c>
      <c r="D4919" s="21" t="s">
        <v>139</v>
      </c>
      <c r="E4919" s="23"/>
    </row>
    <row r="4920" spans="1:5" ht="20" customHeight="1">
      <c r="A4920" s="19" t="s">
        <v>8666</v>
      </c>
      <c r="B4920" s="20" t="s">
        <v>8667</v>
      </c>
      <c r="C4920" s="21" t="s">
        <v>160546</v>
      </c>
      <c r="D4920" s="21" t="s">
        <v>345</v>
      </c>
      <c r="E4920" s="23"/>
    </row>
    <row r="4921" spans="1:5" ht="20" customHeight="1">
      <c r="A4921" s="19" t="s">
        <v>8668</v>
      </c>
      <c r="B4921" s="20" t="s">
        <v>8669</v>
      </c>
      <c r="C4921" s="21" t="s">
        <v>160547</v>
      </c>
      <c r="D4921" s="21" t="s">
        <v>345</v>
      </c>
      <c r="E4921" s="23"/>
    </row>
    <row r="4922" spans="1:5" ht="20" customHeight="1">
      <c r="A4922" s="19" t="s">
        <v>8670</v>
      </c>
      <c r="B4922" s="20" t="s">
        <v>8671</v>
      </c>
      <c r="C4922" s="21" t="s">
        <v>160548</v>
      </c>
      <c r="D4922" s="21" t="s">
        <v>345</v>
      </c>
      <c r="E4922" s="23"/>
    </row>
    <row r="4923" spans="1:5" ht="20" customHeight="1">
      <c r="A4923" s="19" t="s">
        <v>8672</v>
      </c>
      <c r="B4923" s="20" t="s">
        <v>8673</v>
      </c>
      <c r="C4923" s="21" t="s">
        <v>160549</v>
      </c>
      <c r="D4923" s="21" t="s">
        <v>345</v>
      </c>
      <c r="E4923" s="23"/>
    </row>
    <row r="4924" spans="1:5" ht="20" customHeight="1">
      <c r="A4924" s="19" t="s">
        <v>8674</v>
      </c>
      <c r="B4924" s="20" t="s">
        <v>8675</v>
      </c>
      <c r="C4924" s="21" t="s">
        <v>160550</v>
      </c>
      <c r="D4924" s="21" t="s">
        <v>345</v>
      </c>
      <c r="E4924" s="23"/>
    </row>
    <row r="4925" spans="1:5" ht="20" customHeight="1">
      <c r="A4925" s="19" t="s">
        <v>8676</v>
      </c>
      <c r="B4925" s="20" t="s">
        <v>8675</v>
      </c>
      <c r="C4925" s="21" t="s">
        <v>160550</v>
      </c>
      <c r="D4925" s="21" t="s">
        <v>345</v>
      </c>
      <c r="E4925" s="23"/>
    </row>
    <row r="4926" spans="1:5" ht="20" customHeight="1">
      <c r="A4926" s="19" t="s">
        <v>8677</v>
      </c>
      <c r="B4926" s="20" t="s">
        <v>8675</v>
      </c>
      <c r="C4926" s="21" t="s">
        <v>160550</v>
      </c>
      <c r="D4926" s="21" t="s">
        <v>345</v>
      </c>
      <c r="E4926" s="23"/>
    </row>
    <row r="4927" spans="1:5" ht="20" customHeight="1">
      <c r="A4927" s="19" t="s">
        <v>8678</v>
      </c>
      <c r="B4927" s="20" t="s">
        <v>8679</v>
      </c>
      <c r="C4927" s="21" t="s">
        <v>160551</v>
      </c>
      <c r="D4927" s="21" t="s">
        <v>345</v>
      </c>
      <c r="E4927" s="23"/>
    </row>
    <row r="4928" spans="1:5" ht="20" customHeight="1">
      <c r="A4928" s="19" t="s">
        <v>8680</v>
      </c>
      <c r="B4928" s="20" t="s">
        <v>8681</v>
      </c>
      <c r="C4928" s="21" t="s">
        <v>160552</v>
      </c>
      <c r="D4928" s="21" t="s">
        <v>345</v>
      </c>
      <c r="E4928" s="23"/>
    </row>
    <row r="4929" spans="1:5" ht="20" customHeight="1">
      <c r="A4929" s="19" t="s">
        <v>8682</v>
      </c>
      <c r="B4929" s="20" t="s">
        <v>8683</v>
      </c>
      <c r="C4929" s="21" t="s">
        <v>160553</v>
      </c>
      <c r="D4929" s="21" t="s">
        <v>345</v>
      </c>
      <c r="E4929" s="23"/>
    </row>
    <row r="4930" spans="1:5" ht="20" customHeight="1">
      <c r="A4930" s="19" t="s">
        <v>8684</v>
      </c>
      <c r="B4930" s="20" t="s">
        <v>8685</v>
      </c>
      <c r="C4930" s="21" t="s">
        <v>160554</v>
      </c>
      <c r="D4930" s="21" t="s">
        <v>345</v>
      </c>
      <c r="E4930" s="23"/>
    </row>
    <row r="4931" spans="1:5" ht="20" customHeight="1">
      <c r="A4931" s="19" t="s">
        <v>8686</v>
      </c>
      <c r="B4931" s="20" t="s">
        <v>8687</v>
      </c>
      <c r="C4931" s="21" t="s">
        <v>160555</v>
      </c>
      <c r="D4931" s="21" t="s">
        <v>345</v>
      </c>
      <c r="E4931" s="23"/>
    </row>
    <row r="4932" spans="1:5" ht="20" customHeight="1">
      <c r="A4932" s="19" t="s">
        <v>8688</v>
      </c>
      <c r="B4932" s="20" t="s">
        <v>8687</v>
      </c>
      <c r="C4932" s="21" t="s">
        <v>160555</v>
      </c>
      <c r="D4932" s="21" t="s">
        <v>345</v>
      </c>
      <c r="E4932" s="23"/>
    </row>
    <row r="4933" spans="1:5" ht="20" customHeight="1">
      <c r="A4933" s="19" t="s">
        <v>8689</v>
      </c>
      <c r="B4933" s="20" t="s">
        <v>8690</v>
      </c>
      <c r="C4933" s="21" t="s">
        <v>160556</v>
      </c>
      <c r="D4933" s="21" t="s">
        <v>345</v>
      </c>
      <c r="E4933" s="23"/>
    </row>
    <row r="4934" spans="1:5" ht="20" customHeight="1">
      <c r="A4934" s="19" t="s">
        <v>8691</v>
      </c>
      <c r="B4934" s="20" t="s">
        <v>8692</v>
      </c>
      <c r="C4934" s="21" t="s">
        <v>160557</v>
      </c>
      <c r="D4934" s="21" t="s">
        <v>345</v>
      </c>
      <c r="E4934" s="23"/>
    </row>
    <row r="4935" spans="1:5" ht="20" customHeight="1">
      <c r="A4935" s="19" t="s">
        <v>8693</v>
      </c>
      <c r="B4935" s="20" t="s">
        <v>8692</v>
      </c>
      <c r="C4935" s="21" t="s">
        <v>160557</v>
      </c>
      <c r="D4935" s="21" t="s">
        <v>345</v>
      </c>
      <c r="E4935" s="23"/>
    </row>
    <row r="4936" spans="1:5" ht="20" customHeight="1">
      <c r="A4936" s="19" t="s">
        <v>8694</v>
      </c>
      <c r="B4936" s="20" t="s">
        <v>8692</v>
      </c>
      <c r="C4936" s="21" t="s">
        <v>160557</v>
      </c>
      <c r="D4936" s="21" t="s">
        <v>345</v>
      </c>
      <c r="E4936" s="23"/>
    </row>
    <row r="4937" spans="1:5" ht="20" customHeight="1">
      <c r="A4937" s="19" t="s">
        <v>8695</v>
      </c>
      <c r="B4937" s="20" t="s">
        <v>8696</v>
      </c>
      <c r="C4937" s="22">
        <v>508</v>
      </c>
      <c r="D4937" s="21" t="s">
        <v>345</v>
      </c>
      <c r="E4937" s="23"/>
    </row>
    <row r="4938" spans="1:5" ht="20" customHeight="1">
      <c r="A4938" s="19" t="s">
        <v>8697</v>
      </c>
      <c r="B4938" s="24">
        <v>100</v>
      </c>
      <c r="C4938" s="21" t="s">
        <v>160558</v>
      </c>
      <c r="D4938" s="21" t="s">
        <v>345</v>
      </c>
      <c r="E4938" s="23"/>
    </row>
    <row r="4939" spans="1:5" ht="20" customHeight="1">
      <c r="A4939" s="19" t="s">
        <v>8698</v>
      </c>
      <c r="B4939" s="20" t="s">
        <v>8699</v>
      </c>
      <c r="C4939" s="21" t="s">
        <v>160559</v>
      </c>
      <c r="D4939" s="21" t="s">
        <v>345</v>
      </c>
      <c r="E4939" s="23"/>
    </row>
    <row r="4940" spans="1:5" ht="20" customHeight="1">
      <c r="A4940" s="19" t="s">
        <v>8700</v>
      </c>
      <c r="B4940" s="20" t="s">
        <v>8701</v>
      </c>
      <c r="C4940" s="21" t="s">
        <v>160560</v>
      </c>
      <c r="D4940" s="21" t="s">
        <v>345</v>
      </c>
      <c r="E4940" s="23"/>
    </row>
    <row r="4941" spans="1:5" ht="20" customHeight="1">
      <c r="A4941" s="19" t="s">
        <v>8702</v>
      </c>
      <c r="B4941" s="20" t="s">
        <v>8701</v>
      </c>
      <c r="C4941" s="21" t="s">
        <v>160560</v>
      </c>
      <c r="D4941" s="21" t="s">
        <v>345</v>
      </c>
      <c r="E4941" s="23"/>
    </row>
    <row r="4942" spans="1:5" ht="20" customHeight="1">
      <c r="A4942" s="19" t="s">
        <v>8703</v>
      </c>
      <c r="B4942" s="20" t="s">
        <v>8704</v>
      </c>
      <c r="C4942" s="21" t="s">
        <v>160561</v>
      </c>
      <c r="D4942" s="21" t="s">
        <v>296</v>
      </c>
      <c r="E4942" s="23"/>
    </row>
    <row r="4943" spans="1:5" ht="20" customHeight="1">
      <c r="A4943" s="19" t="s">
        <v>8705</v>
      </c>
      <c r="B4943" s="24">
        <v>100</v>
      </c>
      <c r="C4943" s="21" t="s">
        <v>160562</v>
      </c>
      <c r="D4943" s="21" t="s">
        <v>345</v>
      </c>
      <c r="E4943" s="23"/>
    </row>
    <row r="4944" spans="1:5" ht="20" customHeight="1">
      <c r="A4944" s="19" t="s">
        <v>8706</v>
      </c>
      <c r="B4944" s="20" t="s">
        <v>8707</v>
      </c>
      <c r="C4944" s="21" t="s">
        <v>160563</v>
      </c>
      <c r="D4944" s="21" t="s">
        <v>345</v>
      </c>
      <c r="E4944" s="23"/>
    </row>
    <row r="4945" spans="1:5" ht="20" customHeight="1">
      <c r="A4945" s="19" t="s">
        <v>8708</v>
      </c>
      <c r="B4945" s="20" t="s">
        <v>8709</v>
      </c>
      <c r="C4945" s="21" t="s">
        <v>160564</v>
      </c>
      <c r="D4945" s="21" t="s">
        <v>345</v>
      </c>
      <c r="E4945" s="23"/>
    </row>
    <row r="4946" spans="1:5" ht="20" customHeight="1">
      <c r="A4946" s="19" t="s">
        <v>8710</v>
      </c>
      <c r="B4946" s="20" t="s">
        <v>8711</v>
      </c>
      <c r="C4946" s="21" t="s">
        <v>160565</v>
      </c>
      <c r="D4946" s="21" t="s">
        <v>345</v>
      </c>
      <c r="E4946" s="23"/>
    </row>
    <row r="4947" spans="1:5" ht="20" customHeight="1">
      <c r="A4947" s="19" t="s">
        <v>8712</v>
      </c>
      <c r="B4947" s="20" t="s">
        <v>8713</v>
      </c>
      <c r="C4947" s="22">
        <v>571</v>
      </c>
      <c r="D4947" s="21" t="s">
        <v>345</v>
      </c>
      <c r="E4947" s="23"/>
    </row>
    <row r="4948" spans="1:5" ht="20" customHeight="1">
      <c r="A4948" s="19" t="s">
        <v>8714</v>
      </c>
      <c r="B4948" s="20" t="s">
        <v>8713</v>
      </c>
      <c r="C4948" s="22">
        <v>571</v>
      </c>
      <c r="D4948" s="21" t="s">
        <v>345</v>
      </c>
      <c r="E4948" s="23"/>
    </row>
    <row r="4949" spans="1:5" ht="20" customHeight="1">
      <c r="A4949" s="19" t="s">
        <v>8715</v>
      </c>
      <c r="B4949" s="20" t="s">
        <v>8713</v>
      </c>
      <c r="C4949" s="22">
        <v>571</v>
      </c>
      <c r="D4949" s="21" t="s">
        <v>345</v>
      </c>
      <c r="E4949" s="23"/>
    </row>
    <row r="4950" spans="1:5" ht="20" customHeight="1">
      <c r="A4950" s="19" t="s">
        <v>8716</v>
      </c>
      <c r="B4950" s="20" t="s">
        <v>8713</v>
      </c>
      <c r="C4950" s="22">
        <v>571</v>
      </c>
      <c r="D4950" s="21" t="s">
        <v>345</v>
      </c>
      <c r="E4950" s="23"/>
    </row>
    <row r="4951" spans="1:5" ht="20" customHeight="1">
      <c r="A4951" s="19" t="s">
        <v>8717</v>
      </c>
      <c r="B4951" s="20" t="s">
        <v>8718</v>
      </c>
      <c r="C4951" s="21" t="s">
        <v>160566</v>
      </c>
      <c r="D4951" s="21" t="s">
        <v>345</v>
      </c>
      <c r="E4951" s="23"/>
    </row>
    <row r="4952" spans="1:5" ht="20" customHeight="1">
      <c r="A4952" s="19" t="s">
        <v>8719</v>
      </c>
      <c r="B4952" s="20" t="s">
        <v>8720</v>
      </c>
      <c r="C4952" s="21" t="s">
        <v>160567</v>
      </c>
      <c r="D4952" s="21" t="s">
        <v>345</v>
      </c>
      <c r="E4952" s="23"/>
    </row>
    <row r="4953" spans="1:5" ht="20" customHeight="1">
      <c r="A4953" s="19" t="s">
        <v>8721</v>
      </c>
      <c r="B4953" s="20" t="s">
        <v>8720</v>
      </c>
      <c r="C4953" s="21" t="s">
        <v>160567</v>
      </c>
      <c r="D4953" s="21" t="s">
        <v>345</v>
      </c>
      <c r="E4953" s="23"/>
    </row>
    <row r="4954" spans="1:5" ht="20" customHeight="1">
      <c r="A4954" s="19" t="s">
        <v>8722</v>
      </c>
      <c r="B4954" s="20" t="s">
        <v>8723</v>
      </c>
      <c r="C4954" s="21" t="s">
        <v>160568</v>
      </c>
      <c r="D4954" s="21" t="s">
        <v>139</v>
      </c>
      <c r="E4954" s="23"/>
    </row>
    <row r="4955" spans="1:5" ht="20" customHeight="1">
      <c r="A4955" s="19" t="s">
        <v>8724</v>
      </c>
      <c r="B4955" s="24">
        <v>100</v>
      </c>
      <c r="C4955" s="21" t="s">
        <v>160569</v>
      </c>
      <c r="D4955" s="21" t="s">
        <v>345</v>
      </c>
      <c r="E4955" s="23"/>
    </row>
    <row r="4956" spans="1:5" ht="20" customHeight="1">
      <c r="A4956" s="19" t="s">
        <v>8725</v>
      </c>
      <c r="B4956" s="20" t="s">
        <v>8726</v>
      </c>
      <c r="C4956" s="21" t="s">
        <v>160570</v>
      </c>
      <c r="D4956" s="21" t="s">
        <v>345</v>
      </c>
      <c r="E4956" s="23"/>
    </row>
    <row r="4957" spans="1:5" ht="20" customHeight="1">
      <c r="A4957" s="19" t="s">
        <v>8727</v>
      </c>
      <c r="B4957" s="20" t="s">
        <v>8728</v>
      </c>
      <c r="C4957" s="21" t="s">
        <v>160571</v>
      </c>
      <c r="D4957" s="21" t="s">
        <v>345</v>
      </c>
      <c r="E4957" s="23"/>
    </row>
    <row r="4958" spans="1:5" ht="20" customHeight="1">
      <c r="A4958" s="19" t="s">
        <v>8729</v>
      </c>
      <c r="B4958" s="20" t="s">
        <v>8730</v>
      </c>
      <c r="C4958" s="21" t="s">
        <v>160572</v>
      </c>
      <c r="D4958" s="21" t="s">
        <v>345</v>
      </c>
      <c r="E4958" s="23"/>
    </row>
    <row r="4959" spans="1:5" ht="20" customHeight="1">
      <c r="A4959" s="19" t="s">
        <v>8731</v>
      </c>
      <c r="B4959" s="20" t="s">
        <v>8732</v>
      </c>
      <c r="C4959" s="21" t="s">
        <v>160573</v>
      </c>
      <c r="D4959" s="21" t="s">
        <v>345</v>
      </c>
      <c r="E4959" s="23"/>
    </row>
    <row r="4960" spans="1:5" ht="20" customHeight="1">
      <c r="A4960" s="19" t="s">
        <v>8733</v>
      </c>
      <c r="B4960" s="20" t="s">
        <v>8734</v>
      </c>
      <c r="C4960" s="21" t="s">
        <v>160574</v>
      </c>
      <c r="D4960" s="21" t="s">
        <v>345</v>
      </c>
      <c r="E4960" s="23"/>
    </row>
    <row r="4961" spans="1:5" ht="20" customHeight="1">
      <c r="A4961" s="19" t="s">
        <v>8735</v>
      </c>
      <c r="B4961" s="20" t="s">
        <v>8734</v>
      </c>
      <c r="C4961" s="21" t="s">
        <v>160574</v>
      </c>
      <c r="D4961" s="21" t="s">
        <v>345</v>
      </c>
      <c r="E4961" s="23"/>
    </row>
    <row r="4962" spans="1:5" ht="20" customHeight="1">
      <c r="A4962" s="19" t="s">
        <v>8736</v>
      </c>
      <c r="B4962" s="20" t="s">
        <v>8734</v>
      </c>
      <c r="C4962" s="21" t="s">
        <v>160574</v>
      </c>
      <c r="D4962" s="21" t="s">
        <v>345</v>
      </c>
      <c r="E4962" s="23"/>
    </row>
    <row r="4963" spans="1:5" ht="20" customHeight="1">
      <c r="A4963" s="19" t="s">
        <v>8737</v>
      </c>
      <c r="B4963" s="20" t="s">
        <v>8738</v>
      </c>
      <c r="C4963" s="21" t="s">
        <v>160575</v>
      </c>
      <c r="D4963" s="21" t="s">
        <v>296</v>
      </c>
      <c r="E4963" s="23"/>
    </row>
    <row r="4964" spans="1:5" ht="20" customHeight="1">
      <c r="A4964" s="19" t="s">
        <v>8739</v>
      </c>
      <c r="B4964" s="24">
        <v>100</v>
      </c>
      <c r="C4964" s="21" t="s">
        <v>160576</v>
      </c>
      <c r="D4964" s="21" t="s">
        <v>345</v>
      </c>
      <c r="E4964" s="23"/>
    </row>
    <row r="4965" spans="1:5" ht="20" customHeight="1">
      <c r="A4965" s="19" t="s">
        <v>8740</v>
      </c>
      <c r="B4965" s="24">
        <v>100</v>
      </c>
      <c r="C4965" s="21" t="s">
        <v>160577</v>
      </c>
      <c r="D4965" s="21" t="s">
        <v>345</v>
      </c>
      <c r="E4965" s="23"/>
    </row>
    <row r="4966" spans="1:5" ht="20" customHeight="1">
      <c r="A4966" s="19" t="s">
        <v>8741</v>
      </c>
      <c r="B4966" s="20" t="s">
        <v>8742</v>
      </c>
      <c r="C4966" s="21" t="s">
        <v>160578</v>
      </c>
      <c r="D4966" s="21" t="s">
        <v>345</v>
      </c>
      <c r="E4966" s="23"/>
    </row>
    <row r="4967" spans="1:5" ht="20" customHeight="1">
      <c r="A4967" s="19" t="s">
        <v>8743</v>
      </c>
      <c r="B4967" s="24">
        <v>100</v>
      </c>
      <c r="C4967" s="22">
        <v>2192</v>
      </c>
      <c r="D4967" s="21" t="s">
        <v>345</v>
      </c>
      <c r="E4967" s="23"/>
    </row>
    <row r="4968" spans="1:5" ht="20" customHeight="1">
      <c r="A4968" s="19" t="s">
        <v>8744</v>
      </c>
      <c r="B4968" s="20" t="s">
        <v>8745</v>
      </c>
      <c r="C4968" s="21" t="s">
        <v>160579</v>
      </c>
      <c r="D4968" s="21" t="s">
        <v>296</v>
      </c>
      <c r="E4968" s="23"/>
    </row>
    <row r="4969" spans="1:5" ht="20" customHeight="1">
      <c r="A4969" s="19" t="s">
        <v>8746</v>
      </c>
      <c r="B4969" s="20" t="s">
        <v>8745</v>
      </c>
      <c r="C4969" s="21" t="s">
        <v>160579</v>
      </c>
      <c r="D4969" s="21" t="s">
        <v>296</v>
      </c>
      <c r="E4969" s="23"/>
    </row>
    <row r="4970" spans="1:5" ht="20" customHeight="1">
      <c r="A4970" s="19" t="s">
        <v>8747</v>
      </c>
      <c r="B4970" s="20" t="s">
        <v>8748</v>
      </c>
      <c r="C4970" s="21" t="s">
        <v>160580</v>
      </c>
      <c r="D4970" s="21" t="s">
        <v>345</v>
      </c>
      <c r="E4970" s="23"/>
    </row>
    <row r="4971" spans="1:5" ht="20" customHeight="1">
      <c r="A4971" s="19" t="s">
        <v>8749</v>
      </c>
      <c r="B4971" s="20" t="s">
        <v>8750</v>
      </c>
      <c r="C4971" s="21" t="s">
        <v>160581</v>
      </c>
      <c r="D4971" s="21" t="s">
        <v>345</v>
      </c>
      <c r="E4971" s="23"/>
    </row>
    <row r="4972" spans="1:5" ht="20" customHeight="1">
      <c r="A4972" s="19" t="s">
        <v>8751</v>
      </c>
      <c r="B4972" s="20" t="s">
        <v>8750</v>
      </c>
      <c r="C4972" s="21" t="s">
        <v>160581</v>
      </c>
      <c r="D4972" s="21" t="s">
        <v>345</v>
      </c>
      <c r="E4972" s="23"/>
    </row>
    <row r="4973" spans="1:5" ht="20" customHeight="1">
      <c r="A4973" s="19" t="s">
        <v>8752</v>
      </c>
      <c r="B4973" s="20" t="s">
        <v>8753</v>
      </c>
      <c r="C4973" s="21" t="s">
        <v>160582</v>
      </c>
      <c r="D4973" s="21" t="s">
        <v>345</v>
      </c>
      <c r="E4973" s="23"/>
    </row>
    <row r="4974" spans="1:5" ht="20" customHeight="1">
      <c r="A4974" s="19" t="s">
        <v>8754</v>
      </c>
      <c r="B4974" s="20" t="s">
        <v>8755</v>
      </c>
      <c r="C4974" s="21" t="s">
        <v>160583</v>
      </c>
      <c r="D4974" s="21" t="s">
        <v>345</v>
      </c>
      <c r="E4974" s="23"/>
    </row>
    <row r="4975" spans="1:5" ht="20" customHeight="1">
      <c r="A4975" s="19" t="s">
        <v>8756</v>
      </c>
      <c r="B4975" s="20" t="s">
        <v>8755</v>
      </c>
      <c r="C4975" s="21" t="s">
        <v>160583</v>
      </c>
      <c r="D4975" s="21" t="s">
        <v>345</v>
      </c>
      <c r="E4975" s="23"/>
    </row>
    <row r="4976" spans="1:5" ht="20" customHeight="1">
      <c r="A4976" s="19" t="s">
        <v>8757</v>
      </c>
      <c r="B4976" s="20" t="s">
        <v>8758</v>
      </c>
      <c r="C4976" s="21" t="s">
        <v>160584</v>
      </c>
      <c r="D4976" s="21" t="s">
        <v>345</v>
      </c>
      <c r="E4976" s="23"/>
    </row>
    <row r="4977" spans="1:5" ht="20" customHeight="1">
      <c r="A4977" s="19" t="s">
        <v>8759</v>
      </c>
      <c r="B4977" s="20" t="s">
        <v>8760</v>
      </c>
      <c r="C4977" s="21" t="s">
        <v>160585</v>
      </c>
      <c r="D4977" s="21" t="s">
        <v>345</v>
      </c>
      <c r="E4977" s="23"/>
    </row>
    <row r="4978" spans="1:5" ht="20" customHeight="1">
      <c r="A4978" s="19" t="s">
        <v>8761</v>
      </c>
      <c r="B4978" s="20" t="s">
        <v>8762</v>
      </c>
      <c r="C4978" s="21" t="s">
        <v>160586</v>
      </c>
      <c r="D4978" s="21" t="s">
        <v>345</v>
      </c>
      <c r="E4978" s="23"/>
    </row>
    <row r="4979" spans="1:5" ht="20" customHeight="1">
      <c r="A4979" s="19" t="s">
        <v>8763</v>
      </c>
      <c r="B4979" s="20" t="s">
        <v>8762</v>
      </c>
      <c r="C4979" s="21" t="s">
        <v>160586</v>
      </c>
      <c r="D4979" s="21" t="s">
        <v>345</v>
      </c>
      <c r="E4979" s="23"/>
    </row>
    <row r="4980" spans="1:5" ht="20" customHeight="1">
      <c r="A4980" s="19" t="s">
        <v>8764</v>
      </c>
      <c r="B4980" s="20" t="s">
        <v>8765</v>
      </c>
      <c r="C4980" s="21" t="s">
        <v>160587</v>
      </c>
      <c r="D4980" s="21" t="s">
        <v>296</v>
      </c>
      <c r="E4980" s="23"/>
    </row>
    <row r="4981" spans="1:5" ht="20" customHeight="1">
      <c r="A4981" s="19" t="s">
        <v>8766</v>
      </c>
      <c r="B4981" s="20" t="s">
        <v>8765</v>
      </c>
      <c r="C4981" s="21" t="s">
        <v>160587</v>
      </c>
      <c r="D4981" s="21" t="s">
        <v>296</v>
      </c>
      <c r="E4981" s="23"/>
    </row>
    <row r="4982" spans="1:5" ht="20" customHeight="1">
      <c r="A4982" s="19" t="s">
        <v>8767</v>
      </c>
      <c r="B4982" s="20" t="s">
        <v>8768</v>
      </c>
      <c r="C4982" s="21" t="s">
        <v>160588</v>
      </c>
      <c r="D4982" s="21" t="s">
        <v>345</v>
      </c>
      <c r="E4982" s="23"/>
    </row>
    <row r="4983" spans="1:5" ht="20" customHeight="1">
      <c r="A4983" s="19" t="s">
        <v>8769</v>
      </c>
      <c r="B4983" s="20" t="s">
        <v>8770</v>
      </c>
      <c r="C4983" s="21" t="s">
        <v>160589</v>
      </c>
      <c r="D4983" s="21" t="s">
        <v>345</v>
      </c>
      <c r="E4983" s="23"/>
    </row>
    <row r="4984" spans="1:5" ht="20" customHeight="1">
      <c r="A4984" s="19" t="s">
        <v>8771</v>
      </c>
      <c r="B4984" s="20" t="s">
        <v>8772</v>
      </c>
      <c r="C4984" s="21" t="s">
        <v>160590</v>
      </c>
      <c r="D4984" s="21" t="s">
        <v>345</v>
      </c>
      <c r="E4984" s="23"/>
    </row>
    <row r="4985" spans="1:5" ht="20" customHeight="1">
      <c r="A4985" s="19" t="s">
        <v>8773</v>
      </c>
      <c r="B4985" s="20" t="s">
        <v>8772</v>
      </c>
      <c r="C4985" s="21" t="s">
        <v>160590</v>
      </c>
      <c r="D4985" s="21" t="s">
        <v>345</v>
      </c>
      <c r="E4985" s="23"/>
    </row>
    <row r="4986" spans="1:5" ht="20" customHeight="1">
      <c r="A4986" s="19" t="s">
        <v>8774</v>
      </c>
      <c r="B4986" s="20" t="s">
        <v>8775</v>
      </c>
      <c r="C4986" s="21" t="s">
        <v>160591</v>
      </c>
      <c r="D4986" s="21" t="s">
        <v>345</v>
      </c>
      <c r="E4986" s="23"/>
    </row>
    <row r="4987" spans="1:5" ht="20" customHeight="1">
      <c r="A4987" s="19" t="s">
        <v>8776</v>
      </c>
      <c r="B4987" s="20" t="s">
        <v>8777</v>
      </c>
      <c r="C4987" s="21" t="s">
        <v>160592</v>
      </c>
      <c r="D4987" s="21" t="s">
        <v>345</v>
      </c>
      <c r="E4987" s="23"/>
    </row>
    <row r="4988" spans="1:5" ht="20" customHeight="1">
      <c r="A4988" s="19" t="s">
        <v>8778</v>
      </c>
      <c r="B4988" s="20" t="s">
        <v>8779</v>
      </c>
      <c r="C4988" s="21" t="s">
        <v>160593</v>
      </c>
      <c r="D4988" s="21" t="s">
        <v>345</v>
      </c>
      <c r="E4988" s="23"/>
    </row>
    <row r="4989" spans="1:5" ht="20" customHeight="1">
      <c r="A4989" s="19" t="s">
        <v>8780</v>
      </c>
      <c r="B4989" s="20" t="s">
        <v>8779</v>
      </c>
      <c r="C4989" s="21" t="s">
        <v>160593</v>
      </c>
      <c r="D4989" s="21" t="s">
        <v>345</v>
      </c>
      <c r="E4989" s="23"/>
    </row>
    <row r="4990" spans="1:5" ht="20" customHeight="1">
      <c r="A4990" s="19" t="s">
        <v>8781</v>
      </c>
      <c r="B4990" s="20" t="s">
        <v>8782</v>
      </c>
      <c r="C4990" s="21" t="s">
        <v>160594</v>
      </c>
      <c r="D4990" s="21" t="s">
        <v>139</v>
      </c>
      <c r="E4990" s="23"/>
    </row>
    <row r="4991" spans="1:5" ht="20" customHeight="1">
      <c r="A4991" s="19" t="s">
        <v>8783</v>
      </c>
      <c r="B4991" s="20" t="s">
        <v>8784</v>
      </c>
      <c r="C4991" s="21" t="s">
        <v>160595</v>
      </c>
      <c r="D4991" s="21" t="s">
        <v>345</v>
      </c>
      <c r="E4991" s="23"/>
    </row>
    <row r="4992" spans="1:5" ht="20" customHeight="1">
      <c r="A4992" s="19" t="s">
        <v>8785</v>
      </c>
      <c r="B4992" s="20" t="s">
        <v>8786</v>
      </c>
      <c r="C4992" s="21" t="s">
        <v>160596</v>
      </c>
      <c r="D4992" s="21" t="s">
        <v>345</v>
      </c>
      <c r="E4992" s="23"/>
    </row>
    <row r="4993" spans="1:5" ht="20" customHeight="1">
      <c r="A4993" s="19" t="s">
        <v>8787</v>
      </c>
      <c r="B4993" s="20" t="s">
        <v>8788</v>
      </c>
      <c r="C4993" s="21" t="s">
        <v>160597</v>
      </c>
      <c r="D4993" s="21" t="s">
        <v>345</v>
      </c>
      <c r="E4993" s="23"/>
    </row>
    <row r="4994" spans="1:5" ht="20" customHeight="1">
      <c r="A4994" s="19" t="s">
        <v>8789</v>
      </c>
      <c r="B4994" s="20" t="s">
        <v>8790</v>
      </c>
      <c r="C4994" s="21" t="s">
        <v>160598</v>
      </c>
      <c r="D4994" s="21" t="s">
        <v>345</v>
      </c>
      <c r="E4994" s="23"/>
    </row>
    <row r="4995" spans="1:5" ht="20" customHeight="1">
      <c r="A4995" s="19" t="s">
        <v>8791</v>
      </c>
      <c r="B4995" s="20" t="s">
        <v>8792</v>
      </c>
      <c r="C4995" s="21" t="s">
        <v>160599</v>
      </c>
      <c r="D4995" s="21" t="s">
        <v>345</v>
      </c>
      <c r="E4995" s="23"/>
    </row>
    <row r="4996" spans="1:5" ht="20" customHeight="1">
      <c r="A4996" s="19" t="s">
        <v>8793</v>
      </c>
      <c r="B4996" s="20" t="s">
        <v>8794</v>
      </c>
      <c r="C4996" s="21" t="s">
        <v>158049</v>
      </c>
      <c r="D4996" s="21" t="s">
        <v>345</v>
      </c>
      <c r="E4996" s="23"/>
    </row>
    <row r="4997" spans="1:5" ht="20" customHeight="1">
      <c r="A4997" s="19" t="s">
        <v>8795</v>
      </c>
      <c r="B4997" s="20" t="s">
        <v>8794</v>
      </c>
      <c r="C4997" s="21" t="s">
        <v>158049</v>
      </c>
      <c r="D4997" s="21" t="s">
        <v>345</v>
      </c>
      <c r="E4997" s="23"/>
    </row>
    <row r="4998" spans="1:5" ht="20" customHeight="1">
      <c r="A4998" s="19" t="s">
        <v>8796</v>
      </c>
      <c r="B4998" s="20" t="s">
        <v>8794</v>
      </c>
      <c r="C4998" s="21" t="s">
        <v>158049</v>
      </c>
      <c r="D4998" s="21" t="s">
        <v>345</v>
      </c>
      <c r="E4998" s="23"/>
    </row>
    <row r="4999" spans="1:5" ht="20" customHeight="1">
      <c r="A4999" s="19" t="s">
        <v>8797</v>
      </c>
      <c r="B4999" s="20" t="s">
        <v>8798</v>
      </c>
      <c r="C4999" s="21" t="s">
        <v>160600</v>
      </c>
      <c r="D4999" s="21" t="s">
        <v>345</v>
      </c>
      <c r="E4999" s="23"/>
    </row>
    <row r="5000" spans="1:5" ht="20" customHeight="1">
      <c r="A5000" s="19" t="s">
        <v>8799</v>
      </c>
      <c r="B5000" s="20" t="s">
        <v>8800</v>
      </c>
      <c r="C5000" s="21" t="s">
        <v>160601</v>
      </c>
      <c r="D5000" s="21" t="s">
        <v>345</v>
      </c>
      <c r="E5000" s="23"/>
    </row>
    <row r="5001" spans="1:5" ht="20" customHeight="1">
      <c r="A5001" s="19" t="s">
        <v>8801</v>
      </c>
      <c r="B5001" s="20" t="s">
        <v>8802</v>
      </c>
      <c r="C5001" s="21" t="s">
        <v>160602</v>
      </c>
      <c r="D5001" s="21" t="s">
        <v>345</v>
      </c>
      <c r="E5001" s="23"/>
    </row>
    <row r="5002" spans="1:5" ht="20" customHeight="1">
      <c r="A5002" s="19" t="s">
        <v>8803</v>
      </c>
      <c r="B5002" s="20" t="s">
        <v>8804</v>
      </c>
      <c r="C5002" s="21" t="s">
        <v>160603</v>
      </c>
      <c r="D5002" s="21" t="s">
        <v>345</v>
      </c>
      <c r="E5002" s="23"/>
    </row>
    <row r="5003" spans="1:5" ht="20" customHeight="1">
      <c r="A5003" s="19" t="s">
        <v>8805</v>
      </c>
      <c r="B5003" s="20" t="s">
        <v>8806</v>
      </c>
      <c r="C5003" s="21" t="s">
        <v>160604</v>
      </c>
      <c r="D5003" s="21" t="s">
        <v>296</v>
      </c>
      <c r="E5003" s="23"/>
    </row>
    <row r="5004" spans="1:5" ht="20" customHeight="1">
      <c r="A5004" s="19" t="s">
        <v>8807</v>
      </c>
      <c r="B5004" s="20" t="s">
        <v>8806</v>
      </c>
      <c r="C5004" s="21" t="s">
        <v>160604</v>
      </c>
      <c r="D5004" s="21" t="s">
        <v>296</v>
      </c>
      <c r="E5004" s="23"/>
    </row>
    <row r="5005" spans="1:5" ht="20" customHeight="1">
      <c r="A5005" s="19" t="s">
        <v>8808</v>
      </c>
      <c r="B5005" s="20" t="s">
        <v>8809</v>
      </c>
      <c r="C5005" s="22">
        <v>-728</v>
      </c>
      <c r="D5005" s="21" t="s">
        <v>345</v>
      </c>
      <c r="E5005" s="23"/>
    </row>
    <row r="5006" spans="1:5" ht="20" customHeight="1">
      <c r="A5006" s="19" t="s">
        <v>8810</v>
      </c>
      <c r="B5006" s="20" t="s">
        <v>8809</v>
      </c>
      <c r="C5006" s="22">
        <v>-728</v>
      </c>
      <c r="D5006" s="21" t="s">
        <v>345</v>
      </c>
      <c r="E5006" s="23"/>
    </row>
    <row r="5007" spans="1:5" ht="20" customHeight="1">
      <c r="A5007" s="19" t="s">
        <v>8811</v>
      </c>
      <c r="B5007" s="20" t="s">
        <v>83</v>
      </c>
      <c r="C5007" s="21" t="s">
        <v>160605</v>
      </c>
      <c r="D5007" s="21" t="s">
        <v>296</v>
      </c>
      <c r="E5007" s="23"/>
    </row>
    <row r="5008" spans="1:5" ht="20" customHeight="1">
      <c r="A5008" s="19" t="s">
        <v>8812</v>
      </c>
      <c r="B5008" s="20" t="s">
        <v>83</v>
      </c>
      <c r="C5008" s="21" t="s">
        <v>160605</v>
      </c>
      <c r="D5008" s="21" t="s">
        <v>296</v>
      </c>
      <c r="E5008" s="23"/>
    </row>
    <row r="5009" spans="1:5" ht="20" customHeight="1">
      <c r="A5009" s="19" t="s">
        <v>8813</v>
      </c>
      <c r="B5009" s="20" t="s">
        <v>8814</v>
      </c>
      <c r="C5009" s="21" t="s">
        <v>160606</v>
      </c>
      <c r="D5009" s="21" t="s">
        <v>345</v>
      </c>
      <c r="E5009" s="23"/>
    </row>
    <row r="5010" spans="1:5" ht="20" customHeight="1">
      <c r="A5010" s="19" t="s">
        <v>8815</v>
      </c>
      <c r="B5010" s="20" t="s">
        <v>8816</v>
      </c>
      <c r="C5010" s="21" t="s">
        <v>160607</v>
      </c>
      <c r="D5010" s="21" t="s">
        <v>345</v>
      </c>
      <c r="E5010" s="23"/>
    </row>
    <row r="5011" spans="1:5" ht="20" customHeight="1">
      <c r="A5011" s="19" t="s">
        <v>8817</v>
      </c>
      <c r="B5011" s="20" t="s">
        <v>8816</v>
      </c>
      <c r="C5011" s="21" t="s">
        <v>160607</v>
      </c>
      <c r="D5011" s="21" t="s">
        <v>345</v>
      </c>
      <c r="E5011" s="23"/>
    </row>
    <row r="5012" spans="1:5" ht="20" customHeight="1">
      <c r="A5012" s="19" t="s">
        <v>8818</v>
      </c>
      <c r="B5012" s="20" t="s">
        <v>8819</v>
      </c>
      <c r="C5012" s="21" t="s">
        <v>160608</v>
      </c>
      <c r="D5012" s="21" t="s">
        <v>345</v>
      </c>
      <c r="E5012" s="23"/>
    </row>
    <row r="5013" spans="1:5" ht="20" customHeight="1">
      <c r="A5013" s="19" t="s">
        <v>8820</v>
      </c>
      <c r="B5013" s="20" t="s">
        <v>8821</v>
      </c>
      <c r="C5013" s="21" t="s">
        <v>160609</v>
      </c>
      <c r="D5013" s="21" t="s">
        <v>345</v>
      </c>
      <c r="E5013" s="23"/>
    </row>
    <row r="5014" spans="1:5" ht="20" customHeight="1">
      <c r="A5014" s="19" t="s">
        <v>8822</v>
      </c>
      <c r="B5014" s="20" t="s">
        <v>8823</v>
      </c>
      <c r="C5014" s="21" t="s">
        <v>160610</v>
      </c>
      <c r="D5014" s="21" t="s">
        <v>296</v>
      </c>
      <c r="E5014" s="23"/>
    </row>
    <row r="5015" spans="1:5" ht="20" customHeight="1">
      <c r="A5015" s="19" t="s">
        <v>8824</v>
      </c>
      <c r="B5015" s="20" t="s">
        <v>8823</v>
      </c>
      <c r="C5015" s="21" t="s">
        <v>160610</v>
      </c>
      <c r="D5015" s="21" t="s">
        <v>296</v>
      </c>
      <c r="E5015" s="23"/>
    </row>
    <row r="5016" spans="1:5" ht="20" customHeight="1">
      <c r="A5016" s="19" t="s">
        <v>8825</v>
      </c>
      <c r="B5016" s="20" t="s">
        <v>8826</v>
      </c>
      <c r="C5016" s="21" t="s">
        <v>160611</v>
      </c>
      <c r="D5016" s="21" t="s">
        <v>296</v>
      </c>
      <c r="E5016" s="23"/>
    </row>
    <row r="5017" spans="1:5" ht="20" customHeight="1">
      <c r="A5017" s="19" t="s">
        <v>8827</v>
      </c>
      <c r="B5017" s="20" t="s">
        <v>8828</v>
      </c>
      <c r="C5017" s="21" t="s">
        <v>160612</v>
      </c>
      <c r="D5017" s="21" t="s">
        <v>345</v>
      </c>
      <c r="E5017" s="23"/>
    </row>
    <row r="5018" spans="1:5" ht="20" customHeight="1">
      <c r="A5018" s="19" t="s">
        <v>8829</v>
      </c>
      <c r="B5018" s="20" t="s">
        <v>8828</v>
      </c>
      <c r="C5018" s="21" t="s">
        <v>160612</v>
      </c>
      <c r="D5018" s="21" t="s">
        <v>345</v>
      </c>
      <c r="E5018" s="23"/>
    </row>
    <row r="5019" spans="1:5" ht="20" customHeight="1">
      <c r="A5019" s="19" t="s">
        <v>8830</v>
      </c>
      <c r="B5019" s="20" t="s">
        <v>8831</v>
      </c>
      <c r="C5019" s="21" t="s">
        <v>160613</v>
      </c>
      <c r="D5019" s="21" t="s">
        <v>345</v>
      </c>
      <c r="E5019" s="23"/>
    </row>
    <row r="5020" spans="1:5" ht="20" customHeight="1">
      <c r="A5020" s="19" t="s">
        <v>8832</v>
      </c>
      <c r="B5020" s="20" t="s">
        <v>8833</v>
      </c>
      <c r="C5020" s="21" t="s">
        <v>160614</v>
      </c>
      <c r="D5020" s="21" t="s">
        <v>296</v>
      </c>
      <c r="E5020" s="23"/>
    </row>
    <row r="5021" spans="1:5" ht="20" customHeight="1">
      <c r="A5021" s="19" t="s">
        <v>8834</v>
      </c>
      <c r="B5021" s="20" t="s">
        <v>8835</v>
      </c>
      <c r="C5021" s="21" t="s">
        <v>160615</v>
      </c>
      <c r="D5021" s="21" t="s">
        <v>296</v>
      </c>
      <c r="E5021" s="23"/>
    </row>
    <row r="5022" spans="1:5" ht="20" customHeight="1">
      <c r="A5022" s="19" t="s">
        <v>8836</v>
      </c>
      <c r="B5022" s="20" t="s">
        <v>8837</v>
      </c>
      <c r="C5022" s="21" t="s">
        <v>160616</v>
      </c>
      <c r="D5022" s="21" t="s">
        <v>345</v>
      </c>
      <c r="E5022" s="23"/>
    </row>
    <row r="5023" spans="1:5" ht="20" customHeight="1">
      <c r="A5023" s="19" t="s">
        <v>8838</v>
      </c>
      <c r="B5023" s="20" t="s">
        <v>8837</v>
      </c>
      <c r="C5023" s="21" t="s">
        <v>160616</v>
      </c>
      <c r="D5023" s="21" t="s">
        <v>345</v>
      </c>
      <c r="E5023" s="23"/>
    </row>
    <row r="5024" spans="1:5" ht="20" customHeight="1">
      <c r="A5024" s="19" t="s">
        <v>8839</v>
      </c>
      <c r="B5024" s="20" t="s">
        <v>8840</v>
      </c>
      <c r="C5024" s="21" t="s">
        <v>160617</v>
      </c>
      <c r="D5024" s="21" t="s">
        <v>345</v>
      </c>
      <c r="E5024" s="23"/>
    </row>
    <row r="5025" spans="1:5" ht="20" customHeight="1">
      <c r="A5025" s="19" t="s">
        <v>8841</v>
      </c>
      <c r="B5025" s="20" t="s">
        <v>8842</v>
      </c>
      <c r="C5025" s="21" t="s">
        <v>160618</v>
      </c>
      <c r="D5025" s="21" t="s">
        <v>345</v>
      </c>
      <c r="E5025" s="23"/>
    </row>
    <row r="5026" spans="1:5" ht="20" customHeight="1">
      <c r="A5026" s="19" t="s">
        <v>8843</v>
      </c>
      <c r="B5026" s="20" t="s">
        <v>8842</v>
      </c>
      <c r="C5026" s="21" t="s">
        <v>160618</v>
      </c>
      <c r="D5026" s="21" t="s">
        <v>345</v>
      </c>
      <c r="E5026" s="23"/>
    </row>
    <row r="5027" spans="1:5" ht="20" customHeight="1">
      <c r="A5027" s="19" t="s">
        <v>8844</v>
      </c>
      <c r="B5027" s="20" t="s">
        <v>8845</v>
      </c>
      <c r="C5027" s="21" t="s">
        <v>160619</v>
      </c>
      <c r="D5027" s="21" t="s">
        <v>345</v>
      </c>
      <c r="E5027" s="23"/>
    </row>
    <row r="5028" spans="1:5" ht="20" customHeight="1">
      <c r="A5028" s="19" t="s">
        <v>8846</v>
      </c>
      <c r="B5028" s="20" t="s">
        <v>8847</v>
      </c>
      <c r="C5028" s="21" t="s">
        <v>160620</v>
      </c>
      <c r="D5028" s="21" t="s">
        <v>345</v>
      </c>
      <c r="E5028" s="23"/>
    </row>
    <row r="5029" spans="1:5" ht="20" customHeight="1">
      <c r="A5029" s="19" t="s">
        <v>8848</v>
      </c>
      <c r="B5029" s="20" t="s">
        <v>8849</v>
      </c>
      <c r="C5029" s="21" t="s">
        <v>160621</v>
      </c>
      <c r="D5029" s="21" t="s">
        <v>345</v>
      </c>
      <c r="E5029" s="23"/>
    </row>
    <row r="5030" spans="1:5" ht="20" customHeight="1">
      <c r="A5030" s="19" t="s">
        <v>8850</v>
      </c>
      <c r="B5030" s="20" t="s">
        <v>8849</v>
      </c>
      <c r="C5030" s="21" t="s">
        <v>160621</v>
      </c>
      <c r="D5030" s="21" t="s">
        <v>345</v>
      </c>
      <c r="E5030" s="23"/>
    </row>
    <row r="5031" spans="1:5" ht="20" customHeight="1">
      <c r="A5031" s="19" t="s">
        <v>8851</v>
      </c>
      <c r="B5031" s="20" t="s">
        <v>8849</v>
      </c>
      <c r="C5031" s="21" t="s">
        <v>160621</v>
      </c>
      <c r="D5031" s="21" t="s">
        <v>345</v>
      </c>
      <c r="E5031" s="23"/>
    </row>
    <row r="5032" spans="1:5" ht="20" customHeight="1">
      <c r="A5032" s="19" t="s">
        <v>8852</v>
      </c>
      <c r="B5032" s="20" t="s">
        <v>8853</v>
      </c>
      <c r="C5032" s="21" t="s">
        <v>160622</v>
      </c>
      <c r="D5032" s="21" t="s">
        <v>345</v>
      </c>
      <c r="E5032" s="23"/>
    </row>
    <row r="5033" spans="1:5" ht="20" customHeight="1">
      <c r="A5033" s="19" t="s">
        <v>8854</v>
      </c>
      <c r="B5033" s="20" t="s">
        <v>8855</v>
      </c>
      <c r="C5033" s="21" t="s">
        <v>157882</v>
      </c>
      <c r="D5033" s="21" t="s">
        <v>345</v>
      </c>
      <c r="E5033" s="23"/>
    </row>
    <row r="5034" spans="1:5" ht="20" customHeight="1">
      <c r="A5034" s="19" t="s">
        <v>8856</v>
      </c>
      <c r="B5034" s="24">
        <v>100</v>
      </c>
      <c r="C5034" s="21" t="s">
        <v>160623</v>
      </c>
      <c r="D5034" s="21" t="s">
        <v>345</v>
      </c>
      <c r="E5034" s="23"/>
    </row>
    <row r="5035" spans="1:5" ht="20" customHeight="1">
      <c r="A5035" s="19" t="s">
        <v>8857</v>
      </c>
      <c r="B5035" s="20" t="s">
        <v>8858</v>
      </c>
      <c r="C5035" s="21" t="s">
        <v>160624</v>
      </c>
      <c r="D5035" s="21" t="s">
        <v>345</v>
      </c>
      <c r="E5035" s="23"/>
    </row>
    <row r="5036" spans="1:5" ht="20" customHeight="1">
      <c r="A5036" s="19" t="s">
        <v>8859</v>
      </c>
      <c r="B5036" s="20" t="s">
        <v>8860</v>
      </c>
      <c r="C5036" s="21" t="s">
        <v>160625</v>
      </c>
      <c r="D5036" s="21" t="s">
        <v>345</v>
      </c>
      <c r="E5036" s="23"/>
    </row>
    <row r="5037" spans="1:5" ht="20" customHeight="1">
      <c r="A5037" s="19" t="s">
        <v>8861</v>
      </c>
      <c r="B5037" s="20" t="s">
        <v>8862</v>
      </c>
      <c r="C5037" s="21" t="s">
        <v>160626</v>
      </c>
      <c r="D5037" s="21" t="s">
        <v>296</v>
      </c>
      <c r="E5037" s="23"/>
    </row>
    <row r="5038" spans="1:5" ht="20" customHeight="1">
      <c r="A5038" s="19" t="s">
        <v>8863</v>
      </c>
      <c r="B5038" s="20" t="s">
        <v>8864</v>
      </c>
      <c r="C5038" s="21" t="s">
        <v>160627</v>
      </c>
      <c r="D5038" s="21" t="s">
        <v>345</v>
      </c>
      <c r="E5038" s="23"/>
    </row>
    <row r="5039" spans="1:5" ht="20" customHeight="1">
      <c r="A5039" s="19" t="s">
        <v>8865</v>
      </c>
      <c r="B5039" s="20" t="s">
        <v>8864</v>
      </c>
      <c r="C5039" s="21" t="s">
        <v>160627</v>
      </c>
      <c r="D5039" s="21" t="s">
        <v>345</v>
      </c>
      <c r="E5039" s="23"/>
    </row>
    <row r="5040" spans="1:5" ht="20" customHeight="1">
      <c r="A5040" s="19" t="s">
        <v>8866</v>
      </c>
      <c r="B5040" s="20" t="s">
        <v>8867</v>
      </c>
      <c r="C5040" s="21" t="s">
        <v>160628</v>
      </c>
      <c r="D5040" s="21" t="s">
        <v>345</v>
      </c>
      <c r="E5040" s="23"/>
    </row>
    <row r="5041" spans="1:5" ht="20" customHeight="1">
      <c r="A5041" s="19" t="s">
        <v>8868</v>
      </c>
      <c r="B5041" s="20" t="s">
        <v>8869</v>
      </c>
      <c r="C5041" s="21" t="s">
        <v>160629</v>
      </c>
      <c r="D5041" s="21" t="s">
        <v>345</v>
      </c>
      <c r="E5041" s="23"/>
    </row>
    <row r="5042" spans="1:5" ht="20" customHeight="1">
      <c r="A5042" s="19" t="s">
        <v>8870</v>
      </c>
      <c r="B5042" s="20" t="s">
        <v>8871</v>
      </c>
      <c r="C5042" s="21" t="s">
        <v>160630</v>
      </c>
      <c r="D5042" s="21" t="s">
        <v>296</v>
      </c>
      <c r="E5042" s="23"/>
    </row>
    <row r="5043" spans="1:5" ht="20" customHeight="1">
      <c r="A5043" s="19" t="s">
        <v>8872</v>
      </c>
      <c r="B5043" s="20" t="s">
        <v>8873</v>
      </c>
      <c r="C5043" s="21" t="s">
        <v>160631</v>
      </c>
      <c r="D5043" s="21" t="s">
        <v>345</v>
      </c>
      <c r="E5043" s="23"/>
    </row>
    <row r="5044" spans="1:5" ht="20" customHeight="1">
      <c r="A5044" s="19" t="s">
        <v>8874</v>
      </c>
      <c r="B5044" s="20" t="s">
        <v>8875</v>
      </c>
      <c r="C5044" s="21" t="s">
        <v>160632</v>
      </c>
      <c r="D5044" s="21" t="s">
        <v>345</v>
      </c>
      <c r="E5044" s="23"/>
    </row>
    <row r="5045" spans="1:5" ht="20" customHeight="1">
      <c r="A5045" s="19" t="s">
        <v>8876</v>
      </c>
      <c r="B5045" s="20" t="s">
        <v>8877</v>
      </c>
      <c r="C5045" s="21" t="s">
        <v>160633</v>
      </c>
      <c r="D5045" s="21" t="s">
        <v>139</v>
      </c>
      <c r="E5045" s="23"/>
    </row>
    <row r="5046" spans="1:5" ht="20" customHeight="1">
      <c r="A5046" s="19" t="s">
        <v>8878</v>
      </c>
      <c r="B5046" s="20" t="s">
        <v>8879</v>
      </c>
      <c r="C5046" s="21" t="s">
        <v>160634</v>
      </c>
      <c r="D5046" s="21" t="s">
        <v>345</v>
      </c>
      <c r="E5046" s="23"/>
    </row>
    <row r="5047" spans="1:5" ht="20" customHeight="1">
      <c r="A5047" s="19" t="s">
        <v>8880</v>
      </c>
      <c r="B5047" s="20" t="s">
        <v>8879</v>
      </c>
      <c r="C5047" s="21" t="s">
        <v>160634</v>
      </c>
      <c r="D5047" s="21" t="s">
        <v>345</v>
      </c>
      <c r="E5047" s="23"/>
    </row>
    <row r="5048" spans="1:5" ht="20" customHeight="1">
      <c r="A5048" s="19" t="s">
        <v>8881</v>
      </c>
      <c r="B5048" s="20" t="s">
        <v>8882</v>
      </c>
      <c r="C5048" s="21" t="s">
        <v>160635</v>
      </c>
      <c r="D5048" s="21" t="s">
        <v>345</v>
      </c>
      <c r="E5048" s="23"/>
    </row>
    <row r="5049" spans="1:5" ht="20" customHeight="1">
      <c r="A5049" s="19" t="s">
        <v>8883</v>
      </c>
      <c r="B5049" s="20" t="s">
        <v>8884</v>
      </c>
      <c r="C5049" s="21" t="s">
        <v>160636</v>
      </c>
      <c r="D5049" s="21" t="s">
        <v>345</v>
      </c>
      <c r="E5049" s="23"/>
    </row>
    <row r="5050" spans="1:5" ht="20" customHeight="1">
      <c r="A5050" s="19" t="s">
        <v>8885</v>
      </c>
      <c r="B5050" s="20" t="s">
        <v>8886</v>
      </c>
      <c r="C5050" s="21" t="s">
        <v>160637</v>
      </c>
      <c r="D5050" s="21" t="s">
        <v>345</v>
      </c>
      <c r="E5050" s="23"/>
    </row>
    <row r="5051" spans="1:5" ht="20" customHeight="1">
      <c r="A5051" s="19" t="s">
        <v>8887</v>
      </c>
      <c r="B5051" s="20" t="s">
        <v>8888</v>
      </c>
      <c r="C5051" s="21" t="s">
        <v>160638</v>
      </c>
      <c r="D5051" s="21" t="s">
        <v>345</v>
      </c>
      <c r="E5051" s="23"/>
    </row>
    <row r="5052" spans="1:5" ht="20" customHeight="1">
      <c r="A5052" s="19" t="s">
        <v>8889</v>
      </c>
      <c r="B5052" s="20" t="s">
        <v>8890</v>
      </c>
      <c r="C5052" s="21" t="s">
        <v>160639</v>
      </c>
      <c r="D5052" s="21" t="s">
        <v>296</v>
      </c>
      <c r="E5052" s="23"/>
    </row>
    <row r="5053" spans="1:5" ht="20" customHeight="1">
      <c r="A5053" s="19" t="s">
        <v>8891</v>
      </c>
      <c r="B5053" s="20" t="s">
        <v>8892</v>
      </c>
      <c r="C5053" s="21" t="s">
        <v>160640</v>
      </c>
      <c r="D5053" s="21" t="s">
        <v>345</v>
      </c>
      <c r="E5053" s="23"/>
    </row>
    <row r="5054" spans="1:5" ht="20" customHeight="1">
      <c r="A5054" s="19" t="s">
        <v>8893</v>
      </c>
      <c r="B5054" s="20" t="s">
        <v>8892</v>
      </c>
      <c r="C5054" s="21" t="s">
        <v>160640</v>
      </c>
      <c r="D5054" s="21" t="s">
        <v>345</v>
      </c>
      <c r="E5054" s="23"/>
    </row>
    <row r="5055" spans="1:5" ht="20" customHeight="1">
      <c r="A5055" s="19" t="s">
        <v>8894</v>
      </c>
      <c r="B5055" s="20" t="s">
        <v>8895</v>
      </c>
      <c r="C5055" s="21" t="s">
        <v>160641</v>
      </c>
      <c r="D5055" s="21" t="s">
        <v>296</v>
      </c>
      <c r="E5055" s="23"/>
    </row>
    <row r="5056" spans="1:5" ht="20" customHeight="1">
      <c r="A5056" s="19" t="s">
        <v>8896</v>
      </c>
      <c r="B5056" s="20" t="s">
        <v>8897</v>
      </c>
      <c r="C5056" s="21" t="s">
        <v>160642</v>
      </c>
      <c r="D5056" s="21" t="s">
        <v>345</v>
      </c>
      <c r="E5056" s="23"/>
    </row>
    <row r="5057" spans="1:5" ht="20" customHeight="1">
      <c r="A5057" s="19" t="s">
        <v>8898</v>
      </c>
      <c r="B5057" s="20" t="s">
        <v>8899</v>
      </c>
      <c r="C5057" s="21" t="s">
        <v>160643</v>
      </c>
      <c r="D5057" s="21" t="s">
        <v>345</v>
      </c>
      <c r="E5057" s="23"/>
    </row>
    <row r="5058" spans="1:5" ht="20" customHeight="1">
      <c r="A5058" s="19" t="s">
        <v>8900</v>
      </c>
      <c r="B5058" s="20" t="s">
        <v>8899</v>
      </c>
      <c r="C5058" s="21" t="s">
        <v>160643</v>
      </c>
      <c r="D5058" s="21" t="s">
        <v>345</v>
      </c>
      <c r="E5058" s="23"/>
    </row>
    <row r="5059" spans="1:5" ht="20" customHeight="1">
      <c r="A5059" s="19" t="s">
        <v>8901</v>
      </c>
      <c r="B5059" s="20" t="s">
        <v>8902</v>
      </c>
      <c r="C5059" s="21" t="s">
        <v>160644</v>
      </c>
      <c r="D5059" s="21" t="s">
        <v>345</v>
      </c>
      <c r="E5059" s="23"/>
    </row>
    <row r="5060" spans="1:5" ht="20" customHeight="1">
      <c r="A5060" s="19" t="s">
        <v>8903</v>
      </c>
      <c r="B5060" s="20" t="s">
        <v>8904</v>
      </c>
      <c r="C5060" s="21" t="s">
        <v>160645</v>
      </c>
      <c r="D5060" s="21" t="s">
        <v>345</v>
      </c>
      <c r="E5060" s="23"/>
    </row>
    <row r="5061" spans="1:5" ht="20" customHeight="1">
      <c r="A5061" s="19" t="s">
        <v>8905</v>
      </c>
      <c r="B5061" s="20" t="s">
        <v>8906</v>
      </c>
      <c r="C5061" s="21" t="s">
        <v>160646</v>
      </c>
      <c r="D5061" s="21" t="s">
        <v>345</v>
      </c>
      <c r="E5061" s="23"/>
    </row>
    <row r="5062" spans="1:5" ht="20" customHeight="1">
      <c r="A5062" s="19" t="s">
        <v>8907</v>
      </c>
      <c r="B5062" s="20" t="s">
        <v>8906</v>
      </c>
      <c r="C5062" s="21" t="s">
        <v>160646</v>
      </c>
      <c r="D5062" s="21" t="s">
        <v>345</v>
      </c>
      <c r="E5062" s="23"/>
    </row>
    <row r="5063" spans="1:5" ht="20" customHeight="1">
      <c r="A5063" s="19" t="s">
        <v>8908</v>
      </c>
      <c r="B5063" s="20" t="s">
        <v>8906</v>
      </c>
      <c r="C5063" s="21" t="s">
        <v>160646</v>
      </c>
      <c r="D5063" s="21" t="s">
        <v>345</v>
      </c>
      <c r="E5063" s="23"/>
    </row>
    <row r="5064" spans="1:5" ht="20" customHeight="1">
      <c r="A5064" s="19" t="s">
        <v>8909</v>
      </c>
      <c r="B5064" s="20" t="s">
        <v>8910</v>
      </c>
      <c r="C5064" s="21" t="s">
        <v>160647</v>
      </c>
      <c r="D5064" s="21" t="s">
        <v>345</v>
      </c>
      <c r="E5064" s="23"/>
    </row>
    <row r="5065" spans="1:5" ht="20" customHeight="1">
      <c r="A5065" s="19" t="s">
        <v>8911</v>
      </c>
      <c r="B5065" s="20" t="s">
        <v>8912</v>
      </c>
      <c r="C5065" s="21" t="s">
        <v>160648</v>
      </c>
      <c r="D5065" s="21" t="s">
        <v>345</v>
      </c>
      <c r="E5065" s="23"/>
    </row>
    <row r="5066" spans="1:5" ht="20" customHeight="1">
      <c r="A5066" s="19" t="s">
        <v>8913</v>
      </c>
      <c r="B5066" s="20" t="s">
        <v>8914</v>
      </c>
      <c r="C5066" s="21" t="s">
        <v>160649</v>
      </c>
      <c r="D5066" s="21" t="s">
        <v>345</v>
      </c>
      <c r="E5066" s="23"/>
    </row>
    <row r="5067" spans="1:5" ht="20" customHeight="1">
      <c r="A5067" s="19" t="s">
        <v>8915</v>
      </c>
      <c r="B5067" s="20" t="s">
        <v>8916</v>
      </c>
      <c r="C5067" s="21" t="s">
        <v>160650</v>
      </c>
      <c r="D5067" s="21" t="s">
        <v>345</v>
      </c>
      <c r="E5067" s="23"/>
    </row>
    <row r="5068" spans="1:5" ht="20" customHeight="1">
      <c r="A5068" s="19" t="s">
        <v>8917</v>
      </c>
      <c r="B5068" s="20" t="s">
        <v>8918</v>
      </c>
      <c r="C5068" s="21" t="s">
        <v>160651</v>
      </c>
      <c r="D5068" s="21" t="s">
        <v>345</v>
      </c>
      <c r="E5068" s="23"/>
    </row>
    <row r="5069" spans="1:5" ht="20" customHeight="1">
      <c r="A5069" s="19" t="s">
        <v>8919</v>
      </c>
      <c r="B5069" s="20" t="s">
        <v>8918</v>
      </c>
      <c r="C5069" s="21" t="s">
        <v>160651</v>
      </c>
      <c r="D5069" s="21" t="s">
        <v>345</v>
      </c>
      <c r="E5069" s="23"/>
    </row>
    <row r="5070" spans="1:5" ht="20" customHeight="1">
      <c r="A5070" s="19" t="s">
        <v>8920</v>
      </c>
      <c r="B5070" s="20" t="s">
        <v>8921</v>
      </c>
      <c r="C5070" s="21" t="s">
        <v>160652</v>
      </c>
      <c r="D5070" s="21" t="s">
        <v>345</v>
      </c>
      <c r="E5070" s="23"/>
    </row>
    <row r="5071" spans="1:5" ht="20" customHeight="1">
      <c r="A5071" s="19" t="s">
        <v>8922</v>
      </c>
      <c r="B5071" s="20" t="s">
        <v>8923</v>
      </c>
      <c r="C5071" s="21" t="s">
        <v>160653</v>
      </c>
      <c r="D5071" s="21" t="s">
        <v>345</v>
      </c>
      <c r="E5071" s="23"/>
    </row>
    <row r="5072" spans="1:5" ht="20" customHeight="1">
      <c r="A5072" s="19" t="s">
        <v>8924</v>
      </c>
      <c r="B5072" s="20" t="s">
        <v>8923</v>
      </c>
      <c r="C5072" s="21" t="s">
        <v>160653</v>
      </c>
      <c r="D5072" s="21" t="s">
        <v>345</v>
      </c>
      <c r="E5072" s="23"/>
    </row>
    <row r="5073" spans="1:5" ht="20" customHeight="1">
      <c r="A5073" s="19" t="s">
        <v>8925</v>
      </c>
      <c r="B5073" s="20" t="s">
        <v>8926</v>
      </c>
      <c r="C5073" s="21" t="s">
        <v>160654</v>
      </c>
      <c r="D5073" s="21" t="s">
        <v>345</v>
      </c>
      <c r="E5073" s="23"/>
    </row>
    <row r="5074" spans="1:5" ht="20" customHeight="1">
      <c r="A5074" s="19" t="s">
        <v>8927</v>
      </c>
      <c r="B5074" s="20" t="s">
        <v>8928</v>
      </c>
      <c r="C5074" s="21" t="s">
        <v>160655</v>
      </c>
      <c r="D5074" s="21" t="s">
        <v>345</v>
      </c>
      <c r="E5074" s="23"/>
    </row>
    <row r="5075" spans="1:5" ht="20" customHeight="1">
      <c r="A5075" s="19" t="s">
        <v>8929</v>
      </c>
      <c r="B5075" s="20" t="s">
        <v>8930</v>
      </c>
      <c r="C5075" s="21" t="s">
        <v>160656</v>
      </c>
      <c r="D5075" s="21" t="s">
        <v>345</v>
      </c>
      <c r="E5075" s="23"/>
    </row>
    <row r="5076" spans="1:5" ht="20" customHeight="1">
      <c r="A5076" s="19" t="s">
        <v>8931</v>
      </c>
      <c r="B5076" s="20" t="s">
        <v>8932</v>
      </c>
      <c r="C5076" s="21" t="s">
        <v>160657</v>
      </c>
      <c r="D5076" s="21" t="s">
        <v>345</v>
      </c>
      <c r="E5076" s="23"/>
    </row>
    <row r="5077" spans="1:5" ht="20" customHeight="1">
      <c r="A5077" s="19" t="s">
        <v>8933</v>
      </c>
      <c r="B5077" s="20" t="s">
        <v>8934</v>
      </c>
      <c r="C5077" s="21" t="s">
        <v>160658</v>
      </c>
      <c r="D5077" s="21" t="s">
        <v>345</v>
      </c>
      <c r="E5077" s="23"/>
    </row>
    <row r="5078" spans="1:5" ht="20" customHeight="1">
      <c r="A5078" s="19" t="s">
        <v>8935</v>
      </c>
      <c r="B5078" s="20" t="s">
        <v>8936</v>
      </c>
      <c r="C5078" s="21" t="s">
        <v>160659</v>
      </c>
      <c r="D5078" s="21" t="s">
        <v>296</v>
      </c>
      <c r="E5078" s="23"/>
    </row>
    <row r="5079" spans="1:5" ht="20" customHeight="1">
      <c r="A5079" s="19" t="s">
        <v>8937</v>
      </c>
      <c r="B5079" s="20" t="s">
        <v>8938</v>
      </c>
      <c r="C5079" s="22">
        <v>552</v>
      </c>
      <c r="D5079" s="21" t="s">
        <v>345</v>
      </c>
      <c r="E5079" s="23"/>
    </row>
    <row r="5080" spans="1:5" ht="20" customHeight="1">
      <c r="A5080" s="19" t="s">
        <v>8939</v>
      </c>
      <c r="B5080" s="20" t="s">
        <v>8940</v>
      </c>
      <c r="C5080" s="21" t="s">
        <v>160438</v>
      </c>
      <c r="D5080" s="21" t="s">
        <v>296</v>
      </c>
      <c r="E5080" s="23"/>
    </row>
    <row r="5081" spans="1:5" ht="20" customHeight="1">
      <c r="A5081" s="19" t="s">
        <v>8941</v>
      </c>
      <c r="B5081" s="20" t="s">
        <v>8942</v>
      </c>
      <c r="C5081" s="21" t="s">
        <v>160660</v>
      </c>
      <c r="D5081" s="21" t="s">
        <v>139</v>
      </c>
      <c r="E5081" s="23"/>
    </row>
    <row r="5082" spans="1:5" ht="20" customHeight="1">
      <c r="A5082" s="19" t="s">
        <v>8943</v>
      </c>
      <c r="B5082" s="20" t="s">
        <v>8944</v>
      </c>
      <c r="C5082" s="21" t="s">
        <v>160661</v>
      </c>
      <c r="D5082" s="21" t="s">
        <v>345</v>
      </c>
      <c r="E5082" s="23"/>
    </row>
    <row r="5083" spans="1:5" ht="20" customHeight="1">
      <c r="A5083" s="19" t="s">
        <v>8945</v>
      </c>
      <c r="B5083" s="20" t="s">
        <v>8944</v>
      </c>
      <c r="C5083" s="21" t="s">
        <v>160661</v>
      </c>
      <c r="D5083" s="21" t="s">
        <v>345</v>
      </c>
      <c r="E5083" s="23"/>
    </row>
    <row r="5084" spans="1:5" ht="20" customHeight="1">
      <c r="A5084" s="19" t="s">
        <v>8946</v>
      </c>
      <c r="B5084" s="20" t="s">
        <v>8947</v>
      </c>
      <c r="C5084" s="21" t="s">
        <v>160662</v>
      </c>
      <c r="D5084" s="21" t="s">
        <v>345</v>
      </c>
      <c r="E5084" s="23"/>
    </row>
    <row r="5085" spans="1:5" ht="20" customHeight="1">
      <c r="A5085" s="19" t="s">
        <v>8948</v>
      </c>
      <c r="B5085" s="20" t="s">
        <v>8949</v>
      </c>
      <c r="C5085" s="21" t="s">
        <v>160663</v>
      </c>
      <c r="D5085" s="21" t="s">
        <v>345</v>
      </c>
      <c r="E5085" s="23"/>
    </row>
    <row r="5086" spans="1:5" ht="20" customHeight="1">
      <c r="A5086" s="19" t="s">
        <v>8950</v>
      </c>
      <c r="B5086" s="20" t="s">
        <v>8951</v>
      </c>
      <c r="C5086" s="21" t="s">
        <v>160664</v>
      </c>
      <c r="D5086" s="21" t="s">
        <v>345</v>
      </c>
      <c r="E5086" s="23"/>
    </row>
    <row r="5087" spans="1:5" ht="20" customHeight="1">
      <c r="A5087" s="19" t="s">
        <v>8952</v>
      </c>
      <c r="B5087" s="20" t="s">
        <v>8953</v>
      </c>
      <c r="C5087" s="21" t="s">
        <v>160665</v>
      </c>
      <c r="D5087" s="21" t="s">
        <v>296</v>
      </c>
      <c r="E5087" s="23"/>
    </row>
    <row r="5088" spans="1:5" ht="20" customHeight="1">
      <c r="A5088" s="19" t="s">
        <v>8954</v>
      </c>
      <c r="B5088" s="20" t="s">
        <v>8955</v>
      </c>
      <c r="C5088" s="21" t="s">
        <v>160666</v>
      </c>
      <c r="D5088" s="21" t="s">
        <v>296</v>
      </c>
      <c r="E5088" s="23"/>
    </row>
    <row r="5089" spans="1:5" ht="20" customHeight="1">
      <c r="A5089" s="19" t="s">
        <v>8956</v>
      </c>
      <c r="B5089" s="20" t="s">
        <v>8955</v>
      </c>
      <c r="C5089" s="21" t="s">
        <v>160666</v>
      </c>
      <c r="D5089" s="21" t="s">
        <v>296</v>
      </c>
      <c r="E5089" s="23"/>
    </row>
    <row r="5090" spans="1:5" ht="20" customHeight="1">
      <c r="A5090" s="19" t="s">
        <v>8957</v>
      </c>
      <c r="B5090" s="20" t="s">
        <v>8958</v>
      </c>
      <c r="C5090" s="21" t="s">
        <v>160667</v>
      </c>
      <c r="D5090" s="21" t="s">
        <v>345</v>
      </c>
      <c r="E5090" s="23"/>
    </row>
    <row r="5091" spans="1:5" ht="20" customHeight="1">
      <c r="A5091" s="19" t="s">
        <v>8959</v>
      </c>
      <c r="B5091" s="20" t="s">
        <v>8960</v>
      </c>
      <c r="C5091" s="21" t="s">
        <v>160668</v>
      </c>
      <c r="D5091" s="21" t="s">
        <v>296</v>
      </c>
      <c r="E5091" s="23"/>
    </row>
    <row r="5092" spans="1:5" ht="20" customHeight="1">
      <c r="A5092" s="19" t="s">
        <v>8961</v>
      </c>
      <c r="B5092" s="20" t="s">
        <v>8962</v>
      </c>
      <c r="C5092" s="21" t="s">
        <v>160669</v>
      </c>
      <c r="D5092" s="21" t="s">
        <v>345</v>
      </c>
      <c r="E5092" s="23"/>
    </row>
    <row r="5093" spans="1:5" ht="20" customHeight="1">
      <c r="A5093" s="19" t="s">
        <v>8963</v>
      </c>
      <c r="B5093" s="20" t="s">
        <v>8964</v>
      </c>
      <c r="C5093" s="21" t="s">
        <v>160670</v>
      </c>
      <c r="D5093" s="21" t="s">
        <v>345</v>
      </c>
      <c r="E5093" s="23"/>
    </row>
    <row r="5094" spans="1:5" ht="20" customHeight="1">
      <c r="A5094" s="19" t="s">
        <v>8965</v>
      </c>
      <c r="B5094" s="20" t="s">
        <v>8966</v>
      </c>
      <c r="C5094" s="21" t="s">
        <v>160671</v>
      </c>
      <c r="D5094" s="21" t="s">
        <v>345</v>
      </c>
      <c r="E5094" s="23"/>
    </row>
    <row r="5095" spans="1:5" ht="20" customHeight="1">
      <c r="A5095" s="19" t="s">
        <v>8967</v>
      </c>
      <c r="B5095" s="20" t="s">
        <v>8966</v>
      </c>
      <c r="C5095" s="21" t="s">
        <v>160671</v>
      </c>
      <c r="D5095" s="21" t="s">
        <v>345</v>
      </c>
      <c r="E5095" s="23"/>
    </row>
    <row r="5096" spans="1:5" ht="20" customHeight="1">
      <c r="A5096" s="19" t="s">
        <v>8968</v>
      </c>
      <c r="B5096" s="20" t="s">
        <v>8969</v>
      </c>
      <c r="C5096" s="21" t="s">
        <v>160672</v>
      </c>
      <c r="D5096" s="21" t="s">
        <v>345</v>
      </c>
      <c r="E5096" s="23"/>
    </row>
    <row r="5097" spans="1:5" ht="20" customHeight="1">
      <c r="A5097" s="19" t="s">
        <v>8970</v>
      </c>
      <c r="B5097" s="20" t="s">
        <v>8969</v>
      </c>
      <c r="C5097" s="21" t="s">
        <v>160672</v>
      </c>
      <c r="D5097" s="21" t="s">
        <v>345</v>
      </c>
      <c r="E5097" s="23"/>
    </row>
    <row r="5098" spans="1:5" ht="20" customHeight="1">
      <c r="A5098" s="19" t="s">
        <v>8971</v>
      </c>
      <c r="B5098" s="20" t="s">
        <v>8969</v>
      </c>
      <c r="C5098" s="21" t="s">
        <v>160672</v>
      </c>
      <c r="D5098" s="21" t="s">
        <v>345</v>
      </c>
      <c r="E5098" s="23"/>
    </row>
    <row r="5099" spans="1:5" ht="20" customHeight="1">
      <c r="A5099" s="19" t="s">
        <v>8972</v>
      </c>
      <c r="B5099" s="20" t="s">
        <v>8973</v>
      </c>
      <c r="C5099" s="21" t="s">
        <v>160673</v>
      </c>
      <c r="D5099" s="21" t="s">
        <v>345</v>
      </c>
      <c r="E5099" s="23"/>
    </row>
    <row r="5100" spans="1:5" ht="20" customHeight="1">
      <c r="A5100" s="19" t="s">
        <v>8974</v>
      </c>
      <c r="B5100" s="20" t="s">
        <v>8975</v>
      </c>
      <c r="C5100" s="21" t="s">
        <v>160674</v>
      </c>
      <c r="D5100" s="21" t="s">
        <v>345</v>
      </c>
      <c r="E5100" s="23"/>
    </row>
    <row r="5101" spans="1:5" ht="20" customHeight="1">
      <c r="A5101" s="19" t="s">
        <v>8976</v>
      </c>
      <c r="B5101" s="20" t="s">
        <v>8977</v>
      </c>
      <c r="C5101" s="21" t="s">
        <v>160675</v>
      </c>
      <c r="D5101" s="21" t="s">
        <v>345</v>
      </c>
      <c r="E5101" s="23"/>
    </row>
    <row r="5102" spans="1:5" ht="20" customHeight="1">
      <c r="A5102" s="19" t="s">
        <v>8978</v>
      </c>
      <c r="B5102" s="20" t="s">
        <v>8979</v>
      </c>
      <c r="C5102" s="21" t="s">
        <v>160676</v>
      </c>
      <c r="D5102" s="21" t="s">
        <v>345</v>
      </c>
      <c r="E5102" s="23"/>
    </row>
    <row r="5103" spans="1:5" ht="20" customHeight="1">
      <c r="A5103" s="19" t="s">
        <v>8980</v>
      </c>
      <c r="B5103" s="20" t="s">
        <v>8979</v>
      </c>
      <c r="C5103" s="21" t="s">
        <v>160676</v>
      </c>
      <c r="D5103" s="21" t="s">
        <v>345</v>
      </c>
      <c r="E5103" s="23"/>
    </row>
    <row r="5104" spans="1:5" ht="20" customHeight="1">
      <c r="A5104" s="19" t="s">
        <v>8981</v>
      </c>
      <c r="B5104" s="20" t="s">
        <v>8979</v>
      </c>
      <c r="C5104" s="21" t="s">
        <v>160676</v>
      </c>
      <c r="D5104" s="21" t="s">
        <v>345</v>
      </c>
      <c r="E5104" s="23"/>
    </row>
    <row r="5105" spans="1:5" ht="20" customHeight="1">
      <c r="A5105" s="19" t="s">
        <v>8982</v>
      </c>
      <c r="B5105" s="20" t="s">
        <v>8983</v>
      </c>
      <c r="C5105" s="21" t="s">
        <v>160677</v>
      </c>
      <c r="D5105" s="21" t="s">
        <v>345</v>
      </c>
      <c r="E5105" s="23"/>
    </row>
    <row r="5106" spans="1:5" ht="20" customHeight="1">
      <c r="A5106" s="19" t="s">
        <v>8984</v>
      </c>
      <c r="B5106" s="20" t="s">
        <v>8983</v>
      </c>
      <c r="C5106" s="21" t="s">
        <v>160677</v>
      </c>
      <c r="D5106" s="21" t="s">
        <v>345</v>
      </c>
      <c r="E5106" s="23"/>
    </row>
    <row r="5107" spans="1:5" ht="20" customHeight="1">
      <c r="A5107" s="19" t="s">
        <v>8985</v>
      </c>
      <c r="B5107" s="20" t="s">
        <v>8983</v>
      </c>
      <c r="C5107" s="21" t="s">
        <v>160677</v>
      </c>
      <c r="D5107" s="21" t="s">
        <v>345</v>
      </c>
      <c r="E5107" s="23"/>
    </row>
    <row r="5108" spans="1:5" ht="20" customHeight="1">
      <c r="A5108" s="19" t="s">
        <v>8986</v>
      </c>
      <c r="B5108" s="20" t="s">
        <v>8987</v>
      </c>
      <c r="C5108" s="21" t="s">
        <v>160678</v>
      </c>
      <c r="D5108" s="21" t="s">
        <v>345</v>
      </c>
      <c r="E5108" s="23"/>
    </row>
    <row r="5109" spans="1:5" ht="20" customHeight="1">
      <c r="A5109" s="19" t="s">
        <v>218</v>
      </c>
      <c r="B5109" s="20" t="s">
        <v>221</v>
      </c>
      <c r="C5109" s="21" t="s">
        <v>160679</v>
      </c>
      <c r="D5109" s="21" t="s">
        <v>139</v>
      </c>
      <c r="E5109" s="23"/>
    </row>
    <row r="5110" spans="1:5" ht="20" customHeight="1">
      <c r="A5110" s="19" t="s">
        <v>8988</v>
      </c>
      <c r="B5110" s="20" t="s">
        <v>8989</v>
      </c>
      <c r="C5110" s="21" t="s">
        <v>160680</v>
      </c>
      <c r="D5110" s="21" t="s">
        <v>345</v>
      </c>
      <c r="E5110" s="23"/>
    </row>
    <row r="5111" spans="1:5" ht="20" customHeight="1">
      <c r="A5111" s="19" t="s">
        <v>8990</v>
      </c>
      <c r="B5111" s="20" t="s">
        <v>8991</v>
      </c>
      <c r="C5111" s="21" t="s">
        <v>160681</v>
      </c>
      <c r="D5111" s="21" t="s">
        <v>345</v>
      </c>
      <c r="E5111" s="23"/>
    </row>
    <row r="5112" spans="1:5" ht="20" customHeight="1">
      <c r="A5112" s="19" t="s">
        <v>8992</v>
      </c>
      <c r="B5112" s="20" t="s">
        <v>8993</v>
      </c>
      <c r="C5112" s="21" t="s">
        <v>160682</v>
      </c>
      <c r="D5112" s="21" t="s">
        <v>345</v>
      </c>
      <c r="E5112" s="23"/>
    </row>
    <row r="5113" spans="1:5" ht="20" customHeight="1">
      <c r="A5113" s="19" t="s">
        <v>8994</v>
      </c>
      <c r="B5113" s="20" t="s">
        <v>8993</v>
      </c>
      <c r="C5113" s="21" t="s">
        <v>160682</v>
      </c>
      <c r="D5113" s="21" t="s">
        <v>345</v>
      </c>
      <c r="E5113" s="23"/>
    </row>
    <row r="5114" spans="1:5" ht="20" customHeight="1">
      <c r="A5114" s="19" t="s">
        <v>8995</v>
      </c>
      <c r="B5114" s="20" t="s">
        <v>8996</v>
      </c>
      <c r="C5114" s="21" t="s">
        <v>160683</v>
      </c>
      <c r="D5114" s="21" t="s">
        <v>345</v>
      </c>
      <c r="E5114" s="23"/>
    </row>
    <row r="5115" spans="1:5" ht="20" customHeight="1">
      <c r="A5115" s="19" t="s">
        <v>8997</v>
      </c>
      <c r="B5115" s="20" t="s">
        <v>8998</v>
      </c>
      <c r="C5115" s="21" t="s">
        <v>160684</v>
      </c>
      <c r="D5115" s="21" t="s">
        <v>345</v>
      </c>
      <c r="E5115" s="23"/>
    </row>
    <row r="5116" spans="1:5" ht="20" customHeight="1">
      <c r="A5116" s="19" t="s">
        <v>8999</v>
      </c>
      <c r="B5116" s="20" t="s">
        <v>9000</v>
      </c>
      <c r="C5116" s="21" t="s">
        <v>160685</v>
      </c>
      <c r="D5116" s="21" t="s">
        <v>345</v>
      </c>
      <c r="E5116" s="23"/>
    </row>
    <row r="5117" spans="1:5" ht="20" customHeight="1">
      <c r="A5117" s="19" t="s">
        <v>9001</v>
      </c>
      <c r="B5117" s="20" t="s">
        <v>9000</v>
      </c>
      <c r="C5117" s="21" t="s">
        <v>160685</v>
      </c>
      <c r="D5117" s="21" t="s">
        <v>345</v>
      </c>
      <c r="E5117" s="23"/>
    </row>
    <row r="5118" spans="1:5" ht="20" customHeight="1">
      <c r="A5118" s="19" t="s">
        <v>9002</v>
      </c>
      <c r="B5118" s="20" t="s">
        <v>9003</v>
      </c>
      <c r="C5118" s="21" t="s">
        <v>160686</v>
      </c>
      <c r="D5118" s="21" t="s">
        <v>345</v>
      </c>
      <c r="E5118" s="23"/>
    </row>
    <row r="5119" spans="1:5" ht="20" customHeight="1">
      <c r="A5119" s="19" t="s">
        <v>9004</v>
      </c>
      <c r="B5119" s="20" t="s">
        <v>9005</v>
      </c>
      <c r="C5119" s="21" t="s">
        <v>160687</v>
      </c>
      <c r="D5119" s="21" t="s">
        <v>345</v>
      </c>
      <c r="E5119" s="23"/>
    </row>
    <row r="5120" spans="1:5" ht="20" customHeight="1">
      <c r="A5120" s="19" t="s">
        <v>9006</v>
      </c>
      <c r="B5120" s="20" t="s">
        <v>9007</v>
      </c>
      <c r="C5120" s="21" t="s">
        <v>158852</v>
      </c>
      <c r="D5120" s="21" t="s">
        <v>345</v>
      </c>
      <c r="E5120" s="23"/>
    </row>
    <row r="5121" spans="1:5" ht="20" customHeight="1">
      <c r="A5121" s="19" t="s">
        <v>9008</v>
      </c>
      <c r="B5121" s="20" t="s">
        <v>9009</v>
      </c>
      <c r="C5121" s="21" t="s">
        <v>160688</v>
      </c>
      <c r="D5121" s="21" t="s">
        <v>296</v>
      </c>
      <c r="E5121" s="23"/>
    </row>
    <row r="5122" spans="1:5" ht="20" customHeight="1">
      <c r="A5122" s="19" t="s">
        <v>9010</v>
      </c>
      <c r="B5122" s="20" t="s">
        <v>9011</v>
      </c>
      <c r="C5122" s="21" t="s">
        <v>160689</v>
      </c>
      <c r="D5122" s="21" t="s">
        <v>345</v>
      </c>
      <c r="E5122" s="23"/>
    </row>
    <row r="5123" spans="1:5" ht="20" customHeight="1">
      <c r="A5123" s="19" t="s">
        <v>9012</v>
      </c>
      <c r="B5123" s="20" t="s">
        <v>9013</v>
      </c>
      <c r="C5123" s="21" t="s">
        <v>160690</v>
      </c>
      <c r="D5123" s="21" t="s">
        <v>345</v>
      </c>
      <c r="E5123" s="23"/>
    </row>
    <row r="5124" spans="1:5" ht="20" customHeight="1">
      <c r="A5124" s="19" t="s">
        <v>9014</v>
      </c>
      <c r="B5124" s="20" t="s">
        <v>9015</v>
      </c>
      <c r="C5124" s="21" t="s">
        <v>160691</v>
      </c>
      <c r="D5124" s="21" t="s">
        <v>345</v>
      </c>
      <c r="E5124" s="23"/>
    </row>
    <row r="5125" spans="1:5" ht="20" customHeight="1">
      <c r="A5125" s="19" t="s">
        <v>9016</v>
      </c>
      <c r="B5125" s="20" t="s">
        <v>9015</v>
      </c>
      <c r="C5125" s="21" t="s">
        <v>160691</v>
      </c>
      <c r="D5125" s="21" t="s">
        <v>345</v>
      </c>
      <c r="E5125" s="23"/>
    </row>
    <row r="5126" spans="1:5" ht="20" customHeight="1">
      <c r="A5126" s="19" t="s">
        <v>31</v>
      </c>
      <c r="B5126" s="20" t="s">
        <v>36</v>
      </c>
      <c r="C5126" s="21" t="s">
        <v>160692</v>
      </c>
      <c r="D5126" s="21" t="s">
        <v>345</v>
      </c>
      <c r="E5126" s="23"/>
    </row>
    <row r="5127" spans="1:5" ht="20" customHeight="1">
      <c r="A5127" s="19" t="s">
        <v>9017</v>
      </c>
      <c r="B5127" s="20" t="s">
        <v>9018</v>
      </c>
      <c r="C5127" s="21" t="s">
        <v>160693</v>
      </c>
      <c r="D5127" s="21" t="s">
        <v>345</v>
      </c>
      <c r="E5127" s="23"/>
    </row>
    <row r="5128" spans="1:5" ht="20" customHeight="1">
      <c r="A5128" s="19" t="s">
        <v>9019</v>
      </c>
      <c r="B5128" s="20" t="s">
        <v>9020</v>
      </c>
      <c r="C5128" s="21" t="s">
        <v>160694</v>
      </c>
      <c r="D5128" s="21" t="s">
        <v>296</v>
      </c>
      <c r="E5128" s="23"/>
    </row>
    <row r="5129" spans="1:5" ht="20" customHeight="1">
      <c r="A5129" s="19" t="s">
        <v>9021</v>
      </c>
      <c r="B5129" s="20" t="s">
        <v>9022</v>
      </c>
      <c r="C5129" s="21" t="s">
        <v>160695</v>
      </c>
      <c r="D5129" s="21" t="s">
        <v>345</v>
      </c>
      <c r="E5129" s="23"/>
    </row>
    <row r="5130" spans="1:5" ht="20" customHeight="1">
      <c r="A5130" s="19" t="s">
        <v>9023</v>
      </c>
      <c r="B5130" s="20" t="s">
        <v>9024</v>
      </c>
      <c r="C5130" s="21" t="s">
        <v>160696</v>
      </c>
      <c r="D5130" s="21" t="s">
        <v>345</v>
      </c>
      <c r="E5130" s="23"/>
    </row>
    <row r="5131" spans="1:5" ht="20" customHeight="1">
      <c r="A5131" s="19" t="s">
        <v>9025</v>
      </c>
      <c r="B5131" s="20" t="s">
        <v>9026</v>
      </c>
      <c r="C5131" s="21" t="s">
        <v>160697</v>
      </c>
      <c r="D5131" s="21" t="s">
        <v>345</v>
      </c>
      <c r="E5131" s="23"/>
    </row>
    <row r="5132" spans="1:5" ht="20" customHeight="1">
      <c r="A5132" s="19" t="s">
        <v>9027</v>
      </c>
      <c r="B5132" s="20" t="s">
        <v>9026</v>
      </c>
      <c r="C5132" s="21" t="s">
        <v>160697</v>
      </c>
      <c r="D5132" s="21" t="s">
        <v>345</v>
      </c>
      <c r="E5132" s="23"/>
    </row>
    <row r="5133" spans="1:5" ht="20" customHeight="1">
      <c r="A5133" s="19" t="s">
        <v>9028</v>
      </c>
      <c r="B5133" s="20" t="s">
        <v>9029</v>
      </c>
      <c r="C5133" s="21" t="s">
        <v>160698</v>
      </c>
      <c r="D5133" s="21" t="s">
        <v>345</v>
      </c>
      <c r="E5133" s="23"/>
    </row>
    <row r="5134" spans="1:5" ht="20" customHeight="1">
      <c r="A5134" s="19" t="s">
        <v>9030</v>
      </c>
      <c r="B5134" s="20" t="s">
        <v>9031</v>
      </c>
      <c r="C5134" s="21" t="s">
        <v>160699</v>
      </c>
      <c r="D5134" s="21" t="s">
        <v>345</v>
      </c>
      <c r="E5134" s="23"/>
    </row>
    <row r="5135" spans="1:5" ht="20" customHeight="1">
      <c r="A5135" s="19" t="s">
        <v>9032</v>
      </c>
      <c r="B5135" s="20" t="s">
        <v>9033</v>
      </c>
      <c r="C5135" s="21" t="s">
        <v>160700</v>
      </c>
      <c r="D5135" s="21" t="s">
        <v>345</v>
      </c>
      <c r="E5135" s="23"/>
    </row>
    <row r="5136" spans="1:5" ht="20" customHeight="1">
      <c r="A5136" s="19" t="s">
        <v>9034</v>
      </c>
      <c r="B5136" s="20" t="s">
        <v>9035</v>
      </c>
      <c r="C5136" s="22">
        <v>835</v>
      </c>
      <c r="D5136" s="21" t="s">
        <v>345</v>
      </c>
      <c r="E5136" s="23"/>
    </row>
    <row r="5137" spans="1:5" ht="20" customHeight="1">
      <c r="A5137" s="19" t="s">
        <v>9036</v>
      </c>
      <c r="B5137" s="20" t="s">
        <v>9037</v>
      </c>
      <c r="C5137" s="21" t="s">
        <v>160701</v>
      </c>
      <c r="D5137" s="21" t="s">
        <v>345</v>
      </c>
      <c r="E5137" s="23"/>
    </row>
    <row r="5138" spans="1:5" ht="20" customHeight="1">
      <c r="A5138" s="19" t="s">
        <v>9038</v>
      </c>
      <c r="B5138" s="20" t="s">
        <v>9037</v>
      </c>
      <c r="C5138" s="21" t="s">
        <v>160701</v>
      </c>
      <c r="D5138" s="21" t="s">
        <v>345</v>
      </c>
      <c r="E5138" s="23"/>
    </row>
    <row r="5139" spans="1:5" ht="20" customHeight="1">
      <c r="A5139" s="19" t="s">
        <v>9039</v>
      </c>
      <c r="B5139" s="20" t="s">
        <v>9040</v>
      </c>
      <c r="C5139" s="21" t="s">
        <v>160702</v>
      </c>
      <c r="D5139" s="21" t="s">
        <v>345</v>
      </c>
      <c r="E5139" s="23"/>
    </row>
    <row r="5140" spans="1:5" ht="20" customHeight="1">
      <c r="A5140" s="19" t="s">
        <v>9041</v>
      </c>
      <c r="B5140" s="20" t="s">
        <v>9040</v>
      </c>
      <c r="C5140" s="21" t="s">
        <v>160702</v>
      </c>
      <c r="D5140" s="21" t="s">
        <v>345</v>
      </c>
      <c r="E5140" s="23"/>
    </row>
    <row r="5141" spans="1:5" ht="20" customHeight="1">
      <c r="A5141" s="19" t="s">
        <v>9042</v>
      </c>
      <c r="B5141" s="20" t="s">
        <v>9040</v>
      </c>
      <c r="C5141" s="21" t="s">
        <v>160702</v>
      </c>
      <c r="D5141" s="21" t="s">
        <v>345</v>
      </c>
      <c r="E5141" s="23"/>
    </row>
    <row r="5142" spans="1:5" ht="20" customHeight="1">
      <c r="A5142" s="19" t="s">
        <v>9043</v>
      </c>
      <c r="B5142" s="20" t="s">
        <v>9044</v>
      </c>
      <c r="C5142" s="21" t="s">
        <v>160703</v>
      </c>
      <c r="D5142" s="21" t="s">
        <v>345</v>
      </c>
      <c r="E5142" s="23"/>
    </row>
    <row r="5143" spans="1:5" ht="20" customHeight="1">
      <c r="A5143" s="19" t="s">
        <v>193</v>
      </c>
      <c r="B5143" s="20" t="s">
        <v>197</v>
      </c>
      <c r="C5143" s="21" t="s">
        <v>160704</v>
      </c>
      <c r="D5143" s="21" t="s">
        <v>139</v>
      </c>
      <c r="E5143" s="23"/>
    </row>
    <row r="5144" spans="1:5" ht="20" customHeight="1">
      <c r="A5144" s="19" t="s">
        <v>9045</v>
      </c>
      <c r="B5144" s="20" t="s">
        <v>9046</v>
      </c>
      <c r="C5144" s="21" t="s">
        <v>159607</v>
      </c>
      <c r="D5144" s="21" t="s">
        <v>345</v>
      </c>
      <c r="E5144" s="23"/>
    </row>
    <row r="5145" spans="1:5" ht="20" customHeight="1">
      <c r="A5145" s="19" t="s">
        <v>9047</v>
      </c>
      <c r="B5145" s="20" t="s">
        <v>9048</v>
      </c>
      <c r="C5145" s="21" t="s">
        <v>160705</v>
      </c>
      <c r="D5145" s="21" t="s">
        <v>296</v>
      </c>
      <c r="E5145" s="23"/>
    </row>
    <row r="5146" spans="1:5" ht="20" customHeight="1">
      <c r="A5146" s="19" t="s">
        <v>9049</v>
      </c>
      <c r="B5146" s="20" t="s">
        <v>9050</v>
      </c>
      <c r="C5146" s="21" t="s">
        <v>160706</v>
      </c>
      <c r="D5146" s="21" t="s">
        <v>345</v>
      </c>
      <c r="E5146" s="23"/>
    </row>
    <row r="5147" spans="1:5" ht="20" customHeight="1">
      <c r="A5147" s="19" t="s">
        <v>9051</v>
      </c>
      <c r="B5147" s="24">
        <v>100</v>
      </c>
      <c r="C5147" s="21" t="s">
        <v>160707</v>
      </c>
      <c r="D5147" s="21" t="s">
        <v>345</v>
      </c>
      <c r="E5147" s="23"/>
    </row>
    <row r="5148" spans="1:5" ht="20" customHeight="1">
      <c r="A5148" s="19" t="s">
        <v>9052</v>
      </c>
      <c r="B5148" s="20" t="s">
        <v>9053</v>
      </c>
      <c r="C5148" s="21" t="s">
        <v>160708</v>
      </c>
      <c r="D5148" s="21" t="s">
        <v>345</v>
      </c>
      <c r="E5148" s="23"/>
    </row>
    <row r="5149" spans="1:5" ht="20" customHeight="1">
      <c r="A5149" s="19" t="s">
        <v>9054</v>
      </c>
      <c r="B5149" s="20" t="s">
        <v>9053</v>
      </c>
      <c r="C5149" s="21" t="s">
        <v>160708</v>
      </c>
      <c r="D5149" s="21" t="s">
        <v>345</v>
      </c>
      <c r="E5149" s="23"/>
    </row>
    <row r="5150" spans="1:5" ht="20" customHeight="1">
      <c r="A5150" s="19" t="s">
        <v>9055</v>
      </c>
      <c r="B5150" s="20" t="s">
        <v>9056</v>
      </c>
      <c r="C5150" s="21" t="s">
        <v>160709</v>
      </c>
      <c r="D5150" s="21" t="s">
        <v>296</v>
      </c>
      <c r="E5150" s="23"/>
    </row>
    <row r="5151" spans="1:5" ht="20" customHeight="1">
      <c r="A5151" s="19" t="s">
        <v>9057</v>
      </c>
      <c r="B5151" s="24">
        <v>100</v>
      </c>
      <c r="C5151" s="21" t="s">
        <v>160710</v>
      </c>
      <c r="D5151" s="21" t="s">
        <v>345</v>
      </c>
      <c r="E5151" s="23"/>
    </row>
    <row r="5152" spans="1:5" ht="20" customHeight="1">
      <c r="A5152" s="19" t="s">
        <v>9058</v>
      </c>
      <c r="B5152" s="20" t="s">
        <v>9059</v>
      </c>
      <c r="C5152" s="21" t="s">
        <v>160711</v>
      </c>
      <c r="D5152" s="21" t="s">
        <v>345</v>
      </c>
      <c r="E5152" s="23"/>
    </row>
    <row r="5153" spans="1:5" ht="20" customHeight="1">
      <c r="A5153" s="19" t="s">
        <v>9060</v>
      </c>
      <c r="B5153" s="20" t="s">
        <v>9061</v>
      </c>
      <c r="C5153" s="21" t="s">
        <v>160515</v>
      </c>
      <c r="D5153" s="21" t="s">
        <v>345</v>
      </c>
      <c r="E5153" s="23"/>
    </row>
    <row r="5154" spans="1:5" ht="20" customHeight="1">
      <c r="A5154" s="19" t="s">
        <v>9062</v>
      </c>
      <c r="B5154" s="20" t="s">
        <v>9063</v>
      </c>
      <c r="C5154" s="21" t="s">
        <v>160712</v>
      </c>
      <c r="D5154" s="21" t="s">
        <v>345</v>
      </c>
      <c r="E5154" s="23"/>
    </row>
    <row r="5155" spans="1:5" ht="20" customHeight="1">
      <c r="A5155" s="19" t="s">
        <v>9064</v>
      </c>
      <c r="B5155" s="20" t="s">
        <v>9065</v>
      </c>
      <c r="C5155" s="21" t="s">
        <v>160713</v>
      </c>
      <c r="D5155" s="21" t="s">
        <v>345</v>
      </c>
      <c r="E5155" s="23"/>
    </row>
    <row r="5156" spans="1:5" ht="20" customHeight="1">
      <c r="A5156" s="19" t="s">
        <v>9066</v>
      </c>
      <c r="B5156" s="20" t="s">
        <v>9065</v>
      </c>
      <c r="C5156" s="21" t="s">
        <v>160713</v>
      </c>
      <c r="D5156" s="21" t="s">
        <v>345</v>
      </c>
      <c r="E5156" s="23"/>
    </row>
    <row r="5157" spans="1:5" ht="20" customHeight="1">
      <c r="A5157" s="19" t="s">
        <v>9067</v>
      </c>
      <c r="B5157" s="20" t="s">
        <v>9068</v>
      </c>
      <c r="C5157" s="21" t="s">
        <v>160714</v>
      </c>
      <c r="D5157" s="21" t="s">
        <v>345</v>
      </c>
      <c r="E5157" s="23"/>
    </row>
    <row r="5158" spans="1:5" ht="20" customHeight="1">
      <c r="A5158" s="19" t="s">
        <v>9069</v>
      </c>
      <c r="B5158" s="20" t="s">
        <v>9070</v>
      </c>
      <c r="C5158" s="21" t="s">
        <v>160715</v>
      </c>
      <c r="D5158" s="21" t="s">
        <v>345</v>
      </c>
      <c r="E5158" s="23"/>
    </row>
    <row r="5159" spans="1:5" ht="20" customHeight="1">
      <c r="A5159" s="19" t="s">
        <v>9071</v>
      </c>
      <c r="B5159" s="20" t="s">
        <v>9072</v>
      </c>
      <c r="C5159" s="21" t="s">
        <v>160716</v>
      </c>
      <c r="D5159" s="21" t="s">
        <v>345</v>
      </c>
      <c r="E5159" s="23"/>
    </row>
    <row r="5160" spans="1:5" ht="20" customHeight="1">
      <c r="A5160" s="19" t="s">
        <v>9073</v>
      </c>
      <c r="B5160" s="20" t="s">
        <v>9074</v>
      </c>
      <c r="C5160" s="21" t="s">
        <v>160717</v>
      </c>
      <c r="D5160" s="21" t="s">
        <v>296</v>
      </c>
      <c r="E5160" s="23"/>
    </row>
    <row r="5161" spans="1:5" ht="20" customHeight="1">
      <c r="A5161" s="19" t="s">
        <v>9075</v>
      </c>
      <c r="B5161" s="20" t="s">
        <v>9076</v>
      </c>
      <c r="C5161" s="21" t="s">
        <v>160718</v>
      </c>
      <c r="D5161" s="21" t="s">
        <v>345</v>
      </c>
      <c r="E5161" s="23"/>
    </row>
    <row r="5162" spans="1:5" ht="20" customHeight="1">
      <c r="A5162" s="19" t="s">
        <v>9077</v>
      </c>
      <c r="B5162" s="20" t="s">
        <v>9078</v>
      </c>
      <c r="C5162" s="21" t="s">
        <v>160719</v>
      </c>
      <c r="D5162" s="21" t="s">
        <v>345</v>
      </c>
      <c r="E5162" s="23"/>
    </row>
    <row r="5163" spans="1:5" ht="20" customHeight="1">
      <c r="A5163" s="19" t="s">
        <v>9079</v>
      </c>
      <c r="B5163" s="20" t="s">
        <v>9080</v>
      </c>
      <c r="C5163" s="21" t="s">
        <v>158969</v>
      </c>
      <c r="D5163" s="21" t="s">
        <v>296</v>
      </c>
      <c r="E5163" s="23"/>
    </row>
    <row r="5164" spans="1:5" ht="20" customHeight="1">
      <c r="A5164" s="19" t="s">
        <v>9081</v>
      </c>
      <c r="B5164" s="20" t="s">
        <v>9080</v>
      </c>
      <c r="C5164" s="21" t="s">
        <v>158969</v>
      </c>
      <c r="D5164" s="21" t="s">
        <v>296</v>
      </c>
      <c r="E5164" s="23"/>
    </row>
    <row r="5165" spans="1:5" ht="20" customHeight="1">
      <c r="A5165" s="19" t="s">
        <v>9082</v>
      </c>
      <c r="B5165" s="20" t="s">
        <v>9083</v>
      </c>
      <c r="C5165" s="21" t="s">
        <v>160720</v>
      </c>
      <c r="D5165" s="21" t="s">
        <v>345</v>
      </c>
      <c r="E5165" s="23"/>
    </row>
    <row r="5166" spans="1:5" ht="20" customHeight="1">
      <c r="A5166" s="19" t="s">
        <v>9084</v>
      </c>
      <c r="B5166" s="20" t="s">
        <v>9083</v>
      </c>
      <c r="C5166" s="21" t="s">
        <v>160720</v>
      </c>
      <c r="D5166" s="21" t="s">
        <v>345</v>
      </c>
      <c r="E5166" s="23"/>
    </row>
    <row r="5167" spans="1:5" ht="20" customHeight="1">
      <c r="A5167" s="19" t="s">
        <v>9085</v>
      </c>
      <c r="B5167" s="20" t="s">
        <v>9086</v>
      </c>
      <c r="C5167" s="21" t="s">
        <v>160721</v>
      </c>
      <c r="D5167" s="21" t="s">
        <v>345</v>
      </c>
      <c r="E5167" s="23"/>
    </row>
    <row r="5168" spans="1:5" ht="20" customHeight="1">
      <c r="A5168" s="19" t="s">
        <v>9087</v>
      </c>
      <c r="B5168" s="20" t="s">
        <v>9088</v>
      </c>
      <c r="C5168" s="21" t="s">
        <v>160722</v>
      </c>
      <c r="D5168" s="21" t="s">
        <v>345</v>
      </c>
      <c r="E5168" s="23"/>
    </row>
    <row r="5169" spans="1:5" ht="20" customHeight="1">
      <c r="A5169" s="19" t="s">
        <v>9089</v>
      </c>
      <c r="B5169" s="20" t="s">
        <v>9090</v>
      </c>
      <c r="C5169" s="21" t="s">
        <v>160723</v>
      </c>
      <c r="D5169" s="21" t="s">
        <v>345</v>
      </c>
      <c r="E5169" s="23"/>
    </row>
    <row r="5170" spans="1:5" ht="20" customHeight="1">
      <c r="A5170" s="19" t="s">
        <v>9091</v>
      </c>
      <c r="B5170" s="20" t="s">
        <v>9092</v>
      </c>
      <c r="C5170" s="21" t="s">
        <v>160724</v>
      </c>
      <c r="D5170" s="21" t="s">
        <v>345</v>
      </c>
      <c r="E5170" s="23"/>
    </row>
    <row r="5171" spans="1:5" ht="20" customHeight="1">
      <c r="A5171" s="19" t="s">
        <v>9093</v>
      </c>
      <c r="B5171" s="20" t="s">
        <v>9094</v>
      </c>
      <c r="C5171" s="21" t="s">
        <v>160725</v>
      </c>
      <c r="D5171" s="21" t="s">
        <v>345</v>
      </c>
      <c r="E5171" s="23"/>
    </row>
    <row r="5172" spans="1:5" ht="20" customHeight="1">
      <c r="A5172" s="19" t="s">
        <v>9095</v>
      </c>
      <c r="B5172" s="20" t="s">
        <v>9096</v>
      </c>
      <c r="C5172" s="21" t="s">
        <v>160726</v>
      </c>
      <c r="D5172" s="21" t="s">
        <v>345</v>
      </c>
      <c r="E5172" s="23"/>
    </row>
    <row r="5173" spans="1:5" ht="20" customHeight="1">
      <c r="A5173" s="19" t="s">
        <v>9097</v>
      </c>
      <c r="B5173" s="20" t="s">
        <v>9096</v>
      </c>
      <c r="C5173" s="21" t="s">
        <v>160726</v>
      </c>
      <c r="D5173" s="21" t="s">
        <v>345</v>
      </c>
      <c r="E5173" s="23"/>
    </row>
    <row r="5174" spans="1:5" ht="20" customHeight="1">
      <c r="A5174" s="19" t="s">
        <v>9098</v>
      </c>
      <c r="B5174" s="20" t="s">
        <v>9099</v>
      </c>
      <c r="C5174" s="21" t="s">
        <v>160727</v>
      </c>
      <c r="D5174" s="21" t="s">
        <v>345</v>
      </c>
      <c r="E5174" s="23"/>
    </row>
    <row r="5175" spans="1:5" ht="20" customHeight="1">
      <c r="A5175" s="19" t="s">
        <v>9100</v>
      </c>
      <c r="B5175" s="20" t="s">
        <v>9099</v>
      </c>
      <c r="C5175" s="21" t="s">
        <v>160727</v>
      </c>
      <c r="D5175" s="21" t="s">
        <v>345</v>
      </c>
      <c r="E5175" s="23"/>
    </row>
    <row r="5176" spans="1:5" ht="20" customHeight="1">
      <c r="A5176" s="19" t="s">
        <v>9101</v>
      </c>
      <c r="B5176" s="20" t="s">
        <v>9099</v>
      </c>
      <c r="C5176" s="21" t="s">
        <v>160727</v>
      </c>
      <c r="D5176" s="21" t="s">
        <v>345</v>
      </c>
      <c r="E5176" s="23"/>
    </row>
    <row r="5177" spans="1:5" ht="20" customHeight="1">
      <c r="A5177" s="19" t="s">
        <v>9102</v>
      </c>
      <c r="B5177" s="20" t="s">
        <v>9099</v>
      </c>
      <c r="C5177" s="21" t="s">
        <v>160727</v>
      </c>
      <c r="D5177" s="21" t="s">
        <v>345</v>
      </c>
      <c r="E5177" s="23"/>
    </row>
    <row r="5178" spans="1:5" ht="20" customHeight="1">
      <c r="A5178" s="19" t="s">
        <v>9103</v>
      </c>
      <c r="B5178" s="24">
        <v>100</v>
      </c>
      <c r="C5178" s="21" t="s">
        <v>160728</v>
      </c>
      <c r="D5178" s="21" t="s">
        <v>345</v>
      </c>
      <c r="E5178" s="23"/>
    </row>
    <row r="5179" spans="1:5" ht="20" customHeight="1">
      <c r="A5179" s="19" t="s">
        <v>9104</v>
      </c>
      <c r="B5179" s="20" t="s">
        <v>9105</v>
      </c>
      <c r="C5179" s="21" t="s">
        <v>160729</v>
      </c>
      <c r="D5179" s="21" t="s">
        <v>139</v>
      </c>
      <c r="E5179" s="23"/>
    </row>
    <row r="5180" spans="1:5" ht="20" customHeight="1">
      <c r="A5180" s="19" t="s">
        <v>9106</v>
      </c>
      <c r="B5180" s="20" t="s">
        <v>9107</v>
      </c>
      <c r="C5180" s="21" t="s">
        <v>160730</v>
      </c>
      <c r="D5180" s="21" t="s">
        <v>345</v>
      </c>
      <c r="E5180" s="23"/>
    </row>
    <row r="5181" spans="1:5" ht="20" customHeight="1">
      <c r="A5181" s="19" t="s">
        <v>9108</v>
      </c>
      <c r="B5181" s="20" t="s">
        <v>9109</v>
      </c>
      <c r="C5181" s="21" t="s">
        <v>160731</v>
      </c>
      <c r="D5181" s="21" t="s">
        <v>345</v>
      </c>
      <c r="E5181" s="23"/>
    </row>
    <row r="5182" spans="1:5" ht="20" customHeight="1">
      <c r="A5182" s="19" t="s">
        <v>9110</v>
      </c>
      <c r="B5182" s="20" t="s">
        <v>9111</v>
      </c>
      <c r="C5182" s="21" t="s">
        <v>160732</v>
      </c>
      <c r="D5182" s="21" t="s">
        <v>345</v>
      </c>
      <c r="E5182" s="23"/>
    </row>
    <row r="5183" spans="1:5" ht="20" customHeight="1">
      <c r="A5183" s="19" t="s">
        <v>9112</v>
      </c>
      <c r="B5183" s="20" t="s">
        <v>9113</v>
      </c>
      <c r="C5183" s="21" t="s">
        <v>160733</v>
      </c>
      <c r="D5183" s="21" t="s">
        <v>345</v>
      </c>
      <c r="E5183" s="23"/>
    </row>
    <row r="5184" spans="1:5" ht="20" customHeight="1">
      <c r="A5184" s="19" t="s">
        <v>9114</v>
      </c>
      <c r="B5184" s="20" t="s">
        <v>9113</v>
      </c>
      <c r="C5184" s="21" t="s">
        <v>160733</v>
      </c>
      <c r="D5184" s="21" t="s">
        <v>345</v>
      </c>
      <c r="E5184" s="23"/>
    </row>
    <row r="5185" spans="1:5" ht="20" customHeight="1">
      <c r="A5185" s="19" t="s">
        <v>9115</v>
      </c>
      <c r="B5185" s="24">
        <v>100</v>
      </c>
      <c r="C5185" s="21" t="s">
        <v>160734</v>
      </c>
      <c r="D5185" s="21" t="s">
        <v>345</v>
      </c>
      <c r="E5185" s="23"/>
    </row>
    <row r="5186" spans="1:5" ht="20" customHeight="1">
      <c r="A5186" s="19" t="s">
        <v>9116</v>
      </c>
      <c r="B5186" s="24">
        <v>100</v>
      </c>
      <c r="C5186" s="21" t="s">
        <v>160735</v>
      </c>
      <c r="D5186" s="21" t="s">
        <v>345</v>
      </c>
      <c r="E5186" s="23"/>
    </row>
    <row r="5187" spans="1:5" ht="20" customHeight="1">
      <c r="A5187" s="19" t="s">
        <v>9117</v>
      </c>
      <c r="B5187" s="20" t="s">
        <v>9118</v>
      </c>
      <c r="C5187" s="21" t="s">
        <v>160736</v>
      </c>
      <c r="D5187" s="21" t="s">
        <v>296</v>
      </c>
      <c r="E5187" s="23"/>
    </row>
    <row r="5188" spans="1:5" ht="20" customHeight="1">
      <c r="A5188" s="19" t="s">
        <v>9119</v>
      </c>
      <c r="B5188" s="20" t="s">
        <v>9120</v>
      </c>
      <c r="C5188" s="21" t="s">
        <v>160737</v>
      </c>
      <c r="D5188" s="21" t="s">
        <v>345</v>
      </c>
      <c r="E5188" s="23"/>
    </row>
    <row r="5189" spans="1:5" ht="20" customHeight="1">
      <c r="A5189" s="19" t="s">
        <v>9121</v>
      </c>
      <c r="B5189" s="20" t="s">
        <v>9122</v>
      </c>
      <c r="C5189" s="21" t="s">
        <v>160738</v>
      </c>
      <c r="D5189" s="21" t="s">
        <v>296</v>
      </c>
      <c r="E5189" s="23"/>
    </row>
    <row r="5190" spans="1:5" ht="20" customHeight="1">
      <c r="A5190" s="19" t="s">
        <v>9123</v>
      </c>
      <c r="B5190" s="20" t="s">
        <v>9124</v>
      </c>
      <c r="C5190" s="21" t="s">
        <v>160739</v>
      </c>
      <c r="D5190" s="21" t="s">
        <v>345</v>
      </c>
      <c r="E5190" s="23"/>
    </row>
    <row r="5191" spans="1:5" ht="20" customHeight="1">
      <c r="A5191" s="19" t="s">
        <v>9125</v>
      </c>
      <c r="B5191" s="20" t="s">
        <v>9126</v>
      </c>
      <c r="C5191" s="21" t="s">
        <v>160740</v>
      </c>
      <c r="D5191" s="21" t="s">
        <v>345</v>
      </c>
      <c r="E5191" s="23"/>
    </row>
    <row r="5192" spans="1:5" ht="20" customHeight="1">
      <c r="A5192" s="19" t="s">
        <v>9127</v>
      </c>
      <c r="B5192" s="20" t="s">
        <v>9128</v>
      </c>
      <c r="C5192" s="21" t="s">
        <v>160741</v>
      </c>
      <c r="D5192" s="21" t="s">
        <v>345</v>
      </c>
      <c r="E5192" s="23"/>
    </row>
    <row r="5193" spans="1:5" ht="20" customHeight="1">
      <c r="A5193" s="19" t="s">
        <v>9129</v>
      </c>
      <c r="B5193" s="20" t="s">
        <v>9128</v>
      </c>
      <c r="C5193" s="21" t="s">
        <v>160741</v>
      </c>
      <c r="D5193" s="21" t="s">
        <v>345</v>
      </c>
      <c r="E5193" s="23"/>
    </row>
    <row r="5194" spans="1:5" ht="20" customHeight="1">
      <c r="A5194" s="19" t="s">
        <v>9130</v>
      </c>
      <c r="B5194" s="20" t="s">
        <v>9131</v>
      </c>
      <c r="C5194" s="21" t="s">
        <v>159792</v>
      </c>
      <c r="D5194" s="21" t="s">
        <v>345</v>
      </c>
      <c r="E5194" s="23"/>
    </row>
    <row r="5195" spans="1:5" ht="20" customHeight="1">
      <c r="A5195" s="19" t="s">
        <v>9132</v>
      </c>
      <c r="B5195" s="20" t="s">
        <v>9133</v>
      </c>
      <c r="C5195" s="21" t="s">
        <v>160742</v>
      </c>
      <c r="D5195" s="21" t="s">
        <v>296</v>
      </c>
      <c r="E5195" s="23"/>
    </row>
    <row r="5196" spans="1:5" ht="20" customHeight="1">
      <c r="A5196" s="19" t="s">
        <v>9134</v>
      </c>
      <c r="B5196" s="20" t="s">
        <v>9135</v>
      </c>
      <c r="C5196" s="21" t="s">
        <v>160743</v>
      </c>
      <c r="D5196" s="21" t="s">
        <v>296</v>
      </c>
      <c r="E5196" s="23"/>
    </row>
    <row r="5197" spans="1:5" ht="20" customHeight="1">
      <c r="A5197" s="19" t="s">
        <v>9136</v>
      </c>
      <c r="B5197" s="20" t="s">
        <v>9137</v>
      </c>
      <c r="C5197" s="21" t="s">
        <v>160744</v>
      </c>
      <c r="D5197" s="21" t="s">
        <v>345</v>
      </c>
      <c r="E5197" s="23"/>
    </row>
    <row r="5198" spans="1:5" ht="20" customHeight="1">
      <c r="A5198" s="19" t="s">
        <v>9138</v>
      </c>
      <c r="B5198" s="20" t="s">
        <v>9139</v>
      </c>
      <c r="C5198" s="21" t="s">
        <v>160745</v>
      </c>
      <c r="D5198" s="21" t="s">
        <v>296</v>
      </c>
      <c r="E5198" s="23"/>
    </row>
    <row r="5199" spans="1:5" ht="20" customHeight="1">
      <c r="A5199" s="19" t="s">
        <v>9140</v>
      </c>
      <c r="B5199" s="20" t="s">
        <v>9141</v>
      </c>
      <c r="C5199" s="21" t="s">
        <v>160746</v>
      </c>
      <c r="D5199" s="21" t="s">
        <v>296</v>
      </c>
      <c r="E5199" s="23"/>
    </row>
    <row r="5200" spans="1:5" ht="20" customHeight="1">
      <c r="A5200" s="19" t="s">
        <v>9142</v>
      </c>
      <c r="B5200" s="20" t="s">
        <v>9143</v>
      </c>
      <c r="C5200" s="21" t="s">
        <v>160747</v>
      </c>
      <c r="D5200" s="21" t="s">
        <v>345</v>
      </c>
      <c r="E5200" s="23"/>
    </row>
    <row r="5201" spans="1:5" ht="20" customHeight="1">
      <c r="A5201" s="19" t="s">
        <v>9144</v>
      </c>
      <c r="B5201" s="20" t="s">
        <v>9145</v>
      </c>
      <c r="C5201" s="21" t="s">
        <v>160748</v>
      </c>
      <c r="D5201" s="21" t="s">
        <v>345</v>
      </c>
      <c r="E5201" s="23"/>
    </row>
    <row r="5202" spans="1:5" ht="20" customHeight="1">
      <c r="A5202" s="19" t="s">
        <v>9146</v>
      </c>
      <c r="B5202" s="20" t="s">
        <v>9147</v>
      </c>
      <c r="C5202" s="21" t="s">
        <v>160749</v>
      </c>
      <c r="D5202" s="21" t="s">
        <v>345</v>
      </c>
      <c r="E5202" s="23"/>
    </row>
    <row r="5203" spans="1:5" ht="20" customHeight="1">
      <c r="A5203" s="19" t="s">
        <v>9148</v>
      </c>
      <c r="B5203" s="20" t="s">
        <v>9147</v>
      </c>
      <c r="C5203" s="21" t="s">
        <v>160749</v>
      </c>
      <c r="D5203" s="21" t="s">
        <v>345</v>
      </c>
      <c r="E5203" s="23"/>
    </row>
    <row r="5204" spans="1:5" ht="20" customHeight="1">
      <c r="A5204" s="19" t="s">
        <v>9149</v>
      </c>
      <c r="B5204" s="20" t="s">
        <v>9150</v>
      </c>
      <c r="C5204" s="21" t="s">
        <v>160750</v>
      </c>
      <c r="D5204" s="21" t="s">
        <v>139</v>
      </c>
      <c r="E5204" s="23"/>
    </row>
    <row r="5205" spans="1:5" ht="20" customHeight="1">
      <c r="A5205" s="19" t="s">
        <v>9151</v>
      </c>
      <c r="B5205" s="20" t="s">
        <v>9152</v>
      </c>
      <c r="C5205" s="21" t="s">
        <v>160751</v>
      </c>
      <c r="D5205" s="21" t="s">
        <v>345</v>
      </c>
      <c r="E5205" s="23"/>
    </row>
    <row r="5206" spans="1:5" ht="20" customHeight="1">
      <c r="A5206" s="19" t="s">
        <v>9153</v>
      </c>
      <c r="B5206" s="20" t="s">
        <v>9154</v>
      </c>
      <c r="C5206" s="21" t="s">
        <v>160752</v>
      </c>
      <c r="D5206" s="21" t="s">
        <v>345</v>
      </c>
      <c r="E5206" s="23"/>
    </row>
    <row r="5207" spans="1:5" ht="20" customHeight="1">
      <c r="A5207" s="19" t="s">
        <v>9155</v>
      </c>
      <c r="B5207" s="20" t="s">
        <v>9156</v>
      </c>
      <c r="C5207" s="21" t="s">
        <v>160753</v>
      </c>
      <c r="D5207" s="21" t="s">
        <v>345</v>
      </c>
      <c r="E5207" s="23"/>
    </row>
    <row r="5208" spans="1:5" ht="20" customHeight="1">
      <c r="A5208" s="19" t="s">
        <v>9157</v>
      </c>
      <c r="B5208" s="20" t="s">
        <v>9156</v>
      </c>
      <c r="C5208" s="21" t="s">
        <v>160753</v>
      </c>
      <c r="D5208" s="21" t="s">
        <v>345</v>
      </c>
      <c r="E5208" s="23"/>
    </row>
    <row r="5209" spans="1:5" ht="20" customHeight="1">
      <c r="A5209" s="19" t="s">
        <v>9158</v>
      </c>
      <c r="B5209" s="20" t="s">
        <v>9156</v>
      </c>
      <c r="C5209" s="21" t="s">
        <v>160753</v>
      </c>
      <c r="D5209" s="21" t="s">
        <v>345</v>
      </c>
      <c r="E5209" s="23"/>
    </row>
    <row r="5210" spans="1:5" ht="20" customHeight="1">
      <c r="A5210" s="19" t="s">
        <v>9159</v>
      </c>
      <c r="B5210" s="20" t="s">
        <v>9160</v>
      </c>
      <c r="C5210" s="21" t="s">
        <v>160754</v>
      </c>
      <c r="D5210" s="21" t="s">
        <v>345</v>
      </c>
      <c r="E5210" s="23"/>
    </row>
    <row r="5211" spans="1:5" ht="20" customHeight="1">
      <c r="A5211" s="19" t="s">
        <v>9161</v>
      </c>
      <c r="B5211" s="20" t="s">
        <v>9162</v>
      </c>
      <c r="C5211" s="21" t="s">
        <v>160755</v>
      </c>
      <c r="D5211" s="21" t="s">
        <v>345</v>
      </c>
      <c r="E5211" s="23"/>
    </row>
    <row r="5212" spans="1:5" ht="20" customHeight="1">
      <c r="A5212" s="19" t="s">
        <v>9163</v>
      </c>
      <c r="B5212" s="20" t="s">
        <v>9164</v>
      </c>
      <c r="C5212" s="21" t="s">
        <v>160756</v>
      </c>
      <c r="D5212" s="21" t="s">
        <v>345</v>
      </c>
      <c r="E5212" s="23"/>
    </row>
    <row r="5213" spans="1:5" ht="20" customHeight="1">
      <c r="A5213" s="19" t="s">
        <v>9165</v>
      </c>
      <c r="B5213" s="20" t="s">
        <v>9166</v>
      </c>
      <c r="C5213" s="21" t="s">
        <v>160757</v>
      </c>
      <c r="D5213" s="21" t="s">
        <v>345</v>
      </c>
      <c r="E5213" s="23"/>
    </row>
    <row r="5214" spans="1:5" ht="20" customHeight="1">
      <c r="A5214" s="19" t="s">
        <v>9167</v>
      </c>
      <c r="B5214" s="20" t="s">
        <v>9166</v>
      </c>
      <c r="C5214" s="21" t="s">
        <v>160757</v>
      </c>
      <c r="D5214" s="21" t="s">
        <v>345</v>
      </c>
      <c r="E5214" s="23"/>
    </row>
    <row r="5215" spans="1:5" ht="20" customHeight="1">
      <c r="A5215" s="19" t="s">
        <v>9168</v>
      </c>
      <c r="B5215" s="20" t="s">
        <v>9169</v>
      </c>
      <c r="C5215" s="21" t="s">
        <v>160758</v>
      </c>
      <c r="D5215" s="21" t="s">
        <v>345</v>
      </c>
      <c r="E5215" s="23"/>
    </row>
    <row r="5216" spans="1:5" ht="20" customHeight="1">
      <c r="A5216" s="19" t="s">
        <v>9170</v>
      </c>
      <c r="B5216" s="20" t="s">
        <v>9169</v>
      </c>
      <c r="C5216" s="21" t="s">
        <v>160758</v>
      </c>
      <c r="D5216" s="21" t="s">
        <v>345</v>
      </c>
      <c r="E5216" s="23"/>
    </row>
    <row r="5217" spans="1:5" ht="20" customHeight="1">
      <c r="A5217" s="19" t="s">
        <v>9171</v>
      </c>
      <c r="B5217" s="20" t="s">
        <v>9172</v>
      </c>
      <c r="C5217" s="21" t="s">
        <v>160759</v>
      </c>
      <c r="D5217" s="21" t="s">
        <v>345</v>
      </c>
      <c r="E5217" s="23"/>
    </row>
    <row r="5218" spans="1:5" ht="20" customHeight="1">
      <c r="A5218" s="19" t="s">
        <v>9173</v>
      </c>
      <c r="B5218" s="20" t="s">
        <v>9172</v>
      </c>
      <c r="C5218" s="21" t="s">
        <v>160759</v>
      </c>
      <c r="D5218" s="21" t="s">
        <v>345</v>
      </c>
      <c r="E5218" s="23"/>
    </row>
    <row r="5219" spans="1:5" ht="20" customHeight="1">
      <c r="A5219" s="19" t="s">
        <v>9174</v>
      </c>
      <c r="B5219" s="20" t="s">
        <v>9175</v>
      </c>
      <c r="C5219" s="21" t="s">
        <v>160760</v>
      </c>
      <c r="D5219" s="21" t="s">
        <v>345</v>
      </c>
      <c r="E5219" s="23"/>
    </row>
    <row r="5220" spans="1:5" ht="20" customHeight="1">
      <c r="A5220" s="19" t="s">
        <v>9176</v>
      </c>
      <c r="B5220" s="20" t="s">
        <v>9177</v>
      </c>
      <c r="C5220" s="21" t="s">
        <v>160761</v>
      </c>
      <c r="D5220" s="21" t="s">
        <v>345</v>
      </c>
      <c r="E5220" s="23"/>
    </row>
    <row r="5221" spans="1:5" ht="20" customHeight="1">
      <c r="A5221" s="19" t="s">
        <v>9178</v>
      </c>
      <c r="B5221" s="20" t="s">
        <v>9179</v>
      </c>
      <c r="C5221" s="21" t="s">
        <v>160762</v>
      </c>
      <c r="D5221" s="21" t="s">
        <v>296</v>
      </c>
      <c r="E5221" s="23"/>
    </row>
    <row r="5222" spans="1:5" ht="20" customHeight="1">
      <c r="A5222" s="19" t="s">
        <v>9180</v>
      </c>
      <c r="B5222" s="20" t="s">
        <v>9181</v>
      </c>
      <c r="C5222" s="21" t="s">
        <v>160763</v>
      </c>
      <c r="D5222" s="21" t="s">
        <v>345</v>
      </c>
      <c r="E5222" s="23"/>
    </row>
    <row r="5223" spans="1:5" ht="20" customHeight="1">
      <c r="A5223" s="19" t="s">
        <v>9182</v>
      </c>
      <c r="B5223" s="20" t="s">
        <v>9183</v>
      </c>
      <c r="C5223" s="21" t="s">
        <v>160764</v>
      </c>
      <c r="D5223" s="21" t="s">
        <v>345</v>
      </c>
      <c r="E5223" s="23"/>
    </row>
    <row r="5224" spans="1:5" ht="20" customHeight="1">
      <c r="A5224" s="19" t="s">
        <v>9184</v>
      </c>
      <c r="B5224" s="20" t="s">
        <v>9185</v>
      </c>
      <c r="C5224" s="21" t="s">
        <v>160765</v>
      </c>
      <c r="D5224" s="21" t="s">
        <v>345</v>
      </c>
      <c r="E5224" s="23"/>
    </row>
    <row r="5225" spans="1:5" ht="20" customHeight="1">
      <c r="A5225" s="19" t="s">
        <v>9186</v>
      </c>
      <c r="B5225" s="20" t="s">
        <v>9185</v>
      </c>
      <c r="C5225" s="21" t="s">
        <v>160765</v>
      </c>
      <c r="D5225" s="21" t="s">
        <v>345</v>
      </c>
      <c r="E5225" s="23"/>
    </row>
    <row r="5226" spans="1:5" ht="20" customHeight="1">
      <c r="A5226" s="19" t="s">
        <v>9187</v>
      </c>
      <c r="B5226" s="20" t="s">
        <v>9188</v>
      </c>
      <c r="C5226" s="21" t="s">
        <v>160766</v>
      </c>
      <c r="D5226" s="21" t="s">
        <v>296</v>
      </c>
      <c r="E5226" s="23"/>
    </row>
    <row r="5227" spans="1:5" ht="20" customHeight="1">
      <c r="A5227" s="19" t="s">
        <v>9189</v>
      </c>
      <c r="B5227" s="20" t="s">
        <v>9190</v>
      </c>
      <c r="C5227" s="21" t="s">
        <v>160767</v>
      </c>
      <c r="D5227" s="21" t="s">
        <v>345</v>
      </c>
      <c r="E5227" s="23"/>
    </row>
    <row r="5228" spans="1:5" ht="20" customHeight="1">
      <c r="A5228" s="19" t="s">
        <v>9191</v>
      </c>
      <c r="B5228" s="20" t="s">
        <v>9192</v>
      </c>
      <c r="C5228" s="21" t="s">
        <v>160768</v>
      </c>
      <c r="D5228" s="21" t="s">
        <v>345</v>
      </c>
      <c r="E5228" s="23"/>
    </row>
    <row r="5229" spans="1:5" ht="20" customHeight="1">
      <c r="A5229" s="19" t="s">
        <v>9193</v>
      </c>
      <c r="B5229" s="20" t="s">
        <v>9192</v>
      </c>
      <c r="C5229" s="21" t="s">
        <v>160768</v>
      </c>
      <c r="D5229" s="21" t="s">
        <v>345</v>
      </c>
      <c r="E5229" s="23"/>
    </row>
    <row r="5230" spans="1:5" ht="20" customHeight="1">
      <c r="A5230" s="19" t="s">
        <v>9194</v>
      </c>
      <c r="B5230" s="20" t="s">
        <v>9195</v>
      </c>
      <c r="C5230" s="21" t="s">
        <v>160769</v>
      </c>
      <c r="D5230" s="21" t="s">
        <v>345</v>
      </c>
      <c r="E5230" s="23"/>
    </row>
    <row r="5231" spans="1:5" ht="20" customHeight="1">
      <c r="A5231" s="19" t="s">
        <v>9196</v>
      </c>
      <c r="B5231" s="20" t="s">
        <v>9197</v>
      </c>
      <c r="C5231" s="21" t="s">
        <v>160770</v>
      </c>
      <c r="D5231" s="21" t="s">
        <v>345</v>
      </c>
      <c r="E5231" s="23"/>
    </row>
    <row r="5232" spans="1:5" ht="20" customHeight="1">
      <c r="A5232" s="19" t="s">
        <v>9198</v>
      </c>
      <c r="B5232" s="20" t="s">
        <v>9199</v>
      </c>
      <c r="C5232" s="21" t="s">
        <v>160771</v>
      </c>
      <c r="D5232" s="21" t="s">
        <v>345</v>
      </c>
      <c r="E5232" s="23"/>
    </row>
    <row r="5233" spans="1:5" ht="20" customHeight="1">
      <c r="A5233" s="19" t="s">
        <v>9200</v>
      </c>
      <c r="B5233" s="20" t="s">
        <v>9201</v>
      </c>
      <c r="C5233" s="21" t="s">
        <v>160772</v>
      </c>
      <c r="D5233" s="21" t="s">
        <v>345</v>
      </c>
      <c r="E5233" s="23"/>
    </row>
    <row r="5234" spans="1:5" ht="20" customHeight="1">
      <c r="A5234" s="19" t="s">
        <v>9202</v>
      </c>
      <c r="B5234" s="20" t="s">
        <v>9201</v>
      </c>
      <c r="C5234" s="21" t="s">
        <v>160772</v>
      </c>
      <c r="D5234" s="21" t="s">
        <v>345</v>
      </c>
      <c r="E5234" s="23"/>
    </row>
    <row r="5235" spans="1:5" ht="20" customHeight="1">
      <c r="A5235" s="19" t="s">
        <v>9203</v>
      </c>
      <c r="B5235" s="20" t="s">
        <v>9201</v>
      </c>
      <c r="C5235" s="21" t="s">
        <v>160772</v>
      </c>
      <c r="D5235" s="21" t="s">
        <v>345</v>
      </c>
      <c r="E5235" s="23"/>
    </row>
    <row r="5236" spans="1:5" ht="20" customHeight="1">
      <c r="A5236" s="19" t="s">
        <v>9204</v>
      </c>
      <c r="B5236" s="20" t="s">
        <v>9205</v>
      </c>
      <c r="C5236" s="21" t="s">
        <v>160773</v>
      </c>
      <c r="D5236" s="21" t="s">
        <v>345</v>
      </c>
      <c r="E5236" s="23"/>
    </row>
    <row r="5237" spans="1:5" ht="20" customHeight="1">
      <c r="A5237" s="19" t="s">
        <v>9206</v>
      </c>
      <c r="B5237" s="20" t="s">
        <v>9207</v>
      </c>
      <c r="C5237" s="21" t="s">
        <v>160774</v>
      </c>
      <c r="D5237" s="21" t="s">
        <v>345</v>
      </c>
      <c r="E5237" s="23"/>
    </row>
    <row r="5238" spans="1:5" ht="20" customHeight="1">
      <c r="A5238" s="19" t="s">
        <v>9208</v>
      </c>
      <c r="B5238" s="20" t="s">
        <v>9207</v>
      </c>
      <c r="C5238" s="21" t="s">
        <v>160774</v>
      </c>
      <c r="D5238" s="21" t="s">
        <v>345</v>
      </c>
      <c r="E5238" s="23"/>
    </row>
    <row r="5239" spans="1:5" ht="20" customHeight="1">
      <c r="A5239" s="19" t="s">
        <v>9209</v>
      </c>
      <c r="B5239" s="20" t="s">
        <v>9210</v>
      </c>
      <c r="C5239" s="21" t="s">
        <v>160775</v>
      </c>
      <c r="D5239" s="21" t="s">
        <v>345</v>
      </c>
      <c r="E5239" s="23"/>
    </row>
    <row r="5240" spans="1:5" ht="20" customHeight="1">
      <c r="A5240" s="19" t="s">
        <v>9211</v>
      </c>
      <c r="B5240" s="20" t="s">
        <v>9212</v>
      </c>
      <c r="C5240" s="21" t="s">
        <v>160776</v>
      </c>
      <c r="D5240" s="21" t="s">
        <v>296</v>
      </c>
      <c r="E5240" s="23"/>
    </row>
    <row r="5241" spans="1:5" ht="20" customHeight="1">
      <c r="A5241" s="19" t="s">
        <v>9213</v>
      </c>
      <c r="B5241" s="20" t="s">
        <v>9214</v>
      </c>
      <c r="C5241" s="21" t="s">
        <v>160777</v>
      </c>
      <c r="D5241" s="21" t="s">
        <v>345</v>
      </c>
      <c r="E5241" s="23"/>
    </row>
    <row r="5242" spans="1:5" ht="20" customHeight="1">
      <c r="A5242" s="19" t="s">
        <v>9215</v>
      </c>
      <c r="B5242" s="20" t="s">
        <v>9216</v>
      </c>
      <c r="C5242" s="21" t="s">
        <v>160778</v>
      </c>
      <c r="D5242" s="21" t="s">
        <v>296</v>
      </c>
      <c r="E5242" s="23"/>
    </row>
    <row r="5243" spans="1:5" ht="20" customHeight="1">
      <c r="A5243" s="19" t="s">
        <v>9217</v>
      </c>
      <c r="B5243" s="20" t="s">
        <v>9216</v>
      </c>
      <c r="C5243" s="21" t="s">
        <v>160778</v>
      </c>
      <c r="D5243" s="21" t="s">
        <v>296</v>
      </c>
      <c r="E5243" s="23"/>
    </row>
    <row r="5244" spans="1:5" ht="20" customHeight="1">
      <c r="A5244" s="19" t="s">
        <v>9218</v>
      </c>
      <c r="B5244" s="20" t="s">
        <v>9219</v>
      </c>
      <c r="C5244" s="21" t="s">
        <v>160779</v>
      </c>
      <c r="D5244" s="21" t="s">
        <v>345</v>
      </c>
      <c r="E5244" s="23"/>
    </row>
    <row r="5245" spans="1:5" ht="20" customHeight="1">
      <c r="A5245" s="19" t="s">
        <v>9220</v>
      </c>
      <c r="B5245" s="20" t="s">
        <v>9221</v>
      </c>
      <c r="C5245" s="21" t="s">
        <v>160780</v>
      </c>
      <c r="D5245" s="21" t="s">
        <v>345</v>
      </c>
      <c r="E5245" s="23"/>
    </row>
    <row r="5246" spans="1:5" ht="20" customHeight="1">
      <c r="A5246" s="19" t="s">
        <v>9222</v>
      </c>
      <c r="B5246" s="20" t="s">
        <v>9221</v>
      </c>
      <c r="C5246" s="21" t="s">
        <v>160780</v>
      </c>
      <c r="D5246" s="21" t="s">
        <v>345</v>
      </c>
      <c r="E5246" s="23"/>
    </row>
    <row r="5247" spans="1:5" ht="20" customHeight="1">
      <c r="A5247" s="19" t="s">
        <v>9223</v>
      </c>
      <c r="B5247" s="20" t="s">
        <v>9224</v>
      </c>
      <c r="C5247" s="21" t="s">
        <v>160781</v>
      </c>
      <c r="D5247" s="21" t="s">
        <v>139</v>
      </c>
      <c r="E5247" s="23"/>
    </row>
    <row r="5248" spans="1:5" ht="20" customHeight="1">
      <c r="A5248" s="19" t="s">
        <v>9225</v>
      </c>
      <c r="B5248" s="20" t="s">
        <v>9226</v>
      </c>
      <c r="C5248" s="21" t="s">
        <v>160782</v>
      </c>
      <c r="D5248" s="21" t="s">
        <v>345</v>
      </c>
      <c r="E5248" s="23"/>
    </row>
    <row r="5249" spans="1:5" ht="20" customHeight="1">
      <c r="A5249" s="19" t="s">
        <v>9227</v>
      </c>
      <c r="B5249" s="20" t="s">
        <v>9228</v>
      </c>
      <c r="C5249" s="21" t="s">
        <v>160783</v>
      </c>
      <c r="D5249" s="21" t="s">
        <v>345</v>
      </c>
      <c r="E5249" s="23"/>
    </row>
    <row r="5250" spans="1:5" ht="20" customHeight="1">
      <c r="A5250" s="19" t="s">
        <v>9229</v>
      </c>
      <c r="B5250" s="20" t="s">
        <v>9230</v>
      </c>
      <c r="C5250" s="21" t="s">
        <v>160784</v>
      </c>
      <c r="D5250" s="21" t="s">
        <v>345</v>
      </c>
      <c r="E5250" s="23"/>
    </row>
    <row r="5251" spans="1:5" ht="20" customHeight="1">
      <c r="A5251" s="19" t="s">
        <v>9231</v>
      </c>
      <c r="B5251" s="20" t="s">
        <v>9232</v>
      </c>
      <c r="C5251" s="21" t="s">
        <v>160785</v>
      </c>
      <c r="D5251" s="21" t="s">
        <v>345</v>
      </c>
      <c r="E5251" s="23"/>
    </row>
    <row r="5252" spans="1:5" ht="20" customHeight="1">
      <c r="A5252" s="19" t="s">
        <v>9233</v>
      </c>
      <c r="B5252" s="20" t="s">
        <v>9234</v>
      </c>
      <c r="C5252" s="21" t="s">
        <v>160786</v>
      </c>
      <c r="D5252" s="21" t="s">
        <v>345</v>
      </c>
      <c r="E5252" s="23"/>
    </row>
    <row r="5253" spans="1:5" ht="20" customHeight="1">
      <c r="A5253" s="19" t="s">
        <v>9235</v>
      </c>
      <c r="B5253" s="20" t="s">
        <v>9234</v>
      </c>
      <c r="C5253" s="21" t="s">
        <v>160786</v>
      </c>
      <c r="D5253" s="21" t="s">
        <v>345</v>
      </c>
      <c r="E5253" s="23"/>
    </row>
    <row r="5254" spans="1:5" ht="20" customHeight="1">
      <c r="A5254" s="19" t="s">
        <v>9236</v>
      </c>
      <c r="B5254" s="20" t="s">
        <v>9234</v>
      </c>
      <c r="C5254" s="21" t="s">
        <v>160786</v>
      </c>
      <c r="D5254" s="21" t="s">
        <v>345</v>
      </c>
      <c r="E5254" s="23"/>
    </row>
    <row r="5255" spans="1:5" ht="20" customHeight="1">
      <c r="A5255" s="19" t="s">
        <v>9237</v>
      </c>
      <c r="B5255" s="20" t="s">
        <v>9238</v>
      </c>
      <c r="C5255" s="21" t="s">
        <v>160787</v>
      </c>
      <c r="D5255" s="21" t="s">
        <v>345</v>
      </c>
      <c r="E5255" s="23"/>
    </row>
    <row r="5256" spans="1:5" ht="20" customHeight="1">
      <c r="A5256" s="19" t="s">
        <v>9239</v>
      </c>
      <c r="B5256" s="20" t="s">
        <v>9238</v>
      </c>
      <c r="C5256" s="21" t="s">
        <v>160787</v>
      </c>
      <c r="D5256" s="21" t="s">
        <v>345</v>
      </c>
      <c r="E5256" s="23"/>
    </row>
    <row r="5257" spans="1:5" ht="20" customHeight="1">
      <c r="A5257" s="19" t="s">
        <v>9240</v>
      </c>
      <c r="B5257" s="20" t="s">
        <v>9241</v>
      </c>
      <c r="C5257" s="21" t="s">
        <v>160788</v>
      </c>
      <c r="D5257" s="21" t="s">
        <v>345</v>
      </c>
      <c r="E5257" s="23"/>
    </row>
    <row r="5258" spans="1:5" ht="20" customHeight="1">
      <c r="A5258" s="19" t="s">
        <v>9242</v>
      </c>
      <c r="B5258" s="20" t="s">
        <v>9243</v>
      </c>
      <c r="C5258" s="21" t="s">
        <v>160789</v>
      </c>
      <c r="D5258" s="21" t="s">
        <v>345</v>
      </c>
      <c r="E5258" s="23"/>
    </row>
    <row r="5259" spans="1:5" ht="20" customHeight="1">
      <c r="A5259" s="19" t="s">
        <v>9244</v>
      </c>
      <c r="B5259" s="20" t="s">
        <v>9245</v>
      </c>
      <c r="C5259" s="21" t="s">
        <v>160790</v>
      </c>
      <c r="D5259" s="21" t="s">
        <v>345</v>
      </c>
      <c r="E5259" s="23"/>
    </row>
    <row r="5260" spans="1:5" ht="20" customHeight="1">
      <c r="A5260" s="19" t="s">
        <v>9246</v>
      </c>
      <c r="B5260" s="20" t="s">
        <v>9247</v>
      </c>
      <c r="C5260" s="21" t="s">
        <v>160791</v>
      </c>
      <c r="D5260" s="21" t="s">
        <v>345</v>
      </c>
      <c r="E5260" s="23"/>
    </row>
    <row r="5261" spans="1:5" ht="20" customHeight="1">
      <c r="A5261" s="19" t="s">
        <v>9248</v>
      </c>
      <c r="B5261" s="20" t="s">
        <v>9249</v>
      </c>
      <c r="C5261" s="21" t="s">
        <v>160792</v>
      </c>
      <c r="D5261" s="21" t="s">
        <v>345</v>
      </c>
      <c r="E5261" s="23"/>
    </row>
    <row r="5262" spans="1:5" ht="20" customHeight="1">
      <c r="A5262" s="19" t="s">
        <v>9250</v>
      </c>
      <c r="B5262" s="20" t="s">
        <v>9249</v>
      </c>
      <c r="C5262" s="21" t="s">
        <v>160792</v>
      </c>
      <c r="D5262" s="21" t="s">
        <v>345</v>
      </c>
      <c r="E5262" s="23"/>
    </row>
    <row r="5263" spans="1:5" ht="20" customHeight="1">
      <c r="A5263" s="19" t="s">
        <v>9251</v>
      </c>
      <c r="B5263" s="20" t="s">
        <v>9252</v>
      </c>
      <c r="C5263" s="21" t="s">
        <v>160793</v>
      </c>
      <c r="D5263" s="21" t="s">
        <v>345</v>
      </c>
      <c r="E5263" s="23"/>
    </row>
    <row r="5264" spans="1:5" ht="20" customHeight="1">
      <c r="A5264" s="19" t="s">
        <v>9253</v>
      </c>
      <c r="B5264" s="20" t="s">
        <v>9254</v>
      </c>
      <c r="C5264" s="21" t="s">
        <v>160794</v>
      </c>
      <c r="D5264" s="21" t="s">
        <v>296</v>
      </c>
      <c r="E5264" s="23"/>
    </row>
    <row r="5265" spans="1:5" ht="20" customHeight="1">
      <c r="A5265" s="19" t="s">
        <v>9255</v>
      </c>
      <c r="B5265" s="20" t="s">
        <v>9256</v>
      </c>
      <c r="C5265" s="21" t="s">
        <v>160795</v>
      </c>
      <c r="D5265" s="21" t="s">
        <v>345</v>
      </c>
      <c r="E5265" s="23"/>
    </row>
    <row r="5266" spans="1:5" ht="20" customHeight="1">
      <c r="A5266" s="19" t="s">
        <v>9257</v>
      </c>
      <c r="B5266" s="20" t="s">
        <v>9258</v>
      </c>
      <c r="C5266" s="21" t="s">
        <v>160796</v>
      </c>
      <c r="D5266" s="21" t="s">
        <v>296</v>
      </c>
      <c r="E5266" s="23"/>
    </row>
    <row r="5267" spans="1:5" ht="20" customHeight="1">
      <c r="A5267" s="19" t="s">
        <v>9259</v>
      </c>
      <c r="B5267" s="20" t="s">
        <v>9260</v>
      </c>
      <c r="C5267" s="21" t="s">
        <v>158566</v>
      </c>
      <c r="D5267" s="21" t="s">
        <v>345</v>
      </c>
      <c r="E5267" s="23"/>
    </row>
    <row r="5268" spans="1:5" ht="20" customHeight="1">
      <c r="A5268" s="19" t="s">
        <v>9261</v>
      </c>
      <c r="B5268" s="20" t="s">
        <v>9262</v>
      </c>
      <c r="C5268" s="21" t="s">
        <v>160797</v>
      </c>
      <c r="D5268" s="21" t="s">
        <v>345</v>
      </c>
      <c r="E5268" s="23"/>
    </row>
    <row r="5269" spans="1:5" ht="20" customHeight="1">
      <c r="A5269" s="19" t="s">
        <v>9263</v>
      </c>
      <c r="B5269" s="20" t="s">
        <v>9264</v>
      </c>
      <c r="C5269" s="21" t="s">
        <v>160798</v>
      </c>
      <c r="D5269" s="21" t="s">
        <v>345</v>
      </c>
      <c r="E5269" s="23"/>
    </row>
    <row r="5270" spans="1:5" ht="20" customHeight="1">
      <c r="A5270" s="19" t="s">
        <v>9265</v>
      </c>
      <c r="B5270" s="20" t="s">
        <v>9264</v>
      </c>
      <c r="C5270" s="21" t="s">
        <v>160798</v>
      </c>
      <c r="D5270" s="21" t="s">
        <v>345</v>
      </c>
      <c r="E5270" s="23"/>
    </row>
    <row r="5271" spans="1:5" ht="20" customHeight="1">
      <c r="A5271" s="19" t="s">
        <v>9266</v>
      </c>
      <c r="B5271" s="20" t="s">
        <v>9264</v>
      </c>
      <c r="C5271" s="21" t="s">
        <v>160798</v>
      </c>
      <c r="D5271" s="21" t="s">
        <v>345</v>
      </c>
      <c r="E5271" s="23"/>
    </row>
    <row r="5272" spans="1:5" ht="20" customHeight="1">
      <c r="A5272" s="19" t="s">
        <v>9267</v>
      </c>
      <c r="B5272" s="20" t="s">
        <v>9264</v>
      </c>
      <c r="C5272" s="21" t="s">
        <v>160798</v>
      </c>
      <c r="D5272" s="21" t="s">
        <v>345</v>
      </c>
      <c r="E5272" s="23"/>
    </row>
    <row r="5273" spans="1:5" ht="20" customHeight="1">
      <c r="A5273" s="19" t="s">
        <v>9268</v>
      </c>
      <c r="B5273" s="20" t="s">
        <v>9269</v>
      </c>
      <c r="C5273" s="21" t="s">
        <v>160799</v>
      </c>
      <c r="D5273" s="21" t="s">
        <v>345</v>
      </c>
      <c r="E5273" s="23"/>
    </row>
    <row r="5274" spans="1:5" ht="20" customHeight="1">
      <c r="A5274" s="19" t="s">
        <v>9270</v>
      </c>
      <c r="B5274" s="20" t="s">
        <v>9271</v>
      </c>
      <c r="C5274" s="21" t="s">
        <v>160800</v>
      </c>
      <c r="D5274" s="21" t="s">
        <v>296</v>
      </c>
      <c r="E5274" s="23"/>
    </row>
    <row r="5275" spans="1:5" ht="20" customHeight="1">
      <c r="A5275" s="19" t="s">
        <v>9272</v>
      </c>
      <c r="B5275" s="20" t="s">
        <v>9273</v>
      </c>
      <c r="C5275" s="22">
        <v>1037</v>
      </c>
      <c r="D5275" s="21" t="s">
        <v>296</v>
      </c>
      <c r="E5275" s="23"/>
    </row>
    <row r="5276" spans="1:5" ht="20" customHeight="1">
      <c r="A5276" s="19" t="s">
        <v>9274</v>
      </c>
      <c r="B5276" s="20" t="s">
        <v>9275</v>
      </c>
      <c r="C5276" s="21" t="s">
        <v>160801</v>
      </c>
      <c r="D5276" s="21" t="s">
        <v>345</v>
      </c>
      <c r="E5276" s="23"/>
    </row>
    <row r="5277" spans="1:5" ht="20" customHeight="1">
      <c r="A5277" s="19" t="s">
        <v>9276</v>
      </c>
      <c r="B5277" s="20" t="s">
        <v>9277</v>
      </c>
      <c r="C5277" s="21" t="s">
        <v>160802</v>
      </c>
      <c r="D5277" s="21" t="s">
        <v>296</v>
      </c>
      <c r="E5277" s="23"/>
    </row>
    <row r="5278" spans="1:5" ht="20" customHeight="1">
      <c r="A5278" s="19" t="s">
        <v>9278</v>
      </c>
      <c r="B5278" s="20" t="s">
        <v>9279</v>
      </c>
      <c r="C5278" s="21" t="s">
        <v>160803</v>
      </c>
      <c r="D5278" s="21" t="s">
        <v>296</v>
      </c>
      <c r="E5278" s="23"/>
    </row>
    <row r="5279" spans="1:5" ht="20" customHeight="1">
      <c r="A5279" s="19" t="s">
        <v>9280</v>
      </c>
      <c r="B5279" s="20" t="s">
        <v>9281</v>
      </c>
      <c r="C5279" s="21" t="s">
        <v>160804</v>
      </c>
      <c r="D5279" s="21" t="s">
        <v>345</v>
      </c>
      <c r="E5279" s="23"/>
    </row>
    <row r="5280" spans="1:5" ht="20" customHeight="1">
      <c r="A5280" s="19" t="s">
        <v>9282</v>
      </c>
      <c r="B5280" s="20" t="s">
        <v>9283</v>
      </c>
      <c r="C5280" s="21" t="s">
        <v>160805</v>
      </c>
      <c r="D5280" s="21" t="s">
        <v>345</v>
      </c>
      <c r="E5280" s="23"/>
    </row>
    <row r="5281" spans="1:5" ht="20" customHeight="1">
      <c r="A5281" s="19" t="s">
        <v>9284</v>
      </c>
      <c r="B5281" s="20" t="s">
        <v>9285</v>
      </c>
      <c r="C5281" s="21" t="s">
        <v>160806</v>
      </c>
      <c r="D5281" s="21" t="s">
        <v>345</v>
      </c>
      <c r="E5281" s="23"/>
    </row>
    <row r="5282" spans="1:5" ht="20" customHeight="1">
      <c r="A5282" s="19" t="s">
        <v>9286</v>
      </c>
      <c r="B5282" s="20" t="s">
        <v>9287</v>
      </c>
      <c r="C5282" s="21" t="s">
        <v>160807</v>
      </c>
      <c r="D5282" s="21" t="s">
        <v>345</v>
      </c>
      <c r="E5282" s="23"/>
    </row>
    <row r="5283" spans="1:5" ht="20" customHeight="1">
      <c r="A5283" s="19" t="s">
        <v>9288</v>
      </c>
      <c r="B5283" s="20" t="s">
        <v>9289</v>
      </c>
      <c r="C5283" s="21" t="s">
        <v>160808</v>
      </c>
      <c r="D5283" s="21" t="s">
        <v>345</v>
      </c>
      <c r="E5283" s="23"/>
    </row>
    <row r="5284" spans="1:5" ht="20" customHeight="1">
      <c r="A5284" s="19" t="s">
        <v>9290</v>
      </c>
      <c r="B5284" s="20" t="s">
        <v>9289</v>
      </c>
      <c r="C5284" s="21" t="s">
        <v>160808</v>
      </c>
      <c r="D5284" s="21" t="s">
        <v>345</v>
      </c>
      <c r="E5284" s="23"/>
    </row>
    <row r="5285" spans="1:5" ht="20" customHeight="1">
      <c r="A5285" s="19" t="s">
        <v>9291</v>
      </c>
      <c r="B5285" s="20" t="s">
        <v>9292</v>
      </c>
      <c r="C5285" s="21" t="s">
        <v>160809</v>
      </c>
      <c r="D5285" s="21" t="s">
        <v>345</v>
      </c>
      <c r="E5285" s="23"/>
    </row>
    <row r="5286" spans="1:5" ht="20" customHeight="1">
      <c r="A5286" s="19" t="s">
        <v>9293</v>
      </c>
      <c r="B5286" s="20" t="s">
        <v>9294</v>
      </c>
      <c r="C5286" s="21" t="s">
        <v>159178</v>
      </c>
      <c r="D5286" s="21" t="s">
        <v>139</v>
      </c>
      <c r="E5286" s="23"/>
    </row>
    <row r="5287" spans="1:5" ht="20" customHeight="1">
      <c r="A5287" s="19" t="s">
        <v>9295</v>
      </c>
      <c r="B5287" s="20" t="s">
        <v>9296</v>
      </c>
      <c r="C5287" s="21" t="s">
        <v>160810</v>
      </c>
      <c r="D5287" s="21" t="s">
        <v>345</v>
      </c>
      <c r="E5287" s="23"/>
    </row>
    <row r="5288" spans="1:5" ht="20" customHeight="1">
      <c r="A5288" s="19" t="s">
        <v>9297</v>
      </c>
      <c r="B5288" s="20" t="s">
        <v>9298</v>
      </c>
      <c r="C5288" s="21" t="s">
        <v>160811</v>
      </c>
      <c r="D5288" s="21" t="s">
        <v>345</v>
      </c>
      <c r="E5288" s="23"/>
    </row>
    <row r="5289" spans="1:5" ht="20" customHeight="1">
      <c r="A5289" s="19" t="s">
        <v>9299</v>
      </c>
      <c r="B5289" s="20" t="s">
        <v>9300</v>
      </c>
      <c r="C5289" s="21" t="s">
        <v>160812</v>
      </c>
      <c r="D5289" s="21" t="s">
        <v>345</v>
      </c>
      <c r="E5289" s="23"/>
    </row>
    <row r="5290" spans="1:5" ht="20" customHeight="1">
      <c r="A5290" s="19" t="s">
        <v>9301</v>
      </c>
      <c r="B5290" s="20" t="s">
        <v>9302</v>
      </c>
      <c r="C5290" s="21" t="s">
        <v>160813</v>
      </c>
      <c r="D5290" s="21" t="s">
        <v>345</v>
      </c>
      <c r="E5290" s="23"/>
    </row>
    <row r="5291" spans="1:5" ht="20" customHeight="1">
      <c r="A5291" s="19" t="s">
        <v>9303</v>
      </c>
      <c r="B5291" s="20" t="s">
        <v>9304</v>
      </c>
      <c r="C5291" s="21" t="s">
        <v>160814</v>
      </c>
      <c r="D5291" s="21" t="s">
        <v>345</v>
      </c>
      <c r="E5291" s="23"/>
    </row>
    <row r="5292" spans="1:5" ht="20" customHeight="1">
      <c r="A5292" s="19" t="s">
        <v>9305</v>
      </c>
      <c r="B5292" s="20" t="s">
        <v>9306</v>
      </c>
      <c r="C5292" s="21" t="s">
        <v>160815</v>
      </c>
      <c r="D5292" s="21" t="s">
        <v>345</v>
      </c>
      <c r="E5292" s="23"/>
    </row>
    <row r="5293" spans="1:5" ht="20" customHeight="1">
      <c r="A5293" s="19" t="s">
        <v>9307</v>
      </c>
      <c r="B5293" s="20" t="s">
        <v>9306</v>
      </c>
      <c r="C5293" s="21" t="s">
        <v>160815</v>
      </c>
      <c r="D5293" s="21" t="s">
        <v>345</v>
      </c>
      <c r="E5293" s="23"/>
    </row>
    <row r="5294" spans="1:5" ht="20" customHeight="1">
      <c r="A5294" s="19" t="s">
        <v>9308</v>
      </c>
      <c r="B5294" s="20" t="s">
        <v>9309</v>
      </c>
      <c r="C5294" s="21" t="s">
        <v>160816</v>
      </c>
      <c r="D5294" s="21" t="s">
        <v>296</v>
      </c>
      <c r="E5294" s="23"/>
    </row>
    <row r="5295" spans="1:5" ht="20" customHeight="1">
      <c r="A5295" s="19" t="s">
        <v>9310</v>
      </c>
      <c r="B5295" s="20" t="s">
        <v>9311</v>
      </c>
      <c r="C5295" s="21" t="s">
        <v>160817</v>
      </c>
      <c r="D5295" s="21" t="s">
        <v>345</v>
      </c>
      <c r="E5295" s="23"/>
    </row>
    <row r="5296" spans="1:5" ht="20" customHeight="1">
      <c r="A5296" s="19" t="s">
        <v>9312</v>
      </c>
      <c r="B5296" s="20" t="s">
        <v>9313</v>
      </c>
      <c r="C5296" s="21" t="s">
        <v>160818</v>
      </c>
      <c r="D5296" s="21" t="s">
        <v>345</v>
      </c>
      <c r="E5296" s="23"/>
    </row>
    <row r="5297" spans="1:5" ht="20" customHeight="1">
      <c r="A5297" s="19" t="s">
        <v>9314</v>
      </c>
      <c r="B5297" s="20" t="s">
        <v>9315</v>
      </c>
      <c r="C5297" s="21" t="s">
        <v>160819</v>
      </c>
      <c r="D5297" s="21" t="s">
        <v>345</v>
      </c>
      <c r="E5297" s="23"/>
    </row>
    <row r="5298" spans="1:5" ht="20" customHeight="1">
      <c r="A5298" s="19" t="s">
        <v>9316</v>
      </c>
      <c r="B5298" s="20" t="s">
        <v>9317</v>
      </c>
      <c r="C5298" s="21" t="s">
        <v>160820</v>
      </c>
      <c r="D5298" s="21" t="s">
        <v>296</v>
      </c>
      <c r="E5298" s="23"/>
    </row>
    <row r="5299" spans="1:5" ht="20" customHeight="1">
      <c r="A5299" s="19" t="s">
        <v>9318</v>
      </c>
      <c r="B5299" s="20" t="s">
        <v>9317</v>
      </c>
      <c r="C5299" s="21" t="s">
        <v>160820</v>
      </c>
      <c r="D5299" s="21" t="s">
        <v>296</v>
      </c>
      <c r="E5299" s="23"/>
    </row>
    <row r="5300" spans="1:5" ht="20" customHeight="1">
      <c r="A5300" s="19" t="s">
        <v>9319</v>
      </c>
      <c r="B5300" s="20" t="s">
        <v>9317</v>
      </c>
      <c r="C5300" s="21" t="s">
        <v>160820</v>
      </c>
      <c r="D5300" s="21" t="s">
        <v>296</v>
      </c>
      <c r="E5300" s="23"/>
    </row>
    <row r="5301" spans="1:5" ht="20" customHeight="1">
      <c r="A5301" s="19" t="s">
        <v>9320</v>
      </c>
      <c r="B5301" s="20" t="s">
        <v>9321</v>
      </c>
      <c r="C5301" s="21" t="s">
        <v>160821</v>
      </c>
      <c r="D5301" s="21" t="s">
        <v>345</v>
      </c>
      <c r="E5301" s="23"/>
    </row>
    <row r="5302" spans="1:5" ht="20" customHeight="1">
      <c r="A5302" s="19" t="s">
        <v>9322</v>
      </c>
      <c r="B5302" s="20" t="s">
        <v>9323</v>
      </c>
      <c r="C5302" s="21" t="s">
        <v>160822</v>
      </c>
      <c r="D5302" s="21" t="s">
        <v>345</v>
      </c>
      <c r="E5302" s="23"/>
    </row>
    <row r="5303" spans="1:5" ht="20" customHeight="1">
      <c r="A5303" s="19" t="s">
        <v>9324</v>
      </c>
      <c r="B5303" s="20" t="s">
        <v>9323</v>
      </c>
      <c r="C5303" s="21" t="s">
        <v>160822</v>
      </c>
      <c r="D5303" s="21" t="s">
        <v>345</v>
      </c>
      <c r="E5303" s="23"/>
    </row>
    <row r="5304" spans="1:5" ht="20" customHeight="1">
      <c r="A5304" s="19" t="s">
        <v>9325</v>
      </c>
      <c r="B5304" s="20" t="s">
        <v>9326</v>
      </c>
      <c r="C5304" s="21" t="s">
        <v>160823</v>
      </c>
      <c r="D5304" s="21" t="s">
        <v>345</v>
      </c>
      <c r="E5304" s="23"/>
    </row>
    <row r="5305" spans="1:5" ht="20" customHeight="1">
      <c r="A5305" s="19" t="s">
        <v>9327</v>
      </c>
      <c r="B5305" s="20" t="s">
        <v>9328</v>
      </c>
      <c r="C5305" s="21" t="s">
        <v>160824</v>
      </c>
      <c r="D5305" s="21" t="s">
        <v>345</v>
      </c>
      <c r="E5305" s="23"/>
    </row>
    <row r="5306" spans="1:5" ht="20" customHeight="1">
      <c r="A5306" s="19" t="s">
        <v>9329</v>
      </c>
      <c r="B5306" s="20" t="s">
        <v>9328</v>
      </c>
      <c r="C5306" s="21" t="s">
        <v>160824</v>
      </c>
      <c r="D5306" s="21" t="s">
        <v>345</v>
      </c>
      <c r="E5306" s="23"/>
    </row>
    <row r="5307" spans="1:5" ht="20" customHeight="1">
      <c r="A5307" s="19" t="s">
        <v>9330</v>
      </c>
      <c r="B5307" s="20" t="s">
        <v>9331</v>
      </c>
      <c r="C5307" s="22">
        <v>325</v>
      </c>
      <c r="D5307" s="21" t="s">
        <v>345</v>
      </c>
      <c r="E5307" s="23"/>
    </row>
    <row r="5308" spans="1:5" ht="20" customHeight="1">
      <c r="A5308" s="19" t="s">
        <v>9332</v>
      </c>
      <c r="B5308" s="20" t="s">
        <v>9333</v>
      </c>
      <c r="C5308" s="21" t="s">
        <v>160825</v>
      </c>
      <c r="D5308" s="21" t="s">
        <v>345</v>
      </c>
      <c r="E5308" s="23"/>
    </row>
    <row r="5309" spans="1:5" ht="20" customHeight="1">
      <c r="A5309" s="19" t="s">
        <v>9334</v>
      </c>
      <c r="B5309" s="20" t="s">
        <v>9335</v>
      </c>
      <c r="C5309" s="21" t="s">
        <v>160826</v>
      </c>
      <c r="D5309" s="21" t="s">
        <v>345</v>
      </c>
      <c r="E5309" s="23"/>
    </row>
    <row r="5310" spans="1:5" ht="20" customHeight="1">
      <c r="A5310" s="19" t="s">
        <v>9336</v>
      </c>
      <c r="B5310" s="20" t="s">
        <v>9335</v>
      </c>
      <c r="C5310" s="21" t="s">
        <v>160826</v>
      </c>
      <c r="D5310" s="21" t="s">
        <v>345</v>
      </c>
      <c r="E5310" s="23"/>
    </row>
    <row r="5311" spans="1:5" ht="20" customHeight="1">
      <c r="A5311" s="19" t="s">
        <v>9337</v>
      </c>
      <c r="B5311" s="20" t="s">
        <v>9335</v>
      </c>
      <c r="C5311" s="21" t="s">
        <v>160826</v>
      </c>
      <c r="D5311" s="21" t="s">
        <v>345</v>
      </c>
      <c r="E5311" s="23"/>
    </row>
    <row r="5312" spans="1:5" ht="20" customHeight="1">
      <c r="A5312" s="19" t="s">
        <v>9338</v>
      </c>
      <c r="B5312" s="20" t="s">
        <v>9339</v>
      </c>
      <c r="C5312" s="21" t="s">
        <v>160827</v>
      </c>
      <c r="D5312" s="21" t="s">
        <v>296</v>
      </c>
      <c r="E5312" s="23"/>
    </row>
    <row r="5313" spans="1:5" ht="20" customHeight="1">
      <c r="A5313" s="19" t="s">
        <v>9340</v>
      </c>
      <c r="B5313" s="20" t="s">
        <v>9339</v>
      </c>
      <c r="C5313" s="21" t="s">
        <v>160827</v>
      </c>
      <c r="D5313" s="21" t="s">
        <v>296</v>
      </c>
      <c r="E5313" s="23"/>
    </row>
    <row r="5314" spans="1:5" ht="20" customHeight="1">
      <c r="A5314" s="19" t="s">
        <v>9341</v>
      </c>
      <c r="B5314" s="20" t="s">
        <v>9339</v>
      </c>
      <c r="C5314" s="21" t="s">
        <v>160827</v>
      </c>
      <c r="D5314" s="21" t="s">
        <v>296</v>
      </c>
      <c r="E5314" s="23"/>
    </row>
    <row r="5315" spans="1:5" ht="20" customHeight="1">
      <c r="A5315" s="19" t="s">
        <v>9342</v>
      </c>
      <c r="B5315" s="20" t="s">
        <v>9339</v>
      </c>
      <c r="C5315" s="21" t="s">
        <v>160827</v>
      </c>
      <c r="D5315" s="21" t="s">
        <v>296</v>
      </c>
      <c r="E5315" s="23"/>
    </row>
    <row r="5316" spans="1:5" ht="20" customHeight="1">
      <c r="A5316" s="19" t="s">
        <v>9343</v>
      </c>
      <c r="B5316" s="20" t="s">
        <v>9339</v>
      </c>
      <c r="C5316" s="21" t="s">
        <v>160827</v>
      </c>
      <c r="D5316" s="21" t="s">
        <v>296</v>
      </c>
      <c r="E5316" s="23"/>
    </row>
    <row r="5317" spans="1:5" ht="20" customHeight="1">
      <c r="A5317" s="19" t="s">
        <v>9344</v>
      </c>
      <c r="B5317" s="20" t="s">
        <v>9345</v>
      </c>
      <c r="C5317" s="21" t="s">
        <v>160828</v>
      </c>
      <c r="D5317" s="21" t="s">
        <v>345</v>
      </c>
      <c r="E5317" s="23"/>
    </row>
    <row r="5318" spans="1:5" ht="20" customHeight="1">
      <c r="A5318" s="19" t="s">
        <v>9346</v>
      </c>
      <c r="B5318" s="20" t="s">
        <v>9347</v>
      </c>
      <c r="C5318" s="21" t="s">
        <v>160829</v>
      </c>
      <c r="D5318" s="21" t="s">
        <v>296</v>
      </c>
      <c r="E5318" s="23"/>
    </row>
    <row r="5319" spans="1:5" ht="20" customHeight="1">
      <c r="A5319" s="19" t="s">
        <v>9348</v>
      </c>
      <c r="B5319" s="20" t="s">
        <v>9349</v>
      </c>
      <c r="C5319" s="21" t="s">
        <v>160830</v>
      </c>
      <c r="D5319" s="21" t="s">
        <v>345</v>
      </c>
      <c r="E5319" s="23"/>
    </row>
    <row r="5320" spans="1:5" ht="20" customHeight="1">
      <c r="A5320" s="19" t="s">
        <v>9350</v>
      </c>
      <c r="B5320" s="20" t="s">
        <v>9351</v>
      </c>
      <c r="C5320" s="21" t="s">
        <v>160831</v>
      </c>
      <c r="D5320" s="21" t="s">
        <v>345</v>
      </c>
      <c r="E5320" s="23"/>
    </row>
    <row r="5321" spans="1:5" ht="20" customHeight="1">
      <c r="A5321" s="19" t="s">
        <v>9352</v>
      </c>
      <c r="B5321" s="20" t="s">
        <v>9353</v>
      </c>
      <c r="C5321" s="21" t="s">
        <v>160832</v>
      </c>
      <c r="D5321" s="21" t="s">
        <v>345</v>
      </c>
      <c r="E5321" s="23"/>
    </row>
    <row r="5322" spans="1:5" ht="20" customHeight="1">
      <c r="A5322" s="19" t="s">
        <v>9354</v>
      </c>
      <c r="B5322" s="20" t="s">
        <v>9355</v>
      </c>
      <c r="C5322" s="21" t="s">
        <v>160833</v>
      </c>
      <c r="D5322" s="21" t="s">
        <v>345</v>
      </c>
      <c r="E5322" s="23"/>
    </row>
    <row r="5323" spans="1:5" ht="20" customHeight="1">
      <c r="A5323" s="19" t="s">
        <v>9356</v>
      </c>
      <c r="B5323" s="20" t="s">
        <v>9357</v>
      </c>
      <c r="C5323" s="21" t="s">
        <v>160834</v>
      </c>
      <c r="D5323" s="21" t="s">
        <v>345</v>
      </c>
      <c r="E5323" s="23"/>
    </row>
    <row r="5324" spans="1:5" ht="20" customHeight="1">
      <c r="A5324" s="19" t="s">
        <v>9358</v>
      </c>
      <c r="B5324" s="20" t="s">
        <v>9357</v>
      </c>
      <c r="C5324" s="21" t="s">
        <v>160834</v>
      </c>
      <c r="D5324" s="21" t="s">
        <v>345</v>
      </c>
      <c r="E5324" s="23"/>
    </row>
    <row r="5325" spans="1:5" ht="20" customHeight="1">
      <c r="A5325" s="19" t="s">
        <v>9359</v>
      </c>
      <c r="B5325" s="20" t="s">
        <v>9360</v>
      </c>
      <c r="C5325" s="21" t="s">
        <v>160835</v>
      </c>
      <c r="D5325" s="21" t="s">
        <v>345</v>
      </c>
      <c r="E5325" s="23"/>
    </row>
    <row r="5326" spans="1:5" ht="20" customHeight="1">
      <c r="A5326" s="19" t="s">
        <v>207</v>
      </c>
      <c r="B5326" s="20" t="s">
        <v>210</v>
      </c>
      <c r="C5326" s="21" t="s">
        <v>160280</v>
      </c>
      <c r="D5326" s="21" t="s">
        <v>139</v>
      </c>
      <c r="E5326" s="23"/>
    </row>
    <row r="5327" spans="1:5" ht="20" customHeight="1">
      <c r="A5327" s="19" t="s">
        <v>9361</v>
      </c>
      <c r="B5327" s="20" t="s">
        <v>9362</v>
      </c>
      <c r="C5327" s="21" t="s">
        <v>160836</v>
      </c>
      <c r="D5327" s="21" t="s">
        <v>345</v>
      </c>
      <c r="E5327" s="23"/>
    </row>
    <row r="5328" spans="1:5" ht="20" customHeight="1">
      <c r="A5328" s="19" t="s">
        <v>9363</v>
      </c>
      <c r="B5328" s="20" t="s">
        <v>9362</v>
      </c>
      <c r="C5328" s="21" t="s">
        <v>160836</v>
      </c>
      <c r="D5328" s="21" t="s">
        <v>345</v>
      </c>
      <c r="E5328" s="23"/>
    </row>
    <row r="5329" spans="1:5" ht="20" customHeight="1">
      <c r="A5329" s="19" t="s">
        <v>9364</v>
      </c>
      <c r="B5329" s="20" t="s">
        <v>9362</v>
      </c>
      <c r="C5329" s="21" t="s">
        <v>160836</v>
      </c>
      <c r="D5329" s="21" t="s">
        <v>345</v>
      </c>
      <c r="E5329" s="23"/>
    </row>
    <row r="5330" spans="1:5" ht="20" customHeight="1">
      <c r="A5330" s="19" t="s">
        <v>9365</v>
      </c>
      <c r="B5330" s="20" t="s">
        <v>9366</v>
      </c>
      <c r="C5330" s="21" t="s">
        <v>160837</v>
      </c>
      <c r="D5330" s="21" t="s">
        <v>345</v>
      </c>
      <c r="E5330" s="23"/>
    </row>
    <row r="5331" spans="1:5" ht="20" customHeight="1">
      <c r="A5331" s="19" t="s">
        <v>9367</v>
      </c>
      <c r="B5331" s="20" t="s">
        <v>9368</v>
      </c>
      <c r="C5331" s="21" t="s">
        <v>160838</v>
      </c>
      <c r="D5331" s="21" t="s">
        <v>345</v>
      </c>
      <c r="E5331" s="23"/>
    </row>
    <row r="5332" spans="1:5" ht="20" customHeight="1">
      <c r="A5332" s="19" t="s">
        <v>9369</v>
      </c>
      <c r="B5332" s="20" t="s">
        <v>9370</v>
      </c>
      <c r="C5332" s="21" t="s">
        <v>160839</v>
      </c>
      <c r="D5332" s="21" t="s">
        <v>345</v>
      </c>
      <c r="E5332" s="23"/>
    </row>
    <row r="5333" spans="1:5" ht="20" customHeight="1">
      <c r="A5333" s="19" t="s">
        <v>9371</v>
      </c>
      <c r="B5333" s="20" t="s">
        <v>9372</v>
      </c>
      <c r="C5333" s="21" t="s">
        <v>160840</v>
      </c>
      <c r="D5333" s="21" t="s">
        <v>345</v>
      </c>
      <c r="E5333" s="23"/>
    </row>
    <row r="5334" spans="1:5" ht="20" customHeight="1">
      <c r="A5334" s="19" t="s">
        <v>9373</v>
      </c>
      <c r="B5334" s="20" t="s">
        <v>9372</v>
      </c>
      <c r="C5334" s="21" t="s">
        <v>160840</v>
      </c>
      <c r="D5334" s="21" t="s">
        <v>345</v>
      </c>
      <c r="E5334" s="23"/>
    </row>
    <row r="5335" spans="1:5" ht="20" customHeight="1">
      <c r="A5335" s="19" t="s">
        <v>9374</v>
      </c>
      <c r="B5335" s="20" t="s">
        <v>9375</v>
      </c>
      <c r="C5335" s="21" t="s">
        <v>160841</v>
      </c>
      <c r="D5335" s="21" t="s">
        <v>345</v>
      </c>
      <c r="E5335" s="23"/>
    </row>
    <row r="5336" spans="1:5" ht="20" customHeight="1">
      <c r="A5336" s="19" t="s">
        <v>9376</v>
      </c>
      <c r="B5336" s="20" t="s">
        <v>9377</v>
      </c>
      <c r="C5336" s="21" t="s">
        <v>159994</v>
      </c>
      <c r="D5336" s="21" t="s">
        <v>345</v>
      </c>
      <c r="E5336" s="23"/>
    </row>
    <row r="5337" spans="1:5" ht="20" customHeight="1">
      <c r="A5337" s="19" t="s">
        <v>9378</v>
      </c>
      <c r="B5337" s="20" t="s">
        <v>9379</v>
      </c>
      <c r="C5337" s="21" t="s">
        <v>160842</v>
      </c>
      <c r="D5337" s="21" t="s">
        <v>345</v>
      </c>
      <c r="E5337" s="23"/>
    </row>
    <row r="5338" spans="1:5" ht="20" customHeight="1">
      <c r="A5338" s="19" t="s">
        <v>9380</v>
      </c>
      <c r="B5338" s="20" t="s">
        <v>9381</v>
      </c>
      <c r="C5338" s="21" t="s">
        <v>160843</v>
      </c>
      <c r="D5338" s="21" t="s">
        <v>345</v>
      </c>
      <c r="E5338" s="23"/>
    </row>
    <row r="5339" spans="1:5" ht="20" customHeight="1">
      <c r="A5339" s="19" t="s">
        <v>9382</v>
      </c>
      <c r="B5339" s="20" t="s">
        <v>9383</v>
      </c>
      <c r="C5339" s="21" t="s">
        <v>160844</v>
      </c>
      <c r="D5339" s="21" t="s">
        <v>296</v>
      </c>
      <c r="E5339" s="23"/>
    </row>
    <row r="5340" spans="1:5" ht="20" customHeight="1">
      <c r="A5340" s="19" t="s">
        <v>9384</v>
      </c>
      <c r="B5340" s="20" t="s">
        <v>9383</v>
      </c>
      <c r="C5340" s="21" t="s">
        <v>160844</v>
      </c>
      <c r="D5340" s="21" t="s">
        <v>296</v>
      </c>
      <c r="E5340" s="23"/>
    </row>
    <row r="5341" spans="1:5" ht="20" customHeight="1">
      <c r="A5341" s="19" t="s">
        <v>9385</v>
      </c>
      <c r="B5341" s="20" t="s">
        <v>9383</v>
      </c>
      <c r="C5341" s="21" t="s">
        <v>160844</v>
      </c>
      <c r="D5341" s="21" t="s">
        <v>296</v>
      </c>
      <c r="E5341" s="23"/>
    </row>
    <row r="5342" spans="1:5" ht="20" customHeight="1">
      <c r="A5342" s="19" t="s">
        <v>9386</v>
      </c>
      <c r="B5342" s="20" t="s">
        <v>9387</v>
      </c>
      <c r="C5342" s="21" t="s">
        <v>160845</v>
      </c>
      <c r="D5342" s="21" t="s">
        <v>345</v>
      </c>
      <c r="E5342" s="23"/>
    </row>
    <row r="5343" spans="1:5" ht="20" customHeight="1">
      <c r="A5343" s="19" t="s">
        <v>9388</v>
      </c>
      <c r="B5343" s="20" t="s">
        <v>9387</v>
      </c>
      <c r="C5343" s="21" t="s">
        <v>160845</v>
      </c>
      <c r="D5343" s="21" t="s">
        <v>345</v>
      </c>
      <c r="E5343" s="23"/>
    </row>
    <row r="5344" spans="1:5" ht="20" customHeight="1">
      <c r="A5344" s="19" t="s">
        <v>9389</v>
      </c>
      <c r="B5344" s="20" t="s">
        <v>9390</v>
      </c>
      <c r="C5344" s="21" t="s">
        <v>160846</v>
      </c>
      <c r="D5344" s="21" t="s">
        <v>296</v>
      </c>
      <c r="E5344" s="23"/>
    </row>
    <row r="5345" spans="1:5" ht="20" customHeight="1">
      <c r="A5345" s="19" t="s">
        <v>9391</v>
      </c>
      <c r="B5345" s="20" t="s">
        <v>9390</v>
      </c>
      <c r="C5345" s="21" t="s">
        <v>160846</v>
      </c>
      <c r="D5345" s="21" t="s">
        <v>296</v>
      </c>
      <c r="E5345" s="23"/>
    </row>
    <row r="5346" spans="1:5" ht="20" customHeight="1">
      <c r="A5346" s="19" t="s">
        <v>9392</v>
      </c>
      <c r="B5346" s="20" t="s">
        <v>9393</v>
      </c>
      <c r="C5346" s="21" t="s">
        <v>158044</v>
      </c>
      <c r="D5346" s="21" t="s">
        <v>345</v>
      </c>
      <c r="E5346" s="23"/>
    </row>
    <row r="5347" spans="1:5" ht="20" customHeight="1">
      <c r="A5347" s="19" t="s">
        <v>9394</v>
      </c>
      <c r="B5347" s="20" t="s">
        <v>9395</v>
      </c>
      <c r="C5347" s="21" t="s">
        <v>160847</v>
      </c>
      <c r="D5347" s="21" t="s">
        <v>345</v>
      </c>
      <c r="E5347" s="23"/>
    </row>
    <row r="5348" spans="1:5" ht="20" customHeight="1">
      <c r="A5348" s="19" t="s">
        <v>9396</v>
      </c>
      <c r="B5348" s="20" t="s">
        <v>9395</v>
      </c>
      <c r="C5348" s="21" t="s">
        <v>160847</v>
      </c>
      <c r="D5348" s="21" t="s">
        <v>345</v>
      </c>
      <c r="E5348" s="23"/>
    </row>
    <row r="5349" spans="1:5" ht="20" customHeight="1">
      <c r="A5349" s="19" t="s">
        <v>9397</v>
      </c>
      <c r="B5349" s="20" t="s">
        <v>9395</v>
      </c>
      <c r="C5349" s="21" t="s">
        <v>160847</v>
      </c>
      <c r="D5349" s="21" t="s">
        <v>345</v>
      </c>
      <c r="E5349" s="23"/>
    </row>
    <row r="5350" spans="1:5" ht="20" customHeight="1">
      <c r="A5350" s="19" t="s">
        <v>9398</v>
      </c>
      <c r="B5350" s="20" t="s">
        <v>9399</v>
      </c>
      <c r="C5350" s="21" t="s">
        <v>160848</v>
      </c>
      <c r="D5350" s="21" t="s">
        <v>345</v>
      </c>
      <c r="E5350" s="23"/>
    </row>
    <row r="5351" spans="1:5" ht="20" customHeight="1">
      <c r="A5351" s="19" t="s">
        <v>9400</v>
      </c>
      <c r="B5351" s="20" t="s">
        <v>9401</v>
      </c>
      <c r="C5351" s="21" t="s">
        <v>160849</v>
      </c>
      <c r="D5351" s="21" t="s">
        <v>345</v>
      </c>
      <c r="E5351" s="23"/>
    </row>
    <row r="5352" spans="1:5" ht="20" customHeight="1">
      <c r="A5352" s="19" t="s">
        <v>9402</v>
      </c>
      <c r="B5352" s="20" t="s">
        <v>9403</v>
      </c>
      <c r="C5352" s="21" t="s">
        <v>160850</v>
      </c>
      <c r="D5352" s="21" t="s">
        <v>296</v>
      </c>
      <c r="E5352" s="23"/>
    </row>
    <row r="5353" spans="1:5" ht="20" customHeight="1">
      <c r="A5353" s="19" t="s">
        <v>9404</v>
      </c>
      <c r="B5353" s="20" t="s">
        <v>9403</v>
      </c>
      <c r="C5353" s="21" t="s">
        <v>160850</v>
      </c>
      <c r="D5353" s="21" t="s">
        <v>296</v>
      </c>
      <c r="E5353" s="23"/>
    </row>
    <row r="5354" spans="1:5" ht="20" customHeight="1">
      <c r="A5354" s="19" t="s">
        <v>9405</v>
      </c>
      <c r="B5354" s="20" t="s">
        <v>9406</v>
      </c>
      <c r="C5354" s="21" t="s">
        <v>160851</v>
      </c>
      <c r="D5354" s="21" t="s">
        <v>296</v>
      </c>
      <c r="E5354" s="23"/>
    </row>
    <row r="5355" spans="1:5" ht="20" customHeight="1">
      <c r="A5355" s="19" t="s">
        <v>9407</v>
      </c>
      <c r="B5355" s="20" t="s">
        <v>9408</v>
      </c>
      <c r="C5355" s="21" t="s">
        <v>160852</v>
      </c>
      <c r="D5355" s="21" t="s">
        <v>345</v>
      </c>
      <c r="E5355" s="23"/>
    </row>
    <row r="5356" spans="1:5" ht="20" customHeight="1">
      <c r="A5356" s="19" t="s">
        <v>9409</v>
      </c>
      <c r="B5356" s="20" t="s">
        <v>9408</v>
      </c>
      <c r="C5356" s="21" t="s">
        <v>160852</v>
      </c>
      <c r="D5356" s="21" t="s">
        <v>345</v>
      </c>
      <c r="E5356" s="23"/>
    </row>
    <row r="5357" spans="1:5" ht="20" customHeight="1">
      <c r="A5357" s="19" t="s">
        <v>9410</v>
      </c>
      <c r="B5357" s="20" t="s">
        <v>9408</v>
      </c>
      <c r="C5357" s="21" t="s">
        <v>160852</v>
      </c>
      <c r="D5357" s="21" t="s">
        <v>345</v>
      </c>
      <c r="E5357" s="23"/>
    </row>
    <row r="5358" spans="1:5" ht="20" customHeight="1">
      <c r="A5358" s="19" t="s">
        <v>9411</v>
      </c>
      <c r="B5358" s="20" t="s">
        <v>9412</v>
      </c>
      <c r="C5358" s="21" t="s">
        <v>160853</v>
      </c>
      <c r="D5358" s="21" t="s">
        <v>296</v>
      </c>
      <c r="E5358" s="23"/>
    </row>
    <row r="5359" spans="1:5" ht="20" customHeight="1">
      <c r="A5359" s="19" t="s">
        <v>9413</v>
      </c>
      <c r="B5359" s="20" t="s">
        <v>9414</v>
      </c>
      <c r="C5359" s="21" t="s">
        <v>157908</v>
      </c>
      <c r="D5359" s="21" t="s">
        <v>345</v>
      </c>
      <c r="E5359" s="23"/>
    </row>
    <row r="5360" spans="1:5" ht="20" customHeight="1">
      <c r="A5360" s="19" t="s">
        <v>9415</v>
      </c>
      <c r="B5360" s="20" t="s">
        <v>9414</v>
      </c>
      <c r="C5360" s="21" t="s">
        <v>157908</v>
      </c>
      <c r="D5360" s="21" t="s">
        <v>345</v>
      </c>
      <c r="E5360" s="23"/>
    </row>
    <row r="5361" spans="1:5" ht="20" customHeight="1">
      <c r="A5361" s="19" t="s">
        <v>9416</v>
      </c>
      <c r="B5361" s="20" t="s">
        <v>9417</v>
      </c>
      <c r="C5361" s="21" t="s">
        <v>160854</v>
      </c>
      <c r="D5361" s="21" t="s">
        <v>345</v>
      </c>
      <c r="E5361" s="23"/>
    </row>
    <row r="5362" spans="1:5" ht="20" customHeight="1">
      <c r="A5362" s="19" t="s">
        <v>9418</v>
      </c>
      <c r="B5362" s="20" t="s">
        <v>9417</v>
      </c>
      <c r="C5362" s="21" t="s">
        <v>160854</v>
      </c>
      <c r="D5362" s="21" t="s">
        <v>345</v>
      </c>
      <c r="E5362" s="23"/>
    </row>
    <row r="5363" spans="1:5" ht="20" customHeight="1">
      <c r="A5363" s="19" t="s">
        <v>9419</v>
      </c>
      <c r="B5363" s="20" t="s">
        <v>9417</v>
      </c>
      <c r="C5363" s="21" t="s">
        <v>160854</v>
      </c>
      <c r="D5363" s="21" t="s">
        <v>345</v>
      </c>
      <c r="E5363" s="23"/>
    </row>
    <row r="5364" spans="1:5" ht="20" customHeight="1">
      <c r="A5364" s="19" t="s">
        <v>9420</v>
      </c>
      <c r="B5364" s="20" t="s">
        <v>9421</v>
      </c>
      <c r="C5364" s="21" t="s">
        <v>160855</v>
      </c>
      <c r="D5364" s="21" t="s">
        <v>345</v>
      </c>
      <c r="E5364" s="23"/>
    </row>
    <row r="5365" spans="1:5" ht="20" customHeight="1">
      <c r="A5365" s="19" t="s">
        <v>9422</v>
      </c>
      <c r="B5365" s="20" t="s">
        <v>9423</v>
      </c>
      <c r="C5365" s="21" t="s">
        <v>160856</v>
      </c>
      <c r="D5365" s="21" t="s">
        <v>296</v>
      </c>
      <c r="E5365" s="23"/>
    </row>
    <row r="5366" spans="1:5" ht="20" customHeight="1">
      <c r="A5366" s="19" t="s">
        <v>9424</v>
      </c>
      <c r="B5366" s="20" t="s">
        <v>9425</v>
      </c>
      <c r="C5366" s="21" t="s">
        <v>160857</v>
      </c>
      <c r="D5366" s="21" t="s">
        <v>345</v>
      </c>
      <c r="E5366" s="23"/>
    </row>
    <row r="5367" spans="1:5" ht="20" customHeight="1">
      <c r="A5367" s="19" t="s">
        <v>9426</v>
      </c>
      <c r="B5367" s="20" t="s">
        <v>9427</v>
      </c>
      <c r="C5367" s="21" t="s">
        <v>160858</v>
      </c>
      <c r="D5367" s="21" t="s">
        <v>345</v>
      </c>
      <c r="E5367" s="23"/>
    </row>
    <row r="5368" spans="1:5" ht="20" customHeight="1">
      <c r="A5368" s="19" t="s">
        <v>9428</v>
      </c>
      <c r="B5368" s="20" t="s">
        <v>9429</v>
      </c>
      <c r="C5368" s="21" t="s">
        <v>160859</v>
      </c>
      <c r="D5368" s="21" t="s">
        <v>345</v>
      </c>
      <c r="E5368" s="23"/>
    </row>
    <row r="5369" spans="1:5" ht="20" customHeight="1">
      <c r="A5369" s="19" t="s">
        <v>9430</v>
      </c>
      <c r="B5369" s="20" t="s">
        <v>9431</v>
      </c>
      <c r="C5369" s="21" t="s">
        <v>160860</v>
      </c>
      <c r="D5369" s="21" t="s">
        <v>345</v>
      </c>
      <c r="E5369" s="23"/>
    </row>
    <row r="5370" spans="1:5" ht="20" customHeight="1">
      <c r="A5370" s="19" t="s">
        <v>9432</v>
      </c>
      <c r="B5370" s="20" t="s">
        <v>9431</v>
      </c>
      <c r="C5370" s="21" t="s">
        <v>160860</v>
      </c>
      <c r="D5370" s="21" t="s">
        <v>345</v>
      </c>
      <c r="E5370" s="23"/>
    </row>
    <row r="5371" spans="1:5" ht="20" customHeight="1">
      <c r="A5371" s="19" t="s">
        <v>9433</v>
      </c>
      <c r="B5371" s="20" t="s">
        <v>9431</v>
      </c>
      <c r="C5371" s="21" t="s">
        <v>160860</v>
      </c>
      <c r="D5371" s="21" t="s">
        <v>345</v>
      </c>
      <c r="E5371" s="23"/>
    </row>
    <row r="5372" spans="1:5" ht="20" customHeight="1">
      <c r="A5372" s="19" t="s">
        <v>9434</v>
      </c>
      <c r="B5372" s="20" t="s">
        <v>9431</v>
      </c>
      <c r="C5372" s="21" t="s">
        <v>160860</v>
      </c>
      <c r="D5372" s="21" t="s">
        <v>345</v>
      </c>
      <c r="E5372" s="23"/>
    </row>
    <row r="5373" spans="1:5" ht="20" customHeight="1">
      <c r="A5373" s="19" t="s">
        <v>9435</v>
      </c>
      <c r="B5373" s="20" t="s">
        <v>9436</v>
      </c>
      <c r="C5373" s="21" t="s">
        <v>160861</v>
      </c>
      <c r="D5373" s="21" t="s">
        <v>296</v>
      </c>
      <c r="E5373" s="23"/>
    </row>
    <row r="5374" spans="1:5" ht="20" customHeight="1">
      <c r="A5374" s="19" t="s">
        <v>9437</v>
      </c>
      <c r="B5374" s="20" t="s">
        <v>9438</v>
      </c>
      <c r="C5374" s="21" t="s">
        <v>160862</v>
      </c>
      <c r="D5374" s="21" t="s">
        <v>345</v>
      </c>
      <c r="E5374" s="23"/>
    </row>
    <row r="5375" spans="1:5" ht="20" customHeight="1">
      <c r="A5375" s="19" t="s">
        <v>9439</v>
      </c>
      <c r="B5375" s="20" t="s">
        <v>9440</v>
      </c>
      <c r="C5375" s="21" t="s">
        <v>160863</v>
      </c>
      <c r="D5375" s="21" t="s">
        <v>345</v>
      </c>
      <c r="E5375" s="23"/>
    </row>
    <row r="5376" spans="1:5" ht="20" customHeight="1">
      <c r="A5376" s="19" t="s">
        <v>9441</v>
      </c>
      <c r="B5376" s="20" t="s">
        <v>9442</v>
      </c>
      <c r="C5376" s="21" t="s">
        <v>160864</v>
      </c>
      <c r="D5376" s="21" t="s">
        <v>345</v>
      </c>
      <c r="E5376" s="23"/>
    </row>
    <row r="5377" spans="1:5" ht="20" customHeight="1">
      <c r="A5377" s="19" t="s">
        <v>9443</v>
      </c>
      <c r="B5377" s="20" t="s">
        <v>9444</v>
      </c>
      <c r="C5377" s="21" t="s">
        <v>160865</v>
      </c>
      <c r="D5377" s="21" t="s">
        <v>345</v>
      </c>
      <c r="E5377" s="23"/>
    </row>
    <row r="5378" spans="1:5" ht="20" customHeight="1">
      <c r="A5378" s="19" t="s">
        <v>9445</v>
      </c>
      <c r="B5378" s="20" t="s">
        <v>9446</v>
      </c>
      <c r="C5378" s="21" t="s">
        <v>160866</v>
      </c>
      <c r="D5378" s="21" t="s">
        <v>345</v>
      </c>
      <c r="E5378" s="23"/>
    </row>
    <row r="5379" spans="1:5" ht="20" customHeight="1">
      <c r="A5379" s="19" t="s">
        <v>9447</v>
      </c>
      <c r="B5379" s="20" t="s">
        <v>9446</v>
      </c>
      <c r="C5379" s="21" t="s">
        <v>160866</v>
      </c>
      <c r="D5379" s="21" t="s">
        <v>345</v>
      </c>
      <c r="E5379" s="23"/>
    </row>
    <row r="5380" spans="1:5" ht="20" customHeight="1">
      <c r="A5380" s="19" t="s">
        <v>9448</v>
      </c>
      <c r="B5380" s="24">
        <v>100</v>
      </c>
      <c r="C5380" s="21" t="s">
        <v>160867</v>
      </c>
      <c r="D5380" s="21" t="s">
        <v>345</v>
      </c>
      <c r="E5380" s="23"/>
    </row>
    <row r="5381" spans="1:5" ht="20" customHeight="1">
      <c r="A5381" s="19" t="s">
        <v>9449</v>
      </c>
      <c r="B5381" s="20" t="s">
        <v>9450</v>
      </c>
      <c r="C5381" s="21" t="s">
        <v>160868</v>
      </c>
      <c r="D5381" s="21" t="s">
        <v>345</v>
      </c>
      <c r="E5381" s="23"/>
    </row>
    <row r="5382" spans="1:5" ht="20" customHeight="1">
      <c r="A5382" s="19" t="s">
        <v>9451</v>
      </c>
      <c r="B5382" s="24">
        <v>100</v>
      </c>
      <c r="C5382" s="21" t="s">
        <v>160869</v>
      </c>
      <c r="D5382" s="21" t="s">
        <v>345</v>
      </c>
      <c r="E5382" s="23"/>
    </row>
    <row r="5383" spans="1:5" ht="20" customHeight="1">
      <c r="A5383" s="19" t="s">
        <v>9452</v>
      </c>
      <c r="B5383" s="20" t="s">
        <v>9453</v>
      </c>
      <c r="C5383" s="21" t="s">
        <v>160870</v>
      </c>
      <c r="D5383" s="21" t="s">
        <v>345</v>
      </c>
      <c r="E5383" s="23"/>
    </row>
    <row r="5384" spans="1:5" ht="20" customHeight="1">
      <c r="A5384" s="19" t="s">
        <v>9454</v>
      </c>
      <c r="B5384" s="20" t="s">
        <v>9455</v>
      </c>
      <c r="C5384" s="21" t="s">
        <v>160871</v>
      </c>
      <c r="D5384" s="21" t="s">
        <v>345</v>
      </c>
      <c r="E5384" s="23"/>
    </row>
    <row r="5385" spans="1:5" ht="20" customHeight="1">
      <c r="A5385" s="19" t="s">
        <v>9456</v>
      </c>
      <c r="B5385" s="20" t="s">
        <v>9457</v>
      </c>
      <c r="C5385" s="21" t="s">
        <v>160872</v>
      </c>
      <c r="D5385" s="21" t="s">
        <v>345</v>
      </c>
      <c r="E5385" s="23"/>
    </row>
    <row r="5386" spans="1:5" ht="20" customHeight="1">
      <c r="A5386" s="19" t="s">
        <v>9458</v>
      </c>
      <c r="B5386" s="20" t="s">
        <v>9457</v>
      </c>
      <c r="C5386" s="21" t="s">
        <v>160872</v>
      </c>
      <c r="D5386" s="21" t="s">
        <v>345</v>
      </c>
      <c r="E5386" s="23"/>
    </row>
    <row r="5387" spans="1:5" ht="20" customHeight="1">
      <c r="A5387" s="19" t="s">
        <v>9459</v>
      </c>
      <c r="B5387" s="20" t="s">
        <v>9460</v>
      </c>
      <c r="C5387" s="21" t="s">
        <v>160873</v>
      </c>
      <c r="D5387" s="21" t="s">
        <v>296</v>
      </c>
      <c r="E5387" s="23"/>
    </row>
    <row r="5388" spans="1:5" ht="20" customHeight="1">
      <c r="A5388" s="19" t="s">
        <v>9461</v>
      </c>
      <c r="B5388" s="20" t="s">
        <v>9460</v>
      </c>
      <c r="C5388" s="21" t="s">
        <v>160873</v>
      </c>
      <c r="D5388" s="21" t="s">
        <v>296</v>
      </c>
      <c r="E5388" s="23"/>
    </row>
    <row r="5389" spans="1:5" ht="20" customHeight="1">
      <c r="A5389" s="19" t="s">
        <v>9462</v>
      </c>
      <c r="B5389" s="20" t="s">
        <v>9460</v>
      </c>
      <c r="C5389" s="21" t="s">
        <v>160873</v>
      </c>
      <c r="D5389" s="21" t="s">
        <v>296</v>
      </c>
      <c r="E5389" s="23"/>
    </row>
    <row r="5390" spans="1:5" ht="20" customHeight="1">
      <c r="A5390" s="19" t="s">
        <v>9463</v>
      </c>
      <c r="B5390" s="20" t="s">
        <v>9460</v>
      </c>
      <c r="C5390" s="21" t="s">
        <v>160873</v>
      </c>
      <c r="D5390" s="21" t="s">
        <v>296</v>
      </c>
      <c r="E5390" s="23"/>
    </row>
    <row r="5391" spans="1:5" ht="20" customHeight="1">
      <c r="A5391" s="19" t="s">
        <v>9464</v>
      </c>
      <c r="B5391" s="20" t="s">
        <v>9465</v>
      </c>
      <c r="C5391" s="21" t="s">
        <v>160874</v>
      </c>
      <c r="D5391" s="21" t="s">
        <v>345</v>
      </c>
      <c r="E5391" s="23"/>
    </row>
    <row r="5392" spans="1:5" ht="20" customHeight="1">
      <c r="A5392" s="19" t="s">
        <v>9466</v>
      </c>
      <c r="B5392" s="20" t="s">
        <v>9467</v>
      </c>
      <c r="C5392" s="21" t="s">
        <v>160875</v>
      </c>
      <c r="D5392" s="21" t="s">
        <v>345</v>
      </c>
      <c r="E5392" s="23"/>
    </row>
    <row r="5393" spans="1:5" ht="20" customHeight="1">
      <c r="A5393" s="19" t="s">
        <v>9468</v>
      </c>
      <c r="B5393" s="20" t="s">
        <v>9469</v>
      </c>
      <c r="C5393" s="21" t="s">
        <v>160876</v>
      </c>
      <c r="D5393" s="21" t="s">
        <v>345</v>
      </c>
      <c r="E5393" s="23"/>
    </row>
    <row r="5394" spans="1:5" ht="20" customHeight="1">
      <c r="A5394" s="19" t="s">
        <v>9470</v>
      </c>
      <c r="B5394" s="20" t="s">
        <v>9471</v>
      </c>
      <c r="C5394" s="21" t="s">
        <v>160877</v>
      </c>
      <c r="D5394" s="21" t="s">
        <v>345</v>
      </c>
      <c r="E5394" s="23"/>
    </row>
    <row r="5395" spans="1:5" ht="20" customHeight="1">
      <c r="A5395" s="19" t="s">
        <v>260</v>
      </c>
      <c r="B5395" s="20" t="s">
        <v>262</v>
      </c>
      <c r="C5395" s="21" t="s">
        <v>160878</v>
      </c>
      <c r="D5395" s="21" t="s">
        <v>139</v>
      </c>
      <c r="E5395" s="23"/>
    </row>
    <row r="5396" spans="1:5" ht="20" customHeight="1">
      <c r="A5396" s="19" t="s">
        <v>9472</v>
      </c>
      <c r="B5396" s="20" t="s">
        <v>9473</v>
      </c>
      <c r="C5396" s="21" t="s">
        <v>160879</v>
      </c>
      <c r="D5396" s="21" t="s">
        <v>296</v>
      </c>
      <c r="E5396" s="23"/>
    </row>
    <row r="5397" spans="1:5" ht="20" customHeight="1">
      <c r="A5397" s="19" t="s">
        <v>9474</v>
      </c>
      <c r="B5397" s="20" t="s">
        <v>9475</v>
      </c>
      <c r="C5397" s="21" t="s">
        <v>160880</v>
      </c>
      <c r="D5397" s="21" t="s">
        <v>345</v>
      </c>
      <c r="E5397" s="23"/>
    </row>
    <row r="5398" spans="1:5" ht="20" customHeight="1">
      <c r="A5398" s="19" t="s">
        <v>9476</v>
      </c>
      <c r="B5398" s="20" t="s">
        <v>9475</v>
      </c>
      <c r="C5398" s="21" t="s">
        <v>160880</v>
      </c>
      <c r="D5398" s="21" t="s">
        <v>345</v>
      </c>
      <c r="E5398" s="23"/>
    </row>
    <row r="5399" spans="1:5" ht="20" customHeight="1">
      <c r="A5399" s="19" t="s">
        <v>9477</v>
      </c>
      <c r="B5399" s="20" t="s">
        <v>9478</v>
      </c>
      <c r="C5399" s="21" t="s">
        <v>160881</v>
      </c>
      <c r="D5399" s="21" t="s">
        <v>345</v>
      </c>
      <c r="E5399" s="23"/>
    </row>
    <row r="5400" spans="1:5" ht="20" customHeight="1">
      <c r="A5400" s="19" t="s">
        <v>9479</v>
      </c>
      <c r="B5400" s="20" t="s">
        <v>9478</v>
      </c>
      <c r="C5400" s="21" t="s">
        <v>160881</v>
      </c>
      <c r="D5400" s="21" t="s">
        <v>345</v>
      </c>
      <c r="E5400" s="23"/>
    </row>
    <row r="5401" spans="1:5" ht="20" customHeight="1">
      <c r="A5401" s="19" t="s">
        <v>9480</v>
      </c>
      <c r="B5401" s="20" t="s">
        <v>9481</v>
      </c>
      <c r="C5401" s="21" t="s">
        <v>160882</v>
      </c>
      <c r="D5401" s="21" t="s">
        <v>345</v>
      </c>
      <c r="E5401" s="23"/>
    </row>
    <row r="5402" spans="1:5" ht="20" customHeight="1">
      <c r="A5402" s="19" t="s">
        <v>9482</v>
      </c>
      <c r="B5402" s="20" t="s">
        <v>9483</v>
      </c>
      <c r="C5402" s="21" t="s">
        <v>160883</v>
      </c>
      <c r="D5402" s="21" t="s">
        <v>345</v>
      </c>
      <c r="E5402" s="23"/>
    </row>
    <row r="5403" spans="1:5" ht="20" customHeight="1">
      <c r="A5403" s="19" t="s">
        <v>9484</v>
      </c>
      <c r="B5403" s="20" t="s">
        <v>9485</v>
      </c>
      <c r="C5403" s="21" t="s">
        <v>160884</v>
      </c>
      <c r="D5403" s="21" t="s">
        <v>345</v>
      </c>
      <c r="E5403" s="23"/>
    </row>
    <row r="5404" spans="1:5" ht="20" customHeight="1">
      <c r="A5404" s="19" t="s">
        <v>9486</v>
      </c>
      <c r="B5404" s="20" t="s">
        <v>9487</v>
      </c>
      <c r="C5404" s="21" t="s">
        <v>160885</v>
      </c>
      <c r="D5404" s="21" t="s">
        <v>345</v>
      </c>
      <c r="E5404" s="23"/>
    </row>
    <row r="5405" spans="1:5" ht="20" customHeight="1">
      <c r="A5405" s="19" t="s">
        <v>9488</v>
      </c>
      <c r="B5405" s="20" t="s">
        <v>9489</v>
      </c>
      <c r="C5405" s="21" t="s">
        <v>160886</v>
      </c>
      <c r="D5405" s="21" t="s">
        <v>345</v>
      </c>
      <c r="E5405" s="23"/>
    </row>
    <row r="5406" spans="1:5" ht="20" customHeight="1">
      <c r="A5406" s="19" t="s">
        <v>9490</v>
      </c>
      <c r="B5406" s="20" t="s">
        <v>9489</v>
      </c>
      <c r="C5406" s="21" t="s">
        <v>160886</v>
      </c>
      <c r="D5406" s="21" t="s">
        <v>345</v>
      </c>
      <c r="E5406" s="23"/>
    </row>
    <row r="5407" spans="1:5" ht="20" customHeight="1">
      <c r="A5407" s="19" t="s">
        <v>9491</v>
      </c>
      <c r="B5407" s="20" t="s">
        <v>9489</v>
      </c>
      <c r="C5407" s="21" t="s">
        <v>160886</v>
      </c>
      <c r="D5407" s="21" t="s">
        <v>345</v>
      </c>
      <c r="E5407" s="23"/>
    </row>
    <row r="5408" spans="1:5" ht="20" customHeight="1">
      <c r="A5408" s="19" t="s">
        <v>9492</v>
      </c>
      <c r="B5408" s="20" t="s">
        <v>9493</v>
      </c>
      <c r="C5408" s="21" t="s">
        <v>160887</v>
      </c>
      <c r="D5408" s="21" t="s">
        <v>345</v>
      </c>
      <c r="E5408" s="23"/>
    </row>
    <row r="5409" spans="1:5" ht="20" customHeight="1">
      <c r="A5409" s="19" t="s">
        <v>9494</v>
      </c>
      <c r="B5409" s="20" t="s">
        <v>9495</v>
      </c>
      <c r="C5409" s="21" t="s">
        <v>160888</v>
      </c>
      <c r="D5409" s="21" t="s">
        <v>345</v>
      </c>
      <c r="E5409" s="23"/>
    </row>
    <row r="5410" spans="1:5" ht="20" customHeight="1">
      <c r="A5410" s="19" t="s">
        <v>9496</v>
      </c>
      <c r="B5410" s="20" t="s">
        <v>9497</v>
      </c>
      <c r="C5410" s="21" t="s">
        <v>160889</v>
      </c>
      <c r="D5410" s="21" t="s">
        <v>345</v>
      </c>
      <c r="E5410" s="23"/>
    </row>
    <row r="5411" spans="1:5" ht="20" customHeight="1">
      <c r="A5411" s="19" t="s">
        <v>9498</v>
      </c>
      <c r="B5411" s="20" t="s">
        <v>9499</v>
      </c>
      <c r="C5411" s="21" t="s">
        <v>160890</v>
      </c>
      <c r="D5411" s="21" t="s">
        <v>345</v>
      </c>
      <c r="E5411" s="23"/>
    </row>
    <row r="5412" spans="1:5" ht="20" customHeight="1">
      <c r="A5412" s="19" t="s">
        <v>9500</v>
      </c>
      <c r="B5412" s="20" t="s">
        <v>9501</v>
      </c>
      <c r="C5412" s="21" t="s">
        <v>160891</v>
      </c>
      <c r="D5412" s="21" t="s">
        <v>296</v>
      </c>
      <c r="E5412" s="23"/>
    </row>
    <row r="5413" spans="1:5" ht="20" customHeight="1">
      <c r="A5413" s="19" t="s">
        <v>9502</v>
      </c>
      <c r="B5413" s="20" t="s">
        <v>9503</v>
      </c>
      <c r="C5413" s="21" t="s">
        <v>160892</v>
      </c>
      <c r="D5413" s="21" t="s">
        <v>345</v>
      </c>
      <c r="E5413" s="23"/>
    </row>
    <row r="5414" spans="1:5" ht="20" customHeight="1">
      <c r="A5414" s="19" t="s">
        <v>9504</v>
      </c>
      <c r="B5414" s="20" t="s">
        <v>9503</v>
      </c>
      <c r="C5414" s="21" t="s">
        <v>160892</v>
      </c>
      <c r="D5414" s="21" t="s">
        <v>345</v>
      </c>
      <c r="E5414" s="23"/>
    </row>
    <row r="5415" spans="1:5" ht="20" customHeight="1">
      <c r="A5415" s="19" t="s">
        <v>9505</v>
      </c>
      <c r="B5415" s="20" t="s">
        <v>9506</v>
      </c>
      <c r="C5415" s="21" t="s">
        <v>160893</v>
      </c>
      <c r="D5415" s="21" t="s">
        <v>345</v>
      </c>
      <c r="E5415" s="23"/>
    </row>
    <row r="5416" spans="1:5" ht="20" customHeight="1">
      <c r="A5416" s="19" t="s">
        <v>9507</v>
      </c>
      <c r="B5416" s="20" t="s">
        <v>9508</v>
      </c>
      <c r="C5416" s="21" t="s">
        <v>160894</v>
      </c>
      <c r="D5416" s="21" t="s">
        <v>345</v>
      </c>
      <c r="E5416" s="23"/>
    </row>
    <row r="5417" spans="1:5" ht="20" customHeight="1">
      <c r="A5417" s="19" t="s">
        <v>9509</v>
      </c>
      <c r="B5417" s="20" t="s">
        <v>9510</v>
      </c>
      <c r="C5417" s="21" t="s">
        <v>160895</v>
      </c>
      <c r="D5417" s="21" t="s">
        <v>296</v>
      </c>
      <c r="E5417" s="23"/>
    </row>
    <row r="5418" spans="1:5" ht="20" customHeight="1">
      <c r="A5418" s="19" t="s">
        <v>9511</v>
      </c>
      <c r="B5418" s="20" t="s">
        <v>9512</v>
      </c>
      <c r="C5418" s="21" t="s">
        <v>160896</v>
      </c>
      <c r="D5418" s="21" t="s">
        <v>345</v>
      </c>
      <c r="E5418" s="23"/>
    </row>
    <row r="5419" spans="1:5" ht="20" customHeight="1">
      <c r="A5419" s="19" t="s">
        <v>9513</v>
      </c>
      <c r="B5419" s="20" t="s">
        <v>9514</v>
      </c>
      <c r="C5419" s="21" t="s">
        <v>160897</v>
      </c>
      <c r="D5419" s="21" t="s">
        <v>345</v>
      </c>
      <c r="E5419" s="23"/>
    </row>
    <row r="5420" spans="1:5" ht="20" customHeight="1">
      <c r="A5420" s="19" t="s">
        <v>9515</v>
      </c>
      <c r="B5420" s="20" t="s">
        <v>9516</v>
      </c>
      <c r="C5420" s="21" t="s">
        <v>160898</v>
      </c>
      <c r="D5420" s="21" t="s">
        <v>345</v>
      </c>
      <c r="E5420" s="23"/>
    </row>
    <row r="5421" spans="1:5" ht="20" customHeight="1">
      <c r="A5421" s="19" t="s">
        <v>9517</v>
      </c>
      <c r="B5421" s="20" t="s">
        <v>9518</v>
      </c>
      <c r="C5421" s="21" t="s">
        <v>160899</v>
      </c>
      <c r="D5421" s="21" t="s">
        <v>345</v>
      </c>
      <c r="E5421" s="23"/>
    </row>
    <row r="5422" spans="1:5" ht="20" customHeight="1">
      <c r="A5422" s="19" t="s">
        <v>9519</v>
      </c>
      <c r="B5422" s="20" t="s">
        <v>9518</v>
      </c>
      <c r="C5422" s="21" t="s">
        <v>160899</v>
      </c>
      <c r="D5422" s="21" t="s">
        <v>345</v>
      </c>
      <c r="E5422" s="23"/>
    </row>
    <row r="5423" spans="1:5" ht="20" customHeight="1">
      <c r="A5423" s="19" t="s">
        <v>9520</v>
      </c>
      <c r="B5423" s="20" t="s">
        <v>9521</v>
      </c>
      <c r="C5423" s="21" t="s">
        <v>160900</v>
      </c>
      <c r="D5423" s="21" t="s">
        <v>345</v>
      </c>
      <c r="E5423" s="23"/>
    </row>
    <row r="5424" spans="1:5" ht="20" customHeight="1">
      <c r="A5424" s="19" t="s">
        <v>9522</v>
      </c>
      <c r="B5424" s="20" t="s">
        <v>9523</v>
      </c>
      <c r="C5424" s="21" t="s">
        <v>160901</v>
      </c>
      <c r="D5424" s="21" t="s">
        <v>345</v>
      </c>
      <c r="E5424" s="23"/>
    </row>
    <row r="5425" spans="1:5" ht="20" customHeight="1">
      <c r="A5425" s="19" t="s">
        <v>9524</v>
      </c>
      <c r="B5425" s="20" t="s">
        <v>9525</v>
      </c>
      <c r="C5425" s="21" t="s">
        <v>160902</v>
      </c>
      <c r="D5425" s="21" t="s">
        <v>345</v>
      </c>
      <c r="E5425" s="23"/>
    </row>
    <row r="5426" spans="1:5" ht="20" customHeight="1">
      <c r="A5426" s="19" t="s">
        <v>9526</v>
      </c>
      <c r="B5426" s="20" t="s">
        <v>9527</v>
      </c>
      <c r="C5426" s="21" t="s">
        <v>160903</v>
      </c>
      <c r="D5426" s="21" t="s">
        <v>345</v>
      </c>
      <c r="E5426" s="23"/>
    </row>
    <row r="5427" spans="1:5" ht="20" customHeight="1">
      <c r="A5427" s="19" t="s">
        <v>9528</v>
      </c>
      <c r="B5427" s="20" t="s">
        <v>9529</v>
      </c>
      <c r="C5427" s="21" t="s">
        <v>160904</v>
      </c>
      <c r="D5427" s="21" t="s">
        <v>345</v>
      </c>
      <c r="E5427" s="23"/>
    </row>
    <row r="5428" spans="1:5" ht="20" customHeight="1">
      <c r="A5428" s="19" t="s">
        <v>254</v>
      </c>
      <c r="B5428" s="20" t="s">
        <v>257</v>
      </c>
      <c r="C5428" s="21" t="s">
        <v>160905</v>
      </c>
      <c r="D5428" s="21" t="s">
        <v>139</v>
      </c>
      <c r="E5428" s="23"/>
    </row>
    <row r="5429" spans="1:5" ht="20" customHeight="1">
      <c r="A5429" s="19" t="s">
        <v>9530</v>
      </c>
      <c r="B5429" s="20" t="s">
        <v>9531</v>
      </c>
      <c r="C5429" s="21" t="s">
        <v>160906</v>
      </c>
      <c r="D5429" s="21" t="s">
        <v>296</v>
      </c>
      <c r="E5429" s="23"/>
    </row>
    <row r="5430" spans="1:5" ht="20" customHeight="1">
      <c r="A5430" s="19" t="s">
        <v>9532</v>
      </c>
      <c r="B5430" s="20" t="s">
        <v>9533</v>
      </c>
      <c r="C5430" s="21" t="s">
        <v>160907</v>
      </c>
      <c r="D5430" s="21" t="s">
        <v>345</v>
      </c>
      <c r="E5430" s="23"/>
    </row>
    <row r="5431" spans="1:5" ht="20" customHeight="1">
      <c r="A5431" s="19" t="s">
        <v>9534</v>
      </c>
      <c r="B5431" s="20" t="s">
        <v>9533</v>
      </c>
      <c r="C5431" s="21" t="s">
        <v>160907</v>
      </c>
      <c r="D5431" s="21" t="s">
        <v>345</v>
      </c>
      <c r="E5431" s="23"/>
    </row>
    <row r="5432" spans="1:5" ht="20" customHeight="1">
      <c r="A5432" s="19" t="s">
        <v>9535</v>
      </c>
      <c r="B5432" s="20" t="s">
        <v>9536</v>
      </c>
      <c r="C5432" s="21" t="s">
        <v>160908</v>
      </c>
      <c r="D5432" s="21" t="s">
        <v>345</v>
      </c>
      <c r="E5432" s="23"/>
    </row>
    <row r="5433" spans="1:5" ht="20" customHeight="1">
      <c r="A5433" s="19" t="s">
        <v>9537</v>
      </c>
      <c r="B5433" s="20" t="s">
        <v>9536</v>
      </c>
      <c r="C5433" s="21" t="s">
        <v>160908</v>
      </c>
      <c r="D5433" s="21" t="s">
        <v>345</v>
      </c>
      <c r="E5433" s="23"/>
    </row>
    <row r="5434" spans="1:5" ht="20" customHeight="1">
      <c r="A5434" s="19" t="s">
        <v>9538</v>
      </c>
      <c r="B5434" s="20" t="s">
        <v>9539</v>
      </c>
      <c r="C5434" s="21" t="s">
        <v>160909</v>
      </c>
      <c r="D5434" s="21" t="s">
        <v>296</v>
      </c>
      <c r="E5434" s="23"/>
    </row>
    <row r="5435" spans="1:5" ht="20" customHeight="1">
      <c r="A5435" s="19" t="s">
        <v>9540</v>
      </c>
      <c r="B5435" s="20" t="s">
        <v>9541</v>
      </c>
      <c r="C5435" s="21" t="s">
        <v>160910</v>
      </c>
      <c r="D5435" s="21" t="s">
        <v>345</v>
      </c>
      <c r="E5435" s="23"/>
    </row>
    <row r="5436" spans="1:5" ht="20" customHeight="1">
      <c r="A5436" s="19" t="s">
        <v>9542</v>
      </c>
      <c r="B5436" s="20" t="s">
        <v>9543</v>
      </c>
      <c r="C5436" s="21" t="s">
        <v>160911</v>
      </c>
      <c r="D5436" s="21" t="s">
        <v>345</v>
      </c>
      <c r="E5436" s="23"/>
    </row>
    <row r="5437" spans="1:5" ht="20" customHeight="1">
      <c r="A5437" s="19" t="s">
        <v>9544</v>
      </c>
      <c r="B5437" s="20" t="s">
        <v>9545</v>
      </c>
      <c r="C5437" s="21" t="s">
        <v>160912</v>
      </c>
      <c r="D5437" s="21" t="s">
        <v>345</v>
      </c>
      <c r="E5437" s="23"/>
    </row>
    <row r="5438" spans="1:5" ht="20" customHeight="1">
      <c r="A5438" s="19" t="s">
        <v>9546</v>
      </c>
      <c r="B5438" s="20" t="s">
        <v>9547</v>
      </c>
      <c r="C5438" s="21" t="s">
        <v>160913</v>
      </c>
      <c r="D5438" s="21" t="s">
        <v>345</v>
      </c>
      <c r="E5438" s="23"/>
    </row>
    <row r="5439" spans="1:5" ht="20" customHeight="1">
      <c r="A5439" s="19" t="s">
        <v>9548</v>
      </c>
      <c r="B5439" s="20" t="s">
        <v>9549</v>
      </c>
      <c r="C5439" s="21" t="s">
        <v>160914</v>
      </c>
      <c r="D5439" s="21" t="s">
        <v>345</v>
      </c>
      <c r="E5439" s="23"/>
    </row>
    <row r="5440" spans="1:5" ht="20" customHeight="1">
      <c r="A5440" s="19" t="s">
        <v>9550</v>
      </c>
      <c r="B5440" s="20" t="s">
        <v>9549</v>
      </c>
      <c r="C5440" s="21" t="s">
        <v>160914</v>
      </c>
      <c r="D5440" s="21" t="s">
        <v>345</v>
      </c>
      <c r="E5440" s="23"/>
    </row>
    <row r="5441" spans="1:5" ht="20" customHeight="1">
      <c r="A5441" s="19" t="s">
        <v>9551</v>
      </c>
      <c r="B5441" s="20" t="s">
        <v>9549</v>
      </c>
      <c r="C5441" s="21" t="s">
        <v>160914</v>
      </c>
      <c r="D5441" s="21" t="s">
        <v>345</v>
      </c>
      <c r="E5441" s="23"/>
    </row>
    <row r="5442" spans="1:5" ht="20" customHeight="1">
      <c r="A5442" s="19" t="s">
        <v>9552</v>
      </c>
      <c r="B5442" s="20" t="s">
        <v>9553</v>
      </c>
      <c r="C5442" s="21" t="s">
        <v>160915</v>
      </c>
      <c r="D5442" s="21" t="s">
        <v>345</v>
      </c>
      <c r="E5442" s="23"/>
    </row>
    <row r="5443" spans="1:5" ht="20" customHeight="1">
      <c r="A5443" s="19" t="s">
        <v>9554</v>
      </c>
      <c r="B5443" s="20" t="s">
        <v>9555</v>
      </c>
      <c r="C5443" s="21" t="s">
        <v>160916</v>
      </c>
      <c r="D5443" s="21" t="s">
        <v>296</v>
      </c>
      <c r="E5443" s="23"/>
    </row>
    <row r="5444" spans="1:5" ht="20" customHeight="1">
      <c r="A5444" s="19" t="s">
        <v>9556</v>
      </c>
      <c r="B5444" s="20" t="s">
        <v>9557</v>
      </c>
      <c r="C5444" s="21" t="s">
        <v>160917</v>
      </c>
      <c r="D5444" s="21" t="s">
        <v>345</v>
      </c>
      <c r="E5444" s="23"/>
    </row>
    <row r="5445" spans="1:5" ht="20" customHeight="1">
      <c r="A5445" s="19" t="s">
        <v>9558</v>
      </c>
      <c r="B5445" s="24">
        <v>100</v>
      </c>
      <c r="C5445" s="21" t="s">
        <v>160918</v>
      </c>
      <c r="D5445" s="21" t="s">
        <v>345</v>
      </c>
      <c r="E5445" s="23"/>
    </row>
    <row r="5446" spans="1:5" ht="20" customHeight="1">
      <c r="A5446" s="19" t="s">
        <v>9559</v>
      </c>
      <c r="B5446" s="24">
        <v>100</v>
      </c>
      <c r="C5446" s="21" t="s">
        <v>160918</v>
      </c>
      <c r="D5446" s="21" t="s">
        <v>345</v>
      </c>
      <c r="E5446" s="23"/>
    </row>
    <row r="5447" spans="1:5" ht="20" customHeight="1">
      <c r="A5447" s="19" t="s">
        <v>9560</v>
      </c>
      <c r="B5447" s="20" t="s">
        <v>9561</v>
      </c>
      <c r="C5447" s="21" t="s">
        <v>160919</v>
      </c>
      <c r="D5447" s="21" t="s">
        <v>345</v>
      </c>
      <c r="E5447" s="23"/>
    </row>
    <row r="5448" spans="1:5" ht="20" customHeight="1">
      <c r="A5448" s="19" t="s">
        <v>9562</v>
      </c>
      <c r="B5448" s="20" t="s">
        <v>9563</v>
      </c>
      <c r="C5448" s="21" t="s">
        <v>160920</v>
      </c>
      <c r="D5448" s="21" t="s">
        <v>345</v>
      </c>
      <c r="E5448" s="23"/>
    </row>
    <row r="5449" spans="1:5" ht="20" customHeight="1">
      <c r="A5449" s="19" t="s">
        <v>9564</v>
      </c>
      <c r="B5449" s="20" t="s">
        <v>9565</v>
      </c>
      <c r="C5449" s="21" t="s">
        <v>160921</v>
      </c>
      <c r="D5449" s="21" t="s">
        <v>345</v>
      </c>
      <c r="E5449" s="23"/>
    </row>
    <row r="5450" spans="1:5" ht="20" customHeight="1">
      <c r="A5450" s="19" t="s">
        <v>9566</v>
      </c>
      <c r="B5450" s="20" t="s">
        <v>9565</v>
      </c>
      <c r="C5450" s="21" t="s">
        <v>160921</v>
      </c>
      <c r="D5450" s="21" t="s">
        <v>345</v>
      </c>
      <c r="E5450" s="23"/>
    </row>
    <row r="5451" spans="1:5" ht="20" customHeight="1">
      <c r="A5451" s="19" t="s">
        <v>9567</v>
      </c>
      <c r="B5451" s="20" t="s">
        <v>9568</v>
      </c>
      <c r="C5451" s="21" t="s">
        <v>160922</v>
      </c>
      <c r="D5451" s="21" t="s">
        <v>345</v>
      </c>
      <c r="E5451" s="23"/>
    </row>
    <row r="5452" spans="1:5" ht="20" customHeight="1">
      <c r="A5452" s="19" t="s">
        <v>9569</v>
      </c>
      <c r="B5452" s="20" t="s">
        <v>9570</v>
      </c>
      <c r="C5452" s="21" t="s">
        <v>160923</v>
      </c>
      <c r="D5452" s="21" t="s">
        <v>345</v>
      </c>
      <c r="E5452" s="23"/>
    </row>
    <row r="5453" spans="1:5" ht="20" customHeight="1">
      <c r="A5453" s="19" t="s">
        <v>9571</v>
      </c>
      <c r="B5453" s="20" t="s">
        <v>9572</v>
      </c>
      <c r="C5453" s="21" t="s">
        <v>160924</v>
      </c>
      <c r="D5453" s="21" t="s">
        <v>345</v>
      </c>
      <c r="E5453" s="23"/>
    </row>
    <row r="5454" spans="1:5" ht="20" customHeight="1">
      <c r="A5454" s="19" t="s">
        <v>9573</v>
      </c>
      <c r="B5454" s="24">
        <v>100</v>
      </c>
      <c r="C5454" s="21" t="s">
        <v>160925</v>
      </c>
      <c r="D5454" s="21" t="s">
        <v>345</v>
      </c>
      <c r="E5454" s="23"/>
    </row>
    <row r="5455" spans="1:5" ht="20" customHeight="1">
      <c r="A5455" s="19" t="s">
        <v>9574</v>
      </c>
      <c r="B5455" s="20" t="s">
        <v>9575</v>
      </c>
      <c r="C5455" s="21" t="s">
        <v>160926</v>
      </c>
      <c r="D5455" s="21" t="s">
        <v>296</v>
      </c>
      <c r="E5455" s="23"/>
    </row>
    <row r="5456" spans="1:5" ht="20" customHeight="1">
      <c r="A5456" s="19" t="s">
        <v>9576</v>
      </c>
      <c r="B5456" s="20" t="s">
        <v>9577</v>
      </c>
      <c r="C5456" s="21" t="s">
        <v>160927</v>
      </c>
      <c r="D5456" s="21" t="s">
        <v>345</v>
      </c>
      <c r="E5456" s="23"/>
    </row>
    <row r="5457" spans="1:5" ht="20" customHeight="1">
      <c r="A5457" s="19" t="s">
        <v>9578</v>
      </c>
      <c r="B5457" s="20" t="s">
        <v>9579</v>
      </c>
      <c r="C5457" s="21" t="s">
        <v>160928</v>
      </c>
      <c r="D5457" s="21" t="s">
        <v>296</v>
      </c>
      <c r="E5457" s="23"/>
    </row>
    <row r="5458" spans="1:5" ht="20" customHeight="1">
      <c r="A5458" s="19" t="s">
        <v>9580</v>
      </c>
      <c r="B5458" s="20" t="s">
        <v>9581</v>
      </c>
      <c r="C5458" s="21" t="s">
        <v>160929</v>
      </c>
      <c r="D5458" s="21" t="s">
        <v>345</v>
      </c>
      <c r="E5458" s="23"/>
    </row>
    <row r="5459" spans="1:5" ht="20" customHeight="1">
      <c r="A5459" s="19" t="s">
        <v>9582</v>
      </c>
      <c r="B5459" s="20" t="s">
        <v>9581</v>
      </c>
      <c r="C5459" s="21" t="s">
        <v>160929</v>
      </c>
      <c r="D5459" s="21" t="s">
        <v>345</v>
      </c>
      <c r="E5459" s="23"/>
    </row>
    <row r="5460" spans="1:5" ht="20" customHeight="1">
      <c r="A5460" s="19" t="s">
        <v>9583</v>
      </c>
      <c r="B5460" s="20" t="s">
        <v>9584</v>
      </c>
      <c r="C5460" s="21" t="s">
        <v>160930</v>
      </c>
      <c r="D5460" s="21" t="s">
        <v>345</v>
      </c>
      <c r="E5460" s="23"/>
    </row>
    <row r="5461" spans="1:5" ht="20" customHeight="1">
      <c r="A5461" s="19" t="s">
        <v>9585</v>
      </c>
      <c r="B5461" s="20" t="s">
        <v>9586</v>
      </c>
      <c r="C5461" s="21" t="s">
        <v>160931</v>
      </c>
      <c r="D5461" s="21" t="s">
        <v>345</v>
      </c>
      <c r="E5461" s="23"/>
    </row>
    <row r="5462" spans="1:5" ht="20" customHeight="1">
      <c r="A5462" s="19" t="s">
        <v>9587</v>
      </c>
      <c r="B5462" s="20" t="s">
        <v>9588</v>
      </c>
      <c r="C5462" s="21" t="s">
        <v>160932</v>
      </c>
      <c r="D5462" s="21" t="s">
        <v>296</v>
      </c>
      <c r="E5462" s="23"/>
    </row>
    <row r="5463" spans="1:5" ht="20" customHeight="1">
      <c r="A5463" s="19" t="s">
        <v>9589</v>
      </c>
      <c r="B5463" s="20" t="s">
        <v>9588</v>
      </c>
      <c r="C5463" s="21" t="s">
        <v>160932</v>
      </c>
      <c r="D5463" s="21" t="s">
        <v>296</v>
      </c>
      <c r="E5463" s="23"/>
    </row>
    <row r="5464" spans="1:5" ht="20" customHeight="1">
      <c r="A5464" s="19" t="s">
        <v>9590</v>
      </c>
      <c r="B5464" s="20" t="s">
        <v>9591</v>
      </c>
      <c r="C5464" s="21" t="s">
        <v>160933</v>
      </c>
      <c r="D5464" s="21" t="s">
        <v>345</v>
      </c>
      <c r="E5464" s="23"/>
    </row>
    <row r="5465" spans="1:5" ht="20" customHeight="1">
      <c r="A5465" s="19" t="s">
        <v>9592</v>
      </c>
      <c r="B5465" s="20" t="s">
        <v>9593</v>
      </c>
      <c r="C5465" s="21" t="s">
        <v>160934</v>
      </c>
      <c r="D5465" s="21" t="s">
        <v>296</v>
      </c>
      <c r="E5465" s="23"/>
    </row>
    <row r="5466" spans="1:5" ht="20" customHeight="1">
      <c r="A5466" s="19" t="s">
        <v>9594</v>
      </c>
      <c r="B5466" s="20" t="s">
        <v>9595</v>
      </c>
      <c r="C5466" s="21" t="s">
        <v>160935</v>
      </c>
      <c r="D5466" s="21" t="s">
        <v>345</v>
      </c>
      <c r="E5466" s="23"/>
    </row>
    <row r="5467" spans="1:5" ht="20" customHeight="1">
      <c r="A5467" s="19" t="s">
        <v>9596</v>
      </c>
      <c r="B5467" s="20" t="s">
        <v>9597</v>
      </c>
      <c r="C5467" s="21" t="s">
        <v>160936</v>
      </c>
      <c r="D5467" s="21" t="s">
        <v>296</v>
      </c>
      <c r="E5467" s="23"/>
    </row>
    <row r="5468" spans="1:5" ht="20" customHeight="1">
      <c r="A5468" s="19" t="s">
        <v>9598</v>
      </c>
      <c r="B5468" s="20" t="s">
        <v>9597</v>
      </c>
      <c r="C5468" s="21" t="s">
        <v>160936</v>
      </c>
      <c r="D5468" s="21" t="s">
        <v>296</v>
      </c>
      <c r="E5468" s="23"/>
    </row>
    <row r="5469" spans="1:5" ht="20" customHeight="1">
      <c r="A5469" s="19" t="s">
        <v>9599</v>
      </c>
      <c r="B5469" s="20" t="s">
        <v>9600</v>
      </c>
      <c r="C5469" s="21" t="s">
        <v>160937</v>
      </c>
      <c r="D5469" s="21" t="s">
        <v>345</v>
      </c>
      <c r="E5469" s="23"/>
    </row>
    <row r="5470" spans="1:5" ht="20" customHeight="1">
      <c r="A5470" s="19" t="s">
        <v>9601</v>
      </c>
      <c r="B5470" s="20" t="s">
        <v>9602</v>
      </c>
      <c r="C5470" s="21" t="s">
        <v>160938</v>
      </c>
      <c r="D5470" s="21" t="s">
        <v>139</v>
      </c>
      <c r="E5470" s="23"/>
    </row>
    <row r="5471" spans="1:5" ht="20" customHeight="1">
      <c r="A5471" s="19" t="s">
        <v>9603</v>
      </c>
      <c r="B5471" s="20" t="s">
        <v>9604</v>
      </c>
      <c r="C5471" s="21" t="s">
        <v>160939</v>
      </c>
      <c r="D5471" s="21" t="s">
        <v>296</v>
      </c>
      <c r="E5471" s="23"/>
    </row>
    <row r="5472" spans="1:5" ht="20" customHeight="1">
      <c r="A5472" s="19" t="s">
        <v>9605</v>
      </c>
      <c r="B5472" s="20" t="s">
        <v>9606</v>
      </c>
      <c r="C5472" s="21" t="s">
        <v>160940</v>
      </c>
      <c r="D5472" s="21" t="s">
        <v>345</v>
      </c>
      <c r="E5472" s="23"/>
    </row>
    <row r="5473" spans="1:5" ht="20" customHeight="1">
      <c r="A5473" s="19" t="s">
        <v>9607</v>
      </c>
      <c r="B5473" s="20" t="s">
        <v>9608</v>
      </c>
      <c r="C5473" s="21" t="s">
        <v>160941</v>
      </c>
      <c r="D5473" s="21" t="s">
        <v>345</v>
      </c>
      <c r="E5473" s="23"/>
    </row>
    <row r="5474" spans="1:5" ht="20" customHeight="1">
      <c r="A5474" s="19" t="s">
        <v>9609</v>
      </c>
      <c r="B5474" s="20" t="s">
        <v>9610</v>
      </c>
      <c r="C5474" s="21" t="s">
        <v>160942</v>
      </c>
      <c r="D5474" s="21" t="s">
        <v>345</v>
      </c>
      <c r="E5474" s="23"/>
    </row>
    <row r="5475" spans="1:5" ht="20" customHeight="1">
      <c r="A5475" s="19" t="s">
        <v>9611</v>
      </c>
      <c r="B5475" s="20" t="s">
        <v>9610</v>
      </c>
      <c r="C5475" s="21" t="s">
        <v>160942</v>
      </c>
      <c r="D5475" s="21" t="s">
        <v>345</v>
      </c>
      <c r="E5475" s="23"/>
    </row>
    <row r="5476" spans="1:5" ht="20" customHeight="1">
      <c r="A5476" s="19" t="s">
        <v>9612</v>
      </c>
      <c r="B5476" s="20" t="s">
        <v>9610</v>
      </c>
      <c r="C5476" s="21" t="s">
        <v>160942</v>
      </c>
      <c r="D5476" s="21" t="s">
        <v>345</v>
      </c>
      <c r="E5476" s="23"/>
    </row>
    <row r="5477" spans="1:5" ht="20" customHeight="1">
      <c r="A5477" s="19" t="s">
        <v>9613</v>
      </c>
      <c r="B5477" s="20" t="s">
        <v>9614</v>
      </c>
      <c r="C5477" s="21" t="s">
        <v>160943</v>
      </c>
      <c r="D5477" s="21" t="s">
        <v>345</v>
      </c>
      <c r="E5477" s="23"/>
    </row>
    <row r="5478" spans="1:5" ht="20" customHeight="1">
      <c r="A5478" s="19" t="s">
        <v>9615</v>
      </c>
      <c r="B5478" s="20" t="s">
        <v>9614</v>
      </c>
      <c r="C5478" s="21" t="s">
        <v>160943</v>
      </c>
      <c r="D5478" s="21" t="s">
        <v>345</v>
      </c>
      <c r="E5478" s="23"/>
    </row>
    <row r="5479" spans="1:5" ht="20" customHeight="1">
      <c r="A5479" s="19" t="s">
        <v>9616</v>
      </c>
      <c r="B5479" s="20" t="s">
        <v>9617</v>
      </c>
      <c r="C5479" s="21" t="s">
        <v>160944</v>
      </c>
      <c r="D5479" s="21" t="s">
        <v>345</v>
      </c>
      <c r="E5479" s="23"/>
    </row>
    <row r="5480" spans="1:5" ht="20" customHeight="1">
      <c r="A5480" s="19" t="s">
        <v>9618</v>
      </c>
      <c r="B5480" s="20" t="s">
        <v>9617</v>
      </c>
      <c r="C5480" s="21" t="s">
        <v>160944</v>
      </c>
      <c r="D5480" s="21" t="s">
        <v>345</v>
      </c>
      <c r="E5480" s="23"/>
    </row>
    <row r="5481" spans="1:5" ht="20" customHeight="1">
      <c r="A5481" s="19" t="s">
        <v>9619</v>
      </c>
      <c r="B5481" s="20" t="s">
        <v>9617</v>
      </c>
      <c r="C5481" s="21" t="s">
        <v>160944</v>
      </c>
      <c r="D5481" s="21" t="s">
        <v>345</v>
      </c>
      <c r="E5481" s="23"/>
    </row>
    <row r="5482" spans="1:5" ht="20" customHeight="1">
      <c r="A5482" s="19" t="s">
        <v>9620</v>
      </c>
      <c r="B5482" s="20" t="s">
        <v>9621</v>
      </c>
      <c r="C5482" s="21" t="s">
        <v>160945</v>
      </c>
      <c r="D5482" s="21" t="s">
        <v>296</v>
      </c>
      <c r="E5482" s="23"/>
    </row>
    <row r="5483" spans="1:5" ht="20" customHeight="1">
      <c r="A5483" s="19" t="s">
        <v>9622</v>
      </c>
      <c r="B5483" s="20" t="s">
        <v>9621</v>
      </c>
      <c r="C5483" s="21" t="s">
        <v>160945</v>
      </c>
      <c r="D5483" s="21" t="s">
        <v>296</v>
      </c>
      <c r="E5483" s="23"/>
    </row>
    <row r="5484" spans="1:5" ht="20" customHeight="1">
      <c r="A5484" s="19" t="s">
        <v>9623</v>
      </c>
      <c r="B5484" s="20" t="s">
        <v>9624</v>
      </c>
      <c r="C5484" s="21" t="s">
        <v>160946</v>
      </c>
      <c r="D5484" s="21" t="s">
        <v>345</v>
      </c>
      <c r="E5484" s="23"/>
    </row>
    <row r="5485" spans="1:5" ht="20" customHeight="1">
      <c r="A5485" s="19" t="s">
        <v>9625</v>
      </c>
      <c r="B5485" s="20" t="s">
        <v>9626</v>
      </c>
      <c r="C5485" s="21" t="s">
        <v>160947</v>
      </c>
      <c r="D5485" s="21" t="s">
        <v>345</v>
      </c>
      <c r="E5485" s="23"/>
    </row>
    <row r="5486" spans="1:5" ht="20" customHeight="1">
      <c r="A5486" s="19" t="s">
        <v>9627</v>
      </c>
      <c r="B5486" s="20" t="s">
        <v>9628</v>
      </c>
      <c r="C5486" s="21" t="s">
        <v>160948</v>
      </c>
      <c r="D5486" s="21" t="s">
        <v>139</v>
      </c>
      <c r="E5486" s="23"/>
    </row>
    <row r="5487" spans="1:5" ht="20" customHeight="1">
      <c r="A5487" s="19" t="s">
        <v>9629</v>
      </c>
      <c r="B5487" s="20" t="s">
        <v>9630</v>
      </c>
      <c r="C5487" s="21" t="s">
        <v>160949</v>
      </c>
      <c r="D5487" s="21" t="s">
        <v>345</v>
      </c>
      <c r="E5487" s="23"/>
    </row>
    <row r="5488" spans="1:5" ht="20" customHeight="1">
      <c r="A5488" s="19" t="s">
        <v>9631</v>
      </c>
      <c r="B5488" s="20" t="s">
        <v>9632</v>
      </c>
      <c r="C5488" s="21" t="s">
        <v>160950</v>
      </c>
      <c r="D5488" s="21" t="s">
        <v>345</v>
      </c>
      <c r="E5488" s="23"/>
    </row>
    <row r="5489" spans="1:5" ht="20" customHeight="1">
      <c r="A5489" s="19" t="s">
        <v>9633</v>
      </c>
      <c r="B5489" s="20" t="s">
        <v>9632</v>
      </c>
      <c r="C5489" s="21" t="s">
        <v>160950</v>
      </c>
      <c r="D5489" s="21" t="s">
        <v>345</v>
      </c>
      <c r="E5489" s="23"/>
    </row>
    <row r="5490" spans="1:5" ht="20" customHeight="1">
      <c r="A5490" s="19" t="s">
        <v>9634</v>
      </c>
      <c r="B5490" s="20" t="s">
        <v>9632</v>
      </c>
      <c r="C5490" s="21" t="s">
        <v>160950</v>
      </c>
      <c r="D5490" s="21" t="s">
        <v>345</v>
      </c>
      <c r="E5490" s="23"/>
    </row>
    <row r="5491" spans="1:5" ht="20" customHeight="1">
      <c r="A5491" s="19" t="s">
        <v>9635</v>
      </c>
      <c r="B5491" s="20" t="s">
        <v>9636</v>
      </c>
      <c r="C5491" s="21" t="s">
        <v>160951</v>
      </c>
      <c r="D5491" s="21" t="s">
        <v>296</v>
      </c>
      <c r="E5491" s="23"/>
    </row>
    <row r="5492" spans="1:5" ht="20" customHeight="1">
      <c r="A5492" s="19" t="s">
        <v>9637</v>
      </c>
      <c r="B5492" s="20" t="s">
        <v>9638</v>
      </c>
      <c r="C5492" s="21" t="s">
        <v>160952</v>
      </c>
      <c r="D5492" s="21" t="s">
        <v>345</v>
      </c>
      <c r="E5492" s="23"/>
    </row>
    <row r="5493" spans="1:5" ht="20" customHeight="1">
      <c r="A5493" s="19" t="s">
        <v>9639</v>
      </c>
      <c r="B5493" s="20" t="s">
        <v>9638</v>
      </c>
      <c r="C5493" s="21" t="s">
        <v>160952</v>
      </c>
      <c r="D5493" s="21" t="s">
        <v>345</v>
      </c>
      <c r="E5493" s="23"/>
    </row>
    <row r="5494" spans="1:5" ht="20" customHeight="1">
      <c r="A5494" s="19" t="s">
        <v>9640</v>
      </c>
      <c r="B5494" s="20" t="s">
        <v>9638</v>
      </c>
      <c r="C5494" s="21" t="s">
        <v>160952</v>
      </c>
      <c r="D5494" s="21" t="s">
        <v>345</v>
      </c>
      <c r="E5494" s="23"/>
    </row>
    <row r="5495" spans="1:5" ht="20" customHeight="1">
      <c r="A5495" s="19" t="s">
        <v>9641</v>
      </c>
      <c r="B5495" s="20" t="s">
        <v>9642</v>
      </c>
      <c r="C5495" s="21" t="s">
        <v>160953</v>
      </c>
      <c r="D5495" s="21" t="s">
        <v>345</v>
      </c>
      <c r="E5495" s="23"/>
    </row>
    <row r="5496" spans="1:5" ht="20" customHeight="1">
      <c r="A5496" s="19" t="s">
        <v>9643</v>
      </c>
      <c r="B5496" s="20" t="s">
        <v>9644</v>
      </c>
      <c r="C5496" s="21" t="s">
        <v>157244</v>
      </c>
      <c r="D5496" s="21" t="s">
        <v>345</v>
      </c>
      <c r="E5496" s="23"/>
    </row>
    <row r="5497" spans="1:5" ht="20" customHeight="1">
      <c r="A5497" s="19" t="s">
        <v>9645</v>
      </c>
      <c r="B5497" s="20" t="s">
        <v>9646</v>
      </c>
      <c r="C5497" s="21" t="s">
        <v>160954</v>
      </c>
      <c r="D5497" s="21" t="s">
        <v>345</v>
      </c>
      <c r="E5497" s="23"/>
    </row>
    <row r="5498" spans="1:5" ht="20" customHeight="1">
      <c r="A5498" s="19" t="s">
        <v>9647</v>
      </c>
      <c r="B5498" s="20" t="s">
        <v>9648</v>
      </c>
      <c r="C5498" s="21" t="s">
        <v>160955</v>
      </c>
      <c r="D5498" s="21" t="s">
        <v>345</v>
      </c>
      <c r="E5498" s="23"/>
    </row>
    <row r="5499" spans="1:5" ht="20" customHeight="1">
      <c r="A5499" s="19" t="s">
        <v>9649</v>
      </c>
      <c r="B5499" s="24">
        <v>100</v>
      </c>
      <c r="C5499" s="21" t="s">
        <v>160956</v>
      </c>
      <c r="D5499" s="21" t="s">
        <v>345</v>
      </c>
      <c r="E5499" s="23"/>
    </row>
    <row r="5500" spans="1:5" ht="20" customHeight="1">
      <c r="A5500" s="19" t="s">
        <v>9650</v>
      </c>
      <c r="B5500" s="20" t="s">
        <v>9651</v>
      </c>
      <c r="C5500" s="21" t="s">
        <v>160957</v>
      </c>
      <c r="D5500" s="21" t="s">
        <v>345</v>
      </c>
      <c r="E5500" s="23"/>
    </row>
    <row r="5501" spans="1:5" ht="20" customHeight="1">
      <c r="A5501" s="19" t="s">
        <v>9652</v>
      </c>
      <c r="B5501" s="20" t="s">
        <v>9651</v>
      </c>
      <c r="C5501" s="21" t="s">
        <v>160957</v>
      </c>
      <c r="D5501" s="21" t="s">
        <v>345</v>
      </c>
      <c r="E5501" s="23"/>
    </row>
    <row r="5502" spans="1:5" ht="20" customHeight="1">
      <c r="A5502" s="19" t="s">
        <v>9653</v>
      </c>
      <c r="B5502" s="24">
        <v>100</v>
      </c>
      <c r="C5502" s="21" t="s">
        <v>160958</v>
      </c>
      <c r="D5502" s="21" t="s">
        <v>345</v>
      </c>
      <c r="E5502" s="23"/>
    </row>
    <row r="5503" spans="1:5" ht="20" customHeight="1">
      <c r="A5503" s="19" t="s">
        <v>9654</v>
      </c>
      <c r="B5503" s="20" t="s">
        <v>9655</v>
      </c>
      <c r="C5503" s="21" t="s">
        <v>160959</v>
      </c>
      <c r="D5503" s="21" t="s">
        <v>345</v>
      </c>
      <c r="E5503" s="23"/>
    </row>
    <row r="5504" spans="1:5" ht="20" customHeight="1">
      <c r="A5504" s="19" t="s">
        <v>9656</v>
      </c>
      <c r="B5504" s="20" t="s">
        <v>9657</v>
      </c>
      <c r="C5504" s="21" t="s">
        <v>160960</v>
      </c>
      <c r="D5504" s="21" t="s">
        <v>345</v>
      </c>
      <c r="E5504" s="23"/>
    </row>
    <row r="5505" spans="1:5" ht="20" customHeight="1">
      <c r="A5505" s="19" t="s">
        <v>9658</v>
      </c>
      <c r="B5505" s="20" t="s">
        <v>9659</v>
      </c>
      <c r="C5505" s="21" t="s">
        <v>160961</v>
      </c>
      <c r="D5505" s="21" t="s">
        <v>345</v>
      </c>
      <c r="E5505" s="23"/>
    </row>
    <row r="5506" spans="1:5" ht="20" customHeight="1">
      <c r="A5506" s="19" t="s">
        <v>9660</v>
      </c>
      <c r="B5506" s="20" t="s">
        <v>9661</v>
      </c>
      <c r="C5506" s="21" t="s">
        <v>160962</v>
      </c>
      <c r="D5506" s="21" t="s">
        <v>296</v>
      </c>
      <c r="E5506" s="23"/>
    </row>
    <row r="5507" spans="1:5" ht="20" customHeight="1">
      <c r="A5507" s="19" t="s">
        <v>9662</v>
      </c>
      <c r="B5507" s="20" t="s">
        <v>9663</v>
      </c>
      <c r="C5507" s="21" t="s">
        <v>160963</v>
      </c>
      <c r="D5507" s="21" t="s">
        <v>345</v>
      </c>
      <c r="E5507" s="23"/>
    </row>
    <row r="5508" spans="1:5" ht="20" customHeight="1">
      <c r="A5508" s="19" t="s">
        <v>9664</v>
      </c>
      <c r="B5508" s="20" t="s">
        <v>9663</v>
      </c>
      <c r="C5508" s="21" t="s">
        <v>160963</v>
      </c>
      <c r="D5508" s="21" t="s">
        <v>345</v>
      </c>
      <c r="E5508" s="23"/>
    </row>
    <row r="5509" spans="1:5" ht="20" customHeight="1">
      <c r="A5509" s="19" t="s">
        <v>9665</v>
      </c>
      <c r="B5509" s="20" t="s">
        <v>9666</v>
      </c>
      <c r="C5509" s="21" t="s">
        <v>160964</v>
      </c>
      <c r="D5509" s="21" t="s">
        <v>345</v>
      </c>
      <c r="E5509" s="23"/>
    </row>
    <row r="5510" spans="1:5" ht="20" customHeight="1">
      <c r="A5510" s="19" t="s">
        <v>9667</v>
      </c>
      <c r="B5510" s="20" t="s">
        <v>9668</v>
      </c>
      <c r="C5510" s="21" t="s">
        <v>160965</v>
      </c>
      <c r="D5510" s="21" t="s">
        <v>345</v>
      </c>
      <c r="E5510" s="23"/>
    </row>
    <row r="5511" spans="1:5" ht="20" customHeight="1">
      <c r="A5511" s="19" t="s">
        <v>9669</v>
      </c>
      <c r="B5511" s="20" t="s">
        <v>9670</v>
      </c>
      <c r="C5511" s="21" t="s">
        <v>160966</v>
      </c>
      <c r="D5511" s="21" t="s">
        <v>296</v>
      </c>
      <c r="E5511" s="23"/>
    </row>
    <row r="5512" spans="1:5" ht="20" customHeight="1">
      <c r="A5512" s="19" t="s">
        <v>9671</v>
      </c>
      <c r="B5512" s="24">
        <v>100</v>
      </c>
      <c r="C5512" s="21" t="s">
        <v>160967</v>
      </c>
      <c r="D5512" s="21" t="s">
        <v>345</v>
      </c>
      <c r="E5512" s="23"/>
    </row>
    <row r="5513" spans="1:5" ht="20" customHeight="1">
      <c r="A5513" s="19" t="s">
        <v>9672</v>
      </c>
      <c r="B5513" s="24">
        <v>100</v>
      </c>
      <c r="C5513" s="21" t="s">
        <v>160968</v>
      </c>
      <c r="D5513" s="21" t="s">
        <v>345</v>
      </c>
      <c r="E5513" s="23"/>
    </row>
    <row r="5514" spans="1:5" ht="20" customHeight="1">
      <c r="A5514" s="19" t="s">
        <v>9673</v>
      </c>
      <c r="B5514" s="24">
        <v>100</v>
      </c>
      <c r="C5514" s="21" t="s">
        <v>160969</v>
      </c>
      <c r="D5514" s="21" t="s">
        <v>345</v>
      </c>
      <c r="E5514" s="23"/>
    </row>
    <row r="5515" spans="1:5" ht="20" customHeight="1">
      <c r="A5515" s="19" t="s">
        <v>9674</v>
      </c>
      <c r="B5515" s="20" t="s">
        <v>9675</v>
      </c>
      <c r="C5515" s="21" t="s">
        <v>160970</v>
      </c>
      <c r="D5515" s="21" t="s">
        <v>345</v>
      </c>
      <c r="E5515" s="23"/>
    </row>
    <row r="5516" spans="1:5" ht="20" customHeight="1">
      <c r="A5516" s="19" t="s">
        <v>9676</v>
      </c>
      <c r="B5516" s="20" t="s">
        <v>9675</v>
      </c>
      <c r="C5516" s="21" t="s">
        <v>160970</v>
      </c>
      <c r="D5516" s="21" t="s">
        <v>345</v>
      </c>
      <c r="E5516" s="23"/>
    </row>
    <row r="5517" spans="1:5" ht="20" customHeight="1">
      <c r="A5517" s="19" t="s">
        <v>9677</v>
      </c>
      <c r="B5517" s="24">
        <v>100</v>
      </c>
      <c r="C5517" s="21" t="s">
        <v>160971</v>
      </c>
      <c r="D5517" s="21" t="s">
        <v>345</v>
      </c>
      <c r="E5517" s="23"/>
    </row>
    <row r="5518" spans="1:5" ht="20" customHeight="1">
      <c r="A5518" s="19" t="s">
        <v>9678</v>
      </c>
      <c r="B5518" s="20" t="s">
        <v>9679</v>
      </c>
      <c r="C5518" s="21" t="s">
        <v>160972</v>
      </c>
      <c r="D5518" s="21" t="s">
        <v>345</v>
      </c>
      <c r="E5518" s="23"/>
    </row>
    <row r="5519" spans="1:5" ht="20" customHeight="1">
      <c r="A5519" s="19" t="s">
        <v>271</v>
      </c>
      <c r="B5519" s="20" t="s">
        <v>274</v>
      </c>
      <c r="C5519" s="21" t="s">
        <v>160973</v>
      </c>
      <c r="D5519" s="21" t="s">
        <v>139</v>
      </c>
      <c r="E5519" s="23"/>
    </row>
    <row r="5520" spans="1:5" ht="20" customHeight="1">
      <c r="A5520" s="19" t="s">
        <v>9680</v>
      </c>
      <c r="B5520" s="24">
        <v>100</v>
      </c>
      <c r="C5520" s="21" t="s">
        <v>160974</v>
      </c>
      <c r="D5520" s="21" t="s">
        <v>345</v>
      </c>
      <c r="E5520" s="23"/>
    </row>
    <row r="5521" spans="1:5" ht="20" customHeight="1">
      <c r="A5521" s="19" t="s">
        <v>9681</v>
      </c>
      <c r="B5521" s="20" t="s">
        <v>9682</v>
      </c>
      <c r="C5521" s="21" t="s">
        <v>160975</v>
      </c>
      <c r="D5521" s="21" t="s">
        <v>345</v>
      </c>
      <c r="E5521" s="23"/>
    </row>
    <row r="5522" spans="1:5" ht="20" customHeight="1">
      <c r="A5522" s="19" t="s">
        <v>9683</v>
      </c>
      <c r="B5522" s="20" t="s">
        <v>9682</v>
      </c>
      <c r="C5522" s="21" t="s">
        <v>160975</v>
      </c>
      <c r="D5522" s="21" t="s">
        <v>345</v>
      </c>
      <c r="E5522" s="23"/>
    </row>
    <row r="5523" spans="1:5" ht="20" customHeight="1">
      <c r="A5523" s="19" t="s">
        <v>9684</v>
      </c>
      <c r="B5523" s="24">
        <v>100</v>
      </c>
      <c r="C5523" s="21" t="s">
        <v>160976</v>
      </c>
      <c r="D5523" s="21" t="s">
        <v>345</v>
      </c>
      <c r="E5523" s="23"/>
    </row>
    <row r="5524" spans="1:5" ht="20" customHeight="1">
      <c r="A5524" s="19" t="s">
        <v>9685</v>
      </c>
      <c r="B5524" s="20" t="s">
        <v>9686</v>
      </c>
      <c r="C5524" s="21" t="s">
        <v>160977</v>
      </c>
      <c r="D5524" s="21" t="s">
        <v>345</v>
      </c>
      <c r="E5524" s="23"/>
    </row>
    <row r="5525" spans="1:5" ht="20" customHeight="1">
      <c r="A5525" s="19" t="s">
        <v>9687</v>
      </c>
      <c r="B5525" s="20" t="s">
        <v>9686</v>
      </c>
      <c r="C5525" s="21" t="s">
        <v>160977</v>
      </c>
      <c r="D5525" s="21" t="s">
        <v>345</v>
      </c>
      <c r="E5525" s="23"/>
    </row>
    <row r="5526" spans="1:5" ht="20" customHeight="1">
      <c r="A5526" s="19" t="s">
        <v>9688</v>
      </c>
      <c r="B5526" s="20" t="s">
        <v>9686</v>
      </c>
      <c r="C5526" s="21" t="s">
        <v>160977</v>
      </c>
      <c r="D5526" s="21" t="s">
        <v>345</v>
      </c>
      <c r="E5526" s="23"/>
    </row>
    <row r="5527" spans="1:5" ht="20" customHeight="1">
      <c r="A5527" s="19" t="s">
        <v>9689</v>
      </c>
      <c r="B5527" s="20" t="s">
        <v>9686</v>
      </c>
      <c r="C5527" s="21" t="s">
        <v>160977</v>
      </c>
      <c r="D5527" s="21" t="s">
        <v>345</v>
      </c>
      <c r="E5527" s="23"/>
    </row>
    <row r="5528" spans="1:5" ht="20" customHeight="1">
      <c r="A5528" s="19" t="s">
        <v>9690</v>
      </c>
      <c r="B5528" s="24">
        <v>100</v>
      </c>
      <c r="C5528" s="21" t="s">
        <v>160978</v>
      </c>
      <c r="D5528" s="21" t="s">
        <v>345</v>
      </c>
      <c r="E5528" s="23"/>
    </row>
    <row r="5529" spans="1:5" ht="20" customHeight="1">
      <c r="A5529" s="19" t="s">
        <v>9691</v>
      </c>
      <c r="B5529" s="24">
        <v>100</v>
      </c>
      <c r="C5529" s="21" t="s">
        <v>160979</v>
      </c>
      <c r="D5529" s="21" t="s">
        <v>345</v>
      </c>
      <c r="E5529" s="23"/>
    </row>
    <row r="5530" spans="1:5" ht="20" customHeight="1">
      <c r="A5530" s="19" t="s">
        <v>9692</v>
      </c>
      <c r="B5530" s="20" t="s">
        <v>9693</v>
      </c>
      <c r="C5530" s="21" t="s">
        <v>160980</v>
      </c>
      <c r="D5530" s="21" t="s">
        <v>345</v>
      </c>
      <c r="E5530" s="23"/>
    </row>
    <row r="5531" spans="1:5" ht="20" customHeight="1">
      <c r="A5531" s="19" t="s">
        <v>9694</v>
      </c>
      <c r="B5531" s="20" t="s">
        <v>9695</v>
      </c>
      <c r="C5531" s="21" t="s">
        <v>160981</v>
      </c>
      <c r="D5531" s="21" t="s">
        <v>296</v>
      </c>
      <c r="E5531" s="23"/>
    </row>
    <row r="5532" spans="1:5" ht="20" customHeight="1">
      <c r="A5532" s="19" t="s">
        <v>9696</v>
      </c>
      <c r="B5532" s="24">
        <v>100</v>
      </c>
      <c r="C5532" s="21" t="s">
        <v>160982</v>
      </c>
      <c r="D5532" s="21" t="s">
        <v>345</v>
      </c>
      <c r="E5532" s="23"/>
    </row>
    <row r="5533" spans="1:5" ht="20" customHeight="1">
      <c r="A5533" s="19" t="s">
        <v>9697</v>
      </c>
      <c r="B5533" s="24">
        <v>100</v>
      </c>
      <c r="C5533" s="21" t="s">
        <v>160983</v>
      </c>
      <c r="D5533" s="21" t="s">
        <v>345</v>
      </c>
      <c r="E5533" s="23"/>
    </row>
    <row r="5534" spans="1:5" ht="20" customHeight="1">
      <c r="A5534" s="19" t="s">
        <v>9698</v>
      </c>
      <c r="B5534" s="20" t="s">
        <v>9699</v>
      </c>
      <c r="C5534" s="21" t="s">
        <v>160984</v>
      </c>
      <c r="D5534" s="21" t="s">
        <v>345</v>
      </c>
      <c r="E5534" s="23"/>
    </row>
    <row r="5535" spans="1:5" ht="20" customHeight="1">
      <c r="A5535" s="19" t="s">
        <v>9700</v>
      </c>
      <c r="B5535" s="20" t="s">
        <v>9699</v>
      </c>
      <c r="C5535" s="21" t="s">
        <v>160984</v>
      </c>
      <c r="D5535" s="21" t="s">
        <v>345</v>
      </c>
      <c r="E5535" s="23"/>
    </row>
    <row r="5536" spans="1:5" ht="20" customHeight="1">
      <c r="A5536" s="19" t="s">
        <v>9701</v>
      </c>
      <c r="B5536" s="20" t="s">
        <v>9702</v>
      </c>
      <c r="C5536" s="21" t="s">
        <v>160985</v>
      </c>
      <c r="D5536" s="21" t="s">
        <v>296</v>
      </c>
      <c r="E5536" s="23"/>
    </row>
    <row r="5537" spans="1:5" ht="20" customHeight="1">
      <c r="A5537" s="19" t="s">
        <v>9703</v>
      </c>
      <c r="B5537" s="20" t="s">
        <v>9704</v>
      </c>
      <c r="C5537" s="21" t="s">
        <v>160986</v>
      </c>
      <c r="D5537" s="21" t="s">
        <v>345</v>
      </c>
      <c r="E5537" s="23"/>
    </row>
    <row r="5538" spans="1:5" ht="20" customHeight="1">
      <c r="A5538" s="19" t="s">
        <v>9705</v>
      </c>
      <c r="B5538" s="20" t="s">
        <v>9706</v>
      </c>
      <c r="C5538" s="21" t="s">
        <v>160987</v>
      </c>
      <c r="D5538" s="21" t="s">
        <v>345</v>
      </c>
      <c r="E5538" s="23"/>
    </row>
    <row r="5539" spans="1:5" ht="20" customHeight="1">
      <c r="A5539" s="19" t="s">
        <v>9707</v>
      </c>
      <c r="B5539" s="20" t="s">
        <v>9708</v>
      </c>
      <c r="C5539" s="21" t="s">
        <v>160988</v>
      </c>
      <c r="D5539" s="21" t="s">
        <v>345</v>
      </c>
      <c r="E5539" s="23"/>
    </row>
    <row r="5540" spans="1:5" ht="20" customHeight="1">
      <c r="A5540" s="19" t="s">
        <v>9709</v>
      </c>
      <c r="B5540" s="20" t="s">
        <v>9710</v>
      </c>
      <c r="C5540" s="21" t="s">
        <v>160989</v>
      </c>
      <c r="D5540" s="21" t="s">
        <v>345</v>
      </c>
      <c r="E5540" s="23"/>
    </row>
    <row r="5541" spans="1:5" ht="20" customHeight="1">
      <c r="A5541" s="19" t="s">
        <v>9711</v>
      </c>
      <c r="B5541" s="24">
        <v>100</v>
      </c>
      <c r="C5541" s="21" t="s">
        <v>160990</v>
      </c>
      <c r="D5541" s="21" t="s">
        <v>345</v>
      </c>
      <c r="E5541" s="23"/>
    </row>
    <row r="5542" spans="1:5" ht="20" customHeight="1">
      <c r="A5542" s="19" t="s">
        <v>9712</v>
      </c>
      <c r="B5542" s="24">
        <v>100</v>
      </c>
      <c r="C5542" s="21" t="s">
        <v>160990</v>
      </c>
      <c r="D5542" s="21" t="s">
        <v>345</v>
      </c>
      <c r="E5542" s="23"/>
    </row>
    <row r="5543" spans="1:5" ht="20" customHeight="1">
      <c r="A5543" s="19" t="s">
        <v>9713</v>
      </c>
      <c r="B5543" s="24">
        <v>100</v>
      </c>
      <c r="C5543" s="21" t="s">
        <v>160991</v>
      </c>
      <c r="D5543" s="21" t="s">
        <v>345</v>
      </c>
      <c r="E5543" s="23"/>
    </row>
    <row r="5544" spans="1:5" ht="20" customHeight="1">
      <c r="A5544" s="19" t="s">
        <v>9714</v>
      </c>
      <c r="B5544" s="20" t="s">
        <v>9715</v>
      </c>
      <c r="C5544" s="21" t="s">
        <v>160992</v>
      </c>
      <c r="D5544" s="21" t="s">
        <v>345</v>
      </c>
      <c r="E5544" s="23"/>
    </row>
    <row r="5545" spans="1:5" ht="20" customHeight="1">
      <c r="A5545" s="19" t="s">
        <v>9716</v>
      </c>
      <c r="B5545" s="20" t="s">
        <v>9717</v>
      </c>
      <c r="C5545" s="21" t="s">
        <v>160993</v>
      </c>
      <c r="D5545" s="21" t="s">
        <v>296</v>
      </c>
      <c r="E5545" s="23"/>
    </row>
    <row r="5546" spans="1:5" ht="20" customHeight="1">
      <c r="A5546" s="19" t="s">
        <v>9718</v>
      </c>
      <c r="B5546" s="20" t="s">
        <v>9719</v>
      </c>
      <c r="C5546" s="21" t="s">
        <v>160994</v>
      </c>
      <c r="D5546" s="21" t="s">
        <v>345</v>
      </c>
      <c r="E5546" s="23"/>
    </row>
    <row r="5547" spans="1:5" ht="20" customHeight="1">
      <c r="A5547" s="19" t="s">
        <v>9720</v>
      </c>
      <c r="B5547" s="20" t="s">
        <v>9721</v>
      </c>
      <c r="C5547" s="21" t="s">
        <v>160995</v>
      </c>
      <c r="D5547" s="21" t="s">
        <v>345</v>
      </c>
      <c r="E5547" s="23"/>
    </row>
    <row r="5548" spans="1:5" ht="20" customHeight="1">
      <c r="A5548" s="19" t="s">
        <v>9722</v>
      </c>
      <c r="B5548" s="20" t="s">
        <v>9723</v>
      </c>
      <c r="C5548" s="21" t="s">
        <v>160996</v>
      </c>
      <c r="D5548" s="21" t="s">
        <v>345</v>
      </c>
      <c r="E5548" s="23"/>
    </row>
    <row r="5549" spans="1:5" ht="20" customHeight="1">
      <c r="A5549" s="19" t="s">
        <v>9724</v>
      </c>
      <c r="B5549" s="20" t="s">
        <v>9725</v>
      </c>
      <c r="C5549" s="21" t="s">
        <v>160997</v>
      </c>
      <c r="D5549" s="21" t="s">
        <v>296</v>
      </c>
      <c r="E5549" s="23"/>
    </row>
    <row r="5550" spans="1:5" ht="20" customHeight="1">
      <c r="A5550" s="19" t="s">
        <v>9726</v>
      </c>
      <c r="B5550" s="20" t="s">
        <v>9725</v>
      </c>
      <c r="C5550" s="21" t="s">
        <v>160997</v>
      </c>
      <c r="D5550" s="21" t="s">
        <v>296</v>
      </c>
      <c r="E5550" s="23"/>
    </row>
    <row r="5551" spans="1:5" ht="20" customHeight="1">
      <c r="A5551" s="19" t="s">
        <v>9727</v>
      </c>
      <c r="B5551" s="20" t="s">
        <v>9728</v>
      </c>
      <c r="C5551" s="21" t="s">
        <v>160998</v>
      </c>
      <c r="D5551" s="21" t="s">
        <v>345</v>
      </c>
      <c r="E5551" s="23"/>
    </row>
    <row r="5552" spans="1:5" ht="20" customHeight="1">
      <c r="A5552" s="19" t="s">
        <v>9729</v>
      </c>
      <c r="B5552" s="20" t="s">
        <v>9728</v>
      </c>
      <c r="C5552" s="21" t="s">
        <v>160998</v>
      </c>
      <c r="D5552" s="21" t="s">
        <v>345</v>
      </c>
      <c r="E5552" s="23"/>
    </row>
    <row r="5553" spans="1:5" ht="20" customHeight="1">
      <c r="A5553" s="19" t="s">
        <v>9730</v>
      </c>
      <c r="B5553" s="24">
        <v>100</v>
      </c>
      <c r="C5553" s="21" t="s">
        <v>160999</v>
      </c>
      <c r="D5553" s="21" t="s">
        <v>345</v>
      </c>
      <c r="E5553" s="23"/>
    </row>
    <row r="5554" spans="1:5" ht="20" customHeight="1">
      <c r="A5554" s="19" t="s">
        <v>9731</v>
      </c>
      <c r="B5554" s="20" t="s">
        <v>9732</v>
      </c>
      <c r="C5554" s="21" t="s">
        <v>161000</v>
      </c>
      <c r="D5554" s="21" t="s">
        <v>345</v>
      </c>
      <c r="E5554" s="23"/>
    </row>
    <row r="5555" spans="1:5" ht="20" customHeight="1">
      <c r="A5555" s="19" t="s">
        <v>9733</v>
      </c>
      <c r="B5555" s="20" t="s">
        <v>9734</v>
      </c>
      <c r="C5555" s="21" t="s">
        <v>161001</v>
      </c>
      <c r="D5555" s="21" t="s">
        <v>345</v>
      </c>
      <c r="E5555" s="23"/>
    </row>
    <row r="5556" spans="1:5" ht="20" customHeight="1">
      <c r="A5556" s="19" t="s">
        <v>265</v>
      </c>
      <c r="B5556" s="20" t="s">
        <v>268</v>
      </c>
      <c r="C5556" s="21" t="s">
        <v>161002</v>
      </c>
      <c r="D5556" s="21" t="s">
        <v>139</v>
      </c>
      <c r="E5556" s="23"/>
    </row>
    <row r="5557" spans="1:5" ht="20" customHeight="1">
      <c r="A5557" s="19" t="s">
        <v>9735</v>
      </c>
      <c r="B5557" s="20" t="s">
        <v>9736</v>
      </c>
      <c r="C5557" s="21" t="s">
        <v>161003</v>
      </c>
      <c r="D5557" s="21" t="s">
        <v>345</v>
      </c>
      <c r="E5557" s="23"/>
    </row>
    <row r="5558" spans="1:5" ht="20" customHeight="1">
      <c r="A5558" s="19" t="s">
        <v>9737</v>
      </c>
      <c r="B5558" s="20" t="s">
        <v>9738</v>
      </c>
      <c r="C5558" s="21" t="s">
        <v>161004</v>
      </c>
      <c r="D5558" s="21" t="s">
        <v>345</v>
      </c>
      <c r="E5558" s="23"/>
    </row>
    <row r="5559" spans="1:5" ht="20" customHeight="1">
      <c r="A5559" s="19" t="s">
        <v>9739</v>
      </c>
      <c r="B5559" s="20" t="s">
        <v>9738</v>
      </c>
      <c r="C5559" s="21" t="s">
        <v>161004</v>
      </c>
      <c r="D5559" s="21" t="s">
        <v>345</v>
      </c>
      <c r="E5559" s="23"/>
    </row>
    <row r="5560" spans="1:5" ht="20" customHeight="1">
      <c r="A5560" s="19" t="s">
        <v>9740</v>
      </c>
      <c r="B5560" s="20" t="s">
        <v>9741</v>
      </c>
      <c r="C5560" s="21" t="s">
        <v>161005</v>
      </c>
      <c r="D5560" s="21" t="s">
        <v>345</v>
      </c>
      <c r="E5560" s="23"/>
    </row>
    <row r="5561" spans="1:5" ht="20" customHeight="1">
      <c r="A5561" s="19" t="s">
        <v>9742</v>
      </c>
      <c r="B5561" s="20" t="s">
        <v>9741</v>
      </c>
      <c r="C5561" s="21" t="s">
        <v>161005</v>
      </c>
      <c r="D5561" s="21" t="s">
        <v>345</v>
      </c>
      <c r="E5561" s="23"/>
    </row>
    <row r="5562" spans="1:5" ht="20" customHeight="1">
      <c r="A5562" s="19" t="s">
        <v>9743</v>
      </c>
      <c r="B5562" s="20" t="s">
        <v>9741</v>
      </c>
      <c r="C5562" s="21" t="s">
        <v>161005</v>
      </c>
      <c r="D5562" s="21" t="s">
        <v>345</v>
      </c>
      <c r="E5562" s="23"/>
    </row>
    <row r="5563" spans="1:5" ht="20" customHeight="1">
      <c r="A5563" s="19" t="s">
        <v>9744</v>
      </c>
      <c r="B5563" s="20" t="s">
        <v>9745</v>
      </c>
      <c r="C5563" s="21" t="s">
        <v>161006</v>
      </c>
      <c r="D5563" s="21" t="s">
        <v>296</v>
      </c>
      <c r="E5563" s="23"/>
    </row>
    <row r="5564" spans="1:5" ht="20" customHeight="1">
      <c r="A5564" s="19" t="s">
        <v>9746</v>
      </c>
      <c r="B5564" s="20" t="s">
        <v>9747</v>
      </c>
      <c r="C5564" s="21" t="s">
        <v>161007</v>
      </c>
      <c r="D5564" s="21" t="s">
        <v>345</v>
      </c>
      <c r="E5564" s="23"/>
    </row>
    <row r="5565" spans="1:5" ht="20" customHeight="1">
      <c r="A5565" s="19" t="s">
        <v>9748</v>
      </c>
      <c r="B5565" s="20" t="s">
        <v>9749</v>
      </c>
      <c r="C5565" s="21" t="s">
        <v>161008</v>
      </c>
      <c r="D5565" s="21" t="s">
        <v>345</v>
      </c>
      <c r="E5565" s="23"/>
    </row>
    <row r="5566" spans="1:5" ht="20" customHeight="1">
      <c r="A5566" s="19" t="s">
        <v>9750</v>
      </c>
      <c r="B5566" s="20" t="s">
        <v>9751</v>
      </c>
      <c r="C5566" s="21" t="s">
        <v>161009</v>
      </c>
      <c r="D5566" s="21" t="s">
        <v>345</v>
      </c>
      <c r="E5566" s="23"/>
    </row>
    <row r="5567" spans="1:5" ht="20" customHeight="1">
      <c r="A5567" s="19" t="s">
        <v>9752</v>
      </c>
      <c r="B5567" s="24">
        <v>100</v>
      </c>
      <c r="C5567" s="21" t="s">
        <v>161010</v>
      </c>
      <c r="D5567" s="21" t="s">
        <v>345</v>
      </c>
      <c r="E5567" s="23"/>
    </row>
    <row r="5568" spans="1:5" ht="20" customHeight="1">
      <c r="A5568" s="19" t="s">
        <v>9753</v>
      </c>
      <c r="B5568" s="20" t="s">
        <v>9754</v>
      </c>
      <c r="C5568" s="21" t="s">
        <v>161011</v>
      </c>
      <c r="D5568" s="21" t="s">
        <v>345</v>
      </c>
      <c r="E5568" s="23"/>
    </row>
    <row r="5569" spans="1:5" ht="20" customHeight="1">
      <c r="A5569" s="19" t="s">
        <v>9755</v>
      </c>
      <c r="B5569" s="20" t="s">
        <v>9754</v>
      </c>
      <c r="C5569" s="21" t="s">
        <v>161011</v>
      </c>
      <c r="D5569" s="21" t="s">
        <v>345</v>
      </c>
      <c r="E5569" s="23"/>
    </row>
    <row r="5570" spans="1:5" ht="20" customHeight="1">
      <c r="A5570" s="19" t="s">
        <v>9756</v>
      </c>
      <c r="B5570" s="24">
        <v>100</v>
      </c>
      <c r="C5570" s="21" t="s">
        <v>161012</v>
      </c>
      <c r="D5570" s="21" t="s">
        <v>345</v>
      </c>
      <c r="E5570" s="23"/>
    </row>
    <row r="5571" spans="1:5" ht="20" customHeight="1">
      <c r="A5571" s="19" t="s">
        <v>9757</v>
      </c>
      <c r="B5571" s="20" t="s">
        <v>9758</v>
      </c>
      <c r="C5571" s="21" t="s">
        <v>161013</v>
      </c>
      <c r="D5571" s="21" t="s">
        <v>296</v>
      </c>
      <c r="E5571" s="23"/>
    </row>
    <row r="5572" spans="1:5" ht="20" customHeight="1">
      <c r="A5572" s="19" t="s">
        <v>9759</v>
      </c>
      <c r="B5572" s="20" t="s">
        <v>9760</v>
      </c>
      <c r="C5572" s="21" t="s">
        <v>161014</v>
      </c>
      <c r="D5572" s="21" t="s">
        <v>345</v>
      </c>
      <c r="E5572" s="23"/>
    </row>
    <row r="5573" spans="1:5" ht="20" customHeight="1">
      <c r="A5573" s="19" t="s">
        <v>9761</v>
      </c>
      <c r="B5573" s="20" t="s">
        <v>9762</v>
      </c>
      <c r="C5573" s="21" t="s">
        <v>161015</v>
      </c>
      <c r="D5573" s="21" t="s">
        <v>296</v>
      </c>
      <c r="E5573" s="23"/>
    </row>
    <row r="5574" spans="1:5" ht="20" customHeight="1">
      <c r="A5574" s="19" t="s">
        <v>9763</v>
      </c>
      <c r="B5574" s="20" t="s">
        <v>9764</v>
      </c>
      <c r="C5574" s="21" t="s">
        <v>161016</v>
      </c>
      <c r="D5574" s="21" t="s">
        <v>345</v>
      </c>
      <c r="E5574" s="23"/>
    </row>
    <row r="5575" spans="1:5" ht="20" customHeight="1">
      <c r="A5575" s="19" t="s">
        <v>9765</v>
      </c>
      <c r="B5575" s="20" t="s">
        <v>9766</v>
      </c>
      <c r="C5575" s="21" t="s">
        <v>161017</v>
      </c>
      <c r="D5575" s="21" t="s">
        <v>345</v>
      </c>
      <c r="E5575" s="23"/>
    </row>
    <row r="5576" spans="1:5" ht="20" customHeight="1">
      <c r="A5576" s="19" t="s">
        <v>9767</v>
      </c>
      <c r="B5576" s="20" t="s">
        <v>9768</v>
      </c>
      <c r="C5576" s="21" t="s">
        <v>161018</v>
      </c>
      <c r="D5576" s="21" t="s">
        <v>345</v>
      </c>
      <c r="E5576" s="23"/>
    </row>
    <row r="5577" spans="1:5" ht="20" customHeight="1">
      <c r="A5577" s="19" t="s">
        <v>9769</v>
      </c>
      <c r="B5577" s="20" t="s">
        <v>9768</v>
      </c>
      <c r="C5577" s="21" t="s">
        <v>161018</v>
      </c>
      <c r="D5577" s="21" t="s">
        <v>345</v>
      </c>
      <c r="E5577" s="23"/>
    </row>
    <row r="5578" spans="1:5" ht="20" customHeight="1">
      <c r="A5578" s="19" t="s">
        <v>9770</v>
      </c>
      <c r="B5578" s="20" t="s">
        <v>9771</v>
      </c>
      <c r="C5578" s="21" t="s">
        <v>161019</v>
      </c>
      <c r="D5578" s="21" t="s">
        <v>296</v>
      </c>
      <c r="E5578" s="23"/>
    </row>
    <row r="5579" spans="1:5" ht="20" customHeight="1">
      <c r="A5579" s="19" t="s">
        <v>9772</v>
      </c>
      <c r="B5579" s="20" t="s">
        <v>9773</v>
      </c>
      <c r="C5579" s="21" t="s">
        <v>161020</v>
      </c>
      <c r="D5579" s="21" t="s">
        <v>345</v>
      </c>
      <c r="E5579" s="23"/>
    </row>
    <row r="5580" spans="1:5" ht="20" customHeight="1">
      <c r="A5580" s="19" t="s">
        <v>9774</v>
      </c>
      <c r="B5580" s="20" t="s">
        <v>9775</v>
      </c>
      <c r="C5580" s="21" t="s">
        <v>161021</v>
      </c>
      <c r="D5580" s="21" t="s">
        <v>345</v>
      </c>
      <c r="E5580" s="23"/>
    </row>
    <row r="5581" spans="1:5" ht="20" customHeight="1">
      <c r="A5581" s="19" t="s">
        <v>9776</v>
      </c>
      <c r="B5581" s="20" t="s">
        <v>9777</v>
      </c>
      <c r="C5581" s="21" t="s">
        <v>161022</v>
      </c>
      <c r="D5581" s="21" t="s">
        <v>296</v>
      </c>
      <c r="E5581" s="23"/>
    </row>
    <row r="5582" spans="1:5" ht="20" customHeight="1">
      <c r="A5582" s="19" t="s">
        <v>9778</v>
      </c>
      <c r="B5582" s="20" t="s">
        <v>9779</v>
      </c>
      <c r="C5582" s="21" t="s">
        <v>161023</v>
      </c>
      <c r="D5582" s="21" t="s">
        <v>296</v>
      </c>
      <c r="E5582" s="23"/>
    </row>
    <row r="5583" spans="1:5" ht="20" customHeight="1">
      <c r="A5583" s="19" t="s">
        <v>9780</v>
      </c>
      <c r="B5583" s="20" t="s">
        <v>9781</v>
      </c>
      <c r="C5583" s="22">
        <v>-565</v>
      </c>
      <c r="D5583" s="21" t="s">
        <v>345</v>
      </c>
      <c r="E5583" s="23"/>
    </row>
    <row r="5584" spans="1:5" ht="20" customHeight="1">
      <c r="A5584" s="19" t="s">
        <v>9782</v>
      </c>
      <c r="B5584" s="20" t="s">
        <v>9783</v>
      </c>
      <c r="C5584" s="21" t="s">
        <v>161024</v>
      </c>
      <c r="D5584" s="21" t="s">
        <v>296</v>
      </c>
      <c r="E5584" s="23"/>
    </row>
    <row r="5585" spans="1:5" ht="20" customHeight="1">
      <c r="A5585" s="19" t="s">
        <v>9784</v>
      </c>
      <c r="B5585" s="20" t="s">
        <v>9785</v>
      </c>
      <c r="C5585" s="21" t="s">
        <v>161025</v>
      </c>
      <c r="D5585" s="21" t="s">
        <v>296</v>
      </c>
      <c r="E5585" s="23"/>
    </row>
    <row r="5586" spans="1:5" ht="20" customHeight="1">
      <c r="A5586" s="19" t="s">
        <v>9786</v>
      </c>
      <c r="B5586" s="20" t="s">
        <v>9787</v>
      </c>
      <c r="C5586" s="21" t="s">
        <v>161026</v>
      </c>
      <c r="D5586" s="21" t="s">
        <v>345</v>
      </c>
      <c r="E5586" s="23"/>
    </row>
    <row r="5587" spans="1:5" ht="20" customHeight="1">
      <c r="A5587" s="19" t="s">
        <v>224</v>
      </c>
      <c r="B5587" s="20" t="s">
        <v>227</v>
      </c>
      <c r="C5587" s="21" t="s">
        <v>157937</v>
      </c>
      <c r="D5587" s="21" t="s">
        <v>139</v>
      </c>
      <c r="E5587" s="23"/>
    </row>
    <row r="5588" spans="1:5" ht="20" customHeight="1">
      <c r="A5588" s="19" t="s">
        <v>9788</v>
      </c>
      <c r="B5588" s="24">
        <v>100</v>
      </c>
      <c r="C5588" s="21" t="s">
        <v>161027</v>
      </c>
      <c r="D5588" s="21" t="s">
        <v>345</v>
      </c>
      <c r="E5588" s="23"/>
    </row>
    <row r="5589" spans="1:5" ht="20" customHeight="1">
      <c r="A5589" s="19" t="s">
        <v>9789</v>
      </c>
      <c r="B5589" s="20" t="s">
        <v>9790</v>
      </c>
      <c r="C5589" s="21" t="s">
        <v>161028</v>
      </c>
      <c r="D5589" s="21" t="s">
        <v>345</v>
      </c>
      <c r="E5589" s="23"/>
    </row>
    <row r="5590" spans="1:5" ht="20" customHeight="1">
      <c r="A5590" s="19" t="s">
        <v>9791</v>
      </c>
      <c r="B5590" s="20" t="s">
        <v>9790</v>
      </c>
      <c r="C5590" s="21" t="s">
        <v>161028</v>
      </c>
      <c r="D5590" s="21" t="s">
        <v>345</v>
      </c>
      <c r="E5590" s="23"/>
    </row>
    <row r="5591" spans="1:5" ht="20" customHeight="1">
      <c r="A5591" s="19" t="s">
        <v>9792</v>
      </c>
      <c r="B5591" s="20" t="s">
        <v>9793</v>
      </c>
      <c r="C5591" s="21" t="s">
        <v>161029</v>
      </c>
      <c r="D5591" s="21" t="s">
        <v>345</v>
      </c>
      <c r="E5591" s="23"/>
    </row>
    <row r="5592" spans="1:5" ht="20" customHeight="1">
      <c r="A5592" s="19" t="s">
        <v>9794</v>
      </c>
      <c r="B5592" s="20" t="s">
        <v>9795</v>
      </c>
      <c r="C5592" s="21" t="s">
        <v>161030</v>
      </c>
      <c r="D5592" s="21" t="s">
        <v>345</v>
      </c>
      <c r="E5592" s="23"/>
    </row>
    <row r="5593" spans="1:5" ht="20" customHeight="1">
      <c r="A5593" s="19" t="s">
        <v>9796</v>
      </c>
      <c r="B5593" s="20" t="s">
        <v>9797</v>
      </c>
      <c r="C5593" s="21" t="s">
        <v>161031</v>
      </c>
      <c r="D5593" s="21" t="s">
        <v>345</v>
      </c>
      <c r="E5593" s="23"/>
    </row>
    <row r="5594" spans="1:5" ht="20" customHeight="1">
      <c r="A5594" s="19" t="s">
        <v>9798</v>
      </c>
      <c r="B5594" s="20" t="s">
        <v>9799</v>
      </c>
      <c r="C5594" s="21" t="s">
        <v>161032</v>
      </c>
      <c r="D5594" s="21" t="s">
        <v>345</v>
      </c>
      <c r="E5594" s="23"/>
    </row>
    <row r="5595" spans="1:5" ht="20" customHeight="1">
      <c r="A5595" s="19" t="s">
        <v>9800</v>
      </c>
      <c r="B5595" s="20" t="s">
        <v>9801</v>
      </c>
      <c r="C5595" s="21" t="s">
        <v>161033</v>
      </c>
      <c r="D5595" s="21" t="s">
        <v>345</v>
      </c>
      <c r="E5595" s="23"/>
    </row>
    <row r="5596" spans="1:5" ht="20" customHeight="1">
      <c r="A5596" s="19" t="s">
        <v>9802</v>
      </c>
      <c r="B5596" s="20" t="s">
        <v>9801</v>
      </c>
      <c r="C5596" s="21" t="s">
        <v>161033</v>
      </c>
      <c r="D5596" s="21" t="s">
        <v>345</v>
      </c>
      <c r="E5596" s="23"/>
    </row>
    <row r="5597" spans="1:5" ht="20" customHeight="1">
      <c r="A5597" s="19" t="s">
        <v>9803</v>
      </c>
      <c r="B5597" s="20" t="s">
        <v>9801</v>
      </c>
      <c r="C5597" s="21" t="s">
        <v>161033</v>
      </c>
      <c r="D5597" s="21" t="s">
        <v>345</v>
      </c>
      <c r="E5597" s="23"/>
    </row>
    <row r="5598" spans="1:5" ht="20" customHeight="1">
      <c r="A5598" s="19" t="s">
        <v>9804</v>
      </c>
      <c r="B5598" s="20" t="s">
        <v>9805</v>
      </c>
      <c r="C5598" s="21" t="s">
        <v>161034</v>
      </c>
      <c r="D5598" s="21" t="s">
        <v>345</v>
      </c>
      <c r="E5598" s="23"/>
    </row>
    <row r="5599" spans="1:5" ht="20" customHeight="1">
      <c r="A5599" s="19" t="s">
        <v>9806</v>
      </c>
      <c r="B5599" s="20" t="s">
        <v>9805</v>
      </c>
      <c r="C5599" s="21" t="s">
        <v>161034</v>
      </c>
      <c r="D5599" s="21" t="s">
        <v>345</v>
      </c>
      <c r="E5599" s="23"/>
    </row>
    <row r="5600" spans="1:5" ht="20" customHeight="1">
      <c r="A5600" s="19" t="s">
        <v>9807</v>
      </c>
      <c r="B5600" s="20" t="s">
        <v>9808</v>
      </c>
      <c r="C5600" s="21" t="s">
        <v>161035</v>
      </c>
      <c r="D5600" s="21" t="s">
        <v>345</v>
      </c>
      <c r="E5600" s="23"/>
    </row>
    <row r="5601" spans="1:5" ht="20" customHeight="1">
      <c r="A5601" s="19" t="s">
        <v>9809</v>
      </c>
      <c r="B5601" s="20" t="s">
        <v>9810</v>
      </c>
      <c r="C5601" s="21" t="s">
        <v>161036</v>
      </c>
      <c r="D5601" s="21" t="s">
        <v>345</v>
      </c>
      <c r="E5601" s="23"/>
    </row>
    <row r="5602" spans="1:5" ht="20" customHeight="1">
      <c r="A5602" s="19" t="s">
        <v>9811</v>
      </c>
      <c r="B5602" s="20" t="s">
        <v>9812</v>
      </c>
      <c r="C5602" s="21" t="s">
        <v>161037</v>
      </c>
      <c r="D5602" s="21" t="s">
        <v>296</v>
      </c>
      <c r="E5602" s="23"/>
    </row>
    <row r="5603" spans="1:5" ht="20" customHeight="1">
      <c r="A5603" s="19" t="s">
        <v>9813</v>
      </c>
      <c r="B5603" s="20" t="s">
        <v>9814</v>
      </c>
      <c r="C5603" s="21" t="s">
        <v>161038</v>
      </c>
      <c r="D5603" s="21" t="s">
        <v>345</v>
      </c>
      <c r="E5603" s="23"/>
    </row>
    <row r="5604" spans="1:5" ht="20" customHeight="1">
      <c r="A5604" s="19" t="s">
        <v>9815</v>
      </c>
      <c r="B5604" s="24">
        <v>100</v>
      </c>
      <c r="C5604" s="21" t="s">
        <v>161039</v>
      </c>
      <c r="D5604" s="21" t="s">
        <v>345</v>
      </c>
      <c r="E5604" s="23"/>
    </row>
    <row r="5605" spans="1:5" ht="20" customHeight="1">
      <c r="A5605" s="19" t="s">
        <v>9816</v>
      </c>
      <c r="B5605" s="24">
        <v>100</v>
      </c>
      <c r="C5605" s="21" t="s">
        <v>161040</v>
      </c>
      <c r="D5605" s="21" t="s">
        <v>345</v>
      </c>
      <c r="E5605" s="23"/>
    </row>
    <row r="5606" spans="1:5" ht="20" customHeight="1">
      <c r="A5606" s="19" t="s">
        <v>9817</v>
      </c>
      <c r="B5606" s="24">
        <v>100</v>
      </c>
      <c r="C5606" s="21" t="s">
        <v>161040</v>
      </c>
      <c r="D5606" s="21" t="s">
        <v>345</v>
      </c>
      <c r="E5606" s="23"/>
    </row>
    <row r="5607" spans="1:5" ht="20" customHeight="1">
      <c r="A5607" s="19" t="s">
        <v>9818</v>
      </c>
      <c r="B5607" s="24">
        <v>100</v>
      </c>
      <c r="C5607" s="21" t="s">
        <v>161040</v>
      </c>
      <c r="D5607" s="21" t="s">
        <v>345</v>
      </c>
      <c r="E5607" s="23"/>
    </row>
    <row r="5608" spans="1:5" ht="20" customHeight="1">
      <c r="A5608" s="19" t="s">
        <v>9819</v>
      </c>
      <c r="B5608" s="24">
        <v>100</v>
      </c>
      <c r="C5608" s="21" t="s">
        <v>161041</v>
      </c>
      <c r="D5608" s="21" t="s">
        <v>345</v>
      </c>
      <c r="E5608" s="23"/>
    </row>
    <row r="5609" spans="1:5" ht="20" customHeight="1">
      <c r="A5609" s="19" t="s">
        <v>9820</v>
      </c>
      <c r="B5609" s="20" t="s">
        <v>9821</v>
      </c>
      <c r="C5609" s="21" t="s">
        <v>161042</v>
      </c>
      <c r="D5609" s="21" t="s">
        <v>296</v>
      </c>
      <c r="E5609" s="23"/>
    </row>
    <row r="5610" spans="1:5" ht="20" customHeight="1">
      <c r="A5610" s="19" t="s">
        <v>9822</v>
      </c>
      <c r="B5610" s="20" t="s">
        <v>9823</v>
      </c>
      <c r="C5610" s="21" t="s">
        <v>161043</v>
      </c>
      <c r="D5610" s="21" t="s">
        <v>345</v>
      </c>
      <c r="E5610" s="23"/>
    </row>
    <row r="5611" spans="1:5" ht="20" customHeight="1">
      <c r="A5611" s="19" t="s">
        <v>9824</v>
      </c>
      <c r="B5611" s="20" t="s">
        <v>9825</v>
      </c>
      <c r="C5611" s="21" t="s">
        <v>161044</v>
      </c>
      <c r="D5611" s="21" t="s">
        <v>345</v>
      </c>
      <c r="E5611" s="23"/>
    </row>
    <row r="5612" spans="1:5" ht="20" customHeight="1">
      <c r="A5612" s="19" t="s">
        <v>9826</v>
      </c>
      <c r="B5612" s="20" t="s">
        <v>9827</v>
      </c>
      <c r="C5612" s="21" t="s">
        <v>161045</v>
      </c>
      <c r="D5612" s="21" t="s">
        <v>345</v>
      </c>
      <c r="E5612" s="23"/>
    </row>
    <row r="5613" spans="1:5" ht="20" customHeight="1">
      <c r="A5613" s="19" t="s">
        <v>9828</v>
      </c>
      <c r="B5613" s="20" t="s">
        <v>9829</v>
      </c>
      <c r="C5613" s="21" t="s">
        <v>161046</v>
      </c>
      <c r="D5613" s="21" t="s">
        <v>345</v>
      </c>
      <c r="E5613" s="23"/>
    </row>
    <row r="5614" spans="1:5" ht="20" customHeight="1">
      <c r="A5614" s="19" t="s">
        <v>9830</v>
      </c>
      <c r="B5614" s="20" t="s">
        <v>9831</v>
      </c>
      <c r="C5614" s="21" t="s">
        <v>161047</v>
      </c>
      <c r="D5614" s="21" t="s">
        <v>345</v>
      </c>
      <c r="E5614" s="23"/>
    </row>
    <row r="5615" spans="1:5" ht="20" customHeight="1">
      <c r="A5615" s="19" t="s">
        <v>9832</v>
      </c>
      <c r="B5615" s="20" t="s">
        <v>9831</v>
      </c>
      <c r="C5615" s="21" t="s">
        <v>161047</v>
      </c>
      <c r="D5615" s="21" t="s">
        <v>345</v>
      </c>
      <c r="E5615" s="23"/>
    </row>
    <row r="5616" spans="1:5" ht="20" customHeight="1">
      <c r="A5616" s="19" t="s">
        <v>9833</v>
      </c>
      <c r="B5616" s="20" t="s">
        <v>9834</v>
      </c>
      <c r="C5616" s="21" t="s">
        <v>161048</v>
      </c>
      <c r="D5616" s="21" t="s">
        <v>345</v>
      </c>
      <c r="E5616" s="23"/>
    </row>
    <row r="5617" spans="1:5" ht="20" customHeight="1">
      <c r="A5617" s="19" t="s">
        <v>9835</v>
      </c>
      <c r="B5617" s="20" t="s">
        <v>9836</v>
      </c>
      <c r="C5617" s="21" t="s">
        <v>161049</v>
      </c>
      <c r="D5617" s="21" t="s">
        <v>345</v>
      </c>
      <c r="E5617" s="23"/>
    </row>
    <row r="5618" spans="1:5" ht="20" customHeight="1">
      <c r="A5618" s="19" t="s">
        <v>9837</v>
      </c>
      <c r="B5618" s="20" t="s">
        <v>9838</v>
      </c>
      <c r="C5618" s="21" t="s">
        <v>161050</v>
      </c>
      <c r="D5618" s="21" t="s">
        <v>296</v>
      </c>
      <c r="E5618" s="23"/>
    </row>
    <row r="5619" spans="1:5" ht="20" customHeight="1">
      <c r="A5619" s="19" t="s">
        <v>9839</v>
      </c>
      <c r="B5619" s="20" t="s">
        <v>9840</v>
      </c>
      <c r="C5619" s="21" t="s">
        <v>161051</v>
      </c>
      <c r="D5619" s="21" t="s">
        <v>345</v>
      </c>
      <c r="E5619" s="23"/>
    </row>
    <row r="5620" spans="1:5" ht="20" customHeight="1">
      <c r="A5620" s="19" t="s">
        <v>9841</v>
      </c>
      <c r="B5620" s="20" t="s">
        <v>9842</v>
      </c>
      <c r="C5620" s="21" t="s">
        <v>161052</v>
      </c>
      <c r="D5620" s="21" t="s">
        <v>345</v>
      </c>
      <c r="E5620" s="23"/>
    </row>
    <row r="5621" spans="1:5" ht="20" customHeight="1">
      <c r="A5621" s="19" t="s">
        <v>9843</v>
      </c>
      <c r="B5621" s="20" t="s">
        <v>9842</v>
      </c>
      <c r="C5621" s="21" t="s">
        <v>161052</v>
      </c>
      <c r="D5621" s="21" t="s">
        <v>345</v>
      </c>
      <c r="E5621" s="23"/>
    </row>
    <row r="5622" spans="1:5" ht="20" customHeight="1">
      <c r="A5622" s="19" t="s">
        <v>9844</v>
      </c>
      <c r="B5622" s="20" t="s">
        <v>9845</v>
      </c>
      <c r="C5622" s="21" t="s">
        <v>161053</v>
      </c>
      <c r="D5622" s="21" t="s">
        <v>139</v>
      </c>
      <c r="E5622" s="23"/>
    </row>
    <row r="5623" spans="1:5" ht="20" customHeight="1">
      <c r="A5623" s="19" t="s">
        <v>9846</v>
      </c>
      <c r="B5623" s="20" t="s">
        <v>9847</v>
      </c>
      <c r="C5623" s="21" t="s">
        <v>161054</v>
      </c>
      <c r="D5623" s="21" t="s">
        <v>296</v>
      </c>
      <c r="E5623" s="23"/>
    </row>
    <row r="5624" spans="1:5" ht="20" customHeight="1">
      <c r="A5624" s="19" t="s">
        <v>9848</v>
      </c>
      <c r="B5624" s="20" t="s">
        <v>9847</v>
      </c>
      <c r="C5624" s="21" t="s">
        <v>161054</v>
      </c>
      <c r="D5624" s="21" t="s">
        <v>296</v>
      </c>
      <c r="E5624" s="23"/>
    </row>
    <row r="5625" spans="1:5" ht="20" customHeight="1">
      <c r="A5625" s="19" t="s">
        <v>9849</v>
      </c>
      <c r="B5625" s="20" t="s">
        <v>9850</v>
      </c>
      <c r="C5625" s="21" t="s">
        <v>161055</v>
      </c>
      <c r="D5625" s="21" t="s">
        <v>345</v>
      </c>
      <c r="E5625" s="23"/>
    </row>
    <row r="5626" spans="1:5" ht="20" customHeight="1">
      <c r="A5626" s="19" t="s">
        <v>9851</v>
      </c>
      <c r="B5626" s="24">
        <v>100</v>
      </c>
      <c r="C5626" s="21" t="s">
        <v>161056</v>
      </c>
      <c r="D5626" s="21" t="s">
        <v>345</v>
      </c>
      <c r="E5626" s="23"/>
    </row>
    <row r="5627" spans="1:5" ht="20" customHeight="1">
      <c r="A5627" s="19" t="s">
        <v>9852</v>
      </c>
      <c r="B5627" s="24">
        <v>100</v>
      </c>
      <c r="C5627" s="21" t="s">
        <v>161056</v>
      </c>
      <c r="D5627" s="21" t="s">
        <v>345</v>
      </c>
      <c r="E5627" s="23"/>
    </row>
    <row r="5628" spans="1:5" ht="20" customHeight="1">
      <c r="A5628" s="19" t="s">
        <v>9853</v>
      </c>
      <c r="B5628" s="20" t="s">
        <v>9854</v>
      </c>
      <c r="C5628" s="21" t="s">
        <v>161057</v>
      </c>
      <c r="D5628" s="21" t="s">
        <v>345</v>
      </c>
      <c r="E5628" s="23"/>
    </row>
    <row r="5629" spans="1:5" ht="20" customHeight="1">
      <c r="A5629" s="19" t="s">
        <v>9855</v>
      </c>
      <c r="B5629" s="20" t="s">
        <v>9856</v>
      </c>
      <c r="C5629" s="21" t="s">
        <v>161058</v>
      </c>
      <c r="D5629" s="21" t="s">
        <v>345</v>
      </c>
      <c r="E5629" s="23"/>
    </row>
    <row r="5630" spans="1:5" ht="20" customHeight="1">
      <c r="A5630" s="19" t="s">
        <v>9857</v>
      </c>
      <c r="B5630" s="20" t="s">
        <v>9858</v>
      </c>
      <c r="C5630" s="21" t="s">
        <v>161059</v>
      </c>
      <c r="D5630" s="21" t="s">
        <v>345</v>
      </c>
      <c r="E5630" s="23"/>
    </row>
    <row r="5631" spans="1:5" ht="20" customHeight="1">
      <c r="A5631" s="19" t="s">
        <v>9859</v>
      </c>
      <c r="B5631" s="20" t="s">
        <v>9860</v>
      </c>
      <c r="C5631" s="21" t="s">
        <v>161060</v>
      </c>
      <c r="D5631" s="21" t="s">
        <v>345</v>
      </c>
      <c r="E5631" s="23"/>
    </row>
    <row r="5632" spans="1:5" ht="20" customHeight="1">
      <c r="A5632" s="19" t="s">
        <v>9861</v>
      </c>
      <c r="B5632" s="20" t="s">
        <v>9862</v>
      </c>
      <c r="C5632" s="21" t="s">
        <v>161061</v>
      </c>
      <c r="D5632" s="21" t="s">
        <v>345</v>
      </c>
      <c r="E5632" s="23"/>
    </row>
    <row r="5633" spans="1:5" ht="20" customHeight="1">
      <c r="A5633" s="19" t="s">
        <v>9863</v>
      </c>
      <c r="B5633" s="20" t="s">
        <v>9862</v>
      </c>
      <c r="C5633" s="21" t="s">
        <v>161061</v>
      </c>
      <c r="D5633" s="21" t="s">
        <v>345</v>
      </c>
      <c r="E5633" s="23"/>
    </row>
    <row r="5634" spans="1:5" ht="20" customHeight="1">
      <c r="A5634" s="19" t="s">
        <v>9864</v>
      </c>
      <c r="B5634" s="20" t="s">
        <v>9865</v>
      </c>
      <c r="C5634" s="21" t="s">
        <v>161062</v>
      </c>
      <c r="D5634" s="21" t="s">
        <v>345</v>
      </c>
      <c r="E5634" s="23"/>
    </row>
    <row r="5635" spans="1:5" ht="20" customHeight="1">
      <c r="A5635" s="19" t="s">
        <v>9866</v>
      </c>
      <c r="B5635" s="20" t="s">
        <v>9865</v>
      </c>
      <c r="C5635" s="21" t="s">
        <v>161062</v>
      </c>
      <c r="D5635" s="21" t="s">
        <v>345</v>
      </c>
      <c r="E5635" s="23"/>
    </row>
    <row r="5636" spans="1:5" ht="20" customHeight="1">
      <c r="A5636" s="19" t="s">
        <v>9867</v>
      </c>
      <c r="B5636" s="20" t="s">
        <v>9868</v>
      </c>
      <c r="C5636" s="21" t="s">
        <v>161063</v>
      </c>
      <c r="D5636" s="21" t="s">
        <v>296</v>
      </c>
      <c r="E5636" s="23"/>
    </row>
    <row r="5637" spans="1:5" ht="20" customHeight="1">
      <c r="A5637" s="19" t="s">
        <v>9869</v>
      </c>
      <c r="B5637" s="20" t="s">
        <v>9870</v>
      </c>
      <c r="C5637" s="21" t="s">
        <v>161064</v>
      </c>
      <c r="D5637" s="21" t="s">
        <v>345</v>
      </c>
      <c r="E5637" s="23"/>
    </row>
    <row r="5638" spans="1:5" ht="20" customHeight="1">
      <c r="A5638" s="19" t="s">
        <v>9871</v>
      </c>
      <c r="B5638" s="20" t="s">
        <v>9870</v>
      </c>
      <c r="C5638" s="21" t="s">
        <v>161064</v>
      </c>
      <c r="D5638" s="21" t="s">
        <v>345</v>
      </c>
      <c r="E5638" s="23"/>
    </row>
    <row r="5639" spans="1:5" ht="20" customHeight="1">
      <c r="A5639" s="19" t="s">
        <v>9872</v>
      </c>
      <c r="B5639" s="20" t="s">
        <v>9873</v>
      </c>
      <c r="C5639" s="21" t="s">
        <v>161065</v>
      </c>
      <c r="D5639" s="21" t="s">
        <v>345</v>
      </c>
      <c r="E5639" s="23"/>
    </row>
    <row r="5640" spans="1:5" ht="20" customHeight="1">
      <c r="A5640" s="19" t="s">
        <v>9874</v>
      </c>
      <c r="B5640" s="20" t="s">
        <v>9875</v>
      </c>
      <c r="C5640" s="21" t="s">
        <v>161066</v>
      </c>
      <c r="D5640" s="21" t="s">
        <v>345</v>
      </c>
      <c r="E5640" s="23"/>
    </row>
    <row r="5641" spans="1:5" ht="20" customHeight="1">
      <c r="A5641" s="19" t="s">
        <v>9876</v>
      </c>
      <c r="B5641" s="20" t="s">
        <v>9877</v>
      </c>
      <c r="C5641" s="21" t="s">
        <v>161067</v>
      </c>
      <c r="D5641" s="21" t="s">
        <v>345</v>
      </c>
      <c r="E5641" s="23"/>
    </row>
    <row r="5642" spans="1:5" ht="20" customHeight="1">
      <c r="A5642" s="19" t="s">
        <v>9878</v>
      </c>
      <c r="B5642" s="20" t="s">
        <v>9879</v>
      </c>
      <c r="C5642" s="21" t="s">
        <v>161068</v>
      </c>
      <c r="D5642" s="21" t="s">
        <v>345</v>
      </c>
      <c r="E5642" s="23"/>
    </row>
    <row r="5643" spans="1:5" ht="20" customHeight="1">
      <c r="A5643" s="19" t="s">
        <v>9880</v>
      </c>
      <c r="B5643" s="20" t="s">
        <v>9881</v>
      </c>
      <c r="C5643" s="21" t="s">
        <v>161069</v>
      </c>
      <c r="D5643" s="21" t="s">
        <v>345</v>
      </c>
      <c r="E5643" s="23"/>
    </row>
    <row r="5644" spans="1:5" ht="20" customHeight="1">
      <c r="A5644" s="19" t="s">
        <v>9882</v>
      </c>
      <c r="B5644" s="20" t="s">
        <v>9883</v>
      </c>
      <c r="C5644" s="21" t="s">
        <v>161070</v>
      </c>
      <c r="D5644" s="21" t="s">
        <v>345</v>
      </c>
      <c r="E5644" s="23"/>
    </row>
    <row r="5645" spans="1:5" ht="20" customHeight="1">
      <c r="A5645" s="19" t="s">
        <v>9884</v>
      </c>
      <c r="B5645" s="20" t="s">
        <v>9883</v>
      </c>
      <c r="C5645" s="21" t="s">
        <v>161070</v>
      </c>
      <c r="D5645" s="21" t="s">
        <v>345</v>
      </c>
      <c r="E5645" s="23"/>
    </row>
    <row r="5646" spans="1:5" ht="20" customHeight="1">
      <c r="A5646" s="19" t="s">
        <v>9885</v>
      </c>
      <c r="B5646" s="20" t="s">
        <v>9883</v>
      </c>
      <c r="C5646" s="21" t="s">
        <v>161070</v>
      </c>
      <c r="D5646" s="21" t="s">
        <v>345</v>
      </c>
      <c r="E5646" s="23"/>
    </row>
    <row r="5647" spans="1:5" ht="20" customHeight="1">
      <c r="A5647" s="19" t="s">
        <v>9886</v>
      </c>
      <c r="B5647" s="20" t="s">
        <v>9883</v>
      </c>
      <c r="C5647" s="21" t="s">
        <v>161070</v>
      </c>
      <c r="D5647" s="21" t="s">
        <v>345</v>
      </c>
      <c r="E5647" s="23"/>
    </row>
    <row r="5648" spans="1:5" ht="20" customHeight="1">
      <c r="A5648" s="19" t="s">
        <v>9887</v>
      </c>
      <c r="B5648" s="20" t="s">
        <v>9888</v>
      </c>
      <c r="C5648" s="21" t="s">
        <v>161071</v>
      </c>
      <c r="D5648" s="21" t="s">
        <v>345</v>
      </c>
      <c r="E5648" s="23"/>
    </row>
    <row r="5649" spans="1:5" ht="20" customHeight="1">
      <c r="A5649" s="19" t="s">
        <v>9889</v>
      </c>
      <c r="B5649" s="20" t="s">
        <v>9890</v>
      </c>
      <c r="C5649" s="21" t="s">
        <v>161072</v>
      </c>
      <c r="D5649" s="21" t="s">
        <v>296</v>
      </c>
      <c r="E5649" s="23"/>
    </row>
    <row r="5650" spans="1:5" ht="20" customHeight="1">
      <c r="A5650" s="19" t="s">
        <v>9891</v>
      </c>
      <c r="B5650" s="20" t="s">
        <v>9892</v>
      </c>
      <c r="C5650" s="22">
        <v>-992</v>
      </c>
      <c r="D5650" s="21" t="s">
        <v>345</v>
      </c>
      <c r="E5650" s="23"/>
    </row>
    <row r="5651" spans="1:5" ht="20" customHeight="1">
      <c r="A5651" s="19" t="s">
        <v>9893</v>
      </c>
      <c r="B5651" s="20" t="s">
        <v>9894</v>
      </c>
      <c r="C5651" s="21" t="s">
        <v>161073</v>
      </c>
      <c r="D5651" s="21" t="s">
        <v>345</v>
      </c>
      <c r="E5651" s="23"/>
    </row>
    <row r="5652" spans="1:5" ht="20" customHeight="1">
      <c r="A5652" s="19" t="s">
        <v>9895</v>
      </c>
      <c r="B5652" s="20" t="s">
        <v>9896</v>
      </c>
      <c r="C5652" s="21" t="s">
        <v>161074</v>
      </c>
      <c r="D5652" s="21" t="s">
        <v>296</v>
      </c>
      <c r="E5652" s="23"/>
    </row>
    <row r="5653" spans="1:5" ht="20" customHeight="1">
      <c r="A5653" s="19" t="s">
        <v>9897</v>
      </c>
      <c r="B5653" s="20" t="s">
        <v>9898</v>
      </c>
      <c r="C5653" s="21" t="s">
        <v>161075</v>
      </c>
      <c r="D5653" s="21" t="s">
        <v>345</v>
      </c>
      <c r="E5653" s="23"/>
    </row>
    <row r="5654" spans="1:5" ht="20" customHeight="1">
      <c r="A5654" s="19" t="s">
        <v>9899</v>
      </c>
      <c r="B5654" s="20" t="s">
        <v>9900</v>
      </c>
      <c r="C5654" s="21" t="s">
        <v>161076</v>
      </c>
      <c r="D5654" s="21" t="s">
        <v>345</v>
      </c>
      <c r="E5654" s="23"/>
    </row>
    <row r="5655" spans="1:5" ht="20" customHeight="1">
      <c r="A5655" s="19" t="s">
        <v>9901</v>
      </c>
      <c r="B5655" s="20" t="s">
        <v>9902</v>
      </c>
      <c r="C5655" s="21" t="s">
        <v>161077</v>
      </c>
      <c r="D5655" s="21" t="s">
        <v>345</v>
      </c>
      <c r="E5655" s="23"/>
    </row>
    <row r="5656" spans="1:5" ht="20" customHeight="1">
      <c r="A5656" s="19" t="s">
        <v>9903</v>
      </c>
      <c r="B5656" s="20" t="s">
        <v>9902</v>
      </c>
      <c r="C5656" s="21" t="s">
        <v>161077</v>
      </c>
      <c r="D5656" s="21" t="s">
        <v>345</v>
      </c>
      <c r="E5656" s="23"/>
    </row>
    <row r="5657" spans="1:5" ht="20" customHeight="1">
      <c r="A5657" s="19" t="s">
        <v>9904</v>
      </c>
      <c r="B5657" s="20" t="s">
        <v>9905</v>
      </c>
      <c r="C5657" s="21" t="s">
        <v>161078</v>
      </c>
      <c r="D5657" s="21" t="s">
        <v>296</v>
      </c>
      <c r="E5657" s="23"/>
    </row>
    <row r="5658" spans="1:5" ht="20" customHeight="1">
      <c r="A5658" s="19" t="s">
        <v>9906</v>
      </c>
      <c r="B5658" s="20" t="s">
        <v>9907</v>
      </c>
      <c r="C5658" s="21" t="s">
        <v>161079</v>
      </c>
      <c r="D5658" s="21" t="s">
        <v>345</v>
      </c>
      <c r="E5658" s="23"/>
    </row>
    <row r="5659" spans="1:5" ht="20" customHeight="1">
      <c r="A5659" s="19" t="s">
        <v>9908</v>
      </c>
      <c r="B5659" s="20" t="s">
        <v>9909</v>
      </c>
      <c r="C5659" s="21" t="s">
        <v>161080</v>
      </c>
      <c r="D5659" s="21" t="s">
        <v>296</v>
      </c>
      <c r="E5659" s="23"/>
    </row>
    <row r="5660" spans="1:5" ht="20" customHeight="1">
      <c r="A5660" s="19" t="s">
        <v>9910</v>
      </c>
      <c r="B5660" s="20" t="s">
        <v>9911</v>
      </c>
      <c r="C5660" s="21" t="s">
        <v>161081</v>
      </c>
      <c r="D5660" s="21" t="s">
        <v>296</v>
      </c>
      <c r="E5660" s="23"/>
    </row>
    <row r="5661" spans="1:5" ht="20" customHeight="1">
      <c r="A5661" s="19" t="s">
        <v>9912</v>
      </c>
      <c r="B5661" s="20" t="s">
        <v>9913</v>
      </c>
      <c r="C5661" s="21" t="s">
        <v>161082</v>
      </c>
      <c r="D5661" s="21" t="s">
        <v>345</v>
      </c>
      <c r="E5661" s="23"/>
    </row>
    <row r="5662" spans="1:5" ht="20" customHeight="1">
      <c r="A5662" s="19" t="s">
        <v>9914</v>
      </c>
      <c r="B5662" s="20" t="s">
        <v>9915</v>
      </c>
      <c r="C5662" s="21" t="s">
        <v>161083</v>
      </c>
      <c r="D5662" s="21" t="s">
        <v>296</v>
      </c>
      <c r="E5662" s="23"/>
    </row>
    <row r="5663" spans="1:5" ht="20" customHeight="1">
      <c r="A5663" s="19" t="s">
        <v>9916</v>
      </c>
      <c r="B5663" s="20" t="s">
        <v>9917</v>
      </c>
      <c r="C5663" s="21" t="s">
        <v>161084</v>
      </c>
      <c r="D5663" s="21" t="s">
        <v>296</v>
      </c>
      <c r="E5663" s="23"/>
    </row>
    <row r="5664" spans="1:5" ht="20" customHeight="1">
      <c r="A5664" s="19" t="s">
        <v>9918</v>
      </c>
      <c r="B5664" s="20" t="s">
        <v>9917</v>
      </c>
      <c r="C5664" s="21" t="s">
        <v>161084</v>
      </c>
      <c r="D5664" s="21" t="s">
        <v>296</v>
      </c>
      <c r="E5664" s="23"/>
    </row>
    <row r="5665" spans="1:5" ht="20" customHeight="1">
      <c r="A5665" s="19" t="s">
        <v>9919</v>
      </c>
      <c r="B5665" s="24">
        <v>100</v>
      </c>
      <c r="C5665" s="21" t="s">
        <v>161085</v>
      </c>
      <c r="D5665" s="21" t="s">
        <v>345</v>
      </c>
      <c r="E5665" s="23"/>
    </row>
    <row r="5666" spans="1:5" ht="20" customHeight="1">
      <c r="A5666" s="19" t="s">
        <v>9920</v>
      </c>
      <c r="B5666" s="24">
        <v>100</v>
      </c>
      <c r="C5666" s="21" t="s">
        <v>161086</v>
      </c>
      <c r="D5666" s="21" t="s">
        <v>345</v>
      </c>
      <c r="E5666" s="23"/>
    </row>
    <row r="5667" spans="1:5" ht="20" customHeight="1">
      <c r="A5667" s="19" t="s">
        <v>9921</v>
      </c>
      <c r="B5667" s="24">
        <v>100</v>
      </c>
      <c r="C5667" s="21" t="s">
        <v>161087</v>
      </c>
      <c r="D5667" s="21" t="s">
        <v>345</v>
      </c>
      <c r="E5667" s="23"/>
    </row>
    <row r="5668" spans="1:5" ht="20" customHeight="1">
      <c r="A5668" s="19" t="s">
        <v>9922</v>
      </c>
      <c r="B5668" s="24">
        <v>100</v>
      </c>
      <c r="C5668" s="21" t="s">
        <v>161088</v>
      </c>
      <c r="D5668" s="21" t="s">
        <v>345</v>
      </c>
      <c r="E5668" s="23"/>
    </row>
    <row r="5669" spans="1:5" ht="20" customHeight="1">
      <c r="A5669" s="19" t="s">
        <v>9923</v>
      </c>
      <c r="B5669" s="24">
        <v>100</v>
      </c>
      <c r="C5669" s="21" t="s">
        <v>161088</v>
      </c>
      <c r="D5669" s="21" t="s">
        <v>345</v>
      </c>
      <c r="E5669" s="23"/>
    </row>
    <row r="5670" spans="1:5" ht="20" customHeight="1">
      <c r="A5670" s="19" t="s">
        <v>9924</v>
      </c>
      <c r="B5670" s="24">
        <v>100</v>
      </c>
      <c r="C5670" s="21" t="s">
        <v>161089</v>
      </c>
      <c r="D5670" s="21" t="s">
        <v>345</v>
      </c>
      <c r="E5670" s="23"/>
    </row>
    <row r="5671" spans="1:5" ht="20" customHeight="1">
      <c r="A5671" s="19" t="s">
        <v>9925</v>
      </c>
      <c r="B5671" s="24">
        <v>100</v>
      </c>
      <c r="C5671" s="21" t="s">
        <v>161089</v>
      </c>
      <c r="D5671" s="21" t="s">
        <v>345</v>
      </c>
      <c r="E5671" s="23"/>
    </row>
    <row r="5672" spans="1:5" ht="20" customHeight="1">
      <c r="A5672" s="19" t="s">
        <v>9926</v>
      </c>
      <c r="B5672" s="24">
        <v>100</v>
      </c>
      <c r="C5672" s="21" t="s">
        <v>161090</v>
      </c>
      <c r="D5672" s="21" t="s">
        <v>345</v>
      </c>
      <c r="E5672" s="23"/>
    </row>
    <row r="5673" spans="1:5" ht="20" customHeight="1">
      <c r="A5673" s="19" t="s">
        <v>9927</v>
      </c>
      <c r="B5673" s="20" t="s">
        <v>9928</v>
      </c>
      <c r="C5673" s="21" t="s">
        <v>161091</v>
      </c>
      <c r="D5673" s="21" t="s">
        <v>139</v>
      </c>
      <c r="E5673" s="23"/>
    </row>
    <row r="5674" spans="1:5" ht="20" customHeight="1">
      <c r="A5674" s="19" t="s">
        <v>9929</v>
      </c>
      <c r="B5674" s="20" t="s">
        <v>9930</v>
      </c>
      <c r="C5674" s="21" t="s">
        <v>161092</v>
      </c>
      <c r="D5674" s="21" t="s">
        <v>345</v>
      </c>
      <c r="E5674" s="23"/>
    </row>
    <row r="5675" spans="1:5" ht="20" customHeight="1">
      <c r="A5675" s="19" t="s">
        <v>9931</v>
      </c>
      <c r="B5675" s="20" t="s">
        <v>9932</v>
      </c>
      <c r="C5675" s="21" t="s">
        <v>161093</v>
      </c>
      <c r="D5675" s="21" t="s">
        <v>345</v>
      </c>
      <c r="E5675" s="23"/>
    </row>
    <row r="5676" spans="1:5" ht="20" customHeight="1">
      <c r="A5676" s="19" t="s">
        <v>9933</v>
      </c>
      <c r="B5676" s="20" t="s">
        <v>9932</v>
      </c>
      <c r="C5676" s="21" t="s">
        <v>161093</v>
      </c>
      <c r="D5676" s="21" t="s">
        <v>345</v>
      </c>
      <c r="E5676" s="23"/>
    </row>
    <row r="5677" spans="1:5" ht="20" customHeight="1">
      <c r="A5677" s="19" t="s">
        <v>9934</v>
      </c>
      <c r="B5677" s="20" t="s">
        <v>9935</v>
      </c>
      <c r="C5677" s="21" t="s">
        <v>161094</v>
      </c>
      <c r="D5677" s="21" t="s">
        <v>345</v>
      </c>
      <c r="E5677" s="23"/>
    </row>
    <row r="5678" spans="1:5" ht="20" customHeight="1">
      <c r="A5678" s="19" t="s">
        <v>9936</v>
      </c>
      <c r="B5678" s="20" t="s">
        <v>9937</v>
      </c>
      <c r="C5678" s="21" t="s">
        <v>161095</v>
      </c>
      <c r="D5678" s="21" t="s">
        <v>345</v>
      </c>
      <c r="E5678" s="23"/>
    </row>
    <row r="5679" spans="1:5" ht="20" customHeight="1">
      <c r="A5679" s="19" t="s">
        <v>9938</v>
      </c>
      <c r="B5679" s="20" t="s">
        <v>9939</v>
      </c>
      <c r="C5679" s="21" t="s">
        <v>161096</v>
      </c>
      <c r="D5679" s="21" t="s">
        <v>345</v>
      </c>
      <c r="E5679" s="23"/>
    </row>
    <row r="5680" spans="1:5" ht="20" customHeight="1">
      <c r="A5680" s="19" t="s">
        <v>9940</v>
      </c>
      <c r="B5680" s="20" t="s">
        <v>9939</v>
      </c>
      <c r="C5680" s="21" t="s">
        <v>161096</v>
      </c>
      <c r="D5680" s="21" t="s">
        <v>345</v>
      </c>
      <c r="E5680" s="23"/>
    </row>
    <row r="5681" spans="1:5" ht="20" customHeight="1">
      <c r="A5681" s="19" t="s">
        <v>9941</v>
      </c>
      <c r="B5681" s="24">
        <v>100</v>
      </c>
      <c r="C5681" s="21" t="s">
        <v>161097</v>
      </c>
      <c r="D5681" s="21" t="s">
        <v>345</v>
      </c>
      <c r="E5681" s="23"/>
    </row>
    <row r="5682" spans="1:5" ht="20" customHeight="1">
      <c r="A5682" s="19" t="s">
        <v>9942</v>
      </c>
      <c r="B5682" s="24">
        <v>100</v>
      </c>
      <c r="C5682" s="21" t="s">
        <v>161097</v>
      </c>
      <c r="D5682" s="21" t="s">
        <v>345</v>
      </c>
      <c r="E5682" s="23"/>
    </row>
    <row r="5683" spans="1:5" ht="20" customHeight="1">
      <c r="A5683" s="19" t="s">
        <v>9943</v>
      </c>
      <c r="B5683" s="20" t="s">
        <v>9944</v>
      </c>
      <c r="C5683" s="21" t="s">
        <v>161098</v>
      </c>
      <c r="D5683" s="21" t="s">
        <v>345</v>
      </c>
      <c r="E5683" s="23"/>
    </row>
    <row r="5684" spans="1:5" ht="20" customHeight="1">
      <c r="A5684" s="19" t="s">
        <v>9945</v>
      </c>
      <c r="B5684" s="20" t="s">
        <v>9946</v>
      </c>
      <c r="C5684" s="21" t="s">
        <v>161099</v>
      </c>
      <c r="D5684" s="21" t="s">
        <v>296</v>
      </c>
      <c r="E5684" s="23"/>
    </row>
    <row r="5685" spans="1:5" ht="20" customHeight="1">
      <c r="A5685" s="19" t="s">
        <v>9947</v>
      </c>
      <c r="B5685" s="20" t="s">
        <v>9946</v>
      </c>
      <c r="C5685" s="21" t="s">
        <v>161099</v>
      </c>
      <c r="D5685" s="21" t="s">
        <v>296</v>
      </c>
      <c r="E5685" s="23"/>
    </row>
    <row r="5686" spans="1:5" ht="20" customHeight="1">
      <c r="A5686" s="19" t="s">
        <v>9948</v>
      </c>
      <c r="B5686" s="20" t="s">
        <v>9946</v>
      </c>
      <c r="C5686" s="21" t="s">
        <v>161099</v>
      </c>
      <c r="D5686" s="21" t="s">
        <v>296</v>
      </c>
      <c r="E5686" s="23"/>
    </row>
    <row r="5687" spans="1:5" ht="20" customHeight="1">
      <c r="A5687" s="19" t="s">
        <v>9949</v>
      </c>
      <c r="B5687" s="20" t="s">
        <v>9946</v>
      </c>
      <c r="C5687" s="21" t="s">
        <v>161099</v>
      </c>
      <c r="D5687" s="21" t="s">
        <v>296</v>
      </c>
      <c r="E5687" s="23"/>
    </row>
    <row r="5688" spans="1:5" ht="20" customHeight="1">
      <c r="A5688" s="19" t="s">
        <v>9950</v>
      </c>
      <c r="B5688" s="20" t="s">
        <v>9946</v>
      </c>
      <c r="C5688" s="21" t="s">
        <v>161099</v>
      </c>
      <c r="D5688" s="21" t="s">
        <v>296</v>
      </c>
      <c r="E5688" s="23"/>
    </row>
    <row r="5689" spans="1:5" ht="20" customHeight="1">
      <c r="A5689" s="19" t="s">
        <v>9951</v>
      </c>
      <c r="B5689" s="24">
        <v>100</v>
      </c>
      <c r="C5689" s="21" t="s">
        <v>161100</v>
      </c>
      <c r="D5689" s="21" t="s">
        <v>345</v>
      </c>
      <c r="E5689" s="23"/>
    </row>
    <row r="5690" spans="1:5" ht="20" customHeight="1">
      <c r="A5690" s="19" t="s">
        <v>9952</v>
      </c>
      <c r="B5690" s="20" t="s">
        <v>9953</v>
      </c>
      <c r="C5690" s="21" t="s">
        <v>161101</v>
      </c>
      <c r="D5690" s="21" t="s">
        <v>345</v>
      </c>
      <c r="E5690" s="23"/>
    </row>
    <row r="5691" spans="1:5" ht="20" customHeight="1">
      <c r="A5691" s="19" t="s">
        <v>9954</v>
      </c>
      <c r="B5691" s="20" t="s">
        <v>9953</v>
      </c>
      <c r="C5691" s="21" t="s">
        <v>161101</v>
      </c>
      <c r="D5691" s="21" t="s">
        <v>345</v>
      </c>
      <c r="E5691" s="23"/>
    </row>
    <row r="5692" spans="1:5" ht="20" customHeight="1">
      <c r="A5692" s="19" t="s">
        <v>9955</v>
      </c>
      <c r="B5692" s="20" t="s">
        <v>9956</v>
      </c>
      <c r="C5692" s="21" t="s">
        <v>161102</v>
      </c>
      <c r="D5692" s="21" t="s">
        <v>345</v>
      </c>
      <c r="E5692" s="23"/>
    </row>
    <row r="5693" spans="1:5" ht="20" customHeight="1">
      <c r="A5693" s="19" t="s">
        <v>9957</v>
      </c>
      <c r="B5693" s="20" t="s">
        <v>9958</v>
      </c>
      <c r="C5693" s="21" t="s">
        <v>161103</v>
      </c>
      <c r="D5693" s="21" t="s">
        <v>345</v>
      </c>
      <c r="E5693" s="23"/>
    </row>
    <row r="5694" spans="1:5" ht="20" customHeight="1">
      <c r="A5694" s="19" t="s">
        <v>9959</v>
      </c>
      <c r="B5694" s="20" t="s">
        <v>9960</v>
      </c>
      <c r="C5694" s="21" t="s">
        <v>161104</v>
      </c>
      <c r="D5694" s="21" t="s">
        <v>296</v>
      </c>
      <c r="E5694" s="23"/>
    </row>
    <row r="5695" spans="1:5" ht="20" customHeight="1">
      <c r="A5695" s="19" t="s">
        <v>9961</v>
      </c>
      <c r="B5695" s="20" t="s">
        <v>9962</v>
      </c>
      <c r="C5695" s="21" t="s">
        <v>161105</v>
      </c>
      <c r="D5695" s="21" t="s">
        <v>345</v>
      </c>
      <c r="E5695" s="23"/>
    </row>
    <row r="5696" spans="1:5" ht="20" customHeight="1">
      <c r="A5696" s="19" t="s">
        <v>9963</v>
      </c>
      <c r="B5696" s="20" t="s">
        <v>9962</v>
      </c>
      <c r="C5696" s="21" t="s">
        <v>161105</v>
      </c>
      <c r="D5696" s="21" t="s">
        <v>345</v>
      </c>
      <c r="E5696" s="23"/>
    </row>
    <row r="5697" spans="1:5" ht="20" customHeight="1">
      <c r="A5697" s="19" t="s">
        <v>9964</v>
      </c>
      <c r="B5697" s="20" t="s">
        <v>9965</v>
      </c>
      <c r="C5697" s="21" t="s">
        <v>161106</v>
      </c>
      <c r="D5697" s="21" t="s">
        <v>345</v>
      </c>
      <c r="E5697" s="23"/>
    </row>
    <row r="5698" spans="1:5" ht="20" customHeight="1">
      <c r="A5698" s="19" t="s">
        <v>9966</v>
      </c>
      <c r="B5698" s="20" t="s">
        <v>9967</v>
      </c>
      <c r="C5698" s="21" t="s">
        <v>161107</v>
      </c>
      <c r="D5698" s="21" t="s">
        <v>345</v>
      </c>
      <c r="E5698" s="23"/>
    </row>
    <row r="5699" spans="1:5" ht="20" customHeight="1">
      <c r="A5699" s="19" t="s">
        <v>9968</v>
      </c>
      <c r="B5699" s="20" t="s">
        <v>9969</v>
      </c>
      <c r="C5699" s="21" t="s">
        <v>161108</v>
      </c>
      <c r="D5699" s="21" t="s">
        <v>345</v>
      </c>
      <c r="E5699" s="23"/>
    </row>
    <row r="5700" spans="1:5" ht="20" customHeight="1">
      <c r="A5700" s="19" t="s">
        <v>9970</v>
      </c>
      <c r="B5700" s="20" t="s">
        <v>9971</v>
      </c>
      <c r="C5700" s="21" t="s">
        <v>161109</v>
      </c>
      <c r="D5700" s="21" t="s">
        <v>345</v>
      </c>
      <c r="E5700" s="23"/>
    </row>
    <row r="5701" spans="1:5" ht="20" customHeight="1">
      <c r="A5701" s="19" t="s">
        <v>9972</v>
      </c>
      <c r="B5701" s="24">
        <v>100</v>
      </c>
      <c r="C5701" s="21" t="s">
        <v>161110</v>
      </c>
      <c r="D5701" s="21" t="s">
        <v>345</v>
      </c>
      <c r="E5701" s="23"/>
    </row>
    <row r="5702" spans="1:5" ht="20" customHeight="1">
      <c r="A5702" s="19" t="s">
        <v>9973</v>
      </c>
      <c r="B5702" s="20" t="s">
        <v>9974</v>
      </c>
      <c r="C5702" s="21" t="s">
        <v>161111</v>
      </c>
      <c r="D5702" s="21" t="s">
        <v>345</v>
      </c>
      <c r="E5702" s="23"/>
    </row>
    <row r="5703" spans="1:5" ht="20" customHeight="1">
      <c r="A5703" s="19" t="s">
        <v>9975</v>
      </c>
      <c r="B5703" s="20" t="s">
        <v>9974</v>
      </c>
      <c r="C5703" s="21" t="s">
        <v>161111</v>
      </c>
      <c r="D5703" s="21" t="s">
        <v>345</v>
      </c>
      <c r="E5703" s="23"/>
    </row>
    <row r="5704" spans="1:5" ht="20" customHeight="1">
      <c r="A5704" s="19" t="s">
        <v>9976</v>
      </c>
      <c r="B5704" s="20" t="s">
        <v>9974</v>
      </c>
      <c r="C5704" s="21" t="s">
        <v>161111</v>
      </c>
      <c r="D5704" s="21" t="s">
        <v>345</v>
      </c>
      <c r="E5704" s="23"/>
    </row>
    <row r="5705" spans="1:5" ht="20" customHeight="1">
      <c r="A5705" s="19" t="s">
        <v>9977</v>
      </c>
      <c r="B5705" s="20" t="s">
        <v>9978</v>
      </c>
      <c r="C5705" s="21" t="s">
        <v>161112</v>
      </c>
      <c r="D5705" s="21" t="s">
        <v>345</v>
      </c>
      <c r="E5705" s="23"/>
    </row>
    <row r="5706" spans="1:5" ht="20" customHeight="1">
      <c r="A5706" s="19" t="s">
        <v>9979</v>
      </c>
      <c r="B5706" s="20" t="s">
        <v>9980</v>
      </c>
      <c r="C5706" s="21" t="s">
        <v>161113</v>
      </c>
      <c r="D5706" s="21" t="s">
        <v>296</v>
      </c>
      <c r="E5706" s="23"/>
    </row>
    <row r="5707" spans="1:5" ht="20" customHeight="1">
      <c r="A5707" s="19" t="s">
        <v>9981</v>
      </c>
      <c r="B5707" s="20" t="s">
        <v>9982</v>
      </c>
      <c r="C5707" s="21" t="s">
        <v>161114</v>
      </c>
      <c r="D5707" s="21" t="s">
        <v>345</v>
      </c>
      <c r="E5707" s="23"/>
    </row>
    <row r="5708" spans="1:5" ht="20" customHeight="1">
      <c r="A5708" s="19" t="s">
        <v>9983</v>
      </c>
      <c r="B5708" s="20" t="s">
        <v>9984</v>
      </c>
      <c r="C5708" s="21" t="s">
        <v>161115</v>
      </c>
      <c r="D5708" s="21" t="s">
        <v>296</v>
      </c>
      <c r="E5708" s="23"/>
    </row>
    <row r="5709" spans="1:5" ht="20" customHeight="1">
      <c r="A5709" s="19" t="s">
        <v>9985</v>
      </c>
      <c r="B5709" s="20" t="s">
        <v>9986</v>
      </c>
      <c r="C5709" s="21" t="s">
        <v>161116</v>
      </c>
      <c r="D5709" s="21" t="s">
        <v>345</v>
      </c>
      <c r="E5709" s="23"/>
    </row>
    <row r="5710" spans="1:5" ht="20" customHeight="1">
      <c r="A5710" s="19" t="s">
        <v>9987</v>
      </c>
      <c r="B5710" s="20" t="s">
        <v>9988</v>
      </c>
      <c r="C5710" s="21" t="s">
        <v>161117</v>
      </c>
      <c r="D5710" s="21" t="s">
        <v>345</v>
      </c>
      <c r="E5710" s="23"/>
    </row>
    <row r="5711" spans="1:5" ht="20" customHeight="1">
      <c r="A5711" s="19" t="s">
        <v>9989</v>
      </c>
      <c r="B5711" s="20" t="s">
        <v>9990</v>
      </c>
      <c r="C5711" s="21" t="s">
        <v>161118</v>
      </c>
      <c r="D5711" s="21" t="s">
        <v>345</v>
      </c>
      <c r="E5711" s="23"/>
    </row>
    <row r="5712" spans="1:5" ht="20" customHeight="1">
      <c r="A5712" s="19" t="s">
        <v>9991</v>
      </c>
      <c r="B5712" s="20" t="s">
        <v>9992</v>
      </c>
      <c r="C5712" s="21" t="s">
        <v>161119</v>
      </c>
      <c r="D5712" s="21" t="s">
        <v>345</v>
      </c>
      <c r="E5712" s="23"/>
    </row>
    <row r="5713" spans="1:5" ht="20" customHeight="1">
      <c r="A5713" s="19" t="s">
        <v>9993</v>
      </c>
      <c r="B5713" s="20" t="s">
        <v>9992</v>
      </c>
      <c r="C5713" s="21" t="s">
        <v>161119</v>
      </c>
      <c r="D5713" s="21" t="s">
        <v>345</v>
      </c>
      <c r="E5713" s="23"/>
    </row>
    <row r="5714" spans="1:5" ht="20" customHeight="1">
      <c r="A5714" s="19" t="s">
        <v>9994</v>
      </c>
      <c r="B5714" s="20" t="s">
        <v>9995</v>
      </c>
      <c r="C5714" s="21" t="s">
        <v>161120</v>
      </c>
      <c r="D5714" s="21" t="s">
        <v>345</v>
      </c>
      <c r="E5714" s="23"/>
    </row>
    <row r="5715" spans="1:5" ht="20" customHeight="1">
      <c r="A5715" s="19" t="s">
        <v>9996</v>
      </c>
      <c r="B5715" s="20" t="s">
        <v>9997</v>
      </c>
      <c r="C5715" s="21" t="s">
        <v>161121</v>
      </c>
      <c r="D5715" s="21" t="s">
        <v>139</v>
      </c>
      <c r="E5715" s="23"/>
    </row>
    <row r="5716" spans="1:5" ht="20" customHeight="1">
      <c r="A5716" s="19" t="s">
        <v>9998</v>
      </c>
      <c r="B5716" s="20" t="s">
        <v>9999</v>
      </c>
      <c r="C5716" s="21" t="s">
        <v>161122</v>
      </c>
      <c r="D5716" s="21" t="s">
        <v>345</v>
      </c>
      <c r="E5716" s="23"/>
    </row>
    <row r="5717" spans="1:5" ht="20" customHeight="1">
      <c r="A5717" s="19" t="s">
        <v>10000</v>
      </c>
      <c r="B5717" s="20" t="s">
        <v>10001</v>
      </c>
      <c r="C5717" s="21" t="s">
        <v>161123</v>
      </c>
      <c r="D5717" s="21" t="s">
        <v>345</v>
      </c>
      <c r="E5717" s="23"/>
    </row>
    <row r="5718" spans="1:5" ht="20" customHeight="1">
      <c r="A5718" s="19" t="s">
        <v>10002</v>
      </c>
      <c r="B5718" s="20" t="s">
        <v>10003</v>
      </c>
      <c r="C5718" s="21" t="s">
        <v>161124</v>
      </c>
      <c r="D5718" s="21" t="s">
        <v>296</v>
      </c>
      <c r="E5718" s="23"/>
    </row>
    <row r="5719" spans="1:5" ht="20" customHeight="1">
      <c r="A5719" s="19" t="s">
        <v>10004</v>
      </c>
      <c r="B5719" s="20" t="s">
        <v>10005</v>
      </c>
      <c r="C5719" s="21" t="s">
        <v>161125</v>
      </c>
      <c r="D5719" s="21" t="s">
        <v>345</v>
      </c>
      <c r="E5719" s="23"/>
    </row>
    <row r="5720" spans="1:5" ht="20" customHeight="1">
      <c r="A5720" s="19" t="s">
        <v>10006</v>
      </c>
      <c r="B5720" s="20" t="s">
        <v>10007</v>
      </c>
      <c r="C5720" s="21" t="s">
        <v>161126</v>
      </c>
      <c r="D5720" s="21" t="s">
        <v>345</v>
      </c>
      <c r="E5720" s="23"/>
    </row>
    <row r="5721" spans="1:5" ht="20" customHeight="1">
      <c r="A5721" s="19" t="s">
        <v>10008</v>
      </c>
      <c r="B5721" s="20" t="s">
        <v>10009</v>
      </c>
      <c r="C5721" s="21" t="s">
        <v>161127</v>
      </c>
      <c r="D5721" s="21" t="s">
        <v>345</v>
      </c>
      <c r="E5721" s="23"/>
    </row>
    <row r="5722" spans="1:5" ht="20" customHeight="1">
      <c r="A5722" s="19" t="s">
        <v>10010</v>
      </c>
      <c r="B5722" s="20" t="s">
        <v>10009</v>
      </c>
      <c r="C5722" s="21" t="s">
        <v>161127</v>
      </c>
      <c r="D5722" s="21" t="s">
        <v>345</v>
      </c>
      <c r="E5722" s="23"/>
    </row>
    <row r="5723" spans="1:5" ht="20" customHeight="1">
      <c r="A5723" s="19" t="s">
        <v>10011</v>
      </c>
      <c r="B5723" s="20" t="s">
        <v>10012</v>
      </c>
      <c r="C5723" s="21" t="s">
        <v>161128</v>
      </c>
      <c r="D5723" s="21" t="s">
        <v>345</v>
      </c>
      <c r="E5723" s="23"/>
    </row>
    <row r="5724" spans="1:5" ht="20" customHeight="1">
      <c r="A5724" s="19" t="s">
        <v>10013</v>
      </c>
      <c r="B5724" s="20" t="s">
        <v>10014</v>
      </c>
      <c r="C5724" s="21" t="s">
        <v>161129</v>
      </c>
      <c r="D5724" s="21" t="s">
        <v>345</v>
      </c>
      <c r="E5724" s="23"/>
    </row>
    <row r="5725" spans="1:5" ht="20" customHeight="1">
      <c r="A5725" s="19" t="s">
        <v>10015</v>
      </c>
      <c r="B5725" s="20" t="s">
        <v>10016</v>
      </c>
      <c r="C5725" s="21" t="s">
        <v>161130</v>
      </c>
      <c r="D5725" s="21" t="s">
        <v>345</v>
      </c>
      <c r="E5725" s="23"/>
    </row>
    <row r="5726" spans="1:5" ht="20" customHeight="1">
      <c r="A5726" s="19" t="s">
        <v>10017</v>
      </c>
      <c r="B5726" s="20" t="s">
        <v>10016</v>
      </c>
      <c r="C5726" s="21" t="s">
        <v>161130</v>
      </c>
      <c r="D5726" s="21" t="s">
        <v>345</v>
      </c>
      <c r="E5726" s="23"/>
    </row>
    <row r="5727" spans="1:5" ht="20" customHeight="1">
      <c r="A5727" s="19" t="s">
        <v>10018</v>
      </c>
      <c r="B5727" s="20" t="s">
        <v>10016</v>
      </c>
      <c r="C5727" s="21" t="s">
        <v>161130</v>
      </c>
      <c r="D5727" s="21" t="s">
        <v>345</v>
      </c>
      <c r="E5727" s="23"/>
    </row>
    <row r="5728" spans="1:5" ht="20" customHeight="1">
      <c r="A5728" s="19" t="s">
        <v>10019</v>
      </c>
      <c r="B5728" s="20" t="s">
        <v>10020</v>
      </c>
      <c r="C5728" s="21" t="s">
        <v>161131</v>
      </c>
      <c r="D5728" s="21" t="s">
        <v>345</v>
      </c>
      <c r="E5728" s="23"/>
    </row>
    <row r="5729" spans="1:5" ht="20" customHeight="1">
      <c r="A5729" s="19" t="s">
        <v>10021</v>
      </c>
      <c r="B5729" s="20" t="s">
        <v>10022</v>
      </c>
      <c r="C5729" s="21" t="s">
        <v>161132</v>
      </c>
      <c r="D5729" s="21" t="s">
        <v>345</v>
      </c>
      <c r="E5729" s="23"/>
    </row>
    <row r="5730" spans="1:5" ht="20" customHeight="1">
      <c r="A5730" s="19" t="s">
        <v>10023</v>
      </c>
      <c r="B5730" s="20" t="s">
        <v>10022</v>
      </c>
      <c r="C5730" s="21" t="s">
        <v>161132</v>
      </c>
      <c r="D5730" s="21" t="s">
        <v>345</v>
      </c>
      <c r="E5730" s="23"/>
    </row>
    <row r="5731" spans="1:5" ht="20" customHeight="1">
      <c r="A5731" s="19" t="s">
        <v>10024</v>
      </c>
      <c r="B5731" s="20" t="s">
        <v>10025</v>
      </c>
      <c r="C5731" s="21" t="s">
        <v>161133</v>
      </c>
      <c r="D5731" s="21" t="s">
        <v>296</v>
      </c>
      <c r="E5731" s="23"/>
    </row>
    <row r="5732" spans="1:5" ht="20" customHeight="1">
      <c r="A5732" s="19" t="s">
        <v>10026</v>
      </c>
      <c r="B5732" s="20" t="s">
        <v>10027</v>
      </c>
      <c r="C5732" s="21" t="s">
        <v>161134</v>
      </c>
      <c r="D5732" s="21" t="s">
        <v>345</v>
      </c>
      <c r="E5732" s="23"/>
    </row>
    <row r="5733" spans="1:5" ht="20" customHeight="1">
      <c r="A5733" s="19" t="s">
        <v>10028</v>
      </c>
      <c r="B5733" s="20" t="s">
        <v>10029</v>
      </c>
      <c r="C5733" s="21" t="s">
        <v>161135</v>
      </c>
      <c r="D5733" s="21" t="s">
        <v>345</v>
      </c>
      <c r="E5733" s="23"/>
    </row>
    <row r="5734" spans="1:5" ht="20" customHeight="1">
      <c r="A5734" s="19" t="s">
        <v>10030</v>
      </c>
      <c r="B5734" s="20" t="s">
        <v>10031</v>
      </c>
      <c r="C5734" s="21" t="s">
        <v>161136</v>
      </c>
      <c r="D5734" s="21" t="s">
        <v>296</v>
      </c>
      <c r="E5734" s="23"/>
    </row>
    <row r="5735" spans="1:5" ht="20" customHeight="1">
      <c r="A5735" s="19" t="s">
        <v>10032</v>
      </c>
      <c r="B5735" s="20" t="s">
        <v>10033</v>
      </c>
      <c r="C5735" s="21" t="s">
        <v>161137</v>
      </c>
      <c r="D5735" s="21" t="s">
        <v>345</v>
      </c>
      <c r="E5735" s="23"/>
    </row>
    <row r="5736" spans="1:5" ht="20" customHeight="1">
      <c r="A5736" s="19" t="s">
        <v>10034</v>
      </c>
      <c r="B5736" s="20" t="s">
        <v>10035</v>
      </c>
      <c r="C5736" s="21" t="s">
        <v>161138</v>
      </c>
      <c r="D5736" s="21" t="s">
        <v>345</v>
      </c>
      <c r="E5736" s="23"/>
    </row>
    <row r="5737" spans="1:5" ht="20" customHeight="1">
      <c r="A5737" s="19" t="s">
        <v>10036</v>
      </c>
      <c r="B5737" s="20" t="s">
        <v>10037</v>
      </c>
      <c r="C5737" s="21" t="s">
        <v>161139</v>
      </c>
      <c r="D5737" s="21" t="s">
        <v>345</v>
      </c>
      <c r="E5737" s="23"/>
    </row>
    <row r="5738" spans="1:5" ht="20" customHeight="1">
      <c r="A5738" s="19" t="s">
        <v>10038</v>
      </c>
      <c r="B5738" s="20" t="s">
        <v>10039</v>
      </c>
      <c r="C5738" s="21" t="s">
        <v>160972</v>
      </c>
      <c r="D5738" s="21" t="s">
        <v>296</v>
      </c>
      <c r="E5738" s="23"/>
    </row>
    <row r="5739" spans="1:5" ht="20" customHeight="1">
      <c r="A5739" s="19" t="s">
        <v>10040</v>
      </c>
      <c r="B5739" s="20" t="s">
        <v>10041</v>
      </c>
      <c r="C5739" s="21" t="s">
        <v>161140</v>
      </c>
      <c r="D5739" s="21" t="s">
        <v>345</v>
      </c>
      <c r="E5739" s="23"/>
    </row>
    <row r="5740" spans="1:5" ht="20" customHeight="1">
      <c r="A5740" s="19" t="s">
        <v>10042</v>
      </c>
      <c r="B5740" s="20" t="s">
        <v>10043</v>
      </c>
      <c r="C5740" s="21" t="s">
        <v>161141</v>
      </c>
      <c r="D5740" s="21" t="s">
        <v>345</v>
      </c>
      <c r="E5740" s="23"/>
    </row>
    <row r="5741" spans="1:5" ht="20" customHeight="1">
      <c r="A5741" s="19" t="s">
        <v>10044</v>
      </c>
      <c r="B5741" s="20" t="s">
        <v>10043</v>
      </c>
      <c r="C5741" s="21" t="s">
        <v>161141</v>
      </c>
      <c r="D5741" s="21" t="s">
        <v>345</v>
      </c>
      <c r="E5741" s="23"/>
    </row>
    <row r="5742" spans="1:5" ht="20" customHeight="1">
      <c r="A5742" s="19" t="s">
        <v>10045</v>
      </c>
      <c r="B5742" s="20" t="s">
        <v>10043</v>
      </c>
      <c r="C5742" s="21" t="s">
        <v>161141</v>
      </c>
      <c r="D5742" s="21" t="s">
        <v>345</v>
      </c>
      <c r="E5742" s="23"/>
    </row>
    <row r="5743" spans="1:5" ht="20" customHeight="1">
      <c r="A5743" s="19" t="s">
        <v>10046</v>
      </c>
      <c r="B5743" s="20" t="s">
        <v>10043</v>
      </c>
      <c r="C5743" s="21" t="s">
        <v>161141</v>
      </c>
      <c r="D5743" s="21" t="s">
        <v>345</v>
      </c>
      <c r="E5743" s="23"/>
    </row>
    <row r="5744" spans="1:5" ht="20" customHeight="1">
      <c r="A5744" s="19" t="s">
        <v>10047</v>
      </c>
      <c r="B5744" s="20" t="s">
        <v>10048</v>
      </c>
      <c r="C5744" s="21" t="s">
        <v>161142</v>
      </c>
      <c r="D5744" s="21" t="s">
        <v>296</v>
      </c>
      <c r="E5744" s="23"/>
    </row>
    <row r="5745" spans="1:5" ht="20" customHeight="1">
      <c r="A5745" s="19" t="s">
        <v>10049</v>
      </c>
      <c r="B5745" s="20" t="s">
        <v>10050</v>
      </c>
      <c r="C5745" s="21" t="s">
        <v>161143</v>
      </c>
      <c r="D5745" s="21" t="s">
        <v>296</v>
      </c>
      <c r="E5745" s="23"/>
    </row>
    <row r="5746" spans="1:5" ht="20" customHeight="1">
      <c r="A5746" s="19" t="s">
        <v>10051</v>
      </c>
      <c r="B5746" s="20" t="s">
        <v>10052</v>
      </c>
      <c r="C5746" s="21" t="s">
        <v>161144</v>
      </c>
      <c r="D5746" s="21" t="s">
        <v>345</v>
      </c>
      <c r="E5746" s="23"/>
    </row>
    <row r="5747" spans="1:5" ht="20" customHeight="1">
      <c r="A5747" s="19" t="s">
        <v>10053</v>
      </c>
      <c r="B5747" s="20" t="s">
        <v>10054</v>
      </c>
      <c r="C5747" s="21" t="s">
        <v>161145</v>
      </c>
      <c r="D5747" s="21" t="s">
        <v>296</v>
      </c>
      <c r="E5747" s="23"/>
    </row>
    <row r="5748" spans="1:5" ht="20" customHeight="1">
      <c r="A5748" s="19" t="s">
        <v>10055</v>
      </c>
      <c r="B5748" s="20" t="s">
        <v>10054</v>
      </c>
      <c r="C5748" s="21" t="s">
        <v>161145</v>
      </c>
      <c r="D5748" s="21" t="s">
        <v>296</v>
      </c>
      <c r="E5748" s="23"/>
    </row>
    <row r="5749" spans="1:5" ht="20" customHeight="1">
      <c r="A5749" s="19" t="s">
        <v>10056</v>
      </c>
      <c r="B5749" s="20" t="s">
        <v>10054</v>
      </c>
      <c r="C5749" s="21" t="s">
        <v>161145</v>
      </c>
      <c r="D5749" s="21" t="s">
        <v>296</v>
      </c>
      <c r="E5749" s="23"/>
    </row>
    <row r="5750" spans="1:5" ht="20" customHeight="1">
      <c r="A5750" s="19" t="s">
        <v>10057</v>
      </c>
      <c r="B5750" s="20" t="s">
        <v>10054</v>
      </c>
      <c r="C5750" s="21" t="s">
        <v>161145</v>
      </c>
      <c r="D5750" s="21" t="s">
        <v>296</v>
      </c>
      <c r="E5750" s="23"/>
    </row>
    <row r="5751" spans="1:5" ht="20" customHeight="1">
      <c r="A5751" s="19" t="s">
        <v>10058</v>
      </c>
      <c r="B5751" s="20" t="s">
        <v>10059</v>
      </c>
      <c r="C5751" s="21" t="s">
        <v>161146</v>
      </c>
      <c r="D5751" s="21" t="s">
        <v>345</v>
      </c>
      <c r="E5751" s="23"/>
    </row>
    <row r="5752" spans="1:5" ht="20" customHeight="1">
      <c r="A5752" s="19" t="s">
        <v>10060</v>
      </c>
      <c r="B5752" s="20" t="s">
        <v>10061</v>
      </c>
      <c r="C5752" s="21" t="s">
        <v>161147</v>
      </c>
      <c r="D5752" s="21" t="s">
        <v>296</v>
      </c>
      <c r="E5752" s="23"/>
    </row>
    <row r="5753" spans="1:5" ht="20" customHeight="1">
      <c r="A5753" s="19" t="s">
        <v>10062</v>
      </c>
      <c r="B5753" s="20" t="s">
        <v>10063</v>
      </c>
      <c r="C5753" s="21" t="s">
        <v>161148</v>
      </c>
      <c r="D5753" s="21" t="s">
        <v>345</v>
      </c>
      <c r="E5753" s="23"/>
    </row>
    <row r="5754" spans="1:5" ht="20" customHeight="1">
      <c r="A5754" s="19" t="s">
        <v>10064</v>
      </c>
      <c r="B5754" s="20" t="s">
        <v>10065</v>
      </c>
      <c r="C5754" s="21" t="s">
        <v>161149</v>
      </c>
      <c r="D5754" s="21" t="s">
        <v>345</v>
      </c>
      <c r="E5754" s="23"/>
    </row>
    <row r="5755" spans="1:5" ht="20" customHeight="1">
      <c r="A5755" s="19" t="s">
        <v>10066</v>
      </c>
      <c r="B5755" s="20" t="s">
        <v>10067</v>
      </c>
      <c r="C5755" s="21" t="s">
        <v>161150</v>
      </c>
      <c r="D5755" s="21" t="s">
        <v>345</v>
      </c>
      <c r="E5755" s="23"/>
    </row>
    <row r="5756" spans="1:5" ht="20" customHeight="1">
      <c r="A5756" s="19" t="s">
        <v>10068</v>
      </c>
      <c r="B5756" s="20" t="s">
        <v>10069</v>
      </c>
      <c r="C5756" s="21" t="s">
        <v>161151</v>
      </c>
      <c r="D5756" s="21" t="s">
        <v>345</v>
      </c>
      <c r="E5756" s="23"/>
    </row>
    <row r="5757" spans="1:5" ht="20" customHeight="1">
      <c r="A5757" s="19" t="s">
        <v>10070</v>
      </c>
      <c r="B5757" s="20" t="s">
        <v>10069</v>
      </c>
      <c r="C5757" s="21" t="s">
        <v>161151</v>
      </c>
      <c r="D5757" s="21" t="s">
        <v>345</v>
      </c>
      <c r="E5757" s="23"/>
    </row>
    <row r="5758" spans="1:5" ht="20" customHeight="1">
      <c r="A5758" s="19" t="s">
        <v>10071</v>
      </c>
      <c r="B5758" s="20" t="s">
        <v>10072</v>
      </c>
      <c r="C5758" s="21" t="s">
        <v>161152</v>
      </c>
      <c r="D5758" s="21" t="s">
        <v>345</v>
      </c>
      <c r="E5758" s="23"/>
    </row>
    <row r="5759" spans="1:5" ht="20" customHeight="1">
      <c r="A5759" s="19" t="s">
        <v>10073</v>
      </c>
      <c r="B5759" s="20" t="s">
        <v>10074</v>
      </c>
      <c r="C5759" s="21" t="s">
        <v>161153</v>
      </c>
      <c r="D5759" s="21" t="s">
        <v>139</v>
      </c>
      <c r="E5759" s="23"/>
    </row>
    <row r="5760" spans="1:5" ht="20" customHeight="1">
      <c r="A5760" s="19" t="s">
        <v>10075</v>
      </c>
      <c r="B5760" s="20" t="s">
        <v>10076</v>
      </c>
      <c r="C5760" s="21" t="s">
        <v>161154</v>
      </c>
      <c r="D5760" s="21" t="s">
        <v>296</v>
      </c>
      <c r="E5760" s="23"/>
    </row>
    <row r="5761" spans="1:5" ht="20" customHeight="1">
      <c r="A5761" s="19" t="s">
        <v>10077</v>
      </c>
      <c r="B5761" s="20" t="s">
        <v>10076</v>
      </c>
      <c r="C5761" s="21" t="s">
        <v>161154</v>
      </c>
      <c r="D5761" s="21" t="s">
        <v>296</v>
      </c>
      <c r="E5761" s="23"/>
    </row>
    <row r="5762" spans="1:5" ht="20" customHeight="1">
      <c r="A5762" s="19" t="s">
        <v>10078</v>
      </c>
      <c r="B5762" s="20" t="s">
        <v>10079</v>
      </c>
      <c r="C5762" s="21" t="s">
        <v>161155</v>
      </c>
      <c r="D5762" s="21" t="s">
        <v>345</v>
      </c>
      <c r="E5762" s="23"/>
    </row>
    <row r="5763" spans="1:5" ht="20" customHeight="1">
      <c r="A5763" s="19" t="s">
        <v>10080</v>
      </c>
      <c r="B5763" s="20" t="s">
        <v>10081</v>
      </c>
      <c r="C5763" s="21" t="s">
        <v>159408</v>
      </c>
      <c r="D5763" s="21" t="s">
        <v>345</v>
      </c>
      <c r="E5763" s="23"/>
    </row>
    <row r="5764" spans="1:5" ht="20" customHeight="1">
      <c r="A5764" s="19" t="s">
        <v>10082</v>
      </c>
      <c r="B5764" s="24">
        <v>100</v>
      </c>
      <c r="C5764" s="21" t="s">
        <v>161156</v>
      </c>
      <c r="D5764" s="21" t="s">
        <v>345</v>
      </c>
      <c r="E5764" s="23"/>
    </row>
    <row r="5765" spans="1:5" ht="20" customHeight="1">
      <c r="A5765" s="19" t="s">
        <v>10083</v>
      </c>
      <c r="B5765" s="20" t="s">
        <v>10084</v>
      </c>
      <c r="C5765" s="21" t="s">
        <v>161157</v>
      </c>
      <c r="D5765" s="21" t="s">
        <v>345</v>
      </c>
      <c r="E5765" s="23"/>
    </row>
    <row r="5766" spans="1:5" ht="20" customHeight="1">
      <c r="A5766" s="19" t="s">
        <v>10085</v>
      </c>
      <c r="B5766" s="20" t="s">
        <v>10084</v>
      </c>
      <c r="C5766" s="21" t="s">
        <v>161157</v>
      </c>
      <c r="D5766" s="21" t="s">
        <v>345</v>
      </c>
      <c r="E5766" s="23"/>
    </row>
    <row r="5767" spans="1:5" ht="20" customHeight="1">
      <c r="A5767" s="19" t="s">
        <v>10086</v>
      </c>
      <c r="B5767" s="20" t="s">
        <v>10087</v>
      </c>
      <c r="C5767" s="21" t="s">
        <v>161158</v>
      </c>
      <c r="D5767" s="21" t="s">
        <v>345</v>
      </c>
      <c r="E5767" s="23"/>
    </row>
    <row r="5768" spans="1:5" ht="20" customHeight="1">
      <c r="A5768" s="19" t="s">
        <v>10088</v>
      </c>
      <c r="B5768" s="20" t="s">
        <v>10089</v>
      </c>
      <c r="C5768" s="21" t="s">
        <v>161159</v>
      </c>
      <c r="D5768" s="21" t="s">
        <v>345</v>
      </c>
      <c r="E5768" s="23"/>
    </row>
    <row r="5769" spans="1:5" ht="20" customHeight="1">
      <c r="A5769" s="19" t="s">
        <v>10090</v>
      </c>
      <c r="B5769" s="20" t="s">
        <v>10089</v>
      </c>
      <c r="C5769" s="21" t="s">
        <v>161159</v>
      </c>
      <c r="D5769" s="21" t="s">
        <v>345</v>
      </c>
      <c r="E5769" s="23"/>
    </row>
    <row r="5770" spans="1:5" ht="20" customHeight="1">
      <c r="A5770" s="19" t="s">
        <v>10091</v>
      </c>
      <c r="B5770" s="20" t="s">
        <v>10089</v>
      </c>
      <c r="C5770" s="21" t="s">
        <v>161159</v>
      </c>
      <c r="D5770" s="21" t="s">
        <v>345</v>
      </c>
      <c r="E5770" s="23"/>
    </row>
    <row r="5771" spans="1:5" ht="20" customHeight="1">
      <c r="A5771" s="19" t="s">
        <v>10092</v>
      </c>
      <c r="B5771" s="20" t="s">
        <v>10089</v>
      </c>
      <c r="C5771" s="21" t="s">
        <v>161159</v>
      </c>
      <c r="D5771" s="21" t="s">
        <v>345</v>
      </c>
      <c r="E5771" s="23"/>
    </row>
    <row r="5772" spans="1:5" ht="20" customHeight="1">
      <c r="A5772" s="19" t="s">
        <v>10093</v>
      </c>
      <c r="B5772" s="20" t="s">
        <v>10089</v>
      </c>
      <c r="C5772" s="21" t="s">
        <v>161159</v>
      </c>
      <c r="D5772" s="21" t="s">
        <v>345</v>
      </c>
      <c r="E5772" s="23"/>
    </row>
    <row r="5773" spans="1:5" ht="20" customHeight="1">
      <c r="A5773" s="19" t="s">
        <v>10094</v>
      </c>
      <c r="B5773" s="20" t="s">
        <v>10095</v>
      </c>
      <c r="C5773" s="21" t="s">
        <v>159693</v>
      </c>
      <c r="D5773" s="21" t="s">
        <v>345</v>
      </c>
      <c r="E5773" s="23"/>
    </row>
    <row r="5774" spans="1:5" ht="20" customHeight="1">
      <c r="A5774" s="19" t="s">
        <v>10096</v>
      </c>
      <c r="B5774" s="20" t="s">
        <v>10097</v>
      </c>
      <c r="C5774" s="21" t="s">
        <v>161160</v>
      </c>
      <c r="D5774" s="21" t="s">
        <v>345</v>
      </c>
      <c r="E5774" s="23"/>
    </row>
    <row r="5775" spans="1:5" ht="20" customHeight="1">
      <c r="A5775" s="19" t="s">
        <v>10098</v>
      </c>
      <c r="B5775" s="20" t="s">
        <v>10099</v>
      </c>
      <c r="C5775" s="21" t="s">
        <v>161161</v>
      </c>
      <c r="D5775" s="21" t="s">
        <v>296</v>
      </c>
      <c r="E5775" s="23"/>
    </row>
    <row r="5776" spans="1:5" ht="20" customHeight="1">
      <c r="A5776" s="19" t="s">
        <v>10100</v>
      </c>
      <c r="B5776" s="20" t="s">
        <v>10099</v>
      </c>
      <c r="C5776" s="21" t="s">
        <v>161161</v>
      </c>
      <c r="D5776" s="21" t="s">
        <v>296</v>
      </c>
      <c r="E5776" s="23"/>
    </row>
    <row r="5777" spans="1:5" ht="20" customHeight="1">
      <c r="A5777" s="19" t="s">
        <v>10101</v>
      </c>
      <c r="B5777" s="20" t="s">
        <v>10099</v>
      </c>
      <c r="C5777" s="21" t="s">
        <v>161161</v>
      </c>
      <c r="D5777" s="21" t="s">
        <v>296</v>
      </c>
      <c r="E5777" s="23"/>
    </row>
    <row r="5778" spans="1:5" ht="20" customHeight="1">
      <c r="A5778" s="19" t="s">
        <v>10102</v>
      </c>
      <c r="B5778" s="20" t="s">
        <v>10103</v>
      </c>
      <c r="C5778" s="21" t="s">
        <v>161162</v>
      </c>
      <c r="D5778" s="21" t="s">
        <v>345</v>
      </c>
      <c r="E5778" s="23"/>
    </row>
    <row r="5779" spans="1:5" ht="20" customHeight="1">
      <c r="A5779" s="19" t="s">
        <v>10104</v>
      </c>
      <c r="B5779" s="20" t="s">
        <v>10105</v>
      </c>
      <c r="C5779" s="21" t="s">
        <v>161163</v>
      </c>
      <c r="D5779" s="21" t="s">
        <v>345</v>
      </c>
      <c r="E5779" s="23"/>
    </row>
    <row r="5780" spans="1:5" ht="20" customHeight="1">
      <c r="A5780" s="19" t="s">
        <v>10106</v>
      </c>
      <c r="B5780" s="20" t="s">
        <v>10105</v>
      </c>
      <c r="C5780" s="21" t="s">
        <v>161163</v>
      </c>
      <c r="D5780" s="21" t="s">
        <v>345</v>
      </c>
      <c r="E5780" s="23"/>
    </row>
    <row r="5781" spans="1:5" ht="20" customHeight="1">
      <c r="A5781" s="19" t="s">
        <v>10107</v>
      </c>
      <c r="B5781" s="20" t="s">
        <v>10108</v>
      </c>
      <c r="C5781" s="21" t="s">
        <v>161164</v>
      </c>
      <c r="D5781" s="21" t="s">
        <v>296</v>
      </c>
      <c r="E5781" s="23"/>
    </row>
    <row r="5782" spans="1:5" ht="20" customHeight="1">
      <c r="A5782" s="19" t="s">
        <v>10109</v>
      </c>
      <c r="B5782" s="20" t="s">
        <v>10108</v>
      </c>
      <c r="C5782" s="21" t="s">
        <v>161164</v>
      </c>
      <c r="D5782" s="21" t="s">
        <v>296</v>
      </c>
      <c r="E5782" s="23"/>
    </row>
    <row r="5783" spans="1:5" ht="20" customHeight="1">
      <c r="A5783" s="19" t="s">
        <v>10110</v>
      </c>
      <c r="B5783" s="20" t="s">
        <v>10111</v>
      </c>
      <c r="C5783" s="21" t="s">
        <v>161165</v>
      </c>
      <c r="D5783" s="21" t="s">
        <v>345</v>
      </c>
      <c r="E5783" s="23"/>
    </row>
    <row r="5784" spans="1:5" ht="20" customHeight="1">
      <c r="A5784" s="19" t="s">
        <v>10112</v>
      </c>
      <c r="B5784" s="20" t="s">
        <v>10113</v>
      </c>
      <c r="C5784" s="21" t="s">
        <v>161166</v>
      </c>
      <c r="D5784" s="21" t="s">
        <v>296</v>
      </c>
      <c r="E5784" s="23"/>
    </row>
    <row r="5785" spans="1:5" ht="20" customHeight="1">
      <c r="A5785" s="19" t="s">
        <v>10114</v>
      </c>
      <c r="B5785" s="20" t="s">
        <v>10115</v>
      </c>
      <c r="C5785" s="21" t="s">
        <v>161167</v>
      </c>
      <c r="D5785" s="21" t="s">
        <v>345</v>
      </c>
      <c r="E5785" s="23"/>
    </row>
    <row r="5786" spans="1:5" ht="20" customHeight="1">
      <c r="A5786" s="19" t="s">
        <v>10116</v>
      </c>
      <c r="B5786" s="20" t="s">
        <v>10117</v>
      </c>
      <c r="C5786" s="21" t="s">
        <v>161168</v>
      </c>
      <c r="D5786" s="21" t="s">
        <v>345</v>
      </c>
      <c r="E5786" s="23"/>
    </row>
    <row r="5787" spans="1:5" ht="20" customHeight="1">
      <c r="A5787" s="19" t="s">
        <v>10118</v>
      </c>
      <c r="B5787" s="20" t="s">
        <v>10117</v>
      </c>
      <c r="C5787" s="21" t="s">
        <v>161168</v>
      </c>
      <c r="D5787" s="21" t="s">
        <v>345</v>
      </c>
      <c r="E5787" s="23"/>
    </row>
    <row r="5788" spans="1:5" ht="20" customHeight="1">
      <c r="A5788" s="19" t="s">
        <v>10119</v>
      </c>
      <c r="B5788" s="20" t="s">
        <v>10117</v>
      </c>
      <c r="C5788" s="21" t="s">
        <v>161168</v>
      </c>
      <c r="D5788" s="21" t="s">
        <v>345</v>
      </c>
      <c r="E5788" s="23"/>
    </row>
    <row r="5789" spans="1:5" ht="20" customHeight="1">
      <c r="A5789" s="19" t="s">
        <v>10120</v>
      </c>
      <c r="B5789" s="20" t="s">
        <v>10117</v>
      </c>
      <c r="C5789" s="21" t="s">
        <v>161168</v>
      </c>
      <c r="D5789" s="21" t="s">
        <v>345</v>
      </c>
      <c r="E5789" s="23"/>
    </row>
    <row r="5790" spans="1:5" ht="20" customHeight="1">
      <c r="A5790" s="19" t="s">
        <v>10121</v>
      </c>
      <c r="B5790" s="20" t="s">
        <v>10117</v>
      </c>
      <c r="C5790" s="21" t="s">
        <v>161168</v>
      </c>
      <c r="D5790" s="21" t="s">
        <v>345</v>
      </c>
      <c r="E5790" s="23"/>
    </row>
    <row r="5791" spans="1:5" ht="20" customHeight="1">
      <c r="A5791" s="19" t="s">
        <v>10122</v>
      </c>
      <c r="B5791" s="20" t="s">
        <v>10123</v>
      </c>
      <c r="C5791" s="21" t="s">
        <v>161169</v>
      </c>
      <c r="D5791" s="21" t="s">
        <v>345</v>
      </c>
      <c r="E5791" s="23"/>
    </row>
    <row r="5792" spans="1:5" ht="20" customHeight="1">
      <c r="A5792" s="19" t="s">
        <v>10124</v>
      </c>
      <c r="B5792" s="20" t="s">
        <v>10125</v>
      </c>
      <c r="C5792" s="21" t="s">
        <v>161170</v>
      </c>
      <c r="D5792" s="21" t="s">
        <v>296</v>
      </c>
      <c r="E5792" s="23"/>
    </row>
    <row r="5793" spans="1:5" ht="20" customHeight="1">
      <c r="A5793" s="19" t="s">
        <v>10126</v>
      </c>
      <c r="B5793" s="20" t="s">
        <v>10125</v>
      </c>
      <c r="C5793" s="21" t="s">
        <v>161170</v>
      </c>
      <c r="D5793" s="21" t="s">
        <v>296</v>
      </c>
      <c r="E5793" s="23"/>
    </row>
    <row r="5794" spans="1:5" ht="20" customHeight="1">
      <c r="A5794" s="19" t="s">
        <v>10127</v>
      </c>
      <c r="B5794" s="20" t="s">
        <v>10128</v>
      </c>
      <c r="C5794" s="21" t="s">
        <v>161171</v>
      </c>
      <c r="D5794" s="21" t="s">
        <v>296</v>
      </c>
      <c r="E5794" s="23"/>
    </row>
    <row r="5795" spans="1:5" ht="20" customHeight="1">
      <c r="A5795" s="19" t="s">
        <v>10129</v>
      </c>
      <c r="B5795" s="20" t="s">
        <v>10130</v>
      </c>
      <c r="C5795" s="21" t="s">
        <v>161172</v>
      </c>
      <c r="D5795" s="21" t="s">
        <v>345</v>
      </c>
      <c r="E5795" s="23"/>
    </row>
    <row r="5796" spans="1:5" ht="20" customHeight="1">
      <c r="A5796" s="19" t="s">
        <v>10131</v>
      </c>
      <c r="B5796" s="20" t="s">
        <v>10130</v>
      </c>
      <c r="C5796" s="21" t="s">
        <v>161172</v>
      </c>
      <c r="D5796" s="21" t="s">
        <v>345</v>
      </c>
      <c r="E5796" s="23"/>
    </row>
    <row r="5797" spans="1:5" ht="20" customHeight="1">
      <c r="A5797" s="19" t="s">
        <v>10132</v>
      </c>
      <c r="B5797" s="20" t="s">
        <v>10130</v>
      </c>
      <c r="C5797" s="21" t="s">
        <v>161172</v>
      </c>
      <c r="D5797" s="21" t="s">
        <v>345</v>
      </c>
      <c r="E5797" s="23"/>
    </row>
    <row r="5798" spans="1:5" ht="20" customHeight="1">
      <c r="A5798" s="19" t="s">
        <v>10133</v>
      </c>
      <c r="B5798" s="20" t="s">
        <v>10130</v>
      </c>
      <c r="C5798" s="21" t="s">
        <v>161172</v>
      </c>
      <c r="D5798" s="21" t="s">
        <v>345</v>
      </c>
      <c r="E5798" s="23"/>
    </row>
    <row r="5799" spans="1:5" ht="20" customHeight="1">
      <c r="A5799" s="19" t="s">
        <v>10134</v>
      </c>
      <c r="B5799" s="20" t="s">
        <v>10130</v>
      </c>
      <c r="C5799" s="21" t="s">
        <v>161172</v>
      </c>
      <c r="D5799" s="21" t="s">
        <v>345</v>
      </c>
      <c r="E5799" s="23"/>
    </row>
    <row r="5800" spans="1:5" ht="20" customHeight="1">
      <c r="A5800" s="19" t="s">
        <v>10135</v>
      </c>
      <c r="B5800" s="20" t="s">
        <v>10136</v>
      </c>
      <c r="C5800" s="21" t="s">
        <v>161173</v>
      </c>
      <c r="D5800" s="21" t="s">
        <v>296</v>
      </c>
      <c r="E5800" s="23"/>
    </row>
    <row r="5801" spans="1:5" ht="20" customHeight="1">
      <c r="A5801" s="19" t="s">
        <v>10137</v>
      </c>
      <c r="B5801" s="20" t="s">
        <v>10138</v>
      </c>
      <c r="C5801" s="21" t="s">
        <v>161174</v>
      </c>
      <c r="D5801" s="21" t="s">
        <v>296</v>
      </c>
      <c r="E5801" s="23"/>
    </row>
    <row r="5802" spans="1:5" ht="20" customHeight="1">
      <c r="A5802" s="19" t="s">
        <v>10139</v>
      </c>
      <c r="B5802" s="20" t="s">
        <v>10140</v>
      </c>
      <c r="C5802" s="21" t="s">
        <v>161175</v>
      </c>
      <c r="D5802" s="21" t="s">
        <v>345</v>
      </c>
      <c r="E5802" s="23"/>
    </row>
    <row r="5803" spans="1:5" ht="20" customHeight="1">
      <c r="A5803" s="19" t="s">
        <v>10141</v>
      </c>
      <c r="B5803" s="20" t="s">
        <v>10142</v>
      </c>
      <c r="C5803" s="21" t="s">
        <v>161176</v>
      </c>
      <c r="D5803" s="21" t="s">
        <v>345</v>
      </c>
      <c r="E5803" s="23"/>
    </row>
    <row r="5804" spans="1:5" ht="20" customHeight="1">
      <c r="A5804" s="19" t="s">
        <v>10143</v>
      </c>
      <c r="B5804" s="20" t="s">
        <v>10144</v>
      </c>
      <c r="C5804" s="21" t="s">
        <v>161177</v>
      </c>
      <c r="D5804" s="21" t="s">
        <v>345</v>
      </c>
      <c r="E5804" s="23"/>
    </row>
    <row r="5805" spans="1:5" ht="20" customHeight="1">
      <c r="A5805" s="19" t="s">
        <v>10145</v>
      </c>
      <c r="B5805" s="20" t="s">
        <v>10146</v>
      </c>
      <c r="C5805" s="21" t="s">
        <v>161178</v>
      </c>
      <c r="D5805" s="21" t="s">
        <v>345</v>
      </c>
      <c r="E5805" s="23"/>
    </row>
    <row r="5806" spans="1:5" ht="20" customHeight="1">
      <c r="A5806" s="19" t="s">
        <v>10147</v>
      </c>
      <c r="B5806" s="20" t="s">
        <v>10148</v>
      </c>
      <c r="C5806" s="21" t="s">
        <v>161179</v>
      </c>
      <c r="D5806" s="21" t="s">
        <v>345</v>
      </c>
      <c r="E5806" s="23"/>
    </row>
    <row r="5807" spans="1:5" ht="20" customHeight="1">
      <c r="A5807" s="19" t="s">
        <v>10149</v>
      </c>
      <c r="B5807" s="20" t="s">
        <v>10148</v>
      </c>
      <c r="C5807" s="21" t="s">
        <v>161179</v>
      </c>
      <c r="D5807" s="21" t="s">
        <v>345</v>
      </c>
      <c r="E5807" s="23"/>
    </row>
    <row r="5808" spans="1:5" ht="20" customHeight="1">
      <c r="A5808" s="19" t="s">
        <v>10150</v>
      </c>
      <c r="B5808" s="20" t="s">
        <v>10151</v>
      </c>
      <c r="C5808" s="21" t="s">
        <v>161180</v>
      </c>
      <c r="D5808" s="21" t="s">
        <v>345</v>
      </c>
      <c r="E5808" s="23"/>
    </row>
    <row r="5809" spans="1:5" ht="20" customHeight="1">
      <c r="A5809" s="19" t="s">
        <v>10152</v>
      </c>
      <c r="B5809" s="20" t="s">
        <v>10153</v>
      </c>
      <c r="C5809" s="21" t="s">
        <v>161181</v>
      </c>
      <c r="D5809" s="21" t="s">
        <v>296</v>
      </c>
      <c r="E5809" s="23"/>
    </row>
    <row r="5810" spans="1:5" ht="20" customHeight="1">
      <c r="A5810" s="19" t="s">
        <v>10154</v>
      </c>
      <c r="B5810" s="20" t="s">
        <v>10153</v>
      </c>
      <c r="C5810" s="21" t="s">
        <v>161181</v>
      </c>
      <c r="D5810" s="21" t="s">
        <v>296</v>
      </c>
      <c r="E5810" s="23"/>
    </row>
    <row r="5811" spans="1:5" ht="20" customHeight="1">
      <c r="A5811" s="19" t="s">
        <v>10155</v>
      </c>
      <c r="B5811" s="20" t="s">
        <v>10153</v>
      </c>
      <c r="C5811" s="21" t="s">
        <v>161181</v>
      </c>
      <c r="D5811" s="21" t="s">
        <v>296</v>
      </c>
      <c r="E5811" s="23"/>
    </row>
    <row r="5812" spans="1:5" ht="20" customHeight="1">
      <c r="A5812" s="19" t="s">
        <v>10156</v>
      </c>
      <c r="B5812" s="20" t="s">
        <v>10157</v>
      </c>
      <c r="C5812" s="21" t="s">
        <v>161182</v>
      </c>
      <c r="D5812" s="21" t="s">
        <v>345</v>
      </c>
      <c r="E5812" s="23"/>
    </row>
    <row r="5813" spans="1:5" ht="20" customHeight="1">
      <c r="A5813" s="19" t="s">
        <v>10158</v>
      </c>
      <c r="B5813" s="20" t="s">
        <v>10159</v>
      </c>
      <c r="C5813" s="21" t="s">
        <v>161183</v>
      </c>
      <c r="D5813" s="21" t="s">
        <v>345</v>
      </c>
      <c r="E5813" s="23"/>
    </row>
    <row r="5814" spans="1:5" ht="20" customHeight="1">
      <c r="A5814" s="19" t="s">
        <v>10160</v>
      </c>
      <c r="B5814" s="20" t="s">
        <v>10161</v>
      </c>
      <c r="C5814" s="21" t="s">
        <v>161184</v>
      </c>
      <c r="D5814" s="21" t="s">
        <v>345</v>
      </c>
      <c r="E5814" s="23"/>
    </row>
    <row r="5815" spans="1:5" ht="20" customHeight="1">
      <c r="A5815" s="19" t="s">
        <v>10162</v>
      </c>
      <c r="B5815" s="20" t="s">
        <v>10163</v>
      </c>
      <c r="C5815" s="21" t="s">
        <v>161185</v>
      </c>
      <c r="D5815" s="21" t="s">
        <v>345</v>
      </c>
      <c r="E5815" s="23"/>
    </row>
    <row r="5816" spans="1:5" ht="20" customHeight="1">
      <c r="A5816" s="19" t="s">
        <v>10164</v>
      </c>
      <c r="B5816" s="20" t="s">
        <v>10163</v>
      </c>
      <c r="C5816" s="21" t="s">
        <v>161185</v>
      </c>
      <c r="D5816" s="21" t="s">
        <v>345</v>
      </c>
      <c r="E5816" s="23"/>
    </row>
    <row r="5817" spans="1:5" ht="20" customHeight="1">
      <c r="A5817" s="19" t="s">
        <v>10165</v>
      </c>
      <c r="B5817" s="20" t="s">
        <v>10166</v>
      </c>
      <c r="C5817" s="21" t="s">
        <v>161186</v>
      </c>
      <c r="D5817" s="21" t="s">
        <v>345</v>
      </c>
      <c r="E5817" s="23"/>
    </row>
    <row r="5818" spans="1:5" ht="20" customHeight="1">
      <c r="A5818" s="19" t="s">
        <v>10167</v>
      </c>
      <c r="B5818" s="20" t="s">
        <v>10168</v>
      </c>
      <c r="C5818" s="21" t="s">
        <v>161187</v>
      </c>
      <c r="D5818" s="21" t="s">
        <v>296</v>
      </c>
      <c r="E5818" s="23"/>
    </row>
    <row r="5819" spans="1:5" ht="20" customHeight="1">
      <c r="A5819" s="19" t="s">
        <v>10169</v>
      </c>
      <c r="B5819" s="20" t="s">
        <v>10170</v>
      </c>
      <c r="C5819" s="21" t="s">
        <v>160543</v>
      </c>
      <c r="D5819" s="21" t="s">
        <v>345</v>
      </c>
      <c r="E5819" s="23"/>
    </row>
    <row r="5820" spans="1:5" ht="20" customHeight="1">
      <c r="A5820" s="19" t="s">
        <v>10171</v>
      </c>
      <c r="B5820" s="20" t="s">
        <v>10172</v>
      </c>
      <c r="C5820" s="21" t="s">
        <v>161188</v>
      </c>
      <c r="D5820" s="21" t="s">
        <v>345</v>
      </c>
      <c r="E5820" s="23"/>
    </row>
    <row r="5821" spans="1:5" ht="20" customHeight="1">
      <c r="A5821" s="19" t="s">
        <v>10173</v>
      </c>
      <c r="B5821" s="20" t="s">
        <v>10174</v>
      </c>
      <c r="C5821" s="21" t="s">
        <v>161189</v>
      </c>
      <c r="D5821" s="21" t="s">
        <v>345</v>
      </c>
      <c r="E5821" s="23"/>
    </row>
    <row r="5822" spans="1:5" ht="20" customHeight="1">
      <c r="A5822" s="19" t="s">
        <v>10175</v>
      </c>
      <c r="B5822" s="20" t="s">
        <v>10176</v>
      </c>
      <c r="C5822" s="21" t="s">
        <v>161190</v>
      </c>
      <c r="D5822" s="21" t="s">
        <v>296</v>
      </c>
      <c r="E5822" s="23"/>
    </row>
    <row r="5823" spans="1:5" ht="20" customHeight="1">
      <c r="A5823" s="19" t="s">
        <v>10177</v>
      </c>
      <c r="B5823" s="20" t="s">
        <v>10176</v>
      </c>
      <c r="C5823" s="21" t="s">
        <v>161190</v>
      </c>
      <c r="D5823" s="21" t="s">
        <v>296</v>
      </c>
      <c r="E5823" s="23"/>
    </row>
    <row r="5824" spans="1:5" ht="20" customHeight="1">
      <c r="A5824" s="19" t="s">
        <v>10178</v>
      </c>
      <c r="B5824" s="20" t="s">
        <v>10176</v>
      </c>
      <c r="C5824" s="21" t="s">
        <v>161190</v>
      </c>
      <c r="D5824" s="21" t="s">
        <v>296</v>
      </c>
      <c r="E5824" s="23"/>
    </row>
    <row r="5825" spans="1:5" ht="20" customHeight="1">
      <c r="A5825" s="19" t="s">
        <v>10179</v>
      </c>
      <c r="B5825" s="20" t="s">
        <v>10180</v>
      </c>
      <c r="C5825" s="21" t="s">
        <v>161191</v>
      </c>
      <c r="D5825" s="21" t="s">
        <v>345</v>
      </c>
      <c r="E5825" s="23"/>
    </row>
    <row r="5826" spans="1:5" ht="20" customHeight="1">
      <c r="A5826" s="19" t="s">
        <v>10181</v>
      </c>
      <c r="B5826" s="20" t="s">
        <v>10182</v>
      </c>
      <c r="C5826" s="21" t="s">
        <v>161192</v>
      </c>
      <c r="D5826" s="21" t="s">
        <v>345</v>
      </c>
      <c r="E5826" s="23"/>
    </row>
    <row r="5827" spans="1:5" ht="20" customHeight="1">
      <c r="A5827" s="19" t="s">
        <v>10183</v>
      </c>
      <c r="B5827" s="20" t="s">
        <v>10182</v>
      </c>
      <c r="C5827" s="21" t="s">
        <v>161192</v>
      </c>
      <c r="D5827" s="21" t="s">
        <v>345</v>
      </c>
      <c r="E5827" s="23"/>
    </row>
    <row r="5828" spans="1:5" ht="20" customHeight="1">
      <c r="A5828" s="19" t="s">
        <v>10184</v>
      </c>
      <c r="B5828" s="20" t="s">
        <v>10185</v>
      </c>
      <c r="C5828" s="21" t="s">
        <v>161193</v>
      </c>
      <c r="D5828" s="21" t="s">
        <v>345</v>
      </c>
      <c r="E5828" s="23"/>
    </row>
    <row r="5829" spans="1:5" ht="20" customHeight="1">
      <c r="A5829" s="19" t="s">
        <v>10186</v>
      </c>
      <c r="B5829" s="20" t="s">
        <v>10187</v>
      </c>
      <c r="C5829" s="21" t="s">
        <v>161194</v>
      </c>
      <c r="D5829" s="21" t="s">
        <v>345</v>
      </c>
      <c r="E5829" s="23"/>
    </row>
    <row r="5830" spans="1:5" ht="20" customHeight="1">
      <c r="A5830" s="19" t="s">
        <v>10188</v>
      </c>
      <c r="B5830" s="20" t="s">
        <v>10187</v>
      </c>
      <c r="C5830" s="21" t="s">
        <v>161194</v>
      </c>
      <c r="D5830" s="21" t="s">
        <v>345</v>
      </c>
      <c r="E5830" s="23"/>
    </row>
    <row r="5831" spans="1:5" ht="20" customHeight="1">
      <c r="A5831" s="19" t="s">
        <v>10189</v>
      </c>
      <c r="B5831" s="20" t="s">
        <v>10190</v>
      </c>
      <c r="C5831" s="21" t="s">
        <v>161195</v>
      </c>
      <c r="D5831" s="21" t="s">
        <v>345</v>
      </c>
      <c r="E5831" s="23"/>
    </row>
    <row r="5832" spans="1:5" ht="20" customHeight="1">
      <c r="A5832" s="19" t="s">
        <v>10191</v>
      </c>
      <c r="B5832" s="20" t="s">
        <v>10192</v>
      </c>
      <c r="C5832" s="21" t="s">
        <v>161196</v>
      </c>
      <c r="D5832" s="21" t="s">
        <v>345</v>
      </c>
      <c r="E5832" s="23"/>
    </row>
    <row r="5833" spans="1:5" ht="20" customHeight="1">
      <c r="A5833" s="19" t="s">
        <v>10193</v>
      </c>
      <c r="B5833" s="20" t="s">
        <v>10192</v>
      </c>
      <c r="C5833" s="21" t="s">
        <v>161196</v>
      </c>
      <c r="D5833" s="21" t="s">
        <v>345</v>
      </c>
      <c r="E5833" s="23"/>
    </row>
    <row r="5834" spans="1:5" ht="20" customHeight="1">
      <c r="A5834" s="19" t="s">
        <v>10194</v>
      </c>
      <c r="B5834" s="20" t="s">
        <v>10195</v>
      </c>
      <c r="C5834" s="21" t="s">
        <v>161197</v>
      </c>
      <c r="D5834" s="21" t="s">
        <v>345</v>
      </c>
      <c r="E5834" s="23"/>
    </row>
    <row r="5835" spans="1:5" ht="20" customHeight="1">
      <c r="A5835" s="19" t="s">
        <v>10196</v>
      </c>
      <c r="B5835" s="20" t="s">
        <v>10197</v>
      </c>
      <c r="C5835" s="21" t="s">
        <v>158497</v>
      </c>
      <c r="D5835" s="21" t="s">
        <v>345</v>
      </c>
      <c r="E5835" s="23"/>
    </row>
    <row r="5836" spans="1:5" ht="20" customHeight="1">
      <c r="A5836" s="19" t="s">
        <v>10198</v>
      </c>
      <c r="B5836" s="20" t="s">
        <v>10197</v>
      </c>
      <c r="C5836" s="21" t="s">
        <v>158497</v>
      </c>
      <c r="D5836" s="21" t="s">
        <v>345</v>
      </c>
      <c r="E5836" s="23"/>
    </row>
    <row r="5837" spans="1:5" ht="20" customHeight="1">
      <c r="A5837" s="19" t="s">
        <v>10199</v>
      </c>
      <c r="B5837" s="20" t="s">
        <v>10197</v>
      </c>
      <c r="C5837" s="21" t="s">
        <v>158497</v>
      </c>
      <c r="D5837" s="21" t="s">
        <v>345</v>
      </c>
      <c r="E5837" s="23"/>
    </row>
    <row r="5838" spans="1:5" ht="20" customHeight="1">
      <c r="A5838" s="19" t="s">
        <v>10200</v>
      </c>
      <c r="B5838" s="20" t="s">
        <v>10201</v>
      </c>
      <c r="C5838" s="21" t="s">
        <v>161198</v>
      </c>
      <c r="D5838" s="21" t="s">
        <v>296</v>
      </c>
      <c r="E5838" s="23"/>
    </row>
    <row r="5839" spans="1:5" ht="20" customHeight="1">
      <c r="A5839" s="19" t="s">
        <v>10202</v>
      </c>
      <c r="B5839" s="20" t="s">
        <v>10201</v>
      </c>
      <c r="C5839" s="21" t="s">
        <v>161198</v>
      </c>
      <c r="D5839" s="21" t="s">
        <v>296</v>
      </c>
      <c r="E5839" s="23"/>
    </row>
    <row r="5840" spans="1:5" ht="20" customHeight="1">
      <c r="A5840" s="19" t="s">
        <v>10203</v>
      </c>
      <c r="B5840" s="20" t="s">
        <v>10201</v>
      </c>
      <c r="C5840" s="21" t="s">
        <v>161198</v>
      </c>
      <c r="D5840" s="21" t="s">
        <v>296</v>
      </c>
      <c r="E5840" s="23"/>
    </row>
    <row r="5841" spans="1:5" ht="20" customHeight="1">
      <c r="A5841" s="19" t="s">
        <v>10204</v>
      </c>
      <c r="B5841" s="20" t="s">
        <v>10205</v>
      </c>
      <c r="C5841" s="21" t="s">
        <v>161199</v>
      </c>
      <c r="D5841" s="21" t="s">
        <v>139</v>
      </c>
      <c r="E5841" s="23"/>
    </row>
    <row r="5842" spans="1:5" ht="20" customHeight="1">
      <c r="A5842" s="19" t="s">
        <v>10206</v>
      </c>
      <c r="B5842" s="20" t="s">
        <v>10207</v>
      </c>
      <c r="C5842" s="21" t="s">
        <v>161200</v>
      </c>
      <c r="D5842" s="21" t="s">
        <v>345</v>
      </c>
      <c r="E5842" s="23"/>
    </row>
    <row r="5843" spans="1:5" ht="20" customHeight="1">
      <c r="A5843" s="19" t="s">
        <v>10208</v>
      </c>
      <c r="B5843" s="20" t="s">
        <v>10209</v>
      </c>
      <c r="C5843" s="21" t="s">
        <v>161201</v>
      </c>
      <c r="D5843" s="21" t="s">
        <v>296</v>
      </c>
      <c r="E5843" s="23"/>
    </row>
    <row r="5844" spans="1:5" ht="20" customHeight="1">
      <c r="A5844" s="19" t="s">
        <v>10210</v>
      </c>
      <c r="B5844" s="20" t="s">
        <v>10211</v>
      </c>
      <c r="C5844" s="21" t="s">
        <v>161202</v>
      </c>
      <c r="D5844" s="21" t="s">
        <v>345</v>
      </c>
      <c r="E5844" s="23"/>
    </row>
    <row r="5845" spans="1:5" ht="20" customHeight="1">
      <c r="A5845" s="19" t="s">
        <v>10212</v>
      </c>
      <c r="B5845" s="20" t="s">
        <v>10213</v>
      </c>
      <c r="C5845" s="21" t="s">
        <v>161203</v>
      </c>
      <c r="D5845" s="21" t="s">
        <v>345</v>
      </c>
      <c r="E5845" s="23"/>
    </row>
    <row r="5846" spans="1:5" ht="20" customHeight="1">
      <c r="A5846" s="19" t="s">
        <v>10214</v>
      </c>
      <c r="B5846" s="20" t="s">
        <v>10215</v>
      </c>
      <c r="C5846" s="21" t="s">
        <v>161204</v>
      </c>
      <c r="D5846" s="21" t="s">
        <v>345</v>
      </c>
      <c r="E5846" s="23"/>
    </row>
    <row r="5847" spans="1:5" ht="20" customHeight="1">
      <c r="A5847" s="19" t="s">
        <v>10216</v>
      </c>
      <c r="B5847" s="20" t="s">
        <v>10217</v>
      </c>
      <c r="C5847" s="21" t="s">
        <v>161205</v>
      </c>
      <c r="D5847" s="21" t="s">
        <v>345</v>
      </c>
      <c r="E5847" s="23"/>
    </row>
    <row r="5848" spans="1:5" ht="20" customHeight="1">
      <c r="A5848" s="19" t="s">
        <v>10218</v>
      </c>
      <c r="B5848" s="20" t="s">
        <v>10219</v>
      </c>
      <c r="C5848" s="21" t="s">
        <v>161206</v>
      </c>
      <c r="D5848" s="21" t="s">
        <v>345</v>
      </c>
      <c r="E5848" s="23"/>
    </row>
    <row r="5849" spans="1:5" ht="20" customHeight="1">
      <c r="A5849" s="19" t="s">
        <v>10220</v>
      </c>
      <c r="B5849" s="20" t="s">
        <v>10219</v>
      </c>
      <c r="C5849" s="21" t="s">
        <v>161206</v>
      </c>
      <c r="D5849" s="21" t="s">
        <v>345</v>
      </c>
      <c r="E5849" s="23"/>
    </row>
    <row r="5850" spans="1:5" ht="20" customHeight="1">
      <c r="A5850" s="19" t="s">
        <v>10221</v>
      </c>
      <c r="B5850" s="20" t="s">
        <v>10222</v>
      </c>
      <c r="C5850" s="21" t="s">
        <v>161207</v>
      </c>
      <c r="D5850" s="21" t="s">
        <v>345</v>
      </c>
      <c r="E5850" s="23"/>
    </row>
    <row r="5851" spans="1:5" ht="20" customHeight="1">
      <c r="A5851" s="19" t="s">
        <v>10223</v>
      </c>
      <c r="B5851" s="20" t="s">
        <v>10224</v>
      </c>
      <c r="C5851" s="21" t="s">
        <v>161208</v>
      </c>
      <c r="D5851" s="21" t="s">
        <v>345</v>
      </c>
      <c r="E5851" s="23"/>
    </row>
    <row r="5852" spans="1:5" ht="20" customHeight="1">
      <c r="A5852" s="19" t="s">
        <v>10225</v>
      </c>
      <c r="B5852" s="20" t="s">
        <v>10226</v>
      </c>
      <c r="C5852" s="21" t="s">
        <v>161209</v>
      </c>
      <c r="D5852" s="21" t="s">
        <v>296</v>
      </c>
      <c r="E5852" s="23"/>
    </row>
    <row r="5853" spans="1:5" ht="20" customHeight="1">
      <c r="A5853" s="19" t="s">
        <v>10227</v>
      </c>
      <c r="B5853" s="20" t="s">
        <v>10226</v>
      </c>
      <c r="C5853" s="21" t="s">
        <v>161209</v>
      </c>
      <c r="D5853" s="21" t="s">
        <v>296</v>
      </c>
      <c r="E5853" s="23"/>
    </row>
    <row r="5854" spans="1:5" ht="20" customHeight="1">
      <c r="A5854" s="19" t="s">
        <v>10228</v>
      </c>
      <c r="B5854" s="20" t="s">
        <v>10229</v>
      </c>
      <c r="C5854" s="21" t="s">
        <v>161210</v>
      </c>
      <c r="D5854" s="21" t="s">
        <v>345</v>
      </c>
      <c r="E5854" s="23"/>
    </row>
    <row r="5855" spans="1:5" ht="20" customHeight="1">
      <c r="A5855" s="19" t="s">
        <v>10230</v>
      </c>
      <c r="B5855" s="20" t="s">
        <v>10231</v>
      </c>
      <c r="C5855" s="21" t="s">
        <v>161211</v>
      </c>
      <c r="D5855" s="21" t="s">
        <v>345</v>
      </c>
      <c r="E5855" s="23"/>
    </row>
    <row r="5856" spans="1:5" ht="20" customHeight="1">
      <c r="A5856" s="19" t="s">
        <v>10232</v>
      </c>
      <c r="B5856" s="20" t="s">
        <v>10233</v>
      </c>
      <c r="C5856" s="21" t="s">
        <v>157411</v>
      </c>
      <c r="D5856" s="21" t="s">
        <v>345</v>
      </c>
      <c r="E5856" s="23"/>
    </row>
    <row r="5857" spans="1:5" ht="20" customHeight="1">
      <c r="A5857" s="19" t="s">
        <v>10234</v>
      </c>
      <c r="B5857" s="20" t="s">
        <v>10235</v>
      </c>
      <c r="C5857" s="21" t="s">
        <v>161212</v>
      </c>
      <c r="D5857" s="21" t="s">
        <v>345</v>
      </c>
      <c r="E5857" s="23"/>
    </row>
    <row r="5858" spans="1:5" ht="20" customHeight="1">
      <c r="A5858" s="19" t="s">
        <v>10236</v>
      </c>
      <c r="B5858" s="20" t="s">
        <v>10237</v>
      </c>
      <c r="C5858" s="21" t="s">
        <v>161213</v>
      </c>
      <c r="D5858" s="21" t="s">
        <v>345</v>
      </c>
      <c r="E5858" s="23"/>
    </row>
    <row r="5859" spans="1:5" ht="20" customHeight="1">
      <c r="A5859" s="19" t="s">
        <v>10238</v>
      </c>
      <c r="B5859" s="20" t="s">
        <v>10237</v>
      </c>
      <c r="C5859" s="21" t="s">
        <v>161213</v>
      </c>
      <c r="D5859" s="21" t="s">
        <v>345</v>
      </c>
      <c r="E5859" s="23"/>
    </row>
    <row r="5860" spans="1:5" ht="20" customHeight="1">
      <c r="A5860" s="19" t="s">
        <v>10239</v>
      </c>
      <c r="B5860" s="20" t="s">
        <v>10240</v>
      </c>
      <c r="C5860" s="21" t="s">
        <v>161214</v>
      </c>
      <c r="D5860" s="21" t="s">
        <v>345</v>
      </c>
      <c r="E5860" s="23"/>
    </row>
    <row r="5861" spans="1:5" ht="20" customHeight="1">
      <c r="A5861" s="19" t="s">
        <v>10241</v>
      </c>
      <c r="B5861" s="20" t="s">
        <v>10240</v>
      </c>
      <c r="C5861" s="21" t="s">
        <v>161214</v>
      </c>
      <c r="D5861" s="21" t="s">
        <v>345</v>
      </c>
      <c r="E5861" s="23"/>
    </row>
    <row r="5862" spans="1:5" ht="20" customHeight="1">
      <c r="A5862" s="19" t="s">
        <v>10242</v>
      </c>
      <c r="B5862" s="20" t="s">
        <v>10240</v>
      </c>
      <c r="C5862" s="21" t="s">
        <v>161214</v>
      </c>
      <c r="D5862" s="21" t="s">
        <v>345</v>
      </c>
      <c r="E5862" s="23"/>
    </row>
    <row r="5863" spans="1:5" ht="20" customHeight="1">
      <c r="A5863" s="19" t="s">
        <v>10243</v>
      </c>
      <c r="B5863" s="20" t="s">
        <v>10244</v>
      </c>
      <c r="C5863" s="21" t="s">
        <v>161215</v>
      </c>
      <c r="D5863" s="21" t="s">
        <v>345</v>
      </c>
      <c r="E5863" s="23"/>
    </row>
    <row r="5864" spans="1:5" ht="20" customHeight="1">
      <c r="A5864" s="19" t="s">
        <v>10245</v>
      </c>
      <c r="B5864" s="20" t="s">
        <v>10246</v>
      </c>
      <c r="C5864" s="21" t="s">
        <v>161216</v>
      </c>
      <c r="D5864" s="21" t="s">
        <v>296</v>
      </c>
      <c r="E5864" s="23"/>
    </row>
    <row r="5865" spans="1:5" ht="20" customHeight="1">
      <c r="A5865" s="19" t="s">
        <v>10247</v>
      </c>
      <c r="B5865" s="20" t="s">
        <v>10246</v>
      </c>
      <c r="C5865" s="21" t="s">
        <v>161216</v>
      </c>
      <c r="D5865" s="21" t="s">
        <v>296</v>
      </c>
      <c r="E5865" s="23"/>
    </row>
    <row r="5866" spans="1:5" ht="20" customHeight="1">
      <c r="A5866" s="19" t="s">
        <v>10248</v>
      </c>
      <c r="B5866" s="20" t="s">
        <v>10246</v>
      </c>
      <c r="C5866" s="21" t="s">
        <v>161216</v>
      </c>
      <c r="D5866" s="21" t="s">
        <v>296</v>
      </c>
      <c r="E5866" s="23"/>
    </row>
    <row r="5867" spans="1:5" ht="20" customHeight="1">
      <c r="A5867" s="19" t="s">
        <v>10249</v>
      </c>
      <c r="B5867" s="20" t="s">
        <v>10250</v>
      </c>
      <c r="C5867" s="21" t="s">
        <v>161217</v>
      </c>
      <c r="D5867" s="21" t="s">
        <v>345</v>
      </c>
      <c r="E5867" s="23"/>
    </row>
    <row r="5868" spans="1:5" ht="20" customHeight="1">
      <c r="A5868" s="19" t="s">
        <v>10251</v>
      </c>
      <c r="B5868" s="20" t="s">
        <v>10252</v>
      </c>
      <c r="C5868" s="21" t="s">
        <v>161218</v>
      </c>
      <c r="D5868" s="21" t="s">
        <v>345</v>
      </c>
      <c r="E5868" s="23"/>
    </row>
    <row r="5869" spans="1:5" ht="20" customHeight="1">
      <c r="A5869" s="19" t="s">
        <v>10253</v>
      </c>
      <c r="B5869" s="20" t="s">
        <v>10254</v>
      </c>
      <c r="C5869" s="21" t="s">
        <v>161219</v>
      </c>
      <c r="D5869" s="21" t="s">
        <v>345</v>
      </c>
      <c r="E5869" s="23"/>
    </row>
    <row r="5870" spans="1:5" ht="20" customHeight="1">
      <c r="A5870" s="19" t="s">
        <v>10255</v>
      </c>
      <c r="B5870" s="20" t="s">
        <v>10256</v>
      </c>
      <c r="C5870" s="21" t="s">
        <v>161220</v>
      </c>
      <c r="D5870" s="21" t="s">
        <v>296</v>
      </c>
      <c r="E5870" s="23"/>
    </row>
    <row r="5871" spans="1:5" ht="20" customHeight="1">
      <c r="A5871" s="19" t="s">
        <v>10257</v>
      </c>
      <c r="B5871" s="20" t="s">
        <v>10256</v>
      </c>
      <c r="C5871" s="21" t="s">
        <v>161220</v>
      </c>
      <c r="D5871" s="21" t="s">
        <v>296</v>
      </c>
      <c r="E5871" s="23"/>
    </row>
    <row r="5872" spans="1:5" ht="20" customHeight="1">
      <c r="A5872" s="19" t="s">
        <v>10258</v>
      </c>
      <c r="B5872" s="20" t="s">
        <v>10256</v>
      </c>
      <c r="C5872" s="21" t="s">
        <v>161220</v>
      </c>
      <c r="D5872" s="21" t="s">
        <v>296</v>
      </c>
      <c r="E5872" s="23"/>
    </row>
    <row r="5873" spans="1:5" ht="20" customHeight="1">
      <c r="A5873" s="19" t="s">
        <v>10259</v>
      </c>
      <c r="B5873" s="20" t="s">
        <v>10260</v>
      </c>
      <c r="C5873" s="21" t="s">
        <v>161221</v>
      </c>
      <c r="D5873" s="21" t="s">
        <v>345</v>
      </c>
      <c r="E5873" s="23"/>
    </row>
    <row r="5874" spans="1:5" ht="20" customHeight="1">
      <c r="A5874" s="19" t="s">
        <v>10261</v>
      </c>
      <c r="B5874" s="20" t="s">
        <v>10260</v>
      </c>
      <c r="C5874" s="21" t="s">
        <v>161221</v>
      </c>
      <c r="D5874" s="21" t="s">
        <v>345</v>
      </c>
      <c r="E5874" s="23"/>
    </row>
    <row r="5875" spans="1:5" ht="20" customHeight="1">
      <c r="A5875" s="19" t="s">
        <v>10262</v>
      </c>
      <c r="B5875" s="20" t="s">
        <v>10263</v>
      </c>
      <c r="C5875" s="21" t="s">
        <v>161222</v>
      </c>
      <c r="D5875" s="21" t="s">
        <v>296</v>
      </c>
      <c r="E5875" s="23"/>
    </row>
    <row r="5876" spans="1:5" ht="20" customHeight="1">
      <c r="A5876" s="19" t="s">
        <v>10264</v>
      </c>
      <c r="B5876" s="20" t="s">
        <v>10263</v>
      </c>
      <c r="C5876" s="21" t="s">
        <v>161222</v>
      </c>
      <c r="D5876" s="21" t="s">
        <v>296</v>
      </c>
      <c r="E5876" s="23"/>
    </row>
    <row r="5877" spans="1:5" ht="20" customHeight="1">
      <c r="A5877" s="19" t="s">
        <v>10265</v>
      </c>
      <c r="B5877" s="20" t="s">
        <v>10266</v>
      </c>
      <c r="C5877" s="21" t="s">
        <v>161223</v>
      </c>
      <c r="D5877" s="21" t="s">
        <v>345</v>
      </c>
      <c r="E5877" s="23"/>
    </row>
    <row r="5878" spans="1:5" ht="20" customHeight="1">
      <c r="A5878" s="19" t="s">
        <v>10267</v>
      </c>
      <c r="B5878" s="20" t="s">
        <v>10268</v>
      </c>
      <c r="C5878" s="21" t="s">
        <v>161224</v>
      </c>
      <c r="D5878" s="21" t="s">
        <v>296</v>
      </c>
      <c r="E5878" s="23"/>
    </row>
    <row r="5879" spans="1:5" ht="20" customHeight="1">
      <c r="A5879" s="19" t="s">
        <v>10269</v>
      </c>
      <c r="B5879" s="20" t="s">
        <v>10270</v>
      </c>
      <c r="C5879" s="21" t="s">
        <v>161225</v>
      </c>
      <c r="D5879" s="21" t="s">
        <v>345</v>
      </c>
      <c r="E5879" s="23"/>
    </row>
    <row r="5880" spans="1:5" ht="20" customHeight="1">
      <c r="A5880" s="19" t="s">
        <v>10271</v>
      </c>
      <c r="B5880" s="20" t="s">
        <v>10272</v>
      </c>
      <c r="C5880" s="21" t="s">
        <v>161226</v>
      </c>
      <c r="D5880" s="21" t="s">
        <v>345</v>
      </c>
      <c r="E5880" s="23"/>
    </row>
    <row r="5881" spans="1:5" ht="20" customHeight="1">
      <c r="A5881" s="19" t="s">
        <v>10273</v>
      </c>
      <c r="B5881" s="20" t="s">
        <v>10274</v>
      </c>
      <c r="C5881" s="21" t="s">
        <v>161227</v>
      </c>
      <c r="D5881" s="21" t="s">
        <v>345</v>
      </c>
      <c r="E5881" s="23"/>
    </row>
    <row r="5882" spans="1:5" ht="20" customHeight="1">
      <c r="A5882" s="19" t="s">
        <v>10275</v>
      </c>
      <c r="B5882" s="20" t="s">
        <v>10274</v>
      </c>
      <c r="C5882" s="21" t="s">
        <v>161227</v>
      </c>
      <c r="D5882" s="21" t="s">
        <v>345</v>
      </c>
      <c r="E5882" s="23"/>
    </row>
    <row r="5883" spans="1:5" ht="20" customHeight="1">
      <c r="A5883" s="19" t="s">
        <v>10276</v>
      </c>
      <c r="B5883" s="20" t="s">
        <v>10274</v>
      </c>
      <c r="C5883" s="21" t="s">
        <v>161227</v>
      </c>
      <c r="D5883" s="21" t="s">
        <v>345</v>
      </c>
      <c r="E5883" s="23"/>
    </row>
    <row r="5884" spans="1:5" ht="20" customHeight="1">
      <c r="A5884" s="19" t="s">
        <v>10277</v>
      </c>
      <c r="B5884" s="20" t="s">
        <v>10278</v>
      </c>
      <c r="C5884" s="21" t="s">
        <v>161228</v>
      </c>
      <c r="D5884" s="21" t="s">
        <v>296</v>
      </c>
      <c r="E5884" s="23"/>
    </row>
    <row r="5885" spans="1:5" ht="20" customHeight="1">
      <c r="A5885" s="19" t="s">
        <v>10279</v>
      </c>
      <c r="B5885" s="20" t="s">
        <v>10278</v>
      </c>
      <c r="C5885" s="21" t="s">
        <v>161228</v>
      </c>
      <c r="D5885" s="21" t="s">
        <v>296</v>
      </c>
      <c r="E5885" s="23"/>
    </row>
    <row r="5886" spans="1:5" ht="20" customHeight="1">
      <c r="A5886" s="19" t="s">
        <v>10280</v>
      </c>
      <c r="B5886" s="20" t="s">
        <v>10278</v>
      </c>
      <c r="C5886" s="21" t="s">
        <v>161228</v>
      </c>
      <c r="D5886" s="21" t="s">
        <v>296</v>
      </c>
      <c r="E5886" s="23"/>
    </row>
    <row r="5887" spans="1:5" ht="20" customHeight="1">
      <c r="A5887" s="19" t="s">
        <v>10281</v>
      </c>
      <c r="B5887" s="20" t="s">
        <v>10278</v>
      </c>
      <c r="C5887" s="21" t="s">
        <v>161228</v>
      </c>
      <c r="D5887" s="21" t="s">
        <v>296</v>
      </c>
      <c r="E5887" s="23"/>
    </row>
    <row r="5888" spans="1:5" ht="20" customHeight="1">
      <c r="A5888" s="19" t="s">
        <v>10282</v>
      </c>
      <c r="B5888" s="20" t="s">
        <v>10278</v>
      </c>
      <c r="C5888" s="21" t="s">
        <v>161228</v>
      </c>
      <c r="D5888" s="21" t="s">
        <v>296</v>
      </c>
      <c r="E5888" s="23"/>
    </row>
    <row r="5889" spans="1:5" ht="20" customHeight="1">
      <c r="A5889" s="19" t="s">
        <v>10283</v>
      </c>
      <c r="B5889" s="20" t="s">
        <v>10278</v>
      </c>
      <c r="C5889" s="21" t="s">
        <v>161228</v>
      </c>
      <c r="D5889" s="21" t="s">
        <v>296</v>
      </c>
      <c r="E5889" s="23"/>
    </row>
    <row r="5890" spans="1:5" ht="20" customHeight="1">
      <c r="A5890" s="19" t="s">
        <v>10284</v>
      </c>
      <c r="B5890" s="20" t="s">
        <v>10278</v>
      </c>
      <c r="C5890" s="21" t="s">
        <v>161228</v>
      </c>
      <c r="D5890" s="21" t="s">
        <v>296</v>
      </c>
      <c r="E5890" s="23"/>
    </row>
    <row r="5891" spans="1:5" ht="20" customHeight="1">
      <c r="A5891" s="19" t="s">
        <v>10285</v>
      </c>
      <c r="B5891" s="20" t="s">
        <v>10278</v>
      </c>
      <c r="C5891" s="21" t="s">
        <v>161228</v>
      </c>
      <c r="D5891" s="21" t="s">
        <v>296</v>
      </c>
      <c r="E5891" s="23"/>
    </row>
    <row r="5892" spans="1:5" ht="20" customHeight="1">
      <c r="A5892" s="19" t="s">
        <v>10286</v>
      </c>
      <c r="B5892" s="20" t="s">
        <v>10287</v>
      </c>
      <c r="C5892" s="21" t="s">
        <v>161229</v>
      </c>
      <c r="D5892" s="21" t="s">
        <v>345</v>
      </c>
      <c r="E5892" s="23"/>
    </row>
    <row r="5893" spans="1:5" ht="20" customHeight="1">
      <c r="A5893" s="19" t="s">
        <v>10288</v>
      </c>
      <c r="B5893" s="20" t="s">
        <v>10289</v>
      </c>
      <c r="C5893" s="21" t="s">
        <v>161230</v>
      </c>
      <c r="D5893" s="21" t="s">
        <v>296</v>
      </c>
      <c r="E5893" s="23"/>
    </row>
    <row r="5894" spans="1:5" ht="20" customHeight="1">
      <c r="A5894" s="19" t="s">
        <v>10290</v>
      </c>
      <c r="B5894" s="20" t="s">
        <v>10289</v>
      </c>
      <c r="C5894" s="21" t="s">
        <v>161230</v>
      </c>
      <c r="D5894" s="21" t="s">
        <v>296</v>
      </c>
      <c r="E5894" s="23"/>
    </row>
    <row r="5895" spans="1:5" ht="20" customHeight="1">
      <c r="A5895" s="19" t="s">
        <v>10291</v>
      </c>
      <c r="B5895" s="20" t="s">
        <v>10292</v>
      </c>
      <c r="C5895" s="21" t="s">
        <v>161231</v>
      </c>
      <c r="D5895" s="21" t="s">
        <v>296</v>
      </c>
      <c r="E5895" s="23"/>
    </row>
    <row r="5896" spans="1:5" ht="20" customHeight="1">
      <c r="A5896" s="19" t="s">
        <v>10293</v>
      </c>
      <c r="B5896" s="20" t="s">
        <v>10294</v>
      </c>
      <c r="C5896" s="21" t="s">
        <v>161232</v>
      </c>
      <c r="D5896" s="21" t="s">
        <v>345</v>
      </c>
      <c r="E5896" s="23"/>
    </row>
    <row r="5897" spans="1:5" ht="20" customHeight="1">
      <c r="A5897" s="19" t="s">
        <v>10295</v>
      </c>
      <c r="B5897" s="20" t="s">
        <v>10294</v>
      </c>
      <c r="C5897" s="21" t="s">
        <v>161232</v>
      </c>
      <c r="D5897" s="21" t="s">
        <v>345</v>
      </c>
      <c r="E5897" s="23"/>
    </row>
    <row r="5898" spans="1:5" ht="20" customHeight="1">
      <c r="A5898" s="19" t="s">
        <v>10296</v>
      </c>
      <c r="B5898" s="20" t="s">
        <v>10294</v>
      </c>
      <c r="C5898" s="21" t="s">
        <v>161232</v>
      </c>
      <c r="D5898" s="21" t="s">
        <v>345</v>
      </c>
      <c r="E5898" s="23"/>
    </row>
    <row r="5899" spans="1:5" ht="20" customHeight="1">
      <c r="A5899" s="19" t="s">
        <v>10297</v>
      </c>
      <c r="B5899" s="20" t="s">
        <v>10298</v>
      </c>
      <c r="C5899" s="21" t="s">
        <v>161233</v>
      </c>
      <c r="D5899" s="21" t="s">
        <v>296</v>
      </c>
      <c r="E5899" s="23"/>
    </row>
    <row r="5900" spans="1:5" ht="20" customHeight="1">
      <c r="A5900" s="19" t="s">
        <v>10299</v>
      </c>
      <c r="B5900" s="20" t="s">
        <v>10298</v>
      </c>
      <c r="C5900" s="21" t="s">
        <v>161233</v>
      </c>
      <c r="D5900" s="21" t="s">
        <v>296</v>
      </c>
      <c r="E5900" s="23"/>
    </row>
    <row r="5901" spans="1:5" ht="20" customHeight="1">
      <c r="A5901" s="19" t="s">
        <v>10300</v>
      </c>
      <c r="B5901" s="20" t="s">
        <v>10301</v>
      </c>
      <c r="C5901" s="21" t="s">
        <v>161234</v>
      </c>
      <c r="D5901" s="21" t="s">
        <v>296</v>
      </c>
      <c r="E5901" s="23"/>
    </row>
    <row r="5902" spans="1:5" ht="20" customHeight="1">
      <c r="A5902" s="19" t="s">
        <v>10302</v>
      </c>
      <c r="B5902" s="20" t="s">
        <v>10303</v>
      </c>
      <c r="C5902" s="21" t="s">
        <v>161235</v>
      </c>
      <c r="D5902" s="21" t="s">
        <v>296</v>
      </c>
      <c r="E5902" s="23"/>
    </row>
    <row r="5903" spans="1:5" ht="20" customHeight="1">
      <c r="A5903" s="19" t="s">
        <v>159</v>
      </c>
      <c r="B5903" s="20" t="s">
        <v>160</v>
      </c>
      <c r="C5903" s="21" t="s">
        <v>161236</v>
      </c>
      <c r="D5903" s="21" t="s">
        <v>139</v>
      </c>
      <c r="E5903" s="23"/>
    </row>
    <row r="5904" spans="1:5" ht="20" customHeight="1">
      <c r="A5904" s="19" t="s">
        <v>10304</v>
      </c>
      <c r="B5904" s="20" t="s">
        <v>10305</v>
      </c>
      <c r="C5904" s="21" t="s">
        <v>161237</v>
      </c>
      <c r="D5904" s="21" t="s">
        <v>296</v>
      </c>
      <c r="E5904" s="23"/>
    </row>
    <row r="5905" spans="1:5" ht="20" customHeight="1">
      <c r="A5905" s="19" t="s">
        <v>10306</v>
      </c>
      <c r="B5905" s="20" t="s">
        <v>10307</v>
      </c>
      <c r="C5905" s="21" t="s">
        <v>161238</v>
      </c>
      <c r="D5905" s="21" t="s">
        <v>345</v>
      </c>
      <c r="E5905" s="23"/>
    </row>
    <row r="5906" spans="1:5" ht="20" customHeight="1">
      <c r="A5906" s="19" t="s">
        <v>10308</v>
      </c>
      <c r="B5906" s="20" t="s">
        <v>10309</v>
      </c>
      <c r="C5906" s="21" t="s">
        <v>161239</v>
      </c>
      <c r="D5906" s="21" t="s">
        <v>345</v>
      </c>
      <c r="E5906" s="23"/>
    </row>
    <row r="5907" spans="1:5" ht="20" customHeight="1">
      <c r="A5907" s="19" t="s">
        <v>10310</v>
      </c>
      <c r="B5907" s="20" t="s">
        <v>10311</v>
      </c>
      <c r="C5907" s="21" t="s">
        <v>161240</v>
      </c>
      <c r="D5907" s="21" t="s">
        <v>345</v>
      </c>
      <c r="E5907" s="23"/>
    </row>
    <row r="5908" spans="1:5" ht="20" customHeight="1">
      <c r="A5908" s="19" t="s">
        <v>10312</v>
      </c>
      <c r="B5908" s="20" t="s">
        <v>10313</v>
      </c>
      <c r="C5908" s="21" t="s">
        <v>161241</v>
      </c>
      <c r="D5908" s="21" t="s">
        <v>345</v>
      </c>
      <c r="E5908" s="23"/>
    </row>
    <row r="5909" spans="1:5" ht="20" customHeight="1">
      <c r="A5909" s="19" t="s">
        <v>10314</v>
      </c>
      <c r="B5909" s="20" t="s">
        <v>10315</v>
      </c>
      <c r="C5909" s="21" t="s">
        <v>161242</v>
      </c>
      <c r="D5909" s="21" t="s">
        <v>345</v>
      </c>
      <c r="E5909" s="23"/>
    </row>
    <row r="5910" spans="1:5" ht="20" customHeight="1">
      <c r="A5910" s="19" t="s">
        <v>10316</v>
      </c>
      <c r="B5910" s="20" t="s">
        <v>10317</v>
      </c>
      <c r="C5910" s="21" t="s">
        <v>161243</v>
      </c>
      <c r="D5910" s="21" t="s">
        <v>345</v>
      </c>
      <c r="E5910" s="23"/>
    </row>
    <row r="5911" spans="1:5" ht="20" customHeight="1">
      <c r="A5911" s="19" t="s">
        <v>10318</v>
      </c>
      <c r="B5911" s="20" t="s">
        <v>10317</v>
      </c>
      <c r="C5911" s="21" t="s">
        <v>161243</v>
      </c>
      <c r="D5911" s="21" t="s">
        <v>345</v>
      </c>
      <c r="E5911" s="23"/>
    </row>
    <row r="5912" spans="1:5" ht="20" customHeight="1">
      <c r="A5912" s="19" t="s">
        <v>10319</v>
      </c>
      <c r="B5912" s="20" t="s">
        <v>10320</v>
      </c>
      <c r="C5912" s="21" t="s">
        <v>161244</v>
      </c>
      <c r="D5912" s="21" t="s">
        <v>345</v>
      </c>
      <c r="E5912" s="23"/>
    </row>
    <row r="5913" spans="1:5" ht="20" customHeight="1">
      <c r="A5913" s="19" t="s">
        <v>10321</v>
      </c>
      <c r="B5913" s="20" t="s">
        <v>10322</v>
      </c>
      <c r="C5913" s="21" t="s">
        <v>161245</v>
      </c>
      <c r="D5913" s="21" t="s">
        <v>296</v>
      </c>
      <c r="E5913" s="23"/>
    </row>
    <row r="5914" spans="1:5" ht="20" customHeight="1">
      <c r="A5914" s="19" t="s">
        <v>10323</v>
      </c>
      <c r="B5914" s="20" t="s">
        <v>10322</v>
      </c>
      <c r="C5914" s="21" t="s">
        <v>161245</v>
      </c>
      <c r="D5914" s="21" t="s">
        <v>296</v>
      </c>
      <c r="E5914" s="23"/>
    </row>
    <row r="5915" spans="1:5" ht="20" customHeight="1">
      <c r="A5915" s="19" t="s">
        <v>10324</v>
      </c>
      <c r="B5915" s="20" t="s">
        <v>10322</v>
      </c>
      <c r="C5915" s="21" t="s">
        <v>161245</v>
      </c>
      <c r="D5915" s="21" t="s">
        <v>296</v>
      </c>
      <c r="E5915" s="23"/>
    </row>
    <row r="5916" spans="1:5" ht="20" customHeight="1">
      <c r="A5916" s="19" t="s">
        <v>10325</v>
      </c>
      <c r="B5916" s="20" t="s">
        <v>10326</v>
      </c>
      <c r="C5916" s="21" t="s">
        <v>161246</v>
      </c>
      <c r="D5916" s="21" t="s">
        <v>345</v>
      </c>
      <c r="E5916" s="23"/>
    </row>
    <row r="5917" spans="1:5" ht="20" customHeight="1">
      <c r="A5917" s="19" t="s">
        <v>10327</v>
      </c>
      <c r="B5917" s="20" t="s">
        <v>10328</v>
      </c>
      <c r="C5917" s="21" t="s">
        <v>161247</v>
      </c>
      <c r="D5917" s="21" t="s">
        <v>345</v>
      </c>
      <c r="E5917" s="23"/>
    </row>
    <row r="5918" spans="1:5" ht="20" customHeight="1">
      <c r="A5918" s="19" t="s">
        <v>10329</v>
      </c>
      <c r="B5918" s="20" t="s">
        <v>10330</v>
      </c>
      <c r="C5918" s="21" t="s">
        <v>161248</v>
      </c>
      <c r="D5918" s="21" t="s">
        <v>345</v>
      </c>
      <c r="E5918" s="23"/>
    </row>
    <row r="5919" spans="1:5" ht="20" customHeight="1">
      <c r="A5919" s="19" t="s">
        <v>10331</v>
      </c>
      <c r="B5919" s="20" t="s">
        <v>10332</v>
      </c>
      <c r="C5919" s="21" t="s">
        <v>161249</v>
      </c>
      <c r="D5919" s="21" t="s">
        <v>345</v>
      </c>
      <c r="E5919" s="23"/>
    </row>
    <row r="5920" spans="1:5" ht="20" customHeight="1">
      <c r="A5920" s="19" t="s">
        <v>10333</v>
      </c>
      <c r="B5920" s="20" t="s">
        <v>10332</v>
      </c>
      <c r="C5920" s="21" t="s">
        <v>161249</v>
      </c>
      <c r="D5920" s="21" t="s">
        <v>345</v>
      </c>
      <c r="E5920" s="23"/>
    </row>
    <row r="5921" spans="1:5" ht="20" customHeight="1">
      <c r="A5921" s="19" t="s">
        <v>10334</v>
      </c>
      <c r="B5921" s="20" t="s">
        <v>10335</v>
      </c>
      <c r="C5921" s="21" t="s">
        <v>161250</v>
      </c>
      <c r="D5921" s="21" t="s">
        <v>345</v>
      </c>
      <c r="E5921" s="23"/>
    </row>
    <row r="5922" spans="1:5" ht="20" customHeight="1">
      <c r="A5922" s="19" t="s">
        <v>10336</v>
      </c>
      <c r="B5922" s="20" t="s">
        <v>10337</v>
      </c>
      <c r="C5922" s="21" t="s">
        <v>161251</v>
      </c>
      <c r="D5922" s="21" t="s">
        <v>296</v>
      </c>
      <c r="E5922" s="23"/>
    </row>
    <row r="5923" spans="1:5" ht="20" customHeight="1">
      <c r="A5923" s="19" t="s">
        <v>10338</v>
      </c>
      <c r="B5923" s="20" t="s">
        <v>10339</v>
      </c>
      <c r="C5923" s="21" t="s">
        <v>161252</v>
      </c>
      <c r="D5923" s="21" t="s">
        <v>345</v>
      </c>
      <c r="E5923" s="23"/>
    </row>
    <row r="5924" spans="1:5" ht="20" customHeight="1">
      <c r="A5924" s="19" t="s">
        <v>10340</v>
      </c>
      <c r="B5924" s="20" t="s">
        <v>10341</v>
      </c>
      <c r="C5924" s="21" t="s">
        <v>161253</v>
      </c>
      <c r="D5924" s="21" t="s">
        <v>345</v>
      </c>
      <c r="E5924" s="23"/>
    </row>
    <row r="5925" spans="1:5" ht="20" customHeight="1">
      <c r="A5925" s="19" t="s">
        <v>10342</v>
      </c>
      <c r="B5925" s="20" t="s">
        <v>10343</v>
      </c>
      <c r="C5925" s="21" t="s">
        <v>161254</v>
      </c>
      <c r="D5925" s="21" t="s">
        <v>345</v>
      </c>
      <c r="E5925" s="23"/>
    </row>
    <row r="5926" spans="1:5" ht="20" customHeight="1">
      <c r="A5926" s="19" t="s">
        <v>10344</v>
      </c>
      <c r="B5926" s="20" t="s">
        <v>10345</v>
      </c>
      <c r="C5926" s="21" t="s">
        <v>161255</v>
      </c>
      <c r="D5926" s="21" t="s">
        <v>296</v>
      </c>
      <c r="E5926" s="23"/>
    </row>
    <row r="5927" spans="1:5" ht="20" customHeight="1">
      <c r="A5927" s="19" t="s">
        <v>10346</v>
      </c>
      <c r="B5927" s="20" t="s">
        <v>10345</v>
      </c>
      <c r="C5927" s="21" t="s">
        <v>161255</v>
      </c>
      <c r="D5927" s="21" t="s">
        <v>296</v>
      </c>
      <c r="E5927" s="23"/>
    </row>
    <row r="5928" spans="1:5" ht="20" customHeight="1">
      <c r="A5928" s="19" t="s">
        <v>10347</v>
      </c>
      <c r="B5928" s="20" t="s">
        <v>10345</v>
      </c>
      <c r="C5928" s="21" t="s">
        <v>161255</v>
      </c>
      <c r="D5928" s="21" t="s">
        <v>296</v>
      </c>
      <c r="E5928" s="23"/>
    </row>
    <row r="5929" spans="1:5" ht="20" customHeight="1">
      <c r="A5929" s="19" t="s">
        <v>10348</v>
      </c>
      <c r="B5929" s="20" t="s">
        <v>10349</v>
      </c>
      <c r="C5929" s="21" t="s">
        <v>161256</v>
      </c>
      <c r="D5929" s="21" t="s">
        <v>345</v>
      </c>
      <c r="E5929" s="23"/>
    </row>
    <row r="5930" spans="1:5" ht="20" customHeight="1">
      <c r="A5930" s="19" t="s">
        <v>10350</v>
      </c>
      <c r="B5930" s="20" t="s">
        <v>10351</v>
      </c>
      <c r="C5930" s="21" t="s">
        <v>161257</v>
      </c>
      <c r="D5930" s="21" t="s">
        <v>345</v>
      </c>
      <c r="E5930" s="23"/>
    </row>
    <row r="5931" spans="1:5" ht="20" customHeight="1">
      <c r="A5931" s="19" t="s">
        <v>10352</v>
      </c>
      <c r="B5931" s="20" t="s">
        <v>10351</v>
      </c>
      <c r="C5931" s="21" t="s">
        <v>161257</v>
      </c>
      <c r="D5931" s="21" t="s">
        <v>345</v>
      </c>
      <c r="E5931" s="23"/>
    </row>
    <row r="5932" spans="1:5" ht="20" customHeight="1">
      <c r="A5932" s="19" t="s">
        <v>10353</v>
      </c>
      <c r="B5932" s="20" t="s">
        <v>10354</v>
      </c>
      <c r="C5932" s="21" t="s">
        <v>160411</v>
      </c>
      <c r="D5932" s="21" t="s">
        <v>345</v>
      </c>
      <c r="E5932" s="23"/>
    </row>
    <row r="5933" spans="1:5" ht="20" customHeight="1">
      <c r="A5933" s="19" t="s">
        <v>10355</v>
      </c>
      <c r="B5933" s="20" t="s">
        <v>10356</v>
      </c>
      <c r="C5933" s="21" t="s">
        <v>161258</v>
      </c>
      <c r="D5933" s="21" t="s">
        <v>345</v>
      </c>
      <c r="E5933" s="23"/>
    </row>
    <row r="5934" spans="1:5" ht="20" customHeight="1">
      <c r="A5934" s="19" t="s">
        <v>10357</v>
      </c>
      <c r="B5934" s="20" t="s">
        <v>10358</v>
      </c>
      <c r="C5934" s="21" t="s">
        <v>158860</v>
      </c>
      <c r="D5934" s="21" t="s">
        <v>345</v>
      </c>
      <c r="E5934" s="23"/>
    </row>
    <row r="5935" spans="1:5" ht="20" customHeight="1">
      <c r="A5935" s="19" t="s">
        <v>10359</v>
      </c>
      <c r="B5935" s="20" t="s">
        <v>10358</v>
      </c>
      <c r="C5935" s="21" t="s">
        <v>158860</v>
      </c>
      <c r="D5935" s="21" t="s">
        <v>345</v>
      </c>
      <c r="E5935" s="23"/>
    </row>
    <row r="5936" spans="1:5" ht="20" customHeight="1">
      <c r="A5936" s="19" t="s">
        <v>10360</v>
      </c>
      <c r="B5936" s="20" t="s">
        <v>10361</v>
      </c>
      <c r="C5936" s="21" t="s">
        <v>161259</v>
      </c>
      <c r="D5936" s="21" t="s">
        <v>345</v>
      </c>
      <c r="E5936" s="23"/>
    </row>
    <row r="5937" spans="1:5" ht="20" customHeight="1">
      <c r="A5937" s="19" t="s">
        <v>10362</v>
      </c>
      <c r="B5937" s="20" t="s">
        <v>10363</v>
      </c>
      <c r="C5937" s="21" t="s">
        <v>161260</v>
      </c>
      <c r="D5937" s="21" t="s">
        <v>345</v>
      </c>
      <c r="E5937" s="23"/>
    </row>
    <row r="5938" spans="1:5" ht="20" customHeight="1">
      <c r="A5938" s="19" t="s">
        <v>10364</v>
      </c>
      <c r="B5938" s="20" t="s">
        <v>10363</v>
      </c>
      <c r="C5938" s="21" t="s">
        <v>161260</v>
      </c>
      <c r="D5938" s="21" t="s">
        <v>345</v>
      </c>
      <c r="E5938" s="23"/>
    </row>
    <row r="5939" spans="1:5" ht="20" customHeight="1">
      <c r="A5939" s="19" t="s">
        <v>10365</v>
      </c>
      <c r="B5939" s="20" t="s">
        <v>10363</v>
      </c>
      <c r="C5939" s="21" t="s">
        <v>161260</v>
      </c>
      <c r="D5939" s="21" t="s">
        <v>345</v>
      </c>
      <c r="E5939" s="23"/>
    </row>
    <row r="5940" spans="1:5" ht="20" customHeight="1">
      <c r="A5940" s="19" t="s">
        <v>283</v>
      </c>
      <c r="B5940" s="20" t="s">
        <v>286</v>
      </c>
      <c r="C5940" s="21" t="s">
        <v>161261</v>
      </c>
      <c r="D5940" s="21" t="s">
        <v>139</v>
      </c>
      <c r="E5940" s="23"/>
    </row>
    <row r="5941" spans="1:5" ht="20" customHeight="1">
      <c r="A5941" s="19" t="s">
        <v>10366</v>
      </c>
      <c r="B5941" s="20" t="s">
        <v>10367</v>
      </c>
      <c r="C5941" s="21" t="s">
        <v>161262</v>
      </c>
      <c r="D5941" s="21" t="s">
        <v>296</v>
      </c>
      <c r="E5941" s="23"/>
    </row>
    <row r="5942" spans="1:5" ht="20" customHeight="1">
      <c r="A5942" s="19" t="s">
        <v>10368</v>
      </c>
      <c r="B5942" s="20" t="s">
        <v>10367</v>
      </c>
      <c r="C5942" s="21" t="s">
        <v>161262</v>
      </c>
      <c r="D5942" s="21" t="s">
        <v>296</v>
      </c>
      <c r="E5942" s="23"/>
    </row>
    <row r="5943" spans="1:5" ht="20" customHeight="1">
      <c r="A5943" s="19" t="s">
        <v>10369</v>
      </c>
      <c r="B5943" s="20" t="s">
        <v>10367</v>
      </c>
      <c r="C5943" s="21" t="s">
        <v>161262</v>
      </c>
      <c r="D5943" s="21" t="s">
        <v>296</v>
      </c>
      <c r="E5943" s="23"/>
    </row>
    <row r="5944" spans="1:5" ht="20" customHeight="1">
      <c r="A5944" s="19" t="s">
        <v>10370</v>
      </c>
      <c r="B5944" s="20" t="s">
        <v>10371</v>
      </c>
      <c r="C5944" s="21" t="s">
        <v>161263</v>
      </c>
      <c r="D5944" s="21" t="s">
        <v>345</v>
      </c>
      <c r="E5944" s="23"/>
    </row>
    <row r="5945" spans="1:5" ht="20" customHeight="1">
      <c r="A5945" s="19" t="s">
        <v>10372</v>
      </c>
      <c r="B5945" s="20" t="s">
        <v>10373</v>
      </c>
      <c r="C5945" s="21" t="s">
        <v>161264</v>
      </c>
      <c r="D5945" s="21" t="s">
        <v>296</v>
      </c>
      <c r="E5945" s="23"/>
    </row>
    <row r="5946" spans="1:5" ht="20" customHeight="1">
      <c r="A5946" s="19" t="s">
        <v>10374</v>
      </c>
      <c r="B5946" s="20" t="s">
        <v>10375</v>
      </c>
      <c r="C5946" s="21" t="s">
        <v>161265</v>
      </c>
      <c r="D5946" s="21" t="s">
        <v>345</v>
      </c>
      <c r="E5946" s="23"/>
    </row>
    <row r="5947" spans="1:5" ht="20" customHeight="1">
      <c r="A5947" s="19" t="s">
        <v>10376</v>
      </c>
      <c r="B5947" s="20" t="s">
        <v>10377</v>
      </c>
      <c r="C5947" s="21" t="s">
        <v>161266</v>
      </c>
      <c r="D5947" s="21" t="s">
        <v>345</v>
      </c>
      <c r="E5947" s="23"/>
    </row>
    <row r="5948" spans="1:5" ht="20" customHeight="1">
      <c r="A5948" s="19" t="s">
        <v>10378</v>
      </c>
      <c r="B5948" s="20" t="s">
        <v>10379</v>
      </c>
      <c r="C5948" s="21" t="s">
        <v>161267</v>
      </c>
      <c r="D5948" s="21" t="s">
        <v>345</v>
      </c>
      <c r="E5948" s="23"/>
    </row>
    <row r="5949" spans="1:5" ht="20" customHeight="1">
      <c r="A5949" s="19" t="s">
        <v>10380</v>
      </c>
      <c r="B5949" s="20" t="s">
        <v>10381</v>
      </c>
      <c r="C5949" s="21" t="s">
        <v>161268</v>
      </c>
      <c r="D5949" s="21" t="s">
        <v>345</v>
      </c>
      <c r="E5949" s="23"/>
    </row>
    <row r="5950" spans="1:5" ht="20" customHeight="1">
      <c r="A5950" s="19" t="s">
        <v>10382</v>
      </c>
      <c r="B5950" s="20" t="s">
        <v>10383</v>
      </c>
      <c r="C5950" s="21" t="s">
        <v>161269</v>
      </c>
      <c r="D5950" s="21" t="s">
        <v>345</v>
      </c>
      <c r="E5950" s="23"/>
    </row>
    <row r="5951" spans="1:5" ht="20" customHeight="1">
      <c r="A5951" s="19" t="s">
        <v>10384</v>
      </c>
      <c r="B5951" s="20" t="s">
        <v>10383</v>
      </c>
      <c r="C5951" s="21" t="s">
        <v>161269</v>
      </c>
      <c r="D5951" s="21" t="s">
        <v>345</v>
      </c>
      <c r="E5951" s="23"/>
    </row>
    <row r="5952" spans="1:5" ht="20" customHeight="1">
      <c r="A5952" s="19" t="s">
        <v>10385</v>
      </c>
      <c r="B5952" s="20" t="s">
        <v>10386</v>
      </c>
      <c r="C5952" s="21" t="s">
        <v>161270</v>
      </c>
      <c r="D5952" s="21" t="s">
        <v>345</v>
      </c>
      <c r="E5952" s="23"/>
    </row>
    <row r="5953" spans="1:5" ht="20" customHeight="1">
      <c r="A5953" s="19" t="s">
        <v>10387</v>
      </c>
      <c r="B5953" s="20" t="s">
        <v>10388</v>
      </c>
      <c r="C5953" s="21" t="s">
        <v>161271</v>
      </c>
      <c r="D5953" s="21" t="s">
        <v>296</v>
      </c>
      <c r="E5953" s="23"/>
    </row>
    <row r="5954" spans="1:5" ht="20" customHeight="1">
      <c r="A5954" s="19" t="s">
        <v>10389</v>
      </c>
      <c r="B5954" s="20" t="s">
        <v>10388</v>
      </c>
      <c r="C5954" s="21" t="s">
        <v>161271</v>
      </c>
      <c r="D5954" s="21" t="s">
        <v>296</v>
      </c>
      <c r="E5954" s="23"/>
    </row>
    <row r="5955" spans="1:5" ht="20" customHeight="1">
      <c r="A5955" s="19" t="s">
        <v>10390</v>
      </c>
      <c r="B5955" s="20" t="s">
        <v>10391</v>
      </c>
      <c r="C5955" s="21" t="s">
        <v>161272</v>
      </c>
      <c r="D5955" s="21" t="s">
        <v>345</v>
      </c>
      <c r="E5955" s="23"/>
    </row>
    <row r="5956" spans="1:5" ht="20" customHeight="1">
      <c r="A5956" s="19" t="s">
        <v>10392</v>
      </c>
      <c r="B5956" s="20" t="s">
        <v>10393</v>
      </c>
      <c r="C5956" s="21" t="s">
        <v>161273</v>
      </c>
      <c r="D5956" s="21" t="s">
        <v>345</v>
      </c>
      <c r="E5956" s="23"/>
    </row>
    <row r="5957" spans="1:5" ht="20" customHeight="1">
      <c r="A5957" s="19" t="s">
        <v>10394</v>
      </c>
      <c r="B5957" s="20" t="s">
        <v>10395</v>
      </c>
      <c r="C5957" s="21" t="s">
        <v>161274</v>
      </c>
      <c r="D5957" s="21" t="s">
        <v>345</v>
      </c>
      <c r="E5957" s="23"/>
    </row>
    <row r="5958" spans="1:5" ht="20" customHeight="1">
      <c r="A5958" s="19" t="s">
        <v>10396</v>
      </c>
      <c r="B5958" s="20" t="s">
        <v>10397</v>
      </c>
      <c r="C5958" s="21" t="s">
        <v>161275</v>
      </c>
      <c r="D5958" s="21" t="s">
        <v>345</v>
      </c>
      <c r="E5958" s="23"/>
    </row>
    <row r="5959" spans="1:5" ht="20" customHeight="1">
      <c r="A5959" s="19" t="s">
        <v>10398</v>
      </c>
      <c r="B5959" s="20" t="s">
        <v>10397</v>
      </c>
      <c r="C5959" s="21" t="s">
        <v>161275</v>
      </c>
      <c r="D5959" s="21" t="s">
        <v>345</v>
      </c>
      <c r="E5959" s="23"/>
    </row>
    <row r="5960" spans="1:5" ht="20" customHeight="1">
      <c r="A5960" s="19" t="s">
        <v>10399</v>
      </c>
      <c r="B5960" s="20" t="s">
        <v>10400</v>
      </c>
      <c r="C5960" s="21" t="s">
        <v>161276</v>
      </c>
      <c r="D5960" s="21" t="s">
        <v>345</v>
      </c>
      <c r="E5960" s="23"/>
    </row>
    <row r="5961" spans="1:5" ht="20" customHeight="1">
      <c r="A5961" s="19" t="s">
        <v>10401</v>
      </c>
      <c r="B5961" s="20" t="s">
        <v>10400</v>
      </c>
      <c r="C5961" s="21" t="s">
        <v>161276</v>
      </c>
      <c r="D5961" s="21" t="s">
        <v>345</v>
      </c>
      <c r="E5961" s="23"/>
    </row>
    <row r="5962" spans="1:5" ht="20" customHeight="1">
      <c r="A5962" s="19" t="s">
        <v>10402</v>
      </c>
      <c r="B5962" s="20" t="s">
        <v>10400</v>
      </c>
      <c r="C5962" s="21" t="s">
        <v>161276</v>
      </c>
      <c r="D5962" s="21" t="s">
        <v>345</v>
      </c>
      <c r="E5962" s="23"/>
    </row>
    <row r="5963" spans="1:5" ht="20" customHeight="1">
      <c r="A5963" s="19" t="s">
        <v>10403</v>
      </c>
      <c r="B5963" s="20" t="s">
        <v>10404</v>
      </c>
      <c r="C5963" s="21" t="s">
        <v>161277</v>
      </c>
      <c r="D5963" s="21" t="s">
        <v>296</v>
      </c>
      <c r="E5963" s="23"/>
    </row>
    <row r="5964" spans="1:5" ht="20" customHeight="1">
      <c r="A5964" s="19" t="s">
        <v>10405</v>
      </c>
      <c r="B5964" s="20" t="s">
        <v>10404</v>
      </c>
      <c r="C5964" s="21" t="s">
        <v>161277</v>
      </c>
      <c r="D5964" s="21" t="s">
        <v>296</v>
      </c>
      <c r="E5964" s="23"/>
    </row>
    <row r="5965" spans="1:5" ht="20" customHeight="1">
      <c r="A5965" s="19" t="s">
        <v>10406</v>
      </c>
      <c r="B5965" s="20" t="s">
        <v>10407</v>
      </c>
      <c r="C5965" s="21" t="s">
        <v>161278</v>
      </c>
      <c r="D5965" s="21" t="s">
        <v>345</v>
      </c>
      <c r="E5965" s="23"/>
    </row>
    <row r="5966" spans="1:5" ht="20" customHeight="1">
      <c r="A5966" s="19" t="s">
        <v>10408</v>
      </c>
      <c r="B5966" s="20" t="s">
        <v>10409</v>
      </c>
      <c r="C5966" s="21" t="s">
        <v>161279</v>
      </c>
      <c r="D5966" s="21" t="s">
        <v>296</v>
      </c>
      <c r="E5966" s="23"/>
    </row>
    <row r="5967" spans="1:5" ht="20" customHeight="1">
      <c r="A5967" s="19" t="s">
        <v>10410</v>
      </c>
      <c r="B5967" s="20" t="s">
        <v>10409</v>
      </c>
      <c r="C5967" s="21" t="s">
        <v>161279</v>
      </c>
      <c r="D5967" s="21" t="s">
        <v>296</v>
      </c>
      <c r="E5967" s="23"/>
    </row>
    <row r="5968" spans="1:5" ht="20" customHeight="1">
      <c r="A5968" s="19" t="s">
        <v>10411</v>
      </c>
      <c r="B5968" s="20" t="s">
        <v>10409</v>
      </c>
      <c r="C5968" s="21" t="s">
        <v>161279</v>
      </c>
      <c r="D5968" s="21" t="s">
        <v>296</v>
      </c>
      <c r="E5968" s="23"/>
    </row>
    <row r="5969" spans="1:5" ht="20" customHeight="1">
      <c r="A5969" s="19" t="s">
        <v>10412</v>
      </c>
      <c r="B5969" s="20" t="s">
        <v>10413</v>
      </c>
      <c r="C5969" s="21" t="s">
        <v>161280</v>
      </c>
      <c r="D5969" s="21" t="s">
        <v>345</v>
      </c>
      <c r="E5969" s="23"/>
    </row>
    <row r="5970" spans="1:5" ht="20" customHeight="1">
      <c r="A5970" s="19" t="s">
        <v>10414</v>
      </c>
      <c r="B5970" s="20" t="s">
        <v>10415</v>
      </c>
      <c r="C5970" s="21" t="s">
        <v>159382</v>
      </c>
      <c r="D5970" s="21" t="s">
        <v>345</v>
      </c>
      <c r="E5970" s="23"/>
    </row>
    <row r="5971" spans="1:5" ht="20" customHeight="1">
      <c r="A5971" s="19" t="s">
        <v>10416</v>
      </c>
      <c r="B5971" s="20" t="s">
        <v>10417</v>
      </c>
      <c r="C5971" s="21" t="s">
        <v>161281</v>
      </c>
      <c r="D5971" s="21" t="s">
        <v>345</v>
      </c>
      <c r="E5971" s="23"/>
    </row>
    <row r="5972" spans="1:5" ht="20" customHeight="1">
      <c r="A5972" s="19" t="s">
        <v>10418</v>
      </c>
      <c r="B5972" s="20" t="s">
        <v>10419</v>
      </c>
      <c r="C5972" s="21" t="s">
        <v>161282</v>
      </c>
      <c r="D5972" s="21" t="s">
        <v>345</v>
      </c>
      <c r="E5972" s="23"/>
    </row>
    <row r="5973" spans="1:5" ht="20" customHeight="1">
      <c r="A5973" s="19" t="s">
        <v>10420</v>
      </c>
      <c r="B5973" s="20" t="s">
        <v>10421</v>
      </c>
      <c r="C5973" s="21" t="s">
        <v>161283</v>
      </c>
      <c r="D5973" s="21" t="s">
        <v>296</v>
      </c>
      <c r="E5973" s="23"/>
    </row>
    <row r="5974" spans="1:5" ht="20" customHeight="1">
      <c r="A5974" s="19" t="s">
        <v>10422</v>
      </c>
      <c r="B5974" s="20" t="s">
        <v>10421</v>
      </c>
      <c r="C5974" s="21" t="s">
        <v>161283</v>
      </c>
      <c r="D5974" s="21" t="s">
        <v>296</v>
      </c>
      <c r="E5974" s="23"/>
    </row>
    <row r="5975" spans="1:5" ht="20" customHeight="1">
      <c r="A5975" s="19" t="s">
        <v>10423</v>
      </c>
      <c r="B5975" s="20" t="s">
        <v>10421</v>
      </c>
      <c r="C5975" s="21" t="s">
        <v>161283</v>
      </c>
      <c r="D5975" s="21" t="s">
        <v>296</v>
      </c>
      <c r="E5975" s="23"/>
    </row>
    <row r="5976" spans="1:5" ht="20" customHeight="1">
      <c r="A5976" s="19" t="s">
        <v>10424</v>
      </c>
      <c r="B5976" s="20" t="s">
        <v>10425</v>
      </c>
      <c r="C5976" s="21" t="s">
        <v>161284</v>
      </c>
      <c r="D5976" s="21" t="s">
        <v>345</v>
      </c>
      <c r="E5976" s="23"/>
    </row>
    <row r="5977" spans="1:5" ht="20" customHeight="1">
      <c r="A5977" s="19" t="s">
        <v>10426</v>
      </c>
      <c r="B5977" s="20" t="s">
        <v>10425</v>
      </c>
      <c r="C5977" s="21" t="s">
        <v>161284</v>
      </c>
      <c r="D5977" s="21" t="s">
        <v>345</v>
      </c>
      <c r="E5977" s="23"/>
    </row>
    <row r="5978" spans="1:5" ht="20" customHeight="1">
      <c r="A5978" s="19" t="s">
        <v>10427</v>
      </c>
      <c r="B5978" s="20" t="s">
        <v>10428</v>
      </c>
      <c r="C5978" s="21" t="s">
        <v>161285</v>
      </c>
      <c r="D5978" s="21" t="s">
        <v>296</v>
      </c>
      <c r="E5978" s="23"/>
    </row>
    <row r="5979" spans="1:5" ht="20" customHeight="1">
      <c r="A5979" s="19" t="s">
        <v>10429</v>
      </c>
      <c r="B5979" s="20" t="s">
        <v>10428</v>
      </c>
      <c r="C5979" s="21" t="s">
        <v>161285</v>
      </c>
      <c r="D5979" s="21" t="s">
        <v>296</v>
      </c>
      <c r="E5979" s="23"/>
    </row>
    <row r="5980" spans="1:5" ht="20" customHeight="1">
      <c r="A5980" s="19" t="s">
        <v>10430</v>
      </c>
      <c r="B5980" s="20" t="s">
        <v>10431</v>
      </c>
      <c r="C5980" s="21" t="s">
        <v>159379</v>
      </c>
      <c r="D5980" s="21" t="s">
        <v>345</v>
      </c>
      <c r="E5980" s="23"/>
    </row>
    <row r="5981" spans="1:5" ht="20" customHeight="1">
      <c r="A5981" s="19" t="s">
        <v>10432</v>
      </c>
      <c r="B5981" s="20" t="s">
        <v>10433</v>
      </c>
      <c r="C5981" s="21" t="s">
        <v>161286</v>
      </c>
      <c r="D5981" s="21" t="s">
        <v>296</v>
      </c>
      <c r="E5981" s="23"/>
    </row>
    <row r="5982" spans="1:5" ht="20" customHeight="1">
      <c r="A5982" s="19" t="s">
        <v>10434</v>
      </c>
      <c r="B5982" s="20" t="s">
        <v>10435</v>
      </c>
      <c r="C5982" s="21" t="s">
        <v>161287</v>
      </c>
      <c r="D5982" s="21" t="s">
        <v>345</v>
      </c>
      <c r="E5982" s="23"/>
    </row>
    <row r="5983" spans="1:5" ht="20" customHeight="1">
      <c r="A5983" s="19" t="s">
        <v>10436</v>
      </c>
      <c r="B5983" s="20" t="s">
        <v>10437</v>
      </c>
      <c r="C5983" s="21" t="s">
        <v>161288</v>
      </c>
      <c r="D5983" s="21" t="s">
        <v>345</v>
      </c>
      <c r="E5983" s="23"/>
    </row>
    <row r="5984" spans="1:5" ht="20" customHeight="1">
      <c r="A5984" s="19" t="s">
        <v>10438</v>
      </c>
      <c r="B5984" s="20" t="s">
        <v>10437</v>
      </c>
      <c r="C5984" s="21" t="s">
        <v>161288</v>
      </c>
      <c r="D5984" s="21" t="s">
        <v>345</v>
      </c>
      <c r="E5984" s="23"/>
    </row>
    <row r="5985" spans="1:5" ht="20" customHeight="1">
      <c r="A5985" s="19" t="s">
        <v>10439</v>
      </c>
      <c r="B5985" s="20" t="s">
        <v>10437</v>
      </c>
      <c r="C5985" s="21" t="s">
        <v>161288</v>
      </c>
      <c r="D5985" s="21" t="s">
        <v>345</v>
      </c>
      <c r="E5985" s="23"/>
    </row>
    <row r="5986" spans="1:5" ht="20" customHeight="1">
      <c r="A5986" s="19" t="s">
        <v>10440</v>
      </c>
      <c r="B5986" s="20" t="s">
        <v>10441</v>
      </c>
      <c r="C5986" s="21" t="s">
        <v>161289</v>
      </c>
      <c r="D5986" s="21" t="s">
        <v>296</v>
      </c>
      <c r="E5986" s="23"/>
    </row>
    <row r="5987" spans="1:5" ht="20" customHeight="1">
      <c r="A5987" s="19" t="s">
        <v>10442</v>
      </c>
      <c r="B5987" s="20" t="s">
        <v>10443</v>
      </c>
      <c r="C5987" s="21" t="s">
        <v>161290</v>
      </c>
      <c r="D5987" s="21" t="s">
        <v>296</v>
      </c>
      <c r="E5987" s="23"/>
    </row>
    <row r="5988" spans="1:5" ht="20" customHeight="1">
      <c r="A5988" s="19" t="s">
        <v>10444</v>
      </c>
      <c r="B5988" s="20" t="s">
        <v>10443</v>
      </c>
      <c r="C5988" s="21" t="s">
        <v>161290</v>
      </c>
      <c r="D5988" s="21" t="s">
        <v>296</v>
      </c>
      <c r="E5988" s="23"/>
    </row>
    <row r="5989" spans="1:5" ht="20" customHeight="1">
      <c r="A5989" s="19" t="s">
        <v>10445</v>
      </c>
      <c r="B5989" s="20" t="s">
        <v>10443</v>
      </c>
      <c r="C5989" s="21" t="s">
        <v>161290</v>
      </c>
      <c r="D5989" s="21" t="s">
        <v>296</v>
      </c>
      <c r="E5989" s="23"/>
    </row>
    <row r="5990" spans="1:5" ht="20" customHeight="1">
      <c r="A5990" s="19" t="s">
        <v>10446</v>
      </c>
      <c r="B5990" s="20" t="s">
        <v>10443</v>
      </c>
      <c r="C5990" s="21" t="s">
        <v>161290</v>
      </c>
      <c r="D5990" s="21" t="s">
        <v>296</v>
      </c>
      <c r="E5990" s="23"/>
    </row>
    <row r="5991" spans="1:5" ht="20" customHeight="1">
      <c r="A5991" s="19" t="s">
        <v>10447</v>
      </c>
      <c r="B5991" s="20" t="s">
        <v>10443</v>
      </c>
      <c r="C5991" s="21" t="s">
        <v>161290</v>
      </c>
      <c r="D5991" s="21" t="s">
        <v>296</v>
      </c>
      <c r="E5991" s="23"/>
    </row>
    <row r="5992" spans="1:5" ht="20" customHeight="1">
      <c r="A5992" s="19" t="s">
        <v>10448</v>
      </c>
      <c r="B5992" s="20" t="s">
        <v>10449</v>
      </c>
      <c r="C5992" s="21" t="s">
        <v>161291</v>
      </c>
      <c r="D5992" s="21" t="s">
        <v>345</v>
      </c>
      <c r="E5992" s="23"/>
    </row>
    <row r="5993" spans="1:5" ht="20" customHeight="1">
      <c r="A5993" s="19" t="s">
        <v>10450</v>
      </c>
      <c r="B5993" s="20" t="s">
        <v>10451</v>
      </c>
      <c r="C5993" s="21" t="s">
        <v>161292</v>
      </c>
      <c r="D5993" s="21" t="s">
        <v>296</v>
      </c>
      <c r="E5993" s="23"/>
    </row>
    <row r="5994" spans="1:5" ht="20" customHeight="1">
      <c r="A5994" s="19" t="s">
        <v>10452</v>
      </c>
      <c r="B5994" s="20" t="s">
        <v>10451</v>
      </c>
      <c r="C5994" s="21" t="s">
        <v>161292</v>
      </c>
      <c r="D5994" s="21" t="s">
        <v>296</v>
      </c>
      <c r="E5994" s="23"/>
    </row>
    <row r="5995" spans="1:5" ht="20" customHeight="1">
      <c r="A5995" s="19" t="s">
        <v>10453</v>
      </c>
      <c r="B5995" s="20" t="s">
        <v>10454</v>
      </c>
      <c r="C5995" s="21" t="s">
        <v>161293</v>
      </c>
      <c r="D5995" s="21" t="s">
        <v>296</v>
      </c>
      <c r="E5995" s="23"/>
    </row>
    <row r="5996" spans="1:5" ht="20" customHeight="1">
      <c r="A5996" s="19" t="s">
        <v>10455</v>
      </c>
      <c r="B5996" s="20" t="s">
        <v>10456</v>
      </c>
      <c r="C5996" s="21" t="s">
        <v>161294</v>
      </c>
      <c r="D5996" s="21" t="s">
        <v>345</v>
      </c>
      <c r="E5996" s="23"/>
    </row>
    <row r="5997" spans="1:5" ht="20" customHeight="1">
      <c r="A5997" s="19" t="s">
        <v>10457</v>
      </c>
      <c r="B5997" s="20" t="s">
        <v>10456</v>
      </c>
      <c r="C5997" s="21" t="s">
        <v>161294</v>
      </c>
      <c r="D5997" s="21" t="s">
        <v>345</v>
      </c>
      <c r="E5997" s="23"/>
    </row>
    <row r="5998" spans="1:5" ht="20" customHeight="1">
      <c r="A5998" s="19" t="s">
        <v>10458</v>
      </c>
      <c r="B5998" s="20" t="s">
        <v>10456</v>
      </c>
      <c r="C5998" s="21" t="s">
        <v>161294</v>
      </c>
      <c r="D5998" s="21" t="s">
        <v>345</v>
      </c>
      <c r="E5998" s="23"/>
    </row>
    <row r="5999" spans="1:5" ht="20" customHeight="1">
      <c r="A5999" s="19" t="s">
        <v>163</v>
      </c>
      <c r="B5999" s="20" t="s">
        <v>166</v>
      </c>
      <c r="C5999" s="21" t="s">
        <v>161295</v>
      </c>
      <c r="D5999" s="21" t="s">
        <v>139</v>
      </c>
      <c r="E5999" s="23"/>
    </row>
    <row r="6000" spans="1:5" ht="20" customHeight="1">
      <c r="A6000" s="19" t="s">
        <v>10459</v>
      </c>
      <c r="B6000" s="20" t="s">
        <v>10460</v>
      </c>
      <c r="C6000" s="21" t="s">
        <v>161296</v>
      </c>
      <c r="D6000" s="21" t="s">
        <v>296</v>
      </c>
      <c r="E6000" s="23"/>
    </row>
    <row r="6001" spans="1:5" ht="20" customHeight="1">
      <c r="A6001" s="19" t="s">
        <v>10461</v>
      </c>
      <c r="B6001" s="20" t="s">
        <v>10460</v>
      </c>
      <c r="C6001" s="21" t="s">
        <v>161296</v>
      </c>
      <c r="D6001" s="21" t="s">
        <v>296</v>
      </c>
      <c r="E6001" s="23"/>
    </row>
    <row r="6002" spans="1:5" ht="20" customHeight="1">
      <c r="A6002" s="19" t="s">
        <v>10462</v>
      </c>
      <c r="B6002" s="20" t="s">
        <v>10463</v>
      </c>
      <c r="C6002" s="21" t="s">
        <v>161297</v>
      </c>
      <c r="D6002" s="21" t="s">
        <v>296</v>
      </c>
      <c r="E6002" s="23"/>
    </row>
    <row r="6003" spans="1:5" ht="20" customHeight="1">
      <c r="A6003" s="19" t="s">
        <v>10464</v>
      </c>
      <c r="B6003" s="20" t="s">
        <v>10465</v>
      </c>
      <c r="C6003" s="21" t="s">
        <v>161298</v>
      </c>
      <c r="D6003" s="21" t="s">
        <v>296</v>
      </c>
      <c r="E6003" s="23"/>
    </row>
    <row r="6004" spans="1:5" ht="20" customHeight="1">
      <c r="A6004" s="19" t="s">
        <v>10466</v>
      </c>
      <c r="B6004" s="20" t="s">
        <v>10467</v>
      </c>
      <c r="C6004" s="21" t="s">
        <v>161299</v>
      </c>
      <c r="D6004" s="21" t="s">
        <v>296</v>
      </c>
      <c r="E6004" s="23"/>
    </row>
    <row r="6005" spans="1:5" ht="20" customHeight="1">
      <c r="A6005" s="19" t="s">
        <v>10468</v>
      </c>
      <c r="B6005" s="20" t="s">
        <v>10469</v>
      </c>
      <c r="C6005" s="21" t="s">
        <v>161300</v>
      </c>
      <c r="D6005" s="21" t="s">
        <v>345</v>
      </c>
      <c r="E6005" s="23"/>
    </row>
    <row r="6006" spans="1:5" ht="20" customHeight="1">
      <c r="A6006" s="19" t="s">
        <v>10470</v>
      </c>
      <c r="B6006" s="24">
        <v>100</v>
      </c>
      <c r="C6006" s="21" t="s">
        <v>161301</v>
      </c>
      <c r="D6006" s="21" t="s">
        <v>345</v>
      </c>
      <c r="E6006" s="23"/>
    </row>
    <row r="6007" spans="1:5" ht="20" customHeight="1">
      <c r="A6007" s="19" t="s">
        <v>10471</v>
      </c>
      <c r="B6007" s="24">
        <v>100</v>
      </c>
      <c r="C6007" s="21" t="s">
        <v>161301</v>
      </c>
      <c r="D6007" s="21" t="s">
        <v>345</v>
      </c>
      <c r="E6007" s="23"/>
    </row>
    <row r="6008" spans="1:5" ht="20" customHeight="1">
      <c r="A6008" s="19" t="s">
        <v>10472</v>
      </c>
      <c r="B6008" s="24">
        <v>100</v>
      </c>
      <c r="C6008" s="21" t="s">
        <v>161302</v>
      </c>
      <c r="D6008" s="21" t="s">
        <v>345</v>
      </c>
      <c r="E6008" s="23"/>
    </row>
    <row r="6009" spans="1:5" ht="20" customHeight="1">
      <c r="A6009" s="19" t="s">
        <v>10473</v>
      </c>
      <c r="B6009" s="20" t="s">
        <v>10474</v>
      </c>
      <c r="C6009" s="21" t="s">
        <v>161303</v>
      </c>
      <c r="D6009" s="21" t="s">
        <v>345</v>
      </c>
      <c r="E6009" s="23"/>
    </row>
    <row r="6010" spans="1:5" ht="20" customHeight="1">
      <c r="A6010" s="19" t="s">
        <v>10475</v>
      </c>
      <c r="B6010" s="24">
        <v>100</v>
      </c>
      <c r="C6010" s="21" t="s">
        <v>161304</v>
      </c>
      <c r="D6010" s="21" t="s">
        <v>345</v>
      </c>
      <c r="E6010" s="23"/>
    </row>
    <row r="6011" spans="1:5" ht="20" customHeight="1">
      <c r="A6011" s="19" t="s">
        <v>10476</v>
      </c>
      <c r="B6011" s="20" t="s">
        <v>10477</v>
      </c>
      <c r="C6011" s="21" t="s">
        <v>161305</v>
      </c>
      <c r="D6011" s="21" t="s">
        <v>345</v>
      </c>
      <c r="E6011" s="23"/>
    </row>
    <row r="6012" spans="1:5" ht="20" customHeight="1">
      <c r="A6012" s="19" t="s">
        <v>10478</v>
      </c>
      <c r="B6012" s="20" t="s">
        <v>10479</v>
      </c>
      <c r="C6012" s="21" t="s">
        <v>161306</v>
      </c>
      <c r="D6012" s="21" t="s">
        <v>345</v>
      </c>
      <c r="E6012" s="23"/>
    </row>
    <row r="6013" spans="1:5" ht="20" customHeight="1">
      <c r="A6013" s="19" t="s">
        <v>10480</v>
      </c>
      <c r="B6013" s="20" t="s">
        <v>10479</v>
      </c>
      <c r="C6013" s="21" t="s">
        <v>161306</v>
      </c>
      <c r="D6013" s="21" t="s">
        <v>345</v>
      </c>
      <c r="E6013" s="23"/>
    </row>
    <row r="6014" spans="1:5" ht="20" customHeight="1">
      <c r="A6014" s="19" t="s">
        <v>10481</v>
      </c>
      <c r="B6014" s="20" t="s">
        <v>10482</v>
      </c>
      <c r="C6014" s="21" t="s">
        <v>161307</v>
      </c>
      <c r="D6014" s="21" t="s">
        <v>345</v>
      </c>
      <c r="E6014" s="23"/>
    </row>
    <row r="6015" spans="1:5" ht="20" customHeight="1">
      <c r="A6015" s="19" t="s">
        <v>10483</v>
      </c>
      <c r="B6015" s="20" t="s">
        <v>10484</v>
      </c>
      <c r="C6015" s="21" t="s">
        <v>159642</v>
      </c>
      <c r="D6015" s="21" t="s">
        <v>296</v>
      </c>
      <c r="E6015" s="23"/>
    </row>
    <row r="6016" spans="1:5" ht="20" customHeight="1">
      <c r="A6016" s="19" t="s">
        <v>10485</v>
      </c>
      <c r="B6016" s="20" t="s">
        <v>10484</v>
      </c>
      <c r="C6016" s="21" t="s">
        <v>159642</v>
      </c>
      <c r="D6016" s="21" t="s">
        <v>296</v>
      </c>
      <c r="E6016" s="23"/>
    </row>
    <row r="6017" spans="1:5" ht="20" customHeight="1">
      <c r="A6017" s="19" t="s">
        <v>10486</v>
      </c>
      <c r="B6017" s="20" t="s">
        <v>10487</v>
      </c>
      <c r="C6017" s="21" t="s">
        <v>161308</v>
      </c>
      <c r="D6017" s="21" t="s">
        <v>345</v>
      </c>
      <c r="E6017" s="23"/>
    </row>
    <row r="6018" spans="1:5" ht="20" customHeight="1">
      <c r="A6018" s="19" t="s">
        <v>10488</v>
      </c>
      <c r="B6018" s="20" t="s">
        <v>10489</v>
      </c>
      <c r="C6018" s="21" t="s">
        <v>161309</v>
      </c>
      <c r="D6018" s="21" t="s">
        <v>345</v>
      </c>
      <c r="E6018" s="23"/>
    </row>
    <row r="6019" spans="1:5" ht="20" customHeight="1">
      <c r="A6019" s="19" t="s">
        <v>10490</v>
      </c>
      <c r="B6019" s="20" t="s">
        <v>10489</v>
      </c>
      <c r="C6019" s="21" t="s">
        <v>161309</v>
      </c>
      <c r="D6019" s="21" t="s">
        <v>345</v>
      </c>
      <c r="E6019" s="23"/>
    </row>
    <row r="6020" spans="1:5" ht="20" customHeight="1">
      <c r="A6020" s="19" t="s">
        <v>10491</v>
      </c>
      <c r="B6020" s="20" t="s">
        <v>10492</v>
      </c>
      <c r="C6020" s="21" t="s">
        <v>161310</v>
      </c>
      <c r="D6020" s="21" t="s">
        <v>345</v>
      </c>
      <c r="E6020" s="23"/>
    </row>
    <row r="6021" spans="1:5" ht="20" customHeight="1">
      <c r="A6021" s="19" t="s">
        <v>10493</v>
      </c>
      <c r="B6021" s="24">
        <v>100</v>
      </c>
      <c r="C6021" s="21" t="s">
        <v>161311</v>
      </c>
      <c r="D6021" s="21" t="s">
        <v>345</v>
      </c>
      <c r="E6021" s="23"/>
    </row>
    <row r="6022" spans="1:5" ht="20" customHeight="1">
      <c r="A6022" s="19" t="s">
        <v>10494</v>
      </c>
      <c r="B6022" s="20" t="s">
        <v>10495</v>
      </c>
      <c r="C6022" s="21" t="s">
        <v>161312</v>
      </c>
      <c r="D6022" s="21" t="s">
        <v>345</v>
      </c>
      <c r="E6022" s="23"/>
    </row>
    <row r="6023" spans="1:5" ht="20" customHeight="1">
      <c r="A6023" s="19" t="s">
        <v>10496</v>
      </c>
      <c r="B6023" s="20" t="s">
        <v>10497</v>
      </c>
      <c r="C6023" s="21" t="s">
        <v>161313</v>
      </c>
      <c r="D6023" s="21" t="s">
        <v>345</v>
      </c>
      <c r="E6023" s="23"/>
    </row>
    <row r="6024" spans="1:5" ht="20" customHeight="1">
      <c r="A6024" s="19" t="s">
        <v>10498</v>
      </c>
      <c r="B6024" s="20" t="s">
        <v>10497</v>
      </c>
      <c r="C6024" s="21" t="s">
        <v>161313</v>
      </c>
      <c r="D6024" s="21" t="s">
        <v>345</v>
      </c>
      <c r="E6024" s="23"/>
    </row>
    <row r="6025" spans="1:5" ht="20" customHeight="1">
      <c r="A6025" s="19" t="s">
        <v>10499</v>
      </c>
      <c r="B6025" s="20" t="s">
        <v>10500</v>
      </c>
      <c r="C6025" s="21" t="s">
        <v>161314</v>
      </c>
      <c r="D6025" s="21" t="s">
        <v>345</v>
      </c>
      <c r="E6025" s="23"/>
    </row>
    <row r="6026" spans="1:5" ht="20" customHeight="1">
      <c r="A6026" s="19" t="s">
        <v>10501</v>
      </c>
      <c r="B6026" s="20" t="s">
        <v>10502</v>
      </c>
      <c r="C6026" s="21" t="s">
        <v>161315</v>
      </c>
      <c r="D6026" s="21" t="s">
        <v>296</v>
      </c>
      <c r="E6026" s="23"/>
    </row>
    <row r="6027" spans="1:5" ht="20" customHeight="1">
      <c r="A6027" s="19" t="s">
        <v>10503</v>
      </c>
      <c r="B6027" s="20" t="s">
        <v>10504</v>
      </c>
      <c r="C6027" s="21" t="s">
        <v>161316</v>
      </c>
      <c r="D6027" s="21" t="s">
        <v>345</v>
      </c>
      <c r="E6027" s="23"/>
    </row>
    <row r="6028" spans="1:5" ht="20" customHeight="1">
      <c r="A6028" s="19" t="s">
        <v>10505</v>
      </c>
      <c r="B6028" s="20" t="s">
        <v>10506</v>
      </c>
      <c r="C6028" s="21" t="s">
        <v>161317</v>
      </c>
      <c r="D6028" s="21" t="s">
        <v>345</v>
      </c>
      <c r="E6028" s="23"/>
    </row>
    <row r="6029" spans="1:5" ht="20" customHeight="1">
      <c r="A6029" s="19" t="s">
        <v>10507</v>
      </c>
      <c r="B6029" s="20" t="s">
        <v>10508</v>
      </c>
      <c r="C6029" s="21" t="s">
        <v>161318</v>
      </c>
      <c r="D6029" s="21" t="s">
        <v>345</v>
      </c>
      <c r="E6029" s="23"/>
    </row>
    <row r="6030" spans="1:5" ht="20" customHeight="1">
      <c r="A6030" s="19" t="s">
        <v>10509</v>
      </c>
      <c r="B6030" s="20" t="s">
        <v>10510</v>
      </c>
      <c r="C6030" s="21" t="s">
        <v>161319</v>
      </c>
      <c r="D6030" s="21" t="s">
        <v>296</v>
      </c>
      <c r="E6030" s="23"/>
    </row>
    <row r="6031" spans="1:5" ht="20" customHeight="1">
      <c r="A6031" s="19" t="s">
        <v>10511</v>
      </c>
      <c r="B6031" s="20" t="s">
        <v>10510</v>
      </c>
      <c r="C6031" s="21" t="s">
        <v>161319</v>
      </c>
      <c r="D6031" s="21" t="s">
        <v>296</v>
      </c>
      <c r="E6031" s="23"/>
    </row>
    <row r="6032" spans="1:5" ht="20" customHeight="1">
      <c r="A6032" s="19" t="s">
        <v>10512</v>
      </c>
      <c r="B6032" s="20" t="s">
        <v>10513</v>
      </c>
      <c r="C6032" s="21" t="s">
        <v>161320</v>
      </c>
      <c r="D6032" s="21" t="s">
        <v>345</v>
      </c>
      <c r="E6032" s="23"/>
    </row>
    <row r="6033" spans="1:5" ht="20" customHeight="1">
      <c r="A6033" s="19" t="s">
        <v>10514</v>
      </c>
      <c r="B6033" s="20" t="s">
        <v>10515</v>
      </c>
      <c r="C6033" s="21" t="s">
        <v>161321</v>
      </c>
      <c r="D6033" s="21" t="s">
        <v>345</v>
      </c>
      <c r="E6033" s="23"/>
    </row>
    <row r="6034" spans="1:5" ht="20" customHeight="1">
      <c r="A6034" s="19" t="s">
        <v>10516</v>
      </c>
      <c r="B6034" s="20" t="s">
        <v>10515</v>
      </c>
      <c r="C6034" s="21" t="s">
        <v>161321</v>
      </c>
      <c r="D6034" s="21" t="s">
        <v>345</v>
      </c>
      <c r="E6034" s="23"/>
    </row>
    <row r="6035" spans="1:5" ht="20" customHeight="1">
      <c r="A6035" s="19" t="s">
        <v>10517</v>
      </c>
      <c r="B6035" s="20" t="s">
        <v>10515</v>
      </c>
      <c r="C6035" s="21" t="s">
        <v>161321</v>
      </c>
      <c r="D6035" s="21" t="s">
        <v>345</v>
      </c>
      <c r="E6035" s="23"/>
    </row>
    <row r="6036" spans="1:5" ht="20" customHeight="1">
      <c r="A6036" s="19" t="s">
        <v>10518</v>
      </c>
      <c r="B6036" s="20" t="s">
        <v>10519</v>
      </c>
      <c r="C6036" s="21" t="s">
        <v>161322</v>
      </c>
      <c r="D6036" s="21" t="s">
        <v>345</v>
      </c>
      <c r="E6036" s="23"/>
    </row>
    <row r="6037" spans="1:5" ht="20" customHeight="1">
      <c r="A6037" s="19" t="s">
        <v>10520</v>
      </c>
      <c r="B6037" s="20" t="s">
        <v>10521</v>
      </c>
      <c r="C6037" s="21" t="s">
        <v>161323</v>
      </c>
      <c r="D6037" s="21" t="s">
        <v>345</v>
      </c>
      <c r="E6037" s="23"/>
    </row>
    <row r="6038" spans="1:5" ht="20" customHeight="1">
      <c r="A6038" s="19" t="s">
        <v>10522</v>
      </c>
      <c r="B6038" s="20" t="s">
        <v>10523</v>
      </c>
      <c r="C6038" s="21" t="s">
        <v>161324</v>
      </c>
      <c r="D6038" s="21" t="s">
        <v>345</v>
      </c>
      <c r="E6038" s="23"/>
    </row>
    <row r="6039" spans="1:5" ht="20" customHeight="1">
      <c r="A6039" s="19" t="s">
        <v>10524</v>
      </c>
      <c r="B6039" s="20" t="s">
        <v>10523</v>
      </c>
      <c r="C6039" s="21" t="s">
        <v>161324</v>
      </c>
      <c r="D6039" s="21" t="s">
        <v>345</v>
      </c>
      <c r="E6039" s="23"/>
    </row>
    <row r="6040" spans="1:5" ht="20" customHeight="1">
      <c r="A6040" s="19" t="s">
        <v>10525</v>
      </c>
      <c r="B6040" s="20" t="s">
        <v>10523</v>
      </c>
      <c r="C6040" s="21" t="s">
        <v>161324</v>
      </c>
      <c r="D6040" s="21" t="s">
        <v>345</v>
      </c>
      <c r="E6040" s="23"/>
    </row>
    <row r="6041" spans="1:5" ht="20" customHeight="1">
      <c r="A6041" s="19" t="s">
        <v>10526</v>
      </c>
      <c r="B6041" s="20" t="s">
        <v>10523</v>
      </c>
      <c r="C6041" s="21" t="s">
        <v>161324</v>
      </c>
      <c r="D6041" s="21" t="s">
        <v>345</v>
      </c>
      <c r="E6041" s="23"/>
    </row>
    <row r="6042" spans="1:5" ht="20" customHeight="1">
      <c r="A6042" s="19" t="s">
        <v>10527</v>
      </c>
      <c r="B6042" s="20" t="s">
        <v>10528</v>
      </c>
      <c r="C6042" s="21" t="s">
        <v>161325</v>
      </c>
      <c r="D6042" s="21" t="s">
        <v>345</v>
      </c>
      <c r="E6042" s="23"/>
    </row>
    <row r="6043" spans="1:5" ht="20" customHeight="1">
      <c r="A6043" s="19" t="s">
        <v>10529</v>
      </c>
      <c r="B6043" s="20" t="s">
        <v>10530</v>
      </c>
      <c r="C6043" s="21" t="s">
        <v>161326</v>
      </c>
      <c r="D6043" s="21" t="s">
        <v>345</v>
      </c>
      <c r="E6043" s="23"/>
    </row>
    <row r="6044" spans="1:5" ht="20" customHeight="1">
      <c r="A6044" s="19" t="s">
        <v>10531</v>
      </c>
      <c r="B6044" s="20" t="s">
        <v>10530</v>
      </c>
      <c r="C6044" s="21" t="s">
        <v>161326</v>
      </c>
      <c r="D6044" s="21" t="s">
        <v>345</v>
      </c>
      <c r="E6044" s="23"/>
    </row>
    <row r="6045" spans="1:5" ht="20" customHeight="1">
      <c r="A6045" s="19" t="s">
        <v>10532</v>
      </c>
      <c r="B6045" s="20" t="s">
        <v>10533</v>
      </c>
      <c r="C6045" s="21" t="s">
        <v>161327</v>
      </c>
      <c r="D6045" s="21" t="s">
        <v>139</v>
      </c>
      <c r="E6045" s="23"/>
    </row>
    <row r="6046" spans="1:5" ht="20" customHeight="1">
      <c r="A6046" s="19" t="s">
        <v>10534</v>
      </c>
      <c r="B6046" s="20" t="s">
        <v>10535</v>
      </c>
      <c r="C6046" s="21" t="s">
        <v>161328</v>
      </c>
      <c r="D6046" s="21" t="s">
        <v>296</v>
      </c>
      <c r="E6046" s="23"/>
    </row>
    <row r="6047" spans="1:5" ht="20" customHeight="1">
      <c r="A6047" s="19" t="s">
        <v>10536</v>
      </c>
      <c r="B6047" s="20" t="s">
        <v>10535</v>
      </c>
      <c r="C6047" s="21" t="s">
        <v>161328</v>
      </c>
      <c r="D6047" s="21" t="s">
        <v>296</v>
      </c>
      <c r="E6047" s="23"/>
    </row>
    <row r="6048" spans="1:5" ht="20" customHeight="1">
      <c r="A6048" s="19" t="s">
        <v>10537</v>
      </c>
      <c r="B6048" s="20" t="s">
        <v>10538</v>
      </c>
      <c r="C6048" s="21" t="s">
        <v>159576</v>
      </c>
      <c r="D6048" s="21" t="s">
        <v>345</v>
      </c>
      <c r="E6048" s="23"/>
    </row>
    <row r="6049" spans="1:5" ht="20" customHeight="1">
      <c r="A6049" s="19" t="s">
        <v>10539</v>
      </c>
      <c r="B6049" s="20" t="s">
        <v>10540</v>
      </c>
      <c r="C6049" s="21" t="s">
        <v>161329</v>
      </c>
      <c r="D6049" s="21" t="s">
        <v>296</v>
      </c>
      <c r="E6049" s="23"/>
    </row>
    <row r="6050" spans="1:5" ht="20" customHeight="1">
      <c r="A6050" s="19" t="s">
        <v>10541</v>
      </c>
      <c r="B6050" s="20" t="s">
        <v>10542</v>
      </c>
      <c r="C6050" s="21" t="s">
        <v>161330</v>
      </c>
      <c r="D6050" s="21" t="s">
        <v>345</v>
      </c>
      <c r="E6050" s="23"/>
    </row>
    <row r="6051" spans="1:5" ht="20" customHeight="1">
      <c r="A6051" s="19" t="s">
        <v>10543</v>
      </c>
      <c r="B6051" s="20" t="s">
        <v>10544</v>
      </c>
      <c r="C6051" s="21" t="s">
        <v>161331</v>
      </c>
      <c r="D6051" s="21" t="s">
        <v>345</v>
      </c>
      <c r="E6051" s="23"/>
    </row>
    <row r="6052" spans="1:5" ht="20" customHeight="1">
      <c r="A6052" s="19" t="s">
        <v>10545</v>
      </c>
      <c r="B6052" s="20" t="s">
        <v>10546</v>
      </c>
      <c r="C6052" s="21" t="s">
        <v>161332</v>
      </c>
      <c r="D6052" s="21" t="s">
        <v>345</v>
      </c>
      <c r="E6052" s="23"/>
    </row>
    <row r="6053" spans="1:5" ht="20" customHeight="1">
      <c r="A6053" s="19" t="s">
        <v>10547</v>
      </c>
      <c r="B6053" s="20" t="s">
        <v>10548</v>
      </c>
      <c r="C6053" s="21" t="s">
        <v>158879</v>
      </c>
      <c r="D6053" s="21" t="s">
        <v>345</v>
      </c>
      <c r="E6053" s="23"/>
    </row>
    <row r="6054" spans="1:5" ht="20" customHeight="1">
      <c r="A6054" s="19" t="s">
        <v>10549</v>
      </c>
      <c r="B6054" s="20" t="s">
        <v>10548</v>
      </c>
      <c r="C6054" s="21" t="s">
        <v>158879</v>
      </c>
      <c r="D6054" s="21" t="s">
        <v>345</v>
      </c>
      <c r="E6054" s="23"/>
    </row>
    <row r="6055" spans="1:5" ht="20" customHeight="1">
      <c r="A6055" s="19" t="s">
        <v>10550</v>
      </c>
      <c r="B6055" s="20" t="s">
        <v>10551</v>
      </c>
      <c r="C6055" s="21" t="s">
        <v>161333</v>
      </c>
      <c r="D6055" s="21" t="s">
        <v>345</v>
      </c>
      <c r="E6055" s="23"/>
    </row>
    <row r="6056" spans="1:5" ht="20" customHeight="1">
      <c r="A6056" s="19" t="s">
        <v>10552</v>
      </c>
      <c r="B6056" s="20" t="s">
        <v>10553</v>
      </c>
      <c r="C6056" s="21" t="s">
        <v>161334</v>
      </c>
      <c r="D6056" s="21" t="s">
        <v>296</v>
      </c>
      <c r="E6056" s="23"/>
    </row>
    <row r="6057" spans="1:5" ht="20" customHeight="1">
      <c r="A6057" s="19" t="s">
        <v>10554</v>
      </c>
      <c r="B6057" s="20" t="s">
        <v>10553</v>
      </c>
      <c r="C6057" s="21" t="s">
        <v>161334</v>
      </c>
      <c r="D6057" s="21" t="s">
        <v>296</v>
      </c>
      <c r="E6057" s="23"/>
    </row>
    <row r="6058" spans="1:5" ht="20" customHeight="1">
      <c r="A6058" s="19" t="s">
        <v>10555</v>
      </c>
      <c r="B6058" s="20" t="s">
        <v>10556</v>
      </c>
      <c r="C6058" s="21" t="s">
        <v>161335</v>
      </c>
      <c r="D6058" s="21" t="s">
        <v>345</v>
      </c>
      <c r="E6058" s="23"/>
    </row>
    <row r="6059" spans="1:5" ht="20" customHeight="1">
      <c r="A6059" s="19" t="s">
        <v>10557</v>
      </c>
      <c r="B6059" s="20" t="s">
        <v>10558</v>
      </c>
      <c r="C6059" s="21" t="s">
        <v>161336</v>
      </c>
      <c r="D6059" s="21" t="s">
        <v>345</v>
      </c>
      <c r="E6059" s="23"/>
    </row>
    <row r="6060" spans="1:5" ht="20" customHeight="1">
      <c r="A6060" s="19" t="s">
        <v>10559</v>
      </c>
      <c r="B6060" s="20" t="s">
        <v>10560</v>
      </c>
      <c r="C6060" s="21" t="s">
        <v>161337</v>
      </c>
      <c r="D6060" s="21" t="s">
        <v>345</v>
      </c>
      <c r="E6060" s="23"/>
    </row>
    <row r="6061" spans="1:5" ht="20" customHeight="1">
      <c r="A6061" s="19" t="s">
        <v>10561</v>
      </c>
      <c r="B6061" s="24">
        <v>100</v>
      </c>
      <c r="C6061" s="21" t="s">
        <v>161338</v>
      </c>
      <c r="D6061" s="21" t="s">
        <v>345</v>
      </c>
      <c r="E6061" s="23"/>
    </row>
    <row r="6062" spans="1:5" ht="20" customHeight="1">
      <c r="A6062" s="19" t="s">
        <v>10562</v>
      </c>
      <c r="B6062" s="24">
        <v>100</v>
      </c>
      <c r="C6062" s="21" t="s">
        <v>161339</v>
      </c>
      <c r="D6062" s="21" t="s">
        <v>345</v>
      </c>
      <c r="E6062" s="23"/>
    </row>
    <row r="6063" spans="1:5" ht="20" customHeight="1">
      <c r="A6063" s="19" t="s">
        <v>10563</v>
      </c>
      <c r="B6063" s="24">
        <v>100</v>
      </c>
      <c r="C6063" s="21" t="s">
        <v>161339</v>
      </c>
      <c r="D6063" s="21" t="s">
        <v>345</v>
      </c>
      <c r="E6063" s="23"/>
    </row>
    <row r="6064" spans="1:5" ht="20" customHeight="1">
      <c r="A6064" s="19" t="s">
        <v>10564</v>
      </c>
      <c r="B6064" s="24">
        <v>100</v>
      </c>
      <c r="C6064" s="21" t="s">
        <v>161339</v>
      </c>
      <c r="D6064" s="21" t="s">
        <v>345</v>
      </c>
      <c r="E6064" s="23"/>
    </row>
    <row r="6065" spans="1:5" ht="20" customHeight="1">
      <c r="A6065" s="19" t="s">
        <v>10565</v>
      </c>
      <c r="B6065" s="20" t="s">
        <v>10566</v>
      </c>
      <c r="C6065" s="21" t="s">
        <v>160847</v>
      </c>
      <c r="D6065" s="21" t="s">
        <v>345</v>
      </c>
      <c r="E6065" s="23"/>
    </row>
    <row r="6066" spans="1:5" ht="20" customHeight="1">
      <c r="A6066" s="19" t="s">
        <v>10567</v>
      </c>
      <c r="B6066" s="20" t="s">
        <v>10566</v>
      </c>
      <c r="C6066" s="21" t="s">
        <v>160847</v>
      </c>
      <c r="D6066" s="21" t="s">
        <v>345</v>
      </c>
      <c r="E6066" s="23"/>
    </row>
    <row r="6067" spans="1:5" ht="20" customHeight="1">
      <c r="A6067" s="19" t="s">
        <v>10568</v>
      </c>
      <c r="B6067" s="20" t="s">
        <v>10569</v>
      </c>
      <c r="C6067" s="21" t="s">
        <v>161340</v>
      </c>
      <c r="D6067" s="21" t="s">
        <v>345</v>
      </c>
      <c r="E6067" s="23"/>
    </row>
    <row r="6068" spans="1:5" ht="20" customHeight="1">
      <c r="A6068" s="19" t="s">
        <v>10570</v>
      </c>
      <c r="B6068" s="20" t="s">
        <v>10569</v>
      </c>
      <c r="C6068" s="21" t="s">
        <v>161340</v>
      </c>
      <c r="D6068" s="21" t="s">
        <v>345</v>
      </c>
      <c r="E6068" s="23"/>
    </row>
    <row r="6069" spans="1:5" ht="20" customHeight="1">
      <c r="A6069" s="19" t="s">
        <v>10571</v>
      </c>
      <c r="B6069" s="20" t="s">
        <v>10572</v>
      </c>
      <c r="C6069" s="21" t="s">
        <v>161341</v>
      </c>
      <c r="D6069" s="21" t="s">
        <v>296</v>
      </c>
      <c r="E6069" s="23"/>
    </row>
    <row r="6070" spans="1:5" ht="20" customHeight="1">
      <c r="A6070" s="19" t="s">
        <v>10573</v>
      </c>
      <c r="B6070" s="20" t="s">
        <v>10572</v>
      </c>
      <c r="C6070" s="21" t="s">
        <v>161341</v>
      </c>
      <c r="D6070" s="21" t="s">
        <v>296</v>
      </c>
      <c r="E6070" s="23"/>
    </row>
    <row r="6071" spans="1:5" ht="20" customHeight="1">
      <c r="A6071" s="19" t="s">
        <v>10574</v>
      </c>
      <c r="B6071" s="20" t="s">
        <v>10575</v>
      </c>
      <c r="C6071" s="22">
        <v>-1282</v>
      </c>
      <c r="D6071" s="21" t="s">
        <v>296</v>
      </c>
      <c r="E6071" s="23"/>
    </row>
    <row r="6072" spans="1:5" ht="20" customHeight="1">
      <c r="A6072" s="19" t="s">
        <v>10576</v>
      </c>
      <c r="B6072" s="20" t="s">
        <v>10575</v>
      </c>
      <c r="C6072" s="22">
        <v>-1282</v>
      </c>
      <c r="D6072" s="21" t="s">
        <v>296</v>
      </c>
      <c r="E6072" s="23"/>
    </row>
    <row r="6073" spans="1:5" ht="20" customHeight="1">
      <c r="A6073" s="19" t="s">
        <v>10577</v>
      </c>
      <c r="B6073" s="20" t="s">
        <v>10578</v>
      </c>
      <c r="C6073" s="21" t="s">
        <v>161342</v>
      </c>
      <c r="D6073" s="21" t="s">
        <v>345</v>
      </c>
      <c r="E6073" s="23"/>
    </row>
    <row r="6074" spans="1:5" ht="20" customHeight="1">
      <c r="A6074" s="19" t="s">
        <v>10579</v>
      </c>
      <c r="B6074" s="20" t="s">
        <v>10580</v>
      </c>
      <c r="C6074" s="21" t="s">
        <v>161343</v>
      </c>
      <c r="D6074" s="21" t="s">
        <v>345</v>
      </c>
      <c r="E6074" s="23"/>
    </row>
    <row r="6075" spans="1:5" ht="20" customHeight="1">
      <c r="A6075" s="19" t="s">
        <v>10581</v>
      </c>
      <c r="B6075" s="20" t="s">
        <v>10582</v>
      </c>
      <c r="C6075" s="21" t="s">
        <v>161344</v>
      </c>
      <c r="D6075" s="21" t="s">
        <v>345</v>
      </c>
      <c r="E6075" s="23"/>
    </row>
    <row r="6076" spans="1:5" ht="20" customHeight="1">
      <c r="A6076" s="19" t="s">
        <v>10583</v>
      </c>
      <c r="B6076" s="20" t="s">
        <v>10584</v>
      </c>
      <c r="C6076" s="21" t="s">
        <v>161345</v>
      </c>
      <c r="D6076" s="21" t="s">
        <v>296</v>
      </c>
      <c r="E6076" s="23"/>
    </row>
    <row r="6077" spans="1:5" ht="20" customHeight="1">
      <c r="A6077" s="19" t="s">
        <v>10585</v>
      </c>
      <c r="B6077" s="20" t="s">
        <v>10584</v>
      </c>
      <c r="C6077" s="21" t="s">
        <v>161345</v>
      </c>
      <c r="D6077" s="21" t="s">
        <v>296</v>
      </c>
      <c r="E6077" s="23"/>
    </row>
    <row r="6078" spans="1:5" ht="20" customHeight="1">
      <c r="A6078" s="19" t="s">
        <v>10586</v>
      </c>
      <c r="B6078" s="20" t="s">
        <v>10587</v>
      </c>
      <c r="C6078" s="21" t="s">
        <v>161346</v>
      </c>
      <c r="D6078" s="21" t="s">
        <v>345</v>
      </c>
      <c r="E6078" s="23"/>
    </row>
    <row r="6079" spans="1:5" ht="20" customHeight="1">
      <c r="A6079" s="19" t="s">
        <v>10588</v>
      </c>
      <c r="B6079" s="20" t="s">
        <v>10589</v>
      </c>
      <c r="C6079" s="21" t="s">
        <v>158195</v>
      </c>
      <c r="D6079" s="21" t="s">
        <v>345</v>
      </c>
      <c r="E6079" s="23"/>
    </row>
    <row r="6080" spans="1:5" ht="20" customHeight="1">
      <c r="A6080" s="19" t="s">
        <v>10590</v>
      </c>
      <c r="B6080" s="20" t="s">
        <v>10591</v>
      </c>
      <c r="C6080" s="21" t="s">
        <v>161347</v>
      </c>
      <c r="D6080" s="21" t="s">
        <v>345</v>
      </c>
      <c r="E6080" s="23"/>
    </row>
    <row r="6081" spans="1:5" ht="20" customHeight="1">
      <c r="A6081" s="19" t="s">
        <v>10592</v>
      </c>
      <c r="B6081" s="20" t="s">
        <v>10593</v>
      </c>
      <c r="C6081" s="21" t="s">
        <v>161348</v>
      </c>
      <c r="D6081" s="21" t="s">
        <v>296</v>
      </c>
      <c r="E6081" s="23"/>
    </row>
    <row r="6082" spans="1:5" ht="20" customHeight="1">
      <c r="A6082" s="19" t="s">
        <v>10594</v>
      </c>
      <c r="B6082" s="20" t="s">
        <v>10593</v>
      </c>
      <c r="C6082" s="21" t="s">
        <v>161348</v>
      </c>
      <c r="D6082" s="21" t="s">
        <v>296</v>
      </c>
      <c r="E6082" s="23"/>
    </row>
    <row r="6083" spans="1:5" ht="20" customHeight="1">
      <c r="A6083" s="19" t="s">
        <v>10595</v>
      </c>
      <c r="B6083" s="20" t="s">
        <v>10596</v>
      </c>
      <c r="C6083" s="21" t="s">
        <v>161349</v>
      </c>
      <c r="D6083" s="21" t="s">
        <v>345</v>
      </c>
      <c r="E6083" s="23"/>
    </row>
    <row r="6084" spans="1:5" ht="20" customHeight="1">
      <c r="A6084" s="19" t="s">
        <v>10597</v>
      </c>
      <c r="B6084" s="20" t="s">
        <v>10596</v>
      </c>
      <c r="C6084" s="21" t="s">
        <v>161349</v>
      </c>
      <c r="D6084" s="21" t="s">
        <v>345</v>
      </c>
      <c r="E6084" s="23"/>
    </row>
    <row r="6085" spans="1:5" ht="20" customHeight="1">
      <c r="A6085" s="19" t="s">
        <v>10598</v>
      </c>
      <c r="B6085" s="20" t="s">
        <v>10596</v>
      </c>
      <c r="C6085" s="21" t="s">
        <v>161349</v>
      </c>
      <c r="D6085" s="21" t="s">
        <v>345</v>
      </c>
      <c r="E6085" s="23"/>
    </row>
    <row r="6086" spans="1:5" ht="20" customHeight="1">
      <c r="A6086" s="19" t="s">
        <v>10599</v>
      </c>
      <c r="B6086" s="20" t="s">
        <v>10596</v>
      </c>
      <c r="C6086" s="21" t="s">
        <v>161349</v>
      </c>
      <c r="D6086" s="21" t="s">
        <v>345</v>
      </c>
      <c r="E6086" s="23"/>
    </row>
    <row r="6087" spans="1:5" ht="20" customHeight="1">
      <c r="A6087" s="19" t="s">
        <v>10600</v>
      </c>
      <c r="B6087" s="20" t="s">
        <v>10596</v>
      </c>
      <c r="C6087" s="21" t="s">
        <v>161349</v>
      </c>
      <c r="D6087" s="21" t="s">
        <v>345</v>
      </c>
      <c r="E6087" s="23"/>
    </row>
    <row r="6088" spans="1:5" ht="20" customHeight="1">
      <c r="A6088" s="19" t="s">
        <v>10601</v>
      </c>
      <c r="B6088" s="20" t="s">
        <v>10602</v>
      </c>
      <c r="C6088" s="21" t="s">
        <v>161350</v>
      </c>
      <c r="D6088" s="21" t="s">
        <v>296</v>
      </c>
      <c r="E6088" s="23"/>
    </row>
    <row r="6089" spans="1:5" ht="20" customHeight="1">
      <c r="A6089" s="19" t="s">
        <v>10603</v>
      </c>
      <c r="B6089" s="20" t="s">
        <v>10602</v>
      </c>
      <c r="C6089" s="21" t="s">
        <v>161350</v>
      </c>
      <c r="D6089" s="21" t="s">
        <v>296</v>
      </c>
      <c r="E6089" s="23"/>
    </row>
    <row r="6090" spans="1:5" ht="20" customHeight="1">
      <c r="A6090" s="19" t="s">
        <v>10604</v>
      </c>
      <c r="B6090" s="20" t="s">
        <v>10605</v>
      </c>
      <c r="C6090" s="21" t="s">
        <v>161351</v>
      </c>
      <c r="D6090" s="21" t="s">
        <v>345</v>
      </c>
      <c r="E6090" s="23"/>
    </row>
    <row r="6091" spans="1:5" ht="20" customHeight="1">
      <c r="A6091" s="19" t="s">
        <v>10606</v>
      </c>
      <c r="B6091" s="20" t="s">
        <v>10607</v>
      </c>
      <c r="C6091" s="21" t="s">
        <v>161352</v>
      </c>
      <c r="D6091" s="21" t="s">
        <v>296</v>
      </c>
      <c r="E6091" s="23"/>
    </row>
    <row r="6092" spans="1:5" ht="20" customHeight="1">
      <c r="A6092" s="19" t="s">
        <v>10608</v>
      </c>
      <c r="B6092" s="20" t="s">
        <v>10609</v>
      </c>
      <c r="C6092" s="21" t="s">
        <v>161353</v>
      </c>
      <c r="D6092" s="21" t="s">
        <v>345</v>
      </c>
      <c r="E6092" s="23"/>
    </row>
    <row r="6093" spans="1:5" ht="20" customHeight="1">
      <c r="A6093" s="19" t="s">
        <v>10610</v>
      </c>
      <c r="B6093" s="20" t="s">
        <v>10611</v>
      </c>
      <c r="C6093" s="21" t="s">
        <v>161354</v>
      </c>
      <c r="D6093" s="21" t="s">
        <v>345</v>
      </c>
      <c r="E6093" s="23"/>
    </row>
    <row r="6094" spans="1:5" ht="20" customHeight="1">
      <c r="A6094" s="19" t="s">
        <v>10612</v>
      </c>
      <c r="B6094" s="20" t="s">
        <v>10611</v>
      </c>
      <c r="C6094" s="21" t="s">
        <v>161354</v>
      </c>
      <c r="D6094" s="21" t="s">
        <v>345</v>
      </c>
      <c r="E6094" s="23"/>
    </row>
    <row r="6095" spans="1:5" ht="20" customHeight="1">
      <c r="A6095" s="19" t="s">
        <v>10613</v>
      </c>
      <c r="B6095" s="20" t="s">
        <v>10614</v>
      </c>
      <c r="C6095" s="21" t="s">
        <v>161355</v>
      </c>
      <c r="D6095" s="21" t="s">
        <v>296</v>
      </c>
      <c r="E6095" s="23"/>
    </row>
    <row r="6096" spans="1:5" ht="20" customHeight="1">
      <c r="A6096" s="19" t="s">
        <v>10615</v>
      </c>
      <c r="B6096" s="20" t="s">
        <v>10616</v>
      </c>
      <c r="C6096" s="21" t="s">
        <v>161356</v>
      </c>
      <c r="D6096" s="21" t="s">
        <v>296</v>
      </c>
      <c r="E6096" s="23"/>
    </row>
    <row r="6097" spans="1:5" ht="20" customHeight="1">
      <c r="A6097" s="19" t="s">
        <v>10617</v>
      </c>
      <c r="B6097" s="20" t="s">
        <v>10618</v>
      </c>
      <c r="C6097" s="21" t="s">
        <v>161357</v>
      </c>
      <c r="D6097" s="21" t="s">
        <v>296</v>
      </c>
      <c r="E6097" s="23"/>
    </row>
    <row r="6098" spans="1:5" ht="20" customHeight="1">
      <c r="A6098" s="19" t="s">
        <v>10619</v>
      </c>
      <c r="B6098" s="20" t="s">
        <v>10618</v>
      </c>
      <c r="C6098" s="21" t="s">
        <v>161357</v>
      </c>
      <c r="D6098" s="21" t="s">
        <v>296</v>
      </c>
      <c r="E6098" s="23"/>
    </row>
    <row r="6099" spans="1:5" ht="20" customHeight="1">
      <c r="A6099" s="19" t="s">
        <v>10620</v>
      </c>
      <c r="B6099" s="20" t="s">
        <v>10621</v>
      </c>
      <c r="C6099" s="21" t="s">
        <v>161358</v>
      </c>
      <c r="D6099" s="21" t="s">
        <v>345</v>
      </c>
      <c r="E6099" s="23"/>
    </row>
    <row r="6100" spans="1:5" ht="20" customHeight="1">
      <c r="A6100" s="19" t="s">
        <v>10622</v>
      </c>
      <c r="B6100" s="20" t="s">
        <v>10623</v>
      </c>
      <c r="C6100" s="21" t="s">
        <v>161359</v>
      </c>
      <c r="D6100" s="21" t="s">
        <v>296</v>
      </c>
      <c r="E6100" s="23"/>
    </row>
    <row r="6101" spans="1:5" ht="20" customHeight="1">
      <c r="A6101" s="19" t="s">
        <v>10624</v>
      </c>
      <c r="B6101" s="20" t="s">
        <v>10623</v>
      </c>
      <c r="C6101" s="21" t="s">
        <v>161359</v>
      </c>
      <c r="D6101" s="21" t="s">
        <v>296</v>
      </c>
      <c r="E6101" s="23"/>
    </row>
    <row r="6102" spans="1:5" ht="20" customHeight="1">
      <c r="A6102" s="19" t="s">
        <v>10625</v>
      </c>
      <c r="B6102" s="20" t="s">
        <v>10623</v>
      </c>
      <c r="C6102" s="21" t="s">
        <v>161359</v>
      </c>
      <c r="D6102" s="21" t="s">
        <v>296</v>
      </c>
      <c r="E6102" s="23"/>
    </row>
    <row r="6103" spans="1:5" ht="20" customHeight="1">
      <c r="A6103" s="19" t="s">
        <v>10626</v>
      </c>
      <c r="B6103" s="20" t="s">
        <v>10623</v>
      </c>
      <c r="C6103" s="21" t="s">
        <v>161359</v>
      </c>
      <c r="D6103" s="21" t="s">
        <v>296</v>
      </c>
      <c r="E6103" s="23"/>
    </row>
    <row r="6104" spans="1:5" ht="20" customHeight="1">
      <c r="A6104" s="19" t="s">
        <v>10627</v>
      </c>
      <c r="B6104" s="20" t="s">
        <v>10623</v>
      </c>
      <c r="C6104" s="21" t="s">
        <v>161359</v>
      </c>
      <c r="D6104" s="21" t="s">
        <v>296</v>
      </c>
      <c r="E6104" s="23"/>
    </row>
    <row r="6105" spans="1:5" ht="20" customHeight="1">
      <c r="A6105" s="19" t="s">
        <v>10628</v>
      </c>
      <c r="B6105" s="20" t="s">
        <v>10629</v>
      </c>
      <c r="C6105" s="21" t="s">
        <v>161360</v>
      </c>
      <c r="D6105" s="21" t="s">
        <v>296</v>
      </c>
      <c r="E6105" s="23"/>
    </row>
    <row r="6106" spans="1:5" ht="20" customHeight="1">
      <c r="A6106" s="19" t="s">
        <v>10630</v>
      </c>
      <c r="B6106" s="20" t="s">
        <v>10631</v>
      </c>
      <c r="C6106" s="21" t="s">
        <v>161361</v>
      </c>
      <c r="D6106" s="21" t="s">
        <v>345</v>
      </c>
      <c r="E6106" s="23"/>
    </row>
    <row r="6107" spans="1:5" ht="20" customHeight="1">
      <c r="A6107" s="19" t="s">
        <v>10632</v>
      </c>
      <c r="B6107" s="20" t="s">
        <v>10631</v>
      </c>
      <c r="C6107" s="21" t="s">
        <v>161361</v>
      </c>
      <c r="D6107" s="21" t="s">
        <v>345</v>
      </c>
      <c r="E6107" s="23"/>
    </row>
    <row r="6108" spans="1:5" ht="20" customHeight="1">
      <c r="A6108" s="19" t="s">
        <v>153</v>
      </c>
      <c r="B6108" s="20" t="s">
        <v>156</v>
      </c>
      <c r="C6108" s="21" t="s">
        <v>161362</v>
      </c>
      <c r="D6108" s="21" t="s">
        <v>139</v>
      </c>
      <c r="E6108" s="23"/>
    </row>
    <row r="6109" spans="1:5" ht="20" customHeight="1">
      <c r="A6109" s="19" t="s">
        <v>10633</v>
      </c>
      <c r="B6109" s="20" t="s">
        <v>10634</v>
      </c>
      <c r="C6109" s="21" t="s">
        <v>161363</v>
      </c>
      <c r="D6109" s="21" t="s">
        <v>296</v>
      </c>
      <c r="E6109" s="23"/>
    </row>
    <row r="6110" spans="1:5" ht="20" customHeight="1">
      <c r="A6110" s="19" t="s">
        <v>10635</v>
      </c>
      <c r="B6110" s="20" t="s">
        <v>10634</v>
      </c>
      <c r="C6110" s="21" t="s">
        <v>161363</v>
      </c>
      <c r="D6110" s="21" t="s">
        <v>296</v>
      </c>
      <c r="E6110" s="23"/>
    </row>
    <row r="6111" spans="1:5" ht="20" customHeight="1">
      <c r="A6111" s="19" t="s">
        <v>10636</v>
      </c>
      <c r="B6111" s="20" t="s">
        <v>10637</v>
      </c>
      <c r="C6111" s="21" t="s">
        <v>161364</v>
      </c>
      <c r="D6111" s="21" t="s">
        <v>296</v>
      </c>
      <c r="E6111" s="23"/>
    </row>
    <row r="6112" spans="1:5" ht="20" customHeight="1">
      <c r="A6112" s="19" t="s">
        <v>10638</v>
      </c>
      <c r="B6112" s="20" t="s">
        <v>10639</v>
      </c>
      <c r="C6112" s="21" t="s">
        <v>161365</v>
      </c>
      <c r="D6112" s="21" t="s">
        <v>296</v>
      </c>
      <c r="E6112" s="23"/>
    </row>
    <row r="6113" spans="1:5" ht="20" customHeight="1">
      <c r="A6113" s="19" t="s">
        <v>10640</v>
      </c>
      <c r="B6113" s="20" t="s">
        <v>10641</v>
      </c>
      <c r="C6113" s="21" t="s">
        <v>161366</v>
      </c>
      <c r="D6113" s="21" t="s">
        <v>345</v>
      </c>
      <c r="E6113" s="23"/>
    </row>
    <row r="6114" spans="1:5" ht="20" customHeight="1">
      <c r="A6114" s="19" t="s">
        <v>10642</v>
      </c>
      <c r="B6114" s="20" t="s">
        <v>10643</v>
      </c>
      <c r="C6114" s="21" t="s">
        <v>161367</v>
      </c>
      <c r="D6114" s="21" t="s">
        <v>345</v>
      </c>
      <c r="E6114" s="23"/>
    </row>
    <row r="6115" spans="1:5" ht="20" customHeight="1">
      <c r="A6115" s="19" t="s">
        <v>10644</v>
      </c>
      <c r="B6115" s="20" t="s">
        <v>10645</v>
      </c>
      <c r="C6115" s="21" t="s">
        <v>161368</v>
      </c>
      <c r="D6115" s="21" t="s">
        <v>296</v>
      </c>
      <c r="E6115" s="23"/>
    </row>
    <row r="6116" spans="1:5" ht="20" customHeight="1">
      <c r="A6116" s="19" t="s">
        <v>10646</v>
      </c>
      <c r="B6116" s="20" t="s">
        <v>10647</v>
      </c>
      <c r="C6116" s="21" t="s">
        <v>158411</v>
      </c>
      <c r="D6116" s="21" t="s">
        <v>345</v>
      </c>
      <c r="E6116" s="23"/>
    </row>
    <row r="6117" spans="1:5" ht="20" customHeight="1">
      <c r="A6117" s="19" t="s">
        <v>10648</v>
      </c>
      <c r="B6117" s="20" t="s">
        <v>10649</v>
      </c>
      <c r="C6117" s="22">
        <v>-3323</v>
      </c>
      <c r="D6117" s="21" t="s">
        <v>345</v>
      </c>
      <c r="E6117" s="23"/>
    </row>
    <row r="6118" spans="1:5" ht="20" customHeight="1">
      <c r="A6118" s="19" t="s">
        <v>10650</v>
      </c>
      <c r="B6118" s="20" t="s">
        <v>10651</v>
      </c>
      <c r="C6118" s="21" t="s">
        <v>161369</v>
      </c>
      <c r="D6118" s="21" t="s">
        <v>345</v>
      </c>
      <c r="E6118" s="23"/>
    </row>
    <row r="6119" spans="1:5" ht="20" customHeight="1">
      <c r="A6119" s="19" t="s">
        <v>10652</v>
      </c>
      <c r="B6119" s="20" t="s">
        <v>10653</v>
      </c>
      <c r="C6119" s="21" t="s">
        <v>161370</v>
      </c>
      <c r="D6119" s="21" t="s">
        <v>345</v>
      </c>
      <c r="E6119" s="23"/>
    </row>
    <row r="6120" spans="1:5" ht="20" customHeight="1">
      <c r="A6120" s="19" t="s">
        <v>10654</v>
      </c>
      <c r="B6120" s="20" t="s">
        <v>10653</v>
      </c>
      <c r="C6120" s="21" t="s">
        <v>161370</v>
      </c>
      <c r="D6120" s="21" t="s">
        <v>345</v>
      </c>
      <c r="E6120" s="23"/>
    </row>
    <row r="6121" spans="1:5" ht="20" customHeight="1">
      <c r="A6121" s="19" t="s">
        <v>10655</v>
      </c>
      <c r="B6121" s="20" t="s">
        <v>10656</v>
      </c>
      <c r="C6121" s="21" t="s">
        <v>161371</v>
      </c>
      <c r="D6121" s="21" t="s">
        <v>345</v>
      </c>
      <c r="E6121" s="23"/>
    </row>
    <row r="6122" spans="1:5" ht="20" customHeight="1">
      <c r="A6122" s="19" t="s">
        <v>10657</v>
      </c>
      <c r="B6122" s="20" t="s">
        <v>10658</v>
      </c>
      <c r="C6122" s="21" t="s">
        <v>161372</v>
      </c>
      <c r="D6122" s="21" t="s">
        <v>296</v>
      </c>
      <c r="E6122" s="23"/>
    </row>
    <row r="6123" spans="1:5" ht="20" customHeight="1">
      <c r="A6123" s="19" t="s">
        <v>10659</v>
      </c>
      <c r="B6123" s="20" t="s">
        <v>10658</v>
      </c>
      <c r="C6123" s="21" t="s">
        <v>161372</v>
      </c>
      <c r="D6123" s="21" t="s">
        <v>296</v>
      </c>
      <c r="E6123" s="23"/>
    </row>
    <row r="6124" spans="1:5" ht="20" customHeight="1">
      <c r="A6124" s="19" t="s">
        <v>10660</v>
      </c>
      <c r="B6124" s="20" t="s">
        <v>10661</v>
      </c>
      <c r="C6124" s="21" t="s">
        <v>161373</v>
      </c>
      <c r="D6124" s="21" t="s">
        <v>345</v>
      </c>
      <c r="E6124" s="23"/>
    </row>
    <row r="6125" spans="1:5" ht="20" customHeight="1">
      <c r="A6125" s="19" t="s">
        <v>10662</v>
      </c>
      <c r="B6125" s="20" t="s">
        <v>10663</v>
      </c>
      <c r="C6125" s="21" t="s">
        <v>161374</v>
      </c>
      <c r="D6125" s="21" t="s">
        <v>345</v>
      </c>
      <c r="E6125" s="23"/>
    </row>
    <row r="6126" spans="1:5" ht="20" customHeight="1">
      <c r="A6126" s="19" t="s">
        <v>10664</v>
      </c>
      <c r="B6126" s="20" t="s">
        <v>10665</v>
      </c>
      <c r="C6126" s="21" t="s">
        <v>157782</v>
      </c>
      <c r="D6126" s="21" t="s">
        <v>345</v>
      </c>
      <c r="E6126" s="23"/>
    </row>
    <row r="6127" spans="1:5" ht="20" customHeight="1">
      <c r="A6127" s="19" t="s">
        <v>10666</v>
      </c>
      <c r="B6127" s="20" t="s">
        <v>10667</v>
      </c>
      <c r="C6127" s="21" t="s">
        <v>161375</v>
      </c>
      <c r="D6127" s="21" t="s">
        <v>345</v>
      </c>
      <c r="E6127" s="23"/>
    </row>
    <row r="6128" spans="1:5" ht="20" customHeight="1">
      <c r="A6128" s="19" t="s">
        <v>10668</v>
      </c>
      <c r="B6128" s="20" t="s">
        <v>10667</v>
      </c>
      <c r="C6128" s="21" t="s">
        <v>161375</v>
      </c>
      <c r="D6128" s="21" t="s">
        <v>345</v>
      </c>
      <c r="E6128" s="23"/>
    </row>
    <row r="6129" spans="1:5" ht="20" customHeight="1">
      <c r="A6129" s="19" t="s">
        <v>10669</v>
      </c>
      <c r="B6129" s="20" t="s">
        <v>10670</v>
      </c>
      <c r="C6129" s="21" t="s">
        <v>161376</v>
      </c>
      <c r="D6129" s="21" t="s">
        <v>296</v>
      </c>
      <c r="E6129" s="23"/>
    </row>
    <row r="6130" spans="1:5" ht="20" customHeight="1">
      <c r="A6130" s="19" t="s">
        <v>10671</v>
      </c>
      <c r="B6130" s="20" t="s">
        <v>10672</v>
      </c>
      <c r="C6130" s="21" t="s">
        <v>161377</v>
      </c>
      <c r="D6130" s="21" t="s">
        <v>296</v>
      </c>
      <c r="E6130" s="23"/>
    </row>
    <row r="6131" spans="1:5" ht="20" customHeight="1">
      <c r="A6131" s="19" t="s">
        <v>10673</v>
      </c>
      <c r="B6131" s="20" t="s">
        <v>10672</v>
      </c>
      <c r="C6131" s="21" t="s">
        <v>161377</v>
      </c>
      <c r="D6131" s="21" t="s">
        <v>296</v>
      </c>
      <c r="E6131" s="23"/>
    </row>
    <row r="6132" spans="1:5" ht="20" customHeight="1">
      <c r="A6132" s="19" t="s">
        <v>10674</v>
      </c>
      <c r="B6132" s="20" t="s">
        <v>10675</v>
      </c>
      <c r="C6132" s="21" t="s">
        <v>161378</v>
      </c>
      <c r="D6132" s="21" t="s">
        <v>296</v>
      </c>
      <c r="E6132" s="23"/>
    </row>
    <row r="6133" spans="1:5" ht="20" customHeight="1">
      <c r="A6133" s="19" t="s">
        <v>10676</v>
      </c>
      <c r="B6133" s="20" t="s">
        <v>10675</v>
      </c>
      <c r="C6133" s="21" t="s">
        <v>161378</v>
      </c>
      <c r="D6133" s="21" t="s">
        <v>296</v>
      </c>
      <c r="E6133" s="23"/>
    </row>
    <row r="6134" spans="1:5" ht="20" customHeight="1">
      <c r="A6134" s="19" t="s">
        <v>10677</v>
      </c>
      <c r="B6134" s="20" t="s">
        <v>10678</v>
      </c>
      <c r="C6134" s="21" t="s">
        <v>161379</v>
      </c>
      <c r="D6134" s="21" t="s">
        <v>345</v>
      </c>
      <c r="E6134" s="23"/>
    </row>
    <row r="6135" spans="1:5" ht="20" customHeight="1">
      <c r="A6135" s="19" t="s">
        <v>10679</v>
      </c>
      <c r="B6135" s="20" t="s">
        <v>10680</v>
      </c>
      <c r="C6135" s="21" t="s">
        <v>161380</v>
      </c>
      <c r="D6135" s="21" t="s">
        <v>296</v>
      </c>
      <c r="E6135" s="23"/>
    </row>
    <row r="6136" spans="1:5" ht="20" customHeight="1">
      <c r="A6136" s="19" t="s">
        <v>10681</v>
      </c>
      <c r="B6136" s="20" t="s">
        <v>10680</v>
      </c>
      <c r="C6136" s="21" t="s">
        <v>161380</v>
      </c>
      <c r="D6136" s="21" t="s">
        <v>296</v>
      </c>
      <c r="E6136" s="23"/>
    </row>
    <row r="6137" spans="1:5" ht="20" customHeight="1">
      <c r="A6137" s="19" t="s">
        <v>10682</v>
      </c>
      <c r="B6137" s="20" t="s">
        <v>10680</v>
      </c>
      <c r="C6137" s="21" t="s">
        <v>161380</v>
      </c>
      <c r="D6137" s="21" t="s">
        <v>296</v>
      </c>
      <c r="E6137" s="23"/>
    </row>
    <row r="6138" spans="1:5" ht="20" customHeight="1">
      <c r="A6138" s="19" t="s">
        <v>10683</v>
      </c>
      <c r="B6138" s="20" t="s">
        <v>10680</v>
      </c>
      <c r="C6138" s="21" t="s">
        <v>161380</v>
      </c>
      <c r="D6138" s="21" t="s">
        <v>296</v>
      </c>
      <c r="E6138" s="23"/>
    </row>
    <row r="6139" spans="1:5" ht="20" customHeight="1">
      <c r="A6139" s="19" t="s">
        <v>10684</v>
      </c>
      <c r="B6139" s="20" t="s">
        <v>10680</v>
      </c>
      <c r="C6139" s="21" t="s">
        <v>161380</v>
      </c>
      <c r="D6139" s="21" t="s">
        <v>296</v>
      </c>
      <c r="E6139" s="23"/>
    </row>
    <row r="6140" spans="1:5" ht="20" customHeight="1">
      <c r="A6140" s="19" t="s">
        <v>10685</v>
      </c>
      <c r="B6140" s="20" t="s">
        <v>10686</v>
      </c>
      <c r="C6140" s="21" t="s">
        <v>161381</v>
      </c>
      <c r="D6140" s="21" t="s">
        <v>345</v>
      </c>
      <c r="E6140" s="23"/>
    </row>
    <row r="6141" spans="1:5" ht="20" customHeight="1">
      <c r="A6141" s="19" t="s">
        <v>10687</v>
      </c>
      <c r="B6141" s="20" t="s">
        <v>10688</v>
      </c>
      <c r="C6141" s="21" t="s">
        <v>161382</v>
      </c>
      <c r="D6141" s="21" t="s">
        <v>296</v>
      </c>
      <c r="E6141" s="23"/>
    </row>
    <row r="6142" spans="1:5" ht="20" customHeight="1">
      <c r="A6142" s="19" t="s">
        <v>10689</v>
      </c>
      <c r="B6142" s="20" t="s">
        <v>10688</v>
      </c>
      <c r="C6142" s="21" t="s">
        <v>161382</v>
      </c>
      <c r="D6142" s="21" t="s">
        <v>296</v>
      </c>
      <c r="E6142" s="23"/>
    </row>
    <row r="6143" spans="1:5" ht="20" customHeight="1">
      <c r="A6143" s="19" t="s">
        <v>10690</v>
      </c>
      <c r="B6143" s="20" t="s">
        <v>10688</v>
      </c>
      <c r="C6143" s="21" t="s">
        <v>161382</v>
      </c>
      <c r="D6143" s="21" t="s">
        <v>296</v>
      </c>
      <c r="E6143" s="23"/>
    </row>
    <row r="6144" spans="1:5" ht="20" customHeight="1">
      <c r="A6144" s="19" t="s">
        <v>10691</v>
      </c>
      <c r="B6144" s="20" t="s">
        <v>10692</v>
      </c>
      <c r="C6144" s="21" t="s">
        <v>161383</v>
      </c>
      <c r="D6144" s="21" t="s">
        <v>345</v>
      </c>
      <c r="E6144" s="23"/>
    </row>
    <row r="6145" spans="1:5" ht="20" customHeight="1">
      <c r="A6145" s="19" t="s">
        <v>10693</v>
      </c>
      <c r="B6145" s="20" t="s">
        <v>10694</v>
      </c>
      <c r="C6145" s="21" t="s">
        <v>161384</v>
      </c>
      <c r="D6145" s="21" t="s">
        <v>345</v>
      </c>
      <c r="E6145" s="23"/>
    </row>
    <row r="6146" spans="1:5" ht="20" customHeight="1">
      <c r="A6146" s="19" t="s">
        <v>10695</v>
      </c>
      <c r="B6146" s="20" t="s">
        <v>10696</v>
      </c>
      <c r="C6146" s="21" t="s">
        <v>161385</v>
      </c>
      <c r="D6146" s="21" t="s">
        <v>345</v>
      </c>
      <c r="E6146" s="23"/>
    </row>
    <row r="6147" spans="1:5" ht="20" customHeight="1">
      <c r="A6147" s="19" t="s">
        <v>10697</v>
      </c>
      <c r="B6147" s="20" t="s">
        <v>10698</v>
      </c>
      <c r="C6147" s="21" t="s">
        <v>161386</v>
      </c>
      <c r="D6147" s="21" t="s">
        <v>345</v>
      </c>
      <c r="E6147" s="23"/>
    </row>
    <row r="6148" spans="1:5" ht="20" customHeight="1">
      <c r="A6148" s="19" t="s">
        <v>10699</v>
      </c>
      <c r="B6148" s="20" t="s">
        <v>10698</v>
      </c>
      <c r="C6148" s="21" t="s">
        <v>161386</v>
      </c>
      <c r="D6148" s="21" t="s">
        <v>345</v>
      </c>
      <c r="E6148" s="23"/>
    </row>
    <row r="6149" spans="1:5" ht="20" customHeight="1">
      <c r="A6149" s="19" t="s">
        <v>10700</v>
      </c>
      <c r="B6149" s="20" t="s">
        <v>10698</v>
      </c>
      <c r="C6149" s="21" t="s">
        <v>161386</v>
      </c>
      <c r="D6149" s="21" t="s">
        <v>345</v>
      </c>
      <c r="E6149" s="23"/>
    </row>
    <row r="6150" spans="1:5" ht="20" customHeight="1">
      <c r="A6150" s="19" t="s">
        <v>10701</v>
      </c>
      <c r="B6150" s="20" t="s">
        <v>10698</v>
      </c>
      <c r="C6150" s="21" t="s">
        <v>161386</v>
      </c>
      <c r="D6150" s="21" t="s">
        <v>345</v>
      </c>
      <c r="E6150" s="23"/>
    </row>
    <row r="6151" spans="1:5" ht="20" customHeight="1">
      <c r="A6151" s="19" t="s">
        <v>10702</v>
      </c>
      <c r="B6151" s="20" t="s">
        <v>10703</v>
      </c>
      <c r="C6151" s="21" t="s">
        <v>161387</v>
      </c>
      <c r="D6151" s="21" t="s">
        <v>345</v>
      </c>
      <c r="E6151" s="23"/>
    </row>
    <row r="6152" spans="1:5" ht="20" customHeight="1">
      <c r="A6152" s="19" t="s">
        <v>10704</v>
      </c>
      <c r="B6152" s="20" t="s">
        <v>10703</v>
      </c>
      <c r="C6152" s="21" t="s">
        <v>161387</v>
      </c>
      <c r="D6152" s="21" t="s">
        <v>345</v>
      </c>
      <c r="E6152" s="23"/>
    </row>
    <row r="6153" spans="1:5" ht="20" customHeight="1">
      <c r="A6153" s="19" t="s">
        <v>10705</v>
      </c>
      <c r="B6153" s="20" t="s">
        <v>10706</v>
      </c>
      <c r="C6153" s="21" t="s">
        <v>161388</v>
      </c>
      <c r="D6153" s="21" t="s">
        <v>296</v>
      </c>
      <c r="E6153" s="23"/>
    </row>
    <row r="6154" spans="1:5" ht="20" customHeight="1">
      <c r="A6154" s="19" t="s">
        <v>10707</v>
      </c>
      <c r="B6154" s="20" t="s">
        <v>10706</v>
      </c>
      <c r="C6154" s="21" t="s">
        <v>161388</v>
      </c>
      <c r="D6154" s="21" t="s">
        <v>296</v>
      </c>
      <c r="E6154" s="23"/>
    </row>
    <row r="6155" spans="1:5" ht="20" customHeight="1">
      <c r="A6155" s="19" t="s">
        <v>10708</v>
      </c>
      <c r="B6155" s="20" t="s">
        <v>10709</v>
      </c>
      <c r="C6155" s="21" t="s">
        <v>161389</v>
      </c>
      <c r="D6155" s="21" t="s">
        <v>345</v>
      </c>
      <c r="E6155" s="23"/>
    </row>
    <row r="6156" spans="1:5" ht="20" customHeight="1">
      <c r="A6156" s="19" t="s">
        <v>10710</v>
      </c>
      <c r="B6156" s="20" t="s">
        <v>10711</v>
      </c>
      <c r="C6156" s="22">
        <v>-1572</v>
      </c>
      <c r="D6156" s="21" t="s">
        <v>296</v>
      </c>
      <c r="E6156" s="23"/>
    </row>
    <row r="6157" spans="1:5" ht="20" customHeight="1">
      <c r="A6157" s="19" t="s">
        <v>10712</v>
      </c>
      <c r="B6157" s="20" t="s">
        <v>10713</v>
      </c>
      <c r="C6157" s="21" t="s">
        <v>161390</v>
      </c>
      <c r="D6157" s="21" t="s">
        <v>345</v>
      </c>
      <c r="E6157" s="23"/>
    </row>
    <row r="6158" spans="1:5" ht="20" customHeight="1">
      <c r="A6158" s="19" t="s">
        <v>10714</v>
      </c>
      <c r="B6158" s="20" t="s">
        <v>10715</v>
      </c>
      <c r="C6158" s="21" t="s">
        <v>161391</v>
      </c>
      <c r="D6158" s="21" t="s">
        <v>139</v>
      </c>
      <c r="E6158" s="23"/>
    </row>
    <row r="6159" spans="1:5" ht="20" customHeight="1">
      <c r="A6159" s="19" t="s">
        <v>10716</v>
      </c>
      <c r="B6159" s="20" t="s">
        <v>10717</v>
      </c>
      <c r="C6159" s="21" t="s">
        <v>161392</v>
      </c>
      <c r="D6159" s="21" t="s">
        <v>296</v>
      </c>
      <c r="E6159" s="23"/>
    </row>
    <row r="6160" spans="1:5" ht="20" customHeight="1">
      <c r="A6160" s="19" t="s">
        <v>10718</v>
      </c>
      <c r="B6160" s="20" t="s">
        <v>10719</v>
      </c>
      <c r="C6160" s="21" t="s">
        <v>161393</v>
      </c>
      <c r="D6160" s="21" t="s">
        <v>296</v>
      </c>
      <c r="E6160" s="23"/>
    </row>
    <row r="6161" spans="1:5" ht="20" customHeight="1">
      <c r="A6161" s="19" t="s">
        <v>10720</v>
      </c>
      <c r="B6161" s="20" t="s">
        <v>10721</v>
      </c>
      <c r="C6161" s="21" t="s">
        <v>161394</v>
      </c>
      <c r="D6161" s="21" t="s">
        <v>296</v>
      </c>
      <c r="E6161" s="23"/>
    </row>
    <row r="6162" spans="1:5" ht="20" customHeight="1">
      <c r="A6162" s="19" t="s">
        <v>10722</v>
      </c>
      <c r="B6162" s="20" t="s">
        <v>10721</v>
      </c>
      <c r="C6162" s="21" t="s">
        <v>161394</v>
      </c>
      <c r="D6162" s="21" t="s">
        <v>296</v>
      </c>
      <c r="E6162" s="23"/>
    </row>
    <row r="6163" spans="1:5" ht="20" customHeight="1">
      <c r="A6163" s="19" t="s">
        <v>10723</v>
      </c>
      <c r="B6163" s="20" t="s">
        <v>10721</v>
      </c>
      <c r="C6163" s="21" t="s">
        <v>161394</v>
      </c>
      <c r="D6163" s="21" t="s">
        <v>296</v>
      </c>
      <c r="E6163" s="23"/>
    </row>
    <row r="6164" spans="1:5" ht="20" customHeight="1">
      <c r="A6164" s="19" t="s">
        <v>10724</v>
      </c>
      <c r="B6164" s="20" t="s">
        <v>10725</v>
      </c>
      <c r="C6164" s="21" t="s">
        <v>161395</v>
      </c>
      <c r="D6164" s="21" t="s">
        <v>296</v>
      </c>
      <c r="E6164" s="23"/>
    </row>
    <row r="6165" spans="1:5" ht="20" customHeight="1">
      <c r="A6165" s="19" t="s">
        <v>10726</v>
      </c>
      <c r="B6165" s="20" t="s">
        <v>10725</v>
      </c>
      <c r="C6165" s="21" t="s">
        <v>161395</v>
      </c>
      <c r="D6165" s="21" t="s">
        <v>296</v>
      </c>
      <c r="E6165" s="23"/>
    </row>
    <row r="6166" spans="1:5" ht="20" customHeight="1">
      <c r="A6166" s="19" t="s">
        <v>10727</v>
      </c>
      <c r="B6166" s="20" t="s">
        <v>10728</v>
      </c>
      <c r="C6166" s="21" t="s">
        <v>161396</v>
      </c>
      <c r="D6166" s="21" t="s">
        <v>345</v>
      </c>
      <c r="E6166" s="23"/>
    </row>
    <row r="6167" spans="1:5" ht="20" customHeight="1">
      <c r="A6167" s="19" t="s">
        <v>10729</v>
      </c>
      <c r="B6167" s="20" t="s">
        <v>10730</v>
      </c>
      <c r="C6167" s="21" t="s">
        <v>161397</v>
      </c>
      <c r="D6167" s="21" t="s">
        <v>345</v>
      </c>
      <c r="E6167" s="23"/>
    </row>
    <row r="6168" spans="1:5" ht="20" customHeight="1">
      <c r="A6168" s="19" t="s">
        <v>10731</v>
      </c>
      <c r="B6168" s="20" t="s">
        <v>10730</v>
      </c>
      <c r="C6168" s="21" t="s">
        <v>161397</v>
      </c>
      <c r="D6168" s="21" t="s">
        <v>345</v>
      </c>
      <c r="E6168" s="23"/>
    </row>
    <row r="6169" spans="1:5" ht="20" customHeight="1">
      <c r="A6169" s="19" t="s">
        <v>10732</v>
      </c>
      <c r="B6169" s="20" t="s">
        <v>10730</v>
      </c>
      <c r="C6169" s="21" t="s">
        <v>161397</v>
      </c>
      <c r="D6169" s="21" t="s">
        <v>345</v>
      </c>
      <c r="E6169" s="23"/>
    </row>
    <row r="6170" spans="1:5" ht="20" customHeight="1">
      <c r="A6170" s="19" t="s">
        <v>10733</v>
      </c>
      <c r="B6170" s="20" t="s">
        <v>10730</v>
      </c>
      <c r="C6170" s="21" t="s">
        <v>161397</v>
      </c>
      <c r="D6170" s="21" t="s">
        <v>345</v>
      </c>
      <c r="E6170" s="23"/>
    </row>
    <row r="6171" spans="1:5" ht="20" customHeight="1">
      <c r="A6171" s="19" t="s">
        <v>10734</v>
      </c>
      <c r="B6171" s="20" t="s">
        <v>10735</v>
      </c>
      <c r="C6171" s="21" t="s">
        <v>161398</v>
      </c>
      <c r="D6171" s="21" t="s">
        <v>296</v>
      </c>
      <c r="E6171" s="23"/>
    </row>
    <row r="6172" spans="1:5" ht="20" customHeight="1">
      <c r="A6172" s="19" t="s">
        <v>10736</v>
      </c>
      <c r="B6172" s="20" t="s">
        <v>10737</v>
      </c>
      <c r="C6172" s="21" t="s">
        <v>161399</v>
      </c>
      <c r="D6172" s="21" t="s">
        <v>296</v>
      </c>
      <c r="E6172" s="23"/>
    </row>
    <row r="6173" spans="1:5" ht="20" customHeight="1">
      <c r="A6173" s="19" t="s">
        <v>10738</v>
      </c>
      <c r="B6173" s="20" t="s">
        <v>10737</v>
      </c>
      <c r="C6173" s="21" t="s">
        <v>161399</v>
      </c>
      <c r="D6173" s="21" t="s">
        <v>296</v>
      </c>
      <c r="E6173" s="23"/>
    </row>
    <row r="6174" spans="1:5" ht="20" customHeight="1">
      <c r="A6174" s="19" t="s">
        <v>10739</v>
      </c>
      <c r="B6174" s="20" t="s">
        <v>10740</v>
      </c>
      <c r="C6174" s="21" t="s">
        <v>161400</v>
      </c>
      <c r="D6174" s="21" t="s">
        <v>296</v>
      </c>
      <c r="E6174" s="23"/>
    </row>
    <row r="6175" spans="1:5" ht="20" customHeight="1">
      <c r="A6175" s="19" t="s">
        <v>10741</v>
      </c>
      <c r="B6175" s="20" t="s">
        <v>10742</v>
      </c>
      <c r="C6175" s="21" t="s">
        <v>161401</v>
      </c>
      <c r="D6175" s="21" t="s">
        <v>345</v>
      </c>
      <c r="E6175" s="23"/>
    </row>
    <row r="6176" spans="1:5" ht="20" customHeight="1">
      <c r="A6176" s="19" t="s">
        <v>10743</v>
      </c>
      <c r="B6176" s="20" t="s">
        <v>10742</v>
      </c>
      <c r="C6176" s="21" t="s">
        <v>161401</v>
      </c>
      <c r="D6176" s="21" t="s">
        <v>345</v>
      </c>
      <c r="E6176" s="23"/>
    </row>
    <row r="6177" spans="1:5" ht="20" customHeight="1">
      <c r="A6177" s="19" t="s">
        <v>10744</v>
      </c>
      <c r="B6177" s="20" t="s">
        <v>10742</v>
      </c>
      <c r="C6177" s="21" t="s">
        <v>161401</v>
      </c>
      <c r="D6177" s="21" t="s">
        <v>345</v>
      </c>
      <c r="E6177" s="23"/>
    </row>
    <row r="6178" spans="1:5" ht="20" customHeight="1">
      <c r="A6178" s="19" t="s">
        <v>10745</v>
      </c>
      <c r="B6178" s="20" t="s">
        <v>10742</v>
      </c>
      <c r="C6178" s="21" t="s">
        <v>161401</v>
      </c>
      <c r="D6178" s="21" t="s">
        <v>345</v>
      </c>
      <c r="E6178" s="23"/>
    </row>
    <row r="6179" spans="1:5" ht="20" customHeight="1">
      <c r="A6179" s="19" t="s">
        <v>10746</v>
      </c>
      <c r="B6179" s="20" t="s">
        <v>10747</v>
      </c>
      <c r="C6179" s="21" t="s">
        <v>161402</v>
      </c>
      <c r="D6179" s="21" t="s">
        <v>296</v>
      </c>
      <c r="E6179" s="23"/>
    </row>
    <row r="6180" spans="1:5" ht="20" customHeight="1">
      <c r="A6180" s="19" t="s">
        <v>10748</v>
      </c>
      <c r="B6180" s="20" t="s">
        <v>10749</v>
      </c>
      <c r="C6180" s="21" t="s">
        <v>161403</v>
      </c>
      <c r="D6180" s="21" t="s">
        <v>296</v>
      </c>
      <c r="E6180" s="23"/>
    </row>
    <row r="6181" spans="1:5" ht="20" customHeight="1">
      <c r="A6181" s="19" t="s">
        <v>10750</v>
      </c>
      <c r="B6181" s="20" t="s">
        <v>10749</v>
      </c>
      <c r="C6181" s="21" t="s">
        <v>161403</v>
      </c>
      <c r="D6181" s="21" t="s">
        <v>296</v>
      </c>
      <c r="E6181" s="23"/>
    </row>
    <row r="6182" spans="1:5" ht="20" customHeight="1">
      <c r="A6182" s="19" t="s">
        <v>10751</v>
      </c>
      <c r="B6182" s="20" t="s">
        <v>10749</v>
      </c>
      <c r="C6182" s="21" t="s">
        <v>161403</v>
      </c>
      <c r="D6182" s="21" t="s">
        <v>296</v>
      </c>
      <c r="E6182" s="23"/>
    </row>
    <row r="6183" spans="1:5" ht="20" customHeight="1">
      <c r="A6183" s="19" t="s">
        <v>10752</v>
      </c>
      <c r="B6183" s="20" t="s">
        <v>10749</v>
      </c>
      <c r="C6183" s="21" t="s">
        <v>161403</v>
      </c>
      <c r="D6183" s="21" t="s">
        <v>296</v>
      </c>
      <c r="E6183" s="23"/>
    </row>
    <row r="6184" spans="1:5" ht="20" customHeight="1">
      <c r="A6184" s="19" t="s">
        <v>10753</v>
      </c>
      <c r="B6184" s="20" t="s">
        <v>10754</v>
      </c>
      <c r="C6184" s="21" t="s">
        <v>161404</v>
      </c>
      <c r="D6184" s="21" t="s">
        <v>345</v>
      </c>
      <c r="E6184" s="23"/>
    </row>
    <row r="6185" spans="1:5" ht="20" customHeight="1">
      <c r="A6185" s="19" t="s">
        <v>10755</v>
      </c>
      <c r="B6185" s="20" t="s">
        <v>10756</v>
      </c>
      <c r="C6185" s="21" t="s">
        <v>161405</v>
      </c>
      <c r="D6185" s="21" t="s">
        <v>345</v>
      </c>
      <c r="E6185" s="23"/>
    </row>
    <row r="6186" spans="1:5" ht="20" customHeight="1">
      <c r="A6186" s="19" t="s">
        <v>10757</v>
      </c>
      <c r="B6186" s="20" t="s">
        <v>10758</v>
      </c>
      <c r="C6186" s="21" t="s">
        <v>161406</v>
      </c>
      <c r="D6186" s="21" t="s">
        <v>345</v>
      </c>
      <c r="E6186" s="23"/>
    </row>
    <row r="6187" spans="1:5" ht="20" customHeight="1">
      <c r="A6187" s="19" t="s">
        <v>10759</v>
      </c>
      <c r="B6187" s="20" t="s">
        <v>10760</v>
      </c>
      <c r="C6187" s="21" t="s">
        <v>161407</v>
      </c>
      <c r="D6187" s="21" t="s">
        <v>345</v>
      </c>
      <c r="E6187" s="23"/>
    </row>
    <row r="6188" spans="1:5" ht="20" customHeight="1">
      <c r="A6188" s="19" t="s">
        <v>10761</v>
      </c>
      <c r="B6188" s="20" t="s">
        <v>10762</v>
      </c>
      <c r="C6188" s="21" t="s">
        <v>161408</v>
      </c>
      <c r="D6188" s="21" t="s">
        <v>345</v>
      </c>
      <c r="E6188" s="23"/>
    </row>
    <row r="6189" spans="1:5" ht="20" customHeight="1">
      <c r="A6189" s="19" t="s">
        <v>10763</v>
      </c>
      <c r="B6189" s="20" t="s">
        <v>10762</v>
      </c>
      <c r="C6189" s="21" t="s">
        <v>161408</v>
      </c>
      <c r="D6189" s="21" t="s">
        <v>345</v>
      </c>
      <c r="E6189" s="23"/>
    </row>
    <row r="6190" spans="1:5" ht="20" customHeight="1">
      <c r="A6190" s="19" t="s">
        <v>10764</v>
      </c>
      <c r="B6190" s="20" t="s">
        <v>10765</v>
      </c>
      <c r="C6190" s="21" t="s">
        <v>161409</v>
      </c>
      <c r="D6190" s="21" t="s">
        <v>345</v>
      </c>
      <c r="E6190" s="23"/>
    </row>
    <row r="6191" spans="1:5" ht="20" customHeight="1">
      <c r="A6191" s="19" t="s">
        <v>10766</v>
      </c>
      <c r="B6191" s="20" t="s">
        <v>10767</v>
      </c>
      <c r="C6191" s="21" t="s">
        <v>161410</v>
      </c>
      <c r="D6191" s="21" t="s">
        <v>345</v>
      </c>
      <c r="E6191" s="23"/>
    </row>
    <row r="6192" spans="1:5" ht="20" customHeight="1">
      <c r="A6192" s="19" t="s">
        <v>10768</v>
      </c>
      <c r="B6192" s="20" t="s">
        <v>10769</v>
      </c>
      <c r="C6192" s="21" t="s">
        <v>161411</v>
      </c>
      <c r="D6192" s="21" t="s">
        <v>345</v>
      </c>
      <c r="E6192" s="23"/>
    </row>
    <row r="6193" spans="1:5" ht="20" customHeight="1">
      <c r="A6193" s="19" t="s">
        <v>10770</v>
      </c>
      <c r="B6193" s="20" t="s">
        <v>10771</v>
      </c>
      <c r="C6193" s="21" t="s">
        <v>161412</v>
      </c>
      <c r="D6193" s="21" t="s">
        <v>296</v>
      </c>
      <c r="E6193" s="23"/>
    </row>
    <row r="6194" spans="1:5" ht="20" customHeight="1">
      <c r="A6194" s="19" t="s">
        <v>10772</v>
      </c>
      <c r="B6194" s="20" t="s">
        <v>10773</v>
      </c>
      <c r="C6194" s="21" t="s">
        <v>161413</v>
      </c>
      <c r="D6194" s="21" t="s">
        <v>345</v>
      </c>
      <c r="E6194" s="23"/>
    </row>
    <row r="6195" spans="1:5" ht="20" customHeight="1">
      <c r="A6195" s="19" t="s">
        <v>10774</v>
      </c>
      <c r="B6195" s="20" t="s">
        <v>10775</v>
      </c>
      <c r="C6195" s="21" t="s">
        <v>161414</v>
      </c>
      <c r="D6195" s="21" t="s">
        <v>345</v>
      </c>
      <c r="E6195" s="23"/>
    </row>
    <row r="6196" spans="1:5" ht="20" customHeight="1">
      <c r="A6196" s="19" t="s">
        <v>10776</v>
      </c>
      <c r="B6196" s="20" t="s">
        <v>10777</v>
      </c>
      <c r="C6196" s="21" t="s">
        <v>161415</v>
      </c>
      <c r="D6196" s="21" t="s">
        <v>345</v>
      </c>
      <c r="E6196" s="23"/>
    </row>
    <row r="6197" spans="1:5" ht="20" customHeight="1">
      <c r="A6197" s="19" t="s">
        <v>10778</v>
      </c>
      <c r="B6197" s="20" t="s">
        <v>10777</v>
      </c>
      <c r="C6197" s="21" t="s">
        <v>161415</v>
      </c>
      <c r="D6197" s="21" t="s">
        <v>345</v>
      </c>
      <c r="E6197" s="23"/>
    </row>
    <row r="6198" spans="1:5" ht="20" customHeight="1">
      <c r="A6198" s="19" t="s">
        <v>10779</v>
      </c>
      <c r="B6198" s="20" t="s">
        <v>10780</v>
      </c>
      <c r="C6198" s="21" t="s">
        <v>161416</v>
      </c>
      <c r="D6198" s="21" t="s">
        <v>345</v>
      </c>
      <c r="E6198" s="23"/>
    </row>
    <row r="6199" spans="1:5" ht="20" customHeight="1">
      <c r="A6199" s="19" t="s">
        <v>10781</v>
      </c>
      <c r="B6199" s="20" t="s">
        <v>10782</v>
      </c>
      <c r="C6199" s="21" t="s">
        <v>161417</v>
      </c>
      <c r="D6199" s="21" t="s">
        <v>345</v>
      </c>
      <c r="E6199" s="23"/>
    </row>
    <row r="6200" spans="1:5" ht="20" customHeight="1">
      <c r="A6200" s="19" t="s">
        <v>10783</v>
      </c>
      <c r="B6200" s="20" t="s">
        <v>10782</v>
      </c>
      <c r="C6200" s="21" t="s">
        <v>161417</v>
      </c>
      <c r="D6200" s="21" t="s">
        <v>345</v>
      </c>
      <c r="E6200" s="23"/>
    </row>
    <row r="6201" spans="1:5" ht="20" customHeight="1">
      <c r="A6201" s="19" t="s">
        <v>10784</v>
      </c>
      <c r="B6201" s="20" t="s">
        <v>10782</v>
      </c>
      <c r="C6201" s="21" t="s">
        <v>161417</v>
      </c>
      <c r="D6201" s="21" t="s">
        <v>345</v>
      </c>
      <c r="E6201" s="23"/>
    </row>
    <row r="6202" spans="1:5" ht="20" customHeight="1">
      <c r="A6202" s="19" t="s">
        <v>10785</v>
      </c>
      <c r="B6202" s="20" t="s">
        <v>10786</v>
      </c>
      <c r="C6202" s="21" t="s">
        <v>161418</v>
      </c>
      <c r="D6202" s="21" t="s">
        <v>345</v>
      </c>
      <c r="E6202" s="23"/>
    </row>
    <row r="6203" spans="1:5" ht="20" customHeight="1">
      <c r="A6203" s="19" t="s">
        <v>10787</v>
      </c>
      <c r="B6203" s="20" t="s">
        <v>10788</v>
      </c>
      <c r="C6203" s="21" t="s">
        <v>161419</v>
      </c>
      <c r="D6203" s="21" t="s">
        <v>345</v>
      </c>
      <c r="E6203" s="23"/>
    </row>
    <row r="6204" spans="1:5" ht="20" customHeight="1">
      <c r="A6204" s="19" t="s">
        <v>10789</v>
      </c>
      <c r="B6204" s="20" t="s">
        <v>10790</v>
      </c>
      <c r="C6204" s="21" t="s">
        <v>161420</v>
      </c>
      <c r="D6204" s="21" t="s">
        <v>345</v>
      </c>
      <c r="E6204" s="23"/>
    </row>
    <row r="6205" spans="1:5" ht="20" customHeight="1">
      <c r="A6205" s="19" t="s">
        <v>10791</v>
      </c>
      <c r="B6205" s="20" t="s">
        <v>10790</v>
      </c>
      <c r="C6205" s="21" t="s">
        <v>161420</v>
      </c>
      <c r="D6205" s="21" t="s">
        <v>345</v>
      </c>
      <c r="E6205" s="23"/>
    </row>
    <row r="6206" spans="1:5" ht="20" customHeight="1">
      <c r="A6206" s="19" t="s">
        <v>10792</v>
      </c>
      <c r="B6206" s="20" t="s">
        <v>10790</v>
      </c>
      <c r="C6206" s="21" t="s">
        <v>161420</v>
      </c>
      <c r="D6206" s="21" t="s">
        <v>345</v>
      </c>
      <c r="E6206" s="23"/>
    </row>
    <row r="6207" spans="1:5" ht="20" customHeight="1">
      <c r="A6207" s="19" t="s">
        <v>10793</v>
      </c>
      <c r="B6207" s="20" t="s">
        <v>10794</v>
      </c>
      <c r="C6207" s="21" t="s">
        <v>161421</v>
      </c>
      <c r="D6207" s="21" t="s">
        <v>345</v>
      </c>
      <c r="E6207" s="23"/>
    </row>
    <row r="6208" spans="1:5" ht="20" customHeight="1">
      <c r="A6208" s="19" t="s">
        <v>10795</v>
      </c>
      <c r="B6208" s="20" t="s">
        <v>10794</v>
      </c>
      <c r="C6208" s="21" t="s">
        <v>161421</v>
      </c>
      <c r="D6208" s="21" t="s">
        <v>345</v>
      </c>
      <c r="E6208" s="23"/>
    </row>
    <row r="6209" spans="1:5" ht="20" customHeight="1">
      <c r="A6209" s="19" t="s">
        <v>10796</v>
      </c>
      <c r="B6209" s="20" t="s">
        <v>10794</v>
      </c>
      <c r="C6209" s="21" t="s">
        <v>161421</v>
      </c>
      <c r="D6209" s="21" t="s">
        <v>345</v>
      </c>
      <c r="E6209" s="23"/>
    </row>
    <row r="6210" spans="1:5" ht="20" customHeight="1">
      <c r="A6210" s="19" t="s">
        <v>10797</v>
      </c>
      <c r="B6210" s="20" t="s">
        <v>10798</v>
      </c>
      <c r="C6210" s="21" t="s">
        <v>161422</v>
      </c>
      <c r="D6210" s="21" t="s">
        <v>345</v>
      </c>
      <c r="E6210" s="23"/>
    </row>
    <row r="6211" spans="1:5" ht="20" customHeight="1">
      <c r="A6211" s="19" t="s">
        <v>10799</v>
      </c>
      <c r="B6211" s="20" t="s">
        <v>10800</v>
      </c>
      <c r="C6211" s="21" t="s">
        <v>161423</v>
      </c>
      <c r="D6211" s="21" t="s">
        <v>345</v>
      </c>
      <c r="E6211" s="23"/>
    </row>
    <row r="6212" spans="1:5" ht="20" customHeight="1">
      <c r="A6212" s="19" t="s">
        <v>10801</v>
      </c>
      <c r="B6212" s="20" t="s">
        <v>10802</v>
      </c>
      <c r="C6212" s="21" t="s">
        <v>161424</v>
      </c>
      <c r="D6212" s="21" t="s">
        <v>345</v>
      </c>
      <c r="E6212" s="23"/>
    </row>
    <row r="6213" spans="1:5" ht="20" customHeight="1">
      <c r="A6213" s="19" t="s">
        <v>10803</v>
      </c>
      <c r="B6213" s="20" t="s">
        <v>10804</v>
      </c>
      <c r="C6213" s="21" t="s">
        <v>161425</v>
      </c>
      <c r="D6213" s="21" t="s">
        <v>345</v>
      </c>
      <c r="E6213" s="23"/>
    </row>
    <row r="6214" spans="1:5" ht="20" customHeight="1">
      <c r="A6214" s="19" t="s">
        <v>10805</v>
      </c>
      <c r="B6214" s="20" t="s">
        <v>10806</v>
      </c>
      <c r="C6214" s="21" t="s">
        <v>161426</v>
      </c>
      <c r="D6214" s="21" t="s">
        <v>296</v>
      </c>
      <c r="E6214" s="23"/>
    </row>
    <row r="6215" spans="1:5" ht="20" customHeight="1">
      <c r="A6215" s="19" t="s">
        <v>10807</v>
      </c>
      <c r="B6215" s="20" t="s">
        <v>10808</v>
      </c>
      <c r="C6215" s="21" t="s">
        <v>161427</v>
      </c>
      <c r="D6215" s="21" t="s">
        <v>345</v>
      </c>
      <c r="E6215" s="23"/>
    </row>
    <row r="6216" spans="1:5" ht="20" customHeight="1">
      <c r="A6216" s="19" t="s">
        <v>10809</v>
      </c>
      <c r="B6216" s="20" t="s">
        <v>10810</v>
      </c>
      <c r="C6216" s="21" t="s">
        <v>161428</v>
      </c>
      <c r="D6216" s="21" t="s">
        <v>345</v>
      </c>
      <c r="E6216" s="23"/>
    </row>
    <row r="6217" spans="1:5" ht="20" customHeight="1">
      <c r="A6217" s="19" t="s">
        <v>10811</v>
      </c>
      <c r="B6217" s="20" t="s">
        <v>10810</v>
      </c>
      <c r="C6217" s="21" t="s">
        <v>161428</v>
      </c>
      <c r="D6217" s="21" t="s">
        <v>345</v>
      </c>
      <c r="E6217" s="23"/>
    </row>
    <row r="6218" spans="1:5" ht="20" customHeight="1">
      <c r="A6218" s="19" t="s">
        <v>10812</v>
      </c>
      <c r="B6218" s="20" t="s">
        <v>10813</v>
      </c>
      <c r="C6218" s="21" t="s">
        <v>161429</v>
      </c>
      <c r="D6218" s="21" t="s">
        <v>345</v>
      </c>
      <c r="E6218" s="23"/>
    </row>
    <row r="6219" spans="1:5" ht="20" customHeight="1">
      <c r="A6219" s="19" t="s">
        <v>10814</v>
      </c>
      <c r="B6219" s="20" t="s">
        <v>10815</v>
      </c>
      <c r="C6219" s="21" t="s">
        <v>161430</v>
      </c>
      <c r="D6219" s="21" t="s">
        <v>296</v>
      </c>
      <c r="E6219" s="23"/>
    </row>
    <row r="6220" spans="1:5" ht="20" customHeight="1">
      <c r="A6220" s="19" t="s">
        <v>169</v>
      </c>
      <c r="B6220" s="20" t="s">
        <v>170</v>
      </c>
      <c r="C6220" s="21" t="s">
        <v>161431</v>
      </c>
      <c r="D6220" s="21" t="s">
        <v>139</v>
      </c>
      <c r="E6220" s="23"/>
    </row>
    <row r="6221" spans="1:5" ht="20" customHeight="1">
      <c r="A6221" s="19" t="s">
        <v>10816</v>
      </c>
      <c r="B6221" s="20" t="s">
        <v>10817</v>
      </c>
      <c r="C6221" s="21" t="s">
        <v>161432</v>
      </c>
      <c r="D6221" s="21" t="s">
        <v>345</v>
      </c>
      <c r="E6221" s="23"/>
    </row>
    <row r="6222" spans="1:5" ht="20" customHeight="1">
      <c r="A6222" s="19" t="s">
        <v>10818</v>
      </c>
      <c r="B6222" s="20" t="s">
        <v>10819</v>
      </c>
      <c r="C6222" s="21" t="s">
        <v>161433</v>
      </c>
      <c r="D6222" s="21" t="s">
        <v>296</v>
      </c>
      <c r="E6222" s="23"/>
    </row>
    <row r="6223" spans="1:5" ht="20" customHeight="1">
      <c r="A6223" s="19" t="s">
        <v>10820</v>
      </c>
      <c r="B6223" s="20" t="s">
        <v>10821</v>
      </c>
      <c r="C6223" s="21" t="s">
        <v>160834</v>
      </c>
      <c r="D6223" s="21" t="s">
        <v>345</v>
      </c>
      <c r="E6223" s="23"/>
    </row>
    <row r="6224" spans="1:5" ht="20" customHeight="1">
      <c r="A6224" s="19" t="s">
        <v>10822</v>
      </c>
      <c r="B6224" s="20" t="s">
        <v>10823</v>
      </c>
      <c r="C6224" s="21" t="s">
        <v>161434</v>
      </c>
      <c r="D6224" s="21" t="s">
        <v>345</v>
      </c>
      <c r="E6224" s="23"/>
    </row>
    <row r="6225" spans="1:5" ht="20" customHeight="1">
      <c r="A6225" s="19" t="s">
        <v>10824</v>
      </c>
      <c r="B6225" s="20" t="s">
        <v>10825</v>
      </c>
      <c r="C6225" s="21" t="s">
        <v>161435</v>
      </c>
      <c r="D6225" s="21" t="s">
        <v>345</v>
      </c>
      <c r="E6225" s="23"/>
    </row>
    <row r="6226" spans="1:5" ht="20" customHeight="1">
      <c r="A6226" s="19" t="s">
        <v>10826</v>
      </c>
      <c r="B6226" s="20" t="s">
        <v>10825</v>
      </c>
      <c r="C6226" s="21" t="s">
        <v>161435</v>
      </c>
      <c r="D6226" s="21" t="s">
        <v>345</v>
      </c>
      <c r="E6226" s="23"/>
    </row>
    <row r="6227" spans="1:5" ht="20" customHeight="1">
      <c r="A6227" s="19" t="s">
        <v>10827</v>
      </c>
      <c r="B6227" s="20" t="s">
        <v>10828</v>
      </c>
      <c r="C6227" s="21" t="s">
        <v>161436</v>
      </c>
      <c r="D6227" s="21" t="s">
        <v>345</v>
      </c>
      <c r="E6227" s="23"/>
    </row>
    <row r="6228" spans="1:5" ht="20" customHeight="1">
      <c r="A6228" s="19" t="s">
        <v>10829</v>
      </c>
      <c r="B6228" s="20" t="s">
        <v>10830</v>
      </c>
      <c r="C6228" s="21" t="s">
        <v>161437</v>
      </c>
      <c r="D6228" s="21" t="s">
        <v>345</v>
      </c>
      <c r="E6228" s="23"/>
    </row>
    <row r="6229" spans="1:5" ht="20" customHeight="1">
      <c r="A6229" s="19" t="s">
        <v>10831</v>
      </c>
      <c r="B6229" s="20" t="s">
        <v>10832</v>
      </c>
      <c r="C6229" s="21" t="s">
        <v>161438</v>
      </c>
      <c r="D6229" s="21" t="s">
        <v>296</v>
      </c>
      <c r="E6229" s="23"/>
    </row>
    <row r="6230" spans="1:5" ht="20" customHeight="1">
      <c r="A6230" s="19" t="s">
        <v>10833</v>
      </c>
      <c r="B6230" s="20" t="s">
        <v>10834</v>
      </c>
      <c r="C6230" s="21" t="s">
        <v>161439</v>
      </c>
      <c r="D6230" s="21" t="s">
        <v>345</v>
      </c>
      <c r="E6230" s="23"/>
    </row>
    <row r="6231" spans="1:5" ht="20" customHeight="1">
      <c r="A6231" s="19" t="s">
        <v>10835</v>
      </c>
      <c r="B6231" s="20" t="s">
        <v>10836</v>
      </c>
      <c r="C6231" s="21" t="s">
        <v>161440</v>
      </c>
      <c r="D6231" s="21" t="s">
        <v>345</v>
      </c>
      <c r="E6231" s="23"/>
    </row>
    <row r="6232" spans="1:5" ht="20" customHeight="1">
      <c r="A6232" s="19" t="s">
        <v>10837</v>
      </c>
      <c r="B6232" s="20" t="s">
        <v>10838</v>
      </c>
      <c r="C6232" s="21" t="s">
        <v>161441</v>
      </c>
      <c r="D6232" s="21" t="s">
        <v>345</v>
      </c>
      <c r="E6232" s="23"/>
    </row>
    <row r="6233" spans="1:5" ht="20" customHeight="1">
      <c r="A6233" s="19" t="s">
        <v>10839</v>
      </c>
      <c r="B6233" s="20" t="s">
        <v>10838</v>
      </c>
      <c r="C6233" s="21" t="s">
        <v>161441</v>
      </c>
      <c r="D6233" s="21" t="s">
        <v>345</v>
      </c>
      <c r="E6233" s="23"/>
    </row>
    <row r="6234" spans="1:5" ht="20" customHeight="1">
      <c r="A6234" s="19" t="s">
        <v>10840</v>
      </c>
      <c r="B6234" s="20" t="s">
        <v>10841</v>
      </c>
      <c r="C6234" s="21" t="s">
        <v>161442</v>
      </c>
      <c r="D6234" s="21" t="s">
        <v>345</v>
      </c>
      <c r="E6234" s="23"/>
    </row>
    <row r="6235" spans="1:5" ht="20" customHeight="1">
      <c r="A6235" s="19" t="s">
        <v>10842</v>
      </c>
      <c r="B6235" s="20" t="s">
        <v>10843</v>
      </c>
      <c r="C6235" s="21" t="s">
        <v>161443</v>
      </c>
      <c r="D6235" s="21" t="s">
        <v>296</v>
      </c>
      <c r="E6235" s="23"/>
    </row>
    <row r="6236" spans="1:5" ht="20" customHeight="1">
      <c r="A6236" s="19" t="s">
        <v>10844</v>
      </c>
      <c r="B6236" s="20" t="s">
        <v>10843</v>
      </c>
      <c r="C6236" s="21" t="s">
        <v>161443</v>
      </c>
      <c r="D6236" s="21" t="s">
        <v>296</v>
      </c>
      <c r="E6236" s="23"/>
    </row>
    <row r="6237" spans="1:5" ht="20" customHeight="1">
      <c r="A6237" s="19" t="s">
        <v>10845</v>
      </c>
      <c r="B6237" s="20" t="s">
        <v>10846</v>
      </c>
      <c r="C6237" s="21" t="s">
        <v>161444</v>
      </c>
      <c r="D6237" s="21" t="s">
        <v>296</v>
      </c>
      <c r="E6237" s="23"/>
    </row>
    <row r="6238" spans="1:5" ht="20" customHeight="1">
      <c r="A6238" s="19" t="s">
        <v>10847</v>
      </c>
      <c r="B6238" s="20" t="s">
        <v>10848</v>
      </c>
      <c r="C6238" s="21" t="s">
        <v>161445</v>
      </c>
      <c r="D6238" s="21" t="s">
        <v>345</v>
      </c>
      <c r="E6238" s="23"/>
    </row>
    <row r="6239" spans="1:5" ht="20" customHeight="1">
      <c r="A6239" s="19" t="s">
        <v>10849</v>
      </c>
      <c r="B6239" s="20" t="s">
        <v>10850</v>
      </c>
      <c r="C6239" s="21" t="s">
        <v>161446</v>
      </c>
      <c r="D6239" s="21" t="s">
        <v>296</v>
      </c>
      <c r="E6239" s="23"/>
    </row>
    <row r="6240" spans="1:5" ht="20" customHeight="1">
      <c r="A6240" s="19" t="s">
        <v>10851</v>
      </c>
      <c r="B6240" s="20" t="s">
        <v>10852</v>
      </c>
      <c r="C6240" s="21" t="s">
        <v>161447</v>
      </c>
      <c r="D6240" s="21" t="s">
        <v>345</v>
      </c>
      <c r="E6240" s="23"/>
    </row>
    <row r="6241" spans="1:5" ht="20" customHeight="1">
      <c r="A6241" s="19" t="s">
        <v>10853</v>
      </c>
      <c r="B6241" s="20" t="s">
        <v>10854</v>
      </c>
      <c r="C6241" s="21" t="s">
        <v>160327</v>
      </c>
      <c r="D6241" s="21" t="s">
        <v>345</v>
      </c>
      <c r="E6241" s="23"/>
    </row>
    <row r="6242" spans="1:5" ht="20" customHeight="1">
      <c r="A6242" s="19" t="s">
        <v>10855</v>
      </c>
      <c r="B6242" s="20" t="s">
        <v>10856</v>
      </c>
      <c r="C6242" s="21" t="s">
        <v>161448</v>
      </c>
      <c r="D6242" s="21" t="s">
        <v>296</v>
      </c>
      <c r="E6242" s="23"/>
    </row>
    <row r="6243" spans="1:5" ht="20" customHeight="1">
      <c r="A6243" s="19" t="s">
        <v>10857</v>
      </c>
      <c r="B6243" s="20" t="s">
        <v>10858</v>
      </c>
      <c r="C6243" s="21" t="s">
        <v>161449</v>
      </c>
      <c r="D6243" s="21" t="s">
        <v>345</v>
      </c>
      <c r="E6243" s="23"/>
    </row>
    <row r="6244" spans="1:5" ht="20" customHeight="1">
      <c r="A6244" s="19" t="s">
        <v>10859</v>
      </c>
      <c r="B6244" s="20" t="s">
        <v>10860</v>
      </c>
      <c r="C6244" s="21" t="s">
        <v>161450</v>
      </c>
      <c r="D6244" s="21" t="s">
        <v>345</v>
      </c>
      <c r="E6244" s="23"/>
    </row>
    <row r="6245" spans="1:5" ht="20" customHeight="1">
      <c r="A6245" s="19" t="s">
        <v>10861</v>
      </c>
      <c r="B6245" s="20" t="s">
        <v>10860</v>
      </c>
      <c r="C6245" s="21" t="s">
        <v>161450</v>
      </c>
      <c r="D6245" s="21" t="s">
        <v>345</v>
      </c>
      <c r="E6245" s="23"/>
    </row>
    <row r="6246" spans="1:5" ht="20" customHeight="1">
      <c r="A6246" s="19" t="s">
        <v>10862</v>
      </c>
      <c r="B6246" s="20" t="s">
        <v>10863</v>
      </c>
      <c r="C6246" s="21" t="s">
        <v>161451</v>
      </c>
      <c r="D6246" s="21" t="s">
        <v>345</v>
      </c>
      <c r="E6246" s="23"/>
    </row>
    <row r="6247" spans="1:5" ht="20" customHeight="1">
      <c r="A6247" s="19" t="s">
        <v>10864</v>
      </c>
      <c r="B6247" s="20" t="s">
        <v>10863</v>
      </c>
      <c r="C6247" s="21" t="s">
        <v>161451</v>
      </c>
      <c r="D6247" s="21" t="s">
        <v>345</v>
      </c>
      <c r="E6247" s="23"/>
    </row>
    <row r="6248" spans="1:5" ht="20" customHeight="1">
      <c r="A6248" s="19" t="s">
        <v>10865</v>
      </c>
      <c r="B6248" s="20" t="s">
        <v>10863</v>
      </c>
      <c r="C6248" s="21" t="s">
        <v>161451</v>
      </c>
      <c r="D6248" s="21" t="s">
        <v>345</v>
      </c>
      <c r="E6248" s="23"/>
    </row>
    <row r="6249" spans="1:5" ht="20" customHeight="1">
      <c r="A6249" s="19" t="s">
        <v>10866</v>
      </c>
      <c r="B6249" s="20" t="s">
        <v>10863</v>
      </c>
      <c r="C6249" s="21" t="s">
        <v>161451</v>
      </c>
      <c r="D6249" s="21" t="s">
        <v>345</v>
      </c>
      <c r="E6249" s="23"/>
    </row>
    <row r="6250" spans="1:5" ht="20" customHeight="1">
      <c r="A6250" s="19" t="s">
        <v>10867</v>
      </c>
      <c r="B6250" s="20" t="s">
        <v>10863</v>
      </c>
      <c r="C6250" s="21" t="s">
        <v>161451</v>
      </c>
      <c r="D6250" s="21" t="s">
        <v>345</v>
      </c>
      <c r="E6250" s="23"/>
    </row>
    <row r="6251" spans="1:5" ht="20" customHeight="1">
      <c r="A6251" s="19" t="s">
        <v>10868</v>
      </c>
      <c r="B6251" s="20" t="s">
        <v>10863</v>
      </c>
      <c r="C6251" s="21" t="s">
        <v>161451</v>
      </c>
      <c r="D6251" s="21" t="s">
        <v>345</v>
      </c>
      <c r="E6251" s="23"/>
    </row>
    <row r="6252" spans="1:5" ht="20" customHeight="1">
      <c r="A6252" s="19" t="s">
        <v>10869</v>
      </c>
      <c r="B6252" s="20" t="s">
        <v>10870</v>
      </c>
      <c r="C6252" s="21" t="s">
        <v>161452</v>
      </c>
      <c r="D6252" s="21" t="s">
        <v>296</v>
      </c>
      <c r="E6252" s="23"/>
    </row>
    <row r="6253" spans="1:5" ht="20" customHeight="1">
      <c r="A6253" s="19" t="s">
        <v>10871</v>
      </c>
      <c r="B6253" s="20" t="s">
        <v>10872</v>
      </c>
      <c r="C6253" s="21" t="s">
        <v>161453</v>
      </c>
      <c r="D6253" s="21" t="s">
        <v>345</v>
      </c>
      <c r="E6253" s="23"/>
    </row>
    <row r="6254" spans="1:5" ht="20" customHeight="1">
      <c r="A6254" s="19" t="s">
        <v>10873</v>
      </c>
      <c r="B6254" s="20" t="s">
        <v>10874</v>
      </c>
      <c r="C6254" s="21" t="s">
        <v>161454</v>
      </c>
      <c r="D6254" s="21" t="s">
        <v>296</v>
      </c>
      <c r="E6254" s="23"/>
    </row>
    <row r="6255" spans="1:5" ht="20" customHeight="1">
      <c r="A6255" s="19" t="s">
        <v>10875</v>
      </c>
      <c r="B6255" s="20" t="s">
        <v>10876</v>
      </c>
      <c r="C6255" s="21" t="s">
        <v>161455</v>
      </c>
      <c r="D6255" s="21" t="s">
        <v>345</v>
      </c>
      <c r="E6255" s="23"/>
    </row>
    <row r="6256" spans="1:5" ht="20" customHeight="1">
      <c r="A6256" s="19" t="s">
        <v>10877</v>
      </c>
      <c r="B6256" s="20" t="s">
        <v>10878</v>
      </c>
      <c r="C6256" s="21" t="s">
        <v>161456</v>
      </c>
      <c r="D6256" s="21" t="s">
        <v>296</v>
      </c>
      <c r="E6256" s="23"/>
    </row>
    <row r="6257" spans="1:5" ht="20" customHeight="1">
      <c r="A6257" s="19" t="s">
        <v>10879</v>
      </c>
      <c r="B6257" s="20" t="s">
        <v>10880</v>
      </c>
      <c r="C6257" s="21" t="s">
        <v>161457</v>
      </c>
      <c r="D6257" s="21" t="s">
        <v>345</v>
      </c>
      <c r="E6257" s="23"/>
    </row>
    <row r="6258" spans="1:5" ht="20" customHeight="1">
      <c r="A6258" s="19" t="s">
        <v>10881</v>
      </c>
      <c r="B6258" s="20" t="s">
        <v>10882</v>
      </c>
      <c r="C6258" s="21" t="s">
        <v>161458</v>
      </c>
      <c r="D6258" s="21" t="s">
        <v>296</v>
      </c>
      <c r="E6258" s="23"/>
    </row>
    <row r="6259" spans="1:5" ht="20" customHeight="1">
      <c r="A6259" s="19" t="s">
        <v>10883</v>
      </c>
      <c r="B6259" s="20" t="s">
        <v>10884</v>
      </c>
      <c r="C6259" s="21" t="s">
        <v>161459</v>
      </c>
      <c r="D6259" s="21" t="s">
        <v>345</v>
      </c>
      <c r="E6259" s="23"/>
    </row>
    <row r="6260" spans="1:5" ht="20" customHeight="1">
      <c r="A6260" s="19" t="s">
        <v>10885</v>
      </c>
      <c r="B6260" s="20" t="s">
        <v>10886</v>
      </c>
      <c r="C6260" s="21" t="s">
        <v>161460</v>
      </c>
      <c r="D6260" s="21" t="s">
        <v>296</v>
      </c>
      <c r="E6260" s="23"/>
    </row>
    <row r="6261" spans="1:5" ht="20" customHeight="1">
      <c r="A6261" s="19" t="s">
        <v>10887</v>
      </c>
      <c r="B6261" s="20" t="s">
        <v>10888</v>
      </c>
      <c r="C6261" s="21" t="s">
        <v>161461</v>
      </c>
      <c r="D6261" s="21" t="s">
        <v>296</v>
      </c>
      <c r="E6261" s="23"/>
    </row>
    <row r="6262" spans="1:5" ht="20" customHeight="1">
      <c r="A6262" s="19" t="s">
        <v>10889</v>
      </c>
      <c r="B6262" s="20" t="s">
        <v>10890</v>
      </c>
      <c r="C6262" s="21" t="s">
        <v>161462</v>
      </c>
      <c r="D6262" s="21" t="s">
        <v>345</v>
      </c>
      <c r="E6262" s="23"/>
    </row>
    <row r="6263" spans="1:5" ht="20" customHeight="1">
      <c r="A6263" s="19" t="s">
        <v>10891</v>
      </c>
      <c r="B6263" s="20" t="s">
        <v>10890</v>
      </c>
      <c r="C6263" s="21" t="s">
        <v>161462</v>
      </c>
      <c r="D6263" s="21" t="s">
        <v>345</v>
      </c>
      <c r="E6263" s="23"/>
    </row>
    <row r="6264" spans="1:5" ht="20" customHeight="1">
      <c r="A6264" s="19" t="s">
        <v>10892</v>
      </c>
      <c r="B6264" s="20" t="s">
        <v>10893</v>
      </c>
      <c r="C6264" s="21" t="s">
        <v>161463</v>
      </c>
      <c r="D6264" s="21" t="s">
        <v>296</v>
      </c>
      <c r="E6264" s="23"/>
    </row>
    <row r="6265" spans="1:5" ht="20" customHeight="1">
      <c r="A6265" s="19" t="s">
        <v>10894</v>
      </c>
      <c r="B6265" s="20" t="s">
        <v>10895</v>
      </c>
      <c r="C6265" s="21" t="s">
        <v>161464</v>
      </c>
      <c r="D6265" s="21" t="s">
        <v>296</v>
      </c>
      <c r="E6265" s="23"/>
    </row>
    <row r="6266" spans="1:5" ht="20" customHeight="1">
      <c r="A6266" s="19" t="s">
        <v>10896</v>
      </c>
      <c r="B6266" s="20" t="s">
        <v>10897</v>
      </c>
      <c r="C6266" s="21" t="s">
        <v>161465</v>
      </c>
      <c r="D6266" s="21" t="s">
        <v>296</v>
      </c>
      <c r="E6266" s="23"/>
    </row>
    <row r="6267" spans="1:5" ht="20" customHeight="1">
      <c r="A6267" s="19" t="s">
        <v>10898</v>
      </c>
      <c r="B6267" s="20" t="s">
        <v>10899</v>
      </c>
      <c r="C6267" s="21" t="s">
        <v>161466</v>
      </c>
      <c r="D6267" s="21" t="s">
        <v>345</v>
      </c>
      <c r="E6267" s="23"/>
    </row>
    <row r="6268" spans="1:5" ht="20" customHeight="1">
      <c r="A6268" s="19" t="s">
        <v>10900</v>
      </c>
      <c r="B6268" s="20" t="s">
        <v>10901</v>
      </c>
      <c r="C6268" s="21" t="s">
        <v>161467</v>
      </c>
      <c r="D6268" s="21" t="s">
        <v>296</v>
      </c>
      <c r="E6268" s="23"/>
    </row>
    <row r="6269" spans="1:5" ht="20" customHeight="1">
      <c r="A6269" s="19" t="s">
        <v>10902</v>
      </c>
      <c r="B6269" s="20" t="s">
        <v>10903</v>
      </c>
      <c r="C6269" s="21" t="s">
        <v>161468</v>
      </c>
      <c r="D6269" s="21" t="s">
        <v>296</v>
      </c>
      <c r="E6269" s="23"/>
    </row>
    <row r="6270" spans="1:5" ht="20" customHeight="1">
      <c r="A6270" s="19" t="s">
        <v>10904</v>
      </c>
      <c r="B6270" s="20" t="s">
        <v>10903</v>
      </c>
      <c r="C6270" s="21" t="s">
        <v>161468</v>
      </c>
      <c r="D6270" s="21" t="s">
        <v>296</v>
      </c>
      <c r="E6270" s="23"/>
    </row>
    <row r="6271" spans="1:5" ht="20" customHeight="1">
      <c r="A6271" s="19" t="s">
        <v>10905</v>
      </c>
      <c r="B6271" s="20" t="s">
        <v>10906</v>
      </c>
      <c r="C6271" s="21" t="s">
        <v>161469</v>
      </c>
      <c r="D6271" s="21" t="s">
        <v>296</v>
      </c>
      <c r="E6271" s="23"/>
    </row>
    <row r="6272" spans="1:5" ht="20" customHeight="1">
      <c r="A6272" s="19" t="s">
        <v>10907</v>
      </c>
      <c r="B6272" s="20" t="s">
        <v>10908</v>
      </c>
      <c r="C6272" s="21" t="s">
        <v>161470</v>
      </c>
      <c r="D6272" s="21" t="s">
        <v>296</v>
      </c>
      <c r="E6272" s="23"/>
    </row>
    <row r="6273" spans="1:5" ht="20" customHeight="1">
      <c r="A6273" s="19" t="s">
        <v>10909</v>
      </c>
      <c r="B6273" s="20" t="s">
        <v>10910</v>
      </c>
      <c r="C6273" s="21" t="s">
        <v>161471</v>
      </c>
      <c r="D6273" s="21" t="s">
        <v>139</v>
      </c>
      <c r="E6273" s="23"/>
    </row>
    <row r="6274" spans="1:5" ht="20" customHeight="1">
      <c r="A6274" s="19" t="s">
        <v>10911</v>
      </c>
      <c r="B6274" s="20" t="s">
        <v>10912</v>
      </c>
      <c r="C6274" s="21" t="s">
        <v>161472</v>
      </c>
      <c r="D6274" s="21" t="s">
        <v>345</v>
      </c>
      <c r="E6274" s="23"/>
    </row>
    <row r="6275" spans="1:5" ht="20" customHeight="1">
      <c r="A6275" s="19" t="s">
        <v>10913</v>
      </c>
      <c r="B6275" s="20" t="s">
        <v>10914</v>
      </c>
      <c r="C6275" s="21" t="s">
        <v>161473</v>
      </c>
      <c r="D6275" s="21" t="s">
        <v>296</v>
      </c>
      <c r="E6275" s="23"/>
    </row>
    <row r="6276" spans="1:5" ht="20" customHeight="1">
      <c r="A6276" s="19" t="s">
        <v>10915</v>
      </c>
      <c r="B6276" s="20" t="s">
        <v>10916</v>
      </c>
      <c r="C6276" s="21" t="s">
        <v>161474</v>
      </c>
      <c r="D6276" s="21" t="s">
        <v>345</v>
      </c>
      <c r="E6276" s="23"/>
    </row>
    <row r="6277" spans="1:5" ht="20" customHeight="1">
      <c r="A6277" s="19" t="s">
        <v>10917</v>
      </c>
      <c r="B6277" s="20" t="s">
        <v>10918</v>
      </c>
      <c r="C6277" s="21" t="s">
        <v>161475</v>
      </c>
      <c r="D6277" s="21" t="s">
        <v>345</v>
      </c>
      <c r="E6277" s="23"/>
    </row>
    <row r="6278" spans="1:5" ht="20" customHeight="1">
      <c r="A6278" s="19" t="s">
        <v>10919</v>
      </c>
      <c r="B6278" s="20" t="s">
        <v>10920</v>
      </c>
      <c r="C6278" s="21" t="s">
        <v>161476</v>
      </c>
      <c r="D6278" s="21" t="s">
        <v>345</v>
      </c>
      <c r="E6278" s="23"/>
    </row>
    <row r="6279" spans="1:5" ht="20" customHeight="1">
      <c r="A6279" s="19" t="s">
        <v>10921</v>
      </c>
      <c r="B6279" s="20" t="s">
        <v>10920</v>
      </c>
      <c r="C6279" s="21" t="s">
        <v>161476</v>
      </c>
      <c r="D6279" s="21" t="s">
        <v>345</v>
      </c>
      <c r="E6279" s="23"/>
    </row>
    <row r="6280" spans="1:5" ht="20" customHeight="1">
      <c r="A6280" s="19" t="s">
        <v>10922</v>
      </c>
      <c r="B6280" s="20" t="s">
        <v>10923</v>
      </c>
      <c r="C6280" s="21" t="s">
        <v>161477</v>
      </c>
      <c r="D6280" s="21" t="s">
        <v>345</v>
      </c>
      <c r="E6280" s="23"/>
    </row>
    <row r="6281" spans="1:5" ht="20" customHeight="1">
      <c r="A6281" s="19" t="s">
        <v>10924</v>
      </c>
      <c r="B6281" s="20" t="s">
        <v>10925</v>
      </c>
      <c r="C6281" s="21" t="s">
        <v>161478</v>
      </c>
      <c r="D6281" s="21" t="s">
        <v>345</v>
      </c>
      <c r="E6281" s="23"/>
    </row>
    <row r="6282" spans="1:5" ht="20" customHeight="1">
      <c r="A6282" s="19" t="s">
        <v>10926</v>
      </c>
      <c r="B6282" s="20" t="s">
        <v>10927</v>
      </c>
      <c r="C6282" s="21" t="s">
        <v>161479</v>
      </c>
      <c r="D6282" s="21" t="s">
        <v>296</v>
      </c>
      <c r="E6282" s="23"/>
    </row>
    <row r="6283" spans="1:5" ht="20" customHeight="1">
      <c r="A6283" s="19" t="s">
        <v>10928</v>
      </c>
      <c r="B6283" s="24">
        <v>100</v>
      </c>
      <c r="C6283" s="21" t="s">
        <v>161480</v>
      </c>
      <c r="D6283" s="21" t="s">
        <v>345</v>
      </c>
      <c r="E6283" s="23"/>
    </row>
    <row r="6284" spans="1:5" ht="20" customHeight="1">
      <c r="A6284" s="19" t="s">
        <v>10929</v>
      </c>
      <c r="B6284" s="20" t="s">
        <v>10930</v>
      </c>
      <c r="C6284" s="21" t="s">
        <v>161481</v>
      </c>
      <c r="D6284" s="21" t="s">
        <v>345</v>
      </c>
      <c r="E6284" s="23"/>
    </row>
    <row r="6285" spans="1:5" ht="20" customHeight="1">
      <c r="A6285" s="19" t="s">
        <v>10931</v>
      </c>
      <c r="B6285" s="20" t="s">
        <v>10932</v>
      </c>
      <c r="C6285" s="21" t="s">
        <v>161482</v>
      </c>
      <c r="D6285" s="21" t="s">
        <v>345</v>
      </c>
      <c r="E6285" s="23"/>
    </row>
    <row r="6286" spans="1:5" ht="20" customHeight="1">
      <c r="A6286" s="19" t="s">
        <v>10933</v>
      </c>
      <c r="B6286" s="20" t="s">
        <v>10932</v>
      </c>
      <c r="C6286" s="21" t="s">
        <v>161482</v>
      </c>
      <c r="D6286" s="21" t="s">
        <v>345</v>
      </c>
      <c r="E6286" s="23"/>
    </row>
    <row r="6287" spans="1:5" ht="20" customHeight="1">
      <c r="A6287" s="19" t="s">
        <v>10934</v>
      </c>
      <c r="B6287" s="20" t="s">
        <v>10935</v>
      </c>
      <c r="C6287" s="21" t="s">
        <v>161483</v>
      </c>
      <c r="D6287" s="21" t="s">
        <v>345</v>
      </c>
      <c r="E6287" s="23"/>
    </row>
    <row r="6288" spans="1:5" ht="20" customHeight="1">
      <c r="A6288" s="19" t="s">
        <v>10936</v>
      </c>
      <c r="B6288" s="20" t="s">
        <v>10937</v>
      </c>
      <c r="C6288" s="21" t="s">
        <v>161484</v>
      </c>
      <c r="D6288" s="21" t="s">
        <v>296</v>
      </c>
      <c r="E6288" s="23"/>
    </row>
    <row r="6289" spans="1:5" ht="20" customHeight="1">
      <c r="A6289" s="19" t="s">
        <v>10938</v>
      </c>
      <c r="B6289" s="20" t="s">
        <v>10937</v>
      </c>
      <c r="C6289" s="21" t="s">
        <v>161484</v>
      </c>
      <c r="D6289" s="21" t="s">
        <v>296</v>
      </c>
      <c r="E6289" s="23"/>
    </row>
    <row r="6290" spans="1:5" ht="20" customHeight="1">
      <c r="A6290" s="19" t="s">
        <v>10939</v>
      </c>
      <c r="B6290" s="20" t="s">
        <v>10937</v>
      </c>
      <c r="C6290" s="21" t="s">
        <v>161484</v>
      </c>
      <c r="D6290" s="21" t="s">
        <v>296</v>
      </c>
      <c r="E6290" s="23"/>
    </row>
    <row r="6291" spans="1:5" ht="20" customHeight="1">
      <c r="A6291" s="19" t="s">
        <v>10940</v>
      </c>
      <c r="B6291" s="20" t="s">
        <v>10941</v>
      </c>
      <c r="C6291" s="21" t="s">
        <v>161485</v>
      </c>
      <c r="D6291" s="21" t="s">
        <v>296</v>
      </c>
      <c r="E6291" s="23"/>
    </row>
    <row r="6292" spans="1:5" ht="20" customHeight="1">
      <c r="A6292" s="19" t="s">
        <v>10942</v>
      </c>
      <c r="B6292" s="20" t="s">
        <v>10943</v>
      </c>
      <c r="C6292" s="21" t="s">
        <v>161486</v>
      </c>
      <c r="D6292" s="21" t="s">
        <v>139</v>
      </c>
      <c r="E6292" s="23"/>
    </row>
    <row r="6293" spans="1:5" ht="20" customHeight="1">
      <c r="A6293" s="19" t="s">
        <v>10944</v>
      </c>
      <c r="B6293" s="20" t="s">
        <v>10945</v>
      </c>
      <c r="C6293" s="21" t="s">
        <v>161487</v>
      </c>
      <c r="D6293" s="21" t="s">
        <v>296</v>
      </c>
      <c r="E6293" s="23"/>
    </row>
    <row r="6294" spans="1:5" ht="20" customHeight="1">
      <c r="A6294" s="19" t="s">
        <v>10946</v>
      </c>
      <c r="B6294" s="20" t="s">
        <v>10947</v>
      </c>
      <c r="C6294" s="21" t="s">
        <v>161488</v>
      </c>
      <c r="D6294" s="21" t="s">
        <v>345</v>
      </c>
      <c r="E6294" s="23"/>
    </row>
    <row r="6295" spans="1:5" ht="20" customHeight="1">
      <c r="A6295" s="19" t="s">
        <v>10948</v>
      </c>
      <c r="B6295" s="20" t="s">
        <v>10949</v>
      </c>
      <c r="C6295" s="21" t="s">
        <v>161489</v>
      </c>
      <c r="D6295" s="21" t="s">
        <v>296</v>
      </c>
      <c r="E6295" s="23"/>
    </row>
    <row r="6296" spans="1:5" ht="20" customHeight="1">
      <c r="A6296" s="19" t="s">
        <v>10950</v>
      </c>
      <c r="B6296" s="20" t="s">
        <v>10951</v>
      </c>
      <c r="C6296" s="21" t="s">
        <v>161490</v>
      </c>
      <c r="D6296" s="21" t="s">
        <v>345</v>
      </c>
      <c r="E6296" s="23"/>
    </row>
    <row r="6297" spans="1:5" ht="20" customHeight="1">
      <c r="A6297" s="19" t="s">
        <v>10952</v>
      </c>
      <c r="B6297" s="20" t="s">
        <v>10953</v>
      </c>
      <c r="C6297" s="21" t="s">
        <v>161491</v>
      </c>
      <c r="D6297" s="21" t="s">
        <v>345</v>
      </c>
      <c r="E6297" s="23"/>
    </row>
    <row r="6298" spans="1:5" ht="20" customHeight="1">
      <c r="A6298" s="19" t="s">
        <v>10954</v>
      </c>
      <c r="B6298" s="20" t="s">
        <v>10955</v>
      </c>
      <c r="C6298" s="21" t="s">
        <v>161492</v>
      </c>
      <c r="D6298" s="21" t="s">
        <v>345</v>
      </c>
      <c r="E6298" s="23"/>
    </row>
    <row r="6299" spans="1:5" ht="20" customHeight="1">
      <c r="A6299" s="19" t="s">
        <v>10956</v>
      </c>
      <c r="B6299" s="20" t="s">
        <v>10955</v>
      </c>
      <c r="C6299" s="21" t="s">
        <v>161492</v>
      </c>
      <c r="D6299" s="21" t="s">
        <v>345</v>
      </c>
      <c r="E6299" s="23"/>
    </row>
    <row r="6300" spans="1:5" ht="20" customHeight="1">
      <c r="A6300" s="19" t="s">
        <v>10957</v>
      </c>
      <c r="B6300" s="20" t="s">
        <v>10955</v>
      </c>
      <c r="C6300" s="21" t="s">
        <v>161492</v>
      </c>
      <c r="D6300" s="21" t="s">
        <v>345</v>
      </c>
      <c r="E6300" s="23"/>
    </row>
    <row r="6301" spans="1:5" ht="20" customHeight="1">
      <c r="A6301" s="19" t="s">
        <v>10958</v>
      </c>
      <c r="B6301" s="20" t="s">
        <v>10955</v>
      </c>
      <c r="C6301" s="21" t="s">
        <v>161492</v>
      </c>
      <c r="D6301" s="21" t="s">
        <v>345</v>
      </c>
      <c r="E6301" s="23"/>
    </row>
    <row r="6302" spans="1:5" ht="20" customHeight="1">
      <c r="A6302" s="19" t="s">
        <v>10959</v>
      </c>
      <c r="B6302" s="20" t="s">
        <v>10960</v>
      </c>
      <c r="C6302" s="21" t="s">
        <v>161493</v>
      </c>
      <c r="D6302" s="21" t="s">
        <v>296</v>
      </c>
      <c r="E6302" s="23"/>
    </row>
    <row r="6303" spans="1:5" ht="20" customHeight="1">
      <c r="A6303" s="19" t="s">
        <v>10961</v>
      </c>
      <c r="B6303" s="20" t="s">
        <v>10962</v>
      </c>
      <c r="C6303" s="21" t="s">
        <v>161494</v>
      </c>
      <c r="D6303" s="21" t="s">
        <v>345</v>
      </c>
      <c r="E6303" s="23"/>
    </row>
    <row r="6304" spans="1:5" ht="20" customHeight="1">
      <c r="A6304" s="19" t="s">
        <v>10963</v>
      </c>
      <c r="B6304" s="20" t="s">
        <v>10962</v>
      </c>
      <c r="C6304" s="21" t="s">
        <v>161494</v>
      </c>
      <c r="D6304" s="21" t="s">
        <v>345</v>
      </c>
      <c r="E6304" s="23"/>
    </row>
    <row r="6305" spans="1:5" ht="20" customHeight="1">
      <c r="A6305" s="19" t="s">
        <v>10964</v>
      </c>
      <c r="B6305" s="20" t="s">
        <v>10965</v>
      </c>
      <c r="C6305" s="21" t="s">
        <v>161495</v>
      </c>
      <c r="D6305" s="21" t="s">
        <v>296</v>
      </c>
      <c r="E6305" s="23"/>
    </row>
    <row r="6306" spans="1:5" ht="20" customHeight="1">
      <c r="A6306" s="19" t="s">
        <v>10966</v>
      </c>
      <c r="B6306" s="20" t="s">
        <v>10967</v>
      </c>
      <c r="C6306" s="21" t="s">
        <v>161496</v>
      </c>
      <c r="D6306" s="21" t="s">
        <v>345</v>
      </c>
      <c r="E6306" s="23"/>
    </row>
    <row r="6307" spans="1:5" ht="20" customHeight="1">
      <c r="A6307" s="19" t="s">
        <v>10968</v>
      </c>
      <c r="B6307" s="20" t="s">
        <v>10969</v>
      </c>
      <c r="C6307" s="21" t="s">
        <v>161497</v>
      </c>
      <c r="D6307" s="21" t="s">
        <v>296</v>
      </c>
      <c r="E6307" s="23"/>
    </row>
    <row r="6308" spans="1:5" ht="20" customHeight="1">
      <c r="A6308" s="19" t="s">
        <v>10970</v>
      </c>
      <c r="B6308" s="20" t="s">
        <v>10971</v>
      </c>
      <c r="C6308" s="21" t="s">
        <v>161498</v>
      </c>
      <c r="D6308" s="21" t="s">
        <v>345</v>
      </c>
      <c r="E6308" s="23"/>
    </row>
    <row r="6309" spans="1:5" ht="20" customHeight="1">
      <c r="A6309" s="19" t="s">
        <v>10972</v>
      </c>
      <c r="B6309" s="20" t="s">
        <v>10973</v>
      </c>
      <c r="C6309" s="21" t="s">
        <v>161499</v>
      </c>
      <c r="D6309" s="21" t="s">
        <v>296</v>
      </c>
      <c r="E6309" s="23"/>
    </row>
    <row r="6310" spans="1:5" ht="20" customHeight="1">
      <c r="A6310" s="19" t="s">
        <v>10974</v>
      </c>
      <c r="B6310" s="20" t="s">
        <v>10975</v>
      </c>
      <c r="C6310" s="21" t="s">
        <v>161500</v>
      </c>
      <c r="D6310" s="21" t="s">
        <v>345</v>
      </c>
      <c r="E6310" s="23"/>
    </row>
    <row r="6311" spans="1:5" ht="20" customHeight="1">
      <c r="A6311" s="19" t="s">
        <v>10976</v>
      </c>
      <c r="B6311" s="20" t="s">
        <v>10977</v>
      </c>
      <c r="C6311" s="21" t="s">
        <v>161501</v>
      </c>
      <c r="D6311" s="21" t="s">
        <v>296</v>
      </c>
      <c r="E6311" s="23"/>
    </row>
    <row r="6312" spans="1:5" ht="20" customHeight="1">
      <c r="A6312" s="19" t="s">
        <v>10978</v>
      </c>
      <c r="B6312" s="20" t="s">
        <v>10979</v>
      </c>
      <c r="C6312" s="21" t="s">
        <v>161502</v>
      </c>
      <c r="D6312" s="21" t="s">
        <v>296</v>
      </c>
      <c r="E6312" s="23"/>
    </row>
    <row r="6313" spans="1:5" ht="20" customHeight="1">
      <c r="A6313" s="19" t="s">
        <v>10980</v>
      </c>
      <c r="B6313" s="20" t="s">
        <v>10981</v>
      </c>
      <c r="C6313" s="21" t="s">
        <v>161503</v>
      </c>
      <c r="D6313" s="21" t="s">
        <v>345</v>
      </c>
      <c r="E6313" s="23"/>
    </row>
    <row r="6314" spans="1:5" ht="20" customHeight="1">
      <c r="A6314" s="19" t="s">
        <v>10982</v>
      </c>
      <c r="B6314" s="20" t="s">
        <v>10983</v>
      </c>
      <c r="C6314" s="21" t="s">
        <v>161504</v>
      </c>
      <c r="D6314" s="21" t="s">
        <v>296</v>
      </c>
      <c r="E6314" s="23"/>
    </row>
    <row r="6315" spans="1:5" ht="20" customHeight="1">
      <c r="A6315" s="19" t="s">
        <v>10984</v>
      </c>
      <c r="B6315" s="20" t="s">
        <v>10985</v>
      </c>
      <c r="C6315" s="21" t="s">
        <v>161505</v>
      </c>
      <c r="D6315" s="21" t="s">
        <v>345</v>
      </c>
      <c r="E6315" s="23"/>
    </row>
    <row r="6316" spans="1:5" ht="20" customHeight="1">
      <c r="A6316" s="19" t="s">
        <v>10986</v>
      </c>
      <c r="B6316" s="20" t="s">
        <v>10987</v>
      </c>
      <c r="C6316" s="21" t="s">
        <v>161506</v>
      </c>
      <c r="D6316" s="21" t="s">
        <v>345</v>
      </c>
      <c r="E6316" s="23"/>
    </row>
    <row r="6317" spans="1:5" ht="20" customHeight="1">
      <c r="A6317" s="19" t="s">
        <v>10988</v>
      </c>
      <c r="B6317" s="20" t="s">
        <v>10987</v>
      </c>
      <c r="C6317" s="21" t="s">
        <v>161506</v>
      </c>
      <c r="D6317" s="21" t="s">
        <v>345</v>
      </c>
      <c r="E6317" s="23"/>
    </row>
    <row r="6318" spans="1:5" ht="20" customHeight="1">
      <c r="A6318" s="19" t="s">
        <v>10989</v>
      </c>
      <c r="B6318" s="20" t="s">
        <v>10987</v>
      </c>
      <c r="C6318" s="21" t="s">
        <v>161506</v>
      </c>
      <c r="D6318" s="21" t="s">
        <v>345</v>
      </c>
      <c r="E6318" s="23"/>
    </row>
    <row r="6319" spans="1:5" ht="20" customHeight="1">
      <c r="A6319" s="19" t="s">
        <v>10990</v>
      </c>
      <c r="B6319" s="20" t="s">
        <v>10991</v>
      </c>
      <c r="C6319" s="21" t="s">
        <v>161507</v>
      </c>
      <c r="D6319" s="21" t="s">
        <v>296</v>
      </c>
      <c r="E6319" s="23"/>
    </row>
    <row r="6320" spans="1:5" ht="20" customHeight="1">
      <c r="A6320" s="19" t="s">
        <v>10992</v>
      </c>
      <c r="B6320" s="20" t="s">
        <v>10993</v>
      </c>
      <c r="C6320" s="21" t="s">
        <v>161508</v>
      </c>
      <c r="D6320" s="21" t="s">
        <v>296</v>
      </c>
      <c r="E6320" s="23"/>
    </row>
    <row r="6321" spans="1:5" ht="20" customHeight="1">
      <c r="A6321" s="19" t="s">
        <v>10994</v>
      </c>
      <c r="B6321" s="20" t="s">
        <v>10995</v>
      </c>
      <c r="C6321" s="21" t="s">
        <v>161509</v>
      </c>
      <c r="D6321" s="21" t="s">
        <v>296</v>
      </c>
      <c r="E6321" s="23"/>
    </row>
    <row r="6322" spans="1:5" ht="20" customHeight="1">
      <c r="A6322" s="19" t="s">
        <v>10996</v>
      </c>
      <c r="B6322" s="20" t="s">
        <v>10997</v>
      </c>
      <c r="C6322" s="21" t="s">
        <v>161510</v>
      </c>
      <c r="D6322" s="21" t="s">
        <v>296</v>
      </c>
      <c r="E6322" s="23"/>
    </row>
    <row r="6323" spans="1:5" ht="20" customHeight="1">
      <c r="A6323" s="19" t="s">
        <v>10998</v>
      </c>
      <c r="B6323" s="20" t="s">
        <v>10999</v>
      </c>
      <c r="C6323" s="21" t="s">
        <v>161511</v>
      </c>
      <c r="D6323" s="21" t="s">
        <v>345</v>
      </c>
      <c r="E6323" s="23"/>
    </row>
    <row r="6324" spans="1:5" ht="20" customHeight="1">
      <c r="A6324" s="19" t="s">
        <v>11000</v>
      </c>
      <c r="B6324" s="20" t="s">
        <v>11001</v>
      </c>
      <c r="C6324" s="21" t="s">
        <v>161512</v>
      </c>
      <c r="D6324" s="21" t="s">
        <v>296</v>
      </c>
      <c r="E6324" s="23"/>
    </row>
    <row r="6325" spans="1:5" ht="20" customHeight="1">
      <c r="A6325" s="19" t="s">
        <v>11002</v>
      </c>
      <c r="B6325" s="20" t="s">
        <v>11001</v>
      </c>
      <c r="C6325" s="21" t="s">
        <v>161512</v>
      </c>
      <c r="D6325" s="21" t="s">
        <v>296</v>
      </c>
      <c r="E6325" s="23"/>
    </row>
    <row r="6326" spans="1:5" ht="20" customHeight="1">
      <c r="A6326" s="19" t="s">
        <v>11003</v>
      </c>
      <c r="B6326" s="20" t="s">
        <v>11001</v>
      </c>
      <c r="C6326" s="21" t="s">
        <v>161512</v>
      </c>
      <c r="D6326" s="21" t="s">
        <v>296</v>
      </c>
      <c r="E6326" s="23"/>
    </row>
    <row r="6327" spans="1:5" ht="20" customHeight="1">
      <c r="A6327" s="19" t="s">
        <v>11004</v>
      </c>
      <c r="B6327" s="20" t="s">
        <v>11005</v>
      </c>
      <c r="C6327" s="21" t="s">
        <v>161513</v>
      </c>
      <c r="D6327" s="21" t="s">
        <v>296</v>
      </c>
      <c r="E6327" s="23"/>
    </row>
    <row r="6328" spans="1:5" ht="20" customHeight="1">
      <c r="A6328" s="19" t="s">
        <v>11006</v>
      </c>
      <c r="B6328" s="20" t="s">
        <v>11007</v>
      </c>
      <c r="C6328" s="21" t="s">
        <v>161514</v>
      </c>
      <c r="D6328" s="21" t="s">
        <v>296</v>
      </c>
      <c r="E6328" s="23"/>
    </row>
    <row r="6329" spans="1:5" ht="20" customHeight="1">
      <c r="A6329" s="19" t="s">
        <v>11008</v>
      </c>
      <c r="B6329" s="20" t="s">
        <v>11009</v>
      </c>
      <c r="C6329" s="21" t="s">
        <v>161515</v>
      </c>
      <c r="D6329" s="21" t="s">
        <v>345</v>
      </c>
      <c r="E6329" s="23"/>
    </row>
    <row r="6330" spans="1:5" ht="20" customHeight="1">
      <c r="A6330" s="19" t="s">
        <v>11010</v>
      </c>
      <c r="B6330" s="20" t="s">
        <v>11011</v>
      </c>
      <c r="C6330" s="21" t="s">
        <v>161516</v>
      </c>
      <c r="D6330" s="21" t="s">
        <v>296</v>
      </c>
      <c r="E6330" s="23"/>
    </row>
    <row r="6331" spans="1:5" ht="20" customHeight="1">
      <c r="A6331" s="19" t="s">
        <v>11012</v>
      </c>
      <c r="B6331" s="20" t="s">
        <v>11013</v>
      </c>
      <c r="C6331" s="21" t="s">
        <v>161517</v>
      </c>
      <c r="D6331" s="21" t="s">
        <v>345</v>
      </c>
      <c r="E6331" s="23"/>
    </row>
    <row r="6332" spans="1:5" ht="20" customHeight="1">
      <c r="A6332" s="19" t="s">
        <v>11014</v>
      </c>
      <c r="B6332" s="20" t="s">
        <v>11015</v>
      </c>
      <c r="C6332" s="21" t="s">
        <v>161518</v>
      </c>
      <c r="D6332" s="21" t="s">
        <v>345</v>
      </c>
      <c r="E6332" s="23"/>
    </row>
    <row r="6333" spans="1:5" ht="20" customHeight="1">
      <c r="A6333" s="19" t="s">
        <v>11016</v>
      </c>
      <c r="B6333" s="20" t="s">
        <v>11017</v>
      </c>
      <c r="C6333" s="21" t="s">
        <v>161519</v>
      </c>
      <c r="D6333" s="21" t="s">
        <v>345</v>
      </c>
      <c r="E6333" s="23"/>
    </row>
    <row r="6334" spans="1:5" ht="20" customHeight="1">
      <c r="A6334" s="19" t="s">
        <v>11018</v>
      </c>
      <c r="B6334" s="20" t="s">
        <v>11019</v>
      </c>
      <c r="C6334" s="21" t="s">
        <v>161520</v>
      </c>
      <c r="D6334" s="21" t="s">
        <v>345</v>
      </c>
      <c r="E6334" s="23"/>
    </row>
    <row r="6335" spans="1:5" ht="20" customHeight="1">
      <c r="A6335" s="19" t="s">
        <v>11020</v>
      </c>
      <c r="B6335" s="20" t="s">
        <v>11019</v>
      </c>
      <c r="C6335" s="21" t="s">
        <v>161520</v>
      </c>
      <c r="D6335" s="21" t="s">
        <v>345</v>
      </c>
      <c r="E6335" s="23"/>
    </row>
    <row r="6336" spans="1:5" ht="20" customHeight="1">
      <c r="A6336" s="19" t="s">
        <v>11021</v>
      </c>
      <c r="B6336" s="20" t="s">
        <v>11022</v>
      </c>
      <c r="C6336" s="21" t="s">
        <v>161521</v>
      </c>
      <c r="D6336" s="21" t="s">
        <v>345</v>
      </c>
      <c r="E6336" s="23"/>
    </row>
    <row r="6337" spans="1:5" ht="20" customHeight="1">
      <c r="A6337" s="19" t="s">
        <v>11023</v>
      </c>
      <c r="B6337" s="20" t="s">
        <v>11024</v>
      </c>
      <c r="C6337" s="21" t="s">
        <v>161522</v>
      </c>
      <c r="D6337" s="21" t="s">
        <v>296</v>
      </c>
      <c r="E6337" s="23"/>
    </row>
    <row r="6338" spans="1:5" ht="20" customHeight="1">
      <c r="A6338" s="19" t="s">
        <v>11025</v>
      </c>
      <c r="B6338" s="20" t="s">
        <v>11024</v>
      </c>
      <c r="C6338" s="21" t="s">
        <v>161522</v>
      </c>
      <c r="D6338" s="21" t="s">
        <v>296</v>
      </c>
      <c r="E6338" s="23"/>
    </row>
    <row r="6339" spans="1:5" ht="20" customHeight="1">
      <c r="A6339" s="19" t="s">
        <v>11026</v>
      </c>
      <c r="B6339" s="24">
        <v>100</v>
      </c>
      <c r="C6339" s="21" t="s">
        <v>161523</v>
      </c>
      <c r="D6339" s="21" t="s">
        <v>345</v>
      </c>
      <c r="E6339" s="23"/>
    </row>
    <row r="6340" spans="1:5" ht="20" customHeight="1">
      <c r="A6340" s="19" t="s">
        <v>11027</v>
      </c>
      <c r="B6340" s="24">
        <v>100</v>
      </c>
      <c r="C6340" s="21" t="s">
        <v>161524</v>
      </c>
      <c r="D6340" s="21" t="s">
        <v>345</v>
      </c>
      <c r="E6340" s="23"/>
    </row>
    <row r="6341" spans="1:5" ht="20" customHeight="1">
      <c r="A6341" s="19" t="s">
        <v>11028</v>
      </c>
      <c r="B6341" s="20" t="s">
        <v>11029</v>
      </c>
      <c r="C6341" s="21" t="s">
        <v>161525</v>
      </c>
      <c r="D6341" s="21" t="s">
        <v>345</v>
      </c>
      <c r="E6341" s="23"/>
    </row>
    <row r="6342" spans="1:5" ht="20" customHeight="1">
      <c r="A6342" s="19" t="s">
        <v>11030</v>
      </c>
      <c r="B6342" s="20" t="s">
        <v>11031</v>
      </c>
      <c r="C6342" s="21" t="s">
        <v>161526</v>
      </c>
      <c r="D6342" s="21" t="s">
        <v>345</v>
      </c>
      <c r="E6342" s="23"/>
    </row>
    <row r="6343" spans="1:5" ht="20" customHeight="1">
      <c r="A6343" s="19" t="s">
        <v>11032</v>
      </c>
      <c r="B6343" s="20" t="s">
        <v>11033</v>
      </c>
      <c r="C6343" s="21" t="s">
        <v>161527</v>
      </c>
      <c r="D6343" s="21" t="s">
        <v>345</v>
      </c>
      <c r="E6343" s="23"/>
    </row>
    <row r="6344" spans="1:5" ht="20" customHeight="1">
      <c r="A6344" s="19" t="s">
        <v>11034</v>
      </c>
      <c r="B6344" s="20" t="s">
        <v>11033</v>
      </c>
      <c r="C6344" s="21" t="s">
        <v>161527</v>
      </c>
      <c r="D6344" s="21" t="s">
        <v>345</v>
      </c>
      <c r="E6344" s="23"/>
    </row>
    <row r="6345" spans="1:5" ht="20" customHeight="1">
      <c r="A6345" s="19" t="s">
        <v>11035</v>
      </c>
      <c r="B6345" s="20" t="s">
        <v>11036</v>
      </c>
      <c r="C6345" s="21" t="s">
        <v>161528</v>
      </c>
      <c r="D6345" s="21" t="s">
        <v>296</v>
      </c>
      <c r="E6345" s="23"/>
    </row>
    <row r="6346" spans="1:5" ht="20" customHeight="1">
      <c r="A6346" s="19" t="s">
        <v>11037</v>
      </c>
      <c r="B6346" s="20" t="s">
        <v>11038</v>
      </c>
      <c r="C6346" s="21" t="s">
        <v>161529</v>
      </c>
      <c r="D6346" s="21" t="s">
        <v>296</v>
      </c>
      <c r="E6346" s="23"/>
    </row>
    <row r="6347" spans="1:5" ht="20" customHeight="1">
      <c r="A6347" s="19" t="s">
        <v>11039</v>
      </c>
      <c r="B6347" s="20" t="s">
        <v>11038</v>
      </c>
      <c r="C6347" s="21" t="s">
        <v>161529</v>
      </c>
      <c r="D6347" s="21" t="s">
        <v>296</v>
      </c>
      <c r="E6347" s="23"/>
    </row>
    <row r="6348" spans="1:5" ht="20" customHeight="1">
      <c r="A6348" s="19" t="s">
        <v>11040</v>
      </c>
      <c r="B6348" s="20" t="s">
        <v>11041</v>
      </c>
      <c r="C6348" s="21" t="s">
        <v>161530</v>
      </c>
      <c r="D6348" s="21" t="s">
        <v>296</v>
      </c>
      <c r="E6348" s="23"/>
    </row>
    <row r="6349" spans="1:5" ht="20" customHeight="1">
      <c r="A6349" s="19" t="s">
        <v>11042</v>
      </c>
      <c r="B6349" s="20" t="s">
        <v>11041</v>
      </c>
      <c r="C6349" s="21" t="s">
        <v>161530</v>
      </c>
      <c r="D6349" s="21" t="s">
        <v>296</v>
      </c>
      <c r="E6349" s="23"/>
    </row>
    <row r="6350" spans="1:5" ht="20" customHeight="1">
      <c r="A6350" s="19" t="s">
        <v>11043</v>
      </c>
      <c r="B6350" s="20" t="s">
        <v>11044</v>
      </c>
      <c r="C6350" s="21" t="s">
        <v>161531</v>
      </c>
      <c r="D6350" s="21" t="s">
        <v>345</v>
      </c>
      <c r="E6350" s="23"/>
    </row>
    <row r="6351" spans="1:5" ht="20" customHeight="1">
      <c r="A6351" s="19" t="s">
        <v>11045</v>
      </c>
      <c r="B6351" s="20" t="s">
        <v>11046</v>
      </c>
      <c r="C6351" s="21" t="s">
        <v>161532</v>
      </c>
      <c r="D6351" s="21" t="s">
        <v>296</v>
      </c>
      <c r="E6351" s="23"/>
    </row>
    <row r="6352" spans="1:5" ht="20" customHeight="1">
      <c r="A6352" s="19" t="s">
        <v>11047</v>
      </c>
      <c r="B6352" s="20" t="s">
        <v>11046</v>
      </c>
      <c r="C6352" s="21" t="s">
        <v>161532</v>
      </c>
      <c r="D6352" s="21" t="s">
        <v>296</v>
      </c>
      <c r="E6352" s="23"/>
    </row>
    <row r="6353" spans="1:5" ht="20" customHeight="1">
      <c r="A6353" s="19" t="s">
        <v>11048</v>
      </c>
      <c r="B6353" s="20" t="s">
        <v>11049</v>
      </c>
      <c r="C6353" s="21" t="s">
        <v>161533</v>
      </c>
      <c r="D6353" s="21" t="s">
        <v>345</v>
      </c>
      <c r="E6353" s="23"/>
    </row>
    <row r="6354" spans="1:5" ht="20" customHeight="1">
      <c r="A6354" s="19" t="s">
        <v>11050</v>
      </c>
      <c r="B6354" s="20" t="s">
        <v>11051</v>
      </c>
      <c r="C6354" s="21" t="s">
        <v>161534</v>
      </c>
      <c r="D6354" s="21" t="s">
        <v>139</v>
      </c>
      <c r="E6354" s="23"/>
    </row>
    <row r="6355" spans="1:5" ht="20" customHeight="1">
      <c r="A6355" s="19" t="s">
        <v>11052</v>
      </c>
      <c r="B6355" s="20" t="s">
        <v>11053</v>
      </c>
      <c r="C6355" s="21" t="s">
        <v>161535</v>
      </c>
      <c r="D6355" s="21" t="s">
        <v>345</v>
      </c>
      <c r="E6355" s="23"/>
    </row>
    <row r="6356" spans="1:5" ht="20" customHeight="1">
      <c r="A6356" s="19" t="s">
        <v>11054</v>
      </c>
      <c r="B6356" s="20" t="s">
        <v>11055</v>
      </c>
      <c r="C6356" s="21" t="s">
        <v>161536</v>
      </c>
      <c r="D6356" s="21" t="s">
        <v>345</v>
      </c>
      <c r="E6356" s="23"/>
    </row>
    <row r="6357" spans="1:5" ht="20" customHeight="1">
      <c r="A6357" s="19" t="s">
        <v>11056</v>
      </c>
      <c r="B6357" s="20" t="s">
        <v>11055</v>
      </c>
      <c r="C6357" s="21" t="s">
        <v>161536</v>
      </c>
      <c r="D6357" s="21" t="s">
        <v>345</v>
      </c>
      <c r="E6357" s="23"/>
    </row>
    <row r="6358" spans="1:5" ht="20" customHeight="1">
      <c r="A6358" s="19" t="s">
        <v>11057</v>
      </c>
      <c r="B6358" s="20" t="s">
        <v>11058</v>
      </c>
      <c r="C6358" s="21" t="s">
        <v>161537</v>
      </c>
      <c r="D6358" s="21" t="s">
        <v>296</v>
      </c>
      <c r="E6358" s="23"/>
    </row>
    <row r="6359" spans="1:5" ht="20" customHeight="1">
      <c r="A6359" s="19" t="s">
        <v>11059</v>
      </c>
      <c r="B6359" s="20" t="s">
        <v>11058</v>
      </c>
      <c r="C6359" s="21" t="s">
        <v>161537</v>
      </c>
      <c r="D6359" s="21" t="s">
        <v>296</v>
      </c>
      <c r="E6359" s="23"/>
    </row>
    <row r="6360" spans="1:5" ht="20" customHeight="1">
      <c r="A6360" s="19" t="s">
        <v>11060</v>
      </c>
      <c r="B6360" s="20" t="s">
        <v>11061</v>
      </c>
      <c r="C6360" s="22">
        <v>0</v>
      </c>
      <c r="D6360" s="21" t="s">
        <v>345</v>
      </c>
      <c r="E6360" s="23"/>
    </row>
    <row r="6361" spans="1:5" ht="20" customHeight="1">
      <c r="A6361" s="19" t="s">
        <v>11062</v>
      </c>
      <c r="B6361" s="20" t="s">
        <v>11063</v>
      </c>
      <c r="C6361" s="21" t="s">
        <v>161538</v>
      </c>
      <c r="D6361" s="21" t="s">
        <v>345</v>
      </c>
      <c r="E6361" s="23"/>
    </row>
    <row r="6362" spans="1:5" ht="20" customHeight="1">
      <c r="A6362" s="19" t="s">
        <v>11064</v>
      </c>
      <c r="B6362" s="20" t="s">
        <v>11065</v>
      </c>
      <c r="C6362" s="21" t="s">
        <v>161539</v>
      </c>
      <c r="D6362" s="21" t="s">
        <v>296</v>
      </c>
      <c r="E6362" s="23"/>
    </row>
    <row r="6363" spans="1:5" ht="20" customHeight="1">
      <c r="A6363" s="19" t="s">
        <v>11066</v>
      </c>
      <c r="B6363" s="20" t="s">
        <v>11065</v>
      </c>
      <c r="C6363" s="21" t="s">
        <v>161539</v>
      </c>
      <c r="D6363" s="21" t="s">
        <v>296</v>
      </c>
      <c r="E6363" s="23"/>
    </row>
    <row r="6364" spans="1:5" ht="20" customHeight="1">
      <c r="A6364" s="19" t="s">
        <v>11067</v>
      </c>
      <c r="B6364" s="20" t="s">
        <v>11068</v>
      </c>
      <c r="C6364" s="21" t="s">
        <v>161540</v>
      </c>
      <c r="D6364" s="21" t="s">
        <v>345</v>
      </c>
      <c r="E6364" s="23"/>
    </row>
    <row r="6365" spans="1:5" ht="20" customHeight="1">
      <c r="A6365" s="19" t="s">
        <v>11069</v>
      </c>
      <c r="B6365" s="20" t="s">
        <v>11068</v>
      </c>
      <c r="C6365" s="21" t="s">
        <v>161540</v>
      </c>
      <c r="D6365" s="21" t="s">
        <v>345</v>
      </c>
      <c r="E6365" s="23"/>
    </row>
    <row r="6366" spans="1:5" ht="20" customHeight="1">
      <c r="A6366" s="19" t="s">
        <v>11070</v>
      </c>
      <c r="B6366" s="20" t="s">
        <v>11068</v>
      </c>
      <c r="C6366" s="21" t="s">
        <v>161540</v>
      </c>
      <c r="D6366" s="21" t="s">
        <v>345</v>
      </c>
      <c r="E6366" s="23"/>
    </row>
    <row r="6367" spans="1:5" ht="20" customHeight="1">
      <c r="A6367" s="19" t="s">
        <v>11071</v>
      </c>
      <c r="B6367" s="20" t="s">
        <v>11072</v>
      </c>
      <c r="C6367" s="21" t="s">
        <v>161541</v>
      </c>
      <c r="D6367" s="21" t="s">
        <v>296</v>
      </c>
      <c r="E6367" s="23"/>
    </row>
    <row r="6368" spans="1:5" ht="20" customHeight="1">
      <c r="A6368" s="19" t="s">
        <v>11073</v>
      </c>
      <c r="B6368" s="20" t="s">
        <v>11072</v>
      </c>
      <c r="C6368" s="21" t="s">
        <v>161541</v>
      </c>
      <c r="D6368" s="21" t="s">
        <v>296</v>
      </c>
      <c r="E6368" s="23"/>
    </row>
    <row r="6369" spans="1:5" ht="20" customHeight="1">
      <c r="A6369" s="19" t="s">
        <v>11074</v>
      </c>
      <c r="B6369" s="20" t="s">
        <v>11075</v>
      </c>
      <c r="C6369" s="21" t="s">
        <v>161542</v>
      </c>
      <c r="D6369" s="21" t="s">
        <v>345</v>
      </c>
      <c r="E6369" s="23"/>
    </row>
    <row r="6370" spans="1:5" ht="20" customHeight="1">
      <c r="A6370" s="19" t="s">
        <v>11076</v>
      </c>
      <c r="B6370" s="20" t="s">
        <v>11077</v>
      </c>
      <c r="C6370" s="21" t="s">
        <v>161543</v>
      </c>
      <c r="D6370" s="21" t="s">
        <v>296</v>
      </c>
      <c r="E6370" s="23"/>
    </row>
    <row r="6371" spans="1:5" ht="20" customHeight="1">
      <c r="A6371" s="19" t="s">
        <v>11078</v>
      </c>
      <c r="B6371" s="20" t="s">
        <v>11079</v>
      </c>
      <c r="C6371" s="21" t="s">
        <v>161544</v>
      </c>
      <c r="D6371" s="21" t="s">
        <v>345</v>
      </c>
      <c r="E6371" s="23"/>
    </row>
    <row r="6372" spans="1:5" ht="20" customHeight="1">
      <c r="A6372" s="19" t="s">
        <v>11080</v>
      </c>
      <c r="B6372" s="20" t="s">
        <v>11081</v>
      </c>
      <c r="C6372" s="21" t="s">
        <v>161545</v>
      </c>
      <c r="D6372" s="21" t="s">
        <v>296</v>
      </c>
      <c r="E6372" s="23"/>
    </row>
    <row r="6373" spans="1:5" ht="20" customHeight="1">
      <c r="A6373" s="19" t="s">
        <v>11082</v>
      </c>
      <c r="B6373" s="20" t="s">
        <v>11083</v>
      </c>
      <c r="C6373" s="21" t="s">
        <v>161546</v>
      </c>
      <c r="D6373" s="21" t="s">
        <v>296</v>
      </c>
      <c r="E6373" s="23"/>
    </row>
    <row r="6374" spans="1:5" ht="20" customHeight="1">
      <c r="A6374" s="19" t="s">
        <v>11084</v>
      </c>
      <c r="B6374" s="20" t="s">
        <v>11085</v>
      </c>
      <c r="C6374" s="21" t="s">
        <v>161547</v>
      </c>
      <c r="D6374" s="21" t="s">
        <v>296</v>
      </c>
      <c r="E6374" s="23"/>
    </row>
    <row r="6375" spans="1:5" ht="20" customHeight="1">
      <c r="A6375" s="19" t="s">
        <v>11086</v>
      </c>
      <c r="B6375" s="20" t="s">
        <v>11085</v>
      </c>
      <c r="C6375" s="21" t="s">
        <v>161547</v>
      </c>
      <c r="D6375" s="21" t="s">
        <v>296</v>
      </c>
      <c r="E6375" s="23"/>
    </row>
    <row r="6376" spans="1:5" ht="20" customHeight="1">
      <c r="A6376" s="19" t="s">
        <v>11087</v>
      </c>
      <c r="B6376" s="20" t="s">
        <v>11088</v>
      </c>
      <c r="C6376" s="21" t="s">
        <v>161548</v>
      </c>
      <c r="D6376" s="21" t="s">
        <v>345</v>
      </c>
      <c r="E6376" s="23"/>
    </row>
    <row r="6377" spans="1:5" ht="20" customHeight="1">
      <c r="A6377" s="19" t="s">
        <v>11089</v>
      </c>
      <c r="B6377" s="20" t="s">
        <v>11088</v>
      </c>
      <c r="C6377" s="21" t="s">
        <v>161548</v>
      </c>
      <c r="D6377" s="21" t="s">
        <v>345</v>
      </c>
      <c r="E6377" s="23"/>
    </row>
    <row r="6378" spans="1:5" ht="20" customHeight="1">
      <c r="A6378" s="19" t="s">
        <v>11090</v>
      </c>
      <c r="B6378" s="20" t="s">
        <v>11091</v>
      </c>
      <c r="C6378" s="21" t="s">
        <v>161549</v>
      </c>
      <c r="D6378" s="21" t="s">
        <v>296</v>
      </c>
      <c r="E6378" s="23"/>
    </row>
    <row r="6379" spans="1:5" ht="20" customHeight="1">
      <c r="A6379" s="19" t="s">
        <v>11092</v>
      </c>
      <c r="B6379" s="20" t="s">
        <v>11091</v>
      </c>
      <c r="C6379" s="21" t="s">
        <v>161549</v>
      </c>
      <c r="D6379" s="21" t="s">
        <v>296</v>
      </c>
      <c r="E6379" s="23"/>
    </row>
    <row r="6380" spans="1:5" ht="20" customHeight="1">
      <c r="A6380" s="19" t="s">
        <v>11093</v>
      </c>
      <c r="B6380" s="20" t="s">
        <v>11091</v>
      </c>
      <c r="C6380" s="21" t="s">
        <v>161549</v>
      </c>
      <c r="D6380" s="21" t="s">
        <v>296</v>
      </c>
      <c r="E6380" s="23"/>
    </row>
    <row r="6381" spans="1:5" ht="20" customHeight="1">
      <c r="A6381" s="19" t="s">
        <v>11094</v>
      </c>
      <c r="B6381" s="20" t="s">
        <v>11095</v>
      </c>
      <c r="C6381" s="21" t="s">
        <v>161550</v>
      </c>
      <c r="D6381" s="21" t="s">
        <v>345</v>
      </c>
      <c r="E6381" s="23"/>
    </row>
    <row r="6382" spans="1:5" ht="20" customHeight="1">
      <c r="A6382" s="19" t="s">
        <v>11096</v>
      </c>
      <c r="B6382" s="20" t="s">
        <v>11097</v>
      </c>
      <c r="C6382" s="21" t="s">
        <v>161551</v>
      </c>
      <c r="D6382" s="21" t="s">
        <v>296</v>
      </c>
      <c r="E6382" s="23"/>
    </row>
    <row r="6383" spans="1:5" ht="20" customHeight="1">
      <c r="A6383" s="19" t="s">
        <v>11098</v>
      </c>
      <c r="B6383" s="20" t="s">
        <v>11097</v>
      </c>
      <c r="C6383" s="21" t="s">
        <v>161551</v>
      </c>
      <c r="D6383" s="21" t="s">
        <v>296</v>
      </c>
      <c r="E6383" s="23"/>
    </row>
    <row r="6384" spans="1:5" ht="20" customHeight="1">
      <c r="A6384" s="19" t="s">
        <v>11099</v>
      </c>
      <c r="B6384" s="20" t="s">
        <v>11100</v>
      </c>
      <c r="C6384" s="21" t="s">
        <v>158869</v>
      </c>
      <c r="D6384" s="21" t="s">
        <v>296</v>
      </c>
      <c r="E6384" s="23"/>
    </row>
    <row r="6385" spans="1:5" ht="20" customHeight="1">
      <c r="A6385" s="19" t="s">
        <v>11101</v>
      </c>
      <c r="B6385" s="20" t="s">
        <v>11102</v>
      </c>
      <c r="C6385" s="21" t="s">
        <v>161552</v>
      </c>
      <c r="D6385" s="21" t="s">
        <v>296</v>
      </c>
      <c r="E6385" s="23"/>
    </row>
    <row r="6386" spans="1:5" ht="20" customHeight="1">
      <c r="A6386" s="19" t="s">
        <v>11103</v>
      </c>
      <c r="B6386" s="20" t="s">
        <v>11102</v>
      </c>
      <c r="C6386" s="21" t="s">
        <v>161552</v>
      </c>
      <c r="D6386" s="21" t="s">
        <v>296</v>
      </c>
      <c r="E6386" s="23"/>
    </row>
    <row r="6387" spans="1:5" ht="20" customHeight="1">
      <c r="A6387" s="19" t="s">
        <v>11104</v>
      </c>
      <c r="B6387" s="20" t="s">
        <v>11105</v>
      </c>
      <c r="C6387" s="21" t="s">
        <v>161553</v>
      </c>
      <c r="D6387" s="21" t="s">
        <v>345</v>
      </c>
      <c r="E6387" s="23"/>
    </row>
    <row r="6388" spans="1:5" ht="20" customHeight="1">
      <c r="A6388" s="19" t="s">
        <v>11106</v>
      </c>
      <c r="B6388" s="20" t="s">
        <v>11105</v>
      </c>
      <c r="C6388" s="21" t="s">
        <v>161553</v>
      </c>
      <c r="D6388" s="21" t="s">
        <v>345</v>
      </c>
      <c r="E6388" s="23"/>
    </row>
    <row r="6389" spans="1:5" ht="20" customHeight="1">
      <c r="A6389" s="19" t="s">
        <v>11107</v>
      </c>
      <c r="B6389" s="20" t="s">
        <v>11108</v>
      </c>
      <c r="C6389" s="21" t="s">
        <v>161554</v>
      </c>
      <c r="D6389" s="21" t="s">
        <v>296</v>
      </c>
      <c r="E6389" s="23"/>
    </row>
    <row r="6390" spans="1:5" ht="20" customHeight="1">
      <c r="A6390" s="19" t="s">
        <v>11109</v>
      </c>
      <c r="B6390" s="20" t="s">
        <v>11110</v>
      </c>
      <c r="C6390" s="21" t="s">
        <v>161555</v>
      </c>
      <c r="D6390" s="21" t="s">
        <v>296</v>
      </c>
      <c r="E6390" s="23"/>
    </row>
    <row r="6391" spans="1:5" ht="20" customHeight="1">
      <c r="A6391" s="19" t="s">
        <v>11111</v>
      </c>
      <c r="B6391" s="20" t="s">
        <v>11112</v>
      </c>
      <c r="C6391" s="21" t="s">
        <v>161556</v>
      </c>
      <c r="D6391" s="21" t="s">
        <v>296</v>
      </c>
      <c r="E6391" s="23"/>
    </row>
    <row r="6392" spans="1:5" ht="20" customHeight="1">
      <c r="A6392" s="19" t="s">
        <v>11113</v>
      </c>
      <c r="B6392" s="20" t="s">
        <v>11114</v>
      </c>
      <c r="C6392" s="21" t="s">
        <v>161557</v>
      </c>
      <c r="D6392" s="21" t="s">
        <v>345</v>
      </c>
      <c r="E6392" s="23"/>
    </row>
    <row r="6393" spans="1:5" ht="20" customHeight="1">
      <c r="A6393" s="19" t="s">
        <v>11115</v>
      </c>
      <c r="B6393" s="20" t="s">
        <v>11116</v>
      </c>
      <c r="C6393" s="21" t="s">
        <v>161558</v>
      </c>
      <c r="D6393" s="21" t="s">
        <v>296</v>
      </c>
      <c r="E6393" s="23"/>
    </row>
    <row r="6394" spans="1:5" ht="20" customHeight="1">
      <c r="A6394" s="19" t="s">
        <v>11117</v>
      </c>
      <c r="B6394" s="20" t="s">
        <v>11118</v>
      </c>
      <c r="C6394" s="21" t="s">
        <v>161559</v>
      </c>
      <c r="D6394" s="21" t="s">
        <v>345</v>
      </c>
      <c r="E6394" s="23"/>
    </row>
    <row r="6395" spans="1:5" ht="20" customHeight="1">
      <c r="A6395" s="19" t="s">
        <v>11119</v>
      </c>
      <c r="B6395" s="20" t="s">
        <v>11120</v>
      </c>
      <c r="C6395" s="21" t="s">
        <v>161560</v>
      </c>
      <c r="D6395" s="21" t="s">
        <v>345</v>
      </c>
      <c r="E6395" s="23"/>
    </row>
    <row r="6396" spans="1:5" ht="20" customHeight="1">
      <c r="A6396" s="19" t="s">
        <v>11121</v>
      </c>
      <c r="B6396" s="20" t="s">
        <v>11120</v>
      </c>
      <c r="C6396" s="21" t="s">
        <v>161560</v>
      </c>
      <c r="D6396" s="21" t="s">
        <v>345</v>
      </c>
      <c r="E6396" s="23"/>
    </row>
    <row r="6397" spans="1:5" ht="20" customHeight="1">
      <c r="A6397" s="19" t="s">
        <v>11122</v>
      </c>
      <c r="B6397" s="20" t="s">
        <v>11123</v>
      </c>
      <c r="C6397" s="21" t="s">
        <v>161561</v>
      </c>
      <c r="D6397" s="21" t="s">
        <v>345</v>
      </c>
      <c r="E6397" s="23"/>
    </row>
    <row r="6398" spans="1:5" ht="20" customHeight="1">
      <c r="A6398" s="19" t="s">
        <v>11124</v>
      </c>
      <c r="B6398" s="20" t="s">
        <v>11125</v>
      </c>
      <c r="C6398" s="21" t="s">
        <v>161562</v>
      </c>
      <c r="D6398" s="21" t="s">
        <v>345</v>
      </c>
      <c r="E6398" s="23"/>
    </row>
    <row r="6399" spans="1:5" ht="20" customHeight="1">
      <c r="A6399" s="19" t="s">
        <v>11126</v>
      </c>
      <c r="B6399" s="20" t="s">
        <v>11127</v>
      </c>
      <c r="C6399" s="21" t="s">
        <v>161563</v>
      </c>
      <c r="D6399" s="21" t="s">
        <v>345</v>
      </c>
      <c r="E6399" s="23"/>
    </row>
    <row r="6400" spans="1:5" ht="20" customHeight="1">
      <c r="A6400" s="19" t="s">
        <v>11128</v>
      </c>
      <c r="B6400" s="20" t="s">
        <v>11129</v>
      </c>
      <c r="C6400" s="21" t="s">
        <v>161564</v>
      </c>
      <c r="D6400" s="21" t="s">
        <v>296</v>
      </c>
      <c r="E6400" s="23"/>
    </row>
    <row r="6401" spans="1:5" ht="20" customHeight="1">
      <c r="A6401" s="19" t="s">
        <v>11130</v>
      </c>
      <c r="B6401" s="20" t="s">
        <v>11131</v>
      </c>
      <c r="C6401" s="21" t="s">
        <v>161565</v>
      </c>
      <c r="D6401" s="21" t="s">
        <v>345</v>
      </c>
      <c r="E6401" s="23"/>
    </row>
    <row r="6402" spans="1:5" ht="20" customHeight="1">
      <c r="A6402" s="19" t="s">
        <v>11132</v>
      </c>
      <c r="B6402" s="24">
        <v>100</v>
      </c>
      <c r="C6402" s="21" t="s">
        <v>161566</v>
      </c>
      <c r="D6402" s="21" t="s">
        <v>345</v>
      </c>
      <c r="E6402" s="23"/>
    </row>
    <row r="6403" spans="1:5" ht="20" customHeight="1">
      <c r="A6403" s="19" t="s">
        <v>11133</v>
      </c>
      <c r="B6403" s="20" t="s">
        <v>11134</v>
      </c>
      <c r="C6403" s="21" t="s">
        <v>161567</v>
      </c>
      <c r="D6403" s="21" t="s">
        <v>345</v>
      </c>
      <c r="E6403" s="23"/>
    </row>
    <row r="6404" spans="1:5" ht="20" customHeight="1">
      <c r="A6404" s="19" t="s">
        <v>11135</v>
      </c>
      <c r="B6404" s="20" t="s">
        <v>11134</v>
      </c>
      <c r="C6404" s="21" t="s">
        <v>161567</v>
      </c>
      <c r="D6404" s="21" t="s">
        <v>345</v>
      </c>
      <c r="E6404" s="23"/>
    </row>
    <row r="6405" spans="1:5" ht="20" customHeight="1">
      <c r="A6405" s="19" t="s">
        <v>11136</v>
      </c>
      <c r="B6405" s="20" t="s">
        <v>11134</v>
      </c>
      <c r="C6405" s="21" t="s">
        <v>161567</v>
      </c>
      <c r="D6405" s="21" t="s">
        <v>345</v>
      </c>
      <c r="E6405" s="23"/>
    </row>
    <row r="6406" spans="1:5" ht="20" customHeight="1">
      <c r="A6406" s="19" t="s">
        <v>11137</v>
      </c>
      <c r="B6406" s="20" t="s">
        <v>11138</v>
      </c>
      <c r="C6406" s="21" t="s">
        <v>158023</v>
      </c>
      <c r="D6406" s="21" t="s">
        <v>345</v>
      </c>
      <c r="E6406" s="23"/>
    </row>
    <row r="6407" spans="1:5" ht="20" customHeight="1">
      <c r="A6407" s="19" t="s">
        <v>11139</v>
      </c>
      <c r="B6407" s="20" t="s">
        <v>11138</v>
      </c>
      <c r="C6407" s="21" t="s">
        <v>158023</v>
      </c>
      <c r="D6407" s="21" t="s">
        <v>345</v>
      </c>
      <c r="E6407" s="23"/>
    </row>
    <row r="6408" spans="1:5" ht="20" customHeight="1">
      <c r="A6408" s="19" t="s">
        <v>11140</v>
      </c>
      <c r="B6408" s="24">
        <v>100</v>
      </c>
      <c r="C6408" s="21" t="s">
        <v>161568</v>
      </c>
      <c r="D6408" s="21" t="s">
        <v>345</v>
      </c>
      <c r="E6408" s="23"/>
    </row>
    <row r="6409" spans="1:5" ht="20" customHeight="1">
      <c r="A6409" s="19" t="s">
        <v>11141</v>
      </c>
      <c r="B6409" s="20" t="s">
        <v>11142</v>
      </c>
      <c r="C6409" s="21" t="s">
        <v>161569</v>
      </c>
      <c r="D6409" s="21" t="s">
        <v>345</v>
      </c>
      <c r="E6409" s="23"/>
    </row>
    <row r="6410" spans="1:5" ht="20" customHeight="1">
      <c r="A6410" s="19" t="s">
        <v>11143</v>
      </c>
      <c r="B6410" s="20" t="s">
        <v>11144</v>
      </c>
      <c r="C6410" s="21" t="s">
        <v>161570</v>
      </c>
      <c r="D6410" s="21" t="s">
        <v>345</v>
      </c>
      <c r="E6410" s="23"/>
    </row>
    <row r="6411" spans="1:5" ht="20" customHeight="1">
      <c r="A6411" s="19" t="s">
        <v>11145</v>
      </c>
      <c r="B6411" s="20" t="s">
        <v>11146</v>
      </c>
      <c r="C6411" s="21" t="s">
        <v>161571</v>
      </c>
      <c r="D6411" s="21" t="s">
        <v>296</v>
      </c>
      <c r="E6411" s="23"/>
    </row>
    <row r="6412" spans="1:5" ht="20" customHeight="1">
      <c r="A6412" s="19" t="s">
        <v>11147</v>
      </c>
      <c r="B6412" s="20" t="s">
        <v>11146</v>
      </c>
      <c r="C6412" s="21" t="s">
        <v>161571</v>
      </c>
      <c r="D6412" s="21" t="s">
        <v>296</v>
      </c>
      <c r="E6412" s="23"/>
    </row>
    <row r="6413" spans="1:5" ht="20" customHeight="1">
      <c r="A6413" s="19" t="s">
        <v>11148</v>
      </c>
      <c r="B6413" s="20" t="s">
        <v>11149</v>
      </c>
      <c r="C6413" s="21" t="s">
        <v>161572</v>
      </c>
      <c r="D6413" s="21" t="s">
        <v>296</v>
      </c>
      <c r="E6413" s="23"/>
    </row>
    <row r="6414" spans="1:5" ht="20" customHeight="1">
      <c r="A6414" s="19" t="s">
        <v>11150</v>
      </c>
      <c r="B6414" s="20" t="s">
        <v>11151</v>
      </c>
      <c r="C6414" s="21" t="s">
        <v>161573</v>
      </c>
      <c r="D6414" s="21" t="s">
        <v>296</v>
      </c>
      <c r="E6414" s="23"/>
    </row>
    <row r="6415" spans="1:5" ht="20" customHeight="1">
      <c r="A6415" s="19" t="s">
        <v>11152</v>
      </c>
      <c r="B6415" s="20" t="s">
        <v>11153</v>
      </c>
      <c r="C6415" s="21" t="s">
        <v>161574</v>
      </c>
      <c r="D6415" s="21" t="s">
        <v>345</v>
      </c>
      <c r="E6415" s="23"/>
    </row>
    <row r="6416" spans="1:5" ht="20" customHeight="1">
      <c r="A6416" s="19" t="s">
        <v>11154</v>
      </c>
      <c r="B6416" s="20" t="s">
        <v>11155</v>
      </c>
      <c r="C6416" s="21" t="s">
        <v>161575</v>
      </c>
      <c r="D6416" s="21" t="s">
        <v>296</v>
      </c>
      <c r="E6416" s="23"/>
    </row>
    <row r="6417" spans="1:5" ht="20" customHeight="1">
      <c r="A6417" s="19" t="s">
        <v>11156</v>
      </c>
      <c r="B6417" s="20" t="s">
        <v>11157</v>
      </c>
      <c r="C6417" s="21" t="s">
        <v>161576</v>
      </c>
      <c r="D6417" s="21" t="s">
        <v>345</v>
      </c>
      <c r="E6417" s="23"/>
    </row>
    <row r="6418" spans="1:5" ht="20" customHeight="1">
      <c r="A6418" s="19" t="s">
        <v>11158</v>
      </c>
      <c r="B6418" s="20" t="s">
        <v>11159</v>
      </c>
      <c r="C6418" s="21" t="s">
        <v>161577</v>
      </c>
      <c r="D6418" s="21" t="s">
        <v>296</v>
      </c>
      <c r="E6418" s="23"/>
    </row>
    <row r="6419" spans="1:5" ht="20" customHeight="1">
      <c r="A6419" s="19" t="s">
        <v>11160</v>
      </c>
      <c r="B6419" s="20" t="s">
        <v>11159</v>
      </c>
      <c r="C6419" s="21" t="s">
        <v>161577</v>
      </c>
      <c r="D6419" s="21" t="s">
        <v>296</v>
      </c>
      <c r="E6419" s="23"/>
    </row>
    <row r="6420" spans="1:5" ht="20" customHeight="1">
      <c r="A6420" s="19" t="s">
        <v>11161</v>
      </c>
      <c r="B6420" s="20" t="s">
        <v>11159</v>
      </c>
      <c r="C6420" s="21" t="s">
        <v>161577</v>
      </c>
      <c r="D6420" s="21" t="s">
        <v>296</v>
      </c>
      <c r="E6420" s="23"/>
    </row>
    <row r="6421" spans="1:5" ht="20" customHeight="1">
      <c r="A6421" s="19" t="s">
        <v>11162</v>
      </c>
      <c r="B6421" s="20" t="s">
        <v>11159</v>
      </c>
      <c r="C6421" s="21" t="s">
        <v>161577</v>
      </c>
      <c r="D6421" s="21" t="s">
        <v>296</v>
      </c>
      <c r="E6421" s="23"/>
    </row>
    <row r="6422" spans="1:5" ht="20" customHeight="1">
      <c r="A6422" s="19" t="s">
        <v>11163</v>
      </c>
      <c r="B6422" s="20" t="s">
        <v>11164</v>
      </c>
      <c r="C6422" s="21" t="s">
        <v>161578</v>
      </c>
      <c r="D6422" s="21" t="s">
        <v>296</v>
      </c>
      <c r="E6422" s="23"/>
    </row>
    <row r="6423" spans="1:5" ht="20" customHeight="1">
      <c r="A6423" s="19" t="s">
        <v>11165</v>
      </c>
      <c r="B6423" s="20" t="s">
        <v>11166</v>
      </c>
      <c r="C6423" s="21" t="s">
        <v>161579</v>
      </c>
      <c r="D6423" s="21" t="s">
        <v>345</v>
      </c>
      <c r="E6423" s="23"/>
    </row>
    <row r="6424" spans="1:5" ht="20" customHeight="1">
      <c r="A6424" s="19" t="s">
        <v>11167</v>
      </c>
      <c r="B6424" s="20" t="s">
        <v>11166</v>
      </c>
      <c r="C6424" s="21" t="s">
        <v>161579</v>
      </c>
      <c r="D6424" s="21" t="s">
        <v>345</v>
      </c>
      <c r="E6424" s="23"/>
    </row>
    <row r="6425" spans="1:5" ht="20" customHeight="1">
      <c r="A6425" s="19" t="s">
        <v>11168</v>
      </c>
      <c r="B6425" s="20" t="s">
        <v>11166</v>
      </c>
      <c r="C6425" s="21" t="s">
        <v>161579</v>
      </c>
      <c r="D6425" s="21" t="s">
        <v>345</v>
      </c>
      <c r="E6425" s="23"/>
    </row>
    <row r="6426" spans="1:5" ht="20" customHeight="1">
      <c r="A6426" s="19" t="s">
        <v>11169</v>
      </c>
      <c r="B6426" s="20" t="s">
        <v>11170</v>
      </c>
      <c r="C6426" s="21" t="s">
        <v>161580</v>
      </c>
      <c r="D6426" s="21" t="s">
        <v>345</v>
      </c>
      <c r="E6426" s="23"/>
    </row>
    <row r="6427" spans="1:5" ht="20" customHeight="1">
      <c r="A6427" s="19" t="s">
        <v>11171</v>
      </c>
      <c r="B6427" s="20" t="s">
        <v>11170</v>
      </c>
      <c r="C6427" s="21" t="s">
        <v>161580</v>
      </c>
      <c r="D6427" s="21" t="s">
        <v>345</v>
      </c>
      <c r="E6427" s="23"/>
    </row>
    <row r="6428" spans="1:5" ht="20" customHeight="1">
      <c r="A6428" s="19" t="s">
        <v>11172</v>
      </c>
      <c r="B6428" s="20" t="s">
        <v>11173</v>
      </c>
      <c r="C6428" s="21" t="s">
        <v>161581</v>
      </c>
      <c r="D6428" s="21" t="s">
        <v>296</v>
      </c>
      <c r="E6428" s="23"/>
    </row>
    <row r="6429" spans="1:5" ht="20" customHeight="1">
      <c r="A6429" s="19" t="s">
        <v>11174</v>
      </c>
      <c r="B6429" s="20" t="s">
        <v>11175</v>
      </c>
      <c r="C6429" s="21" t="s">
        <v>161582</v>
      </c>
      <c r="D6429" s="21" t="s">
        <v>345</v>
      </c>
      <c r="E6429" s="23"/>
    </row>
    <row r="6430" spans="1:5" ht="20" customHeight="1">
      <c r="A6430" s="19" t="s">
        <v>11176</v>
      </c>
      <c r="B6430" s="20" t="s">
        <v>11177</v>
      </c>
      <c r="C6430" s="21" t="s">
        <v>161583</v>
      </c>
      <c r="D6430" s="21" t="s">
        <v>345</v>
      </c>
      <c r="E6430" s="23"/>
    </row>
    <row r="6431" spans="1:5" ht="20" customHeight="1">
      <c r="A6431" s="19" t="s">
        <v>11178</v>
      </c>
      <c r="B6431" s="20" t="s">
        <v>11179</v>
      </c>
      <c r="C6431" s="21" t="s">
        <v>161584</v>
      </c>
      <c r="D6431" s="21" t="s">
        <v>296</v>
      </c>
      <c r="E6431" s="23"/>
    </row>
    <row r="6432" spans="1:5" ht="20" customHeight="1">
      <c r="A6432" s="19" t="s">
        <v>11180</v>
      </c>
      <c r="B6432" s="20" t="s">
        <v>11181</v>
      </c>
      <c r="C6432" s="21" t="s">
        <v>161585</v>
      </c>
      <c r="D6432" s="21" t="s">
        <v>345</v>
      </c>
      <c r="E6432" s="23"/>
    </row>
    <row r="6433" spans="1:5" ht="20" customHeight="1">
      <c r="A6433" s="19" t="s">
        <v>11182</v>
      </c>
      <c r="B6433" s="20" t="s">
        <v>11183</v>
      </c>
      <c r="C6433" s="21" t="s">
        <v>161586</v>
      </c>
      <c r="D6433" s="21" t="s">
        <v>296</v>
      </c>
      <c r="E6433" s="23"/>
    </row>
    <row r="6434" spans="1:5" ht="20" customHeight="1">
      <c r="A6434" s="19" t="s">
        <v>11184</v>
      </c>
      <c r="B6434" s="20" t="s">
        <v>11185</v>
      </c>
      <c r="C6434" s="21" t="s">
        <v>161587</v>
      </c>
      <c r="D6434" s="21" t="s">
        <v>345</v>
      </c>
      <c r="E6434" s="23"/>
    </row>
    <row r="6435" spans="1:5" ht="20" customHeight="1">
      <c r="A6435" s="19" t="s">
        <v>11186</v>
      </c>
      <c r="B6435" s="20" t="s">
        <v>11187</v>
      </c>
      <c r="C6435" s="21" t="s">
        <v>161588</v>
      </c>
      <c r="D6435" s="21" t="s">
        <v>296</v>
      </c>
      <c r="E6435" s="23"/>
    </row>
    <row r="6436" spans="1:5" ht="20" customHeight="1">
      <c r="A6436" s="19" t="s">
        <v>11188</v>
      </c>
      <c r="B6436" s="20" t="s">
        <v>11189</v>
      </c>
      <c r="C6436" s="21" t="s">
        <v>161589</v>
      </c>
      <c r="D6436" s="21" t="s">
        <v>296</v>
      </c>
      <c r="E6436" s="23"/>
    </row>
    <row r="6437" spans="1:5" ht="20" customHeight="1">
      <c r="A6437" s="19" t="s">
        <v>11190</v>
      </c>
      <c r="B6437" s="20" t="s">
        <v>11191</v>
      </c>
      <c r="C6437" s="21" t="s">
        <v>161590</v>
      </c>
      <c r="D6437" s="21" t="s">
        <v>296</v>
      </c>
      <c r="E6437" s="23"/>
    </row>
    <row r="6438" spans="1:5" ht="20" customHeight="1">
      <c r="A6438" s="19" t="s">
        <v>241</v>
      </c>
      <c r="B6438" s="20" t="s">
        <v>245</v>
      </c>
      <c r="C6438" s="21" t="s">
        <v>161591</v>
      </c>
      <c r="D6438" s="21" t="s">
        <v>139</v>
      </c>
      <c r="E6438" s="23"/>
    </row>
    <row r="6439" spans="1:5" ht="20" customHeight="1">
      <c r="A6439" s="19" t="s">
        <v>11192</v>
      </c>
      <c r="B6439" s="20" t="s">
        <v>11193</v>
      </c>
      <c r="C6439" s="21" t="s">
        <v>161592</v>
      </c>
      <c r="D6439" s="21" t="s">
        <v>296</v>
      </c>
      <c r="E6439" s="23"/>
    </row>
    <row r="6440" spans="1:5" ht="20" customHeight="1">
      <c r="A6440" s="19" t="s">
        <v>11194</v>
      </c>
      <c r="B6440" s="20" t="s">
        <v>11195</v>
      </c>
      <c r="C6440" s="21" t="s">
        <v>161593</v>
      </c>
      <c r="D6440" s="21" t="s">
        <v>345</v>
      </c>
      <c r="E6440" s="23"/>
    </row>
    <row r="6441" spans="1:5" ht="20" customHeight="1">
      <c r="A6441" s="19" t="s">
        <v>11196</v>
      </c>
      <c r="B6441" s="20" t="s">
        <v>11195</v>
      </c>
      <c r="C6441" s="21" t="s">
        <v>161593</v>
      </c>
      <c r="D6441" s="21" t="s">
        <v>345</v>
      </c>
      <c r="E6441" s="23"/>
    </row>
    <row r="6442" spans="1:5" ht="20" customHeight="1">
      <c r="A6442" s="19" t="s">
        <v>11197</v>
      </c>
      <c r="B6442" s="20" t="s">
        <v>11198</v>
      </c>
      <c r="C6442" s="21" t="s">
        <v>161594</v>
      </c>
      <c r="D6442" s="21" t="s">
        <v>296</v>
      </c>
      <c r="E6442" s="23"/>
    </row>
    <row r="6443" spans="1:5" ht="20" customHeight="1">
      <c r="A6443" s="19" t="s">
        <v>11199</v>
      </c>
      <c r="B6443" s="20" t="s">
        <v>11200</v>
      </c>
      <c r="C6443" s="21" t="s">
        <v>158411</v>
      </c>
      <c r="D6443" s="21" t="s">
        <v>345</v>
      </c>
      <c r="E6443" s="23"/>
    </row>
    <row r="6444" spans="1:5" ht="20" customHeight="1">
      <c r="A6444" s="19" t="s">
        <v>11201</v>
      </c>
      <c r="B6444" s="20" t="s">
        <v>11202</v>
      </c>
      <c r="C6444" s="21" t="s">
        <v>161595</v>
      </c>
      <c r="D6444" s="21" t="s">
        <v>296</v>
      </c>
      <c r="E6444" s="23"/>
    </row>
    <row r="6445" spans="1:5" ht="20" customHeight="1">
      <c r="A6445" s="19" t="s">
        <v>11203</v>
      </c>
      <c r="B6445" s="20" t="s">
        <v>11204</v>
      </c>
      <c r="C6445" s="21" t="s">
        <v>161596</v>
      </c>
      <c r="D6445" s="21" t="s">
        <v>296</v>
      </c>
      <c r="E6445" s="23"/>
    </row>
    <row r="6446" spans="1:5" ht="20" customHeight="1">
      <c r="A6446" s="19" t="s">
        <v>11205</v>
      </c>
      <c r="B6446" s="20" t="s">
        <v>11206</v>
      </c>
      <c r="C6446" s="21" t="s">
        <v>161597</v>
      </c>
      <c r="D6446" s="21" t="s">
        <v>296</v>
      </c>
      <c r="E6446" s="23"/>
    </row>
    <row r="6447" spans="1:5" ht="20" customHeight="1">
      <c r="A6447" s="19" t="s">
        <v>11207</v>
      </c>
      <c r="B6447" s="20" t="s">
        <v>11206</v>
      </c>
      <c r="C6447" s="21" t="s">
        <v>161597</v>
      </c>
      <c r="D6447" s="21" t="s">
        <v>296</v>
      </c>
      <c r="E6447" s="23"/>
    </row>
    <row r="6448" spans="1:5" ht="20" customHeight="1">
      <c r="A6448" s="19" t="s">
        <v>11208</v>
      </c>
      <c r="B6448" s="20" t="s">
        <v>11209</v>
      </c>
      <c r="C6448" s="21" t="s">
        <v>161598</v>
      </c>
      <c r="D6448" s="21" t="s">
        <v>296</v>
      </c>
      <c r="E6448" s="23"/>
    </row>
    <row r="6449" spans="1:5" ht="20" customHeight="1">
      <c r="A6449" s="19" t="s">
        <v>11210</v>
      </c>
      <c r="B6449" s="20" t="s">
        <v>11211</v>
      </c>
      <c r="C6449" s="21" t="s">
        <v>161599</v>
      </c>
      <c r="D6449" s="21" t="s">
        <v>345</v>
      </c>
      <c r="E6449" s="23"/>
    </row>
    <row r="6450" spans="1:5" ht="20" customHeight="1">
      <c r="A6450" s="19" t="s">
        <v>11212</v>
      </c>
      <c r="B6450" s="20" t="s">
        <v>11213</v>
      </c>
      <c r="C6450" s="21" t="s">
        <v>161600</v>
      </c>
      <c r="D6450" s="21" t="s">
        <v>296</v>
      </c>
      <c r="E6450" s="23"/>
    </row>
    <row r="6451" spans="1:5" ht="20" customHeight="1">
      <c r="A6451" s="19" t="s">
        <v>11214</v>
      </c>
      <c r="B6451" s="20" t="s">
        <v>11215</v>
      </c>
      <c r="C6451" s="21" t="s">
        <v>161601</v>
      </c>
      <c r="D6451" s="21" t="s">
        <v>345</v>
      </c>
      <c r="E6451" s="23"/>
    </row>
    <row r="6452" spans="1:5" ht="20" customHeight="1">
      <c r="A6452" s="19" t="s">
        <v>11216</v>
      </c>
      <c r="B6452" s="20" t="s">
        <v>11215</v>
      </c>
      <c r="C6452" s="21" t="s">
        <v>161601</v>
      </c>
      <c r="D6452" s="21" t="s">
        <v>345</v>
      </c>
      <c r="E6452" s="23"/>
    </row>
    <row r="6453" spans="1:5" ht="20" customHeight="1">
      <c r="A6453" s="19" t="s">
        <v>11217</v>
      </c>
      <c r="B6453" s="20" t="s">
        <v>11218</v>
      </c>
      <c r="C6453" s="21" t="s">
        <v>161602</v>
      </c>
      <c r="D6453" s="21" t="s">
        <v>345</v>
      </c>
      <c r="E6453" s="23"/>
    </row>
    <row r="6454" spans="1:5" ht="20" customHeight="1">
      <c r="A6454" s="19" t="s">
        <v>11219</v>
      </c>
      <c r="B6454" s="20" t="s">
        <v>11220</v>
      </c>
      <c r="C6454" s="21" t="s">
        <v>161603</v>
      </c>
      <c r="D6454" s="21" t="s">
        <v>296</v>
      </c>
      <c r="E6454" s="23"/>
    </row>
    <row r="6455" spans="1:5" ht="20" customHeight="1">
      <c r="A6455" s="19" t="s">
        <v>11221</v>
      </c>
      <c r="B6455" s="20" t="s">
        <v>11222</v>
      </c>
      <c r="C6455" s="21" t="s">
        <v>161604</v>
      </c>
      <c r="D6455" s="21" t="s">
        <v>345</v>
      </c>
      <c r="E6455" s="23"/>
    </row>
    <row r="6456" spans="1:5" ht="20" customHeight="1">
      <c r="A6456" s="19" t="s">
        <v>11223</v>
      </c>
      <c r="B6456" s="20" t="s">
        <v>11224</v>
      </c>
      <c r="C6456" s="21" t="s">
        <v>161605</v>
      </c>
      <c r="D6456" s="21" t="s">
        <v>345</v>
      </c>
      <c r="E6456" s="23"/>
    </row>
    <row r="6457" spans="1:5" ht="20" customHeight="1">
      <c r="A6457" s="19" t="s">
        <v>11225</v>
      </c>
      <c r="B6457" s="20" t="s">
        <v>11226</v>
      </c>
      <c r="C6457" s="21" t="s">
        <v>161606</v>
      </c>
      <c r="D6457" s="21" t="s">
        <v>345</v>
      </c>
      <c r="E6457" s="23"/>
    </row>
    <row r="6458" spans="1:5" ht="20" customHeight="1">
      <c r="A6458" s="19" t="s">
        <v>11227</v>
      </c>
      <c r="B6458" s="20" t="s">
        <v>11226</v>
      </c>
      <c r="C6458" s="21" t="s">
        <v>161606</v>
      </c>
      <c r="D6458" s="21" t="s">
        <v>345</v>
      </c>
      <c r="E6458" s="23"/>
    </row>
    <row r="6459" spans="1:5" ht="20" customHeight="1">
      <c r="A6459" s="19" t="s">
        <v>11228</v>
      </c>
      <c r="B6459" s="20" t="s">
        <v>11229</v>
      </c>
      <c r="C6459" s="21" t="s">
        <v>161607</v>
      </c>
      <c r="D6459" s="21" t="s">
        <v>345</v>
      </c>
      <c r="E6459" s="23"/>
    </row>
    <row r="6460" spans="1:5" ht="20" customHeight="1">
      <c r="A6460" s="19" t="s">
        <v>11230</v>
      </c>
      <c r="B6460" s="20" t="s">
        <v>11231</v>
      </c>
      <c r="C6460" s="21" t="s">
        <v>161608</v>
      </c>
      <c r="D6460" s="21" t="s">
        <v>345</v>
      </c>
      <c r="E6460" s="23"/>
    </row>
    <row r="6461" spans="1:5" ht="20" customHeight="1">
      <c r="A6461" s="19" t="s">
        <v>11232</v>
      </c>
      <c r="B6461" s="20" t="s">
        <v>11233</v>
      </c>
      <c r="C6461" s="21" t="s">
        <v>161609</v>
      </c>
      <c r="D6461" s="21" t="s">
        <v>345</v>
      </c>
      <c r="E6461" s="23"/>
    </row>
    <row r="6462" spans="1:5" ht="20" customHeight="1">
      <c r="A6462" s="19" t="s">
        <v>11234</v>
      </c>
      <c r="B6462" s="20" t="s">
        <v>11235</v>
      </c>
      <c r="C6462" s="21" t="s">
        <v>161610</v>
      </c>
      <c r="D6462" s="21" t="s">
        <v>296</v>
      </c>
      <c r="E6462" s="23"/>
    </row>
    <row r="6463" spans="1:5" ht="20" customHeight="1">
      <c r="A6463" s="19" t="s">
        <v>11236</v>
      </c>
      <c r="B6463" s="20" t="s">
        <v>11237</v>
      </c>
      <c r="C6463" s="21" t="s">
        <v>161611</v>
      </c>
      <c r="D6463" s="21" t="s">
        <v>345</v>
      </c>
      <c r="E6463" s="23"/>
    </row>
    <row r="6464" spans="1:5" ht="20" customHeight="1">
      <c r="A6464" s="19" t="s">
        <v>11238</v>
      </c>
      <c r="B6464" s="20" t="s">
        <v>11239</v>
      </c>
      <c r="C6464" s="21" t="s">
        <v>161612</v>
      </c>
      <c r="D6464" s="21" t="s">
        <v>345</v>
      </c>
      <c r="E6464" s="23"/>
    </row>
    <row r="6465" spans="1:5" ht="20" customHeight="1">
      <c r="A6465" s="19" t="s">
        <v>11240</v>
      </c>
      <c r="B6465" s="20" t="s">
        <v>11239</v>
      </c>
      <c r="C6465" s="21" t="s">
        <v>161612</v>
      </c>
      <c r="D6465" s="21" t="s">
        <v>345</v>
      </c>
      <c r="E6465" s="23"/>
    </row>
    <row r="6466" spans="1:5" ht="20" customHeight="1">
      <c r="A6466" s="19" t="s">
        <v>11241</v>
      </c>
      <c r="B6466" s="20" t="s">
        <v>11242</v>
      </c>
      <c r="C6466" s="21" t="s">
        <v>161613</v>
      </c>
      <c r="D6466" s="21" t="s">
        <v>345</v>
      </c>
      <c r="E6466" s="23"/>
    </row>
    <row r="6467" spans="1:5" ht="20" customHeight="1">
      <c r="A6467" s="19" t="s">
        <v>11243</v>
      </c>
      <c r="B6467" s="20" t="s">
        <v>11244</v>
      </c>
      <c r="C6467" s="21" t="s">
        <v>161614</v>
      </c>
      <c r="D6467" s="21" t="s">
        <v>345</v>
      </c>
      <c r="E6467" s="23"/>
    </row>
    <row r="6468" spans="1:5" ht="20" customHeight="1">
      <c r="A6468" s="19" t="s">
        <v>11245</v>
      </c>
      <c r="B6468" s="20" t="s">
        <v>11246</v>
      </c>
      <c r="C6468" s="21" t="s">
        <v>161615</v>
      </c>
      <c r="D6468" s="21" t="s">
        <v>296</v>
      </c>
      <c r="E6468" s="23"/>
    </row>
    <row r="6469" spans="1:5" ht="20" customHeight="1">
      <c r="A6469" s="19" t="s">
        <v>11247</v>
      </c>
      <c r="B6469" s="20" t="s">
        <v>11246</v>
      </c>
      <c r="C6469" s="21" t="s">
        <v>161615</v>
      </c>
      <c r="D6469" s="21" t="s">
        <v>296</v>
      </c>
      <c r="E6469" s="23"/>
    </row>
    <row r="6470" spans="1:5" ht="20" customHeight="1">
      <c r="A6470" s="19" t="s">
        <v>11248</v>
      </c>
      <c r="B6470" s="20" t="s">
        <v>11249</v>
      </c>
      <c r="C6470" s="21" t="s">
        <v>161616</v>
      </c>
      <c r="D6470" s="21" t="s">
        <v>296</v>
      </c>
      <c r="E6470" s="23"/>
    </row>
    <row r="6471" spans="1:5" ht="20" customHeight="1">
      <c r="A6471" s="19" t="s">
        <v>11250</v>
      </c>
      <c r="B6471" s="20" t="s">
        <v>11251</v>
      </c>
      <c r="C6471" s="21" t="s">
        <v>157001</v>
      </c>
      <c r="D6471" s="21" t="s">
        <v>296</v>
      </c>
      <c r="E6471" s="23"/>
    </row>
    <row r="6472" spans="1:5" ht="20" customHeight="1">
      <c r="A6472" s="19" t="s">
        <v>11252</v>
      </c>
      <c r="B6472" s="20" t="s">
        <v>11253</v>
      </c>
      <c r="C6472" s="21" t="s">
        <v>161617</v>
      </c>
      <c r="D6472" s="21" t="s">
        <v>345</v>
      </c>
      <c r="E6472" s="23"/>
    </row>
    <row r="6473" spans="1:5" ht="20" customHeight="1">
      <c r="A6473" s="19" t="s">
        <v>11254</v>
      </c>
      <c r="B6473" s="20" t="s">
        <v>11255</v>
      </c>
      <c r="C6473" s="21" t="s">
        <v>161618</v>
      </c>
      <c r="D6473" s="21" t="s">
        <v>296</v>
      </c>
      <c r="E6473" s="23"/>
    </row>
    <row r="6474" spans="1:5" ht="20" customHeight="1">
      <c r="A6474" s="19" t="s">
        <v>11256</v>
      </c>
      <c r="B6474" s="20" t="s">
        <v>11257</v>
      </c>
      <c r="C6474" s="21" t="s">
        <v>161619</v>
      </c>
      <c r="D6474" s="21" t="s">
        <v>345</v>
      </c>
      <c r="E6474" s="23"/>
    </row>
    <row r="6475" spans="1:5" ht="20" customHeight="1">
      <c r="A6475" s="19" t="s">
        <v>11258</v>
      </c>
      <c r="B6475" s="20" t="s">
        <v>11259</v>
      </c>
      <c r="C6475" s="21" t="s">
        <v>161620</v>
      </c>
      <c r="D6475" s="21" t="s">
        <v>296</v>
      </c>
      <c r="E6475" s="23"/>
    </row>
    <row r="6476" spans="1:5" ht="20" customHeight="1">
      <c r="A6476" s="19" t="s">
        <v>11260</v>
      </c>
      <c r="B6476" s="20" t="s">
        <v>11259</v>
      </c>
      <c r="C6476" s="21" t="s">
        <v>161620</v>
      </c>
      <c r="D6476" s="21" t="s">
        <v>296</v>
      </c>
      <c r="E6476" s="23"/>
    </row>
    <row r="6477" spans="1:5" ht="20" customHeight="1">
      <c r="A6477" s="19" t="s">
        <v>11261</v>
      </c>
      <c r="B6477" s="20" t="s">
        <v>11259</v>
      </c>
      <c r="C6477" s="21" t="s">
        <v>161620</v>
      </c>
      <c r="D6477" s="21" t="s">
        <v>296</v>
      </c>
      <c r="E6477" s="23"/>
    </row>
    <row r="6478" spans="1:5" ht="20" customHeight="1">
      <c r="A6478" s="19" t="s">
        <v>11262</v>
      </c>
      <c r="B6478" s="20" t="s">
        <v>11263</v>
      </c>
      <c r="C6478" s="21" t="s">
        <v>161621</v>
      </c>
      <c r="D6478" s="21" t="s">
        <v>296</v>
      </c>
      <c r="E6478" s="23"/>
    </row>
    <row r="6479" spans="1:5" ht="20" customHeight="1">
      <c r="A6479" s="19" t="s">
        <v>11264</v>
      </c>
      <c r="B6479" s="20" t="s">
        <v>11265</v>
      </c>
      <c r="C6479" s="21" t="s">
        <v>161622</v>
      </c>
      <c r="D6479" s="21" t="s">
        <v>345</v>
      </c>
      <c r="E6479" s="23"/>
    </row>
    <row r="6480" spans="1:5" ht="20" customHeight="1">
      <c r="A6480" s="19" t="s">
        <v>11266</v>
      </c>
      <c r="B6480" s="20" t="s">
        <v>11265</v>
      </c>
      <c r="C6480" s="21" t="s">
        <v>161622</v>
      </c>
      <c r="D6480" s="21" t="s">
        <v>345</v>
      </c>
      <c r="E6480" s="23"/>
    </row>
    <row r="6481" spans="1:5" ht="20" customHeight="1">
      <c r="A6481" s="19" t="s">
        <v>11267</v>
      </c>
      <c r="B6481" s="20" t="s">
        <v>11265</v>
      </c>
      <c r="C6481" s="21" t="s">
        <v>161622</v>
      </c>
      <c r="D6481" s="21" t="s">
        <v>345</v>
      </c>
      <c r="E6481" s="23"/>
    </row>
    <row r="6482" spans="1:5" ht="20" customHeight="1">
      <c r="A6482" s="19" t="s">
        <v>11268</v>
      </c>
      <c r="B6482" s="20" t="s">
        <v>11265</v>
      </c>
      <c r="C6482" s="21" t="s">
        <v>161622</v>
      </c>
      <c r="D6482" s="21" t="s">
        <v>345</v>
      </c>
      <c r="E6482" s="23"/>
    </row>
    <row r="6483" spans="1:5" ht="20" customHeight="1">
      <c r="A6483" s="19" t="s">
        <v>11269</v>
      </c>
      <c r="B6483" s="20" t="s">
        <v>11270</v>
      </c>
      <c r="C6483" s="21" t="s">
        <v>161623</v>
      </c>
      <c r="D6483" s="21" t="s">
        <v>345</v>
      </c>
      <c r="E6483" s="23"/>
    </row>
    <row r="6484" spans="1:5" ht="20" customHeight="1">
      <c r="A6484" s="19" t="s">
        <v>11271</v>
      </c>
      <c r="B6484" s="20" t="s">
        <v>11270</v>
      </c>
      <c r="C6484" s="21" t="s">
        <v>161623</v>
      </c>
      <c r="D6484" s="21" t="s">
        <v>345</v>
      </c>
      <c r="E6484" s="23"/>
    </row>
    <row r="6485" spans="1:5" ht="20" customHeight="1">
      <c r="A6485" s="19" t="s">
        <v>11272</v>
      </c>
      <c r="B6485" s="20" t="s">
        <v>11273</v>
      </c>
      <c r="C6485" s="21" t="s">
        <v>161624</v>
      </c>
      <c r="D6485" s="21" t="s">
        <v>345</v>
      </c>
      <c r="E6485" s="23"/>
    </row>
    <row r="6486" spans="1:5" ht="20" customHeight="1">
      <c r="A6486" s="19" t="s">
        <v>11274</v>
      </c>
      <c r="B6486" s="20" t="s">
        <v>11275</v>
      </c>
      <c r="C6486" s="21" t="s">
        <v>161625</v>
      </c>
      <c r="D6486" s="21" t="s">
        <v>296</v>
      </c>
      <c r="E6486" s="23"/>
    </row>
    <row r="6487" spans="1:5" ht="20" customHeight="1">
      <c r="A6487" s="19" t="s">
        <v>11276</v>
      </c>
      <c r="B6487" s="20" t="s">
        <v>11277</v>
      </c>
      <c r="C6487" s="21" t="s">
        <v>161626</v>
      </c>
      <c r="D6487" s="21" t="s">
        <v>139</v>
      </c>
      <c r="E6487" s="23"/>
    </row>
    <row r="6488" spans="1:5" ht="20" customHeight="1">
      <c r="A6488" s="19" t="s">
        <v>11278</v>
      </c>
      <c r="B6488" s="20" t="s">
        <v>11279</v>
      </c>
      <c r="C6488" s="21" t="s">
        <v>158806</v>
      </c>
      <c r="D6488" s="21" t="s">
        <v>345</v>
      </c>
      <c r="E6488" s="23"/>
    </row>
    <row r="6489" spans="1:5" ht="20" customHeight="1">
      <c r="A6489" s="19" t="s">
        <v>11280</v>
      </c>
      <c r="B6489" s="20" t="s">
        <v>11281</v>
      </c>
      <c r="C6489" s="21" t="s">
        <v>161627</v>
      </c>
      <c r="D6489" s="21" t="s">
        <v>296</v>
      </c>
      <c r="E6489" s="23"/>
    </row>
    <row r="6490" spans="1:5" ht="20" customHeight="1">
      <c r="A6490" s="19" t="s">
        <v>11282</v>
      </c>
      <c r="B6490" s="20" t="s">
        <v>11283</v>
      </c>
      <c r="C6490" s="21" t="s">
        <v>161628</v>
      </c>
      <c r="D6490" s="21" t="s">
        <v>345</v>
      </c>
      <c r="E6490" s="23"/>
    </row>
    <row r="6491" spans="1:5" ht="20" customHeight="1">
      <c r="A6491" s="19" t="s">
        <v>11284</v>
      </c>
      <c r="B6491" s="20" t="s">
        <v>11285</v>
      </c>
      <c r="C6491" s="21" t="s">
        <v>161629</v>
      </c>
      <c r="D6491" s="21" t="s">
        <v>296</v>
      </c>
      <c r="E6491" s="23"/>
    </row>
    <row r="6492" spans="1:5" ht="20" customHeight="1">
      <c r="A6492" s="19" t="s">
        <v>11286</v>
      </c>
      <c r="B6492" s="20" t="s">
        <v>11287</v>
      </c>
      <c r="C6492" s="21" t="s">
        <v>161630</v>
      </c>
      <c r="D6492" s="21" t="s">
        <v>345</v>
      </c>
      <c r="E6492" s="23"/>
    </row>
    <row r="6493" spans="1:5" ht="20" customHeight="1">
      <c r="A6493" s="19" t="s">
        <v>11288</v>
      </c>
      <c r="B6493" s="20" t="s">
        <v>11289</v>
      </c>
      <c r="C6493" s="21" t="s">
        <v>161631</v>
      </c>
      <c r="D6493" s="21" t="s">
        <v>296</v>
      </c>
      <c r="E6493" s="23"/>
    </row>
    <row r="6494" spans="1:5" ht="20" customHeight="1">
      <c r="A6494" s="19" t="s">
        <v>11290</v>
      </c>
      <c r="B6494" s="20" t="s">
        <v>11291</v>
      </c>
      <c r="C6494" s="21" t="s">
        <v>161632</v>
      </c>
      <c r="D6494" s="21" t="s">
        <v>296</v>
      </c>
      <c r="E6494" s="23"/>
    </row>
    <row r="6495" spans="1:5" ht="20" customHeight="1">
      <c r="A6495" s="19" t="s">
        <v>11292</v>
      </c>
      <c r="B6495" s="20" t="s">
        <v>11293</v>
      </c>
      <c r="C6495" s="21" t="s">
        <v>161633</v>
      </c>
      <c r="D6495" s="21" t="s">
        <v>296</v>
      </c>
      <c r="E6495" s="23"/>
    </row>
    <row r="6496" spans="1:5" ht="20" customHeight="1">
      <c r="A6496" s="19" t="s">
        <v>11294</v>
      </c>
      <c r="B6496" s="20" t="s">
        <v>11295</v>
      </c>
      <c r="C6496" s="21" t="s">
        <v>161634</v>
      </c>
      <c r="D6496" s="21" t="s">
        <v>296</v>
      </c>
      <c r="E6496" s="23"/>
    </row>
    <row r="6497" spans="1:5" ht="20" customHeight="1">
      <c r="A6497" s="19" t="s">
        <v>11296</v>
      </c>
      <c r="B6497" s="20" t="s">
        <v>11297</v>
      </c>
      <c r="C6497" s="21" t="s">
        <v>161635</v>
      </c>
      <c r="D6497" s="21" t="s">
        <v>345</v>
      </c>
      <c r="E6497" s="23"/>
    </row>
    <row r="6498" spans="1:5" ht="20" customHeight="1">
      <c r="A6498" s="19" t="s">
        <v>11298</v>
      </c>
      <c r="B6498" s="20" t="s">
        <v>11297</v>
      </c>
      <c r="C6498" s="21" t="s">
        <v>161635</v>
      </c>
      <c r="D6498" s="21" t="s">
        <v>345</v>
      </c>
      <c r="E6498" s="23"/>
    </row>
    <row r="6499" spans="1:5" ht="20" customHeight="1">
      <c r="A6499" s="19" t="s">
        <v>11299</v>
      </c>
      <c r="B6499" s="20" t="s">
        <v>11300</v>
      </c>
      <c r="C6499" s="21" t="s">
        <v>161636</v>
      </c>
      <c r="D6499" s="21" t="s">
        <v>345</v>
      </c>
      <c r="E6499" s="23"/>
    </row>
    <row r="6500" spans="1:5" ht="20" customHeight="1">
      <c r="A6500" s="19" t="s">
        <v>11301</v>
      </c>
      <c r="B6500" s="20" t="s">
        <v>11302</v>
      </c>
      <c r="C6500" s="21" t="s">
        <v>161637</v>
      </c>
      <c r="D6500" s="21" t="s">
        <v>296</v>
      </c>
      <c r="E6500" s="23"/>
    </row>
    <row r="6501" spans="1:5" ht="20" customHeight="1">
      <c r="A6501" s="19" t="s">
        <v>11303</v>
      </c>
      <c r="B6501" s="20" t="s">
        <v>11304</v>
      </c>
      <c r="C6501" s="21" t="s">
        <v>161638</v>
      </c>
      <c r="D6501" s="21" t="s">
        <v>296</v>
      </c>
      <c r="E6501" s="23"/>
    </row>
    <row r="6502" spans="1:5" ht="20" customHeight="1">
      <c r="A6502" s="19" t="s">
        <v>11305</v>
      </c>
      <c r="B6502" s="20" t="s">
        <v>11306</v>
      </c>
      <c r="C6502" s="21" t="s">
        <v>161639</v>
      </c>
      <c r="D6502" s="21" t="s">
        <v>296</v>
      </c>
      <c r="E6502" s="23"/>
    </row>
    <row r="6503" spans="1:5" ht="20" customHeight="1">
      <c r="A6503" s="19" t="s">
        <v>11307</v>
      </c>
      <c r="B6503" s="20" t="s">
        <v>11308</v>
      </c>
      <c r="C6503" s="21" t="s">
        <v>161640</v>
      </c>
      <c r="D6503" s="21" t="s">
        <v>296</v>
      </c>
      <c r="E6503" s="23"/>
    </row>
    <row r="6504" spans="1:5" ht="20" customHeight="1">
      <c r="A6504" s="19" t="s">
        <v>11309</v>
      </c>
      <c r="B6504" s="20" t="s">
        <v>11308</v>
      </c>
      <c r="C6504" s="21" t="s">
        <v>161640</v>
      </c>
      <c r="D6504" s="21" t="s">
        <v>296</v>
      </c>
      <c r="E6504" s="23"/>
    </row>
    <row r="6505" spans="1:5" ht="20" customHeight="1">
      <c r="A6505" s="19" t="s">
        <v>11310</v>
      </c>
      <c r="B6505" s="20" t="s">
        <v>11311</v>
      </c>
      <c r="C6505" s="21" t="s">
        <v>161641</v>
      </c>
      <c r="D6505" s="21" t="s">
        <v>345</v>
      </c>
      <c r="E6505" s="23"/>
    </row>
    <row r="6506" spans="1:5" ht="20" customHeight="1">
      <c r="A6506" s="19" t="s">
        <v>11312</v>
      </c>
      <c r="B6506" s="20" t="s">
        <v>11313</v>
      </c>
      <c r="C6506" s="21" t="s">
        <v>161642</v>
      </c>
      <c r="D6506" s="21" t="s">
        <v>296</v>
      </c>
      <c r="E6506" s="23"/>
    </row>
    <row r="6507" spans="1:5" ht="20" customHeight="1">
      <c r="A6507" s="19" t="s">
        <v>11314</v>
      </c>
      <c r="B6507" s="20" t="s">
        <v>11315</v>
      </c>
      <c r="C6507" s="21" t="s">
        <v>161643</v>
      </c>
      <c r="D6507" s="21" t="s">
        <v>296</v>
      </c>
      <c r="E6507" s="23"/>
    </row>
    <row r="6508" spans="1:5" ht="20" customHeight="1">
      <c r="A6508" s="19" t="s">
        <v>11316</v>
      </c>
      <c r="B6508" s="20" t="s">
        <v>11317</v>
      </c>
      <c r="C6508" s="21" t="s">
        <v>161644</v>
      </c>
      <c r="D6508" s="21" t="s">
        <v>345</v>
      </c>
      <c r="E6508" s="23"/>
    </row>
    <row r="6509" spans="1:5" ht="20" customHeight="1">
      <c r="A6509" s="19" t="s">
        <v>11318</v>
      </c>
      <c r="B6509" s="20" t="s">
        <v>11319</v>
      </c>
      <c r="C6509" s="21" t="s">
        <v>161645</v>
      </c>
      <c r="D6509" s="21" t="s">
        <v>296</v>
      </c>
      <c r="E6509" s="23"/>
    </row>
    <row r="6510" spans="1:5" ht="20" customHeight="1">
      <c r="A6510" s="19" t="s">
        <v>11320</v>
      </c>
      <c r="B6510" s="20" t="s">
        <v>11321</v>
      </c>
      <c r="C6510" s="21" t="s">
        <v>161646</v>
      </c>
      <c r="D6510" s="21" t="s">
        <v>345</v>
      </c>
      <c r="E6510" s="23"/>
    </row>
    <row r="6511" spans="1:5" ht="20" customHeight="1">
      <c r="A6511" s="19" t="s">
        <v>11322</v>
      </c>
      <c r="B6511" s="20" t="s">
        <v>11323</v>
      </c>
      <c r="C6511" s="21" t="s">
        <v>161647</v>
      </c>
      <c r="D6511" s="21" t="s">
        <v>345</v>
      </c>
      <c r="E6511" s="23"/>
    </row>
    <row r="6512" spans="1:5" ht="20" customHeight="1">
      <c r="A6512" s="19" t="s">
        <v>11324</v>
      </c>
      <c r="B6512" s="20" t="s">
        <v>11323</v>
      </c>
      <c r="C6512" s="21" t="s">
        <v>161647</v>
      </c>
      <c r="D6512" s="21" t="s">
        <v>345</v>
      </c>
      <c r="E6512" s="23"/>
    </row>
    <row r="6513" spans="1:5" ht="20" customHeight="1">
      <c r="A6513" s="19" t="s">
        <v>11325</v>
      </c>
      <c r="B6513" s="20" t="s">
        <v>11326</v>
      </c>
      <c r="C6513" s="21" t="s">
        <v>161648</v>
      </c>
      <c r="D6513" s="21" t="s">
        <v>345</v>
      </c>
      <c r="E6513" s="23"/>
    </row>
    <row r="6514" spans="1:5" ht="20" customHeight="1">
      <c r="A6514" s="19" t="s">
        <v>11327</v>
      </c>
      <c r="B6514" s="20" t="s">
        <v>11328</v>
      </c>
      <c r="C6514" s="21" t="s">
        <v>161649</v>
      </c>
      <c r="D6514" s="21" t="s">
        <v>345</v>
      </c>
      <c r="E6514" s="23"/>
    </row>
    <row r="6515" spans="1:5" ht="20" customHeight="1">
      <c r="A6515" s="19" t="s">
        <v>11329</v>
      </c>
      <c r="B6515" s="20" t="s">
        <v>11330</v>
      </c>
      <c r="C6515" s="21" t="s">
        <v>161650</v>
      </c>
      <c r="D6515" s="21" t="s">
        <v>345</v>
      </c>
      <c r="E6515" s="23"/>
    </row>
    <row r="6516" spans="1:5" ht="20" customHeight="1">
      <c r="A6516" s="19" t="s">
        <v>11331</v>
      </c>
      <c r="B6516" s="20" t="s">
        <v>11332</v>
      </c>
      <c r="C6516" s="21" t="s">
        <v>161651</v>
      </c>
      <c r="D6516" s="21" t="s">
        <v>296</v>
      </c>
      <c r="E6516" s="23"/>
    </row>
    <row r="6517" spans="1:5" ht="20" customHeight="1">
      <c r="A6517" s="19" t="s">
        <v>11333</v>
      </c>
      <c r="B6517" s="20" t="s">
        <v>11334</v>
      </c>
      <c r="C6517" s="21" t="s">
        <v>161652</v>
      </c>
      <c r="D6517" s="21" t="s">
        <v>345</v>
      </c>
      <c r="E6517" s="23"/>
    </row>
    <row r="6518" spans="1:5" ht="20" customHeight="1">
      <c r="A6518" s="19" t="s">
        <v>11335</v>
      </c>
      <c r="B6518" s="20" t="s">
        <v>11336</v>
      </c>
      <c r="C6518" s="21" t="s">
        <v>161653</v>
      </c>
      <c r="D6518" s="21" t="s">
        <v>345</v>
      </c>
      <c r="E6518" s="23"/>
    </row>
    <row r="6519" spans="1:5" ht="20" customHeight="1">
      <c r="A6519" s="19" t="s">
        <v>11337</v>
      </c>
      <c r="B6519" s="20" t="s">
        <v>11336</v>
      </c>
      <c r="C6519" s="21" t="s">
        <v>161653</v>
      </c>
      <c r="D6519" s="21" t="s">
        <v>345</v>
      </c>
      <c r="E6519" s="23"/>
    </row>
    <row r="6520" spans="1:5" ht="20" customHeight="1">
      <c r="A6520" s="19" t="s">
        <v>11338</v>
      </c>
      <c r="B6520" s="20" t="s">
        <v>11339</v>
      </c>
      <c r="C6520" s="21" t="s">
        <v>161654</v>
      </c>
      <c r="D6520" s="21" t="s">
        <v>345</v>
      </c>
      <c r="E6520" s="23"/>
    </row>
    <row r="6521" spans="1:5" ht="20" customHeight="1">
      <c r="A6521" s="19" t="s">
        <v>11340</v>
      </c>
      <c r="B6521" s="20" t="s">
        <v>11341</v>
      </c>
      <c r="C6521" s="21" t="s">
        <v>161655</v>
      </c>
      <c r="D6521" s="21" t="s">
        <v>345</v>
      </c>
      <c r="E6521" s="23"/>
    </row>
    <row r="6522" spans="1:5" ht="20" customHeight="1">
      <c r="A6522" s="19" t="s">
        <v>11342</v>
      </c>
      <c r="B6522" s="20" t="s">
        <v>11343</v>
      </c>
      <c r="C6522" s="21" t="s">
        <v>161656</v>
      </c>
      <c r="D6522" s="21" t="s">
        <v>296</v>
      </c>
      <c r="E6522" s="23"/>
    </row>
    <row r="6523" spans="1:5" ht="20" customHeight="1">
      <c r="A6523" s="19" t="s">
        <v>11344</v>
      </c>
      <c r="B6523" s="20" t="s">
        <v>11343</v>
      </c>
      <c r="C6523" s="21" t="s">
        <v>161656</v>
      </c>
      <c r="D6523" s="21" t="s">
        <v>296</v>
      </c>
      <c r="E6523" s="23"/>
    </row>
    <row r="6524" spans="1:5" ht="20" customHeight="1">
      <c r="A6524" s="19" t="s">
        <v>11345</v>
      </c>
      <c r="B6524" s="20" t="s">
        <v>11343</v>
      </c>
      <c r="C6524" s="21" t="s">
        <v>161656</v>
      </c>
      <c r="D6524" s="21" t="s">
        <v>296</v>
      </c>
      <c r="E6524" s="23"/>
    </row>
    <row r="6525" spans="1:5" ht="20" customHeight="1">
      <c r="A6525" s="19" t="s">
        <v>11346</v>
      </c>
      <c r="B6525" s="20" t="s">
        <v>11343</v>
      </c>
      <c r="C6525" s="21" t="s">
        <v>161656</v>
      </c>
      <c r="D6525" s="21" t="s">
        <v>296</v>
      </c>
      <c r="E6525" s="23"/>
    </row>
    <row r="6526" spans="1:5" ht="20" customHeight="1">
      <c r="A6526" s="19" t="s">
        <v>11347</v>
      </c>
      <c r="B6526" s="20" t="s">
        <v>11348</v>
      </c>
      <c r="C6526" s="21" t="s">
        <v>161657</v>
      </c>
      <c r="D6526" s="21" t="s">
        <v>296</v>
      </c>
      <c r="E6526" s="23"/>
    </row>
    <row r="6527" spans="1:5" ht="20" customHeight="1">
      <c r="A6527" s="19" t="s">
        <v>11349</v>
      </c>
      <c r="B6527" s="20" t="s">
        <v>11350</v>
      </c>
      <c r="C6527" s="21" t="s">
        <v>161658</v>
      </c>
      <c r="D6527" s="21" t="s">
        <v>296</v>
      </c>
      <c r="E6527" s="23"/>
    </row>
    <row r="6528" spans="1:5" ht="20" customHeight="1">
      <c r="A6528" s="19" t="s">
        <v>11351</v>
      </c>
      <c r="B6528" s="20" t="s">
        <v>11352</v>
      </c>
      <c r="C6528" s="21" t="s">
        <v>161659</v>
      </c>
      <c r="D6528" s="21" t="s">
        <v>345</v>
      </c>
      <c r="E6528" s="23"/>
    </row>
    <row r="6529" spans="1:5" ht="20" customHeight="1">
      <c r="A6529" s="19" t="s">
        <v>11353</v>
      </c>
      <c r="B6529" s="20" t="s">
        <v>11354</v>
      </c>
      <c r="C6529" s="21" t="s">
        <v>161660</v>
      </c>
      <c r="D6529" s="21" t="s">
        <v>296</v>
      </c>
      <c r="E6529" s="23"/>
    </row>
    <row r="6530" spans="1:5" ht="20" customHeight="1">
      <c r="A6530" s="19" t="s">
        <v>11355</v>
      </c>
      <c r="B6530" s="20" t="s">
        <v>11356</v>
      </c>
      <c r="C6530" s="21" t="s">
        <v>161661</v>
      </c>
      <c r="D6530" s="21" t="s">
        <v>345</v>
      </c>
      <c r="E6530" s="23"/>
    </row>
    <row r="6531" spans="1:5" ht="20" customHeight="1">
      <c r="A6531" s="19" t="s">
        <v>11357</v>
      </c>
      <c r="B6531" s="20" t="s">
        <v>11358</v>
      </c>
      <c r="C6531" s="21" t="s">
        <v>161662</v>
      </c>
      <c r="D6531" s="21" t="s">
        <v>296</v>
      </c>
      <c r="E6531" s="23"/>
    </row>
    <row r="6532" spans="1:5" ht="20" customHeight="1">
      <c r="A6532" s="19" t="s">
        <v>11359</v>
      </c>
      <c r="B6532" s="20" t="s">
        <v>11358</v>
      </c>
      <c r="C6532" s="21" t="s">
        <v>161662</v>
      </c>
      <c r="D6532" s="21" t="s">
        <v>296</v>
      </c>
      <c r="E6532" s="23"/>
    </row>
    <row r="6533" spans="1:5" ht="20" customHeight="1">
      <c r="A6533" s="19" t="s">
        <v>11360</v>
      </c>
      <c r="B6533" s="20" t="s">
        <v>11361</v>
      </c>
      <c r="C6533" s="21" t="s">
        <v>159265</v>
      </c>
      <c r="D6533" s="21" t="s">
        <v>296</v>
      </c>
      <c r="E6533" s="23"/>
    </row>
    <row r="6534" spans="1:5" ht="20" customHeight="1">
      <c r="A6534" s="19" t="s">
        <v>11362</v>
      </c>
      <c r="B6534" s="20" t="s">
        <v>11363</v>
      </c>
      <c r="C6534" s="21" t="s">
        <v>161663</v>
      </c>
      <c r="D6534" s="21" t="s">
        <v>345</v>
      </c>
      <c r="E6534" s="23"/>
    </row>
    <row r="6535" spans="1:5" ht="20" customHeight="1">
      <c r="A6535" s="19" t="s">
        <v>11364</v>
      </c>
      <c r="B6535" s="20" t="s">
        <v>11363</v>
      </c>
      <c r="C6535" s="21" t="s">
        <v>161663</v>
      </c>
      <c r="D6535" s="21" t="s">
        <v>345</v>
      </c>
      <c r="E6535" s="23"/>
    </row>
    <row r="6536" spans="1:5" ht="20" customHeight="1">
      <c r="A6536" s="19" t="s">
        <v>11365</v>
      </c>
      <c r="B6536" s="20" t="s">
        <v>11366</v>
      </c>
      <c r="C6536" s="21" t="s">
        <v>161664</v>
      </c>
      <c r="D6536" s="21" t="s">
        <v>345</v>
      </c>
      <c r="E6536" s="23"/>
    </row>
    <row r="6537" spans="1:5" ht="20" customHeight="1">
      <c r="A6537" s="19" t="s">
        <v>11367</v>
      </c>
      <c r="B6537" s="20" t="s">
        <v>11366</v>
      </c>
      <c r="C6537" s="21" t="s">
        <v>161664</v>
      </c>
      <c r="D6537" s="21" t="s">
        <v>345</v>
      </c>
      <c r="E6537" s="23"/>
    </row>
    <row r="6538" spans="1:5" ht="20" customHeight="1">
      <c r="A6538" s="19" t="s">
        <v>11368</v>
      </c>
      <c r="B6538" s="20" t="s">
        <v>11366</v>
      </c>
      <c r="C6538" s="21" t="s">
        <v>161664</v>
      </c>
      <c r="D6538" s="21" t="s">
        <v>345</v>
      </c>
      <c r="E6538" s="23"/>
    </row>
    <row r="6539" spans="1:5" ht="20" customHeight="1">
      <c r="A6539" s="19" t="s">
        <v>11369</v>
      </c>
      <c r="B6539" s="20" t="s">
        <v>11370</v>
      </c>
      <c r="C6539" s="21" t="s">
        <v>161665</v>
      </c>
      <c r="D6539" s="21" t="s">
        <v>345</v>
      </c>
      <c r="E6539" s="23"/>
    </row>
    <row r="6540" spans="1:5" ht="20" customHeight="1">
      <c r="A6540" s="19" t="s">
        <v>11371</v>
      </c>
      <c r="B6540" s="20" t="s">
        <v>11372</v>
      </c>
      <c r="C6540" s="21" t="s">
        <v>161666</v>
      </c>
      <c r="D6540" s="21" t="s">
        <v>139</v>
      </c>
      <c r="E6540" s="23"/>
    </row>
    <row r="6541" spans="1:5" ht="20" customHeight="1">
      <c r="A6541" s="19" t="s">
        <v>11373</v>
      </c>
      <c r="B6541" s="20" t="s">
        <v>11374</v>
      </c>
      <c r="C6541" s="21" t="s">
        <v>161667</v>
      </c>
      <c r="D6541" s="21" t="s">
        <v>296</v>
      </c>
      <c r="E6541" s="23"/>
    </row>
    <row r="6542" spans="1:5" ht="20" customHeight="1">
      <c r="A6542" s="19" t="s">
        <v>11375</v>
      </c>
      <c r="B6542" s="20" t="s">
        <v>11376</v>
      </c>
      <c r="C6542" s="21" t="s">
        <v>161668</v>
      </c>
      <c r="D6542" s="21" t="s">
        <v>345</v>
      </c>
      <c r="E6542" s="23"/>
    </row>
    <row r="6543" spans="1:5" ht="20" customHeight="1">
      <c r="A6543" s="19" t="s">
        <v>11377</v>
      </c>
      <c r="B6543" s="20" t="s">
        <v>11378</v>
      </c>
      <c r="C6543" s="21" t="s">
        <v>161669</v>
      </c>
      <c r="D6543" s="21" t="s">
        <v>296</v>
      </c>
      <c r="E6543" s="23"/>
    </row>
    <row r="6544" spans="1:5" ht="20" customHeight="1">
      <c r="A6544" s="19" t="s">
        <v>11379</v>
      </c>
      <c r="B6544" s="20" t="s">
        <v>11380</v>
      </c>
      <c r="C6544" s="21" t="s">
        <v>161670</v>
      </c>
      <c r="D6544" s="21" t="s">
        <v>345</v>
      </c>
      <c r="E6544" s="23"/>
    </row>
    <row r="6545" spans="1:5" ht="20" customHeight="1">
      <c r="A6545" s="19" t="s">
        <v>11381</v>
      </c>
      <c r="B6545" s="20" t="s">
        <v>11382</v>
      </c>
      <c r="C6545" s="21" t="s">
        <v>161671</v>
      </c>
      <c r="D6545" s="21" t="s">
        <v>345</v>
      </c>
      <c r="E6545" s="23"/>
    </row>
    <row r="6546" spans="1:5" ht="20" customHeight="1">
      <c r="A6546" s="19" t="s">
        <v>11383</v>
      </c>
      <c r="B6546" s="20" t="s">
        <v>11384</v>
      </c>
      <c r="C6546" s="21" t="s">
        <v>161672</v>
      </c>
      <c r="D6546" s="21" t="s">
        <v>296</v>
      </c>
      <c r="E6546" s="23"/>
    </row>
    <row r="6547" spans="1:5" ht="20" customHeight="1">
      <c r="A6547" s="19" t="s">
        <v>11385</v>
      </c>
      <c r="B6547" s="20" t="s">
        <v>11386</v>
      </c>
      <c r="C6547" s="21" t="s">
        <v>161673</v>
      </c>
      <c r="D6547" s="21" t="s">
        <v>345</v>
      </c>
      <c r="E6547" s="23"/>
    </row>
    <row r="6548" spans="1:5" ht="20" customHeight="1">
      <c r="A6548" s="19" t="s">
        <v>11387</v>
      </c>
      <c r="B6548" s="20" t="s">
        <v>11388</v>
      </c>
      <c r="C6548" s="21" t="s">
        <v>161674</v>
      </c>
      <c r="D6548" s="21" t="s">
        <v>296</v>
      </c>
      <c r="E6548" s="23"/>
    </row>
    <row r="6549" spans="1:5" ht="20" customHeight="1">
      <c r="A6549" s="19" t="s">
        <v>11389</v>
      </c>
      <c r="B6549" s="20" t="s">
        <v>11390</v>
      </c>
      <c r="C6549" s="21" t="s">
        <v>161675</v>
      </c>
      <c r="D6549" s="21" t="s">
        <v>296</v>
      </c>
      <c r="E6549" s="23"/>
    </row>
    <row r="6550" spans="1:5" ht="20" customHeight="1">
      <c r="A6550" s="19" t="s">
        <v>11391</v>
      </c>
      <c r="B6550" s="20" t="s">
        <v>11392</v>
      </c>
      <c r="C6550" s="21" t="s">
        <v>161676</v>
      </c>
      <c r="D6550" s="21" t="s">
        <v>296</v>
      </c>
      <c r="E6550" s="23"/>
    </row>
    <row r="6551" spans="1:5" ht="20" customHeight="1">
      <c r="A6551" s="19" t="s">
        <v>11393</v>
      </c>
      <c r="B6551" s="20" t="s">
        <v>11394</v>
      </c>
      <c r="C6551" s="21" t="s">
        <v>161677</v>
      </c>
      <c r="D6551" s="21" t="s">
        <v>296</v>
      </c>
      <c r="E6551" s="23"/>
    </row>
    <row r="6552" spans="1:5" ht="20" customHeight="1">
      <c r="A6552" s="19" t="s">
        <v>11395</v>
      </c>
      <c r="B6552" s="20" t="s">
        <v>11396</v>
      </c>
      <c r="C6552" s="21" t="s">
        <v>161678</v>
      </c>
      <c r="D6552" s="21" t="s">
        <v>345</v>
      </c>
      <c r="E6552" s="23"/>
    </row>
    <row r="6553" spans="1:5" ht="20" customHeight="1">
      <c r="A6553" s="19" t="s">
        <v>11397</v>
      </c>
      <c r="B6553" s="20" t="s">
        <v>11396</v>
      </c>
      <c r="C6553" s="21" t="s">
        <v>161678</v>
      </c>
      <c r="D6553" s="21" t="s">
        <v>345</v>
      </c>
      <c r="E6553" s="23"/>
    </row>
    <row r="6554" spans="1:5" ht="20" customHeight="1">
      <c r="A6554" s="19" t="s">
        <v>11398</v>
      </c>
      <c r="B6554" s="20" t="s">
        <v>11396</v>
      </c>
      <c r="C6554" s="21" t="s">
        <v>161678</v>
      </c>
      <c r="D6554" s="21" t="s">
        <v>345</v>
      </c>
      <c r="E6554" s="23"/>
    </row>
    <row r="6555" spans="1:5" ht="20" customHeight="1">
      <c r="A6555" s="19" t="s">
        <v>11399</v>
      </c>
      <c r="B6555" s="20" t="s">
        <v>11396</v>
      </c>
      <c r="C6555" s="21" t="s">
        <v>161678</v>
      </c>
      <c r="D6555" s="21" t="s">
        <v>345</v>
      </c>
      <c r="E6555" s="23"/>
    </row>
    <row r="6556" spans="1:5" ht="20" customHeight="1">
      <c r="A6556" s="19" t="s">
        <v>11400</v>
      </c>
      <c r="B6556" s="20" t="s">
        <v>11401</v>
      </c>
      <c r="C6556" s="21" t="s">
        <v>161679</v>
      </c>
      <c r="D6556" s="21" t="s">
        <v>345</v>
      </c>
      <c r="E6556" s="23"/>
    </row>
    <row r="6557" spans="1:5" ht="20" customHeight="1">
      <c r="A6557" s="19" t="s">
        <v>11402</v>
      </c>
      <c r="B6557" s="20" t="s">
        <v>11403</v>
      </c>
      <c r="C6557" s="21" t="s">
        <v>161680</v>
      </c>
      <c r="D6557" s="21" t="s">
        <v>296</v>
      </c>
      <c r="E6557" s="23"/>
    </row>
    <row r="6558" spans="1:5" ht="20" customHeight="1">
      <c r="A6558" s="19" t="s">
        <v>11404</v>
      </c>
      <c r="B6558" s="20" t="s">
        <v>11405</v>
      </c>
      <c r="C6558" s="21" t="s">
        <v>161681</v>
      </c>
      <c r="D6558" s="21" t="s">
        <v>296</v>
      </c>
      <c r="E6558" s="23"/>
    </row>
    <row r="6559" spans="1:5" ht="20" customHeight="1">
      <c r="A6559" s="19" t="s">
        <v>11406</v>
      </c>
      <c r="B6559" s="20" t="s">
        <v>11407</v>
      </c>
      <c r="C6559" s="21" t="s">
        <v>161682</v>
      </c>
      <c r="D6559" s="21" t="s">
        <v>296</v>
      </c>
      <c r="E6559" s="23"/>
    </row>
    <row r="6560" spans="1:5" ht="20" customHeight="1">
      <c r="A6560" s="19" t="s">
        <v>11408</v>
      </c>
      <c r="B6560" s="20" t="s">
        <v>11409</v>
      </c>
      <c r="C6560" s="21" t="s">
        <v>161683</v>
      </c>
      <c r="D6560" s="21" t="s">
        <v>296</v>
      </c>
      <c r="E6560" s="23"/>
    </row>
    <row r="6561" spans="1:5" ht="20" customHeight="1">
      <c r="A6561" s="19" t="s">
        <v>11410</v>
      </c>
      <c r="B6561" s="20" t="s">
        <v>11409</v>
      </c>
      <c r="C6561" s="21" t="s">
        <v>161683</v>
      </c>
      <c r="D6561" s="21" t="s">
        <v>296</v>
      </c>
      <c r="E6561" s="23"/>
    </row>
    <row r="6562" spans="1:5" ht="20" customHeight="1">
      <c r="A6562" s="19" t="s">
        <v>11411</v>
      </c>
      <c r="B6562" s="20" t="s">
        <v>11409</v>
      </c>
      <c r="C6562" s="21" t="s">
        <v>161683</v>
      </c>
      <c r="D6562" s="21" t="s">
        <v>296</v>
      </c>
      <c r="E6562" s="23"/>
    </row>
    <row r="6563" spans="1:5" ht="20" customHeight="1">
      <c r="A6563" s="19" t="s">
        <v>11412</v>
      </c>
      <c r="B6563" s="20" t="s">
        <v>11409</v>
      </c>
      <c r="C6563" s="21" t="s">
        <v>161683</v>
      </c>
      <c r="D6563" s="21" t="s">
        <v>296</v>
      </c>
      <c r="E6563" s="23"/>
    </row>
    <row r="6564" spans="1:5" ht="20" customHeight="1">
      <c r="A6564" s="19" t="s">
        <v>11413</v>
      </c>
      <c r="B6564" s="20" t="s">
        <v>11414</v>
      </c>
      <c r="C6564" s="21" t="s">
        <v>161684</v>
      </c>
      <c r="D6564" s="21" t="s">
        <v>345</v>
      </c>
      <c r="E6564" s="23"/>
    </row>
    <row r="6565" spans="1:5" ht="20" customHeight="1">
      <c r="A6565" s="19" t="s">
        <v>11415</v>
      </c>
      <c r="B6565" s="20" t="s">
        <v>11416</v>
      </c>
      <c r="C6565" s="21" t="s">
        <v>161685</v>
      </c>
      <c r="D6565" s="21" t="s">
        <v>296</v>
      </c>
      <c r="E6565" s="23"/>
    </row>
    <row r="6566" spans="1:5" ht="20" customHeight="1">
      <c r="A6566" s="19" t="s">
        <v>11417</v>
      </c>
      <c r="B6566" s="20" t="s">
        <v>11418</v>
      </c>
      <c r="C6566" s="21" t="s">
        <v>161686</v>
      </c>
      <c r="D6566" s="21" t="s">
        <v>296</v>
      </c>
      <c r="E6566" s="23"/>
    </row>
    <row r="6567" spans="1:5" ht="20" customHeight="1">
      <c r="A6567" s="19" t="s">
        <v>11419</v>
      </c>
      <c r="B6567" s="20" t="s">
        <v>11420</v>
      </c>
      <c r="C6567" s="21" t="s">
        <v>161687</v>
      </c>
      <c r="D6567" s="21" t="s">
        <v>345</v>
      </c>
      <c r="E6567" s="23"/>
    </row>
    <row r="6568" spans="1:5" ht="20" customHeight="1">
      <c r="A6568" s="19" t="s">
        <v>11421</v>
      </c>
      <c r="B6568" s="20" t="s">
        <v>11422</v>
      </c>
      <c r="C6568" s="21" t="s">
        <v>161688</v>
      </c>
      <c r="D6568" s="21" t="s">
        <v>296</v>
      </c>
      <c r="E6568" s="23"/>
    </row>
    <row r="6569" spans="1:5" ht="20" customHeight="1">
      <c r="A6569" s="19" t="s">
        <v>11423</v>
      </c>
      <c r="B6569" s="20" t="s">
        <v>11424</v>
      </c>
      <c r="C6569" s="21" t="s">
        <v>161689</v>
      </c>
      <c r="D6569" s="21" t="s">
        <v>345</v>
      </c>
      <c r="E6569" s="23"/>
    </row>
    <row r="6570" spans="1:5" ht="20" customHeight="1">
      <c r="A6570" s="19" t="s">
        <v>11425</v>
      </c>
      <c r="B6570" s="20" t="s">
        <v>11426</v>
      </c>
      <c r="C6570" s="21" t="s">
        <v>161690</v>
      </c>
      <c r="D6570" s="21" t="s">
        <v>345</v>
      </c>
      <c r="E6570" s="23"/>
    </row>
    <row r="6571" spans="1:5" ht="20" customHeight="1">
      <c r="A6571" s="19" t="s">
        <v>11427</v>
      </c>
      <c r="B6571" s="20" t="s">
        <v>11428</v>
      </c>
      <c r="C6571" s="21" t="s">
        <v>161691</v>
      </c>
      <c r="D6571" s="21" t="s">
        <v>345</v>
      </c>
      <c r="E6571" s="23"/>
    </row>
    <row r="6572" spans="1:5" ht="20" customHeight="1">
      <c r="A6572" s="19" t="s">
        <v>11429</v>
      </c>
      <c r="B6572" s="20" t="s">
        <v>11430</v>
      </c>
      <c r="C6572" s="21" t="s">
        <v>161692</v>
      </c>
      <c r="D6572" s="21" t="s">
        <v>345</v>
      </c>
      <c r="E6572" s="23"/>
    </row>
    <row r="6573" spans="1:5" ht="20" customHeight="1">
      <c r="A6573" s="19" t="s">
        <v>11431</v>
      </c>
      <c r="B6573" s="20" t="s">
        <v>11430</v>
      </c>
      <c r="C6573" s="21" t="s">
        <v>161692</v>
      </c>
      <c r="D6573" s="21" t="s">
        <v>345</v>
      </c>
      <c r="E6573" s="23"/>
    </row>
    <row r="6574" spans="1:5" ht="20" customHeight="1">
      <c r="A6574" s="19" t="s">
        <v>11432</v>
      </c>
      <c r="B6574" s="20" t="s">
        <v>11433</v>
      </c>
      <c r="C6574" s="21" t="s">
        <v>161693</v>
      </c>
      <c r="D6574" s="21" t="s">
        <v>345</v>
      </c>
      <c r="E6574" s="23"/>
    </row>
    <row r="6575" spans="1:5" ht="20" customHeight="1">
      <c r="A6575" s="19" t="s">
        <v>11434</v>
      </c>
      <c r="B6575" s="20" t="s">
        <v>11435</v>
      </c>
      <c r="C6575" s="21" t="s">
        <v>161694</v>
      </c>
      <c r="D6575" s="21" t="s">
        <v>296</v>
      </c>
      <c r="E6575" s="23"/>
    </row>
    <row r="6576" spans="1:5" ht="20" customHeight="1">
      <c r="A6576" s="19" t="s">
        <v>11436</v>
      </c>
      <c r="B6576" s="20" t="s">
        <v>11435</v>
      </c>
      <c r="C6576" s="21" t="s">
        <v>161694</v>
      </c>
      <c r="D6576" s="21" t="s">
        <v>296</v>
      </c>
      <c r="E6576" s="23"/>
    </row>
    <row r="6577" spans="1:5" ht="20" customHeight="1">
      <c r="A6577" s="19" t="s">
        <v>11437</v>
      </c>
      <c r="B6577" s="20" t="s">
        <v>11438</v>
      </c>
      <c r="C6577" s="21" t="s">
        <v>161695</v>
      </c>
      <c r="D6577" s="21" t="s">
        <v>345</v>
      </c>
      <c r="E6577" s="23"/>
    </row>
    <row r="6578" spans="1:5" ht="20" customHeight="1">
      <c r="A6578" s="19" t="s">
        <v>11439</v>
      </c>
      <c r="B6578" s="20" t="s">
        <v>11440</v>
      </c>
      <c r="C6578" s="21" t="s">
        <v>161696</v>
      </c>
      <c r="D6578" s="21" t="s">
        <v>345</v>
      </c>
      <c r="E6578" s="23"/>
    </row>
    <row r="6579" spans="1:5" ht="20" customHeight="1">
      <c r="A6579" s="19" t="s">
        <v>11441</v>
      </c>
      <c r="B6579" s="24">
        <v>100</v>
      </c>
      <c r="C6579" s="21" t="s">
        <v>161697</v>
      </c>
      <c r="D6579" s="21" t="s">
        <v>345</v>
      </c>
      <c r="E6579" s="23"/>
    </row>
    <row r="6580" spans="1:5" ht="20" customHeight="1">
      <c r="A6580" s="19" t="s">
        <v>11442</v>
      </c>
      <c r="B6580" s="20" t="s">
        <v>11443</v>
      </c>
      <c r="C6580" s="21" t="s">
        <v>157664</v>
      </c>
      <c r="D6580" s="21" t="s">
        <v>345</v>
      </c>
      <c r="E6580" s="23"/>
    </row>
    <row r="6581" spans="1:5" ht="20" customHeight="1">
      <c r="A6581" s="19" t="s">
        <v>11444</v>
      </c>
      <c r="B6581" s="20" t="s">
        <v>11443</v>
      </c>
      <c r="C6581" s="21" t="s">
        <v>157664</v>
      </c>
      <c r="D6581" s="21" t="s">
        <v>345</v>
      </c>
      <c r="E6581" s="23"/>
    </row>
    <row r="6582" spans="1:5" ht="20" customHeight="1">
      <c r="A6582" s="19" t="s">
        <v>11445</v>
      </c>
      <c r="B6582" s="20" t="s">
        <v>11446</v>
      </c>
      <c r="C6582" s="21" t="s">
        <v>161698</v>
      </c>
      <c r="D6582" s="21" t="s">
        <v>296</v>
      </c>
      <c r="E6582" s="23"/>
    </row>
    <row r="6583" spans="1:5" ht="20" customHeight="1">
      <c r="A6583" s="19" t="s">
        <v>11447</v>
      </c>
      <c r="B6583" s="20" t="s">
        <v>11448</v>
      </c>
      <c r="C6583" s="21" t="s">
        <v>161699</v>
      </c>
      <c r="D6583" s="21" t="s">
        <v>296</v>
      </c>
      <c r="E6583" s="23"/>
    </row>
    <row r="6584" spans="1:5" ht="20" customHeight="1">
      <c r="A6584" s="19" t="s">
        <v>11449</v>
      </c>
      <c r="B6584" s="20" t="s">
        <v>11448</v>
      </c>
      <c r="C6584" s="21" t="s">
        <v>161699</v>
      </c>
      <c r="D6584" s="21" t="s">
        <v>296</v>
      </c>
      <c r="E6584" s="23"/>
    </row>
    <row r="6585" spans="1:5" ht="20" customHeight="1">
      <c r="A6585" s="19" t="s">
        <v>11450</v>
      </c>
      <c r="B6585" s="20" t="s">
        <v>11451</v>
      </c>
      <c r="C6585" s="21" t="s">
        <v>161700</v>
      </c>
      <c r="D6585" s="21" t="s">
        <v>296</v>
      </c>
      <c r="E6585" s="23"/>
    </row>
    <row r="6586" spans="1:5" ht="20" customHeight="1">
      <c r="A6586" s="19" t="s">
        <v>11452</v>
      </c>
      <c r="B6586" s="20" t="s">
        <v>11451</v>
      </c>
      <c r="C6586" s="21" t="s">
        <v>161700</v>
      </c>
      <c r="D6586" s="21" t="s">
        <v>296</v>
      </c>
      <c r="E6586" s="23"/>
    </row>
    <row r="6587" spans="1:5" ht="20" customHeight="1">
      <c r="A6587" s="19" t="s">
        <v>11453</v>
      </c>
      <c r="B6587" s="20" t="s">
        <v>11454</v>
      </c>
      <c r="C6587" s="21" t="s">
        <v>161701</v>
      </c>
      <c r="D6587" s="21" t="s">
        <v>345</v>
      </c>
      <c r="E6587" s="23"/>
    </row>
    <row r="6588" spans="1:5" ht="20" customHeight="1">
      <c r="A6588" s="19" t="s">
        <v>11455</v>
      </c>
      <c r="B6588" s="20" t="s">
        <v>11456</v>
      </c>
      <c r="C6588" s="21" t="s">
        <v>161702</v>
      </c>
      <c r="D6588" s="21" t="s">
        <v>296</v>
      </c>
      <c r="E6588" s="23"/>
    </row>
    <row r="6589" spans="1:5" ht="20" customHeight="1">
      <c r="A6589" s="19" t="s">
        <v>11457</v>
      </c>
      <c r="B6589" s="20" t="s">
        <v>11456</v>
      </c>
      <c r="C6589" s="21" t="s">
        <v>161702</v>
      </c>
      <c r="D6589" s="21" t="s">
        <v>296</v>
      </c>
      <c r="E6589" s="23"/>
    </row>
    <row r="6590" spans="1:5" ht="20" customHeight="1">
      <c r="A6590" s="19" t="s">
        <v>11458</v>
      </c>
      <c r="B6590" s="20" t="s">
        <v>11456</v>
      </c>
      <c r="C6590" s="21" t="s">
        <v>161702</v>
      </c>
      <c r="D6590" s="21" t="s">
        <v>296</v>
      </c>
      <c r="E6590" s="23"/>
    </row>
    <row r="6591" spans="1:5" ht="20" customHeight="1">
      <c r="A6591" s="19" t="s">
        <v>11459</v>
      </c>
      <c r="B6591" s="20" t="s">
        <v>11460</v>
      </c>
      <c r="C6591" s="21" t="s">
        <v>161703</v>
      </c>
      <c r="D6591" s="21" t="s">
        <v>345</v>
      </c>
      <c r="E6591" s="23"/>
    </row>
    <row r="6592" spans="1:5" ht="20" customHeight="1">
      <c r="A6592" s="19" t="s">
        <v>11461</v>
      </c>
      <c r="B6592" s="20" t="s">
        <v>11462</v>
      </c>
      <c r="C6592" s="21" t="s">
        <v>161704</v>
      </c>
      <c r="D6592" s="21" t="s">
        <v>296</v>
      </c>
      <c r="E6592" s="23"/>
    </row>
    <row r="6593" spans="1:5" ht="20" customHeight="1">
      <c r="A6593" s="19" t="s">
        <v>11463</v>
      </c>
      <c r="B6593" s="20" t="s">
        <v>11464</v>
      </c>
      <c r="C6593" s="21" t="s">
        <v>161705</v>
      </c>
      <c r="D6593" s="21" t="s">
        <v>296</v>
      </c>
      <c r="E6593" s="23"/>
    </row>
    <row r="6594" spans="1:5" ht="20" customHeight="1">
      <c r="A6594" s="19" t="s">
        <v>11465</v>
      </c>
      <c r="B6594" s="20" t="s">
        <v>11464</v>
      </c>
      <c r="C6594" s="21" t="s">
        <v>161705</v>
      </c>
      <c r="D6594" s="21" t="s">
        <v>296</v>
      </c>
      <c r="E6594" s="23"/>
    </row>
    <row r="6595" spans="1:5" ht="20" customHeight="1">
      <c r="A6595" s="19" t="s">
        <v>11466</v>
      </c>
      <c r="B6595" s="20" t="s">
        <v>11464</v>
      </c>
      <c r="C6595" s="21" t="s">
        <v>161705</v>
      </c>
      <c r="D6595" s="21" t="s">
        <v>296</v>
      </c>
      <c r="E6595" s="23"/>
    </row>
    <row r="6596" spans="1:5" ht="20" customHeight="1">
      <c r="A6596" s="19" t="s">
        <v>11467</v>
      </c>
      <c r="B6596" s="20" t="s">
        <v>11468</v>
      </c>
      <c r="C6596" s="21" t="s">
        <v>161706</v>
      </c>
      <c r="D6596" s="21" t="s">
        <v>345</v>
      </c>
      <c r="E6596" s="23"/>
    </row>
    <row r="6597" spans="1:5" ht="20" customHeight="1">
      <c r="A6597" s="19" t="s">
        <v>11469</v>
      </c>
      <c r="B6597" s="20" t="s">
        <v>11470</v>
      </c>
      <c r="C6597" s="21" t="s">
        <v>161707</v>
      </c>
      <c r="D6597" s="21" t="s">
        <v>345</v>
      </c>
      <c r="E6597" s="23"/>
    </row>
    <row r="6598" spans="1:5" ht="20" customHeight="1">
      <c r="A6598" s="19" t="s">
        <v>11471</v>
      </c>
      <c r="B6598" s="20" t="s">
        <v>11472</v>
      </c>
      <c r="C6598" s="21" t="s">
        <v>161708</v>
      </c>
      <c r="D6598" s="21" t="s">
        <v>345</v>
      </c>
      <c r="E6598" s="23"/>
    </row>
    <row r="6599" spans="1:5" ht="20" customHeight="1">
      <c r="A6599" s="19" t="s">
        <v>11473</v>
      </c>
      <c r="B6599" s="20" t="s">
        <v>11472</v>
      </c>
      <c r="C6599" s="21" t="s">
        <v>161708</v>
      </c>
      <c r="D6599" s="21" t="s">
        <v>345</v>
      </c>
      <c r="E6599" s="23"/>
    </row>
    <row r="6600" spans="1:5" ht="20" customHeight="1">
      <c r="A6600" s="19" t="s">
        <v>11474</v>
      </c>
      <c r="B6600" s="20" t="s">
        <v>11472</v>
      </c>
      <c r="C6600" s="21" t="s">
        <v>161708</v>
      </c>
      <c r="D6600" s="21" t="s">
        <v>345</v>
      </c>
      <c r="E6600" s="23"/>
    </row>
    <row r="6601" spans="1:5" ht="20" customHeight="1">
      <c r="A6601" s="19" t="s">
        <v>11475</v>
      </c>
      <c r="B6601" s="20" t="s">
        <v>11476</v>
      </c>
      <c r="C6601" s="21" t="s">
        <v>161709</v>
      </c>
      <c r="D6601" s="21" t="s">
        <v>139</v>
      </c>
      <c r="E6601" s="23"/>
    </row>
    <row r="6602" spans="1:5" ht="20" customHeight="1">
      <c r="A6602" s="19" t="s">
        <v>11477</v>
      </c>
      <c r="B6602" s="20" t="s">
        <v>11478</v>
      </c>
      <c r="C6602" s="21" t="s">
        <v>161710</v>
      </c>
      <c r="D6602" s="21" t="s">
        <v>345</v>
      </c>
      <c r="E6602" s="23"/>
    </row>
    <row r="6603" spans="1:5" ht="20" customHeight="1">
      <c r="A6603" s="19" t="s">
        <v>11479</v>
      </c>
      <c r="B6603" s="20" t="s">
        <v>11480</v>
      </c>
      <c r="C6603" s="21" t="s">
        <v>161711</v>
      </c>
      <c r="D6603" s="21" t="s">
        <v>296</v>
      </c>
      <c r="E6603" s="23"/>
    </row>
    <row r="6604" spans="1:5" ht="20" customHeight="1">
      <c r="A6604" s="19" t="s">
        <v>11481</v>
      </c>
      <c r="B6604" s="20" t="s">
        <v>11480</v>
      </c>
      <c r="C6604" s="21" t="s">
        <v>161711</v>
      </c>
      <c r="D6604" s="21" t="s">
        <v>296</v>
      </c>
      <c r="E6604" s="23"/>
    </row>
    <row r="6605" spans="1:5" ht="20" customHeight="1">
      <c r="A6605" s="19" t="s">
        <v>11482</v>
      </c>
      <c r="B6605" s="20" t="s">
        <v>11480</v>
      </c>
      <c r="C6605" s="21" t="s">
        <v>161711</v>
      </c>
      <c r="D6605" s="21" t="s">
        <v>296</v>
      </c>
      <c r="E6605" s="23"/>
    </row>
    <row r="6606" spans="1:5" ht="20" customHeight="1">
      <c r="A6606" s="19" t="s">
        <v>11483</v>
      </c>
      <c r="B6606" s="20" t="s">
        <v>11480</v>
      </c>
      <c r="C6606" s="21" t="s">
        <v>161711</v>
      </c>
      <c r="D6606" s="21" t="s">
        <v>296</v>
      </c>
      <c r="E6606" s="23"/>
    </row>
    <row r="6607" spans="1:5" ht="20" customHeight="1">
      <c r="A6607" s="19" t="s">
        <v>11484</v>
      </c>
      <c r="B6607" s="20" t="s">
        <v>11485</v>
      </c>
      <c r="C6607" s="21" t="s">
        <v>161712</v>
      </c>
      <c r="D6607" s="21" t="s">
        <v>345</v>
      </c>
      <c r="E6607" s="23"/>
    </row>
    <row r="6608" spans="1:5" ht="20" customHeight="1">
      <c r="A6608" s="19" t="s">
        <v>11486</v>
      </c>
      <c r="B6608" s="20" t="s">
        <v>11487</v>
      </c>
      <c r="C6608" s="21" t="s">
        <v>161713</v>
      </c>
      <c r="D6608" s="21" t="s">
        <v>345</v>
      </c>
      <c r="E6608" s="23"/>
    </row>
    <row r="6609" spans="1:5" ht="20" customHeight="1">
      <c r="A6609" s="19" t="s">
        <v>11488</v>
      </c>
      <c r="B6609" s="20" t="s">
        <v>11487</v>
      </c>
      <c r="C6609" s="21" t="s">
        <v>161713</v>
      </c>
      <c r="D6609" s="21" t="s">
        <v>345</v>
      </c>
      <c r="E6609" s="23"/>
    </row>
    <row r="6610" spans="1:5" ht="20" customHeight="1">
      <c r="A6610" s="19" t="s">
        <v>11489</v>
      </c>
      <c r="B6610" s="20" t="s">
        <v>11490</v>
      </c>
      <c r="C6610" s="21" t="s">
        <v>161714</v>
      </c>
      <c r="D6610" s="21" t="s">
        <v>296</v>
      </c>
      <c r="E6610" s="23"/>
    </row>
    <row r="6611" spans="1:5" ht="20" customHeight="1">
      <c r="A6611" s="19" t="s">
        <v>11491</v>
      </c>
      <c r="B6611" s="20" t="s">
        <v>11490</v>
      </c>
      <c r="C6611" s="21" t="s">
        <v>161714</v>
      </c>
      <c r="D6611" s="21" t="s">
        <v>296</v>
      </c>
      <c r="E6611" s="23"/>
    </row>
    <row r="6612" spans="1:5" ht="20" customHeight="1">
      <c r="A6612" s="19" t="s">
        <v>11492</v>
      </c>
      <c r="B6612" s="20" t="s">
        <v>11493</v>
      </c>
      <c r="C6612" s="21" t="s">
        <v>161715</v>
      </c>
      <c r="D6612" s="21" t="s">
        <v>345</v>
      </c>
      <c r="E6612" s="23"/>
    </row>
    <row r="6613" spans="1:5" ht="20" customHeight="1">
      <c r="A6613" s="19" t="s">
        <v>11494</v>
      </c>
      <c r="B6613" s="20" t="s">
        <v>11495</v>
      </c>
      <c r="C6613" s="21" t="s">
        <v>161716</v>
      </c>
      <c r="D6613" s="21" t="s">
        <v>345</v>
      </c>
      <c r="E6613" s="23"/>
    </row>
    <row r="6614" spans="1:5" ht="20" customHeight="1">
      <c r="A6614" s="19" t="s">
        <v>11496</v>
      </c>
      <c r="B6614" s="20" t="s">
        <v>11495</v>
      </c>
      <c r="C6614" s="21" t="s">
        <v>161716</v>
      </c>
      <c r="D6614" s="21" t="s">
        <v>345</v>
      </c>
      <c r="E6614" s="23"/>
    </row>
    <row r="6615" spans="1:5" ht="20" customHeight="1">
      <c r="A6615" s="19" t="s">
        <v>11497</v>
      </c>
      <c r="B6615" s="20" t="s">
        <v>11498</v>
      </c>
      <c r="C6615" s="21" t="s">
        <v>161717</v>
      </c>
      <c r="D6615" s="21" t="s">
        <v>296</v>
      </c>
      <c r="E6615" s="23"/>
    </row>
    <row r="6616" spans="1:5" ht="20" customHeight="1">
      <c r="A6616" s="19" t="s">
        <v>11499</v>
      </c>
      <c r="B6616" s="20" t="s">
        <v>11500</v>
      </c>
      <c r="C6616" s="21" t="s">
        <v>161718</v>
      </c>
      <c r="D6616" s="21" t="s">
        <v>345</v>
      </c>
      <c r="E6616" s="23"/>
    </row>
    <row r="6617" spans="1:5" ht="20" customHeight="1">
      <c r="A6617" s="19" t="s">
        <v>11501</v>
      </c>
      <c r="B6617" s="20" t="s">
        <v>11502</v>
      </c>
      <c r="C6617" s="21" t="s">
        <v>161719</v>
      </c>
      <c r="D6617" s="21" t="s">
        <v>296</v>
      </c>
      <c r="E6617" s="23"/>
    </row>
    <row r="6618" spans="1:5" ht="20" customHeight="1">
      <c r="A6618" s="19" t="s">
        <v>11503</v>
      </c>
      <c r="B6618" s="20" t="s">
        <v>11504</v>
      </c>
      <c r="C6618" s="21" t="s">
        <v>161720</v>
      </c>
      <c r="D6618" s="21" t="s">
        <v>296</v>
      </c>
      <c r="E6618" s="23"/>
    </row>
    <row r="6619" spans="1:5" ht="20" customHeight="1">
      <c r="A6619" s="19" t="s">
        <v>11505</v>
      </c>
      <c r="B6619" s="20" t="s">
        <v>11506</v>
      </c>
      <c r="C6619" s="21" t="s">
        <v>161721</v>
      </c>
      <c r="D6619" s="21" t="s">
        <v>345</v>
      </c>
      <c r="E6619" s="23"/>
    </row>
    <row r="6620" spans="1:5" ht="20" customHeight="1">
      <c r="A6620" s="19" t="s">
        <v>11507</v>
      </c>
      <c r="B6620" s="20" t="s">
        <v>11508</v>
      </c>
      <c r="C6620" s="21" t="s">
        <v>161722</v>
      </c>
      <c r="D6620" s="21" t="s">
        <v>296</v>
      </c>
      <c r="E6620" s="23"/>
    </row>
    <row r="6621" spans="1:5" ht="20" customHeight="1">
      <c r="A6621" s="19" t="s">
        <v>11509</v>
      </c>
      <c r="B6621" s="20" t="s">
        <v>11508</v>
      </c>
      <c r="C6621" s="21" t="s">
        <v>161722</v>
      </c>
      <c r="D6621" s="21" t="s">
        <v>296</v>
      </c>
      <c r="E6621" s="23"/>
    </row>
    <row r="6622" spans="1:5" ht="20" customHeight="1">
      <c r="A6622" s="19" t="s">
        <v>11510</v>
      </c>
      <c r="B6622" s="20" t="s">
        <v>11508</v>
      </c>
      <c r="C6622" s="21" t="s">
        <v>161722</v>
      </c>
      <c r="D6622" s="21" t="s">
        <v>296</v>
      </c>
      <c r="E6622" s="23"/>
    </row>
    <row r="6623" spans="1:5" ht="20" customHeight="1">
      <c r="A6623" s="19" t="s">
        <v>11511</v>
      </c>
      <c r="B6623" s="20" t="s">
        <v>11508</v>
      </c>
      <c r="C6623" s="21" t="s">
        <v>161722</v>
      </c>
      <c r="D6623" s="21" t="s">
        <v>296</v>
      </c>
      <c r="E6623" s="23"/>
    </row>
    <row r="6624" spans="1:5" ht="20" customHeight="1">
      <c r="A6624" s="19" t="s">
        <v>11512</v>
      </c>
      <c r="B6624" s="20" t="s">
        <v>11513</v>
      </c>
      <c r="C6624" s="21" t="s">
        <v>161723</v>
      </c>
      <c r="D6624" s="21" t="s">
        <v>296</v>
      </c>
      <c r="E6624" s="23"/>
    </row>
    <row r="6625" spans="1:5" ht="20" customHeight="1">
      <c r="A6625" s="19" t="s">
        <v>11514</v>
      </c>
      <c r="B6625" s="20" t="s">
        <v>11513</v>
      </c>
      <c r="C6625" s="21" t="s">
        <v>161723</v>
      </c>
      <c r="D6625" s="21" t="s">
        <v>296</v>
      </c>
      <c r="E6625" s="23"/>
    </row>
    <row r="6626" spans="1:5" ht="20" customHeight="1">
      <c r="A6626" s="19" t="s">
        <v>11515</v>
      </c>
      <c r="B6626" s="20" t="s">
        <v>11516</v>
      </c>
      <c r="C6626" s="21" t="s">
        <v>161724</v>
      </c>
      <c r="D6626" s="21" t="s">
        <v>345</v>
      </c>
      <c r="E6626" s="23"/>
    </row>
    <row r="6627" spans="1:5" ht="20" customHeight="1">
      <c r="A6627" s="19" t="s">
        <v>11517</v>
      </c>
      <c r="B6627" s="20" t="s">
        <v>11518</v>
      </c>
      <c r="C6627" s="21" t="s">
        <v>161725</v>
      </c>
      <c r="D6627" s="21" t="s">
        <v>345</v>
      </c>
      <c r="E6627" s="23"/>
    </row>
    <row r="6628" spans="1:5" ht="20" customHeight="1">
      <c r="A6628" s="19" t="s">
        <v>11519</v>
      </c>
      <c r="B6628" s="20" t="s">
        <v>11518</v>
      </c>
      <c r="C6628" s="21" t="s">
        <v>161725</v>
      </c>
      <c r="D6628" s="21" t="s">
        <v>345</v>
      </c>
      <c r="E6628" s="23"/>
    </row>
    <row r="6629" spans="1:5" ht="20" customHeight="1">
      <c r="A6629" s="19" t="s">
        <v>11520</v>
      </c>
      <c r="B6629" s="20" t="s">
        <v>11518</v>
      </c>
      <c r="C6629" s="21" t="s">
        <v>161725</v>
      </c>
      <c r="D6629" s="21" t="s">
        <v>345</v>
      </c>
      <c r="E6629" s="23"/>
    </row>
    <row r="6630" spans="1:5" ht="20" customHeight="1">
      <c r="A6630" s="19" t="s">
        <v>11521</v>
      </c>
      <c r="B6630" s="20" t="s">
        <v>11522</v>
      </c>
      <c r="C6630" s="21" t="s">
        <v>161726</v>
      </c>
      <c r="D6630" s="21" t="s">
        <v>296</v>
      </c>
      <c r="E6630" s="23"/>
    </row>
    <row r="6631" spans="1:5" ht="20" customHeight="1">
      <c r="A6631" s="19" t="s">
        <v>11523</v>
      </c>
      <c r="B6631" s="20" t="s">
        <v>11522</v>
      </c>
      <c r="C6631" s="21" t="s">
        <v>161726</v>
      </c>
      <c r="D6631" s="21" t="s">
        <v>296</v>
      </c>
      <c r="E6631" s="23"/>
    </row>
    <row r="6632" spans="1:5" ht="20" customHeight="1">
      <c r="A6632" s="19" t="s">
        <v>11524</v>
      </c>
      <c r="B6632" s="20" t="s">
        <v>11525</v>
      </c>
      <c r="C6632" s="21" t="s">
        <v>161727</v>
      </c>
      <c r="D6632" s="21" t="s">
        <v>296</v>
      </c>
      <c r="E6632" s="23"/>
    </row>
    <row r="6633" spans="1:5" ht="20" customHeight="1">
      <c r="A6633" s="19" t="s">
        <v>11526</v>
      </c>
      <c r="B6633" s="20" t="s">
        <v>11527</v>
      </c>
      <c r="C6633" s="21" t="s">
        <v>161728</v>
      </c>
      <c r="D6633" s="21" t="s">
        <v>345</v>
      </c>
      <c r="E6633" s="23"/>
    </row>
    <row r="6634" spans="1:5" ht="20" customHeight="1">
      <c r="A6634" s="19" t="s">
        <v>11528</v>
      </c>
      <c r="B6634" s="20" t="s">
        <v>11529</v>
      </c>
      <c r="C6634" s="21" t="s">
        <v>161729</v>
      </c>
      <c r="D6634" s="21" t="s">
        <v>296</v>
      </c>
      <c r="E6634" s="23"/>
    </row>
    <row r="6635" spans="1:5" ht="20" customHeight="1">
      <c r="A6635" s="19" t="s">
        <v>11530</v>
      </c>
      <c r="B6635" s="20" t="s">
        <v>11529</v>
      </c>
      <c r="C6635" s="21" t="s">
        <v>161729</v>
      </c>
      <c r="D6635" s="21" t="s">
        <v>296</v>
      </c>
      <c r="E6635" s="23"/>
    </row>
    <row r="6636" spans="1:5" ht="20" customHeight="1">
      <c r="A6636" s="19" t="s">
        <v>11531</v>
      </c>
      <c r="B6636" s="20" t="s">
        <v>11532</v>
      </c>
      <c r="C6636" s="21" t="s">
        <v>161730</v>
      </c>
      <c r="D6636" s="21" t="s">
        <v>296</v>
      </c>
      <c r="E6636" s="23"/>
    </row>
    <row r="6637" spans="1:5" ht="20" customHeight="1">
      <c r="A6637" s="19" t="s">
        <v>11533</v>
      </c>
      <c r="B6637" s="20" t="s">
        <v>11534</v>
      </c>
      <c r="C6637" s="21" t="s">
        <v>161731</v>
      </c>
      <c r="D6637" s="21" t="s">
        <v>345</v>
      </c>
      <c r="E6637" s="23"/>
    </row>
    <row r="6638" spans="1:5" ht="20" customHeight="1">
      <c r="A6638" s="19" t="s">
        <v>11535</v>
      </c>
      <c r="B6638" s="20" t="s">
        <v>11534</v>
      </c>
      <c r="C6638" s="21" t="s">
        <v>161731</v>
      </c>
      <c r="D6638" s="21" t="s">
        <v>345</v>
      </c>
      <c r="E6638" s="23"/>
    </row>
    <row r="6639" spans="1:5" ht="20" customHeight="1">
      <c r="A6639" s="19" t="s">
        <v>11536</v>
      </c>
      <c r="B6639" s="20" t="s">
        <v>11534</v>
      </c>
      <c r="C6639" s="21" t="s">
        <v>161731</v>
      </c>
      <c r="D6639" s="21" t="s">
        <v>345</v>
      </c>
      <c r="E6639" s="23"/>
    </row>
    <row r="6640" spans="1:5" ht="20" customHeight="1">
      <c r="A6640" s="19" t="s">
        <v>11537</v>
      </c>
      <c r="B6640" s="20" t="s">
        <v>11538</v>
      </c>
      <c r="C6640" s="21" t="s">
        <v>158449</v>
      </c>
      <c r="D6640" s="21" t="s">
        <v>296</v>
      </c>
      <c r="E6640" s="23"/>
    </row>
    <row r="6641" spans="1:5" ht="20" customHeight="1">
      <c r="A6641" s="19" t="s">
        <v>11539</v>
      </c>
      <c r="B6641" s="20" t="s">
        <v>11540</v>
      </c>
      <c r="C6641" s="21" t="s">
        <v>161732</v>
      </c>
      <c r="D6641" s="21" t="s">
        <v>296</v>
      </c>
      <c r="E6641" s="23"/>
    </row>
    <row r="6642" spans="1:5" ht="20" customHeight="1">
      <c r="A6642" s="19" t="s">
        <v>11541</v>
      </c>
      <c r="B6642" s="20" t="s">
        <v>11542</v>
      </c>
      <c r="C6642" s="21" t="s">
        <v>161733</v>
      </c>
      <c r="D6642" s="21" t="s">
        <v>296</v>
      </c>
      <c r="E6642" s="23"/>
    </row>
    <row r="6643" spans="1:5" ht="20" customHeight="1">
      <c r="A6643" s="19" t="s">
        <v>11543</v>
      </c>
      <c r="B6643" s="20" t="s">
        <v>11544</v>
      </c>
      <c r="C6643" s="21" t="s">
        <v>161734</v>
      </c>
      <c r="D6643" s="21" t="s">
        <v>345</v>
      </c>
      <c r="E6643" s="23"/>
    </row>
    <row r="6644" spans="1:5" ht="20" customHeight="1">
      <c r="A6644" s="19" t="s">
        <v>11545</v>
      </c>
      <c r="B6644" s="20" t="s">
        <v>11544</v>
      </c>
      <c r="C6644" s="21" t="s">
        <v>161734</v>
      </c>
      <c r="D6644" s="21" t="s">
        <v>345</v>
      </c>
      <c r="E6644" s="23"/>
    </row>
    <row r="6645" spans="1:5" ht="20" customHeight="1">
      <c r="A6645" s="19" t="s">
        <v>11546</v>
      </c>
      <c r="B6645" s="20" t="s">
        <v>11544</v>
      </c>
      <c r="C6645" s="21" t="s">
        <v>161734</v>
      </c>
      <c r="D6645" s="21" t="s">
        <v>345</v>
      </c>
      <c r="E6645" s="23"/>
    </row>
    <row r="6646" spans="1:5" ht="20" customHeight="1">
      <c r="A6646" s="19" t="s">
        <v>11547</v>
      </c>
      <c r="B6646" s="20" t="s">
        <v>11548</v>
      </c>
      <c r="C6646" s="21" t="s">
        <v>161735</v>
      </c>
      <c r="D6646" s="21" t="s">
        <v>345</v>
      </c>
      <c r="E6646" s="23"/>
    </row>
    <row r="6647" spans="1:5" ht="20" customHeight="1">
      <c r="A6647" s="19" t="s">
        <v>11549</v>
      </c>
      <c r="B6647" s="20" t="s">
        <v>11550</v>
      </c>
      <c r="C6647" s="21" t="s">
        <v>160784</v>
      </c>
      <c r="D6647" s="21" t="s">
        <v>345</v>
      </c>
      <c r="E6647" s="23"/>
    </row>
    <row r="6648" spans="1:5" ht="20" customHeight="1">
      <c r="A6648" s="19" t="s">
        <v>11551</v>
      </c>
      <c r="B6648" s="20" t="s">
        <v>11550</v>
      </c>
      <c r="C6648" s="21" t="s">
        <v>160784</v>
      </c>
      <c r="D6648" s="21" t="s">
        <v>345</v>
      </c>
      <c r="E6648" s="23"/>
    </row>
    <row r="6649" spans="1:5" ht="20" customHeight="1">
      <c r="A6649" s="19" t="s">
        <v>11552</v>
      </c>
      <c r="B6649" s="20" t="s">
        <v>11553</v>
      </c>
      <c r="C6649" s="21" t="s">
        <v>161736</v>
      </c>
      <c r="D6649" s="21" t="s">
        <v>345</v>
      </c>
      <c r="E6649" s="23"/>
    </row>
    <row r="6650" spans="1:5" ht="20" customHeight="1">
      <c r="A6650" s="19" t="s">
        <v>11554</v>
      </c>
      <c r="B6650" s="20" t="s">
        <v>11555</v>
      </c>
      <c r="C6650" s="21" t="s">
        <v>161664</v>
      </c>
      <c r="D6650" s="21" t="s">
        <v>345</v>
      </c>
      <c r="E6650" s="23"/>
    </row>
    <row r="6651" spans="1:5" ht="20" customHeight="1">
      <c r="A6651" s="19" t="s">
        <v>11556</v>
      </c>
      <c r="B6651" s="20" t="s">
        <v>11557</v>
      </c>
      <c r="C6651" s="21" t="s">
        <v>161737</v>
      </c>
      <c r="D6651" s="21" t="s">
        <v>345</v>
      </c>
      <c r="E6651" s="23"/>
    </row>
    <row r="6652" spans="1:5" ht="20" customHeight="1">
      <c r="A6652" s="19" t="s">
        <v>11558</v>
      </c>
      <c r="B6652" s="20" t="s">
        <v>11557</v>
      </c>
      <c r="C6652" s="21" t="s">
        <v>161737</v>
      </c>
      <c r="D6652" s="21" t="s">
        <v>345</v>
      </c>
      <c r="E6652" s="23"/>
    </row>
    <row r="6653" spans="1:5" ht="20" customHeight="1">
      <c r="A6653" s="19" t="s">
        <v>11559</v>
      </c>
      <c r="B6653" s="20" t="s">
        <v>11560</v>
      </c>
      <c r="C6653" s="21" t="s">
        <v>161738</v>
      </c>
      <c r="D6653" s="21" t="s">
        <v>296</v>
      </c>
      <c r="E6653" s="23"/>
    </row>
    <row r="6654" spans="1:5" ht="20" customHeight="1">
      <c r="A6654" s="19" t="s">
        <v>11561</v>
      </c>
      <c r="B6654" s="20" t="s">
        <v>11562</v>
      </c>
      <c r="C6654" s="21" t="s">
        <v>161739</v>
      </c>
      <c r="D6654" s="21" t="s">
        <v>345</v>
      </c>
      <c r="E6654" s="23"/>
    </row>
    <row r="6655" spans="1:5" ht="20" customHeight="1">
      <c r="A6655" s="19" t="s">
        <v>11563</v>
      </c>
      <c r="B6655" s="24">
        <v>100</v>
      </c>
      <c r="C6655" s="21" t="s">
        <v>161740</v>
      </c>
      <c r="D6655" s="21" t="s">
        <v>345</v>
      </c>
      <c r="E6655" s="23"/>
    </row>
    <row r="6656" spans="1:5" ht="20" customHeight="1">
      <c r="A6656" s="19" t="s">
        <v>11564</v>
      </c>
      <c r="B6656" s="20" t="s">
        <v>11565</v>
      </c>
      <c r="C6656" s="21" t="s">
        <v>161741</v>
      </c>
      <c r="D6656" s="21" t="s">
        <v>345</v>
      </c>
      <c r="E6656" s="23"/>
    </row>
    <row r="6657" spans="1:5" ht="20" customHeight="1">
      <c r="A6657" s="19" t="s">
        <v>11566</v>
      </c>
      <c r="B6657" s="20" t="s">
        <v>11567</v>
      </c>
      <c r="C6657" s="21" t="s">
        <v>161742</v>
      </c>
      <c r="D6657" s="21" t="s">
        <v>345</v>
      </c>
      <c r="E6657" s="23"/>
    </row>
    <row r="6658" spans="1:5" ht="20" customHeight="1">
      <c r="A6658" s="19" t="s">
        <v>11568</v>
      </c>
      <c r="B6658" s="20" t="s">
        <v>11569</v>
      </c>
      <c r="C6658" s="21" t="s">
        <v>161743</v>
      </c>
      <c r="D6658" s="21" t="s">
        <v>345</v>
      </c>
      <c r="E6658" s="23"/>
    </row>
    <row r="6659" spans="1:5" ht="20" customHeight="1">
      <c r="A6659" s="19" t="s">
        <v>11570</v>
      </c>
      <c r="B6659" s="20" t="s">
        <v>11571</v>
      </c>
      <c r="C6659" s="21" t="s">
        <v>161744</v>
      </c>
      <c r="D6659" s="21" t="s">
        <v>296</v>
      </c>
      <c r="E6659" s="23"/>
    </row>
    <row r="6660" spans="1:5" ht="20" customHeight="1">
      <c r="A6660" s="19" t="s">
        <v>11572</v>
      </c>
      <c r="B6660" s="20" t="s">
        <v>11573</v>
      </c>
      <c r="C6660" s="21" t="s">
        <v>161745</v>
      </c>
      <c r="D6660" s="21" t="s">
        <v>296</v>
      </c>
      <c r="E6660" s="23"/>
    </row>
    <row r="6661" spans="1:5" ht="20" customHeight="1">
      <c r="A6661" s="19" t="s">
        <v>11574</v>
      </c>
      <c r="B6661" s="20" t="s">
        <v>11575</v>
      </c>
      <c r="C6661" s="21" t="s">
        <v>161746</v>
      </c>
      <c r="D6661" s="21" t="s">
        <v>345</v>
      </c>
      <c r="E6661" s="23"/>
    </row>
    <row r="6662" spans="1:5" ht="20" customHeight="1">
      <c r="A6662" s="19" t="s">
        <v>11576</v>
      </c>
      <c r="B6662" s="20" t="s">
        <v>11575</v>
      </c>
      <c r="C6662" s="21" t="s">
        <v>161746</v>
      </c>
      <c r="D6662" s="21" t="s">
        <v>345</v>
      </c>
      <c r="E6662" s="23"/>
    </row>
    <row r="6663" spans="1:5" ht="20" customHeight="1">
      <c r="A6663" s="19" t="s">
        <v>11577</v>
      </c>
      <c r="B6663" s="20" t="s">
        <v>11578</v>
      </c>
      <c r="C6663" s="21" t="s">
        <v>161747</v>
      </c>
      <c r="D6663" s="21" t="s">
        <v>345</v>
      </c>
      <c r="E6663" s="23"/>
    </row>
    <row r="6664" spans="1:5" ht="20" customHeight="1">
      <c r="A6664" s="19" t="s">
        <v>11579</v>
      </c>
      <c r="B6664" s="20" t="s">
        <v>11580</v>
      </c>
      <c r="C6664" s="21" t="s">
        <v>161748</v>
      </c>
      <c r="D6664" s="21" t="s">
        <v>345</v>
      </c>
      <c r="E6664" s="23"/>
    </row>
    <row r="6665" spans="1:5" ht="20" customHeight="1">
      <c r="A6665" s="19" t="s">
        <v>11581</v>
      </c>
      <c r="B6665" s="20" t="s">
        <v>11582</v>
      </c>
      <c r="C6665" s="21" t="s">
        <v>161749</v>
      </c>
      <c r="D6665" s="21" t="s">
        <v>296</v>
      </c>
      <c r="E6665" s="23"/>
    </row>
    <row r="6666" spans="1:5" ht="20" customHeight="1">
      <c r="A6666" s="19" t="s">
        <v>11583</v>
      </c>
      <c r="B6666" s="20" t="s">
        <v>11584</v>
      </c>
      <c r="C6666" s="21" t="s">
        <v>161750</v>
      </c>
      <c r="D6666" s="21" t="s">
        <v>296</v>
      </c>
      <c r="E6666" s="23"/>
    </row>
    <row r="6667" spans="1:5" ht="20" customHeight="1">
      <c r="A6667" s="19" t="s">
        <v>11585</v>
      </c>
      <c r="B6667" s="20" t="s">
        <v>11586</v>
      </c>
      <c r="C6667" s="21" t="s">
        <v>161751</v>
      </c>
      <c r="D6667" s="21" t="s">
        <v>345</v>
      </c>
      <c r="E6667" s="23"/>
    </row>
    <row r="6668" spans="1:5" ht="20" customHeight="1">
      <c r="A6668" s="19" t="s">
        <v>11587</v>
      </c>
      <c r="B6668" s="20" t="s">
        <v>11588</v>
      </c>
      <c r="C6668" s="21" t="s">
        <v>161752</v>
      </c>
      <c r="D6668" s="21" t="s">
        <v>296</v>
      </c>
      <c r="E6668" s="23"/>
    </row>
    <row r="6669" spans="1:5" ht="20" customHeight="1">
      <c r="A6669" s="19" t="s">
        <v>11589</v>
      </c>
      <c r="B6669" s="20" t="s">
        <v>11590</v>
      </c>
      <c r="C6669" s="21" t="s">
        <v>161753</v>
      </c>
      <c r="D6669" s="21" t="s">
        <v>296</v>
      </c>
      <c r="E6669" s="23"/>
    </row>
    <row r="6670" spans="1:5" ht="20" customHeight="1">
      <c r="A6670" s="19" t="s">
        <v>11591</v>
      </c>
      <c r="B6670" s="20" t="s">
        <v>11592</v>
      </c>
      <c r="C6670" s="21" t="s">
        <v>161754</v>
      </c>
      <c r="D6670" s="21" t="s">
        <v>345</v>
      </c>
      <c r="E6670" s="23"/>
    </row>
    <row r="6671" spans="1:5" ht="20" customHeight="1">
      <c r="A6671" s="19" t="s">
        <v>11593</v>
      </c>
      <c r="B6671" s="20" t="s">
        <v>11594</v>
      </c>
      <c r="C6671" s="21" t="s">
        <v>161755</v>
      </c>
      <c r="D6671" s="21" t="s">
        <v>296</v>
      </c>
      <c r="E6671" s="23"/>
    </row>
    <row r="6672" spans="1:5" ht="20" customHeight="1">
      <c r="A6672" s="19" t="s">
        <v>11595</v>
      </c>
      <c r="B6672" s="20" t="s">
        <v>11596</v>
      </c>
      <c r="C6672" s="21" t="s">
        <v>161756</v>
      </c>
      <c r="D6672" s="21" t="s">
        <v>345</v>
      </c>
      <c r="E6672" s="23"/>
    </row>
    <row r="6673" spans="1:5" ht="20" customHeight="1">
      <c r="A6673" s="19" t="s">
        <v>11597</v>
      </c>
      <c r="B6673" s="20" t="s">
        <v>11596</v>
      </c>
      <c r="C6673" s="21" t="s">
        <v>161756</v>
      </c>
      <c r="D6673" s="21" t="s">
        <v>345</v>
      </c>
      <c r="E6673" s="23"/>
    </row>
    <row r="6674" spans="1:5" ht="20" customHeight="1">
      <c r="A6674" s="19" t="s">
        <v>11598</v>
      </c>
      <c r="B6674" s="20" t="s">
        <v>11599</v>
      </c>
      <c r="C6674" s="21" t="s">
        <v>161757</v>
      </c>
      <c r="D6674" s="21" t="s">
        <v>345</v>
      </c>
      <c r="E6674" s="23"/>
    </row>
    <row r="6675" spans="1:5" ht="20" customHeight="1">
      <c r="A6675" s="19" t="s">
        <v>11600</v>
      </c>
      <c r="B6675" s="20" t="s">
        <v>11601</v>
      </c>
      <c r="C6675" s="21" t="s">
        <v>161758</v>
      </c>
      <c r="D6675" s="21" t="s">
        <v>296</v>
      </c>
      <c r="E6675" s="23"/>
    </row>
    <row r="6676" spans="1:5" ht="20" customHeight="1">
      <c r="A6676" s="19" t="s">
        <v>11602</v>
      </c>
      <c r="B6676" s="20" t="s">
        <v>11603</v>
      </c>
      <c r="C6676" s="21" t="s">
        <v>158758</v>
      </c>
      <c r="D6676" s="21" t="s">
        <v>345</v>
      </c>
      <c r="E6676" s="23"/>
    </row>
    <row r="6677" spans="1:5" ht="20" customHeight="1">
      <c r="A6677" s="19" t="s">
        <v>11604</v>
      </c>
      <c r="B6677" s="20" t="s">
        <v>11605</v>
      </c>
      <c r="C6677" s="21" t="s">
        <v>161759</v>
      </c>
      <c r="D6677" s="21" t="s">
        <v>345</v>
      </c>
      <c r="E6677" s="23"/>
    </row>
    <row r="6678" spans="1:5" ht="20" customHeight="1">
      <c r="A6678" s="19" t="s">
        <v>11606</v>
      </c>
      <c r="B6678" s="20" t="s">
        <v>11607</v>
      </c>
      <c r="C6678" s="21" t="s">
        <v>161760</v>
      </c>
      <c r="D6678" s="21" t="s">
        <v>296</v>
      </c>
      <c r="E6678" s="23"/>
    </row>
    <row r="6679" spans="1:5" ht="20" customHeight="1">
      <c r="A6679" s="19" t="s">
        <v>11608</v>
      </c>
      <c r="B6679" s="20" t="s">
        <v>11609</v>
      </c>
      <c r="C6679" s="21" t="s">
        <v>161761</v>
      </c>
      <c r="D6679" s="21" t="s">
        <v>345</v>
      </c>
      <c r="E6679" s="23"/>
    </row>
    <row r="6680" spans="1:5" ht="20" customHeight="1">
      <c r="A6680" s="19" t="s">
        <v>11610</v>
      </c>
      <c r="B6680" s="20" t="s">
        <v>11611</v>
      </c>
      <c r="C6680" s="21" t="s">
        <v>161762</v>
      </c>
      <c r="D6680" s="21" t="s">
        <v>139</v>
      </c>
      <c r="E6680" s="23"/>
    </row>
    <row r="6681" spans="1:5" ht="20" customHeight="1">
      <c r="A6681" s="19" t="s">
        <v>11612</v>
      </c>
      <c r="B6681" s="20" t="s">
        <v>11613</v>
      </c>
      <c r="C6681" s="21" t="s">
        <v>161763</v>
      </c>
      <c r="D6681" s="21" t="s">
        <v>296</v>
      </c>
      <c r="E6681" s="23"/>
    </row>
    <row r="6682" spans="1:5" ht="20" customHeight="1">
      <c r="A6682" s="19" t="s">
        <v>11614</v>
      </c>
      <c r="B6682" s="20" t="s">
        <v>11615</v>
      </c>
      <c r="C6682" s="21" t="s">
        <v>161764</v>
      </c>
      <c r="D6682" s="21" t="s">
        <v>345</v>
      </c>
      <c r="E6682" s="23"/>
    </row>
    <row r="6683" spans="1:5" ht="20" customHeight="1">
      <c r="A6683" s="19" t="s">
        <v>11616</v>
      </c>
      <c r="B6683" s="20" t="s">
        <v>11615</v>
      </c>
      <c r="C6683" s="21" t="s">
        <v>161764</v>
      </c>
      <c r="D6683" s="21" t="s">
        <v>345</v>
      </c>
      <c r="E6683" s="23"/>
    </row>
    <row r="6684" spans="1:5" ht="20" customHeight="1">
      <c r="A6684" s="19" t="s">
        <v>11617</v>
      </c>
      <c r="B6684" s="20" t="s">
        <v>11615</v>
      </c>
      <c r="C6684" s="21" t="s">
        <v>161764</v>
      </c>
      <c r="D6684" s="21" t="s">
        <v>345</v>
      </c>
      <c r="E6684" s="23"/>
    </row>
    <row r="6685" spans="1:5" ht="20" customHeight="1">
      <c r="A6685" s="19" t="s">
        <v>11618</v>
      </c>
      <c r="B6685" s="20" t="s">
        <v>11615</v>
      </c>
      <c r="C6685" s="21" t="s">
        <v>161764</v>
      </c>
      <c r="D6685" s="21" t="s">
        <v>345</v>
      </c>
      <c r="E6685" s="23"/>
    </row>
    <row r="6686" spans="1:5" ht="20" customHeight="1">
      <c r="A6686" s="19" t="s">
        <v>11619</v>
      </c>
      <c r="B6686" s="20" t="s">
        <v>11620</v>
      </c>
      <c r="C6686" s="21" t="s">
        <v>161765</v>
      </c>
      <c r="D6686" s="21" t="s">
        <v>296</v>
      </c>
      <c r="E6686" s="23"/>
    </row>
    <row r="6687" spans="1:5" ht="20" customHeight="1">
      <c r="A6687" s="19" t="s">
        <v>11621</v>
      </c>
      <c r="B6687" s="20" t="s">
        <v>11622</v>
      </c>
      <c r="C6687" s="21" t="s">
        <v>161766</v>
      </c>
      <c r="D6687" s="21" t="s">
        <v>345</v>
      </c>
      <c r="E6687" s="23"/>
    </row>
    <row r="6688" spans="1:5" ht="20" customHeight="1">
      <c r="A6688" s="19" t="s">
        <v>11623</v>
      </c>
      <c r="B6688" s="20" t="s">
        <v>11624</v>
      </c>
      <c r="C6688" s="21" t="s">
        <v>161767</v>
      </c>
      <c r="D6688" s="21" t="s">
        <v>345</v>
      </c>
      <c r="E6688" s="23"/>
    </row>
    <row r="6689" spans="1:5" ht="20" customHeight="1">
      <c r="A6689" s="19" t="s">
        <v>11625</v>
      </c>
      <c r="B6689" s="20" t="s">
        <v>11624</v>
      </c>
      <c r="C6689" s="21" t="s">
        <v>161767</v>
      </c>
      <c r="D6689" s="21" t="s">
        <v>345</v>
      </c>
      <c r="E6689" s="23"/>
    </row>
    <row r="6690" spans="1:5" ht="20" customHeight="1">
      <c r="A6690" s="19" t="s">
        <v>11626</v>
      </c>
      <c r="B6690" s="20" t="s">
        <v>11627</v>
      </c>
      <c r="C6690" s="21" t="s">
        <v>161768</v>
      </c>
      <c r="D6690" s="21" t="s">
        <v>345</v>
      </c>
      <c r="E6690" s="23"/>
    </row>
    <row r="6691" spans="1:5" ht="20" customHeight="1">
      <c r="A6691" s="19" t="s">
        <v>11628</v>
      </c>
      <c r="B6691" s="20" t="s">
        <v>11629</v>
      </c>
      <c r="C6691" s="21" t="s">
        <v>161769</v>
      </c>
      <c r="D6691" s="21" t="s">
        <v>345</v>
      </c>
      <c r="E6691" s="23"/>
    </row>
    <row r="6692" spans="1:5" ht="20" customHeight="1">
      <c r="A6692" s="19" t="s">
        <v>11630</v>
      </c>
      <c r="B6692" s="20" t="s">
        <v>11631</v>
      </c>
      <c r="C6692" s="21" t="s">
        <v>161770</v>
      </c>
      <c r="D6692" s="21" t="s">
        <v>345</v>
      </c>
      <c r="E6692" s="23"/>
    </row>
    <row r="6693" spans="1:5" ht="20" customHeight="1">
      <c r="A6693" s="19" t="s">
        <v>11632</v>
      </c>
      <c r="B6693" s="20" t="s">
        <v>11631</v>
      </c>
      <c r="C6693" s="21" t="s">
        <v>161770</v>
      </c>
      <c r="D6693" s="21" t="s">
        <v>345</v>
      </c>
      <c r="E6693" s="23"/>
    </row>
    <row r="6694" spans="1:5" ht="20" customHeight="1">
      <c r="A6694" s="19" t="s">
        <v>11633</v>
      </c>
      <c r="B6694" s="20" t="s">
        <v>11634</v>
      </c>
      <c r="C6694" s="21" t="s">
        <v>161771</v>
      </c>
      <c r="D6694" s="21" t="s">
        <v>296</v>
      </c>
      <c r="E6694" s="23"/>
    </row>
    <row r="6695" spans="1:5" ht="20" customHeight="1">
      <c r="A6695" s="19" t="s">
        <v>11635</v>
      </c>
      <c r="B6695" s="20" t="s">
        <v>11636</v>
      </c>
      <c r="C6695" s="21" t="s">
        <v>161772</v>
      </c>
      <c r="D6695" s="21" t="s">
        <v>345</v>
      </c>
      <c r="E6695" s="23"/>
    </row>
    <row r="6696" spans="1:5" ht="20" customHeight="1">
      <c r="A6696" s="19" t="s">
        <v>11637</v>
      </c>
      <c r="B6696" s="20" t="s">
        <v>11638</v>
      </c>
      <c r="C6696" s="21" t="s">
        <v>161773</v>
      </c>
      <c r="D6696" s="21" t="s">
        <v>345</v>
      </c>
      <c r="E6696" s="23"/>
    </row>
    <row r="6697" spans="1:5" ht="20" customHeight="1">
      <c r="A6697" s="19" t="s">
        <v>11639</v>
      </c>
      <c r="B6697" s="24">
        <v>100</v>
      </c>
      <c r="C6697" s="21" t="s">
        <v>161774</v>
      </c>
      <c r="D6697" s="21" t="s">
        <v>345</v>
      </c>
      <c r="E6697" s="23"/>
    </row>
    <row r="6698" spans="1:5" ht="20" customHeight="1">
      <c r="A6698" s="19" t="s">
        <v>11640</v>
      </c>
      <c r="B6698" s="20" t="s">
        <v>11641</v>
      </c>
      <c r="C6698" s="21" t="s">
        <v>161775</v>
      </c>
      <c r="D6698" s="21" t="s">
        <v>345</v>
      </c>
      <c r="E6698" s="23"/>
    </row>
    <row r="6699" spans="1:5" ht="20" customHeight="1">
      <c r="A6699" s="19" t="s">
        <v>11642</v>
      </c>
      <c r="B6699" s="20" t="s">
        <v>11643</v>
      </c>
      <c r="C6699" s="21" t="s">
        <v>160539</v>
      </c>
      <c r="D6699" s="21" t="s">
        <v>296</v>
      </c>
      <c r="E6699" s="23"/>
    </row>
    <row r="6700" spans="1:5" ht="20" customHeight="1">
      <c r="A6700" s="19" t="s">
        <v>11644</v>
      </c>
      <c r="B6700" s="20" t="s">
        <v>11645</v>
      </c>
      <c r="C6700" s="21" t="s">
        <v>161776</v>
      </c>
      <c r="D6700" s="21" t="s">
        <v>296</v>
      </c>
      <c r="E6700" s="23"/>
    </row>
    <row r="6701" spans="1:5" ht="20" customHeight="1">
      <c r="A6701" s="19" t="s">
        <v>11646</v>
      </c>
      <c r="B6701" s="20" t="s">
        <v>11647</v>
      </c>
      <c r="C6701" s="21" t="s">
        <v>161777</v>
      </c>
      <c r="D6701" s="21" t="s">
        <v>345</v>
      </c>
      <c r="E6701" s="23"/>
    </row>
    <row r="6702" spans="1:5" ht="20" customHeight="1">
      <c r="A6702" s="19" t="s">
        <v>11648</v>
      </c>
      <c r="B6702" s="20" t="s">
        <v>11649</v>
      </c>
      <c r="C6702" s="21" t="s">
        <v>161778</v>
      </c>
      <c r="D6702" s="21" t="s">
        <v>296</v>
      </c>
      <c r="E6702" s="23"/>
    </row>
    <row r="6703" spans="1:5" ht="20" customHeight="1">
      <c r="A6703" s="19" t="s">
        <v>11650</v>
      </c>
      <c r="B6703" s="20" t="s">
        <v>11651</v>
      </c>
      <c r="C6703" s="21" t="s">
        <v>161779</v>
      </c>
      <c r="D6703" s="21" t="s">
        <v>345</v>
      </c>
      <c r="E6703" s="23"/>
    </row>
    <row r="6704" spans="1:5" ht="20" customHeight="1">
      <c r="A6704" s="19" t="s">
        <v>11652</v>
      </c>
      <c r="B6704" s="20" t="s">
        <v>11651</v>
      </c>
      <c r="C6704" s="21" t="s">
        <v>161779</v>
      </c>
      <c r="D6704" s="21" t="s">
        <v>345</v>
      </c>
      <c r="E6704" s="23"/>
    </row>
    <row r="6705" spans="1:5" ht="20" customHeight="1">
      <c r="A6705" s="19" t="s">
        <v>11653</v>
      </c>
      <c r="B6705" s="20" t="s">
        <v>11654</v>
      </c>
      <c r="C6705" s="21" t="s">
        <v>161780</v>
      </c>
      <c r="D6705" s="21" t="s">
        <v>296</v>
      </c>
      <c r="E6705" s="23"/>
    </row>
    <row r="6706" spans="1:5" ht="20" customHeight="1">
      <c r="A6706" s="19" t="s">
        <v>11655</v>
      </c>
      <c r="B6706" s="20" t="s">
        <v>11656</v>
      </c>
      <c r="C6706" s="21" t="s">
        <v>159409</v>
      </c>
      <c r="D6706" s="21" t="s">
        <v>345</v>
      </c>
      <c r="E6706" s="23"/>
    </row>
    <row r="6707" spans="1:5" ht="20" customHeight="1">
      <c r="A6707" s="19" t="s">
        <v>11657</v>
      </c>
      <c r="B6707" s="20" t="s">
        <v>11658</v>
      </c>
      <c r="C6707" s="21" t="s">
        <v>161781</v>
      </c>
      <c r="D6707" s="21" t="s">
        <v>345</v>
      </c>
      <c r="E6707" s="23"/>
    </row>
    <row r="6708" spans="1:5" ht="20" customHeight="1">
      <c r="A6708" s="19" t="s">
        <v>11659</v>
      </c>
      <c r="B6708" s="24">
        <v>100</v>
      </c>
      <c r="C6708" s="21" t="s">
        <v>161782</v>
      </c>
      <c r="D6708" s="21" t="s">
        <v>345</v>
      </c>
      <c r="E6708" s="23"/>
    </row>
    <row r="6709" spans="1:5" ht="20" customHeight="1">
      <c r="A6709" s="19" t="s">
        <v>11660</v>
      </c>
      <c r="B6709" s="20" t="s">
        <v>11661</v>
      </c>
      <c r="C6709" s="21" t="s">
        <v>161783</v>
      </c>
      <c r="D6709" s="21" t="s">
        <v>345</v>
      </c>
      <c r="E6709" s="23"/>
    </row>
    <row r="6710" spans="1:5" ht="20" customHeight="1">
      <c r="A6710" s="19" t="s">
        <v>11662</v>
      </c>
      <c r="B6710" s="20" t="s">
        <v>11663</v>
      </c>
      <c r="C6710" s="21" t="s">
        <v>161784</v>
      </c>
      <c r="D6710" s="21" t="s">
        <v>296</v>
      </c>
      <c r="E6710" s="23"/>
    </row>
    <row r="6711" spans="1:5" ht="20" customHeight="1">
      <c r="A6711" s="19" t="s">
        <v>11664</v>
      </c>
      <c r="B6711" s="20" t="s">
        <v>11665</v>
      </c>
      <c r="C6711" s="21" t="s">
        <v>161785</v>
      </c>
      <c r="D6711" s="21" t="s">
        <v>296</v>
      </c>
      <c r="E6711" s="23"/>
    </row>
    <row r="6712" spans="1:5" ht="20" customHeight="1">
      <c r="A6712" s="19" t="s">
        <v>11666</v>
      </c>
      <c r="B6712" s="20" t="s">
        <v>11667</v>
      </c>
      <c r="C6712" s="21" t="s">
        <v>161786</v>
      </c>
      <c r="D6712" s="21" t="s">
        <v>296</v>
      </c>
      <c r="E6712" s="23"/>
    </row>
    <row r="6713" spans="1:5" ht="20" customHeight="1">
      <c r="A6713" s="19" t="s">
        <v>11668</v>
      </c>
      <c r="B6713" s="20" t="s">
        <v>11669</v>
      </c>
      <c r="C6713" s="21" t="s">
        <v>161787</v>
      </c>
      <c r="D6713" s="21" t="s">
        <v>296</v>
      </c>
      <c r="E6713" s="23"/>
    </row>
    <row r="6714" spans="1:5" ht="20" customHeight="1">
      <c r="A6714" s="19" t="s">
        <v>11670</v>
      </c>
      <c r="B6714" s="20" t="s">
        <v>11671</v>
      </c>
      <c r="C6714" s="21" t="s">
        <v>161788</v>
      </c>
      <c r="D6714" s="21" t="s">
        <v>345</v>
      </c>
      <c r="E6714" s="23"/>
    </row>
    <row r="6715" spans="1:5" ht="20" customHeight="1">
      <c r="A6715" s="19" t="s">
        <v>11672</v>
      </c>
      <c r="B6715" s="20" t="s">
        <v>11673</v>
      </c>
      <c r="C6715" s="21" t="s">
        <v>161789</v>
      </c>
      <c r="D6715" s="21" t="s">
        <v>296</v>
      </c>
      <c r="E6715" s="23"/>
    </row>
    <row r="6716" spans="1:5" ht="20" customHeight="1">
      <c r="A6716" s="19" t="s">
        <v>11674</v>
      </c>
      <c r="B6716" s="20" t="s">
        <v>11675</v>
      </c>
      <c r="C6716" s="21" t="s">
        <v>161790</v>
      </c>
      <c r="D6716" s="21" t="s">
        <v>345</v>
      </c>
      <c r="E6716" s="23"/>
    </row>
    <row r="6717" spans="1:5" ht="20" customHeight="1">
      <c r="A6717" s="19" t="s">
        <v>11676</v>
      </c>
      <c r="B6717" s="20" t="s">
        <v>11675</v>
      </c>
      <c r="C6717" s="21" t="s">
        <v>161790</v>
      </c>
      <c r="D6717" s="21" t="s">
        <v>345</v>
      </c>
      <c r="E6717" s="23"/>
    </row>
    <row r="6718" spans="1:5" ht="20" customHeight="1">
      <c r="A6718" s="19" t="s">
        <v>11677</v>
      </c>
      <c r="B6718" s="20" t="s">
        <v>11678</v>
      </c>
      <c r="C6718" s="21" t="s">
        <v>161791</v>
      </c>
      <c r="D6718" s="21" t="s">
        <v>296</v>
      </c>
      <c r="E6718" s="23"/>
    </row>
    <row r="6719" spans="1:5" ht="20" customHeight="1">
      <c r="A6719" s="19" t="s">
        <v>11679</v>
      </c>
      <c r="B6719" s="20" t="s">
        <v>11678</v>
      </c>
      <c r="C6719" s="21" t="s">
        <v>161791</v>
      </c>
      <c r="D6719" s="21" t="s">
        <v>296</v>
      </c>
      <c r="E6719" s="23"/>
    </row>
    <row r="6720" spans="1:5" ht="20" customHeight="1">
      <c r="A6720" s="19" t="s">
        <v>11680</v>
      </c>
      <c r="B6720" s="20" t="s">
        <v>11678</v>
      </c>
      <c r="C6720" s="21" t="s">
        <v>161791</v>
      </c>
      <c r="D6720" s="21" t="s">
        <v>296</v>
      </c>
      <c r="E6720" s="23"/>
    </row>
    <row r="6721" spans="1:5" ht="20" customHeight="1">
      <c r="A6721" s="19" t="s">
        <v>11681</v>
      </c>
      <c r="B6721" s="20" t="s">
        <v>11682</v>
      </c>
      <c r="C6721" s="21" t="s">
        <v>161792</v>
      </c>
      <c r="D6721" s="21" t="s">
        <v>345</v>
      </c>
      <c r="E6721" s="23"/>
    </row>
    <row r="6722" spans="1:5" ht="20" customHeight="1">
      <c r="A6722" s="19" t="s">
        <v>11683</v>
      </c>
      <c r="B6722" s="20" t="s">
        <v>11684</v>
      </c>
      <c r="C6722" s="21" t="s">
        <v>157118</v>
      </c>
      <c r="D6722" s="21" t="s">
        <v>296</v>
      </c>
      <c r="E6722" s="23"/>
    </row>
    <row r="6723" spans="1:5" ht="20" customHeight="1">
      <c r="A6723" s="19" t="s">
        <v>11685</v>
      </c>
      <c r="B6723" s="20" t="s">
        <v>11686</v>
      </c>
      <c r="C6723" s="21" t="s">
        <v>161793</v>
      </c>
      <c r="D6723" s="21" t="s">
        <v>345</v>
      </c>
      <c r="E6723" s="23"/>
    </row>
    <row r="6724" spans="1:5" ht="20" customHeight="1">
      <c r="A6724" s="19" t="s">
        <v>11687</v>
      </c>
      <c r="B6724" s="20" t="s">
        <v>11688</v>
      </c>
      <c r="C6724" s="21" t="s">
        <v>161794</v>
      </c>
      <c r="D6724" s="21" t="s">
        <v>296</v>
      </c>
      <c r="E6724" s="23"/>
    </row>
    <row r="6725" spans="1:5" ht="20" customHeight="1">
      <c r="A6725" s="19" t="s">
        <v>11689</v>
      </c>
      <c r="B6725" s="20" t="s">
        <v>11690</v>
      </c>
      <c r="C6725" s="21" t="s">
        <v>161795</v>
      </c>
      <c r="D6725" s="21" t="s">
        <v>296</v>
      </c>
      <c r="E6725" s="23"/>
    </row>
    <row r="6726" spans="1:5" ht="20" customHeight="1">
      <c r="A6726" s="19" t="s">
        <v>11691</v>
      </c>
      <c r="B6726" s="20" t="s">
        <v>11692</v>
      </c>
      <c r="C6726" s="21" t="s">
        <v>161796</v>
      </c>
      <c r="D6726" s="21" t="s">
        <v>345</v>
      </c>
      <c r="E6726" s="23"/>
    </row>
    <row r="6727" spans="1:5" ht="20" customHeight="1">
      <c r="A6727" s="19" t="s">
        <v>11693</v>
      </c>
      <c r="B6727" s="20" t="s">
        <v>11694</v>
      </c>
      <c r="C6727" s="21" t="s">
        <v>161797</v>
      </c>
      <c r="D6727" s="21" t="s">
        <v>296</v>
      </c>
      <c r="E6727" s="23"/>
    </row>
    <row r="6728" spans="1:5" ht="20" customHeight="1">
      <c r="A6728" s="19" t="s">
        <v>11695</v>
      </c>
      <c r="B6728" s="20" t="s">
        <v>11696</v>
      </c>
      <c r="C6728" s="21" t="s">
        <v>161798</v>
      </c>
      <c r="D6728" s="21" t="s">
        <v>296</v>
      </c>
      <c r="E6728" s="23"/>
    </row>
    <row r="6729" spans="1:5" ht="20" customHeight="1">
      <c r="A6729" s="19" t="s">
        <v>11697</v>
      </c>
      <c r="B6729" s="20" t="s">
        <v>11698</v>
      </c>
      <c r="C6729" s="21" t="s">
        <v>161799</v>
      </c>
      <c r="D6729" s="21" t="s">
        <v>296</v>
      </c>
      <c r="E6729" s="23"/>
    </row>
    <row r="6730" spans="1:5" ht="20" customHeight="1">
      <c r="A6730" s="19" t="s">
        <v>11699</v>
      </c>
      <c r="B6730" s="20" t="s">
        <v>11700</v>
      </c>
      <c r="C6730" s="21" t="s">
        <v>161800</v>
      </c>
      <c r="D6730" s="21" t="s">
        <v>296</v>
      </c>
      <c r="E6730" s="23"/>
    </row>
    <row r="6731" spans="1:5" ht="20" customHeight="1">
      <c r="A6731" s="19" t="s">
        <v>11701</v>
      </c>
      <c r="B6731" s="20" t="s">
        <v>11700</v>
      </c>
      <c r="C6731" s="21" t="s">
        <v>161800</v>
      </c>
      <c r="D6731" s="21" t="s">
        <v>296</v>
      </c>
      <c r="E6731" s="23"/>
    </row>
    <row r="6732" spans="1:5" ht="20" customHeight="1">
      <c r="A6732" s="19" t="s">
        <v>11702</v>
      </c>
      <c r="B6732" s="20" t="s">
        <v>11700</v>
      </c>
      <c r="C6732" s="21" t="s">
        <v>161800</v>
      </c>
      <c r="D6732" s="21" t="s">
        <v>296</v>
      </c>
      <c r="E6732" s="23"/>
    </row>
    <row r="6733" spans="1:5" ht="20" customHeight="1">
      <c r="A6733" s="19" t="s">
        <v>11703</v>
      </c>
      <c r="B6733" s="20" t="s">
        <v>11700</v>
      </c>
      <c r="C6733" s="21" t="s">
        <v>161800</v>
      </c>
      <c r="D6733" s="21" t="s">
        <v>296</v>
      </c>
      <c r="E6733" s="23"/>
    </row>
    <row r="6734" spans="1:5" ht="20" customHeight="1">
      <c r="A6734" s="19" t="s">
        <v>11704</v>
      </c>
      <c r="B6734" s="20" t="s">
        <v>11700</v>
      </c>
      <c r="C6734" s="21" t="s">
        <v>161800</v>
      </c>
      <c r="D6734" s="21" t="s">
        <v>296</v>
      </c>
      <c r="E6734" s="23"/>
    </row>
    <row r="6735" spans="1:5" ht="20" customHeight="1">
      <c r="A6735" s="19" t="s">
        <v>11705</v>
      </c>
      <c r="B6735" s="20" t="s">
        <v>11706</v>
      </c>
      <c r="C6735" s="21" t="s">
        <v>161801</v>
      </c>
      <c r="D6735" s="21" t="s">
        <v>345</v>
      </c>
      <c r="E6735" s="23"/>
    </row>
    <row r="6736" spans="1:5" ht="20" customHeight="1">
      <c r="A6736" s="19" t="s">
        <v>11707</v>
      </c>
      <c r="B6736" s="20" t="s">
        <v>11708</v>
      </c>
      <c r="C6736" s="21" t="s">
        <v>161802</v>
      </c>
      <c r="D6736" s="21" t="s">
        <v>296</v>
      </c>
      <c r="E6736" s="23"/>
    </row>
    <row r="6737" spans="1:5" ht="20" customHeight="1">
      <c r="A6737" s="19" t="s">
        <v>11709</v>
      </c>
      <c r="B6737" s="20" t="s">
        <v>11710</v>
      </c>
      <c r="C6737" s="21" t="s">
        <v>161803</v>
      </c>
      <c r="D6737" s="21" t="s">
        <v>296</v>
      </c>
      <c r="E6737" s="23"/>
    </row>
    <row r="6738" spans="1:5" ht="20" customHeight="1">
      <c r="A6738" s="19" t="s">
        <v>11711</v>
      </c>
      <c r="B6738" s="20" t="s">
        <v>11712</v>
      </c>
      <c r="C6738" s="21" t="s">
        <v>161804</v>
      </c>
      <c r="D6738" s="21" t="s">
        <v>139</v>
      </c>
      <c r="E6738" s="23"/>
    </row>
    <row r="6739" spans="1:5" ht="20" customHeight="1">
      <c r="A6739" s="19" t="s">
        <v>11713</v>
      </c>
      <c r="B6739" s="20" t="s">
        <v>11714</v>
      </c>
      <c r="C6739" s="21" t="s">
        <v>161805</v>
      </c>
      <c r="D6739" s="21" t="s">
        <v>296</v>
      </c>
      <c r="E6739" s="23"/>
    </row>
    <row r="6740" spans="1:5" ht="20" customHeight="1">
      <c r="A6740" s="19" t="s">
        <v>11715</v>
      </c>
      <c r="B6740" s="20" t="s">
        <v>11716</v>
      </c>
      <c r="C6740" s="21" t="s">
        <v>161806</v>
      </c>
      <c r="D6740" s="21" t="s">
        <v>296</v>
      </c>
      <c r="E6740" s="23"/>
    </row>
    <row r="6741" spans="1:5" ht="20" customHeight="1">
      <c r="A6741" s="19" t="s">
        <v>11717</v>
      </c>
      <c r="B6741" s="20" t="s">
        <v>11718</v>
      </c>
      <c r="C6741" s="21" t="s">
        <v>161807</v>
      </c>
      <c r="D6741" s="21" t="s">
        <v>345</v>
      </c>
      <c r="E6741" s="23"/>
    </row>
    <row r="6742" spans="1:5" ht="20" customHeight="1">
      <c r="A6742" s="19" t="s">
        <v>11719</v>
      </c>
      <c r="B6742" s="20" t="s">
        <v>11718</v>
      </c>
      <c r="C6742" s="21" t="s">
        <v>161807</v>
      </c>
      <c r="D6742" s="21" t="s">
        <v>345</v>
      </c>
      <c r="E6742" s="23"/>
    </row>
    <row r="6743" spans="1:5" ht="20" customHeight="1">
      <c r="A6743" s="19" t="s">
        <v>11720</v>
      </c>
      <c r="B6743" s="20" t="s">
        <v>11721</v>
      </c>
      <c r="C6743" s="21" t="s">
        <v>161808</v>
      </c>
      <c r="D6743" s="21" t="s">
        <v>345</v>
      </c>
      <c r="E6743" s="23"/>
    </row>
    <row r="6744" spans="1:5" ht="20" customHeight="1">
      <c r="A6744" s="19" t="s">
        <v>11722</v>
      </c>
      <c r="B6744" s="20" t="s">
        <v>11721</v>
      </c>
      <c r="C6744" s="21" t="s">
        <v>161808</v>
      </c>
      <c r="D6744" s="21" t="s">
        <v>345</v>
      </c>
      <c r="E6744" s="23"/>
    </row>
    <row r="6745" spans="1:5" ht="20" customHeight="1">
      <c r="A6745" s="19" t="s">
        <v>11723</v>
      </c>
      <c r="B6745" s="20" t="s">
        <v>11724</v>
      </c>
      <c r="C6745" s="21" t="s">
        <v>161809</v>
      </c>
      <c r="D6745" s="21" t="s">
        <v>296</v>
      </c>
      <c r="E6745" s="23"/>
    </row>
    <row r="6746" spans="1:5" ht="20" customHeight="1">
      <c r="A6746" s="19" t="s">
        <v>11725</v>
      </c>
      <c r="B6746" s="20" t="s">
        <v>11726</v>
      </c>
      <c r="C6746" s="21" t="s">
        <v>161810</v>
      </c>
      <c r="D6746" s="21" t="s">
        <v>345</v>
      </c>
      <c r="E6746" s="23"/>
    </row>
    <row r="6747" spans="1:5" ht="20" customHeight="1">
      <c r="A6747" s="19" t="s">
        <v>11727</v>
      </c>
      <c r="B6747" s="24">
        <v>100</v>
      </c>
      <c r="C6747" s="21" t="s">
        <v>157842</v>
      </c>
      <c r="D6747" s="21" t="s">
        <v>345</v>
      </c>
      <c r="E6747" s="23"/>
    </row>
    <row r="6748" spans="1:5" ht="20" customHeight="1">
      <c r="A6748" s="19" t="s">
        <v>11728</v>
      </c>
      <c r="B6748" s="20" t="s">
        <v>11729</v>
      </c>
      <c r="C6748" s="21" t="s">
        <v>161811</v>
      </c>
      <c r="D6748" s="21" t="s">
        <v>296</v>
      </c>
      <c r="E6748" s="23"/>
    </row>
    <row r="6749" spans="1:5" ht="20" customHeight="1">
      <c r="A6749" s="19" t="s">
        <v>11730</v>
      </c>
      <c r="B6749" s="20" t="s">
        <v>11731</v>
      </c>
      <c r="C6749" s="21" t="s">
        <v>161812</v>
      </c>
      <c r="D6749" s="21" t="s">
        <v>345</v>
      </c>
      <c r="E6749" s="23"/>
    </row>
    <row r="6750" spans="1:5" ht="20" customHeight="1">
      <c r="A6750" s="19" t="s">
        <v>11732</v>
      </c>
      <c r="B6750" s="20" t="s">
        <v>11733</v>
      </c>
      <c r="C6750" s="21" t="s">
        <v>161813</v>
      </c>
      <c r="D6750" s="21" t="s">
        <v>345</v>
      </c>
      <c r="E6750" s="23"/>
    </row>
    <row r="6751" spans="1:5" ht="20" customHeight="1">
      <c r="A6751" s="19" t="s">
        <v>11734</v>
      </c>
      <c r="B6751" s="20" t="s">
        <v>11735</v>
      </c>
      <c r="C6751" s="21" t="s">
        <v>161814</v>
      </c>
      <c r="D6751" s="21" t="s">
        <v>345</v>
      </c>
      <c r="E6751" s="23"/>
    </row>
    <row r="6752" spans="1:5" ht="20" customHeight="1">
      <c r="A6752" s="19" t="s">
        <v>11736</v>
      </c>
      <c r="B6752" s="20" t="s">
        <v>11737</v>
      </c>
      <c r="C6752" s="21" t="s">
        <v>161815</v>
      </c>
      <c r="D6752" s="21" t="s">
        <v>345</v>
      </c>
      <c r="E6752" s="23"/>
    </row>
    <row r="6753" spans="1:5" ht="20" customHeight="1">
      <c r="A6753" s="19" t="s">
        <v>11738</v>
      </c>
      <c r="B6753" s="20" t="s">
        <v>11737</v>
      </c>
      <c r="C6753" s="21" t="s">
        <v>161815</v>
      </c>
      <c r="D6753" s="21" t="s">
        <v>345</v>
      </c>
      <c r="E6753" s="23"/>
    </row>
    <row r="6754" spans="1:5" ht="20" customHeight="1">
      <c r="A6754" s="19" t="s">
        <v>11739</v>
      </c>
      <c r="B6754" s="20" t="s">
        <v>11740</v>
      </c>
      <c r="C6754" s="21" t="s">
        <v>158845</v>
      </c>
      <c r="D6754" s="21" t="s">
        <v>296</v>
      </c>
      <c r="E6754" s="23"/>
    </row>
    <row r="6755" spans="1:5" ht="20" customHeight="1">
      <c r="A6755" s="19" t="s">
        <v>11741</v>
      </c>
      <c r="B6755" s="20" t="s">
        <v>11742</v>
      </c>
      <c r="C6755" s="21" t="s">
        <v>161816</v>
      </c>
      <c r="D6755" s="21" t="s">
        <v>296</v>
      </c>
      <c r="E6755" s="23"/>
    </row>
    <row r="6756" spans="1:5" ht="20" customHeight="1">
      <c r="A6756" s="19" t="s">
        <v>11743</v>
      </c>
      <c r="B6756" s="24">
        <v>100</v>
      </c>
      <c r="C6756" s="21" t="s">
        <v>161817</v>
      </c>
      <c r="D6756" s="21" t="s">
        <v>345</v>
      </c>
      <c r="E6756" s="23"/>
    </row>
    <row r="6757" spans="1:5" ht="20" customHeight="1">
      <c r="A6757" s="19" t="s">
        <v>11744</v>
      </c>
      <c r="B6757" s="20" t="s">
        <v>11745</v>
      </c>
      <c r="C6757" s="21" t="s">
        <v>161818</v>
      </c>
      <c r="D6757" s="21" t="s">
        <v>345</v>
      </c>
      <c r="E6757" s="23"/>
    </row>
    <row r="6758" spans="1:5" ht="20" customHeight="1">
      <c r="A6758" s="19" t="s">
        <v>11746</v>
      </c>
      <c r="B6758" s="20" t="s">
        <v>11747</v>
      </c>
      <c r="C6758" s="21" t="s">
        <v>161819</v>
      </c>
      <c r="D6758" s="21" t="s">
        <v>345</v>
      </c>
      <c r="E6758" s="23"/>
    </row>
    <row r="6759" spans="1:5" ht="20" customHeight="1">
      <c r="A6759" s="19" t="s">
        <v>11748</v>
      </c>
      <c r="B6759" s="24">
        <v>100</v>
      </c>
      <c r="C6759" s="21" t="s">
        <v>161820</v>
      </c>
      <c r="D6759" s="21" t="s">
        <v>345</v>
      </c>
      <c r="E6759" s="23"/>
    </row>
    <row r="6760" spans="1:5" ht="20" customHeight="1">
      <c r="A6760" s="19" t="s">
        <v>11749</v>
      </c>
      <c r="B6760" s="24">
        <v>100</v>
      </c>
      <c r="C6760" s="21" t="s">
        <v>161821</v>
      </c>
      <c r="D6760" s="21" t="s">
        <v>345</v>
      </c>
      <c r="E6760" s="23"/>
    </row>
    <row r="6761" spans="1:5" ht="20" customHeight="1">
      <c r="A6761" s="19" t="s">
        <v>11750</v>
      </c>
      <c r="B6761" s="20" t="s">
        <v>11751</v>
      </c>
      <c r="C6761" s="21" t="s">
        <v>161822</v>
      </c>
      <c r="D6761" s="21" t="s">
        <v>345</v>
      </c>
      <c r="E6761" s="23"/>
    </row>
    <row r="6762" spans="1:5" ht="20" customHeight="1">
      <c r="A6762" s="19" t="s">
        <v>11752</v>
      </c>
      <c r="B6762" s="20" t="s">
        <v>11753</v>
      </c>
      <c r="C6762" s="21" t="s">
        <v>161823</v>
      </c>
      <c r="D6762" s="21" t="s">
        <v>139</v>
      </c>
      <c r="E6762" s="23"/>
    </row>
    <row r="6763" spans="1:5" ht="20" customHeight="1">
      <c r="A6763" s="19" t="s">
        <v>11754</v>
      </c>
      <c r="B6763" s="24">
        <v>100</v>
      </c>
      <c r="C6763" s="21" t="s">
        <v>161824</v>
      </c>
      <c r="D6763" s="21" t="s">
        <v>345</v>
      </c>
      <c r="E6763" s="23"/>
    </row>
    <row r="6764" spans="1:5" ht="20" customHeight="1">
      <c r="A6764" s="19" t="s">
        <v>11755</v>
      </c>
      <c r="B6764" s="24">
        <v>100</v>
      </c>
      <c r="C6764" s="21" t="s">
        <v>161824</v>
      </c>
      <c r="D6764" s="21" t="s">
        <v>345</v>
      </c>
      <c r="E6764" s="23"/>
    </row>
    <row r="6765" spans="1:5" ht="20" customHeight="1">
      <c r="A6765" s="19" t="s">
        <v>11756</v>
      </c>
      <c r="B6765" s="24">
        <v>100</v>
      </c>
      <c r="C6765" s="21" t="s">
        <v>161825</v>
      </c>
      <c r="D6765" s="21" t="s">
        <v>345</v>
      </c>
      <c r="E6765" s="23"/>
    </row>
    <row r="6766" spans="1:5" ht="20" customHeight="1">
      <c r="A6766" s="19" t="s">
        <v>11757</v>
      </c>
      <c r="B6766" s="24">
        <v>100</v>
      </c>
      <c r="C6766" s="21" t="s">
        <v>161826</v>
      </c>
      <c r="D6766" s="21" t="s">
        <v>345</v>
      </c>
      <c r="E6766" s="23"/>
    </row>
    <row r="6767" spans="1:5" ht="20" customHeight="1">
      <c r="A6767" s="19" t="s">
        <v>11758</v>
      </c>
      <c r="B6767" s="24">
        <v>100</v>
      </c>
      <c r="C6767" s="21" t="s">
        <v>161827</v>
      </c>
      <c r="D6767" s="21" t="s">
        <v>345</v>
      </c>
      <c r="E6767" s="23"/>
    </row>
    <row r="6768" spans="1:5" ht="20" customHeight="1">
      <c r="A6768" s="19" t="s">
        <v>11759</v>
      </c>
      <c r="B6768" s="24">
        <v>100</v>
      </c>
      <c r="C6768" s="21" t="s">
        <v>161828</v>
      </c>
      <c r="D6768" s="21" t="s">
        <v>345</v>
      </c>
      <c r="E6768" s="23"/>
    </row>
    <row r="6769" spans="1:5" ht="20" customHeight="1">
      <c r="A6769" s="19" t="s">
        <v>11760</v>
      </c>
      <c r="B6769" s="20" t="s">
        <v>11761</v>
      </c>
      <c r="C6769" s="21" t="s">
        <v>161829</v>
      </c>
      <c r="D6769" s="21" t="s">
        <v>345</v>
      </c>
      <c r="E6769" s="23"/>
    </row>
    <row r="6770" spans="1:5" ht="20" customHeight="1">
      <c r="A6770" s="19" t="s">
        <v>11762</v>
      </c>
      <c r="B6770" s="20" t="s">
        <v>11761</v>
      </c>
      <c r="C6770" s="21" t="s">
        <v>161829</v>
      </c>
      <c r="D6770" s="21" t="s">
        <v>345</v>
      </c>
      <c r="E6770" s="23"/>
    </row>
    <row r="6771" spans="1:5" ht="20" customHeight="1">
      <c r="A6771" s="19" t="s">
        <v>11763</v>
      </c>
      <c r="B6771" s="20" t="s">
        <v>11761</v>
      </c>
      <c r="C6771" s="21" t="s">
        <v>161829</v>
      </c>
      <c r="D6771" s="21" t="s">
        <v>345</v>
      </c>
      <c r="E6771" s="23"/>
    </row>
    <row r="6772" spans="1:5" ht="20" customHeight="1">
      <c r="A6772" s="19" t="s">
        <v>11764</v>
      </c>
      <c r="B6772" s="20" t="s">
        <v>11761</v>
      </c>
      <c r="C6772" s="21" t="s">
        <v>161829</v>
      </c>
      <c r="D6772" s="21" t="s">
        <v>345</v>
      </c>
      <c r="E6772" s="23"/>
    </row>
    <row r="6773" spans="1:5" ht="20" customHeight="1">
      <c r="A6773" s="19" t="s">
        <v>11765</v>
      </c>
      <c r="B6773" s="20" t="s">
        <v>11766</v>
      </c>
      <c r="C6773" s="21" t="s">
        <v>161830</v>
      </c>
      <c r="D6773" s="21" t="s">
        <v>296</v>
      </c>
      <c r="E6773" s="23"/>
    </row>
    <row r="6774" spans="1:5" ht="20" customHeight="1">
      <c r="A6774" s="19" t="s">
        <v>11767</v>
      </c>
      <c r="B6774" s="20" t="s">
        <v>11766</v>
      </c>
      <c r="C6774" s="21" t="s">
        <v>161830</v>
      </c>
      <c r="D6774" s="21" t="s">
        <v>296</v>
      </c>
      <c r="E6774" s="23"/>
    </row>
    <row r="6775" spans="1:5" ht="20" customHeight="1">
      <c r="A6775" s="19" t="s">
        <v>11768</v>
      </c>
      <c r="B6775" s="20" t="s">
        <v>11769</v>
      </c>
      <c r="C6775" s="21" t="s">
        <v>161831</v>
      </c>
      <c r="D6775" s="21" t="s">
        <v>345</v>
      </c>
      <c r="E6775" s="23"/>
    </row>
    <row r="6776" spans="1:5" ht="20" customHeight="1">
      <c r="A6776" s="19" t="s">
        <v>11770</v>
      </c>
      <c r="B6776" s="24">
        <v>100</v>
      </c>
      <c r="C6776" s="21" t="s">
        <v>161832</v>
      </c>
      <c r="D6776" s="21" t="s">
        <v>345</v>
      </c>
      <c r="E6776" s="23"/>
    </row>
    <row r="6777" spans="1:5" ht="20" customHeight="1">
      <c r="A6777" s="19" t="s">
        <v>11771</v>
      </c>
      <c r="B6777" s="24">
        <v>100</v>
      </c>
      <c r="C6777" s="21" t="s">
        <v>161832</v>
      </c>
      <c r="D6777" s="21" t="s">
        <v>345</v>
      </c>
      <c r="E6777" s="23"/>
    </row>
    <row r="6778" spans="1:5" ht="20" customHeight="1">
      <c r="A6778" s="19" t="s">
        <v>11772</v>
      </c>
      <c r="B6778" s="20" t="s">
        <v>11773</v>
      </c>
      <c r="C6778" s="21" t="s">
        <v>161833</v>
      </c>
      <c r="D6778" s="21" t="s">
        <v>345</v>
      </c>
      <c r="E6778" s="23"/>
    </row>
    <row r="6779" spans="1:5" ht="20" customHeight="1">
      <c r="A6779" s="19" t="s">
        <v>11774</v>
      </c>
      <c r="B6779" s="20" t="s">
        <v>11775</v>
      </c>
      <c r="C6779" s="21" t="s">
        <v>161834</v>
      </c>
      <c r="D6779" s="21" t="s">
        <v>345</v>
      </c>
      <c r="E6779" s="23"/>
    </row>
    <row r="6780" spans="1:5" ht="20" customHeight="1">
      <c r="A6780" s="19" t="s">
        <v>11776</v>
      </c>
      <c r="B6780" s="20" t="s">
        <v>11777</v>
      </c>
      <c r="C6780" s="21" t="s">
        <v>161835</v>
      </c>
      <c r="D6780" s="21" t="s">
        <v>345</v>
      </c>
      <c r="E6780" s="23"/>
    </row>
    <row r="6781" spans="1:5" ht="20" customHeight="1">
      <c r="A6781" s="19" t="s">
        <v>11778</v>
      </c>
      <c r="B6781" s="20" t="s">
        <v>11779</v>
      </c>
      <c r="C6781" s="21" t="s">
        <v>161836</v>
      </c>
      <c r="D6781" s="21" t="s">
        <v>296</v>
      </c>
      <c r="E6781" s="23"/>
    </row>
    <row r="6782" spans="1:5" ht="20" customHeight="1">
      <c r="A6782" s="19" t="s">
        <v>11780</v>
      </c>
      <c r="B6782" s="20" t="s">
        <v>11781</v>
      </c>
      <c r="C6782" s="21" t="s">
        <v>161837</v>
      </c>
      <c r="D6782" s="21" t="s">
        <v>296</v>
      </c>
      <c r="E6782" s="23"/>
    </row>
    <row r="6783" spans="1:5" ht="20" customHeight="1">
      <c r="A6783" s="19" t="s">
        <v>11782</v>
      </c>
      <c r="B6783" s="20" t="s">
        <v>11783</v>
      </c>
      <c r="C6783" s="21" t="s">
        <v>161838</v>
      </c>
      <c r="D6783" s="21" t="s">
        <v>296</v>
      </c>
      <c r="E6783" s="23"/>
    </row>
    <row r="6784" spans="1:5" ht="20" customHeight="1">
      <c r="A6784" s="19" t="s">
        <v>11784</v>
      </c>
      <c r="B6784" s="20" t="s">
        <v>11783</v>
      </c>
      <c r="C6784" s="21" t="s">
        <v>161838</v>
      </c>
      <c r="D6784" s="21" t="s">
        <v>296</v>
      </c>
      <c r="E6784" s="23"/>
    </row>
    <row r="6785" spans="1:5" ht="20" customHeight="1">
      <c r="A6785" s="19" t="s">
        <v>11785</v>
      </c>
      <c r="B6785" s="20" t="s">
        <v>11786</v>
      </c>
      <c r="C6785" s="21" t="s">
        <v>161839</v>
      </c>
      <c r="D6785" s="21" t="s">
        <v>296</v>
      </c>
      <c r="E6785" s="23"/>
    </row>
    <row r="6786" spans="1:5" ht="20" customHeight="1">
      <c r="A6786" s="19" t="s">
        <v>11787</v>
      </c>
      <c r="B6786" s="20" t="s">
        <v>11788</v>
      </c>
      <c r="C6786" s="21" t="s">
        <v>161840</v>
      </c>
      <c r="D6786" s="21" t="s">
        <v>296</v>
      </c>
      <c r="E6786" s="23"/>
    </row>
    <row r="6787" spans="1:5" ht="20" customHeight="1">
      <c r="A6787" s="19" t="s">
        <v>11789</v>
      </c>
      <c r="B6787" s="20" t="s">
        <v>11790</v>
      </c>
      <c r="C6787" s="21" t="s">
        <v>161841</v>
      </c>
      <c r="D6787" s="21" t="s">
        <v>296</v>
      </c>
      <c r="E6787" s="23"/>
    </row>
    <row r="6788" spans="1:5" ht="20" customHeight="1">
      <c r="A6788" s="19" t="s">
        <v>11791</v>
      </c>
      <c r="B6788" s="20" t="s">
        <v>11792</v>
      </c>
      <c r="C6788" s="21" t="s">
        <v>161842</v>
      </c>
      <c r="D6788" s="21" t="s">
        <v>345</v>
      </c>
      <c r="E6788" s="23"/>
    </row>
    <row r="6789" spans="1:5" ht="20" customHeight="1">
      <c r="A6789" s="19" t="s">
        <v>11793</v>
      </c>
      <c r="B6789" s="20" t="s">
        <v>11792</v>
      </c>
      <c r="C6789" s="21" t="s">
        <v>161842</v>
      </c>
      <c r="D6789" s="21" t="s">
        <v>345</v>
      </c>
      <c r="E6789" s="23"/>
    </row>
    <row r="6790" spans="1:5" ht="20" customHeight="1">
      <c r="A6790" s="19" t="s">
        <v>11794</v>
      </c>
      <c r="B6790" s="20" t="s">
        <v>11795</v>
      </c>
      <c r="C6790" s="21" t="s">
        <v>161843</v>
      </c>
      <c r="D6790" s="21" t="s">
        <v>345</v>
      </c>
      <c r="E6790" s="23"/>
    </row>
    <row r="6791" spans="1:5" ht="20" customHeight="1">
      <c r="A6791" s="19" t="s">
        <v>11796</v>
      </c>
      <c r="B6791" s="20" t="s">
        <v>11795</v>
      </c>
      <c r="C6791" s="21" t="s">
        <v>161843</v>
      </c>
      <c r="D6791" s="21" t="s">
        <v>345</v>
      </c>
      <c r="E6791" s="23"/>
    </row>
    <row r="6792" spans="1:5" ht="20" customHeight="1">
      <c r="A6792" s="19" t="s">
        <v>11797</v>
      </c>
      <c r="B6792" s="20" t="s">
        <v>11798</v>
      </c>
      <c r="C6792" s="21" t="s">
        <v>161844</v>
      </c>
      <c r="D6792" s="21" t="s">
        <v>345</v>
      </c>
      <c r="E6792" s="23"/>
    </row>
    <row r="6793" spans="1:5" ht="20" customHeight="1">
      <c r="A6793" s="19" t="s">
        <v>11799</v>
      </c>
      <c r="B6793" s="20" t="s">
        <v>11800</v>
      </c>
      <c r="C6793" s="21" t="s">
        <v>161845</v>
      </c>
      <c r="D6793" s="21" t="s">
        <v>345</v>
      </c>
      <c r="E6793" s="23"/>
    </row>
    <row r="6794" spans="1:5" ht="20" customHeight="1">
      <c r="A6794" s="19" t="s">
        <v>11801</v>
      </c>
      <c r="B6794" s="20" t="s">
        <v>11802</v>
      </c>
      <c r="C6794" s="21" t="s">
        <v>161846</v>
      </c>
      <c r="D6794" s="21" t="s">
        <v>345</v>
      </c>
      <c r="E6794" s="23"/>
    </row>
    <row r="6795" spans="1:5" ht="20" customHeight="1">
      <c r="A6795" s="19" t="s">
        <v>11803</v>
      </c>
      <c r="B6795" s="20" t="s">
        <v>11804</v>
      </c>
      <c r="C6795" s="21" t="s">
        <v>161847</v>
      </c>
      <c r="D6795" s="21" t="s">
        <v>345</v>
      </c>
      <c r="E6795" s="23"/>
    </row>
    <row r="6796" spans="1:5" ht="20" customHeight="1">
      <c r="A6796" s="19" t="s">
        <v>11805</v>
      </c>
      <c r="B6796" s="20" t="s">
        <v>11806</v>
      </c>
      <c r="C6796" s="21" t="s">
        <v>157033</v>
      </c>
      <c r="D6796" s="21" t="s">
        <v>345</v>
      </c>
      <c r="E6796" s="23"/>
    </row>
    <row r="6797" spans="1:5" ht="20" customHeight="1">
      <c r="A6797" s="19" t="s">
        <v>11807</v>
      </c>
      <c r="B6797" s="20" t="s">
        <v>11806</v>
      </c>
      <c r="C6797" s="21" t="s">
        <v>157033</v>
      </c>
      <c r="D6797" s="21" t="s">
        <v>345</v>
      </c>
      <c r="E6797" s="23"/>
    </row>
    <row r="6798" spans="1:5" ht="20" customHeight="1">
      <c r="A6798" s="19" t="s">
        <v>11808</v>
      </c>
      <c r="B6798" s="20" t="s">
        <v>11809</v>
      </c>
      <c r="C6798" s="21" t="s">
        <v>161848</v>
      </c>
      <c r="D6798" s="21" t="s">
        <v>345</v>
      </c>
      <c r="E6798" s="23"/>
    </row>
    <row r="6799" spans="1:5" ht="20" customHeight="1">
      <c r="A6799" s="19" t="s">
        <v>11810</v>
      </c>
      <c r="B6799" s="20" t="s">
        <v>11811</v>
      </c>
      <c r="C6799" s="21" t="s">
        <v>161849</v>
      </c>
      <c r="D6799" s="21" t="s">
        <v>296</v>
      </c>
      <c r="E6799" s="23"/>
    </row>
    <row r="6800" spans="1:5" ht="20" customHeight="1">
      <c r="A6800" s="19" t="s">
        <v>11812</v>
      </c>
      <c r="B6800" s="20" t="s">
        <v>11813</v>
      </c>
      <c r="C6800" s="21" t="s">
        <v>161850</v>
      </c>
      <c r="D6800" s="21" t="s">
        <v>345</v>
      </c>
      <c r="E6800" s="23"/>
    </row>
    <row r="6801" spans="1:5" ht="20" customHeight="1">
      <c r="A6801" s="19" t="s">
        <v>11814</v>
      </c>
      <c r="B6801" s="20" t="s">
        <v>11815</v>
      </c>
      <c r="C6801" s="21" t="s">
        <v>161851</v>
      </c>
      <c r="D6801" s="21" t="s">
        <v>345</v>
      </c>
      <c r="E6801" s="23"/>
    </row>
    <row r="6802" spans="1:5" ht="20" customHeight="1">
      <c r="A6802" s="19" t="s">
        <v>11816</v>
      </c>
      <c r="B6802" s="20" t="s">
        <v>11815</v>
      </c>
      <c r="C6802" s="21" t="s">
        <v>161851</v>
      </c>
      <c r="D6802" s="21" t="s">
        <v>345</v>
      </c>
      <c r="E6802" s="23"/>
    </row>
    <row r="6803" spans="1:5" ht="20" customHeight="1">
      <c r="A6803" s="19" t="s">
        <v>11817</v>
      </c>
      <c r="B6803" s="20" t="s">
        <v>11818</v>
      </c>
      <c r="C6803" s="21" t="s">
        <v>161852</v>
      </c>
      <c r="D6803" s="21" t="s">
        <v>345</v>
      </c>
      <c r="E6803" s="23"/>
    </row>
    <row r="6804" spans="1:5" ht="20" customHeight="1">
      <c r="A6804" s="19" t="s">
        <v>11819</v>
      </c>
      <c r="B6804" s="20" t="s">
        <v>11820</v>
      </c>
      <c r="C6804" s="21" t="s">
        <v>161853</v>
      </c>
      <c r="D6804" s="21" t="s">
        <v>345</v>
      </c>
      <c r="E6804" s="23"/>
    </row>
    <row r="6805" spans="1:5" ht="20" customHeight="1">
      <c r="A6805" s="19" t="s">
        <v>11821</v>
      </c>
      <c r="B6805" s="20" t="s">
        <v>11820</v>
      </c>
      <c r="C6805" s="21" t="s">
        <v>161853</v>
      </c>
      <c r="D6805" s="21" t="s">
        <v>345</v>
      </c>
      <c r="E6805" s="23"/>
    </row>
    <row r="6806" spans="1:5" ht="20" customHeight="1">
      <c r="A6806" s="19" t="s">
        <v>11822</v>
      </c>
      <c r="B6806" s="20" t="s">
        <v>11820</v>
      </c>
      <c r="C6806" s="21" t="s">
        <v>161853</v>
      </c>
      <c r="D6806" s="21" t="s">
        <v>345</v>
      </c>
      <c r="E6806" s="23"/>
    </row>
    <row r="6807" spans="1:5" ht="20" customHeight="1">
      <c r="A6807" s="19" t="s">
        <v>11823</v>
      </c>
      <c r="B6807" s="20" t="s">
        <v>11820</v>
      </c>
      <c r="C6807" s="21" t="s">
        <v>161853</v>
      </c>
      <c r="D6807" s="21" t="s">
        <v>345</v>
      </c>
      <c r="E6807" s="23"/>
    </row>
    <row r="6808" spans="1:5" ht="20" customHeight="1">
      <c r="A6808" s="19" t="s">
        <v>11824</v>
      </c>
      <c r="B6808" s="20" t="s">
        <v>11825</v>
      </c>
      <c r="C6808" s="21" t="s">
        <v>161854</v>
      </c>
      <c r="D6808" s="21" t="s">
        <v>345</v>
      </c>
      <c r="E6808" s="23"/>
    </row>
    <row r="6809" spans="1:5" ht="20" customHeight="1">
      <c r="A6809" s="19" t="s">
        <v>11826</v>
      </c>
      <c r="B6809" s="20" t="s">
        <v>11827</v>
      </c>
      <c r="C6809" s="21" t="s">
        <v>161855</v>
      </c>
      <c r="D6809" s="21" t="s">
        <v>139</v>
      </c>
      <c r="E6809" s="23"/>
    </row>
    <row r="6810" spans="1:5" ht="20" customHeight="1">
      <c r="A6810" s="19" t="s">
        <v>11828</v>
      </c>
      <c r="B6810" s="20" t="s">
        <v>11829</v>
      </c>
      <c r="C6810" s="21" t="s">
        <v>161856</v>
      </c>
      <c r="D6810" s="21" t="s">
        <v>296</v>
      </c>
      <c r="E6810" s="23"/>
    </row>
    <row r="6811" spans="1:5" ht="20" customHeight="1">
      <c r="A6811" s="19" t="s">
        <v>11830</v>
      </c>
      <c r="B6811" s="20" t="s">
        <v>11831</v>
      </c>
      <c r="C6811" s="21" t="s">
        <v>161857</v>
      </c>
      <c r="D6811" s="21" t="s">
        <v>296</v>
      </c>
      <c r="E6811" s="23"/>
    </row>
    <row r="6812" spans="1:5" ht="20" customHeight="1">
      <c r="A6812" s="19" t="s">
        <v>11832</v>
      </c>
      <c r="B6812" s="20" t="s">
        <v>11833</v>
      </c>
      <c r="C6812" s="21" t="s">
        <v>161858</v>
      </c>
      <c r="D6812" s="21" t="s">
        <v>345</v>
      </c>
      <c r="E6812" s="23"/>
    </row>
    <row r="6813" spans="1:5" ht="20" customHeight="1">
      <c r="A6813" s="19" t="s">
        <v>11834</v>
      </c>
      <c r="B6813" s="20" t="s">
        <v>11833</v>
      </c>
      <c r="C6813" s="21" t="s">
        <v>161858</v>
      </c>
      <c r="D6813" s="21" t="s">
        <v>345</v>
      </c>
      <c r="E6813" s="23"/>
    </row>
    <row r="6814" spans="1:5" ht="20" customHeight="1">
      <c r="A6814" s="19" t="s">
        <v>11835</v>
      </c>
      <c r="B6814" s="20" t="s">
        <v>11836</v>
      </c>
      <c r="C6814" s="21" t="s">
        <v>161859</v>
      </c>
      <c r="D6814" s="21" t="s">
        <v>345</v>
      </c>
      <c r="E6814" s="23"/>
    </row>
    <row r="6815" spans="1:5" ht="20" customHeight="1">
      <c r="A6815" s="19" t="s">
        <v>11837</v>
      </c>
      <c r="B6815" s="20" t="s">
        <v>11838</v>
      </c>
      <c r="C6815" s="21" t="s">
        <v>161860</v>
      </c>
      <c r="D6815" s="21" t="s">
        <v>345</v>
      </c>
      <c r="E6815" s="23"/>
    </row>
    <row r="6816" spans="1:5" ht="20" customHeight="1">
      <c r="A6816" s="19" t="s">
        <v>11839</v>
      </c>
      <c r="B6816" s="20" t="s">
        <v>11840</v>
      </c>
      <c r="C6816" s="21" t="s">
        <v>161861</v>
      </c>
      <c r="D6816" s="21" t="s">
        <v>296</v>
      </c>
      <c r="E6816" s="23"/>
    </row>
    <row r="6817" spans="1:5" ht="20" customHeight="1">
      <c r="A6817" s="19" t="s">
        <v>11841</v>
      </c>
      <c r="B6817" s="20" t="s">
        <v>11842</v>
      </c>
      <c r="C6817" s="21" t="s">
        <v>161862</v>
      </c>
      <c r="D6817" s="21" t="s">
        <v>296</v>
      </c>
      <c r="E6817" s="23"/>
    </row>
    <row r="6818" spans="1:5" ht="20" customHeight="1">
      <c r="A6818" s="19" t="s">
        <v>11843</v>
      </c>
      <c r="B6818" s="20" t="s">
        <v>11844</v>
      </c>
      <c r="C6818" s="21" t="s">
        <v>161863</v>
      </c>
      <c r="D6818" s="21" t="s">
        <v>345</v>
      </c>
      <c r="E6818" s="23"/>
    </row>
    <row r="6819" spans="1:5" ht="20" customHeight="1">
      <c r="A6819" s="19" t="s">
        <v>11845</v>
      </c>
      <c r="B6819" s="20" t="s">
        <v>11846</v>
      </c>
      <c r="C6819" s="21" t="s">
        <v>161864</v>
      </c>
      <c r="D6819" s="21" t="s">
        <v>296</v>
      </c>
      <c r="E6819" s="23"/>
    </row>
    <row r="6820" spans="1:5" ht="20" customHeight="1">
      <c r="A6820" s="19" t="s">
        <v>11847</v>
      </c>
      <c r="B6820" s="20" t="s">
        <v>11848</v>
      </c>
      <c r="C6820" s="21" t="s">
        <v>161865</v>
      </c>
      <c r="D6820" s="21" t="s">
        <v>296</v>
      </c>
      <c r="E6820" s="23"/>
    </row>
    <row r="6821" spans="1:5" ht="20" customHeight="1">
      <c r="A6821" s="19" t="s">
        <v>11849</v>
      </c>
      <c r="B6821" s="20" t="s">
        <v>11850</v>
      </c>
      <c r="C6821" s="21" t="s">
        <v>161866</v>
      </c>
      <c r="D6821" s="21" t="s">
        <v>345</v>
      </c>
      <c r="E6821" s="23"/>
    </row>
    <row r="6822" spans="1:5" ht="20" customHeight="1">
      <c r="A6822" s="19" t="s">
        <v>11851</v>
      </c>
      <c r="B6822" s="20" t="s">
        <v>11852</v>
      </c>
      <c r="C6822" s="21" t="s">
        <v>161867</v>
      </c>
      <c r="D6822" s="21" t="s">
        <v>296</v>
      </c>
      <c r="E6822" s="23"/>
    </row>
    <row r="6823" spans="1:5" ht="20" customHeight="1">
      <c r="A6823" s="19" t="s">
        <v>11853</v>
      </c>
      <c r="B6823" s="20" t="s">
        <v>11854</v>
      </c>
      <c r="C6823" s="21" t="s">
        <v>161868</v>
      </c>
      <c r="D6823" s="21" t="s">
        <v>345</v>
      </c>
      <c r="E6823" s="23"/>
    </row>
    <row r="6824" spans="1:5" ht="20" customHeight="1">
      <c r="A6824" s="19" t="s">
        <v>11855</v>
      </c>
      <c r="B6824" s="20" t="s">
        <v>11854</v>
      </c>
      <c r="C6824" s="21" t="s">
        <v>161868</v>
      </c>
      <c r="D6824" s="21" t="s">
        <v>345</v>
      </c>
      <c r="E6824" s="23"/>
    </row>
    <row r="6825" spans="1:5" ht="20" customHeight="1">
      <c r="A6825" s="19" t="s">
        <v>11856</v>
      </c>
      <c r="B6825" s="20" t="s">
        <v>11854</v>
      </c>
      <c r="C6825" s="21" t="s">
        <v>161868</v>
      </c>
      <c r="D6825" s="21" t="s">
        <v>345</v>
      </c>
      <c r="E6825" s="23"/>
    </row>
    <row r="6826" spans="1:5" ht="20" customHeight="1">
      <c r="A6826" s="19" t="s">
        <v>11857</v>
      </c>
      <c r="B6826" s="20" t="s">
        <v>11858</v>
      </c>
      <c r="C6826" s="21" t="s">
        <v>161869</v>
      </c>
      <c r="D6826" s="21" t="s">
        <v>345</v>
      </c>
      <c r="E6826" s="23"/>
    </row>
    <row r="6827" spans="1:5" ht="20" customHeight="1">
      <c r="A6827" s="19" t="s">
        <v>11859</v>
      </c>
      <c r="B6827" s="20" t="s">
        <v>11860</v>
      </c>
      <c r="C6827" s="21" t="s">
        <v>161870</v>
      </c>
      <c r="D6827" s="21" t="s">
        <v>345</v>
      </c>
      <c r="E6827" s="23"/>
    </row>
    <row r="6828" spans="1:5" ht="20" customHeight="1">
      <c r="A6828" s="19" t="s">
        <v>11861</v>
      </c>
      <c r="B6828" s="20" t="s">
        <v>11862</v>
      </c>
      <c r="C6828" s="21" t="s">
        <v>161871</v>
      </c>
      <c r="D6828" s="21" t="s">
        <v>296</v>
      </c>
      <c r="E6828" s="23"/>
    </row>
    <row r="6829" spans="1:5" ht="20" customHeight="1">
      <c r="A6829" s="19" t="s">
        <v>11863</v>
      </c>
      <c r="B6829" s="20" t="s">
        <v>11864</v>
      </c>
      <c r="C6829" s="21" t="s">
        <v>161872</v>
      </c>
      <c r="D6829" s="21" t="s">
        <v>345</v>
      </c>
      <c r="E6829" s="23"/>
    </row>
    <row r="6830" spans="1:5" ht="20" customHeight="1">
      <c r="A6830" s="19" t="s">
        <v>11865</v>
      </c>
      <c r="B6830" s="20" t="s">
        <v>11866</v>
      </c>
      <c r="C6830" s="21" t="s">
        <v>161873</v>
      </c>
      <c r="D6830" s="21" t="s">
        <v>296</v>
      </c>
      <c r="E6830" s="23"/>
    </row>
    <row r="6831" spans="1:5" ht="20" customHeight="1">
      <c r="A6831" s="19" t="s">
        <v>11867</v>
      </c>
      <c r="B6831" s="20" t="s">
        <v>11868</v>
      </c>
      <c r="C6831" s="21" t="s">
        <v>161874</v>
      </c>
      <c r="D6831" s="21" t="s">
        <v>345</v>
      </c>
      <c r="E6831" s="23"/>
    </row>
    <row r="6832" spans="1:5" ht="20" customHeight="1">
      <c r="A6832" s="19" t="s">
        <v>11869</v>
      </c>
      <c r="B6832" s="20" t="s">
        <v>11870</v>
      </c>
      <c r="C6832" s="21" t="s">
        <v>161875</v>
      </c>
      <c r="D6832" s="21" t="s">
        <v>345</v>
      </c>
      <c r="E6832" s="23"/>
    </row>
    <row r="6833" spans="1:5" ht="20" customHeight="1">
      <c r="A6833" s="19" t="s">
        <v>11871</v>
      </c>
      <c r="B6833" s="20" t="s">
        <v>11872</v>
      </c>
      <c r="C6833" s="21" t="s">
        <v>161876</v>
      </c>
      <c r="D6833" s="21" t="s">
        <v>296</v>
      </c>
      <c r="E6833" s="23"/>
    </row>
    <row r="6834" spans="1:5" ht="20" customHeight="1">
      <c r="A6834" s="19" t="s">
        <v>11873</v>
      </c>
      <c r="B6834" s="20" t="s">
        <v>11874</v>
      </c>
      <c r="C6834" s="21" t="s">
        <v>161877</v>
      </c>
      <c r="D6834" s="21" t="s">
        <v>345</v>
      </c>
      <c r="E6834" s="23"/>
    </row>
    <row r="6835" spans="1:5" ht="20" customHeight="1">
      <c r="A6835" s="19" t="s">
        <v>11875</v>
      </c>
      <c r="B6835" s="20" t="s">
        <v>11874</v>
      </c>
      <c r="C6835" s="21" t="s">
        <v>161877</v>
      </c>
      <c r="D6835" s="21" t="s">
        <v>345</v>
      </c>
      <c r="E6835" s="23"/>
    </row>
    <row r="6836" spans="1:5" ht="20" customHeight="1">
      <c r="A6836" s="19" t="s">
        <v>11876</v>
      </c>
      <c r="B6836" s="20" t="s">
        <v>11877</v>
      </c>
      <c r="C6836" s="21" t="s">
        <v>161878</v>
      </c>
      <c r="D6836" s="21" t="s">
        <v>345</v>
      </c>
      <c r="E6836" s="23"/>
    </row>
    <row r="6837" spans="1:5" ht="20" customHeight="1">
      <c r="A6837" s="19" t="s">
        <v>11878</v>
      </c>
      <c r="B6837" s="20" t="s">
        <v>11877</v>
      </c>
      <c r="C6837" s="21" t="s">
        <v>161878</v>
      </c>
      <c r="D6837" s="21" t="s">
        <v>345</v>
      </c>
      <c r="E6837" s="23"/>
    </row>
    <row r="6838" spans="1:5" ht="20" customHeight="1">
      <c r="A6838" s="19" t="s">
        <v>11879</v>
      </c>
      <c r="B6838" s="20" t="s">
        <v>11877</v>
      </c>
      <c r="C6838" s="21" t="s">
        <v>161878</v>
      </c>
      <c r="D6838" s="21" t="s">
        <v>345</v>
      </c>
      <c r="E6838" s="23"/>
    </row>
    <row r="6839" spans="1:5" ht="20" customHeight="1">
      <c r="A6839" s="19" t="s">
        <v>11880</v>
      </c>
      <c r="B6839" s="20" t="s">
        <v>11881</v>
      </c>
      <c r="C6839" s="21" t="s">
        <v>161879</v>
      </c>
      <c r="D6839" s="21" t="s">
        <v>296</v>
      </c>
      <c r="E6839" s="23"/>
    </row>
    <row r="6840" spans="1:5" ht="20" customHeight="1">
      <c r="A6840" s="19" t="s">
        <v>11882</v>
      </c>
      <c r="B6840" s="20" t="s">
        <v>11883</v>
      </c>
      <c r="C6840" s="21" t="s">
        <v>161880</v>
      </c>
      <c r="D6840" s="21" t="s">
        <v>345</v>
      </c>
      <c r="E6840" s="23"/>
    </row>
    <row r="6841" spans="1:5" ht="20" customHeight="1">
      <c r="A6841" s="19" t="s">
        <v>11884</v>
      </c>
      <c r="B6841" s="20" t="s">
        <v>11885</v>
      </c>
      <c r="C6841" s="21" t="s">
        <v>161881</v>
      </c>
      <c r="D6841" s="21" t="s">
        <v>345</v>
      </c>
      <c r="E6841" s="23"/>
    </row>
    <row r="6842" spans="1:5" ht="20" customHeight="1">
      <c r="A6842" s="19" t="s">
        <v>11886</v>
      </c>
      <c r="B6842" s="20" t="s">
        <v>11887</v>
      </c>
      <c r="C6842" s="21" t="s">
        <v>161882</v>
      </c>
      <c r="D6842" s="21" t="s">
        <v>345</v>
      </c>
      <c r="E6842" s="23"/>
    </row>
    <row r="6843" spans="1:5" ht="20" customHeight="1">
      <c r="A6843" s="19" t="s">
        <v>11888</v>
      </c>
      <c r="B6843" s="20" t="s">
        <v>11889</v>
      </c>
      <c r="C6843" s="21" t="s">
        <v>161883</v>
      </c>
      <c r="D6843" s="21" t="s">
        <v>345</v>
      </c>
      <c r="E6843" s="23"/>
    </row>
    <row r="6844" spans="1:5" ht="20" customHeight="1">
      <c r="A6844" s="19" t="s">
        <v>11890</v>
      </c>
      <c r="B6844" s="20" t="s">
        <v>11891</v>
      </c>
      <c r="C6844" s="21" t="s">
        <v>161884</v>
      </c>
      <c r="D6844" s="21" t="s">
        <v>345</v>
      </c>
      <c r="E6844" s="23"/>
    </row>
    <row r="6845" spans="1:5" ht="20" customHeight="1">
      <c r="A6845" s="19" t="s">
        <v>11892</v>
      </c>
      <c r="B6845" s="20" t="s">
        <v>11891</v>
      </c>
      <c r="C6845" s="21" t="s">
        <v>161884</v>
      </c>
      <c r="D6845" s="21" t="s">
        <v>345</v>
      </c>
      <c r="E6845" s="23"/>
    </row>
    <row r="6846" spans="1:5" ht="20" customHeight="1">
      <c r="A6846" s="19" t="s">
        <v>11893</v>
      </c>
      <c r="B6846" s="20" t="s">
        <v>11894</v>
      </c>
      <c r="C6846" s="21" t="s">
        <v>161885</v>
      </c>
      <c r="D6846" s="21" t="s">
        <v>345</v>
      </c>
      <c r="E6846" s="23"/>
    </row>
    <row r="6847" spans="1:5" ht="20" customHeight="1">
      <c r="A6847" s="19" t="s">
        <v>11895</v>
      </c>
      <c r="B6847" s="20" t="s">
        <v>11896</v>
      </c>
      <c r="C6847" s="21" t="s">
        <v>161886</v>
      </c>
      <c r="D6847" s="21" t="s">
        <v>345</v>
      </c>
      <c r="E6847" s="23"/>
    </row>
    <row r="6848" spans="1:5" ht="20" customHeight="1">
      <c r="A6848" s="19" t="s">
        <v>11897</v>
      </c>
      <c r="B6848" s="20" t="s">
        <v>11896</v>
      </c>
      <c r="C6848" s="21" t="s">
        <v>161886</v>
      </c>
      <c r="D6848" s="21" t="s">
        <v>345</v>
      </c>
      <c r="E6848" s="23"/>
    </row>
    <row r="6849" spans="1:5" ht="20" customHeight="1">
      <c r="A6849" s="19" t="s">
        <v>11898</v>
      </c>
      <c r="B6849" s="20" t="s">
        <v>11899</v>
      </c>
      <c r="C6849" s="21" t="s">
        <v>161887</v>
      </c>
      <c r="D6849" s="21" t="s">
        <v>296</v>
      </c>
      <c r="E6849" s="23"/>
    </row>
    <row r="6850" spans="1:5" ht="20" customHeight="1">
      <c r="A6850" s="19" t="s">
        <v>11900</v>
      </c>
      <c r="B6850" s="20" t="s">
        <v>11901</v>
      </c>
      <c r="C6850" s="21" t="s">
        <v>161888</v>
      </c>
      <c r="D6850" s="21" t="s">
        <v>345</v>
      </c>
      <c r="E6850" s="23"/>
    </row>
    <row r="6851" spans="1:5" ht="20" customHeight="1">
      <c r="A6851" s="19" t="s">
        <v>11902</v>
      </c>
      <c r="B6851" s="20" t="s">
        <v>11903</v>
      </c>
      <c r="C6851" s="21" t="s">
        <v>161889</v>
      </c>
      <c r="D6851" s="21" t="s">
        <v>345</v>
      </c>
      <c r="E6851" s="23"/>
    </row>
    <row r="6852" spans="1:5" ht="20" customHeight="1">
      <c r="A6852" s="19" t="s">
        <v>11904</v>
      </c>
      <c r="B6852" s="20" t="s">
        <v>11905</v>
      </c>
      <c r="C6852" s="21" t="s">
        <v>161890</v>
      </c>
      <c r="D6852" s="21" t="s">
        <v>345</v>
      </c>
      <c r="E6852" s="23"/>
    </row>
    <row r="6853" spans="1:5" ht="20" customHeight="1">
      <c r="A6853" s="19" t="s">
        <v>11906</v>
      </c>
      <c r="B6853" s="20" t="s">
        <v>11907</v>
      </c>
      <c r="C6853" s="21" t="s">
        <v>161891</v>
      </c>
      <c r="D6853" s="21" t="s">
        <v>296</v>
      </c>
      <c r="E6853" s="23"/>
    </row>
    <row r="6854" spans="1:5" ht="20" customHeight="1">
      <c r="A6854" s="19" t="s">
        <v>11908</v>
      </c>
      <c r="B6854" s="20" t="s">
        <v>11909</v>
      </c>
      <c r="C6854" s="21" t="s">
        <v>161892</v>
      </c>
      <c r="D6854" s="21" t="s">
        <v>296</v>
      </c>
      <c r="E6854" s="23"/>
    </row>
    <row r="6855" spans="1:5" ht="20" customHeight="1">
      <c r="A6855" s="19" t="s">
        <v>11910</v>
      </c>
      <c r="B6855" s="20" t="s">
        <v>11911</v>
      </c>
      <c r="C6855" s="21" t="s">
        <v>161893</v>
      </c>
      <c r="D6855" s="21" t="s">
        <v>139</v>
      </c>
      <c r="E6855" s="23"/>
    </row>
    <row r="6856" spans="1:5" ht="20" customHeight="1">
      <c r="A6856" s="19" t="s">
        <v>11912</v>
      </c>
      <c r="B6856" s="20" t="s">
        <v>11913</v>
      </c>
      <c r="C6856" s="21" t="s">
        <v>161894</v>
      </c>
      <c r="D6856" s="21" t="s">
        <v>296</v>
      </c>
      <c r="E6856" s="23"/>
    </row>
    <row r="6857" spans="1:5" ht="20" customHeight="1">
      <c r="A6857" s="19" t="s">
        <v>11914</v>
      </c>
      <c r="B6857" s="20" t="s">
        <v>11915</v>
      </c>
      <c r="C6857" s="21" t="s">
        <v>157985</v>
      </c>
      <c r="D6857" s="21" t="s">
        <v>345</v>
      </c>
      <c r="E6857" s="23"/>
    </row>
    <row r="6858" spans="1:5" ht="20" customHeight="1">
      <c r="A6858" s="19" t="s">
        <v>11916</v>
      </c>
      <c r="B6858" s="20" t="s">
        <v>11915</v>
      </c>
      <c r="C6858" s="21" t="s">
        <v>157985</v>
      </c>
      <c r="D6858" s="21" t="s">
        <v>345</v>
      </c>
      <c r="E6858" s="23"/>
    </row>
    <row r="6859" spans="1:5" ht="20" customHeight="1">
      <c r="A6859" s="19" t="s">
        <v>11917</v>
      </c>
      <c r="B6859" s="20" t="s">
        <v>11918</v>
      </c>
      <c r="C6859" s="21" t="s">
        <v>161895</v>
      </c>
      <c r="D6859" s="21" t="s">
        <v>345</v>
      </c>
      <c r="E6859" s="23"/>
    </row>
    <row r="6860" spans="1:5" ht="20" customHeight="1">
      <c r="A6860" s="19" t="s">
        <v>11919</v>
      </c>
      <c r="B6860" s="20" t="s">
        <v>11920</v>
      </c>
      <c r="C6860" s="21" t="s">
        <v>158967</v>
      </c>
      <c r="D6860" s="21" t="s">
        <v>345</v>
      </c>
      <c r="E6860" s="23"/>
    </row>
    <row r="6861" spans="1:5" ht="20" customHeight="1">
      <c r="A6861" s="19" t="s">
        <v>11921</v>
      </c>
      <c r="B6861" s="20" t="s">
        <v>11922</v>
      </c>
      <c r="C6861" s="21" t="s">
        <v>161896</v>
      </c>
      <c r="D6861" s="21" t="s">
        <v>296</v>
      </c>
      <c r="E6861" s="23"/>
    </row>
    <row r="6862" spans="1:5" ht="20" customHeight="1">
      <c r="A6862" s="19" t="s">
        <v>11923</v>
      </c>
      <c r="B6862" s="20" t="s">
        <v>11924</v>
      </c>
      <c r="C6862" s="21" t="s">
        <v>161897</v>
      </c>
      <c r="D6862" s="21" t="s">
        <v>345</v>
      </c>
      <c r="E6862" s="23"/>
    </row>
    <row r="6863" spans="1:5" ht="20" customHeight="1">
      <c r="A6863" s="19" t="s">
        <v>11925</v>
      </c>
      <c r="B6863" s="20" t="s">
        <v>11926</v>
      </c>
      <c r="C6863" s="21" t="s">
        <v>161898</v>
      </c>
      <c r="D6863" s="21" t="s">
        <v>296</v>
      </c>
      <c r="E6863" s="23"/>
    </row>
    <row r="6864" spans="1:5" ht="20" customHeight="1">
      <c r="A6864" s="19" t="s">
        <v>11927</v>
      </c>
      <c r="B6864" s="20" t="s">
        <v>11928</v>
      </c>
      <c r="C6864" s="21" t="s">
        <v>161899</v>
      </c>
      <c r="D6864" s="21" t="s">
        <v>296</v>
      </c>
      <c r="E6864" s="23"/>
    </row>
    <row r="6865" spans="1:5" ht="20" customHeight="1">
      <c r="A6865" s="19" t="s">
        <v>11929</v>
      </c>
      <c r="B6865" s="20" t="s">
        <v>11930</v>
      </c>
      <c r="C6865" s="21" t="s">
        <v>161900</v>
      </c>
      <c r="D6865" s="21" t="s">
        <v>296</v>
      </c>
      <c r="E6865" s="23"/>
    </row>
    <row r="6866" spans="1:5" ht="20" customHeight="1">
      <c r="A6866" s="19" t="s">
        <v>11931</v>
      </c>
      <c r="B6866" s="20" t="s">
        <v>11932</v>
      </c>
      <c r="C6866" s="21" t="s">
        <v>161901</v>
      </c>
      <c r="D6866" s="21" t="s">
        <v>345</v>
      </c>
      <c r="E6866" s="23"/>
    </row>
    <row r="6867" spans="1:5" ht="20" customHeight="1">
      <c r="A6867" s="19" t="s">
        <v>11933</v>
      </c>
      <c r="B6867" s="20" t="s">
        <v>11934</v>
      </c>
      <c r="C6867" s="21" t="s">
        <v>161902</v>
      </c>
      <c r="D6867" s="21" t="s">
        <v>296</v>
      </c>
      <c r="E6867" s="23"/>
    </row>
    <row r="6868" spans="1:5" ht="20" customHeight="1">
      <c r="A6868" s="19" t="s">
        <v>11935</v>
      </c>
      <c r="B6868" s="20" t="s">
        <v>11936</v>
      </c>
      <c r="C6868" s="21" t="s">
        <v>161903</v>
      </c>
      <c r="D6868" s="21" t="s">
        <v>296</v>
      </c>
      <c r="E6868" s="23"/>
    </row>
    <row r="6869" spans="1:5" ht="20" customHeight="1">
      <c r="A6869" s="19" t="s">
        <v>11937</v>
      </c>
      <c r="B6869" s="20" t="s">
        <v>11938</v>
      </c>
      <c r="C6869" s="21" t="s">
        <v>161904</v>
      </c>
      <c r="D6869" s="21" t="s">
        <v>345</v>
      </c>
      <c r="E6869" s="23"/>
    </row>
    <row r="6870" spans="1:5" ht="20" customHeight="1">
      <c r="A6870" s="19" t="s">
        <v>11939</v>
      </c>
      <c r="B6870" s="20" t="s">
        <v>11938</v>
      </c>
      <c r="C6870" s="21" t="s">
        <v>161904</v>
      </c>
      <c r="D6870" s="21" t="s">
        <v>345</v>
      </c>
      <c r="E6870" s="23"/>
    </row>
    <row r="6871" spans="1:5" ht="20" customHeight="1">
      <c r="A6871" s="19" t="s">
        <v>11940</v>
      </c>
      <c r="B6871" s="20" t="s">
        <v>11938</v>
      </c>
      <c r="C6871" s="21" t="s">
        <v>161904</v>
      </c>
      <c r="D6871" s="21" t="s">
        <v>345</v>
      </c>
      <c r="E6871" s="23"/>
    </row>
    <row r="6872" spans="1:5" ht="20" customHeight="1">
      <c r="A6872" s="19" t="s">
        <v>11941</v>
      </c>
      <c r="B6872" s="20" t="s">
        <v>11942</v>
      </c>
      <c r="C6872" s="21" t="s">
        <v>161905</v>
      </c>
      <c r="D6872" s="21" t="s">
        <v>345</v>
      </c>
      <c r="E6872" s="23"/>
    </row>
    <row r="6873" spans="1:5" ht="20" customHeight="1">
      <c r="A6873" s="19" t="s">
        <v>11943</v>
      </c>
      <c r="B6873" s="20" t="s">
        <v>11944</v>
      </c>
      <c r="C6873" s="21" t="s">
        <v>161906</v>
      </c>
      <c r="D6873" s="21" t="s">
        <v>345</v>
      </c>
      <c r="E6873" s="23"/>
    </row>
    <row r="6874" spans="1:5" ht="20" customHeight="1">
      <c r="A6874" s="19" t="s">
        <v>11945</v>
      </c>
      <c r="B6874" s="20" t="s">
        <v>11946</v>
      </c>
      <c r="C6874" s="21" t="s">
        <v>161907</v>
      </c>
      <c r="D6874" s="21" t="s">
        <v>296</v>
      </c>
      <c r="E6874" s="23"/>
    </row>
    <row r="6875" spans="1:5" ht="20" customHeight="1">
      <c r="A6875" s="19" t="s">
        <v>11947</v>
      </c>
      <c r="B6875" s="20" t="s">
        <v>11946</v>
      </c>
      <c r="C6875" s="21" t="s">
        <v>161907</v>
      </c>
      <c r="D6875" s="21" t="s">
        <v>296</v>
      </c>
      <c r="E6875" s="23"/>
    </row>
    <row r="6876" spans="1:5" ht="20" customHeight="1">
      <c r="A6876" s="19" t="s">
        <v>11948</v>
      </c>
      <c r="B6876" s="20" t="s">
        <v>11949</v>
      </c>
      <c r="C6876" s="21" t="s">
        <v>161908</v>
      </c>
      <c r="D6876" s="21" t="s">
        <v>296</v>
      </c>
      <c r="E6876" s="23"/>
    </row>
    <row r="6877" spans="1:5" ht="20" customHeight="1">
      <c r="A6877" s="19" t="s">
        <v>11950</v>
      </c>
      <c r="B6877" s="20" t="s">
        <v>11951</v>
      </c>
      <c r="C6877" s="21" t="s">
        <v>161909</v>
      </c>
      <c r="D6877" s="21" t="s">
        <v>296</v>
      </c>
      <c r="E6877" s="23"/>
    </row>
    <row r="6878" spans="1:5" ht="20" customHeight="1">
      <c r="A6878" s="19" t="s">
        <v>11952</v>
      </c>
      <c r="B6878" s="20" t="s">
        <v>11953</v>
      </c>
      <c r="C6878" s="21" t="s">
        <v>161910</v>
      </c>
      <c r="D6878" s="21" t="s">
        <v>345</v>
      </c>
      <c r="E6878" s="23"/>
    </row>
    <row r="6879" spans="1:5" ht="20" customHeight="1">
      <c r="A6879" s="19" t="s">
        <v>11954</v>
      </c>
      <c r="B6879" s="20" t="s">
        <v>11955</v>
      </c>
      <c r="C6879" s="21" t="s">
        <v>161911</v>
      </c>
      <c r="D6879" s="21" t="s">
        <v>296</v>
      </c>
      <c r="E6879" s="23"/>
    </row>
    <row r="6880" spans="1:5" ht="20" customHeight="1">
      <c r="A6880" s="19" t="s">
        <v>11956</v>
      </c>
      <c r="B6880" s="20" t="s">
        <v>11957</v>
      </c>
      <c r="C6880" s="21" t="s">
        <v>161912</v>
      </c>
      <c r="D6880" s="21" t="s">
        <v>296</v>
      </c>
      <c r="E6880" s="23"/>
    </row>
    <row r="6881" spans="1:5" ht="20" customHeight="1">
      <c r="A6881" s="19" t="s">
        <v>11958</v>
      </c>
      <c r="B6881" s="20" t="s">
        <v>11959</v>
      </c>
      <c r="C6881" s="21" t="s">
        <v>161913</v>
      </c>
      <c r="D6881" s="21" t="s">
        <v>296</v>
      </c>
      <c r="E6881" s="23"/>
    </row>
    <row r="6882" spans="1:5" ht="20" customHeight="1">
      <c r="A6882" s="19" t="s">
        <v>11960</v>
      </c>
      <c r="B6882" s="20" t="s">
        <v>11961</v>
      </c>
      <c r="C6882" s="21" t="s">
        <v>161914</v>
      </c>
      <c r="D6882" s="21" t="s">
        <v>296</v>
      </c>
      <c r="E6882" s="23"/>
    </row>
    <row r="6883" spans="1:5" ht="20" customHeight="1">
      <c r="A6883" s="19" t="s">
        <v>11962</v>
      </c>
      <c r="B6883" s="20" t="s">
        <v>11963</v>
      </c>
      <c r="C6883" s="21" t="s">
        <v>161915</v>
      </c>
      <c r="D6883" s="21" t="s">
        <v>296</v>
      </c>
      <c r="E6883" s="23"/>
    </row>
    <row r="6884" spans="1:5" ht="20" customHeight="1">
      <c r="A6884" s="19" t="s">
        <v>11964</v>
      </c>
      <c r="B6884" s="20" t="s">
        <v>11963</v>
      </c>
      <c r="C6884" s="21" t="s">
        <v>161915</v>
      </c>
      <c r="D6884" s="21" t="s">
        <v>296</v>
      </c>
      <c r="E6884" s="23"/>
    </row>
    <row r="6885" spans="1:5" ht="20" customHeight="1">
      <c r="A6885" s="19" t="s">
        <v>11965</v>
      </c>
      <c r="B6885" s="20" t="s">
        <v>11966</v>
      </c>
      <c r="C6885" s="21" t="s">
        <v>161916</v>
      </c>
      <c r="D6885" s="21" t="s">
        <v>345</v>
      </c>
      <c r="E6885" s="23"/>
    </row>
    <row r="6886" spans="1:5" ht="20" customHeight="1">
      <c r="A6886" s="19" t="s">
        <v>11967</v>
      </c>
      <c r="B6886" s="20" t="s">
        <v>11968</v>
      </c>
      <c r="C6886" s="21" t="s">
        <v>161917</v>
      </c>
      <c r="D6886" s="21" t="s">
        <v>296</v>
      </c>
      <c r="E6886" s="23"/>
    </row>
    <row r="6887" spans="1:5" ht="20" customHeight="1">
      <c r="A6887" s="19" t="s">
        <v>11969</v>
      </c>
      <c r="B6887" s="20" t="s">
        <v>11970</v>
      </c>
      <c r="C6887" s="21" t="s">
        <v>161918</v>
      </c>
      <c r="D6887" s="21" t="s">
        <v>296</v>
      </c>
      <c r="E6887" s="23"/>
    </row>
    <row r="6888" spans="1:5" ht="20" customHeight="1">
      <c r="A6888" s="19" t="s">
        <v>11971</v>
      </c>
      <c r="B6888" s="20" t="s">
        <v>11972</v>
      </c>
      <c r="C6888" s="21" t="s">
        <v>161919</v>
      </c>
      <c r="D6888" s="21" t="s">
        <v>296</v>
      </c>
      <c r="E6888" s="23"/>
    </row>
    <row r="6889" spans="1:5" ht="20" customHeight="1">
      <c r="A6889" s="19" t="s">
        <v>11973</v>
      </c>
      <c r="B6889" s="20" t="s">
        <v>11974</v>
      </c>
      <c r="C6889" s="21" t="s">
        <v>161920</v>
      </c>
      <c r="D6889" s="21" t="s">
        <v>296</v>
      </c>
      <c r="E6889" s="23"/>
    </row>
    <row r="6890" spans="1:5" ht="20" customHeight="1">
      <c r="A6890" s="19" t="s">
        <v>11975</v>
      </c>
      <c r="B6890" s="20" t="s">
        <v>11976</v>
      </c>
      <c r="C6890" s="21" t="s">
        <v>161921</v>
      </c>
      <c r="D6890" s="21" t="s">
        <v>345</v>
      </c>
      <c r="E6890" s="23"/>
    </row>
    <row r="6891" spans="1:5" ht="20" customHeight="1">
      <c r="A6891" s="19" t="s">
        <v>11977</v>
      </c>
      <c r="B6891" s="20" t="s">
        <v>11978</v>
      </c>
      <c r="C6891" s="21" t="s">
        <v>161922</v>
      </c>
      <c r="D6891" s="21" t="s">
        <v>345</v>
      </c>
      <c r="E6891" s="23"/>
    </row>
    <row r="6892" spans="1:5" ht="20" customHeight="1">
      <c r="A6892" s="19" t="s">
        <v>11979</v>
      </c>
      <c r="B6892" s="24">
        <v>100</v>
      </c>
      <c r="C6892" s="21" t="s">
        <v>161923</v>
      </c>
      <c r="D6892" s="21" t="s">
        <v>345</v>
      </c>
      <c r="E6892" s="23"/>
    </row>
    <row r="6893" spans="1:5" ht="20" customHeight="1">
      <c r="A6893" s="19" t="s">
        <v>11980</v>
      </c>
      <c r="B6893" s="20" t="s">
        <v>11981</v>
      </c>
      <c r="C6893" s="21" t="s">
        <v>161924</v>
      </c>
      <c r="D6893" s="21" t="s">
        <v>296</v>
      </c>
      <c r="E6893" s="23"/>
    </row>
    <row r="6894" spans="1:5" ht="20" customHeight="1">
      <c r="A6894" s="19" t="s">
        <v>11982</v>
      </c>
      <c r="B6894" s="20" t="s">
        <v>11983</v>
      </c>
      <c r="C6894" s="21" t="s">
        <v>161925</v>
      </c>
      <c r="D6894" s="21" t="s">
        <v>345</v>
      </c>
      <c r="E6894" s="23"/>
    </row>
    <row r="6895" spans="1:5" ht="20" customHeight="1">
      <c r="A6895" s="19" t="s">
        <v>11984</v>
      </c>
      <c r="B6895" s="20" t="s">
        <v>11985</v>
      </c>
      <c r="C6895" s="21" t="s">
        <v>161926</v>
      </c>
      <c r="D6895" s="21" t="s">
        <v>296</v>
      </c>
      <c r="E6895" s="23"/>
    </row>
    <row r="6896" spans="1:5" ht="20" customHeight="1">
      <c r="A6896" s="19" t="s">
        <v>236</v>
      </c>
      <c r="B6896" s="20" t="s">
        <v>238</v>
      </c>
      <c r="C6896" s="21" t="s">
        <v>161927</v>
      </c>
      <c r="D6896" s="21" t="s">
        <v>139</v>
      </c>
      <c r="E6896" s="23"/>
    </row>
    <row r="6897" spans="1:5" ht="20" customHeight="1">
      <c r="A6897" s="19" t="s">
        <v>11986</v>
      </c>
      <c r="B6897" s="20" t="s">
        <v>11987</v>
      </c>
      <c r="C6897" s="21" t="s">
        <v>161928</v>
      </c>
      <c r="D6897" s="21" t="s">
        <v>345</v>
      </c>
      <c r="E6897" s="23"/>
    </row>
    <row r="6898" spans="1:5" ht="20" customHeight="1">
      <c r="A6898" s="19" t="s">
        <v>11988</v>
      </c>
      <c r="B6898" s="20" t="s">
        <v>11989</v>
      </c>
      <c r="C6898" s="21" t="s">
        <v>161929</v>
      </c>
      <c r="D6898" s="21" t="s">
        <v>345</v>
      </c>
      <c r="E6898" s="23"/>
    </row>
    <row r="6899" spans="1:5" ht="20" customHeight="1">
      <c r="A6899" s="19" t="s">
        <v>11990</v>
      </c>
      <c r="B6899" s="20" t="s">
        <v>11989</v>
      </c>
      <c r="C6899" s="21" t="s">
        <v>161929</v>
      </c>
      <c r="D6899" s="21" t="s">
        <v>345</v>
      </c>
      <c r="E6899" s="23"/>
    </row>
    <row r="6900" spans="1:5" ht="20" customHeight="1">
      <c r="A6900" s="19" t="s">
        <v>11991</v>
      </c>
      <c r="B6900" s="20" t="s">
        <v>11992</v>
      </c>
      <c r="C6900" s="21" t="s">
        <v>161930</v>
      </c>
      <c r="D6900" s="21" t="s">
        <v>345</v>
      </c>
      <c r="E6900" s="23"/>
    </row>
    <row r="6901" spans="1:5" ht="20" customHeight="1">
      <c r="A6901" s="19" t="s">
        <v>11993</v>
      </c>
      <c r="B6901" s="24">
        <v>100</v>
      </c>
      <c r="C6901" s="21" t="s">
        <v>161931</v>
      </c>
      <c r="D6901" s="21" t="s">
        <v>345</v>
      </c>
      <c r="E6901" s="23"/>
    </row>
    <row r="6902" spans="1:5" ht="20" customHeight="1">
      <c r="A6902" s="19" t="s">
        <v>11994</v>
      </c>
      <c r="B6902" s="20" t="s">
        <v>11995</v>
      </c>
      <c r="C6902" s="21" t="s">
        <v>161932</v>
      </c>
      <c r="D6902" s="21" t="s">
        <v>296</v>
      </c>
      <c r="E6902" s="23"/>
    </row>
    <row r="6903" spans="1:5" ht="20" customHeight="1">
      <c r="A6903" s="19" t="s">
        <v>11996</v>
      </c>
      <c r="B6903" s="20" t="s">
        <v>11997</v>
      </c>
      <c r="C6903" s="21" t="s">
        <v>161933</v>
      </c>
      <c r="D6903" s="21" t="s">
        <v>296</v>
      </c>
      <c r="E6903" s="23"/>
    </row>
    <row r="6904" spans="1:5" ht="20" customHeight="1">
      <c r="A6904" s="19" t="s">
        <v>11998</v>
      </c>
      <c r="B6904" s="20" t="s">
        <v>11997</v>
      </c>
      <c r="C6904" s="21" t="s">
        <v>161933</v>
      </c>
      <c r="D6904" s="21" t="s">
        <v>296</v>
      </c>
      <c r="E6904" s="23"/>
    </row>
    <row r="6905" spans="1:5" ht="20" customHeight="1">
      <c r="A6905" s="19" t="s">
        <v>11999</v>
      </c>
      <c r="B6905" s="20" t="s">
        <v>12000</v>
      </c>
      <c r="C6905" s="21" t="s">
        <v>159142</v>
      </c>
      <c r="D6905" s="21" t="s">
        <v>345</v>
      </c>
      <c r="E6905" s="23"/>
    </row>
    <row r="6906" spans="1:5" ht="20" customHeight="1">
      <c r="A6906" s="19" t="s">
        <v>12001</v>
      </c>
      <c r="B6906" s="24">
        <v>100</v>
      </c>
      <c r="C6906" s="21" t="s">
        <v>161934</v>
      </c>
      <c r="D6906" s="21" t="s">
        <v>345</v>
      </c>
      <c r="E6906" s="23"/>
    </row>
    <row r="6907" spans="1:5" ht="20" customHeight="1">
      <c r="A6907" s="19" t="s">
        <v>12002</v>
      </c>
      <c r="B6907" s="20" t="s">
        <v>12003</v>
      </c>
      <c r="C6907" s="21" t="s">
        <v>161935</v>
      </c>
      <c r="D6907" s="21" t="s">
        <v>345</v>
      </c>
      <c r="E6907" s="23"/>
    </row>
    <row r="6908" spans="1:5" ht="20" customHeight="1">
      <c r="A6908" s="19" t="s">
        <v>12004</v>
      </c>
      <c r="B6908" s="20" t="s">
        <v>12003</v>
      </c>
      <c r="C6908" s="21" t="s">
        <v>161935</v>
      </c>
      <c r="D6908" s="21" t="s">
        <v>345</v>
      </c>
      <c r="E6908" s="23"/>
    </row>
    <row r="6909" spans="1:5" ht="20" customHeight="1">
      <c r="A6909" s="19" t="s">
        <v>12005</v>
      </c>
      <c r="B6909" s="20" t="s">
        <v>12003</v>
      </c>
      <c r="C6909" s="21" t="s">
        <v>161935</v>
      </c>
      <c r="D6909" s="21" t="s">
        <v>345</v>
      </c>
      <c r="E6909" s="23"/>
    </row>
    <row r="6910" spans="1:5" ht="20" customHeight="1">
      <c r="A6910" s="19" t="s">
        <v>12006</v>
      </c>
      <c r="B6910" s="24">
        <v>100</v>
      </c>
      <c r="C6910" s="21" t="s">
        <v>161936</v>
      </c>
      <c r="D6910" s="21" t="s">
        <v>345</v>
      </c>
      <c r="E6910" s="23"/>
    </row>
    <row r="6911" spans="1:5" ht="20" customHeight="1">
      <c r="A6911" s="19" t="s">
        <v>12007</v>
      </c>
      <c r="B6911" s="20" t="s">
        <v>12008</v>
      </c>
      <c r="C6911" s="21" t="s">
        <v>161937</v>
      </c>
      <c r="D6911" s="21" t="s">
        <v>345</v>
      </c>
      <c r="E6911" s="23"/>
    </row>
    <row r="6912" spans="1:5" ht="20" customHeight="1">
      <c r="A6912" s="19" t="s">
        <v>12009</v>
      </c>
      <c r="B6912" s="20" t="s">
        <v>12010</v>
      </c>
      <c r="C6912" s="21" t="s">
        <v>161938</v>
      </c>
      <c r="D6912" s="21" t="s">
        <v>345</v>
      </c>
      <c r="E6912" s="23"/>
    </row>
    <row r="6913" spans="1:5" ht="20" customHeight="1">
      <c r="A6913" s="19" t="s">
        <v>12011</v>
      </c>
      <c r="B6913" s="24">
        <v>100</v>
      </c>
      <c r="C6913" s="21" t="s">
        <v>161939</v>
      </c>
      <c r="D6913" s="21" t="s">
        <v>345</v>
      </c>
      <c r="E6913" s="23"/>
    </row>
    <row r="6914" spans="1:5" ht="20" customHeight="1">
      <c r="A6914" s="19" t="s">
        <v>12012</v>
      </c>
      <c r="B6914" s="20" t="s">
        <v>12013</v>
      </c>
      <c r="C6914" s="21" t="s">
        <v>161940</v>
      </c>
      <c r="D6914" s="21" t="s">
        <v>345</v>
      </c>
      <c r="E6914" s="23"/>
    </row>
    <row r="6915" spans="1:5" ht="20" customHeight="1">
      <c r="A6915" s="19" t="s">
        <v>12014</v>
      </c>
      <c r="B6915" s="20" t="s">
        <v>12013</v>
      </c>
      <c r="C6915" s="21" t="s">
        <v>161940</v>
      </c>
      <c r="D6915" s="21" t="s">
        <v>345</v>
      </c>
      <c r="E6915" s="23"/>
    </row>
    <row r="6916" spans="1:5" ht="20" customHeight="1">
      <c r="A6916" s="19" t="s">
        <v>12015</v>
      </c>
      <c r="B6916" s="20" t="s">
        <v>12016</v>
      </c>
      <c r="C6916" s="21" t="s">
        <v>161941</v>
      </c>
      <c r="D6916" s="21" t="s">
        <v>345</v>
      </c>
      <c r="E6916" s="23"/>
    </row>
    <row r="6917" spans="1:5" ht="20" customHeight="1">
      <c r="A6917" s="19" t="s">
        <v>12017</v>
      </c>
      <c r="B6917" s="20" t="s">
        <v>12018</v>
      </c>
      <c r="C6917" s="21" t="s">
        <v>161942</v>
      </c>
      <c r="D6917" s="21" t="s">
        <v>345</v>
      </c>
      <c r="E6917" s="23"/>
    </row>
    <row r="6918" spans="1:5" ht="20" customHeight="1">
      <c r="A6918" s="19" t="s">
        <v>12019</v>
      </c>
      <c r="B6918" s="20" t="s">
        <v>12018</v>
      </c>
      <c r="C6918" s="21" t="s">
        <v>161942</v>
      </c>
      <c r="D6918" s="21" t="s">
        <v>345</v>
      </c>
      <c r="E6918" s="23"/>
    </row>
    <row r="6919" spans="1:5" ht="20" customHeight="1">
      <c r="A6919" s="19" t="s">
        <v>12020</v>
      </c>
      <c r="B6919" s="20" t="s">
        <v>12018</v>
      </c>
      <c r="C6919" s="21" t="s">
        <v>161942</v>
      </c>
      <c r="D6919" s="21" t="s">
        <v>345</v>
      </c>
      <c r="E6919" s="23"/>
    </row>
    <row r="6920" spans="1:5" ht="20" customHeight="1">
      <c r="A6920" s="19" t="s">
        <v>12021</v>
      </c>
      <c r="B6920" s="20" t="s">
        <v>12018</v>
      </c>
      <c r="C6920" s="21" t="s">
        <v>161942</v>
      </c>
      <c r="D6920" s="21" t="s">
        <v>345</v>
      </c>
      <c r="E6920" s="23"/>
    </row>
    <row r="6921" spans="1:5" ht="20" customHeight="1">
      <c r="A6921" s="19" t="s">
        <v>12022</v>
      </c>
      <c r="B6921" s="20" t="s">
        <v>12023</v>
      </c>
      <c r="C6921" s="21" t="s">
        <v>161943</v>
      </c>
      <c r="D6921" s="21" t="s">
        <v>296</v>
      </c>
      <c r="E6921" s="23"/>
    </row>
    <row r="6922" spans="1:5" ht="20" customHeight="1">
      <c r="A6922" s="19" t="s">
        <v>12024</v>
      </c>
      <c r="B6922" s="20" t="s">
        <v>12025</v>
      </c>
      <c r="C6922" s="21" t="s">
        <v>161944</v>
      </c>
      <c r="D6922" s="21" t="s">
        <v>345</v>
      </c>
      <c r="E6922" s="23"/>
    </row>
    <row r="6923" spans="1:5" ht="20" customHeight="1">
      <c r="A6923" s="19" t="s">
        <v>12026</v>
      </c>
      <c r="B6923" s="20" t="s">
        <v>12027</v>
      </c>
      <c r="C6923" s="21" t="s">
        <v>161945</v>
      </c>
      <c r="D6923" s="21" t="s">
        <v>345</v>
      </c>
      <c r="E6923" s="23"/>
    </row>
    <row r="6924" spans="1:5" ht="20" customHeight="1">
      <c r="A6924" s="19" t="s">
        <v>12028</v>
      </c>
      <c r="B6924" s="20" t="s">
        <v>12029</v>
      </c>
      <c r="C6924" s="21" t="s">
        <v>161946</v>
      </c>
      <c r="D6924" s="21" t="s">
        <v>345</v>
      </c>
      <c r="E6924" s="23"/>
    </row>
    <row r="6925" spans="1:5" ht="20" customHeight="1">
      <c r="A6925" s="19" t="s">
        <v>12030</v>
      </c>
      <c r="B6925" s="20" t="s">
        <v>12029</v>
      </c>
      <c r="C6925" s="21" t="s">
        <v>161946</v>
      </c>
      <c r="D6925" s="21" t="s">
        <v>345</v>
      </c>
      <c r="E6925" s="23"/>
    </row>
    <row r="6926" spans="1:5" ht="20" customHeight="1">
      <c r="A6926" s="19" t="s">
        <v>12031</v>
      </c>
      <c r="B6926" s="20" t="s">
        <v>12032</v>
      </c>
      <c r="C6926" s="21" t="s">
        <v>161947</v>
      </c>
      <c r="D6926" s="21" t="s">
        <v>296</v>
      </c>
      <c r="E6926" s="23"/>
    </row>
    <row r="6927" spans="1:5" ht="20" customHeight="1">
      <c r="A6927" s="19" t="s">
        <v>12033</v>
      </c>
      <c r="B6927" s="20" t="s">
        <v>12032</v>
      </c>
      <c r="C6927" s="21" t="s">
        <v>161947</v>
      </c>
      <c r="D6927" s="21" t="s">
        <v>296</v>
      </c>
      <c r="E6927" s="23"/>
    </row>
    <row r="6928" spans="1:5" ht="20" customHeight="1">
      <c r="A6928" s="19" t="s">
        <v>12034</v>
      </c>
      <c r="B6928" s="20" t="s">
        <v>12035</v>
      </c>
      <c r="C6928" s="21" t="s">
        <v>161948</v>
      </c>
      <c r="D6928" s="21" t="s">
        <v>296</v>
      </c>
      <c r="E6928" s="23"/>
    </row>
    <row r="6929" spans="1:5" ht="20" customHeight="1">
      <c r="A6929" s="19" t="s">
        <v>12036</v>
      </c>
      <c r="B6929" s="20" t="s">
        <v>12035</v>
      </c>
      <c r="C6929" s="21" t="s">
        <v>161948</v>
      </c>
      <c r="D6929" s="21" t="s">
        <v>296</v>
      </c>
      <c r="E6929" s="23"/>
    </row>
    <row r="6930" spans="1:5" ht="20" customHeight="1">
      <c r="A6930" s="19" t="s">
        <v>12037</v>
      </c>
      <c r="B6930" s="20" t="s">
        <v>12038</v>
      </c>
      <c r="C6930" s="21" t="s">
        <v>161949</v>
      </c>
      <c r="D6930" s="21" t="s">
        <v>345</v>
      </c>
      <c r="E6930" s="23"/>
    </row>
    <row r="6931" spans="1:5" ht="20" customHeight="1">
      <c r="A6931" s="19" t="s">
        <v>12039</v>
      </c>
      <c r="B6931" s="20" t="s">
        <v>12040</v>
      </c>
      <c r="C6931" s="21" t="s">
        <v>161950</v>
      </c>
      <c r="D6931" s="21" t="s">
        <v>296</v>
      </c>
      <c r="E6931" s="23"/>
    </row>
    <row r="6932" spans="1:5" ht="20" customHeight="1">
      <c r="A6932" s="19" t="s">
        <v>12041</v>
      </c>
      <c r="B6932" s="20" t="s">
        <v>12042</v>
      </c>
      <c r="C6932" s="21" t="s">
        <v>161951</v>
      </c>
      <c r="D6932" s="21" t="s">
        <v>296</v>
      </c>
      <c r="E6932" s="23"/>
    </row>
    <row r="6933" spans="1:5" ht="20" customHeight="1">
      <c r="A6933" s="19" t="s">
        <v>12043</v>
      </c>
      <c r="B6933" s="20" t="s">
        <v>12044</v>
      </c>
      <c r="C6933" s="21" t="s">
        <v>161952</v>
      </c>
      <c r="D6933" s="21" t="s">
        <v>296</v>
      </c>
      <c r="E6933" s="23"/>
    </row>
    <row r="6934" spans="1:5" ht="20" customHeight="1">
      <c r="A6934" s="19" t="s">
        <v>12045</v>
      </c>
      <c r="B6934" s="20" t="s">
        <v>12044</v>
      </c>
      <c r="C6934" s="21" t="s">
        <v>161952</v>
      </c>
      <c r="D6934" s="21" t="s">
        <v>296</v>
      </c>
      <c r="E6934" s="23"/>
    </row>
    <row r="6935" spans="1:5" ht="20" customHeight="1">
      <c r="A6935" s="19" t="s">
        <v>12046</v>
      </c>
      <c r="B6935" s="20" t="s">
        <v>12047</v>
      </c>
      <c r="C6935" s="21" t="s">
        <v>161953</v>
      </c>
      <c r="D6935" s="21" t="s">
        <v>296</v>
      </c>
      <c r="E6935" s="23"/>
    </row>
    <row r="6936" spans="1:5" ht="20" customHeight="1">
      <c r="A6936" s="19" t="s">
        <v>12048</v>
      </c>
      <c r="B6936" s="20" t="s">
        <v>12049</v>
      </c>
      <c r="C6936" s="21" t="s">
        <v>161954</v>
      </c>
      <c r="D6936" s="21" t="s">
        <v>345</v>
      </c>
      <c r="E6936" s="23"/>
    </row>
    <row r="6937" spans="1:5" ht="20" customHeight="1">
      <c r="A6937" s="19" t="s">
        <v>12050</v>
      </c>
      <c r="B6937" s="20" t="s">
        <v>12051</v>
      </c>
      <c r="C6937" s="21" t="s">
        <v>161955</v>
      </c>
      <c r="D6937" s="21" t="s">
        <v>345</v>
      </c>
      <c r="E6937" s="23"/>
    </row>
    <row r="6938" spans="1:5" ht="20" customHeight="1">
      <c r="A6938" s="19" t="s">
        <v>12052</v>
      </c>
      <c r="B6938" s="20" t="s">
        <v>12053</v>
      </c>
      <c r="C6938" s="21" t="s">
        <v>161956</v>
      </c>
      <c r="D6938" s="21" t="s">
        <v>345</v>
      </c>
      <c r="E6938" s="23"/>
    </row>
    <row r="6939" spans="1:5" ht="20" customHeight="1">
      <c r="A6939" s="19" t="s">
        <v>12054</v>
      </c>
      <c r="B6939" s="20" t="s">
        <v>12055</v>
      </c>
      <c r="C6939" s="21" t="s">
        <v>161957</v>
      </c>
      <c r="D6939" s="21" t="s">
        <v>345</v>
      </c>
      <c r="E6939" s="23"/>
    </row>
    <row r="6940" spans="1:5" ht="20" customHeight="1">
      <c r="A6940" s="19" t="s">
        <v>12056</v>
      </c>
      <c r="B6940" s="20" t="s">
        <v>12057</v>
      </c>
      <c r="C6940" s="21" t="s">
        <v>161958</v>
      </c>
      <c r="D6940" s="21" t="s">
        <v>139</v>
      </c>
      <c r="E6940" s="23"/>
    </row>
    <row r="6941" spans="1:5" ht="20" customHeight="1">
      <c r="A6941" s="19" t="s">
        <v>12058</v>
      </c>
      <c r="B6941" s="20" t="s">
        <v>12059</v>
      </c>
      <c r="C6941" s="21" t="s">
        <v>161835</v>
      </c>
      <c r="D6941" s="21" t="s">
        <v>345</v>
      </c>
      <c r="E6941" s="23"/>
    </row>
    <row r="6942" spans="1:5" ht="20" customHeight="1">
      <c r="A6942" s="19" t="s">
        <v>12060</v>
      </c>
      <c r="B6942" s="20" t="s">
        <v>12061</v>
      </c>
      <c r="C6942" s="21" t="s">
        <v>161959</v>
      </c>
      <c r="D6942" s="21" t="s">
        <v>345</v>
      </c>
      <c r="E6942" s="23"/>
    </row>
    <row r="6943" spans="1:5" ht="20" customHeight="1">
      <c r="A6943" s="19" t="s">
        <v>12062</v>
      </c>
      <c r="B6943" s="20" t="s">
        <v>12061</v>
      </c>
      <c r="C6943" s="21" t="s">
        <v>161959</v>
      </c>
      <c r="D6943" s="21" t="s">
        <v>345</v>
      </c>
      <c r="E6943" s="23"/>
    </row>
    <row r="6944" spans="1:5" ht="20" customHeight="1">
      <c r="A6944" s="19" t="s">
        <v>12063</v>
      </c>
      <c r="B6944" s="24">
        <v>100</v>
      </c>
      <c r="C6944" s="21" t="s">
        <v>161960</v>
      </c>
      <c r="D6944" s="21" t="s">
        <v>345</v>
      </c>
      <c r="E6944" s="23"/>
    </row>
    <row r="6945" spans="1:5" ht="20" customHeight="1">
      <c r="A6945" s="19" t="s">
        <v>12064</v>
      </c>
      <c r="B6945" s="24">
        <v>100</v>
      </c>
      <c r="C6945" s="21" t="s">
        <v>161961</v>
      </c>
      <c r="D6945" s="21" t="s">
        <v>345</v>
      </c>
      <c r="E6945" s="23"/>
    </row>
    <row r="6946" spans="1:5" ht="20" customHeight="1">
      <c r="A6946" s="19" t="s">
        <v>12065</v>
      </c>
      <c r="B6946" s="20" t="s">
        <v>12066</v>
      </c>
      <c r="C6946" s="21" t="s">
        <v>161962</v>
      </c>
      <c r="D6946" s="21" t="s">
        <v>345</v>
      </c>
      <c r="E6946" s="23"/>
    </row>
    <row r="6947" spans="1:5" ht="20" customHeight="1">
      <c r="A6947" s="19" t="s">
        <v>12067</v>
      </c>
      <c r="B6947" s="20" t="s">
        <v>12068</v>
      </c>
      <c r="C6947" s="21" t="s">
        <v>161963</v>
      </c>
      <c r="D6947" s="21" t="s">
        <v>296</v>
      </c>
      <c r="E6947" s="23"/>
    </row>
    <row r="6948" spans="1:5" ht="20" customHeight="1">
      <c r="A6948" s="19" t="s">
        <v>12069</v>
      </c>
      <c r="B6948" s="20" t="s">
        <v>12068</v>
      </c>
      <c r="C6948" s="21" t="s">
        <v>161963</v>
      </c>
      <c r="D6948" s="21" t="s">
        <v>296</v>
      </c>
      <c r="E6948" s="23"/>
    </row>
    <row r="6949" spans="1:5" ht="20" customHeight="1">
      <c r="A6949" s="19" t="s">
        <v>12070</v>
      </c>
      <c r="B6949" s="24">
        <v>100</v>
      </c>
      <c r="C6949" s="21" t="s">
        <v>161964</v>
      </c>
      <c r="D6949" s="21" t="s">
        <v>345</v>
      </c>
      <c r="E6949" s="23"/>
    </row>
    <row r="6950" spans="1:5" ht="20" customHeight="1">
      <c r="A6950" s="19" t="s">
        <v>12071</v>
      </c>
      <c r="B6950" s="20" t="s">
        <v>12072</v>
      </c>
      <c r="C6950" s="21" t="s">
        <v>161965</v>
      </c>
      <c r="D6950" s="21" t="s">
        <v>345</v>
      </c>
      <c r="E6950" s="23"/>
    </row>
    <row r="6951" spans="1:5" ht="20" customHeight="1">
      <c r="A6951" s="19" t="s">
        <v>12073</v>
      </c>
      <c r="B6951" s="20" t="s">
        <v>12072</v>
      </c>
      <c r="C6951" s="21" t="s">
        <v>161965</v>
      </c>
      <c r="D6951" s="21" t="s">
        <v>345</v>
      </c>
      <c r="E6951" s="23"/>
    </row>
    <row r="6952" spans="1:5" ht="20" customHeight="1">
      <c r="A6952" s="19" t="s">
        <v>12074</v>
      </c>
      <c r="B6952" s="20" t="s">
        <v>12072</v>
      </c>
      <c r="C6952" s="21" t="s">
        <v>161965</v>
      </c>
      <c r="D6952" s="21" t="s">
        <v>345</v>
      </c>
      <c r="E6952" s="23"/>
    </row>
    <row r="6953" spans="1:5" ht="20" customHeight="1">
      <c r="A6953" s="19" t="s">
        <v>12075</v>
      </c>
      <c r="B6953" s="20" t="s">
        <v>12076</v>
      </c>
      <c r="C6953" s="21" t="s">
        <v>161966</v>
      </c>
      <c r="D6953" s="21" t="s">
        <v>296</v>
      </c>
      <c r="E6953" s="23"/>
    </row>
    <row r="6954" spans="1:5" ht="20" customHeight="1">
      <c r="A6954" s="19" t="s">
        <v>12077</v>
      </c>
      <c r="B6954" s="20" t="s">
        <v>12078</v>
      </c>
      <c r="C6954" s="21" t="s">
        <v>161967</v>
      </c>
      <c r="D6954" s="21" t="s">
        <v>296</v>
      </c>
      <c r="E6954" s="23"/>
    </row>
    <row r="6955" spans="1:5" ht="20" customHeight="1">
      <c r="A6955" s="19" t="s">
        <v>12079</v>
      </c>
      <c r="B6955" s="24">
        <v>100</v>
      </c>
      <c r="C6955" s="21" t="s">
        <v>161968</v>
      </c>
      <c r="D6955" s="21" t="s">
        <v>345</v>
      </c>
      <c r="E6955" s="23"/>
    </row>
    <row r="6956" spans="1:5" ht="20" customHeight="1">
      <c r="A6956" s="19" t="s">
        <v>12080</v>
      </c>
      <c r="B6956" s="24">
        <v>100</v>
      </c>
      <c r="C6956" s="21" t="s">
        <v>161969</v>
      </c>
      <c r="D6956" s="21" t="s">
        <v>345</v>
      </c>
      <c r="E6956" s="23"/>
    </row>
    <row r="6957" spans="1:5" ht="20" customHeight="1">
      <c r="A6957" s="19" t="s">
        <v>12081</v>
      </c>
      <c r="B6957" s="20" t="s">
        <v>12082</v>
      </c>
      <c r="C6957" s="21" t="s">
        <v>161970</v>
      </c>
      <c r="D6957" s="21" t="s">
        <v>345</v>
      </c>
      <c r="E6957" s="23"/>
    </row>
    <row r="6958" spans="1:5" ht="20" customHeight="1">
      <c r="A6958" s="19" t="s">
        <v>12083</v>
      </c>
      <c r="B6958" s="20" t="s">
        <v>12084</v>
      </c>
      <c r="C6958" s="21" t="s">
        <v>161971</v>
      </c>
      <c r="D6958" s="21" t="s">
        <v>296</v>
      </c>
      <c r="E6958" s="23"/>
    </row>
    <row r="6959" spans="1:5" ht="20" customHeight="1">
      <c r="A6959" s="19" t="s">
        <v>12085</v>
      </c>
      <c r="B6959" s="20" t="s">
        <v>12084</v>
      </c>
      <c r="C6959" s="21" t="s">
        <v>161971</v>
      </c>
      <c r="D6959" s="21" t="s">
        <v>296</v>
      </c>
      <c r="E6959" s="23"/>
    </row>
    <row r="6960" spans="1:5" ht="20" customHeight="1">
      <c r="A6960" s="19" t="s">
        <v>12086</v>
      </c>
      <c r="B6960" s="20" t="s">
        <v>12087</v>
      </c>
      <c r="C6960" s="21" t="s">
        <v>161972</v>
      </c>
      <c r="D6960" s="21" t="s">
        <v>296</v>
      </c>
      <c r="E6960" s="23"/>
    </row>
    <row r="6961" spans="1:5" ht="20" customHeight="1">
      <c r="A6961" s="19" t="s">
        <v>12088</v>
      </c>
      <c r="B6961" s="20" t="s">
        <v>12087</v>
      </c>
      <c r="C6961" s="21" t="s">
        <v>161972</v>
      </c>
      <c r="D6961" s="21" t="s">
        <v>296</v>
      </c>
      <c r="E6961" s="23"/>
    </row>
    <row r="6962" spans="1:5" ht="20" customHeight="1">
      <c r="A6962" s="19" t="s">
        <v>12089</v>
      </c>
      <c r="B6962" s="20" t="s">
        <v>12090</v>
      </c>
      <c r="C6962" s="21" t="s">
        <v>157779</v>
      </c>
      <c r="D6962" s="21" t="s">
        <v>345</v>
      </c>
      <c r="E6962" s="23"/>
    </row>
    <row r="6963" spans="1:5" ht="20" customHeight="1">
      <c r="A6963" s="19" t="s">
        <v>12091</v>
      </c>
      <c r="B6963" s="20" t="s">
        <v>12092</v>
      </c>
      <c r="C6963" s="21" t="s">
        <v>161973</v>
      </c>
      <c r="D6963" s="21" t="s">
        <v>296</v>
      </c>
      <c r="E6963" s="23"/>
    </row>
    <row r="6964" spans="1:5" ht="20" customHeight="1">
      <c r="A6964" s="19" t="s">
        <v>12093</v>
      </c>
      <c r="B6964" s="20" t="s">
        <v>12092</v>
      </c>
      <c r="C6964" s="21" t="s">
        <v>161973</v>
      </c>
      <c r="D6964" s="21" t="s">
        <v>296</v>
      </c>
      <c r="E6964" s="23"/>
    </row>
    <row r="6965" spans="1:5" ht="20" customHeight="1">
      <c r="A6965" s="19" t="s">
        <v>12094</v>
      </c>
      <c r="B6965" s="20" t="s">
        <v>12095</v>
      </c>
      <c r="C6965" s="21" t="s">
        <v>161974</v>
      </c>
      <c r="D6965" s="21" t="s">
        <v>296</v>
      </c>
      <c r="E6965" s="23"/>
    </row>
    <row r="6966" spans="1:5" ht="20" customHeight="1">
      <c r="A6966" s="19" t="s">
        <v>12096</v>
      </c>
      <c r="B6966" s="20" t="s">
        <v>12097</v>
      </c>
      <c r="C6966" s="21" t="s">
        <v>161975</v>
      </c>
      <c r="D6966" s="21" t="s">
        <v>345</v>
      </c>
      <c r="E6966" s="23"/>
    </row>
    <row r="6967" spans="1:5" ht="20" customHeight="1">
      <c r="A6967" s="19" t="s">
        <v>12098</v>
      </c>
      <c r="B6967" s="20" t="s">
        <v>12097</v>
      </c>
      <c r="C6967" s="21" t="s">
        <v>161975</v>
      </c>
      <c r="D6967" s="21" t="s">
        <v>345</v>
      </c>
      <c r="E6967" s="23"/>
    </row>
    <row r="6968" spans="1:5" ht="20" customHeight="1">
      <c r="A6968" s="19" t="s">
        <v>12099</v>
      </c>
      <c r="B6968" s="20" t="s">
        <v>12100</v>
      </c>
      <c r="C6968" s="21" t="s">
        <v>161976</v>
      </c>
      <c r="D6968" s="21" t="s">
        <v>296</v>
      </c>
      <c r="E6968" s="23"/>
    </row>
    <row r="6969" spans="1:5" ht="20" customHeight="1">
      <c r="A6969" s="19" t="s">
        <v>12101</v>
      </c>
      <c r="B6969" s="20" t="s">
        <v>12102</v>
      </c>
      <c r="C6969" s="21" t="s">
        <v>161977</v>
      </c>
      <c r="D6969" s="21" t="s">
        <v>345</v>
      </c>
      <c r="E6969" s="23"/>
    </row>
    <row r="6970" spans="1:5" ht="20" customHeight="1">
      <c r="A6970" s="19" t="s">
        <v>12103</v>
      </c>
      <c r="B6970" s="20" t="s">
        <v>12102</v>
      </c>
      <c r="C6970" s="21" t="s">
        <v>161977</v>
      </c>
      <c r="D6970" s="21" t="s">
        <v>345</v>
      </c>
      <c r="E6970" s="23"/>
    </row>
    <row r="6971" spans="1:5" ht="20" customHeight="1">
      <c r="A6971" s="19" t="s">
        <v>12104</v>
      </c>
      <c r="B6971" s="20" t="s">
        <v>12105</v>
      </c>
      <c r="C6971" s="21" t="s">
        <v>161978</v>
      </c>
      <c r="D6971" s="21" t="s">
        <v>345</v>
      </c>
      <c r="E6971" s="23"/>
    </row>
    <row r="6972" spans="1:5" ht="20" customHeight="1">
      <c r="A6972" s="19" t="s">
        <v>12106</v>
      </c>
      <c r="B6972" s="20" t="s">
        <v>12107</v>
      </c>
      <c r="C6972" s="21" t="s">
        <v>161979</v>
      </c>
      <c r="D6972" s="21" t="s">
        <v>345</v>
      </c>
      <c r="E6972" s="23"/>
    </row>
    <row r="6973" spans="1:5" ht="20" customHeight="1">
      <c r="A6973" s="19" t="s">
        <v>12108</v>
      </c>
      <c r="B6973" s="20" t="s">
        <v>12107</v>
      </c>
      <c r="C6973" s="21" t="s">
        <v>161979</v>
      </c>
      <c r="D6973" s="21" t="s">
        <v>345</v>
      </c>
      <c r="E6973" s="23"/>
    </row>
    <row r="6974" spans="1:5" ht="20" customHeight="1">
      <c r="A6974" s="19" t="s">
        <v>12109</v>
      </c>
      <c r="B6974" s="20" t="s">
        <v>12110</v>
      </c>
      <c r="C6974" s="21" t="s">
        <v>161980</v>
      </c>
      <c r="D6974" s="21" t="s">
        <v>345</v>
      </c>
      <c r="E6974" s="23"/>
    </row>
    <row r="6975" spans="1:5" ht="20" customHeight="1">
      <c r="A6975" s="19" t="s">
        <v>12111</v>
      </c>
      <c r="B6975" s="20" t="s">
        <v>12112</v>
      </c>
      <c r="C6975" s="21" t="s">
        <v>161656</v>
      </c>
      <c r="D6975" s="21" t="s">
        <v>296</v>
      </c>
      <c r="E6975" s="23"/>
    </row>
    <row r="6976" spans="1:5" ht="20" customHeight="1">
      <c r="A6976" s="19" t="s">
        <v>12113</v>
      </c>
      <c r="B6976" s="20" t="s">
        <v>12112</v>
      </c>
      <c r="C6976" s="21" t="s">
        <v>161656</v>
      </c>
      <c r="D6976" s="21" t="s">
        <v>296</v>
      </c>
      <c r="E6976" s="23"/>
    </row>
    <row r="6977" spans="1:5" ht="20" customHeight="1">
      <c r="A6977" s="19" t="s">
        <v>12114</v>
      </c>
      <c r="B6977" s="20" t="s">
        <v>12115</v>
      </c>
      <c r="C6977" s="21" t="s">
        <v>161981</v>
      </c>
      <c r="D6977" s="21" t="s">
        <v>345</v>
      </c>
      <c r="E6977" s="23"/>
    </row>
    <row r="6978" spans="1:5" ht="20" customHeight="1">
      <c r="A6978" s="19" t="s">
        <v>12116</v>
      </c>
      <c r="B6978" s="20" t="s">
        <v>12117</v>
      </c>
      <c r="C6978" s="21" t="s">
        <v>161982</v>
      </c>
      <c r="D6978" s="21" t="s">
        <v>296</v>
      </c>
      <c r="E6978" s="23"/>
    </row>
    <row r="6979" spans="1:5" ht="20" customHeight="1">
      <c r="A6979" s="19" t="s">
        <v>12118</v>
      </c>
      <c r="B6979" s="20" t="s">
        <v>12119</v>
      </c>
      <c r="C6979" s="21" t="s">
        <v>161983</v>
      </c>
      <c r="D6979" s="21" t="s">
        <v>345</v>
      </c>
      <c r="E6979" s="23"/>
    </row>
    <row r="6980" spans="1:5" ht="20" customHeight="1">
      <c r="A6980" s="19" t="s">
        <v>12120</v>
      </c>
      <c r="B6980" s="20" t="s">
        <v>12119</v>
      </c>
      <c r="C6980" s="21" t="s">
        <v>161983</v>
      </c>
      <c r="D6980" s="21" t="s">
        <v>345</v>
      </c>
      <c r="E6980" s="23"/>
    </row>
    <row r="6981" spans="1:5" ht="20" customHeight="1">
      <c r="A6981" s="19" t="s">
        <v>12121</v>
      </c>
      <c r="B6981" s="20" t="s">
        <v>12122</v>
      </c>
      <c r="C6981" s="21" t="s">
        <v>161984</v>
      </c>
      <c r="D6981" s="21" t="s">
        <v>296</v>
      </c>
      <c r="E6981" s="23"/>
    </row>
    <row r="6982" spans="1:5" ht="20" customHeight="1">
      <c r="A6982" s="19" t="s">
        <v>12123</v>
      </c>
      <c r="B6982" s="20" t="s">
        <v>12122</v>
      </c>
      <c r="C6982" s="21" t="s">
        <v>161984</v>
      </c>
      <c r="D6982" s="21" t="s">
        <v>296</v>
      </c>
      <c r="E6982" s="23"/>
    </row>
    <row r="6983" spans="1:5" ht="20" customHeight="1">
      <c r="A6983" s="19" t="s">
        <v>12124</v>
      </c>
      <c r="B6983" s="20" t="s">
        <v>12125</v>
      </c>
      <c r="C6983" s="21" t="s">
        <v>161985</v>
      </c>
      <c r="D6983" s="21" t="s">
        <v>345</v>
      </c>
      <c r="E6983" s="23"/>
    </row>
    <row r="6984" spans="1:5" ht="20" customHeight="1">
      <c r="A6984" s="19" t="s">
        <v>12126</v>
      </c>
      <c r="B6984" s="20" t="s">
        <v>12127</v>
      </c>
      <c r="C6984" s="21" t="s">
        <v>161986</v>
      </c>
      <c r="D6984" s="21" t="s">
        <v>345</v>
      </c>
      <c r="E6984" s="23"/>
    </row>
    <row r="6985" spans="1:5" ht="20" customHeight="1">
      <c r="A6985" s="19" t="s">
        <v>12128</v>
      </c>
      <c r="B6985" s="20" t="s">
        <v>12129</v>
      </c>
      <c r="C6985" s="21" t="s">
        <v>161987</v>
      </c>
      <c r="D6985" s="21" t="s">
        <v>345</v>
      </c>
      <c r="E6985" s="23"/>
    </row>
    <row r="6986" spans="1:5" ht="20" customHeight="1">
      <c r="A6986" s="19" t="s">
        <v>12130</v>
      </c>
      <c r="B6986" s="20" t="s">
        <v>12129</v>
      </c>
      <c r="C6986" s="21" t="s">
        <v>161987</v>
      </c>
      <c r="D6986" s="21" t="s">
        <v>345</v>
      </c>
      <c r="E6986" s="23"/>
    </row>
    <row r="6987" spans="1:5" ht="20" customHeight="1">
      <c r="A6987" s="19" t="s">
        <v>12131</v>
      </c>
      <c r="B6987" s="20" t="s">
        <v>12132</v>
      </c>
      <c r="C6987" s="21" t="s">
        <v>161988</v>
      </c>
      <c r="D6987" s="21" t="s">
        <v>296</v>
      </c>
      <c r="E6987" s="23"/>
    </row>
    <row r="6988" spans="1:5" ht="20" customHeight="1">
      <c r="A6988" s="19" t="s">
        <v>12133</v>
      </c>
      <c r="B6988" s="20" t="s">
        <v>12134</v>
      </c>
      <c r="C6988" s="21" t="s">
        <v>161989</v>
      </c>
      <c r="D6988" s="21" t="s">
        <v>345</v>
      </c>
      <c r="E6988" s="23"/>
    </row>
    <row r="6989" spans="1:5" ht="20" customHeight="1">
      <c r="A6989" s="19" t="s">
        <v>12135</v>
      </c>
      <c r="B6989" s="20" t="s">
        <v>12136</v>
      </c>
      <c r="C6989" s="21" t="s">
        <v>161990</v>
      </c>
      <c r="D6989" s="21" t="s">
        <v>139</v>
      </c>
      <c r="E6989" s="23"/>
    </row>
    <row r="6990" spans="1:5" ht="20" customHeight="1">
      <c r="A6990" s="19" t="s">
        <v>12137</v>
      </c>
      <c r="B6990" s="20" t="s">
        <v>12138</v>
      </c>
      <c r="C6990" s="21" t="s">
        <v>161991</v>
      </c>
      <c r="D6990" s="21" t="s">
        <v>345</v>
      </c>
      <c r="E6990" s="23"/>
    </row>
    <row r="6991" spans="1:5" ht="20" customHeight="1">
      <c r="A6991" s="19" t="s">
        <v>12139</v>
      </c>
      <c r="B6991" s="20" t="s">
        <v>12140</v>
      </c>
      <c r="C6991" s="21" t="s">
        <v>161992</v>
      </c>
      <c r="D6991" s="21" t="s">
        <v>345</v>
      </c>
      <c r="E6991" s="23"/>
    </row>
    <row r="6992" spans="1:5" ht="20" customHeight="1">
      <c r="A6992" s="19" t="s">
        <v>12141</v>
      </c>
      <c r="B6992" s="20" t="s">
        <v>12140</v>
      </c>
      <c r="C6992" s="21" t="s">
        <v>161992</v>
      </c>
      <c r="D6992" s="21" t="s">
        <v>345</v>
      </c>
      <c r="E6992" s="23"/>
    </row>
    <row r="6993" spans="1:5" ht="20" customHeight="1">
      <c r="A6993" s="19" t="s">
        <v>12142</v>
      </c>
      <c r="B6993" s="20" t="s">
        <v>12143</v>
      </c>
      <c r="C6993" s="21" t="s">
        <v>161993</v>
      </c>
      <c r="D6993" s="21" t="s">
        <v>345</v>
      </c>
      <c r="E6993" s="23"/>
    </row>
    <row r="6994" spans="1:5" ht="20" customHeight="1">
      <c r="A6994" s="19" t="s">
        <v>12144</v>
      </c>
      <c r="B6994" s="24">
        <v>100</v>
      </c>
      <c r="C6994" s="21" t="s">
        <v>161994</v>
      </c>
      <c r="D6994" s="21" t="s">
        <v>345</v>
      </c>
      <c r="E6994" s="23"/>
    </row>
    <row r="6995" spans="1:5" ht="20" customHeight="1">
      <c r="A6995" s="19" t="s">
        <v>12145</v>
      </c>
      <c r="B6995" s="20" t="s">
        <v>12146</v>
      </c>
      <c r="C6995" s="21" t="s">
        <v>161995</v>
      </c>
      <c r="D6995" s="21" t="s">
        <v>345</v>
      </c>
      <c r="E6995" s="23"/>
    </row>
    <row r="6996" spans="1:5" ht="20" customHeight="1">
      <c r="A6996" s="19" t="s">
        <v>12147</v>
      </c>
      <c r="B6996" s="20" t="s">
        <v>12148</v>
      </c>
      <c r="C6996" s="21" t="s">
        <v>161996</v>
      </c>
      <c r="D6996" s="21" t="s">
        <v>296</v>
      </c>
      <c r="E6996" s="23"/>
    </row>
    <row r="6997" spans="1:5" ht="20" customHeight="1">
      <c r="A6997" s="19" t="s">
        <v>12149</v>
      </c>
      <c r="B6997" s="20" t="s">
        <v>12148</v>
      </c>
      <c r="C6997" s="21" t="s">
        <v>161996</v>
      </c>
      <c r="D6997" s="21" t="s">
        <v>296</v>
      </c>
      <c r="E6997" s="23"/>
    </row>
    <row r="6998" spans="1:5" ht="20" customHeight="1">
      <c r="A6998" s="19" t="s">
        <v>12150</v>
      </c>
      <c r="B6998" s="24">
        <v>100</v>
      </c>
      <c r="C6998" s="21" t="s">
        <v>161997</v>
      </c>
      <c r="D6998" s="21" t="s">
        <v>345</v>
      </c>
      <c r="E6998" s="23"/>
    </row>
    <row r="6999" spans="1:5" ht="20" customHeight="1">
      <c r="A6999" s="19" t="s">
        <v>12151</v>
      </c>
      <c r="B6999" s="24">
        <v>100</v>
      </c>
      <c r="C6999" s="21" t="s">
        <v>161998</v>
      </c>
      <c r="D6999" s="21" t="s">
        <v>345</v>
      </c>
      <c r="E6999" s="23"/>
    </row>
    <row r="7000" spans="1:5" ht="20" customHeight="1">
      <c r="A7000" s="19" t="s">
        <v>12152</v>
      </c>
      <c r="B7000" s="20" t="s">
        <v>12153</v>
      </c>
      <c r="C7000" s="21" t="s">
        <v>161999</v>
      </c>
      <c r="D7000" s="21" t="s">
        <v>345</v>
      </c>
      <c r="E7000" s="23"/>
    </row>
    <row r="7001" spans="1:5" ht="20" customHeight="1">
      <c r="A7001" s="19" t="s">
        <v>12154</v>
      </c>
      <c r="B7001" s="20" t="s">
        <v>12153</v>
      </c>
      <c r="C7001" s="21" t="s">
        <v>161999</v>
      </c>
      <c r="D7001" s="21" t="s">
        <v>345</v>
      </c>
      <c r="E7001" s="23"/>
    </row>
    <row r="7002" spans="1:5" ht="20" customHeight="1">
      <c r="A7002" s="19" t="s">
        <v>12155</v>
      </c>
      <c r="B7002" s="20" t="s">
        <v>12153</v>
      </c>
      <c r="C7002" s="21" t="s">
        <v>161999</v>
      </c>
      <c r="D7002" s="21" t="s">
        <v>345</v>
      </c>
      <c r="E7002" s="23"/>
    </row>
    <row r="7003" spans="1:5" ht="20" customHeight="1">
      <c r="A7003" s="19" t="s">
        <v>12156</v>
      </c>
      <c r="B7003" s="20" t="s">
        <v>12153</v>
      </c>
      <c r="C7003" s="21" t="s">
        <v>161999</v>
      </c>
      <c r="D7003" s="21" t="s">
        <v>345</v>
      </c>
      <c r="E7003" s="23"/>
    </row>
    <row r="7004" spans="1:5" ht="20" customHeight="1">
      <c r="A7004" s="19" t="s">
        <v>12157</v>
      </c>
      <c r="B7004" s="20" t="s">
        <v>12158</v>
      </c>
      <c r="C7004" s="21" t="s">
        <v>162000</v>
      </c>
      <c r="D7004" s="21" t="s">
        <v>296</v>
      </c>
      <c r="E7004" s="23"/>
    </row>
    <row r="7005" spans="1:5" ht="20" customHeight="1">
      <c r="A7005" s="19" t="s">
        <v>12159</v>
      </c>
      <c r="B7005" s="20" t="s">
        <v>12160</v>
      </c>
      <c r="C7005" s="21" t="s">
        <v>162001</v>
      </c>
      <c r="D7005" s="21" t="s">
        <v>296</v>
      </c>
      <c r="E7005" s="23"/>
    </row>
    <row r="7006" spans="1:5" ht="20" customHeight="1">
      <c r="A7006" s="19" t="s">
        <v>12161</v>
      </c>
      <c r="B7006" s="20" t="s">
        <v>12160</v>
      </c>
      <c r="C7006" s="21" t="s">
        <v>162001</v>
      </c>
      <c r="D7006" s="21" t="s">
        <v>296</v>
      </c>
      <c r="E7006" s="23"/>
    </row>
    <row r="7007" spans="1:5" ht="20" customHeight="1">
      <c r="A7007" s="19" t="s">
        <v>12162</v>
      </c>
      <c r="B7007" s="20" t="s">
        <v>12160</v>
      </c>
      <c r="C7007" s="21" t="s">
        <v>162001</v>
      </c>
      <c r="D7007" s="21" t="s">
        <v>296</v>
      </c>
      <c r="E7007" s="23"/>
    </row>
    <row r="7008" spans="1:5" ht="20" customHeight="1">
      <c r="A7008" s="19" t="s">
        <v>12163</v>
      </c>
      <c r="B7008" s="20" t="s">
        <v>12160</v>
      </c>
      <c r="C7008" s="21" t="s">
        <v>162001</v>
      </c>
      <c r="D7008" s="21" t="s">
        <v>296</v>
      </c>
      <c r="E7008" s="23"/>
    </row>
    <row r="7009" spans="1:5" ht="20" customHeight="1">
      <c r="A7009" s="19" t="s">
        <v>12164</v>
      </c>
      <c r="B7009" s="20" t="s">
        <v>12165</v>
      </c>
      <c r="C7009" s="21" t="s">
        <v>162002</v>
      </c>
      <c r="D7009" s="21" t="s">
        <v>296</v>
      </c>
      <c r="E7009" s="23"/>
    </row>
    <row r="7010" spans="1:5" ht="20" customHeight="1">
      <c r="A7010" s="19" t="s">
        <v>12166</v>
      </c>
      <c r="B7010" s="20" t="s">
        <v>12165</v>
      </c>
      <c r="C7010" s="21" t="s">
        <v>162002</v>
      </c>
      <c r="D7010" s="21" t="s">
        <v>296</v>
      </c>
      <c r="E7010" s="23"/>
    </row>
    <row r="7011" spans="1:5" ht="20" customHeight="1">
      <c r="A7011" s="19" t="s">
        <v>12167</v>
      </c>
      <c r="B7011" s="20" t="s">
        <v>12165</v>
      </c>
      <c r="C7011" s="21" t="s">
        <v>162002</v>
      </c>
      <c r="D7011" s="21" t="s">
        <v>296</v>
      </c>
      <c r="E7011" s="23"/>
    </row>
    <row r="7012" spans="1:5" ht="20" customHeight="1">
      <c r="A7012" s="19" t="s">
        <v>12168</v>
      </c>
      <c r="B7012" s="20" t="s">
        <v>12165</v>
      </c>
      <c r="C7012" s="21" t="s">
        <v>162002</v>
      </c>
      <c r="D7012" s="21" t="s">
        <v>296</v>
      </c>
      <c r="E7012" s="23"/>
    </row>
    <row r="7013" spans="1:5" ht="20" customHeight="1">
      <c r="A7013" s="19" t="s">
        <v>12169</v>
      </c>
      <c r="B7013" s="20" t="s">
        <v>12170</v>
      </c>
      <c r="C7013" s="21" t="s">
        <v>162003</v>
      </c>
      <c r="D7013" s="21" t="s">
        <v>345</v>
      </c>
      <c r="E7013" s="23"/>
    </row>
    <row r="7014" spans="1:5" ht="20" customHeight="1">
      <c r="A7014" s="19" t="s">
        <v>12171</v>
      </c>
      <c r="B7014" s="20" t="s">
        <v>12172</v>
      </c>
      <c r="C7014" s="22">
        <v>716</v>
      </c>
      <c r="D7014" s="21" t="s">
        <v>345</v>
      </c>
      <c r="E7014" s="23"/>
    </row>
    <row r="7015" spans="1:5" ht="20" customHeight="1">
      <c r="A7015" s="19" t="s">
        <v>12173</v>
      </c>
      <c r="B7015" s="20" t="s">
        <v>12174</v>
      </c>
      <c r="C7015" s="21" t="s">
        <v>162004</v>
      </c>
      <c r="D7015" s="21" t="s">
        <v>345</v>
      </c>
      <c r="E7015" s="23"/>
    </row>
    <row r="7016" spans="1:5" ht="20" customHeight="1">
      <c r="A7016" s="19" t="s">
        <v>12175</v>
      </c>
      <c r="B7016" s="20" t="s">
        <v>12176</v>
      </c>
      <c r="C7016" s="21" t="s">
        <v>162005</v>
      </c>
      <c r="D7016" s="21" t="s">
        <v>296</v>
      </c>
      <c r="E7016" s="23"/>
    </row>
    <row r="7017" spans="1:5" ht="20" customHeight="1">
      <c r="A7017" s="19" t="s">
        <v>12177</v>
      </c>
      <c r="B7017" s="20" t="s">
        <v>12176</v>
      </c>
      <c r="C7017" s="21" t="s">
        <v>162005</v>
      </c>
      <c r="D7017" s="21" t="s">
        <v>296</v>
      </c>
      <c r="E7017" s="23"/>
    </row>
    <row r="7018" spans="1:5" ht="20" customHeight="1">
      <c r="A7018" s="19" t="s">
        <v>12178</v>
      </c>
      <c r="B7018" s="20" t="s">
        <v>12179</v>
      </c>
      <c r="C7018" s="21" t="s">
        <v>162006</v>
      </c>
      <c r="D7018" s="21" t="s">
        <v>345</v>
      </c>
      <c r="E7018" s="23"/>
    </row>
    <row r="7019" spans="1:5" ht="20" customHeight="1">
      <c r="A7019" s="19" t="s">
        <v>12180</v>
      </c>
      <c r="B7019" s="20" t="s">
        <v>12181</v>
      </c>
      <c r="C7019" s="21" t="s">
        <v>162007</v>
      </c>
      <c r="D7019" s="21" t="s">
        <v>296</v>
      </c>
      <c r="E7019" s="23"/>
    </row>
    <row r="7020" spans="1:5" ht="20" customHeight="1">
      <c r="A7020" s="19" t="s">
        <v>12182</v>
      </c>
      <c r="B7020" s="20" t="s">
        <v>12183</v>
      </c>
      <c r="C7020" s="21" t="s">
        <v>162008</v>
      </c>
      <c r="D7020" s="21" t="s">
        <v>296</v>
      </c>
      <c r="E7020" s="23"/>
    </row>
    <row r="7021" spans="1:5" ht="20" customHeight="1">
      <c r="A7021" s="19" t="s">
        <v>12184</v>
      </c>
      <c r="B7021" s="20" t="s">
        <v>12183</v>
      </c>
      <c r="C7021" s="21" t="s">
        <v>162008</v>
      </c>
      <c r="D7021" s="21" t="s">
        <v>296</v>
      </c>
      <c r="E7021" s="23"/>
    </row>
    <row r="7022" spans="1:5" ht="20" customHeight="1">
      <c r="A7022" s="19" t="s">
        <v>12185</v>
      </c>
      <c r="B7022" s="20" t="s">
        <v>12186</v>
      </c>
      <c r="C7022" s="21" t="s">
        <v>162009</v>
      </c>
      <c r="D7022" s="21" t="s">
        <v>296</v>
      </c>
      <c r="E7022" s="23"/>
    </row>
    <row r="7023" spans="1:5" ht="20" customHeight="1">
      <c r="A7023" s="19" t="s">
        <v>12187</v>
      </c>
      <c r="B7023" s="20" t="s">
        <v>12186</v>
      </c>
      <c r="C7023" s="21" t="s">
        <v>162009</v>
      </c>
      <c r="D7023" s="21" t="s">
        <v>296</v>
      </c>
      <c r="E7023" s="23"/>
    </row>
    <row r="7024" spans="1:5" ht="20" customHeight="1">
      <c r="A7024" s="19" t="s">
        <v>12188</v>
      </c>
      <c r="B7024" s="20" t="s">
        <v>12186</v>
      </c>
      <c r="C7024" s="21" t="s">
        <v>162009</v>
      </c>
      <c r="D7024" s="21" t="s">
        <v>296</v>
      </c>
      <c r="E7024" s="23"/>
    </row>
    <row r="7025" spans="1:5" ht="20" customHeight="1">
      <c r="A7025" s="19" t="s">
        <v>12189</v>
      </c>
      <c r="B7025" s="20" t="s">
        <v>12190</v>
      </c>
      <c r="C7025" s="21" t="s">
        <v>162010</v>
      </c>
      <c r="D7025" s="21" t="s">
        <v>345</v>
      </c>
      <c r="E7025" s="23"/>
    </row>
    <row r="7026" spans="1:5" ht="20" customHeight="1">
      <c r="A7026" s="19" t="s">
        <v>12191</v>
      </c>
      <c r="B7026" s="20" t="s">
        <v>12190</v>
      </c>
      <c r="C7026" s="21" t="s">
        <v>162010</v>
      </c>
      <c r="D7026" s="21" t="s">
        <v>345</v>
      </c>
      <c r="E7026" s="23"/>
    </row>
    <row r="7027" spans="1:5" ht="20" customHeight="1">
      <c r="A7027" s="19" t="s">
        <v>12192</v>
      </c>
      <c r="B7027" s="20" t="s">
        <v>12193</v>
      </c>
      <c r="C7027" s="21" t="s">
        <v>162011</v>
      </c>
      <c r="D7027" s="21" t="s">
        <v>296</v>
      </c>
      <c r="E7027" s="23"/>
    </row>
    <row r="7028" spans="1:5" ht="20" customHeight="1">
      <c r="A7028" s="19" t="s">
        <v>12194</v>
      </c>
      <c r="B7028" s="20" t="s">
        <v>12193</v>
      </c>
      <c r="C7028" s="21" t="s">
        <v>162011</v>
      </c>
      <c r="D7028" s="21" t="s">
        <v>296</v>
      </c>
      <c r="E7028" s="23"/>
    </row>
    <row r="7029" spans="1:5" ht="20" customHeight="1">
      <c r="A7029" s="19" t="s">
        <v>12195</v>
      </c>
      <c r="B7029" s="20" t="s">
        <v>12196</v>
      </c>
      <c r="C7029" s="21" t="s">
        <v>162012</v>
      </c>
      <c r="D7029" s="21" t="s">
        <v>296</v>
      </c>
      <c r="E7029" s="23"/>
    </row>
    <row r="7030" spans="1:5" ht="20" customHeight="1">
      <c r="A7030" s="19" t="s">
        <v>12197</v>
      </c>
      <c r="B7030" s="20" t="s">
        <v>12196</v>
      </c>
      <c r="C7030" s="21" t="s">
        <v>162012</v>
      </c>
      <c r="D7030" s="21" t="s">
        <v>296</v>
      </c>
      <c r="E7030" s="23"/>
    </row>
    <row r="7031" spans="1:5" ht="20" customHeight="1">
      <c r="A7031" s="19" t="s">
        <v>12198</v>
      </c>
      <c r="B7031" s="20" t="s">
        <v>12199</v>
      </c>
      <c r="C7031" s="21" t="s">
        <v>162013</v>
      </c>
      <c r="D7031" s="21" t="s">
        <v>345</v>
      </c>
      <c r="E7031" s="23"/>
    </row>
    <row r="7032" spans="1:5" ht="20" customHeight="1">
      <c r="A7032" s="19" t="s">
        <v>12200</v>
      </c>
      <c r="B7032" s="20" t="s">
        <v>12201</v>
      </c>
      <c r="C7032" s="21" t="s">
        <v>162014</v>
      </c>
      <c r="D7032" s="21" t="s">
        <v>345</v>
      </c>
      <c r="E7032" s="23"/>
    </row>
    <row r="7033" spans="1:5" ht="20" customHeight="1">
      <c r="A7033" s="19" t="s">
        <v>12202</v>
      </c>
      <c r="B7033" s="20" t="s">
        <v>12201</v>
      </c>
      <c r="C7033" s="21" t="s">
        <v>162014</v>
      </c>
      <c r="D7033" s="21" t="s">
        <v>345</v>
      </c>
      <c r="E7033" s="23"/>
    </row>
    <row r="7034" spans="1:5" ht="20" customHeight="1">
      <c r="A7034" s="19" t="s">
        <v>12203</v>
      </c>
      <c r="B7034" s="20" t="s">
        <v>12204</v>
      </c>
      <c r="C7034" s="21" t="s">
        <v>162015</v>
      </c>
      <c r="D7034" s="21" t="s">
        <v>345</v>
      </c>
      <c r="E7034" s="23"/>
    </row>
    <row r="7035" spans="1:5" ht="20" customHeight="1">
      <c r="A7035" s="19" t="s">
        <v>12205</v>
      </c>
      <c r="B7035" s="20" t="s">
        <v>12206</v>
      </c>
      <c r="C7035" s="21" t="s">
        <v>162016</v>
      </c>
      <c r="D7035" s="21" t="s">
        <v>345</v>
      </c>
      <c r="E7035" s="23"/>
    </row>
    <row r="7036" spans="1:5" ht="20" customHeight="1">
      <c r="A7036" s="19" t="s">
        <v>12207</v>
      </c>
      <c r="B7036" s="20" t="s">
        <v>12208</v>
      </c>
      <c r="C7036" s="21" t="s">
        <v>162017</v>
      </c>
      <c r="D7036" s="21" t="s">
        <v>296</v>
      </c>
      <c r="E7036" s="23"/>
    </row>
    <row r="7037" spans="1:5" ht="20" customHeight="1">
      <c r="A7037" s="19" t="s">
        <v>12209</v>
      </c>
      <c r="B7037" s="20" t="s">
        <v>12210</v>
      </c>
      <c r="C7037" s="21" t="s">
        <v>162018</v>
      </c>
      <c r="D7037" s="21" t="s">
        <v>296</v>
      </c>
      <c r="E7037" s="23"/>
    </row>
    <row r="7038" spans="1:5" ht="20" customHeight="1">
      <c r="A7038" s="19" t="s">
        <v>12211</v>
      </c>
      <c r="B7038" s="20" t="s">
        <v>12212</v>
      </c>
      <c r="C7038" s="21" t="s">
        <v>162019</v>
      </c>
      <c r="D7038" s="21" t="s">
        <v>296</v>
      </c>
      <c r="E7038" s="23"/>
    </row>
    <row r="7039" spans="1:5" ht="20" customHeight="1">
      <c r="A7039" s="19" t="s">
        <v>12213</v>
      </c>
      <c r="B7039" s="20" t="s">
        <v>12214</v>
      </c>
      <c r="C7039" s="21" t="s">
        <v>161058</v>
      </c>
      <c r="D7039" s="21" t="s">
        <v>345</v>
      </c>
      <c r="E7039" s="23"/>
    </row>
    <row r="7040" spans="1:5" ht="20" customHeight="1">
      <c r="A7040" s="19" t="s">
        <v>12215</v>
      </c>
      <c r="B7040" s="20" t="s">
        <v>12216</v>
      </c>
      <c r="C7040" s="21" t="s">
        <v>162020</v>
      </c>
      <c r="D7040" s="21" t="s">
        <v>296</v>
      </c>
      <c r="E7040" s="23"/>
    </row>
    <row r="7041" spans="1:5" ht="20" customHeight="1">
      <c r="A7041" s="19" t="s">
        <v>12217</v>
      </c>
      <c r="B7041" s="20" t="s">
        <v>12216</v>
      </c>
      <c r="C7041" s="21" t="s">
        <v>162020</v>
      </c>
      <c r="D7041" s="21" t="s">
        <v>296</v>
      </c>
      <c r="E7041" s="23"/>
    </row>
    <row r="7042" spans="1:5" ht="20" customHeight="1">
      <c r="A7042" s="19" t="s">
        <v>12218</v>
      </c>
      <c r="B7042" s="20" t="s">
        <v>12219</v>
      </c>
      <c r="C7042" s="21" t="s">
        <v>162021</v>
      </c>
      <c r="D7042" s="21" t="s">
        <v>296</v>
      </c>
      <c r="E7042" s="23"/>
    </row>
    <row r="7043" spans="1:5" ht="20" customHeight="1">
      <c r="A7043" s="19" t="s">
        <v>12220</v>
      </c>
      <c r="B7043" s="20" t="s">
        <v>12219</v>
      </c>
      <c r="C7043" s="21" t="s">
        <v>162021</v>
      </c>
      <c r="D7043" s="21" t="s">
        <v>296</v>
      </c>
      <c r="E7043" s="23"/>
    </row>
    <row r="7044" spans="1:5" ht="20" customHeight="1">
      <c r="A7044" s="19" t="s">
        <v>12221</v>
      </c>
      <c r="B7044" s="20" t="s">
        <v>12222</v>
      </c>
      <c r="C7044" s="21" t="s">
        <v>162022</v>
      </c>
      <c r="D7044" s="21" t="s">
        <v>296</v>
      </c>
      <c r="E7044" s="23"/>
    </row>
    <row r="7045" spans="1:5" ht="20" customHeight="1">
      <c r="A7045" s="19" t="s">
        <v>12223</v>
      </c>
      <c r="B7045" s="20" t="s">
        <v>12224</v>
      </c>
      <c r="C7045" s="21" t="s">
        <v>162023</v>
      </c>
      <c r="D7045" s="21" t="s">
        <v>296</v>
      </c>
      <c r="E7045" s="23"/>
    </row>
    <row r="7046" spans="1:5" ht="20" customHeight="1">
      <c r="A7046" s="19" t="s">
        <v>12225</v>
      </c>
      <c r="B7046" s="20" t="s">
        <v>12224</v>
      </c>
      <c r="C7046" s="21" t="s">
        <v>162023</v>
      </c>
      <c r="D7046" s="21" t="s">
        <v>296</v>
      </c>
      <c r="E7046" s="23"/>
    </row>
    <row r="7047" spans="1:5" ht="20" customHeight="1">
      <c r="A7047" s="19" t="s">
        <v>12226</v>
      </c>
      <c r="B7047" s="20" t="s">
        <v>12224</v>
      </c>
      <c r="C7047" s="21" t="s">
        <v>162023</v>
      </c>
      <c r="D7047" s="21" t="s">
        <v>296</v>
      </c>
      <c r="E7047" s="23"/>
    </row>
    <row r="7048" spans="1:5" ht="20" customHeight="1">
      <c r="A7048" s="19" t="s">
        <v>12227</v>
      </c>
      <c r="B7048" s="20" t="s">
        <v>12228</v>
      </c>
      <c r="C7048" s="21" t="s">
        <v>162024</v>
      </c>
      <c r="D7048" s="21" t="s">
        <v>296</v>
      </c>
      <c r="E7048" s="23"/>
    </row>
    <row r="7049" spans="1:5" ht="20" customHeight="1">
      <c r="A7049" s="19" t="s">
        <v>12229</v>
      </c>
      <c r="B7049" s="20" t="s">
        <v>12230</v>
      </c>
      <c r="C7049" s="21" t="s">
        <v>158606</v>
      </c>
      <c r="D7049" s="21" t="s">
        <v>345</v>
      </c>
      <c r="E7049" s="23"/>
    </row>
    <row r="7050" spans="1:5" ht="20" customHeight="1">
      <c r="A7050" s="19" t="s">
        <v>12231</v>
      </c>
      <c r="B7050" s="20" t="s">
        <v>12230</v>
      </c>
      <c r="C7050" s="21" t="s">
        <v>158606</v>
      </c>
      <c r="D7050" s="21" t="s">
        <v>345</v>
      </c>
      <c r="E7050" s="23"/>
    </row>
    <row r="7051" spans="1:5" ht="20" customHeight="1">
      <c r="A7051" s="19" t="s">
        <v>12232</v>
      </c>
      <c r="B7051" s="20" t="s">
        <v>12233</v>
      </c>
      <c r="C7051" s="21" t="s">
        <v>162025</v>
      </c>
      <c r="D7051" s="21" t="s">
        <v>345</v>
      </c>
      <c r="E7051" s="23"/>
    </row>
    <row r="7052" spans="1:5" ht="20" customHeight="1">
      <c r="A7052" s="19" t="s">
        <v>12234</v>
      </c>
      <c r="B7052" s="20" t="s">
        <v>12235</v>
      </c>
      <c r="C7052" s="21" t="s">
        <v>162026</v>
      </c>
      <c r="D7052" s="21" t="s">
        <v>296</v>
      </c>
      <c r="E7052" s="23"/>
    </row>
    <row r="7053" spans="1:5" ht="20" customHeight="1">
      <c r="A7053" s="19" t="s">
        <v>12236</v>
      </c>
      <c r="B7053" s="20" t="s">
        <v>12235</v>
      </c>
      <c r="C7053" s="21" t="s">
        <v>162026</v>
      </c>
      <c r="D7053" s="21" t="s">
        <v>296</v>
      </c>
      <c r="E7053" s="23"/>
    </row>
    <row r="7054" spans="1:5" ht="20" customHeight="1">
      <c r="A7054" s="19" t="s">
        <v>12237</v>
      </c>
      <c r="B7054" s="20" t="s">
        <v>12235</v>
      </c>
      <c r="C7054" s="21" t="s">
        <v>162026</v>
      </c>
      <c r="D7054" s="21" t="s">
        <v>296</v>
      </c>
      <c r="E7054" s="23"/>
    </row>
    <row r="7055" spans="1:5" ht="20" customHeight="1">
      <c r="A7055" s="19" t="s">
        <v>12238</v>
      </c>
      <c r="B7055" s="20" t="s">
        <v>12235</v>
      </c>
      <c r="C7055" s="21" t="s">
        <v>162026</v>
      </c>
      <c r="D7055" s="21" t="s">
        <v>296</v>
      </c>
      <c r="E7055" s="23"/>
    </row>
    <row r="7056" spans="1:5" ht="20" customHeight="1">
      <c r="A7056" s="19" t="s">
        <v>12239</v>
      </c>
      <c r="B7056" s="20" t="s">
        <v>12240</v>
      </c>
      <c r="C7056" s="21" t="s">
        <v>162027</v>
      </c>
      <c r="D7056" s="21" t="s">
        <v>296</v>
      </c>
      <c r="E7056" s="23"/>
    </row>
    <row r="7057" spans="1:5" ht="20" customHeight="1">
      <c r="A7057" s="19" t="s">
        <v>12241</v>
      </c>
      <c r="B7057" s="20" t="s">
        <v>12242</v>
      </c>
      <c r="C7057" s="21" t="s">
        <v>162028</v>
      </c>
      <c r="D7057" s="21" t="s">
        <v>296</v>
      </c>
      <c r="E7057" s="23"/>
    </row>
    <row r="7058" spans="1:5" ht="20" customHeight="1">
      <c r="A7058" s="19" t="s">
        <v>12243</v>
      </c>
      <c r="B7058" s="20" t="s">
        <v>12244</v>
      </c>
      <c r="C7058" s="21" t="s">
        <v>162029</v>
      </c>
      <c r="D7058" s="21" t="s">
        <v>296</v>
      </c>
      <c r="E7058" s="23"/>
    </row>
    <row r="7059" spans="1:5" ht="20" customHeight="1">
      <c r="A7059" s="19" t="s">
        <v>12245</v>
      </c>
      <c r="B7059" s="20" t="s">
        <v>12246</v>
      </c>
      <c r="C7059" s="21" t="s">
        <v>162030</v>
      </c>
      <c r="D7059" s="21" t="s">
        <v>296</v>
      </c>
      <c r="E7059" s="23"/>
    </row>
    <row r="7060" spans="1:5" ht="20" customHeight="1">
      <c r="A7060" s="19" t="s">
        <v>12247</v>
      </c>
      <c r="B7060" s="20" t="s">
        <v>12248</v>
      </c>
      <c r="C7060" s="21" t="s">
        <v>162031</v>
      </c>
      <c r="D7060" s="21" t="s">
        <v>345</v>
      </c>
      <c r="E7060" s="23"/>
    </row>
    <row r="7061" spans="1:5" ht="20" customHeight="1">
      <c r="A7061" s="19" t="s">
        <v>12249</v>
      </c>
      <c r="B7061" s="20" t="s">
        <v>12250</v>
      </c>
      <c r="C7061" s="21" t="s">
        <v>162032</v>
      </c>
      <c r="D7061" s="21" t="s">
        <v>345</v>
      </c>
      <c r="E7061" s="23"/>
    </row>
    <row r="7062" spans="1:5" ht="20" customHeight="1">
      <c r="A7062" s="19" t="s">
        <v>12251</v>
      </c>
      <c r="B7062" s="20" t="s">
        <v>12252</v>
      </c>
      <c r="C7062" s="21" t="s">
        <v>162033</v>
      </c>
      <c r="D7062" s="21" t="s">
        <v>345</v>
      </c>
      <c r="E7062" s="23"/>
    </row>
    <row r="7063" spans="1:5" ht="20" customHeight="1">
      <c r="A7063" s="19" t="s">
        <v>12253</v>
      </c>
      <c r="B7063" s="24">
        <v>100</v>
      </c>
      <c r="C7063" s="21" t="s">
        <v>162034</v>
      </c>
      <c r="D7063" s="21" t="s">
        <v>345</v>
      </c>
      <c r="E7063" s="23"/>
    </row>
    <row r="7064" spans="1:5" ht="20" customHeight="1">
      <c r="A7064" s="19" t="s">
        <v>12254</v>
      </c>
      <c r="B7064" s="20" t="s">
        <v>12255</v>
      </c>
      <c r="C7064" s="21" t="s">
        <v>162035</v>
      </c>
      <c r="D7064" s="21" t="s">
        <v>345</v>
      </c>
      <c r="E7064" s="23"/>
    </row>
    <row r="7065" spans="1:5" ht="20" customHeight="1">
      <c r="A7065" s="19" t="s">
        <v>12256</v>
      </c>
      <c r="B7065" s="20" t="s">
        <v>12257</v>
      </c>
      <c r="C7065" s="21" t="s">
        <v>162036</v>
      </c>
      <c r="D7065" s="21" t="s">
        <v>345</v>
      </c>
      <c r="E7065" s="23"/>
    </row>
    <row r="7066" spans="1:5" ht="20" customHeight="1">
      <c r="A7066" s="19" t="s">
        <v>12258</v>
      </c>
      <c r="B7066" s="20" t="s">
        <v>12257</v>
      </c>
      <c r="C7066" s="21" t="s">
        <v>162036</v>
      </c>
      <c r="D7066" s="21" t="s">
        <v>345</v>
      </c>
      <c r="E7066" s="23"/>
    </row>
    <row r="7067" spans="1:5" ht="20" customHeight="1">
      <c r="A7067" s="19" t="s">
        <v>12259</v>
      </c>
      <c r="B7067" s="20" t="s">
        <v>12257</v>
      </c>
      <c r="C7067" s="21" t="s">
        <v>162036</v>
      </c>
      <c r="D7067" s="21" t="s">
        <v>345</v>
      </c>
      <c r="E7067" s="23"/>
    </row>
    <row r="7068" spans="1:5" ht="20" customHeight="1">
      <c r="A7068" s="19" t="s">
        <v>12260</v>
      </c>
      <c r="B7068" s="20" t="s">
        <v>12257</v>
      </c>
      <c r="C7068" s="21" t="s">
        <v>162036</v>
      </c>
      <c r="D7068" s="21" t="s">
        <v>345</v>
      </c>
      <c r="E7068" s="23"/>
    </row>
    <row r="7069" spans="1:5" ht="20" customHeight="1">
      <c r="A7069" s="19" t="s">
        <v>12261</v>
      </c>
      <c r="B7069" s="20" t="s">
        <v>12262</v>
      </c>
      <c r="C7069" s="21" t="s">
        <v>162037</v>
      </c>
      <c r="D7069" s="21" t="s">
        <v>345</v>
      </c>
      <c r="E7069" s="23"/>
    </row>
    <row r="7070" spans="1:5" ht="20" customHeight="1">
      <c r="A7070" s="19" t="s">
        <v>12263</v>
      </c>
      <c r="B7070" s="20" t="s">
        <v>12264</v>
      </c>
      <c r="C7070" s="21" t="s">
        <v>162038</v>
      </c>
      <c r="D7070" s="21" t="s">
        <v>296</v>
      </c>
      <c r="E7070" s="23"/>
    </row>
    <row r="7071" spans="1:5" ht="20" customHeight="1">
      <c r="A7071" s="19" t="s">
        <v>12265</v>
      </c>
      <c r="B7071" s="20" t="s">
        <v>12264</v>
      </c>
      <c r="C7071" s="21" t="s">
        <v>162038</v>
      </c>
      <c r="D7071" s="21" t="s">
        <v>296</v>
      </c>
      <c r="E7071" s="23"/>
    </row>
    <row r="7072" spans="1:5" ht="20" customHeight="1">
      <c r="A7072" s="19" t="s">
        <v>12266</v>
      </c>
      <c r="B7072" s="20" t="s">
        <v>12267</v>
      </c>
      <c r="C7072" s="21" t="s">
        <v>162039</v>
      </c>
      <c r="D7072" s="21" t="s">
        <v>345</v>
      </c>
      <c r="E7072" s="23"/>
    </row>
    <row r="7073" spans="1:5" ht="20" customHeight="1">
      <c r="A7073" s="19" t="s">
        <v>12268</v>
      </c>
      <c r="B7073" s="20" t="s">
        <v>12269</v>
      </c>
      <c r="C7073" s="21" t="s">
        <v>162040</v>
      </c>
      <c r="D7073" s="21" t="s">
        <v>345</v>
      </c>
      <c r="E7073" s="23"/>
    </row>
    <row r="7074" spans="1:5" ht="20" customHeight="1">
      <c r="A7074" s="19" t="s">
        <v>12270</v>
      </c>
      <c r="B7074" s="20" t="s">
        <v>12271</v>
      </c>
      <c r="C7074" s="21" t="s">
        <v>162041</v>
      </c>
      <c r="D7074" s="21" t="s">
        <v>345</v>
      </c>
      <c r="E7074" s="23"/>
    </row>
    <row r="7075" spans="1:5" ht="20" customHeight="1">
      <c r="A7075" s="19" t="s">
        <v>12272</v>
      </c>
      <c r="B7075" s="20" t="s">
        <v>12273</v>
      </c>
      <c r="C7075" s="21" t="s">
        <v>159774</v>
      </c>
      <c r="D7075" s="21" t="s">
        <v>345</v>
      </c>
      <c r="E7075" s="23"/>
    </row>
    <row r="7076" spans="1:5" ht="20" customHeight="1">
      <c r="A7076" s="19" t="s">
        <v>12274</v>
      </c>
      <c r="B7076" s="20" t="s">
        <v>12275</v>
      </c>
      <c r="C7076" s="21" t="s">
        <v>162042</v>
      </c>
      <c r="D7076" s="21" t="s">
        <v>345</v>
      </c>
      <c r="E7076" s="23"/>
    </row>
    <row r="7077" spans="1:5" ht="20" customHeight="1">
      <c r="A7077" s="19" t="s">
        <v>12276</v>
      </c>
      <c r="B7077" s="20" t="s">
        <v>12277</v>
      </c>
      <c r="C7077" s="21" t="s">
        <v>162043</v>
      </c>
      <c r="D7077" s="21" t="s">
        <v>345</v>
      </c>
      <c r="E7077" s="23"/>
    </row>
    <row r="7078" spans="1:5" ht="20" customHeight="1">
      <c r="A7078" s="19" t="s">
        <v>12278</v>
      </c>
      <c r="B7078" s="20" t="s">
        <v>12277</v>
      </c>
      <c r="C7078" s="21" t="s">
        <v>162043</v>
      </c>
      <c r="D7078" s="21" t="s">
        <v>345</v>
      </c>
      <c r="E7078" s="23"/>
    </row>
    <row r="7079" spans="1:5" ht="20" customHeight="1">
      <c r="A7079" s="19" t="s">
        <v>12279</v>
      </c>
      <c r="B7079" s="20" t="s">
        <v>12280</v>
      </c>
      <c r="C7079" s="21" t="s">
        <v>162044</v>
      </c>
      <c r="D7079" s="21" t="s">
        <v>296</v>
      </c>
      <c r="E7079" s="23"/>
    </row>
    <row r="7080" spans="1:5" ht="20" customHeight="1">
      <c r="A7080" s="19" t="s">
        <v>12281</v>
      </c>
      <c r="B7080" s="20" t="s">
        <v>12282</v>
      </c>
      <c r="C7080" s="21" t="s">
        <v>162045</v>
      </c>
      <c r="D7080" s="21" t="s">
        <v>296</v>
      </c>
      <c r="E7080" s="23"/>
    </row>
    <row r="7081" spans="1:5" ht="20" customHeight="1">
      <c r="A7081" s="19" t="s">
        <v>12283</v>
      </c>
      <c r="B7081" s="20" t="s">
        <v>12284</v>
      </c>
      <c r="C7081" s="21" t="s">
        <v>162032</v>
      </c>
      <c r="D7081" s="21" t="s">
        <v>345</v>
      </c>
      <c r="E7081" s="23"/>
    </row>
    <row r="7082" spans="1:5" ht="20" customHeight="1">
      <c r="A7082" s="19" t="s">
        <v>12285</v>
      </c>
      <c r="B7082" s="20" t="s">
        <v>12286</v>
      </c>
      <c r="C7082" s="21" t="s">
        <v>162046</v>
      </c>
      <c r="D7082" s="21" t="s">
        <v>345</v>
      </c>
      <c r="E7082" s="23"/>
    </row>
    <row r="7083" spans="1:5" ht="20" customHeight="1">
      <c r="A7083" s="19" t="s">
        <v>12287</v>
      </c>
      <c r="B7083" s="20" t="s">
        <v>12288</v>
      </c>
      <c r="C7083" s="21" t="s">
        <v>162047</v>
      </c>
      <c r="D7083" s="21" t="s">
        <v>345</v>
      </c>
      <c r="E7083" s="23"/>
    </row>
    <row r="7084" spans="1:5" ht="20" customHeight="1">
      <c r="A7084" s="19" t="s">
        <v>12289</v>
      </c>
      <c r="B7084" s="20" t="s">
        <v>12290</v>
      </c>
      <c r="C7084" s="21" t="s">
        <v>162048</v>
      </c>
      <c r="D7084" s="21" t="s">
        <v>296</v>
      </c>
      <c r="E7084" s="23"/>
    </row>
    <row r="7085" spans="1:5" ht="20" customHeight="1">
      <c r="A7085" s="19" t="s">
        <v>12291</v>
      </c>
      <c r="B7085" s="20" t="s">
        <v>12290</v>
      </c>
      <c r="C7085" s="21" t="s">
        <v>162048</v>
      </c>
      <c r="D7085" s="21" t="s">
        <v>296</v>
      </c>
      <c r="E7085" s="23"/>
    </row>
    <row r="7086" spans="1:5" ht="20" customHeight="1">
      <c r="A7086" s="19" t="s">
        <v>12292</v>
      </c>
      <c r="B7086" s="20" t="s">
        <v>12293</v>
      </c>
      <c r="C7086" s="21" t="s">
        <v>162049</v>
      </c>
      <c r="D7086" s="21" t="s">
        <v>296</v>
      </c>
      <c r="E7086" s="23"/>
    </row>
    <row r="7087" spans="1:5" ht="20" customHeight="1">
      <c r="A7087" s="19" t="s">
        <v>12294</v>
      </c>
      <c r="B7087" s="20" t="s">
        <v>12293</v>
      </c>
      <c r="C7087" s="21" t="s">
        <v>162049</v>
      </c>
      <c r="D7087" s="21" t="s">
        <v>296</v>
      </c>
      <c r="E7087" s="23"/>
    </row>
    <row r="7088" spans="1:5" ht="20" customHeight="1">
      <c r="A7088" s="19" t="s">
        <v>12295</v>
      </c>
      <c r="B7088" s="20" t="s">
        <v>12296</v>
      </c>
      <c r="C7088" s="21" t="s">
        <v>162050</v>
      </c>
      <c r="D7088" s="21" t="s">
        <v>345</v>
      </c>
      <c r="E7088" s="23"/>
    </row>
    <row r="7089" spans="1:5" ht="20" customHeight="1">
      <c r="A7089" s="19" t="s">
        <v>12297</v>
      </c>
      <c r="B7089" s="20" t="s">
        <v>12298</v>
      </c>
      <c r="C7089" s="21" t="s">
        <v>162051</v>
      </c>
      <c r="D7089" s="21" t="s">
        <v>296</v>
      </c>
      <c r="E7089" s="23"/>
    </row>
    <row r="7090" spans="1:5" ht="20" customHeight="1">
      <c r="A7090" s="19" t="s">
        <v>12299</v>
      </c>
      <c r="B7090" s="20" t="s">
        <v>12298</v>
      </c>
      <c r="C7090" s="21" t="s">
        <v>162051</v>
      </c>
      <c r="D7090" s="21" t="s">
        <v>296</v>
      </c>
      <c r="E7090" s="23"/>
    </row>
    <row r="7091" spans="1:5" ht="20" customHeight="1">
      <c r="A7091" s="19" t="s">
        <v>12300</v>
      </c>
      <c r="B7091" s="20" t="s">
        <v>12301</v>
      </c>
      <c r="C7091" s="21" t="s">
        <v>162052</v>
      </c>
      <c r="D7091" s="21" t="s">
        <v>296</v>
      </c>
      <c r="E7091" s="23"/>
    </row>
    <row r="7092" spans="1:5" ht="20" customHeight="1">
      <c r="A7092" s="19" t="s">
        <v>12302</v>
      </c>
      <c r="B7092" s="20" t="s">
        <v>12303</v>
      </c>
      <c r="C7092" s="21" t="s">
        <v>162053</v>
      </c>
      <c r="D7092" s="21" t="s">
        <v>345</v>
      </c>
      <c r="E7092" s="23"/>
    </row>
    <row r="7093" spans="1:5" ht="20" customHeight="1">
      <c r="A7093" s="19" t="s">
        <v>12304</v>
      </c>
      <c r="B7093" s="20" t="s">
        <v>12303</v>
      </c>
      <c r="C7093" s="21" t="s">
        <v>162053</v>
      </c>
      <c r="D7093" s="21" t="s">
        <v>345</v>
      </c>
      <c r="E7093" s="23"/>
    </row>
    <row r="7094" spans="1:5" ht="20" customHeight="1">
      <c r="A7094" s="19" t="s">
        <v>12305</v>
      </c>
      <c r="B7094" s="20" t="s">
        <v>12306</v>
      </c>
      <c r="C7094" s="21" t="s">
        <v>162054</v>
      </c>
      <c r="D7094" s="21" t="s">
        <v>296</v>
      </c>
      <c r="E7094" s="23"/>
    </row>
    <row r="7095" spans="1:5" ht="20" customHeight="1">
      <c r="A7095" s="19" t="s">
        <v>12307</v>
      </c>
      <c r="B7095" s="20" t="s">
        <v>12308</v>
      </c>
      <c r="C7095" s="21" t="s">
        <v>162055</v>
      </c>
      <c r="D7095" s="21" t="s">
        <v>139</v>
      </c>
      <c r="E7095" s="23"/>
    </row>
    <row r="7096" spans="1:5" ht="20" customHeight="1">
      <c r="A7096" s="19" t="s">
        <v>12309</v>
      </c>
      <c r="B7096" s="20" t="s">
        <v>12310</v>
      </c>
      <c r="C7096" s="21" t="s">
        <v>159646</v>
      </c>
      <c r="D7096" s="21" t="s">
        <v>345</v>
      </c>
      <c r="E7096" s="23"/>
    </row>
    <row r="7097" spans="1:5" ht="20" customHeight="1">
      <c r="A7097" s="19" t="s">
        <v>12311</v>
      </c>
      <c r="B7097" s="20" t="s">
        <v>12312</v>
      </c>
      <c r="C7097" s="21" t="s">
        <v>162056</v>
      </c>
      <c r="D7097" s="21" t="s">
        <v>345</v>
      </c>
      <c r="E7097" s="23"/>
    </row>
    <row r="7098" spans="1:5" ht="20" customHeight="1">
      <c r="A7098" s="19" t="s">
        <v>12313</v>
      </c>
      <c r="B7098" s="20" t="s">
        <v>12314</v>
      </c>
      <c r="C7098" s="21" t="s">
        <v>162057</v>
      </c>
      <c r="D7098" s="21" t="s">
        <v>345</v>
      </c>
      <c r="E7098" s="23"/>
    </row>
    <row r="7099" spans="1:5" ht="20" customHeight="1">
      <c r="A7099" s="19" t="s">
        <v>12315</v>
      </c>
      <c r="B7099" s="20" t="s">
        <v>12314</v>
      </c>
      <c r="C7099" s="21" t="s">
        <v>162057</v>
      </c>
      <c r="D7099" s="21" t="s">
        <v>345</v>
      </c>
      <c r="E7099" s="23"/>
    </row>
    <row r="7100" spans="1:5" ht="20" customHeight="1">
      <c r="A7100" s="19" t="s">
        <v>12316</v>
      </c>
      <c r="B7100" s="24">
        <v>100</v>
      </c>
      <c r="C7100" s="21" t="s">
        <v>162058</v>
      </c>
      <c r="D7100" s="21" t="s">
        <v>345</v>
      </c>
      <c r="E7100" s="23"/>
    </row>
    <row r="7101" spans="1:5" ht="20" customHeight="1">
      <c r="A7101" s="19" t="s">
        <v>12317</v>
      </c>
      <c r="B7101" s="24">
        <v>100</v>
      </c>
      <c r="C7101" s="21" t="s">
        <v>162058</v>
      </c>
      <c r="D7101" s="21" t="s">
        <v>345</v>
      </c>
      <c r="E7101" s="23"/>
    </row>
    <row r="7102" spans="1:5" ht="20" customHeight="1">
      <c r="A7102" s="19" t="s">
        <v>12318</v>
      </c>
      <c r="B7102" s="20" t="s">
        <v>12319</v>
      </c>
      <c r="C7102" s="21" t="s">
        <v>162059</v>
      </c>
      <c r="D7102" s="21" t="s">
        <v>296</v>
      </c>
      <c r="E7102" s="23"/>
    </row>
    <row r="7103" spans="1:5" ht="20" customHeight="1">
      <c r="A7103" s="19" t="s">
        <v>12320</v>
      </c>
      <c r="B7103" s="20" t="s">
        <v>12319</v>
      </c>
      <c r="C7103" s="21" t="s">
        <v>162059</v>
      </c>
      <c r="D7103" s="21" t="s">
        <v>296</v>
      </c>
      <c r="E7103" s="23"/>
    </row>
    <row r="7104" spans="1:5" ht="20" customHeight="1">
      <c r="A7104" s="19" t="s">
        <v>12321</v>
      </c>
      <c r="B7104" s="20" t="s">
        <v>12322</v>
      </c>
      <c r="C7104" s="21" t="s">
        <v>162060</v>
      </c>
      <c r="D7104" s="21" t="s">
        <v>345</v>
      </c>
      <c r="E7104" s="23"/>
    </row>
    <row r="7105" spans="1:5" ht="20" customHeight="1">
      <c r="A7105" s="19" t="s">
        <v>12323</v>
      </c>
      <c r="B7105" s="20" t="s">
        <v>12324</v>
      </c>
      <c r="C7105" s="21" t="s">
        <v>162061</v>
      </c>
      <c r="D7105" s="21" t="s">
        <v>296</v>
      </c>
      <c r="E7105" s="23"/>
    </row>
    <row r="7106" spans="1:5" ht="20" customHeight="1">
      <c r="A7106" s="19" t="s">
        <v>12325</v>
      </c>
      <c r="B7106" s="24">
        <v>100</v>
      </c>
      <c r="C7106" s="21" t="s">
        <v>162062</v>
      </c>
      <c r="D7106" s="21" t="s">
        <v>345</v>
      </c>
      <c r="E7106" s="23"/>
    </row>
    <row r="7107" spans="1:5" ht="20" customHeight="1">
      <c r="A7107" s="19" t="s">
        <v>12326</v>
      </c>
      <c r="B7107" s="24">
        <v>100</v>
      </c>
      <c r="C7107" s="21" t="s">
        <v>162062</v>
      </c>
      <c r="D7107" s="21" t="s">
        <v>345</v>
      </c>
      <c r="E7107" s="23"/>
    </row>
    <row r="7108" spans="1:5" ht="20" customHeight="1">
      <c r="A7108" s="19" t="s">
        <v>12327</v>
      </c>
      <c r="B7108" s="20" t="s">
        <v>12328</v>
      </c>
      <c r="C7108" s="21" t="s">
        <v>162063</v>
      </c>
      <c r="D7108" s="21" t="s">
        <v>345</v>
      </c>
      <c r="E7108" s="23"/>
    </row>
    <row r="7109" spans="1:5" ht="20" customHeight="1">
      <c r="A7109" s="19" t="s">
        <v>12329</v>
      </c>
      <c r="B7109" s="20" t="s">
        <v>12328</v>
      </c>
      <c r="C7109" s="21" t="s">
        <v>162063</v>
      </c>
      <c r="D7109" s="21" t="s">
        <v>345</v>
      </c>
      <c r="E7109" s="23"/>
    </row>
    <row r="7110" spans="1:5" ht="20" customHeight="1">
      <c r="A7110" s="19" t="s">
        <v>12330</v>
      </c>
      <c r="B7110" s="20" t="s">
        <v>12331</v>
      </c>
      <c r="C7110" s="21" t="s">
        <v>162064</v>
      </c>
      <c r="D7110" s="21" t="s">
        <v>296</v>
      </c>
      <c r="E7110" s="23"/>
    </row>
    <row r="7111" spans="1:5" ht="20" customHeight="1">
      <c r="A7111" s="19" t="s">
        <v>12332</v>
      </c>
      <c r="B7111" s="20" t="s">
        <v>12331</v>
      </c>
      <c r="C7111" s="21" t="s">
        <v>162064</v>
      </c>
      <c r="D7111" s="21" t="s">
        <v>296</v>
      </c>
      <c r="E7111" s="23"/>
    </row>
    <row r="7112" spans="1:5" ht="20" customHeight="1">
      <c r="A7112" s="19" t="s">
        <v>12333</v>
      </c>
      <c r="B7112" s="20" t="s">
        <v>12334</v>
      </c>
      <c r="C7112" s="22">
        <v>-1249</v>
      </c>
      <c r="D7112" s="21" t="s">
        <v>345</v>
      </c>
      <c r="E7112" s="23"/>
    </row>
    <row r="7113" spans="1:5" ht="20" customHeight="1">
      <c r="A7113" s="19" t="s">
        <v>12335</v>
      </c>
      <c r="B7113" s="20" t="s">
        <v>12336</v>
      </c>
      <c r="C7113" s="21" t="s">
        <v>162065</v>
      </c>
      <c r="D7113" s="21" t="s">
        <v>345</v>
      </c>
      <c r="E7113" s="23"/>
    </row>
    <row r="7114" spans="1:5" ht="20" customHeight="1">
      <c r="A7114" s="19" t="s">
        <v>12337</v>
      </c>
      <c r="B7114" s="20" t="s">
        <v>12338</v>
      </c>
      <c r="C7114" s="21" t="s">
        <v>162066</v>
      </c>
      <c r="D7114" s="21" t="s">
        <v>296</v>
      </c>
      <c r="E7114" s="23"/>
    </row>
    <row r="7115" spans="1:5" ht="20" customHeight="1">
      <c r="A7115" s="19" t="s">
        <v>12339</v>
      </c>
      <c r="B7115" s="20" t="s">
        <v>12340</v>
      </c>
      <c r="C7115" s="21" t="s">
        <v>162067</v>
      </c>
      <c r="D7115" s="21" t="s">
        <v>296</v>
      </c>
      <c r="E7115" s="23"/>
    </row>
    <row r="7116" spans="1:5" ht="20" customHeight="1">
      <c r="A7116" s="19" t="s">
        <v>12341</v>
      </c>
      <c r="B7116" s="20" t="s">
        <v>12342</v>
      </c>
      <c r="C7116" s="21" t="s">
        <v>162068</v>
      </c>
      <c r="D7116" s="21" t="s">
        <v>345</v>
      </c>
      <c r="E7116" s="23"/>
    </row>
    <row r="7117" spans="1:5" ht="20" customHeight="1">
      <c r="A7117" s="19" t="s">
        <v>12343</v>
      </c>
      <c r="B7117" s="20" t="s">
        <v>12344</v>
      </c>
      <c r="C7117" s="21" t="s">
        <v>162069</v>
      </c>
      <c r="D7117" s="21" t="s">
        <v>345</v>
      </c>
      <c r="E7117" s="23"/>
    </row>
    <row r="7118" spans="1:5" ht="20" customHeight="1">
      <c r="A7118" s="19" t="s">
        <v>12345</v>
      </c>
      <c r="B7118" s="20" t="s">
        <v>12346</v>
      </c>
      <c r="C7118" s="22">
        <v>-2409</v>
      </c>
      <c r="D7118" s="21" t="s">
        <v>345</v>
      </c>
      <c r="E7118" s="23"/>
    </row>
    <row r="7119" spans="1:5" ht="20" customHeight="1">
      <c r="A7119" s="19" t="s">
        <v>12347</v>
      </c>
      <c r="B7119" s="20" t="s">
        <v>12348</v>
      </c>
      <c r="C7119" s="21" t="s">
        <v>162070</v>
      </c>
      <c r="D7119" s="21" t="s">
        <v>345</v>
      </c>
      <c r="E7119" s="23"/>
    </row>
    <row r="7120" spans="1:5" ht="20" customHeight="1">
      <c r="A7120" s="19" t="s">
        <v>12349</v>
      </c>
      <c r="B7120" s="20" t="s">
        <v>12348</v>
      </c>
      <c r="C7120" s="21" t="s">
        <v>162070</v>
      </c>
      <c r="D7120" s="21" t="s">
        <v>345</v>
      </c>
      <c r="E7120" s="23"/>
    </row>
    <row r="7121" spans="1:5" ht="20" customHeight="1">
      <c r="A7121" s="19" t="s">
        <v>12350</v>
      </c>
      <c r="B7121" s="20" t="s">
        <v>12348</v>
      </c>
      <c r="C7121" s="21" t="s">
        <v>162070</v>
      </c>
      <c r="D7121" s="21" t="s">
        <v>345</v>
      </c>
      <c r="E7121" s="23"/>
    </row>
    <row r="7122" spans="1:5" ht="20" customHeight="1">
      <c r="A7122" s="19" t="s">
        <v>12351</v>
      </c>
      <c r="B7122" s="20" t="s">
        <v>12352</v>
      </c>
      <c r="C7122" s="21" t="s">
        <v>162071</v>
      </c>
      <c r="D7122" s="21" t="s">
        <v>345</v>
      </c>
      <c r="E7122" s="23"/>
    </row>
    <row r="7123" spans="1:5" ht="20" customHeight="1">
      <c r="A7123" s="19" t="s">
        <v>12353</v>
      </c>
      <c r="B7123" s="20" t="s">
        <v>12354</v>
      </c>
      <c r="C7123" s="21" t="s">
        <v>162072</v>
      </c>
      <c r="D7123" s="21" t="s">
        <v>345</v>
      </c>
      <c r="E7123" s="23"/>
    </row>
    <row r="7124" spans="1:5" ht="20" customHeight="1">
      <c r="A7124" s="19" t="s">
        <v>12355</v>
      </c>
      <c r="B7124" s="20" t="s">
        <v>12356</v>
      </c>
      <c r="C7124" s="21" t="s">
        <v>162073</v>
      </c>
      <c r="D7124" s="21" t="s">
        <v>296</v>
      </c>
      <c r="E7124" s="23"/>
    </row>
    <row r="7125" spans="1:5" ht="20" customHeight="1">
      <c r="A7125" s="19" t="s">
        <v>12357</v>
      </c>
      <c r="B7125" s="20" t="s">
        <v>12356</v>
      </c>
      <c r="C7125" s="21" t="s">
        <v>162073</v>
      </c>
      <c r="D7125" s="21" t="s">
        <v>296</v>
      </c>
      <c r="E7125" s="23"/>
    </row>
    <row r="7126" spans="1:5" ht="20" customHeight="1">
      <c r="A7126" s="19" t="s">
        <v>12358</v>
      </c>
      <c r="B7126" s="20" t="s">
        <v>12356</v>
      </c>
      <c r="C7126" s="21" t="s">
        <v>162073</v>
      </c>
      <c r="D7126" s="21" t="s">
        <v>296</v>
      </c>
      <c r="E7126" s="23"/>
    </row>
    <row r="7127" spans="1:5" ht="20" customHeight="1">
      <c r="A7127" s="19" t="s">
        <v>12359</v>
      </c>
      <c r="B7127" s="20" t="s">
        <v>12360</v>
      </c>
      <c r="C7127" s="21" t="s">
        <v>162074</v>
      </c>
      <c r="D7127" s="21" t="s">
        <v>345</v>
      </c>
      <c r="E7127" s="23"/>
    </row>
    <row r="7128" spans="1:5" ht="20" customHeight="1">
      <c r="A7128" s="19" t="s">
        <v>12361</v>
      </c>
      <c r="B7128" s="20" t="s">
        <v>12362</v>
      </c>
      <c r="C7128" s="21" t="s">
        <v>162075</v>
      </c>
      <c r="D7128" s="21" t="s">
        <v>345</v>
      </c>
      <c r="E7128" s="23"/>
    </row>
    <row r="7129" spans="1:5" ht="20" customHeight="1">
      <c r="A7129" s="19" t="s">
        <v>12363</v>
      </c>
      <c r="B7129" s="20" t="s">
        <v>12364</v>
      </c>
      <c r="C7129" s="21" t="s">
        <v>162076</v>
      </c>
      <c r="D7129" s="21" t="s">
        <v>345</v>
      </c>
      <c r="E7129" s="23"/>
    </row>
    <row r="7130" spans="1:5" ht="20" customHeight="1">
      <c r="A7130" s="19" t="s">
        <v>12365</v>
      </c>
      <c r="B7130" s="20" t="s">
        <v>12366</v>
      </c>
      <c r="C7130" s="21" t="s">
        <v>162077</v>
      </c>
      <c r="D7130" s="21" t="s">
        <v>345</v>
      </c>
      <c r="E7130" s="23"/>
    </row>
    <row r="7131" spans="1:5" ht="20" customHeight="1">
      <c r="A7131" s="19" t="s">
        <v>12367</v>
      </c>
      <c r="B7131" s="20" t="s">
        <v>12366</v>
      </c>
      <c r="C7131" s="21" t="s">
        <v>162077</v>
      </c>
      <c r="D7131" s="21" t="s">
        <v>345</v>
      </c>
      <c r="E7131" s="23"/>
    </row>
    <row r="7132" spans="1:5" ht="20" customHeight="1">
      <c r="A7132" s="19" t="s">
        <v>12368</v>
      </c>
      <c r="B7132" s="20" t="s">
        <v>12369</v>
      </c>
      <c r="C7132" s="21" t="s">
        <v>162078</v>
      </c>
      <c r="D7132" s="21" t="s">
        <v>345</v>
      </c>
      <c r="E7132" s="23"/>
    </row>
    <row r="7133" spans="1:5" ht="20" customHeight="1">
      <c r="A7133" s="19" t="s">
        <v>12370</v>
      </c>
      <c r="B7133" s="20" t="s">
        <v>12369</v>
      </c>
      <c r="C7133" s="21" t="s">
        <v>162078</v>
      </c>
      <c r="D7133" s="21" t="s">
        <v>345</v>
      </c>
      <c r="E7133" s="23"/>
    </row>
    <row r="7134" spans="1:5" ht="20" customHeight="1">
      <c r="A7134" s="19" t="s">
        <v>12371</v>
      </c>
      <c r="B7134" s="20" t="s">
        <v>12372</v>
      </c>
      <c r="C7134" s="21" t="s">
        <v>162079</v>
      </c>
      <c r="D7134" s="21" t="s">
        <v>296</v>
      </c>
      <c r="E7134" s="23"/>
    </row>
    <row r="7135" spans="1:5" ht="20" customHeight="1">
      <c r="A7135" s="19" t="s">
        <v>12373</v>
      </c>
      <c r="B7135" s="20" t="s">
        <v>12374</v>
      </c>
      <c r="C7135" s="21" t="s">
        <v>162080</v>
      </c>
      <c r="D7135" s="21" t="s">
        <v>296</v>
      </c>
      <c r="E7135" s="23"/>
    </row>
    <row r="7136" spans="1:5" ht="20" customHeight="1">
      <c r="A7136" s="19" t="s">
        <v>12375</v>
      </c>
      <c r="B7136" s="20" t="s">
        <v>12374</v>
      </c>
      <c r="C7136" s="21" t="s">
        <v>162080</v>
      </c>
      <c r="D7136" s="21" t="s">
        <v>296</v>
      </c>
      <c r="E7136" s="23"/>
    </row>
    <row r="7137" spans="1:5" ht="20" customHeight="1">
      <c r="A7137" s="19" t="s">
        <v>12376</v>
      </c>
      <c r="B7137" s="20" t="s">
        <v>12377</v>
      </c>
      <c r="C7137" s="21" t="s">
        <v>162081</v>
      </c>
      <c r="D7137" s="21" t="s">
        <v>296</v>
      </c>
      <c r="E7137" s="23"/>
    </row>
    <row r="7138" spans="1:5" ht="20" customHeight="1">
      <c r="A7138" s="19" t="s">
        <v>12378</v>
      </c>
      <c r="B7138" s="20" t="s">
        <v>12377</v>
      </c>
      <c r="C7138" s="21" t="s">
        <v>162081</v>
      </c>
      <c r="D7138" s="21" t="s">
        <v>296</v>
      </c>
      <c r="E7138" s="23"/>
    </row>
    <row r="7139" spans="1:5" ht="20" customHeight="1">
      <c r="A7139" s="19" t="s">
        <v>12379</v>
      </c>
      <c r="B7139" s="20" t="s">
        <v>12380</v>
      </c>
      <c r="C7139" s="21" t="s">
        <v>162082</v>
      </c>
      <c r="D7139" s="21" t="s">
        <v>345</v>
      </c>
      <c r="E7139" s="23"/>
    </row>
    <row r="7140" spans="1:5" ht="20" customHeight="1">
      <c r="A7140" s="19" t="s">
        <v>12381</v>
      </c>
      <c r="B7140" s="20" t="s">
        <v>12382</v>
      </c>
      <c r="C7140" s="21" t="s">
        <v>162083</v>
      </c>
      <c r="D7140" s="21" t="s">
        <v>296</v>
      </c>
      <c r="E7140" s="23"/>
    </row>
    <row r="7141" spans="1:5" ht="20" customHeight="1">
      <c r="A7141" s="19" t="s">
        <v>12383</v>
      </c>
      <c r="B7141" s="20" t="s">
        <v>12382</v>
      </c>
      <c r="C7141" s="21" t="s">
        <v>162083</v>
      </c>
      <c r="D7141" s="21" t="s">
        <v>296</v>
      </c>
      <c r="E7141" s="23"/>
    </row>
    <row r="7142" spans="1:5" ht="20" customHeight="1">
      <c r="A7142" s="19" t="s">
        <v>12384</v>
      </c>
      <c r="B7142" s="20" t="s">
        <v>12385</v>
      </c>
      <c r="C7142" s="21" t="s">
        <v>162084</v>
      </c>
      <c r="D7142" s="21" t="s">
        <v>345</v>
      </c>
      <c r="E7142" s="23"/>
    </row>
    <row r="7143" spans="1:5" ht="20" customHeight="1">
      <c r="A7143" s="19" t="s">
        <v>12386</v>
      </c>
      <c r="B7143" s="20" t="s">
        <v>12387</v>
      </c>
      <c r="C7143" s="21" t="s">
        <v>162085</v>
      </c>
      <c r="D7143" s="21" t="s">
        <v>345</v>
      </c>
      <c r="E7143" s="23"/>
    </row>
    <row r="7144" spans="1:5" ht="20" customHeight="1">
      <c r="A7144" s="19" t="s">
        <v>12388</v>
      </c>
      <c r="B7144" s="20" t="s">
        <v>12389</v>
      </c>
      <c r="C7144" s="21" t="s">
        <v>162086</v>
      </c>
      <c r="D7144" s="21" t="s">
        <v>345</v>
      </c>
      <c r="E7144" s="23"/>
    </row>
    <row r="7145" spans="1:5" ht="20" customHeight="1">
      <c r="A7145" s="19" t="s">
        <v>12390</v>
      </c>
      <c r="B7145" s="20" t="s">
        <v>12391</v>
      </c>
      <c r="C7145" s="21" t="s">
        <v>158707</v>
      </c>
      <c r="D7145" s="21" t="s">
        <v>296</v>
      </c>
      <c r="E7145" s="23"/>
    </row>
    <row r="7146" spans="1:5" ht="20" customHeight="1">
      <c r="A7146" s="19" t="s">
        <v>12392</v>
      </c>
      <c r="B7146" s="20" t="s">
        <v>12393</v>
      </c>
      <c r="C7146" s="21" t="s">
        <v>162087</v>
      </c>
      <c r="D7146" s="21" t="s">
        <v>296</v>
      </c>
      <c r="E7146" s="23"/>
    </row>
    <row r="7147" spans="1:5" ht="20" customHeight="1">
      <c r="A7147" s="19" t="s">
        <v>12394</v>
      </c>
      <c r="B7147" s="20" t="s">
        <v>12393</v>
      </c>
      <c r="C7147" s="21" t="s">
        <v>162087</v>
      </c>
      <c r="D7147" s="21" t="s">
        <v>296</v>
      </c>
      <c r="E7147" s="23"/>
    </row>
    <row r="7148" spans="1:5" ht="20" customHeight="1">
      <c r="A7148" s="19" t="s">
        <v>12395</v>
      </c>
      <c r="B7148" s="20" t="s">
        <v>12396</v>
      </c>
      <c r="C7148" s="21" t="s">
        <v>162088</v>
      </c>
      <c r="D7148" s="21" t="s">
        <v>296</v>
      </c>
      <c r="E7148" s="23"/>
    </row>
    <row r="7149" spans="1:5" ht="20" customHeight="1">
      <c r="A7149" s="19" t="s">
        <v>12397</v>
      </c>
      <c r="B7149" s="20" t="s">
        <v>12396</v>
      </c>
      <c r="C7149" s="21" t="s">
        <v>162088</v>
      </c>
      <c r="D7149" s="21" t="s">
        <v>296</v>
      </c>
      <c r="E7149" s="23"/>
    </row>
    <row r="7150" spans="1:5" ht="20" customHeight="1">
      <c r="A7150" s="19" t="s">
        <v>12398</v>
      </c>
      <c r="B7150" s="20" t="s">
        <v>12399</v>
      </c>
      <c r="C7150" s="21" t="s">
        <v>162089</v>
      </c>
      <c r="D7150" s="21" t="s">
        <v>345</v>
      </c>
      <c r="E7150" s="23"/>
    </row>
    <row r="7151" spans="1:5" ht="20" customHeight="1">
      <c r="A7151" s="19" t="s">
        <v>12400</v>
      </c>
      <c r="B7151" s="20" t="s">
        <v>12399</v>
      </c>
      <c r="C7151" s="21" t="s">
        <v>162089</v>
      </c>
      <c r="D7151" s="21" t="s">
        <v>345</v>
      </c>
      <c r="E7151" s="23"/>
    </row>
    <row r="7152" spans="1:5" ht="20" customHeight="1">
      <c r="A7152" s="19" t="s">
        <v>12401</v>
      </c>
      <c r="B7152" s="20" t="s">
        <v>12402</v>
      </c>
      <c r="C7152" s="21" t="s">
        <v>162090</v>
      </c>
      <c r="D7152" s="21" t="s">
        <v>296</v>
      </c>
      <c r="E7152" s="23"/>
    </row>
    <row r="7153" spans="1:5" ht="20" customHeight="1">
      <c r="A7153" s="19" t="s">
        <v>12403</v>
      </c>
      <c r="B7153" s="20" t="s">
        <v>12402</v>
      </c>
      <c r="C7153" s="21" t="s">
        <v>162090</v>
      </c>
      <c r="D7153" s="21" t="s">
        <v>296</v>
      </c>
      <c r="E7153" s="23"/>
    </row>
    <row r="7154" spans="1:5" ht="20" customHeight="1">
      <c r="A7154" s="19" t="s">
        <v>12404</v>
      </c>
      <c r="B7154" s="20" t="s">
        <v>12405</v>
      </c>
      <c r="C7154" s="21" t="s">
        <v>162091</v>
      </c>
      <c r="D7154" s="21" t="s">
        <v>296</v>
      </c>
      <c r="E7154" s="23"/>
    </row>
    <row r="7155" spans="1:5" ht="20" customHeight="1">
      <c r="A7155" s="19" t="s">
        <v>12406</v>
      </c>
      <c r="B7155" s="20" t="s">
        <v>12405</v>
      </c>
      <c r="C7155" s="21" t="s">
        <v>162091</v>
      </c>
      <c r="D7155" s="21" t="s">
        <v>296</v>
      </c>
      <c r="E7155" s="23"/>
    </row>
    <row r="7156" spans="1:5" ht="20" customHeight="1">
      <c r="A7156" s="19" t="s">
        <v>12407</v>
      </c>
      <c r="B7156" s="20" t="s">
        <v>12405</v>
      </c>
      <c r="C7156" s="21" t="s">
        <v>162091</v>
      </c>
      <c r="D7156" s="21" t="s">
        <v>296</v>
      </c>
      <c r="E7156" s="23"/>
    </row>
    <row r="7157" spans="1:5" ht="20" customHeight="1">
      <c r="A7157" s="19" t="s">
        <v>12408</v>
      </c>
      <c r="B7157" s="20" t="s">
        <v>12409</v>
      </c>
      <c r="C7157" s="21" t="s">
        <v>162092</v>
      </c>
      <c r="D7157" s="21" t="s">
        <v>139</v>
      </c>
      <c r="E7157" s="23"/>
    </row>
    <row r="7158" spans="1:5" ht="20" customHeight="1">
      <c r="A7158" s="19" t="s">
        <v>12410</v>
      </c>
      <c r="B7158" s="20" t="s">
        <v>12411</v>
      </c>
      <c r="C7158" s="21" t="s">
        <v>162093</v>
      </c>
      <c r="D7158" s="21" t="s">
        <v>345</v>
      </c>
      <c r="E7158" s="23"/>
    </row>
    <row r="7159" spans="1:5" ht="20" customHeight="1">
      <c r="A7159" s="19" t="s">
        <v>12412</v>
      </c>
      <c r="B7159" s="20" t="s">
        <v>12413</v>
      </c>
      <c r="C7159" s="21" t="s">
        <v>162094</v>
      </c>
      <c r="D7159" s="21" t="s">
        <v>296</v>
      </c>
      <c r="E7159" s="23"/>
    </row>
    <row r="7160" spans="1:5" ht="20" customHeight="1">
      <c r="A7160" s="19" t="s">
        <v>12414</v>
      </c>
      <c r="B7160" s="20" t="s">
        <v>12415</v>
      </c>
      <c r="C7160" s="21" t="s">
        <v>162095</v>
      </c>
      <c r="D7160" s="21" t="s">
        <v>345</v>
      </c>
      <c r="E7160" s="23"/>
    </row>
    <row r="7161" spans="1:5" ht="20" customHeight="1">
      <c r="A7161" s="19" t="s">
        <v>12416</v>
      </c>
      <c r="B7161" s="20" t="s">
        <v>12417</v>
      </c>
      <c r="C7161" s="21" t="s">
        <v>162096</v>
      </c>
      <c r="D7161" s="21" t="s">
        <v>345</v>
      </c>
      <c r="E7161" s="23"/>
    </row>
    <row r="7162" spans="1:5" ht="20" customHeight="1">
      <c r="A7162" s="19" t="s">
        <v>12418</v>
      </c>
      <c r="B7162" s="20" t="s">
        <v>12417</v>
      </c>
      <c r="C7162" s="21" t="s">
        <v>162096</v>
      </c>
      <c r="D7162" s="21" t="s">
        <v>345</v>
      </c>
      <c r="E7162" s="23"/>
    </row>
    <row r="7163" spans="1:5" ht="20" customHeight="1">
      <c r="A7163" s="19" t="s">
        <v>12419</v>
      </c>
      <c r="B7163" s="20" t="s">
        <v>12420</v>
      </c>
      <c r="C7163" s="21" t="s">
        <v>162097</v>
      </c>
      <c r="D7163" s="21" t="s">
        <v>296</v>
      </c>
      <c r="E7163" s="23"/>
    </row>
    <row r="7164" spans="1:5" ht="20" customHeight="1">
      <c r="A7164" s="19" t="s">
        <v>12421</v>
      </c>
      <c r="B7164" s="20" t="s">
        <v>12422</v>
      </c>
      <c r="C7164" s="21" t="s">
        <v>162098</v>
      </c>
      <c r="D7164" s="21" t="s">
        <v>296</v>
      </c>
      <c r="E7164" s="23"/>
    </row>
    <row r="7165" spans="1:5" ht="20" customHeight="1">
      <c r="A7165" s="19" t="s">
        <v>12423</v>
      </c>
      <c r="B7165" s="20" t="s">
        <v>12424</v>
      </c>
      <c r="C7165" s="21" t="s">
        <v>162099</v>
      </c>
      <c r="D7165" s="21" t="s">
        <v>296</v>
      </c>
      <c r="E7165" s="23"/>
    </row>
    <row r="7166" spans="1:5" ht="20" customHeight="1">
      <c r="A7166" s="19" t="s">
        <v>12425</v>
      </c>
      <c r="B7166" s="20" t="s">
        <v>12424</v>
      </c>
      <c r="C7166" s="21" t="s">
        <v>162099</v>
      </c>
      <c r="D7166" s="21" t="s">
        <v>296</v>
      </c>
      <c r="E7166" s="23"/>
    </row>
    <row r="7167" spans="1:5" ht="20" customHeight="1">
      <c r="A7167" s="19" t="s">
        <v>12426</v>
      </c>
      <c r="B7167" s="20" t="s">
        <v>12427</v>
      </c>
      <c r="C7167" s="21" t="s">
        <v>162100</v>
      </c>
      <c r="D7167" s="21" t="s">
        <v>345</v>
      </c>
      <c r="E7167" s="23"/>
    </row>
    <row r="7168" spans="1:5" ht="20" customHeight="1">
      <c r="A7168" s="19" t="s">
        <v>12428</v>
      </c>
      <c r="B7168" s="20" t="s">
        <v>12429</v>
      </c>
      <c r="C7168" s="21" t="s">
        <v>162101</v>
      </c>
      <c r="D7168" s="21" t="s">
        <v>296</v>
      </c>
      <c r="E7168" s="23"/>
    </row>
    <row r="7169" spans="1:5" ht="20" customHeight="1">
      <c r="A7169" s="19" t="s">
        <v>12430</v>
      </c>
      <c r="B7169" s="20" t="s">
        <v>12429</v>
      </c>
      <c r="C7169" s="21" t="s">
        <v>162101</v>
      </c>
      <c r="D7169" s="21" t="s">
        <v>296</v>
      </c>
      <c r="E7169" s="23"/>
    </row>
    <row r="7170" spans="1:5" ht="20" customHeight="1">
      <c r="A7170" s="19" t="s">
        <v>12431</v>
      </c>
      <c r="B7170" s="20" t="s">
        <v>12432</v>
      </c>
      <c r="C7170" s="21" t="s">
        <v>162102</v>
      </c>
      <c r="D7170" s="21" t="s">
        <v>296</v>
      </c>
      <c r="E7170" s="23"/>
    </row>
    <row r="7171" spans="1:5" ht="20" customHeight="1">
      <c r="A7171" s="19" t="s">
        <v>12433</v>
      </c>
      <c r="B7171" s="20" t="s">
        <v>12434</v>
      </c>
      <c r="C7171" s="21" t="s">
        <v>162103</v>
      </c>
      <c r="D7171" s="21" t="s">
        <v>296</v>
      </c>
      <c r="E7171" s="23"/>
    </row>
    <row r="7172" spans="1:5" ht="20" customHeight="1">
      <c r="A7172" s="19" t="s">
        <v>12435</v>
      </c>
      <c r="B7172" s="20" t="s">
        <v>12434</v>
      </c>
      <c r="C7172" s="21" t="s">
        <v>162103</v>
      </c>
      <c r="D7172" s="21" t="s">
        <v>296</v>
      </c>
      <c r="E7172" s="23"/>
    </row>
    <row r="7173" spans="1:5" ht="20" customHeight="1">
      <c r="A7173" s="19" t="s">
        <v>12436</v>
      </c>
      <c r="B7173" s="20" t="s">
        <v>12437</v>
      </c>
      <c r="C7173" s="21" t="s">
        <v>162104</v>
      </c>
      <c r="D7173" s="21" t="s">
        <v>296</v>
      </c>
      <c r="E7173" s="23"/>
    </row>
    <row r="7174" spans="1:5" ht="20" customHeight="1">
      <c r="A7174" s="19" t="s">
        <v>12438</v>
      </c>
      <c r="B7174" s="20" t="s">
        <v>12439</v>
      </c>
      <c r="C7174" s="21" t="s">
        <v>162066</v>
      </c>
      <c r="D7174" s="21" t="s">
        <v>345</v>
      </c>
      <c r="E7174" s="23"/>
    </row>
    <row r="7175" spans="1:5" ht="20" customHeight="1">
      <c r="A7175" s="19" t="s">
        <v>12440</v>
      </c>
      <c r="B7175" s="20" t="s">
        <v>12439</v>
      </c>
      <c r="C7175" s="21" t="s">
        <v>162066</v>
      </c>
      <c r="D7175" s="21" t="s">
        <v>345</v>
      </c>
      <c r="E7175" s="23"/>
    </row>
    <row r="7176" spans="1:5" ht="20" customHeight="1">
      <c r="A7176" s="19" t="s">
        <v>12441</v>
      </c>
      <c r="B7176" s="20" t="s">
        <v>12442</v>
      </c>
      <c r="C7176" s="21" t="s">
        <v>162105</v>
      </c>
      <c r="D7176" s="21" t="s">
        <v>296</v>
      </c>
      <c r="E7176" s="23"/>
    </row>
    <row r="7177" spans="1:5" ht="20" customHeight="1">
      <c r="A7177" s="19" t="s">
        <v>12443</v>
      </c>
      <c r="B7177" s="20" t="s">
        <v>12442</v>
      </c>
      <c r="C7177" s="21" t="s">
        <v>162105</v>
      </c>
      <c r="D7177" s="21" t="s">
        <v>296</v>
      </c>
      <c r="E7177" s="23"/>
    </row>
    <row r="7178" spans="1:5" ht="20" customHeight="1">
      <c r="A7178" s="19" t="s">
        <v>12444</v>
      </c>
      <c r="B7178" s="20" t="s">
        <v>12445</v>
      </c>
      <c r="C7178" s="21" t="s">
        <v>162106</v>
      </c>
      <c r="D7178" s="21" t="s">
        <v>296</v>
      </c>
      <c r="E7178" s="23"/>
    </row>
    <row r="7179" spans="1:5" ht="20" customHeight="1">
      <c r="A7179" s="19" t="s">
        <v>12446</v>
      </c>
      <c r="B7179" s="20" t="s">
        <v>12447</v>
      </c>
      <c r="C7179" s="21" t="s">
        <v>162107</v>
      </c>
      <c r="D7179" s="21" t="s">
        <v>296</v>
      </c>
      <c r="E7179" s="23"/>
    </row>
    <row r="7180" spans="1:5" ht="20" customHeight="1">
      <c r="A7180" s="19" t="s">
        <v>12448</v>
      </c>
      <c r="B7180" s="20" t="s">
        <v>12449</v>
      </c>
      <c r="C7180" s="21" t="s">
        <v>162108</v>
      </c>
      <c r="D7180" s="21" t="s">
        <v>296</v>
      </c>
      <c r="E7180" s="23"/>
    </row>
    <row r="7181" spans="1:5" ht="20" customHeight="1">
      <c r="A7181" s="19" t="s">
        <v>12450</v>
      </c>
      <c r="B7181" s="20" t="s">
        <v>12451</v>
      </c>
      <c r="C7181" s="21" t="s">
        <v>162109</v>
      </c>
      <c r="D7181" s="21" t="s">
        <v>345</v>
      </c>
      <c r="E7181" s="23"/>
    </row>
    <row r="7182" spans="1:5" ht="20" customHeight="1">
      <c r="A7182" s="19" t="s">
        <v>12452</v>
      </c>
      <c r="B7182" s="20" t="s">
        <v>12453</v>
      </c>
      <c r="C7182" s="21" t="s">
        <v>162110</v>
      </c>
      <c r="D7182" s="21" t="s">
        <v>345</v>
      </c>
      <c r="E7182" s="23"/>
    </row>
    <row r="7183" spans="1:5" ht="20" customHeight="1">
      <c r="A7183" s="19" t="s">
        <v>12454</v>
      </c>
      <c r="B7183" s="20" t="s">
        <v>12455</v>
      </c>
      <c r="C7183" s="21" t="s">
        <v>162111</v>
      </c>
      <c r="D7183" s="21" t="s">
        <v>296</v>
      </c>
      <c r="E7183" s="23"/>
    </row>
    <row r="7184" spans="1:5" ht="20" customHeight="1">
      <c r="A7184" s="19" t="s">
        <v>12456</v>
      </c>
      <c r="B7184" s="20" t="s">
        <v>12457</v>
      </c>
      <c r="C7184" s="21" t="s">
        <v>162112</v>
      </c>
      <c r="D7184" s="21" t="s">
        <v>345</v>
      </c>
      <c r="E7184" s="23"/>
    </row>
    <row r="7185" spans="1:5" ht="20" customHeight="1">
      <c r="A7185" s="19" t="s">
        <v>12458</v>
      </c>
      <c r="B7185" s="20" t="s">
        <v>12459</v>
      </c>
      <c r="C7185" s="21" t="s">
        <v>162113</v>
      </c>
      <c r="D7185" s="21" t="s">
        <v>296</v>
      </c>
      <c r="E7185" s="23"/>
    </row>
    <row r="7186" spans="1:5" ht="20" customHeight="1">
      <c r="A7186" s="19" t="s">
        <v>12460</v>
      </c>
      <c r="B7186" s="20" t="s">
        <v>12461</v>
      </c>
      <c r="C7186" s="21" t="s">
        <v>162114</v>
      </c>
      <c r="D7186" s="21" t="s">
        <v>345</v>
      </c>
      <c r="E7186" s="23"/>
    </row>
    <row r="7187" spans="1:5" ht="20" customHeight="1">
      <c r="A7187" s="19" t="s">
        <v>12462</v>
      </c>
      <c r="B7187" s="20" t="s">
        <v>12461</v>
      </c>
      <c r="C7187" s="21" t="s">
        <v>162114</v>
      </c>
      <c r="D7187" s="21" t="s">
        <v>345</v>
      </c>
      <c r="E7187" s="23"/>
    </row>
    <row r="7188" spans="1:5" ht="20" customHeight="1">
      <c r="A7188" s="19" t="s">
        <v>12463</v>
      </c>
      <c r="B7188" s="20" t="s">
        <v>12461</v>
      </c>
      <c r="C7188" s="21" t="s">
        <v>162114</v>
      </c>
      <c r="D7188" s="21" t="s">
        <v>345</v>
      </c>
      <c r="E7188" s="23"/>
    </row>
    <row r="7189" spans="1:5" ht="20" customHeight="1">
      <c r="A7189" s="19" t="s">
        <v>12464</v>
      </c>
      <c r="B7189" s="20" t="s">
        <v>12461</v>
      </c>
      <c r="C7189" s="21" t="s">
        <v>162114</v>
      </c>
      <c r="D7189" s="21" t="s">
        <v>345</v>
      </c>
      <c r="E7189" s="23"/>
    </row>
    <row r="7190" spans="1:5" ht="20" customHeight="1">
      <c r="A7190" s="19" t="s">
        <v>12465</v>
      </c>
      <c r="B7190" s="20" t="s">
        <v>12466</v>
      </c>
      <c r="C7190" s="21" t="s">
        <v>162115</v>
      </c>
      <c r="D7190" s="21" t="s">
        <v>345</v>
      </c>
      <c r="E7190" s="23"/>
    </row>
    <row r="7191" spans="1:5" ht="20" customHeight="1">
      <c r="A7191" s="19" t="s">
        <v>12467</v>
      </c>
      <c r="B7191" s="20" t="s">
        <v>12468</v>
      </c>
      <c r="C7191" s="21" t="s">
        <v>162116</v>
      </c>
      <c r="D7191" s="21" t="s">
        <v>345</v>
      </c>
      <c r="E7191" s="23"/>
    </row>
    <row r="7192" spans="1:5" ht="20" customHeight="1">
      <c r="A7192" s="19" t="s">
        <v>12469</v>
      </c>
      <c r="B7192" s="20" t="s">
        <v>12470</v>
      </c>
      <c r="C7192" s="21" t="s">
        <v>162117</v>
      </c>
      <c r="D7192" s="21" t="s">
        <v>345</v>
      </c>
      <c r="E7192" s="23"/>
    </row>
    <row r="7193" spans="1:5" ht="20" customHeight="1">
      <c r="A7193" s="19" t="s">
        <v>12471</v>
      </c>
      <c r="B7193" s="20" t="s">
        <v>12472</v>
      </c>
      <c r="C7193" s="21" t="s">
        <v>162118</v>
      </c>
      <c r="D7193" s="21" t="s">
        <v>296</v>
      </c>
      <c r="E7193" s="23"/>
    </row>
    <row r="7194" spans="1:5" ht="20" customHeight="1">
      <c r="A7194" s="19" t="s">
        <v>12473</v>
      </c>
      <c r="B7194" s="20" t="s">
        <v>12472</v>
      </c>
      <c r="C7194" s="21" t="s">
        <v>162118</v>
      </c>
      <c r="D7194" s="21" t="s">
        <v>296</v>
      </c>
      <c r="E7194" s="23"/>
    </row>
    <row r="7195" spans="1:5" ht="20" customHeight="1">
      <c r="A7195" s="19" t="s">
        <v>12474</v>
      </c>
      <c r="B7195" s="20" t="s">
        <v>12475</v>
      </c>
      <c r="C7195" s="21" t="s">
        <v>162119</v>
      </c>
      <c r="D7195" s="21" t="s">
        <v>296</v>
      </c>
      <c r="E7195" s="23"/>
    </row>
    <row r="7196" spans="1:5" ht="20" customHeight="1">
      <c r="A7196" s="19" t="s">
        <v>12476</v>
      </c>
      <c r="B7196" s="20" t="s">
        <v>12477</v>
      </c>
      <c r="C7196" s="21" t="s">
        <v>162120</v>
      </c>
      <c r="D7196" s="21" t="s">
        <v>345</v>
      </c>
      <c r="E7196" s="23"/>
    </row>
    <row r="7197" spans="1:5" ht="20" customHeight="1">
      <c r="A7197" s="19" t="s">
        <v>12478</v>
      </c>
      <c r="B7197" s="20" t="s">
        <v>12479</v>
      </c>
      <c r="C7197" s="21" t="s">
        <v>162121</v>
      </c>
      <c r="D7197" s="21" t="s">
        <v>345</v>
      </c>
      <c r="E7197" s="23"/>
    </row>
    <row r="7198" spans="1:5" ht="20" customHeight="1">
      <c r="A7198" s="19" t="s">
        <v>12480</v>
      </c>
      <c r="B7198" s="20" t="s">
        <v>12481</v>
      </c>
      <c r="C7198" s="21" t="s">
        <v>162122</v>
      </c>
      <c r="D7198" s="21" t="s">
        <v>345</v>
      </c>
      <c r="E7198" s="23"/>
    </row>
    <row r="7199" spans="1:5" ht="20" customHeight="1">
      <c r="A7199" s="19" t="s">
        <v>12482</v>
      </c>
      <c r="B7199" s="20" t="s">
        <v>12481</v>
      </c>
      <c r="C7199" s="21" t="s">
        <v>162122</v>
      </c>
      <c r="D7199" s="21" t="s">
        <v>345</v>
      </c>
      <c r="E7199" s="23"/>
    </row>
    <row r="7200" spans="1:5" ht="20" customHeight="1">
      <c r="A7200" s="19" t="s">
        <v>12483</v>
      </c>
      <c r="B7200" s="20" t="s">
        <v>12484</v>
      </c>
      <c r="C7200" s="21" t="s">
        <v>162123</v>
      </c>
      <c r="D7200" s="21" t="s">
        <v>345</v>
      </c>
      <c r="E7200" s="23"/>
    </row>
    <row r="7201" spans="1:5" ht="20" customHeight="1">
      <c r="A7201" s="19" t="s">
        <v>12485</v>
      </c>
      <c r="B7201" s="20" t="s">
        <v>12486</v>
      </c>
      <c r="C7201" s="21" t="s">
        <v>162124</v>
      </c>
      <c r="D7201" s="21" t="s">
        <v>345</v>
      </c>
      <c r="E7201" s="23"/>
    </row>
    <row r="7202" spans="1:5" ht="20" customHeight="1">
      <c r="A7202" s="19" t="s">
        <v>12487</v>
      </c>
      <c r="B7202" s="20" t="s">
        <v>12488</v>
      </c>
      <c r="C7202" s="21" t="s">
        <v>162125</v>
      </c>
      <c r="D7202" s="21" t="s">
        <v>345</v>
      </c>
      <c r="E7202" s="23"/>
    </row>
    <row r="7203" spans="1:5" ht="20" customHeight="1">
      <c r="A7203" s="19" t="s">
        <v>12489</v>
      </c>
      <c r="B7203" s="20" t="s">
        <v>12488</v>
      </c>
      <c r="C7203" s="21" t="s">
        <v>162125</v>
      </c>
      <c r="D7203" s="21" t="s">
        <v>345</v>
      </c>
      <c r="E7203" s="23"/>
    </row>
    <row r="7204" spans="1:5" ht="20" customHeight="1">
      <c r="A7204" s="19" t="s">
        <v>12490</v>
      </c>
      <c r="B7204" s="20" t="s">
        <v>12491</v>
      </c>
      <c r="C7204" s="21" t="s">
        <v>162126</v>
      </c>
      <c r="D7204" s="21" t="s">
        <v>345</v>
      </c>
      <c r="E7204" s="23"/>
    </row>
    <row r="7205" spans="1:5" ht="20" customHeight="1">
      <c r="A7205" s="19" t="s">
        <v>12492</v>
      </c>
      <c r="B7205" s="24">
        <v>100</v>
      </c>
      <c r="C7205" s="21" t="s">
        <v>162127</v>
      </c>
      <c r="D7205" s="21" t="s">
        <v>345</v>
      </c>
      <c r="E7205" s="23"/>
    </row>
    <row r="7206" spans="1:5" ht="20" customHeight="1">
      <c r="A7206" s="19" t="s">
        <v>12493</v>
      </c>
      <c r="B7206" s="24">
        <v>100</v>
      </c>
      <c r="C7206" s="21" t="s">
        <v>162127</v>
      </c>
      <c r="D7206" s="21" t="s">
        <v>345</v>
      </c>
      <c r="E7206" s="23"/>
    </row>
    <row r="7207" spans="1:5" ht="20" customHeight="1">
      <c r="A7207" s="19" t="s">
        <v>12494</v>
      </c>
      <c r="B7207" s="20" t="s">
        <v>12495</v>
      </c>
      <c r="C7207" s="21" t="s">
        <v>162128</v>
      </c>
      <c r="D7207" s="21" t="s">
        <v>345</v>
      </c>
      <c r="E7207" s="23"/>
    </row>
    <row r="7208" spans="1:5" ht="20" customHeight="1">
      <c r="A7208" s="19" t="s">
        <v>12496</v>
      </c>
      <c r="B7208" s="20" t="s">
        <v>12497</v>
      </c>
      <c r="C7208" s="21" t="s">
        <v>162129</v>
      </c>
      <c r="D7208" s="21" t="s">
        <v>296</v>
      </c>
      <c r="E7208" s="23"/>
    </row>
    <row r="7209" spans="1:5" ht="20" customHeight="1">
      <c r="A7209" s="19" t="s">
        <v>12498</v>
      </c>
      <c r="B7209" s="20" t="s">
        <v>12499</v>
      </c>
      <c r="C7209" s="21" t="s">
        <v>162130</v>
      </c>
      <c r="D7209" s="21" t="s">
        <v>345</v>
      </c>
      <c r="E7209" s="23"/>
    </row>
    <row r="7210" spans="1:5" ht="20" customHeight="1">
      <c r="A7210" s="19" t="s">
        <v>12500</v>
      </c>
      <c r="B7210" s="20" t="s">
        <v>12501</v>
      </c>
      <c r="C7210" s="21" t="s">
        <v>162131</v>
      </c>
      <c r="D7210" s="21" t="s">
        <v>296</v>
      </c>
      <c r="E7210" s="23"/>
    </row>
    <row r="7211" spans="1:5" ht="20" customHeight="1">
      <c r="A7211" s="19" t="s">
        <v>12502</v>
      </c>
      <c r="B7211" s="20" t="s">
        <v>12503</v>
      </c>
      <c r="C7211" s="21" t="s">
        <v>162132</v>
      </c>
      <c r="D7211" s="21" t="s">
        <v>345</v>
      </c>
      <c r="E7211" s="23"/>
    </row>
    <row r="7212" spans="1:5" ht="20" customHeight="1">
      <c r="A7212" s="19" t="s">
        <v>12504</v>
      </c>
      <c r="B7212" s="20" t="s">
        <v>12505</v>
      </c>
      <c r="C7212" s="21" t="s">
        <v>162133</v>
      </c>
      <c r="D7212" s="21" t="s">
        <v>345</v>
      </c>
      <c r="E7212" s="23"/>
    </row>
    <row r="7213" spans="1:5" ht="20" customHeight="1">
      <c r="A7213" s="19" t="s">
        <v>12506</v>
      </c>
      <c r="B7213" s="20" t="s">
        <v>12507</v>
      </c>
      <c r="C7213" s="21" t="s">
        <v>162134</v>
      </c>
      <c r="D7213" s="21" t="s">
        <v>139</v>
      </c>
      <c r="E7213" s="23"/>
    </row>
    <row r="7214" spans="1:5" ht="20" customHeight="1">
      <c r="A7214" s="19" t="s">
        <v>12508</v>
      </c>
      <c r="B7214" s="20" t="s">
        <v>12509</v>
      </c>
      <c r="C7214" s="21" t="s">
        <v>162135</v>
      </c>
      <c r="D7214" s="21" t="s">
        <v>345</v>
      </c>
      <c r="E7214" s="23"/>
    </row>
    <row r="7215" spans="1:5" ht="20" customHeight="1">
      <c r="A7215" s="19" t="s">
        <v>12510</v>
      </c>
      <c r="B7215" s="20" t="s">
        <v>12509</v>
      </c>
      <c r="C7215" s="21" t="s">
        <v>162135</v>
      </c>
      <c r="D7215" s="21" t="s">
        <v>345</v>
      </c>
      <c r="E7215" s="23"/>
    </row>
    <row r="7216" spans="1:5" ht="20" customHeight="1">
      <c r="A7216" s="19" t="s">
        <v>12511</v>
      </c>
      <c r="B7216" s="20" t="s">
        <v>12512</v>
      </c>
      <c r="C7216" s="21" t="s">
        <v>162136</v>
      </c>
      <c r="D7216" s="21" t="s">
        <v>345</v>
      </c>
      <c r="E7216" s="23"/>
    </row>
    <row r="7217" spans="1:5" ht="20" customHeight="1">
      <c r="A7217" s="19" t="s">
        <v>12513</v>
      </c>
      <c r="B7217" s="20" t="s">
        <v>12514</v>
      </c>
      <c r="C7217" s="21" t="s">
        <v>162137</v>
      </c>
      <c r="D7217" s="21" t="s">
        <v>296</v>
      </c>
      <c r="E7217" s="23"/>
    </row>
    <row r="7218" spans="1:5" ht="20" customHeight="1">
      <c r="A7218" s="19" t="s">
        <v>12515</v>
      </c>
      <c r="B7218" s="20" t="s">
        <v>12516</v>
      </c>
      <c r="C7218" s="22">
        <v>-1646</v>
      </c>
      <c r="D7218" s="21" t="s">
        <v>296</v>
      </c>
      <c r="E7218" s="23"/>
    </row>
    <row r="7219" spans="1:5" ht="20" customHeight="1">
      <c r="A7219" s="19" t="s">
        <v>12517</v>
      </c>
      <c r="B7219" s="20" t="s">
        <v>12518</v>
      </c>
      <c r="C7219" s="21" t="s">
        <v>162138</v>
      </c>
      <c r="D7219" s="21" t="s">
        <v>296</v>
      </c>
      <c r="E7219" s="23"/>
    </row>
    <row r="7220" spans="1:5" ht="20" customHeight="1">
      <c r="A7220" s="19" t="s">
        <v>12519</v>
      </c>
      <c r="B7220" s="20" t="s">
        <v>12520</v>
      </c>
      <c r="C7220" s="21" t="s">
        <v>162139</v>
      </c>
      <c r="D7220" s="21" t="s">
        <v>296</v>
      </c>
      <c r="E7220" s="23"/>
    </row>
    <row r="7221" spans="1:5" ht="20" customHeight="1">
      <c r="A7221" s="19" t="s">
        <v>12521</v>
      </c>
      <c r="B7221" s="20" t="s">
        <v>12520</v>
      </c>
      <c r="C7221" s="21" t="s">
        <v>162139</v>
      </c>
      <c r="D7221" s="21" t="s">
        <v>296</v>
      </c>
      <c r="E7221" s="23"/>
    </row>
    <row r="7222" spans="1:5" ht="20" customHeight="1">
      <c r="A7222" s="19" t="s">
        <v>12522</v>
      </c>
      <c r="B7222" s="20" t="s">
        <v>12523</v>
      </c>
      <c r="C7222" s="21" t="s">
        <v>162140</v>
      </c>
      <c r="D7222" s="21" t="s">
        <v>296</v>
      </c>
      <c r="E7222" s="23"/>
    </row>
    <row r="7223" spans="1:5" ht="20" customHeight="1">
      <c r="A7223" s="19" t="s">
        <v>12524</v>
      </c>
      <c r="B7223" s="20" t="s">
        <v>12525</v>
      </c>
      <c r="C7223" s="21" t="s">
        <v>162141</v>
      </c>
      <c r="D7223" s="21" t="s">
        <v>296</v>
      </c>
      <c r="E7223" s="23"/>
    </row>
    <row r="7224" spans="1:5" ht="20" customHeight="1">
      <c r="A7224" s="19" t="s">
        <v>12526</v>
      </c>
      <c r="B7224" s="20" t="s">
        <v>12525</v>
      </c>
      <c r="C7224" s="21" t="s">
        <v>162141</v>
      </c>
      <c r="D7224" s="21" t="s">
        <v>296</v>
      </c>
      <c r="E7224" s="23"/>
    </row>
    <row r="7225" spans="1:5" ht="20" customHeight="1">
      <c r="A7225" s="19" t="s">
        <v>12527</v>
      </c>
      <c r="B7225" s="20" t="s">
        <v>12528</v>
      </c>
      <c r="C7225" s="21" t="s">
        <v>161970</v>
      </c>
      <c r="D7225" s="21" t="s">
        <v>345</v>
      </c>
      <c r="E7225" s="23"/>
    </row>
    <row r="7226" spans="1:5" ht="20" customHeight="1">
      <c r="A7226" s="19" t="s">
        <v>12529</v>
      </c>
      <c r="B7226" s="20" t="s">
        <v>12530</v>
      </c>
      <c r="C7226" s="21" t="s">
        <v>158509</v>
      </c>
      <c r="D7226" s="21" t="s">
        <v>345</v>
      </c>
      <c r="E7226" s="23"/>
    </row>
    <row r="7227" spans="1:5" ht="20" customHeight="1">
      <c r="A7227" s="19" t="s">
        <v>12531</v>
      </c>
      <c r="B7227" s="20" t="s">
        <v>12532</v>
      </c>
      <c r="C7227" s="21" t="s">
        <v>162142</v>
      </c>
      <c r="D7227" s="21" t="s">
        <v>345</v>
      </c>
      <c r="E7227" s="23"/>
    </row>
    <row r="7228" spans="1:5" ht="20" customHeight="1">
      <c r="A7228" s="19" t="s">
        <v>12533</v>
      </c>
      <c r="B7228" s="20" t="s">
        <v>12534</v>
      </c>
      <c r="C7228" s="21" t="s">
        <v>162143</v>
      </c>
      <c r="D7228" s="21" t="s">
        <v>345</v>
      </c>
      <c r="E7228" s="23"/>
    </row>
    <row r="7229" spans="1:5" ht="20" customHeight="1">
      <c r="A7229" s="19" t="s">
        <v>12535</v>
      </c>
      <c r="B7229" s="20" t="s">
        <v>12536</v>
      </c>
      <c r="C7229" s="21" t="s">
        <v>162144</v>
      </c>
      <c r="D7229" s="21" t="s">
        <v>345</v>
      </c>
      <c r="E7229" s="23"/>
    </row>
    <row r="7230" spans="1:5" ht="20" customHeight="1">
      <c r="A7230" s="19" t="s">
        <v>12537</v>
      </c>
      <c r="B7230" s="20" t="s">
        <v>12536</v>
      </c>
      <c r="C7230" s="21" t="s">
        <v>162144</v>
      </c>
      <c r="D7230" s="21" t="s">
        <v>345</v>
      </c>
      <c r="E7230" s="23"/>
    </row>
    <row r="7231" spans="1:5" ht="20" customHeight="1">
      <c r="A7231" s="19" t="s">
        <v>12538</v>
      </c>
      <c r="B7231" s="20" t="s">
        <v>12536</v>
      </c>
      <c r="C7231" s="21" t="s">
        <v>162144</v>
      </c>
      <c r="D7231" s="21" t="s">
        <v>345</v>
      </c>
      <c r="E7231" s="23"/>
    </row>
    <row r="7232" spans="1:5" ht="20" customHeight="1">
      <c r="A7232" s="19" t="s">
        <v>12539</v>
      </c>
      <c r="B7232" s="20" t="s">
        <v>12540</v>
      </c>
      <c r="C7232" s="21" t="s">
        <v>162145</v>
      </c>
      <c r="D7232" s="21" t="s">
        <v>345</v>
      </c>
      <c r="E7232" s="23"/>
    </row>
    <row r="7233" spans="1:5" ht="20" customHeight="1">
      <c r="A7233" s="19" t="s">
        <v>12541</v>
      </c>
      <c r="B7233" s="20" t="s">
        <v>12542</v>
      </c>
      <c r="C7233" s="21" t="s">
        <v>162146</v>
      </c>
      <c r="D7233" s="21" t="s">
        <v>345</v>
      </c>
      <c r="E7233" s="23"/>
    </row>
    <row r="7234" spans="1:5" ht="20" customHeight="1">
      <c r="A7234" s="19" t="s">
        <v>12543</v>
      </c>
      <c r="B7234" s="20" t="s">
        <v>12544</v>
      </c>
      <c r="C7234" s="21" t="s">
        <v>162147</v>
      </c>
      <c r="D7234" s="21" t="s">
        <v>345</v>
      </c>
      <c r="E7234" s="23"/>
    </row>
    <row r="7235" spans="1:5" ht="20" customHeight="1">
      <c r="A7235" s="19" t="s">
        <v>12545</v>
      </c>
      <c r="B7235" s="20" t="s">
        <v>12544</v>
      </c>
      <c r="C7235" s="21" t="s">
        <v>162147</v>
      </c>
      <c r="D7235" s="21" t="s">
        <v>345</v>
      </c>
      <c r="E7235" s="23"/>
    </row>
    <row r="7236" spans="1:5" ht="20" customHeight="1">
      <c r="A7236" s="19" t="s">
        <v>12546</v>
      </c>
      <c r="B7236" s="20" t="s">
        <v>12547</v>
      </c>
      <c r="C7236" s="21" t="s">
        <v>162148</v>
      </c>
      <c r="D7236" s="21" t="s">
        <v>345</v>
      </c>
      <c r="E7236" s="23"/>
    </row>
    <row r="7237" spans="1:5" ht="20" customHeight="1">
      <c r="A7237" s="19" t="s">
        <v>12548</v>
      </c>
      <c r="B7237" s="20" t="s">
        <v>12549</v>
      </c>
      <c r="C7237" s="21" t="s">
        <v>162149</v>
      </c>
      <c r="D7237" s="21" t="s">
        <v>345</v>
      </c>
      <c r="E7237" s="23"/>
    </row>
    <row r="7238" spans="1:5" ht="20" customHeight="1">
      <c r="A7238" s="19" t="s">
        <v>12550</v>
      </c>
      <c r="B7238" s="20" t="s">
        <v>12551</v>
      </c>
      <c r="C7238" s="21" t="s">
        <v>162150</v>
      </c>
      <c r="D7238" s="21" t="s">
        <v>296</v>
      </c>
      <c r="E7238" s="23"/>
    </row>
    <row r="7239" spans="1:5" ht="20" customHeight="1">
      <c r="A7239" s="19" t="s">
        <v>12552</v>
      </c>
      <c r="B7239" s="20" t="s">
        <v>12553</v>
      </c>
      <c r="C7239" s="21" t="s">
        <v>162151</v>
      </c>
      <c r="D7239" s="21" t="s">
        <v>345</v>
      </c>
      <c r="E7239" s="23"/>
    </row>
    <row r="7240" spans="1:5" ht="20" customHeight="1">
      <c r="A7240" s="19" t="s">
        <v>12554</v>
      </c>
      <c r="B7240" s="20" t="s">
        <v>12555</v>
      </c>
      <c r="C7240" s="21" t="s">
        <v>162152</v>
      </c>
      <c r="D7240" s="21" t="s">
        <v>345</v>
      </c>
      <c r="E7240" s="23"/>
    </row>
    <row r="7241" spans="1:5" ht="20" customHeight="1">
      <c r="A7241" s="19" t="s">
        <v>12556</v>
      </c>
      <c r="B7241" s="20" t="s">
        <v>12555</v>
      </c>
      <c r="C7241" s="21" t="s">
        <v>162152</v>
      </c>
      <c r="D7241" s="21" t="s">
        <v>345</v>
      </c>
      <c r="E7241" s="23"/>
    </row>
    <row r="7242" spans="1:5" ht="20" customHeight="1">
      <c r="A7242" s="19" t="s">
        <v>12557</v>
      </c>
      <c r="B7242" s="20" t="s">
        <v>12558</v>
      </c>
      <c r="C7242" s="21" t="s">
        <v>162153</v>
      </c>
      <c r="D7242" s="21" t="s">
        <v>345</v>
      </c>
      <c r="E7242" s="23"/>
    </row>
    <row r="7243" spans="1:5" ht="20" customHeight="1">
      <c r="A7243" s="19" t="s">
        <v>12559</v>
      </c>
      <c r="B7243" s="20" t="s">
        <v>12560</v>
      </c>
      <c r="C7243" s="21" t="s">
        <v>162154</v>
      </c>
      <c r="D7243" s="21" t="s">
        <v>296</v>
      </c>
      <c r="E7243" s="23"/>
    </row>
    <row r="7244" spans="1:5" ht="20" customHeight="1">
      <c r="A7244" s="19" t="s">
        <v>12561</v>
      </c>
      <c r="B7244" s="20" t="s">
        <v>12560</v>
      </c>
      <c r="C7244" s="21" t="s">
        <v>162154</v>
      </c>
      <c r="D7244" s="21" t="s">
        <v>296</v>
      </c>
      <c r="E7244" s="23"/>
    </row>
    <row r="7245" spans="1:5" ht="20" customHeight="1">
      <c r="A7245" s="19" t="s">
        <v>12562</v>
      </c>
      <c r="B7245" s="20" t="s">
        <v>12563</v>
      </c>
      <c r="C7245" s="21" t="s">
        <v>162155</v>
      </c>
      <c r="D7245" s="21" t="s">
        <v>296</v>
      </c>
      <c r="E7245" s="23"/>
    </row>
    <row r="7246" spans="1:5" ht="20" customHeight="1">
      <c r="A7246" s="19" t="s">
        <v>12564</v>
      </c>
      <c r="B7246" s="20" t="s">
        <v>12563</v>
      </c>
      <c r="C7246" s="21" t="s">
        <v>162155</v>
      </c>
      <c r="D7246" s="21" t="s">
        <v>296</v>
      </c>
      <c r="E7246" s="23"/>
    </row>
    <row r="7247" spans="1:5" ht="20" customHeight="1">
      <c r="A7247" s="19" t="s">
        <v>12565</v>
      </c>
      <c r="B7247" s="20" t="s">
        <v>12566</v>
      </c>
      <c r="C7247" s="21" t="s">
        <v>162156</v>
      </c>
      <c r="D7247" s="21" t="s">
        <v>345</v>
      </c>
      <c r="E7247" s="23"/>
    </row>
    <row r="7248" spans="1:5" ht="20" customHeight="1">
      <c r="A7248" s="19" t="s">
        <v>12567</v>
      </c>
      <c r="B7248" s="20" t="s">
        <v>12568</v>
      </c>
      <c r="C7248" s="21" t="s">
        <v>162157</v>
      </c>
      <c r="D7248" s="21" t="s">
        <v>345</v>
      </c>
      <c r="E7248" s="23"/>
    </row>
    <row r="7249" spans="1:5" ht="20" customHeight="1">
      <c r="A7249" s="19" t="s">
        <v>12569</v>
      </c>
      <c r="B7249" s="20" t="s">
        <v>12568</v>
      </c>
      <c r="C7249" s="21" t="s">
        <v>162157</v>
      </c>
      <c r="D7249" s="21" t="s">
        <v>345</v>
      </c>
      <c r="E7249" s="23"/>
    </row>
    <row r="7250" spans="1:5" ht="20" customHeight="1">
      <c r="A7250" s="19" t="s">
        <v>12570</v>
      </c>
      <c r="B7250" s="20" t="s">
        <v>12571</v>
      </c>
      <c r="C7250" s="21" t="s">
        <v>162158</v>
      </c>
      <c r="D7250" s="21" t="s">
        <v>345</v>
      </c>
      <c r="E7250" s="23"/>
    </row>
    <row r="7251" spans="1:5" ht="20" customHeight="1">
      <c r="A7251" s="19" t="s">
        <v>12572</v>
      </c>
      <c r="B7251" s="20" t="s">
        <v>12573</v>
      </c>
      <c r="C7251" s="21" t="s">
        <v>162159</v>
      </c>
      <c r="D7251" s="21" t="s">
        <v>296</v>
      </c>
      <c r="E7251" s="23"/>
    </row>
    <row r="7252" spans="1:5" ht="20" customHeight="1">
      <c r="A7252" s="19" t="s">
        <v>12574</v>
      </c>
      <c r="B7252" s="20" t="s">
        <v>12575</v>
      </c>
      <c r="C7252" s="21" t="s">
        <v>162160</v>
      </c>
      <c r="D7252" s="21" t="s">
        <v>296</v>
      </c>
      <c r="E7252" s="23"/>
    </row>
    <row r="7253" spans="1:5" ht="20" customHeight="1">
      <c r="A7253" s="19" t="s">
        <v>12576</v>
      </c>
      <c r="B7253" s="20" t="s">
        <v>12577</v>
      </c>
      <c r="C7253" s="21" t="s">
        <v>162161</v>
      </c>
      <c r="D7253" s="21" t="s">
        <v>345</v>
      </c>
      <c r="E7253" s="23"/>
    </row>
    <row r="7254" spans="1:5" ht="20" customHeight="1">
      <c r="A7254" s="19" t="s">
        <v>12578</v>
      </c>
      <c r="B7254" s="20" t="s">
        <v>12577</v>
      </c>
      <c r="C7254" s="21" t="s">
        <v>162161</v>
      </c>
      <c r="D7254" s="21" t="s">
        <v>345</v>
      </c>
      <c r="E7254" s="23"/>
    </row>
    <row r="7255" spans="1:5" ht="20" customHeight="1">
      <c r="A7255" s="19" t="s">
        <v>12579</v>
      </c>
      <c r="B7255" s="20" t="s">
        <v>12580</v>
      </c>
      <c r="C7255" s="21" t="s">
        <v>162162</v>
      </c>
      <c r="D7255" s="21" t="s">
        <v>296</v>
      </c>
      <c r="E7255" s="23"/>
    </row>
    <row r="7256" spans="1:5" ht="20" customHeight="1">
      <c r="A7256" s="19" t="s">
        <v>12581</v>
      </c>
      <c r="B7256" s="20" t="s">
        <v>12582</v>
      </c>
      <c r="C7256" s="21" t="s">
        <v>162163</v>
      </c>
      <c r="D7256" s="21" t="s">
        <v>296</v>
      </c>
      <c r="E7256" s="23"/>
    </row>
    <row r="7257" spans="1:5" ht="20" customHeight="1">
      <c r="A7257" s="19" t="s">
        <v>12583</v>
      </c>
      <c r="B7257" s="20" t="s">
        <v>12582</v>
      </c>
      <c r="C7257" s="21" t="s">
        <v>162163</v>
      </c>
      <c r="D7257" s="21" t="s">
        <v>296</v>
      </c>
      <c r="E7257" s="23"/>
    </row>
    <row r="7258" spans="1:5" ht="20" customHeight="1">
      <c r="A7258" s="19" t="s">
        <v>12584</v>
      </c>
      <c r="B7258" s="20" t="s">
        <v>12585</v>
      </c>
      <c r="C7258" s="21" t="s">
        <v>162164</v>
      </c>
      <c r="D7258" s="21" t="s">
        <v>345</v>
      </c>
      <c r="E7258" s="23"/>
    </row>
    <row r="7259" spans="1:5" ht="20" customHeight="1">
      <c r="A7259" s="19" t="s">
        <v>12586</v>
      </c>
      <c r="B7259" s="20" t="s">
        <v>12587</v>
      </c>
      <c r="C7259" s="21" t="s">
        <v>162165</v>
      </c>
      <c r="D7259" s="21" t="s">
        <v>296</v>
      </c>
      <c r="E7259" s="23"/>
    </row>
    <row r="7260" spans="1:5" ht="20" customHeight="1">
      <c r="A7260" s="19" t="s">
        <v>12588</v>
      </c>
      <c r="B7260" s="20" t="s">
        <v>12587</v>
      </c>
      <c r="C7260" s="21" t="s">
        <v>162165</v>
      </c>
      <c r="D7260" s="21" t="s">
        <v>296</v>
      </c>
      <c r="E7260" s="23"/>
    </row>
    <row r="7261" spans="1:5" ht="20" customHeight="1">
      <c r="A7261" s="19" t="s">
        <v>12589</v>
      </c>
      <c r="B7261" s="20" t="s">
        <v>12590</v>
      </c>
      <c r="C7261" s="21" t="s">
        <v>162166</v>
      </c>
      <c r="D7261" s="21" t="s">
        <v>345</v>
      </c>
      <c r="E7261" s="23"/>
    </row>
    <row r="7262" spans="1:5" ht="20" customHeight="1">
      <c r="A7262" s="19" t="s">
        <v>12591</v>
      </c>
      <c r="B7262" s="20" t="s">
        <v>12592</v>
      </c>
      <c r="C7262" s="21" t="s">
        <v>162167</v>
      </c>
      <c r="D7262" s="21" t="s">
        <v>345</v>
      </c>
      <c r="E7262" s="23"/>
    </row>
    <row r="7263" spans="1:5" ht="20" customHeight="1">
      <c r="A7263" s="19" t="s">
        <v>12593</v>
      </c>
      <c r="B7263" s="20" t="s">
        <v>12594</v>
      </c>
      <c r="C7263" s="21" t="s">
        <v>162168</v>
      </c>
      <c r="D7263" s="21" t="s">
        <v>345</v>
      </c>
      <c r="E7263" s="23"/>
    </row>
    <row r="7264" spans="1:5" ht="20" customHeight="1">
      <c r="A7264" s="19" t="s">
        <v>12595</v>
      </c>
      <c r="B7264" s="20" t="s">
        <v>12596</v>
      </c>
      <c r="C7264" s="21" t="s">
        <v>162169</v>
      </c>
      <c r="D7264" s="21" t="s">
        <v>139</v>
      </c>
      <c r="E7264" s="23"/>
    </row>
    <row r="7265" spans="1:5" ht="20" customHeight="1">
      <c r="A7265" s="19" t="s">
        <v>12597</v>
      </c>
      <c r="B7265" s="20" t="s">
        <v>12598</v>
      </c>
      <c r="C7265" s="21" t="s">
        <v>162170</v>
      </c>
      <c r="D7265" s="21" t="s">
        <v>296</v>
      </c>
      <c r="E7265" s="23"/>
    </row>
    <row r="7266" spans="1:5" ht="20" customHeight="1">
      <c r="A7266" s="19" t="s">
        <v>12599</v>
      </c>
      <c r="B7266" s="20" t="s">
        <v>12600</v>
      </c>
      <c r="C7266" s="21" t="s">
        <v>162171</v>
      </c>
      <c r="D7266" s="21" t="s">
        <v>345</v>
      </c>
      <c r="E7266" s="23"/>
    </row>
    <row r="7267" spans="1:5" ht="20" customHeight="1">
      <c r="A7267" s="19" t="s">
        <v>12601</v>
      </c>
      <c r="B7267" s="20" t="s">
        <v>12600</v>
      </c>
      <c r="C7267" s="21" t="s">
        <v>162171</v>
      </c>
      <c r="D7267" s="21" t="s">
        <v>345</v>
      </c>
      <c r="E7267" s="23"/>
    </row>
    <row r="7268" spans="1:5" ht="20" customHeight="1">
      <c r="A7268" s="19" t="s">
        <v>12602</v>
      </c>
      <c r="B7268" s="20" t="s">
        <v>12603</v>
      </c>
      <c r="C7268" s="21" t="s">
        <v>162172</v>
      </c>
      <c r="D7268" s="21" t="s">
        <v>296</v>
      </c>
      <c r="E7268" s="23"/>
    </row>
    <row r="7269" spans="1:5" ht="20" customHeight="1">
      <c r="A7269" s="19" t="s">
        <v>12604</v>
      </c>
      <c r="B7269" s="20" t="s">
        <v>12603</v>
      </c>
      <c r="C7269" s="21" t="s">
        <v>162172</v>
      </c>
      <c r="D7269" s="21" t="s">
        <v>296</v>
      </c>
      <c r="E7269" s="23"/>
    </row>
    <row r="7270" spans="1:5" ht="20" customHeight="1">
      <c r="A7270" s="19" t="s">
        <v>12605</v>
      </c>
      <c r="B7270" s="20" t="s">
        <v>12606</v>
      </c>
      <c r="C7270" s="21" t="s">
        <v>162173</v>
      </c>
      <c r="D7270" s="21" t="s">
        <v>345</v>
      </c>
      <c r="E7270" s="23"/>
    </row>
    <row r="7271" spans="1:5" ht="20" customHeight="1">
      <c r="A7271" s="19" t="s">
        <v>12607</v>
      </c>
      <c r="B7271" s="20" t="s">
        <v>12608</v>
      </c>
      <c r="C7271" s="21" t="s">
        <v>162174</v>
      </c>
      <c r="D7271" s="21" t="s">
        <v>345</v>
      </c>
      <c r="E7271" s="23"/>
    </row>
    <row r="7272" spans="1:5" ht="20" customHeight="1">
      <c r="A7272" s="19" t="s">
        <v>12609</v>
      </c>
      <c r="B7272" s="20" t="s">
        <v>12608</v>
      </c>
      <c r="C7272" s="21" t="s">
        <v>162174</v>
      </c>
      <c r="D7272" s="21" t="s">
        <v>345</v>
      </c>
      <c r="E7272" s="23"/>
    </row>
    <row r="7273" spans="1:5" ht="20" customHeight="1">
      <c r="A7273" s="19" t="s">
        <v>12610</v>
      </c>
      <c r="B7273" s="20" t="s">
        <v>12611</v>
      </c>
      <c r="C7273" s="21" t="s">
        <v>162175</v>
      </c>
      <c r="D7273" s="21" t="s">
        <v>296</v>
      </c>
      <c r="E7273" s="23"/>
    </row>
    <row r="7274" spans="1:5" ht="20" customHeight="1">
      <c r="A7274" s="19" t="s">
        <v>12612</v>
      </c>
      <c r="B7274" s="20" t="s">
        <v>12613</v>
      </c>
      <c r="C7274" s="21" t="s">
        <v>162176</v>
      </c>
      <c r="D7274" s="21" t="s">
        <v>345</v>
      </c>
      <c r="E7274" s="23"/>
    </row>
    <row r="7275" spans="1:5" ht="20" customHeight="1">
      <c r="A7275" s="19" t="s">
        <v>12614</v>
      </c>
      <c r="B7275" s="20" t="s">
        <v>12615</v>
      </c>
      <c r="C7275" s="21" t="s">
        <v>162177</v>
      </c>
      <c r="D7275" s="21" t="s">
        <v>296</v>
      </c>
      <c r="E7275" s="23"/>
    </row>
    <row r="7276" spans="1:5" ht="20" customHeight="1">
      <c r="A7276" s="19" t="s">
        <v>12616</v>
      </c>
      <c r="B7276" s="20" t="s">
        <v>12617</v>
      </c>
      <c r="C7276" s="21" t="s">
        <v>162178</v>
      </c>
      <c r="D7276" s="21" t="s">
        <v>345</v>
      </c>
      <c r="E7276" s="23"/>
    </row>
    <row r="7277" spans="1:5" ht="20" customHeight="1">
      <c r="A7277" s="19" t="s">
        <v>12618</v>
      </c>
      <c r="B7277" s="20" t="s">
        <v>12619</v>
      </c>
      <c r="C7277" s="21" t="s">
        <v>162179</v>
      </c>
      <c r="D7277" s="21" t="s">
        <v>296</v>
      </c>
      <c r="E7277" s="23"/>
    </row>
    <row r="7278" spans="1:5" ht="20" customHeight="1">
      <c r="A7278" s="19" t="s">
        <v>12620</v>
      </c>
      <c r="B7278" s="20" t="s">
        <v>12621</v>
      </c>
      <c r="C7278" s="21" t="s">
        <v>162180</v>
      </c>
      <c r="D7278" s="21" t="s">
        <v>345</v>
      </c>
      <c r="E7278" s="23"/>
    </row>
    <row r="7279" spans="1:5" ht="20" customHeight="1">
      <c r="A7279" s="19" t="s">
        <v>12622</v>
      </c>
      <c r="B7279" s="20" t="s">
        <v>12623</v>
      </c>
      <c r="C7279" s="21" t="s">
        <v>162181</v>
      </c>
      <c r="D7279" s="21" t="s">
        <v>345</v>
      </c>
      <c r="E7279" s="23"/>
    </row>
    <row r="7280" spans="1:5" ht="20" customHeight="1">
      <c r="A7280" s="19" t="s">
        <v>12624</v>
      </c>
      <c r="B7280" s="20" t="s">
        <v>12625</v>
      </c>
      <c r="C7280" s="21" t="s">
        <v>162182</v>
      </c>
      <c r="D7280" s="21" t="s">
        <v>345</v>
      </c>
      <c r="E7280" s="23"/>
    </row>
    <row r="7281" spans="1:5" ht="20" customHeight="1">
      <c r="A7281" s="19" t="s">
        <v>12626</v>
      </c>
      <c r="B7281" s="20" t="s">
        <v>12625</v>
      </c>
      <c r="C7281" s="21" t="s">
        <v>162182</v>
      </c>
      <c r="D7281" s="21" t="s">
        <v>345</v>
      </c>
      <c r="E7281" s="23"/>
    </row>
    <row r="7282" spans="1:5" ht="20" customHeight="1">
      <c r="A7282" s="19" t="s">
        <v>12627</v>
      </c>
      <c r="B7282" s="20" t="s">
        <v>12625</v>
      </c>
      <c r="C7282" s="21" t="s">
        <v>162182</v>
      </c>
      <c r="D7282" s="21" t="s">
        <v>345</v>
      </c>
      <c r="E7282" s="23"/>
    </row>
    <row r="7283" spans="1:5" ht="20" customHeight="1">
      <c r="A7283" s="19" t="s">
        <v>12628</v>
      </c>
      <c r="B7283" s="20" t="s">
        <v>12629</v>
      </c>
      <c r="C7283" s="21" t="s">
        <v>162183</v>
      </c>
      <c r="D7283" s="21" t="s">
        <v>345</v>
      </c>
      <c r="E7283" s="23"/>
    </row>
    <row r="7284" spans="1:5" ht="20" customHeight="1">
      <c r="A7284" s="19" t="s">
        <v>12630</v>
      </c>
      <c r="B7284" s="20" t="s">
        <v>12631</v>
      </c>
      <c r="C7284" s="21" t="s">
        <v>162184</v>
      </c>
      <c r="D7284" s="21" t="s">
        <v>345</v>
      </c>
      <c r="E7284" s="23"/>
    </row>
    <row r="7285" spans="1:5" ht="20" customHeight="1">
      <c r="A7285" s="19" t="s">
        <v>12632</v>
      </c>
      <c r="B7285" s="20" t="s">
        <v>12633</v>
      </c>
      <c r="C7285" s="21" t="s">
        <v>162185</v>
      </c>
      <c r="D7285" s="21" t="s">
        <v>345</v>
      </c>
      <c r="E7285" s="23"/>
    </row>
    <row r="7286" spans="1:5" ht="20" customHeight="1">
      <c r="A7286" s="19" t="s">
        <v>12634</v>
      </c>
      <c r="B7286" s="20" t="s">
        <v>12635</v>
      </c>
      <c r="C7286" s="21" t="s">
        <v>162186</v>
      </c>
      <c r="D7286" s="21" t="s">
        <v>345</v>
      </c>
      <c r="E7286" s="23"/>
    </row>
    <row r="7287" spans="1:5" ht="20" customHeight="1">
      <c r="A7287" s="19" t="s">
        <v>12636</v>
      </c>
      <c r="B7287" s="20" t="s">
        <v>12637</v>
      </c>
      <c r="C7287" s="21" t="s">
        <v>162187</v>
      </c>
      <c r="D7287" s="21" t="s">
        <v>296</v>
      </c>
      <c r="E7287" s="23"/>
    </row>
    <row r="7288" spans="1:5" ht="20" customHeight="1">
      <c r="A7288" s="19" t="s">
        <v>12638</v>
      </c>
      <c r="B7288" s="20" t="s">
        <v>12639</v>
      </c>
      <c r="C7288" s="21" t="s">
        <v>162188</v>
      </c>
      <c r="D7288" s="21" t="s">
        <v>345</v>
      </c>
      <c r="E7288" s="23"/>
    </row>
    <row r="7289" spans="1:5" ht="20" customHeight="1">
      <c r="A7289" s="19" t="s">
        <v>12640</v>
      </c>
      <c r="B7289" s="20" t="s">
        <v>12641</v>
      </c>
      <c r="C7289" s="21" t="s">
        <v>162189</v>
      </c>
      <c r="D7289" s="21" t="s">
        <v>345</v>
      </c>
      <c r="E7289" s="23"/>
    </row>
    <row r="7290" spans="1:5" ht="20" customHeight="1">
      <c r="A7290" s="19" t="s">
        <v>12642</v>
      </c>
      <c r="B7290" s="20" t="s">
        <v>12641</v>
      </c>
      <c r="C7290" s="21" t="s">
        <v>162189</v>
      </c>
      <c r="D7290" s="21" t="s">
        <v>345</v>
      </c>
      <c r="E7290" s="23"/>
    </row>
    <row r="7291" spans="1:5" ht="20" customHeight="1">
      <c r="A7291" s="19" t="s">
        <v>12643</v>
      </c>
      <c r="B7291" s="20" t="s">
        <v>12644</v>
      </c>
      <c r="C7291" s="21" t="s">
        <v>162190</v>
      </c>
      <c r="D7291" s="21" t="s">
        <v>296</v>
      </c>
      <c r="E7291" s="23"/>
    </row>
    <row r="7292" spans="1:5" ht="20" customHeight="1">
      <c r="A7292" s="19" t="s">
        <v>12645</v>
      </c>
      <c r="B7292" s="20" t="s">
        <v>12646</v>
      </c>
      <c r="C7292" s="21" t="s">
        <v>157128</v>
      </c>
      <c r="D7292" s="21" t="s">
        <v>345</v>
      </c>
      <c r="E7292" s="23"/>
    </row>
    <row r="7293" spans="1:5" ht="20" customHeight="1">
      <c r="A7293" s="19" t="s">
        <v>12647</v>
      </c>
      <c r="B7293" s="20" t="s">
        <v>12648</v>
      </c>
      <c r="C7293" s="21" t="s">
        <v>162191</v>
      </c>
      <c r="D7293" s="21" t="s">
        <v>296</v>
      </c>
      <c r="E7293" s="23"/>
    </row>
    <row r="7294" spans="1:5" ht="20" customHeight="1">
      <c r="A7294" s="19" t="s">
        <v>12649</v>
      </c>
      <c r="B7294" s="20" t="s">
        <v>12648</v>
      </c>
      <c r="C7294" s="21" t="s">
        <v>162191</v>
      </c>
      <c r="D7294" s="21" t="s">
        <v>296</v>
      </c>
      <c r="E7294" s="23"/>
    </row>
    <row r="7295" spans="1:5" ht="20" customHeight="1">
      <c r="A7295" s="19" t="s">
        <v>12650</v>
      </c>
      <c r="B7295" s="20" t="s">
        <v>12651</v>
      </c>
      <c r="C7295" s="21" t="s">
        <v>162192</v>
      </c>
      <c r="D7295" s="21" t="s">
        <v>296</v>
      </c>
      <c r="E7295" s="23"/>
    </row>
    <row r="7296" spans="1:5" ht="20" customHeight="1">
      <c r="A7296" s="19" t="s">
        <v>12652</v>
      </c>
      <c r="B7296" s="20" t="s">
        <v>12653</v>
      </c>
      <c r="C7296" s="21" t="s">
        <v>162193</v>
      </c>
      <c r="D7296" s="21" t="s">
        <v>296</v>
      </c>
      <c r="E7296" s="23"/>
    </row>
    <row r="7297" spans="1:5" ht="20" customHeight="1">
      <c r="A7297" s="19" t="s">
        <v>12654</v>
      </c>
      <c r="B7297" s="20" t="s">
        <v>12655</v>
      </c>
      <c r="C7297" s="21" t="s">
        <v>162194</v>
      </c>
      <c r="D7297" s="21" t="s">
        <v>345</v>
      </c>
      <c r="E7297" s="23"/>
    </row>
    <row r="7298" spans="1:5" ht="20" customHeight="1">
      <c r="A7298" s="19" t="s">
        <v>12656</v>
      </c>
      <c r="B7298" s="20" t="s">
        <v>12657</v>
      </c>
      <c r="C7298" s="21" t="s">
        <v>162195</v>
      </c>
      <c r="D7298" s="21" t="s">
        <v>345</v>
      </c>
      <c r="E7298" s="23"/>
    </row>
    <row r="7299" spans="1:5" ht="20" customHeight="1">
      <c r="A7299" s="19" t="s">
        <v>12658</v>
      </c>
      <c r="B7299" s="20" t="s">
        <v>12657</v>
      </c>
      <c r="C7299" s="21" t="s">
        <v>162195</v>
      </c>
      <c r="D7299" s="21" t="s">
        <v>345</v>
      </c>
      <c r="E7299" s="23"/>
    </row>
    <row r="7300" spans="1:5" ht="20" customHeight="1">
      <c r="A7300" s="19" t="s">
        <v>12659</v>
      </c>
      <c r="B7300" s="20" t="s">
        <v>12660</v>
      </c>
      <c r="C7300" s="21" t="s">
        <v>162196</v>
      </c>
      <c r="D7300" s="21" t="s">
        <v>345</v>
      </c>
      <c r="E7300" s="23"/>
    </row>
    <row r="7301" spans="1:5" ht="20" customHeight="1">
      <c r="A7301" s="19" t="s">
        <v>12661</v>
      </c>
      <c r="B7301" s="20" t="s">
        <v>12662</v>
      </c>
      <c r="C7301" s="21" t="s">
        <v>162197</v>
      </c>
      <c r="D7301" s="21" t="s">
        <v>296</v>
      </c>
      <c r="E7301" s="23"/>
    </row>
    <row r="7302" spans="1:5" ht="20" customHeight="1">
      <c r="A7302" s="19" t="s">
        <v>12663</v>
      </c>
      <c r="B7302" s="20" t="s">
        <v>12664</v>
      </c>
      <c r="C7302" s="21" t="s">
        <v>162198</v>
      </c>
      <c r="D7302" s="21" t="s">
        <v>345</v>
      </c>
      <c r="E7302" s="23"/>
    </row>
    <row r="7303" spans="1:5" ht="20" customHeight="1">
      <c r="A7303" s="19" t="s">
        <v>12665</v>
      </c>
      <c r="B7303" s="20" t="s">
        <v>12666</v>
      </c>
      <c r="C7303" s="21" t="s">
        <v>161575</v>
      </c>
      <c r="D7303" s="21" t="s">
        <v>345</v>
      </c>
      <c r="E7303" s="23"/>
    </row>
    <row r="7304" spans="1:5" ht="20" customHeight="1">
      <c r="A7304" s="19" t="s">
        <v>12667</v>
      </c>
      <c r="B7304" s="20" t="s">
        <v>12666</v>
      </c>
      <c r="C7304" s="21" t="s">
        <v>161575</v>
      </c>
      <c r="D7304" s="21" t="s">
        <v>345</v>
      </c>
      <c r="E7304" s="23"/>
    </row>
    <row r="7305" spans="1:5" ht="20" customHeight="1">
      <c r="A7305" s="19" t="s">
        <v>12668</v>
      </c>
      <c r="B7305" s="20" t="s">
        <v>12669</v>
      </c>
      <c r="C7305" s="21" t="s">
        <v>162199</v>
      </c>
      <c r="D7305" s="21" t="s">
        <v>296</v>
      </c>
      <c r="E7305" s="23"/>
    </row>
    <row r="7306" spans="1:5" ht="20" customHeight="1">
      <c r="A7306" s="19" t="s">
        <v>12670</v>
      </c>
      <c r="B7306" s="20" t="s">
        <v>12669</v>
      </c>
      <c r="C7306" s="21" t="s">
        <v>162199</v>
      </c>
      <c r="D7306" s="21" t="s">
        <v>296</v>
      </c>
      <c r="E7306" s="23"/>
    </row>
    <row r="7307" spans="1:5" ht="20" customHeight="1">
      <c r="A7307" s="19" t="s">
        <v>12671</v>
      </c>
      <c r="B7307" s="20" t="s">
        <v>12672</v>
      </c>
      <c r="C7307" s="21" t="s">
        <v>162200</v>
      </c>
      <c r="D7307" s="21" t="s">
        <v>296</v>
      </c>
      <c r="E7307" s="23"/>
    </row>
    <row r="7308" spans="1:5" ht="20" customHeight="1">
      <c r="A7308" s="19" t="s">
        <v>12673</v>
      </c>
      <c r="B7308" s="20" t="s">
        <v>12674</v>
      </c>
      <c r="C7308" s="21" t="s">
        <v>162201</v>
      </c>
      <c r="D7308" s="21" t="s">
        <v>296</v>
      </c>
      <c r="E7308" s="23"/>
    </row>
    <row r="7309" spans="1:5" ht="20" customHeight="1">
      <c r="A7309" s="19" t="s">
        <v>12675</v>
      </c>
      <c r="B7309" s="20" t="s">
        <v>12676</v>
      </c>
      <c r="C7309" s="21" t="s">
        <v>162202</v>
      </c>
      <c r="D7309" s="21" t="s">
        <v>345</v>
      </c>
      <c r="E7309" s="23"/>
    </row>
    <row r="7310" spans="1:5" ht="20" customHeight="1">
      <c r="A7310" s="19" t="s">
        <v>12677</v>
      </c>
      <c r="B7310" s="20" t="s">
        <v>12678</v>
      </c>
      <c r="C7310" s="21" t="s">
        <v>162203</v>
      </c>
      <c r="D7310" s="21" t="s">
        <v>296</v>
      </c>
      <c r="E7310" s="23"/>
    </row>
    <row r="7311" spans="1:5" ht="20" customHeight="1">
      <c r="A7311" s="19" t="s">
        <v>12679</v>
      </c>
      <c r="B7311" s="20" t="s">
        <v>12680</v>
      </c>
      <c r="C7311" s="21" t="s">
        <v>162204</v>
      </c>
      <c r="D7311" s="21" t="s">
        <v>296</v>
      </c>
      <c r="E7311" s="23"/>
    </row>
    <row r="7312" spans="1:5" ht="20" customHeight="1">
      <c r="A7312" s="19" t="s">
        <v>12681</v>
      </c>
      <c r="B7312" s="20" t="s">
        <v>12682</v>
      </c>
      <c r="C7312" s="21" t="s">
        <v>162205</v>
      </c>
      <c r="D7312" s="21" t="s">
        <v>345</v>
      </c>
      <c r="E7312" s="23"/>
    </row>
    <row r="7313" spans="1:5" ht="20" customHeight="1">
      <c r="A7313" s="19" t="s">
        <v>12683</v>
      </c>
      <c r="B7313" s="20" t="s">
        <v>12684</v>
      </c>
      <c r="C7313" s="21" t="s">
        <v>161712</v>
      </c>
      <c r="D7313" s="21" t="s">
        <v>345</v>
      </c>
      <c r="E7313" s="23"/>
    </row>
    <row r="7314" spans="1:5" ht="20" customHeight="1">
      <c r="A7314" s="19" t="s">
        <v>12685</v>
      </c>
      <c r="B7314" s="20" t="s">
        <v>12686</v>
      </c>
      <c r="C7314" s="21" t="s">
        <v>162206</v>
      </c>
      <c r="D7314" s="21" t="s">
        <v>345</v>
      </c>
      <c r="E7314" s="23"/>
    </row>
    <row r="7315" spans="1:5" ht="20" customHeight="1">
      <c r="A7315" s="19" t="s">
        <v>12687</v>
      </c>
      <c r="B7315" s="20" t="s">
        <v>12688</v>
      </c>
      <c r="C7315" s="21" t="s">
        <v>162207</v>
      </c>
      <c r="D7315" s="21" t="s">
        <v>296</v>
      </c>
      <c r="E7315" s="23"/>
    </row>
    <row r="7316" spans="1:5" ht="20" customHeight="1">
      <c r="A7316" s="19" t="s">
        <v>12689</v>
      </c>
      <c r="B7316" s="20" t="s">
        <v>12690</v>
      </c>
      <c r="C7316" s="21" t="s">
        <v>162208</v>
      </c>
      <c r="D7316" s="21" t="s">
        <v>139</v>
      </c>
      <c r="E7316" s="23"/>
    </row>
    <row r="7317" spans="1:5" ht="20" customHeight="1">
      <c r="A7317" s="19" t="s">
        <v>12691</v>
      </c>
      <c r="B7317" s="20" t="s">
        <v>12692</v>
      </c>
      <c r="C7317" s="21" t="s">
        <v>162209</v>
      </c>
      <c r="D7317" s="21" t="s">
        <v>296</v>
      </c>
      <c r="E7317" s="23"/>
    </row>
    <row r="7318" spans="1:5" ht="20" customHeight="1">
      <c r="A7318" s="19" t="s">
        <v>12693</v>
      </c>
      <c r="B7318" s="20" t="s">
        <v>12694</v>
      </c>
      <c r="C7318" s="21" t="s">
        <v>162210</v>
      </c>
      <c r="D7318" s="21" t="s">
        <v>296</v>
      </c>
      <c r="E7318" s="23"/>
    </row>
    <row r="7319" spans="1:5" ht="20" customHeight="1">
      <c r="A7319" s="19" t="s">
        <v>12695</v>
      </c>
      <c r="B7319" s="20" t="s">
        <v>12696</v>
      </c>
      <c r="C7319" s="21" t="s">
        <v>162211</v>
      </c>
      <c r="D7319" s="21" t="s">
        <v>345</v>
      </c>
      <c r="E7319" s="23"/>
    </row>
    <row r="7320" spans="1:5" ht="20" customHeight="1">
      <c r="A7320" s="19" t="s">
        <v>12697</v>
      </c>
      <c r="B7320" s="20" t="s">
        <v>12696</v>
      </c>
      <c r="C7320" s="21" t="s">
        <v>162211</v>
      </c>
      <c r="D7320" s="21" t="s">
        <v>345</v>
      </c>
      <c r="E7320" s="23"/>
    </row>
    <row r="7321" spans="1:5" ht="20" customHeight="1">
      <c r="A7321" s="19" t="s">
        <v>12698</v>
      </c>
      <c r="B7321" s="20" t="s">
        <v>12699</v>
      </c>
      <c r="C7321" s="21" t="s">
        <v>162212</v>
      </c>
      <c r="D7321" s="21" t="s">
        <v>296</v>
      </c>
      <c r="E7321" s="23"/>
    </row>
    <row r="7322" spans="1:5" ht="20" customHeight="1">
      <c r="A7322" s="19" t="s">
        <v>12700</v>
      </c>
      <c r="B7322" s="20" t="s">
        <v>12701</v>
      </c>
      <c r="C7322" s="21" t="s">
        <v>162213</v>
      </c>
      <c r="D7322" s="21" t="s">
        <v>296</v>
      </c>
      <c r="E7322" s="23"/>
    </row>
    <row r="7323" spans="1:5" ht="20" customHeight="1">
      <c r="A7323" s="19" t="s">
        <v>12702</v>
      </c>
      <c r="B7323" s="20" t="s">
        <v>12703</v>
      </c>
      <c r="C7323" s="21" t="s">
        <v>162214</v>
      </c>
      <c r="D7323" s="21" t="s">
        <v>296</v>
      </c>
      <c r="E7323" s="23"/>
    </row>
    <row r="7324" spans="1:5" ht="20" customHeight="1">
      <c r="A7324" s="19" t="s">
        <v>12704</v>
      </c>
      <c r="B7324" s="20" t="s">
        <v>12705</v>
      </c>
      <c r="C7324" s="21" t="s">
        <v>162215</v>
      </c>
      <c r="D7324" s="21" t="s">
        <v>296</v>
      </c>
      <c r="E7324" s="23"/>
    </row>
    <row r="7325" spans="1:5" ht="20" customHeight="1">
      <c r="A7325" s="19" t="s">
        <v>12706</v>
      </c>
      <c r="B7325" s="20" t="s">
        <v>12707</v>
      </c>
      <c r="C7325" s="21" t="s">
        <v>162216</v>
      </c>
      <c r="D7325" s="21" t="s">
        <v>296</v>
      </c>
      <c r="E7325" s="23"/>
    </row>
    <row r="7326" spans="1:5" ht="20" customHeight="1">
      <c r="A7326" s="19" t="s">
        <v>12708</v>
      </c>
      <c r="B7326" s="20" t="s">
        <v>12709</v>
      </c>
      <c r="C7326" s="21" t="s">
        <v>162217</v>
      </c>
      <c r="D7326" s="21" t="s">
        <v>345</v>
      </c>
      <c r="E7326" s="23"/>
    </row>
    <row r="7327" spans="1:5" ht="20" customHeight="1">
      <c r="A7327" s="19" t="s">
        <v>110</v>
      </c>
      <c r="B7327" s="20" t="s">
        <v>115</v>
      </c>
      <c r="C7327" s="21" t="s">
        <v>162218</v>
      </c>
      <c r="D7327" s="21" t="s">
        <v>296</v>
      </c>
      <c r="E7327" s="23"/>
    </row>
    <row r="7328" spans="1:5" ht="20" customHeight="1">
      <c r="A7328" s="19" t="s">
        <v>12710</v>
      </c>
      <c r="B7328" s="20" t="s">
        <v>12711</v>
      </c>
      <c r="C7328" s="21" t="s">
        <v>162219</v>
      </c>
      <c r="D7328" s="21" t="s">
        <v>296</v>
      </c>
      <c r="E7328" s="23"/>
    </row>
    <row r="7329" spans="1:5" ht="20" customHeight="1">
      <c r="A7329" s="19" t="s">
        <v>12712</v>
      </c>
      <c r="B7329" s="20" t="s">
        <v>12711</v>
      </c>
      <c r="C7329" s="21" t="s">
        <v>162219</v>
      </c>
      <c r="D7329" s="21" t="s">
        <v>296</v>
      </c>
      <c r="E7329" s="23"/>
    </row>
    <row r="7330" spans="1:5" ht="20" customHeight="1">
      <c r="A7330" s="19" t="s">
        <v>12713</v>
      </c>
      <c r="B7330" s="20" t="s">
        <v>12714</v>
      </c>
      <c r="C7330" s="21" t="s">
        <v>162220</v>
      </c>
      <c r="D7330" s="21" t="s">
        <v>296</v>
      </c>
      <c r="E7330" s="23"/>
    </row>
    <row r="7331" spans="1:5" ht="20" customHeight="1">
      <c r="A7331" s="19" t="s">
        <v>12715</v>
      </c>
      <c r="B7331" s="20" t="s">
        <v>12716</v>
      </c>
      <c r="C7331" s="21" t="s">
        <v>162221</v>
      </c>
      <c r="D7331" s="21" t="s">
        <v>296</v>
      </c>
      <c r="E7331" s="23"/>
    </row>
    <row r="7332" spans="1:5" ht="20" customHeight="1">
      <c r="A7332" s="19" t="s">
        <v>12717</v>
      </c>
      <c r="B7332" s="20" t="s">
        <v>12718</v>
      </c>
      <c r="C7332" s="21" t="s">
        <v>162222</v>
      </c>
      <c r="D7332" s="21" t="s">
        <v>296</v>
      </c>
      <c r="E7332" s="23"/>
    </row>
    <row r="7333" spans="1:5" ht="20" customHeight="1">
      <c r="A7333" s="19" t="s">
        <v>12719</v>
      </c>
      <c r="B7333" s="20" t="s">
        <v>12720</v>
      </c>
      <c r="C7333" s="21" t="s">
        <v>162223</v>
      </c>
      <c r="D7333" s="21" t="s">
        <v>345</v>
      </c>
      <c r="E7333" s="23"/>
    </row>
    <row r="7334" spans="1:5" ht="20" customHeight="1">
      <c r="A7334" s="19" t="s">
        <v>12721</v>
      </c>
      <c r="B7334" s="20" t="s">
        <v>12720</v>
      </c>
      <c r="C7334" s="21" t="s">
        <v>162223</v>
      </c>
      <c r="D7334" s="21" t="s">
        <v>345</v>
      </c>
      <c r="E7334" s="23"/>
    </row>
    <row r="7335" spans="1:5" ht="20" customHeight="1">
      <c r="A7335" s="19" t="s">
        <v>12722</v>
      </c>
      <c r="B7335" s="20" t="s">
        <v>12723</v>
      </c>
      <c r="C7335" s="21" t="s">
        <v>162224</v>
      </c>
      <c r="D7335" s="21" t="s">
        <v>345</v>
      </c>
      <c r="E7335" s="23"/>
    </row>
    <row r="7336" spans="1:5" ht="20" customHeight="1">
      <c r="A7336" s="19" t="s">
        <v>12724</v>
      </c>
      <c r="B7336" s="20" t="s">
        <v>12725</v>
      </c>
      <c r="C7336" s="21" t="s">
        <v>162225</v>
      </c>
      <c r="D7336" s="21" t="s">
        <v>296</v>
      </c>
      <c r="E7336" s="23"/>
    </row>
    <row r="7337" spans="1:5" ht="20" customHeight="1">
      <c r="A7337" s="19" t="s">
        <v>12726</v>
      </c>
      <c r="B7337" s="20" t="s">
        <v>12727</v>
      </c>
      <c r="C7337" s="21" t="s">
        <v>162226</v>
      </c>
      <c r="D7337" s="21" t="s">
        <v>345</v>
      </c>
      <c r="E7337" s="23"/>
    </row>
    <row r="7338" spans="1:5" ht="20" customHeight="1">
      <c r="A7338" s="19" t="s">
        <v>12728</v>
      </c>
      <c r="B7338" s="20" t="s">
        <v>12729</v>
      </c>
      <c r="C7338" s="21" t="s">
        <v>162227</v>
      </c>
      <c r="D7338" s="21" t="s">
        <v>345</v>
      </c>
      <c r="E7338" s="23"/>
    </row>
    <row r="7339" spans="1:5" ht="20" customHeight="1">
      <c r="A7339" s="19" t="s">
        <v>12730</v>
      </c>
      <c r="B7339" s="20" t="s">
        <v>12729</v>
      </c>
      <c r="C7339" s="21" t="s">
        <v>162227</v>
      </c>
      <c r="D7339" s="21" t="s">
        <v>345</v>
      </c>
      <c r="E7339" s="23"/>
    </row>
    <row r="7340" spans="1:5" ht="20" customHeight="1">
      <c r="A7340" s="19" t="s">
        <v>12731</v>
      </c>
      <c r="B7340" s="20" t="s">
        <v>12732</v>
      </c>
      <c r="C7340" s="21" t="s">
        <v>162228</v>
      </c>
      <c r="D7340" s="21" t="s">
        <v>345</v>
      </c>
      <c r="E7340" s="23"/>
    </row>
    <row r="7341" spans="1:5" ht="20" customHeight="1">
      <c r="A7341" s="19" t="s">
        <v>12733</v>
      </c>
      <c r="B7341" s="20" t="s">
        <v>12732</v>
      </c>
      <c r="C7341" s="21" t="s">
        <v>162228</v>
      </c>
      <c r="D7341" s="21" t="s">
        <v>345</v>
      </c>
      <c r="E7341" s="23"/>
    </row>
    <row r="7342" spans="1:5" ht="20" customHeight="1">
      <c r="A7342" s="19" t="s">
        <v>12734</v>
      </c>
      <c r="B7342" s="20" t="s">
        <v>12735</v>
      </c>
      <c r="C7342" s="21" t="s">
        <v>162229</v>
      </c>
      <c r="D7342" s="21" t="s">
        <v>345</v>
      </c>
      <c r="E7342" s="23"/>
    </row>
    <row r="7343" spans="1:5" ht="20" customHeight="1">
      <c r="A7343" s="19" t="s">
        <v>12736</v>
      </c>
      <c r="B7343" s="20" t="s">
        <v>12737</v>
      </c>
      <c r="C7343" s="21" t="s">
        <v>162230</v>
      </c>
      <c r="D7343" s="21" t="s">
        <v>345</v>
      </c>
      <c r="E7343" s="23"/>
    </row>
    <row r="7344" spans="1:5" ht="20" customHeight="1">
      <c r="A7344" s="19" t="s">
        <v>12738</v>
      </c>
      <c r="B7344" s="20" t="s">
        <v>12739</v>
      </c>
      <c r="C7344" s="21" t="s">
        <v>162231</v>
      </c>
      <c r="D7344" s="21" t="s">
        <v>139</v>
      </c>
      <c r="E7344" s="23"/>
    </row>
    <row r="7345" spans="1:5" ht="20" customHeight="1">
      <c r="A7345" s="19" t="s">
        <v>12740</v>
      </c>
      <c r="B7345" s="20" t="s">
        <v>12741</v>
      </c>
      <c r="C7345" s="21" t="s">
        <v>162232</v>
      </c>
      <c r="D7345" s="21" t="s">
        <v>345</v>
      </c>
      <c r="E7345" s="23"/>
    </row>
    <row r="7346" spans="1:5" ht="20" customHeight="1">
      <c r="A7346" s="19" t="s">
        <v>12742</v>
      </c>
      <c r="B7346" s="20" t="s">
        <v>12743</v>
      </c>
      <c r="C7346" s="21" t="s">
        <v>162233</v>
      </c>
      <c r="D7346" s="21" t="s">
        <v>345</v>
      </c>
      <c r="E7346" s="23"/>
    </row>
    <row r="7347" spans="1:5" ht="20" customHeight="1">
      <c r="A7347" s="19" t="s">
        <v>12744</v>
      </c>
      <c r="B7347" s="20" t="s">
        <v>12743</v>
      </c>
      <c r="C7347" s="21" t="s">
        <v>162233</v>
      </c>
      <c r="D7347" s="21" t="s">
        <v>345</v>
      </c>
      <c r="E7347" s="23"/>
    </row>
    <row r="7348" spans="1:5" ht="20" customHeight="1">
      <c r="A7348" s="19" t="s">
        <v>12745</v>
      </c>
      <c r="B7348" s="20" t="s">
        <v>12743</v>
      </c>
      <c r="C7348" s="21" t="s">
        <v>162233</v>
      </c>
      <c r="D7348" s="21" t="s">
        <v>345</v>
      </c>
      <c r="E7348" s="23"/>
    </row>
    <row r="7349" spans="1:5" ht="20" customHeight="1">
      <c r="A7349" s="19" t="s">
        <v>12746</v>
      </c>
      <c r="B7349" s="20" t="s">
        <v>12747</v>
      </c>
      <c r="C7349" s="21" t="s">
        <v>162234</v>
      </c>
      <c r="D7349" s="21" t="s">
        <v>296</v>
      </c>
      <c r="E7349" s="23"/>
    </row>
    <row r="7350" spans="1:5" ht="20" customHeight="1">
      <c r="A7350" s="19" t="s">
        <v>12748</v>
      </c>
      <c r="B7350" s="20" t="s">
        <v>12749</v>
      </c>
      <c r="C7350" s="21" t="s">
        <v>162235</v>
      </c>
      <c r="D7350" s="21" t="s">
        <v>345</v>
      </c>
      <c r="E7350" s="23"/>
    </row>
    <row r="7351" spans="1:5" ht="20" customHeight="1">
      <c r="A7351" s="19" t="s">
        <v>12750</v>
      </c>
      <c r="B7351" s="20" t="s">
        <v>12751</v>
      </c>
      <c r="C7351" s="21" t="s">
        <v>162236</v>
      </c>
      <c r="D7351" s="21" t="s">
        <v>345</v>
      </c>
      <c r="E7351" s="23"/>
    </row>
    <row r="7352" spans="1:5" ht="20" customHeight="1">
      <c r="A7352" s="19" t="s">
        <v>12752</v>
      </c>
      <c r="B7352" s="20" t="s">
        <v>12753</v>
      </c>
      <c r="C7352" s="21" t="s">
        <v>162237</v>
      </c>
      <c r="D7352" s="21" t="s">
        <v>345</v>
      </c>
      <c r="E7352" s="23"/>
    </row>
    <row r="7353" spans="1:5" ht="20" customHeight="1">
      <c r="A7353" s="19" t="s">
        <v>12754</v>
      </c>
      <c r="B7353" s="20" t="s">
        <v>12755</v>
      </c>
      <c r="C7353" s="21" t="s">
        <v>162238</v>
      </c>
      <c r="D7353" s="21" t="s">
        <v>296</v>
      </c>
      <c r="E7353" s="23"/>
    </row>
    <row r="7354" spans="1:5" ht="20" customHeight="1">
      <c r="A7354" s="19" t="s">
        <v>12756</v>
      </c>
      <c r="B7354" s="20" t="s">
        <v>12755</v>
      </c>
      <c r="C7354" s="21" t="s">
        <v>162238</v>
      </c>
      <c r="D7354" s="21" t="s">
        <v>296</v>
      </c>
      <c r="E7354" s="23"/>
    </row>
    <row r="7355" spans="1:5" ht="20" customHeight="1">
      <c r="A7355" s="19" t="s">
        <v>12757</v>
      </c>
      <c r="B7355" s="20" t="s">
        <v>12758</v>
      </c>
      <c r="C7355" s="21" t="s">
        <v>162239</v>
      </c>
      <c r="D7355" s="21" t="s">
        <v>345</v>
      </c>
      <c r="E7355" s="23"/>
    </row>
    <row r="7356" spans="1:5" ht="20" customHeight="1">
      <c r="A7356" s="19" t="s">
        <v>12759</v>
      </c>
      <c r="B7356" s="20" t="s">
        <v>12760</v>
      </c>
      <c r="C7356" s="21" t="s">
        <v>162240</v>
      </c>
      <c r="D7356" s="21" t="s">
        <v>296</v>
      </c>
      <c r="E7356" s="23"/>
    </row>
    <row r="7357" spans="1:5" ht="20" customHeight="1">
      <c r="A7357" s="19" t="s">
        <v>12761</v>
      </c>
      <c r="B7357" s="20" t="s">
        <v>12762</v>
      </c>
      <c r="C7357" s="21" t="s">
        <v>162241</v>
      </c>
      <c r="D7357" s="21" t="s">
        <v>296</v>
      </c>
      <c r="E7357" s="23"/>
    </row>
    <row r="7358" spans="1:5" ht="20" customHeight="1">
      <c r="A7358" s="19" t="s">
        <v>12763</v>
      </c>
      <c r="B7358" s="20" t="s">
        <v>12764</v>
      </c>
      <c r="C7358" s="21" t="s">
        <v>162242</v>
      </c>
      <c r="D7358" s="21" t="s">
        <v>296</v>
      </c>
      <c r="E7358" s="23"/>
    </row>
    <row r="7359" spans="1:5" ht="20" customHeight="1">
      <c r="A7359" s="19" t="s">
        <v>12765</v>
      </c>
      <c r="B7359" s="20" t="s">
        <v>12766</v>
      </c>
      <c r="C7359" s="21" t="s">
        <v>162243</v>
      </c>
      <c r="D7359" s="21" t="s">
        <v>345</v>
      </c>
      <c r="E7359" s="23"/>
    </row>
    <row r="7360" spans="1:5" ht="20" customHeight="1">
      <c r="A7360" s="19" t="s">
        <v>12767</v>
      </c>
      <c r="B7360" s="20" t="s">
        <v>12766</v>
      </c>
      <c r="C7360" s="21" t="s">
        <v>162243</v>
      </c>
      <c r="D7360" s="21" t="s">
        <v>345</v>
      </c>
      <c r="E7360" s="23"/>
    </row>
    <row r="7361" spans="1:5" ht="20" customHeight="1">
      <c r="A7361" s="19" t="s">
        <v>12768</v>
      </c>
      <c r="B7361" s="20" t="s">
        <v>12769</v>
      </c>
      <c r="C7361" s="21" t="s">
        <v>162244</v>
      </c>
      <c r="D7361" s="21" t="s">
        <v>345</v>
      </c>
      <c r="E7361" s="23"/>
    </row>
    <row r="7362" spans="1:5" ht="20" customHeight="1">
      <c r="A7362" s="19" t="s">
        <v>12770</v>
      </c>
      <c r="B7362" s="20" t="s">
        <v>12771</v>
      </c>
      <c r="C7362" s="21" t="s">
        <v>162245</v>
      </c>
      <c r="D7362" s="21" t="s">
        <v>296</v>
      </c>
      <c r="E7362" s="23"/>
    </row>
    <row r="7363" spans="1:5" ht="20" customHeight="1">
      <c r="A7363" s="19" t="s">
        <v>12772</v>
      </c>
      <c r="B7363" s="20" t="s">
        <v>12773</v>
      </c>
      <c r="C7363" s="21" t="s">
        <v>162246</v>
      </c>
      <c r="D7363" s="21" t="s">
        <v>345</v>
      </c>
      <c r="E7363" s="23"/>
    </row>
    <row r="7364" spans="1:5" ht="20" customHeight="1">
      <c r="A7364" s="19" t="s">
        <v>12774</v>
      </c>
      <c r="B7364" s="20" t="s">
        <v>12775</v>
      </c>
      <c r="C7364" s="21" t="s">
        <v>162247</v>
      </c>
      <c r="D7364" s="21" t="s">
        <v>345</v>
      </c>
      <c r="E7364" s="23"/>
    </row>
    <row r="7365" spans="1:5" ht="20" customHeight="1">
      <c r="A7365" s="19" t="s">
        <v>12776</v>
      </c>
      <c r="B7365" s="20" t="s">
        <v>12777</v>
      </c>
      <c r="C7365" s="21" t="s">
        <v>162248</v>
      </c>
      <c r="D7365" s="21" t="s">
        <v>296</v>
      </c>
      <c r="E7365" s="23"/>
    </row>
    <row r="7366" spans="1:5" ht="20" customHeight="1">
      <c r="A7366" s="19" t="s">
        <v>12778</v>
      </c>
      <c r="B7366" s="20" t="s">
        <v>12779</v>
      </c>
      <c r="C7366" s="21" t="s">
        <v>162249</v>
      </c>
      <c r="D7366" s="21" t="s">
        <v>296</v>
      </c>
      <c r="E7366" s="23"/>
    </row>
    <row r="7367" spans="1:5" ht="20" customHeight="1">
      <c r="A7367" s="19" t="s">
        <v>12780</v>
      </c>
      <c r="B7367" s="20" t="s">
        <v>12781</v>
      </c>
      <c r="C7367" s="21" t="s">
        <v>162250</v>
      </c>
      <c r="D7367" s="21" t="s">
        <v>345</v>
      </c>
      <c r="E7367" s="23"/>
    </row>
    <row r="7368" spans="1:5" ht="20" customHeight="1">
      <c r="A7368" s="19" t="s">
        <v>12782</v>
      </c>
      <c r="B7368" s="20" t="s">
        <v>12783</v>
      </c>
      <c r="C7368" s="21" t="s">
        <v>162251</v>
      </c>
      <c r="D7368" s="21" t="s">
        <v>296</v>
      </c>
      <c r="E7368" s="23"/>
    </row>
    <row r="7369" spans="1:5" ht="20" customHeight="1">
      <c r="A7369" s="19" t="s">
        <v>12784</v>
      </c>
      <c r="B7369" s="20" t="s">
        <v>12785</v>
      </c>
      <c r="C7369" s="21" t="s">
        <v>162252</v>
      </c>
      <c r="D7369" s="21" t="s">
        <v>296</v>
      </c>
      <c r="E7369" s="23"/>
    </row>
    <row r="7370" spans="1:5" ht="20" customHeight="1">
      <c r="A7370" s="19" t="s">
        <v>12786</v>
      </c>
      <c r="B7370" s="20" t="s">
        <v>12787</v>
      </c>
      <c r="C7370" s="21" t="s">
        <v>162253</v>
      </c>
      <c r="D7370" s="21" t="s">
        <v>345</v>
      </c>
      <c r="E7370" s="23"/>
    </row>
    <row r="7371" spans="1:5" ht="20" customHeight="1">
      <c r="A7371" s="19" t="s">
        <v>12788</v>
      </c>
      <c r="B7371" s="20" t="s">
        <v>12789</v>
      </c>
      <c r="C7371" s="21" t="s">
        <v>162254</v>
      </c>
      <c r="D7371" s="21" t="s">
        <v>296</v>
      </c>
      <c r="E7371" s="23"/>
    </row>
    <row r="7372" spans="1:5" ht="20" customHeight="1">
      <c r="A7372" s="19" t="s">
        <v>12790</v>
      </c>
      <c r="B7372" s="20" t="s">
        <v>12791</v>
      </c>
      <c r="C7372" s="21" t="s">
        <v>162255</v>
      </c>
      <c r="D7372" s="21" t="s">
        <v>345</v>
      </c>
      <c r="E7372" s="23"/>
    </row>
    <row r="7373" spans="1:5" ht="20" customHeight="1">
      <c r="A7373" s="19" t="s">
        <v>12792</v>
      </c>
      <c r="B7373" s="20" t="s">
        <v>12791</v>
      </c>
      <c r="C7373" s="21" t="s">
        <v>162255</v>
      </c>
      <c r="D7373" s="21" t="s">
        <v>345</v>
      </c>
      <c r="E7373" s="23"/>
    </row>
    <row r="7374" spans="1:5" ht="20" customHeight="1">
      <c r="A7374" s="19" t="s">
        <v>12793</v>
      </c>
      <c r="B7374" s="20" t="s">
        <v>12794</v>
      </c>
      <c r="C7374" s="21" t="s">
        <v>162256</v>
      </c>
      <c r="D7374" s="21" t="s">
        <v>296</v>
      </c>
      <c r="E7374" s="23"/>
    </row>
    <row r="7375" spans="1:5" ht="20" customHeight="1">
      <c r="A7375" s="19" t="s">
        <v>12795</v>
      </c>
      <c r="B7375" s="20" t="s">
        <v>12794</v>
      </c>
      <c r="C7375" s="21" t="s">
        <v>162256</v>
      </c>
      <c r="D7375" s="21" t="s">
        <v>296</v>
      </c>
      <c r="E7375" s="23"/>
    </row>
    <row r="7376" spans="1:5" ht="20" customHeight="1">
      <c r="A7376" s="19" t="s">
        <v>12796</v>
      </c>
      <c r="B7376" s="20" t="s">
        <v>12797</v>
      </c>
      <c r="C7376" s="21" t="s">
        <v>162257</v>
      </c>
      <c r="D7376" s="21" t="s">
        <v>345</v>
      </c>
      <c r="E7376" s="23"/>
    </row>
    <row r="7377" spans="1:5" ht="20" customHeight="1">
      <c r="A7377" s="19" t="s">
        <v>12798</v>
      </c>
      <c r="B7377" s="20" t="s">
        <v>12799</v>
      </c>
      <c r="C7377" s="21" t="s">
        <v>162258</v>
      </c>
      <c r="D7377" s="21" t="s">
        <v>345</v>
      </c>
      <c r="E7377" s="23"/>
    </row>
    <row r="7378" spans="1:5" ht="20" customHeight="1">
      <c r="A7378" s="19" t="s">
        <v>12800</v>
      </c>
      <c r="B7378" s="20" t="s">
        <v>12801</v>
      </c>
      <c r="C7378" s="21" t="s">
        <v>162259</v>
      </c>
      <c r="D7378" s="21" t="s">
        <v>345</v>
      </c>
      <c r="E7378" s="23"/>
    </row>
    <row r="7379" spans="1:5" ht="20" customHeight="1">
      <c r="A7379" s="19" t="s">
        <v>12802</v>
      </c>
      <c r="B7379" s="20" t="s">
        <v>12803</v>
      </c>
      <c r="C7379" s="21" t="s">
        <v>162260</v>
      </c>
      <c r="D7379" s="21" t="s">
        <v>296</v>
      </c>
      <c r="E7379" s="23"/>
    </row>
    <row r="7380" spans="1:5" ht="20" customHeight="1">
      <c r="A7380" s="19" t="s">
        <v>12804</v>
      </c>
      <c r="B7380" s="20" t="s">
        <v>12805</v>
      </c>
      <c r="C7380" s="21" t="s">
        <v>162261</v>
      </c>
      <c r="D7380" s="21" t="s">
        <v>296</v>
      </c>
      <c r="E7380" s="23"/>
    </row>
    <row r="7381" spans="1:5" ht="20" customHeight="1">
      <c r="A7381" s="19" t="s">
        <v>12806</v>
      </c>
      <c r="B7381" s="20" t="s">
        <v>12807</v>
      </c>
      <c r="C7381" s="21" t="s">
        <v>162262</v>
      </c>
      <c r="D7381" s="21" t="s">
        <v>345</v>
      </c>
      <c r="E7381" s="23"/>
    </row>
    <row r="7382" spans="1:5" ht="20" customHeight="1">
      <c r="A7382" s="19" t="s">
        <v>12808</v>
      </c>
      <c r="B7382" s="20" t="s">
        <v>12809</v>
      </c>
      <c r="C7382" s="21" t="s">
        <v>162263</v>
      </c>
      <c r="D7382" s="21" t="s">
        <v>296</v>
      </c>
      <c r="E7382" s="23"/>
    </row>
    <row r="7383" spans="1:5" ht="20" customHeight="1">
      <c r="A7383" s="19" t="s">
        <v>12810</v>
      </c>
      <c r="B7383" s="20" t="s">
        <v>12811</v>
      </c>
      <c r="C7383" s="21" t="s">
        <v>162264</v>
      </c>
      <c r="D7383" s="21" t="s">
        <v>345</v>
      </c>
      <c r="E7383" s="23"/>
    </row>
    <row r="7384" spans="1:5" ht="20" customHeight="1">
      <c r="A7384" s="19" t="s">
        <v>12812</v>
      </c>
      <c r="B7384" s="20" t="s">
        <v>12813</v>
      </c>
      <c r="C7384" s="21" t="s">
        <v>161455</v>
      </c>
      <c r="D7384" s="21" t="s">
        <v>296</v>
      </c>
      <c r="E7384" s="23"/>
    </row>
    <row r="7385" spans="1:5" ht="20" customHeight="1">
      <c r="A7385" s="19" t="s">
        <v>12814</v>
      </c>
      <c r="B7385" s="20" t="s">
        <v>12815</v>
      </c>
      <c r="C7385" s="21" t="s">
        <v>162265</v>
      </c>
      <c r="D7385" s="21" t="s">
        <v>296</v>
      </c>
      <c r="E7385" s="23"/>
    </row>
    <row r="7386" spans="1:5" ht="20" customHeight="1">
      <c r="A7386" s="19" t="s">
        <v>12816</v>
      </c>
      <c r="B7386" s="20" t="s">
        <v>12817</v>
      </c>
      <c r="C7386" s="21" t="s">
        <v>162266</v>
      </c>
      <c r="D7386" s="21" t="s">
        <v>296</v>
      </c>
      <c r="E7386" s="23"/>
    </row>
    <row r="7387" spans="1:5" ht="20" customHeight="1">
      <c r="A7387" s="19" t="s">
        <v>12818</v>
      </c>
      <c r="B7387" s="20" t="s">
        <v>12817</v>
      </c>
      <c r="C7387" s="21" t="s">
        <v>162266</v>
      </c>
      <c r="D7387" s="21" t="s">
        <v>296</v>
      </c>
      <c r="E7387" s="23"/>
    </row>
    <row r="7388" spans="1:5" ht="20" customHeight="1">
      <c r="A7388" s="19" t="s">
        <v>12819</v>
      </c>
      <c r="B7388" s="20" t="s">
        <v>12820</v>
      </c>
      <c r="C7388" s="21" t="s">
        <v>162267</v>
      </c>
      <c r="D7388" s="21" t="s">
        <v>345</v>
      </c>
      <c r="E7388" s="23"/>
    </row>
    <row r="7389" spans="1:5" ht="20" customHeight="1">
      <c r="A7389" s="19" t="s">
        <v>12821</v>
      </c>
      <c r="B7389" s="20" t="s">
        <v>12822</v>
      </c>
      <c r="C7389" s="21" t="s">
        <v>162268</v>
      </c>
      <c r="D7389" s="21" t="s">
        <v>296</v>
      </c>
      <c r="E7389" s="23"/>
    </row>
    <row r="7390" spans="1:5" ht="20" customHeight="1">
      <c r="A7390" s="19" t="s">
        <v>12823</v>
      </c>
      <c r="B7390" s="20" t="s">
        <v>12824</v>
      </c>
      <c r="C7390" s="21" t="s">
        <v>162269</v>
      </c>
      <c r="D7390" s="21" t="s">
        <v>296</v>
      </c>
      <c r="E7390" s="23"/>
    </row>
    <row r="7391" spans="1:5" ht="20" customHeight="1">
      <c r="A7391" s="19" t="s">
        <v>12825</v>
      </c>
      <c r="B7391" s="20" t="s">
        <v>12826</v>
      </c>
      <c r="C7391" s="21" t="s">
        <v>162270</v>
      </c>
      <c r="D7391" s="21" t="s">
        <v>296</v>
      </c>
      <c r="E7391" s="23"/>
    </row>
    <row r="7392" spans="1:5" ht="20" customHeight="1">
      <c r="A7392" s="19" t="s">
        <v>12827</v>
      </c>
      <c r="B7392" s="20" t="s">
        <v>12828</v>
      </c>
      <c r="C7392" s="21" t="s">
        <v>162271</v>
      </c>
      <c r="D7392" s="21" t="s">
        <v>296</v>
      </c>
      <c r="E7392" s="23"/>
    </row>
    <row r="7393" spans="1:5" ht="20" customHeight="1">
      <c r="A7393" s="19" t="s">
        <v>12829</v>
      </c>
      <c r="B7393" s="20" t="s">
        <v>12830</v>
      </c>
      <c r="C7393" s="21" t="s">
        <v>162272</v>
      </c>
      <c r="D7393" s="21" t="s">
        <v>345</v>
      </c>
      <c r="E7393" s="23"/>
    </row>
    <row r="7394" spans="1:5" ht="20" customHeight="1">
      <c r="A7394" s="19" t="s">
        <v>12831</v>
      </c>
      <c r="B7394" s="20" t="s">
        <v>12832</v>
      </c>
      <c r="C7394" s="21" t="s">
        <v>162273</v>
      </c>
      <c r="D7394" s="21" t="s">
        <v>345</v>
      </c>
      <c r="E7394" s="23"/>
    </row>
    <row r="7395" spans="1:5" ht="20" customHeight="1">
      <c r="A7395" s="19" t="s">
        <v>12833</v>
      </c>
      <c r="B7395" s="20" t="s">
        <v>12834</v>
      </c>
      <c r="C7395" s="21" t="s">
        <v>161195</v>
      </c>
      <c r="D7395" s="21" t="s">
        <v>296</v>
      </c>
      <c r="E7395" s="23"/>
    </row>
    <row r="7396" spans="1:5" ht="20" customHeight="1">
      <c r="A7396" s="19" t="s">
        <v>12835</v>
      </c>
      <c r="B7396" s="20" t="s">
        <v>12834</v>
      </c>
      <c r="C7396" s="21" t="s">
        <v>161195</v>
      </c>
      <c r="D7396" s="21" t="s">
        <v>296</v>
      </c>
      <c r="E7396" s="23"/>
    </row>
    <row r="7397" spans="1:5" ht="20" customHeight="1">
      <c r="A7397" s="19" t="s">
        <v>12836</v>
      </c>
      <c r="B7397" s="20" t="s">
        <v>12837</v>
      </c>
      <c r="C7397" s="21" t="s">
        <v>162274</v>
      </c>
      <c r="D7397" s="21" t="s">
        <v>345</v>
      </c>
      <c r="E7397" s="23"/>
    </row>
    <row r="7398" spans="1:5" ht="20" customHeight="1">
      <c r="A7398" s="19" t="s">
        <v>12838</v>
      </c>
      <c r="B7398" s="20" t="s">
        <v>12837</v>
      </c>
      <c r="C7398" s="21" t="s">
        <v>162274</v>
      </c>
      <c r="D7398" s="21" t="s">
        <v>345</v>
      </c>
      <c r="E7398" s="23"/>
    </row>
    <row r="7399" spans="1:5" ht="20" customHeight="1">
      <c r="A7399" s="19" t="s">
        <v>12839</v>
      </c>
      <c r="B7399" s="20" t="s">
        <v>12840</v>
      </c>
      <c r="C7399" s="21" t="s">
        <v>162275</v>
      </c>
      <c r="D7399" s="21" t="s">
        <v>296</v>
      </c>
      <c r="E7399" s="23"/>
    </row>
    <row r="7400" spans="1:5" ht="20" customHeight="1">
      <c r="A7400" s="19" t="s">
        <v>12841</v>
      </c>
      <c r="B7400" s="20" t="s">
        <v>12840</v>
      </c>
      <c r="C7400" s="21" t="s">
        <v>162275</v>
      </c>
      <c r="D7400" s="21" t="s">
        <v>296</v>
      </c>
      <c r="E7400" s="23"/>
    </row>
    <row r="7401" spans="1:5" ht="20" customHeight="1">
      <c r="A7401" s="19" t="s">
        <v>12842</v>
      </c>
      <c r="B7401" s="20" t="s">
        <v>12843</v>
      </c>
      <c r="C7401" s="21" t="s">
        <v>162276</v>
      </c>
      <c r="D7401" s="21" t="s">
        <v>345</v>
      </c>
      <c r="E7401" s="23"/>
    </row>
    <row r="7402" spans="1:5" ht="20" customHeight="1">
      <c r="A7402" s="19" t="s">
        <v>12844</v>
      </c>
      <c r="B7402" s="20" t="s">
        <v>12845</v>
      </c>
      <c r="C7402" s="21" t="s">
        <v>162277</v>
      </c>
      <c r="D7402" s="21" t="s">
        <v>345</v>
      </c>
      <c r="E7402" s="23"/>
    </row>
    <row r="7403" spans="1:5" ht="20" customHeight="1">
      <c r="A7403" s="19" t="s">
        <v>12846</v>
      </c>
      <c r="B7403" s="20" t="s">
        <v>12845</v>
      </c>
      <c r="C7403" s="21" t="s">
        <v>162277</v>
      </c>
      <c r="D7403" s="21" t="s">
        <v>345</v>
      </c>
      <c r="E7403" s="23"/>
    </row>
    <row r="7404" spans="1:5" ht="20" customHeight="1">
      <c r="A7404" s="19" t="s">
        <v>12847</v>
      </c>
      <c r="B7404" s="20" t="s">
        <v>12845</v>
      </c>
      <c r="C7404" s="21" t="s">
        <v>162277</v>
      </c>
      <c r="D7404" s="21" t="s">
        <v>345</v>
      </c>
      <c r="E7404" s="23"/>
    </row>
    <row r="7405" spans="1:5" ht="20" customHeight="1">
      <c r="A7405" s="19" t="s">
        <v>12848</v>
      </c>
      <c r="B7405" s="20" t="s">
        <v>12849</v>
      </c>
      <c r="C7405" s="21" t="s">
        <v>162278</v>
      </c>
      <c r="D7405" s="21" t="s">
        <v>345</v>
      </c>
      <c r="E7405" s="23"/>
    </row>
    <row r="7406" spans="1:5" ht="20" customHeight="1">
      <c r="A7406" s="19" t="s">
        <v>12850</v>
      </c>
      <c r="B7406" s="20" t="s">
        <v>12851</v>
      </c>
      <c r="C7406" s="21" t="s">
        <v>162279</v>
      </c>
      <c r="D7406" s="21" t="s">
        <v>345</v>
      </c>
      <c r="E7406" s="23"/>
    </row>
    <row r="7407" spans="1:5" ht="20" customHeight="1">
      <c r="A7407" s="19" t="s">
        <v>12852</v>
      </c>
      <c r="B7407" s="20" t="s">
        <v>12853</v>
      </c>
      <c r="C7407" s="21" t="s">
        <v>162280</v>
      </c>
      <c r="D7407" s="21" t="s">
        <v>296</v>
      </c>
      <c r="E7407" s="23"/>
    </row>
    <row r="7408" spans="1:5" ht="20" customHeight="1">
      <c r="A7408" s="19" t="s">
        <v>12854</v>
      </c>
      <c r="B7408" s="20" t="s">
        <v>12855</v>
      </c>
      <c r="C7408" s="21" t="s">
        <v>162281</v>
      </c>
      <c r="D7408" s="21" t="s">
        <v>296</v>
      </c>
      <c r="E7408" s="23"/>
    </row>
    <row r="7409" spans="1:5" ht="20" customHeight="1">
      <c r="A7409" s="19" t="s">
        <v>12856</v>
      </c>
      <c r="B7409" s="20" t="s">
        <v>12857</v>
      </c>
      <c r="C7409" s="21" t="s">
        <v>162282</v>
      </c>
      <c r="D7409" s="21" t="s">
        <v>345</v>
      </c>
      <c r="E7409" s="23"/>
    </row>
    <row r="7410" spans="1:5" ht="20" customHeight="1">
      <c r="A7410" s="19" t="s">
        <v>12858</v>
      </c>
      <c r="B7410" s="20" t="s">
        <v>12857</v>
      </c>
      <c r="C7410" s="21" t="s">
        <v>162282</v>
      </c>
      <c r="D7410" s="21" t="s">
        <v>345</v>
      </c>
      <c r="E7410" s="23"/>
    </row>
    <row r="7411" spans="1:5" ht="20" customHeight="1">
      <c r="A7411" s="19" t="s">
        <v>12859</v>
      </c>
      <c r="B7411" s="20" t="s">
        <v>12857</v>
      </c>
      <c r="C7411" s="21" t="s">
        <v>162282</v>
      </c>
      <c r="D7411" s="21" t="s">
        <v>345</v>
      </c>
      <c r="E7411" s="23"/>
    </row>
    <row r="7412" spans="1:5" ht="20" customHeight="1">
      <c r="A7412" s="19" t="s">
        <v>12860</v>
      </c>
      <c r="B7412" s="20" t="s">
        <v>12861</v>
      </c>
      <c r="C7412" s="21" t="s">
        <v>162283</v>
      </c>
      <c r="D7412" s="21" t="s">
        <v>345</v>
      </c>
      <c r="E7412" s="23"/>
    </row>
    <row r="7413" spans="1:5" ht="20" customHeight="1">
      <c r="A7413" s="19" t="s">
        <v>12862</v>
      </c>
      <c r="B7413" s="20" t="s">
        <v>12861</v>
      </c>
      <c r="C7413" s="21" t="s">
        <v>162283</v>
      </c>
      <c r="D7413" s="21" t="s">
        <v>345</v>
      </c>
      <c r="E7413" s="23"/>
    </row>
    <row r="7414" spans="1:5" ht="20" customHeight="1">
      <c r="A7414" s="19" t="s">
        <v>12863</v>
      </c>
      <c r="B7414" s="20" t="s">
        <v>12861</v>
      </c>
      <c r="C7414" s="21" t="s">
        <v>162283</v>
      </c>
      <c r="D7414" s="21" t="s">
        <v>345</v>
      </c>
      <c r="E7414" s="23"/>
    </row>
    <row r="7415" spans="1:5" ht="20" customHeight="1">
      <c r="A7415" s="19" t="s">
        <v>12864</v>
      </c>
      <c r="B7415" s="20" t="s">
        <v>12865</v>
      </c>
      <c r="C7415" s="21" t="s">
        <v>162284</v>
      </c>
      <c r="D7415" s="21" t="s">
        <v>345</v>
      </c>
      <c r="E7415" s="23"/>
    </row>
    <row r="7416" spans="1:5" ht="20" customHeight="1">
      <c r="A7416" s="19" t="s">
        <v>12866</v>
      </c>
      <c r="B7416" s="20" t="s">
        <v>12867</v>
      </c>
      <c r="C7416" s="21" t="s">
        <v>162285</v>
      </c>
      <c r="D7416" s="21" t="s">
        <v>345</v>
      </c>
      <c r="E7416" s="23"/>
    </row>
    <row r="7417" spans="1:5" ht="20" customHeight="1">
      <c r="A7417" s="19" t="s">
        <v>12868</v>
      </c>
      <c r="B7417" s="24">
        <v>100</v>
      </c>
      <c r="C7417" s="21" t="s">
        <v>162286</v>
      </c>
      <c r="D7417" s="21" t="s">
        <v>345</v>
      </c>
      <c r="E7417" s="23"/>
    </row>
    <row r="7418" spans="1:5" ht="20" customHeight="1">
      <c r="A7418" s="19" t="s">
        <v>12869</v>
      </c>
      <c r="B7418" s="20" t="s">
        <v>12870</v>
      </c>
      <c r="C7418" s="21" t="s">
        <v>162287</v>
      </c>
      <c r="D7418" s="21" t="s">
        <v>345</v>
      </c>
      <c r="E7418" s="23"/>
    </row>
    <row r="7419" spans="1:5" ht="20" customHeight="1">
      <c r="A7419" s="19" t="s">
        <v>12871</v>
      </c>
      <c r="B7419" s="20" t="s">
        <v>12872</v>
      </c>
      <c r="C7419" s="22">
        <v>-1621</v>
      </c>
      <c r="D7419" s="21" t="s">
        <v>345</v>
      </c>
      <c r="E7419" s="23"/>
    </row>
    <row r="7420" spans="1:5" ht="20" customHeight="1">
      <c r="A7420" s="19" t="s">
        <v>12873</v>
      </c>
      <c r="B7420" s="20" t="s">
        <v>12874</v>
      </c>
      <c r="C7420" s="21" t="s">
        <v>158560</v>
      </c>
      <c r="D7420" s="21" t="s">
        <v>139</v>
      </c>
      <c r="E7420" s="23"/>
    </row>
    <row r="7421" spans="1:5" ht="20" customHeight="1">
      <c r="A7421" s="19" t="s">
        <v>12875</v>
      </c>
      <c r="B7421" s="20" t="s">
        <v>12876</v>
      </c>
      <c r="C7421" s="21" t="s">
        <v>162288</v>
      </c>
      <c r="D7421" s="21" t="s">
        <v>345</v>
      </c>
      <c r="E7421" s="23"/>
    </row>
    <row r="7422" spans="1:5" ht="20" customHeight="1">
      <c r="A7422" s="19" t="s">
        <v>12877</v>
      </c>
      <c r="B7422" s="20" t="s">
        <v>12876</v>
      </c>
      <c r="C7422" s="21" t="s">
        <v>162288</v>
      </c>
      <c r="D7422" s="21" t="s">
        <v>345</v>
      </c>
      <c r="E7422" s="23"/>
    </row>
    <row r="7423" spans="1:5" ht="20" customHeight="1">
      <c r="A7423" s="19" t="s">
        <v>12878</v>
      </c>
      <c r="B7423" s="24">
        <v>100</v>
      </c>
      <c r="C7423" s="21" t="s">
        <v>162289</v>
      </c>
      <c r="D7423" s="21" t="s">
        <v>345</v>
      </c>
      <c r="E7423" s="23"/>
    </row>
    <row r="7424" spans="1:5" ht="20" customHeight="1">
      <c r="A7424" s="19" t="s">
        <v>12879</v>
      </c>
      <c r="B7424" s="20" t="s">
        <v>12880</v>
      </c>
      <c r="C7424" s="21" t="s">
        <v>162290</v>
      </c>
      <c r="D7424" s="21" t="s">
        <v>345</v>
      </c>
      <c r="E7424" s="23"/>
    </row>
    <row r="7425" spans="1:5" ht="20" customHeight="1">
      <c r="A7425" s="19" t="s">
        <v>12881</v>
      </c>
      <c r="B7425" s="20" t="s">
        <v>12882</v>
      </c>
      <c r="C7425" s="21" t="s">
        <v>162291</v>
      </c>
      <c r="D7425" s="21" t="s">
        <v>296</v>
      </c>
      <c r="E7425" s="23"/>
    </row>
    <row r="7426" spans="1:5" ht="20" customHeight="1">
      <c r="A7426" s="19" t="s">
        <v>12883</v>
      </c>
      <c r="B7426" s="20" t="s">
        <v>12884</v>
      </c>
      <c r="C7426" s="21" t="s">
        <v>162292</v>
      </c>
      <c r="D7426" s="21" t="s">
        <v>345</v>
      </c>
      <c r="E7426" s="23"/>
    </row>
    <row r="7427" spans="1:5" ht="20" customHeight="1">
      <c r="A7427" s="19" t="s">
        <v>12885</v>
      </c>
      <c r="B7427" s="20" t="s">
        <v>12886</v>
      </c>
      <c r="C7427" s="21" t="s">
        <v>162293</v>
      </c>
      <c r="D7427" s="21" t="s">
        <v>296</v>
      </c>
      <c r="E7427" s="23"/>
    </row>
    <row r="7428" spans="1:5" ht="20" customHeight="1">
      <c r="A7428" s="19" t="s">
        <v>12887</v>
      </c>
      <c r="B7428" s="20" t="s">
        <v>12888</v>
      </c>
      <c r="C7428" s="21" t="s">
        <v>162294</v>
      </c>
      <c r="D7428" s="21" t="s">
        <v>345</v>
      </c>
      <c r="E7428" s="23"/>
    </row>
    <row r="7429" spans="1:5" ht="20" customHeight="1">
      <c r="A7429" s="19" t="s">
        <v>12889</v>
      </c>
      <c r="B7429" s="20" t="s">
        <v>12890</v>
      </c>
      <c r="C7429" s="21" t="s">
        <v>162295</v>
      </c>
      <c r="D7429" s="21" t="s">
        <v>345</v>
      </c>
      <c r="E7429" s="23"/>
    </row>
    <row r="7430" spans="1:5" ht="20" customHeight="1">
      <c r="A7430" s="19" t="s">
        <v>12891</v>
      </c>
      <c r="B7430" s="20" t="s">
        <v>12890</v>
      </c>
      <c r="C7430" s="21" t="s">
        <v>162295</v>
      </c>
      <c r="D7430" s="21" t="s">
        <v>345</v>
      </c>
      <c r="E7430" s="23"/>
    </row>
    <row r="7431" spans="1:5" ht="20" customHeight="1">
      <c r="A7431" s="19" t="s">
        <v>12892</v>
      </c>
      <c r="B7431" s="20" t="s">
        <v>12893</v>
      </c>
      <c r="C7431" s="21" t="s">
        <v>162296</v>
      </c>
      <c r="D7431" s="21" t="s">
        <v>345</v>
      </c>
      <c r="E7431" s="23"/>
    </row>
    <row r="7432" spans="1:5" ht="20" customHeight="1">
      <c r="A7432" s="19" t="s">
        <v>12894</v>
      </c>
      <c r="B7432" s="20" t="s">
        <v>12895</v>
      </c>
      <c r="C7432" s="21" t="s">
        <v>162297</v>
      </c>
      <c r="D7432" s="21" t="s">
        <v>345</v>
      </c>
      <c r="E7432" s="23"/>
    </row>
    <row r="7433" spans="1:5" ht="20" customHeight="1">
      <c r="A7433" s="19" t="s">
        <v>12896</v>
      </c>
      <c r="B7433" s="20" t="s">
        <v>12897</v>
      </c>
      <c r="C7433" s="21" t="s">
        <v>162298</v>
      </c>
      <c r="D7433" s="21" t="s">
        <v>296</v>
      </c>
      <c r="E7433" s="23"/>
    </row>
    <row r="7434" spans="1:5" ht="20" customHeight="1">
      <c r="A7434" s="19" t="s">
        <v>12898</v>
      </c>
      <c r="B7434" s="20" t="s">
        <v>12899</v>
      </c>
      <c r="C7434" s="21" t="s">
        <v>162299</v>
      </c>
      <c r="D7434" s="21" t="s">
        <v>296</v>
      </c>
      <c r="E7434" s="23"/>
    </row>
    <row r="7435" spans="1:5" ht="20" customHeight="1">
      <c r="A7435" s="19" t="s">
        <v>12900</v>
      </c>
      <c r="B7435" s="20" t="s">
        <v>12901</v>
      </c>
      <c r="C7435" s="21" t="s">
        <v>162300</v>
      </c>
      <c r="D7435" s="21" t="s">
        <v>296</v>
      </c>
      <c r="E7435" s="23"/>
    </row>
    <row r="7436" spans="1:5" ht="20" customHeight="1">
      <c r="A7436" s="19" t="s">
        <v>12902</v>
      </c>
      <c r="B7436" s="20" t="s">
        <v>12903</v>
      </c>
      <c r="C7436" s="21" t="s">
        <v>162301</v>
      </c>
      <c r="D7436" s="21" t="s">
        <v>296</v>
      </c>
      <c r="E7436" s="23"/>
    </row>
    <row r="7437" spans="1:5" ht="20" customHeight="1">
      <c r="A7437" s="19" t="s">
        <v>12904</v>
      </c>
      <c r="B7437" s="20" t="s">
        <v>12905</v>
      </c>
      <c r="C7437" s="21" t="s">
        <v>162302</v>
      </c>
      <c r="D7437" s="21" t="s">
        <v>296</v>
      </c>
      <c r="E7437" s="23"/>
    </row>
    <row r="7438" spans="1:5" ht="20" customHeight="1">
      <c r="A7438" s="19" t="s">
        <v>12906</v>
      </c>
      <c r="B7438" s="20" t="s">
        <v>12907</v>
      </c>
      <c r="C7438" s="21" t="s">
        <v>29</v>
      </c>
      <c r="D7438" s="21" t="s">
        <v>296</v>
      </c>
      <c r="E7438" s="23"/>
    </row>
    <row r="7439" spans="1:5" ht="20" customHeight="1">
      <c r="A7439" s="19" t="s">
        <v>12908</v>
      </c>
      <c r="B7439" s="20" t="s">
        <v>12909</v>
      </c>
      <c r="C7439" s="21" t="s">
        <v>162303</v>
      </c>
      <c r="D7439" s="21" t="s">
        <v>345</v>
      </c>
      <c r="E7439" s="23"/>
    </row>
    <row r="7440" spans="1:5" ht="20" customHeight="1">
      <c r="A7440" s="19" t="s">
        <v>12910</v>
      </c>
      <c r="B7440" s="20" t="s">
        <v>12911</v>
      </c>
      <c r="C7440" s="21" t="s">
        <v>162304</v>
      </c>
      <c r="D7440" s="21" t="s">
        <v>345</v>
      </c>
      <c r="E7440" s="23"/>
    </row>
    <row r="7441" spans="1:5" ht="20" customHeight="1">
      <c r="A7441" s="19" t="s">
        <v>12912</v>
      </c>
      <c r="B7441" s="20" t="s">
        <v>12913</v>
      </c>
      <c r="C7441" s="21" t="s">
        <v>162305</v>
      </c>
      <c r="D7441" s="21" t="s">
        <v>345</v>
      </c>
      <c r="E7441" s="23"/>
    </row>
    <row r="7442" spans="1:5" ht="20" customHeight="1">
      <c r="A7442" s="19" t="s">
        <v>12914</v>
      </c>
      <c r="B7442" s="20" t="s">
        <v>12913</v>
      </c>
      <c r="C7442" s="21" t="s">
        <v>162305</v>
      </c>
      <c r="D7442" s="21" t="s">
        <v>345</v>
      </c>
      <c r="E7442" s="23"/>
    </row>
    <row r="7443" spans="1:5" ht="20" customHeight="1">
      <c r="A7443" s="19" t="s">
        <v>12915</v>
      </c>
      <c r="B7443" s="20" t="s">
        <v>12916</v>
      </c>
      <c r="C7443" s="21" t="s">
        <v>162306</v>
      </c>
      <c r="D7443" s="21" t="s">
        <v>345</v>
      </c>
      <c r="E7443" s="23"/>
    </row>
    <row r="7444" spans="1:5" ht="20" customHeight="1">
      <c r="A7444" s="19" t="s">
        <v>12917</v>
      </c>
      <c r="B7444" s="20" t="s">
        <v>12918</v>
      </c>
      <c r="C7444" s="21" t="s">
        <v>162307</v>
      </c>
      <c r="D7444" s="21" t="s">
        <v>345</v>
      </c>
      <c r="E7444" s="23"/>
    </row>
    <row r="7445" spans="1:5" ht="20" customHeight="1">
      <c r="A7445" s="19" t="s">
        <v>12919</v>
      </c>
      <c r="B7445" s="20" t="s">
        <v>12920</v>
      </c>
      <c r="C7445" s="21" t="s">
        <v>162308</v>
      </c>
      <c r="D7445" s="21" t="s">
        <v>345</v>
      </c>
      <c r="E7445" s="23"/>
    </row>
    <row r="7446" spans="1:5" ht="20" customHeight="1">
      <c r="A7446" s="19" t="s">
        <v>12921</v>
      </c>
      <c r="B7446" s="20" t="s">
        <v>12922</v>
      </c>
      <c r="C7446" s="21" t="s">
        <v>162309</v>
      </c>
      <c r="D7446" s="21" t="s">
        <v>296</v>
      </c>
      <c r="E7446" s="23"/>
    </row>
    <row r="7447" spans="1:5" ht="20" customHeight="1">
      <c r="A7447" s="19" t="s">
        <v>12923</v>
      </c>
      <c r="B7447" s="20" t="s">
        <v>12924</v>
      </c>
      <c r="C7447" s="21" t="s">
        <v>162310</v>
      </c>
      <c r="D7447" s="21" t="s">
        <v>345</v>
      </c>
      <c r="E7447" s="23"/>
    </row>
    <row r="7448" spans="1:5" ht="20" customHeight="1">
      <c r="A7448" s="19" t="s">
        <v>12925</v>
      </c>
      <c r="B7448" s="20" t="s">
        <v>12926</v>
      </c>
      <c r="C7448" s="21" t="s">
        <v>162311</v>
      </c>
      <c r="D7448" s="21" t="s">
        <v>345</v>
      </c>
      <c r="E7448" s="23"/>
    </row>
    <row r="7449" spans="1:5" ht="20" customHeight="1">
      <c r="A7449" s="19" t="s">
        <v>12927</v>
      </c>
      <c r="B7449" s="20" t="s">
        <v>12926</v>
      </c>
      <c r="C7449" s="21" t="s">
        <v>162311</v>
      </c>
      <c r="D7449" s="21" t="s">
        <v>345</v>
      </c>
      <c r="E7449" s="23"/>
    </row>
    <row r="7450" spans="1:5" ht="20" customHeight="1">
      <c r="A7450" s="19" t="s">
        <v>12928</v>
      </c>
      <c r="B7450" s="20" t="s">
        <v>12929</v>
      </c>
      <c r="C7450" s="21" t="s">
        <v>162312</v>
      </c>
      <c r="D7450" s="21" t="s">
        <v>296</v>
      </c>
      <c r="E7450" s="23"/>
    </row>
    <row r="7451" spans="1:5" ht="20" customHeight="1">
      <c r="A7451" s="19" t="s">
        <v>12930</v>
      </c>
      <c r="B7451" s="20" t="s">
        <v>12931</v>
      </c>
      <c r="C7451" s="21" t="s">
        <v>159185</v>
      </c>
      <c r="D7451" s="21" t="s">
        <v>345</v>
      </c>
      <c r="E7451" s="23"/>
    </row>
    <row r="7452" spans="1:5" ht="20" customHeight="1">
      <c r="A7452" s="19" t="s">
        <v>12932</v>
      </c>
      <c r="B7452" s="20" t="s">
        <v>12931</v>
      </c>
      <c r="C7452" s="21" t="s">
        <v>159185</v>
      </c>
      <c r="D7452" s="21" t="s">
        <v>345</v>
      </c>
      <c r="E7452" s="23"/>
    </row>
    <row r="7453" spans="1:5" ht="20" customHeight="1">
      <c r="A7453" s="19" t="s">
        <v>12933</v>
      </c>
      <c r="B7453" s="20" t="s">
        <v>12931</v>
      </c>
      <c r="C7453" s="21" t="s">
        <v>159185</v>
      </c>
      <c r="D7453" s="21" t="s">
        <v>345</v>
      </c>
      <c r="E7453" s="23"/>
    </row>
    <row r="7454" spans="1:5" ht="20" customHeight="1">
      <c r="A7454" s="19" t="s">
        <v>12934</v>
      </c>
      <c r="B7454" s="20" t="s">
        <v>12935</v>
      </c>
      <c r="C7454" s="21" t="s">
        <v>162313</v>
      </c>
      <c r="D7454" s="21" t="s">
        <v>345</v>
      </c>
      <c r="E7454" s="23"/>
    </row>
    <row r="7455" spans="1:5" ht="20" customHeight="1">
      <c r="A7455" s="19" t="s">
        <v>12936</v>
      </c>
      <c r="B7455" s="20" t="s">
        <v>12937</v>
      </c>
      <c r="C7455" s="21" t="s">
        <v>162314</v>
      </c>
      <c r="D7455" s="21" t="s">
        <v>345</v>
      </c>
      <c r="E7455" s="23"/>
    </row>
    <row r="7456" spans="1:5" ht="20" customHeight="1">
      <c r="A7456" s="19" t="s">
        <v>12938</v>
      </c>
      <c r="B7456" s="20" t="s">
        <v>12939</v>
      </c>
      <c r="C7456" s="21" t="s">
        <v>162315</v>
      </c>
      <c r="D7456" s="21" t="s">
        <v>296</v>
      </c>
      <c r="E7456" s="23"/>
    </row>
    <row r="7457" spans="1:5" ht="20" customHeight="1">
      <c r="A7457" s="19" t="s">
        <v>12940</v>
      </c>
      <c r="B7457" s="20" t="s">
        <v>12941</v>
      </c>
      <c r="C7457" s="21" t="s">
        <v>162316</v>
      </c>
      <c r="D7457" s="21" t="s">
        <v>296</v>
      </c>
      <c r="E7457" s="23"/>
    </row>
    <row r="7458" spans="1:5" ht="20" customHeight="1">
      <c r="A7458" s="19" t="s">
        <v>12942</v>
      </c>
      <c r="B7458" s="24">
        <v>100</v>
      </c>
      <c r="C7458" s="21" t="s">
        <v>162317</v>
      </c>
      <c r="D7458" s="21" t="s">
        <v>345</v>
      </c>
      <c r="E7458" s="23"/>
    </row>
    <row r="7459" spans="1:5" ht="20" customHeight="1">
      <c r="A7459" s="19" t="s">
        <v>12943</v>
      </c>
      <c r="B7459" s="24">
        <v>100</v>
      </c>
      <c r="C7459" s="21" t="s">
        <v>162318</v>
      </c>
      <c r="D7459" s="21" t="s">
        <v>345</v>
      </c>
      <c r="E7459" s="23"/>
    </row>
    <row r="7460" spans="1:5" ht="20" customHeight="1">
      <c r="A7460" s="19" t="s">
        <v>12944</v>
      </c>
      <c r="B7460" s="20" t="s">
        <v>12945</v>
      </c>
      <c r="C7460" s="21" t="s">
        <v>162319</v>
      </c>
      <c r="D7460" s="21" t="s">
        <v>345</v>
      </c>
      <c r="E7460" s="23"/>
    </row>
    <row r="7461" spans="1:5" ht="20" customHeight="1">
      <c r="A7461" s="19" t="s">
        <v>12946</v>
      </c>
      <c r="B7461" s="20" t="s">
        <v>12947</v>
      </c>
      <c r="C7461" s="21" t="s">
        <v>162320</v>
      </c>
      <c r="D7461" s="21" t="s">
        <v>139</v>
      </c>
      <c r="E7461" s="23"/>
    </row>
    <row r="7462" spans="1:5" ht="20" customHeight="1">
      <c r="A7462" s="19" t="s">
        <v>12948</v>
      </c>
      <c r="B7462" s="20" t="s">
        <v>12949</v>
      </c>
      <c r="C7462" s="21" t="s">
        <v>157278</v>
      </c>
      <c r="D7462" s="21" t="s">
        <v>345</v>
      </c>
      <c r="E7462" s="23"/>
    </row>
    <row r="7463" spans="1:5" ht="20" customHeight="1">
      <c r="A7463" s="19" t="s">
        <v>12950</v>
      </c>
      <c r="B7463" s="20" t="s">
        <v>12949</v>
      </c>
      <c r="C7463" s="21" t="s">
        <v>157278</v>
      </c>
      <c r="D7463" s="21" t="s">
        <v>345</v>
      </c>
      <c r="E7463" s="23"/>
    </row>
    <row r="7464" spans="1:5" ht="20" customHeight="1">
      <c r="A7464" s="19" t="s">
        <v>12951</v>
      </c>
      <c r="B7464" s="20" t="s">
        <v>12952</v>
      </c>
      <c r="C7464" s="21" t="s">
        <v>162321</v>
      </c>
      <c r="D7464" s="21" t="s">
        <v>296</v>
      </c>
      <c r="E7464" s="23"/>
    </row>
    <row r="7465" spans="1:5" ht="20" customHeight="1">
      <c r="A7465" s="19" t="s">
        <v>12953</v>
      </c>
      <c r="B7465" s="20" t="s">
        <v>12954</v>
      </c>
      <c r="C7465" s="21" t="s">
        <v>162322</v>
      </c>
      <c r="D7465" s="21" t="s">
        <v>296</v>
      </c>
      <c r="E7465" s="23"/>
    </row>
    <row r="7466" spans="1:5" ht="20" customHeight="1">
      <c r="A7466" s="19" t="s">
        <v>12955</v>
      </c>
      <c r="B7466" s="20" t="s">
        <v>12956</v>
      </c>
      <c r="C7466" s="21" t="s">
        <v>162323</v>
      </c>
      <c r="D7466" s="21" t="s">
        <v>345</v>
      </c>
      <c r="E7466" s="23"/>
    </row>
    <row r="7467" spans="1:5" ht="20" customHeight="1">
      <c r="A7467" s="19" t="s">
        <v>12957</v>
      </c>
      <c r="B7467" s="20" t="s">
        <v>12958</v>
      </c>
      <c r="C7467" s="21" t="s">
        <v>162324</v>
      </c>
      <c r="D7467" s="21" t="s">
        <v>345</v>
      </c>
      <c r="E7467" s="23"/>
    </row>
    <row r="7468" spans="1:5" ht="20" customHeight="1">
      <c r="A7468" s="19" t="s">
        <v>12959</v>
      </c>
      <c r="B7468" s="20" t="s">
        <v>12958</v>
      </c>
      <c r="C7468" s="21" t="s">
        <v>162324</v>
      </c>
      <c r="D7468" s="21" t="s">
        <v>345</v>
      </c>
      <c r="E7468" s="23"/>
    </row>
    <row r="7469" spans="1:5" ht="20" customHeight="1">
      <c r="A7469" s="19" t="s">
        <v>12960</v>
      </c>
      <c r="B7469" s="20" t="s">
        <v>12961</v>
      </c>
      <c r="C7469" s="21" t="s">
        <v>162325</v>
      </c>
      <c r="D7469" s="21" t="s">
        <v>296</v>
      </c>
      <c r="E7469" s="23"/>
    </row>
    <row r="7470" spans="1:5" ht="20" customHeight="1">
      <c r="A7470" s="19" t="s">
        <v>12962</v>
      </c>
      <c r="B7470" s="20" t="s">
        <v>12963</v>
      </c>
      <c r="C7470" s="21" t="s">
        <v>162326</v>
      </c>
      <c r="D7470" s="21" t="s">
        <v>296</v>
      </c>
      <c r="E7470" s="23"/>
    </row>
    <row r="7471" spans="1:5" ht="20" customHeight="1">
      <c r="A7471" s="19" t="s">
        <v>12964</v>
      </c>
      <c r="B7471" s="20" t="s">
        <v>12965</v>
      </c>
      <c r="C7471" s="21" t="s">
        <v>162327</v>
      </c>
      <c r="D7471" s="21" t="s">
        <v>345</v>
      </c>
      <c r="E7471" s="23"/>
    </row>
    <row r="7472" spans="1:5" ht="20" customHeight="1">
      <c r="A7472" s="19" t="s">
        <v>12966</v>
      </c>
      <c r="B7472" s="20" t="s">
        <v>12967</v>
      </c>
      <c r="C7472" s="21" t="s">
        <v>162328</v>
      </c>
      <c r="D7472" s="21" t="s">
        <v>296</v>
      </c>
      <c r="E7472" s="23"/>
    </row>
    <row r="7473" spans="1:5" ht="20" customHeight="1">
      <c r="A7473" s="19" t="s">
        <v>12968</v>
      </c>
      <c r="B7473" s="20" t="s">
        <v>12969</v>
      </c>
      <c r="C7473" s="21" t="s">
        <v>162329</v>
      </c>
      <c r="D7473" s="21" t="s">
        <v>345</v>
      </c>
      <c r="E7473" s="23"/>
    </row>
    <row r="7474" spans="1:5" ht="20" customHeight="1">
      <c r="A7474" s="19" t="s">
        <v>12970</v>
      </c>
      <c r="B7474" s="20" t="s">
        <v>12971</v>
      </c>
      <c r="C7474" s="21" t="s">
        <v>162330</v>
      </c>
      <c r="D7474" s="21" t="s">
        <v>345</v>
      </c>
      <c r="E7474" s="23"/>
    </row>
    <row r="7475" spans="1:5" ht="20" customHeight="1">
      <c r="A7475" s="19" t="s">
        <v>12972</v>
      </c>
      <c r="B7475" s="20" t="s">
        <v>12973</v>
      </c>
      <c r="C7475" s="21" t="s">
        <v>162331</v>
      </c>
      <c r="D7475" s="21" t="s">
        <v>345</v>
      </c>
      <c r="E7475" s="23"/>
    </row>
    <row r="7476" spans="1:5" ht="20" customHeight="1">
      <c r="A7476" s="19" t="s">
        <v>12974</v>
      </c>
      <c r="B7476" s="20" t="s">
        <v>12973</v>
      </c>
      <c r="C7476" s="21" t="s">
        <v>162331</v>
      </c>
      <c r="D7476" s="21" t="s">
        <v>345</v>
      </c>
      <c r="E7476" s="23"/>
    </row>
    <row r="7477" spans="1:5" ht="20" customHeight="1">
      <c r="A7477" s="19" t="s">
        <v>12975</v>
      </c>
      <c r="B7477" s="20" t="s">
        <v>12976</v>
      </c>
      <c r="C7477" s="22">
        <v>-112</v>
      </c>
      <c r="D7477" s="21" t="s">
        <v>296</v>
      </c>
      <c r="E7477" s="23"/>
    </row>
    <row r="7478" spans="1:5" ht="20" customHeight="1">
      <c r="A7478" s="19" t="s">
        <v>12977</v>
      </c>
      <c r="B7478" s="20" t="s">
        <v>12978</v>
      </c>
      <c r="C7478" s="21" t="s">
        <v>162332</v>
      </c>
      <c r="D7478" s="21" t="s">
        <v>345</v>
      </c>
      <c r="E7478" s="23"/>
    </row>
    <row r="7479" spans="1:5" ht="20" customHeight="1">
      <c r="A7479" s="19" t="s">
        <v>12979</v>
      </c>
      <c r="B7479" s="20" t="s">
        <v>12980</v>
      </c>
      <c r="C7479" s="21" t="s">
        <v>162333</v>
      </c>
      <c r="D7479" s="21" t="s">
        <v>296</v>
      </c>
      <c r="E7479" s="23"/>
    </row>
    <row r="7480" spans="1:5" ht="20" customHeight="1">
      <c r="A7480" s="19" t="s">
        <v>12981</v>
      </c>
      <c r="B7480" s="20" t="s">
        <v>12982</v>
      </c>
      <c r="C7480" s="21" t="s">
        <v>162334</v>
      </c>
      <c r="D7480" s="21" t="s">
        <v>345</v>
      </c>
      <c r="E7480" s="23"/>
    </row>
    <row r="7481" spans="1:5" ht="20" customHeight="1">
      <c r="A7481" s="19" t="s">
        <v>12983</v>
      </c>
      <c r="B7481" s="20" t="s">
        <v>12984</v>
      </c>
      <c r="C7481" s="21" t="s">
        <v>162335</v>
      </c>
      <c r="D7481" s="21" t="s">
        <v>296</v>
      </c>
      <c r="E7481" s="23"/>
    </row>
    <row r="7482" spans="1:5" ht="20" customHeight="1">
      <c r="A7482" s="19" t="s">
        <v>12985</v>
      </c>
      <c r="B7482" s="20" t="s">
        <v>12986</v>
      </c>
      <c r="C7482" s="21" t="s">
        <v>162336</v>
      </c>
      <c r="D7482" s="21" t="s">
        <v>345</v>
      </c>
      <c r="E7482" s="23"/>
    </row>
    <row r="7483" spans="1:5" ht="20" customHeight="1">
      <c r="A7483" s="19" t="s">
        <v>12987</v>
      </c>
      <c r="B7483" s="20" t="s">
        <v>12988</v>
      </c>
      <c r="C7483" s="21" t="s">
        <v>162337</v>
      </c>
      <c r="D7483" s="21" t="s">
        <v>296</v>
      </c>
      <c r="E7483" s="23"/>
    </row>
    <row r="7484" spans="1:5" ht="20" customHeight="1">
      <c r="A7484" s="19" t="s">
        <v>12989</v>
      </c>
      <c r="B7484" s="20" t="s">
        <v>12988</v>
      </c>
      <c r="C7484" s="21" t="s">
        <v>162337</v>
      </c>
      <c r="D7484" s="21" t="s">
        <v>296</v>
      </c>
      <c r="E7484" s="23"/>
    </row>
    <row r="7485" spans="1:5" ht="20" customHeight="1">
      <c r="A7485" s="19" t="s">
        <v>12990</v>
      </c>
      <c r="B7485" s="20" t="s">
        <v>12991</v>
      </c>
      <c r="C7485" s="21" t="s">
        <v>162338</v>
      </c>
      <c r="D7485" s="21" t="s">
        <v>345</v>
      </c>
      <c r="E7485" s="23"/>
    </row>
    <row r="7486" spans="1:5" ht="20" customHeight="1">
      <c r="A7486" s="19" t="s">
        <v>12992</v>
      </c>
      <c r="B7486" s="20" t="s">
        <v>12993</v>
      </c>
      <c r="C7486" s="21" t="s">
        <v>162339</v>
      </c>
      <c r="D7486" s="21" t="s">
        <v>345</v>
      </c>
      <c r="E7486" s="23"/>
    </row>
    <row r="7487" spans="1:5" ht="20" customHeight="1">
      <c r="A7487" s="19" t="s">
        <v>12994</v>
      </c>
      <c r="B7487" s="20" t="s">
        <v>12993</v>
      </c>
      <c r="C7487" s="21" t="s">
        <v>162339</v>
      </c>
      <c r="D7487" s="21" t="s">
        <v>345</v>
      </c>
      <c r="E7487" s="23"/>
    </row>
    <row r="7488" spans="1:5" ht="20" customHeight="1">
      <c r="A7488" s="19" t="s">
        <v>12995</v>
      </c>
      <c r="B7488" s="20" t="s">
        <v>12996</v>
      </c>
      <c r="C7488" s="21" t="s">
        <v>162340</v>
      </c>
      <c r="D7488" s="21" t="s">
        <v>345</v>
      </c>
      <c r="E7488" s="23"/>
    </row>
    <row r="7489" spans="1:5" ht="20" customHeight="1">
      <c r="A7489" s="19" t="s">
        <v>12997</v>
      </c>
      <c r="B7489" s="20" t="s">
        <v>12998</v>
      </c>
      <c r="C7489" s="21" t="s">
        <v>162341</v>
      </c>
      <c r="D7489" s="21" t="s">
        <v>345</v>
      </c>
      <c r="E7489" s="23"/>
    </row>
    <row r="7490" spans="1:5" ht="20" customHeight="1">
      <c r="A7490" s="19" t="s">
        <v>12999</v>
      </c>
      <c r="B7490" s="20" t="s">
        <v>13000</v>
      </c>
      <c r="C7490" s="21" t="s">
        <v>162342</v>
      </c>
      <c r="D7490" s="21" t="s">
        <v>345</v>
      </c>
      <c r="E7490" s="23"/>
    </row>
    <row r="7491" spans="1:5" ht="20" customHeight="1">
      <c r="A7491" s="19" t="s">
        <v>13001</v>
      </c>
      <c r="B7491" s="20" t="s">
        <v>13002</v>
      </c>
      <c r="C7491" s="21" t="s">
        <v>162343</v>
      </c>
      <c r="D7491" s="21" t="s">
        <v>345</v>
      </c>
      <c r="E7491" s="23"/>
    </row>
    <row r="7492" spans="1:5" ht="20" customHeight="1">
      <c r="A7492" s="19" t="s">
        <v>13003</v>
      </c>
      <c r="B7492" s="20" t="s">
        <v>13004</v>
      </c>
      <c r="C7492" s="21" t="s">
        <v>162344</v>
      </c>
      <c r="D7492" s="21" t="s">
        <v>345</v>
      </c>
      <c r="E7492" s="23"/>
    </row>
    <row r="7493" spans="1:5" ht="20" customHeight="1">
      <c r="A7493" s="19" t="s">
        <v>13005</v>
      </c>
      <c r="B7493" s="20" t="s">
        <v>13004</v>
      </c>
      <c r="C7493" s="21" t="s">
        <v>162344</v>
      </c>
      <c r="D7493" s="21" t="s">
        <v>345</v>
      </c>
      <c r="E7493" s="23"/>
    </row>
    <row r="7494" spans="1:5" ht="20" customHeight="1">
      <c r="A7494" s="19" t="s">
        <v>13006</v>
      </c>
      <c r="B7494" s="20" t="s">
        <v>13007</v>
      </c>
      <c r="C7494" s="21" t="s">
        <v>162345</v>
      </c>
      <c r="D7494" s="21" t="s">
        <v>296</v>
      </c>
      <c r="E7494" s="23"/>
    </row>
    <row r="7495" spans="1:5" ht="20" customHeight="1">
      <c r="A7495" s="19" t="s">
        <v>13008</v>
      </c>
      <c r="B7495" s="20" t="s">
        <v>13009</v>
      </c>
      <c r="C7495" s="21" t="s">
        <v>157111</v>
      </c>
      <c r="D7495" s="21" t="s">
        <v>345</v>
      </c>
      <c r="E7495" s="23"/>
    </row>
    <row r="7496" spans="1:5" ht="20" customHeight="1">
      <c r="A7496" s="19" t="s">
        <v>13010</v>
      </c>
      <c r="B7496" s="20" t="s">
        <v>13009</v>
      </c>
      <c r="C7496" s="21" t="s">
        <v>157111</v>
      </c>
      <c r="D7496" s="21" t="s">
        <v>345</v>
      </c>
      <c r="E7496" s="23"/>
    </row>
    <row r="7497" spans="1:5" ht="20" customHeight="1">
      <c r="A7497" s="19" t="s">
        <v>13011</v>
      </c>
      <c r="B7497" s="20" t="s">
        <v>13009</v>
      </c>
      <c r="C7497" s="21" t="s">
        <v>157111</v>
      </c>
      <c r="D7497" s="21" t="s">
        <v>345</v>
      </c>
      <c r="E7497" s="23"/>
    </row>
    <row r="7498" spans="1:5" ht="20" customHeight="1">
      <c r="A7498" s="19" t="s">
        <v>13012</v>
      </c>
      <c r="B7498" s="20" t="s">
        <v>13009</v>
      </c>
      <c r="C7498" s="21" t="s">
        <v>157111</v>
      </c>
      <c r="D7498" s="21" t="s">
        <v>345</v>
      </c>
      <c r="E7498" s="23"/>
    </row>
    <row r="7499" spans="1:5" ht="20" customHeight="1">
      <c r="A7499" s="19" t="s">
        <v>13013</v>
      </c>
      <c r="B7499" s="20" t="s">
        <v>13014</v>
      </c>
      <c r="C7499" s="21" t="s">
        <v>162346</v>
      </c>
      <c r="D7499" s="21" t="s">
        <v>345</v>
      </c>
      <c r="E7499" s="23"/>
    </row>
    <row r="7500" spans="1:5" ht="20" customHeight="1">
      <c r="A7500" s="19" t="s">
        <v>13015</v>
      </c>
      <c r="B7500" s="20" t="s">
        <v>13016</v>
      </c>
      <c r="C7500" s="21" t="s">
        <v>161940</v>
      </c>
      <c r="D7500" s="21" t="s">
        <v>296</v>
      </c>
      <c r="E7500" s="23"/>
    </row>
    <row r="7501" spans="1:5" ht="20" customHeight="1">
      <c r="A7501" s="19" t="s">
        <v>13017</v>
      </c>
      <c r="B7501" s="20" t="s">
        <v>13018</v>
      </c>
      <c r="C7501" s="21" t="s">
        <v>162347</v>
      </c>
      <c r="D7501" s="21" t="s">
        <v>345</v>
      </c>
      <c r="E7501" s="23"/>
    </row>
    <row r="7502" spans="1:5" ht="20" customHeight="1">
      <c r="A7502" s="19" t="s">
        <v>13019</v>
      </c>
      <c r="B7502" s="20" t="s">
        <v>13020</v>
      </c>
      <c r="C7502" s="21" t="s">
        <v>162348</v>
      </c>
      <c r="D7502" s="21" t="s">
        <v>296</v>
      </c>
      <c r="E7502" s="23"/>
    </row>
    <row r="7503" spans="1:5" ht="20" customHeight="1">
      <c r="A7503" s="19" t="s">
        <v>13021</v>
      </c>
      <c r="B7503" s="20" t="s">
        <v>13022</v>
      </c>
      <c r="C7503" s="21" t="s">
        <v>162349</v>
      </c>
      <c r="D7503" s="21" t="s">
        <v>296</v>
      </c>
      <c r="E7503" s="23"/>
    </row>
    <row r="7504" spans="1:5" ht="20" customHeight="1">
      <c r="A7504" s="19" t="s">
        <v>13023</v>
      </c>
      <c r="B7504" s="20" t="s">
        <v>13024</v>
      </c>
      <c r="C7504" s="21" t="s">
        <v>162350</v>
      </c>
      <c r="D7504" s="21" t="s">
        <v>296</v>
      </c>
      <c r="E7504" s="23"/>
    </row>
    <row r="7505" spans="1:5" ht="20" customHeight="1">
      <c r="A7505" s="19" t="s">
        <v>13025</v>
      </c>
      <c r="B7505" s="24">
        <v>100</v>
      </c>
      <c r="C7505" s="21" t="s">
        <v>162351</v>
      </c>
      <c r="D7505" s="21" t="s">
        <v>345</v>
      </c>
      <c r="E7505" s="23"/>
    </row>
    <row r="7506" spans="1:5" ht="20" customHeight="1">
      <c r="A7506" s="19" t="s">
        <v>13026</v>
      </c>
      <c r="B7506" s="20" t="s">
        <v>13027</v>
      </c>
      <c r="C7506" s="21" t="s">
        <v>162352</v>
      </c>
      <c r="D7506" s="21" t="s">
        <v>345</v>
      </c>
      <c r="E7506" s="23"/>
    </row>
    <row r="7507" spans="1:5" ht="20" customHeight="1">
      <c r="A7507" s="19" t="s">
        <v>13028</v>
      </c>
      <c r="B7507" s="20" t="s">
        <v>13029</v>
      </c>
      <c r="C7507" s="22">
        <v>-134</v>
      </c>
      <c r="D7507" s="21" t="s">
        <v>139</v>
      </c>
      <c r="E7507" s="23"/>
    </row>
    <row r="7508" spans="1:5" ht="20" customHeight="1">
      <c r="A7508" s="19" t="s">
        <v>13030</v>
      </c>
      <c r="B7508" s="20" t="s">
        <v>13031</v>
      </c>
      <c r="C7508" s="21" t="s">
        <v>162353</v>
      </c>
      <c r="D7508" s="21" t="s">
        <v>345</v>
      </c>
      <c r="E7508" s="23"/>
    </row>
    <row r="7509" spans="1:5" ht="20" customHeight="1">
      <c r="A7509" s="19" t="s">
        <v>13032</v>
      </c>
      <c r="B7509" s="20" t="s">
        <v>13031</v>
      </c>
      <c r="C7509" s="21" t="s">
        <v>162353</v>
      </c>
      <c r="D7509" s="21" t="s">
        <v>345</v>
      </c>
      <c r="E7509" s="23"/>
    </row>
    <row r="7510" spans="1:5" ht="20" customHeight="1">
      <c r="A7510" s="19" t="s">
        <v>13033</v>
      </c>
      <c r="B7510" s="20" t="s">
        <v>13034</v>
      </c>
      <c r="C7510" s="21" t="s">
        <v>162354</v>
      </c>
      <c r="D7510" s="21" t="s">
        <v>296</v>
      </c>
      <c r="E7510" s="23"/>
    </row>
    <row r="7511" spans="1:5" ht="20" customHeight="1">
      <c r="A7511" s="19" t="s">
        <v>13035</v>
      </c>
      <c r="B7511" s="20" t="s">
        <v>13036</v>
      </c>
      <c r="C7511" s="21" t="s">
        <v>162355</v>
      </c>
      <c r="D7511" s="21" t="s">
        <v>345</v>
      </c>
      <c r="E7511" s="23"/>
    </row>
    <row r="7512" spans="1:5" ht="20" customHeight="1">
      <c r="A7512" s="19" t="s">
        <v>13037</v>
      </c>
      <c r="B7512" s="20" t="s">
        <v>13038</v>
      </c>
      <c r="C7512" s="21" t="s">
        <v>162356</v>
      </c>
      <c r="D7512" s="21" t="s">
        <v>296</v>
      </c>
      <c r="E7512" s="23"/>
    </row>
    <row r="7513" spans="1:5" ht="20" customHeight="1">
      <c r="A7513" s="19" t="s">
        <v>13039</v>
      </c>
      <c r="B7513" s="20" t="s">
        <v>13040</v>
      </c>
      <c r="C7513" s="21" t="s">
        <v>162357</v>
      </c>
      <c r="D7513" s="21" t="s">
        <v>296</v>
      </c>
      <c r="E7513" s="23"/>
    </row>
    <row r="7514" spans="1:5" ht="20" customHeight="1">
      <c r="A7514" s="19" t="s">
        <v>13041</v>
      </c>
      <c r="B7514" s="20" t="s">
        <v>13042</v>
      </c>
      <c r="C7514" s="21" t="s">
        <v>162358</v>
      </c>
      <c r="D7514" s="21" t="s">
        <v>345</v>
      </c>
      <c r="E7514" s="23"/>
    </row>
    <row r="7515" spans="1:5" ht="20" customHeight="1">
      <c r="A7515" s="19" t="s">
        <v>13043</v>
      </c>
      <c r="B7515" s="20" t="s">
        <v>13044</v>
      </c>
      <c r="C7515" s="21" t="s">
        <v>162359</v>
      </c>
      <c r="D7515" s="21" t="s">
        <v>296</v>
      </c>
      <c r="E7515" s="23"/>
    </row>
    <row r="7516" spans="1:5" ht="20" customHeight="1">
      <c r="A7516" s="19" t="s">
        <v>13045</v>
      </c>
      <c r="B7516" s="20" t="s">
        <v>13046</v>
      </c>
      <c r="C7516" s="21" t="s">
        <v>162360</v>
      </c>
      <c r="D7516" s="21" t="s">
        <v>296</v>
      </c>
      <c r="E7516" s="23"/>
    </row>
    <row r="7517" spans="1:5" ht="20" customHeight="1">
      <c r="A7517" s="19" t="s">
        <v>13047</v>
      </c>
      <c r="B7517" s="20" t="s">
        <v>13048</v>
      </c>
      <c r="C7517" s="21" t="s">
        <v>161608</v>
      </c>
      <c r="D7517" s="21" t="s">
        <v>345</v>
      </c>
      <c r="E7517" s="23"/>
    </row>
    <row r="7518" spans="1:5" ht="20" customHeight="1">
      <c r="A7518" s="19" t="s">
        <v>13049</v>
      </c>
      <c r="B7518" s="20" t="s">
        <v>13050</v>
      </c>
      <c r="C7518" s="21" t="s">
        <v>162361</v>
      </c>
      <c r="D7518" s="21" t="s">
        <v>345</v>
      </c>
      <c r="E7518" s="23"/>
    </row>
    <row r="7519" spans="1:5" ht="20" customHeight="1">
      <c r="A7519" s="19" t="s">
        <v>13051</v>
      </c>
      <c r="B7519" s="20" t="s">
        <v>13052</v>
      </c>
      <c r="C7519" s="21" t="s">
        <v>162362</v>
      </c>
      <c r="D7519" s="21" t="s">
        <v>345</v>
      </c>
      <c r="E7519" s="23"/>
    </row>
    <row r="7520" spans="1:5" ht="20" customHeight="1">
      <c r="A7520" s="19" t="s">
        <v>13053</v>
      </c>
      <c r="B7520" s="20" t="s">
        <v>13052</v>
      </c>
      <c r="C7520" s="21" t="s">
        <v>162362</v>
      </c>
      <c r="D7520" s="21" t="s">
        <v>345</v>
      </c>
      <c r="E7520" s="23"/>
    </row>
    <row r="7521" spans="1:5" ht="20" customHeight="1">
      <c r="A7521" s="19" t="s">
        <v>13054</v>
      </c>
      <c r="B7521" s="20" t="s">
        <v>13055</v>
      </c>
      <c r="C7521" s="21" t="s">
        <v>162363</v>
      </c>
      <c r="D7521" s="21" t="s">
        <v>296</v>
      </c>
      <c r="E7521" s="23"/>
    </row>
    <row r="7522" spans="1:5" ht="20" customHeight="1">
      <c r="A7522" s="19" t="s">
        <v>13056</v>
      </c>
      <c r="B7522" s="20" t="s">
        <v>13057</v>
      </c>
      <c r="C7522" s="21" t="s">
        <v>162364</v>
      </c>
      <c r="D7522" s="21" t="s">
        <v>296</v>
      </c>
      <c r="E7522" s="23"/>
    </row>
    <row r="7523" spans="1:5" ht="20" customHeight="1">
      <c r="A7523" s="19" t="s">
        <v>13058</v>
      </c>
      <c r="B7523" s="20" t="s">
        <v>13057</v>
      </c>
      <c r="C7523" s="21" t="s">
        <v>162364</v>
      </c>
      <c r="D7523" s="21" t="s">
        <v>296</v>
      </c>
      <c r="E7523" s="23"/>
    </row>
    <row r="7524" spans="1:5" ht="20" customHeight="1">
      <c r="A7524" s="19" t="s">
        <v>13059</v>
      </c>
      <c r="B7524" s="20" t="s">
        <v>13060</v>
      </c>
      <c r="C7524" s="21" t="s">
        <v>162365</v>
      </c>
      <c r="D7524" s="21" t="s">
        <v>296</v>
      </c>
      <c r="E7524" s="23"/>
    </row>
    <row r="7525" spans="1:5" ht="20" customHeight="1">
      <c r="A7525" s="19" t="s">
        <v>13061</v>
      </c>
      <c r="B7525" s="20" t="s">
        <v>13060</v>
      </c>
      <c r="C7525" s="21" t="s">
        <v>162365</v>
      </c>
      <c r="D7525" s="21" t="s">
        <v>296</v>
      </c>
      <c r="E7525" s="23"/>
    </row>
    <row r="7526" spans="1:5" ht="20" customHeight="1">
      <c r="A7526" s="19" t="s">
        <v>13062</v>
      </c>
      <c r="B7526" s="20" t="s">
        <v>13063</v>
      </c>
      <c r="C7526" s="21" t="s">
        <v>162366</v>
      </c>
      <c r="D7526" s="21" t="s">
        <v>345</v>
      </c>
      <c r="E7526" s="23"/>
    </row>
    <row r="7527" spans="1:5" ht="20" customHeight="1">
      <c r="A7527" s="19" t="s">
        <v>13064</v>
      </c>
      <c r="B7527" s="20" t="s">
        <v>13065</v>
      </c>
      <c r="C7527" s="21" t="s">
        <v>162367</v>
      </c>
      <c r="D7527" s="21" t="s">
        <v>296</v>
      </c>
      <c r="E7527" s="23"/>
    </row>
    <row r="7528" spans="1:5" ht="20" customHeight="1">
      <c r="A7528" s="19" t="s">
        <v>13066</v>
      </c>
      <c r="B7528" s="20" t="s">
        <v>13067</v>
      </c>
      <c r="C7528" s="21" t="s">
        <v>162368</v>
      </c>
      <c r="D7528" s="21" t="s">
        <v>296</v>
      </c>
      <c r="E7528" s="23"/>
    </row>
    <row r="7529" spans="1:5" ht="20" customHeight="1">
      <c r="A7529" s="19" t="s">
        <v>13068</v>
      </c>
      <c r="B7529" s="20" t="s">
        <v>13069</v>
      </c>
      <c r="C7529" s="21" t="s">
        <v>162369</v>
      </c>
      <c r="D7529" s="21" t="s">
        <v>296</v>
      </c>
      <c r="E7529" s="23"/>
    </row>
    <row r="7530" spans="1:5" ht="20" customHeight="1">
      <c r="A7530" s="19" t="s">
        <v>13070</v>
      </c>
      <c r="B7530" s="20" t="s">
        <v>13069</v>
      </c>
      <c r="C7530" s="21" t="s">
        <v>162369</v>
      </c>
      <c r="D7530" s="21" t="s">
        <v>296</v>
      </c>
      <c r="E7530" s="23"/>
    </row>
    <row r="7531" spans="1:5" ht="20" customHeight="1">
      <c r="A7531" s="19" t="s">
        <v>13071</v>
      </c>
      <c r="B7531" s="20" t="s">
        <v>13072</v>
      </c>
      <c r="C7531" s="21" t="s">
        <v>162370</v>
      </c>
      <c r="D7531" s="21" t="s">
        <v>296</v>
      </c>
      <c r="E7531" s="23"/>
    </row>
    <row r="7532" spans="1:5" ht="20" customHeight="1">
      <c r="A7532" s="19" t="s">
        <v>13073</v>
      </c>
      <c r="B7532" s="20" t="s">
        <v>13074</v>
      </c>
      <c r="C7532" s="21" t="s">
        <v>162371</v>
      </c>
      <c r="D7532" s="21" t="s">
        <v>296</v>
      </c>
      <c r="E7532" s="23"/>
    </row>
    <row r="7533" spans="1:5" ht="20" customHeight="1">
      <c r="A7533" s="19" t="s">
        <v>13075</v>
      </c>
      <c r="B7533" s="20" t="s">
        <v>13076</v>
      </c>
      <c r="C7533" s="21" t="s">
        <v>162372</v>
      </c>
      <c r="D7533" s="21" t="s">
        <v>345</v>
      </c>
      <c r="E7533" s="23"/>
    </row>
    <row r="7534" spans="1:5" ht="20" customHeight="1">
      <c r="A7534" s="19" t="s">
        <v>13077</v>
      </c>
      <c r="B7534" s="20" t="s">
        <v>13078</v>
      </c>
      <c r="C7534" s="21" t="s">
        <v>162373</v>
      </c>
      <c r="D7534" s="21" t="s">
        <v>296</v>
      </c>
      <c r="E7534" s="23"/>
    </row>
    <row r="7535" spans="1:5" ht="20" customHeight="1">
      <c r="A7535" s="19" t="s">
        <v>13079</v>
      </c>
      <c r="B7535" s="20" t="s">
        <v>13080</v>
      </c>
      <c r="C7535" s="21" t="s">
        <v>162374</v>
      </c>
      <c r="D7535" s="21" t="s">
        <v>296</v>
      </c>
      <c r="E7535" s="23"/>
    </row>
    <row r="7536" spans="1:5" ht="20" customHeight="1">
      <c r="A7536" s="19" t="s">
        <v>13081</v>
      </c>
      <c r="B7536" s="20" t="s">
        <v>13080</v>
      </c>
      <c r="C7536" s="21" t="s">
        <v>162374</v>
      </c>
      <c r="D7536" s="21" t="s">
        <v>296</v>
      </c>
      <c r="E7536" s="23"/>
    </row>
    <row r="7537" spans="1:5" ht="20" customHeight="1">
      <c r="A7537" s="19" t="s">
        <v>13082</v>
      </c>
      <c r="B7537" s="20" t="s">
        <v>13083</v>
      </c>
      <c r="C7537" s="21" t="s">
        <v>162375</v>
      </c>
      <c r="D7537" s="21" t="s">
        <v>296</v>
      </c>
      <c r="E7537" s="23"/>
    </row>
    <row r="7538" spans="1:5" ht="20" customHeight="1">
      <c r="A7538" s="19" t="s">
        <v>13084</v>
      </c>
      <c r="B7538" s="20" t="s">
        <v>13083</v>
      </c>
      <c r="C7538" s="21" t="s">
        <v>162375</v>
      </c>
      <c r="D7538" s="21" t="s">
        <v>296</v>
      </c>
      <c r="E7538" s="23"/>
    </row>
    <row r="7539" spans="1:5" ht="20" customHeight="1">
      <c r="A7539" s="19" t="s">
        <v>13085</v>
      </c>
      <c r="B7539" s="20" t="s">
        <v>13086</v>
      </c>
      <c r="C7539" s="21" t="s">
        <v>29</v>
      </c>
      <c r="D7539" s="21" t="s">
        <v>296</v>
      </c>
      <c r="E7539" s="23"/>
    </row>
    <row r="7540" spans="1:5" ht="20" customHeight="1">
      <c r="A7540" s="19" t="s">
        <v>13087</v>
      </c>
      <c r="B7540" s="20" t="s">
        <v>13088</v>
      </c>
      <c r="C7540" s="21" t="s">
        <v>162376</v>
      </c>
      <c r="D7540" s="21" t="s">
        <v>345</v>
      </c>
      <c r="E7540" s="23"/>
    </row>
    <row r="7541" spans="1:5" ht="20" customHeight="1">
      <c r="A7541" s="19" t="s">
        <v>13089</v>
      </c>
      <c r="B7541" s="20" t="s">
        <v>13090</v>
      </c>
      <c r="C7541" s="21" t="s">
        <v>162377</v>
      </c>
      <c r="D7541" s="21" t="s">
        <v>345</v>
      </c>
      <c r="E7541" s="23"/>
    </row>
    <row r="7542" spans="1:5" ht="20" customHeight="1">
      <c r="A7542" s="19" t="s">
        <v>13091</v>
      </c>
      <c r="B7542" s="20" t="s">
        <v>13092</v>
      </c>
      <c r="C7542" s="21" t="s">
        <v>162378</v>
      </c>
      <c r="D7542" s="21" t="s">
        <v>345</v>
      </c>
      <c r="E7542" s="23"/>
    </row>
    <row r="7543" spans="1:5" ht="20" customHeight="1">
      <c r="A7543" s="19" t="s">
        <v>13093</v>
      </c>
      <c r="B7543" s="20" t="s">
        <v>13092</v>
      </c>
      <c r="C7543" s="21" t="s">
        <v>162378</v>
      </c>
      <c r="D7543" s="21" t="s">
        <v>345</v>
      </c>
      <c r="E7543" s="23"/>
    </row>
    <row r="7544" spans="1:5" ht="20" customHeight="1">
      <c r="A7544" s="19" t="s">
        <v>13094</v>
      </c>
      <c r="B7544" s="20" t="s">
        <v>13095</v>
      </c>
      <c r="C7544" s="21" t="s">
        <v>157540</v>
      </c>
      <c r="D7544" s="21" t="s">
        <v>139</v>
      </c>
      <c r="E7544" s="23"/>
    </row>
    <row r="7545" spans="1:5" ht="20" customHeight="1">
      <c r="A7545" s="19" t="s">
        <v>13096</v>
      </c>
      <c r="B7545" s="20" t="s">
        <v>13097</v>
      </c>
      <c r="C7545" s="21" t="s">
        <v>162379</v>
      </c>
      <c r="D7545" s="21" t="s">
        <v>345</v>
      </c>
      <c r="E7545" s="23"/>
    </row>
    <row r="7546" spans="1:5" ht="20" customHeight="1">
      <c r="A7546" s="19" t="s">
        <v>13098</v>
      </c>
      <c r="B7546" s="20" t="s">
        <v>13099</v>
      </c>
      <c r="C7546" s="21" t="s">
        <v>162380</v>
      </c>
      <c r="D7546" s="21" t="s">
        <v>345</v>
      </c>
      <c r="E7546" s="23"/>
    </row>
    <row r="7547" spans="1:5" ht="20" customHeight="1">
      <c r="A7547" s="19" t="s">
        <v>13100</v>
      </c>
      <c r="B7547" s="20" t="s">
        <v>13101</v>
      </c>
      <c r="C7547" s="21" t="s">
        <v>162381</v>
      </c>
      <c r="D7547" s="21" t="s">
        <v>296</v>
      </c>
      <c r="E7547" s="23"/>
    </row>
    <row r="7548" spans="1:5" ht="20" customHeight="1">
      <c r="A7548" s="19" t="s">
        <v>13102</v>
      </c>
      <c r="B7548" s="20" t="s">
        <v>13103</v>
      </c>
      <c r="C7548" s="21" t="s">
        <v>162382</v>
      </c>
      <c r="D7548" s="21" t="s">
        <v>345</v>
      </c>
      <c r="E7548" s="23"/>
    </row>
    <row r="7549" spans="1:5" ht="20" customHeight="1">
      <c r="A7549" s="19" t="s">
        <v>13104</v>
      </c>
      <c r="B7549" s="20" t="s">
        <v>13105</v>
      </c>
      <c r="C7549" s="21" t="s">
        <v>162383</v>
      </c>
      <c r="D7549" s="21" t="s">
        <v>345</v>
      </c>
      <c r="E7549" s="23"/>
    </row>
    <row r="7550" spans="1:5" ht="20" customHeight="1">
      <c r="A7550" s="19" t="s">
        <v>13106</v>
      </c>
      <c r="B7550" s="20" t="s">
        <v>13107</v>
      </c>
      <c r="C7550" s="21" t="s">
        <v>162384</v>
      </c>
      <c r="D7550" s="21" t="s">
        <v>296</v>
      </c>
      <c r="E7550" s="23"/>
    </row>
    <row r="7551" spans="1:5" ht="20" customHeight="1">
      <c r="A7551" s="19" t="s">
        <v>13108</v>
      </c>
      <c r="B7551" s="20" t="s">
        <v>13109</v>
      </c>
      <c r="C7551" s="21" t="s">
        <v>162385</v>
      </c>
      <c r="D7551" s="21" t="s">
        <v>345</v>
      </c>
      <c r="E7551" s="23"/>
    </row>
    <row r="7552" spans="1:5" ht="20" customHeight="1">
      <c r="A7552" s="19" t="s">
        <v>13110</v>
      </c>
      <c r="B7552" s="20" t="s">
        <v>13109</v>
      </c>
      <c r="C7552" s="21" t="s">
        <v>162385</v>
      </c>
      <c r="D7552" s="21" t="s">
        <v>345</v>
      </c>
      <c r="E7552" s="23"/>
    </row>
    <row r="7553" spans="1:5" ht="20" customHeight="1">
      <c r="A7553" s="19" t="s">
        <v>13111</v>
      </c>
      <c r="B7553" s="20" t="s">
        <v>13112</v>
      </c>
      <c r="C7553" s="21" t="s">
        <v>162386</v>
      </c>
      <c r="D7553" s="21" t="s">
        <v>345</v>
      </c>
      <c r="E7553" s="23"/>
    </row>
    <row r="7554" spans="1:5" ht="20" customHeight="1">
      <c r="A7554" s="19" t="s">
        <v>13113</v>
      </c>
      <c r="B7554" s="20" t="s">
        <v>13112</v>
      </c>
      <c r="C7554" s="21" t="s">
        <v>162386</v>
      </c>
      <c r="D7554" s="21" t="s">
        <v>345</v>
      </c>
      <c r="E7554" s="23"/>
    </row>
    <row r="7555" spans="1:5" ht="20" customHeight="1">
      <c r="A7555" s="19" t="s">
        <v>13114</v>
      </c>
      <c r="B7555" s="20" t="s">
        <v>13115</v>
      </c>
      <c r="C7555" s="21" t="s">
        <v>162387</v>
      </c>
      <c r="D7555" s="21" t="s">
        <v>345</v>
      </c>
      <c r="E7555" s="23"/>
    </row>
    <row r="7556" spans="1:5" ht="20" customHeight="1">
      <c r="A7556" s="19" t="s">
        <v>13116</v>
      </c>
      <c r="B7556" s="20" t="s">
        <v>13117</v>
      </c>
      <c r="C7556" s="21" t="s">
        <v>162388</v>
      </c>
      <c r="D7556" s="21" t="s">
        <v>345</v>
      </c>
      <c r="E7556" s="23"/>
    </row>
    <row r="7557" spans="1:5" ht="20" customHeight="1">
      <c r="A7557" s="19" t="s">
        <v>13118</v>
      </c>
      <c r="B7557" s="24">
        <v>100</v>
      </c>
      <c r="C7557" s="21" t="s">
        <v>162389</v>
      </c>
      <c r="D7557" s="21" t="s">
        <v>345</v>
      </c>
      <c r="E7557" s="23"/>
    </row>
    <row r="7558" spans="1:5" ht="20" customHeight="1">
      <c r="A7558" s="19" t="s">
        <v>13119</v>
      </c>
      <c r="B7558" s="20" t="s">
        <v>13120</v>
      </c>
      <c r="C7558" s="21" t="s">
        <v>162390</v>
      </c>
      <c r="D7558" s="21" t="s">
        <v>296</v>
      </c>
      <c r="E7558" s="23"/>
    </row>
    <row r="7559" spans="1:5" ht="20" customHeight="1">
      <c r="A7559" s="19" t="s">
        <v>13121</v>
      </c>
      <c r="B7559" s="20" t="s">
        <v>13122</v>
      </c>
      <c r="C7559" s="21" t="s">
        <v>162391</v>
      </c>
      <c r="D7559" s="21" t="s">
        <v>345</v>
      </c>
      <c r="E7559" s="23"/>
    </row>
    <row r="7560" spans="1:5" ht="20" customHeight="1">
      <c r="A7560" s="19" t="s">
        <v>13123</v>
      </c>
      <c r="B7560" s="20" t="s">
        <v>13124</v>
      </c>
      <c r="C7560" s="21" t="s">
        <v>162392</v>
      </c>
      <c r="D7560" s="21" t="s">
        <v>345</v>
      </c>
      <c r="E7560" s="23"/>
    </row>
    <row r="7561" spans="1:5" ht="20" customHeight="1">
      <c r="A7561" s="19" t="s">
        <v>13125</v>
      </c>
      <c r="B7561" s="24">
        <v>100</v>
      </c>
      <c r="C7561" s="21" t="s">
        <v>162393</v>
      </c>
      <c r="D7561" s="21" t="s">
        <v>345</v>
      </c>
      <c r="E7561" s="23"/>
    </row>
    <row r="7562" spans="1:5" ht="20" customHeight="1">
      <c r="A7562" s="19" t="s">
        <v>13126</v>
      </c>
      <c r="B7562" s="24">
        <v>100</v>
      </c>
      <c r="C7562" s="21" t="s">
        <v>162393</v>
      </c>
      <c r="D7562" s="21" t="s">
        <v>345</v>
      </c>
      <c r="E7562" s="23"/>
    </row>
    <row r="7563" spans="1:5" ht="20" customHeight="1">
      <c r="A7563" s="19" t="s">
        <v>13127</v>
      </c>
      <c r="B7563" s="20" t="s">
        <v>13128</v>
      </c>
      <c r="C7563" s="21" t="s">
        <v>162394</v>
      </c>
      <c r="D7563" s="21" t="s">
        <v>296</v>
      </c>
      <c r="E7563" s="23"/>
    </row>
    <row r="7564" spans="1:5" ht="20" customHeight="1">
      <c r="A7564" s="19" t="s">
        <v>13129</v>
      </c>
      <c r="B7564" s="20" t="s">
        <v>13130</v>
      </c>
      <c r="C7564" s="21" t="s">
        <v>162395</v>
      </c>
      <c r="D7564" s="21" t="s">
        <v>296</v>
      </c>
      <c r="E7564" s="23"/>
    </row>
    <row r="7565" spans="1:5" ht="20" customHeight="1">
      <c r="A7565" s="19" t="s">
        <v>13131</v>
      </c>
      <c r="B7565" s="20" t="s">
        <v>13132</v>
      </c>
      <c r="C7565" s="21" t="s">
        <v>162396</v>
      </c>
      <c r="D7565" s="21" t="s">
        <v>345</v>
      </c>
      <c r="E7565" s="23"/>
    </row>
    <row r="7566" spans="1:5" ht="20" customHeight="1">
      <c r="A7566" s="19" t="s">
        <v>13133</v>
      </c>
      <c r="B7566" s="20" t="s">
        <v>13134</v>
      </c>
      <c r="C7566" s="21" t="s">
        <v>162397</v>
      </c>
      <c r="D7566" s="21" t="s">
        <v>296</v>
      </c>
      <c r="E7566" s="23"/>
    </row>
    <row r="7567" spans="1:5" ht="20" customHeight="1">
      <c r="A7567" s="19" t="s">
        <v>13135</v>
      </c>
      <c r="B7567" s="20" t="s">
        <v>13136</v>
      </c>
      <c r="C7567" s="21" t="s">
        <v>162398</v>
      </c>
      <c r="D7567" s="21" t="s">
        <v>296</v>
      </c>
      <c r="E7567" s="23"/>
    </row>
    <row r="7568" spans="1:5" ht="20" customHeight="1">
      <c r="A7568" s="19" t="s">
        <v>13137</v>
      </c>
      <c r="B7568" s="20" t="s">
        <v>13138</v>
      </c>
      <c r="C7568" s="21" t="s">
        <v>162399</v>
      </c>
      <c r="D7568" s="21" t="s">
        <v>345</v>
      </c>
      <c r="E7568" s="23"/>
    </row>
    <row r="7569" spans="1:5" ht="20" customHeight="1">
      <c r="A7569" s="19" t="s">
        <v>13139</v>
      </c>
      <c r="B7569" s="20" t="s">
        <v>13140</v>
      </c>
      <c r="C7569" s="21" t="s">
        <v>162400</v>
      </c>
      <c r="D7569" s="21" t="s">
        <v>296</v>
      </c>
      <c r="E7569" s="23"/>
    </row>
    <row r="7570" spans="1:5" ht="20" customHeight="1">
      <c r="A7570" s="19" t="s">
        <v>13141</v>
      </c>
      <c r="B7570" s="20" t="s">
        <v>13142</v>
      </c>
      <c r="C7570" s="21" t="s">
        <v>162401</v>
      </c>
      <c r="D7570" s="21" t="s">
        <v>345</v>
      </c>
      <c r="E7570" s="23"/>
    </row>
    <row r="7571" spans="1:5" ht="20" customHeight="1">
      <c r="A7571" s="19" t="s">
        <v>13143</v>
      </c>
      <c r="B7571" s="20" t="s">
        <v>13144</v>
      </c>
      <c r="C7571" s="21" t="s">
        <v>162402</v>
      </c>
      <c r="D7571" s="21" t="s">
        <v>345</v>
      </c>
      <c r="E7571" s="23"/>
    </row>
    <row r="7572" spans="1:5" ht="20" customHeight="1">
      <c r="A7572" s="19" t="s">
        <v>13145</v>
      </c>
      <c r="B7572" s="24">
        <v>100</v>
      </c>
      <c r="C7572" s="21" t="s">
        <v>162403</v>
      </c>
      <c r="D7572" s="21" t="s">
        <v>345</v>
      </c>
      <c r="E7572" s="23"/>
    </row>
    <row r="7573" spans="1:5" ht="20" customHeight="1">
      <c r="A7573" s="19" t="s">
        <v>13146</v>
      </c>
      <c r="B7573" s="24">
        <v>100</v>
      </c>
      <c r="C7573" s="21" t="s">
        <v>162403</v>
      </c>
      <c r="D7573" s="21" t="s">
        <v>345</v>
      </c>
      <c r="E7573" s="23"/>
    </row>
    <row r="7574" spans="1:5" ht="20" customHeight="1">
      <c r="A7574" s="19" t="s">
        <v>13147</v>
      </c>
      <c r="B7574" s="24">
        <v>100</v>
      </c>
      <c r="C7574" s="21" t="s">
        <v>162403</v>
      </c>
      <c r="D7574" s="21" t="s">
        <v>345</v>
      </c>
      <c r="E7574" s="23"/>
    </row>
    <row r="7575" spans="1:5" ht="20" customHeight="1">
      <c r="A7575" s="19" t="s">
        <v>13148</v>
      </c>
      <c r="B7575" s="20" t="s">
        <v>13149</v>
      </c>
      <c r="C7575" s="21" t="s">
        <v>162404</v>
      </c>
      <c r="D7575" s="21" t="s">
        <v>296</v>
      </c>
      <c r="E7575" s="23"/>
    </row>
    <row r="7576" spans="1:5" ht="20" customHeight="1">
      <c r="A7576" s="19" t="s">
        <v>13150</v>
      </c>
      <c r="B7576" s="20" t="s">
        <v>13151</v>
      </c>
      <c r="C7576" s="21" t="s">
        <v>162405</v>
      </c>
      <c r="D7576" s="21" t="s">
        <v>345</v>
      </c>
      <c r="E7576" s="23"/>
    </row>
    <row r="7577" spans="1:5" ht="20" customHeight="1">
      <c r="A7577" s="19" t="s">
        <v>13152</v>
      </c>
      <c r="B7577" s="20" t="s">
        <v>13153</v>
      </c>
      <c r="C7577" s="21" t="s">
        <v>162406</v>
      </c>
      <c r="D7577" s="21" t="s">
        <v>296</v>
      </c>
      <c r="E7577" s="23"/>
    </row>
    <row r="7578" spans="1:5" ht="20" customHeight="1">
      <c r="A7578" s="19" t="s">
        <v>13154</v>
      </c>
      <c r="B7578" s="20" t="s">
        <v>13155</v>
      </c>
      <c r="C7578" s="21" t="s">
        <v>162407</v>
      </c>
      <c r="D7578" s="21" t="s">
        <v>345</v>
      </c>
      <c r="E7578" s="23"/>
    </row>
    <row r="7579" spans="1:5" ht="20" customHeight="1">
      <c r="A7579" s="19" t="s">
        <v>13156</v>
      </c>
      <c r="B7579" s="20" t="s">
        <v>13157</v>
      </c>
      <c r="C7579" s="21" t="s">
        <v>162408</v>
      </c>
      <c r="D7579" s="21" t="s">
        <v>296</v>
      </c>
      <c r="E7579" s="23"/>
    </row>
    <row r="7580" spans="1:5" ht="20" customHeight="1">
      <c r="A7580" s="19" t="s">
        <v>13158</v>
      </c>
      <c r="B7580" s="20" t="s">
        <v>13159</v>
      </c>
      <c r="C7580" s="21" t="s">
        <v>162409</v>
      </c>
      <c r="D7580" s="21" t="s">
        <v>345</v>
      </c>
      <c r="E7580" s="23"/>
    </row>
    <row r="7581" spans="1:5" ht="20" customHeight="1">
      <c r="A7581" s="19" t="s">
        <v>13160</v>
      </c>
      <c r="B7581" s="20" t="s">
        <v>13161</v>
      </c>
      <c r="C7581" s="21" t="s">
        <v>162410</v>
      </c>
      <c r="D7581" s="21" t="s">
        <v>296</v>
      </c>
      <c r="E7581" s="23"/>
    </row>
    <row r="7582" spans="1:5" ht="20" customHeight="1">
      <c r="A7582" s="19" t="s">
        <v>13162</v>
      </c>
      <c r="B7582" s="20" t="s">
        <v>13161</v>
      </c>
      <c r="C7582" s="21" t="s">
        <v>162410</v>
      </c>
      <c r="D7582" s="21" t="s">
        <v>296</v>
      </c>
      <c r="E7582" s="23"/>
    </row>
    <row r="7583" spans="1:5" ht="20" customHeight="1">
      <c r="A7583" s="19" t="s">
        <v>13163</v>
      </c>
      <c r="B7583" s="20" t="s">
        <v>13161</v>
      </c>
      <c r="C7583" s="21" t="s">
        <v>162410</v>
      </c>
      <c r="D7583" s="21" t="s">
        <v>296</v>
      </c>
      <c r="E7583" s="23"/>
    </row>
    <row r="7584" spans="1:5" ht="20" customHeight="1">
      <c r="A7584" s="19" t="s">
        <v>13164</v>
      </c>
      <c r="B7584" s="20" t="s">
        <v>13161</v>
      </c>
      <c r="C7584" s="21" t="s">
        <v>162410</v>
      </c>
      <c r="D7584" s="21" t="s">
        <v>296</v>
      </c>
      <c r="E7584" s="23"/>
    </row>
    <row r="7585" spans="1:5" ht="20" customHeight="1">
      <c r="A7585" s="19" t="s">
        <v>13165</v>
      </c>
      <c r="B7585" s="20" t="s">
        <v>13161</v>
      </c>
      <c r="C7585" s="21" t="s">
        <v>162410</v>
      </c>
      <c r="D7585" s="21" t="s">
        <v>296</v>
      </c>
      <c r="E7585" s="23"/>
    </row>
    <row r="7586" spans="1:5" ht="20" customHeight="1">
      <c r="A7586" s="19" t="s">
        <v>13166</v>
      </c>
      <c r="B7586" s="20" t="s">
        <v>13167</v>
      </c>
      <c r="C7586" s="21" t="s">
        <v>162411</v>
      </c>
      <c r="D7586" s="21" t="s">
        <v>296</v>
      </c>
      <c r="E7586" s="23"/>
    </row>
    <row r="7587" spans="1:5" ht="20" customHeight="1">
      <c r="A7587" s="19" t="s">
        <v>13168</v>
      </c>
      <c r="B7587" s="20" t="s">
        <v>13167</v>
      </c>
      <c r="C7587" s="21" t="s">
        <v>162411</v>
      </c>
      <c r="D7587" s="21" t="s">
        <v>296</v>
      </c>
      <c r="E7587" s="23"/>
    </row>
    <row r="7588" spans="1:5" ht="20" customHeight="1">
      <c r="A7588" s="19" t="s">
        <v>13169</v>
      </c>
      <c r="B7588" s="20" t="s">
        <v>13170</v>
      </c>
      <c r="C7588" s="22">
        <v>1261</v>
      </c>
      <c r="D7588" s="21" t="s">
        <v>345</v>
      </c>
      <c r="E7588" s="23"/>
    </row>
    <row r="7589" spans="1:5" ht="20" customHeight="1">
      <c r="A7589" s="19" t="s">
        <v>13171</v>
      </c>
      <c r="B7589" s="20" t="s">
        <v>13172</v>
      </c>
      <c r="C7589" s="21" t="s">
        <v>162412</v>
      </c>
      <c r="D7589" s="21" t="s">
        <v>345</v>
      </c>
      <c r="E7589" s="23"/>
    </row>
    <row r="7590" spans="1:5" ht="20" customHeight="1">
      <c r="A7590" s="19" t="s">
        <v>13173</v>
      </c>
      <c r="B7590" s="20" t="s">
        <v>13172</v>
      </c>
      <c r="C7590" s="21" t="s">
        <v>162412</v>
      </c>
      <c r="D7590" s="21" t="s">
        <v>345</v>
      </c>
      <c r="E7590" s="23"/>
    </row>
    <row r="7591" spans="1:5" ht="20" customHeight="1">
      <c r="A7591" s="19" t="s">
        <v>13174</v>
      </c>
      <c r="B7591" s="20" t="s">
        <v>13175</v>
      </c>
      <c r="C7591" s="21" t="s">
        <v>162413</v>
      </c>
      <c r="D7591" s="21" t="s">
        <v>139</v>
      </c>
      <c r="E7591" s="23"/>
    </row>
    <row r="7592" spans="1:5" ht="20" customHeight="1">
      <c r="A7592" s="19" t="s">
        <v>13176</v>
      </c>
      <c r="B7592" s="20" t="s">
        <v>13177</v>
      </c>
      <c r="C7592" s="21" t="s">
        <v>162414</v>
      </c>
      <c r="D7592" s="21" t="s">
        <v>345</v>
      </c>
      <c r="E7592" s="23"/>
    </row>
    <row r="7593" spans="1:5" ht="20" customHeight="1">
      <c r="A7593" s="19" t="s">
        <v>13178</v>
      </c>
      <c r="B7593" s="20" t="s">
        <v>13179</v>
      </c>
      <c r="C7593" s="21" t="s">
        <v>162415</v>
      </c>
      <c r="D7593" s="21" t="s">
        <v>345</v>
      </c>
      <c r="E7593" s="23"/>
    </row>
    <row r="7594" spans="1:5" ht="20" customHeight="1">
      <c r="A7594" s="19" t="s">
        <v>13180</v>
      </c>
      <c r="B7594" s="20" t="s">
        <v>13181</v>
      </c>
      <c r="C7594" s="21" t="s">
        <v>162416</v>
      </c>
      <c r="D7594" s="21" t="s">
        <v>345</v>
      </c>
      <c r="E7594" s="23"/>
    </row>
    <row r="7595" spans="1:5" ht="20" customHeight="1">
      <c r="A7595" s="19" t="s">
        <v>13182</v>
      </c>
      <c r="B7595" s="20" t="s">
        <v>13183</v>
      </c>
      <c r="C7595" s="21" t="s">
        <v>158888</v>
      </c>
      <c r="D7595" s="21" t="s">
        <v>345</v>
      </c>
      <c r="E7595" s="23"/>
    </row>
    <row r="7596" spans="1:5" ht="20" customHeight="1">
      <c r="A7596" s="19" t="s">
        <v>13184</v>
      </c>
      <c r="B7596" s="20" t="s">
        <v>13185</v>
      </c>
      <c r="C7596" s="21" t="s">
        <v>162417</v>
      </c>
      <c r="D7596" s="21" t="s">
        <v>296</v>
      </c>
      <c r="E7596" s="23"/>
    </row>
    <row r="7597" spans="1:5" ht="20" customHeight="1">
      <c r="A7597" s="19" t="s">
        <v>13186</v>
      </c>
      <c r="B7597" s="20" t="s">
        <v>13187</v>
      </c>
      <c r="C7597" s="21" t="s">
        <v>162418</v>
      </c>
      <c r="D7597" s="21" t="s">
        <v>345</v>
      </c>
      <c r="E7597" s="23"/>
    </row>
    <row r="7598" spans="1:5" ht="20" customHeight="1">
      <c r="A7598" s="19" t="s">
        <v>13188</v>
      </c>
      <c r="B7598" s="20" t="s">
        <v>13187</v>
      </c>
      <c r="C7598" s="21" t="s">
        <v>162418</v>
      </c>
      <c r="D7598" s="21" t="s">
        <v>345</v>
      </c>
      <c r="E7598" s="23"/>
    </row>
    <row r="7599" spans="1:5" ht="20" customHeight="1">
      <c r="A7599" s="19" t="s">
        <v>13189</v>
      </c>
      <c r="B7599" s="20" t="s">
        <v>13187</v>
      </c>
      <c r="C7599" s="21" t="s">
        <v>162418</v>
      </c>
      <c r="D7599" s="21" t="s">
        <v>345</v>
      </c>
      <c r="E7599" s="23"/>
    </row>
    <row r="7600" spans="1:5" ht="20" customHeight="1">
      <c r="A7600" s="19" t="s">
        <v>13190</v>
      </c>
      <c r="B7600" s="20" t="s">
        <v>13191</v>
      </c>
      <c r="C7600" s="21" t="s">
        <v>162419</v>
      </c>
      <c r="D7600" s="21" t="s">
        <v>345</v>
      </c>
      <c r="E7600" s="23"/>
    </row>
    <row r="7601" spans="1:5" ht="20" customHeight="1">
      <c r="A7601" s="19" t="s">
        <v>13192</v>
      </c>
      <c r="B7601" s="20" t="s">
        <v>13191</v>
      </c>
      <c r="C7601" s="21" t="s">
        <v>162419</v>
      </c>
      <c r="D7601" s="21" t="s">
        <v>345</v>
      </c>
      <c r="E7601" s="23"/>
    </row>
    <row r="7602" spans="1:5" ht="20" customHeight="1">
      <c r="A7602" s="19" t="s">
        <v>13193</v>
      </c>
      <c r="B7602" s="20" t="s">
        <v>13194</v>
      </c>
      <c r="C7602" s="21" t="s">
        <v>162420</v>
      </c>
      <c r="D7602" s="21" t="s">
        <v>345</v>
      </c>
      <c r="E7602" s="23"/>
    </row>
    <row r="7603" spans="1:5" ht="20" customHeight="1">
      <c r="A7603" s="19" t="s">
        <v>13195</v>
      </c>
      <c r="B7603" s="20" t="s">
        <v>13196</v>
      </c>
      <c r="C7603" s="21" t="s">
        <v>162421</v>
      </c>
      <c r="D7603" s="21" t="s">
        <v>296</v>
      </c>
      <c r="E7603" s="23"/>
    </row>
    <row r="7604" spans="1:5" ht="20" customHeight="1">
      <c r="A7604" s="19" t="s">
        <v>13197</v>
      </c>
      <c r="B7604" s="20" t="s">
        <v>13198</v>
      </c>
      <c r="C7604" s="21" t="s">
        <v>162422</v>
      </c>
      <c r="D7604" s="21" t="s">
        <v>345</v>
      </c>
      <c r="E7604" s="23"/>
    </row>
    <row r="7605" spans="1:5" ht="20" customHeight="1">
      <c r="A7605" s="19" t="s">
        <v>13199</v>
      </c>
      <c r="B7605" s="20" t="s">
        <v>13200</v>
      </c>
      <c r="C7605" s="21" t="s">
        <v>162423</v>
      </c>
      <c r="D7605" s="21" t="s">
        <v>296</v>
      </c>
      <c r="E7605" s="23"/>
    </row>
    <row r="7606" spans="1:5" ht="20" customHeight="1">
      <c r="A7606" s="19" t="s">
        <v>13201</v>
      </c>
      <c r="B7606" s="20" t="s">
        <v>13202</v>
      </c>
      <c r="C7606" s="21" t="s">
        <v>162424</v>
      </c>
      <c r="D7606" s="21" t="s">
        <v>296</v>
      </c>
      <c r="E7606" s="23"/>
    </row>
    <row r="7607" spans="1:5" ht="20" customHeight="1">
      <c r="A7607" s="19" t="s">
        <v>13203</v>
      </c>
      <c r="B7607" s="20" t="s">
        <v>13204</v>
      </c>
      <c r="C7607" s="21" t="s">
        <v>162425</v>
      </c>
      <c r="D7607" s="21" t="s">
        <v>296</v>
      </c>
      <c r="E7607" s="23"/>
    </row>
    <row r="7608" spans="1:5" ht="20" customHeight="1">
      <c r="A7608" s="19" t="s">
        <v>13205</v>
      </c>
      <c r="B7608" s="20" t="s">
        <v>13206</v>
      </c>
      <c r="C7608" s="21" t="s">
        <v>162426</v>
      </c>
      <c r="D7608" s="21" t="s">
        <v>345</v>
      </c>
      <c r="E7608" s="23"/>
    </row>
    <row r="7609" spans="1:5" ht="20" customHeight="1">
      <c r="A7609" s="19" t="s">
        <v>13207</v>
      </c>
      <c r="B7609" s="20" t="s">
        <v>13208</v>
      </c>
      <c r="C7609" s="21" t="s">
        <v>162427</v>
      </c>
      <c r="D7609" s="21" t="s">
        <v>345</v>
      </c>
      <c r="E7609" s="23"/>
    </row>
    <row r="7610" spans="1:5" ht="20" customHeight="1">
      <c r="A7610" s="19" t="s">
        <v>13209</v>
      </c>
      <c r="B7610" s="20" t="s">
        <v>13210</v>
      </c>
      <c r="C7610" s="21" t="s">
        <v>162428</v>
      </c>
      <c r="D7610" s="21" t="s">
        <v>296</v>
      </c>
      <c r="E7610" s="23"/>
    </row>
    <row r="7611" spans="1:5" ht="20" customHeight="1">
      <c r="A7611" s="19" t="s">
        <v>13211</v>
      </c>
      <c r="B7611" s="20" t="s">
        <v>13212</v>
      </c>
      <c r="C7611" s="21" t="s">
        <v>162429</v>
      </c>
      <c r="D7611" s="21" t="s">
        <v>345</v>
      </c>
      <c r="E7611" s="23"/>
    </row>
    <row r="7612" spans="1:5" ht="20" customHeight="1">
      <c r="A7612" s="19" t="s">
        <v>13213</v>
      </c>
      <c r="B7612" s="20" t="s">
        <v>13212</v>
      </c>
      <c r="C7612" s="21" t="s">
        <v>162429</v>
      </c>
      <c r="D7612" s="21" t="s">
        <v>345</v>
      </c>
      <c r="E7612" s="23"/>
    </row>
    <row r="7613" spans="1:5" ht="20" customHeight="1">
      <c r="A7613" s="19" t="s">
        <v>13214</v>
      </c>
      <c r="B7613" s="20" t="s">
        <v>13215</v>
      </c>
      <c r="C7613" s="21" t="s">
        <v>162430</v>
      </c>
      <c r="D7613" s="21" t="s">
        <v>345</v>
      </c>
      <c r="E7613" s="23"/>
    </row>
    <row r="7614" spans="1:5" ht="20" customHeight="1">
      <c r="A7614" s="19" t="s">
        <v>13216</v>
      </c>
      <c r="B7614" s="20" t="s">
        <v>13217</v>
      </c>
      <c r="C7614" s="21" t="s">
        <v>162431</v>
      </c>
      <c r="D7614" s="21" t="s">
        <v>296</v>
      </c>
      <c r="E7614" s="23"/>
    </row>
    <row r="7615" spans="1:5" ht="20" customHeight="1">
      <c r="A7615" s="19" t="s">
        <v>13218</v>
      </c>
      <c r="B7615" s="20" t="s">
        <v>13219</v>
      </c>
      <c r="C7615" s="21" t="s">
        <v>162432</v>
      </c>
      <c r="D7615" s="21" t="s">
        <v>296</v>
      </c>
      <c r="E7615" s="23"/>
    </row>
    <row r="7616" spans="1:5" ht="20" customHeight="1">
      <c r="A7616" s="19" t="s">
        <v>13220</v>
      </c>
      <c r="B7616" s="20" t="s">
        <v>13221</v>
      </c>
      <c r="C7616" s="21" t="s">
        <v>162433</v>
      </c>
      <c r="D7616" s="21" t="s">
        <v>345</v>
      </c>
      <c r="E7616" s="23"/>
    </row>
    <row r="7617" spans="1:5" ht="20" customHeight="1">
      <c r="A7617" s="19" t="s">
        <v>13222</v>
      </c>
      <c r="B7617" s="20" t="s">
        <v>13223</v>
      </c>
      <c r="C7617" s="21" t="s">
        <v>162434</v>
      </c>
      <c r="D7617" s="21" t="s">
        <v>296</v>
      </c>
      <c r="E7617" s="23"/>
    </row>
    <row r="7618" spans="1:5" ht="20" customHeight="1">
      <c r="A7618" s="19" t="s">
        <v>13224</v>
      </c>
      <c r="B7618" s="20" t="s">
        <v>13225</v>
      </c>
      <c r="C7618" s="21" t="s">
        <v>162435</v>
      </c>
      <c r="D7618" s="21" t="s">
        <v>296</v>
      </c>
      <c r="E7618" s="23"/>
    </row>
    <row r="7619" spans="1:5" ht="20" customHeight="1">
      <c r="A7619" s="19" t="s">
        <v>13226</v>
      </c>
      <c r="B7619" s="20" t="s">
        <v>13227</v>
      </c>
      <c r="C7619" s="21" t="s">
        <v>162436</v>
      </c>
      <c r="D7619" s="21" t="s">
        <v>345</v>
      </c>
      <c r="E7619" s="23"/>
    </row>
    <row r="7620" spans="1:5" ht="20" customHeight="1">
      <c r="A7620" s="19" t="s">
        <v>13228</v>
      </c>
      <c r="B7620" s="20" t="s">
        <v>13229</v>
      </c>
      <c r="C7620" s="21" t="s">
        <v>162437</v>
      </c>
      <c r="D7620" s="21" t="s">
        <v>345</v>
      </c>
      <c r="E7620" s="23"/>
    </row>
    <row r="7621" spans="1:5" ht="20" customHeight="1">
      <c r="A7621" s="19" t="s">
        <v>13230</v>
      </c>
      <c r="B7621" s="20" t="s">
        <v>13231</v>
      </c>
      <c r="C7621" s="21" t="s">
        <v>162438</v>
      </c>
      <c r="D7621" s="21" t="s">
        <v>296</v>
      </c>
      <c r="E7621" s="23"/>
    </row>
    <row r="7622" spans="1:5" ht="20" customHeight="1">
      <c r="A7622" s="19" t="s">
        <v>13232</v>
      </c>
      <c r="B7622" s="20" t="s">
        <v>13233</v>
      </c>
      <c r="C7622" s="21" t="s">
        <v>162439</v>
      </c>
      <c r="D7622" s="21" t="s">
        <v>345</v>
      </c>
      <c r="E7622" s="23"/>
    </row>
    <row r="7623" spans="1:5" ht="20" customHeight="1">
      <c r="A7623" s="19" t="s">
        <v>13234</v>
      </c>
      <c r="B7623" s="20" t="s">
        <v>13233</v>
      </c>
      <c r="C7623" s="21" t="s">
        <v>162439</v>
      </c>
      <c r="D7623" s="21" t="s">
        <v>345</v>
      </c>
      <c r="E7623" s="23"/>
    </row>
    <row r="7624" spans="1:5" ht="20" customHeight="1">
      <c r="A7624" s="19" t="s">
        <v>13235</v>
      </c>
      <c r="B7624" s="20" t="s">
        <v>13233</v>
      </c>
      <c r="C7624" s="21" t="s">
        <v>162439</v>
      </c>
      <c r="D7624" s="21" t="s">
        <v>345</v>
      </c>
      <c r="E7624" s="23"/>
    </row>
    <row r="7625" spans="1:5" ht="20" customHeight="1">
      <c r="A7625" s="19" t="s">
        <v>13236</v>
      </c>
      <c r="B7625" s="20" t="s">
        <v>13237</v>
      </c>
      <c r="C7625" s="21" t="s">
        <v>162440</v>
      </c>
      <c r="D7625" s="21" t="s">
        <v>296</v>
      </c>
      <c r="E7625" s="23"/>
    </row>
    <row r="7626" spans="1:5" ht="20" customHeight="1">
      <c r="A7626" s="19" t="s">
        <v>13238</v>
      </c>
      <c r="B7626" s="20" t="s">
        <v>13237</v>
      </c>
      <c r="C7626" s="21" t="s">
        <v>162440</v>
      </c>
      <c r="D7626" s="21" t="s">
        <v>296</v>
      </c>
      <c r="E7626" s="23"/>
    </row>
    <row r="7627" spans="1:5" ht="20" customHeight="1">
      <c r="A7627" s="19" t="s">
        <v>13239</v>
      </c>
      <c r="B7627" s="20" t="s">
        <v>13237</v>
      </c>
      <c r="C7627" s="21" t="s">
        <v>162440</v>
      </c>
      <c r="D7627" s="21" t="s">
        <v>296</v>
      </c>
      <c r="E7627" s="23"/>
    </row>
    <row r="7628" spans="1:5" ht="20" customHeight="1">
      <c r="A7628" s="19" t="s">
        <v>13240</v>
      </c>
      <c r="B7628" s="20" t="s">
        <v>13241</v>
      </c>
      <c r="C7628" s="21" t="s">
        <v>162441</v>
      </c>
      <c r="D7628" s="21" t="s">
        <v>296</v>
      </c>
      <c r="E7628" s="23"/>
    </row>
    <row r="7629" spans="1:5" ht="20" customHeight="1">
      <c r="A7629" s="19" t="s">
        <v>13242</v>
      </c>
      <c r="B7629" s="20" t="s">
        <v>13241</v>
      </c>
      <c r="C7629" s="21" t="s">
        <v>162441</v>
      </c>
      <c r="D7629" s="21" t="s">
        <v>296</v>
      </c>
      <c r="E7629" s="23"/>
    </row>
    <row r="7630" spans="1:5" ht="20" customHeight="1">
      <c r="A7630" s="19" t="s">
        <v>13243</v>
      </c>
      <c r="B7630" s="20" t="s">
        <v>13241</v>
      </c>
      <c r="C7630" s="21" t="s">
        <v>162441</v>
      </c>
      <c r="D7630" s="21" t="s">
        <v>296</v>
      </c>
      <c r="E7630" s="23"/>
    </row>
    <row r="7631" spans="1:5" ht="20" customHeight="1">
      <c r="A7631" s="19" t="s">
        <v>13244</v>
      </c>
      <c r="B7631" s="20" t="s">
        <v>13245</v>
      </c>
      <c r="C7631" s="21" t="s">
        <v>157045</v>
      </c>
      <c r="D7631" s="21" t="s">
        <v>345</v>
      </c>
      <c r="E7631" s="23"/>
    </row>
    <row r="7632" spans="1:5" ht="20" customHeight="1">
      <c r="A7632" s="19" t="s">
        <v>13246</v>
      </c>
      <c r="B7632" s="20" t="s">
        <v>13247</v>
      </c>
      <c r="C7632" s="21" t="s">
        <v>162442</v>
      </c>
      <c r="D7632" s="21" t="s">
        <v>296</v>
      </c>
      <c r="E7632" s="23"/>
    </row>
    <row r="7633" spans="1:5" ht="20" customHeight="1">
      <c r="A7633" s="19" t="s">
        <v>13248</v>
      </c>
      <c r="B7633" s="20" t="s">
        <v>13249</v>
      </c>
      <c r="C7633" s="21" t="s">
        <v>162443</v>
      </c>
      <c r="D7633" s="21" t="s">
        <v>296</v>
      </c>
      <c r="E7633" s="23"/>
    </row>
    <row r="7634" spans="1:5" ht="20" customHeight="1">
      <c r="A7634" s="19" t="s">
        <v>13250</v>
      </c>
      <c r="B7634" s="20" t="s">
        <v>13249</v>
      </c>
      <c r="C7634" s="21" t="s">
        <v>162443</v>
      </c>
      <c r="D7634" s="21" t="s">
        <v>296</v>
      </c>
      <c r="E7634" s="23"/>
    </row>
    <row r="7635" spans="1:5" ht="20" customHeight="1">
      <c r="A7635" s="19" t="s">
        <v>13251</v>
      </c>
      <c r="B7635" s="20" t="s">
        <v>13252</v>
      </c>
      <c r="C7635" s="21" t="s">
        <v>162444</v>
      </c>
      <c r="D7635" s="21" t="s">
        <v>296</v>
      </c>
      <c r="E7635" s="23"/>
    </row>
    <row r="7636" spans="1:5" ht="20" customHeight="1">
      <c r="A7636" s="19" t="s">
        <v>13253</v>
      </c>
      <c r="B7636" s="20" t="s">
        <v>13254</v>
      </c>
      <c r="C7636" s="21" t="s">
        <v>162445</v>
      </c>
      <c r="D7636" s="21" t="s">
        <v>296</v>
      </c>
      <c r="E7636" s="23"/>
    </row>
    <row r="7637" spans="1:5" ht="20" customHeight="1">
      <c r="A7637" s="19" t="s">
        <v>13255</v>
      </c>
      <c r="B7637" s="20" t="s">
        <v>13256</v>
      </c>
      <c r="C7637" s="21" t="s">
        <v>162446</v>
      </c>
      <c r="D7637" s="21" t="s">
        <v>345</v>
      </c>
      <c r="E7637" s="23"/>
    </row>
    <row r="7638" spans="1:5" ht="20" customHeight="1">
      <c r="A7638" s="19" t="s">
        <v>13257</v>
      </c>
      <c r="B7638" s="20" t="s">
        <v>13258</v>
      </c>
      <c r="C7638" s="21" t="s">
        <v>162447</v>
      </c>
      <c r="D7638" s="21" t="s">
        <v>296</v>
      </c>
      <c r="E7638" s="23"/>
    </row>
    <row r="7639" spans="1:5" ht="20" customHeight="1">
      <c r="A7639" s="19" t="s">
        <v>13259</v>
      </c>
      <c r="B7639" s="20" t="s">
        <v>13260</v>
      </c>
      <c r="C7639" s="21" t="s">
        <v>162448</v>
      </c>
      <c r="D7639" s="21" t="s">
        <v>296</v>
      </c>
      <c r="E7639" s="23"/>
    </row>
    <row r="7640" spans="1:5" ht="20" customHeight="1">
      <c r="A7640" s="19" t="s">
        <v>13261</v>
      </c>
      <c r="B7640" s="20" t="s">
        <v>13260</v>
      </c>
      <c r="C7640" s="21" t="s">
        <v>162448</v>
      </c>
      <c r="D7640" s="21" t="s">
        <v>296</v>
      </c>
      <c r="E7640" s="23"/>
    </row>
    <row r="7641" spans="1:5" ht="20" customHeight="1">
      <c r="A7641" s="19" t="s">
        <v>13262</v>
      </c>
      <c r="B7641" s="20" t="s">
        <v>13263</v>
      </c>
      <c r="C7641" s="21" t="s">
        <v>162449</v>
      </c>
      <c r="D7641" s="21" t="s">
        <v>296</v>
      </c>
      <c r="E7641" s="23"/>
    </row>
    <row r="7642" spans="1:5" ht="20" customHeight="1">
      <c r="A7642" s="19" t="s">
        <v>13264</v>
      </c>
      <c r="B7642" s="20" t="s">
        <v>13263</v>
      </c>
      <c r="C7642" s="21" t="s">
        <v>162449</v>
      </c>
      <c r="D7642" s="21" t="s">
        <v>296</v>
      </c>
      <c r="E7642" s="23"/>
    </row>
    <row r="7643" spans="1:5" ht="20" customHeight="1">
      <c r="A7643" s="19" t="s">
        <v>13265</v>
      </c>
      <c r="B7643" s="20" t="s">
        <v>13263</v>
      </c>
      <c r="C7643" s="21" t="s">
        <v>162449</v>
      </c>
      <c r="D7643" s="21" t="s">
        <v>296</v>
      </c>
      <c r="E7643" s="23"/>
    </row>
    <row r="7644" spans="1:5" ht="20" customHeight="1">
      <c r="A7644" s="19" t="s">
        <v>13266</v>
      </c>
      <c r="B7644" s="24">
        <v>100</v>
      </c>
      <c r="C7644" s="21" t="s">
        <v>162450</v>
      </c>
      <c r="D7644" s="21" t="s">
        <v>345</v>
      </c>
      <c r="E7644" s="23"/>
    </row>
    <row r="7645" spans="1:5" ht="20" customHeight="1">
      <c r="A7645" s="19" t="s">
        <v>13267</v>
      </c>
      <c r="B7645" s="20" t="s">
        <v>13268</v>
      </c>
      <c r="C7645" s="21" t="s">
        <v>162451</v>
      </c>
      <c r="D7645" s="21" t="s">
        <v>345</v>
      </c>
      <c r="E7645" s="23"/>
    </row>
    <row r="7646" spans="1:5" ht="20" customHeight="1">
      <c r="A7646" s="19" t="s">
        <v>13269</v>
      </c>
      <c r="B7646" s="20" t="s">
        <v>13270</v>
      </c>
      <c r="C7646" s="21" t="s">
        <v>162452</v>
      </c>
      <c r="D7646" s="21" t="s">
        <v>345</v>
      </c>
      <c r="E7646" s="23"/>
    </row>
    <row r="7647" spans="1:5" ht="20" customHeight="1">
      <c r="A7647" s="19" t="s">
        <v>13271</v>
      </c>
      <c r="B7647" s="20" t="s">
        <v>13272</v>
      </c>
      <c r="C7647" s="21" t="s">
        <v>162453</v>
      </c>
      <c r="D7647" s="21" t="s">
        <v>345</v>
      </c>
      <c r="E7647" s="23"/>
    </row>
    <row r="7648" spans="1:5" ht="20" customHeight="1">
      <c r="A7648" s="19" t="s">
        <v>13273</v>
      </c>
      <c r="B7648" s="20" t="s">
        <v>13274</v>
      </c>
      <c r="C7648" s="21" t="s">
        <v>162454</v>
      </c>
      <c r="D7648" s="21" t="s">
        <v>345</v>
      </c>
      <c r="E7648" s="23"/>
    </row>
    <row r="7649" spans="1:5" ht="20" customHeight="1">
      <c r="A7649" s="19" t="s">
        <v>13275</v>
      </c>
      <c r="B7649" s="20" t="s">
        <v>13276</v>
      </c>
      <c r="C7649" s="21" t="s">
        <v>162455</v>
      </c>
      <c r="D7649" s="21" t="s">
        <v>345</v>
      </c>
      <c r="E7649" s="23"/>
    </row>
    <row r="7650" spans="1:5" ht="20" customHeight="1">
      <c r="A7650" s="19" t="s">
        <v>13277</v>
      </c>
      <c r="B7650" s="20" t="s">
        <v>13278</v>
      </c>
      <c r="C7650" s="21" t="s">
        <v>162456</v>
      </c>
      <c r="D7650" s="21" t="s">
        <v>345</v>
      </c>
      <c r="E7650" s="23"/>
    </row>
    <row r="7651" spans="1:5" ht="20" customHeight="1">
      <c r="A7651" s="19" t="s">
        <v>13279</v>
      </c>
      <c r="B7651" s="20" t="s">
        <v>13278</v>
      </c>
      <c r="C7651" s="21" t="s">
        <v>162456</v>
      </c>
      <c r="D7651" s="21" t="s">
        <v>345</v>
      </c>
      <c r="E7651" s="23"/>
    </row>
    <row r="7652" spans="1:5" ht="20" customHeight="1">
      <c r="A7652" s="19" t="s">
        <v>13280</v>
      </c>
      <c r="B7652" s="20" t="s">
        <v>13278</v>
      </c>
      <c r="C7652" s="21" t="s">
        <v>162456</v>
      </c>
      <c r="D7652" s="21" t="s">
        <v>345</v>
      </c>
      <c r="E7652" s="23"/>
    </row>
    <row r="7653" spans="1:5" ht="20" customHeight="1">
      <c r="A7653" s="19" t="s">
        <v>13281</v>
      </c>
      <c r="B7653" s="20" t="s">
        <v>13282</v>
      </c>
      <c r="C7653" s="21" t="s">
        <v>162457</v>
      </c>
      <c r="D7653" s="21" t="s">
        <v>296</v>
      </c>
      <c r="E7653" s="23"/>
    </row>
    <row r="7654" spans="1:5" ht="20" customHeight="1">
      <c r="A7654" s="19" t="s">
        <v>13283</v>
      </c>
      <c r="B7654" s="20" t="s">
        <v>13284</v>
      </c>
      <c r="C7654" s="21" t="s">
        <v>162458</v>
      </c>
      <c r="D7654" s="21" t="s">
        <v>345</v>
      </c>
      <c r="E7654" s="23"/>
    </row>
    <row r="7655" spans="1:5" ht="20" customHeight="1">
      <c r="A7655" s="19" t="s">
        <v>13285</v>
      </c>
      <c r="B7655" s="20" t="s">
        <v>13286</v>
      </c>
      <c r="C7655" s="21" t="s">
        <v>162459</v>
      </c>
      <c r="D7655" s="21" t="s">
        <v>139</v>
      </c>
      <c r="E7655" s="23"/>
    </row>
    <row r="7656" spans="1:5" ht="20" customHeight="1">
      <c r="A7656" s="19" t="s">
        <v>13287</v>
      </c>
      <c r="B7656" s="20" t="s">
        <v>13288</v>
      </c>
      <c r="C7656" s="21" t="s">
        <v>162460</v>
      </c>
      <c r="D7656" s="21" t="s">
        <v>296</v>
      </c>
      <c r="E7656" s="23"/>
    </row>
    <row r="7657" spans="1:5" ht="20" customHeight="1">
      <c r="A7657" s="19" t="s">
        <v>13289</v>
      </c>
      <c r="B7657" s="20" t="s">
        <v>13288</v>
      </c>
      <c r="C7657" s="21" t="s">
        <v>162460</v>
      </c>
      <c r="D7657" s="21" t="s">
        <v>296</v>
      </c>
      <c r="E7657" s="23"/>
    </row>
    <row r="7658" spans="1:5" ht="20" customHeight="1">
      <c r="A7658" s="19" t="s">
        <v>13290</v>
      </c>
      <c r="B7658" s="20" t="s">
        <v>13291</v>
      </c>
      <c r="C7658" s="21" t="s">
        <v>162461</v>
      </c>
      <c r="D7658" s="21" t="s">
        <v>345</v>
      </c>
      <c r="E7658" s="23"/>
    </row>
    <row r="7659" spans="1:5" ht="20" customHeight="1">
      <c r="A7659" s="19" t="s">
        <v>13292</v>
      </c>
      <c r="B7659" s="20" t="s">
        <v>13293</v>
      </c>
      <c r="C7659" s="21" t="s">
        <v>162462</v>
      </c>
      <c r="D7659" s="21" t="s">
        <v>345</v>
      </c>
      <c r="E7659" s="23"/>
    </row>
    <row r="7660" spans="1:5" ht="20" customHeight="1">
      <c r="A7660" s="19" t="s">
        <v>13294</v>
      </c>
      <c r="B7660" s="20" t="s">
        <v>13295</v>
      </c>
      <c r="C7660" s="21" t="s">
        <v>162463</v>
      </c>
      <c r="D7660" s="21" t="s">
        <v>345</v>
      </c>
      <c r="E7660" s="23"/>
    </row>
    <row r="7661" spans="1:5" ht="20" customHeight="1">
      <c r="A7661" s="19" t="s">
        <v>13296</v>
      </c>
      <c r="B7661" s="20" t="s">
        <v>13297</v>
      </c>
      <c r="C7661" s="21" t="s">
        <v>162464</v>
      </c>
      <c r="D7661" s="21" t="s">
        <v>345</v>
      </c>
      <c r="E7661" s="23"/>
    </row>
    <row r="7662" spans="1:5" ht="20" customHeight="1">
      <c r="A7662" s="19" t="s">
        <v>13298</v>
      </c>
      <c r="B7662" s="20" t="s">
        <v>13299</v>
      </c>
      <c r="C7662" s="21" t="s">
        <v>162465</v>
      </c>
      <c r="D7662" s="21" t="s">
        <v>345</v>
      </c>
      <c r="E7662" s="23"/>
    </row>
    <row r="7663" spans="1:5" ht="20" customHeight="1">
      <c r="A7663" s="19" t="s">
        <v>13300</v>
      </c>
      <c r="B7663" s="20" t="s">
        <v>13301</v>
      </c>
      <c r="C7663" s="21" t="s">
        <v>162466</v>
      </c>
      <c r="D7663" s="21" t="s">
        <v>345</v>
      </c>
      <c r="E7663" s="23"/>
    </row>
    <row r="7664" spans="1:5" ht="20" customHeight="1">
      <c r="A7664" s="19" t="s">
        <v>13302</v>
      </c>
      <c r="B7664" s="20" t="s">
        <v>13301</v>
      </c>
      <c r="C7664" s="21" t="s">
        <v>162466</v>
      </c>
      <c r="D7664" s="21" t="s">
        <v>345</v>
      </c>
      <c r="E7664" s="23"/>
    </row>
    <row r="7665" spans="1:5" ht="20" customHeight="1">
      <c r="A7665" s="19" t="s">
        <v>13303</v>
      </c>
      <c r="B7665" s="20" t="s">
        <v>13304</v>
      </c>
      <c r="C7665" s="21" t="s">
        <v>162467</v>
      </c>
      <c r="D7665" s="21" t="s">
        <v>296</v>
      </c>
      <c r="E7665" s="23"/>
    </row>
    <row r="7666" spans="1:5" ht="20" customHeight="1">
      <c r="A7666" s="19" t="s">
        <v>13305</v>
      </c>
      <c r="B7666" s="20" t="s">
        <v>13306</v>
      </c>
      <c r="C7666" s="21" t="s">
        <v>29</v>
      </c>
      <c r="D7666" s="21" t="s">
        <v>296</v>
      </c>
      <c r="E7666" s="23"/>
    </row>
    <row r="7667" spans="1:5" ht="20" customHeight="1">
      <c r="A7667" s="19" t="s">
        <v>13307</v>
      </c>
      <c r="B7667" s="20" t="s">
        <v>13308</v>
      </c>
      <c r="C7667" s="21" t="s">
        <v>162468</v>
      </c>
      <c r="D7667" s="21" t="s">
        <v>345</v>
      </c>
      <c r="E7667" s="23"/>
    </row>
    <row r="7668" spans="1:5" ht="20" customHeight="1">
      <c r="A7668" s="19" t="s">
        <v>13309</v>
      </c>
      <c r="B7668" s="20" t="s">
        <v>13310</v>
      </c>
      <c r="C7668" s="21" t="s">
        <v>162469</v>
      </c>
      <c r="D7668" s="21" t="s">
        <v>345</v>
      </c>
      <c r="E7668" s="23"/>
    </row>
    <row r="7669" spans="1:5" ht="20" customHeight="1">
      <c r="A7669" s="19" t="s">
        <v>13311</v>
      </c>
      <c r="B7669" s="20" t="s">
        <v>13312</v>
      </c>
      <c r="C7669" s="21" t="s">
        <v>162470</v>
      </c>
      <c r="D7669" s="21" t="s">
        <v>345</v>
      </c>
      <c r="E7669" s="23"/>
    </row>
    <row r="7670" spans="1:5" ht="20" customHeight="1">
      <c r="A7670" s="19" t="s">
        <v>13313</v>
      </c>
      <c r="B7670" s="20" t="s">
        <v>13314</v>
      </c>
      <c r="C7670" s="21" t="s">
        <v>162471</v>
      </c>
      <c r="D7670" s="21" t="s">
        <v>296</v>
      </c>
      <c r="E7670" s="23"/>
    </row>
    <row r="7671" spans="1:5" ht="20" customHeight="1">
      <c r="A7671" s="19" t="s">
        <v>13315</v>
      </c>
      <c r="B7671" s="20" t="s">
        <v>13314</v>
      </c>
      <c r="C7671" s="21" t="s">
        <v>162471</v>
      </c>
      <c r="D7671" s="21" t="s">
        <v>296</v>
      </c>
      <c r="E7671" s="23"/>
    </row>
    <row r="7672" spans="1:5" ht="20" customHeight="1">
      <c r="A7672" s="19" t="s">
        <v>13316</v>
      </c>
      <c r="B7672" s="20" t="s">
        <v>13317</v>
      </c>
      <c r="C7672" s="21" t="s">
        <v>29</v>
      </c>
      <c r="D7672" s="21" t="s">
        <v>296</v>
      </c>
      <c r="E7672" s="23"/>
    </row>
    <row r="7673" spans="1:5" ht="20" customHeight="1">
      <c r="A7673" s="19" t="s">
        <v>13318</v>
      </c>
      <c r="B7673" s="20" t="s">
        <v>13317</v>
      </c>
      <c r="C7673" s="21" t="s">
        <v>29</v>
      </c>
      <c r="D7673" s="21" t="s">
        <v>296</v>
      </c>
      <c r="E7673" s="23"/>
    </row>
    <row r="7674" spans="1:5" ht="20" customHeight="1">
      <c r="A7674" s="19" t="s">
        <v>13319</v>
      </c>
      <c r="B7674" s="20" t="s">
        <v>13320</v>
      </c>
      <c r="C7674" s="21" t="s">
        <v>162472</v>
      </c>
      <c r="D7674" s="21" t="s">
        <v>345</v>
      </c>
      <c r="E7674" s="23"/>
    </row>
    <row r="7675" spans="1:5" ht="20" customHeight="1">
      <c r="A7675" s="19" t="s">
        <v>13321</v>
      </c>
      <c r="B7675" s="20" t="s">
        <v>13322</v>
      </c>
      <c r="C7675" s="22">
        <v>-952</v>
      </c>
      <c r="D7675" s="21" t="s">
        <v>296</v>
      </c>
      <c r="E7675" s="23"/>
    </row>
    <row r="7676" spans="1:5" ht="20" customHeight="1">
      <c r="A7676" s="19" t="s">
        <v>13323</v>
      </c>
      <c r="B7676" s="20" t="s">
        <v>13322</v>
      </c>
      <c r="C7676" s="22">
        <v>-952</v>
      </c>
      <c r="D7676" s="21" t="s">
        <v>296</v>
      </c>
      <c r="E7676" s="23"/>
    </row>
    <row r="7677" spans="1:5" ht="20" customHeight="1">
      <c r="A7677" s="19" t="s">
        <v>13324</v>
      </c>
      <c r="B7677" s="20" t="s">
        <v>13325</v>
      </c>
      <c r="C7677" s="21" t="s">
        <v>162473</v>
      </c>
      <c r="D7677" s="21" t="s">
        <v>296</v>
      </c>
      <c r="E7677" s="23"/>
    </row>
    <row r="7678" spans="1:5" ht="20" customHeight="1">
      <c r="A7678" s="19" t="s">
        <v>13326</v>
      </c>
      <c r="B7678" s="20" t="s">
        <v>13327</v>
      </c>
      <c r="C7678" s="21" t="s">
        <v>162474</v>
      </c>
      <c r="D7678" s="21" t="s">
        <v>345</v>
      </c>
      <c r="E7678" s="23"/>
    </row>
    <row r="7679" spans="1:5" ht="20" customHeight="1">
      <c r="A7679" s="19" t="s">
        <v>13328</v>
      </c>
      <c r="B7679" s="20" t="s">
        <v>13327</v>
      </c>
      <c r="C7679" s="21" t="s">
        <v>162474</v>
      </c>
      <c r="D7679" s="21" t="s">
        <v>345</v>
      </c>
      <c r="E7679" s="23"/>
    </row>
    <row r="7680" spans="1:5" ht="20" customHeight="1">
      <c r="A7680" s="19" t="s">
        <v>13329</v>
      </c>
      <c r="B7680" s="20" t="s">
        <v>13330</v>
      </c>
      <c r="C7680" s="21" t="s">
        <v>162475</v>
      </c>
      <c r="D7680" s="21" t="s">
        <v>296</v>
      </c>
      <c r="E7680" s="23"/>
    </row>
    <row r="7681" spans="1:5" ht="20" customHeight="1">
      <c r="A7681" s="19" t="s">
        <v>13331</v>
      </c>
      <c r="B7681" s="20" t="s">
        <v>13332</v>
      </c>
      <c r="C7681" s="21" t="s">
        <v>161937</v>
      </c>
      <c r="D7681" s="21" t="s">
        <v>345</v>
      </c>
      <c r="E7681" s="23"/>
    </row>
    <row r="7682" spans="1:5" ht="20" customHeight="1">
      <c r="A7682" s="19" t="s">
        <v>13333</v>
      </c>
      <c r="B7682" s="20" t="s">
        <v>13334</v>
      </c>
      <c r="C7682" s="21" t="s">
        <v>162476</v>
      </c>
      <c r="D7682" s="21" t="s">
        <v>345</v>
      </c>
      <c r="E7682" s="23"/>
    </row>
    <row r="7683" spans="1:5" ht="20" customHeight="1">
      <c r="A7683" s="19" t="s">
        <v>13335</v>
      </c>
      <c r="B7683" s="20" t="s">
        <v>13334</v>
      </c>
      <c r="C7683" s="21" t="s">
        <v>162476</v>
      </c>
      <c r="D7683" s="21" t="s">
        <v>345</v>
      </c>
      <c r="E7683" s="23"/>
    </row>
    <row r="7684" spans="1:5" ht="20" customHeight="1">
      <c r="A7684" s="19" t="s">
        <v>13336</v>
      </c>
      <c r="B7684" s="20" t="s">
        <v>13337</v>
      </c>
      <c r="C7684" s="21" t="s">
        <v>162477</v>
      </c>
      <c r="D7684" s="21" t="s">
        <v>345</v>
      </c>
      <c r="E7684" s="23"/>
    </row>
    <row r="7685" spans="1:5" ht="20" customHeight="1">
      <c r="A7685" s="19" t="s">
        <v>13338</v>
      </c>
      <c r="B7685" s="20" t="s">
        <v>13339</v>
      </c>
      <c r="C7685" s="21" t="s">
        <v>162478</v>
      </c>
      <c r="D7685" s="21" t="s">
        <v>296</v>
      </c>
      <c r="E7685" s="23"/>
    </row>
    <row r="7686" spans="1:5" ht="20" customHeight="1">
      <c r="A7686" s="19" t="s">
        <v>13340</v>
      </c>
      <c r="B7686" s="20" t="s">
        <v>13339</v>
      </c>
      <c r="C7686" s="21" t="s">
        <v>162478</v>
      </c>
      <c r="D7686" s="21" t="s">
        <v>296</v>
      </c>
      <c r="E7686" s="23"/>
    </row>
    <row r="7687" spans="1:5" ht="20" customHeight="1">
      <c r="A7687" s="19" t="s">
        <v>13341</v>
      </c>
      <c r="B7687" s="20" t="s">
        <v>13342</v>
      </c>
      <c r="C7687" s="22">
        <v>172</v>
      </c>
      <c r="D7687" s="21" t="s">
        <v>345</v>
      </c>
      <c r="E7687" s="23"/>
    </row>
    <row r="7688" spans="1:5" ht="20" customHeight="1">
      <c r="A7688" s="19" t="s">
        <v>13343</v>
      </c>
      <c r="B7688" s="20" t="s">
        <v>13344</v>
      </c>
      <c r="C7688" s="21" t="s">
        <v>162479</v>
      </c>
      <c r="D7688" s="21" t="s">
        <v>296</v>
      </c>
      <c r="E7688" s="23"/>
    </row>
    <row r="7689" spans="1:5" ht="20" customHeight="1">
      <c r="A7689" s="19" t="s">
        <v>13345</v>
      </c>
      <c r="B7689" s="20" t="s">
        <v>13346</v>
      </c>
      <c r="C7689" s="21" t="s">
        <v>162480</v>
      </c>
      <c r="D7689" s="21" t="s">
        <v>345</v>
      </c>
      <c r="E7689" s="23"/>
    </row>
    <row r="7690" spans="1:5" ht="20" customHeight="1">
      <c r="A7690" s="19" t="s">
        <v>13347</v>
      </c>
      <c r="B7690" s="20" t="s">
        <v>13346</v>
      </c>
      <c r="C7690" s="21" t="s">
        <v>162480</v>
      </c>
      <c r="D7690" s="21" t="s">
        <v>345</v>
      </c>
      <c r="E7690" s="23"/>
    </row>
    <row r="7691" spans="1:5" ht="20" customHeight="1">
      <c r="A7691" s="19" t="s">
        <v>13348</v>
      </c>
      <c r="B7691" s="20" t="s">
        <v>13349</v>
      </c>
      <c r="C7691" s="21" t="s">
        <v>162481</v>
      </c>
      <c r="D7691" s="21" t="s">
        <v>296</v>
      </c>
      <c r="E7691" s="23"/>
    </row>
    <row r="7692" spans="1:5" ht="20" customHeight="1">
      <c r="A7692" s="19" t="s">
        <v>13350</v>
      </c>
      <c r="B7692" s="20" t="s">
        <v>13349</v>
      </c>
      <c r="C7692" s="21" t="s">
        <v>162481</v>
      </c>
      <c r="D7692" s="21" t="s">
        <v>296</v>
      </c>
      <c r="E7692" s="23"/>
    </row>
    <row r="7693" spans="1:5" ht="20" customHeight="1">
      <c r="A7693" s="19" t="s">
        <v>13351</v>
      </c>
      <c r="B7693" s="20" t="s">
        <v>13352</v>
      </c>
      <c r="C7693" s="21" t="s">
        <v>162482</v>
      </c>
      <c r="D7693" s="21" t="s">
        <v>345</v>
      </c>
      <c r="E7693" s="23"/>
    </row>
    <row r="7694" spans="1:5" ht="20" customHeight="1">
      <c r="A7694" s="19" t="s">
        <v>13353</v>
      </c>
      <c r="B7694" s="20" t="s">
        <v>13354</v>
      </c>
      <c r="C7694" s="21" t="s">
        <v>162483</v>
      </c>
      <c r="D7694" s="21" t="s">
        <v>296</v>
      </c>
      <c r="E7694" s="23"/>
    </row>
    <row r="7695" spans="1:5" ht="20" customHeight="1">
      <c r="A7695" s="19" t="s">
        <v>13355</v>
      </c>
      <c r="B7695" s="20" t="s">
        <v>13356</v>
      </c>
      <c r="C7695" s="21" t="s">
        <v>162484</v>
      </c>
      <c r="D7695" s="21" t="s">
        <v>296</v>
      </c>
      <c r="E7695" s="23"/>
    </row>
    <row r="7696" spans="1:5" ht="20" customHeight="1">
      <c r="A7696" s="19" t="s">
        <v>13357</v>
      </c>
      <c r="B7696" s="20" t="s">
        <v>13358</v>
      </c>
      <c r="C7696" s="21" t="s">
        <v>162485</v>
      </c>
      <c r="D7696" s="21" t="s">
        <v>345</v>
      </c>
      <c r="E7696" s="23"/>
    </row>
    <row r="7697" spans="1:5" ht="20" customHeight="1">
      <c r="A7697" s="19" t="s">
        <v>13359</v>
      </c>
      <c r="B7697" s="20" t="s">
        <v>13360</v>
      </c>
      <c r="C7697" s="21" t="s">
        <v>162486</v>
      </c>
      <c r="D7697" s="21" t="s">
        <v>345</v>
      </c>
      <c r="E7697" s="23"/>
    </row>
    <row r="7698" spans="1:5" ht="20" customHeight="1">
      <c r="A7698" s="19" t="s">
        <v>13361</v>
      </c>
      <c r="B7698" s="20" t="s">
        <v>13362</v>
      </c>
      <c r="C7698" s="21" t="s">
        <v>162487</v>
      </c>
      <c r="D7698" s="21" t="s">
        <v>345</v>
      </c>
      <c r="E7698" s="23"/>
    </row>
    <row r="7699" spans="1:5" ht="20" customHeight="1">
      <c r="A7699" s="19" t="s">
        <v>13363</v>
      </c>
      <c r="B7699" s="20" t="s">
        <v>13364</v>
      </c>
      <c r="C7699" s="21" t="s">
        <v>162488</v>
      </c>
      <c r="D7699" s="21" t="s">
        <v>345</v>
      </c>
      <c r="E7699" s="23"/>
    </row>
    <row r="7700" spans="1:5" ht="20" customHeight="1">
      <c r="A7700" s="19" t="s">
        <v>13365</v>
      </c>
      <c r="B7700" s="20" t="s">
        <v>13364</v>
      </c>
      <c r="C7700" s="21" t="s">
        <v>162488</v>
      </c>
      <c r="D7700" s="21" t="s">
        <v>345</v>
      </c>
      <c r="E7700" s="23"/>
    </row>
    <row r="7701" spans="1:5" ht="20" customHeight="1">
      <c r="A7701" s="19" t="s">
        <v>13366</v>
      </c>
      <c r="B7701" s="20" t="s">
        <v>13364</v>
      </c>
      <c r="C7701" s="21" t="s">
        <v>162488</v>
      </c>
      <c r="D7701" s="21" t="s">
        <v>345</v>
      </c>
      <c r="E7701" s="23"/>
    </row>
    <row r="7702" spans="1:5" ht="20" customHeight="1">
      <c r="A7702" s="19" t="s">
        <v>13367</v>
      </c>
      <c r="B7702" s="20" t="s">
        <v>13368</v>
      </c>
      <c r="C7702" s="21" t="s">
        <v>162489</v>
      </c>
      <c r="D7702" s="21" t="s">
        <v>345</v>
      </c>
      <c r="E7702" s="23"/>
    </row>
    <row r="7703" spans="1:5" ht="20" customHeight="1">
      <c r="A7703" s="19" t="s">
        <v>13369</v>
      </c>
      <c r="B7703" s="20" t="s">
        <v>13370</v>
      </c>
      <c r="C7703" s="21" t="s">
        <v>162490</v>
      </c>
      <c r="D7703" s="21" t="s">
        <v>139</v>
      </c>
      <c r="E7703" s="23"/>
    </row>
    <row r="7704" spans="1:5" ht="20" customHeight="1">
      <c r="A7704" s="19" t="s">
        <v>13371</v>
      </c>
      <c r="B7704" s="20" t="s">
        <v>13372</v>
      </c>
      <c r="C7704" s="21" t="s">
        <v>162491</v>
      </c>
      <c r="D7704" s="21" t="s">
        <v>296</v>
      </c>
      <c r="E7704" s="23"/>
    </row>
    <row r="7705" spans="1:5" ht="20" customHeight="1">
      <c r="A7705" s="19" t="s">
        <v>13373</v>
      </c>
      <c r="B7705" s="20" t="s">
        <v>13372</v>
      </c>
      <c r="C7705" s="21" t="s">
        <v>162491</v>
      </c>
      <c r="D7705" s="21" t="s">
        <v>296</v>
      </c>
      <c r="E7705" s="23"/>
    </row>
    <row r="7706" spans="1:5" ht="20" customHeight="1">
      <c r="A7706" s="19" t="s">
        <v>13374</v>
      </c>
      <c r="B7706" s="20" t="s">
        <v>13372</v>
      </c>
      <c r="C7706" s="21" t="s">
        <v>162491</v>
      </c>
      <c r="D7706" s="21" t="s">
        <v>296</v>
      </c>
      <c r="E7706" s="23"/>
    </row>
    <row r="7707" spans="1:5" ht="20" customHeight="1">
      <c r="A7707" s="19" t="s">
        <v>13375</v>
      </c>
      <c r="B7707" s="20" t="s">
        <v>13376</v>
      </c>
      <c r="C7707" s="21" t="s">
        <v>162492</v>
      </c>
      <c r="D7707" s="21" t="s">
        <v>345</v>
      </c>
      <c r="E7707" s="23"/>
    </row>
    <row r="7708" spans="1:5" ht="20" customHeight="1">
      <c r="A7708" s="19" t="s">
        <v>13377</v>
      </c>
      <c r="B7708" s="20" t="s">
        <v>13376</v>
      </c>
      <c r="C7708" s="21" t="s">
        <v>162492</v>
      </c>
      <c r="D7708" s="21" t="s">
        <v>345</v>
      </c>
      <c r="E7708" s="23"/>
    </row>
    <row r="7709" spans="1:5" ht="20" customHeight="1">
      <c r="A7709" s="19" t="s">
        <v>13378</v>
      </c>
      <c r="B7709" s="20" t="s">
        <v>13379</v>
      </c>
      <c r="C7709" s="21" t="s">
        <v>162493</v>
      </c>
      <c r="D7709" s="21" t="s">
        <v>345</v>
      </c>
      <c r="E7709" s="23"/>
    </row>
    <row r="7710" spans="1:5" ht="20" customHeight="1">
      <c r="A7710" s="19" t="s">
        <v>13380</v>
      </c>
      <c r="B7710" s="20" t="s">
        <v>13381</v>
      </c>
      <c r="C7710" s="21" t="s">
        <v>162494</v>
      </c>
      <c r="D7710" s="21" t="s">
        <v>345</v>
      </c>
      <c r="E7710" s="23"/>
    </row>
    <row r="7711" spans="1:5" ht="20" customHeight="1">
      <c r="A7711" s="19" t="s">
        <v>13382</v>
      </c>
      <c r="B7711" s="20" t="s">
        <v>13383</v>
      </c>
      <c r="C7711" s="21" t="s">
        <v>162495</v>
      </c>
      <c r="D7711" s="21" t="s">
        <v>345</v>
      </c>
      <c r="E7711" s="23"/>
    </row>
    <row r="7712" spans="1:5" ht="20" customHeight="1">
      <c r="A7712" s="19" t="s">
        <v>13384</v>
      </c>
      <c r="B7712" s="20" t="s">
        <v>13385</v>
      </c>
      <c r="C7712" s="21" t="s">
        <v>162496</v>
      </c>
      <c r="D7712" s="21" t="s">
        <v>296</v>
      </c>
      <c r="E7712" s="23"/>
    </row>
    <row r="7713" spans="1:5" ht="20" customHeight="1">
      <c r="A7713" s="19" t="s">
        <v>13386</v>
      </c>
      <c r="B7713" s="20" t="s">
        <v>13387</v>
      </c>
      <c r="C7713" s="21" t="s">
        <v>157096</v>
      </c>
      <c r="D7713" s="21" t="s">
        <v>345</v>
      </c>
      <c r="E7713" s="23"/>
    </row>
    <row r="7714" spans="1:5" ht="20" customHeight="1">
      <c r="A7714" s="19" t="s">
        <v>13388</v>
      </c>
      <c r="B7714" s="20" t="s">
        <v>13387</v>
      </c>
      <c r="C7714" s="21" t="s">
        <v>157096</v>
      </c>
      <c r="D7714" s="21" t="s">
        <v>345</v>
      </c>
      <c r="E7714" s="23"/>
    </row>
    <row r="7715" spans="1:5" ht="20" customHeight="1">
      <c r="A7715" s="19" t="s">
        <v>13389</v>
      </c>
      <c r="B7715" s="20" t="s">
        <v>13390</v>
      </c>
      <c r="C7715" s="21" t="s">
        <v>162497</v>
      </c>
      <c r="D7715" s="21" t="s">
        <v>296</v>
      </c>
      <c r="E7715" s="23"/>
    </row>
    <row r="7716" spans="1:5" ht="20" customHeight="1">
      <c r="A7716" s="19" t="s">
        <v>13391</v>
      </c>
      <c r="B7716" s="20" t="s">
        <v>13392</v>
      </c>
      <c r="C7716" s="21" t="s">
        <v>162498</v>
      </c>
      <c r="D7716" s="21" t="s">
        <v>296</v>
      </c>
      <c r="E7716" s="23"/>
    </row>
    <row r="7717" spans="1:5" ht="20" customHeight="1">
      <c r="A7717" s="19" t="s">
        <v>13393</v>
      </c>
      <c r="B7717" s="20" t="s">
        <v>13392</v>
      </c>
      <c r="C7717" s="21" t="s">
        <v>162498</v>
      </c>
      <c r="D7717" s="21" t="s">
        <v>296</v>
      </c>
      <c r="E7717" s="23"/>
    </row>
    <row r="7718" spans="1:5" ht="20" customHeight="1">
      <c r="A7718" s="19" t="s">
        <v>13394</v>
      </c>
      <c r="B7718" s="20" t="s">
        <v>13395</v>
      </c>
      <c r="C7718" s="21" t="s">
        <v>162499</v>
      </c>
      <c r="D7718" s="21" t="s">
        <v>296</v>
      </c>
      <c r="E7718" s="23"/>
    </row>
    <row r="7719" spans="1:5" ht="20" customHeight="1">
      <c r="A7719" s="19" t="s">
        <v>13396</v>
      </c>
      <c r="B7719" s="20" t="s">
        <v>13395</v>
      </c>
      <c r="C7719" s="21" t="s">
        <v>162499</v>
      </c>
      <c r="D7719" s="21" t="s">
        <v>296</v>
      </c>
      <c r="E7719" s="23"/>
    </row>
    <row r="7720" spans="1:5" ht="20" customHeight="1">
      <c r="A7720" s="19" t="s">
        <v>13397</v>
      </c>
      <c r="B7720" s="20" t="s">
        <v>13398</v>
      </c>
      <c r="C7720" s="21" t="s">
        <v>162500</v>
      </c>
      <c r="D7720" s="21" t="s">
        <v>345</v>
      </c>
      <c r="E7720" s="23"/>
    </row>
    <row r="7721" spans="1:5" ht="20" customHeight="1">
      <c r="A7721" s="19" t="s">
        <v>13399</v>
      </c>
      <c r="B7721" s="20" t="s">
        <v>13400</v>
      </c>
      <c r="C7721" s="21" t="s">
        <v>162501</v>
      </c>
      <c r="D7721" s="21" t="s">
        <v>296</v>
      </c>
      <c r="E7721" s="23"/>
    </row>
    <row r="7722" spans="1:5" ht="20" customHeight="1">
      <c r="A7722" s="19" t="s">
        <v>13401</v>
      </c>
      <c r="B7722" s="20" t="s">
        <v>13400</v>
      </c>
      <c r="C7722" s="21" t="s">
        <v>162501</v>
      </c>
      <c r="D7722" s="21" t="s">
        <v>296</v>
      </c>
      <c r="E7722" s="23"/>
    </row>
    <row r="7723" spans="1:5" ht="20" customHeight="1">
      <c r="A7723" s="19" t="s">
        <v>13402</v>
      </c>
      <c r="B7723" s="20" t="s">
        <v>13403</v>
      </c>
      <c r="C7723" s="21" t="s">
        <v>162502</v>
      </c>
      <c r="D7723" s="21" t="s">
        <v>345</v>
      </c>
      <c r="E7723" s="23"/>
    </row>
    <row r="7724" spans="1:5" ht="20" customHeight="1">
      <c r="A7724" s="19" t="s">
        <v>13404</v>
      </c>
      <c r="B7724" s="20" t="s">
        <v>13405</v>
      </c>
      <c r="C7724" s="21" t="s">
        <v>162503</v>
      </c>
      <c r="D7724" s="21" t="s">
        <v>345</v>
      </c>
      <c r="E7724" s="23"/>
    </row>
    <row r="7725" spans="1:5" ht="20" customHeight="1">
      <c r="A7725" s="19" t="s">
        <v>13406</v>
      </c>
      <c r="B7725" s="20" t="s">
        <v>13407</v>
      </c>
      <c r="C7725" s="21" t="s">
        <v>162504</v>
      </c>
      <c r="D7725" s="21" t="s">
        <v>345</v>
      </c>
      <c r="E7725" s="23"/>
    </row>
    <row r="7726" spans="1:5" ht="20" customHeight="1">
      <c r="A7726" s="19" t="s">
        <v>13408</v>
      </c>
      <c r="B7726" s="20" t="s">
        <v>13409</v>
      </c>
      <c r="C7726" s="21" t="s">
        <v>162505</v>
      </c>
      <c r="D7726" s="21" t="s">
        <v>345</v>
      </c>
      <c r="E7726" s="23"/>
    </row>
    <row r="7727" spans="1:5" ht="20" customHeight="1">
      <c r="A7727" s="19" t="s">
        <v>13410</v>
      </c>
      <c r="B7727" s="20" t="s">
        <v>13411</v>
      </c>
      <c r="C7727" s="21" t="s">
        <v>158790</v>
      </c>
      <c r="D7727" s="21" t="s">
        <v>296</v>
      </c>
      <c r="E7727" s="23"/>
    </row>
    <row r="7728" spans="1:5" ht="20" customHeight="1">
      <c r="A7728" s="19" t="s">
        <v>13412</v>
      </c>
      <c r="B7728" s="20" t="s">
        <v>13413</v>
      </c>
      <c r="C7728" s="21" t="s">
        <v>162371</v>
      </c>
      <c r="D7728" s="21" t="s">
        <v>296</v>
      </c>
      <c r="E7728" s="23"/>
    </row>
    <row r="7729" spans="1:5" ht="20" customHeight="1">
      <c r="A7729" s="19" t="s">
        <v>13414</v>
      </c>
      <c r="B7729" s="20" t="s">
        <v>13413</v>
      </c>
      <c r="C7729" s="21" t="s">
        <v>162371</v>
      </c>
      <c r="D7729" s="21" t="s">
        <v>296</v>
      </c>
      <c r="E7729" s="23"/>
    </row>
    <row r="7730" spans="1:5" ht="20" customHeight="1">
      <c r="A7730" s="19" t="s">
        <v>13415</v>
      </c>
      <c r="B7730" s="20" t="s">
        <v>13416</v>
      </c>
      <c r="C7730" s="21" t="s">
        <v>162506</v>
      </c>
      <c r="D7730" s="21" t="s">
        <v>296</v>
      </c>
      <c r="E7730" s="23"/>
    </row>
    <row r="7731" spans="1:5" ht="20" customHeight="1">
      <c r="A7731" s="19" t="s">
        <v>13417</v>
      </c>
      <c r="B7731" s="20" t="s">
        <v>13416</v>
      </c>
      <c r="C7731" s="21" t="s">
        <v>162506</v>
      </c>
      <c r="D7731" s="21" t="s">
        <v>296</v>
      </c>
      <c r="E7731" s="23"/>
    </row>
    <row r="7732" spans="1:5" ht="20" customHeight="1">
      <c r="A7732" s="19" t="s">
        <v>13418</v>
      </c>
      <c r="B7732" s="20" t="s">
        <v>13419</v>
      </c>
      <c r="C7732" s="21" t="s">
        <v>162507</v>
      </c>
      <c r="D7732" s="21" t="s">
        <v>345</v>
      </c>
      <c r="E7732" s="23"/>
    </row>
    <row r="7733" spans="1:5" ht="20" customHeight="1">
      <c r="A7733" s="19" t="s">
        <v>13420</v>
      </c>
      <c r="B7733" s="20" t="s">
        <v>13419</v>
      </c>
      <c r="C7733" s="21" t="s">
        <v>162507</v>
      </c>
      <c r="D7733" s="21" t="s">
        <v>345</v>
      </c>
      <c r="E7733" s="23"/>
    </row>
    <row r="7734" spans="1:5" ht="20" customHeight="1">
      <c r="A7734" s="19" t="s">
        <v>13421</v>
      </c>
      <c r="B7734" s="20" t="s">
        <v>13422</v>
      </c>
      <c r="C7734" s="21" t="s">
        <v>162508</v>
      </c>
      <c r="D7734" s="21" t="s">
        <v>296</v>
      </c>
      <c r="E7734" s="23"/>
    </row>
    <row r="7735" spans="1:5" ht="20" customHeight="1">
      <c r="A7735" s="19" t="s">
        <v>13423</v>
      </c>
      <c r="B7735" s="20" t="s">
        <v>13422</v>
      </c>
      <c r="C7735" s="21" t="s">
        <v>162508</v>
      </c>
      <c r="D7735" s="21" t="s">
        <v>296</v>
      </c>
      <c r="E7735" s="23"/>
    </row>
    <row r="7736" spans="1:5" ht="20" customHeight="1">
      <c r="A7736" s="19" t="s">
        <v>13424</v>
      </c>
      <c r="B7736" s="20" t="s">
        <v>13425</v>
      </c>
      <c r="C7736" s="21" t="s">
        <v>162509</v>
      </c>
      <c r="D7736" s="21" t="s">
        <v>296</v>
      </c>
      <c r="E7736" s="23"/>
    </row>
    <row r="7737" spans="1:5" ht="20" customHeight="1">
      <c r="A7737" s="19" t="s">
        <v>13426</v>
      </c>
      <c r="B7737" s="20" t="s">
        <v>13425</v>
      </c>
      <c r="C7737" s="21" t="s">
        <v>162509</v>
      </c>
      <c r="D7737" s="21" t="s">
        <v>296</v>
      </c>
      <c r="E7737" s="23"/>
    </row>
    <row r="7738" spans="1:5" ht="20" customHeight="1">
      <c r="A7738" s="19" t="s">
        <v>13427</v>
      </c>
      <c r="B7738" s="20" t="s">
        <v>13425</v>
      </c>
      <c r="C7738" s="21" t="s">
        <v>162509</v>
      </c>
      <c r="D7738" s="21" t="s">
        <v>296</v>
      </c>
      <c r="E7738" s="23"/>
    </row>
    <row r="7739" spans="1:5" ht="20" customHeight="1">
      <c r="A7739" s="19" t="s">
        <v>13428</v>
      </c>
      <c r="B7739" s="20" t="s">
        <v>13429</v>
      </c>
      <c r="C7739" s="21" t="s">
        <v>162510</v>
      </c>
      <c r="D7739" s="21" t="s">
        <v>345</v>
      </c>
      <c r="E7739" s="23"/>
    </row>
    <row r="7740" spans="1:5" ht="20" customHeight="1">
      <c r="A7740" s="19" t="s">
        <v>13430</v>
      </c>
      <c r="B7740" s="20" t="s">
        <v>13431</v>
      </c>
      <c r="C7740" s="21" t="s">
        <v>162511</v>
      </c>
      <c r="D7740" s="21" t="s">
        <v>296</v>
      </c>
      <c r="E7740" s="23"/>
    </row>
    <row r="7741" spans="1:5" ht="20" customHeight="1">
      <c r="A7741" s="19" t="s">
        <v>13432</v>
      </c>
      <c r="B7741" s="20" t="s">
        <v>13433</v>
      </c>
      <c r="C7741" s="21" t="s">
        <v>162512</v>
      </c>
      <c r="D7741" s="21" t="s">
        <v>345</v>
      </c>
      <c r="E7741" s="23"/>
    </row>
    <row r="7742" spans="1:5" ht="20" customHeight="1">
      <c r="A7742" s="19" t="s">
        <v>13434</v>
      </c>
      <c r="B7742" s="20" t="s">
        <v>13433</v>
      </c>
      <c r="C7742" s="21" t="s">
        <v>162512</v>
      </c>
      <c r="D7742" s="21" t="s">
        <v>345</v>
      </c>
      <c r="E7742" s="23"/>
    </row>
    <row r="7743" spans="1:5" ht="20" customHeight="1">
      <c r="A7743" s="19" t="s">
        <v>13435</v>
      </c>
      <c r="B7743" s="20" t="s">
        <v>13436</v>
      </c>
      <c r="C7743" s="21" t="s">
        <v>162513</v>
      </c>
      <c r="D7743" s="21" t="s">
        <v>345</v>
      </c>
      <c r="E7743" s="23"/>
    </row>
    <row r="7744" spans="1:5" ht="20" customHeight="1">
      <c r="A7744" s="19" t="s">
        <v>13437</v>
      </c>
      <c r="B7744" s="20" t="s">
        <v>13438</v>
      </c>
      <c r="C7744" s="21" t="s">
        <v>162514</v>
      </c>
      <c r="D7744" s="21" t="s">
        <v>296</v>
      </c>
      <c r="E7744" s="23"/>
    </row>
    <row r="7745" spans="1:5" ht="20" customHeight="1">
      <c r="A7745" s="19" t="s">
        <v>13439</v>
      </c>
      <c r="B7745" s="20" t="s">
        <v>13440</v>
      </c>
      <c r="C7745" s="21" t="s">
        <v>162515</v>
      </c>
      <c r="D7745" s="21" t="s">
        <v>296</v>
      </c>
      <c r="E7745" s="23"/>
    </row>
    <row r="7746" spans="1:5" ht="20" customHeight="1">
      <c r="A7746" s="19" t="s">
        <v>13441</v>
      </c>
      <c r="B7746" s="20" t="s">
        <v>13442</v>
      </c>
      <c r="C7746" s="21" t="s">
        <v>162516</v>
      </c>
      <c r="D7746" s="21" t="s">
        <v>296</v>
      </c>
      <c r="E7746" s="23"/>
    </row>
    <row r="7747" spans="1:5" ht="20" customHeight="1">
      <c r="A7747" s="19" t="s">
        <v>13443</v>
      </c>
      <c r="B7747" s="20" t="s">
        <v>13442</v>
      </c>
      <c r="C7747" s="21" t="s">
        <v>162516</v>
      </c>
      <c r="D7747" s="21" t="s">
        <v>296</v>
      </c>
      <c r="E7747" s="23"/>
    </row>
    <row r="7748" spans="1:5" ht="20" customHeight="1">
      <c r="A7748" s="19" t="s">
        <v>13444</v>
      </c>
      <c r="B7748" s="20" t="s">
        <v>13445</v>
      </c>
      <c r="C7748" s="21" t="s">
        <v>162517</v>
      </c>
      <c r="D7748" s="21" t="s">
        <v>345</v>
      </c>
      <c r="E7748" s="23"/>
    </row>
    <row r="7749" spans="1:5" ht="20" customHeight="1">
      <c r="A7749" s="19" t="s">
        <v>13446</v>
      </c>
      <c r="B7749" s="20" t="s">
        <v>13447</v>
      </c>
      <c r="C7749" s="21" t="s">
        <v>162518</v>
      </c>
      <c r="D7749" s="21" t="s">
        <v>296</v>
      </c>
      <c r="E7749" s="23"/>
    </row>
    <row r="7750" spans="1:5" ht="20" customHeight="1">
      <c r="A7750" s="19" t="s">
        <v>13448</v>
      </c>
      <c r="B7750" s="20" t="s">
        <v>13447</v>
      </c>
      <c r="C7750" s="21" t="s">
        <v>162518</v>
      </c>
      <c r="D7750" s="21" t="s">
        <v>296</v>
      </c>
      <c r="E7750" s="23"/>
    </row>
    <row r="7751" spans="1:5" ht="20" customHeight="1">
      <c r="A7751" s="19" t="s">
        <v>13449</v>
      </c>
      <c r="B7751" s="20" t="s">
        <v>13450</v>
      </c>
      <c r="C7751" s="21" t="s">
        <v>162519</v>
      </c>
      <c r="D7751" s="21" t="s">
        <v>296</v>
      </c>
      <c r="E7751" s="23"/>
    </row>
    <row r="7752" spans="1:5" ht="20" customHeight="1">
      <c r="A7752" s="19" t="s">
        <v>13451</v>
      </c>
      <c r="B7752" s="20" t="s">
        <v>13452</v>
      </c>
      <c r="C7752" s="21" t="s">
        <v>162520</v>
      </c>
      <c r="D7752" s="21" t="s">
        <v>296</v>
      </c>
      <c r="E7752" s="23"/>
    </row>
    <row r="7753" spans="1:5" ht="20" customHeight="1">
      <c r="A7753" s="19" t="s">
        <v>13453</v>
      </c>
      <c r="B7753" s="20" t="s">
        <v>13452</v>
      </c>
      <c r="C7753" s="21" t="s">
        <v>162520</v>
      </c>
      <c r="D7753" s="21" t="s">
        <v>296</v>
      </c>
      <c r="E7753" s="23"/>
    </row>
    <row r="7754" spans="1:5" ht="20" customHeight="1">
      <c r="A7754" s="19" t="s">
        <v>13454</v>
      </c>
      <c r="B7754" s="20" t="s">
        <v>13455</v>
      </c>
      <c r="C7754" s="21" t="s">
        <v>162521</v>
      </c>
      <c r="D7754" s="21" t="s">
        <v>296</v>
      </c>
      <c r="E7754" s="23"/>
    </row>
    <row r="7755" spans="1:5" ht="20" customHeight="1">
      <c r="A7755" s="19" t="s">
        <v>13456</v>
      </c>
      <c r="B7755" s="20" t="s">
        <v>13457</v>
      </c>
      <c r="C7755" s="21" t="s">
        <v>162522</v>
      </c>
      <c r="D7755" s="21" t="s">
        <v>345</v>
      </c>
      <c r="E7755" s="23"/>
    </row>
    <row r="7756" spans="1:5" ht="20" customHeight="1">
      <c r="A7756" s="19" t="s">
        <v>13458</v>
      </c>
      <c r="B7756" s="20" t="s">
        <v>13457</v>
      </c>
      <c r="C7756" s="21" t="s">
        <v>162522</v>
      </c>
      <c r="D7756" s="21" t="s">
        <v>345</v>
      </c>
      <c r="E7756" s="23"/>
    </row>
    <row r="7757" spans="1:5" ht="20" customHeight="1">
      <c r="A7757" s="19" t="s">
        <v>13459</v>
      </c>
      <c r="B7757" s="20" t="s">
        <v>13460</v>
      </c>
      <c r="C7757" s="21" t="s">
        <v>158521</v>
      </c>
      <c r="D7757" s="21" t="s">
        <v>345</v>
      </c>
      <c r="E7757" s="23"/>
    </row>
    <row r="7758" spans="1:5" ht="20" customHeight="1">
      <c r="A7758" s="19" t="s">
        <v>13461</v>
      </c>
      <c r="B7758" s="20" t="s">
        <v>13462</v>
      </c>
      <c r="C7758" s="21" t="s">
        <v>162523</v>
      </c>
      <c r="D7758" s="21" t="s">
        <v>296</v>
      </c>
      <c r="E7758" s="23"/>
    </row>
    <row r="7759" spans="1:5" ht="20" customHeight="1">
      <c r="A7759" s="19" t="s">
        <v>13463</v>
      </c>
      <c r="B7759" s="20" t="s">
        <v>13462</v>
      </c>
      <c r="C7759" s="21" t="s">
        <v>162523</v>
      </c>
      <c r="D7759" s="21" t="s">
        <v>296</v>
      </c>
      <c r="E7759" s="23"/>
    </row>
    <row r="7760" spans="1:5" ht="20" customHeight="1">
      <c r="A7760" s="19" t="s">
        <v>13464</v>
      </c>
      <c r="B7760" s="20" t="s">
        <v>13465</v>
      </c>
      <c r="C7760" s="21" t="s">
        <v>162524</v>
      </c>
      <c r="D7760" s="21" t="s">
        <v>296</v>
      </c>
      <c r="E7760" s="23"/>
    </row>
    <row r="7761" spans="1:5" ht="20" customHeight="1">
      <c r="A7761" s="19" t="s">
        <v>13466</v>
      </c>
      <c r="B7761" s="20" t="s">
        <v>13467</v>
      </c>
      <c r="C7761" s="21" t="s">
        <v>162525</v>
      </c>
      <c r="D7761" s="21" t="s">
        <v>296</v>
      </c>
      <c r="E7761" s="23"/>
    </row>
    <row r="7762" spans="1:5" ht="20" customHeight="1">
      <c r="A7762" s="19" t="s">
        <v>13468</v>
      </c>
      <c r="B7762" s="20" t="s">
        <v>13469</v>
      </c>
      <c r="C7762" s="21" t="s">
        <v>162526</v>
      </c>
      <c r="D7762" s="21" t="s">
        <v>345</v>
      </c>
      <c r="E7762" s="23"/>
    </row>
    <row r="7763" spans="1:5" ht="20" customHeight="1">
      <c r="A7763" s="19" t="s">
        <v>13470</v>
      </c>
      <c r="B7763" s="20" t="s">
        <v>13471</v>
      </c>
      <c r="C7763" s="21" t="s">
        <v>162527</v>
      </c>
      <c r="D7763" s="21" t="s">
        <v>345</v>
      </c>
      <c r="E7763" s="23"/>
    </row>
    <row r="7764" spans="1:5" ht="20" customHeight="1">
      <c r="A7764" s="19" t="s">
        <v>13472</v>
      </c>
      <c r="B7764" s="20" t="s">
        <v>13473</v>
      </c>
      <c r="C7764" s="21" t="s">
        <v>162528</v>
      </c>
      <c r="D7764" s="21" t="s">
        <v>296</v>
      </c>
      <c r="E7764" s="23"/>
    </row>
    <row r="7765" spans="1:5" ht="20" customHeight="1">
      <c r="A7765" s="19" t="s">
        <v>13474</v>
      </c>
      <c r="B7765" s="20" t="s">
        <v>13475</v>
      </c>
      <c r="C7765" s="21" t="s">
        <v>162529</v>
      </c>
      <c r="D7765" s="21" t="s">
        <v>345</v>
      </c>
      <c r="E7765" s="23"/>
    </row>
    <row r="7766" spans="1:5" ht="20" customHeight="1">
      <c r="A7766" s="19" t="s">
        <v>13476</v>
      </c>
      <c r="B7766" s="20" t="s">
        <v>13477</v>
      </c>
      <c r="C7766" s="21" t="s">
        <v>162530</v>
      </c>
      <c r="D7766" s="21" t="s">
        <v>296</v>
      </c>
      <c r="E7766" s="23"/>
    </row>
    <row r="7767" spans="1:5" ht="20" customHeight="1">
      <c r="A7767" s="19" t="s">
        <v>13478</v>
      </c>
      <c r="B7767" s="20" t="s">
        <v>13479</v>
      </c>
      <c r="C7767" s="21" t="s">
        <v>162531</v>
      </c>
      <c r="D7767" s="21" t="s">
        <v>345</v>
      </c>
      <c r="E7767" s="23"/>
    </row>
    <row r="7768" spans="1:5" ht="20" customHeight="1">
      <c r="A7768" s="19" t="s">
        <v>13480</v>
      </c>
      <c r="B7768" s="20" t="s">
        <v>13481</v>
      </c>
      <c r="C7768" s="21" t="s">
        <v>162532</v>
      </c>
      <c r="D7768" s="21" t="s">
        <v>296</v>
      </c>
      <c r="E7768" s="23"/>
    </row>
    <row r="7769" spans="1:5" ht="20" customHeight="1">
      <c r="A7769" s="19" t="s">
        <v>13482</v>
      </c>
      <c r="B7769" s="20" t="s">
        <v>13483</v>
      </c>
      <c r="C7769" s="21" t="s">
        <v>157427</v>
      </c>
      <c r="D7769" s="21" t="s">
        <v>345</v>
      </c>
      <c r="E7769" s="23"/>
    </row>
    <row r="7770" spans="1:5" ht="20" customHeight="1">
      <c r="A7770" s="19" t="s">
        <v>13484</v>
      </c>
      <c r="B7770" s="20" t="s">
        <v>13485</v>
      </c>
      <c r="C7770" s="21" t="s">
        <v>162533</v>
      </c>
      <c r="D7770" s="21" t="s">
        <v>345</v>
      </c>
      <c r="E7770" s="23"/>
    </row>
    <row r="7771" spans="1:5" ht="20" customHeight="1">
      <c r="A7771" s="19" t="s">
        <v>13486</v>
      </c>
      <c r="B7771" s="20" t="s">
        <v>13487</v>
      </c>
      <c r="C7771" s="21" t="s">
        <v>162534</v>
      </c>
      <c r="D7771" s="21" t="s">
        <v>345</v>
      </c>
      <c r="E7771" s="23"/>
    </row>
    <row r="7772" spans="1:5" ht="20" customHeight="1">
      <c r="A7772" s="19" t="s">
        <v>13488</v>
      </c>
      <c r="B7772" s="20" t="s">
        <v>13489</v>
      </c>
      <c r="C7772" s="21" t="s">
        <v>162535</v>
      </c>
      <c r="D7772" s="21" t="s">
        <v>345</v>
      </c>
      <c r="E7772" s="23"/>
    </row>
    <row r="7773" spans="1:5" ht="20" customHeight="1">
      <c r="A7773" s="19" t="s">
        <v>13490</v>
      </c>
      <c r="B7773" s="20" t="s">
        <v>13491</v>
      </c>
      <c r="C7773" s="21" t="s">
        <v>162536</v>
      </c>
      <c r="D7773" s="21" t="s">
        <v>296</v>
      </c>
      <c r="E7773" s="23"/>
    </row>
    <row r="7774" spans="1:5" ht="20" customHeight="1">
      <c r="A7774" s="19" t="s">
        <v>13492</v>
      </c>
      <c r="B7774" s="20" t="s">
        <v>13491</v>
      </c>
      <c r="C7774" s="21" t="s">
        <v>162536</v>
      </c>
      <c r="D7774" s="21" t="s">
        <v>296</v>
      </c>
      <c r="E7774" s="23"/>
    </row>
    <row r="7775" spans="1:5" ht="20" customHeight="1">
      <c r="A7775" s="19" t="s">
        <v>13493</v>
      </c>
      <c r="B7775" s="20" t="s">
        <v>13494</v>
      </c>
      <c r="C7775" s="21" t="s">
        <v>162537</v>
      </c>
      <c r="D7775" s="21" t="s">
        <v>296</v>
      </c>
      <c r="E7775" s="23"/>
    </row>
    <row r="7776" spans="1:5" ht="20" customHeight="1">
      <c r="A7776" s="19" t="s">
        <v>13495</v>
      </c>
      <c r="B7776" s="20" t="s">
        <v>13496</v>
      </c>
      <c r="C7776" s="21" t="s">
        <v>162538</v>
      </c>
      <c r="D7776" s="21" t="s">
        <v>296</v>
      </c>
      <c r="E7776" s="23"/>
    </row>
    <row r="7777" spans="1:5" ht="20" customHeight="1">
      <c r="A7777" s="19" t="s">
        <v>13497</v>
      </c>
      <c r="B7777" s="20" t="s">
        <v>13498</v>
      </c>
      <c r="C7777" s="21" t="s">
        <v>162539</v>
      </c>
      <c r="D7777" s="21" t="s">
        <v>345</v>
      </c>
      <c r="E7777" s="23"/>
    </row>
    <row r="7778" spans="1:5" ht="20" customHeight="1">
      <c r="A7778" s="19" t="s">
        <v>13499</v>
      </c>
      <c r="B7778" s="20" t="s">
        <v>13500</v>
      </c>
      <c r="C7778" s="21" t="s">
        <v>162540</v>
      </c>
      <c r="D7778" s="21" t="s">
        <v>345</v>
      </c>
      <c r="E7778" s="23"/>
    </row>
    <row r="7779" spans="1:5" ht="20" customHeight="1">
      <c r="A7779" s="19" t="s">
        <v>13501</v>
      </c>
      <c r="B7779" s="20" t="s">
        <v>13502</v>
      </c>
      <c r="C7779" s="21" t="s">
        <v>157483</v>
      </c>
      <c r="D7779" s="21" t="s">
        <v>345</v>
      </c>
      <c r="E7779" s="23"/>
    </row>
    <row r="7780" spans="1:5" ht="20" customHeight="1">
      <c r="A7780" s="19" t="s">
        <v>13503</v>
      </c>
      <c r="B7780" s="20" t="s">
        <v>13504</v>
      </c>
      <c r="C7780" s="21" t="s">
        <v>162541</v>
      </c>
      <c r="D7780" s="21" t="s">
        <v>345</v>
      </c>
      <c r="E7780" s="23"/>
    </row>
    <row r="7781" spans="1:5" ht="20" customHeight="1">
      <c r="A7781" s="19" t="s">
        <v>13505</v>
      </c>
      <c r="B7781" s="20" t="s">
        <v>13506</v>
      </c>
      <c r="C7781" s="21" t="s">
        <v>162542</v>
      </c>
      <c r="D7781" s="21" t="s">
        <v>345</v>
      </c>
      <c r="E7781" s="23"/>
    </row>
    <row r="7782" spans="1:5" ht="20" customHeight="1">
      <c r="A7782" s="19" t="s">
        <v>13507</v>
      </c>
      <c r="B7782" s="20" t="s">
        <v>13508</v>
      </c>
      <c r="C7782" s="21" t="s">
        <v>162543</v>
      </c>
      <c r="D7782" s="21" t="s">
        <v>345</v>
      </c>
      <c r="E7782" s="23"/>
    </row>
    <row r="7783" spans="1:5" ht="20" customHeight="1">
      <c r="A7783" s="19" t="s">
        <v>13509</v>
      </c>
      <c r="B7783" s="20" t="s">
        <v>13510</v>
      </c>
      <c r="C7783" s="21" t="s">
        <v>162544</v>
      </c>
      <c r="D7783" s="21" t="s">
        <v>345</v>
      </c>
      <c r="E7783" s="23"/>
    </row>
    <row r="7784" spans="1:5" ht="20" customHeight="1">
      <c r="A7784" s="19" t="s">
        <v>13511</v>
      </c>
      <c r="B7784" s="20" t="s">
        <v>13512</v>
      </c>
      <c r="C7784" s="21" t="s">
        <v>162545</v>
      </c>
      <c r="D7784" s="21" t="s">
        <v>345</v>
      </c>
      <c r="E7784" s="23"/>
    </row>
    <row r="7785" spans="1:5" ht="20" customHeight="1">
      <c r="A7785" s="19" t="s">
        <v>13513</v>
      </c>
      <c r="B7785" s="20" t="s">
        <v>13514</v>
      </c>
      <c r="C7785" s="21" t="s">
        <v>162546</v>
      </c>
      <c r="D7785" s="21" t="s">
        <v>345</v>
      </c>
      <c r="E7785" s="23"/>
    </row>
    <row r="7786" spans="1:5" ht="20" customHeight="1">
      <c r="A7786" s="19" t="s">
        <v>13515</v>
      </c>
      <c r="B7786" s="20" t="s">
        <v>13516</v>
      </c>
      <c r="C7786" s="21" t="s">
        <v>162547</v>
      </c>
      <c r="D7786" s="21" t="s">
        <v>345</v>
      </c>
      <c r="E7786" s="23"/>
    </row>
    <row r="7787" spans="1:5" ht="20" customHeight="1">
      <c r="A7787" s="19" t="s">
        <v>13517</v>
      </c>
      <c r="B7787" s="20" t="s">
        <v>13518</v>
      </c>
      <c r="C7787" s="21" t="s">
        <v>162548</v>
      </c>
      <c r="D7787" s="21" t="s">
        <v>345</v>
      </c>
      <c r="E7787" s="23"/>
    </row>
    <row r="7788" spans="1:5" ht="20" customHeight="1">
      <c r="A7788" s="19" t="s">
        <v>13519</v>
      </c>
      <c r="B7788" s="20" t="s">
        <v>13520</v>
      </c>
      <c r="C7788" s="21" t="s">
        <v>162549</v>
      </c>
      <c r="D7788" s="21" t="s">
        <v>296</v>
      </c>
      <c r="E7788" s="23"/>
    </row>
    <row r="7789" spans="1:5" ht="20" customHeight="1">
      <c r="A7789" s="19" t="s">
        <v>13521</v>
      </c>
      <c r="B7789" s="20" t="s">
        <v>13522</v>
      </c>
      <c r="C7789" s="21" t="s">
        <v>157396</v>
      </c>
      <c r="D7789" s="21" t="s">
        <v>345</v>
      </c>
      <c r="E7789" s="23"/>
    </row>
    <row r="7790" spans="1:5" ht="20" customHeight="1">
      <c r="A7790" s="19" t="s">
        <v>13523</v>
      </c>
      <c r="B7790" s="20" t="s">
        <v>13524</v>
      </c>
      <c r="C7790" s="21" t="s">
        <v>161717</v>
      </c>
      <c r="D7790" s="21" t="s">
        <v>296</v>
      </c>
      <c r="E7790" s="23"/>
    </row>
    <row r="7791" spans="1:5" ht="20" customHeight="1">
      <c r="A7791" s="19" t="s">
        <v>13525</v>
      </c>
      <c r="B7791" s="20" t="s">
        <v>13526</v>
      </c>
      <c r="C7791" s="21" t="s">
        <v>162550</v>
      </c>
      <c r="D7791" s="21" t="s">
        <v>345</v>
      </c>
      <c r="E7791" s="23"/>
    </row>
    <row r="7792" spans="1:5" ht="20" customHeight="1">
      <c r="A7792" s="19" t="s">
        <v>13527</v>
      </c>
      <c r="B7792" s="20" t="s">
        <v>13528</v>
      </c>
      <c r="C7792" s="21" t="s">
        <v>162551</v>
      </c>
      <c r="D7792" s="21" t="s">
        <v>345</v>
      </c>
      <c r="E7792" s="23"/>
    </row>
    <row r="7793" spans="1:5" ht="20" customHeight="1">
      <c r="A7793" s="19" t="s">
        <v>13529</v>
      </c>
      <c r="B7793" s="20" t="s">
        <v>13530</v>
      </c>
      <c r="C7793" s="21" t="s">
        <v>162552</v>
      </c>
      <c r="D7793" s="21" t="s">
        <v>139</v>
      </c>
      <c r="E7793" s="23"/>
    </row>
    <row r="7794" spans="1:5" ht="20" customHeight="1">
      <c r="A7794" s="19" t="s">
        <v>13531</v>
      </c>
      <c r="B7794" s="20" t="s">
        <v>13532</v>
      </c>
      <c r="C7794" s="21" t="s">
        <v>162553</v>
      </c>
      <c r="D7794" s="21" t="s">
        <v>345</v>
      </c>
      <c r="E7794" s="23"/>
    </row>
    <row r="7795" spans="1:5" ht="20" customHeight="1">
      <c r="A7795" s="19" t="s">
        <v>13533</v>
      </c>
      <c r="B7795" s="24">
        <v>100</v>
      </c>
      <c r="C7795" s="21" t="s">
        <v>162554</v>
      </c>
      <c r="D7795" s="21" t="s">
        <v>345</v>
      </c>
      <c r="E7795" s="23"/>
    </row>
    <row r="7796" spans="1:5" ht="20" customHeight="1">
      <c r="A7796" s="19" t="s">
        <v>13534</v>
      </c>
      <c r="B7796" s="20" t="s">
        <v>13535</v>
      </c>
      <c r="C7796" s="21" t="s">
        <v>162555</v>
      </c>
      <c r="D7796" s="21" t="s">
        <v>345</v>
      </c>
      <c r="E7796" s="23"/>
    </row>
    <row r="7797" spans="1:5" ht="20" customHeight="1">
      <c r="A7797" s="19" t="s">
        <v>13536</v>
      </c>
      <c r="B7797" s="20" t="s">
        <v>13537</v>
      </c>
      <c r="C7797" s="21" t="s">
        <v>162556</v>
      </c>
      <c r="D7797" s="21" t="s">
        <v>296</v>
      </c>
      <c r="E7797" s="23"/>
    </row>
    <row r="7798" spans="1:5" ht="20" customHeight="1">
      <c r="A7798" s="19" t="s">
        <v>13538</v>
      </c>
      <c r="B7798" s="20" t="s">
        <v>13539</v>
      </c>
      <c r="C7798" s="21" t="s">
        <v>162557</v>
      </c>
      <c r="D7798" s="21" t="s">
        <v>296</v>
      </c>
      <c r="E7798" s="23"/>
    </row>
    <row r="7799" spans="1:5" ht="20" customHeight="1">
      <c r="A7799" s="19" t="s">
        <v>13540</v>
      </c>
      <c r="B7799" s="20" t="s">
        <v>13541</v>
      </c>
      <c r="C7799" s="21" t="s">
        <v>162558</v>
      </c>
      <c r="D7799" s="21" t="s">
        <v>296</v>
      </c>
      <c r="E7799" s="23"/>
    </row>
    <row r="7800" spans="1:5" ht="20" customHeight="1">
      <c r="A7800" s="19" t="s">
        <v>13542</v>
      </c>
      <c r="B7800" s="20" t="s">
        <v>13543</v>
      </c>
      <c r="C7800" s="21" t="s">
        <v>162559</v>
      </c>
      <c r="D7800" s="21" t="s">
        <v>296</v>
      </c>
      <c r="E7800" s="23"/>
    </row>
    <row r="7801" spans="1:5" ht="20" customHeight="1">
      <c r="A7801" s="19" t="s">
        <v>13544</v>
      </c>
      <c r="B7801" s="20" t="s">
        <v>13543</v>
      </c>
      <c r="C7801" s="21" t="s">
        <v>162559</v>
      </c>
      <c r="D7801" s="21" t="s">
        <v>296</v>
      </c>
      <c r="E7801" s="23"/>
    </row>
    <row r="7802" spans="1:5" ht="20" customHeight="1">
      <c r="A7802" s="19" t="s">
        <v>13545</v>
      </c>
      <c r="B7802" s="20" t="s">
        <v>13546</v>
      </c>
      <c r="C7802" s="21" t="s">
        <v>162560</v>
      </c>
      <c r="D7802" s="21" t="s">
        <v>296</v>
      </c>
      <c r="E7802" s="23"/>
    </row>
    <row r="7803" spans="1:5" ht="20" customHeight="1">
      <c r="A7803" s="19" t="s">
        <v>13547</v>
      </c>
      <c r="B7803" s="20" t="s">
        <v>13548</v>
      </c>
      <c r="C7803" s="21" t="s">
        <v>162561</v>
      </c>
      <c r="D7803" s="21" t="s">
        <v>345</v>
      </c>
      <c r="E7803" s="23"/>
    </row>
    <row r="7804" spans="1:5" ht="20" customHeight="1">
      <c r="A7804" s="19" t="s">
        <v>13549</v>
      </c>
      <c r="B7804" s="20" t="s">
        <v>13550</v>
      </c>
      <c r="C7804" s="21" t="s">
        <v>162562</v>
      </c>
      <c r="D7804" s="21" t="s">
        <v>345</v>
      </c>
      <c r="E7804" s="23"/>
    </row>
    <row r="7805" spans="1:5" ht="20" customHeight="1">
      <c r="A7805" s="19" t="s">
        <v>13551</v>
      </c>
      <c r="B7805" s="20" t="s">
        <v>13552</v>
      </c>
      <c r="C7805" s="21" t="s">
        <v>162563</v>
      </c>
      <c r="D7805" s="21" t="s">
        <v>345</v>
      </c>
      <c r="E7805" s="23"/>
    </row>
    <row r="7806" spans="1:5" ht="20" customHeight="1">
      <c r="A7806" s="19" t="s">
        <v>13553</v>
      </c>
      <c r="B7806" s="20" t="s">
        <v>13554</v>
      </c>
      <c r="C7806" s="21" t="s">
        <v>162564</v>
      </c>
      <c r="D7806" s="21" t="s">
        <v>345</v>
      </c>
      <c r="E7806" s="23"/>
    </row>
    <row r="7807" spans="1:5" ht="20" customHeight="1">
      <c r="A7807" s="19" t="s">
        <v>13555</v>
      </c>
      <c r="B7807" s="20" t="s">
        <v>13556</v>
      </c>
      <c r="C7807" s="21" t="s">
        <v>162480</v>
      </c>
      <c r="D7807" s="21" t="s">
        <v>345</v>
      </c>
      <c r="E7807" s="23"/>
    </row>
    <row r="7808" spans="1:5" ht="20" customHeight="1">
      <c r="A7808" s="19" t="s">
        <v>13557</v>
      </c>
      <c r="B7808" s="20" t="s">
        <v>13558</v>
      </c>
      <c r="C7808" s="21" t="s">
        <v>162565</v>
      </c>
      <c r="D7808" s="21" t="s">
        <v>345</v>
      </c>
      <c r="E7808" s="23"/>
    </row>
    <row r="7809" spans="1:5" ht="20" customHeight="1">
      <c r="A7809" s="19" t="s">
        <v>13559</v>
      </c>
      <c r="B7809" s="20" t="s">
        <v>13560</v>
      </c>
      <c r="C7809" s="21" t="s">
        <v>162566</v>
      </c>
      <c r="D7809" s="21" t="s">
        <v>296</v>
      </c>
      <c r="E7809" s="23"/>
    </row>
    <row r="7810" spans="1:5" ht="20" customHeight="1">
      <c r="A7810" s="19" t="s">
        <v>13561</v>
      </c>
      <c r="B7810" s="20" t="s">
        <v>13562</v>
      </c>
      <c r="C7810" s="21" t="s">
        <v>162567</v>
      </c>
      <c r="D7810" s="21" t="s">
        <v>345</v>
      </c>
      <c r="E7810" s="23"/>
    </row>
    <row r="7811" spans="1:5" ht="20" customHeight="1">
      <c r="A7811" s="19" t="s">
        <v>13563</v>
      </c>
      <c r="B7811" s="20" t="s">
        <v>13564</v>
      </c>
      <c r="C7811" s="21" t="s">
        <v>162568</v>
      </c>
      <c r="D7811" s="21" t="s">
        <v>345</v>
      </c>
      <c r="E7811" s="23"/>
    </row>
    <row r="7812" spans="1:5" ht="20" customHeight="1">
      <c r="A7812" s="19" t="s">
        <v>13565</v>
      </c>
      <c r="B7812" s="20" t="s">
        <v>13566</v>
      </c>
      <c r="C7812" s="21" t="s">
        <v>162569</v>
      </c>
      <c r="D7812" s="21" t="s">
        <v>296</v>
      </c>
      <c r="E7812" s="23"/>
    </row>
    <row r="7813" spans="1:5" ht="20" customHeight="1">
      <c r="A7813" s="19" t="s">
        <v>13567</v>
      </c>
      <c r="B7813" s="20" t="s">
        <v>13568</v>
      </c>
      <c r="C7813" s="21" t="s">
        <v>162570</v>
      </c>
      <c r="D7813" s="21" t="s">
        <v>345</v>
      </c>
      <c r="E7813" s="23"/>
    </row>
    <row r="7814" spans="1:5" ht="20" customHeight="1">
      <c r="A7814" s="19" t="s">
        <v>13569</v>
      </c>
      <c r="B7814" s="20" t="s">
        <v>13570</v>
      </c>
      <c r="C7814" s="21" t="s">
        <v>162571</v>
      </c>
      <c r="D7814" s="21" t="s">
        <v>345</v>
      </c>
      <c r="E7814" s="23"/>
    </row>
    <row r="7815" spans="1:5" ht="20" customHeight="1">
      <c r="A7815" s="19" t="s">
        <v>13571</v>
      </c>
      <c r="B7815" s="20" t="s">
        <v>13572</v>
      </c>
      <c r="C7815" s="21" t="s">
        <v>162572</v>
      </c>
      <c r="D7815" s="21" t="s">
        <v>345</v>
      </c>
      <c r="E7815" s="23"/>
    </row>
    <row r="7816" spans="1:5" ht="20" customHeight="1">
      <c r="A7816" s="19" t="s">
        <v>13573</v>
      </c>
      <c r="B7816" s="20" t="s">
        <v>13574</v>
      </c>
      <c r="C7816" s="21" t="s">
        <v>158340</v>
      </c>
      <c r="D7816" s="21" t="s">
        <v>296</v>
      </c>
      <c r="E7816" s="23"/>
    </row>
    <row r="7817" spans="1:5" ht="20" customHeight="1">
      <c r="A7817" s="19" t="s">
        <v>13575</v>
      </c>
      <c r="B7817" s="20" t="s">
        <v>13574</v>
      </c>
      <c r="C7817" s="21" t="s">
        <v>158340</v>
      </c>
      <c r="D7817" s="21" t="s">
        <v>296</v>
      </c>
      <c r="E7817" s="23"/>
    </row>
    <row r="7818" spans="1:5" ht="20" customHeight="1">
      <c r="A7818" s="19" t="s">
        <v>13576</v>
      </c>
      <c r="B7818" s="20" t="s">
        <v>13577</v>
      </c>
      <c r="C7818" s="21" t="s">
        <v>29</v>
      </c>
      <c r="D7818" s="21" t="s">
        <v>296</v>
      </c>
      <c r="E7818" s="23"/>
    </row>
    <row r="7819" spans="1:5" ht="20" customHeight="1">
      <c r="A7819" s="19" t="s">
        <v>13578</v>
      </c>
      <c r="B7819" s="20" t="s">
        <v>13577</v>
      </c>
      <c r="C7819" s="21" t="s">
        <v>29</v>
      </c>
      <c r="D7819" s="21" t="s">
        <v>296</v>
      </c>
      <c r="E7819" s="23"/>
    </row>
    <row r="7820" spans="1:5" ht="20" customHeight="1">
      <c r="A7820" s="19" t="s">
        <v>13579</v>
      </c>
      <c r="B7820" s="20" t="s">
        <v>13580</v>
      </c>
      <c r="C7820" s="21" t="s">
        <v>162573</v>
      </c>
      <c r="D7820" s="21" t="s">
        <v>345</v>
      </c>
      <c r="E7820" s="23"/>
    </row>
    <row r="7821" spans="1:5" ht="20" customHeight="1">
      <c r="A7821" s="19" t="s">
        <v>13581</v>
      </c>
      <c r="B7821" s="20" t="s">
        <v>13582</v>
      </c>
      <c r="C7821" s="21" t="s">
        <v>162574</v>
      </c>
      <c r="D7821" s="21" t="s">
        <v>345</v>
      </c>
      <c r="E7821" s="23"/>
    </row>
    <row r="7822" spans="1:5" ht="20" customHeight="1">
      <c r="A7822" s="19" t="s">
        <v>13583</v>
      </c>
      <c r="B7822" s="20" t="s">
        <v>13584</v>
      </c>
      <c r="C7822" s="21" t="s">
        <v>162575</v>
      </c>
      <c r="D7822" s="21" t="s">
        <v>345</v>
      </c>
      <c r="E7822" s="23"/>
    </row>
    <row r="7823" spans="1:5" ht="20" customHeight="1">
      <c r="A7823" s="19" t="s">
        <v>13585</v>
      </c>
      <c r="B7823" s="20" t="s">
        <v>13586</v>
      </c>
      <c r="C7823" s="21" t="s">
        <v>162576</v>
      </c>
      <c r="D7823" s="21" t="s">
        <v>296</v>
      </c>
      <c r="E7823" s="23"/>
    </row>
    <row r="7824" spans="1:5" ht="20" customHeight="1">
      <c r="A7824" s="19" t="s">
        <v>13587</v>
      </c>
      <c r="B7824" s="20" t="s">
        <v>13588</v>
      </c>
      <c r="C7824" s="21" t="s">
        <v>29</v>
      </c>
      <c r="D7824" s="21" t="s">
        <v>296</v>
      </c>
      <c r="E7824" s="23"/>
    </row>
    <row r="7825" spans="1:5" ht="20" customHeight="1">
      <c r="A7825" s="19" t="s">
        <v>13589</v>
      </c>
      <c r="B7825" s="20" t="s">
        <v>13590</v>
      </c>
      <c r="C7825" s="21" t="s">
        <v>162577</v>
      </c>
      <c r="D7825" s="21" t="s">
        <v>345</v>
      </c>
      <c r="E7825" s="23"/>
    </row>
    <row r="7826" spans="1:5" ht="20" customHeight="1">
      <c r="A7826" s="19" t="s">
        <v>13591</v>
      </c>
      <c r="B7826" s="20" t="s">
        <v>13592</v>
      </c>
      <c r="C7826" s="21" t="s">
        <v>162578</v>
      </c>
      <c r="D7826" s="21" t="s">
        <v>296</v>
      </c>
      <c r="E7826" s="23"/>
    </row>
    <row r="7827" spans="1:5" ht="20" customHeight="1">
      <c r="A7827" s="19" t="s">
        <v>13593</v>
      </c>
      <c r="B7827" s="20" t="s">
        <v>13594</v>
      </c>
      <c r="C7827" s="21" t="s">
        <v>162579</v>
      </c>
      <c r="D7827" s="21" t="s">
        <v>296</v>
      </c>
      <c r="E7827" s="23"/>
    </row>
    <row r="7828" spans="1:5" ht="20" customHeight="1">
      <c r="A7828" s="19" t="s">
        <v>13595</v>
      </c>
      <c r="B7828" s="20" t="s">
        <v>13594</v>
      </c>
      <c r="C7828" s="21" t="s">
        <v>162579</v>
      </c>
      <c r="D7828" s="21" t="s">
        <v>296</v>
      </c>
      <c r="E7828" s="23"/>
    </row>
    <row r="7829" spans="1:5" ht="20" customHeight="1">
      <c r="A7829" s="19" t="s">
        <v>13596</v>
      </c>
      <c r="B7829" s="20" t="s">
        <v>13597</v>
      </c>
      <c r="C7829" s="21" t="s">
        <v>162580</v>
      </c>
      <c r="D7829" s="21" t="s">
        <v>345</v>
      </c>
      <c r="E7829" s="23"/>
    </row>
    <row r="7830" spans="1:5" ht="20" customHeight="1">
      <c r="A7830" s="19" t="s">
        <v>13598</v>
      </c>
      <c r="B7830" s="20" t="s">
        <v>13599</v>
      </c>
      <c r="C7830" s="21" t="s">
        <v>162581</v>
      </c>
      <c r="D7830" s="21" t="s">
        <v>296</v>
      </c>
      <c r="E7830" s="23"/>
    </row>
    <row r="7831" spans="1:5" ht="20" customHeight="1">
      <c r="A7831" s="19" t="s">
        <v>13600</v>
      </c>
      <c r="B7831" s="20" t="s">
        <v>13599</v>
      </c>
      <c r="C7831" s="21" t="s">
        <v>162581</v>
      </c>
      <c r="D7831" s="21" t="s">
        <v>296</v>
      </c>
      <c r="E7831" s="23"/>
    </row>
    <row r="7832" spans="1:5" ht="20" customHeight="1">
      <c r="A7832" s="19" t="s">
        <v>13601</v>
      </c>
      <c r="B7832" s="20" t="s">
        <v>13602</v>
      </c>
      <c r="C7832" s="21" t="s">
        <v>162582</v>
      </c>
      <c r="D7832" s="21" t="s">
        <v>345</v>
      </c>
      <c r="E7832" s="23"/>
    </row>
    <row r="7833" spans="1:5" ht="20" customHeight="1">
      <c r="A7833" s="19" t="s">
        <v>13603</v>
      </c>
      <c r="B7833" s="20" t="s">
        <v>13604</v>
      </c>
      <c r="C7833" s="21" t="s">
        <v>162583</v>
      </c>
      <c r="D7833" s="21" t="s">
        <v>345</v>
      </c>
      <c r="E7833" s="23"/>
    </row>
    <row r="7834" spans="1:5" ht="20" customHeight="1">
      <c r="A7834" s="19" t="s">
        <v>13605</v>
      </c>
      <c r="B7834" s="20" t="s">
        <v>13606</v>
      </c>
      <c r="C7834" s="21" t="s">
        <v>162584</v>
      </c>
      <c r="D7834" s="21" t="s">
        <v>345</v>
      </c>
      <c r="E7834" s="23"/>
    </row>
    <row r="7835" spans="1:5" ht="20" customHeight="1">
      <c r="A7835" s="19" t="s">
        <v>13607</v>
      </c>
      <c r="B7835" s="20" t="s">
        <v>13608</v>
      </c>
      <c r="C7835" s="21" t="s">
        <v>162585</v>
      </c>
      <c r="D7835" s="21" t="s">
        <v>139</v>
      </c>
      <c r="E7835" s="23"/>
    </row>
    <row r="7836" spans="1:5" ht="20" customHeight="1">
      <c r="A7836" s="19" t="s">
        <v>13609</v>
      </c>
      <c r="B7836" s="20" t="s">
        <v>13610</v>
      </c>
      <c r="C7836" s="21" t="s">
        <v>162586</v>
      </c>
      <c r="D7836" s="21" t="s">
        <v>296</v>
      </c>
      <c r="E7836" s="23"/>
    </row>
    <row r="7837" spans="1:5" ht="20" customHeight="1">
      <c r="A7837" s="19" t="s">
        <v>13611</v>
      </c>
      <c r="B7837" s="20" t="s">
        <v>13612</v>
      </c>
      <c r="C7837" s="21" t="s">
        <v>162587</v>
      </c>
      <c r="D7837" s="21" t="s">
        <v>345</v>
      </c>
      <c r="E7837" s="23"/>
    </row>
    <row r="7838" spans="1:5" ht="20" customHeight="1">
      <c r="A7838" s="19" t="s">
        <v>13613</v>
      </c>
      <c r="B7838" s="20" t="s">
        <v>13614</v>
      </c>
      <c r="C7838" s="21" t="s">
        <v>162588</v>
      </c>
      <c r="D7838" s="21" t="s">
        <v>296</v>
      </c>
      <c r="E7838" s="23"/>
    </row>
    <row r="7839" spans="1:5" ht="20" customHeight="1">
      <c r="A7839" s="19" t="s">
        <v>13615</v>
      </c>
      <c r="B7839" s="20" t="s">
        <v>13614</v>
      </c>
      <c r="C7839" s="21" t="s">
        <v>162588</v>
      </c>
      <c r="D7839" s="21" t="s">
        <v>296</v>
      </c>
      <c r="E7839" s="23"/>
    </row>
    <row r="7840" spans="1:5" ht="20" customHeight="1">
      <c r="A7840" s="19" t="s">
        <v>13616</v>
      </c>
      <c r="B7840" s="20" t="s">
        <v>13617</v>
      </c>
      <c r="C7840" s="21" t="s">
        <v>162589</v>
      </c>
      <c r="D7840" s="21" t="s">
        <v>345</v>
      </c>
      <c r="E7840" s="23"/>
    </row>
    <row r="7841" spans="1:5" ht="20" customHeight="1">
      <c r="A7841" s="19" t="s">
        <v>13618</v>
      </c>
      <c r="B7841" s="20" t="s">
        <v>13619</v>
      </c>
      <c r="C7841" s="21" t="s">
        <v>162590</v>
      </c>
      <c r="D7841" s="21" t="s">
        <v>296</v>
      </c>
      <c r="E7841" s="23"/>
    </row>
    <row r="7842" spans="1:5" ht="20" customHeight="1">
      <c r="A7842" s="19" t="s">
        <v>13620</v>
      </c>
      <c r="B7842" s="20" t="s">
        <v>13621</v>
      </c>
      <c r="C7842" s="21" t="s">
        <v>162591</v>
      </c>
      <c r="D7842" s="21" t="s">
        <v>345</v>
      </c>
      <c r="E7842" s="23"/>
    </row>
    <row r="7843" spans="1:5" ht="20" customHeight="1">
      <c r="A7843" s="19" t="s">
        <v>13622</v>
      </c>
      <c r="B7843" s="20" t="s">
        <v>13623</v>
      </c>
      <c r="C7843" s="21" t="s">
        <v>162592</v>
      </c>
      <c r="D7843" s="21" t="s">
        <v>296</v>
      </c>
      <c r="E7843" s="23"/>
    </row>
    <row r="7844" spans="1:5" ht="20" customHeight="1">
      <c r="A7844" s="19" t="s">
        <v>13624</v>
      </c>
      <c r="B7844" s="20" t="s">
        <v>13625</v>
      </c>
      <c r="C7844" s="21" t="s">
        <v>162158</v>
      </c>
      <c r="D7844" s="21" t="s">
        <v>345</v>
      </c>
      <c r="E7844" s="23"/>
    </row>
    <row r="7845" spans="1:5" ht="20" customHeight="1">
      <c r="A7845" s="19" t="s">
        <v>13626</v>
      </c>
      <c r="B7845" s="20" t="s">
        <v>13627</v>
      </c>
      <c r="C7845" s="21" t="s">
        <v>162593</v>
      </c>
      <c r="D7845" s="21" t="s">
        <v>296</v>
      </c>
      <c r="E7845" s="23"/>
    </row>
    <row r="7846" spans="1:5" ht="20" customHeight="1">
      <c r="A7846" s="19" t="s">
        <v>13628</v>
      </c>
      <c r="B7846" s="20" t="s">
        <v>13629</v>
      </c>
      <c r="C7846" s="21" t="s">
        <v>162594</v>
      </c>
      <c r="D7846" s="21" t="s">
        <v>345</v>
      </c>
      <c r="E7846" s="23"/>
    </row>
    <row r="7847" spans="1:5" ht="20" customHeight="1">
      <c r="A7847" s="19" t="s">
        <v>13630</v>
      </c>
      <c r="B7847" s="20" t="s">
        <v>13631</v>
      </c>
      <c r="C7847" s="21" t="s">
        <v>162595</v>
      </c>
      <c r="D7847" s="21" t="s">
        <v>345</v>
      </c>
      <c r="E7847" s="23"/>
    </row>
    <row r="7848" spans="1:5" ht="20" customHeight="1">
      <c r="A7848" s="19" t="s">
        <v>13632</v>
      </c>
      <c r="B7848" s="20" t="s">
        <v>13633</v>
      </c>
      <c r="C7848" s="21" t="s">
        <v>156980</v>
      </c>
      <c r="D7848" s="21" t="s">
        <v>345</v>
      </c>
      <c r="E7848" s="23"/>
    </row>
    <row r="7849" spans="1:5" ht="20" customHeight="1">
      <c r="A7849" s="19" t="s">
        <v>13634</v>
      </c>
      <c r="B7849" s="20" t="s">
        <v>13635</v>
      </c>
      <c r="C7849" s="21" t="s">
        <v>162596</v>
      </c>
      <c r="D7849" s="21" t="s">
        <v>345</v>
      </c>
      <c r="E7849" s="23"/>
    </row>
    <row r="7850" spans="1:5" ht="20" customHeight="1">
      <c r="A7850" s="19" t="s">
        <v>13636</v>
      </c>
      <c r="B7850" s="20" t="s">
        <v>13637</v>
      </c>
      <c r="C7850" s="21" t="s">
        <v>162597</v>
      </c>
      <c r="D7850" s="21" t="s">
        <v>345</v>
      </c>
      <c r="E7850" s="23"/>
    </row>
    <row r="7851" spans="1:5" ht="20" customHeight="1">
      <c r="A7851" s="19" t="s">
        <v>13638</v>
      </c>
      <c r="B7851" s="20" t="s">
        <v>13639</v>
      </c>
      <c r="C7851" s="21" t="s">
        <v>162598</v>
      </c>
      <c r="D7851" s="21" t="s">
        <v>345</v>
      </c>
      <c r="E7851" s="23"/>
    </row>
    <row r="7852" spans="1:5" ht="20" customHeight="1">
      <c r="A7852" s="19" t="s">
        <v>13640</v>
      </c>
      <c r="B7852" s="20" t="s">
        <v>13641</v>
      </c>
      <c r="C7852" s="21" t="s">
        <v>162599</v>
      </c>
      <c r="D7852" s="21" t="s">
        <v>345</v>
      </c>
      <c r="E7852" s="23"/>
    </row>
    <row r="7853" spans="1:5" ht="20" customHeight="1">
      <c r="A7853" s="19" t="s">
        <v>13642</v>
      </c>
      <c r="B7853" s="20" t="s">
        <v>13643</v>
      </c>
      <c r="C7853" s="21" t="s">
        <v>162600</v>
      </c>
      <c r="D7853" s="21" t="s">
        <v>296</v>
      </c>
      <c r="E7853" s="23"/>
    </row>
    <row r="7854" spans="1:5" ht="20" customHeight="1">
      <c r="A7854" s="19" t="s">
        <v>13644</v>
      </c>
      <c r="B7854" s="20" t="s">
        <v>13645</v>
      </c>
      <c r="C7854" s="21" t="s">
        <v>162601</v>
      </c>
      <c r="D7854" s="21" t="s">
        <v>296</v>
      </c>
      <c r="E7854" s="23"/>
    </row>
    <row r="7855" spans="1:5" ht="20" customHeight="1">
      <c r="A7855" s="19" t="s">
        <v>13646</v>
      </c>
      <c r="B7855" s="20" t="s">
        <v>13647</v>
      </c>
      <c r="C7855" s="21" t="s">
        <v>162602</v>
      </c>
      <c r="D7855" s="21" t="s">
        <v>345</v>
      </c>
      <c r="E7855" s="23"/>
    </row>
    <row r="7856" spans="1:5" ht="20" customHeight="1">
      <c r="A7856" s="19" t="s">
        <v>13648</v>
      </c>
      <c r="B7856" s="24">
        <v>100</v>
      </c>
      <c r="C7856" s="21" t="s">
        <v>162603</v>
      </c>
      <c r="D7856" s="21" t="s">
        <v>345</v>
      </c>
      <c r="E7856" s="23"/>
    </row>
    <row r="7857" spans="1:5" ht="20" customHeight="1">
      <c r="A7857" s="19" t="s">
        <v>13649</v>
      </c>
      <c r="B7857" s="20" t="s">
        <v>13650</v>
      </c>
      <c r="C7857" s="21" t="s">
        <v>162604</v>
      </c>
      <c r="D7857" s="21" t="s">
        <v>296</v>
      </c>
      <c r="E7857" s="23"/>
    </row>
    <row r="7858" spans="1:5" ht="20" customHeight="1">
      <c r="A7858" s="19" t="s">
        <v>13651</v>
      </c>
      <c r="B7858" s="20" t="s">
        <v>13652</v>
      </c>
      <c r="C7858" s="21" t="s">
        <v>162605</v>
      </c>
      <c r="D7858" s="21" t="s">
        <v>345</v>
      </c>
      <c r="E7858" s="23"/>
    </row>
    <row r="7859" spans="1:5" ht="20" customHeight="1">
      <c r="A7859" s="19" t="s">
        <v>13653</v>
      </c>
      <c r="B7859" s="20" t="s">
        <v>13654</v>
      </c>
      <c r="C7859" s="21" t="s">
        <v>162606</v>
      </c>
      <c r="D7859" s="21" t="s">
        <v>296</v>
      </c>
      <c r="E7859" s="23"/>
    </row>
    <row r="7860" spans="1:5" ht="20" customHeight="1">
      <c r="A7860" s="19" t="s">
        <v>13655</v>
      </c>
      <c r="B7860" s="20" t="s">
        <v>13654</v>
      </c>
      <c r="C7860" s="21" t="s">
        <v>162606</v>
      </c>
      <c r="D7860" s="21" t="s">
        <v>296</v>
      </c>
      <c r="E7860" s="23"/>
    </row>
    <row r="7861" spans="1:5" ht="20" customHeight="1">
      <c r="A7861" s="19" t="s">
        <v>13656</v>
      </c>
      <c r="B7861" s="20" t="s">
        <v>13657</v>
      </c>
      <c r="C7861" s="21" t="s">
        <v>162607</v>
      </c>
      <c r="D7861" s="21" t="s">
        <v>296</v>
      </c>
      <c r="E7861" s="23"/>
    </row>
    <row r="7862" spans="1:5" ht="20" customHeight="1">
      <c r="A7862" s="19" t="s">
        <v>13658</v>
      </c>
      <c r="B7862" s="20" t="s">
        <v>13659</v>
      </c>
      <c r="C7862" s="21" t="s">
        <v>162608</v>
      </c>
      <c r="D7862" s="21" t="s">
        <v>296</v>
      </c>
      <c r="E7862" s="23"/>
    </row>
    <row r="7863" spans="1:5" ht="20" customHeight="1">
      <c r="A7863" s="19" t="s">
        <v>13660</v>
      </c>
      <c r="B7863" s="24">
        <v>100</v>
      </c>
      <c r="C7863" s="21" t="s">
        <v>162609</v>
      </c>
      <c r="D7863" s="21" t="s">
        <v>345</v>
      </c>
      <c r="E7863" s="23"/>
    </row>
    <row r="7864" spans="1:5" ht="20" customHeight="1">
      <c r="A7864" s="19" t="s">
        <v>13661</v>
      </c>
      <c r="B7864" s="20" t="s">
        <v>13662</v>
      </c>
      <c r="C7864" s="21" t="s">
        <v>162610</v>
      </c>
      <c r="D7864" s="21" t="s">
        <v>345</v>
      </c>
      <c r="E7864" s="23"/>
    </row>
    <row r="7865" spans="1:5" ht="20" customHeight="1">
      <c r="A7865" s="19" t="s">
        <v>13663</v>
      </c>
      <c r="B7865" s="20" t="s">
        <v>13664</v>
      </c>
      <c r="C7865" s="21" t="s">
        <v>162611</v>
      </c>
      <c r="D7865" s="21" t="s">
        <v>345</v>
      </c>
      <c r="E7865" s="23"/>
    </row>
    <row r="7866" spans="1:5" ht="20" customHeight="1">
      <c r="A7866" s="19" t="s">
        <v>13665</v>
      </c>
      <c r="B7866" s="20" t="s">
        <v>13666</v>
      </c>
      <c r="C7866" s="21" t="s">
        <v>162612</v>
      </c>
      <c r="D7866" s="21" t="s">
        <v>296</v>
      </c>
      <c r="E7866" s="23"/>
    </row>
    <row r="7867" spans="1:5" ht="20" customHeight="1">
      <c r="A7867" s="19" t="s">
        <v>13667</v>
      </c>
      <c r="B7867" s="24">
        <v>100</v>
      </c>
      <c r="C7867" s="21" t="s">
        <v>162613</v>
      </c>
      <c r="D7867" s="21" t="s">
        <v>345</v>
      </c>
      <c r="E7867" s="23"/>
    </row>
    <row r="7868" spans="1:5" ht="20" customHeight="1">
      <c r="A7868" s="19" t="s">
        <v>13668</v>
      </c>
      <c r="B7868" s="20" t="s">
        <v>13669</v>
      </c>
      <c r="C7868" s="21" t="s">
        <v>162614</v>
      </c>
      <c r="D7868" s="21" t="s">
        <v>296</v>
      </c>
      <c r="E7868" s="23"/>
    </row>
    <row r="7869" spans="1:5" ht="20" customHeight="1">
      <c r="A7869" s="19" t="s">
        <v>13670</v>
      </c>
      <c r="B7869" s="20" t="s">
        <v>13669</v>
      </c>
      <c r="C7869" s="21" t="s">
        <v>162614</v>
      </c>
      <c r="D7869" s="21" t="s">
        <v>296</v>
      </c>
      <c r="E7869" s="23"/>
    </row>
    <row r="7870" spans="1:5" ht="20" customHeight="1">
      <c r="A7870" s="19" t="s">
        <v>13671</v>
      </c>
      <c r="B7870" s="20" t="s">
        <v>13672</v>
      </c>
      <c r="C7870" s="21" t="s">
        <v>29</v>
      </c>
      <c r="D7870" s="21" t="s">
        <v>296</v>
      </c>
      <c r="E7870" s="23"/>
    </row>
    <row r="7871" spans="1:5" ht="20" customHeight="1">
      <c r="A7871" s="19" t="s">
        <v>13673</v>
      </c>
      <c r="B7871" s="20" t="s">
        <v>13674</v>
      </c>
      <c r="C7871" s="21" t="s">
        <v>162615</v>
      </c>
      <c r="D7871" s="21" t="s">
        <v>345</v>
      </c>
      <c r="E7871" s="23"/>
    </row>
    <row r="7872" spans="1:5" ht="20" customHeight="1">
      <c r="A7872" s="19" t="s">
        <v>13675</v>
      </c>
      <c r="B7872" s="20" t="s">
        <v>13676</v>
      </c>
      <c r="C7872" s="21" t="s">
        <v>162616</v>
      </c>
      <c r="D7872" s="21" t="s">
        <v>296</v>
      </c>
      <c r="E7872" s="23"/>
    </row>
    <row r="7873" spans="1:5" ht="20" customHeight="1">
      <c r="A7873" s="19" t="s">
        <v>13677</v>
      </c>
      <c r="B7873" s="20" t="s">
        <v>13678</v>
      </c>
      <c r="C7873" s="21" t="s">
        <v>157738</v>
      </c>
      <c r="D7873" s="21" t="s">
        <v>345</v>
      </c>
      <c r="E7873" s="23"/>
    </row>
    <row r="7874" spans="1:5" ht="20" customHeight="1">
      <c r="A7874" s="19" t="s">
        <v>13679</v>
      </c>
      <c r="B7874" s="20" t="s">
        <v>13680</v>
      </c>
      <c r="C7874" s="21" t="s">
        <v>162617</v>
      </c>
      <c r="D7874" s="21" t="s">
        <v>296</v>
      </c>
      <c r="E7874" s="23"/>
    </row>
    <row r="7875" spans="1:5" ht="20" customHeight="1">
      <c r="A7875" s="19" t="s">
        <v>13681</v>
      </c>
      <c r="B7875" s="20" t="s">
        <v>13682</v>
      </c>
      <c r="C7875" s="21" t="s">
        <v>162618</v>
      </c>
      <c r="D7875" s="21" t="s">
        <v>296</v>
      </c>
      <c r="E7875" s="23"/>
    </row>
    <row r="7876" spans="1:5" ht="20" customHeight="1">
      <c r="A7876" s="19" t="s">
        <v>13683</v>
      </c>
      <c r="B7876" s="20" t="s">
        <v>13684</v>
      </c>
      <c r="C7876" s="21" t="s">
        <v>162619</v>
      </c>
      <c r="D7876" s="21" t="s">
        <v>345</v>
      </c>
      <c r="E7876" s="23"/>
    </row>
    <row r="7877" spans="1:5" ht="20" customHeight="1">
      <c r="A7877" s="19" t="s">
        <v>13685</v>
      </c>
      <c r="B7877" s="20" t="s">
        <v>13686</v>
      </c>
      <c r="C7877" s="21" t="s">
        <v>162620</v>
      </c>
      <c r="D7877" s="21" t="s">
        <v>345</v>
      </c>
      <c r="E7877" s="23"/>
    </row>
    <row r="7878" spans="1:5" ht="20" customHeight="1">
      <c r="A7878" s="19" t="s">
        <v>13687</v>
      </c>
      <c r="B7878" s="24">
        <v>100</v>
      </c>
      <c r="C7878" s="21" t="s">
        <v>157808</v>
      </c>
      <c r="D7878" s="21" t="s">
        <v>345</v>
      </c>
      <c r="E7878" s="23"/>
    </row>
    <row r="7879" spans="1:5" ht="20" customHeight="1">
      <c r="A7879" s="19" t="s">
        <v>13688</v>
      </c>
      <c r="B7879" s="20" t="s">
        <v>13689</v>
      </c>
      <c r="C7879" s="21" t="s">
        <v>162621</v>
      </c>
      <c r="D7879" s="21" t="s">
        <v>296</v>
      </c>
      <c r="E7879" s="23"/>
    </row>
    <row r="7880" spans="1:5" ht="20" customHeight="1">
      <c r="A7880" s="19" t="s">
        <v>13690</v>
      </c>
      <c r="B7880" s="20" t="s">
        <v>13691</v>
      </c>
      <c r="C7880" s="21" t="s">
        <v>162622</v>
      </c>
      <c r="D7880" s="21" t="s">
        <v>139</v>
      </c>
      <c r="E7880" s="23"/>
    </row>
    <row r="7881" spans="1:5" ht="20" customHeight="1">
      <c r="A7881" s="19" t="s">
        <v>13692</v>
      </c>
      <c r="B7881" s="20" t="s">
        <v>13693</v>
      </c>
      <c r="C7881" s="21" t="s">
        <v>162623</v>
      </c>
      <c r="D7881" s="21" t="s">
        <v>296</v>
      </c>
      <c r="E7881" s="23"/>
    </row>
    <row r="7882" spans="1:5" ht="20" customHeight="1">
      <c r="A7882" s="19" t="s">
        <v>13694</v>
      </c>
      <c r="B7882" s="20" t="s">
        <v>13695</v>
      </c>
      <c r="C7882" s="21" t="s">
        <v>162624</v>
      </c>
      <c r="D7882" s="21" t="s">
        <v>296</v>
      </c>
      <c r="E7882" s="23"/>
    </row>
    <row r="7883" spans="1:5" ht="20" customHeight="1">
      <c r="A7883" s="19" t="s">
        <v>13696</v>
      </c>
      <c r="B7883" s="20" t="s">
        <v>13697</v>
      </c>
      <c r="C7883" s="21" t="s">
        <v>162625</v>
      </c>
      <c r="D7883" s="21" t="s">
        <v>345</v>
      </c>
      <c r="E7883" s="23"/>
    </row>
    <row r="7884" spans="1:5" ht="20" customHeight="1">
      <c r="A7884" s="19" t="s">
        <v>13698</v>
      </c>
      <c r="B7884" s="20" t="s">
        <v>13699</v>
      </c>
      <c r="C7884" s="21" t="s">
        <v>162626</v>
      </c>
      <c r="D7884" s="21" t="s">
        <v>296</v>
      </c>
      <c r="E7884" s="23"/>
    </row>
    <row r="7885" spans="1:5" ht="20" customHeight="1">
      <c r="A7885" s="19" t="s">
        <v>13700</v>
      </c>
      <c r="B7885" s="20" t="s">
        <v>13701</v>
      </c>
      <c r="C7885" s="21" t="s">
        <v>29</v>
      </c>
      <c r="D7885" s="21" t="s">
        <v>296</v>
      </c>
      <c r="E7885" s="23"/>
    </row>
    <row r="7886" spans="1:5" ht="20" customHeight="1">
      <c r="A7886" s="19" t="s">
        <v>13702</v>
      </c>
      <c r="B7886" s="20" t="s">
        <v>13703</v>
      </c>
      <c r="C7886" s="21" t="s">
        <v>162627</v>
      </c>
      <c r="D7886" s="21" t="s">
        <v>296</v>
      </c>
      <c r="E7886" s="23"/>
    </row>
    <row r="7887" spans="1:5" ht="20" customHeight="1">
      <c r="A7887" s="19" t="s">
        <v>13704</v>
      </c>
      <c r="B7887" s="20" t="s">
        <v>13705</v>
      </c>
      <c r="C7887" s="21" t="s">
        <v>162628</v>
      </c>
      <c r="D7887" s="21" t="s">
        <v>296</v>
      </c>
      <c r="E7887" s="23"/>
    </row>
    <row r="7888" spans="1:5" ht="20" customHeight="1">
      <c r="A7888" s="19" t="s">
        <v>13706</v>
      </c>
      <c r="B7888" s="20" t="s">
        <v>13707</v>
      </c>
      <c r="C7888" s="21" t="s">
        <v>162629</v>
      </c>
      <c r="D7888" s="21" t="s">
        <v>296</v>
      </c>
      <c r="E7888" s="23"/>
    </row>
    <row r="7889" spans="1:5" ht="20" customHeight="1">
      <c r="A7889" s="19" t="s">
        <v>13708</v>
      </c>
      <c r="B7889" s="20" t="s">
        <v>13709</v>
      </c>
      <c r="C7889" s="21" t="s">
        <v>162630</v>
      </c>
      <c r="D7889" s="21" t="s">
        <v>345</v>
      </c>
      <c r="E7889" s="23"/>
    </row>
    <row r="7890" spans="1:5" ht="20" customHeight="1">
      <c r="A7890" s="19" t="s">
        <v>13710</v>
      </c>
      <c r="B7890" s="20" t="s">
        <v>13711</v>
      </c>
      <c r="C7890" s="21" t="s">
        <v>162631</v>
      </c>
      <c r="D7890" s="21" t="s">
        <v>296</v>
      </c>
      <c r="E7890" s="23"/>
    </row>
    <row r="7891" spans="1:5" ht="20" customHeight="1">
      <c r="A7891" s="19" t="s">
        <v>13712</v>
      </c>
      <c r="B7891" s="20" t="s">
        <v>13713</v>
      </c>
      <c r="C7891" s="21" t="s">
        <v>162632</v>
      </c>
      <c r="D7891" s="21" t="s">
        <v>296</v>
      </c>
      <c r="E7891" s="23"/>
    </row>
    <row r="7892" spans="1:5" ht="20" customHeight="1">
      <c r="A7892" s="19" t="s">
        <v>13714</v>
      </c>
      <c r="B7892" s="20" t="s">
        <v>13713</v>
      </c>
      <c r="C7892" s="21" t="s">
        <v>162632</v>
      </c>
      <c r="D7892" s="21" t="s">
        <v>296</v>
      </c>
      <c r="E7892" s="23"/>
    </row>
    <row r="7893" spans="1:5" ht="20" customHeight="1">
      <c r="A7893" s="19" t="s">
        <v>13715</v>
      </c>
      <c r="B7893" s="20" t="s">
        <v>13716</v>
      </c>
      <c r="C7893" s="21" t="s">
        <v>162633</v>
      </c>
      <c r="D7893" s="21" t="s">
        <v>296</v>
      </c>
      <c r="E7893" s="23"/>
    </row>
    <row r="7894" spans="1:5" ht="20" customHeight="1">
      <c r="A7894" s="19" t="s">
        <v>13717</v>
      </c>
      <c r="B7894" s="20" t="s">
        <v>13718</v>
      </c>
      <c r="C7894" s="21" t="s">
        <v>162634</v>
      </c>
      <c r="D7894" s="21" t="s">
        <v>296</v>
      </c>
      <c r="E7894" s="23"/>
    </row>
    <row r="7895" spans="1:5" ht="20" customHeight="1">
      <c r="A7895" s="19" t="s">
        <v>13719</v>
      </c>
      <c r="B7895" s="20" t="s">
        <v>13720</v>
      </c>
      <c r="C7895" s="21" t="s">
        <v>162635</v>
      </c>
      <c r="D7895" s="21" t="s">
        <v>296</v>
      </c>
      <c r="E7895" s="23"/>
    </row>
    <row r="7896" spans="1:5" ht="20" customHeight="1">
      <c r="A7896" s="19" t="s">
        <v>13721</v>
      </c>
      <c r="B7896" s="20" t="s">
        <v>13722</v>
      </c>
      <c r="C7896" s="21" t="s">
        <v>162636</v>
      </c>
      <c r="D7896" s="21" t="s">
        <v>296</v>
      </c>
      <c r="E7896" s="23"/>
    </row>
    <row r="7897" spans="1:5" ht="20" customHeight="1">
      <c r="A7897" s="19" t="s">
        <v>13723</v>
      </c>
      <c r="B7897" s="20" t="s">
        <v>13724</v>
      </c>
      <c r="C7897" s="21" t="s">
        <v>162637</v>
      </c>
      <c r="D7897" s="21" t="s">
        <v>139</v>
      </c>
      <c r="E7897" s="23"/>
    </row>
    <row r="7898" spans="1:5" ht="20" customHeight="1">
      <c r="A7898" s="19" t="s">
        <v>13725</v>
      </c>
      <c r="B7898" s="20" t="s">
        <v>13726</v>
      </c>
      <c r="C7898" s="21" t="s">
        <v>162638</v>
      </c>
      <c r="D7898" s="21" t="s">
        <v>296</v>
      </c>
      <c r="E7898" s="23"/>
    </row>
    <row r="7899" spans="1:5" ht="20" customHeight="1">
      <c r="A7899" s="19" t="s">
        <v>13727</v>
      </c>
      <c r="B7899" s="24">
        <v>100</v>
      </c>
      <c r="C7899" s="21" t="s">
        <v>162639</v>
      </c>
      <c r="D7899" s="21" t="s">
        <v>296</v>
      </c>
      <c r="E7899" s="23"/>
    </row>
    <row r="7900" spans="1:5" ht="20" customHeight="1">
      <c r="A7900" s="19" t="s">
        <v>13728</v>
      </c>
      <c r="B7900" s="20" t="s">
        <v>13729</v>
      </c>
      <c r="C7900" s="21" t="s">
        <v>162640</v>
      </c>
      <c r="D7900" s="21" t="s">
        <v>296</v>
      </c>
      <c r="E7900" s="23"/>
    </row>
    <row r="7901" spans="1:5" ht="20" customHeight="1">
      <c r="A7901" s="19" t="s">
        <v>13730</v>
      </c>
      <c r="B7901" s="20" t="s">
        <v>13731</v>
      </c>
      <c r="C7901" s="21" t="s">
        <v>162641</v>
      </c>
      <c r="D7901" s="21" t="s">
        <v>296</v>
      </c>
      <c r="E7901" s="23"/>
    </row>
    <row r="7902" spans="1:5" ht="20" customHeight="1">
      <c r="A7902" s="19" t="s">
        <v>13732</v>
      </c>
      <c r="B7902" s="20" t="s">
        <v>13733</v>
      </c>
      <c r="C7902" s="21" t="s">
        <v>162642</v>
      </c>
      <c r="D7902" s="21" t="s">
        <v>296</v>
      </c>
      <c r="E7902" s="23"/>
    </row>
    <row r="7903" spans="1:5" ht="20" customHeight="1">
      <c r="A7903" s="19" t="s">
        <v>13734</v>
      </c>
      <c r="B7903" s="20" t="s">
        <v>13735</v>
      </c>
      <c r="C7903" s="22">
        <v>-1398</v>
      </c>
      <c r="D7903" s="21" t="s">
        <v>296</v>
      </c>
      <c r="E7903" s="23"/>
    </row>
    <row r="7904" spans="1:5" ht="20" customHeight="1">
      <c r="A7904" s="19" t="s">
        <v>13736</v>
      </c>
      <c r="B7904" s="20" t="s">
        <v>13737</v>
      </c>
      <c r="C7904" s="21" t="s">
        <v>162643</v>
      </c>
      <c r="D7904" s="21" t="s">
        <v>296</v>
      </c>
      <c r="E7904" s="23"/>
    </row>
    <row r="7905" spans="1:5" ht="20" customHeight="1">
      <c r="A7905" s="19" t="s">
        <v>13738</v>
      </c>
      <c r="B7905" s="20" t="s">
        <v>13739</v>
      </c>
      <c r="C7905" s="21" t="s">
        <v>162644</v>
      </c>
      <c r="D7905" s="21" t="s">
        <v>296</v>
      </c>
      <c r="E7905" s="23"/>
    </row>
    <row r="7906" spans="1:5" ht="20" customHeight="1">
      <c r="A7906" s="19" t="s">
        <v>13740</v>
      </c>
      <c r="B7906" s="20" t="s">
        <v>13741</v>
      </c>
      <c r="C7906" s="21" t="s">
        <v>29</v>
      </c>
      <c r="D7906" s="21" t="s">
        <v>296</v>
      </c>
      <c r="E7906" s="23"/>
    </row>
    <row r="7907" spans="1:5" ht="20" customHeight="1">
      <c r="A7907" s="19" t="s">
        <v>13742</v>
      </c>
      <c r="B7907" s="20" t="s">
        <v>13743</v>
      </c>
      <c r="C7907" s="21" t="s">
        <v>162645</v>
      </c>
      <c r="D7907" s="21" t="s">
        <v>296</v>
      </c>
      <c r="E7907" s="23"/>
    </row>
    <row r="7908" spans="1:5" ht="20" customHeight="1">
      <c r="A7908" s="19" t="s">
        <v>13744</v>
      </c>
      <c r="B7908" s="20" t="s">
        <v>13745</v>
      </c>
      <c r="C7908" s="21" t="s">
        <v>162646</v>
      </c>
      <c r="D7908" s="21" t="s">
        <v>296</v>
      </c>
      <c r="E7908" s="23"/>
    </row>
    <row r="7909" spans="1:5" ht="20" customHeight="1">
      <c r="A7909" s="19" t="s">
        <v>13746</v>
      </c>
      <c r="B7909" s="20" t="s">
        <v>13747</v>
      </c>
      <c r="C7909" s="21" t="s">
        <v>162647</v>
      </c>
      <c r="D7909" s="21" t="s">
        <v>296</v>
      </c>
      <c r="E7909" s="23"/>
    </row>
    <row r="7910" spans="1:5" ht="20" customHeight="1">
      <c r="A7910" s="19" t="s">
        <v>13748</v>
      </c>
      <c r="B7910" s="20" t="s">
        <v>13749</v>
      </c>
      <c r="C7910" s="21" t="s">
        <v>162648</v>
      </c>
      <c r="D7910" s="21" t="s">
        <v>296</v>
      </c>
      <c r="E7910" s="23"/>
    </row>
    <row r="7911" spans="1:5" ht="20" customHeight="1">
      <c r="A7911" s="19" t="s">
        <v>13750</v>
      </c>
      <c r="B7911" s="20" t="s">
        <v>13751</v>
      </c>
      <c r="C7911" s="21" t="s">
        <v>162649</v>
      </c>
      <c r="D7911" s="21" t="s">
        <v>296</v>
      </c>
      <c r="E7911" s="23"/>
    </row>
    <row r="7912" spans="1:5" ht="20" customHeight="1">
      <c r="A7912" s="19" t="s">
        <v>13752</v>
      </c>
      <c r="B7912" s="20" t="s">
        <v>13753</v>
      </c>
      <c r="C7912" s="21" t="s">
        <v>162650</v>
      </c>
      <c r="D7912" s="21" t="s">
        <v>296</v>
      </c>
      <c r="E7912" s="23"/>
    </row>
    <row r="7913" spans="1:5" ht="20" customHeight="1">
      <c r="A7913" s="19" t="s">
        <v>13754</v>
      </c>
      <c r="B7913" s="20" t="s">
        <v>13755</v>
      </c>
      <c r="C7913" s="21" t="s">
        <v>29</v>
      </c>
      <c r="D7913" s="21" t="s">
        <v>296</v>
      </c>
      <c r="E7913" s="23"/>
    </row>
    <row r="7914" spans="1:5" ht="20" customHeight="1">
      <c r="A7914" s="19" t="s">
        <v>13756</v>
      </c>
      <c r="B7914" s="20" t="s">
        <v>13757</v>
      </c>
      <c r="C7914" s="21" t="s">
        <v>162651</v>
      </c>
      <c r="D7914" s="21" t="s">
        <v>296</v>
      </c>
      <c r="E7914" s="23"/>
    </row>
    <row r="7915" spans="1:5" ht="20" customHeight="1">
      <c r="A7915" s="19" t="s">
        <v>13758</v>
      </c>
      <c r="B7915" s="20" t="s">
        <v>13759</v>
      </c>
      <c r="C7915" s="21" t="s">
        <v>162652</v>
      </c>
      <c r="D7915" s="21" t="s">
        <v>296</v>
      </c>
      <c r="E7915" s="23"/>
    </row>
    <row r="7916" spans="1:5" ht="20" customHeight="1">
      <c r="A7916" s="19" t="s">
        <v>13760</v>
      </c>
      <c r="B7916" s="20" t="s">
        <v>13761</v>
      </c>
      <c r="C7916" s="21" t="s">
        <v>162653</v>
      </c>
      <c r="D7916" s="21" t="s">
        <v>296</v>
      </c>
      <c r="E7916" s="23"/>
    </row>
    <row r="7917" spans="1:5" ht="20" customHeight="1">
      <c r="A7917" s="19" t="s">
        <v>39</v>
      </c>
      <c r="B7917" s="20" t="s">
        <v>43</v>
      </c>
      <c r="C7917" s="21" t="s">
        <v>162654</v>
      </c>
      <c r="D7917" s="21" t="s">
        <v>296</v>
      </c>
      <c r="E7917" s="23"/>
    </row>
    <row r="7918" spans="1:5" ht="20" customHeight="1">
      <c r="A7918" s="19" t="s">
        <v>13762</v>
      </c>
      <c r="B7918" s="20" t="s">
        <v>13763</v>
      </c>
      <c r="C7918" s="21" t="s">
        <v>29</v>
      </c>
      <c r="D7918" s="21" t="s">
        <v>296</v>
      </c>
      <c r="E7918" s="23"/>
    </row>
    <row r="7919" spans="1:5" ht="20" customHeight="1">
      <c r="A7919" s="19" t="s">
        <v>13764</v>
      </c>
      <c r="B7919" s="20" t="s">
        <v>13765</v>
      </c>
      <c r="C7919" s="21" t="s">
        <v>162655</v>
      </c>
      <c r="D7919" s="21" t="s">
        <v>296</v>
      </c>
      <c r="E7919" s="23"/>
    </row>
    <row r="7920" spans="1:5" ht="20" customHeight="1">
      <c r="A7920" s="19" t="s">
        <v>13766</v>
      </c>
      <c r="B7920" s="20" t="s">
        <v>13767</v>
      </c>
      <c r="C7920" s="21" t="s">
        <v>162656</v>
      </c>
      <c r="D7920" s="21" t="s">
        <v>296</v>
      </c>
      <c r="E7920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4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2800-000000000000}">
  <sheetPr>
    <pageSetUpPr fitToPage="1"/>
  </sheetPr>
  <dimension ref="A1:E7921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26.33203125" style="11" customWidth="1"/>
    <col min="2" max="2" width="24.1640625" style="11" customWidth="1"/>
    <col min="3" max="6" width="16.33203125" style="11" customWidth="1"/>
    <col min="7" max="16384" width="16.33203125" style="11"/>
  </cols>
  <sheetData>
    <row r="1" spans="1:5" ht="27.75" customHeight="1">
      <c r="A1" s="41" t="s">
        <v>162657</v>
      </c>
      <c r="B1" s="41"/>
      <c r="C1" s="41"/>
      <c r="D1" s="41"/>
      <c r="E1" s="41"/>
    </row>
    <row r="2" spans="1:5" ht="20.25" customHeight="1">
      <c r="A2" s="12" t="s">
        <v>290</v>
      </c>
      <c r="B2" s="12" t="s">
        <v>291</v>
      </c>
      <c r="C2" s="12" t="s">
        <v>156940</v>
      </c>
      <c r="D2" s="12" t="s">
        <v>156941</v>
      </c>
      <c r="E2" s="13"/>
    </row>
    <row r="3" spans="1:5" ht="20.25" customHeight="1">
      <c r="A3" s="14" t="s">
        <v>294</v>
      </c>
      <c r="B3" s="15" t="s">
        <v>295</v>
      </c>
      <c r="C3" s="16" t="s">
        <v>162658</v>
      </c>
      <c r="D3" s="16" t="s">
        <v>296</v>
      </c>
      <c r="E3" s="18"/>
    </row>
    <row r="4" spans="1:5" ht="20" customHeight="1">
      <c r="A4" s="19" t="s">
        <v>297</v>
      </c>
      <c r="B4" s="20" t="s">
        <v>298</v>
      </c>
      <c r="C4" s="21" t="s">
        <v>162659</v>
      </c>
      <c r="D4" s="21" t="s">
        <v>139</v>
      </c>
      <c r="E4" s="23"/>
    </row>
    <row r="5" spans="1:5" ht="20" customHeight="1">
      <c r="A5" s="19" t="s">
        <v>299</v>
      </c>
      <c r="B5" s="20" t="s">
        <v>300</v>
      </c>
      <c r="C5" s="22">
        <v>100</v>
      </c>
      <c r="D5" s="21" t="s">
        <v>296</v>
      </c>
      <c r="E5" s="23"/>
    </row>
    <row r="6" spans="1:5" ht="20" customHeight="1">
      <c r="A6" s="19" t="s">
        <v>301</v>
      </c>
      <c r="B6" s="20" t="s">
        <v>302</v>
      </c>
      <c r="C6" s="22">
        <v>100</v>
      </c>
      <c r="D6" s="21" t="s">
        <v>296</v>
      </c>
      <c r="E6" s="23"/>
    </row>
    <row r="7" spans="1:5" ht="20" customHeight="1">
      <c r="A7" s="19" t="s">
        <v>303</v>
      </c>
      <c r="B7" s="20" t="s">
        <v>304</v>
      </c>
      <c r="C7" s="22">
        <v>100</v>
      </c>
      <c r="D7" s="21" t="s">
        <v>296</v>
      </c>
      <c r="E7" s="23"/>
    </row>
    <row r="8" spans="1:5" ht="20" customHeight="1">
      <c r="A8" s="19" t="s">
        <v>305</v>
      </c>
      <c r="B8" s="20" t="s">
        <v>306</v>
      </c>
      <c r="C8" s="21" t="s">
        <v>162660</v>
      </c>
      <c r="D8" s="21" t="s">
        <v>296</v>
      </c>
      <c r="E8" s="23"/>
    </row>
    <row r="9" spans="1:5" ht="20" customHeight="1">
      <c r="A9" s="19" t="s">
        <v>307</v>
      </c>
      <c r="B9" s="20" t="s">
        <v>308</v>
      </c>
      <c r="C9" s="21" t="s">
        <v>162661</v>
      </c>
      <c r="D9" s="21" t="s">
        <v>296</v>
      </c>
      <c r="E9" s="23"/>
    </row>
    <row r="10" spans="1:5" ht="20" customHeight="1">
      <c r="A10" s="19" t="s">
        <v>10</v>
      </c>
      <c r="B10" s="20" t="s">
        <v>15</v>
      </c>
      <c r="C10" s="21" t="s">
        <v>162662</v>
      </c>
      <c r="D10" s="21" t="s">
        <v>296</v>
      </c>
      <c r="E10" s="23"/>
    </row>
    <row r="11" spans="1:5" ht="20" customHeight="1">
      <c r="A11" s="19" t="s">
        <v>309</v>
      </c>
      <c r="B11" s="20" t="s">
        <v>310</v>
      </c>
      <c r="C11" s="21" t="s">
        <v>162663</v>
      </c>
      <c r="D11" s="21" t="s">
        <v>296</v>
      </c>
      <c r="E11" s="23"/>
    </row>
    <row r="12" spans="1:5" ht="20" customHeight="1">
      <c r="A12" s="19" t="s">
        <v>311</v>
      </c>
      <c r="B12" s="20" t="s">
        <v>312</v>
      </c>
      <c r="C12" s="22">
        <v>100</v>
      </c>
      <c r="D12" s="21" t="s">
        <v>296</v>
      </c>
      <c r="E12" s="23"/>
    </row>
    <row r="13" spans="1:5" ht="20" customHeight="1">
      <c r="A13" s="19" t="s">
        <v>313</v>
      </c>
      <c r="B13" s="20" t="s">
        <v>314</v>
      </c>
      <c r="C13" s="22">
        <v>100</v>
      </c>
      <c r="D13" s="21" t="s">
        <v>296</v>
      </c>
      <c r="E13" s="23"/>
    </row>
    <row r="14" spans="1:5" ht="20" customHeight="1">
      <c r="A14" s="19" t="s">
        <v>315</v>
      </c>
      <c r="B14" s="20" t="s">
        <v>316</v>
      </c>
      <c r="C14" s="21" t="s">
        <v>162664</v>
      </c>
      <c r="D14" s="21" t="s">
        <v>296</v>
      </c>
      <c r="E14" s="23"/>
    </row>
    <row r="15" spans="1:5" ht="20" customHeight="1">
      <c r="A15" s="19" t="s">
        <v>317</v>
      </c>
      <c r="B15" s="20" t="s">
        <v>318</v>
      </c>
      <c r="C15" s="21" t="s">
        <v>162664</v>
      </c>
      <c r="D15" s="21" t="s">
        <v>296</v>
      </c>
      <c r="E15" s="23"/>
    </row>
    <row r="16" spans="1:5" ht="20" customHeight="1">
      <c r="A16" s="19" t="s">
        <v>319</v>
      </c>
      <c r="B16" s="20" t="s">
        <v>320</v>
      </c>
      <c r="C16" s="21" t="s">
        <v>162665</v>
      </c>
      <c r="D16" s="21" t="s">
        <v>296</v>
      </c>
      <c r="E16" s="23"/>
    </row>
    <row r="17" spans="1:5" ht="20" customHeight="1">
      <c r="A17" s="19" t="s">
        <v>321</v>
      </c>
      <c r="B17" s="20" t="s">
        <v>322</v>
      </c>
      <c r="C17" s="21" t="s">
        <v>162666</v>
      </c>
      <c r="D17" s="21" t="s">
        <v>139</v>
      </c>
      <c r="E17" s="23"/>
    </row>
    <row r="18" spans="1:5" ht="20" customHeight="1">
      <c r="A18" s="19" t="s">
        <v>323</v>
      </c>
      <c r="B18" s="20" t="s">
        <v>324</v>
      </c>
      <c r="C18" s="21" t="s">
        <v>162664</v>
      </c>
      <c r="D18" s="21" t="s">
        <v>296</v>
      </c>
      <c r="E18" s="23"/>
    </row>
    <row r="19" spans="1:5" ht="20" customHeight="1">
      <c r="A19" s="19" t="s">
        <v>325</v>
      </c>
      <c r="B19" s="20" t="s">
        <v>326</v>
      </c>
      <c r="C19" s="21" t="s">
        <v>162664</v>
      </c>
      <c r="D19" s="21" t="s">
        <v>296</v>
      </c>
      <c r="E19" s="23"/>
    </row>
    <row r="20" spans="1:5" ht="20" customHeight="1">
      <c r="A20" s="19" t="s">
        <v>327</v>
      </c>
      <c r="B20" s="20" t="s">
        <v>328</v>
      </c>
      <c r="C20" s="21" t="s">
        <v>162667</v>
      </c>
      <c r="D20" s="21" t="s">
        <v>296</v>
      </c>
      <c r="E20" s="23"/>
    </row>
    <row r="21" spans="1:5" ht="20" customHeight="1">
      <c r="A21" s="19" t="s">
        <v>329</v>
      </c>
      <c r="B21" s="20" t="s">
        <v>330</v>
      </c>
      <c r="C21" s="21" t="s">
        <v>162668</v>
      </c>
      <c r="D21" s="21" t="s">
        <v>296</v>
      </c>
      <c r="E21" s="23"/>
    </row>
    <row r="22" spans="1:5" ht="20" customHeight="1">
      <c r="A22" s="19" t="s">
        <v>331</v>
      </c>
      <c r="B22" s="20" t="s">
        <v>332</v>
      </c>
      <c r="C22" s="22">
        <v>100</v>
      </c>
      <c r="D22" s="21" t="s">
        <v>296</v>
      </c>
      <c r="E22" s="23"/>
    </row>
    <row r="23" spans="1:5" ht="20" customHeight="1">
      <c r="A23" s="19" t="s">
        <v>333</v>
      </c>
      <c r="B23" s="20" t="s">
        <v>334</v>
      </c>
      <c r="C23" s="21" t="s">
        <v>162669</v>
      </c>
      <c r="D23" s="21" t="s">
        <v>296</v>
      </c>
      <c r="E23" s="23"/>
    </row>
    <row r="24" spans="1:5" ht="20" customHeight="1">
      <c r="A24" s="19" t="s">
        <v>335</v>
      </c>
      <c r="B24" s="20" t="s">
        <v>336</v>
      </c>
      <c r="C24" s="21" t="s">
        <v>162664</v>
      </c>
      <c r="D24" s="21" t="s">
        <v>296</v>
      </c>
      <c r="E24" s="23"/>
    </row>
    <row r="25" spans="1:5" ht="20" customHeight="1">
      <c r="A25" s="19" t="s">
        <v>337</v>
      </c>
      <c r="B25" s="20" t="s">
        <v>338</v>
      </c>
      <c r="C25" s="21" t="s">
        <v>162670</v>
      </c>
      <c r="D25" s="21" t="s">
        <v>296</v>
      </c>
      <c r="E25" s="23"/>
    </row>
    <row r="26" spans="1:5" ht="20" customHeight="1">
      <c r="A26" s="19" t="s">
        <v>339</v>
      </c>
      <c r="B26" s="20" t="s">
        <v>340</v>
      </c>
      <c r="C26" s="21" t="s">
        <v>162664</v>
      </c>
      <c r="D26" s="21" t="s">
        <v>296</v>
      </c>
      <c r="E26" s="23"/>
    </row>
    <row r="27" spans="1:5" ht="20" customHeight="1">
      <c r="A27" s="19" t="s">
        <v>341</v>
      </c>
      <c r="B27" s="20" t="s">
        <v>342</v>
      </c>
      <c r="C27" s="21" t="s">
        <v>162671</v>
      </c>
      <c r="D27" s="21" t="s">
        <v>296</v>
      </c>
      <c r="E27" s="23"/>
    </row>
    <row r="28" spans="1:5" ht="20" customHeight="1">
      <c r="A28" s="19" t="s">
        <v>343</v>
      </c>
      <c r="B28" s="20" t="s">
        <v>344</v>
      </c>
      <c r="C28" s="22">
        <v>69</v>
      </c>
      <c r="D28" s="21" t="s">
        <v>345</v>
      </c>
      <c r="E28" s="23"/>
    </row>
    <row r="29" spans="1:5" ht="20" customHeight="1">
      <c r="A29" s="19" t="s">
        <v>346</v>
      </c>
      <c r="B29" s="20" t="s">
        <v>344</v>
      </c>
      <c r="C29" s="22">
        <v>69</v>
      </c>
      <c r="D29" s="21" t="s">
        <v>345</v>
      </c>
      <c r="E29" s="23"/>
    </row>
    <row r="30" spans="1:5" ht="20" customHeight="1">
      <c r="A30" s="19" t="s">
        <v>347</v>
      </c>
      <c r="B30" s="20" t="s">
        <v>348</v>
      </c>
      <c r="C30" s="21" t="s">
        <v>162672</v>
      </c>
      <c r="D30" s="21" t="s">
        <v>345</v>
      </c>
      <c r="E30" s="23"/>
    </row>
    <row r="31" spans="1:5" ht="20" customHeight="1">
      <c r="A31" s="19" t="s">
        <v>349</v>
      </c>
      <c r="B31" s="20" t="s">
        <v>350</v>
      </c>
      <c r="C31" s="21" t="s">
        <v>162673</v>
      </c>
      <c r="D31" s="21" t="s">
        <v>296</v>
      </c>
      <c r="E31" s="23"/>
    </row>
    <row r="32" spans="1:5" ht="20" customHeight="1">
      <c r="A32" s="19" t="s">
        <v>351</v>
      </c>
      <c r="B32" s="20" t="s">
        <v>352</v>
      </c>
      <c r="C32" s="22">
        <v>71</v>
      </c>
      <c r="D32" s="21" t="s">
        <v>345</v>
      </c>
      <c r="E32" s="23"/>
    </row>
    <row r="33" spans="1:5" ht="20" customHeight="1">
      <c r="A33" s="19" t="s">
        <v>353</v>
      </c>
      <c r="B33" s="20" t="s">
        <v>354</v>
      </c>
      <c r="C33" s="21" t="s">
        <v>162674</v>
      </c>
      <c r="D33" s="21" t="s">
        <v>345</v>
      </c>
      <c r="E33" s="23"/>
    </row>
    <row r="34" spans="1:5" ht="20" customHeight="1">
      <c r="A34" s="19" t="s">
        <v>355</v>
      </c>
      <c r="B34" s="20" t="s">
        <v>354</v>
      </c>
      <c r="C34" s="21" t="s">
        <v>162674</v>
      </c>
      <c r="D34" s="21" t="s">
        <v>345</v>
      </c>
      <c r="E34" s="23"/>
    </row>
    <row r="35" spans="1:5" ht="20" customHeight="1">
      <c r="A35" s="19" t="s">
        <v>356</v>
      </c>
      <c r="B35" s="20" t="s">
        <v>357</v>
      </c>
      <c r="C35" s="22">
        <v>100</v>
      </c>
      <c r="D35" s="21" t="s">
        <v>296</v>
      </c>
      <c r="E35" s="23"/>
    </row>
    <row r="36" spans="1:5" ht="20" customHeight="1">
      <c r="A36" s="19" t="s">
        <v>358</v>
      </c>
      <c r="B36" s="20" t="s">
        <v>359</v>
      </c>
      <c r="C36" s="21" t="s">
        <v>162675</v>
      </c>
      <c r="D36" s="21" t="s">
        <v>345</v>
      </c>
      <c r="E36" s="23"/>
    </row>
    <row r="37" spans="1:5" ht="20" customHeight="1">
      <c r="A37" s="19" t="s">
        <v>360</v>
      </c>
      <c r="B37" s="20" t="s">
        <v>361</v>
      </c>
      <c r="C37" s="22">
        <v>100</v>
      </c>
      <c r="D37" s="21" t="s">
        <v>296</v>
      </c>
      <c r="E37" s="23"/>
    </row>
    <row r="38" spans="1:5" ht="20" customHeight="1">
      <c r="A38" s="19" t="s">
        <v>362</v>
      </c>
      <c r="B38" s="20" t="s">
        <v>363</v>
      </c>
      <c r="C38" s="21" t="s">
        <v>162676</v>
      </c>
      <c r="D38" s="21" t="s">
        <v>345</v>
      </c>
      <c r="E38" s="23"/>
    </row>
    <row r="39" spans="1:5" ht="20" customHeight="1">
      <c r="A39" s="19" t="s">
        <v>364</v>
      </c>
      <c r="B39" s="20" t="s">
        <v>363</v>
      </c>
      <c r="C39" s="21" t="s">
        <v>162676</v>
      </c>
      <c r="D39" s="21" t="s">
        <v>345</v>
      </c>
      <c r="E39" s="23"/>
    </row>
    <row r="40" spans="1:5" ht="20" customHeight="1">
      <c r="A40" s="19" t="s">
        <v>365</v>
      </c>
      <c r="B40" s="20" t="s">
        <v>366</v>
      </c>
      <c r="C40" s="22">
        <v>50</v>
      </c>
      <c r="D40" s="21" t="s">
        <v>139</v>
      </c>
      <c r="E40" s="23"/>
    </row>
    <row r="41" spans="1:5" ht="20" customHeight="1">
      <c r="A41" s="19" t="s">
        <v>367</v>
      </c>
      <c r="B41" s="20" t="s">
        <v>368</v>
      </c>
      <c r="C41" s="22">
        <v>71</v>
      </c>
      <c r="D41" s="21" t="s">
        <v>345</v>
      </c>
      <c r="E41" s="23"/>
    </row>
    <row r="42" spans="1:5" ht="20" customHeight="1">
      <c r="A42" s="19" t="s">
        <v>369</v>
      </c>
      <c r="B42" s="20" t="s">
        <v>370</v>
      </c>
      <c r="C42" s="21" t="s">
        <v>162677</v>
      </c>
      <c r="D42" s="21" t="s">
        <v>345</v>
      </c>
      <c r="E42" s="23"/>
    </row>
    <row r="43" spans="1:5" ht="20" customHeight="1">
      <c r="A43" s="19" t="s">
        <v>371</v>
      </c>
      <c r="B43" s="20" t="s">
        <v>372</v>
      </c>
      <c r="C43" s="22">
        <v>100</v>
      </c>
      <c r="D43" s="21" t="s">
        <v>296</v>
      </c>
      <c r="E43" s="23"/>
    </row>
    <row r="44" spans="1:5" ht="20" customHeight="1">
      <c r="A44" s="19" t="s">
        <v>373</v>
      </c>
      <c r="B44" s="20" t="s">
        <v>374</v>
      </c>
      <c r="C44" s="21" t="s">
        <v>162678</v>
      </c>
      <c r="D44" s="21" t="s">
        <v>345</v>
      </c>
      <c r="E44" s="23"/>
    </row>
    <row r="45" spans="1:5" ht="20" customHeight="1">
      <c r="A45" s="19" t="s">
        <v>375</v>
      </c>
      <c r="B45" s="20" t="s">
        <v>374</v>
      </c>
      <c r="C45" s="21" t="s">
        <v>162678</v>
      </c>
      <c r="D45" s="21" t="s">
        <v>345</v>
      </c>
      <c r="E45" s="23"/>
    </row>
    <row r="46" spans="1:5" ht="20" customHeight="1">
      <c r="A46" s="19" t="s">
        <v>376</v>
      </c>
      <c r="B46" s="20" t="s">
        <v>377</v>
      </c>
      <c r="C46" s="21" t="s">
        <v>162679</v>
      </c>
      <c r="D46" s="21" t="s">
        <v>345</v>
      </c>
      <c r="E46" s="23"/>
    </row>
    <row r="47" spans="1:5" ht="20" customHeight="1">
      <c r="A47" s="19" t="s">
        <v>378</v>
      </c>
      <c r="B47" s="20" t="s">
        <v>379</v>
      </c>
      <c r="C47" s="21" t="s">
        <v>162680</v>
      </c>
      <c r="D47" s="21" t="s">
        <v>345</v>
      </c>
      <c r="E47" s="23"/>
    </row>
    <row r="48" spans="1:5" ht="20" customHeight="1">
      <c r="A48" s="19" t="s">
        <v>380</v>
      </c>
      <c r="B48" s="20" t="s">
        <v>381</v>
      </c>
      <c r="C48" s="21" t="s">
        <v>162681</v>
      </c>
      <c r="D48" s="21" t="s">
        <v>296</v>
      </c>
      <c r="E48" s="23"/>
    </row>
    <row r="49" spans="1:5" ht="20" customHeight="1">
      <c r="A49" s="19" t="s">
        <v>382</v>
      </c>
      <c r="B49" s="20" t="s">
        <v>381</v>
      </c>
      <c r="C49" s="21" t="s">
        <v>162681</v>
      </c>
      <c r="D49" s="21" t="s">
        <v>296</v>
      </c>
      <c r="E49" s="23"/>
    </row>
    <row r="50" spans="1:5" ht="20" customHeight="1">
      <c r="A50" s="19" t="s">
        <v>383</v>
      </c>
      <c r="B50" s="20" t="s">
        <v>384</v>
      </c>
      <c r="C50" s="22">
        <v>66</v>
      </c>
      <c r="D50" s="21" t="s">
        <v>345</v>
      </c>
      <c r="E50" s="23"/>
    </row>
    <row r="51" spans="1:5" ht="20" customHeight="1">
      <c r="A51" s="19" t="s">
        <v>385</v>
      </c>
      <c r="B51" s="20" t="s">
        <v>384</v>
      </c>
      <c r="C51" s="22">
        <v>66</v>
      </c>
      <c r="D51" s="21" t="s">
        <v>345</v>
      </c>
      <c r="E51" s="23"/>
    </row>
    <row r="52" spans="1:5" ht="20" customHeight="1">
      <c r="A52" s="19" t="s">
        <v>386</v>
      </c>
      <c r="B52" s="20" t="s">
        <v>387</v>
      </c>
      <c r="C52" s="21" t="s">
        <v>162682</v>
      </c>
      <c r="D52" s="21" t="s">
        <v>296</v>
      </c>
      <c r="E52" s="23"/>
    </row>
    <row r="53" spans="1:5" ht="20" customHeight="1">
      <c r="A53" s="19" t="s">
        <v>388</v>
      </c>
      <c r="B53" s="20" t="s">
        <v>389</v>
      </c>
      <c r="C53" s="21" t="s">
        <v>162683</v>
      </c>
      <c r="D53" s="21" t="s">
        <v>345</v>
      </c>
      <c r="E53" s="23"/>
    </row>
    <row r="54" spans="1:5" ht="20" customHeight="1">
      <c r="A54" s="19" t="s">
        <v>390</v>
      </c>
      <c r="B54" s="20" t="s">
        <v>391</v>
      </c>
      <c r="C54" s="21" t="s">
        <v>162684</v>
      </c>
      <c r="D54" s="21" t="s">
        <v>345</v>
      </c>
      <c r="E54" s="23"/>
    </row>
    <row r="55" spans="1:5" ht="20" customHeight="1">
      <c r="A55" s="19" t="s">
        <v>392</v>
      </c>
      <c r="B55" s="20" t="s">
        <v>393</v>
      </c>
      <c r="C55" s="21" t="s">
        <v>162685</v>
      </c>
      <c r="D55" s="21" t="s">
        <v>345</v>
      </c>
      <c r="E55" s="23"/>
    </row>
    <row r="56" spans="1:5" ht="20" customHeight="1">
      <c r="A56" s="19" t="s">
        <v>394</v>
      </c>
      <c r="B56" s="20" t="s">
        <v>395</v>
      </c>
      <c r="C56" s="21" t="s">
        <v>162686</v>
      </c>
      <c r="D56" s="21" t="s">
        <v>345</v>
      </c>
      <c r="E56" s="23"/>
    </row>
    <row r="57" spans="1:5" ht="20" customHeight="1">
      <c r="A57" s="19" t="s">
        <v>396</v>
      </c>
      <c r="B57" s="20" t="s">
        <v>397</v>
      </c>
      <c r="C57" s="22">
        <v>61</v>
      </c>
      <c r="D57" s="21" t="s">
        <v>345</v>
      </c>
      <c r="E57" s="23"/>
    </row>
    <row r="58" spans="1:5" ht="20" customHeight="1">
      <c r="A58" s="19" t="s">
        <v>398</v>
      </c>
      <c r="B58" s="20" t="s">
        <v>399</v>
      </c>
      <c r="C58" s="21" t="s">
        <v>162687</v>
      </c>
      <c r="D58" s="21" t="s">
        <v>345</v>
      </c>
      <c r="E58" s="23"/>
    </row>
    <row r="59" spans="1:5" ht="20" customHeight="1">
      <c r="A59" s="19" t="s">
        <v>400</v>
      </c>
      <c r="B59" s="20" t="s">
        <v>399</v>
      </c>
      <c r="C59" s="21" t="s">
        <v>162687</v>
      </c>
      <c r="D59" s="21" t="s">
        <v>345</v>
      </c>
      <c r="E59" s="23"/>
    </row>
    <row r="60" spans="1:5" ht="20" customHeight="1">
      <c r="A60" s="19" t="s">
        <v>401</v>
      </c>
      <c r="B60" s="20" t="s">
        <v>402</v>
      </c>
      <c r="C60" s="21" t="s">
        <v>162688</v>
      </c>
      <c r="D60" s="21" t="s">
        <v>345</v>
      </c>
      <c r="E60" s="23"/>
    </row>
    <row r="61" spans="1:5" ht="20" customHeight="1">
      <c r="A61" s="19" t="s">
        <v>403</v>
      </c>
      <c r="B61" s="20" t="s">
        <v>402</v>
      </c>
      <c r="C61" s="21" t="s">
        <v>162688</v>
      </c>
      <c r="D61" s="21" t="s">
        <v>345</v>
      </c>
      <c r="E61" s="23"/>
    </row>
    <row r="62" spans="1:5" ht="20" customHeight="1">
      <c r="A62" s="19" t="s">
        <v>404</v>
      </c>
      <c r="B62" s="20" t="s">
        <v>405</v>
      </c>
      <c r="C62" s="21" t="s">
        <v>194</v>
      </c>
      <c r="D62" s="21" t="s">
        <v>296</v>
      </c>
      <c r="E62" s="23"/>
    </row>
    <row r="63" spans="1:5" ht="20" customHeight="1">
      <c r="A63" s="19" t="s">
        <v>406</v>
      </c>
      <c r="B63" s="20" t="s">
        <v>407</v>
      </c>
      <c r="C63" s="21" t="s">
        <v>162689</v>
      </c>
      <c r="D63" s="21" t="s">
        <v>345</v>
      </c>
      <c r="E63" s="23"/>
    </row>
    <row r="64" spans="1:5" ht="20" customHeight="1">
      <c r="A64" s="19" t="s">
        <v>408</v>
      </c>
      <c r="B64" s="20" t="s">
        <v>409</v>
      </c>
      <c r="C64" s="21" t="s">
        <v>162690</v>
      </c>
      <c r="D64" s="21" t="s">
        <v>345</v>
      </c>
      <c r="E64" s="23"/>
    </row>
    <row r="65" spans="1:5" ht="20" customHeight="1">
      <c r="A65" s="19" t="s">
        <v>410</v>
      </c>
      <c r="B65" s="20" t="s">
        <v>411</v>
      </c>
      <c r="C65" s="22">
        <v>100</v>
      </c>
      <c r="D65" s="21" t="s">
        <v>296</v>
      </c>
      <c r="E65" s="23"/>
    </row>
    <row r="66" spans="1:5" ht="20" customHeight="1">
      <c r="A66" s="19" t="s">
        <v>412</v>
      </c>
      <c r="B66" s="20" t="s">
        <v>411</v>
      </c>
      <c r="C66" s="22">
        <v>100</v>
      </c>
      <c r="D66" s="21" t="s">
        <v>296</v>
      </c>
      <c r="E66" s="23"/>
    </row>
    <row r="67" spans="1:5" ht="20" customHeight="1">
      <c r="A67" s="19" t="s">
        <v>413</v>
      </c>
      <c r="B67" s="20" t="s">
        <v>414</v>
      </c>
      <c r="C67" s="21" t="s">
        <v>162691</v>
      </c>
      <c r="D67" s="21" t="s">
        <v>345</v>
      </c>
      <c r="E67" s="23"/>
    </row>
    <row r="68" spans="1:5" ht="20" customHeight="1">
      <c r="A68" s="19" t="s">
        <v>415</v>
      </c>
      <c r="B68" s="20" t="s">
        <v>416</v>
      </c>
      <c r="C68" s="22">
        <v>100</v>
      </c>
      <c r="D68" s="21" t="s">
        <v>296</v>
      </c>
      <c r="E68" s="23"/>
    </row>
    <row r="69" spans="1:5" ht="20" customHeight="1">
      <c r="A69" s="19" t="s">
        <v>417</v>
      </c>
      <c r="B69" s="20" t="s">
        <v>416</v>
      </c>
      <c r="C69" s="22">
        <v>100</v>
      </c>
      <c r="D69" s="21" t="s">
        <v>296</v>
      </c>
      <c r="E69" s="23"/>
    </row>
    <row r="70" spans="1:5" ht="20" customHeight="1">
      <c r="A70" s="19" t="s">
        <v>418</v>
      </c>
      <c r="B70" s="20" t="s">
        <v>419</v>
      </c>
      <c r="C70" s="21" t="s">
        <v>162692</v>
      </c>
      <c r="D70" s="21" t="s">
        <v>345</v>
      </c>
      <c r="E70" s="23"/>
    </row>
    <row r="71" spans="1:5" ht="20" customHeight="1">
      <c r="A71" s="19" t="s">
        <v>420</v>
      </c>
      <c r="B71" s="20" t="s">
        <v>421</v>
      </c>
      <c r="C71" s="21" t="s">
        <v>162676</v>
      </c>
      <c r="D71" s="21" t="s">
        <v>345</v>
      </c>
      <c r="E71" s="23"/>
    </row>
    <row r="72" spans="1:5" ht="20" customHeight="1">
      <c r="A72" s="19" t="s">
        <v>422</v>
      </c>
      <c r="B72" s="20" t="s">
        <v>421</v>
      </c>
      <c r="C72" s="21" t="s">
        <v>162676</v>
      </c>
      <c r="D72" s="21" t="s">
        <v>345</v>
      </c>
      <c r="E72" s="23"/>
    </row>
    <row r="73" spans="1:5" ht="20" customHeight="1">
      <c r="A73" s="19" t="s">
        <v>423</v>
      </c>
      <c r="B73" s="20" t="s">
        <v>424</v>
      </c>
      <c r="C73" s="22">
        <v>100</v>
      </c>
      <c r="D73" s="21" t="s">
        <v>296</v>
      </c>
      <c r="E73" s="23"/>
    </row>
    <row r="74" spans="1:5" ht="20" customHeight="1">
      <c r="A74" s="19" t="s">
        <v>425</v>
      </c>
      <c r="B74" s="20" t="s">
        <v>426</v>
      </c>
      <c r="C74" s="22">
        <v>100</v>
      </c>
      <c r="D74" s="21" t="s">
        <v>296</v>
      </c>
      <c r="E74" s="23"/>
    </row>
    <row r="75" spans="1:5" ht="20" customHeight="1">
      <c r="A75" s="19" t="s">
        <v>427</v>
      </c>
      <c r="B75" s="20" t="s">
        <v>428</v>
      </c>
      <c r="C75" s="21" t="s">
        <v>162693</v>
      </c>
      <c r="D75" s="21" t="s">
        <v>345</v>
      </c>
      <c r="E75" s="23"/>
    </row>
    <row r="76" spans="1:5" ht="20" customHeight="1">
      <c r="A76" s="19" t="s">
        <v>429</v>
      </c>
      <c r="B76" s="20" t="s">
        <v>430</v>
      </c>
      <c r="C76" s="21" t="s">
        <v>162694</v>
      </c>
      <c r="D76" s="21" t="s">
        <v>296</v>
      </c>
      <c r="E76" s="23"/>
    </row>
    <row r="77" spans="1:5" ht="20" customHeight="1">
      <c r="A77" s="19" t="s">
        <v>431</v>
      </c>
      <c r="B77" s="20" t="s">
        <v>432</v>
      </c>
      <c r="C77" s="22">
        <v>79</v>
      </c>
      <c r="D77" s="21" t="s">
        <v>345</v>
      </c>
      <c r="E77" s="23"/>
    </row>
    <row r="78" spans="1:5" ht="20" customHeight="1">
      <c r="A78" s="19" t="s">
        <v>433</v>
      </c>
      <c r="B78" s="20" t="s">
        <v>434</v>
      </c>
      <c r="C78" s="21" t="s">
        <v>141</v>
      </c>
      <c r="D78" s="21" t="s">
        <v>345</v>
      </c>
      <c r="E78" s="23"/>
    </row>
    <row r="79" spans="1:5" ht="20" customHeight="1">
      <c r="A79" s="19" t="s">
        <v>435</v>
      </c>
      <c r="B79" s="20" t="s">
        <v>434</v>
      </c>
      <c r="C79" s="21" t="s">
        <v>141</v>
      </c>
      <c r="D79" s="21" t="s">
        <v>345</v>
      </c>
      <c r="E79" s="23"/>
    </row>
    <row r="80" spans="1:5" ht="20" customHeight="1">
      <c r="A80" s="19" t="s">
        <v>436</v>
      </c>
      <c r="B80" s="20" t="s">
        <v>437</v>
      </c>
      <c r="C80" s="21" t="s">
        <v>162695</v>
      </c>
      <c r="D80" s="21" t="s">
        <v>345</v>
      </c>
      <c r="E80" s="23"/>
    </row>
    <row r="81" spans="1:5" ht="20" customHeight="1">
      <c r="A81" s="19" t="s">
        <v>438</v>
      </c>
      <c r="B81" s="20" t="s">
        <v>439</v>
      </c>
      <c r="C81" s="22">
        <v>100</v>
      </c>
      <c r="D81" s="21" t="s">
        <v>296</v>
      </c>
      <c r="E81" s="23"/>
    </row>
    <row r="82" spans="1:5" ht="20" customHeight="1">
      <c r="A82" s="19" t="s">
        <v>440</v>
      </c>
      <c r="B82" s="20" t="s">
        <v>441</v>
      </c>
      <c r="C82" s="22">
        <v>100</v>
      </c>
      <c r="D82" s="21" t="s">
        <v>296</v>
      </c>
      <c r="E82" s="23"/>
    </row>
    <row r="83" spans="1:5" ht="20" customHeight="1">
      <c r="A83" s="19" t="s">
        <v>442</v>
      </c>
      <c r="B83" s="20" t="s">
        <v>443</v>
      </c>
      <c r="C83" s="21" t="s">
        <v>162696</v>
      </c>
      <c r="D83" s="21" t="s">
        <v>296</v>
      </c>
      <c r="E83" s="23"/>
    </row>
    <row r="84" spans="1:5" ht="20" customHeight="1">
      <c r="A84" s="19" t="s">
        <v>444</v>
      </c>
      <c r="B84" s="20" t="s">
        <v>445</v>
      </c>
      <c r="C84" s="21" t="s">
        <v>162697</v>
      </c>
      <c r="D84" s="21" t="s">
        <v>345</v>
      </c>
      <c r="E84" s="23"/>
    </row>
    <row r="85" spans="1:5" ht="20" customHeight="1">
      <c r="A85" s="19" t="s">
        <v>446</v>
      </c>
      <c r="B85" s="20" t="s">
        <v>445</v>
      </c>
      <c r="C85" s="21" t="s">
        <v>162697</v>
      </c>
      <c r="D85" s="21" t="s">
        <v>345</v>
      </c>
      <c r="E85" s="23"/>
    </row>
    <row r="86" spans="1:5" ht="20" customHeight="1">
      <c r="A86" s="19" t="s">
        <v>447</v>
      </c>
      <c r="B86" s="20" t="s">
        <v>448</v>
      </c>
      <c r="C86" s="21" t="s">
        <v>162698</v>
      </c>
      <c r="D86" s="21" t="s">
        <v>139</v>
      </c>
      <c r="E86" s="23"/>
    </row>
    <row r="87" spans="1:5" ht="20" customHeight="1">
      <c r="A87" s="19" t="s">
        <v>449</v>
      </c>
      <c r="B87" s="20" t="s">
        <v>450</v>
      </c>
      <c r="C87" s="22">
        <v>79</v>
      </c>
      <c r="D87" s="21" t="s">
        <v>345</v>
      </c>
      <c r="E87" s="23"/>
    </row>
    <row r="88" spans="1:5" ht="20" customHeight="1">
      <c r="A88" s="19" t="s">
        <v>451</v>
      </c>
      <c r="B88" s="24">
        <v>100</v>
      </c>
      <c r="C88" s="21" t="s">
        <v>162699</v>
      </c>
      <c r="D88" s="21" t="s">
        <v>345</v>
      </c>
      <c r="E88" s="23"/>
    </row>
    <row r="89" spans="1:5" ht="20" customHeight="1">
      <c r="A89" s="19" t="s">
        <v>452</v>
      </c>
      <c r="B89" s="20" t="s">
        <v>453</v>
      </c>
      <c r="C89" s="21" t="s">
        <v>162700</v>
      </c>
      <c r="D89" s="21" t="s">
        <v>345</v>
      </c>
      <c r="E89" s="23"/>
    </row>
    <row r="90" spans="1:5" ht="20" customHeight="1">
      <c r="A90" s="19" t="s">
        <v>454</v>
      </c>
      <c r="B90" s="20" t="s">
        <v>455</v>
      </c>
      <c r="C90" s="21" t="s">
        <v>162701</v>
      </c>
      <c r="D90" s="21" t="s">
        <v>345</v>
      </c>
      <c r="E90" s="23"/>
    </row>
    <row r="91" spans="1:5" ht="20" customHeight="1">
      <c r="A91" s="19" t="s">
        <v>456</v>
      </c>
      <c r="B91" s="20" t="s">
        <v>457</v>
      </c>
      <c r="C91" s="21" t="s">
        <v>162702</v>
      </c>
      <c r="D91" s="21" t="s">
        <v>345</v>
      </c>
      <c r="E91" s="23"/>
    </row>
    <row r="92" spans="1:5" ht="20" customHeight="1">
      <c r="A92" s="19" t="s">
        <v>458</v>
      </c>
      <c r="B92" s="20" t="s">
        <v>457</v>
      </c>
      <c r="C92" s="21" t="s">
        <v>162702</v>
      </c>
      <c r="D92" s="21" t="s">
        <v>345</v>
      </c>
      <c r="E92" s="23"/>
    </row>
    <row r="93" spans="1:5" ht="20" customHeight="1">
      <c r="A93" s="19" t="s">
        <v>459</v>
      </c>
      <c r="B93" s="20" t="s">
        <v>460</v>
      </c>
      <c r="C93" s="21" t="s">
        <v>162703</v>
      </c>
      <c r="D93" s="21" t="s">
        <v>345</v>
      </c>
      <c r="E93" s="23"/>
    </row>
    <row r="94" spans="1:5" ht="20" customHeight="1">
      <c r="A94" s="19" t="s">
        <v>461</v>
      </c>
      <c r="B94" s="20" t="s">
        <v>462</v>
      </c>
      <c r="C94" s="21" t="s">
        <v>162704</v>
      </c>
      <c r="D94" s="21" t="s">
        <v>345</v>
      </c>
      <c r="E94" s="23"/>
    </row>
    <row r="95" spans="1:5" ht="20" customHeight="1">
      <c r="A95" s="19" t="s">
        <v>463</v>
      </c>
      <c r="B95" s="20" t="s">
        <v>464</v>
      </c>
      <c r="C95" s="21" t="s">
        <v>162705</v>
      </c>
      <c r="D95" s="21" t="s">
        <v>345</v>
      </c>
      <c r="E95" s="23"/>
    </row>
    <row r="96" spans="1:5" ht="20" customHeight="1">
      <c r="A96" s="19" t="s">
        <v>465</v>
      </c>
      <c r="B96" s="20" t="s">
        <v>466</v>
      </c>
      <c r="C96" s="21" t="s">
        <v>162706</v>
      </c>
      <c r="D96" s="21" t="s">
        <v>345</v>
      </c>
      <c r="E96" s="23"/>
    </row>
    <row r="97" spans="1:5" ht="20" customHeight="1">
      <c r="A97" s="19" t="s">
        <v>467</v>
      </c>
      <c r="B97" s="20" t="s">
        <v>468</v>
      </c>
      <c r="C97" s="21" t="s">
        <v>162707</v>
      </c>
      <c r="D97" s="21" t="s">
        <v>296</v>
      </c>
      <c r="E97" s="23"/>
    </row>
    <row r="98" spans="1:5" ht="20" customHeight="1">
      <c r="A98" s="19" t="s">
        <v>469</v>
      </c>
      <c r="B98" s="20" t="s">
        <v>470</v>
      </c>
      <c r="C98" s="22">
        <v>100</v>
      </c>
      <c r="D98" s="21" t="s">
        <v>296</v>
      </c>
      <c r="E98" s="23"/>
    </row>
    <row r="99" spans="1:5" ht="20" customHeight="1">
      <c r="A99" s="19" t="s">
        <v>471</v>
      </c>
      <c r="B99" s="20" t="s">
        <v>470</v>
      </c>
      <c r="C99" s="22">
        <v>100</v>
      </c>
      <c r="D99" s="21" t="s">
        <v>296</v>
      </c>
      <c r="E99" s="23"/>
    </row>
    <row r="100" spans="1:5" ht="20" customHeight="1">
      <c r="A100" s="19" t="s">
        <v>472</v>
      </c>
      <c r="B100" s="20" t="s">
        <v>473</v>
      </c>
      <c r="C100" s="21" t="s">
        <v>162708</v>
      </c>
      <c r="D100" s="21" t="s">
        <v>345</v>
      </c>
      <c r="E100" s="23"/>
    </row>
    <row r="101" spans="1:5" ht="20" customHeight="1">
      <c r="A101" s="19" t="s">
        <v>474</v>
      </c>
      <c r="B101" s="20" t="s">
        <v>473</v>
      </c>
      <c r="C101" s="21" t="s">
        <v>162708</v>
      </c>
      <c r="D101" s="21" t="s">
        <v>345</v>
      </c>
      <c r="E101" s="23"/>
    </row>
    <row r="102" spans="1:5" ht="20" customHeight="1">
      <c r="A102" s="19" t="s">
        <v>475</v>
      </c>
      <c r="B102" s="20" t="s">
        <v>476</v>
      </c>
      <c r="C102" s="21" t="s">
        <v>162709</v>
      </c>
      <c r="D102" s="21" t="s">
        <v>345</v>
      </c>
      <c r="E102" s="23"/>
    </row>
    <row r="103" spans="1:5" ht="20" customHeight="1">
      <c r="A103" s="19" t="s">
        <v>477</v>
      </c>
      <c r="B103" s="20" t="s">
        <v>478</v>
      </c>
      <c r="C103" s="21" t="s">
        <v>162710</v>
      </c>
      <c r="D103" s="21" t="s">
        <v>345</v>
      </c>
      <c r="E103" s="23"/>
    </row>
    <row r="104" spans="1:5" ht="20" customHeight="1">
      <c r="A104" s="19" t="s">
        <v>479</v>
      </c>
      <c r="B104" s="20" t="s">
        <v>480</v>
      </c>
      <c r="C104" s="21" t="s">
        <v>162711</v>
      </c>
      <c r="D104" s="21" t="s">
        <v>345</v>
      </c>
      <c r="E104" s="23"/>
    </row>
    <row r="105" spans="1:5" ht="20" customHeight="1">
      <c r="A105" s="19" t="s">
        <v>481</v>
      </c>
      <c r="B105" s="20" t="s">
        <v>482</v>
      </c>
      <c r="C105" s="21" t="s">
        <v>162712</v>
      </c>
      <c r="D105" s="21" t="s">
        <v>345</v>
      </c>
      <c r="E105" s="23"/>
    </row>
    <row r="106" spans="1:5" ht="20" customHeight="1">
      <c r="A106" s="19" t="s">
        <v>483</v>
      </c>
      <c r="B106" s="20" t="s">
        <v>484</v>
      </c>
      <c r="C106" s="22">
        <v>100</v>
      </c>
      <c r="D106" s="21" t="s">
        <v>296</v>
      </c>
      <c r="E106" s="23"/>
    </row>
    <row r="107" spans="1:5" ht="20" customHeight="1">
      <c r="A107" s="19" t="s">
        <v>485</v>
      </c>
      <c r="B107" s="20" t="s">
        <v>486</v>
      </c>
      <c r="C107" s="21" t="s">
        <v>162664</v>
      </c>
      <c r="D107" s="21" t="s">
        <v>296</v>
      </c>
      <c r="E107" s="23"/>
    </row>
    <row r="108" spans="1:5" ht="20" customHeight="1">
      <c r="A108" s="19" t="s">
        <v>487</v>
      </c>
      <c r="B108" s="20" t="s">
        <v>488</v>
      </c>
      <c r="C108" s="21" t="s">
        <v>162713</v>
      </c>
      <c r="D108" s="21" t="s">
        <v>296</v>
      </c>
      <c r="E108" s="23"/>
    </row>
    <row r="109" spans="1:5" ht="20" customHeight="1">
      <c r="A109" s="19" t="s">
        <v>489</v>
      </c>
      <c r="B109" s="20" t="s">
        <v>488</v>
      </c>
      <c r="C109" s="21" t="s">
        <v>162713</v>
      </c>
      <c r="D109" s="21" t="s">
        <v>296</v>
      </c>
      <c r="E109" s="23"/>
    </row>
    <row r="110" spans="1:5" ht="20" customHeight="1">
      <c r="A110" s="19" t="s">
        <v>490</v>
      </c>
      <c r="B110" s="20" t="s">
        <v>491</v>
      </c>
      <c r="C110" s="21" t="s">
        <v>162714</v>
      </c>
      <c r="D110" s="21" t="s">
        <v>345</v>
      </c>
      <c r="E110" s="23"/>
    </row>
    <row r="111" spans="1:5" ht="20" customHeight="1">
      <c r="A111" s="19" t="s">
        <v>492</v>
      </c>
      <c r="B111" s="20" t="s">
        <v>493</v>
      </c>
      <c r="C111" s="22">
        <v>100</v>
      </c>
      <c r="D111" s="21" t="s">
        <v>296</v>
      </c>
      <c r="E111" s="23"/>
    </row>
    <row r="112" spans="1:5" ht="20" customHeight="1">
      <c r="A112" s="19" t="s">
        <v>494</v>
      </c>
      <c r="B112" s="20" t="s">
        <v>495</v>
      </c>
      <c r="C112" s="22">
        <v>100</v>
      </c>
      <c r="D112" s="21" t="s">
        <v>296</v>
      </c>
      <c r="E112" s="23"/>
    </row>
    <row r="113" spans="1:5" ht="20" customHeight="1">
      <c r="A113" s="19" t="s">
        <v>496</v>
      </c>
      <c r="B113" s="20" t="s">
        <v>497</v>
      </c>
      <c r="C113" s="22">
        <v>100</v>
      </c>
      <c r="D113" s="21" t="s">
        <v>296</v>
      </c>
      <c r="E113" s="23"/>
    </row>
    <row r="114" spans="1:5" ht="20" customHeight="1">
      <c r="A114" s="19" t="s">
        <v>498</v>
      </c>
      <c r="B114" s="20" t="s">
        <v>499</v>
      </c>
      <c r="C114" s="21" t="s">
        <v>162715</v>
      </c>
      <c r="D114" s="21" t="s">
        <v>345</v>
      </c>
      <c r="E114" s="23"/>
    </row>
    <row r="115" spans="1:5" ht="20" customHeight="1">
      <c r="A115" s="19" t="s">
        <v>500</v>
      </c>
      <c r="B115" s="20" t="s">
        <v>499</v>
      </c>
      <c r="C115" s="21" t="s">
        <v>162715</v>
      </c>
      <c r="D115" s="21" t="s">
        <v>345</v>
      </c>
      <c r="E115" s="23"/>
    </row>
    <row r="116" spans="1:5" ht="20" customHeight="1">
      <c r="A116" s="19" t="s">
        <v>501</v>
      </c>
      <c r="B116" s="20" t="s">
        <v>502</v>
      </c>
      <c r="C116" s="21" t="s">
        <v>162716</v>
      </c>
      <c r="D116" s="21" t="s">
        <v>345</v>
      </c>
      <c r="E116" s="23"/>
    </row>
    <row r="117" spans="1:5" ht="20" customHeight="1">
      <c r="A117" s="19" t="s">
        <v>503</v>
      </c>
      <c r="B117" s="20" t="s">
        <v>504</v>
      </c>
      <c r="C117" s="21" t="s">
        <v>162717</v>
      </c>
      <c r="D117" s="21" t="s">
        <v>345</v>
      </c>
      <c r="E117" s="23"/>
    </row>
    <row r="118" spans="1:5" ht="20" customHeight="1">
      <c r="A118" s="19" t="s">
        <v>505</v>
      </c>
      <c r="B118" s="20" t="s">
        <v>506</v>
      </c>
      <c r="C118" s="21" t="s">
        <v>14632</v>
      </c>
      <c r="D118" s="21" t="s">
        <v>345</v>
      </c>
      <c r="E118" s="23"/>
    </row>
    <row r="119" spans="1:5" ht="20" customHeight="1">
      <c r="A119" s="19" t="s">
        <v>507</v>
      </c>
      <c r="B119" s="20" t="s">
        <v>506</v>
      </c>
      <c r="C119" s="21" t="s">
        <v>14632</v>
      </c>
      <c r="D119" s="21" t="s">
        <v>345</v>
      </c>
      <c r="E119" s="23"/>
    </row>
    <row r="120" spans="1:5" ht="20" customHeight="1">
      <c r="A120" s="19" t="s">
        <v>508</v>
      </c>
      <c r="B120" s="20" t="s">
        <v>509</v>
      </c>
      <c r="C120" s="21" t="s">
        <v>162718</v>
      </c>
      <c r="D120" s="21" t="s">
        <v>296</v>
      </c>
      <c r="E120" s="23"/>
    </row>
    <row r="121" spans="1:5" ht="20" customHeight="1">
      <c r="A121" s="19" t="s">
        <v>510</v>
      </c>
      <c r="B121" s="20" t="s">
        <v>509</v>
      </c>
      <c r="C121" s="21" t="s">
        <v>162718</v>
      </c>
      <c r="D121" s="21" t="s">
        <v>296</v>
      </c>
      <c r="E121" s="23"/>
    </row>
    <row r="122" spans="1:5" ht="20" customHeight="1">
      <c r="A122" s="19" t="s">
        <v>511</v>
      </c>
      <c r="B122" s="20" t="s">
        <v>512</v>
      </c>
      <c r="C122" s="22">
        <v>61</v>
      </c>
      <c r="D122" s="21" t="s">
        <v>345</v>
      </c>
      <c r="E122" s="23"/>
    </row>
    <row r="123" spans="1:5" ht="20" customHeight="1">
      <c r="A123" s="19" t="s">
        <v>513</v>
      </c>
      <c r="B123" s="20" t="s">
        <v>514</v>
      </c>
      <c r="C123" s="21" t="s">
        <v>162719</v>
      </c>
      <c r="D123" s="21" t="s">
        <v>345</v>
      </c>
      <c r="E123" s="23"/>
    </row>
    <row r="124" spans="1:5" ht="20" customHeight="1">
      <c r="A124" s="19" t="s">
        <v>515</v>
      </c>
      <c r="B124" s="20" t="s">
        <v>514</v>
      </c>
      <c r="C124" s="21" t="s">
        <v>162719</v>
      </c>
      <c r="D124" s="21" t="s">
        <v>345</v>
      </c>
      <c r="E124" s="23"/>
    </row>
    <row r="125" spans="1:5" ht="20" customHeight="1">
      <c r="A125" s="19" t="s">
        <v>516</v>
      </c>
      <c r="B125" s="20" t="s">
        <v>517</v>
      </c>
      <c r="C125" s="22">
        <v>100</v>
      </c>
      <c r="D125" s="21" t="s">
        <v>296</v>
      </c>
      <c r="E125" s="23"/>
    </row>
    <row r="126" spans="1:5" ht="20" customHeight="1">
      <c r="A126" s="19" t="s">
        <v>518</v>
      </c>
      <c r="B126" s="20" t="s">
        <v>519</v>
      </c>
      <c r="C126" s="21" t="s">
        <v>162720</v>
      </c>
      <c r="D126" s="21" t="s">
        <v>139</v>
      </c>
      <c r="E126" s="23"/>
    </row>
    <row r="127" spans="1:5" ht="20" customHeight="1">
      <c r="A127" s="19" t="s">
        <v>520</v>
      </c>
      <c r="B127" s="20" t="s">
        <v>521</v>
      </c>
      <c r="C127" s="21" t="s">
        <v>162717</v>
      </c>
      <c r="D127" s="21" t="s">
        <v>345</v>
      </c>
      <c r="E127" s="23"/>
    </row>
    <row r="128" spans="1:5" ht="20" customHeight="1">
      <c r="A128" s="19" t="s">
        <v>522</v>
      </c>
      <c r="B128" s="20" t="s">
        <v>523</v>
      </c>
      <c r="C128" s="21" t="s">
        <v>162721</v>
      </c>
      <c r="D128" s="21" t="s">
        <v>345</v>
      </c>
      <c r="E128" s="23"/>
    </row>
    <row r="129" spans="1:5" ht="20" customHeight="1">
      <c r="A129" s="19" t="s">
        <v>524</v>
      </c>
      <c r="B129" s="20" t="s">
        <v>525</v>
      </c>
      <c r="C129" s="21" t="s">
        <v>162722</v>
      </c>
      <c r="D129" s="21" t="s">
        <v>345</v>
      </c>
      <c r="E129" s="23"/>
    </row>
    <row r="130" spans="1:5" ht="20" customHeight="1">
      <c r="A130" s="19" t="s">
        <v>526</v>
      </c>
      <c r="B130" s="20" t="s">
        <v>527</v>
      </c>
      <c r="C130" s="21" t="s">
        <v>162723</v>
      </c>
      <c r="D130" s="21" t="s">
        <v>345</v>
      </c>
      <c r="E130" s="23"/>
    </row>
    <row r="131" spans="1:5" ht="20" customHeight="1">
      <c r="A131" s="19" t="s">
        <v>528</v>
      </c>
      <c r="B131" s="20" t="s">
        <v>529</v>
      </c>
      <c r="C131" s="21" t="s">
        <v>162664</v>
      </c>
      <c r="D131" s="21" t="s">
        <v>296</v>
      </c>
      <c r="E131" s="23"/>
    </row>
    <row r="132" spans="1:5" ht="20" customHeight="1">
      <c r="A132" s="19" t="s">
        <v>530</v>
      </c>
      <c r="B132" s="20" t="s">
        <v>531</v>
      </c>
      <c r="C132" s="21" t="s">
        <v>162724</v>
      </c>
      <c r="D132" s="21" t="s">
        <v>345</v>
      </c>
      <c r="E132" s="23"/>
    </row>
    <row r="133" spans="1:5" ht="20" customHeight="1">
      <c r="A133" s="19" t="s">
        <v>532</v>
      </c>
      <c r="B133" s="20" t="s">
        <v>531</v>
      </c>
      <c r="C133" s="21" t="s">
        <v>162724</v>
      </c>
      <c r="D133" s="21" t="s">
        <v>345</v>
      </c>
      <c r="E133" s="23"/>
    </row>
    <row r="134" spans="1:5" ht="20" customHeight="1">
      <c r="A134" s="19" t="s">
        <v>533</v>
      </c>
      <c r="B134" s="20" t="s">
        <v>534</v>
      </c>
      <c r="C134" s="21" t="s">
        <v>214</v>
      </c>
      <c r="D134" s="21" t="s">
        <v>345</v>
      </c>
      <c r="E134" s="23"/>
    </row>
    <row r="135" spans="1:5" ht="20" customHeight="1">
      <c r="A135" s="19" t="s">
        <v>535</v>
      </c>
      <c r="B135" s="20" t="s">
        <v>536</v>
      </c>
      <c r="C135" s="22">
        <v>100</v>
      </c>
      <c r="D135" s="21" t="s">
        <v>296</v>
      </c>
      <c r="E135" s="23"/>
    </row>
    <row r="136" spans="1:5" ht="20" customHeight="1">
      <c r="A136" s="19" t="s">
        <v>537</v>
      </c>
      <c r="B136" s="20" t="s">
        <v>538</v>
      </c>
      <c r="C136" s="21" t="s">
        <v>162725</v>
      </c>
      <c r="D136" s="21" t="s">
        <v>296</v>
      </c>
      <c r="E136" s="23"/>
    </row>
    <row r="137" spans="1:5" ht="20" customHeight="1">
      <c r="A137" s="19" t="s">
        <v>539</v>
      </c>
      <c r="B137" s="20" t="s">
        <v>540</v>
      </c>
      <c r="C137" s="21" t="s">
        <v>162726</v>
      </c>
      <c r="D137" s="21" t="s">
        <v>345</v>
      </c>
      <c r="E137" s="23"/>
    </row>
    <row r="138" spans="1:5" ht="20" customHeight="1">
      <c r="A138" s="19" t="s">
        <v>541</v>
      </c>
      <c r="B138" s="20" t="s">
        <v>542</v>
      </c>
      <c r="C138" s="21" t="s">
        <v>162664</v>
      </c>
      <c r="D138" s="21" t="s">
        <v>296</v>
      </c>
      <c r="E138" s="23"/>
    </row>
    <row r="139" spans="1:5" ht="20" customHeight="1">
      <c r="A139" s="19" t="s">
        <v>543</v>
      </c>
      <c r="B139" s="20" t="s">
        <v>544</v>
      </c>
      <c r="C139" s="21" t="s">
        <v>162727</v>
      </c>
      <c r="D139" s="21" t="s">
        <v>345</v>
      </c>
      <c r="E139" s="23"/>
    </row>
    <row r="140" spans="1:5" ht="20" customHeight="1">
      <c r="A140" s="19" t="s">
        <v>545</v>
      </c>
      <c r="B140" s="20" t="s">
        <v>546</v>
      </c>
      <c r="C140" s="21" t="s">
        <v>162664</v>
      </c>
      <c r="D140" s="21" t="s">
        <v>296</v>
      </c>
      <c r="E140" s="23"/>
    </row>
    <row r="141" spans="1:5" ht="20" customHeight="1">
      <c r="A141" s="19" t="s">
        <v>547</v>
      </c>
      <c r="B141" s="20" t="s">
        <v>548</v>
      </c>
      <c r="C141" s="21" t="s">
        <v>162728</v>
      </c>
      <c r="D141" s="21" t="s">
        <v>345</v>
      </c>
      <c r="E141" s="23"/>
    </row>
    <row r="142" spans="1:5" ht="20" customHeight="1">
      <c r="A142" s="19" t="s">
        <v>549</v>
      </c>
      <c r="B142" s="20" t="s">
        <v>550</v>
      </c>
      <c r="C142" s="21" t="s">
        <v>14622</v>
      </c>
      <c r="D142" s="21" t="s">
        <v>345</v>
      </c>
      <c r="E142" s="23"/>
    </row>
    <row r="143" spans="1:5" ht="20" customHeight="1">
      <c r="A143" s="19" t="s">
        <v>551</v>
      </c>
      <c r="B143" s="20" t="s">
        <v>550</v>
      </c>
      <c r="C143" s="21" t="s">
        <v>14622</v>
      </c>
      <c r="D143" s="21" t="s">
        <v>345</v>
      </c>
      <c r="E143" s="23"/>
    </row>
    <row r="144" spans="1:5" ht="20" customHeight="1">
      <c r="A144" s="19" t="s">
        <v>552</v>
      </c>
      <c r="B144" s="20" t="s">
        <v>553</v>
      </c>
      <c r="C144" s="21" t="s">
        <v>162729</v>
      </c>
      <c r="D144" s="21" t="s">
        <v>345</v>
      </c>
      <c r="E144" s="23"/>
    </row>
    <row r="145" spans="1:5" ht="20" customHeight="1">
      <c r="A145" s="19" t="s">
        <v>554</v>
      </c>
      <c r="B145" s="24">
        <v>100</v>
      </c>
      <c r="C145" s="21" t="s">
        <v>162730</v>
      </c>
      <c r="D145" s="21" t="s">
        <v>345</v>
      </c>
      <c r="E145" s="23"/>
    </row>
    <row r="146" spans="1:5" ht="20" customHeight="1">
      <c r="A146" s="19" t="s">
        <v>555</v>
      </c>
      <c r="B146" s="20" t="s">
        <v>556</v>
      </c>
      <c r="C146" s="21" t="s">
        <v>162679</v>
      </c>
      <c r="D146" s="21" t="s">
        <v>345</v>
      </c>
      <c r="E146" s="23"/>
    </row>
    <row r="147" spans="1:5" ht="20" customHeight="1">
      <c r="A147" s="19" t="s">
        <v>557</v>
      </c>
      <c r="B147" s="20" t="s">
        <v>558</v>
      </c>
      <c r="C147" s="22">
        <v>100</v>
      </c>
      <c r="D147" s="21" t="s">
        <v>296</v>
      </c>
      <c r="E147" s="23"/>
    </row>
    <row r="148" spans="1:5" ht="20" customHeight="1">
      <c r="A148" s="19" t="s">
        <v>559</v>
      </c>
      <c r="B148" s="20" t="s">
        <v>560</v>
      </c>
      <c r="C148" s="22">
        <v>100</v>
      </c>
      <c r="D148" s="21" t="s">
        <v>296</v>
      </c>
      <c r="E148" s="23"/>
    </row>
    <row r="149" spans="1:5" ht="20" customHeight="1">
      <c r="A149" s="19" t="s">
        <v>561</v>
      </c>
      <c r="B149" s="20" t="s">
        <v>562</v>
      </c>
      <c r="C149" s="21" t="s">
        <v>162731</v>
      </c>
      <c r="D149" s="21" t="s">
        <v>345</v>
      </c>
      <c r="E149" s="23"/>
    </row>
    <row r="150" spans="1:5" ht="20" customHeight="1">
      <c r="A150" s="19" t="s">
        <v>563</v>
      </c>
      <c r="B150" s="20" t="s">
        <v>564</v>
      </c>
      <c r="C150" s="21" t="s">
        <v>162732</v>
      </c>
      <c r="D150" s="21" t="s">
        <v>345</v>
      </c>
      <c r="E150" s="23"/>
    </row>
    <row r="151" spans="1:5" ht="20" customHeight="1">
      <c r="A151" s="19" t="s">
        <v>565</v>
      </c>
      <c r="B151" s="20" t="s">
        <v>566</v>
      </c>
      <c r="C151" s="21" t="s">
        <v>14623</v>
      </c>
      <c r="D151" s="21" t="s">
        <v>345</v>
      </c>
      <c r="E151" s="23"/>
    </row>
    <row r="152" spans="1:5" ht="20" customHeight="1">
      <c r="A152" s="19" t="s">
        <v>567</v>
      </c>
      <c r="B152" s="20" t="s">
        <v>568</v>
      </c>
      <c r="C152" s="21" t="s">
        <v>174</v>
      </c>
      <c r="D152" s="21" t="s">
        <v>345</v>
      </c>
      <c r="E152" s="23"/>
    </row>
    <row r="153" spans="1:5" ht="20" customHeight="1">
      <c r="A153" s="19" t="s">
        <v>569</v>
      </c>
      <c r="B153" s="20" t="s">
        <v>570</v>
      </c>
      <c r="C153" s="21" t="s">
        <v>162733</v>
      </c>
      <c r="D153" s="21" t="s">
        <v>345</v>
      </c>
      <c r="E153" s="23"/>
    </row>
    <row r="154" spans="1:5" ht="20" customHeight="1">
      <c r="A154" s="19" t="s">
        <v>571</v>
      </c>
      <c r="B154" s="20" t="s">
        <v>572</v>
      </c>
      <c r="C154" s="21" t="s">
        <v>162704</v>
      </c>
      <c r="D154" s="21" t="s">
        <v>345</v>
      </c>
      <c r="E154" s="23"/>
    </row>
    <row r="155" spans="1:5" ht="20" customHeight="1">
      <c r="A155" s="19" t="s">
        <v>573</v>
      </c>
      <c r="B155" s="20" t="s">
        <v>574</v>
      </c>
      <c r="C155" s="21" t="s">
        <v>162697</v>
      </c>
      <c r="D155" s="21" t="s">
        <v>296</v>
      </c>
      <c r="E155" s="23"/>
    </row>
    <row r="156" spans="1:5" ht="20" customHeight="1">
      <c r="A156" s="19" t="s">
        <v>575</v>
      </c>
      <c r="B156" s="20" t="s">
        <v>574</v>
      </c>
      <c r="C156" s="21" t="s">
        <v>162697</v>
      </c>
      <c r="D156" s="21" t="s">
        <v>296</v>
      </c>
      <c r="E156" s="23"/>
    </row>
    <row r="157" spans="1:5" ht="20" customHeight="1">
      <c r="A157" s="19" t="s">
        <v>576</v>
      </c>
      <c r="B157" s="20" t="s">
        <v>577</v>
      </c>
      <c r="C157" s="21" t="s">
        <v>162677</v>
      </c>
      <c r="D157" s="21" t="s">
        <v>345</v>
      </c>
      <c r="E157" s="23"/>
    </row>
    <row r="158" spans="1:5" ht="20" customHeight="1">
      <c r="A158" s="19" t="s">
        <v>578</v>
      </c>
      <c r="B158" s="20" t="s">
        <v>579</v>
      </c>
      <c r="C158" s="21" t="s">
        <v>162734</v>
      </c>
      <c r="D158" s="21" t="s">
        <v>345</v>
      </c>
      <c r="E158" s="23"/>
    </row>
    <row r="159" spans="1:5" ht="20" customHeight="1">
      <c r="A159" s="19" t="s">
        <v>580</v>
      </c>
      <c r="B159" s="20" t="s">
        <v>579</v>
      </c>
      <c r="C159" s="21" t="s">
        <v>162734</v>
      </c>
      <c r="D159" s="21" t="s">
        <v>345</v>
      </c>
      <c r="E159" s="23"/>
    </row>
    <row r="160" spans="1:5" ht="20" customHeight="1">
      <c r="A160" s="19" t="s">
        <v>581</v>
      </c>
      <c r="B160" s="20" t="s">
        <v>579</v>
      </c>
      <c r="C160" s="21" t="s">
        <v>162734</v>
      </c>
      <c r="D160" s="21" t="s">
        <v>345</v>
      </c>
      <c r="E160" s="23"/>
    </row>
    <row r="161" spans="1:5" ht="20" customHeight="1">
      <c r="A161" s="19" t="s">
        <v>582</v>
      </c>
      <c r="B161" s="20" t="s">
        <v>583</v>
      </c>
      <c r="C161" s="22">
        <v>100</v>
      </c>
      <c r="D161" s="21" t="s">
        <v>296</v>
      </c>
      <c r="E161" s="23"/>
    </row>
    <row r="162" spans="1:5" ht="20" customHeight="1">
      <c r="A162" s="19" t="s">
        <v>584</v>
      </c>
      <c r="B162" s="20" t="s">
        <v>585</v>
      </c>
      <c r="C162" s="22">
        <v>100</v>
      </c>
      <c r="D162" s="21" t="s">
        <v>296</v>
      </c>
      <c r="E162" s="23"/>
    </row>
    <row r="163" spans="1:5" ht="20" customHeight="1">
      <c r="A163" s="19" t="s">
        <v>586</v>
      </c>
      <c r="B163" s="20" t="s">
        <v>585</v>
      </c>
      <c r="C163" s="22">
        <v>100</v>
      </c>
      <c r="D163" s="21" t="s">
        <v>296</v>
      </c>
      <c r="E163" s="23"/>
    </row>
    <row r="164" spans="1:5" ht="20" customHeight="1">
      <c r="A164" s="19" t="s">
        <v>587</v>
      </c>
      <c r="B164" s="20" t="s">
        <v>588</v>
      </c>
      <c r="C164" s="21" t="s">
        <v>162735</v>
      </c>
      <c r="D164" s="21" t="s">
        <v>345</v>
      </c>
      <c r="E164" s="23"/>
    </row>
    <row r="165" spans="1:5" ht="20" customHeight="1">
      <c r="A165" s="19" t="s">
        <v>589</v>
      </c>
      <c r="B165" s="20" t="s">
        <v>590</v>
      </c>
      <c r="C165" s="21" t="s">
        <v>162736</v>
      </c>
      <c r="D165" s="21" t="s">
        <v>139</v>
      </c>
      <c r="E165" s="23"/>
    </row>
    <row r="166" spans="1:5" ht="20" customHeight="1">
      <c r="A166" s="19" t="s">
        <v>591</v>
      </c>
      <c r="B166" s="20" t="s">
        <v>592</v>
      </c>
      <c r="C166" s="21" t="s">
        <v>162737</v>
      </c>
      <c r="D166" s="21" t="s">
        <v>345</v>
      </c>
      <c r="E166" s="23"/>
    </row>
    <row r="167" spans="1:5" ht="20" customHeight="1">
      <c r="A167" s="19" t="s">
        <v>593</v>
      </c>
      <c r="B167" s="20" t="s">
        <v>594</v>
      </c>
      <c r="C167" s="21" t="s">
        <v>162738</v>
      </c>
      <c r="D167" s="21" t="s">
        <v>345</v>
      </c>
      <c r="E167" s="23"/>
    </row>
    <row r="168" spans="1:5" ht="20" customHeight="1">
      <c r="A168" s="19" t="s">
        <v>595</v>
      </c>
      <c r="B168" s="20" t="s">
        <v>596</v>
      </c>
      <c r="C168" s="21" t="s">
        <v>162739</v>
      </c>
      <c r="D168" s="21" t="s">
        <v>345</v>
      </c>
      <c r="E168" s="23"/>
    </row>
    <row r="169" spans="1:5" ht="20" customHeight="1">
      <c r="A169" s="19" t="s">
        <v>597</v>
      </c>
      <c r="B169" s="20" t="s">
        <v>598</v>
      </c>
      <c r="C169" s="21" t="s">
        <v>162740</v>
      </c>
      <c r="D169" s="21" t="s">
        <v>345</v>
      </c>
      <c r="E169" s="23"/>
    </row>
    <row r="170" spans="1:5" ht="20" customHeight="1">
      <c r="A170" s="19" t="s">
        <v>599</v>
      </c>
      <c r="B170" s="20" t="s">
        <v>600</v>
      </c>
      <c r="C170" s="22">
        <v>100</v>
      </c>
      <c r="D170" s="21" t="s">
        <v>296</v>
      </c>
      <c r="E170" s="23"/>
    </row>
    <row r="171" spans="1:5" ht="20" customHeight="1">
      <c r="A171" s="19" t="s">
        <v>601</v>
      </c>
      <c r="B171" s="20" t="s">
        <v>602</v>
      </c>
      <c r="C171" s="21" t="s">
        <v>162741</v>
      </c>
      <c r="D171" s="21" t="s">
        <v>345</v>
      </c>
      <c r="E171" s="23"/>
    </row>
    <row r="172" spans="1:5" ht="20" customHeight="1">
      <c r="A172" s="19" t="s">
        <v>603</v>
      </c>
      <c r="B172" s="20" t="s">
        <v>602</v>
      </c>
      <c r="C172" s="21" t="s">
        <v>162741</v>
      </c>
      <c r="D172" s="21" t="s">
        <v>345</v>
      </c>
      <c r="E172" s="23"/>
    </row>
    <row r="173" spans="1:5" ht="20" customHeight="1">
      <c r="A173" s="19" t="s">
        <v>604</v>
      </c>
      <c r="B173" s="20" t="s">
        <v>605</v>
      </c>
      <c r="C173" s="21" t="s">
        <v>162703</v>
      </c>
      <c r="D173" s="21" t="s">
        <v>345</v>
      </c>
      <c r="E173" s="23"/>
    </row>
    <row r="174" spans="1:5" ht="20" customHeight="1">
      <c r="A174" s="19" t="s">
        <v>606</v>
      </c>
      <c r="B174" s="20" t="s">
        <v>605</v>
      </c>
      <c r="C174" s="21" t="s">
        <v>162703</v>
      </c>
      <c r="D174" s="21" t="s">
        <v>345</v>
      </c>
      <c r="E174" s="23"/>
    </row>
    <row r="175" spans="1:5" ht="20" customHeight="1">
      <c r="A175" s="19" t="s">
        <v>607</v>
      </c>
      <c r="B175" s="20" t="s">
        <v>608</v>
      </c>
      <c r="C175" s="22">
        <v>76</v>
      </c>
      <c r="D175" s="21" t="s">
        <v>296</v>
      </c>
      <c r="E175" s="23"/>
    </row>
    <row r="176" spans="1:5" ht="20" customHeight="1">
      <c r="A176" s="19" t="s">
        <v>609</v>
      </c>
      <c r="B176" s="20" t="s">
        <v>610</v>
      </c>
      <c r="C176" s="21" t="s">
        <v>249</v>
      </c>
      <c r="D176" s="21" t="s">
        <v>345</v>
      </c>
      <c r="E176" s="23"/>
    </row>
    <row r="177" spans="1:5" ht="20" customHeight="1">
      <c r="A177" s="19" t="s">
        <v>611</v>
      </c>
      <c r="B177" s="20" t="s">
        <v>612</v>
      </c>
      <c r="C177" s="21" t="s">
        <v>162742</v>
      </c>
      <c r="D177" s="21" t="s">
        <v>296</v>
      </c>
      <c r="E177" s="23"/>
    </row>
    <row r="178" spans="1:5" ht="20" customHeight="1">
      <c r="A178" s="19" t="s">
        <v>613</v>
      </c>
      <c r="B178" s="20" t="s">
        <v>614</v>
      </c>
      <c r="C178" s="22">
        <v>62</v>
      </c>
      <c r="D178" s="21" t="s">
        <v>345</v>
      </c>
      <c r="E178" s="23"/>
    </row>
    <row r="179" spans="1:5" ht="20" customHeight="1">
      <c r="A179" s="19" t="s">
        <v>615</v>
      </c>
      <c r="B179" s="20" t="s">
        <v>616</v>
      </c>
      <c r="C179" s="21" t="s">
        <v>162743</v>
      </c>
      <c r="D179" s="21" t="s">
        <v>345</v>
      </c>
      <c r="E179" s="23"/>
    </row>
    <row r="180" spans="1:5" ht="20" customHeight="1">
      <c r="A180" s="19" t="s">
        <v>617</v>
      </c>
      <c r="B180" s="20" t="s">
        <v>618</v>
      </c>
      <c r="C180" s="21" t="s">
        <v>162744</v>
      </c>
      <c r="D180" s="21" t="s">
        <v>345</v>
      </c>
      <c r="E180" s="23"/>
    </row>
    <row r="181" spans="1:5" ht="20" customHeight="1">
      <c r="A181" s="19" t="s">
        <v>619</v>
      </c>
      <c r="B181" s="20" t="s">
        <v>620</v>
      </c>
      <c r="C181" s="21" t="s">
        <v>162745</v>
      </c>
      <c r="D181" s="21" t="s">
        <v>345</v>
      </c>
      <c r="E181" s="23"/>
    </row>
    <row r="182" spans="1:5" ht="20" customHeight="1">
      <c r="A182" s="19" t="s">
        <v>621</v>
      </c>
      <c r="B182" s="20" t="s">
        <v>620</v>
      </c>
      <c r="C182" s="21" t="s">
        <v>162745</v>
      </c>
      <c r="D182" s="21" t="s">
        <v>345</v>
      </c>
      <c r="E182" s="23"/>
    </row>
    <row r="183" spans="1:5" ht="20" customHeight="1">
      <c r="A183" s="19" t="s">
        <v>622</v>
      </c>
      <c r="B183" s="20" t="s">
        <v>623</v>
      </c>
      <c r="C183" s="21" t="s">
        <v>162746</v>
      </c>
      <c r="D183" s="21" t="s">
        <v>345</v>
      </c>
      <c r="E183" s="23"/>
    </row>
    <row r="184" spans="1:5" ht="20" customHeight="1">
      <c r="A184" s="19" t="s">
        <v>624</v>
      </c>
      <c r="B184" s="20" t="s">
        <v>625</v>
      </c>
      <c r="C184" s="21" t="s">
        <v>162738</v>
      </c>
      <c r="D184" s="21" t="s">
        <v>345</v>
      </c>
      <c r="E184" s="23"/>
    </row>
    <row r="185" spans="1:5" ht="20" customHeight="1">
      <c r="A185" s="19" t="s">
        <v>626</v>
      </c>
      <c r="B185" s="20" t="s">
        <v>625</v>
      </c>
      <c r="C185" s="21" t="s">
        <v>162738</v>
      </c>
      <c r="D185" s="21" t="s">
        <v>345</v>
      </c>
      <c r="E185" s="23"/>
    </row>
    <row r="186" spans="1:5" ht="20" customHeight="1">
      <c r="A186" s="19" t="s">
        <v>627</v>
      </c>
      <c r="B186" s="20" t="s">
        <v>625</v>
      </c>
      <c r="C186" s="21" t="s">
        <v>162738</v>
      </c>
      <c r="D186" s="21" t="s">
        <v>345</v>
      </c>
      <c r="E186" s="23"/>
    </row>
    <row r="187" spans="1:5" ht="20" customHeight="1">
      <c r="A187" s="19" t="s">
        <v>628</v>
      </c>
      <c r="B187" s="20" t="s">
        <v>629</v>
      </c>
      <c r="C187" s="21" t="s">
        <v>162747</v>
      </c>
      <c r="D187" s="21" t="s">
        <v>345</v>
      </c>
      <c r="E187" s="23"/>
    </row>
    <row r="188" spans="1:5" ht="20" customHeight="1">
      <c r="A188" s="19" t="s">
        <v>630</v>
      </c>
      <c r="B188" s="20" t="s">
        <v>631</v>
      </c>
      <c r="C188" s="21" t="s">
        <v>162748</v>
      </c>
      <c r="D188" s="21" t="s">
        <v>296</v>
      </c>
      <c r="E188" s="23"/>
    </row>
    <row r="189" spans="1:5" ht="20" customHeight="1">
      <c r="A189" s="19" t="s">
        <v>632</v>
      </c>
      <c r="B189" s="20" t="s">
        <v>633</v>
      </c>
      <c r="C189" s="22">
        <v>75</v>
      </c>
      <c r="D189" s="21" t="s">
        <v>345</v>
      </c>
      <c r="E189" s="23"/>
    </row>
    <row r="190" spans="1:5" ht="20" customHeight="1">
      <c r="A190" s="19" t="s">
        <v>634</v>
      </c>
      <c r="B190" s="20" t="s">
        <v>635</v>
      </c>
      <c r="C190" s="22">
        <v>100</v>
      </c>
      <c r="D190" s="21" t="s">
        <v>296</v>
      </c>
      <c r="E190" s="23"/>
    </row>
    <row r="191" spans="1:5" ht="20" customHeight="1">
      <c r="A191" s="19" t="s">
        <v>636</v>
      </c>
      <c r="B191" s="20" t="s">
        <v>637</v>
      </c>
      <c r="C191" s="21" t="s">
        <v>162719</v>
      </c>
      <c r="D191" s="21" t="s">
        <v>345</v>
      </c>
      <c r="E191" s="23"/>
    </row>
    <row r="192" spans="1:5" ht="20" customHeight="1">
      <c r="A192" s="19" t="s">
        <v>638</v>
      </c>
      <c r="B192" s="20" t="s">
        <v>637</v>
      </c>
      <c r="C192" s="21" t="s">
        <v>162719</v>
      </c>
      <c r="D192" s="21" t="s">
        <v>345</v>
      </c>
      <c r="E192" s="23"/>
    </row>
    <row r="193" spans="1:5" ht="20" customHeight="1">
      <c r="A193" s="19" t="s">
        <v>639</v>
      </c>
      <c r="B193" s="20" t="s">
        <v>640</v>
      </c>
      <c r="C193" s="22">
        <v>100</v>
      </c>
      <c r="D193" s="21" t="s">
        <v>296</v>
      </c>
      <c r="E193" s="23"/>
    </row>
    <row r="194" spans="1:5" ht="20" customHeight="1">
      <c r="A194" s="19" t="s">
        <v>641</v>
      </c>
      <c r="B194" s="20" t="s">
        <v>642</v>
      </c>
      <c r="C194" s="21" t="s">
        <v>162749</v>
      </c>
      <c r="D194" s="21" t="s">
        <v>296</v>
      </c>
      <c r="E194" s="23"/>
    </row>
    <row r="195" spans="1:5" ht="20" customHeight="1">
      <c r="A195" s="19" t="s">
        <v>643</v>
      </c>
      <c r="B195" s="20" t="s">
        <v>644</v>
      </c>
      <c r="C195" s="22">
        <v>57</v>
      </c>
      <c r="D195" s="21" t="s">
        <v>345</v>
      </c>
      <c r="E195" s="23"/>
    </row>
    <row r="196" spans="1:5" ht="20" customHeight="1">
      <c r="A196" s="19" t="s">
        <v>645</v>
      </c>
      <c r="B196" s="20" t="s">
        <v>646</v>
      </c>
      <c r="C196" s="21" t="s">
        <v>162705</v>
      </c>
      <c r="D196" s="21" t="s">
        <v>345</v>
      </c>
      <c r="E196" s="23"/>
    </row>
    <row r="197" spans="1:5" ht="20" customHeight="1">
      <c r="A197" s="19" t="s">
        <v>647</v>
      </c>
      <c r="B197" s="20" t="s">
        <v>648</v>
      </c>
      <c r="C197" s="21" t="s">
        <v>162750</v>
      </c>
      <c r="D197" s="21" t="s">
        <v>345</v>
      </c>
      <c r="E197" s="23"/>
    </row>
    <row r="198" spans="1:5" ht="20" customHeight="1">
      <c r="A198" s="19" t="s">
        <v>649</v>
      </c>
      <c r="B198" s="20" t="s">
        <v>648</v>
      </c>
      <c r="C198" s="21" t="s">
        <v>162750</v>
      </c>
      <c r="D198" s="21" t="s">
        <v>345</v>
      </c>
      <c r="E198" s="23"/>
    </row>
    <row r="199" spans="1:5" ht="20" customHeight="1">
      <c r="A199" s="19" t="s">
        <v>650</v>
      </c>
      <c r="B199" s="24">
        <v>100</v>
      </c>
      <c r="C199" s="21" t="s">
        <v>162751</v>
      </c>
      <c r="D199" s="21" t="s">
        <v>345</v>
      </c>
      <c r="E199" s="23"/>
    </row>
    <row r="200" spans="1:5" ht="20" customHeight="1">
      <c r="A200" s="19" t="s">
        <v>651</v>
      </c>
      <c r="B200" s="20" t="s">
        <v>652</v>
      </c>
      <c r="C200" s="21" t="s">
        <v>162752</v>
      </c>
      <c r="D200" s="21" t="s">
        <v>296</v>
      </c>
      <c r="E200" s="23"/>
    </row>
    <row r="201" spans="1:5" ht="20" customHeight="1">
      <c r="A201" s="19" t="s">
        <v>653</v>
      </c>
      <c r="B201" s="20" t="s">
        <v>654</v>
      </c>
      <c r="C201" s="21" t="s">
        <v>162685</v>
      </c>
      <c r="D201" s="21" t="s">
        <v>139</v>
      </c>
      <c r="E201" s="23"/>
    </row>
    <row r="202" spans="1:5" ht="20" customHeight="1">
      <c r="A202" s="19" t="s">
        <v>655</v>
      </c>
      <c r="B202" s="20" t="s">
        <v>656</v>
      </c>
      <c r="C202" s="21" t="s">
        <v>162753</v>
      </c>
      <c r="D202" s="21" t="s">
        <v>345</v>
      </c>
      <c r="E202" s="23"/>
    </row>
    <row r="203" spans="1:5" ht="20" customHeight="1">
      <c r="A203" s="19" t="s">
        <v>657</v>
      </c>
      <c r="B203" s="20" t="s">
        <v>658</v>
      </c>
      <c r="C203" s="21" t="s">
        <v>162754</v>
      </c>
      <c r="D203" s="21" t="s">
        <v>345</v>
      </c>
      <c r="E203" s="23"/>
    </row>
    <row r="204" spans="1:5" ht="20" customHeight="1">
      <c r="A204" s="19" t="s">
        <v>659</v>
      </c>
      <c r="B204" s="20" t="s">
        <v>660</v>
      </c>
      <c r="C204" s="22">
        <v>100</v>
      </c>
      <c r="D204" s="21" t="s">
        <v>296</v>
      </c>
      <c r="E204" s="23"/>
    </row>
    <row r="205" spans="1:5" ht="20" customHeight="1">
      <c r="A205" s="19" t="s">
        <v>661</v>
      </c>
      <c r="B205" s="20" t="s">
        <v>660</v>
      </c>
      <c r="C205" s="22">
        <v>100</v>
      </c>
      <c r="D205" s="21" t="s">
        <v>296</v>
      </c>
      <c r="E205" s="23"/>
    </row>
    <row r="206" spans="1:5" ht="20" customHeight="1">
      <c r="A206" s="19" t="s">
        <v>662</v>
      </c>
      <c r="B206" s="20" t="s">
        <v>663</v>
      </c>
      <c r="C206" s="22">
        <v>100</v>
      </c>
      <c r="D206" s="21" t="s">
        <v>296</v>
      </c>
      <c r="E206" s="23"/>
    </row>
    <row r="207" spans="1:5" ht="20" customHeight="1">
      <c r="A207" s="19" t="s">
        <v>664</v>
      </c>
      <c r="B207" s="20" t="s">
        <v>665</v>
      </c>
      <c r="C207" s="21" t="s">
        <v>162755</v>
      </c>
      <c r="D207" s="21" t="s">
        <v>345</v>
      </c>
      <c r="E207" s="23"/>
    </row>
    <row r="208" spans="1:5" ht="20" customHeight="1">
      <c r="A208" s="19" t="s">
        <v>666</v>
      </c>
      <c r="B208" s="20" t="s">
        <v>667</v>
      </c>
      <c r="C208" s="22">
        <v>71</v>
      </c>
      <c r="D208" s="21" t="s">
        <v>345</v>
      </c>
      <c r="E208" s="23"/>
    </row>
    <row r="209" spans="1:5" ht="20" customHeight="1">
      <c r="A209" s="19" t="s">
        <v>668</v>
      </c>
      <c r="B209" s="20" t="s">
        <v>669</v>
      </c>
      <c r="C209" s="21" t="s">
        <v>162699</v>
      </c>
      <c r="D209" s="21" t="s">
        <v>345</v>
      </c>
      <c r="E209" s="23"/>
    </row>
    <row r="210" spans="1:5" ht="20" customHeight="1">
      <c r="A210" s="19" t="s">
        <v>670</v>
      </c>
      <c r="B210" s="20" t="s">
        <v>669</v>
      </c>
      <c r="C210" s="21" t="s">
        <v>162699</v>
      </c>
      <c r="D210" s="21" t="s">
        <v>345</v>
      </c>
      <c r="E210" s="23"/>
    </row>
    <row r="211" spans="1:5" ht="20" customHeight="1">
      <c r="A211" s="19" t="s">
        <v>671</v>
      </c>
      <c r="B211" s="20" t="s">
        <v>672</v>
      </c>
      <c r="C211" s="21" t="s">
        <v>162675</v>
      </c>
      <c r="D211" s="21" t="s">
        <v>345</v>
      </c>
      <c r="E211" s="23"/>
    </row>
    <row r="212" spans="1:5" ht="20" customHeight="1">
      <c r="A212" s="19" t="s">
        <v>673</v>
      </c>
      <c r="B212" s="20" t="s">
        <v>672</v>
      </c>
      <c r="C212" s="21" t="s">
        <v>162675</v>
      </c>
      <c r="D212" s="21" t="s">
        <v>345</v>
      </c>
      <c r="E212" s="23"/>
    </row>
    <row r="213" spans="1:5" ht="20" customHeight="1">
      <c r="A213" s="19" t="s">
        <v>674</v>
      </c>
      <c r="B213" s="20" t="s">
        <v>675</v>
      </c>
      <c r="C213" s="21" t="s">
        <v>162756</v>
      </c>
      <c r="D213" s="21" t="s">
        <v>345</v>
      </c>
      <c r="E213" s="23"/>
    </row>
    <row r="214" spans="1:5" ht="20" customHeight="1">
      <c r="A214" s="19" t="s">
        <v>676</v>
      </c>
      <c r="B214" s="20" t="s">
        <v>677</v>
      </c>
      <c r="C214" s="22">
        <v>100</v>
      </c>
      <c r="D214" s="21" t="s">
        <v>296</v>
      </c>
      <c r="E214" s="23"/>
    </row>
    <row r="215" spans="1:5" ht="20" customHeight="1">
      <c r="A215" s="19" t="s">
        <v>678</v>
      </c>
      <c r="B215" s="20" t="s">
        <v>677</v>
      </c>
      <c r="C215" s="22">
        <v>100</v>
      </c>
      <c r="D215" s="21" t="s">
        <v>296</v>
      </c>
      <c r="E215" s="23"/>
    </row>
    <row r="216" spans="1:5" ht="20" customHeight="1">
      <c r="A216" s="19" t="s">
        <v>679</v>
      </c>
      <c r="B216" s="20" t="s">
        <v>680</v>
      </c>
      <c r="C216" s="21" t="s">
        <v>162757</v>
      </c>
      <c r="D216" s="21" t="s">
        <v>345</v>
      </c>
      <c r="E216" s="23"/>
    </row>
    <row r="217" spans="1:5" ht="20" customHeight="1">
      <c r="A217" s="19" t="s">
        <v>681</v>
      </c>
      <c r="B217" s="20" t="s">
        <v>682</v>
      </c>
      <c r="C217" s="21" t="s">
        <v>162758</v>
      </c>
      <c r="D217" s="21" t="s">
        <v>296</v>
      </c>
      <c r="E217" s="23"/>
    </row>
    <row r="218" spans="1:5" ht="20" customHeight="1">
      <c r="A218" s="19" t="s">
        <v>683</v>
      </c>
      <c r="B218" s="20" t="s">
        <v>684</v>
      </c>
      <c r="C218" s="21" t="s">
        <v>162759</v>
      </c>
      <c r="D218" s="21" t="s">
        <v>345</v>
      </c>
      <c r="E218" s="23"/>
    </row>
    <row r="219" spans="1:5" ht="20" customHeight="1">
      <c r="A219" s="19" t="s">
        <v>685</v>
      </c>
      <c r="B219" s="20" t="s">
        <v>686</v>
      </c>
      <c r="C219" s="21" t="s">
        <v>162760</v>
      </c>
      <c r="D219" s="21" t="s">
        <v>345</v>
      </c>
      <c r="E219" s="23"/>
    </row>
    <row r="220" spans="1:5" ht="20" customHeight="1">
      <c r="A220" s="19" t="s">
        <v>687</v>
      </c>
      <c r="B220" s="20" t="s">
        <v>686</v>
      </c>
      <c r="C220" s="21" t="s">
        <v>162760</v>
      </c>
      <c r="D220" s="21" t="s">
        <v>345</v>
      </c>
      <c r="E220" s="23"/>
    </row>
    <row r="221" spans="1:5" ht="20" customHeight="1">
      <c r="A221" s="19" t="s">
        <v>688</v>
      </c>
      <c r="B221" s="20" t="s">
        <v>689</v>
      </c>
      <c r="C221" s="21" t="s">
        <v>162761</v>
      </c>
      <c r="D221" s="21" t="s">
        <v>296</v>
      </c>
      <c r="E221" s="23"/>
    </row>
    <row r="222" spans="1:5" ht="20" customHeight="1">
      <c r="A222" s="19" t="s">
        <v>690</v>
      </c>
      <c r="B222" s="20" t="s">
        <v>689</v>
      </c>
      <c r="C222" s="21" t="s">
        <v>162761</v>
      </c>
      <c r="D222" s="21" t="s">
        <v>296</v>
      </c>
      <c r="E222" s="23"/>
    </row>
    <row r="223" spans="1:5" ht="20" customHeight="1">
      <c r="A223" s="19" t="s">
        <v>691</v>
      </c>
      <c r="B223" s="20" t="s">
        <v>692</v>
      </c>
      <c r="C223" s="21" t="s">
        <v>162762</v>
      </c>
      <c r="D223" s="21" t="s">
        <v>345</v>
      </c>
      <c r="E223" s="23"/>
    </row>
    <row r="224" spans="1:5" ht="20" customHeight="1">
      <c r="A224" s="19" t="s">
        <v>693</v>
      </c>
      <c r="B224" s="20" t="s">
        <v>694</v>
      </c>
      <c r="C224" s="21" t="s">
        <v>162763</v>
      </c>
      <c r="D224" s="21" t="s">
        <v>345</v>
      </c>
      <c r="E224" s="23"/>
    </row>
    <row r="225" spans="1:5" ht="20" customHeight="1">
      <c r="A225" s="19" t="s">
        <v>695</v>
      </c>
      <c r="B225" s="20" t="s">
        <v>694</v>
      </c>
      <c r="C225" s="21" t="s">
        <v>162763</v>
      </c>
      <c r="D225" s="21" t="s">
        <v>345</v>
      </c>
      <c r="E225" s="23"/>
    </row>
    <row r="226" spans="1:5" ht="20" customHeight="1">
      <c r="A226" s="19" t="s">
        <v>696</v>
      </c>
      <c r="B226" s="20" t="s">
        <v>697</v>
      </c>
      <c r="C226" s="21" t="s">
        <v>162764</v>
      </c>
      <c r="D226" s="21" t="s">
        <v>345</v>
      </c>
      <c r="E226" s="23"/>
    </row>
    <row r="227" spans="1:5" ht="20" customHeight="1">
      <c r="A227" s="19" t="s">
        <v>698</v>
      </c>
      <c r="B227" s="20" t="s">
        <v>699</v>
      </c>
      <c r="C227" s="21" t="s">
        <v>162765</v>
      </c>
      <c r="D227" s="21" t="s">
        <v>345</v>
      </c>
      <c r="E227" s="23"/>
    </row>
    <row r="228" spans="1:5" ht="20" customHeight="1">
      <c r="A228" s="19" t="s">
        <v>700</v>
      </c>
      <c r="B228" s="20" t="s">
        <v>701</v>
      </c>
      <c r="C228" s="21" t="s">
        <v>162766</v>
      </c>
      <c r="D228" s="21" t="s">
        <v>345</v>
      </c>
      <c r="E228" s="23"/>
    </row>
    <row r="229" spans="1:5" ht="20" customHeight="1">
      <c r="A229" s="19" t="s">
        <v>702</v>
      </c>
      <c r="B229" s="20" t="s">
        <v>703</v>
      </c>
      <c r="C229" s="21" t="s">
        <v>162680</v>
      </c>
      <c r="D229" s="21" t="s">
        <v>345</v>
      </c>
      <c r="E229" s="23"/>
    </row>
    <row r="230" spans="1:5" ht="20" customHeight="1">
      <c r="A230" s="19" t="s">
        <v>704</v>
      </c>
      <c r="B230" s="20" t="s">
        <v>705</v>
      </c>
      <c r="C230" s="21" t="s">
        <v>162731</v>
      </c>
      <c r="D230" s="21" t="s">
        <v>345</v>
      </c>
      <c r="E230" s="23"/>
    </row>
    <row r="231" spans="1:5" ht="20" customHeight="1">
      <c r="A231" s="19" t="s">
        <v>706</v>
      </c>
      <c r="B231" s="20" t="s">
        <v>707</v>
      </c>
      <c r="C231" s="21" t="s">
        <v>162767</v>
      </c>
      <c r="D231" s="21" t="s">
        <v>345</v>
      </c>
      <c r="E231" s="23"/>
    </row>
    <row r="232" spans="1:5" ht="20" customHeight="1">
      <c r="A232" s="19" t="s">
        <v>708</v>
      </c>
      <c r="B232" s="20" t="s">
        <v>707</v>
      </c>
      <c r="C232" s="21" t="s">
        <v>162767</v>
      </c>
      <c r="D232" s="21" t="s">
        <v>345</v>
      </c>
      <c r="E232" s="23"/>
    </row>
    <row r="233" spans="1:5" ht="20" customHeight="1">
      <c r="A233" s="19" t="s">
        <v>709</v>
      </c>
      <c r="B233" s="20" t="s">
        <v>707</v>
      </c>
      <c r="C233" s="21" t="s">
        <v>162767</v>
      </c>
      <c r="D233" s="21" t="s">
        <v>345</v>
      </c>
      <c r="E233" s="23"/>
    </row>
    <row r="234" spans="1:5" ht="20" customHeight="1">
      <c r="A234" s="19" t="s">
        <v>710</v>
      </c>
      <c r="B234" s="20" t="s">
        <v>707</v>
      </c>
      <c r="C234" s="21" t="s">
        <v>162767</v>
      </c>
      <c r="D234" s="21" t="s">
        <v>345</v>
      </c>
      <c r="E234" s="23"/>
    </row>
    <row r="235" spans="1:5" ht="20" customHeight="1">
      <c r="A235" s="19" t="s">
        <v>711</v>
      </c>
      <c r="B235" s="20" t="s">
        <v>712</v>
      </c>
      <c r="C235" s="21" t="s">
        <v>162753</v>
      </c>
      <c r="D235" s="21" t="s">
        <v>296</v>
      </c>
      <c r="E235" s="23"/>
    </row>
    <row r="236" spans="1:5" ht="20" customHeight="1">
      <c r="A236" s="19" t="s">
        <v>713</v>
      </c>
      <c r="B236" s="20" t="s">
        <v>714</v>
      </c>
      <c r="C236" s="21" t="s">
        <v>162762</v>
      </c>
      <c r="D236" s="21" t="s">
        <v>345</v>
      </c>
      <c r="E236" s="23"/>
    </row>
    <row r="237" spans="1:5" ht="20" customHeight="1">
      <c r="A237" s="19" t="s">
        <v>715</v>
      </c>
      <c r="B237" s="20" t="s">
        <v>716</v>
      </c>
      <c r="C237" s="21" t="s">
        <v>162768</v>
      </c>
      <c r="D237" s="21" t="s">
        <v>345</v>
      </c>
      <c r="E237" s="23"/>
    </row>
    <row r="238" spans="1:5" ht="20" customHeight="1">
      <c r="A238" s="19" t="s">
        <v>717</v>
      </c>
      <c r="B238" s="20" t="s">
        <v>718</v>
      </c>
      <c r="C238" s="22">
        <v>100</v>
      </c>
      <c r="D238" s="21" t="s">
        <v>296</v>
      </c>
      <c r="E238" s="23"/>
    </row>
    <row r="239" spans="1:5" ht="20" customHeight="1">
      <c r="A239" s="19" t="s">
        <v>719</v>
      </c>
      <c r="B239" s="20" t="s">
        <v>720</v>
      </c>
      <c r="C239" s="21" t="s">
        <v>162769</v>
      </c>
      <c r="D239" s="21" t="s">
        <v>345</v>
      </c>
      <c r="E239" s="23"/>
    </row>
    <row r="240" spans="1:5" ht="20" customHeight="1">
      <c r="A240" s="19" t="s">
        <v>721</v>
      </c>
      <c r="B240" s="20" t="s">
        <v>722</v>
      </c>
      <c r="C240" s="22">
        <v>100</v>
      </c>
      <c r="D240" s="21" t="s">
        <v>296</v>
      </c>
      <c r="E240" s="23"/>
    </row>
    <row r="241" spans="1:5" ht="20" customHeight="1">
      <c r="A241" s="19" t="s">
        <v>723</v>
      </c>
      <c r="B241" s="20" t="s">
        <v>724</v>
      </c>
      <c r="C241" s="21" t="s">
        <v>162770</v>
      </c>
      <c r="D241" s="21" t="s">
        <v>296</v>
      </c>
      <c r="E241" s="23"/>
    </row>
    <row r="242" spans="1:5" ht="20" customHeight="1">
      <c r="A242" s="19" t="s">
        <v>725</v>
      </c>
      <c r="B242" s="20" t="s">
        <v>726</v>
      </c>
      <c r="C242" s="21" t="s">
        <v>162771</v>
      </c>
      <c r="D242" s="21" t="s">
        <v>296</v>
      </c>
      <c r="E242" s="23"/>
    </row>
    <row r="243" spans="1:5" ht="20" customHeight="1">
      <c r="A243" s="19" t="s">
        <v>727</v>
      </c>
      <c r="B243" s="20" t="s">
        <v>728</v>
      </c>
      <c r="C243" s="21" t="s">
        <v>162772</v>
      </c>
      <c r="D243" s="21" t="s">
        <v>345</v>
      </c>
      <c r="E243" s="23"/>
    </row>
    <row r="244" spans="1:5" ht="20" customHeight="1">
      <c r="A244" s="19" t="s">
        <v>729</v>
      </c>
      <c r="B244" s="20" t="s">
        <v>728</v>
      </c>
      <c r="C244" s="21" t="s">
        <v>162772</v>
      </c>
      <c r="D244" s="21" t="s">
        <v>345</v>
      </c>
      <c r="E244" s="23"/>
    </row>
    <row r="245" spans="1:5" ht="20" customHeight="1">
      <c r="A245" s="19" t="s">
        <v>730</v>
      </c>
      <c r="B245" s="20" t="s">
        <v>731</v>
      </c>
      <c r="C245" s="21" t="s">
        <v>162773</v>
      </c>
      <c r="D245" s="21" t="s">
        <v>345</v>
      </c>
      <c r="E245" s="23"/>
    </row>
    <row r="246" spans="1:5" ht="20" customHeight="1">
      <c r="A246" s="19" t="s">
        <v>732</v>
      </c>
      <c r="B246" s="20" t="s">
        <v>733</v>
      </c>
      <c r="C246" s="21" t="s">
        <v>162696</v>
      </c>
      <c r="D246" s="21" t="s">
        <v>296</v>
      </c>
      <c r="E246" s="23"/>
    </row>
    <row r="247" spans="1:5" ht="20" customHeight="1">
      <c r="A247" s="19" t="s">
        <v>734</v>
      </c>
      <c r="B247" s="20" t="s">
        <v>735</v>
      </c>
      <c r="C247" s="21" t="s">
        <v>162774</v>
      </c>
      <c r="D247" s="21" t="s">
        <v>345</v>
      </c>
      <c r="E247" s="23"/>
    </row>
    <row r="248" spans="1:5" ht="20" customHeight="1">
      <c r="A248" s="19" t="s">
        <v>736</v>
      </c>
      <c r="B248" s="20" t="s">
        <v>735</v>
      </c>
      <c r="C248" s="21" t="s">
        <v>162774</v>
      </c>
      <c r="D248" s="21" t="s">
        <v>345</v>
      </c>
      <c r="E248" s="23"/>
    </row>
    <row r="249" spans="1:5" ht="20" customHeight="1">
      <c r="A249" s="19" t="s">
        <v>737</v>
      </c>
      <c r="B249" s="20" t="s">
        <v>738</v>
      </c>
      <c r="C249" s="21" t="s">
        <v>162775</v>
      </c>
      <c r="D249" s="21" t="s">
        <v>345</v>
      </c>
      <c r="E249" s="23"/>
    </row>
    <row r="250" spans="1:5" ht="20" customHeight="1">
      <c r="A250" s="19" t="s">
        <v>739</v>
      </c>
      <c r="B250" s="20" t="s">
        <v>740</v>
      </c>
      <c r="C250" s="21" t="s">
        <v>162776</v>
      </c>
      <c r="D250" s="21" t="s">
        <v>139</v>
      </c>
      <c r="E250" s="23"/>
    </row>
    <row r="251" spans="1:5" ht="20" customHeight="1">
      <c r="A251" s="19" t="s">
        <v>741</v>
      </c>
      <c r="B251" s="20" t="s">
        <v>742</v>
      </c>
      <c r="C251" s="22">
        <v>41</v>
      </c>
      <c r="D251" s="21" t="s">
        <v>345</v>
      </c>
      <c r="E251" s="23"/>
    </row>
    <row r="252" spans="1:5" ht="20" customHeight="1">
      <c r="A252" s="19" t="s">
        <v>743</v>
      </c>
      <c r="B252" s="20" t="s">
        <v>744</v>
      </c>
      <c r="C252" s="22">
        <v>100</v>
      </c>
      <c r="D252" s="21" t="s">
        <v>296</v>
      </c>
      <c r="E252" s="23"/>
    </row>
    <row r="253" spans="1:5" ht="20" customHeight="1">
      <c r="A253" s="19" t="s">
        <v>745</v>
      </c>
      <c r="B253" s="20" t="s">
        <v>746</v>
      </c>
      <c r="C253" s="22">
        <v>100</v>
      </c>
      <c r="D253" s="21" t="s">
        <v>296</v>
      </c>
      <c r="E253" s="23"/>
    </row>
    <row r="254" spans="1:5" ht="20" customHeight="1">
      <c r="A254" s="19" t="s">
        <v>747</v>
      </c>
      <c r="B254" s="20" t="s">
        <v>748</v>
      </c>
      <c r="C254" s="21" t="s">
        <v>162777</v>
      </c>
      <c r="D254" s="21" t="s">
        <v>345</v>
      </c>
      <c r="E254" s="23"/>
    </row>
    <row r="255" spans="1:5" ht="20" customHeight="1">
      <c r="A255" s="19" t="s">
        <v>749</v>
      </c>
      <c r="B255" s="20" t="s">
        <v>748</v>
      </c>
      <c r="C255" s="21" t="s">
        <v>162777</v>
      </c>
      <c r="D255" s="21" t="s">
        <v>345</v>
      </c>
      <c r="E255" s="23"/>
    </row>
    <row r="256" spans="1:5" ht="20" customHeight="1">
      <c r="A256" s="19" t="s">
        <v>750</v>
      </c>
      <c r="B256" s="20" t="s">
        <v>748</v>
      </c>
      <c r="C256" s="21" t="s">
        <v>162777</v>
      </c>
      <c r="D256" s="21" t="s">
        <v>345</v>
      </c>
      <c r="E256" s="23"/>
    </row>
    <row r="257" spans="1:5" ht="20" customHeight="1">
      <c r="A257" s="19" t="s">
        <v>751</v>
      </c>
      <c r="B257" s="20" t="s">
        <v>752</v>
      </c>
      <c r="C257" s="21" t="s">
        <v>162778</v>
      </c>
      <c r="D257" s="21" t="s">
        <v>345</v>
      </c>
      <c r="E257" s="23"/>
    </row>
    <row r="258" spans="1:5" ht="20" customHeight="1">
      <c r="A258" s="19" t="s">
        <v>753</v>
      </c>
      <c r="B258" s="20" t="s">
        <v>754</v>
      </c>
      <c r="C258" s="21" t="s">
        <v>162779</v>
      </c>
      <c r="D258" s="21" t="s">
        <v>345</v>
      </c>
      <c r="E258" s="23"/>
    </row>
    <row r="259" spans="1:5" ht="20" customHeight="1">
      <c r="A259" s="19" t="s">
        <v>755</v>
      </c>
      <c r="B259" s="20" t="s">
        <v>756</v>
      </c>
      <c r="C259" s="21" t="s">
        <v>162780</v>
      </c>
      <c r="D259" s="21" t="s">
        <v>345</v>
      </c>
      <c r="E259" s="23"/>
    </row>
    <row r="260" spans="1:5" ht="20" customHeight="1">
      <c r="A260" s="19" t="s">
        <v>757</v>
      </c>
      <c r="B260" s="20" t="s">
        <v>758</v>
      </c>
      <c r="C260" s="22">
        <v>100</v>
      </c>
      <c r="D260" s="21" t="s">
        <v>296</v>
      </c>
      <c r="E260" s="23"/>
    </row>
    <row r="261" spans="1:5" ht="20" customHeight="1">
      <c r="A261" s="19" t="s">
        <v>759</v>
      </c>
      <c r="B261" s="20" t="s">
        <v>760</v>
      </c>
      <c r="C261" s="22">
        <v>82</v>
      </c>
      <c r="D261" s="21" t="s">
        <v>345</v>
      </c>
      <c r="E261" s="23"/>
    </row>
    <row r="262" spans="1:5" ht="20" customHeight="1">
      <c r="A262" s="19" t="s">
        <v>761</v>
      </c>
      <c r="B262" s="20" t="s">
        <v>762</v>
      </c>
      <c r="C262" s="21" t="s">
        <v>162781</v>
      </c>
      <c r="D262" s="21" t="s">
        <v>296</v>
      </c>
      <c r="E262" s="23"/>
    </row>
    <row r="263" spans="1:5" ht="20" customHeight="1">
      <c r="A263" s="19" t="s">
        <v>763</v>
      </c>
      <c r="B263" s="20" t="s">
        <v>762</v>
      </c>
      <c r="C263" s="21" t="s">
        <v>162781</v>
      </c>
      <c r="D263" s="21" t="s">
        <v>296</v>
      </c>
      <c r="E263" s="23"/>
    </row>
    <row r="264" spans="1:5" ht="20" customHeight="1">
      <c r="A264" s="19" t="s">
        <v>764</v>
      </c>
      <c r="B264" s="20" t="s">
        <v>765</v>
      </c>
      <c r="C264" s="21" t="s">
        <v>162700</v>
      </c>
      <c r="D264" s="21" t="s">
        <v>345</v>
      </c>
      <c r="E264" s="23"/>
    </row>
    <row r="265" spans="1:5" ht="20" customHeight="1">
      <c r="A265" s="19" t="s">
        <v>766</v>
      </c>
      <c r="B265" s="20" t="s">
        <v>765</v>
      </c>
      <c r="C265" s="21" t="s">
        <v>162700</v>
      </c>
      <c r="D265" s="21" t="s">
        <v>345</v>
      </c>
      <c r="E265" s="23"/>
    </row>
    <row r="266" spans="1:5" ht="20" customHeight="1">
      <c r="A266" s="19" t="s">
        <v>767</v>
      </c>
      <c r="B266" s="20" t="s">
        <v>768</v>
      </c>
      <c r="C266" s="21" t="s">
        <v>141</v>
      </c>
      <c r="D266" s="21" t="s">
        <v>345</v>
      </c>
      <c r="E266" s="23"/>
    </row>
    <row r="267" spans="1:5" ht="20" customHeight="1">
      <c r="A267" s="19" t="s">
        <v>769</v>
      </c>
      <c r="B267" s="20" t="s">
        <v>768</v>
      </c>
      <c r="C267" s="21" t="s">
        <v>141</v>
      </c>
      <c r="D267" s="21" t="s">
        <v>345</v>
      </c>
      <c r="E267" s="23"/>
    </row>
    <row r="268" spans="1:5" ht="20" customHeight="1">
      <c r="A268" s="19" t="s">
        <v>770</v>
      </c>
      <c r="B268" s="20" t="s">
        <v>771</v>
      </c>
      <c r="C268" s="21" t="s">
        <v>162782</v>
      </c>
      <c r="D268" s="21" t="s">
        <v>345</v>
      </c>
      <c r="E268" s="23"/>
    </row>
    <row r="269" spans="1:5" ht="20" customHeight="1">
      <c r="A269" s="19" t="s">
        <v>772</v>
      </c>
      <c r="B269" s="20" t="s">
        <v>773</v>
      </c>
      <c r="C269" s="22">
        <v>93</v>
      </c>
      <c r="D269" s="21" t="s">
        <v>345</v>
      </c>
      <c r="E269" s="23"/>
    </row>
    <row r="270" spans="1:5" ht="20" customHeight="1">
      <c r="A270" s="19" t="s">
        <v>774</v>
      </c>
      <c r="B270" s="20" t="s">
        <v>773</v>
      </c>
      <c r="C270" s="22">
        <v>93</v>
      </c>
      <c r="D270" s="21" t="s">
        <v>345</v>
      </c>
      <c r="E270" s="23"/>
    </row>
    <row r="271" spans="1:5" ht="20" customHeight="1">
      <c r="A271" s="19" t="s">
        <v>775</v>
      </c>
      <c r="B271" s="20" t="s">
        <v>776</v>
      </c>
      <c r="C271" s="21" t="s">
        <v>162783</v>
      </c>
      <c r="D271" s="21" t="s">
        <v>345</v>
      </c>
      <c r="E271" s="23"/>
    </row>
    <row r="272" spans="1:5" ht="20" customHeight="1">
      <c r="A272" s="19" t="s">
        <v>777</v>
      </c>
      <c r="B272" s="20" t="s">
        <v>778</v>
      </c>
      <c r="C272" s="21" t="s">
        <v>162784</v>
      </c>
      <c r="D272" s="21" t="s">
        <v>345</v>
      </c>
      <c r="E272" s="23"/>
    </row>
    <row r="273" spans="1:5" ht="20" customHeight="1">
      <c r="A273" s="19" t="s">
        <v>779</v>
      </c>
      <c r="B273" s="20" t="s">
        <v>780</v>
      </c>
      <c r="C273" s="21" t="s">
        <v>162785</v>
      </c>
      <c r="D273" s="21" t="s">
        <v>345</v>
      </c>
      <c r="E273" s="23"/>
    </row>
    <row r="274" spans="1:5" ht="20" customHeight="1">
      <c r="A274" s="19" t="s">
        <v>781</v>
      </c>
      <c r="B274" s="20" t="s">
        <v>782</v>
      </c>
      <c r="C274" s="21" t="s">
        <v>162786</v>
      </c>
      <c r="D274" s="21" t="s">
        <v>345</v>
      </c>
      <c r="E274" s="23"/>
    </row>
    <row r="275" spans="1:5" ht="20" customHeight="1">
      <c r="A275" s="19" t="s">
        <v>783</v>
      </c>
      <c r="B275" s="20" t="s">
        <v>782</v>
      </c>
      <c r="C275" s="21" t="s">
        <v>162786</v>
      </c>
      <c r="D275" s="21" t="s">
        <v>345</v>
      </c>
      <c r="E275" s="23"/>
    </row>
    <row r="276" spans="1:5" ht="20" customHeight="1">
      <c r="A276" s="19" t="s">
        <v>784</v>
      </c>
      <c r="B276" s="20" t="s">
        <v>785</v>
      </c>
      <c r="C276" s="21" t="s">
        <v>162787</v>
      </c>
      <c r="D276" s="21" t="s">
        <v>345</v>
      </c>
      <c r="E276" s="23"/>
    </row>
    <row r="277" spans="1:5" ht="20" customHeight="1">
      <c r="A277" s="19" t="s">
        <v>786</v>
      </c>
      <c r="B277" s="20" t="s">
        <v>787</v>
      </c>
      <c r="C277" s="21" t="s">
        <v>162788</v>
      </c>
      <c r="D277" s="21" t="s">
        <v>296</v>
      </c>
      <c r="E277" s="23"/>
    </row>
    <row r="278" spans="1:5" ht="20" customHeight="1">
      <c r="A278" s="19" t="s">
        <v>788</v>
      </c>
      <c r="B278" s="20" t="s">
        <v>789</v>
      </c>
      <c r="C278" s="21" t="s">
        <v>162789</v>
      </c>
      <c r="D278" s="21" t="s">
        <v>345</v>
      </c>
      <c r="E278" s="23"/>
    </row>
    <row r="279" spans="1:5" ht="20" customHeight="1">
      <c r="A279" s="19" t="s">
        <v>790</v>
      </c>
      <c r="B279" s="20" t="s">
        <v>789</v>
      </c>
      <c r="C279" s="21" t="s">
        <v>162789</v>
      </c>
      <c r="D279" s="21" t="s">
        <v>345</v>
      </c>
      <c r="E279" s="23"/>
    </row>
    <row r="280" spans="1:5" ht="20" customHeight="1">
      <c r="A280" s="19" t="s">
        <v>791</v>
      </c>
      <c r="B280" s="20" t="s">
        <v>792</v>
      </c>
      <c r="C280" s="21" t="s">
        <v>162790</v>
      </c>
      <c r="D280" s="21" t="s">
        <v>345</v>
      </c>
      <c r="E280" s="23"/>
    </row>
    <row r="281" spans="1:5" ht="20" customHeight="1">
      <c r="A281" s="19" t="s">
        <v>793</v>
      </c>
      <c r="B281" s="20" t="s">
        <v>794</v>
      </c>
      <c r="C281" s="21" t="s">
        <v>162791</v>
      </c>
      <c r="D281" s="21" t="s">
        <v>345</v>
      </c>
      <c r="E281" s="23"/>
    </row>
    <row r="282" spans="1:5" ht="20" customHeight="1">
      <c r="A282" s="19" t="s">
        <v>795</v>
      </c>
      <c r="B282" s="20" t="s">
        <v>796</v>
      </c>
      <c r="C282" s="22">
        <v>100</v>
      </c>
      <c r="D282" s="21" t="s">
        <v>296</v>
      </c>
      <c r="E282" s="23"/>
    </row>
    <row r="283" spans="1:5" ht="20" customHeight="1">
      <c r="A283" s="19" t="s">
        <v>797</v>
      </c>
      <c r="B283" s="20" t="s">
        <v>796</v>
      </c>
      <c r="C283" s="22">
        <v>100</v>
      </c>
      <c r="D283" s="21" t="s">
        <v>296</v>
      </c>
      <c r="E283" s="23"/>
    </row>
    <row r="284" spans="1:5" ht="20" customHeight="1">
      <c r="A284" s="19" t="s">
        <v>798</v>
      </c>
      <c r="B284" s="20" t="s">
        <v>796</v>
      </c>
      <c r="C284" s="22">
        <v>100</v>
      </c>
      <c r="D284" s="21" t="s">
        <v>296</v>
      </c>
      <c r="E284" s="23"/>
    </row>
    <row r="285" spans="1:5" ht="20" customHeight="1">
      <c r="A285" s="19" t="s">
        <v>799</v>
      </c>
      <c r="B285" s="20" t="s">
        <v>796</v>
      </c>
      <c r="C285" s="22">
        <v>100</v>
      </c>
      <c r="D285" s="21" t="s">
        <v>296</v>
      </c>
      <c r="E285" s="23"/>
    </row>
    <row r="286" spans="1:5" ht="20" customHeight="1">
      <c r="A286" s="19" t="s">
        <v>800</v>
      </c>
      <c r="B286" s="20" t="s">
        <v>801</v>
      </c>
      <c r="C286" s="21" t="s">
        <v>162792</v>
      </c>
      <c r="D286" s="21" t="s">
        <v>345</v>
      </c>
      <c r="E286" s="23"/>
    </row>
    <row r="287" spans="1:5" ht="20" customHeight="1">
      <c r="A287" s="19" t="s">
        <v>802</v>
      </c>
      <c r="B287" s="20" t="s">
        <v>803</v>
      </c>
      <c r="C287" s="22">
        <v>100</v>
      </c>
      <c r="D287" s="21" t="s">
        <v>296</v>
      </c>
      <c r="E287" s="23"/>
    </row>
    <row r="288" spans="1:5" ht="20" customHeight="1">
      <c r="A288" s="19" t="s">
        <v>804</v>
      </c>
      <c r="B288" s="20" t="s">
        <v>803</v>
      </c>
      <c r="C288" s="22">
        <v>100</v>
      </c>
      <c r="D288" s="21" t="s">
        <v>296</v>
      </c>
      <c r="E288" s="23"/>
    </row>
    <row r="289" spans="1:5" ht="20" customHeight="1">
      <c r="A289" s="19" t="s">
        <v>805</v>
      </c>
      <c r="B289" s="20" t="s">
        <v>806</v>
      </c>
      <c r="C289" s="21" t="s">
        <v>162793</v>
      </c>
      <c r="D289" s="21" t="s">
        <v>345</v>
      </c>
      <c r="E289" s="23"/>
    </row>
    <row r="290" spans="1:5" ht="20" customHeight="1">
      <c r="A290" s="19" t="s">
        <v>807</v>
      </c>
      <c r="B290" s="20" t="s">
        <v>806</v>
      </c>
      <c r="C290" s="21" t="s">
        <v>162793</v>
      </c>
      <c r="D290" s="21" t="s">
        <v>345</v>
      </c>
      <c r="E290" s="23"/>
    </row>
    <row r="291" spans="1:5" ht="20" customHeight="1">
      <c r="A291" s="19" t="s">
        <v>808</v>
      </c>
      <c r="B291" s="20" t="s">
        <v>809</v>
      </c>
      <c r="C291" s="22">
        <v>100</v>
      </c>
      <c r="D291" s="21" t="s">
        <v>296</v>
      </c>
      <c r="E291" s="23"/>
    </row>
    <row r="292" spans="1:5" ht="20" customHeight="1">
      <c r="A292" s="19" t="s">
        <v>810</v>
      </c>
      <c r="B292" s="20" t="s">
        <v>811</v>
      </c>
      <c r="C292" s="21" t="s">
        <v>162794</v>
      </c>
      <c r="D292" s="21" t="s">
        <v>345</v>
      </c>
      <c r="E292" s="23"/>
    </row>
    <row r="293" spans="1:5" ht="20" customHeight="1">
      <c r="A293" s="19" t="s">
        <v>812</v>
      </c>
      <c r="B293" s="20" t="s">
        <v>813</v>
      </c>
      <c r="C293" s="22">
        <v>100</v>
      </c>
      <c r="D293" s="21" t="s">
        <v>296</v>
      </c>
      <c r="E293" s="23"/>
    </row>
    <row r="294" spans="1:5" ht="20" customHeight="1">
      <c r="A294" s="19" t="s">
        <v>814</v>
      </c>
      <c r="B294" s="20" t="s">
        <v>815</v>
      </c>
      <c r="C294" s="22">
        <v>73</v>
      </c>
      <c r="D294" s="21" t="s">
        <v>345</v>
      </c>
      <c r="E294" s="23"/>
    </row>
    <row r="295" spans="1:5" ht="20" customHeight="1">
      <c r="A295" s="19" t="s">
        <v>816</v>
      </c>
      <c r="B295" s="20" t="s">
        <v>815</v>
      </c>
      <c r="C295" s="22">
        <v>73</v>
      </c>
      <c r="D295" s="21" t="s">
        <v>345</v>
      </c>
      <c r="E295" s="23"/>
    </row>
    <row r="296" spans="1:5" ht="20" customHeight="1">
      <c r="A296" s="19" t="s">
        <v>817</v>
      </c>
      <c r="B296" s="20" t="s">
        <v>815</v>
      </c>
      <c r="C296" s="22">
        <v>73</v>
      </c>
      <c r="D296" s="21" t="s">
        <v>345</v>
      </c>
      <c r="E296" s="23"/>
    </row>
    <row r="297" spans="1:5" ht="20" customHeight="1">
      <c r="A297" s="19" t="s">
        <v>818</v>
      </c>
      <c r="B297" s="20" t="s">
        <v>819</v>
      </c>
      <c r="C297" s="21" t="s">
        <v>162795</v>
      </c>
      <c r="D297" s="21" t="s">
        <v>345</v>
      </c>
      <c r="E297" s="23"/>
    </row>
    <row r="298" spans="1:5" ht="20" customHeight="1">
      <c r="A298" s="19" t="s">
        <v>820</v>
      </c>
      <c r="B298" s="20" t="s">
        <v>821</v>
      </c>
      <c r="C298" s="21" t="s">
        <v>162796</v>
      </c>
      <c r="D298" s="21" t="s">
        <v>345</v>
      </c>
      <c r="E298" s="23"/>
    </row>
    <row r="299" spans="1:5" ht="20" customHeight="1">
      <c r="A299" s="19" t="s">
        <v>822</v>
      </c>
      <c r="B299" s="20" t="s">
        <v>823</v>
      </c>
      <c r="C299" s="21" t="s">
        <v>162797</v>
      </c>
      <c r="D299" s="21" t="s">
        <v>139</v>
      </c>
      <c r="E299" s="23"/>
    </row>
    <row r="300" spans="1:5" ht="20" customHeight="1">
      <c r="A300" s="19" t="s">
        <v>824</v>
      </c>
      <c r="B300" s="20" t="s">
        <v>825</v>
      </c>
      <c r="C300" s="22">
        <v>65</v>
      </c>
      <c r="D300" s="21" t="s">
        <v>345</v>
      </c>
      <c r="E300" s="23"/>
    </row>
    <row r="301" spans="1:5" ht="20" customHeight="1">
      <c r="A301" s="19" t="s">
        <v>826</v>
      </c>
      <c r="B301" s="20" t="s">
        <v>827</v>
      </c>
      <c r="C301" s="22">
        <v>100</v>
      </c>
      <c r="D301" s="21" t="s">
        <v>296</v>
      </c>
      <c r="E301" s="23"/>
    </row>
    <row r="302" spans="1:5" ht="20" customHeight="1">
      <c r="A302" s="19" t="s">
        <v>828</v>
      </c>
      <c r="B302" s="20" t="s">
        <v>829</v>
      </c>
      <c r="C302" s="22">
        <v>100</v>
      </c>
      <c r="D302" s="21" t="s">
        <v>296</v>
      </c>
      <c r="E302" s="23"/>
    </row>
    <row r="303" spans="1:5" ht="20" customHeight="1">
      <c r="A303" s="19" t="s">
        <v>830</v>
      </c>
      <c r="B303" s="20" t="s">
        <v>831</v>
      </c>
      <c r="C303" s="21" t="s">
        <v>162750</v>
      </c>
      <c r="D303" s="21" t="s">
        <v>345</v>
      </c>
      <c r="E303" s="23"/>
    </row>
    <row r="304" spans="1:5" ht="20" customHeight="1">
      <c r="A304" s="19" t="s">
        <v>832</v>
      </c>
      <c r="B304" s="20" t="s">
        <v>831</v>
      </c>
      <c r="C304" s="21" t="s">
        <v>162750</v>
      </c>
      <c r="D304" s="21" t="s">
        <v>345</v>
      </c>
      <c r="E304" s="23"/>
    </row>
    <row r="305" spans="1:5" ht="20" customHeight="1">
      <c r="A305" s="19" t="s">
        <v>833</v>
      </c>
      <c r="B305" s="20" t="s">
        <v>831</v>
      </c>
      <c r="C305" s="21" t="s">
        <v>162750</v>
      </c>
      <c r="D305" s="21" t="s">
        <v>345</v>
      </c>
      <c r="E305" s="23"/>
    </row>
    <row r="306" spans="1:5" ht="20" customHeight="1">
      <c r="A306" s="19" t="s">
        <v>834</v>
      </c>
      <c r="B306" s="20" t="s">
        <v>831</v>
      </c>
      <c r="C306" s="21" t="s">
        <v>162750</v>
      </c>
      <c r="D306" s="21" t="s">
        <v>345</v>
      </c>
      <c r="E306" s="23"/>
    </row>
    <row r="307" spans="1:5" ht="20" customHeight="1">
      <c r="A307" s="19" t="s">
        <v>835</v>
      </c>
      <c r="B307" s="20" t="s">
        <v>836</v>
      </c>
      <c r="C307" s="21" t="s">
        <v>162674</v>
      </c>
      <c r="D307" s="21" t="s">
        <v>345</v>
      </c>
      <c r="E307" s="23"/>
    </row>
    <row r="308" spans="1:5" ht="20" customHeight="1">
      <c r="A308" s="19" t="s">
        <v>837</v>
      </c>
      <c r="B308" s="20" t="s">
        <v>838</v>
      </c>
      <c r="C308" s="21" t="s">
        <v>162798</v>
      </c>
      <c r="D308" s="21" t="s">
        <v>345</v>
      </c>
      <c r="E308" s="23"/>
    </row>
    <row r="309" spans="1:5" ht="20" customHeight="1">
      <c r="A309" s="19" t="s">
        <v>839</v>
      </c>
      <c r="B309" s="20" t="s">
        <v>840</v>
      </c>
      <c r="C309" s="21" t="s">
        <v>162780</v>
      </c>
      <c r="D309" s="21" t="s">
        <v>345</v>
      </c>
      <c r="E309" s="23"/>
    </row>
    <row r="310" spans="1:5" ht="20" customHeight="1">
      <c r="A310" s="19" t="s">
        <v>841</v>
      </c>
      <c r="B310" s="20" t="s">
        <v>842</v>
      </c>
      <c r="C310" s="21" t="s">
        <v>162799</v>
      </c>
      <c r="D310" s="21" t="s">
        <v>345</v>
      </c>
      <c r="E310" s="23"/>
    </row>
    <row r="311" spans="1:5" ht="20" customHeight="1">
      <c r="A311" s="19" t="s">
        <v>843</v>
      </c>
      <c r="B311" s="20" t="s">
        <v>844</v>
      </c>
      <c r="C311" s="21" t="s">
        <v>162800</v>
      </c>
      <c r="D311" s="21" t="s">
        <v>345</v>
      </c>
      <c r="E311" s="23"/>
    </row>
    <row r="312" spans="1:5" ht="20" customHeight="1">
      <c r="A312" s="19" t="s">
        <v>845</v>
      </c>
      <c r="B312" s="20" t="s">
        <v>844</v>
      </c>
      <c r="C312" s="21" t="s">
        <v>162800</v>
      </c>
      <c r="D312" s="21" t="s">
        <v>345</v>
      </c>
      <c r="E312" s="23"/>
    </row>
    <row r="313" spans="1:5" ht="20" customHeight="1">
      <c r="A313" s="19" t="s">
        <v>846</v>
      </c>
      <c r="B313" s="20" t="s">
        <v>847</v>
      </c>
      <c r="C313" s="21" t="s">
        <v>162745</v>
      </c>
      <c r="D313" s="21" t="s">
        <v>345</v>
      </c>
      <c r="E313" s="23"/>
    </row>
    <row r="314" spans="1:5" ht="20" customHeight="1">
      <c r="A314" s="19" t="s">
        <v>848</v>
      </c>
      <c r="B314" s="24">
        <v>100</v>
      </c>
      <c r="C314" s="21" t="s">
        <v>162801</v>
      </c>
      <c r="D314" s="21" t="s">
        <v>345</v>
      </c>
      <c r="E314" s="23"/>
    </row>
    <row r="315" spans="1:5" ht="20" customHeight="1">
      <c r="A315" s="19" t="s">
        <v>849</v>
      </c>
      <c r="B315" s="20" t="s">
        <v>850</v>
      </c>
      <c r="C315" s="21" t="s">
        <v>162802</v>
      </c>
      <c r="D315" s="21" t="s">
        <v>345</v>
      </c>
      <c r="E315" s="23"/>
    </row>
    <row r="316" spans="1:5" ht="20" customHeight="1">
      <c r="A316" s="19" t="s">
        <v>851</v>
      </c>
      <c r="B316" s="20" t="s">
        <v>852</v>
      </c>
      <c r="C316" s="21" t="s">
        <v>162803</v>
      </c>
      <c r="D316" s="21" t="s">
        <v>345</v>
      </c>
      <c r="E316" s="23"/>
    </row>
    <row r="317" spans="1:5" ht="20" customHeight="1">
      <c r="A317" s="19" t="s">
        <v>853</v>
      </c>
      <c r="B317" s="20" t="s">
        <v>854</v>
      </c>
      <c r="C317" s="21" t="s">
        <v>162689</v>
      </c>
      <c r="D317" s="21" t="s">
        <v>345</v>
      </c>
      <c r="E317" s="23"/>
    </row>
    <row r="318" spans="1:5" ht="20" customHeight="1">
      <c r="A318" s="19" t="s">
        <v>855</v>
      </c>
      <c r="B318" s="20" t="s">
        <v>856</v>
      </c>
      <c r="C318" s="21" t="s">
        <v>162705</v>
      </c>
      <c r="D318" s="21" t="s">
        <v>345</v>
      </c>
      <c r="E318" s="23"/>
    </row>
    <row r="319" spans="1:5" ht="20" customHeight="1">
      <c r="A319" s="19" t="s">
        <v>857</v>
      </c>
      <c r="B319" s="20" t="s">
        <v>858</v>
      </c>
      <c r="C319" s="21" t="s">
        <v>162748</v>
      </c>
      <c r="D319" s="21" t="s">
        <v>296</v>
      </c>
      <c r="E319" s="23"/>
    </row>
    <row r="320" spans="1:5" ht="20" customHeight="1">
      <c r="A320" s="19" t="s">
        <v>859</v>
      </c>
      <c r="B320" s="20" t="s">
        <v>860</v>
      </c>
      <c r="C320" s="22">
        <v>100</v>
      </c>
      <c r="D320" s="21" t="s">
        <v>296</v>
      </c>
      <c r="E320" s="23"/>
    </row>
    <row r="321" spans="1:5" ht="20" customHeight="1">
      <c r="A321" s="19" t="s">
        <v>861</v>
      </c>
      <c r="B321" s="20" t="s">
        <v>860</v>
      </c>
      <c r="C321" s="22">
        <v>100</v>
      </c>
      <c r="D321" s="21" t="s">
        <v>296</v>
      </c>
      <c r="E321" s="23"/>
    </row>
    <row r="322" spans="1:5" ht="20" customHeight="1">
      <c r="A322" s="19" t="s">
        <v>862</v>
      </c>
      <c r="B322" s="20" t="s">
        <v>860</v>
      </c>
      <c r="C322" s="22">
        <v>100</v>
      </c>
      <c r="D322" s="21" t="s">
        <v>296</v>
      </c>
      <c r="E322" s="23"/>
    </row>
    <row r="323" spans="1:5" ht="20" customHeight="1">
      <c r="A323" s="19" t="s">
        <v>863</v>
      </c>
      <c r="B323" s="20" t="s">
        <v>860</v>
      </c>
      <c r="C323" s="22">
        <v>100</v>
      </c>
      <c r="D323" s="21" t="s">
        <v>296</v>
      </c>
      <c r="E323" s="23"/>
    </row>
    <row r="324" spans="1:5" ht="20" customHeight="1">
      <c r="A324" s="19" t="s">
        <v>864</v>
      </c>
      <c r="B324" s="20" t="s">
        <v>860</v>
      </c>
      <c r="C324" s="22">
        <v>100</v>
      </c>
      <c r="D324" s="21" t="s">
        <v>296</v>
      </c>
      <c r="E324" s="23"/>
    </row>
    <row r="325" spans="1:5" ht="20" customHeight="1">
      <c r="A325" s="19" t="s">
        <v>865</v>
      </c>
      <c r="B325" s="20" t="s">
        <v>866</v>
      </c>
      <c r="C325" s="21" t="s">
        <v>162804</v>
      </c>
      <c r="D325" s="21" t="s">
        <v>345</v>
      </c>
      <c r="E325" s="23"/>
    </row>
    <row r="326" spans="1:5" ht="20" customHeight="1">
      <c r="A326" s="19" t="s">
        <v>867</v>
      </c>
      <c r="B326" s="20" t="s">
        <v>866</v>
      </c>
      <c r="C326" s="21" t="s">
        <v>162804</v>
      </c>
      <c r="D326" s="21" t="s">
        <v>345</v>
      </c>
      <c r="E326" s="23"/>
    </row>
    <row r="327" spans="1:5" ht="20" customHeight="1">
      <c r="A327" s="19" t="s">
        <v>868</v>
      </c>
      <c r="B327" s="20" t="s">
        <v>869</v>
      </c>
      <c r="C327" s="21" t="s">
        <v>162801</v>
      </c>
      <c r="D327" s="21" t="s">
        <v>345</v>
      </c>
      <c r="E327" s="23"/>
    </row>
    <row r="328" spans="1:5" ht="20" customHeight="1">
      <c r="A328" s="19" t="s">
        <v>870</v>
      </c>
      <c r="B328" s="20" t="s">
        <v>871</v>
      </c>
      <c r="C328" s="22">
        <v>91</v>
      </c>
      <c r="D328" s="21" t="s">
        <v>345</v>
      </c>
      <c r="E328" s="23"/>
    </row>
    <row r="329" spans="1:5" ht="20" customHeight="1">
      <c r="A329" s="19" t="s">
        <v>872</v>
      </c>
      <c r="B329" s="20" t="s">
        <v>873</v>
      </c>
      <c r="C329" s="22">
        <v>77</v>
      </c>
      <c r="D329" s="21" t="s">
        <v>345</v>
      </c>
      <c r="E329" s="23"/>
    </row>
    <row r="330" spans="1:5" ht="20" customHeight="1">
      <c r="A330" s="19" t="s">
        <v>874</v>
      </c>
      <c r="B330" s="20" t="s">
        <v>875</v>
      </c>
      <c r="C330" s="21" t="s">
        <v>162805</v>
      </c>
      <c r="D330" s="21" t="s">
        <v>345</v>
      </c>
      <c r="E330" s="23"/>
    </row>
    <row r="331" spans="1:5" ht="20" customHeight="1">
      <c r="A331" s="19" t="s">
        <v>876</v>
      </c>
      <c r="B331" s="20" t="s">
        <v>877</v>
      </c>
      <c r="C331" s="22">
        <v>100</v>
      </c>
      <c r="D331" s="21" t="s">
        <v>296</v>
      </c>
      <c r="E331" s="23"/>
    </row>
    <row r="332" spans="1:5" ht="20" customHeight="1">
      <c r="A332" s="19" t="s">
        <v>878</v>
      </c>
      <c r="B332" s="20" t="s">
        <v>879</v>
      </c>
      <c r="C332" s="22">
        <v>100</v>
      </c>
      <c r="D332" s="21" t="s">
        <v>296</v>
      </c>
      <c r="E332" s="23"/>
    </row>
    <row r="333" spans="1:5" ht="20" customHeight="1">
      <c r="A333" s="19" t="s">
        <v>880</v>
      </c>
      <c r="B333" s="20" t="s">
        <v>881</v>
      </c>
      <c r="C333" s="21" t="s">
        <v>162704</v>
      </c>
      <c r="D333" s="21" t="s">
        <v>345</v>
      </c>
      <c r="E333" s="23"/>
    </row>
    <row r="334" spans="1:5" ht="20" customHeight="1">
      <c r="A334" s="19" t="s">
        <v>882</v>
      </c>
      <c r="B334" s="20" t="s">
        <v>883</v>
      </c>
      <c r="C334" s="21" t="s">
        <v>162806</v>
      </c>
      <c r="D334" s="21" t="s">
        <v>296</v>
      </c>
      <c r="E334" s="23"/>
    </row>
    <row r="335" spans="1:5" ht="20" customHeight="1">
      <c r="A335" s="19" t="s">
        <v>884</v>
      </c>
      <c r="B335" s="20" t="s">
        <v>883</v>
      </c>
      <c r="C335" s="21" t="s">
        <v>162806</v>
      </c>
      <c r="D335" s="21" t="s">
        <v>296</v>
      </c>
      <c r="E335" s="23"/>
    </row>
    <row r="336" spans="1:5" ht="20" customHeight="1">
      <c r="A336" s="19" t="s">
        <v>885</v>
      </c>
      <c r="B336" s="20" t="s">
        <v>886</v>
      </c>
      <c r="C336" s="21" t="s">
        <v>162664</v>
      </c>
      <c r="D336" s="21" t="s">
        <v>296</v>
      </c>
      <c r="E336" s="23"/>
    </row>
    <row r="337" spans="1:5" ht="20" customHeight="1">
      <c r="A337" s="19" t="s">
        <v>887</v>
      </c>
      <c r="B337" s="20" t="s">
        <v>888</v>
      </c>
      <c r="C337" s="21" t="s">
        <v>162664</v>
      </c>
      <c r="D337" s="21" t="s">
        <v>296</v>
      </c>
      <c r="E337" s="23"/>
    </row>
    <row r="338" spans="1:5" ht="20" customHeight="1">
      <c r="A338" s="19" t="s">
        <v>889</v>
      </c>
      <c r="B338" s="20" t="s">
        <v>890</v>
      </c>
      <c r="C338" s="22">
        <v>100</v>
      </c>
      <c r="D338" s="21" t="s">
        <v>296</v>
      </c>
      <c r="E338" s="23"/>
    </row>
    <row r="339" spans="1:5" ht="20" customHeight="1">
      <c r="A339" s="19" t="s">
        <v>891</v>
      </c>
      <c r="B339" s="20" t="s">
        <v>890</v>
      </c>
      <c r="C339" s="22">
        <v>100</v>
      </c>
      <c r="D339" s="21" t="s">
        <v>296</v>
      </c>
      <c r="E339" s="23"/>
    </row>
    <row r="340" spans="1:5" ht="20" customHeight="1">
      <c r="A340" s="19" t="s">
        <v>892</v>
      </c>
      <c r="B340" s="20" t="s">
        <v>893</v>
      </c>
      <c r="C340" s="21" t="s">
        <v>162669</v>
      </c>
      <c r="D340" s="21" t="s">
        <v>296</v>
      </c>
      <c r="E340" s="23"/>
    </row>
    <row r="341" spans="1:5" ht="20" customHeight="1">
      <c r="A341" s="19" t="s">
        <v>894</v>
      </c>
      <c r="B341" s="20" t="s">
        <v>895</v>
      </c>
      <c r="C341" s="21" t="s">
        <v>162807</v>
      </c>
      <c r="D341" s="21" t="s">
        <v>345</v>
      </c>
      <c r="E341" s="23"/>
    </row>
    <row r="342" spans="1:5" ht="20" customHeight="1">
      <c r="A342" s="19" t="s">
        <v>896</v>
      </c>
      <c r="B342" s="20" t="s">
        <v>895</v>
      </c>
      <c r="C342" s="21" t="s">
        <v>162807</v>
      </c>
      <c r="D342" s="21" t="s">
        <v>345</v>
      </c>
      <c r="E342" s="23"/>
    </row>
    <row r="343" spans="1:5" ht="20" customHeight="1">
      <c r="A343" s="19" t="s">
        <v>897</v>
      </c>
      <c r="B343" s="20" t="s">
        <v>898</v>
      </c>
      <c r="C343" s="21" t="s">
        <v>162678</v>
      </c>
      <c r="D343" s="21" t="s">
        <v>345</v>
      </c>
      <c r="E343" s="23"/>
    </row>
    <row r="344" spans="1:5" ht="20" customHeight="1">
      <c r="A344" s="19" t="s">
        <v>899</v>
      </c>
      <c r="B344" s="20" t="s">
        <v>900</v>
      </c>
      <c r="C344" s="21" t="s">
        <v>162808</v>
      </c>
      <c r="D344" s="21" t="s">
        <v>296</v>
      </c>
      <c r="E344" s="23"/>
    </row>
    <row r="345" spans="1:5" ht="20" customHeight="1">
      <c r="A345" s="19" t="s">
        <v>901</v>
      </c>
      <c r="B345" s="20" t="s">
        <v>902</v>
      </c>
      <c r="C345" s="22">
        <v>67</v>
      </c>
      <c r="D345" s="21" t="s">
        <v>345</v>
      </c>
      <c r="E345" s="23"/>
    </row>
    <row r="346" spans="1:5" ht="20" customHeight="1">
      <c r="A346" s="19" t="s">
        <v>903</v>
      </c>
      <c r="B346" s="20" t="s">
        <v>904</v>
      </c>
      <c r="C346" s="21" t="s">
        <v>162686</v>
      </c>
      <c r="D346" s="21" t="s">
        <v>345</v>
      </c>
      <c r="E346" s="23"/>
    </row>
    <row r="347" spans="1:5" ht="20" customHeight="1">
      <c r="A347" s="19" t="s">
        <v>905</v>
      </c>
      <c r="B347" s="20" t="s">
        <v>904</v>
      </c>
      <c r="C347" s="21" t="s">
        <v>162686</v>
      </c>
      <c r="D347" s="21" t="s">
        <v>345</v>
      </c>
      <c r="E347" s="23"/>
    </row>
    <row r="348" spans="1:5" ht="20" customHeight="1">
      <c r="A348" s="19" t="s">
        <v>906</v>
      </c>
      <c r="B348" s="20" t="s">
        <v>907</v>
      </c>
      <c r="C348" s="22">
        <v>100</v>
      </c>
      <c r="D348" s="21" t="s">
        <v>296</v>
      </c>
      <c r="E348" s="23"/>
    </row>
    <row r="349" spans="1:5" ht="20" customHeight="1">
      <c r="A349" s="19" t="s">
        <v>908</v>
      </c>
      <c r="B349" s="20" t="s">
        <v>909</v>
      </c>
      <c r="C349" s="22">
        <v>42</v>
      </c>
      <c r="D349" s="21" t="s">
        <v>345</v>
      </c>
      <c r="E349" s="23"/>
    </row>
    <row r="350" spans="1:5" ht="20" customHeight="1">
      <c r="A350" s="19" t="s">
        <v>910</v>
      </c>
      <c r="B350" s="20" t="s">
        <v>911</v>
      </c>
      <c r="C350" s="22">
        <v>100</v>
      </c>
      <c r="D350" s="21" t="s">
        <v>296</v>
      </c>
      <c r="E350" s="23"/>
    </row>
    <row r="351" spans="1:5" ht="20" customHeight="1">
      <c r="A351" s="19" t="s">
        <v>912</v>
      </c>
      <c r="B351" s="20" t="s">
        <v>913</v>
      </c>
      <c r="C351" s="21" t="s">
        <v>162809</v>
      </c>
      <c r="D351" s="21" t="s">
        <v>345</v>
      </c>
      <c r="E351" s="23"/>
    </row>
    <row r="352" spans="1:5" ht="20" customHeight="1">
      <c r="A352" s="19" t="s">
        <v>914</v>
      </c>
      <c r="B352" s="20" t="s">
        <v>913</v>
      </c>
      <c r="C352" s="21" t="s">
        <v>162809</v>
      </c>
      <c r="D352" s="21" t="s">
        <v>345</v>
      </c>
      <c r="E352" s="23"/>
    </row>
    <row r="353" spans="1:5" ht="20" customHeight="1">
      <c r="A353" s="19" t="s">
        <v>915</v>
      </c>
      <c r="B353" s="24">
        <v>100</v>
      </c>
      <c r="C353" s="21" t="s">
        <v>162810</v>
      </c>
      <c r="D353" s="21" t="s">
        <v>345</v>
      </c>
      <c r="E353" s="23"/>
    </row>
    <row r="354" spans="1:5" ht="20" customHeight="1">
      <c r="A354" s="19" t="s">
        <v>916</v>
      </c>
      <c r="B354" s="24">
        <v>100</v>
      </c>
      <c r="C354" s="21" t="s">
        <v>162810</v>
      </c>
      <c r="D354" s="21" t="s">
        <v>345</v>
      </c>
      <c r="E354" s="23"/>
    </row>
    <row r="355" spans="1:5" ht="20" customHeight="1">
      <c r="A355" s="19" t="s">
        <v>917</v>
      </c>
      <c r="B355" s="20" t="s">
        <v>918</v>
      </c>
      <c r="C355" s="21" t="s">
        <v>162811</v>
      </c>
      <c r="D355" s="21" t="s">
        <v>345</v>
      </c>
      <c r="E355" s="23"/>
    </row>
    <row r="356" spans="1:5" ht="20" customHeight="1">
      <c r="A356" s="19" t="s">
        <v>919</v>
      </c>
      <c r="B356" s="20" t="s">
        <v>920</v>
      </c>
      <c r="C356" s="21" t="s">
        <v>162812</v>
      </c>
      <c r="D356" s="21" t="s">
        <v>345</v>
      </c>
      <c r="E356" s="23"/>
    </row>
    <row r="357" spans="1:5" ht="20" customHeight="1">
      <c r="A357" s="19" t="s">
        <v>921</v>
      </c>
      <c r="B357" s="20" t="s">
        <v>922</v>
      </c>
      <c r="C357" s="21" t="s">
        <v>162813</v>
      </c>
      <c r="D357" s="21" t="s">
        <v>139</v>
      </c>
      <c r="E357" s="23"/>
    </row>
    <row r="358" spans="1:5" ht="20" customHeight="1">
      <c r="A358" s="19" t="s">
        <v>923</v>
      </c>
      <c r="B358" s="20" t="s">
        <v>924</v>
      </c>
      <c r="C358" s="22">
        <v>100</v>
      </c>
      <c r="D358" s="21" t="s">
        <v>296</v>
      </c>
      <c r="E358" s="23"/>
    </row>
    <row r="359" spans="1:5" ht="20" customHeight="1">
      <c r="A359" s="19" t="s">
        <v>925</v>
      </c>
      <c r="B359" s="20" t="s">
        <v>926</v>
      </c>
      <c r="C359" s="21" t="s">
        <v>162814</v>
      </c>
      <c r="D359" s="21" t="s">
        <v>345</v>
      </c>
      <c r="E359" s="23"/>
    </row>
    <row r="360" spans="1:5" ht="20" customHeight="1">
      <c r="A360" s="19" t="s">
        <v>927</v>
      </c>
      <c r="B360" s="20" t="s">
        <v>928</v>
      </c>
      <c r="C360" s="21" t="s">
        <v>162670</v>
      </c>
      <c r="D360" s="21" t="s">
        <v>345</v>
      </c>
      <c r="E360" s="23"/>
    </row>
    <row r="361" spans="1:5" ht="20" customHeight="1">
      <c r="A361" s="19" t="s">
        <v>929</v>
      </c>
      <c r="B361" s="20" t="s">
        <v>930</v>
      </c>
      <c r="C361" s="21" t="s">
        <v>162815</v>
      </c>
      <c r="D361" s="21" t="s">
        <v>296</v>
      </c>
      <c r="E361" s="23"/>
    </row>
    <row r="362" spans="1:5" ht="20" customHeight="1">
      <c r="A362" s="19" t="s">
        <v>931</v>
      </c>
      <c r="B362" s="20" t="s">
        <v>930</v>
      </c>
      <c r="C362" s="21" t="s">
        <v>162815</v>
      </c>
      <c r="D362" s="21" t="s">
        <v>296</v>
      </c>
      <c r="E362" s="23"/>
    </row>
    <row r="363" spans="1:5" ht="20" customHeight="1">
      <c r="A363" s="19" t="s">
        <v>932</v>
      </c>
      <c r="B363" s="24">
        <v>100</v>
      </c>
      <c r="C363" s="21" t="s">
        <v>162816</v>
      </c>
      <c r="D363" s="21" t="s">
        <v>345</v>
      </c>
      <c r="E363" s="23"/>
    </row>
    <row r="364" spans="1:5" ht="20" customHeight="1">
      <c r="A364" s="19" t="s">
        <v>933</v>
      </c>
      <c r="B364" s="24">
        <v>100</v>
      </c>
      <c r="C364" s="21" t="s">
        <v>162816</v>
      </c>
      <c r="D364" s="21" t="s">
        <v>345</v>
      </c>
      <c r="E364" s="23"/>
    </row>
    <row r="365" spans="1:5" ht="20" customHeight="1">
      <c r="A365" s="19" t="s">
        <v>934</v>
      </c>
      <c r="B365" s="24">
        <v>100</v>
      </c>
      <c r="C365" s="21" t="s">
        <v>162817</v>
      </c>
      <c r="D365" s="21" t="s">
        <v>345</v>
      </c>
      <c r="E365" s="23"/>
    </row>
    <row r="366" spans="1:5" ht="20" customHeight="1">
      <c r="A366" s="19" t="s">
        <v>935</v>
      </c>
      <c r="B366" s="24">
        <v>100</v>
      </c>
      <c r="C366" s="21" t="s">
        <v>162817</v>
      </c>
      <c r="D366" s="21" t="s">
        <v>345</v>
      </c>
      <c r="E366" s="23"/>
    </row>
    <row r="367" spans="1:5" ht="20" customHeight="1">
      <c r="A367" s="19" t="s">
        <v>936</v>
      </c>
      <c r="B367" s="24">
        <v>100</v>
      </c>
      <c r="C367" s="21" t="s">
        <v>162817</v>
      </c>
      <c r="D367" s="21" t="s">
        <v>345</v>
      </c>
      <c r="E367" s="23"/>
    </row>
    <row r="368" spans="1:5" ht="20" customHeight="1">
      <c r="A368" s="19" t="s">
        <v>937</v>
      </c>
      <c r="B368" s="24">
        <v>100</v>
      </c>
      <c r="C368" s="21" t="s">
        <v>162817</v>
      </c>
      <c r="D368" s="21" t="s">
        <v>345</v>
      </c>
      <c r="E368" s="23"/>
    </row>
    <row r="369" spans="1:5" ht="20" customHeight="1">
      <c r="A369" s="19" t="s">
        <v>938</v>
      </c>
      <c r="B369" s="20" t="s">
        <v>939</v>
      </c>
      <c r="C369" s="21" t="s">
        <v>162812</v>
      </c>
      <c r="D369" s="21" t="s">
        <v>345</v>
      </c>
      <c r="E369" s="23"/>
    </row>
    <row r="370" spans="1:5" ht="20" customHeight="1">
      <c r="A370" s="19" t="s">
        <v>940</v>
      </c>
      <c r="B370" s="20" t="s">
        <v>941</v>
      </c>
      <c r="C370" s="21" t="s">
        <v>162818</v>
      </c>
      <c r="D370" s="21" t="s">
        <v>345</v>
      </c>
      <c r="E370" s="23"/>
    </row>
    <row r="371" spans="1:5" ht="20" customHeight="1">
      <c r="A371" s="19" t="s">
        <v>942</v>
      </c>
      <c r="B371" s="20" t="s">
        <v>943</v>
      </c>
      <c r="C371" s="21" t="s">
        <v>162758</v>
      </c>
      <c r="D371" s="21" t="s">
        <v>345</v>
      </c>
      <c r="E371" s="23"/>
    </row>
    <row r="372" spans="1:5" ht="20" customHeight="1">
      <c r="A372" s="19" t="s">
        <v>944</v>
      </c>
      <c r="B372" s="24">
        <v>100</v>
      </c>
      <c r="C372" s="21" t="s">
        <v>162819</v>
      </c>
      <c r="D372" s="21" t="s">
        <v>345</v>
      </c>
      <c r="E372" s="23"/>
    </row>
    <row r="373" spans="1:5" ht="20" customHeight="1">
      <c r="A373" s="19" t="s">
        <v>945</v>
      </c>
      <c r="B373" s="20" t="s">
        <v>946</v>
      </c>
      <c r="C373" s="21" t="s">
        <v>162681</v>
      </c>
      <c r="D373" s="21" t="s">
        <v>345</v>
      </c>
      <c r="E373" s="23"/>
    </row>
    <row r="374" spans="1:5" ht="20" customHeight="1">
      <c r="A374" s="19" t="s">
        <v>947</v>
      </c>
      <c r="B374" s="20" t="s">
        <v>946</v>
      </c>
      <c r="C374" s="21" t="s">
        <v>162681</v>
      </c>
      <c r="D374" s="21" t="s">
        <v>345</v>
      </c>
      <c r="E374" s="23"/>
    </row>
    <row r="375" spans="1:5" ht="20" customHeight="1">
      <c r="A375" s="19" t="s">
        <v>948</v>
      </c>
      <c r="B375" s="20" t="s">
        <v>949</v>
      </c>
      <c r="C375" s="21" t="s">
        <v>162730</v>
      </c>
      <c r="D375" s="21" t="s">
        <v>345</v>
      </c>
      <c r="E375" s="23"/>
    </row>
    <row r="376" spans="1:5" ht="20" customHeight="1">
      <c r="A376" s="19" t="s">
        <v>950</v>
      </c>
      <c r="B376" s="20" t="s">
        <v>949</v>
      </c>
      <c r="C376" s="21" t="s">
        <v>162730</v>
      </c>
      <c r="D376" s="21" t="s">
        <v>345</v>
      </c>
      <c r="E376" s="23"/>
    </row>
    <row r="377" spans="1:5" ht="20" customHeight="1">
      <c r="A377" s="19" t="s">
        <v>951</v>
      </c>
      <c r="B377" s="20" t="s">
        <v>952</v>
      </c>
      <c r="C377" s="21" t="s">
        <v>162820</v>
      </c>
      <c r="D377" s="21" t="s">
        <v>345</v>
      </c>
      <c r="E377" s="23"/>
    </row>
    <row r="378" spans="1:5" ht="20" customHeight="1">
      <c r="A378" s="19" t="s">
        <v>953</v>
      </c>
      <c r="B378" s="20" t="s">
        <v>954</v>
      </c>
      <c r="C378" s="21" t="s">
        <v>162821</v>
      </c>
      <c r="D378" s="21" t="s">
        <v>345</v>
      </c>
      <c r="E378" s="23"/>
    </row>
    <row r="379" spans="1:5" ht="20" customHeight="1">
      <c r="A379" s="19" t="s">
        <v>955</v>
      </c>
      <c r="B379" s="20" t="s">
        <v>956</v>
      </c>
      <c r="C379" s="21" t="s">
        <v>162822</v>
      </c>
      <c r="D379" s="21" t="s">
        <v>345</v>
      </c>
      <c r="E379" s="23"/>
    </row>
    <row r="380" spans="1:5" ht="20" customHeight="1">
      <c r="A380" s="19" t="s">
        <v>957</v>
      </c>
      <c r="B380" s="20" t="s">
        <v>958</v>
      </c>
      <c r="C380" s="22">
        <v>100</v>
      </c>
      <c r="D380" s="21" t="s">
        <v>296</v>
      </c>
      <c r="E380" s="23"/>
    </row>
    <row r="381" spans="1:5" ht="20" customHeight="1">
      <c r="A381" s="19" t="s">
        <v>959</v>
      </c>
      <c r="B381" s="20" t="s">
        <v>958</v>
      </c>
      <c r="C381" s="22">
        <v>100</v>
      </c>
      <c r="D381" s="21" t="s">
        <v>296</v>
      </c>
      <c r="E381" s="23"/>
    </row>
    <row r="382" spans="1:5" ht="20" customHeight="1">
      <c r="A382" s="19" t="s">
        <v>960</v>
      </c>
      <c r="B382" s="20" t="s">
        <v>961</v>
      </c>
      <c r="C382" s="21" t="s">
        <v>162823</v>
      </c>
      <c r="D382" s="21" t="s">
        <v>345</v>
      </c>
      <c r="E382" s="23"/>
    </row>
    <row r="383" spans="1:5" ht="20" customHeight="1">
      <c r="A383" s="19" t="s">
        <v>962</v>
      </c>
      <c r="B383" s="20" t="s">
        <v>963</v>
      </c>
      <c r="C383" s="22">
        <v>100</v>
      </c>
      <c r="D383" s="21" t="s">
        <v>296</v>
      </c>
      <c r="E383" s="23"/>
    </row>
    <row r="384" spans="1:5" ht="20" customHeight="1">
      <c r="A384" s="19" t="s">
        <v>964</v>
      </c>
      <c r="B384" s="20" t="s">
        <v>963</v>
      </c>
      <c r="C384" s="22">
        <v>100</v>
      </c>
      <c r="D384" s="21" t="s">
        <v>296</v>
      </c>
      <c r="E384" s="23"/>
    </row>
    <row r="385" spans="1:5" ht="20" customHeight="1">
      <c r="A385" s="19" t="s">
        <v>965</v>
      </c>
      <c r="B385" s="20" t="s">
        <v>966</v>
      </c>
      <c r="C385" s="21" t="s">
        <v>162824</v>
      </c>
      <c r="D385" s="21" t="s">
        <v>345</v>
      </c>
      <c r="E385" s="23"/>
    </row>
    <row r="386" spans="1:5" ht="20" customHeight="1">
      <c r="A386" s="19" t="s">
        <v>967</v>
      </c>
      <c r="B386" s="20" t="s">
        <v>968</v>
      </c>
      <c r="C386" s="21" t="s">
        <v>162696</v>
      </c>
      <c r="D386" s="21" t="s">
        <v>345</v>
      </c>
      <c r="E386" s="23"/>
    </row>
    <row r="387" spans="1:5" ht="20" customHeight="1">
      <c r="A387" s="19" t="s">
        <v>969</v>
      </c>
      <c r="B387" s="20" t="s">
        <v>968</v>
      </c>
      <c r="C387" s="21" t="s">
        <v>162696</v>
      </c>
      <c r="D387" s="21" t="s">
        <v>345</v>
      </c>
      <c r="E387" s="23"/>
    </row>
    <row r="388" spans="1:5" ht="20" customHeight="1">
      <c r="A388" s="19" t="s">
        <v>970</v>
      </c>
      <c r="B388" s="20" t="s">
        <v>971</v>
      </c>
      <c r="C388" s="22">
        <v>100</v>
      </c>
      <c r="D388" s="21" t="s">
        <v>296</v>
      </c>
      <c r="E388" s="23"/>
    </row>
    <row r="389" spans="1:5" ht="20" customHeight="1">
      <c r="A389" s="19" t="s">
        <v>972</v>
      </c>
      <c r="B389" s="20" t="s">
        <v>973</v>
      </c>
      <c r="C389" s="22">
        <v>100</v>
      </c>
      <c r="D389" s="21" t="s">
        <v>296</v>
      </c>
      <c r="E389" s="23"/>
    </row>
    <row r="390" spans="1:5" ht="20" customHeight="1">
      <c r="A390" s="19" t="s">
        <v>974</v>
      </c>
      <c r="B390" s="20" t="s">
        <v>975</v>
      </c>
      <c r="C390" s="21" t="s">
        <v>162825</v>
      </c>
      <c r="D390" s="21" t="s">
        <v>345</v>
      </c>
      <c r="E390" s="23"/>
    </row>
    <row r="391" spans="1:5" ht="20" customHeight="1">
      <c r="A391" s="19" t="s">
        <v>976</v>
      </c>
      <c r="B391" s="20" t="s">
        <v>977</v>
      </c>
      <c r="C391" s="22">
        <v>51</v>
      </c>
      <c r="D391" s="21" t="s">
        <v>345</v>
      </c>
      <c r="E391" s="23"/>
    </row>
    <row r="392" spans="1:5" ht="20" customHeight="1">
      <c r="A392" s="19" t="s">
        <v>978</v>
      </c>
      <c r="B392" s="20" t="s">
        <v>979</v>
      </c>
      <c r="C392" s="21" t="s">
        <v>162826</v>
      </c>
      <c r="D392" s="21" t="s">
        <v>345</v>
      </c>
      <c r="E392" s="23"/>
    </row>
    <row r="393" spans="1:5" ht="20" customHeight="1">
      <c r="A393" s="19" t="s">
        <v>980</v>
      </c>
      <c r="B393" s="20" t="s">
        <v>979</v>
      </c>
      <c r="C393" s="21" t="s">
        <v>162826</v>
      </c>
      <c r="D393" s="21" t="s">
        <v>345</v>
      </c>
      <c r="E393" s="23"/>
    </row>
    <row r="394" spans="1:5" ht="20" customHeight="1">
      <c r="A394" s="19" t="s">
        <v>981</v>
      </c>
      <c r="B394" s="20" t="s">
        <v>982</v>
      </c>
      <c r="C394" s="21" t="s">
        <v>162827</v>
      </c>
      <c r="D394" s="21" t="s">
        <v>345</v>
      </c>
      <c r="E394" s="23"/>
    </row>
    <row r="395" spans="1:5" ht="20" customHeight="1">
      <c r="A395" s="19" t="s">
        <v>983</v>
      </c>
      <c r="B395" s="20" t="s">
        <v>982</v>
      </c>
      <c r="C395" s="21" t="s">
        <v>162827</v>
      </c>
      <c r="D395" s="21" t="s">
        <v>345</v>
      </c>
      <c r="E395" s="23"/>
    </row>
    <row r="396" spans="1:5" ht="20" customHeight="1">
      <c r="A396" s="19" t="s">
        <v>984</v>
      </c>
      <c r="B396" s="20" t="s">
        <v>985</v>
      </c>
      <c r="C396" s="21" t="s">
        <v>162828</v>
      </c>
      <c r="D396" s="21" t="s">
        <v>345</v>
      </c>
      <c r="E396" s="23"/>
    </row>
    <row r="397" spans="1:5" ht="20" customHeight="1">
      <c r="A397" s="19" t="s">
        <v>986</v>
      </c>
      <c r="B397" s="20" t="s">
        <v>987</v>
      </c>
      <c r="C397" s="22">
        <v>100</v>
      </c>
      <c r="D397" s="21" t="s">
        <v>296</v>
      </c>
      <c r="E397" s="23"/>
    </row>
    <row r="398" spans="1:5" ht="20" customHeight="1">
      <c r="A398" s="19" t="s">
        <v>988</v>
      </c>
      <c r="B398" s="20" t="s">
        <v>989</v>
      </c>
      <c r="C398" s="22">
        <v>100</v>
      </c>
      <c r="D398" s="21" t="s">
        <v>296</v>
      </c>
      <c r="E398" s="23"/>
    </row>
    <row r="399" spans="1:5" ht="20" customHeight="1">
      <c r="A399" s="19" t="s">
        <v>990</v>
      </c>
      <c r="B399" s="20" t="s">
        <v>991</v>
      </c>
      <c r="C399" s="21" t="s">
        <v>162778</v>
      </c>
      <c r="D399" s="21" t="s">
        <v>345</v>
      </c>
      <c r="E399" s="23"/>
    </row>
    <row r="400" spans="1:5" ht="20" customHeight="1">
      <c r="A400" s="19" t="s">
        <v>992</v>
      </c>
      <c r="B400" s="20" t="s">
        <v>991</v>
      </c>
      <c r="C400" s="21" t="s">
        <v>162778</v>
      </c>
      <c r="D400" s="21" t="s">
        <v>345</v>
      </c>
      <c r="E400" s="23"/>
    </row>
    <row r="401" spans="1:5" ht="20" customHeight="1">
      <c r="A401" s="19" t="s">
        <v>993</v>
      </c>
      <c r="B401" s="20" t="s">
        <v>994</v>
      </c>
      <c r="C401" s="21" t="s">
        <v>162829</v>
      </c>
      <c r="D401" s="21" t="s">
        <v>345</v>
      </c>
      <c r="E401" s="23"/>
    </row>
    <row r="402" spans="1:5" ht="20" customHeight="1">
      <c r="A402" s="19" t="s">
        <v>995</v>
      </c>
      <c r="B402" s="24">
        <v>100</v>
      </c>
      <c r="C402" s="21" t="s">
        <v>162798</v>
      </c>
      <c r="D402" s="21" t="s">
        <v>345</v>
      </c>
      <c r="E402" s="23"/>
    </row>
    <row r="403" spans="1:5" ht="20" customHeight="1">
      <c r="A403" s="19" t="s">
        <v>996</v>
      </c>
      <c r="B403" s="20" t="s">
        <v>997</v>
      </c>
      <c r="C403" s="21" t="s">
        <v>162673</v>
      </c>
      <c r="D403" s="21" t="s">
        <v>139</v>
      </c>
      <c r="E403" s="23"/>
    </row>
    <row r="404" spans="1:5" ht="20" customHeight="1">
      <c r="A404" s="19" t="s">
        <v>998</v>
      </c>
      <c r="B404" s="20" t="s">
        <v>999</v>
      </c>
      <c r="C404" s="21" t="s">
        <v>162830</v>
      </c>
      <c r="D404" s="21" t="s">
        <v>345</v>
      </c>
      <c r="E404" s="23"/>
    </row>
    <row r="405" spans="1:5" ht="20" customHeight="1">
      <c r="A405" s="19" t="s">
        <v>1000</v>
      </c>
      <c r="B405" s="20" t="s">
        <v>1001</v>
      </c>
      <c r="C405" s="21" t="s">
        <v>162831</v>
      </c>
      <c r="D405" s="21" t="s">
        <v>345</v>
      </c>
      <c r="E405" s="23"/>
    </row>
    <row r="406" spans="1:5" ht="20" customHeight="1">
      <c r="A406" s="19" t="s">
        <v>1002</v>
      </c>
      <c r="B406" s="20" t="s">
        <v>1003</v>
      </c>
      <c r="C406" s="21" t="s">
        <v>162778</v>
      </c>
      <c r="D406" s="21" t="s">
        <v>345</v>
      </c>
      <c r="E406" s="23"/>
    </row>
    <row r="407" spans="1:5" ht="20" customHeight="1">
      <c r="A407" s="19" t="s">
        <v>1004</v>
      </c>
      <c r="B407" s="20" t="s">
        <v>1003</v>
      </c>
      <c r="C407" s="21" t="s">
        <v>162778</v>
      </c>
      <c r="D407" s="21" t="s">
        <v>345</v>
      </c>
      <c r="E407" s="23"/>
    </row>
    <row r="408" spans="1:5" ht="20" customHeight="1">
      <c r="A408" s="19" t="s">
        <v>1005</v>
      </c>
      <c r="B408" s="20" t="s">
        <v>1003</v>
      </c>
      <c r="C408" s="21" t="s">
        <v>162778</v>
      </c>
      <c r="D408" s="21" t="s">
        <v>345</v>
      </c>
      <c r="E408" s="23"/>
    </row>
    <row r="409" spans="1:5" ht="20" customHeight="1">
      <c r="A409" s="19" t="s">
        <v>1006</v>
      </c>
      <c r="B409" s="20" t="s">
        <v>1007</v>
      </c>
      <c r="C409" s="22">
        <v>85</v>
      </c>
      <c r="D409" s="21" t="s">
        <v>345</v>
      </c>
      <c r="E409" s="23"/>
    </row>
    <row r="410" spans="1:5" ht="20" customHeight="1">
      <c r="A410" s="19" t="s">
        <v>1008</v>
      </c>
      <c r="B410" s="20" t="s">
        <v>1009</v>
      </c>
      <c r="C410" s="21" t="s">
        <v>162774</v>
      </c>
      <c r="D410" s="21" t="s">
        <v>345</v>
      </c>
      <c r="E410" s="23"/>
    </row>
    <row r="411" spans="1:5" ht="20" customHeight="1">
      <c r="A411" s="19" t="s">
        <v>1010</v>
      </c>
      <c r="B411" s="24">
        <v>100</v>
      </c>
      <c r="C411" s="22">
        <v>94</v>
      </c>
      <c r="D411" s="21" t="s">
        <v>345</v>
      </c>
      <c r="E411" s="23"/>
    </row>
    <row r="412" spans="1:5" ht="20" customHeight="1">
      <c r="A412" s="19" t="s">
        <v>1011</v>
      </c>
      <c r="B412" s="24">
        <v>100</v>
      </c>
      <c r="C412" s="21" t="s">
        <v>162832</v>
      </c>
      <c r="D412" s="21" t="s">
        <v>345</v>
      </c>
      <c r="E412" s="23"/>
    </row>
    <row r="413" spans="1:5" ht="20" customHeight="1">
      <c r="A413" s="19" t="s">
        <v>1012</v>
      </c>
      <c r="B413" s="20" t="s">
        <v>1013</v>
      </c>
      <c r="C413" s="21" t="s">
        <v>162790</v>
      </c>
      <c r="D413" s="21" t="s">
        <v>296</v>
      </c>
      <c r="E413" s="23"/>
    </row>
    <row r="414" spans="1:5" ht="20" customHeight="1">
      <c r="A414" s="19" t="s">
        <v>1014</v>
      </c>
      <c r="B414" s="20" t="s">
        <v>1015</v>
      </c>
      <c r="C414" s="22">
        <v>100</v>
      </c>
      <c r="D414" s="21" t="s">
        <v>296</v>
      </c>
      <c r="E414" s="23"/>
    </row>
    <row r="415" spans="1:5" ht="20" customHeight="1">
      <c r="A415" s="19" t="s">
        <v>1016</v>
      </c>
      <c r="B415" s="20" t="s">
        <v>1015</v>
      </c>
      <c r="C415" s="22">
        <v>100</v>
      </c>
      <c r="D415" s="21" t="s">
        <v>296</v>
      </c>
      <c r="E415" s="23"/>
    </row>
    <row r="416" spans="1:5" ht="20" customHeight="1">
      <c r="A416" s="19" t="s">
        <v>1017</v>
      </c>
      <c r="B416" s="20" t="s">
        <v>1018</v>
      </c>
      <c r="C416" s="21" t="s">
        <v>162833</v>
      </c>
      <c r="D416" s="21" t="s">
        <v>345</v>
      </c>
      <c r="E416" s="23"/>
    </row>
    <row r="417" spans="1:5" ht="20" customHeight="1">
      <c r="A417" s="19" t="s">
        <v>1019</v>
      </c>
      <c r="B417" s="20" t="s">
        <v>1018</v>
      </c>
      <c r="C417" s="21" t="s">
        <v>162833</v>
      </c>
      <c r="D417" s="21" t="s">
        <v>345</v>
      </c>
      <c r="E417" s="23"/>
    </row>
    <row r="418" spans="1:5" ht="20" customHeight="1">
      <c r="A418" s="19" t="s">
        <v>1020</v>
      </c>
      <c r="B418" s="20" t="s">
        <v>1021</v>
      </c>
      <c r="C418" s="21" t="s">
        <v>162834</v>
      </c>
      <c r="D418" s="21" t="s">
        <v>345</v>
      </c>
      <c r="E418" s="23"/>
    </row>
    <row r="419" spans="1:5" ht="20" customHeight="1">
      <c r="A419" s="19" t="s">
        <v>1022</v>
      </c>
      <c r="B419" s="20" t="s">
        <v>1023</v>
      </c>
      <c r="C419" s="21" t="s">
        <v>162835</v>
      </c>
      <c r="D419" s="21" t="s">
        <v>345</v>
      </c>
      <c r="E419" s="23"/>
    </row>
    <row r="420" spans="1:5" ht="20" customHeight="1">
      <c r="A420" s="19" t="s">
        <v>1024</v>
      </c>
      <c r="B420" s="20" t="s">
        <v>1025</v>
      </c>
      <c r="C420" s="21" t="s">
        <v>162836</v>
      </c>
      <c r="D420" s="21" t="s">
        <v>345</v>
      </c>
      <c r="E420" s="23"/>
    </row>
    <row r="421" spans="1:5" ht="20" customHeight="1">
      <c r="A421" s="19" t="s">
        <v>1026</v>
      </c>
      <c r="B421" s="20" t="s">
        <v>1027</v>
      </c>
      <c r="C421" s="21" t="s">
        <v>162837</v>
      </c>
      <c r="D421" s="21" t="s">
        <v>345</v>
      </c>
      <c r="E421" s="23"/>
    </row>
    <row r="422" spans="1:5" ht="20" customHeight="1">
      <c r="A422" s="19" t="s">
        <v>1028</v>
      </c>
      <c r="B422" s="20" t="s">
        <v>1029</v>
      </c>
      <c r="C422" s="22">
        <v>100</v>
      </c>
      <c r="D422" s="21" t="s">
        <v>296</v>
      </c>
      <c r="E422" s="23"/>
    </row>
    <row r="423" spans="1:5" ht="20" customHeight="1">
      <c r="A423" s="19" t="s">
        <v>1030</v>
      </c>
      <c r="B423" s="20" t="s">
        <v>1031</v>
      </c>
      <c r="C423" s="22">
        <v>100</v>
      </c>
      <c r="D423" s="21" t="s">
        <v>296</v>
      </c>
      <c r="E423" s="23"/>
    </row>
    <row r="424" spans="1:5" ht="20" customHeight="1">
      <c r="A424" s="19" t="s">
        <v>1032</v>
      </c>
      <c r="B424" s="20" t="s">
        <v>1033</v>
      </c>
      <c r="C424" s="21" t="s">
        <v>162777</v>
      </c>
      <c r="D424" s="21" t="s">
        <v>296</v>
      </c>
      <c r="E424" s="23"/>
    </row>
    <row r="425" spans="1:5" ht="20" customHeight="1">
      <c r="A425" s="19" t="s">
        <v>1034</v>
      </c>
      <c r="B425" s="20" t="s">
        <v>1033</v>
      </c>
      <c r="C425" s="21" t="s">
        <v>162777</v>
      </c>
      <c r="D425" s="21" t="s">
        <v>296</v>
      </c>
      <c r="E425" s="23"/>
    </row>
    <row r="426" spans="1:5" ht="20" customHeight="1">
      <c r="A426" s="19" t="s">
        <v>1035</v>
      </c>
      <c r="B426" s="20" t="s">
        <v>1036</v>
      </c>
      <c r="C426" s="21" t="s">
        <v>162838</v>
      </c>
      <c r="D426" s="21" t="s">
        <v>345</v>
      </c>
      <c r="E426" s="23"/>
    </row>
    <row r="427" spans="1:5" ht="20" customHeight="1">
      <c r="A427" s="19" t="s">
        <v>1037</v>
      </c>
      <c r="B427" s="20" t="s">
        <v>1038</v>
      </c>
      <c r="C427" s="22">
        <v>100</v>
      </c>
      <c r="D427" s="21" t="s">
        <v>296</v>
      </c>
      <c r="E427" s="23"/>
    </row>
    <row r="428" spans="1:5" ht="20" customHeight="1">
      <c r="A428" s="19" t="s">
        <v>1039</v>
      </c>
      <c r="B428" s="20" t="s">
        <v>1040</v>
      </c>
      <c r="C428" s="22">
        <v>100</v>
      </c>
      <c r="D428" s="21" t="s">
        <v>296</v>
      </c>
      <c r="E428" s="23"/>
    </row>
    <row r="429" spans="1:5" ht="20" customHeight="1">
      <c r="A429" s="19" t="s">
        <v>1041</v>
      </c>
      <c r="B429" s="20" t="s">
        <v>1042</v>
      </c>
      <c r="C429" s="22">
        <v>100</v>
      </c>
      <c r="D429" s="21" t="s">
        <v>296</v>
      </c>
      <c r="E429" s="23"/>
    </row>
    <row r="430" spans="1:5" ht="20" customHeight="1">
      <c r="A430" s="19" t="s">
        <v>1043</v>
      </c>
      <c r="B430" s="20" t="s">
        <v>1044</v>
      </c>
      <c r="C430" s="21" t="s">
        <v>162735</v>
      </c>
      <c r="D430" s="21" t="s">
        <v>345</v>
      </c>
      <c r="E430" s="23"/>
    </row>
    <row r="431" spans="1:5" ht="20" customHeight="1">
      <c r="A431" s="19" t="s">
        <v>1045</v>
      </c>
      <c r="B431" s="20" t="s">
        <v>1044</v>
      </c>
      <c r="C431" s="21" t="s">
        <v>162735</v>
      </c>
      <c r="D431" s="21" t="s">
        <v>345</v>
      </c>
      <c r="E431" s="23"/>
    </row>
    <row r="432" spans="1:5" ht="20" customHeight="1">
      <c r="A432" s="19" t="s">
        <v>1046</v>
      </c>
      <c r="B432" s="20" t="s">
        <v>1047</v>
      </c>
      <c r="C432" s="21" t="s">
        <v>162809</v>
      </c>
      <c r="D432" s="21" t="s">
        <v>345</v>
      </c>
      <c r="E432" s="23"/>
    </row>
    <row r="433" spans="1:5" ht="20" customHeight="1">
      <c r="A433" s="19" t="s">
        <v>1048</v>
      </c>
      <c r="B433" s="20" t="s">
        <v>1049</v>
      </c>
      <c r="C433" s="21" t="s">
        <v>162839</v>
      </c>
      <c r="D433" s="21" t="s">
        <v>345</v>
      </c>
      <c r="E433" s="23"/>
    </row>
    <row r="434" spans="1:5" ht="20" customHeight="1">
      <c r="A434" s="19" t="s">
        <v>1050</v>
      </c>
      <c r="B434" s="20" t="s">
        <v>1051</v>
      </c>
      <c r="C434" s="21" t="s">
        <v>162755</v>
      </c>
      <c r="D434" s="21" t="s">
        <v>345</v>
      </c>
      <c r="E434" s="23"/>
    </row>
    <row r="435" spans="1:5" ht="20" customHeight="1">
      <c r="A435" s="19" t="s">
        <v>1052</v>
      </c>
      <c r="B435" s="20" t="s">
        <v>1051</v>
      </c>
      <c r="C435" s="21" t="s">
        <v>162755</v>
      </c>
      <c r="D435" s="21" t="s">
        <v>345</v>
      </c>
      <c r="E435" s="23"/>
    </row>
    <row r="436" spans="1:5" ht="20" customHeight="1">
      <c r="A436" s="19" t="s">
        <v>1053</v>
      </c>
      <c r="B436" s="20" t="s">
        <v>1051</v>
      </c>
      <c r="C436" s="21" t="s">
        <v>162755</v>
      </c>
      <c r="D436" s="21" t="s">
        <v>345</v>
      </c>
      <c r="E436" s="23"/>
    </row>
    <row r="437" spans="1:5" ht="20" customHeight="1">
      <c r="A437" s="19" t="s">
        <v>1054</v>
      </c>
      <c r="B437" s="20" t="s">
        <v>1051</v>
      </c>
      <c r="C437" s="21" t="s">
        <v>162755</v>
      </c>
      <c r="D437" s="21" t="s">
        <v>345</v>
      </c>
      <c r="E437" s="23"/>
    </row>
    <row r="438" spans="1:5" ht="20" customHeight="1">
      <c r="A438" s="19" t="s">
        <v>1055</v>
      </c>
      <c r="B438" s="20" t="s">
        <v>1056</v>
      </c>
      <c r="C438" s="21" t="s">
        <v>162840</v>
      </c>
      <c r="D438" s="21" t="s">
        <v>345</v>
      </c>
      <c r="E438" s="23"/>
    </row>
    <row r="439" spans="1:5" ht="20" customHeight="1">
      <c r="A439" s="19" t="s">
        <v>1057</v>
      </c>
      <c r="B439" s="20" t="s">
        <v>1058</v>
      </c>
      <c r="C439" s="21" t="s">
        <v>162778</v>
      </c>
      <c r="D439" s="21" t="s">
        <v>345</v>
      </c>
      <c r="E439" s="23"/>
    </row>
    <row r="440" spans="1:5" ht="20" customHeight="1">
      <c r="A440" s="19" t="s">
        <v>1059</v>
      </c>
      <c r="B440" s="20" t="s">
        <v>1058</v>
      </c>
      <c r="C440" s="21" t="s">
        <v>162778</v>
      </c>
      <c r="D440" s="21" t="s">
        <v>345</v>
      </c>
      <c r="E440" s="23"/>
    </row>
    <row r="441" spans="1:5" ht="20" customHeight="1">
      <c r="A441" s="19" t="s">
        <v>1060</v>
      </c>
      <c r="B441" s="20" t="s">
        <v>1061</v>
      </c>
      <c r="C441" s="22">
        <v>100</v>
      </c>
      <c r="D441" s="21" t="s">
        <v>296</v>
      </c>
      <c r="E441" s="23"/>
    </row>
    <row r="442" spans="1:5" ht="20" customHeight="1">
      <c r="A442" s="19" t="s">
        <v>1062</v>
      </c>
      <c r="B442" s="20" t="s">
        <v>1063</v>
      </c>
      <c r="C442" s="21" t="s">
        <v>162841</v>
      </c>
      <c r="D442" s="21" t="s">
        <v>345</v>
      </c>
      <c r="E442" s="23"/>
    </row>
    <row r="443" spans="1:5" ht="20" customHeight="1">
      <c r="A443" s="19" t="s">
        <v>1064</v>
      </c>
      <c r="B443" s="20" t="s">
        <v>1065</v>
      </c>
      <c r="C443" s="22">
        <v>88</v>
      </c>
      <c r="D443" s="21" t="s">
        <v>345</v>
      </c>
      <c r="E443" s="23"/>
    </row>
    <row r="444" spans="1:5" ht="20" customHeight="1">
      <c r="A444" s="19" t="s">
        <v>1066</v>
      </c>
      <c r="B444" s="20" t="s">
        <v>1067</v>
      </c>
      <c r="C444" s="21" t="s">
        <v>162842</v>
      </c>
      <c r="D444" s="21" t="s">
        <v>345</v>
      </c>
      <c r="E444" s="23"/>
    </row>
    <row r="445" spans="1:5" ht="20" customHeight="1">
      <c r="A445" s="19" t="s">
        <v>1068</v>
      </c>
      <c r="B445" s="20" t="s">
        <v>1069</v>
      </c>
      <c r="C445" s="21" t="s">
        <v>162843</v>
      </c>
      <c r="D445" s="21" t="s">
        <v>139</v>
      </c>
      <c r="E445" s="23"/>
    </row>
    <row r="446" spans="1:5" ht="20" customHeight="1">
      <c r="A446" s="19" t="s">
        <v>1070</v>
      </c>
      <c r="B446" s="20" t="s">
        <v>1071</v>
      </c>
      <c r="C446" s="21" t="s">
        <v>162844</v>
      </c>
      <c r="D446" s="21" t="s">
        <v>345</v>
      </c>
      <c r="E446" s="23"/>
    </row>
    <row r="447" spans="1:5" ht="20" customHeight="1">
      <c r="A447" s="19" t="s">
        <v>1072</v>
      </c>
      <c r="B447" s="20" t="s">
        <v>1073</v>
      </c>
      <c r="C447" s="21" t="s">
        <v>162782</v>
      </c>
      <c r="D447" s="21" t="s">
        <v>345</v>
      </c>
      <c r="E447" s="23"/>
    </row>
    <row r="448" spans="1:5" ht="20" customHeight="1">
      <c r="A448" s="19" t="s">
        <v>1074</v>
      </c>
      <c r="B448" s="20" t="s">
        <v>1075</v>
      </c>
      <c r="C448" s="22">
        <v>100</v>
      </c>
      <c r="D448" s="21" t="s">
        <v>296</v>
      </c>
      <c r="E448" s="23"/>
    </row>
    <row r="449" spans="1:5" ht="20" customHeight="1">
      <c r="A449" s="19" t="s">
        <v>1076</v>
      </c>
      <c r="B449" s="20" t="s">
        <v>1077</v>
      </c>
      <c r="C449" s="22">
        <v>100</v>
      </c>
      <c r="D449" s="21" t="s">
        <v>296</v>
      </c>
      <c r="E449" s="23"/>
    </row>
    <row r="450" spans="1:5" ht="20" customHeight="1">
      <c r="A450" s="19" t="s">
        <v>1078</v>
      </c>
      <c r="B450" s="20" t="s">
        <v>1079</v>
      </c>
      <c r="C450" s="21" t="s">
        <v>162803</v>
      </c>
      <c r="D450" s="21" t="s">
        <v>345</v>
      </c>
      <c r="E450" s="23"/>
    </row>
    <row r="451" spans="1:5" ht="20" customHeight="1">
      <c r="A451" s="19" t="s">
        <v>1080</v>
      </c>
      <c r="B451" s="20" t="s">
        <v>1079</v>
      </c>
      <c r="C451" s="21" t="s">
        <v>162803</v>
      </c>
      <c r="D451" s="21" t="s">
        <v>345</v>
      </c>
      <c r="E451" s="23"/>
    </row>
    <row r="452" spans="1:5" ht="20" customHeight="1">
      <c r="A452" s="19" t="s">
        <v>1081</v>
      </c>
      <c r="B452" s="20" t="s">
        <v>1079</v>
      </c>
      <c r="C452" s="21" t="s">
        <v>162803</v>
      </c>
      <c r="D452" s="21" t="s">
        <v>345</v>
      </c>
      <c r="E452" s="23"/>
    </row>
    <row r="453" spans="1:5" ht="20" customHeight="1">
      <c r="A453" s="19" t="s">
        <v>1082</v>
      </c>
      <c r="B453" s="20" t="s">
        <v>1083</v>
      </c>
      <c r="C453" s="21" t="s">
        <v>162845</v>
      </c>
      <c r="D453" s="21" t="s">
        <v>345</v>
      </c>
      <c r="E453" s="23"/>
    </row>
    <row r="454" spans="1:5" ht="20" customHeight="1">
      <c r="A454" s="19" t="s">
        <v>1084</v>
      </c>
      <c r="B454" s="20" t="s">
        <v>1085</v>
      </c>
      <c r="C454" s="22">
        <v>100</v>
      </c>
      <c r="D454" s="21" t="s">
        <v>296</v>
      </c>
      <c r="E454" s="23"/>
    </row>
    <row r="455" spans="1:5" ht="20" customHeight="1">
      <c r="A455" s="19" t="s">
        <v>1086</v>
      </c>
      <c r="B455" s="20" t="s">
        <v>1087</v>
      </c>
      <c r="C455" s="22">
        <v>100</v>
      </c>
      <c r="D455" s="21" t="s">
        <v>296</v>
      </c>
      <c r="E455" s="23"/>
    </row>
    <row r="456" spans="1:5" ht="20" customHeight="1">
      <c r="A456" s="19" t="s">
        <v>1088</v>
      </c>
      <c r="B456" s="20" t="s">
        <v>1089</v>
      </c>
      <c r="C456" s="21" t="s">
        <v>162846</v>
      </c>
      <c r="D456" s="21" t="s">
        <v>296</v>
      </c>
      <c r="E456" s="23"/>
    </row>
    <row r="457" spans="1:5" ht="20" customHeight="1">
      <c r="A457" s="19" t="s">
        <v>1090</v>
      </c>
      <c r="B457" s="20" t="s">
        <v>1091</v>
      </c>
      <c r="C457" s="21" t="s">
        <v>14579</v>
      </c>
      <c r="D457" s="21" t="s">
        <v>345</v>
      </c>
      <c r="E457" s="23"/>
    </row>
    <row r="458" spans="1:5" ht="20" customHeight="1">
      <c r="A458" s="19" t="s">
        <v>1092</v>
      </c>
      <c r="B458" s="20" t="s">
        <v>1093</v>
      </c>
      <c r="C458" s="21" t="s">
        <v>162847</v>
      </c>
      <c r="D458" s="21" t="s">
        <v>296</v>
      </c>
      <c r="E458" s="23"/>
    </row>
    <row r="459" spans="1:5" ht="20" customHeight="1">
      <c r="A459" s="19" t="s">
        <v>1094</v>
      </c>
      <c r="B459" s="20" t="s">
        <v>1095</v>
      </c>
      <c r="C459" s="21" t="s">
        <v>162838</v>
      </c>
      <c r="D459" s="21" t="s">
        <v>345</v>
      </c>
      <c r="E459" s="23"/>
    </row>
    <row r="460" spans="1:5" ht="20" customHeight="1">
      <c r="A460" s="19" t="s">
        <v>1096</v>
      </c>
      <c r="B460" s="20" t="s">
        <v>1097</v>
      </c>
      <c r="C460" s="21" t="s">
        <v>162664</v>
      </c>
      <c r="D460" s="21" t="s">
        <v>296</v>
      </c>
      <c r="E460" s="23"/>
    </row>
    <row r="461" spans="1:5" ht="20" customHeight="1">
      <c r="A461" s="19" t="s">
        <v>1098</v>
      </c>
      <c r="B461" s="20" t="s">
        <v>1099</v>
      </c>
      <c r="C461" s="21" t="s">
        <v>162848</v>
      </c>
      <c r="D461" s="21" t="s">
        <v>345</v>
      </c>
      <c r="E461" s="23"/>
    </row>
    <row r="462" spans="1:5" ht="20" customHeight="1">
      <c r="A462" s="19" t="s">
        <v>1100</v>
      </c>
      <c r="B462" s="20" t="s">
        <v>1101</v>
      </c>
      <c r="C462" s="21" t="s">
        <v>162849</v>
      </c>
      <c r="D462" s="21" t="s">
        <v>345</v>
      </c>
      <c r="E462" s="23"/>
    </row>
    <row r="463" spans="1:5" ht="20" customHeight="1">
      <c r="A463" s="19" t="s">
        <v>1102</v>
      </c>
      <c r="B463" s="20" t="s">
        <v>1101</v>
      </c>
      <c r="C463" s="21" t="s">
        <v>162849</v>
      </c>
      <c r="D463" s="21" t="s">
        <v>345</v>
      </c>
      <c r="E463" s="23"/>
    </row>
    <row r="464" spans="1:5" ht="20" customHeight="1">
      <c r="A464" s="19" t="s">
        <v>1103</v>
      </c>
      <c r="B464" s="20" t="s">
        <v>1104</v>
      </c>
      <c r="C464" s="21" t="s">
        <v>162850</v>
      </c>
      <c r="D464" s="21" t="s">
        <v>345</v>
      </c>
      <c r="E464" s="23"/>
    </row>
    <row r="465" spans="1:5" ht="20" customHeight="1">
      <c r="A465" s="19" t="s">
        <v>1105</v>
      </c>
      <c r="B465" s="20" t="s">
        <v>1106</v>
      </c>
      <c r="C465" s="21" t="s">
        <v>162851</v>
      </c>
      <c r="D465" s="21" t="s">
        <v>345</v>
      </c>
      <c r="E465" s="23"/>
    </row>
    <row r="466" spans="1:5" ht="20" customHeight="1">
      <c r="A466" s="19" t="s">
        <v>1107</v>
      </c>
      <c r="B466" s="20" t="s">
        <v>1108</v>
      </c>
      <c r="C466" s="22">
        <v>100</v>
      </c>
      <c r="D466" s="21" t="s">
        <v>296</v>
      </c>
      <c r="E466" s="23"/>
    </row>
    <row r="467" spans="1:5" ht="20" customHeight="1">
      <c r="A467" s="19" t="s">
        <v>1109</v>
      </c>
      <c r="B467" s="20" t="s">
        <v>1110</v>
      </c>
      <c r="C467" s="22">
        <v>100</v>
      </c>
      <c r="D467" s="21" t="s">
        <v>296</v>
      </c>
      <c r="E467" s="23"/>
    </row>
    <row r="468" spans="1:5" ht="20" customHeight="1">
      <c r="A468" s="19" t="s">
        <v>1111</v>
      </c>
      <c r="B468" s="24">
        <v>100</v>
      </c>
      <c r="C468" s="21" t="s">
        <v>162852</v>
      </c>
      <c r="D468" s="21" t="s">
        <v>345</v>
      </c>
      <c r="E468" s="23"/>
    </row>
    <row r="469" spans="1:5" ht="20" customHeight="1">
      <c r="A469" s="19" t="s">
        <v>1112</v>
      </c>
      <c r="B469" s="20" t="s">
        <v>1113</v>
      </c>
      <c r="C469" s="22">
        <v>53</v>
      </c>
      <c r="D469" s="21" t="s">
        <v>345</v>
      </c>
      <c r="E469" s="23"/>
    </row>
    <row r="470" spans="1:5" ht="20" customHeight="1">
      <c r="A470" s="19" t="s">
        <v>1114</v>
      </c>
      <c r="B470" s="20" t="s">
        <v>1115</v>
      </c>
      <c r="C470" s="21" t="s">
        <v>162853</v>
      </c>
      <c r="D470" s="21" t="s">
        <v>345</v>
      </c>
      <c r="E470" s="23"/>
    </row>
    <row r="471" spans="1:5" ht="20" customHeight="1">
      <c r="A471" s="19" t="s">
        <v>1116</v>
      </c>
      <c r="B471" s="20" t="s">
        <v>1117</v>
      </c>
      <c r="C471" s="22">
        <v>100</v>
      </c>
      <c r="D471" s="21" t="s">
        <v>296</v>
      </c>
      <c r="E471" s="23"/>
    </row>
    <row r="472" spans="1:5" ht="20" customHeight="1">
      <c r="A472" s="19" t="s">
        <v>1118</v>
      </c>
      <c r="B472" s="20" t="s">
        <v>1119</v>
      </c>
      <c r="C472" s="21" t="s">
        <v>162671</v>
      </c>
      <c r="D472" s="21" t="s">
        <v>296</v>
      </c>
      <c r="E472" s="23"/>
    </row>
    <row r="473" spans="1:5" ht="20" customHeight="1">
      <c r="A473" s="19" t="s">
        <v>1120</v>
      </c>
      <c r="B473" s="20" t="s">
        <v>1121</v>
      </c>
      <c r="C473" s="21" t="s">
        <v>14596</v>
      </c>
      <c r="D473" s="21" t="s">
        <v>345</v>
      </c>
      <c r="E473" s="23"/>
    </row>
    <row r="474" spans="1:5" ht="20" customHeight="1">
      <c r="A474" s="19" t="s">
        <v>1122</v>
      </c>
      <c r="B474" s="20" t="s">
        <v>1123</v>
      </c>
      <c r="C474" s="21" t="s">
        <v>162854</v>
      </c>
      <c r="D474" s="21" t="s">
        <v>345</v>
      </c>
      <c r="E474" s="23"/>
    </row>
    <row r="475" spans="1:5" ht="20" customHeight="1">
      <c r="A475" s="19" t="s">
        <v>1124</v>
      </c>
      <c r="B475" s="20" t="s">
        <v>1125</v>
      </c>
      <c r="C475" s="21" t="s">
        <v>162855</v>
      </c>
      <c r="D475" s="21" t="s">
        <v>345</v>
      </c>
      <c r="E475" s="23"/>
    </row>
    <row r="476" spans="1:5" ht="20" customHeight="1">
      <c r="A476" s="19" t="s">
        <v>1126</v>
      </c>
      <c r="B476" s="20" t="s">
        <v>1127</v>
      </c>
      <c r="C476" s="22">
        <v>33</v>
      </c>
      <c r="D476" s="21" t="s">
        <v>345</v>
      </c>
      <c r="E476" s="23"/>
    </row>
    <row r="477" spans="1:5" ht="20" customHeight="1">
      <c r="A477" s="19" t="s">
        <v>1128</v>
      </c>
      <c r="B477" s="20" t="s">
        <v>1129</v>
      </c>
      <c r="C477" s="21" t="s">
        <v>162856</v>
      </c>
      <c r="D477" s="21" t="s">
        <v>345</v>
      </c>
      <c r="E477" s="23"/>
    </row>
    <row r="478" spans="1:5" ht="20" customHeight="1">
      <c r="A478" s="19" t="s">
        <v>1130</v>
      </c>
      <c r="B478" s="20" t="s">
        <v>1129</v>
      </c>
      <c r="C478" s="21" t="s">
        <v>162856</v>
      </c>
      <c r="D478" s="21" t="s">
        <v>345</v>
      </c>
      <c r="E478" s="23"/>
    </row>
    <row r="479" spans="1:5" ht="20" customHeight="1">
      <c r="A479" s="19" t="s">
        <v>1131</v>
      </c>
      <c r="B479" s="20" t="s">
        <v>1132</v>
      </c>
      <c r="C479" s="21" t="s">
        <v>162857</v>
      </c>
      <c r="D479" s="21" t="s">
        <v>296</v>
      </c>
      <c r="E479" s="23"/>
    </row>
    <row r="480" spans="1:5" ht="20" customHeight="1">
      <c r="A480" s="19" t="s">
        <v>1133</v>
      </c>
      <c r="B480" s="20" t="s">
        <v>1132</v>
      </c>
      <c r="C480" s="21" t="s">
        <v>162857</v>
      </c>
      <c r="D480" s="21" t="s">
        <v>296</v>
      </c>
      <c r="E480" s="23"/>
    </row>
    <row r="481" spans="1:5" ht="20" customHeight="1">
      <c r="A481" s="19" t="s">
        <v>1134</v>
      </c>
      <c r="B481" s="20" t="s">
        <v>1135</v>
      </c>
      <c r="C481" s="21" t="s">
        <v>208</v>
      </c>
      <c r="D481" s="21" t="s">
        <v>345</v>
      </c>
      <c r="E481" s="23"/>
    </row>
    <row r="482" spans="1:5" ht="20" customHeight="1">
      <c r="A482" s="19" t="s">
        <v>1136</v>
      </c>
      <c r="B482" s="20" t="s">
        <v>1137</v>
      </c>
      <c r="C482" s="21" t="s">
        <v>162858</v>
      </c>
      <c r="D482" s="21" t="s">
        <v>345</v>
      </c>
      <c r="E482" s="23"/>
    </row>
    <row r="483" spans="1:5" ht="20" customHeight="1">
      <c r="A483" s="19" t="s">
        <v>1138</v>
      </c>
      <c r="B483" s="20" t="s">
        <v>1137</v>
      </c>
      <c r="C483" s="21" t="s">
        <v>162858</v>
      </c>
      <c r="D483" s="21" t="s">
        <v>345</v>
      </c>
      <c r="E483" s="23"/>
    </row>
    <row r="484" spans="1:5" ht="20" customHeight="1">
      <c r="A484" s="19" t="s">
        <v>1139</v>
      </c>
      <c r="B484" s="20" t="s">
        <v>1137</v>
      </c>
      <c r="C484" s="21" t="s">
        <v>162858</v>
      </c>
      <c r="D484" s="21" t="s">
        <v>345</v>
      </c>
      <c r="E484" s="23"/>
    </row>
    <row r="485" spans="1:5" ht="20" customHeight="1">
      <c r="A485" s="19" t="s">
        <v>1140</v>
      </c>
      <c r="B485" s="20" t="s">
        <v>1141</v>
      </c>
      <c r="C485" s="21" t="s">
        <v>162664</v>
      </c>
      <c r="D485" s="21" t="s">
        <v>296</v>
      </c>
      <c r="E485" s="23"/>
    </row>
    <row r="486" spans="1:5" ht="20" customHeight="1">
      <c r="A486" s="19" t="s">
        <v>1142</v>
      </c>
      <c r="B486" s="20" t="s">
        <v>1143</v>
      </c>
      <c r="C486" s="22">
        <v>100</v>
      </c>
      <c r="D486" s="21" t="s">
        <v>296</v>
      </c>
      <c r="E486" s="23"/>
    </row>
    <row r="487" spans="1:5" ht="20" customHeight="1">
      <c r="A487" s="19" t="s">
        <v>1144</v>
      </c>
      <c r="B487" s="20" t="s">
        <v>1143</v>
      </c>
      <c r="C487" s="22">
        <v>100</v>
      </c>
      <c r="D487" s="21" t="s">
        <v>296</v>
      </c>
      <c r="E487" s="23"/>
    </row>
    <row r="488" spans="1:5" ht="20" customHeight="1">
      <c r="A488" s="19" t="s">
        <v>1145</v>
      </c>
      <c r="B488" s="20" t="s">
        <v>1146</v>
      </c>
      <c r="C488" s="21" t="s">
        <v>14627</v>
      </c>
      <c r="D488" s="21" t="s">
        <v>345</v>
      </c>
      <c r="E488" s="23"/>
    </row>
    <row r="489" spans="1:5" ht="20" customHeight="1">
      <c r="A489" s="19" t="s">
        <v>1147</v>
      </c>
      <c r="B489" s="20" t="s">
        <v>1148</v>
      </c>
      <c r="C489" s="21" t="s">
        <v>162859</v>
      </c>
      <c r="D489" s="21" t="s">
        <v>345</v>
      </c>
      <c r="E489" s="23"/>
    </row>
    <row r="490" spans="1:5" ht="20" customHeight="1">
      <c r="A490" s="19" t="s">
        <v>1149</v>
      </c>
      <c r="B490" s="20" t="s">
        <v>1150</v>
      </c>
      <c r="C490" s="21" t="s">
        <v>162860</v>
      </c>
      <c r="D490" s="21" t="s">
        <v>345</v>
      </c>
      <c r="E490" s="23"/>
    </row>
    <row r="491" spans="1:5" ht="20" customHeight="1">
      <c r="A491" s="19" t="s">
        <v>1151</v>
      </c>
      <c r="B491" s="20" t="s">
        <v>1152</v>
      </c>
      <c r="C491" s="21" t="s">
        <v>162861</v>
      </c>
      <c r="D491" s="21" t="s">
        <v>345</v>
      </c>
      <c r="E491" s="23"/>
    </row>
    <row r="492" spans="1:5" ht="20" customHeight="1">
      <c r="A492" s="19" t="s">
        <v>1153</v>
      </c>
      <c r="B492" s="20" t="s">
        <v>1154</v>
      </c>
      <c r="C492" s="21" t="s">
        <v>162862</v>
      </c>
      <c r="D492" s="21" t="s">
        <v>345</v>
      </c>
      <c r="E492" s="23"/>
    </row>
    <row r="493" spans="1:5" ht="20" customHeight="1">
      <c r="A493" s="19" t="s">
        <v>1155</v>
      </c>
      <c r="B493" s="20" t="s">
        <v>1156</v>
      </c>
      <c r="C493" s="22">
        <v>100</v>
      </c>
      <c r="D493" s="21" t="s">
        <v>296</v>
      </c>
      <c r="E493" s="23"/>
    </row>
    <row r="494" spans="1:5" ht="20" customHeight="1">
      <c r="A494" s="19" t="s">
        <v>1157</v>
      </c>
      <c r="B494" s="20" t="s">
        <v>1158</v>
      </c>
      <c r="C494" s="22">
        <v>24</v>
      </c>
      <c r="D494" s="21" t="s">
        <v>345</v>
      </c>
      <c r="E494" s="23"/>
    </row>
    <row r="495" spans="1:5" ht="20" customHeight="1">
      <c r="A495" s="19" t="s">
        <v>1159</v>
      </c>
      <c r="B495" s="20" t="s">
        <v>1158</v>
      </c>
      <c r="C495" s="22">
        <v>24</v>
      </c>
      <c r="D495" s="21" t="s">
        <v>345</v>
      </c>
      <c r="E495" s="23"/>
    </row>
    <row r="496" spans="1:5" ht="20" customHeight="1">
      <c r="A496" s="19" t="s">
        <v>1160</v>
      </c>
      <c r="B496" s="20" t="s">
        <v>1161</v>
      </c>
      <c r="C496" s="21" t="s">
        <v>162863</v>
      </c>
      <c r="D496" s="21" t="s">
        <v>296</v>
      </c>
      <c r="E496" s="23"/>
    </row>
    <row r="497" spans="1:5" ht="20" customHeight="1">
      <c r="A497" s="19" t="s">
        <v>1162</v>
      </c>
      <c r="B497" s="20" t="s">
        <v>1163</v>
      </c>
      <c r="C497" s="21" t="s">
        <v>162864</v>
      </c>
      <c r="D497" s="21" t="s">
        <v>345</v>
      </c>
      <c r="E497" s="23"/>
    </row>
    <row r="498" spans="1:5" ht="20" customHeight="1">
      <c r="A498" s="19" t="s">
        <v>1164</v>
      </c>
      <c r="B498" s="20" t="s">
        <v>1165</v>
      </c>
      <c r="C498" s="21" t="s">
        <v>162865</v>
      </c>
      <c r="D498" s="21" t="s">
        <v>345</v>
      </c>
      <c r="E498" s="23"/>
    </row>
    <row r="499" spans="1:5" ht="20" customHeight="1">
      <c r="A499" s="19" t="s">
        <v>1166</v>
      </c>
      <c r="B499" s="20" t="s">
        <v>1167</v>
      </c>
      <c r="C499" s="22">
        <v>13</v>
      </c>
      <c r="D499" s="21" t="s">
        <v>345</v>
      </c>
      <c r="E499" s="23"/>
    </row>
    <row r="500" spans="1:5" ht="20" customHeight="1">
      <c r="A500" s="19" t="s">
        <v>1168</v>
      </c>
      <c r="B500" s="20" t="s">
        <v>1169</v>
      </c>
      <c r="C500" s="22">
        <v>11</v>
      </c>
      <c r="D500" s="21" t="s">
        <v>345</v>
      </c>
      <c r="E500" s="23"/>
    </row>
    <row r="501" spans="1:5" ht="20" customHeight="1">
      <c r="A501" s="19" t="s">
        <v>1170</v>
      </c>
      <c r="B501" s="20" t="s">
        <v>1171</v>
      </c>
      <c r="C501" s="21" t="s">
        <v>162866</v>
      </c>
      <c r="D501" s="21" t="s">
        <v>345</v>
      </c>
      <c r="E501" s="23"/>
    </row>
    <row r="502" spans="1:5" ht="20" customHeight="1">
      <c r="A502" s="19" t="s">
        <v>1172</v>
      </c>
      <c r="B502" s="20" t="s">
        <v>1171</v>
      </c>
      <c r="C502" s="21" t="s">
        <v>162866</v>
      </c>
      <c r="D502" s="21" t="s">
        <v>345</v>
      </c>
      <c r="E502" s="23"/>
    </row>
    <row r="503" spans="1:5" ht="20" customHeight="1">
      <c r="A503" s="19" t="s">
        <v>1173</v>
      </c>
      <c r="B503" s="20" t="s">
        <v>1174</v>
      </c>
      <c r="C503" s="21" t="s">
        <v>162867</v>
      </c>
      <c r="D503" s="21" t="s">
        <v>139</v>
      </c>
      <c r="E503" s="23"/>
    </row>
    <row r="504" spans="1:5" ht="20" customHeight="1">
      <c r="A504" s="19" t="s">
        <v>1175</v>
      </c>
      <c r="B504" s="20" t="s">
        <v>1176</v>
      </c>
      <c r="C504" s="21" t="s">
        <v>162868</v>
      </c>
      <c r="D504" s="21" t="s">
        <v>345</v>
      </c>
      <c r="E504" s="23"/>
    </row>
    <row r="505" spans="1:5" ht="20" customHeight="1">
      <c r="A505" s="19" t="s">
        <v>1177</v>
      </c>
      <c r="B505" s="20" t="s">
        <v>1178</v>
      </c>
      <c r="C505" s="21" t="s">
        <v>14605</v>
      </c>
      <c r="D505" s="21" t="s">
        <v>345</v>
      </c>
      <c r="E505" s="23"/>
    </row>
    <row r="506" spans="1:5" ht="20" customHeight="1">
      <c r="A506" s="19" t="s">
        <v>1179</v>
      </c>
      <c r="B506" s="20" t="s">
        <v>1180</v>
      </c>
      <c r="C506" s="21" t="s">
        <v>162869</v>
      </c>
      <c r="D506" s="21" t="s">
        <v>345</v>
      </c>
      <c r="E506" s="23"/>
    </row>
    <row r="507" spans="1:5" ht="20" customHeight="1">
      <c r="A507" s="19" t="s">
        <v>1181</v>
      </c>
      <c r="B507" s="20" t="s">
        <v>1180</v>
      </c>
      <c r="C507" s="21" t="s">
        <v>162869</v>
      </c>
      <c r="D507" s="21" t="s">
        <v>345</v>
      </c>
      <c r="E507" s="23"/>
    </row>
    <row r="508" spans="1:5" ht="20" customHeight="1">
      <c r="A508" s="19" t="s">
        <v>1182</v>
      </c>
      <c r="B508" s="20" t="s">
        <v>1180</v>
      </c>
      <c r="C508" s="21" t="s">
        <v>162869</v>
      </c>
      <c r="D508" s="21" t="s">
        <v>345</v>
      </c>
      <c r="E508" s="23"/>
    </row>
    <row r="509" spans="1:5" ht="20" customHeight="1">
      <c r="A509" s="19" t="s">
        <v>1183</v>
      </c>
      <c r="B509" s="20" t="s">
        <v>1184</v>
      </c>
      <c r="C509" s="21" t="s">
        <v>162870</v>
      </c>
      <c r="D509" s="21" t="s">
        <v>345</v>
      </c>
      <c r="E509" s="23"/>
    </row>
    <row r="510" spans="1:5" ht="20" customHeight="1">
      <c r="A510" s="19" t="s">
        <v>1185</v>
      </c>
      <c r="B510" s="20" t="s">
        <v>1186</v>
      </c>
      <c r="C510" s="22">
        <v>100</v>
      </c>
      <c r="D510" s="21" t="s">
        <v>296</v>
      </c>
      <c r="E510" s="23"/>
    </row>
    <row r="511" spans="1:5" ht="20" customHeight="1">
      <c r="A511" s="19" t="s">
        <v>1187</v>
      </c>
      <c r="B511" s="20" t="s">
        <v>1188</v>
      </c>
      <c r="C511" s="21" t="s">
        <v>162871</v>
      </c>
      <c r="D511" s="21" t="s">
        <v>345</v>
      </c>
      <c r="E511" s="23"/>
    </row>
    <row r="512" spans="1:5" ht="20" customHeight="1">
      <c r="A512" s="19" t="s">
        <v>1189</v>
      </c>
      <c r="B512" s="20" t="s">
        <v>1188</v>
      </c>
      <c r="C512" s="21" t="s">
        <v>162871</v>
      </c>
      <c r="D512" s="21" t="s">
        <v>345</v>
      </c>
      <c r="E512" s="23"/>
    </row>
    <row r="513" spans="1:5" ht="20" customHeight="1">
      <c r="A513" s="19" t="s">
        <v>1190</v>
      </c>
      <c r="B513" s="20" t="s">
        <v>1191</v>
      </c>
      <c r="C513" s="22">
        <v>100</v>
      </c>
      <c r="D513" s="21" t="s">
        <v>296</v>
      </c>
      <c r="E513" s="23"/>
    </row>
    <row r="514" spans="1:5" ht="20" customHeight="1">
      <c r="A514" s="19" t="s">
        <v>1192</v>
      </c>
      <c r="B514" s="20" t="s">
        <v>1193</v>
      </c>
      <c r="C514" s="21" t="s">
        <v>162749</v>
      </c>
      <c r="D514" s="21" t="s">
        <v>296</v>
      </c>
      <c r="E514" s="23"/>
    </row>
    <row r="515" spans="1:5" ht="20" customHeight="1">
      <c r="A515" s="19" t="s">
        <v>1194</v>
      </c>
      <c r="B515" s="20" t="s">
        <v>1195</v>
      </c>
      <c r="C515" s="21" t="s">
        <v>162831</v>
      </c>
      <c r="D515" s="21" t="s">
        <v>139</v>
      </c>
      <c r="E515" s="23"/>
    </row>
    <row r="516" spans="1:5" ht="20" customHeight="1">
      <c r="A516" s="19" t="s">
        <v>1196</v>
      </c>
      <c r="B516" s="20" t="s">
        <v>1197</v>
      </c>
      <c r="C516" s="21" t="s">
        <v>162872</v>
      </c>
      <c r="D516" s="21" t="s">
        <v>345</v>
      </c>
      <c r="E516" s="23"/>
    </row>
    <row r="517" spans="1:5" ht="20" customHeight="1">
      <c r="A517" s="19" t="s">
        <v>1198</v>
      </c>
      <c r="B517" s="20" t="s">
        <v>1199</v>
      </c>
      <c r="C517" s="21" t="s">
        <v>162873</v>
      </c>
      <c r="D517" s="21" t="s">
        <v>345</v>
      </c>
      <c r="E517" s="23"/>
    </row>
    <row r="518" spans="1:5" ht="20" customHeight="1">
      <c r="A518" s="19" t="s">
        <v>1200</v>
      </c>
      <c r="B518" s="20" t="s">
        <v>1201</v>
      </c>
      <c r="C518" s="21" t="s">
        <v>162710</v>
      </c>
      <c r="D518" s="21" t="s">
        <v>345</v>
      </c>
      <c r="E518" s="23"/>
    </row>
    <row r="519" spans="1:5" ht="20" customHeight="1">
      <c r="A519" s="19" t="s">
        <v>1202</v>
      </c>
      <c r="B519" s="20" t="s">
        <v>1201</v>
      </c>
      <c r="C519" s="21" t="s">
        <v>162710</v>
      </c>
      <c r="D519" s="21" t="s">
        <v>345</v>
      </c>
      <c r="E519" s="23"/>
    </row>
    <row r="520" spans="1:5" ht="20" customHeight="1">
      <c r="A520" s="19" t="s">
        <v>1203</v>
      </c>
      <c r="B520" s="20" t="s">
        <v>1204</v>
      </c>
      <c r="C520" s="21" t="s">
        <v>162874</v>
      </c>
      <c r="D520" s="21" t="s">
        <v>296</v>
      </c>
      <c r="E520" s="23"/>
    </row>
    <row r="521" spans="1:5" ht="20" customHeight="1">
      <c r="A521" s="19" t="s">
        <v>1205</v>
      </c>
      <c r="B521" s="20" t="s">
        <v>1206</v>
      </c>
      <c r="C521" s="21" t="s">
        <v>162875</v>
      </c>
      <c r="D521" s="21" t="s">
        <v>345</v>
      </c>
      <c r="E521" s="23"/>
    </row>
    <row r="522" spans="1:5" ht="20" customHeight="1">
      <c r="A522" s="19" t="s">
        <v>1207</v>
      </c>
      <c r="B522" s="20" t="s">
        <v>1208</v>
      </c>
      <c r="C522" s="21" t="s">
        <v>162876</v>
      </c>
      <c r="D522" s="21" t="s">
        <v>345</v>
      </c>
      <c r="E522" s="23"/>
    </row>
    <row r="523" spans="1:5" ht="20" customHeight="1">
      <c r="A523" s="19" t="s">
        <v>1209</v>
      </c>
      <c r="B523" s="20" t="s">
        <v>1210</v>
      </c>
      <c r="C523" s="21" t="s">
        <v>162877</v>
      </c>
      <c r="D523" s="21" t="s">
        <v>345</v>
      </c>
      <c r="E523" s="23"/>
    </row>
    <row r="524" spans="1:5" ht="20" customHeight="1">
      <c r="A524" s="19" t="s">
        <v>1211</v>
      </c>
      <c r="B524" s="20" t="s">
        <v>1212</v>
      </c>
      <c r="C524" s="22">
        <v>100</v>
      </c>
      <c r="D524" s="21" t="s">
        <v>296</v>
      </c>
      <c r="E524" s="23"/>
    </row>
    <row r="525" spans="1:5" ht="20" customHeight="1">
      <c r="A525" s="19" t="s">
        <v>1213</v>
      </c>
      <c r="B525" s="20" t="s">
        <v>1212</v>
      </c>
      <c r="C525" s="22">
        <v>100</v>
      </c>
      <c r="D525" s="21" t="s">
        <v>296</v>
      </c>
      <c r="E525" s="23"/>
    </row>
    <row r="526" spans="1:5" ht="20" customHeight="1">
      <c r="A526" s="19" t="s">
        <v>1214</v>
      </c>
      <c r="B526" s="20" t="s">
        <v>1215</v>
      </c>
      <c r="C526" s="22">
        <v>100</v>
      </c>
      <c r="D526" s="21" t="s">
        <v>296</v>
      </c>
      <c r="E526" s="23"/>
    </row>
    <row r="527" spans="1:5" ht="20" customHeight="1">
      <c r="A527" s="19" t="s">
        <v>1216</v>
      </c>
      <c r="B527" s="20" t="s">
        <v>1217</v>
      </c>
      <c r="C527" s="21" t="s">
        <v>162878</v>
      </c>
      <c r="D527" s="21" t="s">
        <v>345</v>
      </c>
      <c r="E527" s="23"/>
    </row>
    <row r="528" spans="1:5" ht="20" customHeight="1">
      <c r="A528" s="19" t="s">
        <v>1218</v>
      </c>
      <c r="B528" s="20" t="s">
        <v>1219</v>
      </c>
      <c r="C528" s="21" t="s">
        <v>162879</v>
      </c>
      <c r="D528" s="21" t="s">
        <v>345</v>
      </c>
      <c r="E528" s="23"/>
    </row>
    <row r="529" spans="1:5" ht="20" customHeight="1">
      <c r="A529" s="19" t="s">
        <v>1220</v>
      </c>
      <c r="B529" s="20" t="s">
        <v>1219</v>
      </c>
      <c r="C529" s="21" t="s">
        <v>162879</v>
      </c>
      <c r="D529" s="21" t="s">
        <v>345</v>
      </c>
      <c r="E529" s="23"/>
    </row>
    <row r="530" spans="1:5" ht="20" customHeight="1">
      <c r="A530" s="19" t="s">
        <v>1221</v>
      </c>
      <c r="B530" s="20" t="s">
        <v>1222</v>
      </c>
      <c r="C530" s="21" t="s">
        <v>162792</v>
      </c>
      <c r="D530" s="21" t="s">
        <v>345</v>
      </c>
      <c r="E530" s="23"/>
    </row>
    <row r="531" spans="1:5" ht="20" customHeight="1">
      <c r="A531" s="19" t="s">
        <v>1223</v>
      </c>
      <c r="B531" s="20" t="s">
        <v>1224</v>
      </c>
      <c r="C531" s="21" t="s">
        <v>162880</v>
      </c>
      <c r="D531" s="21" t="s">
        <v>345</v>
      </c>
      <c r="E531" s="23"/>
    </row>
    <row r="532" spans="1:5" ht="20" customHeight="1">
      <c r="A532" s="19" t="s">
        <v>1225</v>
      </c>
      <c r="B532" s="20" t="s">
        <v>1224</v>
      </c>
      <c r="C532" s="21" t="s">
        <v>162880</v>
      </c>
      <c r="D532" s="21" t="s">
        <v>345</v>
      </c>
      <c r="E532" s="23"/>
    </row>
    <row r="533" spans="1:5" ht="20" customHeight="1">
      <c r="A533" s="19" t="s">
        <v>1226</v>
      </c>
      <c r="B533" s="20" t="s">
        <v>1227</v>
      </c>
      <c r="C533" s="22">
        <v>100</v>
      </c>
      <c r="D533" s="21" t="s">
        <v>296</v>
      </c>
      <c r="E533" s="23"/>
    </row>
    <row r="534" spans="1:5" ht="20" customHeight="1">
      <c r="A534" s="19" t="s">
        <v>1228</v>
      </c>
      <c r="B534" s="20" t="s">
        <v>1227</v>
      </c>
      <c r="C534" s="22">
        <v>100</v>
      </c>
      <c r="D534" s="21" t="s">
        <v>296</v>
      </c>
      <c r="E534" s="23"/>
    </row>
    <row r="535" spans="1:5" ht="20" customHeight="1">
      <c r="A535" s="19" t="s">
        <v>1229</v>
      </c>
      <c r="B535" s="20" t="s">
        <v>1230</v>
      </c>
      <c r="C535" s="21" t="s">
        <v>162881</v>
      </c>
      <c r="D535" s="21" t="s">
        <v>345</v>
      </c>
      <c r="E535" s="23"/>
    </row>
    <row r="536" spans="1:5" ht="20" customHeight="1">
      <c r="A536" s="19" t="s">
        <v>1231</v>
      </c>
      <c r="B536" s="20" t="s">
        <v>1232</v>
      </c>
      <c r="C536" s="21" t="s">
        <v>162882</v>
      </c>
      <c r="D536" s="21" t="s">
        <v>296</v>
      </c>
      <c r="E536" s="23"/>
    </row>
    <row r="537" spans="1:5" ht="20" customHeight="1">
      <c r="A537" s="19" t="s">
        <v>1233</v>
      </c>
      <c r="B537" s="20" t="s">
        <v>1234</v>
      </c>
      <c r="C537" s="21" t="s">
        <v>162883</v>
      </c>
      <c r="D537" s="21" t="s">
        <v>345</v>
      </c>
      <c r="E537" s="23"/>
    </row>
    <row r="538" spans="1:5" ht="20" customHeight="1">
      <c r="A538" s="19" t="s">
        <v>1235</v>
      </c>
      <c r="B538" s="20" t="s">
        <v>1234</v>
      </c>
      <c r="C538" s="21" t="s">
        <v>162883</v>
      </c>
      <c r="D538" s="21" t="s">
        <v>345</v>
      </c>
      <c r="E538" s="23"/>
    </row>
    <row r="539" spans="1:5" ht="20" customHeight="1">
      <c r="A539" s="19" t="s">
        <v>1236</v>
      </c>
      <c r="B539" s="20" t="s">
        <v>1237</v>
      </c>
      <c r="C539" s="21" t="s">
        <v>162854</v>
      </c>
      <c r="D539" s="21" t="s">
        <v>345</v>
      </c>
      <c r="E539" s="23"/>
    </row>
    <row r="540" spans="1:5" ht="20" customHeight="1">
      <c r="A540" s="19" t="s">
        <v>1238</v>
      </c>
      <c r="B540" s="20" t="s">
        <v>1239</v>
      </c>
      <c r="C540" s="21" t="s">
        <v>162884</v>
      </c>
      <c r="D540" s="21" t="s">
        <v>345</v>
      </c>
      <c r="E540" s="23"/>
    </row>
    <row r="541" spans="1:5" ht="20" customHeight="1">
      <c r="A541" s="19" t="s">
        <v>1240</v>
      </c>
      <c r="B541" s="20" t="s">
        <v>1241</v>
      </c>
      <c r="C541" s="21" t="s">
        <v>162885</v>
      </c>
      <c r="D541" s="21" t="s">
        <v>345</v>
      </c>
      <c r="E541" s="23"/>
    </row>
    <row r="542" spans="1:5" ht="20" customHeight="1">
      <c r="A542" s="19" t="s">
        <v>1242</v>
      </c>
      <c r="B542" s="20" t="s">
        <v>1241</v>
      </c>
      <c r="C542" s="21" t="s">
        <v>162885</v>
      </c>
      <c r="D542" s="21" t="s">
        <v>345</v>
      </c>
      <c r="E542" s="23"/>
    </row>
    <row r="543" spans="1:5" ht="20" customHeight="1">
      <c r="A543" s="19" t="s">
        <v>1243</v>
      </c>
      <c r="B543" s="20" t="s">
        <v>1244</v>
      </c>
      <c r="C543" s="21" t="s">
        <v>162886</v>
      </c>
      <c r="D543" s="21" t="s">
        <v>345</v>
      </c>
      <c r="E543" s="23"/>
    </row>
    <row r="544" spans="1:5" ht="20" customHeight="1">
      <c r="A544" s="19" t="s">
        <v>1245</v>
      </c>
      <c r="B544" s="20" t="s">
        <v>1246</v>
      </c>
      <c r="C544" s="21" t="s">
        <v>162887</v>
      </c>
      <c r="D544" s="21" t="s">
        <v>345</v>
      </c>
      <c r="E544" s="23"/>
    </row>
    <row r="545" spans="1:5" ht="20" customHeight="1">
      <c r="A545" s="19" t="s">
        <v>1247</v>
      </c>
      <c r="B545" s="20" t="s">
        <v>1248</v>
      </c>
      <c r="C545" s="21" t="s">
        <v>162888</v>
      </c>
      <c r="D545" s="21" t="s">
        <v>345</v>
      </c>
      <c r="E545" s="23"/>
    </row>
    <row r="546" spans="1:5" ht="20" customHeight="1">
      <c r="A546" s="19" t="s">
        <v>1249</v>
      </c>
      <c r="B546" s="20" t="s">
        <v>1250</v>
      </c>
      <c r="C546" s="21" t="s">
        <v>162889</v>
      </c>
      <c r="D546" s="21" t="s">
        <v>345</v>
      </c>
      <c r="E546" s="23"/>
    </row>
    <row r="547" spans="1:5" ht="20" customHeight="1">
      <c r="A547" s="19" t="s">
        <v>1251</v>
      </c>
      <c r="B547" s="20" t="s">
        <v>1252</v>
      </c>
      <c r="C547" s="21" t="s">
        <v>162890</v>
      </c>
      <c r="D547" s="21" t="s">
        <v>345</v>
      </c>
      <c r="E547" s="23"/>
    </row>
    <row r="548" spans="1:5" ht="20" customHeight="1">
      <c r="A548" s="19" t="s">
        <v>1253</v>
      </c>
      <c r="B548" s="20" t="s">
        <v>1254</v>
      </c>
      <c r="C548" s="21" t="s">
        <v>14596</v>
      </c>
      <c r="D548" s="21" t="s">
        <v>345</v>
      </c>
      <c r="E548" s="23"/>
    </row>
    <row r="549" spans="1:5" ht="20" customHeight="1">
      <c r="A549" s="19" t="s">
        <v>1255</v>
      </c>
      <c r="B549" s="20" t="s">
        <v>1256</v>
      </c>
      <c r="C549" s="21" t="s">
        <v>162891</v>
      </c>
      <c r="D549" s="21" t="s">
        <v>345</v>
      </c>
      <c r="E549" s="23"/>
    </row>
    <row r="550" spans="1:5" ht="20" customHeight="1">
      <c r="A550" s="19" t="s">
        <v>1257</v>
      </c>
      <c r="B550" s="20" t="s">
        <v>1256</v>
      </c>
      <c r="C550" s="21" t="s">
        <v>162891</v>
      </c>
      <c r="D550" s="21" t="s">
        <v>345</v>
      </c>
      <c r="E550" s="23"/>
    </row>
    <row r="551" spans="1:5" ht="20" customHeight="1">
      <c r="A551" s="19" t="s">
        <v>1258</v>
      </c>
      <c r="B551" s="20" t="s">
        <v>1256</v>
      </c>
      <c r="C551" s="21" t="s">
        <v>162891</v>
      </c>
      <c r="D551" s="21" t="s">
        <v>345</v>
      </c>
      <c r="E551" s="23"/>
    </row>
    <row r="552" spans="1:5" ht="20" customHeight="1">
      <c r="A552" s="19" t="s">
        <v>1259</v>
      </c>
      <c r="B552" s="20" t="s">
        <v>1256</v>
      </c>
      <c r="C552" s="21" t="s">
        <v>162891</v>
      </c>
      <c r="D552" s="21" t="s">
        <v>345</v>
      </c>
      <c r="E552" s="23"/>
    </row>
    <row r="553" spans="1:5" ht="20" customHeight="1">
      <c r="A553" s="19" t="s">
        <v>1260</v>
      </c>
      <c r="B553" s="20" t="s">
        <v>1261</v>
      </c>
      <c r="C553" s="21" t="s">
        <v>14603</v>
      </c>
      <c r="D553" s="21" t="s">
        <v>345</v>
      </c>
      <c r="E553" s="23"/>
    </row>
    <row r="554" spans="1:5" ht="20" customHeight="1">
      <c r="A554" s="19" t="s">
        <v>1262</v>
      </c>
      <c r="B554" s="20" t="s">
        <v>1263</v>
      </c>
      <c r="C554" s="21" t="s">
        <v>162892</v>
      </c>
      <c r="D554" s="21" t="s">
        <v>345</v>
      </c>
      <c r="E554" s="23"/>
    </row>
    <row r="555" spans="1:5" ht="20" customHeight="1">
      <c r="A555" s="19" t="s">
        <v>1264</v>
      </c>
      <c r="B555" s="20" t="s">
        <v>1265</v>
      </c>
      <c r="C555" s="22">
        <v>100</v>
      </c>
      <c r="D555" s="21" t="s">
        <v>296</v>
      </c>
      <c r="E555" s="23"/>
    </row>
    <row r="556" spans="1:5" ht="20" customHeight="1">
      <c r="A556" s="19" t="s">
        <v>1266</v>
      </c>
      <c r="B556" s="20" t="s">
        <v>1267</v>
      </c>
      <c r="C556" s="22">
        <v>100</v>
      </c>
      <c r="D556" s="21" t="s">
        <v>296</v>
      </c>
      <c r="E556" s="23"/>
    </row>
    <row r="557" spans="1:5" ht="20" customHeight="1">
      <c r="A557" s="19" t="s">
        <v>1268</v>
      </c>
      <c r="B557" s="20" t="s">
        <v>1269</v>
      </c>
      <c r="C557" s="21" t="s">
        <v>14592</v>
      </c>
      <c r="D557" s="21" t="s">
        <v>345</v>
      </c>
      <c r="E557" s="23"/>
    </row>
    <row r="558" spans="1:5" ht="20" customHeight="1">
      <c r="A558" s="19" t="s">
        <v>1270</v>
      </c>
      <c r="B558" s="20" t="s">
        <v>1271</v>
      </c>
      <c r="C558" s="21" t="s">
        <v>162798</v>
      </c>
      <c r="D558" s="21" t="s">
        <v>139</v>
      </c>
      <c r="E558" s="23"/>
    </row>
    <row r="559" spans="1:5" ht="20" customHeight="1">
      <c r="A559" s="19" t="s">
        <v>1272</v>
      </c>
      <c r="B559" s="20" t="s">
        <v>1273</v>
      </c>
      <c r="C559" s="21" t="s">
        <v>162707</v>
      </c>
      <c r="D559" s="21" t="s">
        <v>345</v>
      </c>
      <c r="E559" s="23"/>
    </row>
    <row r="560" spans="1:5" ht="20" customHeight="1">
      <c r="A560" s="19" t="s">
        <v>1274</v>
      </c>
      <c r="B560" s="20" t="s">
        <v>1275</v>
      </c>
      <c r="C560" s="22">
        <v>100</v>
      </c>
      <c r="D560" s="21" t="s">
        <v>296</v>
      </c>
      <c r="E560" s="23"/>
    </row>
    <row r="561" spans="1:5" ht="20" customHeight="1">
      <c r="A561" s="19" t="s">
        <v>1276</v>
      </c>
      <c r="B561" s="20" t="s">
        <v>1275</v>
      </c>
      <c r="C561" s="22">
        <v>100</v>
      </c>
      <c r="D561" s="21" t="s">
        <v>296</v>
      </c>
      <c r="E561" s="23"/>
    </row>
    <row r="562" spans="1:5" ht="20" customHeight="1">
      <c r="A562" s="19" t="s">
        <v>1277</v>
      </c>
      <c r="B562" s="20" t="s">
        <v>1278</v>
      </c>
      <c r="C562" s="21" t="s">
        <v>162708</v>
      </c>
      <c r="D562" s="21" t="s">
        <v>345</v>
      </c>
      <c r="E562" s="23"/>
    </row>
    <row r="563" spans="1:5" ht="20" customHeight="1">
      <c r="A563" s="19" t="s">
        <v>1279</v>
      </c>
      <c r="B563" s="20" t="s">
        <v>1278</v>
      </c>
      <c r="C563" s="21" t="s">
        <v>162708</v>
      </c>
      <c r="D563" s="21" t="s">
        <v>345</v>
      </c>
      <c r="E563" s="23"/>
    </row>
    <row r="564" spans="1:5" ht="20" customHeight="1">
      <c r="A564" s="19" t="s">
        <v>1280</v>
      </c>
      <c r="B564" s="20" t="s">
        <v>1281</v>
      </c>
      <c r="C564" s="22">
        <v>100</v>
      </c>
      <c r="D564" s="21" t="s">
        <v>296</v>
      </c>
      <c r="E564" s="23"/>
    </row>
    <row r="565" spans="1:5" ht="20" customHeight="1">
      <c r="A565" s="19" t="s">
        <v>1282</v>
      </c>
      <c r="B565" s="20" t="s">
        <v>1281</v>
      </c>
      <c r="C565" s="22">
        <v>100</v>
      </c>
      <c r="D565" s="21" t="s">
        <v>296</v>
      </c>
      <c r="E565" s="23"/>
    </row>
    <row r="566" spans="1:5" ht="20" customHeight="1">
      <c r="A566" s="19" t="s">
        <v>1283</v>
      </c>
      <c r="B566" s="20" t="s">
        <v>1281</v>
      </c>
      <c r="C566" s="22">
        <v>100</v>
      </c>
      <c r="D566" s="21" t="s">
        <v>296</v>
      </c>
      <c r="E566" s="23"/>
    </row>
    <row r="567" spans="1:5" ht="20" customHeight="1">
      <c r="A567" s="19" t="s">
        <v>1284</v>
      </c>
      <c r="B567" s="20" t="s">
        <v>1285</v>
      </c>
      <c r="C567" s="22">
        <v>84</v>
      </c>
      <c r="D567" s="21" t="s">
        <v>345</v>
      </c>
      <c r="E567" s="23"/>
    </row>
    <row r="568" spans="1:5" ht="20" customHeight="1">
      <c r="A568" s="19" t="s">
        <v>1286</v>
      </c>
      <c r="B568" s="20" t="s">
        <v>1287</v>
      </c>
      <c r="C568" s="21" t="s">
        <v>162893</v>
      </c>
      <c r="D568" s="21" t="s">
        <v>345</v>
      </c>
      <c r="E568" s="23"/>
    </row>
    <row r="569" spans="1:5" ht="20" customHeight="1">
      <c r="A569" s="19" t="s">
        <v>1288</v>
      </c>
      <c r="B569" s="20" t="s">
        <v>1289</v>
      </c>
      <c r="C569" s="21" t="s">
        <v>162894</v>
      </c>
      <c r="D569" s="21" t="s">
        <v>345</v>
      </c>
      <c r="E569" s="23"/>
    </row>
    <row r="570" spans="1:5" ht="20" customHeight="1">
      <c r="A570" s="19" t="s">
        <v>1290</v>
      </c>
      <c r="B570" s="20" t="s">
        <v>1291</v>
      </c>
      <c r="C570" s="22">
        <v>100</v>
      </c>
      <c r="D570" s="21" t="s">
        <v>296</v>
      </c>
      <c r="E570" s="23"/>
    </row>
    <row r="571" spans="1:5" ht="20" customHeight="1">
      <c r="A571" s="19" t="s">
        <v>1292</v>
      </c>
      <c r="B571" s="20" t="s">
        <v>1293</v>
      </c>
      <c r="C571" s="21" t="s">
        <v>162664</v>
      </c>
      <c r="D571" s="21" t="s">
        <v>296</v>
      </c>
      <c r="E571" s="23"/>
    </row>
    <row r="572" spans="1:5" ht="20" customHeight="1">
      <c r="A572" s="19" t="s">
        <v>1294</v>
      </c>
      <c r="B572" s="20" t="s">
        <v>1295</v>
      </c>
      <c r="C572" s="21" t="s">
        <v>162895</v>
      </c>
      <c r="D572" s="21" t="s">
        <v>345</v>
      </c>
      <c r="E572" s="23"/>
    </row>
    <row r="573" spans="1:5" ht="20" customHeight="1">
      <c r="A573" s="19" t="s">
        <v>1296</v>
      </c>
      <c r="B573" s="20" t="s">
        <v>1297</v>
      </c>
      <c r="C573" s="21" t="s">
        <v>162896</v>
      </c>
      <c r="D573" s="21" t="s">
        <v>345</v>
      </c>
      <c r="E573" s="23"/>
    </row>
    <row r="574" spans="1:5" ht="20" customHeight="1">
      <c r="A574" s="19" t="s">
        <v>1298</v>
      </c>
      <c r="B574" s="20" t="s">
        <v>1297</v>
      </c>
      <c r="C574" s="21" t="s">
        <v>162896</v>
      </c>
      <c r="D574" s="21" t="s">
        <v>345</v>
      </c>
      <c r="E574" s="23"/>
    </row>
    <row r="575" spans="1:5" ht="20" customHeight="1">
      <c r="A575" s="19" t="s">
        <v>1299</v>
      </c>
      <c r="B575" s="20" t="s">
        <v>1300</v>
      </c>
      <c r="C575" s="21" t="s">
        <v>162831</v>
      </c>
      <c r="D575" s="21" t="s">
        <v>345</v>
      </c>
      <c r="E575" s="23"/>
    </row>
    <row r="576" spans="1:5" ht="20" customHeight="1">
      <c r="A576" s="19" t="s">
        <v>1301</v>
      </c>
      <c r="B576" s="20" t="s">
        <v>1302</v>
      </c>
      <c r="C576" s="21" t="s">
        <v>162897</v>
      </c>
      <c r="D576" s="21" t="s">
        <v>345</v>
      </c>
      <c r="E576" s="23"/>
    </row>
    <row r="577" spans="1:5" ht="20" customHeight="1">
      <c r="A577" s="19" t="s">
        <v>1303</v>
      </c>
      <c r="B577" s="20" t="s">
        <v>1302</v>
      </c>
      <c r="C577" s="21" t="s">
        <v>162897</v>
      </c>
      <c r="D577" s="21" t="s">
        <v>345</v>
      </c>
      <c r="E577" s="23"/>
    </row>
    <row r="578" spans="1:5" ht="20" customHeight="1">
      <c r="A578" s="19" t="s">
        <v>1304</v>
      </c>
      <c r="B578" s="20" t="s">
        <v>1305</v>
      </c>
      <c r="C578" s="21" t="s">
        <v>14600</v>
      </c>
      <c r="D578" s="21" t="s">
        <v>345</v>
      </c>
      <c r="E578" s="23"/>
    </row>
    <row r="579" spans="1:5" ht="20" customHeight="1">
      <c r="A579" s="19" t="s">
        <v>1306</v>
      </c>
      <c r="B579" s="20" t="s">
        <v>1307</v>
      </c>
      <c r="C579" s="21" t="s">
        <v>162898</v>
      </c>
      <c r="D579" s="21" t="s">
        <v>345</v>
      </c>
      <c r="E579" s="23"/>
    </row>
    <row r="580" spans="1:5" ht="20" customHeight="1">
      <c r="A580" s="19" t="s">
        <v>1308</v>
      </c>
      <c r="B580" s="20" t="s">
        <v>1309</v>
      </c>
      <c r="C580" s="21" t="s">
        <v>162691</v>
      </c>
      <c r="D580" s="21" t="s">
        <v>345</v>
      </c>
      <c r="E580" s="23"/>
    </row>
    <row r="581" spans="1:5" ht="20" customHeight="1">
      <c r="A581" s="19" t="s">
        <v>1310</v>
      </c>
      <c r="B581" s="20" t="s">
        <v>1309</v>
      </c>
      <c r="C581" s="21" t="s">
        <v>162691</v>
      </c>
      <c r="D581" s="21" t="s">
        <v>345</v>
      </c>
      <c r="E581" s="23"/>
    </row>
    <row r="582" spans="1:5" ht="20" customHeight="1">
      <c r="A582" s="19" t="s">
        <v>1311</v>
      </c>
      <c r="B582" s="20" t="s">
        <v>1312</v>
      </c>
      <c r="C582" s="21" t="s">
        <v>162899</v>
      </c>
      <c r="D582" s="21" t="s">
        <v>345</v>
      </c>
      <c r="E582" s="23"/>
    </row>
    <row r="583" spans="1:5" ht="20" customHeight="1">
      <c r="A583" s="19" t="s">
        <v>1313</v>
      </c>
      <c r="B583" s="20" t="s">
        <v>1314</v>
      </c>
      <c r="C583" s="21" t="s">
        <v>162900</v>
      </c>
      <c r="D583" s="21" t="s">
        <v>345</v>
      </c>
      <c r="E583" s="23"/>
    </row>
    <row r="584" spans="1:5" ht="20" customHeight="1">
      <c r="A584" s="19" t="s">
        <v>1315</v>
      </c>
      <c r="B584" s="20" t="s">
        <v>1316</v>
      </c>
      <c r="C584" s="21" t="s">
        <v>14624</v>
      </c>
      <c r="D584" s="21" t="s">
        <v>345</v>
      </c>
      <c r="E584" s="23"/>
    </row>
    <row r="585" spans="1:5" ht="20" customHeight="1">
      <c r="A585" s="19" t="s">
        <v>1317</v>
      </c>
      <c r="B585" s="20" t="s">
        <v>1318</v>
      </c>
      <c r="C585" s="21" t="s">
        <v>162901</v>
      </c>
      <c r="D585" s="21" t="s">
        <v>345</v>
      </c>
      <c r="E585" s="23"/>
    </row>
    <row r="586" spans="1:5" ht="20" customHeight="1">
      <c r="A586" s="19" t="s">
        <v>1319</v>
      </c>
      <c r="B586" s="20" t="s">
        <v>1318</v>
      </c>
      <c r="C586" s="21" t="s">
        <v>162901</v>
      </c>
      <c r="D586" s="21" t="s">
        <v>345</v>
      </c>
      <c r="E586" s="23"/>
    </row>
    <row r="587" spans="1:5" ht="20" customHeight="1">
      <c r="A587" s="19" t="s">
        <v>1320</v>
      </c>
      <c r="B587" s="20" t="s">
        <v>1321</v>
      </c>
      <c r="C587" s="22">
        <v>100</v>
      </c>
      <c r="D587" s="21" t="s">
        <v>296</v>
      </c>
      <c r="E587" s="23"/>
    </row>
    <row r="588" spans="1:5" ht="20" customHeight="1">
      <c r="A588" s="19" t="s">
        <v>1322</v>
      </c>
      <c r="B588" s="20" t="s">
        <v>1323</v>
      </c>
      <c r="C588" s="21" t="s">
        <v>162742</v>
      </c>
      <c r="D588" s="21" t="s">
        <v>345</v>
      </c>
      <c r="E588" s="23"/>
    </row>
    <row r="589" spans="1:5" ht="20" customHeight="1">
      <c r="A589" s="19" t="s">
        <v>1324</v>
      </c>
      <c r="B589" s="20" t="s">
        <v>1323</v>
      </c>
      <c r="C589" s="21" t="s">
        <v>162742</v>
      </c>
      <c r="D589" s="21" t="s">
        <v>345</v>
      </c>
      <c r="E589" s="23"/>
    </row>
    <row r="590" spans="1:5" ht="20" customHeight="1">
      <c r="A590" s="19" t="s">
        <v>1325</v>
      </c>
      <c r="B590" s="20" t="s">
        <v>1326</v>
      </c>
      <c r="C590" s="21" t="s">
        <v>162902</v>
      </c>
      <c r="D590" s="21" t="s">
        <v>345</v>
      </c>
      <c r="E590" s="23"/>
    </row>
    <row r="591" spans="1:5" ht="20" customHeight="1">
      <c r="A591" s="19" t="s">
        <v>1327</v>
      </c>
      <c r="B591" s="20" t="s">
        <v>1328</v>
      </c>
      <c r="C591" s="21" t="s">
        <v>162903</v>
      </c>
      <c r="D591" s="21" t="s">
        <v>345</v>
      </c>
      <c r="E591" s="23"/>
    </row>
    <row r="592" spans="1:5" ht="20" customHeight="1">
      <c r="A592" s="19" t="s">
        <v>1329</v>
      </c>
      <c r="B592" s="20" t="s">
        <v>1328</v>
      </c>
      <c r="C592" s="21" t="s">
        <v>162903</v>
      </c>
      <c r="D592" s="21" t="s">
        <v>345</v>
      </c>
      <c r="E592" s="23"/>
    </row>
    <row r="593" spans="1:5" ht="20" customHeight="1">
      <c r="A593" s="19" t="s">
        <v>1330</v>
      </c>
      <c r="B593" s="20" t="s">
        <v>1328</v>
      </c>
      <c r="C593" s="21" t="s">
        <v>162903</v>
      </c>
      <c r="D593" s="21" t="s">
        <v>345</v>
      </c>
      <c r="E593" s="23"/>
    </row>
    <row r="594" spans="1:5" ht="20" customHeight="1">
      <c r="A594" s="19" t="s">
        <v>1331</v>
      </c>
      <c r="B594" s="20" t="s">
        <v>1332</v>
      </c>
      <c r="C594" s="21" t="s">
        <v>162904</v>
      </c>
      <c r="D594" s="21" t="s">
        <v>345</v>
      </c>
      <c r="E594" s="23"/>
    </row>
    <row r="595" spans="1:5" ht="20" customHeight="1">
      <c r="A595" s="19" t="s">
        <v>1333</v>
      </c>
      <c r="B595" s="20" t="s">
        <v>1334</v>
      </c>
      <c r="C595" s="21" t="s">
        <v>162889</v>
      </c>
      <c r="D595" s="21" t="s">
        <v>345</v>
      </c>
      <c r="E595" s="23"/>
    </row>
    <row r="596" spans="1:5" ht="20" customHeight="1">
      <c r="A596" s="19" t="s">
        <v>1335</v>
      </c>
      <c r="B596" s="20" t="s">
        <v>1336</v>
      </c>
      <c r="C596" s="22">
        <v>100</v>
      </c>
      <c r="D596" s="21" t="s">
        <v>296</v>
      </c>
      <c r="E596" s="23"/>
    </row>
    <row r="597" spans="1:5" ht="20" customHeight="1">
      <c r="A597" s="19" t="s">
        <v>1337</v>
      </c>
      <c r="B597" s="20" t="s">
        <v>1338</v>
      </c>
      <c r="C597" s="21" t="s">
        <v>162664</v>
      </c>
      <c r="D597" s="21" t="s">
        <v>296</v>
      </c>
      <c r="E597" s="23"/>
    </row>
    <row r="598" spans="1:5" ht="20" customHeight="1">
      <c r="A598" s="19" t="s">
        <v>1339</v>
      </c>
      <c r="B598" s="20" t="s">
        <v>1340</v>
      </c>
      <c r="C598" s="21" t="s">
        <v>162905</v>
      </c>
      <c r="D598" s="21" t="s">
        <v>296</v>
      </c>
      <c r="E598" s="23"/>
    </row>
    <row r="599" spans="1:5" ht="20" customHeight="1">
      <c r="A599" s="19" t="s">
        <v>1341</v>
      </c>
      <c r="B599" s="20" t="s">
        <v>1342</v>
      </c>
      <c r="C599" s="21" t="s">
        <v>162896</v>
      </c>
      <c r="D599" s="21" t="s">
        <v>345</v>
      </c>
      <c r="E599" s="23"/>
    </row>
    <row r="600" spans="1:5" ht="20" customHeight="1">
      <c r="A600" s="19" t="s">
        <v>1343</v>
      </c>
      <c r="B600" s="20" t="s">
        <v>1344</v>
      </c>
      <c r="C600" s="21" t="s">
        <v>162664</v>
      </c>
      <c r="D600" s="21" t="s">
        <v>296</v>
      </c>
      <c r="E600" s="23"/>
    </row>
    <row r="601" spans="1:5" ht="20" customHeight="1">
      <c r="A601" s="19" t="s">
        <v>1345</v>
      </c>
      <c r="B601" s="20" t="s">
        <v>1346</v>
      </c>
      <c r="C601" s="21" t="s">
        <v>162671</v>
      </c>
      <c r="D601" s="21" t="s">
        <v>296</v>
      </c>
      <c r="E601" s="23"/>
    </row>
    <row r="602" spans="1:5" ht="20" customHeight="1">
      <c r="A602" s="19" t="s">
        <v>1347</v>
      </c>
      <c r="B602" s="20" t="s">
        <v>1348</v>
      </c>
      <c r="C602" s="22">
        <v>100</v>
      </c>
      <c r="D602" s="21" t="s">
        <v>296</v>
      </c>
      <c r="E602" s="23"/>
    </row>
    <row r="603" spans="1:5" ht="20" customHeight="1">
      <c r="A603" s="19" t="s">
        <v>1349</v>
      </c>
      <c r="B603" s="20" t="s">
        <v>1350</v>
      </c>
      <c r="C603" s="21" t="s">
        <v>162906</v>
      </c>
      <c r="D603" s="21" t="s">
        <v>139</v>
      </c>
      <c r="E603" s="23"/>
    </row>
    <row r="604" spans="1:5" ht="20" customHeight="1">
      <c r="A604" s="19" t="s">
        <v>1351</v>
      </c>
      <c r="B604" s="20" t="s">
        <v>1352</v>
      </c>
      <c r="C604" s="21" t="s">
        <v>162673</v>
      </c>
      <c r="D604" s="21" t="s">
        <v>345</v>
      </c>
      <c r="E604" s="23"/>
    </row>
    <row r="605" spans="1:5" ht="20" customHeight="1">
      <c r="A605" s="19" t="s">
        <v>1353</v>
      </c>
      <c r="B605" s="20" t="s">
        <v>1354</v>
      </c>
      <c r="C605" s="21" t="s">
        <v>162907</v>
      </c>
      <c r="D605" s="21" t="s">
        <v>345</v>
      </c>
      <c r="E605" s="23"/>
    </row>
    <row r="606" spans="1:5" ht="20" customHeight="1">
      <c r="A606" s="19" t="s">
        <v>1355</v>
      </c>
      <c r="B606" s="20" t="s">
        <v>1354</v>
      </c>
      <c r="C606" s="21" t="s">
        <v>162907</v>
      </c>
      <c r="D606" s="21" t="s">
        <v>345</v>
      </c>
      <c r="E606" s="23"/>
    </row>
    <row r="607" spans="1:5" ht="20" customHeight="1">
      <c r="A607" s="19" t="s">
        <v>1356</v>
      </c>
      <c r="B607" s="24">
        <v>100</v>
      </c>
      <c r="C607" s="21" t="s">
        <v>162794</v>
      </c>
      <c r="D607" s="21" t="s">
        <v>345</v>
      </c>
      <c r="E607" s="23"/>
    </row>
    <row r="608" spans="1:5" ht="20" customHeight="1">
      <c r="A608" s="19" t="s">
        <v>1357</v>
      </c>
      <c r="B608" s="20" t="s">
        <v>1358</v>
      </c>
      <c r="C608" s="21" t="s">
        <v>162830</v>
      </c>
      <c r="D608" s="21" t="s">
        <v>345</v>
      </c>
      <c r="E608" s="23"/>
    </row>
    <row r="609" spans="1:5" ht="20" customHeight="1">
      <c r="A609" s="19" t="s">
        <v>1359</v>
      </c>
      <c r="B609" s="20" t="s">
        <v>1360</v>
      </c>
      <c r="C609" s="21" t="s">
        <v>162756</v>
      </c>
      <c r="D609" s="21" t="s">
        <v>345</v>
      </c>
      <c r="E609" s="23"/>
    </row>
    <row r="610" spans="1:5" ht="20" customHeight="1">
      <c r="A610" s="19" t="s">
        <v>1361</v>
      </c>
      <c r="B610" s="20" t="s">
        <v>1362</v>
      </c>
      <c r="C610" s="21" t="s">
        <v>162908</v>
      </c>
      <c r="D610" s="21" t="s">
        <v>345</v>
      </c>
      <c r="E610" s="23"/>
    </row>
    <row r="611" spans="1:5" ht="20" customHeight="1">
      <c r="A611" s="19" t="s">
        <v>1363</v>
      </c>
      <c r="B611" s="20" t="s">
        <v>1362</v>
      </c>
      <c r="C611" s="21" t="s">
        <v>162908</v>
      </c>
      <c r="D611" s="21" t="s">
        <v>345</v>
      </c>
      <c r="E611" s="23"/>
    </row>
    <row r="612" spans="1:5" ht="20" customHeight="1">
      <c r="A612" s="19" t="s">
        <v>1364</v>
      </c>
      <c r="B612" s="20" t="s">
        <v>1362</v>
      </c>
      <c r="C612" s="21" t="s">
        <v>162908</v>
      </c>
      <c r="D612" s="21" t="s">
        <v>345</v>
      </c>
      <c r="E612" s="23"/>
    </row>
    <row r="613" spans="1:5" ht="20" customHeight="1">
      <c r="A613" s="19" t="s">
        <v>1365</v>
      </c>
      <c r="B613" s="20" t="s">
        <v>1362</v>
      </c>
      <c r="C613" s="21" t="s">
        <v>162908</v>
      </c>
      <c r="D613" s="21" t="s">
        <v>345</v>
      </c>
      <c r="E613" s="23"/>
    </row>
    <row r="614" spans="1:5" ht="20" customHeight="1">
      <c r="A614" s="19" t="s">
        <v>1366</v>
      </c>
      <c r="B614" s="20" t="s">
        <v>1362</v>
      </c>
      <c r="C614" s="21" t="s">
        <v>162908</v>
      </c>
      <c r="D614" s="21" t="s">
        <v>345</v>
      </c>
      <c r="E614" s="23"/>
    </row>
    <row r="615" spans="1:5" ht="20" customHeight="1">
      <c r="A615" s="19" t="s">
        <v>1367</v>
      </c>
      <c r="B615" s="20" t="s">
        <v>1368</v>
      </c>
      <c r="C615" s="21" t="s">
        <v>162909</v>
      </c>
      <c r="D615" s="21" t="s">
        <v>345</v>
      </c>
      <c r="E615" s="23"/>
    </row>
    <row r="616" spans="1:5" ht="20" customHeight="1">
      <c r="A616" s="19" t="s">
        <v>1369</v>
      </c>
      <c r="B616" s="20" t="s">
        <v>1370</v>
      </c>
      <c r="C616" s="21" t="s">
        <v>162815</v>
      </c>
      <c r="D616" s="21" t="s">
        <v>345</v>
      </c>
      <c r="E616" s="23"/>
    </row>
    <row r="617" spans="1:5" ht="20" customHeight="1">
      <c r="A617" s="19" t="s">
        <v>1371</v>
      </c>
      <c r="B617" s="20" t="s">
        <v>1372</v>
      </c>
      <c r="C617" s="22">
        <v>100</v>
      </c>
      <c r="D617" s="21" t="s">
        <v>296</v>
      </c>
      <c r="E617" s="23"/>
    </row>
    <row r="618" spans="1:5" ht="20" customHeight="1">
      <c r="A618" s="19" t="s">
        <v>1373</v>
      </c>
      <c r="B618" s="20" t="s">
        <v>1374</v>
      </c>
      <c r="C618" s="21" t="s">
        <v>162910</v>
      </c>
      <c r="D618" s="21" t="s">
        <v>345</v>
      </c>
      <c r="E618" s="23"/>
    </row>
    <row r="619" spans="1:5" ht="20" customHeight="1">
      <c r="A619" s="19" t="s">
        <v>1375</v>
      </c>
      <c r="B619" s="20" t="s">
        <v>1374</v>
      </c>
      <c r="C619" s="21" t="s">
        <v>162910</v>
      </c>
      <c r="D619" s="21" t="s">
        <v>345</v>
      </c>
      <c r="E619" s="23"/>
    </row>
    <row r="620" spans="1:5" ht="20" customHeight="1">
      <c r="A620" s="19" t="s">
        <v>1376</v>
      </c>
      <c r="B620" s="20" t="s">
        <v>1377</v>
      </c>
      <c r="C620" s="21" t="s">
        <v>162850</v>
      </c>
      <c r="D620" s="21" t="s">
        <v>345</v>
      </c>
      <c r="E620" s="23"/>
    </row>
    <row r="621" spans="1:5" ht="20" customHeight="1">
      <c r="A621" s="19" t="s">
        <v>1378</v>
      </c>
      <c r="B621" s="20" t="s">
        <v>1379</v>
      </c>
      <c r="C621" s="22">
        <v>71</v>
      </c>
      <c r="D621" s="21" t="s">
        <v>345</v>
      </c>
      <c r="E621" s="23"/>
    </row>
    <row r="622" spans="1:5" ht="20" customHeight="1">
      <c r="A622" s="19" t="s">
        <v>1380</v>
      </c>
      <c r="B622" s="20" t="s">
        <v>1379</v>
      </c>
      <c r="C622" s="22">
        <v>71</v>
      </c>
      <c r="D622" s="21" t="s">
        <v>345</v>
      </c>
      <c r="E622" s="23"/>
    </row>
    <row r="623" spans="1:5" ht="20" customHeight="1">
      <c r="A623" s="19" t="s">
        <v>1381</v>
      </c>
      <c r="B623" s="20" t="s">
        <v>1382</v>
      </c>
      <c r="C623" s="21" t="s">
        <v>162704</v>
      </c>
      <c r="D623" s="21" t="s">
        <v>345</v>
      </c>
      <c r="E623" s="23"/>
    </row>
    <row r="624" spans="1:5" ht="20" customHeight="1">
      <c r="A624" s="19" t="s">
        <v>1383</v>
      </c>
      <c r="B624" s="20" t="s">
        <v>1384</v>
      </c>
      <c r="C624" s="22">
        <v>100</v>
      </c>
      <c r="D624" s="21" t="s">
        <v>296</v>
      </c>
      <c r="E624" s="23"/>
    </row>
    <row r="625" spans="1:5" ht="20" customHeight="1">
      <c r="A625" s="19" t="s">
        <v>1385</v>
      </c>
      <c r="B625" s="20" t="s">
        <v>1386</v>
      </c>
      <c r="C625" s="22">
        <v>100</v>
      </c>
      <c r="D625" s="21" t="s">
        <v>296</v>
      </c>
      <c r="E625" s="23"/>
    </row>
    <row r="626" spans="1:5" ht="20" customHeight="1">
      <c r="A626" s="19" t="s">
        <v>1387</v>
      </c>
      <c r="B626" s="20" t="s">
        <v>1388</v>
      </c>
      <c r="C626" s="21" t="s">
        <v>162911</v>
      </c>
      <c r="D626" s="21" t="s">
        <v>345</v>
      </c>
      <c r="E626" s="23"/>
    </row>
    <row r="627" spans="1:5" ht="20" customHeight="1">
      <c r="A627" s="19" t="s">
        <v>1389</v>
      </c>
      <c r="B627" s="20" t="s">
        <v>1390</v>
      </c>
      <c r="C627" s="21" t="s">
        <v>162912</v>
      </c>
      <c r="D627" s="21" t="s">
        <v>345</v>
      </c>
      <c r="E627" s="23"/>
    </row>
    <row r="628" spans="1:5" ht="20" customHeight="1">
      <c r="A628" s="19" t="s">
        <v>1391</v>
      </c>
      <c r="B628" s="20" t="s">
        <v>1390</v>
      </c>
      <c r="C628" s="21" t="s">
        <v>162912</v>
      </c>
      <c r="D628" s="21" t="s">
        <v>345</v>
      </c>
      <c r="E628" s="23"/>
    </row>
    <row r="629" spans="1:5" ht="20" customHeight="1">
      <c r="A629" s="19" t="s">
        <v>1392</v>
      </c>
      <c r="B629" s="20" t="s">
        <v>1393</v>
      </c>
      <c r="C629" s="22">
        <v>100</v>
      </c>
      <c r="D629" s="21" t="s">
        <v>296</v>
      </c>
      <c r="E629" s="23"/>
    </row>
    <row r="630" spans="1:5" ht="20" customHeight="1">
      <c r="A630" s="19" t="s">
        <v>1394</v>
      </c>
      <c r="B630" s="20" t="s">
        <v>1395</v>
      </c>
      <c r="C630" s="22">
        <v>100</v>
      </c>
      <c r="D630" s="21" t="s">
        <v>296</v>
      </c>
      <c r="E630" s="23"/>
    </row>
    <row r="631" spans="1:5" ht="20" customHeight="1">
      <c r="A631" s="19" t="s">
        <v>1396</v>
      </c>
      <c r="B631" s="20" t="s">
        <v>1397</v>
      </c>
      <c r="C631" s="21" t="s">
        <v>162853</v>
      </c>
      <c r="D631" s="21" t="s">
        <v>345</v>
      </c>
      <c r="E631" s="23"/>
    </row>
    <row r="632" spans="1:5" ht="20" customHeight="1">
      <c r="A632" s="19" t="s">
        <v>1398</v>
      </c>
      <c r="B632" s="20" t="s">
        <v>1397</v>
      </c>
      <c r="C632" s="21" t="s">
        <v>162853</v>
      </c>
      <c r="D632" s="21" t="s">
        <v>345</v>
      </c>
      <c r="E632" s="23"/>
    </row>
    <row r="633" spans="1:5" ht="20" customHeight="1">
      <c r="A633" s="19" t="s">
        <v>1399</v>
      </c>
      <c r="B633" s="20" t="s">
        <v>1400</v>
      </c>
      <c r="C633" s="21" t="s">
        <v>162778</v>
      </c>
      <c r="D633" s="21" t="s">
        <v>296</v>
      </c>
      <c r="E633" s="23"/>
    </row>
    <row r="634" spans="1:5" ht="20" customHeight="1">
      <c r="A634" s="19" t="s">
        <v>1401</v>
      </c>
      <c r="B634" s="20" t="s">
        <v>1402</v>
      </c>
      <c r="C634" s="22">
        <v>3</v>
      </c>
      <c r="D634" s="21" t="s">
        <v>345</v>
      </c>
      <c r="E634" s="23"/>
    </row>
    <row r="635" spans="1:5" ht="20" customHeight="1">
      <c r="A635" s="19" t="s">
        <v>1403</v>
      </c>
      <c r="B635" s="24">
        <v>100</v>
      </c>
      <c r="C635" s="21" t="s">
        <v>162803</v>
      </c>
      <c r="D635" s="21" t="s">
        <v>296</v>
      </c>
      <c r="E635" s="23"/>
    </row>
    <row r="636" spans="1:5" ht="20" customHeight="1">
      <c r="A636" s="19" t="s">
        <v>1404</v>
      </c>
      <c r="B636" s="20" t="s">
        <v>1405</v>
      </c>
      <c r="C636" s="21" t="s">
        <v>162913</v>
      </c>
      <c r="D636" s="21" t="s">
        <v>345</v>
      </c>
      <c r="E636" s="23"/>
    </row>
    <row r="637" spans="1:5" ht="20" customHeight="1">
      <c r="A637" s="19" t="s">
        <v>1406</v>
      </c>
      <c r="B637" s="20" t="s">
        <v>1407</v>
      </c>
      <c r="C637" s="21" t="s">
        <v>162914</v>
      </c>
      <c r="D637" s="21" t="s">
        <v>345</v>
      </c>
      <c r="E637" s="23"/>
    </row>
    <row r="638" spans="1:5" ht="20" customHeight="1">
      <c r="A638" s="19" t="s">
        <v>1408</v>
      </c>
      <c r="B638" s="20" t="s">
        <v>1409</v>
      </c>
      <c r="C638" s="22">
        <v>100</v>
      </c>
      <c r="D638" s="21" t="s">
        <v>296</v>
      </c>
      <c r="E638" s="23"/>
    </row>
    <row r="639" spans="1:5" ht="20" customHeight="1">
      <c r="A639" s="19" t="s">
        <v>1410</v>
      </c>
      <c r="B639" s="20" t="s">
        <v>1411</v>
      </c>
      <c r="C639" s="21" t="s">
        <v>14609</v>
      </c>
      <c r="D639" s="21" t="s">
        <v>345</v>
      </c>
      <c r="E639" s="23"/>
    </row>
    <row r="640" spans="1:5" ht="20" customHeight="1">
      <c r="A640" s="19" t="s">
        <v>1412</v>
      </c>
      <c r="B640" s="20" t="s">
        <v>1413</v>
      </c>
      <c r="C640" s="21" t="s">
        <v>162915</v>
      </c>
      <c r="D640" s="21" t="s">
        <v>345</v>
      </c>
      <c r="E640" s="23"/>
    </row>
    <row r="641" spans="1:5" ht="20" customHeight="1">
      <c r="A641" s="19" t="s">
        <v>1414</v>
      </c>
      <c r="B641" s="20" t="s">
        <v>1415</v>
      </c>
      <c r="C641" s="21" t="s">
        <v>162916</v>
      </c>
      <c r="D641" s="21" t="s">
        <v>345</v>
      </c>
      <c r="E641" s="23"/>
    </row>
    <row r="642" spans="1:5" ht="20" customHeight="1">
      <c r="A642" s="19" t="s">
        <v>1416</v>
      </c>
      <c r="B642" s="24">
        <v>100</v>
      </c>
      <c r="C642" s="21" t="s">
        <v>162917</v>
      </c>
      <c r="D642" s="21" t="s">
        <v>345</v>
      </c>
      <c r="E642" s="23"/>
    </row>
    <row r="643" spans="1:5" ht="20" customHeight="1">
      <c r="A643" s="19" t="s">
        <v>1417</v>
      </c>
      <c r="B643" s="24">
        <v>100</v>
      </c>
      <c r="C643" s="21" t="s">
        <v>162917</v>
      </c>
      <c r="D643" s="21" t="s">
        <v>345</v>
      </c>
      <c r="E643" s="23"/>
    </row>
    <row r="644" spans="1:5" ht="20" customHeight="1">
      <c r="A644" s="19" t="s">
        <v>1418</v>
      </c>
      <c r="B644" s="24">
        <v>100</v>
      </c>
      <c r="C644" s="21" t="s">
        <v>162917</v>
      </c>
      <c r="D644" s="21" t="s">
        <v>345</v>
      </c>
      <c r="E644" s="23"/>
    </row>
    <row r="645" spans="1:5" ht="20" customHeight="1">
      <c r="A645" s="19" t="s">
        <v>1419</v>
      </c>
      <c r="B645" s="20" t="s">
        <v>1420</v>
      </c>
      <c r="C645" s="22">
        <v>100</v>
      </c>
      <c r="D645" s="21" t="s">
        <v>296</v>
      </c>
      <c r="E645" s="23"/>
    </row>
    <row r="646" spans="1:5" ht="20" customHeight="1">
      <c r="A646" s="19" t="s">
        <v>1421</v>
      </c>
      <c r="B646" s="20" t="s">
        <v>1422</v>
      </c>
      <c r="C646" s="22">
        <v>100</v>
      </c>
      <c r="D646" s="21" t="s">
        <v>296</v>
      </c>
      <c r="E646" s="23"/>
    </row>
    <row r="647" spans="1:5" ht="20" customHeight="1">
      <c r="A647" s="19" t="s">
        <v>1423</v>
      </c>
      <c r="B647" s="20" t="s">
        <v>1424</v>
      </c>
      <c r="C647" s="21" t="s">
        <v>162918</v>
      </c>
      <c r="D647" s="21" t="s">
        <v>345</v>
      </c>
      <c r="E647" s="23"/>
    </row>
    <row r="648" spans="1:5" ht="20" customHeight="1">
      <c r="A648" s="19" t="s">
        <v>1425</v>
      </c>
      <c r="B648" s="20" t="s">
        <v>1426</v>
      </c>
      <c r="C648" s="21" t="s">
        <v>162919</v>
      </c>
      <c r="D648" s="21" t="s">
        <v>345</v>
      </c>
      <c r="E648" s="23"/>
    </row>
    <row r="649" spans="1:5" ht="20" customHeight="1">
      <c r="A649" s="19" t="s">
        <v>1427</v>
      </c>
      <c r="B649" s="20" t="s">
        <v>1428</v>
      </c>
      <c r="C649" s="21" t="s">
        <v>231</v>
      </c>
      <c r="D649" s="21" t="s">
        <v>345</v>
      </c>
      <c r="E649" s="23"/>
    </row>
    <row r="650" spans="1:5" ht="20" customHeight="1">
      <c r="A650" s="19" t="s">
        <v>1429</v>
      </c>
      <c r="B650" s="20" t="s">
        <v>1430</v>
      </c>
      <c r="C650" s="22">
        <v>100</v>
      </c>
      <c r="D650" s="21" t="s">
        <v>296</v>
      </c>
      <c r="E650" s="23"/>
    </row>
    <row r="651" spans="1:5" ht="20" customHeight="1">
      <c r="A651" s="19" t="s">
        <v>1431</v>
      </c>
      <c r="B651" s="20" t="s">
        <v>1432</v>
      </c>
      <c r="C651" s="21" t="s">
        <v>162920</v>
      </c>
      <c r="D651" s="21" t="s">
        <v>296</v>
      </c>
      <c r="E651" s="23"/>
    </row>
    <row r="652" spans="1:5" ht="20" customHeight="1">
      <c r="A652" s="19" t="s">
        <v>1433</v>
      </c>
      <c r="B652" s="20" t="s">
        <v>1434</v>
      </c>
      <c r="C652" s="21" t="s">
        <v>162921</v>
      </c>
      <c r="D652" s="21" t="s">
        <v>296</v>
      </c>
      <c r="E652" s="23"/>
    </row>
    <row r="653" spans="1:5" ht="20" customHeight="1">
      <c r="A653" s="19" t="s">
        <v>1435</v>
      </c>
      <c r="B653" s="20" t="s">
        <v>1436</v>
      </c>
      <c r="C653" s="21" t="s">
        <v>162841</v>
      </c>
      <c r="D653" s="21" t="s">
        <v>345</v>
      </c>
      <c r="E653" s="23"/>
    </row>
    <row r="654" spans="1:5" ht="20" customHeight="1">
      <c r="A654" s="19" t="s">
        <v>1437</v>
      </c>
      <c r="B654" s="20" t="s">
        <v>1436</v>
      </c>
      <c r="C654" s="21" t="s">
        <v>162841</v>
      </c>
      <c r="D654" s="21" t="s">
        <v>345</v>
      </c>
      <c r="E654" s="23"/>
    </row>
    <row r="655" spans="1:5" ht="20" customHeight="1">
      <c r="A655" s="19" t="s">
        <v>1438</v>
      </c>
      <c r="B655" s="20" t="s">
        <v>1436</v>
      </c>
      <c r="C655" s="21" t="s">
        <v>162841</v>
      </c>
      <c r="D655" s="21" t="s">
        <v>345</v>
      </c>
      <c r="E655" s="23"/>
    </row>
    <row r="656" spans="1:5" ht="20" customHeight="1">
      <c r="A656" s="19" t="s">
        <v>1439</v>
      </c>
      <c r="B656" s="20" t="s">
        <v>1440</v>
      </c>
      <c r="C656" s="21" t="s">
        <v>162670</v>
      </c>
      <c r="D656" s="21" t="s">
        <v>345</v>
      </c>
      <c r="E656" s="23"/>
    </row>
    <row r="657" spans="1:5" ht="20" customHeight="1">
      <c r="A657" s="19" t="s">
        <v>1441</v>
      </c>
      <c r="B657" s="20" t="s">
        <v>1442</v>
      </c>
      <c r="C657" s="21" t="s">
        <v>162922</v>
      </c>
      <c r="D657" s="21" t="s">
        <v>345</v>
      </c>
      <c r="E657" s="23"/>
    </row>
    <row r="658" spans="1:5" ht="20" customHeight="1">
      <c r="A658" s="19" t="s">
        <v>1443</v>
      </c>
      <c r="B658" s="20" t="s">
        <v>1442</v>
      </c>
      <c r="C658" s="21" t="s">
        <v>162922</v>
      </c>
      <c r="D658" s="21" t="s">
        <v>345</v>
      </c>
      <c r="E658" s="23"/>
    </row>
    <row r="659" spans="1:5" ht="20" customHeight="1">
      <c r="A659" s="19" t="s">
        <v>1444</v>
      </c>
      <c r="B659" s="20" t="s">
        <v>1442</v>
      </c>
      <c r="C659" s="21" t="s">
        <v>162922</v>
      </c>
      <c r="D659" s="21" t="s">
        <v>345</v>
      </c>
      <c r="E659" s="23"/>
    </row>
    <row r="660" spans="1:5" ht="20" customHeight="1">
      <c r="A660" s="19" t="s">
        <v>1445</v>
      </c>
      <c r="B660" s="20" t="s">
        <v>1446</v>
      </c>
      <c r="C660" s="21" t="s">
        <v>162923</v>
      </c>
      <c r="D660" s="21" t="s">
        <v>345</v>
      </c>
      <c r="E660" s="23"/>
    </row>
    <row r="661" spans="1:5" ht="20" customHeight="1">
      <c r="A661" s="19" t="s">
        <v>1447</v>
      </c>
      <c r="B661" s="20" t="s">
        <v>1448</v>
      </c>
      <c r="C661" s="21" t="s">
        <v>162924</v>
      </c>
      <c r="D661" s="21" t="s">
        <v>345</v>
      </c>
      <c r="E661" s="23"/>
    </row>
    <row r="662" spans="1:5" ht="20" customHeight="1">
      <c r="A662" s="19" t="s">
        <v>1449</v>
      </c>
      <c r="B662" s="20" t="s">
        <v>1450</v>
      </c>
      <c r="C662" s="21" t="s">
        <v>162671</v>
      </c>
      <c r="D662" s="21" t="s">
        <v>296</v>
      </c>
      <c r="E662" s="23"/>
    </row>
    <row r="663" spans="1:5" ht="20" customHeight="1">
      <c r="A663" s="19" t="s">
        <v>1451</v>
      </c>
      <c r="B663" s="20" t="s">
        <v>1452</v>
      </c>
      <c r="C663" s="22">
        <v>100</v>
      </c>
      <c r="D663" s="21" t="s">
        <v>296</v>
      </c>
      <c r="E663" s="23"/>
    </row>
    <row r="664" spans="1:5" ht="20" customHeight="1">
      <c r="A664" s="19" t="s">
        <v>1453</v>
      </c>
      <c r="B664" s="20" t="s">
        <v>1454</v>
      </c>
      <c r="C664" s="21" t="s">
        <v>162925</v>
      </c>
      <c r="D664" s="21" t="s">
        <v>345</v>
      </c>
      <c r="E664" s="23"/>
    </row>
    <row r="665" spans="1:5" ht="20" customHeight="1">
      <c r="A665" s="19" t="s">
        <v>1455</v>
      </c>
      <c r="B665" s="20" t="s">
        <v>1454</v>
      </c>
      <c r="C665" s="21" t="s">
        <v>162925</v>
      </c>
      <c r="D665" s="21" t="s">
        <v>345</v>
      </c>
      <c r="E665" s="23"/>
    </row>
    <row r="666" spans="1:5" ht="20" customHeight="1">
      <c r="A666" s="19" t="s">
        <v>1456</v>
      </c>
      <c r="B666" s="20" t="s">
        <v>1457</v>
      </c>
      <c r="C666" s="21" t="s">
        <v>14612</v>
      </c>
      <c r="D666" s="21" t="s">
        <v>345</v>
      </c>
      <c r="E666" s="23"/>
    </row>
    <row r="667" spans="1:5" ht="20" customHeight="1">
      <c r="A667" s="19" t="s">
        <v>1458</v>
      </c>
      <c r="B667" s="20" t="s">
        <v>1459</v>
      </c>
      <c r="C667" s="21" t="s">
        <v>162763</v>
      </c>
      <c r="D667" s="21" t="s">
        <v>345</v>
      </c>
      <c r="E667" s="23"/>
    </row>
    <row r="668" spans="1:5" ht="20" customHeight="1">
      <c r="A668" s="19" t="s">
        <v>1460</v>
      </c>
      <c r="B668" s="20" t="s">
        <v>1461</v>
      </c>
      <c r="C668" s="22">
        <v>82</v>
      </c>
      <c r="D668" s="21" t="s">
        <v>345</v>
      </c>
      <c r="E668" s="23"/>
    </row>
    <row r="669" spans="1:5" ht="20" customHeight="1">
      <c r="A669" s="19" t="s">
        <v>1462</v>
      </c>
      <c r="B669" s="20" t="s">
        <v>1463</v>
      </c>
      <c r="C669" s="21" t="s">
        <v>162664</v>
      </c>
      <c r="D669" s="21" t="s">
        <v>296</v>
      </c>
      <c r="E669" s="23"/>
    </row>
    <row r="670" spans="1:5" ht="20" customHeight="1">
      <c r="A670" s="19" t="s">
        <v>1464</v>
      </c>
      <c r="B670" s="20" t="s">
        <v>1465</v>
      </c>
      <c r="C670" s="21" t="s">
        <v>162884</v>
      </c>
      <c r="D670" s="21" t="s">
        <v>345</v>
      </c>
      <c r="E670" s="23"/>
    </row>
    <row r="671" spans="1:5" ht="20" customHeight="1">
      <c r="A671" s="19" t="s">
        <v>1466</v>
      </c>
      <c r="B671" s="20" t="s">
        <v>1467</v>
      </c>
      <c r="C671" s="21" t="s">
        <v>162926</v>
      </c>
      <c r="D671" s="21" t="s">
        <v>345</v>
      </c>
      <c r="E671" s="23"/>
    </row>
    <row r="672" spans="1:5" ht="20" customHeight="1">
      <c r="A672" s="19" t="s">
        <v>1468</v>
      </c>
      <c r="B672" s="20" t="s">
        <v>1467</v>
      </c>
      <c r="C672" s="21" t="s">
        <v>162926</v>
      </c>
      <c r="D672" s="21" t="s">
        <v>345</v>
      </c>
      <c r="E672" s="23"/>
    </row>
    <row r="673" spans="1:5" ht="20" customHeight="1">
      <c r="A673" s="19" t="s">
        <v>1469</v>
      </c>
      <c r="B673" s="20" t="s">
        <v>1467</v>
      </c>
      <c r="C673" s="21" t="s">
        <v>162926</v>
      </c>
      <c r="D673" s="21" t="s">
        <v>345</v>
      </c>
      <c r="E673" s="23"/>
    </row>
    <row r="674" spans="1:5" ht="20" customHeight="1">
      <c r="A674" s="19" t="s">
        <v>1470</v>
      </c>
      <c r="B674" s="20" t="s">
        <v>1471</v>
      </c>
      <c r="C674" s="21" t="s">
        <v>162927</v>
      </c>
      <c r="D674" s="21" t="s">
        <v>345</v>
      </c>
      <c r="E674" s="23"/>
    </row>
    <row r="675" spans="1:5" ht="20" customHeight="1">
      <c r="A675" s="19" t="s">
        <v>1472</v>
      </c>
      <c r="B675" s="20" t="s">
        <v>1471</v>
      </c>
      <c r="C675" s="21" t="s">
        <v>162927</v>
      </c>
      <c r="D675" s="21" t="s">
        <v>345</v>
      </c>
      <c r="E675" s="23"/>
    </row>
    <row r="676" spans="1:5" ht="20" customHeight="1">
      <c r="A676" s="19" t="s">
        <v>1473</v>
      </c>
      <c r="B676" s="20" t="s">
        <v>1474</v>
      </c>
      <c r="C676" s="21" t="s">
        <v>162928</v>
      </c>
      <c r="D676" s="21" t="s">
        <v>345</v>
      </c>
      <c r="E676" s="23"/>
    </row>
    <row r="677" spans="1:5" ht="20" customHeight="1">
      <c r="A677" s="19" t="s">
        <v>1475</v>
      </c>
      <c r="B677" s="20" t="s">
        <v>1476</v>
      </c>
      <c r="C677" s="22">
        <v>74</v>
      </c>
      <c r="D677" s="21" t="s">
        <v>345</v>
      </c>
      <c r="E677" s="23"/>
    </row>
    <row r="678" spans="1:5" ht="20" customHeight="1">
      <c r="A678" s="19" t="s">
        <v>1477</v>
      </c>
      <c r="B678" s="20" t="s">
        <v>1478</v>
      </c>
      <c r="C678" s="21" t="s">
        <v>162929</v>
      </c>
      <c r="D678" s="21" t="s">
        <v>345</v>
      </c>
      <c r="E678" s="23"/>
    </row>
    <row r="679" spans="1:5" ht="20" customHeight="1">
      <c r="A679" s="19" t="s">
        <v>1479</v>
      </c>
      <c r="B679" s="20" t="s">
        <v>1480</v>
      </c>
      <c r="C679" s="21" t="s">
        <v>162715</v>
      </c>
      <c r="D679" s="21" t="s">
        <v>345</v>
      </c>
      <c r="E679" s="23"/>
    </row>
    <row r="680" spans="1:5" ht="20" customHeight="1">
      <c r="A680" s="19" t="s">
        <v>1481</v>
      </c>
      <c r="B680" s="20" t="s">
        <v>1482</v>
      </c>
      <c r="C680" s="21" t="s">
        <v>162930</v>
      </c>
      <c r="D680" s="21" t="s">
        <v>345</v>
      </c>
      <c r="E680" s="23"/>
    </row>
    <row r="681" spans="1:5" ht="20" customHeight="1">
      <c r="A681" s="19" t="s">
        <v>1483</v>
      </c>
      <c r="B681" s="20" t="s">
        <v>1482</v>
      </c>
      <c r="C681" s="21" t="s">
        <v>162930</v>
      </c>
      <c r="D681" s="21" t="s">
        <v>345</v>
      </c>
      <c r="E681" s="23"/>
    </row>
    <row r="682" spans="1:5" ht="20" customHeight="1">
      <c r="A682" s="19" t="s">
        <v>1484</v>
      </c>
      <c r="B682" s="20" t="s">
        <v>1485</v>
      </c>
      <c r="C682" s="21" t="s">
        <v>162742</v>
      </c>
      <c r="D682" s="21" t="s">
        <v>345</v>
      </c>
      <c r="E682" s="23"/>
    </row>
    <row r="683" spans="1:5" ht="20" customHeight="1">
      <c r="A683" s="19" t="s">
        <v>1486</v>
      </c>
      <c r="B683" s="20" t="s">
        <v>1487</v>
      </c>
      <c r="C683" s="21" t="s">
        <v>162884</v>
      </c>
      <c r="D683" s="21" t="s">
        <v>345</v>
      </c>
      <c r="E683" s="23"/>
    </row>
    <row r="684" spans="1:5" ht="20" customHeight="1">
      <c r="A684" s="19" t="s">
        <v>1488</v>
      </c>
      <c r="B684" s="20" t="s">
        <v>1489</v>
      </c>
      <c r="C684" s="21" t="s">
        <v>162931</v>
      </c>
      <c r="D684" s="21" t="s">
        <v>345</v>
      </c>
      <c r="E684" s="23"/>
    </row>
    <row r="685" spans="1:5" ht="20" customHeight="1">
      <c r="A685" s="19" t="s">
        <v>1490</v>
      </c>
      <c r="B685" s="20" t="s">
        <v>1491</v>
      </c>
      <c r="C685" s="21" t="s">
        <v>162671</v>
      </c>
      <c r="D685" s="21" t="s">
        <v>296</v>
      </c>
      <c r="E685" s="23"/>
    </row>
    <row r="686" spans="1:5" ht="20" customHeight="1">
      <c r="A686" s="19" t="s">
        <v>1492</v>
      </c>
      <c r="B686" s="20" t="s">
        <v>1491</v>
      </c>
      <c r="C686" s="21" t="s">
        <v>162671</v>
      </c>
      <c r="D686" s="21" t="s">
        <v>296</v>
      </c>
      <c r="E686" s="23"/>
    </row>
    <row r="687" spans="1:5" ht="20" customHeight="1">
      <c r="A687" s="19" t="s">
        <v>1493</v>
      </c>
      <c r="B687" s="20" t="s">
        <v>1494</v>
      </c>
      <c r="C687" s="21" t="s">
        <v>162932</v>
      </c>
      <c r="D687" s="21" t="s">
        <v>345</v>
      </c>
      <c r="E687" s="23"/>
    </row>
    <row r="688" spans="1:5" ht="20" customHeight="1">
      <c r="A688" s="19" t="s">
        <v>1495</v>
      </c>
      <c r="B688" s="20" t="s">
        <v>1496</v>
      </c>
      <c r="C688" s="21" t="s">
        <v>162933</v>
      </c>
      <c r="D688" s="21" t="s">
        <v>139</v>
      </c>
      <c r="E688" s="23"/>
    </row>
    <row r="689" spans="1:5" ht="20" customHeight="1">
      <c r="A689" s="19" t="s">
        <v>1497</v>
      </c>
      <c r="B689" s="20" t="s">
        <v>1498</v>
      </c>
      <c r="C689" s="22">
        <v>100</v>
      </c>
      <c r="D689" s="21" t="s">
        <v>296</v>
      </c>
      <c r="E689" s="23"/>
    </row>
    <row r="690" spans="1:5" ht="20" customHeight="1">
      <c r="A690" s="19" t="s">
        <v>1499</v>
      </c>
      <c r="B690" s="20" t="s">
        <v>1498</v>
      </c>
      <c r="C690" s="22">
        <v>100</v>
      </c>
      <c r="D690" s="21" t="s">
        <v>296</v>
      </c>
      <c r="E690" s="23"/>
    </row>
    <row r="691" spans="1:5" ht="20" customHeight="1">
      <c r="A691" s="19" t="s">
        <v>1500</v>
      </c>
      <c r="B691" s="20" t="s">
        <v>1501</v>
      </c>
      <c r="C691" s="22">
        <v>100</v>
      </c>
      <c r="D691" s="21" t="s">
        <v>296</v>
      </c>
      <c r="E691" s="23"/>
    </row>
    <row r="692" spans="1:5" ht="20" customHeight="1">
      <c r="A692" s="19" t="s">
        <v>1502</v>
      </c>
      <c r="B692" s="20" t="s">
        <v>1503</v>
      </c>
      <c r="C692" s="21" t="s">
        <v>162934</v>
      </c>
      <c r="D692" s="21" t="s">
        <v>345</v>
      </c>
      <c r="E692" s="23"/>
    </row>
    <row r="693" spans="1:5" ht="20" customHeight="1">
      <c r="A693" s="19" t="s">
        <v>1504</v>
      </c>
      <c r="B693" s="20" t="s">
        <v>1505</v>
      </c>
      <c r="C693" s="21" t="s">
        <v>162935</v>
      </c>
      <c r="D693" s="21" t="s">
        <v>345</v>
      </c>
      <c r="E693" s="23"/>
    </row>
    <row r="694" spans="1:5" ht="20" customHeight="1">
      <c r="A694" s="19" t="s">
        <v>1506</v>
      </c>
      <c r="B694" s="20" t="s">
        <v>1507</v>
      </c>
      <c r="C694" s="22">
        <v>83</v>
      </c>
      <c r="D694" s="21" t="s">
        <v>345</v>
      </c>
      <c r="E694" s="23"/>
    </row>
    <row r="695" spans="1:5" ht="20" customHeight="1">
      <c r="A695" s="19" t="s">
        <v>1508</v>
      </c>
      <c r="B695" s="20" t="s">
        <v>1507</v>
      </c>
      <c r="C695" s="22">
        <v>83</v>
      </c>
      <c r="D695" s="21" t="s">
        <v>345</v>
      </c>
      <c r="E695" s="23"/>
    </row>
    <row r="696" spans="1:5" ht="20" customHeight="1">
      <c r="A696" s="19" t="s">
        <v>1509</v>
      </c>
      <c r="B696" s="20" t="s">
        <v>1507</v>
      </c>
      <c r="C696" s="22">
        <v>83</v>
      </c>
      <c r="D696" s="21" t="s">
        <v>345</v>
      </c>
      <c r="E696" s="23"/>
    </row>
    <row r="697" spans="1:5" ht="20" customHeight="1">
      <c r="A697" s="19" t="s">
        <v>1510</v>
      </c>
      <c r="B697" s="20" t="s">
        <v>1507</v>
      </c>
      <c r="C697" s="22">
        <v>83</v>
      </c>
      <c r="D697" s="21" t="s">
        <v>345</v>
      </c>
      <c r="E697" s="23"/>
    </row>
    <row r="698" spans="1:5" ht="20" customHeight="1">
      <c r="A698" s="19" t="s">
        <v>1511</v>
      </c>
      <c r="B698" s="20" t="s">
        <v>1512</v>
      </c>
      <c r="C698" s="21" t="s">
        <v>194</v>
      </c>
      <c r="D698" s="21" t="s">
        <v>345</v>
      </c>
      <c r="E698" s="23"/>
    </row>
    <row r="699" spans="1:5" ht="20" customHeight="1">
      <c r="A699" s="19" t="s">
        <v>1513</v>
      </c>
      <c r="B699" s="20" t="s">
        <v>99</v>
      </c>
      <c r="C699" s="21" t="s">
        <v>162664</v>
      </c>
      <c r="D699" s="21" t="s">
        <v>296</v>
      </c>
      <c r="E699" s="23"/>
    </row>
    <row r="700" spans="1:5" ht="20" customHeight="1">
      <c r="A700" s="19" t="s">
        <v>1514</v>
      </c>
      <c r="B700" s="20" t="s">
        <v>99</v>
      </c>
      <c r="C700" s="21" t="s">
        <v>162664</v>
      </c>
      <c r="D700" s="21" t="s">
        <v>296</v>
      </c>
      <c r="E700" s="23"/>
    </row>
    <row r="701" spans="1:5" ht="20" customHeight="1">
      <c r="A701" s="19" t="s">
        <v>1515</v>
      </c>
      <c r="B701" s="20" t="s">
        <v>1516</v>
      </c>
      <c r="C701" s="22">
        <v>27</v>
      </c>
      <c r="D701" s="21" t="s">
        <v>345</v>
      </c>
      <c r="E701" s="23"/>
    </row>
    <row r="702" spans="1:5" ht="20" customHeight="1">
      <c r="A702" s="19" t="s">
        <v>1517</v>
      </c>
      <c r="B702" s="20" t="s">
        <v>1518</v>
      </c>
      <c r="C702" s="22">
        <v>100</v>
      </c>
      <c r="D702" s="21" t="s">
        <v>296</v>
      </c>
      <c r="E702" s="23"/>
    </row>
    <row r="703" spans="1:5" ht="20" customHeight="1">
      <c r="A703" s="19" t="s">
        <v>1519</v>
      </c>
      <c r="B703" s="20" t="s">
        <v>1520</v>
      </c>
      <c r="C703" s="21" t="s">
        <v>162936</v>
      </c>
      <c r="D703" s="21" t="s">
        <v>345</v>
      </c>
      <c r="E703" s="23"/>
    </row>
    <row r="704" spans="1:5" ht="20" customHeight="1">
      <c r="A704" s="19" t="s">
        <v>1521</v>
      </c>
      <c r="B704" s="20" t="s">
        <v>1522</v>
      </c>
      <c r="C704" s="21" t="s">
        <v>162720</v>
      </c>
      <c r="D704" s="21" t="s">
        <v>345</v>
      </c>
      <c r="E704" s="23"/>
    </row>
    <row r="705" spans="1:5" ht="20" customHeight="1">
      <c r="A705" s="19" t="s">
        <v>1523</v>
      </c>
      <c r="B705" s="20" t="s">
        <v>1524</v>
      </c>
      <c r="C705" s="21" t="s">
        <v>162937</v>
      </c>
      <c r="D705" s="21" t="s">
        <v>345</v>
      </c>
      <c r="E705" s="23"/>
    </row>
    <row r="706" spans="1:5" ht="20" customHeight="1">
      <c r="A706" s="19" t="s">
        <v>1525</v>
      </c>
      <c r="B706" s="20" t="s">
        <v>1526</v>
      </c>
      <c r="C706" s="21" t="s">
        <v>162746</v>
      </c>
      <c r="D706" s="21" t="s">
        <v>345</v>
      </c>
      <c r="E706" s="23"/>
    </row>
    <row r="707" spans="1:5" ht="20" customHeight="1">
      <c r="A707" s="19" t="s">
        <v>1527</v>
      </c>
      <c r="B707" s="20" t="s">
        <v>1526</v>
      </c>
      <c r="C707" s="21" t="s">
        <v>162746</v>
      </c>
      <c r="D707" s="21" t="s">
        <v>345</v>
      </c>
      <c r="E707" s="23"/>
    </row>
    <row r="708" spans="1:5" ht="20" customHeight="1">
      <c r="A708" s="19" t="s">
        <v>1528</v>
      </c>
      <c r="B708" s="20" t="s">
        <v>1529</v>
      </c>
      <c r="C708" s="21" t="s">
        <v>162738</v>
      </c>
      <c r="D708" s="21" t="s">
        <v>345</v>
      </c>
      <c r="E708" s="23"/>
    </row>
    <row r="709" spans="1:5" ht="20" customHeight="1">
      <c r="A709" s="19" t="s">
        <v>1530</v>
      </c>
      <c r="B709" s="20" t="s">
        <v>1531</v>
      </c>
      <c r="C709" s="21" t="s">
        <v>162664</v>
      </c>
      <c r="D709" s="21" t="s">
        <v>296</v>
      </c>
      <c r="E709" s="23"/>
    </row>
    <row r="710" spans="1:5" ht="20" customHeight="1">
      <c r="A710" s="19" t="s">
        <v>1532</v>
      </c>
      <c r="B710" s="20" t="s">
        <v>1531</v>
      </c>
      <c r="C710" s="21" t="s">
        <v>162664</v>
      </c>
      <c r="D710" s="21" t="s">
        <v>296</v>
      </c>
      <c r="E710" s="23"/>
    </row>
    <row r="711" spans="1:5" ht="20" customHeight="1">
      <c r="A711" s="19" t="s">
        <v>1533</v>
      </c>
      <c r="B711" s="20" t="s">
        <v>1534</v>
      </c>
      <c r="C711" s="21" t="s">
        <v>162938</v>
      </c>
      <c r="D711" s="21" t="s">
        <v>345</v>
      </c>
      <c r="E711" s="23"/>
    </row>
    <row r="712" spans="1:5" ht="20" customHeight="1">
      <c r="A712" s="19" t="s">
        <v>1535</v>
      </c>
      <c r="B712" s="20" t="s">
        <v>1536</v>
      </c>
      <c r="C712" s="22">
        <v>48</v>
      </c>
      <c r="D712" s="21" t="s">
        <v>345</v>
      </c>
      <c r="E712" s="23"/>
    </row>
    <row r="713" spans="1:5" ht="20" customHeight="1">
      <c r="A713" s="19" t="s">
        <v>1537</v>
      </c>
      <c r="B713" s="20" t="s">
        <v>1536</v>
      </c>
      <c r="C713" s="22">
        <v>48</v>
      </c>
      <c r="D713" s="21" t="s">
        <v>345</v>
      </c>
      <c r="E713" s="23"/>
    </row>
    <row r="714" spans="1:5" ht="20" customHeight="1">
      <c r="A714" s="19" t="s">
        <v>1538</v>
      </c>
      <c r="B714" s="20" t="s">
        <v>1539</v>
      </c>
      <c r="C714" s="21" t="s">
        <v>162739</v>
      </c>
      <c r="D714" s="21" t="s">
        <v>345</v>
      </c>
      <c r="E714" s="23"/>
    </row>
    <row r="715" spans="1:5" ht="20" customHeight="1">
      <c r="A715" s="19" t="s">
        <v>1540</v>
      </c>
      <c r="B715" s="20" t="s">
        <v>1539</v>
      </c>
      <c r="C715" s="21" t="s">
        <v>162739</v>
      </c>
      <c r="D715" s="21" t="s">
        <v>345</v>
      </c>
      <c r="E715" s="23"/>
    </row>
    <row r="716" spans="1:5" ht="20" customHeight="1">
      <c r="A716" s="19" t="s">
        <v>1541</v>
      </c>
      <c r="B716" s="20" t="s">
        <v>1539</v>
      </c>
      <c r="C716" s="21" t="s">
        <v>162739</v>
      </c>
      <c r="D716" s="21" t="s">
        <v>345</v>
      </c>
      <c r="E716" s="23"/>
    </row>
    <row r="717" spans="1:5" ht="20" customHeight="1">
      <c r="A717" s="19" t="s">
        <v>1542</v>
      </c>
      <c r="B717" s="20" t="s">
        <v>1543</v>
      </c>
      <c r="C717" s="21" t="s">
        <v>162939</v>
      </c>
      <c r="D717" s="21" t="s">
        <v>345</v>
      </c>
      <c r="E717" s="23"/>
    </row>
    <row r="718" spans="1:5" ht="20" customHeight="1">
      <c r="A718" s="19" t="s">
        <v>1544</v>
      </c>
      <c r="B718" s="20" t="s">
        <v>1545</v>
      </c>
      <c r="C718" s="21" t="s">
        <v>162724</v>
      </c>
      <c r="D718" s="21" t="s">
        <v>345</v>
      </c>
      <c r="E718" s="23"/>
    </row>
    <row r="719" spans="1:5" ht="20" customHeight="1">
      <c r="A719" s="19" t="s">
        <v>1546</v>
      </c>
      <c r="B719" s="20" t="s">
        <v>1547</v>
      </c>
      <c r="C719" s="21" t="s">
        <v>162751</v>
      </c>
      <c r="D719" s="21" t="s">
        <v>345</v>
      </c>
      <c r="E719" s="23"/>
    </row>
    <row r="720" spans="1:5" ht="20" customHeight="1">
      <c r="A720" s="19" t="s">
        <v>1548</v>
      </c>
      <c r="B720" s="20" t="s">
        <v>1547</v>
      </c>
      <c r="C720" s="21" t="s">
        <v>162751</v>
      </c>
      <c r="D720" s="21" t="s">
        <v>345</v>
      </c>
      <c r="E720" s="23"/>
    </row>
    <row r="721" spans="1:5" ht="20" customHeight="1">
      <c r="A721" s="19" t="s">
        <v>1549</v>
      </c>
      <c r="B721" s="20" t="s">
        <v>1550</v>
      </c>
      <c r="C721" s="21" t="s">
        <v>162940</v>
      </c>
      <c r="D721" s="21" t="s">
        <v>345</v>
      </c>
      <c r="E721" s="23"/>
    </row>
    <row r="722" spans="1:5" ht="20" customHeight="1">
      <c r="A722" s="19" t="s">
        <v>1551</v>
      </c>
      <c r="B722" s="20" t="s">
        <v>1552</v>
      </c>
      <c r="C722" s="21" t="s">
        <v>14622</v>
      </c>
      <c r="D722" s="21" t="s">
        <v>345</v>
      </c>
      <c r="E722" s="23"/>
    </row>
    <row r="723" spans="1:5" ht="20" customHeight="1">
      <c r="A723" s="19" t="s">
        <v>1553</v>
      </c>
      <c r="B723" s="20" t="s">
        <v>1554</v>
      </c>
      <c r="C723" s="21" t="s">
        <v>162757</v>
      </c>
      <c r="D723" s="21" t="s">
        <v>345</v>
      </c>
      <c r="E723" s="23"/>
    </row>
    <row r="724" spans="1:5" ht="20" customHeight="1">
      <c r="A724" s="19" t="s">
        <v>1555</v>
      </c>
      <c r="B724" s="20" t="s">
        <v>1556</v>
      </c>
      <c r="C724" s="21" t="s">
        <v>162941</v>
      </c>
      <c r="D724" s="21" t="s">
        <v>345</v>
      </c>
      <c r="E724" s="23"/>
    </row>
    <row r="725" spans="1:5" ht="20" customHeight="1">
      <c r="A725" s="19" t="s">
        <v>1557</v>
      </c>
      <c r="B725" s="20" t="s">
        <v>1558</v>
      </c>
      <c r="C725" s="21" t="s">
        <v>162942</v>
      </c>
      <c r="D725" s="21" t="s">
        <v>345</v>
      </c>
      <c r="E725" s="23"/>
    </row>
    <row r="726" spans="1:5" ht="20" customHeight="1">
      <c r="A726" s="19" t="s">
        <v>1559</v>
      </c>
      <c r="B726" s="20" t="s">
        <v>1560</v>
      </c>
      <c r="C726" s="21" t="s">
        <v>162943</v>
      </c>
      <c r="D726" s="21" t="s">
        <v>345</v>
      </c>
      <c r="E726" s="23"/>
    </row>
    <row r="727" spans="1:5" ht="20" customHeight="1">
      <c r="A727" s="19" t="s">
        <v>1561</v>
      </c>
      <c r="B727" s="20" t="s">
        <v>1560</v>
      </c>
      <c r="C727" s="21" t="s">
        <v>162943</v>
      </c>
      <c r="D727" s="21" t="s">
        <v>345</v>
      </c>
      <c r="E727" s="23"/>
    </row>
    <row r="728" spans="1:5" ht="20" customHeight="1">
      <c r="A728" s="19" t="s">
        <v>1562</v>
      </c>
      <c r="B728" s="20" t="s">
        <v>1563</v>
      </c>
      <c r="C728" s="21" t="s">
        <v>14618</v>
      </c>
      <c r="D728" s="21" t="s">
        <v>139</v>
      </c>
      <c r="E728" s="23"/>
    </row>
    <row r="729" spans="1:5" ht="20" customHeight="1">
      <c r="A729" s="19" t="s">
        <v>1564</v>
      </c>
      <c r="B729" s="20" t="s">
        <v>1565</v>
      </c>
      <c r="C729" s="21" t="s">
        <v>162944</v>
      </c>
      <c r="D729" s="21" t="s">
        <v>345</v>
      </c>
      <c r="E729" s="23"/>
    </row>
    <row r="730" spans="1:5" ht="20" customHeight="1">
      <c r="A730" s="19" t="s">
        <v>1566</v>
      </c>
      <c r="B730" s="20" t="s">
        <v>1567</v>
      </c>
      <c r="C730" s="21" t="s">
        <v>162945</v>
      </c>
      <c r="D730" s="21" t="s">
        <v>345</v>
      </c>
      <c r="E730" s="23"/>
    </row>
    <row r="731" spans="1:5" ht="20" customHeight="1">
      <c r="A731" s="19" t="s">
        <v>1568</v>
      </c>
      <c r="B731" s="20" t="s">
        <v>1569</v>
      </c>
      <c r="C731" s="21" t="s">
        <v>162664</v>
      </c>
      <c r="D731" s="21" t="s">
        <v>296</v>
      </c>
      <c r="E731" s="23"/>
    </row>
    <row r="732" spans="1:5" ht="20" customHeight="1">
      <c r="A732" s="19" t="s">
        <v>1570</v>
      </c>
      <c r="B732" s="20" t="s">
        <v>1571</v>
      </c>
      <c r="C732" s="22">
        <v>40</v>
      </c>
      <c r="D732" s="21" t="s">
        <v>345</v>
      </c>
      <c r="E732" s="23"/>
    </row>
    <row r="733" spans="1:5" ht="20" customHeight="1">
      <c r="A733" s="19" t="s">
        <v>1572</v>
      </c>
      <c r="B733" s="20" t="s">
        <v>1573</v>
      </c>
      <c r="C733" s="22">
        <v>100</v>
      </c>
      <c r="D733" s="21" t="s">
        <v>296</v>
      </c>
      <c r="E733" s="23"/>
    </row>
    <row r="734" spans="1:5" ht="20" customHeight="1">
      <c r="A734" s="19" t="s">
        <v>1574</v>
      </c>
      <c r="B734" s="20" t="s">
        <v>1575</v>
      </c>
      <c r="C734" s="22">
        <v>43</v>
      </c>
      <c r="D734" s="21" t="s">
        <v>345</v>
      </c>
      <c r="E734" s="23"/>
    </row>
    <row r="735" spans="1:5" ht="20" customHeight="1">
      <c r="A735" s="19" t="s">
        <v>1576</v>
      </c>
      <c r="B735" s="20" t="s">
        <v>1577</v>
      </c>
      <c r="C735" s="21" t="s">
        <v>162946</v>
      </c>
      <c r="D735" s="21" t="s">
        <v>345</v>
      </c>
      <c r="E735" s="23"/>
    </row>
    <row r="736" spans="1:5" ht="20" customHeight="1">
      <c r="A736" s="19" t="s">
        <v>1578</v>
      </c>
      <c r="B736" s="20" t="s">
        <v>1579</v>
      </c>
      <c r="C736" s="21" t="s">
        <v>162709</v>
      </c>
      <c r="D736" s="21" t="s">
        <v>345</v>
      </c>
      <c r="E736" s="23"/>
    </row>
    <row r="737" spans="1:5" ht="20" customHeight="1">
      <c r="A737" s="19" t="s">
        <v>1580</v>
      </c>
      <c r="B737" s="20" t="s">
        <v>1581</v>
      </c>
      <c r="C737" s="22">
        <v>100</v>
      </c>
      <c r="D737" s="21" t="s">
        <v>296</v>
      </c>
      <c r="E737" s="23"/>
    </row>
    <row r="738" spans="1:5" ht="20" customHeight="1">
      <c r="A738" s="19" t="s">
        <v>1582</v>
      </c>
      <c r="B738" s="20" t="s">
        <v>1581</v>
      </c>
      <c r="C738" s="22">
        <v>100</v>
      </c>
      <c r="D738" s="21" t="s">
        <v>296</v>
      </c>
      <c r="E738" s="23"/>
    </row>
    <row r="739" spans="1:5" ht="20" customHeight="1">
      <c r="A739" s="19" t="s">
        <v>1583</v>
      </c>
      <c r="B739" s="20" t="s">
        <v>1584</v>
      </c>
      <c r="C739" s="21" t="s">
        <v>14615</v>
      </c>
      <c r="D739" s="21" t="s">
        <v>345</v>
      </c>
      <c r="E739" s="23"/>
    </row>
    <row r="740" spans="1:5" ht="20" customHeight="1">
      <c r="A740" s="19" t="s">
        <v>1585</v>
      </c>
      <c r="B740" s="20" t="s">
        <v>1586</v>
      </c>
      <c r="C740" s="22">
        <v>100</v>
      </c>
      <c r="D740" s="21" t="s">
        <v>296</v>
      </c>
      <c r="E740" s="23"/>
    </row>
    <row r="741" spans="1:5" ht="20" customHeight="1">
      <c r="A741" s="19" t="s">
        <v>1587</v>
      </c>
      <c r="B741" s="20" t="s">
        <v>1586</v>
      </c>
      <c r="C741" s="22">
        <v>100</v>
      </c>
      <c r="D741" s="21" t="s">
        <v>296</v>
      </c>
      <c r="E741" s="23"/>
    </row>
    <row r="742" spans="1:5" ht="20" customHeight="1">
      <c r="A742" s="19" t="s">
        <v>1588</v>
      </c>
      <c r="B742" s="20" t="s">
        <v>1589</v>
      </c>
      <c r="C742" s="21" t="s">
        <v>162947</v>
      </c>
      <c r="D742" s="21" t="s">
        <v>345</v>
      </c>
      <c r="E742" s="23"/>
    </row>
    <row r="743" spans="1:5" ht="20" customHeight="1">
      <c r="A743" s="19" t="s">
        <v>1590</v>
      </c>
      <c r="B743" s="20" t="s">
        <v>1589</v>
      </c>
      <c r="C743" s="21" t="s">
        <v>162947</v>
      </c>
      <c r="D743" s="21" t="s">
        <v>345</v>
      </c>
      <c r="E743" s="23"/>
    </row>
    <row r="744" spans="1:5" ht="20" customHeight="1">
      <c r="A744" s="19" t="s">
        <v>1591</v>
      </c>
      <c r="B744" s="20" t="s">
        <v>1589</v>
      </c>
      <c r="C744" s="21" t="s">
        <v>162947</v>
      </c>
      <c r="D744" s="21" t="s">
        <v>345</v>
      </c>
      <c r="E744" s="23"/>
    </row>
    <row r="745" spans="1:5" ht="20" customHeight="1">
      <c r="A745" s="19" t="s">
        <v>1592</v>
      </c>
      <c r="B745" s="20" t="s">
        <v>1593</v>
      </c>
      <c r="C745" s="21" t="s">
        <v>162686</v>
      </c>
      <c r="D745" s="21" t="s">
        <v>345</v>
      </c>
      <c r="E745" s="23"/>
    </row>
    <row r="746" spans="1:5" ht="20" customHeight="1">
      <c r="A746" s="19" t="s">
        <v>1594</v>
      </c>
      <c r="B746" s="20" t="s">
        <v>1595</v>
      </c>
      <c r="C746" s="21" t="s">
        <v>162948</v>
      </c>
      <c r="D746" s="21" t="s">
        <v>345</v>
      </c>
      <c r="E746" s="23"/>
    </row>
    <row r="747" spans="1:5" ht="20" customHeight="1">
      <c r="A747" s="19" t="s">
        <v>1596</v>
      </c>
      <c r="B747" s="20" t="s">
        <v>1597</v>
      </c>
      <c r="C747" s="21" t="s">
        <v>162949</v>
      </c>
      <c r="D747" s="21" t="s">
        <v>345</v>
      </c>
      <c r="E747" s="23"/>
    </row>
    <row r="748" spans="1:5" ht="20" customHeight="1">
      <c r="A748" s="19" t="s">
        <v>1598</v>
      </c>
      <c r="B748" s="20" t="s">
        <v>1599</v>
      </c>
      <c r="C748" s="21" t="s">
        <v>162709</v>
      </c>
      <c r="D748" s="21" t="s">
        <v>345</v>
      </c>
      <c r="E748" s="23"/>
    </row>
    <row r="749" spans="1:5" ht="20" customHeight="1">
      <c r="A749" s="19" t="s">
        <v>1600</v>
      </c>
      <c r="B749" s="20" t="s">
        <v>1601</v>
      </c>
      <c r="C749" s="21" t="s">
        <v>162757</v>
      </c>
      <c r="D749" s="21" t="s">
        <v>345</v>
      </c>
      <c r="E749" s="23"/>
    </row>
    <row r="750" spans="1:5" ht="20" customHeight="1">
      <c r="A750" s="19" t="s">
        <v>1602</v>
      </c>
      <c r="B750" s="20" t="s">
        <v>1603</v>
      </c>
      <c r="C750" s="22">
        <v>100</v>
      </c>
      <c r="D750" s="21" t="s">
        <v>296</v>
      </c>
      <c r="E750" s="23"/>
    </row>
    <row r="751" spans="1:5" ht="20" customHeight="1">
      <c r="A751" s="19" t="s">
        <v>1604</v>
      </c>
      <c r="B751" s="20" t="s">
        <v>1605</v>
      </c>
      <c r="C751" s="21" t="s">
        <v>162664</v>
      </c>
      <c r="D751" s="21" t="s">
        <v>296</v>
      </c>
      <c r="E751" s="23"/>
    </row>
    <row r="752" spans="1:5" ht="20" customHeight="1">
      <c r="A752" s="19" t="s">
        <v>1606</v>
      </c>
      <c r="B752" s="20" t="s">
        <v>1607</v>
      </c>
      <c r="C752" s="21" t="s">
        <v>162950</v>
      </c>
      <c r="D752" s="21" t="s">
        <v>345</v>
      </c>
      <c r="E752" s="23"/>
    </row>
    <row r="753" spans="1:5" ht="20" customHeight="1">
      <c r="A753" s="19" t="s">
        <v>1608</v>
      </c>
      <c r="B753" s="20" t="s">
        <v>1609</v>
      </c>
      <c r="C753" s="21" t="s">
        <v>162951</v>
      </c>
      <c r="D753" s="21" t="s">
        <v>345</v>
      </c>
      <c r="E753" s="23"/>
    </row>
    <row r="754" spans="1:5" ht="20" customHeight="1">
      <c r="A754" s="19" t="s">
        <v>1610</v>
      </c>
      <c r="B754" s="20" t="s">
        <v>1609</v>
      </c>
      <c r="C754" s="21" t="s">
        <v>162951</v>
      </c>
      <c r="D754" s="21" t="s">
        <v>345</v>
      </c>
      <c r="E754" s="23"/>
    </row>
    <row r="755" spans="1:5" ht="20" customHeight="1">
      <c r="A755" s="19" t="s">
        <v>1611</v>
      </c>
      <c r="B755" s="20" t="s">
        <v>1612</v>
      </c>
      <c r="C755" s="22">
        <v>51</v>
      </c>
      <c r="D755" s="21" t="s">
        <v>345</v>
      </c>
      <c r="E755" s="23"/>
    </row>
    <row r="756" spans="1:5" ht="20" customHeight="1">
      <c r="A756" s="19" t="s">
        <v>1613</v>
      </c>
      <c r="B756" s="20" t="s">
        <v>1614</v>
      </c>
      <c r="C756" s="21" t="s">
        <v>162952</v>
      </c>
      <c r="D756" s="21" t="s">
        <v>345</v>
      </c>
      <c r="E756" s="23"/>
    </row>
    <row r="757" spans="1:5" ht="20" customHeight="1">
      <c r="A757" s="19" t="s">
        <v>1615</v>
      </c>
      <c r="B757" s="20" t="s">
        <v>1616</v>
      </c>
      <c r="C757" s="21" t="s">
        <v>162892</v>
      </c>
      <c r="D757" s="21" t="s">
        <v>345</v>
      </c>
      <c r="E757" s="23"/>
    </row>
    <row r="758" spans="1:5" ht="20" customHeight="1">
      <c r="A758" s="19" t="s">
        <v>1617</v>
      </c>
      <c r="B758" s="20" t="s">
        <v>1616</v>
      </c>
      <c r="C758" s="21" t="s">
        <v>162892</v>
      </c>
      <c r="D758" s="21" t="s">
        <v>345</v>
      </c>
      <c r="E758" s="23"/>
    </row>
    <row r="759" spans="1:5" ht="20" customHeight="1">
      <c r="A759" s="19" t="s">
        <v>1618</v>
      </c>
      <c r="B759" s="20" t="s">
        <v>1619</v>
      </c>
      <c r="C759" s="21" t="s">
        <v>162941</v>
      </c>
      <c r="D759" s="21" t="s">
        <v>345</v>
      </c>
      <c r="E759" s="23"/>
    </row>
    <row r="760" spans="1:5" ht="20" customHeight="1">
      <c r="A760" s="19" t="s">
        <v>1620</v>
      </c>
      <c r="B760" s="20" t="s">
        <v>1621</v>
      </c>
      <c r="C760" s="22">
        <v>71</v>
      </c>
      <c r="D760" s="21" t="s">
        <v>345</v>
      </c>
      <c r="E760" s="23"/>
    </row>
    <row r="761" spans="1:5" ht="20" customHeight="1">
      <c r="A761" s="19" t="s">
        <v>1622</v>
      </c>
      <c r="B761" s="24">
        <v>100</v>
      </c>
      <c r="C761" s="21" t="s">
        <v>162953</v>
      </c>
      <c r="D761" s="21" t="s">
        <v>345</v>
      </c>
      <c r="E761" s="23"/>
    </row>
    <row r="762" spans="1:5" ht="20" customHeight="1">
      <c r="A762" s="19" t="s">
        <v>1623</v>
      </c>
      <c r="B762" s="24">
        <v>100</v>
      </c>
      <c r="C762" s="21" t="s">
        <v>162953</v>
      </c>
      <c r="D762" s="21" t="s">
        <v>345</v>
      </c>
      <c r="E762" s="23"/>
    </row>
    <row r="763" spans="1:5" ht="20" customHeight="1">
      <c r="A763" s="19" t="s">
        <v>1624</v>
      </c>
      <c r="B763" s="24">
        <v>100</v>
      </c>
      <c r="C763" s="22">
        <v>93</v>
      </c>
      <c r="D763" s="21" t="s">
        <v>345</v>
      </c>
      <c r="E763" s="23"/>
    </row>
    <row r="764" spans="1:5" ht="20" customHeight="1">
      <c r="A764" s="19" t="s">
        <v>1625</v>
      </c>
      <c r="B764" s="20" t="s">
        <v>1626</v>
      </c>
      <c r="C764" s="21" t="s">
        <v>194</v>
      </c>
      <c r="D764" s="21" t="s">
        <v>345</v>
      </c>
      <c r="E764" s="23"/>
    </row>
    <row r="765" spans="1:5" ht="20" customHeight="1">
      <c r="A765" s="19" t="s">
        <v>1627</v>
      </c>
      <c r="B765" s="20" t="s">
        <v>1628</v>
      </c>
      <c r="C765" s="21" t="s">
        <v>162676</v>
      </c>
      <c r="D765" s="21" t="s">
        <v>345</v>
      </c>
      <c r="E765" s="23"/>
    </row>
    <row r="766" spans="1:5" ht="20" customHeight="1">
      <c r="A766" s="19" t="s">
        <v>1629</v>
      </c>
      <c r="B766" s="20" t="s">
        <v>1630</v>
      </c>
      <c r="C766" s="21" t="s">
        <v>162839</v>
      </c>
      <c r="D766" s="21" t="s">
        <v>345</v>
      </c>
      <c r="E766" s="23"/>
    </row>
    <row r="767" spans="1:5" ht="20" customHeight="1">
      <c r="A767" s="19" t="s">
        <v>1631</v>
      </c>
      <c r="B767" s="20" t="s">
        <v>1632</v>
      </c>
      <c r="C767" s="21" t="s">
        <v>162664</v>
      </c>
      <c r="D767" s="21" t="s">
        <v>296</v>
      </c>
      <c r="E767" s="23"/>
    </row>
    <row r="768" spans="1:5" ht="20" customHeight="1">
      <c r="A768" s="19" t="s">
        <v>1633</v>
      </c>
      <c r="B768" s="20" t="s">
        <v>1634</v>
      </c>
      <c r="C768" s="21" t="s">
        <v>162954</v>
      </c>
      <c r="D768" s="21" t="s">
        <v>345</v>
      </c>
      <c r="E768" s="23"/>
    </row>
    <row r="769" spans="1:5" ht="20" customHeight="1">
      <c r="A769" s="19" t="s">
        <v>1635</v>
      </c>
      <c r="B769" s="20" t="s">
        <v>1636</v>
      </c>
      <c r="C769" s="21" t="s">
        <v>162955</v>
      </c>
      <c r="D769" s="21" t="s">
        <v>345</v>
      </c>
      <c r="E769" s="23"/>
    </row>
    <row r="770" spans="1:5" ht="20" customHeight="1">
      <c r="A770" s="19" t="s">
        <v>1637</v>
      </c>
      <c r="B770" s="20" t="s">
        <v>1636</v>
      </c>
      <c r="C770" s="21" t="s">
        <v>162955</v>
      </c>
      <c r="D770" s="21" t="s">
        <v>345</v>
      </c>
      <c r="E770" s="23"/>
    </row>
    <row r="771" spans="1:5" ht="20" customHeight="1">
      <c r="A771" s="19" t="s">
        <v>1638</v>
      </c>
      <c r="B771" s="20" t="s">
        <v>1639</v>
      </c>
      <c r="C771" s="22">
        <v>66</v>
      </c>
      <c r="D771" s="21" t="s">
        <v>345</v>
      </c>
      <c r="E771" s="23"/>
    </row>
    <row r="772" spans="1:5" ht="20" customHeight="1">
      <c r="A772" s="19" t="s">
        <v>1640</v>
      </c>
      <c r="B772" s="20" t="s">
        <v>1639</v>
      </c>
      <c r="C772" s="22">
        <v>66</v>
      </c>
      <c r="D772" s="21" t="s">
        <v>345</v>
      </c>
      <c r="E772" s="23"/>
    </row>
    <row r="773" spans="1:5" ht="20" customHeight="1">
      <c r="A773" s="19" t="s">
        <v>1641</v>
      </c>
      <c r="B773" s="20" t="s">
        <v>1642</v>
      </c>
      <c r="C773" s="21" t="s">
        <v>162956</v>
      </c>
      <c r="D773" s="21" t="s">
        <v>139</v>
      </c>
      <c r="E773" s="23"/>
    </row>
    <row r="774" spans="1:5" ht="20" customHeight="1">
      <c r="A774" s="19" t="s">
        <v>1643</v>
      </c>
      <c r="B774" s="20" t="s">
        <v>1644</v>
      </c>
      <c r="C774" s="22">
        <v>18</v>
      </c>
      <c r="D774" s="21" t="s">
        <v>345</v>
      </c>
      <c r="E774" s="23"/>
    </row>
    <row r="775" spans="1:5" ht="20" customHeight="1">
      <c r="A775" s="19" t="s">
        <v>1645</v>
      </c>
      <c r="B775" s="20" t="s">
        <v>1646</v>
      </c>
      <c r="C775" s="21" t="s">
        <v>162664</v>
      </c>
      <c r="D775" s="21" t="s">
        <v>296</v>
      </c>
      <c r="E775" s="23"/>
    </row>
    <row r="776" spans="1:5" ht="20" customHeight="1">
      <c r="A776" s="19" t="s">
        <v>1647</v>
      </c>
      <c r="B776" s="20" t="s">
        <v>1648</v>
      </c>
      <c r="C776" s="21" t="s">
        <v>162671</v>
      </c>
      <c r="D776" s="21" t="s">
        <v>296</v>
      </c>
      <c r="E776" s="23"/>
    </row>
    <row r="777" spans="1:5" ht="20" customHeight="1">
      <c r="A777" s="19" t="s">
        <v>1649</v>
      </c>
      <c r="B777" s="20" t="s">
        <v>1650</v>
      </c>
      <c r="C777" s="21" t="s">
        <v>162957</v>
      </c>
      <c r="D777" s="21" t="s">
        <v>345</v>
      </c>
      <c r="E777" s="23"/>
    </row>
    <row r="778" spans="1:5" ht="20" customHeight="1">
      <c r="A778" s="19" t="s">
        <v>1651</v>
      </c>
      <c r="B778" s="20" t="s">
        <v>1650</v>
      </c>
      <c r="C778" s="21" t="s">
        <v>162957</v>
      </c>
      <c r="D778" s="21" t="s">
        <v>345</v>
      </c>
      <c r="E778" s="23"/>
    </row>
    <row r="779" spans="1:5" ht="20" customHeight="1">
      <c r="A779" s="19" t="s">
        <v>1652</v>
      </c>
      <c r="B779" s="20" t="s">
        <v>1653</v>
      </c>
      <c r="C779" s="21" t="s">
        <v>162958</v>
      </c>
      <c r="D779" s="21" t="s">
        <v>345</v>
      </c>
      <c r="E779" s="23"/>
    </row>
    <row r="780" spans="1:5" ht="20" customHeight="1">
      <c r="A780" s="19" t="s">
        <v>1654</v>
      </c>
      <c r="B780" s="20" t="s">
        <v>1655</v>
      </c>
      <c r="C780" s="21" t="s">
        <v>162671</v>
      </c>
      <c r="D780" s="21" t="s">
        <v>296</v>
      </c>
      <c r="E780" s="23"/>
    </row>
    <row r="781" spans="1:5" ht="20" customHeight="1">
      <c r="A781" s="19" t="s">
        <v>1656</v>
      </c>
      <c r="B781" s="20" t="s">
        <v>1657</v>
      </c>
      <c r="C781" s="21" t="s">
        <v>162671</v>
      </c>
      <c r="D781" s="21" t="s">
        <v>296</v>
      </c>
      <c r="E781" s="23"/>
    </row>
    <row r="782" spans="1:5" ht="20" customHeight="1">
      <c r="A782" s="19" t="s">
        <v>1658</v>
      </c>
      <c r="B782" s="20" t="s">
        <v>1659</v>
      </c>
      <c r="C782" s="21" t="s">
        <v>162959</v>
      </c>
      <c r="D782" s="21" t="s">
        <v>345</v>
      </c>
      <c r="E782" s="23"/>
    </row>
    <row r="783" spans="1:5" ht="20" customHeight="1">
      <c r="A783" s="19" t="s">
        <v>1660</v>
      </c>
      <c r="B783" s="20" t="s">
        <v>1661</v>
      </c>
      <c r="C783" s="22">
        <v>100</v>
      </c>
      <c r="D783" s="21" t="s">
        <v>296</v>
      </c>
      <c r="E783" s="23"/>
    </row>
    <row r="784" spans="1:5" ht="20" customHeight="1">
      <c r="A784" s="19" t="s">
        <v>1662</v>
      </c>
      <c r="B784" s="20" t="s">
        <v>1663</v>
      </c>
      <c r="C784" s="21" t="s">
        <v>162957</v>
      </c>
      <c r="D784" s="21" t="s">
        <v>345</v>
      </c>
      <c r="E784" s="23"/>
    </row>
    <row r="785" spans="1:5" ht="20" customHeight="1">
      <c r="A785" s="19" t="s">
        <v>1664</v>
      </c>
      <c r="B785" s="20" t="s">
        <v>1665</v>
      </c>
      <c r="C785" s="21" t="s">
        <v>162910</v>
      </c>
      <c r="D785" s="21" t="s">
        <v>345</v>
      </c>
      <c r="E785" s="23"/>
    </row>
    <row r="786" spans="1:5" ht="20" customHeight="1">
      <c r="A786" s="19" t="s">
        <v>1666</v>
      </c>
      <c r="B786" s="20" t="s">
        <v>1665</v>
      </c>
      <c r="C786" s="21" t="s">
        <v>162910</v>
      </c>
      <c r="D786" s="21" t="s">
        <v>345</v>
      </c>
      <c r="E786" s="23"/>
    </row>
    <row r="787" spans="1:5" ht="20" customHeight="1">
      <c r="A787" s="19" t="s">
        <v>1667</v>
      </c>
      <c r="B787" s="20" t="s">
        <v>1665</v>
      </c>
      <c r="C787" s="21" t="s">
        <v>162910</v>
      </c>
      <c r="D787" s="21" t="s">
        <v>345</v>
      </c>
      <c r="E787" s="23"/>
    </row>
    <row r="788" spans="1:5" ht="20" customHeight="1">
      <c r="A788" s="19" t="s">
        <v>1668</v>
      </c>
      <c r="B788" s="20" t="s">
        <v>1669</v>
      </c>
      <c r="C788" s="21" t="s">
        <v>162666</v>
      </c>
      <c r="D788" s="21" t="s">
        <v>345</v>
      </c>
      <c r="E788" s="23"/>
    </row>
    <row r="789" spans="1:5" ht="20" customHeight="1">
      <c r="A789" s="19" t="s">
        <v>1670</v>
      </c>
      <c r="B789" s="20" t="s">
        <v>1671</v>
      </c>
      <c r="C789" s="21" t="s">
        <v>162899</v>
      </c>
      <c r="D789" s="21" t="s">
        <v>345</v>
      </c>
      <c r="E789" s="23"/>
    </row>
    <row r="790" spans="1:5" ht="20" customHeight="1">
      <c r="A790" s="19" t="s">
        <v>1672</v>
      </c>
      <c r="B790" s="20" t="s">
        <v>1673</v>
      </c>
      <c r="C790" s="22">
        <v>57</v>
      </c>
      <c r="D790" s="21" t="s">
        <v>345</v>
      </c>
      <c r="E790" s="23"/>
    </row>
    <row r="791" spans="1:5" ht="20" customHeight="1">
      <c r="A791" s="19" t="s">
        <v>1674</v>
      </c>
      <c r="B791" s="20" t="s">
        <v>1675</v>
      </c>
      <c r="C791" s="21" t="s">
        <v>162704</v>
      </c>
      <c r="D791" s="21" t="s">
        <v>345</v>
      </c>
      <c r="E791" s="23"/>
    </row>
    <row r="792" spans="1:5" ht="20" customHeight="1">
      <c r="A792" s="19" t="s">
        <v>1676</v>
      </c>
      <c r="B792" s="20" t="s">
        <v>1677</v>
      </c>
      <c r="C792" s="21" t="s">
        <v>162714</v>
      </c>
      <c r="D792" s="21" t="s">
        <v>345</v>
      </c>
      <c r="E792" s="23"/>
    </row>
    <row r="793" spans="1:5" ht="20" customHeight="1">
      <c r="A793" s="19" t="s">
        <v>1678</v>
      </c>
      <c r="B793" s="20" t="s">
        <v>1679</v>
      </c>
      <c r="C793" s="22">
        <v>100</v>
      </c>
      <c r="D793" s="21" t="s">
        <v>296</v>
      </c>
      <c r="E793" s="23"/>
    </row>
    <row r="794" spans="1:5" ht="20" customHeight="1">
      <c r="A794" s="19" t="s">
        <v>1680</v>
      </c>
      <c r="B794" s="24">
        <v>100</v>
      </c>
      <c r="C794" s="21" t="s">
        <v>162960</v>
      </c>
      <c r="D794" s="21" t="s">
        <v>345</v>
      </c>
      <c r="E794" s="23"/>
    </row>
    <row r="795" spans="1:5" ht="20" customHeight="1">
      <c r="A795" s="19" t="s">
        <v>1681</v>
      </c>
      <c r="B795" s="24">
        <v>100</v>
      </c>
      <c r="C795" s="21" t="s">
        <v>162960</v>
      </c>
      <c r="D795" s="21" t="s">
        <v>345</v>
      </c>
      <c r="E795" s="23"/>
    </row>
    <row r="796" spans="1:5" ht="20" customHeight="1">
      <c r="A796" s="19" t="s">
        <v>1682</v>
      </c>
      <c r="B796" s="20" t="s">
        <v>1683</v>
      </c>
      <c r="C796" s="21" t="s">
        <v>162721</v>
      </c>
      <c r="D796" s="21" t="s">
        <v>345</v>
      </c>
      <c r="E796" s="23"/>
    </row>
    <row r="797" spans="1:5" ht="20" customHeight="1">
      <c r="A797" s="19" t="s">
        <v>1684</v>
      </c>
      <c r="B797" s="20" t="s">
        <v>1685</v>
      </c>
      <c r="C797" s="21" t="s">
        <v>162961</v>
      </c>
      <c r="D797" s="21" t="s">
        <v>345</v>
      </c>
      <c r="E797" s="23"/>
    </row>
    <row r="798" spans="1:5" ht="20" customHeight="1">
      <c r="A798" s="19" t="s">
        <v>1686</v>
      </c>
      <c r="B798" s="20" t="s">
        <v>1685</v>
      </c>
      <c r="C798" s="21" t="s">
        <v>162961</v>
      </c>
      <c r="D798" s="21" t="s">
        <v>345</v>
      </c>
      <c r="E798" s="23"/>
    </row>
    <row r="799" spans="1:5" ht="20" customHeight="1">
      <c r="A799" s="19" t="s">
        <v>1687</v>
      </c>
      <c r="B799" s="20" t="s">
        <v>1688</v>
      </c>
      <c r="C799" s="21" t="s">
        <v>162694</v>
      </c>
      <c r="D799" s="21" t="s">
        <v>345</v>
      </c>
      <c r="E799" s="23"/>
    </row>
    <row r="800" spans="1:5" ht="20" customHeight="1">
      <c r="A800" s="19" t="s">
        <v>1689</v>
      </c>
      <c r="B800" s="20" t="s">
        <v>1690</v>
      </c>
      <c r="C800" s="21" t="s">
        <v>162664</v>
      </c>
      <c r="D800" s="21" t="s">
        <v>296</v>
      </c>
      <c r="E800" s="23"/>
    </row>
    <row r="801" spans="1:5" ht="20" customHeight="1">
      <c r="A801" s="19" t="s">
        <v>1691</v>
      </c>
      <c r="B801" s="20" t="s">
        <v>1692</v>
      </c>
      <c r="C801" s="22">
        <v>100</v>
      </c>
      <c r="D801" s="21" t="s">
        <v>296</v>
      </c>
      <c r="E801" s="23"/>
    </row>
    <row r="802" spans="1:5" ht="20" customHeight="1">
      <c r="A802" s="19" t="s">
        <v>118</v>
      </c>
      <c r="B802" s="20" t="s">
        <v>123</v>
      </c>
      <c r="C802" s="21" t="s">
        <v>162962</v>
      </c>
      <c r="D802" s="21" t="s">
        <v>345</v>
      </c>
      <c r="E802" s="23"/>
    </row>
    <row r="803" spans="1:5" ht="20" customHeight="1">
      <c r="A803" s="19" t="s">
        <v>1693</v>
      </c>
      <c r="B803" s="24">
        <v>100</v>
      </c>
      <c r="C803" s="21" t="s">
        <v>162798</v>
      </c>
      <c r="D803" s="21" t="s">
        <v>345</v>
      </c>
      <c r="E803" s="23"/>
    </row>
    <row r="804" spans="1:5" ht="20" customHeight="1">
      <c r="A804" s="19" t="s">
        <v>1694</v>
      </c>
      <c r="B804" s="24">
        <v>100</v>
      </c>
      <c r="C804" s="21" t="s">
        <v>162798</v>
      </c>
      <c r="D804" s="21" t="s">
        <v>345</v>
      </c>
      <c r="E804" s="23"/>
    </row>
    <row r="805" spans="1:5" ht="20" customHeight="1">
      <c r="A805" s="19" t="s">
        <v>1695</v>
      </c>
      <c r="B805" s="20" t="s">
        <v>1696</v>
      </c>
      <c r="C805" s="22">
        <v>100</v>
      </c>
      <c r="D805" s="21" t="s">
        <v>296</v>
      </c>
      <c r="E805" s="23"/>
    </row>
    <row r="806" spans="1:5" ht="20" customHeight="1">
      <c r="A806" s="19" t="s">
        <v>1697</v>
      </c>
      <c r="B806" s="20" t="s">
        <v>1698</v>
      </c>
      <c r="C806" s="22">
        <v>100</v>
      </c>
      <c r="D806" s="21" t="s">
        <v>296</v>
      </c>
      <c r="E806" s="23"/>
    </row>
    <row r="807" spans="1:5" ht="20" customHeight="1">
      <c r="A807" s="19" t="s">
        <v>1699</v>
      </c>
      <c r="B807" s="20" t="s">
        <v>1700</v>
      </c>
      <c r="C807" s="21" t="s">
        <v>162694</v>
      </c>
      <c r="D807" s="21" t="s">
        <v>296</v>
      </c>
      <c r="E807" s="23"/>
    </row>
    <row r="808" spans="1:5" ht="20" customHeight="1">
      <c r="A808" s="19" t="s">
        <v>1701</v>
      </c>
      <c r="B808" s="20" t="s">
        <v>1702</v>
      </c>
      <c r="C808" s="22">
        <v>90</v>
      </c>
      <c r="D808" s="21" t="s">
        <v>296</v>
      </c>
      <c r="E808" s="23"/>
    </row>
    <row r="809" spans="1:5" ht="20" customHeight="1">
      <c r="A809" s="19" t="s">
        <v>1703</v>
      </c>
      <c r="B809" s="20" t="s">
        <v>1704</v>
      </c>
      <c r="C809" s="21" t="s">
        <v>101628</v>
      </c>
      <c r="D809" s="21" t="s">
        <v>345</v>
      </c>
      <c r="E809" s="23"/>
    </row>
    <row r="810" spans="1:5" ht="20" customHeight="1">
      <c r="A810" s="19" t="s">
        <v>1705</v>
      </c>
      <c r="B810" s="20" t="s">
        <v>1706</v>
      </c>
      <c r="C810" s="22">
        <v>100</v>
      </c>
      <c r="D810" s="21" t="s">
        <v>296</v>
      </c>
      <c r="E810" s="23"/>
    </row>
    <row r="811" spans="1:5" ht="20" customHeight="1">
      <c r="A811" s="19" t="s">
        <v>1707</v>
      </c>
      <c r="B811" s="20" t="s">
        <v>1708</v>
      </c>
      <c r="C811" s="21" t="s">
        <v>162963</v>
      </c>
      <c r="D811" s="21" t="s">
        <v>345</v>
      </c>
      <c r="E811" s="23"/>
    </row>
    <row r="812" spans="1:5" ht="20" customHeight="1">
      <c r="A812" s="19" t="s">
        <v>1709</v>
      </c>
      <c r="B812" s="20" t="s">
        <v>1710</v>
      </c>
      <c r="C812" s="21" t="s">
        <v>162895</v>
      </c>
      <c r="D812" s="21" t="s">
        <v>345</v>
      </c>
      <c r="E812" s="23"/>
    </row>
    <row r="813" spans="1:5" ht="20" customHeight="1">
      <c r="A813" s="19" t="s">
        <v>1711</v>
      </c>
      <c r="B813" s="20" t="s">
        <v>1712</v>
      </c>
      <c r="C813" s="22">
        <v>33</v>
      </c>
      <c r="D813" s="21" t="s">
        <v>345</v>
      </c>
      <c r="E813" s="23"/>
    </row>
    <row r="814" spans="1:5" ht="20" customHeight="1">
      <c r="A814" s="19" t="s">
        <v>1713</v>
      </c>
      <c r="B814" s="20" t="s">
        <v>1714</v>
      </c>
      <c r="C814" s="22">
        <v>100</v>
      </c>
      <c r="D814" s="21" t="s">
        <v>296</v>
      </c>
      <c r="E814" s="23"/>
    </row>
    <row r="815" spans="1:5" ht="20" customHeight="1">
      <c r="A815" s="19" t="s">
        <v>1715</v>
      </c>
      <c r="B815" s="20" t="s">
        <v>1716</v>
      </c>
      <c r="C815" s="21" t="s">
        <v>162964</v>
      </c>
      <c r="D815" s="21" t="s">
        <v>345</v>
      </c>
      <c r="E815" s="23"/>
    </row>
    <row r="816" spans="1:5" ht="20" customHeight="1">
      <c r="A816" s="19" t="s">
        <v>1717</v>
      </c>
      <c r="B816" s="20" t="s">
        <v>1716</v>
      </c>
      <c r="C816" s="21" t="s">
        <v>162964</v>
      </c>
      <c r="D816" s="21" t="s">
        <v>345</v>
      </c>
      <c r="E816" s="23"/>
    </row>
    <row r="817" spans="1:5" ht="20" customHeight="1">
      <c r="A817" s="19" t="s">
        <v>1718</v>
      </c>
      <c r="B817" s="20" t="s">
        <v>1719</v>
      </c>
      <c r="C817" s="22">
        <v>100</v>
      </c>
      <c r="D817" s="21" t="s">
        <v>296</v>
      </c>
      <c r="E817" s="23"/>
    </row>
    <row r="818" spans="1:5" ht="20" customHeight="1">
      <c r="A818" s="19" t="s">
        <v>1720</v>
      </c>
      <c r="B818" s="20" t="s">
        <v>1721</v>
      </c>
      <c r="C818" s="22">
        <v>74</v>
      </c>
      <c r="D818" s="21" t="s">
        <v>139</v>
      </c>
      <c r="E818" s="23"/>
    </row>
    <row r="819" spans="1:5" ht="20" customHeight="1">
      <c r="A819" s="19" t="s">
        <v>1722</v>
      </c>
      <c r="B819" s="20" t="s">
        <v>1723</v>
      </c>
      <c r="C819" s="21" t="s">
        <v>14626</v>
      </c>
      <c r="D819" s="21" t="s">
        <v>345</v>
      </c>
      <c r="E819" s="23"/>
    </row>
    <row r="820" spans="1:5" ht="20" customHeight="1">
      <c r="A820" s="19" t="s">
        <v>1724</v>
      </c>
      <c r="B820" s="20" t="s">
        <v>1725</v>
      </c>
      <c r="C820" s="21" t="s">
        <v>162708</v>
      </c>
      <c r="D820" s="21" t="s">
        <v>345</v>
      </c>
      <c r="E820" s="23"/>
    </row>
    <row r="821" spans="1:5" ht="20" customHeight="1">
      <c r="A821" s="19" t="s">
        <v>1726</v>
      </c>
      <c r="B821" s="20" t="s">
        <v>1727</v>
      </c>
      <c r="C821" s="22">
        <v>100</v>
      </c>
      <c r="D821" s="21" t="s">
        <v>296</v>
      </c>
      <c r="E821" s="23"/>
    </row>
    <row r="822" spans="1:5" ht="20" customHeight="1">
      <c r="A822" s="19" t="s">
        <v>1728</v>
      </c>
      <c r="B822" s="20" t="s">
        <v>1729</v>
      </c>
      <c r="C822" s="21" t="s">
        <v>162904</v>
      </c>
      <c r="D822" s="21" t="s">
        <v>345</v>
      </c>
      <c r="E822" s="23"/>
    </row>
    <row r="823" spans="1:5" ht="20" customHeight="1">
      <c r="A823" s="19" t="s">
        <v>1730</v>
      </c>
      <c r="B823" s="20" t="s">
        <v>1731</v>
      </c>
      <c r="C823" s="21" t="s">
        <v>162846</v>
      </c>
      <c r="D823" s="21" t="s">
        <v>345</v>
      </c>
      <c r="E823" s="23"/>
    </row>
    <row r="824" spans="1:5" ht="20" customHeight="1">
      <c r="A824" s="19" t="s">
        <v>1732</v>
      </c>
      <c r="B824" s="20" t="s">
        <v>1733</v>
      </c>
      <c r="C824" s="21" t="s">
        <v>162965</v>
      </c>
      <c r="D824" s="21" t="s">
        <v>296</v>
      </c>
      <c r="E824" s="23"/>
    </row>
    <row r="825" spans="1:5" ht="20" customHeight="1">
      <c r="A825" s="19" t="s">
        <v>1734</v>
      </c>
      <c r="B825" s="20" t="s">
        <v>1735</v>
      </c>
      <c r="C825" s="21" t="s">
        <v>162966</v>
      </c>
      <c r="D825" s="21" t="s">
        <v>345</v>
      </c>
      <c r="E825" s="23"/>
    </row>
    <row r="826" spans="1:5" ht="20" customHeight="1">
      <c r="A826" s="19" t="s">
        <v>1736</v>
      </c>
      <c r="B826" s="20" t="s">
        <v>1737</v>
      </c>
      <c r="C826" s="21" t="s">
        <v>162967</v>
      </c>
      <c r="D826" s="21" t="s">
        <v>345</v>
      </c>
      <c r="E826" s="23"/>
    </row>
    <row r="827" spans="1:5" ht="20" customHeight="1">
      <c r="A827" s="19" t="s">
        <v>1738</v>
      </c>
      <c r="B827" s="20" t="s">
        <v>1739</v>
      </c>
      <c r="C827" s="21" t="s">
        <v>162968</v>
      </c>
      <c r="D827" s="21" t="s">
        <v>345</v>
      </c>
      <c r="E827" s="23"/>
    </row>
    <row r="828" spans="1:5" ht="20" customHeight="1">
      <c r="A828" s="19" t="s">
        <v>1740</v>
      </c>
      <c r="B828" s="20" t="s">
        <v>1741</v>
      </c>
      <c r="C828" s="21" t="s">
        <v>14588</v>
      </c>
      <c r="D828" s="21" t="s">
        <v>345</v>
      </c>
      <c r="E828" s="23"/>
    </row>
    <row r="829" spans="1:5" ht="20" customHeight="1">
      <c r="A829" s="19" t="s">
        <v>1742</v>
      </c>
      <c r="B829" s="20" t="s">
        <v>1743</v>
      </c>
      <c r="C829" s="21" t="s">
        <v>162969</v>
      </c>
      <c r="D829" s="21" t="s">
        <v>345</v>
      </c>
      <c r="E829" s="23"/>
    </row>
    <row r="830" spans="1:5" ht="20" customHeight="1">
      <c r="A830" s="19" t="s">
        <v>1744</v>
      </c>
      <c r="B830" s="20" t="s">
        <v>1745</v>
      </c>
      <c r="C830" s="21" t="s">
        <v>162671</v>
      </c>
      <c r="D830" s="21" t="s">
        <v>296</v>
      </c>
      <c r="E830" s="23"/>
    </row>
    <row r="831" spans="1:5" ht="20" customHeight="1">
      <c r="A831" s="19" t="s">
        <v>1746</v>
      </c>
      <c r="B831" s="20" t="s">
        <v>1747</v>
      </c>
      <c r="C831" s="21" t="s">
        <v>14582</v>
      </c>
      <c r="D831" s="21" t="s">
        <v>345</v>
      </c>
      <c r="E831" s="23"/>
    </row>
    <row r="832" spans="1:5" ht="20" customHeight="1">
      <c r="A832" s="19" t="s">
        <v>1748</v>
      </c>
      <c r="B832" s="20" t="s">
        <v>1747</v>
      </c>
      <c r="C832" s="21" t="s">
        <v>14582</v>
      </c>
      <c r="D832" s="21" t="s">
        <v>345</v>
      </c>
      <c r="E832" s="23"/>
    </row>
    <row r="833" spans="1:5" ht="20" customHeight="1">
      <c r="A833" s="19" t="s">
        <v>1749</v>
      </c>
      <c r="B833" s="20" t="s">
        <v>1750</v>
      </c>
      <c r="C833" s="21" t="s">
        <v>162664</v>
      </c>
      <c r="D833" s="21" t="s">
        <v>296</v>
      </c>
      <c r="E833" s="23"/>
    </row>
    <row r="834" spans="1:5" ht="20" customHeight="1">
      <c r="A834" s="19" t="s">
        <v>1751</v>
      </c>
      <c r="B834" s="20" t="s">
        <v>1750</v>
      </c>
      <c r="C834" s="21" t="s">
        <v>162664</v>
      </c>
      <c r="D834" s="21" t="s">
        <v>296</v>
      </c>
      <c r="E834" s="23"/>
    </row>
    <row r="835" spans="1:5" ht="20" customHeight="1">
      <c r="A835" s="19" t="s">
        <v>1752</v>
      </c>
      <c r="B835" s="20" t="s">
        <v>1750</v>
      </c>
      <c r="C835" s="21" t="s">
        <v>162664</v>
      </c>
      <c r="D835" s="21" t="s">
        <v>296</v>
      </c>
      <c r="E835" s="23"/>
    </row>
    <row r="836" spans="1:5" ht="20" customHeight="1">
      <c r="A836" s="19" t="s">
        <v>1753</v>
      </c>
      <c r="B836" s="20" t="s">
        <v>1750</v>
      </c>
      <c r="C836" s="21" t="s">
        <v>162664</v>
      </c>
      <c r="D836" s="21" t="s">
        <v>296</v>
      </c>
      <c r="E836" s="23"/>
    </row>
    <row r="837" spans="1:5" ht="20" customHeight="1">
      <c r="A837" s="19" t="s">
        <v>1754</v>
      </c>
      <c r="B837" s="20" t="s">
        <v>1755</v>
      </c>
      <c r="C837" s="21" t="s">
        <v>162692</v>
      </c>
      <c r="D837" s="21" t="s">
        <v>345</v>
      </c>
      <c r="E837" s="23"/>
    </row>
    <row r="838" spans="1:5" ht="20" customHeight="1">
      <c r="A838" s="19" t="s">
        <v>1756</v>
      </c>
      <c r="B838" s="20" t="s">
        <v>1757</v>
      </c>
      <c r="C838" s="21" t="s">
        <v>162970</v>
      </c>
      <c r="D838" s="21" t="s">
        <v>345</v>
      </c>
      <c r="E838" s="23"/>
    </row>
    <row r="839" spans="1:5" ht="20" customHeight="1">
      <c r="A839" s="19" t="s">
        <v>1758</v>
      </c>
      <c r="B839" s="24">
        <v>100</v>
      </c>
      <c r="C839" s="21" t="s">
        <v>162752</v>
      </c>
      <c r="D839" s="21" t="s">
        <v>345</v>
      </c>
      <c r="E839" s="23"/>
    </row>
    <row r="840" spans="1:5" ht="20" customHeight="1">
      <c r="A840" s="19" t="s">
        <v>1759</v>
      </c>
      <c r="B840" s="20" t="s">
        <v>1760</v>
      </c>
      <c r="C840" s="21" t="s">
        <v>162849</v>
      </c>
      <c r="D840" s="21" t="s">
        <v>345</v>
      </c>
      <c r="E840" s="23"/>
    </row>
    <row r="841" spans="1:5" ht="20" customHeight="1">
      <c r="A841" s="19" t="s">
        <v>1761</v>
      </c>
      <c r="B841" s="20" t="s">
        <v>1762</v>
      </c>
      <c r="C841" s="21" t="s">
        <v>162971</v>
      </c>
      <c r="D841" s="21" t="s">
        <v>345</v>
      </c>
      <c r="E841" s="23"/>
    </row>
    <row r="842" spans="1:5" ht="20" customHeight="1">
      <c r="A842" s="19" t="s">
        <v>1763</v>
      </c>
      <c r="B842" s="20" t="s">
        <v>1764</v>
      </c>
      <c r="C842" s="21" t="s">
        <v>162664</v>
      </c>
      <c r="D842" s="21" t="s">
        <v>296</v>
      </c>
      <c r="E842" s="23"/>
    </row>
    <row r="843" spans="1:5" ht="20" customHeight="1">
      <c r="A843" s="19" t="s">
        <v>1765</v>
      </c>
      <c r="B843" s="20" t="s">
        <v>1766</v>
      </c>
      <c r="C843" s="21" t="s">
        <v>162972</v>
      </c>
      <c r="D843" s="21" t="s">
        <v>345</v>
      </c>
      <c r="E843" s="23"/>
    </row>
    <row r="844" spans="1:5" ht="20" customHeight="1">
      <c r="A844" s="19" t="s">
        <v>1767</v>
      </c>
      <c r="B844" s="20" t="s">
        <v>1768</v>
      </c>
      <c r="C844" s="21" t="s">
        <v>237</v>
      </c>
      <c r="D844" s="21" t="s">
        <v>345</v>
      </c>
      <c r="E844" s="23"/>
    </row>
    <row r="845" spans="1:5" ht="20" customHeight="1">
      <c r="A845" s="19" t="s">
        <v>1769</v>
      </c>
      <c r="B845" s="20" t="s">
        <v>1768</v>
      </c>
      <c r="C845" s="21" t="s">
        <v>237</v>
      </c>
      <c r="D845" s="21" t="s">
        <v>345</v>
      </c>
      <c r="E845" s="23"/>
    </row>
    <row r="846" spans="1:5" ht="20" customHeight="1">
      <c r="A846" s="19" t="s">
        <v>1770</v>
      </c>
      <c r="B846" s="20" t="s">
        <v>1768</v>
      </c>
      <c r="C846" s="21" t="s">
        <v>237</v>
      </c>
      <c r="D846" s="21" t="s">
        <v>345</v>
      </c>
      <c r="E846" s="23"/>
    </row>
    <row r="847" spans="1:5" ht="20" customHeight="1">
      <c r="A847" s="19" t="s">
        <v>1771</v>
      </c>
      <c r="B847" s="20" t="s">
        <v>1768</v>
      </c>
      <c r="C847" s="21" t="s">
        <v>237</v>
      </c>
      <c r="D847" s="21" t="s">
        <v>345</v>
      </c>
      <c r="E847" s="23"/>
    </row>
    <row r="848" spans="1:5" ht="20" customHeight="1">
      <c r="A848" s="19" t="s">
        <v>1772</v>
      </c>
      <c r="B848" s="20" t="s">
        <v>1773</v>
      </c>
      <c r="C848" s="21" t="s">
        <v>162973</v>
      </c>
      <c r="D848" s="21" t="s">
        <v>345</v>
      </c>
      <c r="E848" s="23"/>
    </row>
    <row r="849" spans="1:5" ht="20" customHeight="1">
      <c r="A849" s="19" t="s">
        <v>1774</v>
      </c>
      <c r="B849" s="20" t="s">
        <v>1775</v>
      </c>
      <c r="C849" s="21" t="s">
        <v>162974</v>
      </c>
      <c r="D849" s="21" t="s">
        <v>345</v>
      </c>
      <c r="E849" s="23"/>
    </row>
    <row r="850" spans="1:5" ht="20" customHeight="1">
      <c r="A850" s="19" t="s">
        <v>1776</v>
      </c>
      <c r="B850" s="20" t="s">
        <v>1777</v>
      </c>
      <c r="C850" s="21" t="s">
        <v>162826</v>
      </c>
      <c r="D850" s="21" t="s">
        <v>345</v>
      </c>
      <c r="E850" s="23"/>
    </row>
    <row r="851" spans="1:5" ht="20" customHeight="1">
      <c r="A851" s="19" t="s">
        <v>1778</v>
      </c>
      <c r="B851" s="20" t="s">
        <v>1779</v>
      </c>
      <c r="C851" s="21" t="s">
        <v>14589</v>
      </c>
      <c r="D851" s="21" t="s">
        <v>139</v>
      </c>
      <c r="E851" s="23"/>
    </row>
    <row r="852" spans="1:5" ht="20" customHeight="1">
      <c r="A852" s="19" t="s">
        <v>1780</v>
      </c>
      <c r="B852" s="20" t="s">
        <v>1781</v>
      </c>
      <c r="C852" s="21" t="s">
        <v>101522</v>
      </c>
      <c r="D852" s="21" t="s">
        <v>345</v>
      </c>
      <c r="E852" s="23"/>
    </row>
    <row r="853" spans="1:5" ht="20" customHeight="1">
      <c r="A853" s="19" t="s">
        <v>1782</v>
      </c>
      <c r="B853" s="20" t="s">
        <v>1783</v>
      </c>
      <c r="C853" s="21" t="s">
        <v>162975</v>
      </c>
      <c r="D853" s="21" t="s">
        <v>345</v>
      </c>
      <c r="E853" s="23"/>
    </row>
    <row r="854" spans="1:5" ht="20" customHeight="1">
      <c r="A854" s="19" t="s">
        <v>1784</v>
      </c>
      <c r="B854" s="20" t="s">
        <v>1785</v>
      </c>
      <c r="C854" s="21" t="s">
        <v>162976</v>
      </c>
      <c r="D854" s="21" t="s">
        <v>345</v>
      </c>
      <c r="E854" s="23"/>
    </row>
    <row r="855" spans="1:5" ht="20" customHeight="1">
      <c r="A855" s="19" t="s">
        <v>1786</v>
      </c>
      <c r="B855" s="20" t="s">
        <v>1785</v>
      </c>
      <c r="C855" s="21" t="s">
        <v>162976</v>
      </c>
      <c r="D855" s="21" t="s">
        <v>345</v>
      </c>
      <c r="E855" s="23"/>
    </row>
    <row r="856" spans="1:5" ht="20" customHeight="1">
      <c r="A856" s="19" t="s">
        <v>1787</v>
      </c>
      <c r="B856" s="20" t="s">
        <v>1788</v>
      </c>
      <c r="C856" s="21" t="s">
        <v>162913</v>
      </c>
      <c r="D856" s="21" t="s">
        <v>345</v>
      </c>
      <c r="E856" s="23"/>
    </row>
    <row r="857" spans="1:5" ht="20" customHeight="1">
      <c r="A857" s="19" t="s">
        <v>1789</v>
      </c>
      <c r="B857" s="20" t="s">
        <v>1790</v>
      </c>
      <c r="C857" s="21" t="s">
        <v>162742</v>
      </c>
      <c r="D857" s="21" t="s">
        <v>345</v>
      </c>
      <c r="E857" s="23"/>
    </row>
    <row r="858" spans="1:5" ht="20" customHeight="1">
      <c r="A858" s="19" t="s">
        <v>1791</v>
      </c>
      <c r="B858" s="20" t="s">
        <v>1792</v>
      </c>
      <c r="C858" s="21" t="s">
        <v>162977</v>
      </c>
      <c r="D858" s="21" t="s">
        <v>345</v>
      </c>
      <c r="E858" s="23"/>
    </row>
    <row r="859" spans="1:5" ht="20" customHeight="1">
      <c r="A859" s="19" t="s">
        <v>1793</v>
      </c>
      <c r="B859" s="20" t="s">
        <v>1794</v>
      </c>
      <c r="C859" s="21" t="s">
        <v>162978</v>
      </c>
      <c r="D859" s="21" t="s">
        <v>345</v>
      </c>
      <c r="E859" s="23"/>
    </row>
    <row r="860" spans="1:5" ht="20" customHeight="1">
      <c r="A860" s="19" t="s">
        <v>1795</v>
      </c>
      <c r="B860" s="20" t="s">
        <v>1796</v>
      </c>
      <c r="C860" s="21" t="s">
        <v>162664</v>
      </c>
      <c r="D860" s="21" t="s">
        <v>296</v>
      </c>
      <c r="E860" s="23"/>
    </row>
    <row r="861" spans="1:5" ht="20" customHeight="1">
      <c r="A861" s="19" t="s">
        <v>1797</v>
      </c>
      <c r="B861" s="20" t="s">
        <v>1798</v>
      </c>
      <c r="C861" s="21" t="s">
        <v>162945</v>
      </c>
      <c r="D861" s="21" t="s">
        <v>345</v>
      </c>
      <c r="E861" s="23"/>
    </row>
    <row r="862" spans="1:5" ht="20" customHeight="1">
      <c r="A862" s="19" t="s">
        <v>1799</v>
      </c>
      <c r="B862" s="20" t="s">
        <v>1798</v>
      </c>
      <c r="C862" s="21" t="s">
        <v>162945</v>
      </c>
      <c r="D862" s="21" t="s">
        <v>345</v>
      </c>
      <c r="E862" s="23"/>
    </row>
    <row r="863" spans="1:5" ht="20" customHeight="1">
      <c r="A863" s="19" t="s">
        <v>1800</v>
      </c>
      <c r="B863" s="20" t="s">
        <v>1801</v>
      </c>
      <c r="C863" s="22">
        <v>100</v>
      </c>
      <c r="D863" s="21" t="s">
        <v>296</v>
      </c>
      <c r="E863" s="23"/>
    </row>
    <row r="864" spans="1:5" ht="20" customHeight="1">
      <c r="A864" s="19" t="s">
        <v>1802</v>
      </c>
      <c r="B864" s="20" t="s">
        <v>1803</v>
      </c>
      <c r="C864" s="21" t="s">
        <v>162979</v>
      </c>
      <c r="D864" s="21" t="s">
        <v>345</v>
      </c>
      <c r="E864" s="23"/>
    </row>
    <row r="865" spans="1:5" ht="20" customHeight="1">
      <c r="A865" s="19" t="s">
        <v>1804</v>
      </c>
      <c r="B865" s="20" t="s">
        <v>1803</v>
      </c>
      <c r="C865" s="21" t="s">
        <v>162979</v>
      </c>
      <c r="D865" s="21" t="s">
        <v>345</v>
      </c>
      <c r="E865" s="23"/>
    </row>
    <row r="866" spans="1:5" ht="20" customHeight="1">
      <c r="A866" s="19" t="s">
        <v>1805</v>
      </c>
      <c r="B866" s="20" t="s">
        <v>1806</v>
      </c>
      <c r="C866" s="21" t="s">
        <v>162935</v>
      </c>
      <c r="D866" s="21" t="s">
        <v>345</v>
      </c>
      <c r="E866" s="23"/>
    </row>
    <row r="867" spans="1:5" ht="20" customHeight="1">
      <c r="A867" s="19" t="s">
        <v>1807</v>
      </c>
      <c r="B867" s="20" t="s">
        <v>1808</v>
      </c>
      <c r="C867" s="21" t="s">
        <v>162664</v>
      </c>
      <c r="D867" s="21" t="s">
        <v>296</v>
      </c>
      <c r="E867" s="23"/>
    </row>
    <row r="868" spans="1:5" ht="20" customHeight="1">
      <c r="A868" s="19" t="s">
        <v>1809</v>
      </c>
      <c r="B868" s="20" t="s">
        <v>1810</v>
      </c>
      <c r="C868" s="21" t="s">
        <v>162671</v>
      </c>
      <c r="D868" s="21" t="s">
        <v>296</v>
      </c>
      <c r="E868" s="23"/>
    </row>
    <row r="869" spans="1:5" ht="20" customHeight="1">
      <c r="A869" s="19" t="s">
        <v>1811</v>
      </c>
      <c r="B869" s="20" t="s">
        <v>1812</v>
      </c>
      <c r="C869" s="21" t="s">
        <v>162980</v>
      </c>
      <c r="D869" s="21" t="s">
        <v>345</v>
      </c>
      <c r="E869" s="23"/>
    </row>
    <row r="870" spans="1:5" ht="20" customHeight="1">
      <c r="A870" s="19" t="s">
        <v>1813</v>
      </c>
      <c r="B870" s="20" t="s">
        <v>1814</v>
      </c>
      <c r="C870" s="21" t="s">
        <v>162981</v>
      </c>
      <c r="D870" s="21" t="s">
        <v>345</v>
      </c>
      <c r="E870" s="23"/>
    </row>
    <row r="871" spans="1:5" ht="20" customHeight="1">
      <c r="A871" s="19" t="s">
        <v>1815</v>
      </c>
      <c r="B871" s="20" t="s">
        <v>1816</v>
      </c>
      <c r="C871" s="21" t="s">
        <v>162982</v>
      </c>
      <c r="D871" s="21" t="s">
        <v>345</v>
      </c>
      <c r="E871" s="23"/>
    </row>
    <row r="872" spans="1:5" ht="20" customHeight="1">
      <c r="A872" s="19" t="s">
        <v>1817</v>
      </c>
      <c r="B872" s="20" t="s">
        <v>1818</v>
      </c>
      <c r="C872" s="21" t="s">
        <v>162983</v>
      </c>
      <c r="D872" s="21" t="s">
        <v>345</v>
      </c>
      <c r="E872" s="23"/>
    </row>
    <row r="873" spans="1:5" ht="20" customHeight="1">
      <c r="A873" s="19" t="s">
        <v>1819</v>
      </c>
      <c r="B873" s="20" t="s">
        <v>1820</v>
      </c>
      <c r="C873" s="21" t="s">
        <v>14597</v>
      </c>
      <c r="D873" s="21" t="s">
        <v>345</v>
      </c>
      <c r="E873" s="23"/>
    </row>
    <row r="874" spans="1:5" ht="20" customHeight="1">
      <c r="A874" s="19" t="s">
        <v>1821</v>
      </c>
      <c r="B874" s="20" t="s">
        <v>1820</v>
      </c>
      <c r="C874" s="21" t="s">
        <v>14597</v>
      </c>
      <c r="D874" s="21" t="s">
        <v>345</v>
      </c>
      <c r="E874" s="23"/>
    </row>
    <row r="875" spans="1:5" ht="20" customHeight="1">
      <c r="A875" s="19" t="s">
        <v>1822</v>
      </c>
      <c r="B875" s="20" t="s">
        <v>1823</v>
      </c>
      <c r="C875" s="22">
        <v>100</v>
      </c>
      <c r="D875" s="21" t="s">
        <v>296</v>
      </c>
      <c r="E875" s="23"/>
    </row>
    <row r="876" spans="1:5" ht="20" customHeight="1">
      <c r="A876" s="19" t="s">
        <v>1824</v>
      </c>
      <c r="B876" s="20" t="s">
        <v>1825</v>
      </c>
      <c r="C876" s="22">
        <v>100</v>
      </c>
      <c r="D876" s="21" t="s">
        <v>296</v>
      </c>
      <c r="E876" s="23"/>
    </row>
    <row r="877" spans="1:5" ht="20" customHeight="1">
      <c r="A877" s="19" t="s">
        <v>1826</v>
      </c>
      <c r="B877" s="20" t="s">
        <v>1825</v>
      </c>
      <c r="C877" s="22">
        <v>100</v>
      </c>
      <c r="D877" s="21" t="s">
        <v>296</v>
      </c>
      <c r="E877" s="23"/>
    </row>
    <row r="878" spans="1:5" ht="20" customHeight="1">
      <c r="A878" s="19" t="s">
        <v>1827</v>
      </c>
      <c r="B878" s="20" t="s">
        <v>1828</v>
      </c>
      <c r="C878" s="21" t="s">
        <v>162772</v>
      </c>
      <c r="D878" s="21" t="s">
        <v>345</v>
      </c>
      <c r="E878" s="23"/>
    </row>
    <row r="879" spans="1:5" ht="20" customHeight="1">
      <c r="A879" s="19" t="s">
        <v>1829</v>
      </c>
      <c r="B879" s="20" t="s">
        <v>1830</v>
      </c>
      <c r="C879" s="21" t="s">
        <v>162687</v>
      </c>
      <c r="D879" s="21" t="s">
        <v>345</v>
      </c>
      <c r="E879" s="23"/>
    </row>
    <row r="880" spans="1:5" ht="20" customHeight="1">
      <c r="A880" s="19" t="s">
        <v>1831</v>
      </c>
      <c r="B880" s="20" t="s">
        <v>1832</v>
      </c>
      <c r="C880" s="21" t="s">
        <v>162984</v>
      </c>
      <c r="D880" s="21" t="s">
        <v>345</v>
      </c>
      <c r="E880" s="23"/>
    </row>
    <row r="881" spans="1:5" ht="20" customHeight="1">
      <c r="A881" s="19" t="s">
        <v>1833</v>
      </c>
      <c r="B881" s="20" t="s">
        <v>1834</v>
      </c>
      <c r="C881" s="21" t="s">
        <v>162985</v>
      </c>
      <c r="D881" s="21" t="s">
        <v>345</v>
      </c>
      <c r="E881" s="23"/>
    </row>
    <row r="882" spans="1:5" ht="20" customHeight="1">
      <c r="A882" s="19" t="s">
        <v>1835</v>
      </c>
      <c r="B882" s="20" t="s">
        <v>1836</v>
      </c>
      <c r="C882" s="21" t="s">
        <v>162986</v>
      </c>
      <c r="D882" s="21" t="s">
        <v>345</v>
      </c>
      <c r="E882" s="23"/>
    </row>
    <row r="883" spans="1:5" ht="20" customHeight="1">
      <c r="A883" s="19" t="s">
        <v>1837</v>
      </c>
      <c r="B883" s="20" t="s">
        <v>1836</v>
      </c>
      <c r="C883" s="21" t="s">
        <v>162986</v>
      </c>
      <c r="D883" s="21" t="s">
        <v>345</v>
      </c>
      <c r="E883" s="23"/>
    </row>
    <row r="884" spans="1:5" ht="20" customHeight="1">
      <c r="A884" s="19" t="s">
        <v>1838</v>
      </c>
      <c r="B884" s="20" t="s">
        <v>1836</v>
      </c>
      <c r="C884" s="21" t="s">
        <v>162986</v>
      </c>
      <c r="D884" s="21" t="s">
        <v>345</v>
      </c>
      <c r="E884" s="23"/>
    </row>
    <row r="885" spans="1:5" ht="20" customHeight="1">
      <c r="A885" s="19" t="s">
        <v>1839</v>
      </c>
      <c r="B885" s="20" t="s">
        <v>1840</v>
      </c>
      <c r="C885" s="21" t="s">
        <v>14597</v>
      </c>
      <c r="D885" s="21" t="s">
        <v>345</v>
      </c>
      <c r="E885" s="23"/>
    </row>
    <row r="886" spans="1:5" ht="20" customHeight="1">
      <c r="A886" s="19" t="s">
        <v>1841</v>
      </c>
      <c r="B886" s="24">
        <v>100</v>
      </c>
      <c r="C886" s="21" t="s">
        <v>162670</v>
      </c>
      <c r="D886" s="21" t="s">
        <v>345</v>
      </c>
      <c r="E886" s="23"/>
    </row>
    <row r="887" spans="1:5" ht="20" customHeight="1">
      <c r="A887" s="19" t="s">
        <v>1842</v>
      </c>
      <c r="B887" s="20" t="s">
        <v>1843</v>
      </c>
      <c r="C887" s="22">
        <v>61</v>
      </c>
      <c r="D887" s="21" t="s">
        <v>345</v>
      </c>
      <c r="E887" s="23"/>
    </row>
    <row r="888" spans="1:5" ht="20" customHeight="1">
      <c r="A888" s="19" t="s">
        <v>1844</v>
      </c>
      <c r="B888" s="20" t="s">
        <v>1845</v>
      </c>
      <c r="C888" s="21" t="s">
        <v>162987</v>
      </c>
      <c r="D888" s="21" t="s">
        <v>139</v>
      </c>
      <c r="E888" s="23"/>
    </row>
    <row r="889" spans="1:5" ht="20" customHeight="1">
      <c r="A889" s="19" t="s">
        <v>1846</v>
      </c>
      <c r="B889" s="20" t="s">
        <v>1847</v>
      </c>
      <c r="C889" s="21" t="s">
        <v>162988</v>
      </c>
      <c r="D889" s="21" t="s">
        <v>345</v>
      </c>
      <c r="E889" s="23"/>
    </row>
    <row r="890" spans="1:5" ht="20" customHeight="1">
      <c r="A890" s="19" t="s">
        <v>1848</v>
      </c>
      <c r="B890" s="20" t="s">
        <v>1849</v>
      </c>
      <c r="C890" s="21" t="s">
        <v>162987</v>
      </c>
      <c r="D890" s="21" t="s">
        <v>345</v>
      </c>
      <c r="E890" s="23"/>
    </row>
    <row r="891" spans="1:5" ht="20" customHeight="1">
      <c r="A891" s="19" t="s">
        <v>1850</v>
      </c>
      <c r="B891" s="20" t="s">
        <v>1851</v>
      </c>
      <c r="C891" s="21" t="s">
        <v>162989</v>
      </c>
      <c r="D891" s="21" t="s">
        <v>345</v>
      </c>
      <c r="E891" s="23"/>
    </row>
    <row r="892" spans="1:5" ht="20" customHeight="1">
      <c r="A892" s="19" t="s">
        <v>1852</v>
      </c>
      <c r="B892" s="20" t="s">
        <v>1851</v>
      </c>
      <c r="C892" s="21" t="s">
        <v>162989</v>
      </c>
      <c r="D892" s="21" t="s">
        <v>345</v>
      </c>
      <c r="E892" s="23"/>
    </row>
    <row r="893" spans="1:5" ht="20" customHeight="1">
      <c r="A893" s="19" t="s">
        <v>1853</v>
      </c>
      <c r="B893" s="20" t="s">
        <v>1854</v>
      </c>
      <c r="C893" s="21" t="s">
        <v>162990</v>
      </c>
      <c r="D893" s="21" t="s">
        <v>296</v>
      </c>
      <c r="E893" s="23"/>
    </row>
    <row r="894" spans="1:5" ht="20" customHeight="1">
      <c r="A894" s="19" t="s">
        <v>1855</v>
      </c>
      <c r="B894" s="20" t="s">
        <v>1856</v>
      </c>
      <c r="C894" s="21" t="s">
        <v>162991</v>
      </c>
      <c r="D894" s="21" t="s">
        <v>345</v>
      </c>
      <c r="E894" s="23"/>
    </row>
    <row r="895" spans="1:5" ht="20" customHeight="1">
      <c r="A895" s="19" t="s">
        <v>1857</v>
      </c>
      <c r="B895" s="20" t="s">
        <v>1858</v>
      </c>
      <c r="C895" s="21" t="s">
        <v>162727</v>
      </c>
      <c r="D895" s="21" t="s">
        <v>345</v>
      </c>
      <c r="E895" s="23"/>
    </row>
    <row r="896" spans="1:5" ht="20" customHeight="1">
      <c r="A896" s="19" t="s">
        <v>1859</v>
      </c>
      <c r="B896" s="20" t="s">
        <v>1860</v>
      </c>
      <c r="C896" s="21" t="s">
        <v>14630</v>
      </c>
      <c r="D896" s="21" t="s">
        <v>345</v>
      </c>
      <c r="E896" s="23"/>
    </row>
    <row r="897" spans="1:5" ht="20" customHeight="1">
      <c r="A897" s="19" t="s">
        <v>1861</v>
      </c>
      <c r="B897" s="20" t="s">
        <v>1862</v>
      </c>
      <c r="C897" s="22">
        <v>8</v>
      </c>
      <c r="D897" s="21" t="s">
        <v>345</v>
      </c>
      <c r="E897" s="23"/>
    </row>
    <row r="898" spans="1:5" ht="20" customHeight="1">
      <c r="A898" s="19" t="s">
        <v>1863</v>
      </c>
      <c r="B898" s="20" t="s">
        <v>1864</v>
      </c>
      <c r="C898" s="21" t="s">
        <v>162664</v>
      </c>
      <c r="D898" s="21" t="s">
        <v>296</v>
      </c>
      <c r="E898" s="23"/>
    </row>
    <row r="899" spans="1:5" ht="20" customHeight="1">
      <c r="A899" s="19" t="s">
        <v>1865</v>
      </c>
      <c r="B899" s="20" t="s">
        <v>1864</v>
      </c>
      <c r="C899" s="21" t="s">
        <v>162664</v>
      </c>
      <c r="D899" s="21" t="s">
        <v>296</v>
      </c>
      <c r="E899" s="23"/>
    </row>
    <row r="900" spans="1:5" ht="20" customHeight="1">
      <c r="A900" s="19" t="s">
        <v>1866</v>
      </c>
      <c r="B900" s="20" t="s">
        <v>1867</v>
      </c>
      <c r="C900" s="21" t="s">
        <v>162992</v>
      </c>
      <c r="D900" s="21" t="s">
        <v>296</v>
      </c>
      <c r="E900" s="23"/>
    </row>
    <row r="901" spans="1:5" ht="20" customHeight="1">
      <c r="A901" s="19" t="s">
        <v>1868</v>
      </c>
      <c r="B901" s="20" t="s">
        <v>1867</v>
      </c>
      <c r="C901" s="21" t="s">
        <v>162992</v>
      </c>
      <c r="D901" s="21" t="s">
        <v>296</v>
      </c>
      <c r="E901" s="23"/>
    </row>
    <row r="902" spans="1:5" ht="20" customHeight="1">
      <c r="A902" s="19" t="s">
        <v>1869</v>
      </c>
      <c r="B902" s="20" t="s">
        <v>1870</v>
      </c>
      <c r="C902" s="21" t="s">
        <v>162993</v>
      </c>
      <c r="D902" s="21" t="s">
        <v>345</v>
      </c>
      <c r="E902" s="23"/>
    </row>
    <row r="903" spans="1:5" ht="20" customHeight="1">
      <c r="A903" s="19" t="s">
        <v>1871</v>
      </c>
      <c r="B903" s="20" t="s">
        <v>1870</v>
      </c>
      <c r="C903" s="21" t="s">
        <v>162993</v>
      </c>
      <c r="D903" s="21" t="s">
        <v>345</v>
      </c>
      <c r="E903" s="23"/>
    </row>
    <row r="904" spans="1:5" ht="20" customHeight="1">
      <c r="A904" s="19" t="s">
        <v>1872</v>
      </c>
      <c r="B904" s="20" t="s">
        <v>1870</v>
      </c>
      <c r="C904" s="21" t="s">
        <v>162993</v>
      </c>
      <c r="D904" s="21" t="s">
        <v>345</v>
      </c>
      <c r="E904" s="23"/>
    </row>
    <row r="905" spans="1:5" ht="20" customHeight="1">
      <c r="A905" s="19" t="s">
        <v>1873</v>
      </c>
      <c r="B905" s="20" t="s">
        <v>1874</v>
      </c>
      <c r="C905" s="21" t="s">
        <v>162994</v>
      </c>
      <c r="D905" s="21" t="s">
        <v>345</v>
      </c>
      <c r="E905" s="23"/>
    </row>
    <row r="906" spans="1:5" ht="20" customHeight="1">
      <c r="A906" s="19" t="s">
        <v>1875</v>
      </c>
      <c r="B906" s="20" t="s">
        <v>1874</v>
      </c>
      <c r="C906" s="21" t="s">
        <v>162994</v>
      </c>
      <c r="D906" s="21" t="s">
        <v>345</v>
      </c>
      <c r="E906" s="23"/>
    </row>
    <row r="907" spans="1:5" ht="20" customHeight="1">
      <c r="A907" s="19" t="s">
        <v>1876</v>
      </c>
      <c r="B907" s="20" t="s">
        <v>1877</v>
      </c>
      <c r="C907" s="21" t="s">
        <v>162992</v>
      </c>
      <c r="D907" s="21" t="s">
        <v>296</v>
      </c>
      <c r="E907" s="23"/>
    </row>
    <row r="908" spans="1:5" ht="20" customHeight="1">
      <c r="A908" s="19" t="s">
        <v>1878</v>
      </c>
      <c r="B908" s="20" t="s">
        <v>1879</v>
      </c>
      <c r="C908" s="21" t="s">
        <v>162992</v>
      </c>
      <c r="D908" s="21" t="s">
        <v>296</v>
      </c>
      <c r="E908" s="23"/>
    </row>
    <row r="909" spans="1:5" ht="20" customHeight="1">
      <c r="A909" s="19" t="s">
        <v>1880</v>
      </c>
      <c r="B909" s="20" t="s">
        <v>1879</v>
      </c>
      <c r="C909" s="21" t="s">
        <v>162992</v>
      </c>
      <c r="D909" s="21" t="s">
        <v>296</v>
      </c>
      <c r="E909" s="23"/>
    </row>
    <row r="910" spans="1:5" ht="20" customHeight="1">
      <c r="A910" s="19" t="s">
        <v>1881</v>
      </c>
      <c r="B910" s="20" t="s">
        <v>1882</v>
      </c>
      <c r="C910" s="22">
        <v>100</v>
      </c>
      <c r="D910" s="21" t="s">
        <v>296</v>
      </c>
      <c r="E910" s="23"/>
    </row>
    <row r="911" spans="1:5" ht="20" customHeight="1">
      <c r="A911" s="19" t="s">
        <v>1883</v>
      </c>
      <c r="B911" s="20" t="s">
        <v>1884</v>
      </c>
      <c r="C911" s="21" t="s">
        <v>162922</v>
      </c>
      <c r="D911" s="21" t="s">
        <v>345</v>
      </c>
      <c r="E911" s="23"/>
    </row>
    <row r="912" spans="1:5" ht="20" customHeight="1">
      <c r="A912" s="19" t="s">
        <v>1885</v>
      </c>
      <c r="B912" s="20" t="s">
        <v>1886</v>
      </c>
      <c r="C912" s="21" t="s">
        <v>162753</v>
      </c>
      <c r="D912" s="21" t="s">
        <v>345</v>
      </c>
      <c r="E912" s="23"/>
    </row>
    <row r="913" spans="1:5" ht="20" customHeight="1">
      <c r="A913" s="19" t="s">
        <v>1887</v>
      </c>
      <c r="B913" s="20" t="s">
        <v>1888</v>
      </c>
      <c r="C913" s="21" t="s">
        <v>162995</v>
      </c>
      <c r="D913" s="21" t="s">
        <v>345</v>
      </c>
      <c r="E913" s="23"/>
    </row>
    <row r="914" spans="1:5" ht="20" customHeight="1">
      <c r="A914" s="19" t="s">
        <v>1889</v>
      </c>
      <c r="B914" s="20" t="s">
        <v>1890</v>
      </c>
      <c r="C914" s="21" t="s">
        <v>14633</v>
      </c>
      <c r="D914" s="21" t="s">
        <v>345</v>
      </c>
      <c r="E914" s="23"/>
    </row>
    <row r="915" spans="1:5" ht="20" customHeight="1">
      <c r="A915" s="19" t="s">
        <v>1891</v>
      </c>
      <c r="B915" s="20" t="s">
        <v>1892</v>
      </c>
      <c r="C915" s="21" t="s">
        <v>162996</v>
      </c>
      <c r="D915" s="21" t="s">
        <v>345</v>
      </c>
      <c r="E915" s="23"/>
    </row>
    <row r="916" spans="1:5" ht="20" customHeight="1">
      <c r="A916" s="19" t="s">
        <v>1893</v>
      </c>
      <c r="B916" s="20" t="s">
        <v>1892</v>
      </c>
      <c r="C916" s="21" t="s">
        <v>162996</v>
      </c>
      <c r="D916" s="21" t="s">
        <v>345</v>
      </c>
      <c r="E916" s="23"/>
    </row>
    <row r="917" spans="1:5" ht="20" customHeight="1">
      <c r="A917" s="19" t="s">
        <v>1894</v>
      </c>
      <c r="B917" s="20" t="s">
        <v>1895</v>
      </c>
      <c r="C917" s="21" t="s">
        <v>162769</v>
      </c>
      <c r="D917" s="21" t="s">
        <v>345</v>
      </c>
      <c r="E917" s="23"/>
    </row>
    <row r="918" spans="1:5" ht="20" customHeight="1">
      <c r="A918" s="19" t="s">
        <v>1896</v>
      </c>
      <c r="B918" s="20" t="s">
        <v>1897</v>
      </c>
      <c r="C918" s="22">
        <v>100</v>
      </c>
      <c r="D918" s="21" t="s">
        <v>296</v>
      </c>
      <c r="E918" s="23"/>
    </row>
    <row r="919" spans="1:5" ht="20" customHeight="1">
      <c r="A919" s="19" t="s">
        <v>1898</v>
      </c>
      <c r="B919" s="20" t="s">
        <v>1897</v>
      </c>
      <c r="C919" s="22">
        <v>100</v>
      </c>
      <c r="D919" s="21" t="s">
        <v>296</v>
      </c>
      <c r="E919" s="23"/>
    </row>
    <row r="920" spans="1:5" ht="20" customHeight="1">
      <c r="A920" s="19" t="s">
        <v>1899</v>
      </c>
      <c r="B920" s="20" t="s">
        <v>1900</v>
      </c>
      <c r="C920" s="21" t="s">
        <v>162997</v>
      </c>
      <c r="D920" s="21" t="s">
        <v>345</v>
      </c>
      <c r="E920" s="23"/>
    </row>
    <row r="921" spans="1:5" ht="20" customHeight="1">
      <c r="A921" s="19" t="s">
        <v>1901</v>
      </c>
      <c r="B921" s="20" t="s">
        <v>1902</v>
      </c>
      <c r="C921" s="21" t="s">
        <v>162998</v>
      </c>
      <c r="D921" s="21" t="s">
        <v>345</v>
      </c>
      <c r="E921" s="23"/>
    </row>
    <row r="922" spans="1:5" ht="20" customHeight="1">
      <c r="A922" s="19" t="s">
        <v>1903</v>
      </c>
      <c r="B922" s="24">
        <v>100</v>
      </c>
      <c r="C922" s="21" t="s">
        <v>162999</v>
      </c>
      <c r="D922" s="21" t="s">
        <v>345</v>
      </c>
      <c r="E922" s="23"/>
    </row>
    <row r="923" spans="1:5" ht="20" customHeight="1">
      <c r="A923" s="19" t="s">
        <v>1904</v>
      </c>
      <c r="B923" s="20" t="s">
        <v>1905</v>
      </c>
      <c r="C923" s="21" t="s">
        <v>162782</v>
      </c>
      <c r="D923" s="21" t="s">
        <v>345</v>
      </c>
      <c r="E923" s="23"/>
    </row>
    <row r="924" spans="1:5" ht="20" customHeight="1">
      <c r="A924" s="19" t="s">
        <v>1906</v>
      </c>
      <c r="B924" s="20" t="s">
        <v>1905</v>
      </c>
      <c r="C924" s="21" t="s">
        <v>162782</v>
      </c>
      <c r="D924" s="21" t="s">
        <v>345</v>
      </c>
      <c r="E924" s="23"/>
    </row>
    <row r="925" spans="1:5" ht="20" customHeight="1">
      <c r="A925" s="19" t="s">
        <v>1907</v>
      </c>
      <c r="B925" s="20" t="s">
        <v>1905</v>
      </c>
      <c r="C925" s="21" t="s">
        <v>162782</v>
      </c>
      <c r="D925" s="21" t="s">
        <v>345</v>
      </c>
      <c r="E925" s="23"/>
    </row>
    <row r="926" spans="1:5" ht="20" customHeight="1">
      <c r="A926" s="19" t="s">
        <v>1908</v>
      </c>
      <c r="B926" s="20" t="s">
        <v>1909</v>
      </c>
      <c r="C926" s="22">
        <v>73</v>
      </c>
      <c r="D926" s="21" t="s">
        <v>345</v>
      </c>
      <c r="E926" s="23"/>
    </row>
    <row r="927" spans="1:5" ht="20" customHeight="1">
      <c r="A927" s="19" t="s">
        <v>1910</v>
      </c>
      <c r="B927" s="20" t="s">
        <v>1909</v>
      </c>
      <c r="C927" s="22">
        <v>73</v>
      </c>
      <c r="D927" s="21" t="s">
        <v>345</v>
      </c>
      <c r="E927" s="23"/>
    </row>
    <row r="928" spans="1:5" ht="20" customHeight="1">
      <c r="A928" s="19" t="s">
        <v>1911</v>
      </c>
      <c r="B928" s="20" t="s">
        <v>1912</v>
      </c>
      <c r="C928" s="22">
        <v>100</v>
      </c>
      <c r="D928" s="21" t="s">
        <v>296</v>
      </c>
      <c r="E928" s="23"/>
    </row>
    <row r="929" spans="1:5" ht="20" customHeight="1">
      <c r="A929" s="19" t="s">
        <v>1913</v>
      </c>
      <c r="B929" s="20" t="s">
        <v>1914</v>
      </c>
      <c r="C929" s="22">
        <v>100</v>
      </c>
      <c r="D929" s="21" t="s">
        <v>296</v>
      </c>
      <c r="E929" s="23"/>
    </row>
    <row r="930" spans="1:5" ht="20" customHeight="1">
      <c r="A930" s="19" t="s">
        <v>1915</v>
      </c>
      <c r="B930" s="20" t="s">
        <v>1916</v>
      </c>
      <c r="C930" s="21" t="s">
        <v>162904</v>
      </c>
      <c r="D930" s="21" t="s">
        <v>345</v>
      </c>
      <c r="E930" s="23"/>
    </row>
    <row r="931" spans="1:5" ht="20" customHeight="1">
      <c r="A931" s="19" t="s">
        <v>1917</v>
      </c>
      <c r="B931" s="20" t="s">
        <v>1918</v>
      </c>
      <c r="C931" s="21" t="s">
        <v>163000</v>
      </c>
      <c r="D931" s="21" t="s">
        <v>345</v>
      </c>
      <c r="E931" s="23"/>
    </row>
    <row r="932" spans="1:5" ht="20" customHeight="1">
      <c r="A932" s="19" t="s">
        <v>1919</v>
      </c>
      <c r="B932" s="20" t="s">
        <v>1920</v>
      </c>
      <c r="C932" s="22">
        <v>100</v>
      </c>
      <c r="D932" s="21" t="s">
        <v>296</v>
      </c>
      <c r="E932" s="23"/>
    </row>
    <row r="933" spans="1:5" ht="20" customHeight="1">
      <c r="A933" s="19" t="s">
        <v>1921</v>
      </c>
      <c r="B933" s="20" t="s">
        <v>1920</v>
      </c>
      <c r="C933" s="22">
        <v>100</v>
      </c>
      <c r="D933" s="21" t="s">
        <v>296</v>
      </c>
      <c r="E933" s="23"/>
    </row>
    <row r="934" spans="1:5" ht="20" customHeight="1">
      <c r="A934" s="19" t="s">
        <v>1922</v>
      </c>
      <c r="B934" s="20" t="s">
        <v>1923</v>
      </c>
      <c r="C934" s="22">
        <v>100</v>
      </c>
      <c r="D934" s="21" t="s">
        <v>296</v>
      </c>
      <c r="E934" s="23"/>
    </row>
    <row r="935" spans="1:5" ht="20" customHeight="1">
      <c r="A935" s="19" t="s">
        <v>1924</v>
      </c>
      <c r="B935" s="20" t="s">
        <v>1923</v>
      </c>
      <c r="C935" s="22">
        <v>100</v>
      </c>
      <c r="D935" s="21" t="s">
        <v>296</v>
      </c>
      <c r="E935" s="23"/>
    </row>
    <row r="936" spans="1:5" ht="20" customHeight="1">
      <c r="A936" s="19" t="s">
        <v>1925</v>
      </c>
      <c r="B936" s="20" t="s">
        <v>1926</v>
      </c>
      <c r="C936" s="21" t="s">
        <v>163001</v>
      </c>
      <c r="D936" s="21" t="s">
        <v>139</v>
      </c>
      <c r="E936" s="23"/>
    </row>
    <row r="937" spans="1:5" ht="20" customHeight="1">
      <c r="A937" s="19" t="s">
        <v>1927</v>
      </c>
      <c r="B937" s="20" t="s">
        <v>1928</v>
      </c>
      <c r="C937" s="21" t="s">
        <v>163002</v>
      </c>
      <c r="D937" s="21" t="s">
        <v>296</v>
      </c>
      <c r="E937" s="23"/>
    </row>
    <row r="938" spans="1:5" ht="20" customHeight="1">
      <c r="A938" s="19" t="s">
        <v>1929</v>
      </c>
      <c r="B938" s="20" t="s">
        <v>1928</v>
      </c>
      <c r="C938" s="21" t="s">
        <v>163002</v>
      </c>
      <c r="D938" s="21" t="s">
        <v>296</v>
      </c>
      <c r="E938" s="23"/>
    </row>
    <row r="939" spans="1:5" ht="20" customHeight="1">
      <c r="A939" s="19" t="s">
        <v>1930</v>
      </c>
      <c r="B939" s="20" t="s">
        <v>1931</v>
      </c>
      <c r="C939" s="21" t="s">
        <v>163003</v>
      </c>
      <c r="D939" s="21" t="s">
        <v>296</v>
      </c>
      <c r="E939" s="23"/>
    </row>
    <row r="940" spans="1:5" ht="20" customHeight="1">
      <c r="A940" s="19" t="s">
        <v>1932</v>
      </c>
      <c r="B940" s="20" t="s">
        <v>1933</v>
      </c>
      <c r="C940" s="22">
        <v>0</v>
      </c>
      <c r="D940" s="21" t="s">
        <v>345</v>
      </c>
      <c r="E940" s="23"/>
    </row>
    <row r="941" spans="1:5" ht="20" customHeight="1">
      <c r="A941" s="19" t="s">
        <v>1934</v>
      </c>
      <c r="B941" s="20" t="s">
        <v>1935</v>
      </c>
      <c r="C941" s="21" t="s">
        <v>162664</v>
      </c>
      <c r="D941" s="21" t="s">
        <v>296</v>
      </c>
      <c r="E941" s="23"/>
    </row>
    <row r="942" spans="1:5" ht="20" customHeight="1">
      <c r="A942" s="19" t="s">
        <v>1936</v>
      </c>
      <c r="B942" s="20" t="s">
        <v>1937</v>
      </c>
      <c r="C942" s="21" t="s">
        <v>162969</v>
      </c>
      <c r="D942" s="21" t="s">
        <v>345</v>
      </c>
      <c r="E942" s="23"/>
    </row>
    <row r="943" spans="1:5" ht="20" customHeight="1">
      <c r="A943" s="19" t="s">
        <v>1938</v>
      </c>
      <c r="B943" s="20" t="s">
        <v>1939</v>
      </c>
      <c r="C943" s="22">
        <v>16</v>
      </c>
      <c r="D943" s="21" t="s">
        <v>345</v>
      </c>
      <c r="E943" s="23"/>
    </row>
    <row r="944" spans="1:5" ht="20" customHeight="1">
      <c r="A944" s="19" t="s">
        <v>1940</v>
      </c>
      <c r="B944" s="20" t="s">
        <v>1939</v>
      </c>
      <c r="C944" s="22">
        <v>16</v>
      </c>
      <c r="D944" s="21" t="s">
        <v>345</v>
      </c>
      <c r="E944" s="23"/>
    </row>
    <row r="945" spans="1:5" ht="20" customHeight="1">
      <c r="A945" s="19" t="s">
        <v>1941</v>
      </c>
      <c r="B945" s="20" t="s">
        <v>1942</v>
      </c>
      <c r="C945" s="21" t="s">
        <v>163004</v>
      </c>
      <c r="D945" s="21" t="s">
        <v>345</v>
      </c>
      <c r="E945" s="23"/>
    </row>
    <row r="946" spans="1:5" ht="20" customHeight="1">
      <c r="A946" s="19" t="s">
        <v>1943</v>
      </c>
      <c r="B946" s="20" t="s">
        <v>1944</v>
      </c>
      <c r="C946" s="21" t="s">
        <v>163005</v>
      </c>
      <c r="D946" s="21" t="s">
        <v>345</v>
      </c>
      <c r="E946" s="23"/>
    </row>
    <row r="947" spans="1:5" ht="20" customHeight="1">
      <c r="A947" s="19" t="s">
        <v>1945</v>
      </c>
      <c r="B947" s="20" t="s">
        <v>1946</v>
      </c>
      <c r="C947" s="21" t="s">
        <v>162664</v>
      </c>
      <c r="D947" s="21" t="s">
        <v>296</v>
      </c>
      <c r="E947" s="23"/>
    </row>
    <row r="948" spans="1:5" ht="20" customHeight="1">
      <c r="A948" s="19" t="s">
        <v>1947</v>
      </c>
      <c r="B948" s="20" t="s">
        <v>1946</v>
      </c>
      <c r="C948" s="21" t="s">
        <v>162664</v>
      </c>
      <c r="D948" s="21" t="s">
        <v>296</v>
      </c>
      <c r="E948" s="23"/>
    </row>
    <row r="949" spans="1:5" ht="20" customHeight="1">
      <c r="A949" s="19" t="s">
        <v>1948</v>
      </c>
      <c r="B949" s="20" t="s">
        <v>1949</v>
      </c>
      <c r="C949" s="21" t="s">
        <v>163006</v>
      </c>
      <c r="D949" s="21" t="s">
        <v>345</v>
      </c>
      <c r="E949" s="23"/>
    </row>
    <row r="950" spans="1:5" ht="20" customHeight="1">
      <c r="A950" s="19" t="s">
        <v>1950</v>
      </c>
      <c r="B950" s="20" t="s">
        <v>1949</v>
      </c>
      <c r="C950" s="21" t="s">
        <v>163006</v>
      </c>
      <c r="D950" s="21" t="s">
        <v>345</v>
      </c>
      <c r="E950" s="23"/>
    </row>
    <row r="951" spans="1:5" ht="20" customHeight="1">
      <c r="A951" s="19" t="s">
        <v>1951</v>
      </c>
      <c r="B951" s="20" t="s">
        <v>1949</v>
      </c>
      <c r="C951" s="21" t="s">
        <v>163006</v>
      </c>
      <c r="D951" s="21" t="s">
        <v>345</v>
      </c>
      <c r="E951" s="23"/>
    </row>
    <row r="952" spans="1:5" ht="20" customHeight="1">
      <c r="A952" s="19" t="s">
        <v>1952</v>
      </c>
      <c r="B952" s="20" t="s">
        <v>1953</v>
      </c>
      <c r="C952" s="21" t="s">
        <v>162664</v>
      </c>
      <c r="D952" s="21" t="s">
        <v>296</v>
      </c>
      <c r="E952" s="23"/>
    </row>
    <row r="953" spans="1:5" ht="20" customHeight="1">
      <c r="A953" s="19" t="s">
        <v>1954</v>
      </c>
      <c r="B953" s="20" t="s">
        <v>1955</v>
      </c>
      <c r="C953" s="21" t="s">
        <v>163007</v>
      </c>
      <c r="D953" s="21" t="s">
        <v>345</v>
      </c>
      <c r="E953" s="23"/>
    </row>
    <row r="954" spans="1:5" ht="20" customHeight="1">
      <c r="A954" s="19" t="s">
        <v>1956</v>
      </c>
      <c r="B954" s="20" t="s">
        <v>1957</v>
      </c>
      <c r="C954" s="21" t="s">
        <v>163008</v>
      </c>
      <c r="D954" s="21" t="s">
        <v>345</v>
      </c>
      <c r="E954" s="23"/>
    </row>
    <row r="955" spans="1:5" ht="20" customHeight="1">
      <c r="A955" s="19" t="s">
        <v>1958</v>
      </c>
      <c r="B955" s="20" t="s">
        <v>1959</v>
      </c>
      <c r="C955" s="21" t="s">
        <v>162945</v>
      </c>
      <c r="D955" s="21" t="s">
        <v>345</v>
      </c>
      <c r="E955" s="23"/>
    </row>
    <row r="956" spans="1:5" ht="20" customHeight="1">
      <c r="A956" s="19" t="s">
        <v>1960</v>
      </c>
      <c r="B956" s="20" t="s">
        <v>1959</v>
      </c>
      <c r="C956" s="21" t="s">
        <v>162945</v>
      </c>
      <c r="D956" s="21" t="s">
        <v>345</v>
      </c>
      <c r="E956" s="23"/>
    </row>
    <row r="957" spans="1:5" ht="20" customHeight="1">
      <c r="A957" s="19" t="s">
        <v>1961</v>
      </c>
      <c r="B957" s="20" t="s">
        <v>1962</v>
      </c>
      <c r="C957" s="22">
        <v>100</v>
      </c>
      <c r="D957" s="21" t="s">
        <v>296</v>
      </c>
      <c r="E957" s="23"/>
    </row>
    <row r="958" spans="1:5" ht="20" customHeight="1">
      <c r="A958" s="19" t="s">
        <v>1963</v>
      </c>
      <c r="B958" s="20" t="s">
        <v>1962</v>
      </c>
      <c r="C958" s="22">
        <v>100</v>
      </c>
      <c r="D958" s="21" t="s">
        <v>296</v>
      </c>
      <c r="E958" s="23"/>
    </row>
    <row r="959" spans="1:5" ht="20" customHeight="1">
      <c r="A959" s="19" t="s">
        <v>1964</v>
      </c>
      <c r="B959" s="20" t="s">
        <v>1965</v>
      </c>
      <c r="C959" s="21" t="s">
        <v>162865</v>
      </c>
      <c r="D959" s="21" t="s">
        <v>345</v>
      </c>
      <c r="E959" s="23"/>
    </row>
    <row r="960" spans="1:5" ht="20" customHeight="1">
      <c r="A960" s="19" t="s">
        <v>1966</v>
      </c>
      <c r="B960" s="20" t="s">
        <v>1965</v>
      </c>
      <c r="C960" s="21" t="s">
        <v>162865</v>
      </c>
      <c r="D960" s="21" t="s">
        <v>345</v>
      </c>
      <c r="E960" s="23"/>
    </row>
    <row r="961" spans="1:5" ht="20" customHeight="1">
      <c r="A961" s="19" t="s">
        <v>1967</v>
      </c>
      <c r="B961" s="20" t="s">
        <v>1968</v>
      </c>
      <c r="C961" s="21" t="s">
        <v>162970</v>
      </c>
      <c r="D961" s="21" t="s">
        <v>296</v>
      </c>
      <c r="E961" s="23"/>
    </row>
    <row r="962" spans="1:5" ht="20" customHeight="1">
      <c r="A962" s="19" t="s">
        <v>1969</v>
      </c>
      <c r="B962" s="20" t="s">
        <v>1970</v>
      </c>
      <c r="C962" s="21" t="s">
        <v>163009</v>
      </c>
      <c r="D962" s="21" t="s">
        <v>345</v>
      </c>
      <c r="E962" s="23"/>
    </row>
    <row r="963" spans="1:5" ht="20" customHeight="1">
      <c r="A963" s="19" t="s">
        <v>1971</v>
      </c>
      <c r="B963" s="20" t="s">
        <v>1972</v>
      </c>
      <c r="C963" s="21" t="s">
        <v>148</v>
      </c>
      <c r="D963" s="21" t="s">
        <v>345</v>
      </c>
      <c r="E963" s="23"/>
    </row>
    <row r="964" spans="1:5" ht="20" customHeight="1">
      <c r="A964" s="19" t="s">
        <v>1973</v>
      </c>
      <c r="B964" s="20" t="s">
        <v>1972</v>
      </c>
      <c r="C964" s="21" t="s">
        <v>148</v>
      </c>
      <c r="D964" s="21" t="s">
        <v>345</v>
      </c>
      <c r="E964" s="23"/>
    </row>
    <row r="965" spans="1:5" ht="20" customHeight="1">
      <c r="A965" s="19" t="s">
        <v>1974</v>
      </c>
      <c r="B965" s="20" t="s">
        <v>1975</v>
      </c>
      <c r="C965" s="21" t="s">
        <v>163010</v>
      </c>
      <c r="D965" s="21" t="s">
        <v>345</v>
      </c>
      <c r="E965" s="23"/>
    </row>
    <row r="966" spans="1:5" ht="20" customHeight="1">
      <c r="A966" s="19" t="s">
        <v>1976</v>
      </c>
      <c r="B966" s="20" t="s">
        <v>1977</v>
      </c>
      <c r="C966" s="22">
        <v>1</v>
      </c>
      <c r="D966" s="21" t="s">
        <v>345</v>
      </c>
      <c r="E966" s="23"/>
    </row>
    <row r="967" spans="1:5" ht="20" customHeight="1">
      <c r="A967" s="19" t="s">
        <v>1978</v>
      </c>
      <c r="B967" s="20" t="s">
        <v>1979</v>
      </c>
      <c r="C967" s="21" t="s">
        <v>14585</v>
      </c>
      <c r="D967" s="21" t="s">
        <v>345</v>
      </c>
      <c r="E967" s="23"/>
    </row>
    <row r="968" spans="1:5" ht="20" customHeight="1">
      <c r="A968" s="19" t="s">
        <v>1980</v>
      </c>
      <c r="B968" s="20" t="s">
        <v>1981</v>
      </c>
      <c r="C968" s="21" t="s">
        <v>162982</v>
      </c>
      <c r="D968" s="21" t="s">
        <v>345</v>
      </c>
      <c r="E968" s="23"/>
    </row>
    <row r="969" spans="1:5" ht="20" customHeight="1">
      <c r="A969" s="19" t="s">
        <v>1982</v>
      </c>
      <c r="B969" s="20" t="s">
        <v>1981</v>
      </c>
      <c r="C969" s="21" t="s">
        <v>162982</v>
      </c>
      <c r="D969" s="21" t="s">
        <v>345</v>
      </c>
      <c r="E969" s="23"/>
    </row>
    <row r="970" spans="1:5" ht="20" customHeight="1">
      <c r="A970" s="19" t="s">
        <v>1983</v>
      </c>
      <c r="B970" s="20" t="s">
        <v>1984</v>
      </c>
      <c r="C970" s="21" t="s">
        <v>162992</v>
      </c>
      <c r="D970" s="21" t="s">
        <v>296</v>
      </c>
      <c r="E970" s="23"/>
    </row>
    <row r="971" spans="1:5" ht="20" customHeight="1">
      <c r="A971" s="19" t="s">
        <v>1985</v>
      </c>
      <c r="B971" s="20" t="s">
        <v>1986</v>
      </c>
      <c r="C971" s="21" t="s">
        <v>162671</v>
      </c>
      <c r="D971" s="21" t="s">
        <v>296</v>
      </c>
      <c r="E971" s="23"/>
    </row>
    <row r="972" spans="1:5" ht="20" customHeight="1">
      <c r="A972" s="19" t="s">
        <v>1987</v>
      </c>
      <c r="B972" s="20" t="s">
        <v>1986</v>
      </c>
      <c r="C972" s="21" t="s">
        <v>162671</v>
      </c>
      <c r="D972" s="21" t="s">
        <v>296</v>
      </c>
      <c r="E972" s="23"/>
    </row>
    <row r="973" spans="1:5" ht="20" customHeight="1">
      <c r="A973" s="19" t="s">
        <v>1988</v>
      </c>
      <c r="B973" s="20" t="s">
        <v>1989</v>
      </c>
      <c r="C973" s="21" t="s">
        <v>163011</v>
      </c>
      <c r="D973" s="21" t="s">
        <v>345</v>
      </c>
      <c r="E973" s="23"/>
    </row>
    <row r="974" spans="1:5" ht="20" customHeight="1">
      <c r="A974" s="19" t="s">
        <v>1990</v>
      </c>
      <c r="B974" s="20" t="s">
        <v>1991</v>
      </c>
      <c r="C974" s="21" t="s">
        <v>163012</v>
      </c>
      <c r="D974" s="21" t="s">
        <v>345</v>
      </c>
      <c r="E974" s="23"/>
    </row>
    <row r="975" spans="1:5" ht="20" customHeight="1">
      <c r="A975" s="19" t="s">
        <v>1992</v>
      </c>
      <c r="B975" s="20" t="s">
        <v>1993</v>
      </c>
      <c r="C975" s="21" t="s">
        <v>163013</v>
      </c>
      <c r="D975" s="21" t="s">
        <v>345</v>
      </c>
      <c r="E975" s="23"/>
    </row>
    <row r="976" spans="1:5" ht="20" customHeight="1">
      <c r="A976" s="19" t="s">
        <v>1994</v>
      </c>
      <c r="B976" s="20" t="s">
        <v>1995</v>
      </c>
      <c r="C976" s="21" t="s">
        <v>162724</v>
      </c>
      <c r="D976" s="21" t="s">
        <v>345</v>
      </c>
      <c r="E976" s="23"/>
    </row>
    <row r="977" spans="1:5" ht="20" customHeight="1">
      <c r="A977" s="19" t="s">
        <v>1996</v>
      </c>
      <c r="B977" s="20" t="s">
        <v>1997</v>
      </c>
      <c r="C977" s="21" t="s">
        <v>162992</v>
      </c>
      <c r="D977" s="21" t="s">
        <v>296</v>
      </c>
      <c r="E977" s="23"/>
    </row>
    <row r="978" spans="1:5" ht="20" customHeight="1">
      <c r="A978" s="19" t="s">
        <v>1998</v>
      </c>
      <c r="B978" s="20" t="s">
        <v>1999</v>
      </c>
      <c r="C978" s="21" t="s">
        <v>163014</v>
      </c>
      <c r="D978" s="21" t="s">
        <v>345</v>
      </c>
      <c r="E978" s="23"/>
    </row>
    <row r="979" spans="1:5" ht="20" customHeight="1">
      <c r="A979" s="19" t="s">
        <v>2000</v>
      </c>
      <c r="B979" s="20" t="s">
        <v>1999</v>
      </c>
      <c r="C979" s="21" t="s">
        <v>163014</v>
      </c>
      <c r="D979" s="21" t="s">
        <v>345</v>
      </c>
      <c r="E979" s="23"/>
    </row>
    <row r="980" spans="1:5" ht="20" customHeight="1">
      <c r="A980" s="19" t="s">
        <v>2001</v>
      </c>
      <c r="B980" s="20" t="s">
        <v>2002</v>
      </c>
      <c r="C980" s="21" t="s">
        <v>162975</v>
      </c>
      <c r="D980" s="21" t="s">
        <v>345</v>
      </c>
      <c r="E980" s="23"/>
    </row>
    <row r="981" spans="1:5" ht="20" customHeight="1">
      <c r="A981" s="19" t="s">
        <v>2003</v>
      </c>
      <c r="B981" s="20" t="s">
        <v>2004</v>
      </c>
      <c r="C981" s="22">
        <v>13</v>
      </c>
      <c r="D981" s="21" t="s">
        <v>345</v>
      </c>
      <c r="E981" s="23"/>
    </row>
    <row r="982" spans="1:5" ht="20" customHeight="1">
      <c r="A982" s="19" t="s">
        <v>2005</v>
      </c>
      <c r="B982" s="20" t="s">
        <v>2006</v>
      </c>
      <c r="C982" s="21" t="s">
        <v>14579</v>
      </c>
      <c r="D982" s="21" t="s">
        <v>345</v>
      </c>
      <c r="E982" s="23"/>
    </row>
    <row r="983" spans="1:5" ht="20" customHeight="1">
      <c r="A983" s="19" t="s">
        <v>2007</v>
      </c>
      <c r="B983" s="20" t="s">
        <v>2008</v>
      </c>
      <c r="C983" s="22">
        <v>0</v>
      </c>
      <c r="D983" s="21" t="s">
        <v>345</v>
      </c>
      <c r="E983" s="23"/>
    </row>
    <row r="984" spans="1:5" ht="20" customHeight="1">
      <c r="A984" s="19" t="s">
        <v>2009</v>
      </c>
      <c r="B984" s="20" t="s">
        <v>2010</v>
      </c>
      <c r="C984" s="21" t="s">
        <v>163015</v>
      </c>
      <c r="D984" s="21" t="s">
        <v>345</v>
      </c>
      <c r="E984" s="23"/>
    </row>
    <row r="985" spans="1:5" ht="20" customHeight="1">
      <c r="A985" s="19" t="s">
        <v>2011</v>
      </c>
      <c r="B985" s="20" t="s">
        <v>2012</v>
      </c>
      <c r="C985" s="21" t="s">
        <v>163016</v>
      </c>
      <c r="D985" s="21" t="s">
        <v>345</v>
      </c>
      <c r="E985" s="23"/>
    </row>
    <row r="986" spans="1:5" ht="20" customHeight="1">
      <c r="A986" s="19" t="s">
        <v>2013</v>
      </c>
      <c r="B986" s="20" t="s">
        <v>2014</v>
      </c>
      <c r="C986" s="21" t="s">
        <v>162804</v>
      </c>
      <c r="D986" s="21" t="s">
        <v>139</v>
      </c>
      <c r="E986" s="23"/>
    </row>
    <row r="987" spans="1:5" ht="20" customHeight="1">
      <c r="A987" s="19" t="s">
        <v>2015</v>
      </c>
      <c r="B987" s="20" t="s">
        <v>2016</v>
      </c>
      <c r="C987" s="21" t="s">
        <v>101522</v>
      </c>
      <c r="D987" s="21" t="s">
        <v>345</v>
      </c>
      <c r="E987" s="23"/>
    </row>
    <row r="988" spans="1:5" ht="20" customHeight="1">
      <c r="A988" s="19" t="s">
        <v>2017</v>
      </c>
      <c r="B988" s="20" t="s">
        <v>2016</v>
      </c>
      <c r="C988" s="21" t="s">
        <v>101522</v>
      </c>
      <c r="D988" s="21" t="s">
        <v>345</v>
      </c>
      <c r="E988" s="23"/>
    </row>
    <row r="989" spans="1:5" ht="20" customHeight="1">
      <c r="A989" s="19" t="s">
        <v>2018</v>
      </c>
      <c r="B989" s="20" t="s">
        <v>2019</v>
      </c>
      <c r="C989" s="22">
        <v>1</v>
      </c>
      <c r="D989" s="21" t="s">
        <v>345</v>
      </c>
      <c r="E989" s="23"/>
    </row>
    <row r="990" spans="1:5" ht="20" customHeight="1">
      <c r="A990" s="19" t="s">
        <v>2020</v>
      </c>
      <c r="B990" s="20" t="s">
        <v>2019</v>
      </c>
      <c r="C990" s="22">
        <v>1</v>
      </c>
      <c r="D990" s="21" t="s">
        <v>345</v>
      </c>
      <c r="E990" s="23"/>
    </row>
    <row r="991" spans="1:5" ht="20" customHeight="1">
      <c r="A991" s="19" t="s">
        <v>2021</v>
      </c>
      <c r="B991" s="20" t="s">
        <v>2022</v>
      </c>
      <c r="C991" s="21" t="s">
        <v>163017</v>
      </c>
      <c r="D991" s="21" t="s">
        <v>345</v>
      </c>
      <c r="E991" s="23"/>
    </row>
    <row r="992" spans="1:5" ht="20" customHeight="1">
      <c r="A992" s="19" t="s">
        <v>2023</v>
      </c>
      <c r="B992" s="20" t="s">
        <v>2024</v>
      </c>
      <c r="C992" s="21" t="s">
        <v>162722</v>
      </c>
      <c r="D992" s="21" t="s">
        <v>345</v>
      </c>
      <c r="E992" s="23"/>
    </row>
    <row r="993" spans="1:5" ht="20" customHeight="1">
      <c r="A993" s="19" t="s">
        <v>2025</v>
      </c>
      <c r="B993" s="20" t="s">
        <v>2026</v>
      </c>
      <c r="C993" s="21" t="s">
        <v>14578</v>
      </c>
      <c r="D993" s="21" t="s">
        <v>345</v>
      </c>
      <c r="E993" s="23"/>
    </row>
    <row r="994" spans="1:5" ht="20" customHeight="1">
      <c r="A994" s="19" t="s">
        <v>2027</v>
      </c>
      <c r="B994" s="20" t="s">
        <v>2028</v>
      </c>
      <c r="C994" s="22">
        <v>15</v>
      </c>
      <c r="D994" s="21" t="s">
        <v>345</v>
      </c>
      <c r="E994" s="23"/>
    </row>
    <row r="995" spans="1:5" ht="20" customHeight="1">
      <c r="A995" s="19" t="s">
        <v>2029</v>
      </c>
      <c r="B995" s="20" t="s">
        <v>2028</v>
      </c>
      <c r="C995" s="22">
        <v>15</v>
      </c>
      <c r="D995" s="21" t="s">
        <v>345</v>
      </c>
      <c r="E995" s="23"/>
    </row>
    <row r="996" spans="1:5" ht="20" customHeight="1">
      <c r="A996" s="19" t="s">
        <v>2030</v>
      </c>
      <c r="B996" s="20" t="s">
        <v>2031</v>
      </c>
      <c r="C996" s="21" t="s">
        <v>162990</v>
      </c>
      <c r="D996" s="21" t="s">
        <v>296</v>
      </c>
      <c r="E996" s="23"/>
    </row>
    <row r="997" spans="1:5" ht="20" customHeight="1">
      <c r="A997" s="19" t="s">
        <v>2032</v>
      </c>
      <c r="B997" s="20" t="s">
        <v>2033</v>
      </c>
      <c r="C997" s="21" t="s">
        <v>163018</v>
      </c>
      <c r="D997" s="21" t="s">
        <v>345</v>
      </c>
      <c r="E997" s="23"/>
    </row>
    <row r="998" spans="1:5" ht="20" customHeight="1">
      <c r="A998" s="19" t="s">
        <v>2034</v>
      </c>
      <c r="B998" s="20" t="s">
        <v>2033</v>
      </c>
      <c r="C998" s="21" t="s">
        <v>163018</v>
      </c>
      <c r="D998" s="21" t="s">
        <v>345</v>
      </c>
      <c r="E998" s="23"/>
    </row>
    <row r="999" spans="1:5" ht="20" customHeight="1">
      <c r="A999" s="19" t="s">
        <v>2035</v>
      </c>
      <c r="B999" s="20" t="s">
        <v>2033</v>
      </c>
      <c r="C999" s="21" t="s">
        <v>163018</v>
      </c>
      <c r="D999" s="21" t="s">
        <v>345</v>
      </c>
      <c r="E999" s="23"/>
    </row>
    <row r="1000" spans="1:5" ht="20" customHeight="1">
      <c r="A1000" s="19" t="s">
        <v>2036</v>
      </c>
      <c r="B1000" s="20" t="s">
        <v>2037</v>
      </c>
      <c r="C1000" s="21" t="s">
        <v>162671</v>
      </c>
      <c r="D1000" s="21" t="s">
        <v>296</v>
      </c>
      <c r="E1000" s="23"/>
    </row>
    <row r="1001" spans="1:5" ht="20" customHeight="1">
      <c r="A1001" s="19" t="s">
        <v>2038</v>
      </c>
      <c r="B1001" s="20" t="s">
        <v>2039</v>
      </c>
      <c r="C1001" s="21" t="s">
        <v>162676</v>
      </c>
      <c r="D1001" s="21" t="s">
        <v>345</v>
      </c>
      <c r="E1001" s="23"/>
    </row>
    <row r="1002" spans="1:5" ht="20" customHeight="1">
      <c r="A1002" s="19" t="s">
        <v>2040</v>
      </c>
      <c r="B1002" s="20" t="s">
        <v>2041</v>
      </c>
      <c r="C1002" s="21" t="s">
        <v>162664</v>
      </c>
      <c r="D1002" s="21" t="s">
        <v>296</v>
      </c>
      <c r="E1002" s="23"/>
    </row>
    <row r="1003" spans="1:5" ht="20" customHeight="1">
      <c r="A1003" s="19" t="s">
        <v>2042</v>
      </c>
      <c r="B1003" s="20" t="s">
        <v>2043</v>
      </c>
      <c r="C1003" s="21" t="s">
        <v>162943</v>
      </c>
      <c r="D1003" s="21" t="s">
        <v>345</v>
      </c>
      <c r="E1003" s="23"/>
    </row>
    <row r="1004" spans="1:5" ht="20" customHeight="1">
      <c r="A1004" s="19" t="s">
        <v>2044</v>
      </c>
      <c r="B1004" s="20" t="s">
        <v>2045</v>
      </c>
      <c r="C1004" s="21" t="s">
        <v>162664</v>
      </c>
      <c r="D1004" s="21" t="s">
        <v>296</v>
      </c>
      <c r="E1004" s="23"/>
    </row>
    <row r="1005" spans="1:5" ht="20" customHeight="1">
      <c r="A1005" s="19" t="s">
        <v>2046</v>
      </c>
      <c r="B1005" s="20" t="s">
        <v>2047</v>
      </c>
      <c r="C1005" s="21" t="s">
        <v>163019</v>
      </c>
      <c r="D1005" s="21" t="s">
        <v>345</v>
      </c>
      <c r="E1005" s="23"/>
    </row>
    <row r="1006" spans="1:5" ht="20" customHeight="1">
      <c r="A1006" s="19" t="s">
        <v>2048</v>
      </c>
      <c r="B1006" s="20" t="s">
        <v>2049</v>
      </c>
      <c r="C1006" s="21" t="s">
        <v>163020</v>
      </c>
      <c r="D1006" s="21" t="s">
        <v>345</v>
      </c>
      <c r="E1006" s="23"/>
    </row>
    <row r="1007" spans="1:5" ht="20" customHeight="1">
      <c r="A1007" s="19" t="s">
        <v>2050</v>
      </c>
      <c r="B1007" s="20" t="s">
        <v>2051</v>
      </c>
      <c r="C1007" s="21" t="s">
        <v>162746</v>
      </c>
      <c r="D1007" s="21" t="s">
        <v>345</v>
      </c>
      <c r="E1007" s="23"/>
    </row>
    <row r="1008" spans="1:5" ht="20" customHeight="1">
      <c r="A1008" s="19" t="s">
        <v>2052</v>
      </c>
      <c r="B1008" s="20" t="s">
        <v>2051</v>
      </c>
      <c r="C1008" s="21" t="s">
        <v>162746</v>
      </c>
      <c r="D1008" s="21" t="s">
        <v>345</v>
      </c>
      <c r="E1008" s="23"/>
    </row>
    <row r="1009" spans="1:5" ht="20" customHeight="1">
      <c r="A1009" s="19" t="s">
        <v>2053</v>
      </c>
      <c r="B1009" s="20" t="s">
        <v>2054</v>
      </c>
      <c r="C1009" s="22">
        <v>100</v>
      </c>
      <c r="D1009" s="21" t="s">
        <v>296</v>
      </c>
      <c r="E1009" s="23"/>
    </row>
    <row r="1010" spans="1:5" ht="20" customHeight="1">
      <c r="A1010" s="19" t="s">
        <v>2055</v>
      </c>
      <c r="B1010" s="20" t="s">
        <v>2056</v>
      </c>
      <c r="C1010" s="22">
        <v>100</v>
      </c>
      <c r="D1010" s="21" t="s">
        <v>296</v>
      </c>
      <c r="E1010" s="23"/>
    </row>
    <row r="1011" spans="1:5" ht="20" customHeight="1">
      <c r="A1011" s="19" t="s">
        <v>2057</v>
      </c>
      <c r="B1011" s="20" t="s">
        <v>2056</v>
      </c>
      <c r="C1011" s="22">
        <v>100</v>
      </c>
      <c r="D1011" s="21" t="s">
        <v>296</v>
      </c>
      <c r="E1011" s="23"/>
    </row>
    <row r="1012" spans="1:5" ht="20" customHeight="1">
      <c r="A1012" s="19" t="s">
        <v>2058</v>
      </c>
      <c r="B1012" s="20" t="s">
        <v>2056</v>
      </c>
      <c r="C1012" s="22">
        <v>100</v>
      </c>
      <c r="D1012" s="21" t="s">
        <v>296</v>
      </c>
      <c r="E1012" s="23"/>
    </row>
    <row r="1013" spans="1:5" ht="20" customHeight="1">
      <c r="A1013" s="19" t="s">
        <v>2059</v>
      </c>
      <c r="B1013" s="20" t="s">
        <v>2060</v>
      </c>
      <c r="C1013" s="21" t="s">
        <v>163021</v>
      </c>
      <c r="D1013" s="21" t="s">
        <v>345</v>
      </c>
      <c r="E1013" s="23"/>
    </row>
    <row r="1014" spans="1:5" ht="20" customHeight="1">
      <c r="A1014" s="19" t="s">
        <v>2061</v>
      </c>
      <c r="B1014" s="24">
        <v>100</v>
      </c>
      <c r="C1014" s="21" t="s">
        <v>163022</v>
      </c>
      <c r="D1014" s="21" t="s">
        <v>345</v>
      </c>
      <c r="E1014" s="23"/>
    </row>
    <row r="1015" spans="1:5" ht="20" customHeight="1">
      <c r="A1015" s="19" t="s">
        <v>2062</v>
      </c>
      <c r="B1015" s="24">
        <v>100</v>
      </c>
      <c r="C1015" s="21" t="s">
        <v>163022</v>
      </c>
      <c r="D1015" s="21" t="s">
        <v>345</v>
      </c>
      <c r="E1015" s="23"/>
    </row>
    <row r="1016" spans="1:5" ht="20" customHeight="1">
      <c r="A1016" s="19" t="s">
        <v>2063</v>
      </c>
      <c r="B1016" s="24">
        <v>100</v>
      </c>
      <c r="C1016" s="21" t="s">
        <v>163023</v>
      </c>
      <c r="D1016" s="21" t="s">
        <v>345</v>
      </c>
      <c r="E1016" s="23"/>
    </row>
    <row r="1017" spans="1:5" ht="20" customHeight="1">
      <c r="A1017" s="19" t="s">
        <v>2064</v>
      </c>
      <c r="B1017" s="20" t="s">
        <v>2065</v>
      </c>
      <c r="C1017" s="21" t="s">
        <v>163024</v>
      </c>
      <c r="D1017" s="21" t="s">
        <v>345</v>
      </c>
      <c r="E1017" s="23"/>
    </row>
    <row r="1018" spans="1:5" ht="20" customHeight="1">
      <c r="A1018" s="19" t="s">
        <v>2066</v>
      </c>
      <c r="B1018" s="24">
        <v>100</v>
      </c>
      <c r="C1018" s="21" t="s">
        <v>163025</v>
      </c>
      <c r="D1018" s="21" t="s">
        <v>345</v>
      </c>
      <c r="E1018" s="23"/>
    </row>
    <row r="1019" spans="1:5" ht="20" customHeight="1">
      <c r="A1019" s="19" t="s">
        <v>2067</v>
      </c>
      <c r="B1019" s="24">
        <v>100</v>
      </c>
      <c r="C1019" s="21" t="s">
        <v>163026</v>
      </c>
      <c r="D1019" s="21" t="s">
        <v>345</v>
      </c>
      <c r="E1019" s="23"/>
    </row>
    <row r="1020" spans="1:5" ht="20" customHeight="1">
      <c r="A1020" s="19" t="s">
        <v>2068</v>
      </c>
      <c r="B1020" s="20" t="s">
        <v>2069</v>
      </c>
      <c r="C1020" s="21" t="s">
        <v>162749</v>
      </c>
      <c r="D1020" s="21" t="s">
        <v>345</v>
      </c>
      <c r="E1020" s="23"/>
    </row>
    <row r="1021" spans="1:5" ht="20" customHeight="1">
      <c r="A1021" s="19" t="s">
        <v>2070</v>
      </c>
      <c r="B1021" s="20" t="s">
        <v>2069</v>
      </c>
      <c r="C1021" s="21" t="s">
        <v>162749</v>
      </c>
      <c r="D1021" s="21" t="s">
        <v>345</v>
      </c>
      <c r="E1021" s="23"/>
    </row>
    <row r="1022" spans="1:5" ht="20" customHeight="1">
      <c r="A1022" s="19" t="s">
        <v>2071</v>
      </c>
      <c r="B1022" s="20" t="s">
        <v>2072</v>
      </c>
      <c r="C1022" s="21" t="s">
        <v>163027</v>
      </c>
      <c r="D1022" s="21" t="s">
        <v>345</v>
      </c>
      <c r="E1022" s="23"/>
    </row>
    <row r="1023" spans="1:5" ht="20" customHeight="1">
      <c r="A1023" s="19" t="s">
        <v>2073</v>
      </c>
      <c r="B1023" s="24">
        <v>100</v>
      </c>
      <c r="C1023" s="21" t="s">
        <v>162911</v>
      </c>
      <c r="D1023" s="21" t="s">
        <v>345</v>
      </c>
      <c r="E1023" s="23"/>
    </row>
    <row r="1024" spans="1:5" ht="20" customHeight="1">
      <c r="A1024" s="19" t="s">
        <v>2074</v>
      </c>
      <c r="B1024" s="20" t="s">
        <v>2075</v>
      </c>
      <c r="C1024" s="21" t="s">
        <v>163028</v>
      </c>
      <c r="D1024" s="21" t="s">
        <v>345</v>
      </c>
      <c r="E1024" s="23"/>
    </row>
    <row r="1025" spans="1:5" ht="20" customHeight="1">
      <c r="A1025" s="19" t="s">
        <v>2076</v>
      </c>
      <c r="B1025" s="24">
        <v>100</v>
      </c>
      <c r="C1025" s="21" t="s">
        <v>162689</v>
      </c>
      <c r="D1025" s="21" t="s">
        <v>345</v>
      </c>
      <c r="E1025" s="23"/>
    </row>
    <row r="1026" spans="1:5" ht="20" customHeight="1">
      <c r="A1026" s="19" t="s">
        <v>2077</v>
      </c>
      <c r="B1026" s="24">
        <v>100</v>
      </c>
      <c r="C1026" s="22">
        <v>97</v>
      </c>
      <c r="D1026" s="21" t="s">
        <v>345</v>
      </c>
      <c r="E1026" s="23"/>
    </row>
    <row r="1027" spans="1:5" ht="20" customHeight="1">
      <c r="A1027" s="19" t="s">
        <v>2078</v>
      </c>
      <c r="B1027" s="20" t="s">
        <v>2079</v>
      </c>
      <c r="C1027" s="21" t="s">
        <v>163029</v>
      </c>
      <c r="D1027" s="21" t="s">
        <v>139</v>
      </c>
      <c r="E1027" s="23"/>
    </row>
    <row r="1028" spans="1:5" ht="20" customHeight="1">
      <c r="A1028" s="19" t="s">
        <v>2080</v>
      </c>
      <c r="B1028" s="20" t="s">
        <v>2081</v>
      </c>
      <c r="C1028" s="21" t="s">
        <v>162795</v>
      </c>
      <c r="D1028" s="21" t="s">
        <v>345</v>
      </c>
      <c r="E1028" s="23"/>
    </row>
    <row r="1029" spans="1:5" ht="20" customHeight="1">
      <c r="A1029" s="19" t="s">
        <v>2082</v>
      </c>
      <c r="B1029" s="20" t="s">
        <v>2081</v>
      </c>
      <c r="C1029" s="21" t="s">
        <v>162795</v>
      </c>
      <c r="D1029" s="21" t="s">
        <v>345</v>
      </c>
      <c r="E1029" s="23"/>
    </row>
    <row r="1030" spans="1:5" ht="20" customHeight="1">
      <c r="A1030" s="19" t="s">
        <v>2083</v>
      </c>
      <c r="B1030" s="20" t="s">
        <v>2084</v>
      </c>
      <c r="C1030" s="21" t="s">
        <v>162664</v>
      </c>
      <c r="D1030" s="21" t="s">
        <v>296</v>
      </c>
      <c r="E1030" s="23"/>
    </row>
    <row r="1031" spans="1:5" ht="20" customHeight="1">
      <c r="A1031" s="19" t="s">
        <v>2085</v>
      </c>
      <c r="B1031" s="20" t="s">
        <v>2086</v>
      </c>
      <c r="C1031" s="21" t="s">
        <v>163030</v>
      </c>
      <c r="D1031" s="21" t="s">
        <v>345</v>
      </c>
      <c r="E1031" s="23"/>
    </row>
    <row r="1032" spans="1:5" ht="20" customHeight="1">
      <c r="A1032" s="19" t="s">
        <v>2087</v>
      </c>
      <c r="B1032" s="20" t="s">
        <v>2088</v>
      </c>
      <c r="C1032" s="21" t="s">
        <v>162927</v>
      </c>
      <c r="D1032" s="21" t="s">
        <v>345</v>
      </c>
      <c r="E1032" s="23"/>
    </row>
    <row r="1033" spans="1:5" ht="20" customHeight="1">
      <c r="A1033" s="19" t="s">
        <v>2089</v>
      </c>
      <c r="B1033" s="20" t="s">
        <v>2090</v>
      </c>
      <c r="C1033" s="21" t="s">
        <v>163031</v>
      </c>
      <c r="D1033" s="21" t="s">
        <v>345</v>
      </c>
      <c r="E1033" s="23"/>
    </row>
    <row r="1034" spans="1:5" ht="20" customHeight="1">
      <c r="A1034" s="19" t="s">
        <v>2091</v>
      </c>
      <c r="B1034" s="20" t="s">
        <v>2092</v>
      </c>
      <c r="C1034" s="21" t="s">
        <v>162815</v>
      </c>
      <c r="D1034" s="21" t="s">
        <v>345</v>
      </c>
      <c r="E1034" s="23"/>
    </row>
    <row r="1035" spans="1:5" ht="20" customHeight="1">
      <c r="A1035" s="19" t="s">
        <v>2093</v>
      </c>
      <c r="B1035" s="20" t="s">
        <v>2092</v>
      </c>
      <c r="C1035" s="21" t="s">
        <v>162815</v>
      </c>
      <c r="D1035" s="21" t="s">
        <v>345</v>
      </c>
      <c r="E1035" s="23"/>
    </row>
    <row r="1036" spans="1:5" ht="20" customHeight="1">
      <c r="A1036" s="19" t="s">
        <v>2094</v>
      </c>
      <c r="B1036" s="20" t="s">
        <v>2095</v>
      </c>
      <c r="C1036" s="22">
        <v>100</v>
      </c>
      <c r="D1036" s="21" t="s">
        <v>296</v>
      </c>
      <c r="E1036" s="23"/>
    </row>
    <row r="1037" spans="1:5" ht="20" customHeight="1">
      <c r="A1037" s="19" t="s">
        <v>2096</v>
      </c>
      <c r="B1037" s="20" t="s">
        <v>2095</v>
      </c>
      <c r="C1037" s="22">
        <v>100</v>
      </c>
      <c r="D1037" s="21" t="s">
        <v>296</v>
      </c>
      <c r="E1037" s="23"/>
    </row>
    <row r="1038" spans="1:5" ht="20" customHeight="1">
      <c r="A1038" s="19" t="s">
        <v>2097</v>
      </c>
      <c r="B1038" s="20" t="s">
        <v>2098</v>
      </c>
      <c r="C1038" s="21" t="s">
        <v>162664</v>
      </c>
      <c r="D1038" s="21" t="s">
        <v>296</v>
      </c>
      <c r="E1038" s="23"/>
    </row>
    <row r="1039" spans="1:5" ht="20" customHeight="1">
      <c r="A1039" s="19" t="s">
        <v>2099</v>
      </c>
      <c r="B1039" s="20" t="s">
        <v>2098</v>
      </c>
      <c r="C1039" s="21" t="s">
        <v>162664</v>
      </c>
      <c r="D1039" s="21" t="s">
        <v>296</v>
      </c>
      <c r="E1039" s="23"/>
    </row>
    <row r="1040" spans="1:5" ht="20" customHeight="1">
      <c r="A1040" s="19" t="s">
        <v>2100</v>
      </c>
      <c r="B1040" s="20" t="s">
        <v>2098</v>
      </c>
      <c r="C1040" s="21" t="s">
        <v>162664</v>
      </c>
      <c r="D1040" s="21" t="s">
        <v>296</v>
      </c>
      <c r="E1040" s="23"/>
    </row>
    <row r="1041" spans="1:5" ht="20" customHeight="1">
      <c r="A1041" s="19" t="s">
        <v>2101</v>
      </c>
      <c r="B1041" s="20" t="s">
        <v>2098</v>
      </c>
      <c r="C1041" s="21" t="s">
        <v>162664</v>
      </c>
      <c r="D1041" s="21" t="s">
        <v>296</v>
      </c>
      <c r="E1041" s="23"/>
    </row>
    <row r="1042" spans="1:5" ht="20" customHeight="1">
      <c r="A1042" s="19" t="s">
        <v>2102</v>
      </c>
      <c r="B1042" s="20" t="s">
        <v>2103</v>
      </c>
      <c r="C1042" s="21" t="s">
        <v>162746</v>
      </c>
      <c r="D1042" s="21" t="s">
        <v>345</v>
      </c>
      <c r="E1042" s="23"/>
    </row>
    <row r="1043" spans="1:5" ht="20" customHeight="1">
      <c r="A1043" s="19" t="s">
        <v>2104</v>
      </c>
      <c r="B1043" s="20" t="s">
        <v>2103</v>
      </c>
      <c r="C1043" s="21" t="s">
        <v>162746</v>
      </c>
      <c r="D1043" s="21" t="s">
        <v>345</v>
      </c>
      <c r="E1043" s="23"/>
    </row>
    <row r="1044" spans="1:5" ht="20" customHeight="1">
      <c r="A1044" s="19" t="s">
        <v>2105</v>
      </c>
      <c r="B1044" s="20" t="s">
        <v>2103</v>
      </c>
      <c r="C1044" s="21" t="s">
        <v>162746</v>
      </c>
      <c r="D1044" s="21" t="s">
        <v>345</v>
      </c>
      <c r="E1044" s="23"/>
    </row>
    <row r="1045" spans="1:5" ht="20" customHeight="1">
      <c r="A1045" s="19" t="s">
        <v>2106</v>
      </c>
      <c r="B1045" s="20" t="s">
        <v>2103</v>
      </c>
      <c r="C1045" s="21" t="s">
        <v>162746</v>
      </c>
      <c r="D1045" s="21" t="s">
        <v>345</v>
      </c>
      <c r="E1045" s="23"/>
    </row>
    <row r="1046" spans="1:5" ht="20" customHeight="1">
      <c r="A1046" s="19" t="s">
        <v>2107</v>
      </c>
      <c r="B1046" s="20" t="s">
        <v>2108</v>
      </c>
      <c r="C1046" s="21" t="s">
        <v>162990</v>
      </c>
      <c r="D1046" s="21" t="s">
        <v>296</v>
      </c>
      <c r="E1046" s="23"/>
    </row>
    <row r="1047" spans="1:5" ht="20" customHeight="1">
      <c r="A1047" s="19" t="s">
        <v>2109</v>
      </c>
      <c r="B1047" s="20" t="s">
        <v>2110</v>
      </c>
      <c r="C1047" s="21" t="s">
        <v>162990</v>
      </c>
      <c r="D1047" s="21" t="s">
        <v>296</v>
      </c>
      <c r="E1047" s="23"/>
    </row>
    <row r="1048" spans="1:5" ht="20" customHeight="1">
      <c r="A1048" s="19" t="s">
        <v>2111</v>
      </c>
      <c r="B1048" s="20" t="s">
        <v>2110</v>
      </c>
      <c r="C1048" s="21" t="s">
        <v>162990</v>
      </c>
      <c r="D1048" s="21" t="s">
        <v>296</v>
      </c>
      <c r="E1048" s="23"/>
    </row>
    <row r="1049" spans="1:5" ht="20" customHeight="1">
      <c r="A1049" s="19" t="s">
        <v>2112</v>
      </c>
      <c r="B1049" s="20" t="s">
        <v>2110</v>
      </c>
      <c r="C1049" s="21" t="s">
        <v>162990</v>
      </c>
      <c r="D1049" s="21" t="s">
        <v>296</v>
      </c>
      <c r="E1049" s="23"/>
    </row>
    <row r="1050" spans="1:5" ht="20" customHeight="1">
      <c r="A1050" s="19" t="s">
        <v>2113</v>
      </c>
      <c r="B1050" s="20" t="s">
        <v>2110</v>
      </c>
      <c r="C1050" s="21" t="s">
        <v>162990</v>
      </c>
      <c r="D1050" s="21" t="s">
        <v>296</v>
      </c>
      <c r="E1050" s="23"/>
    </row>
    <row r="1051" spans="1:5" ht="20" customHeight="1">
      <c r="A1051" s="19" t="s">
        <v>2114</v>
      </c>
      <c r="B1051" s="20" t="s">
        <v>2115</v>
      </c>
      <c r="C1051" s="22">
        <v>100</v>
      </c>
      <c r="D1051" s="21" t="s">
        <v>296</v>
      </c>
      <c r="E1051" s="23"/>
    </row>
    <row r="1052" spans="1:5" ht="20" customHeight="1">
      <c r="A1052" s="19" t="s">
        <v>2116</v>
      </c>
      <c r="B1052" s="20" t="s">
        <v>2115</v>
      </c>
      <c r="C1052" s="22">
        <v>100</v>
      </c>
      <c r="D1052" s="21" t="s">
        <v>296</v>
      </c>
      <c r="E1052" s="23"/>
    </row>
    <row r="1053" spans="1:5" ht="20" customHeight="1">
      <c r="A1053" s="19" t="s">
        <v>2117</v>
      </c>
      <c r="B1053" s="20" t="s">
        <v>2118</v>
      </c>
      <c r="C1053" s="21" t="s">
        <v>162915</v>
      </c>
      <c r="D1053" s="21" t="s">
        <v>345</v>
      </c>
      <c r="E1053" s="23"/>
    </row>
    <row r="1054" spans="1:5" ht="20" customHeight="1">
      <c r="A1054" s="19" t="s">
        <v>2119</v>
      </c>
      <c r="B1054" s="20" t="s">
        <v>2120</v>
      </c>
      <c r="C1054" s="21" t="s">
        <v>163032</v>
      </c>
      <c r="D1054" s="21" t="s">
        <v>345</v>
      </c>
      <c r="E1054" s="23"/>
    </row>
    <row r="1055" spans="1:5" ht="20" customHeight="1">
      <c r="A1055" s="19" t="s">
        <v>2121</v>
      </c>
      <c r="B1055" s="20" t="s">
        <v>2122</v>
      </c>
      <c r="C1055" s="21" t="s">
        <v>163033</v>
      </c>
      <c r="D1055" s="21" t="s">
        <v>345</v>
      </c>
      <c r="E1055" s="23"/>
    </row>
    <row r="1056" spans="1:5" ht="20" customHeight="1">
      <c r="A1056" s="19" t="s">
        <v>2123</v>
      </c>
      <c r="B1056" s="20" t="s">
        <v>2122</v>
      </c>
      <c r="C1056" s="21" t="s">
        <v>163033</v>
      </c>
      <c r="D1056" s="21" t="s">
        <v>345</v>
      </c>
      <c r="E1056" s="23"/>
    </row>
    <row r="1057" spans="1:5" ht="20" customHeight="1">
      <c r="A1057" s="19" t="s">
        <v>2124</v>
      </c>
      <c r="B1057" s="20" t="s">
        <v>2125</v>
      </c>
      <c r="C1057" s="22">
        <v>80</v>
      </c>
      <c r="D1057" s="21" t="s">
        <v>345</v>
      </c>
      <c r="E1057" s="23"/>
    </row>
    <row r="1058" spans="1:5" ht="20" customHeight="1">
      <c r="A1058" s="19" t="s">
        <v>2126</v>
      </c>
      <c r="B1058" s="20" t="s">
        <v>2127</v>
      </c>
      <c r="C1058" s="21" t="s">
        <v>163005</v>
      </c>
      <c r="D1058" s="21" t="s">
        <v>345</v>
      </c>
      <c r="E1058" s="23"/>
    </row>
    <row r="1059" spans="1:5" ht="20" customHeight="1">
      <c r="A1059" s="19" t="s">
        <v>2128</v>
      </c>
      <c r="B1059" s="20" t="s">
        <v>2129</v>
      </c>
      <c r="C1059" s="22">
        <v>100</v>
      </c>
      <c r="D1059" s="21" t="s">
        <v>296</v>
      </c>
      <c r="E1059" s="23"/>
    </row>
    <row r="1060" spans="1:5" ht="20" customHeight="1">
      <c r="A1060" s="19" t="s">
        <v>2130</v>
      </c>
      <c r="B1060" s="20" t="s">
        <v>2131</v>
      </c>
      <c r="C1060" s="22">
        <v>100</v>
      </c>
      <c r="D1060" s="21" t="s">
        <v>296</v>
      </c>
      <c r="E1060" s="23"/>
    </row>
    <row r="1061" spans="1:5" ht="20" customHeight="1">
      <c r="A1061" s="19" t="s">
        <v>2132</v>
      </c>
      <c r="B1061" s="20" t="s">
        <v>2133</v>
      </c>
      <c r="C1061" s="21" t="s">
        <v>162769</v>
      </c>
      <c r="D1061" s="21" t="s">
        <v>345</v>
      </c>
      <c r="E1061" s="23"/>
    </row>
    <row r="1062" spans="1:5" ht="20" customHeight="1">
      <c r="A1062" s="19" t="s">
        <v>2134</v>
      </c>
      <c r="B1062" s="20" t="s">
        <v>2135</v>
      </c>
      <c r="C1062" s="21" t="s">
        <v>163034</v>
      </c>
      <c r="D1062" s="21" t="s">
        <v>345</v>
      </c>
      <c r="E1062" s="23"/>
    </row>
    <row r="1063" spans="1:5" ht="20" customHeight="1">
      <c r="A1063" s="19" t="s">
        <v>2136</v>
      </c>
      <c r="B1063" s="20" t="s">
        <v>2137</v>
      </c>
      <c r="C1063" s="21" t="s">
        <v>162699</v>
      </c>
      <c r="D1063" s="21" t="s">
        <v>345</v>
      </c>
      <c r="E1063" s="23"/>
    </row>
    <row r="1064" spans="1:5" ht="20" customHeight="1">
      <c r="A1064" s="19" t="s">
        <v>2138</v>
      </c>
      <c r="B1064" s="20" t="s">
        <v>2137</v>
      </c>
      <c r="C1064" s="21" t="s">
        <v>162699</v>
      </c>
      <c r="D1064" s="21" t="s">
        <v>345</v>
      </c>
      <c r="E1064" s="23"/>
    </row>
    <row r="1065" spans="1:5" ht="20" customHeight="1">
      <c r="A1065" s="19" t="s">
        <v>2139</v>
      </c>
      <c r="B1065" s="20" t="s">
        <v>2140</v>
      </c>
      <c r="C1065" s="21" t="s">
        <v>163035</v>
      </c>
      <c r="D1065" s="21" t="s">
        <v>345</v>
      </c>
      <c r="E1065" s="23"/>
    </row>
    <row r="1066" spans="1:5" ht="20" customHeight="1">
      <c r="A1066" s="19" t="s">
        <v>2141</v>
      </c>
      <c r="B1066" s="20" t="s">
        <v>2142</v>
      </c>
      <c r="C1066" s="21" t="s">
        <v>162664</v>
      </c>
      <c r="D1066" s="21" t="s">
        <v>296</v>
      </c>
      <c r="E1066" s="23"/>
    </row>
    <row r="1067" spans="1:5" ht="20" customHeight="1">
      <c r="A1067" s="19" t="s">
        <v>2143</v>
      </c>
      <c r="B1067" s="20" t="s">
        <v>2144</v>
      </c>
      <c r="C1067" s="21" t="s">
        <v>163036</v>
      </c>
      <c r="D1067" s="21" t="s">
        <v>345</v>
      </c>
      <c r="E1067" s="23"/>
    </row>
    <row r="1068" spans="1:5" ht="20" customHeight="1">
      <c r="A1068" s="19" t="s">
        <v>2145</v>
      </c>
      <c r="B1068" s="20" t="s">
        <v>2146</v>
      </c>
      <c r="C1068" s="21" t="s">
        <v>163037</v>
      </c>
      <c r="D1068" s="21" t="s">
        <v>345</v>
      </c>
      <c r="E1068" s="23"/>
    </row>
    <row r="1069" spans="1:5" ht="20" customHeight="1">
      <c r="A1069" s="19" t="s">
        <v>2147</v>
      </c>
      <c r="B1069" s="20" t="s">
        <v>2148</v>
      </c>
      <c r="C1069" s="21" t="s">
        <v>163038</v>
      </c>
      <c r="D1069" s="21" t="s">
        <v>345</v>
      </c>
      <c r="E1069" s="23"/>
    </row>
    <row r="1070" spans="1:5" ht="20" customHeight="1">
      <c r="A1070" s="19" t="s">
        <v>2149</v>
      </c>
      <c r="B1070" s="20" t="s">
        <v>2150</v>
      </c>
      <c r="C1070" s="22">
        <v>3</v>
      </c>
      <c r="D1070" s="21" t="s">
        <v>345</v>
      </c>
      <c r="E1070" s="23"/>
    </row>
    <row r="1071" spans="1:5" ht="20" customHeight="1">
      <c r="A1071" s="19" t="s">
        <v>2151</v>
      </c>
      <c r="B1071" s="20" t="s">
        <v>2150</v>
      </c>
      <c r="C1071" s="22">
        <v>3</v>
      </c>
      <c r="D1071" s="21" t="s">
        <v>345</v>
      </c>
      <c r="E1071" s="23"/>
    </row>
    <row r="1072" spans="1:5" ht="20" customHeight="1">
      <c r="A1072" s="19" t="s">
        <v>2152</v>
      </c>
      <c r="B1072" s="20" t="s">
        <v>2153</v>
      </c>
      <c r="C1072" s="21" t="s">
        <v>163039</v>
      </c>
      <c r="D1072" s="21" t="s">
        <v>345</v>
      </c>
      <c r="E1072" s="23"/>
    </row>
    <row r="1073" spans="1:5" ht="20" customHeight="1">
      <c r="A1073" s="19" t="s">
        <v>2154</v>
      </c>
      <c r="B1073" s="20" t="s">
        <v>2153</v>
      </c>
      <c r="C1073" s="21" t="s">
        <v>163039</v>
      </c>
      <c r="D1073" s="21" t="s">
        <v>345</v>
      </c>
      <c r="E1073" s="23"/>
    </row>
    <row r="1074" spans="1:5" ht="20" customHeight="1">
      <c r="A1074" s="19" t="s">
        <v>2155</v>
      </c>
      <c r="B1074" s="20" t="s">
        <v>2156</v>
      </c>
      <c r="C1074" s="21" t="s">
        <v>162686</v>
      </c>
      <c r="D1074" s="21" t="s">
        <v>345</v>
      </c>
      <c r="E1074" s="23"/>
    </row>
    <row r="1075" spans="1:5" ht="20" customHeight="1">
      <c r="A1075" s="19" t="s">
        <v>2157</v>
      </c>
      <c r="B1075" s="20" t="s">
        <v>2158</v>
      </c>
      <c r="C1075" s="21" t="s">
        <v>162990</v>
      </c>
      <c r="D1075" s="21" t="s">
        <v>139</v>
      </c>
      <c r="E1075" s="23"/>
    </row>
    <row r="1076" spans="1:5" ht="20" customHeight="1">
      <c r="A1076" s="19" t="s">
        <v>2159</v>
      </c>
      <c r="B1076" s="20" t="s">
        <v>2160</v>
      </c>
      <c r="C1076" s="22">
        <v>92</v>
      </c>
      <c r="D1076" s="21" t="s">
        <v>345</v>
      </c>
      <c r="E1076" s="23"/>
    </row>
    <row r="1077" spans="1:5" ht="20" customHeight="1">
      <c r="A1077" s="19" t="s">
        <v>2161</v>
      </c>
      <c r="B1077" s="20" t="s">
        <v>2162</v>
      </c>
      <c r="C1077" s="21" t="s">
        <v>163040</v>
      </c>
      <c r="D1077" s="21" t="s">
        <v>345</v>
      </c>
      <c r="E1077" s="23"/>
    </row>
    <row r="1078" spans="1:5" ht="20" customHeight="1">
      <c r="A1078" s="19" t="s">
        <v>2163</v>
      </c>
      <c r="B1078" s="20" t="s">
        <v>2164</v>
      </c>
      <c r="C1078" s="21" t="s">
        <v>163041</v>
      </c>
      <c r="D1078" s="21" t="s">
        <v>345</v>
      </c>
      <c r="E1078" s="23"/>
    </row>
    <row r="1079" spans="1:5" ht="20" customHeight="1">
      <c r="A1079" s="19" t="s">
        <v>2165</v>
      </c>
      <c r="B1079" s="20" t="s">
        <v>2166</v>
      </c>
      <c r="C1079" s="21" t="s">
        <v>163042</v>
      </c>
      <c r="D1079" s="21" t="s">
        <v>345</v>
      </c>
      <c r="E1079" s="23"/>
    </row>
    <row r="1080" spans="1:5" ht="20" customHeight="1">
      <c r="A1080" s="19" t="s">
        <v>2167</v>
      </c>
      <c r="B1080" s="20" t="s">
        <v>2168</v>
      </c>
      <c r="C1080" s="21" t="s">
        <v>163043</v>
      </c>
      <c r="D1080" s="21" t="s">
        <v>345</v>
      </c>
      <c r="E1080" s="23"/>
    </row>
    <row r="1081" spans="1:5" ht="20" customHeight="1">
      <c r="A1081" s="19" t="s">
        <v>2169</v>
      </c>
      <c r="B1081" s="20" t="s">
        <v>2168</v>
      </c>
      <c r="C1081" s="21" t="s">
        <v>163043</v>
      </c>
      <c r="D1081" s="21" t="s">
        <v>345</v>
      </c>
      <c r="E1081" s="23"/>
    </row>
    <row r="1082" spans="1:5" ht="20" customHeight="1">
      <c r="A1082" s="19" t="s">
        <v>2170</v>
      </c>
      <c r="B1082" s="20" t="s">
        <v>2168</v>
      </c>
      <c r="C1082" s="21" t="s">
        <v>163043</v>
      </c>
      <c r="D1082" s="21" t="s">
        <v>345</v>
      </c>
      <c r="E1082" s="23"/>
    </row>
    <row r="1083" spans="1:5" ht="20" customHeight="1">
      <c r="A1083" s="19" t="s">
        <v>2171</v>
      </c>
      <c r="B1083" s="20" t="s">
        <v>2172</v>
      </c>
      <c r="C1083" s="21" t="s">
        <v>163000</v>
      </c>
      <c r="D1083" s="21" t="s">
        <v>345</v>
      </c>
      <c r="E1083" s="23"/>
    </row>
    <row r="1084" spans="1:5" ht="20" customHeight="1">
      <c r="A1084" s="19" t="s">
        <v>2173</v>
      </c>
      <c r="B1084" s="20" t="s">
        <v>2174</v>
      </c>
      <c r="C1084" s="22">
        <v>100</v>
      </c>
      <c r="D1084" s="21" t="s">
        <v>296</v>
      </c>
      <c r="E1084" s="23"/>
    </row>
    <row r="1085" spans="1:5" ht="20" customHeight="1">
      <c r="A1085" s="19" t="s">
        <v>2175</v>
      </c>
      <c r="B1085" s="20" t="s">
        <v>2176</v>
      </c>
      <c r="C1085" s="21" t="s">
        <v>162706</v>
      </c>
      <c r="D1085" s="21" t="s">
        <v>345</v>
      </c>
      <c r="E1085" s="23"/>
    </row>
    <row r="1086" spans="1:5" ht="20" customHeight="1">
      <c r="A1086" s="19" t="s">
        <v>2177</v>
      </c>
      <c r="B1086" s="20" t="s">
        <v>2178</v>
      </c>
      <c r="C1086" s="22">
        <v>100</v>
      </c>
      <c r="D1086" s="21" t="s">
        <v>296</v>
      </c>
      <c r="E1086" s="23"/>
    </row>
    <row r="1087" spans="1:5" ht="20" customHeight="1">
      <c r="A1087" s="19" t="s">
        <v>2179</v>
      </c>
      <c r="B1087" s="20" t="s">
        <v>2180</v>
      </c>
      <c r="C1087" s="21" t="s">
        <v>163038</v>
      </c>
      <c r="D1087" s="21" t="s">
        <v>345</v>
      </c>
      <c r="E1087" s="23"/>
    </row>
    <row r="1088" spans="1:5" ht="20" customHeight="1">
      <c r="A1088" s="19" t="s">
        <v>2181</v>
      </c>
      <c r="B1088" s="20" t="s">
        <v>2182</v>
      </c>
      <c r="C1088" s="21" t="s">
        <v>162664</v>
      </c>
      <c r="D1088" s="21" t="s">
        <v>296</v>
      </c>
      <c r="E1088" s="23"/>
    </row>
    <row r="1089" spans="1:5" ht="20" customHeight="1">
      <c r="A1089" s="19" t="s">
        <v>2183</v>
      </c>
      <c r="B1089" s="20" t="s">
        <v>2184</v>
      </c>
      <c r="C1089" s="21" t="s">
        <v>163035</v>
      </c>
      <c r="D1089" s="21" t="s">
        <v>345</v>
      </c>
      <c r="E1089" s="23"/>
    </row>
    <row r="1090" spans="1:5" ht="20" customHeight="1">
      <c r="A1090" s="19" t="s">
        <v>2185</v>
      </c>
      <c r="B1090" s="20" t="s">
        <v>2186</v>
      </c>
      <c r="C1090" s="22">
        <v>100</v>
      </c>
      <c r="D1090" s="21" t="s">
        <v>296</v>
      </c>
      <c r="E1090" s="23"/>
    </row>
    <row r="1091" spans="1:5" ht="20" customHeight="1">
      <c r="A1091" s="19" t="s">
        <v>2187</v>
      </c>
      <c r="B1091" s="20" t="s">
        <v>2188</v>
      </c>
      <c r="C1091" s="21" t="s">
        <v>163044</v>
      </c>
      <c r="D1091" s="21" t="s">
        <v>345</v>
      </c>
      <c r="E1091" s="23"/>
    </row>
    <row r="1092" spans="1:5" ht="20" customHeight="1">
      <c r="A1092" s="19" t="s">
        <v>2189</v>
      </c>
      <c r="B1092" s="20" t="s">
        <v>2188</v>
      </c>
      <c r="C1092" s="21" t="s">
        <v>163044</v>
      </c>
      <c r="D1092" s="21" t="s">
        <v>345</v>
      </c>
      <c r="E1092" s="23"/>
    </row>
    <row r="1093" spans="1:5" ht="20" customHeight="1">
      <c r="A1093" s="19" t="s">
        <v>2190</v>
      </c>
      <c r="B1093" s="20" t="s">
        <v>2191</v>
      </c>
      <c r="C1093" s="21" t="s">
        <v>162689</v>
      </c>
      <c r="D1093" s="21" t="s">
        <v>345</v>
      </c>
      <c r="E1093" s="23"/>
    </row>
    <row r="1094" spans="1:5" ht="20" customHeight="1">
      <c r="A1094" s="19" t="s">
        <v>2192</v>
      </c>
      <c r="B1094" s="20" t="s">
        <v>2193</v>
      </c>
      <c r="C1094" s="21" t="s">
        <v>162839</v>
      </c>
      <c r="D1094" s="21" t="s">
        <v>345</v>
      </c>
      <c r="E1094" s="23"/>
    </row>
    <row r="1095" spans="1:5" ht="20" customHeight="1">
      <c r="A1095" s="19" t="s">
        <v>2194</v>
      </c>
      <c r="B1095" s="20" t="s">
        <v>2195</v>
      </c>
      <c r="C1095" s="22">
        <v>100</v>
      </c>
      <c r="D1095" s="21" t="s">
        <v>296</v>
      </c>
      <c r="E1095" s="23"/>
    </row>
    <row r="1096" spans="1:5" ht="20" customHeight="1">
      <c r="A1096" s="19" t="s">
        <v>2196</v>
      </c>
      <c r="B1096" s="20" t="s">
        <v>2195</v>
      </c>
      <c r="C1096" s="22">
        <v>100</v>
      </c>
      <c r="D1096" s="21" t="s">
        <v>296</v>
      </c>
      <c r="E1096" s="23"/>
    </row>
    <row r="1097" spans="1:5" ht="20" customHeight="1">
      <c r="A1097" s="19" t="s">
        <v>2197</v>
      </c>
      <c r="B1097" s="20" t="s">
        <v>2195</v>
      </c>
      <c r="C1097" s="22">
        <v>100</v>
      </c>
      <c r="D1097" s="21" t="s">
        <v>296</v>
      </c>
      <c r="E1097" s="23"/>
    </row>
    <row r="1098" spans="1:5" ht="20" customHeight="1">
      <c r="A1098" s="19" t="s">
        <v>2198</v>
      </c>
      <c r="B1098" s="20" t="s">
        <v>2195</v>
      </c>
      <c r="C1098" s="22">
        <v>100</v>
      </c>
      <c r="D1098" s="21" t="s">
        <v>296</v>
      </c>
      <c r="E1098" s="23"/>
    </row>
    <row r="1099" spans="1:5" ht="20" customHeight="1">
      <c r="A1099" s="19" t="s">
        <v>2199</v>
      </c>
      <c r="B1099" s="20" t="s">
        <v>2200</v>
      </c>
      <c r="C1099" s="21" t="s">
        <v>162664</v>
      </c>
      <c r="D1099" s="21" t="s">
        <v>296</v>
      </c>
      <c r="E1099" s="23"/>
    </row>
    <row r="1100" spans="1:5" ht="20" customHeight="1">
      <c r="A1100" s="19" t="s">
        <v>2201</v>
      </c>
      <c r="B1100" s="20" t="s">
        <v>2202</v>
      </c>
      <c r="C1100" s="21" t="s">
        <v>163045</v>
      </c>
      <c r="D1100" s="21" t="s">
        <v>345</v>
      </c>
      <c r="E1100" s="23"/>
    </row>
    <row r="1101" spans="1:5" ht="20" customHeight="1">
      <c r="A1101" s="19" t="s">
        <v>2203</v>
      </c>
      <c r="B1101" s="20" t="s">
        <v>2204</v>
      </c>
      <c r="C1101" s="21" t="s">
        <v>162803</v>
      </c>
      <c r="D1101" s="21" t="s">
        <v>345</v>
      </c>
      <c r="E1101" s="23"/>
    </row>
    <row r="1102" spans="1:5" ht="20" customHeight="1">
      <c r="A1102" s="19" t="s">
        <v>2205</v>
      </c>
      <c r="B1102" s="24">
        <v>100</v>
      </c>
      <c r="C1102" s="21" t="s">
        <v>163046</v>
      </c>
      <c r="D1102" s="21" t="s">
        <v>345</v>
      </c>
      <c r="E1102" s="23"/>
    </row>
    <row r="1103" spans="1:5" ht="20" customHeight="1">
      <c r="A1103" s="19" t="s">
        <v>2206</v>
      </c>
      <c r="B1103" s="24">
        <v>100</v>
      </c>
      <c r="C1103" s="21" t="s">
        <v>163046</v>
      </c>
      <c r="D1103" s="21" t="s">
        <v>345</v>
      </c>
      <c r="E1103" s="23"/>
    </row>
    <row r="1104" spans="1:5" ht="20" customHeight="1">
      <c r="A1104" s="19" t="s">
        <v>2207</v>
      </c>
      <c r="B1104" s="24">
        <v>100</v>
      </c>
      <c r="C1104" s="21" t="s">
        <v>162771</v>
      </c>
      <c r="D1104" s="21" t="s">
        <v>345</v>
      </c>
      <c r="E1104" s="23"/>
    </row>
    <row r="1105" spans="1:5" ht="20" customHeight="1">
      <c r="A1105" s="19" t="s">
        <v>2208</v>
      </c>
      <c r="B1105" s="20" t="s">
        <v>2209</v>
      </c>
      <c r="C1105" s="21" t="s">
        <v>162805</v>
      </c>
      <c r="D1105" s="21" t="s">
        <v>345</v>
      </c>
      <c r="E1105" s="23"/>
    </row>
    <row r="1106" spans="1:5" ht="20" customHeight="1">
      <c r="A1106" s="19" t="s">
        <v>2210</v>
      </c>
      <c r="B1106" s="20" t="s">
        <v>2211</v>
      </c>
      <c r="C1106" s="21" t="s">
        <v>162755</v>
      </c>
      <c r="D1106" s="21" t="s">
        <v>345</v>
      </c>
      <c r="E1106" s="23"/>
    </row>
    <row r="1107" spans="1:5" ht="20" customHeight="1">
      <c r="A1107" s="19" t="s">
        <v>2212</v>
      </c>
      <c r="B1107" s="20" t="s">
        <v>2213</v>
      </c>
      <c r="C1107" s="22">
        <v>92</v>
      </c>
      <c r="D1107" s="21" t="s">
        <v>345</v>
      </c>
      <c r="E1107" s="23"/>
    </row>
    <row r="1108" spans="1:5" ht="20" customHeight="1">
      <c r="A1108" s="19" t="s">
        <v>2214</v>
      </c>
      <c r="B1108" s="20" t="s">
        <v>2215</v>
      </c>
      <c r="C1108" s="21" t="s">
        <v>14739</v>
      </c>
      <c r="D1108" s="21" t="s">
        <v>345</v>
      </c>
      <c r="E1108" s="23"/>
    </row>
    <row r="1109" spans="1:5" ht="20" customHeight="1">
      <c r="A1109" s="19" t="s">
        <v>2216</v>
      </c>
      <c r="B1109" s="20" t="s">
        <v>2215</v>
      </c>
      <c r="C1109" s="21" t="s">
        <v>14739</v>
      </c>
      <c r="D1109" s="21" t="s">
        <v>345</v>
      </c>
      <c r="E1109" s="23"/>
    </row>
    <row r="1110" spans="1:5" ht="20" customHeight="1">
      <c r="A1110" s="19" t="s">
        <v>2217</v>
      </c>
      <c r="B1110" s="20" t="s">
        <v>2218</v>
      </c>
      <c r="C1110" s="22">
        <v>20</v>
      </c>
      <c r="D1110" s="21" t="s">
        <v>345</v>
      </c>
      <c r="E1110" s="23"/>
    </row>
    <row r="1111" spans="1:5" ht="20" customHeight="1">
      <c r="A1111" s="19" t="s">
        <v>2219</v>
      </c>
      <c r="B1111" s="20" t="s">
        <v>2218</v>
      </c>
      <c r="C1111" s="22">
        <v>20</v>
      </c>
      <c r="D1111" s="21" t="s">
        <v>345</v>
      </c>
      <c r="E1111" s="23"/>
    </row>
    <row r="1112" spans="1:5" ht="20" customHeight="1">
      <c r="A1112" s="19" t="s">
        <v>2220</v>
      </c>
      <c r="B1112" s="20" t="s">
        <v>2221</v>
      </c>
      <c r="C1112" s="21" t="s">
        <v>163022</v>
      </c>
      <c r="D1112" s="21" t="s">
        <v>345</v>
      </c>
      <c r="E1112" s="23"/>
    </row>
    <row r="1113" spans="1:5" ht="20" customHeight="1">
      <c r="A1113" s="19" t="s">
        <v>2222</v>
      </c>
      <c r="B1113" s="20" t="s">
        <v>2221</v>
      </c>
      <c r="C1113" s="21" t="s">
        <v>163022</v>
      </c>
      <c r="D1113" s="21" t="s">
        <v>345</v>
      </c>
      <c r="E1113" s="23"/>
    </row>
    <row r="1114" spans="1:5" ht="20" customHeight="1">
      <c r="A1114" s="19" t="s">
        <v>2223</v>
      </c>
      <c r="B1114" s="24">
        <v>100</v>
      </c>
      <c r="C1114" s="21" t="s">
        <v>163047</v>
      </c>
      <c r="D1114" s="21" t="s">
        <v>345</v>
      </c>
      <c r="E1114" s="23"/>
    </row>
    <row r="1115" spans="1:5" ht="20" customHeight="1">
      <c r="A1115" s="19" t="s">
        <v>2224</v>
      </c>
      <c r="B1115" s="20" t="s">
        <v>2225</v>
      </c>
      <c r="C1115" s="22">
        <v>100</v>
      </c>
      <c r="D1115" s="21" t="s">
        <v>139</v>
      </c>
      <c r="E1115" s="23"/>
    </row>
    <row r="1116" spans="1:5" ht="20" customHeight="1">
      <c r="A1116" s="19" t="s">
        <v>2226</v>
      </c>
      <c r="B1116" s="20" t="s">
        <v>2227</v>
      </c>
      <c r="C1116" s="21" t="s">
        <v>162769</v>
      </c>
      <c r="D1116" s="21" t="s">
        <v>345</v>
      </c>
      <c r="E1116" s="23"/>
    </row>
    <row r="1117" spans="1:5" ht="20" customHeight="1">
      <c r="A1117" s="19" t="s">
        <v>2228</v>
      </c>
      <c r="B1117" s="20" t="s">
        <v>2229</v>
      </c>
      <c r="C1117" s="21" t="s">
        <v>162671</v>
      </c>
      <c r="D1117" s="21" t="s">
        <v>296</v>
      </c>
      <c r="E1117" s="23"/>
    </row>
    <row r="1118" spans="1:5" ht="20" customHeight="1">
      <c r="A1118" s="19" t="s">
        <v>2230</v>
      </c>
      <c r="B1118" s="20" t="s">
        <v>2231</v>
      </c>
      <c r="C1118" s="21" t="s">
        <v>162888</v>
      </c>
      <c r="D1118" s="21" t="s">
        <v>345</v>
      </c>
      <c r="E1118" s="23"/>
    </row>
    <row r="1119" spans="1:5" ht="20" customHeight="1">
      <c r="A1119" s="19" t="s">
        <v>2232</v>
      </c>
      <c r="B1119" s="20" t="s">
        <v>2233</v>
      </c>
      <c r="C1119" s="21" t="s">
        <v>162787</v>
      </c>
      <c r="D1119" s="21" t="s">
        <v>345</v>
      </c>
      <c r="E1119" s="23"/>
    </row>
    <row r="1120" spans="1:5" ht="20" customHeight="1">
      <c r="A1120" s="19" t="s">
        <v>2234</v>
      </c>
      <c r="B1120" s="20" t="s">
        <v>2235</v>
      </c>
      <c r="C1120" s="21" t="s">
        <v>163048</v>
      </c>
      <c r="D1120" s="21" t="s">
        <v>345</v>
      </c>
      <c r="E1120" s="23"/>
    </row>
    <row r="1121" spans="1:5" ht="20" customHeight="1">
      <c r="A1121" s="19" t="s">
        <v>2236</v>
      </c>
      <c r="B1121" s="20" t="s">
        <v>2235</v>
      </c>
      <c r="C1121" s="21" t="s">
        <v>163048</v>
      </c>
      <c r="D1121" s="21" t="s">
        <v>345</v>
      </c>
      <c r="E1121" s="23"/>
    </row>
    <row r="1122" spans="1:5" ht="20" customHeight="1">
      <c r="A1122" s="19" t="s">
        <v>2237</v>
      </c>
      <c r="B1122" s="20" t="s">
        <v>2235</v>
      </c>
      <c r="C1122" s="21" t="s">
        <v>163048</v>
      </c>
      <c r="D1122" s="21" t="s">
        <v>345</v>
      </c>
      <c r="E1122" s="23"/>
    </row>
    <row r="1123" spans="1:5" ht="20" customHeight="1">
      <c r="A1123" s="19" t="s">
        <v>2238</v>
      </c>
      <c r="B1123" s="20" t="s">
        <v>2239</v>
      </c>
      <c r="C1123" s="21" t="s">
        <v>162874</v>
      </c>
      <c r="D1123" s="21" t="s">
        <v>345</v>
      </c>
      <c r="E1123" s="23"/>
    </row>
    <row r="1124" spans="1:5" ht="20" customHeight="1">
      <c r="A1124" s="19" t="s">
        <v>2240</v>
      </c>
      <c r="B1124" s="20" t="s">
        <v>2241</v>
      </c>
      <c r="C1124" s="21" t="s">
        <v>163049</v>
      </c>
      <c r="D1124" s="21" t="s">
        <v>345</v>
      </c>
      <c r="E1124" s="23"/>
    </row>
    <row r="1125" spans="1:5" ht="20" customHeight="1">
      <c r="A1125" s="19" t="s">
        <v>2242</v>
      </c>
      <c r="B1125" s="20" t="s">
        <v>2243</v>
      </c>
      <c r="C1125" s="21" t="s">
        <v>162671</v>
      </c>
      <c r="D1125" s="21" t="s">
        <v>296</v>
      </c>
      <c r="E1125" s="23"/>
    </row>
    <row r="1126" spans="1:5" ht="20" customHeight="1">
      <c r="A1126" s="19" t="s">
        <v>2244</v>
      </c>
      <c r="B1126" s="20" t="s">
        <v>2245</v>
      </c>
      <c r="C1126" s="21" t="s">
        <v>162669</v>
      </c>
      <c r="D1126" s="21" t="s">
        <v>296</v>
      </c>
      <c r="E1126" s="23"/>
    </row>
    <row r="1127" spans="1:5" ht="20" customHeight="1">
      <c r="A1127" s="19" t="s">
        <v>2246</v>
      </c>
      <c r="B1127" s="20" t="s">
        <v>2247</v>
      </c>
      <c r="C1127" s="21" t="s">
        <v>162706</v>
      </c>
      <c r="D1127" s="21" t="s">
        <v>345</v>
      </c>
      <c r="E1127" s="23"/>
    </row>
    <row r="1128" spans="1:5" ht="20" customHeight="1">
      <c r="A1128" s="19" t="s">
        <v>2248</v>
      </c>
      <c r="B1128" s="20" t="s">
        <v>2249</v>
      </c>
      <c r="C1128" s="21" t="s">
        <v>162990</v>
      </c>
      <c r="D1128" s="21" t="s">
        <v>296</v>
      </c>
      <c r="E1128" s="23"/>
    </row>
    <row r="1129" spans="1:5" ht="20" customHeight="1">
      <c r="A1129" s="19" t="s">
        <v>2250</v>
      </c>
      <c r="B1129" s="20" t="s">
        <v>2249</v>
      </c>
      <c r="C1129" s="21" t="s">
        <v>162990</v>
      </c>
      <c r="D1129" s="21" t="s">
        <v>296</v>
      </c>
      <c r="E1129" s="23"/>
    </row>
    <row r="1130" spans="1:5" ht="20" customHeight="1">
      <c r="A1130" s="19" t="s">
        <v>2251</v>
      </c>
      <c r="B1130" s="20" t="s">
        <v>2252</v>
      </c>
      <c r="C1130" s="21" t="s">
        <v>162992</v>
      </c>
      <c r="D1130" s="21" t="s">
        <v>296</v>
      </c>
      <c r="E1130" s="23"/>
    </row>
    <row r="1131" spans="1:5" ht="20" customHeight="1">
      <c r="A1131" s="19" t="s">
        <v>2253</v>
      </c>
      <c r="B1131" s="20" t="s">
        <v>2254</v>
      </c>
      <c r="C1131" s="22">
        <v>100</v>
      </c>
      <c r="D1131" s="21" t="s">
        <v>296</v>
      </c>
      <c r="E1131" s="23"/>
    </row>
    <row r="1132" spans="1:5" ht="20" customHeight="1">
      <c r="A1132" s="19" t="s">
        <v>2255</v>
      </c>
      <c r="B1132" s="20" t="s">
        <v>2254</v>
      </c>
      <c r="C1132" s="22">
        <v>100</v>
      </c>
      <c r="D1132" s="21" t="s">
        <v>296</v>
      </c>
      <c r="E1132" s="23"/>
    </row>
    <row r="1133" spans="1:5" ht="20" customHeight="1">
      <c r="A1133" s="19" t="s">
        <v>2256</v>
      </c>
      <c r="B1133" s="20" t="s">
        <v>2254</v>
      </c>
      <c r="C1133" s="22">
        <v>100</v>
      </c>
      <c r="D1133" s="21" t="s">
        <v>296</v>
      </c>
      <c r="E1133" s="23"/>
    </row>
    <row r="1134" spans="1:5" ht="20" customHeight="1">
      <c r="A1134" s="19" t="s">
        <v>2257</v>
      </c>
      <c r="B1134" s="20" t="s">
        <v>2258</v>
      </c>
      <c r="C1134" s="21" t="s">
        <v>162671</v>
      </c>
      <c r="D1134" s="21" t="s">
        <v>345</v>
      </c>
      <c r="E1134" s="23"/>
    </row>
    <row r="1135" spans="1:5" ht="20" customHeight="1">
      <c r="A1135" s="19" t="s">
        <v>2259</v>
      </c>
      <c r="B1135" s="20" t="s">
        <v>2260</v>
      </c>
      <c r="C1135" s="21" t="s">
        <v>162664</v>
      </c>
      <c r="D1135" s="21" t="s">
        <v>345</v>
      </c>
      <c r="E1135" s="23"/>
    </row>
    <row r="1136" spans="1:5" ht="20" customHeight="1">
      <c r="A1136" s="19" t="s">
        <v>2261</v>
      </c>
      <c r="B1136" s="20" t="s">
        <v>2262</v>
      </c>
      <c r="C1136" s="22">
        <v>100</v>
      </c>
      <c r="D1136" s="21" t="s">
        <v>345</v>
      </c>
      <c r="E1136" s="23"/>
    </row>
    <row r="1137" spans="1:5" ht="20" customHeight="1">
      <c r="A1137" s="19" t="s">
        <v>2263</v>
      </c>
      <c r="B1137" s="20" t="s">
        <v>2264</v>
      </c>
      <c r="C1137" s="21" t="s">
        <v>163050</v>
      </c>
      <c r="D1137" s="21" t="s">
        <v>345</v>
      </c>
      <c r="E1137" s="23"/>
    </row>
    <row r="1138" spans="1:5" ht="20" customHeight="1">
      <c r="A1138" s="19" t="s">
        <v>2265</v>
      </c>
      <c r="B1138" s="20" t="s">
        <v>2264</v>
      </c>
      <c r="C1138" s="21" t="s">
        <v>163050</v>
      </c>
      <c r="D1138" s="21" t="s">
        <v>345</v>
      </c>
      <c r="E1138" s="23"/>
    </row>
    <row r="1139" spans="1:5" ht="20" customHeight="1">
      <c r="A1139" s="19" t="s">
        <v>2266</v>
      </c>
      <c r="B1139" s="20" t="s">
        <v>2267</v>
      </c>
      <c r="C1139" s="21" t="s">
        <v>162664</v>
      </c>
      <c r="D1139" s="21" t="s">
        <v>345</v>
      </c>
      <c r="E1139" s="23"/>
    </row>
    <row r="1140" spans="1:5" ht="20" customHeight="1">
      <c r="A1140" s="19" t="s">
        <v>2268</v>
      </c>
      <c r="B1140" s="20" t="s">
        <v>2269</v>
      </c>
      <c r="C1140" s="22">
        <v>100</v>
      </c>
      <c r="D1140" s="21" t="s">
        <v>345</v>
      </c>
      <c r="E1140" s="23"/>
    </row>
    <row r="1141" spans="1:5" ht="20" customHeight="1">
      <c r="A1141" s="19" t="s">
        <v>2270</v>
      </c>
      <c r="B1141" s="20" t="s">
        <v>2271</v>
      </c>
      <c r="C1141" s="22">
        <v>100</v>
      </c>
      <c r="D1141" s="21" t="s">
        <v>296</v>
      </c>
      <c r="E1141" s="23"/>
    </row>
    <row r="1142" spans="1:5" ht="20" customHeight="1">
      <c r="A1142" s="19" t="s">
        <v>2272</v>
      </c>
      <c r="B1142" s="20" t="s">
        <v>2273</v>
      </c>
      <c r="C1142" s="22">
        <v>100</v>
      </c>
      <c r="D1142" s="21" t="s">
        <v>296</v>
      </c>
      <c r="E1142" s="23"/>
    </row>
    <row r="1143" spans="1:5" ht="20" customHeight="1">
      <c r="A1143" s="19" t="s">
        <v>2274</v>
      </c>
      <c r="B1143" s="20" t="s">
        <v>2275</v>
      </c>
      <c r="C1143" s="21" t="s">
        <v>162671</v>
      </c>
      <c r="D1143" s="21" t="s">
        <v>345</v>
      </c>
      <c r="E1143" s="23"/>
    </row>
    <row r="1144" spans="1:5" ht="20" customHeight="1">
      <c r="A1144" s="19" t="s">
        <v>2276</v>
      </c>
      <c r="B1144" s="24">
        <v>100</v>
      </c>
      <c r="C1144" s="22">
        <v>100</v>
      </c>
      <c r="D1144" s="21" t="s">
        <v>345</v>
      </c>
      <c r="E1144" s="23"/>
    </row>
    <row r="1145" spans="1:5" ht="20" customHeight="1">
      <c r="A1145" s="19" t="s">
        <v>2277</v>
      </c>
      <c r="B1145" s="20" t="s">
        <v>2278</v>
      </c>
      <c r="C1145" s="21" t="s">
        <v>162874</v>
      </c>
      <c r="D1145" s="21" t="s">
        <v>345</v>
      </c>
      <c r="E1145" s="23"/>
    </row>
    <row r="1146" spans="1:5" ht="20" customHeight="1">
      <c r="A1146" s="19" t="s">
        <v>2279</v>
      </c>
      <c r="B1146" s="20" t="s">
        <v>2278</v>
      </c>
      <c r="C1146" s="21" t="s">
        <v>162874</v>
      </c>
      <c r="D1146" s="21" t="s">
        <v>345</v>
      </c>
      <c r="E1146" s="23"/>
    </row>
    <row r="1147" spans="1:5" ht="20" customHeight="1">
      <c r="A1147" s="19" t="s">
        <v>2280</v>
      </c>
      <c r="B1147" s="24">
        <v>100</v>
      </c>
      <c r="C1147" s="22">
        <v>100</v>
      </c>
      <c r="D1147" s="21" t="s">
        <v>345</v>
      </c>
      <c r="E1147" s="23"/>
    </row>
    <row r="1148" spans="1:5" ht="20" customHeight="1">
      <c r="A1148" s="19" t="s">
        <v>2281</v>
      </c>
      <c r="B1148" s="20" t="s">
        <v>2282</v>
      </c>
      <c r="C1148" s="22">
        <v>100</v>
      </c>
      <c r="D1148" s="21" t="s">
        <v>296</v>
      </c>
      <c r="E1148" s="23"/>
    </row>
    <row r="1149" spans="1:5" ht="20" customHeight="1">
      <c r="A1149" s="19" t="s">
        <v>2283</v>
      </c>
      <c r="B1149" s="20" t="s">
        <v>2284</v>
      </c>
      <c r="C1149" s="22">
        <v>100</v>
      </c>
      <c r="D1149" s="21" t="s">
        <v>345</v>
      </c>
      <c r="E1149" s="23"/>
    </row>
    <row r="1150" spans="1:5" ht="20" customHeight="1">
      <c r="A1150" s="19" t="s">
        <v>2285</v>
      </c>
      <c r="B1150" s="20" t="s">
        <v>2286</v>
      </c>
      <c r="C1150" s="21" t="s">
        <v>162664</v>
      </c>
      <c r="D1150" s="21" t="s">
        <v>345</v>
      </c>
      <c r="E1150" s="23"/>
    </row>
    <row r="1151" spans="1:5" ht="20" customHeight="1">
      <c r="A1151" s="19" t="s">
        <v>2287</v>
      </c>
      <c r="B1151" s="24">
        <v>100</v>
      </c>
      <c r="C1151" s="22">
        <v>100</v>
      </c>
      <c r="D1151" s="21" t="s">
        <v>345</v>
      </c>
      <c r="E1151" s="23"/>
    </row>
    <row r="1152" spans="1:5" ht="20" customHeight="1">
      <c r="A1152" s="19" t="s">
        <v>2288</v>
      </c>
      <c r="B1152" s="20" t="s">
        <v>2289</v>
      </c>
      <c r="C1152" s="21" t="s">
        <v>163051</v>
      </c>
      <c r="D1152" s="21" t="s">
        <v>345</v>
      </c>
      <c r="E1152" s="23"/>
    </row>
    <row r="1153" spans="1:5" ht="20" customHeight="1">
      <c r="A1153" s="19" t="s">
        <v>2290</v>
      </c>
      <c r="B1153" s="20" t="s">
        <v>2289</v>
      </c>
      <c r="C1153" s="21" t="s">
        <v>163051</v>
      </c>
      <c r="D1153" s="21" t="s">
        <v>345</v>
      </c>
      <c r="E1153" s="23"/>
    </row>
    <row r="1154" spans="1:5" ht="20" customHeight="1">
      <c r="A1154" s="19" t="s">
        <v>2291</v>
      </c>
      <c r="B1154" s="20" t="s">
        <v>2289</v>
      </c>
      <c r="C1154" s="21" t="s">
        <v>163051</v>
      </c>
      <c r="D1154" s="21" t="s">
        <v>345</v>
      </c>
      <c r="E1154" s="23"/>
    </row>
    <row r="1155" spans="1:5" ht="20" customHeight="1">
      <c r="A1155" s="19" t="s">
        <v>2292</v>
      </c>
      <c r="B1155" s="20" t="s">
        <v>2293</v>
      </c>
      <c r="C1155" s="21" t="s">
        <v>14637</v>
      </c>
      <c r="D1155" s="21" t="s">
        <v>345</v>
      </c>
      <c r="E1155" s="23"/>
    </row>
    <row r="1156" spans="1:5" ht="20" customHeight="1">
      <c r="A1156" s="19" t="s">
        <v>2294</v>
      </c>
      <c r="B1156" s="20" t="s">
        <v>2293</v>
      </c>
      <c r="C1156" s="21" t="s">
        <v>14637</v>
      </c>
      <c r="D1156" s="21" t="s">
        <v>345</v>
      </c>
      <c r="E1156" s="23"/>
    </row>
    <row r="1157" spans="1:5" ht="20" customHeight="1">
      <c r="A1157" s="19" t="s">
        <v>2295</v>
      </c>
      <c r="B1157" s="20" t="s">
        <v>2296</v>
      </c>
      <c r="C1157" s="22">
        <v>100</v>
      </c>
      <c r="D1157" s="21" t="s">
        <v>345</v>
      </c>
      <c r="E1157" s="23"/>
    </row>
    <row r="1158" spans="1:5" ht="20" customHeight="1">
      <c r="A1158" s="19" t="s">
        <v>2297</v>
      </c>
      <c r="B1158" s="20" t="s">
        <v>2298</v>
      </c>
      <c r="C1158" s="22">
        <v>100</v>
      </c>
      <c r="D1158" s="21" t="s">
        <v>139</v>
      </c>
      <c r="E1158" s="23"/>
    </row>
    <row r="1159" spans="1:5" ht="20" customHeight="1">
      <c r="A1159" s="19" t="s">
        <v>2299</v>
      </c>
      <c r="B1159" s="20" t="s">
        <v>2300</v>
      </c>
      <c r="C1159" s="22">
        <v>100</v>
      </c>
      <c r="D1159" s="21" t="s">
        <v>345</v>
      </c>
      <c r="E1159" s="23"/>
    </row>
    <row r="1160" spans="1:5" ht="20" customHeight="1">
      <c r="A1160" s="19" t="s">
        <v>2301</v>
      </c>
      <c r="B1160" s="20" t="s">
        <v>2302</v>
      </c>
      <c r="C1160" s="21" t="s">
        <v>163052</v>
      </c>
      <c r="D1160" s="21" t="s">
        <v>345</v>
      </c>
      <c r="E1160" s="23"/>
    </row>
    <row r="1161" spans="1:5" ht="20" customHeight="1">
      <c r="A1161" s="19" t="s">
        <v>2303</v>
      </c>
      <c r="B1161" s="20" t="s">
        <v>2304</v>
      </c>
      <c r="C1161" s="22">
        <v>100</v>
      </c>
      <c r="D1161" s="21" t="s">
        <v>345</v>
      </c>
      <c r="E1161" s="23"/>
    </row>
    <row r="1162" spans="1:5" ht="20" customHeight="1">
      <c r="A1162" s="19" t="s">
        <v>2305</v>
      </c>
      <c r="B1162" s="20" t="s">
        <v>2306</v>
      </c>
      <c r="C1162" s="21" t="s">
        <v>163053</v>
      </c>
      <c r="D1162" s="21" t="s">
        <v>345</v>
      </c>
      <c r="E1162" s="23"/>
    </row>
    <row r="1163" spans="1:5" ht="20" customHeight="1">
      <c r="A1163" s="19" t="s">
        <v>2307</v>
      </c>
      <c r="B1163" s="20" t="s">
        <v>2306</v>
      </c>
      <c r="C1163" s="21" t="s">
        <v>163053</v>
      </c>
      <c r="D1163" s="21" t="s">
        <v>345</v>
      </c>
      <c r="E1163" s="23"/>
    </row>
    <row r="1164" spans="1:5" ht="20" customHeight="1">
      <c r="A1164" s="19" t="s">
        <v>2308</v>
      </c>
      <c r="B1164" s="24">
        <v>100</v>
      </c>
      <c r="C1164" s="22">
        <v>100</v>
      </c>
      <c r="D1164" s="21" t="s">
        <v>345</v>
      </c>
      <c r="E1164" s="23"/>
    </row>
    <row r="1165" spans="1:5" ht="20" customHeight="1">
      <c r="A1165" s="19" t="s">
        <v>2309</v>
      </c>
      <c r="B1165" s="20" t="s">
        <v>2310</v>
      </c>
      <c r="C1165" s="22">
        <v>100</v>
      </c>
      <c r="D1165" s="21" t="s">
        <v>296</v>
      </c>
      <c r="E1165" s="23"/>
    </row>
    <row r="1166" spans="1:5" ht="20" customHeight="1">
      <c r="A1166" s="19" t="s">
        <v>2311</v>
      </c>
      <c r="B1166" s="20" t="s">
        <v>2312</v>
      </c>
      <c r="C1166" s="22">
        <v>100</v>
      </c>
      <c r="D1166" s="21" t="s">
        <v>345</v>
      </c>
      <c r="E1166" s="23"/>
    </row>
    <row r="1167" spans="1:5" ht="20" customHeight="1">
      <c r="A1167" s="19" t="s">
        <v>2313</v>
      </c>
      <c r="B1167" s="20" t="s">
        <v>2314</v>
      </c>
      <c r="C1167" s="22">
        <v>100</v>
      </c>
      <c r="D1167" s="21" t="s">
        <v>296</v>
      </c>
      <c r="E1167" s="23"/>
    </row>
    <row r="1168" spans="1:5" ht="20" customHeight="1">
      <c r="A1168" s="19" t="s">
        <v>2315</v>
      </c>
      <c r="B1168" s="20" t="s">
        <v>2316</v>
      </c>
      <c r="C1168" s="21" t="s">
        <v>162669</v>
      </c>
      <c r="D1168" s="21" t="s">
        <v>345</v>
      </c>
      <c r="E1168" s="23"/>
    </row>
    <row r="1169" spans="1:5" ht="20" customHeight="1">
      <c r="A1169" s="19" t="s">
        <v>2317</v>
      </c>
      <c r="B1169" s="20" t="s">
        <v>2318</v>
      </c>
      <c r="C1169" s="21" t="s">
        <v>162664</v>
      </c>
      <c r="D1169" s="21" t="s">
        <v>296</v>
      </c>
      <c r="E1169" s="23"/>
    </row>
    <row r="1170" spans="1:5" ht="20" customHeight="1">
      <c r="A1170" s="19" t="s">
        <v>2319</v>
      </c>
      <c r="B1170" s="20" t="s">
        <v>2320</v>
      </c>
      <c r="C1170" s="22">
        <v>100</v>
      </c>
      <c r="D1170" s="21" t="s">
        <v>345</v>
      </c>
      <c r="E1170" s="23"/>
    </row>
    <row r="1171" spans="1:5" ht="20" customHeight="1">
      <c r="A1171" s="19" t="s">
        <v>2321</v>
      </c>
      <c r="B1171" s="20" t="s">
        <v>2322</v>
      </c>
      <c r="C1171" s="22">
        <v>100</v>
      </c>
      <c r="D1171" s="21" t="s">
        <v>296</v>
      </c>
      <c r="E1171" s="23"/>
    </row>
    <row r="1172" spans="1:5" ht="20" customHeight="1">
      <c r="A1172" s="19" t="s">
        <v>2323</v>
      </c>
      <c r="B1172" s="20" t="s">
        <v>2324</v>
      </c>
      <c r="C1172" s="22">
        <v>56</v>
      </c>
      <c r="D1172" s="21" t="s">
        <v>345</v>
      </c>
      <c r="E1172" s="23"/>
    </row>
    <row r="1173" spans="1:5" ht="20" customHeight="1">
      <c r="A1173" s="19" t="s">
        <v>2325</v>
      </c>
      <c r="B1173" s="20" t="s">
        <v>2324</v>
      </c>
      <c r="C1173" s="22">
        <v>56</v>
      </c>
      <c r="D1173" s="21" t="s">
        <v>345</v>
      </c>
      <c r="E1173" s="23"/>
    </row>
    <row r="1174" spans="1:5" ht="20" customHeight="1">
      <c r="A1174" s="19" t="s">
        <v>2326</v>
      </c>
      <c r="B1174" s="20" t="s">
        <v>2327</v>
      </c>
      <c r="C1174" s="21" t="s">
        <v>163029</v>
      </c>
      <c r="D1174" s="21" t="s">
        <v>345</v>
      </c>
      <c r="E1174" s="23"/>
    </row>
    <row r="1175" spans="1:5" ht="20" customHeight="1">
      <c r="A1175" s="19" t="s">
        <v>2328</v>
      </c>
      <c r="B1175" s="20" t="s">
        <v>2329</v>
      </c>
      <c r="C1175" s="21" t="s">
        <v>162671</v>
      </c>
      <c r="D1175" s="21" t="s">
        <v>345</v>
      </c>
      <c r="E1175" s="23"/>
    </row>
    <row r="1176" spans="1:5" ht="20" customHeight="1">
      <c r="A1176" s="19" t="s">
        <v>2330</v>
      </c>
      <c r="B1176" s="20" t="s">
        <v>2331</v>
      </c>
      <c r="C1176" s="22">
        <v>100</v>
      </c>
      <c r="D1176" s="21" t="s">
        <v>296</v>
      </c>
      <c r="E1176" s="23"/>
    </row>
    <row r="1177" spans="1:5" ht="20" customHeight="1">
      <c r="A1177" s="19" t="s">
        <v>2332</v>
      </c>
      <c r="B1177" s="20" t="s">
        <v>2331</v>
      </c>
      <c r="C1177" s="22">
        <v>100</v>
      </c>
      <c r="D1177" s="21" t="s">
        <v>296</v>
      </c>
      <c r="E1177" s="23"/>
    </row>
    <row r="1178" spans="1:5" ht="20" customHeight="1">
      <c r="A1178" s="19" t="s">
        <v>2333</v>
      </c>
      <c r="B1178" s="24">
        <v>100</v>
      </c>
      <c r="C1178" s="22">
        <v>100</v>
      </c>
      <c r="D1178" s="21" t="s">
        <v>345</v>
      </c>
      <c r="E1178" s="23"/>
    </row>
    <row r="1179" spans="1:5" ht="20" customHeight="1">
      <c r="A1179" s="19" t="s">
        <v>2334</v>
      </c>
      <c r="B1179" s="20" t="s">
        <v>2335</v>
      </c>
      <c r="C1179" s="22">
        <v>100</v>
      </c>
      <c r="D1179" s="21" t="s">
        <v>296</v>
      </c>
      <c r="E1179" s="23"/>
    </row>
    <row r="1180" spans="1:5" ht="20" customHeight="1">
      <c r="A1180" s="19" t="s">
        <v>2336</v>
      </c>
      <c r="B1180" s="20" t="s">
        <v>2337</v>
      </c>
      <c r="C1180" s="21" t="s">
        <v>162664</v>
      </c>
      <c r="D1180" s="21" t="s">
        <v>345</v>
      </c>
      <c r="E1180" s="23"/>
    </row>
    <row r="1181" spans="1:5" ht="20" customHeight="1">
      <c r="A1181" s="19" t="s">
        <v>2338</v>
      </c>
      <c r="B1181" s="24">
        <v>100</v>
      </c>
      <c r="C1181" s="22">
        <v>100</v>
      </c>
      <c r="D1181" s="21" t="s">
        <v>345</v>
      </c>
      <c r="E1181" s="23"/>
    </row>
    <row r="1182" spans="1:5" ht="20" customHeight="1">
      <c r="A1182" s="19" t="s">
        <v>2339</v>
      </c>
      <c r="B1182" s="24">
        <v>100</v>
      </c>
      <c r="C1182" s="21" t="s">
        <v>162803</v>
      </c>
      <c r="D1182" s="21" t="s">
        <v>345</v>
      </c>
      <c r="E1182" s="23"/>
    </row>
    <row r="1183" spans="1:5" ht="20" customHeight="1">
      <c r="A1183" s="19" t="s">
        <v>2340</v>
      </c>
      <c r="B1183" s="24">
        <v>100</v>
      </c>
      <c r="C1183" s="21" t="s">
        <v>162803</v>
      </c>
      <c r="D1183" s="21" t="s">
        <v>345</v>
      </c>
      <c r="E1183" s="23"/>
    </row>
    <row r="1184" spans="1:5" ht="20" customHeight="1">
      <c r="A1184" s="19" t="s">
        <v>2341</v>
      </c>
      <c r="B1184" s="24">
        <v>100</v>
      </c>
      <c r="C1184" s="22">
        <v>100</v>
      </c>
      <c r="D1184" s="21" t="s">
        <v>345</v>
      </c>
      <c r="E1184" s="23"/>
    </row>
    <row r="1185" spans="1:5" ht="20" customHeight="1">
      <c r="A1185" s="19" t="s">
        <v>2342</v>
      </c>
      <c r="B1185" s="20" t="s">
        <v>2343</v>
      </c>
      <c r="C1185" s="22">
        <v>100</v>
      </c>
      <c r="D1185" s="21" t="s">
        <v>345</v>
      </c>
      <c r="E1185" s="23"/>
    </row>
    <row r="1186" spans="1:5" ht="20" customHeight="1">
      <c r="A1186" s="19" t="s">
        <v>2344</v>
      </c>
      <c r="B1186" s="20" t="s">
        <v>2345</v>
      </c>
      <c r="C1186" s="21" t="s">
        <v>162664</v>
      </c>
      <c r="D1186" s="21" t="s">
        <v>345</v>
      </c>
      <c r="E1186" s="23"/>
    </row>
    <row r="1187" spans="1:5" ht="20" customHeight="1">
      <c r="A1187" s="19" t="s">
        <v>2346</v>
      </c>
      <c r="B1187" s="24">
        <v>100</v>
      </c>
      <c r="C1187" s="22">
        <v>100</v>
      </c>
      <c r="D1187" s="21" t="s">
        <v>345</v>
      </c>
      <c r="E1187" s="23"/>
    </row>
    <row r="1188" spans="1:5" ht="20" customHeight="1">
      <c r="A1188" s="19" t="s">
        <v>2347</v>
      </c>
      <c r="B1188" s="20" t="s">
        <v>2348</v>
      </c>
      <c r="C1188" s="22">
        <v>49</v>
      </c>
      <c r="D1188" s="21" t="s">
        <v>345</v>
      </c>
      <c r="E1188" s="23"/>
    </row>
    <row r="1189" spans="1:5" ht="20" customHeight="1">
      <c r="A1189" s="19" t="s">
        <v>2349</v>
      </c>
      <c r="B1189" s="20" t="s">
        <v>2348</v>
      </c>
      <c r="C1189" s="22">
        <v>49</v>
      </c>
      <c r="D1189" s="21" t="s">
        <v>345</v>
      </c>
      <c r="E1189" s="23"/>
    </row>
    <row r="1190" spans="1:5" ht="20" customHeight="1">
      <c r="A1190" s="19" t="s">
        <v>2350</v>
      </c>
      <c r="B1190" s="20" t="s">
        <v>2348</v>
      </c>
      <c r="C1190" s="22">
        <v>49</v>
      </c>
      <c r="D1190" s="21" t="s">
        <v>345</v>
      </c>
      <c r="E1190" s="23"/>
    </row>
    <row r="1191" spans="1:5" ht="20" customHeight="1">
      <c r="A1191" s="19" t="s">
        <v>2351</v>
      </c>
      <c r="B1191" s="24">
        <v>100</v>
      </c>
      <c r="C1191" s="22">
        <v>81</v>
      </c>
      <c r="D1191" s="21" t="s">
        <v>345</v>
      </c>
      <c r="E1191" s="23"/>
    </row>
    <row r="1192" spans="1:5" ht="20" customHeight="1">
      <c r="A1192" s="19" t="s">
        <v>2352</v>
      </c>
      <c r="B1192" s="24">
        <v>100</v>
      </c>
      <c r="C1192" s="22">
        <v>81</v>
      </c>
      <c r="D1192" s="21" t="s">
        <v>345</v>
      </c>
      <c r="E1192" s="23"/>
    </row>
    <row r="1193" spans="1:5" ht="20" customHeight="1">
      <c r="A1193" s="19" t="s">
        <v>2353</v>
      </c>
      <c r="B1193" s="24">
        <v>100</v>
      </c>
      <c r="C1193" s="22">
        <v>100</v>
      </c>
      <c r="D1193" s="21" t="s">
        <v>345</v>
      </c>
      <c r="E1193" s="23"/>
    </row>
    <row r="1194" spans="1:5" ht="20" customHeight="1">
      <c r="A1194" s="19" t="s">
        <v>2354</v>
      </c>
      <c r="B1194" s="20" t="s">
        <v>2355</v>
      </c>
      <c r="C1194" s="22">
        <v>100</v>
      </c>
      <c r="D1194" s="21" t="s">
        <v>139</v>
      </c>
      <c r="E1194" s="23"/>
    </row>
    <row r="1195" spans="1:5" ht="20" customHeight="1">
      <c r="A1195" s="19" t="s">
        <v>2356</v>
      </c>
      <c r="B1195" s="20" t="s">
        <v>2357</v>
      </c>
      <c r="C1195" s="21" t="s">
        <v>162664</v>
      </c>
      <c r="D1195" s="21" t="s">
        <v>345</v>
      </c>
      <c r="E1195" s="23"/>
    </row>
    <row r="1196" spans="1:5" ht="20" customHeight="1">
      <c r="A1196" s="19" t="s">
        <v>2358</v>
      </c>
      <c r="B1196" s="20" t="s">
        <v>2359</v>
      </c>
      <c r="C1196" s="21" t="s">
        <v>162664</v>
      </c>
      <c r="D1196" s="21" t="s">
        <v>296</v>
      </c>
      <c r="E1196" s="23"/>
    </row>
    <row r="1197" spans="1:5" ht="20" customHeight="1">
      <c r="A1197" s="19" t="s">
        <v>2360</v>
      </c>
      <c r="B1197" s="20" t="s">
        <v>2361</v>
      </c>
      <c r="C1197" s="21" t="s">
        <v>163054</v>
      </c>
      <c r="D1197" s="21" t="s">
        <v>345</v>
      </c>
      <c r="E1197" s="23"/>
    </row>
    <row r="1198" spans="1:5" ht="20" customHeight="1">
      <c r="A1198" s="19" t="s">
        <v>2362</v>
      </c>
      <c r="B1198" s="20" t="s">
        <v>2363</v>
      </c>
      <c r="C1198" s="22">
        <v>100</v>
      </c>
      <c r="D1198" s="21" t="s">
        <v>345</v>
      </c>
      <c r="E1198" s="23"/>
    </row>
    <row r="1199" spans="1:5" ht="20" customHeight="1">
      <c r="A1199" s="19" t="s">
        <v>2364</v>
      </c>
      <c r="B1199" s="20" t="s">
        <v>2365</v>
      </c>
      <c r="C1199" s="21" t="s">
        <v>163055</v>
      </c>
      <c r="D1199" s="21" t="s">
        <v>345</v>
      </c>
      <c r="E1199" s="23"/>
    </row>
    <row r="1200" spans="1:5" ht="20" customHeight="1">
      <c r="A1200" s="19" t="s">
        <v>2366</v>
      </c>
      <c r="B1200" s="20" t="s">
        <v>2365</v>
      </c>
      <c r="C1200" s="21" t="s">
        <v>163055</v>
      </c>
      <c r="D1200" s="21" t="s">
        <v>345</v>
      </c>
      <c r="E1200" s="23"/>
    </row>
    <row r="1201" spans="1:5" ht="20" customHeight="1">
      <c r="A1201" s="19" t="s">
        <v>2367</v>
      </c>
      <c r="B1201" s="24">
        <v>100</v>
      </c>
      <c r="C1201" s="21" t="s">
        <v>162664</v>
      </c>
      <c r="D1201" s="21" t="s">
        <v>345</v>
      </c>
      <c r="E1201" s="23"/>
    </row>
    <row r="1202" spans="1:5" ht="20" customHeight="1">
      <c r="A1202" s="19" t="s">
        <v>2368</v>
      </c>
      <c r="B1202" s="20" t="s">
        <v>2369</v>
      </c>
      <c r="C1202" s="21" t="s">
        <v>162664</v>
      </c>
      <c r="D1202" s="21" t="s">
        <v>296</v>
      </c>
      <c r="E1202" s="23"/>
    </row>
    <row r="1203" spans="1:5" ht="20" customHeight="1">
      <c r="A1203" s="19" t="s">
        <v>2370</v>
      </c>
      <c r="B1203" s="20" t="s">
        <v>2371</v>
      </c>
      <c r="C1203" s="21" t="s">
        <v>162671</v>
      </c>
      <c r="D1203" s="21" t="s">
        <v>296</v>
      </c>
      <c r="E1203" s="23"/>
    </row>
    <row r="1204" spans="1:5" ht="20" customHeight="1">
      <c r="A1204" s="19" t="s">
        <v>2372</v>
      </c>
      <c r="B1204" s="20" t="s">
        <v>2373</v>
      </c>
      <c r="C1204" s="21" t="s">
        <v>162664</v>
      </c>
      <c r="D1204" s="21" t="s">
        <v>345</v>
      </c>
      <c r="E1204" s="23"/>
    </row>
    <row r="1205" spans="1:5" ht="20" customHeight="1">
      <c r="A1205" s="19" t="s">
        <v>2374</v>
      </c>
      <c r="B1205" s="20" t="s">
        <v>2375</v>
      </c>
      <c r="C1205" s="21" t="s">
        <v>162664</v>
      </c>
      <c r="D1205" s="21" t="s">
        <v>296</v>
      </c>
      <c r="E1205" s="23"/>
    </row>
    <row r="1206" spans="1:5" ht="20" customHeight="1">
      <c r="A1206" s="19" t="s">
        <v>2376</v>
      </c>
      <c r="B1206" s="20" t="s">
        <v>2375</v>
      </c>
      <c r="C1206" s="21" t="s">
        <v>162664</v>
      </c>
      <c r="D1206" s="21" t="s">
        <v>296</v>
      </c>
      <c r="E1206" s="23"/>
    </row>
    <row r="1207" spans="1:5" ht="20" customHeight="1">
      <c r="A1207" s="19" t="s">
        <v>2377</v>
      </c>
      <c r="B1207" s="20" t="s">
        <v>2375</v>
      </c>
      <c r="C1207" s="21" t="s">
        <v>162664</v>
      </c>
      <c r="D1207" s="21" t="s">
        <v>296</v>
      </c>
      <c r="E1207" s="23"/>
    </row>
    <row r="1208" spans="1:5" ht="20" customHeight="1">
      <c r="A1208" s="19" t="s">
        <v>2378</v>
      </c>
      <c r="B1208" s="20" t="s">
        <v>2375</v>
      </c>
      <c r="C1208" s="21" t="s">
        <v>162664</v>
      </c>
      <c r="D1208" s="21" t="s">
        <v>296</v>
      </c>
      <c r="E1208" s="23"/>
    </row>
    <row r="1209" spans="1:5" ht="20" customHeight="1">
      <c r="A1209" s="19" t="s">
        <v>2379</v>
      </c>
      <c r="B1209" s="20" t="s">
        <v>2380</v>
      </c>
      <c r="C1209" s="21" t="s">
        <v>162671</v>
      </c>
      <c r="D1209" s="21" t="s">
        <v>296</v>
      </c>
      <c r="E1209" s="23"/>
    </row>
    <row r="1210" spans="1:5" ht="20" customHeight="1">
      <c r="A1210" s="19" t="s">
        <v>2381</v>
      </c>
      <c r="B1210" s="20" t="s">
        <v>2382</v>
      </c>
      <c r="C1210" s="22">
        <v>100</v>
      </c>
      <c r="D1210" s="21" t="s">
        <v>296</v>
      </c>
      <c r="E1210" s="23"/>
    </row>
    <row r="1211" spans="1:5" ht="20" customHeight="1">
      <c r="A1211" s="19" t="s">
        <v>2383</v>
      </c>
      <c r="B1211" s="20" t="s">
        <v>2382</v>
      </c>
      <c r="C1211" s="22">
        <v>100</v>
      </c>
      <c r="D1211" s="21" t="s">
        <v>296</v>
      </c>
      <c r="E1211" s="23"/>
    </row>
    <row r="1212" spans="1:5" ht="20" customHeight="1">
      <c r="A1212" s="19" t="s">
        <v>2384</v>
      </c>
      <c r="B1212" s="20" t="s">
        <v>2382</v>
      </c>
      <c r="C1212" s="22">
        <v>100</v>
      </c>
      <c r="D1212" s="21" t="s">
        <v>296</v>
      </c>
      <c r="E1212" s="23"/>
    </row>
    <row r="1213" spans="1:5" ht="20" customHeight="1">
      <c r="A1213" s="19" t="s">
        <v>2385</v>
      </c>
      <c r="B1213" s="20" t="s">
        <v>2382</v>
      </c>
      <c r="C1213" s="22">
        <v>100</v>
      </c>
      <c r="D1213" s="21" t="s">
        <v>296</v>
      </c>
      <c r="E1213" s="23"/>
    </row>
    <row r="1214" spans="1:5" ht="20" customHeight="1">
      <c r="A1214" s="19" t="s">
        <v>2386</v>
      </c>
      <c r="B1214" s="20" t="s">
        <v>2382</v>
      </c>
      <c r="C1214" s="22">
        <v>100</v>
      </c>
      <c r="D1214" s="21" t="s">
        <v>296</v>
      </c>
      <c r="E1214" s="23"/>
    </row>
    <row r="1215" spans="1:5" ht="20" customHeight="1">
      <c r="A1215" s="19" t="s">
        <v>2387</v>
      </c>
      <c r="B1215" s="20" t="s">
        <v>2382</v>
      </c>
      <c r="C1215" s="22">
        <v>100</v>
      </c>
      <c r="D1215" s="21" t="s">
        <v>296</v>
      </c>
      <c r="E1215" s="23"/>
    </row>
    <row r="1216" spans="1:5" ht="20" customHeight="1">
      <c r="A1216" s="19" t="s">
        <v>2388</v>
      </c>
      <c r="B1216" s="20" t="s">
        <v>2389</v>
      </c>
      <c r="C1216" s="21" t="s">
        <v>162817</v>
      </c>
      <c r="D1216" s="21" t="s">
        <v>345</v>
      </c>
      <c r="E1216" s="23"/>
    </row>
    <row r="1217" spans="1:5" ht="20" customHeight="1">
      <c r="A1217" s="19" t="s">
        <v>2390</v>
      </c>
      <c r="B1217" s="24">
        <v>100</v>
      </c>
      <c r="C1217" s="21" t="s">
        <v>162671</v>
      </c>
      <c r="D1217" s="21" t="s">
        <v>345</v>
      </c>
      <c r="E1217" s="23"/>
    </row>
    <row r="1218" spans="1:5" ht="20" customHeight="1">
      <c r="A1218" s="19" t="s">
        <v>2391</v>
      </c>
      <c r="B1218" s="20" t="s">
        <v>2392</v>
      </c>
      <c r="C1218" s="21" t="s">
        <v>163056</v>
      </c>
      <c r="D1218" s="21" t="s">
        <v>345</v>
      </c>
      <c r="E1218" s="23"/>
    </row>
    <row r="1219" spans="1:5" ht="20" customHeight="1">
      <c r="A1219" s="19" t="s">
        <v>2393</v>
      </c>
      <c r="B1219" s="20" t="s">
        <v>2392</v>
      </c>
      <c r="C1219" s="21" t="s">
        <v>163056</v>
      </c>
      <c r="D1219" s="21" t="s">
        <v>345</v>
      </c>
      <c r="E1219" s="23"/>
    </row>
    <row r="1220" spans="1:5" ht="20" customHeight="1">
      <c r="A1220" s="19" t="s">
        <v>2394</v>
      </c>
      <c r="B1220" s="20" t="s">
        <v>2395</v>
      </c>
      <c r="C1220" s="22">
        <v>99</v>
      </c>
      <c r="D1220" s="21" t="s">
        <v>345</v>
      </c>
      <c r="E1220" s="23"/>
    </row>
    <row r="1221" spans="1:5" ht="20" customHeight="1">
      <c r="A1221" s="19" t="s">
        <v>2396</v>
      </c>
      <c r="B1221" s="20" t="s">
        <v>2397</v>
      </c>
      <c r="C1221" s="21" t="s">
        <v>163034</v>
      </c>
      <c r="D1221" s="21" t="s">
        <v>345</v>
      </c>
      <c r="E1221" s="23"/>
    </row>
    <row r="1222" spans="1:5" ht="20" customHeight="1">
      <c r="A1222" s="19" t="s">
        <v>2398</v>
      </c>
      <c r="B1222" s="20" t="s">
        <v>2399</v>
      </c>
      <c r="C1222" s="21" t="s">
        <v>162671</v>
      </c>
      <c r="D1222" s="21" t="s">
        <v>296</v>
      </c>
      <c r="E1222" s="23"/>
    </row>
    <row r="1223" spans="1:5" ht="20" customHeight="1">
      <c r="A1223" s="19" t="s">
        <v>2400</v>
      </c>
      <c r="B1223" s="20" t="s">
        <v>2401</v>
      </c>
      <c r="C1223" s="21" t="s">
        <v>162664</v>
      </c>
      <c r="D1223" s="21" t="s">
        <v>296</v>
      </c>
      <c r="E1223" s="23"/>
    </row>
    <row r="1224" spans="1:5" ht="20" customHeight="1">
      <c r="A1224" s="19" t="s">
        <v>2402</v>
      </c>
      <c r="B1224" s="20" t="s">
        <v>2403</v>
      </c>
      <c r="C1224" s="21" t="s">
        <v>162671</v>
      </c>
      <c r="D1224" s="21" t="s">
        <v>345</v>
      </c>
      <c r="E1224" s="23"/>
    </row>
    <row r="1225" spans="1:5" ht="20" customHeight="1">
      <c r="A1225" s="19" t="s">
        <v>2404</v>
      </c>
      <c r="B1225" s="20" t="s">
        <v>2405</v>
      </c>
      <c r="C1225" s="22">
        <v>100</v>
      </c>
      <c r="D1225" s="21" t="s">
        <v>345</v>
      </c>
      <c r="E1225" s="23"/>
    </row>
    <row r="1226" spans="1:5" ht="20" customHeight="1">
      <c r="A1226" s="19" t="s">
        <v>2406</v>
      </c>
      <c r="B1226" s="24">
        <v>100</v>
      </c>
      <c r="C1226" s="21" t="s">
        <v>162664</v>
      </c>
      <c r="D1226" s="21" t="s">
        <v>345</v>
      </c>
      <c r="E1226" s="23"/>
    </row>
    <row r="1227" spans="1:5" ht="20" customHeight="1">
      <c r="A1227" s="19" t="s">
        <v>2407</v>
      </c>
      <c r="B1227" s="24">
        <v>100</v>
      </c>
      <c r="C1227" s="21" t="s">
        <v>162664</v>
      </c>
      <c r="D1227" s="21" t="s">
        <v>345</v>
      </c>
      <c r="E1227" s="23"/>
    </row>
    <row r="1228" spans="1:5" ht="20" customHeight="1">
      <c r="A1228" s="19" t="s">
        <v>2408</v>
      </c>
      <c r="B1228" s="24">
        <v>100</v>
      </c>
      <c r="C1228" s="21" t="s">
        <v>162664</v>
      </c>
      <c r="D1228" s="21" t="s">
        <v>345</v>
      </c>
      <c r="E1228" s="23"/>
    </row>
    <row r="1229" spans="1:5" ht="20" customHeight="1">
      <c r="A1229" s="19" t="s">
        <v>2409</v>
      </c>
      <c r="B1229" s="20" t="s">
        <v>2410</v>
      </c>
      <c r="C1229" s="21" t="s">
        <v>162990</v>
      </c>
      <c r="D1229" s="21" t="s">
        <v>296</v>
      </c>
      <c r="E1229" s="23"/>
    </row>
    <row r="1230" spans="1:5" ht="20" customHeight="1">
      <c r="A1230" s="19" t="s">
        <v>2411</v>
      </c>
      <c r="B1230" s="20" t="s">
        <v>2412</v>
      </c>
      <c r="C1230" s="21" t="s">
        <v>162671</v>
      </c>
      <c r="D1230" s="21" t="s">
        <v>345</v>
      </c>
      <c r="E1230" s="23"/>
    </row>
    <row r="1231" spans="1:5" ht="20" customHeight="1">
      <c r="A1231" s="19" t="s">
        <v>2413</v>
      </c>
      <c r="B1231" s="24">
        <v>100</v>
      </c>
      <c r="C1231" s="21" t="s">
        <v>163057</v>
      </c>
      <c r="D1231" s="21" t="s">
        <v>345</v>
      </c>
      <c r="E1231" s="23"/>
    </row>
    <row r="1232" spans="1:5" ht="20" customHeight="1">
      <c r="A1232" s="19" t="s">
        <v>2414</v>
      </c>
      <c r="B1232" s="24">
        <v>100</v>
      </c>
      <c r="C1232" s="21" t="s">
        <v>163057</v>
      </c>
      <c r="D1232" s="21" t="s">
        <v>345</v>
      </c>
      <c r="E1232" s="23"/>
    </row>
    <row r="1233" spans="1:5" ht="20" customHeight="1">
      <c r="A1233" s="19" t="s">
        <v>2415</v>
      </c>
      <c r="B1233" s="24">
        <v>100</v>
      </c>
      <c r="C1233" s="21" t="s">
        <v>163052</v>
      </c>
      <c r="D1233" s="21" t="s">
        <v>345</v>
      </c>
      <c r="E1233" s="23"/>
    </row>
    <row r="1234" spans="1:5" ht="20" customHeight="1">
      <c r="A1234" s="19" t="s">
        <v>2416</v>
      </c>
      <c r="B1234" s="24">
        <v>100</v>
      </c>
      <c r="C1234" s="21" t="s">
        <v>162671</v>
      </c>
      <c r="D1234" s="21" t="s">
        <v>345</v>
      </c>
      <c r="E1234" s="23"/>
    </row>
    <row r="1235" spans="1:5" ht="20" customHeight="1">
      <c r="A1235" s="19" t="s">
        <v>2417</v>
      </c>
      <c r="B1235" s="20" t="s">
        <v>2418</v>
      </c>
      <c r="C1235" s="21" t="s">
        <v>14739</v>
      </c>
      <c r="D1235" s="21" t="s">
        <v>345</v>
      </c>
      <c r="E1235" s="23"/>
    </row>
    <row r="1236" spans="1:5" ht="20" customHeight="1">
      <c r="A1236" s="19" t="s">
        <v>2419</v>
      </c>
      <c r="B1236" s="20" t="s">
        <v>2418</v>
      </c>
      <c r="C1236" s="21" t="s">
        <v>14739</v>
      </c>
      <c r="D1236" s="21" t="s">
        <v>345</v>
      </c>
      <c r="E1236" s="23"/>
    </row>
    <row r="1237" spans="1:5" ht="20" customHeight="1">
      <c r="A1237" s="19" t="s">
        <v>2420</v>
      </c>
      <c r="B1237" s="20" t="s">
        <v>2418</v>
      </c>
      <c r="C1237" s="21" t="s">
        <v>14739</v>
      </c>
      <c r="D1237" s="21" t="s">
        <v>345</v>
      </c>
      <c r="E1237" s="23"/>
    </row>
    <row r="1238" spans="1:5" ht="20" customHeight="1">
      <c r="A1238" s="19" t="s">
        <v>2421</v>
      </c>
      <c r="B1238" s="20" t="s">
        <v>2422</v>
      </c>
      <c r="C1238" s="21" t="s">
        <v>162927</v>
      </c>
      <c r="D1238" s="21" t="s">
        <v>345</v>
      </c>
      <c r="E1238" s="23"/>
    </row>
    <row r="1239" spans="1:5" ht="20" customHeight="1">
      <c r="A1239" s="19" t="s">
        <v>2423</v>
      </c>
      <c r="B1239" s="20" t="s">
        <v>2422</v>
      </c>
      <c r="C1239" s="21" t="s">
        <v>162927</v>
      </c>
      <c r="D1239" s="21" t="s">
        <v>345</v>
      </c>
      <c r="E1239" s="23"/>
    </row>
    <row r="1240" spans="1:5" ht="20" customHeight="1">
      <c r="A1240" s="19" t="s">
        <v>2424</v>
      </c>
      <c r="B1240" s="20" t="s">
        <v>2425</v>
      </c>
      <c r="C1240" s="21" t="s">
        <v>163052</v>
      </c>
      <c r="D1240" s="21" t="s">
        <v>345</v>
      </c>
      <c r="E1240" s="23"/>
    </row>
    <row r="1241" spans="1:5" ht="20" customHeight="1">
      <c r="A1241" s="19" t="s">
        <v>2426</v>
      </c>
      <c r="B1241" s="20" t="s">
        <v>2427</v>
      </c>
      <c r="C1241" s="21" t="s">
        <v>163029</v>
      </c>
      <c r="D1241" s="21" t="s">
        <v>345</v>
      </c>
      <c r="E1241" s="23"/>
    </row>
    <row r="1242" spans="1:5" ht="20" customHeight="1">
      <c r="A1242" s="19" t="s">
        <v>2428</v>
      </c>
      <c r="B1242" s="20" t="s">
        <v>2429</v>
      </c>
      <c r="C1242" s="21" t="s">
        <v>163058</v>
      </c>
      <c r="D1242" s="21" t="s">
        <v>345</v>
      </c>
      <c r="E1242" s="23"/>
    </row>
    <row r="1243" spans="1:5" ht="20" customHeight="1">
      <c r="A1243" s="19" t="s">
        <v>2430</v>
      </c>
      <c r="B1243" s="24">
        <v>100</v>
      </c>
      <c r="C1243" s="22">
        <v>100</v>
      </c>
      <c r="D1243" s="21" t="s">
        <v>345</v>
      </c>
      <c r="E1243" s="23"/>
    </row>
    <row r="1244" spans="1:5" ht="20" customHeight="1">
      <c r="A1244" s="19" t="s">
        <v>248</v>
      </c>
      <c r="B1244" s="20" t="s">
        <v>251</v>
      </c>
      <c r="C1244" s="21" t="s">
        <v>163059</v>
      </c>
      <c r="D1244" s="21" t="s">
        <v>139</v>
      </c>
      <c r="E1244" s="23"/>
    </row>
    <row r="1245" spans="1:5" ht="20" customHeight="1">
      <c r="A1245" s="19" t="s">
        <v>2431</v>
      </c>
      <c r="B1245" s="20" t="s">
        <v>2432</v>
      </c>
      <c r="C1245" s="21" t="s">
        <v>162817</v>
      </c>
      <c r="D1245" s="21" t="s">
        <v>345</v>
      </c>
      <c r="E1245" s="23"/>
    </row>
    <row r="1246" spans="1:5" ht="20" customHeight="1">
      <c r="A1246" s="19" t="s">
        <v>2433</v>
      </c>
      <c r="B1246" s="20" t="s">
        <v>2432</v>
      </c>
      <c r="C1246" s="21" t="s">
        <v>162817</v>
      </c>
      <c r="D1246" s="21" t="s">
        <v>345</v>
      </c>
      <c r="E1246" s="23"/>
    </row>
    <row r="1247" spans="1:5" ht="20" customHeight="1">
      <c r="A1247" s="19" t="s">
        <v>2434</v>
      </c>
      <c r="B1247" s="20" t="s">
        <v>2435</v>
      </c>
      <c r="C1247" s="21" t="s">
        <v>162921</v>
      </c>
      <c r="D1247" s="21" t="s">
        <v>345</v>
      </c>
      <c r="E1247" s="23"/>
    </row>
    <row r="1248" spans="1:5" ht="20" customHeight="1">
      <c r="A1248" s="19" t="s">
        <v>2436</v>
      </c>
      <c r="B1248" s="20" t="s">
        <v>2437</v>
      </c>
      <c r="C1248" s="21" t="s">
        <v>162664</v>
      </c>
      <c r="D1248" s="21" t="s">
        <v>296</v>
      </c>
      <c r="E1248" s="23"/>
    </row>
    <row r="1249" spans="1:5" ht="20" customHeight="1">
      <c r="A1249" s="19" t="s">
        <v>2438</v>
      </c>
      <c r="B1249" s="20" t="s">
        <v>2439</v>
      </c>
      <c r="C1249" s="21" t="s">
        <v>162921</v>
      </c>
      <c r="D1249" s="21" t="s">
        <v>345</v>
      </c>
      <c r="E1249" s="23"/>
    </row>
    <row r="1250" spans="1:5" ht="20" customHeight="1">
      <c r="A1250" s="19" t="s">
        <v>2440</v>
      </c>
      <c r="B1250" s="20" t="s">
        <v>2441</v>
      </c>
      <c r="C1250" s="21" t="s">
        <v>162664</v>
      </c>
      <c r="D1250" s="21" t="s">
        <v>296</v>
      </c>
      <c r="E1250" s="23"/>
    </row>
    <row r="1251" spans="1:5" ht="20" customHeight="1">
      <c r="A1251" s="19" t="s">
        <v>2442</v>
      </c>
      <c r="B1251" s="20" t="s">
        <v>2443</v>
      </c>
      <c r="C1251" s="22">
        <v>99</v>
      </c>
      <c r="D1251" s="21" t="s">
        <v>345</v>
      </c>
      <c r="E1251" s="23"/>
    </row>
    <row r="1252" spans="1:5" ht="20" customHeight="1">
      <c r="A1252" s="19" t="s">
        <v>2444</v>
      </c>
      <c r="B1252" s="20" t="s">
        <v>2445</v>
      </c>
      <c r="C1252" s="21" t="s">
        <v>162921</v>
      </c>
      <c r="D1252" s="21" t="s">
        <v>296</v>
      </c>
      <c r="E1252" s="23"/>
    </row>
    <row r="1253" spans="1:5" ht="20" customHeight="1">
      <c r="A1253" s="19" t="s">
        <v>2446</v>
      </c>
      <c r="B1253" s="20" t="s">
        <v>2447</v>
      </c>
      <c r="C1253" s="21" t="s">
        <v>162664</v>
      </c>
      <c r="D1253" s="21" t="s">
        <v>345</v>
      </c>
      <c r="E1253" s="23"/>
    </row>
    <row r="1254" spans="1:5" ht="20" customHeight="1">
      <c r="A1254" s="19" t="s">
        <v>2448</v>
      </c>
      <c r="B1254" s="24">
        <v>100</v>
      </c>
      <c r="C1254" s="21" t="s">
        <v>162664</v>
      </c>
      <c r="D1254" s="21" t="s">
        <v>345</v>
      </c>
      <c r="E1254" s="23"/>
    </row>
    <row r="1255" spans="1:5" ht="20" customHeight="1">
      <c r="A1255" s="19" t="s">
        <v>2449</v>
      </c>
      <c r="B1255" s="20" t="s">
        <v>2450</v>
      </c>
      <c r="C1255" s="21" t="s">
        <v>162671</v>
      </c>
      <c r="D1255" s="21" t="s">
        <v>296</v>
      </c>
      <c r="E1255" s="23"/>
    </row>
    <row r="1256" spans="1:5" ht="20" customHeight="1">
      <c r="A1256" s="19" t="s">
        <v>2451</v>
      </c>
      <c r="B1256" s="24">
        <v>100</v>
      </c>
      <c r="C1256" s="21" t="s">
        <v>162990</v>
      </c>
      <c r="D1256" s="21" t="s">
        <v>345</v>
      </c>
      <c r="E1256" s="23"/>
    </row>
    <row r="1257" spans="1:5" ht="20" customHeight="1">
      <c r="A1257" s="19" t="s">
        <v>2452</v>
      </c>
      <c r="B1257" s="20" t="s">
        <v>2453</v>
      </c>
      <c r="C1257" s="22">
        <v>94</v>
      </c>
      <c r="D1257" s="21" t="s">
        <v>345</v>
      </c>
      <c r="E1257" s="23"/>
    </row>
    <row r="1258" spans="1:5" ht="20" customHeight="1">
      <c r="A1258" s="19" t="s">
        <v>2454</v>
      </c>
      <c r="B1258" s="20" t="s">
        <v>2453</v>
      </c>
      <c r="C1258" s="22">
        <v>94</v>
      </c>
      <c r="D1258" s="21" t="s">
        <v>345</v>
      </c>
      <c r="E1258" s="23"/>
    </row>
    <row r="1259" spans="1:5" ht="20" customHeight="1">
      <c r="A1259" s="19" t="s">
        <v>2455</v>
      </c>
      <c r="B1259" s="20" t="s">
        <v>2456</v>
      </c>
      <c r="C1259" s="21" t="s">
        <v>162992</v>
      </c>
      <c r="D1259" s="21" t="s">
        <v>345</v>
      </c>
      <c r="E1259" s="23"/>
    </row>
    <row r="1260" spans="1:5" ht="20" customHeight="1">
      <c r="A1260" s="19" t="s">
        <v>2457</v>
      </c>
      <c r="B1260" s="24">
        <v>100</v>
      </c>
      <c r="C1260" s="22">
        <v>100</v>
      </c>
      <c r="D1260" s="21" t="s">
        <v>345</v>
      </c>
      <c r="E1260" s="23"/>
    </row>
    <row r="1261" spans="1:5" ht="20" customHeight="1">
      <c r="A1261" s="19" t="s">
        <v>2458</v>
      </c>
      <c r="B1261" s="20" t="s">
        <v>2459</v>
      </c>
      <c r="C1261" s="21" t="s">
        <v>163059</v>
      </c>
      <c r="D1261" s="21" t="s">
        <v>345</v>
      </c>
      <c r="E1261" s="23"/>
    </row>
    <row r="1262" spans="1:5" ht="20" customHeight="1">
      <c r="A1262" s="19" t="s">
        <v>2460</v>
      </c>
      <c r="B1262" s="20" t="s">
        <v>2461</v>
      </c>
      <c r="C1262" s="21" t="s">
        <v>162664</v>
      </c>
      <c r="D1262" s="21" t="s">
        <v>296</v>
      </c>
      <c r="E1262" s="23"/>
    </row>
    <row r="1263" spans="1:5" ht="20" customHeight="1">
      <c r="A1263" s="19" t="s">
        <v>2462</v>
      </c>
      <c r="B1263" s="20" t="s">
        <v>2461</v>
      </c>
      <c r="C1263" s="21" t="s">
        <v>162664</v>
      </c>
      <c r="D1263" s="21" t="s">
        <v>296</v>
      </c>
      <c r="E1263" s="23"/>
    </row>
    <row r="1264" spans="1:5" ht="20" customHeight="1">
      <c r="A1264" s="19" t="s">
        <v>2463</v>
      </c>
      <c r="B1264" s="20" t="s">
        <v>2464</v>
      </c>
      <c r="C1264" s="21" t="s">
        <v>162664</v>
      </c>
      <c r="D1264" s="21" t="s">
        <v>296</v>
      </c>
      <c r="E1264" s="23"/>
    </row>
    <row r="1265" spans="1:5" ht="20" customHeight="1">
      <c r="A1265" s="19" t="s">
        <v>2465</v>
      </c>
      <c r="B1265" s="24">
        <v>100</v>
      </c>
      <c r="C1265" s="21" t="s">
        <v>162664</v>
      </c>
      <c r="D1265" s="21" t="s">
        <v>345</v>
      </c>
      <c r="E1265" s="23"/>
    </row>
    <row r="1266" spans="1:5" ht="20" customHeight="1">
      <c r="A1266" s="19" t="s">
        <v>2466</v>
      </c>
      <c r="B1266" s="24">
        <v>100</v>
      </c>
      <c r="C1266" s="21" t="s">
        <v>162664</v>
      </c>
      <c r="D1266" s="21" t="s">
        <v>345</v>
      </c>
      <c r="E1266" s="23"/>
    </row>
    <row r="1267" spans="1:5" ht="20" customHeight="1">
      <c r="A1267" s="19" t="s">
        <v>2467</v>
      </c>
      <c r="B1267" s="24">
        <v>100</v>
      </c>
      <c r="C1267" s="22">
        <v>100</v>
      </c>
      <c r="D1267" s="21" t="s">
        <v>345</v>
      </c>
      <c r="E1267" s="23"/>
    </row>
    <row r="1268" spans="1:5" ht="20" customHeight="1">
      <c r="A1268" s="19" t="s">
        <v>2468</v>
      </c>
      <c r="B1268" s="24">
        <v>100</v>
      </c>
      <c r="C1268" s="22">
        <v>100</v>
      </c>
      <c r="D1268" s="21" t="s">
        <v>345</v>
      </c>
      <c r="E1268" s="23"/>
    </row>
    <row r="1269" spans="1:5" ht="20" customHeight="1">
      <c r="A1269" s="19" t="s">
        <v>2469</v>
      </c>
      <c r="B1269" s="24">
        <v>100</v>
      </c>
      <c r="C1269" s="22">
        <v>100</v>
      </c>
      <c r="D1269" s="21" t="s">
        <v>345</v>
      </c>
      <c r="E1269" s="23"/>
    </row>
    <row r="1270" spans="1:5" ht="20" customHeight="1">
      <c r="A1270" s="19" t="s">
        <v>2470</v>
      </c>
      <c r="B1270" s="24">
        <v>100</v>
      </c>
      <c r="C1270" s="21" t="s">
        <v>162664</v>
      </c>
      <c r="D1270" s="21" t="s">
        <v>345</v>
      </c>
      <c r="E1270" s="23"/>
    </row>
    <row r="1271" spans="1:5" ht="20" customHeight="1">
      <c r="A1271" s="19" t="s">
        <v>2471</v>
      </c>
      <c r="B1271" s="24">
        <v>100</v>
      </c>
      <c r="C1271" s="21" t="s">
        <v>162664</v>
      </c>
      <c r="D1271" s="21" t="s">
        <v>345</v>
      </c>
      <c r="E1271" s="23"/>
    </row>
    <row r="1272" spans="1:5" ht="20" customHeight="1">
      <c r="A1272" s="19" t="s">
        <v>2472</v>
      </c>
      <c r="B1272" s="20" t="s">
        <v>2473</v>
      </c>
      <c r="C1272" s="21" t="s">
        <v>162664</v>
      </c>
      <c r="D1272" s="21" t="s">
        <v>345</v>
      </c>
      <c r="E1272" s="23"/>
    </row>
    <row r="1273" spans="1:5" ht="20" customHeight="1">
      <c r="A1273" s="19" t="s">
        <v>2474</v>
      </c>
      <c r="B1273" s="24">
        <v>100</v>
      </c>
      <c r="C1273" s="21" t="s">
        <v>162990</v>
      </c>
      <c r="D1273" s="21" t="s">
        <v>345</v>
      </c>
      <c r="E1273" s="23"/>
    </row>
    <row r="1274" spans="1:5" ht="20" customHeight="1">
      <c r="A1274" s="19" t="s">
        <v>2475</v>
      </c>
      <c r="B1274" s="24">
        <v>100</v>
      </c>
      <c r="C1274" s="21" t="s">
        <v>163052</v>
      </c>
      <c r="D1274" s="21" t="s">
        <v>345</v>
      </c>
      <c r="E1274" s="23"/>
    </row>
    <row r="1275" spans="1:5" ht="20" customHeight="1">
      <c r="A1275" s="19" t="s">
        <v>2476</v>
      </c>
      <c r="B1275" s="20" t="s">
        <v>2477</v>
      </c>
      <c r="C1275" s="21" t="s">
        <v>14583</v>
      </c>
      <c r="D1275" s="21" t="s">
        <v>345</v>
      </c>
      <c r="E1275" s="23"/>
    </row>
    <row r="1276" spans="1:5" ht="20" customHeight="1">
      <c r="A1276" s="19" t="s">
        <v>2478</v>
      </c>
      <c r="B1276" s="20" t="s">
        <v>2477</v>
      </c>
      <c r="C1276" s="21" t="s">
        <v>14583</v>
      </c>
      <c r="D1276" s="21" t="s">
        <v>345</v>
      </c>
      <c r="E1276" s="23"/>
    </row>
    <row r="1277" spans="1:5" ht="20" customHeight="1">
      <c r="A1277" s="19" t="s">
        <v>2479</v>
      </c>
      <c r="B1277" s="20" t="s">
        <v>2477</v>
      </c>
      <c r="C1277" s="21" t="s">
        <v>14583</v>
      </c>
      <c r="D1277" s="21" t="s">
        <v>345</v>
      </c>
      <c r="E1277" s="23"/>
    </row>
    <row r="1278" spans="1:5" ht="20" customHeight="1">
      <c r="A1278" s="19" t="s">
        <v>2480</v>
      </c>
      <c r="B1278" s="24">
        <v>100</v>
      </c>
      <c r="C1278" s="21" t="s">
        <v>163052</v>
      </c>
      <c r="D1278" s="21" t="s">
        <v>345</v>
      </c>
      <c r="E1278" s="23"/>
    </row>
    <row r="1279" spans="1:5" ht="20" customHeight="1">
      <c r="A1279" s="19" t="s">
        <v>2481</v>
      </c>
      <c r="B1279" s="24">
        <v>100</v>
      </c>
      <c r="C1279" s="21" t="s">
        <v>163052</v>
      </c>
      <c r="D1279" s="21" t="s">
        <v>345</v>
      </c>
      <c r="E1279" s="23"/>
    </row>
    <row r="1280" spans="1:5" ht="20" customHeight="1">
      <c r="A1280" s="19" t="s">
        <v>2482</v>
      </c>
      <c r="B1280" s="24">
        <v>100</v>
      </c>
      <c r="C1280" s="21" t="s">
        <v>162990</v>
      </c>
      <c r="D1280" s="21" t="s">
        <v>345</v>
      </c>
      <c r="E1280" s="23"/>
    </row>
    <row r="1281" spans="1:5" ht="20" customHeight="1">
      <c r="A1281" s="19" t="s">
        <v>2483</v>
      </c>
      <c r="B1281" s="24">
        <v>100</v>
      </c>
      <c r="C1281" s="21" t="s">
        <v>162992</v>
      </c>
      <c r="D1281" s="21" t="s">
        <v>345</v>
      </c>
      <c r="E1281" s="23"/>
    </row>
    <row r="1282" spans="1:5" ht="20" customHeight="1">
      <c r="A1282" s="19" t="s">
        <v>2484</v>
      </c>
      <c r="B1282" s="20" t="s">
        <v>2485</v>
      </c>
      <c r="C1282" s="22">
        <v>99</v>
      </c>
      <c r="D1282" s="21" t="s">
        <v>296</v>
      </c>
      <c r="E1282" s="23"/>
    </row>
    <row r="1283" spans="1:5" ht="20" customHeight="1">
      <c r="A1283" s="19" t="s">
        <v>2486</v>
      </c>
      <c r="B1283" s="20" t="s">
        <v>2487</v>
      </c>
      <c r="C1283" s="21" t="s">
        <v>162775</v>
      </c>
      <c r="D1283" s="21" t="s">
        <v>345</v>
      </c>
      <c r="E1283" s="23"/>
    </row>
    <row r="1284" spans="1:5" ht="20" customHeight="1">
      <c r="A1284" s="19" t="s">
        <v>2488</v>
      </c>
      <c r="B1284" s="24">
        <v>100</v>
      </c>
      <c r="C1284" s="21" t="s">
        <v>162664</v>
      </c>
      <c r="D1284" s="21" t="s">
        <v>345</v>
      </c>
      <c r="E1284" s="23"/>
    </row>
    <row r="1285" spans="1:5" ht="20" customHeight="1">
      <c r="A1285" s="19" t="s">
        <v>2489</v>
      </c>
      <c r="B1285" s="24">
        <v>100</v>
      </c>
      <c r="C1285" s="21" t="s">
        <v>162664</v>
      </c>
      <c r="D1285" s="21" t="s">
        <v>345</v>
      </c>
      <c r="E1285" s="23"/>
    </row>
    <row r="1286" spans="1:5" ht="20" customHeight="1">
      <c r="A1286" s="19" t="s">
        <v>2490</v>
      </c>
      <c r="B1286" s="24">
        <v>100</v>
      </c>
      <c r="C1286" s="21" t="s">
        <v>162671</v>
      </c>
      <c r="D1286" s="21" t="s">
        <v>345</v>
      </c>
      <c r="E1286" s="23"/>
    </row>
    <row r="1287" spans="1:5" ht="20" customHeight="1">
      <c r="A1287" s="19" t="s">
        <v>2491</v>
      </c>
      <c r="B1287" s="20" t="s">
        <v>2492</v>
      </c>
      <c r="C1287" s="21" t="s">
        <v>162921</v>
      </c>
      <c r="D1287" s="21" t="s">
        <v>139</v>
      </c>
      <c r="E1287" s="23"/>
    </row>
    <row r="1288" spans="1:5" ht="20" customHeight="1">
      <c r="A1288" s="19" t="s">
        <v>2493</v>
      </c>
      <c r="B1288" s="20" t="s">
        <v>2494</v>
      </c>
      <c r="C1288" s="21" t="s">
        <v>163029</v>
      </c>
      <c r="D1288" s="21" t="s">
        <v>345</v>
      </c>
      <c r="E1288" s="23"/>
    </row>
    <row r="1289" spans="1:5" ht="20" customHeight="1">
      <c r="A1289" s="19" t="s">
        <v>2495</v>
      </c>
      <c r="B1289" s="20" t="s">
        <v>2494</v>
      </c>
      <c r="C1289" s="21" t="s">
        <v>163029</v>
      </c>
      <c r="D1289" s="21" t="s">
        <v>345</v>
      </c>
      <c r="E1289" s="23"/>
    </row>
    <row r="1290" spans="1:5" ht="20" customHeight="1">
      <c r="A1290" s="19" t="s">
        <v>2496</v>
      </c>
      <c r="B1290" s="20" t="s">
        <v>2497</v>
      </c>
      <c r="C1290" s="21" t="s">
        <v>162992</v>
      </c>
      <c r="D1290" s="21" t="s">
        <v>345</v>
      </c>
      <c r="E1290" s="23"/>
    </row>
    <row r="1291" spans="1:5" ht="20" customHeight="1">
      <c r="A1291" s="19" t="s">
        <v>2498</v>
      </c>
      <c r="B1291" s="20" t="s">
        <v>2499</v>
      </c>
      <c r="C1291" s="21" t="s">
        <v>162992</v>
      </c>
      <c r="D1291" s="21" t="s">
        <v>296</v>
      </c>
      <c r="E1291" s="23"/>
    </row>
    <row r="1292" spans="1:5" ht="20" customHeight="1">
      <c r="A1292" s="19" t="s">
        <v>2500</v>
      </c>
      <c r="B1292" s="20" t="s">
        <v>2501</v>
      </c>
      <c r="C1292" s="21" t="s">
        <v>162771</v>
      </c>
      <c r="D1292" s="21" t="s">
        <v>296</v>
      </c>
      <c r="E1292" s="23"/>
    </row>
    <row r="1293" spans="1:5" ht="20" customHeight="1">
      <c r="A1293" s="19" t="s">
        <v>2502</v>
      </c>
      <c r="B1293" s="20" t="s">
        <v>2503</v>
      </c>
      <c r="C1293" s="21" t="s">
        <v>163059</v>
      </c>
      <c r="D1293" s="21" t="s">
        <v>345</v>
      </c>
      <c r="E1293" s="23"/>
    </row>
    <row r="1294" spans="1:5" ht="20" customHeight="1">
      <c r="A1294" s="19" t="s">
        <v>2504</v>
      </c>
      <c r="B1294" s="20" t="s">
        <v>2505</v>
      </c>
      <c r="C1294" s="21" t="s">
        <v>163029</v>
      </c>
      <c r="D1294" s="21" t="s">
        <v>296</v>
      </c>
      <c r="E1294" s="23"/>
    </row>
    <row r="1295" spans="1:5" ht="20" customHeight="1">
      <c r="A1295" s="19" t="s">
        <v>2506</v>
      </c>
      <c r="B1295" s="20" t="s">
        <v>2505</v>
      </c>
      <c r="C1295" s="21" t="s">
        <v>163029</v>
      </c>
      <c r="D1295" s="21" t="s">
        <v>296</v>
      </c>
      <c r="E1295" s="23"/>
    </row>
    <row r="1296" spans="1:5" ht="20" customHeight="1">
      <c r="A1296" s="19" t="s">
        <v>2507</v>
      </c>
      <c r="B1296" s="20" t="s">
        <v>2505</v>
      </c>
      <c r="C1296" s="21" t="s">
        <v>163029</v>
      </c>
      <c r="D1296" s="21" t="s">
        <v>296</v>
      </c>
      <c r="E1296" s="23"/>
    </row>
    <row r="1297" spans="1:5" ht="20" customHeight="1">
      <c r="A1297" s="19" t="s">
        <v>2508</v>
      </c>
      <c r="B1297" s="20" t="s">
        <v>2509</v>
      </c>
      <c r="C1297" s="21" t="s">
        <v>162780</v>
      </c>
      <c r="D1297" s="21" t="s">
        <v>296</v>
      </c>
      <c r="E1297" s="23"/>
    </row>
    <row r="1298" spans="1:5" ht="20" customHeight="1">
      <c r="A1298" s="19" t="s">
        <v>2510</v>
      </c>
      <c r="B1298" s="20" t="s">
        <v>2511</v>
      </c>
      <c r="C1298" s="22">
        <v>100</v>
      </c>
      <c r="D1298" s="21" t="s">
        <v>296</v>
      </c>
      <c r="E1298" s="23"/>
    </row>
    <row r="1299" spans="1:5" ht="20" customHeight="1">
      <c r="A1299" s="19" t="s">
        <v>2512</v>
      </c>
      <c r="B1299" s="20" t="s">
        <v>2511</v>
      </c>
      <c r="C1299" s="22">
        <v>100</v>
      </c>
      <c r="D1299" s="21" t="s">
        <v>296</v>
      </c>
      <c r="E1299" s="23"/>
    </row>
    <row r="1300" spans="1:5" ht="20" customHeight="1">
      <c r="A1300" s="19" t="s">
        <v>2513</v>
      </c>
      <c r="B1300" s="20" t="s">
        <v>2511</v>
      </c>
      <c r="C1300" s="22">
        <v>100</v>
      </c>
      <c r="D1300" s="21" t="s">
        <v>296</v>
      </c>
      <c r="E1300" s="23"/>
    </row>
    <row r="1301" spans="1:5" ht="20" customHeight="1">
      <c r="A1301" s="19" t="s">
        <v>2514</v>
      </c>
      <c r="B1301" s="20" t="s">
        <v>2511</v>
      </c>
      <c r="C1301" s="22">
        <v>100</v>
      </c>
      <c r="D1301" s="21" t="s">
        <v>296</v>
      </c>
      <c r="E1301" s="23"/>
    </row>
    <row r="1302" spans="1:5" ht="20" customHeight="1">
      <c r="A1302" s="19" t="s">
        <v>2515</v>
      </c>
      <c r="B1302" s="20" t="s">
        <v>2516</v>
      </c>
      <c r="C1302" s="21" t="s">
        <v>163060</v>
      </c>
      <c r="D1302" s="21" t="s">
        <v>345</v>
      </c>
      <c r="E1302" s="23"/>
    </row>
    <row r="1303" spans="1:5" ht="20" customHeight="1">
      <c r="A1303" s="19" t="s">
        <v>2517</v>
      </c>
      <c r="B1303" s="20" t="s">
        <v>2518</v>
      </c>
      <c r="C1303" s="21" t="s">
        <v>162780</v>
      </c>
      <c r="D1303" s="21" t="s">
        <v>345</v>
      </c>
      <c r="E1303" s="23"/>
    </row>
    <row r="1304" spans="1:5" ht="20" customHeight="1">
      <c r="A1304" s="19" t="s">
        <v>2519</v>
      </c>
      <c r="B1304" s="20" t="s">
        <v>2520</v>
      </c>
      <c r="C1304" s="22">
        <v>95</v>
      </c>
      <c r="D1304" s="21" t="s">
        <v>345</v>
      </c>
      <c r="E1304" s="23"/>
    </row>
    <row r="1305" spans="1:5" ht="20" customHeight="1">
      <c r="A1305" s="19" t="s">
        <v>2521</v>
      </c>
      <c r="B1305" s="20" t="s">
        <v>2520</v>
      </c>
      <c r="C1305" s="22">
        <v>95</v>
      </c>
      <c r="D1305" s="21" t="s">
        <v>345</v>
      </c>
      <c r="E1305" s="23"/>
    </row>
    <row r="1306" spans="1:5" ht="20" customHeight="1">
      <c r="A1306" s="19" t="s">
        <v>2522</v>
      </c>
      <c r="B1306" s="20" t="s">
        <v>2523</v>
      </c>
      <c r="C1306" s="21" t="s">
        <v>163058</v>
      </c>
      <c r="D1306" s="21" t="s">
        <v>345</v>
      </c>
      <c r="E1306" s="23"/>
    </row>
    <row r="1307" spans="1:5" ht="20" customHeight="1">
      <c r="A1307" s="19" t="s">
        <v>2524</v>
      </c>
      <c r="B1307" s="20" t="s">
        <v>2525</v>
      </c>
      <c r="C1307" s="21" t="s">
        <v>162771</v>
      </c>
      <c r="D1307" s="21" t="s">
        <v>296</v>
      </c>
      <c r="E1307" s="23"/>
    </row>
    <row r="1308" spans="1:5" ht="20" customHeight="1">
      <c r="A1308" s="19" t="s">
        <v>2526</v>
      </c>
      <c r="B1308" s="20" t="s">
        <v>2527</v>
      </c>
      <c r="C1308" s="21" t="s">
        <v>163042</v>
      </c>
      <c r="D1308" s="21" t="s">
        <v>345</v>
      </c>
      <c r="E1308" s="23"/>
    </row>
    <row r="1309" spans="1:5" ht="20" customHeight="1">
      <c r="A1309" s="19" t="s">
        <v>2528</v>
      </c>
      <c r="B1309" s="20" t="s">
        <v>2529</v>
      </c>
      <c r="C1309" s="21" t="s">
        <v>162921</v>
      </c>
      <c r="D1309" s="21" t="s">
        <v>296</v>
      </c>
      <c r="E1309" s="23"/>
    </row>
    <row r="1310" spans="1:5" ht="20" customHeight="1">
      <c r="A1310" s="19" t="s">
        <v>2530</v>
      </c>
      <c r="B1310" s="20" t="s">
        <v>2531</v>
      </c>
      <c r="C1310" s="21" t="s">
        <v>163059</v>
      </c>
      <c r="D1310" s="21" t="s">
        <v>345</v>
      </c>
      <c r="E1310" s="23"/>
    </row>
    <row r="1311" spans="1:5" ht="20" customHeight="1">
      <c r="A1311" s="19" t="s">
        <v>2532</v>
      </c>
      <c r="B1311" s="24">
        <v>100</v>
      </c>
      <c r="C1311" s="21" t="s">
        <v>162671</v>
      </c>
      <c r="D1311" s="21" t="s">
        <v>345</v>
      </c>
      <c r="E1311" s="23"/>
    </row>
    <row r="1312" spans="1:5" ht="20" customHeight="1">
      <c r="A1312" s="19" t="s">
        <v>2533</v>
      </c>
      <c r="B1312" s="20" t="s">
        <v>2534</v>
      </c>
      <c r="C1312" s="21" t="s">
        <v>162669</v>
      </c>
      <c r="D1312" s="21" t="s">
        <v>345</v>
      </c>
      <c r="E1312" s="23"/>
    </row>
    <row r="1313" spans="1:5" ht="20" customHeight="1">
      <c r="A1313" s="19" t="s">
        <v>2535</v>
      </c>
      <c r="B1313" s="20" t="s">
        <v>2534</v>
      </c>
      <c r="C1313" s="21" t="s">
        <v>162669</v>
      </c>
      <c r="D1313" s="21" t="s">
        <v>345</v>
      </c>
      <c r="E1313" s="23"/>
    </row>
    <row r="1314" spans="1:5" ht="20" customHeight="1">
      <c r="A1314" s="19" t="s">
        <v>2536</v>
      </c>
      <c r="B1314" s="20" t="s">
        <v>2537</v>
      </c>
      <c r="C1314" s="21" t="s">
        <v>163061</v>
      </c>
      <c r="D1314" s="21" t="s">
        <v>296</v>
      </c>
      <c r="E1314" s="23"/>
    </row>
    <row r="1315" spans="1:5" ht="20" customHeight="1">
      <c r="A1315" s="19" t="s">
        <v>2538</v>
      </c>
      <c r="B1315" s="20" t="s">
        <v>2539</v>
      </c>
      <c r="C1315" s="21" t="s">
        <v>162780</v>
      </c>
      <c r="D1315" s="21" t="s">
        <v>345</v>
      </c>
      <c r="E1315" s="23"/>
    </row>
    <row r="1316" spans="1:5" ht="20" customHeight="1">
      <c r="A1316" s="19" t="s">
        <v>2540</v>
      </c>
      <c r="B1316" s="20" t="s">
        <v>2541</v>
      </c>
      <c r="C1316" s="21" t="s">
        <v>163062</v>
      </c>
      <c r="D1316" s="21" t="s">
        <v>345</v>
      </c>
      <c r="E1316" s="23"/>
    </row>
    <row r="1317" spans="1:5" ht="20" customHeight="1">
      <c r="A1317" s="19" t="s">
        <v>2542</v>
      </c>
      <c r="B1317" s="20" t="s">
        <v>2543</v>
      </c>
      <c r="C1317" s="21" t="s">
        <v>163063</v>
      </c>
      <c r="D1317" s="21" t="s">
        <v>345</v>
      </c>
      <c r="E1317" s="23"/>
    </row>
    <row r="1318" spans="1:5" ht="20" customHeight="1">
      <c r="A1318" s="19" t="s">
        <v>2544</v>
      </c>
      <c r="B1318" s="20" t="s">
        <v>2545</v>
      </c>
      <c r="C1318" s="21" t="s">
        <v>162669</v>
      </c>
      <c r="D1318" s="21" t="s">
        <v>345</v>
      </c>
      <c r="E1318" s="23"/>
    </row>
    <row r="1319" spans="1:5" ht="20" customHeight="1">
      <c r="A1319" s="19" t="s">
        <v>2546</v>
      </c>
      <c r="B1319" s="20" t="s">
        <v>2547</v>
      </c>
      <c r="C1319" s="21" t="s">
        <v>162746</v>
      </c>
      <c r="D1319" s="21" t="s">
        <v>139</v>
      </c>
      <c r="E1319" s="23"/>
    </row>
    <row r="1320" spans="1:5" ht="20" customHeight="1">
      <c r="A1320" s="19" t="s">
        <v>2548</v>
      </c>
      <c r="B1320" s="20" t="s">
        <v>2549</v>
      </c>
      <c r="C1320" s="21" t="s">
        <v>162937</v>
      </c>
      <c r="D1320" s="21" t="s">
        <v>345</v>
      </c>
      <c r="E1320" s="23"/>
    </row>
    <row r="1321" spans="1:5" ht="20" customHeight="1">
      <c r="A1321" s="19" t="s">
        <v>2550</v>
      </c>
      <c r="B1321" s="20" t="s">
        <v>2549</v>
      </c>
      <c r="C1321" s="21" t="s">
        <v>162937</v>
      </c>
      <c r="D1321" s="21" t="s">
        <v>345</v>
      </c>
      <c r="E1321" s="23"/>
    </row>
    <row r="1322" spans="1:5" ht="20" customHeight="1">
      <c r="A1322" s="19" t="s">
        <v>2551</v>
      </c>
      <c r="B1322" s="20" t="s">
        <v>2549</v>
      </c>
      <c r="C1322" s="21" t="s">
        <v>162937</v>
      </c>
      <c r="D1322" s="21" t="s">
        <v>345</v>
      </c>
      <c r="E1322" s="23"/>
    </row>
    <row r="1323" spans="1:5" ht="20" customHeight="1">
      <c r="A1323" s="19" t="s">
        <v>2552</v>
      </c>
      <c r="B1323" s="24">
        <v>100</v>
      </c>
      <c r="C1323" s="21" t="s">
        <v>163064</v>
      </c>
      <c r="D1323" s="21" t="s">
        <v>345</v>
      </c>
      <c r="E1323" s="23"/>
    </row>
    <row r="1324" spans="1:5" ht="20" customHeight="1">
      <c r="A1324" s="19" t="s">
        <v>2553</v>
      </c>
      <c r="B1324" s="24">
        <v>100</v>
      </c>
      <c r="C1324" s="21" t="s">
        <v>163064</v>
      </c>
      <c r="D1324" s="21" t="s">
        <v>345</v>
      </c>
      <c r="E1324" s="23"/>
    </row>
    <row r="1325" spans="1:5" ht="20" customHeight="1">
      <c r="A1325" s="19" t="s">
        <v>2554</v>
      </c>
      <c r="B1325" s="20" t="s">
        <v>2555</v>
      </c>
      <c r="C1325" s="21" t="s">
        <v>162965</v>
      </c>
      <c r="D1325" s="21" t="s">
        <v>345</v>
      </c>
      <c r="E1325" s="23"/>
    </row>
    <row r="1326" spans="1:5" ht="20" customHeight="1">
      <c r="A1326" s="19" t="s">
        <v>2556</v>
      </c>
      <c r="B1326" s="20" t="s">
        <v>2557</v>
      </c>
      <c r="C1326" s="21" t="s">
        <v>163065</v>
      </c>
      <c r="D1326" s="21" t="s">
        <v>345</v>
      </c>
      <c r="E1326" s="23"/>
    </row>
    <row r="1327" spans="1:5" ht="20" customHeight="1">
      <c r="A1327" s="19" t="s">
        <v>2558</v>
      </c>
      <c r="B1327" s="20" t="s">
        <v>2559</v>
      </c>
      <c r="C1327" s="21" t="s">
        <v>162990</v>
      </c>
      <c r="D1327" s="21" t="s">
        <v>345</v>
      </c>
      <c r="E1327" s="23"/>
    </row>
    <row r="1328" spans="1:5" ht="20" customHeight="1">
      <c r="A1328" s="19" t="s">
        <v>2560</v>
      </c>
      <c r="B1328" s="20" t="s">
        <v>2561</v>
      </c>
      <c r="C1328" s="21" t="s">
        <v>162780</v>
      </c>
      <c r="D1328" s="21" t="s">
        <v>345</v>
      </c>
      <c r="E1328" s="23"/>
    </row>
    <row r="1329" spans="1:5" ht="20" customHeight="1">
      <c r="A1329" s="19" t="s">
        <v>2562</v>
      </c>
      <c r="B1329" s="20" t="s">
        <v>2563</v>
      </c>
      <c r="C1329" s="21" t="s">
        <v>162997</v>
      </c>
      <c r="D1329" s="21" t="s">
        <v>345</v>
      </c>
      <c r="E1329" s="23"/>
    </row>
    <row r="1330" spans="1:5" ht="20" customHeight="1">
      <c r="A1330" s="19" t="s">
        <v>2564</v>
      </c>
      <c r="B1330" s="20" t="s">
        <v>2565</v>
      </c>
      <c r="C1330" s="22">
        <v>97</v>
      </c>
      <c r="D1330" s="21" t="s">
        <v>345</v>
      </c>
      <c r="E1330" s="23"/>
    </row>
    <row r="1331" spans="1:5" ht="20" customHeight="1">
      <c r="A1331" s="19" t="s">
        <v>2566</v>
      </c>
      <c r="B1331" s="20" t="s">
        <v>2565</v>
      </c>
      <c r="C1331" s="22">
        <v>97</v>
      </c>
      <c r="D1331" s="21" t="s">
        <v>345</v>
      </c>
      <c r="E1331" s="23"/>
    </row>
    <row r="1332" spans="1:5" ht="20" customHeight="1">
      <c r="A1332" s="19" t="s">
        <v>2567</v>
      </c>
      <c r="B1332" s="20" t="s">
        <v>2568</v>
      </c>
      <c r="C1332" s="21" t="s">
        <v>163052</v>
      </c>
      <c r="D1332" s="21" t="s">
        <v>296</v>
      </c>
      <c r="E1332" s="23"/>
    </row>
    <row r="1333" spans="1:5" ht="20" customHeight="1">
      <c r="A1333" s="19" t="s">
        <v>2569</v>
      </c>
      <c r="B1333" s="20" t="s">
        <v>2570</v>
      </c>
      <c r="C1333" s="21" t="s">
        <v>163066</v>
      </c>
      <c r="D1333" s="21" t="s">
        <v>345</v>
      </c>
      <c r="E1333" s="23"/>
    </row>
    <row r="1334" spans="1:5" ht="20" customHeight="1">
      <c r="A1334" s="19" t="s">
        <v>2571</v>
      </c>
      <c r="B1334" s="20" t="s">
        <v>2572</v>
      </c>
      <c r="C1334" s="21" t="s">
        <v>162992</v>
      </c>
      <c r="D1334" s="21" t="s">
        <v>296</v>
      </c>
      <c r="E1334" s="23"/>
    </row>
    <row r="1335" spans="1:5" ht="20" customHeight="1">
      <c r="A1335" s="19" t="s">
        <v>2573</v>
      </c>
      <c r="B1335" s="20" t="s">
        <v>2574</v>
      </c>
      <c r="C1335" s="21" t="s">
        <v>162816</v>
      </c>
      <c r="D1335" s="21" t="s">
        <v>345</v>
      </c>
      <c r="E1335" s="23"/>
    </row>
    <row r="1336" spans="1:5" ht="20" customHeight="1">
      <c r="A1336" s="19" t="s">
        <v>2575</v>
      </c>
      <c r="B1336" s="20" t="s">
        <v>2576</v>
      </c>
      <c r="C1336" s="21" t="s">
        <v>162805</v>
      </c>
      <c r="D1336" s="21" t="s">
        <v>345</v>
      </c>
      <c r="E1336" s="23"/>
    </row>
    <row r="1337" spans="1:5" ht="20" customHeight="1">
      <c r="A1337" s="19" t="s">
        <v>2577</v>
      </c>
      <c r="B1337" s="20" t="s">
        <v>2578</v>
      </c>
      <c r="C1337" s="21" t="s">
        <v>162725</v>
      </c>
      <c r="D1337" s="21" t="s">
        <v>296</v>
      </c>
      <c r="E1337" s="23"/>
    </row>
    <row r="1338" spans="1:5" ht="20" customHeight="1">
      <c r="A1338" s="19" t="s">
        <v>2579</v>
      </c>
      <c r="B1338" s="20" t="s">
        <v>2580</v>
      </c>
      <c r="C1338" s="21" t="s">
        <v>163052</v>
      </c>
      <c r="D1338" s="21" t="s">
        <v>296</v>
      </c>
      <c r="E1338" s="23"/>
    </row>
    <row r="1339" spans="1:5" ht="20" customHeight="1">
      <c r="A1339" s="19" t="s">
        <v>2581</v>
      </c>
      <c r="B1339" s="20" t="s">
        <v>2582</v>
      </c>
      <c r="C1339" s="21" t="s">
        <v>162992</v>
      </c>
      <c r="D1339" s="21" t="s">
        <v>345</v>
      </c>
      <c r="E1339" s="23"/>
    </row>
    <row r="1340" spans="1:5" ht="20" customHeight="1">
      <c r="A1340" s="19" t="s">
        <v>2583</v>
      </c>
      <c r="B1340" s="20" t="s">
        <v>2584</v>
      </c>
      <c r="C1340" s="21" t="s">
        <v>163063</v>
      </c>
      <c r="D1340" s="21" t="s">
        <v>345</v>
      </c>
      <c r="E1340" s="23"/>
    </row>
    <row r="1341" spans="1:5" ht="20" customHeight="1">
      <c r="A1341" s="19" t="s">
        <v>2585</v>
      </c>
      <c r="B1341" s="20" t="s">
        <v>2584</v>
      </c>
      <c r="C1341" s="21" t="s">
        <v>163063</v>
      </c>
      <c r="D1341" s="21" t="s">
        <v>345</v>
      </c>
      <c r="E1341" s="23"/>
    </row>
    <row r="1342" spans="1:5" ht="20" customHeight="1">
      <c r="A1342" s="19" t="s">
        <v>2586</v>
      </c>
      <c r="B1342" s="20" t="s">
        <v>2587</v>
      </c>
      <c r="C1342" s="22">
        <v>98</v>
      </c>
      <c r="D1342" s="21" t="s">
        <v>345</v>
      </c>
      <c r="E1342" s="23"/>
    </row>
    <row r="1343" spans="1:5" ht="20" customHeight="1">
      <c r="A1343" s="19" t="s">
        <v>2588</v>
      </c>
      <c r="B1343" s="20" t="s">
        <v>2589</v>
      </c>
      <c r="C1343" s="21" t="s">
        <v>163067</v>
      </c>
      <c r="D1343" s="21" t="s">
        <v>345</v>
      </c>
      <c r="E1343" s="23"/>
    </row>
    <row r="1344" spans="1:5" ht="20" customHeight="1">
      <c r="A1344" s="19" t="s">
        <v>2590</v>
      </c>
      <c r="B1344" s="20" t="s">
        <v>2591</v>
      </c>
      <c r="C1344" s="21" t="s">
        <v>162669</v>
      </c>
      <c r="D1344" s="21" t="s">
        <v>296</v>
      </c>
      <c r="E1344" s="23"/>
    </row>
    <row r="1345" spans="1:5" ht="20" customHeight="1">
      <c r="A1345" s="19" t="s">
        <v>2592</v>
      </c>
      <c r="B1345" s="20" t="s">
        <v>2591</v>
      </c>
      <c r="C1345" s="21" t="s">
        <v>162669</v>
      </c>
      <c r="D1345" s="21" t="s">
        <v>296</v>
      </c>
      <c r="E1345" s="23"/>
    </row>
    <row r="1346" spans="1:5" ht="20" customHeight="1">
      <c r="A1346" s="19" t="s">
        <v>2593</v>
      </c>
      <c r="B1346" s="20" t="s">
        <v>2594</v>
      </c>
      <c r="C1346" s="21" t="s">
        <v>162669</v>
      </c>
      <c r="D1346" s="21" t="s">
        <v>296</v>
      </c>
      <c r="E1346" s="23"/>
    </row>
    <row r="1347" spans="1:5" ht="20" customHeight="1">
      <c r="A1347" s="19" t="s">
        <v>2595</v>
      </c>
      <c r="B1347" s="20" t="s">
        <v>2596</v>
      </c>
      <c r="C1347" s="21" t="s">
        <v>162990</v>
      </c>
      <c r="D1347" s="21" t="s">
        <v>345</v>
      </c>
      <c r="E1347" s="23"/>
    </row>
    <row r="1348" spans="1:5" ht="20" customHeight="1">
      <c r="A1348" s="19" t="s">
        <v>2597</v>
      </c>
      <c r="B1348" s="24">
        <v>100</v>
      </c>
      <c r="C1348" s="21" t="s">
        <v>163034</v>
      </c>
      <c r="D1348" s="21" t="s">
        <v>345</v>
      </c>
      <c r="E1348" s="23"/>
    </row>
    <row r="1349" spans="1:5" ht="20" customHeight="1">
      <c r="A1349" s="19" t="s">
        <v>2598</v>
      </c>
      <c r="B1349" s="24">
        <v>100</v>
      </c>
      <c r="C1349" s="21" t="s">
        <v>162671</v>
      </c>
      <c r="D1349" s="21" t="s">
        <v>345</v>
      </c>
      <c r="E1349" s="23"/>
    </row>
    <row r="1350" spans="1:5" ht="20" customHeight="1">
      <c r="A1350" s="19" t="s">
        <v>2599</v>
      </c>
      <c r="B1350" s="24">
        <v>100</v>
      </c>
      <c r="C1350" s="21" t="s">
        <v>162671</v>
      </c>
      <c r="D1350" s="21" t="s">
        <v>345</v>
      </c>
      <c r="E1350" s="23"/>
    </row>
    <row r="1351" spans="1:5" ht="20" customHeight="1">
      <c r="A1351" s="19" t="s">
        <v>2600</v>
      </c>
      <c r="B1351" s="24">
        <v>100</v>
      </c>
      <c r="C1351" s="21" t="s">
        <v>162671</v>
      </c>
      <c r="D1351" s="21" t="s">
        <v>345</v>
      </c>
      <c r="E1351" s="23"/>
    </row>
    <row r="1352" spans="1:5" ht="20" customHeight="1">
      <c r="A1352" s="19" t="s">
        <v>2601</v>
      </c>
      <c r="B1352" s="24">
        <v>100</v>
      </c>
      <c r="C1352" s="21" t="s">
        <v>162671</v>
      </c>
      <c r="D1352" s="21" t="s">
        <v>345</v>
      </c>
      <c r="E1352" s="23"/>
    </row>
    <row r="1353" spans="1:5" ht="20" customHeight="1">
      <c r="A1353" s="19" t="s">
        <v>2602</v>
      </c>
      <c r="B1353" s="24">
        <v>100</v>
      </c>
      <c r="C1353" s="21" t="s">
        <v>162671</v>
      </c>
      <c r="D1353" s="21" t="s">
        <v>345</v>
      </c>
      <c r="E1353" s="23"/>
    </row>
    <row r="1354" spans="1:5" ht="20" customHeight="1">
      <c r="A1354" s="19" t="s">
        <v>27</v>
      </c>
      <c r="B1354" s="24">
        <v>100</v>
      </c>
      <c r="C1354" s="21" t="s">
        <v>162990</v>
      </c>
      <c r="D1354" s="21" t="s">
        <v>345</v>
      </c>
      <c r="E1354" s="23"/>
    </row>
    <row r="1355" spans="1:5" ht="20" customHeight="1">
      <c r="A1355" s="19" t="s">
        <v>2603</v>
      </c>
      <c r="B1355" s="20" t="s">
        <v>2604</v>
      </c>
      <c r="C1355" s="21" t="s">
        <v>162669</v>
      </c>
      <c r="D1355" s="21" t="s">
        <v>345</v>
      </c>
      <c r="E1355" s="23"/>
    </row>
    <row r="1356" spans="1:5" ht="20" customHeight="1">
      <c r="A1356" s="19" t="s">
        <v>2605</v>
      </c>
      <c r="B1356" s="24">
        <v>100</v>
      </c>
      <c r="C1356" s="21" t="s">
        <v>162992</v>
      </c>
      <c r="D1356" s="21" t="s">
        <v>345</v>
      </c>
      <c r="E1356" s="23"/>
    </row>
    <row r="1357" spans="1:5" ht="20" customHeight="1">
      <c r="A1357" s="19" t="s">
        <v>2606</v>
      </c>
      <c r="B1357" s="20" t="s">
        <v>2607</v>
      </c>
      <c r="C1357" s="21" t="s">
        <v>163068</v>
      </c>
      <c r="D1357" s="21" t="s">
        <v>345</v>
      </c>
      <c r="E1357" s="23"/>
    </row>
    <row r="1358" spans="1:5" ht="20" customHeight="1">
      <c r="A1358" s="19" t="s">
        <v>2608</v>
      </c>
      <c r="B1358" s="24">
        <v>100</v>
      </c>
      <c r="C1358" s="21" t="s">
        <v>162671</v>
      </c>
      <c r="D1358" s="21" t="s">
        <v>345</v>
      </c>
      <c r="E1358" s="23"/>
    </row>
    <row r="1359" spans="1:5" ht="20" customHeight="1">
      <c r="A1359" s="19" t="s">
        <v>2609</v>
      </c>
      <c r="B1359" s="24">
        <v>100</v>
      </c>
      <c r="C1359" s="21" t="s">
        <v>162990</v>
      </c>
      <c r="D1359" s="21" t="s">
        <v>345</v>
      </c>
      <c r="E1359" s="23"/>
    </row>
    <row r="1360" spans="1:5" ht="20" customHeight="1">
      <c r="A1360" s="19" t="s">
        <v>140</v>
      </c>
      <c r="B1360" s="20" t="s">
        <v>144</v>
      </c>
      <c r="C1360" s="21" t="s">
        <v>163058</v>
      </c>
      <c r="D1360" s="21" t="s">
        <v>139</v>
      </c>
      <c r="E1360" s="23"/>
    </row>
    <row r="1361" spans="1:5" ht="20" customHeight="1">
      <c r="A1361" s="19" t="s">
        <v>2610</v>
      </c>
      <c r="B1361" s="24">
        <v>100</v>
      </c>
      <c r="C1361" s="21" t="s">
        <v>163069</v>
      </c>
      <c r="D1361" s="21" t="s">
        <v>345</v>
      </c>
      <c r="E1361" s="23"/>
    </row>
    <row r="1362" spans="1:5" ht="20" customHeight="1">
      <c r="A1362" s="19" t="s">
        <v>2611</v>
      </c>
      <c r="B1362" s="24">
        <v>100</v>
      </c>
      <c r="C1362" s="21" t="s">
        <v>163069</v>
      </c>
      <c r="D1362" s="21" t="s">
        <v>345</v>
      </c>
      <c r="E1362" s="23"/>
    </row>
    <row r="1363" spans="1:5" ht="20" customHeight="1">
      <c r="A1363" s="19" t="s">
        <v>2612</v>
      </c>
      <c r="B1363" s="24">
        <v>100</v>
      </c>
      <c r="C1363" s="21" t="s">
        <v>163069</v>
      </c>
      <c r="D1363" s="21" t="s">
        <v>345</v>
      </c>
      <c r="E1363" s="23"/>
    </row>
    <row r="1364" spans="1:5" ht="20" customHeight="1">
      <c r="A1364" s="19" t="s">
        <v>2613</v>
      </c>
      <c r="B1364" s="24">
        <v>100</v>
      </c>
      <c r="C1364" s="21" t="s">
        <v>163067</v>
      </c>
      <c r="D1364" s="21" t="s">
        <v>345</v>
      </c>
      <c r="E1364" s="23"/>
    </row>
    <row r="1365" spans="1:5" ht="20" customHeight="1">
      <c r="A1365" s="19" t="s">
        <v>2614</v>
      </c>
      <c r="B1365" s="24">
        <v>100</v>
      </c>
      <c r="C1365" s="21" t="s">
        <v>163067</v>
      </c>
      <c r="D1365" s="21" t="s">
        <v>345</v>
      </c>
      <c r="E1365" s="23"/>
    </row>
    <row r="1366" spans="1:5" ht="20" customHeight="1">
      <c r="A1366" s="19" t="s">
        <v>2615</v>
      </c>
      <c r="B1366" s="20" t="s">
        <v>2616</v>
      </c>
      <c r="C1366" s="21" t="s">
        <v>163029</v>
      </c>
      <c r="D1366" s="21" t="s">
        <v>345</v>
      </c>
      <c r="E1366" s="23"/>
    </row>
    <row r="1367" spans="1:5" ht="20" customHeight="1">
      <c r="A1367" s="19" t="s">
        <v>2617</v>
      </c>
      <c r="B1367" s="20" t="s">
        <v>2618</v>
      </c>
      <c r="C1367" s="22">
        <v>99</v>
      </c>
      <c r="D1367" s="21" t="s">
        <v>345</v>
      </c>
      <c r="E1367" s="23"/>
    </row>
    <row r="1368" spans="1:5" ht="20" customHeight="1">
      <c r="A1368" s="19" t="s">
        <v>2619</v>
      </c>
      <c r="B1368" s="20" t="s">
        <v>2620</v>
      </c>
      <c r="C1368" s="21" t="s">
        <v>163056</v>
      </c>
      <c r="D1368" s="21" t="s">
        <v>296</v>
      </c>
      <c r="E1368" s="23"/>
    </row>
    <row r="1369" spans="1:5" ht="20" customHeight="1">
      <c r="A1369" s="19" t="s">
        <v>2621</v>
      </c>
      <c r="B1369" s="20" t="s">
        <v>2622</v>
      </c>
      <c r="C1369" s="21" t="s">
        <v>163060</v>
      </c>
      <c r="D1369" s="21" t="s">
        <v>345</v>
      </c>
      <c r="E1369" s="23"/>
    </row>
    <row r="1370" spans="1:5" ht="20" customHeight="1">
      <c r="A1370" s="19" t="s">
        <v>2623</v>
      </c>
      <c r="B1370" s="20" t="s">
        <v>2624</v>
      </c>
      <c r="C1370" s="21" t="s">
        <v>163052</v>
      </c>
      <c r="D1370" s="21" t="s">
        <v>345</v>
      </c>
      <c r="E1370" s="23"/>
    </row>
    <row r="1371" spans="1:5" ht="20" customHeight="1">
      <c r="A1371" s="19" t="s">
        <v>2625</v>
      </c>
      <c r="B1371" s="20" t="s">
        <v>2626</v>
      </c>
      <c r="C1371" s="21" t="s">
        <v>163067</v>
      </c>
      <c r="D1371" s="21" t="s">
        <v>345</v>
      </c>
      <c r="E1371" s="23"/>
    </row>
    <row r="1372" spans="1:5" ht="20" customHeight="1">
      <c r="A1372" s="19" t="s">
        <v>2627</v>
      </c>
      <c r="B1372" s="20" t="s">
        <v>2628</v>
      </c>
      <c r="C1372" s="21" t="s">
        <v>163068</v>
      </c>
      <c r="D1372" s="21" t="s">
        <v>345</v>
      </c>
      <c r="E1372" s="23"/>
    </row>
    <row r="1373" spans="1:5" ht="20" customHeight="1">
      <c r="A1373" s="19" t="s">
        <v>2629</v>
      </c>
      <c r="B1373" s="20" t="s">
        <v>2628</v>
      </c>
      <c r="C1373" s="21" t="s">
        <v>163068</v>
      </c>
      <c r="D1373" s="21" t="s">
        <v>345</v>
      </c>
      <c r="E1373" s="23"/>
    </row>
    <row r="1374" spans="1:5" ht="20" customHeight="1">
      <c r="A1374" s="19" t="s">
        <v>2630</v>
      </c>
      <c r="B1374" s="24">
        <v>100</v>
      </c>
      <c r="C1374" s="21" t="s">
        <v>163070</v>
      </c>
      <c r="D1374" s="21" t="s">
        <v>345</v>
      </c>
      <c r="E1374" s="23"/>
    </row>
    <row r="1375" spans="1:5" ht="20" customHeight="1">
      <c r="A1375" s="19" t="s">
        <v>2631</v>
      </c>
      <c r="B1375" s="20" t="s">
        <v>2632</v>
      </c>
      <c r="C1375" s="21" t="s">
        <v>162817</v>
      </c>
      <c r="D1375" s="21" t="s">
        <v>296</v>
      </c>
      <c r="E1375" s="23"/>
    </row>
    <row r="1376" spans="1:5" ht="20" customHeight="1">
      <c r="A1376" s="19" t="s">
        <v>2633</v>
      </c>
      <c r="B1376" s="20" t="s">
        <v>2634</v>
      </c>
      <c r="C1376" s="21" t="s">
        <v>163058</v>
      </c>
      <c r="D1376" s="21" t="s">
        <v>296</v>
      </c>
      <c r="E1376" s="23"/>
    </row>
    <row r="1377" spans="1:5" ht="20" customHeight="1">
      <c r="A1377" s="19" t="s">
        <v>2635</v>
      </c>
      <c r="B1377" s="20" t="s">
        <v>2636</v>
      </c>
      <c r="C1377" s="21" t="s">
        <v>162803</v>
      </c>
      <c r="D1377" s="21" t="s">
        <v>345</v>
      </c>
      <c r="E1377" s="23"/>
    </row>
    <row r="1378" spans="1:5" ht="20" customHeight="1">
      <c r="A1378" s="19" t="s">
        <v>2637</v>
      </c>
      <c r="B1378" s="20" t="s">
        <v>2638</v>
      </c>
      <c r="C1378" s="22">
        <v>98</v>
      </c>
      <c r="D1378" s="21" t="s">
        <v>345</v>
      </c>
      <c r="E1378" s="23"/>
    </row>
    <row r="1379" spans="1:5" ht="20" customHeight="1">
      <c r="A1379" s="19" t="s">
        <v>2639</v>
      </c>
      <c r="B1379" s="20" t="s">
        <v>2640</v>
      </c>
      <c r="C1379" s="21" t="s">
        <v>163071</v>
      </c>
      <c r="D1379" s="21" t="s">
        <v>296</v>
      </c>
      <c r="E1379" s="23"/>
    </row>
    <row r="1380" spans="1:5" ht="20" customHeight="1">
      <c r="A1380" s="19" t="s">
        <v>2641</v>
      </c>
      <c r="B1380" s="20" t="s">
        <v>2640</v>
      </c>
      <c r="C1380" s="21" t="s">
        <v>163071</v>
      </c>
      <c r="D1380" s="21" t="s">
        <v>296</v>
      </c>
      <c r="E1380" s="23"/>
    </row>
    <row r="1381" spans="1:5" ht="20" customHeight="1">
      <c r="A1381" s="19" t="s">
        <v>2642</v>
      </c>
      <c r="B1381" s="20" t="s">
        <v>2640</v>
      </c>
      <c r="C1381" s="21" t="s">
        <v>163071</v>
      </c>
      <c r="D1381" s="21" t="s">
        <v>296</v>
      </c>
      <c r="E1381" s="23"/>
    </row>
    <row r="1382" spans="1:5" ht="20" customHeight="1">
      <c r="A1382" s="19" t="s">
        <v>2643</v>
      </c>
      <c r="B1382" s="20" t="s">
        <v>2644</v>
      </c>
      <c r="C1382" s="22">
        <v>96</v>
      </c>
      <c r="D1382" s="21" t="s">
        <v>296</v>
      </c>
      <c r="E1382" s="23"/>
    </row>
    <row r="1383" spans="1:5" ht="20" customHeight="1">
      <c r="A1383" s="19" t="s">
        <v>2645</v>
      </c>
      <c r="B1383" s="20" t="s">
        <v>2646</v>
      </c>
      <c r="C1383" s="22">
        <v>100</v>
      </c>
      <c r="D1383" s="21" t="s">
        <v>296</v>
      </c>
      <c r="E1383" s="23"/>
    </row>
    <row r="1384" spans="1:5" ht="20" customHeight="1">
      <c r="A1384" s="19" t="s">
        <v>2647</v>
      </c>
      <c r="B1384" s="20" t="s">
        <v>2646</v>
      </c>
      <c r="C1384" s="22">
        <v>100</v>
      </c>
      <c r="D1384" s="21" t="s">
        <v>296</v>
      </c>
      <c r="E1384" s="23"/>
    </row>
    <row r="1385" spans="1:5" ht="20" customHeight="1">
      <c r="A1385" s="19" t="s">
        <v>2648</v>
      </c>
      <c r="B1385" s="20" t="s">
        <v>2646</v>
      </c>
      <c r="C1385" s="22">
        <v>100</v>
      </c>
      <c r="D1385" s="21" t="s">
        <v>296</v>
      </c>
      <c r="E1385" s="23"/>
    </row>
    <row r="1386" spans="1:5" ht="20" customHeight="1">
      <c r="A1386" s="19" t="s">
        <v>2649</v>
      </c>
      <c r="B1386" s="20" t="s">
        <v>2650</v>
      </c>
      <c r="C1386" s="21" t="s">
        <v>162708</v>
      </c>
      <c r="D1386" s="21" t="s">
        <v>345</v>
      </c>
      <c r="E1386" s="23"/>
    </row>
    <row r="1387" spans="1:5" ht="20" customHeight="1">
      <c r="A1387" s="19" t="s">
        <v>2651</v>
      </c>
      <c r="B1387" s="20" t="s">
        <v>2652</v>
      </c>
      <c r="C1387" s="21" t="s">
        <v>162906</v>
      </c>
      <c r="D1387" s="21" t="s">
        <v>345</v>
      </c>
      <c r="E1387" s="23"/>
    </row>
    <row r="1388" spans="1:5" ht="20" customHeight="1">
      <c r="A1388" s="19" t="s">
        <v>2653</v>
      </c>
      <c r="B1388" s="20" t="s">
        <v>2654</v>
      </c>
      <c r="C1388" s="21" t="s">
        <v>163072</v>
      </c>
      <c r="D1388" s="21" t="s">
        <v>345</v>
      </c>
      <c r="E1388" s="23"/>
    </row>
    <row r="1389" spans="1:5" ht="20" customHeight="1">
      <c r="A1389" s="19" t="s">
        <v>2655</v>
      </c>
      <c r="B1389" s="20" t="s">
        <v>2654</v>
      </c>
      <c r="C1389" s="21" t="s">
        <v>163072</v>
      </c>
      <c r="D1389" s="21" t="s">
        <v>345</v>
      </c>
      <c r="E1389" s="23"/>
    </row>
    <row r="1390" spans="1:5" ht="20" customHeight="1">
      <c r="A1390" s="19" t="s">
        <v>2656</v>
      </c>
      <c r="B1390" s="20" t="s">
        <v>2657</v>
      </c>
      <c r="C1390" s="21" t="s">
        <v>162747</v>
      </c>
      <c r="D1390" s="21" t="s">
        <v>345</v>
      </c>
      <c r="E1390" s="23"/>
    </row>
    <row r="1391" spans="1:5" ht="20" customHeight="1">
      <c r="A1391" s="19" t="s">
        <v>2658</v>
      </c>
      <c r="B1391" s="20" t="s">
        <v>2659</v>
      </c>
      <c r="C1391" s="21" t="s">
        <v>162676</v>
      </c>
      <c r="D1391" s="21" t="s">
        <v>345</v>
      </c>
      <c r="E1391" s="23"/>
    </row>
    <row r="1392" spans="1:5" ht="20" customHeight="1">
      <c r="A1392" s="19" t="s">
        <v>2660</v>
      </c>
      <c r="B1392" s="20" t="s">
        <v>2661</v>
      </c>
      <c r="C1392" s="21" t="s">
        <v>162693</v>
      </c>
      <c r="D1392" s="21" t="s">
        <v>345</v>
      </c>
      <c r="E1392" s="23"/>
    </row>
    <row r="1393" spans="1:5" ht="20" customHeight="1">
      <c r="A1393" s="19" t="s">
        <v>2662</v>
      </c>
      <c r="B1393" s="20" t="s">
        <v>2663</v>
      </c>
      <c r="C1393" s="21" t="s">
        <v>163035</v>
      </c>
      <c r="D1393" s="21" t="s">
        <v>296</v>
      </c>
      <c r="E1393" s="23"/>
    </row>
    <row r="1394" spans="1:5" ht="20" customHeight="1">
      <c r="A1394" s="19" t="s">
        <v>2664</v>
      </c>
      <c r="B1394" s="20" t="s">
        <v>2665</v>
      </c>
      <c r="C1394" s="21" t="s">
        <v>163066</v>
      </c>
      <c r="D1394" s="21" t="s">
        <v>345</v>
      </c>
      <c r="E1394" s="23"/>
    </row>
    <row r="1395" spans="1:5" ht="20" customHeight="1">
      <c r="A1395" s="19" t="s">
        <v>2666</v>
      </c>
      <c r="B1395" s="20" t="s">
        <v>2667</v>
      </c>
      <c r="C1395" s="21" t="s">
        <v>162770</v>
      </c>
      <c r="D1395" s="21" t="s">
        <v>345</v>
      </c>
      <c r="E1395" s="23"/>
    </row>
    <row r="1396" spans="1:5" ht="20" customHeight="1">
      <c r="A1396" s="19" t="s">
        <v>2668</v>
      </c>
      <c r="B1396" s="20" t="s">
        <v>2667</v>
      </c>
      <c r="C1396" s="21" t="s">
        <v>162770</v>
      </c>
      <c r="D1396" s="21" t="s">
        <v>345</v>
      </c>
      <c r="E1396" s="23"/>
    </row>
    <row r="1397" spans="1:5" ht="20" customHeight="1">
      <c r="A1397" s="19" t="s">
        <v>2669</v>
      </c>
      <c r="B1397" s="20" t="s">
        <v>2670</v>
      </c>
      <c r="C1397" s="21" t="s">
        <v>163073</v>
      </c>
      <c r="D1397" s="21" t="s">
        <v>345</v>
      </c>
      <c r="E1397" s="23"/>
    </row>
    <row r="1398" spans="1:5" ht="20" customHeight="1">
      <c r="A1398" s="19" t="s">
        <v>2671</v>
      </c>
      <c r="B1398" s="20" t="s">
        <v>2672</v>
      </c>
      <c r="C1398" s="21" t="s">
        <v>163074</v>
      </c>
      <c r="D1398" s="21" t="s">
        <v>345</v>
      </c>
      <c r="E1398" s="23"/>
    </row>
    <row r="1399" spans="1:5" ht="20" customHeight="1">
      <c r="A1399" s="19" t="s">
        <v>2673</v>
      </c>
      <c r="B1399" s="20" t="s">
        <v>2672</v>
      </c>
      <c r="C1399" s="21" t="s">
        <v>163074</v>
      </c>
      <c r="D1399" s="21" t="s">
        <v>345</v>
      </c>
      <c r="E1399" s="23"/>
    </row>
    <row r="1400" spans="1:5" ht="20" customHeight="1">
      <c r="A1400" s="19" t="s">
        <v>2674</v>
      </c>
      <c r="B1400" s="20" t="s">
        <v>2675</v>
      </c>
      <c r="C1400" s="22">
        <v>75</v>
      </c>
      <c r="D1400" s="21" t="s">
        <v>345</v>
      </c>
      <c r="E1400" s="23"/>
    </row>
    <row r="1401" spans="1:5" ht="20" customHeight="1">
      <c r="A1401" s="19" t="s">
        <v>2676</v>
      </c>
      <c r="B1401" s="20" t="s">
        <v>2677</v>
      </c>
      <c r="C1401" s="21" t="s">
        <v>162755</v>
      </c>
      <c r="D1401" s="21" t="s">
        <v>296</v>
      </c>
      <c r="E1401" s="23"/>
    </row>
    <row r="1402" spans="1:5" ht="20" customHeight="1">
      <c r="A1402" s="19" t="s">
        <v>2678</v>
      </c>
      <c r="B1402" s="20" t="s">
        <v>2677</v>
      </c>
      <c r="C1402" s="21" t="s">
        <v>162755</v>
      </c>
      <c r="D1402" s="21" t="s">
        <v>296</v>
      </c>
      <c r="E1402" s="23"/>
    </row>
    <row r="1403" spans="1:5" ht="20" customHeight="1">
      <c r="A1403" s="19" t="s">
        <v>2679</v>
      </c>
      <c r="B1403" s="20" t="s">
        <v>2680</v>
      </c>
      <c r="C1403" s="21" t="s">
        <v>162969</v>
      </c>
      <c r="D1403" s="21" t="s">
        <v>345</v>
      </c>
      <c r="E1403" s="23"/>
    </row>
    <row r="1404" spans="1:5" ht="20" customHeight="1">
      <c r="A1404" s="19" t="s">
        <v>2681</v>
      </c>
      <c r="B1404" s="20" t="s">
        <v>2682</v>
      </c>
      <c r="C1404" s="21" t="s">
        <v>261</v>
      </c>
      <c r="D1404" s="21" t="s">
        <v>345</v>
      </c>
      <c r="E1404" s="23"/>
    </row>
    <row r="1405" spans="1:5" ht="20" customHeight="1">
      <c r="A1405" s="19" t="s">
        <v>2683</v>
      </c>
      <c r="B1405" s="20" t="s">
        <v>2684</v>
      </c>
      <c r="C1405" s="22">
        <v>6</v>
      </c>
      <c r="D1405" s="21" t="s">
        <v>296</v>
      </c>
      <c r="E1405" s="23"/>
    </row>
    <row r="1406" spans="1:5" ht="20" customHeight="1">
      <c r="A1406" s="19" t="s">
        <v>147</v>
      </c>
      <c r="B1406" s="20" t="s">
        <v>150</v>
      </c>
      <c r="C1406" s="21" t="s">
        <v>101727</v>
      </c>
      <c r="D1406" s="21" t="s">
        <v>139</v>
      </c>
      <c r="E1406" s="23"/>
    </row>
    <row r="1407" spans="1:5" ht="20" customHeight="1">
      <c r="A1407" s="19" t="s">
        <v>2685</v>
      </c>
      <c r="B1407" s="20" t="s">
        <v>2686</v>
      </c>
      <c r="C1407" s="22">
        <v>0</v>
      </c>
      <c r="D1407" s="21" t="s">
        <v>345</v>
      </c>
      <c r="E1407" s="23"/>
    </row>
    <row r="1408" spans="1:5" ht="20" customHeight="1">
      <c r="A1408" s="19" t="s">
        <v>2687</v>
      </c>
      <c r="B1408" s="20" t="s">
        <v>2686</v>
      </c>
      <c r="C1408" s="22">
        <v>0</v>
      </c>
      <c r="D1408" s="21" t="s">
        <v>345</v>
      </c>
      <c r="E1408" s="23"/>
    </row>
    <row r="1409" spans="1:5" ht="20" customHeight="1">
      <c r="A1409" s="19" t="s">
        <v>2688</v>
      </c>
      <c r="B1409" s="20" t="s">
        <v>2686</v>
      </c>
      <c r="C1409" s="22">
        <v>0</v>
      </c>
      <c r="D1409" s="21" t="s">
        <v>345</v>
      </c>
      <c r="E1409" s="23"/>
    </row>
    <row r="1410" spans="1:5" ht="20" customHeight="1">
      <c r="A1410" s="19" t="s">
        <v>2689</v>
      </c>
      <c r="B1410" s="20" t="s">
        <v>2686</v>
      </c>
      <c r="C1410" s="22">
        <v>0</v>
      </c>
      <c r="D1410" s="21" t="s">
        <v>345</v>
      </c>
      <c r="E1410" s="23"/>
    </row>
    <row r="1411" spans="1:5" ht="20" customHeight="1">
      <c r="A1411" s="19" t="s">
        <v>2690</v>
      </c>
      <c r="B1411" s="20" t="s">
        <v>2686</v>
      </c>
      <c r="C1411" s="22">
        <v>0</v>
      </c>
      <c r="D1411" s="21" t="s">
        <v>345</v>
      </c>
      <c r="E1411" s="23"/>
    </row>
    <row r="1412" spans="1:5" ht="20" customHeight="1">
      <c r="A1412" s="19" t="s">
        <v>2691</v>
      </c>
      <c r="B1412" s="20" t="s">
        <v>2692</v>
      </c>
      <c r="C1412" s="21" t="s">
        <v>101522</v>
      </c>
      <c r="D1412" s="21" t="s">
        <v>345</v>
      </c>
      <c r="E1412" s="23"/>
    </row>
    <row r="1413" spans="1:5" ht="20" customHeight="1">
      <c r="A1413" s="19" t="s">
        <v>2693</v>
      </c>
      <c r="B1413" s="20" t="s">
        <v>2692</v>
      </c>
      <c r="C1413" s="21" t="s">
        <v>101522</v>
      </c>
      <c r="D1413" s="21" t="s">
        <v>345</v>
      </c>
      <c r="E1413" s="23"/>
    </row>
    <row r="1414" spans="1:5" ht="20" customHeight="1">
      <c r="A1414" s="19" t="s">
        <v>2694</v>
      </c>
      <c r="B1414" s="20" t="s">
        <v>2692</v>
      </c>
      <c r="C1414" s="21" t="s">
        <v>101522</v>
      </c>
      <c r="D1414" s="21" t="s">
        <v>345</v>
      </c>
      <c r="E1414" s="23"/>
    </row>
    <row r="1415" spans="1:5" ht="20" customHeight="1">
      <c r="A1415" s="19" t="s">
        <v>2695</v>
      </c>
      <c r="B1415" s="20" t="s">
        <v>2692</v>
      </c>
      <c r="C1415" s="21" t="s">
        <v>101522</v>
      </c>
      <c r="D1415" s="21" t="s">
        <v>345</v>
      </c>
      <c r="E1415" s="23"/>
    </row>
    <row r="1416" spans="1:5" ht="20" customHeight="1">
      <c r="A1416" s="19" t="s">
        <v>2696</v>
      </c>
      <c r="B1416" s="20" t="s">
        <v>2692</v>
      </c>
      <c r="C1416" s="21" t="s">
        <v>101522</v>
      </c>
      <c r="D1416" s="21" t="s">
        <v>345</v>
      </c>
      <c r="E1416" s="23"/>
    </row>
    <row r="1417" spans="1:5" ht="20" customHeight="1">
      <c r="A1417" s="19" t="s">
        <v>2697</v>
      </c>
      <c r="B1417" s="20" t="s">
        <v>2698</v>
      </c>
      <c r="C1417" s="21" t="s">
        <v>14739</v>
      </c>
      <c r="D1417" s="21" t="s">
        <v>345</v>
      </c>
      <c r="E1417" s="23"/>
    </row>
    <row r="1418" spans="1:5" ht="20" customHeight="1">
      <c r="A1418" s="19" t="s">
        <v>2699</v>
      </c>
      <c r="B1418" s="20" t="s">
        <v>2700</v>
      </c>
      <c r="C1418" s="21" t="s">
        <v>14587</v>
      </c>
      <c r="D1418" s="21" t="s">
        <v>345</v>
      </c>
      <c r="E1418" s="23"/>
    </row>
    <row r="1419" spans="1:5" ht="20" customHeight="1">
      <c r="A1419" s="19" t="s">
        <v>2701</v>
      </c>
      <c r="B1419" s="20" t="s">
        <v>2702</v>
      </c>
      <c r="C1419" s="21" t="s">
        <v>249</v>
      </c>
      <c r="D1419" s="21" t="s">
        <v>345</v>
      </c>
      <c r="E1419" s="23"/>
    </row>
    <row r="1420" spans="1:5" ht="20" customHeight="1">
      <c r="A1420" s="19" t="s">
        <v>2703</v>
      </c>
      <c r="B1420" s="20" t="s">
        <v>2704</v>
      </c>
      <c r="C1420" s="21" t="s">
        <v>162740</v>
      </c>
      <c r="D1420" s="21" t="s">
        <v>296</v>
      </c>
      <c r="E1420" s="23"/>
    </row>
    <row r="1421" spans="1:5" ht="20" customHeight="1">
      <c r="A1421" s="19" t="s">
        <v>2705</v>
      </c>
      <c r="B1421" s="20" t="s">
        <v>2706</v>
      </c>
      <c r="C1421" s="21" t="s">
        <v>261</v>
      </c>
      <c r="D1421" s="21" t="s">
        <v>345</v>
      </c>
      <c r="E1421" s="23"/>
    </row>
    <row r="1422" spans="1:5" ht="20" customHeight="1">
      <c r="A1422" s="19" t="s">
        <v>2707</v>
      </c>
      <c r="B1422" s="20" t="s">
        <v>2706</v>
      </c>
      <c r="C1422" s="21" t="s">
        <v>261</v>
      </c>
      <c r="D1422" s="21" t="s">
        <v>345</v>
      </c>
      <c r="E1422" s="23"/>
    </row>
    <row r="1423" spans="1:5" ht="20" customHeight="1">
      <c r="A1423" s="19" t="s">
        <v>2708</v>
      </c>
      <c r="B1423" s="20" t="s">
        <v>2706</v>
      </c>
      <c r="C1423" s="21" t="s">
        <v>261</v>
      </c>
      <c r="D1423" s="21" t="s">
        <v>345</v>
      </c>
      <c r="E1423" s="23"/>
    </row>
    <row r="1424" spans="1:5" ht="20" customHeight="1">
      <c r="A1424" s="19" t="s">
        <v>2709</v>
      </c>
      <c r="B1424" s="20" t="s">
        <v>2706</v>
      </c>
      <c r="C1424" s="21" t="s">
        <v>261</v>
      </c>
      <c r="D1424" s="21" t="s">
        <v>345</v>
      </c>
      <c r="E1424" s="23"/>
    </row>
    <row r="1425" spans="1:5" ht="20" customHeight="1">
      <c r="A1425" s="19" t="s">
        <v>2710</v>
      </c>
      <c r="B1425" s="20" t="s">
        <v>2706</v>
      </c>
      <c r="C1425" s="21" t="s">
        <v>261</v>
      </c>
      <c r="D1425" s="21" t="s">
        <v>345</v>
      </c>
      <c r="E1425" s="23"/>
    </row>
    <row r="1426" spans="1:5" ht="20" customHeight="1">
      <c r="A1426" s="19" t="s">
        <v>2711</v>
      </c>
      <c r="B1426" s="20" t="s">
        <v>2712</v>
      </c>
      <c r="C1426" s="21" t="s">
        <v>163075</v>
      </c>
      <c r="D1426" s="21" t="s">
        <v>345</v>
      </c>
      <c r="E1426" s="23"/>
    </row>
    <row r="1427" spans="1:5" ht="20" customHeight="1">
      <c r="A1427" s="19" t="s">
        <v>2713</v>
      </c>
      <c r="B1427" s="20" t="s">
        <v>2712</v>
      </c>
      <c r="C1427" s="21" t="s">
        <v>163075</v>
      </c>
      <c r="D1427" s="21" t="s">
        <v>345</v>
      </c>
      <c r="E1427" s="23"/>
    </row>
    <row r="1428" spans="1:5" ht="20" customHeight="1">
      <c r="A1428" s="19" t="s">
        <v>2714</v>
      </c>
      <c r="B1428" s="20" t="s">
        <v>2715</v>
      </c>
      <c r="C1428" s="21" t="s">
        <v>162666</v>
      </c>
      <c r="D1428" s="21" t="s">
        <v>345</v>
      </c>
      <c r="E1428" s="23"/>
    </row>
    <row r="1429" spans="1:5" ht="20" customHeight="1">
      <c r="A1429" s="19" t="s">
        <v>2716</v>
      </c>
      <c r="B1429" s="20" t="s">
        <v>2717</v>
      </c>
      <c r="C1429" s="21" t="s">
        <v>163076</v>
      </c>
      <c r="D1429" s="21" t="s">
        <v>345</v>
      </c>
      <c r="E1429" s="23"/>
    </row>
    <row r="1430" spans="1:5" ht="20" customHeight="1">
      <c r="A1430" s="19" t="s">
        <v>2718</v>
      </c>
      <c r="B1430" s="20" t="s">
        <v>2719</v>
      </c>
      <c r="C1430" s="21" t="s">
        <v>163077</v>
      </c>
      <c r="D1430" s="21" t="s">
        <v>296</v>
      </c>
      <c r="E1430" s="23"/>
    </row>
    <row r="1431" spans="1:5" ht="20" customHeight="1">
      <c r="A1431" s="19" t="s">
        <v>2720</v>
      </c>
      <c r="B1431" s="20" t="s">
        <v>2721</v>
      </c>
      <c r="C1431" s="21" t="s">
        <v>162762</v>
      </c>
      <c r="D1431" s="21" t="s">
        <v>296</v>
      </c>
      <c r="E1431" s="23"/>
    </row>
    <row r="1432" spans="1:5" ht="20" customHeight="1">
      <c r="A1432" s="19" t="s">
        <v>2722</v>
      </c>
      <c r="B1432" s="20" t="s">
        <v>2723</v>
      </c>
      <c r="C1432" s="21" t="s">
        <v>162820</v>
      </c>
      <c r="D1432" s="21" t="s">
        <v>345</v>
      </c>
      <c r="E1432" s="23"/>
    </row>
    <row r="1433" spans="1:5" ht="20" customHeight="1">
      <c r="A1433" s="19" t="s">
        <v>2724</v>
      </c>
      <c r="B1433" s="20" t="s">
        <v>2725</v>
      </c>
      <c r="C1433" s="21" t="s">
        <v>162953</v>
      </c>
      <c r="D1433" s="21" t="s">
        <v>345</v>
      </c>
      <c r="E1433" s="23"/>
    </row>
    <row r="1434" spans="1:5" ht="20" customHeight="1">
      <c r="A1434" s="19" t="s">
        <v>2726</v>
      </c>
      <c r="B1434" s="20" t="s">
        <v>2727</v>
      </c>
      <c r="C1434" s="21" t="s">
        <v>163075</v>
      </c>
      <c r="D1434" s="21" t="s">
        <v>345</v>
      </c>
      <c r="E1434" s="23"/>
    </row>
    <row r="1435" spans="1:5" ht="20" customHeight="1">
      <c r="A1435" s="19" t="s">
        <v>2728</v>
      </c>
      <c r="B1435" s="20" t="s">
        <v>2729</v>
      </c>
      <c r="C1435" s="21" t="s">
        <v>163078</v>
      </c>
      <c r="D1435" s="21" t="s">
        <v>345</v>
      </c>
      <c r="E1435" s="23"/>
    </row>
    <row r="1436" spans="1:5" ht="20" customHeight="1">
      <c r="A1436" s="19" t="s">
        <v>2730</v>
      </c>
      <c r="B1436" s="20" t="s">
        <v>2731</v>
      </c>
      <c r="C1436" s="21" t="s">
        <v>162885</v>
      </c>
      <c r="D1436" s="21" t="s">
        <v>345</v>
      </c>
      <c r="E1436" s="23"/>
    </row>
    <row r="1437" spans="1:5" ht="20" customHeight="1">
      <c r="A1437" s="19" t="s">
        <v>2732</v>
      </c>
      <c r="B1437" s="20" t="s">
        <v>2731</v>
      </c>
      <c r="C1437" s="21" t="s">
        <v>162885</v>
      </c>
      <c r="D1437" s="21" t="s">
        <v>345</v>
      </c>
      <c r="E1437" s="23"/>
    </row>
    <row r="1438" spans="1:5" ht="20" customHeight="1">
      <c r="A1438" s="19" t="s">
        <v>2733</v>
      </c>
      <c r="B1438" s="20" t="s">
        <v>2734</v>
      </c>
      <c r="C1438" s="21" t="s">
        <v>162883</v>
      </c>
      <c r="D1438" s="21" t="s">
        <v>296</v>
      </c>
      <c r="E1438" s="23"/>
    </row>
    <row r="1439" spans="1:5" ht="20" customHeight="1">
      <c r="A1439" s="19" t="s">
        <v>2735</v>
      </c>
      <c r="B1439" s="20" t="s">
        <v>2736</v>
      </c>
      <c r="C1439" s="21" t="s">
        <v>163079</v>
      </c>
      <c r="D1439" s="21" t="s">
        <v>296</v>
      </c>
      <c r="E1439" s="23"/>
    </row>
    <row r="1440" spans="1:5" ht="20" customHeight="1">
      <c r="A1440" s="19" t="s">
        <v>2737</v>
      </c>
      <c r="B1440" s="20" t="s">
        <v>2736</v>
      </c>
      <c r="C1440" s="21" t="s">
        <v>163079</v>
      </c>
      <c r="D1440" s="21" t="s">
        <v>296</v>
      </c>
      <c r="E1440" s="23"/>
    </row>
    <row r="1441" spans="1:5" ht="20" customHeight="1">
      <c r="A1441" s="19" t="s">
        <v>2738</v>
      </c>
      <c r="B1441" s="20" t="s">
        <v>2739</v>
      </c>
      <c r="C1441" s="21" t="s">
        <v>163080</v>
      </c>
      <c r="D1441" s="21" t="s">
        <v>345</v>
      </c>
      <c r="E1441" s="23"/>
    </row>
    <row r="1442" spans="1:5" ht="20" customHeight="1">
      <c r="A1442" s="19" t="s">
        <v>2740</v>
      </c>
      <c r="B1442" s="20" t="s">
        <v>2741</v>
      </c>
      <c r="C1442" s="22">
        <v>34</v>
      </c>
      <c r="D1442" s="21" t="s">
        <v>345</v>
      </c>
      <c r="E1442" s="23"/>
    </row>
    <row r="1443" spans="1:5" ht="20" customHeight="1">
      <c r="A1443" s="19" t="s">
        <v>2742</v>
      </c>
      <c r="B1443" s="24">
        <v>100</v>
      </c>
      <c r="C1443" s="21" t="s">
        <v>162921</v>
      </c>
      <c r="D1443" s="21" t="s">
        <v>345</v>
      </c>
      <c r="E1443" s="23"/>
    </row>
    <row r="1444" spans="1:5" ht="20" customHeight="1">
      <c r="A1444" s="19" t="s">
        <v>2743</v>
      </c>
      <c r="B1444" s="20" t="s">
        <v>2744</v>
      </c>
      <c r="C1444" s="21" t="s">
        <v>162997</v>
      </c>
      <c r="D1444" s="21" t="s">
        <v>345</v>
      </c>
      <c r="E1444" s="23"/>
    </row>
    <row r="1445" spans="1:5" ht="20" customHeight="1">
      <c r="A1445" s="19" t="s">
        <v>2745</v>
      </c>
      <c r="B1445" s="20" t="s">
        <v>2746</v>
      </c>
      <c r="C1445" s="21" t="s">
        <v>163081</v>
      </c>
      <c r="D1445" s="21" t="s">
        <v>345</v>
      </c>
      <c r="E1445" s="23"/>
    </row>
    <row r="1446" spans="1:5" ht="20" customHeight="1">
      <c r="A1446" s="19" t="s">
        <v>2747</v>
      </c>
      <c r="B1446" s="20" t="s">
        <v>2748</v>
      </c>
      <c r="C1446" s="21" t="s">
        <v>163082</v>
      </c>
      <c r="D1446" s="21" t="s">
        <v>345</v>
      </c>
      <c r="E1446" s="23"/>
    </row>
    <row r="1447" spans="1:5" ht="20" customHeight="1">
      <c r="A1447" s="19" t="s">
        <v>2749</v>
      </c>
      <c r="B1447" s="20" t="s">
        <v>2750</v>
      </c>
      <c r="C1447" s="21" t="s">
        <v>162777</v>
      </c>
      <c r="D1447" s="21" t="s">
        <v>296</v>
      </c>
      <c r="E1447" s="23"/>
    </row>
    <row r="1448" spans="1:5" ht="20" customHeight="1">
      <c r="A1448" s="19" t="s">
        <v>2751</v>
      </c>
      <c r="B1448" s="20" t="s">
        <v>2752</v>
      </c>
      <c r="C1448" s="21" t="s">
        <v>163069</v>
      </c>
      <c r="D1448" s="21" t="s">
        <v>345</v>
      </c>
      <c r="E1448" s="23"/>
    </row>
    <row r="1449" spans="1:5" ht="20" customHeight="1">
      <c r="A1449" s="19" t="s">
        <v>2753</v>
      </c>
      <c r="B1449" s="20" t="s">
        <v>2752</v>
      </c>
      <c r="C1449" s="21" t="s">
        <v>163069</v>
      </c>
      <c r="D1449" s="21" t="s">
        <v>345</v>
      </c>
      <c r="E1449" s="23"/>
    </row>
    <row r="1450" spans="1:5" ht="20" customHeight="1">
      <c r="A1450" s="19" t="s">
        <v>2754</v>
      </c>
      <c r="B1450" s="20" t="s">
        <v>2755</v>
      </c>
      <c r="C1450" s="21" t="s">
        <v>162818</v>
      </c>
      <c r="D1450" s="21" t="s">
        <v>345</v>
      </c>
      <c r="E1450" s="23"/>
    </row>
    <row r="1451" spans="1:5" ht="20" customHeight="1">
      <c r="A1451" s="19" t="s">
        <v>2756</v>
      </c>
      <c r="B1451" s="20" t="s">
        <v>2757</v>
      </c>
      <c r="C1451" s="21" t="s">
        <v>163083</v>
      </c>
      <c r="D1451" s="21" t="s">
        <v>345</v>
      </c>
      <c r="E1451" s="23"/>
    </row>
    <row r="1452" spans="1:5" ht="20" customHeight="1">
      <c r="A1452" s="19" t="s">
        <v>2758</v>
      </c>
      <c r="B1452" s="20" t="s">
        <v>2759</v>
      </c>
      <c r="C1452" s="21" t="s">
        <v>162833</v>
      </c>
      <c r="D1452" s="21" t="s">
        <v>139</v>
      </c>
      <c r="E1452" s="23"/>
    </row>
    <row r="1453" spans="1:5" ht="20" customHeight="1">
      <c r="A1453" s="19" t="s">
        <v>2760</v>
      </c>
      <c r="B1453" s="20" t="s">
        <v>2761</v>
      </c>
      <c r="C1453" s="21" t="s">
        <v>162919</v>
      </c>
      <c r="D1453" s="21" t="s">
        <v>345</v>
      </c>
      <c r="E1453" s="23"/>
    </row>
    <row r="1454" spans="1:5" ht="20" customHeight="1">
      <c r="A1454" s="19" t="s">
        <v>2762</v>
      </c>
      <c r="B1454" s="20" t="s">
        <v>2763</v>
      </c>
      <c r="C1454" s="21" t="s">
        <v>163084</v>
      </c>
      <c r="D1454" s="21" t="s">
        <v>345</v>
      </c>
      <c r="E1454" s="23"/>
    </row>
    <row r="1455" spans="1:5" ht="20" customHeight="1">
      <c r="A1455" s="19" t="s">
        <v>2764</v>
      </c>
      <c r="B1455" s="20" t="s">
        <v>2765</v>
      </c>
      <c r="C1455" s="21" t="s">
        <v>163085</v>
      </c>
      <c r="D1455" s="21" t="s">
        <v>345</v>
      </c>
      <c r="E1455" s="23"/>
    </row>
    <row r="1456" spans="1:5" ht="20" customHeight="1">
      <c r="A1456" s="19" t="s">
        <v>2766</v>
      </c>
      <c r="B1456" s="20" t="s">
        <v>2767</v>
      </c>
      <c r="C1456" s="21" t="s">
        <v>101568</v>
      </c>
      <c r="D1456" s="21" t="s">
        <v>345</v>
      </c>
      <c r="E1456" s="23"/>
    </row>
    <row r="1457" spans="1:5" ht="20" customHeight="1">
      <c r="A1457" s="19" t="s">
        <v>2768</v>
      </c>
      <c r="B1457" s="20" t="s">
        <v>2769</v>
      </c>
      <c r="C1457" s="21" t="s">
        <v>162953</v>
      </c>
      <c r="D1457" s="21" t="s">
        <v>345</v>
      </c>
      <c r="E1457" s="23"/>
    </row>
    <row r="1458" spans="1:5" ht="20" customHeight="1">
      <c r="A1458" s="19" t="s">
        <v>2770</v>
      </c>
      <c r="B1458" s="20" t="s">
        <v>2771</v>
      </c>
      <c r="C1458" s="21" t="s">
        <v>163086</v>
      </c>
      <c r="D1458" s="21" t="s">
        <v>345</v>
      </c>
      <c r="E1458" s="23"/>
    </row>
    <row r="1459" spans="1:5" ht="20" customHeight="1">
      <c r="A1459" s="19" t="s">
        <v>2772</v>
      </c>
      <c r="B1459" s="20" t="s">
        <v>2771</v>
      </c>
      <c r="C1459" s="21" t="s">
        <v>163086</v>
      </c>
      <c r="D1459" s="21" t="s">
        <v>345</v>
      </c>
      <c r="E1459" s="23"/>
    </row>
    <row r="1460" spans="1:5" ht="20" customHeight="1">
      <c r="A1460" s="19" t="s">
        <v>2773</v>
      </c>
      <c r="B1460" s="20" t="s">
        <v>2771</v>
      </c>
      <c r="C1460" s="21" t="s">
        <v>163086</v>
      </c>
      <c r="D1460" s="21" t="s">
        <v>345</v>
      </c>
      <c r="E1460" s="23"/>
    </row>
    <row r="1461" spans="1:5" ht="20" customHeight="1">
      <c r="A1461" s="19" t="s">
        <v>2774</v>
      </c>
      <c r="B1461" s="20" t="s">
        <v>2775</v>
      </c>
      <c r="C1461" s="21" t="s">
        <v>162887</v>
      </c>
      <c r="D1461" s="21" t="s">
        <v>345</v>
      </c>
      <c r="E1461" s="23"/>
    </row>
    <row r="1462" spans="1:5" ht="20" customHeight="1">
      <c r="A1462" s="19" t="s">
        <v>2776</v>
      </c>
      <c r="B1462" s="20" t="s">
        <v>2777</v>
      </c>
      <c r="C1462" s="21" t="s">
        <v>162816</v>
      </c>
      <c r="D1462" s="21" t="s">
        <v>345</v>
      </c>
      <c r="E1462" s="23"/>
    </row>
    <row r="1463" spans="1:5" ht="20" customHeight="1">
      <c r="A1463" s="19" t="s">
        <v>2778</v>
      </c>
      <c r="B1463" s="20" t="s">
        <v>2779</v>
      </c>
      <c r="C1463" s="21" t="s">
        <v>163087</v>
      </c>
      <c r="D1463" s="21" t="s">
        <v>345</v>
      </c>
      <c r="E1463" s="23"/>
    </row>
    <row r="1464" spans="1:5" ht="20" customHeight="1">
      <c r="A1464" s="19" t="s">
        <v>2780</v>
      </c>
      <c r="B1464" s="20" t="s">
        <v>2779</v>
      </c>
      <c r="C1464" s="21" t="s">
        <v>163087</v>
      </c>
      <c r="D1464" s="21" t="s">
        <v>345</v>
      </c>
      <c r="E1464" s="23"/>
    </row>
    <row r="1465" spans="1:5" ht="20" customHeight="1">
      <c r="A1465" s="19" t="s">
        <v>2781</v>
      </c>
      <c r="B1465" s="20" t="s">
        <v>2782</v>
      </c>
      <c r="C1465" s="21" t="s">
        <v>162978</v>
      </c>
      <c r="D1465" s="21" t="s">
        <v>345</v>
      </c>
      <c r="E1465" s="23"/>
    </row>
    <row r="1466" spans="1:5" ht="20" customHeight="1">
      <c r="A1466" s="19" t="s">
        <v>2783</v>
      </c>
      <c r="B1466" s="20" t="s">
        <v>2784</v>
      </c>
      <c r="C1466" s="21" t="s">
        <v>14597</v>
      </c>
      <c r="D1466" s="21" t="s">
        <v>345</v>
      </c>
      <c r="E1466" s="23"/>
    </row>
    <row r="1467" spans="1:5" ht="20" customHeight="1">
      <c r="A1467" s="19" t="s">
        <v>2785</v>
      </c>
      <c r="B1467" s="20" t="s">
        <v>2786</v>
      </c>
      <c r="C1467" s="21" t="s">
        <v>162917</v>
      </c>
      <c r="D1467" s="21" t="s">
        <v>296</v>
      </c>
      <c r="E1467" s="23"/>
    </row>
    <row r="1468" spans="1:5" ht="20" customHeight="1">
      <c r="A1468" s="19" t="s">
        <v>2787</v>
      </c>
      <c r="B1468" s="20" t="s">
        <v>2788</v>
      </c>
      <c r="C1468" s="21" t="s">
        <v>162962</v>
      </c>
      <c r="D1468" s="21" t="s">
        <v>345</v>
      </c>
      <c r="E1468" s="23"/>
    </row>
    <row r="1469" spans="1:5" ht="20" customHeight="1">
      <c r="A1469" s="19" t="s">
        <v>2789</v>
      </c>
      <c r="B1469" s="20" t="s">
        <v>2788</v>
      </c>
      <c r="C1469" s="21" t="s">
        <v>162962</v>
      </c>
      <c r="D1469" s="21" t="s">
        <v>345</v>
      </c>
      <c r="E1469" s="23"/>
    </row>
    <row r="1470" spans="1:5" ht="20" customHeight="1">
      <c r="A1470" s="19" t="s">
        <v>2790</v>
      </c>
      <c r="B1470" s="20" t="s">
        <v>2791</v>
      </c>
      <c r="C1470" s="21" t="s">
        <v>162795</v>
      </c>
      <c r="D1470" s="21" t="s">
        <v>296</v>
      </c>
      <c r="E1470" s="23"/>
    </row>
    <row r="1471" spans="1:5" ht="20" customHeight="1">
      <c r="A1471" s="19" t="s">
        <v>2792</v>
      </c>
      <c r="B1471" s="20" t="s">
        <v>2793</v>
      </c>
      <c r="C1471" s="22">
        <v>99</v>
      </c>
      <c r="D1471" s="21" t="s">
        <v>345</v>
      </c>
      <c r="E1471" s="23"/>
    </row>
    <row r="1472" spans="1:5" ht="20" customHeight="1">
      <c r="A1472" s="19" t="s">
        <v>2794</v>
      </c>
      <c r="B1472" s="20" t="s">
        <v>2795</v>
      </c>
      <c r="C1472" s="21" t="s">
        <v>163071</v>
      </c>
      <c r="D1472" s="21" t="s">
        <v>296</v>
      </c>
      <c r="E1472" s="23"/>
    </row>
    <row r="1473" spans="1:5" ht="20" customHeight="1">
      <c r="A1473" s="19" t="s">
        <v>2796</v>
      </c>
      <c r="B1473" s="20" t="s">
        <v>2797</v>
      </c>
      <c r="C1473" s="21" t="s">
        <v>162921</v>
      </c>
      <c r="D1473" s="21" t="s">
        <v>345</v>
      </c>
      <c r="E1473" s="23"/>
    </row>
    <row r="1474" spans="1:5" ht="20" customHeight="1">
      <c r="A1474" s="19" t="s">
        <v>2798</v>
      </c>
      <c r="B1474" s="20" t="s">
        <v>2799</v>
      </c>
      <c r="C1474" s="21" t="s">
        <v>162749</v>
      </c>
      <c r="D1474" s="21" t="s">
        <v>296</v>
      </c>
      <c r="E1474" s="23"/>
    </row>
    <row r="1475" spans="1:5" ht="20" customHeight="1">
      <c r="A1475" s="19" t="s">
        <v>2800</v>
      </c>
      <c r="B1475" s="20" t="s">
        <v>2801</v>
      </c>
      <c r="C1475" s="21" t="s">
        <v>163088</v>
      </c>
      <c r="D1475" s="21" t="s">
        <v>345</v>
      </c>
      <c r="E1475" s="23"/>
    </row>
    <row r="1476" spans="1:5" ht="20" customHeight="1">
      <c r="A1476" s="19" t="s">
        <v>2802</v>
      </c>
      <c r="B1476" s="20" t="s">
        <v>2803</v>
      </c>
      <c r="C1476" s="21" t="s">
        <v>162983</v>
      </c>
      <c r="D1476" s="21" t="s">
        <v>345</v>
      </c>
      <c r="E1476" s="23"/>
    </row>
    <row r="1477" spans="1:5" ht="20" customHeight="1">
      <c r="A1477" s="19" t="s">
        <v>2804</v>
      </c>
      <c r="B1477" s="20" t="s">
        <v>2805</v>
      </c>
      <c r="C1477" s="21" t="s">
        <v>162805</v>
      </c>
      <c r="D1477" s="21" t="s">
        <v>345</v>
      </c>
      <c r="E1477" s="23"/>
    </row>
    <row r="1478" spans="1:5" ht="20" customHeight="1">
      <c r="A1478" s="19" t="s">
        <v>2806</v>
      </c>
      <c r="B1478" s="20" t="s">
        <v>2805</v>
      </c>
      <c r="C1478" s="21" t="s">
        <v>162805</v>
      </c>
      <c r="D1478" s="21" t="s">
        <v>345</v>
      </c>
      <c r="E1478" s="23"/>
    </row>
    <row r="1479" spans="1:5" ht="20" customHeight="1">
      <c r="A1479" s="19" t="s">
        <v>2807</v>
      </c>
      <c r="B1479" s="20" t="s">
        <v>2808</v>
      </c>
      <c r="C1479" s="22">
        <v>99</v>
      </c>
      <c r="D1479" s="21" t="s">
        <v>296</v>
      </c>
      <c r="E1479" s="23"/>
    </row>
    <row r="1480" spans="1:5" ht="20" customHeight="1">
      <c r="A1480" s="19" t="s">
        <v>2809</v>
      </c>
      <c r="B1480" s="20" t="s">
        <v>2810</v>
      </c>
      <c r="C1480" s="22">
        <v>99</v>
      </c>
      <c r="D1480" s="21" t="s">
        <v>296</v>
      </c>
      <c r="E1480" s="23"/>
    </row>
    <row r="1481" spans="1:5" ht="20" customHeight="1">
      <c r="A1481" s="19" t="s">
        <v>2811</v>
      </c>
      <c r="B1481" s="20" t="s">
        <v>2810</v>
      </c>
      <c r="C1481" s="22">
        <v>99</v>
      </c>
      <c r="D1481" s="21" t="s">
        <v>296</v>
      </c>
      <c r="E1481" s="23"/>
    </row>
    <row r="1482" spans="1:5" ht="20" customHeight="1">
      <c r="A1482" s="19" t="s">
        <v>2812</v>
      </c>
      <c r="B1482" s="20" t="s">
        <v>2813</v>
      </c>
      <c r="C1482" s="21" t="s">
        <v>163059</v>
      </c>
      <c r="D1482" s="21" t="s">
        <v>345</v>
      </c>
      <c r="E1482" s="23"/>
    </row>
    <row r="1483" spans="1:5" ht="20" customHeight="1">
      <c r="A1483" s="19" t="s">
        <v>2814</v>
      </c>
      <c r="B1483" s="24">
        <v>100</v>
      </c>
      <c r="C1483" s="21" t="s">
        <v>162671</v>
      </c>
      <c r="D1483" s="21" t="s">
        <v>345</v>
      </c>
      <c r="E1483" s="23"/>
    </row>
    <row r="1484" spans="1:5" ht="20" customHeight="1">
      <c r="A1484" s="19" t="s">
        <v>2815</v>
      </c>
      <c r="B1484" s="24">
        <v>100</v>
      </c>
      <c r="C1484" s="21" t="s">
        <v>162671</v>
      </c>
      <c r="D1484" s="21" t="s">
        <v>345</v>
      </c>
      <c r="E1484" s="23"/>
    </row>
    <row r="1485" spans="1:5" ht="20" customHeight="1">
      <c r="A1485" s="19" t="s">
        <v>2816</v>
      </c>
      <c r="B1485" s="20" t="s">
        <v>2817</v>
      </c>
      <c r="C1485" s="21" t="s">
        <v>162771</v>
      </c>
      <c r="D1485" s="21" t="s">
        <v>345</v>
      </c>
      <c r="E1485" s="23"/>
    </row>
    <row r="1486" spans="1:5" ht="20" customHeight="1">
      <c r="A1486" s="19" t="s">
        <v>2818</v>
      </c>
      <c r="B1486" s="24">
        <v>100</v>
      </c>
      <c r="C1486" s="21" t="s">
        <v>162990</v>
      </c>
      <c r="D1486" s="21" t="s">
        <v>345</v>
      </c>
      <c r="E1486" s="23"/>
    </row>
    <row r="1487" spans="1:5" ht="20" customHeight="1">
      <c r="A1487" s="19" t="s">
        <v>2819</v>
      </c>
      <c r="B1487" s="24">
        <v>100</v>
      </c>
      <c r="C1487" s="21" t="s">
        <v>162990</v>
      </c>
      <c r="D1487" s="21" t="s">
        <v>345</v>
      </c>
      <c r="E1487" s="23"/>
    </row>
    <row r="1488" spans="1:5" ht="20" customHeight="1">
      <c r="A1488" s="19" t="s">
        <v>2820</v>
      </c>
      <c r="B1488" s="24">
        <v>100</v>
      </c>
      <c r="C1488" s="21" t="s">
        <v>162990</v>
      </c>
      <c r="D1488" s="21" t="s">
        <v>345</v>
      </c>
      <c r="E1488" s="23"/>
    </row>
    <row r="1489" spans="1:5" ht="20" customHeight="1">
      <c r="A1489" s="19" t="s">
        <v>2821</v>
      </c>
      <c r="B1489" s="20" t="s">
        <v>2822</v>
      </c>
      <c r="C1489" s="21" t="s">
        <v>162990</v>
      </c>
      <c r="D1489" s="21" t="s">
        <v>345</v>
      </c>
      <c r="E1489" s="23"/>
    </row>
    <row r="1490" spans="1:5" ht="20" customHeight="1">
      <c r="A1490" s="19" t="s">
        <v>2823</v>
      </c>
      <c r="B1490" s="20" t="s">
        <v>2822</v>
      </c>
      <c r="C1490" s="21" t="s">
        <v>162990</v>
      </c>
      <c r="D1490" s="21" t="s">
        <v>345</v>
      </c>
      <c r="E1490" s="23"/>
    </row>
    <row r="1491" spans="1:5" ht="20" customHeight="1">
      <c r="A1491" s="19" t="s">
        <v>2824</v>
      </c>
      <c r="B1491" s="20" t="s">
        <v>2825</v>
      </c>
      <c r="C1491" s="21" t="s">
        <v>162771</v>
      </c>
      <c r="D1491" s="21" t="s">
        <v>345</v>
      </c>
      <c r="E1491" s="23"/>
    </row>
    <row r="1492" spans="1:5" ht="20" customHeight="1">
      <c r="A1492" s="19" t="s">
        <v>2826</v>
      </c>
      <c r="B1492" s="20" t="s">
        <v>2827</v>
      </c>
      <c r="C1492" s="22">
        <v>99</v>
      </c>
      <c r="D1492" s="21" t="s">
        <v>345</v>
      </c>
      <c r="E1492" s="23"/>
    </row>
    <row r="1493" spans="1:5" ht="20" customHeight="1">
      <c r="A1493" s="19" t="s">
        <v>2828</v>
      </c>
      <c r="B1493" s="24">
        <v>100</v>
      </c>
      <c r="C1493" s="21" t="s">
        <v>162669</v>
      </c>
      <c r="D1493" s="21" t="s">
        <v>345</v>
      </c>
      <c r="E1493" s="23"/>
    </row>
    <row r="1494" spans="1:5" ht="20" customHeight="1">
      <c r="A1494" s="19" t="s">
        <v>2829</v>
      </c>
      <c r="B1494" s="20" t="s">
        <v>2830</v>
      </c>
      <c r="C1494" s="21" t="s">
        <v>163070</v>
      </c>
      <c r="D1494" s="21" t="s">
        <v>139</v>
      </c>
      <c r="E1494" s="23"/>
    </row>
    <row r="1495" spans="1:5" ht="20" customHeight="1">
      <c r="A1495" s="19" t="s">
        <v>2831</v>
      </c>
      <c r="B1495" s="24">
        <v>100</v>
      </c>
      <c r="C1495" s="21" t="s">
        <v>163029</v>
      </c>
      <c r="D1495" s="21" t="s">
        <v>345</v>
      </c>
      <c r="E1495" s="23"/>
    </row>
    <row r="1496" spans="1:5" ht="20" customHeight="1">
      <c r="A1496" s="19" t="s">
        <v>2832</v>
      </c>
      <c r="B1496" s="20" t="s">
        <v>2833</v>
      </c>
      <c r="C1496" s="22">
        <v>85</v>
      </c>
      <c r="D1496" s="21" t="s">
        <v>345</v>
      </c>
      <c r="E1496" s="23"/>
    </row>
    <row r="1497" spans="1:5" ht="20" customHeight="1">
      <c r="A1497" s="19" t="s">
        <v>2834</v>
      </c>
      <c r="B1497" s="20" t="s">
        <v>2835</v>
      </c>
      <c r="C1497" s="21" t="s">
        <v>163089</v>
      </c>
      <c r="D1497" s="21" t="s">
        <v>345</v>
      </c>
      <c r="E1497" s="23"/>
    </row>
    <row r="1498" spans="1:5" ht="20" customHeight="1">
      <c r="A1498" s="19" t="s">
        <v>2836</v>
      </c>
      <c r="B1498" s="20" t="s">
        <v>2837</v>
      </c>
      <c r="C1498" s="22">
        <v>99</v>
      </c>
      <c r="D1498" s="21" t="s">
        <v>345</v>
      </c>
      <c r="E1498" s="23"/>
    </row>
    <row r="1499" spans="1:5" ht="20" customHeight="1">
      <c r="A1499" s="19" t="s">
        <v>2838</v>
      </c>
      <c r="B1499" s="20" t="s">
        <v>2837</v>
      </c>
      <c r="C1499" s="22">
        <v>99</v>
      </c>
      <c r="D1499" s="21" t="s">
        <v>345</v>
      </c>
      <c r="E1499" s="23"/>
    </row>
    <row r="1500" spans="1:5" ht="20" customHeight="1">
      <c r="A1500" s="19" t="s">
        <v>2839</v>
      </c>
      <c r="B1500" s="20" t="s">
        <v>2837</v>
      </c>
      <c r="C1500" s="22">
        <v>99</v>
      </c>
      <c r="D1500" s="21" t="s">
        <v>345</v>
      </c>
      <c r="E1500" s="23"/>
    </row>
    <row r="1501" spans="1:5" ht="20" customHeight="1">
      <c r="A1501" s="19" t="s">
        <v>2840</v>
      </c>
      <c r="B1501" s="20" t="s">
        <v>2841</v>
      </c>
      <c r="C1501" s="21" t="s">
        <v>163090</v>
      </c>
      <c r="D1501" s="21" t="s">
        <v>296</v>
      </c>
      <c r="E1501" s="23"/>
    </row>
    <row r="1502" spans="1:5" ht="20" customHeight="1">
      <c r="A1502" s="19" t="s">
        <v>2842</v>
      </c>
      <c r="B1502" s="20" t="s">
        <v>2843</v>
      </c>
      <c r="C1502" s="21" t="s">
        <v>162676</v>
      </c>
      <c r="D1502" s="21" t="s">
        <v>345</v>
      </c>
      <c r="E1502" s="23"/>
    </row>
    <row r="1503" spans="1:5" ht="20" customHeight="1">
      <c r="A1503" s="19" t="s">
        <v>2844</v>
      </c>
      <c r="B1503" s="24">
        <v>100</v>
      </c>
      <c r="C1503" s="21" t="s">
        <v>162990</v>
      </c>
      <c r="D1503" s="21" t="s">
        <v>345</v>
      </c>
      <c r="E1503" s="23"/>
    </row>
    <row r="1504" spans="1:5" ht="20" customHeight="1">
      <c r="A1504" s="19" t="s">
        <v>2845</v>
      </c>
      <c r="B1504" s="20" t="s">
        <v>2846</v>
      </c>
      <c r="C1504" s="21" t="s">
        <v>163062</v>
      </c>
      <c r="D1504" s="21" t="s">
        <v>345</v>
      </c>
      <c r="E1504" s="23"/>
    </row>
    <row r="1505" spans="1:5" ht="20" customHeight="1">
      <c r="A1505" s="19" t="s">
        <v>2847</v>
      </c>
      <c r="B1505" s="20" t="s">
        <v>2846</v>
      </c>
      <c r="C1505" s="21" t="s">
        <v>163062</v>
      </c>
      <c r="D1505" s="21" t="s">
        <v>345</v>
      </c>
      <c r="E1505" s="23"/>
    </row>
    <row r="1506" spans="1:5" ht="20" customHeight="1">
      <c r="A1506" s="19" t="s">
        <v>2848</v>
      </c>
      <c r="B1506" s="20" t="s">
        <v>2849</v>
      </c>
      <c r="C1506" s="22">
        <v>77</v>
      </c>
      <c r="D1506" s="21" t="s">
        <v>345</v>
      </c>
      <c r="E1506" s="23"/>
    </row>
    <row r="1507" spans="1:5" ht="20" customHeight="1">
      <c r="A1507" s="19" t="s">
        <v>2850</v>
      </c>
      <c r="B1507" s="20" t="s">
        <v>2851</v>
      </c>
      <c r="C1507" s="21" t="s">
        <v>162817</v>
      </c>
      <c r="D1507" s="21" t="s">
        <v>296</v>
      </c>
      <c r="E1507" s="23"/>
    </row>
    <row r="1508" spans="1:5" ht="20" customHeight="1">
      <c r="A1508" s="19" t="s">
        <v>2852</v>
      </c>
      <c r="B1508" s="20" t="s">
        <v>2851</v>
      </c>
      <c r="C1508" s="21" t="s">
        <v>162817</v>
      </c>
      <c r="D1508" s="21" t="s">
        <v>296</v>
      </c>
      <c r="E1508" s="23"/>
    </row>
    <row r="1509" spans="1:5" ht="20" customHeight="1">
      <c r="A1509" s="19" t="s">
        <v>2853</v>
      </c>
      <c r="B1509" s="20" t="s">
        <v>2851</v>
      </c>
      <c r="C1509" s="21" t="s">
        <v>162817</v>
      </c>
      <c r="D1509" s="21" t="s">
        <v>296</v>
      </c>
      <c r="E1509" s="23"/>
    </row>
    <row r="1510" spans="1:5" ht="20" customHeight="1">
      <c r="A1510" s="19" t="s">
        <v>2854</v>
      </c>
      <c r="B1510" s="20" t="s">
        <v>2855</v>
      </c>
      <c r="C1510" s="21" t="s">
        <v>162795</v>
      </c>
      <c r="D1510" s="21" t="s">
        <v>296</v>
      </c>
      <c r="E1510" s="23"/>
    </row>
    <row r="1511" spans="1:5" ht="20" customHeight="1">
      <c r="A1511" s="19" t="s">
        <v>2856</v>
      </c>
      <c r="B1511" s="20" t="s">
        <v>2855</v>
      </c>
      <c r="C1511" s="21" t="s">
        <v>162795</v>
      </c>
      <c r="D1511" s="21" t="s">
        <v>296</v>
      </c>
      <c r="E1511" s="23"/>
    </row>
    <row r="1512" spans="1:5" ht="20" customHeight="1">
      <c r="A1512" s="19" t="s">
        <v>2857</v>
      </c>
      <c r="B1512" s="20" t="s">
        <v>2858</v>
      </c>
      <c r="C1512" s="21" t="s">
        <v>162725</v>
      </c>
      <c r="D1512" s="21" t="s">
        <v>345</v>
      </c>
      <c r="E1512" s="23"/>
    </row>
    <row r="1513" spans="1:5" ht="20" customHeight="1">
      <c r="A1513" s="19" t="s">
        <v>2859</v>
      </c>
      <c r="B1513" s="20" t="s">
        <v>2858</v>
      </c>
      <c r="C1513" s="21" t="s">
        <v>162725</v>
      </c>
      <c r="D1513" s="21" t="s">
        <v>345</v>
      </c>
      <c r="E1513" s="23"/>
    </row>
    <row r="1514" spans="1:5" ht="20" customHeight="1">
      <c r="A1514" s="19" t="s">
        <v>2860</v>
      </c>
      <c r="B1514" s="20" t="s">
        <v>2861</v>
      </c>
      <c r="C1514" s="21" t="s">
        <v>162793</v>
      </c>
      <c r="D1514" s="21" t="s">
        <v>296</v>
      </c>
      <c r="E1514" s="23"/>
    </row>
    <row r="1515" spans="1:5" ht="20" customHeight="1">
      <c r="A1515" s="19" t="s">
        <v>2862</v>
      </c>
      <c r="B1515" s="20" t="s">
        <v>2863</v>
      </c>
      <c r="C1515" s="21" t="s">
        <v>162910</v>
      </c>
      <c r="D1515" s="21" t="s">
        <v>296</v>
      </c>
      <c r="E1515" s="23"/>
    </row>
    <row r="1516" spans="1:5" ht="20" customHeight="1">
      <c r="A1516" s="19" t="s">
        <v>2864</v>
      </c>
      <c r="B1516" s="20" t="s">
        <v>2863</v>
      </c>
      <c r="C1516" s="21" t="s">
        <v>162910</v>
      </c>
      <c r="D1516" s="21" t="s">
        <v>296</v>
      </c>
      <c r="E1516" s="23"/>
    </row>
    <row r="1517" spans="1:5" ht="20" customHeight="1">
      <c r="A1517" s="19" t="s">
        <v>2865</v>
      </c>
      <c r="B1517" s="20" t="s">
        <v>2866</v>
      </c>
      <c r="C1517" s="22">
        <v>100</v>
      </c>
      <c r="D1517" s="21" t="s">
        <v>296</v>
      </c>
      <c r="E1517" s="23"/>
    </row>
    <row r="1518" spans="1:5" ht="20" customHeight="1">
      <c r="A1518" s="19" t="s">
        <v>2867</v>
      </c>
      <c r="B1518" s="20" t="s">
        <v>2866</v>
      </c>
      <c r="C1518" s="22">
        <v>100</v>
      </c>
      <c r="D1518" s="21" t="s">
        <v>296</v>
      </c>
      <c r="E1518" s="23"/>
    </row>
    <row r="1519" spans="1:5" ht="20" customHeight="1">
      <c r="A1519" s="19" t="s">
        <v>2868</v>
      </c>
      <c r="B1519" s="20" t="s">
        <v>2869</v>
      </c>
      <c r="C1519" s="21" t="s">
        <v>163091</v>
      </c>
      <c r="D1519" s="21" t="s">
        <v>345</v>
      </c>
      <c r="E1519" s="23"/>
    </row>
    <row r="1520" spans="1:5" ht="20" customHeight="1">
      <c r="A1520" s="19" t="s">
        <v>2870</v>
      </c>
      <c r="B1520" s="20" t="s">
        <v>2871</v>
      </c>
      <c r="C1520" s="21" t="s">
        <v>162803</v>
      </c>
      <c r="D1520" s="21" t="s">
        <v>345</v>
      </c>
      <c r="E1520" s="23"/>
    </row>
    <row r="1521" spans="1:5" ht="20" customHeight="1">
      <c r="A1521" s="19" t="s">
        <v>2872</v>
      </c>
      <c r="B1521" s="24">
        <v>100</v>
      </c>
      <c r="C1521" s="22">
        <v>96</v>
      </c>
      <c r="D1521" s="21" t="s">
        <v>345</v>
      </c>
      <c r="E1521" s="23"/>
    </row>
    <row r="1522" spans="1:5" ht="20" customHeight="1">
      <c r="A1522" s="19" t="s">
        <v>2873</v>
      </c>
      <c r="B1522" s="20" t="s">
        <v>2874</v>
      </c>
      <c r="C1522" s="21" t="s">
        <v>163057</v>
      </c>
      <c r="D1522" s="21" t="s">
        <v>345</v>
      </c>
      <c r="E1522" s="23"/>
    </row>
    <row r="1523" spans="1:5" ht="20" customHeight="1">
      <c r="A1523" s="19" t="s">
        <v>2875</v>
      </c>
      <c r="B1523" s="20" t="s">
        <v>2874</v>
      </c>
      <c r="C1523" s="21" t="s">
        <v>163057</v>
      </c>
      <c r="D1523" s="21" t="s">
        <v>345</v>
      </c>
      <c r="E1523" s="23"/>
    </row>
    <row r="1524" spans="1:5" ht="20" customHeight="1">
      <c r="A1524" s="19" t="s">
        <v>2876</v>
      </c>
      <c r="B1524" s="20" t="s">
        <v>2877</v>
      </c>
      <c r="C1524" s="21" t="s">
        <v>163092</v>
      </c>
      <c r="D1524" s="21" t="s">
        <v>345</v>
      </c>
      <c r="E1524" s="23"/>
    </row>
    <row r="1525" spans="1:5" ht="20" customHeight="1">
      <c r="A1525" s="19" t="s">
        <v>2878</v>
      </c>
      <c r="B1525" s="20" t="s">
        <v>2879</v>
      </c>
      <c r="C1525" s="21" t="s">
        <v>162795</v>
      </c>
      <c r="D1525" s="21" t="s">
        <v>296</v>
      </c>
      <c r="E1525" s="23"/>
    </row>
    <row r="1526" spans="1:5" ht="20" customHeight="1">
      <c r="A1526" s="19" t="s">
        <v>2880</v>
      </c>
      <c r="B1526" s="20" t="s">
        <v>2881</v>
      </c>
      <c r="C1526" s="21" t="s">
        <v>162816</v>
      </c>
      <c r="D1526" s="21" t="s">
        <v>296</v>
      </c>
      <c r="E1526" s="23"/>
    </row>
    <row r="1527" spans="1:5" ht="20" customHeight="1">
      <c r="A1527" s="19" t="s">
        <v>2882</v>
      </c>
      <c r="B1527" s="20" t="s">
        <v>2883</v>
      </c>
      <c r="C1527" s="22">
        <v>96</v>
      </c>
      <c r="D1527" s="21" t="s">
        <v>345</v>
      </c>
      <c r="E1527" s="23"/>
    </row>
    <row r="1528" spans="1:5" ht="20" customHeight="1">
      <c r="A1528" s="19" t="s">
        <v>2884</v>
      </c>
      <c r="B1528" s="24">
        <v>100</v>
      </c>
      <c r="C1528" s="21" t="s">
        <v>162816</v>
      </c>
      <c r="D1528" s="21" t="s">
        <v>345</v>
      </c>
      <c r="E1528" s="23"/>
    </row>
    <row r="1529" spans="1:5" ht="20" customHeight="1">
      <c r="A1529" s="19" t="s">
        <v>2885</v>
      </c>
      <c r="B1529" s="24">
        <v>100</v>
      </c>
      <c r="C1529" s="21" t="s">
        <v>163081</v>
      </c>
      <c r="D1529" s="21" t="s">
        <v>345</v>
      </c>
      <c r="E1529" s="23"/>
    </row>
    <row r="1530" spans="1:5" ht="20" customHeight="1">
      <c r="A1530" s="19" t="s">
        <v>2886</v>
      </c>
      <c r="B1530" s="24">
        <v>100</v>
      </c>
      <c r="C1530" s="21" t="s">
        <v>163052</v>
      </c>
      <c r="D1530" s="21" t="s">
        <v>345</v>
      </c>
      <c r="E1530" s="23"/>
    </row>
    <row r="1531" spans="1:5" ht="20" customHeight="1">
      <c r="A1531" s="19" t="s">
        <v>2887</v>
      </c>
      <c r="B1531" s="24">
        <v>100</v>
      </c>
      <c r="C1531" s="21" t="s">
        <v>163052</v>
      </c>
      <c r="D1531" s="21" t="s">
        <v>345</v>
      </c>
      <c r="E1531" s="23"/>
    </row>
    <row r="1532" spans="1:5" ht="20" customHeight="1">
      <c r="A1532" s="19" t="s">
        <v>2888</v>
      </c>
      <c r="B1532" s="20" t="s">
        <v>2889</v>
      </c>
      <c r="C1532" s="21" t="s">
        <v>162970</v>
      </c>
      <c r="D1532" s="21" t="s">
        <v>296</v>
      </c>
      <c r="E1532" s="23"/>
    </row>
    <row r="1533" spans="1:5" ht="20" customHeight="1">
      <c r="A1533" s="19" t="s">
        <v>2890</v>
      </c>
      <c r="B1533" s="20" t="s">
        <v>2891</v>
      </c>
      <c r="C1533" s="21" t="s">
        <v>162817</v>
      </c>
      <c r="D1533" s="21" t="s">
        <v>345</v>
      </c>
      <c r="E1533" s="23"/>
    </row>
    <row r="1534" spans="1:5" ht="20" customHeight="1">
      <c r="A1534" s="19" t="s">
        <v>2892</v>
      </c>
      <c r="B1534" s="20" t="s">
        <v>2893</v>
      </c>
      <c r="C1534" s="21" t="s">
        <v>163093</v>
      </c>
      <c r="D1534" s="21" t="s">
        <v>139</v>
      </c>
      <c r="E1534" s="23"/>
    </row>
    <row r="1535" spans="1:5" ht="20" customHeight="1">
      <c r="A1535" s="19" t="s">
        <v>2894</v>
      </c>
      <c r="B1535" s="20" t="s">
        <v>2895</v>
      </c>
      <c r="C1535" s="21" t="s">
        <v>162714</v>
      </c>
      <c r="D1535" s="21" t="s">
        <v>345</v>
      </c>
      <c r="E1535" s="23"/>
    </row>
    <row r="1536" spans="1:5" ht="20" customHeight="1">
      <c r="A1536" s="19" t="s">
        <v>2896</v>
      </c>
      <c r="B1536" s="20" t="s">
        <v>2897</v>
      </c>
      <c r="C1536" s="21" t="s">
        <v>162700</v>
      </c>
      <c r="D1536" s="21" t="s">
        <v>345</v>
      </c>
      <c r="E1536" s="23"/>
    </row>
    <row r="1537" spans="1:5" ht="20" customHeight="1">
      <c r="A1537" s="19" t="s">
        <v>2898</v>
      </c>
      <c r="B1537" s="20" t="s">
        <v>2899</v>
      </c>
      <c r="C1537" s="21" t="s">
        <v>162898</v>
      </c>
      <c r="D1537" s="21" t="s">
        <v>345</v>
      </c>
      <c r="E1537" s="23"/>
    </row>
    <row r="1538" spans="1:5" ht="20" customHeight="1">
      <c r="A1538" s="19" t="s">
        <v>2900</v>
      </c>
      <c r="B1538" s="20" t="s">
        <v>2901</v>
      </c>
      <c r="C1538" s="22">
        <v>52</v>
      </c>
      <c r="D1538" s="21" t="s">
        <v>345</v>
      </c>
      <c r="E1538" s="23"/>
    </row>
    <row r="1539" spans="1:5" ht="20" customHeight="1">
      <c r="A1539" s="19" t="s">
        <v>2902</v>
      </c>
      <c r="B1539" s="20" t="s">
        <v>2903</v>
      </c>
      <c r="C1539" s="21" t="s">
        <v>162890</v>
      </c>
      <c r="D1539" s="21" t="s">
        <v>345</v>
      </c>
      <c r="E1539" s="23"/>
    </row>
    <row r="1540" spans="1:5" ht="20" customHeight="1">
      <c r="A1540" s="19" t="s">
        <v>2904</v>
      </c>
      <c r="B1540" s="20" t="s">
        <v>2903</v>
      </c>
      <c r="C1540" s="21" t="s">
        <v>162890</v>
      </c>
      <c r="D1540" s="21" t="s">
        <v>345</v>
      </c>
      <c r="E1540" s="23"/>
    </row>
    <row r="1541" spans="1:5" ht="20" customHeight="1">
      <c r="A1541" s="19" t="s">
        <v>2905</v>
      </c>
      <c r="B1541" s="20" t="s">
        <v>2906</v>
      </c>
      <c r="C1541" s="21" t="s">
        <v>163094</v>
      </c>
      <c r="D1541" s="21" t="s">
        <v>345</v>
      </c>
      <c r="E1541" s="23"/>
    </row>
    <row r="1542" spans="1:5" ht="20" customHeight="1">
      <c r="A1542" s="19" t="s">
        <v>2907</v>
      </c>
      <c r="B1542" s="20" t="s">
        <v>2906</v>
      </c>
      <c r="C1542" s="21" t="s">
        <v>163094</v>
      </c>
      <c r="D1542" s="21" t="s">
        <v>345</v>
      </c>
      <c r="E1542" s="23"/>
    </row>
    <row r="1543" spans="1:5" ht="20" customHeight="1">
      <c r="A1543" s="19" t="s">
        <v>2908</v>
      </c>
      <c r="B1543" s="20" t="s">
        <v>2909</v>
      </c>
      <c r="C1543" s="21" t="s">
        <v>163095</v>
      </c>
      <c r="D1543" s="21" t="s">
        <v>345</v>
      </c>
      <c r="E1543" s="23"/>
    </row>
    <row r="1544" spans="1:5" ht="20" customHeight="1">
      <c r="A1544" s="19" t="s">
        <v>2910</v>
      </c>
      <c r="B1544" s="20" t="s">
        <v>2911</v>
      </c>
      <c r="C1544" s="21" t="s">
        <v>163096</v>
      </c>
      <c r="D1544" s="21" t="s">
        <v>345</v>
      </c>
      <c r="E1544" s="23"/>
    </row>
    <row r="1545" spans="1:5" ht="20" customHeight="1">
      <c r="A1545" s="19" t="s">
        <v>2912</v>
      </c>
      <c r="B1545" s="20" t="s">
        <v>2913</v>
      </c>
      <c r="C1545" s="21" t="s">
        <v>162831</v>
      </c>
      <c r="D1545" s="21" t="s">
        <v>345</v>
      </c>
      <c r="E1545" s="23"/>
    </row>
    <row r="1546" spans="1:5" ht="20" customHeight="1">
      <c r="A1546" s="19" t="s">
        <v>2914</v>
      </c>
      <c r="B1546" s="24">
        <v>100</v>
      </c>
      <c r="C1546" s="21" t="s">
        <v>163097</v>
      </c>
      <c r="D1546" s="21" t="s">
        <v>345</v>
      </c>
      <c r="E1546" s="23"/>
    </row>
    <row r="1547" spans="1:5" ht="20" customHeight="1">
      <c r="A1547" s="19" t="s">
        <v>2915</v>
      </c>
      <c r="B1547" s="20" t="s">
        <v>2916</v>
      </c>
      <c r="C1547" s="21" t="s">
        <v>162725</v>
      </c>
      <c r="D1547" s="21" t="s">
        <v>345</v>
      </c>
      <c r="E1547" s="23"/>
    </row>
    <row r="1548" spans="1:5" ht="20" customHeight="1">
      <c r="A1548" s="19" t="s">
        <v>2917</v>
      </c>
      <c r="B1548" s="20" t="s">
        <v>2918</v>
      </c>
      <c r="C1548" s="21" t="s">
        <v>163098</v>
      </c>
      <c r="D1548" s="21" t="s">
        <v>345</v>
      </c>
      <c r="E1548" s="23"/>
    </row>
    <row r="1549" spans="1:5" ht="20" customHeight="1">
      <c r="A1549" s="19" t="s">
        <v>2919</v>
      </c>
      <c r="B1549" s="20" t="s">
        <v>2920</v>
      </c>
      <c r="C1549" s="21" t="s">
        <v>162965</v>
      </c>
      <c r="D1549" s="21" t="s">
        <v>345</v>
      </c>
      <c r="E1549" s="23"/>
    </row>
    <row r="1550" spans="1:5" ht="20" customHeight="1">
      <c r="A1550" s="19" t="s">
        <v>2921</v>
      </c>
      <c r="B1550" s="20" t="s">
        <v>2920</v>
      </c>
      <c r="C1550" s="21" t="s">
        <v>162965</v>
      </c>
      <c r="D1550" s="21" t="s">
        <v>345</v>
      </c>
      <c r="E1550" s="23"/>
    </row>
    <row r="1551" spans="1:5" ht="20" customHeight="1">
      <c r="A1551" s="19" t="s">
        <v>2922</v>
      </c>
      <c r="B1551" s="20" t="s">
        <v>2920</v>
      </c>
      <c r="C1551" s="21" t="s">
        <v>162965</v>
      </c>
      <c r="D1551" s="21" t="s">
        <v>345</v>
      </c>
      <c r="E1551" s="23"/>
    </row>
    <row r="1552" spans="1:5" ht="20" customHeight="1">
      <c r="A1552" s="19" t="s">
        <v>2923</v>
      </c>
      <c r="B1552" s="20" t="s">
        <v>2924</v>
      </c>
      <c r="C1552" s="22">
        <v>97</v>
      </c>
      <c r="D1552" s="21" t="s">
        <v>296</v>
      </c>
      <c r="E1552" s="23"/>
    </row>
    <row r="1553" spans="1:5" ht="20" customHeight="1">
      <c r="A1553" s="19" t="s">
        <v>2925</v>
      </c>
      <c r="B1553" s="20" t="s">
        <v>2926</v>
      </c>
      <c r="C1553" s="21" t="s">
        <v>163097</v>
      </c>
      <c r="D1553" s="21" t="s">
        <v>345</v>
      </c>
      <c r="E1553" s="23"/>
    </row>
    <row r="1554" spans="1:5" ht="20" customHeight="1">
      <c r="A1554" s="19" t="s">
        <v>2927</v>
      </c>
      <c r="B1554" s="20" t="s">
        <v>2928</v>
      </c>
      <c r="C1554" s="21" t="s">
        <v>163029</v>
      </c>
      <c r="D1554" s="21" t="s">
        <v>296</v>
      </c>
      <c r="E1554" s="23"/>
    </row>
    <row r="1555" spans="1:5" ht="20" customHeight="1">
      <c r="A1555" s="19" t="s">
        <v>2929</v>
      </c>
      <c r="B1555" s="20" t="s">
        <v>2930</v>
      </c>
      <c r="C1555" s="21" t="s">
        <v>163069</v>
      </c>
      <c r="D1555" s="21" t="s">
        <v>345</v>
      </c>
      <c r="E1555" s="23"/>
    </row>
    <row r="1556" spans="1:5" ht="20" customHeight="1">
      <c r="A1556" s="19" t="s">
        <v>2931</v>
      </c>
      <c r="B1556" s="20" t="s">
        <v>2932</v>
      </c>
      <c r="C1556" s="21" t="s">
        <v>163099</v>
      </c>
      <c r="D1556" s="21" t="s">
        <v>296</v>
      </c>
      <c r="E1556" s="23"/>
    </row>
    <row r="1557" spans="1:5" ht="20" customHeight="1">
      <c r="A1557" s="19" t="s">
        <v>2933</v>
      </c>
      <c r="B1557" s="20" t="s">
        <v>2934</v>
      </c>
      <c r="C1557" s="21" t="s">
        <v>162749</v>
      </c>
      <c r="D1557" s="21" t="s">
        <v>345</v>
      </c>
      <c r="E1557" s="23"/>
    </row>
    <row r="1558" spans="1:5" ht="20" customHeight="1">
      <c r="A1558" s="19" t="s">
        <v>2935</v>
      </c>
      <c r="B1558" s="20" t="s">
        <v>2936</v>
      </c>
      <c r="C1558" s="21" t="s">
        <v>163056</v>
      </c>
      <c r="D1558" s="21" t="s">
        <v>296</v>
      </c>
      <c r="E1558" s="23"/>
    </row>
    <row r="1559" spans="1:5" ht="20" customHeight="1">
      <c r="A1559" s="19" t="s">
        <v>2937</v>
      </c>
      <c r="B1559" s="24">
        <v>100</v>
      </c>
      <c r="C1559" s="21" t="s">
        <v>163100</v>
      </c>
      <c r="D1559" s="21" t="s">
        <v>345</v>
      </c>
      <c r="E1559" s="23"/>
    </row>
    <row r="1560" spans="1:5" ht="20" customHeight="1">
      <c r="A1560" s="19" t="s">
        <v>2938</v>
      </c>
      <c r="B1560" s="20" t="s">
        <v>2939</v>
      </c>
      <c r="C1560" s="21" t="s">
        <v>163101</v>
      </c>
      <c r="D1560" s="21" t="s">
        <v>345</v>
      </c>
      <c r="E1560" s="23"/>
    </row>
    <row r="1561" spans="1:5" ht="20" customHeight="1">
      <c r="A1561" s="19" t="s">
        <v>2940</v>
      </c>
      <c r="B1561" s="20" t="s">
        <v>2939</v>
      </c>
      <c r="C1561" s="21" t="s">
        <v>163101</v>
      </c>
      <c r="D1561" s="21" t="s">
        <v>345</v>
      </c>
      <c r="E1561" s="23"/>
    </row>
    <row r="1562" spans="1:5" ht="20" customHeight="1">
      <c r="A1562" s="19" t="s">
        <v>2941</v>
      </c>
      <c r="B1562" s="20" t="s">
        <v>2942</v>
      </c>
      <c r="C1562" s="21" t="s">
        <v>163102</v>
      </c>
      <c r="D1562" s="21" t="s">
        <v>345</v>
      </c>
      <c r="E1562" s="23"/>
    </row>
    <row r="1563" spans="1:5" ht="20" customHeight="1">
      <c r="A1563" s="19" t="s">
        <v>2943</v>
      </c>
      <c r="B1563" s="20" t="s">
        <v>2944</v>
      </c>
      <c r="C1563" s="21" t="s">
        <v>163061</v>
      </c>
      <c r="D1563" s="21" t="s">
        <v>296</v>
      </c>
      <c r="E1563" s="23"/>
    </row>
    <row r="1564" spans="1:5" ht="20" customHeight="1">
      <c r="A1564" s="19" t="s">
        <v>2945</v>
      </c>
      <c r="B1564" s="20" t="s">
        <v>2944</v>
      </c>
      <c r="C1564" s="21" t="s">
        <v>163061</v>
      </c>
      <c r="D1564" s="21" t="s">
        <v>296</v>
      </c>
      <c r="E1564" s="23"/>
    </row>
    <row r="1565" spans="1:5" ht="20" customHeight="1">
      <c r="A1565" s="19" t="s">
        <v>2946</v>
      </c>
      <c r="B1565" s="20" t="s">
        <v>2944</v>
      </c>
      <c r="C1565" s="21" t="s">
        <v>163061</v>
      </c>
      <c r="D1565" s="21" t="s">
        <v>296</v>
      </c>
      <c r="E1565" s="23"/>
    </row>
    <row r="1566" spans="1:5" ht="20" customHeight="1">
      <c r="A1566" s="19" t="s">
        <v>2947</v>
      </c>
      <c r="B1566" s="20" t="s">
        <v>2948</v>
      </c>
      <c r="C1566" s="21" t="s">
        <v>163062</v>
      </c>
      <c r="D1566" s="21" t="s">
        <v>296</v>
      </c>
      <c r="E1566" s="23"/>
    </row>
    <row r="1567" spans="1:5" ht="20" customHeight="1">
      <c r="A1567" s="19" t="s">
        <v>2949</v>
      </c>
      <c r="B1567" s="24">
        <v>100</v>
      </c>
      <c r="C1567" s="21" t="s">
        <v>163070</v>
      </c>
      <c r="D1567" s="21" t="s">
        <v>345</v>
      </c>
      <c r="E1567" s="23"/>
    </row>
    <row r="1568" spans="1:5" ht="20" customHeight="1">
      <c r="A1568" s="19" t="s">
        <v>2950</v>
      </c>
      <c r="B1568" s="24">
        <v>100</v>
      </c>
      <c r="C1568" s="21" t="s">
        <v>162801</v>
      </c>
      <c r="D1568" s="21" t="s">
        <v>345</v>
      </c>
      <c r="E1568" s="23"/>
    </row>
    <row r="1569" spans="1:5" ht="20" customHeight="1">
      <c r="A1569" s="19" t="s">
        <v>2951</v>
      </c>
      <c r="B1569" s="24">
        <v>100</v>
      </c>
      <c r="C1569" s="22">
        <v>98</v>
      </c>
      <c r="D1569" s="21" t="s">
        <v>345</v>
      </c>
      <c r="E1569" s="23"/>
    </row>
    <row r="1570" spans="1:5" ht="20" customHeight="1">
      <c r="A1570" s="19" t="s">
        <v>2952</v>
      </c>
      <c r="B1570" s="24">
        <v>100</v>
      </c>
      <c r="C1570" s="21" t="s">
        <v>162669</v>
      </c>
      <c r="D1570" s="21" t="s">
        <v>345</v>
      </c>
      <c r="E1570" s="23"/>
    </row>
    <row r="1571" spans="1:5" ht="20" customHeight="1">
      <c r="A1571" s="19" t="s">
        <v>2953</v>
      </c>
      <c r="B1571" s="24">
        <v>100</v>
      </c>
      <c r="C1571" s="21" t="s">
        <v>162669</v>
      </c>
      <c r="D1571" s="21" t="s">
        <v>345</v>
      </c>
      <c r="E1571" s="23"/>
    </row>
    <row r="1572" spans="1:5" ht="20" customHeight="1">
      <c r="A1572" s="19" t="s">
        <v>2954</v>
      </c>
      <c r="B1572" s="20" t="s">
        <v>2955</v>
      </c>
      <c r="C1572" s="21" t="s">
        <v>163034</v>
      </c>
      <c r="D1572" s="21" t="s">
        <v>345</v>
      </c>
      <c r="E1572" s="23"/>
    </row>
    <row r="1573" spans="1:5" ht="20" customHeight="1">
      <c r="A1573" s="19" t="s">
        <v>2956</v>
      </c>
      <c r="B1573" s="20" t="s">
        <v>2957</v>
      </c>
      <c r="C1573" s="21" t="s">
        <v>163101</v>
      </c>
      <c r="D1573" s="21" t="s">
        <v>139</v>
      </c>
      <c r="E1573" s="23"/>
    </row>
    <row r="1574" spans="1:5" ht="20" customHeight="1">
      <c r="A1574" s="19" t="s">
        <v>2958</v>
      </c>
      <c r="B1574" s="20" t="s">
        <v>2959</v>
      </c>
      <c r="C1574" s="21" t="s">
        <v>162997</v>
      </c>
      <c r="D1574" s="21" t="s">
        <v>345</v>
      </c>
      <c r="E1574" s="23"/>
    </row>
    <row r="1575" spans="1:5" ht="20" customHeight="1">
      <c r="A1575" s="19" t="s">
        <v>2960</v>
      </c>
      <c r="B1575" s="20" t="s">
        <v>2961</v>
      </c>
      <c r="C1575" s="22">
        <v>91</v>
      </c>
      <c r="D1575" s="21" t="s">
        <v>345</v>
      </c>
      <c r="E1575" s="23"/>
    </row>
    <row r="1576" spans="1:5" ht="20" customHeight="1">
      <c r="A1576" s="19" t="s">
        <v>2962</v>
      </c>
      <c r="B1576" s="20" t="s">
        <v>2963</v>
      </c>
      <c r="C1576" s="21" t="s">
        <v>162810</v>
      </c>
      <c r="D1576" s="21" t="s">
        <v>345</v>
      </c>
      <c r="E1576" s="23"/>
    </row>
    <row r="1577" spans="1:5" ht="20" customHeight="1">
      <c r="A1577" s="19" t="s">
        <v>2964</v>
      </c>
      <c r="B1577" s="24">
        <v>100</v>
      </c>
      <c r="C1577" s="21" t="s">
        <v>163066</v>
      </c>
      <c r="D1577" s="21" t="s">
        <v>345</v>
      </c>
      <c r="E1577" s="23"/>
    </row>
    <row r="1578" spans="1:5" ht="20" customHeight="1">
      <c r="A1578" s="19" t="s">
        <v>2965</v>
      </c>
      <c r="B1578" s="24">
        <v>100</v>
      </c>
      <c r="C1578" s="21" t="s">
        <v>163066</v>
      </c>
      <c r="D1578" s="21" t="s">
        <v>345</v>
      </c>
      <c r="E1578" s="23"/>
    </row>
    <row r="1579" spans="1:5" ht="20" customHeight="1">
      <c r="A1579" s="19" t="s">
        <v>2966</v>
      </c>
      <c r="B1579" s="20" t="s">
        <v>2967</v>
      </c>
      <c r="C1579" s="21" t="s">
        <v>162759</v>
      </c>
      <c r="D1579" s="21" t="s">
        <v>345</v>
      </c>
      <c r="E1579" s="23"/>
    </row>
    <row r="1580" spans="1:5" ht="20" customHeight="1">
      <c r="A1580" s="19" t="s">
        <v>2968</v>
      </c>
      <c r="B1580" s="20" t="s">
        <v>2967</v>
      </c>
      <c r="C1580" s="21" t="s">
        <v>162759</v>
      </c>
      <c r="D1580" s="21" t="s">
        <v>345</v>
      </c>
      <c r="E1580" s="23"/>
    </row>
    <row r="1581" spans="1:5" ht="20" customHeight="1">
      <c r="A1581" s="19" t="s">
        <v>2969</v>
      </c>
      <c r="B1581" s="24">
        <v>100</v>
      </c>
      <c r="C1581" s="21" t="s">
        <v>162817</v>
      </c>
      <c r="D1581" s="21" t="s">
        <v>345</v>
      </c>
      <c r="E1581" s="23"/>
    </row>
    <row r="1582" spans="1:5" ht="20" customHeight="1">
      <c r="A1582" s="19" t="s">
        <v>2970</v>
      </c>
      <c r="B1582" s="20" t="s">
        <v>2971</v>
      </c>
      <c r="C1582" s="21" t="s">
        <v>162879</v>
      </c>
      <c r="D1582" s="21" t="s">
        <v>345</v>
      </c>
      <c r="E1582" s="23"/>
    </row>
    <row r="1583" spans="1:5" ht="20" customHeight="1">
      <c r="A1583" s="19" t="s">
        <v>2972</v>
      </c>
      <c r="B1583" s="20" t="s">
        <v>2973</v>
      </c>
      <c r="C1583" s="21" t="s">
        <v>162906</v>
      </c>
      <c r="D1583" s="21" t="s">
        <v>296</v>
      </c>
      <c r="E1583" s="23"/>
    </row>
    <row r="1584" spans="1:5" ht="20" customHeight="1">
      <c r="A1584" s="19" t="s">
        <v>2974</v>
      </c>
      <c r="B1584" s="20" t="s">
        <v>2975</v>
      </c>
      <c r="C1584" s="22">
        <v>44</v>
      </c>
      <c r="D1584" s="21" t="s">
        <v>345</v>
      </c>
      <c r="E1584" s="23"/>
    </row>
    <row r="1585" spans="1:5" ht="20" customHeight="1">
      <c r="A1585" s="19" t="s">
        <v>2976</v>
      </c>
      <c r="B1585" s="20" t="s">
        <v>2977</v>
      </c>
      <c r="C1585" s="21" t="s">
        <v>201</v>
      </c>
      <c r="D1585" s="21" t="s">
        <v>345</v>
      </c>
      <c r="E1585" s="23"/>
    </row>
    <row r="1586" spans="1:5" ht="20" customHeight="1">
      <c r="A1586" s="19" t="s">
        <v>2978</v>
      </c>
      <c r="B1586" s="20" t="s">
        <v>2979</v>
      </c>
      <c r="C1586" s="21" t="s">
        <v>163103</v>
      </c>
      <c r="D1586" s="21" t="s">
        <v>345</v>
      </c>
      <c r="E1586" s="23"/>
    </row>
    <row r="1587" spans="1:5" ht="20" customHeight="1">
      <c r="A1587" s="19" t="s">
        <v>2980</v>
      </c>
      <c r="B1587" s="24">
        <v>100</v>
      </c>
      <c r="C1587" s="21" t="s">
        <v>162817</v>
      </c>
      <c r="D1587" s="21" t="s">
        <v>345</v>
      </c>
      <c r="E1587" s="23"/>
    </row>
    <row r="1588" spans="1:5" ht="20" customHeight="1">
      <c r="A1588" s="19" t="s">
        <v>2981</v>
      </c>
      <c r="B1588" s="24">
        <v>100</v>
      </c>
      <c r="C1588" s="21" t="s">
        <v>163077</v>
      </c>
      <c r="D1588" s="21" t="s">
        <v>345</v>
      </c>
      <c r="E1588" s="23"/>
    </row>
    <row r="1589" spans="1:5" ht="20" customHeight="1">
      <c r="A1589" s="19" t="s">
        <v>2982</v>
      </c>
      <c r="B1589" s="24">
        <v>100</v>
      </c>
      <c r="C1589" s="21" t="s">
        <v>163077</v>
      </c>
      <c r="D1589" s="21" t="s">
        <v>345</v>
      </c>
      <c r="E1589" s="23"/>
    </row>
    <row r="1590" spans="1:5" ht="20" customHeight="1">
      <c r="A1590" s="19" t="s">
        <v>2983</v>
      </c>
      <c r="B1590" s="24">
        <v>100</v>
      </c>
      <c r="C1590" s="21" t="s">
        <v>163077</v>
      </c>
      <c r="D1590" s="21" t="s">
        <v>345</v>
      </c>
      <c r="E1590" s="23"/>
    </row>
    <row r="1591" spans="1:5" ht="20" customHeight="1">
      <c r="A1591" s="19" t="s">
        <v>2984</v>
      </c>
      <c r="B1591" s="20" t="s">
        <v>2985</v>
      </c>
      <c r="C1591" s="21" t="s">
        <v>163027</v>
      </c>
      <c r="D1591" s="21" t="s">
        <v>296</v>
      </c>
      <c r="E1591" s="23"/>
    </row>
    <row r="1592" spans="1:5" ht="20" customHeight="1">
      <c r="A1592" s="19" t="s">
        <v>2986</v>
      </c>
      <c r="B1592" s="20" t="s">
        <v>2987</v>
      </c>
      <c r="C1592" s="21" t="s">
        <v>163104</v>
      </c>
      <c r="D1592" s="21" t="s">
        <v>296</v>
      </c>
      <c r="E1592" s="23"/>
    </row>
    <row r="1593" spans="1:5" ht="20" customHeight="1">
      <c r="A1593" s="19" t="s">
        <v>2988</v>
      </c>
      <c r="B1593" s="20" t="s">
        <v>2989</v>
      </c>
      <c r="C1593" s="21" t="s">
        <v>162766</v>
      </c>
      <c r="D1593" s="21" t="s">
        <v>345</v>
      </c>
      <c r="E1593" s="23"/>
    </row>
    <row r="1594" spans="1:5" ht="20" customHeight="1">
      <c r="A1594" s="19" t="s">
        <v>2990</v>
      </c>
      <c r="B1594" s="20" t="s">
        <v>2991</v>
      </c>
      <c r="C1594" s="21" t="s">
        <v>163105</v>
      </c>
      <c r="D1594" s="21" t="s">
        <v>296</v>
      </c>
      <c r="E1594" s="23"/>
    </row>
    <row r="1595" spans="1:5" ht="20" customHeight="1">
      <c r="A1595" s="19" t="s">
        <v>2992</v>
      </c>
      <c r="B1595" s="20" t="s">
        <v>2991</v>
      </c>
      <c r="C1595" s="21" t="s">
        <v>163105</v>
      </c>
      <c r="D1595" s="21" t="s">
        <v>296</v>
      </c>
      <c r="E1595" s="23"/>
    </row>
    <row r="1596" spans="1:5" ht="20" customHeight="1">
      <c r="A1596" s="19" t="s">
        <v>2993</v>
      </c>
      <c r="B1596" s="20" t="s">
        <v>2994</v>
      </c>
      <c r="C1596" s="21" t="s">
        <v>162697</v>
      </c>
      <c r="D1596" s="21" t="s">
        <v>296</v>
      </c>
      <c r="E1596" s="23"/>
    </row>
    <row r="1597" spans="1:5" ht="20" customHeight="1">
      <c r="A1597" s="19" t="s">
        <v>2995</v>
      </c>
      <c r="B1597" s="20" t="s">
        <v>2996</v>
      </c>
      <c r="C1597" s="22">
        <v>100</v>
      </c>
      <c r="D1597" s="21" t="s">
        <v>296</v>
      </c>
      <c r="E1597" s="23"/>
    </row>
    <row r="1598" spans="1:5" ht="20" customHeight="1">
      <c r="A1598" s="19" t="s">
        <v>2997</v>
      </c>
      <c r="B1598" s="20" t="s">
        <v>2996</v>
      </c>
      <c r="C1598" s="22">
        <v>100</v>
      </c>
      <c r="D1598" s="21" t="s">
        <v>296</v>
      </c>
      <c r="E1598" s="23"/>
    </row>
    <row r="1599" spans="1:5" ht="20" customHeight="1">
      <c r="A1599" s="19" t="s">
        <v>2998</v>
      </c>
      <c r="B1599" s="20" t="s">
        <v>2996</v>
      </c>
      <c r="C1599" s="22">
        <v>100</v>
      </c>
      <c r="D1599" s="21" t="s">
        <v>296</v>
      </c>
      <c r="E1599" s="23"/>
    </row>
    <row r="1600" spans="1:5" ht="20" customHeight="1">
      <c r="A1600" s="19" t="s">
        <v>2999</v>
      </c>
      <c r="B1600" s="20" t="s">
        <v>3000</v>
      </c>
      <c r="C1600" s="21" t="s">
        <v>194</v>
      </c>
      <c r="D1600" s="21" t="s">
        <v>345</v>
      </c>
      <c r="E1600" s="23"/>
    </row>
    <row r="1601" spans="1:5" ht="20" customHeight="1">
      <c r="A1601" s="19" t="s">
        <v>3001</v>
      </c>
      <c r="B1601" s="24">
        <v>100</v>
      </c>
      <c r="C1601" s="22">
        <v>84</v>
      </c>
      <c r="D1601" s="21" t="s">
        <v>345</v>
      </c>
      <c r="E1601" s="23"/>
    </row>
    <row r="1602" spans="1:5" ht="20" customHeight="1">
      <c r="A1602" s="19" t="s">
        <v>3002</v>
      </c>
      <c r="B1602" s="20" t="s">
        <v>3003</v>
      </c>
      <c r="C1602" s="21" t="s">
        <v>162698</v>
      </c>
      <c r="D1602" s="21" t="s">
        <v>345</v>
      </c>
      <c r="E1602" s="23"/>
    </row>
    <row r="1603" spans="1:5" ht="20" customHeight="1">
      <c r="A1603" s="19" t="s">
        <v>3004</v>
      </c>
      <c r="B1603" s="20" t="s">
        <v>3005</v>
      </c>
      <c r="C1603" s="21" t="s">
        <v>162711</v>
      </c>
      <c r="D1603" s="21" t="s">
        <v>345</v>
      </c>
      <c r="E1603" s="23"/>
    </row>
    <row r="1604" spans="1:5" ht="20" customHeight="1">
      <c r="A1604" s="19" t="s">
        <v>3006</v>
      </c>
      <c r="B1604" s="20" t="s">
        <v>3005</v>
      </c>
      <c r="C1604" s="21" t="s">
        <v>162711</v>
      </c>
      <c r="D1604" s="21" t="s">
        <v>345</v>
      </c>
      <c r="E1604" s="23"/>
    </row>
    <row r="1605" spans="1:5" ht="20" customHeight="1">
      <c r="A1605" s="19" t="s">
        <v>3007</v>
      </c>
      <c r="B1605" s="20" t="s">
        <v>3008</v>
      </c>
      <c r="C1605" s="21" t="s">
        <v>163106</v>
      </c>
      <c r="D1605" s="21" t="s">
        <v>345</v>
      </c>
      <c r="E1605" s="23"/>
    </row>
    <row r="1606" spans="1:5" ht="20" customHeight="1">
      <c r="A1606" s="19" t="s">
        <v>3009</v>
      </c>
      <c r="B1606" s="20" t="s">
        <v>3010</v>
      </c>
      <c r="C1606" s="21" t="s">
        <v>162794</v>
      </c>
      <c r="D1606" s="21" t="s">
        <v>296</v>
      </c>
      <c r="E1606" s="23"/>
    </row>
    <row r="1607" spans="1:5" ht="20" customHeight="1">
      <c r="A1607" s="19" t="s">
        <v>3011</v>
      </c>
      <c r="B1607" s="20" t="s">
        <v>3012</v>
      </c>
      <c r="C1607" s="21" t="s">
        <v>162783</v>
      </c>
      <c r="D1607" s="21" t="s">
        <v>296</v>
      </c>
      <c r="E1607" s="23"/>
    </row>
    <row r="1608" spans="1:5" ht="20" customHeight="1">
      <c r="A1608" s="19" t="s">
        <v>3013</v>
      </c>
      <c r="B1608" s="20" t="s">
        <v>3014</v>
      </c>
      <c r="C1608" s="21" t="s">
        <v>162723</v>
      </c>
      <c r="D1608" s="21" t="s">
        <v>345</v>
      </c>
      <c r="E1608" s="23"/>
    </row>
    <row r="1609" spans="1:5" ht="20" customHeight="1">
      <c r="A1609" s="19" t="s">
        <v>3015</v>
      </c>
      <c r="B1609" s="24">
        <v>100</v>
      </c>
      <c r="C1609" s="21" t="s">
        <v>163107</v>
      </c>
      <c r="D1609" s="21" t="s">
        <v>345</v>
      </c>
      <c r="E1609" s="23"/>
    </row>
    <row r="1610" spans="1:5" ht="20" customHeight="1">
      <c r="A1610" s="19" t="s">
        <v>3016</v>
      </c>
      <c r="B1610" s="24">
        <v>100</v>
      </c>
      <c r="C1610" s="21" t="s">
        <v>163107</v>
      </c>
      <c r="D1610" s="21" t="s">
        <v>345</v>
      </c>
      <c r="E1610" s="23"/>
    </row>
    <row r="1611" spans="1:5" ht="20" customHeight="1">
      <c r="A1611" s="19" t="s">
        <v>3017</v>
      </c>
      <c r="B1611" s="24">
        <v>100</v>
      </c>
      <c r="C1611" s="21" t="s">
        <v>163079</v>
      </c>
      <c r="D1611" s="21" t="s">
        <v>345</v>
      </c>
      <c r="E1611" s="23"/>
    </row>
    <row r="1612" spans="1:5" ht="20" customHeight="1">
      <c r="A1612" s="19" t="s">
        <v>3018</v>
      </c>
      <c r="B1612" s="24">
        <v>100</v>
      </c>
      <c r="C1612" s="22">
        <v>33</v>
      </c>
      <c r="D1612" s="21" t="s">
        <v>345</v>
      </c>
      <c r="E1612" s="23"/>
    </row>
    <row r="1613" spans="1:5" ht="20" customHeight="1">
      <c r="A1613" s="19" t="s">
        <v>3019</v>
      </c>
      <c r="B1613" s="24">
        <v>100</v>
      </c>
      <c r="C1613" s="21" t="s">
        <v>163107</v>
      </c>
      <c r="D1613" s="21" t="s">
        <v>345</v>
      </c>
      <c r="E1613" s="23"/>
    </row>
    <row r="1614" spans="1:5" ht="20" customHeight="1">
      <c r="A1614" s="19" t="s">
        <v>3020</v>
      </c>
      <c r="B1614" s="24">
        <v>100</v>
      </c>
      <c r="C1614" s="21" t="s">
        <v>163108</v>
      </c>
      <c r="D1614" s="21" t="s">
        <v>345</v>
      </c>
      <c r="E1614" s="23"/>
    </row>
    <row r="1615" spans="1:5" ht="20" customHeight="1">
      <c r="A1615" s="19" t="s">
        <v>3021</v>
      </c>
      <c r="B1615" s="24">
        <v>100</v>
      </c>
      <c r="C1615" s="21" t="s">
        <v>163108</v>
      </c>
      <c r="D1615" s="21" t="s">
        <v>345</v>
      </c>
      <c r="E1615" s="23"/>
    </row>
    <row r="1616" spans="1:5" ht="20" customHeight="1">
      <c r="A1616" s="19" t="s">
        <v>3022</v>
      </c>
      <c r="B1616" s="20" t="s">
        <v>3023</v>
      </c>
      <c r="C1616" s="21" t="s">
        <v>162875</v>
      </c>
      <c r="D1616" s="21" t="s">
        <v>296</v>
      </c>
      <c r="E1616" s="23"/>
    </row>
    <row r="1617" spans="1:5" ht="20" customHeight="1">
      <c r="A1617" s="19" t="s">
        <v>3024</v>
      </c>
      <c r="B1617" s="20" t="s">
        <v>3025</v>
      </c>
      <c r="C1617" s="21" t="s">
        <v>162834</v>
      </c>
      <c r="D1617" s="21" t="s">
        <v>345</v>
      </c>
      <c r="E1617" s="23"/>
    </row>
    <row r="1618" spans="1:5" ht="20" customHeight="1">
      <c r="A1618" s="19" t="s">
        <v>3026</v>
      </c>
      <c r="B1618" s="24">
        <v>100</v>
      </c>
      <c r="C1618" s="21" t="s">
        <v>162738</v>
      </c>
      <c r="D1618" s="21" t="s">
        <v>345</v>
      </c>
      <c r="E1618" s="23"/>
    </row>
    <row r="1619" spans="1:5" ht="20" customHeight="1">
      <c r="A1619" s="19" t="s">
        <v>3027</v>
      </c>
      <c r="B1619" s="20" t="s">
        <v>3028</v>
      </c>
      <c r="C1619" s="21" t="s">
        <v>163109</v>
      </c>
      <c r="D1619" s="21" t="s">
        <v>345</v>
      </c>
      <c r="E1619" s="23"/>
    </row>
    <row r="1620" spans="1:5" ht="20" customHeight="1">
      <c r="A1620" s="19" t="s">
        <v>3029</v>
      </c>
      <c r="B1620" s="24">
        <v>100</v>
      </c>
      <c r="C1620" s="21" t="s">
        <v>162911</v>
      </c>
      <c r="D1620" s="21" t="s">
        <v>345</v>
      </c>
      <c r="E1620" s="23"/>
    </row>
    <row r="1621" spans="1:5" ht="20" customHeight="1">
      <c r="A1621" s="19" t="s">
        <v>3030</v>
      </c>
      <c r="B1621" s="20" t="s">
        <v>3031</v>
      </c>
      <c r="C1621" s="21" t="s">
        <v>162831</v>
      </c>
      <c r="D1621" s="21" t="s">
        <v>345</v>
      </c>
      <c r="E1621" s="23"/>
    </row>
    <row r="1622" spans="1:5" ht="20" customHeight="1">
      <c r="A1622" s="19" t="s">
        <v>3032</v>
      </c>
      <c r="B1622" s="20" t="s">
        <v>3031</v>
      </c>
      <c r="C1622" s="21" t="s">
        <v>162831</v>
      </c>
      <c r="D1622" s="21" t="s">
        <v>345</v>
      </c>
      <c r="E1622" s="23"/>
    </row>
    <row r="1623" spans="1:5" ht="20" customHeight="1">
      <c r="A1623" s="19" t="s">
        <v>3033</v>
      </c>
      <c r="B1623" s="24">
        <v>100</v>
      </c>
      <c r="C1623" s="21" t="s">
        <v>162702</v>
      </c>
      <c r="D1623" s="21" t="s">
        <v>345</v>
      </c>
      <c r="E1623" s="23"/>
    </row>
    <row r="1624" spans="1:5" ht="20" customHeight="1">
      <c r="A1624" s="19" t="s">
        <v>3034</v>
      </c>
      <c r="B1624" s="20" t="s">
        <v>3035</v>
      </c>
      <c r="C1624" s="21" t="s">
        <v>162690</v>
      </c>
      <c r="D1624" s="21" t="s">
        <v>345</v>
      </c>
      <c r="E1624" s="23"/>
    </row>
    <row r="1625" spans="1:5" ht="20" customHeight="1">
      <c r="A1625" s="19" t="s">
        <v>3036</v>
      </c>
      <c r="B1625" s="20" t="s">
        <v>3035</v>
      </c>
      <c r="C1625" s="21" t="s">
        <v>162690</v>
      </c>
      <c r="D1625" s="21" t="s">
        <v>345</v>
      </c>
      <c r="E1625" s="23"/>
    </row>
    <row r="1626" spans="1:5" ht="20" customHeight="1">
      <c r="A1626" s="19" t="s">
        <v>3037</v>
      </c>
      <c r="B1626" s="20" t="s">
        <v>3035</v>
      </c>
      <c r="C1626" s="21" t="s">
        <v>162690</v>
      </c>
      <c r="D1626" s="21" t="s">
        <v>345</v>
      </c>
      <c r="E1626" s="23"/>
    </row>
    <row r="1627" spans="1:5" ht="20" customHeight="1">
      <c r="A1627" s="19" t="s">
        <v>3038</v>
      </c>
      <c r="B1627" s="24">
        <v>100</v>
      </c>
      <c r="C1627" s="21" t="s">
        <v>162899</v>
      </c>
      <c r="D1627" s="21" t="s">
        <v>345</v>
      </c>
      <c r="E1627" s="23"/>
    </row>
    <row r="1628" spans="1:5" ht="20" customHeight="1">
      <c r="A1628" s="19" t="s">
        <v>3039</v>
      </c>
      <c r="B1628" s="20" t="s">
        <v>3040</v>
      </c>
      <c r="C1628" s="21" t="s">
        <v>14624</v>
      </c>
      <c r="D1628" s="21" t="s">
        <v>345</v>
      </c>
      <c r="E1628" s="23"/>
    </row>
    <row r="1629" spans="1:5" ht="20" customHeight="1">
      <c r="A1629" s="19" t="s">
        <v>3041</v>
      </c>
      <c r="B1629" s="20" t="s">
        <v>3042</v>
      </c>
      <c r="C1629" s="21" t="s">
        <v>163110</v>
      </c>
      <c r="D1629" s="21" t="s">
        <v>345</v>
      </c>
      <c r="E1629" s="23"/>
    </row>
    <row r="1630" spans="1:5" ht="20" customHeight="1">
      <c r="A1630" s="19" t="s">
        <v>3043</v>
      </c>
      <c r="B1630" s="20" t="s">
        <v>3044</v>
      </c>
      <c r="C1630" s="21" t="s">
        <v>162691</v>
      </c>
      <c r="D1630" s="21" t="s">
        <v>345</v>
      </c>
      <c r="E1630" s="23"/>
    </row>
    <row r="1631" spans="1:5" ht="20" customHeight="1">
      <c r="A1631" s="19" t="s">
        <v>3045</v>
      </c>
      <c r="B1631" s="20" t="s">
        <v>3046</v>
      </c>
      <c r="C1631" s="21" t="s">
        <v>162777</v>
      </c>
      <c r="D1631" s="21" t="s">
        <v>345</v>
      </c>
      <c r="E1631" s="23"/>
    </row>
    <row r="1632" spans="1:5" ht="20" customHeight="1">
      <c r="A1632" s="19" t="s">
        <v>3047</v>
      </c>
      <c r="B1632" s="20" t="s">
        <v>3046</v>
      </c>
      <c r="C1632" s="21" t="s">
        <v>162777</v>
      </c>
      <c r="D1632" s="21" t="s">
        <v>345</v>
      </c>
      <c r="E1632" s="23"/>
    </row>
    <row r="1633" spans="1:5" ht="20" customHeight="1">
      <c r="A1633" s="19" t="s">
        <v>3048</v>
      </c>
      <c r="B1633" s="20" t="s">
        <v>3049</v>
      </c>
      <c r="C1633" s="21" t="s">
        <v>163111</v>
      </c>
      <c r="D1633" s="21" t="s">
        <v>296</v>
      </c>
      <c r="E1633" s="23"/>
    </row>
    <row r="1634" spans="1:5" ht="20" customHeight="1">
      <c r="A1634" s="19" t="s">
        <v>3050</v>
      </c>
      <c r="B1634" s="20" t="s">
        <v>3051</v>
      </c>
      <c r="C1634" s="21" t="s">
        <v>163112</v>
      </c>
      <c r="D1634" s="21" t="s">
        <v>345</v>
      </c>
      <c r="E1634" s="23"/>
    </row>
    <row r="1635" spans="1:5" ht="20" customHeight="1">
      <c r="A1635" s="19" t="s">
        <v>3052</v>
      </c>
      <c r="B1635" s="20" t="s">
        <v>3053</v>
      </c>
      <c r="C1635" s="21" t="s">
        <v>162997</v>
      </c>
      <c r="D1635" s="21" t="s">
        <v>296</v>
      </c>
      <c r="E1635" s="23"/>
    </row>
    <row r="1636" spans="1:5" ht="20" customHeight="1">
      <c r="A1636" s="19" t="s">
        <v>173</v>
      </c>
      <c r="B1636" s="20" t="s">
        <v>177</v>
      </c>
      <c r="C1636" s="21" t="s">
        <v>162702</v>
      </c>
      <c r="D1636" s="21" t="s">
        <v>139</v>
      </c>
      <c r="E1636" s="23"/>
    </row>
    <row r="1637" spans="1:5" ht="20" customHeight="1">
      <c r="A1637" s="19" t="s">
        <v>3054</v>
      </c>
      <c r="B1637" s="20" t="s">
        <v>3055</v>
      </c>
      <c r="C1637" s="21" t="s">
        <v>163113</v>
      </c>
      <c r="D1637" s="21" t="s">
        <v>296</v>
      </c>
      <c r="E1637" s="23"/>
    </row>
    <row r="1638" spans="1:5" ht="20" customHeight="1">
      <c r="A1638" s="19" t="s">
        <v>3056</v>
      </c>
      <c r="B1638" s="20" t="s">
        <v>3057</v>
      </c>
      <c r="C1638" s="22">
        <v>21</v>
      </c>
      <c r="D1638" s="21" t="s">
        <v>345</v>
      </c>
      <c r="E1638" s="23"/>
    </row>
    <row r="1639" spans="1:5" ht="20" customHeight="1">
      <c r="A1639" s="19" t="s">
        <v>3058</v>
      </c>
      <c r="B1639" s="20" t="s">
        <v>3059</v>
      </c>
      <c r="C1639" s="21" t="s">
        <v>163114</v>
      </c>
      <c r="D1639" s="21" t="s">
        <v>345</v>
      </c>
      <c r="E1639" s="23"/>
    </row>
    <row r="1640" spans="1:5" ht="20" customHeight="1">
      <c r="A1640" s="19" t="s">
        <v>3060</v>
      </c>
      <c r="B1640" s="20" t="s">
        <v>3059</v>
      </c>
      <c r="C1640" s="21" t="s">
        <v>163114</v>
      </c>
      <c r="D1640" s="21" t="s">
        <v>345</v>
      </c>
      <c r="E1640" s="23"/>
    </row>
    <row r="1641" spans="1:5" ht="20" customHeight="1">
      <c r="A1641" s="19" t="s">
        <v>3061</v>
      </c>
      <c r="B1641" s="20" t="s">
        <v>3062</v>
      </c>
      <c r="C1641" s="21" t="s">
        <v>163115</v>
      </c>
      <c r="D1641" s="21" t="s">
        <v>345</v>
      </c>
      <c r="E1641" s="23"/>
    </row>
    <row r="1642" spans="1:5" ht="20" customHeight="1">
      <c r="A1642" s="19" t="s">
        <v>3063</v>
      </c>
      <c r="B1642" s="20" t="s">
        <v>3064</v>
      </c>
      <c r="C1642" s="22">
        <v>52</v>
      </c>
      <c r="D1642" s="21" t="s">
        <v>296</v>
      </c>
      <c r="E1642" s="23"/>
    </row>
    <row r="1643" spans="1:5" ht="20" customHeight="1">
      <c r="A1643" s="19" t="s">
        <v>3065</v>
      </c>
      <c r="B1643" s="20" t="s">
        <v>3064</v>
      </c>
      <c r="C1643" s="22">
        <v>52</v>
      </c>
      <c r="D1643" s="21" t="s">
        <v>296</v>
      </c>
      <c r="E1643" s="23"/>
    </row>
    <row r="1644" spans="1:5" ht="20" customHeight="1">
      <c r="A1644" s="19" t="s">
        <v>3066</v>
      </c>
      <c r="B1644" s="20" t="s">
        <v>3067</v>
      </c>
      <c r="C1644" s="21" t="s">
        <v>162815</v>
      </c>
      <c r="D1644" s="21" t="s">
        <v>296</v>
      </c>
      <c r="E1644" s="23"/>
    </row>
    <row r="1645" spans="1:5" ht="20" customHeight="1">
      <c r="A1645" s="19" t="s">
        <v>3068</v>
      </c>
      <c r="B1645" s="20" t="s">
        <v>3069</v>
      </c>
      <c r="C1645" s="22">
        <v>33</v>
      </c>
      <c r="D1645" s="21" t="s">
        <v>345</v>
      </c>
      <c r="E1645" s="23"/>
    </row>
    <row r="1646" spans="1:5" ht="20" customHeight="1">
      <c r="A1646" s="19" t="s">
        <v>3070</v>
      </c>
      <c r="B1646" s="20" t="s">
        <v>3071</v>
      </c>
      <c r="C1646" s="21" t="s">
        <v>163116</v>
      </c>
      <c r="D1646" s="21" t="s">
        <v>345</v>
      </c>
      <c r="E1646" s="23"/>
    </row>
    <row r="1647" spans="1:5" ht="20" customHeight="1">
      <c r="A1647" s="19" t="s">
        <v>3072</v>
      </c>
      <c r="B1647" s="20" t="s">
        <v>3073</v>
      </c>
      <c r="C1647" s="21" t="s">
        <v>162934</v>
      </c>
      <c r="D1647" s="21" t="s">
        <v>345</v>
      </c>
      <c r="E1647" s="23"/>
    </row>
    <row r="1648" spans="1:5" ht="20" customHeight="1">
      <c r="A1648" s="19" t="s">
        <v>3074</v>
      </c>
      <c r="B1648" s="20" t="s">
        <v>3075</v>
      </c>
      <c r="C1648" s="21" t="s">
        <v>162707</v>
      </c>
      <c r="D1648" s="21" t="s">
        <v>345</v>
      </c>
      <c r="E1648" s="23"/>
    </row>
    <row r="1649" spans="1:5" ht="20" customHeight="1">
      <c r="A1649" s="19" t="s">
        <v>3076</v>
      </c>
      <c r="B1649" s="20" t="s">
        <v>3075</v>
      </c>
      <c r="C1649" s="21" t="s">
        <v>162707</v>
      </c>
      <c r="D1649" s="21" t="s">
        <v>345</v>
      </c>
      <c r="E1649" s="23"/>
    </row>
    <row r="1650" spans="1:5" ht="20" customHeight="1">
      <c r="A1650" s="19" t="s">
        <v>3077</v>
      </c>
      <c r="B1650" s="20" t="s">
        <v>3078</v>
      </c>
      <c r="C1650" s="21" t="s">
        <v>162832</v>
      </c>
      <c r="D1650" s="21" t="s">
        <v>345</v>
      </c>
      <c r="E1650" s="23"/>
    </row>
    <row r="1651" spans="1:5" ht="20" customHeight="1">
      <c r="A1651" s="19" t="s">
        <v>3079</v>
      </c>
      <c r="B1651" s="20" t="s">
        <v>3080</v>
      </c>
      <c r="C1651" s="21" t="s">
        <v>162679</v>
      </c>
      <c r="D1651" s="21" t="s">
        <v>296</v>
      </c>
      <c r="E1651" s="23"/>
    </row>
    <row r="1652" spans="1:5" ht="20" customHeight="1">
      <c r="A1652" s="19" t="s">
        <v>3081</v>
      </c>
      <c r="B1652" s="20" t="s">
        <v>3080</v>
      </c>
      <c r="C1652" s="21" t="s">
        <v>162679</v>
      </c>
      <c r="D1652" s="21" t="s">
        <v>296</v>
      </c>
      <c r="E1652" s="23"/>
    </row>
    <row r="1653" spans="1:5" ht="20" customHeight="1">
      <c r="A1653" s="19" t="s">
        <v>3082</v>
      </c>
      <c r="B1653" s="20" t="s">
        <v>3083</v>
      </c>
      <c r="C1653" s="21" t="s">
        <v>14618</v>
      </c>
      <c r="D1653" s="21" t="s">
        <v>345</v>
      </c>
      <c r="E1653" s="23"/>
    </row>
    <row r="1654" spans="1:5" ht="20" customHeight="1">
      <c r="A1654" s="19" t="s">
        <v>3084</v>
      </c>
      <c r="B1654" s="20" t="s">
        <v>3083</v>
      </c>
      <c r="C1654" s="21" t="s">
        <v>14618</v>
      </c>
      <c r="D1654" s="21" t="s">
        <v>345</v>
      </c>
      <c r="E1654" s="23"/>
    </row>
    <row r="1655" spans="1:5" ht="20" customHeight="1">
      <c r="A1655" s="19" t="s">
        <v>3085</v>
      </c>
      <c r="B1655" s="20" t="s">
        <v>3086</v>
      </c>
      <c r="C1655" s="21" t="s">
        <v>163117</v>
      </c>
      <c r="D1655" s="21" t="s">
        <v>345</v>
      </c>
      <c r="E1655" s="23"/>
    </row>
    <row r="1656" spans="1:5" ht="20" customHeight="1">
      <c r="A1656" s="19" t="s">
        <v>3087</v>
      </c>
      <c r="B1656" s="20" t="s">
        <v>3088</v>
      </c>
      <c r="C1656" s="21" t="s">
        <v>14618</v>
      </c>
      <c r="D1656" s="21" t="s">
        <v>345</v>
      </c>
      <c r="E1656" s="23"/>
    </row>
    <row r="1657" spans="1:5" ht="20" customHeight="1">
      <c r="A1657" s="19" t="s">
        <v>3089</v>
      </c>
      <c r="B1657" s="20" t="s">
        <v>3090</v>
      </c>
      <c r="C1657" s="21" t="s">
        <v>163118</v>
      </c>
      <c r="D1657" s="21" t="s">
        <v>345</v>
      </c>
      <c r="E1657" s="23"/>
    </row>
    <row r="1658" spans="1:5" ht="20" customHeight="1">
      <c r="A1658" s="19" t="s">
        <v>3091</v>
      </c>
      <c r="B1658" s="20" t="s">
        <v>3090</v>
      </c>
      <c r="C1658" s="21" t="s">
        <v>163118</v>
      </c>
      <c r="D1658" s="21" t="s">
        <v>345</v>
      </c>
      <c r="E1658" s="23"/>
    </row>
    <row r="1659" spans="1:5" ht="20" customHeight="1">
      <c r="A1659" s="19" t="s">
        <v>3092</v>
      </c>
      <c r="B1659" s="20" t="s">
        <v>3090</v>
      </c>
      <c r="C1659" s="21" t="s">
        <v>163118</v>
      </c>
      <c r="D1659" s="21" t="s">
        <v>345</v>
      </c>
      <c r="E1659" s="23"/>
    </row>
    <row r="1660" spans="1:5" ht="20" customHeight="1">
      <c r="A1660" s="19" t="s">
        <v>3093</v>
      </c>
      <c r="B1660" s="20" t="s">
        <v>3094</v>
      </c>
      <c r="C1660" s="21" t="s">
        <v>164</v>
      </c>
      <c r="D1660" s="21" t="s">
        <v>345</v>
      </c>
      <c r="E1660" s="23"/>
    </row>
    <row r="1661" spans="1:5" ht="20" customHeight="1">
      <c r="A1661" s="19" t="s">
        <v>3095</v>
      </c>
      <c r="B1661" s="20" t="s">
        <v>3096</v>
      </c>
      <c r="C1661" s="21" t="s">
        <v>163119</v>
      </c>
      <c r="D1661" s="21" t="s">
        <v>345</v>
      </c>
      <c r="E1661" s="23"/>
    </row>
    <row r="1662" spans="1:5" ht="20" customHeight="1">
      <c r="A1662" s="19" t="s">
        <v>3097</v>
      </c>
      <c r="B1662" s="24">
        <v>100</v>
      </c>
      <c r="C1662" s="21" t="s">
        <v>14610</v>
      </c>
      <c r="D1662" s="21" t="s">
        <v>345</v>
      </c>
      <c r="E1662" s="23"/>
    </row>
    <row r="1663" spans="1:5" ht="20" customHeight="1">
      <c r="A1663" s="19" t="s">
        <v>3098</v>
      </c>
      <c r="B1663" s="20" t="s">
        <v>3099</v>
      </c>
      <c r="C1663" s="21" t="s">
        <v>163120</v>
      </c>
      <c r="D1663" s="21" t="s">
        <v>345</v>
      </c>
      <c r="E1663" s="23"/>
    </row>
    <row r="1664" spans="1:5" ht="20" customHeight="1">
      <c r="A1664" s="19" t="s">
        <v>3100</v>
      </c>
      <c r="B1664" s="20" t="s">
        <v>3101</v>
      </c>
      <c r="C1664" s="21" t="s">
        <v>163121</v>
      </c>
      <c r="D1664" s="21" t="s">
        <v>345</v>
      </c>
      <c r="E1664" s="23"/>
    </row>
    <row r="1665" spans="1:5" ht="20" customHeight="1">
      <c r="A1665" s="19" t="s">
        <v>3102</v>
      </c>
      <c r="B1665" s="20" t="s">
        <v>3103</v>
      </c>
      <c r="C1665" s="21" t="s">
        <v>163028</v>
      </c>
      <c r="D1665" s="21" t="s">
        <v>345</v>
      </c>
      <c r="E1665" s="23"/>
    </row>
    <row r="1666" spans="1:5" ht="20" customHeight="1">
      <c r="A1666" s="19" t="s">
        <v>3104</v>
      </c>
      <c r="B1666" s="20" t="s">
        <v>3105</v>
      </c>
      <c r="C1666" s="21" t="s">
        <v>163122</v>
      </c>
      <c r="D1666" s="21" t="s">
        <v>345</v>
      </c>
      <c r="E1666" s="23"/>
    </row>
    <row r="1667" spans="1:5" ht="20" customHeight="1">
      <c r="A1667" s="19" t="s">
        <v>3106</v>
      </c>
      <c r="B1667" s="20" t="s">
        <v>3105</v>
      </c>
      <c r="C1667" s="21" t="s">
        <v>163122</v>
      </c>
      <c r="D1667" s="21" t="s">
        <v>345</v>
      </c>
      <c r="E1667" s="23"/>
    </row>
    <row r="1668" spans="1:5" ht="20" customHeight="1">
      <c r="A1668" s="19" t="s">
        <v>3107</v>
      </c>
      <c r="B1668" s="20" t="s">
        <v>3108</v>
      </c>
      <c r="C1668" s="22">
        <v>10</v>
      </c>
      <c r="D1668" s="21" t="s">
        <v>345</v>
      </c>
      <c r="E1668" s="23"/>
    </row>
    <row r="1669" spans="1:5" ht="20" customHeight="1">
      <c r="A1669" s="19" t="s">
        <v>3109</v>
      </c>
      <c r="B1669" s="20" t="s">
        <v>3110</v>
      </c>
      <c r="C1669" s="21" t="s">
        <v>14626</v>
      </c>
      <c r="D1669" s="21" t="s">
        <v>296</v>
      </c>
      <c r="E1669" s="23"/>
    </row>
    <row r="1670" spans="1:5" ht="20" customHeight="1">
      <c r="A1670" s="19" t="s">
        <v>3111</v>
      </c>
      <c r="B1670" s="20" t="s">
        <v>3112</v>
      </c>
      <c r="C1670" s="21" t="s">
        <v>163075</v>
      </c>
      <c r="D1670" s="21" t="s">
        <v>139</v>
      </c>
      <c r="E1670" s="23"/>
    </row>
    <row r="1671" spans="1:5" ht="20" customHeight="1">
      <c r="A1671" s="19" t="s">
        <v>3113</v>
      </c>
      <c r="B1671" s="20" t="s">
        <v>3114</v>
      </c>
      <c r="C1671" s="22">
        <v>77</v>
      </c>
      <c r="D1671" s="21" t="s">
        <v>296</v>
      </c>
      <c r="E1671" s="23"/>
    </row>
    <row r="1672" spans="1:5" ht="20" customHeight="1">
      <c r="A1672" s="19" t="s">
        <v>3115</v>
      </c>
      <c r="B1672" s="20" t="s">
        <v>3116</v>
      </c>
      <c r="C1672" s="21" t="s">
        <v>163123</v>
      </c>
      <c r="D1672" s="21" t="s">
        <v>345</v>
      </c>
      <c r="E1672" s="23"/>
    </row>
    <row r="1673" spans="1:5" ht="20" customHeight="1">
      <c r="A1673" s="19" t="s">
        <v>3117</v>
      </c>
      <c r="B1673" s="20" t="s">
        <v>3118</v>
      </c>
      <c r="C1673" s="21" t="s">
        <v>163124</v>
      </c>
      <c r="D1673" s="21" t="s">
        <v>345</v>
      </c>
      <c r="E1673" s="23"/>
    </row>
    <row r="1674" spans="1:5" ht="20" customHeight="1">
      <c r="A1674" s="19" t="s">
        <v>3119</v>
      </c>
      <c r="B1674" s="20" t="s">
        <v>3120</v>
      </c>
      <c r="C1674" s="21" t="s">
        <v>163125</v>
      </c>
      <c r="D1674" s="21" t="s">
        <v>345</v>
      </c>
      <c r="E1674" s="23"/>
    </row>
    <row r="1675" spans="1:5" ht="20" customHeight="1">
      <c r="A1675" s="19" t="s">
        <v>3121</v>
      </c>
      <c r="B1675" s="20" t="s">
        <v>3122</v>
      </c>
      <c r="C1675" s="21" t="s">
        <v>163126</v>
      </c>
      <c r="D1675" s="21" t="s">
        <v>296</v>
      </c>
      <c r="E1675" s="23"/>
    </row>
    <row r="1676" spans="1:5" ht="20" customHeight="1">
      <c r="A1676" s="19" t="s">
        <v>3123</v>
      </c>
      <c r="B1676" s="20" t="s">
        <v>3122</v>
      </c>
      <c r="C1676" s="21" t="s">
        <v>163126</v>
      </c>
      <c r="D1676" s="21" t="s">
        <v>296</v>
      </c>
      <c r="E1676" s="23"/>
    </row>
    <row r="1677" spans="1:5" ht="20" customHeight="1">
      <c r="A1677" s="19" t="s">
        <v>3124</v>
      </c>
      <c r="B1677" s="20" t="s">
        <v>3122</v>
      </c>
      <c r="C1677" s="21" t="s">
        <v>163126</v>
      </c>
      <c r="D1677" s="21" t="s">
        <v>296</v>
      </c>
      <c r="E1677" s="23"/>
    </row>
    <row r="1678" spans="1:5" ht="20" customHeight="1">
      <c r="A1678" s="19" t="s">
        <v>3125</v>
      </c>
      <c r="B1678" s="20" t="s">
        <v>3126</v>
      </c>
      <c r="C1678" s="21" t="s">
        <v>162766</v>
      </c>
      <c r="D1678" s="21" t="s">
        <v>345</v>
      </c>
      <c r="E1678" s="23"/>
    </row>
    <row r="1679" spans="1:5" ht="20" customHeight="1">
      <c r="A1679" s="19" t="s">
        <v>3127</v>
      </c>
      <c r="B1679" s="20" t="s">
        <v>91</v>
      </c>
      <c r="C1679" s="21" t="s">
        <v>162743</v>
      </c>
      <c r="D1679" s="21" t="s">
        <v>296</v>
      </c>
      <c r="E1679" s="23"/>
    </row>
    <row r="1680" spans="1:5" ht="20" customHeight="1">
      <c r="A1680" s="19" t="s">
        <v>3128</v>
      </c>
      <c r="B1680" s="20" t="s">
        <v>91</v>
      </c>
      <c r="C1680" s="21" t="s">
        <v>162743</v>
      </c>
      <c r="D1680" s="21" t="s">
        <v>296</v>
      </c>
      <c r="E1680" s="23"/>
    </row>
    <row r="1681" spans="1:5" ht="20" customHeight="1">
      <c r="A1681" s="19" t="s">
        <v>3129</v>
      </c>
      <c r="B1681" s="20" t="s">
        <v>3130</v>
      </c>
      <c r="C1681" s="21" t="s">
        <v>163122</v>
      </c>
      <c r="D1681" s="21" t="s">
        <v>345</v>
      </c>
      <c r="E1681" s="23"/>
    </row>
    <row r="1682" spans="1:5" ht="20" customHeight="1">
      <c r="A1682" s="19" t="s">
        <v>3131</v>
      </c>
      <c r="B1682" s="20" t="s">
        <v>3130</v>
      </c>
      <c r="C1682" s="21" t="s">
        <v>163122</v>
      </c>
      <c r="D1682" s="21" t="s">
        <v>345</v>
      </c>
      <c r="E1682" s="23"/>
    </row>
    <row r="1683" spans="1:5" ht="20" customHeight="1">
      <c r="A1683" s="19" t="s">
        <v>3132</v>
      </c>
      <c r="B1683" s="20" t="s">
        <v>3133</v>
      </c>
      <c r="C1683" s="21" t="s">
        <v>163127</v>
      </c>
      <c r="D1683" s="21" t="s">
        <v>345</v>
      </c>
      <c r="E1683" s="23"/>
    </row>
    <row r="1684" spans="1:5" ht="20" customHeight="1">
      <c r="A1684" s="19" t="s">
        <v>3134</v>
      </c>
      <c r="B1684" s="20" t="s">
        <v>3135</v>
      </c>
      <c r="C1684" s="21" t="s">
        <v>162746</v>
      </c>
      <c r="D1684" s="21" t="s">
        <v>345</v>
      </c>
      <c r="E1684" s="23"/>
    </row>
    <row r="1685" spans="1:5" ht="20" customHeight="1">
      <c r="A1685" s="19" t="s">
        <v>3136</v>
      </c>
      <c r="B1685" s="20" t="s">
        <v>3137</v>
      </c>
      <c r="C1685" s="21" t="s">
        <v>14617</v>
      </c>
      <c r="D1685" s="21" t="s">
        <v>345</v>
      </c>
      <c r="E1685" s="23"/>
    </row>
    <row r="1686" spans="1:5" ht="20" customHeight="1">
      <c r="A1686" s="19" t="s">
        <v>3138</v>
      </c>
      <c r="B1686" s="20" t="s">
        <v>3139</v>
      </c>
      <c r="C1686" s="21" t="s">
        <v>162834</v>
      </c>
      <c r="D1686" s="21" t="s">
        <v>296</v>
      </c>
      <c r="E1686" s="23"/>
    </row>
    <row r="1687" spans="1:5" ht="20" customHeight="1">
      <c r="A1687" s="19" t="s">
        <v>3140</v>
      </c>
      <c r="B1687" s="20" t="s">
        <v>3141</v>
      </c>
      <c r="C1687" s="21" t="s">
        <v>163128</v>
      </c>
      <c r="D1687" s="21" t="s">
        <v>296</v>
      </c>
      <c r="E1687" s="23"/>
    </row>
    <row r="1688" spans="1:5" ht="20" customHeight="1">
      <c r="A1688" s="19" t="s">
        <v>3142</v>
      </c>
      <c r="B1688" s="24">
        <v>100</v>
      </c>
      <c r="C1688" s="21" t="s">
        <v>162980</v>
      </c>
      <c r="D1688" s="21" t="s">
        <v>345</v>
      </c>
      <c r="E1688" s="23"/>
    </row>
    <row r="1689" spans="1:5" ht="20" customHeight="1">
      <c r="A1689" s="19" t="s">
        <v>3143</v>
      </c>
      <c r="B1689" s="24">
        <v>100</v>
      </c>
      <c r="C1689" s="21" t="s">
        <v>163129</v>
      </c>
      <c r="D1689" s="21" t="s">
        <v>345</v>
      </c>
      <c r="E1689" s="23"/>
    </row>
    <row r="1690" spans="1:5" ht="20" customHeight="1">
      <c r="A1690" s="19" t="s">
        <v>3144</v>
      </c>
      <c r="B1690" s="20" t="s">
        <v>3145</v>
      </c>
      <c r="C1690" s="21" t="s">
        <v>163130</v>
      </c>
      <c r="D1690" s="21" t="s">
        <v>345</v>
      </c>
      <c r="E1690" s="23"/>
    </row>
    <row r="1691" spans="1:5" ht="20" customHeight="1">
      <c r="A1691" s="19" t="s">
        <v>3146</v>
      </c>
      <c r="B1691" s="20" t="s">
        <v>3145</v>
      </c>
      <c r="C1691" s="21" t="s">
        <v>163130</v>
      </c>
      <c r="D1691" s="21" t="s">
        <v>345</v>
      </c>
      <c r="E1691" s="23"/>
    </row>
    <row r="1692" spans="1:5" ht="20" customHeight="1">
      <c r="A1692" s="19" t="s">
        <v>3147</v>
      </c>
      <c r="B1692" s="24">
        <v>100</v>
      </c>
      <c r="C1692" s="21" t="s">
        <v>163131</v>
      </c>
      <c r="D1692" s="21" t="s">
        <v>345</v>
      </c>
      <c r="E1692" s="23"/>
    </row>
    <row r="1693" spans="1:5" ht="20" customHeight="1">
      <c r="A1693" s="19" t="s">
        <v>3148</v>
      </c>
      <c r="B1693" s="20" t="s">
        <v>3149</v>
      </c>
      <c r="C1693" s="21" t="s">
        <v>163132</v>
      </c>
      <c r="D1693" s="21" t="s">
        <v>345</v>
      </c>
      <c r="E1693" s="23"/>
    </row>
    <row r="1694" spans="1:5" ht="20" customHeight="1">
      <c r="A1694" s="19" t="s">
        <v>3150</v>
      </c>
      <c r="B1694" s="20" t="s">
        <v>3149</v>
      </c>
      <c r="C1694" s="21" t="s">
        <v>163132</v>
      </c>
      <c r="D1694" s="21" t="s">
        <v>345</v>
      </c>
      <c r="E1694" s="23"/>
    </row>
    <row r="1695" spans="1:5" ht="20" customHeight="1">
      <c r="A1695" s="19" t="s">
        <v>3151</v>
      </c>
      <c r="B1695" s="20" t="s">
        <v>3152</v>
      </c>
      <c r="C1695" s="21" t="s">
        <v>163133</v>
      </c>
      <c r="D1695" s="21" t="s">
        <v>345</v>
      </c>
      <c r="E1695" s="23"/>
    </row>
    <row r="1696" spans="1:5" ht="20" customHeight="1">
      <c r="A1696" s="19" t="s">
        <v>3153</v>
      </c>
      <c r="B1696" s="24">
        <v>100</v>
      </c>
      <c r="C1696" s="21" t="s">
        <v>163073</v>
      </c>
      <c r="D1696" s="21" t="s">
        <v>345</v>
      </c>
      <c r="E1696" s="23"/>
    </row>
    <row r="1697" spans="1:5" ht="20" customHeight="1">
      <c r="A1697" s="19" t="s">
        <v>3154</v>
      </c>
      <c r="B1697" s="24">
        <v>100</v>
      </c>
      <c r="C1697" s="21" t="s">
        <v>162827</v>
      </c>
      <c r="D1697" s="21" t="s">
        <v>345</v>
      </c>
      <c r="E1697" s="23"/>
    </row>
    <row r="1698" spans="1:5" ht="20" customHeight="1">
      <c r="A1698" s="19" t="s">
        <v>3155</v>
      </c>
      <c r="B1698" s="24">
        <v>100</v>
      </c>
      <c r="C1698" s="21" t="s">
        <v>162827</v>
      </c>
      <c r="D1698" s="21" t="s">
        <v>345</v>
      </c>
      <c r="E1698" s="23"/>
    </row>
    <row r="1699" spans="1:5" ht="20" customHeight="1">
      <c r="A1699" s="19" t="s">
        <v>3156</v>
      </c>
      <c r="B1699" s="24">
        <v>100</v>
      </c>
      <c r="C1699" s="21" t="s">
        <v>162827</v>
      </c>
      <c r="D1699" s="21" t="s">
        <v>345</v>
      </c>
      <c r="E1699" s="23"/>
    </row>
    <row r="1700" spans="1:5" ht="20" customHeight="1">
      <c r="A1700" s="19" t="s">
        <v>3157</v>
      </c>
      <c r="B1700" s="20" t="s">
        <v>3158</v>
      </c>
      <c r="C1700" s="21" t="s">
        <v>163134</v>
      </c>
      <c r="D1700" s="21" t="s">
        <v>345</v>
      </c>
      <c r="E1700" s="23"/>
    </row>
    <row r="1701" spans="1:5" ht="20" customHeight="1">
      <c r="A1701" s="19" t="s">
        <v>3159</v>
      </c>
      <c r="B1701" s="24">
        <v>100</v>
      </c>
      <c r="C1701" s="21" t="s">
        <v>162672</v>
      </c>
      <c r="D1701" s="21" t="s">
        <v>345</v>
      </c>
      <c r="E1701" s="23"/>
    </row>
    <row r="1702" spans="1:5" ht="20" customHeight="1">
      <c r="A1702" s="19" t="s">
        <v>3160</v>
      </c>
      <c r="B1702" s="24">
        <v>100</v>
      </c>
      <c r="C1702" s="21" t="s">
        <v>162820</v>
      </c>
      <c r="D1702" s="21" t="s">
        <v>345</v>
      </c>
      <c r="E1702" s="23"/>
    </row>
    <row r="1703" spans="1:5" ht="20" customHeight="1">
      <c r="A1703" s="19" t="s">
        <v>3161</v>
      </c>
      <c r="B1703" s="20" t="s">
        <v>3162</v>
      </c>
      <c r="C1703" s="21" t="s">
        <v>163079</v>
      </c>
      <c r="D1703" s="21" t="s">
        <v>296</v>
      </c>
      <c r="E1703" s="23"/>
    </row>
    <row r="1704" spans="1:5" ht="20" customHeight="1">
      <c r="A1704" s="19" t="s">
        <v>3163</v>
      </c>
      <c r="B1704" s="20" t="s">
        <v>3164</v>
      </c>
      <c r="C1704" s="21" t="s">
        <v>14600</v>
      </c>
      <c r="D1704" s="21" t="s">
        <v>345</v>
      </c>
      <c r="E1704" s="23"/>
    </row>
    <row r="1705" spans="1:5" ht="20" customHeight="1">
      <c r="A1705" s="19" t="s">
        <v>3165</v>
      </c>
      <c r="B1705" s="20" t="s">
        <v>3166</v>
      </c>
      <c r="C1705" s="21" t="s">
        <v>14631</v>
      </c>
      <c r="D1705" s="21" t="s">
        <v>345</v>
      </c>
      <c r="E1705" s="23"/>
    </row>
    <row r="1706" spans="1:5" ht="20" customHeight="1">
      <c r="A1706" s="19" t="s">
        <v>3167</v>
      </c>
      <c r="B1706" s="20" t="s">
        <v>3166</v>
      </c>
      <c r="C1706" s="21" t="s">
        <v>14631</v>
      </c>
      <c r="D1706" s="21" t="s">
        <v>345</v>
      </c>
      <c r="E1706" s="23"/>
    </row>
    <row r="1707" spans="1:5" ht="20" customHeight="1">
      <c r="A1707" s="19" t="s">
        <v>3168</v>
      </c>
      <c r="B1707" s="24">
        <v>100</v>
      </c>
      <c r="C1707" s="21" t="s">
        <v>163135</v>
      </c>
      <c r="D1707" s="21" t="s">
        <v>345</v>
      </c>
      <c r="E1707" s="23"/>
    </row>
    <row r="1708" spans="1:5" ht="20" customHeight="1">
      <c r="A1708" s="19" t="s">
        <v>3169</v>
      </c>
      <c r="B1708" s="24">
        <v>100</v>
      </c>
      <c r="C1708" s="21" t="s">
        <v>14600</v>
      </c>
      <c r="D1708" s="21" t="s">
        <v>345</v>
      </c>
      <c r="E1708" s="23"/>
    </row>
    <row r="1709" spans="1:5" ht="20" customHeight="1">
      <c r="A1709" s="19" t="s">
        <v>3170</v>
      </c>
      <c r="B1709" s="24">
        <v>100</v>
      </c>
      <c r="C1709" s="21" t="s">
        <v>163136</v>
      </c>
      <c r="D1709" s="21" t="s">
        <v>345</v>
      </c>
      <c r="E1709" s="23"/>
    </row>
    <row r="1710" spans="1:5" ht="20" customHeight="1">
      <c r="A1710" s="19" t="s">
        <v>3171</v>
      </c>
      <c r="B1710" s="20" t="s">
        <v>3172</v>
      </c>
      <c r="C1710" s="21" t="s">
        <v>163137</v>
      </c>
      <c r="D1710" s="21" t="s">
        <v>296</v>
      </c>
      <c r="E1710" s="23"/>
    </row>
    <row r="1711" spans="1:5" ht="20" customHeight="1">
      <c r="A1711" s="19" t="s">
        <v>3173</v>
      </c>
      <c r="B1711" s="20" t="s">
        <v>3174</v>
      </c>
      <c r="C1711" s="21" t="s">
        <v>163138</v>
      </c>
      <c r="D1711" s="21" t="s">
        <v>296</v>
      </c>
      <c r="E1711" s="23"/>
    </row>
    <row r="1712" spans="1:5" ht="20" customHeight="1">
      <c r="A1712" s="19" t="s">
        <v>3175</v>
      </c>
      <c r="B1712" s="20" t="s">
        <v>3176</v>
      </c>
      <c r="C1712" s="22">
        <v>50</v>
      </c>
      <c r="D1712" s="21" t="s">
        <v>139</v>
      </c>
      <c r="E1712" s="23"/>
    </row>
    <row r="1713" spans="1:5" ht="20" customHeight="1">
      <c r="A1713" s="19" t="s">
        <v>3177</v>
      </c>
      <c r="B1713" s="20" t="s">
        <v>3178</v>
      </c>
      <c r="C1713" s="21" t="s">
        <v>14626</v>
      </c>
      <c r="D1713" s="21" t="s">
        <v>345</v>
      </c>
      <c r="E1713" s="23"/>
    </row>
    <row r="1714" spans="1:5" ht="20" customHeight="1">
      <c r="A1714" s="19" t="s">
        <v>3179</v>
      </c>
      <c r="B1714" s="20" t="s">
        <v>3178</v>
      </c>
      <c r="C1714" s="21" t="s">
        <v>14626</v>
      </c>
      <c r="D1714" s="21" t="s">
        <v>345</v>
      </c>
      <c r="E1714" s="23"/>
    </row>
    <row r="1715" spans="1:5" ht="20" customHeight="1">
      <c r="A1715" s="19" t="s">
        <v>3180</v>
      </c>
      <c r="B1715" s="20" t="s">
        <v>3181</v>
      </c>
      <c r="C1715" s="21" t="s">
        <v>163139</v>
      </c>
      <c r="D1715" s="21" t="s">
        <v>296</v>
      </c>
      <c r="E1715" s="23"/>
    </row>
    <row r="1716" spans="1:5" ht="20" customHeight="1">
      <c r="A1716" s="19" t="s">
        <v>3182</v>
      </c>
      <c r="B1716" s="20" t="s">
        <v>3183</v>
      </c>
      <c r="C1716" s="21" t="s">
        <v>163140</v>
      </c>
      <c r="D1716" s="21" t="s">
        <v>345</v>
      </c>
      <c r="E1716" s="23"/>
    </row>
    <row r="1717" spans="1:5" ht="20" customHeight="1">
      <c r="A1717" s="19" t="s">
        <v>3184</v>
      </c>
      <c r="B1717" s="20" t="s">
        <v>3185</v>
      </c>
      <c r="C1717" s="21" t="s">
        <v>163008</v>
      </c>
      <c r="D1717" s="21" t="s">
        <v>345</v>
      </c>
      <c r="E1717" s="23"/>
    </row>
    <row r="1718" spans="1:5" ht="20" customHeight="1">
      <c r="A1718" s="19" t="s">
        <v>3186</v>
      </c>
      <c r="B1718" s="20" t="s">
        <v>3187</v>
      </c>
      <c r="C1718" s="21" t="s">
        <v>162664</v>
      </c>
      <c r="D1718" s="21" t="s">
        <v>296</v>
      </c>
      <c r="E1718" s="23"/>
    </row>
    <row r="1719" spans="1:5" ht="20" customHeight="1">
      <c r="A1719" s="19" t="s">
        <v>3188</v>
      </c>
      <c r="B1719" s="24">
        <v>100</v>
      </c>
      <c r="C1719" s="21" t="s">
        <v>163073</v>
      </c>
      <c r="D1719" s="21" t="s">
        <v>345</v>
      </c>
      <c r="E1719" s="23"/>
    </row>
    <row r="1720" spans="1:5" ht="20" customHeight="1">
      <c r="A1720" s="19" t="s">
        <v>3189</v>
      </c>
      <c r="B1720" s="20" t="s">
        <v>3190</v>
      </c>
      <c r="C1720" s="21" t="s">
        <v>163141</v>
      </c>
      <c r="D1720" s="21" t="s">
        <v>345</v>
      </c>
      <c r="E1720" s="23"/>
    </row>
    <row r="1721" spans="1:5" ht="20" customHeight="1">
      <c r="A1721" s="19" t="s">
        <v>3191</v>
      </c>
      <c r="B1721" s="20" t="s">
        <v>3190</v>
      </c>
      <c r="C1721" s="21" t="s">
        <v>163141</v>
      </c>
      <c r="D1721" s="21" t="s">
        <v>345</v>
      </c>
      <c r="E1721" s="23"/>
    </row>
    <row r="1722" spans="1:5" ht="20" customHeight="1">
      <c r="A1722" s="19" t="s">
        <v>3192</v>
      </c>
      <c r="B1722" s="20" t="s">
        <v>3193</v>
      </c>
      <c r="C1722" s="21" t="s">
        <v>163030</v>
      </c>
      <c r="D1722" s="21" t="s">
        <v>345</v>
      </c>
      <c r="E1722" s="23"/>
    </row>
    <row r="1723" spans="1:5" ht="20" customHeight="1">
      <c r="A1723" s="19" t="s">
        <v>3194</v>
      </c>
      <c r="B1723" s="24">
        <v>100</v>
      </c>
      <c r="C1723" s="21" t="s">
        <v>162718</v>
      </c>
      <c r="D1723" s="21" t="s">
        <v>345</v>
      </c>
      <c r="E1723" s="23"/>
    </row>
    <row r="1724" spans="1:5" ht="20" customHeight="1">
      <c r="A1724" s="19" t="s">
        <v>3195</v>
      </c>
      <c r="B1724" s="24">
        <v>100</v>
      </c>
      <c r="C1724" s="21" t="s">
        <v>141</v>
      </c>
      <c r="D1724" s="21" t="s">
        <v>345</v>
      </c>
      <c r="E1724" s="23"/>
    </row>
    <row r="1725" spans="1:5" ht="20" customHeight="1">
      <c r="A1725" s="19" t="s">
        <v>3196</v>
      </c>
      <c r="B1725" s="24">
        <v>100</v>
      </c>
      <c r="C1725" s="21" t="s">
        <v>162872</v>
      </c>
      <c r="D1725" s="21" t="s">
        <v>345</v>
      </c>
      <c r="E1725" s="23"/>
    </row>
    <row r="1726" spans="1:5" ht="20" customHeight="1">
      <c r="A1726" s="19" t="s">
        <v>3197</v>
      </c>
      <c r="B1726" s="20" t="s">
        <v>3198</v>
      </c>
      <c r="C1726" s="21" t="s">
        <v>162732</v>
      </c>
      <c r="D1726" s="21" t="s">
        <v>345</v>
      </c>
      <c r="E1726" s="23"/>
    </row>
    <row r="1727" spans="1:5" ht="20" customHeight="1">
      <c r="A1727" s="19" t="s">
        <v>3199</v>
      </c>
      <c r="B1727" s="20" t="s">
        <v>3200</v>
      </c>
      <c r="C1727" s="21" t="s">
        <v>163142</v>
      </c>
      <c r="D1727" s="21" t="s">
        <v>296</v>
      </c>
      <c r="E1727" s="23"/>
    </row>
    <row r="1728" spans="1:5" ht="20" customHeight="1">
      <c r="A1728" s="19" t="s">
        <v>3201</v>
      </c>
      <c r="B1728" s="24">
        <v>100</v>
      </c>
      <c r="C1728" s="21" t="s">
        <v>162680</v>
      </c>
      <c r="D1728" s="21" t="s">
        <v>345</v>
      </c>
      <c r="E1728" s="23"/>
    </row>
    <row r="1729" spans="1:5" ht="20" customHeight="1">
      <c r="A1729" s="19" t="s">
        <v>3202</v>
      </c>
      <c r="B1729" s="24">
        <v>100</v>
      </c>
      <c r="C1729" s="21" t="s">
        <v>162680</v>
      </c>
      <c r="D1729" s="21" t="s">
        <v>345</v>
      </c>
      <c r="E1729" s="23"/>
    </row>
    <row r="1730" spans="1:5" ht="20" customHeight="1">
      <c r="A1730" s="19" t="s">
        <v>3203</v>
      </c>
      <c r="B1730" s="24">
        <v>100</v>
      </c>
      <c r="C1730" s="21" t="s">
        <v>14625</v>
      </c>
      <c r="D1730" s="21" t="s">
        <v>345</v>
      </c>
      <c r="E1730" s="23"/>
    </row>
    <row r="1731" spans="1:5" ht="20" customHeight="1">
      <c r="A1731" s="19" t="s">
        <v>3204</v>
      </c>
      <c r="B1731" s="24">
        <v>100</v>
      </c>
      <c r="C1731" s="21" t="s">
        <v>162863</v>
      </c>
      <c r="D1731" s="21" t="s">
        <v>345</v>
      </c>
      <c r="E1731" s="23"/>
    </row>
    <row r="1732" spans="1:5" ht="20" customHeight="1">
      <c r="A1732" s="19" t="s">
        <v>3205</v>
      </c>
      <c r="B1732" s="24">
        <v>100</v>
      </c>
      <c r="C1732" s="21" t="s">
        <v>162863</v>
      </c>
      <c r="D1732" s="21" t="s">
        <v>345</v>
      </c>
      <c r="E1732" s="23"/>
    </row>
    <row r="1733" spans="1:5" ht="20" customHeight="1">
      <c r="A1733" s="19" t="s">
        <v>3206</v>
      </c>
      <c r="B1733" s="24">
        <v>100</v>
      </c>
      <c r="C1733" s="21" t="s">
        <v>162863</v>
      </c>
      <c r="D1733" s="21" t="s">
        <v>345</v>
      </c>
      <c r="E1733" s="23"/>
    </row>
    <row r="1734" spans="1:5" ht="20" customHeight="1">
      <c r="A1734" s="19" t="s">
        <v>3207</v>
      </c>
      <c r="B1734" s="24">
        <v>100</v>
      </c>
      <c r="C1734" s="21" t="s">
        <v>162684</v>
      </c>
      <c r="D1734" s="21" t="s">
        <v>345</v>
      </c>
      <c r="E1734" s="23"/>
    </row>
    <row r="1735" spans="1:5" ht="20" customHeight="1">
      <c r="A1735" s="19" t="s">
        <v>3208</v>
      </c>
      <c r="B1735" s="20" t="s">
        <v>3209</v>
      </c>
      <c r="C1735" s="21" t="s">
        <v>162671</v>
      </c>
      <c r="D1735" s="21" t="s">
        <v>296</v>
      </c>
      <c r="E1735" s="23"/>
    </row>
    <row r="1736" spans="1:5" ht="20" customHeight="1">
      <c r="A1736" s="19" t="s">
        <v>3210</v>
      </c>
      <c r="B1736" s="24">
        <v>100</v>
      </c>
      <c r="C1736" s="21" t="s">
        <v>162917</v>
      </c>
      <c r="D1736" s="21" t="s">
        <v>345</v>
      </c>
      <c r="E1736" s="23"/>
    </row>
    <row r="1737" spans="1:5" ht="20" customHeight="1">
      <c r="A1737" s="19" t="s">
        <v>3211</v>
      </c>
      <c r="B1737" s="24">
        <v>100</v>
      </c>
      <c r="C1737" s="21" t="s">
        <v>162752</v>
      </c>
      <c r="D1737" s="21" t="s">
        <v>345</v>
      </c>
      <c r="E1737" s="23"/>
    </row>
    <row r="1738" spans="1:5" ht="20" customHeight="1">
      <c r="A1738" s="19" t="s">
        <v>3212</v>
      </c>
      <c r="B1738" s="24">
        <v>100</v>
      </c>
      <c r="C1738" s="21" t="s">
        <v>162752</v>
      </c>
      <c r="D1738" s="21" t="s">
        <v>345</v>
      </c>
      <c r="E1738" s="23"/>
    </row>
    <row r="1739" spans="1:5" ht="20" customHeight="1">
      <c r="A1739" s="19" t="s">
        <v>3213</v>
      </c>
      <c r="B1739" s="24">
        <v>100</v>
      </c>
      <c r="C1739" s="21" t="s">
        <v>162752</v>
      </c>
      <c r="D1739" s="21" t="s">
        <v>345</v>
      </c>
      <c r="E1739" s="23"/>
    </row>
    <row r="1740" spans="1:5" ht="20" customHeight="1">
      <c r="A1740" s="19" t="s">
        <v>3214</v>
      </c>
      <c r="B1740" s="24">
        <v>100</v>
      </c>
      <c r="C1740" s="21" t="s">
        <v>162752</v>
      </c>
      <c r="D1740" s="21" t="s">
        <v>345</v>
      </c>
      <c r="E1740" s="23"/>
    </row>
    <row r="1741" spans="1:5" ht="20" customHeight="1">
      <c r="A1741" s="19" t="s">
        <v>3215</v>
      </c>
      <c r="B1741" s="20" t="s">
        <v>3216</v>
      </c>
      <c r="C1741" s="21" t="s">
        <v>163070</v>
      </c>
      <c r="D1741" s="21" t="s">
        <v>296</v>
      </c>
      <c r="E1741" s="23"/>
    </row>
    <row r="1742" spans="1:5" ht="20" customHeight="1">
      <c r="A1742" s="19" t="s">
        <v>3217</v>
      </c>
      <c r="B1742" s="20" t="s">
        <v>3218</v>
      </c>
      <c r="C1742" s="21" t="s">
        <v>101563</v>
      </c>
      <c r="D1742" s="21" t="s">
        <v>345</v>
      </c>
      <c r="E1742" s="23"/>
    </row>
    <row r="1743" spans="1:5" ht="20" customHeight="1">
      <c r="A1743" s="19" t="s">
        <v>3219</v>
      </c>
      <c r="B1743" s="20" t="s">
        <v>3220</v>
      </c>
      <c r="C1743" s="21" t="s">
        <v>101628</v>
      </c>
      <c r="D1743" s="21" t="s">
        <v>345</v>
      </c>
      <c r="E1743" s="23"/>
    </row>
    <row r="1744" spans="1:5" ht="20" customHeight="1">
      <c r="A1744" s="19" t="s">
        <v>3221</v>
      </c>
      <c r="B1744" s="24">
        <v>100</v>
      </c>
      <c r="C1744" s="21" t="s">
        <v>14619</v>
      </c>
      <c r="D1744" s="21" t="s">
        <v>345</v>
      </c>
      <c r="E1744" s="23"/>
    </row>
    <row r="1745" spans="1:5" ht="20" customHeight="1">
      <c r="A1745" s="19" t="s">
        <v>3222</v>
      </c>
      <c r="B1745" s="24">
        <v>100</v>
      </c>
      <c r="C1745" s="21" t="s">
        <v>14630</v>
      </c>
      <c r="D1745" s="21" t="s">
        <v>345</v>
      </c>
      <c r="E1745" s="23"/>
    </row>
    <row r="1746" spans="1:5" ht="20" customHeight="1">
      <c r="A1746" s="19" t="s">
        <v>3223</v>
      </c>
      <c r="B1746" s="20" t="s">
        <v>3224</v>
      </c>
      <c r="C1746" s="21" t="s">
        <v>162895</v>
      </c>
      <c r="D1746" s="21" t="s">
        <v>345</v>
      </c>
      <c r="E1746" s="23"/>
    </row>
    <row r="1747" spans="1:5" ht="20" customHeight="1">
      <c r="A1747" s="19" t="s">
        <v>3225</v>
      </c>
      <c r="B1747" s="20" t="s">
        <v>3226</v>
      </c>
      <c r="C1747" s="21" t="s">
        <v>163143</v>
      </c>
      <c r="D1747" s="21" t="s">
        <v>296</v>
      </c>
      <c r="E1747" s="23"/>
    </row>
    <row r="1748" spans="1:5" ht="20" customHeight="1">
      <c r="A1748" s="19" t="s">
        <v>3227</v>
      </c>
      <c r="B1748" s="24">
        <v>100</v>
      </c>
      <c r="C1748" s="21" t="s">
        <v>162747</v>
      </c>
      <c r="D1748" s="21" t="s">
        <v>345</v>
      </c>
      <c r="E1748" s="23"/>
    </row>
    <row r="1749" spans="1:5" ht="20" customHeight="1">
      <c r="A1749" s="19" t="s">
        <v>3228</v>
      </c>
      <c r="B1749" s="24">
        <v>100</v>
      </c>
      <c r="C1749" s="21" t="s">
        <v>162747</v>
      </c>
      <c r="D1749" s="21" t="s">
        <v>345</v>
      </c>
      <c r="E1749" s="23"/>
    </row>
    <row r="1750" spans="1:5" ht="20" customHeight="1">
      <c r="A1750" s="19" t="s">
        <v>3229</v>
      </c>
      <c r="B1750" s="24">
        <v>100</v>
      </c>
      <c r="C1750" s="21" t="s">
        <v>163144</v>
      </c>
      <c r="D1750" s="21" t="s">
        <v>345</v>
      </c>
      <c r="E1750" s="23"/>
    </row>
    <row r="1751" spans="1:5" ht="20" customHeight="1">
      <c r="A1751" s="19" t="s">
        <v>3230</v>
      </c>
      <c r="B1751" s="20" t="s">
        <v>3231</v>
      </c>
      <c r="C1751" s="21" t="s">
        <v>163126</v>
      </c>
      <c r="D1751" s="21" t="s">
        <v>139</v>
      </c>
      <c r="E1751" s="23"/>
    </row>
    <row r="1752" spans="1:5" ht="20" customHeight="1">
      <c r="A1752" s="19" t="s">
        <v>3232</v>
      </c>
      <c r="B1752" s="20" t="s">
        <v>3233</v>
      </c>
      <c r="C1752" s="21" t="s">
        <v>162812</v>
      </c>
      <c r="D1752" s="21" t="s">
        <v>296</v>
      </c>
      <c r="E1752" s="23"/>
    </row>
    <row r="1753" spans="1:5" ht="20" customHeight="1">
      <c r="A1753" s="19" t="s">
        <v>3234</v>
      </c>
      <c r="B1753" s="24">
        <v>100</v>
      </c>
      <c r="C1753" s="21" t="s">
        <v>162677</v>
      </c>
      <c r="D1753" s="21" t="s">
        <v>345</v>
      </c>
      <c r="E1753" s="23"/>
    </row>
    <row r="1754" spans="1:5" ht="20" customHeight="1">
      <c r="A1754" s="19" t="s">
        <v>3235</v>
      </c>
      <c r="B1754" s="24">
        <v>100</v>
      </c>
      <c r="C1754" s="21" t="s">
        <v>163145</v>
      </c>
      <c r="D1754" s="21" t="s">
        <v>345</v>
      </c>
      <c r="E1754" s="23"/>
    </row>
    <row r="1755" spans="1:5" ht="20" customHeight="1">
      <c r="A1755" s="19" t="s">
        <v>3236</v>
      </c>
      <c r="B1755" s="24">
        <v>100</v>
      </c>
      <c r="C1755" s="21" t="s">
        <v>163103</v>
      </c>
      <c r="D1755" s="21" t="s">
        <v>345</v>
      </c>
      <c r="E1755" s="23"/>
    </row>
    <row r="1756" spans="1:5" ht="20" customHeight="1">
      <c r="A1756" s="19" t="s">
        <v>3237</v>
      </c>
      <c r="B1756" s="20" t="s">
        <v>3238</v>
      </c>
      <c r="C1756" s="21" t="s">
        <v>208</v>
      </c>
      <c r="D1756" s="21" t="s">
        <v>296</v>
      </c>
      <c r="E1756" s="23"/>
    </row>
    <row r="1757" spans="1:5" ht="20" customHeight="1">
      <c r="A1757" s="19" t="s">
        <v>3239</v>
      </c>
      <c r="B1757" s="20" t="s">
        <v>3240</v>
      </c>
      <c r="C1757" s="21" t="s">
        <v>163009</v>
      </c>
      <c r="D1757" s="21" t="s">
        <v>345</v>
      </c>
      <c r="E1757" s="23"/>
    </row>
    <row r="1758" spans="1:5" ht="20" customHeight="1">
      <c r="A1758" s="19" t="s">
        <v>3241</v>
      </c>
      <c r="B1758" s="20" t="s">
        <v>3242</v>
      </c>
      <c r="C1758" s="21" t="s">
        <v>163146</v>
      </c>
      <c r="D1758" s="21" t="s">
        <v>345</v>
      </c>
      <c r="E1758" s="23"/>
    </row>
    <row r="1759" spans="1:5" ht="20" customHeight="1">
      <c r="A1759" s="19" t="s">
        <v>3243</v>
      </c>
      <c r="B1759" s="20" t="s">
        <v>3244</v>
      </c>
      <c r="C1759" s="21" t="s">
        <v>162945</v>
      </c>
      <c r="D1759" s="21" t="s">
        <v>345</v>
      </c>
      <c r="E1759" s="23"/>
    </row>
    <row r="1760" spans="1:5" ht="20" customHeight="1">
      <c r="A1760" s="19" t="s">
        <v>3245</v>
      </c>
      <c r="B1760" s="20" t="s">
        <v>3246</v>
      </c>
      <c r="C1760" s="21" t="s">
        <v>163147</v>
      </c>
      <c r="D1760" s="21" t="s">
        <v>345</v>
      </c>
      <c r="E1760" s="23"/>
    </row>
    <row r="1761" spans="1:5" ht="20" customHeight="1">
      <c r="A1761" s="19" t="s">
        <v>3247</v>
      </c>
      <c r="B1761" s="20" t="s">
        <v>3248</v>
      </c>
      <c r="C1761" s="21" t="s">
        <v>163148</v>
      </c>
      <c r="D1761" s="21" t="s">
        <v>345</v>
      </c>
      <c r="E1761" s="23"/>
    </row>
    <row r="1762" spans="1:5" ht="20" customHeight="1">
      <c r="A1762" s="19" t="s">
        <v>3249</v>
      </c>
      <c r="B1762" s="20" t="s">
        <v>3248</v>
      </c>
      <c r="C1762" s="21" t="s">
        <v>163148</v>
      </c>
      <c r="D1762" s="21" t="s">
        <v>345</v>
      </c>
      <c r="E1762" s="23"/>
    </row>
    <row r="1763" spans="1:5" ht="20" customHeight="1">
      <c r="A1763" s="19" t="s">
        <v>3250</v>
      </c>
      <c r="B1763" s="20" t="s">
        <v>3251</v>
      </c>
      <c r="C1763" s="21" t="s">
        <v>162888</v>
      </c>
      <c r="D1763" s="21" t="s">
        <v>296</v>
      </c>
      <c r="E1763" s="23"/>
    </row>
    <row r="1764" spans="1:5" ht="20" customHeight="1">
      <c r="A1764" s="19" t="s">
        <v>3252</v>
      </c>
      <c r="B1764" s="20" t="s">
        <v>3253</v>
      </c>
      <c r="C1764" s="21" t="s">
        <v>162991</v>
      </c>
      <c r="D1764" s="21" t="s">
        <v>345</v>
      </c>
      <c r="E1764" s="23"/>
    </row>
    <row r="1765" spans="1:5" ht="20" customHeight="1">
      <c r="A1765" s="19" t="s">
        <v>3254</v>
      </c>
      <c r="B1765" s="20" t="s">
        <v>3255</v>
      </c>
      <c r="C1765" s="21" t="s">
        <v>162728</v>
      </c>
      <c r="D1765" s="21" t="s">
        <v>296</v>
      </c>
      <c r="E1765" s="23"/>
    </row>
    <row r="1766" spans="1:5" ht="20" customHeight="1">
      <c r="A1766" s="19" t="s">
        <v>3256</v>
      </c>
      <c r="B1766" s="20" t="s">
        <v>3255</v>
      </c>
      <c r="C1766" s="21" t="s">
        <v>162728</v>
      </c>
      <c r="D1766" s="21" t="s">
        <v>296</v>
      </c>
      <c r="E1766" s="23"/>
    </row>
    <row r="1767" spans="1:5" ht="20" customHeight="1">
      <c r="A1767" s="19" t="s">
        <v>3257</v>
      </c>
      <c r="B1767" s="20" t="s">
        <v>3255</v>
      </c>
      <c r="C1767" s="21" t="s">
        <v>162728</v>
      </c>
      <c r="D1767" s="21" t="s">
        <v>296</v>
      </c>
      <c r="E1767" s="23"/>
    </row>
    <row r="1768" spans="1:5" ht="20" customHeight="1">
      <c r="A1768" s="19" t="s">
        <v>3258</v>
      </c>
      <c r="B1768" s="20" t="s">
        <v>3259</v>
      </c>
      <c r="C1768" s="21" t="s">
        <v>163149</v>
      </c>
      <c r="D1768" s="21" t="s">
        <v>345</v>
      </c>
      <c r="E1768" s="23"/>
    </row>
    <row r="1769" spans="1:5" ht="20" customHeight="1">
      <c r="A1769" s="19" t="s">
        <v>3260</v>
      </c>
      <c r="B1769" s="20" t="s">
        <v>3259</v>
      </c>
      <c r="C1769" s="21" t="s">
        <v>163149</v>
      </c>
      <c r="D1769" s="21" t="s">
        <v>345</v>
      </c>
      <c r="E1769" s="23"/>
    </row>
    <row r="1770" spans="1:5" ht="20" customHeight="1">
      <c r="A1770" s="19" t="s">
        <v>3261</v>
      </c>
      <c r="B1770" s="20" t="s">
        <v>3262</v>
      </c>
      <c r="C1770" s="21" t="s">
        <v>163150</v>
      </c>
      <c r="D1770" s="21" t="s">
        <v>345</v>
      </c>
      <c r="E1770" s="23"/>
    </row>
    <row r="1771" spans="1:5" ht="20" customHeight="1">
      <c r="A1771" s="19" t="s">
        <v>3263</v>
      </c>
      <c r="B1771" s="20" t="s">
        <v>3264</v>
      </c>
      <c r="C1771" s="21" t="s">
        <v>163151</v>
      </c>
      <c r="D1771" s="21" t="s">
        <v>345</v>
      </c>
      <c r="E1771" s="23"/>
    </row>
    <row r="1772" spans="1:5" ht="20" customHeight="1">
      <c r="A1772" s="19" t="s">
        <v>3265</v>
      </c>
      <c r="B1772" s="20" t="s">
        <v>3266</v>
      </c>
      <c r="C1772" s="21" t="s">
        <v>162943</v>
      </c>
      <c r="D1772" s="21" t="s">
        <v>345</v>
      </c>
      <c r="E1772" s="23"/>
    </row>
    <row r="1773" spans="1:5" ht="20" customHeight="1">
      <c r="A1773" s="19" t="s">
        <v>3267</v>
      </c>
      <c r="B1773" s="20" t="s">
        <v>3268</v>
      </c>
      <c r="C1773" s="21" t="s">
        <v>162757</v>
      </c>
      <c r="D1773" s="21" t="s">
        <v>296</v>
      </c>
      <c r="E1773" s="23"/>
    </row>
    <row r="1774" spans="1:5" ht="20" customHeight="1">
      <c r="A1774" s="19" t="s">
        <v>3269</v>
      </c>
      <c r="B1774" s="20" t="s">
        <v>3270</v>
      </c>
      <c r="C1774" s="21" t="s">
        <v>163152</v>
      </c>
      <c r="D1774" s="21" t="s">
        <v>345</v>
      </c>
      <c r="E1774" s="23"/>
    </row>
    <row r="1775" spans="1:5" ht="20" customHeight="1">
      <c r="A1775" s="19" t="s">
        <v>3271</v>
      </c>
      <c r="B1775" s="20" t="s">
        <v>3272</v>
      </c>
      <c r="C1775" s="21" t="s">
        <v>162867</v>
      </c>
      <c r="D1775" s="21" t="s">
        <v>345</v>
      </c>
      <c r="E1775" s="23"/>
    </row>
    <row r="1776" spans="1:5" ht="20" customHeight="1">
      <c r="A1776" s="19" t="s">
        <v>3273</v>
      </c>
      <c r="B1776" s="20" t="s">
        <v>3272</v>
      </c>
      <c r="C1776" s="21" t="s">
        <v>162867</v>
      </c>
      <c r="D1776" s="21" t="s">
        <v>345</v>
      </c>
      <c r="E1776" s="23"/>
    </row>
    <row r="1777" spans="1:5" ht="20" customHeight="1">
      <c r="A1777" s="19" t="s">
        <v>3274</v>
      </c>
      <c r="B1777" s="20" t="s">
        <v>3272</v>
      </c>
      <c r="C1777" s="21" t="s">
        <v>162867</v>
      </c>
      <c r="D1777" s="21" t="s">
        <v>345</v>
      </c>
      <c r="E1777" s="23"/>
    </row>
    <row r="1778" spans="1:5" ht="20" customHeight="1">
      <c r="A1778" s="19" t="s">
        <v>3275</v>
      </c>
      <c r="B1778" s="20" t="s">
        <v>3276</v>
      </c>
      <c r="C1778" s="21" t="s">
        <v>163153</v>
      </c>
      <c r="D1778" s="21" t="s">
        <v>345</v>
      </c>
      <c r="E1778" s="23"/>
    </row>
    <row r="1779" spans="1:5" ht="20" customHeight="1">
      <c r="A1779" s="19" t="s">
        <v>3277</v>
      </c>
      <c r="B1779" s="20" t="s">
        <v>3278</v>
      </c>
      <c r="C1779" s="22">
        <v>7</v>
      </c>
      <c r="D1779" s="21" t="s">
        <v>345</v>
      </c>
      <c r="E1779" s="23"/>
    </row>
    <row r="1780" spans="1:5" ht="20" customHeight="1">
      <c r="A1780" s="19" t="s">
        <v>3279</v>
      </c>
      <c r="B1780" s="20" t="s">
        <v>3280</v>
      </c>
      <c r="C1780" s="21" t="s">
        <v>163154</v>
      </c>
      <c r="D1780" s="21" t="s">
        <v>345</v>
      </c>
      <c r="E1780" s="23"/>
    </row>
    <row r="1781" spans="1:5" ht="20" customHeight="1">
      <c r="A1781" s="19" t="s">
        <v>3281</v>
      </c>
      <c r="B1781" s="20" t="s">
        <v>3282</v>
      </c>
      <c r="C1781" s="21" t="s">
        <v>163155</v>
      </c>
      <c r="D1781" s="21" t="s">
        <v>345</v>
      </c>
      <c r="E1781" s="23"/>
    </row>
    <row r="1782" spans="1:5" ht="20" customHeight="1">
      <c r="A1782" s="19" t="s">
        <v>3283</v>
      </c>
      <c r="B1782" s="20" t="s">
        <v>3284</v>
      </c>
      <c r="C1782" s="21" t="s">
        <v>163156</v>
      </c>
      <c r="D1782" s="21" t="s">
        <v>345</v>
      </c>
      <c r="E1782" s="23"/>
    </row>
    <row r="1783" spans="1:5" ht="20" customHeight="1">
      <c r="A1783" s="19" t="s">
        <v>3285</v>
      </c>
      <c r="B1783" s="20" t="s">
        <v>3284</v>
      </c>
      <c r="C1783" s="21" t="s">
        <v>163156</v>
      </c>
      <c r="D1783" s="21" t="s">
        <v>345</v>
      </c>
      <c r="E1783" s="23"/>
    </row>
    <row r="1784" spans="1:5" ht="20" customHeight="1">
      <c r="A1784" s="19" t="s">
        <v>3286</v>
      </c>
      <c r="B1784" s="20" t="s">
        <v>3287</v>
      </c>
      <c r="C1784" s="22">
        <v>5</v>
      </c>
      <c r="D1784" s="21" t="s">
        <v>345</v>
      </c>
      <c r="E1784" s="23"/>
    </row>
    <row r="1785" spans="1:5" ht="20" customHeight="1">
      <c r="A1785" s="19" t="s">
        <v>3288</v>
      </c>
      <c r="B1785" s="20" t="s">
        <v>3289</v>
      </c>
      <c r="C1785" s="21" t="s">
        <v>163130</v>
      </c>
      <c r="D1785" s="21" t="s">
        <v>345</v>
      </c>
      <c r="E1785" s="23"/>
    </row>
    <row r="1786" spans="1:5" ht="20" customHeight="1">
      <c r="A1786" s="19" t="s">
        <v>3290</v>
      </c>
      <c r="B1786" s="20" t="s">
        <v>3291</v>
      </c>
      <c r="C1786" s="21" t="s">
        <v>163157</v>
      </c>
      <c r="D1786" s="21" t="s">
        <v>345</v>
      </c>
      <c r="E1786" s="23"/>
    </row>
    <row r="1787" spans="1:5" ht="20" customHeight="1">
      <c r="A1787" s="19" t="s">
        <v>3292</v>
      </c>
      <c r="B1787" s="20" t="s">
        <v>3293</v>
      </c>
      <c r="C1787" s="21" t="s">
        <v>162895</v>
      </c>
      <c r="D1787" s="21" t="s">
        <v>139</v>
      </c>
      <c r="E1787" s="23"/>
    </row>
    <row r="1788" spans="1:5" ht="20" customHeight="1">
      <c r="A1788" s="19" t="s">
        <v>3294</v>
      </c>
      <c r="B1788" s="20" t="s">
        <v>3295</v>
      </c>
      <c r="C1788" s="22">
        <v>15</v>
      </c>
      <c r="D1788" s="21" t="s">
        <v>345</v>
      </c>
      <c r="E1788" s="23"/>
    </row>
    <row r="1789" spans="1:5" ht="20" customHeight="1">
      <c r="A1789" s="19" t="s">
        <v>3296</v>
      </c>
      <c r="B1789" s="20" t="s">
        <v>3297</v>
      </c>
      <c r="C1789" s="22">
        <v>7</v>
      </c>
      <c r="D1789" s="21" t="s">
        <v>345</v>
      </c>
      <c r="E1789" s="23"/>
    </row>
    <row r="1790" spans="1:5" ht="20" customHeight="1">
      <c r="A1790" s="19" t="s">
        <v>3298</v>
      </c>
      <c r="B1790" s="20" t="s">
        <v>3297</v>
      </c>
      <c r="C1790" s="22">
        <v>7</v>
      </c>
      <c r="D1790" s="21" t="s">
        <v>345</v>
      </c>
      <c r="E1790" s="23"/>
    </row>
    <row r="1791" spans="1:5" ht="20" customHeight="1">
      <c r="A1791" s="19" t="s">
        <v>3299</v>
      </c>
      <c r="B1791" s="20" t="s">
        <v>3300</v>
      </c>
      <c r="C1791" s="21" t="s">
        <v>163144</v>
      </c>
      <c r="D1791" s="21" t="s">
        <v>296</v>
      </c>
      <c r="E1791" s="23"/>
    </row>
    <row r="1792" spans="1:5" ht="20" customHeight="1">
      <c r="A1792" s="19" t="s">
        <v>3301</v>
      </c>
      <c r="B1792" s="20" t="s">
        <v>3302</v>
      </c>
      <c r="C1792" s="21" t="s">
        <v>163158</v>
      </c>
      <c r="D1792" s="21" t="s">
        <v>345</v>
      </c>
      <c r="E1792" s="23"/>
    </row>
    <row r="1793" spans="1:5" ht="20" customHeight="1">
      <c r="A1793" s="19" t="s">
        <v>3303</v>
      </c>
      <c r="B1793" s="20" t="s">
        <v>3304</v>
      </c>
      <c r="C1793" s="22">
        <v>58</v>
      </c>
      <c r="D1793" s="21" t="s">
        <v>296</v>
      </c>
      <c r="E1793" s="23"/>
    </row>
    <row r="1794" spans="1:5" ht="20" customHeight="1">
      <c r="A1794" s="19" t="s">
        <v>3305</v>
      </c>
      <c r="B1794" s="20" t="s">
        <v>3306</v>
      </c>
      <c r="C1794" s="22">
        <v>15</v>
      </c>
      <c r="D1794" s="21" t="s">
        <v>345</v>
      </c>
      <c r="E1794" s="23"/>
    </row>
    <row r="1795" spans="1:5" ht="20" customHeight="1">
      <c r="A1795" s="19" t="s">
        <v>3307</v>
      </c>
      <c r="B1795" s="20" t="s">
        <v>3306</v>
      </c>
      <c r="C1795" s="22">
        <v>15</v>
      </c>
      <c r="D1795" s="21" t="s">
        <v>345</v>
      </c>
      <c r="E1795" s="23"/>
    </row>
    <row r="1796" spans="1:5" ht="20" customHeight="1">
      <c r="A1796" s="19" t="s">
        <v>3308</v>
      </c>
      <c r="B1796" s="20" t="s">
        <v>3309</v>
      </c>
      <c r="C1796" s="21" t="s">
        <v>162978</v>
      </c>
      <c r="D1796" s="21" t="s">
        <v>345</v>
      </c>
      <c r="E1796" s="23"/>
    </row>
    <row r="1797" spans="1:5" ht="20" customHeight="1">
      <c r="A1797" s="19" t="s">
        <v>3310</v>
      </c>
      <c r="B1797" s="20" t="s">
        <v>3309</v>
      </c>
      <c r="C1797" s="21" t="s">
        <v>162978</v>
      </c>
      <c r="D1797" s="21" t="s">
        <v>345</v>
      </c>
      <c r="E1797" s="23"/>
    </row>
    <row r="1798" spans="1:5" ht="20" customHeight="1">
      <c r="A1798" s="19" t="s">
        <v>3311</v>
      </c>
      <c r="B1798" s="20" t="s">
        <v>3312</v>
      </c>
      <c r="C1798" s="21" t="s">
        <v>163159</v>
      </c>
      <c r="D1798" s="21" t="s">
        <v>296</v>
      </c>
      <c r="E1798" s="23"/>
    </row>
    <row r="1799" spans="1:5" ht="20" customHeight="1">
      <c r="A1799" s="19" t="s">
        <v>3313</v>
      </c>
      <c r="B1799" s="20" t="s">
        <v>3314</v>
      </c>
      <c r="C1799" s="21" t="s">
        <v>163160</v>
      </c>
      <c r="D1799" s="21" t="s">
        <v>345</v>
      </c>
      <c r="E1799" s="23"/>
    </row>
    <row r="1800" spans="1:5" ht="20" customHeight="1">
      <c r="A1800" s="19" t="s">
        <v>3315</v>
      </c>
      <c r="B1800" s="20" t="s">
        <v>3316</v>
      </c>
      <c r="C1800" s="21" t="s">
        <v>163161</v>
      </c>
      <c r="D1800" s="21" t="s">
        <v>296</v>
      </c>
      <c r="E1800" s="23"/>
    </row>
    <row r="1801" spans="1:5" ht="20" customHeight="1">
      <c r="A1801" s="19" t="s">
        <v>3317</v>
      </c>
      <c r="B1801" s="20" t="s">
        <v>3318</v>
      </c>
      <c r="C1801" s="21" t="s">
        <v>163122</v>
      </c>
      <c r="D1801" s="21" t="s">
        <v>345</v>
      </c>
      <c r="E1801" s="23"/>
    </row>
    <row r="1802" spans="1:5" ht="20" customHeight="1">
      <c r="A1802" s="19" t="s">
        <v>3319</v>
      </c>
      <c r="B1802" s="20" t="s">
        <v>3320</v>
      </c>
      <c r="C1802" s="21" t="s">
        <v>163162</v>
      </c>
      <c r="D1802" s="21" t="s">
        <v>345</v>
      </c>
      <c r="E1802" s="23"/>
    </row>
    <row r="1803" spans="1:5" ht="20" customHeight="1">
      <c r="A1803" s="19" t="s">
        <v>3321</v>
      </c>
      <c r="B1803" s="20" t="s">
        <v>3322</v>
      </c>
      <c r="C1803" s="21" t="s">
        <v>162877</v>
      </c>
      <c r="D1803" s="21" t="s">
        <v>345</v>
      </c>
      <c r="E1803" s="23"/>
    </row>
    <row r="1804" spans="1:5" ht="20" customHeight="1">
      <c r="A1804" s="19" t="s">
        <v>3323</v>
      </c>
      <c r="B1804" s="20" t="s">
        <v>3324</v>
      </c>
      <c r="C1804" s="21" t="s">
        <v>162659</v>
      </c>
      <c r="D1804" s="21" t="s">
        <v>345</v>
      </c>
      <c r="E1804" s="23"/>
    </row>
    <row r="1805" spans="1:5" ht="20" customHeight="1">
      <c r="A1805" s="19" t="s">
        <v>3325</v>
      </c>
      <c r="B1805" s="20" t="s">
        <v>3324</v>
      </c>
      <c r="C1805" s="21" t="s">
        <v>162659</v>
      </c>
      <c r="D1805" s="21" t="s">
        <v>345</v>
      </c>
      <c r="E1805" s="23"/>
    </row>
    <row r="1806" spans="1:5" ht="20" customHeight="1">
      <c r="A1806" s="19" t="s">
        <v>3326</v>
      </c>
      <c r="B1806" s="20" t="s">
        <v>3327</v>
      </c>
      <c r="C1806" s="22">
        <v>81</v>
      </c>
      <c r="D1806" s="21" t="s">
        <v>296</v>
      </c>
      <c r="E1806" s="23"/>
    </row>
    <row r="1807" spans="1:5" ht="20" customHeight="1">
      <c r="A1807" s="19" t="s">
        <v>3328</v>
      </c>
      <c r="B1807" s="20" t="s">
        <v>3329</v>
      </c>
      <c r="C1807" s="22">
        <v>82</v>
      </c>
      <c r="D1807" s="21" t="s">
        <v>296</v>
      </c>
      <c r="E1807" s="23"/>
    </row>
    <row r="1808" spans="1:5" ht="20" customHeight="1">
      <c r="A1808" s="19" t="s">
        <v>3330</v>
      </c>
      <c r="B1808" s="20" t="s">
        <v>3329</v>
      </c>
      <c r="C1808" s="22">
        <v>82</v>
      </c>
      <c r="D1808" s="21" t="s">
        <v>296</v>
      </c>
      <c r="E1808" s="23"/>
    </row>
    <row r="1809" spans="1:5" ht="20" customHeight="1">
      <c r="A1809" s="19" t="s">
        <v>3331</v>
      </c>
      <c r="B1809" s="20" t="s">
        <v>3332</v>
      </c>
      <c r="C1809" s="21" t="s">
        <v>163163</v>
      </c>
      <c r="D1809" s="21" t="s">
        <v>345</v>
      </c>
      <c r="E1809" s="23"/>
    </row>
    <row r="1810" spans="1:5" ht="20" customHeight="1">
      <c r="A1810" s="19" t="s">
        <v>3333</v>
      </c>
      <c r="B1810" s="20" t="s">
        <v>3334</v>
      </c>
      <c r="C1810" s="21" t="s">
        <v>163164</v>
      </c>
      <c r="D1810" s="21" t="s">
        <v>345</v>
      </c>
      <c r="E1810" s="23"/>
    </row>
    <row r="1811" spans="1:5" ht="20" customHeight="1">
      <c r="A1811" s="19" t="s">
        <v>3335</v>
      </c>
      <c r="B1811" s="20" t="s">
        <v>3336</v>
      </c>
      <c r="C1811" s="22">
        <v>48</v>
      </c>
      <c r="D1811" s="21" t="s">
        <v>345</v>
      </c>
      <c r="E1811" s="23"/>
    </row>
    <row r="1812" spans="1:5" ht="20" customHeight="1">
      <c r="A1812" s="19" t="s">
        <v>3337</v>
      </c>
      <c r="B1812" s="20" t="s">
        <v>3338</v>
      </c>
      <c r="C1812" s="21" t="s">
        <v>162833</v>
      </c>
      <c r="D1812" s="21" t="s">
        <v>345</v>
      </c>
      <c r="E1812" s="23"/>
    </row>
    <row r="1813" spans="1:5" ht="20" customHeight="1">
      <c r="A1813" s="19" t="s">
        <v>3339</v>
      </c>
      <c r="B1813" s="20" t="s">
        <v>3338</v>
      </c>
      <c r="C1813" s="21" t="s">
        <v>162833</v>
      </c>
      <c r="D1813" s="21" t="s">
        <v>345</v>
      </c>
      <c r="E1813" s="23"/>
    </row>
    <row r="1814" spans="1:5" ht="20" customHeight="1">
      <c r="A1814" s="19" t="s">
        <v>3340</v>
      </c>
      <c r="B1814" s="20" t="s">
        <v>3338</v>
      </c>
      <c r="C1814" s="21" t="s">
        <v>162833</v>
      </c>
      <c r="D1814" s="21" t="s">
        <v>345</v>
      </c>
      <c r="E1814" s="23"/>
    </row>
    <row r="1815" spans="1:5" ht="20" customHeight="1">
      <c r="A1815" s="19" t="s">
        <v>3341</v>
      </c>
      <c r="B1815" s="24">
        <v>100</v>
      </c>
      <c r="C1815" s="21" t="s">
        <v>163165</v>
      </c>
      <c r="D1815" s="21" t="s">
        <v>345</v>
      </c>
      <c r="E1815" s="23"/>
    </row>
    <row r="1816" spans="1:5" ht="20" customHeight="1">
      <c r="A1816" s="19" t="s">
        <v>3342</v>
      </c>
      <c r="B1816" s="20" t="s">
        <v>3343</v>
      </c>
      <c r="C1816" s="21" t="s">
        <v>162835</v>
      </c>
      <c r="D1816" s="21" t="s">
        <v>345</v>
      </c>
      <c r="E1816" s="23"/>
    </row>
    <row r="1817" spans="1:5" ht="20" customHeight="1">
      <c r="A1817" s="19" t="s">
        <v>3344</v>
      </c>
      <c r="B1817" s="20" t="s">
        <v>3345</v>
      </c>
      <c r="C1817" s="21" t="s">
        <v>163160</v>
      </c>
      <c r="D1817" s="21" t="s">
        <v>345</v>
      </c>
      <c r="E1817" s="23"/>
    </row>
    <row r="1818" spans="1:5" ht="20" customHeight="1">
      <c r="A1818" s="19" t="s">
        <v>3346</v>
      </c>
      <c r="B1818" s="20" t="s">
        <v>3345</v>
      </c>
      <c r="C1818" s="21" t="s">
        <v>163160</v>
      </c>
      <c r="D1818" s="21" t="s">
        <v>345</v>
      </c>
      <c r="E1818" s="23"/>
    </row>
    <row r="1819" spans="1:5" ht="20" customHeight="1">
      <c r="A1819" s="19" t="s">
        <v>3347</v>
      </c>
      <c r="B1819" s="20" t="s">
        <v>3345</v>
      </c>
      <c r="C1819" s="21" t="s">
        <v>163160</v>
      </c>
      <c r="D1819" s="21" t="s">
        <v>345</v>
      </c>
      <c r="E1819" s="23"/>
    </row>
    <row r="1820" spans="1:5" ht="20" customHeight="1">
      <c r="A1820" s="19" t="s">
        <v>3348</v>
      </c>
      <c r="B1820" s="20" t="s">
        <v>3349</v>
      </c>
      <c r="C1820" s="21" t="s">
        <v>14602</v>
      </c>
      <c r="D1820" s="21" t="s">
        <v>345</v>
      </c>
      <c r="E1820" s="23"/>
    </row>
    <row r="1821" spans="1:5" ht="20" customHeight="1">
      <c r="A1821" s="19" t="s">
        <v>3350</v>
      </c>
      <c r="B1821" s="20" t="s">
        <v>3349</v>
      </c>
      <c r="C1821" s="21" t="s">
        <v>14602</v>
      </c>
      <c r="D1821" s="21" t="s">
        <v>345</v>
      </c>
      <c r="E1821" s="23"/>
    </row>
    <row r="1822" spans="1:5" ht="20" customHeight="1">
      <c r="A1822" s="19" t="s">
        <v>3351</v>
      </c>
      <c r="B1822" s="20" t="s">
        <v>3352</v>
      </c>
      <c r="C1822" s="21" t="s">
        <v>163166</v>
      </c>
      <c r="D1822" s="21" t="s">
        <v>345</v>
      </c>
      <c r="E1822" s="23"/>
    </row>
    <row r="1823" spans="1:5" ht="20" customHeight="1">
      <c r="A1823" s="19" t="s">
        <v>3353</v>
      </c>
      <c r="B1823" s="20" t="s">
        <v>3354</v>
      </c>
      <c r="C1823" s="21" t="s">
        <v>163167</v>
      </c>
      <c r="D1823" s="21" t="s">
        <v>345</v>
      </c>
      <c r="E1823" s="23"/>
    </row>
    <row r="1824" spans="1:5" ht="20" customHeight="1">
      <c r="A1824" s="19" t="s">
        <v>3355</v>
      </c>
      <c r="B1824" s="24">
        <v>100</v>
      </c>
      <c r="C1824" s="21" t="s">
        <v>162986</v>
      </c>
      <c r="D1824" s="21" t="s">
        <v>345</v>
      </c>
      <c r="E1824" s="23"/>
    </row>
    <row r="1825" spans="1:5" ht="20" customHeight="1">
      <c r="A1825" s="19" t="s">
        <v>3356</v>
      </c>
      <c r="B1825" s="24">
        <v>100</v>
      </c>
      <c r="C1825" s="21" t="s">
        <v>163044</v>
      </c>
      <c r="D1825" s="21" t="s">
        <v>345</v>
      </c>
      <c r="E1825" s="23"/>
    </row>
    <row r="1826" spans="1:5" ht="20" customHeight="1">
      <c r="A1826" s="19" t="s">
        <v>3357</v>
      </c>
      <c r="B1826" s="20" t="s">
        <v>3358</v>
      </c>
      <c r="C1826" s="21" t="s">
        <v>162870</v>
      </c>
      <c r="D1826" s="21" t="s">
        <v>345</v>
      </c>
      <c r="E1826" s="23"/>
    </row>
    <row r="1827" spans="1:5" ht="20" customHeight="1">
      <c r="A1827" s="19" t="s">
        <v>3359</v>
      </c>
      <c r="B1827" s="20" t="s">
        <v>3358</v>
      </c>
      <c r="C1827" s="21" t="s">
        <v>162870</v>
      </c>
      <c r="D1827" s="21" t="s">
        <v>345</v>
      </c>
      <c r="E1827" s="23"/>
    </row>
    <row r="1828" spans="1:5" ht="20" customHeight="1">
      <c r="A1828" s="19" t="s">
        <v>3360</v>
      </c>
      <c r="B1828" s="20" t="s">
        <v>3361</v>
      </c>
      <c r="C1828" s="21" t="s">
        <v>162854</v>
      </c>
      <c r="D1828" s="21" t="s">
        <v>296</v>
      </c>
      <c r="E1828" s="23"/>
    </row>
    <row r="1829" spans="1:5" ht="20" customHeight="1">
      <c r="A1829" s="19" t="s">
        <v>3362</v>
      </c>
      <c r="B1829" s="20" t="s">
        <v>3363</v>
      </c>
      <c r="C1829" s="21" t="s">
        <v>163168</v>
      </c>
      <c r="D1829" s="21" t="s">
        <v>345</v>
      </c>
      <c r="E1829" s="23"/>
    </row>
    <row r="1830" spans="1:5" ht="20" customHeight="1">
      <c r="A1830" s="19" t="s">
        <v>3364</v>
      </c>
      <c r="B1830" s="20" t="s">
        <v>3365</v>
      </c>
      <c r="C1830" s="21" t="s">
        <v>163041</v>
      </c>
      <c r="D1830" s="21" t="s">
        <v>345</v>
      </c>
      <c r="E1830" s="23"/>
    </row>
    <row r="1831" spans="1:5" ht="20" customHeight="1">
      <c r="A1831" s="19" t="s">
        <v>3366</v>
      </c>
      <c r="B1831" s="20" t="s">
        <v>3367</v>
      </c>
      <c r="C1831" s="21" t="s">
        <v>163169</v>
      </c>
      <c r="D1831" s="21" t="s">
        <v>139</v>
      </c>
      <c r="E1831" s="23"/>
    </row>
    <row r="1832" spans="1:5" ht="20" customHeight="1">
      <c r="A1832" s="19" t="s">
        <v>3368</v>
      </c>
      <c r="B1832" s="20" t="s">
        <v>3369</v>
      </c>
      <c r="C1832" s="21" t="s">
        <v>163170</v>
      </c>
      <c r="D1832" s="21" t="s">
        <v>345</v>
      </c>
      <c r="E1832" s="23"/>
    </row>
    <row r="1833" spans="1:5" ht="20" customHeight="1">
      <c r="A1833" s="19" t="s">
        <v>3370</v>
      </c>
      <c r="B1833" s="20" t="s">
        <v>3371</v>
      </c>
      <c r="C1833" s="22">
        <v>68</v>
      </c>
      <c r="D1833" s="21" t="s">
        <v>296</v>
      </c>
      <c r="E1833" s="23"/>
    </row>
    <row r="1834" spans="1:5" ht="20" customHeight="1">
      <c r="A1834" s="19" t="s">
        <v>3372</v>
      </c>
      <c r="B1834" s="20" t="s">
        <v>3371</v>
      </c>
      <c r="C1834" s="22">
        <v>68</v>
      </c>
      <c r="D1834" s="21" t="s">
        <v>296</v>
      </c>
      <c r="E1834" s="23"/>
    </row>
    <row r="1835" spans="1:5" ht="20" customHeight="1">
      <c r="A1835" s="19" t="s">
        <v>3373</v>
      </c>
      <c r="B1835" s="20" t="s">
        <v>3374</v>
      </c>
      <c r="C1835" s="21" t="s">
        <v>14615</v>
      </c>
      <c r="D1835" s="21" t="s">
        <v>296</v>
      </c>
      <c r="E1835" s="23"/>
    </row>
    <row r="1836" spans="1:5" ht="20" customHeight="1">
      <c r="A1836" s="19" t="s">
        <v>3375</v>
      </c>
      <c r="B1836" s="20" t="s">
        <v>3374</v>
      </c>
      <c r="C1836" s="21" t="s">
        <v>14615</v>
      </c>
      <c r="D1836" s="21" t="s">
        <v>296</v>
      </c>
      <c r="E1836" s="23"/>
    </row>
    <row r="1837" spans="1:5" ht="20" customHeight="1">
      <c r="A1837" s="19" t="s">
        <v>3376</v>
      </c>
      <c r="B1837" s="20" t="s">
        <v>3377</v>
      </c>
      <c r="C1837" s="21" t="s">
        <v>163171</v>
      </c>
      <c r="D1837" s="21" t="s">
        <v>345</v>
      </c>
      <c r="E1837" s="23"/>
    </row>
    <row r="1838" spans="1:5" ht="20" customHeight="1">
      <c r="A1838" s="19" t="s">
        <v>3378</v>
      </c>
      <c r="B1838" s="20" t="s">
        <v>3379</v>
      </c>
      <c r="C1838" s="21" t="s">
        <v>162983</v>
      </c>
      <c r="D1838" s="21" t="s">
        <v>345</v>
      </c>
      <c r="E1838" s="23"/>
    </row>
    <row r="1839" spans="1:5" ht="20" customHeight="1">
      <c r="A1839" s="19" t="s">
        <v>3380</v>
      </c>
      <c r="B1839" s="20" t="s">
        <v>3379</v>
      </c>
      <c r="C1839" s="21" t="s">
        <v>162983</v>
      </c>
      <c r="D1839" s="21" t="s">
        <v>345</v>
      </c>
      <c r="E1839" s="23"/>
    </row>
    <row r="1840" spans="1:5" ht="20" customHeight="1">
      <c r="A1840" s="19" t="s">
        <v>3381</v>
      </c>
      <c r="B1840" s="20" t="s">
        <v>3379</v>
      </c>
      <c r="C1840" s="21" t="s">
        <v>162983</v>
      </c>
      <c r="D1840" s="21" t="s">
        <v>345</v>
      </c>
      <c r="E1840" s="23"/>
    </row>
    <row r="1841" spans="1:5" ht="20" customHeight="1">
      <c r="A1841" s="19" t="s">
        <v>3382</v>
      </c>
      <c r="B1841" s="20" t="s">
        <v>3383</v>
      </c>
      <c r="C1841" s="21" t="s">
        <v>163172</v>
      </c>
      <c r="D1841" s="21" t="s">
        <v>296</v>
      </c>
      <c r="E1841" s="23"/>
    </row>
    <row r="1842" spans="1:5" ht="20" customHeight="1">
      <c r="A1842" s="19" t="s">
        <v>3384</v>
      </c>
      <c r="B1842" s="20" t="s">
        <v>3383</v>
      </c>
      <c r="C1842" s="21" t="s">
        <v>163172</v>
      </c>
      <c r="D1842" s="21" t="s">
        <v>296</v>
      </c>
      <c r="E1842" s="23"/>
    </row>
    <row r="1843" spans="1:5" ht="20" customHeight="1">
      <c r="A1843" s="19" t="s">
        <v>3385</v>
      </c>
      <c r="B1843" s="20" t="s">
        <v>3386</v>
      </c>
      <c r="C1843" s="21" t="s">
        <v>163095</v>
      </c>
      <c r="D1843" s="21" t="s">
        <v>345</v>
      </c>
      <c r="E1843" s="23"/>
    </row>
    <row r="1844" spans="1:5" ht="20" customHeight="1">
      <c r="A1844" s="19" t="s">
        <v>3387</v>
      </c>
      <c r="B1844" s="20" t="s">
        <v>3386</v>
      </c>
      <c r="C1844" s="21" t="s">
        <v>163095</v>
      </c>
      <c r="D1844" s="21" t="s">
        <v>345</v>
      </c>
      <c r="E1844" s="23"/>
    </row>
    <row r="1845" spans="1:5" ht="20" customHeight="1">
      <c r="A1845" s="19" t="s">
        <v>3388</v>
      </c>
      <c r="B1845" s="20" t="s">
        <v>3389</v>
      </c>
      <c r="C1845" s="21" t="s">
        <v>162664</v>
      </c>
      <c r="D1845" s="21" t="s">
        <v>296</v>
      </c>
      <c r="E1845" s="23"/>
    </row>
    <row r="1846" spans="1:5" ht="20" customHeight="1">
      <c r="A1846" s="19" t="s">
        <v>3390</v>
      </c>
      <c r="B1846" s="20" t="s">
        <v>3391</v>
      </c>
      <c r="C1846" s="21" t="s">
        <v>162831</v>
      </c>
      <c r="D1846" s="21" t="s">
        <v>345</v>
      </c>
      <c r="E1846" s="23"/>
    </row>
    <row r="1847" spans="1:5" ht="20" customHeight="1">
      <c r="A1847" s="19" t="s">
        <v>3392</v>
      </c>
      <c r="B1847" s="20" t="s">
        <v>3393</v>
      </c>
      <c r="C1847" s="22">
        <v>70</v>
      </c>
      <c r="D1847" s="21" t="s">
        <v>345</v>
      </c>
      <c r="E1847" s="23"/>
    </row>
    <row r="1848" spans="1:5" ht="20" customHeight="1">
      <c r="A1848" s="19" t="s">
        <v>3394</v>
      </c>
      <c r="B1848" s="20" t="s">
        <v>3395</v>
      </c>
      <c r="C1848" s="21" t="s">
        <v>162909</v>
      </c>
      <c r="D1848" s="21" t="s">
        <v>345</v>
      </c>
      <c r="E1848" s="23"/>
    </row>
    <row r="1849" spans="1:5" ht="20" customHeight="1">
      <c r="A1849" s="19" t="s">
        <v>3396</v>
      </c>
      <c r="B1849" s="20" t="s">
        <v>3397</v>
      </c>
      <c r="C1849" s="21" t="s">
        <v>163173</v>
      </c>
      <c r="D1849" s="21" t="s">
        <v>345</v>
      </c>
      <c r="E1849" s="23"/>
    </row>
    <row r="1850" spans="1:5" ht="20" customHeight="1">
      <c r="A1850" s="19" t="s">
        <v>3398</v>
      </c>
      <c r="B1850" s="20" t="s">
        <v>3399</v>
      </c>
      <c r="C1850" s="21" t="s">
        <v>162685</v>
      </c>
      <c r="D1850" s="21" t="s">
        <v>345</v>
      </c>
      <c r="E1850" s="23"/>
    </row>
    <row r="1851" spans="1:5" ht="20" customHeight="1">
      <c r="A1851" s="19" t="s">
        <v>3400</v>
      </c>
      <c r="B1851" s="20" t="s">
        <v>3399</v>
      </c>
      <c r="C1851" s="21" t="s">
        <v>162685</v>
      </c>
      <c r="D1851" s="21" t="s">
        <v>345</v>
      </c>
      <c r="E1851" s="23"/>
    </row>
    <row r="1852" spans="1:5" ht="20" customHeight="1">
      <c r="A1852" s="19" t="s">
        <v>3401</v>
      </c>
      <c r="B1852" s="20" t="s">
        <v>3402</v>
      </c>
      <c r="C1852" s="21" t="s">
        <v>162689</v>
      </c>
      <c r="D1852" s="21" t="s">
        <v>345</v>
      </c>
      <c r="E1852" s="23"/>
    </row>
    <row r="1853" spans="1:5" ht="20" customHeight="1">
      <c r="A1853" s="19" t="s">
        <v>3403</v>
      </c>
      <c r="B1853" s="20" t="s">
        <v>3404</v>
      </c>
      <c r="C1853" s="21" t="s">
        <v>162911</v>
      </c>
      <c r="D1853" s="21" t="s">
        <v>296</v>
      </c>
      <c r="E1853" s="23"/>
    </row>
    <row r="1854" spans="1:5" ht="20" customHeight="1">
      <c r="A1854" s="19" t="s">
        <v>3405</v>
      </c>
      <c r="B1854" s="20" t="s">
        <v>3404</v>
      </c>
      <c r="C1854" s="21" t="s">
        <v>162911</v>
      </c>
      <c r="D1854" s="21" t="s">
        <v>296</v>
      </c>
      <c r="E1854" s="23"/>
    </row>
    <row r="1855" spans="1:5" ht="20" customHeight="1">
      <c r="A1855" s="19" t="s">
        <v>3406</v>
      </c>
      <c r="B1855" s="24">
        <v>100</v>
      </c>
      <c r="C1855" s="21" t="s">
        <v>163174</v>
      </c>
      <c r="D1855" s="21" t="s">
        <v>345</v>
      </c>
      <c r="E1855" s="23"/>
    </row>
    <row r="1856" spans="1:5" ht="20" customHeight="1">
      <c r="A1856" s="19" t="s">
        <v>3407</v>
      </c>
      <c r="B1856" s="24">
        <v>100</v>
      </c>
      <c r="C1856" s="21" t="s">
        <v>162920</v>
      </c>
      <c r="D1856" s="21" t="s">
        <v>345</v>
      </c>
      <c r="E1856" s="23"/>
    </row>
    <row r="1857" spans="1:5" ht="20" customHeight="1">
      <c r="A1857" s="19" t="s">
        <v>3408</v>
      </c>
      <c r="B1857" s="20" t="s">
        <v>3409</v>
      </c>
      <c r="C1857" s="21" t="s">
        <v>163175</v>
      </c>
      <c r="D1857" s="21" t="s">
        <v>345</v>
      </c>
      <c r="E1857" s="23"/>
    </row>
    <row r="1858" spans="1:5" ht="20" customHeight="1">
      <c r="A1858" s="19" t="s">
        <v>3410</v>
      </c>
      <c r="B1858" s="24">
        <v>100</v>
      </c>
      <c r="C1858" s="21" t="s">
        <v>162740</v>
      </c>
      <c r="D1858" s="21" t="s">
        <v>345</v>
      </c>
      <c r="E1858" s="23"/>
    </row>
    <row r="1859" spans="1:5" ht="20" customHeight="1">
      <c r="A1859" s="19" t="s">
        <v>3411</v>
      </c>
      <c r="B1859" s="20" t="s">
        <v>3412</v>
      </c>
      <c r="C1859" s="21" t="s">
        <v>163176</v>
      </c>
      <c r="D1859" s="21" t="s">
        <v>345</v>
      </c>
      <c r="E1859" s="23"/>
    </row>
    <row r="1860" spans="1:5" ht="20" customHeight="1">
      <c r="A1860" s="19" t="s">
        <v>3413</v>
      </c>
      <c r="B1860" s="20" t="s">
        <v>3412</v>
      </c>
      <c r="C1860" s="21" t="s">
        <v>163176</v>
      </c>
      <c r="D1860" s="21" t="s">
        <v>345</v>
      </c>
      <c r="E1860" s="23"/>
    </row>
    <row r="1861" spans="1:5" ht="20" customHeight="1">
      <c r="A1861" s="19" t="s">
        <v>3414</v>
      </c>
      <c r="B1861" s="20" t="s">
        <v>3412</v>
      </c>
      <c r="C1861" s="21" t="s">
        <v>163176</v>
      </c>
      <c r="D1861" s="21" t="s">
        <v>345</v>
      </c>
      <c r="E1861" s="23"/>
    </row>
    <row r="1862" spans="1:5" ht="20" customHeight="1">
      <c r="A1862" s="19" t="s">
        <v>3415</v>
      </c>
      <c r="B1862" s="20" t="s">
        <v>3412</v>
      </c>
      <c r="C1862" s="21" t="s">
        <v>163176</v>
      </c>
      <c r="D1862" s="21" t="s">
        <v>345</v>
      </c>
      <c r="E1862" s="23"/>
    </row>
    <row r="1863" spans="1:5" ht="20" customHeight="1">
      <c r="A1863" s="19" t="s">
        <v>3416</v>
      </c>
      <c r="B1863" s="20" t="s">
        <v>3417</v>
      </c>
      <c r="C1863" s="21" t="s">
        <v>163070</v>
      </c>
      <c r="D1863" s="21" t="s">
        <v>296</v>
      </c>
      <c r="E1863" s="23"/>
    </row>
    <row r="1864" spans="1:5" ht="20" customHeight="1">
      <c r="A1864" s="19" t="s">
        <v>3418</v>
      </c>
      <c r="B1864" s="24">
        <v>100</v>
      </c>
      <c r="C1864" s="21" t="s">
        <v>162756</v>
      </c>
      <c r="D1864" s="21" t="s">
        <v>345</v>
      </c>
      <c r="E1864" s="23"/>
    </row>
    <row r="1865" spans="1:5" ht="20" customHeight="1">
      <c r="A1865" s="19" t="s">
        <v>3419</v>
      </c>
      <c r="B1865" s="24">
        <v>100</v>
      </c>
      <c r="C1865" s="21" t="s">
        <v>162811</v>
      </c>
      <c r="D1865" s="21" t="s">
        <v>345</v>
      </c>
      <c r="E1865" s="23"/>
    </row>
    <row r="1866" spans="1:5" ht="20" customHeight="1">
      <c r="A1866" s="19" t="s">
        <v>3420</v>
      </c>
      <c r="B1866" s="20" t="s">
        <v>3421</v>
      </c>
      <c r="C1866" s="21" t="s">
        <v>162670</v>
      </c>
      <c r="D1866" s="21" t="s">
        <v>345</v>
      </c>
      <c r="E1866" s="23"/>
    </row>
    <row r="1867" spans="1:5" ht="20" customHeight="1">
      <c r="A1867" s="19" t="s">
        <v>3422</v>
      </c>
      <c r="B1867" s="20" t="s">
        <v>3423</v>
      </c>
      <c r="C1867" s="21" t="s">
        <v>163177</v>
      </c>
      <c r="D1867" s="21" t="s">
        <v>296</v>
      </c>
      <c r="E1867" s="23"/>
    </row>
    <row r="1868" spans="1:5" ht="20" customHeight="1">
      <c r="A1868" s="19" t="s">
        <v>3424</v>
      </c>
      <c r="B1868" s="20" t="s">
        <v>3423</v>
      </c>
      <c r="C1868" s="21" t="s">
        <v>163177</v>
      </c>
      <c r="D1868" s="21" t="s">
        <v>296</v>
      </c>
      <c r="E1868" s="23"/>
    </row>
    <row r="1869" spans="1:5" ht="20" customHeight="1">
      <c r="A1869" s="19" t="s">
        <v>3425</v>
      </c>
      <c r="B1869" s="20" t="s">
        <v>3426</v>
      </c>
      <c r="C1869" s="21" t="s">
        <v>162968</v>
      </c>
      <c r="D1869" s="21" t="s">
        <v>345</v>
      </c>
      <c r="E1869" s="23"/>
    </row>
    <row r="1870" spans="1:5" ht="20" customHeight="1">
      <c r="A1870" s="19" t="s">
        <v>3427</v>
      </c>
      <c r="B1870" s="20" t="s">
        <v>3428</v>
      </c>
      <c r="C1870" s="21" t="s">
        <v>163178</v>
      </c>
      <c r="D1870" s="21" t="s">
        <v>345</v>
      </c>
      <c r="E1870" s="23"/>
    </row>
    <row r="1871" spans="1:5" ht="20" customHeight="1">
      <c r="A1871" s="19" t="s">
        <v>3429</v>
      </c>
      <c r="B1871" s="20" t="s">
        <v>3430</v>
      </c>
      <c r="C1871" s="21" t="s">
        <v>163179</v>
      </c>
      <c r="D1871" s="21" t="s">
        <v>345</v>
      </c>
      <c r="E1871" s="23"/>
    </row>
    <row r="1872" spans="1:5" ht="20" customHeight="1">
      <c r="A1872" s="19" t="s">
        <v>3431</v>
      </c>
      <c r="B1872" s="20" t="s">
        <v>3430</v>
      </c>
      <c r="C1872" s="21" t="s">
        <v>163179</v>
      </c>
      <c r="D1872" s="21" t="s">
        <v>345</v>
      </c>
      <c r="E1872" s="23"/>
    </row>
    <row r="1873" spans="1:5" ht="20" customHeight="1">
      <c r="A1873" s="19" t="s">
        <v>3432</v>
      </c>
      <c r="B1873" s="20" t="s">
        <v>3433</v>
      </c>
      <c r="C1873" s="21" t="s">
        <v>162958</v>
      </c>
      <c r="D1873" s="21" t="s">
        <v>345</v>
      </c>
      <c r="E1873" s="23"/>
    </row>
    <row r="1874" spans="1:5" ht="20" customHeight="1">
      <c r="A1874" s="19" t="s">
        <v>3434</v>
      </c>
      <c r="B1874" s="20" t="s">
        <v>3435</v>
      </c>
      <c r="C1874" s="21" t="s">
        <v>162869</v>
      </c>
      <c r="D1874" s="21" t="s">
        <v>345</v>
      </c>
      <c r="E1874" s="23"/>
    </row>
    <row r="1875" spans="1:5" ht="20" customHeight="1">
      <c r="A1875" s="19" t="s">
        <v>3436</v>
      </c>
      <c r="B1875" s="20" t="s">
        <v>3437</v>
      </c>
      <c r="C1875" s="21" t="s">
        <v>163180</v>
      </c>
      <c r="D1875" s="21" t="s">
        <v>296</v>
      </c>
      <c r="E1875" s="23"/>
    </row>
    <row r="1876" spans="1:5" ht="20" customHeight="1">
      <c r="A1876" s="19" t="s">
        <v>3438</v>
      </c>
      <c r="B1876" s="20" t="s">
        <v>3437</v>
      </c>
      <c r="C1876" s="21" t="s">
        <v>163180</v>
      </c>
      <c r="D1876" s="21" t="s">
        <v>296</v>
      </c>
      <c r="E1876" s="23"/>
    </row>
    <row r="1877" spans="1:5" ht="20" customHeight="1">
      <c r="A1877" s="19" t="s">
        <v>3439</v>
      </c>
      <c r="B1877" s="20" t="s">
        <v>3440</v>
      </c>
      <c r="C1877" s="21" t="s">
        <v>162726</v>
      </c>
      <c r="D1877" s="21" t="s">
        <v>345</v>
      </c>
      <c r="E1877" s="23"/>
    </row>
    <row r="1878" spans="1:5" ht="20" customHeight="1">
      <c r="A1878" s="19" t="s">
        <v>3441</v>
      </c>
      <c r="B1878" s="20" t="s">
        <v>3442</v>
      </c>
      <c r="C1878" s="21" t="s">
        <v>163181</v>
      </c>
      <c r="D1878" s="21" t="s">
        <v>139</v>
      </c>
      <c r="E1878" s="23"/>
    </row>
    <row r="1879" spans="1:5" ht="20" customHeight="1">
      <c r="A1879" s="19" t="s">
        <v>3443</v>
      </c>
      <c r="B1879" s="20" t="s">
        <v>3444</v>
      </c>
      <c r="C1879" s="21" t="s">
        <v>163182</v>
      </c>
      <c r="D1879" s="21" t="s">
        <v>345</v>
      </c>
      <c r="E1879" s="23"/>
    </row>
    <row r="1880" spans="1:5" ht="20" customHeight="1">
      <c r="A1880" s="19" t="s">
        <v>3445</v>
      </c>
      <c r="B1880" s="24">
        <v>100</v>
      </c>
      <c r="C1880" s="21" t="s">
        <v>163183</v>
      </c>
      <c r="D1880" s="21" t="s">
        <v>345</v>
      </c>
      <c r="E1880" s="23"/>
    </row>
    <row r="1881" spans="1:5" ht="20" customHeight="1">
      <c r="A1881" s="19" t="s">
        <v>3446</v>
      </c>
      <c r="B1881" s="20" t="s">
        <v>51</v>
      </c>
      <c r="C1881" s="21" t="s">
        <v>163070</v>
      </c>
      <c r="D1881" s="21" t="s">
        <v>296</v>
      </c>
      <c r="E1881" s="23"/>
    </row>
    <row r="1882" spans="1:5" ht="20" customHeight="1">
      <c r="A1882" s="19" t="s">
        <v>3447</v>
      </c>
      <c r="B1882" s="20" t="s">
        <v>51</v>
      </c>
      <c r="C1882" s="21" t="s">
        <v>163070</v>
      </c>
      <c r="D1882" s="21" t="s">
        <v>296</v>
      </c>
      <c r="E1882" s="23"/>
    </row>
    <row r="1883" spans="1:5" ht="20" customHeight="1">
      <c r="A1883" s="19" t="s">
        <v>3448</v>
      </c>
      <c r="B1883" s="24">
        <v>100</v>
      </c>
      <c r="C1883" s="21" t="s">
        <v>163184</v>
      </c>
      <c r="D1883" s="21" t="s">
        <v>345</v>
      </c>
      <c r="E1883" s="23"/>
    </row>
    <row r="1884" spans="1:5" ht="20" customHeight="1">
      <c r="A1884" s="19" t="s">
        <v>3449</v>
      </c>
      <c r="B1884" s="24">
        <v>100</v>
      </c>
      <c r="C1884" s="21" t="s">
        <v>163184</v>
      </c>
      <c r="D1884" s="21" t="s">
        <v>345</v>
      </c>
      <c r="E1884" s="23"/>
    </row>
    <row r="1885" spans="1:5" ht="20" customHeight="1">
      <c r="A1885" s="19" t="s">
        <v>3450</v>
      </c>
      <c r="B1885" s="20" t="s">
        <v>3451</v>
      </c>
      <c r="C1885" s="21" t="s">
        <v>14620</v>
      </c>
      <c r="D1885" s="21" t="s">
        <v>345</v>
      </c>
      <c r="E1885" s="23"/>
    </row>
    <row r="1886" spans="1:5" ht="20" customHeight="1">
      <c r="A1886" s="19" t="s">
        <v>3452</v>
      </c>
      <c r="B1886" s="20" t="s">
        <v>3451</v>
      </c>
      <c r="C1886" s="21" t="s">
        <v>14620</v>
      </c>
      <c r="D1886" s="21" t="s">
        <v>345</v>
      </c>
      <c r="E1886" s="23"/>
    </row>
    <row r="1887" spans="1:5" ht="20" customHeight="1">
      <c r="A1887" s="19" t="s">
        <v>3453</v>
      </c>
      <c r="B1887" s="24">
        <v>100</v>
      </c>
      <c r="C1887" s="21" t="s">
        <v>162959</v>
      </c>
      <c r="D1887" s="21" t="s">
        <v>345</v>
      </c>
      <c r="E1887" s="23"/>
    </row>
    <row r="1888" spans="1:5" ht="20" customHeight="1">
      <c r="A1888" s="19" t="s">
        <v>3454</v>
      </c>
      <c r="B1888" s="24">
        <v>100</v>
      </c>
      <c r="C1888" s="21" t="s">
        <v>162959</v>
      </c>
      <c r="D1888" s="21" t="s">
        <v>345</v>
      </c>
      <c r="E1888" s="23"/>
    </row>
    <row r="1889" spans="1:5" ht="20" customHeight="1">
      <c r="A1889" s="19" t="s">
        <v>3455</v>
      </c>
      <c r="B1889" s="20" t="s">
        <v>3456</v>
      </c>
      <c r="C1889" s="21" t="s">
        <v>163156</v>
      </c>
      <c r="D1889" s="21" t="s">
        <v>296</v>
      </c>
      <c r="E1889" s="23"/>
    </row>
    <row r="1890" spans="1:5" ht="20" customHeight="1">
      <c r="A1890" s="19" t="s">
        <v>3457</v>
      </c>
      <c r="B1890" s="20" t="s">
        <v>3458</v>
      </c>
      <c r="C1890" s="21" t="s">
        <v>163185</v>
      </c>
      <c r="D1890" s="21" t="s">
        <v>345</v>
      </c>
      <c r="E1890" s="23"/>
    </row>
    <row r="1891" spans="1:5" ht="20" customHeight="1">
      <c r="A1891" s="19" t="s">
        <v>3459</v>
      </c>
      <c r="B1891" s="20" t="s">
        <v>3460</v>
      </c>
      <c r="C1891" s="21" t="s">
        <v>163186</v>
      </c>
      <c r="D1891" s="21" t="s">
        <v>345</v>
      </c>
      <c r="E1891" s="23"/>
    </row>
    <row r="1892" spans="1:5" ht="20" customHeight="1">
      <c r="A1892" s="19" t="s">
        <v>3461</v>
      </c>
      <c r="B1892" s="20" t="s">
        <v>3462</v>
      </c>
      <c r="C1892" s="21" t="s">
        <v>163187</v>
      </c>
      <c r="D1892" s="21" t="s">
        <v>345</v>
      </c>
      <c r="E1892" s="23"/>
    </row>
    <row r="1893" spans="1:5" ht="20" customHeight="1">
      <c r="A1893" s="19" t="s">
        <v>3463</v>
      </c>
      <c r="B1893" s="20" t="s">
        <v>3464</v>
      </c>
      <c r="C1893" s="21" t="s">
        <v>163076</v>
      </c>
      <c r="D1893" s="21" t="s">
        <v>345</v>
      </c>
      <c r="E1893" s="23"/>
    </row>
    <row r="1894" spans="1:5" ht="20" customHeight="1">
      <c r="A1894" s="19" t="s">
        <v>3465</v>
      </c>
      <c r="B1894" s="20" t="s">
        <v>3466</v>
      </c>
      <c r="C1894" s="21" t="s">
        <v>14584</v>
      </c>
      <c r="D1894" s="21" t="s">
        <v>345</v>
      </c>
      <c r="E1894" s="23"/>
    </row>
    <row r="1895" spans="1:5" ht="20" customHeight="1">
      <c r="A1895" s="19" t="s">
        <v>3467</v>
      </c>
      <c r="B1895" s="20" t="s">
        <v>3468</v>
      </c>
      <c r="C1895" s="22">
        <v>11</v>
      </c>
      <c r="D1895" s="21" t="s">
        <v>345</v>
      </c>
      <c r="E1895" s="23"/>
    </row>
    <row r="1896" spans="1:5" ht="20" customHeight="1">
      <c r="A1896" s="19" t="s">
        <v>3469</v>
      </c>
      <c r="B1896" s="20" t="s">
        <v>3470</v>
      </c>
      <c r="C1896" s="21" t="s">
        <v>14595</v>
      </c>
      <c r="D1896" s="21" t="s">
        <v>296</v>
      </c>
      <c r="E1896" s="23"/>
    </row>
    <row r="1897" spans="1:5" ht="20" customHeight="1">
      <c r="A1897" s="19" t="s">
        <v>3471</v>
      </c>
      <c r="B1897" s="20" t="s">
        <v>3472</v>
      </c>
      <c r="C1897" s="21" t="s">
        <v>14584</v>
      </c>
      <c r="D1897" s="21" t="s">
        <v>345</v>
      </c>
      <c r="E1897" s="23"/>
    </row>
    <row r="1898" spans="1:5" ht="20" customHeight="1">
      <c r="A1898" s="19" t="s">
        <v>3473</v>
      </c>
      <c r="B1898" s="20" t="s">
        <v>3472</v>
      </c>
      <c r="C1898" s="21" t="s">
        <v>14584</v>
      </c>
      <c r="D1898" s="21" t="s">
        <v>345</v>
      </c>
      <c r="E1898" s="23"/>
    </row>
    <row r="1899" spans="1:5" ht="20" customHeight="1">
      <c r="A1899" s="19" t="s">
        <v>3474</v>
      </c>
      <c r="B1899" s="20" t="s">
        <v>3475</v>
      </c>
      <c r="C1899" s="21" t="s">
        <v>162931</v>
      </c>
      <c r="D1899" s="21" t="s">
        <v>296</v>
      </c>
      <c r="E1899" s="23"/>
    </row>
    <row r="1900" spans="1:5" ht="20" customHeight="1">
      <c r="A1900" s="19" t="s">
        <v>3476</v>
      </c>
      <c r="B1900" s="20" t="s">
        <v>3475</v>
      </c>
      <c r="C1900" s="21" t="s">
        <v>162931</v>
      </c>
      <c r="D1900" s="21" t="s">
        <v>296</v>
      </c>
      <c r="E1900" s="23"/>
    </row>
    <row r="1901" spans="1:5" ht="20" customHeight="1">
      <c r="A1901" s="19" t="s">
        <v>3477</v>
      </c>
      <c r="B1901" s="20" t="s">
        <v>3478</v>
      </c>
      <c r="C1901" s="21" t="s">
        <v>163188</v>
      </c>
      <c r="D1901" s="21" t="s">
        <v>345</v>
      </c>
      <c r="E1901" s="23"/>
    </row>
    <row r="1902" spans="1:5" ht="20" customHeight="1">
      <c r="A1902" s="19" t="s">
        <v>3479</v>
      </c>
      <c r="B1902" s="20" t="s">
        <v>3480</v>
      </c>
      <c r="C1902" s="21" t="s">
        <v>163189</v>
      </c>
      <c r="D1902" s="21" t="s">
        <v>345</v>
      </c>
      <c r="E1902" s="23"/>
    </row>
    <row r="1903" spans="1:5" ht="20" customHeight="1">
      <c r="A1903" s="19" t="s">
        <v>3481</v>
      </c>
      <c r="B1903" s="20" t="s">
        <v>3482</v>
      </c>
      <c r="C1903" s="21" t="s">
        <v>14612</v>
      </c>
      <c r="D1903" s="21" t="s">
        <v>345</v>
      </c>
      <c r="E1903" s="23"/>
    </row>
    <row r="1904" spans="1:5" ht="20" customHeight="1">
      <c r="A1904" s="19" t="s">
        <v>3483</v>
      </c>
      <c r="B1904" s="20" t="s">
        <v>3484</v>
      </c>
      <c r="C1904" s="21" t="s">
        <v>162959</v>
      </c>
      <c r="D1904" s="21" t="s">
        <v>296</v>
      </c>
      <c r="E1904" s="23"/>
    </row>
    <row r="1905" spans="1:5" ht="20" customHeight="1">
      <c r="A1905" s="19" t="s">
        <v>3485</v>
      </c>
      <c r="B1905" s="20" t="s">
        <v>3486</v>
      </c>
      <c r="C1905" s="21" t="s">
        <v>162877</v>
      </c>
      <c r="D1905" s="21" t="s">
        <v>345</v>
      </c>
      <c r="E1905" s="23"/>
    </row>
    <row r="1906" spans="1:5" ht="20" customHeight="1">
      <c r="A1906" s="19" t="s">
        <v>3487</v>
      </c>
      <c r="B1906" s="20" t="s">
        <v>3488</v>
      </c>
      <c r="C1906" s="21" t="s">
        <v>162946</v>
      </c>
      <c r="D1906" s="21" t="s">
        <v>345</v>
      </c>
      <c r="E1906" s="23"/>
    </row>
    <row r="1907" spans="1:5" ht="20" customHeight="1">
      <c r="A1907" s="19" t="s">
        <v>3489</v>
      </c>
      <c r="B1907" s="20" t="s">
        <v>3488</v>
      </c>
      <c r="C1907" s="21" t="s">
        <v>162946</v>
      </c>
      <c r="D1907" s="21" t="s">
        <v>345</v>
      </c>
      <c r="E1907" s="23"/>
    </row>
    <row r="1908" spans="1:5" ht="20" customHeight="1">
      <c r="A1908" s="19" t="s">
        <v>3490</v>
      </c>
      <c r="B1908" s="20" t="s">
        <v>3491</v>
      </c>
      <c r="C1908" s="21" t="s">
        <v>163041</v>
      </c>
      <c r="D1908" s="21" t="s">
        <v>345</v>
      </c>
      <c r="E1908" s="23"/>
    </row>
    <row r="1909" spans="1:5" ht="20" customHeight="1">
      <c r="A1909" s="19" t="s">
        <v>3492</v>
      </c>
      <c r="B1909" s="20" t="s">
        <v>3493</v>
      </c>
      <c r="C1909" s="22">
        <v>4</v>
      </c>
      <c r="D1909" s="21" t="s">
        <v>345</v>
      </c>
      <c r="E1909" s="23"/>
    </row>
    <row r="1910" spans="1:5" ht="20" customHeight="1">
      <c r="A1910" s="19" t="s">
        <v>3494</v>
      </c>
      <c r="B1910" s="20" t="s">
        <v>3493</v>
      </c>
      <c r="C1910" s="22">
        <v>4</v>
      </c>
      <c r="D1910" s="21" t="s">
        <v>345</v>
      </c>
      <c r="E1910" s="23"/>
    </row>
    <row r="1911" spans="1:5" ht="20" customHeight="1">
      <c r="A1911" s="19" t="s">
        <v>3495</v>
      </c>
      <c r="B1911" s="20" t="s">
        <v>3496</v>
      </c>
      <c r="C1911" s="21" t="s">
        <v>163190</v>
      </c>
      <c r="D1911" s="21" t="s">
        <v>345</v>
      </c>
      <c r="E1911" s="23"/>
    </row>
    <row r="1912" spans="1:5" ht="20" customHeight="1">
      <c r="A1912" s="19" t="s">
        <v>3497</v>
      </c>
      <c r="B1912" s="20" t="s">
        <v>3498</v>
      </c>
      <c r="C1912" s="21" t="s">
        <v>162913</v>
      </c>
      <c r="D1912" s="21" t="s">
        <v>345</v>
      </c>
      <c r="E1912" s="23"/>
    </row>
    <row r="1913" spans="1:5" ht="20" customHeight="1">
      <c r="A1913" s="19" t="s">
        <v>3499</v>
      </c>
      <c r="B1913" s="20" t="s">
        <v>3500</v>
      </c>
      <c r="C1913" s="21" t="s">
        <v>163191</v>
      </c>
      <c r="D1913" s="21" t="s">
        <v>345</v>
      </c>
      <c r="E1913" s="23"/>
    </row>
    <row r="1914" spans="1:5" ht="20" customHeight="1">
      <c r="A1914" s="19" t="s">
        <v>3501</v>
      </c>
      <c r="B1914" s="20" t="s">
        <v>3502</v>
      </c>
      <c r="C1914" s="21" t="s">
        <v>163192</v>
      </c>
      <c r="D1914" s="21" t="s">
        <v>345</v>
      </c>
      <c r="E1914" s="23"/>
    </row>
    <row r="1915" spans="1:5" ht="20" customHeight="1">
      <c r="A1915" s="19" t="s">
        <v>3503</v>
      </c>
      <c r="B1915" s="20" t="s">
        <v>3504</v>
      </c>
      <c r="C1915" s="21" t="s">
        <v>163193</v>
      </c>
      <c r="D1915" s="21" t="s">
        <v>139</v>
      </c>
      <c r="E1915" s="23"/>
    </row>
    <row r="1916" spans="1:5" ht="20" customHeight="1">
      <c r="A1916" s="19" t="s">
        <v>3505</v>
      </c>
      <c r="B1916" s="20" t="s">
        <v>3506</v>
      </c>
      <c r="C1916" s="22">
        <v>3</v>
      </c>
      <c r="D1916" s="21" t="s">
        <v>345</v>
      </c>
      <c r="E1916" s="23"/>
    </row>
    <row r="1917" spans="1:5" ht="20" customHeight="1">
      <c r="A1917" s="19" t="s">
        <v>3507</v>
      </c>
      <c r="B1917" s="20" t="s">
        <v>3508</v>
      </c>
      <c r="C1917" s="21" t="s">
        <v>163194</v>
      </c>
      <c r="D1917" s="21" t="s">
        <v>345</v>
      </c>
      <c r="E1917" s="23"/>
    </row>
    <row r="1918" spans="1:5" ht="20" customHeight="1">
      <c r="A1918" s="19" t="s">
        <v>3509</v>
      </c>
      <c r="B1918" s="20" t="s">
        <v>3508</v>
      </c>
      <c r="C1918" s="21" t="s">
        <v>163194</v>
      </c>
      <c r="D1918" s="21" t="s">
        <v>345</v>
      </c>
      <c r="E1918" s="23"/>
    </row>
    <row r="1919" spans="1:5" ht="20" customHeight="1">
      <c r="A1919" s="19" t="s">
        <v>3510</v>
      </c>
      <c r="B1919" s="20" t="s">
        <v>3511</v>
      </c>
      <c r="C1919" s="21" t="s">
        <v>163149</v>
      </c>
      <c r="D1919" s="21" t="s">
        <v>345</v>
      </c>
      <c r="E1919" s="23"/>
    </row>
    <row r="1920" spans="1:5" ht="20" customHeight="1">
      <c r="A1920" s="19" t="s">
        <v>3512</v>
      </c>
      <c r="B1920" s="20" t="s">
        <v>3513</v>
      </c>
      <c r="C1920" s="21" t="s">
        <v>163040</v>
      </c>
      <c r="D1920" s="21" t="s">
        <v>345</v>
      </c>
      <c r="E1920" s="23"/>
    </row>
    <row r="1921" spans="1:5" ht="20" customHeight="1">
      <c r="A1921" s="19" t="s">
        <v>3514</v>
      </c>
      <c r="B1921" s="20" t="s">
        <v>3515</v>
      </c>
      <c r="C1921" s="21" t="s">
        <v>162858</v>
      </c>
      <c r="D1921" s="21" t="s">
        <v>345</v>
      </c>
      <c r="E1921" s="23"/>
    </row>
    <row r="1922" spans="1:5" ht="20" customHeight="1">
      <c r="A1922" s="19" t="s">
        <v>3516</v>
      </c>
      <c r="B1922" s="20" t="s">
        <v>3517</v>
      </c>
      <c r="C1922" s="21" t="s">
        <v>14591</v>
      </c>
      <c r="D1922" s="21" t="s">
        <v>345</v>
      </c>
      <c r="E1922" s="23"/>
    </row>
    <row r="1923" spans="1:5" ht="20" customHeight="1">
      <c r="A1923" s="19" t="s">
        <v>3518</v>
      </c>
      <c r="B1923" s="20" t="s">
        <v>3519</v>
      </c>
      <c r="C1923" s="22">
        <v>23</v>
      </c>
      <c r="D1923" s="21" t="s">
        <v>296</v>
      </c>
      <c r="E1923" s="23"/>
    </row>
    <row r="1924" spans="1:5" ht="20" customHeight="1">
      <c r="A1924" s="19" t="s">
        <v>3520</v>
      </c>
      <c r="B1924" s="20" t="s">
        <v>3521</v>
      </c>
      <c r="C1924" s="21" t="s">
        <v>162913</v>
      </c>
      <c r="D1924" s="21" t="s">
        <v>345</v>
      </c>
      <c r="E1924" s="23"/>
    </row>
    <row r="1925" spans="1:5" ht="20" customHeight="1">
      <c r="A1925" s="19" t="s">
        <v>3522</v>
      </c>
      <c r="B1925" s="20" t="s">
        <v>3521</v>
      </c>
      <c r="C1925" s="21" t="s">
        <v>162913</v>
      </c>
      <c r="D1925" s="21" t="s">
        <v>345</v>
      </c>
      <c r="E1925" s="23"/>
    </row>
    <row r="1926" spans="1:5" ht="20" customHeight="1">
      <c r="A1926" s="19" t="s">
        <v>3523</v>
      </c>
      <c r="B1926" s="20" t="s">
        <v>3524</v>
      </c>
      <c r="C1926" s="21" t="s">
        <v>162853</v>
      </c>
      <c r="D1926" s="21" t="s">
        <v>296</v>
      </c>
      <c r="E1926" s="23"/>
    </row>
    <row r="1927" spans="1:5" ht="20" customHeight="1">
      <c r="A1927" s="19" t="s">
        <v>3525</v>
      </c>
      <c r="B1927" s="20" t="s">
        <v>3526</v>
      </c>
      <c r="C1927" s="21" t="s">
        <v>163195</v>
      </c>
      <c r="D1927" s="21" t="s">
        <v>345</v>
      </c>
      <c r="E1927" s="23"/>
    </row>
    <row r="1928" spans="1:5" ht="20" customHeight="1">
      <c r="A1928" s="19" t="s">
        <v>3527</v>
      </c>
      <c r="B1928" s="20" t="s">
        <v>3526</v>
      </c>
      <c r="C1928" s="21" t="s">
        <v>163195</v>
      </c>
      <c r="D1928" s="21" t="s">
        <v>345</v>
      </c>
      <c r="E1928" s="23"/>
    </row>
    <row r="1929" spans="1:5" ht="20" customHeight="1">
      <c r="A1929" s="19" t="s">
        <v>3528</v>
      </c>
      <c r="B1929" s="20" t="s">
        <v>3526</v>
      </c>
      <c r="C1929" s="21" t="s">
        <v>163195</v>
      </c>
      <c r="D1929" s="21" t="s">
        <v>345</v>
      </c>
      <c r="E1929" s="23"/>
    </row>
    <row r="1930" spans="1:5" ht="20" customHeight="1">
      <c r="A1930" s="19" t="s">
        <v>3529</v>
      </c>
      <c r="B1930" s="20" t="s">
        <v>3530</v>
      </c>
      <c r="C1930" s="21" t="s">
        <v>162955</v>
      </c>
      <c r="D1930" s="21" t="s">
        <v>345</v>
      </c>
      <c r="E1930" s="23"/>
    </row>
    <row r="1931" spans="1:5" ht="20" customHeight="1">
      <c r="A1931" s="19" t="s">
        <v>3531</v>
      </c>
      <c r="B1931" s="20" t="s">
        <v>3532</v>
      </c>
      <c r="C1931" s="21" t="s">
        <v>163196</v>
      </c>
      <c r="D1931" s="21" t="s">
        <v>296</v>
      </c>
      <c r="E1931" s="23"/>
    </row>
    <row r="1932" spans="1:5" ht="20" customHeight="1">
      <c r="A1932" s="19" t="s">
        <v>3533</v>
      </c>
      <c r="B1932" s="20" t="s">
        <v>3534</v>
      </c>
      <c r="C1932" s="22">
        <v>67</v>
      </c>
      <c r="D1932" s="21" t="s">
        <v>296</v>
      </c>
      <c r="E1932" s="23"/>
    </row>
    <row r="1933" spans="1:5" ht="20" customHeight="1">
      <c r="A1933" s="19" t="s">
        <v>3535</v>
      </c>
      <c r="B1933" s="20" t="s">
        <v>3536</v>
      </c>
      <c r="C1933" s="21" t="s">
        <v>162898</v>
      </c>
      <c r="D1933" s="21" t="s">
        <v>345</v>
      </c>
      <c r="E1933" s="23"/>
    </row>
    <row r="1934" spans="1:5" ht="20" customHeight="1">
      <c r="A1934" s="19" t="s">
        <v>3537</v>
      </c>
      <c r="B1934" s="20" t="s">
        <v>3538</v>
      </c>
      <c r="C1934" s="21" t="s">
        <v>162750</v>
      </c>
      <c r="D1934" s="21" t="s">
        <v>345</v>
      </c>
      <c r="E1934" s="23"/>
    </row>
    <row r="1935" spans="1:5" ht="20" customHeight="1">
      <c r="A1935" s="19" t="s">
        <v>3539</v>
      </c>
      <c r="B1935" s="20" t="s">
        <v>3540</v>
      </c>
      <c r="C1935" s="21" t="s">
        <v>162723</v>
      </c>
      <c r="D1935" s="21" t="s">
        <v>345</v>
      </c>
      <c r="E1935" s="23"/>
    </row>
    <row r="1936" spans="1:5" ht="20" customHeight="1">
      <c r="A1936" s="19" t="s">
        <v>3541</v>
      </c>
      <c r="B1936" s="20" t="s">
        <v>3542</v>
      </c>
      <c r="C1936" s="21" t="s">
        <v>14636</v>
      </c>
      <c r="D1936" s="21" t="s">
        <v>345</v>
      </c>
      <c r="E1936" s="23"/>
    </row>
    <row r="1937" spans="1:5" ht="20" customHeight="1">
      <c r="A1937" s="19" t="s">
        <v>3543</v>
      </c>
      <c r="B1937" s="20" t="s">
        <v>3542</v>
      </c>
      <c r="C1937" s="21" t="s">
        <v>14636</v>
      </c>
      <c r="D1937" s="21" t="s">
        <v>345</v>
      </c>
      <c r="E1937" s="23"/>
    </row>
    <row r="1938" spans="1:5" ht="20" customHeight="1">
      <c r="A1938" s="19" t="s">
        <v>3544</v>
      </c>
      <c r="B1938" s="20" t="s">
        <v>3545</v>
      </c>
      <c r="C1938" s="21" t="s">
        <v>162782</v>
      </c>
      <c r="D1938" s="21" t="s">
        <v>296</v>
      </c>
      <c r="E1938" s="23"/>
    </row>
    <row r="1939" spans="1:5" ht="20" customHeight="1">
      <c r="A1939" s="19" t="s">
        <v>3546</v>
      </c>
      <c r="B1939" s="20" t="s">
        <v>3547</v>
      </c>
      <c r="C1939" s="21" t="s">
        <v>162923</v>
      </c>
      <c r="D1939" s="21" t="s">
        <v>296</v>
      </c>
      <c r="E1939" s="23"/>
    </row>
    <row r="1940" spans="1:5" ht="20" customHeight="1">
      <c r="A1940" s="19" t="s">
        <v>3548</v>
      </c>
      <c r="B1940" s="20" t="s">
        <v>3547</v>
      </c>
      <c r="C1940" s="21" t="s">
        <v>162923</v>
      </c>
      <c r="D1940" s="21" t="s">
        <v>296</v>
      </c>
      <c r="E1940" s="23"/>
    </row>
    <row r="1941" spans="1:5" ht="20" customHeight="1">
      <c r="A1941" s="19" t="s">
        <v>3549</v>
      </c>
      <c r="B1941" s="20" t="s">
        <v>3547</v>
      </c>
      <c r="C1941" s="21" t="s">
        <v>162923</v>
      </c>
      <c r="D1941" s="21" t="s">
        <v>296</v>
      </c>
      <c r="E1941" s="23"/>
    </row>
    <row r="1942" spans="1:5" ht="20" customHeight="1">
      <c r="A1942" s="19" t="s">
        <v>3550</v>
      </c>
      <c r="B1942" s="20" t="s">
        <v>3551</v>
      </c>
      <c r="C1942" s="21" t="s">
        <v>162763</v>
      </c>
      <c r="D1942" s="21" t="s">
        <v>345</v>
      </c>
      <c r="E1942" s="23"/>
    </row>
    <row r="1943" spans="1:5" ht="20" customHeight="1">
      <c r="A1943" s="19" t="s">
        <v>3552</v>
      </c>
      <c r="B1943" s="20" t="s">
        <v>3553</v>
      </c>
      <c r="C1943" s="21" t="s">
        <v>14610</v>
      </c>
      <c r="D1943" s="21" t="s">
        <v>345</v>
      </c>
      <c r="E1943" s="23"/>
    </row>
    <row r="1944" spans="1:5" ht="20" customHeight="1">
      <c r="A1944" s="19" t="s">
        <v>3554</v>
      </c>
      <c r="B1944" s="24">
        <v>100</v>
      </c>
      <c r="C1944" s="22">
        <v>78</v>
      </c>
      <c r="D1944" s="21" t="s">
        <v>345</v>
      </c>
      <c r="E1944" s="23"/>
    </row>
    <row r="1945" spans="1:5" ht="20" customHeight="1">
      <c r="A1945" s="19" t="s">
        <v>3555</v>
      </c>
      <c r="B1945" s="20" t="s">
        <v>3556</v>
      </c>
      <c r="C1945" s="21" t="s">
        <v>163012</v>
      </c>
      <c r="D1945" s="21" t="s">
        <v>345</v>
      </c>
      <c r="E1945" s="23"/>
    </row>
    <row r="1946" spans="1:5" ht="20" customHeight="1">
      <c r="A1946" s="19" t="s">
        <v>3557</v>
      </c>
      <c r="B1946" s="24">
        <v>100</v>
      </c>
      <c r="C1946" s="21" t="s">
        <v>162960</v>
      </c>
      <c r="D1946" s="21" t="s">
        <v>345</v>
      </c>
      <c r="E1946" s="23"/>
    </row>
    <row r="1947" spans="1:5" ht="20" customHeight="1">
      <c r="A1947" s="19" t="s">
        <v>3558</v>
      </c>
      <c r="B1947" s="20" t="s">
        <v>3559</v>
      </c>
      <c r="C1947" s="21" t="s">
        <v>163197</v>
      </c>
      <c r="D1947" s="21" t="s">
        <v>345</v>
      </c>
      <c r="E1947" s="23"/>
    </row>
    <row r="1948" spans="1:5" ht="20" customHeight="1">
      <c r="A1948" s="19" t="s">
        <v>3560</v>
      </c>
      <c r="B1948" s="20" t="s">
        <v>3559</v>
      </c>
      <c r="C1948" s="21" t="s">
        <v>163197</v>
      </c>
      <c r="D1948" s="21" t="s">
        <v>345</v>
      </c>
      <c r="E1948" s="23"/>
    </row>
    <row r="1949" spans="1:5" ht="20" customHeight="1">
      <c r="A1949" s="19" t="s">
        <v>3561</v>
      </c>
      <c r="B1949" s="24">
        <v>100</v>
      </c>
      <c r="C1949" s="21" t="s">
        <v>163058</v>
      </c>
      <c r="D1949" s="21" t="s">
        <v>345</v>
      </c>
      <c r="E1949" s="23"/>
    </row>
    <row r="1950" spans="1:5" ht="20" customHeight="1">
      <c r="A1950" s="19" t="s">
        <v>3562</v>
      </c>
      <c r="B1950" s="24">
        <v>100</v>
      </c>
      <c r="C1950" s="21" t="s">
        <v>162798</v>
      </c>
      <c r="D1950" s="21" t="s">
        <v>345</v>
      </c>
      <c r="E1950" s="23"/>
    </row>
    <row r="1951" spans="1:5" ht="20" customHeight="1">
      <c r="A1951" s="19" t="s">
        <v>3563</v>
      </c>
      <c r="B1951" s="20" t="s">
        <v>3564</v>
      </c>
      <c r="C1951" s="21" t="s">
        <v>163145</v>
      </c>
      <c r="D1951" s="21" t="s">
        <v>345</v>
      </c>
      <c r="E1951" s="23"/>
    </row>
    <row r="1952" spans="1:5" ht="20" customHeight="1">
      <c r="A1952" s="19" t="s">
        <v>3565</v>
      </c>
      <c r="B1952" s="24">
        <v>100</v>
      </c>
      <c r="C1952" s="21" t="s">
        <v>162812</v>
      </c>
      <c r="D1952" s="21" t="s">
        <v>345</v>
      </c>
      <c r="E1952" s="23"/>
    </row>
    <row r="1953" spans="1:5" ht="20" customHeight="1">
      <c r="A1953" s="19" t="s">
        <v>3566</v>
      </c>
      <c r="B1953" s="20" t="s">
        <v>3567</v>
      </c>
      <c r="C1953" s="21" t="s">
        <v>163198</v>
      </c>
      <c r="D1953" s="21" t="s">
        <v>139</v>
      </c>
      <c r="E1953" s="23"/>
    </row>
    <row r="1954" spans="1:5" ht="20" customHeight="1">
      <c r="A1954" s="19" t="s">
        <v>3568</v>
      </c>
      <c r="B1954" s="24">
        <v>100</v>
      </c>
      <c r="C1954" s="21" t="s">
        <v>162998</v>
      </c>
      <c r="D1954" s="21" t="s">
        <v>345</v>
      </c>
      <c r="E1954" s="23"/>
    </row>
    <row r="1955" spans="1:5" ht="20" customHeight="1">
      <c r="A1955" s="19" t="s">
        <v>3569</v>
      </c>
      <c r="B1955" s="24">
        <v>100</v>
      </c>
      <c r="C1955" s="21" t="s">
        <v>163199</v>
      </c>
      <c r="D1955" s="21" t="s">
        <v>345</v>
      </c>
      <c r="E1955" s="23"/>
    </row>
    <row r="1956" spans="1:5" ht="20" customHeight="1">
      <c r="A1956" s="19" t="s">
        <v>3570</v>
      </c>
      <c r="B1956" s="24">
        <v>100</v>
      </c>
      <c r="C1956" s="21" t="s">
        <v>163199</v>
      </c>
      <c r="D1956" s="21" t="s">
        <v>345</v>
      </c>
      <c r="E1956" s="23"/>
    </row>
    <row r="1957" spans="1:5" ht="20" customHeight="1">
      <c r="A1957" s="19" t="s">
        <v>3571</v>
      </c>
      <c r="B1957" s="20" t="s">
        <v>3572</v>
      </c>
      <c r="C1957" s="21" t="s">
        <v>162788</v>
      </c>
      <c r="D1957" s="21" t="s">
        <v>296</v>
      </c>
      <c r="E1957" s="23"/>
    </row>
    <row r="1958" spans="1:5" ht="20" customHeight="1">
      <c r="A1958" s="19" t="s">
        <v>3573</v>
      </c>
      <c r="B1958" s="20" t="s">
        <v>3574</v>
      </c>
      <c r="C1958" s="21" t="s">
        <v>162867</v>
      </c>
      <c r="D1958" s="21" t="s">
        <v>345</v>
      </c>
      <c r="E1958" s="23"/>
    </row>
    <row r="1959" spans="1:5" ht="20" customHeight="1">
      <c r="A1959" s="19" t="s">
        <v>3575</v>
      </c>
      <c r="B1959" s="20" t="s">
        <v>3576</v>
      </c>
      <c r="C1959" s="21" t="s">
        <v>187</v>
      </c>
      <c r="D1959" s="21" t="s">
        <v>345</v>
      </c>
      <c r="E1959" s="23"/>
    </row>
    <row r="1960" spans="1:5" ht="20" customHeight="1">
      <c r="A1960" s="19" t="s">
        <v>3577</v>
      </c>
      <c r="B1960" s="20" t="s">
        <v>3578</v>
      </c>
      <c r="C1960" s="21" t="s">
        <v>163021</v>
      </c>
      <c r="D1960" s="21" t="s">
        <v>345</v>
      </c>
      <c r="E1960" s="23"/>
    </row>
    <row r="1961" spans="1:5" ht="20" customHeight="1">
      <c r="A1961" s="19" t="s">
        <v>3579</v>
      </c>
      <c r="B1961" s="20" t="s">
        <v>3580</v>
      </c>
      <c r="C1961" s="22">
        <v>69</v>
      </c>
      <c r="D1961" s="21" t="s">
        <v>345</v>
      </c>
      <c r="E1961" s="23"/>
    </row>
    <row r="1962" spans="1:5" ht="20" customHeight="1">
      <c r="A1962" s="19" t="s">
        <v>3581</v>
      </c>
      <c r="B1962" s="20" t="s">
        <v>3582</v>
      </c>
      <c r="C1962" s="22">
        <v>87</v>
      </c>
      <c r="D1962" s="21" t="s">
        <v>296</v>
      </c>
      <c r="E1962" s="23"/>
    </row>
    <row r="1963" spans="1:5" ht="20" customHeight="1">
      <c r="A1963" s="19" t="s">
        <v>3583</v>
      </c>
      <c r="B1963" s="20" t="s">
        <v>3582</v>
      </c>
      <c r="C1963" s="22">
        <v>87</v>
      </c>
      <c r="D1963" s="21" t="s">
        <v>296</v>
      </c>
      <c r="E1963" s="23"/>
    </row>
    <row r="1964" spans="1:5" ht="20" customHeight="1">
      <c r="A1964" s="19" t="s">
        <v>3584</v>
      </c>
      <c r="B1964" s="20" t="s">
        <v>3585</v>
      </c>
      <c r="C1964" s="21" t="s">
        <v>162947</v>
      </c>
      <c r="D1964" s="21" t="s">
        <v>296</v>
      </c>
      <c r="E1964" s="23"/>
    </row>
    <row r="1965" spans="1:5" ht="20" customHeight="1">
      <c r="A1965" s="19" t="s">
        <v>3586</v>
      </c>
      <c r="B1965" s="20" t="s">
        <v>3585</v>
      </c>
      <c r="C1965" s="21" t="s">
        <v>162947</v>
      </c>
      <c r="D1965" s="21" t="s">
        <v>296</v>
      </c>
      <c r="E1965" s="23"/>
    </row>
    <row r="1966" spans="1:5" ht="20" customHeight="1">
      <c r="A1966" s="19" t="s">
        <v>3587</v>
      </c>
      <c r="B1966" s="20" t="s">
        <v>3585</v>
      </c>
      <c r="C1966" s="21" t="s">
        <v>162947</v>
      </c>
      <c r="D1966" s="21" t="s">
        <v>296</v>
      </c>
      <c r="E1966" s="23"/>
    </row>
    <row r="1967" spans="1:5" ht="20" customHeight="1">
      <c r="A1967" s="19" t="s">
        <v>3588</v>
      </c>
      <c r="B1967" s="20" t="s">
        <v>3585</v>
      </c>
      <c r="C1967" s="21" t="s">
        <v>162947</v>
      </c>
      <c r="D1967" s="21" t="s">
        <v>296</v>
      </c>
      <c r="E1967" s="23"/>
    </row>
    <row r="1968" spans="1:5" ht="20" customHeight="1">
      <c r="A1968" s="19" t="s">
        <v>3589</v>
      </c>
      <c r="B1968" s="20" t="s">
        <v>3590</v>
      </c>
      <c r="C1968" s="21" t="s">
        <v>14630</v>
      </c>
      <c r="D1968" s="21" t="s">
        <v>345</v>
      </c>
      <c r="E1968" s="23"/>
    </row>
    <row r="1969" spans="1:5" ht="20" customHeight="1">
      <c r="A1969" s="19" t="s">
        <v>3591</v>
      </c>
      <c r="B1969" s="20" t="s">
        <v>3590</v>
      </c>
      <c r="C1969" s="21" t="s">
        <v>14630</v>
      </c>
      <c r="D1969" s="21" t="s">
        <v>345</v>
      </c>
      <c r="E1969" s="23"/>
    </row>
    <row r="1970" spans="1:5" ht="20" customHeight="1">
      <c r="A1970" s="19" t="s">
        <v>3592</v>
      </c>
      <c r="B1970" s="20" t="s">
        <v>3593</v>
      </c>
      <c r="C1970" s="21" t="s">
        <v>162855</v>
      </c>
      <c r="D1970" s="21" t="s">
        <v>345</v>
      </c>
      <c r="E1970" s="23"/>
    </row>
    <row r="1971" spans="1:5" ht="20" customHeight="1">
      <c r="A1971" s="19" t="s">
        <v>3594</v>
      </c>
      <c r="B1971" s="20" t="s">
        <v>3593</v>
      </c>
      <c r="C1971" s="21" t="s">
        <v>162855</v>
      </c>
      <c r="D1971" s="21" t="s">
        <v>345</v>
      </c>
      <c r="E1971" s="23"/>
    </row>
    <row r="1972" spans="1:5" ht="20" customHeight="1">
      <c r="A1972" s="19" t="s">
        <v>3595</v>
      </c>
      <c r="B1972" s="20" t="s">
        <v>3593</v>
      </c>
      <c r="C1972" s="21" t="s">
        <v>162855</v>
      </c>
      <c r="D1972" s="21" t="s">
        <v>345</v>
      </c>
      <c r="E1972" s="23"/>
    </row>
    <row r="1973" spans="1:5" ht="20" customHeight="1">
      <c r="A1973" s="19" t="s">
        <v>3596</v>
      </c>
      <c r="B1973" s="20" t="s">
        <v>3593</v>
      </c>
      <c r="C1973" s="21" t="s">
        <v>162855</v>
      </c>
      <c r="D1973" s="21" t="s">
        <v>345</v>
      </c>
      <c r="E1973" s="23"/>
    </row>
    <row r="1974" spans="1:5" ht="20" customHeight="1">
      <c r="A1974" s="19" t="s">
        <v>3597</v>
      </c>
      <c r="B1974" s="20" t="s">
        <v>3598</v>
      </c>
      <c r="C1974" s="21" t="s">
        <v>163200</v>
      </c>
      <c r="D1974" s="21" t="s">
        <v>296</v>
      </c>
      <c r="E1974" s="23"/>
    </row>
    <row r="1975" spans="1:5" ht="20" customHeight="1">
      <c r="A1975" s="19" t="s">
        <v>3599</v>
      </c>
      <c r="B1975" s="20" t="s">
        <v>3598</v>
      </c>
      <c r="C1975" s="21" t="s">
        <v>163200</v>
      </c>
      <c r="D1975" s="21" t="s">
        <v>296</v>
      </c>
      <c r="E1975" s="23"/>
    </row>
    <row r="1976" spans="1:5" ht="20" customHeight="1">
      <c r="A1976" s="19" t="s">
        <v>3600</v>
      </c>
      <c r="B1976" s="20" t="s">
        <v>3598</v>
      </c>
      <c r="C1976" s="21" t="s">
        <v>163200</v>
      </c>
      <c r="D1976" s="21" t="s">
        <v>296</v>
      </c>
      <c r="E1976" s="23"/>
    </row>
    <row r="1977" spans="1:5" ht="20" customHeight="1">
      <c r="A1977" s="19" t="s">
        <v>3601</v>
      </c>
      <c r="B1977" s="20" t="s">
        <v>3598</v>
      </c>
      <c r="C1977" s="21" t="s">
        <v>163200</v>
      </c>
      <c r="D1977" s="21" t="s">
        <v>296</v>
      </c>
      <c r="E1977" s="23"/>
    </row>
    <row r="1978" spans="1:5" ht="20" customHeight="1">
      <c r="A1978" s="19" t="s">
        <v>3602</v>
      </c>
      <c r="B1978" s="20" t="s">
        <v>3603</v>
      </c>
      <c r="C1978" s="21" t="s">
        <v>162771</v>
      </c>
      <c r="D1978" s="21" t="s">
        <v>296</v>
      </c>
      <c r="E1978" s="23"/>
    </row>
    <row r="1979" spans="1:5" ht="20" customHeight="1">
      <c r="A1979" s="19" t="s">
        <v>3604</v>
      </c>
      <c r="B1979" s="20" t="s">
        <v>3605</v>
      </c>
      <c r="C1979" s="21" t="s">
        <v>162670</v>
      </c>
      <c r="D1979" s="21" t="s">
        <v>345</v>
      </c>
      <c r="E1979" s="23"/>
    </row>
    <row r="1980" spans="1:5" ht="20" customHeight="1">
      <c r="A1980" s="19" t="s">
        <v>3606</v>
      </c>
      <c r="B1980" s="24">
        <v>100</v>
      </c>
      <c r="C1980" s="21" t="s">
        <v>163201</v>
      </c>
      <c r="D1980" s="21" t="s">
        <v>345</v>
      </c>
      <c r="E1980" s="23"/>
    </row>
    <row r="1981" spans="1:5" ht="20" customHeight="1">
      <c r="A1981" s="19" t="s">
        <v>3607</v>
      </c>
      <c r="B1981" s="20" t="s">
        <v>3608</v>
      </c>
      <c r="C1981" s="22">
        <v>67</v>
      </c>
      <c r="D1981" s="21" t="s">
        <v>345</v>
      </c>
      <c r="E1981" s="23"/>
    </row>
    <row r="1982" spans="1:5" ht="20" customHeight="1">
      <c r="A1982" s="19" t="s">
        <v>3609</v>
      </c>
      <c r="B1982" s="20" t="s">
        <v>3610</v>
      </c>
      <c r="C1982" s="22">
        <v>45</v>
      </c>
      <c r="D1982" s="21" t="s">
        <v>345</v>
      </c>
      <c r="E1982" s="23"/>
    </row>
    <row r="1983" spans="1:5" ht="20" customHeight="1">
      <c r="A1983" s="19" t="s">
        <v>3611</v>
      </c>
      <c r="B1983" s="20" t="s">
        <v>3612</v>
      </c>
      <c r="C1983" s="21" t="s">
        <v>163132</v>
      </c>
      <c r="D1983" s="21" t="s">
        <v>345</v>
      </c>
      <c r="E1983" s="23"/>
    </row>
    <row r="1984" spans="1:5" ht="20" customHeight="1">
      <c r="A1984" s="19" t="s">
        <v>3613</v>
      </c>
      <c r="B1984" s="20" t="s">
        <v>3612</v>
      </c>
      <c r="C1984" s="21" t="s">
        <v>163132</v>
      </c>
      <c r="D1984" s="21" t="s">
        <v>345</v>
      </c>
      <c r="E1984" s="23"/>
    </row>
    <row r="1985" spans="1:5" ht="20" customHeight="1">
      <c r="A1985" s="19" t="s">
        <v>3614</v>
      </c>
      <c r="B1985" s="24">
        <v>100</v>
      </c>
      <c r="C1985" s="21" t="s">
        <v>162748</v>
      </c>
      <c r="D1985" s="21" t="s">
        <v>345</v>
      </c>
      <c r="E1985" s="23"/>
    </row>
    <row r="1986" spans="1:5" ht="20" customHeight="1">
      <c r="A1986" s="19" t="s">
        <v>3615</v>
      </c>
      <c r="B1986" s="20" t="s">
        <v>3616</v>
      </c>
      <c r="C1986" s="21" t="s">
        <v>163202</v>
      </c>
      <c r="D1986" s="21" t="s">
        <v>345</v>
      </c>
      <c r="E1986" s="23"/>
    </row>
    <row r="1987" spans="1:5" ht="20" customHeight="1">
      <c r="A1987" s="19" t="s">
        <v>3617</v>
      </c>
      <c r="B1987" s="20" t="s">
        <v>3616</v>
      </c>
      <c r="C1987" s="21" t="s">
        <v>163202</v>
      </c>
      <c r="D1987" s="21" t="s">
        <v>345</v>
      </c>
      <c r="E1987" s="23"/>
    </row>
    <row r="1988" spans="1:5" ht="20" customHeight="1">
      <c r="A1988" s="19" t="s">
        <v>3618</v>
      </c>
      <c r="B1988" s="20" t="s">
        <v>3619</v>
      </c>
      <c r="C1988" s="21" t="s">
        <v>163203</v>
      </c>
      <c r="D1988" s="21" t="s">
        <v>345</v>
      </c>
      <c r="E1988" s="23"/>
    </row>
    <row r="1989" spans="1:5" ht="20" customHeight="1">
      <c r="A1989" s="19" t="s">
        <v>3620</v>
      </c>
      <c r="B1989" s="20" t="s">
        <v>3621</v>
      </c>
      <c r="C1989" s="21" t="s">
        <v>163202</v>
      </c>
      <c r="D1989" s="21" t="s">
        <v>296</v>
      </c>
      <c r="E1989" s="23"/>
    </row>
    <row r="1990" spans="1:5" ht="20" customHeight="1">
      <c r="A1990" s="19" t="s">
        <v>3622</v>
      </c>
      <c r="B1990" s="20" t="s">
        <v>3621</v>
      </c>
      <c r="C1990" s="21" t="s">
        <v>163202</v>
      </c>
      <c r="D1990" s="21" t="s">
        <v>296</v>
      </c>
      <c r="E1990" s="23"/>
    </row>
    <row r="1991" spans="1:5" ht="20" customHeight="1">
      <c r="A1991" s="19" t="s">
        <v>3623</v>
      </c>
      <c r="B1991" s="20" t="s">
        <v>3621</v>
      </c>
      <c r="C1991" s="21" t="s">
        <v>163202</v>
      </c>
      <c r="D1991" s="21" t="s">
        <v>296</v>
      </c>
      <c r="E1991" s="23"/>
    </row>
    <row r="1992" spans="1:5" ht="20" customHeight="1">
      <c r="A1992" s="19" t="s">
        <v>3624</v>
      </c>
      <c r="B1992" s="20" t="s">
        <v>3625</v>
      </c>
      <c r="C1992" s="21" t="s">
        <v>162748</v>
      </c>
      <c r="D1992" s="21" t="s">
        <v>345</v>
      </c>
      <c r="E1992" s="23"/>
    </row>
    <row r="1993" spans="1:5" ht="20" customHeight="1">
      <c r="A1993" s="19" t="s">
        <v>3626</v>
      </c>
      <c r="B1993" s="24">
        <v>100</v>
      </c>
      <c r="C1993" s="22">
        <v>13</v>
      </c>
      <c r="D1993" s="21" t="s">
        <v>345</v>
      </c>
      <c r="E1993" s="23"/>
    </row>
    <row r="1994" spans="1:5" ht="20" customHeight="1">
      <c r="A1994" s="19" t="s">
        <v>3627</v>
      </c>
      <c r="B1994" s="24">
        <v>100</v>
      </c>
      <c r="C1994" s="21" t="s">
        <v>162677</v>
      </c>
      <c r="D1994" s="21" t="s">
        <v>345</v>
      </c>
      <c r="E1994" s="23"/>
    </row>
    <row r="1995" spans="1:5" ht="20" customHeight="1">
      <c r="A1995" s="19" t="s">
        <v>3628</v>
      </c>
      <c r="B1995" s="20" t="s">
        <v>3629</v>
      </c>
      <c r="C1995" s="21" t="s">
        <v>163204</v>
      </c>
      <c r="D1995" s="21" t="s">
        <v>345</v>
      </c>
      <c r="E1995" s="23"/>
    </row>
    <row r="1996" spans="1:5" ht="20" customHeight="1">
      <c r="A1996" s="19" t="s">
        <v>3630</v>
      </c>
      <c r="B1996" s="20" t="s">
        <v>3629</v>
      </c>
      <c r="C1996" s="21" t="s">
        <v>163204</v>
      </c>
      <c r="D1996" s="21" t="s">
        <v>345</v>
      </c>
      <c r="E1996" s="23"/>
    </row>
    <row r="1997" spans="1:5" ht="20" customHeight="1">
      <c r="A1997" s="19" t="s">
        <v>3631</v>
      </c>
      <c r="B1997" s="20" t="s">
        <v>3632</v>
      </c>
      <c r="C1997" s="21" t="s">
        <v>163205</v>
      </c>
      <c r="D1997" s="21" t="s">
        <v>345</v>
      </c>
      <c r="E1997" s="23"/>
    </row>
    <row r="1998" spans="1:5" ht="20" customHeight="1">
      <c r="A1998" s="19" t="s">
        <v>3633</v>
      </c>
      <c r="B1998" s="20" t="s">
        <v>3632</v>
      </c>
      <c r="C1998" s="21" t="s">
        <v>163205</v>
      </c>
      <c r="D1998" s="21" t="s">
        <v>345</v>
      </c>
      <c r="E1998" s="23"/>
    </row>
    <row r="1999" spans="1:5" ht="20" customHeight="1">
      <c r="A1999" s="19" t="s">
        <v>3634</v>
      </c>
      <c r="B1999" s="20" t="s">
        <v>3632</v>
      </c>
      <c r="C1999" s="21" t="s">
        <v>163205</v>
      </c>
      <c r="D1999" s="21" t="s">
        <v>345</v>
      </c>
      <c r="E1999" s="23"/>
    </row>
    <row r="2000" spans="1:5" ht="20" customHeight="1">
      <c r="A2000" s="19" t="s">
        <v>3635</v>
      </c>
      <c r="B2000" s="20" t="s">
        <v>3632</v>
      </c>
      <c r="C2000" s="21" t="s">
        <v>163205</v>
      </c>
      <c r="D2000" s="21" t="s">
        <v>345</v>
      </c>
      <c r="E2000" s="23"/>
    </row>
    <row r="2001" spans="1:5" ht="20" customHeight="1">
      <c r="A2001" s="19" t="s">
        <v>3636</v>
      </c>
      <c r="B2001" s="20" t="s">
        <v>3632</v>
      </c>
      <c r="C2001" s="21" t="s">
        <v>163205</v>
      </c>
      <c r="D2001" s="21" t="s">
        <v>345</v>
      </c>
      <c r="E2001" s="23"/>
    </row>
    <row r="2002" spans="1:5" ht="20" customHeight="1">
      <c r="A2002" s="19" t="s">
        <v>3637</v>
      </c>
      <c r="B2002" s="20" t="s">
        <v>3638</v>
      </c>
      <c r="C2002" s="21" t="s">
        <v>163090</v>
      </c>
      <c r="D2002" s="21" t="s">
        <v>296</v>
      </c>
      <c r="E2002" s="23"/>
    </row>
    <row r="2003" spans="1:5" ht="20" customHeight="1">
      <c r="A2003" s="19" t="s">
        <v>3639</v>
      </c>
      <c r="B2003" s="24">
        <v>100</v>
      </c>
      <c r="C2003" s="21" t="s">
        <v>163035</v>
      </c>
      <c r="D2003" s="21" t="s">
        <v>345</v>
      </c>
      <c r="E2003" s="23"/>
    </row>
    <row r="2004" spans="1:5" ht="20" customHeight="1">
      <c r="A2004" s="19" t="s">
        <v>3640</v>
      </c>
      <c r="B2004" s="20" t="s">
        <v>3641</v>
      </c>
      <c r="C2004" s="21" t="s">
        <v>162840</v>
      </c>
      <c r="D2004" s="21" t="s">
        <v>345</v>
      </c>
      <c r="E2004" s="23"/>
    </row>
    <row r="2005" spans="1:5" ht="20" customHeight="1">
      <c r="A2005" s="19" t="s">
        <v>3642</v>
      </c>
      <c r="B2005" s="20" t="s">
        <v>3643</v>
      </c>
      <c r="C2005" s="22">
        <v>96</v>
      </c>
      <c r="D2005" s="21" t="s">
        <v>296</v>
      </c>
      <c r="E2005" s="23"/>
    </row>
    <row r="2006" spans="1:5" ht="20" customHeight="1">
      <c r="A2006" s="19" t="s">
        <v>3644</v>
      </c>
      <c r="B2006" s="20" t="s">
        <v>3643</v>
      </c>
      <c r="C2006" s="22">
        <v>96</v>
      </c>
      <c r="D2006" s="21" t="s">
        <v>296</v>
      </c>
      <c r="E2006" s="23"/>
    </row>
    <row r="2007" spans="1:5" ht="20" customHeight="1">
      <c r="A2007" s="19" t="s">
        <v>3645</v>
      </c>
      <c r="B2007" s="20" t="s">
        <v>3643</v>
      </c>
      <c r="C2007" s="22">
        <v>96</v>
      </c>
      <c r="D2007" s="21" t="s">
        <v>296</v>
      </c>
      <c r="E2007" s="23"/>
    </row>
    <row r="2008" spans="1:5" ht="20" customHeight="1">
      <c r="A2008" s="19" t="s">
        <v>3646</v>
      </c>
      <c r="B2008" s="20" t="s">
        <v>3647</v>
      </c>
      <c r="C2008" s="21" t="s">
        <v>163206</v>
      </c>
      <c r="D2008" s="21" t="s">
        <v>345</v>
      </c>
      <c r="E2008" s="23"/>
    </row>
    <row r="2009" spans="1:5" ht="20" customHeight="1">
      <c r="A2009" s="19" t="s">
        <v>3648</v>
      </c>
      <c r="B2009" s="20" t="s">
        <v>3649</v>
      </c>
      <c r="C2009" s="21" t="s">
        <v>162727</v>
      </c>
      <c r="D2009" s="21" t="s">
        <v>139</v>
      </c>
      <c r="E2009" s="23"/>
    </row>
    <row r="2010" spans="1:5" ht="20" customHeight="1">
      <c r="A2010" s="19" t="s">
        <v>3650</v>
      </c>
      <c r="B2010" s="20" t="s">
        <v>3651</v>
      </c>
      <c r="C2010" s="21" t="s">
        <v>162919</v>
      </c>
      <c r="D2010" s="21" t="s">
        <v>345</v>
      </c>
      <c r="E2010" s="23"/>
    </row>
    <row r="2011" spans="1:5" ht="20" customHeight="1">
      <c r="A2011" s="19" t="s">
        <v>3652</v>
      </c>
      <c r="B2011" s="20" t="s">
        <v>3653</v>
      </c>
      <c r="C2011" s="21" t="s">
        <v>163207</v>
      </c>
      <c r="D2011" s="21" t="s">
        <v>345</v>
      </c>
      <c r="E2011" s="23"/>
    </row>
    <row r="2012" spans="1:5" ht="20" customHeight="1">
      <c r="A2012" s="19" t="s">
        <v>3654</v>
      </c>
      <c r="B2012" s="20" t="s">
        <v>3653</v>
      </c>
      <c r="C2012" s="21" t="s">
        <v>163207</v>
      </c>
      <c r="D2012" s="21" t="s">
        <v>345</v>
      </c>
      <c r="E2012" s="23"/>
    </row>
    <row r="2013" spans="1:5" ht="20" customHeight="1">
      <c r="A2013" s="19" t="s">
        <v>3655</v>
      </c>
      <c r="B2013" s="20" t="s">
        <v>3656</v>
      </c>
      <c r="C2013" s="21" t="s">
        <v>163208</v>
      </c>
      <c r="D2013" s="21" t="s">
        <v>345</v>
      </c>
      <c r="E2013" s="23"/>
    </row>
    <row r="2014" spans="1:5" ht="20" customHeight="1">
      <c r="A2014" s="19" t="s">
        <v>3657</v>
      </c>
      <c r="B2014" s="20" t="s">
        <v>3658</v>
      </c>
      <c r="C2014" s="21" t="s">
        <v>163209</v>
      </c>
      <c r="D2014" s="21" t="s">
        <v>345</v>
      </c>
      <c r="E2014" s="23"/>
    </row>
    <row r="2015" spans="1:5" ht="20" customHeight="1">
      <c r="A2015" s="19" t="s">
        <v>3659</v>
      </c>
      <c r="B2015" s="20" t="s">
        <v>3660</v>
      </c>
      <c r="C2015" s="21" t="s">
        <v>163210</v>
      </c>
      <c r="D2015" s="21" t="s">
        <v>296</v>
      </c>
      <c r="E2015" s="23"/>
    </row>
    <row r="2016" spans="1:5" ht="20" customHeight="1">
      <c r="A2016" s="19" t="s">
        <v>3661</v>
      </c>
      <c r="B2016" s="20" t="s">
        <v>3660</v>
      </c>
      <c r="C2016" s="21" t="s">
        <v>163210</v>
      </c>
      <c r="D2016" s="21" t="s">
        <v>296</v>
      </c>
      <c r="E2016" s="23"/>
    </row>
    <row r="2017" spans="1:5" ht="20" customHeight="1">
      <c r="A2017" s="19" t="s">
        <v>3662</v>
      </c>
      <c r="B2017" s="20" t="s">
        <v>3660</v>
      </c>
      <c r="C2017" s="21" t="s">
        <v>163210</v>
      </c>
      <c r="D2017" s="21" t="s">
        <v>296</v>
      </c>
      <c r="E2017" s="23"/>
    </row>
    <row r="2018" spans="1:5" ht="20" customHeight="1">
      <c r="A2018" s="19" t="s">
        <v>3663</v>
      </c>
      <c r="B2018" s="20" t="s">
        <v>3664</v>
      </c>
      <c r="C2018" s="21" t="s">
        <v>163095</v>
      </c>
      <c r="D2018" s="21" t="s">
        <v>345</v>
      </c>
      <c r="E2018" s="23"/>
    </row>
    <row r="2019" spans="1:5" ht="20" customHeight="1">
      <c r="A2019" s="19" t="s">
        <v>3665</v>
      </c>
      <c r="B2019" s="20" t="s">
        <v>3666</v>
      </c>
      <c r="C2019" s="21" t="s">
        <v>163211</v>
      </c>
      <c r="D2019" s="21" t="s">
        <v>345</v>
      </c>
      <c r="E2019" s="23"/>
    </row>
    <row r="2020" spans="1:5" ht="20" customHeight="1">
      <c r="A2020" s="19" t="s">
        <v>3667</v>
      </c>
      <c r="B2020" s="20" t="s">
        <v>3668</v>
      </c>
      <c r="C2020" s="21" t="s">
        <v>162949</v>
      </c>
      <c r="D2020" s="21" t="s">
        <v>345</v>
      </c>
      <c r="E2020" s="23"/>
    </row>
    <row r="2021" spans="1:5" ht="20" customHeight="1">
      <c r="A2021" s="19" t="s">
        <v>3669</v>
      </c>
      <c r="B2021" s="20" t="s">
        <v>3668</v>
      </c>
      <c r="C2021" s="21" t="s">
        <v>162949</v>
      </c>
      <c r="D2021" s="21" t="s">
        <v>345</v>
      </c>
      <c r="E2021" s="23"/>
    </row>
    <row r="2022" spans="1:5" ht="20" customHeight="1">
      <c r="A2022" s="19" t="s">
        <v>3670</v>
      </c>
      <c r="B2022" s="20" t="s">
        <v>3671</v>
      </c>
      <c r="C2022" s="21" t="s">
        <v>162760</v>
      </c>
      <c r="D2022" s="21" t="s">
        <v>296</v>
      </c>
      <c r="E2022" s="23"/>
    </row>
    <row r="2023" spans="1:5" ht="20" customHeight="1">
      <c r="A2023" s="19" t="s">
        <v>3672</v>
      </c>
      <c r="B2023" s="20" t="s">
        <v>3671</v>
      </c>
      <c r="C2023" s="21" t="s">
        <v>162760</v>
      </c>
      <c r="D2023" s="21" t="s">
        <v>296</v>
      </c>
      <c r="E2023" s="23"/>
    </row>
    <row r="2024" spans="1:5" ht="20" customHeight="1">
      <c r="A2024" s="19" t="s">
        <v>3673</v>
      </c>
      <c r="B2024" s="20" t="s">
        <v>3671</v>
      </c>
      <c r="C2024" s="21" t="s">
        <v>162760</v>
      </c>
      <c r="D2024" s="21" t="s">
        <v>296</v>
      </c>
      <c r="E2024" s="23"/>
    </row>
    <row r="2025" spans="1:5" ht="20" customHeight="1">
      <c r="A2025" s="19" t="s">
        <v>3674</v>
      </c>
      <c r="B2025" s="20" t="s">
        <v>3675</v>
      </c>
      <c r="C2025" s="22">
        <v>8</v>
      </c>
      <c r="D2025" s="21" t="s">
        <v>345</v>
      </c>
      <c r="E2025" s="23"/>
    </row>
    <row r="2026" spans="1:5" ht="20" customHeight="1">
      <c r="A2026" s="19" t="s">
        <v>3676</v>
      </c>
      <c r="B2026" s="20" t="s">
        <v>3675</v>
      </c>
      <c r="C2026" s="22">
        <v>8</v>
      </c>
      <c r="D2026" s="21" t="s">
        <v>345</v>
      </c>
      <c r="E2026" s="23"/>
    </row>
    <row r="2027" spans="1:5" ht="20" customHeight="1">
      <c r="A2027" s="19" t="s">
        <v>3677</v>
      </c>
      <c r="B2027" s="20" t="s">
        <v>3675</v>
      </c>
      <c r="C2027" s="22">
        <v>8</v>
      </c>
      <c r="D2027" s="21" t="s">
        <v>345</v>
      </c>
      <c r="E2027" s="23"/>
    </row>
    <row r="2028" spans="1:5" ht="20" customHeight="1">
      <c r="A2028" s="19" t="s">
        <v>3678</v>
      </c>
      <c r="B2028" s="20" t="s">
        <v>3679</v>
      </c>
      <c r="C2028" s="21" t="s">
        <v>101694</v>
      </c>
      <c r="D2028" s="21" t="s">
        <v>296</v>
      </c>
      <c r="E2028" s="23"/>
    </row>
    <row r="2029" spans="1:5" ht="20" customHeight="1">
      <c r="A2029" s="19" t="s">
        <v>3680</v>
      </c>
      <c r="B2029" s="20" t="s">
        <v>3681</v>
      </c>
      <c r="C2029" s="21" t="s">
        <v>163212</v>
      </c>
      <c r="D2029" s="21" t="s">
        <v>345</v>
      </c>
      <c r="E2029" s="23"/>
    </row>
    <row r="2030" spans="1:5" ht="20" customHeight="1">
      <c r="A2030" s="19" t="s">
        <v>3682</v>
      </c>
      <c r="B2030" s="20" t="s">
        <v>3683</v>
      </c>
      <c r="C2030" s="21" t="s">
        <v>162755</v>
      </c>
      <c r="D2030" s="21" t="s">
        <v>345</v>
      </c>
      <c r="E2030" s="23"/>
    </row>
    <row r="2031" spans="1:5" ht="20" customHeight="1">
      <c r="A2031" s="19" t="s">
        <v>3684</v>
      </c>
      <c r="B2031" s="20" t="s">
        <v>3685</v>
      </c>
      <c r="C2031" s="21" t="s">
        <v>14598</v>
      </c>
      <c r="D2031" s="21" t="s">
        <v>345</v>
      </c>
      <c r="E2031" s="23"/>
    </row>
    <row r="2032" spans="1:5" ht="20" customHeight="1">
      <c r="A2032" s="19" t="s">
        <v>3686</v>
      </c>
      <c r="B2032" s="20" t="s">
        <v>3687</v>
      </c>
      <c r="C2032" s="21" t="s">
        <v>163213</v>
      </c>
      <c r="D2032" s="21" t="s">
        <v>345</v>
      </c>
      <c r="E2032" s="23"/>
    </row>
    <row r="2033" spans="1:5" ht="20" customHeight="1">
      <c r="A2033" s="19" t="s">
        <v>3688</v>
      </c>
      <c r="B2033" s="20" t="s">
        <v>3689</v>
      </c>
      <c r="C2033" s="22">
        <v>8</v>
      </c>
      <c r="D2033" s="21" t="s">
        <v>345</v>
      </c>
      <c r="E2033" s="23"/>
    </row>
    <row r="2034" spans="1:5" ht="20" customHeight="1">
      <c r="A2034" s="19" t="s">
        <v>3690</v>
      </c>
      <c r="B2034" s="20" t="s">
        <v>3689</v>
      </c>
      <c r="C2034" s="22">
        <v>8</v>
      </c>
      <c r="D2034" s="21" t="s">
        <v>345</v>
      </c>
      <c r="E2034" s="23"/>
    </row>
    <row r="2035" spans="1:5" ht="20" customHeight="1">
      <c r="A2035" s="19" t="s">
        <v>3691</v>
      </c>
      <c r="B2035" s="20" t="s">
        <v>3692</v>
      </c>
      <c r="C2035" s="21" t="s">
        <v>163214</v>
      </c>
      <c r="D2035" s="21" t="s">
        <v>296</v>
      </c>
      <c r="E2035" s="23"/>
    </row>
    <row r="2036" spans="1:5" ht="20" customHeight="1">
      <c r="A2036" s="19" t="s">
        <v>3693</v>
      </c>
      <c r="B2036" s="20" t="s">
        <v>3694</v>
      </c>
      <c r="C2036" s="21" t="s">
        <v>163132</v>
      </c>
      <c r="D2036" s="21" t="s">
        <v>296</v>
      </c>
      <c r="E2036" s="23"/>
    </row>
    <row r="2037" spans="1:5" ht="20" customHeight="1">
      <c r="A2037" s="19" t="s">
        <v>3695</v>
      </c>
      <c r="B2037" s="20" t="s">
        <v>3694</v>
      </c>
      <c r="C2037" s="21" t="s">
        <v>163132</v>
      </c>
      <c r="D2037" s="21" t="s">
        <v>296</v>
      </c>
      <c r="E2037" s="23"/>
    </row>
    <row r="2038" spans="1:5" ht="20" customHeight="1">
      <c r="A2038" s="19" t="s">
        <v>3696</v>
      </c>
      <c r="B2038" s="20" t="s">
        <v>3697</v>
      </c>
      <c r="C2038" s="21" t="s">
        <v>162884</v>
      </c>
      <c r="D2038" s="21" t="s">
        <v>345</v>
      </c>
      <c r="E2038" s="23"/>
    </row>
    <row r="2039" spans="1:5" ht="20" customHeight="1">
      <c r="A2039" s="19" t="s">
        <v>3698</v>
      </c>
      <c r="B2039" s="20" t="s">
        <v>3699</v>
      </c>
      <c r="C2039" s="22">
        <v>76</v>
      </c>
      <c r="D2039" s="21" t="s">
        <v>345</v>
      </c>
      <c r="E2039" s="23"/>
    </row>
    <row r="2040" spans="1:5" ht="20" customHeight="1">
      <c r="A2040" s="19" t="s">
        <v>3700</v>
      </c>
      <c r="B2040" s="20" t="s">
        <v>3701</v>
      </c>
      <c r="C2040" s="22">
        <v>57</v>
      </c>
      <c r="D2040" s="21" t="s">
        <v>345</v>
      </c>
      <c r="E2040" s="23"/>
    </row>
    <row r="2041" spans="1:5" ht="20" customHeight="1">
      <c r="A2041" s="19" t="s">
        <v>3702</v>
      </c>
      <c r="B2041" s="20" t="s">
        <v>3703</v>
      </c>
      <c r="C2041" s="21" t="s">
        <v>162891</v>
      </c>
      <c r="D2041" s="21" t="s">
        <v>345</v>
      </c>
      <c r="E2041" s="23"/>
    </row>
    <row r="2042" spans="1:5" ht="20" customHeight="1">
      <c r="A2042" s="19" t="s">
        <v>3704</v>
      </c>
      <c r="B2042" s="20" t="s">
        <v>3705</v>
      </c>
      <c r="C2042" s="21" t="s">
        <v>163215</v>
      </c>
      <c r="D2042" s="21" t="s">
        <v>296</v>
      </c>
      <c r="E2042" s="23"/>
    </row>
    <row r="2043" spans="1:5" ht="20" customHeight="1">
      <c r="A2043" s="19" t="s">
        <v>3706</v>
      </c>
      <c r="B2043" s="20" t="s">
        <v>3707</v>
      </c>
      <c r="C2043" s="21" t="s">
        <v>163216</v>
      </c>
      <c r="D2043" s="21" t="s">
        <v>345</v>
      </c>
      <c r="E2043" s="23"/>
    </row>
    <row r="2044" spans="1:5" ht="20" customHeight="1">
      <c r="A2044" s="19" t="s">
        <v>3708</v>
      </c>
      <c r="B2044" s="20" t="s">
        <v>3707</v>
      </c>
      <c r="C2044" s="21" t="s">
        <v>163216</v>
      </c>
      <c r="D2044" s="21" t="s">
        <v>345</v>
      </c>
      <c r="E2044" s="23"/>
    </row>
    <row r="2045" spans="1:5" ht="20" customHeight="1">
      <c r="A2045" s="19" t="s">
        <v>3709</v>
      </c>
      <c r="B2045" s="20" t="s">
        <v>3710</v>
      </c>
      <c r="C2045" s="21" t="s">
        <v>163188</v>
      </c>
      <c r="D2045" s="21" t="s">
        <v>345</v>
      </c>
      <c r="E2045" s="23"/>
    </row>
    <row r="2046" spans="1:5" ht="20" customHeight="1">
      <c r="A2046" s="19" t="s">
        <v>3711</v>
      </c>
      <c r="B2046" s="20" t="s">
        <v>3712</v>
      </c>
      <c r="C2046" s="21" t="s">
        <v>163033</v>
      </c>
      <c r="D2046" s="21" t="s">
        <v>345</v>
      </c>
      <c r="E2046" s="23"/>
    </row>
    <row r="2047" spans="1:5" ht="20" customHeight="1">
      <c r="A2047" s="19" t="s">
        <v>3713</v>
      </c>
      <c r="B2047" s="20" t="s">
        <v>3714</v>
      </c>
      <c r="C2047" s="21" t="s">
        <v>163217</v>
      </c>
      <c r="D2047" s="21" t="s">
        <v>345</v>
      </c>
      <c r="E2047" s="23"/>
    </row>
    <row r="2048" spans="1:5" ht="20" customHeight="1">
      <c r="A2048" s="19" t="s">
        <v>3715</v>
      </c>
      <c r="B2048" s="20" t="s">
        <v>3716</v>
      </c>
      <c r="C2048" s="21" t="s">
        <v>14586</v>
      </c>
      <c r="D2048" s="21" t="s">
        <v>345</v>
      </c>
      <c r="E2048" s="23"/>
    </row>
    <row r="2049" spans="1:5" ht="20" customHeight="1">
      <c r="A2049" s="19" t="s">
        <v>3717</v>
      </c>
      <c r="B2049" s="20" t="s">
        <v>3718</v>
      </c>
      <c r="C2049" s="21" t="s">
        <v>163078</v>
      </c>
      <c r="D2049" s="21" t="s">
        <v>345</v>
      </c>
      <c r="E2049" s="23"/>
    </row>
    <row r="2050" spans="1:5" ht="20" customHeight="1">
      <c r="A2050" s="19" t="s">
        <v>3719</v>
      </c>
      <c r="B2050" s="20" t="s">
        <v>3720</v>
      </c>
      <c r="C2050" s="21" t="s">
        <v>163155</v>
      </c>
      <c r="D2050" s="21" t="s">
        <v>345</v>
      </c>
      <c r="E2050" s="23"/>
    </row>
    <row r="2051" spans="1:5" ht="20" customHeight="1">
      <c r="A2051" s="19" t="s">
        <v>3721</v>
      </c>
      <c r="B2051" s="20" t="s">
        <v>3720</v>
      </c>
      <c r="C2051" s="21" t="s">
        <v>163155</v>
      </c>
      <c r="D2051" s="21" t="s">
        <v>345</v>
      </c>
      <c r="E2051" s="23"/>
    </row>
    <row r="2052" spans="1:5" ht="20" customHeight="1">
      <c r="A2052" s="19" t="s">
        <v>3722</v>
      </c>
      <c r="B2052" s="20" t="s">
        <v>3723</v>
      </c>
      <c r="C2052" s="21" t="s">
        <v>163218</v>
      </c>
      <c r="D2052" s="21" t="s">
        <v>345</v>
      </c>
      <c r="E2052" s="23"/>
    </row>
    <row r="2053" spans="1:5" ht="20" customHeight="1">
      <c r="A2053" s="19" t="s">
        <v>3724</v>
      </c>
      <c r="B2053" s="20" t="s">
        <v>3725</v>
      </c>
      <c r="C2053" s="21" t="s">
        <v>162905</v>
      </c>
      <c r="D2053" s="21" t="s">
        <v>345</v>
      </c>
      <c r="E2053" s="23"/>
    </row>
    <row r="2054" spans="1:5" ht="20" customHeight="1">
      <c r="A2054" s="19" t="s">
        <v>3726</v>
      </c>
      <c r="B2054" s="20" t="s">
        <v>3727</v>
      </c>
      <c r="C2054" s="21" t="s">
        <v>163115</v>
      </c>
      <c r="D2054" s="21" t="s">
        <v>139</v>
      </c>
      <c r="E2054" s="23"/>
    </row>
    <row r="2055" spans="1:5" ht="20" customHeight="1">
      <c r="A2055" s="19" t="s">
        <v>3728</v>
      </c>
      <c r="B2055" s="20" t="s">
        <v>3729</v>
      </c>
      <c r="C2055" s="21" t="s">
        <v>163115</v>
      </c>
      <c r="D2055" s="21" t="s">
        <v>345</v>
      </c>
      <c r="E2055" s="23"/>
    </row>
    <row r="2056" spans="1:5" ht="20" customHeight="1">
      <c r="A2056" s="19" t="s">
        <v>3730</v>
      </c>
      <c r="B2056" s="20" t="s">
        <v>3731</v>
      </c>
      <c r="C2056" s="21" t="s">
        <v>163219</v>
      </c>
      <c r="D2056" s="21" t="s">
        <v>345</v>
      </c>
      <c r="E2056" s="23"/>
    </row>
    <row r="2057" spans="1:5" ht="20" customHeight="1">
      <c r="A2057" s="19" t="s">
        <v>3732</v>
      </c>
      <c r="B2057" s="20" t="s">
        <v>3731</v>
      </c>
      <c r="C2057" s="21" t="s">
        <v>163219</v>
      </c>
      <c r="D2057" s="21" t="s">
        <v>345</v>
      </c>
      <c r="E2057" s="23"/>
    </row>
    <row r="2058" spans="1:5" ht="20" customHeight="1">
      <c r="A2058" s="19" t="s">
        <v>3733</v>
      </c>
      <c r="B2058" s="20" t="s">
        <v>3734</v>
      </c>
      <c r="C2058" s="21" t="s">
        <v>163188</v>
      </c>
      <c r="D2058" s="21" t="s">
        <v>296</v>
      </c>
      <c r="E2058" s="23"/>
    </row>
    <row r="2059" spans="1:5" ht="20" customHeight="1">
      <c r="A2059" s="19" t="s">
        <v>3735</v>
      </c>
      <c r="B2059" s="20" t="s">
        <v>3736</v>
      </c>
      <c r="C2059" s="21" t="s">
        <v>162982</v>
      </c>
      <c r="D2059" s="21" t="s">
        <v>345</v>
      </c>
      <c r="E2059" s="23"/>
    </row>
    <row r="2060" spans="1:5" ht="20" customHeight="1">
      <c r="A2060" s="19" t="s">
        <v>3737</v>
      </c>
      <c r="B2060" s="20" t="s">
        <v>3736</v>
      </c>
      <c r="C2060" s="21" t="s">
        <v>162982</v>
      </c>
      <c r="D2060" s="21" t="s">
        <v>345</v>
      </c>
      <c r="E2060" s="23"/>
    </row>
    <row r="2061" spans="1:5" ht="20" customHeight="1">
      <c r="A2061" s="19" t="s">
        <v>3738</v>
      </c>
      <c r="B2061" s="20" t="s">
        <v>3736</v>
      </c>
      <c r="C2061" s="21" t="s">
        <v>162982</v>
      </c>
      <c r="D2061" s="21" t="s">
        <v>345</v>
      </c>
      <c r="E2061" s="23"/>
    </row>
    <row r="2062" spans="1:5" ht="20" customHeight="1">
      <c r="A2062" s="19" t="s">
        <v>3739</v>
      </c>
      <c r="B2062" s="20" t="s">
        <v>3740</v>
      </c>
      <c r="C2062" s="21" t="s">
        <v>163220</v>
      </c>
      <c r="D2062" s="21" t="s">
        <v>296</v>
      </c>
      <c r="E2062" s="23"/>
    </row>
    <row r="2063" spans="1:5" ht="20" customHeight="1">
      <c r="A2063" s="19" t="s">
        <v>3741</v>
      </c>
      <c r="B2063" s="20" t="s">
        <v>3742</v>
      </c>
      <c r="C2063" s="21" t="s">
        <v>162830</v>
      </c>
      <c r="D2063" s="21" t="s">
        <v>345</v>
      </c>
      <c r="E2063" s="23"/>
    </row>
    <row r="2064" spans="1:5" ht="20" customHeight="1">
      <c r="A2064" s="19" t="s">
        <v>3743</v>
      </c>
      <c r="B2064" s="20" t="s">
        <v>3744</v>
      </c>
      <c r="C2064" s="21" t="s">
        <v>163096</v>
      </c>
      <c r="D2064" s="21" t="s">
        <v>296</v>
      </c>
      <c r="E2064" s="23"/>
    </row>
    <row r="2065" spans="1:5" ht="20" customHeight="1">
      <c r="A2065" s="19" t="s">
        <v>3745</v>
      </c>
      <c r="B2065" s="20" t="s">
        <v>3746</v>
      </c>
      <c r="C2065" s="21" t="s">
        <v>163074</v>
      </c>
      <c r="D2065" s="21" t="s">
        <v>345</v>
      </c>
      <c r="E2065" s="23"/>
    </row>
    <row r="2066" spans="1:5" ht="20" customHeight="1">
      <c r="A2066" s="19" t="s">
        <v>3747</v>
      </c>
      <c r="B2066" s="20" t="s">
        <v>3748</v>
      </c>
      <c r="C2066" s="21" t="s">
        <v>163221</v>
      </c>
      <c r="D2066" s="21" t="s">
        <v>296</v>
      </c>
      <c r="E2066" s="23"/>
    </row>
    <row r="2067" spans="1:5" ht="20" customHeight="1">
      <c r="A2067" s="19" t="s">
        <v>3749</v>
      </c>
      <c r="B2067" s="20" t="s">
        <v>3750</v>
      </c>
      <c r="C2067" s="21" t="s">
        <v>162859</v>
      </c>
      <c r="D2067" s="21" t="s">
        <v>345</v>
      </c>
      <c r="E2067" s="23"/>
    </row>
    <row r="2068" spans="1:5" ht="20" customHeight="1">
      <c r="A2068" s="19" t="s">
        <v>3751</v>
      </c>
      <c r="B2068" s="20" t="s">
        <v>3752</v>
      </c>
      <c r="C2068" s="21" t="s">
        <v>163222</v>
      </c>
      <c r="D2068" s="21" t="s">
        <v>345</v>
      </c>
      <c r="E2068" s="23"/>
    </row>
    <row r="2069" spans="1:5" ht="20" customHeight="1">
      <c r="A2069" s="19" t="s">
        <v>3753</v>
      </c>
      <c r="B2069" s="20" t="s">
        <v>3754</v>
      </c>
      <c r="C2069" s="21" t="s">
        <v>162864</v>
      </c>
      <c r="D2069" s="21" t="s">
        <v>345</v>
      </c>
      <c r="E2069" s="23"/>
    </row>
    <row r="2070" spans="1:5" ht="20" customHeight="1">
      <c r="A2070" s="19" t="s">
        <v>3755</v>
      </c>
      <c r="B2070" s="20" t="s">
        <v>3754</v>
      </c>
      <c r="C2070" s="21" t="s">
        <v>162864</v>
      </c>
      <c r="D2070" s="21" t="s">
        <v>345</v>
      </c>
      <c r="E2070" s="23"/>
    </row>
    <row r="2071" spans="1:5" ht="20" customHeight="1">
      <c r="A2071" s="19" t="s">
        <v>3756</v>
      </c>
      <c r="B2071" s="20" t="s">
        <v>3757</v>
      </c>
      <c r="C2071" s="21" t="s">
        <v>163223</v>
      </c>
      <c r="D2071" s="21" t="s">
        <v>296</v>
      </c>
      <c r="E2071" s="23"/>
    </row>
    <row r="2072" spans="1:5" ht="20" customHeight="1">
      <c r="A2072" s="19" t="s">
        <v>3758</v>
      </c>
      <c r="B2072" s="20" t="s">
        <v>3759</v>
      </c>
      <c r="C2072" s="21" t="s">
        <v>163033</v>
      </c>
      <c r="D2072" s="21" t="s">
        <v>296</v>
      </c>
      <c r="E2072" s="23"/>
    </row>
    <row r="2073" spans="1:5" ht="20" customHeight="1">
      <c r="A2073" s="19" t="s">
        <v>3760</v>
      </c>
      <c r="B2073" s="20" t="s">
        <v>3759</v>
      </c>
      <c r="C2073" s="21" t="s">
        <v>163033</v>
      </c>
      <c r="D2073" s="21" t="s">
        <v>296</v>
      </c>
      <c r="E2073" s="23"/>
    </row>
    <row r="2074" spans="1:5" ht="20" customHeight="1">
      <c r="A2074" s="19" t="s">
        <v>3761</v>
      </c>
      <c r="B2074" s="20" t="s">
        <v>3759</v>
      </c>
      <c r="C2074" s="21" t="s">
        <v>163033</v>
      </c>
      <c r="D2074" s="21" t="s">
        <v>296</v>
      </c>
      <c r="E2074" s="23"/>
    </row>
    <row r="2075" spans="1:5" ht="20" customHeight="1">
      <c r="A2075" s="19" t="s">
        <v>3762</v>
      </c>
      <c r="B2075" s="20" t="s">
        <v>3763</v>
      </c>
      <c r="C2075" s="21" t="s">
        <v>163224</v>
      </c>
      <c r="D2075" s="21" t="s">
        <v>345</v>
      </c>
      <c r="E2075" s="23"/>
    </row>
    <row r="2076" spans="1:5" ht="20" customHeight="1">
      <c r="A2076" s="19" t="s">
        <v>3764</v>
      </c>
      <c r="B2076" s="20" t="s">
        <v>3765</v>
      </c>
      <c r="C2076" s="21" t="s">
        <v>163176</v>
      </c>
      <c r="D2076" s="21" t="s">
        <v>345</v>
      </c>
      <c r="E2076" s="23"/>
    </row>
    <row r="2077" spans="1:5" ht="20" customHeight="1">
      <c r="A2077" s="19" t="s">
        <v>3766</v>
      </c>
      <c r="B2077" s="24">
        <v>100</v>
      </c>
      <c r="C2077" s="21" t="s">
        <v>163069</v>
      </c>
      <c r="D2077" s="21" t="s">
        <v>345</v>
      </c>
      <c r="E2077" s="23"/>
    </row>
    <row r="2078" spans="1:5" ht="20" customHeight="1">
      <c r="A2078" s="19" t="s">
        <v>3767</v>
      </c>
      <c r="B2078" s="20" t="s">
        <v>3768</v>
      </c>
      <c r="C2078" s="21" t="s">
        <v>163097</v>
      </c>
      <c r="D2078" s="21" t="s">
        <v>345</v>
      </c>
      <c r="E2078" s="23"/>
    </row>
    <row r="2079" spans="1:5" ht="20" customHeight="1">
      <c r="A2079" s="19" t="s">
        <v>3769</v>
      </c>
      <c r="B2079" s="20" t="s">
        <v>3770</v>
      </c>
      <c r="C2079" s="22">
        <v>82</v>
      </c>
      <c r="D2079" s="21" t="s">
        <v>345</v>
      </c>
      <c r="E2079" s="23"/>
    </row>
    <row r="2080" spans="1:5" ht="20" customHeight="1">
      <c r="A2080" s="19" t="s">
        <v>3771</v>
      </c>
      <c r="B2080" s="20" t="s">
        <v>3770</v>
      </c>
      <c r="C2080" s="22">
        <v>82</v>
      </c>
      <c r="D2080" s="21" t="s">
        <v>345</v>
      </c>
      <c r="E2080" s="23"/>
    </row>
    <row r="2081" spans="1:5" ht="20" customHeight="1">
      <c r="A2081" s="19" t="s">
        <v>3772</v>
      </c>
      <c r="B2081" s="20" t="s">
        <v>3773</v>
      </c>
      <c r="C2081" s="21" t="s">
        <v>163023</v>
      </c>
      <c r="D2081" s="21" t="s">
        <v>345</v>
      </c>
      <c r="E2081" s="23"/>
    </row>
    <row r="2082" spans="1:5" ht="20" customHeight="1">
      <c r="A2082" s="19" t="s">
        <v>3774</v>
      </c>
      <c r="B2082" s="24">
        <v>100</v>
      </c>
      <c r="C2082" s="21" t="s">
        <v>162711</v>
      </c>
      <c r="D2082" s="21" t="s">
        <v>345</v>
      </c>
      <c r="E2082" s="23"/>
    </row>
    <row r="2083" spans="1:5" ht="20" customHeight="1">
      <c r="A2083" s="19" t="s">
        <v>3775</v>
      </c>
      <c r="B2083" s="20" t="s">
        <v>3776</v>
      </c>
      <c r="C2083" s="21" t="s">
        <v>162704</v>
      </c>
      <c r="D2083" s="21" t="s">
        <v>345</v>
      </c>
      <c r="E2083" s="23"/>
    </row>
    <row r="2084" spans="1:5" ht="20" customHeight="1">
      <c r="A2084" s="19" t="s">
        <v>3777</v>
      </c>
      <c r="B2084" s="20" t="s">
        <v>3778</v>
      </c>
      <c r="C2084" s="21" t="s">
        <v>162837</v>
      </c>
      <c r="D2084" s="21" t="s">
        <v>345</v>
      </c>
      <c r="E2084" s="23"/>
    </row>
    <row r="2085" spans="1:5" ht="20" customHeight="1">
      <c r="A2085" s="19" t="s">
        <v>3779</v>
      </c>
      <c r="B2085" s="24">
        <v>100</v>
      </c>
      <c r="C2085" s="21" t="s">
        <v>162756</v>
      </c>
      <c r="D2085" s="21" t="s">
        <v>345</v>
      </c>
      <c r="E2085" s="23"/>
    </row>
    <row r="2086" spans="1:5" ht="20" customHeight="1">
      <c r="A2086" s="19" t="s">
        <v>3780</v>
      </c>
      <c r="B2086" s="24">
        <v>100</v>
      </c>
      <c r="C2086" s="21" t="s">
        <v>162756</v>
      </c>
      <c r="D2086" s="21" t="s">
        <v>345</v>
      </c>
      <c r="E2086" s="23"/>
    </row>
    <row r="2087" spans="1:5" ht="20" customHeight="1">
      <c r="A2087" s="19" t="s">
        <v>3781</v>
      </c>
      <c r="B2087" s="20" t="s">
        <v>3782</v>
      </c>
      <c r="C2087" s="21" t="s">
        <v>163225</v>
      </c>
      <c r="D2087" s="21" t="s">
        <v>345</v>
      </c>
      <c r="E2087" s="23"/>
    </row>
    <row r="2088" spans="1:5" ht="20" customHeight="1">
      <c r="A2088" s="19" t="s">
        <v>3783</v>
      </c>
      <c r="B2088" s="20" t="s">
        <v>3784</v>
      </c>
      <c r="C2088" s="22">
        <v>62</v>
      </c>
      <c r="D2088" s="21" t="s">
        <v>345</v>
      </c>
      <c r="E2088" s="23"/>
    </row>
    <row r="2089" spans="1:5" ht="20" customHeight="1">
      <c r="A2089" s="19" t="s">
        <v>3785</v>
      </c>
      <c r="B2089" s="20" t="s">
        <v>3784</v>
      </c>
      <c r="C2089" s="22">
        <v>62</v>
      </c>
      <c r="D2089" s="21" t="s">
        <v>345</v>
      </c>
      <c r="E2089" s="23"/>
    </row>
    <row r="2090" spans="1:5" ht="20" customHeight="1">
      <c r="A2090" s="19" t="s">
        <v>3786</v>
      </c>
      <c r="B2090" s="20" t="s">
        <v>3787</v>
      </c>
      <c r="C2090" s="21" t="s">
        <v>163226</v>
      </c>
      <c r="D2090" s="21" t="s">
        <v>296</v>
      </c>
      <c r="E2090" s="23"/>
    </row>
    <row r="2091" spans="1:5" ht="20" customHeight="1">
      <c r="A2091" s="19" t="s">
        <v>3788</v>
      </c>
      <c r="B2091" s="20" t="s">
        <v>3789</v>
      </c>
      <c r="C2091" s="21" t="s">
        <v>163204</v>
      </c>
      <c r="D2091" s="21" t="s">
        <v>345</v>
      </c>
      <c r="E2091" s="23"/>
    </row>
    <row r="2092" spans="1:5" ht="20" customHeight="1">
      <c r="A2092" s="19" t="s">
        <v>3790</v>
      </c>
      <c r="B2092" s="20" t="s">
        <v>3791</v>
      </c>
      <c r="C2092" s="21" t="s">
        <v>163227</v>
      </c>
      <c r="D2092" s="21" t="s">
        <v>345</v>
      </c>
      <c r="E2092" s="23"/>
    </row>
    <row r="2093" spans="1:5" ht="20" customHeight="1">
      <c r="A2093" s="19" t="s">
        <v>3792</v>
      </c>
      <c r="B2093" s="20" t="s">
        <v>3793</v>
      </c>
      <c r="C2093" s="21" t="s">
        <v>14621</v>
      </c>
      <c r="D2093" s="21" t="s">
        <v>139</v>
      </c>
      <c r="E2093" s="23"/>
    </row>
    <row r="2094" spans="1:5" ht="20" customHeight="1">
      <c r="A2094" s="19" t="s">
        <v>3794</v>
      </c>
      <c r="B2094" s="20" t="s">
        <v>3795</v>
      </c>
      <c r="C2094" s="21" t="s">
        <v>163228</v>
      </c>
      <c r="D2094" s="21" t="s">
        <v>345</v>
      </c>
      <c r="E2094" s="23"/>
    </row>
    <row r="2095" spans="1:5" ht="20" customHeight="1">
      <c r="A2095" s="19" t="s">
        <v>3796</v>
      </c>
      <c r="B2095" s="20" t="s">
        <v>3797</v>
      </c>
      <c r="C2095" s="21" t="s">
        <v>163229</v>
      </c>
      <c r="D2095" s="21" t="s">
        <v>345</v>
      </c>
      <c r="E2095" s="23"/>
    </row>
    <row r="2096" spans="1:5" ht="20" customHeight="1">
      <c r="A2096" s="19" t="s">
        <v>3798</v>
      </c>
      <c r="B2096" s="20" t="s">
        <v>3797</v>
      </c>
      <c r="C2096" s="21" t="s">
        <v>163229</v>
      </c>
      <c r="D2096" s="21" t="s">
        <v>345</v>
      </c>
      <c r="E2096" s="23"/>
    </row>
    <row r="2097" spans="1:5" ht="20" customHeight="1">
      <c r="A2097" s="19" t="s">
        <v>3799</v>
      </c>
      <c r="B2097" s="20" t="s">
        <v>3800</v>
      </c>
      <c r="C2097" s="21" t="s">
        <v>162696</v>
      </c>
      <c r="D2097" s="21" t="s">
        <v>296</v>
      </c>
      <c r="E2097" s="23"/>
    </row>
    <row r="2098" spans="1:5" ht="20" customHeight="1">
      <c r="A2098" s="19" t="s">
        <v>3801</v>
      </c>
      <c r="B2098" s="20" t="s">
        <v>3800</v>
      </c>
      <c r="C2098" s="21" t="s">
        <v>162696</v>
      </c>
      <c r="D2098" s="21" t="s">
        <v>296</v>
      </c>
      <c r="E2098" s="23"/>
    </row>
    <row r="2099" spans="1:5" ht="20" customHeight="1">
      <c r="A2099" s="19" t="s">
        <v>3802</v>
      </c>
      <c r="B2099" s="20" t="s">
        <v>3803</v>
      </c>
      <c r="C2099" s="21" t="s">
        <v>162877</v>
      </c>
      <c r="D2099" s="21" t="s">
        <v>296</v>
      </c>
      <c r="E2099" s="23"/>
    </row>
    <row r="2100" spans="1:5" ht="20" customHeight="1">
      <c r="A2100" s="19" t="s">
        <v>3804</v>
      </c>
      <c r="B2100" s="20" t="s">
        <v>3803</v>
      </c>
      <c r="C2100" s="21" t="s">
        <v>162877</v>
      </c>
      <c r="D2100" s="21" t="s">
        <v>296</v>
      </c>
      <c r="E2100" s="23"/>
    </row>
    <row r="2101" spans="1:5" ht="20" customHeight="1">
      <c r="A2101" s="19" t="s">
        <v>3805</v>
      </c>
      <c r="B2101" s="20" t="s">
        <v>3803</v>
      </c>
      <c r="C2101" s="21" t="s">
        <v>162877</v>
      </c>
      <c r="D2101" s="21" t="s">
        <v>296</v>
      </c>
      <c r="E2101" s="23"/>
    </row>
    <row r="2102" spans="1:5" ht="20" customHeight="1">
      <c r="A2102" s="19" t="s">
        <v>3806</v>
      </c>
      <c r="B2102" s="20" t="s">
        <v>3807</v>
      </c>
      <c r="C2102" s="21" t="s">
        <v>162938</v>
      </c>
      <c r="D2102" s="21" t="s">
        <v>345</v>
      </c>
      <c r="E2102" s="23"/>
    </row>
    <row r="2103" spans="1:5" ht="20" customHeight="1">
      <c r="A2103" s="19" t="s">
        <v>3808</v>
      </c>
      <c r="B2103" s="20" t="s">
        <v>3807</v>
      </c>
      <c r="C2103" s="21" t="s">
        <v>162938</v>
      </c>
      <c r="D2103" s="21" t="s">
        <v>345</v>
      </c>
      <c r="E2103" s="23"/>
    </row>
    <row r="2104" spans="1:5" ht="20" customHeight="1">
      <c r="A2104" s="19" t="s">
        <v>3809</v>
      </c>
      <c r="B2104" s="20" t="s">
        <v>3807</v>
      </c>
      <c r="C2104" s="21" t="s">
        <v>162938</v>
      </c>
      <c r="D2104" s="21" t="s">
        <v>345</v>
      </c>
      <c r="E2104" s="23"/>
    </row>
    <row r="2105" spans="1:5" ht="20" customHeight="1">
      <c r="A2105" s="19" t="s">
        <v>3810</v>
      </c>
      <c r="B2105" s="20" t="s">
        <v>3811</v>
      </c>
      <c r="C2105" s="21" t="s">
        <v>163230</v>
      </c>
      <c r="D2105" s="21" t="s">
        <v>296</v>
      </c>
      <c r="E2105" s="23"/>
    </row>
    <row r="2106" spans="1:5" ht="20" customHeight="1">
      <c r="A2106" s="19" t="s">
        <v>3812</v>
      </c>
      <c r="B2106" s="20" t="s">
        <v>3811</v>
      </c>
      <c r="C2106" s="21" t="s">
        <v>163230</v>
      </c>
      <c r="D2106" s="21" t="s">
        <v>296</v>
      </c>
      <c r="E2106" s="23"/>
    </row>
    <row r="2107" spans="1:5" ht="20" customHeight="1">
      <c r="A2107" s="19" t="s">
        <v>3813</v>
      </c>
      <c r="B2107" s="20" t="s">
        <v>3811</v>
      </c>
      <c r="C2107" s="21" t="s">
        <v>163230</v>
      </c>
      <c r="D2107" s="21" t="s">
        <v>296</v>
      </c>
      <c r="E2107" s="23"/>
    </row>
    <row r="2108" spans="1:5" ht="20" customHeight="1">
      <c r="A2108" s="19" t="s">
        <v>3814</v>
      </c>
      <c r="B2108" s="20" t="s">
        <v>3815</v>
      </c>
      <c r="C2108" s="21" t="s">
        <v>163025</v>
      </c>
      <c r="D2108" s="21" t="s">
        <v>296</v>
      </c>
      <c r="E2108" s="23"/>
    </row>
    <row r="2109" spans="1:5" ht="20" customHeight="1">
      <c r="A2109" s="19" t="s">
        <v>3816</v>
      </c>
      <c r="B2109" s="20" t="s">
        <v>3815</v>
      </c>
      <c r="C2109" s="21" t="s">
        <v>163025</v>
      </c>
      <c r="D2109" s="21" t="s">
        <v>296</v>
      </c>
      <c r="E2109" s="23"/>
    </row>
    <row r="2110" spans="1:5" ht="20" customHeight="1">
      <c r="A2110" s="19" t="s">
        <v>3817</v>
      </c>
      <c r="B2110" s="20" t="s">
        <v>3818</v>
      </c>
      <c r="C2110" s="21" t="s">
        <v>163231</v>
      </c>
      <c r="D2110" s="21" t="s">
        <v>345</v>
      </c>
      <c r="E2110" s="23"/>
    </row>
    <row r="2111" spans="1:5" ht="20" customHeight="1">
      <c r="A2111" s="19" t="s">
        <v>3819</v>
      </c>
      <c r="B2111" s="20" t="s">
        <v>3820</v>
      </c>
      <c r="C2111" s="21" t="s">
        <v>162962</v>
      </c>
      <c r="D2111" s="21" t="s">
        <v>345</v>
      </c>
      <c r="E2111" s="23"/>
    </row>
    <row r="2112" spans="1:5" ht="20" customHeight="1">
      <c r="A2112" s="19" t="s">
        <v>3821</v>
      </c>
      <c r="B2112" s="20" t="s">
        <v>3822</v>
      </c>
      <c r="C2112" s="21" t="s">
        <v>162714</v>
      </c>
      <c r="D2112" s="21" t="s">
        <v>345</v>
      </c>
      <c r="E2112" s="23"/>
    </row>
    <row r="2113" spans="1:5" ht="20" customHeight="1">
      <c r="A2113" s="19" t="s">
        <v>3823</v>
      </c>
      <c r="B2113" s="20" t="s">
        <v>3824</v>
      </c>
      <c r="C2113" s="21" t="s">
        <v>162779</v>
      </c>
      <c r="D2113" s="21" t="s">
        <v>345</v>
      </c>
      <c r="E2113" s="23"/>
    </row>
    <row r="2114" spans="1:5" ht="20" customHeight="1">
      <c r="A2114" s="19" t="s">
        <v>3825</v>
      </c>
      <c r="B2114" s="20" t="s">
        <v>3824</v>
      </c>
      <c r="C2114" s="21" t="s">
        <v>162779</v>
      </c>
      <c r="D2114" s="21" t="s">
        <v>345</v>
      </c>
      <c r="E2114" s="23"/>
    </row>
    <row r="2115" spans="1:5" ht="20" customHeight="1">
      <c r="A2115" s="19" t="s">
        <v>3826</v>
      </c>
      <c r="B2115" s="20" t="s">
        <v>3827</v>
      </c>
      <c r="C2115" s="21" t="s">
        <v>163232</v>
      </c>
      <c r="D2115" s="21" t="s">
        <v>345</v>
      </c>
      <c r="E2115" s="23"/>
    </row>
    <row r="2116" spans="1:5" ht="20" customHeight="1">
      <c r="A2116" s="19" t="s">
        <v>3828</v>
      </c>
      <c r="B2116" s="20" t="s">
        <v>3829</v>
      </c>
      <c r="C2116" s="21" t="s">
        <v>201</v>
      </c>
      <c r="D2116" s="21" t="s">
        <v>296</v>
      </c>
      <c r="E2116" s="23"/>
    </row>
    <row r="2117" spans="1:5" ht="20" customHeight="1">
      <c r="A2117" s="19" t="s">
        <v>3830</v>
      </c>
      <c r="B2117" s="20" t="s">
        <v>3831</v>
      </c>
      <c r="C2117" s="21" t="s">
        <v>187</v>
      </c>
      <c r="D2117" s="21" t="s">
        <v>345</v>
      </c>
      <c r="E2117" s="23"/>
    </row>
    <row r="2118" spans="1:5" ht="20" customHeight="1">
      <c r="A2118" s="19" t="s">
        <v>3832</v>
      </c>
      <c r="B2118" s="20" t="s">
        <v>3833</v>
      </c>
      <c r="C2118" s="21" t="s">
        <v>249</v>
      </c>
      <c r="D2118" s="21" t="s">
        <v>296</v>
      </c>
      <c r="E2118" s="23"/>
    </row>
    <row r="2119" spans="1:5" ht="20" customHeight="1">
      <c r="A2119" s="19" t="s">
        <v>3834</v>
      </c>
      <c r="B2119" s="20" t="s">
        <v>3835</v>
      </c>
      <c r="C2119" s="21" t="s">
        <v>162680</v>
      </c>
      <c r="D2119" s="21" t="s">
        <v>345</v>
      </c>
      <c r="E2119" s="23"/>
    </row>
    <row r="2120" spans="1:5" ht="20" customHeight="1">
      <c r="A2120" s="19" t="s">
        <v>3836</v>
      </c>
      <c r="B2120" s="20" t="s">
        <v>3837</v>
      </c>
      <c r="C2120" s="21" t="s">
        <v>162879</v>
      </c>
      <c r="D2120" s="21" t="s">
        <v>345</v>
      </c>
      <c r="E2120" s="23"/>
    </row>
    <row r="2121" spans="1:5" ht="20" customHeight="1">
      <c r="A2121" s="19" t="s">
        <v>3838</v>
      </c>
      <c r="B2121" s="24">
        <v>100</v>
      </c>
      <c r="C2121" s="21" t="s">
        <v>163065</v>
      </c>
      <c r="D2121" s="21" t="s">
        <v>345</v>
      </c>
      <c r="E2121" s="23"/>
    </row>
    <row r="2122" spans="1:5" ht="20" customHeight="1">
      <c r="A2122" s="19" t="s">
        <v>3839</v>
      </c>
      <c r="B2122" s="24">
        <v>100</v>
      </c>
      <c r="C2122" s="21" t="s">
        <v>163065</v>
      </c>
      <c r="D2122" s="21" t="s">
        <v>345</v>
      </c>
      <c r="E2122" s="23"/>
    </row>
    <row r="2123" spans="1:5" ht="20" customHeight="1">
      <c r="A2123" s="19" t="s">
        <v>3840</v>
      </c>
      <c r="B2123" s="20" t="s">
        <v>3841</v>
      </c>
      <c r="C2123" s="21" t="s">
        <v>163171</v>
      </c>
      <c r="D2123" s="21" t="s">
        <v>296</v>
      </c>
      <c r="E2123" s="23"/>
    </row>
    <row r="2124" spans="1:5" ht="20" customHeight="1">
      <c r="A2124" s="19" t="s">
        <v>3842</v>
      </c>
      <c r="B2124" s="20" t="s">
        <v>3843</v>
      </c>
      <c r="C2124" s="21" t="s">
        <v>163233</v>
      </c>
      <c r="D2124" s="21" t="s">
        <v>345</v>
      </c>
      <c r="E2124" s="23"/>
    </row>
    <row r="2125" spans="1:5" ht="20" customHeight="1">
      <c r="A2125" s="19" t="s">
        <v>3844</v>
      </c>
      <c r="B2125" s="20" t="s">
        <v>3845</v>
      </c>
      <c r="C2125" s="21" t="s">
        <v>163234</v>
      </c>
      <c r="D2125" s="21" t="s">
        <v>345</v>
      </c>
      <c r="E2125" s="23"/>
    </row>
    <row r="2126" spans="1:5" ht="20" customHeight="1">
      <c r="A2126" s="19" t="s">
        <v>3846</v>
      </c>
      <c r="B2126" s="20" t="s">
        <v>3847</v>
      </c>
      <c r="C2126" s="22">
        <v>74</v>
      </c>
      <c r="D2126" s="21" t="s">
        <v>345</v>
      </c>
      <c r="E2126" s="23"/>
    </row>
    <row r="2127" spans="1:5" ht="20" customHeight="1">
      <c r="A2127" s="19" t="s">
        <v>3848</v>
      </c>
      <c r="B2127" s="20" t="s">
        <v>3849</v>
      </c>
      <c r="C2127" s="21" t="s">
        <v>163128</v>
      </c>
      <c r="D2127" s="21" t="s">
        <v>139</v>
      </c>
      <c r="E2127" s="23"/>
    </row>
    <row r="2128" spans="1:5" ht="20" customHeight="1">
      <c r="A2128" s="19" t="s">
        <v>3850</v>
      </c>
      <c r="B2128" s="20" t="s">
        <v>3851</v>
      </c>
      <c r="C2128" s="21" t="s">
        <v>162823</v>
      </c>
      <c r="D2128" s="21" t="s">
        <v>345</v>
      </c>
      <c r="E2128" s="23"/>
    </row>
    <row r="2129" spans="1:5" ht="20" customHeight="1">
      <c r="A2129" s="19" t="s">
        <v>3852</v>
      </c>
      <c r="B2129" s="24">
        <v>100</v>
      </c>
      <c r="C2129" s="21" t="s">
        <v>162697</v>
      </c>
      <c r="D2129" s="21" t="s">
        <v>345</v>
      </c>
      <c r="E2129" s="23"/>
    </row>
    <row r="2130" spans="1:5" ht="20" customHeight="1">
      <c r="A2130" s="19" t="s">
        <v>3853</v>
      </c>
      <c r="B2130" s="24">
        <v>100</v>
      </c>
      <c r="C2130" s="21" t="s">
        <v>162778</v>
      </c>
      <c r="D2130" s="21" t="s">
        <v>345</v>
      </c>
      <c r="E2130" s="23"/>
    </row>
    <row r="2131" spans="1:5" ht="20" customHeight="1">
      <c r="A2131" s="19" t="s">
        <v>3854</v>
      </c>
      <c r="B2131" s="20" t="s">
        <v>3855</v>
      </c>
      <c r="C2131" s="21" t="s">
        <v>162807</v>
      </c>
      <c r="D2131" s="21" t="s">
        <v>345</v>
      </c>
      <c r="E2131" s="23"/>
    </row>
    <row r="2132" spans="1:5" ht="20" customHeight="1">
      <c r="A2132" s="19" t="s">
        <v>3856</v>
      </c>
      <c r="B2132" s="20" t="s">
        <v>3857</v>
      </c>
      <c r="C2132" s="21" t="s">
        <v>163160</v>
      </c>
      <c r="D2132" s="21" t="s">
        <v>345</v>
      </c>
      <c r="E2132" s="23"/>
    </row>
    <row r="2133" spans="1:5" ht="20" customHeight="1">
      <c r="A2133" s="19" t="s">
        <v>3858</v>
      </c>
      <c r="B2133" s="20" t="s">
        <v>3857</v>
      </c>
      <c r="C2133" s="21" t="s">
        <v>163160</v>
      </c>
      <c r="D2133" s="21" t="s">
        <v>345</v>
      </c>
      <c r="E2133" s="23"/>
    </row>
    <row r="2134" spans="1:5" ht="20" customHeight="1">
      <c r="A2134" s="19" t="s">
        <v>3859</v>
      </c>
      <c r="B2134" s="20" t="s">
        <v>3860</v>
      </c>
      <c r="C2134" s="21" t="s">
        <v>162916</v>
      </c>
      <c r="D2134" s="21" t="s">
        <v>345</v>
      </c>
      <c r="E2134" s="23"/>
    </row>
    <row r="2135" spans="1:5" ht="20" customHeight="1">
      <c r="A2135" s="19" t="s">
        <v>3861</v>
      </c>
      <c r="B2135" s="20" t="s">
        <v>3860</v>
      </c>
      <c r="C2135" s="21" t="s">
        <v>162916</v>
      </c>
      <c r="D2135" s="21" t="s">
        <v>345</v>
      </c>
      <c r="E2135" s="23"/>
    </row>
    <row r="2136" spans="1:5" ht="20" customHeight="1">
      <c r="A2136" s="19" t="s">
        <v>3862</v>
      </c>
      <c r="B2136" s="20" t="s">
        <v>3863</v>
      </c>
      <c r="C2136" s="21" t="s">
        <v>162668</v>
      </c>
      <c r="D2136" s="21" t="s">
        <v>345</v>
      </c>
      <c r="E2136" s="23"/>
    </row>
    <row r="2137" spans="1:5" ht="20" customHeight="1">
      <c r="A2137" s="19" t="s">
        <v>3864</v>
      </c>
      <c r="B2137" s="20" t="s">
        <v>3865</v>
      </c>
      <c r="C2137" s="21" t="s">
        <v>163235</v>
      </c>
      <c r="D2137" s="21" t="s">
        <v>345</v>
      </c>
      <c r="E2137" s="23"/>
    </row>
    <row r="2138" spans="1:5" ht="20" customHeight="1">
      <c r="A2138" s="19" t="s">
        <v>3866</v>
      </c>
      <c r="B2138" s="20" t="s">
        <v>3867</v>
      </c>
      <c r="C2138" s="21" t="s">
        <v>162821</v>
      </c>
      <c r="D2138" s="21" t="s">
        <v>345</v>
      </c>
      <c r="E2138" s="23"/>
    </row>
    <row r="2139" spans="1:5" ht="20" customHeight="1">
      <c r="A2139" s="19" t="s">
        <v>3868</v>
      </c>
      <c r="B2139" s="20" t="s">
        <v>3869</v>
      </c>
      <c r="C2139" s="22">
        <v>58</v>
      </c>
      <c r="D2139" s="21" t="s">
        <v>345</v>
      </c>
      <c r="E2139" s="23"/>
    </row>
    <row r="2140" spans="1:5" ht="20" customHeight="1">
      <c r="A2140" s="19" t="s">
        <v>3870</v>
      </c>
      <c r="B2140" s="20" t="s">
        <v>3871</v>
      </c>
      <c r="C2140" s="21" t="s">
        <v>162687</v>
      </c>
      <c r="D2140" s="21" t="s">
        <v>345</v>
      </c>
      <c r="E2140" s="23"/>
    </row>
    <row r="2141" spans="1:5" ht="20" customHeight="1">
      <c r="A2141" s="19" t="s">
        <v>3872</v>
      </c>
      <c r="B2141" s="20" t="s">
        <v>3871</v>
      </c>
      <c r="C2141" s="21" t="s">
        <v>162687</v>
      </c>
      <c r="D2141" s="21" t="s">
        <v>345</v>
      </c>
      <c r="E2141" s="23"/>
    </row>
    <row r="2142" spans="1:5" ht="20" customHeight="1">
      <c r="A2142" s="19" t="s">
        <v>3873</v>
      </c>
      <c r="B2142" s="20" t="s">
        <v>3871</v>
      </c>
      <c r="C2142" s="21" t="s">
        <v>162687</v>
      </c>
      <c r="D2142" s="21" t="s">
        <v>345</v>
      </c>
      <c r="E2142" s="23"/>
    </row>
    <row r="2143" spans="1:5" ht="20" customHeight="1">
      <c r="A2143" s="19" t="s">
        <v>3874</v>
      </c>
      <c r="B2143" s="20" t="s">
        <v>3875</v>
      </c>
      <c r="C2143" s="21" t="s">
        <v>162662</v>
      </c>
      <c r="D2143" s="21" t="s">
        <v>296</v>
      </c>
      <c r="E2143" s="23"/>
    </row>
    <row r="2144" spans="1:5" ht="20" customHeight="1">
      <c r="A2144" s="19" t="s">
        <v>3876</v>
      </c>
      <c r="B2144" s="20" t="s">
        <v>3877</v>
      </c>
      <c r="C2144" s="21" t="s">
        <v>163229</v>
      </c>
      <c r="D2144" s="21" t="s">
        <v>345</v>
      </c>
      <c r="E2144" s="23"/>
    </row>
    <row r="2145" spans="1:5" ht="20" customHeight="1">
      <c r="A2145" s="19" t="s">
        <v>3878</v>
      </c>
      <c r="B2145" s="20" t="s">
        <v>3879</v>
      </c>
      <c r="C2145" s="21" t="s">
        <v>163104</v>
      </c>
      <c r="D2145" s="21" t="s">
        <v>296</v>
      </c>
      <c r="E2145" s="23"/>
    </row>
    <row r="2146" spans="1:5" ht="20" customHeight="1">
      <c r="A2146" s="19" t="s">
        <v>3880</v>
      </c>
      <c r="B2146" s="20" t="s">
        <v>3881</v>
      </c>
      <c r="C2146" s="21" t="s">
        <v>162681</v>
      </c>
      <c r="D2146" s="21" t="s">
        <v>345</v>
      </c>
      <c r="E2146" s="23"/>
    </row>
    <row r="2147" spans="1:5" ht="20" customHeight="1">
      <c r="A2147" s="19" t="s">
        <v>3882</v>
      </c>
      <c r="B2147" s="20" t="s">
        <v>3883</v>
      </c>
      <c r="C2147" s="21" t="s">
        <v>162711</v>
      </c>
      <c r="D2147" s="21" t="s">
        <v>345</v>
      </c>
      <c r="E2147" s="23"/>
    </row>
    <row r="2148" spans="1:5" ht="20" customHeight="1">
      <c r="A2148" s="19" t="s">
        <v>3884</v>
      </c>
      <c r="B2148" s="20" t="s">
        <v>3885</v>
      </c>
      <c r="C2148" s="21" t="s">
        <v>163164</v>
      </c>
      <c r="D2148" s="21" t="s">
        <v>296</v>
      </c>
      <c r="E2148" s="23"/>
    </row>
    <row r="2149" spans="1:5" ht="20" customHeight="1">
      <c r="A2149" s="19" t="s">
        <v>3886</v>
      </c>
      <c r="B2149" s="20" t="s">
        <v>3887</v>
      </c>
      <c r="C2149" s="22">
        <v>62</v>
      </c>
      <c r="D2149" s="21" t="s">
        <v>296</v>
      </c>
      <c r="E2149" s="23"/>
    </row>
    <row r="2150" spans="1:5" ht="20" customHeight="1">
      <c r="A2150" s="19" t="s">
        <v>3888</v>
      </c>
      <c r="B2150" s="20" t="s">
        <v>3889</v>
      </c>
      <c r="C2150" s="21" t="s">
        <v>163236</v>
      </c>
      <c r="D2150" s="21" t="s">
        <v>345</v>
      </c>
      <c r="E2150" s="23"/>
    </row>
    <row r="2151" spans="1:5" ht="20" customHeight="1">
      <c r="A2151" s="19" t="s">
        <v>3890</v>
      </c>
      <c r="B2151" s="20" t="s">
        <v>3891</v>
      </c>
      <c r="C2151" s="21" t="s">
        <v>162735</v>
      </c>
      <c r="D2151" s="21" t="s">
        <v>345</v>
      </c>
      <c r="E2151" s="23"/>
    </row>
    <row r="2152" spans="1:5" ht="20" customHeight="1">
      <c r="A2152" s="19" t="s">
        <v>3892</v>
      </c>
      <c r="B2152" s="20" t="s">
        <v>3891</v>
      </c>
      <c r="C2152" s="21" t="s">
        <v>162735</v>
      </c>
      <c r="D2152" s="21" t="s">
        <v>345</v>
      </c>
      <c r="E2152" s="23"/>
    </row>
    <row r="2153" spans="1:5" ht="20" customHeight="1">
      <c r="A2153" s="19" t="s">
        <v>3893</v>
      </c>
      <c r="B2153" s="20" t="s">
        <v>3894</v>
      </c>
      <c r="C2153" s="21" t="s">
        <v>163038</v>
      </c>
      <c r="D2153" s="21" t="s">
        <v>345</v>
      </c>
      <c r="E2153" s="23"/>
    </row>
    <row r="2154" spans="1:5" ht="20" customHeight="1">
      <c r="A2154" s="19" t="s">
        <v>3895</v>
      </c>
      <c r="B2154" s="20" t="s">
        <v>3896</v>
      </c>
      <c r="C2154" s="21" t="s">
        <v>14627</v>
      </c>
      <c r="D2154" s="21" t="s">
        <v>345</v>
      </c>
      <c r="E2154" s="23"/>
    </row>
    <row r="2155" spans="1:5" ht="20" customHeight="1">
      <c r="A2155" s="19" t="s">
        <v>3897</v>
      </c>
      <c r="B2155" s="20" t="s">
        <v>3898</v>
      </c>
      <c r="C2155" s="21" t="s">
        <v>162909</v>
      </c>
      <c r="D2155" s="21" t="s">
        <v>296</v>
      </c>
      <c r="E2155" s="23"/>
    </row>
    <row r="2156" spans="1:5" ht="20" customHeight="1">
      <c r="A2156" s="19" t="s">
        <v>3899</v>
      </c>
      <c r="B2156" s="20" t="s">
        <v>3898</v>
      </c>
      <c r="C2156" s="21" t="s">
        <v>162909</v>
      </c>
      <c r="D2156" s="21" t="s">
        <v>296</v>
      </c>
      <c r="E2156" s="23"/>
    </row>
    <row r="2157" spans="1:5" ht="20" customHeight="1">
      <c r="A2157" s="19" t="s">
        <v>3900</v>
      </c>
      <c r="B2157" s="20" t="s">
        <v>3898</v>
      </c>
      <c r="C2157" s="21" t="s">
        <v>162909</v>
      </c>
      <c r="D2157" s="21" t="s">
        <v>296</v>
      </c>
      <c r="E2157" s="23"/>
    </row>
    <row r="2158" spans="1:5" ht="20" customHeight="1">
      <c r="A2158" s="19" t="s">
        <v>3901</v>
      </c>
      <c r="B2158" s="20" t="s">
        <v>3898</v>
      </c>
      <c r="C2158" s="21" t="s">
        <v>162909</v>
      </c>
      <c r="D2158" s="21" t="s">
        <v>296</v>
      </c>
      <c r="E2158" s="23"/>
    </row>
    <row r="2159" spans="1:5" ht="20" customHeight="1">
      <c r="A2159" s="19" t="s">
        <v>3902</v>
      </c>
      <c r="B2159" s="20" t="s">
        <v>3898</v>
      </c>
      <c r="C2159" s="21" t="s">
        <v>162909</v>
      </c>
      <c r="D2159" s="21" t="s">
        <v>296</v>
      </c>
      <c r="E2159" s="23"/>
    </row>
    <row r="2160" spans="1:5" ht="20" customHeight="1">
      <c r="A2160" s="19" t="s">
        <v>3903</v>
      </c>
      <c r="B2160" s="20" t="s">
        <v>3904</v>
      </c>
      <c r="C2160" s="22">
        <v>55</v>
      </c>
      <c r="D2160" s="21" t="s">
        <v>296</v>
      </c>
      <c r="E2160" s="23"/>
    </row>
    <row r="2161" spans="1:5" ht="20" customHeight="1">
      <c r="A2161" s="19" t="s">
        <v>3905</v>
      </c>
      <c r="B2161" s="24">
        <v>100</v>
      </c>
      <c r="C2161" s="21" t="s">
        <v>162756</v>
      </c>
      <c r="D2161" s="21" t="s">
        <v>345</v>
      </c>
      <c r="E2161" s="23"/>
    </row>
    <row r="2162" spans="1:5" ht="20" customHeight="1">
      <c r="A2162" s="19" t="s">
        <v>3906</v>
      </c>
      <c r="B2162" s="24">
        <v>100</v>
      </c>
      <c r="C2162" s="21" t="s">
        <v>162756</v>
      </c>
      <c r="D2162" s="21" t="s">
        <v>345</v>
      </c>
      <c r="E2162" s="23"/>
    </row>
    <row r="2163" spans="1:5" ht="20" customHeight="1">
      <c r="A2163" s="19" t="s">
        <v>3907</v>
      </c>
      <c r="B2163" s="20" t="s">
        <v>3908</v>
      </c>
      <c r="C2163" s="21" t="s">
        <v>162962</v>
      </c>
      <c r="D2163" s="21" t="s">
        <v>345</v>
      </c>
      <c r="E2163" s="23"/>
    </row>
    <row r="2164" spans="1:5" ht="20" customHeight="1">
      <c r="A2164" s="19" t="s">
        <v>3909</v>
      </c>
      <c r="B2164" s="20" t="s">
        <v>3910</v>
      </c>
      <c r="C2164" s="21" t="s">
        <v>162848</v>
      </c>
      <c r="D2164" s="21" t="s">
        <v>345</v>
      </c>
      <c r="E2164" s="23"/>
    </row>
    <row r="2165" spans="1:5" ht="20" customHeight="1">
      <c r="A2165" s="19" t="s">
        <v>3911</v>
      </c>
      <c r="B2165" s="24">
        <v>100</v>
      </c>
      <c r="C2165" s="21" t="s">
        <v>163035</v>
      </c>
      <c r="D2165" s="21" t="s">
        <v>345</v>
      </c>
      <c r="E2165" s="23"/>
    </row>
    <row r="2166" spans="1:5" ht="20" customHeight="1">
      <c r="A2166" s="19" t="s">
        <v>3912</v>
      </c>
      <c r="B2166" s="24">
        <v>100</v>
      </c>
      <c r="C2166" s="21" t="s">
        <v>163035</v>
      </c>
      <c r="D2166" s="21" t="s">
        <v>345</v>
      </c>
      <c r="E2166" s="23"/>
    </row>
    <row r="2167" spans="1:5" ht="20" customHeight="1">
      <c r="A2167" s="19" t="s">
        <v>3913</v>
      </c>
      <c r="B2167" s="20" t="s">
        <v>3914</v>
      </c>
      <c r="C2167" s="22">
        <v>74</v>
      </c>
      <c r="D2167" s="21" t="s">
        <v>345</v>
      </c>
      <c r="E2167" s="23"/>
    </row>
    <row r="2168" spans="1:5" ht="20" customHeight="1">
      <c r="A2168" s="19" t="s">
        <v>3915</v>
      </c>
      <c r="B2168" s="20" t="s">
        <v>3916</v>
      </c>
      <c r="C2168" s="22">
        <v>76</v>
      </c>
      <c r="D2168" s="21" t="s">
        <v>345</v>
      </c>
      <c r="E2168" s="23"/>
    </row>
    <row r="2169" spans="1:5" ht="20" customHeight="1">
      <c r="A2169" s="19" t="s">
        <v>3917</v>
      </c>
      <c r="B2169" s="20" t="s">
        <v>3918</v>
      </c>
      <c r="C2169" s="21" t="s">
        <v>163237</v>
      </c>
      <c r="D2169" s="21" t="s">
        <v>139</v>
      </c>
      <c r="E2169" s="23"/>
    </row>
    <row r="2170" spans="1:5" ht="20" customHeight="1">
      <c r="A2170" s="19" t="s">
        <v>3919</v>
      </c>
      <c r="B2170" s="20" t="s">
        <v>3920</v>
      </c>
      <c r="C2170" s="21" t="s">
        <v>162760</v>
      </c>
      <c r="D2170" s="21" t="s">
        <v>345</v>
      </c>
      <c r="E2170" s="23"/>
    </row>
    <row r="2171" spans="1:5" ht="20" customHeight="1">
      <c r="A2171" s="19" t="s">
        <v>3921</v>
      </c>
      <c r="B2171" s="20" t="s">
        <v>3922</v>
      </c>
      <c r="C2171" s="21" t="s">
        <v>162807</v>
      </c>
      <c r="D2171" s="21" t="s">
        <v>345</v>
      </c>
      <c r="E2171" s="23"/>
    </row>
    <row r="2172" spans="1:5" ht="20" customHeight="1">
      <c r="A2172" s="19" t="s">
        <v>3923</v>
      </c>
      <c r="B2172" s="20" t="s">
        <v>3924</v>
      </c>
      <c r="C2172" s="21" t="s">
        <v>162697</v>
      </c>
      <c r="D2172" s="21" t="s">
        <v>345</v>
      </c>
      <c r="E2172" s="23"/>
    </row>
    <row r="2173" spans="1:5" ht="20" customHeight="1">
      <c r="A2173" s="19" t="s">
        <v>3925</v>
      </c>
      <c r="B2173" s="20" t="s">
        <v>3924</v>
      </c>
      <c r="C2173" s="21" t="s">
        <v>162697</v>
      </c>
      <c r="D2173" s="21" t="s">
        <v>345</v>
      </c>
      <c r="E2173" s="23"/>
    </row>
    <row r="2174" spans="1:5" ht="20" customHeight="1">
      <c r="A2174" s="19" t="s">
        <v>3926</v>
      </c>
      <c r="B2174" s="20" t="s">
        <v>3927</v>
      </c>
      <c r="C2174" s="21" t="s">
        <v>162735</v>
      </c>
      <c r="D2174" s="21" t="s">
        <v>345</v>
      </c>
      <c r="E2174" s="23"/>
    </row>
    <row r="2175" spans="1:5" ht="20" customHeight="1">
      <c r="A2175" s="19" t="s">
        <v>3928</v>
      </c>
      <c r="B2175" s="20" t="s">
        <v>3927</v>
      </c>
      <c r="C2175" s="21" t="s">
        <v>162735</v>
      </c>
      <c r="D2175" s="21" t="s">
        <v>345</v>
      </c>
      <c r="E2175" s="23"/>
    </row>
    <row r="2176" spans="1:5" ht="20" customHeight="1">
      <c r="A2176" s="19" t="s">
        <v>3929</v>
      </c>
      <c r="B2176" s="20" t="s">
        <v>3930</v>
      </c>
      <c r="C2176" s="21" t="s">
        <v>163086</v>
      </c>
      <c r="D2176" s="21" t="s">
        <v>345</v>
      </c>
      <c r="E2176" s="23"/>
    </row>
    <row r="2177" spans="1:5" ht="20" customHeight="1">
      <c r="A2177" s="19" t="s">
        <v>3931</v>
      </c>
      <c r="B2177" s="20" t="s">
        <v>3932</v>
      </c>
      <c r="C2177" s="21" t="s">
        <v>163238</v>
      </c>
      <c r="D2177" s="21" t="s">
        <v>296</v>
      </c>
      <c r="E2177" s="23"/>
    </row>
    <row r="2178" spans="1:5" ht="20" customHeight="1">
      <c r="A2178" s="19" t="s">
        <v>3933</v>
      </c>
      <c r="B2178" s="20" t="s">
        <v>3934</v>
      </c>
      <c r="C2178" s="21" t="s">
        <v>163179</v>
      </c>
      <c r="D2178" s="21" t="s">
        <v>345</v>
      </c>
      <c r="E2178" s="23"/>
    </row>
    <row r="2179" spans="1:5" ht="20" customHeight="1">
      <c r="A2179" s="19" t="s">
        <v>3935</v>
      </c>
      <c r="B2179" s="20" t="s">
        <v>3936</v>
      </c>
      <c r="C2179" s="21" t="s">
        <v>163239</v>
      </c>
      <c r="D2179" s="21" t="s">
        <v>345</v>
      </c>
      <c r="E2179" s="23"/>
    </row>
    <row r="2180" spans="1:5" ht="20" customHeight="1">
      <c r="A2180" s="19" t="s">
        <v>3937</v>
      </c>
      <c r="B2180" s="20" t="s">
        <v>3938</v>
      </c>
      <c r="C2180" s="21" t="s">
        <v>163240</v>
      </c>
      <c r="D2180" s="21" t="s">
        <v>345</v>
      </c>
      <c r="E2180" s="23"/>
    </row>
    <row r="2181" spans="1:5" ht="20" customHeight="1">
      <c r="A2181" s="19" t="s">
        <v>3939</v>
      </c>
      <c r="B2181" s="24">
        <v>100</v>
      </c>
      <c r="C2181" s="21" t="s">
        <v>162910</v>
      </c>
      <c r="D2181" s="21" t="s">
        <v>345</v>
      </c>
      <c r="E2181" s="23"/>
    </row>
    <row r="2182" spans="1:5" ht="20" customHeight="1">
      <c r="A2182" s="19" t="s">
        <v>3940</v>
      </c>
      <c r="B2182" s="20" t="s">
        <v>3941</v>
      </c>
      <c r="C2182" s="21" t="s">
        <v>162827</v>
      </c>
      <c r="D2182" s="21" t="s">
        <v>345</v>
      </c>
      <c r="E2182" s="23"/>
    </row>
    <row r="2183" spans="1:5" ht="20" customHeight="1">
      <c r="A2183" s="19" t="s">
        <v>3942</v>
      </c>
      <c r="B2183" s="20" t="s">
        <v>3941</v>
      </c>
      <c r="C2183" s="21" t="s">
        <v>162827</v>
      </c>
      <c r="D2183" s="21" t="s">
        <v>345</v>
      </c>
      <c r="E2183" s="23"/>
    </row>
    <row r="2184" spans="1:5" ht="20" customHeight="1">
      <c r="A2184" s="19" t="s">
        <v>3943</v>
      </c>
      <c r="B2184" s="20" t="s">
        <v>3941</v>
      </c>
      <c r="C2184" s="21" t="s">
        <v>162827</v>
      </c>
      <c r="D2184" s="21" t="s">
        <v>345</v>
      </c>
      <c r="E2184" s="23"/>
    </row>
    <row r="2185" spans="1:5" ht="20" customHeight="1">
      <c r="A2185" s="19" t="s">
        <v>3944</v>
      </c>
      <c r="B2185" s="20" t="s">
        <v>3945</v>
      </c>
      <c r="C2185" s="21" t="s">
        <v>162721</v>
      </c>
      <c r="D2185" s="21" t="s">
        <v>345</v>
      </c>
      <c r="E2185" s="23"/>
    </row>
    <row r="2186" spans="1:5" ht="20" customHeight="1">
      <c r="A2186" s="19" t="s">
        <v>3946</v>
      </c>
      <c r="B2186" s="20" t="s">
        <v>3947</v>
      </c>
      <c r="C2186" s="22">
        <v>34</v>
      </c>
      <c r="D2186" s="21" t="s">
        <v>296</v>
      </c>
      <c r="E2186" s="23"/>
    </row>
    <row r="2187" spans="1:5" ht="20" customHeight="1">
      <c r="A2187" s="19" t="s">
        <v>3948</v>
      </c>
      <c r="B2187" s="20" t="s">
        <v>3949</v>
      </c>
      <c r="C2187" s="21" t="s">
        <v>163019</v>
      </c>
      <c r="D2187" s="21" t="s">
        <v>296</v>
      </c>
      <c r="E2187" s="23"/>
    </row>
    <row r="2188" spans="1:5" ht="20" customHeight="1">
      <c r="A2188" s="19" t="s">
        <v>3950</v>
      </c>
      <c r="B2188" s="20" t="s">
        <v>3951</v>
      </c>
      <c r="C2188" s="22">
        <v>37</v>
      </c>
      <c r="D2188" s="21" t="s">
        <v>345</v>
      </c>
      <c r="E2188" s="23"/>
    </row>
    <row r="2189" spans="1:5" ht="20" customHeight="1">
      <c r="A2189" s="19" t="s">
        <v>3952</v>
      </c>
      <c r="B2189" s="20" t="s">
        <v>3953</v>
      </c>
      <c r="C2189" s="21" t="s">
        <v>163041</v>
      </c>
      <c r="D2189" s="21" t="s">
        <v>296</v>
      </c>
      <c r="E2189" s="23"/>
    </row>
    <row r="2190" spans="1:5" ht="20" customHeight="1">
      <c r="A2190" s="19" t="s">
        <v>3954</v>
      </c>
      <c r="B2190" s="20" t="s">
        <v>3955</v>
      </c>
      <c r="C2190" s="22">
        <v>96</v>
      </c>
      <c r="D2190" s="21" t="s">
        <v>296</v>
      </c>
      <c r="E2190" s="23"/>
    </row>
    <row r="2191" spans="1:5" ht="20" customHeight="1">
      <c r="A2191" s="19" t="s">
        <v>3956</v>
      </c>
      <c r="B2191" s="20" t="s">
        <v>3955</v>
      </c>
      <c r="C2191" s="22">
        <v>96</v>
      </c>
      <c r="D2191" s="21" t="s">
        <v>296</v>
      </c>
      <c r="E2191" s="23"/>
    </row>
    <row r="2192" spans="1:5" ht="20" customHeight="1">
      <c r="A2192" s="19" t="s">
        <v>3957</v>
      </c>
      <c r="B2192" s="20" t="s">
        <v>3958</v>
      </c>
      <c r="C2192" s="21" t="s">
        <v>163058</v>
      </c>
      <c r="D2192" s="21" t="s">
        <v>345</v>
      </c>
      <c r="E2192" s="23"/>
    </row>
    <row r="2193" spans="1:5" ht="20" customHeight="1">
      <c r="A2193" s="19" t="s">
        <v>3959</v>
      </c>
      <c r="B2193" s="20" t="s">
        <v>3960</v>
      </c>
      <c r="C2193" s="21" t="s">
        <v>163092</v>
      </c>
      <c r="D2193" s="21" t="s">
        <v>345</v>
      </c>
      <c r="E2193" s="23"/>
    </row>
    <row r="2194" spans="1:5" ht="20" customHeight="1">
      <c r="A2194" s="19" t="s">
        <v>3961</v>
      </c>
      <c r="B2194" s="20" t="s">
        <v>3962</v>
      </c>
      <c r="C2194" s="21" t="s">
        <v>163057</v>
      </c>
      <c r="D2194" s="21" t="s">
        <v>345</v>
      </c>
      <c r="E2194" s="23"/>
    </row>
    <row r="2195" spans="1:5" ht="20" customHeight="1">
      <c r="A2195" s="19" t="s">
        <v>3963</v>
      </c>
      <c r="B2195" s="20" t="s">
        <v>3962</v>
      </c>
      <c r="C2195" s="21" t="s">
        <v>163057</v>
      </c>
      <c r="D2195" s="21" t="s">
        <v>345</v>
      </c>
      <c r="E2195" s="23"/>
    </row>
    <row r="2196" spans="1:5" ht="20" customHeight="1">
      <c r="A2196" s="19" t="s">
        <v>3964</v>
      </c>
      <c r="B2196" s="24">
        <v>100</v>
      </c>
      <c r="C2196" s="21" t="s">
        <v>163067</v>
      </c>
      <c r="D2196" s="21" t="s">
        <v>345</v>
      </c>
      <c r="E2196" s="23"/>
    </row>
    <row r="2197" spans="1:5" ht="20" customHeight="1">
      <c r="A2197" s="19" t="s">
        <v>3965</v>
      </c>
      <c r="B2197" s="20" t="s">
        <v>3966</v>
      </c>
      <c r="C2197" s="21" t="s">
        <v>163058</v>
      </c>
      <c r="D2197" s="21" t="s">
        <v>345</v>
      </c>
      <c r="E2197" s="23"/>
    </row>
    <row r="2198" spans="1:5" ht="20" customHeight="1">
      <c r="A2198" s="19" t="s">
        <v>3967</v>
      </c>
      <c r="B2198" s="20" t="s">
        <v>3968</v>
      </c>
      <c r="C2198" s="21" t="s">
        <v>163143</v>
      </c>
      <c r="D2198" s="21" t="s">
        <v>345</v>
      </c>
      <c r="E2198" s="23"/>
    </row>
    <row r="2199" spans="1:5" ht="20" customHeight="1">
      <c r="A2199" s="19" t="s">
        <v>3969</v>
      </c>
      <c r="B2199" s="20" t="s">
        <v>3970</v>
      </c>
      <c r="C2199" s="21" t="s">
        <v>163241</v>
      </c>
      <c r="D2199" s="21" t="s">
        <v>296</v>
      </c>
      <c r="E2199" s="23"/>
    </row>
    <row r="2200" spans="1:5" ht="20" customHeight="1">
      <c r="A2200" s="19" t="s">
        <v>3971</v>
      </c>
      <c r="B2200" s="20" t="s">
        <v>3972</v>
      </c>
      <c r="C2200" s="21" t="s">
        <v>162781</v>
      </c>
      <c r="D2200" s="21" t="s">
        <v>345</v>
      </c>
      <c r="E2200" s="23"/>
    </row>
    <row r="2201" spans="1:5" ht="20" customHeight="1">
      <c r="A2201" s="19" t="s">
        <v>3973</v>
      </c>
      <c r="B2201" s="20" t="s">
        <v>3974</v>
      </c>
      <c r="C2201" s="22">
        <v>96</v>
      </c>
      <c r="D2201" s="21" t="s">
        <v>345</v>
      </c>
      <c r="E2201" s="23"/>
    </row>
    <row r="2202" spans="1:5" ht="20" customHeight="1">
      <c r="A2202" s="19" t="s">
        <v>3975</v>
      </c>
      <c r="B2202" s="20" t="s">
        <v>3974</v>
      </c>
      <c r="C2202" s="22">
        <v>96</v>
      </c>
      <c r="D2202" s="21" t="s">
        <v>345</v>
      </c>
      <c r="E2202" s="23"/>
    </row>
    <row r="2203" spans="1:5" ht="20" customHeight="1">
      <c r="A2203" s="19" t="s">
        <v>3976</v>
      </c>
      <c r="B2203" s="20" t="s">
        <v>3977</v>
      </c>
      <c r="C2203" s="21" t="s">
        <v>163242</v>
      </c>
      <c r="D2203" s="21" t="s">
        <v>345</v>
      </c>
      <c r="E2203" s="23"/>
    </row>
    <row r="2204" spans="1:5" ht="20" customHeight="1">
      <c r="A2204" s="19" t="s">
        <v>3978</v>
      </c>
      <c r="B2204" s="20" t="s">
        <v>3979</v>
      </c>
      <c r="C2204" s="21" t="s">
        <v>163143</v>
      </c>
      <c r="D2204" s="21" t="s">
        <v>345</v>
      </c>
      <c r="E2204" s="23"/>
    </row>
    <row r="2205" spans="1:5" ht="20" customHeight="1">
      <c r="A2205" s="19" t="s">
        <v>3980</v>
      </c>
      <c r="B2205" s="20" t="s">
        <v>3981</v>
      </c>
      <c r="C2205" s="21" t="s">
        <v>162711</v>
      </c>
      <c r="D2205" s="21" t="s">
        <v>139</v>
      </c>
      <c r="E2205" s="23"/>
    </row>
    <row r="2206" spans="1:5" ht="20" customHeight="1">
      <c r="A2206" s="19" t="s">
        <v>3982</v>
      </c>
      <c r="B2206" s="20" t="s">
        <v>3983</v>
      </c>
      <c r="C2206" s="21" t="s">
        <v>162907</v>
      </c>
      <c r="D2206" s="21" t="s">
        <v>296</v>
      </c>
      <c r="E2206" s="23"/>
    </row>
    <row r="2207" spans="1:5" ht="20" customHeight="1">
      <c r="A2207" s="19" t="s">
        <v>3984</v>
      </c>
      <c r="B2207" s="20" t="s">
        <v>3983</v>
      </c>
      <c r="C2207" s="21" t="s">
        <v>162907</v>
      </c>
      <c r="D2207" s="21" t="s">
        <v>296</v>
      </c>
      <c r="E2207" s="23"/>
    </row>
    <row r="2208" spans="1:5" ht="20" customHeight="1">
      <c r="A2208" s="19" t="s">
        <v>3985</v>
      </c>
      <c r="B2208" s="20" t="s">
        <v>3983</v>
      </c>
      <c r="C2208" s="21" t="s">
        <v>162907</v>
      </c>
      <c r="D2208" s="21" t="s">
        <v>296</v>
      </c>
      <c r="E2208" s="23"/>
    </row>
    <row r="2209" spans="1:5" ht="20" customHeight="1">
      <c r="A2209" s="19" t="s">
        <v>3986</v>
      </c>
      <c r="B2209" s="20" t="s">
        <v>3983</v>
      </c>
      <c r="C2209" s="21" t="s">
        <v>162907</v>
      </c>
      <c r="D2209" s="21" t="s">
        <v>296</v>
      </c>
      <c r="E2209" s="23"/>
    </row>
    <row r="2210" spans="1:5" ht="20" customHeight="1">
      <c r="A2210" s="19" t="s">
        <v>3987</v>
      </c>
      <c r="B2210" s="20" t="s">
        <v>3983</v>
      </c>
      <c r="C2210" s="21" t="s">
        <v>162907</v>
      </c>
      <c r="D2210" s="21" t="s">
        <v>296</v>
      </c>
      <c r="E2210" s="23"/>
    </row>
    <row r="2211" spans="1:5" ht="20" customHeight="1">
      <c r="A2211" s="19" t="s">
        <v>3988</v>
      </c>
      <c r="B2211" s="20" t="s">
        <v>3989</v>
      </c>
      <c r="C2211" s="21" t="s">
        <v>162843</v>
      </c>
      <c r="D2211" s="21" t="s">
        <v>345</v>
      </c>
      <c r="E2211" s="23"/>
    </row>
    <row r="2212" spans="1:5" ht="20" customHeight="1">
      <c r="A2212" s="19" t="s">
        <v>3990</v>
      </c>
      <c r="B2212" s="20" t="s">
        <v>3991</v>
      </c>
      <c r="C2212" s="21" t="s">
        <v>163014</v>
      </c>
      <c r="D2212" s="21" t="s">
        <v>345</v>
      </c>
      <c r="E2212" s="23"/>
    </row>
    <row r="2213" spans="1:5" ht="20" customHeight="1">
      <c r="A2213" s="19" t="s">
        <v>3992</v>
      </c>
      <c r="B2213" s="20" t="s">
        <v>3993</v>
      </c>
      <c r="C2213" s="21" t="s">
        <v>163054</v>
      </c>
      <c r="D2213" s="21" t="s">
        <v>296</v>
      </c>
      <c r="E2213" s="23"/>
    </row>
    <row r="2214" spans="1:5" ht="20" customHeight="1">
      <c r="A2214" s="19" t="s">
        <v>3994</v>
      </c>
      <c r="B2214" s="20" t="s">
        <v>3995</v>
      </c>
      <c r="C2214" s="21" t="s">
        <v>163119</v>
      </c>
      <c r="D2214" s="21" t="s">
        <v>345</v>
      </c>
      <c r="E2214" s="23"/>
    </row>
    <row r="2215" spans="1:5" ht="20" customHeight="1">
      <c r="A2215" s="19" t="s">
        <v>3996</v>
      </c>
      <c r="B2215" s="20" t="s">
        <v>3995</v>
      </c>
      <c r="C2215" s="21" t="s">
        <v>163119</v>
      </c>
      <c r="D2215" s="21" t="s">
        <v>345</v>
      </c>
      <c r="E2215" s="23"/>
    </row>
    <row r="2216" spans="1:5" ht="20" customHeight="1">
      <c r="A2216" s="19" t="s">
        <v>3997</v>
      </c>
      <c r="B2216" s="20" t="s">
        <v>3998</v>
      </c>
      <c r="C2216" s="21" t="s">
        <v>163146</v>
      </c>
      <c r="D2216" s="21" t="s">
        <v>345</v>
      </c>
      <c r="E2216" s="23"/>
    </row>
    <row r="2217" spans="1:5" ht="20" customHeight="1">
      <c r="A2217" s="19" t="s">
        <v>3999</v>
      </c>
      <c r="B2217" s="20" t="s">
        <v>3998</v>
      </c>
      <c r="C2217" s="21" t="s">
        <v>163146</v>
      </c>
      <c r="D2217" s="21" t="s">
        <v>345</v>
      </c>
      <c r="E2217" s="23"/>
    </row>
    <row r="2218" spans="1:5" ht="20" customHeight="1">
      <c r="A2218" s="19" t="s">
        <v>4000</v>
      </c>
      <c r="B2218" s="20" t="s">
        <v>4001</v>
      </c>
      <c r="C2218" s="21" t="s">
        <v>163153</v>
      </c>
      <c r="D2218" s="21" t="s">
        <v>345</v>
      </c>
      <c r="E2218" s="23"/>
    </row>
    <row r="2219" spans="1:5" ht="20" customHeight="1">
      <c r="A2219" s="19" t="s">
        <v>4002</v>
      </c>
      <c r="B2219" s="20" t="s">
        <v>4003</v>
      </c>
      <c r="C2219" s="21" t="s">
        <v>163011</v>
      </c>
      <c r="D2219" s="21" t="s">
        <v>345</v>
      </c>
      <c r="E2219" s="23"/>
    </row>
    <row r="2220" spans="1:5" ht="20" customHeight="1">
      <c r="A2220" s="19" t="s">
        <v>4004</v>
      </c>
      <c r="B2220" s="20" t="s">
        <v>4005</v>
      </c>
      <c r="C2220" s="21" t="s">
        <v>163243</v>
      </c>
      <c r="D2220" s="21" t="s">
        <v>345</v>
      </c>
      <c r="E2220" s="23"/>
    </row>
    <row r="2221" spans="1:5" ht="20" customHeight="1">
      <c r="A2221" s="19" t="s">
        <v>4006</v>
      </c>
      <c r="B2221" s="20" t="s">
        <v>4007</v>
      </c>
      <c r="C2221" s="21" t="s">
        <v>162704</v>
      </c>
      <c r="D2221" s="21" t="s">
        <v>345</v>
      </c>
      <c r="E2221" s="23"/>
    </row>
    <row r="2222" spans="1:5" ht="20" customHeight="1">
      <c r="A2222" s="19" t="s">
        <v>4008</v>
      </c>
      <c r="B2222" s="20" t="s">
        <v>4007</v>
      </c>
      <c r="C2222" s="21" t="s">
        <v>162704</v>
      </c>
      <c r="D2222" s="21" t="s">
        <v>345</v>
      </c>
      <c r="E2222" s="23"/>
    </row>
    <row r="2223" spans="1:5" ht="20" customHeight="1">
      <c r="A2223" s="19" t="s">
        <v>4009</v>
      </c>
      <c r="B2223" s="20" t="s">
        <v>4010</v>
      </c>
      <c r="C2223" s="21" t="s">
        <v>163089</v>
      </c>
      <c r="D2223" s="21" t="s">
        <v>345</v>
      </c>
      <c r="E2223" s="23"/>
    </row>
    <row r="2224" spans="1:5" ht="20" customHeight="1">
      <c r="A2224" s="19" t="s">
        <v>4011</v>
      </c>
      <c r="B2224" s="20" t="s">
        <v>4010</v>
      </c>
      <c r="C2224" s="21" t="s">
        <v>163089</v>
      </c>
      <c r="D2224" s="21" t="s">
        <v>345</v>
      </c>
      <c r="E2224" s="23"/>
    </row>
    <row r="2225" spans="1:5" ht="20" customHeight="1">
      <c r="A2225" s="19" t="s">
        <v>4012</v>
      </c>
      <c r="B2225" s="20" t="s">
        <v>4010</v>
      </c>
      <c r="C2225" s="21" t="s">
        <v>163089</v>
      </c>
      <c r="D2225" s="21" t="s">
        <v>345</v>
      </c>
      <c r="E2225" s="23"/>
    </row>
    <row r="2226" spans="1:5" ht="20" customHeight="1">
      <c r="A2226" s="19" t="s">
        <v>4013</v>
      </c>
      <c r="B2226" s="20" t="s">
        <v>4014</v>
      </c>
      <c r="C2226" s="22">
        <v>49</v>
      </c>
      <c r="D2226" s="21" t="s">
        <v>345</v>
      </c>
      <c r="E2226" s="23"/>
    </row>
    <row r="2227" spans="1:5" ht="20" customHeight="1">
      <c r="A2227" s="19" t="s">
        <v>4015</v>
      </c>
      <c r="B2227" s="20" t="s">
        <v>4016</v>
      </c>
      <c r="C2227" s="21" t="s">
        <v>163244</v>
      </c>
      <c r="D2227" s="21" t="s">
        <v>345</v>
      </c>
      <c r="E2227" s="23"/>
    </row>
    <row r="2228" spans="1:5" ht="20" customHeight="1">
      <c r="A2228" s="19" t="s">
        <v>4017</v>
      </c>
      <c r="B2228" s="20" t="s">
        <v>4018</v>
      </c>
      <c r="C2228" s="21" t="s">
        <v>163227</v>
      </c>
      <c r="D2228" s="21" t="s">
        <v>296</v>
      </c>
      <c r="E2228" s="23"/>
    </row>
    <row r="2229" spans="1:5" ht="20" customHeight="1">
      <c r="A2229" s="19" t="s">
        <v>4019</v>
      </c>
      <c r="B2229" s="20" t="s">
        <v>4020</v>
      </c>
      <c r="C2229" s="21" t="s">
        <v>101554</v>
      </c>
      <c r="D2229" s="21" t="s">
        <v>296</v>
      </c>
      <c r="E2229" s="23"/>
    </row>
    <row r="2230" spans="1:5" ht="20" customHeight="1">
      <c r="A2230" s="19" t="s">
        <v>4021</v>
      </c>
      <c r="B2230" s="20" t="s">
        <v>4022</v>
      </c>
      <c r="C2230" s="21" t="s">
        <v>162913</v>
      </c>
      <c r="D2230" s="21" t="s">
        <v>345</v>
      </c>
      <c r="E2230" s="23"/>
    </row>
    <row r="2231" spans="1:5" ht="20" customHeight="1">
      <c r="A2231" s="19" t="s">
        <v>4023</v>
      </c>
      <c r="B2231" s="20" t="s">
        <v>4024</v>
      </c>
      <c r="C2231" s="21" t="s">
        <v>163191</v>
      </c>
      <c r="D2231" s="21" t="s">
        <v>345</v>
      </c>
      <c r="E2231" s="23"/>
    </row>
    <row r="2232" spans="1:5" ht="20" customHeight="1">
      <c r="A2232" s="19" t="s">
        <v>4025</v>
      </c>
      <c r="B2232" s="20" t="s">
        <v>4026</v>
      </c>
      <c r="C2232" s="21" t="s">
        <v>163186</v>
      </c>
      <c r="D2232" s="21" t="s">
        <v>345</v>
      </c>
      <c r="E2232" s="23"/>
    </row>
    <row r="2233" spans="1:5" ht="20" customHeight="1">
      <c r="A2233" s="19" t="s">
        <v>4027</v>
      </c>
      <c r="B2233" s="20" t="s">
        <v>4028</v>
      </c>
      <c r="C2233" s="22">
        <v>8</v>
      </c>
      <c r="D2233" s="21" t="s">
        <v>345</v>
      </c>
      <c r="E2233" s="23"/>
    </row>
    <row r="2234" spans="1:5" ht="20" customHeight="1">
      <c r="A2234" s="19" t="s">
        <v>4029</v>
      </c>
      <c r="B2234" s="20" t="s">
        <v>4030</v>
      </c>
      <c r="C2234" s="21" t="s">
        <v>14587</v>
      </c>
      <c r="D2234" s="21" t="s">
        <v>345</v>
      </c>
      <c r="E2234" s="23"/>
    </row>
    <row r="2235" spans="1:5" ht="20" customHeight="1">
      <c r="A2235" s="19" t="s">
        <v>4031</v>
      </c>
      <c r="B2235" s="20" t="s">
        <v>4030</v>
      </c>
      <c r="C2235" s="21" t="s">
        <v>14587</v>
      </c>
      <c r="D2235" s="21" t="s">
        <v>345</v>
      </c>
      <c r="E2235" s="23"/>
    </row>
    <row r="2236" spans="1:5" ht="20" customHeight="1">
      <c r="A2236" s="19" t="s">
        <v>4032</v>
      </c>
      <c r="B2236" s="20" t="s">
        <v>4033</v>
      </c>
      <c r="C2236" s="21" t="s">
        <v>163206</v>
      </c>
      <c r="D2236" s="21" t="s">
        <v>296</v>
      </c>
      <c r="E2236" s="23"/>
    </row>
    <row r="2237" spans="1:5" ht="20" customHeight="1">
      <c r="A2237" s="19" t="s">
        <v>4034</v>
      </c>
      <c r="B2237" s="20" t="s">
        <v>4035</v>
      </c>
      <c r="C2237" s="22">
        <v>14</v>
      </c>
      <c r="D2237" s="21" t="s">
        <v>296</v>
      </c>
      <c r="E2237" s="23"/>
    </row>
    <row r="2238" spans="1:5" ht="20" customHeight="1">
      <c r="A2238" s="19" t="s">
        <v>4036</v>
      </c>
      <c r="B2238" s="20" t="s">
        <v>4035</v>
      </c>
      <c r="C2238" s="22">
        <v>14</v>
      </c>
      <c r="D2238" s="21" t="s">
        <v>296</v>
      </c>
      <c r="E2238" s="23"/>
    </row>
    <row r="2239" spans="1:5" ht="20" customHeight="1">
      <c r="A2239" s="19" t="s">
        <v>4037</v>
      </c>
      <c r="B2239" s="20" t="s">
        <v>4038</v>
      </c>
      <c r="C2239" s="21" t="s">
        <v>162989</v>
      </c>
      <c r="D2239" s="21" t="s">
        <v>345</v>
      </c>
      <c r="E2239" s="23"/>
    </row>
    <row r="2240" spans="1:5" ht="20" customHeight="1">
      <c r="A2240" s="19" t="s">
        <v>4039</v>
      </c>
      <c r="B2240" s="20" t="s">
        <v>4040</v>
      </c>
      <c r="C2240" s="21" t="s">
        <v>162888</v>
      </c>
      <c r="D2240" s="21" t="s">
        <v>345</v>
      </c>
      <c r="E2240" s="23"/>
    </row>
    <row r="2241" spans="1:5" ht="20" customHeight="1">
      <c r="A2241" s="19" t="s">
        <v>4041</v>
      </c>
      <c r="B2241" s="20" t="s">
        <v>4042</v>
      </c>
      <c r="C2241" s="21" t="s">
        <v>162966</v>
      </c>
      <c r="D2241" s="21" t="s">
        <v>345</v>
      </c>
      <c r="E2241" s="23"/>
    </row>
    <row r="2242" spans="1:5" ht="20" customHeight="1">
      <c r="A2242" s="19" t="s">
        <v>4043</v>
      </c>
      <c r="B2242" s="20" t="s">
        <v>4044</v>
      </c>
      <c r="C2242" s="21" t="s">
        <v>163245</v>
      </c>
      <c r="D2242" s="21" t="s">
        <v>345</v>
      </c>
      <c r="E2242" s="23"/>
    </row>
    <row r="2243" spans="1:5" ht="20" customHeight="1">
      <c r="A2243" s="19" t="s">
        <v>4045</v>
      </c>
      <c r="B2243" s="20" t="s">
        <v>4046</v>
      </c>
      <c r="C2243" s="21" t="s">
        <v>163246</v>
      </c>
      <c r="D2243" s="21" t="s">
        <v>345</v>
      </c>
      <c r="E2243" s="23"/>
    </row>
    <row r="2244" spans="1:5" ht="20" customHeight="1">
      <c r="A2244" s="19" t="s">
        <v>4047</v>
      </c>
      <c r="B2244" s="24">
        <v>100</v>
      </c>
      <c r="C2244" s="21" t="s">
        <v>162834</v>
      </c>
      <c r="D2244" s="21" t="s">
        <v>345</v>
      </c>
      <c r="E2244" s="23"/>
    </row>
    <row r="2245" spans="1:5" ht="20" customHeight="1">
      <c r="A2245" s="19" t="s">
        <v>4048</v>
      </c>
      <c r="B2245" s="20" t="s">
        <v>4049</v>
      </c>
      <c r="C2245" s="22">
        <v>9</v>
      </c>
      <c r="D2245" s="21" t="s">
        <v>296</v>
      </c>
      <c r="E2245" s="23"/>
    </row>
    <row r="2246" spans="1:5" ht="20" customHeight="1">
      <c r="A2246" s="19" t="s">
        <v>4050</v>
      </c>
      <c r="B2246" s="20" t="s">
        <v>4051</v>
      </c>
      <c r="C2246" s="21" t="s">
        <v>162661</v>
      </c>
      <c r="D2246" s="21" t="s">
        <v>345</v>
      </c>
      <c r="E2246" s="23"/>
    </row>
    <row r="2247" spans="1:5" ht="20" customHeight="1">
      <c r="A2247" s="19" t="s">
        <v>4052</v>
      </c>
      <c r="B2247" s="20" t="s">
        <v>4051</v>
      </c>
      <c r="C2247" s="21" t="s">
        <v>162661</v>
      </c>
      <c r="D2247" s="21" t="s">
        <v>345</v>
      </c>
      <c r="E2247" s="23"/>
    </row>
    <row r="2248" spans="1:5" ht="20" customHeight="1">
      <c r="A2248" s="19" t="s">
        <v>4053</v>
      </c>
      <c r="B2248" s="20" t="s">
        <v>4054</v>
      </c>
      <c r="C2248" s="22">
        <v>14</v>
      </c>
      <c r="D2248" s="21" t="s">
        <v>345</v>
      </c>
      <c r="E2248" s="23"/>
    </row>
    <row r="2249" spans="1:5" ht="20" customHeight="1">
      <c r="A2249" s="19" t="s">
        <v>4055</v>
      </c>
      <c r="B2249" s="20" t="s">
        <v>4056</v>
      </c>
      <c r="C2249" s="22">
        <v>20</v>
      </c>
      <c r="D2249" s="21" t="s">
        <v>345</v>
      </c>
      <c r="E2249" s="23"/>
    </row>
    <row r="2250" spans="1:5" ht="20" customHeight="1">
      <c r="A2250" s="19" t="s">
        <v>4057</v>
      </c>
      <c r="B2250" s="20" t="s">
        <v>4058</v>
      </c>
      <c r="C2250" s="21" t="s">
        <v>163008</v>
      </c>
      <c r="D2250" s="21" t="s">
        <v>345</v>
      </c>
      <c r="E2250" s="23"/>
    </row>
    <row r="2251" spans="1:5" ht="20" customHeight="1">
      <c r="A2251" s="19" t="s">
        <v>4059</v>
      </c>
      <c r="B2251" s="20" t="s">
        <v>4060</v>
      </c>
      <c r="C2251" s="22">
        <v>8</v>
      </c>
      <c r="D2251" s="21" t="s">
        <v>345</v>
      </c>
      <c r="E2251" s="23"/>
    </row>
    <row r="2252" spans="1:5" ht="20" customHeight="1">
      <c r="A2252" s="19" t="s">
        <v>4061</v>
      </c>
      <c r="B2252" s="20" t="s">
        <v>4062</v>
      </c>
      <c r="C2252" s="21" t="s">
        <v>14583</v>
      </c>
      <c r="D2252" s="21" t="s">
        <v>345</v>
      </c>
      <c r="E2252" s="23"/>
    </row>
    <row r="2253" spans="1:5" ht="20" customHeight="1">
      <c r="A2253" s="19" t="s">
        <v>4063</v>
      </c>
      <c r="B2253" s="20" t="s">
        <v>4064</v>
      </c>
      <c r="C2253" s="21" t="s">
        <v>163247</v>
      </c>
      <c r="D2253" s="21" t="s">
        <v>345</v>
      </c>
      <c r="E2253" s="23"/>
    </row>
    <row r="2254" spans="1:5" ht="20" customHeight="1">
      <c r="A2254" s="19" t="s">
        <v>4065</v>
      </c>
      <c r="B2254" s="20" t="s">
        <v>4064</v>
      </c>
      <c r="C2254" s="21" t="s">
        <v>163247</v>
      </c>
      <c r="D2254" s="21" t="s">
        <v>345</v>
      </c>
      <c r="E2254" s="23"/>
    </row>
    <row r="2255" spans="1:5" ht="20" customHeight="1">
      <c r="A2255" s="19" t="s">
        <v>4066</v>
      </c>
      <c r="B2255" s="20" t="s">
        <v>4064</v>
      </c>
      <c r="C2255" s="21" t="s">
        <v>163247</v>
      </c>
      <c r="D2255" s="21" t="s">
        <v>345</v>
      </c>
      <c r="E2255" s="23"/>
    </row>
    <row r="2256" spans="1:5" ht="20" customHeight="1">
      <c r="A2256" s="19" t="s">
        <v>4067</v>
      </c>
      <c r="B2256" s="20" t="s">
        <v>4068</v>
      </c>
      <c r="C2256" s="22">
        <v>6</v>
      </c>
      <c r="D2256" s="21" t="s">
        <v>345</v>
      </c>
      <c r="E2256" s="23"/>
    </row>
    <row r="2257" spans="1:5" ht="20" customHeight="1">
      <c r="A2257" s="19" t="s">
        <v>4069</v>
      </c>
      <c r="B2257" s="20" t="s">
        <v>4070</v>
      </c>
      <c r="C2257" s="21" t="s">
        <v>163220</v>
      </c>
      <c r="D2257" s="21" t="s">
        <v>345</v>
      </c>
      <c r="E2257" s="23"/>
    </row>
    <row r="2258" spans="1:5" ht="20" customHeight="1">
      <c r="A2258" s="19" t="s">
        <v>4071</v>
      </c>
      <c r="B2258" s="20" t="s">
        <v>4072</v>
      </c>
      <c r="C2258" s="21" t="s">
        <v>163248</v>
      </c>
      <c r="D2258" s="21" t="s">
        <v>345</v>
      </c>
      <c r="E2258" s="23"/>
    </row>
    <row r="2259" spans="1:5" ht="20" customHeight="1">
      <c r="A2259" s="19" t="s">
        <v>4073</v>
      </c>
      <c r="B2259" s="20" t="s">
        <v>4072</v>
      </c>
      <c r="C2259" s="21" t="s">
        <v>163248</v>
      </c>
      <c r="D2259" s="21" t="s">
        <v>345</v>
      </c>
      <c r="E2259" s="23"/>
    </row>
    <row r="2260" spans="1:5" ht="20" customHeight="1">
      <c r="A2260" s="19" t="s">
        <v>4074</v>
      </c>
      <c r="B2260" s="20" t="s">
        <v>4075</v>
      </c>
      <c r="C2260" s="21" t="s">
        <v>14598</v>
      </c>
      <c r="D2260" s="21" t="s">
        <v>345</v>
      </c>
      <c r="E2260" s="23"/>
    </row>
    <row r="2261" spans="1:5" ht="20" customHeight="1">
      <c r="A2261" s="19" t="s">
        <v>4076</v>
      </c>
      <c r="B2261" s="20" t="s">
        <v>4077</v>
      </c>
      <c r="C2261" s="21" t="s">
        <v>163249</v>
      </c>
      <c r="D2261" s="21" t="s">
        <v>296</v>
      </c>
      <c r="E2261" s="23"/>
    </row>
    <row r="2262" spans="1:5" ht="20" customHeight="1">
      <c r="A2262" s="19" t="s">
        <v>4078</v>
      </c>
      <c r="B2262" s="20" t="s">
        <v>4079</v>
      </c>
      <c r="C2262" s="21" t="s">
        <v>163203</v>
      </c>
      <c r="D2262" s="21" t="s">
        <v>345</v>
      </c>
      <c r="E2262" s="23"/>
    </row>
    <row r="2263" spans="1:5" ht="20" customHeight="1">
      <c r="A2263" s="19" t="s">
        <v>4080</v>
      </c>
      <c r="B2263" s="20" t="s">
        <v>4079</v>
      </c>
      <c r="C2263" s="21" t="s">
        <v>163203</v>
      </c>
      <c r="D2263" s="21" t="s">
        <v>345</v>
      </c>
      <c r="E2263" s="23"/>
    </row>
    <row r="2264" spans="1:5" ht="20" customHeight="1">
      <c r="A2264" s="19" t="s">
        <v>4081</v>
      </c>
      <c r="B2264" s="20" t="s">
        <v>4082</v>
      </c>
      <c r="C2264" s="22">
        <v>6</v>
      </c>
      <c r="D2264" s="21" t="s">
        <v>139</v>
      </c>
      <c r="E2264" s="23"/>
    </row>
    <row r="2265" spans="1:5" ht="20" customHeight="1">
      <c r="A2265" s="19" t="s">
        <v>4083</v>
      </c>
      <c r="B2265" s="20" t="s">
        <v>4084</v>
      </c>
      <c r="C2265" s="21" t="s">
        <v>163238</v>
      </c>
      <c r="D2265" s="21" t="s">
        <v>296</v>
      </c>
      <c r="E2265" s="23"/>
    </row>
    <row r="2266" spans="1:5" ht="20" customHeight="1">
      <c r="A2266" s="19" t="s">
        <v>4085</v>
      </c>
      <c r="B2266" s="20" t="s">
        <v>4086</v>
      </c>
      <c r="C2266" s="22">
        <v>0</v>
      </c>
      <c r="D2266" s="21" t="s">
        <v>296</v>
      </c>
      <c r="E2266" s="23"/>
    </row>
    <row r="2267" spans="1:5" ht="20" customHeight="1">
      <c r="A2267" s="19" t="s">
        <v>4087</v>
      </c>
      <c r="B2267" s="20" t="s">
        <v>4088</v>
      </c>
      <c r="C2267" s="21" t="s">
        <v>163250</v>
      </c>
      <c r="D2267" s="21" t="s">
        <v>345</v>
      </c>
      <c r="E2267" s="23"/>
    </row>
    <row r="2268" spans="1:5" ht="20" customHeight="1">
      <c r="A2268" s="19" t="s">
        <v>4089</v>
      </c>
      <c r="B2268" s="20" t="s">
        <v>4090</v>
      </c>
      <c r="C2268" s="21" t="s">
        <v>162735</v>
      </c>
      <c r="D2268" s="21" t="s">
        <v>345</v>
      </c>
      <c r="E2268" s="23"/>
    </row>
    <row r="2269" spans="1:5" ht="20" customHeight="1">
      <c r="A2269" s="19" t="s">
        <v>4091</v>
      </c>
      <c r="B2269" s="20" t="s">
        <v>4090</v>
      </c>
      <c r="C2269" s="21" t="s">
        <v>162735</v>
      </c>
      <c r="D2269" s="21" t="s">
        <v>345</v>
      </c>
      <c r="E2269" s="23"/>
    </row>
    <row r="2270" spans="1:5" ht="20" customHeight="1">
      <c r="A2270" s="19" t="s">
        <v>4092</v>
      </c>
      <c r="B2270" s="20" t="s">
        <v>4093</v>
      </c>
      <c r="C2270" s="21" t="s">
        <v>163112</v>
      </c>
      <c r="D2270" s="21" t="s">
        <v>345</v>
      </c>
      <c r="E2270" s="23"/>
    </row>
    <row r="2271" spans="1:5" ht="20" customHeight="1">
      <c r="A2271" s="19" t="s">
        <v>4094</v>
      </c>
      <c r="B2271" s="20" t="s">
        <v>4095</v>
      </c>
      <c r="C2271" s="21" t="s">
        <v>163037</v>
      </c>
      <c r="D2271" s="21" t="s">
        <v>296</v>
      </c>
      <c r="E2271" s="23"/>
    </row>
    <row r="2272" spans="1:5" ht="20" customHeight="1">
      <c r="A2272" s="19" t="s">
        <v>4096</v>
      </c>
      <c r="B2272" s="20" t="s">
        <v>4095</v>
      </c>
      <c r="C2272" s="21" t="s">
        <v>163037</v>
      </c>
      <c r="D2272" s="21" t="s">
        <v>296</v>
      </c>
      <c r="E2272" s="23"/>
    </row>
    <row r="2273" spans="1:5" ht="20" customHeight="1">
      <c r="A2273" s="19" t="s">
        <v>4097</v>
      </c>
      <c r="B2273" s="20" t="s">
        <v>4098</v>
      </c>
      <c r="C2273" s="21" t="s">
        <v>162661</v>
      </c>
      <c r="D2273" s="21" t="s">
        <v>345</v>
      </c>
      <c r="E2273" s="23"/>
    </row>
    <row r="2274" spans="1:5" ht="20" customHeight="1">
      <c r="A2274" s="19" t="s">
        <v>4099</v>
      </c>
      <c r="B2274" s="20" t="s">
        <v>4100</v>
      </c>
      <c r="C2274" s="22">
        <v>77</v>
      </c>
      <c r="D2274" s="21" t="s">
        <v>296</v>
      </c>
      <c r="E2274" s="23"/>
    </row>
    <row r="2275" spans="1:5" ht="20" customHeight="1">
      <c r="A2275" s="19" t="s">
        <v>4101</v>
      </c>
      <c r="B2275" s="20" t="s">
        <v>4102</v>
      </c>
      <c r="C2275" s="21" t="s">
        <v>163158</v>
      </c>
      <c r="D2275" s="21" t="s">
        <v>345</v>
      </c>
      <c r="E2275" s="23"/>
    </row>
    <row r="2276" spans="1:5" ht="20" customHeight="1">
      <c r="A2276" s="19" t="s">
        <v>4103</v>
      </c>
      <c r="B2276" s="20" t="s">
        <v>4104</v>
      </c>
      <c r="C2276" s="21" t="s">
        <v>163030</v>
      </c>
      <c r="D2276" s="21" t="s">
        <v>345</v>
      </c>
      <c r="E2276" s="23"/>
    </row>
    <row r="2277" spans="1:5" ht="20" customHeight="1">
      <c r="A2277" s="19" t="s">
        <v>4105</v>
      </c>
      <c r="B2277" s="20" t="s">
        <v>4106</v>
      </c>
      <c r="C2277" s="22">
        <v>12</v>
      </c>
      <c r="D2277" s="21" t="s">
        <v>345</v>
      </c>
      <c r="E2277" s="23"/>
    </row>
    <row r="2278" spans="1:5" ht="20" customHeight="1">
      <c r="A2278" s="19" t="s">
        <v>4107</v>
      </c>
      <c r="B2278" s="20" t="s">
        <v>4106</v>
      </c>
      <c r="C2278" s="22">
        <v>12</v>
      </c>
      <c r="D2278" s="21" t="s">
        <v>345</v>
      </c>
      <c r="E2278" s="23"/>
    </row>
    <row r="2279" spans="1:5" ht="20" customHeight="1">
      <c r="A2279" s="19" t="s">
        <v>4108</v>
      </c>
      <c r="B2279" s="20" t="s">
        <v>4109</v>
      </c>
      <c r="C2279" s="21" t="s">
        <v>163251</v>
      </c>
      <c r="D2279" s="21" t="s">
        <v>345</v>
      </c>
      <c r="E2279" s="23"/>
    </row>
    <row r="2280" spans="1:5" ht="20" customHeight="1">
      <c r="A2280" s="19" t="s">
        <v>4110</v>
      </c>
      <c r="B2280" s="20" t="s">
        <v>4109</v>
      </c>
      <c r="C2280" s="21" t="s">
        <v>163251</v>
      </c>
      <c r="D2280" s="21" t="s">
        <v>345</v>
      </c>
      <c r="E2280" s="23"/>
    </row>
    <row r="2281" spans="1:5" ht="20" customHeight="1">
      <c r="A2281" s="19" t="s">
        <v>4111</v>
      </c>
      <c r="B2281" s="20" t="s">
        <v>4112</v>
      </c>
      <c r="C2281" s="21" t="s">
        <v>162887</v>
      </c>
      <c r="D2281" s="21" t="s">
        <v>345</v>
      </c>
      <c r="E2281" s="23"/>
    </row>
    <row r="2282" spans="1:5" ht="20" customHeight="1">
      <c r="A2282" s="19" t="s">
        <v>4113</v>
      </c>
      <c r="B2282" s="20" t="s">
        <v>4114</v>
      </c>
      <c r="C2282" s="21" t="s">
        <v>163200</v>
      </c>
      <c r="D2282" s="21" t="s">
        <v>296</v>
      </c>
      <c r="E2282" s="23"/>
    </row>
    <row r="2283" spans="1:5" ht="20" customHeight="1">
      <c r="A2283" s="19" t="s">
        <v>4115</v>
      </c>
      <c r="B2283" s="20" t="s">
        <v>4114</v>
      </c>
      <c r="C2283" s="21" t="s">
        <v>163200</v>
      </c>
      <c r="D2283" s="21" t="s">
        <v>296</v>
      </c>
      <c r="E2283" s="23"/>
    </row>
    <row r="2284" spans="1:5" ht="20" customHeight="1">
      <c r="A2284" s="19" t="s">
        <v>4116</v>
      </c>
      <c r="B2284" s="20" t="s">
        <v>4117</v>
      </c>
      <c r="C2284" s="21" t="s">
        <v>163252</v>
      </c>
      <c r="D2284" s="21" t="s">
        <v>345</v>
      </c>
      <c r="E2284" s="23"/>
    </row>
    <row r="2285" spans="1:5" ht="20" customHeight="1">
      <c r="A2285" s="19" t="s">
        <v>4118</v>
      </c>
      <c r="B2285" s="20" t="s">
        <v>4119</v>
      </c>
      <c r="C2285" s="21" t="s">
        <v>163253</v>
      </c>
      <c r="D2285" s="21" t="s">
        <v>345</v>
      </c>
      <c r="E2285" s="23"/>
    </row>
    <row r="2286" spans="1:5" ht="20" customHeight="1">
      <c r="A2286" s="19" t="s">
        <v>4120</v>
      </c>
      <c r="B2286" s="20" t="s">
        <v>4121</v>
      </c>
      <c r="C2286" s="21" t="s">
        <v>163169</v>
      </c>
      <c r="D2286" s="21" t="s">
        <v>345</v>
      </c>
      <c r="E2286" s="23"/>
    </row>
    <row r="2287" spans="1:5" ht="20" customHeight="1">
      <c r="A2287" s="19" t="s">
        <v>4122</v>
      </c>
      <c r="B2287" s="20" t="s">
        <v>4121</v>
      </c>
      <c r="C2287" s="21" t="s">
        <v>163169</v>
      </c>
      <c r="D2287" s="21" t="s">
        <v>345</v>
      </c>
      <c r="E2287" s="23"/>
    </row>
    <row r="2288" spans="1:5" ht="20" customHeight="1">
      <c r="A2288" s="19" t="s">
        <v>4123</v>
      </c>
      <c r="B2288" s="20" t="s">
        <v>4124</v>
      </c>
      <c r="C2288" s="21" t="s">
        <v>162994</v>
      </c>
      <c r="D2288" s="21" t="s">
        <v>345</v>
      </c>
      <c r="E2288" s="23"/>
    </row>
    <row r="2289" spans="1:5" ht="20" customHeight="1">
      <c r="A2289" s="19" t="s">
        <v>4125</v>
      </c>
      <c r="B2289" s="20" t="s">
        <v>4126</v>
      </c>
      <c r="C2289" s="21" t="s">
        <v>14601</v>
      </c>
      <c r="D2289" s="21" t="s">
        <v>345</v>
      </c>
      <c r="E2289" s="23"/>
    </row>
    <row r="2290" spans="1:5" ht="20" customHeight="1">
      <c r="A2290" s="19" t="s">
        <v>4127</v>
      </c>
      <c r="B2290" s="20" t="s">
        <v>4128</v>
      </c>
      <c r="C2290" s="22">
        <v>69</v>
      </c>
      <c r="D2290" s="21" t="s">
        <v>345</v>
      </c>
      <c r="E2290" s="23"/>
    </row>
    <row r="2291" spans="1:5" ht="20" customHeight="1">
      <c r="A2291" s="19" t="s">
        <v>4129</v>
      </c>
      <c r="B2291" s="20" t="s">
        <v>4128</v>
      </c>
      <c r="C2291" s="22">
        <v>69</v>
      </c>
      <c r="D2291" s="21" t="s">
        <v>345</v>
      </c>
      <c r="E2291" s="23"/>
    </row>
    <row r="2292" spans="1:5" ht="20" customHeight="1">
      <c r="A2292" s="19" t="s">
        <v>4130</v>
      </c>
      <c r="B2292" s="20" t="s">
        <v>4131</v>
      </c>
      <c r="C2292" s="21" t="s">
        <v>162942</v>
      </c>
      <c r="D2292" s="21" t="s">
        <v>345</v>
      </c>
      <c r="E2292" s="23"/>
    </row>
    <row r="2293" spans="1:5" ht="20" customHeight="1">
      <c r="A2293" s="19" t="s">
        <v>4132</v>
      </c>
      <c r="B2293" s="20" t="s">
        <v>4133</v>
      </c>
      <c r="C2293" s="21" t="s">
        <v>163254</v>
      </c>
      <c r="D2293" s="21" t="s">
        <v>345</v>
      </c>
      <c r="E2293" s="23"/>
    </row>
    <row r="2294" spans="1:5" ht="20" customHeight="1">
      <c r="A2294" s="19" t="s">
        <v>4134</v>
      </c>
      <c r="B2294" s="20" t="s">
        <v>4135</v>
      </c>
      <c r="C2294" s="21" t="s">
        <v>14586</v>
      </c>
      <c r="D2294" s="21" t="s">
        <v>345</v>
      </c>
      <c r="E2294" s="23"/>
    </row>
    <row r="2295" spans="1:5" ht="20" customHeight="1">
      <c r="A2295" s="19" t="s">
        <v>4136</v>
      </c>
      <c r="B2295" s="20" t="s">
        <v>4137</v>
      </c>
      <c r="C2295" s="21" t="s">
        <v>163155</v>
      </c>
      <c r="D2295" s="21" t="s">
        <v>345</v>
      </c>
      <c r="E2295" s="23"/>
    </row>
    <row r="2296" spans="1:5" ht="20" customHeight="1">
      <c r="A2296" s="19" t="s">
        <v>4138</v>
      </c>
      <c r="B2296" s="20" t="s">
        <v>4139</v>
      </c>
      <c r="C2296" s="21" t="s">
        <v>163255</v>
      </c>
      <c r="D2296" s="21" t="s">
        <v>345</v>
      </c>
      <c r="E2296" s="23"/>
    </row>
    <row r="2297" spans="1:5" ht="20" customHeight="1">
      <c r="A2297" s="19" t="s">
        <v>4140</v>
      </c>
      <c r="B2297" s="20" t="s">
        <v>4141</v>
      </c>
      <c r="C2297" s="21" t="s">
        <v>163256</v>
      </c>
      <c r="D2297" s="21" t="s">
        <v>345</v>
      </c>
      <c r="E2297" s="23"/>
    </row>
    <row r="2298" spans="1:5" ht="20" customHeight="1">
      <c r="A2298" s="19" t="s">
        <v>4142</v>
      </c>
      <c r="B2298" s="20" t="s">
        <v>4143</v>
      </c>
      <c r="C2298" s="21" t="s">
        <v>162879</v>
      </c>
      <c r="D2298" s="21" t="s">
        <v>345</v>
      </c>
      <c r="E2298" s="23"/>
    </row>
    <row r="2299" spans="1:5" ht="20" customHeight="1">
      <c r="A2299" s="19" t="s">
        <v>4144</v>
      </c>
      <c r="B2299" s="20" t="s">
        <v>4143</v>
      </c>
      <c r="C2299" s="21" t="s">
        <v>162879</v>
      </c>
      <c r="D2299" s="21" t="s">
        <v>345</v>
      </c>
      <c r="E2299" s="23"/>
    </row>
    <row r="2300" spans="1:5" ht="20" customHeight="1">
      <c r="A2300" s="19" t="s">
        <v>4145</v>
      </c>
      <c r="B2300" s="20" t="s">
        <v>4143</v>
      </c>
      <c r="C2300" s="21" t="s">
        <v>162879</v>
      </c>
      <c r="D2300" s="21" t="s">
        <v>345</v>
      </c>
      <c r="E2300" s="23"/>
    </row>
    <row r="2301" spans="1:5" ht="20" customHeight="1">
      <c r="A2301" s="19" t="s">
        <v>4146</v>
      </c>
      <c r="B2301" s="20" t="s">
        <v>4147</v>
      </c>
      <c r="C2301" s="21" t="s">
        <v>163257</v>
      </c>
      <c r="D2301" s="21" t="s">
        <v>139</v>
      </c>
      <c r="E2301" s="23"/>
    </row>
    <row r="2302" spans="1:5" ht="20" customHeight="1">
      <c r="A2302" s="19" t="s">
        <v>4148</v>
      </c>
      <c r="B2302" s="20" t="s">
        <v>4149</v>
      </c>
      <c r="C2302" s="21" t="s">
        <v>163258</v>
      </c>
      <c r="D2302" s="21" t="s">
        <v>345</v>
      </c>
      <c r="E2302" s="23"/>
    </row>
    <row r="2303" spans="1:5" ht="20" customHeight="1">
      <c r="A2303" s="19" t="s">
        <v>4150</v>
      </c>
      <c r="B2303" s="20" t="s">
        <v>4151</v>
      </c>
      <c r="C2303" s="21" t="s">
        <v>162754</v>
      </c>
      <c r="D2303" s="21" t="s">
        <v>296</v>
      </c>
      <c r="E2303" s="23"/>
    </row>
    <row r="2304" spans="1:5" ht="20" customHeight="1">
      <c r="A2304" s="19" t="s">
        <v>4152</v>
      </c>
      <c r="B2304" s="20" t="s">
        <v>4153</v>
      </c>
      <c r="C2304" s="21" t="s">
        <v>162914</v>
      </c>
      <c r="D2304" s="21" t="s">
        <v>345</v>
      </c>
      <c r="E2304" s="23"/>
    </row>
    <row r="2305" spans="1:5" ht="20" customHeight="1">
      <c r="A2305" s="19" t="s">
        <v>4154</v>
      </c>
      <c r="B2305" s="20" t="s">
        <v>4155</v>
      </c>
      <c r="C2305" s="21" t="s">
        <v>162929</v>
      </c>
      <c r="D2305" s="21" t="s">
        <v>296</v>
      </c>
      <c r="E2305" s="23"/>
    </row>
    <row r="2306" spans="1:5" ht="20" customHeight="1">
      <c r="A2306" s="19" t="s">
        <v>4156</v>
      </c>
      <c r="B2306" s="20" t="s">
        <v>4157</v>
      </c>
      <c r="C2306" s="22">
        <v>9</v>
      </c>
      <c r="D2306" s="21" t="s">
        <v>345</v>
      </c>
      <c r="E2306" s="23"/>
    </row>
    <row r="2307" spans="1:5" ht="20" customHeight="1">
      <c r="A2307" s="19" t="s">
        <v>4158</v>
      </c>
      <c r="B2307" s="20" t="s">
        <v>4159</v>
      </c>
      <c r="C2307" s="21" t="s">
        <v>163259</v>
      </c>
      <c r="D2307" s="21" t="s">
        <v>345</v>
      </c>
      <c r="E2307" s="23"/>
    </row>
    <row r="2308" spans="1:5" ht="20" customHeight="1">
      <c r="A2308" s="19" t="s">
        <v>4160</v>
      </c>
      <c r="B2308" s="20" t="s">
        <v>4161</v>
      </c>
      <c r="C2308" s="21" t="s">
        <v>163169</v>
      </c>
      <c r="D2308" s="21" t="s">
        <v>296</v>
      </c>
      <c r="E2308" s="23"/>
    </row>
    <row r="2309" spans="1:5" ht="20" customHeight="1">
      <c r="A2309" s="19" t="s">
        <v>4162</v>
      </c>
      <c r="B2309" s="20" t="s">
        <v>4161</v>
      </c>
      <c r="C2309" s="21" t="s">
        <v>163169</v>
      </c>
      <c r="D2309" s="21" t="s">
        <v>296</v>
      </c>
      <c r="E2309" s="23"/>
    </row>
    <row r="2310" spans="1:5" ht="20" customHeight="1">
      <c r="A2310" s="19" t="s">
        <v>4163</v>
      </c>
      <c r="B2310" s="20" t="s">
        <v>4164</v>
      </c>
      <c r="C2310" s="21" t="s">
        <v>14591</v>
      </c>
      <c r="D2310" s="21" t="s">
        <v>345</v>
      </c>
      <c r="E2310" s="23"/>
    </row>
    <row r="2311" spans="1:5" ht="20" customHeight="1">
      <c r="A2311" s="19" t="s">
        <v>4165</v>
      </c>
      <c r="B2311" s="20" t="s">
        <v>4166</v>
      </c>
      <c r="C2311" s="21" t="s">
        <v>163202</v>
      </c>
      <c r="D2311" s="21" t="s">
        <v>296</v>
      </c>
      <c r="E2311" s="23"/>
    </row>
    <row r="2312" spans="1:5" ht="20" customHeight="1">
      <c r="A2312" s="19" t="s">
        <v>4167</v>
      </c>
      <c r="B2312" s="20" t="s">
        <v>4166</v>
      </c>
      <c r="C2312" s="21" t="s">
        <v>163202</v>
      </c>
      <c r="D2312" s="21" t="s">
        <v>296</v>
      </c>
      <c r="E2312" s="23"/>
    </row>
    <row r="2313" spans="1:5" ht="20" customHeight="1">
      <c r="A2313" s="19" t="s">
        <v>4168</v>
      </c>
      <c r="B2313" s="20" t="s">
        <v>4166</v>
      </c>
      <c r="C2313" s="21" t="s">
        <v>163202</v>
      </c>
      <c r="D2313" s="21" t="s">
        <v>296</v>
      </c>
      <c r="E2313" s="23"/>
    </row>
    <row r="2314" spans="1:5" ht="20" customHeight="1">
      <c r="A2314" s="19" t="s">
        <v>4169</v>
      </c>
      <c r="B2314" s="20" t="s">
        <v>4170</v>
      </c>
      <c r="C2314" s="21" t="s">
        <v>162821</v>
      </c>
      <c r="D2314" s="21" t="s">
        <v>345</v>
      </c>
      <c r="E2314" s="23"/>
    </row>
    <row r="2315" spans="1:5" ht="20" customHeight="1">
      <c r="A2315" s="19" t="s">
        <v>4171</v>
      </c>
      <c r="B2315" s="20" t="s">
        <v>4170</v>
      </c>
      <c r="C2315" s="21" t="s">
        <v>162821</v>
      </c>
      <c r="D2315" s="21" t="s">
        <v>345</v>
      </c>
      <c r="E2315" s="23"/>
    </row>
    <row r="2316" spans="1:5" ht="20" customHeight="1">
      <c r="A2316" s="19" t="s">
        <v>4172</v>
      </c>
      <c r="B2316" s="20" t="s">
        <v>4173</v>
      </c>
      <c r="C2316" s="21" t="s">
        <v>163223</v>
      </c>
      <c r="D2316" s="21" t="s">
        <v>345</v>
      </c>
      <c r="E2316" s="23"/>
    </row>
    <row r="2317" spans="1:5" ht="20" customHeight="1">
      <c r="A2317" s="19" t="s">
        <v>4174</v>
      </c>
      <c r="B2317" s="20" t="s">
        <v>4175</v>
      </c>
      <c r="C2317" s="21" t="s">
        <v>163007</v>
      </c>
      <c r="D2317" s="21" t="s">
        <v>345</v>
      </c>
      <c r="E2317" s="23"/>
    </row>
    <row r="2318" spans="1:5" ht="20" customHeight="1">
      <c r="A2318" s="19" t="s">
        <v>4176</v>
      </c>
      <c r="B2318" s="20" t="s">
        <v>4177</v>
      </c>
      <c r="C2318" s="21" t="s">
        <v>14585</v>
      </c>
      <c r="D2318" s="21" t="s">
        <v>345</v>
      </c>
      <c r="E2318" s="23"/>
    </row>
    <row r="2319" spans="1:5" ht="20" customHeight="1">
      <c r="A2319" s="19" t="s">
        <v>4178</v>
      </c>
      <c r="B2319" s="20" t="s">
        <v>4179</v>
      </c>
      <c r="C2319" s="21" t="s">
        <v>163260</v>
      </c>
      <c r="D2319" s="21" t="s">
        <v>296</v>
      </c>
      <c r="E2319" s="23"/>
    </row>
    <row r="2320" spans="1:5" ht="20" customHeight="1">
      <c r="A2320" s="19" t="s">
        <v>4180</v>
      </c>
      <c r="B2320" s="20" t="s">
        <v>4181</v>
      </c>
      <c r="C2320" s="21" t="s">
        <v>162938</v>
      </c>
      <c r="D2320" s="21" t="s">
        <v>296</v>
      </c>
      <c r="E2320" s="23"/>
    </row>
    <row r="2321" spans="1:5" ht="20" customHeight="1">
      <c r="A2321" s="19" t="s">
        <v>4182</v>
      </c>
      <c r="B2321" s="20" t="s">
        <v>4183</v>
      </c>
      <c r="C2321" s="21" t="s">
        <v>162941</v>
      </c>
      <c r="D2321" s="21" t="s">
        <v>345</v>
      </c>
      <c r="E2321" s="23"/>
    </row>
    <row r="2322" spans="1:5" ht="20" customHeight="1">
      <c r="A2322" s="19" t="s">
        <v>4184</v>
      </c>
      <c r="B2322" s="20" t="s">
        <v>4185</v>
      </c>
      <c r="C2322" s="21" t="s">
        <v>163084</v>
      </c>
      <c r="D2322" s="21" t="s">
        <v>345</v>
      </c>
      <c r="E2322" s="23"/>
    </row>
    <row r="2323" spans="1:5" ht="20" customHeight="1">
      <c r="A2323" s="19" t="s">
        <v>4186</v>
      </c>
      <c r="B2323" s="20" t="s">
        <v>4185</v>
      </c>
      <c r="C2323" s="21" t="s">
        <v>163084</v>
      </c>
      <c r="D2323" s="21" t="s">
        <v>345</v>
      </c>
      <c r="E2323" s="23"/>
    </row>
    <row r="2324" spans="1:5" ht="20" customHeight="1">
      <c r="A2324" s="19" t="s">
        <v>4187</v>
      </c>
      <c r="B2324" s="20" t="s">
        <v>4188</v>
      </c>
      <c r="C2324" s="22">
        <v>47</v>
      </c>
      <c r="D2324" s="21" t="s">
        <v>345</v>
      </c>
      <c r="E2324" s="23"/>
    </row>
    <row r="2325" spans="1:5" ht="20" customHeight="1">
      <c r="A2325" s="19" t="s">
        <v>4189</v>
      </c>
      <c r="B2325" s="20" t="s">
        <v>4190</v>
      </c>
      <c r="C2325" s="21" t="s">
        <v>163261</v>
      </c>
      <c r="D2325" s="21" t="s">
        <v>345</v>
      </c>
      <c r="E2325" s="23"/>
    </row>
    <row r="2326" spans="1:5" ht="20" customHeight="1">
      <c r="A2326" s="19" t="s">
        <v>4191</v>
      </c>
      <c r="B2326" s="20" t="s">
        <v>4192</v>
      </c>
      <c r="C2326" s="22">
        <v>26</v>
      </c>
      <c r="D2326" s="21" t="s">
        <v>345</v>
      </c>
      <c r="E2326" s="23"/>
    </row>
    <row r="2327" spans="1:5" ht="20" customHeight="1">
      <c r="A2327" s="19" t="s">
        <v>4193</v>
      </c>
      <c r="B2327" s="20" t="s">
        <v>4192</v>
      </c>
      <c r="C2327" s="22">
        <v>26</v>
      </c>
      <c r="D2327" s="21" t="s">
        <v>345</v>
      </c>
      <c r="E2327" s="23"/>
    </row>
    <row r="2328" spans="1:5" ht="20" customHeight="1">
      <c r="A2328" s="19" t="s">
        <v>4194</v>
      </c>
      <c r="B2328" s="20" t="s">
        <v>4195</v>
      </c>
      <c r="C2328" s="21" t="s">
        <v>163185</v>
      </c>
      <c r="D2328" s="21" t="s">
        <v>345</v>
      </c>
      <c r="E2328" s="23"/>
    </row>
    <row r="2329" spans="1:5" ht="20" customHeight="1">
      <c r="A2329" s="19" t="s">
        <v>4196</v>
      </c>
      <c r="B2329" s="20" t="s">
        <v>4197</v>
      </c>
      <c r="C2329" s="21" t="s">
        <v>162768</v>
      </c>
      <c r="D2329" s="21" t="s">
        <v>345</v>
      </c>
      <c r="E2329" s="23"/>
    </row>
    <row r="2330" spans="1:5" ht="20" customHeight="1">
      <c r="A2330" s="19" t="s">
        <v>4198</v>
      </c>
      <c r="B2330" s="20" t="s">
        <v>4199</v>
      </c>
      <c r="C2330" s="21" t="s">
        <v>163262</v>
      </c>
      <c r="D2330" s="21" t="s">
        <v>345</v>
      </c>
      <c r="E2330" s="23"/>
    </row>
    <row r="2331" spans="1:5" ht="20" customHeight="1">
      <c r="A2331" s="19" t="s">
        <v>4200</v>
      </c>
      <c r="B2331" s="20" t="s">
        <v>4199</v>
      </c>
      <c r="C2331" s="21" t="s">
        <v>163262</v>
      </c>
      <c r="D2331" s="21" t="s">
        <v>345</v>
      </c>
      <c r="E2331" s="23"/>
    </row>
    <row r="2332" spans="1:5" ht="20" customHeight="1">
      <c r="A2332" s="19" t="s">
        <v>4201</v>
      </c>
      <c r="B2332" s="24">
        <v>100</v>
      </c>
      <c r="C2332" s="21" t="s">
        <v>162683</v>
      </c>
      <c r="D2332" s="21" t="s">
        <v>345</v>
      </c>
      <c r="E2332" s="23"/>
    </row>
    <row r="2333" spans="1:5" ht="20" customHeight="1">
      <c r="A2333" s="19" t="s">
        <v>4202</v>
      </c>
      <c r="B2333" s="20" t="s">
        <v>4203</v>
      </c>
      <c r="C2333" s="21" t="s">
        <v>162663</v>
      </c>
      <c r="D2333" s="21" t="s">
        <v>345</v>
      </c>
      <c r="E2333" s="23"/>
    </row>
    <row r="2334" spans="1:5" ht="20" customHeight="1">
      <c r="A2334" s="19" t="s">
        <v>4204</v>
      </c>
      <c r="B2334" s="20" t="s">
        <v>4205</v>
      </c>
      <c r="C2334" s="21" t="s">
        <v>162977</v>
      </c>
      <c r="D2334" s="21" t="s">
        <v>345</v>
      </c>
      <c r="E2334" s="23"/>
    </row>
    <row r="2335" spans="1:5" ht="20" customHeight="1">
      <c r="A2335" s="19" t="s">
        <v>4206</v>
      </c>
      <c r="B2335" s="20" t="s">
        <v>4207</v>
      </c>
      <c r="C2335" s="21" t="s">
        <v>14610</v>
      </c>
      <c r="D2335" s="21" t="s">
        <v>296</v>
      </c>
      <c r="E2335" s="23"/>
    </row>
    <row r="2336" spans="1:5" ht="20" customHeight="1">
      <c r="A2336" s="19" t="s">
        <v>4208</v>
      </c>
      <c r="B2336" s="20" t="s">
        <v>4209</v>
      </c>
      <c r="C2336" s="21" t="s">
        <v>278</v>
      </c>
      <c r="D2336" s="21" t="s">
        <v>345</v>
      </c>
      <c r="E2336" s="23"/>
    </row>
    <row r="2337" spans="1:5" ht="20" customHeight="1">
      <c r="A2337" s="19" t="s">
        <v>4210</v>
      </c>
      <c r="B2337" s="20" t="s">
        <v>4211</v>
      </c>
      <c r="C2337" s="21" t="s">
        <v>163020</v>
      </c>
      <c r="D2337" s="21" t="s">
        <v>345</v>
      </c>
      <c r="E2337" s="23"/>
    </row>
    <row r="2338" spans="1:5" ht="20" customHeight="1">
      <c r="A2338" s="19" t="s">
        <v>4212</v>
      </c>
      <c r="B2338" s="20" t="s">
        <v>4211</v>
      </c>
      <c r="C2338" s="21" t="s">
        <v>163020</v>
      </c>
      <c r="D2338" s="21" t="s">
        <v>345</v>
      </c>
      <c r="E2338" s="23"/>
    </row>
    <row r="2339" spans="1:5" ht="20" customHeight="1">
      <c r="A2339" s="19" t="s">
        <v>4213</v>
      </c>
      <c r="B2339" s="20" t="s">
        <v>4211</v>
      </c>
      <c r="C2339" s="21" t="s">
        <v>163020</v>
      </c>
      <c r="D2339" s="21" t="s">
        <v>345</v>
      </c>
      <c r="E2339" s="23"/>
    </row>
    <row r="2340" spans="1:5" ht="20" customHeight="1">
      <c r="A2340" s="19" t="s">
        <v>4214</v>
      </c>
      <c r="B2340" s="20" t="s">
        <v>4215</v>
      </c>
      <c r="C2340" s="21" t="s">
        <v>162786</v>
      </c>
      <c r="D2340" s="21" t="s">
        <v>139</v>
      </c>
      <c r="E2340" s="23"/>
    </row>
    <row r="2341" spans="1:5" ht="20" customHeight="1">
      <c r="A2341" s="19" t="s">
        <v>4216</v>
      </c>
      <c r="B2341" s="20" t="s">
        <v>4217</v>
      </c>
      <c r="C2341" s="21" t="s">
        <v>162897</v>
      </c>
      <c r="D2341" s="21" t="s">
        <v>345</v>
      </c>
      <c r="E2341" s="23"/>
    </row>
    <row r="2342" spans="1:5" ht="20" customHeight="1">
      <c r="A2342" s="19" t="s">
        <v>4218</v>
      </c>
      <c r="B2342" s="20" t="s">
        <v>4219</v>
      </c>
      <c r="C2342" s="22">
        <v>54</v>
      </c>
      <c r="D2342" s="21" t="s">
        <v>345</v>
      </c>
      <c r="E2342" s="23"/>
    </row>
    <row r="2343" spans="1:5" ht="20" customHeight="1">
      <c r="A2343" s="19" t="s">
        <v>4220</v>
      </c>
      <c r="B2343" s="20" t="s">
        <v>4219</v>
      </c>
      <c r="C2343" s="22">
        <v>54</v>
      </c>
      <c r="D2343" s="21" t="s">
        <v>345</v>
      </c>
      <c r="E2343" s="23"/>
    </row>
    <row r="2344" spans="1:5" ht="20" customHeight="1">
      <c r="A2344" s="19" t="s">
        <v>4221</v>
      </c>
      <c r="B2344" s="20" t="s">
        <v>4222</v>
      </c>
      <c r="C2344" s="21" t="s">
        <v>14602</v>
      </c>
      <c r="D2344" s="21" t="s">
        <v>296</v>
      </c>
      <c r="E2344" s="23"/>
    </row>
    <row r="2345" spans="1:5" ht="20" customHeight="1">
      <c r="A2345" s="19" t="s">
        <v>4223</v>
      </c>
      <c r="B2345" s="20" t="s">
        <v>4224</v>
      </c>
      <c r="C2345" s="21" t="s">
        <v>163263</v>
      </c>
      <c r="D2345" s="21" t="s">
        <v>345</v>
      </c>
      <c r="E2345" s="23"/>
    </row>
    <row r="2346" spans="1:5" ht="20" customHeight="1">
      <c r="A2346" s="19" t="s">
        <v>4225</v>
      </c>
      <c r="B2346" s="20" t="s">
        <v>4226</v>
      </c>
      <c r="C2346" s="21" t="s">
        <v>163154</v>
      </c>
      <c r="D2346" s="21" t="s">
        <v>345</v>
      </c>
      <c r="E2346" s="23"/>
    </row>
    <row r="2347" spans="1:5" ht="20" customHeight="1">
      <c r="A2347" s="19" t="s">
        <v>4227</v>
      </c>
      <c r="B2347" s="20" t="s">
        <v>4228</v>
      </c>
      <c r="C2347" s="21" t="s">
        <v>162991</v>
      </c>
      <c r="D2347" s="21" t="s">
        <v>296</v>
      </c>
      <c r="E2347" s="23"/>
    </row>
    <row r="2348" spans="1:5" ht="20" customHeight="1">
      <c r="A2348" s="19" t="s">
        <v>4229</v>
      </c>
      <c r="B2348" s="20" t="s">
        <v>4230</v>
      </c>
      <c r="C2348" s="21" t="s">
        <v>162669</v>
      </c>
      <c r="D2348" s="21" t="s">
        <v>296</v>
      </c>
      <c r="E2348" s="23"/>
    </row>
    <row r="2349" spans="1:5" ht="20" customHeight="1">
      <c r="A2349" s="19" t="s">
        <v>4231</v>
      </c>
      <c r="B2349" s="24">
        <v>100</v>
      </c>
      <c r="C2349" s="21" t="s">
        <v>163264</v>
      </c>
      <c r="D2349" s="21" t="s">
        <v>345</v>
      </c>
      <c r="E2349" s="23"/>
    </row>
    <row r="2350" spans="1:5" ht="20" customHeight="1">
      <c r="A2350" s="19" t="s">
        <v>4232</v>
      </c>
      <c r="B2350" s="20" t="s">
        <v>4233</v>
      </c>
      <c r="C2350" s="21" t="s">
        <v>163137</v>
      </c>
      <c r="D2350" s="21" t="s">
        <v>345</v>
      </c>
      <c r="E2350" s="23"/>
    </row>
    <row r="2351" spans="1:5" ht="20" customHeight="1">
      <c r="A2351" s="19" t="s">
        <v>4234</v>
      </c>
      <c r="B2351" s="24">
        <v>100</v>
      </c>
      <c r="C2351" s="21" t="s">
        <v>163265</v>
      </c>
      <c r="D2351" s="21" t="s">
        <v>345</v>
      </c>
      <c r="E2351" s="23"/>
    </row>
    <row r="2352" spans="1:5" ht="20" customHeight="1">
      <c r="A2352" s="19" t="s">
        <v>4235</v>
      </c>
      <c r="B2352" s="24">
        <v>100</v>
      </c>
      <c r="C2352" s="21" t="s">
        <v>163054</v>
      </c>
      <c r="D2352" s="21" t="s">
        <v>345</v>
      </c>
      <c r="E2352" s="23"/>
    </row>
    <row r="2353" spans="1:5" ht="20" customHeight="1">
      <c r="A2353" s="19" t="s">
        <v>4236</v>
      </c>
      <c r="B2353" s="24">
        <v>100</v>
      </c>
      <c r="C2353" s="21" t="s">
        <v>163054</v>
      </c>
      <c r="D2353" s="21" t="s">
        <v>345</v>
      </c>
      <c r="E2353" s="23"/>
    </row>
    <row r="2354" spans="1:5" ht="20" customHeight="1">
      <c r="A2354" s="19" t="s">
        <v>4237</v>
      </c>
      <c r="B2354" s="20" t="s">
        <v>4238</v>
      </c>
      <c r="C2354" s="21" t="s">
        <v>163266</v>
      </c>
      <c r="D2354" s="21" t="s">
        <v>345</v>
      </c>
      <c r="E2354" s="23"/>
    </row>
    <row r="2355" spans="1:5" ht="20" customHeight="1">
      <c r="A2355" s="19" t="s">
        <v>4239</v>
      </c>
      <c r="B2355" s="20" t="s">
        <v>4240</v>
      </c>
      <c r="C2355" s="21" t="s">
        <v>163234</v>
      </c>
      <c r="D2355" s="21" t="s">
        <v>345</v>
      </c>
      <c r="E2355" s="23"/>
    </row>
    <row r="2356" spans="1:5" ht="20" customHeight="1">
      <c r="A2356" s="19" t="s">
        <v>4241</v>
      </c>
      <c r="B2356" s="20" t="s">
        <v>4242</v>
      </c>
      <c r="C2356" s="21" t="s">
        <v>163265</v>
      </c>
      <c r="D2356" s="21" t="s">
        <v>345</v>
      </c>
      <c r="E2356" s="23"/>
    </row>
    <row r="2357" spans="1:5" ht="20" customHeight="1">
      <c r="A2357" s="19" t="s">
        <v>4243</v>
      </c>
      <c r="B2357" s="24">
        <v>100</v>
      </c>
      <c r="C2357" s="21" t="s">
        <v>163267</v>
      </c>
      <c r="D2357" s="21" t="s">
        <v>345</v>
      </c>
      <c r="E2357" s="23"/>
    </row>
    <row r="2358" spans="1:5" ht="20" customHeight="1">
      <c r="A2358" s="19" t="s">
        <v>4244</v>
      </c>
      <c r="B2358" s="20" t="s">
        <v>4245</v>
      </c>
      <c r="C2358" s="22">
        <v>63</v>
      </c>
      <c r="D2358" s="21" t="s">
        <v>345</v>
      </c>
      <c r="E2358" s="23"/>
    </row>
    <row r="2359" spans="1:5" ht="20" customHeight="1">
      <c r="A2359" s="19" t="s">
        <v>4246</v>
      </c>
      <c r="B2359" s="20" t="s">
        <v>4247</v>
      </c>
      <c r="C2359" s="21" t="s">
        <v>162970</v>
      </c>
      <c r="D2359" s="21" t="s">
        <v>296</v>
      </c>
      <c r="E2359" s="23"/>
    </row>
    <row r="2360" spans="1:5" ht="20" customHeight="1">
      <c r="A2360" s="19" t="s">
        <v>4248</v>
      </c>
      <c r="B2360" s="20" t="s">
        <v>4249</v>
      </c>
      <c r="C2360" s="21" t="s">
        <v>163093</v>
      </c>
      <c r="D2360" s="21" t="s">
        <v>345</v>
      </c>
      <c r="E2360" s="23"/>
    </row>
    <row r="2361" spans="1:5" ht="20" customHeight="1">
      <c r="A2361" s="19" t="s">
        <v>4250</v>
      </c>
      <c r="B2361" s="20" t="s">
        <v>4249</v>
      </c>
      <c r="C2361" s="21" t="s">
        <v>163093</v>
      </c>
      <c r="D2361" s="21" t="s">
        <v>345</v>
      </c>
      <c r="E2361" s="23"/>
    </row>
    <row r="2362" spans="1:5" ht="20" customHeight="1">
      <c r="A2362" s="19" t="s">
        <v>4251</v>
      </c>
      <c r="B2362" s="24">
        <v>100</v>
      </c>
      <c r="C2362" s="21" t="s">
        <v>163014</v>
      </c>
      <c r="D2362" s="21" t="s">
        <v>345</v>
      </c>
      <c r="E2362" s="23"/>
    </row>
    <row r="2363" spans="1:5" ht="20" customHeight="1">
      <c r="A2363" s="19" t="s">
        <v>4252</v>
      </c>
      <c r="B2363" s="20" t="s">
        <v>4253</v>
      </c>
      <c r="C2363" s="21" t="s">
        <v>162898</v>
      </c>
      <c r="D2363" s="21" t="s">
        <v>345</v>
      </c>
      <c r="E2363" s="23"/>
    </row>
    <row r="2364" spans="1:5" ht="20" customHeight="1">
      <c r="A2364" s="19" t="s">
        <v>4254</v>
      </c>
      <c r="B2364" s="20" t="s">
        <v>4253</v>
      </c>
      <c r="C2364" s="21" t="s">
        <v>162898</v>
      </c>
      <c r="D2364" s="21" t="s">
        <v>345</v>
      </c>
      <c r="E2364" s="23"/>
    </row>
    <row r="2365" spans="1:5" ht="20" customHeight="1">
      <c r="A2365" s="19" t="s">
        <v>4255</v>
      </c>
      <c r="B2365" s="20" t="s">
        <v>4256</v>
      </c>
      <c r="C2365" s="21" t="s">
        <v>162825</v>
      </c>
      <c r="D2365" s="21" t="s">
        <v>345</v>
      </c>
      <c r="E2365" s="23"/>
    </row>
    <row r="2366" spans="1:5" ht="20" customHeight="1">
      <c r="A2366" s="19" t="s">
        <v>4257</v>
      </c>
      <c r="B2366" s="20" t="s">
        <v>4258</v>
      </c>
      <c r="C2366" s="21" t="s">
        <v>162992</v>
      </c>
      <c r="D2366" s="21" t="s">
        <v>296</v>
      </c>
      <c r="E2366" s="23"/>
    </row>
    <row r="2367" spans="1:5" ht="20" customHeight="1">
      <c r="A2367" s="19" t="s">
        <v>4259</v>
      </c>
      <c r="B2367" s="24">
        <v>100</v>
      </c>
      <c r="C2367" s="21" t="s">
        <v>163097</v>
      </c>
      <c r="D2367" s="21" t="s">
        <v>345</v>
      </c>
      <c r="E2367" s="23"/>
    </row>
    <row r="2368" spans="1:5" ht="20" customHeight="1">
      <c r="A2368" s="19" t="s">
        <v>4260</v>
      </c>
      <c r="B2368" s="20" t="s">
        <v>4261</v>
      </c>
      <c r="C2368" s="21" t="s">
        <v>163069</v>
      </c>
      <c r="D2368" s="21" t="s">
        <v>345</v>
      </c>
      <c r="E2368" s="23"/>
    </row>
    <row r="2369" spans="1:5" ht="20" customHeight="1">
      <c r="A2369" s="19" t="s">
        <v>4262</v>
      </c>
      <c r="B2369" s="20" t="s">
        <v>4261</v>
      </c>
      <c r="C2369" s="21" t="s">
        <v>163069</v>
      </c>
      <c r="D2369" s="21" t="s">
        <v>345</v>
      </c>
      <c r="E2369" s="23"/>
    </row>
    <row r="2370" spans="1:5" ht="20" customHeight="1">
      <c r="A2370" s="19" t="s">
        <v>4263</v>
      </c>
      <c r="B2370" s="20" t="s">
        <v>4264</v>
      </c>
      <c r="C2370" s="21" t="s">
        <v>162749</v>
      </c>
      <c r="D2370" s="21" t="s">
        <v>296</v>
      </c>
      <c r="E2370" s="23"/>
    </row>
    <row r="2371" spans="1:5" ht="20" customHeight="1">
      <c r="A2371" s="19" t="s">
        <v>4265</v>
      </c>
      <c r="B2371" s="20" t="s">
        <v>4266</v>
      </c>
      <c r="C2371" s="21" t="s">
        <v>162913</v>
      </c>
      <c r="D2371" s="21" t="s">
        <v>345</v>
      </c>
      <c r="E2371" s="23"/>
    </row>
    <row r="2372" spans="1:5" ht="20" customHeight="1">
      <c r="A2372" s="19" t="s">
        <v>4267</v>
      </c>
      <c r="B2372" s="20" t="s">
        <v>4268</v>
      </c>
      <c r="C2372" s="21" t="s">
        <v>163268</v>
      </c>
      <c r="D2372" s="21" t="s">
        <v>345</v>
      </c>
      <c r="E2372" s="23"/>
    </row>
    <row r="2373" spans="1:5" ht="20" customHeight="1">
      <c r="A2373" s="19" t="s">
        <v>4269</v>
      </c>
      <c r="B2373" s="20" t="s">
        <v>4270</v>
      </c>
      <c r="C2373" s="21" t="s">
        <v>163269</v>
      </c>
      <c r="D2373" s="21" t="s">
        <v>345</v>
      </c>
      <c r="E2373" s="23"/>
    </row>
    <row r="2374" spans="1:5" ht="20" customHeight="1">
      <c r="A2374" s="19" t="s">
        <v>4271</v>
      </c>
      <c r="B2374" s="20" t="s">
        <v>4272</v>
      </c>
      <c r="C2374" s="21" t="s">
        <v>162938</v>
      </c>
      <c r="D2374" s="21" t="s">
        <v>345</v>
      </c>
      <c r="E2374" s="23"/>
    </row>
    <row r="2375" spans="1:5" ht="20" customHeight="1">
      <c r="A2375" s="19" t="s">
        <v>4273</v>
      </c>
      <c r="B2375" s="24">
        <v>100</v>
      </c>
      <c r="C2375" s="21" t="s">
        <v>163047</v>
      </c>
      <c r="D2375" s="21" t="s">
        <v>345</v>
      </c>
      <c r="E2375" s="23"/>
    </row>
    <row r="2376" spans="1:5" ht="20" customHeight="1">
      <c r="A2376" s="19" t="s">
        <v>4274</v>
      </c>
      <c r="B2376" s="24">
        <v>100</v>
      </c>
      <c r="C2376" s="21" t="s">
        <v>163047</v>
      </c>
      <c r="D2376" s="21" t="s">
        <v>345</v>
      </c>
      <c r="E2376" s="23"/>
    </row>
    <row r="2377" spans="1:5" ht="20" customHeight="1">
      <c r="A2377" s="19" t="s">
        <v>4275</v>
      </c>
      <c r="B2377" s="20" t="s">
        <v>4276</v>
      </c>
      <c r="C2377" s="21" t="s">
        <v>163093</v>
      </c>
      <c r="D2377" s="21" t="s">
        <v>345</v>
      </c>
      <c r="E2377" s="23"/>
    </row>
    <row r="2378" spans="1:5" ht="20" customHeight="1">
      <c r="A2378" s="19" t="s">
        <v>4277</v>
      </c>
      <c r="B2378" s="20" t="s">
        <v>4276</v>
      </c>
      <c r="C2378" s="21" t="s">
        <v>163093</v>
      </c>
      <c r="D2378" s="21" t="s">
        <v>345</v>
      </c>
      <c r="E2378" s="23"/>
    </row>
    <row r="2379" spans="1:5" ht="20" customHeight="1">
      <c r="A2379" s="19" t="s">
        <v>4278</v>
      </c>
      <c r="B2379" s="20" t="s">
        <v>4276</v>
      </c>
      <c r="C2379" s="21" t="s">
        <v>163093</v>
      </c>
      <c r="D2379" s="21" t="s">
        <v>345</v>
      </c>
      <c r="E2379" s="23"/>
    </row>
    <row r="2380" spans="1:5" ht="20" customHeight="1">
      <c r="A2380" s="19" t="s">
        <v>4279</v>
      </c>
      <c r="B2380" s="20" t="s">
        <v>4276</v>
      </c>
      <c r="C2380" s="21" t="s">
        <v>163093</v>
      </c>
      <c r="D2380" s="21" t="s">
        <v>345</v>
      </c>
      <c r="E2380" s="23"/>
    </row>
    <row r="2381" spans="1:5" ht="20" customHeight="1">
      <c r="A2381" s="19" t="s">
        <v>4280</v>
      </c>
      <c r="B2381" s="20" t="s">
        <v>4281</v>
      </c>
      <c r="C2381" s="21" t="s">
        <v>163270</v>
      </c>
      <c r="D2381" s="21" t="s">
        <v>139</v>
      </c>
      <c r="E2381" s="23"/>
    </row>
    <row r="2382" spans="1:5" ht="20" customHeight="1">
      <c r="A2382" s="19" t="s">
        <v>4282</v>
      </c>
      <c r="B2382" s="20" t="s">
        <v>4283</v>
      </c>
      <c r="C2382" s="21" t="s">
        <v>163246</v>
      </c>
      <c r="D2382" s="21" t="s">
        <v>345</v>
      </c>
      <c r="E2382" s="23"/>
    </row>
    <row r="2383" spans="1:5" ht="20" customHeight="1">
      <c r="A2383" s="19" t="s">
        <v>4284</v>
      </c>
      <c r="B2383" s="20" t="s">
        <v>4285</v>
      </c>
      <c r="C2383" s="21" t="s">
        <v>162841</v>
      </c>
      <c r="D2383" s="21" t="s">
        <v>345</v>
      </c>
      <c r="E2383" s="23"/>
    </row>
    <row r="2384" spans="1:5" ht="20" customHeight="1">
      <c r="A2384" s="19" t="s">
        <v>4286</v>
      </c>
      <c r="B2384" s="20" t="s">
        <v>4287</v>
      </c>
      <c r="C2384" s="21" t="s">
        <v>14605</v>
      </c>
      <c r="D2384" s="21" t="s">
        <v>345</v>
      </c>
      <c r="E2384" s="23"/>
    </row>
    <row r="2385" spans="1:5" ht="20" customHeight="1">
      <c r="A2385" s="19" t="s">
        <v>4288</v>
      </c>
      <c r="B2385" s="20" t="s">
        <v>4289</v>
      </c>
      <c r="C2385" s="21" t="s">
        <v>162740</v>
      </c>
      <c r="D2385" s="21" t="s">
        <v>296</v>
      </c>
      <c r="E2385" s="23"/>
    </row>
    <row r="2386" spans="1:5" ht="20" customHeight="1">
      <c r="A2386" s="19" t="s">
        <v>4290</v>
      </c>
      <c r="B2386" s="20" t="s">
        <v>4291</v>
      </c>
      <c r="C2386" s="21" t="s">
        <v>163019</v>
      </c>
      <c r="D2386" s="21" t="s">
        <v>345</v>
      </c>
      <c r="E2386" s="23"/>
    </row>
    <row r="2387" spans="1:5" ht="20" customHeight="1">
      <c r="A2387" s="19" t="s">
        <v>4292</v>
      </c>
      <c r="B2387" s="20" t="s">
        <v>4293</v>
      </c>
      <c r="C2387" s="21" t="s">
        <v>101563</v>
      </c>
      <c r="D2387" s="21" t="s">
        <v>296</v>
      </c>
      <c r="E2387" s="23"/>
    </row>
    <row r="2388" spans="1:5" ht="20" customHeight="1">
      <c r="A2388" s="19" t="s">
        <v>4294</v>
      </c>
      <c r="B2388" s="20" t="s">
        <v>4295</v>
      </c>
      <c r="C2388" s="21" t="s">
        <v>162866</v>
      </c>
      <c r="D2388" s="21" t="s">
        <v>345</v>
      </c>
      <c r="E2388" s="23"/>
    </row>
    <row r="2389" spans="1:5" ht="20" customHeight="1">
      <c r="A2389" s="19" t="s">
        <v>4296</v>
      </c>
      <c r="B2389" s="20" t="s">
        <v>4297</v>
      </c>
      <c r="C2389" s="21" t="s">
        <v>162969</v>
      </c>
      <c r="D2389" s="21" t="s">
        <v>345</v>
      </c>
      <c r="E2389" s="23"/>
    </row>
    <row r="2390" spans="1:5" ht="20" customHeight="1">
      <c r="A2390" s="19" t="s">
        <v>4298</v>
      </c>
      <c r="B2390" s="20" t="s">
        <v>4299</v>
      </c>
      <c r="C2390" s="21" t="s">
        <v>14586</v>
      </c>
      <c r="D2390" s="21" t="s">
        <v>345</v>
      </c>
      <c r="E2390" s="23"/>
    </row>
    <row r="2391" spans="1:5" ht="20" customHeight="1">
      <c r="A2391" s="19" t="s">
        <v>4300</v>
      </c>
      <c r="B2391" s="20" t="s">
        <v>4301</v>
      </c>
      <c r="C2391" s="21" t="s">
        <v>163271</v>
      </c>
      <c r="D2391" s="21" t="s">
        <v>345</v>
      </c>
      <c r="E2391" s="23"/>
    </row>
    <row r="2392" spans="1:5" ht="20" customHeight="1">
      <c r="A2392" s="19" t="s">
        <v>4302</v>
      </c>
      <c r="B2392" s="20" t="s">
        <v>4303</v>
      </c>
      <c r="C2392" s="22">
        <v>11</v>
      </c>
      <c r="D2392" s="21" t="s">
        <v>296</v>
      </c>
      <c r="E2392" s="23"/>
    </row>
    <row r="2393" spans="1:5" ht="20" customHeight="1">
      <c r="A2393" s="19" t="s">
        <v>4304</v>
      </c>
      <c r="B2393" s="20" t="s">
        <v>4305</v>
      </c>
      <c r="C2393" s="21" t="s">
        <v>163155</v>
      </c>
      <c r="D2393" s="21" t="s">
        <v>345</v>
      </c>
      <c r="E2393" s="23"/>
    </row>
    <row r="2394" spans="1:5" ht="20" customHeight="1">
      <c r="A2394" s="19" t="s">
        <v>4306</v>
      </c>
      <c r="B2394" s="20" t="s">
        <v>4305</v>
      </c>
      <c r="C2394" s="21" t="s">
        <v>163155</v>
      </c>
      <c r="D2394" s="21" t="s">
        <v>345</v>
      </c>
      <c r="E2394" s="23"/>
    </row>
    <row r="2395" spans="1:5" ht="20" customHeight="1">
      <c r="A2395" s="19" t="s">
        <v>4307</v>
      </c>
      <c r="B2395" s="20" t="s">
        <v>4308</v>
      </c>
      <c r="C2395" s="21" t="s">
        <v>162938</v>
      </c>
      <c r="D2395" s="21" t="s">
        <v>296</v>
      </c>
      <c r="E2395" s="23"/>
    </row>
    <row r="2396" spans="1:5" ht="20" customHeight="1">
      <c r="A2396" s="19" t="s">
        <v>4309</v>
      </c>
      <c r="B2396" s="20" t="s">
        <v>4308</v>
      </c>
      <c r="C2396" s="21" t="s">
        <v>162938</v>
      </c>
      <c r="D2396" s="21" t="s">
        <v>296</v>
      </c>
      <c r="E2396" s="23"/>
    </row>
    <row r="2397" spans="1:5" ht="20" customHeight="1">
      <c r="A2397" s="19" t="s">
        <v>4310</v>
      </c>
      <c r="B2397" s="20" t="s">
        <v>4308</v>
      </c>
      <c r="C2397" s="21" t="s">
        <v>162938</v>
      </c>
      <c r="D2397" s="21" t="s">
        <v>296</v>
      </c>
      <c r="E2397" s="23"/>
    </row>
    <row r="2398" spans="1:5" ht="20" customHeight="1">
      <c r="A2398" s="19" t="s">
        <v>4311</v>
      </c>
      <c r="B2398" s="20" t="s">
        <v>4312</v>
      </c>
      <c r="C2398" s="21" t="s">
        <v>163242</v>
      </c>
      <c r="D2398" s="21" t="s">
        <v>345</v>
      </c>
      <c r="E2398" s="23"/>
    </row>
    <row r="2399" spans="1:5" ht="20" customHeight="1">
      <c r="A2399" s="19" t="s">
        <v>4313</v>
      </c>
      <c r="B2399" s="20" t="s">
        <v>4314</v>
      </c>
      <c r="C2399" s="22">
        <v>36</v>
      </c>
      <c r="D2399" s="21" t="s">
        <v>345</v>
      </c>
      <c r="E2399" s="23"/>
    </row>
    <row r="2400" spans="1:5" ht="20" customHeight="1">
      <c r="A2400" s="19" t="s">
        <v>4315</v>
      </c>
      <c r="B2400" s="20" t="s">
        <v>4316</v>
      </c>
      <c r="C2400" s="21" t="s">
        <v>162783</v>
      </c>
      <c r="D2400" s="21" t="s">
        <v>345</v>
      </c>
      <c r="E2400" s="23"/>
    </row>
    <row r="2401" spans="1:5" ht="20" customHeight="1">
      <c r="A2401" s="19" t="s">
        <v>4317</v>
      </c>
      <c r="B2401" s="20" t="s">
        <v>4318</v>
      </c>
      <c r="C2401" s="21" t="s">
        <v>162916</v>
      </c>
      <c r="D2401" s="21" t="s">
        <v>296</v>
      </c>
      <c r="E2401" s="23"/>
    </row>
    <row r="2402" spans="1:5" ht="20" customHeight="1">
      <c r="A2402" s="19" t="s">
        <v>4319</v>
      </c>
      <c r="B2402" s="20" t="s">
        <v>4320</v>
      </c>
      <c r="C2402" s="21" t="s">
        <v>14600</v>
      </c>
      <c r="D2402" s="21" t="s">
        <v>345</v>
      </c>
      <c r="E2402" s="23"/>
    </row>
    <row r="2403" spans="1:5" ht="20" customHeight="1">
      <c r="A2403" s="19" t="s">
        <v>4321</v>
      </c>
      <c r="B2403" s="20" t="s">
        <v>4322</v>
      </c>
      <c r="C2403" s="21" t="s">
        <v>163257</v>
      </c>
      <c r="D2403" s="21" t="s">
        <v>345</v>
      </c>
      <c r="E2403" s="23"/>
    </row>
    <row r="2404" spans="1:5" ht="20" customHeight="1">
      <c r="A2404" s="19" t="s">
        <v>4323</v>
      </c>
      <c r="B2404" s="20" t="s">
        <v>4322</v>
      </c>
      <c r="C2404" s="21" t="s">
        <v>163257</v>
      </c>
      <c r="D2404" s="21" t="s">
        <v>345</v>
      </c>
      <c r="E2404" s="23"/>
    </row>
    <row r="2405" spans="1:5" ht="20" customHeight="1">
      <c r="A2405" s="19" t="s">
        <v>4324</v>
      </c>
      <c r="B2405" s="20" t="s">
        <v>4322</v>
      </c>
      <c r="C2405" s="21" t="s">
        <v>163257</v>
      </c>
      <c r="D2405" s="21" t="s">
        <v>345</v>
      </c>
      <c r="E2405" s="23"/>
    </row>
    <row r="2406" spans="1:5" ht="20" customHeight="1">
      <c r="A2406" s="19" t="s">
        <v>4325</v>
      </c>
      <c r="B2406" s="20" t="s">
        <v>4326</v>
      </c>
      <c r="C2406" s="21" t="s">
        <v>14606</v>
      </c>
      <c r="D2406" s="21" t="s">
        <v>139</v>
      </c>
      <c r="E2406" s="23"/>
    </row>
    <row r="2407" spans="1:5" ht="20" customHeight="1">
      <c r="A2407" s="19" t="s">
        <v>4327</v>
      </c>
      <c r="B2407" s="20" t="s">
        <v>4328</v>
      </c>
      <c r="C2407" s="21" t="s">
        <v>284</v>
      </c>
      <c r="D2407" s="21" t="s">
        <v>345</v>
      </c>
      <c r="E2407" s="23"/>
    </row>
    <row r="2408" spans="1:5" ht="20" customHeight="1">
      <c r="A2408" s="19" t="s">
        <v>4329</v>
      </c>
      <c r="B2408" s="20" t="s">
        <v>4330</v>
      </c>
      <c r="C2408" s="21" t="s">
        <v>163078</v>
      </c>
      <c r="D2408" s="21" t="s">
        <v>345</v>
      </c>
      <c r="E2408" s="23"/>
    </row>
    <row r="2409" spans="1:5" ht="20" customHeight="1">
      <c r="A2409" s="19" t="s">
        <v>4331</v>
      </c>
      <c r="B2409" s="20" t="s">
        <v>4332</v>
      </c>
      <c r="C2409" s="21" t="s">
        <v>163259</v>
      </c>
      <c r="D2409" s="21" t="s">
        <v>345</v>
      </c>
      <c r="E2409" s="23"/>
    </row>
    <row r="2410" spans="1:5" ht="20" customHeight="1">
      <c r="A2410" s="19" t="s">
        <v>4333</v>
      </c>
      <c r="B2410" s="20" t="s">
        <v>4334</v>
      </c>
      <c r="C2410" s="21" t="s">
        <v>163154</v>
      </c>
      <c r="D2410" s="21" t="s">
        <v>345</v>
      </c>
      <c r="E2410" s="23"/>
    </row>
    <row r="2411" spans="1:5" ht="20" customHeight="1">
      <c r="A2411" s="19" t="s">
        <v>4335</v>
      </c>
      <c r="B2411" s="20" t="s">
        <v>4336</v>
      </c>
      <c r="C2411" s="21" t="s">
        <v>163272</v>
      </c>
      <c r="D2411" s="21" t="s">
        <v>345</v>
      </c>
      <c r="E2411" s="23"/>
    </row>
    <row r="2412" spans="1:5" ht="20" customHeight="1">
      <c r="A2412" s="19" t="s">
        <v>4337</v>
      </c>
      <c r="B2412" s="20" t="s">
        <v>4336</v>
      </c>
      <c r="C2412" s="21" t="s">
        <v>163272</v>
      </c>
      <c r="D2412" s="21" t="s">
        <v>345</v>
      </c>
      <c r="E2412" s="23"/>
    </row>
    <row r="2413" spans="1:5" ht="20" customHeight="1">
      <c r="A2413" s="19" t="s">
        <v>4338</v>
      </c>
      <c r="B2413" s="20" t="s">
        <v>4339</v>
      </c>
      <c r="C2413" s="21" t="s">
        <v>162968</v>
      </c>
      <c r="D2413" s="21" t="s">
        <v>345</v>
      </c>
      <c r="E2413" s="23"/>
    </row>
    <row r="2414" spans="1:5" ht="20" customHeight="1">
      <c r="A2414" s="19" t="s">
        <v>4340</v>
      </c>
      <c r="B2414" s="20" t="s">
        <v>4341</v>
      </c>
      <c r="C2414" s="21" t="s">
        <v>163009</v>
      </c>
      <c r="D2414" s="21" t="s">
        <v>345</v>
      </c>
      <c r="E2414" s="23"/>
    </row>
    <row r="2415" spans="1:5" ht="20" customHeight="1">
      <c r="A2415" s="19" t="s">
        <v>4342</v>
      </c>
      <c r="B2415" s="20" t="s">
        <v>4343</v>
      </c>
      <c r="C2415" s="22">
        <v>15</v>
      </c>
      <c r="D2415" s="21" t="s">
        <v>345</v>
      </c>
      <c r="E2415" s="23"/>
    </row>
    <row r="2416" spans="1:5" ht="20" customHeight="1">
      <c r="A2416" s="19" t="s">
        <v>4344</v>
      </c>
      <c r="B2416" s="20" t="s">
        <v>4345</v>
      </c>
      <c r="C2416" s="21" t="s">
        <v>163273</v>
      </c>
      <c r="D2416" s="21" t="s">
        <v>345</v>
      </c>
      <c r="E2416" s="23"/>
    </row>
    <row r="2417" spans="1:5" ht="20" customHeight="1">
      <c r="A2417" s="19" t="s">
        <v>4346</v>
      </c>
      <c r="B2417" s="20" t="s">
        <v>4347</v>
      </c>
      <c r="C2417" s="21" t="s">
        <v>163274</v>
      </c>
      <c r="D2417" s="21" t="s">
        <v>296</v>
      </c>
      <c r="E2417" s="23"/>
    </row>
    <row r="2418" spans="1:5" ht="20" customHeight="1">
      <c r="A2418" s="19" t="s">
        <v>4348</v>
      </c>
      <c r="B2418" s="20" t="s">
        <v>4349</v>
      </c>
      <c r="C2418" s="21" t="s">
        <v>162966</v>
      </c>
      <c r="D2418" s="21" t="s">
        <v>345</v>
      </c>
      <c r="E2418" s="23"/>
    </row>
    <row r="2419" spans="1:5" ht="20" customHeight="1">
      <c r="A2419" s="19" t="s">
        <v>4350</v>
      </c>
      <c r="B2419" s="20" t="s">
        <v>4349</v>
      </c>
      <c r="C2419" s="21" t="s">
        <v>162966</v>
      </c>
      <c r="D2419" s="21" t="s">
        <v>345</v>
      </c>
      <c r="E2419" s="23"/>
    </row>
    <row r="2420" spans="1:5" ht="20" customHeight="1">
      <c r="A2420" s="19" t="s">
        <v>4351</v>
      </c>
      <c r="B2420" s="20" t="s">
        <v>4352</v>
      </c>
      <c r="C2420" s="21" t="s">
        <v>162926</v>
      </c>
      <c r="D2420" s="21" t="s">
        <v>296</v>
      </c>
      <c r="E2420" s="23"/>
    </row>
    <row r="2421" spans="1:5" ht="20" customHeight="1">
      <c r="A2421" s="19" t="s">
        <v>4353</v>
      </c>
      <c r="B2421" s="20" t="s">
        <v>4354</v>
      </c>
      <c r="C2421" s="21" t="s">
        <v>163255</v>
      </c>
      <c r="D2421" s="21" t="s">
        <v>345</v>
      </c>
      <c r="E2421" s="23"/>
    </row>
    <row r="2422" spans="1:5" ht="20" customHeight="1">
      <c r="A2422" s="19" t="s">
        <v>4355</v>
      </c>
      <c r="B2422" s="20" t="s">
        <v>4354</v>
      </c>
      <c r="C2422" s="21" t="s">
        <v>163255</v>
      </c>
      <c r="D2422" s="21" t="s">
        <v>345</v>
      </c>
      <c r="E2422" s="23"/>
    </row>
    <row r="2423" spans="1:5" ht="20" customHeight="1">
      <c r="A2423" s="19" t="s">
        <v>4356</v>
      </c>
      <c r="B2423" s="20" t="s">
        <v>4357</v>
      </c>
      <c r="C2423" s="21" t="s">
        <v>162853</v>
      </c>
      <c r="D2423" s="21" t="s">
        <v>345</v>
      </c>
      <c r="E2423" s="23"/>
    </row>
    <row r="2424" spans="1:5" ht="20" customHeight="1">
      <c r="A2424" s="19" t="s">
        <v>4358</v>
      </c>
      <c r="B2424" s="20" t="s">
        <v>4359</v>
      </c>
      <c r="C2424" s="21" t="s">
        <v>162726</v>
      </c>
      <c r="D2424" s="21" t="s">
        <v>296</v>
      </c>
      <c r="E2424" s="23"/>
    </row>
    <row r="2425" spans="1:5" ht="20" customHeight="1">
      <c r="A2425" s="19" t="s">
        <v>4360</v>
      </c>
      <c r="B2425" s="20" t="s">
        <v>4361</v>
      </c>
      <c r="C2425" s="22">
        <v>40</v>
      </c>
      <c r="D2425" s="21" t="s">
        <v>296</v>
      </c>
      <c r="E2425" s="23"/>
    </row>
    <row r="2426" spans="1:5" ht="20" customHeight="1">
      <c r="A2426" s="19" t="s">
        <v>4362</v>
      </c>
      <c r="B2426" s="20" t="s">
        <v>4363</v>
      </c>
      <c r="C2426" s="22">
        <v>19</v>
      </c>
      <c r="D2426" s="21" t="s">
        <v>345</v>
      </c>
      <c r="E2426" s="23"/>
    </row>
    <row r="2427" spans="1:5" ht="20" customHeight="1">
      <c r="A2427" s="19" t="s">
        <v>4364</v>
      </c>
      <c r="B2427" s="20" t="s">
        <v>4365</v>
      </c>
      <c r="C2427" s="21" t="s">
        <v>163160</v>
      </c>
      <c r="D2427" s="21" t="s">
        <v>345</v>
      </c>
      <c r="E2427" s="23"/>
    </row>
    <row r="2428" spans="1:5" ht="20" customHeight="1">
      <c r="A2428" s="19" t="s">
        <v>4366</v>
      </c>
      <c r="B2428" s="20" t="s">
        <v>4367</v>
      </c>
      <c r="C2428" s="21" t="s">
        <v>163275</v>
      </c>
      <c r="D2428" s="21" t="s">
        <v>345</v>
      </c>
      <c r="E2428" s="23"/>
    </row>
    <row r="2429" spans="1:5" ht="20" customHeight="1">
      <c r="A2429" s="19" t="s">
        <v>4368</v>
      </c>
      <c r="B2429" s="20" t="s">
        <v>4369</v>
      </c>
      <c r="C2429" s="21" t="s">
        <v>163197</v>
      </c>
      <c r="D2429" s="21" t="s">
        <v>345</v>
      </c>
      <c r="E2429" s="23"/>
    </row>
    <row r="2430" spans="1:5" ht="20" customHeight="1">
      <c r="A2430" s="19" t="s">
        <v>4370</v>
      </c>
      <c r="B2430" s="20" t="s">
        <v>4371</v>
      </c>
      <c r="C2430" s="21" t="s">
        <v>163276</v>
      </c>
      <c r="D2430" s="21" t="s">
        <v>345</v>
      </c>
      <c r="E2430" s="23"/>
    </row>
    <row r="2431" spans="1:5" ht="20" customHeight="1">
      <c r="A2431" s="19" t="s">
        <v>4372</v>
      </c>
      <c r="B2431" s="20" t="s">
        <v>4373</v>
      </c>
      <c r="C2431" s="21" t="s">
        <v>163214</v>
      </c>
      <c r="D2431" s="21" t="s">
        <v>345</v>
      </c>
      <c r="E2431" s="23"/>
    </row>
    <row r="2432" spans="1:5" ht="20" customHeight="1">
      <c r="A2432" s="19" t="s">
        <v>4374</v>
      </c>
      <c r="B2432" s="20" t="s">
        <v>4373</v>
      </c>
      <c r="C2432" s="21" t="s">
        <v>163214</v>
      </c>
      <c r="D2432" s="21" t="s">
        <v>345</v>
      </c>
      <c r="E2432" s="23"/>
    </row>
    <row r="2433" spans="1:5" ht="20" customHeight="1">
      <c r="A2433" s="19" t="s">
        <v>4375</v>
      </c>
      <c r="B2433" s="20" t="s">
        <v>4376</v>
      </c>
      <c r="C2433" s="21" t="s">
        <v>162908</v>
      </c>
      <c r="D2433" s="21" t="s">
        <v>296</v>
      </c>
      <c r="E2433" s="23"/>
    </row>
    <row r="2434" spans="1:5" ht="20" customHeight="1">
      <c r="A2434" s="19" t="s">
        <v>4377</v>
      </c>
      <c r="B2434" s="20" t="s">
        <v>4378</v>
      </c>
      <c r="C2434" s="21" t="s">
        <v>162700</v>
      </c>
      <c r="D2434" s="21" t="s">
        <v>296</v>
      </c>
      <c r="E2434" s="23"/>
    </row>
    <row r="2435" spans="1:5" ht="20" customHeight="1">
      <c r="A2435" s="19" t="s">
        <v>4379</v>
      </c>
      <c r="B2435" s="20" t="s">
        <v>4378</v>
      </c>
      <c r="C2435" s="21" t="s">
        <v>162700</v>
      </c>
      <c r="D2435" s="21" t="s">
        <v>296</v>
      </c>
      <c r="E2435" s="23"/>
    </row>
    <row r="2436" spans="1:5" ht="20" customHeight="1">
      <c r="A2436" s="19" t="s">
        <v>4380</v>
      </c>
      <c r="B2436" s="20" t="s">
        <v>4381</v>
      </c>
      <c r="C2436" s="22">
        <v>87</v>
      </c>
      <c r="D2436" s="21" t="s">
        <v>345</v>
      </c>
      <c r="E2436" s="23"/>
    </row>
    <row r="2437" spans="1:5" ht="20" customHeight="1">
      <c r="A2437" s="19" t="s">
        <v>4382</v>
      </c>
      <c r="B2437" s="20" t="s">
        <v>4383</v>
      </c>
      <c r="C2437" s="21" t="s">
        <v>162946</v>
      </c>
      <c r="D2437" s="21" t="s">
        <v>345</v>
      </c>
      <c r="E2437" s="23"/>
    </row>
    <row r="2438" spans="1:5" ht="20" customHeight="1">
      <c r="A2438" s="19" t="s">
        <v>4384</v>
      </c>
      <c r="B2438" s="20" t="s">
        <v>4385</v>
      </c>
      <c r="C2438" s="21" t="s">
        <v>163277</v>
      </c>
      <c r="D2438" s="21" t="s">
        <v>345</v>
      </c>
      <c r="E2438" s="23"/>
    </row>
    <row r="2439" spans="1:5" ht="20" customHeight="1">
      <c r="A2439" s="19" t="s">
        <v>4386</v>
      </c>
      <c r="B2439" s="20" t="s">
        <v>4387</v>
      </c>
      <c r="C2439" s="21" t="s">
        <v>162704</v>
      </c>
      <c r="D2439" s="21" t="s">
        <v>345</v>
      </c>
      <c r="E2439" s="23"/>
    </row>
    <row r="2440" spans="1:5" ht="20" customHeight="1">
      <c r="A2440" s="19" t="s">
        <v>4388</v>
      </c>
      <c r="B2440" s="20" t="s">
        <v>4389</v>
      </c>
      <c r="C2440" s="21" t="s">
        <v>162755</v>
      </c>
      <c r="D2440" s="21" t="s">
        <v>345</v>
      </c>
      <c r="E2440" s="23"/>
    </row>
    <row r="2441" spans="1:5" ht="20" customHeight="1">
      <c r="A2441" s="19" t="s">
        <v>4390</v>
      </c>
      <c r="B2441" s="20" t="s">
        <v>4389</v>
      </c>
      <c r="C2441" s="21" t="s">
        <v>162755</v>
      </c>
      <c r="D2441" s="21" t="s">
        <v>345</v>
      </c>
      <c r="E2441" s="23"/>
    </row>
    <row r="2442" spans="1:5" ht="20" customHeight="1">
      <c r="A2442" s="19" t="s">
        <v>4391</v>
      </c>
      <c r="B2442" s="20" t="s">
        <v>4389</v>
      </c>
      <c r="C2442" s="21" t="s">
        <v>162755</v>
      </c>
      <c r="D2442" s="21" t="s">
        <v>345</v>
      </c>
      <c r="E2442" s="23"/>
    </row>
    <row r="2443" spans="1:5" ht="20" customHeight="1">
      <c r="A2443" s="19" t="s">
        <v>4392</v>
      </c>
      <c r="B2443" s="20" t="s">
        <v>4393</v>
      </c>
      <c r="C2443" s="21" t="s">
        <v>163278</v>
      </c>
      <c r="D2443" s="21" t="s">
        <v>139</v>
      </c>
      <c r="E2443" s="23"/>
    </row>
    <row r="2444" spans="1:5" ht="20" customHeight="1">
      <c r="A2444" s="19" t="s">
        <v>4394</v>
      </c>
      <c r="B2444" s="20" t="s">
        <v>4395</v>
      </c>
      <c r="C2444" s="21" t="s">
        <v>162904</v>
      </c>
      <c r="D2444" s="21" t="s">
        <v>345</v>
      </c>
      <c r="E2444" s="23"/>
    </row>
    <row r="2445" spans="1:5" ht="20" customHeight="1">
      <c r="A2445" s="19" t="s">
        <v>4396</v>
      </c>
      <c r="B2445" s="20" t="s">
        <v>4397</v>
      </c>
      <c r="C2445" s="21" t="s">
        <v>162979</v>
      </c>
      <c r="D2445" s="21" t="s">
        <v>345</v>
      </c>
      <c r="E2445" s="23"/>
    </row>
    <row r="2446" spans="1:5" ht="20" customHeight="1">
      <c r="A2446" s="19" t="s">
        <v>4398</v>
      </c>
      <c r="B2446" s="20" t="s">
        <v>4399</v>
      </c>
      <c r="C2446" s="21" t="s">
        <v>14608</v>
      </c>
      <c r="D2446" s="21" t="s">
        <v>345</v>
      </c>
      <c r="E2446" s="23"/>
    </row>
    <row r="2447" spans="1:5" ht="20" customHeight="1">
      <c r="A2447" s="19" t="s">
        <v>4400</v>
      </c>
      <c r="B2447" s="20" t="s">
        <v>4401</v>
      </c>
      <c r="C2447" s="21" t="s">
        <v>162737</v>
      </c>
      <c r="D2447" s="21" t="s">
        <v>345</v>
      </c>
      <c r="E2447" s="23"/>
    </row>
    <row r="2448" spans="1:5" ht="20" customHeight="1">
      <c r="A2448" s="19" t="s">
        <v>4402</v>
      </c>
      <c r="B2448" s="20" t="s">
        <v>4403</v>
      </c>
      <c r="C2448" s="21" t="s">
        <v>163279</v>
      </c>
      <c r="D2448" s="21" t="s">
        <v>345</v>
      </c>
      <c r="E2448" s="23"/>
    </row>
    <row r="2449" spans="1:5" ht="20" customHeight="1">
      <c r="A2449" s="19" t="s">
        <v>4404</v>
      </c>
      <c r="B2449" s="20" t="s">
        <v>4403</v>
      </c>
      <c r="C2449" s="21" t="s">
        <v>163279</v>
      </c>
      <c r="D2449" s="21" t="s">
        <v>345</v>
      </c>
      <c r="E2449" s="23"/>
    </row>
    <row r="2450" spans="1:5" ht="20" customHeight="1">
      <c r="A2450" s="19" t="s">
        <v>4405</v>
      </c>
      <c r="B2450" s="20" t="s">
        <v>4406</v>
      </c>
      <c r="C2450" s="21" t="s">
        <v>162949</v>
      </c>
      <c r="D2450" s="21" t="s">
        <v>296</v>
      </c>
      <c r="E2450" s="23"/>
    </row>
    <row r="2451" spans="1:5" ht="20" customHeight="1">
      <c r="A2451" s="19" t="s">
        <v>4407</v>
      </c>
      <c r="B2451" s="20" t="s">
        <v>4408</v>
      </c>
      <c r="C2451" s="21" t="s">
        <v>162988</v>
      </c>
      <c r="D2451" s="21" t="s">
        <v>345</v>
      </c>
      <c r="E2451" s="23"/>
    </row>
    <row r="2452" spans="1:5" ht="20" customHeight="1">
      <c r="A2452" s="19" t="s">
        <v>4409</v>
      </c>
      <c r="B2452" s="20" t="s">
        <v>4410</v>
      </c>
      <c r="C2452" s="21" t="s">
        <v>163094</v>
      </c>
      <c r="D2452" s="21" t="s">
        <v>345</v>
      </c>
      <c r="E2452" s="23"/>
    </row>
    <row r="2453" spans="1:5" ht="20" customHeight="1">
      <c r="A2453" s="19" t="s">
        <v>4411</v>
      </c>
      <c r="B2453" s="20" t="s">
        <v>4410</v>
      </c>
      <c r="C2453" s="21" t="s">
        <v>163094</v>
      </c>
      <c r="D2453" s="21" t="s">
        <v>345</v>
      </c>
      <c r="E2453" s="23"/>
    </row>
    <row r="2454" spans="1:5" ht="20" customHeight="1">
      <c r="A2454" s="19" t="s">
        <v>4412</v>
      </c>
      <c r="B2454" s="20" t="s">
        <v>4413</v>
      </c>
      <c r="C2454" s="22">
        <v>16</v>
      </c>
      <c r="D2454" s="21" t="s">
        <v>345</v>
      </c>
      <c r="E2454" s="23"/>
    </row>
    <row r="2455" spans="1:5" ht="20" customHeight="1">
      <c r="A2455" s="19" t="s">
        <v>4414</v>
      </c>
      <c r="B2455" s="20" t="s">
        <v>4415</v>
      </c>
      <c r="C2455" s="21" t="s">
        <v>163267</v>
      </c>
      <c r="D2455" s="21" t="s">
        <v>345</v>
      </c>
      <c r="E2455" s="23"/>
    </row>
    <row r="2456" spans="1:5" ht="20" customHeight="1">
      <c r="A2456" s="19" t="s">
        <v>4416</v>
      </c>
      <c r="B2456" s="20" t="s">
        <v>4417</v>
      </c>
      <c r="C2456" s="21" t="s">
        <v>162991</v>
      </c>
      <c r="D2456" s="21" t="s">
        <v>345</v>
      </c>
      <c r="E2456" s="23"/>
    </row>
    <row r="2457" spans="1:5" ht="20" customHeight="1">
      <c r="A2457" s="19" t="s">
        <v>4418</v>
      </c>
      <c r="B2457" s="20" t="s">
        <v>4419</v>
      </c>
      <c r="C2457" s="21" t="s">
        <v>163112</v>
      </c>
      <c r="D2457" s="21" t="s">
        <v>345</v>
      </c>
      <c r="E2457" s="23"/>
    </row>
    <row r="2458" spans="1:5" ht="20" customHeight="1">
      <c r="A2458" s="19" t="s">
        <v>4420</v>
      </c>
      <c r="B2458" s="20" t="s">
        <v>4419</v>
      </c>
      <c r="C2458" s="21" t="s">
        <v>163112</v>
      </c>
      <c r="D2458" s="21" t="s">
        <v>345</v>
      </c>
      <c r="E2458" s="23"/>
    </row>
    <row r="2459" spans="1:5" ht="20" customHeight="1">
      <c r="A2459" s="19" t="s">
        <v>4421</v>
      </c>
      <c r="B2459" s="20" t="s">
        <v>4419</v>
      </c>
      <c r="C2459" s="21" t="s">
        <v>163112</v>
      </c>
      <c r="D2459" s="21" t="s">
        <v>345</v>
      </c>
      <c r="E2459" s="23"/>
    </row>
    <row r="2460" spans="1:5" ht="20" customHeight="1">
      <c r="A2460" s="19" t="s">
        <v>4422</v>
      </c>
      <c r="B2460" s="20" t="s">
        <v>4419</v>
      </c>
      <c r="C2460" s="21" t="s">
        <v>163112</v>
      </c>
      <c r="D2460" s="21" t="s">
        <v>345</v>
      </c>
      <c r="E2460" s="23"/>
    </row>
    <row r="2461" spans="1:5" ht="20" customHeight="1">
      <c r="A2461" s="19" t="s">
        <v>4423</v>
      </c>
      <c r="B2461" s="20" t="s">
        <v>4424</v>
      </c>
      <c r="C2461" s="21" t="s">
        <v>163011</v>
      </c>
      <c r="D2461" s="21" t="s">
        <v>296</v>
      </c>
      <c r="E2461" s="23"/>
    </row>
    <row r="2462" spans="1:5" ht="20" customHeight="1">
      <c r="A2462" s="19" t="s">
        <v>4425</v>
      </c>
      <c r="B2462" s="20" t="s">
        <v>4424</v>
      </c>
      <c r="C2462" s="21" t="s">
        <v>163011</v>
      </c>
      <c r="D2462" s="21" t="s">
        <v>296</v>
      </c>
      <c r="E2462" s="23"/>
    </row>
    <row r="2463" spans="1:5" ht="20" customHeight="1">
      <c r="A2463" s="19" t="s">
        <v>4426</v>
      </c>
      <c r="B2463" s="20" t="s">
        <v>4427</v>
      </c>
      <c r="C2463" s="21" t="s">
        <v>163280</v>
      </c>
      <c r="D2463" s="21" t="s">
        <v>345</v>
      </c>
      <c r="E2463" s="23"/>
    </row>
    <row r="2464" spans="1:5" ht="20" customHeight="1">
      <c r="A2464" s="19" t="s">
        <v>4428</v>
      </c>
      <c r="B2464" s="20" t="s">
        <v>4427</v>
      </c>
      <c r="C2464" s="21" t="s">
        <v>163280</v>
      </c>
      <c r="D2464" s="21" t="s">
        <v>345</v>
      </c>
      <c r="E2464" s="23"/>
    </row>
    <row r="2465" spans="1:5" ht="20" customHeight="1">
      <c r="A2465" s="19" t="s">
        <v>4429</v>
      </c>
      <c r="B2465" s="20" t="s">
        <v>4430</v>
      </c>
      <c r="C2465" s="22">
        <v>25</v>
      </c>
      <c r="D2465" s="21" t="s">
        <v>296</v>
      </c>
      <c r="E2465" s="23"/>
    </row>
    <row r="2466" spans="1:5" ht="20" customHeight="1">
      <c r="A2466" s="19" t="s">
        <v>4431</v>
      </c>
      <c r="B2466" s="20" t="s">
        <v>4430</v>
      </c>
      <c r="C2466" s="22">
        <v>25</v>
      </c>
      <c r="D2466" s="21" t="s">
        <v>296</v>
      </c>
      <c r="E2466" s="23"/>
    </row>
    <row r="2467" spans="1:5" ht="20" customHeight="1">
      <c r="A2467" s="19" t="s">
        <v>4432</v>
      </c>
      <c r="B2467" s="20" t="s">
        <v>4433</v>
      </c>
      <c r="C2467" s="21" t="s">
        <v>162990</v>
      </c>
      <c r="D2467" s="21" t="s">
        <v>296</v>
      </c>
      <c r="E2467" s="23"/>
    </row>
    <row r="2468" spans="1:5" ht="20" customHeight="1">
      <c r="A2468" s="19" t="s">
        <v>4434</v>
      </c>
      <c r="B2468" s="20" t="s">
        <v>4435</v>
      </c>
      <c r="C2468" s="21" t="s">
        <v>162715</v>
      </c>
      <c r="D2468" s="21" t="s">
        <v>345</v>
      </c>
      <c r="E2468" s="23"/>
    </row>
    <row r="2469" spans="1:5" ht="20" customHeight="1">
      <c r="A2469" s="19" t="s">
        <v>4436</v>
      </c>
      <c r="B2469" s="20" t="s">
        <v>4437</v>
      </c>
      <c r="C2469" s="21" t="s">
        <v>163281</v>
      </c>
      <c r="D2469" s="21" t="s">
        <v>345</v>
      </c>
      <c r="E2469" s="23"/>
    </row>
    <row r="2470" spans="1:5" ht="20" customHeight="1">
      <c r="A2470" s="19" t="s">
        <v>4438</v>
      </c>
      <c r="B2470" s="20" t="s">
        <v>4439</v>
      </c>
      <c r="C2470" s="21" t="s">
        <v>162729</v>
      </c>
      <c r="D2470" s="21" t="s">
        <v>345</v>
      </c>
      <c r="E2470" s="23"/>
    </row>
    <row r="2471" spans="1:5" ht="20" customHeight="1">
      <c r="A2471" s="19" t="s">
        <v>4440</v>
      </c>
      <c r="B2471" s="20" t="s">
        <v>4441</v>
      </c>
      <c r="C2471" s="21" t="s">
        <v>14621</v>
      </c>
      <c r="D2471" s="21" t="s">
        <v>345</v>
      </c>
      <c r="E2471" s="23"/>
    </row>
    <row r="2472" spans="1:5" ht="20" customHeight="1">
      <c r="A2472" s="19" t="s">
        <v>4442</v>
      </c>
      <c r="B2472" s="20" t="s">
        <v>4443</v>
      </c>
      <c r="C2472" s="21" t="s">
        <v>163256</v>
      </c>
      <c r="D2472" s="21" t="s">
        <v>345</v>
      </c>
      <c r="E2472" s="23"/>
    </row>
    <row r="2473" spans="1:5" ht="20" customHeight="1">
      <c r="A2473" s="19" t="s">
        <v>4444</v>
      </c>
      <c r="B2473" s="20" t="s">
        <v>4445</v>
      </c>
      <c r="C2473" s="21" t="s">
        <v>163151</v>
      </c>
      <c r="D2473" s="21" t="s">
        <v>345</v>
      </c>
      <c r="E2473" s="23"/>
    </row>
    <row r="2474" spans="1:5" ht="20" customHeight="1">
      <c r="A2474" s="19" t="s">
        <v>4446</v>
      </c>
      <c r="B2474" s="20" t="s">
        <v>4445</v>
      </c>
      <c r="C2474" s="21" t="s">
        <v>163151</v>
      </c>
      <c r="D2474" s="21" t="s">
        <v>345</v>
      </c>
      <c r="E2474" s="23"/>
    </row>
    <row r="2475" spans="1:5" ht="20" customHeight="1">
      <c r="A2475" s="19" t="s">
        <v>4447</v>
      </c>
      <c r="B2475" s="20" t="s">
        <v>4448</v>
      </c>
      <c r="C2475" s="21" t="s">
        <v>163105</v>
      </c>
      <c r="D2475" s="21" t="s">
        <v>345</v>
      </c>
      <c r="E2475" s="23"/>
    </row>
    <row r="2476" spans="1:5" ht="20" customHeight="1">
      <c r="A2476" s="19" t="s">
        <v>4449</v>
      </c>
      <c r="B2476" s="20" t="s">
        <v>4450</v>
      </c>
      <c r="C2476" s="22">
        <v>74</v>
      </c>
      <c r="D2476" s="21" t="s">
        <v>296</v>
      </c>
      <c r="E2476" s="23"/>
    </row>
    <row r="2477" spans="1:5" ht="20" customHeight="1">
      <c r="A2477" s="19" t="s">
        <v>4451</v>
      </c>
      <c r="B2477" s="20" t="s">
        <v>4450</v>
      </c>
      <c r="C2477" s="22">
        <v>74</v>
      </c>
      <c r="D2477" s="21" t="s">
        <v>296</v>
      </c>
      <c r="E2477" s="23"/>
    </row>
    <row r="2478" spans="1:5" ht="20" customHeight="1">
      <c r="A2478" s="19" t="s">
        <v>4452</v>
      </c>
      <c r="B2478" s="20" t="s">
        <v>4453</v>
      </c>
      <c r="C2478" s="21" t="s">
        <v>163282</v>
      </c>
      <c r="D2478" s="21" t="s">
        <v>345</v>
      </c>
      <c r="E2478" s="23"/>
    </row>
    <row r="2479" spans="1:5" ht="20" customHeight="1">
      <c r="A2479" s="19" t="s">
        <v>4454</v>
      </c>
      <c r="B2479" s="24">
        <v>100</v>
      </c>
      <c r="C2479" s="21" t="s">
        <v>162917</v>
      </c>
      <c r="D2479" s="21" t="s">
        <v>345</v>
      </c>
      <c r="E2479" s="23"/>
    </row>
    <row r="2480" spans="1:5" ht="20" customHeight="1">
      <c r="A2480" s="19" t="s">
        <v>4455</v>
      </c>
      <c r="B2480" s="20" t="s">
        <v>4456</v>
      </c>
      <c r="C2480" s="21" t="s">
        <v>162937</v>
      </c>
      <c r="D2480" s="21" t="s">
        <v>345</v>
      </c>
      <c r="E2480" s="23"/>
    </row>
    <row r="2481" spans="1:5" ht="20" customHeight="1">
      <c r="A2481" s="19" t="s">
        <v>4457</v>
      </c>
      <c r="B2481" s="20" t="s">
        <v>4458</v>
      </c>
      <c r="C2481" s="21" t="s">
        <v>162882</v>
      </c>
      <c r="D2481" s="21" t="s">
        <v>345</v>
      </c>
      <c r="E2481" s="23"/>
    </row>
    <row r="2482" spans="1:5" ht="20" customHeight="1">
      <c r="A2482" s="19" t="s">
        <v>4459</v>
      </c>
      <c r="B2482" s="20" t="s">
        <v>4458</v>
      </c>
      <c r="C2482" s="21" t="s">
        <v>162882</v>
      </c>
      <c r="D2482" s="21" t="s">
        <v>345</v>
      </c>
      <c r="E2482" s="23"/>
    </row>
    <row r="2483" spans="1:5" ht="20" customHeight="1">
      <c r="A2483" s="19" t="s">
        <v>4460</v>
      </c>
      <c r="B2483" s="20" t="s">
        <v>4458</v>
      </c>
      <c r="C2483" s="21" t="s">
        <v>162882</v>
      </c>
      <c r="D2483" s="21" t="s">
        <v>345</v>
      </c>
      <c r="E2483" s="23"/>
    </row>
    <row r="2484" spans="1:5" ht="20" customHeight="1">
      <c r="A2484" s="19" t="s">
        <v>4461</v>
      </c>
      <c r="B2484" s="20" t="s">
        <v>4462</v>
      </c>
      <c r="C2484" s="21" t="s">
        <v>162980</v>
      </c>
      <c r="D2484" s="21" t="s">
        <v>139</v>
      </c>
      <c r="E2484" s="23"/>
    </row>
    <row r="2485" spans="1:5" ht="20" customHeight="1">
      <c r="A2485" s="19" t="s">
        <v>4463</v>
      </c>
      <c r="B2485" s="20" t="s">
        <v>4464</v>
      </c>
      <c r="C2485" s="21" t="s">
        <v>162749</v>
      </c>
      <c r="D2485" s="21" t="s">
        <v>296</v>
      </c>
      <c r="E2485" s="23"/>
    </row>
    <row r="2486" spans="1:5" ht="20" customHeight="1">
      <c r="A2486" s="19" t="s">
        <v>4465</v>
      </c>
      <c r="B2486" s="20" t="s">
        <v>4466</v>
      </c>
      <c r="C2486" s="21" t="s">
        <v>163142</v>
      </c>
      <c r="D2486" s="21" t="s">
        <v>345</v>
      </c>
      <c r="E2486" s="23"/>
    </row>
    <row r="2487" spans="1:5" ht="20" customHeight="1">
      <c r="A2487" s="19" t="s">
        <v>4467</v>
      </c>
      <c r="B2487" s="20" t="s">
        <v>4468</v>
      </c>
      <c r="C2487" s="21" t="s">
        <v>162878</v>
      </c>
      <c r="D2487" s="21" t="s">
        <v>345</v>
      </c>
      <c r="E2487" s="23"/>
    </row>
    <row r="2488" spans="1:5" ht="20" customHeight="1">
      <c r="A2488" s="19" t="s">
        <v>4469</v>
      </c>
      <c r="B2488" s="20" t="s">
        <v>4470</v>
      </c>
      <c r="C2488" s="22">
        <v>93</v>
      </c>
      <c r="D2488" s="21" t="s">
        <v>296</v>
      </c>
      <c r="E2488" s="23"/>
    </row>
    <row r="2489" spans="1:5" ht="20" customHeight="1">
      <c r="A2489" s="19" t="s">
        <v>4471</v>
      </c>
      <c r="B2489" s="20" t="s">
        <v>4470</v>
      </c>
      <c r="C2489" s="22">
        <v>93</v>
      </c>
      <c r="D2489" s="21" t="s">
        <v>296</v>
      </c>
      <c r="E2489" s="23"/>
    </row>
    <row r="2490" spans="1:5" ht="20" customHeight="1">
      <c r="A2490" s="19" t="s">
        <v>4472</v>
      </c>
      <c r="B2490" s="20" t="s">
        <v>4473</v>
      </c>
      <c r="C2490" s="21" t="s">
        <v>163283</v>
      </c>
      <c r="D2490" s="21" t="s">
        <v>345</v>
      </c>
      <c r="E2490" s="23"/>
    </row>
    <row r="2491" spans="1:5" ht="20" customHeight="1">
      <c r="A2491" s="19" t="s">
        <v>4474</v>
      </c>
      <c r="B2491" s="20" t="s">
        <v>4475</v>
      </c>
      <c r="C2491" s="21" t="s">
        <v>163284</v>
      </c>
      <c r="D2491" s="21" t="s">
        <v>345</v>
      </c>
      <c r="E2491" s="23"/>
    </row>
    <row r="2492" spans="1:5" ht="20" customHeight="1">
      <c r="A2492" s="19" t="s">
        <v>4476</v>
      </c>
      <c r="B2492" s="20" t="s">
        <v>4477</v>
      </c>
      <c r="C2492" s="21" t="s">
        <v>163162</v>
      </c>
      <c r="D2492" s="21" t="s">
        <v>345</v>
      </c>
      <c r="E2492" s="23"/>
    </row>
    <row r="2493" spans="1:5" ht="20" customHeight="1">
      <c r="A2493" s="19" t="s">
        <v>4478</v>
      </c>
      <c r="B2493" s="20" t="s">
        <v>4477</v>
      </c>
      <c r="C2493" s="21" t="s">
        <v>163162</v>
      </c>
      <c r="D2493" s="21" t="s">
        <v>345</v>
      </c>
      <c r="E2493" s="23"/>
    </row>
    <row r="2494" spans="1:5" ht="20" customHeight="1">
      <c r="A2494" s="19" t="s">
        <v>4479</v>
      </c>
      <c r="B2494" s="20" t="s">
        <v>4480</v>
      </c>
      <c r="C2494" s="21" t="s">
        <v>163280</v>
      </c>
      <c r="D2494" s="21" t="s">
        <v>345</v>
      </c>
      <c r="E2494" s="23"/>
    </row>
    <row r="2495" spans="1:5" ht="20" customHeight="1">
      <c r="A2495" s="19" t="s">
        <v>4481</v>
      </c>
      <c r="B2495" s="20" t="s">
        <v>4482</v>
      </c>
      <c r="C2495" s="21" t="s">
        <v>14603</v>
      </c>
      <c r="D2495" s="21" t="s">
        <v>345</v>
      </c>
      <c r="E2495" s="23"/>
    </row>
    <row r="2496" spans="1:5" ht="20" customHeight="1">
      <c r="A2496" s="19" t="s">
        <v>4483</v>
      </c>
      <c r="B2496" s="20" t="s">
        <v>4484</v>
      </c>
      <c r="C2496" s="21" t="s">
        <v>163011</v>
      </c>
      <c r="D2496" s="21" t="s">
        <v>345</v>
      </c>
      <c r="E2496" s="23"/>
    </row>
    <row r="2497" spans="1:5" ht="20" customHeight="1">
      <c r="A2497" s="19" t="s">
        <v>4485</v>
      </c>
      <c r="B2497" s="20" t="s">
        <v>4486</v>
      </c>
      <c r="C2497" s="21" t="s">
        <v>163280</v>
      </c>
      <c r="D2497" s="21" t="s">
        <v>345</v>
      </c>
      <c r="E2497" s="23"/>
    </row>
    <row r="2498" spans="1:5" ht="20" customHeight="1">
      <c r="A2498" s="19" t="s">
        <v>4487</v>
      </c>
      <c r="B2498" s="20" t="s">
        <v>4488</v>
      </c>
      <c r="C2498" s="21" t="s">
        <v>163285</v>
      </c>
      <c r="D2498" s="21" t="s">
        <v>345</v>
      </c>
      <c r="E2498" s="23"/>
    </row>
    <row r="2499" spans="1:5" ht="20" customHeight="1">
      <c r="A2499" s="19" t="s">
        <v>4489</v>
      </c>
      <c r="B2499" s="20" t="s">
        <v>4488</v>
      </c>
      <c r="C2499" s="21" t="s">
        <v>163285</v>
      </c>
      <c r="D2499" s="21" t="s">
        <v>345</v>
      </c>
      <c r="E2499" s="23"/>
    </row>
    <row r="2500" spans="1:5" ht="20" customHeight="1">
      <c r="A2500" s="19" t="s">
        <v>4490</v>
      </c>
      <c r="B2500" s="20" t="s">
        <v>4491</v>
      </c>
      <c r="C2500" s="21" t="s">
        <v>163286</v>
      </c>
      <c r="D2500" s="21" t="s">
        <v>345</v>
      </c>
      <c r="E2500" s="23"/>
    </row>
    <row r="2501" spans="1:5" ht="20" customHeight="1">
      <c r="A2501" s="19" t="s">
        <v>4492</v>
      </c>
      <c r="B2501" s="20" t="s">
        <v>4491</v>
      </c>
      <c r="C2501" s="21" t="s">
        <v>163286</v>
      </c>
      <c r="D2501" s="21" t="s">
        <v>345</v>
      </c>
      <c r="E2501" s="23"/>
    </row>
    <row r="2502" spans="1:5" ht="20" customHeight="1">
      <c r="A2502" s="19" t="s">
        <v>4493</v>
      </c>
      <c r="B2502" s="20" t="s">
        <v>4494</v>
      </c>
      <c r="C2502" s="21" t="s">
        <v>163047</v>
      </c>
      <c r="D2502" s="21" t="s">
        <v>296</v>
      </c>
      <c r="E2502" s="23"/>
    </row>
    <row r="2503" spans="1:5" ht="20" customHeight="1">
      <c r="A2503" s="19" t="s">
        <v>4495</v>
      </c>
      <c r="B2503" s="20" t="s">
        <v>4494</v>
      </c>
      <c r="C2503" s="21" t="s">
        <v>163047</v>
      </c>
      <c r="D2503" s="21" t="s">
        <v>296</v>
      </c>
      <c r="E2503" s="23"/>
    </row>
    <row r="2504" spans="1:5" ht="20" customHeight="1">
      <c r="A2504" s="19" t="s">
        <v>4496</v>
      </c>
      <c r="B2504" s="20" t="s">
        <v>4497</v>
      </c>
      <c r="C2504" s="21" t="s">
        <v>14739</v>
      </c>
      <c r="D2504" s="21" t="s">
        <v>296</v>
      </c>
      <c r="E2504" s="23"/>
    </row>
    <row r="2505" spans="1:5" ht="20" customHeight="1">
      <c r="A2505" s="19" t="s">
        <v>4498</v>
      </c>
      <c r="B2505" s="20" t="s">
        <v>4499</v>
      </c>
      <c r="C2505" s="22">
        <v>1</v>
      </c>
      <c r="D2505" s="21" t="s">
        <v>345</v>
      </c>
      <c r="E2505" s="23"/>
    </row>
    <row r="2506" spans="1:5" ht="20" customHeight="1">
      <c r="A2506" s="19" t="s">
        <v>4500</v>
      </c>
      <c r="B2506" s="20" t="s">
        <v>4501</v>
      </c>
      <c r="C2506" s="21" t="s">
        <v>163287</v>
      </c>
      <c r="D2506" s="21" t="s">
        <v>345</v>
      </c>
      <c r="E2506" s="23"/>
    </row>
    <row r="2507" spans="1:5" ht="20" customHeight="1">
      <c r="A2507" s="19" t="s">
        <v>4502</v>
      </c>
      <c r="B2507" s="20" t="s">
        <v>4503</v>
      </c>
      <c r="C2507" s="21" t="s">
        <v>163261</v>
      </c>
      <c r="D2507" s="21" t="s">
        <v>345</v>
      </c>
      <c r="E2507" s="23"/>
    </row>
    <row r="2508" spans="1:5" ht="20" customHeight="1">
      <c r="A2508" s="19" t="s">
        <v>4504</v>
      </c>
      <c r="B2508" s="20" t="s">
        <v>4505</v>
      </c>
      <c r="C2508" s="21" t="s">
        <v>163287</v>
      </c>
      <c r="D2508" s="21" t="s">
        <v>345</v>
      </c>
      <c r="E2508" s="23"/>
    </row>
    <row r="2509" spans="1:5" ht="20" customHeight="1">
      <c r="A2509" s="19" t="s">
        <v>4506</v>
      </c>
      <c r="B2509" s="20" t="s">
        <v>4507</v>
      </c>
      <c r="C2509" s="21" t="s">
        <v>162886</v>
      </c>
      <c r="D2509" s="21" t="s">
        <v>345</v>
      </c>
      <c r="E2509" s="23"/>
    </row>
    <row r="2510" spans="1:5" ht="20" customHeight="1">
      <c r="A2510" s="19" t="s">
        <v>4508</v>
      </c>
      <c r="B2510" s="20" t="s">
        <v>4507</v>
      </c>
      <c r="C2510" s="21" t="s">
        <v>162886</v>
      </c>
      <c r="D2510" s="21" t="s">
        <v>345</v>
      </c>
      <c r="E2510" s="23"/>
    </row>
    <row r="2511" spans="1:5" ht="20" customHeight="1">
      <c r="A2511" s="19" t="s">
        <v>4509</v>
      </c>
      <c r="B2511" s="20" t="s">
        <v>4510</v>
      </c>
      <c r="C2511" s="21" t="s">
        <v>163288</v>
      </c>
      <c r="D2511" s="21" t="s">
        <v>296</v>
      </c>
      <c r="E2511" s="23"/>
    </row>
    <row r="2512" spans="1:5" ht="20" customHeight="1">
      <c r="A2512" s="19" t="s">
        <v>4511</v>
      </c>
      <c r="B2512" s="20" t="s">
        <v>4512</v>
      </c>
      <c r="C2512" s="21" t="s">
        <v>163289</v>
      </c>
      <c r="D2512" s="21" t="s">
        <v>296</v>
      </c>
      <c r="E2512" s="23"/>
    </row>
    <row r="2513" spans="1:5" ht="20" customHeight="1">
      <c r="A2513" s="19" t="s">
        <v>4513</v>
      </c>
      <c r="B2513" s="20" t="s">
        <v>4512</v>
      </c>
      <c r="C2513" s="21" t="s">
        <v>163289</v>
      </c>
      <c r="D2513" s="21" t="s">
        <v>296</v>
      </c>
      <c r="E2513" s="23"/>
    </row>
    <row r="2514" spans="1:5" ht="20" customHeight="1">
      <c r="A2514" s="19" t="s">
        <v>4514</v>
      </c>
      <c r="B2514" s="20" t="s">
        <v>4515</v>
      </c>
      <c r="C2514" s="21" t="s">
        <v>163287</v>
      </c>
      <c r="D2514" s="21" t="s">
        <v>345</v>
      </c>
      <c r="E2514" s="23"/>
    </row>
    <row r="2515" spans="1:5" ht="20" customHeight="1">
      <c r="A2515" s="19" t="s">
        <v>4516</v>
      </c>
      <c r="B2515" s="20" t="s">
        <v>4517</v>
      </c>
      <c r="C2515" s="21" t="s">
        <v>163015</v>
      </c>
      <c r="D2515" s="21" t="s">
        <v>345</v>
      </c>
      <c r="E2515" s="23"/>
    </row>
    <row r="2516" spans="1:5" ht="20" customHeight="1">
      <c r="A2516" s="19" t="s">
        <v>4518</v>
      </c>
      <c r="B2516" s="20" t="s">
        <v>4519</v>
      </c>
      <c r="C2516" s="21" t="s">
        <v>163125</v>
      </c>
      <c r="D2516" s="21" t="s">
        <v>345</v>
      </c>
      <c r="E2516" s="23"/>
    </row>
    <row r="2517" spans="1:5" ht="20" customHeight="1">
      <c r="A2517" s="19" t="s">
        <v>4520</v>
      </c>
      <c r="B2517" s="20" t="s">
        <v>4521</v>
      </c>
      <c r="C2517" s="21" t="s">
        <v>163192</v>
      </c>
      <c r="D2517" s="21" t="s">
        <v>345</v>
      </c>
      <c r="E2517" s="23"/>
    </row>
    <row r="2518" spans="1:5" ht="20" customHeight="1">
      <c r="A2518" s="19" t="s">
        <v>4522</v>
      </c>
      <c r="B2518" s="20" t="s">
        <v>4523</v>
      </c>
      <c r="C2518" s="21" t="s">
        <v>14583</v>
      </c>
      <c r="D2518" s="21" t="s">
        <v>296</v>
      </c>
      <c r="E2518" s="23"/>
    </row>
    <row r="2519" spans="1:5" ht="20" customHeight="1">
      <c r="A2519" s="19" t="s">
        <v>4524</v>
      </c>
      <c r="B2519" s="20" t="s">
        <v>4525</v>
      </c>
      <c r="C2519" s="21" t="s">
        <v>162973</v>
      </c>
      <c r="D2519" s="21" t="s">
        <v>345</v>
      </c>
      <c r="E2519" s="23"/>
    </row>
    <row r="2520" spans="1:5" ht="20" customHeight="1">
      <c r="A2520" s="19" t="s">
        <v>4526</v>
      </c>
      <c r="B2520" s="20" t="s">
        <v>4525</v>
      </c>
      <c r="C2520" s="21" t="s">
        <v>162973</v>
      </c>
      <c r="D2520" s="21" t="s">
        <v>345</v>
      </c>
      <c r="E2520" s="23"/>
    </row>
    <row r="2521" spans="1:5" ht="20" customHeight="1">
      <c r="A2521" s="19" t="s">
        <v>4527</v>
      </c>
      <c r="B2521" s="20" t="s">
        <v>4528</v>
      </c>
      <c r="C2521" s="21" t="s">
        <v>163259</v>
      </c>
      <c r="D2521" s="21" t="s">
        <v>345</v>
      </c>
      <c r="E2521" s="23"/>
    </row>
    <row r="2522" spans="1:5" ht="20" customHeight="1">
      <c r="A2522" s="19" t="s">
        <v>4529</v>
      </c>
      <c r="B2522" s="20" t="s">
        <v>4530</v>
      </c>
      <c r="C2522" s="21" t="s">
        <v>162913</v>
      </c>
      <c r="D2522" s="21" t="s">
        <v>345</v>
      </c>
      <c r="E2522" s="23"/>
    </row>
    <row r="2523" spans="1:5" ht="20" customHeight="1">
      <c r="A2523" s="19" t="s">
        <v>4531</v>
      </c>
      <c r="B2523" s="20" t="s">
        <v>4532</v>
      </c>
      <c r="C2523" s="22">
        <v>1</v>
      </c>
      <c r="D2523" s="21" t="s">
        <v>345</v>
      </c>
      <c r="E2523" s="23"/>
    </row>
    <row r="2524" spans="1:5" ht="20" customHeight="1">
      <c r="A2524" s="19" t="s">
        <v>4533</v>
      </c>
      <c r="B2524" s="20" t="s">
        <v>4534</v>
      </c>
      <c r="C2524" s="21" t="s">
        <v>163015</v>
      </c>
      <c r="D2524" s="21" t="s">
        <v>345</v>
      </c>
      <c r="E2524" s="23"/>
    </row>
    <row r="2525" spans="1:5" ht="20" customHeight="1">
      <c r="A2525" s="19" t="s">
        <v>4535</v>
      </c>
      <c r="B2525" s="20" t="s">
        <v>4536</v>
      </c>
      <c r="C2525" s="21" t="s">
        <v>101628</v>
      </c>
      <c r="D2525" s="21" t="s">
        <v>345</v>
      </c>
      <c r="E2525" s="23"/>
    </row>
    <row r="2526" spans="1:5" ht="20" customHeight="1">
      <c r="A2526" s="19" t="s">
        <v>4537</v>
      </c>
      <c r="B2526" s="20" t="s">
        <v>4538</v>
      </c>
      <c r="C2526" s="21" t="s">
        <v>163085</v>
      </c>
      <c r="D2526" s="21" t="s">
        <v>345</v>
      </c>
      <c r="E2526" s="23"/>
    </row>
    <row r="2527" spans="1:5" ht="20" customHeight="1">
      <c r="A2527" s="19" t="s">
        <v>4539</v>
      </c>
      <c r="B2527" s="20" t="s">
        <v>4540</v>
      </c>
      <c r="C2527" s="21" t="s">
        <v>101628</v>
      </c>
      <c r="D2527" s="21" t="s">
        <v>345</v>
      </c>
      <c r="E2527" s="23"/>
    </row>
    <row r="2528" spans="1:5" ht="20" customHeight="1">
      <c r="A2528" s="19" t="s">
        <v>4541</v>
      </c>
      <c r="B2528" s="20" t="s">
        <v>4540</v>
      </c>
      <c r="C2528" s="21" t="s">
        <v>101628</v>
      </c>
      <c r="D2528" s="21" t="s">
        <v>345</v>
      </c>
      <c r="E2528" s="23"/>
    </row>
    <row r="2529" spans="1:5" ht="20" customHeight="1">
      <c r="A2529" s="19" t="s">
        <v>4542</v>
      </c>
      <c r="B2529" s="20" t="s">
        <v>4543</v>
      </c>
      <c r="C2529" s="22">
        <v>1</v>
      </c>
      <c r="D2529" s="21" t="s">
        <v>345</v>
      </c>
      <c r="E2529" s="23"/>
    </row>
    <row r="2530" spans="1:5" ht="20" customHeight="1">
      <c r="A2530" s="19" t="s">
        <v>4544</v>
      </c>
      <c r="B2530" s="20" t="s">
        <v>4545</v>
      </c>
      <c r="C2530" s="21" t="s">
        <v>163273</v>
      </c>
      <c r="D2530" s="21" t="s">
        <v>345</v>
      </c>
      <c r="E2530" s="23"/>
    </row>
    <row r="2531" spans="1:5" ht="20" customHeight="1">
      <c r="A2531" s="19" t="s">
        <v>4546</v>
      </c>
      <c r="B2531" s="20" t="s">
        <v>4547</v>
      </c>
      <c r="C2531" s="21" t="s">
        <v>163195</v>
      </c>
      <c r="D2531" s="21" t="s">
        <v>345</v>
      </c>
      <c r="E2531" s="23"/>
    </row>
    <row r="2532" spans="1:5" ht="20" customHeight="1">
      <c r="A2532" s="19" t="s">
        <v>4548</v>
      </c>
      <c r="B2532" s="20" t="s">
        <v>4547</v>
      </c>
      <c r="C2532" s="21" t="s">
        <v>163195</v>
      </c>
      <c r="D2532" s="21" t="s">
        <v>345</v>
      </c>
      <c r="E2532" s="23"/>
    </row>
    <row r="2533" spans="1:5" ht="20" customHeight="1">
      <c r="A2533" s="19" t="s">
        <v>4549</v>
      </c>
      <c r="B2533" s="20" t="s">
        <v>4550</v>
      </c>
      <c r="C2533" s="21" t="s">
        <v>163148</v>
      </c>
      <c r="D2533" s="21" t="s">
        <v>345</v>
      </c>
      <c r="E2533" s="23"/>
    </row>
    <row r="2534" spans="1:5" ht="20" customHeight="1">
      <c r="A2534" s="19" t="s">
        <v>4551</v>
      </c>
      <c r="B2534" s="20" t="s">
        <v>4552</v>
      </c>
      <c r="C2534" s="21" t="s">
        <v>14582</v>
      </c>
      <c r="D2534" s="21" t="s">
        <v>345</v>
      </c>
      <c r="E2534" s="23"/>
    </row>
    <row r="2535" spans="1:5" ht="20" customHeight="1">
      <c r="A2535" s="19" t="s">
        <v>4553</v>
      </c>
      <c r="B2535" s="20" t="s">
        <v>4554</v>
      </c>
      <c r="C2535" s="21" t="s">
        <v>163252</v>
      </c>
      <c r="D2535" s="21" t="s">
        <v>296</v>
      </c>
      <c r="E2535" s="23"/>
    </row>
    <row r="2536" spans="1:5" ht="20" customHeight="1">
      <c r="A2536" s="19" t="s">
        <v>4555</v>
      </c>
      <c r="B2536" s="20" t="s">
        <v>4556</v>
      </c>
      <c r="C2536" s="21" t="s">
        <v>162975</v>
      </c>
      <c r="D2536" s="21" t="s">
        <v>345</v>
      </c>
      <c r="E2536" s="23"/>
    </row>
    <row r="2537" spans="1:5" ht="20" customHeight="1">
      <c r="A2537" s="19" t="s">
        <v>4557</v>
      </c>
      <c r="B2537" s="20" t="s">
        <v>4556</v>
      </c>
      <c r="C2537" s="21" t="s">
        <v>162975</v>
      </c>
      <c r="D2537" s="21" t="s">
        <v>345</v>
      </c>
      <c r="E2537" s="23"/>
    </row>
    <row r="2538" spans="1:5" ht="20" customHeight="1">
      <c r="A2538" s="19" t="s">
        <v>4558</v>
      </c>
      <c r="B2538" s="20" t="s">
        <v>4556</v>
      </c>
      <c r="C2538" s="21" t="s">
        <v>162975</v>
      </c>
      <c r="D2538" s="21" t="s">
        <v>345</v>
      </c>
      <c r="E2538" s="23"/>
    </row>
    <row r="2539" spans="1:5" ht="20" customHeight="1">
      <c r="A2539" s="19" t="s">
        <v>277</v>
      </c>
      <c r="B2539" s="20" t="s">
        <v>280</v>
      </c>
      <c r="C2539" s="21" t="s">
        <v>163015</v>
      </c>
      <c r="D2539" s="21" t="s">
        <v>139</v>
      </c>
      <c r="E2539" s="23"/>
    </row>
    <row r="2540" spans="1:5" ht="20" customHeight="1">
      <c r="A2540" s="19" t="s">
        <v>4559</v>
      </c>
      <c r="B2540" s="20" t="s">
        <v>4560</v>
      </c>
      <c r="C2540" s="21" t="s">
        <v>163249</v>
      </c>
      <c r="D2540" s="21" t="s">
        <v>296</v>
      </c>
      <c r="E2540" s="23"/>
    </row>
    <row r="2541" spans="1:5" ht="20" customHeight="1">
      <c r="A2541" s="19" t="s">
        <v>4561</v>
      </c>
      <c r="B2541" s="20" t="s">
        <v>4562</v>
      </c>
      <c r="C2541" s="21" t="s">
        <v>101727</v>
      </c>
      <c r="D2541" s="21" t="s">
        <v>296</v>
      </c>
      <c r="E2541" s="23"/>
    </row>
    <row r="2542" spans="1:5" ht="20" customHeight="1">
      <c r="A2542" s="19" t="s">
        <v>4563</v>
      </c>
      <c r="B2542" s="20" t="s">
        <v>4564</v>
      </c>
      <c r="C2542" s="21" t="s">
        <v>163119</v>
      </c>
      <c r="D2542" s="21" t="s">
        <v>345</v>
      </c>
      <c r="E2542" s="23"/>
    </row>
    <row r="2543" spans="1:5" ht="20" customHeight="1">
      <c r="A2543" s="19" t="s">
        <v>4565</v>
      </c>
      <c r="B2543" s="20" t="s">
        <v>4566</v>
      </c>
      <c r="C2543" s="21" t="s">
        <v>162743</v>
      </c>
      <c r="D2543" s="21" t="s">
        <v>345</v>
      </c>
      <c r="E2543" s="23"/>
    </row>
    <row r="2544" spans="1:5" ht="20" customHeight="1">
      <c r="A2544" s="19" t="s">
        <v>4567</v>
      </c>
      <c r="B2544" s="20" t="s">
        <v>4566</v>
      </c>
      <c r="C2544" s="21" t="s">
        <v>162743</v>
      </c>
      <c r="D2544" s="21" t="s">
        <v>345</v>
      </c>
      <c r="E2544" s="23"/>
    </row>
    <row r="2545" spans="1:5" ht="20" customHeight="1">
      <c r="A2545" s="19" t="s">
        <v>4568</v>
      </c>
      <c r="B2545" s="20" t="s">
        <v>4569</v>
      </c>
      <c r="C2545" s="21" t="s">
        <v>163122</v>
      </c>
      <c r="D2545" s="21" t="s">
        <v>345</v>
      </c>
      <c r="E2545" s="23"/>
    </row>
    <row r="2546" spans="1:5" ht="20" customHeight="1">
      <c r="A2546" s="19" t="s">
        <v>4570</v>
      </c>
      <c r="B2546" s="20" t="s">
        <v>4571</v>
      </c>
      <c r="C2546" s="21" t="s">
        <v>162721</v>
      </c>
      <c r="D2546" s="21" t="s">
        <v>296</v>
      </c>
      <c r="E2546" s="23"/>
    </row>
    <row r="2547" spans="1:5" ht="20" customHeight="1">
      <c r="A2547" s="19" t="s">
        <v>4572</v>
      </c>
      <c r="B2547" s="20" t="s">
        <v>4571</v>
      </c>
      <c r="C2547" s="21" t="s">
        <v>162721</v>
      </c>
      <c r="D2547" s="21" t="s">
        <v>296</v>
      </c>
      <c r="E2547" s="23"/>
    </row>
    <row r="2548" spans="1:5" ht="20" customHeight="1">
      <c r="A2548" s="19" t="s">
        <v>4573</v>
      </c>
      <c r="B2548" s="20" t="s">
        <v>4574</v>
      </c>
      <c r="C2548" s="22">
        <v>10</v>
      </c>
      <c r="D2548" s="21" t="s">
        <v>345</v>
      </c>
      <c r="E2548" s="23"/>
    </row>
    <row r="2549" spans="1:5" ht="20" customHeight="1">
      <c r="A2549" s="19" t="s">
        <v>4575</v>
      </c>
      <c r="B2549" s="20" t="s">
        <v>4576</v>
      </c>
      <c r="C2549" s="21" t="s">
        <v>162912</v>
      </c>
      <c r="D2549" s="21" t="s">
        <v>296</v>
      </c>
      <c r="E2549" s="23"/>
    </row>
    <row r="2550" spans="1:5" ht="20" customHeight="1">
      <c r="A2550" s="19" t="s">
        <v>4577</v>
      </c>
      <c r="B2550" s="20" t="s">
        <v>4578</v>
      </c>
      <c r="C2550" s="21" t="s">
        <v>284</v>
      </c>
      <c r="D2550" s="21" t="s">
        <v>345</v>
      </c>
      <c r="E2550" s="23"/>
    </row>
    <row r="2551" spans="1:5" ht="20" customHeight="1">
      <c r="A2551" s="19" t="s">
        <v>4579</v>
      </c>
      <c r="B2551" s="20" t="s">
        <v>4580</v>
      </c>
      <c r="C2551" s="21" t="s">
        <v>163206</v>
      </c>
      <c r="D2551" s="21" t="s">
        <v>345</v>
      </c>
      <c r="E2551" s="23"/>
    </row>
    <row r="2552" spans="1:5" ht="20" customHeight="1">
      <c r="A2552" s="19" t="s">
        <v>4581</v>
      </c>
      <c r="B2552" s="20" t="s">
        <v>4582</v>
      </c>
      <c r="C2552" s="21" t="s">
        <v>163290</v>
      </c>
      <c r="D2552" s="21" t="s">
        <v>345</v>
      </c>
      <c r="E2552" s="23"/>
    </row>
    <row r="2553" spans="1:5" ht="20" customHeight="1">
      <c r="A2553" s="19" t="s">
        <v>4583</v>
      </c>
      <c r="B2553" s="20" t="s">
        <v>4584</v>
      </c>
      <c r="C2553" s="21" t="s">
        <v>162836</v>
      </c>
      <c r="D2553" s="21" t="s">
        <v>345</v>
      </c>
      <c r="E2553" s="23"/>
    </row>
    <row r="2554" spans="1:5" ht="20" customHeight="1">
      <c r="A2554" s="19" t="s">
        <v>4585</v>
      </c>
      <c r="B2554" s="20" t="s">
        <v>4584</v>
      </c>
      <c r="C2554" s="21" t="s">
        <v>162836</v>
      </c>
      <c r="D2554" s="21" t="s">
        <v>345</v>
      </c>
      <c r="E2554" s="23"/>
    </row>
    <row r="2555" spans="1:5" ht="20" customHeight="1">
      <c r="A2555" s="19" t="s">
        <v>4586</v>
      </c>
      <c r="B2555" s="20" t="s">
        <v>4587</v>
      </c>
      <c r="C2555" s="21" t="s">
        <v>163291</v>
      </c>
      <c r="D2555" s="21" t="s">
        <v>345</v>
      </c>
      <c r="E2555" s="23"/>
    </row>
    <row r="2556" spans="1:5" ht="20" customHeight="1">
      <c r="A2556" s="19" t="s">
        <v>4588</v>
      </c>
      <c r="B2556" s="20" t="s">
        <v>4589</v>
      </c>
      <c r="C2556" s="21" t="s">
        <v>163168</v>
      </c>
      <c r="D2556" s="21" t="s">
        <v>345</v>
      </c>
      <c r="E2556" s="23"/>
    </row>
    <row r="2557" spans="1:5" ht="20" customHeight="1">
      <c r="A2557" s="19" t="s">
        <v>4590</v>
      </c>
      <c r="B2557" s="20" t="s">
        <v>4591</v>
      </c>
      <c r="C2557" s="21" t="s">
        <v>162838</v>
      </c>
      <c r="D2557" s="21" t="s">
        <v>296</v>
      </c>
      <c r="E2557" s="23"/>
    </row>
    <row r="2558" spans="1:5" ht="20" customHeight="1">
      <c r="A2558" s="19" t="s">
        <v>4592</v>
      </c>
      <c r="B2558" s="20" t="s">
        <v>4591</v>
      </c>
      <c r="C2558" s="21" t="s">
        <v>162838</v>
      </c>
      <c r="D2558" s="21" t="s">
        <v>296</v>
      </c>
      <c r="E2558" s="23"/>
    </row>
    <row r="2559" spans="1:5" ht="20" customHeight="1">
      <c r="A2559" s="19" t="s">
        <v>4593</v>
      </c>
      <c r="B2559" s="20" t="s">
        <v>4594</v>
      </c>
      <c r="C2559" s="21" t="s">
        <v>163292</v>
      </c>
      <c r="D2559" s="21" t="s">
        <v>345</v>
      </c>
      <c r="E2559" s="23"/>
    </row>
    <row r="2560" spans="1:5" ht="20" customHeight="1">
      <c r="A2560" s="19" t="s">
        <v>4595</v>
      </c>
      <c r="B2560" s="20" t="s">
        <v>4594</v>
      </c>
      <c r="C2560" s="21" t="s">
        <v>163292</v>
      </c>
      <c r="D2560" s="21" t="s">
        <v>345</v>
      </c>
      <c r="E2560" s="23"/>
    </row>
    <row r="2561" spans="1:5" ht="20" customHeight="1">
      <c r="A2561" s="19" t="s">
        <v>4596</v>
      </c>
      <c r="B2561" s="20" t="s">
        <v>4597</v>
      </c>
      <c r="C2561" s="21" t="s">
        <v>162981</v>
      </c>
      <c r="D2561" s="21" t="s">
        <v>345</v>
      </c>
      <c r="E2561" s="23"/>
    </row>
    <row r="2562" spans="1:5" ht="20" customHeight="1">
      <c r="A2562" s="19" t="s">
        <v>4598</v>
      </c>
      <c r="B2562" s="20" t="s">
        <v>4599</v>
      </c>
      <c r="C2562" s="21" t="s">
        <v>163293</v>
      </c>
      <c r="D2562" s="21" t="s">
        <v>345</v>
      </c>
      <c r="E2562" s="23"/>
    </row>
    <row r="2563" spans="1:5" ht="20" customHeight="1">
      <c r="A2563" s="19" t="s">
        <v>4600</v>
      </c>
      <c r="B2563" s="20" t="s">
        <v>4601</v>
      </c>
      <c r="C2563" s="21" t="s">
        <v>162789</v>
      </c>
      <c r="D2563" s="21" t="s">
        <v>345</v>
      </c>
      <c r="E2563" s="23"/>
    </row>
    <row r="2564" spans="1:5" ht="20" customHeight="1">
      <c r="A2564" s="19" t="s">
        <v>4602</v>
      </c>
      <c r="B2564" s="20" t="s">
        <v>4601</v>
      </c>
      <c r="C2564" s="21" t="s">
        <v>162789</v>
      </c>
      <c r="D2564" s="21" t="s">
        <v>345</v>
      </c>
      <c r="E2564" s="23"/>
    </row>
    <row r="2565" spans="1:5" ht="20" customHeight="1">
      <c r="A2565" s="19" t="s">
        <v>4603</v>
      </c>
      <c r="B2565" s="20" t="s">
        <v>4604</v>
      </c>
      <c r="C2565" s="21" t="s">
        <v>162744</v>
      </c>
      <c r="D2565" s="21" t="s">
        <v>345</v>
      </c>
      <c r="E2565" s="23"/>
    </row>
    <row r="2566" spans="1:5" ht="20" customHeight="1">
      <c r="A2566" s="19" t="s">
        <v>4605</v>
      </c>
      <c r="B2566" s="20" t="s">
        <v>4604</v>
      </c>
      <c r="C2566" s="21" t="s">
        <v>162744</v>
      </c>
      <c r="D2566" s="21" t="s">
        <v>345</v>
      </c>
      <c r="E2566" s="23"/>
    </row>
    <row r="2567" spans="1:5" ht="20" customHeight="1">
      <c r="A2567" s="19" t="s">
        <v>4606</v>
      </c>
      <c r="B2567" s="20" t="s">
        <v>4607</v>
      </c>
      <c r="C2567" s="21" t="s">
        <v>163208</v>
      </c>
      <c r="D2567" s="21" t="s">
        <v>345</v>
      </c>
      <c r="E2567" s="23"/>
    </row>
    <row r="2568" spans="1:5" ht="20" customHeight="1">
      <c r="A2568" s="19" t="s">
        <v>4608</v>
      </c>
      <c r="B2568" s="20" t="s">
        <v>4609</v>
      </c>
      <c r="C2568" s="22">
        <v>17</v>
      </c>
      <c r="D2568" s="21" t="s">
        <v>345</v>
      </c>
      <c r="E2568" s="23"/>
    </row>
    <row r="2569" spans="1:5" ht="20" customHeight="1">
      <c r="A2569" s="19" t="s">
        <v>4610</v>
      </c>
      <c r="B2569" s="20" t="s">
        <v>4611</v>
      </c>
      <c r="C2569" s="21" t="s">
        <v>163294</v>
      </c>
      <c r="D2569" s="21" t="s">
        <v>345</v>
      </c>
      <c r="E2569" s="23"/>
    </row>
    <row r="2570" spans="1:5" ht="20" customHeight="1">
      <c r="A2570" s="19" t="s">
        <v>4612</v>
      </c>
      <c r="B2570" s="20" t="s">
        <v>4613</v>
      </c>
      <c r="C2570" s="21" t="s">
        <v>14583</v>
      </c>
      <c r="D2570" s="21" t="s">
        <v>345</v>
      </c>
      <c r="E2570" s="23"/>
    </row>
    <row r="2571" spans="1:5" ht="20" customHeight="1">
      <c r="A2571" s="19" t="s">
        <v>4614</v>
      </c>
      <c r="B2571" s="20" t="s">
        <v>4615</v>
      </c>
      <c r="C2571" s="21" t="s">
        <v>162846</v>
      </c>
      <c r="D2571" s="21" t="s">
        <v>345</v>
      </c>
      <c r="E2571" s="23"/>
    </row>
    <row r="2572" spans="1:5" ht="20" customHeight="1">
      <c r="A2572" s="19" t="s">
        <v>4616</v>
      </c>
      <c r="B2572" s="20" t="s">
        <v>4617</v>
      </c>
      <c r="C2572" s="22">
        <v>87</v>
      </c>
      <c r="D2572" s="21" t="s">
        <v>345</v>
      </c>
      <c r="E2572" s="23"/>
    </row>
    <row r="2573" spans="1:5" ht="20" customHeight="1">
      <c r="A2573" s="19" t="s">
        <v>4618</v>
      </c>
      <c r="B2573" s="20" t="s">
        <v>4617</v>
      </c>
      <c r="C2573" s="22">
        <v>87</v>
      </c>
      <c r="D2573" s="21" t="s">
        <v>345</v>
      </c>
      <c r="E2573" s="23"/>
    </row>
    <row r="2574" spans="1:5" ht="20" customHeight="1">
      <c r="A2574" s="19" t="s">
        <v>4619</v>
      </c>
      <c r="B2574" s="20" t="s">
        <v>4617</v>
      </c>
      <c r="C2574" s="22">
        <v>87</v>
      </c>
      <c r="D2574" s="21" t="s">
        <v>345</v>
      </c>
      <c r="E2574" s="23"/>
    </row>
    <row r="2575" spans="1:5" ht="20" customHeight="1">
      <c r="A2575" s="19" t="s">
        <v>4620</v>
      </c>
      <c r="B2575" s="20" t="s">
        <v>4621</v>
      </c>
      <c r="C2575" s="21" t="s">
        <v>163021</v>
      </c>
      <c r="D2575" s="21" t="s">
        <v>139</v>
      </c>
      <c r="E2575" s="23"/>
    </row>
    <row r="2576" spans="1:5" ht="20" customHeight="1">
      <c r="A2576" s="19" t="s">
        <v>4622</v>
      </c>
      <c r="B2576" s="20" t="s">
        <v>4623</v>
      </c>
      <c r="C2576" s="21" t="s">
        <v>163295</v>
      </c>
      <c r="D2576" s="21" t="s">
        <v>345</v>
      </c>
      <c r="E2576" s="23"/>
    </row>
    <row r="2577" spans="1:5" ht="20" customHeight="1">
      <c r="A2577" s="19" t="s">
        <v>4624</v>
      </c>
      <c r="B2577" s="20" t="s">
        <v>4625</v>
      </c>
      <c r="C2577" s="21" t="s">
        <v>163231</v>
      </c>
      <c r="D2577" s="21" t="s">
        <v>296</v>
      </c>
      <c r="E2577" s="23"/>
    </row>
    <row r="2578" spans="1:5" ht="20" customHeight="1">
      <c r="A2578" s="19" t="s">
        <v>4626</v>
      </c>
      <c r="B2578" s="20" t="s">
        <v>4627</v>
      </c>
      <c r="C2578" s="21" t="s">
        <v>163041</v>
      </c>
      <c r="D2578" s="21" t="s">
        <v>345</v>
      </c>
      <c r="E2578" s="23"/>
    </row>
    <row r="2579" spans="1:5" ht="20" customHeight="1">
      <c r="A2579" s="19" t="s">
        <v>4628</v>
      </c>
      <c r="B2579" s="20" t="s">
        <v>4629</v>
      </c>
      <c r="C2579" s="21" t="s">
        <v>163296</v>
      </c>
      <c r="D2579" s="21" t="s">
        <v>296</v>
      </c>
      <c r="E2579" s="23"/>
    </row>
    <row r="2580" spans="1:5" ht="20" customHeight="1">
      <c r="A2580" s="19" t="s">
        <v>4630</v>
      </c>
      <c r="B2580" s="20" t="s">
        <v>4631</v>
      </c>
      <c r="C2580" s="21" t="s">
        <v>162940</v>
      </c>
      <c r="D2580" s="21" t="s">
        <v>345</v>
      </c>
      <c r="E2580" s="23"/>
    </row>
    <row r="2581" spans="1:5" ht="20" customHeight="1">
      <c r="A2581" s="19" t="s">
        <v>4632</v>
      </c>
      <c r="B2581" s="20" t="s">
        <v>4633</v>
      </c>
      <c r="C2581" s="21" t="s">
        <v>14579</v>
      </c>
      <c r="D2581" s="21" t="s">
        <v>345</v>
      </c>
      <c r="E2581" s="23"/>
    </row>
    <row r="2582" spans="1:5" ht="20" customHeight="1">
      <c r="A2582" s="19" t="s">
        <v>4634</v>
      </c>
      <c r="B2582" s="20" t="s">
        <v>4635</v>
      </c>
      <c r="C2582" s="21" t="s">
        <v>162785</v>
      </c>
      <c r="D2582" s="21" t="s">
        <v>296</v>
      </c>
      <c r="E2582" s="23"/>
    </row>
    <row r="2583" spans="1:5" ht="20" customHeight="1">
      <c r="A2583" s="19" t="s">
        <v>4636</v>
      </c>
      <c r="B2583" s="20" t="s">
        <v>4635</v>
      </c>
      <c r="C2583" s="21" t="s">
        <v>162785</v>
      </c>
      <c r="D2583" s="21" t="s">
        <v>296</v>
      </c>
      <c r="E2583" s="23"/>
    </row>
    <row r="2584" spans="1:5" ht="20" customHeight="1">
      <c r="A2584" s="19" t="s">
        <v>4637</v>
      </c>
      <c r="B2584" s="20" t="s">
        <v>4638</v>
      </c>
      <c r="C2584" s="21" t="s">
        <v>278</v>
      </c>
      <c r="D2584" s="21" t="s">
        <v>345</v>
      </c>
      <c r="E2584" s="23"/>
    </row>
    <row r="2585" spans="1:5" ht="20" customHeight="1">
      <c r="A2585" s="19" t="s">
        <v>4639</v>
      </c>
      <c r="B2585" s="20" t="s">
        <v>4640</v>
      </c>
      <c r="C2585" s="21" t="s">
        <v>162754</v>
      </c>
      <c r="D2585" s="21" t="s">
        <v>296</v>
      </c>
      <c r="E2585" s="23"/>
    </row>
    <row r="2586" spans="1:5" ht="20" customHeight="1">
      <c r="A2586" s="19" t="s">
        <v>4641</v>
      </c>
      <c r="B2586" s="20" t="s">
        <v>4640</v>
      </c>
      <c r="C2586" s="21" t="s">
        <v>162754</v>
      </c>
      <c r="D2586" s="21" t="s">
        <v>296</v>
      </c>
      <c r="E2586" s="23"/>
    </row>
    <row r="2587" spans="1:5" ht="20" customHeight="1">
      <c r="A2587" s="19" t="s">
        <v>4642</v>
      </c>
      <c r="B2587" s="20" t="s">
        <v>4640</v>
      </c>
      <c r="C2587" s="21" t="s">
        <v>162754</v>
      </c>
      <c r="D2587" s="21" t="s">
        <v>296</v>
      </c>
      <c r="E2587" s="23"/>
    </row>
    <row r="2588" spans="1:5" ht="20" customHeight="1">
      <c r="A2588" s="19" t="s">
        <v>4643</v>
      </c>
      <c r="B2588" s="20" t="s">
        <v>4640</v>
      </c>
      <c r="C2588" s="21" t="s">
        <v>162754</v>
      </c>
      <c r="D2588" s="21" t="s">
        <v>296</v>
      </c>
      <c r="E2588" s="23"/>
    </row>
    <row r="2589" spans="1:5" ht="20" customHeight="1">
      <c r="A2589" s="19" t="s">
        <v>4644</v>
      </c>
      <c r="B2589" s="20" t="s">
        <v>4645</v>
      </c>
      <c r="C2589" s="21" t="s">
        <v>163297</v>
      </c>
      <c r="D2589" s="21" t="s">
        <v>345</v>
      </c>
      <c r="E2589" s="23"/>
    </row>
    <row r="2590" spans="1:5" ht="20" customHeight="1">
      <c r="A2590" s="19" t="s">
        <v>4646</v>
      </c>
      <c r="B2590" s="20" t="s">
        <v>4645</v>
      </c>
      <c r="C2590" s="21" t="s">
        <v>163297</v>
      </c>
      <c r="D2590" s="21" t="s">
        <v>345</v>
      </c>
      <c r="E2590" s="23"/>
    </row>
    <row r="2591" spans="1:5" ht="20" customHeight="1">
      <c r="A2591" s="19" t="s">
        <v>4647</v>
      </c>
      <c r="B2591" s="20" t="s">
        <v>4648</v>
      </c>
      <c r="C2591" s="21" t="s">
        <v>163115</v>
      </c>
      <c r="D2591" s="21" t="s">
        <v>345</v>
      </c>
      <c r="E2591" s="23"/>
    </row>
    <row r="2592" spans="1:5" ht="20" customHeight="1">
      <c r="A2592" s="19" t="s">
        <v>4649</v>
      </c>
      <c r="B2592" s="20" t="s">
        <v>4650</v>
      </c>
      <c r="C2592" s="21" t="s">
        <v>163268</v>
      </c>
      <c r="D2592" s="21" t="s">
        <v>345</v>
      </c>
      <c r="E2592" s="23"/>
    </row>
    <row r="2593" spans="1:5" ht="20" customHeight="1">
      <c r="A2593" s="19" t="s">
        <v>4651</v>
      </c>
      <c r="B2593" s="20" t="s">
        <v>4650</v>
      </c>
      <c r="C2593" s="21" t="s">
        <v>163268</v>
      </c>
      <c r="D2593" s="21" t="s">
        <v>345</v>
      </c>
      <c r="E2593" s="23"/>
    </row>
    <row r="2594" spans="1:5" ht="20" customHeight="1">
      <c r="A2594" s="19" t="s">
        <v>4652</v>
      </c>
      <c r="B2594" s="20" t="s">
        <v>4650</v>
      </c>
      <c r="C2594" s="21" t="s">
        <v>163268</v>
      </c>
      <c r="D2594" s="21" t="s">
        <v>345</v>
      </c>
      <c r="E2594" s="23"/>
    </row>
    <row r="2595" spans="1:5" ht="20" customHeight="1">
      <c r="A2595" s="19" t="s">
        <v>4653</v>
      </c>
      <c r="B2595" s="20" t="s">
        <v>4654</v>
      </c>
      <c r="C2595" s="21" t="s">
        <v>163273</v>
      </c>
      <c r="D2595" s="21" t="s">
        <v>345</v>
      </c>
      <c r="E2595" s="23"/>
    </row>
    <row r="2596" spans="1:5" ht="20" customHeight="1">
      <c r="A2596" s="19" t="s">
        <v>4655</v>
      </c>
      <c r="B2596" s="20" t="s">
        <v>4656</v>
      </c>
      <c r="C2596" s="21" t="s">
        <v>163287</v>
      </c>
      <c r="D2596" s="21" t="s">
        <v>345</v>
      </c>
      <c r="E2596" s="23"/>
    </row>
    <row r="2597" spans="1:5" ht="20" customHeight="1">
      <c r="A2597" s="19" t="s">
        <v>4657</v>
      </c>
      <c r="B2597" s="20" t="s">
        <v>4658</v>
      </c>
      <c r="C2597" s="22">
        <v>18</v>
      </c>
      <c r="D2597" s="21" t="s">
        <v>296</v>
      </c>
      <c r="E2597" s="23"/>
    </row>
    <row r="2598" spans="1:5" ht="20" customHeight="1">
      <c r="A2598" s="19" t="s">
        <v>4659</v>
      </c>
      <c r="B2598" s="20" t="s">
        <v>4660</v>
      </c>
      <c r="C2598" s="21" t="s">
        <v>14589</v>
      </c>
      <c r="D2598" s="21" t="s">
        <v>296</v>
      </c>
      <c r="E2598" s="23"/>
    </row>
    <row r="2599" spans="1:5" ht="20" customHeight="1">
      <c r="A2599" s="19" t="s">
        <v>4661</v>
      </c>
      <c r="B2599" s="20" t="s">
        <v>4662</v>
      </c>
      <c r="C2599" s="21" t="s">
        <v>163085</v>
      </c>
      <c r="D2599" s="21" t="s">
        <v>345</v>
      </c>
      <c r="E2599" s="23"/>
    </row>
    <row r="2600" spans="1:5" ht="20" customHeight="1">
      <c r="A2600" s="19" t="s">
        <v>4663</v>
      </c>
      <c r="B2600" s="20" t="s">
        <v>4664</v>
      </c>
      <c r="C2600" s="21" t="s">
        <v>162968</v>
      </c>
      <c r="D2600" s="21" t="s">
        <v>345</v>
      </c>
      <c r="E2600" s="23"/>
    </row>
    <row r="2601" spans="1:5" ht="20" customHeight="1">
      <c r="A2601" s="19" t="s">
        <v>4665</v>
      </c>
      <c r="B2601" s="20" t="s">
        <v>4664</v>
      </c>
      <c r="C2601" s="21" t="s">
        <v>162968</v>
      </c>
      <c r="D2601" s="21" t="s">
        <v>345</v>
      </c>
      <c r="E2601" s="23"/>
    </row>
    <row r="2602" spans="1:5" ht="20" customHeight="1">
      <c r="A2602" s="19" t="s">
        <v>4666</v>
      </c>
      <c r="B2602" s="20" t="s">
        <v>4667</v>
      </c>
      <c r="C2602" s="21" t="s">
        <v>163211</v>
      </c>
      <c r="D2602" s="21" t="s">
        <v>345</v>
      </c>
      <c r="E2602" s="23"/>
    </row>
    <row r="2603" spans="1:5" ht="20" customHeight="1">
      <c r="A2603" s="19" t="s">
        <v>4668</v>
      </c>
      <c r="B2603" s="20" t="s">
        <v>4669</v>
      </c>
      <c r="C2603" s="21" t="s">
        <v>163185</v>
      </c>
      <c r="D2603" s="21" t="s">
        <v>345</v>
      </c>
      <c r="E2603" s="23"/>
    </row>
    <row r="2604" spans="1:5" ht="20" customHeight="1">
      <c r="A2604" s="19" t="s">
        <v>4670</v>
      </c>
      <c r="B2604" s="20" t="s">
        <v>4669</v>
      </c>
      <c r="C2604" s="21" t="s">
        <v>163185</v>
      </c>
      <c r="D2604" s="21" t="s">
        <v>345</v>
      </c>
      <c r="E2604" s="23"/>
    </row>
    <row r="2605" spans="1:5" ht="20" customHeight="1">
      <c r="A2605" s="19" t="s">
        <v>4671</v>
      </c>
      <c r="B2605" s="20" t="s">
        <v>4672</v>
      </c>
      <c r="C2605" s="21" t="s">
        <v>14579</v>
      </c>
      <c r="D2605" s="21" t="s">
        <v>345</v>
      </c>
      <c r="E2605" s="23"/>
    </row>
    <row r="2606" spans="1:5" ht="20" customHeight="1">
      <c r="A2606" s="19" t="s">
        <v>4673</v>
      </c>
      <c r="B2606" s="20" t="s">
        <v>4674</v>
      </c>
      <c r="C2606" s="21" t="s">
        <v>14593</v>
      </c>
      <c r="D2606" s="21" t="s">
        <v>345</v>
      </c>
      <c r="E2606" s="23"/>
    </row>
    <row r="2607" spans="1:5" ht="20" customHeight="1">
      <c r="A2607" s="19" t="s">
        <v>4675</v>
      </c>
      <c r="B2607" s="20" t="s">
        <v>4676</v>
      </c>
      <c r="C2607" s="21" t="s">
        <v>14620</v>
      </c>
      <c r="D2607" s="21" t="s">
        <v>345</v>
      </c>
      <c r="E2607" s="23"/>
    </row>
    <row r="2608" spans="1:5" ht="20" customHeight="1">
      <c r="A2608" s="19" t="s">
        <v>4677</v>
      </c>
      <c r="B2608" s="20" t="s">
        <v>4676</v>
      </c>
      <c r="C2608" s="21" t="s">
        <v>14620</v>
      </c>
      <c r="D2608" s="21" t="s">
        <v>345</v>
      </c>
      <c r="E2608" s="23"/>
    </row>
    <row r="2609" spans="1:5" ht="20" customHeight="1">
      <c r="A2609" s="19" t="s">
        <v>4678</v>
      </c>
      <c r="B2609" s="24">
        <v>100</v>
      </c>
      <c r="C2609" s="21" t="s">
        <v>162684</v>
      </c>
      <c r="D2609" s="21" t="s">
        <v>345</v>
      </c>
      <c r="E2609" s="23"/>
    </row>
    <row r="2610" spans="1:5" ht="20" customHeight="1">
      <c r="A2610" s="19" t="s">
        <v>4679</v>
      </c>
      <c r="B2610" s="20" t="s">
        <v>4680</v>
      </c>
      <c r="C2610" s="21" t="s">
        <v>163285</v>
      </c>
      <c r="D2610" s="21" t="s">
        <v>345</v>
      </c>
      <c r="E2610" s="23"/>
    </row>
    <row r="2611" spans="1:5" ht="20" customHeight="1">
      <c r="A2611" s="19" t="s">
        <v>4681</v>
      </c>
      <c r="B2611" s="20" t="s">
        <v>4682</v>
      </c>
      <c r="C2611" s="21" t="s">
        <v>163001</v>
      </c>
      <c r="D2611" s="21" t="s">
        <v>345</v>
      </c>
      <c r="E2611" s="23"/>
    </row>
    <row r="2612" spans="1:5" ht="20" customHeight="1">
      <c r="A2612" s="19" t="s">
        <v>4683</v>
      </c>
      <c r="B2612" s="20" t="s">
        <v>4684</v>
      </c>
      <c r="C2612" s="21" t="s">
        <v>162902</v>
      </c>
      <c r="D2612" s="21" t="s">
        <v>296</v>
      </c>
      <c r="E2612" s="23"/>
    </row>
    <row r="2613" spans="1:5" ht="20" customHeight="1">
      <c r="A2613" s="19" t="s">
        <v>4685</v>
      </c>
      <c r="B2613" s="20" t="s">
        <v>4686</v>
      </c>
      <c r="C2613" s="21" t="s">
        <v>163085</v>
      </c>
      <c r="D2613" s="21" t="s">
        <v>345</v>
      </c>
      <c r="E2613" s="23"/>
    </row>
    <row r="2614" spans="1:5" ht="20" customHeight="1">
      <c r="A2614" s="19" t="s">
        <v>4687</v>
      </c>
      <c r="B2614" s="20" t="s">
        <v>4688</v>
      </c>
      <c r="C2614" s="21" t="s">
        <v>14608</v>
      </c>
      <c r="D2614" s="21" t="s">
        <v>345</v>
      </c>
      <c r="E2614" s="23"/>
    </row>
    <row r="2615" spans="1:5" ht="20" customHeight="1">
      <c r="A2615" s="19" t="s">
        <v>4689</v>
      </c>
      <c r="B2615" s="20" t="s">
        <v>4688</v>
      </c>
      <c r="C2615" s="21" t="s">
        <v>14608</v>
      </c>
      <c r="D2615" s="21" t="s">
        <v>345</v>
      </c>
      <c r="E2615" s="23"/>
    </row>
    <row r="2616" spans="1:5" ht="20" customHeight="1">
      <c r="A2616" s="19" t="s">
        <v>4690</v>
      </c>
      <c r="B2616" s="20" t="s">
        <v>4688</v>
      </c>
      <c r="C2616" s="21" t="s">
        <v>14608</v>
      </c>
      <c r="D2616" s="21" t="s">
        <v>345</v>
      </c>
      <c r="E2616" s="23"/>
    </row>
    <row r="2617" spans="1:5" ht="20" customHeight="1">
      <c r="A2617" s="19" t="s">
        <v>4691</v>
      </c>
      <c r="B2617" s="20" t="s">
        <v>4692</v>
      </c>
      <c r="C2617" s="21" t="s">
        <v>14608</v>
      </c>
      <c r="D2617" s="21" t="s">
        <v>139</v>
      </c>
      <c r="E2617" s="23"/>
    </row>
    <row r="2618" spans="1:5" ht="20" customHeight="1">
      <c r="A2618" s="19" t="s">
        <v>4693</v>
      </c>
      <c r="B2618" s="20" t="s">
        <v>4694</v>
      </c>
      <c r="C2618" s="21" t="s">
        <v>163298</v>
      </c>
      <c r="D2618" s="21" t="s">
        <v>345</v>
      </c>
      <c r="E2618" s="23"/>
    </row>
    <row r="2619" spans="1:5" ht="20" customHeight="1">
      <c r="A2619" s="19" t="s">
        <v>4695</v>
      </c>
      <c r="B2619" s="20" t="s">
        <v>4696</v>
      </c>
      <c r="C2619" s="21" t="s">
        <v>162988</v>
      </c>
      <c r="D2619" s="21" t="s">
        <v>345</v>
      </c>
      <c r="E2619" s="23"/>
    </row>
    <row r="2620" spans="1:5" ht="20" customHeight="1">
      <c r="A2620" s="19" t="s">
        <v>4697</v>
      </c>
      <c r="B2620" s="20" t="s">
        <v>4698</v>
      </c>
      <c r="C2620" s="21" t="s">
        <v>162666</v>
      </c>
      <c r="D2620" s="21" t="s">
        <v>345</v>
      </c>
      <c r="E2620" s="23"/>
    </row>
    <row r="2621" spans="1:5" ht="20" customHeight="1">
      <c r="A2621" s="19" t="s">
        <v>4699</v>
      </c>
      <c r="B2621" s="20" t="s">
        <v>4698</v>
      </c>
      <c r="C2621" s="21" t="s">
        <v>162666</v>
      </c>
      <c r="D2621" s="21" t="s">
        <v>345</v>
      </c>
      <c r="E2621" s="23"/>
    </row>
    <row r="2622" spans="1:5" ht="20" customHeight="1">
      <c r="A2622" s="19" t="s">
        <v>4700</v>
      </c>
      <c r="B2622" s="20" t="s">
        <v>4701</v>
      </c>
      <c r="C2622" s="21" t="s">
        <v>163155</v>
      </c>
      <c r="D2622" s="21" t="s">
        <v>345</v>
      </c>
      <c r="E2622" s="23"/>
    </row>
    <row r="2623" spans="1:5" ht="20" customHeight="1">
      <c r="A2623" s="19" t="s">
        <v>4702</v>
      </c>
      <c r="B2623" s="20" t="s">
        <v>4703</v>
      </c>
      <c r="C2623" s="21" t="s">
        <v>101554</v>
      </c>
      <c r="D2623" s="21" t="s">
        <v>345</v>
      </c>
      <c r="E2623" s="23"/>
    </row>
    <row r="2624" spans="1:5" ht="20" customHeight="1">
      <c r="A2624" s="19" t="s">
        <v>4704</v>
      </c>
      <c r="B2624" s="20" t="s">
        <v>4705</v>
      </c>
      <c r="C2624" s="21" t="s">
        <v>14584</v>
      </c>
      <c r="D2624" s="21" t="s">
        <v>296</v>
      </c>
      <c r="E2624" s="23"/>
    </row>
    <row r="2625" spans="1:5" ht="20" customHeight="1">
      <c r="A2625" s="19" t="s">
        <v>4706</v>
      </c>
      <c r="B2625" s="20" t="s">
        <v>4707</v>
      </c>
      <c r="C2625" s="21" t="s">
        <v>162780</v>
      </c>
      <c r="D2625" s="21" t="s">
        <v>296</v>
      </c>
      <c r="E2625" s="23"/>
    </row>
    <row r="2626" spans="1:5" ht="20" customHeight="1">
      <c r="A2626" s="19" t="s">
        <v>4708</v>
      </c>
      <c r="B2626" s="20" t="s">
        <v>4709</v>
      </c>
      <c r="C2626" s="21" t="s">
        <v>163299</v>
      </c>
      <c r="D2626" s="21" t="s">
        <v>345</v>
      </c>
      <c r="E2626" s="23"/>
    </row>
    <row r="2627" spans="1:5" ht="20" customHeight="1">
      <c r="A2627" s="19" t="s">
        <v>4710</v>
      </c>
      <c r="B2627" s="20" t="s">
        <v>4711</v>
      </c>
      <c r="C2627" s="21" t="s">
        <v>163026</v>
      </c>
      <c r="D2627" s="21" t="s">
        <v>345</v>
      </c>
      <c r="E2627" s="23"/>
    </row>
    <row r="2628" spans="1:5" ht="20" customHeight="1">
      <c r="A2628" s="19" t="s">
        <v>4712</v>
      </c>
      <c r="B2628" s="20" t="s">
        <v>4711</v>
      </c>
      <c r="C2628" s="21" t="s">
        <v>163026</v>
      </c>
      <c r="D2628" s="21" t="s">
        <v>345</v>
      </c>
      <c r="E2628" s="23"/>
    </row>
    <row r="2629" spans="1:5" ht="20" customHeight="1">
      <c r="A2629" s="19" t="s">
        <v>4713</v>
      </c>
      <c r="B2629" s="20" t="s">
        <v>4714</v>
      </c>
      <c r="C2629" s="21" t="s">
        <v>162840</v>
      </c>
      <c r="D2629" s="21" t="s">
        <v>345</v>
      </c>
      <c r="E2629" s="23"/>
    </row>
    <row r="2630" spans="1:5" ht="20" customHeight="1">
      <c r="A2630" s="19" t="s">
        <v>4715</v>
      </c>
      <c r="B2630" s="24">
        <v>100</v>
      </c>
      <c r="C2630" s="21" t="s">
        <v>14616</v>
      </c>
      <c r="D2630" s="21" t="s">
        <v>345</v>
      </c>
      <c r="E2630" s="23"/>
    </row>
    <row r="2631" spans="1:5" ht="20" customHeight="1">
      <c r="A2631" s="19" t="s">
        <v>4716</v>
      </c>
      <c r="B2631" s="20" t="s">
        <v>4717</v>
      </c>
      <c r="C2631" s="21" t="s">
        <v>14611</v>
      </c>
      <c r="D2631" s="21" t="s">
        <v>345</v>
      </c>
      <c r="E2631" s="23"/>
    </row>
    <row r="2632" spans="1:5" ht="20" customHeight="1">
      <c r="A2632" s="19" t="s">
        <v>4718</v>
      </c>
      <c r="B2632" s="20" t="s">
        <v>4719</v>
      </c>
      <c r="C2632" s="21" t="s">
        <v>163129</v>
      </c>
      <c r="D2632" s="21" t="s">
        <v>345</v>
      </c>
      <c r="E2632" s="23"/>
    </row>
    <row r="2633" spans="1:5" ht="20" customHeight="1">
      <c r="A2633" s="19" t="s">
        <v>4720</v>
      </c>
      <c r="B2633" s="20" t="s">
        <v>4721</v>
      </c>
      <c r="C2633" s="21" t="s">
        <v>14613</v>
      </c>
      <c r="D2633" s="21" t="s">
        <v>345</v>
      </c>
      <c r="E2633" s="23"/>
    </row>
    <row r="2634" spans="1:5" ht="20" customHeight="1">
      <c r="A2634" s="19" t="s">
        <v>4722</v>
      </c>
      <c r="B2634" s="20" t="s">
        <v>4723</v>
      </c>
      <c r="C2634" s="21" t="s">
        <v>163054</v>
      </c>
      <c r="D2634" s="21" t="s">
        <v>296</v>
      </c>
      <c r="E2634" s="23"/>
    </row>
    <row r="2635" spans="1:5" ht="20" customHeight="1">
      <c r="A2635" s="19" t="s">
        <v>4724</v>
      </c>
      <c r="B2635" s="20" t="s">
        <v>4725</v>
      </c>
      <c r="C2635" s="21" t="s">
        <v>163003</v>
      </c>
      <c r="D2635" s="21" t="s">
        <v>345</v>
      </c>
      <c r="E2635" s="23"/>
    </row>
    <row r="2636" spans="1:5" ht="20" customHeight="1">
      <c r="A2636" s="19" t="s">
        <v>4726</v>
      </c>
      <c r="B2636" s="20" t="s">
        <v>4725</v>
      </c>
      <c r="C2636" s="21" t="s">
        <v>163003</v>
      </c>
      <c r="D2636" s="21" t="s">
        <v>345</v>
      </c>
      <c r="E2636" s="23"/>
    </row>
    <row r="2637" spans="1:5" ht="20" customHeight="1">
      <c r="A2637" s="19" t="s">
        <v>4727</v>
      </c>
      <c r="B2637" s="20" t="s">
        <v>4728</v>
      </c>
      <c r="C2637" s="21" t="s">
        <v>163170</v>
      </c>
      <c r="D2637" s="21" t="s">
        <v>345</v>
      </c>
      <c r="E2637" s="23"/>
    </row>
    <row r="2638" spans="1:5" ht="20" customHeight="1">
      <c r="A2638" s="19" t="s">
        <v>4729</v>
      </c>
      <c r="B2638" s="24">
        <v>100</v>
      </c>
      <c r="C2638" s="22">
        <v>68</v>
      </c>
      <c r="D2638" s="21" t="s">
        <v>345</v>
      </c>
      <c r="E2638" s="23"/>
    </row>
    <row r="2639" spans="1:5" ht="20" customHeight="1">
      <c r="A2639" s="19" t="s">
        <v>4730</v>
      </c>
      <c r="B2639" s="24">
        <v>100</v>
      </c>
      <c r="C2639" s="22">
        <v>68</v>
      </c>
      <c r="D2639" s="21" t="s">
        <v>345</v>
      </c>
      <c r="E2639" s="23"/>
    </row>
    <row r="2640" spans="1:5" ht="20" customHeight="1">
      <c r="A2640" s="19" t="s">
        <v>4731</v>
      </c>
      <c r="B2640" s="20" t="s">
        <v>4732</v>
      </c>
      <c r="C2640" s="22">
        <v>37</v>
      </c>
      <c r="D2640" s="21" t="s">
        <v>345</v>
      </c>
      <c r="E2640" s="23"/>
    </row>
    <row r="2641" spans="1:5" ht="20" customHeight="1">
      <c r="A2641" s="19" t="s">
        <v>4733</v>
      </c>
      <c r="B2641" s="20" t="s">
        <v>4734</v>
      </c>
      <c r="C2641" s="21" t="s">
        <v>162771</v>
      </c>
      <c r="D2641" s="21" t="s">
        <v>296</v>
      </c>
      <c r="E2641" s="23"/>
    </row>
    <row r="2642" spans="1:5" ht="20" customHeight="1">
      <c r="A2642" s="19" t="s">
        <v>4735</v>
      </c>
      <c r="B2642" s="20" t="s">
        <v>4736</v>
      </c>
      <c r="C2642" s="21" t="s">
        <v>162964</v>
      </c>
      <c r="D2642" s="21" t="s">
        <v>345</v>
      </c>
      <c r="E2642" s="23"/>
    </row>
    <row r="2643" spans="1:5" ht="20" customHeight="1">
      <c r="A2643" s="19" t="s">
        <v>4737</v>
      </c>
      <c r="B2643" s="20" t="s">
        <v>4738</v>
      </c>
      <c r="C2643" s="21" t="s">
        <v>162775</v>
      </c>
      <c r="D2643" s="21" t="s">
        <v>345</v>
      </c>
      <c r="E2643" s="23"/>
    </row>
    <row r="2644" spans="1:5" ht="20" customHeight="1">
      <c r="A2644" s="19" t="s">
        <v>4739</v>
      </c>
      <c r="B2644" s="20" t="s">
        <v>4738</v>
      </c>
      <c r="C2644" s="21" t="s">
        <v>162775</v>
      </c>
      <c r="D2644" s="21" t="s">
        <v>345</v>
      </c>
      <c r="E2644" s="23"/>
    </row>
    <row r="2645" spans="1:5" ht="20" customHeight="1">
      <c r="A2645" s="19" t="s">
        <v>4740</v>
      </c>
      <c r="B2645" s="20" t="s">
        <v>4741</v>
      </c>
      <c r="C2645" s="21" t="s">
        <v>163035</v>
      </c>
      <c r="D2645" s="21" t="s">
        <v>296</v>
      </c>
      <c r="E2645" s="23"/>
    </row>
    <row r="2646" spans="1:5" ht="20" customHeight="1">
      <c r="A2646" s="19" t="s">
        <v>4742</v>
      </c>
      <c r="B2646" s="20" t="s">
        <v>4743</v>
      </c>
      <c r="C2646" s="21" t="s">
        <v>163214</v>
      </c>
      <c r="D2646" s="21" t="s">
        <v>345</v>
      </c>
      <c r="E2646" s="23"/>
    </row>
    <row r="2647" spans="1:5" ht="20" customHeight="1">
      <c r="A2647" s="19" t="s">
        <v>4744</v>
      </c>
      <c r="B2647" s="20" t="s">
        <v>4745</v>
      </c>
      <c r="C2647" s="21" t="s">
        <v>163300</v>
      </c>
      <c r="D2647" s="21" t="s">
        <v>345</v>
      </c>
      <c r="E2647" s="23"/>
    </row>
    <row r="2648" spans="1:5" ht="20" customHeight="1">
      <c r="A2648" s="19" t="s">
        <v>4746</v>
      </c>
      <c r="B2648" s="20" t="s">
        <v>4747</v>
      </c>
      <c r="C2648" s="21" t="s">
        <v>163103</v>
      </c>
      <c r="D2648" s="21" t="s">
        <v>345</v>
      </c>
      <c r="E2648" s="23"/>
    </row>
    <row r="2649" spans="1:5" ht="20" customHeight="1">
      <c r="A2649" s="19" t="s">
        <v>4748</v>
      </c>
      <c r="B2649" s="20" t="s">
        <v>4749</v>
      </c>
      <c r="C2649" s="21" t="s">
        <v>162932</v>
      </c>
      <c r="D2649" s="21" t="s">
        <v>345</v>
      </c>
      <c r="E2649" s="23"/>
    </row>
    <row r="2650" spans="1:5" ht="20" customHeight="1">
      <c r="A2650" s="19" t="s">
        <v>4750</v>
      </c>
      <c r="B2650" s="24">
        <v>100</v>
      </c>
      <c r="C2650" s="21" t="s">
        <v>163301</v>
      </c>
      <c r="D2650" s="21" t="s">
        <v>345</v>
      </c>
      <c r="E2650" s="23"/>
    </row>
    <row r="2651" spans="1:5" ht="20" customHeight="1">
      <c r="A2651" s="19" t="s">
        <v>4751</v>
      </c>
      <c r="B2651" s="24">
        <v>100</v>
      </c>
      <c r="C2651" s="21" t="s">
        <v>163301</v>
      </c>
      <c r="D2651" s="21" t="s">
        <v>345</v>
      </c>
      <c r="E2651" s="23"/>
    </row>
    <row r="2652" spans="1:5" ht="20" customHeight="1">
      <c r="A2652" s="19" t="s">
        <v>4752</v>
      </c>
      <c r="B2652" s="24">
        <v>100</v>
      </c>
      <c r="C2652" s="21" t="s">
        <v>163301</v>
      </c>
      <c r="D2652" s="21" t="s">
        <v>345</v>
      </c>
      <c r="E2652" s="23"/>
    </row>
    <row r="2653" spans="1:5" ht="20" customHeight="1">
      <c r="A2653" s="19" t="s">
        <v>4753</v>
      </c>
      <c r="B2653" s="20" t="s">
        <v>4754</v>
      </c>
      <c r="C2653" s="22">
        <v>84</v>
      </c>
      <c r="D2653" s="21" t="s">
        <v>139</v>
      </c>
      <c r="E2653" s="23"/>
    </row>
    <row r="2654" spans="1:5" ht="20" customHeight="1">
      <c r="A2654" s="19" t="s">
        <v>4755</v>
      </c>
      <c r="B2654" s="20" t="s">
        <v>4756</v>
      </c>
      <c r="C2654" s="21" t="s">
        <v>163302</v>
      </c>
      <c r="D2654" s="21" t="s">
        <v>345</v>
      </c>
      <c r="E2654" s="23"/>
    </row>
    <row r="2655" spans="1:5" ht="20" customHeight="1">
      <c r="A2655" s="19" t="s">
        <v>4757</v>
      </c>
      <c r="B2655" s="20" t="s">
        <v>4758</v>
      </c>
      <c r="C2655" s="21" t="s">
        <v>162833</v>
      </c>
      <c r="D2655" s="21" t="s">
        <v>345</v>
      </c>
      <c r="E2655" s="23"/>
    </row>
    <row r="2656" spans="1:5" ht="20" customHeight="1">
      <c r="A2656" s="19" t="s">
        <v>4759</v>
      </c>
      <c r="B2656" s="20" t="s">
        <v>4760</v>
      </c>
      <c r="C2656" s="21" t="s">
        <v>163303</v>
      </c>
      <c r="D2656" s="21" t="s">
        <v>345</v>
      </c>
      <c r="E2656" s="23"/>
    </row>
    <row r="2657" spans="1:5" ht="20" customHeight="1">
      <c r="A2657" s="19" t="s">
        <v>4761</v>
      </c>
      <c r="B2657" s="20" t="s">
        <v>4762</v>
      </c>
      <c r="C2657" s="21" t="s">
        <v>163065</v>
      </c>
      <c r="D2657" s="21" t="s">
        <v>296</v>
      </c>
      <c r="E2657" s="23"/>
    </row>
    <row r="2658" spans="1:5" ht="20" customHeight="1">
      <c r="A2658" s="19" t="s">
        <v>4763</v>
      </c>
      <c r="B2658" s="20" t="s">
        <v>4764</v>
      </c>
      <c r="C2658" s="21" t="s">
        <v>163254</v>
      </c>
      <c r="D2658" s="21" t="s">
        <v>345</v>
      </c>
      <c r="E2658" s="23"/>
    </row>
    <row r="2659" spans="1:5" ht="20" customHeight="1">
      <c r="A2659" s="19" t="s">
        <v>4765</v>
      </c>
      <c r="B2659" s="20" t="s">
        <v>4766</v>
      </c>
      <c r="C2659" s="21" t="s">
        <v>101522</v>
      </c>
      <c r="D2659" s="21" t="s">
        <v>296</v>
      </c>
      <c r="E2659" s="23"/>
    </row>
    <row r="2660" spans="1:5" ht="20" customHeight="1">
      <c r="A2660" s="19" t="s">
        <v>4767</v>
      </c>
      <c r="B2660" s="20" t="s">
        <v>4768</v>
      </c>
      <c r="C2660" s="21" t="s">
        <v>163218</v>
      </c>
      <c r="D2660" s="21" t="s">
        <v>345</v>
      </c>
      <c r="E2660" s="23"/>
    </row>
    <row r="2661" spans="1:5" ht="20" customHeight="1">
      <c r="A2661" s="19" t="s">
        <v>4769</v>
      </c>
      <c r="B2661" s="20" t="s">
        <v>4770</v>
      </c>
      <c r="C2661" s="21" t="s">
        <v>278</v>
      </c>
      <c r="D2661" s="21" t="s">
        <v>345</v>
      </c>
      <c r="E2661" s="23"/>
    </row>
    <row r="2662" spans="1:5" ht="20" customHeight="1">
      <c r="A2662" s="19" t="s">
        <v>4771</v>
      </c>
      <c r="B2662" s="20" t="s">
        <v>4772</v>
      </c>
      <c r="C2662" s="21" t="s">
        <v>163252</v>
      </c>
      <c r="D2662" s="21" t="s">
        <v>345</v>
      </c>
      <c r="E2662" s="23"/>
    </row>
    <row r="2663" spans="1:5" ht="20" customHeight="1">
      <c r="A2663" s="19" t="s">
        <v>4773</v>
      </c>
      <c r="B2663" s="20" t="s">
        <v>4774</v>
      </c>
      <c r="C2663" s="21" t="s">
        <v>163304</v>
      </c>
      <c r="D2663" s="21" t="s">
        <v>345</v>
      </c>
      <c r="E2663" s="23"/>
    </row>
    <row r="2664" spans="1:5" ht="20" customHeight="1">
      <c r="A2664" s="19" t="s">
        <v>4775</v>
      </c>
      <c r="B2664" s="20" t="s">
        <v>4776</v>
      </c>
      <c r="C2664" s="21" t="s">
        <v>163158</v>
      </c>
      <c r="D2664" s="21" t="s">
        <v>296</v>
      </c>
      <c r="E2664" s="23"/>
    </row>
    <row r="2665" spans="1:5" ht="20" customHeight="1">
      <c r="A2665" s="19" t="s">
        <v>4777</v>
      </c>
      <c r="B2665" s="20" t="s">
        <v>4778</v>
      </c>
      <c r="C2665" s="21" t="s">
        <v>163015</v>
      </c>
      <c r="D2665" s="21" t="s">
        <v>345</v>
      </c>
      <c r="E2665" s="23"/>
    </row>
    <row r="2666" spans="1:5" ht="20" customHeight="1">
      <c r="A2666" s="19" t="s">
        <v>4779</v>
      </c>
      <c r="B2666" s="20" t="s">
        <v>4778</v>
      </c>
      <c r="C2666" s="21" t="s">
        <v>163015</v>
      </c>
      <c r="D2666" s="21" t="s">
        <v>345</v>
      </c>
      <c r="E2666" s="23"/>
    </row>
    <row r="2667" spans="1:5" ht="20" customHeight="1">
      <c r="A2667" s="19" t="s">
        <v>4780</v>
      </c>
      <c r="B2667" s="20" t="s">
        <v>4781</v>
      </c>
      <c r="C2667" s="21" t="s">
        <v>162894</v>
      </c>
      <c r="D2667" s="21" t="s">
        <v>296</v>
      </c>
      <c r="E2667" s="23"/>
    </row>
    <row r="2668" spans="1:5" ht="20" customHeight="1">
      <c r="A2668" s="19" t="s">
        <v>4782</v>
      </c>
      <c r="B2668" s="20" t="s">
        <v>4781</v>
      </c>
      <c r="C2668" s="21" t="s">
        <v>162894</v>
      </c>
      <c r="D2668" s="21" t="s">
        <v>296</v>
      </c>
      <c r="E2668" s="23"/>
    </row>
    <row r="2669" spans="1:5" ht="20" customHeight="1">
      <c r="A2669" s="19" t="s">
        <v>4783</v>
      </c>
      <c r="B2669" s="20" t="s">
        <v>4781</v>
      </c>
      <c r="C2669" s="21" t="s">
        <v>162894</v>
      </c>
      <c r="D2669" s="21" t="s">
        <v>296</v>
      </c>
      <c r="E2669" s="23"/>
    </row>
    <row r="2670" spans="1:5" ht="20" customHeight="1">
      <c r="A2670" s="19" t="s">
        <v>4784</v>
      </c>
      <c r="B2670" s="20" t="s">
        <v>4785</v>
      </c>
      <c r="C2670" s="21" t="s">
        <v>162825</v>
      </c>
      <c r="D2670" s="21" t="s">
        <v>345</v>
      </c>
      <c r="E2670" s="23"/>
    </row>
    <row r="2671" spans="1:5" ht="20" customHeight="1">
      <c r="A2671" s="19" t="s">
        <v>4786</v>
      </c>
      <c r="B2671" s="20" t="s">
        <v>4787</v>
      </c>
      <c r="C2671" s="21" t="s">
        <v>162777</v>
      </c>
      <c r="D2671" s="21" t="s">
        <v>345</v>
      </c>
      <c r="E2671" s="23"/>
    </row>
    <row r="2672" spans="1:5" ht="20" customHeight="1">
      <c r="A2672" s="19" t="s">
        <v>4788</v>
      </c>
      <c r="B2672" s="20" t="s">
        <v>4789</v>
      </c>
      <c r="C2672" s="21" t="s">
        <v>163305</v>
      </c>
      <c r="D2672" s="21" t="s">
        <v>345</v>
      </c>
      <c r="E2672" s="23"/>
    </row>
    <row r="2673" spans="1:5" ht="20" customHeight="1">
      <c r="A2673" s="19" t="s">
        <v>4790</v>
      </c>
      <c r="B2673" s="20" t="s">
        <v>4791</v>
      </c>
      <c r="C2673" s="21" t="s">
        <v>163306</v>
      </c>
      <c r="D2673" s="21" t="s">
        <v>345</v>
      </c>
      <c r="E2673" s="23"/>
    </row>
    <row r="2674" spans="1:5" ht="20" customHeight="1">
      <c r="A2674" s="19" t="s">
        <v>4792</v>
      </c>
      <c r="B2674" s="20" t="s">
        <v>4793</v>
      </c>
      <c r="C2674" s="21" t="s">
        <v>162743</v>
      </c>
      <c r="D2674" s="21" t="s">
        <v>296</v>
      </c>
      <c r="E2674" s="23"/>
    </row>
    <row r="2675" spans="1:5" ht="20" customHeight="1">
      <c r="A2675" s="19" t="s">
        <v>4794</v>
      </c>
      <c r="B2675" s="20" t="s">
        <v>4795</v>
      </c>
      <c r="C2675" s="21" t="s">
        <v>163300</v>
      </c>
      <c r="D2675" s="21" t="s">
        <v>345</v>
      </c>
      <c r="E2675" s="23"/>
    </row>
    <row r="2676" spans="1:5" ht="20" customHeight="1">
      <c r="A2676" s="19" t="s">
        <v>4796</v>
      </c>
      <c r="B2676" s="20" t="s">
        <v>4797</v>
      </c>
      <c r="C2676" s="21" t="s">
        <v>162792</v>
      </c>
      <c r="D2676" s="21" t="s">
        <v>345</v>
      </c>
      <c r="E2676" s="23"/>
    </row>
    <row r="2677" spans="1:5" ht="20" customHeight="1">
      <c r="A2677" s="19" t="s">
        <v>4798</v>
      </c>
      <c r="B2677" s="20" t="s">
        <v>4797</v>
      </c>
      <c r="C2677" s="21" t="s">
        <v>162792</v>
      </c>
      <c r="D2677" s="21" t="s">
        <v>345</v>
      </c>
      <c r="E2677" s="23"/>
    </row>
    <row r="2678" spans="1:5" ht="20" customHeight="1">
      <c r="A2678" s="19" t="s">
        <v>4799</v>
      </c>
      <c r="B2678" s="20" t="s">
        <v>4797</v>
      </c>
      <c r="C2678" s="21" t="s">
        <v>162792</v>
      </c>
      <c r="D2678" s="21" t="s">
        <v>345</v>
      </c>
      <c r="E2678" s="23"/>
    </row>
    <row r="2679" spans="1:5" ht="20" customHeight="1">
      <c r="A2679" s="19" t="s">
        <v>4800</v>
      </c>
      <c r="B2679" s="20" t="s">
        <v>4801</v>
      </c>
      <c r="C2679" s="21" t="s">
        <v>163307</v>
      </c>
      <c r="D2679" s="21" t="s">
        <v>139</v>
      </c>
      <c r="E2679" s="23"/>
    </row>
    <row r="2680" spans="1:5" ht="20" customHeight="1">
      <c r="A2680" s="19" t="s">
        <v>4802</v>
      </c>
      <c r="B2680" s="20" t="s">
        <v>4803</v>
      </c>
      <c r="C2680" s="21" t="s">
        <v>14590</v>
      </c>
      <c r="D2680" s="21" t="s">
        <v>345</v>
      </c>
      <c r="E2680" s="23"/>
    </row>
    <row r="2681" spans="1:5" ht="20" customHeight="1">
      <c r="A2681" s="19" t="s">
        <v>4804</v>
      </c>
      <c r="B2681" s="20" t="s">
        <v>4805</v>
      </c>
      <c r="C2681" s="21" t="s">
        <v>163308</v>
      </c>
      <c r="D2681" s="21" t="s">
        <v>345</v>
      </c>
      <c r="E2681" s="23"/>
    </row>
    <row r="2682" spans="1:5" ht="20" customHeight="1">
      <c r="A2682" s="19" t="s">
        <v>4806</v>
      </c>
      <c r="B2682" s="20" t="s">
        <v>4807</v>
      </c>
      <c r="C2682" s="21" t="s">
        <v>162975</v>
      </c>
      <c r="D2682" s="21" t="s">
        <v>345</v>
      </c>
      <c r="E2682" s="23"/>
    </row>
    <row r="2683" spans="1:5" ht="20" customHeight="1">
      <c r="A2683" s="19" t="s">
        <v>4808</v>
      </c>
      <c r="B2683" s="20" t="s">
        <v>4809</v>
      </c>
      <c r="C2683" s="21" t="s">
        <v>14580</v>
      </c>
      <c r="D2683" s="21" t="s">
        <v>345</v>
      </c>
      <c r="E2683" s="23"/>
    </row>
    <row r="2684" spans="1:5" ht="20" customHeight="1">
      <c r="A2684" s="19" t="s">
        <v>4810</v>
      </c>
      <c r="B2684" s="20" t="s">
        <v>4811</v>
      </c>
      <c r="C2684" s="21" t="s">
        <v>14578</v>
      </c>
      <c r="D2684" s="21" t="s">
        <v>345</v>
      </c>
      <c r="E2684" s="23"/>
    </row>
    <row r="2685" spans="1:5" ht="20" customHeight="1">
      <c r="A2685" s="19" t="s">
        <v>4812</v>
      </c>
      <c r="B2685" s="20" t="s">
        <v>4811</v>
      </c>
      <c r="C2685" s="21" t="s">
        <v>14578</v>
      </c>
      <c r="D2685" s="21" t="s">
        <v>345</v>
      </c>
      <c r="E2685" s="23"/>
    </row>
    <row r="2686" spans="1:5" ht="20" customHeight="1">
      <c r="A2686" s="19" t="s">
        <v>4813</v>
      </c>
      <c r="B2686" s="20" t="s">
        <v>4814</v>
      </c>
      <c r="C2686" s="21" t="s">
        <v>163194</v>
      </c>
      <c r="D2686" s="21" t="s">
        <v>345</v>
      </c>
      <c r="E2686" s="23"/>
    </row>
    <row r="2687" spans="1:5" ht="20" customHeight="1">
      <c r="A2687" s="19" t="s">
        <v>4815</v>
      </c>
      <c r="B2687" s="20" t="s">
        <v>4816</v>
      </c>
      <c r="C2687" s="21" t="s">
        <v>101554</v>
      </c>
      <c r="D2687" s="21" t="s">
        <v>345</v>
      </c>
      <c r="E2687" s="23"/>
    </row>
    <row r="2688" spans="1:5" ht="20" customHeight="1">
      <c r="A2688" s="19" t="s">
        <v>4817</v>
      </c>
      <c r="B2688" s="20" t="s">
        <v>4816</v>
      </c>
      <c r="C2688" s="21" t="s">
        <v>101554</v>
      </c>
      <c r="D2688" s="21" t="s">
        <v>345</v>
      </c>
      <c r="E2688" s="23"/>
    </row>
    <row r="2689" spans="1:5" ht="20" customHeight="1">
      <c r="A2689" s="19" t="s">
        <v>4818</v>
      </c>
      <c r="B2689" s="20" t="s">
        <v>4819</v>
      </c>
      <c r="C2689" s="21" t="s">
        <v>163309</v>
      </c>
      <c r="D2689" s="21" t="s">
        <v>345</v>
      </c>
      <c r="E2689" s="23"/>
    </row>
    <row r="2690" spans="1:5" ht="20" customHeight="1">
      <c r="A2690" s="19" t="s">
        <v>4820</v>
      </c>
      <c r="B2690" s="20" t="s">
        <v>4821</v>
      </c>
      <c r="C2690" s="21" t="s">
        <v>162942</v>
      </c>
      <c r="D2690" s="21" t="s">
        <v>345</v>
      </c>
      <c r="E2690" s="23"/>
    </row>
    <row r="2691" spans="1:5" ht="20" customHeight="1">
      <c r="A2691" s="19" t="s">
        <v>4822</v>
      </c>
      <c r="B2691" s="20" t="s">
        <v>4823</v>
      </c>
      <c r="C2691" s="21" t="s">
        <v>162976</v>
      </c>
      <c r="D2691" s="21" t="s">
        <v>345</v>
      </c>
      <c r="E2691" s="23"/>
    </row>
    <row r="2692" spans="1:5" ht="20" customHeight="1">
      <c r="A2692" s="19" t="s">
        <v>4824</v>
      </c>
      <c r="B2692" s="20" t="s">
        <v>4825</v>
      </c>
      <c r="C2692" s="21" t="s">
        <v>162868</v>
      </c>
      <c r="D2692" s="21" t="s">
        <v>296</v>
      </c>
      <c r="E2692" s="23"/>
    </row>
    <row r="2693" spans="1:5" ht="20" customHeight="1">
      <c r="A2693" s="19" t="s">
        <v>4826</v>
      </c>
      <c r="B2693" s="20" t="s">
        <v>4827</v>
      </c>
      <c r="C2693" s="21" t="s">
        <v>163310</v>
      </c>
      <c r="D2693" s="21" t="s">
        <v>345</v>
      </c>
      <c r="E2693" s="23"/>
    </row>
    <row r="2694" spans="1:5" ht="20" customHeight="1">
      <c r="A2694" s="19" t="s">
        <v>4828</v>
      </c>
      <c r="B2694" s="20" t="s">
        <v>4827</v>
      </c>
      <c r="C2694" s="21" t="s">
        <v>163310</v>
      </c>
      <c r="D2694" s="21" t="s">
        <v>345</v>
      </c>
      <c r="E2694" s="23"/>
    </row>
    <row r="2695" spans="1:5" ht="20" customHeight="1">
      <c r="A2695" s="19" t="s">
        <v>4829</v>
      </c>
      <c r="B2695" s="20" t="s">
        <v>4830</v>
      </c>
      <c r="C2695" s="21" t="s">
        <v>163138</v>
      </c>
      <c r="D2695" s="21" t="s">
        <v>296</v>
      </c>
      <c r="E2695" s="23"/>
    </row>
    <row r="2696" spans="1:5" ht="20" customHeight="1">
      <c r="A2696" s="19" t="s">
        <v>4831</v>
      </c>
      <c r="B2696" s="20" t="s">
        <v>4832</v>
      </c>
      <c r="C2696" s="21" t="s">
        <v>163194</v>
      </c>
      <c r="D2696" s="21" t="s">
        <v>345</v>
      </c>
      <c r="E2696" s="23"/>
    </row>
    <row r="2697" spans="1:5" ht="20" customHeight="1">
      <c r="A2697" s="19" t="s">
        <v>4833</v>
      </c>
      <c r="B2697" s="20" t="s">
        <v>4832</v>
      </c>
      <c r="C2697" s="21" t="s">
        <v>163194</v>
      </c>
      <c r="D2697" s="21" t="s">
        <v>345</v>
      </c>
      <c r="E2697" s="23"/>
    </row>
    <row r="2698" spans="1:5" ht="20" customHeight="1">
      <c r="A2698" s="19" t="s">
        <v>4834</v>
      </c>
      <c r="B2698" s="20" t="s">
        <v>4835</v>
      </c>
      <c r="C2698" s="21" t="s">
        <v>14610</v>
      </c>
      <c r="D2698" s="21" t="s">
        <v>345</v>
      </c>
      <c r="E2698" s="23"/>
    </row>
    <row r="2699" spans="1:5" ht="20" customHeight="1">
      <c r="A2699" s="19" t="s">
        <v>4836</v>
      </c>
      <c r="B2699" s="20" t="s">
        <v>4837</v>
      </c>
      <c r="C2699" s="21" t="s">
        <v>162880</v>
      </c>
      <c r="D2699" s="21" t="s">
        <v>296</v>
      </c>
      <c r="E2699" s="23"/>
    </row>
    <row r="2700" spans="1:5" ht="20" customHeight="1">
      <c r="A2700" s="19" t="s">
        <v>4838</v>
      </c>
      <c r="B2700" s="20" t="s">
        <v>4839</v>
      </c>
      <c r="C2700" s="21" t="s">
        <v>163234</v>
      </c>
      <c r="D2700" s="21" t="s">
        <v>296</v>
      </c>
      <c r="E2700" s="23"/>
    </row>
    <row r="2701" spans="1:5" ht="20" customHeight="1">
      <c r="A2701" s="19" t="s">
        <v>4840</v>
      </c>
      <c r="B2701" s="20" t="s">
        <v>4841</v>
      </c>
      <c r="C2701" s="21" t="s">
        <v>163140</v>
      </c>
      <c r="D2701" s="21" t="s">
        <v>345</v>
      </c>
      <c r="E2701" s="23"/>
    </row>
    <row r="2702" spans="1:5" ht="20" customHeight="1">
      <c r="A2702" s="19" t="s">
        <v>4842</v>
      </c>
      <c r="B2702" s="20" t="s">
        <v>4843</v>
      </c>
      <c r="C2702" s="21" t="s">
        <v>163113</v>
      </c>
      <c r="D2702" s="21" t="s">
        <v>345</v>
      </c>
      <c r="E2702" s="23"/>
    </row>
    <row r="2703" spans="1:5" ht="20" customHeight="1">
      <c r="A2703" s="19" t="s">
        <v>4844</v>
      </c>
      <c r="B2703" s="24">
        <v>100</v>
      </c>
      <c r="C2703" s="21" t="s">
        <v>162863</v>
      </c>
      <c r="D2703" s="21" t="s">
        <v>345</v>
      </c>
      <c r="E2703" s="23"/>
    </row>
    <row r="2704" spans="1:5" ht="20" customHeight="1">
      <c r="A2704" s="19" t="s">
        <v>4845</v>
      </c>
      <c r="B2704" s="20" t="s">
        <v>4846</v>
      </c>
      <c r="C2704" s="21" t="s">
        <v>162944</v>
      </c>
      <c r="D2704" s="21" t="s">
        <v>345</v>
      </c>
      <c r="E2704" s="23"/>
    </row>
    <row r="2705" spans="1:5" ht="20" customHeight="1">
      <c r="A2705" s="19" t="s">
        <v>4847</v>
      </c>
      <c r="B2705" s="20" t="s">
        <v>4846</v>
      </c>
      <c r="C2705" s="21" t="s">
        <v>162944</v>
      </c>
      <c r="D2705" s="21" t="s">
        <v>345</v>
      </c>
      <c r="E2705" s="23"/>
    </row>
    <row r="2706" spans="1:5" ht="20" customHeight="1">
      <c r="A2706" s="19" t="s">
        <v>4848</v>
      </c>
      <c r="B2706" s="20" t="s">
        <v>4849</v>
      </c>
      <c r="C2706" s="21" t="s">
        <v>163264</v>
      </c>
      <c r="D2706" s="21" t="s">
        <v>296</v>
      </c>
      <c r="E2706" s="23"/>
    </row>
    <row r="2707" spans="1:5" ht="20" customHeight="1">
      <c r="A2707" s="19" t="s">
        <v>4850</v>
      </c>
      <c r="B2707" s="20" t="s">
        <v>4851</v>
      </c>
      <c r="C2707" s="21" t="s">
        <v>163301</v>
      </c>
      <c r="D2707" s="21" t="s">
        <v>296</v>
      </c>
      <c r="E2707" s="23"/>
    </row>
    <row r="2708" spans="1:5" ht="20" customHeight="1">
      <c r="A2708" s="19" t="s">
        <v>4852</v>
      </c>
      <c r="B2708" s="20" t="s">
        <v>4851</v>
      </c>
      <c r="C2708" s="21" t="s">
        <v>163301</v>
      </c>
      <c r="D2708" s="21" t="s">
        <v>296</v>
      </c>
      <c r="E2708" s="23"/>
    </row>
    <row r="2709" spans="1:5" ht="20" customHeight="1">
      <c r="A2709" s="19" t="s">
        <v>4853</v>
      </c>
      <c r="B2709" s="20" t="s">
        <v>4854</v>
      </c>
      <c r="C2709" s="21" t="s">
        <v>162984</v>
      </c>
      <c r="D2709" s="21" t="s">
        <v>345</v>
      </c>
      <c r="E2709" s="23"/>
    </row>
    <row r="2710" spans="1:5" ht="20" customHeight="1">
      <c r="A2710" s="19" t="s">
        <v>4855</v>
      </c>
      <c r="B2710" s="20" t="s">
        <v>4856</v>
      </c>
      <c r="C2710" s="21" t="s">
        <v>163311</v>
      </c>
      <c r="D2710" s="21" t="s">
        <v>345</v>
      </c>
      <c r="E2710" s="23"/>
    </row>
    <row r="2711" spans="1:5" ht="20" customHeight="1">
      <c r="A2711" s="19" t="s">
        <v>4857</v>
      </c>
      <c r="B2711" s="20" t="s">
        <v>4858</v>
      </c>
      <c r="C2711" s="21" t="s">
        <v>162891</v>
      </c>
      <c r="D2711" s="21" t="s">
        <v>345</v>
      </c>
      <c r="E2711" s="23"/>
    </row>
    <row r="2712" spans="1:5" ht="20" customHeight="1">
      <c r="A2712" s="19" t="s">
        <v>4859</v>
      </c>
      <c r="B2712" s="20" t="s">
        <v>4860</v>
      </c>
      <c r="C2712" s="21" t="s">
        <v>163228</v>
      </c>
      <c r="D2712" s="21" t="s">
        <v>345</v>
      </c>
      <c r="E2712" s="23"/>
    </row>
    <row r="2713" spans="1:5" ht="20" customHeight="1">
      <c r="A2713" s="19" t="s">
        <v>4861</v>
      </c>
      <c r="B2713" s="20" t="s">
        <v>4862</v>
      </c>
      <c r="C2713" s="21" t="s">
        <v>162899</v>
      </c>
      <c r="D2713" s="21" t="s">
        <v>345</v>
      </c>
      <c r="E2713" s="23"/>
    </row>
    <row r="2714" spans="1:5" ht="20" customHeight="1">
      <c r="A2714" s="19" t="s">
        <v>4863</v>
      </c>
      <c r="B2714" s="20" t="s">
        <v>4862</v>
      </c>
      <c r="C2714" s="21" t="s">
        <v>162899</v>
      </c>
      <c r="D2714" s="21" t="s">
        <v>345</v>
      </c>
      <c r="E2714" s="23"/>
    </row>
    <row r="2715" spans="1:5" ht="20" customHeight="1">
      <c r="A2715" s="19" t="s">
        <v>4864</v>
      </c>
      <c r="B2715" s="20" t="s">
        <v>4862</v>
      </c>
      <c r="C2715" s="21" t="s">
        <v>162899</v>
      </c>
      <c r="D2715" s="21" t="s">
        <v>345</v>
      </c>
      <c r="E2715" s="23"/>
    </row>
    <row r="2716" spans="1:5" ht="20" customHeight="1">
      <c r="A2716" s="19" t="s">
        <v>4865</v>
      </c>
      <c r="B2716" s="20" t="s">
        <v>4866</v>
      </c>
      <c r="C2716" s="21" t="s">
        <v>163139</v>
      </c>
      <c r="D2716" s="21" t="s">
        <v>139</v>
      </c>
      <c r="E2716" s="23"/>
    </row>
    <row r="2717" spans="1:5" ht="20" customHeight="1">
      <c r="A2717" s="19" t="s">
        <v>4867</v>
      </c>
      <c r="B2717" s="20" t="s">
        <v>4868</v>
      </c>
      <c r="C2717" s="21" t="s">
        <v>163312</v>
      </c>
      <c r="D2717" s="21" t="s">
        <v>345</v>
      </c>
      <c r="E2717" s="23"/>
    </row>
    <row r="2718" spans="1:5" ht="20" customHeight="1">
      <c r="A2718" s="19" t="s">
        <v>4869</v>
      </c>
      <c r="B2718" s="20" t="s">
        <v>4870</v>
      </c>
      <c r="C2718" s="21" t="s">
        <v>14614</v>
      </c>
      <c r="D2718" s="21" t="s">
        <v>345</v>
      </c>
      <c r="E2718" s="23"/>
    </row>
    <row r="2719" spans="1:5" ht="20" customHeight="1">
      <c r="A2719" s="19" t="s">
        <v>4871</v>
      </c>
      <c r="B2719" s="20" t="s">
        <v>4872</v>
      </c>
      <c r="C2719" s="22">
        <v>43</v>
      </c>
      <c r="D2719" s="21" t="s">
        <v>345</v>
      </c>
      <c r="E2719" s="23"/>
    </row>
    <row r="2720" spans="1:5" ht="20" customHeight="1">
      <c r="A2720" s="19" t="s">
        <v>4873</v>
      </c>
      <c r="B2720" s="20" t="s">
        <v>4874</v>
      </c>
      <c r="C2720" s="21" t="s">
        <v>162782</v>
      </c>
      <c r="D2720" s="21" t="s">
        <v>345</v>
      </c>
      <c r="E2720" s="23"/>
    </row>
    <row r="2721" spans="1:5" ht="20" customHeight="1">
      <c r="A2721" s="19" t="s">
        <v>4875</v>
      </c>
      <c r="B2721" s="20" t="s">
        <v>4876</v>
      </c>
      <c r="C2721" s="21" t="s">
        <v>163007</v>
      </c>
      <c r="D2721" s="21" t="s">
        <v>345</v>
      </c>
      <c r="E2721" s="23"/>
    </row>
    <row r="2722" spans="1:5" ht="20" customHeight="1">
      <c r="A2722" s="19" t="s">
        <v>4877</v>
      </c>
      <c r="B2722" s="20" t="s">
        <v>4876</v>
      </c>
      <c r="C2722" s="21" t="s">
        <v>163007</v>
      </c>
      <c r="D2722" s="21" t="s">
        <v>345</v>
      </c>
      <c r="E2722" s="23"/>
    </row>
    <row r="2723" spans="1:5" ht="20" customHeight="1">
      <c r="A2723" s="19" t="s">
        <v>4878</v>
      </c>
      <c r="B2723" s="20" t="s">
        <v>4879</v>
      </c>
      <c r="C2723" s="21" t="s">
        <v>162895</v>
      </c>
      <c r="D2723" s="21" t="s">
        <v>296</v>
      </c>
      <c r="E2723" s="23"/>
    </row>
    <row r="2724" spans="1:5" ht="20" customHeight="1">
      <c r="A2724" s="19" t="s">
        <v>4880</v>
      </c>
      <c r="B2724" s="20" t="s">
        <v>4881</v>
      </c>
      <c r="C2724" s="21" t="s">
        <v>163149</v>
      </c>
      <c r="D2724" s="21" t="s">
        <v>345</v>
      </c>
      <c r="E2724" s="23"/>
    </row>
    <row r="2725" spans="1:5" ht="20" customHeight="1">
      <c r="A2725" s="19" t="s">
        <v>4882</v>
      </c>
      <c r="B2725" s="20" t="s">
        <v>4883</v>
      </c>
      <c r="C2725" s="21" t="s">
        <v>163313</v>
      </c>
      <c r="D2725" s="21" t="s">
        <v>345</v>
      </c>
      <c r="E2725" s="23"/>
    </row>
    <row r="2726" spans="1:5" ht="20" customHeight="1">
      <c r="A2726" s="19" t="s">
        <v>4884</v>
      </c>
      <c r="B2726" s="20" t="s">
        <v>4885</v>
      </c>
      <c r="C2726" s="21" t="s">
        <v>163314</v>
      </c>
      <c r="D2726" s="21" t="s">
        <v>345</v>
      </c>
      <c r="E2726" s="23"/>
    </row>
    <row r="2727" spans="1:5" ht="20" customHeight="1">
      <c r="A2727" s="19" t="s">
        <v>4886</v>
      </c>
      <c r="B2727" s="20" t="s">
        <v>4887</v>
      </c>
      <c r="C2727" s="21" t="s">
        <v>163290</v>
      </c>
      <c r="D2727" s="21" t="s">
        <v>345</v>
      </c>
      <c r="E2727" s="23"/>
    </row>
    <row r="2728" spans="1:5" ht="20" customHeight="1">
      <c r="A2728" s="19" t="s">
        <v>4888</v>
      </c>
      <c r="B2728" s="20" t="s">
        <v>4889</v>
      </c>
      <c r="C2728" s="21" t="s">
        <v>163235</v>
      </c>
      <c r="D2728" s="21" t="s">
        <v>345</v>
      </c>
      <c r="E2728" s="23"/>
    </row>
    <row r="2729" spans="1:5" ht="20" customHeight="1">
      <c r="A2729" s="19" t="s">
        <v>4890</v>
      </c>
      <c r="B2729" s="20" t="s">
        <v>4889</v>
      </c>
      <c r="C2729" s="21" t="s">
        <v>163235</v>
      </c>
      <c r="D2729" s="21" t="s">
        <v>345</v>
      </c>
      <c r="E2729" s="23"/>
    </row>
    <row r="2730" spans="1:5" ht="20" customHeight="1">
      <c r="A2730" s="19" t="s">
        <v>4891</v>
      </c>
      <c r="B2730" s="20" t="s">
        <v>4889</v>
      </c>
      <c r="C2730" s="21" t="s">
        <v>163235</v>
      </c>
      <c r="D2730" s="21" t="s">
        <v>345</v>
      </c>
      <c r="E2730" s="23"/>
    </row>
    <row r="2731" spans="1:5" ht="20" customHeight="1">
      <c r="A2731" s="19" t="s">
        <v>4892</v>
      </c>
      <c r="B2731" s="20" t="s">
        <v>4889</v>
      </c>
      <c r="C2731" s="21" t="s">
        <v>163235</v>
      </c>
      <c r="D2731" s="21" t="s">
        <v>345</v>
      </c>
      <c r="E2731" s="23"/>
    </row>
    <row r="2732" spans="1:5" ht="20" customHeight="1">
      <c r="A2732" s="19" t="s">
        <v>4893</v>
      </c>
      <c r="B2732" s="20" t="s">
        <v>4894</v>
      </c>
      <c r="C2732" s="21" t="s">
        <v>14583</v>
      </c>
      <c r="D2732" s="21" t="s">
        <v>345</v>
      </c>
      <c r="E2732" s="23"/>
    </row>
    <row r="2733" spans="1:5" ht="20" customHeight="1">
      <c r="A2733" s="19" t="s">
        <v>4895</v>
      </c>
      <c r="B2733" s="20" t="s">
        <v>4894</v>
      </c>
      <c r="C2733" s="21" t="s">
        <v>14583</v>
      </c>
      <c r="D2733" s="21" t="s">
        <v>345</v>
      </c>
      <c r="E2733" s="23"/>
    </row>
    <row r="2734" spans="1:5" ht="20" customHeight="1">
      <c r="A2734" s="19" t="s">
        <v>4896</v>
      </c>
      <c r="B2734" s="20" t="s">
        <v>4897</v>
      </c>
      <c r="C2734" s="21" t="s">
        <v>163235</v>
      </c>
      <c r="D2734" s="21" t="s">
        <v>296</v>
      </c>
      <c r="E2734" s="23"/>
    </row>
    <row r="2735" spans="1:5" ht="20" customHeight="1">
      <c r="A2735" s="19" t="s">
        <v>4898</v>
      </c>
      <c r="B2735" s="20" t="s">
        <v>4897</v>
      </c>
      <c r="C2735" s="21" t="s">
        <v>163235</v>
      </c>
      <c r="D2735" s="21" t="s">
        <v>296</v>
      </c>
      <c r="E2735" s="23"/>
    </row>
    <row r="2736" spans="1:5" ht="20" customHeight="1">
      <c r="A2736" s="19" t="s">
        <v>4899</v>
      </c>
      <c r="B2736" s="20" t="s">
        <v>4900</v>
      </c>
      <c r="C2736" s="22">
        <v>99</v>
      </c>
      <c r="D2736" s="21" t="s">
        <v>296</v>
      </c>
      <c r="E2736" s="23"/>
    </row>
    <row r="2737" spans="1:5" ht="20" customHeight="1">
      <c r="A2737" s="19" t="s">
        <v>4901</v>
      </c>
      <c r="B2737" s="20" t="s">
        <v>4902</v>
      </c>
      <c r="C2737" s="21" t="s">
        <v>162840</v>
      </c>
      <c r="D2737" s="21" t="s">
        <v>345</v>
      </c>
      <c r="E2737" s="23"/>
    </row>
    <row r="2738" spans="1:5" ht="20" customHeight="1">
      <c r="A2738" s="19" t="s">
        <v>4903</v>
      </c>
      <c r="B2738" s="20" t="s">
        <v>4904</v>
      </c>
      <c r="C2738" s="21" t="s">
        <v>162986</v>
      </c>
      <c r="D2738" s="21" t="s">
        <v>345</v>
      </c>
      <c r="E2738" s="23"/>
    </row>
    <row r="2739" spans="1:5" ht="20" customHeight="1">
      <c r="A2739" s="19" t="s">
        <v>4905</v>
      </c>
      <c r="B2739" s="20" t="s">
        <v>4906</v>
      </c>
      <c r="C2739" s="21" t="s">
        <v>162714</v>
      </c>
      <c r="D2739" s="21" t="s">
        <v>345</v>
      </c>
      <c r="E2739" s="23"/>
    </row>
    <row r="2740" spans="1:5" ht="20" customHeight="1">
      <c r="A2740" s="19" t="s">
        <v>4907</v>
      </c>
      <c r="B2740" s="20" t="s">
        <v>4908</v>
      </c>
      <c r="C2740" s="21" t="s">
        <v>162658</v>
      </c>
      <c r="D2740" s="21" t="s">
        <v>345</v>
      </c>
      <c r="E2740" s="23"/>
    </row>
    <row r="2741" spans="1:5" ht="20" customHeight="1">
      <c r="A2741" s="19" t="s">
        <v>4909</v>
      </c>
      <c r="B2741" s="20" t="s">
        <v>4910</v>
      </c>
      <c r="C2741" s="21" t="s">
        <v>162996</v>
      </c>
      <c r="D2741" s="21" t="s">
        <v>345</v>
      </c>
      <c r="E2741" s="23"/>
    </row>
    <row r="2742" spans="1:5" ht="20" customHeight="1">
      <c r="A2742" s="19" t="s">
        <v>4911</v>
      </c>
      <c r="B2742" s="20" t="s">
        <v>4912</v>
      </c>
      <c r="C2742" s="21" t="s">
        <v>14607</v>
      </c>
      <c r="D2742" s="21" t="s">
        <v>345</v>
      </c>
      <c r="E2742" s="23"/>
    </row>
    <row r="2743" spans="1:5" ht="20" customHeight="1">
      <c r="A2743" s="19" t="s">
        <v>4913</v>
      </c>
      <c r="B2743" s="20" t="s">
        <v>4912</v>
      </c>
      <c r="C2743" s="21" t="s">
        <v>14607</v>
      </c>
      <c r="D2743" s="21" t="s">
        <v>345</v>
      </c>
      <c r="E2743" s="23"/>
    </row>
    <row r="2744" spans="1:5" ht="20" customHeight="1">
      <c r="A2744" s="19" t="s">
        <v>4914</v>
      </c>
      <c r="B2744" s="20" t="s">
        <v>4915</v>
      </c>
      <c r="C2744" s="21" t="s">
        <v>163241</v>
      </c>
      <c r="D2744" s="21" t="s">
        <v>345</v>
      </c>
      <c r="E2744" s="23"/>
    </row>
    <row r="2745" spans="1:5" ht="20" customHeight="1">
      <c r="A2745" s="19" t="s">
        <v>4916</v>
      </c>
      <c r="B2745" s="20" t="s">
        <v>4917</v>
      </c>
      <c r="C2745" s="21" t="s">
        <v>162802</v>
      </c>
      <c r="D2745" s="21" t="s">
        <v>345</v>
      </c>
      <c r="E2745" s="23"/>
    </row>
    <row r="2746" spans="1:5" ht="20" customHeight="1">
      <c r="A2746" s="19" t="s">
        <v>4918</v>
      </c>
      <c r="B2746" s="20" t="s">
        <v>4919</v>
      </c>
      <c r="C2746" s="21" t="s">
        <v>162998</v>
      </c>
      <c r="D2746" s="21" t="s">
        <v>296</v>
      </c>
      <c r="E2746" s="23"/>
    </row>
    <row r="2747" spans="1:5" ht="20" customHeight="1">
      <c r="A2747" s="19" t="s">
        <v>4920</v>
      </c>
      <c r="B2747" s="20" t="s">
        <v>4919</v>
      </c>
      <c r="C2747" s="21" t="s">
        <v>162998</v>
      </c>
      <c r="D2747" s="21" t="s">
        <v>296</v>
      </c>
      <c r="E2747" s="23"/>
    </row>
    <row r="2748" spans="1:5" ht="20" customHeight="1">
      <c r="A2748" s="19" t="s">
        <v>4921</v>
      </c>
      <c r="B2748" s="20" t="s">
        <v>4922</v>
      </c>
      <c r="C2748" s="21" t="s">
        <v>162831</v>
      </c>
      <c r="D2748" s="21" t="s">
        <v>345</v>
      </c>
      <c r="E2748" s="23"/>
    </row>
    <row r="2749" spans="1:5" ht="20" customHeight="1">
      <c r="A2749" s="19" t="s">
        <v>4923</v>
      </c>
      <c r="B2749" s="20" t="s">
        <v>4924</v>
      </c>
      <c r="C2749" s="21" t="s">
        <v>162775</v>
      </c>
      <c r="D2749" s="21" t="s">
        <v>345</v>
      </c>
      <c r="E2749" s="23"/>
    </row>
    <row r="2750" spans="1:5" ht="20" customHeight="1">
      <c r="A2750" s="19" t="s">
        <v>4925</v>
      </c>
      <c r="B2750" s="20" t="s">
        <v>4926</v>
      </c>
      <c r="C2750" s="21" t="s">
        <v>163106</v>
      </c>
      <c r="D2750" s="21" t="s">
        <v>345</v>
      </c>
      <c r="E2750" s="23"/>
    </row>
    <row r="2751" spans="1:5" ht="20" customHeight="1">
      <c r="A2751" s="19" t="s">
        <v>4927</v>
      </c>
      <c r="B2751" s="20" t="s">
        <v>4928</v>
      </c>
      <c r="C2751" s="22">
        <v>64</v>
      </c>
      <c r="D2751" s="21" t="s">
        <v>345</v>
      </c>
      <c r="E2751" s="23"/>
    </row>
    <row r="2752" spans="1:5" ht="20" customHeight="1">
      <c r="A2752" s="19" t="s">
        <v>4929</v>
      </c>
      <c r="B2752" s="20" t="s">
        <v>4928</v>
      </c>
      <c r="C2752" s="22">
        <v>64</v>
      </c>
      <c r="D2752" s="21" t="s">
        <v>345</v>
      </c>
      <c r="E2752" s="23"/>
    </row>
    <row r="2753" spans="1:5" ht="20" customHeight="1">
      <c r="A2753" s="19" t="s">
        <v>4930</v>
      </c>
      <c r="B2753" s="20" t="s">
        <v>4928</v>
      </c>
      <c r="C2753" s="22">
        <v>64</v>
      </c>
      <c r="D2753" s="21" t="s">
        <v>345</v>
      </c>
      <c r="E2753" s="23"/>
    </row>
    <row r="2754" spans="1:5" ht="20" customHeight="1">
      <c r="A2754" s="19" t="s">
        <v>4931</v>
      </c>
      <c r="B2754" s="20" t="s">
        <v>4932</v>
      </c>
      <c r="C2754" s="21" t="s">
        <v>163012</v>
      </c>
      <c r="D2754" s="21" t="s">
        <v>139</v>
      </c>
      <c r="E2754" s="23"/>
    </row>
    <row r="2755" spans="1:5" ht="20" customHeight="1">
      <c r="A2755" s="19" t="s">
        <v>4933</v>
      </c>
      <c r="B2755" s="20" t="s">
        <v>4934</v>
      </c>
      <c r="C2755" s="21" t="s">
        <v>163069</v>
      </c>
      <c r="D2755" s="21" t="s">
        <v>296</v>
      </c>
      <c r="E2755" s="23"/>
    </row>
    <row r="2756" spans="1:5" ht="20" customHeight="1">
      <c r="A2756" s="19" t="s">
        <v>4935</v>
      </c>
      <c r="B2756" s="24">
        <v>100</v>
      </c>
      <c r="C2756" s="21" t="s">
        <v>163026</v>
      </c>
      <c r="D2756" s="21" t="s">
        <v>345</v>
      </c>
      <c r="E2756" s="23"/>
    </row>
    <row r="2757" spans="1:5" ht="20" customHeight="1">
      <c r="A2757" s="19" t="s">
        <v>4936</v>
      </c>
      <c r="B2757" s="20" t="s">
        <v>4937</v>
      </c>
      <c r="C2757" s="21" t="s">
        <v>162743</v>
      </c>
      <c r="D2757" s="21" t="s">
        <v>345</v>
      </c>
      <c r="E2757" s="23"/>
    </row>
    <row r="2758" spans="1:5" ht="20" customHeight="1">
      <c r="A2758" s="19" t="s">
        <v>4938</v>
      </c>
      <c r="B2758" s="20" t="s">
        <v>4939</v>
      </c>
      <c r="C2758" s="21" t="s">
        <v>163100</v>
      </c>
      <c r="D2758" s="21" t="s">
        <v>296</v>
      </c>
      <c r="E2758" s="23"/>
    </row>
    <row r="2759" spans="1:5" ht="20" customHeight="1">
      <c r="A2759" s="19" t="s">
        <v>4940</v>
      </c>
      <c r="B2759" s="20" t="s">
        <v>4939</v>
      </c>
      <c r="C2759" s="21" t="s">
        <v>163100</v>
      </c>
      <c r="D2759" s="21" t="s">
        <v>296</v>
      </c>
      <c r="E2759" s="23"/>
    </row>
    <row r="2760" spans="1:5" ht="20" customHeight="1">
      <c r="A2760" s="19" t="s">
        <v>4941</v>
      </c>
      <c r="B2760" s="20" t="s">
        <v>4942</v>
      </c>
      <c r="C2760" s="21" t="s">
        <v>14592</v>
      </c>
      <c r="D2760" s="21" t="s">
        <v>345</v>
      </c>
      <c r="E2760" s="23"/>
    </row>
    <row r="2761" spans="1:5" ht="20" customHeight="1">
      <c r="A2761" s="19" t="s">
        <v>4943</v>
      </c>
      <c r="B2761" s="20" t="s">
        <v>4944</v>
      </c>
      <c r="C2761" s="21" t="s">
        <v>162854</v>
      </c>
      <c r="D2761" s="21" t="s">
        <v>345</v>
      </c>
      <c r="E2761" s="23"/>
    </row>
    <row r="2762" spans="1:5" ht="20" customHeight="1">
      <c r="A2762" s="19" t="s">
        <v>4945</v>
      </c>
      <c r="B2762" s="20" t="s">
        <v>4946</v>
      </c>
      <c r="C2762" s="21" t="s">
        <v>163260</v>
      </c>
      <c r="D2762" s="21" t="s">
        <v>345</v>
      </c>
      <c r="E2762" s="23"/>
    </row>
    <row r="2763" spans="1:5" ht="20" customHeight="1">
      <c r="A2763" s="19" t="s">
        <v>4947</v>
      </c>
      <c r="B2763" s="20" t="s">
        <v>4946</v>
      </c>
      <c r="C2763" s="21" t="s">
        <v>163260</v>
      </c>
      <c r="D2763" s="21" t="s">
        <v>345</v>
      </c>
      <c r="E2763" s="23"/>
    </row>
    <row r="2764" spans="1:5" ht="20" customHeight="1">
      <c r="A2764" s="19" t="s">
        <v>4948</v>
      </c>
      <c r="B2764" s="20" t="s">
        <v>4949</v>
      </c>
      <c r="C2764" s="21" t="s">
        <v>163315</v>
      </c>
      <c r="D2764" s="21" t="s">
        <v>345</v>
      </c>
      <c r="E2764" s="23"/>
    </row>
    <row r="2765" spans="1:5" ht="20" customHeight="1">
      <c r="A2765" s="19" t="s">
        <v>4950</v>
      </c>
      <c r="B2765" s="20" t="s">
        <v>4951</v>
      </c>
      <c r="C2765" s="21" t="s">
        <v>162901</v>
      </c>
      <c r="D2765" s="21" t="s">
        <v>345</v>
      </c>
      <c r="E2765" s="23"/>
    </row>
    <row r="2766" spans="1:5" ht="20" customHeight="1">
      <c r="A2766" s="19" t="s">
        <v>4952</v>
      </c>
      <c r="B2766" s="20" t="s">
        <v>4953</v>
      </c>
      <c r="C2766" s="21" t="s">
        <v>162869</v>
      </c>
      <c r="D2766" s="21" t="s">
        <v>345</v>
      </c>
      <c r="E2766" s="23"/>
    </row>
    <row r="2767" spans="1:5" ht="20" customHeight="1">
      <c r="A2767" s="19" t="s">
        <v>4954</v>
      </c>
      <c r="B2767" s="20" t="s">
        <v>4955</v>
      </c>
      <c r="C2767" s="21" t="s">
        <v>163316</v>
      </c>
      <c r="D2767" s="21" t="s">
        <v>345</v>
      </c>
      <c r="E2767" s="23"/>
    </row>
    <row r="2768" spans="1:5" ht="20" customHeight="1">
      <c r="A2768" s="19" t="s">
        <v>4956</v>
      </c>
      <c r="B2768" s="20" t="s">
        <v>4957</v>
      </c>
      <c r="C2768" s="22">
        <v>10</v>
      </c>
      <c r="D2768" s="21" t="s">
        <v>345</v>
      </c>
      <c r="E2768" s="23"/>
    </row>
    <row r="2769" spans="1:5" ht="20" customHeight="1">
      <c r="A2769" s="19" t="s">
        <v>4958</v>
      </c>
      <c r="B2769" s="20" t="s">
        <v>4957</v>
      </c>
      <c r="C2769" s="22">
        <v>10</v>
      </c>
      <c r="D2769" s="21" t="s">
        <v>345</v>
      </c>
      <c r="E2769" s="23"/>
    </row>
    <row r="2770" spans="1:5" ht="20" customHeight="1">
      <c r="A2770" s="19" t="s">
        <v>4959</v>
      </c>
      <c r="B2770" s="20" t="s">
        <v>4960</v>
      </c>
      <c r="C2770" s="21" t="s">
        <v>163028</v>
      </c>
      <c r="D2770" s="21" t="s">
        <v>345</v>
      </c>
      <c r="E2770" s="23"/>
    </row>
    <row r="2771" spans="1:5" ht="20" customHeight="1">
      <c r="A2771" s="19" t="s">
        <v>4961</v>
      </c>
      <c r="B2771" s="20" t="s">
        <v>4960</v>
      </c>
      <c r="C2771" s="21" t="s">
        <v>163028</v>
      </c>
      <c r="D2771" s="21" t="s">
        <v>345</v>
      </c>
      <c r="E2771" s="23"/>
    </row>
    <row r="2772" spans="1:5" ht="20" customHeight="1">
      <c r="A2772" s="19" t="s">
        <v>4962</v>
      </c>
      <c r="B2772" s="20" t="s">
        <v>4963</v>
      </c>
      <c r="C2772" s="21" t="s">
        <v>163098</v>
      </c>
      <c r="D2772" s="21" t="s">
        <v>296</v>
      </c>
      <c r="E2772" s="23"/>
    </row>
    <row r="2773" spans="1:5" ht="20" customHeight="1">
      <c r="A2773" s="19" t="s">
        <v>4964</v>
      </c>
      <c r="B2773" s="20" t="s">
        <v>4963</v>
      </c>
      <c r="C2773" s="21" t="s">
        <v>163098</v>
      </c>
      <c r="D2773" s="21" t="s">
        <v>296</v>
      </c>
      <c r="E2773" s="23"/>
    </row>
    <row r="2774" spans="1:5" ht="20" customHeight="1">
      <c r="A2774" s="19" t="s">
        <v>4965</v>
      </c>
      <c r="B2774" s="20" t="s">
        <v>4966</v>
      </c>
      <c r="C2774" s="21" t="s">
        <v>163317</v>
      </c>
      <c r="D2774" s="21" t="s">
        <v>345</v>
      </c>
      <c r="E2774" s="23"/>
    </row>
    <row r="2775" spans="1:5" ht="20" customHeight="1">
      <c r="A2775" s="19" t="s">
        <v>4967</v>
      </c>
      <c r="B2775" s="20" t="s">
        <v>4968</v>
      </c>
      <c r="C2775" s="21" t="s">
        <v>163318</v>
      </c>
      <c r="D2775" s="21" t="s">
        <v>345</v>
      </c>
      <c r="E2775" s="23"/>
    </row>
    <row r="2776" spans="1:5" ht="20" customHeight="1">
      <c r="A2776" s="19" t="s">
        <v>4969</v>
      </c>
      <c r="B2776" s="20" t="s">
        <v>4970</v>
      </c>
      <c r="C2776" s="22">
        <v>4</v>
      </c>
      <c r="D2776" s="21" t="s">
        <v>345</v>
      </c>
      <c r="E2776" s="23"/>
    </row>
    <row r="2777" spans="1:5" ht="20" customHeight="1">
      <c r="A2777" s="19" t="s">
        <v>4971</v>
      </c>
      <c r="B2777" s="20" t="s">
        <v>4972</v>
      </c>
      <c r="C2777" s="21" t="s">
        <v>163318</v>
      </c>
      <c r="D2777" s="21" t="s">
        <v>345</v>
      </c>
      <c r="E2777" s="23"/>
    </row>
    <row r="2778" spans="1:5" ht="20" customHeight="1">
      <c r="A2778" s="19" t="s">
        <v>4973</v>
      </c>
      <c r="B2778" s="20" t="s">
        <v>4974</v>
      </c>
      <c r="C2778" s="21" t="s">
        <v>162976</v>
      </c>
      <c r="D2778" s="21" t="s">
        <v>345</v>
      </c>
      <c r="E2778" s="23"/>
    </row>
    <row r="2779" spans="1:5" ht="20" customHeight="1">
      <c r="A2779" s="19" t="s">
        <v>4975</v>
      </c>
      <c r="B2779" s="20" t="s">
        <v>4976</v>
      </c>
      <c r="C2779" s="22">
        <v>5</v>
      </c>
      <c r="D2779" s="21" t="s">
        <v>345</v>
      </c>
      <c r="E2779" s="23"/>
    </row>
    <row r="2780" spans="1:5" ht="20" customHeight="1">
      <c r="A2780" s="19" t="s">
        <v>4977</v>
      </c>
      <c r="B2780" s="20" t="s">
        <v>4976</v>
      </c>
      <c r="C2780" s="22">
        <v>5</v>
      </c>
      <c r="D2780" s="21" t="s">
        <v>345</v>
      </c>
      <c r="E2780" s="23"/>
    </row>
    <row r="2781" spans="1:5" ht="20" customHeight="1">
      <c r="A2781" s="19" t="s">
        <v>4978</v>
      </c>
      <c r="B2781" s="20" t="s">
        <v>4979</v>
      </c>
      <c r="C2781" s="22">
        <v>11</v>
      </c>
      <c r="D2781" s="21" t="s">
        <v>296</v>
      </c>
      <c r="E2781" s="23"/>
    </row>
    <row r="2782" spans="1:5" ht="20" customHeight="1">
      <c r="A2782" s="19" t="s">
        <v>4980</v>
      </c>
      <c r="B2782" s="20" t="s">
        <v>4981</v>
      </c>
      <c r="C2782" s="21" t="s">
        <v>162938</v>
      </c>
      <c r="D2782" s="21" t="s">
        <v>296</v>
      </c>
      <c r="E2782" s="23"/>
    </row>
    <row r="2783" spans="1:5" ht="20" customHeight="1">
      <c r="A2783" s="19" t="s">
        <v>4982</v>
      </c>
      <c r="B2783" s="20" t="s">
        <v>4981</v>
      </c>
      <c r="C2783" s="21" t="s">
        <v>162938</v>
      </c>
      <c r="D2783" s="21" t="s">
        <v>296</v>
      </c>
      <c r="E2783" s="23"/>
    </row>
    <row r="2784" spans="1:5" ht="20" customHeight="1">
      <c r="A2784" s="19" t="s">
        <v>4983</v>
      </c>
      <c r="B2784" s="20" t="s">
        <v>4984</v>
      </c>
      <c r="C2784" s="21" t="s">
        <v>163318</v>
      </c>
      <c r="D2784" s="21" t="s">
        <v>345</v>
      </c>
      <c r="E2784" s="23"/>
    </row>
    <row r="2785" spans="1:5" ht="20" customHeight="1">
      <c r="A2785" s="19" t="s">
        <v>4985</v>
      </c>
      <c r="B2785" s="20" t="s">
        <v>4986</v>
      </c>
      <c r="C2785" s="21" t="s">
        <v>163272</v>
      </c>
      <c r="D2785" s="21" t="s">
        <v>345</v>
      </c>
      <c r="E2785" s="23"/>
    </row>
    <row r="2786" spans="1:5" ht="20" customHeight="1">
      <c r="A2786" s="19" t="s">
        <v>4987</v>
      </c>
      <c r="B2786" s="20" t="s">
        <v>4988</v>
      </c>
      <c r="C2786" s="21" t="s">
        <v>162941</v>
      </c>
      <c r="D2786" s="21" t="s">
        <v>345</v>
      </c>
      <c r="E2786" s="23"/>
    </row>
    <row r="2787" spans="1:5" ht="20" customHeight="1">
      <c r="A2787" s="19" t="s">
        <v>4989</v>
      </c>
      <c r="B2787" s="20" t="s">
        <v>4990</v>
      </c>
      <c r="C2787" s="21" t="s">
        <v>162858</v>
      </c>
      <c r="D2787" s="21" t="s">
        <v>345</v>
      </c>
      <c r="E2787" s="23"/>
    </row>
    <row r="2788" spans="1:5" ht="20" customHeight="1">
      <c r="A2788" s="19" t="s">
        <v>4991</v>
      </c>
      <c r="B2788" s="20" t="s">
        <v>4992</v>
      </c>
      <c r="C2788" s="21" t="s">
        <v>163204</v>
      </c>
      <c r="D2788" s="21" t="s">
        <v>296</v>
      </c>
      <c r="E2788" s="23"/>
    </row>
    <row r="2789" spans="1:5" ht="20" customHeight="1">
      <c r="A2789" s="19" t="s">
        <v>4993</v>
      </c>
      <c r="B2789" s="20" t="s">
        <v>4994</v>
      </c>
      <c r="C2789" s="21" t="s">
        <v>163288</v>
      </c>
      <c r="D2789" s="21" t="s">
        <v>345</v>
      </c>
      <c r="E2789" s="23"/>
    </row>
    <row r="2790" spans="1:5" ht="20" customHeight="1">
      <c r="A2790" s="19" t="s">
        <v>4995</v>
      </c>
      <c r="B2790" s="20" t="s">
        <v>4994</v>
      </c>
      <c r="C2790" s="21" t="s">
        <v>163288</v>
      </c>
      <c r="D2790" s="21" t="s">
        <v>345</v>
      </c>
      <c r="E2790" s="23"/>
    </row>
    <row r="2791" spans="1:5" ht="20" customHeight="1">
      <c r="A2791" s="19" t="s">
        <v>4996</v>
      </c>
      <c r="B2791" s="24">
        <v>100</v>
      </c>
      <c r="C2791" s="21" t="s">
        <v>14581</v>
      </c>
      <c r="D2791" s="21" t="s">
        <v>345</v>
      </c>
      <c r="E2791" s="23"/>
    </row>
    <row r="2792" spans="1:5" ht="20" customHeight="1">
      <c r="A2792" s="19" t="s">
        <v>4997</v>
      </c>
      <c r="B2792" s="20" t="s">
        <v>4998</v>
      </c>
      <c r="C2792" s="21" t="s">
        <v>163125</v>
      </c>
      <c r="D2792" s="21" t="s">
        <v>345</v>
      </c>
      <c r="E2792" s="23"/>
    </row>
    <row r="2793" spans="1:5" ht="20" customHeight="1">
      <c r="A2793" s="19" t="s">
        <v>4999</v>
      </c>
      <c r="B2793" s="20" t="s">
        <v>5000</v>
      </c>
      <c r="C2793" s="21" t="s">
        <v>162969</v>
      </c>
      <c r="D2793" s="21" t="s">
        <v>345</v>
      </c>
      <c r="E2793" s="23"/>
    </row>
    <row r="2794" spans="1:5" ht="20" customHeight="1">
      <c r="A2794" s="19" t="s">
        <v>5001</v>
      </c>
      <c r="B2794" s="20" t="s">
        <v>5002</v>
      </c>
      <c r="C2794" s="21" t="s">
        <v>163319</v>
      </c>
      <c r="D2794" s="21" t="s">
        <v>345</v>
      </c>
      <c r="E2794" s="23"/>
    </row>
    <row r="2795" spans="1:5" ht="20" customHeight="1">
      <c r="A2795" s="19" t="s">
        <v>5003</v>
      </c>
      <c r="B2795" s="20" t="s">
        <v>5004</v>
      </c>
      <c r="C2795" s="21" t="s">
        <v>163318</v>
      </c>
      <c r="D2795" s="21" t="s">
        <v>345</v>
      </c>
      <c r="E2795" s="23"/>
    </row>
    <row r="2796" spans="1:5" ht="20" customHeight="1">
      <c r="A2796" s="19" t="s">
        <v>5005</v>
      </c>
      <c r="B2796" s="20" t="s">
        <v>5006</v>
      </c>
      <c r="C2796" s="21" t="s">
        <v>163320</v>
      </c>
      <c r="D2796" s="21" t="s">
        <v>345</v>
      </c>
      <c r="E2796" s="23"/>
    </row>
    <row r="2797" spans="1:5" ht="20" customHeight="1">
      <c r="A2797" s="19" t="s">
        <v>5007</v>
      </c>
      <c r="B2797" s="20" t="s">
        <v>5006</v>
      </c>
      <c r="C2797" s="21" t="s">
        <v>163320</v>
      </c>
      <c r="D2797" s="21" t="s">
        <v>345</v>
      </c>
      <c r="E2797" s="23"/>
    </row>
    <row r="2798" spans="1:5" ht="20" customHeight="1">
      <c r="A2798" s="19" t="s">
        <v>5008</v>
      </c>
      <c r="B2798" s="20" t="s">
        <v>5009</v>
      </c>
      <c r="C2798" s="21" t="s">
        <v>163156</v>
      </c>
      <c r="D2798" s="21" t="s">
        <v>345</v>
      </c>
      <c r="E2798" s="23"/>
    </row>
    <row r="2799" spans="1:5" ht="20" customHeight="1">
      <c r="A2799" s="19" t="s">
        <v>70</v>
      </c>
      <c r="B2799" s="20" t="s">
        <v>75</v>
      </c>
      <c r="C2799" s="21" t="s">
        <v>163321</v>
      </c>
      <c r="D2799" s="21" t="s">
        <v>345</v>
      </c>
      <c r="E2799" s="23"/>
    </row>
    <row r="2800" spans="1:5" ht="20" customHeight="1">
      <c r="A2800" s="19" t="s">
        <v>5010</v>
      </c>
      <c r="B2800" s="20" t="s">
        <v>5011</v>
      </c>
      <c r="C2800" s="21" t="s">
        <v>163322</v>
      </c>
      <c r="D2800" s="21" t="s">
        <v>345</v>
      </c>
      <c r="E2800" s="23"/>
    </row>
    <row r="2801" spans="1:5" ht="20" customHeight="1">
      <c r="A2801" s="19" t="s">
        <v>5012</v>
      </c>
      <c r="B2801" s="20" t="s">
        <v>5011</v>
      </c>
      <c r="C2801" s="21" t="s">
        <v>163322</v>
      </c>
      <c r="D2801" s="21" t="s">
        <v>345</v>
      </c>
      <c r="E2801" s="23"/>
    </row>
    <row r="2802" spans="1:5" ht="20" customHeight="1">
      <c r="A2802" s="19" t="s">
        <v>5013</v>
      </c>
      <c r="B2802" s="20" t="s">
        <v>5014</v>
      </c>
      <c r="C2802" s="22">
        <v>14</v>
      </c>
      <c r="D2802" s="21" t="s">
        <v>345</v>
      </c>
      <c r="E2802" s="23"/>
    </row>
    <row r="2803" spans="1:5" ht="20" customHeight="1">
      <c r="A2803" s="19" t="s">
        <v>5015</v>
      </c>
      <c r="B2803" s="20" t="s">
        <v>5016</v>
      </c>
      <c r="C2803" s="21" t="s">
        <v>14595</v>
      </c>
      <c r="D2803" s="21" t="s">
        <v>296</v>
      </c>
      <c r="E2803" s="23"/>
    </row>
    <row r="2804" spans="1:5" ht="20" customHeight="1">
      <c r="A2804" s="19" t="s">
        <v>5017</v>
      </c>
      <c r="B2804" s="20" t="s">
        <v>5018</v>
      </c>
      <c r="C2804" s="21" t="s">
        <v>14579</v>
      </c>
      <c r="D2804" s="21" t="s">
        <v>345</v>
      </c>
      <c r="E2804" s="23"/>
    </row>
    <row r="2805" spans="1:5" ht="20" customHeight="1">
      <c r="A2805" s="19" t="s">
        <v>5019</v>
      </c>
      <c r="B2805" s="20" t="s">
        <v>5018</v>
      </c>
      <c r="C2805" s="21" t="s">
        <v>14579</v>
      </c>
      <c r="D2805" s="21" t="s">
        <v>345</v>
      </c>
      <c r="E2805" s="23"/>
    </row>
    <row r="2806" spans="1:5" ht="20" customHeight="1">
      <c r="A2806" s="19" t="s">
        <v>5020</v>
      </c>
      <c r="B2806" s="20" t="s">
        <v>5018</v>
      </c>
      <c r="C2806" s="21" t="s">
        <v>14579</v>
      </c>
      <c r="D2806" s="21" t="s">
        <v>345</v>
      </c>
      <c r="E2806" s="23"/>
    </row>
    <row r="2807" spans="1:5" ht="20" customHeight="1">
      <c r="A2807" s="19" t="s">
        <v>5021</v>
      </c>
      <c r="B2807" s="20" t="s">
        <v>5022</v>
      </c>
      <c r="C2807" s="22">
        <v>27</v>
      </c>
      <c r="D2807" s="21" t="s">
        <v>296</v>
      </c>
      <c r="E2807" s="23"/>
    </row>
    <row r="2808" spans="1:5" ht="20" customHeight="1">
      <c r="A2808" s="19" t="s">
        <v>5023</v>
      </c>
      <c r="B2808" s="20" t="s">
        <v>5024</v>
      </c>
      <c r="C2808" s="22">
        <v>5</v>
      </c>
      <c r="D2808" s="21" t="s">
        <v>139</v>
      </c>
      <c r="E2808" s="23"/>
    </row>
    <row r="2809" spans="1:5" ht="20" customHeight="1">
      <c r="A2809" s="19" t="s">
        <v>5025</v>
      </c>
      <c r="B2809" s="20" t="s">
        <v>5026</v>
      </c>
      <c r="C2809" s="21" t="s">
        <v>101727</v>
      </c>
      <c r="D2809" s="21" t="s">
        <v>296</v>
      </c>
      <c r="E2809" s="23"/>
    </row>
    <row r="2810" spans="1:5" ht="20" customHeight="1">
      <c r="A2810" s="19" t="s">
        <v>5027</v>
      </c>
      <c r="B2810" s="20" t="s">
        <v>5028</v>
      </c>
      <c r="C2810" s="21" t="s">
        <v>162684</v>
      </c>
      <c r="D2810" s="21" t="s">
        <v>345</v>
      </c>
      <c r="E2810" s="23"/>
    </row>
    <row r="2811" spans="1:5" ht="20" customHeight="1">
      <c r="A2811" s="19" t="s">
        <v>5029</v>
      </c>
      <c r="B2811" s="20" t="s">
        <v>5030</v>
      </c>
      <c r="C2811" s="22">
        <v>92</v>
      </c>
      <c r="D2811" s="21" t="s">
        <v>345</v>
      </c>
      <c r="E2811" s="23"/>
    </row>
    <row r="2812" spans="1:5" ht="20" customHeight="1">
      <c r="A2812" s="19" t="s">
        <v>5031</v>
      </c>
      <c r="B2812" s="20" t="s">
        <v>5030</v>
      </c>
      <c r="C2812" s="22">
        <v>92</v>
      </c>
      <c r="D2812" s="21" t="s">
        <v>345</v>
      </c>
      <c r="E2812" s="23"/>
    </row>
    <row r="2813" spans="1:5" ht="20" customHeight="1">
      <c r="A2813" s="19" t="s">
        <v>5032</v>
      </c>
      <c r="B2813" s="20" t="s">
        <v>5033</v>
      </c>
      <c r="C2813" s="21" t="s">
        <v>162778</v>
      </c>
      <c r="D2813" s="21" t="s">
        <v>345</v>
      </c>
      <c r="E2813" s="23"/>
    </row>
    <row r="2814" spans="1:5" ht="20" customHeight="1">
      <c r="A2814" s="19" t="s">
        <v>5034</v>
      </c>
      <c r="B2814" s="20" t="s">
        <v>5035</v>
      </c>
      <c r="C2814" s="21" t="s">
        <v>163201</v>
      </c>
      <c r="D2814" s="21" t="s">
        <v>296</v>
      </c>
      <c r="E2814" s="23"/>
    </row>
    <row r="2815" spans="1:5" ht="20" customHeight="1">
      <c r="A2815" s="19" t="s">
        <v>5036</v>
      </c>
      <c r="B2815" s="20" t="s">
        <v>5035</v>
      </c>
      <c r="C2815" s="21" t="s">
        <v>163201</v>
      </c>
      <c r="D2815" s="21" t="s">
        <v>296</v>
      </c>
      <c r="E2815" s="23"/>
    </row>
    <row r="2816" spans="1:5" ht="20" customHeight="1">
      <c r="A2816" s="19" t="s">
        <v>5037</v>
      </c>
      <c r="B2816" s="20" t="s">
        <v>5038</v>
      </c>
      <c r="C2816" s="21" t="s">
        <v>163081</v>
      </c>
      <c r="D2816" s="21" t="s">
        <v>296</v>
      </c>
      <c r="E2816" s="23"/>
    </row>
    <row r="2817" spans="1:5" ht="20" customHeight="1">
      <c r="A2817" s="19" t="s">
        <v>5039</v>
      </c>
      <c r="B2817" s="20" t="s">
        <v>5040</v>
      </c>
      <c r="C2817" s="21" t="s">
        <v>162820</v>
      </c>
      <c r="D2817" s="21" t="s">
        <v>345</v>
      </c>
      <c r="E2817" s="23"/>
    </row>
    <row r="2818" spans="1:5" ht="20" customHeight="1">
      <c r="A2818" s="19" t="s">
        <v>5041</v>
      </c>
      <c r="B2818" s="20" t="s">
        <v>5042</v>
      </c>
      <c r="C2818" s="21" t="s">
        <v>163307</v>
      </c>
      <c r="D2818" s="21" t="s">
        <v>345</v>
      </c>
      <c r="E2818" s="23"/>
    </row>
    <row r="2819" spans="1:5" ht="20" customHeight="1">
      <c r="A2819" s="19" t="s">
        <v>5043</v>
      </c>
      <c r="B2819" s="20" t="s">
        <v>5044</v>
      </c>
      <c r="C2819" s="21" t="s">
        <v>163160</v>
      </c>
      <c r="D2819" s="21" t="s">
        <v>345</v>
      </c>
      <c r="E2819" s="23"/>
    </row>
    <row r="2820" spans="1:5" ht="20" customHeight="1">
      <c r="A2820" s="19" t="s">
        <v>5045</v>
      </c>
      <c r="B2820" s="20" t="s">
        <v>5046</v>
      </c>
      <c r="C2820" s="21" t="s">
        <v>162843</v>
      </c>
      <c r="D2820" s="21" t="s">
        <v>345</v>
      </c>
      <c r="E2820" s="23"/>
    </row>
    <row r="2821" spans="1:5" ht="20" customHeight="1">
      <c r="A2821" s="19" t="s">
        <v>5047</v>
      </c>
      <c r="B2821" s="20" t="s">
        <v>5046</v>
      </c>
      <c r="C2821" s="21" t="s">
        <v>162843</v>
      </c>
      <c r="D2821" s="21" t="s">
        <v>345</v>
      </c>
      <c r="E2821" s="23"/>
    </row>
    <row r="2822" spans="1:5" ht="20" customHeight="1">
      <c r="A2822" s="19" t="s">
        <v>5048</v>
      </c>
      <c r="B2822" s="20" t="s">
        <v>5049</v>
      </c>
      <c r="C2822" s="21" t="s">
        <v>163173</v>
      </c>
      <c r="D2822" s="21" t="s">
        <v>345</v>
      </c>
      <c r="E2822" s="23"/>
    </row>
    <row r="2823" spans="1:5" ht="20" customHeight="1">
      <c r="A2823" s="19" t="s">
        <v>5050</v>
      </c>
      <c r="B2823" s="20" t="s">
        <v>5051</v>
      </c>
      <c r="C2823" s="21" t="s">
        <v>162830</v>
      </c>
      <c r="D2823" s="21" t="s">
        <v>296</v>
      </c>
      <c r="E2823" s="23"/>
    </row>
    <row r="2824" spans="1:5" ht="20" customHeight="1">
      <c r="A2824" s="19" t="s">
        <v>5052</v>
      </c>
      <c r="B2824" s="20" t="s">
        <v>5051</v>
      </c>
      <c r="C2824" s="21" t="s">
        <v>162830</v>
      </c>
      <c r="D2824" s="21" t="s">
        <v>296</v>
      </c>
      <c r="E2824" s="23"/>
    </row>
    <row r="2825" spans="1:5" ht="20" customHeight="1">
      <c r="A2825" s="19" t="s">
        <v>5053</v>
      </c>
      <c r="B2825" s="20" t="s">
        <v>5054</v>
      </c>
      <c r="C2825" s="21" t="s">
        <v>162821</v>
      </c>
      <c r="D2825" s="21" t="s">
        <v>345</v>
      </c>
      <c r="E2825" s="23"/>
    </row>
    <row r="2826" spans="1:5" ht="20" customHeight="1">
      <c r="A2826" s="19" t="s">
        <v>5055</v>
      </c>
      <c r="B2826" s="20" t="s">
        <v>5054</v>
      </c>
      <c r="C2826" s="21" t="s">
        <v>162821</v>
      </c>
      <c r="D2826" s="21" t="s">
        <v>345</v>
      </c>
      <c r="E2826" s="23"/>
    </row>
    <row r="2827" spans="1:5" ht="20" customHeight="1">
      <c r="A2827" s="19" t="s">
        <v>5056</v>
      </c>
      <c r="B2827" s="20" t="s">
        <v>5057</v>
      </c>
      <c r="C2827" s="21" t="s">
        <v>162897</v>
      </c>
      <c r="D2827" s="21" t="s">
        <v>345</v>
      </c>
      <c r="E2827" s="23"/>
    </row>
    <row r="2828" spans="1:5" ht="20" customHeight="1">
      <c r="A2828" s="19" t="s">
        <v>5058</v>
      </c>
      <c r="B2828" s="20" t="s">
        <v>5059</v>
      </c>
      <c r="C2828" s="21" t="s">
        <v>163102</v>
      </c>
      <c r="D2828" s="21" t="s">
        <v>345</v>
      </c>
      <c r="E2828" s="23"/>
    </row>
    <row r="2829" spans="1:5" ht="20" customHeight="1">
      <c r="A2829" s="19" t="s">
        <v>5060</v>
      </c>
      <c r="B2829" s="20" t="s">
        <v>5061</v>
      </c>
      <c r="C2829" s="22">
        <v>85</v>
      </c>
      <c r="D2829" s="21" t="s">
        <v>345</v>
      </c>
      <c r="E2829" s="23"/>
    </row>
    <row r="2830" spans="1:5" ht="20" customHeight="1">
      <c r="A2830" s="19" t="s">
        <v>5062</v>
      </c>
      <c r="B2830" s="20" t="s">
        <v>5061</v>
      </c>
      <c r="C2830" s="22">
        <v>85</v>
      </c>
      <c r="D2830" s="21" t="s">
        <v>345</v>
      </c>
      <c r="E2830" s="23"/>
    </row>
    <row r="2831" spans="1:5" ht="20" customHeight="1">
      <c r="A2831" s="19" t="s">
        <v>5063</v>
      </c>
      <c r="B2831" s="20" t="s">
        <v>5064</v>
      </c>
      <c r="C2831" s="21" t="s">
        <v>162890</v>
      </c>
      <c r="D2831" s="21" t="s">
        <v>345</v>
      </c>
      <c r="E2831" s="23"/>
    </row>
    <row r="2832" spans="1:5" ht="20" customHeight="1">
      <c r="A2832" s="19" t="s">
        <v>5065</v>
      </c>
      <c r="B2832" s="20" t="s">
        <v>5066</v>
      </c>
      <c r="C2832" s="21" t="s">
        <v>163323</v>
      </c>
      <c r="D2832" s="21" t="s">
        <v>345</v>
      </c>
      <c r="E2832" s="23"/>
    </row>
    <row r="2833" spans="1:5" ht="20" customHeight="1">
      <c r="A2833" s="19" t="s">
        <v>5067</v>
      </c>
      <c r="B2833" s="20" t="s">
        <v>5068</v>
      </c>
      <c r="C2833" s="22">
        <v>42</v>
      </c>
      <c r="D2833" s="21" t="s">
        <v>345</v>
      </c>
      <c r="E2833" s="23"/>
    </row>
    <row r="2834" spans="1:5" ht="20" customHeight="1">
      <c r="A2834" s="19" t="s">
        <v>5069</v>
      </c>
      <c r="B2834" s="20" t="s">
        <v>5070</v>
      </c>
      <c r="C2834" s="21" t="s">
        <v>14602</v>
      </c>
      <c r="D2834" s="21" t="s">
        <v>345</v>
      </c>
      <c r="E2834" s="23"/>
    </row>
    <row r="2835" spans="1:5" ht="20" customHeight="1">
      <c r="A2835" s="19" t="s">
        <v>5071</v>
      </c>
      <c r="B2835" s="20" t="s">
        <v>5072</v>
      </c>
      <c r="C2835" s="22">
        <v>93</v>
      </c>
      <c r="D2835" s="21" t="s">
        <v>345</v>
      </c>
      <c r="E2835" s="23"/>
    </row>
    <row r="2836" spans="1:5" ht="20" customHeight="1">
      <c r="A2836" s="19" t="s">
        <v>5073</v>
      </c>
      <c r="B2836" s="20" t="s">
        <v>5072</v>
      </c>
      <c r="C2836" s="22">
        <v>93</v>
      </c>
      <c r="D2836" s="21" t="s">
        <v>345</v>
      </c>
      <c r="E2836" s="23"/>
    </row>
    <row r="2837" spans="1:5" ht="20" customHeight="1">
      <c r="A2837" s="19" t="s">
        <v>5074</v>
      </c>
      <c r="B2837" s="20" t="s">
        <v>5072</v>
      </c>
      <c r="C2837" s="22">
        <v>93</v>
      </c>
      <c r="D2837" s="21" t="s">
        <v>345</v>
      </c>
      <c r="E2837" s="23"/>
    </row>
    <row r="2838" spans="1:5" ht="20" customHeight="1">
      <c r="A2838" s="19" t="s">
        <v>5075</v>
      </c>
      <c r="B2838" s="20" t="s">
        <v>5076</v>
      </c>
      <c r="C2838" s="21" t="s">
        <v>162738</v>
      </c>
      <c r="D2838" s="21" t="s">
        <v>345</v>
      </c>
      <c r="E2838" s="23"/>
    </row>
    <row r="2839" spans="1:5" ht="20" customHeight="1">
      <c r="A2839" s="19" t="s">
        <v>5077</v>
      </c>
      <c r="B2839" s="20" t="s">
        <v>5076</v>
      </c>
      <c r="C2839" s="21" t="s">
        <v>162738</v>
      </c>
      <c r="D2839" s="21" t="s">
        <v>345</v>
      </c>
      <c r="E2839" s="23"/>
    </row>
    <row r="2840" spans="1:5" ht="20" customHeight="1">
      <c r="A2840" s="19" t="s">
        <v>5078</v>
      </c>
      <c r="B2840" s="20" t="s">
        <v>5079</v>
      </c>
      <c r="C2840" s="21" t="s">
        <v>163112</v>
      </c>
      <c r="D2840" s="21" t="s">
        <v>345</v>
      </c>
      <c r="E2840" s="23"/>
    </row>
    <row r="2841" spans="1:5" ht="20" customHeight="1">
      <c r="A2841" s="19" t="s">
        <v>5080</v>
      </c>
      <c r="B2841" s="20" t="s">
        <v>5081</v>
      </c>
      <c r="C2841" s="21" t="s">
        <v>162811</v>
      </c>
      <c r="D2841" s="21" t="s">
        <v>296</v>
      </c>
      <c r="E2841" s="23"/>
    </row>
    <row r="2842" spans="1:5" ht="20" customHeight="1">
      <c r="A2842" s="19" t="s">
        <v>5082</v>
      </c>
      <c r="B2842" s="20" t="s">
        <v>5083</v>
      </c>
      <c r="C2842" s="21" t="s">
        <v>163035</v>
      </c>
      <c r="D2842" s="21" t="s">
        <v>296</v>
      </c>
      <c r="E2842" s="23"/>
    </row>
    <row r="2843" spans="1:5" ht="20" customHeight="1">
      <c r="A2843" s="19" t="s">
        <v>5084</v>
      </c>
      <c r="B2843" s="20" t="s">
        <v>5085</v>
      </c>
      <c r="C2843" s="21" t="s">
        <v>163003</v>
      </c>
      <c r="D2843" s="21" t="s">
        <v>139</v>
      </c>
      <c r="E2843" s="23"/>
    </row>
    <row r="2844" spans="1:5" ht="20" customHeight="1">
      <c r="A2844" s="19" t="s">
        <v>5086</v>
      </c>
      <c r="B2844" s="20" t="s">
        <v>5087</v>
      </c>
      <c r="C2844" s="21" t="s">
        <v>163072</v>
      </c>
      <c r="D2844" s="21" t="s">
        <v>345</v>
      </c>
      <c r="E2844" s="23"/>
    </row>
    <row r="2845" spans="1:5" ht="20" customHeight="1">
      <c r="A2845" s="19" t="s">
        <v>5088</v>
      </c>
      <c r="B2845" s="20" t="s">
        <v>5089</v>
      </c>
      <c r="C2845" s="21" t="s">
        <v>162659</v>
      </c>
      <c r="D2845" s="21" t="s">
        <v>345</v>
      </c>
      <c r="E2845" s="23"/>
    </row>
    <row r="2846" spans="1:5" ht="20" customHeight="1">
      <c r="A2846" s="19" t="s">
        <v>5090</v>
      </c>
      <c r="B2846" s="20" t="s">
        <v>5091</v>
      </c>
      <c r="C2846" s="21" t="s">
        <v>162994</v>
      </c>
      <c r="D2846" s="21" t="s">
        <v>345</v>
      </c>
      <c r="E2846" s="23"/>
    </row>
    <row r="2847" spans="1:5" ht="20" customHeight="1">
      <c r="A2847" s="19" t="s">
        <v>5092</v>
      </c>
      <c r="B2847" s="20" t="s">
        <v>5093</v>
      </c>
      <c r="C2847" s="21" t="s">
        <v>162763</v>
      </c>
      <c r="D2847" s="21" t="s">
        <v>296</v>
      </c>
      <c r="E2847" s="23"/>
    </row>
    <row r="2848" spans="1:5" ht="20" customHeight="1">
      <c r="A2848" s="19" t="s">
        <v>5094</v>
      </c>
      <c r="B2848" s="20" t="s">
        <v>5093</v>
      </c>
      <c r="C2848" s="21" t="s">
        <v>162763</v>
      </c>
      <c r="D2848" s="21" t="s">
        <v>296</v>
      </c>
      <c r="E2848" s="23"/>
    </row>
    <row r="2849" spans="1:5" ht="20" customHeight="1">
      <c r="A2849" s="19" t="s">
        <v>5095</v>
      </c>
      <c r="B2849" s="20" t="s">
        <v>5096</v>
      </c>
      <c r="C2849" s="21" t="s">
        <v>162788</v>
      </c>
      <c r="D2849" s="21" t="s">
        <v>345</v>
      </c>
      <c r="E2849" s="23"/>
    </row>
    <row r="2850" spans="1:5" ht="20" customHeight="1">
      <c r="A2850" s="19" t="s">
        <v>5097</v>
      </c>
      <c r="B2850" s="20" t="s">
        <v>5098</v>
      </c>
      <c r="C2850" s="21" t="s">
        <v>162719</v>
      </c>
      <c r="D2850" s="21" t="s">
        <v>296</v>
      </c>
      <c r="E2850" s="23"/>
    </row>
    <row r="2851" spans="1:5" ht="20" customHeight="1">
      <c r="A2851" s="19" t="s">
        <v>5099</v>
      </c>
      <c r="B2851" s="20" t="s">
        <v>5098</v>
      </c>
      <c r="C2851" s="21" t="s">
        <v>162719</v>
      </c>
      <c r="D2851" s="21" t="s">
        <v>296</v>
      </c>
      <c r="E2851" s="23"/>
    </row>
    <row r="2852" spans="1:5" ht="20" customHeight="1">
      <c r="A2852" s="19" t="s">
        <v>5100</v>
      </c>
      <c r="B2852" s="20" t="s">
        <v>5098</v>
      </c>
      <c r="C2852" s="21" t="s">
        <v>162719</v>
      </c>
      <c r="D2852" s="21" t="s">
        <v>296</v>
      </c>
      <c r="E2852" s="23"/>
    </row>
    <row r="2853" spans="1:5" ht="20" customHeight="1">
      <c r="A2853" s="19" t="s">
        <v>5101</v>
      </c>
      <c r="B2853" s="20" t="s">
        <v>5098</v>
      </c>
      <c r="C2853" s="21" t="s">
        <v>162719</v>
      </c>
      <c r="D2853" s="21" t="s">
        <v>296</v>
      </c>
      <c r="E2853" s="23"/>
    </row>
    <row r="2854" spans="1:5" ht="20" customHeight="1">
      <c r="A2854" s="19" t="s">
        <v>5102</v>
      </c>
      <c r="B2854" s="20" t="s">
        <v>5103</v>
      </c>
      <c r="C2854" s="21" t="s">
        <v>163324</v>
      </c>
      <c r="D2854" s="21" t="s">
        <v>345</v>
      </c>
      <c r="E2854" s="23"/>
    </row>
    <row r="2855" spans="1:5" ht="20" customHeight="1">
      <c r="A2855" s="19" t="s">
        <v>5104</v>
      </c>
      <c r="B2855" s="20" t="s">
        <v>5103</v>
      </c>
      <c r="C2855" s="21" t="s">
        <v>163324</v>
      </c>
      <c r="D2855" s="21" t="s">
        <v>345</v>
      </c>
      <c r="E2855" s="23"/>
    </row>
    <row r="2856" spans="1:5" ht="20" customHeight="1">
      <c r="A2856" s="19" t="s">
        <v>5105</v>
      </c>
      <c r="B2856" s="20" t="s">
        <v>5106</v>
      </c>
      <c r="C2856" s="22">
        <v>78</v>
      </c>
      <c r="D2856" s="21" t="s">
        <v>345</v>
      </c>
      <c r="E2856" s="23"/>
    </row>
    <row r="2857" spans="1:5" ht="20" customHeight="1">
      <c r="A2857" s="19" t="s">
        <v>5107</v>
      </c>
      <c r="B2857" s="20" t="s">
        <v>5108</v>
      </c>
      <c r="C2857" s="21" t="s">
        <v>163246</v>
      </c>
      <c r="D2857" s="21" t="s">
        <v>345</v>
      </c>
      <c r="E2857" s="23"/>
    </row>
    <row r="2858" spans="1:5" ht="20" customHeight="1">
      <c r="A2858" s="19" t="s">
        <v>5109</v>
      </c>
      <c r="B2858" s="20" t="s">
        <v>5110</v>
      </c>
      <c r="C2858" s="22">
        <v>19</v>
      </c>
      <c r="D2858" s="21" t="s">
        <v>345</v>
      </c>
      <c r="E2858" s="23"/>
    </row>
    <row r="2859" spans="1:5" ht="20" customHeight="1">
      <c r="A2859" s="19" t="s">
        <v>5111</v>
      </c>
      <c r="B2859" s="20" t="s">
        <v>5112</v>
      </c>
      <c r="C2859" s="21" t="s">
        <v>163244</v>
      </c>
      <c r="D2859" s="21" t="s">
        <v>296</v>
      </c>
      <c r="E2859" s="23"/>
    </row>
    <row r="2860" spans="1:5" ht="20" customHeight="1">
      <c r="A2860" s="19" t="s">
        <v>5113</v>
      </c>
      <c r="B2860" s="20" t="s">
        <v>5114</v>
      </c>
      <c r="C2860" s="21" t="s">
        <v>163325</v>
      </c>
      <c r="D2860" s="21" t="s">
        <v>296</v>
      </c>
      <c r="E2860" s="23"/>
    </row>
    <row r="2861" spans="1:5" ht="20" customHeight="1">
      <c r="A2861" s="19" t="s">
        <v>5115</v>
      </c>
      <c r="B2861" s="20" t="s">
        <v>5116</v>
      </c>
      <c r="C2861" s="21" t="s">
        <v>162853</v>
      </c>
      <c r="D2861" s="21" t="s">
        <v>345</v>
      </c>
      <c r="E2861" s="23"/>
    </row>
    <row r="2862" spans="1:5" ht="20" customHeight="1">
      <c r="A2862" s="19" t="s">
        <v>5117</v>
      </c>
      <c r="B2862" s="20" t="s">
        <v>5118</v>
      </c>
      <c r="C2862" s="21" t="s">
        <v>163204</v>
      </c>
      <c r="D2862" s="21" t="s">
        <v>345</v>
      </c>
      <c r="E2862" s="23"/>
    </row>
    <row r="2863" spans="1:5" ht="20" customHeight="1">
      <c r="A2863" s="19" t="s">
        <v>5119</v>
      </c>
      <c r="B2863" s="20" t="s">
        <v>5120</v>
      </c>
      <c r="C2863" s="21" t="s">
        <v>14585</v>
      </c>
      <c r="D2863" s="21" t="s">
        <v>345</v>
      </c>
      <c r="E2863" s="23"/>
    </row>
    <row r="2864" spans="1:5" ht="20" customHeight="1">
      <c r="A2864" s="19" t="s">
        <v>5121</v>
      </c>
      <c r="B2864" s="20" t="s">
        <v>5120</v>
      </c>
      <c r="C2864" s="21" t="s">
        <v>14585</v>
      </c>
      <c r="D2864" s="21" t="s">
        <v>345</v>
      </c>
      <c r="E2864" s="23"/>
    </row>
    <row r="2865" spans="1:5" ht="20" customHeight="1">
      <c r="A2865" s="19" t="s">
        <v>5122</v>
      </c>
      <c r="B2865" s="20" t="s">
        <v>5123</v>
      </c>
      <c r="C2865" s="21" t="s">
        <v>163022</v>
      </c>
      <c r="D2865" s="21" t="s">
        <v>345</v>
      </c>
      <c r="E2865" s="23"/>
    </row>
    <row r="2866" spans="1:5" ht="20" customHeight="1">
      <c r="A2866" s="19" t="s">
        <v>5124</v>
      </c>
      <c r="B2866" s="20" t="s">
        <v>5125</v>
      </c>
      <c r="C2866" s="21" t="s">
        <v>163136</v>
      </c>
      <c r="D2866" s="21" t="s">
        <v>345</v>
      </c>
      <c r="E2866" s="23"/>
    </row>
    <row r="2867" spans="1:5" ht="20" customHeight="1">
      <c r="A2867" s="19" t="s">
        <v>5126</v>
      </c>
      <c r="B2867" s="20" t="s">
        <v>5125</v>
      </c>
      <c r="C2867" s="21" t="s">
        <v>163136</v>
      </c>
      <c r="D2867" s="21" t="s">
        <v>345</v>
      </c>
      <c r="E2867" s="23"/>
    </row>
    <row r="2868" spans="1:5" ht="20" customHeight="1">
      <c r="A2868" s="19" t="s">
        <v>5127</v>
      </c>
      <c r="B2868" s="20" t="s">
        <v>5128</v>
      </c>
      <c r="C2868" s="21" t="s">
        <v>163028</v>
      </c>
      <c r="D2868" s="21" t="s">
        <v>345</v>
      </c>
      <c r="E2868" s="23"/>
    </row>
    <row r="2869" spans="1:5" ht="20" customHeight="1">
      <c r="A2869" s="19" t="s">
        <v>5129</v>
      </c>
      <c r="B2869" s="20" t="s">
        <v>5130</v>
      </c>
      <c r="C2869" s="21" t="s">
        <v>162918</v>
      </c>
      <c r="D2869" s="21" t="s">
        <v>345</v>
      </c>
      <c r="E2869" s="23"/>
    </row>
    <row r="2870" spans="1:5" ht="20" customHeight="1">
      <c r="A2870" s="19" t="s">
        <v>5131</v>
      </c>
      <c r="B2870" s="20" t="s">
        <v>5132</v>
      </c>
      <c r="C2870" s="21" t="s">
        <v>163326</v>
      </c>
      <c r="D2870" s="21" t="s">
        <v>345</v>
      </c>
      <c r="E2870" s="23"/>
    </row>
    <row r="2871" spans="1:5" ht="20" customHeight="1">
      <c r="A2871" s="19" t="s">
        <v>5133</v>
      </c>
      <c r="B2871" s="20" t="s">
        <v>5134</v>
      </c>
      <c r="C2871" s="21" t="s">
        <v>163327</v>
      </c>
      <c r="D2871" s="21" t="s">
        <v>345</v>
      </c>
      <c r="E2871" s="23"/>
    </row>
    <row r="2872" spans="1:5" ht="20" customHeight="1">
      <c r="A2872" s="19" t="s">
        <v>5135</v>
      </c>
      <c r="B2872" s="20" t="s">
        <v>5134</v>
      </c>
      <c r="C2872" s="21" t="s">
        <v>163327</v>
      </c>
      <c r="D2872" s="21" t="s">
        <v>345</v>
      </c>
      <c r="E2872" s="23"/>
    </row>
    <row r="2873" spans="1:5" ht="20" customHeight="1">
      <c r="A2873" s="19" t="s">
        <v>5136</v>
      </c>
      <c r="B2873" s="24">
        <v>100</v>
      </c>
      <c r="C2873" s="21" t="s">
        <v>162809</v>
      </c>
      <c r="D2873" s="21" t="s">
        <v>345</v>
      </c>
      <c r="E2873" s="23"/>
    </row>
    <row r="2874" spans="1:5" ht="20" customHeight="1">
      <c r="A2874" s="19" t="s">
        <v>5137</v>
      </c>
      <c r="B2874" s="20" t="s">
        <v>5138</v>
      </c>
      <c r="C2874" s="21" t="s">
        <v>163114</v>
      </c>
      <c r="D2874" s="21" t="s">
        <v>345</v>
      </c>
      <c r="E2874" s="23"/>
    </row>
    <row r="2875" spans="1:5" ht="20" customHeight="1">
      <c r="A2875" s="19" t="s">
        <v>5139</v>
      </c>
      <c r="B2875" s="20" t="s">
        <v>5140</v>
      </c>
      <c r="C2875" s="21" t="s">
        <v>163103</v>
      </c>
      <c r="D2875" s="21" t="s">
        <v>345</v>
      </c>
      <c r="E2875" s="23"/>
    </row>
    <row r="2876" spans="1:5" ht="20" customHeight="1">
      <c r="A2876" s="19" t="s">
        <v>5141</v>
      </c>
      <c r="B2876" s="20" t="s">
        <v>5142</v>
      </c>
      <c r="C2876" s="21" t="s">
        <v>162790</v>
      </c>
      <c r="D2876" s="21" t="s">
        <v>296</v>
      </c>
      <c r="E2876" s="23"/>
    </row>
    <row r="2877" spans="1:5" ht="20" customHeight="1">
      <c r="A2877" s="19" t="s">
        <v>5143</v>
      </c>
      <c r="B2877" s="20" t="s">
        <v>5144</v>
      </c>
      <c r="C2877" s="21" t="s">
        <v>163280</v>
      </c>
      <c r="D2877" s="21" t="s">
        <v>345</v>
      </c>
      <c r="E2877" s="23"/>
    </row>
    <row r="2878" spans="1:5" ht="20" customHeight="1">
      <c r="A2878" s="19" t="s">
        <v>5145</v>
      </c>
      <c r="B2878" s="20" t="s">
        <v>5146</v>
      </c>
      <c r="C2878" s="21" t="s">
        <v>237</v>
      </c>
      <c r="D2878" s="21" t="s">
        <v>345</v>
      </c>
      <c r="E2878" s="23"/>
    </row>
    <row r="2879" spans="1:5" ht="20" customHeight="1">
      <c r="A2879" s="19" t="s">
        <v>5147</v>
      </c>
      <c r="B2879" s="20" t="s">
        <v>5146</v>
      </c>
      <c r="C2879" s="21" t="s">
        <v>237</v>
      </c>
      <c r="D2879" s="21" t="s">
        <v>345</v>
      </c>
      <c r="E2879" s="23"/>
    </row>
    <row r="2880" spans="1:5" ht="20" customHeight="1">
      <c r="A2880" s="19" t="s">
        <v>5148</v>
      </c>
      <c r="B2880" s="20" t="s">
        <v>5146</v>
      </c>
      <c r="C2880" s="21" t="s">
        <v>237</v>
      </c>
      <c r="D2880" s="21" t="s">
        <v>345</v>
      </c>
      <c r="E2880" s="23"/>
    </row>
    <row r="2881" spans="1:5" ht="20" customHeight="1">
      <c r="A2881" s="19" t="s">
        <v>5149</v>
      </c>
      <c r="B2881" s="20" t="s">
        <v>5150</v>
      </c>
      <c r="C2881" s="22">
        <v>52</v>
      </c>
      <c r="D2881" s="21" t="s">
        <v>345</v>
      </c>
      <c r="E2881" s="23"/>
    </row>
    <row r="2882" spans="1:5" ht="20" customHeight="1">
      <c r="A2882" s="19" t="s">
        <v>5151</v>
      </c>
      <c r="B2882" s="20" t="s">
        <v>5152</v>
      </c>
      <c r="C2882" s="21" t="s">
        <v>163210</v>
      </c>
      <c r="D2882" s="21" t="s">
        <v>139</v>
      </c>
      <c r="E2882" s="23"/>
    </row>
    <row r="2883" spans="1:5" ht="20" customHeight="1">
      <c r="A2883" s="19" t="s">
        <v>5153</v>
      </c>
      <c r="B2883" s="20" t="s">
        <v>5154</v>
      </c>
      <c r="C2883" s="21" t="s">
        <v>163253</v>
      </c>
      <c r="D2883" s="21" t="s">
        <v>345</v>
      </c>
      <c r="E2883" s="23"/>
    </row>
    <row r="2884" spans="1:5" ht="20" customHeight="1">
      <c r="A2884" s="19" t="s">
        <v>5155</v>
      </c>
      <c r="B2884" s="20" t="s">
        <v>5154</v>
      </c>
      <c r="C2884" s="21" t="s">
        <v>163253</v>
      </c>
      <c r="D2884" s="21" t="s">
        <v>345</v>
      </c>
      <c r="E2884" s="23"/>
    </row>
    <row r="2885" spans="1:5" ht="20" customHeight="1">
      <c r="A2885" s="19" t="s">
        <v>5156</v>
      </c>
      <c r="B2885" s="20" t="s">
        <v>5157</v>
      </c>
      <c r="C2885" s="22">
        <v>8</v>
      </c>
      <c r="D2885" s="21" t="s">
        <v>345</v>
      </c>
      <c r="E2885" s="23"/>
    </row>
    <row r="2886" spans="1:5" ht="20" customHeight="1">
      <c r="A2886" s="19" t="s">
        <v>5158</v>
      </c>
      <c r="B2886" s="20" t="s">
        <v>5159</v>
      </c>
      <c r="C2886" s="21" t="s">
        <v>162968</v>
      </c>
      <c r="D2886" s="21" t="s">
        <v>345</v>
      </c>
      <c r="E2886" s="23"/>
    </row>
    <row r="2887" spans="1:5" ht="20" customHeight="1">
      <c r="A2887" s="19" t="s">
        <v>5160</v>
      </c>
      <c r="B2887" s="20" t="s">
        <v>5161</v>
      </c>
      <c r="C2887" s="21" t="s">
        <v>163052</v>
      </c>
      <c r="D2887" s="21" t="s">
        <v>296</v>
      </c>
      <c r="E2887" s="23"/>
    </row>
    <row r="2888" spans="1:5" ht="20" customHeight="1">
      <c r="A2888" s="19" t="s">
        <v>5162</v>
      </c>
      <c r="B2888" s="24">
        <v>100</v>
      </c>
      <c r="C2888" s="21" t="s">
        <v>162809</v>
      </c>
      <c r="D2888" s="21" t="s">
        <v>345</v>
      </c>
      <c r="E2888" s="23"/>
    </row>
    <row r="2889" spans="1:5" ht="20" customHeight="1">
      <c r="A2889" s="19" t="s">
        <v>5163</v>
      </c>
      <c r="B2889" s="24">
        <v>100</v>
      </c>
      <c r="C2889" s="21" t="s">
        <v>162809</v>
      </c>
      <c r="D2889" s="21" t="s">
        <v>345</v>
      </c>
      <c r="E2889" s="23"/>
    </row>
    <row r="2890" spans="1:5" ht="20" customHeight="1">
      <c r="A2890" s="19" t="s">
        <v>5164</v>
      </c>
      <c r="B2890" s="20" t="s">
        <v>5165</v>
      </c>
      <c r="C2890" s="21" t="s">
        <v>163301</v>
      </c>
      <c r="D2890" s="21" t="s">
        <v>345</v>
      </c>
      <c r="E2890" s="23"/>
    </row>
    <row r="2891" spans="1:5" ht="20" customHeight="1">
      <c r="A2891" s="19" t="s">
        <v>5166</v>
      </c>
      <c r="B2891" s="20" t="s">
        <v>5167</v>
      </c>
      <c r="C2891" s="21" t="s">
        <v>162816</v>
      </c>
      <c r="D2891" s="21" t="s">
        <v>345</v>
      </c>
      <c r="E2891" s="23"/>
    </row>
    <row r="2892" spans="1:5" ht="20" customHeight="1">
      <c r="A2892" s="19" t="s">
        <v>5168</v>
      </c>
      <c r="B2892" s="20" t="s">
        <v>5167</v>
      </c>
      <c r="C2892" s="21" t="s">
        <v>162816</v>
      </c>
      <c r="D2892" s="21" t="s">
        <v>345</v>
      </c>
      <c r="E2892" s="23"/>
    </row>
    <row r="2893" spans="1:5" ht="20" customHeight="1">
      <c r="A2893" s="19" t="s">
        <v>5169</v>
      </c>
      <c r="B2893" s="24">
        <v>100</v>
      </c>
      <c r="C2893" s="21" t="s">
        <v>162783</v>
      </c>
      <c r="D2893" s="21" t="s">
        <v>345</v>
      </c>
      <c r="E2893" s="23"/>
    </row>
    <row r="2894" spans="1:5" ht="20" customHeight="1">
      <c r="A2894" s="19" t="s">
        <v>5170</v>
      </c>
      <c r="B2894" s="20" t="s">
        <v>5171</v>
      </c>
      <c r="C2894" s="21" t="s">
        <v>162779</v>
      </c>
      <c r="D2894" s="21" t="s">
        <v>345</v>
      </c>
      <c r="E2894" s="23"/>
    </row>
    <row r="2895" spans="1:5" ht="20" customHeight="1">
      <c r="A2895" s="19" t="s">
        <v>5172</v>
      </c>
      <c r="B2895" s="20" t="s">
        <v>5173</v>
      </c>
      <c r="C2895" s="22">
        <v>76</v>
      </c>
      <c r="D2895" s="21" t="s">
        <v>345</v>
      </c>
      <c r="E2895" s="23"/>
    </row>
    <row r="2896" spans="1:5" ht="20" customHeight="1">
      <c r="A2896" s="19" t="s">
        <v>5174</v>
      </c>
      <c r="B2896" s="20" t="s">
        <v>5175</v>
      </c>
      <c r="C2896" s="21" t="s">
        <v>163328</v>
      </c>
      <c r="D2896" s="21" t="s">
        <v>345</v>
      </c>
      <c r="E2896" s="23"/>
    </row>
    <row r="2897" spans="1:5" ht="20" customHeight="1">
      <c r="A2897" s="19" t="s">
        <v>5176</v>
      </c>
      <c r="B2897" s="20" t="s">
        <v>5177</v>
      </c>
      <c r="C2897" s="21" t="s">
        <v>162780</v>
      </c>
      <c r="D2897" s="21" t="s">
        <v>296</v>
      </c>
      <c r="E2897" s="23"/>
    </row>
    <row r="2898" spans="1:5" ht="20" customHeight="1">
      <c r="A2898" s="19" t="s">
        <v>5178</v>
      </c>
      <c r="B2898" s="20" t="s">
        <v>5179</v>
      </c>
      <c r="C2898" s="21" t="s">
        <v>163026</v>
      </c>
      <c r="D2898" s="21" t="s">
        <v>345</v>
      </c>
      <c r="E2898" s="23"/>
    </row>
    <row r="2899" spans="1:5" ht="20" customHeight="1">
      <c r="A2899" s="19" t="s">
        <v>5180</v>
      </c>
      <c r="B2899" s="20" t="s">
        <v>5179</v>
      </c>
      <c r="C2899" s="21" t="s">
        <v>163026</v>
      </c>
      <c r="D2899" s="21" t="s">
        <v>345</v>
      </c>
      <c r="E2899" s="23"/>
    </row>
    <row r="2900" spans="1:5" ht="20" customHeight="1">
      <c r="A2900" s="19" t="s">
        <v>5181</v>
      </c>
      <c r="B2900" s="24">
        <v>100</v>
      </c>
      <c r="C2900" s="21" t="s">
        <v>162819</v>
      </c>
      <c r="D2900" s="21" t="s">
        <v>345</v>
      </c>
      <c r="E2900" s="23"/>
    </row>
    <row r="2901" spans="1:5" ht="20" customHeight="1">
      <c r="A2901" s="19" t="s">
        <v>5182</v>
      </c>
      <c r="B2901" s="20" t="s">
        <v>5183</v>
      </c>
      <c r="C2901" s="21" t="s">
        <v>162809</v>
      </c>
      <c r="D2901" s="21" t="s">
        <v>345</v>
      </c>
      <c r="E2901" s="23"/>
    </row>
    <row r="2902" spans="1:5" ht="20" customHeight="1">
      <c r="A2902" s="19" t="s">
        <v>5184</v>
      </c>
      <c r="B2902" s="20" t="s">
        <v>5183</v>
      </c>
      <c r="C2902" s="21" t="s">
        <v>162809</v>
      </c>
      <c r="D2902" s="21" t="s">
        <v>345</v>
      </c>
      <c r="E2902" s="23"/>
    </row>
    <row r="2903" spans="1:5" ht="20" customHeight="1">
      <c r="A2903" s="19" t="s">
        <v>5185</v>
      </c>
      <c r="B2903" s="20" t="s">
        <v>5186</v>
      </c>
      <c r="C2903" s="21" t="s">
        <v>162820</v>
      </c>
      <c r="D2903" s="21" t="s">
        <v>345</v>
      </c>
      <c r="E2903" s="23"/>
    </row>
    <row r="2904" spans="1:5" ht="20" customHeight="1">
      <c r="A2904" s="19" t="s">
        <v>5187</v>
      </c>
      <c r="B2904" s="20" t="s">
        <v>5188</v>
      </c>
      <c r="C2904" s="21" t="s">
        <v>162992</v>
      </c>
      <c r="D2904" s="21" t="s">
        <v>296</v>
      </c>
      <c r="E2904" s="23"/>
    </row>
    <row r="2905" spans="1:5" ht="20" customHeight="1">
      <c r="A2905" s="19" t="s">
        <v>5189</v>
      </c>
      <c r="B2905" s="20" t="s">
        <v>5190</v>
      </c>
      <c r="C2905" s="21" t="s">
        <v>162780</v>
      </c>
      <c r="D2905" s="21" t="s">
        <v>345</v>
      </c>
      <c r="E2905" s="23"/>
    </row>
    <row r="2906" spans="1:5" ht="20" customHeight="1">
      <c r="A2906" s="19" t="s">
        <v>5191</v>
      </c>
      <c r="B2906" s="20" t="s">
        <v>5192</v>
      </c>
      <c r="C2906" s="22">
        <v>98</v>
      </c>
      <c r="D2906" s="21" t="s">
        <v>345</v>
      </c>
      <c r="E2906" s="23"/>
    </row>
    <row r="2907" spans="1:5" ht="20" customHeight="1">
      <c r="A2907" s="19" t="s">
        <v>5193</v>
      </c>
      <c r="B2907" s="20" t="s">
        <v>5192</v>
      </c>
      <c r="C2907" s="22">
        <v>98</v>
      </c>
      <c r="D2907" s="21" t="s">
        <v>345</v>
      </c>
      <c r="E2907" s="23"/>
    </row>
    <row r="2908" spans="1:5" ht="20" customHeight="1">
      <c r="A2908" s="19" t="s">
        <v>5194</v>
      </c>
      <c r="B2908" s="20" t="s">
        <v>5195</v>
      </c>
      <c r="C2908" s="21" t="s">
        <v>163068</v>
      </c>
      <c r="D2908" s="21" t="s">
        <v>296</v>
      </c>
      <c r="E2908" s="23"/>
    </row>
    <row r="2909" spans="1:5" ht="20" customHeight="1">
      <c r="A2909" s="19" t="s">
        <v>5196</v>
      </c>
      <c r="B2909" s="24">
        <v>100</v>
      </c>
      <c r="C2909" s="21" t="s">
        <v>162957</v>
      </c>
      <c r="D2909" s="21" t="s">
        <v>345</v>
      </c>
      <c r="E2909" s="23"/>
    </row>
    <row r="2910" spans="1:5" ht="20" customHeight="1">
      <c r="A2910" s="19" t="s">
        <v>5197</v>
      </c>
      <c r="B2910" s="24">
        <v>100</v>
      </c>
      <c r="C2910" s="21" t="s">
        <v>162984</v>
      </c>
      <c r="D2910" s="21" t="s">
        <v>345</v>
      </c>
      <c r="E2910" s="23"/>
    </row>
    <row r="2911" spans="1:5" ht="20" customHeight="1">
      <c r="A2911" s="19" t="s">
        <v>5198</v>
      </c>
      <c r="B2911" s="24">
        <v>100</v>
      </c>
      <c r="C2911" s="21" t="s">
        <v>162839</v>
      </c>
      <c r="D2911" s="21" t="s">
        <v>345</v>
      </c>
      <c r="E2911" s="23"/>
    </row>
    <row r="2912" spans="1:5" ht="20" customHeight="1">
      <c r="A2912" s="19" t="s">
        <v>5199</v>
      </c>
      <c r="B2912" s="20" t="s">
        <v>5200</v>
      </c>
      <c r="C2912" s="21" t="s">
        <v>162836</v>
      </c>
      <c r="D2912" s="21" t="s">
        <v>345</v>
      </c>
      <c r="E2912" s="23"/>
    </row>
    <row r="2913" spans="1:5" ht="20" customHeight="1">
      <c r="A2913" s="19" t="s">
        <v>5201</v>
      </c>
      <c r="B2913" s="20" t="s">
        <v>5202</v>
      </c>
      <c r="C2913" s="21" t="s">
        <v>163090</v>
      </c>
      <c r="D2913" s="21" t="s">
        <v>345</v>
      </c>
      <c r="E2913" s="23"/>
    </row>
    <row r="2914" spans="1:5" ht="20" customHeight="1">
      <c r="A2914" s="19" t="s">
        <v>5203</v>
      </c>
      <c r="B2914" s="20" t="s">
        <v>5202</v>
      </c>
      <c r="C2914" s="21" t="s">
        <v>163090</v>
      </c>
      <c r="D2914" s="21" t="s">
        <v>345</v>
      </c>
      <c r="E2914" s="23"/>
    </row>
    <row r="2915" spans="1:5" ht="20" customHeight="1">
      <c r="A2915" s="19" t="s">
        <v>5204</v>
      </c>
      <c r="B2915" s="20" t="s">
        <v>5202</v>
      </c>
      <c r="C2915" s="21" t="s">
        <v>163090</v>
      </c>
      <c r="D2915" s="21" t="s">
        <v>345</v>
      </c>
      <c r="E2915" s="23"/>
    </row>
    <row r="2916" spans="1:5" ht="20" customHeight="1">
      <c r="A2916" s="19" t="s">
        <v>5205</v>
      </c>
      <c r="B2916" s="20" t="s">
        <v>5206</v>
      </c>
      <c r="C2916" s="21" t="s">
        <v>162984</v>
      </c>
      <c r="D2916" s="21" t="s">
        <v>345</v>
      </c>
      <c r="E2916" s="23"/>
    </row>
    <row r="2917" spans="1:5" ht="20" customHeight="1">
      <c r="A2917" s="19" t="s">
        <v>180</v>
      </c>
      <c r="B2917" s="20" t="s">
        <v>183</v>
      </c>
      <c r="C2917" s="21" t="s">
        <v>163090</v>
      </c>
      <c r="D2917" s="21" t="s">
        <v>139</v>
      </c>
      <c r="E2917" s="23"/>
    </row>
    <row r="2918" spans="1:5" ht="20" customHeight="1">
      <c r="A2918" s="19" t="s">
        <v>5207</v>
      </c>
      <c r="B2918" s="20" t="s">
        <v>5208</v>
      </c>
      <c r="C2918" s="21" t="s">
        <v>163063</v>
      </c>
      <c r="D2918" s="21" t="s">
        <v>296</v>
      </c>
      <c r="E2918" s="23"/>
    </row>
    <row r="2919" spans="1:5" ht="20" customHeight="1">
      <c r="A2919" s="19" t="s">
        <v>5209</v>
      </c>
      <c r="B2919" s="20" t="s">
        <v>5210</v>
      </c>
      <c r="C2919" s="21" t="s">
        <v>163329</v>
      </c>
      <c r="D2919" s="21" t="s">
        <v>345</v>
      </c>
      <c r="E2919" s="23"/>
    </row>
    <row r="2920" spans="1:5" ht="20" customHeight="1">
      <c r="A2920" s="19" t="s">
        <v>5211</v>
      </c>
      <c r="B2920" s="20" t="s">
        <v>5212</v>
      </c>
      <c r="C2920" s="21" t="s">
        <v>162741</v>
      </c>
      <c r="D2920" s="21" t="s">
        <v>345</v>
      </c>
      <c r="E2920" s="23"/>
    </row>
    <row r="2921" spans="1:5" ht="20" customHeight="1">
      <c r="A2921" s="19" t="s">
        <v>5213</v>
      </c>
      <c r="B2921" s="20" t="s">
        <v>5214</v>
      </c>
      <c r="C2921" s="21" t="s">
        <v>162919</v>
      </c>
      <c r="D2921" s="21" t="s">
        <v>345</v>
      </c>
      <c r="E2921" s="23"/>
    </row>
    <row r="2922" spans="1:5" ht="20" customHeight="1">
      <c r="A2922" s="19" t="s">
        <v>5215</v>
      </c>
      <c r="B2922" s="20" t="s">
        <v>5216</v>
      </c>
      <c r="C2922" s="21" t="s">
        <v>101563</v>
      </c>
      <c r="D2922" s="21" t="s">
        <v>296</v>
      </c>
      <c r="E2922" s="23"/>
    </row>
    <row r="2923" spans="1:5" ht="20" customHeight="1">
      <c r="A2923" s="19" t="s">
        <v>5217</v>
      </c>
      <c r="B2923" s="20" t="s">
        <v>5218</v>
      </c>
      <c r="C2923" s="21" t="s">
        <v>163289</v>
      </c>
      <c r="D2923" s="21" t="s">
        <v>345</v>
      </c>
      <c r="E2923" s="23"/>
    </row>
    <row r="2924" spans="1:5" ht="20" customHeight="1">
      <c r="A2924" s="19" t="s">
        <v>5219</v>
      </c>
      <c r="B2924" s="20" t="s">
        <v>5220</v>
      </c>
      <c r="C2924" s="21" t="s">
        <v>163239</v>
      </c>
      <c r="D2924" s="21" t="s">
        <v>345</v>
      </c>
      <c r="E2924" s="23"/>
    </row>
    <row r="2925" spans="1:5" ht="20" customHeight="1">
      <c r="A2925" s="19" t="s">
        <v>5221</v>
      </c>
      <c r="B2925" s="20" t="s">
        <v>5222</v>
      </c>
      <c r="C2925" s="21" t="s">
        <v>162786</v>
      </c>
      <c r="D2925" s="21" t="s">
        <v>345</v>
      </c>
      <c r="E2925" s="23"/>
    </row>
    <row r="2926" spans="1:5" ht="20" customHeight="1">
      <c r="A2926" s="19" t="s">
        <v>5223</v>
      </c>
      <c r="B2926" s="20" t="s">
        <v>5224</v>
      </c>
      <c r="C2926" s="21" t="s">
        <v>163151</v>
      </c>
      <c r="D2926" s="21" t="s">
        <v>296</v>
      </c>
      <c r="E2926" s="23"/>
    </row>
    <row r="2927" spans="1:5" ht="20" customHeight="1">
      <c r="A2927" s="19" t="s">
        <v>5225</v>
      </c>
      <c r="B2927" s="20" t="s">
        <v>5226</v>
      </c>
      <c r="C2927" s="21" t="s">
        <v>163005</v>
      </c>
      <c r="D2927" s="21" t="s">
        <v>296</v>
      </c>
      <c r="E2927" s="23"/>
    </row>
    <row r="2928" spans="1:5" ht="20" customHeight="1">
      <c r="A2928" s="19" t="s">
        <v>5227</v>
      </c>
      <c r="B2928" s="20" t="s">
        <v>5226</v>
      </c>
      <c r="C2928" s="21" t="s">
        <v>163005</v>
      </c>
      <c r="D2928" s="21" t="s">
        <v>296</v>
      </c>
      <c r="E2928" s="23"/>
    </row>
    <row r="2929" spans="1:5" ht="20" customHeight="1">
      <c r="A2929" s="19" t="s">
        <v>5228</v>
      </c>
      <c r="B2929" s="20" t="s">
        <v>5226</v>
      </c>
      <c r="C2929" s="21" t="s">
        <v>163005</v>
      </c>
      <c r="D2929" s="21" t="s">
        <v>296</v>
      </c>
      <c r="E2929" s="23"/>
    </row>
    <row r="2930" spans="1:5" ht="20" customHeight="1">
      <c r="A2930" s="19" t="s">
        <v>5229</v>
      </c>
      <c r="B2930" s="24">
        <v>100</v>
      </c>
      <c r="C2930" s="21" t="s">
        <v>163330</v>
      </c>
      <c r="D2930" s="21" t="s">
        <v>345</v>
      </c>
      <c r="E2930" s="23"/>
    </row>
    <row r="2931" spans="1:5" ht="20" customHeight="1">
      <c r="A2931" s="19" t="s">
        <v>5230</v>
      </c>
      <c r="B2931" s="20" t="s">
        <v>5231</v>
      </c>
      <c r="C2931" s="21" t="s">
        <v>163331</v>
      </c>
      <c r="D2931" s="21" t="s">
        <v>345</v>
      </c>
      <c r="E2931" s="23"/>
    </row>
    <row r="2932" spans="1:5" ht="20" customHeight="1">
      <c r="A2932" s="19" t="s">
        <v>5232</v>
      </c>
      <c r="B2932" s="20" t="s">
        <v>5231</v>
      </c>
      <c r="C2932" s="21" t="s">
        <v>163331</v>
      </c>
      <c r="D2932" s="21" t="s">
        <v>345</v>
      </c>
      <c r="E2932" s="23"/>
    </row>
    <row r="2933" spans="1:5" ht="20" customHeight="1">
      <c r="A2933" s="19" t="s">
        <v>5233</v>
      </c>
      <c r="B2933" s="20" t="s">
        <v>5234</v>
      </c>
      <c r="C2933" s="21" t="s">
        <v>162907</v>
      </c>
      <c r="D2933" s="21" t="s">
        <v>345</v>
      </c>
      <c r="E2933" s="23"/>
    </row>
    <row r="2934" spans="1:5" ht="20" customHeight="1">
      <c r="A2934" s="19" t="s">
        <v>5235</v>
      </c>
      <c r="B2934" s="20" t="s">
        <v>5236</v>
      </c>
      <c r="C2934" s="21" t="s">
        <v>162827</v>
      </c>
      <c r="D2934" s="21" t="s">
        <v>345</v>
      </c>
      <c r="E2934" s="23"/>
    </row>
    <row r="2935" spans="1:5" ht="20" customHeight="1">
      <c r="A2935" s="19" t="s">
        <v>5237</v>
      </c>
      <c r="B2935" s="20" t="s">
        <v>5238</v>
      </c>
      <c r="C2935" s="21" t="s">
        <v>163070</v>
      </c>
      <c r="D2935" s="21" t="s">
        <v>345</v>
      </c>
      <c r="E2935" s="23"/>
    </row>
    <row r="2936" spans="1:5" ht="20" customHeight="1">
      <c r="A2936" s="19" t="s">
        <v>5239</v>
      </c>
      <c r="B2936" s="20" t="s">
        <v>5240</v>
      </c>
      <c r="C2936" s="21" t="s">
        <v>163143</v>
      </c>
      <c r="D2936" s="21" t="s">
        <v>296</v>
      </c>
      <c r="E2936" s="23"/>
    </row>
    <row r="2937" spans="1:5" ht="20" customHeight="1">
      <c r="A2937" s="19" t="s">
        <v>5241</v>
      </c>
      <c r="B2937" s="20" t="s">
        <v>5242</v>
      </c>
      <c r="C2937" s="21" t="s">
        <v>163332</v>
      </c>
      <c r="D2937" s="21" t="s">
        <v>345</v>
      </c>
      <c r="E2937" s="23"/>
    </row>
    <row r="2938" spans="1:5" ht="20" customHeight="1">
      <c r="A2938" s="19" t="s">
        <v>5243</v>
      </c>
      <c r="B2938" s="20" t="s">
        <v>5244</v>
      </c>
      <c r="C2938" s="21" t="s">
        <v>163196</v>
      </c>
      <c r="D2938" s="21" t="s">
        <v>345</v>
      </c>
      <c r="E2938" s="23"/>
    </row>
    <row r="2939" spans="1:5" ht="20" customHeight="1">
      <c r="A2939" s="19" t="s">
        <v>5245</v>
      </c>
      <c r="B2939" s="20" t="s">
        <v>5244</v>
      </c>
      <c r="C2939" s="21" t="s">
        <v>163196</v>
      </c>
      <c r="D2939" s="21" t="s">
        <v>345</v>
      </c>
      <c r="E2939" s="23"/>
    </row>
    <row r="2940" spans="1:5" ht="20" customHeight="1">
      <c r="A2940" s="19" t="s">
        <v>5246</v>
      </c>
      <c r="B2940" s="20" t="s">
        <v>5244</v>
      </c>
      <c r="C2940" s="21" t="s">
        <v>163196</v>
      </c>
      <c r="D2940" s="21" t="s">
        <v>345</v>
      </c>
      <c r="E2940" s="23"/>
    </row>
    <row r="2941" spans="1:5" ht="20" customHeight="1">
      <c r="A2941" s="19" t="s">
        <v>5247</v>
      </c>
      <c r="B2941" s="20" t="s">
        <v>5248</v>
      </c>
      <c r="C2941" s="21" t="s">
        <v>163031</v>
      </c>
      <c r="D2941" s="21" t="s">
        <v>345</v>
      </c>
      <c r="E2941" s="23"/>
    </row>
    <row r="2942" spans="1:5" ht="20" customHeight="1">
      <c r="A2942" s="19" t="s">
        <v>5249</v>
      </c>
      <c r="B2942" s="20" t="s">
        <v>5250</v>
      </c>
      <c r="C2942" s="21" t="s">
        <v>163333</v>
      </c>
      <c r="D2942" s="21" t="s">
        <v>345</v>
      </c>
      <c r="E2942" s="23"/>
    </row>
    <row r="2943" spans="1:5" ht="20" customHeight="1">
      <c r="A2943" s="19" t="s">
        <v>5251</v>
      </c>
      <c r="B2943" s="20" t="s">
        <v>5252</v>
      </c>
      <c r="C2943" s="21" t="s">
        <v>163191</v>
      </c>
      <c r="D2943" s="21" t="s">
        <v>345</v>
      </c>
      <c r="E2943" s="23"/>
    </row>
    <row r="2944" spans="1:5" ht="20" customHeight="1">
      <c r="A2944" s="19" t="s">
        <v>5253</v>
      </c>
      <c r="B2944" s="20" t="s">
        <v>5254</v>
      </c>
      <c r="C2944" s="21" t="s">
        <v>163250</v>
      </c>
      <c r="D2944" s="21" t="s">
        <v>345</v>
      </c>
      <c r="E2944" s="23"/>
    </row>
    <row r="2945" spans="1:5" ht="20" customHeight="1">
      <c r="A2945" s="19" t="s">
        <v>5255</v>
      </c>
      <c r="B2945" s="20" t="s">
        <v>5256</v>
      </c>
      <c r="C2945" s="21" t="s">
        <v>163334</v>
      </c>
      <c r="D2945" s="21" t="s">
        <v>345</v>
      </c>
      <c r="E2945" s="23"/>
    </row>
    <row r="2946" spans="1:5" ht="20" customHeight="1">
      <c r="A2946" s="19" t="s">
        <v>5257</v>
      </c>
      <c r="B2946" s="20" t="s">
        <v>5258</v>
      </c>
      <c r="C2946" s="21" t="s">
        <v>162942</v>
      </c>
      <c r="D2946" s="21" t="s">
        <v>345</v>
      </c>
      <c r="E2946" s="23"/>
    </row>
    <row r="2947" spans="1:5" ht="20" customHeight="1">
      <c r="A2947" s="19" t="s">
        <v>5259</v>
      </c>
      <c r="B2947" s="20" t="s">
        <v>5258</v>
      </c>
      <c r="C2947" s="21" t="s">
        <v>162942</v>
      </c>
      <c r="D2947" s="21" t="s">
        <v>345</v>
      </c>
      <c r="E2947" s="23"/>
    </row>
    <row r="2948" spans="1:5" ht="20" customHeight="1">
      <c r="A2948" s="19" t="s">
        <v>5260</v>
      </c>
      <c r="B2948" s="20" t="s">
        <v>5261</v>
      </c>
      <c r="C2948" s="21" t="s">
        <v>163218</v>
      </c>
      <c r="D2948" s="21" t="s">
        <v>345</v>
      </c>
      <c r="E2948" s="23"/>
    </row>
    <row r="2949" spans="1:5" ht="20" customHeight="1">
      <c r="A2949" s="19" t="s">
        <v>5262</v>
      </c>
      <c r="B2949" s="20" t="s">
        <v>5263</v>
      </c>
      <c r="C2949" s="21" t="s">
        <v>163287</v>
      </c>
      <c r="D2949" s="21" t="s">
        <v>345</v>
      </c>
      <c r="E2949" s="23"/>
    </row>
    <row r="2950" spans="1:5" ht="20" customHeight="1">
      <c r="A2950" s="19" t="s">
        <v>5264</v>
      </c>
      <c r="B2950" s="20" t="s">
        <v>5263</v>
      </c>
      <c r="C2950" s="21" t="s">
        <v>163287</v>
      </c>
      <c r="D2950" s="21" t="s">
        <v>345</v>
      </c>
      <c r="E2950" s="23"/>
    </row>
    <row r="2951" spans="1:5" ht="20" customHeight="1">
      <c r="A2951" s="19" t="s">
        <v>5265</v>
      </c>
      <c r="B2951" s="20" t="s">
        <v>5266</v>
      </c>
      <c r="C2951" s="21" t="s">
        <v>163179</v>
      </c>
      <c r="D2951" s="21" t="s">
        <v>345</v>
      </c>
      <c r="E2951" s="23"/>
    </row>
    <row r="2952" spans="1:5" ht="20" customHeight="1">
      <c r="A2952" s="19" t="s">
        <v>5267</v>
      </c>
      <c r="B2952" s="20" t="s">
        <v>5268</v>
      </c>
      <c r="C2952" s="21" t="s">
        <v>163267</v>
      </c>
      <c r="D2952" s="21" t="s">
        <v>345</v>
      </c>
      <c r="E2952" s="23"/>
    </row>
    <row r="2953" spans="1:5" ht="20" customHeight="1">
      <c r="A2953" s="19" t="s">
        <v>5269</v>
      </c>
      <c r="B2953" s="20" t="s">
        <v>5270</v>
      </c>
      <c r="C2953" s="21" t="s">
        <v>162887</v>
      </c>
      <c r="D2953" s="21" t="s">
        <v>296</v>
      </c>
      <c r="E2953" s="23"/>
    </row>
    <row r="2954" spans="1:5" ht="20" customHeight="1">
      <c r="A2954" s="19" t="s">
        <v>5271</v>
      </c>
      <c r="B2954" s="20" t="s">
        <v>5272</v>
      </c>
      <c r="C2954" s="21" t="s">
        <v>162924</v>
      </c>
      <c r="D2954" s="21" t="s">
        <v>139</v>
      </c>
      <c r="E2954" s="23"/>
    </row>
    <row r="2955" spans="1:5" ht="20" customHeight="1">
      <c r="A2955" s="19" t="s">
        <v>5273</v>
      </c>
      <c r="B2955" s="20" t="s">
        <v>5274</v>
      </c>
      <c r="C2955" s="21" t="s">
        <v>163137</v>
      </c>
      <c r="D2955" s="21" t="s">
        <v>296</v>
      </c>
      <c r="E2955" s="23"/>
    </row>
    <row r="2956" spans="1:5" ht="20" customHeight="1">
      <c r="A2956" s="19" t="s">
        <v>5275</v>
      </c>
      <c r="B2956" s="20" t="s">
        <v>5276</v>
      </c>
      <c r="C2956" s="21" t="s">
        <v>162897</v>
      </c>
      <c r="D2956" s="21" t="s">
        <v>345</v>
      </c>
      <c r="E2956" s="23"/>
    </row>
    <row r="2957" spans="1:5" ht="20" customHeight="1">
      <c r="A2957" s="19" t="s">
        <v>5277</v>
      </c>
      <c r="B2957" s="20" t="s">
        <v>5278</v>
      </c>
      <c r="C2957" s="21" t="s">
        <v>163190</v>
      </c>
      <c r="D2957" s="21" t="s">
        <v>345</v>
      </c>
      <c r="E2957" s="23"/>
    </row>
    <row r="2958" spans="1:5" ht="20" customHeight="1">
      <c r="A2958" s="19" t="s">
        <v>5279</v>
      </c>
      <c r="B2958" s="20" t="s">
        <v>5278</v>
      </c>
      <c r="C2958" s="21" t="s">
        <v>163190</v>
      </c>
      <c r="D2958" s="21" t="s">
        <v>345</v>
      </c>
      <c r="E2958" s="23"/>
    </row>
    <row r="2959" spans="1:5" ht="20" customHeight="1">
      <c r="A2959" s="19" t="s">
        <v>5280</v>
      </c>
      <c r="B2959" s="20" t="s">
        <v>5281</v>
      </c>
      <c r="C2959" s="21" t="s">
        <v>162940</v>
      </c>
      <c r="D2959" s="21" t="s">
        <v>345</v>
      </c>
      <c r="E2959" s="23"/>
    </row>
    <row r="2960" spans="1:5" ht="20" customHeight="1">
      <c r="A2960" s="19" t="s">
        <v>5282</v>
      </c>
      <c r="B2960" s="20" t="s">
        <v>5281</v>
      </c>
      <c r="C2960" s="21" t="s">
        <v>162940</v>
      </c>
      <c r="D2960" s="21" t="s">
        <v>345</v>
      </c>
      <c r="E2960" s="23"/>
    </row>
    <row r="2961" spans="1:5" ht="20" customHeight="1">
      <c r="A2961" s="19" t="s">
        <v>5283</v>
      </c>
      <c r="B2961" s="20" t="s">
        <v>5284</v>
      </c>
      <c r="C2961" s="21" t="s">
        <v>163335</v>
      </c>
      <c r="D2961" s="21" t="s">
        <v>296</v>
      </c>
      <c r="E2961" s="23"/>
    </row>
    <row r="2962" spans="1:5" ht="20" customHeight="1">
      <c r="A2962" s="19" t="s">
        <v>5285</v>
      </c>
      <c r="B2962" s="20" t="s">
        <v>5286</v>
      </c>
      <c r="C2962" s="21" t="s">
        <v>162769</v>
      </c>
      <c r="D2962" s="21" t="s">
        <v>345</v>
      </c>
      <c r="E2962" s="23"/>
    </row>
    <row r="2963" spans="1:5" ht="20" customHeight="1">
      <c r="A2963" s="19" t="s">
        <v>5287</v>
      </c>
      <c r="B2963" s="20" t="s">
        <v>5288</v>
      </c>
      <c r="C2963" s="21" t="s">
        <v>163073</v>
      </c>
      <c r="D2963" s="21" t="s">
        <v>296</v>
      </c>
      <c r="E2963" s="23"/>
    </row>
    <row r="2964" spans="1:5" ht="20" customHeight="1">
      <c r="A2964" s="19" t="s">
        <v>5289</v>
      </c>
      <c r="B2964" s="20" t="s">
        <v>5290</v>
      </c>
      <c r="C2964" s="21" t="s">
        <v>162730</v>
      </c>
      <c r="D2964" s="21" t="s">
        <v>345</v>
      </c>
      <c r="E2964" s="23"/>
    </row>
    <row r="2965" spans="1:5" ht="20" customHeight="1">
      <c r="A2965" s="19" t="s">
        <v>5291</v>
      </c>
      <c r="B2965" s="20" t="s">
        <v>5292</v>
      </c>
      <c r="C2965" s="21" t="s">
        <v>162972</v>
      </c>
      <c r="D2965" s="21" t="s">
        <v>345</v>
      </c>
      <c r="E2965" s="23"/>
    </row>
    <row r="2966" spans="1:5" ht="20" customHeight="1">
      <c r="A2966" s="19" t="s">
        <v>5293</v>
      </c>
      <c r="B2966" s="20" t="s">
        <v>5294</v>
      </c>
      <c r="C2966" s="21" t="s">
        <v>162714</v>
      </c>
      <c r="D2966" s="21" t="s">
        <v>345</v>
      </c>
      <c r="E2966" s="23"/>
    </row>
    <row r="2967" spans="1:5" ht="20" customHeight="1">
      <c r="A2967" s="19" t="s">
        <v>5295</v>
      </c>
      <c r="B2967" s="20" t="s">
        <v>5296</v>
      </c>
      <c r="C2967" s="21" t="s">
        <v>163336</v>
      </c>
      <c r="D2967" s="21" t="s">
        <v>345</v>
      </c>
      <c r="E2967" s="23"/>
    </row>
    <row r="2968" spans="1:5" ht="20" customHeight="1">
      <c r="A2968" s="19" t="s">
        <v>5297</v>
      </c>
      <c r="B2968" s="20" t="s">
        <v>5296</v>
      </c>
      <c r="C2968" s="21" t="s">
        <v>163336</v>
      </c>
      <c r="D2968" s="21" t="s">
        <v>345</v>
      </c>
      <c r="E2968" s="23"/>
    </row>
    <row r="2969" spans="1:5" ht="20" customHeight="1">
      <c r="A2969" s="19" t="s">
        <v>5298</v>
      </c>
      <c r="B2969" s="20" t="s">
        <v>5299</v>
      </c>
      <c r="C2969" s="21" t="s">
        <v>163025</v>
      </c>
      <c r="D2969" s="21" t="s">
        <v>296</v>
      </c>
      <c r="E2969" s="23"/>
    </row>
    <row r="2970" spans="1:5" ht="20" customHeight="1">
      <c r="A2970" s="19" t="s">
        <v>5300</v>
      </c>
      <c r="B2970" s="20" t="s">
        <v>5301</v>
      </c>
      <c r="C2970" s="21" t="s">
        <v>162749</v>
      </c>
      <c r="D2970" s="21" t="s">
        <v>296</v>
      </c>
      <c r="E2970" s="23"/>
    </row>
    <row r="2971" spans="1:5" ht="20" customHeight="1">
      <c r="A2971" s="19" t="s">
        <v>5302</v>
      </c>
      <c r="B2971" s="20" t="s">
        <v>5301</v>
      </c>
      <c r="C2971" s="21" t="s">
        <v>162749</v>
      </c>
      <c r="D2971" s="21" t="s">
        <v>296</v>
      </c>
      <c r="E2971" s="23"/>
    </row>
    <row r="2972" spans="1:5" ht="20" customHeight="1">
      <c r="A2972" s="19" t="s">
        <v>5303</v>
      </c>
      <c r="B2972" s="20" t="s">
        <v>5304</v>
      </c>
      <c r="C2972" s="21" t="s">
        <v>162801</v>
      </c>
      <c r="D2972" s="21" t="s">
        <v>345</v>
      </c>
      <c r="E2972" s="23"/>
    </row>
    <row r="2973" spans="1:5" ht="20" customHeight="1">
      <c r="A2973" s="19" t="s">
        <v>5305</v>
      </c>
      <c r="B2973" s="20" t="s">
        <v>5306</v>
      </c>
      <c r="C2973" s="21" t="s">
        <v>162732</v>
      </c>
      <c r="D2973" s="21" t="s">
        <v>345</v>
      </c>
      <c r="E2973" s="23"/>
    </row>
    <row r="2974" spans="1:5" ht="20" customHeight="1">
      <c r="A2974" s="19" t="s">
        <v>5307</v>
      </c>
      <c r="B2974" s="20" t="s">
        <v>5308</v>
      </c>
      <c r="C2974" s="21" t="s">
        <v>162812</v>
      </c>
      <c r="D2974" s="21" t="s">
        <v>345</v>
      </c>
      <c r="E2974" s="23"/>
    </row>
    <row r="2975" spans="1:5" ht="20" customHeight="1">
      <c r="A2975" s="19" t="s">
        <v>5309</v>
      </c>
      <c r="B2975" s="20" t="s">
        <v>5310</v>
      </c>
      <c r="C2975" s="21" t="s">
        <v>162693</v>
      </c>
      <c r="D2975" s="21" t="s">
        <v>345</v>
      </c>
      <c r="E2975" s="23"/>
    </row>
    <row r="2976" spans="1:5" ht="20" customHeight="1">
      <c r="A2976" s="19" t="s">
        <v>5311</v>
      </c>
      <c r="B2976" s="20" t="s">
        <v>107</v>
      </c>
      <c r="C2976" s="21" t="s">
        <v>162734</v>
      </c>
      <c r="D2976" s="21" t="s">
        <v>345</v>
      </c>
      <c r="E2976" s="23"/>
    </row>
    <row r="2977" spans="1:5" ht="20" customHeight="1">
      <c r="A2977" s="19" t="s">
        <v>5312</v>
      </c>
      <c r="B2977" s="20" t="s">
        <v>107</v>
      </c>
      <c r="C2977" s="21" t="s">
        <v>162734</v>
      </c>
      <c r="D2977" s="21" t="s">
        <v>345</v>
      </c>
      <c r="E2977" s="23"/>
    </row>
    <row r="2978" spans="1:5" ht="20" customHeight="1">
      <c r="A2978" s="19" t="s">
        <v>5313</v>
      </c>
      <c r="B2978" s="20" t="s">
        <v>107</v>
      </c>
      <c r="C2978" s="21" t="s">
        <v>162734</v>
      </c>
      <c r="D2978" s="21" t="s">
        <v>345</v>
      </c>
      <c r="E2978" s="23"/>
    </row>
    <row r="2979" spans="1:5" ht="20" customHeight="1">
      <c r="A2979" s="19" t="s">
        <v>5314</v>
      </c>
      <c r="B2979" s="20" t="s">
        <v>5315</v>
      </c>
      <c r="C2979" s="21" t="s">
        <v>162912</v>
      </c>
      <c r="D2979" s="21" t="s">
        <v>345</v>
      </c>
      <c r="E2979" s="23"/>
    </row>
    <row r="2980" spans="1:5" ht="20" customHeight="1">
      <c r="A2980" s="19" t="s">
        <v>5316</v>
      </c>
      <c r="B2980" s="20" t="s">
        <v>5317</v>
      </c>
      <c r="C2980" s="21" t="s">
        <v>162699</v>
      </c>
      <c r="D2980" s="21" t="s">
        <v>345</v>
      </c>
      <c r="E2980" s="23"/>
    </row>
    <row r="2981" spans="1:5" ht="20" customHeight="1">
      <c r="A2981" s="19" t="s">
        <v>5318</v>
      </c>
      <c r="B2981" s="20" t="s">
        <v>5319</v>
      </c>
      <c r="C2981" s="22">
        <v>74</v>
      </c>
      <c r="D2981" s="21" t="s">
        <v>345</v>
      </c>
      <c r="E2981" s="23"/>
    </row>
    <row r="2982" spans="1:5" ht="20" customHeight="1">
      <c r="A2982" s="19" t="s">
        <v>5320</v>
      </c>
      <c r="B2982" s="20" t="s">
        <v>5321</v>
      </c>
      <c r="C2982" s="21" t="s">
        <v>162758</v>
      </c>
      <c r="D2982" s="21" t="s">
        <v>345</v>
      </c>
      <c r="E2982" s="23"/>
    </row>
    <row r="2983" spans="1:5" ht="20" customHeight="1">
      <c r="A2983" s="19" t="s">
        <v>5322</v>
      </c>
      <c r="B2983" s="20" t="s">
        <v>5323</v>
      </c>
      <c r="C2983" s="21" t="s">
        <v>163337</v>
      </c>
      <c r="D2983" s="21" t="s">
        <v>345</v>
      </c>
      <c r="E2983" s="23"/>
    </row>
    <row r="2984" spans="1:5" ht="20" customHeight="1">
      <c r="A2984" s="19" t="s">
        <v>5324</v>
      </c>
      <c r="B2984" s="20" t="s">
        <v>5323</v>
      </c>
      <c r="C2984" s="21" t="s">
        <v>163337</v>
      </c>
      <c r="D2984" s="21" t="s">
        <v>345</v>
      </c>
      <c r="E2984" s="23"/>
    </row>
    <row r="2985" spans="1:5" ht="20" customHeight="1">
      <c r="A2985" s="19" t="s">
        <v>5325</v>
      </c>
      <c r="B2985" s="20" t="s">
        <v>5326</v>
      </c>
      <c r="C2985" s="21" t="s">
        <v>163338</v>
      </c>
      <c r="D2985" s="21" t="s">
        <v>345</v>
      </c>
      <c r="E2985" s="23"/>
    </row>
    <row r="2986" spans="1:5" ht="20" customHeight="1">
      <c r="A2986" s="19" t="s">
        <v>5327</v>
      </c>
      <c r="B2986" s="20" t="s">
        <v>5326</v>
      </c>
      <c r="C2986" s="21" t="s">
        <v>163338</v>
      </c>
      <c r="D2986" s="21" t="s">
        <v>345</v>
      </c>
      <c r="E2986" s="23"/>
    </row>
    <row r="2987" spans="1:5" ht="20" customHeight="1">
      <c r="A2987" s="19" t="s">
        <v>5328</v>
      </c>
      <c r="B2987" s="20" t="s">
        <v>5329</v>
      </c>
      <c r="C2987" s="22">
        <v>56</v>
      </c>
      <c r="D2987" s="21" t="s">
        <v>296</v>
      </c>
      <c r="E2987" s="23"/>
    </row>
    <row r="2988" spans="1:5" ht="20" customHeight="1">
      <c r="A2988" s="19" t="s">
        <v>5330</v>
      </c>
      <c r="B2988" s="20" t="s">
        <v>5331</v>
      </c>
      <c r="C2988" s="21" t="s">
        <v>162935</v>
      </c>
      <c r="D2988" s="21" t="s">
        <v>345</v>
      </c>
      <c r="E2988" s="23"/>
    </row>
    <row r="2989" spans="1:5" ht="20" customHeight="1">
      <c r="A2989" s="19" t="s">
        <v>5332</v>
      </c>
      <c r="B2989" s="20" t="s">
        <v>5333</v>
      </c>
      <c r="C2989" s="21" t="s">
        <v>162731</v>
      </c>
      <c r="D2989" s="21" t="s">
        <v>345</v>
      </c>
      <c r="E2989" s="23"/>
    </row>
    <row r="2990" spans="1:5" ht="20" customHeight="1">
      <c r="A2990" s="19" t="s">
        <v>5334</v>
      </c>
      <c r="B2990" s="20" t="s">
        <v>5335</v>
      </c>
      <c r="C2990" s="21" t="s">
        <v>163140</v>
      </c>
      <c r="D2990" s="21" t="s">
        <v>345</v>
      </c>
      <c r="E2990" s="23"/>
    </row>
    <row r="2991" spans="1:5" ht="20" customHeight="1">
      <c r="A2991" s="19" t="s">
        <v>5336</v>
      </c>
      <c r="B2991" s="20" t="s">
        <v>5337</v>
      </c>
      <c r="C2991" s="21" t="s">
        <v>162840</v>
      </c>
      <c r="D2991" s="21" t="s">
        <v>139</v>
      </c>
      <c r="E2991" s="23"/>
    </row>
    <row r="2992" spans="1:5" ht="20" customHeight="1">
      <c r="A2992" s="19" t="s">
        <v>5338</v>
      </c>
      <c r="B2992" s="20" t="s">
        <v>5339</v>
      </c>
      <c r="C2992" s="21" t="s">
        <v>163231</v>
      </c>
      <c r="D2992" s="21" t="s">
        <v>345</v>
      </c>
      <c r="E2992" s="23"/>
    </row>
    <row r="2993" spans="1:5" ht="20" customHeight="1">
      <c r="A2993" s="19" t="s">
        <v>5340</v>
      </c>
      <c r="B2993" s="20" t="s">
        <v>5341</v>
      </c>
      <c r="C2993" s="21" t="s">
        <v>162727</v>
      </c>
      <c r="D2993" s="21" t="s">
        <v>345</v>
      </c>
      <c r="E2993" s="23"/>
    </row>
    <row r="2994" spans="1:5" ht="20" customHeight="1">
      <c r="A2994" s="19" t="s">
        <v>5342</v>
      </c>
      <c r="B2994" s="20" t="s">
        <v>5341</v>
      </c>
      <c r="C2994" s="21" t="s">
        <v>162727</v>
      </c>
      <c r="D2994" s="21" t="s">
        <v>345</v>
      </c>
      <c r="E2994" s="23"/>
    </row>
    <row r="2995" spans="1:5" ht="20" customHeight="1">
      <c r="A2995" s="19" t="s">
        <v>5343</v>
      </c>
      <c r="B2995" s="20" t="s">
        <v>5341</v>
      </c>
      <c r="C2995" s="21" t="s">
        <v>162727</v>
      </c>
      <c r="D2995" s="21" t="s">
        <v>345</v>
      </c>
      <c r="E2995" s="23"/>
    </row>
    <row r="2996" spans="1:5" ht="20" customHeight="1">
      <c r="A2996" s="19" t="s">
        <v>5344</v>
      </c>
      <c r="B2996" s="20" t="s">
        <v>5341</v>
      </c>
      <c r="C2996" s="21" t="s">
        <v>162727</v>
      </c>
      <c r="D2996" s="21" t="s">
        <v>345</v>
      </c>
      <c r="E2996" s="23"/>
    </row>
    <row r="2997" spans="1:5" ht="20" customHeight="1">
      <c r="A2997" s="19" t="s">
        <v>5345</v>
      </c>
      <c r="B2997" s="20" t="s">
        <v>5346</v>
      </c>
      <c r="C2997" s="21" t="s">
        <v>14603</v>
      </c>
      <c r="D2997" s="21" t="s">
        <v>345</v>
      </c>
      <c r="E2997" s="23"/>
    </row>
    <row r="2998" spans="1:5" ht="20" customHeight="1">
      <c r="A2998" s="19" t="s">
        <v>5347</v>
      </c>
      <c r="B2998" s="20" t="s">
        <v>5346</v>
      </c>
      <c r="C2998" s="21" t="s">
        <v>14603</v>
      </c>
      <c r="D2998" s="21" t="s">
        <v>345</v>
      </c>
      <c r="E2998" s="23"/>
    </row>
    <row r="2999" spans="1:5" ht="20" customHeight="1">
      <c r="A2999" s="19" t="s">
        <v>5348</v>
      </c>
      <c r="B2999" s="20" t="s">
        <v>5349</v>
      </c>
      <c r="C2999" s="21" t="s">
        <v>162990</v>
      </c>
      <c r="D2999" s="21" t="s">
        <v>296</v>
      </c>
      <c r="E2999" s="23"/>
    </row>
    <row r="3000" spans="1:5" ht="20" customHeight="1">
      <c r="A3000" s="19" t="s">
        <v>5350</v>
      </c>
      <c r="B3000" s="20" t="s">
        <v>5351</v>
      </c>
      <c r="C3000" s="21" t="s">
        <v>163036</v>
      </c>
      <c r="D3000" s="21" t="s">
        <v>345</v>
      </c>
      <c r="E3000" s="23"/>
    </row>
    <row r="3001" spans="1:5" ht="20" customHeight="1">
      <c r="A3001" s="19" t="s">
        <v>5352</v>
      </c>
      <c r="B3001" s="20" t="s">
        <v>5353</v>
      </c>
      <c r="C3001" s="21" t="s">
        <v>162660</v>
      </c>
      <c r="D3001" s="21" t="s">
        <v>345</v>
      </c>
      <c r="E3001" s="23"/>
    </row>
    <row r="3002" spans="1:5" ht="20" customHeight="1">
      <c r="A3002" s="19" t="s">
        <v>5354</v>
      </c>
      <c r="B3002" s="20" t="s">
        <v>5355</v>
      </c>
      <c r="C3002" s="21" t="s">
        <v>162999</v>
      </c>
      <c r="D3002" s="21" t="s">
        <v>345</v>
      </c>
      <c r="E3002" s="23"/>
    </row>
    <row r="3003" spans="1:5" ht="20" customHeight="1">
      <c r="A3003" s="19" t="s">
        <v>5356</v>
      </c>
      <c r="B3003" s="20" t="s">
        <v>5357</v>
      </c>
      <c r="C3003" s="21" t="s">
        <v>162806</v>
      </c>
      <c r="D3003" s="21" t="s">
        <v>345</v>
      </c>
      <c r="E3003" s="23"/>
    </row>
    <row r="3004" spans="1:5" ht="20" customHeight="1">
      <c r="A3004" s="19" t="s">
        <v>5358</v>
      </c>
      <c r="B3004" s="20" t="s">
        <v>5359</v>
      </c>
      <c r="C3004" s="21" t="s">
        <v>162999</v>
      </c>
      <c r="D3004" s="21" t="s">
        <v>345</v>
      </c>
      <c r="E3004" s="23"/>
    </row>
    <row r="3005" spans="1:5" ht="20" customHeight="1">
      <c r="A3005" s="19" t="s">
        <v>5360</v>
      </c>
      <c r="B3005" s="20" t="s">
        <v>5361</v>
      </c>
      <c r="C3005" s="21" t="s">
        <v>163003</v>
      </c>
      <c r="D3005" s="21" t="s">
        <v>345</v>
      </c>
      <c r="E3005" s="23"/>
    </row>
    <row r="3006" spans="1:5" ht="20" customHeight="1">
      <c r="A3006" s="19" t="s">
        <v>5362</v>
      </c>
      <c r="B3006" s="20" t="s">
        <v>5361</v>
      </c>
      <c r="C3006" s="21" t="s">
        <v>163003</v>
      </c>
      <c r="D3006" s="21" t="s">
        <v>345</v>
      </c>
      <c r="E3006" s="23"/>
    </row>
    <row r="3007" spans="1:5" ht="20" customHeight="1">
      <c r="A3007" s="19" t="s">
        <v>5363</v>
      </c>
      <c r="B3007" s="20" t="s">
        <v>5364</v>
      </c>
      <c r="C3007" s="21" t="s">
        <v>162749</v>
      </c>
      <c r="D3007" s="21" t="s">
        <v>345</v>
      </c>
      <c r="E3007" s="23"/>
    </row>
    <row r="3008" spans="1:5" ht="20" customHeight="1">
      <c r="A3008" s="19" t="s">
        <v>5365</v>
      </c>
      <c r="B3008" s="20" t="s">
        <v>5366</v>
      </c>
      <c r="C3008" s="21" t="s">
        <v>162997</v>
      </c>
      <c r="D3008" s="21" t="s">
        <v>296</v>
      </c>
      <c r="E3008" s="23"/>
    </row>
    <row r="3009" spans="1:5" ht="20" customHeight="1">
      <c r="A3009" s="19" t="s">
        <v>5367</v>
      </c>
      <c r="B3009" s="20" t="s">
        <v>5366</v>
      </c>
      <c r="C3009" s="21" t="s">
        <v>162997</v>
      </c>
      <c r="D3009" s="21" t="s">
        <v>296</v>
      </c>
      <c r="E3009" s="23"/>
    </row>
    <row r="3010" spans="1:5" ht="20" customHeight="1">
      <c r="A3010" s="19" t="s">
        <v>5368</v>
      </c>
      <c r="B3010" s="20" t="s">
        <v>5369</v>
      </c>
      <c r="C3010" s="21" t="s">
        <v>163142</v>
      </c>
      <c r="D3010" s="21" t="s">
        <v>345</v>
      </c>
      <c r="E3010" s="23"/>
    </row>
    <row r="3011" spans="1:5" ht="20" customHeight="1">
      <c r="A3011" s="19" t="s">
        <v>5370</v>
      </c>
      <c r="B3011" s="20" t="s">
        <v>5371</v>
      </c>
      <c r="C3011" s="22">
        <v>83</v>
      </c>
      <c r="D3011" s="21" t="s">
        <v>345</v>
      </c>
      <c r="E3011" s="23"/>
    </row>
    <row r="3012" spans="1:5" ht="20" customHeight="1">
      <c r="A3012" s="19" t="s">
        <v>5372</v>
      </c>
      <c r="B3012" s="20" t="s">
        <v>5371</v>
      </c>
      <c r="C3012" s="22">
        <v>83</v>
      </c>
      <c r="D3012" s="21" t="s">
        <v>345</v>
      </c>
      <c r="E3012" s="23"/>
    </row>
    <row r="3013" spans="1:5" ht="20" customHeight="1">
      <c r="A3013" s="19" t="s">
        <v>5373</v>
      </c>
      <c r="B3013" s="20" t="s">
        <v>5371</v>
      </c>
      <c r="C3013" s="22">
        <v>83</v>
      </c>
      <c r="D3013" s="21" t="s">
        <v>345</v>
      </c>
      <c r="E3013" s="23"/>
    </row>
    <row r="3014" spans="1:5" ht="20" customHeight="1">
      <c r="A3014" s="19" t="s">
        <v>5374</v>
      </c>
      <c r="B3014" s="20" t="s">
        <v>5375</v>
      </c>
      <c r="C3014" s="21" t="s">
        <v>163339</v>
      </c>
      <c r="D3014" s="21" t="s">
        <v>345</v>
      </c>
      <c r="E3014" s="23"/>
    </row>
    <row r="3015" spans="1:5" ht="20" customHeight="1">
      <c r="A3015" s="19" t="s">
        <v>5376</v>
      </c>
      <c r="B3015" s="20" t="s">
        <v>5377</v>
      </c>
      <c r="C3015" s="21" t="s">
        <v>162808</v>
      </c>
      <c r="D3015" s="21" t="s">
        <v>345</v>
      </c>
      <c r="E3015" s="23"/>
    </row>
    <row r="3016" spans="1:5" ht="20" customHeight="1">
      <c r="A3016" s="19" t="s">
        <v>5378</v>
      </c>
      <c r="B3016" s="20" t="s">
        <v>5379</v>
      </c>
      <c r="C3016" s="21" t="s">
        <v>163064</v>
      </c>
      <c r="D3016" s="21" t="s">
        <v>345</v>
      </c>
      <c r="E3016" s="23"/>
    </row>
    <row r="3017" spans="1:5" ht="20" customHeight="1">
      <c r="A3017" s="19" t="s">
        <v>5380</v>
      </c>
      <c r="B3017" s="20" t="s">
        <v>5381</v>
      </c>
      <c r="C3017" s="21" t="s">
        <v>163036</v>
      </c>
      <c r="D3017" s="21" t="s">
        <v>345</v>
      </c>
      <c r="E3017" s="23"/>
    </row>
    <row r="3018" spans="1:5" ht="20" customHeight="1">
      <c r="A3018" s="19" t="s">
        <v>5382</v>
      </c>
      <c r="B3018" s="20" t="s">
        <v>5381</v>
      </c>
      <c r="C3018" s="21" t="s">
        <v>163036</v>
      </c>
      <c r="D3018" s="21" t="s">
        <v>345</v>
      </c>
      <c r="E3018" s="23"/>
    </row>
    <row r="3019" spans="1:5" ht="20" customHeight="1">
      <c r="A3019" s="19" t="s">
        <v>5383</v>
      </c>
      <c r="B3019" s="20" t="s">
        <v>5381</v>
      </c>
      <c r="C3019" s="21" t="s">
        <v>163036</v>
      </c>
      <c r="D3019" s="21" t="s">
        <v>345</v>
      </c>
      <c r="E3019" s="23"/>
    </row>
    <row r="3020" spans="1:5" ht="20" customHeight="1">
      <c r="A3020" s="19" t="s">
        <v>5384</v>
      </c>
      <c r="B3020" s="20" t="s">
        <v>5385</v>
      </c>
      <c r="C3020" s="21" t="s">
        <v>163068</v>
      </c>
      <c r="D3020" s="21" t="s">
        <v>296</v>
      </c>
      <c r="E3020" s="23"/>
    </row>
    <row r="3021" spans="1:5" ht="20" customHeight="1">
      <c r="A3021" s="19" t="s">
        <v>5386</v>
      </c>
      <c r="B3021" s="24">
        <v>100</v>
      </c>
      <c r="C3021" s="21" t="s">
        <v>163339</v>
      </c>
      <c r="D3021" s="21" t="s">
        <v>345</v>
      </c>
      <c r="E3021" s="23"/>
    </row>
    <row r="3022" spans="1:5" ht="20" customHeight="1">
      <c r="A3022" s="19" t="s">
        <v>5387</v>
      </c>
      <c r="B3022" s="20" t="s">
        <v>5388</v>
      </c>
      <c r="C3022" s="21" t="s">
        <v>163058</v>
      </c>
      <c r="D3022" s="21" t="s">
        <v>345</v>
      </c>
      <c r="E3022" s="23"/>
    </row>
    <row r="3023" spans="1:5" ht="20" customHeight="1">
      <c r="A3023" s="19" t="s">
        <v>5389</v>
      </c>
      <c r="B3023" s="20" t="s">
        <v>5390</v>
      </c>
      <c r="C3023" s="21" t="s">
        <v>162817</v>
      </c>
      <c r="D3023" s="21" t="s">
        <v>296</v>
      </c>
      <c r="E3023" s="23"/>
    </row>
    <row r="3024" spans="1:5" ht="20" customHeight="1">
      <c r="A3024" s="19" t="s">
        <v>5391</v>
      </c>
      <c r="B3024" s="20" t="s">
        <v>5390</v>
      </c>
      <c r="C3024" s="21" t="s">
        <v>162817</v>
      </c>
      <c r="D3024" s="21" t="s">
        <v>296</v>
      </c>
      <c r="E3024" s="23"/>
    </row>
    <row r="3025" spans="1:5" ht="20" customHeight="1">
      <c r="A3025" s="19" t="s">
        <v>5392</v>
      </c>
      <c r="B3025" s="20" t="s">
        <v>5393</v>
      </c>
      <c r="C3025" s="21" t="s">
        <v>163253</v>
      </c>
      <c r="D3025" s="21" t="s">
        <v>345</v>
      </c>
      <c r="E3025" s="23"/>
    </row>
    <row r="3026" spans="1:5" ht="20" customHeight="1">
      <c r="A3026" s="19" t="s">
        <v>5394</v>
      </c>
      <c r="B3026" s="20" t="s">
        <v>5395</v>
      </c>
      <c r="C3026" s="21" t="s">
        <v>162695</v>
      </c>
      <c r="D3026" s="21" t="s">
        <v>345</v>
      </c>
      <c r="E3026" s="23"/>
    </row>
    <row r="3027" spans="1:5" ht="20" customHeight="1">
      <c r="A3027" s="19" t="s">
        <v>5396</v>
      </c>
      <c r="B3027" s="20" t="s">
        <v>5397</v>
      </c>
      <c r="C3027" s="21" t="s">
        <v>163340</v>
      </c>
      <c r="D3027" s="21" t="s">
        <v>345</v>
      </c>
      <c r="E3027" s="23"/>
    </row>
    <row r="3028" spans="1:5" ht="20" customHeight="1">
      <c r="A3028" s="19" t="s">
        <v>5398</v>
      </c>
      <c r="B3028" s="20" t="s">
        <v>5397</v>
      </c>
      <c r="C3028" s="21" t="s">
        <v>163340</v>
      </c>
      <c r="D3028" s="21" t="s">
        <v>345</v>
      </c>
      <c r="E3028" s="23"/>
    </row>
    <row r="3029" spans="1:5" ht="20" customHeight="1">
      <c r="A3029" s="19" t="s">
        <v>5399</v>
      </c>
      <c r="B3029" s="20" t="s">
        <v>5400</v>
      </c>
      <c r="C3029" s="21" t="s">
        <v>162659</v>
      </c>
      <c r="D3029" s="21" t="s">
        <v>345</v>
      </c>
      <c r="E3029" s="23"/>
    </row>
    <row r="3030" spans="1:5" ht="20" customHeight="1">
      <c r="A3030" s="19" t="s">
        <v>5401</v>
      </c>
      <c r="B3030" s="20" t="s">
        <v>5402</v>
      </c>
      <c r="C3030" s="21" t="s">
        <v>163178</v>
      </c>
      <c r="D3030" s="21" t="s">
        <v>345</v>
      </c>
      <c r="E3030" s="23"/>
    </row>
    <row r="3031" spans="1:5" ht="20" customHeight="1">
      <c r="A3031" s="19" t="s">
        <v>5403</v>
      </c>
      <c r="B3031" s="20" t="s">
        <v>5404</v>
      </c>
      <c r="C3031" s="21" t="s">
        <v>162766</v>
      </c>
      <c r="D3031" s="21" t="s">
        <v>345</v>
      </c>
      <c r="E3031" s="23"/>
    </row>
    <row r="3032" spans="1:5" ht="20" customHeight="1">
      <c r="A3032" s="19" t="s">
        <v>5405</v>
      </c>
      <c r="B3032" s="20" t="s">
        <v>5406</v>
      </c>
      <c r="C3032" s="21" t="s">
        <v>163104</v>
      </c>
      <c r="D3032" s="21" t="s">
        <v>139</v>
      </c>
      <c r="E3032" s="23"/>
    </row>
    <row r="3033" spans="1:5" ht="20" customHeight="1">
      <c r="A3033" s="19" t="s">
        <v>5407</v>
      </c>
      <c r="B3033" s="20" t="s">
        <v>5408</v>
      </c>
      <c r="C3033" s="21" t="s">
        <v>14637</v>
      </c>
      <c r="D3033" s="21" t="s">
        <v>345</v>
      </c>
      <c r="E3033" s="23"/>
    </row>
    <row r="3034" spans="1:5" ht="20" customHeight="1">
      <c r="A3034" s="19" t="s">
        <v>5409</v>
      </c>
      <c r="B3034" s="20" t="s">
        <v>5410</v>
      </c>
      <c r="C3034" s="21" t="s">
        <v>163061</v>
      </c>
      <c r="D3034" s="21" t="s">
        <v>296</v>
      </c>
      <c r="E3034" s="23"/>
    </row>
    <row r="3035" spans="1:5" ht="20" customHeight="1">
      <c r="A3035" s="19" t="s">
        <v>5411</v>
      </c>
      <c r="B3035" s="20" t="s">
        <v>5410</v>
      </c>
      <c r="C3035" s="21" t="s">
        <v>163061</v>
      </c>
      <c r="D3035" s="21" t="s">
        <v>296</v>
      </c>
      <c r="E3035" s="23"/>
    </row>
    <row r="3036" spans="1:5" ht="20" customHeight="1">
      <c r="A3036" s="19" t="s">
        <v>5412</v>
      </c>
      <c r="B3036" s="20" t="s">
        <v>5413</v>
      </c>
      <c r="C3036" s="21" t="s">
        <v>163341</v>
      </c>
      <c r="D3036" s="21" t="s">
        <v>345</v>
      </c>
      <c r="E3036" s="23"/>
    </row>
    <row r="3037" spans="1:5" ht="20" customHeight="1">
      <c r="A3037" s="19" t="s">
        <v>5414</v>
      </c>
      <c r="B3037" s="20" t="s">
        <v>5413</v>
      </c>
      <c r="C3037" s="21" t="s">
        <v>163341</v>
      </c>
      <c r="D3037" s="21" t="s">
        <v>345</v>
      </c>
      <c r="E3037" s="23"/>
    </row>
    <row r="3038" spans="1:5" ht="20" customHeight="1">
      <c r="A3038" s="19" t="s">
        <v>5415</v>
      </c>
      <c r="B3038" s="20" t="s">
        <v>5416</v>
      </c>
      <c r="C3038" s="21" t="s">
        <v>163279</v>
      </c>
      <c r="D3038" s="21" t="s">
        <v>345</v>
      </c>
      <c r="E3038" s="23"/>
    </row>
    <row r="3039" spans="1:5" ht="20" customHeight="1">
      <c r="A3039" s="19" t="s">
        <v>5417</v>
      </c>
      <c r="B3039" s="20" t="s">
        <v>5416</v>
      </c>
      <c r="C3039" s="21" t="s">
        <v>163279</v>
      </c>
      <c r="D3039" s="21" t="s">
        <v>345</v>
      </c>
      <c r="E3039" s="23"/>
    </row>
    <row r="3040" spans="1:5" ht="20" customHeight="1">
      <c r="A3040" s="19" t="s">
        <v>5418</v>
      </c>
      <c r="B3040" s="20" t="s">
        <v>5419</v>
      </c>
      <c r="C3040" s="21" t="s">
        <v>14739</v>
      </c>
      <c r="D3040" s="21" t="s">
        <v>296</v>
      </c>
      <c r="E3040" s="23"/>
    </row>
    <row r="3041" spans="1:5" ht="20" customHeight="1">
      <c r="A3041" s="19" t="s">
        <v>5420</v>
      </c>
      <c r="B3041" s="20" t="s">
        <v>5421</v>
      </c>
      <c r="C3041" s="21" t="s">
        <v>163008</v>
      </c>
      <c r="D3041" s="21" t="s">
        <v>345</v>
      </c>
      <c r="E3041" s="23"/>
    </row>
    <row r="3042" spans="1:5" ht="20" customHeight="1">
      <c r="A3042" s="19" t="s">
        <v>5422</v>
      </c>
      <c r="B3042" s="20" t="s">
        <v>5423</v>
      </c>
      <c r="C3042" s="21" t="s">
        <v>163288</v>
      </c>
      <c r="D3042" s="21" t="s">
        <v>345</v>
      </c>
      <c r="E3042" s="23"/>
    </row>
    <row r="3043" spans="1:5" ht="20" customHeight="1">
      <c r="A3043" s="19" t="s">
        <v>5424</v>
      </c>
      <c r="B3043" s="20" t="s">
        <v>5423</v>
      </c>
      <c r="C3043" s="21" t="s">
        <v>163288</v>
      </c>
      <c r="D3043" s="21" t="s">
        <v>345</v>
      </c>
      <c r="E3043" s="23"/>
    </row>
    <row r="3044" spans="1:5" ht="20" customHeight="1">
      <c r="A3044" s="19" t="s">
        <v>5425</v>
      </c>
      <c r="B3044" s="20" t="s">
        <v>5426</v>
      </c>
      <c r="C3044" s="21" t="s">
        <v>163200</v>
      </c>
      <c r="D3044" s="21" t="s">
        <v>345</v>
      </c>
      <c r="E3044" s="23"/>
    </row>
    <row r="3045" spans="1:5" ht="20" customHeight="1">
      <c r="A3045" s="19" t="s">
        <v>5427</v>
      </c>
      <c r="B3045" s="20" t="s">
        <v>5428</v>
      </c>
      <c r="C3045" s="21" t="s">
        <v>163342</v>
      </c>
      <c r="D3045" s="21" t="s">
        <v>345</v>
      </c>
      <c r="E3045" s="23"/>
    </row>
    <row r="3046" spans="1:5" ht="20" customHeight="1">
      <c r="A3046" s="19" t="s">
        <v>5429</v>
      </c>
      <c r="B3046" s="20" t="s">
        <v>5430</v>
      </c>
      <c r="C3046" s="21" t="s">
        <v>163303</v>
      </c>
      <c r="D3046" s="21" t="s">
        <v>296</v>
      </c>
      <c r="E3046" s="23"/>
    </row>
    <row r="3047" spans="1:5" ht="20" customHeight="1">
      <c r="A3047" s="19" t="s">
        <v>5431</v>
      </c>
      <c r="B3047" s="20" t="s">
        <v>5432</v>
      </c>
      <c r="C3047" s="21" t="s">
        <v>163330</v>
      </c>
      <c r="D3047" s="21" t="s">
        <v>345</v>
      </c>
      <c r="E3047" s="23"/>
    </row>
    <row r="3048" spans="1:5" ht="20" customHeight="1">
      <c r="A3048" s="19" t="s">
        <v>5433</v>
      </c>
      <c r="B3048" s="20" t="s">
        <v>5434</v>
      </c>
      <c r="C3048" s="21" t="s">
        <v>162825</v>
      </c>
      <c r="D3048" s="21" t="s">
        <v>296</v>
      </c>
      <c r="E3048" s="23"/>
    </row>
    <row r="3049" spans="1:5" ht="20" customHeight="1">
      <c r="A3049" s="19" t="s">
        <v>5435</v>
      </c>
      <c r="B3049" s="20" t="s">
        <v>5434</v>
      </c>
      <c r="C3049" s="21" t="s">
        <v>162825</v>
      </c>
      <c r="D3049" s="21" t="s">
        <v>296</v>
      </c>
      <c r="E3049" s="23"/>
    </row>
    <row r="3050" spans="1:5" ht="20" customHeight="1">
      <c r="A3050" s="19" t="s">
        <v>5436</v>
      </c>
      <c r="B3050" s="20" t="s">
        <v>5437</v>
      </c>
      <c r="C3050" s="21" t="s">
        <v>163208</v>
      </c>
      <c r="D3050" s="21" t="s">
        <v>345</v>
      </c>
      <c r="E3050" s="23"/>
    </row>
    <row r="3051" spans="1:5" ht="20" customHeight="1">
      <c r="A3051" s="19" t="s">
        <v>5438</v>
      </c>
      <c r="B3051" s="20" t="s">
        <v>5437</v>
      </c>
      <c r="C3051" s="21" t="s">
        <v>163208</v>
      </c>
      <c r="D3051" s="21" t="s">
        <v>345</v>
      </c>
      <c r="E3051" s="23"/>
    </row>
    <row r="3052" spans="1:5" ht="20" customHeight="1">
      <c r="A3052" s="19" t="s">
        <v>5439</v>
      </c>
      <c r="B3052" s="20" t="s">
        <v>5440</v>
      </c>
      <c r="C3052" s="21" t="s">
        <v>163031</v>
      </c>
      <c r="D3052" s="21" t="s">
        <v>345</v>
      </c>
      <c r="E3052" s="23"/>
    </row>
    <row r="3053" spans="1:5" ht="20" customHeight="1">
      <c r="A3053" s="19" t="s">
        <v>5441</v>
      </c>
      <c r="B3053" s="20" t="s">
        <v>5442</v>
      </c>
      <c r="C3053" s="21" t="s">
        <v>162694</v>
      </c>
      <c r="D3053" s="21" t="s">
        <v>345</v>
      </c>
      <c r="E3053" s="23"/>
    </row>
    <row r="3054" spans="1:5" ht="20" customHeight="1">
      <c r="A3054" s="19" t="s">
        <v>5443</v>
      </c>
      <c r="B3054" s="20" t="s">
        <v>5444</v>
      </c>
      <c r="C3054" s="22">
        <v>59</v>
      </c>
      <c r="D3054" s="21" t="s">
        <v>345</v>
      </c>
      <c r="E3054" s="23"/>
    </row>
    <row r="3055" spans="1:5" ht="20" customHeight="1">
      <c r="A3055" s="19" t="s">
        <v>5445</v>
      </c>
      <c r="B3055" s="20" t="s">
        <v>5446</v>
      </c>
      <c r="C3055" s="21" t="s">
        <v>162672</v>
      </c>
      <c r="D3055" s="21" t="s">
        <v>345</v>
      </c>
      <c r="E3055" s="23"/>
    </row>
    <row r="3056" spans="1:5" ht="20" customHeight="1">
      <c r="A3056" s="19" t="s">
        <v>5447</v>
      </c>
      <c r="B3056" s="20" t="s">
        <v>5448</v>
      </c>
      <c r="C3056" s="22">
        <v>31</v>
      </c>
      <c r="D3056" s="21" t="s">
        <v>296</v>
      </c>
      <c r="E3056" s="23"/>
    </row>
    <row r="3057" spans="1:5" ht="20" customHeight="1">
      <c r="A3057" s="19" t="s">
        <v>5449</v>
      </c>
      <c r="B3057" s="20" t="s">
        <v>5450</v>
      </c>
      <c r="C3057" s="22">
        <v>53</v>
      </c>
      <c r="D3057" s="21" t="s">
        <v>345</v>
      </c>
      <c r="E3057" s="23"/>
    </row>
    <row r="3058" spans="1:5" ht="20" customHeight="1">
      <c r="A3058" s="19" t="s">
        <v>5451</v>
      </c>
      <c r="B3058" s="20" t="s">
        <v>5452</v>
      </c>
      <c r="C3058" s="21" t="s">
        <v>14598</v>
      </c>
      <c r="D3058" s="21" t="s">
        <v>345</v>
      </c>
      <c r="E3058" s="23"/>
    </row>
    <row r="3059" spans="1:5" ht="20" customHeight="1">
      <c r="A3059" s="19" t="s">
        <v>5453</v>
      </c>
      <c r="B3059" s="20" t="s">
        <v>5452</v>
      </c>
      <c r="C3059" s="21" t="s">
        <v>14598</v>
      </c>
      <c r="D3059" s="21" t="s">
        <v>345</v>
      </c>
      <c r="E3059" s="23"/>
    </row>
    <row r="3060" spans="1:5" ht="20" customHeight="1">
      <c r="A3060" s="19" t="s">
        <v>5454</v>
      </c>
      <c r="B3060" s="20" t="s">
        <v>5455</v>
      </c>
      <c r="C3060" s="22">
        <v>19</v>
      </c>
      <c r="D3060" s="21" t="s">
        <v>345</v>
      </c>
      <c r="E3060" s="23"/>
    </row>
    <row r="3061" spans="1:5" ht="20" customHeight="1">
      <c r="A3061" s="19" t="s">
        <v>5456</v>
      </c>
      <c r="B3061" s="20" t="s">
        <v>5457</v>
      </c>
      <c r="C3061" s="21" t="s">
        <v>163147</v>
      </c>
      <c r="D3061" s="21" t="s">
        <v>345</v>
      </c>
      <c r="E3061" s="23"/>
    </row>
    <row r="3062" spans="1:5" ht="20" customHeight="1">
      <c r="A3062" s="19" t="s">
        <v>5458</v>
      </c>
      <c r="B3062" s="20" t="s">
        <v>5459</v>
      </c>
      <c r="C3062" s="21" t="s">
        <v>163343</v>
      </c>
      <c r="D3062" s="21" t="s">
        <v>345</v>
      </c>
      <c r="E3062" s="23"/>
    </row>
    <row r="3063" spans="1:5" ht="20" customHeight="1">
      <c r="A3063" s="19" t="s">
        <v>5460</v>
      </c>
      <c r="B3063" s="20" t="s">
        <v>5461</v>
      </c>
      <c r="C3063" s="21" t="s">
        <v>163289</v>
      </c>
      <c r="D3063" s="21" t="s">
        <v>345</v>
      </c>
      <c r="E3063" s="23"/>
    </row>
    <row r="3064" spans="1:5" ht="20" customHeight="1">
      <c r="A3064" s="19" t="s">
        <v>5462</v>
      </c>
      <c r="B3064" s="20" t="s">
        <v>5463</v>
      </c>
      <c r="C3064" s="21" t="s">
        <v>14581</v>
      </c>
      <c r="D3064" s="21" t="s">
        <v>345</v>
      </c>
      <c r="E3064" s="23"/>
    </row>
    <row r="3065" spans="1:5" ht="20" customHeight="1">
      <c r="A3065" s="19" t="s">
        <v>5464</v>
      </c>
      <c r="B3065" s="20" t="s">
        <v>5463</v>
      </c>
      <c r="C3065" s="21" t="s">
        <v>14581</v>
      </c>
      <c r="D3065" s="21" t="s">
        <v>345</v>
      </c>
      <c r="E3065" s="23"/>
    </row>
    <row r="3066" spans="1:5" ht="20" customHeight="1">
      <c r="A3066" s="19" t="s">
        <v>5465</v>
      </c>
      <c r="B3066" s="20" t="s">
        <v>5466</v>
      </c>
      <c r="C3066" s="21" t="s">
        <v>14589</v>
      </c>
      <c r="D3066" s="21" t="s">
        <v>345</v>
      </c>
      <c r="E3066" s="23"/>
    </row>
    <row r="3067" spans="1:5" ht="20" customHeight="1">
      <c r="A3067" s="19" t="s">
        <v>5467</v>
      </c>
      <c r="B3067" s="20" t="s">
        <v>5468</v>
      </c>
      <c r="C3067" s="21" t="s">
        <v>162862</v>
      </c>
      <c r="D3067" s="21" t="s">
        <v>345</v>
      </c>
      <c r="E3067" s="23"/>
    </row>
    <row r="3068" spans="1:5" ht="20" customHeight="1">
      <c r="A3068" s="19" t="s">
        <v>186</v>
      </c>
      <c r="B3068" s="20" t="s">
        <v>190</v>
      </c>
      <c r="C3068" s="21" t="s">
        <v>162755</v>
      </c>
      <c r="D3068" s="21" t="s">
        <v>139</v>
      </c>
      <c r="E3068" s="23"/>
    </row>
    <row r="3069" spans="1:5" ht="20" customHeight="1">
      <c r="A3069" s="19" t="s">
        <v>5469</v>
      </c>
      <c r="B3069" s="20" t="s">
        <v>5470</v>
      </c>
      <c r="C3069" s="21" t="s">
        <v>163123</v>
      </c>
      <c r="D3069" s="21" t="s">
        <v>345</v>
      </c>
      <c r="E3069" s="23"/>
    </row>
    <row r="3070" spans="1:5" ht="20" customHeight="1">
      <c r="A3070" s="19" t="s">
        <v>5471</v>
      </c>
      <c r="B3070" s="20" t="s">
        <v>5472</v>
      </c>
      <c r="C3070" s="21" t="s">
        <v>163006</v>
      </c>
      <c r="D3070" s="21" t="s">
        <v>296</v>
      </c>
      <c r="E3070" s="23"/>
    </row>
    <row r="3071" spans="1:5" ht="20" customHeight="1">
      <c r="A3071" s="19" t="s">
        <v>5473</v>
      </c>
      <c r="B3071" s="20" t="s">
        <v>5474</v>
      </c>
      <c r="C3071" s="21" t="s">
        <v>163014</v>
      </c>
      <c r="D3071" s="21" t="s">
        <v>345</v>
      </c>
      <c r="E3071" s="23"/>
    </row>
    <row r="3072" spans="1:5" ht="20" customHeight="1">
      <c r="A3072" s="19" t="s">
        <v>5475</v>
      </c>
      <c r="B3072" s="20" t="s">
        <v>5476</v>
      </c>
      <c r="C3072" s="21" t="s">
        <v>162880</v>
      </c>
      <c r="D3072" s="21" t="s">
        <v>296</v>
      </c>
      <c r="E3072" s="23"/>
    </row>
    <row r="3073" spans="1:5" ht="20" customHeight="1">
      <c r="A3073" s="19" t="s">
        <v>5477</v>
      </c>
      <c r="B3073" s="20" t="s">
        <v>5478</v>
      </c>
      <c r="C3073" s="21" t="s">
        <v>162959</v>
      </c>
      <c r="D3073" s="21" t="s">
        <v>345</v>
      </c>
      <c r="E3073" s="23"/>
    </row>
    <row r="3074" spans="1:5" ht="20" customHeight="1">
      <c r="A3074" s="19" t="s">
        <v>5479</v>
      </c>
      <c r="B3074" s="20" t="s">
        <v>5478</v>
      </c>
      <c r="C3074" s="21" t="s">
        <v>162959</v>
      </c>
      <c r="D3074" s="21" t="s">
        <v>345</v>
      </c>
      <c r="E3074" s="23"/>
    </row>
    <row r="3075" spans="1:5" ht="20" customHeight="1">
      <c r="A3075" s="19" t="s">
        <v>5480</v>
      </c>
      <c r="B3075" s="20" t="s">
        <v>5481</v>
      </c>
      <c r="C3075" s="21" t="s">
        <v>163013</v>
      </c>
      <c r="D3075" s="21" t="s">
        <v>345</v>
      </c>
      <c r="E3075" s="23"/>
    </row>
    <row r="3076" spans="1:5" ht="20" customHeight="1">
      <c r="A3076" s="19" t="s">
        <v>5482</v>
      </c>
      <c r="B3076" s="20" t="s">
        <v>5481</v>
      </c>
      <c r="C3076" s="21" t="s">
        <v>163013</v>
      </c>
      <c r="D3076" s="21" t="s">
        <v>345</v>
      </c>
      <c r="E3076" s="23"/>
    </row>
    <row r="3077" spans="1:5" ht="20" customHeight="1">
      <c r="A3077" s="19" t="s">
        <v>5483</v>
      </c>
      <c r="B3077" s="20" t="s">
        <v>5481</v>
      </c>
      <c r="C3077" s="21" t="s">
        <v>163013</v>
      </c>
      <c r="D3077" s="21" t="s">
        <v>345</v>
      </c>
      <c r="E3077" s="23"/>
    </row>
    <row r="3078" spans="1:5" ht="20" customHeight="1">
      <c r="A3078" s="19" t="s">
        <v>5484</v>
      </c>
      <c r="B3078" s="20" t="s">
        <v>5485</v>
      </c>
      <c r="C3078" s="21" t="s">
        <v>162812</v>
      </c>
      <c r="D3078" s="21" t="s">
        <v>296</v>
      </c>
      <c r="E3078" s="23"/>
    </row>
    <row r="3079" spans="1:5" ht="20" customHeight="1">
      <c r="A3079" s="19" t="s">
        <v>5486</v>
      </c>
      <c r="B3079" s="20" t="s">
        <v>5487</v>
      </c>
      <c r="C3079" s="21" t="s">
        <v>163042</v>
      </c>
      <c r="D3079" s="21" t="s">
        <v>345</v>
      </c>
      <c r="E3079" s="23"/>
    </row>
    <row r="3080" spans="1:5" ht="20" customHeight="1">
      <c r="A3080" s="19" t="s">
        <v>5488</v>
      </c>
      <c r="B3080" s="24">
        <v>100</v>
      </c>
      <c r="C3080" s="21" t="s">
        <v>163057</v>
      </c>
      <c r="D3080" s="21" t="s">
        <v>345</v>
      </c>
      <c r="E3080" s="23"/>
    </row>
    <row r="3081" spans="1:5" ht="20" customHeight="1">
      <c r="A3081" s="19" t="s">
        <v>5489</v>
      </c>
      <c r="B3081" s="20" t="s">
        <v>5490</v>
      </c>
      <c r="C3081" s="21" t="s">
        <v>162783</v>
      </c>
      <c r="D3081" s="21" t="s">
        <v>296</v>
      </c>
      <c r="E3081" s="23"/>
    </row>
    <row r="3082" spans="1:5" ht="20" customHeight="1">
      <c r="A3082" s="19" t="s">
        <v>5491</v>
      </c>
      <c r="B3082" s="20" t="s">
        <v>5492</v>
      </c>
      <c r="C3082" s="22">
        <v>96</v>
      </c>
      <c r="D3082" s="21" t="s">
        <v>345</v>
      </c>
      <c r="E3082" s="23"/>
    </row>
    <row r="3083" spans="1:5" ht="20" customHeight="1">
      <c r="A3083" s="19" t="s">
        <v>5493</v>
      </c>
      <c r="B3083" s="20" t="s">
        <v>5494</v>
      </c>
      <c r="C3083" s="21" t="s">
        <v>162749</v>
      </c>
      <c r="D3083" s="21" t="s">
        <v>345</v>
      </c>
      <c r="E3083" s="23"/>
    </row>
    <row r="3084" spans="1:5" ht="20" customHeight="1">
      <c r="A3084" s="19" t="s">
        <v>5495</v>
      </c>
      <c r="B3084" s="20" t="s">
        <v>5496</v>
      </c>
      <c r="C3084" s="21" t="s">
        <v>163066</v>
      </c>
      <c r="D3084" s="21" t="s">
        <v>345</v>
      </c>
      <c r="E3084" s="23"/>
    </row>
    <row r="3085" spans="1:5" ht="20" customHeight="1">
      <c r="A3085" s="19" t="s">
        <v>5497</v>
      </c>
      <c r="B3085" s="20" t="s">
        <v>5498</v>
      </c>
      <c r="C3085" s="21" t="s">
        <v>162970</v>
      </c>
      <c r="D3085" s="21" t="s">
        <v>345</v>
      </c>
      <c r="E3085" s="23"/>
    </row>
    <row r="3086" spans="1:5" ht="20" customHeight="1">
      <c r="A3086" s="19" t="s">
        <v>5499</v>
      </c>
      <c r="B3086" s="20" t="s">
        <v>5500</v>
      </c>
      <c r="C3086" s="21" t="s">
        <v>163046</v>
      </c>
      <c r="D3086" s="21" t="s">
        <v>345</v>
      </c>
      <c r="E3086" s="23"/>
    </row>
    <row r="3087" spans="1:5" ht="20" customHeight="1">
      <c r="A3087" s="19" t="s">
        <v>5501</v>
      </c>
      <c r="B3087" s="20" t="s">
        <v>5500</v>
      </c>
      <c r="C3087" s="21" t="s">
        <v>163046</v>
      </c>
      <c r="D3087" s="21" t="s">
        <v>345</v>
      </c>
      <c r="E3087" s="23"/>
    </row>
    <row r="3088" spans="1:5" ht="20" customHeight="1">
      <c r="A3088" s="19" t="s">
        <v>5502</v>
      </c>
      <c r="B3088" s="20" t="s">
        <v>5503</v>
      </c>
      <c r="C3088" s="21" t="s">
        <v>163224</v>
      </c>
      <c r="D3088" s="21" t="s">
        <v>296</v>
      </c>
      <c r="E3088" s="23"/>
    </row>
    <row r="3089" spans="1:5" ht="20" customHeight="1">
      <c r="A3089" s="19" t="s">
        <v>5504</v>
      </c>
      <c r="B3089" s="20" t="s">
        <v>5505</v>
      </c>
      <c r="C3089" s="21" t="s">
        <v>162984</v>
      </c>
      <c r="D3089" s="21" t="s">
        <v>296</v>
      </c>
      <c r="E3089" s="23"/>
    </row>
    <row r="3090" spans="1:5" ht="20" customHeight="1">
      <c r="A3090" s="19" t="s">
        <v>5506</v>
      </c>
      <c r="B3090" s="20" t="s">
        <v>5505</v>
      </c>
      <c r="C3090" s="21" t="s">
        <v>162984</v>
      </c>
      <c r="D3090" s="21" t="s">
        <v>296</v>
      </c>
      <c r="E3090" s="23"/>
    </row>
    <row r="3091" spans="1:5" ht="20" customHeight="1">
      <c r="A3091" s="19" t="s">
        <v>5507</v>
      </c>
      <c r="B3091" s="20" t="s">
        <v>5505</v>
      </c>
      <c r="C3091" s="21" t="s">
        <v>162984</v>
      </c>
      <c r="D3091" s="21" t="s">
        <v>296</v>
      </c>
      <c r="E3091" s="23"/>
    </row>
    <row r="3092" spans="1:5" ht="20" customHeight="1">
      <c r="A3092" s="19" t="s">
        <v>5508</v>
      </c>
      <c r="B3092" s="20" t="s">
        <v>5509</v>
      </c>
      <c r="C3092" s="21" t="s">
        <v>163329</v>
      </c>
      <c r="D3092" s="21" t="s">
        <v>345</v>
      </c>
      <c r="E3092" s="23"/>
    </row>
    <row r="3093" spans="1:5" ht="20" customHeight="1">
      <c r="A3093" s="19" t="s">
        <v>5510</v>
      </c>
      <c r="B3093" s="20" t="s">
        <v>5511</v>
      </c>
      <c r="C3093" s="21" t="s">
        <v>163088</v>
      </c>
      <c r="D3093" s="21" t="s">
        <v>345</v>
      </c>
      <c r="E3093" s="23"/>
    </row>
    <row r="3094" spans="1:5" ht="20" customHeight="1">
      <c r="A3094" s="19" t="s">
        <v>5512</v>
      </c>
      <c r="B3094" s="20" t="s">
        <v>5513</v>
      </c>
      <c r="C3094" s="21" t="s">
        <v>163025</v>
      </c>
      <c r="D3094" s="21" t="s">
        <v>345</v>
      </c>
      <c r="E3094" s="23"/>
    </row>
    <row r="3095" spans="1:5" ht="20" customHeight="1">
      <c r="A3095" s="19" t="s">
        <v>5514</v>
      </c>
      <c r="B3095" s="20" t="s">
        <v>5515</v>
      </c>
      <c r="C3095" s="21" t="s">
        <v>163047</v>
      </c>
      <c r="D3095" s="21" t="s">
        <v>345</v>
      </c>
      <c r="E3095" s="23"/>
    </row>
    <row r="3096" spans="1:5" ht="20" customHeight="1">
      <c r="A3096" s="19" t="s">
        <v>5516</v>
      </c>
      <c r="B3096" s="20" t="s">
        <v>5517</v>
      </c>
      <c r="C3096" s="21" t="s">
        <v>162872</v>
      </c>
      <c r="D3096" s="21" t="s">
        <v>345</v>
      </c>
      <c r="E3096" s="23"/>
    </row>
    <row r="3097" spans="1:5" ht="20" customHeight="1">
      <c r="A3097" s="19" t="s">
        <v>5518</v>
      </c>
      <c r="B3097" s="20" t="s">
        <v>5517</v>
      </c>
      <c r="C3097" s="21" t="s">
        <v>162872</v>
      </c>
      <c r="D3097" s="21" t="s">
        <v>345</v>
      </c>
      <c r="E3097" s="23"/>
    </row>
    <row r="3098" spans="1:5" ht="20" customHeight="1">
      <c r="A3098" s="19" t="s">
        <v>5519</v>
      </c>
      <c r="B3098" s="24">
        <v>100</v>
      </c>
      <c r="C3098" s="21" t="s">
        <v>162992</v>
      </c>
      <c r="D3098" s="21" t="s">
        <v>345</v>
      </c>
      <c r="E3098" s="23"/>
    </row>
    <row r="3099" spans="1:5" ht="20" customHeight="1">
      <c r="A3099" s="19" t="s">
        <v>5520</v>
      </c>
      <c r="B3099" s="20" t="s">
        <v>5521</v>
      </c>
      <c r="C3099" s="21" t="s">
        <v>162771</v>
      </c>
      <c r="D3099" s="21" t="s">
        <v>345</v>
      </c>
      <c r="E3099" s="23"/>
    </row>
    <row r="3100" spans="1:5" ht="20" customHeight="1">
      <c r="A3100" s="19" t="s">
        <v>5522</v>
      </c>
      <c r="B3100" s="20" t="s">
        <v>5523</v>
      </c>
      <c r="C3100" s="21" t="s">
        <v>162817</v>
      </c>
      <c r="D3100" s="21" t="s">
        <v>345</v>
      </c>
      <c r="E3100" s="23"/>
    </row>
    <row r="3101" spans="1:5" ht="20" customHeight="1">
      <c r="A3101" s="19" t="s">
        <v>5524</v>
      </c>
      <c r="B3101" s="20" t="s">
        <v>5525</v>
      </c>
      <c r="C3101" s="21" t="s">
        <v>163052</v>
      </c>
      <c r="D3101" s="21" t="s">
        <v>345</v>
      </c>
      <c r="E3101" s="23"/>
    </row>
    <row r="3102" spans="1:5" ht="20" customHeight="1">
      <c r="A3102" s="19" t="s">
        <v>5526</v>
      </c>
      <c r="B3102" s="24">
        <v>100</v>
      </c>
      <c r="C3102" s="21" t="s">
        <v>163059</v>
      </c>
      <c r="D3102" s="21" t="s">
        <v>345</v>
      </c>
      <c r="E3102" s="23"/>
    </row>
    <row r="3103" spans="1:5" ht="20" customHeight="1">
      <c r="A3103" s="19" t="s">
        <v>5527</v>
      </c>
      <c r="B3103" s="20" t="s">
        <v>5528</v>
      </c>
      <c r="C3103" s="21" t="s">
        <v>162805</v>
      </c>
      <c r="D3103" s="21" t="s">
        <v>345</v>
      </c>
      <c r="E3103" s="23"/>
    </row>
    <row r="3104" spans="1:5" ht="20" customHeight="1">
      <c r="A3104" s="19" t="s">
        <v>5529</v>
      </c>
      <c r="B3104" s="20" t="s">
        <v>5528</v>
      </c>
      <c r="C3104" s="21" t="s">
        <v>162805</v>
      </c>
      <c r="D3104" s="21" t="s">
        <v>345</v>
      </c>
      <c r="E3104" s="23"/>
    </row>
    <row r="3105" spans="1:5" ht="20" customHeight="1">
      <c r="A3105" s="19" t="s">
        <v>5530</v>
      </c>
      <c r="B3105" s="20" t="s">
        <v>5531</v>
      </c>
      <c r="C3105" s="21" t="s">
        <v>163332</v>
      </c>
      <c r="D3105" s="21" t="s">
        <v>296</v>
      </c>
      <c r="E3105" s="23"/>
    </row>
    <row r="3106" spans="1:5" ht="20" customHeight="1">
      <c r="A3106" s="19" t="s">
        <v>5532</v>
      </c>
      <c r="B3106" s="20" t="s">
        <v>5533</v>
      </c>
      <c r="C3106" s="21" t="s">
        <v>162747</v>
      </c>
      <c r="D3106" s="21" t="s">
        <v>345</v>
      </c>
      <c r="E3106" s="23"/>
    </row>
    <row r="3107" spans="1:5" ht="20" customHeight="1">
      <c r="A3107" s="19" t="s">
        <v>5534</v>
      </c>
      <c r="B3107" s="20" t="s">
        <v>5535</v>
      </c>
      <c r="C3107" s="21" t="s">
        <v>162920</v>
      </c>
      <c r="D3107" s="21" t="s">
        <v>345</v>
      </c>
      <c r="E3107" s="23"/>
    </row>
    <row r="3108" spans="1:5" ht="20" customHeight="1">
      <c r="A3108" s="19" t="s">
        <v>5536</v>
      </c>
      <c r="B3108" s="24">
        <v>100</v>
      </c>
      <c r="C3108" s="21" t="s">
        <v>162805</v>
      </c>
      <c r="D3108" s="21" t="s">
        <v>345</v>
      </c>
      <c r="E3108" s="23"/>
    </row>
    <row r="3109" spans="1:5" ht="20" customHeight="1">
      <c r="A3109" s="19" t="s">
        <v>5537</v>
      </c>
      <c r="B3109" s="20" t="s">
        <v>5538</v>
      </c>
      <c r="C3109" s="21" t="s">
        <v>163068</v>
      </c>
      <c r="D3109" s="21" t="s">
        <v>139</v>
      </c>
      <c r="E3109" s="23"/>
    </row>
    <row r="3110" spans="1:5" ht="20" customHeight="1">
      <c r="A3110" s="19" t="s">
        <v>5539</v>
      </c>
      <c r="B3110" s="20" t="s">
        <v>5540</v>
      </c>
      <c r="C3110" s="21" t="s">
        <v>163027</v>
      </c>
      <c r="D3110" s="21" t="s">
        <v>345</v>
      </c>
      <c r="E3110" s="23"/>
    </row>
    <row r="3111" spans="1:5" ht="20" customHeight="1">
      <c r="A3111" s="19" t="s">
        <v>5541</v>
      </c>
      <c r="B3111" s="20" t="s">
        <v>5542</v>
      </c>
      <c r="C3111" s="21" t="s">
        <v>162801</v>
      </c>
      <c r="D3111" s="21" t="s">
        <v>345</v>
      </c>
      <c r="E3111" s="23"/>
    </row>
    <row r="3112" spans="1:5" ht="20" customHeight="1">
      <c r="A3112" s="19" t="s">
        <v>5543</v>
      </c>
      <c r="B3112" s="20" t="s">
        <v>5544</v>
      </c>
      <c r="C3112" s="21" t="s">
        <v>163073</v>
      </c>
      <c r="D3112" s="21" t="s">
        <v>345</v>
      </c>
      <c r="E3112" s="23"/>
    </row>
    <row r="3113" spans="1:5" ht="20" customHeight="1">
      <c r="A3113" s="19" t="s">
        <v>5545</v>
      </c>
      <c r="B3113" s="20" t="s">
        <v>5544</v>
      </c>
      <c r="C3113" s="21" t="s">
        <v>163073</v>
      </c>
      <c r="D3113" s="21" t="s">
        <v>345</v>
      </c>
      <c r="E3113" s="23"/>
    </row>
    <row r="3114" spans="1:5" ht="20" customHeight="1">
      <c r="A3114" s="19" t="s">
        <v>5546</v>
      </c>
      <c r="B3114" s="20" t="s">
        <v>5547</v>
      </c>
      <c r="C3114" s="21" t="s">
        <v>162672</v>
      </c>
      <c r="D3114" s="21" t="s">
        <v>345</v>
      </c>
      <c r="E3114" s="23"/>
    </row>
    <row r="3115" spans="1:5" ht="20" customHeight="1">
      <c r="A3115" s="19" t="s">
        <v>5548</v>
      </c>
      <c r="B3115" s="20" t="s">
        <v>5547</v>
      </c>
      <c r="C3115" s="21" t="s">
        <v>162672</v>
      </c>
      <c r="D3115" s="21" t="s">
        <v>345</v>
      </c>
      <c r="E3115" s="23"/>
    </row>
    <row r="3116" spans="1:5" ht="20" customHeight="1">
      <c r="A3116" s="19" t="s">
        <v>5549</v>
      </c>
      <c r="B3116" s="20" t="s">
        <v>5547</v>
      </c>
      <c r="C3116" s="21" t="s">
        <v>162672</v>
      </c>
      <c r="D3116" s="21" t="s">
        <v>345</v>
      </c>
      <c r="E3116" s="23"/>
    </row>
    <row r="3117" spans="1:5" ht="20" customHeight="1">
      <c r="A3117" s="19" t="s">
        <v>5550</v>
      </c>
      <c r="B3117" s="20" t="s">
        <v>5547</v>
      </c>
      <c r="C3117" s="21" t="s">
        <v>162672</v>
      </c>
      <c r="D3117" s="21" t="s">
        <v>345</v>
      </c>
      <c r="E3117" s="23"/>
    </row>
    <row r="3118" spans="1:5" ht="20" customHeight="1">
      <c r="A3118" s="19" t="s">
        <v>5551</v>
      </c>
      <c r="B3118" s="20" t="s">
        <v>5547</v>
      </c>
      <c r="C3118" s="21" t="s">
        <v>162672</v>
      </c>
      <c r="D3118" s="21" t="s">
        <v>345</v>
      </c>
      <c r="E3118" s="23"/>
    </row>
    <row r="3119" spans="1:5" ht="20" customHeight="1">
      <c r="A3119" s="19" t="s">
        <v>5552</v>
      </c>
      <c r="B3119" s="20" t="s">
        <v>5547</v>
      </c>
      <c r="C3119" s="21" t="s">
        <v>162672</v>
      </c>
      <c r="D3119" s="21" t="s">
        <v>345</v>
      </c>
      <c r="E3119" s="23"/>
    </row>
    <row r="3120" spans="1:5" ht="20" customHeight="1">
      <c r="A3120" s="19" t="s">
        <v>5553</v>
      </c>
      <c r="B3120" s="20" t="s">
        <v>5547</v>
      </c>
      <c r="C3120" s="21" t="s">
        <v>162672</v>
      </c>
      <c r="D3120" s="21" t="s">
        <v>345</v>
      </c>
      <c r="E3120" s="23"/>
    </row>
    <row r="3121" spans="1:5" ht="20" customHeight="1">
      <c r="A3121" s="19" t="s">
        <v>5554</v>
      </c>
      <c r="B3121" s="20" t="s">
        <v>5547</v>
      </c>
      <c r="C3121" s="21" t="s">
        <v>162672</v>
      </c>
      <c r="D3121" s="21" t="s">
        <v>345</v>
      </c>
      <c r="E3121" s="23"/>
    </row>
    <row r="3122" spans="1:5" ht="20" customHeight="1">
      <c r="A3122" s="19" t="s">
        <v>5555</v>
      </c>
      <c r="B3122" s="20" t="s">
        <v>5547</v>
      </c>
      <c r="C3122" s="21" t="s">
        <v>162672</v>
      </c>
      <c r="D3122" s="21" t="s">
        <v>345</v>
      </c>
      <c r="E3122" s="23"/>
    </row>
    <row r="3123" spans="1:5" ht="20" customHeight="1">
      <c r="A3123" s="19" t="s">
        <v>5556</v>
      </c>
      <c r="B3123" s="20" t="s">
        <v>5547</v>
      </c>
      <c r="C3123" s="21" t="s">
        <v>162672</v>
      </c>
      <c r="D3123" s="21" t="s">
        <v>345</v>
      </c>
      <c r="E3123" s="23"/>
    </row>
    <row r="3124" spans="1:5" ht="20" customHeight="1">
      <c r="A3124" s="19" t="s">
        <v>5557</v>
      </c>
      <c r="B3124" s="20" t="s">
        <v>5547</v>
      </c>
      <c r="C3124" s="21" t="s">
        <v>162672</v>
      </c>
      <c r="D3124" s="21" t="s">
        <v>345</v>
      </c>
      <c r="E3124" s="23"/>
    </row>
    <row r="3125" spans="1:5" ht="20" customHeight="1">
      <c r="A3125" s="19" t="s">
        <v>5558</v>
      </c>
      <c r="B3125" s="20" t="s">
        <v>5559</v>
      </c>
      <c r="C3125" s="22">
        <v>99</v>
      </c>
      <c r="D3125" s="21" t="s">
        <v>296</v>
      </c>
      <c r="E3125" s="23"/>
    </row>
    <row r="3126" spans="1:5" ht="20" customHeight="1">
      <c r="A3126" s="19" t="s">
        <v>5560</v>
      </c>
      <c r="B3126" s="20" t="s">
        <v>5561</v>
      </c>
      <c r="C3126" s="21" t="s">
        <v>162760</v>
      </c>
      <c r="D3126" s="21" t="s">
        <v>345</v>
      </c>
      <c r="E3126" s="23"/>
    </row>
    <row r="3127" spans="1:5" ht="20" customHeight="1">
      <c r="A3127" s="19" t="s">
        <v>5562</v>
      </c>
      <c r="B3127" s="20" t="s">
        <v>5563</v>
      </c>
      <c r="C3127" s="21" t="s">
        <v>162712</v>
      </c>
      <c r="D3127" s="21" t="s">
        <v>345</v>
      </c>
      <c r="E3127" s="23"/>
    </row>
    <row r="3128" spans="1:5" ht="20" customHeight="1">
      <c r="A3128" s="19" t="s">
        <v>5564</v>
      </c>
      <c r="B3128" s="20" t="s">
        <v>5565</v>
      </c>
      <c r="C3128" s="21" t="s">
        <v>162809</v>
      </c>
      <c r="D3128" s="21" t="s">
        <v>345</v>
      </c>
      <c r="E3128" s="23"/>
    </row>
    <row r="3129" spans="1:5" ht="20" customHeight="1">
      <c r="A3129" s="19" t="s">
        <v>5566</v>
      </c>
      <c r="B3129" s="20" t="s">
        <v>5567</v>
      </c>
      <c r="C3129" s="21" t="s">
        <v>162912</v>
      </c>
      <c r="D3129" s="21" t="s">
        <v>345</v>
      </c>
      <c r="E3129" s="23"/>
    </row>
    <row r="3130" spans="1:5" ht="20" customHeight="1">
      <c r="A3130" s="19" t="s">
        <v>5568</v>
      </c>
      <c r="B3130" s="20" t="s">
        <v>5569</v>
      </c>
      <c r="C3130" s="21" t="s">
        <v>163196</v>
      </c>
      <c r="D3130" s="21" t="s">
        <v>345</v>
      </c>
      <c r="E3130" s="23"/>
    </row>
    <row r="3131" spans="1:5" ht="20" customHeight="1">
      <c r="A3131" s="19" t="s">
        <v>5570</v>
      </c>
      <c r="B3131" s="20" t="s">
        <v>5569</v>
      </c>
      <c r="C3131" s="21" t="s">
        <v>163196</v>
      </c>
      <c r="D3131" s="21" t="s">
        <v>345</v>
      </c>
      <c r="E3131" s="23"/>
    </row>
    <row r="3132" spans="1:5" ht="20" customHeight="1">
      <c r="A3132" s="19" t="s">
        <v>5571</v>
      </c>
      <c r="B3132" s="20" t="s">
        <v>5572</v>
      </c>
      <c r="C3132" s="21" t="s">
        <v>163344</v>
      </c>
      <c r="D3132" s="21" t="s">
        <v>345</v>
      </c>
      <c r="E3132" s="23"/>
    </row>
    <row r="3133" spans="1:5" ht="20" customHeight="1">
      <c r="A3133" s="19" t="s">
        <v>5573</v>
      </c>
      <c r="B3133" s="20" t="s">
        <v>5574</v>
      </c>
      <c r="C3133" s="21" t="s">
        <v>163241</v>
      </c>
      <c r="D3133" s="21" t="s">
        <v>296</v>
      </c>
      <c r="E3133" s="23"/>
    </row>
    <row r="3134" spans="1:5" ht="20" customHeight="1">
      <c r="A3134" s="19" t="s">
        <v>5575</v>
      </c>
      <c r="B3134" s="20" t="s">
        <v>5574</v>
      </c>
      <c r="C3134" s="21" t="s">
        <v>163241</v>
      </c>
      <c r="D3134" s="21" t="s">
        <v>296</v>
      </c>
      <c r="E3134" s="23"/>
    </row>
    <row r="3135" spans="1:5" ht="20" customHeight="1">
      <c r="A3135" s="19" t="s">
        <v>5576</v>
      </c>
      <c r="B3135" s="20" t="s">
        <v>5574</v>
      </c>
      <c r="C3135" s="21" t="s">
        <v>163241</v>
      </c>
      <c r="D3135" s="21" t="s">
        <v>296</v>
      </c>
      <c r="E3135" s="23"/>
    </row>
    <row r="3136" spans="1:5" ht="20" customHeight="1">
      <c r="A3136" s="19" t="s">
        <v>5577</v>
      </c>
      <c r="B3136" s="20" t="s">
        <v>5578</v>
      </c>
      <c r="C3136" s="21" t="s">
        <v>162740</v>
      </c>
      <c r="D3136" s="21" t="s">
        <v>345</v>
      </c>
      <c r="E3136" s="23"/>
    </row>
    <row r="3137" spans="1:5" ht="20" customHeight="1">
      <c r="A3137" s="19" t="s">
        <v>5579</v>
      </c>
      <c r="B3137" s="20" t="s">
        <v>5580</v>
      </c>
      <c r="C3137" s="21" t="s">
        <v>162943</v>
      </c>
      <c r="D3137" s="21" t="s">
        <v>345</v>
      </c>
      <c r="E3137" s="23"/>
    </row>
    <row r="3138" spans="1:5" ht="20" customHeight="1">
      <c r="A3138" s="19" t="s">
        <v>5581</v>
      </c>
      <c r="B3138" s="20" t="s">
        <v>5582</v>
      </c>
      <c r="C3138" s="21" t="s">
        <v>163012</v>
      </c>
      <c r="D3138" s="21" t="s">
        <v>345</v>
      </c>
      <c r="E3138" s="23"/>
    </row>
    <row r="3139" spans="1:5" ht="20" customHeight="1">
      <c r="A3139" s="19" t="s">
        <v>5583</v>
      </c>
      <c r="B3139" s="20" t="s">
        <v>5584</v>
      </c>
      <c r="C3139" s="21" t="s">
        <v>162742</v>
      </c>
      <c r="D3139" s="21" t="s">
        <v>345</v>
      </c>
      <c r="E3139" s="23"/>
    </row>
    <row r="3140" spans="1:5" ht="20" customHeight="1">
      <c r="A3140" s="19" t="s">
        <v>5585</v>
      </c>
      <c r="B3140" s="20" t="s">
        <v>5586</v>
      </c>
      <c r="C3140" s="21" t="s">
        <v>162718</v>
      </c>
      <c r="D3140" s="21" t="s">
        <v>345</v>
      </c>
      <c r="E3140" s="23"/>
    </row>
    <row r="3141" spans="1:5" ht="20" customHeight="1">
      <c r="A3141" s="19" t="s">
        <v>5587</v>
      </c>
      <c r="B3141" s="20" t="s">
        <v>5586</v>
      </c>
      <c r="C3141" s="21" t="s">
        <v>162718</v>
      </c>
      <c r="D3141" s="21" t="s">
        <v>345</v>
      </c>
      <c r="E3141" s="23"/>
    </row>
    <row r="3142" spans="1:5" ht="20" customHeight="1">
      <c r="A3142" s="19" t="s">
        <v>5588</v>
      </c>
      <c r="B3142" s="20" t="s">
        <v>5589</v>
      </c>
      <c r="C3142" s="21" t="s">
        <v>162817</v>
      </c>
      <c r="D3142" s="21" t="s">
        <v>296</v>
      </c>
      <c r="E3142" s="23"/>
    </row>
    <row r="3143" spans="1:5" ht="20" customHeight="1">
      <c r="A3143" s="19" t="s">
        <v>5590</v>
      </c>
      <c r="B3143" s="20" t="s">
        <v>5591</v>
      </c>
      <c r="C3143" s="21" t="s">
        <v>163071</v>
      </c>
      <c r="D3143" s="21" t="s">
        <v>345</v>
      </c>
      <c r="E3143" s="23"/>
    </row>
    <row r="3144" spans="1:5" ht="20" customHeight="1">
      <c r="A3144" s="19" t="s">
        <v>5592</v>
      </c>
      <c r="B3144" s="20" t="s">
        <v>5593</v>
      </c>
      <c r="C3144" s="21" t="s">
        <v>163070</v>
      </c>
      <c r="D3144" s="21" t="s">
        <v>345</v>
      </c>
      <c r="E3144" s="23"/>
    </row>
    <row r="3145" spans="1:5" ht="20" customHeight="1">
      <c r="A3145" s="19" t="s">
        <v>5594</v>
      </c>
      <c r="B3145" s="20" t="s">
        <v>5595</v>
      </c>
      <c r="C3145" s="21" t="s">
        <v>163345</v>
      </c>
      <c r="D3145" s="21" t="s">
        <v>345</v>
      </c>
      <c r="E3145" s="23"/>
    </row>
    <row r="3146" spans="1:5" ht="20" customHeight="1">
      <c r="A3146" s="19" t="s">
        <v>5596</v>
      </c>
      <c r="B3146" s="20" t="s">
        <v>5597</v>
      </c>
      <c r="C3146" s="21" t="s">
        <v>162817</v>
      </c>
      <c r="D3146" s="21" t="s">
        <v>296</v>
      </c>
      <c r="E3146" s="23"/>
    </row>
    <row r="3147" spans="1:5" ht="20" customHeight="1">
      <c r="A3147" s="19" t="s">
        <v>5598</v>
      </c>
      <c r="B3147" s="20" t="s">
        <v>5597</v>
      </c>
      <c r="C3147" s="21" t="s">
        <v>162817</v>
      </c>
      <c r="D3147" s="21" t="s">
        <v>296</v>
      </c>
      <c r="E3147" s="23"/>
    </row>
    <row r="3148" spans="1:5" ht="20" customHeight="1">
      <c r="A3148" s="19" t="s">
        <v>5599</v>
      </c>
      <c r="B3148" s="20" t="s">
        <v>5597</v>
      </c>
      <c r="C3148" s="21" t="s">
        <v>162817</v>
      </c>
      <c r="D3148" s="21" t="s">
        <v>296</v>
      </c>
      <c r="E3148" s="23"/>
    </row>
    <row r="3149" spans="1:5" ht="20" customHeight="1">
      <c r="A3149" s="19" t="s">
        <v>5600</v>
      </c>
      <c r="B3149" s="20" t="s">
        <v>5601</v>
      </c>
      <c r="C3149" s="21" t="s">
        <v>163346</v>
      </c>
      <c r="D3149" s="21" t="s">
        <v>345</v>
      </c>
      <c r="E3149" s="23"/>
    </row>
    <row r="3150" spans="1:5" ht="20" customHeight="1">
      <c r="A3150" s="19" t="s">
        <v>5602</v>
      </c>
      <c r="B3150" s="20" t="s">
        <v>5603</v>
      </c>
      <c r="C3150" s="21" t="s">
        <v>163340</v>
      </c>
      <c r="D3150" s="21" t="s">
        <v>345</v>
      </c>
      <c r="E3150" s="23"/>
    </row>
    <row r="3151" spans="1:5" ht="20" customHeight="1">
      <c r="A3151" s="19" t="s">
        <v>5604</v>
      </c>
      <c r="B3151" s="20" t="s">
        <v>5605</v>
      </c>
      <c r="C3151" s="21" t="s">
        <v>163175</v>
      </c>
      <c r="D3151" s="21" t="s">
        <v>345</v>
      </c>
      <c r="E3151" s="23"/>
    </row>
    <row r="3152" spans="1:5" ht="20" customHeight="1">
      <c r="A3152" s="19" t="s">
        <v>5606</v>
      </c>
      <c r="B3152" s="20" t="s">
        <v>5605</v>
      </c>
      <c r="C3152" s="21" t="s">
        <v>163175</v>
      </c>
      <c r="D3152" s="21" t="s">
        <v>345</v>
      </c>
      <c r="E3152" s="23"/>
    </row>
    <row r="3153" spans="1:5" ht="20" customHeight="1">
      <c r="A3153" s="19" t="s">
        <v>5607</v>
      </c>
      <c r="B3153" s="20" t="s">
        <v>5608</v>
      </c>
      <c r="C3153" s="21" t="s">
        <v>162988</v>
      </c>
      <c r="D3153" s="21" t="s">
        <v>345</v>
      </c>
      <c r="E3153" s="23"/>
    </row>
    <row r="3154" spans="1:5" ht="20" customHeight="1">
      <c r="A3154" s="19" t="s">
        <v>5609</v>
      </c>
      <c r="B3154" s="20" t="s">
        <v>5610</v>
      </c>
      <c r="C3154" s="21" t="s">
        <v>162864</v>
      </c>
      <c r="D3154" s="21" t="s">
        <v>345</v>
      </c>
      <c r="E3154" s="23"/>
    </row>
    <row r="3155" spans="1:5" ht="20" customHeight="1">
      <c r="A3155" s="19" t="s">
        <v>5611</v>
      </c>
      <c r="B3155" s="20" t="s">
        <v>5612</v>
      </c>
      <c r="C3155" s="21" t="s">
        <v>162857</v>
      </c>
      <c r="D3155" s="21" t="s">
        <v>345</v>
      </c>
      <c r="E3155" s="23"/>
    </row>
    <row r="3156" spans="1:5" ht="20" customHeight="1">
      <c r="A3156" s="19" t="s">
        <v>5613</v>
      </c>
      <c r="B3156" s="20" t="s">
        <v>5614</v>
      </c>
      <c r="C3156" s="21" t="s">
        <v>163328</v>
      </c>
      <c r="D3156" s="21" t="s">
        <v>139</v>
      </c>
      <c r="E3156" s="23"/>
    </row>
    <row r="3157" spans="1:5" ht="20" customHeight="1">
      <c r="A3157" s="19" t="s">
        <v>5615</v>
      </c>
      <c r="B3157" s="20" t="s">
        <v>5616</v>
      </c>
      <c r="C3157" s="21" t="s">
        <v>14637</v>
      </c>
      <c r="D3157" s="21" t="s">
        <v>345</v>
      </c>
      <c r="E3157" s="23"/>
    </row>
    <row r="3158" spans="1:5" ht="20" customHeight="1">
      <c r="A3158" s="19" t="s">
        <v>5617</v>
      </c>
      <c r="B3158" s="20" t="s">
        <v>5618</v>
      </c>
      <c r="C3158" s="21" t="s">
        <v>162685</v>
      </c>
      <c r="D3158" s="21" t="s">
        <v>345</v>
      </c>
      <c r="E3158" s="23"/>
    </row>
    <row r="3159" spans="1:5" ht="20" customHeight="1">
      <c r="A3159" s="19" t="s">
        <v>5619</v>
      </c>
      <c r="B3159" s="20" t="s">
        <v>5620</v>
      </c>
      <c r="C3159" s="21" t="s">
        <v>162786</v>
      </c>
      <c r="D3159" s="21" t="s">
        <v>345</v>
      </c>
      <c r="E3159" s="23"/>
    </row>
    <row r="3160" spans="1:5" ht="20" customHeight="1">
      <c r="A3160" s="19" t="s">
        <v>5621</v>
      </c>
      <c r="B3160" s="20" t="s">
        <v>5620</v>
      </c>
      <c r="C3160" s="21" t="s">
        <v>162786</v>
      </c>
      <c r="D3160" s="21" t="s">
        <v>345</v>
      </c>
      <c r="E3160" s="23"/>
    </row>
    <row r="3161" spans="1:5" ht="20" customHeight="1">
      <c r="A3161" s="19" t="s">
        <v>5622</v>
      </c>
      <c r="B3161" s="20" t="s">
        <v>5623</v>
      </c>
      <c r="C3161" s="21" t="s">
        <v>162910</v>
      </c>
      <c r="D3161" s="21" t="s">
        <v>296</v>
      </c>
      <c r="E3161" s="23"/>
    </row>
    <row r="3162" spans="1:5" ht="20" customHeight="1">
      <c r="A3162" s="19" t="s">
        <v>5624</v>
      </c>
      <c r="B3162" s="20" t="s">
        <v>5623</v>
      </c>
      <c r="C3162" s="21" t="s">
        <v>162910</v>
      </c>
      <c r="D3162" s="21" t="s">
        <v>296</v>
      </c>
      <c r="E3162" s="23"/>
    </row>
    <row r="3163" spans="1:5" ht="20" customHeight="1">
      <c r="A3163" s="19" t="s">
        <v>5625</v>
      </c>
      <c r="B3163" s="20" t="s">
        <v>5623</v>
      </c>
      <c r="C3163" s="21" t="s">
        <v>162910</v>
      </c>
      <c r="D3163" s="21" t="s">
        <v>296</v>
      </c>
      <c r="E3163" s="23"/>
    </row>
    <row r="3164" spans="1:5" ht="20" customHeight="1">
      <c r="A3164" s="19" t="s">
        <v>5626</v>
      </c>
      <c r="B3164" s="20" t="s">
        <v>5627</v>
      </c>
      <c r="C3164" s="21" t="s">
        <v>162897</v>
      </c>
      <c r="D3164" s="21" t="s">
        <v>345</v>
      </c>
      <c r="E3164" s="23"/>
    </row>
    <row r="3165" spans="1:5" ht="20" customHeight="1">
      <c r="A3165" s="19" t="s">
        <v>5628</v>
      </c>
      <c r="B3165" s="20" t="s">
        <v>5627</v>
      </c>
      <c r="C3165" s="21" t="s">
        <v>162897</v>
      </c>
      <c r="D3165" s="21" t="s">
        <v>345</v>
      </c>
      <c r="E3165" s="23"/>
    </row>
    <row r="3166" spans="1:5" ht="20" customHeight="1">
      <c r="A3166" s="19" t="s">
        <v>5629</v>
      </c>
      <c r="B3166" s="20" t="s">
        <v>5627</v>
      </c>
      <c r="C3166" s="21" t="s">
        <v>162897</v>
      </c>
      <c r="D3166" s="21" t="s">
        <v>345</v>
      </c>
      <c r="E3166" s="23"/>
    </row>
    <row r="3167" spans="1:5" ht="20" customHeight="1">
      <c r="A3167" s="19" t="s">
        <v>5630</v>
      </c>
      <c r="B3167" s="20" t="s">
        <v>5631</v>
      </c>
      <c r="C3167" s="21" t="s">
        <v>101628</v>
      </c>
      <c r="D3167" s="21" t="s">
        <v>296</v>
      </c>
      <c r="E3167" s="23"/>
    </row>
    <row r="3168" spans="1:5" ht="20" customHeight="1">
      <c r="A3168" s="19" t="s">
        <v>5632</v>
      </c>
      <c r="B3168" s="20" t="s">
        <v>5633</v>
      </c>
      <c r="C3168" s="21" t="s">
        <v>162979</v>
      </c>
      <c r="D3168" s="21" t="s">
        <v>345</v>
      </c>
      <c r="E3168" s="23"/>
    </row>
    <row r="3169" spans="1:5" ht="20" customHeight="1">
      <c r="A3169" s="19" t="s">
        <v>5634</v>
      </c>
      <c r="B3169" s="20" t="s">
        <v>5635</v>
      </c>
      <c r="C3169" s="21" t="s">
        <v>162873</v>
      </c>
      <c r="D3169" s="21" t="s">
        <v>345</v>
      </c>
      <c r="E3169" s="23"/>
    </row>
    <row r="3170" spans="1:5" ht="20" customHeight="1">
      <c r="A3170" s="19" t="s">
        <v>5636</v>
      </c>
      <c r="B3170" s="20" t="s">
        <v>5637</v>
      </c>
      <c r="C3170" s="21" t="s">
        <v>163347</v>
      </c>
      <c r="D3170" s="21" t="s">
        <v>345</v>
      </c>
      <c r="E3170" s="23"/>
    </row>
    <row r="3171" spans="1:5" ht="20" customHeight="1">
      <c r="A3171" s="19" t="s">
        <v>5638</v>
      </c>
      <c r="B3171" s="20" t="s">
        <v>5639</v>
      </c>
      <c r="C3171" s="21" t="s">
        <v>162888</v>
      </c>
      <c r="D3171" s="21" t="s">
        <v>345</v>
      </c>
      <c r="E3171" s="23"/>
    </row>
    <row r="3172" spans="1:5" ht="20" customHeight="1">
      <c r="A3172" s="19" t="s">
        <v>5640</v>
      </c>
      <c r="B3172" s="20" t="s">
        <v>5641</v>
      </c>
      <c r="C3172" s="21" t="s">
        <v>163348</v>
      </c>
      <c r="D3172" s="21" t="s">
        <v>296</v>
      </c>
      <c r="E3172" s="23"/>
    </row>
    <row r="3173" spans="1:5" ht="20" customHeight="1">
      <c r="A3173" s="19" t="s">
        <v>5642</v>
      </c>
      <c r="B3173" s="20" t="s">
        <v>5643</v>
      </c>
      <c r="C3173" s="21" t="s">
        <v>163028</v>
      </c>
      <c r="D3173" s="21" t="s">
        <v>345</v>
      </c>
      <c r="E3173" s="23"/>
    </row>
    <row r="3174" spans="1:5" ht="20" customHeight="1">
      <c r="A3174" s="19" t="s">
        <v>5644</v>
      </c>
      <c r="B3174" s="20" t="s">
        <v>5643</v>
      </c>
      <c r="C3174" s="21" t="s">
        <v>163028</v>
      </c>
      <c r="D3174" s="21" t="s">
        <v>345</v>
      </c>
      <c r="E3174" s="23"/>
    </row>
    <row r="3175" spans="1:5" ht="20" customHeight="1">
      <c r="A3175" s="19" t="s">
        <v>5645</v>
      </c>
      <c r="B3175" s="20" t="s">
        <v>5646</v>
      </c>
      <c r="C3175" s="21" t="s">
        <v>163117</v>
      </c>
      <c r="D3175" s="21" t="s">
        <v>296</v>
      </c>
      <c r="E3175" s="23"/>
    </row>
    <row r="3176" spans="1:5" ht="20" customHeight="1">
      <c r="A3176" s="19" t="s">
        <v>5647</v>
      </c>
      <c r="B3176" s="20" t="s">
        <v>5646</v>
      </c>
      <c r="C3176" s="21" t="s">
        <v>163117</v>
      </c>
      <c r="D3176" s="21" t="s">
        <v>296</v>
      </c>
      <c r="E3176" s="23"/>
    </row>
    <row r="3177" spans="1:5" ht="20" customHeight="1">
      <c r="A3177" s="19" t="s">
        <v>5648</v>
      </c>
      <c r="B3177" s="20" t="s">
        <v>5649</v>
      </c>
      <c r="C3177" s="22">
        <v>27</v>
      </c>
      <c r="D3177" s="21" t="s">
        <v>345</v>
      </c>
      <c r="E3177" s="23"/>
    </row>
    <row r="3178" spans="1:5" ht="20" customHeight="1">
      <c r="A3178" s="19" t="s">
        <v>5650</v>
      </c>
      <c r="B3178" s="20" t="s">
        <v>5651</v>
      </c>
      <c r="C3178" s="21" t="s">
        <v>162847</v>
      </c>
      <c r="D3178" s="21" t="s">
        <v>345</v>
      </c>
      <c r="E3178" s="23"/>
    </row>
    <row r="3179" spans="1:5" ht="20" customHeight="1">
      <c r="A3179" s="19" t="s">
        <v>5652</v>
      </c>
      <c r="B3179" s="20" t="s">
        <v>5653</v>
      </c>
      <c r="C3179" s="21" t="s">
        <v>163276</v>
      </c>
      <c r="D3179" s="21" t="s">
        <v>345</v>
      </c>
      <c r="E3179" s="23"/>
    </row>
    <row r="3180" spans="1:5" ht="20" customHeight="1">
      <c r="A3180" s="19" t="s">
        <v>5654</v>
      </c>
      <c r="B3180" s="20" t="s">
        <v>5655</v>
      </c>
      <c r="C3180" s="21" t="s">
        <v>163346</v>
      </c>
      <c r="D3180" s="21" t="s">
        <v>296</v>
      </c>
      <c r="E3180" s="23"/>
    </row>
    <row r="3181" spans="1:5" ht="20" customHeight="1">
      <c r="A3181" s="19" t="s">
        <v>5656</v>
      </c>
      <c r="B3181" s="20" t="s">
        <v>5657</v>
      </c>
      <c r="C3181" s="21" t="s">
        <v>163349</v>
      </c>
      <c r="D3181" s="21" t="s">
        <v>345</v>
      </c>
      <c r="E3181" s="23"/>
    </row>
    <row r="3182" spans="1:5" ht="20" customHeight="1">
      <c r="A3182" s="19" t="s">
        <v>5658</v>
      </c>
      <c r="B3182" s="20" t="s">
        <v>5659</v>
      </c>
      <c r="C3182" s="21" t="s">
        <v>163350</v>
      </c>
      <c r="D3182" s="21" t="s">
        <v>345</v>
      </c>
      <c r="E3182" s="23"/>
    </row>
    <row r="3183" spans="1:5" ht="20" customHeight="1">
      <c r="A3183" s="19" t="s">
        <v>5660</v>
      </c>
      <c r="B3183" s="20" t="s">
        <v>5659</v>
      </c>
      <c r="C3183" s="21" t="s">
        <v>163350</v>
      </c>
      <c r="D3183" s="21" t="s">
        <v>345</v>
      </c>
      <c r="E3183" s="23"/>
    </row>
    <row r="3184" spans="1:5" ht="20" customHeight="1">
      <c r="A3184" s="19" t="s">
        <v>5661</v>
      </c>
      <c r="B3184" s="20" t="s">
        <v>5662</v>
      </c>
      <c r="C3184" s="21" t="s">
        <v>163207</v>
      </c>
      <c r="D3184" s="21" t="s">
        <v>345</v>
      </c>
      <c r="E3184" s="23"/>
    </row>
    <row r="3185" spans="1:5" ht="20" customHeight="1">
      <c r="A3185" s="19" t="s">
        <v>5663</v>
      </c>
      <c r="B3185" s="20" t="s">
        <v>5664</v>
      </c>
      <c r="C3185" s="21" t="s">
        <v>208</v>
      </c>
      <c r="D3185" s="21" t="s">
        <v>139</v>
      </c>
      <c r="E3185" s="23"/>
    </row>
    <row r="3186" spans="1:5" ht="20" customHeight="1">
      <c r="A3186" s="19" t="s">
        <v>5665</v>
      </c>
      <c r="B3186" s="20" t="s">
        <v>5666</v>
      </c>
      <c r="C3186" s="21" t="s">
        <v>163006</v>
      </c>
      <c r="D3186" s="21" t="s">
        <v>345</v>
      </c>
      <c r="E3186" s="23"/>
    </row>
    <row r="3187" spans="1:5" ht="20" customHeight="1">
      <c r="A3187" s="19" t="s">
        <v>5667</v>
      </c>
      <c r="B3187" s="20" t="s">
        <v>5668</v>
      </c>
      <c r="C3187" s="22">
        <v>22</v>
      </c>
      <c r="D3187" s="21" t="s">
        <v>345</v>
      </c>
      <c r="E3187" s="23"/>
    </row>
    <row r="3188" spans="1:5" ht="20" customHeight="1">
      <c r="A3188" s="19" t="s">
        <v>5669</v>
      </c>
      <c r="B3188" s="20" t="s">
        <v>5670</v>
      </c>
      <c r="C3188" s="21" t="s">
        <v>163125</v>
      </c>
      <c r="D3188" s="21" t="s">
        <v>345</v>
      </c>
      <c r="E3188" s="23"/>
    </row>
    <row r="3189" spans="1:5" ht="20" customHeight="1">
      <c r="A3189" s="19" t="s">
        <v>5671</v>
      </c>
      <c r="B3189" s="20" t="s">
        <v>5672</v>
      </c>
      <c r="C3189" s="21" t="s">
        <v>163247</v>
      </c>
      <c r="D3189" s="21" t="s">
        <v>345</v>
      </c>
      <c r="E3189" s="23"/>
    </row>
    <row r="3190" spans="1:5" ht="20" customHeight="1">
      <c r="A3190" s="19" t="s">
        <v>5673</v>
      </c>
      <c r="B3190" s="20" t="s">
        <v>5672</v>
      </c>
      <c r="C3190" s="21" t="s">
        <v>163247</v>
      </c>
      <c r="D3190" s="21" t="s">
        <v>345</v>
      </c>
      <c r="E3190" s="23"/>
    </row>
    <row r="3191" spans="1:5" ht="20" customHeight="1">
      <c r="A3191" s="19" t="s">
        <v>5674</v>
      </c>
      <c r="B3191" s="20" t="s">
        <v>5675</v>
      </c>
      <c r="C3191" s="21" t="s">
        <v>163351</v>
      </c>
      <c r="D3191" s="21" t="s">
        <v>345</v>
      </c>
      <c r="E3191" s="23"/>
    </row>
    <row r="3192" spans="1:5" ht="20" customHeight="1">
      <c r="A3192" s="19" t="s">
        <v>5676</v>
      </c>
      <c r="B3192" s="20" t="s">
        <v>5677</v>
      </c>
      <c r="C3192" s="21" t="s">
        <v>163352</v>
      </c>
      <c r="D3192" s="21" t="s">
        <v>345</v>
      </c>
      <c r="E3192" s="23"/>
    </row>
    <row r="3193" spans="1:5" ht="20" customHeight="1">
      <c r="A3193" s="19" t="s">
        <v>5678</v>
      </c>
      <c r="B3193" s="20" t="s">
        <v>5679</v>
      </c>
      <c r="C3193" s="21" t="s">
        <v>163244</v>
      </c>
      <c r="D3193" s="21" t="s">
        <v>345</v>
      </c>
      <c r="E3193" s="23"/>
    </row>
    <row r="3194" spans="1:5" ht="20" customHeight="1">
      <c r="A3194" s="19" t="s">
        <v>5680</v>
      </c>
      <c r="B3194" s="20" t="s">
        <v>5681</v>
      </c>
      <c r="C3194" s="21" t="s">
        <v>163039</v>
      </c>
      <c r="D3194" s="21" t="s">
        <v>345</v>
      </c>
      <c r="E3194" s="23"/>
    </row>
    <row r="3195" spans="1:5" ht="20" customHeight="1">
      <c r="A3195" s="19" t="s">
        <v>5682</v>
      </c>
      <c r="B3195" s="20" t="s">
        <v>5683</v>
      </c>
      <c r="C3195" s="21" t="s">
        <v>162946</v>
      </c>
      <c r="D3195" s="21" t="s">
        <v>296</v>
      </c>
      <c r="E3195" s="23"/>
    </row>
    <row r="3196" spans="1:5" ht="20" customHeight="1">
      <c r="A3196" s="19" t="s">
        <v>5684</v>
      </c>
      <c r="B3196" s="20" t="s">
        <v>5685</v>
      </c>
      <c r="C3196" s="21" t="s">
        <v>284</v>
      </c>
      <c r="D3196" s="21" t="s">
        <v>345</v>
      </c>
      <c r="E3196" s="23"/>
    </row>
    <row r="3197" spans="1:5" ht="20" customHeight="1">
      <c r="A3197" s="19" t="s">
        <v>5686</v>
      </c>
      <c r="B3197" s="20" t="s">
        <v>5685</v>
      </c>
      <c r="C3197" s="21" t="s">
        <v>284</v>
      </c>
      <c r="D3197" s="21" t="s">
        <v>345</v>
      </c>
      <c r="E3197" s="23"/>
    </row>
    <row r="3198" spans="1:5" ht="20" customHeight="1">
      <c r="A3198" s="19" t="s">
        <v>5687</v>
      </c>
      <c r="B3198" s="20" t="s">
        <v>5688</v>
      </c>
      <c r="C3198" s="21" t="s">
        <v>14605</v>
      </c>
      <c r="D3198" s="21" t="s">
        <v>296</v>
      </c>
      <c r="E3198" s="23"/>
    </row>
    <row r="3199" spans="1:5" ht="20" customHeight="1">
      <c r="A3199" s="19" t="s">
        <v>5689</v>
      </c>
      <c r="B3199" s="20" t="s">
        <v>5690</v>
      </c>
      <c r="C3199" s="22">
        <v>9</v>
      </c>
      <c r="D3199" s="21" t="s">
        <v>345</v>
      </c>
      <c r="E3199" s="23"/>
    </row>
    <row r="3200" spans="1:5" ht="20" customHeight="1">
      <c r="A3200" s="19" t="s">
        <v>5691</v>
      </c>
      <c r="B3200" s="20" t="s">
        <v>5690</v>
      </c>
      <c r="C3200" s="22">
        <v>9</v>
      </c>
      <c r="D3200" s="21" t="s">
        <v>345</v>
      </c>
      <c r="E3200" s="23"/>
    </row>
    <row r="3201" spans="1:5" ht="20" customHeight="1">
      <c r="A3201" s="19" t="s">
        <v>5692</v>
      </c>
      <c r="B3201" s="20" t="s">
        <v>5690</v>
      </c>
      <c r="C3201" s="22">
        <v>9</v>
      </c>
      <c r="D3201" s="21" t="s">
        <v>345</v>
      </c>
      <c r="E3201" s="23"/>
    </row>
    <row r="3202" spans="1:5" ht="20" customHeight="1">
      <c r="A3202" s="19" t="s">
        <v>5693</v>
      </c>
      <c r="B3202" s="20" t="s">
        <v>5694</v>
      </c>
      <c r="C3202" s="21" t="s">
        <v>162885</v>
      </c>
      <c r="D3202" s="21" t="s">
        <v>345</v>
      </c>
      <c r="E3202" s="23"/>
    </row>
    <row r="3203" spans="1:5" ht="20" customHeight="1">
      <c r="A3203" s="19" t="s">
        <v>5695</v>
      </c>
      <c r="B3203" s="20" t="s">
        <v>5696</v>
      </c>
      <c r="C3203" s="21" t="s">
        <v>163311</v>
      </c>
      <c r="D3203" s="21" t="s">
        <v>296</v>
      </c>
      <c r="E3203" s="23"/>
    </row>
    <row r="3204" spans="1:5" ht="20" customHeight="1">
      <c r="A3204" s="19" t="s">
        <v>5697</v>
      </c>
      <c r="B3204" s="20" t="s">
        <v>5698</v>
      </c>
      <c r="C3204" s="21" t="s">
        <v>162852</v>
      </c>
      <c r="D3204" s="21" t="s">
        <v>296</v>
      </c>
      <c r="E3204" s="23"/>
    </row>
    <row r="3205" spans="1:5" ht="20" customHeight="1">
      <c r="A3205" s="19" t="s">
        <v>5699</v>
      </c>
      <c r="B3205" s="20" t="s">
        <v>5700</v>
      </c>
      <c r="C3205" s="21" t="s">
        <v>162767</v>
      </c>
      <c r="D3205" s="21" t="s">
        <v>345</v>
      </c>
      <c r="E3205" s="23"/>
    </row>
    <row r="3206" spans="1:5" ht="20" customHeight="1">
      <c r="A3206" s="19" t="s">
        <v>5701</v>
      </c>
      <c r="B3206" s="20" t="s">
        <v>5702</v>
      </c>
      <c r="C3206" s="21" t="s">
        <v>163137</v>
      </c>
      <c r="D3206" s="21" t="s">
        <v>345</v>
      </c>
      <c r="E3206" s="23"/>
    </row>
    <row r="3207" spans="1:5" ht="20" customHeight="1">
      <c r="A3207" s="19" t="s">
        <v>5703</v>
      </c>
      <c r="B3207" s="20" t="s">
        <v>5704</v>
      </c>
      <c r="C3207" s="21" t="s">
        <v>14626</v>
      </c>
      <c r="D3207" s="21" t="s">
        <v>345</v>
      </c>
      <c r="E3207" s="23"/>
    </row>
    <row r="3208" spans="1:5" ht="20" customHeight="1">
      <c r="A3208" s="19" t="s">
        <v>5705</v>
      </c>
      <c r="B3208" s="20" t="s">
        <v>5706</v>
      </c>
      <c r="C3208" s="21" t="s">
        <v>163095</v>
      </c>
      <c r="D3208" s="21" t="s">
        <v>345</v>
      </c>
      <c r="E3208" s="23"/>
    </row>
    <row r="3209" spans="1:5" ht="20" customHeight="1">
      <c r="A3209" s="19" t="s">
        <v>5707</v>
      </c>
      <c r="B3209" s="20" t="s">
        <v>5706</v>
      </c>
      <c r="C3209" s="21" t="s">
        <v>163095</v>
      </c>
      <c r="D3209" s="21" t="s">
        <v>345</v>
      </c>
      <c r="E3209" s="23"/>
    </row>
    <row r="3210" spans="1:5" ht="20" customHeight="1">
      <c r="A3210" s="19" t="s">
        <v>5708</v>
      </c>
      <c r="B3210" s="20" t="s">
        <v>5709</v>
      </c>
      <c r="C3210" s="21" t="s">
        <v>163353</v>
      </c>
      <c r="D3210" s="21" t="s">
        <v>296</v>
      </c>
      <c r="E3210" s="23"/>
    </row>
    <row r="3211" spans="1:5" ht="20" customHeight="1">
      <c r="A3211" s="19" t="s">
        <v>5710</v>
      </c>
      <c r="B3211" s="20" t="s">
        <v>5711</v>
      </c>
      <c r="C3211" s="21" t="s">
        <v>163044</v>
      </c>
      <c r="D3211" s="21" t="s">
        <v>296</v>
      </c>
      <c r="E3211" s="23"/>
    </row>
    <row r="3212" spans="1:5" ht="20" customHeight="1">
      <c r="A3212" s="19" t="s">
        <v>5712</v>
      </c>
      <c r="B3212" s="20" t="s">
        <v>5711</v>
      </c>
      <c r="C3212" s="21" t="s">
        <v>163044</v>
      </c>
      <c r="D3212" s="21" t="s">
        <v>296</v>
      </c>
      <c r="E3212" s="23"/>
    </row>
    <row r="3213" spans="1:5" ht="20" customHeight="1">
      <c r="A3213" s="19" t="s">
        <v>5713</v>
      </c>
      <c r="B3213" s="20" t="s">
        <v>5711</v>
      </c>
      <c r="C3213" s="21" t="s">
        <v>163044</v>
      </c>
      <c r="D3213" s="21" t="s">
        <v>296</v>
      </c>
      <c r="E3213" s="23"/>
    </row>
    <row r="3214" spans="1:5" ht="20" customHeight="1">
      <c r="A3214" s="19" t="s">
        <v>5714</v>
      </c>
      <c r="B3214" s="20" t="s">
        <v>5715</v>
      </c>
      <c r="C3214" s="21" t="s">
        <v>162775</v>
      </c>
      <c r="D3214" s="21" t="s">
        <v>345</v>
      </c>
      <c r="E3214" s="23"/>
    </row>
    <row r="3215" spans="1:5" ht="20" customHeight="1">
      <c r="A3215" s="19" t="s">
        <v>5716</v>
      </c>
      <c r="B3215" s="20" t="s">
        <v>5717</v>
      </c>
      <c r="C3215" s="21" t="s">
        <v>163114</v>
      </c>
      <c r="D3215" s="21" t="s">
        <v>345</v>
      </c>
      <c r="E3215" s="23"/>
    </row>
    <row r="3216" spans="1:5" ht="20" customHeight="1">
      <c r="A3216" s="19" t="s">
        <v>5718</v>
      </c>
      <c r="B3216" s="20" t="s">
        <v>5719</v>
      </c>
      <c r="C3216" s="21" t="s">
        <v>163076</v>
      </c>
      <c r="D3216" s="21" t="s">
        <v>345</v>
      </c>
      <c r="E3216" s="23"/>
    </row>
    <row r="3217" spans="1:5" ht="20" customHeight="1">
      <c r="A3217" s="19" t="s">
        <v>5720</v>
      </c>
      <c r="B3217" s="20" t="s">
        <v>5721</v>
      </c>
      <c r="C3217" s="21" t="s">
        <v>162911</v>
      </c>
      <c r="D3217" s="21" t="s">
        <v>345</v>
      </c>
      <c r="E3217" s="23"/>
    </row>
    <row r="3218" spans="1:5" ht="20" customHeight="1">
      <c r="A3218" s="19" t="s">
        <v>5722</v>
      </c>
      <c r="B3218" s="20" t="s">
        <v>5723</v>
      </c>
      <c r="C3218" s="21" t="s">
        <v>163227</v>
      </c>
      <c r="D3218" s="21" t="s">
        <v>345</v>
      </c>
      <c r="E3218" s="23"/>
    </row>
    <row r="3219" spans="1:5" ht="20" customHeight="1">
      <c r="A3219" s="19" t="s">
        <v>5724</v>
      </c>
      <c r="B3219" s="20" t="s">
        <v>5725</v>
      </c>
      <c r="C3219" s="22">
        <v>52</v>
      </c>
      <c r="D3219" s="21" t="s">
        <v>345</v>
      </c>
      <c r="E3219" s="23"/>
    </row>
    <row r="3220" spans="1:5" ht="20" customHeight="1">
      <c r="A3220" s="19" t="s">
        <v>5726</v>
      </c>
      <c r="B3220" s="20" t="s">
        <v>5725</v>
      </c>
      <c r="C3220" s="22">
        <v>52</v>
      </c>
      <c r="D3220" s="21" t="s">
        <v>345</v>
      </c>
      <c r="E3220" s="23"/>
    </row>
    <row r="3221" spans="1:5" ht="20" customHeight="1">
      <c r="A3221" s="19" t="s">
        <v>5727</v>
      </c>
      <c r="B3221" s="24">
        <v>100</v>
      </c>
      <c r="C3221" s="21" t="s">
        <v>163091</v>
      </c>
      <c r="D3221" s="21" t="s">
        <v>345</v>
      </c>
      <c r="E3221" s="23"/>
    </row>
    <row r="3222" spans="1:5" ht="20" customHeight="1">
      <c r="A3222" s="19" t="s">
        <v>5728</v>
      </c>
      <c r="B3222" s="20" t="s">
        <v>5729</v>
      </c>
      <c r="C3222" s="22">
        <v>90</v>
      </c>
      <c r="D3222" s="21" t="s">
        <v>345</v>
      </c>
      <c r="E3222" s="23"/>
    </row>
    <row r="3223" spans="1:5" ht="20" customHeight="1">
      <c r="A3223" s="19" t="s">
        <v>5730</v>
      </c>
      <c r="B3223" s="20" t="s">
        <v>5731</v>
      </c>
      <c r="C3223" s="21" t="s">
        <v>162769</v>
      </c>
      <c r="D3223" s="21" t="s">
        <v>345</v>
      </c>
      <c r="E3223" s="23"/>
    </row>
    <row r="3224" spans="1:5" ht="20" customHeight="1">
      <c r="A3224" s="19" t="s">
        <v>5732</v>
      </c>
      <c r="B3224" s="20" t="s">
        <v>5731</v>
      </c>
      <c r="C3224" s="21" t="s">
        <v>162769</v>
      </c>
      <c r="D3224" s="21" t="s">
        <v>345</v>
      </c>
      <c r="E3224" s="23"/>
    </row>
    <row r="3225" spans="1:5" ht="20" customHeight="1">
      <c r="A3225" s="19" t="s">
        <v>5733</v>
      </c>
      <c r="B3225" s="20" t="s">
        <v>5734</v>
      </c>
      <c r="C3225" s="21" t="s">
        <v>163111</v>
      </c>
      <c r="D3225" s="21" t="s">
        <v>139</v>
      </c>
      <c r="E3225" s="23"/>
    </row>
    <row r="3226" spans="1:5" ht="20" customHeight="1">
      <c r="A3226" s="19" t="s">
        <v>5735</v>
      </c>
      <c r="B3226" s="20" t="s">
        <v>5736</v>
      </c>
      <c r="C3226" s="21" t="s">
        <v>162775</v>
      </c>
      <c r="D3226" s="21" t="s">
        <v>345</v>
      </c>
      <c r="E3226" s="23"/>
    </row>
    <row r="3227" spans="1:5" ht="20" customHeight="1">
      <c r="A3227" s="19" t="s">
        <v>5737</v>
      </c>
      <c r="B3227" s="24">
        <v>100</v>
      </c>
      <c r="C3227" s="21" t="s">
        <v>163101</v>
      </c>
      <c r="D3227" s="21" t="s">
        <v>345</v>
      </c>
      <c r="E3227" s="23"/>
    </row>
    <row r="3228" spans="1:5" ht="20" customHeight="1">
      <c r="A3228" s="19" t="s">
        <v>5738</v>
      </c>
      <c r="B3228" s="20" t="s">
        <v>5739</v>
      </c>
      <c r="C3228" s="21" t="s">
        <v>162912</v>
      </c>
      <c r="D3228" s="21" t="s">
        <v>345</v>
      </c>
      <c r="E3228" s="23"/>
    </row>
    <row r="3229" spans="1:5" ht="20" customHeight="1">
      <c r="A3229" s="19" t="s">
        <v>5740</v>
      </c>
      <c r="B3229" s="20" t="s">
        <v>5741</v>
      </c>
      <c r="C3229" s="21" t="s">
        <v>163354</v>
      </c>
      <c r="D3229" s="21" t="s">
        <v>345</v>
      </c>
      <c r="E3229" s="23"/>
    </row>
    <row r="3230" spans="1:5" ht="20" customHeight="1">
      <c r="A3230" s="19" t="s">
        <v>5742</v>
      </c>
      <c r="B3230" s="20" t="s">
        <v>5741</v>
      </c>
      <c r="C3230" s="21" t="s">
        <v>163354</v>
      </c>
      <c r="D3230" s="21" t="s">
        <v>345</v>
      </c>
      <c r="E3230" s="23"/>
    </row>
    <row r="3231" spans="1:5" ht="20" customHeight="1">
      <c r="A3231" s="19" t="s">
        <v>5743</v>
      </c>
      <c r="B3231" s="20" t="s">
        <v>5744</v>
      </c>
      <c r="C3231" s="21" t="s">
        <v>163279</v>
      </c>
      <c r="D3231" s="21" t="s">
        <v>296</v>
      </c>
      <c r="E3231" s="23"/>
    </row>
    <row r="3232" spans="1:5" ht="20" customHeight="1">
      <c r="A3232" s="19" t="s">
        <v>5745</v>
      </c>
      <c r="B3232" s="20" t="s">
        <v>5746</v>
      </c>
      <c r="C3232" s="21" t="s">
        <v>163279</v>
      </c>
      <c r="D3232" s="21" t="s">
        <v>345</v>
      </c>
      <c r="E3232" s="23"/>
    </row>
    <row r="3233" spans="1:5" ht="20" customHeight="1">
      <c r="A3233" s="19" t="s">
        <v>5747</v>
      </c>
      <c r="B3233" s="20" t="s">
        <v>5748</v>
      </c>
      <c r="C3233" s="21" t="s">
        <v>163355</v>
      </c>
      <c r="D3233" s="21" t="s">
        <v>345</v>
      </c>
      <c r="E3233" s="23"/>
    </row>
    <row r="3234" spans="1:5" ht="20" customHeight="1">
      <c r="A3234" s="19" t="s">
        <v>5749</v>
      </c>
      <c r="B3234" s="20" t="s">
        <v>5750</v>
      </c>
      <c r="C3234" s="21" t="s">
        <v>163242</v>
      </c>
      <c r="D3234" s="21" t="s">
        <v>345</v>
      </c>
      <c r="E3234" s="23"/>
    </row>
    <row r="3235" spans="1:5" ht="20" customHeight="1">
      <c r="A3235" s="19" t="s">
        <v>5751</v>
      </c>
      <c r="B3235" s="20" t="s">
        <v>5752</v>
      </c>
      <c r="C3235" s="22">
        <v>61</v>
      </c>
      <c r="D3235" s="21" t="s">
        <v>345</v>
      </c>
      <c r="E3235" s="23"/>
    </row>
    <row r="3236" spans="1:5" ht="20" customHeight="1">
      <c r="A3236" s="19" t="s">
        <v>5753</v>
      </c>
      <c r="B3236" s="20" t="s">
        <v>5754</v>
      </c>
      <c r="C3236" s="21" t="s">
        <v>163152</v>
      </c>
      <c r="D3236" s="21" t="s">
        <v>345</v>
      </c>
      <c r="E3236" s="23"/>
    </row>
    <row r="3237" spans="1:5" ht="20" customHeight="1">
      <c r="A3237" s="19" t="s">
        <v>5755</v>
      </c>
      <c r="B3237" s="20" t="s">
        <v>5754</v>
      </c>
      <c r="C3237" s="21" t="s">
        <v>163152</v>
      </c>
      <c r="D3237" s="21" t="s">
        <v>345</v>
      </c>
      <c r="E3237" s="23"/>
    </row>
    <row r="3238" spans="1:5" ht="20" customHeight="1">
      <c r="A3238" s="19" t="s">
        <v>5756</v>
      </c>
      <c r="B3238" s="20" t="s">
        <v>5757</v>
      </c>
      <c r="C3238" s="21" t="s">
        <v>163356</v>
      </c>
      <c r="D3238" s="21" t="s">
        <v>345</v>
      </c>
      <c r="E3238" s="23"/>
    </row>
    <row r="3239" spans="1:5" ht="20" customHeight="1">
      <c r="A3239" s="19" t="s">
        <v>5758</v>
      </c>
      <c r="B3239" s="20" t="s">
        <v>5757</v>
      </c>
      <c r="C3239" s="21" t="s">
        <v>163356</v>
      </c>
      <c r="D3239" s="21" t="s">
        <v>345</v>
      </c>
      <c r="E3239" s="23"/>
    </row>
    <row r="3240" spans="1:5" ht="20" customHeight="1">
      <c r="A3240" s="19" t="s">
        <v>5759</v>
      </c>
      <c r="B3240" s="20" t="s">
        <v>5757</v>
      </c>
      <c r="C3240" s="21" t="s">
        <v>163356</v>
      </c>
      <c r="D3240" s="21" t="s">
        <v>345</v>
      </c>
      <c r="E3240" s="23"/>
    </row>
    <row r="3241" spans="1:5" ht="20" customHeight="1">
      <c r="A3241" s="19" t="s">
        <v>5760</v>
      </c>
      <c r="B3241" s="20" t="s">
        <v>5761</v>
      </c>
      <c r="C3241" s="21" t="s">
        <v>163059</v>
      </c>
      <c r="D3241" s="21" t="s">
        <v>296</v>
      </c>
      <c r="E3241" s="23"/>
    </row>
    <row r="3242" spans="1:5" ht="20" customHeight="1">
      <c r="A3242" s="19" t="s">
        <v>5762</v>
      </c>
      <c r="B3242" s="20" t="s">
        <v>5763</v>
      </c>
      <c r="C3242" s="21" t="s">
        <v>162782</v>
      </c>
      <c r="D3242" s="21" t="s">
        <v>345</v>
      </c>
      <c r="E3242" s="23"/>
    </row>
    <row r="3243" spans="1:5" ht="20" customHeight="1">
      <c r="A3243" s="19" t="s">
        <v>5764</v>
      </c>
      <c r="B3243" s="24">
        <v>100</v>
      </c>
      <c r="C3243" s="21" t="s">
        <v>162917</v>
      </c>
      <c r="D3243" s="21" t="s">
        <v>345</v>
      </c>
      <c r="E3243" s="23"/>
    </row>
    <row r="3244" spans="1:5" ht="20" customHeight="1">
      <c r="A3244" s="19" t="s">
        <v>5765</v>
      </c>
      <c r="B3244" s="20" t="s">
        <v>5766</v>
      </c>
      <c r="C3244" s="21" t="s">
        <v>163196</v>
      </c>
      <c r="D3244" s="21" t="s">
        <v>345</v>
      </c>
      <c r="E3244" s="23"/>
    </row>
    <row r="3245" spans="1:5" ht="20" customHeight="1">
      <c r="A3245" s="19" t="s">
        <v>5767</v>
      </c>
      <c r="B3245" s="20" t="s">
        <v>5768</v>
      </c>
      <c r="C3245" s="21" t="s">
        <v>162764</v>
      </c>
      <c r="D3245" s="21" t="s">
        <v>345</v>
      </c>
      <c r="E3245" s="23"/>
    </row>
    <row r="3246" spans="1:5" ht="20" customHeight="1">
      <c r="A3246" s="19" t="s">
        <v>5769</v>
      </c>
      <c r="B3246" s="24">
        <v>100</v>
      </c>
      <c r="C3246" s="21" t="s">
        <v>163357</v>
      </c>
      <c r="D3246" s="21" t="s">
        <v>345</v>
      </c>
      <c r="E3246" s="23"/>
    </row>
    <row r="3247" spans="1:5" ht="20" customHeight="1">
      <c r="A3247" s="19" t="s">
        <v>5770</v>
      </c>
      <c r="B3247" s="20" t="s">
        <v>5771</v>
      </c>
      <c r="C3247" s="21" t="s">
        <v>14626</v>
      </c>
      <c r="D3247" s="21" t="s">
        <v>345</v>
      </c>
      <c r="E3247" s="23"/>
    </row>
    <row r="3248" spans="1:5" ht="20" customHeight="1">
      <c r="A3248" s="19" t="s">
        <v>5772</v>
      </c>
      <c r="B3248" s="20" t="s">
        <v>5771</v>
      </c>
      <c r="C3248" s="21" t="s">
        <v>14626</v>
      </c>
      <c r="D3248" s="21" t="s">
        <v>345</v>
      </c>
      <c r="E3248" s="23"/>
    </row>
    <row r="3249" spans="1:5" ht="20" customHeight="1">
      <c r="A3249" s="19" t="s">
        <v>5773</v>
      </c>
      <c r="B3249" s="20" t="s">
        <v>5774</v>
      </c>
      <c r="C3249" s="21" t="s">
        <v>163358</v>
      </c>
      <c r="D3249" s="21" t="s">
        <v>345</v>
      </c>
      <c r="E3249" s="23"/>
    </row>
    <row r="3250" spans="1:5" ht="20" customHeight="1">
      <c r="A3250" s="19" t="s">
        <v>5775</v>
      </c>
      <c r="B3250" s="20" t="s">
        <v>5776</v>
      </c>
      <c r="C3250" s="21" t="s">
        <v>163234</v>
      </c>
      <c r="D3250" s="21" t="s">
        <v>296</v>
      </c>
      <c r="E3250" s="23"/>
    </row>
    <row r="3251" spans="1:5" ht="20" customHeight="1">
      <c r="A3251" s="19" t="s">
        <v>5777</v>
      </c>
      <c r="B3251" s="20" t="s">
        <v>5776</v>
      </c>
      <c r="C3251" s="21" t="s">
        <v>163234</v>
      </c>
      <c r="D3251" s="21" t="s">
        <v>296</v>
      </c>
      <c r="E3251" s="23"/>
    </row>
    <row r="3252" spans="1:5" ht="20" customHeight="1">
      <c r="A3252" s="19" t="s">
        <v>5778</v>
      </c>
      <c r="B3252" s="20" t="s">
        <v>5776</v>
      </c>
      <c r="C3252" s="21" t="s">
        <v>163234</v>
      </c>
      <c r="D3252" s="21" t="s">
        <v>296</v>
      </c>
      <c r="E3252" s="23"/>
    </row>
    <row r="3253" spans="1:5" ht="20" customHeight="1">
      <c r="A3253" s="19" t="s">
        <v>5779</v>
      </c>
      <c r="B3253" s="20" t="s">
        <v>5776</v>
      </c>
      <c r="C3253" s="21" t="s">
        <v>163234</v>
      </c>
      <c r="D3253" s="21" t="s">
        <v>296</v>
      </c>
      <c r="E3253" s="23"/>
    </row>
    <row r="3254" spans="1:5" ht="20" customHeight="1">
      <c r="A3254" s="19" t="s">
        <v>5780</v>
      </c>
      <c r="B3254" s="20" t="s">
        <v>5781</v>
      </c>
      <c r="C3254" s="21" t="s">
        <v>163359</v>
      </c>
      <c r="D3254" s="21" t="s">
        <v>345</v>
      </c>
      <c r="E3254" s="23"/>
    </row>
    <row r="3255" spans="1:5" ht="20" customHeight="1">
      <c r="A3255" s="19" t="s">
        <v>5782</v>
      </c>
      <c r="B3255" s="20" t="s">
        <v>5783</v>
      </c>
      <c r="C3255" s="21" t="s">
        <v>14630</v>
      </c>
      <c r="D3255" s="21" t="s">
        <v>345</v>
      </c>
      <c r="E3255" s="23"/>
    </row>
    <row r="3256" spans="1:5" ht="20" customHeight="1">
      <c r="A3256" s="19" t="s">
        <v>5784</v>
      </c>
      <c r="B3256" s="24">
        <v>100</v>
      </c>
      <c r="C3256" s="21" t="s">
        <v>163091</v>
      </c>
      <c r="D3256" s="21" t="s">
        <v>345</v>
      </c>
      <c r="E3256" s="23"/>
    </row>
    <row r="3257" spans="1:5" ht="20" customHeight="1">
      <c r="A3257" s="19" t="s">
        <v>5785</v>
      </c>
      <c r="B3257" s="20" t="s">
        <v>5786</v>
      </c>
      <c r="C3257" s="21" t="s">
        <v>163314</v>
      </c>
      <c r="D3257" s="21" t="s">
        <v>345</v>
      </c>
      <c r="E3257" s="23"/>
    </row>
    <row r="3258" spans="1:5" ht="20" customHeight="1">
      <c r="A3258" s="19" t="s">
        <v>5787</v>
      </c>
      <c r="B3258" s="20" t="s">
        <v>5786</v>
      </c>
      <c r="C3258" s="21" t="s">
        <v>163314</v>
      </c>
      <c r="D3258" s="21" t="s">
        <v>345</v>
      </c>
      <c r="E3258" s="23"/>
    </row>
    <row r="3259" spans="1:5" ht="20" customHeight="1">
      <c r="A3259" s="19" t="s">
        <v>5788</v>
      </c>
      <c r="B3259" s="20" t="s">
        <v>5789</v>
      </c>
      <c r="C3259" s="21" t="s">
        <v>162817</v>
      </c>
      <c r="D3259" s="21" t="s">
        <v>296</v>
      </c>
      <c r="E3259" s="23"/>
    </row>
    <row r="3260" spans="1:5" ht="20" customHeight="1">
      <c r="A3260" s="19" t="s">
        <v>5790</v>
      </c>
      <c r="B3260" s="20" t="s">
        <v>5791</v>
      </c>
      <c r="C3260" s="21" t="s">
        <v>163067</v>
      </c>
      <c r="D3260" s="21" t="s">
        <v>345</v>
      </c>
      <c r="E3260" s="23"/>
    </row>
    <row r="3261" spans="1:5" ht="20" customHeight="1">
      <c r="A3261" s="19" t="s">
        <v>5792</v>
      </c>
      <c r="B3261" s="20" t="s">
        <v>5793</v>
      </c>
      <c r="C3261" s="21" t="s">
        <v>163038</v>
      </c>
      <c r="D3261" s="21" t="s">
        <v>139</v>
      </c>
      <c r="E3261" s="23"/>
    </row>
    <row r="3262" spans="1:5" ht="20" customHeight="1">
      <c r="A3262" s="19" t="s">
        <v>5794</v>
      </c>
      <c r="B3262" s="24">
        <v>100</v>
      </c>
      <c r="C3262" s="21" t="s">
        <v>162810</v>
      </c>
      <c r="D3262" s="21" t="s">
        <v>345</v>
      </c>
      <c r="E3262" s="23"/>
    </row>
    <row r="3263" spans="1:5" ht="20" customHeight="1">
      <c r="A3263" s="19" t="s">
        <v>5795</v>
      </c>
      <c r="B3263" s="20" t="s">
        <v>5796</v>
      </c>
      <c r="C3263" s="21" t="s">
        <v>163083</v>
      </c>
      <c r="D3263" s="21" t="s">
        <v>345</v>
      </c>
      <c r="E3263" s="23"/>
    </row>
    <row r="3264" spans="1:5" ht="20" customHeight="1">
      <c r="A3264" s="19" t="s">
        <v>5797</v>
      </c>
      <c r="B3264" s="20" t="s">
        <v>5798</v>
      </c>
      <c r="C3264" s="21" t="s">
        <v>163058</v>
      </c>
      <c r="D3264" s="21" t="s">
        <v>296</v>
      </c>
      <c r="E3264" s="23"/>
    </row>
    <row r="3265" spans="1:5" ht="20" customHeight="1">
      <c r="A3265" s="19" t="s">
        <v>5799</v>
      </c>
      <c r="B3265" s="20" t="s">
        <v>5798</v>
      </c>
      <c r="C3265" s="21" t="s">
        <v>163058</v>
      </c>
      <c r="D3265" s="21" t="s">
        <v>296</v>
      </c>
      <c r="E3265" s="23"/>
    </row>
    <row r="3266" spans="1:5" ht="20" customHeight="1">
      <c r="A3266" s="19" t="s">
        <v>5800</v>
      </c>
      <c r="B3266" s="20" t="s">
        <v>5798</v>
      </c>
      <c r="C3266" s="21" t="s">
        <v>163058</v>
      </c>
      <c r="D3266" s="21" t="s">
        <v>296</v>
      </c>
      <c r="E3266" s="23"/>
    </row>
    <row r="3267" spans="1:5" ht="20" customHeight="1">
      <c r="A3267" s="19" t="s">
        <v>5801</v>
      </c>
      <c r="B3267" s="20" t="s">
        <v>5798</v>
      </c>
      <c r="C3267" s="21" t="s">
        <v>163058</v>
      </c>
      <c r="D3267" s="21" t="s">
        <v>296</v>
      </c>
      <c r="E3267" s="23"/>
    </row>
    <row r="3268" spans="1:5" ht="20" customHeight="1">
      <c r="A3268" s="19" t="s">
        <v>5802</v>
      </c>
      <c r="B3268" s="20" t="s">
        <v>5803</v>
      </c>
      <c r="C3268" s="21" t="s">
        <v>163247</v>
      </c>
      <c r="D3268" s="21" t="s">
        <v>345</v>
      </c>
      <c r="E3268" s="23"/>
    </row>
    <row r="3269" spans="1:5" ht="20" customHeight="1">
      <c r="A3269" s="19" t="s">
        <v>5804</v>
      </c>
      <c r="B3269" s="20" t="s">
        <v>5805</v>
      </c>
      <c r="C3269" s="21" t="s">
        <v>163168</v>
      </c>
      <c r="D3269" s="21" t="s">
        <v>345</v>
      </c>
      <c r="E3269" s="23"/>
    </row>
    <row r="3270" spans="1:5" ht="20" customHeight="1">
      <c r="A3270" s="19" t="s">
        <v>5806</v>
      </c>
      <c r="B3270" s="24">
        <v>100</v>
      </c>
      <c r="C3270" s="22">
        <v>81</v>
      </c>
      <c r="D3270" s="21" t="s">
        <v>345</v>
      </c>
      <c r="E3270" s="23"/>
    </row>
    <row r="3271" spans="1:5" ht="20" customHeight="1">
      <c r="A3271" s="19" t="s">
        <v>5807</v>
      </c>
      <c r="B3271" s="20" t="s">
        <v>5808</v>
      </c>
      <c r="C3271" s="21" t="s">
        <v>163160</v>
      </c>
      <c r="D3271" s="21" t="s">
        <v>345</v>
      </c>
      <c r="E3271" s="23"/>
    </row>
    <row r="3272" spans="1:5" ht="20" customHeight="1">
      <c r="A3272" s="19" t="s">
        <v>5809</v>
      </c>
      <c r="B3272" s="20" t="s">
        <v>5808</v>
      </c>
      <c r="C3272" s="21" t="s">
        <v>163160</v>
      </c>
      <c r="D3272" s="21" t="s">
        <v>345</v>
      </c>
      <c r="E3272" s="23"/>
    </row>
    <row r="3273" spans="1:5" ht="20" customHeight="1">
      <c r="A3273" s="19" t="s">
        <v>5810</v>
      </c>
      <c r="B3273" s="20" t="s">
        <v>5811</v>
      </c>
      <c r="C3273" s="21" t="s">
        <v>162873</v>
      </c>
      <c r="D3273" s="21" t="s">
        <v>345</v>
      </c>
      <c r="E3273" s="23"/>
    </row>
    <row r="3274" spans="1:5" ht="20" customHeight="1">
      <c r="A3274" s="19" t="s">
        <v>5812</v>
      </c>
      <c r="B3274" s="20" t="s">
        <v>5813</v>
      </c>
      <c r="C3274" s="21" t="s">
        <v>162861</v>
      </c>
      <c r="D3274" s="21" t="s">
        <v>345</v>
      </c>
      <c r="E3274" s="23"/>
    </row>
    <row r="3275" spans="1:5" ht="20" customHeight="1">
      <c r="A3275" s="19" t="s">
        <v>5814</v>
      </c>
      <c r="B3275" s="20" t="s">
        <v>5815</v>
      </c>
      <c r="C3275" s="22">
        <v>58</v>
      </c>
      <c r="D3275" s="21" t="s">
        <v>345</v>
      </c>
      <c r="E3275" s="23"/>
    </row>
    <row r="3276" spans="1:5" ht="20" customHeight="1">
      <c r="A3276" s="19" t="s">
        <v>5816</v>
      </c>
      <c r="B3276" s="20" t="s">
        <v>5817</v>
      </c>
      <c r="C3276" s="21" t="s">
        <v>163236</v>
      </c>
      <c r="D3276" s="21" t="s">
        <v>345</v>
      </c>
      <c r="E3276" s="23"/>
    </row>
    <row r="3277" spans="1:5" ht="20" customHeight="1">
      <c r="A3277" s="19" t="s">
        <v>5818</v>
      </c>
      <c r="B3277" s="20" t="s">
        <v>5819</v>
      </c>
      <c r="C3277" s="21" t="s">
        <v>162824</v>
      </c>
      <c r="D3277" s="21" t="s">
        <v>345</v>
      </c>
      <c r="E3277" s="23"/>
    </row>
    <row r="3278" spans="1:5" ht="20" customHeight="1">
      <c r="A3278" s="19" t="s">
        <v>5820</v>
      </c>
      <c r="B3278" s="20" t="s">
        <v>5819</v>
      </c>
      <c r="C3278" s="21" t="s">
        <v>162824</v>
      </c>
      <c r="D3278" s="21" t="s">
        <v>345</v>
      </c>
      <c r="E3278" s="23"/>
    </row>
    <row r="3279" spans="1:5" ht="20" customHeight="1">
      <c r="A3279" s="19" t="s">
        <v>5821</v>
      </c>
      <c r="B3279" s="20" t="s">
        <v>5822</v>
      </c>
      <c r="C3279" s="22">
        <v>11</v>
      </c>
      <c r="D3279" s="21" t="s">
        <v>345</v>
      </c>
      <c r="E3279" s="23"/>
    </row>
    <row r="3280" spans="1:5" ht="20" customHeight="1">
      <c r="A3280" s="19" t="s">
        <v>5823</v>
      </c>
      <c r="B3280" s="20" t="s">
        <v>5822</v>
      </c>
      <c r="C3280" s="22">
        <v>11</v>
      </c>
      <c r="D3280" s="21" t="s">
        <v>345</v>
      </c>
      <c r="E3280" s="23"/>
    </row>
    <row r="3281" spans="1:5" ht="20" customHeight="1">
      <c r="A3281" s="19" t="s">
        <v>5824</v>
      </c>
      <c r="B3281" s="20" t="s">
        <v>5822</v>
      </c>
      <c r="C3281" s="22">
        <v>11</v>
      </c>
      <c r="D3281" s="21" t="s">
        <v>345</v>
      </c>
      <c r="E3281" s="23"/>
    </row>
    <row r="3282" spans="1:5" ht="20" customHeight="1">
      <c r="A3282" s="19" t="s">
        <v>5825</v>
      </c>
      <c r="B3282" s="20" t="s">
        <v>5826</v>
      </c>
      <c r="C3282" s="21" t="s">
        <v>163277</v>
      </c>
      <c r="D3282" s="21" t="s">
        <v>296</v>
      </c>
      <c r="E3282" s="23"/>
    </row>
    <row r="3283" spans="1:5" ht="20" customHeight="1">
      <c r="A3283" s="19" t="s">
        <v>5827</v>
      </c>
      <c r="B3283" s="20" t="s">
        <v>5826</v>
      </c>
      <c r="C3283" s="21" t="s">
        <v>163277</v>
      </c>
      <c r="D3283" s="21" t="s">
        <v>296</v>
      </c>
      <c r="E3283" s="23"/>
    </row>
    <row r="3284" spans="1:5" ht="20" customHeight="1">
      <c r="A3284" s="19" t="s">
        <v>5828</v>
      </c>
      <c r="B3284" s="20" t="s">
        <v>5826</v>
      </c>
      <c r="C3284" s="21" t="s">
        <v>163277</v>
      </c>
      <c r="D3284" s="21" t="s">
        <v>296</v>
      </c>
      <c r="E3284" s="23"/>
    </row>
    <row r="3285" spans="1:5" ht="20" customHeight="1">
      <c r="A3285" s="19" t="s">
        <v>5829</v>
      </c>
      <c r="B3285" s="20" t="s">
        <v>5830</v>
      </c>
      <c r="C3285" s="22">
        <v>1</v>
      </c>
      <c r="D3285" s="21" t="s">
        <v>296</v>
      </c>
      <c r="E3285" s="23"/>
    </row>
    <row r="3286" spans="1:5" ht="20" customHeight="1">
      <c r="A3286" s="19" t="s">
        <v>5831</v>
      </c>
      <c r="B3286" s="20" t="s">
        <v>5832</v>
      </c>
      <c r="C3286" s="21" t="s">
        <v>163269</v>
      </c>
      <c r="D3286" s="21" t="s">
        <v>345</v>
      </c>
      <c r="E3286" s="23"/>
    </row>
    <row r="3287" spans="1:5" ht="20" customHeight="1">
      <c r="A3287" s="19" t="s">
        <v>5833</v>
      </c>
      <c r="B3287" s="20" t="s">
        <v>5834</v>
      </c>
      <c r="C3287" s="22">
        <v>63</v>
      </c>
      <c r="D3287" s="21" t="s">
        <v>345</v>
      </c>
      <c r="E3287" s="23"/>
    </row>
    <row r="3288" spans="1:5" ht="20" customHeight="1">
      <c r="A3288" s="19" t="s">
        <v>5835</v>
      </c>
      <c r="B3288" s="20" t="s">
        <v>5836</v>
      </c>
      <c r="C3288" s="21" t="s">
        <v>14602</v>
      </c>
      <c r="D3288" s="21" t="s">
        <v>345</v>
      </c>
      <c r="E3288" s="23"/>
    </row>
    <row r="3289" spans="1:5" ht="20" customHeight="1">
      <c r="A3289" s="19" t="s">
        <v>5837</v>
      </c>
      <c r="B3289" s="20" t="s">
        <v>5838</v>
      </c>
      <c r="C3289" s="22">
        <v>22</v>
      </c>
      <c r="D3289" s="21" t="s">
        <v>345</v>
      </c>
      <c r="E3289" s="23"/>
    </row>
    <row r="3290" spans="1:5" ht="20" customHeight="1">
      <c r="A3290" s="19" t="s">
        <v>5839</v>
      </c>
      <c r="B3290" s="20" t="s">
        <v>5840</v>
      </c>
      <c r="C3290" s="21" t="s">
        <v>163158</v>
      </c>
      <c r="D3290" s="21" t="s">
        <v>345</v>
      </c>
      <c r="E3290" s="23"/>
    </row>
    <row r="3291" spans="1:5" ht="20" customHeight="1">
      <c r="A3291" s="19" t="s">
        <v>5841</v>
      </c>
      <c r="B3291" s="20" t="s">
        <v>5840</v>
      </c>
      <c r="C3291" s="21" t="s">
        <v>163158</v>
      </c>
      <c r="D3291" s="21" t="s">
        <v>345</v>
      </c>
      <c r="E3291" s="23"/>
    </row>
    <row r="3292" spans="1:5" ht="20" customHeight="1">
      <c r="A3292" s="19" t="s">
        <v>5842</v>
      </c>
      <c r="B3292" s="20" t="s">
        <v>5843</v>
      </c>
      <c r="C3292" s="21" t="s">
        <v>261</v>
      </c>
      <c r="D3292" s="21" t="s">
        <v>296</v>
      </c>
      <c r="E3292" s="23"/>
    </row>
    <row r="3293" spans="1:5" ht="20" customHeight="1">
      <c r="A3293" s="19" t="s">
        <v>5844</v>
      </c>
      <c r="B3293" s="20" t="s">
        <v>5845</v>
      </c>
      <c r="C3293" s="21" t="s">
        <v>163356</v>
      </c>
      <c r="D3293" s="21" t="s">
        <v>296</v>
      </c>
      <c r="E3293" s="23"/>
    </row>
    <row r="3294" spans="1:5" ht="20" customHeight="1">
      <c r="A3294" s="19" t="s">
        <v>5846</v>
      </c>
      <c r="B3294" s="20" t="s">
        <v>5845</v>
      </c>
      <c r="C3294" s="21" t="s">
        <v>163356</v>
      </c>
      <c r="D3294" s="21" t="s">
        <v>296</v>
      </c>
      <c r="E3294" s="23"/>
    </row>
    <row r="3295" spans="1:5" ht="20" customHeight="1">
      <c r="A3295" s="19" t="s">
        <v>5847</v>
      </c>
      <c r="B3295" s="20" t="s">
        <v>5848</v>
      </c>
      <c r="C3295" s="21" t="s">
        <v>162883</v>
      </c>
      <c r="D3295" s="21" t="s">
        <v>345</v>
      </c>
      <c r="E3295" s="23"/>
    </row>
    <row r="3296" spans="1:5" ht="20" customHeight="1">
      <c r="A3296" s="19" t="s">
        <v>5849</v>
      </c>
      <c r="B3296" s="20" t="s">
        <v>5850</v>
      </c>
      <c r="C3296" s="22">
        <v>27</v>
      </c>
      <c r="D3296" s="21" t="s">
        <v>139</v>
      </c>
      <c r="E3296" s="23"/>
    </row>
    <row r="3297" spans="1:5" ht="20" customHeight="1">
      <c r="A3297" s="19" t="s">
        <v>5851</v>
      </c>
      <c r="B3297" s="20" t="s">
        <v>5852</v>
      </c>
      <c r="C3297" s="21" t="s">
        <v>163072</v>
      </c>
      <c r="D3297" s="21" t="s">
        <v>345</v>
      </c>
      <c r="E3297" s="23"/>
    </row>
    <row r="3298" spans="1:5" ht="20" customHeight="1">
      <c r="A3298" s="19" t="s">
        <v>5853</v>
      </c>
      <c r="B3298" s="20" t="s">
        <v>5854</v>
      </c>
      <c r="C3298" s="21" t="s">
        <v>162722</v>
      </c>
      <c r="D3298" s="21" t="s">
        <v>345</v>
      </c>
      <c r="E3298" s="23"/>
    </row>
    <row r="3299" spans="1:5" ht="20" customHeight="1">
      <c r="A3299" s="19" t="s">
        <v>5855</v>
      </c>
      <c r="B3299" s="20" t="s">
        <v>5856</v>
      </c>
      <c r="C3299" s="21" t="s">
        <v>162743</v>
      </c>
      <c r="D3299" s="21" t="s">
        <v>345</v>
      </c>
      <c r="E3299" s="23"/>
    </row>
    <row r="3300" spans="1:5" ht="20" customHeight="1">
      <c r="A3300" s="19" t="s">
        <v>5857</v>
      </c>
      <c r="B3300" s="20" t="s">
        <v>5858</v>
      </c>
      <c r="C3300" s="22">
        <v>12</v>
      </c>
      <c r="D3300" s="21" t="s">
        <v>296</v>
      </c>
      <c r="E3300" s="23"/>
    </row>
    <row r="3301" spans="1:5" ht="20" customHeight="1">
      <c r="A3301" s="19" t="s">
        <v>5859</v>
      </c>
      <c r="B3301" s="20" t="s">
        <v>5860</v>
      </c>
      <c r="C3301" s="22">
        <v>48</v>
      </c>
      <c r="D3301" s="21" t="s">
        <v>345</v>
      </c>
      <c r="E3301" s="23"/>
    </row>
    <row r="3302" spans="1:5" ht="20" customHeight="1">
      <c r="A3302" s="19" t="s">
        <v>5861</v>
      </c>
      <c r="B3302" s="20" t="s">
        <v>5860</v>
      </c>
      <c r="C3302" s="22">
        <v>48</v>
      </c>
      <c r="D3302" s="21" t="s">
        <v>345</v>
      </c>
      <c r="E3302" s="23"/>
    </row>
    <row r="3303" spans="1:5" ht="20" customHeight="1">
      <c r="A3303" s="19" t="s">
        <v>5862</v>
      </c>
      <c r="B3303" s="20" t="s">
        <v>5863</v>
      </c>
      <c r="C3303" s="21" t="s">
        <v>163360</v>
      </c>
      <c r="D3303" s="21" t="s">
        <v>345</v>
      </c>
      <c r="E3303" s="23"/>
    </row>
    <row r="3304" spans="1:5" ht="20" customHeight="1">
      <c r="A3304" s="19" t="s">
        <v>5864</v>
      </c>
      <c r="B3304" s="20" t="s">
        <v>5863</v>
      </c>
      <c r="C3304" s="21" t="s">
        <v>163360</v>
      </c>
      <c r="D3304" s="21" t="s">
        <v>345</v>
      </c>
      <c r="E3304" s="23"/>
    </row>
    <row r="3305" spans="1:5" ht="20" customHeight="1">
      <c r="A3305" s="19" t="s">
        <v>5865</v>
      </c>
      <c r="B3305" s="20" t="s">
        <v>5863</v>
      </c>
      <c r="C3305" s="21" t="s">
        <v>163360</v>
      </c>
      <c r="D3305" s="21" t="s">
        <v>345</v>
      </c>
      <c r="E3305" s="23"/>
    </row>
    <row r="3306" spans="1:5" ht="20" customHeight="1">
      <c r="A3306" s="19" t="s">
        <v>5866</v>
      </c>
      <c r="B3306" s="20" t="s">
        <v>5867</v>
      </c>
      <c r="C3306" s="21" t="s">
        <v>163361</v>
      </c>
      <c r="D3306" s="21" t="s">
        <v>345</v>
      </c>
      <c r="E3306" s="23"/>
    </row>
    <row r="3307" spans="1:5" ht="20" customHeight="1">
      <c r="A3307" s="19" t="s">
        <v>5868</v>
      </c>
      <c r="B3307" s="20" t="s">
        <v>5869</v>
      </c>
      <c r="C3307" s="22">
        <v>13</v>
      </c>
      <c r="D3307" s="21" t="s">
        <v>345</v>
      </c>
      <c r="E3307" s="23"/>
    </row>
    <row r="3308" spans="1:5" ht="20" customHeight="1">
      <c r="A3308" s="19" t="s">
        <v>5870</v>
      </c>
      <c r="B3308" s="20" t="s">
        <v>5871</v>
      </c>
      <c r="C3308" s="21" t="s">
        <v>163207</v>
      </c>
      <c r="D3308" s="21" t="s">
        <v>345</v>
      </c>
      <c r="E3308" s="23"/>
    </row>
    <row r="3309" spans="1:5" ht="20" customHeight="1">
      <c r="A3309" s="19" t="s">
        <v>5872</v>
      </c>
      <c r="B3309" s="20" t="s">
        <v>5873</v>
      </c>
      <c r="C3309" s="21" t="s">
        <v>163309</v>
      </c>
      <c r="D3309" s="21" t="s">
        <v>345</v>
      </c>
      <c r="E3309" s="23"/>
    </row>
    <row r="3310" spans="1:5" ht="20" customHeight="1">
      <c r="A3310" s="19" t="s">
        <v>5874</v>
      </c>
      <c r="B3310" s="20" t="s">
        <v>5875</v>
      </c>
      <c r="C3310" s="21" t="s">
        <v>163154</v>
      </c>
      <c r="D3310" s="21" t="s">
        <v>345</v>
      </c>
      <c r="E3310" s="23"/>
    </row>
    <row r="3311" spans="1:5" ht="20" customHeight="1">
      <c r="A3311" s="19" t="s">
        <v>5876</v>
      </c>
      <c r="B3311" s="20" t="s">
        <v>5877</v>
      </c>
      <c r="C3311" s="21" t="s">
        <v>14578</v>
      </c>
      <c r="D3311" s="21" t="s">
        <v>345</v>
      </c>
      <c r="E3311" s="23"/>
    </row>
    <row r="3312" spans="1:5" ht="20" customHeight="1">
      <c r="A3312" s="19" t="s">
        <v>5878</v>
      </c>
      <c r="B3312" s="20" t="s">
        <v>5879</v>
      </c>
      <c r="C3312" s="21" t="s">
        <v>164</v>
      </c>
      <c r="D3312" s="21" t="s">
        <v>345</v>
      </c>
      <c r="E3312" s="23"/>
    </row>
    <row r="3313" spans="1:5" ht="20" customHeight="1">
      <c r="A3313" s="19" t="s">
        <v>5880</v>
      </c>
      <c r="B3313" s="20" t="s">
        <v>5879</v>
      </c>
      <c r="C3313" s="21" t="s">
        <v>164</v>
      </c>
      <c r="D3313" s="21" t="s">
        <v>345</v>
      </c>
      <c r="E3313" s="23"/>
    </row>
    <row r="3314" spans="1:5" ht="20" customHeight="1">
      <c r="A3314" s="19" t="s">
        <v>5881</v>
      </c>
      <c r="B3314" s="20" t="s">
        <v>5882</v>
      </c>
      <c r="C3314" s="21" t="s">
        <v>162969</v>
      </c>
      <c r="D3314" s="21" t="s">
        <v>345</v>
      </c>
      <c r="E3314" s="23"/>
    </row>
    <row r="3315" spans="1:5" ht="20" customHeight="1">
      <c r="A3315" s="19" t="s">
        <v>5883</v>
      </c>
      <c r="B3315" s="20" t="s">
        <v>5884</v>
      </c>
      <c r="C3315" s="21" t="s">
        <v>14632</v>
      </c>
      <c r="D3315" s="21" t="s">
        <v>345</v>
      </c>
      <c r="E3315" s="23"/>
    </row>
    <row r="3316" spans="1:5" ht="20" customHeight="1">
      <c r="A3316" s="19" t="s">
        <v>5885</v>
      </c>
      <c r="B3316" s="20" t="s">
        <v>5886</v>
      </c>
      <c r="C3316" s="22">
        <v>18</v>
      </c>
      <c r="D3316" s="21" t="s">
        <v>345</v>
      </c>
      <c r="E3316" s="23"/>
    </row>
    <row r="3317" spans="1:5" ht="20" customHeight="1">
      <c r="A3317" s="19" t="s">
        <v>5887</v>
      </c>
      <c r="B3317" s="20" t="s">
        <v>5886</v>
      </c>
      <c r="C3317" s="22">
        <v>18</v>
      </c>
      <c r="D3317" s="21" t="s">
        <v>345</v>
      </c>
      <c r="E3317" s="23"/>
    </row>
    <row r="3318" spans="1:5" ht="20" customHeight="1">
      <c r="A3318" s="19" t="s">
        <v>5888</v>
      </c>
      <c r="B3318" s="20" t="s">
        <v>5889</v>
      </c>
      <c r="C3318" s="21" t="s">
        <v>163010</v>
      </c>
      <c r="D3318" s="21" t="s">
        <v>345</v>
      </c>
      <c r="E3318" s="23"/>
    </row>
    <row r="3319" spans="1:5" ht="20" customHeight="1">
      <c r="A3319" s="19" t="s">
        <v>5890</v>
      </c>
      <c r="B3319" s="20" t="s">
        <v>5891</v>
      </c>
      <c r="C3319" s="21" t="s">
        <v>163028</v>
      </c>
      <c r="D3319" s="21" t="s">
        <v>296</v>
      </c>
      <c r="E3319" s="23"/>
    </row>
    <row r="3320" spans="1:5" ht="20" customHeight="1">
      <c r="A3320" s="19" t="s">
        <v>5892</v>
      </c>
      <c r="B3320" s="20" t="s">
        <v>5893</v>
      </c>
      <c r="C3320" s="21" t="s">
        <v>162886</v>
      </c>
      <c r="D3320" s="21" t="s">
        <v>345</v>
      </c>
      <c r="E3320" s="23"/>
    </row>
    <row r="3321" spans="1:5" ht="20" customHeight="1">
      <c r="A3321" s="19" t="s">
        <v>5894</v>
      </c>
      <c r="B3321" s="20" t="s">
        <v>5893</v>
      </c>
      <c r="C3321" s="21" t="s">
        <v>162886</v>
      </c>
      <c r="D3321" s="21" t="s">
        <v>345</v>
      </c>
      <c r="E3321" s="23"/>
    </row>
    <row r="3322" spans="1:5" ht="20" customHeight="1">
      <c r="A3322" s="19" t="s">
        <v>5895</v>
      </c>
      <c r="B3322" s="20" t="s">
        <v>5893</v>
      </c>
      <c r="C3322" s="21" t="s">
        <v>162886</v>
      </c>
      <c r="D3322" s="21" t="s">
        <v>345</v>
      </c>
      <c r="E3322" s="23"/>
    </row>
    <row r="3323" spans="1:5" ht="20" customHeight="1">
      <c r="A3323" s="19" t="s">
        <v>5896</v>
      </c>
      <c r="B3323" s="20" t="s">
        <v>5897</v>
      </c>
      <c r="C3323" s="21" t="s">
        <v>14587</v>
      </c>
      <c r="D3323" s="21" t="s">
        <v>296</v>
      </c>
      <c r="E3323" s="23"/>
    </row>
    <row r="3324" spans="1:5" ht="20" customHeight="1">
      <c r="A3324" s="19" t="s">
        <v>5898</v>
      </c>
      <c r="B3324" s="20" t="s">
        <v>5899</v>
      </c>
      <c r="C3324" s="21" t="s">
        <v>163143</v>
      </c>
      <c r="D3324" s="21" t="s">
        <v>345</v>
      </c>
      <c r="E3324" s="23"/>
    </row>
    <row r="3325" spans="1:5" ht="20" customHeight="1">
      <c r="A3325" s="19" t="s">
        <v>5900</v>
      </c>
      <c r="B3325" s="20" t="s">
        <v>5901</v>
      </c>
      <c r="C3325" s="21" t="s">
        <v>163162</v>
      </c>
      <c r="D3325" s="21" t="s">
        <v>296</v>
      </c>
      <c r="E3325" s="23"/>
    </row>
    <row r="3326" spans="1:5" ht="20" customHeight="1">
      <c r="A3326" s="19" t="s">
        <v>5902</v>
      </c>
      <c r="B3326" s="20" t="s">
        <v>5903</v>
      </c>
      <c r="C3326" s="22">
        <v>87</v>
      </c>
      <c r="D3326" s="21" t="s">
        <v>345</v>
      </c>
      <c r="E3326" s="23"/>
    </row>
    <row r="3327" spans="1:5" ht="20" customHeight="1">
      <c r="A3327" s="19" t="s">
        <v>5904</v>
      </c>
      <c r="B3327" s="20" t="s">
        <v>5905</v>
      </c>
      <c r="C3327" s="21" t="s">
        <v>163362</v>
      </c>
      <c r="D3327" s="21" t="s">
        <v>296</v>
      </c>
      <c r="E3327" s="23"/>
    </row>
    <row r="3328" spans="1:5" ht="20" customHeight="1">
      <c r="A3328" s="19" t="s">
        <v>5906</v>
      </c>
      <c r="B3328" s="20" t="s">
        <v>5907</v>
      </c>
      <c r="C3328" s="21" t="s">
        <v>162755</v>
      </c>
      <c r="D3328" s="21" t="s">
        <v>345</v>
      </c>
      <c r="E3328" s="23"/>
    </row>
    <row r="3329" spans="1:5" ht="20" customHeight="1">
      <c r="A3329" s="19" t="s">
        <v>5908</v>
      </c>
      <c r="B3329" s="20" t="s">
        <v>5909</v>
      </c>
      <c r="C3329" s="21" t="s">
        <v>162682</v>
      </c>
      <c r="D3329" s="21" t="s">
        <v>345</v>
      </c>
      <c r="E3329" s="23"/>
    </row>
    <row r="3330" spans="1:5" ht="20" customHeight="1">
      <c r="A3330" s="19" t="s">
        <v>5910</v>
      </c>
      <c r="B3330" s="20" t="s">
        <v>5911</v>
      </c>
      <c r="C3330" s="21" t="s">
        <v>163341</v>
      </c>
      <c r="D3330" s="21" t="s">
        <v>345</v>
      </c>
      <c r="E3330" s="23"/>
    </row>
    <row r="3331" spans="1:5" ht="20" customHeight="1">
      <c r="A3331" s="19" t="s">
        <v>5912</v>
      </c>
      <c r="B3331" s="20" t="s">
        <v>5911</v>
      </c>
      <c r="C3331" s="21" t="s">
        <v>163341</v>
      </c>
      <c r="D3331" s="21" t="s">
        <v>345</v>
      </c>
      <c r="E3331" s="23"/>
    </row>
    <row r="3332" spans="1:5" ht="20" customHeight="1">
      <c r="A3332" s="19" t="s">
        <v>5913</v>
      </c>
      <c r="B3332" s="20" t="s">
        <v>5914</v>
      </c>
      <c r="C3332" s="21" t="s">
        <v>162887</v>
      </c>
      <c r="D3332" s="21" t="s">
        <v>296</v>
      </c>
      <c r="E3332" s="23"/>
    </row>
    <row r="3333" spans="1:5" ht="20" customHeight="1">
      <c r="A3333" s="19" t="s">
        <v>5915</v>
      </c>
      <c r="B3333" s="20" t="s">
        <v>5916</v>
      </c>
      <c r="C3333" s="21" t="s">
        <v>162786</v>
      </c>
      <c r="D3333" s="21" t="s">
        <v>296</v>
      </c>
      <c r="E3333" s="23"/>
    </row>
    <row r="3334" spans="1:5" ht="20" customHeight="1">
      <c r="A3334" s="19" t="s">
        <v>5917</v>
      </c>
      <c r="B3334" s="20" t="s">
        <v>5916</v>
      </c>
      <c r="C3334" s="21" t="s">
        <v>162786</v>
      </c>
      <c r="D3334" s="21" t="s">
        <v>296</v>
      </c>
      <c r="E3334" s="23"/>
    </row>
    <row r="3335" spans="1:5" ht="20" customHeight="1">
      <c r="A3335" s="19" t="s">
        <v>5918</v>
      </c>
      <c r="B3335" s="20" t="s">
        <v>5916</v>
      </c>
      <c r="C3335" s="21" t="s">
        <v>162786</v>
      </c>
      <c r="D3335" s="21" t="s">
        <v>296</v>
      </c>
      <c r="E3335" s="23"/>
    </row>
    <row r="3336" spans="1:5" ht="20" customHeight="1">
      <c r="A3336" s="19" t="s">
        <v>5919</v>
      </c>
      <c r="B3336" s="20" t="s">
        <v>5920</v>
      </c>
      <c r="C3336" s="21" t="s">
        <v>163241</v>
      </c>
      <c r="D3336" s="21" t="s">
        <v>345</v>
      </c>
      <c r="E3336" s="23"/>
    </row>
    <row r="3337" spans="1:5" ht="20" customHeight="1">
      <c r="A3337" s="19" t="s">
        <v>5921</v>
      </c>
      <c r="B3337" s="20" t="s">
        <v>5922</v>
      </c>
      <c r="C3337" s="21" t="s">
        <v>162856</v>
      </c>
      <c r="D3337" s="21" t="s">
        <v>139</v>
      </c>
      <c r="E3337" s="23"/>
    </row>
    <row r="3338" spans="1:5" ht="20" customHeight="1">
      <c r="A3338" s="19" t="s">
        <v>5923</v>
      </c>
      <c r="B3338" s="20" t="s">
        <v>5924</v>
      </c>
      <c r="C3338" s="21" t="s">
        <v>162782</v>
      </c>
      <c r="D3338" s="21" t="s">
        <v>345</v>
      </c>
      <c r="E3338" s="23"/>
    </row>
    <row r="3339" spans="1:5" ht="20" customHeight="1">
      <c r="A3339" s="19" t="s">
        <v>5925</v>
      </c>
      <c r="B3339" s="20" t="s">
        <v>5926</v>
      </c>
      <c r="C3339" s="21" t="s">
        <v>163296</v>
      </c>
      <c r="D3339" s="21" t="s">
        <v>345</v>
      </c>
      <c r="E3339" s="23"/>
    </row>
    <row r="3340" spans="1:5" ht="20" customHeight="1">
      <c r="A3340" s="19" t="s">
        <v>5927</v>
      </c>
      <c r="B3340" s="24">
        <v>100</v>
      </c>
      <c r="C3340" s="21" t="s">
        <v>162842</v>
      </c>
      <c r="D3340" s="21" t="s">
        <v>345</v>
      </c>
      <c r="E3340" s="23"/>
    </row>
    <row r="3341" spans="1:5" ht="20" customHeight="1">
      <c r="A3341" s="19" t="s">
        <v>5928</v>
      </c>
      <c r="B3341" s="20" t="s">
        <v>5929</v>
      </c>
      <c r="C3341" s="21" t="s">
        <v>163074</v>
      </c>
      <c r="D3341" s="21" t="s">
        <v>345</v>
      </c>
      <c r="E3341" s="23"/>
    </row>
    <row r="3342" spans="1:5" ht="20" customHeight="1">
      <c r="A3342" s="19" t="s">
        <v>5930</v>
      </c>
      <c r="B3342" s="20" t="s">
        <v>5929</v>
      </c>
      <c r="C3342" s="21" t="s">
        <v>163074</v>
      </c>
      <c r="D3342" s="21" t="s">
        <v>345</v>
      </c>
      <c r="E3342" s="23"/>
    </row>
    <row r="3343" spans="1:5" ht="20" customHeight="1">
      <c r="A3343" s="19" t="s">
        <v>5931</v>
      </c>
      <c r="B3343" s="20" t="s">
        <v>5932</v>
      </c>
      <c r="C3343" s="21" t="s">
        <v>163099</v>
      </c>
      <c r="D3343" s="21" t="s">
        <v>345</v>
      </c>
      <c r="E3343" s="23"/>
    </row>
    <row r="3344" spans="1:5" ht="20" customHeight="1">
      <c r="A3344" s="19" t="s">
        <v>5933</v>
      </c>
      <c r="B3344" s="20" t="s">
        <v>5934</v>
      </c>
      <c r="C3344" s="21" t="s">
        <v>162810</v>
      </c>
      <c r="D3344" s="21" t="s">
        <v>345</v>
      </c>
      <c r="E3344" s="23"/>
    </row>
    <row r="3345" spans="1:5" ht="20" customHeight="1">
      <c r="A3345" s="19" t="s">
        <v>5935</v>
      </c>
      <c r="B3345" s="20" t="s">
        <v>5936</v>
      </c>
      <c r="C3345" s="21" t="s">
        <v>162999</v>
      </c>
      <c r="D3345" s="21" t="s">
        <v>345</v>
      </c>
      <c r="E3345" s="23"/>
    </row>
    <row r="3346" spans="1:5" ht="20" customHeight="1">
      <c r="A3346" s="19" t="s">
        <v>5937</v>
      </c>
      <c r="B3346" s="24">
        <v>100</v>
      </c>
      <c r="C3346" s="21" t="s">
        <v>162752</v>
      </c>
      <c r="D3346" s="21" t="s">
        <v>345</v>
      </c>
      <c r="E3346" s="23"/>
    </row>
    <row r="3347" spans="1:5" ht="20" customHeight="1">
      <c r="A3347" s="19" t="s">
        <v>5938</v>
      </c>
      <c r="B3347" s="20" t="s">
        <v>5939</v>
      </c>
      <c r="C3347" s="21" t="s">
        <v>162806</v>
      </c>
      <c r="D3347" s="21" t="s">
        <v>345</v>
      </c>
      <c r="E3347" s="23"/>
    </row>
    <row r="3348" spans="1:5" ht="20" customHeight="1">
      <c r="A3348" s="19" t="s">
        <v>5940</v>
      </c>
      <c r="B3348" s="20" t="s">
        <v>5941</v>
      </c>
      <c r="C3348" s="21" t="s">
        <v>162758</v>
      </c>
      <c r="D3348" s="21" t="s">
        <v>345</v>
      </c>
      <c r="E3348" s="23"/>
    </row>
    <row r="3349" spans="1:5" ht="20" customHeight="1">
      <c r="A3349" s="19" t="s">
        <v>5942</v>
      </c>
      <c r="B3349" s="20" t="s">
        <v>5941</v>
      </c>
      <c r="C3349" s="21" t="s">
        <v>162758</v>
      </c>
      <c r="D3349" s="21" t="s">
        <v>345</v>
      </c>
      <c r="E3349" s="23"/>
    </row>
    <row r="3350" spans="1:5" ht="20" customHeight="1">
      <c r="A3350" s="19" t="s">
        <v>5943</v>
      </c>
      <c r="B3350" s="20" t="s">
        <v>5944</v>
      </c>
      <c r="C3350" s="21" t="s">
        <v>163363</v>
      </c>
      <c r="D3350" s="21" t="s">
        <v>296</v>
      </c>
      <c r="E3350" s="23"/>
    </row>
    <row r="3351" spans="1:5" ht="20" customHeight="1">
      <c r="A3351" s="19" t="s">
        <v>5945</v>
      </c>
      <c r="B3351" s="20" t="s">
        <v>5946</v>
      </c>
      <c r="C3351" s="21" t="s">
        <v>163254</v>
      </c>
      <c r="D3351" s="21" t="s">
        <v>345</v>
      </c>
      <c r="E3351" s="23"/>
    </row>
    <row r="3352" spans="1:5" ht="20" customHeight="1">
      <c r="A3352" s="19" t="s">
        <v>5947</v>
      </c>
      <c r="B3352" s="20" t="s">
        <v>5948</v>
      </c>
      <c r="C3352" s="21" t="s">
        <v>162692</v>
      </c>
      <c r="D3352" s="21" t="s">
        <v>345</v>
      </c>
      <c r="E3352" s="23"/>
    </row>
    <row r="3353" spans="1:5" ht="20" customHeight="1">
      <c r="A3353" s="19" t="s">
        <v>5949</v>
      </c>
      <c r="B3353" s="20" t="s">
        <v>5950</v>
      </c>
      <c r="C3353" s="21" t="s">
        <v>163164</v>
      </c>
      <c r="D3353" s="21" t="s">
        <v>345</v>
      </c>
      <c r="E3353" s="23"/>
    </row>
    <row r="3354" spans="1:5" ht="20" customHeight="1">
      <c r="A3354" s="19" t="s">
        <v>5951</v>
      </c>
      <c r="B3354" s="20" t="s">
        <v>5950</v>
      </c>
      <c r="C3354" s="21" t="s">
        <v>163164</v>
      </c>
      <c r="D3354" s="21" t="s">
        <v>345</v>
      </c>
      <c r="E3354" s="23"/>
    </row>
    <row r="3355" spans="1:5" ht="20" customHeight="1">
      <c r="A3355" s="19" t="s">
        <v>5952</v>
      </c>
      <c r="B3355" s="20" t="s">
        <v>5953</v>
      </c>
      <c r="C3355" s="21" t="s">
        <v>163231</v>
      </c>
      <c r="D3355" s="21" t="s">
        <v>345</v>
      </c>
      <c r="E3355" s="23"/>
    </row>
    <row r="3356" spans="1:5" ht="20" customHeight="1">
      <c r="A3356" s="19" t="s">
        <v>5954</v>
      </c>
      <c r="B3356" s="20" t="s">
        <v>5955</v>
      </c>
      <c r="C3356" s="21" t="s">
        <v>163115</v>
      </c>
      <c r="D3356" s="21" t="s">
        <v>345</v>
      </c>
      <c r="E3356" s="23"/>
    </row>
    <row r="3357" spans="1:5" ht="20" customHeight="1">
      <c r="A3357" s="19" t="s">
        <v>5956</v>
      </c>
      <c r="B3357" s="20" t="s">
        <v>5955</v>
      </c>
      <c r="C3357" s="21" t="s">
        <v>163115</v>
      </c>
      <c r="D3357" s="21" t="s">
        <v>345</v>
      </c>
      <c r="E3357" s="23"/>
    </row>
    <row r="3358" spans="1:5" ht="20" customHeight="1">
      <c r="A3358" s="19" t="s">
        <v>5957</v>
      </c>
      <c r="B3358" s="20" t="s">
        <v>5955</v>
      </c>
      <c r="C3358" s="21" t="s">
        <v>163115</v>
      </c>
      <c r="D3358" s="21" t="s">
        <v>345</v>
      </c>
      <c r="E3358" s="23"/>
    </row>
    <row r="3359" spans="1:5" ht="20" customHeight="1">
      <c r="A3359" s="19" t="s">
        <v>5958</v>
      </c>
      <c r="B3359" s="20" t="s">
        <v>5959</v>
      </c>
      <c r="C3359" s="21" t="s">
        <v>163059</v>
      </c>
      <c r="D3359" s="21" t="s">
        <v>296</v>
      </c>
      <c r="E3359" s="23"/>
    </row>
    <row r="3360" spans="1:5" ht="20" customHeight="1">
      <c r="A3360" s="19" t="s">
        <v>5960</v>
      </c>
      <c r="B3360" s="20" t="s">
        <v>5959</v>
      </c>
      <c r="C3360" s="21" t="s">
        <v>163059</v>
      </c>
      <c r="D3360" s="21" t="s">
        <v>296</v>
      </c>
      <c r="E3360" s="23"/>
    </row>
    <row r="3361" spans="1:5" ht="20" customHeight="1">
      <c r="A3361" s="19" t="s">
        <v>5961</v>
      </c>
      <c r="B3361" s="20" t="s">
        <v>5962</v>
      </c>
      <c r="C3361" s="21" t="s">
        <v>162814</v>
      </c>
      <c r="D3361" s="21" t="s">
        <v>345</v>
      </c>
      <c r="E3361" s="23"/>
    </row>
    <row r="3362" spans="1:5" ht="20" customHeight="1">
      <c r="A3362" s="19" t="s">
        <v>5963</v>
      </c>
      <c r="B3362" s="24">
        <v>100</v>
      </c>
      <c r="C3362" s="21" t="s">
        <v>163022</v>
      </c>
      <c r="D3362" s="21" t="s">
        <v>345</v>
      </c>
      <c r="E3362" s="23"/>
    </row>
    <row r="3363" spans="1:5" ht="20" customHeight="1">
      <c r="A3363" s="19" t="s">
        <v>5964</v>
      </c>
      <c r="B3363" s="20" t="s">
        <v>5965</v>
      </c>
      <c r="C3363" s="21" t="s">
        <v>162704</v>
      </c>
      <c r="D3363" s="21" t="s">
        <v>345</v>
      </c>
      <c r="E3363" s="23"/>
    </row>
    <row r="3364" spans="1:5" ht="20" customHeight="1">
      <c r="A3364" s="19" t="s">
        <v>5966</v>
      </c>
      <c r="B3364" s="20" t="s">
        <v>5967</v>
      </c>
      <c r="C3364" s="22">
        <v>93</v>
      </c>
      <c r="D3364" s="21" t="s">
        <v>345</v>
      </c>
      <c r="E3364" s="23"/>
    </row>
    <row r="3365" spans="1:5" ht="20" customHeight="1">
      <c r="A3365" s="19" t="s">
        <v>5968</v>
      </c>
      <c r="B3365" s="20" t="s">
        <v>5967</v>
      </c>
      <c r="C3365" s="22">
        <v>93</v>
      </c>
      <c r="D3365" s="21" t="s">
        <v>345</v>
      </c>
      <c r="E3365" s="23"/>
    </row>
    <row r="3366" spans="1:5" ht="20" customHeight="1">
      <c r="A3366" s="19" t="s">
        <v>5969</v>
      </c>
      <c r="B3366" s="20" t="s">
        <v>5970</v>
      </c>
      <c r="C3366" s="21" t="s">
        <v>162741</v>
      </c>
      <c r="D3366" s="21" t="s">
        <v>345</v>
      </c>
      <c r="E3366" s="23"/>
    </row>
    <row r="3367" spans="1:5" ht="20" customHeight="1">
      <c r="A3367" s="19" t="s">
        <v>5971</v>
      </c>
      <c r="B3367" s="20" t="s">
        <v>5972</v>
      </c>
      <c r="C3367" s="21" t="s">
        <v>14633</v>
      </c>
      <c r="D3367" s="21" t="s">
        <v>296</v>
      </c>
      <c r="E3367" s="23"/>
    </row>
    <row r="3368" spans="1:5" ht="20" customHeight="1">
      <c r="A3368" s="19" t="s">
        <v>5973</v>
      </c>
      <c r="B3368" s="20" t="s">
        <v>5974</v>
      </c>
      <c r="C3368" s="22">
        <v>74</v>
      </c>
      <c r="D3368" s="21" t="s">
        <v>296</v>
      </c>
      <c r="E3368" s="23"/>
    </row>
    <row r="3369" spans="1:5" ht="20" customHeight="1">
      <c r="A3369" s="19" t="s">
        <v>5975</v>
      </c>
      <c r="B3369" s="20" t="s">
        <v>5976</v>
      </c>
      <c r="C3369" s="21" t="s">
        <v>163107</v>
      </c>
      <c r="D3369" s="21" t="s">
        <v>345</v>
      </c>
      <c r="E3369" s="23"/>
    </row>
    <row r="3370" spans="1:5" ht="20" customHeight="1">
      <c r="A3370" s="19" t="s">
        <v>5977</v>
      </c>
      <c r="B3370" s="20" t="s">
        <v>5978</v>
      </c>
      <c r="C3370" s="22">
        <v>36</v>
      </c>
      <c r="D3370" s="21" t="s">
        <v>139</v>
      </c>
      <c r="E3370" s="23"/>
    </row>
    <row r="3371" spans="1:5" ht="20" customHeight="1">
      <c r="A3371" s="19" t="s">
        <v>5979</v>
      </c>
      <c r="B3371" s="20" t="s">
        <v>5980</v>
      </c>
      <c r="C3371" s="21" t="s">
        <v>162675</v>
      </c>
      <c r="D3371" s="21" t="s">
        <v>345</v>
      </c>
      <c r="E3371" s="23"/>
    </row>
    <row r="3372" spans="1:5" ht="20" customHeight="1">
      <c r="A3372" s="19" t="s">
        <v>5981</v>
      </c>
      <c r="B3372" s="20" t="s">
        <v>5982</v>
      </c>
      <c r="C3372" s="21" t="s">
        <v>162770</v>
      </c>
      <c r="D3372" s="21" t="s">
        <v>345</v>
      </c>
      <c r="E3372" s="23"/>
    </row>
    <row r="3373" spans="1:5" ht="20" customHeight="1">
      <c r="A3373" s="19" t="s">
        <v>5983</v>
      </c>
      <c r="B3373" s="20" t="s">
        <v>5982</v>
      </c>
      <c r="C3373" s="21" t="s">
        <v>162770</v>
      </c>
      <c r="D3373" s="21" t="s">
        <v>345</v>
      </c>
      <c r="E3373" s="23"/>
    </row>
    <row r="3374" spans="1:5" ht="20" customHeight="1">
      <c r="A3374" s="19" t="s">
        <v>5984</v>
      </c>
      <c r="B3374" s="20" t="s">
        <v>5985</v>
      </c>
      <c r="C3374" s="21" t="s">
        <v>162721</v>
      </c>
      <c r="D3374" s="21" t="s">
        <v>345</v>
      </c>
      <c r="E3374" s="23"/>
    </row>
    <row r="3375" spans="1:5" ht="20" customHeight="1">
      <c r="A3375" s="19" t="s">
        <v>5986</v>
      </c>
      <c r="B3375" s="24">
        <v>100</v>
      </c>
      <c r="C3375" s="21" t="s">
        <v>162956</v>
      </c>
      <c r="D3375" s="21" t="s">
        <v>345</v>
      </c>
      <c r="E3375" s="23"/>
    </row>
    <row r="3376" spans="1:5" ht="20" customHeight="1">
      <c r="A3376" s="19" t="s">
        <v>5987</v>
      </c>
      <c r="B3376" s="20" t="s">
        <v>5988</v>
      </c>
      <c r="C3376" s="21" t="s">
        <v>187</v>
      </c>
      <c r="D3376" s="21" t="s">
        <v>345</v>
      </c>
      <c r="E3376" s="23"/>
    </row>
    <row r="3377" spans="1:5" ht="20" customHeight="1">
      <c r="A3377" s="19" t="s">
        <v>5989</v>
      </c>
      <c r="B3377" s="20" t="s">
        <v>5990</v>
      </c>
      <c r="C3377" s="21" t="s">
        <v>14632</v>
      </c>
      <c r="D3377" s="21" t="s">
        <v>345</v>
      </c>
      <c r="E3377" s="23"/>
    </row>
    <row r="3378" spans="1:5" ht="20" customHeight="1">
      <c r="A3378" s="19" t="s">
        <v>5991</v>
      </c>
      <c r="B3378" s="24">
        <v>100</v>
      </c>
      <c r="C3378" s="21" t="s">
        <v>163083</v>
      </c>
      <c r="D3378" s="21" t="s">
        <v>345</v>
      </c>
      <c r="E3378" s="23"/>
    </row>
    <row r="3379" spans="1:5" ht="20" customHeight="1">
      <c r="A3379" s="19" t="s">
        <v>5992</v>
      </c>
      <c r="B3379" s="24">
        <v>100</v>
      </c>
      <c r="C3379" s="21" t="s">
        <v>163083</v>
      </c>
      <c r="D3379" s="21" t="s">
        <v>345</v>
      </c>
      <c r="E3379" s="23"/>
    </row>
    <row r="3380" spans="1:5" ht="20" customHeight="1">
      <c r="A3380" s="19" t="s">
        <v>5993</v>
      </c>
      <c r="B3380" s="20" t="s">
        <v>5994</v>
      </c>
      <c r="C3380" s="21" t="s">
        <v>14603</v>
      </c>
      <c r="D3380" s="21" t="s">
        <v>296</v>
      </c>
      <c r="E3380" s="23"/>
    </row>
    <row r="3381" spans="1:5" ht="20" customHeight="1">
      <c r="A3381" s="19" t="s">
        <v>5995</v>
      </c>
      <c r="B3381" s="20" t="s">
        <v>5996</v>
      </c>
      <c r="C3381" s="21" t="s">
        <v>162790</v>
      </c>
      <c r="D3381" s="21" t="s">
        <v>345</v>
      </c>
      <c r="E3381" s="23"/>
    </row>
    <row r="3382" spans="1:5" ht="20" customHeight="1">
      <c r="A3382" s="19" t="s">
        <v>5997</v>
      </c>
      <c r="B3382" s="20" t="s">
        <v>5998</v>
      </c>
      <c r="C3382" s="21" t="s">
        <v>162843</v>
      </c>
      <c r="D3382" s="21" t="s">
        <v>345</v>
      </c>
      <c r="E3382" s="23"/>
    </row>
    <row r="3383" spans="1:5" ht="20" customHeight="1">
      <c r="A3383" s="19" t="s">
        <v>5999</v>
      </c>
      <c r="B3383" s="20" t="s">
        <v>6000</v>
      </c>
      <c r="C3383" s="21" t="s">
        <v>163160</v>
      </c>
      <c r="D3383" s="21" t="s">
        <v>345</v>
      </c>
      <c r="E3383" s="23"/>
    </row>
    <row r="3384" spans="1:5" ht="20" customHeight="1">
      <c r="A3384" s="19" t="s">
        <v>6001</v>
      </c>
      <c r="B3384" s="24">
        <v>100</v>
      </c>
      <c r="C3384" s="21" t="s">
        <v>162716</v>
      </c>
      <c r="D3384" s="21" t="s">
        <v>345</v>
      </c>
      <c r="E3384" s="23"/>
    </row>
    <row r="3385" spans="1:5" ht="20" customHeight="1">
      <c r="A3385" s="19" t="s">
        <v>6002</v>
      </c>
      <c r="B3385" s="20" t="s">
        <v>6003</v>
      </c>
      <c r="C3385" s="21" t="s">
        <v>162782</v>
      </c>
      <c r="D3385" s="21" t="s">
        <v>345</v>
      </c>
      <c r="E3385" s="23"/>
    </row>
    <row r="3386" spans="1:5" ht="20" customHeight="1">
      <c r="A3386" s="19" t="s">
        <v>6004</v>
      </c>
      <c r="B3386" s="20" t="s">
        <v>6003</v>
      </c>
      <c r="C3386" s="21" t="s">
        <v>162782</v>
      </c>
      <c r="D3386" s="21" t="s">
        <v>345</v>
      </c>
      <c r="E3386" s="23"/>
    </row>
    <row r="3387" spans="1:5" ht="20" customHeight="1">
      <c r="A3387" s="19" t="s">
        <v>6005</v>
      </c>
      <c r="B3387" s="20" t="s">
        <v>6006</v>
      </c>
      <c r="C3387" s="21" t="s">
        <v>162730</v>
      </c>
      <c r="D3387" s="21" t="s">
        <v>345</v>
      </c>
      <c r="E3387" s="23"/>
    </row>
    <row r="3388" spans="1:5" ht="20" customHeight="1">
      <c r="A3388" s="19" t="s">
        <v>6007</v>
      </c>
      <c r="B3388" s="20" t="s">
        <v>6008</v>
      </c>
      <c r="C3388" s="21" t="s">
        <v>162721</v>
      </c>
      <c r="D3388" s="21" t="s">
        <v>345</v>
      </c>
      <c r="E3388" s="23"/>
    </row>
    <row r="3389" spans="1:5" ht="20" customHeight="1">
      <c r="A3389" s="19" t="s">
        <v>6009</v>
      </c>
      <c r="B3389" s="20" t="s">
        <v>6008</v>
      </c>
      <c r="C3389" s="21" t="s">
        <v>162721</v>
      </c>
      <c r="D3389" s="21" t="s">
        <v>345</v>
      </c>
      <c r="E3389" s="23"/>
    </row>
    <row r="3390" spans="1:5" ht="20" customHeight="1">
      <c r="A3390" s="19" t="s">
        <v>6010</v>
      </c>
      <c r="B3390" s="20" t="s">
        <v>6011</v>
      </c>
      <c r="C3390" s="21" t="s">
        <v>163202</v>
      </c>
      <c r="D3390" s="21" t="s">
        <v>345</v>
      </c>
      <c r="E3390" s="23"/>
    </row>
    <row r="3391" spans="1:5" ht="20" customHeight="1">
      <c r="A3391" s="19" t="s">
        <v>6012</v>
      </c>
      <c r="B3391" s="20" t="s">
        <v>6013</v>
      </c>
      <c r="C3391" s="21" t="s">
        <v>163239</v>
      </c>
      <c r="D3391" s="21" t="s">
        <v>345</v>
      </c>
      <c r="E3391" s="23"/>
    </row>
    <row r="3392" spans="1:5" ht="20" customHeight="1">
      <c r="A3392" s="19" t="s">
        <v>6014</v>
      </c>
      <c r="B3392" s="20" t="s">
        <v>6015</v>
      </c>
      <c r="C3392" s="21" t="s">
        <v>163118</v>
      </c>
      <c r="D3392" s="21" t="s">
        <v>345</v>
      </c>
      <c r="E3392" s="23"/>
    </row>
    <row r="3393" spans="1:5" ht="20" customHeight="1">
      <c r="A3393" s="19" t="s">
        <v>6016</v>
      </c>
      <c r="B3393" s="20" t="s">
        <v>6017</v>
      </c>
      <c r="C3393" s="22">
        <v>31</v>
      </c>
      <c r="D3393" s="21" t="s">
        <v>345</v>
      </c>
      <c r="E3393" s="23"/>
    </row>
    <row r="3394" spans="1:5" ht="20" customHeight="1">
      <c r="A3394" s="19" t="s">
        <v>6018</v>
      </c>
      <c r="B3394" s="20" t="s">
        <v>6019</v>
      </c>
      <c r="C3394" s="21" t="s">
        <v>162743</v>
      </c>
      <c r="D3394" s="21" t="s">
        <v>345</v>
      </c>
      <c r="E3394" s="23"/>
    </row>
    <row r="3395" spans="1:5" ht="20" customHeight="1">
      <c r="A3395" s="19" t="s">
        <v>6020</v>
      </c>
      <c r="B3395" s="20" t="s">
        <v>6019</v>
      </c>
      <c r="C3395" s="21" t="s">
        <v>162743</v>
      </c>
      <c r="D3395" s="21" t="s">
        <v>345</v>
      </c>
      <c r="E3395" s="23"/>
    </row>
    <row r="3396" spans="1:5" ht="20" customHeight="1">
      <c r="A3396" s="19" t="s">
        <v>6021</v>
      </c>
      <c r="B3396" s="20" t="s">
        <v>6019</v>
      </c>
      <c r="C3396" s="21" t="s">
        <v>162743</v>
      </c>
      <c r="D3396" s="21" t="s">
        <v>345</v>
      </c>
      <c r="E3396" s="23"/>
    </row>
    <row r="3397" spans="1:5" ht="20" customHeight="1">
      <c r="A3397" s="19" t="s">
        <v>6022</v>
      </c>
      <c r="B3397" s="20" t="s">
        <v>6023</v>
      </c>
      <c r="C3397" s="21" t="s">
        <v>163131</v>
      </c>
      <c r="D3397" s="21" t="s">
        <v>345</v>
      </c>
      <c r="E3397" s="23"/>
    </row>
    <row r="3398" spans="1:5" ht="20" customHeight="1">
      <c r="A3398" s="19" t="s">
        <v>6024</v>
      </c>
      <c r="B3398" s="20" t="s">
        <v>6025</v>
      </c>
      <c r="C3398" s="21" t="s">
        <v>162785</v>
      </c>
      <c r="D3398" s="21" t="s">
        <v>296</v>
      </c>
      <c r="E3398" s="23"/>
    </row>
    <row r="3399" spans="1:5" ht="20" customHeight="1">
      <c r="A3399" s="19" t="s">
        <v>6026</v>
      </c>
      <c r="B3399" s="20" t="s">
        <v>6027</v>
      </c>
      <c r="C3399" s="21" t="s">
        <v>162837</v>
      </c>
      <c r="D3399" s="21" t="s">
        <v>296</v>
      </c>
      <c r="E3399" s="23"/>
    </row>
    <row r="3400" spans="1:5" ht="20" customHeight="1">
      <c r="A3400" s="19" t="s">
        <v>6028</v>
      </c>
      <c r="B3400" s="20" t="s">
        <v>6029</v>
      </c>
      <c r="C3400" s="21" t="s">
        <v>101727</v>
      </c>
      <c r="D3400" s="21" t="s">
        <v>296</v>
      </c>
      <c r="E3400" s="23"/>
    </row>
    <row r="3401" spans="1:5" ht="20" customHeight="1">
      <c r="A3401" s="19" t="s">
        <v>6030</v>
      </c>
      <c r="B3401" s="20" t="s">
        <v>6031</v>
      </c>
      <c r="C3401" s="21" t="s">
        <v>162838</v>
      </c>
      <c r="D3401" s="21" t="s">
        <v>345</v>
      </c>
      <c r="E3401" s="23"/>
    </row>
    <row r="3402" spans="1:5" ht="20" customHeight="1">
      <c r="A3402" s="19" t="s">
        <v>6032</v>
      </c>
      <c r="B3402" s="20" t="s">
        <v>6033</v>
      </c>
      <c r="C3402" s="21" t="s">
        <v>163160</v>
      </c>
      <c r="D3402" s="21" t="s">
        <v>139</v>
      </c>
      <c r="E3402" s="23"/>
    </row>
    <row r="3403" spans="1:5" ht="20" customHeight="1">
      <c r="A3403" s="19" t="s">
        <v>6034</v>
      </c>
      <c r="B3403" s="20" t="s">
        <v>6035</v>
      </c>
      <c r="C3403" s="21" t="s">
        <v>162734</v>
      </c>
      <c r="D3403" s="21" t="s">
        <v>345</v>
      </c>
      <c r="E3403" s="23"/>
    </row>
    <row r="3404" spans="1:5" ht="20" customHeight="1">
      <c r="A3404" s="19" t="s">
        <v>6036</v>
      </c>
      <c r="B3404" s="20" t="s">
        <v>6037</v>
      </c>
      <c r="C3404" s="21" t="s">
        <v>162943</v>
      </c>
      <c r="D3404" s="21" t="s">
        <v>345</v>
      </c>
      <c r="E3404" s="23"/>
    </row>
    <row r="3405" spans="1:5" ht="20" customHeight="1">
      <c r="A3405" s="19" t="s">
        <v>6038</v>
      </c>
      <c r="B3405" s="20" t="s">
        <v>6037</v>
      </c>
      <c r="C3405" s="21" t="s">
        <v>162943</v>
      </c>
      <c r="D3405" s="21" t="s">
        <v>345</v>
      </c>
      <c r="E3405" s="23"/>
    </row>
    <row r="3406" spans="1:5" ht="20" customHeight="1">
      <c r="A3406" s="19" t="s">
        <v>6039</v>
      </c>
      <c r="B3406" s="20" t="s">
        <v>6040</v>
      </c>
      <c r="C3406" s="21" t="s">
        <v>174</v>
      </c>
      <c r="D3406" s="21" t="s">
        <v>345</v>
      </c>
      <c r="E3406" s="23"/>
    </row>
    <row r="3407" spans="1:5" ht="20" customHeight="1">
      <c r="A3407" s="19" t="s">
        <v>6041</v>
      </c>
      <c r="B3407" s="20" t="s">
        <v>6042</v>
      </c>
      <c r="C3407" s="21" t="s">
        <v>162905</v>
      </c>
      <c r="D3407" s="21" t="s">
        <v>345</v>
      </c>
      <c r="E3407" s="23"/>
    </row>
    <row r="3408" spans="1:5" ht="20" customHeight="1">
      <c r="A3408" s="19" t="s">
        <v>6043</v>
      </c>
      <c r="B3408" s="20" t="s">
        <v>6044</v>
      </c>
      <c r="C3408" s="21" t="s">
        <v>162854</v>
      </c>
      <c r="D3408" s="21" t="s">
        <v>345</v>
      </c>
      <c r="E3408" s="23"/>
    </row>
    <row r="3409" spans="1:5" ht="20" customHeight="1">
      <c r="A3409" s="19" t="s">
        <v>6045</v>
      </c>
      <c r="B3409" s="20" t="s">
        <v>6046</v>
      </c>
      <c r="C3409" s="21" t="s">
        <v>163044</v>
      </c>
      <c r="D3409" s="21" t="s">
        <v>296</v>
      </c>
      <c r="E3409" s="23"/>
    </row>
    <row r="3410" spans="1:5" ht="20" customHeight="1">
      <c r="A3410" s="19" t="s">
        <v>6047</v>
      </c>
      <c r="B3410" s="20" t="s">
        <v>6046</v>
      </c>
      <c r="C3410" s="21" t="s">
        <v>163044</v>
      </c>
      <c r="D3410" s="21" t="s">
        <v>296</v>
      </c>
      <c r="E3410" s="23"/>
    </row>
    <row r="3411" spans="1:5" ht="20" customHeight="1">
      <c r="A3411" s="19" t="s">
        <v>6048</v>
      </c>
      <c r="B3411" s="20" t="s">
        <v>6049</v>
      </c>
      <c r="C3411" s="21" t="s">
        <v>181</v>
      </c>
      <c r="D3411" s="21" t="s">
        <v>296</v>
      </c>
      <c r="E3411" s="23"/>
    </row>
    <row r="3412" spans="1:5" ht="20" customHeight="1">
      <c r="A3412" s="19" t="s">
        <v>6050</v>
      </c>
      <c r="B3412" s="20" t="s">
        <v>6051</v>
      </c>
      <c r="C3412" s="21" t="s">
        <v>163139</v>
      </c>
      <c r="D3412" s="21" t="s">
        <v>345</v>
      </c>
      <c r="E3412" s="23"/>
    </row>
    <row r="3413" spans="1:5" ht="20" customHeight="1">
      <c r="A3413" s="19" t="s">
        <v>6052</v>
      </c>
      <c r="B3413" s="20" t="s">
        <v>6053</v>
      </c>
      <c r="C3413" s="21" t="s">
        <v>163269</v>
      </c>
      <c r="D3413" s="21" t="s">
        <v>345</v>
      </c>
      <c r="E3413" s="23"/>
    </row>
    <row r="3414" spans="1:5" ht="20" customHeight="1">
      <c r="A3414" s="19" t="s">
        <v>6054</v>
      </c>
      <c r="B3414" s="20" t="s">
        <v>6055</v>
      </c>
      <c r="C3414" s="21" t="s">
        <v>163345</v>
      </c>
      <c r="D3414" s="21" t="s">
        <v>345</v>
      </c>
      <c r="E3414" s="23"/>
    </row>
    <row r="3415" spans="1:5" ht="20" customHeight="1">
      <c r="A3415" s="19" t="s">
        <v>6056</v>
      </c>
      <c r="B3415" s="20" t="s">
        <v>6055</v>
      </c>
      <c r="C3415" s="21" t="s">
        <v>163345</v>
      </c>
      <c r="D3415" s="21" t="s">
        <v>345</v>
      </c>
      <c r="E3415" s="23"/>
    </row>
    <row r="3416" spans="1:5" ht="20" customHeight="1">
      <c r="A3416" s="19" t="s">
        <v>6057</v>
      </c>
      <c r="B3416" s="20" t="s">
        <v>6058</v>
      </c>
      <c r="C3416" s="21" t="s">
        <v>163183</v>
      </c>
      <c r="D3416" s="21" t="s">
        <v>345</v>
      </c>
      <c r="E3416" s="23"/>
    </row>
    <row r="3417" spans="1:5" ht="20" customHeight="1">
      <c r="A3417" s="19" t="s">
        <v>6059</v>
      </c>
      <c r="B3417" s="20" t="s">
        <v>6058</v>
      </c>
      <c r="C3417" s="21" t="s">
        <v>163183</v>
      </c>
      <c r="D3417" s="21" t="s">
        <v>345</v>
      </c>
      <c r="E3417" s="23"/>
    </row>
    <row r="3418" spans="1:5" ht="20" customHeight="1">
      <c r="A3418" s="19" t="s">
        <v>6060</v>
      </c>
      <c r="B3418" s="20" t="s">
        <v>6061</v>
      </c>
      <c r="C3418" s="21" t="s">
        <v>14637</v>
      </c>
      <c r="D3418" s="21" t="s">
        <v>345</v>
      </c>
      <c r="E3418" s="23"/>
    </row>
    <row r="3419" spans="1:5" ht="20" customHeight="1">
      <c r="A3419" s="19" t="s">
        <v>6062</v>
      </c>
      <c r="B3419" s="20" t="s">
        <v>6063</v>
      </c>
      <c r="C3419" s="21" t="s">
        <v>162788</v>
      </c>
      <c r="D3419" s="21" t="s">
        <v>296</v>
      </c>
      <c r="E3419" s="23"/>
    </row>
    <row r="3420" spans="1:5" ht="20" customHeight="1">
      <c r="A3420" s="19" t="s">
        <v>6064</v>
      </c>
      <c r="B3420" s="20" t="s">
        <v>6063</v>
      </c>
      <c r="C3420" s="21" t="s">
        <v>162788</v>
      </c>
      <c r="D3420" s="21" t="s">
        <v>296</v>
      </c>
      <c r="E3420" s="23"/>
    </row>
    <row r="3421" spans="1:5" ht="20" customHeight="1">
      <c r="A3421" s="19" t="s">
        <v>6065</v>
      </c>
      <c r="B3421" s="20" t="s">
        <v>6066</v>
      </c>
      <c r="C3421" s="21" t="s">
        <v>163364</v>
      </c>
      <c r="D3421" s="21" t="s">
        <v>345</v>
      </c>
      <c r="E3421" s="23"/>
    </row>
    <row r="3422" spans="1:5" ht="20" customHeight="1">
      <c r="A3422" s="19" t="s">
        <v>6067</v>
      </c>
      <c r="B3422" s="20" t="s">
        <v>6068</v>
      </c>
      <c r="C3422" s="21" t="s">
        <v>162711</v>
      </c>
      <c r="D3422" s="21" t="s">
        <v>345</v>
      </c>
      <c r="E3422" s="23"/>
    </row>
    <row r="3423" spans="1:5" ht="20" customHeight="1">
      <c r="A3423" s="19" t="s">
        <v>6069</v>
      </c>
      <c r="B3423" s="20" t="s">
        <v>6070</v>
      </c>
      <c r="C3423" s="21" t="s">
        <v>162762</v>
      </c>
      <c r="D3423" s="21" t="s">
        <v>345</v>
      </c>
      <c r="E3423" s="23"/>
    </row>
    <row r="3424" spans="1:5" ht="20" customHeight="1">
      <c r="A3424" s="19" t="s">
        <v>6071</v>
      </c>
      <c r="B3424" s="20" t="s">
        <v>6072</v>
      </c>
      <c r="C3424" s="21" t="s">
        <v>162752</v>
      </c>
      <c r="D3424" s="21" t="s">
        <v>345</v>
      </c>
      <c r="E3424" s="23"/>
    </row>
    <row r="3425" spans="1:5" ht="20" customHeight="1">
      <c r="A3425" s="19" t="s">
        <v>6073</v>
      </c>
      <c r="B3425" s="20" t="s">
        <v>6072</v>
      </c>
      <c r="C3425" s="21" t="s">
        <v>162752</v>
      </c>
      <c r="D3425" s="21" t="s">
        <v>345</v>
      </c>
      <c r="E3425" s="23"/>
    </row>
    <row r="3426" spans="1:5" ht="20" customHeight="1">
      <c r="A3426" s="19" t="s">
        <v>6074</v>
      </c>
      <c r="B3426" s="20" t="s">
        <v>6072</v>
      </c>
      <c r="C3426" s="21" t="s">
        <v>162752</v>
      </c>
      <c r="D3426" s="21" t="s">
        <v>345</v>
      </c>
      <c r="E3426" s="23"/>
    </row>
    <row r="3427" spans="1:5" ht="20" customHeight="1">
      <c r="A3427" s="19" t="s">
        <v>6075</v>
      </c>
      <c r="B3427" s="20" t="s">
        <v>6076</v>
      </c>
      <c r="C3427" s="21" t="s">
        <v>162879</v>
      </c>
      <c r="D3427" s="21" t="s">
        <v>345</v>
      </c>
      <c r="E3427" s="23"/>
    </row>
    <row r="3428" spans="1:5" ht="20" customHeight="1">
      <c r="A3428" s="19" t="s">
        <v>6077</v>
      </c>
      <c r="B3428" s="20" t="s">
        <v>6076</v>
      </c>
      <c r="C3428" s="21" t="s">
        <v>162879</v>
      </c>
      <c r="D3428" s="21" t="s">
        <v>345</v>
      </c>
      <c r="E3428" s="23"/>
    </row>
    <row r="3429" spans="1:5" ht="20" customHeight="1">
      <c r="A3429" s="19" t="s">
        <v>6078</v>
      </c>
      <c r="B3429" s="20" t="s">
        <v>6079</v>
      </c>
      <c r="C3429" s="21" t="s">
        <v>162947</v>
      </c>
      <c r="D3429" s="21" t="s">
        <v>345</v>
      </c>
      <c r="E3429" s="23"/>
    </row>
    <row r="3430" spans="1:5" ht="20" customHeight="1">
      <c r="A3430" s="19" t="s">
        <v>6080</v>
      </c>
      <c r="B3430" s="20" t="s">
        <v>6081</v>
      </c>
      <c r="C3430" s="21" t="s">
        <v>162846</v>
      </c>
      <c r="D3430" s="21" t="s">
        <v>345</v>
      </c>
      <c r="E3430" s="23"/>
    </row>
    <row r="3431" spans="1:5" ht="20" customHeight="1">
      <c r="A3431" s="19" t="s">
        <v>6082</v>
      </c>
      <c r="B3431" s="20" t="s">
        <v>6083</v>
      </c>
      <c r="C3431" s="21" t="s">
        <v>162766</v>
      </c>
      <c r="D3431" s="21" t="s">
        <v>345</v>
      </c>
      <c r="E3431" s="23"/>
    </row>
    <row r="3432" spans="1:5" ht="20" customHeight="1">
      <c r="A3432" s="19" t="s">
        <v>6084</v>
      </c>
      <c r="B3432" s="20" t="s">
        <v>6085</v>
      </c>
      <c r="C3432" s="21" t="s">
        <v>162895</v>
      </c>
      <c r="D3432" s="21" t="s">
        <v>345</v>
      </c>
      <c r="E3432" s="23"/>
    </row>
    <row r="3433" spans="1:5" ht="20" customHeight="1">
      <c r="A3433" s="19" t="s">
        <v>6086</v>
      </c>
      <c r="B3433" s="20" t="s">
        <v>6087</v>
      </c>
      <c r="C3433" s="21" t="s">
        <v>162742</v>
      </c>
      <c r="D3433" s="21" t="s">
        <v>345</v>
      </c>
      <c r="E3433" s="23"/>
    </row>
    <row r="3434" spans="1:5" ht="20" customHeight="1">
      <c r="A3434" s="19" t="s">
        <v>6088</v>
      </c>
      <c r="B3434" s="20" t="s">
        <v>6089</v>
      </c>
      <c r="C3434" s="21" t="s">
        <v>163365</v>
      </c>
      <c r="D3434" s="21" t="s">
        <v>345</v>
      </c>
      <c r="E3434" s="23"/>
    </row>
    <row r="3435" spans="1:5" ht="20" customHeight="1">
      <c r="A3435" s="19" t="s">
        <v>6090</v>
      </c>
      <c r="B3435" s="20" t="s">
        <v>6089</v>
      </c>
      <c r="C3435" s="21" t="s">
        <v>163365</v>
      </c>
      <c r="D3435" s="21" t="s">
        <v>345</v>
      </c>
      <c r="E3435" s="23"/>
    </row>
    <row r="3436" spans="1:5" ht="20" customHeight="1">
      <c r="A3436" s="19" t="s">
        <v>6091</v>
      </c>
      <c r="B3436" s="20" t="s">
        <v>6092</v>
      </c>
      <c r="C3436" s="21" t="s">
        <v>163360</v>
      </c>
      <c r="D3436" s="21" t="s">
        <v>345</v>
      </c>
      <c r="E3436" s="23"/>
    </row>
    <row r="3437" spans="1:5" ht="20" customHeight="1">
      <c r="A3437" s="19" t="s">
        <v>6093</v>
      </c>
      <c r="B3437" s="20" t="s">
        <v>6094</v>
      </c>
      <c r="C3437" s="22">
        <v>20</v>
      </c>
      <c r="D3437" s="21" t="s">
        <v>345</v>
      </c>
      <c r="E3437" s="23"/>
    </row>
    <row r="3438" spans="1:5" ht="20" customHeight="1">
      <c r="A3438" s="19" t="s">
        <v>6095</v>
      </c>
      <c r="B3438" s="20" t="s">
        <v>6096</v>
      </c>
      <c r="C3438" s="21" t="s">
        <v>163076</v>
      </c>
      <c r="D3438" s="21" t="s">
        <v>296</v>
      </c>
      <c r="E3438" s="23"/>
    </row>
    <row r="3439" spans="1:5" ht="20" customHeight="1">
      <c r="A3439" s="19" t="s">
        <v>6097</v>
      </c>
      <c r="B3439" s="20" t="s">
        <v>6098</v>
      </c>
      <c r="C3439" s="21" t="s">
        <v>162899</v>
      </c>
      <c r="D3439" s="21" t="s">
        <v>296</v>
      </c>
      <c r="E3439" s="23"/>
    </row>
    <row r="3440" spans="1:5" ht="20" customHeight="1">
      <c r="A3440" s="19" t="s">
        <v>6099</v>
      </c>
      <c r="B3440" s="20" t="s">
        <v>6100</v>
      </c>
      <c r="C3440" s="21" t="s">
        <v>101727</v>
      </c>
      <c r="D3440" s="21" t="s">
        <v>296</v>
      </c>
      <c r="E3440" s="23"/>
    </row>
    <row r="3441" spans="1:5" ht="20" customHeight="1">
      <c r="A3441" s="19" t="s">
        <v>6101</v>
      </c>
      <c r="B3441" s="20" t="s">
        <v>6102</v>
      </c>
      <c r="C3441" s="21" t="s">
        <v>163247</v>
      </c>
      <c r="D3441" s="21" t="s">
        <v>296</v>
      </c>
      <c r="E3441" s="23"/>
    </row>
    <row r="3442" spans="1:5" ht="20" customHeight="1">
      <c r="A3442" s="19" t="s">
        <v>6103</v>
      </c>
      <c r="B3442" s="20" t="s">
        <v>6104</v>
      </c>
      <c r="C3442" s="21" t="s">
        <v>162928</v>
      </c>
      <c r="D3442" s="21" t="s">
        <v>296</v>
      </c>
      <c r="E3442" s="23"/>
    </row>
    <row r="3443" spans="1:5" ht="20" customHeight="1">
      <c r="A3443" s="19" t="s">
        <v>6105</v>
      </c>
      <c r="B3443" s="20" t="s">
        <v>6106</v>
      </c>
      <c r="C3443" s="21" t="s">
        <v>162922</v>
      </c>
      <c r="D3443" s="21" t="s">
        <v>345</v>
      </c>
      <c r="E3443" s="23"/>
    </row>
    <row r="3444" spans="1:5" ht="20" customHeight="1">
      <c r="A3444" s="19" t="s">
        <v>6107</v>
      </c>
      <c r="B3444" s="20" t="s">
        <v>6106</v>
      </c>
      <c r="C3444" s="21" t="s">
        <v>162922</v>
      </c>
      <c r="D3444" s="21" t="s">
        <v>345</v>
      </c>
      <c r="E3444" s="23"/>
    </row>
    <row r="3445" spans="1:5" ht="20" customHeight="1">
      <c r="A3445" s="19" t="s">
        <v>6108</v>
      </c>
      <c r="B3445" s="20" t="s">
        <v>6106</v>
      </c>
      <c r="C3445" s="21" t="s">
        <v>162922</v>
      </c>
      <c r="D3445" s="21" t="s">
        <v>345</v>
      </c>
      <c r="E3445" s="23"/>
    </row>
    <row r="3446" spans="1:5" ht="20" customHeight="1">
      <c r="A3446" s="19" t="s">
        <v>6109</v>
      </c>
      <c r="B3446" s="20" t="s">
        <v>6110</v>
      </c>
      <c r="C3446" s="21" t="s">
        <v>162820</v>
      </c>
      <c r="D3446" s="21" t="s">
        <v>345</v>
      </c>
      <c r="E3446" s="23"/>
    </row>
    <row r="3447" spans="1:5" ht="20" customHeight="1">
      <c r="A3447" s="19" t="s">
        <v>6111</v>
      </c>
      <c r="B3447" s="20" t="s">
        <v>6112</v>
      </c>
      <c r="C3447" s="21" t="s">
        <v>163366</v>
      </c>
      <c r="D3447" s="21" t="s">
        <v>345</v>
      </c>
      <c r="E3447" s="23"/>
    </row>
    <row r="3448" spans="1:5" ht="20" customHeight="1">
      <c r="A3448" s="19" t="s">
        <v>6113</v>
      </c>
      <c r="B3448" s="24">
        <v>100</v>
      </c>
      <c r="C3448" s="21" t="s">
        <v>237</v>
      </c>
      <c r="D3448" s="21" t="s">
        <v>345</v>
      </c>
      <c r="E3448" s="23"/>
    </row>
    <row r="3449" spans="1:5" ht="20" customHeight="1">
      <c r="A3449" s="19" t="s">
        <v>6114</v>
      </c>
      <c r="B3449" s="20" t="s">
        <v>6115</v>
      </c>
      <c r="C3449" s="21" t="s">
        <v>162663</v>
      </c>
      <c r="D3449" s="21" t="s">
        <v>345</v>
      </c>
      <c r="E3449" s="23"/>
    </row>
    <row r="3450" spans="1:5" ht="20" customHeight="1">
      <c r="A3450" s="19" t="s">
        <v>6116</v>
      </c>
      <c r="B3450" s="20" t="s">
        <v>6115</v>
      </c>
      <c r="C3450" s="21" t="s">
        <v>162663</v>
      </c>
      <c r="D3450" s="21" t="s">
        <v>345</v>
      </c>
      <c r="E3450" s="23"/>
    </row>
    <row r="3451" spans="1:5" ht="20" customHeight="1">
      <c r="A3451" s="19" t="s">
        <v>6117</v>
      </c>
      <c r="B3451" s="20" t="s">
        <v>6115</v>
      </c>
      <c r="C3451" s="21" t="s">
        <v>162663</v>
      </c>
      <c r="D3451" s="21" t="s">
        <v>345</v>
      </c>
      <c r="E3451" s="23"/>
    </row>
    <row r="3452" spans="1:5" ht="20" customHeight="1">
      <c r="A3452" s="19" t="s">
        <v>6118</v>
      </c>
      <c r="B3452" s="20" t="s">
        <v>6119</v>
      </c>
      <c r="C3452" s="21" t="s">
        <v>162830</v>
      </c>
      <c r="D3452" s="21" t="s">
        <v>296</v>
      </c>
      <c r="E3452" s="23"/>
    </row>
    <row r="3453" spans="1:5" ht="20" customHeight="1">
      <c r="A3453" s="19" t="s">
        <v>6120</v>
      </c>
      <c r="B3453" s="20" t="s">
        <v>6121</v>
      </c>
      <c r="C3453" s="21" t="s">
        <v>14599</v>
      </c>
      <c r="D3453" s="21" t="s">
        <v>345</v>
      </c>
      <c r="E3453" s="23"/>
    </row>
    <row r="3454" spans="1:5" ht="20" customHeight="1">
      <c r="A3454" s="19" t="s">
        <v>6122</v>
      </c>
      <c r="B3454" s="20" t="s">
        <v>6123</v>
      </c>
      <c r="C3454" s="21" t="s">
        <v>163128</v>
      </c>
      <c r="D3454" s="21" t="s">
        <v>345</v>
      </c>
      <c r="E3454" s="23"/>
    </row>
    <row r="3455" spans="1:5" ht="20" customHeight="1">
      <c r="A3455" s="19" t="s">
        <v>6124</v>
      </c>
      <c r="B3455" s="20" t="s">
        <v>6123</v>
      </c>
      <c r="C3455" s="21" t="s">
        <v>163128</v>
      </c>
      <c r="D3455" s="21" t="s">
        <v>345</v>
      </c>
      <c r="E3455" s="23"/>
    </row>
    <row r="3456" spans="1:5" ht="20" customHeight="1">
      <c r="A3456" s="19" t="s">
        <v>6125</v>
      </c>
      <c r="B3456" s="20" t="s">
        <v>6126</v>
      </c>
      <c r="C3456" s="21" t="s">
        <v>162818</v>
      </c>
      <c r="D3456" s="21" t="s">
        <v>345</v>
      </c>
      <c r="E3456" s="23"/>
    </row>
    <row r="3457" spans="1:5" ht="20" customHeight="1">
      <c r="A3457" s="19" t="s">
        <v>6127</v>
      </c>
      <c r="B3457" s="20" t="s">
        <v>6128</v>
      </c>
      <c r="C3457" s="21" t="s">
        <v>162883</v>
      </c>
      <c r="D3457" s="21" t="s">
        <v>345</v>
      </c>
      <c r="E3457" s="23"/>
    </row>
    <row r="3458" spans="1:5" ht="20" customHeight="1">
      <c r="A3458" s="19" t="s">
        <v>6129</v>
      </c>
      <c r="B3458" s="20" t="s">
        <v>6130</v>
      </c>
      <c r="C3458" s="21" t="s">
        <v>163269</v>
      </c>
      <c r="D3458" s="21" t="s">
        <v>296</v>
      </c>
      <c r="E3458" s="23"/>
    </row>
    <row r="3459" spans="1:5" ht="20" customHeight="1">
      <c r="A3459" s="19" t="s">
        <v>6131</v>
      </c>
      <c r="B3459" s="20" t="s">
        <v>6132</v>
      </c>
      <c r="C3459" s="21" t="s">
        <v>163367</v>
      </c>
      <c r="D3459" s="21" t="s">
        <v>345</v>
      </c>
      <c r="E3459" s="23"/>
    </row>
    <row r="3460" spans="1:5" ht="20" customHeight="1">
      <c r="A3460" s="19" t="s">
        <v>6133</v>
      </c>
      <c r="B3460" s="20" t="s">
        <v>6134</v>
      </c>
      <c r="C3460" s="21" t="s">
        <v>163362</v>
      </c>
      <c r="D3460" s="21" t="s">
        <v>345</v>
      </c>
      <c r="E3460" s="23"/>
    </row>
    <row r="3461" spans="1:5" ht="20" customHeight="1">
      <c r="A3461" s="19" t="s">
        <v>6135</v>
      </c>
      <c r="B3461" s="20" t="s">
        <v>6136</v>
      </c>
      <c r="C3461" s="21" t="s">
        <v>163368</v>
      </c>
      <c r="D3461" s="21" t="s">
        <v>345</v>
      </c>
      <c r="E3461" s="23"/>
    </row>
    <row r="3462" spans="1:5" ht="20" customHeight="1">
      <c r="A3462" s="19" t="s">
        <v>6137</v>
      </c>
      <c r="B3462" s="20" t="s">
        <v>6136</v>
      </c>
      <c r="C3462" s="21" t="s">
        <v>163368</v>
      </c>
      <c r="D3462" s="21" t="s">
        <v>345</v>
      </c>
      <c r="E3462" s="23"/>
    </row>
    <row r="3463" spans="1:5" ht="20" customHeight="1">
      <c r="A3463" s="19" t="s">
        <v>6138</v>
      </c>
      <c r="B3463" s="20" t="s">
        <v>6139</v>
      </c>
      <c r="C3463" s="21" t="s">
        <v>162699</v>
      </c>
      <c r="D3463" s="21" t="s">
        <v>345</v>
      </c>
      <c r="E3463" s="23"/>
    </row>
    <row r="3464" spans="1:5" ht="20" customHeight="1">
      <c r="A3464" s="19" t="s">
        <v>6140</v>
      </c>
      <c r="B3464" s="20" t="s">
        <v>6141</v>
      </c>
      <c r="C3464" s="21" t="s">
        <v>163244</v>
      </c>
      <c r="D3464" s="21" t="s">
        <v>345</v>
      </c>
      <c r="E3464" s="23"/>
    </row>
    <row r="3465" spans="1:5" ht="20" customHeight="1">
      <c r="A3465" s="19" t="s">
        <v>6142</v>
      </c>
      <c r="B3465" s="20" t="s">
        <v>6143</v>
      </c>
      <c r="C3465" s="21" t="s">
        <v>162772</v>
      </c>
      <c r="D3465" s="21" t="s">
        <v>345</v>
      </c>
      <c r="E3465" s="23"/>
    </row>
    <row r="3466" spans="1:5" ht="20" customHeight="1">
      <c r="A3466" s="19" t="s">
        <v>6144</v>
      </c>
      <c r="B3466" s="20" t="s">
        <v>6145</v>
      </c>
      <c r="C3466" s="21" t="s">
        <v>163344</v>
      </c>
      <c r="D3466" s="21" t="s">
        <v>345</v>
      </c>
      <c r="E3466" s="23"/>
    </row>
    <row r="3467" spans="1:5" ht="20" customHeight="1">
      <c r="A3467" s="19" t="s">
        <v>6146</v>
      </c>
      <c r="B3467" s="20" t="s">
        <v>6147</v>
      </c>
      <c r="C3467" s="21" t="s">
        <v>162916</v>
      </c>
      <c r="D3467" s="21" t="s">
        <v>345</v>
      </c>
      <c r="E3467" s="23"/>
    </row>
    <row r="3468" spans="1:5" ht="20" customHeight="1">
      <c r="A3468" s="19" t="s">
        <v>6148</v>
      </c>
      <c r="B3468" s="20" t="s">
        <v>6149</v>
      </c>
      <c r="C3468" s="21" t="s">
        <v>162871</v>
      </c>
      <c r="D3468" s="21" t="s">
        <v>345</v>
      </c>
      <c r="E3468" s="23"/>
    </row>
    <row r="3469" spans="1:5" ht="20" customHeight="1">
      <c r="A3469" s="19" t="s">
        <v>6150</v>
      </c>
      <c r="B3469" s="20" t="s">
        <v>6149</v>
      </c>
      <c r="C3469" s="21" t="s">
        <v>162871</v>
      </c>
      <c r="D3469" s="21" t="s">
        <v>345</v>
      </c>
      <c r="E3469" s="23"/>
    </row>
    <row r="3470" spans="1:5" ht="20" customHeight="1">
      <c r="A3470" s="19" t="s">
        <v>6151</v>
      </c>
      <c r="B3470" s="20" t="s">
        <v>6152</v>
      </c>
      <c r="C3470" s="21" t="s">
        <v>162678</v>
      </c>
      <c r="D3470" s="21" t="s">
        <v>139</v>
      </c>
      <c r="E3470" s="23"/>
    </row>
    <row r="3471" spans="1:5" ht="20" customHeight="1">
      <c r="A3471" s="19" t="s">
        <v>6153</v>
      </c>
      <c r="B3471" s="20" t="s">
        <v>6154</v>
      </c>
      <c r="C3471" s="21" t="s">
        <v>163369</v>
      </c>
      <c r="D3471" s="21" t="s">
        <v>345</v>
      </c>
      <c r="E3471" s="23"/>
    </row>
    <row r="3472" spans="1:5" ht="20" customHeight="1">
      <c r="A3472" s="19" t="s">
        <v>6155</v>
      </c>
      <c r="B3472" s="20" t="s">
        <v>6156</v>
      </c>
      <c r="C3472" s="21" t="s">
        <v>163229</v>
      </c>
      <c r="D3472" s="21" t="s">
        <v>345</v>
      </c>
      <c r="E3472" s="23"/>
    </row>
    <row r="3473" spans="1:5" ht="20" customHeight="1">
      <c r="A3473" s="19" t="s">
        <v>6157</v>
      </c>
      <c r="B3473" s="20" t="s">
        <v>6158</v>
      </c>
      <c r="C3473" s="21" t="s">
        <v>163037</v>
      </c>
      <c r="D3473" s="21" t="s">
        <v>345</v>
      </c>
      <c r="E3473" s="23"/>
    </row>
    <row r="3474" spans="1:5" ht="20" customHeight="1">
      <c r="A3474" s="19" t="s">
        <v>6159</v>
      </c>
      <c r="B3474" s="20" t="s">
        <v>6160</v>
      </c>
      <c r="C3474" s="21" t="s">
        <v>162785</v>
      </c>
      <c r="D3474" s="21" t="s">
        <v>345</v>
      </c>
      <c r="E3474" s="23"/>
    </row>
    <row r="3475" spans="1:5" ht="20" customHeight="1">
      <c r="A3475" s="19" t="s">
        <v>6161</v>
      </c>
      <c r="B3475" s="20" t="s">
        <v>6160</v>
      </c>
      <c r="C3475" s="21" t="s">
        <v>162785</v>
      </c>
      <c r="D3475" s="21" t="s">
        <v>345</v>
      </c>
      <c r="E3475" s="23"/>
    </row>
    <row r="3476" spans="1:5" ht="20" customHeight="1">
      <c r="A3476" s="19" t="s">
        <v>6162</v>
      </c>
      <c r="B3476" s="20" t="s">
        <v>6160</v>
      </c>
      <c r="C3476" s="21" t="s">
        <v>162785</v>
      </c>
      <c r="D3476" s="21" t="s">
        <v>345</v>
      </c>
      <c r="E3476" s="23"/>
    </row>
    <row r="3477" spans="1:5" ht="20" customHeight="1">
      <c r="A3477" s="19" t="s">
        <v>6163</v>
      </c>
      <c r="B3477" s="20" t="s">
        <v>6164</v>
      </c>
      <c r="C3477" s="21" t="s">
        <v>163048</v>
      </c>
      <c r="D3477" s="21" t="s">
        <v>296</v>
      </c>
      <c r="E3477" s="23"/>
    </row>
    <row r="3478" spans="1:5" ht="20" customHeight="1">
      <c r="A3478" s="19" t="s">
        <v>6165</v>
      </c>
      <c r="B3478" s="20" t="s">
        <v>6164</v>
      </c>
      <c r="C3478" s="21" t="s">
        <v>163048</v>
      </c>
      <c r="D3478" s="21" t="s">
        <v>296</v>
      </c>
      <c r="E3478" s="23"/>
    </row>
    <row r="3479" spans="1:5" ht="20" customHeight="1">
      <c r="A3479" s="19" t="s">
        <v>6166</v>
      </c>
      <c r="B3479" s="20" t="s">
        <v>6167</v>
      </c>
      <c r="C3479" s="21" t="s">
        <v>163297</v>
      </c>
      <c r="D3479" s="21" t="s">
        <v>345</v>
      </c>
      <c r="E3479" s="23"/>
    </row>
    <row r="3480" spans="1:5" ht="20" customHeight="1">
      <c r="A3480" s="19" t="s">
        <v>6168</v>
      </c>
      <c r="B3480" s="20" t="s">
        <v>6169</v>
      </c>
      <c r="C3480" s="21" t="s">
        <v>162974</v>
      </c>
      <c r="D3480" s="21" t="s">
        <v>345</v>
      </c>
      <c r="E3480" s="23"/>
    </row>
    <row r="3481" spans="1:5" ht="20" customHeight="1">
      <c r="A3481" s="19" t="s">
        <v>6170</v>
      </c>
      <c r="B3481" s="20" t="s">
        <v>6171</v>
      </c>
      <c r="C3481" s="21" t="s">
        <v>163370</v>
      </c>
      <c r="D3481" s="21" t="s">
        <v>345</v>
      </c>
      <c r="E3481" s="23"/>
    </row>
    <row r="3482" spans="1:5" ht="20" customHeight="1">
      <c r="A3482" s="19" t="s">
        <v>6172</v>
      </c>
      <c r="B3482" s="20" t="s">
        <v>6171</v>
      </c>
      <c r="C3482" s="21" t="s">
        <v>163370</v>
      </c>
      <c r="D3482" s="21" t="s">
        <v>345</v>
      </c>
      <c r="E3482" s="23"/>
    </row>
    <row r="3483" spans="1:5" ht="20" customHeight="1">
      <c r="A3483" s="19" t="s">
        <v>6173</v>
      </c>
      <c r="B3483" s="20" t="s">
        <v>6171</v>
      </c>
      <c r="C3483" s="21" t="s">
        <v>163370</v>
      </c>
      <c r="D3483" s="21" t="s">
        <v>345</v>
      </c>
      <c r="E3483" s="23"/>
    </row>
    <row r="3484" spans="1:5" ht="20" customHeight="1">
      <c r="A3484" s="19" t="s">
        <v>6174</v>
      </c>
      <c r="B3484" s="20" t="s">
        <v>6171</v>
      </c>
      <c r="C3484" s="21" t="s">
        <v>163370</v>
      </c>
      <c r="D3484" s="21" t="s">
        <v>345</v>
      </c>
      <c r="E3484" s="23"/>
    </row>
    <row r="3485" spans="1:5" ht="20" customHeight="1">
      <c r="A3485" s="19" t="s">
        <v>6175</v>
      </c>
      <c r="B3485" s="20" t="s">
        <v>6176</v>
      </c>
      <c r="C3485" s="21" t="s">
        <v>162759</v>
      </c>
      <c r="D3485" s="21" t="s">
        <v>296</v>
      </c>
      <c r="E3485" s="23"/>
    </row>
    <row r="3486" spans="1:5" ht="20" customHeight="1">
      <c r="A3486" s="19" t="s">
        <v>6177</v>
      </c>
      <c r="B3486" s="20" t="s">
        <v>6178</v>
      </c>
      <c r="C3486" s="21" t="s">
        <v>163332</v>
      </c>
      <c r="D3486" s="21" t="s">
        <v>345</v>
      </c>
      <c r="E3486" s="23"/>
    </row>
    <row r="3487" spans="1:5" ht="20" customHeight="1">
      <c r="A3487" s="19" t="s">
        <v>6179</v>
      </c>
      <c r="B3487" s="20" t="s">
        <v>6180</v>
      </c>
      <c r="C3487" s="21" t="s">
        <v>162837</v>
      </c>
      <c r="D3487" s="21" t="s">
        <v>345</v>
      </c>
      <c r="E3487" s="23"/>
    </row>
    <row r="3488" spans="1:5" ht="20" customHeight="1">
      <c r="A3488" s="19" t="s">
        <v>6181</v>
      </c>
      <c r="B3488" s="20" t="s">
        <v>6182</v>
      </c>
      <c r="C3488" s="21" t="s">
        <v>162733</v>
      </c>
      <c r="D3488" s="21" t="s">
        <v>345</v>
      </c>
      <c r="E3488" s="23"/>
    </row>
    <row r="3489" spans="1:5" ht="20" customHeight="1">
      <c r="A3489" s="19" t="s">
        <v>6183</v>
      </c>
      <c r="B3489" s="20" t="s">
        <v>6182</v>
      </c>
      <c r="C3489" s="21" t="s">
        <v>162733</v>
      </c>
      <c r="D3489" s="21" t="s">
        <v>345</v>
      </c>
      <c r="E3489" s="23"/>
    </row>
    <row r="3490" spans="1:5" ht="20" customHeight="1">
      <c r="A3490" s="19" t="s">
        <v>6184</v>
      </c>
      <c r="B3490" s="20" t="s">
        <v>6185</v>
      </c>
      <c r="C3490" s="21" t="s">
        <v>162862</v>
      </c>
      <c r="D3490" s="21" t="s">
        <v>345</v>
      </c>
      <c r="E3490" s="23"/>
    </row>
    <row r="3491" spans="1:5" ht="20" customHeight="1">
      <c r="A3491" s="19" t="s">
        <v>6186</v>
      </c>
      <c r="B3491" s="20" t="s">
        <v>6187</v>
      </c>
      <c r="C3491" s="22">
        <v>78</v>
      </c>
      <c r="D3491" s="21" t="s">
        <v>296</v>
      </c>
      <c r="E3491" s="23"/>
    </row>
    <row r="3492" spans="1:5" ht="20" customHeight="1">
      <c r="A3492" s="19" t="s">
        <v>6188</v>
      </c>
      <c r="B3492" s="20" t="s">
        <v>6189</v>
      </c>
      <c r="C3492" s="21" t="s">
        <v>162702</v>
      </c>
      <c r="D3492" s="21" t="s">
        <v>345</v>
      </c>
      <c r="E3492" s="23"/>
    </row>
    <row r="3493" spans="1:5" ht="20" customHeight="1">
      <c r="A3493" s="19" t="s">
        <v>6190</v>
      </c>
      <c r="B3493" s="20" t="s">
        <v>6189</v>
      </c>
      <c r="C3493" s="21" t="s">
        <v>162702</v>
      </c>
      <c r="D3493" s="21" t="s">
        <v>345</v>
      </c>
      <c r="E3493" s="23"/>
    </row>
    <row r="3494" spans="1:5" ht="20" customHeight="1">
      <c r="A3494" s="19" t="s">
        <v>6191</v>
      </c>
      <c r="B3494" s="20" t="s">
        <v>6192</v>
      </c>
      <c r="C3494" s="21" t="s">
        <v>162848</v>
      </c>
      <c r="D3494" s="21" t="s">
        <v>345</v>
      </c>
      <c r="E3494" s="23"/>
    </row>
    <row r="3495" spans="1:5" ht="20" customHeight="1">
      <c r="A3495" s="19" t="s">
        <v>6193</v>
      </c>
      <c r="B3495" s="24">
        <v>100</v>
      </c>
      <c r="C3495" s="22">
        <v>89</v>
      </c>
      <c r="D3495" s="21" t="s">
        <v>345</v>
      </c>
      <c r="E3495" s="23"/>
    </row>
    <row r="3496" spans="1:5" ht="20" customHeight="1">
      <c r="A3496" s="19" t="s">
        <v>6194</v>
      </c>
      <c r="B3496" s="20" t="s">
        <v>6195</v>
      </c>
      <c r="C3496" s="22">
        <v>81</v>
      </c>
      <c r="D3496" s="21" t="s">
        <v>345</v>
      </c>
      <c r="E3496" s="23"/>
    </row>
    <row r="3497" spans="1:5" ht="20" customHeight="1">
      <c r="A3497" s="19" t="s">
        <v>6196</v>
      </c>
      <c r="B3497" s="20" t="s">
        <v>6197</v>
      </c>
      <c r="C3497" s="21" t="s">
        <v>162916</v>
      </c>
      <c r="D3497" s="21" t="s">
        <v>345</v>
      </c>
      <c r="E3497" s="23"/>
    </row>
    <row r="3498" spans="1:5" ht="20" customHeight="1">
      <c r="A3498" s="19" t="s">
        <v>6198</v>
      </c>
      <c r="B3498" s="24">
        <v>100</v>
      </c>
      <c r="C3498" s="21" t="s">
        <v>163099</v>
      </c>
      <c r="D3498" s="21" t="s">
        <v>345</v>
      </c>
      <c r="E3498" s="23"/>
    </row>
    <row r="3499" spans="1:5" ht="20" customHeight="1">
      <c r="A3499" s="19" t="s">
        <v>6199</v>
      </c>
      <c r="B3499" s="24">
        <v>100</v>
      </c>
      <c r="C3499" s="22">
        <v>90</v>
      </c>
      <c r="D3499" s="21" t="s">
        <v>345</v>
      </c>
      <c r="E3499" s="23"/>
    </row>
    <row r="3500" spans="1:5" ht="20" customHeight="1">
      <c r="A3500" s="19" t="s">
        <v>6200</v>
      </c>
      <c r="B3500" s="24">
        <v>100</v>
      </c>
      <c r="C3500" s="22">
        <v>90</v>
      </c>
      <c r="D3500" s="21" t="s">
        <v>345</v>
      </c>
      <c r="E3500" s="23"/>
    </row>
    <row r="3501" spans="1:5" ht="20" customHeight="1">
      <c r="A3501" s="19" t="s">
        <v>6201</v>
      </c>
      <c r="B3501" s="24">
        <v>100</v>
      </c>
      <c r="C3501" s="21" t="s">
        <v>162985</v>
      </c>
      <c r="D3501" s="21" t="s">
        <v>345</v>
      </c>
      <c r="E3501" s="23"/>
    </row>
    <row r="3502" spans="1:5" ht="20" customHeight="1">
      <c r="A3502" s="19" t="s">
        <v>6202</v>
      </c>
      <c r="B3502" s="24">
        <v>100</v>
      </c>
      <c r="C3502" s="21" t="s">
        <v>162793</v>
      </c>
      <c r="D3502" s="21" t="s">
        <v>345</v>
      </c>
      <c r="E3502" s="23"/>
    </row>
    <row r="3503" spans="1:5" ht="20" customHeight="1">
      <c r="A3503" s="19" t="s">
        <v>6203</v>
      </c>
      <c r="B3503" s="24">
        <v>100</v>
      </c>
      <c r="C3503" s="21" t="s">
        <v>163371</v>
      </c>
      <c r="D3503" s="21" t="s">
        <v>345</v>
      </c>
      <c r="E3503" s="23"/>
    </row>
    <row r="3504" spans="1:5" ht="20" customHeight="1">
      <c r="A3504" s="19" t="s">
        <v>6204</v>
      </c>
      <c r="B3504" s="20" t="s">
        <v>6205</v>
      </c>
      <c r="C3504" s="21" t="s">
        <v>162760</v>
      </c>
      <c r="D3504" s="21" t="s">
        <v>345</v>
      </c>
      <c r="E3504" s="23"/>
    </row>
    <row r="3505" spans="1:5" ht="20" customHeight="1">
      <c r="A3505" s="19" t="s">
        <v>6206</v>
      </c>
      <c r="B3505" s="20" t="s">
        <v>6207</v>
      </c>
      <c r="C3505" s="21" t="s">
        <v>163228</v>
      </c>
      <c r="D3505" s="21" t="s">
        <v>296</v>
      </c>
      <c r="E3505" s="23"/>
    </row>
    <row r="3506" spans="1:5" ht="20" customHeight="1">
      <c r="A3506" s="19" t="s">
        <v>6208</v>
      </c>
      <c r="B3506" s="20" t="s">
        <v>6207</v>
      </c>
      <c r="C3506" s="21" t="s">
        <v>163228</v>
      </c>
      <c r="D3506" s="21" t="s">
        <v>296</v>
      </c>
      <c r="E3506" s="23"/>
    </row>
    <row r="3507" spans="1:5" ht="20" customHeight="1">
      <c r="A3507" s="19" t="s">
        <v>6209</v>
      </c>
      <c r="B3507" s="20" t="s">
        <v>6210</v>
      </c>
      <c r="C3507" s="21" t="s">
        <v>163093</v>
      </c>
      <c r="D3507" s="21" t="s">
        <v>345</v>
      </c>
      <c r="E3507" s="23"/>
    </row>
    <row r="3508" spans="1:5" ht="20" customHeight="1">
      <c r="A3508" s="19" t="s">
        <v>6211</v>
      </c>
      <c r="B3508" s="20" t="s">
        <v>6212</v>
      </c>
      <c r="C3508" s="21" t="s">
        <v>163181</v>
      </c>
      <c r="D3508" s="21" t="s">
        <v>345</v>
      </c>
      <c r="E3508" s="23"/>
    </row>
    <row r="3509" spans="1:5" ht="20" customHeight="1">
      <c r="A3509" s="19" t="s">
        <v>6213</v>
      </c>
      <c r="B3509" s="20" t="s">
        <v>6212</v>
      </c>
      <c r="C3509" s="21" t="s">
        <v>163181</v>
      </c>
      <c r="D3509" s="21" t="s">
        <v>345</v>
      </c>
      <c r="E3509" s="23"/>
    </row>
    <row r="3510" spans="1:5" ht="20" customHeight="1">
      <c r="A3510" s="19" t="s">
        <v>6214</v>
      </c>
      <c r="B3510" s="20" t="s">
        <v>6215</v>
      </c>
      <c r="C3510" s="21" t="s">
        <v>163142</v>
      </c>
      <c r="D3510" s="21" t="s">
        <v>139</v>
      </c>
      <c r="E3510" s="23"/>
    </row>
    <row r="3511" spans="1:5" ht="20" customHeight="1">
      <c r="A3511" s="19" t="s">
        <v>6216</v>
      </c>
      <c r="B3511" s="20" t="s">
        <v>6217</v>
      </c>
      <c r="C3511" s="21" t="s">
        <v>162843</v>
      </c>
      <c r="D3511" s="21" t="s">
        <v>345</v>
      </c>
      <c r="E3511" s="23"/>
    </row>
    <row r="3512" spans="1:5" ht="20" customHeight="1">
      <c r="A3512" s="19" t="s">
        <v>6218</v>
      </c>
      <c r="B3512" s="20" t="s">
        <v>6219</v>
      </c>
      <c r="C3512" s="21" t="s">
        <v>163372</v>
      </c>
      <c r="D3512" s="21" t="s">
        <v>345</v>
      </c>
      <c r="E3512" s="23"/>
    </row>
    <row r="3513" spans="1:5" ht="20" customHeight="1">
      <c r="A3513" s="19" t="s">
        <v>6220</v>
      </c>
      <c r="B3513" s="20" t="s">
        <v>6221</v>
      </c>
      <c r="C3513" s="21" t="s">
        <v>162697</v>
      </c>
      <c r="D3513" s="21" t="s">
        <v>345</v>
      </c>
      <c r="E3513" s="23"/>
    </row>
    <row r="3514" spans="1:5" ht="20" customHeight="1">
      <c r="A3514" s="19" t="s">
        <v>6222</v>
      </c>
      <c r="B3514" s="20" t="s">
        <v>6223</v>
      </c>
      <c r="C3514" s="21" t="s">
        <v>162987</v>
      </c>
      <c r="D3514" s="21" t="s">
        <v>345</v>
      </c>
      <c r="E3514" s="23"/>
    </row>
    <row r="3515" spans="1:5" ht="20" customHeight="1">
      <c r="A3515" s="19" t="s">
        <v>6224</v>
      </c>
      <c r="B3515" s="20" t="s">
        <v>6225</v>
      </c>
      <c r="C3515" s="21" t="s">
        <v>162877</v>
      </c>
      <c r="D3515" s="21" t="s">
        <v>345</v>
      </c>
      <c r="E3515" s="23"/>
    </row>
    <row r="3516" spans="1:5" ht="20" customHeight="1">
      <c r="A3516" s="19" t="s">
        <v>6226</v>
      </c>
      <c r="B3516" s="20" t="s">
        <v>6227</v>
      </c>
      <c r="C3516" s="22">
        <v>100</v>
      </c>
      <c r="D3516" s="21" t="s">
        <v>296</v>
      </c>
      <c r="E3516" s="23"/>
    </row>
    <row r="3517" spans="1:5" ht="20" customHeight="1">
      <c r="A3517" s="19" t="s">
        <v>6228</v>
      </c>
      <c r="B3517" s="20" t="s">
        <v>6229</v>
      </c>
      <c r="C3517" s="21" t="s">
        <v>162985</v>
      </c>
      <c r="D3517" s="21" t="s">
        <v>345</v>
      </c>
      <c r="E3517" s="23"/>
    </row>
    <row r="3518" spans="1:5" ht="20" customHeight="1">
      <c r="A3518" s="19" t="s">
        <v>6230</v>
      </c>
      <c r="B3518" s="20" t="s">
        <v>6229</v>
      </c>
      <c r="C3518" s="21" t="s">
        <v>162985</v>
      </c>
      <c r="D3518" s="21" t="s">
        <v>345</v>
      </c>
      <c r="E3518" s="23"/>
    </row>
    <row r="3519" spans="1:5" ht="20" customHeight="1">
      <c r="A3519" s="19" t="s">
        <v>6231</v>
      </c>
      <c r="B3519" s="20" t="s">
        <v>6229</v>
      </c>
      <c r="C3519" s="21" t="s">
        <v>162985</v>
      </c>
      <c r="D3519" s="21" t="s">
        <v>345</v>
      </c>
      <c r="E3519" s="23"/>
    </row>
    <row r="3520" spans="1:5" ht="20" customHeight="1">
      <c r="A3520" s="19" t="s">
        <v>6232</v>
      </c>
      <c r="B3520" s="24">
        <v>100</v>
      </c>
      <c r="C3520" s="21" t="s">
        <v>163100</v>
      </c>
      <c r="D3520" s="21" t="s">
        <v>345</v>
      </c>
      <c r="E3520" s="23"/>
    </row>
    <row r="3521" spans="1:5" ht="20" customHeight="1">
      <c r="A3521" s="19" t="s">
        <v>6233</v>
      </c>
      <c r="B3521" s="24">
        <v>100</v>
      </c>
      <c r="C3521" s="21" t="s">
        <v>163141</v>
      </c>
      <c r="D3521" s="21" t="s">
        <v>345</v>
      </c>
      <c r="E3521" s="23"/>
    </row>
    <row r="3522" spans="1:5" ht="20" customHeight="1">
      <c r="A3522" s="19" t="s">
        <v>6234</v>
      </c>
      <c r="B3522" s="20" t="s">
        <v>6235</v>
      </c>
      <c r="C3522" s="21" t="s">
        <v>163142</v>
      </c>
      <c r="D3522" s="21" t="s">
        <v>345</v>
      </c>
      <c r="E3522" s="23"/>
    </row>
    <row r="3523" spans="1:5" ht="20" customHeight="1">
      <c r="A3523" s="19" t="s">
        <v>6236</v>
      </c>
      <c r="B3523" s="20" t="s">
        <v>6235</v>
      </c>
      <c r="C3523" s="21" t="s">
        <v>163142</v>
      </c>
      <c r="D3523" s="21" t="s">
        <v>345</v>
      </c>
      <c r="E3523" s="23"/>
    </row>
    <row r="3524" spans="1:5" ht="20" customHeight="1">
      <c r="A3524" s="19" t="s">
        <v>6237</v>
      </c>
      <c r="B3524" s="24">
        <v>100</v>
      </c>
      <c r="C3524" s="21" t="s">
        <v>162819</v>
      </c>
      <c r="D3524" s="21" t="s">
        <v>345</v>
      </c>
      <c r="E3524" s="23"/>
    </row>
    <row r="3525" spans="1:5" ht="20" customHeight="1">
      <c r="A3525" s="19" t="s">
        <v>6238</v>
      </c>
      <c r="B3525" s="20" t="s">
        <v>6239</v>
      </c>
      <c r="C3525" s="21" t="s">
        <v>163344</v>
      </c>
      <c r="D3525" s="21" t="s">
        <v>345</v>
      </c>
      <c r="E3525" s="23"/>
    </row>
    <row r="3526" spans="1:5" ht="20" customHeight="1">
      <c r="A3526" s="19" t="s">
        <v>6240</v>
      </c>
      <c r="B3526" s="20" t="s">
        <v>6239</v>
      </c>
      <c r="C3526" s="21" t="s">
        <v>163344</v>
      </c>
      <c r="D3526" s="21" t="s">
        <v>345</v>
      </c>
      <c r="E3526" s="23"/>
    </row>
    <row r="3527" spans="1:5" ht="20" customHeight="1">
      <c r="A3527" s="19" t="s">
        <v>6241</v>
      </c>
      <c r="B3527" s="20" t="s">
        <v>6242</v>
      </c>
      <c r="C3527" s="21" t="s">
        <v>162680</v>
      </c>
      <c r="D3527" s="21" t="s">
        <v>345</v>
      </c>
      <c r="E3527" s="23"/>
    </row>
    <row r="3528" spans="1:5" ht="20" customHeight="1">
      <c r="A3528" s="19" t="s">
        <v>6243</v>
      </c>
      <c r="B3528" s="20" t="s">
        <v>6242</v>
      </c>
      <c r="C3528" s="21" t="s">
        <v>162680</v>
      </c>
      <c r="D3528" s="21" t="s">
        <v>345</v>
      </c>
      <c r="E3528" s="23"/>
    </row>
    <row r="3529" spans="1:5" ht="20" customHeight="1">
      <c r="A3529" s="19" t="s">
        <v>6244</v>
      </c>
      <c r="B3529" s="20" t="s">
        <v>6245</v>
      </c>
      <c r="C3529" s="21" t="s">
        <v>162743</v>
      </c>
      <c r="D3529" s="21" t="s">
        <v>345</v>
      </c>
      <c r="E3529" s="23"/>
    </row>
    <row r="3530" spans="1:5" ht="20" customHeight="1">
      <c r="A3530" s="19" t="s">
        <v>6246</v>
      </c>
      <c r="B3530" s="20" t="s">
        <v>6247</v>
      </c>
      <c r="C3530" s="21" t="s">
        <v>162746</v>
      </c>
      <c r="D3530" s="21" t="s">
        <v>345</v>
      </c>
      <c r="E3530" s="23"/>
    </row>
    <row r="3531" spans="1:5" ht="20" customHeight="1">
      <c r="A3531" s="19" t="s">
        <v>6248</v>
      </c>
      <c r="B3531" s="24">
        <v>100</v>
      </c>
      <c r="C3531" s="22">
        <v>70</v>
      </c>
      <c r="D3531" s="21" t="s">
        <v>345</v>
      </c>
      <c r="E3531" s="23"/>
    </row>
    <row r="3532" spans="1:5" ht="20" customHeight="1">
      <c r="A3532" s="19" t="s">
        <v>6249</v>
      </c>
      <c r="B3532" s="20" t="s">
        <v>6250</v>
      </c>
      <c r="C3532" s="21" t="s">
        <v>163040</v>
      </c>
      <c r="D3532" s="21" t="s">
        <v>345</v>
      </c>
      <c r="E3532" s="23"/>
    </row>
    <row r="3533" spans="1:5" ht="20" customHeight="1">
      <c r="A3533" s="19" t="s">
        <v>6251</v>
      </c>
      <c r="B3533" s="20" t="s">
        <v>6252</v>
      </c>
      <c r="C3533" s="21" t="s">
        <v>163052</v>
      </c>
      <c r="D3533" s="21" t="s">
        <v>296</v>
      </c>
      <c r="E3533" s="23"/>
    </row>
    <row r="3534" spans="1:5" ht="20" customHeight="1">
      <c r="A3534" s="19" t="s">
        <v>6253</v>
      </c>
      <c r="B3534" s="24">
        <v>100</v>
      </c>
      <c r="C3534" s="21" t="s">
        <v>163081</v>
      </c>
      <c r="D3534" s="21" t="s">
        <v>345</v>
      </c>
      <c r="E3534" s="23"/>
    </row>
    <row r="3535" spans="1:5" ht="20" customHeight="1">
      <c r="A3535" s="19" t="s">
        <v>6254</v>
      </c>
      <c r="B3535" s="24">
        <v>100</v>
      </c>
      <c r="C3535" s="21" t="s">
        <v>163081</v>
      </c>
      <c r="D3535" s="21" t="s">
        <v>345</v>
      </c>
      <c r="E3535" s="23"/>
    </row>
    <row r="3536" spans="1:5" ht="20" customHeight="1">
      <c r="A3536" s="19" t="s">
        <v>6255</v>
      </c>
      <c r="B3536" s="20" t="s">
        <v>6256</v>
      </c>
      <c r="C3536" s="21" t="s">
        <v>162712</v>
      </c>
      <c r="D3536" s="21" t="s">
        <v>345</v>
      </c>
      <c r="E3536" s="23"/>
    </row>
    <row r="3537" spans="1:5" ht="20" customHeight="1">
      <c r="A3537" s="19" t="s">
        <v>6257</v>
      </c>
      <c r="B3537" s="20" t="s">
        <v>6258</v>
      </c>
      <c r="C3537" s="21" t="s">
        <v>162803</v>
      </c>
      <c r="D3537" s="21" t="s">
        <v>296</v>
      </c>
      <c r="E3537" s="23"/>
    </row>
    <row r="3538" spans="1:5" ht="20" customHeight="1">
      <c r="A3538" s="19" t="s">
        <v>6259</v>
      </c>
      <c r="B3538" s="20" t="s">
        <v>6260</v>
      </c>
      <c r="C3538" s="21" t="s">
        <v>162991</v>
      </c>
      <c r="D3538" s="21" t="s">
        <v>345</v>
      </c>
      <c r="E3538" s="23"/>
    </row>
    <row r="3539" spans="1:5" ht="20" customHeight="1">
      <c r="A3539" s="19" t="s">
        <v>6261</v>
      </c>
      <c r="B3539" s="20" t="s">
        <v>6262</v>
      </c>
      <c r="C3539" s="21" t="s">
        <v>163181</v>
      </c>
      <c r="D3539" s="21" t="s">
        <v>345</v>
      </c>
      <c r="E3539" s="23"/>
    </row>
    <row r="3540" spans="1:5" ht="20" customHeight="1">
      <c r="A3540" s="19" t="s">
        <v>6263</v>
      </c>
      <c r="B3540" s="20" t="s">
        <v>6264</v>
      </c>
      <c r="C3540" s="21" t="s">
        <v>163233</v>
      </c>
      <c r="D3540" s="21" t="s">
        <v>345</v>
      </c>
      <c r="E3540" s="23"/>
    </row>
    <row r="3541" spans="1:5" ht="20" customHeight="1">
      <c r="A3541" s="19" t="s">
        <v>6265</v>
      </c>
      <c r="B3541" s="20" t="s">
        <v>6266</v>
      </c>
      <c r="C3541" s="21" t="s">
        <v>163303</v>
      </c>
      <c r="D3541" s="21" t="s">
        <v>345</v>
      </c>
      <c r="E3541" s="23"/>
    </row>
    <row r="3542" spans="1:5" ht="20" customHeight="1">
      <c r="A3542" s="19" t="s">
        <v>6267</v>
      </c>
      <c r="B3542" s="20" t="s">
        <v>6266</v>
      </c>
      <c r="C3542" s="21" t="s">
        <v>163303</v>
      </c>
      <c r="D3542" s="21" t="s">
        <v>345</v>
      </c>
      <c r="E3542" s="23"/>
    </row>
    <row r="3543" spans="1:5" ht="20" customHeight="1">
      <c r="A3543" s="19" t="s">
        <v>6268</v>
      </c>
      <c r="B3543" s="20" t="s">
        <v>6269</v>
      </c>
      <c r="C3543" s="21" t="s">
        <v>163196</v>
      </c>
      <c r="D3543" s="21" t="s">
        <v>139</v>
      </c>
      <c r="E3543" s="23"/>
    </row>
    <row r="3544" spans="1:5" ht="20" customHeight="1">
      <c r="A3544" s="19" t="s">
        <v>6270</v>
      </c>
      <c r="B3544" s="20" t="s">
        <v>6271</v>
      </c>
      <c r="C3544" s="21" t="s">
        <v>163181</v>
      </c>
      <c r="D3544" s="21" t="s">
        <v>345</v>
      </c>
      <c r="E3544" s="23"/>
    </row>
    <row r="3545" spans="1:5" ht="20" customHeight="1">
      <c r="A3545" s="19" t="s">
        <v>6272</v>
      </c>
      <c r="B3545" s="20" t="s">
        <v>6273</v>
      </c>
      <c r="C3545" s="21" t="s">
        <v>14633</v>
      </c>
      <c r="D3545" s="21" t="s">
        <v>345</v>
      </c>
      <c r="E3545" s="23"/>
    </row>
    <row r="3546" spans="1:5" ht="20" customHeight="1">
      <c r="A3546" s="19" t="s">
        <v>6274</v>
      </c>
      <c r="B3546" s="20" t="s">
        <v>6275</v>
      </c>
      <c r="C3546" s="21" t="s">
        <v>162904</v>
      </c>
      <c r="D3546" s="21" t="s">
        <v>345</v>
      </c>
      <c r="E3546" s="23"/>
    </row>
    <row r="3547" spans="1:5" ht="20" customHeight="1">
      <c r="A3547" s="19" t="s">
        <v>6276</v>
      </c>
      <c r="B3547" s="20" t="s">
        <v>6277</v>
      </c>
      <c r="C3547" s="21" t="s">
        <v>162674</v>
      </c>
      <c r="D3547" s="21" t="s">
        <v>345</v>
      </c>
      <c r="E3547" s="23"/>
    </row>
    <row r="3548" spans="1:5" ht="20" customHeight="1">
      <c r="A3548" s="19" t="s">
        <v>6278</v>
      </c>
      <c r="B3548" s="20" t="s">
        <v>6279</v>
      </c>
      <c r="C3548" s="21" t="s">
        <v>163265</v>
      </c>
      <c r="D3548" s="21" t="s">
        <v>345</v>
      </c>
      <c r="E3548" s="23"/>
    </row>
    <row r="3549" spans="1:5" ht="20" customHeight="1">
      <c r="A3549" s="19" t="s">
        <v>6280</v>
      </c>
      <c r="B3549" s="20" t="s">
        <v>6281</v>
      </c>
      <c r="C3549" s="21" t="s">
        <v>162970</v>
      </c>
      <c r="D3549" s="21" t="s">
        <v>296</v>
      </c>
      <c r="E3549" s="23"/>
    </row>
    <row r="3550" spans="1:5" ht="20" customHeight="1">
      <c r="A3550" s="19" t="s">
        <v>6282</v>
      </c>
      <c r="B3550" s="20" t="s">
        <v>6283</v>
      </c>
      <c r="C3550" s="21" t="s">
        <v>162858</v>
      </c>
      <c r="D3550" s="21" t="s">
        <v>345</v>
      </c>
      <c r="E3550" s="23"/>
    </row>
    <row r="3551" spans="1:5" ht="20" customHeight="1">
      <c r="A3551" s="19" t="s">
        <v>6284</v>
      </c>
      <c r="B3551" s="20" t="s">
        <v>6285</v>
      </c>
      <c r="C3551" s="21" t="s">
        <v>162794</v>
      </c>
      <c r="D3551" s="21" t="s">
        <v>296</v>
      </c>
      <c r="E3551" s="23"/>
    </row>
    <row r="3552" spans="1:5" ht="20" customHeight="1">
      <c r="A3552" s="19" t="s">
        <v>6286</v>
      </c>
      <c r="B3552" s="20" t="s">
        <v>6287</v>
      </c>
      <c r="C3552" s="21" t="s">
        <v>162822</v>
      </c>
      <c r="D3552" s="21" t="s">
        <v>345</v>
      </c>
      <c r="E3552" s="23"/>
    </row>
    <row r="3553" spans="1:5" ht="20" customHeight="1">
      <c r="A3553" s="19" t="s">
        <v>6288</v>
      </c>
      <c r="B3553" s="20" t="s">
        <v>6289</v>
      </c>
      <c r="C3553" s="21" t="s">
        <v>162931</v>
      </c>
      <c r="D3553" s="21" t="s">
        <v>345</v>
      </c>
      <c r="E3553" s="23"/>
    </row>
    <row r="3554" spans="1:5" ht="20" customHeight="1">
      <c r="A3554" s="19" t="s">
        <v>6290</v>
      </c>
      <c r="B3554" s="20" t="s">
        <v>6291</v>
      </c>
      <c r="C3554" s="21" t="s">
        <v>163120</v>
      </c>
      <c r="D3554" s="21" t="s">
        <v>345</v>
      </c>
      <c r="E3554" s="23"/>
    </row>
    <row r="3555" spans="1:5" ht="20" customHeight="1">
      <c r="A3555" s="19" t="s">
        <v>6292</v>
      </c>
      <c r="B3555" s="20" t="s">
        <v>6293</v>
      </c>
      <c r="C3555" s="21" t="s">
        <v>162931</v>
      </c>
      <c r="D3555" s="21" t="s">
        <v>345</v>
      </c>
      <c r="E3555" s="23"/>
    </row>
    <row r="3556" spans="1:5" ht="20" customHeight="1">
      <c r="A3556" s="19" t="s">
        <v>6294</v>
      </c>
      <c r="B3556" s="20" t="s">
        <v>6295</v>
      </c>
      <c r="C3556" s="21" t="s">
        <v>163314</v>
      </c>
      <c r="D3556" s="21" t="s">
        <v>345</v>
      </c>
      <c r="E3556" s="23"/>
    </row>
    <row r="3557" spans="1:5" ht="20" customHeight="1">
      <c r="A3557" s="19" t="s">
        <v>6296</v>
      </c>
      <c r="B3557" s="20" t="s">
        <v>6295</v>
      </c>
      <c r="C3557" s="21" t="s">
        <v>163314</v>
      </c>
      <c r="D3557" s="21" t="s">
        <v>345</v>
      </c>
      <c r="E3557" s="23"/>
    </row>
    <row r="3558" spans="1:5" ht="20" customHeight="1">
      <c r="A3558" s="19" t="s">
        <v>6297</v>
      </c>
      <c r="B3558" s="20" t="s">
        <v>6295</v>
      </c>
      <c r="C3558" s="21" t="s">
        <v>163314</v>
      </c>
      <c r="D3558" s="21" t="s">
        <v>345</v>
      </c>
      <c r="E3558" s="23"/>
    </row>
    <row r="3559" spans="1:5" ht="20" customHeight="1">
      <c r="A3559" s="19" t="s">
        <v>6298</v>
      </c>
      <c r="B3559" s="20" t="s">
        <v>6295</v>
      </c>
      <c r="C3559" s="21" t="s">
        <v>163314</v>
      </c>
      <c r="D3559" s="21" t="s">
        <v>345</v>
      </c>
      <c r="E3559" s="23"/>
    </row>
    <row r="3560" spans="1:5" ht="20" customHeight="1">
      <c r="A3560" s="19" t="s">
        <v>6299</v>
      </c>
      <c r="B3560" s="20" t="s">
        <v>6300</v>
      </c>
      <c r="C3560" s="21" t="s">
        <v>163269</v>
      </c>
      <c r="D3560" s="21" t="s">
        <v>296</v>
      </c>
      <c r="E3560" s="23"/>
    </row>
    <row r="3561" spans="1:5" ht="20" customHeight="1">
      <c r="A3561" s="19" t="s">
        <v>6301</v>
      </c>
      <c r="B3561" s="20" t="s">
        <v>6300</v>
      </c>
      <c r="C3561" s="21" t="s">
        <v>163269</v>
      </c>
      <c r="D3561" s="21" t="s">
        <v>296</v>
      </c>
      <c r="E3561" s="23"/>
    </row>
    <row r="3562" spans="1:5" ht="20" customHeight="1">
      <c r="A3562" s="19" t="s">
        <v>6302</v>
      </c>
      <c r="B3562" s="20" t="s">
        <v>6303</v>
      </c>
      <c r="C3562" s="21" t="s">
        <v>163373</v>
      </c>
      <c r="D3562" s="21" t="s">
        <v>345</v>
      </c>
      <c r="E3562" s="23"/>
    </row>
    <row r="3563" spans="1:5" ht="20" customHeight="1">
      <c r="A3563" s="19" t="s">
        <v>6304</v>
      </c>
      <c r="B3563" s="20" t="s">
        <v>6305</v>
      </c>
      <c r="C3563" s="21" t="s">
        <v>163128</v>
      </c>
      <c r="D3563" s="21" t="s">
        <v>139</v>
      </c>
      <c r="E3563" s="23"/>
    </row>
    <row r="3564" spans="1:5" ht="20" customHeight="1">
      <c r="A3564" s="19" t="s">
        <v>6306</v>
      </c>
      <c r="B3564" s="20" t="s">
        <v>6307</v>
      </c>
      <c r="C3564" s="21" t="s">
        <v>163341</v>
      </c>
      <c r="D3564" s="21" t="s">
        <v>345</v>
      </c>
      <c r="E3564" s="23"/>
    </row>
    <row r="3565" spans="1:5" ht="20" customHeight="1">
      <c r="A3565" s="19" t="s">
        <v>6308</v>
      </c>
      <c r="B3565" s="20" t="s">
        <v>6309</v>
      </c>
      <c r="C3565" s="21" t="s">
        <v>162918</v>
      </c>
      <c r="D3565" s="21" t="s">
        <v>345</v>
      </c>
      <c r="E3565" s="23"/>
    </row>
    <row r="3566" spans="1:5" ht="20" customHeight="1">
      <c r="A3566" s="19" t="s">
        <v>6310</v>
      </c>
      <c r="B3566" s="20" t="s">
        <v>6311</v>
      </c>
      <c r="C3566" s="21" t="s">
        <v>163370</v>
      </c>
      <c r="D3566" s="21" t="s">
        <v>345</v>
      </c>
      <c r="E3566" s="23"/>
    </row>
    <row r="3567" spans="1:5" ht="20" customHeight="1">
      <c r="A3567" s="19" t="s">
        <v>6312</v>
      </c>
      <c r="B3567" s="20" t="s">
        <v>6313</v>
      </c>
      <c r="C3567" s="21" t="s">
        <v>163291</v>
      </c>
      <c r="D3567" s="21" t="s">
        <v>296</v>
      </c>
      <c r="E3567" s="23"/>
    </row>
    <row r="3568" spans="1:5" ht="20" customHeight="1">
      <c r="A3568" s="19" t="s">
        <v>6314</v>
      </c>
      <c r="B3568" s="20" t="s">
        <v>6315</v>
      </c>
      <c r="C3568" s="21" t="s">
        <v>162878</v>
      </c>
      <c r="D3568" s="21" t="s">
        <v>345</v>
      </c>
      <c r="E3568" s="23"/>
    </row>
    <row r="3569" spans="1:5" ht="20" customHeight="1">
      <c r="A3569" s="19" t="s">
        <v>6316</v>
      </c>
      <c r="B3569" s="20" t="s">
        <v>6317</v>
      </c>
      <c r="C3569" s="21" t="s">
        <v>163292</v>
      </c>
      <c r="D3569" s="21" t="s">
        <v>345</v>
      </c>
      <c r="E3569" s="23"/>
    </row>
    <row r="3570" spans="1:5" ht="20" customHeight="1">
      <c r="A3570" s="19" t="s">
        <v>6318</v>
      </c>
      <c r="B3570" s="20" t="s">
        <v>6317</v>
      </c>
      <c r="C3570" s="21" t="s">
        <v>163292</v>
      </c>
      <c r="D3570" s="21" t="s">
        <v>345</v>
      </c>
      <c r="E3570" s="23"/>
    </row>
    <row r="3571" spans="1:5" ht="20" customHeight="1">
      <c r="A3571" s="19" t="s">
        <v>6319</v>
      </c>
      <c r="B3571" s="20" t="s">
        <v>6320</v>
      </c>
      <c r="C3571" s="21" t="s">
        <v>162881</v>
      </c>
      <c r="D3571" s="21" t="s">
        <v>345</v>
      </c>
      <c r="E3571" s="23"/>
    </row>
    <row r="3572" spans="1:5" ht="20" customHeight="1">
      <c r="A3572" s="19" t="s">
        <v>6321</v>
      </c>
      <c r="B3572" s="20" t="s">
        <v>6322</v>
      </c>
      <c r="C3572" s="21" t="s">
        <v>163216</v>
      </c>
      <c r="D3572" s="21" t="s">
        <v>345</v>
      </c>
      <c r="E3572" s="23"/>
    </row>
    <row r="3573" spans="1:5" ht="20" customHeight="1">
      <c r="A3573" s="19" t="s">
        <v>6323</v>
      </c>
      <c r="B3573" s="20" t="s">
        <v>6324</v>
      </c>
      <c r="C3573" s="21" t="s">
        <v>14584</v>
      </c>
      <c r="D3573" s="21" t="s">
        <v>345</v>
      </c>
      <c r="E3573" s="23"/>
    </row>
    <row r="3574" spans="1:5" ht="20" customHeight="1">
      <c r="A3574" s="19" t="s">
        <v>6325</v>
      </c>
      <c r="B3574" s="20" t="s">
        <v>6326</v>
      </c>
      <c r="C3574" s="21" t="s">
        <v>163374</v>
      </c>
      <c r="D3574" s="21" t="s">
        <v>345</v>
      </c>
      <c r="E3574" s="23"/>
    </row>
    <row r="3575" spans="1:5" ht="20" customHeight="1">
      <c r="A3575" s="19" t="s">
        <v>6327</v>
      </c>
      <c r="B3575" s="20" t="s">
        <v>6328</v>
      </c>
      <c r="C3575" s="21" t="s">
        <v>162667</v>
      </c>
      <c r="D3575" s="21" t="s">
        <v>345</v>
      </c>
      <c r="E3575" s="23"/>
    </row>
    <row r="3576" spans="1:5" ht="20" customHeight="1">
      <c r="A3576" s="19" t="s">
        <v>6329</v>
      </c>
      <c r="B3576" s="20" t="s">
        <v>6330</v>
      </c>
      <c r="C3576" s="21" t="s">
        <v>162966</v>
      </c>
      <c r="D3576" s="21" t="s">
        <v>345</v>
      </c>
      <c r="E3576" s="23"/>
    </row>
    <row r="3577" spans="1:5" ht="20" customHeight="1">
      <c r="A3577" s="19" t="s">
        <v>6331</v>
      </c>
      <c r="B3577" s="20" t="s">
        <v>6330</v>
      </c>
      <c r="C3577" s="21" t="s">
        <v>162966</v>
      </c>
      <c r="D3577" s="21" t="s">
        <v>345</v>
      </c>
      <c r="E3577" s="23"/>
    </row>
    <row r="3578" spans="1:5" ht="20" customHeight="1">
      <c r="A3578" s="19" t="s">
        <v>6332</v>
      </c>
      <c r="B3578" s="20" t="s">
        <v>6333</v>
      </c>
      <c r="C3578" s="21" t="s">
        <v>14602</v>
      </c>
      <c r="D3578" s="21" t="s">
        <v>345</v>
      </c>
      <c r="E3578" s="23"/>
    </row>
    <row r="3579" spans="1:5" ht="20" customHeight="1">
      <c r="A3579" s="19" t="s">
        <v>6334</v>
      </c>
      <c r="B3579" s="20" t="s">
        <v>6335</v>
      </c>
      <c r="C3579" s="22">
        <v>45</v>
      </c>
      <c r="D3579" s="21" t="s">
        <v>345</v>
      </c>
      <c r="E3579" s="23"/>
    </row>
    <row r="3580" spans="1:5" ht="20" customHeight="1">
      <c r="A3580" s="19" t="s">
        <v>6336</v>
      </c>
      <c r="B3580" s="20" t="s">
        <v>6337</v>
      </c>
      <c r="C3580" s="21" t="s">
        <v>163022</v>
      </c>
      <c r="D3580" s="21" t="s">
        <v>345</v>
      </c>
      <c r="E3580" s="23"/>
    </row>
    <row r="3581" spans="1:5" ht="20" customHeight="1">
      <c r="A3581" s="19" t="s">
        <v>6338</v>
      </c>
      <c r="B3581" s="20" t="s">
        <v>6339</v>
      </c>
      <c r="C3581" s="22">
        <v>29</v>
      </c>
      <c r="D3581" s="21" t="s">
        <v>345</v>
      </c>
      <c r="E3581" s="23"/>
    </row>
    <row r="3582" spans="1:5" ht="20" customHeight="1">
      <c r="A3582" s="19" t="s">
        <v>6340</v>
      </c>
      <c r="B3582" s="20" t="s">
        <v>6341</v>
      </c>
      <c r="C3582" s="21" t="s">
        <v>162892</v>
      </c>
      <c r="D3582" s="21" t="s">
        <v>345</v>
      </c>
      <c r="E3582" s="23"/>
    </row>
    <row r="3583" spans="1:5" ht="20" customHeight="1">
      <c r="A3583" s="19" t="s">
        <v>6342</v>
      </c>
      <c r="B3583" s="20" t="s">
        <v>6341</v>
      </c>
      <c r="C3583" s="21" t="s">
        <v>162892</v>
      </c>
      <c r="D3583" s="21" t="s">
        <v>345</v>
      </c>
      <c r="E3583" s="23"/>
    </row>
    <row r="3584" spans="1:5" ht="20" customHeight="1">
      <c r="A3584" s="19" t="s">
        <v>6343</v>
      </c>
      <c r="B3584" s="20" t="s">
        <v>6341</v>
      </c>
      <c r="C3584" s="21" t="s">
        <v>162892</v>
      </c>
      <c r="D3584" s="21" t="s">
        <v>345</v>
      </c>
      <c r="E3584" s="23"/>
    </row>
    <row r="3585" spans="1:5" ht="20" customHeight="1">
      <c r="A3585" s="19" t="s">
        <v>6344</v>
      </c>
      <c r="B3585" s="20" t="s">
        <v>6345</v>
      </c>
      <c r="C3585" s="21" t="s">
        <v>163209</v>
      </c>
      <c r="D3585" s="21" t="s">
        <v>296</v>
      </c>
      <c r="E3585" s="23"/>
    </row>
    <row r="3586" spans="1:5" ht="20" customHeight="1">
      <c r="A3586" s="19" t="s">
        <v>6346</v>
      </c>
      <c r="B3586" s="20" t="s">
        <v>6347</v>
      </c>
      <c r="C3586" s="21" t="s">
        <v>163147</v>
      </c>
      <c r="D3586" s="21" t="s">
        <v>345</v>
      </c>
      <c r="E3586" s="23"/>
    </row>
    <row r="3587" spans="1:5" ht="20" customHeight="1">
      <c r="A3587" s="19" t="s">
        <v>6348</v>
      </c>
      <c r="B3587" s="20" t="s">
        <v>6347</v>
      </c>
      <c r="C3587" s="21" t="s">
        <v>163147</v>
      </c>
      <c r="D3587" s="21" t="s">
        <v>345</v>
      </c>
      <c r="E3587" s="23"/>
    </row>
    <row r="3588" spans="1:5" ht="20" customHeight="1">
      <c r="A3588" s="19" t="s">
        <v>6349</v>
      </c>
      <c r="B3588" s="20" t="s">
        <v>6350</v>
      </c>
      <c r="C3588" s="21" t="s">
        <v>163164</v>
      </c>
      <c r="D3588" s="21" t="s">
        <v>345</v>
      </c>
      <c r="E3588" s="23"/>
    </row>
    <row r="3589" spans="1:5" ht="20" customHeight="1">
      <c r="A3589" s="19" t="s">
        <v>6351</v>
      </c>
      <c r="B3589" s="20" t="s">
        <v>6352</v>
      </c>
      <c r="C3589" s="21" t="s">
        <v>163135</v>
      </c>
      <c r="D3589" s="21" t="s">
        <v>296</v>
      </c>
      <c r="E3589" s="23"/>
    </row>
    <row r="3590" spans="1:5" ht="20" customHeight="1">
      <c r="A3590" s="19" t="s">
        <v>6353</v>
      </c>
      <c r="B3590" s="20" t="s">
        <v>6354</v>
      </c>
      <c r="C3590" s="21" t="s">
        <v>162738</v>
      </c>
      <c r="D3590" s="21" t="s">
        <v>345</v>
      </c>
      <c r="E3590" s="23"/>
    </row>
    <row r="3591" spans="1:5" ht="20" customHeight="1">
      <c r="A3591" s="19" t="s">
        <v>6355</v>
      </c>
      <c r="B3591" s="20" t="s">
        <v>6356</v>
      </c>
      <c r="C3591" s="21" t="s">
        <v>162825</v>
      </c>
      <c r="D3591" s="21" t="s">
        <v>345</v>
      </c>
      <c r="E3591" s="23"/>
    </row>
    <row r="3592" spans="1:5" ht="20" customHeight="1">
      <c r="A3592" s="19" t="s">
        <v>6357</v>
      </c>
      <c r="B3592" s="20" t="s">
        <v>6358</v>
      </c>
      <c r="C3592" s="21" t="s">
        <v>162679</v>
      </c>
      <c r="D3592" s="21" t="s">
        <v>345</v>
      </c>
      <c r="E3592" s="23"/>
    </row>
    <row r="3593" spans="1:5" ht="20" customHeight="1">
      <c r="A3593" s="19" t="s">
        <v>6359</v>
      </c>
      <c r="B3593" s="20" t="s">
        <v>6360</v>
      </c>
      <c r="C3593" s="21" t="s">
        <v>162726</v>
      </c>
      <c r="D3593" s="21" t="s">
        <v>345</v>
      </c>
      <c r="E3593" s="23"/>
    </row>
    <row r="3594" spans="1:5" ht="20" customHeight="1">
      <c r="A3594" s="19" t="s">
        <v>6361</v>
      </c>
      <c r="B3594" s="20" t="s">
        <v>6360</v>
      </c>
      <c r="C3594" s="21" t="s">
        <v>162726</v>
      </c>
      <c r="D3594" s="21" t="s">
        <v>345</v>
      </c>
      <c r="E3594" s="23"/>
    </row>
    <row r="3595" spans="1:5" ht="20" customHeight="1">
      <c r="A3595" s="19" t="s">
        <v>6362</v>
      </c>
      <c r="B3595" s="20" t="s">
        <v>6360</v>
      </c>
      <c r="C3595" s="21" t="s">
        <v>162726</v>
      </c>
      <c r="D3595" s="21" t="s">
        <v>345</v>
      </c>
      <c r="E3595" s="23"/>
    </row>
    <row r="3596" spans="1:5" ht="20" customHeight="1">
      <c r="A3596" s="19" t="s">
        <v>6363</v>
      </c>
      <c r="B3596" s="20" t="s">
        <v>6364</v>
      </c>
      <c r="C3596" s="22">
        <v>54</v>
      </c>
      <c r="D3596" s="21" t="s">
        <v>296</v>
      </c>
      <c r="E3596" s="23"/>
    </row>
    <row r="3597" spans="1:5" ht="20" customHeight="1">
      <c r="A3597" s="19" t="s">
        <v>6365</v>
      </c>
      <c r="B3597" s="20" t="s">
        <v>6364</v>
      </c>
      <c r="C3597" s="22">
        <v>54</v>
      </c>
      <c r="D3597" s="21" t="s">
        <v>296</v>
      </c>
      <c r="E3597" s="23"/>
    </row>
    <row r="3598" spans="1:5" ht="20" customHeight="1">
      <c r="A3598" s="19" t="s">
        <v>6366</v>
      </c>
      <c r="B3598" s="20" t="s">
        <v>6367</v>
      </c>
      <c r="C3598" s="21" t="s">
        <v>162759</v>
      </c>
      <c r="D3598" s="21" t="s">
        <v>345</v>
      </c>
      <c r="E3598" s="23"/>
    </row>
    <row r="3599" spans="1:5" ht="20" customHeight="1">
      <c r="A3599" s="19" t="s">
        <v>6368</v>
      </c>
      <c r="B3599" s="20" t="s">
        <v>6369</v>
      </c>
      <c r="C3599" s="21" t="s">
        <v>162935</v>
      </c>
      <c r="D3599" s="21" t="s">
        <v>139</v>
      </c>
      <c r="E3599" s="23"/>
    </row>
    <row r="3600" spans="1:5" ht="20" customHeight="1">
      <c r="A3600" s="19" t="s">
        <v>6370</v>
      </c>
      <c r="B3600" s="20" t="s">
        <v>6371</v>
      </c>
      <c r="C3600" s="21" t="s">
        <v>162862</v>
      </c>
      <c r="D3600" s="21" t="s">
        <v>345</v>
      </c>
      <c r="E3600" s="23"/>
    </row>
    <row r="3601" spans="1:5" ht="20" customHeight="1">
      <c r="A3601" s="19" t="s">
        <v>6372</v>
      </c>
      <c r="B3601" s="20" t="s">
        <v>6373</v>
      </c>
      <c r="C3601" s="21" t="s">
        <v>163240</v>
      </c>
      <c r="D3601" s="21" t="s">
        <v>345</v>
      </c>
      <c r="E3601" s="23"/>
    </row>
    <row r="3602" spans="1:5" ht="20" customHeight="1">
      <c r="A3602" s="19" t="s">
        <v>6374</v>
      </c>
      <c r="B3602" s="20" t="s">
        <v>6375</v>
      </c>
      <c r="C3602" s="21" t="s">
        <v>162707</v>
      </c>
      <c r="D3602" s="21" t="s">
        <v>345</v>
      </c>
      <c r="E3602" s="23"/>
    </row>
    <row r="3603" spans="1:5" ht="20" customHeight="1">
      <c r="A3603" s="19" t="s">
        <v>6376</v>
      </c>
      <c r="B3603" s="20" t="s">
        <v>6377</v>
      </c>
      <c r="C3603" s="21" t="s">
        <v>162857</v>
      </c>
      <c r="D3603" s="21" t="s">
        <v>345</v>
      </c>
      <c r="E3603" s="23"/>
    </row>
    <row r="3604" spans="1:5" ht="20" customHeight="1">
      <c r="A3604" s="19" t="s">
        <v>6378</v>
      </c>
      <c r="B3604" s="20" t="s">
        <v>6377</v>
      </c>
      <c r="C3604" s="21" t="s">
        <v>162857</v>
      </c>
      <c r="D3604" s="21" t="s">
        <v>345</v>
      </c>
      <c r="E3604" s="23"/>
    </row>
    <row r="3605" spans="1:5" ht="20" customHeight="1">
      <c r="A3605" s="19" t="s">
        <v>6379</v>
      </c>
      <c r="B3605" s="20" t="s">
        <v>6380</v>
      </c>
      <c r="C3605" s="21" t="s">
        <v>162818</v>
      </c>
      <c r="D3605" s="21" t="s">
        <v>345</v>
      </c>
      <c r="E3605" s="23"/>
    </row>
    <row r="3606" spans="1:5" ht="20" customHeight="1">
      <c r="A3606" s="19" t="s">
        <v>6381</v>
      </c>
      <c r="B3606" s="20" t="s">
        <v>6382</v>
      </c>
      <c r="C3606" s="21" t="s">
        <v>162819</v>
      </c>
      <c r="D3606" s="21" t="s">
        <v>345</v>
      </c>
      <c r="E3606" s="23"/>
    </row>
    <row r="3607" spans="1:5" ht="20" customHeight="1">
      <c r="A3607" s="19" t="s">
        <v>6383</v>
      </c>
      <c r="B3607" s="20" t="s">
        <v>6384</v>
      </c>
      <c r="C3607" s="21" t="s">
        <v>162788</v>
      </c>
      <c r="D3607" s="21" t="s">
        <v>345</v>
      </c>
      <c r="E3607" s="23"/>
    </row>
    <row r="3608" spans="1:5" ht="20" customHeight="1">
      <c r="A3608" s="19" t="s">
        <v>6385</v>
      </c>
      <c r="B3608" s="20" t="s">
        <v>6386</v>
      </c>
      <c r="C3608" s="21" t="s">
        <v>162847</v>
      </c>
      <c r="D3608" s="21" t="s">
        <v>345</v>
      </c>
      <c r="E3608" s="23"/>
    </row>
    <row r="3609" spans="1:5" ht="20" customHeight="1">
      <c r="A3609" s="19" t="s">
        <v>6387</v>
      </c>
      <c r="B3609" s="20" t="s">
        <v>6388</v>
      </c>
      <c r="C3609" s="21" t="s">
        <v>163231</v>
      </c>
      <c r="D3609" s="21" t="s">
        <v>345</v>
      </c>
      <c r="E3609" s="23"/>
    </row>
    <row r="3610" spans="1:5" ht="20" customHeight="1">
      <c r="A3610" s="19" t="s">
        <v>6389</v>
      </c>
      <c r="B3610" s="20" t="s">
        <v>6388</v>
      </c>
      <c r="C3610" s="21" t="s">
        <v>163231</v>
      </c>
      <c r="D3610" s="21" t="s">
        <v>345</v>
      </c>
      <c r="E3610" s="23"/>
    </row>
    <row r="3611" spans="1:5" ht="20" customHeight="1">
      <c r="A3611" s="19" t="s">
        <v>6390</v>
      </c>
      <c r="B3611" s="20" t="s">
        <v>6391</v>
      </c>
      <c r="C3611" s="21" t="s">
        <v>163303</v>
      </c>
      <c r="D3611" s="21" t="s">
        <v>296</v>
      </c>
      <c r="E3611" s="23"/>
    </row>
    <row r="3612" spans="1:5" ht="20" customHeight="1">
      <c r="A3612" s="19" t="s">
        <v>6392</v>
      </c>
      <c r="B3612" s="20" t="s">
        <v>6393</v>
      </c>
      <c r="C3612" s="22">
        <v>32</v>
      </c>
      <c r="D3612" s="21" t="s">
        <v>345</v>
      </c>
      <c r="E3612" s="23"/>
    </row>
    <row r="3613" spans="1:5" ht="20" customHeight="1">
      <c r="A3613" s="19" t="s">
        <v>6394</v>
      </c>
      <c r="B3613" s="20" t="s">
        <v>6395</v>
      </c>
      <c r="C3613" s="21" t="s">
        <v>163375</v>
      </c>
      <c r="D3613" s="21" t="s">
        <v>345</v>
      </c>
      <c r="E3613" s="23"/>
    </row>
    <row r="3614" spans="1:5" ht="20" customHeight="1">
      <c r="A3614" s="19" t="s">
        <v>6396</v>
      </c>
      <c r="B3614" s="20" t="s">
        <v>6397</v>
      </c>
      <c r="C3614" s="22">
        <v>83</v>
      </c>
      <c r="D3614" s="21" t="s">
        <v>345</v>
      </c>
      <c r="E3614" s="23"/>
    </row>
    <row r="3615" spans="1:5" ht="20" customHeight="1">
      <c r="A3615" s="19" t="s">
        <v>6398</v>
      </c>
      <c r="B3615" s="20" t="s">
        <v>6399</v>
      </c>
      <c r="C3615" s="21" t="s">
        <v>163222</v>
      </c>
      <c r="D3615" s="21" t="s">
        <v>345</v>
      </c>
      <c r="E3615" s="23"/>
    </row>
    <row r="3616" spans="1:5" ht="20" customHeight="1">
      <c r="A3616" s="19" t="s">
        <v>6400</v>
      </c>
      <c r="B3616" s="20" t="s">
        <v>6401</v>
      </c>
      <c r="C3616" s="21" t="s">
        <v>163175</v>
      </c>
      <c r="D3616" s="21" t="s">
        <v>345</v>
      </c>
      <c r="E3616" s="23"/>
    </row>
    <row r="3617" spans="1:5" ht="20" customHeight="1">
      <c r="A3617" s="19" t="s">
        <v>6402</v>
      </c>
      <c r="B3617" s="20" t="s">
        <v>6401</v>
      </c>
      <c r="C3617" s="21" t="s">
        <v>163175</v>
      </c>
      <c r="D3617" s="21" t="s">
        <v>345</v>
      </c>
      <c r="E3617" s="23"/>
    </row>
    <row r="3618" spans="1:5" ht="20" customHeight="1">
      <c r="A3618" s="19" t="s">
        <v>6403</v>
      </c>
      <c r="B3618" s="20" t="s">
        <v>6404</v>
      </c>
      <c r="C3618" s="21" t="s">
        <v>163041</v>
      </c>
      <c r="D3618" s="21" t="s">
        <v>345</v>
      </c>
      <c r="E3618" s="23"/>
    </row>
    <row r="3619" spans="1:5" ht="20" customHeight="1">
      <c r="A3619" s="19" t="s">
        <v>6405</v>
      </c>
      <c r="B3619" s="20" t="s">
        <v>6404</v>
      </c>
      <c r="C3619" s="21" t="s">
        <v>163041</v>
      </c>
      <c r="D3619" s="21" t="s">
        <v>345</v>
      </c>
      <c r="E3619" s="23"/>
    </row>
    <row r="3620" spans="1:5" ht="20" customHeight="1">
      <c r="A3620" s="19" t="s">
        <v>6406</v>
      </c>
      <c r="B3620" s="20" t="s">
        <v>6407</v>
      </c>
      <c r="C3620" s="21" t="s">
        <v>162664</v>
      </c>
      <c r="D3620" s="21" t="s">
        <v>296</v>
      </c>
      <c r="E3620" s="23"/>
    </row>
    <row r="3621" spans="1:5" ht="20" customHeight="1">
      <c r="A3621" s="19" t="s">
        <v>6408</v>
      </c>
      <c r="B3621" s="20" t="s">
        <v>6409</v>
      </c>
      <c r="C3621" s="21" t="s">
        <v>163332</v>
      </c>
      <c r="D3621" s="21" t="s">
        <v>345</v>
      </c>
      <c r="E3621" s="23"/>
    </row>
    <row r="3622" spans="1:5" ht="20" customHeight="1">
      <c r="A3622" s="19" t="s">
        <v>6410</v>
      </c>
      <c r="B3622" s="24">
        <v>100</v>
      </c>
      <c r="C3622" s="21" t="s">
        <v>162802</v>
      </c>
      <c r="D3622" s="21" t="s">
        <v>345</v>
      </c>
      <c r="E3622" s="23"/>
    </row>
    <row r="3623" spans="1:5" ht="20" customHeight="1">
      <c r="A3623" s="19" t="s">
        <v>6411</v>
      </c>
      <c r="B3623" s="20" t="s">
        <v>6412</v>
      </c>
      <c r="C3623" s="21" t="s">
        <v>162740</v>
      </c>
      <c r="D3623" s="21" t="s">
        <v>345</v>
      </c>
      <c r="E3623" s="23"/>
    </row>
    <row r="3624" spans="1:5" ht="20" customHeight="1">
      <c r="A3624" s="19" t="s">
        <v>6413</v>
      </c>
      <c r="B3624" s="20" t="s">
        <v>6414</v>
      </c>
      <c r="C3624" s="22">
        <v>60</v>
      </c>
      <c r="D3624" s="21" t="s">
        <v>345</v>
      </c>
      <c r="E3624" s="23"/>
    </row>
    <row r="3625" spans="1:5" ht="20" customHeight="1">
      <c r="A3625" s="19" t="s">
        <v>6415</v>
      </c>
      <c r="B3625" s="20" t="s">
        <v>6416</v>
      </c>
      <c r="C3625" s="21" t="s">
        <v>162872</v>
      </c>
      <c r="D3625" s="21" t="s">
        <v>345</v>
      </c>
      <c r="E3625" s="23"/>
    </row>
    <row r="3626" spans="1:5" ht="20" customHeight="1">
      <c r="A3626" s="19" t="s">
        <v>6417</v>
      </c>
      <c r="B3626" s="20" t="s">
        <v>6418</v>
      </c>
      <c r="C3626" s="21" t="s">
        <v>163221</v>
      </c>
      <c r="D3626" s="21" t="s">
        <v>345</v>
      </c>
      <c r="E3626" s="23"/>
    </row>
    <row r="3627" spans="1:5" ht="20" customHeight="1">
      <c r="A3627" s="19" t="s">
        <v>6419</v>
      </c>
      <c r="B3627" s="20" t="s">
        <v>6418</v>
      </c>
      <c r="C3627" s="21" t="s">
        <v>163221</v>
      </c>
      <c r="D3627" s="21" t="s">
        <v>345</v>
      </c>
      <c r="E3627" s="23"/>
    </row>
    <row r="3628" spans="1:5" ht="20" customHeight="1">
      <c r="A3628" s="19" t="s">
        <v>6420</v>
      </c>
      <c r="B3628" s="20" t="s">
        <v>6418</v>
      </c>
      <c r="C3628" s="21" t="s">
        <v>163221</v>
      </c>
      <c r="D3628" s="21" t="s">
        <v>345</v>
      </c>
      <c r="E3628" s="23"/>
    </row>
    <row r="3629" spans="1:5" ht="20" customHeight="1">
      <c r="A3629" s="19" t="s">
        <v>6421</v>
      </c>
      <c r="B3629" s="20" t="s">
        <v>6422</v>
      </c>
      <c r="C3629" s="21" t="s">
        <v>162813</v>
      </c>
      <c r="D3629" s="21" t="s">
        <v>345</v>
      </c>
      <c r="E3629" s="23"/>
    </row>
    <row r="3630" spans="1:5" ht="20" customHeight="1">
      <c r="A3630" s="19" t="s">
        <v>6423</v>
      </c>
      <c r="B3630" s="20" t="s">
        <v>6424</v>
      </c>
      <c r="C3630" s="22">
        <v>65</v>
      </c>
      <c r="D3630" s="21" t="s">
        <v>139</v>
      </c>
      <c r="E3630" s="23"/>
    </row>
    <row r="3631" spans="1:5" ht="20" customHeight="1">
      <c r="A3631" s="19" t="s">
        <v>6425</v>
      </c>
      <c r="B3631" s="20" t="s">
        <v>6426</v>
      </c>
      <c r="C3631" s="21" t="s">
        <v>162961</v>
      </c>
      <c r="D3631" s="21" t="s">
        <v>345</v>
      </c>
      <c r="E3631" s="23"/>
    </row>
    <row r="3632" spans="1:5" ht="20" customHeight="1">
      <c r="A3632" s="19" t="s">
        <v>6427</v>
      </c>
      <c r="B3632" s="20" t="s">
        <v>6428</v>
      </c>
      <c r="C3632" s="21" t="s">
        <v>162703</v>
      </c>
      <c r="D3632" s="21" t="s">
        <v>345</v>
      </c>
      <c r="E3632" s="23"/>
    </row>
    <row r="3633" spans="1:5" ht="20" customHeight="1">
      <c r="A3633" s="19" t="s">
        <v>6429</v>
      </c>
      <c r="B3633" s="20" t="s">
        <v>6430</v>
      </c>
      <c r="C3633" s="21" t="s">
        <v>163022</v>
      </c>
      <c r="D3633" s="21" t="s">
        <v>345</v>
      </c>
      <c r="E3633" s="23"/>
    </row>
    <row r="3634" spans="1:5" ht="20" customHeight="1">
      <c r="A3634" s="19" t="s">
        <v>6431</v>
      </c>
      <c r="B3634" s="20" t="s">
        <v>6432</v>
      </c>
      <c r="C3634" s="21" t="s">
        <v>162851</v>
      </c>
      <c r="D3634" s="21" t="s">
        <v>345</v>
      </c>
      <c r="E3634" s="23"/>
    </row>
    <row r="3635" spans="1:5" ht="20" customHeight="1">
      <c r="A3635" s="19" t="s">
        <v>6433</v>
      </c>
      <c r="B3635" s="20" t="s">
        <v>6434</v>
      </c>
      <c r="C3635" s="21" t="s">
        <v>162742</v>
      </c>
      <c r="D3635" s="21" t="s">
        <v>345</v>
      </c>
      <c r="E3635" s="23"/>
    </row>
    <row r="3636" spans="1:5" ht="20" customHeight="1">
      <c r="A3636" s="19" t="s">
        <v>6435</v>
      </c>
      <c r="B3636" s="20" t="s">
        <v>6434</v>
      </c>
      <c r="C3636" s="21" t="s">
        <v>162742</v>
      </c>
      <c r="D3636" s="21" t="s">
        <v>345</v>
      </c>
      <c r="E3636" s="23"/>
    </row>
    <row r="3637" spans="1:5" ht="20" customHeight="1">
      <c r="A3637" s="19" t="s">
        <v>6436</v>
      </c>
      <c r="B3637" s="20" t="s">
        <v>6437</v>
      </c>
      <c r="C3637" s="21" t="s">
        <v>163057</v>
      </c>
      <c r="D3637" s="21" t="s">
        <v>296</v>
      </c>
      <c r="E3637" s="23"/>
    </row>
    <row r="3638" spans="1:5" ht="20" customHeight="1">
      <c r="A3638" s="19" t="s">
        <v>6438</v>
      </c>
      <c r="B3638" s="24">
        <v>100</v>
      </c>
      <c r="C3638" s="21" t="s">
        <v>163060</v>
      </c>
      <c r="D3638" s="21" t="s">
        <v>345</v>
      </c>
      <c r="E3638" s="23"/>
    </row>
    <row r="3639" spans="1:5" ht="20" customHeight="1">
      <c r="A3639" s="19" t="s">
        <v>6439</v>
      </c>
      <c r="B3639" s="20" t="s">
        <v>6440</v>
      </c>
      <c r="C3639" s="21" t="s">
        <v>163201</v>
      </c>
      <c r="D3639" s="21" t="s">
        <v>345</v>
      </c>
      <c r="E3639" s="23"/>
    </row>
    <row r="3640" spans="1:5" ht="20" customHeight="1">
      <c r="A3640" s="19" t="s">
        <v>6441</v>
      </c>
      <c r="B3640" s="20" t="s">
        <v>6442</v>
      </c>
      <c r="C3640" s="21" t="s">
        <v>163227</v>
      </c>
      <c r="D3640" s="21" t="s">
        <v>296</v>
      </c>
      <c r="E3640" s="23"/>
    </row>
    <row r="3641" spans="1:5" ht="20" customHeight="1">
      <c r="A3641" s="19" t="s">
        <v>6443</v>
      </c>
      <c r="B3641" s="20" t="s">
        <v>6442</v>
      </c>
      <c r="C3641" s="21" t="s">
        <v>163227</v>
      </c>
      <c r="D3641" s="21" t="s">
        <v>296</v>
      </c>
      <c r="E3641" s="23"/>
    </row>
    <row r="3642" spans="1:5" ht="20" customHeight="1">
      <c r="A3642" s="19" t="s">
        <v>6444</v>
      </c>
      <c r="B3642" s="20" t="s">
        <v>6445</v>
      </c>
      <c r="C3642" s="21" t="s">
        <v>163283</v>
      </c>
      <c r="D3642" s="21" t="s">
        <v>345</v>
      </c>
      <c r="E3642" s="23"/>
    </row>
    <row r="3643" spans="1:5" ht="20" customHeight="1">
      <c r="A3643" s="19" t="s">
        <v>6446</v>
      </c>
      <c r="B3643" s="24">
        <v>100</v>
      </c>
      <c r="C3643" s="21" t="s">
        <v>162688</v>
      </c>
      <c r="D3643" s="21" t="s">
        <v>345</v>
      </c>
      <c r="E3643" s="23"/>
    </row>
    <row r="3644" spans="1:5" ht="20" customHeight="1">
      <c r="A3644" s="19" t="s">
        <v>6447</v>
      </c>
      <c r="B3644" s="20" t="s">
        <v>6448</v>
      </c>
      <c r="C3644" s="21" t="s">
        <v>163355</v>
      </c>
      <c r="D3644" s="21" t="s">
        <v>345</v>
      </c>
      <c r="E3644" s="23"/>
    </row>
    <row r="3645" spans="1:5" ht="20" customHeight="1">
      <c r="A3645" s="19" t="s">
        <v>6449</v>
      </c>
      <c r="B3645" s="20" t="s">
        <v>6448</v>
      </c>
      <c r="C3645" s="21" t="s">
        <v>163355</v>
      </c>
      <c r="D3645" s="21" t="s">
        <v>345</v>
      </c>
      <c r="E3645" s="23"/>
    </row>
    <row r="3646" spans="1:5" ht="20" customHeight="1">
      <c r="A3646" s="19" t="s">
        <v>6450</v>
      </c>
      <c r="B3646" s="20" t="s">
        <v>6451</v>
      </c>
      <c r="C3646" s="21" t="s">
        <v>163353</v>
      </c>
      <c r="D3646" s="21" t="s">
        <v>345</v>
      </c>
      <c r="E3646" s="23"/>
    </row>
    <row r="3647" spans="1:5" ht="20" customHeight="1">
      <c r="A3647" s="19" t="s">
        <v>6452</v>
      </c>
      <c r="B3647" s="20" t="s">
        <v>6453</v>
      </c>
      <c r="C3647" s="21" t="s">
        <v>162662</v>
      </c>
      <c r="D3647" s="21" t="s">
        <v>345</v>
      </c>
      <c r="E3647" s="23"/>
    </row>
    <row r="3648" spans="1:5" ht="20" customHeight="1">
      <c r="A3648" s="19" t="s">
        <v>6454</v>
      </c>
      <c r="B3648" s="20" t="s">
        <v>6455</v>
      </c>
      <c r="C3648" s="21" t="s">
        <v>162753</v>
      </c>
      <c r="D3648" s="21" t="s">
        <v>345</v>
      </c>
      <c r="E3648" s="23"/>
    </row>
    <row r="3649" spans="1:5" ht="20" customHeight="1">
      <c r="A3649" s="19" t="s">
        <v>6456</v>
      </c>
      <c r="B3649" s="20" t="s">
        <v>6457</v>
      </c>
      <c r="C3649" s="21" t="s">
        <v>162786</v>
      </c>
      <c r="D3649" s="21" t="s">
        <v>345</v>
      </c>
      <c r="E3649" s="23"/>
    </row>
    <row r="3650" spans="1:5" ht="20" customHeight="1">
      <c r="A3650" s="19" t="s">
        <v>6458</v>
      </c>
      <c r="B3650" s="20" t="s">
        <v>6459</v>
      </c>
      <c r="C3650" s="21" t="s">
        <v>162829</v>
      </c>
      <c r="D3650" s="21" t="s">
        <v>345</v>
      </c>
      <c r="E3650" s="23"/>
    </row>
    <row r="3651" spans="1:5" ht="20" customHeight="1">
      <c r="A3651" s="19" t="s">
        <v>6460</v>
      </c>
      <c r="B3651" s="20" t="s">
        <v>6459</v>
      </c>
      <c r="C3651" s="21" t="s">
        <v>162829</v>
      </c>
      <c r="D3651" s="21" t="s">
        <v>345</v>
      </c>
      <c r="E3651" s="23"/>
    </row>
    <row r="3652" spans="1:5" ht="20" customHeight="1">
      <c r="A3652" s="19" t="s">
        <v>6461</v>
      </c>
      <c r="B3652" s="20" t="s">
        <v>6462</v>
      </c>
      <c r="C3652" s="21" t="s">
        <v>163376</v>
      </c>
      <c r="D3652" s="21" t="s">
        <v>345</v>
      </c>
      <c r="E3652" s="23"/>
    </row>
    <row r="3653" spans="1:5" ht="20" customHeight="1">
      <c r="A3653" s="19" t="s">
        <v>6463</v>
      </c>
      <c r="B3653" s="20" t="s">
        <v>6462</v>
      </c>
      <c r="C3653" s="21" t="s">
        <v>163376</v>
      </c>
      <c r="D3653" s="21" t="s">
        <v>345</v>
      </c>
      <c r="E3653" s="23"/>
    </row>
    <row r="3654" spans="1:5" ht="20" customHeight="1">
      <c r="A3654" s="19" t="s">
        <v>6464</v>
      </c>
      <c r="B3654" s="20" t="s">
        <v>6465</v>
      </c>
      <c r="C3654" s="21" t="s">
        <v>163141</v>
      </c>
      <c r="D3654" s="21" t="s">
        <v>296</v>
      </c>
      <c r="E3654" s="23"/>
    </row>
    <row r="3655" spans="1:5" ht="20" customHeight="1">
      <c r="A3655" s="19" t="s">
        <v>6466</v>
      </c>
      <c r="B3655" s="20" t="s">
        <v>6465</v>
      </c>
      <c r="C3655" s="21" t="s">
        <v>163141</v>
      </c>
      <c r="D3655" s="21" t="s">
        <v>296</v>
      </c>
      <c r="E3655" s="23"/>
    </row>
    <row r="3656" spans="1:5" ht="20" customHeight="1">
      <c r="A3656" s="19" t="s">
        <v>6467</v>
      </c>
      <c r="B3656" s="20" t="s">
        <v>6468</v>
      </c>
      <c r="C3656" s="21" t="s">
        <v>163287</v>
      </c>
      <c r="D3656" s="21" t="s">
        <v>296</v>
      </c>
      <c r="E3656" s="23"/>
    </row>
    <row r="3657" spans="1:5" ht="20" customHeight="1">
      <c r="A3657" s="19" t="s">
        <v>6469</v>
      </c>
      <c r="B3657" s="20" t="s">
        <v>6470</v>
      </c>
      <c r="C3657" s="21" t="s">
        <v>163138</v>
      </c>
      <c r="D3657" s="21" t="s">
        <v>345</v>
      </c>
      <c r="E3657" s="23"/>
    </row>
    <row r="3658" spans="1:5" ht="20" customHeight="1">
      <c r="A3658" s="19" t="s">
        <v>6471</v>
      </c>
      <c r="B3658" s="20" t="s">
        <v>6472</v>
      </c>
      <c r="C3658" s="21" t="s">
        <v>162849</v>
      </c>
      <c r="D3658" s="21" t="s">
        <v>345</v>
      </c>
      <c r="E3658" s="23"/>
    </row>
    <row r="3659" spans="1:5" ht="20" customHeight="1">
      <c r="A3659" s="19" t="s">
        <v>6473</v>
      </c>
      <c r="B3659" s="20" t="s">
        <v>6474</v>
      </c>
      <c r="C3659" s="21" t="s">
        <v>163133</v>
      </c>
      <c r="D3659" s="21" t="s">
        <v>345</v>
      </c>
      <c r="E3659" s="23"/>
    </row>
    <row r="3660" spans="1:5" ht="20" customHeight="1">
      <c r="A3660" s="19" t="s">
        <v>6475</v>
      </c>
      <c r="B3660" s="20" t="s">
        <v>6476</v>
      </c>
      <c r="C3660" s="21" t="s">
        <v>14610</v>
      </c>
      <c r="D3660" s="21" t="s">
        <v>345</v>
      </c>
      <c r="E3660" s="23"/>
    </row>
    <row r="3661" spans="1:5" ht="20" customHeight="1">
      <c r="A3661" s="19" t="s">
        <v>6477</v>
      </c>
      <c r="B3661" s="20" t="s">
        <v>6478</v>
      </c>
      <c r="C3661" s="21" t="s">
        <v>163377</v>
      </c>
      <c r="D3661" s="21" t="s">
        <v>345</v>
      </c>
      <c r="E3661" s="23"/>
    </row>
    <row r="3662" spans="1:5" ht="20" customHeight="1">
      <c r="A3662" s="19" t="s">
        <v>6479</v>
      </c>
      <c r="B3662" s="20" t="s">
        <v>6478</v>
      </c>
      <c r="C3662" s="21" t="s">
        <v>163377</v>
      </c>
      <c r="D3662" s="21" t="s">
        <v>345</v>
      </c>
      <c r="E3662" s="23"/>
    </row>
    <row r="3663" spans="1:5" ht="20" customHeight="1">
      <c r="A3663" s="19" t="s">
        <v>6480</v>
      </c>
      <c r="B3663" s="20" t="s">
        <v>6481</v>
      </c>
      <c r="C3663" s="21" t="s">
        <v>162977</v>
      </c>
      <c r="D3663" s="21" t="s">
        <v>296</v>
      </c>
      <c r="E3663" s="23"/>
    </row>
    <row r="3664" spans="1:5" ht="20" customHeight="1">
      <c r="A3664" s="19" t="s">
        <v>6482</v>
      </c>
      <c r="B3664" s="20" t="s">
        <v>6481</v>
      </c>
      <c r="C3664" s="21" t="s">
        <v>162977</v>
      </c>
      <c r="D3664" s="21" t="s">
        <v>296</v>
      </c>
      <c r="E3664" s="23"/>
    </row>
    <row r="3665" spans="1:5" ht="20" customHeight="1">
      <c r="A3665" s="19" t="s">
        <v>6483</v>
      </c>
      <c r="B3665" s="20" t="s">
        <v>6484</v>
      </c>
      <c r="C3665" s="21" t="s">
        <v>163324</v>
      </c>
      <c r="D3665" s="21" t="s">
        <v>345</v>
      </c>
      <c r="E3665" s="23"/>
    </row>
    <row r="3666" spans="1:5" ht="20" customHeight="1">
      <c r="A3666" s="19" t="s">
        <v>6485</v>
      </c>
      <c r="B3666" s="20" t="s">
        <v>6486</v>
      </c>
      <c r="C3666" s="21" t="s">
        <v>163016</v>
      </c>
      <c r="D3666" s="21" t="s">
        <v>139</v>
      </c>
      <c r="E3666" s="23"/>
    </row>
    <row r="3667" spans="1:5" ht="20" customHeight="1">
      <c r="A3667" s="19" t="s">
        <v>6487</v>
      </c>
      <c r="B3667" s="20" t="s">
        <v>6488</v>
      </c>
      <c r="C3667" s="21" t="s">
        <v>162885</v>
      </c>
      <c r="D3667" s="21" t="s">
        <v>345</v>
      </c>
      <c r="E3667" s="23"/>
    </row>
    <row r="3668" spans="1:5" ht="20" customHeight="1">
      <c r="A3668" s="19" t="s">
        <v>6489</v>
      </c>
      <c r="B3668" s="20" t="s">
        <v>6490</v>
      </c>
      <c r="C3668" s="21" t="s">
        <v>163160</v>
      </c>
      <c r="D3668" s="21" t="s">
        <v>345</v>
      </c>
      <c r="E3668" s="23"/>
    </row>
    <row r="3669" spans="1:5" ht="20" customHeight="1">
      <c r="A3669" s="19" t="s">
        <v>6491</v>
      </c>
      <c r="B3669" s="20" t="s">
        <v>6492</v>
      </c>
      <c r="C3669" s="21" t="s">
        <v>163136</v>
      </c>
      <c r="D3669" s="21" t="s">
        <v>345</v>
      </c>
      <c r="E3669" s="23"/>
    </row>
    <row r="3670" spans="1:5" ht="20" customHeight="1">
      <c r="A3670" s="19" t="s">
        <v>6493</v>
      </c>
      <c r="B3670" s="20" t="s">
        <v>6494</v>
      </c>
      <c r="C3670" s="21" t="s">
        <v>163294</v>
      </c>
      <c r="D3670" s="21" t="s">
        <v>345</v>
      </c>
      <c r="E3670" s="23"/>
    </row>
    <row r="3671" spans="1:5" ht="20" customHeight="1">
      <c r="A3671" s="19" t="s">
        <v>6495</v>
      </c>
      <c r="B3671" s="20" t="s">
        <v>6496</v>
      </c>
      <c r="C3671" s="21" t="s">
        <v>162723</v>
      </c>
      <c r="D3671" s="21" t="s">
        <v>345</v>
      </c>
      <c r="E3671" s="23"/>
    </row>
    <row r="3672" spans="1:5" ht="20" customHeight="1">
      <c r="A3672" s="19" t="s">
        <v>6497</v>
      </c>
      <c r="B3672" s="20" t="s">
        <v>6498</v>
      </c>
      <c r="C3672" s="21" t="s">
        <v>163249</v>
      </c>
      <c r="D3672" s="21" t="s">
        <v>296</v>
      </c>
      <c r="E3672" s="23"/>
    </row>
    <row r="3673" spans="1:5" ht="20" customHeight="1">
      <c r="A3673" s="19" t="s">
        <v>6499</v>
      </c>
      <c r="B3673" s="20" t="s">
        <v>6500</v>
      </c>
      <c r="C3673" s="21" t="s">
        <v>162670</v>
      </c>
      <c r="D3673" s="21" t="s">
        <v>345</v>
      </c>
      <c r="E3673" s="23"/>
    </row>
    <row r="3674" spans="1:5" ht="20" customHeight="1">
      <c r="A3674" s="19" t="s">
        <v>6501</v>
      </c>
      <c r="B3674" s="20" t="s">
        <v>6500</v>
      </c>
      <c r="C3674" s="21" t="s">
        <v>162670</v>
      </c>
      <c r="D3674" s="21" t="s">
        <v>345</v>
      </c>
      <c r="E3674" s="23"/>
    </row>
    <row r="3675" spans="1:5" ht="20" customHeight="1">
      <c r="A3675" s="19" t="s">
        <v>6502</v>
      </c>
      <c r="B3675" s="20" t="s">
        <v>6503</v>
      </c>
      <c r="C3675" s="21" t="s">
        <v>163129</v>
      </c>
      <c r="D3675" s="21" t="s">
        <v>345</v>
      </c>
      <c r="E3675" s="23"/>
    </row>
    <row r="3676" spans="1:5" ht="20" customHeight="1">
      <c r="A3676" s="19" t="s">
        <v>6504</v>
      </c>
      <c r="B3676" s="20" t="s">
        <v>6505</v>
      </c>
      <c r="C3676" s="21" t="s">
        <v>163267</v>
      </c>
      <c r="D3676" s="21" t="s">
        <v>345</v>
      </c>
      <c r="E3676" s="23"/>
    </row>
    <row r="3677" spans="1:5" ht="20" customHeight="1">
      <c r="A3677" s="19" t="s">
        <v>6506</v>
      </c>
      <c r="B3677" s="20" t="s">
        <v>6507</v>
      </c>
      <c r="C3677" s="21" t="s">
        <v>163283</v>
      </c>
      <c r="D3677" s="21" t="s">
        <v>345</v>
      </c>
      <c r="E3677" s="23"/>
    </row>
    <row r="3678" spans="1:5" ht="20" customHeight="1">
      <c r="A3678" s="19" t="s">
        <v>6508</v>
      </c>
      <c r="B3678" s="20" t="s">
        <v>6509</v>
      </c>
      <c r="C3678" s="21" t="s">
        <v>163230</v>
      </c>
      <c r="D3678" s="21" t="s">
        <v>345</v>
      </c>
      <c r="E3678" s="23"/>
    </row>
    <row r="3679" spans="1:5" ht="20" customHeight="1">
      <c r="A3679" s="19" t="s">
        <v>6510</v>
      </c>
      <c r="B3679" s="20" t="s">
        <v>6511</v>
      </c>
      <c r="C3679" s="21" t="s">
        <v>163013</v>
      </c>
      <c r="D3679" s="21" t="s">
        <v>345</v>
      </c>
      <c r="E3679" s="23"/>
    </row>
    <row r="3680" spans="1:5" ht="20" customHeight="1">
      <c r="A3680" s="19" t="s">
        <v>6512</v>
      </c>
      <c r="B3680" s="20" t="s">
        <v>6511</v>
      </c>
      <c r="C3680" s="21" t="s">
        <v>163013</v>
      </c>
      <c r="D3680" s="21" t="s">
        <v>345</v>
      </c>
      <c r="E3680" s="23"/>
    </row>
    <row r="3681" spans="1:5" ht="20" customHeight="1">
      <c r="A3681" s="19" t="s">
        <v>6513</v>
      </c>
      <c r="B3681" s="20" t="s">
        <v>6514</v>
      </c>
      <c r="C3681" s="21" t="s">
        <v>14592</v>
      </c>
      <c r="D3681" s="21" t="s">
        <v>345</v>
      </c>
      <c r="E3681" s="23"/>
    </row>
    <row r="3682" spans="1:5" ht="20" customHeight="1">
      <c r="A3682" s="19" t="s">
        <v>6515</v>
      </c>
      <c r="B3682" s="20" t="s">
        <v>6516</v>
      </c>
      <c r="C3682" s="21" t="s">
        <v>163378</v>
      </c>
      <c r="D3682" s="21" t="s">
        <v>345</v>
      </c>
      <c r="E3682" s="23"/>
    </row>
    <row r="3683" spans="1:5" ht="20" customHeight="1">
      <c r="A3683" s="19" t="s">
        <v>6517</v>
      </c>
      <c r="B3683" s="20" t="s">
        <v>6516</v>
      </c>
      <c r="C3683" s="21" t="s">
        <v>163378</v>
      </c>
      <c r="D3683" s="21" t="s">
        <v>345</v>
      </c>
      <c r="E3683" s="23"/>
    </row>
    <row r="3684" spans="1:5" ht="20" customHeight="1">
      <c r="A3684" s="19" t="s">
        <v>6518</v>
      </c>
      <c r="B3684" s="20" t="s">
        <v>6519</v>
      </c>
      <c r="C3684" s="21" t="s">
        <v>163205</v>
      </c>
      <c r="D3684" s="21" t="s">
        <v>345</v>
      </c>
      <c r="E3684" s="23"/>
    </row>
    <row r="3685" spans="1:5" ht="20" customHeight="1">
      <c r="A3685" s="19" t="s">
        <v>6520</v>
      </c>
      <c r="B3685" s="20" t="s">
        <v>6521</v>
      </c>
      <c r="C3685" s="21" t="s">
        <v>14611</v>
      </c>
      <c r="D3685" s="21" t="s">
        <v>345</v>
      </c>
      <c r="E3685" s="23"/>
    </row>
    <row r="3686" spans="1:5" ht="20" customHeight="1">
      <c r="A3686" s="19" t="s">
        <v>6522</v>
      </c>
      <c r="B3686" s="20" t="s">
        <v>6523</v>
      </c>
      <c r="C3686" s="21" t="s">
        <v>163007</v>
      </c>
      <c r="D3686" s="21" t="s">
        <v>345</v>
      </c>
      <c r="E3686" s="23"/>
    </row>
    <row r="3687" spans="1:5" ht="20" customHeight="1">
      <c r="A3687" s="19" t="s">
        <v>6524</v>
      </c>
      <c r="B3687" s="20" t="s">
        <v>6523</v>
      </c>
      <c r="C3687" s="21" t="s">
        <v>163007</v>
      </c>
      <c r="D3687" s="21" t="s">
        <v>345</v>
      </c>
      <c r="E3687" s="23"/>
    </row>
    <row r="3688" spans="1:5" ht="20" customHeight="1">
      <c r="A3688" s="19" t="s">
        <v>6525</v>
      </c>
      <c r="B3688" s="20" t="s">
        <v>6523</v>
      </c>
      <c r="C3688" s="21" t="s">
        <v>163007</v>
      </c>
      <c r="D3688" s="21" t="s">
        <v>345</v>
      </c>
      <c r="E3688" s="23"/>
    </row>
    <row r="3689" spans="1:5" ht="20" customHeight="1">
      <c r="A3689" s="19" t="s">
        <v>6526</v>
      </c>
      <c r="B3689" s="20" t="s">
        <v>6523</v>
      </c>
      <c r="C3689" s="21" t="s">
        <v>163007</v>
      </c>
      <c r="D3689" s="21" t="s">
        <v>345</v>
      </c>
      <c r="E3689" s="23"/>
    </row>
    <row r="3690" spans="1:5" ht="20" customHeight="1">
      <c r="A3690" s="19" t="s">
        <v>6527</v>
      </c>
      <c r="B3690" s="20" t="s">
        <v>6528</v>
      </c>
      <c r="C3690" s="21" t="s">
        <v>162963</v>
      </c>
      <c r="D3690" s="21" t="s">
        <v>296</v>
      </c>
      <c r="E3690" s="23"/>
    </row>
    <row r="3691" spans="1:5" ht="20" customHeight="1">
      <c r="A3691" s="19" t="s">
        <v>6529</v>
      </c>
      <c r="B3691" s="20" t="s">
        <v>6530</v>
      </c>
      <c r="C3691" s="21" t="s">
        <v>101727</v>
      </c>
      <c r="D3691" s="21" t="s">
        <v>296</v>
      </c>
      <c r="E3691" s="23"/>
    </row>
    <row r="3692" spans="1:5" ht="20" customHeight="1">
      <c r="A3692" s="19" t="s">
        <v>6531</v>
      </c>
      <c r="B3692" s="20" t="s">
        <v>6532</v>
      </c>
      <c r="C3692" s="21" t="s">
        <v>163379</v>
      </c>
      <c r="D3692" s="21" t="s">
        <v>345</v>
      </c>
      <c r="E3692" s="23"/>
    </row>
    <row r="3693" spans="1:5" ht="20" customHeight="1">
      <c r="A3693" s="19" t="s">
        <v>6533</v>
      </c>
      <c r="B3693" s="20" t="s">
        <v>6534</v>
      </c>
      <c r="C3693" s="22">
        <v>33</v>
      </c>
      <c r="D3693" s="21" t="s">
        <v>345</v>
      </c>
      <c r="E3693" s="23"/>
    </row>
    <row r="3694" spans="1:5" ht="20" customHeight="1">
      <c r="A3694" s="19" t="s">
        <v>6535</v>
      </c>
      <c r="B3694" s="20" t="s">
        <v>6536</v>
      </c>
      <c r="C3694" s="21" t="s">
        <v>162718</v>
      </c>
      <c r="D3694" s="21" t="s">
        <v>345</v>
      </c>
      <c r="E3694" s="23"/>
    </row>
    <row r="3695" spans="1:5" ht="20" customHeight="1">
      <c r="A3695" s="19" t="s">
        <v>6537</v>
      </c>
      <c r="B3695" s="20" t="s">
        <v>6538</v>
      </c>
      <c r="C3695" s="21" t="s">
        <v>162711</v>
      </c>
      <c r="D3695" s="21" t="s">
        <v>345</v>
      </c>
      <c r="E3695" s="23"/>
    </row>
    <row r="3696" spans="1:5" ht="20" customHeight="1">
      <c r="A3696" s="19" t="s">
        <v>6539</v>
      </c>
      <c r="B3696" s="20" t="s">
        <v>6538</v>
      </c>
      <c r="C3696" s="21" t="s">
        <v>162711</v>
      </c>
      <c r="D3696" s="21" t="s">
        <v>345</v>
      </c>
      <c r="E3696" s="23"/>
    </row>
    <row r="3697" spans="1:5" ht="20" customHeight="1">
      <c r="A3697" s="19" t="s">
        <v>213</v>
      </c>
      <c r="B3697" s="20" t="s">
        <v>215</v>
      </c>
      <c r="C3697" s="21" t="s">
        <v>162915</v>
      </c>
      <c r="D3697" s="21" t="s">
        <v>139</v>
      </c>
      <c r="E3697" s="23"/>
    </row>
    <row r="3698" spans="1:5" ht="20" customHeight="1">
      <c r="A3698" s="19" t="s">
        <v>6540</v>
      </c>
      <c r="B3698" s="20" t="s">
        <v>6541</v>
      </c>
      <c r="C3698" s="21" t="s">
        <v>162928</v>
      </c>
      <c r="D3698" s="21" t="s">
        <v>345</v>
      </c>
      <c r="E3698" s="23"/>
    </row>
    <row r="3699" spans="1:5" ht="20" customHeight="1">
      <c r="A3699" s="19" t="s">
        <v>6542</v>
      </c>
      <c r="B3699" s="20" t="s">
        <v>6543</v>
      </c>
      <c r="C3699" s="21" t="s">
        <v>162751</v>
      </c>
      <c r="D3699" s="21" t="s">
        <v>345</v>
      </c>
      <c r="E3699" s="23"/>
    </row>
    <row r="3700" spans="1:5" ht="20" customHeight="1">
      <c r="A3700" s="19" t="s">
        <v>6544</v>
      </c>
      <c r="B3700" s="20" t="s">
        <v>6545</v>
      </c>
      <c r="C3700" s="21" t="s">
        <v>163178</v>
      </c>
      <c r="D3700" s="21" t="s">
        <v>345</v>
      </c>
      <c r="E3700" s="23"/>
    </row>
    <row r="3701" spans="1:5" ht="20" customHeight="1">
      <c r="A3701" s="19" t="s">
        <v>6546</v>
      </c>
      <c r="B3701" s="20" t="s">
        <v>6547</v>
      </c>
      <c r="C3701" s="21" t="s">
        <v>162895</v>
      </c>
      <c r="D3701" s="21" t="s">
        <v>345</v>
      </c>
      <c r="E3701" s="23"/>
    </row>
    <row r="3702" spans="1:5" ht="20" customHeight="1">
      <c r="A3702" s="19" t="s">
        <v>6548</v>
      </c>
      <c r="B3702" s="20" t="s">
        <v>6549</v>
      </c>
      <c r="C3702" s="21" t="s">
        <v>163114</v>
      </c>
      <c r="D3702" s="21" t="s">
        <v>296</v>
      </c>
      <c r="E3702" s="23"/>
    </row>
    <row r="3703" spans="1:5" ht="20" customHeight="1">
      <c r="A3703" s="19" t="s">
        <v>6550</v>
      </c>
      <c r="B3703" s="20" t="s">
        <v>6551</v>
      </c>
      <c r="C3703" s="21" t="s">
        <v>163298</v>
      </c>
      <c r="D3703" s="21" t="s">
        <v>345</v>
      </c>
      <c r="E3703" s="23"/>
    </row>
    <row r="3704" spans="1:5" ht="20" customHeight="1">
      <c r="A3704" s="19" t="s">
        <v>6552</v>
      </c>
      <c r="B3704" s="20" t="s">
        <v>6553</v>
      </c>
      <c r="C3704" s="22">
        <v>28</v>
      </c>
      <c r="D3704" s="21" t="s">
        <v>345</v>
      </c>
      <c r="E3704" s="23"/>
    </row>
    <row r="3705" spans="1:5" ht="20" customHeight="1">
      <c r="A3705" s="19" t="s">
        <v>6554</v>
      </c>
      <c r="B3705" s="20" t="s">
        <v>6555</v>
      </c>
      <c r="C3705" s="21" t="s">
        <v>162708</v>
      </c>
      <c r="D3705" s="21" t="s">
        <v>345</v>
      </c>
      <c r="E3705" s="23"/>
    </row>
    <row r="3706" spans="1:5" ht="20" customHeight="1">
      <c r="A3706" s="19" t="s">
        <v>6556</v>
      </c>
      <c r="B3706" s="20" t="s">
        <v>6555</v>
      </c>
      <c r="C3706" s="21" t="s">
        <v>162708</v>
      </c>
      <c r="D3706" s="21" t="s">
        <v>345</v>
      </c>
      <c r="E3706" s="23"/>
    </row>
    <row r="3707" spans="1:5" ht="20" customHeight="1">
      <c r="A3707" s="19" t="s">
        <v>6557</v>
      </c>
      <c r="B3707" s="20" t="s">
        <v>6558</v>
      </c>
      <c r="C3707" s="21" t="s">
        <v>163380</v>
      </c>
      <c r="D3707" s="21" t="s">
        <v>345</v>
      </c>
      <c r="E3707" s="23"/>
    </row>
    <row r="3708" spans="1:5" ht="20" customHeight="1">
      <c r="A3708" s="19" t="s">
        <v>6559</v>
      </c>
      <c r="B3708" s="20" t="s">
        <v>6558</v>
      </c>
      <c r="C3708" s="21" t="s">
        <v>163380</v>
      </c>
      <c r="D3708" s="21" t="s">
        <v>345</v>
      </c>
      <c r="E3708" s="23"/>
    </row>
    <row r="3709" spans="1:5" ht="20" customHeight="1">
      <c r="A3709" s="19" t="s">
        <v>6560</v>
      </c>
      <c r="B3709" s="20" t="s">
        <v>6561</v>
      </c>
      <c r="C3709" s="21" t="s">
        <v>162686</v>
      </c>
      <c r="D3709" s="21" t="s">
        <v>345</v>
      </c>
      <c r="E3709" s="23"/>
    </row>
    <row r="3710" spans="1:5" ht="20" customHeight="1">
      <c r="A3710" s="19" t="s">
        <v>6562</v>
      </c>
      <c r="B3710" s="20" t="s">
        <v>6563</v>
      </c>
      <c r="C3710" s="21" t="s">
        <v>163212</v>
      </c>
      <c r="D3710" s="21" t="s">
        <v>296</v>
      </c>
      <c r="E3710" s="23"/>
    </row>
    <row r="3711" spans="1:5" ht="20" customHeight="1">
      <c r="A3711" s="19" t="s">
        <v>6564</v>
      </c>
      <c r="B3711" s="20" t="s">
        <v>6563</v>
      </c>
      <c r="C3711" s="21" t="s">
        <v>163212</v>
      </c>
      <c r="D3711" s="21" t="s">
        <v>296</v>
      </c>
      <c r="E3711" s="23"/>
    </row>
    <row r="3712" spans="1:5" ht="20" customHeight="1">
      <c r="A3712" s="19" t="s">
        <v>6565</v>
      </c>
      <c r="B3712" s="20" t="s">
        <v>6566</v>
      </c>
      <c r="C3712" s="21" t="s">
        <v>163381</v>
      </c>
      <c r="D3712" s="21" t="s">
        <v>345</v>
      </c>
      <c r="E3712" s="23"/>
    </row>
    <row r="3713" spans="1:5" ht="20" customHeight="1">
      <c r="A3713" s="19" t="s">
        <v>6567</v>
      </c>
      <c r="B3713" s="20" t="s">
        <v>6568</v>
      </c>
      <c r="C3713" s="22">
        <v>53</v>
      </c>
      <c r="D3713" s="21" t="s">
        <v>345</v>
      </c>
      <c r="E3713" s="23"/>
    </row>
    <row r="3714" spans="1:5" ht="20" customHeight="1">
      <c r="A3714" s="19" t="s">
        <v>6569</v>
      </c>
      <c r="B3714" s="20" t="s">
        <v>6570</v>
      </c>
      <c r="C3714" s="21" t="s">
        <v>162918</v>
      </c>
      <c r="D3714" s="21" t="s">
        <v>345</v>
      </c>
      <c r="E3714" s="23"/>
    </row>
    <row r="3715" spans="1:5" ht="20" customHeight="1">
      <c r="A3715" s="19" t="s">
        <v>6571</v>
      </c>
      <c r="B3715" s="20" t="s">
        <v>6572</v>
      </c>
      <c r="C3715" s="21" t="s">
        <v>162746</v>
      </c>
      <c r="D3715" s="21" t="s">
        <v>345</v>
      </c>
      <c r="E3715" s="23"/>
    </row>
    <row r="3716" spans="1:5" ht="20" customHeight="1">
      <c r="A3716" s="19" t="s">
        <v>6573</v>
      </c>
      <c r="B3716" s="20" t="s">
        <v>6572</v>
      </c>
      <c r="C3716" s="21" t="s">
        <v>162746</v>
      </c>
      <c r="D3716" s="21" t="s">
        <v>345</v>
      </c>
      <c r="E3716" s="23"/>
    </row>
    <row r="3717" spans="1:5" ht="20" customHeight="1">
      <c r="A3717" s="19" t="s">
        <v>6574</v>
      </c>
      <c r="B3717" s="20" t="s">
        <v>6575</v>
      </c>
      <c r="C3717" s="21" t="s">
        <v>163118</v>
      </c>
      <c r="D3717" s="21" t="s">
        <v>345</v>
      </c>
      <c r="E3717" s="23"/>
    </row>
    <row r="3718" spans="1:5" ht="20" customHeight="1">
      <c r="A3718" s="19" t="s">
        <v>6576</v>
      </c>
      <c r="B3718" s="20" t="s">
        <v>6577</v>
      </c>
      <c r="C3718" s="21" t="s">
        <v>14602</v>
      </c>
      <c r="D3718" s="21" t="s">
        <v>345</v>
      </c>
      <c r="E3718" s="23"/>
    </row>
    <row r="3719" spans="1:5" ht="20" customHeight="1">
      <c r="A3719" s="19" t="s">
        <v>6578</v>
      </c>
      <c r="B3719" s="20" t="s">
        <v>6579</v>
      </c>
      <c r="C3719" s="21" t="s">
        <v>162959</v>
      </c>
      <c r="D3719" s="21" t="s">
        <v>345</v>
      </c>
      <c r="E3719" s="23"/>
    </row>
    <row r="3720" spans="1:5" ht="20" customHeight="1">
      <c r="A3720" s="19" t="s">
        <v>6580</v>
      </c>
      <c r="B3720" s="20" t="s">
        <v>6581</v>
      </c>
      <c r="C3720" s="21" t="s">
        <v>162692</v>
      </c>
      <c r="D3720" s="21" t="s">
        <v>345</v>
      </c>
      <c r="E3720" s="23"/>
    </row>
    <row r="3721" spans="1:5" ht="20" customHeight="1">
      <c r="A3721" s="19" t="s">
        <v>6582</v>
      </c>
      <c r="B3721" s="20" t="s">
        <v>6583</v>
      </c>
      <c r="C3721" s="21" t="s">
        <v>163382</v>
      </c>
      <c r="D3721" s="21" t="s">
        <v>345</v>
      </c>
      <c r="E3721" s="23"/>
    </row>
    <row r="3722" spans="1:5" ht="20" customHeight="1">
      <c r="A3722" s="19" t="s">
        <v>6584</v>
      </c>
      <c r="B3722" s="20" t="s">
        <v>6583</v>
      </c>
      <c r="C3722" s="21" t="s">
        <v>163382</v>
      </c>
      <c r="D3722" s="21" t="s">
        <v>345</v>
      </c>
      <c r="E3722" s="23"/>
    </row>
    <row r="3723" spans="1:5" ht="20" customHeight="1">
      <c r="A3723" s="19" t="s">
        <v>6585</v>
      </c>
      <c r="B3723" s="20" t="s">
        <v>6583</v>
      </c>
      <c r="C3723" s="21" t="s">
        <v>163382</v>
      </c>
      <c r="D3723" s="21" t="s">
        <v>345</v>
      </c>
      <c r="E3723" s="23"/>
    </row>
    <row r="3724" spans="1:5" ht="20" customHeight="1">
      <c r="A3724" s="19" t="s">
        <v>6586</v>
      </c>
      <c r="B3724" s="20" t="s">
        <v>6587</v>
      </c>
      <c r="C3724" s="21" t="s">
        <v>162728</v>
      </c>
      <c r="D3724" s="21" t="s">
        <v>345</v>
      </c>
      <c r="E3724" s="23"/>
    </row>
    <row r="3725" spans="1:5" ht="20" customHeight="1">
      <c r="A3725" s="19" t="s">
        <v>6588</v>
      </c>
      <c r="B3725" s="20" t="s">
        <v>6589</v>
      </c>
      <c r="C3725" s="21" t="s">
        <v>163030</v>
      </c>
      <c r="D3725" s="21" t="s">
        <v>345</v>
      </c>
      <c r="E3725" s="23"/>
    </row>
    <row r="3726" spans="1:5" ht="20" customHeight="1">
      <c r="A3726" s="19" t="s">
        <v>6590</v>
      </c>
      <c r="B3726" s="20" t="s">
        <v>6591</v>
      </c>
      <c r="C3726" s="21" t="s">
        <v>162761</v>
      </c>
      <c r="D3726" s="21" t="s">
        <v>296</v>
      </c>
      <c r="E3726" s="23"/>
    </row>
    <row r="3727" spans="1:5" ht="20" customHeight="1">
      <c r="A3727" s="19" t="s">
        <v>6592</v>
      </c>
      <c r="B3727" s="20" t="s">
        <v>6593</v>
      </c>
      <c r="C3727" s="21" t="s">
        <v>101727</v>
      </c>
      <c r="D3727" s="21" t="s">
        <v>296</v>
      </c>
      <c r="E3727" s="23"/>
    </row>
    <row r="3728" spans="1:5" ht="20" customHeight="1">
      <c r="A3728" s="19" t="s">
        <v>6594</v>
      </c>
      <c r="B3728" s="20" t="s">
        <v>6595</v>
      </c>
      <c r="C3728" s="21" t="s">
        <v>14578</v>
      </c>
      <c r="D3728" s="21" t="s">
        <v>296</v>
      </c>
      <c r="E3728" s="23"/>
    </row>
    <row r="3729" spans="1:5" ht="20" customHeight="1">
      <c r="A3729" s="19" t="s">
        <v>6596</v>
      </c>
      <c r="B3729" s="20" t="s">
        <v>6597</v>
      </c>
      <c r="C3729" s="21" t="s">
        <v>14622</v>
      </c>
      <c r="D3729" s="21" t="s">
        <v>345</v>
      </c>
      <c r="E3729" s="23"/>
    </row>
    <row r="3730" spans="1:5" ht="20" customHeight="1">
      <c r="A3730" s="19" t="s">
        <v>6598</v>
      </c>
      <c r="B3730" s="20" t="s">
        <v>6597</v>
      </c>
      <c r="C3730" s="21" t="s">
        <v>14622</v>
      </c>
      <c r="D3730" s="21" t="s">
        <v>345</v>
      </c>
      <c r="E3730" s="23"/>
    </row>
    <row r="3731" spans="1:5" ht="20" customHeight="1">
      <c r="A3731" s="19" t="s">
        <v>6599</v>
      </c>
      <c r="B3731" s="20" t="s">
        <v>6600</v>
      </c>
      <c r="C3731" s="21" t="s">
        <v>214</v>
      </c>
      <c r="D3731" s="21" t="s">
        <v>345</v>
      </c>
      <c r="E3731" s="23"/>
    </row>
    <row r="3732" spans="1:5" ht="20" customHeight="1">
      <c r="A3732" s="19" t="s">
        <v>6601</v>
      </c>
      <c r="B3732" s="20" t="s">
        <v>6602</v>
      </c>
      <c r="C3732" s="21" t="s">
        <v>163233</v>
      </c>
      <c r="D3732" s="21" t="s">
        <v>345</v>
      </c>
      <c r="E3732" s="23"/>
    </row>
    <row r="3733" spans="1:5" ht="20" customHeight="1">
      <c r="A3733" s="19" t="s">
        <v>6603</v>
      </c>
      <c r="B3733" s="20" t="s">
        <v>6602</v>
      </c>
      <c r="C3733" s="21" t="s">
        <v>163233</v>
      </c>
      <c r="D3733" s="21" t="s">
        <v>345</v>
      </c>
      <c r="E3733" s="23"/>
    </row>
    <row r="3734" spans="1:5" ht="20" customHeight="1">
      <c r="A3734" s="19" t="s">
        <v>6604</v>
      </c>
      <c r="B3734" s="20" t="s">
        <v>6605</v>
      </c>
      <c r="C3734" s="21" t="s">
        <v>162727</v>
      </c>
      <c r="D3734" s="21" t="s">
        <v>345</v>
      </c>
      <c r="E3734" s="23"/>
    </row>
    <row r="3735" spans="1:5" ht="20" customHeight="1">
      <c r="A3735" s="19" t="s">
        <v>6606</v>
      </c>
      <c r="B3735" s="20" t="s">
        <v>6607</v>
      </c>
      <c r="C3735" s="21" t="s">
        <v>162867</v>
      </c>
      <c r="D3735" s="21" t="s">
        <v>345</v>
      </c>
      <c r="E3735" s="23"/>
    </row>
    <row r="3736" spans="1:5" ht="20" customHeight="1">
      <c r="A3736" s="19" t="s">
        <v>6608</v>
      </c>
      <c r="B3736" s="20" t="s">
        <v>6609</v>
      </c>
      <c r="C3736" s="21" t="s">
        <v>162813</v>
      </c>
      <c r="D3736" s="21" t="s">
        <v>296</v>
      </c>
      <c r="E3736" s="23"/>
    </row>
    <row r="3737" spans="1:5" ht="20" customHeight="1">
      <c r="A3737" s="19" t="s">
        <v>6610</v>
      </c>
      <c r="B3737" s="20" t="s">
        <v>6611</v>
      </c>
      <c r="C3737" s="21" t="s">
        <v>163022</v>
      </c>
      <c r="D3737" s="21" t="s">
        <v>345</v>
      </c>
      <c r="E3737" s="23"/>
    </row>
    <row r="3738" spans="1:5" ht="20" customHeight="1">
      <c r="A3738" s="19" t="s">
        <v>6612</v>
      </c>
      <c r="B3738" s="20" t="s">
        <v>6611</v>
      </c>
      <c r="C3738" s="21" t="s">
        <v>163022</v>
      </c>
      <c r="D3738" s="21" t="s">
        <v>345</v>
      </c>
      <c r="E3738" s="23"/>
    </row>
    <row r="3739" spans="1:5" ht="20" customHeight="1">
      <c r="A3739" s="19" t="s">
        <v>6613</v>
      </c>
      <c r="B3739" s="20" t="s">
        <v>6611</v>
      </c>
      <c r="C3739" s="21" t="s">
        <v>163022</v>
      </c>
      <c r="D3739" s="21" t="s">
        <v>345</v>
      </c>
      <c r="E3739" s="23"/>
    </row>
    <row r="3740" spans="1:5" ht="20" customHeight="1">
      <c r="A3740" s="19" t="s">
        <v>6614</v>
      </c>
      <c r="B3740" s="20" t="s">
        <v>6615</v>
      </c>
      <c r="C3740" s="21" t="s">
        <v>14620</v>
      </c>
      <c r="D3740" s="21" t="s">
        <v>345</v>
      </c>
      <c r="E3740" s="23"/>
    </row>
    <row r="3741" spans="1:5" ht="20" customHeight="1">
      <c r="A3741" s="19" t="s">
        <v>6616</v>
      </c>
      <c r="B3741" s="20" t="s">
        <v>6617</v>
      </c>
      <c r="C3741" s="21" t="s">
        <v>162789</v>
      </c>
      <c r="D3741" s="21" t="s">
        <v>345</v>
      </c>
      <c r="E3741" s="23"/>
    </row>
    <row r="3742" spans="1:5" ht="20" customHeight="1">
      <c r="A3742" s="19" t="s">
        <v>6618</v>
      </c>
      <c r="B3742" s="20" t="s">
        <v>6619</v>
      </c>
      <c r="C3742" s="21" t="s">
        <v>163383</v>
      </c>
      <c r="D3742" s="21" t="s">
        <v>345</v>
      </c>
      <c r="E3742" s="23"/>
    </row>
    <row r="3743" spans="1:5" ht="20" customHeight="1">
      <c r="A3743" s="19" t="s">
        <v>6620</v>
      </c>
      <c r="B3743" s="20" t="s">
        <v>6621</v>
      </c>
      <c r="C3743" s="21" t="s">
        <v>162746</v>
      </c>
      <c r="D3743" s="21" t="s">
        <v>345</v>
      </c>
      <c r="E3743" s="23"/>
    </row>
    <row r="3744" spans="1:5" ht="20" customHeight="1">
      <c r="A3744" s="19" t="s">
        <v>6622</v>
      </c>
      <c r="B3744" s="20" t="s">
        <v>6621</v>
      </c>
      <c r="C3744" s="21" t="s">
        <v>162746</v>
      </c>
      <c r="D3744" s="21" t="s">
        <v>345</v>
      </c>
      <c r="E3744" s="23"/>
    </row>
    <row r="3745" spans="1:5" ht="20" customHeight="1">
      <c r="A3745" s="19" t="s">
        <v>6623</v>
      </c>
      <c r="B3745" s="20" t="s">
        <v>6624</v>
      </c>
      <c r="C3745" s="21" t="s">
        <v>162750</v>
      </c>
      <c r="D3745" s="21" t="s">
        <v>345</v>
      </c>
      <c r="E3745" s="23"/>
    </row>
    <row r="3746" spans="1:5" ht="20" customHeight="1">
      <c r="A3746" s="19" t="s">
        <v>6625</v>
      </c>
      <c r="B3746" s="20" t="s">
        <v>6626</v>
      </c>
      <c r="C3746" s="21" t="s">
        <v>163355</v>
      </c>
      <c r="D3746" s="21" t="s">
        <v>345</v>
      </c>
      <c r="E3746" s="23"/>
    </row>
    <row r="3747" spans="1:5" ht="20" customHeight="1">
      <c r="A3747" s="19" t="s">
        <v>6627</v>
      </c>
      <c r="B3747" s="20" t="s">
        <v>6628</v>
      </c>
      <c r="C3747" s="21" t="s">
        <v>163384</v>
      </c>
      <c r="D3747" s="21" t="s">
        <v>345</v>
      </c>
      <c r="E3747" s="23"/>
    </row>
    <row r="3748" spans="1:5" ht="20" customHeight="1">
      <c r="A3748" s="19" t="s">
        <v>6629</v>
      </c>
      <c r="B3748" s="20" t="s">
        <v>6628</v>
      </c>
      <c r="C3748" s="21" t="s">
        <v>163384</v>
      </c>
      <c r="D3748" s="21" t="s">
        <v>345</v>
      </c>
      <c r="E3748" s="23"/>
    </row>
    <row r="3749" spans="1:5" ht="20" customHeight="1">
      <c r="A3749" s="19" t="s">
        <v>6630</v>
      </c>
      <c r="B3749" s="20" t="s">
        <v>6631</v>
      </c>
      <c r="C3749" s="21" t="s">
        <v>162676</v>
      </c>
      <c r="D3749" s="21" t="s">
        <v>345</v>
      </c>
      <c r="E3749" s="23"/>
    </row>
    <row r="3750" spans="1:5" ht="20" customHeight="1">
      <c r="A3750" s="19" t="s">
        <v>6632</v>
      </c>
      <c r="B3750" s="20" t="s">
        <v>6633</v>
      </c>
      <c r="C3750" s="21" t="s">
        <v>162761</v>
      </c>
      <c r="D3750" s="21" t="s">
        <v>345</v>
      </c>
      <c r="E3750" s="23"/>
    </row>
    <row r="3751" spans="1:5" ht="20" customHeight="1">
      <c r="A3751" s="19" t="s">
        <v>6634</v>
      </c>
      <c r="B3751" s="20" t="s">
        <v>6635</v>
      </c>
      <c r="C3751" s="21" t="s">
        <v>162912</v>
      </c>
      <c r="D3751" s="21" t="s">
        <v>345</v>
      </c>
      <c r="E3751" s="23"/>
    </row>
    <row r="3752" spans="1:5" ht="20" customHeight="1">
      <c r="A3752" s="19" t="s">
        <v>6636</v>
      </c>
      <c r="B3752" s="20" t="s">
        <v>6635</v>
      </c>
      <c r="C3752" s="21" t="s">
        <v>162912</v>
      </c>
      <c r="D3752" s="21" t="s">
        <v>345</v>
      </c>
      <c r="E3752" s="23"/>
    </row>
    <row r="3753" spans="1:5" ht="20" customHeight="1">
      <c r="A3753" s="19" t="s">
        <v>6637</v>
      </c>
      <c r="B3753" s="20" t="s">
        <v>6638</v>
      </c>
      <c r="C3753" s="21" t="s">
        <v>163385</v>
      </c>
      <c r="D3753" s="21" t="s">
        <v>345</v>
      </c>
      <c r="E3753" s="23"/>
    </row>
    <row r="3754" spans="1:5" ht="20" customHeight="1">
      <c r="A3754" s="19" t="s">
        <v>6639</v>
      </c>
      <c r="B3754" s="20" t="s">
        <v>6640</v>
      </c>
      <c r="C3754" s="21" t="s">
        <v>163386</v>
      </c>
      <c r="D3754" s="21" t="s">
        <v>345</v>
      </c>
      <c r="E3754" s="23"/>
    </row>
    <row r="3755" spans="1:5" ht="20" customHeight="1">
      <c r="A3755" s="19" t="s">
        <v>6641</v>
      </c>
      <c r="B3755" s="20" t="s">
        <v>6642</v>
      </c>
      <c r="C3755" s="21" t="s">
        <v>163387</v>
      </c>
      <c r="D3755" s="21" t="s">
        <v>139</v>
      </c>
      <c r="E3755" s="23"/>
    </row>
    <row r="3756" spans="1:5" ht="20" customHeight="1">
      <c r="A3756" s="19" t="s">
        <v>6643</v>
      </c>
      <c r="B3756" s="20" t="s">
        <v>6644</v>
      </c>
      <c r="C3756" s="21" t="s">
        <v>163116</v>
      </c>
      <c r="D3756" s="21" t="s">
        <v>345</v>
      </c>
      <c r="E3756" s="23"/>
    </row>
    <row r="3757" spans="1:5" ht="20" customHeight="1">
      <c r="A3757" s="19" t="s">
        <v>6645</v>
      </c>
      <c r="B3757" s="20" t="s">
        <v>6644</v>
      </c>
      <c r="C3757" s="21" t="s">
        <v>163116</v>
      </c>
      <c r="D3757" s="21" t="s">
        <v>345</v>
      </c>
      <c r="E3757" s="23"/>
    </row>
    <row r="3758" spans="1:5" ht="20" customHeight="1">
      <c r="A3758" s="19" t="s">
        <v>6646</v>
      </c>
      <c r="B3758" s="20" t="s">
        <v>6647</v>
      </c>
      <c r="C3758" s="21" t="s">
        <v>163302</v>
      </c>
      <c r="D3758" s="21" t="s">
        <v>345</v>
      </c>
      <c r="E3758" s="23"/>
    </row>
    <row r="3759" spans="1:5" ht="20" customHeight="1">
      <c r="A3759" s="19" t="s">
        <v>6648</v>
      </c>
      <c r="B3759" s="20" t="s">
        <v>6649</v>
      </c>
      <c r="C3759" s="21" t="s">
        <v>162870</v>
      </c>
      <c r="D3759" s="21" t="s">
        <v>345</v>
      </c>
      <c r="E3759" s="23"/>
    </row>
    <row r="3760" spans="1:5" ht="20" customHeight="1">
      <c r="A3760" s="19" t="s">
        <v>6650</v>
      </c>
      <c r="B3760" s="20" t="s">
        <v>6651</v>
      </c>
      <c r="C3760" s="21" t="s">
        <v>163172</v>
      </c>
      <c r="D3760" s="21" t="s">
        <v>345</v>
      </c>
      <c r="E3760" s="23"/>
    </row>
    <row r="3761" spans="1:5" ht="20" customHeight="1">
      <c r="A3761" s="19" t="s">
        <v>6652</v>
      </c>
      <c r="B3761" s="20" t="s">
        <v>6653</v>
      </c>
      <c r="C3761" s="21" t="s">
        <v>14600</v>
      </c>
      <c r="D3761" s="21" t="s">
        <v>345</v>
      </c>
      <c r="E3761" s="23"/>
    </row>
    <row r="3762" spans="1:5" ht="20" customHeight="1">
      <c r="A3762" s="19" t="s">
        <v>6654</v>
      </c>
      <c r="B3762" s="20" t="s">
        <v>6655</v>
      </c>
      <c r="C3762" s="21" t="s">
        <v>163384</v>
      </c>
      <c r="D3762" s="21" t="s">
        <v>296</v>
      </c>
      <c r="E3762" s="23"/>
    </row>
    <row r="3763" spans="1:5" ht="20" customHeight="1">
      <c r="A3763" s="19" t="s">
        <v>6656</v>
      </c>
      <c r="B3763" s="20" t="s">
        <v>6655</v>
      </c>
      <c r="C3763" s="21" t="s">
        <v>163384</v>
      </c>
      <c r="D3763" s="21" t="s">
        <v>296</v>
      </c>
      <c r="E3763" s="23"/>
    </row>
    <row r="3764" spans="1:5" ht="20" customHeight="1">
      <c r="A3764" s="19" t="s">
        <v>54</v>
      </c>
      <c r="B3764" s="20" t="s">
        <v>59</v>
      </c>
      <c r="C3764" s="21" t="s">
        <v>163274</v>
      </c>
      <c r="D3764" s="21" t="s">
        <v>345</v>
      </c>
      <c r="E3764" s="23"/>
    </row>
    <row r="3765" spans="1:5" ht="20" customHeight="1">
      <c r="A3765" s="19" t="s">
        <v>6657</v>
      </c>
      <c r="B3765" s="20" t="s">
        <v>6658</v>
      </c>
      <c r="C3765" s="21" t="s">
        <v>14595</v>
      </c>
      <c r="D3765" s="21" t="s">
        <v>296</v>
      </c>
      <c r="E3765" s="23"/>
    </row>
    <row r="3766" spans="1:5" ht="20" customHeight="1">
      <c r="A3766" s="19" t="s">
        <v>6659</v>
      </c>
      <c r="B3766" s="20" t="s">
        <v>6660</v>
      </c>
      <c r="C3766" s="21" t="s">
        <v>162857</v>
      </c>
      <c r="D3766" s="21" t="s">
        <v>345</v>
      </c>
      <c r="E3766" s="23"/>
    </row>
    <row r="3767" spans="1:5" ht="20" customHeight="1">
      <c r="A3767" s="19" t="s">
        <v>6661</v>
      </c>
      <c r="B3767" s="20" t="s">
        <v>6662</v>
      </c>
      <c r="C3767" s="21" t="s">
        <v>163088</v>
      </c>
      <c r="D3767" s="21" t="s">
        <v>139</v>
      </c>
      <c r="E3767" s="23"/>
    </row>
    <row r="3768" spans="1:5" ht="20" customHeight="1">
      <c r="A3768" s="19" t="s">
        <v>6663</v>
      </c>
      <c r="B3768" s="20" t="s">
        <v>6664</v>
      </c>
      <c r="C3768" s="21" t="s">
        <v>162844</v>
      </c>
      <c r="D3768" s="21" t="s">
        <v>345</v>
      </c>
      <c r="E3768" s="23"/>
    </row>
    <row r="3769" spans="1:5" ht="20" customHeight="1">
      <c r="A3769" s="19" t="s">
        <v>6665</v>
      </c>
      <c r="B3769" s="20" t="s">
        <v>6666</v>
      </c>
      <c r="C3769" s="21" t="s">
        <v>162678</v>
      </c>
      <c r="D3769" s="21" t="s">
        <v>345</v>
      </c>
      <c r="E3769" s="23"/>
    </row>
    <row r="3770" spans="1:5" ht="20" customHeight="1">
      <c r="A3770" s="19" t="s">
        <v>6667</v>
      </c>
      <c r="B3770" s="20" t="s">
        <v>6666</v>
      </c>
      <c r="C3770" s="21" t="s">
        <v>162678</v>
      </c>
      <c r="D3770" s="21" t="s">
        <v>345</v>
      </c>
      <c r="E3770" s="23"/>
    </row>
    <row r="3771" spans="1:5" ht="20" customHeight="1">
      <c r="A3771" s="19" t="s">
        <v>6668</v>
      </c>
      <c r="B3771" s="20" t="s">
        <v>6666</v>
      </c>
      <c r="C3771" s="21" t="s">
        <v>162678</v>
      </c>
      <c r="D3771" s="21" t="s">
        <v>345</v>
      </c>
      <c r="E3771" s="23"/>
    </row>
    <row r="3772" spans="1:5" ht="20" customHeight="1">
      <c r="A3772" s="19" t="s">
        <v>6669</v>
      </c>
      <c r="B3772" s="20" t="s">
        <v>6670</v>
      </c>
      <c r="C3772" s="21" t="s">
        <v>162890</v>
      </c>
      <c r="D3772" s="21" t="s">
        <v>345</v>
      </c>
      <c r="E3772" s="23"/>
    </row>
    <row r="3773" spans="1:5" ht="20" customHeight="1">
      <c r="A3773" s="19" t="s">
        <v>6671</v>
      </c>
      <c r="B3773" s="20" t="s">
        <v>6672</v>
      </c>
      <c r="C3773" s="21" t="s">
        <v>163229</v>
      </c>
      <c r="D3773" s="21" t="s">
        <v>345</v>
      </c>
      <c r="E3773" s="23"/>
    </row>
    <row r="3774" spans="1:5" ht="20" customHeight="1">
      <c r="A3774" s="19" t="s">
        <v>6673</v>
      </c>
      <c r="B3774" s="20" t="s">
        <v>6674</v>
      </c>
      <c r="C3774" s="21" t="s">
        <v>154</v>
      </c>
      <c r="D3774" s="21" t="s">
        <v>345</v>
      </c>
      <c r="E3774" s="23"/>
    </row>
    <row r="3775" spans="1:5" ht="20" customHeight="1">
      <c r="A3775" s="19" t="s">
        <v>6675</v>
      </c>
      <c r="B3775" s="20" t="s">
        <v>6676</v>
      </c>
      <c r="C3775" s="21" t="s">
        <v>163345</v>
      </c>
      <c r="D3775" s="21" t="s">
        <v>296</v>
      </c>
      <c r="E3775" s="23"/>
    </row>
    <row r="3776" spans="1:5" ht="20" customHeight="1">
      <c r="A3776" s="19" t="s">
        <v>6677</v>
      </c>
      <c r="B3776" s="20" t="s">
        <v>6678</v>
      </c>
      <c r="C3776" s="21" t="s">
        <v>163281</v>
      </c>
      <c r="D3776" s="21" t="s">
        <v>345</v>
      </c>
      <c r="E3776" s="23"/>
    </row>
    <row r="3777" spans="1:5" ht="20" customHeight="1">
      <c r="A3777" s="19" t="s">
        <v>6679</v>
      </c>
      <c r="B3777" s="20" t="s">
        <v>6680</v>
      </c>
      <c r="C3777" s="21" t="s">
        <v>162837</v>
      </c>
      <c r="D3777" s="21" t="s">
        <v>345</v>
      </c>
      <c r="E3777" s="23"/>
    </row>
    <row r="3778" spans="1:5" ht="20" customHeight="1">
      <c r="A3778" s="19" t="s">
        <v>6681</v>
      </c>
      <c r="B3778" s="20" t="s">
        <v>6680</v>
      </c>
      <c r="C3778" s="21" t="s">
        <v>162837</v>
      </c>
      <c r="D3778" s="21" t="s">
        <v>345</v>
      </c>
      <c r="E3778" s="23"/>
    </row>
    <row r="3779" spans="1:5" ht="20" customHeight="1">
      <c r="A3779" s="19" t="s">
        <v>6682</v>
      </c>
      <c r="B3779" s="20" t="s">
        <v>6683</v>
      </c>
      <c r="C3779" s="21" t="s">
        <v>14626</v>
      </c>
      <c r="D3779" s="21" t="s">
        <v>345</v>
      </c>
      <c r="E3779" s="23"/>
    </row>
    <row r="3780" spans="1:5" ht="20" customHeight="1">
      <c r="A3780" s="19" t="s">
        <v>6684</v>
      </c>
      <c r="B3780" s="20" t="s">
        <v>6685</v>
      </c>
      <c r="C3780" s="21" t="s">
        <v>14617</v>
      </c>
      <c r="D3780" s="21" t="s">
        <v>345</v>
      </c>
      <c r="E3780" s="23"/>
    </row>
    <row r="3781" spans="1:5" ht="20" customHeight="1">
      <c r="A3781" s="19" t="s">
        <v>6686</v>
      </c>
      <c r="B3781" s="20" t="s">
        <v>6685</v>
      </c>
      <c r="C3781" s="21" t="s">
        <v>14617</v>
      </c>
      <c r="D3781" s="21" t="s">
        <v>345</v>
      </c>
      <c r="E3781" s="23"/>
    </row>
    <row r="3782" spans="1:5" ht="20" customHeight="1">
      <c r="A3782" s="19" t="s">
        <v>6687</v>
      </c>
      <c r="B3782" s="20" t="s">
        <v>6685</v>
      </c>
      <c r="C3782" s="21" t="s">
        <v>14617</v>
      </c>
      <c r="D3782" s="21" t="s">
        <v>345</v>
      </c>
      <c r="E3782" s="23"/>
    </row>
    <row r="3783" spans="1:5" ht="20" customHeight="1">
      <c r="A3783" s="19" t="s">
        <v>6688</v>
      </c>
      <c r="B3783" s="20" t="s">
        <v>6685</v>
      </c>
      <c r="C3783" s="21" t="s">
        <v>14617</v>
      </c>
      <c r="D3783" s="21" t="s">
        <v>345</v>
      </c>
      <c r="E3783" s="23"/>
    </row>
    <row r="3784" spans="1:5" ht="20" customHeight="1">
      <c r="A3784" s="19" t="s">
        <v>6689</v>
      </c>
      <c r="B3784" s="20" t="s">
        <v>6690</v>
      </c>
      <c r="C3784" s="21" t="s">
        <v>163388</v>
      </c>
      <c r="D3784" s="21" t="s">
        <v>345</v>
      </c>
      <c r="E3784" s="23"/>
    </row>
    <row r="3785" spans="1:5" ht="20" customHeight="1">
      <c r="A3785" s="19" t="s">
        <v>6691</v>
      </c>
      <c r="B3785" s="20" t="s">
        <v>6692</v>
      </c>
      <c r="C3785" s="22">
        <v>63</v>
      </c>
      <c r="D3785" s="21" t="s">
        <v>345</v>
      </c>
      <c r="E3785" s="23"/>
    </row>
    <row r="3786" spans="1:5" ht="20" customHeight="1">
      <c r="A3786" s="19" t="s">
        <v>6693</v>
      </c>
      <c r="B3786" s="20" t="s">
        <v>6694</v>
      </c>
      <c r="C3786" s="21" t="s">
        <v>162835</v>
      </c>
      <c r="D3786" s="21" t="s">
        <v>345</v>
      </c>
      <c r="E3786" s="23"/>
    </row>
    <row r="3787" spans="1:5" ht="20" customHeight="1">
      <c r="A3787" s="19" t="s">
        <v>6695</v>
      </c>
      <c r="B3787" s="20" t="s">
        <v>6694</v>
      </c>
      <c r="C3787" s="21" t="s">
        <v>162835</v>
      </c>
      <c r="D3787" s="21" t="s">
        <v>345</v>
      </c>
      <c r="E3787" s="23"/>
    </row>
    <row r="3788" spans="1:5" ht="20" customHeight="1">
      <c r="A3788" s="19" t="s">
        <v>6696</v>
      </c>
      <c r="B3788" s="20" t="s">
        <v>6697</v>
      </c>
      <c r="C3788" s="21" t="s">
        <v>163271</v>
      </c>
      <c r="D3788" s="21" t="s">
        <v>345</v>
      </c>
      <c r="E3788" s="23"/>
    </row>
    <row r="3789" spans="1:5" ht="20" customHeight="1">
      <c r="A3789" s="19" t="s">
        <v>6698</v>
      </c>
      <c r="B3789" s="20" t="s">
        <v>6699</v>
      </c>
      <c r="C3789" s="22">
        <v>9</v>
      </c>
      <c r="D3789" s="21" t="s">
        <v>345</v>
      </c>
      <c r="E3789" s="23"/>
    </row>
    <row r="3790" spans="1:5" ht="20" customHeight="1">
      <c r="A3790" s="19" t="s">
        <v>6700</v>
      </c>
      <c r="B3790" s="20" t="s">
        <v>6701</v>
      </c>
      <c r="C3790" s="21" t="s">
        <v>163302</v>
      </c>
      <c r="D3790" s="21" t="s">
        <v>345</v>
      </c>
      <c r="E3790" s="23"/>
    </row>
    <row r="3791" spans="1:5" ht="20" customHeight="1">
      <c r="A3791" s="19" t="s">
        <v>6702</v>
      </c>
      <c r="B3791" s="20" t="s">
        <v>6703</v>
      </c>
      <c r="C3791" s="21" t="s">
        <v>162897</v>
      </c>
      <c r="D3791" s="21" t="s">
        <v>345</v>
      </c>
      <c r="E3791" s="23"/>
    </row>
    <row r="3792" spans="1:5" ht="20" customHeight="1">
      <c r="A3792" s="19" t="s">
        <v>6704</v>
      </c>
      <c r="B3792" s="20" t="s">
        <v>6705</v>
      </c>
      <c r="C3792" s="21" t="s">
        <v>162822</v>
      </c>
      <c r="D3792" s="21" t="s">
        <v>345</v>
      </c>
      <c r="E3792" s="23"/>
    </row>
    <row r="3793" spans="1:5" ht="20" customHeight="1">
      <c r="A3793" s="19" t="s">
        <v>6706</v>
      </c>
      <c r="B3793" s="20" t="s">
        <v>6707</v>
      </c>
      <c r="C3793" s="21" t="s">
        <v>163389</v>
      </c>
      <c r="D3793" s="21" t="s">
        <v>345</v>
      </c>
      <c r="E3793" s="23"/>
    </row>
    <row r="3794" spans="1:5" ht="20" customHeight="1">
      <c r="A3794" s="19" t="s">
        <v>6708</v>
      </c>
      <c r="B3794" s="20" t="s">
        <v>6709</v>
      </c>
      <c r="C3794" s="21" t="s">
        <v>163204</v>
      </c>
      <c r="D3794" s="21" t="s">
        <v>345</v>
      </c>
      <c r="E3794" s="23"/>
    </row>
    <row r="3795" spans="1:5" ht="20" customHeight="1">
      <c r="A3795" s="19" t="s">
        <v>6710</v>
      </c>
      <c r="B3795" s="20" t="s">
        <v>6711</v>
      </c>
      <c r="C3795" s="21" t="s">
        <v>162837</v>
      </c>
      <c r="D3795" s="21" t="s">
        <v>345</v>
      </c>
      <c r="E3795" s="23"/>
    </row>
    <row r="3796" spans="1:5" ht="20" customHeight="1">
      <c r="A3796" s="19" t="s">
        <v>6712</v>
      </c>
      <c r="B3796" s="20" t="s">
        <v>6713</v>
      </c>
      <c r="C3796" s="21" t="s">
        <v>163390</v>
      </c>
      <c r="D3796" s="21" t="s">
        <v>345</v>
      </c>
      <c r="E3796" s="23"/>
    </row>
    <row r="3797" spans="1:5" ht="20" customHeight="1">
      <c r="A3797" s="19" t="s">
        <v>6714</v>
      </c>
      <c r="B3797" s="20" t="s">
        <v>6713</v>
      </c>
      <c r="C3797" s="21" t="s">
        <v>163390</v>
      </c>
      <c r="D3797" s="21" t="s">
        <v>345</v>
      </c>
      <c r="E3797" s="23"/>
    </row>
    <row r="3798" spans="1:5" ht="20" customHeight="1">
      <c r="A3798" s="19" t="s">
        <v>6715</v>
      </c>
      <c r="B3798" s="20" t="s">
        <v>6716</v>
      </c>
      <c r="C3798" s="21" t="s">
        <v>163391</v>
      </c>
      <c r="D3798" s="21" t="s">
        <v>345</v>
      </c>
      <c r="E3798" s="23"/>
    </row>
    <row r="3799" spans="1:5" ht="20" customHeight="1">
      <c r="A3799" s="19" t="s">
        <v>6717</v>
      </c>
      <c r="B3799" s="20" t="s">
        <v>6718</v>
      </c>
      <c r="C3799" s="21" t="s">
        <v>163041</v>
      </c>
      <c r="D3799" s="21" t="s">
        <v>345</v>
      </c>
      <c r="E3799" s="23"/>
    </row>
    <row r="3800" spans="1:5" ht="20" customHeight="1">
      <c r="A3800" s="19" t="s">
        <v>6719</v>
      </c>
      <c r="B3800" s="20" t="s">
        <v>6720</v>
      </c>
      <c r="C3800" s="21" t="s">
        <v>162987</v>
      </c>
      <c r="D3800" s="21" t="s">
        <v>296</v>
      </c>
      <c r="E3800" s="23"/>
    </row>
    <row r="3801" spans="1:5" ht="20" customHeight="1">
      <c r="A3801" s="19" t="s">
        <v>6721</v>
      </c>
      <c r="B3801" s="20" t="s">
        <v>6722</v>
      </c>
      <c r="C3801" s="21" t="s">
        <v>163192</v>
      </c>
      <c r="D3801" s="21" t="s">
        <v>345</v>
      </c>
      <c r="E3801" s="23"/>
    </row>
    <row r="3802" spans="1:5" ht="20" customHeight="1">
      <c r="A3802" s="19" t="s">
        <v>6723</v>
      </c>
      <c r="B3802" s="20" t="s">
        <v>6724</v>
      </c>
      <c r="C3802" s="21" t="s">
        <v>162863</v>
      </c>
      <c r="D3802" s="21" t="s">
        <v>345</v>
      </c>
      <c r="E3802" s="23"/>
    </row>
    <row r="3803" spans="1:5" ht="20" customHeight="1">
      <c r="A3803" s="19" t="s">
        <v>200</v>
      </c>
      <c r="B3803" s="20" t="s">
        <v>204</v>
      </c>
      <c r="C3803" s="21" t="s">
        <v>162964</v>
      </c>
      <c r="D3803" s="21" t="s">
        <v>139</v>
      </c>
      <c r="E3803" s="23"/>
    </row>
    <row r="3804" spans="1:5" ht="20" customHeight="1">
      <c r="A3804" s="19" t="s">
        <v>6725</v>
      </c>
      <c r="B3804" s="20" t="s">
        <v>6726</v>
      </c>
      <c r="C3804" s="21" t="s">
        <v>163224</v>
      </c>
      <c r="D3804" s="21" t="s">
        <v>345</v>
      </c>
      <c r="E3804" s="23"/>
    </row>
    <row r="3805" spans="1:5" ht="20" customHeight="1">
      <c r="A3805" s="19" t="s">
        <v>6727</v>
      </c>
      <c r="B3805" s="20" t="s">
        <v>6726</v>
      </c>
      <c r="C3805" s="21" t="s">
        <v>163224</v>
      </c>
      <c r="D3805" s="21" t="s">
        <v>345</v>
      </c>
      <c r="E3805" s="23"/>
    </row>
    <row r="3806" spans="1:5" ht="20" customHeight="1">
      <c r="A3806" s="19" t="s">
        <v>6728</v>
      </c>
      <c r="B3806" s="20" t="s">
        <v>6729</v>
      </c>
      <c r="C3806" s="21" t="s">
        <v>162678</v>
      </c>
      <c r="D3806" s="21" t="s">
        <v>345</v>
      </c>
      <c r="E3806" s="23"/>
    </row>
    <row r="3807" spans="1:5" ht="20" customHeight="1">
      <c r="A3807" s="19" t="s">
        <v>6730</v>
      </c>
      <c r="B3807" s="20" t="s">
        <v>6729</v>
      </c>
      <c r="C3807" s="21" t="s">
        <v>162678</v>
      </c>
      <c r="D3807" s="21" t="s">
        <v>345</v>
      </c>
      <c r="E3807" s="23"/>
    </row>
    <row r="3808" spans="1:5" ht="20" customHeight="1">
      <c r="A3808" s="19" t="s">
        <v>6731</v>
      </c>
      <c r="B3808" s="20" t="s">
        <v>6729</v>
      </c>
      <c r="C3808" s="21" t="s">
        <v>162678</v>
      </c>
      <c r="D3808" s="21" t="s">
        <v>345</v>
      </c>
      <c r="E3808" s="23"/>
    </row>
    <row r="3809" spans="1:5" ht="20" customHeight="1">
      <c r="A3809" s="19" t="s">
        <v>6732</v>
      </c>
      <c r="B3809" s="20" t="s">
        <v>6729</v>
      </c>
      <c r="C3809" s="21" t="s">
        <v>162678</v>
      </c>
      <c r="D3809" s="21" t="s">
        <v>345</v>
      </c>
      <c r="E3809" s="23"/>
    </row>
    <row r="3810" spans="1:5" ht="20" customHeight="1">
      <c r="A3810" s="19" t="s">
        <v>6733</v>
      </c>
      <c r="B3810" s="20" t="s">
        <v>6729</v>
      </c>
      <c r="C3810" s="21" t="s">
        <v>162678</v>
      </c>
      <c r="D3810" s="21" t="s">
        <v>345</v>
      </c>
      <c r="E3810" s="23"/>
    </row>
    <row r="3811" spans="1:5" ht="20" customHeight="1">
      <c r="A3811" s="19" t="s">
        <v>6734</v>
      </c>
      <c r="B3811" s="20" t="s">
        <v>6735</v>
      </c>
      <c r="C3811" s="21" t="s">
        <v>162755</v>
      </c>
      <c r="D3811" s="21" t="s">
        <v>345</v>
      </c>
      <c r="E3811" s="23"/>
    </row>
    <row r="3812" spans="1:5" ht="20" customHeight="1">
      <c r="A3812" s="19" t="s">
        <v>6736</v>
      </c>
      <c r="B3812" s="20" t="s">
        <v>6737</v>
      </c>
      <c r="C3812" s="21" t="s">
        <v>162872</v>
      </c>
      <c r="D3812" s="21" t="s">
        <v>345</v>
      </c>
      <c r="E3812" s="23"/>
    </row>
    <row r="3813" spans="1:5" ht="20" customHeight="1">
      <c r="A3813" s="19" t="s">
        <v>6738</v>
      </c>
      <c r="B3813" s="20" t="s">
        <v>6739</v>
      </c>
      <c r="C3813" s="21" t="s">
        <v>163129</v>
      </c>
      <c r="D3813" s="21" t="s">
        <v>345</v>
      </c>
      <c r="E3813" s="23"/>
    </row>
    <row r="3814" spans="1:5" ht="20" customHeight="1">
      <c r="A3814" s="19" t="s">
        <v>6740</v>
      </c>
      <c r="B3814" s="20" t="s">
        <v>6741</v>
      </c>
      <c r="C3814" s="21" t="s">
        <v>163191</v>
      </c>
      <c r="D3814" s="21" t="s">
        <v>345</v>
      </c>
      <c r="E3814" s="23"/>
    </row>
    <row r="3815" spans="1:5" ht="20" customHeight="1">
      <c r="A3815" s="19" t="s">
        <v>6742</v>
      </c>
      <c r="B3815" s="20" t="s">
        <v>6743</v>
      </c>
      <c r="C3815" s="21" t="s">
        <v>163336</v>
      </c>
      <c r="D3815" s="21" t="s">
        <v>345</v>
      </c>
      <c r="E3815" s="23"/>
    </row>
    <row r="3816" spans="1:5" ht="20" customHeight="1">
      <c r="A3816" s="19" t="s">
        <v>6744</v>
      </c>
      <c r="B3816" s="20" t="s">
        <v>6745</v>
      </c>
      <c r="C3816" s="21" t="s">
        <v>163356</v>
      </c>
      <c r="D3816" s="21" t="s">
        <v>345</v>
      </c>
      <c r="E3816" s="23"/>
    </row>
    <row r="3817" spans="1:5" ht="20" customHeight="1">
      <c r="A3817" s="19" t="s">
        <v>6746</v>
      </c>
      <c r="B3817" s="20" t="s">
        <v>6745</v>
      </c>
      <c r="C3817" s="21" t="s">
        <v>163356</v>
      </c>
      <c r="D3817" s="21" t="s">
        <v>345</v>
      </c>
      <c r="E3817" s="23"/>
    </row>
    <row r="3818" spans="1:5" ht="20" customHeight="1">
      <c r="A3818" s="19" t="s">
        <v>6747</v>
      </c>
      <c r="B3818" s="20" t="s">
        <v>6748</v>
      </c>
      <c r="C3818" s="21" t="s">
        <v>14626</v>
      </c>
      <c r="D3818" s="21" t="s">
        <v>345</v>
      </c>
      <c r="E3818" s="23"/>
    </row>
    <row r="3819" spans="1:5" ht="20" customHeight="1">
      <c r="A3819" s="19" t="s">
        <v>6749</v>
      </c>
      <c r="B3819" s="20" t="s">
        <v>6750</v>
      </c>
      <c r="C3819" s="21" t="s">
        <v>162849</v>
      </c>
      <c r="D3819" s="21" t="s">
        <v>345</v>
      </c>
      <c r="E3819" s="23"/>
    </row>
    <row r="3820" spans="1:5" ht="20" customHeight="1">
      <c r="A3820" s="19" t="s">
        <v>6751</v>
      </c>
      <c r="B3820" s="20" t="s">
        <v>6750</v>
      </c>
      <c r="C3820" s="21" t="s">
        <v>162849</v>
      </c>
      <c r="D3820" s="21" t="s">
        <v>345</v>
      </c>
      <c r="E3820" s="23"/>
    </row>
    <row r="3821" spans="1:5" ht="20" customHeight="1">
      <c r="A3821" s="19" t="s">
        <v>6752</v>
      </c>
      <c r="B3821" s="20" t="s">
        <v>6753</v>
      </c>
      <c r="C3821" s="21" t="s">
        <v>14584</v>
      </c>
      <c r="D3821" s="21" t="s">
        <v>345</v>
      </c>
      <c r="E3821" s="23"/>
    </row>
    <row r="3822" spans="1:5" ht="20" customHeight="1">
      <c r="A3822" s="19" t="s">
        <v>6754</v>
      </c>
      <c r="B3822" s="24">
        <v>100</v>
      </c>
      <c r="C3822" s="21" t="s">
        <v>163296</v>
      </c>
      <c r="D3822" s="21" t="s">
        <v>345</v>
      </c>
      <c r="E3822" s="23"/>
    </row>
    <row r="3823" spans="1:5" ht="20" customHeight="1">
      <c r="A3823" s="19" t="s">
        <v>6755</v>
      </c>
      <c r="B3823" s="20" t="s">
        <v>6756</v>
      </c>
      <c r="C3823" s="21" t="s">
        <v>163142</v>
      </c>
      <c r="D3823" s="21" t="s">
        <v>345</v>
      </c>
      <c r="E3823" s="23"/>
    </row>
    <row r="3824" spans="1:5" ht="20" customHeight="1">
      <c r="A3824" s="19" t="s">
        <v>6757</v>
      </c>
      <c r="B3824" s="20" t="s">
        <v>6758</v>
      </c>
      <c r="C3824" s="21" t="s">
        <v>163109</v>
      </c>
      <c r="D3824" s="21" t="s">
        <v>345</v>
      </c>
      <c r="E3824" s="23"/>
    </row>
    <row r="3825" spans="1:5" ht="20" customHeight="1">
      <c r="A3825" s="19" t="s">
        <v>6759</v>
      </c>
      <c r="B3825" s="20" t="s">
        <v>6758</v>
      </c>
      <c r="C3825" s="21" t="s">
        <v>163109</v>
      </c>
      <c r="D3825" s="21" t="s">
        <v>345</v>
      </c>
      <c r="E3825" s="23"/>
    </row>
    <row r="3826" spans="1:5" ht="20" customHeight="1">
      <c r="A3826" s="19" t="s">
        <v>6760</v>
      </c>
      <c r="B3826" s="20" t="s">
        <v>6761</v>
      </c>
      <c r="C3826" s="21" t="s">
        <v>162687</v>
      </c>
      <c r="D3826" s="21" t="s">
        <v>345</v>
      </c>
      <c r="E3826" s="23"/>
    </row>
    <row r="3827" spans="1:5" ht="20" customHeight="1">
      <c r="A3827" s="19" t="s">
        <v>6762</v>
      </c>
      <c r="B3827" s="20" t="s">
        <v>6763</v>
      </c>
      <c r="C3827" s="21" t="s">
        <v>162845</v>
      </c>
      <c r="D3827" s="21" t="s">
        <v>345</v>
      </c>
      <c r="E3827" s="23"/>
    </row>
    <row r="3828" spans="1:5" ht="20" customHeight="1">
      <c r="A3828" s="19" t="s">
        <v>6764</v>
      </c>
      <c r="B3828" s="20" t="s">
        <v>6765</v>
      </c>
      <c r="C3828" s="21" t="s">
        <v>162904</v>
      </c>
      <c r="D3828" s="21" t="s">
        <v>345</v>
      </c>
      <c r="E3828" s="23"/>
    </row>
    <row r="3829" spans="1:5" ht="20" customHeight="1">
      <c r="A3829" s="19" t="s">
        <v>6766</v>
      </c>
      <c r="B3829" s="20" t="s">
        <v>6767</v>
      </c>
      <c r="C3829" s="21" t="s">
        <v>163340</v>
      </c>
      <c r="D3829" s="21" t="s">
        <v>345</v>
      </c>
      <c r="E3829" s="23"/>
    </row>
    <row r="3830" spans="1:5" ht="20" customHeight="1">
      <c r="A3830" s="19" t="s">
        <v>6768</v>
      </c>
      <c r="B3830" s="20" t="s">
        <v>6767</v>
      </c>
      <c r="C3830" s="21" t="s">
        <v>163340</v>
      </c>
      <c r="D3830" s="21" t="s">
        <v>345</v>
      </c>
      <c r="E3830" s="23"/>
    </row>
    <row r="3831" spans="1:5" ht="20" customHeight="1">
      <c r="A3831" s="19" t="s">
        <v>6769</v>
      </c>
      <c r="B3831" s="20" t="s">
        <v>6770</v>
      </c>
      <c r="C3831" s="21" t="s">
        <v>162682</v>
      </c>
      <c r="D3831" s="21" t="s">
        <v>345</v>
      </c>
      <c r="E3831" s="23"/>
    </row>
    <row r="3832" spans="1:5" ht="20" customHeight="1">
      <c r="A3832" s="19" t="s">
        <v>6771</v>
      </c>
      <c r="B3832" s="20" t="s">
        <v>6772</v>
      </c>
      <c r="C3832" s="21" t="s">
        <v>162996</v>
      </c>
      <c r="D3832" s="21" t="s">
        <v>345</v>
      </c>
      <c r="E3832" s="23"/>
    </row>
    <row r="3833" spans="1:5" ht="20" customHeight="1">
      <c r="A3833" s="19" t="s">
        <v>6773</v>
      </c>
      <c r="B3833" s="20" t="s">
        <v>6772</v>
      </c>
      <c r="C3833" s="21" t="s">
        <v>162996</v>
      </c>
      <c r="D3833" s="21" t="s">
        <v>345</v>
      </c>
      <c r="E3833" s="23"/>
    </row>
    <row r="3834" spans="1:5" ht="20" customHeight="1">
      <c r="A3834" s="19" t="s">
        <v>6774</v>
      </c>
      <c r="B3834" s="20" t="s">
        <v>6775</v>
      </c>
      <c r="C3834" s="22">
        <v>58</v>
      </c>
      <c r="D3834" s="21" t="s">
        <v>345</v>
      </c>
      <c r="E3834" s="23"/>
    </row>
    <row r="3835" spans="1:5" ht="20" customHeight="1">
      <c r="A3835" s="19" t="s">
        <v>6776</v>
      </c>
      <c r="B3835" s="20" t="s">
        <v>6777</v>
      </c>
      <c r="C3835" s="21" t="s">
        <v>163210</v>
      </c>
      <c r="D3835" s="21" t="s">
        <v>345</v>
      </c>
      <c r="E3835" s="23"/>
    </row>
    <row r="3836" spans="1:5" ht="20" customHeight="1">
      <c r="A3836" s="19" t="s">
        <v>6778</v>
      </c>
      <c r="B3836" s="20" t="s">
        <v>6779</v>
      </c>
      <c r="C3836" s="21" t="s">
        <v>163392</v>
      </c>
      <c r="D3836" s="21" t="s">
        <v>345</v>
      </c>
      <c r="E3836" s="23"/>
    </row>
    <row r="3837" spans="1:5" ht="20" customHeight="1">
      <c r="A3837" s="19" t="s">
        <v>6780</v>
      </c>
      <c r="B3837" s="20" t="s">
        <v>6781</v>
      </c>
      <c r="C3837" s="21" t="s">
        <v>163186</v>
      </c>
      <c r="D3837" s="21" t="s">
        <v>345</v>
      </c>
      <c r="E3837" s="23"/>
    </row>
    <row r="3838" spans="1:5" ht="20" customHeight="1">
      <c r="A3838" s="19" t="s">
        <v>6782</v>
      </c>
      <c r="B3838" s="20" t="s">
        <v>6783</v>
      </c>
      <c r="C3838" s="21" t="s">
        <v>162664</v>
      </c>
      <c r="D3838" s="21" t="s">
        <v>296</v>
      </c>
      <c r="E3838" s="23"/>
    </row>
    <row r="3839" spans="1:5" ht="20" customHeight="1">
      <c r="A3839" s="19" t="s">
        <v>6784</v>
      </c>
      <c r="B3839" s="20" t="s">
        <v>6785</v>
      </c>
      <c r="C3839" s="21" t="s">
        <v>163393</v>
      </c>
      <c r="D3839" s="21" t="s">
        <v>345</v>
      </c>
      <c r="E3839" s="23"/>
    </row>
    <row r="3840" spans="1:5" ht="20" customHeight="1">
      <c r="A3840" s="19" t="s">
        <v>6786</v>
      </c>
      <c r="B3840" s="20" t="s">
        <v>6787</v>
      </c>
      <c r="C3840" s="21" t="s">
        <v>163066</v>
      </c>
      <c r="D3840" s="21" t="s">
        <v>139</v>
      </c>
      <c r="E3840" s="23"/>
    </row>
    <row r="3841" spans="1:5" ht="20" customHeight="1">
      <c r="A3841" s="19" t="s">
        <v>6788</v>
      </c>
      <c r="B3841" s="24">
        <v>100</v>
      </c>
      <c r="C3841" s="21" t="s">
        <v>162962</v>
      </c>
      <c r="D3841" s="21" t="s">
        <v>345</v>
      </c>
      <c r="E3841" s="23"/>
    </row>
    <row r="3842" spans="1:5" ht="20" customHeight="1">
      <c r="A3842" s="19" t="s">
        <v>6789</v>
      </c>
      <c r="B3842" s="24">
        <v>100</v>
      </c>
      <c r="C3842" s="21" t="s">
        <v>162962</v>
      </c>
      <c r="D3842" s="21" t="s">
        <v>345</v>
      </c>
      <c r="E3842" s="23"/>
    </row>
    <row r="3843" spans="1:5" ht="20" customHeight="1">
      <c r="A3843" s="19" t="s">
        <v>6790</v>
      </c>
      <c r="B3843" s="24">
        <v>100</v>
      </c>
      <c r="C3843" s="21" t="s">
        <v>162962</v>
      </c>
      <c r="D3843" s="21" t="s">
        <v>345</v>
      </c>
      <c r="E3843" s="23"/>
    </row>
    <row r="3844" spans="1:5" ht="20" customHeight="1">
      <c r="A3844" s="19" t="s">
        <v>6791</v>
      </c>
      <c r="B3844" s="24">
        <v>100</v>
      </c>
      <c r="C3844" s="21" t="s">
        <v>163038</v>
      </c>
      <c r="D3844" s="21" t="s">
        <v>345</v>
      </c>
      <c r="E3844" s="23"/>
    </row>
    <row r="3845" spans="1:5" ht="20" customHeight="1">
      <c r="A3845" s="19" t="s">
        <v>6792</v>
      </c>
      <c r="B3845" s="24">
        <v>100</v>
      </c>
      <c r="C3845" s="21" t="s">
        <v>163104</v>
      </c>
      <c r="D3845" s="21" t="s">
        <v>345</v>
      </c>
      <c r="E3845" s="23"/>
    </row>
    <row r="3846" spans="1:5" ht="20" customHeight="1">
      <c r="A3846" s="19" t="s">
        <v>6793</v>
      </c>
      <c r="B3846" s="20" t="s">
        <v>6794</v>
      </c>
      <c r="C3846" s="21" t="s">
        <v>162742</v>
      </c>
      <c r="D3846" s="21" t="s">
        <v>345</v>
      </c>
      <c r="E3846" s="23"/>
    </row>
    <row r="3847" spans="1:5" ht="20" customHeight="1">
      <c r="A3847" s="19" t="s">
        <v>6795</v>
      </c>
      <c r="B3847" s="20" t="s">
        <v>6796</v>
      </c>
      <c r="C3847" s="21" t="s">
        <v>162806</v>
      </c>
      <c r="D3847" s="21" t="s">
        <v>345</v>
      </c>
      <c r="E3847" s="23"/>
    </row>
    <row r="3848" spans="1:5" ht="20" customHeight="1">
      <c r="A3848" s="19" t="s">
        <v>6797</v>
      </c>
      <c r="B3848" s="24">
        <v>100</v>
      </c>
      <c r="C3848" s="21" t="s">
        <v>162970</v>
      </c>
      <c r="D3848" s="21" t="s">
        <v>345</v>
      </c>
      <c r="E3848" s="23"/>
    </row>
    <row r="3849" spans="1:5" ht="20" customHeight="1">
      <c r="A3849" s="19" t="s">
        <v>6798</v>
      </c>
      <c r="B3849" s="24">
        <v>100</v>
      </c>
      <c r="C3849" s="21" t="s">
        <v>162970</v>
      </c>
      <c r="D3849" s="21" t="s">
        <v>345</v>
      </c>
      <c r="E3849" s="23"/>
    </row>
    <row r="3850" spans="1:5" ht="20" customHeight="1">
      <c r="A3850" s="19" t="s">
        <v>6799</v>
      </c>
      <c r="B3850" s="24">
        <v>100</v>
      </c>
      <c r="C3850" s="21" t="s">
        <v>162760</v>
      </c>
      <c r="D3850" s="21" t="s">
        <v>345</v>
      </c>
      <c r="E3850" s="23"/>
    </row>
    <row r="3851" spans="1:5" ht="20" customHeight="1">
      <c r="A3851" s="19" t="s">
        <v>6800</v>
      </c>
      <c r="B3851" s="20" t="s">
        <v>6801</v>
      </c>
      <c r="C3851" s="21" t="s">
        <v>162943</v>
      </c>
      <c r="D3851" s="21" t="s">
        <v>345</v>
      </c>
      <c r="E3851" s="23"/>
    </row>
    <row r="3852" spans="1:5" ht="20" customHeight="1">
      <c r="A3852" s="19" t="s">
        <v>6802</v>
      </c>
      <c r="B3852" s="20" t="s">
        <v>6801</v>
      </c>
      <c r="C3852" s="21" t="s">
        <v>162943</v>
      </c>
      <c r="D3852" s="21" t="s">
        <v>345</v>
      </c>
      <c r="E3852" s="23"/>
    </row>
    <row r="3853" spans="1:5" ht="20" customHeight="1">
      <c r="A3853" s="19" t="s">
        <v>6803</v>
      </c>
      <c r="B3853" s="20" t="s">
        <v>6804</v>
      </c>
      <c r="C3853" s="21" t="s">
        <v>162820</v>
      </c>
      <c r="D3853" s="21" t="s">
        <v>345</v>
      </c>
      <c r="E3853" s="23"/>
    </row>
    <row r="3854" spans="1:5" ht="20" customHeight="1">
      <c r="A3854" s="19" t="s">
        <v>6805</v>
      </c>
      <c r="B3854" s="20" t="s">
        <v>6806</v>
      </c>
      <c r="C3854" s="21" t="s">
        <v>163052</v>
      </c>
      <c r="D3854" s="21" t="s">
        <v>296</v>
      </c>
      <c r="E3854" s="23"/>
    </row>
    <row r="3855" spans="1:5" ht="20" customHeight="1">
      <c r="A3855" s="19" t="s">
        <v>6807</v>
      </c>
      <c r="B3855" s="24">
        <v>100</v>
      </c>
      <c r="C3855" s="21" t="s">
        <v>163198</v>
      </c>
      <c r="D3855" s="21" t="s">
        <v>345</v>
      </c>
      <c r="E3855" s="23"/>
    </row>
    <row r="3856" spans="1:5" ht="20" customHeight="1">
      <c r="A3856" s="19" t="s">
        <v>6808</v>
      </c>
      <c r="B3856" s="20" t="s">
        <v>6809</v>
      </c>
      <c r="C3856" s="21" t="s">
        <v>162985</v>
      </c>
      <c r="D3856" s="21" t="s">
        <v>345</v>
      </c>
      <c r="E3856" s="23"/>
    </row>
    <row r="3857" spans="1:5" ht="20" customHeight="1">
      <c r="A3857" s="19" t="s">
        <v>6810</v>
      </c>
      <c r="B3857" s="20" t="s">
        <v>6809</v>
      </c>
      <c r="C3857" s="21" t="s">
        <v>162985</v>
      </c>
      <c r="D3857" s="21" t="s">
        <v>345</v>
      </c>
      <c r="E3857" s="23"/>
    </row>
    <row r="3858" spans="1:5" ht="20" customHeight="1">
      <c r="A3858" s="19" t="s">
        <v>6811</v>
      </c>
      <c r="B3858" s="20" t="s">
        <v>6812</v>
      </c>
      <c r="C3858" s="21" t="s">
        <v>163058</v>
      </c>
      <c r="D3858" s="21" t="s">
        <v>296</v>
      </c>
      <c r="E3858" s="23"/>
    </row>
    <row r="3859" spans="1:5" ht="20" customHeight="1">
      <c r="A3859" s="19" t="s">
        <v>6813</v>
      </c>
      <c r="B3859" s="20" t="s">
        <v>6814</v>
      </c>
      <c r="C3859" s="21" t="s">
        <v>219</v>
      </c>
      <c r="D3859" s="21" t="s">
        <v>345</v>
      </c>
      <c r="E3859" s="23"/>
    </row>
    <row r="3860" spans="1:5" ht="20" customHeight="1">
      <c r="A3860" s="19" t="s">
        <v>6815</v>
      </c>
      <c r="B3860" s="20" t="s">
        <v>6816</v>
      </c>
      <c r="C3860" s="21" t="s">
        <v>162963</v>
      </c>
      <c r="D3860" s="21" t="s">
        <v>345</v>
      </c>
      <c r="E3860" s="23"/>
    </row>
    <row r="3861" spans="1:5" ht="20" customHeight="1">
      <c r="A3861" s="19" t="s">
        <v>6817</v>
      </c>
      <c r="B3861" s="20" t="s">
        <v>6818</v>
      </c>
      <c r="C3861" s="21" t="s">
        <v>163175</v>
      </c>
      <c r="D3861" s="21" t="s">
        <v>345</v>
      </c>
      <c r="E3861" s="23"/>
    </row>
    <row r="3862" spans="1:5" ht="20" customHeight="1">
      <c r="A3862" s="19" t="s">
        <v>6819</v>
      </c>
      <c r="B3862" s="20" t="s">
        <v>6820</v>
      </c>
      <c r="C3862" s="21" t="s">
        <v>162766</v>
      </c>
      <c r="D3862" s="21" t="s">
        <v>345</v>
      </c>
      <c r="E3862" s="23"/>
    </row>
    <row r="3863" spans="1:5" ht="20" customHeight="1">
      <c r="A3863" s="19" t="s">
        <v>6821</v>
      </c>
      <c r="B3863" s="20" t="s">
        <v>6822</v>
      </c>
      <c r="C3863" s="21" t="s">
        <v>163394</v>
      </c>
      <c r="D3863" s="21" t="s">
        <v>345</v>
      </c>
      <c r="E3863" s="23"/>
    </row>
    <row r="3864" spans="1:5" ht="20" customHeight="1">
      <c r="A3864" s="19" t="s">
        <v>6823</v>
      </c>
      <c r="B3864" s="20" t="s">
        <v>6824</v>
      </c>
      <c r="C3864" s="21" t="s">
        <v>163384</v>
      </c>
      <c r="D3864" s="21" t="s">
        <v>345</v>
      </c>
      <c r="E3864" s="23"/>
    </row>
    <row r="3865" spans="1:5" ht="20" customHeight="1">
      <c r="A3865" s="19" t="s">
        <v>6825</v>
      </c>
      <c r="B3865" s="20" t="s">
        <v>6824</v>
      </c>
      <c r="C3865" s="21" t="s">
        <v>163384</v>
      </c>
      <c r="D3865" s="21" t="s">
        <v>345</v>
      </c>
      <c r="E3865" s="23"/>
    </row>
    <row r="3866" spans="1:5" ht="20" customHeight="1">
      <c r="A3866" s="19" t="s">
        <v>6826</v>
      </c>
      <c r="B3866" s="24">
        <v>100</v>
      </c>
      <c r="C3866" s="21" t="s">
        <v>162734</v>
      </c>
      <c r="D3866" s="21" t="s">
        <v>345</v>
      </c>
      <c r="E3866" s="23"/>
    </row>
    <row r="3867" spans="1:5" ht="20" customHeight="1">
      <c r="A3867" s="19" t="s">
        <v>6827</v>
      </c>
      <c r="B3867" s="20" t="s">
        <v>6828</v>
      </c>
      <c r="C3867" s="21" t="s">
        <v>162937</v>
      </c>
      <c r="D3867" s="21" t="s">
        <v>345</v>
      </c>
      <c r="E3867" s="23"/>
    </row>
    <row r="3868" spans="1:5" ht="20" customHeight="1">
      <c r="A3868" s="19" t="s">
        <v>6829</v>
      </c>
      <c r="B3868" s="20" t="s">
        <v>6830</v>
      </c>
      <c r="C3868" s="21" t="s">
        <v>163135</v>
      </c>
      <c r="D3868" s="21" t="s">
        <v>345</v>
      </c>
      <c r="E3868" s="23"/>
    </row>
    <row r="3869" spans="1:5" ht="20" customHeight="1">
      <c r="A3869" s="19" t="s">
        <v>6831</v>
      </c>
      <c r="B3869" s="20" t="s">
        <v>6832</v>
      </c>
      <c r="C3869" s="21" t="s">
        <v>162798</v>
      </c>
      <c r="D3869" s="21" t="s">
        <v>296</v>
      </c>
      <c r="E3869" s="23"/>
    </row>
    <row r="3870" spans="1:5" ht="20" customHeight="1">
      <c r="A3870" s="19" t="s">
        <v>6833</v>
      </c>
      <c r="B3870" s="20" t="s">
        <v>6834</v>
      </c>
      <c r="C3870" s="21" t="s">
        <v>163310</v>
      </c>
      <c r="D3870" s="21" t="s">
        <v>296</v>
      </c>
      <c r="E3870" s="23"/>
    </row>
    <row r="3871" spans="1:5" ht="20" customHeight="1">
      <c r="A3871" s="19" t="s">
        <v>6835</v>
      </c>
      <c r="B3871" s="20" t="s">
        <v>6836</v>
      </c>
      <c r="C3871" s="21" t="s">
        <v>163194</v>
      </c>
      <c r="D3871" s="21" t="s">
        <v>296</v>
      </c>
      <c r="E3871" s="23"/>
    </row>
    <row r="3872" spans="1:5" ht="20" customHeight="1">
      <c r="A3872" s="19" t="s">
        <v>6837</v>
      </c>
      <c r="B3872" s="20" t="s">
        <v>6838</v>
      </c>
      <c r="C3872" s="21" t="s">
        <v>14582</v>
      </c>
      <c r="D3872" s="21" t="s">
        <v>296</v>
      </c>
      <c r="E3872" s="23"/>
    </row>
    <row r="3873" spans="1:5" ht="20" customHeight="1">
      <c r="A3873" s="19" t="s">
        <v>6839</v>
      </c>
      <c r="B3873" s="20" t="s">
        <v>6840</v>
      </c>
      <c r="C3873" s="21" t="s">
        <v>162878</v>
      </c>
      <c r="D3873" s="21" t="s">
        <v>345</v>
      </c>
      <c r="E3873" s="23"/>
    </row>
    <row r="3874" spans="1:5" ht="20" customHeight="1">
      <c r="A3874" s="19" t="s">
        <v>6841</v>
      </c>
      <c r="B3874" s="20" t="s">
        <v>6840</v>
      </c>
      <c r="C3874" s="21" t="s">
        <v>162878</v>
      </c>
      <c r="D3874" s="21" t="s">
        <v>345</v>
      </c>
      <c r="E3874" s="23"/>
    </row>
    <row r="3875" spans="1:5" ht="20" customHeight="1">
      <c r="A3875" s="19" t="s">
        <v>6842</v>
      </c>
      <c r="B3875" s="20" t="s">
        <v>6840</v>
      </c>
      <c r="C3875" s="21" t="s">
        <v>162878</v>
      </c>
      <c r="D3875" s="21" t="s">
        <v>345</v>
      </c>
      <c r="E3875" s="23"/>
    </row>
    <row r="3876" spans="1:5" ht="20" customHeight="1">
      <c r="A3876" s="19" t="s">
        <v>6843</v>
      </c>
      <c r="B3876" s="20" t="s">
        <v>6844</v>
      </c>
      <c r="C3876" s="21" t="s">
        <v>163395</v>
      </c>
      <c r="D3876" s="21" t="s">
        <v>345</v>
      </c>
      <c r="E3876" s="23"/>
    </row>
    <row r="3877" spans="1:5" ht="20" customHeight="1">
      <c r="A3877" s="19" t="s">
        <v>6845</v>
      </c>
      <c r="B3877" s="20" t="s">
        <v>6846</v>
      </c>
      <c r="C3877" s="21" t="s">
        <v>162769</v>
      </c>
      <c r="D3877" s="21" t="s">
        <v>345</v>
      </c>
      <c r="E3877" s="23"/>
    </row>
    <row r="3878" spans="1:5" ht="20" customHeight="1">
      <c r="A3878" s="19" t="s">
        <v>6847</v>
      </c>
      <c r="B3878" s="20" t="s">
        <v>6848</v>
      </c>
      <c r="C3878" s="22">
        <v>52</v>
      </c>
      <c r="D3878" s="21" t="s">
        <v>345</v>
      </c>
      <c r="E3878" s="23"/>
    </row>
    <row r="3879" spans="1:5" ht="20" customHeight="1">
      <c r="A3879" s="19" t="s">
        <v>6849</v>
      </c>
      <c r="B3879" s="20" t="s">
        <v>6848</v>
      </c>
      <c r="C3879" s="22">
        <v>52</v>
      </c>
      <c r="D3879" s="21" t="s">
        <v>345</v>
      </c>
      <c r="E3879" s="23"/>
    </row>
    <row r="3880" spans="1:5" ht="20" customHeight="1">
      <c r="A3880" s="19" t="s">
        <v>6850</v>
      </c>
      <c r="B3880" s="20" t="s">
        <v>6848</v>
      </c>
      <c r="C3880" s="22">
        <v>52</v>
      </c>
      <c r="D3880" s="21" t="s">
        <v>345</v>
      </c>
      <c r="E3880" s="23"/>
    </row>
    <row r="3881" spans="1:5" ht="20" customHeight="1">
      <c r="A3881" s="19" t="s">
        <v>6851</v>
      </c>
      <c r="B3881" s="20" t="s">
        <v>6852</v>
      </c>
      <c r="C3881" s="21" t="s">
        <v>14600</v>
      </c>
      <c r="D3881" s="21" t="s">
        <v>345</v>
      </c>
      <c r="E3881" s="23"/>
    </row>
    <row r="3882" spans="1:5" ht="20" customHeight="1">
      <c r="A3882" s="19" t="s">
        <v>6853</v>
      </c>
      <c r="B3882" s="20" t="s">
        <v>6854</v>
      </c>
      <c r="C3882" s="21" t="s">
        <v>162820</v>
      </c>
      <c r="D3882" s="21" t="s">
        <v>345</v>
      </c>
      <c r="E3882" s="23"/>
    </row>
    <row r="3883" spans="1:5" ht="20" customHeight="1">
      <c r="A3883" s="19" t="s">
        <v>6855</v>
      </c>
      <c r="B3883" s="20" t="s">
        <v>6854</v>
      </c>
      <c r="C3883" s="21" t="s">
        <v>162820</v>
      </c>
      <c r="D3883" s="21" t="s">
        <v>345</v>
      </c>
      <c r="E3883" s="23"/>
    </row>
    <row r="3884" spans="1:5" ht="20" customHeight="1">
      <c r="A3884" s="19" t="s">
        <v>6856</v>
      </c>
      <c r="B3884" s="20" t="s">
        <v>6857</v>
      </c>
      <c r="C3884" s="21" t="s">
        <v>162672</v>
      </c>
      <c r="D3884" s="21" t="s">
        <v>345</v>
      </c>
      <c r="E3884" s="23"/>
    </row>
    <row r="3885" spans="1:5" ht="20" customHeight="1">
      <c r="A3885" s="19" t="s">
        <v>6858</v>
      </c>
      <c r="B3885" s="20" t="s">
        <v>6859</v>
      </c>
      <c r="C3885" s="21" t="s">
        <v>162751</v>
      </c>
      <c r="D3885" s="21" t="s">
        <v>345</v>
      </c>
      <c r="E3885" s="23"/>
    </row>
    <row r="3886" spans="1:5" ht="20" customHeight="1">
      <c r="A3886" s="19" t="s">
        <v>6860</v>
      </c>
      <c r="B3886" s="20" t="s">
        <v>6861</v>
      </c>
      <c r="C3886" s="21" t="s">
        <v>162899</v>
      </c>
      <c r="D3886" s="21" t="s">
        <v>345</v>
      </c>
      <c r="E3886" s="23"/>
    </row>
    <row r="3887" spans="1:5" ht="20" customHeight="1">
      <c r="A3887" s="19" t="s">
        <v>6862</v>
      </c>
      <c r="B3887" s="20" t="s">
        <v>6863</v>
      </c>
      <c r="C3887" s="21" t="s">
        <v>163210</v>
      </c>
      <c r="D3887" s="21" t="s">
        <v>345</v>
      </c>
      <c r="E3887" s="23"/>
    </row>
    <row r="3888" spans="1:5" ht="20" customHeight="1">
      <c r="A3888" s="19" t="s">
        <v>6864</v>
      </c>
      <c r="B3888" s="20" t="s">
        <v>6865</v>
      </c>
      <c r="C3888" s="21" t="s">
        <v>163105</v>
      </c>
      <c r="D3888" s="21" t="s">
        <v>345</v>
      </c>
      <c r="E3888" s="23"/>
    </row>
    <row r="3889" spans="1:5" ht="20" customHeight="1">
      <c r="A3889" s="19" t="s">
        <v>6866</v>
      </c>
      <c r="B3889" s="20" t="s">
        <v>6865</v>
      </c>
      <c r="C3889" s="21" t="s">
        <v>163105</v>
      </c>
      <c r="D3889" s="21" t="s">
        <v>345</v>
      </c>
      <c r="E3889" s="23"/>
    </row>
    <row r="3890" spans="1:5" ht="20" customHeight="1">
      <c r="A3890" s="19" t="s">
        <v>6867</v>
      </c>
      <c r="B3890" s="20" t="s">
        <v>6868</v>
      </c>
      <c r="C3890" s="21" t="s">
        <v>162740</v>
      </c>
      <c r="D3890" s="21" t="s">
        <v>345</v>
      </c>
      <c r="E3890" s="23"/>
    </row>
    <row r="3891" spans="1:5" ht="20" customHeight="1">
      <c r="A3891" s="19" t="s">
        <v>6869</v>
      </c>
      <c r="B3891" s="20" t="s">
        <v>6870</v>
      </c>
      <c r="C3891" s="21" t="s">
        <v>163262</v>
      </c>
      <c r="D3891" s="21" t="s">
        <v>345</v>
      </c>
      <c r="E3891" s="23"/>
    </row>
    <row r="3892" spans="1:5" ht="20" customHeight="1">
      <c r="A3892" s="19" t="s">
        <v>6871</v>
      </c>
      <c r="B3892" s="20" t="s">
        <v>6872</v>
      </c>
      <c r="C3892" s="21" t="s">
        <v>163323</v>
      </c>
      <c r="D3892" s="21" t="s">
        <v>345</v>
      </c>
      <c r="E3892" s="23"/>
    </row>
    <row r="3893" spans="1:5" ht="20" customHeight="1">
      <c r="A3893" s="19" t="s">
        <v>6873</v>
      </c>
      <c r="B3893" s="20" t="s">
        <v>6874</v>
      </c>
      <c r="C3893" s="21" t="s">
        <v>162659</v>
      </c>
      <c r="D3893" s="21" t="s">
        <v>345</v>
      </c>
      <c r="E3893" s="23"/>
    </row>
    <row r="3894" spans="1:5" ht="20" customHeight="1">
      <c r="A3894" s="19" t="s">
        <v>6875</v>
      </c>
      <c r="B3894" s="20" t="s">
        <v>6876</v>
      </c>
      <c r="C3894" s="21" t="s">
        <v>163211</v>
      </c>
      <c r="D3894" s="21" t="s">
        <v>345</v>
      </c>
      <c r="E3894" s="23"/>
    </row>
    <row r="3895" spans="1:5" ht="20" customHeight="1">
      <c r="A3895" s="19" t="s">
        <v>6877</v>
      </c>
      <c r="B3895" s="20" t="s">
        <v>6876</v>
      </c>
      <c r="C3895" s="21" t="s">
        <v>163211</v>
      </c>
      <c r="D3895" s="21" t="s">
        <v>345</v>
      </c>
      <c r="E3895" s="23"/>
    </row>
    <row r="3896" spans="1:5" ht="20" customHeight="1">
      <c r="A3896" s="19" t="s">
        <v>6878</v>
      </c>
      <c r="B3896" s="20" t="s">
        <v>6879</v>
      </c>
      <c r="C3896" s="21" t="s">
        <v>194</v>
      </c>
      <c r="D3896" s="21" t="s">
        <v>345</v>
      </c>
      <c r="E3896" s="23"/>
    </row>
    <row r="3897" spans="1:5" ht="20" customHeight="1">
      <c r="A3897" s="19" t="s">
        <v>6880</v>
      </c>
      <c r="B3897" s="20" t="s">
        <v>6881</v>
      </c>
      <c r="C3897" s="21" t="s">
        <v>163396</v>
      </c>
      <c r="D3897" s="21" t="s">
        <v>345</v>
      </c>
      <c r="E3897" s="23"/>
    </row>
    <row r="3898" spans="1:5" ht="20" customHeight="1">
      <c r="A3898" s="19" t="s">
        <v>6882</v>
      </c>
      <c r="B3898" s="20" t="s">
        <v>6883</v>
      </c>
      <c r="C3898" s="21" t="s">
        <v>163037</v>
      </c>
      <c r="D3898" s="21" t="s">
        <v>345</v>
      </c>
      <c r="E3898" s="23"/>
    </row>
    <row r="3899" spans="1:5" ht="20" customHeight="1">
      <c r="A3899" s="19" t="s">
        <v>6884</v>
      </c>
      <c r="B3899" s="20" t="s">
        <v>6885</v>
      </c>
      <c r="C3899" s="21" t="s">
        <v>162730</v>
      </c>
      <c r="D3899" s="21" t="s">
        <v>139</v>
      </c>
      <c r="E3899" s="23"/>
    </row>
    <row r="3900" spans="1:5" ht="20" customHeight="1">
      <c r="A3900" s="19" t="s">
        <v>6886</v>
      </c>
      <c r="B3900" s="20" t="s">
        <v>6887</v>
      </c>
      <c r="C3900" s="21" t="s">
        <v>14623</v>
      </c>
      <c r="D3900" s="21" t="s">
        <v>345</v>
      </c>
      <c r="E3900" s="23"/>
    </row>
    <row r="3901" spans="1:5" ht="20" customHeight="1">
      <c r="A3901" s="19" t="s">
        <v>6888</v>
      </c>
      <c r="B3901" s="20" t="s">
        <v>6887</v>
      </c>
      <c r="C3901" s="21" t="s">
        <v>14623</v>
      </c>
      <c r="D3901" s="21" t="s">
        <v>345</v>
      </c>
      <c r="E3901" s="23"/>
    </row>
    <row r="3902" spans="1:5" ht="20" customHeight="1">
      <c r="A3902" s="19" t="s">
        <v>6889</v>
      </c>
      <c r="B3902" s="20" t="s">
        <v>6887</v>
      </c>
      <c r="C3902" s="21" t="s">
        <v>14623</v>
      </c>
      <c r="D3902" s="21" t="s">
        <v>345</v>
      </c>
      <c r="E3902" s="23"/>
    </row>
    <row r="3903" spans="1:5" ht="20" customHeight="1">
      <c r="A3903" s="19" t="s">
        <v>6890</v>
      </c>
      <c r="B3903" s="20" t="s">
        <v>6891</v>
      </c>
      <c r="C3903" s="21" t="s">
        <v>163391</v>
      </c>
      <c r="D3903" s="21" t="s">
        <v>345</v>
      </c>
      <c r="E3903" s="23"/>
    </row>
    <row r="3904" spans="1:5" ht="20" customHeight="1">
      <c r="A3904" s="19" t="s">
        <v>6892</v>
      </c>
      <c r="B3904" s="20" t="s">
        <v>6893</v>
      </c>
      <c r="C3904" s="21" t="s">
        <v>163049</v>
      </c>
      <c r="D3904" s="21" t="s">
        <v>345</v>
      </c>
      <c r="E3904" s="23"/>
    </row>
    <row r="3905" spans="1:5" ht="20" customHeight="1">
      <c r="A3905" s="19" t="s">
        <v>6894</v>
      </c>
      <c r="B3905" s="20" t="s">
        <v>6895</v>
      </c>
      <c r="C3905" s="21" t="s">
        <v>162769</v>
      </c>
      <c r="D3905" s="21" t="s">
        <v>345</v>
      </c>
      <c r="E3905" s="23"/>
    </row>
    <row r="3906" spans="1:5" ht="20" customHeight="1">
      <c r="A3906" s="19" t="s">
        <v>6896</v>
      </c>
      <c r="B3906" s="20" t="s">
        <v>6895</v>
      </c>
      <c r="C3906" s="21" t="s">
        <v>162769</v>
      </c>
      <c r="D3906" s="21" t="s">
        <v>345</v>
      </c>
      <c r="E3906" s="23"/>
    </row>
    <row r="3907" spans="1:5" ht="20" customHeight="1">
      <c r="A3907" s="19" t="s">
        <v>6897</v>
      </c>
      <c r="B3907" s="20" t="s">
        <v>6895</v>
      </c>
      <c r="C3907" s="21" t="s">
        <v>162769</v>
      </c>
      <c r="D3907" s="21" t="s">
        <v>345</v>
      </c>
      <c r="E3907" s="23"/>
    </row>
    <row r="3908" spans="1:5" ht="20" customHeight="1">
      <c r="A3908" s="19" t="s">
        <v>6898</v>
      </c>
      <c r="B3908" s="20" t="s">
        <v>6899</v>
      </c>
      <c r="C3908" s="21" t="s">
        <v>162898</v>
      </c>
      <c r="D3908" s="21" t="s">
        <v>345</v>
      </c>
      <c r="E3908" s="23"/>
    </row>
    <row r="3909" spans="1:5" ht="20" customHeight="1">
      <c r="A3909" s="19" t="s">
        <v>6900</v>
      </c>
      <c r="B3909" s="20" t="s">
        <v>6901</v>
      </c>
      <c r="C3909" s="21" t="s">
        <v>162891</v>
      </c>
      <c r="D3909" s="21" t="s">
        <v>345</v>
      </c>
      <c r="E3909" s="23"/>
    </row>
    <row r="3910" spans="1:5" ht="20" customHeight="1">
      <c r="A3910" s="19" t="s">
        <v>6902</v>
      </c>
      <c r="B3910" s="20" t="s">
        <v>6903</v>
      </c>
      <c r="C3910" s="21" t="s">
        <v>162721</v>
      </c>
      <c r="D3910" s="21" t="s">
        <v>345</v>
      </c>
      <c r="E3910" s="23"/>
    </row>
    <row r="3911" spans="1:5" ht="20" customHeight="1">
      <c r="A3911" s="19" t="s">
        <v>6904</v>
      </c>
      <c r="B3911" s="20" t="s">
        <v>6903</v>
      </c>
      <c r="C3911" s="21" t="s">
        <v>162721</v>
      </c>
      <c r="D3911" s="21" t="s">
        <v>345</v>
      </c>
      <c r="E3911" s="23"/>
    </row>
    <row r="3912" spans="1:5" ht="20" customHeight="1">
      <c r="A3912" s="19" t="s">
        <v>6905</v>
      </c>
      <c r="B3912" s="20" t="s">
        <v>6906</v>
      </c>
      <c r="C3912" s="21" t="s">
        <v>162727</v>
      </c>
      <c r="D3912" s="21" t="s">
        <v>345</v>
      </c>
      <c r="E3912" s="23"/>
    </row>
    <row r="3913" spans="1:5" ht="20" customHeight="1">
      <c r="A3913" s="19" t="s">
        <v>6907</v>
      </c>
      <c r="B3913" s="20" t="s">
        <v>6908</v>
      </c>
      <c r="C3913" s="21" t="s">
        <v>162713</v>
      </c>
      <c r="D3913" s="21" t="s">
        <v>345</v>
      </c>
      <c r="E3913" s="23"/>
    </row>
    <row r="3914" spans="1:5" ht="20" customHeight="1">
      <c r="A3914" s="19" t="s">
        <v>6909</v>
      </c>
      <c r="B3914" s="20" t="s">
        <v>6908</v>
      </c>
      <c r="C3914" s="21" t="s">
        <v>162713</v>
      </c>
      <c r="D3914" s="21" t="s">
        <v>345</v>
      </c>
      <c r="E3914" s="23"/>
    </row>
    <row r="3915" spans="1:5" ht="20" customHeight="1">
      <c r="A3915" s="19" t="s">
        <v>6910</v>
      </c>
      <c r="B3915" s="20" t="s">
        <v>6911</v>
      </c>
      <c r="C3915" s="22">
        <v>29</v>
      </c>
      <c r="D3915" s="21" t="s">
        <v>345</v>
      </c>
      <c r="E3915" s="23"/>
    </row>
    <row r="3916" spans="1:5" ht="20" customHeight="1">
      <c r="A3916" s="19" t="s">
        <v>6912</v>
      </c>
      <c r="B3916" s="20" t="s">
        <v>6913</v>
      </c>
      <c r="C3916" s="21" t="s">
        <v>162775</v>
      </c>
      <c r="D3916" s="21" t="s">
        <v>345</v>
      </c>
      <c r="E3916" s="23"/>
    </row>
    <row r="3917" spans="1:5" ht="20" customHeight="1">
      <c r="A3917" s="19" t="s">
        <v>6914</v>
      </c>
      <c r="B3917" s="20" t="s">
        <v>6915</v>
      </c>
      <c r="C3917" s="21" t="s">
        <v>162957</v>
      </c>
      <c r="D3917" s="21" t="s">
        <v>345</v>
      </c>
      <c r="E3917" s="23"/>
    </row>
    <row r="3918" spans="1:5" ht="20" customHeight="1">
      <c r="A3918" s="19" t="s">
        <v>6916</v>
      </c>
      <c r="B3918" s="20" t="s">
        <v>6917</v>
      </c>
      <c r="C3918" s="21" t="s">
        <v>163265</v>
      </c>
      <c r="D3918" s="21" t="s">
        <v>345</v>
      </c>
      <c r="E3918" s="23"/>
    </row>
    <row r="3919" spans="1:5" ht="20" customHeight="1">
      <c r="A3919" s="19" t="s">
        <v>6918</v>
      </c>
      <c r="B3919" s="20" t="s">
        <v>6919</v>
      </c>
      <c r="C3919" s="21" t="s">
        <v>162725</v>
      </c>
      <c r="D3919" s="21" t="s">
        <v>345</v>
      </c>
      <c r="E3919" s="23"/>
    </row>
    <row r="3920" spans="1:5" ht="20" customHeight="1">
      <c r="A3920" s="19" t="s">
        <v>6920</v>
      </c>
      <c r="B3920" s="20" t="s">
        <v>6921</v>
      </c>
      <c r="C3920" s="21" t="s">
        <v>163371</v>
      </c>
      <c r="D3920" s="21" t="s">
        <v>345</v>
      </c>
      <c r="E3920" s="23"/>
    </row>
    <row r="3921" spans="1:5" ht="20" customHeight="1">
      <c r="A3921" s="19" t="s">
        <v>6922</v>
      </c>
      <c r="B3921" s="20" t="s">
        <v>6921</v>
      </c>
      <c r="C3921" s="21" t="s">
        <v>163371</v>
      </c>
      <c r="D3921" s="21" t="s">
        <v>345</v>
      </c>
      <c r="E3921" s="23"/>
    </row>
    <row r="3922" spans="1:5" ht="20" customHeight="1">
      <c r="A3922" s="19" t="s">
        <v>6923</v>
      </c>
      <c r="B3922" s="20" t="s">
        <v>6924</v>
      </c>
      <c r="C3922" s="21" t="s">
        <v>163301</v>
      </c>
      <c r="D3922" s="21" t="s">
        <v>345</v>
      </c>
      <c r="E3922" s="23"/>
    </row>
    <row r="3923" spans="1:5" ht="20" customHeight="1">
      <c r="A3923" s="19" t="s">
        <v>6925</v>
      </c>
      <c r="B3923" s="20" t="s">
        <v>6926</v>
      </c>
      <c r="C3923" s="21" t="s">
        <v>162912</v>
      </c>
      <c r="D3923" s="21" t="s">
        <v>345</v>
      </c>
      <c r="E3923" s="23"/>
    </row>
    <row r="3924" spans="1:5" ht="20" customHeight="1">
      <c r="A3924" s="19" t="s">
        <v>6927</v>
      </c>
      <c r="B3924" s="20" t="s">
        <v>6928</v>
      </c>
      <c r="C3924" s="22">
        <v>89</v>
      </c>
      <c r="D3924" s="21" t="s">
        <v>345</v>
      </c>
      <c r="E3924" s="23"/>
    </row>
    <row r="3925" spans="1:5" ht="20" customHeight="1">
      <c r="A3925" s="19" t="s">
        <v>6929</v>
      </c>
      <c r="B3925" s="20" t="s">
        <v>6930</v>
      </c>
      <c r="C3925" s="21" t="s">
        <v>163050</v>
      </c>
      <c r="D3925" s="21" t="s">
        <v>345</v>
      </c>
      <c r="E3925" s="23"/>
    </row>
    <row r="3926" spans="1:5" ht="20" customHeight="1">
      <c r="A3926" s="19" t="s">
        <v>6931</v>
      </c>
      <c r="B3926" s="20" t="s">
        <v>6932</v>
      </c>
      <c r="C3926" s="21" t="s">
        <v>162995</v>
      </c>
      <c r="D3926" s="21" t="s">
        <v>345</v>
      </c>
      <c r="E3926" s="23"/>
    </row>
    <row r="3927" spans="1:5" ht="20" customHeight="1">
      <c r="A3927" s="19" t="s">
        <v>6933</v>
      </c>
      <c r="B3927" s="20" t="s">
        <v>6934</v>
      </c>
      <c r="C3927" s="21" t="s">
        <v>163397</v>
      </c>
      <c r="D3927" s="21" t="s">
        <v>345</v>
      </c>
      <c r="E3927" s="23"/>
    </row>
    <row r="3928" spans="1:5" ht="20" customHeight="1">
      <c r="A3928" s="19" t="s">
        <v>6935</v>
      </c>
      <c r="B3928" s="20" t="s">
        <v>6934</v>
      </c>
      <c r="C3928" s="21" t="s">
        <v>163397</v>
      </c>
      <c r="D3928" s="21" t="s">
        <v>345</v>
      </c>
      <c r="E3928" s="23"/>
    </row>
    <row r="3929" spans="1:5" ht="20" customHeight="1">
      <c r="A3929" s="19" t="s">
        <v>6936</v>
      </c>
      <c r="B3929" s="20" t="s">
        <v>6937</v>
      </c>
      <c r="C3929" s="21" t="s">
        <v>163138</v>
      </c>
      <c r="D3929" s="21" t="s">
        <v>345</v>
      </c>
      <c r="E3929" s="23"/>
    </row>
    <row r="3930" spans="1:5" ht="20" customHeight="1">
      <c r="A3930" s="19" t="s">
        <v>6938</v>
      </c>
      <c r="B3930" s="20" t="s">
        <v>6939</v>
      </c>
      <c r="C3930" s="21" t="s">
        <v>162724</v>
      </c>
      <c r="D3930" s="21" t="s">
        <v>345</v>
      </c>
      <c r="E3930" s="23"/>
    </row>
    <row r="3931" spans="1:5" ht="20" customHeight="1">
      <c r="A3931" s="19" t="s">
        <v>6940</v>
      </c>
      <c r="B3931" s="20" t="s">
        <v>6941</v>
      </c>
      <c r="C3931" s="21" t="s">
        <v>163383</v>
      </c>
      <c r="D3931" s="21" t="s">
        <v>139</v>
      </c>
      <c r="E3931" s="23"/>
    </row>
    <row r="3932" spans="1:5" ht="20" customHeight="1">
      <c r="A3932" s="19" t="s">
        <v>6942</v>
      </c>
      <c r="B3932" s="20" t="s">
        <v>6943</v>
      </c>
      <c r="C3932" s="21" t="s">
        <v>162875</v>
      </c>
      <c r="D3932" s="21" t="s">
        <v>345</v>
      </c>
      <c r="E3932" s="23"/>
    </row>
    <row r="3933" spans="1:5" ht="20" customHeight="1">
      <c r="A3933" s="19" t="s">
        <v>6944</v>
      </c>
      <c r="B3933" s="20" t="s">
        <v>6945</v>
      </c>
      <c r="C3933" s="21" t="s">
        <v>163300</v>
      </c>
      <c r="D3933" s="21" t="s">
        <v>345</v>
      </c>
      <c r="E3933" s="23"/>
    </row>
    <row r="3934" spans="1:5" ht="20" customHeight="1">
      <c r="A3934" s="19" t="s">
        <v>6946</v>
      </c>
      <c r="B3934" s="20" t="s">
        <v>6947</v>
      </c>
      <c r="C3934" s="21" t="s">
        <v>162822</v>
      </c>
      <c r="D3934" s="21" t="s">
        <v>345</v>
      </c>
      <c r="E3934" s="23"/>
    </row>
    <row r="3935" spans="1:5" ht="20" customHeight="1">
      <c r="A3935" s="19" t="s">
        <v>6948</v>
      </c>
      <c r="B3935" s="20" t="s">
        <v>6949</v>
      </c>
      <c r="C3935" s="22">
        <v>100</v>
      </c>
      <c r="D3935" s="21" t="s">
        <v>296</v>
      </c>
      <c r="E3935" s="23"/>
    </row>
    <row r="3936" spans="1:5" ht="20" customHeight="1">
      <c r="A3936" s="19" t="s">
        <v>6950</v>
      </c>
      <c r="B3936" s="20" t="s">
        <v>6951</v>
      </c>
      <c r="C3936" s="21" t="s">
        <v>162794</v>
      </c>
      <c r="D3936" s="21" t="s">
        <v>345</v>
      </c>
      <c r="E3936" s="23"/>
    </row>
    <row r="3937" spans="1:5" ht="20" customHeight="1">
      <c r="A3937" s="19" t="s">
        <v>6952</v>
      </c>
      <c r="B3937" s="20" t="s">
        <v>6951</v>
      </c>
      <c r="C3937" s="21" t="s">
        <v>162794</v>
      </c>
      <c r="D3937" s="21" t="s">
        <v>345</v>
      </c>
      <c r="E3937" s="23"/>
    </row>
    <row r="3938" spans="1:5" ht="20" customHeight="1">
      <c r="A3938" s="19" t="s">
        <v>6953</v>
      </c>
      <c r="B3938" s="20" t="s">
        <v>6951</v>
      </c>
      <c r="C3938" s="21" t="s">
        <v>162794</v>
      </c>
      <c r="D3938" s="21" t="s">
        <v>345</v>
      </c>
      <c r="E3938" s="23"/>
    </row>
    <row r="3939" spans="1:5" ht="20" customHeight="1">
      <c r="A3939" s="19" t="s">
        <v>6954</v>
      </c>
      <c r="B3939" s="20" t="s">
        <v>6955</v>
      </c>
      <c r="C3939" s="21" t="s">
        <v>163093</v>
      </c>
      <c r="D3939" s="21" t="s">
        <v>345</v>
      </c>
      <c r="E3939" s="23"/>
    </row>
    <row r="3940" spans="1:5" ht="20" customHeight="1">
      <c r="A3940" s="19" t="s">
        <v>6956</v>
      </c>
      <c r="B3940" s="20" t="s">
        <v>6957</v>
      </c>
      <c r="C3940" s="21" t="s">
        <v>162756</v>
      </c>
      <c r="D3940" s="21" t="s">
        <v>345</v>
      </c>
      <c r="E3940" s="23"/>
    </row>
    <row r="3941" spans="1:5" ht="20" customHeight="1">
      <c r="A3941" s="19" t="s">
        <v>6958</v>
      </c>
      <c r="B3941" s="20" t="s">
        <v>6959</v>
      </c>
      <c r="C3941" s="21" t="s">
        <v>162769</v>
      </c>
      <c r="D3941" s="21" t="s">
        <v>345</v>
      </c>
      <c r="E3941" s="23"/>
    </row>
    <row r="3942" spans="1:5" ht="20" customHeight="1">
      <c r="A3942" s="19" t="s">
        <v>6960</v>
      </c>
      <c r="B3942" s="20" t="s">
        <v>6959</v>
      </c>
      <c r="C3942" s="21" t="s">
        <v>162769</v>
      </c>
      <c r="D3942" s="21" t="s">
        <v>345</v>
      </c>
      <c r="E3942" s="23"/>
    </row>
    <row r="3943" spans="1:5" ht="20" customHeight="1">
      <c r="A3943" s="19" t="s">
        <v>6961</v>
      </c>
      <c r="B3943" s="20" t="s">
        <v>6962</v>
      </c>
      <c r="C3943" s="21" t="s">
        <v>162821</v>
      </c>
      <c r="D3943" s="21" t="s">
        <v>345</v>
      </c>
      <c r="E3943" s="23"/>
    </row>
    <row r="3944" spans="1:5" ht="20" customHeight="1">
      <c r="A3944" s="19" t="s">
        <v>6963</v>
      </c>
      <c r="B3944" s="20" t="s">
        <v>6964</v>
      </c>
      <c r="C3944" s="21" t="s">
        <v>163262</v>
      </c>
      <c r="D3944" s="21" t="s">
        <v>345</v>
      </c>
      <c r="E3944" s="23"/>
    </row>
    <row r="3945" spans="1:5" ht="20" customHeight="1">
      <c r="A3945" s="19" t="s">
        <v>6965</v>
      </c>
      <c r="B3945" s="20" t="s">
        <v>6964</v>
      </c>
      <c r="C3945" s="21" t="s">
        <v>163262</v>
      </c>
      <c r="D3945" s="21" t="s">
        <v>345</v>
      </c>
      <c r="E3945" s="23"/>
    </row>
    <row r="3946" spans="1:5" ht="20" customHeight="1">
      <c r="A3946" s="19" t="s">
        <v>6966</v>
      </c>
      <c r="B3946" s="20" t="s">
        <v>6967</v>
      </c>
      <c r="C3946" s="22">
        <v>80</v>
      </c>
      <c r="D3946" s="21" t="s">
        <v>345</v>
      </c>
      <c r="E3946" s="23"/>
    </row>
    <row r="3947" spans="1:5" ht="20" customHeight="1">
      <c r="A3947" s="19" t="s">
        <v>6968</v>
      </c>
      <c r="B3947" s="20" t="s">
        <v>6969</v>
      </c>
      <c r="C3947" s="22">
        <v>90</v>
      </c>
      <c r="D3947" s="21" t="s">
        <v>345</v>
      </c>
      <c r="E3947" s="23"/>
    </row>
    <row r="3948" spans="1:5" ht="20" customHeight="1">
      <c r="A3948" s="19" t="s">
        <v>6970</v>
      </c>
      <c r="B3948" s="20" t="s">
        <v>6971</v>
      </c>
      <c r="C3948" s="21" t="s">
        <v>162827</v>
      </c>
      <c r="D3948" s="21" t="s">
        <v>345</v>
      </c>
      <c r="E3948" s="23"/>
    </row>
    <row r="3949" spans="1:5" ht="20" customHeight="1">
      <c r="A3949" s="19" t="s">
        <v>6972</v>
      </c>
      <c r="B3949" s="20" t="s">
        <v>6973</v>
      </c>
      <c r="C3949" s="21" t="s">
        <v>162839</v>
      </c>
      <c r="D3949" s="21" t="s">
        <v>345</v>
      </c>
      <c r="E3949" s="23"/>
    </row>
    <row r="3950" spans="1:5" ht="20" customHeight="1">
      <c r="A3950" s="19" t="s">
        <v>6974</v>
      </c>
      <c r="B3950" s="20" t="s">
        <v>6975</v>
      </c>
      <c r="C3950" s="21" t="s">
        <v>163269</v>
      </c>
      <c r="D3950" s="21" t="s">
        <v>345</v>
      </c>
      <c r="E3950" s="23"/>
    </row>
    <row r="3951" spans="1:5" ht="20" customHeight="1">
      <c r="A3951" s="19" t="s">
        <v>6976</v>
      </c>
      <c r="B3951" s="20" t="s">
        <v>6977</v>
      </c>
      <c r="C3951" s="21" t="s">
        <v>163059</v>
      </c>
      <c r="D3951" s="21" t="s">
        <v>296</v>
      </c>
      <c r="E3951" s="23"/>
    </row>
    <row r="3952" spans="1:5" ht="20" customHeight="1">
      <c r="A3952" s="19" t="s">
        <v>6978</v>
      </c>
      <c r="B3952" s="20" t="s">
        <v>6979</v>
      </c>
      <c r="C3952" s="21" t="s">
        <v>163143</v>
      </c>
      <c r="D3952" s="21" t="s">
        <v>345</v>
      </c>
      <c r="E3952" s="23"/>
    </row>
    <row r="3953" spans="1:5" ht="20" customHeight="1">
      <c r="A3953" s="19" t="s">
        <v>6980</v>
      </c>
      <c r="B3953" s="20" t="s">
        <v>6979</v>
      </c>
      <c r="C3953" s="21" t="s">
        <v>163143</v>
      </c>
      <c r="D3953" s="21" t="s">
        <v>345</v>
      </c>
      <c r="E3953" s="23"/>
    </row>
    <row r="3954" spans="1:5" ht="20" customHeight="1">
      <c r="A3954" s="19" t="s">
        <v>6981</v>
      </c>
      <c r="B3954" s="20" t="s">
        <v>6982</v>
      </c>
      <c r="C3954" s="22">
        <v>71</v>
      </c>
      <c r="D3954" s="21" t="s">
        <v>345</v>
      </c>
      <c r="E3954" s="23"/>
    </row>
    <row r="3955" spans="1:5" ht="20" customHeight="1">
      <c r="A3955" s="19" t="s">
        <v>6983</v>
      </c>
      <c r="B3955" s="20" t="s">
        <v>6984</v>
      </c>
      <c r="C3955" s="21" t="s">
        <v>162812</v>
      </c>
      <c r="D3955" s="21" t="s">
        <v>296</v>
      </c>
      <c r="E3955" s="23"/>
    </row>
    <row r="3956" spans="1:5" ht="20" customHeight="1">
      <c r="A3956" s="19" t="s">
        <v>6985</v>
      </c>
      <c r="B3956" s="20" t="s">
        <v>6986</v>
      </c>
      <c r="C3956" s="21" t="s">
        <v>163398</v>
      </c>
      <c r="D3956" s="21" t="s">
        <v>345</v>
      </c>
      <c r="E3956" s="23"/>
    </row>
    <row r="3957" spans="1:5" ht="20" customHeight="1">
      <c r="A3957" s="19" t="s">
        <v>6987</v>
      </c>
      <c r="B3957" s="20" t="s">
        <v>6988</v>
      </c>
      <c r="C3957" s="21" t="s">
        <v>162704</v>
      </c>
      <c r="D3957" s="21" t="s">
        <v>345</v>
      </c>
      <c r="E3957" s="23"/>
    </row>
    <row r="3958" spans="1:5" ht="20" customHeight="1">
      <c r="A3958" s="19" t="s">
        <v>6989</v>
      </c>
      <c r="B3958" s="20" t="s">
        <v>6990</v>
      </c>
      <c r="C3958" s="21" t="s">
        <v>163286</v>
      </c>
      <c r="D3958" s="21" t="s">
        <v>345</v>
      </c>
      <c r="E3958" s="23"/>
    </row>
    <row r="3959" spans="1:5" ht="20" customHeight="1">
      <c r="A3959" s="19" t="s">
        <v>6991</v>
      </c>
      <c r="B3959" s="20" t="s">
        <v>6992</v>
      </c>
      <c r="C3959" s="21" t="s">
        <v>162858</v>
      </c>
      <c r="D3959" s="21" t="s">
        <v>345</v>
      </c>
      <c r="E3959" s="23"/>
    </row>
    <row r="3960" spans="1:5" ht="20" customHeight="1">
      <c r="A3960" s="19" t="s">
        <v>6993</v>
      </c>
      <c r="B3960" s="20" t="s">
        <v>6992</v>
      </c>
      <c r="C3960" s="21" t="s">
        <v>162858</v>
      </c>
      <c r="D3960" s="21" t="s">
        <v>345</v>
      </c>
      <c r="E3960" s="23"/>
    </row>
    <row r="3961" spans="1:5" ht="20" customHeight="1">
      <c r="A3961" s="19" t="s">
        <v>6994</v>
      </c>
      <c r="B3961" s="20" t="s">
        <v>6995</v>
      </c>
      <c r="C3961" s="21" t="s">
        <v>163182</v>
      </c>
      <c r="D3961" s="21" t="s">
        <v>345</v>
      </c>
      <c r="E3961" s="23"/>
    </row>
    <row r="3962" spans="1:5" ht="20" customHeight="1">
      <c r="A3962" s="19" t="s">
        <v>6996</v>
      </c>
      <c r="B3962" s="20" t="s">
        <v>6997</v>
      </c>
      <c r="C3962" s="21" t="s">
        <v>163236</v>
      </c>
      <c r="D3962" s="21" t="s">
        <v>345</v>
      </c>
      <c r="E3962" s="23"/>
    </row>
    <row r="3963" spans="1:5" ht="20" customHeight="1">
      <c r="A3963" s="19" t="s">
        <v>6998</v>
      </c>
      <c r="B3963" s="20" t="s">
        <v>6999</v>
      </c>
      <c r="C3963" s="21" t="s">
        <v>162882</v>
      </c>
      <c r="D3963" s="21" t="s">
        <v>139</v>
      </c>
      <c r="E3963" s="23"/>
    </row>
    <row r="3964" spans="1:5" ht="20" customHeight="1">
      <c r="A3964" s="19" t="s">
        <v>7000</v>
      </c>
      <c r="B3964" s="20" t="s">
        <v>7001</v>
      </c>
      <c r="C3964" s="21" t="s">
        <v>187</v>
      </c>
      <c r="D3964" s="21" t="s">
        <v>345</v>
      </c>
      <c r="E3964" s="23"/>
    </row>
    <row r="3965" spans="1:5" ht="20" customHeight="1">
      <c r="A3965" s="19" t="s">
        <v>7002</v>
      </c>
      <c r="B3965" s="20" t="s">
        <v>7003</v>
      </c>
      <c r="C3965" s="21" t="s">
        <v>162789</v>
      </c>
      <c r="D3965" s="21" t="s">
        <v>296</v>
      </c>
      <c r="E3965" s="23"/>
    </row>
    <row r="3966" spans="1:5" ht="20" customHeight="1">
      <c r="A3966" s="19" t="s">
        <v>7004</v>
      </c>
      <c r="B3966" s="20" t="s">
        <v>7005</v>
      </c>
      <c r="C3966" s="21" t="s">
        <v>14601</v>
      </c>
      <c r="D3966" s="21" t="s">
        <v>345</v>
      </c>
      <c r="E3966" s="23"/>
    </row>
    <row r="3967" spans="1:5" ht="20" customHeight="1">
      <c r="A3967" s="19" t="s">
        <v>7006</v>
      </c>
      <c r="B3967" s="20" t="s">
        <v>7007</v>
      </c>
      <c r="C3967" s="21" t="s">
        <v>163313</v>
      </c>
      <c r="D3967" s="21" t="s">
        <v>345</v>
      </c>
      <c r="E3967" s="23"/>
    </row>
    <row r="3968" spans="1:5" ht="20" customHeight="1">
      <c r="A3968" s="19" t="s">
        <v>7008</v>
      </c>
      <c r="B3968" s="20" t="s">
        <v>7009</v>
      </c>
      <c r="C3968" s="21" t="s">
        <v>162986</v>
      </c>
      <c r="D3968" s="21" t="s">
        <v>296</v>
      </c>
      <c r="E3968" s="23"/>
    </row>
    <row r="3969" spans="1:5" ht="20" customHeight="1">
      <c r="A3969" s="19" t="s">
        <v>7010</v>
      </c>
      <c r="B3969" s="20" t="s">
        <v>7011</v>
      </c>
      <c r="C3969" s="21" t="s">
        <v>162873</v>
      </c>
      <c r="D3969" s="21" t="s">
        <v>345</v>
      </c>
      <c r="E3969" s="23"/>
    </row>
    <row r="3970" spans="1:5" ht="20" customHeight="1">
      <c r="A3970" s="19" t="s">
        <v>7012</v>
      </c>
      <c r="B3970" s="20" t="s">
        <v>7013</v>
      </c>
      <c r="C3970" s="21" t="s">
        <v>14629</v>
      </c>
      <c r="D3970" s="21" t="s">
        <v>345</v>
      </c>
      <c r="E3970" s="23"/>
    </row>
    <row r="3971" spans="1:5" ht="20" customHeight="1">
      <c r="A3971" s="19" t="s">
        <v>7014</v>
      </c>
      <c r="B3971" s="20" t="s">
        <v>7015</v>
      </c>
      <c r="C3971" s="21" t="s">
        <v>163379</v>
      </c>
      <c r="D3971" s="21" t="s">
        <v>345</v>
      </c>
      <c r="E3971" s="23"/>
    </row>
    <row r="3972" spans="1:5" ht="20" customHeight="1">
      <c r="A3972" s="19" t="s">
        <v>7016</v>
      </c>
      <c r="B3972" s="20" t="s">
        <v>7017</v>
      </c>
      <c r="C3972" s="21" t="s">
        <v>163399</v>
      </c>
      <c r="D3972" s="21" t="s">
        <v>345</v>
      </c>
      <c r="E3972" s="23"/>
    </row>
    <row r="3973" spans="1:5" ht="20" customHeight="1">
      <c r="A3973" s="19" t="s">
        <v>7018</v>
      </c>
      <c r="B3973" s="20" t="s">
        <v>7019</v>
      </c>
      <c r="C3973" s="21" t="s">
        <v>163010</v>
      </c>
      <c r="D3973" s="21" t="s">
        <v>345</v>
      </c>
      <c r="E3973" s="23"/>
    </row>
    <row r="3974" spans="1:5" ht="20" customHeight="1">
      <c r="A3974" s="19" t="s">
        <v>7020</v>
      </c>
      <c r="B3974" s="20" t="s">
        <v>7019</v>
      </c>
      <c r="C3974" s="21" t="s">
        <v>163010</v>
      </c>
      <c r="D3974" s="21" t="s">
        <v>345</v>
      </c>
      <c r="E3974" s="23"/>
    </row>
    <row r="3975" spans="1:5" ht="20" customHeight="1">
      <c r="A3975" s="19" t="s">
        <v>7021</v>
      </c>
      <c r="B3975" s="20" t="s">
        <v>7019</v>
      </c>
      <c r="C3975" s="21" t="s">
        <v>163010</v>
      </c>
      <c r="D3975" s="21" t="s">
        <v>345</v>
      </c>
      <c r="E3975" s="23"/>
    </row>
    <row r="3976" spans="1:5" ht="20" customHeight="1">
      <c r="A3976" s="19" t="s">
        <v>7022</v>
      </c>
      <c r="B3976" s="20" t="s">
        <v>7019</v>
      </c>
      <c r="C3976" s="21" t="s">
        <v>163010</v>
      </c>
      <c r="D3976" s="21" t="s">
        <v>345</v>
      </c>
      <c r="E3976" s="23"/>
    </row>
    <row r="3977" spans="1:5" ht="20" customHeight="1">
      <c r="A3977" s="19" t="s">
        <v>7023</v>
      </c>
      <c r="B3977" s="20" t="s">
        <v>7019</v>
      </c>
      <c r="C3977" s="21" t="s">
        <v>163010</v>
      </c>
      <c r="D3977" s="21" t="s">
        <v>345</v>
      </c>
      <c r="E3977" s="23"/>
    </row>
    <row r="3978" spans="1:5" ht="20" customHeight="1">
      <c r="A3978" s="19" t="s">
        <v>7024</v>
      </c>
      <c r="B3978" s="20" t="s">
        <v>7025</v>
      </c>
      <c r="C3978" s="21" t="s">
        <v>201</v>
      </c>
      <c r="D3978" s="21" t="s">
        <v>345</v>
      </c>
      <c r="E3978" s="23"/>
    </row>
    <row r="3979" spans="1:5" ht="20" customHeight="1">
      <c r="A3979" s="19" t="s">
        <v>7026</v>
      </c>
      <c r="B3979" s="20" t="s">
        <v>7027</v>
      </c>
      <c r="C3979" s="21" t="s">
        <v>163228</v>
      </c>
      <c r="D3979" s="21" t="s">
        <v>345</v>
      </c>
      <c r="E3979" s="23"/>
    </row>
    <row r="3980" spans="1:5" ht="20" customHeight="1">
      <c r="A3980" s="19" t="s">
        <v>7028</v>
      </c>
      <c r="B3980" s="20" t="s">
        <v>7029</v>
      </c>
      <c r="C3980" s="21" t="s">
        <v>162752</v>
      </c>
      <c r="D3980" s="21" t="s">
        <v>345</v>
      </c>
      <c r="E3980" s="23"/>
    </row>
    <row r="3981" spans="1:5" ht="20" customHeight="1">
      <c r="A3981" s="19" t="s">
        <v>7030</v>
      </c>
      <c r="B3981" s="20" t="s">
        <v>7031</v>
      </c>
      <c r="C3981" s="21" t="s">
        <v>162807</v>
      </c>
      <c r="D3981" s="21" t="s">
        <v>345</v>
      </c>
      <c r="E3981" s="23"/>
    </row>
    <row r="3982" spans="1:5" ht="20" customHeight="1">
      <c r="A3982" s="19" t="s">
        <v>7032</v>
      </c>
      <c r="B3982" s="20" t="s">
        <v>7033</v>
      </c>
      <c r="C3982" s="21" t="s">
        <v>162922</v>
      </c>
      <c r="D3982" s="21" t="s">
        <v>345</v>
      </c>
      <c r="E3982" s="23"/>
    </row>
    <row r="3983" spans="1:5" ht="20" customHeight="1">
      <c r="A3983" s="19" t="s">
        <v>7034</v>
      </c>
      <c r="B3983" s="20" t="s">
        <v>7033</v>
      </c>
      <c r="C3983" s="21" t="s">
        <v>162922</v>
      </c>
      <c r="D3983" s="21" t="s">
        <v>345</v>
      </c>
      <c r="E3983" s="23"/>
    </row>
    <row r="3984" spans="1:5" ht="20" customHeight="1">
      <c r="A3984" s="19" t="s">
        <v>7035</v>
      </c>
      <c r="B3984" s="20" t="s">
        <v>7036</v>
      </c>
      <c r="C3984" s="21" t="s">
        <v>162723</v>
      </c>
      <c r="D3984" s="21" t="s">
        <v>345</v>
      </c>
      <c r="E3984" s="23"/>
    </row>
    <row r="3985" spans="1:5" ht="20" customHeight="1">
      <c r="A3985" s="19" t="s">
        <v>7037</v>
      </c>
      <c r="B3985" s="20" t="s">
        <v>7038</v>
      </c>
      <c r="C3985" s="21" t="s">
        <v>162712</v>
      </c>
      <c r="D3985" s="21" t="s">
        <v>345</v>
      </c>
      <c r="E3985" s="23"/>
    </row>
    <row r="3986" spans="1:5" ht="20" customHeight="1">
      <c r="A3986" s="19" t="s">
        <v>7039</v>
      </c>
      <c r="B3986" s="20" t="s">
        <v>7040</v>
      </c>
      <c r="C3986" s="21" t="s">
        <v>163400</v>
      </c>
      <c r="D3986" s="21" t="s">
        <v>345</v>
      </c>
      <c r="E3986" s="23"/>
    </row>
    <row r="3987" spans="1:5" ht="20" customHeight="1">
      <c r="A3987" s="19" t="s">
        <v>7041</v>
      </c>
      <c r="B3987" s="20" t="s">
        <v>7042</v>
      </c>
      <c r="C3987" s="21" t="s">
        <v>162822</v>
      </c>
      <c r="D3987" s="21" t="s">
        <v>345</v>
      </c>
      <c r="E3987" s="23"/>
    </row>
    <row r="3988" spans="1:5" ht="20" customHeight="1">
      <c r="A3988" s="19" t="s">
        <v>7043</v>
      </c>
      <c r="B3988" s="20" t="s">
        <v>7044</v>
      </c>
      <c r="C3988" s="21" t="s">
        <v>163286</v>
      </c>
      <c r="D3988" s="21" t="s">
        <v>345</v>
      </c>
      <c r="E3988" s="23"/>
    </row>
    <row r="3989" spans="1:5" ht="20" customHeight="1">
      <c r="A3989" s="19" t="s">
        <v>7045</v>
      </c>
      <c r="B3989" s="20" t="s">
        <v>7044</v>
      </c>
      <c r="C3989" s="21" t="s">
        <v>163286</v>
      </c>
      <c r="D3989" s="21" t="s">
        <v>345</v>
      </c>
      <c r="E3989" s="23"/>
    </row>
    <row r="3990" spans="1:5" ht="20" customHeight="1">
      <c r="A3990" s="19" t="s">
        <v>7046</v>
      </c>
      <c r="B3990" s="20" t="s">
        <v>7047</v>
      </c>
      <c r="C3990" s="22">
        <v>23</v>
      </c>
      <c r="D3990" s="21" t="s">
        <v>139</v>
      </c>
      <c r="E3990" s="23"/>
    </row>
    <row r="3991" spans="1:5" ht="20" customHeight="1">
      <c r="A3991" s="19" t="s">
        <v>7048</v>
      </c>
      <c r="B3991" s="20" t="s">
        <v>7049</v>
      </c>
      <c r="C3991" s="21" t="s">
        <v>163008</v>
      </c>
      <c r="D3991" s="21" t="s">
        <v>345</v>
      </c>
      <c r="E3991" s="23"/>
    </row>
    <row r="3992" spans="1:5" ht="20" customHeight="1">
      <c r="A3992" s="19" t="s">
        <v>7050</v>
      </c>
      <c r="B3992" s="20" t="s">
        <v>7051</v>
      </c>
      <c r="C3992" s="21" t="s">
        <v>163075</v>
      </c>
      <c r="D3992" s="21" t="s">
        <v>345</v>
      </c>
      <c r="E3992" s="23"/>
    </row>
    <row r="3993" spans="1:5" ht="20" customHeight="1">
      <c r="A3993" s="19" t="s">
        <v>7052</v>
      </c>
      <c r="B3993" s="20" t="s">
        <v>7053</v>
      </c>
      <c r="C3993" s="21" t="s">
        <v>162934</v>
      </c>
      <c r="D3993" s="21" t="s">
        <v>345</v>
      </c>
      <c r="E3993" s="23"/>
    </row>
    <row r="3994" spans="1:5" ht="20" customHeight="1">
      <c r="A3994" s="19" t="s">
        <v>7054</v>
      </c>
      <c r="B3994" s="20" t="s">
        <v>7055</v>
      </c>
      <c r="C3994" s="21" t="s">
        <v>163336</v>
      </c>
      <c r="D3994" s="21" t="s">
        <v>345</v>
      </c>
      <c r="E3994" s="23"/>
    </row>
    <row r="3995" spans="1:5" ht="20" customHeight="1">
      <c r="A3995" s="19" t="s">
        <v>7056</v>
      </c>
      <c r="B3995" s="20" t="s">
        <v>7057</v>
      </c>
      <c r="C3995" s="22">
        <v>45</v>
      </c>
      <c r="D3995" s="21" t="s">
        <v>345</v>
      </c>
      <c r="E3995" s="23"/>
    </row>
    <row r="3996" spans="1:5" ht="20" customHeight="1">
      <c r="A3996" s="19" t="s">
        <v>7058</v>
      </c>
      <c r="B3996" s="20" t="s">
        <v>7059</v>
      </c>
      <c r="C3996" s="21" t="s">
        <v>163249</v>
      </c>
      <c r="D3996" s="21" t="s">
        <v>345</v>
      </c>
      <c r="E3996" s="23"/>
    </row>
    <row r="3997" spans="1:5" ht="20" customHeight="1">
      <c r="A3997" s="19" t="s">
        <v>7060</v>
      </c>
      <c r="B3997" s="20" t="s">
        <v>7059</v>
      </c>
      <c r="C3997" s="21" t="s">
        <v>163249</v>
      </c>
      <c r="D3997" s="21" t="s">
        <v>345</v>
      </c>
      <c r="E3997" s="23"/>
    </row>
    <row r="3998" spans="1:5" ht="20" customHeight="1">
      <c r="A3998" s="19" t="s">
        <v>7061</v>
      </c>
      <c r="B3998" s="20" t="s">
        <v>7059</v>
      </c>
      <c r="C3998" s="21" t="s">
        <v>163249</v>
      </c>
      <c r="D3998" s="21" t="s">
        <v>345</v>
      </c>
      <c r="E3998" s="23"/>
    </row>
    <row r="3999" spans="1:5" ht="20" customHeight="1">
      <c r="A3999" s="19" t="s">
        <v>7062</v>
      </c>
      <c r="B3999" s="20" t="s">
        <v>7063</v>
      </c>
      <c r="C3999" s="22">
        <v>7</v>
      </c>
      <c r="D3999" s="21" t="s">
        <v>345</v>
      </c>
      <c r="E3999" s="23"/>
    </row>
    <row r="4000" spans="1:5" ht="20" customHeight="1">
      <c r="A4000" s="19" t="s">
        <v>7064</v>
      </c>
      <c r="B4000" s="20" t="s">
        <v>7063</v>
      </c>
      <c r="C4000" s="22">
        <v>7</v>
      </c>
      <c r="D4000" s="21" t="s">
        <v>345</v>
      </c>
      <c r="E4000" s="23"/>
    </row>
    <row r="4001" spans="1:5" ht="20" customHeight="1">
      <c r="A4001" s="19" t="s">
        <v>7065</v>
      </c>
      <c r="B4001" s="20" t="s">
        <v>7066</v>
      </c>
      <c r="C4001" s="21" t="s">
        <v>162733</v>
      </c>
      <c r="D4001" s="21" t="s">
        <v>345</v>
      </c>
      <c r="E4001" s="23"/>
    </row>
    <row r="4002" spans="1:5" ht="20" customHeight="1">
      <c r="A4002" s="19" t="s">
        <v>7067</v>
      </c>
      <c r="B4002" s="20" t="s">
        <v>7068</v>
      </c>
      <c r="C4002" s="21" t="s">
        <v>162700</v>
      </c>
      <c r="D4002" s="21" t="s">
        <v>345</v>
      </c>
      <c r="E4002" s="23"/>
    </row>
    <row r="4003" spans="1:5" ht="20" customHeight="1">
      <c r="A4003" s="19" t="s">
        <v>7069</v>
      </c>
      <c r="B4003" s="20" t="s">
        <v>7070</v>
      </c>
      <c r="C4003" s="21" t="s">
        <v>163232</v>
      </c>
      <c r="D4003" s="21" t="s">
        <v>345</v>
      </c>
      <c r="E4003" s="23"/>
    </row>
    <row r="4004" spans="1:5" ht="20" customHeight="1">
      <c r="A4004" s="19" t="s">
        <v>7071</v>
      </c>
      <c r="B4004" s="20" t="s">
        <v>7072</v>
      </c>
      <c r="C4004" s="21" t="s">
        <v>163161</v>
      </c>
      <c r="D4004" s="21" t="s">
        <v>345</v>
      </c>
      <c r="E4004" s="23"/>
    </row>
    <row r="4005" spans="1:5" ht="20" customHeight="1">
      <c r="A4005" s="19" t="s">
        <v>7073</v>
      </c>
      <c r="B4005" s="20" t="s">
        <v>7074</v>
      </c>
      <c r="C4005" s="21" t="s">
        <v>163400</v>
      </c>
      <c r="D4005" s="21" t="s">
        <v>345</v>
      </c>
      <c r="E4005" s="23"/>
    </row>
    <row r="4006" spans="1:5" ht="20" customHeight="1">
      <c r="A4006" s="19" t="s">
        <v>7075</v>
      </c>
      <c r="B4006" s="20" t="s">
        <v>7074</v>
      </c>
      <c r="C4006" s="21" t="s">
        <v>163400</v>
      </c>
      <c r="D4006" s="21" t="s">
        <v>345</v>
      </c>
      <c r="E4006" s="23"/>
    </row>
    <row r="4007" spans="1:5" ht="20" customHeight="1">
      <c r="A4007" s="19" t="s">
        <v>7076</v>
      </c>
      <c r="B4007" s="20" t="s">
        <v>7074</v>
      </c>
      <c r="C4007" s="21" t="s">
        <v>163400</v>
      </c>
      <c r="D4007" s="21" t="s">
        <v>345</v>
      </c>
      <c r="E4007" s="23"/>
    </row>
    <row r="4008" spans="1:5" ht="20" customHeight="1">
      <c r="A4008" s="19" t="s">
        <v>7077</v>
      </c>
      <c r="B4008" s="20" t="s">
        <v>7078</v>
      </c>
      <c r="C4008" s="21" t="s">
        <v>162806</v>
      </c>
      <c r="D4008" s="21" t="s">
        <v>345</v>
      </c>
      <c r="E4008" s="23"/>
    </row>
    <row r="4009" spans="1:5" ht="20" customHeight="1">
      <c r="A4009" s="19" t="s">
        <v>7079</v>
      </c>
      <c r="B4009" s="20" t="s">
        <v>7080</v>
      </c>
      <c r="C4009" s="21" t="s">
        <v>163220</v>
      </c>
      <c r="D4009" s="21" t="s">
        <v>345</v>
      </c>
      <c r="E4009" s="23"/>
    </row>
    <row r="4010" spans="1:5" ht="20" customHeight="1">
      <c r="A4010" s="19" t="s">
        <v>7081</v>
      </c>
      <c r="B4010" s="20" t="s">
        <v>7082</v>
      </c>
      <c r="C4010" s="21" t="s">
        <v>163092</v>
      </c>
      <c r="D4010" s="21" t="s">
        <v>345</v>
      </c>
      <c r="E4010" s="23"/>
    </row>
    <row r="4011" spans="1:5" ht="20" customHeight="1">
      <c r="A4011" s="19" t="s">
        <v>7083</v>
      </c>
      <c r="B4011" s="20" t="s">
        <v>7084</v>
      </c>
      <c r="C4011" s="21" t="s">
        <v>163241</v>
      </c>
      <c r="D4011" s="21" t="s">
        <v>345</v>
      </c>
      <c r="E4011" s="23"/>
    </row>
    <row r="4012" spans="1:5" ht="20" customHeight="1">
      <c r="A4012" s="19" t="s">
        <v>7085</v>
      </c>
      <c r="B4012" s="20" t="s">
        <v>7086</v>
      </c>
      <c r="C4012" s="21" t="s">
        <v>162764</v>
      </c>
      <c r="D4012" s="21" t="s">
        <v>345</v>
      </c>
      <c r="E4012" s="23"/>
    </row>
    <row r="4013" spans="1:5" ht="20" customHeight="1">
      <c r="A4013" s="19" t="s">
        <v>7087</v>
      </c>
      <c r="B4013" s="20" t="s">
        <v>7086</v>
      </c>
      <c r="C4013" s="21" t="s">
        <v>162764</v>
      </c>
      <c r="D4013" s="21" t="s">
        <v>345</v>
      </c>
      <c r="E4013" s="23"/>
    </row>
    <row r="4014" spans="1:5" ht="20" customHeight="1">
      <c r="A4014" s="19" t="s">
        <v>7088</v>
      </c>
      <c r="B4014" s="20" t="s">
        <v>7089</v>
      </c>
      <c r="C4014" s="21" t="s">
        <v>162874</v>
      </c>
      <c r="D4014" s="21" t="s">
        <v>345</v>
      </c>
      <c r="E4014" s="23"/>
    </row>
    <row r="4015" spans="1:5" ht="20" customHeight="1">
      <c r="A4015" s="19" t="s">
        <v>7090</v>
      </c>
      <c r="B4015" s="20" t="s">
        <v>7091</v>
      </c>
      <c r="C4015" s="22">
        <v>94</v>
      </c>
      <c r="D4015" s="21" t="s">
        <v>345</v>
      </c>
      <c r="E4015" s="23"/>
    </row>
    <row r="4016" spans="1:5" ht="20" customHeight="1">
      <c r="A4016" s="19" t="s">
        <v>7092</v>
      </c>
      <c r="B4016" s="24">
        <v>100</v>
      </c>
      <c r="C4016" s="21" t="s">
        <v>163036</v>
      </c>
      <c r="D4016" s="21" t="s">
        <v>345</v>
      </c>
      <c r="E4016" s="23"/>
    </row>
    <row r="4017" spans="1:5" ht="20" customHeight="1">
      <c r="A4017" s="19" t="s">
        <v>7093</v>
      </c>
      <c r="B4017" s="20" t="s">
        <v>7094</v>
      </c>
      <c r="C4017" s="21" t="s">
        <v>162751</v>
      </c>
      <c r="D4017" s="21" t="s">
        <v>345</v>
      </c>
      <c r="E4017" s="23"/>
    </row>
    <row r="4018" spans="1:5" ht="20" customHeight="1">
      <c r="A4018" s="19" t="s">
        <v>7095</v>
      </c>
      <c r="B4018" s="20" t="s">
        <v>7096</v>
      </c>
      <c r="C4018" s="21" t="s">
        <v>163104</v>
      </c>
      <c r="D4018" s="21" t="s">
        <v>345</v>
      </c>
      <c r="E4018" s="23"/>
    </row>
    <row r="4019" spans="1:5" ht="20" customHeight="1">
      <c r="A4019" s="19" t="s">
        <v>7097</v>
      </c>
      <c r="B4019" s="20" t="s">
        <v>7096</v>
      </c>
      <c r="C4019" s="21" t="s">
        <v>163104</v>
      </c>
      <c r="D4019" s="21" t="s">
        <v>345</v>
      </c>
      <c r="E4019" s="23"/>
    </row>
    <row r="4020" spans="1:5" ht="20" customHeight="1">
      <c r="A4020" s="19" t="s">
        <v>7098</v>
      </c>
      <c r="B4020" s="20" t="s">
        <v>7099</v>
      </c>
      <c r="C4020" s="21" t="s">
        <v>162863</v>
      </c>
      <c r="D4020" s="21" t="s">
        <v>139</v>
      </c>
      <c r="E4020" s="23"/>
    </row>
    <row r="4021" spans="1:5" ht="20" customHeight="1">
      <c r="A4021" s="19" t="s">
        <v>7100</v>
      </c>
      <c r="B4021" s="20" t="s">
        <v>7101</v>
      </c>
      <c r="C4021" s="21" t="s">
        <v>163169</v>
      </c>
      <c r="D4021" s="21" t="s">
        <v>345</v>
      </c>
      <c r="E4021" s="23"/>
    </row>
    <row r="4022" spans="1:5" ht="20" customHeight="1">
      <c r="A4022" s="19" t="s">
        <v>7102</v>
      </c>
      <c r="B4022" s="20" t="s">
        <v>7103</v>
      </c>
      <c r="C4022" s="21" t="s">
        <v>162739</v>
      </c>
      <c r="D4022" s="21" t="s">
        <v>345</v>
      </c>
      <c r="E4022" s="23"/>
    </row>
    <row r="4023" spans="1:5" ht="20" customHeight="1">
      <c r="A4023" s="19" t="s">
        <v>7104</v>
      </c>
      <c r="B4023" s="20" t="s">
        <v>7105</v>
      </c>
      <c r="C4023" s="22">
        <v>71</v>
      </c>
      <c r="D4023" s="21" t="s">
        <v>345</v>
      </c>
      <c r="E4023" s="23"/>
    </row>
    <row r="4024" spans="1:5" ht="20" customHeight="1">
      <c r="A4024" s="19" t="s">
        <v>7106</v>
      </c>
      <c r="B4024" s="20" t="s">
        <v>7107</v>
      </c>
      <c r="C4024" s="21" t="s">
        <v>162843</v>
      </c>
      <c r="D4024" s="21" t="s">
        <v>345</v>
      </c>
      <c r="E4024" s="23"/>
    </row>
    <row r="4025" spans="1:5" ht="20" customHeight="1">
      <c r="A4025" s="19" t="s">
        <v>7108</v>
      </c>
      <c r="B4025" s="20" t="s">
        <v>7109</v>
      </c>
      <c r="C4025" s="21" t="s">
        <v>163244</v>
      </c>
      <c r="D4025" s="21" t="s">
        <v>345</v>
      </c>
      <c r="E4025" s="23"/>
    </row>
    <row r="4026" spans="1:5" ht="20" customHeight="1">
      <c r="A4026" s="19" t="s">
        <v>7110</v>
      </c>
      <c r="B4026" s="20" t="s">
        <v>7109</v>
      </c>
      <c r="C4026" s="21" t="s">
        <v>163244</v>
      </c>
      <c r="D4026" s="21" t="s">
        <v>345</v>
      </c>
      <c r="E4026" s="23"/>
    </row>
    <row r="4027" spans="1:5" ht="20" customHeight="1">
      <c r="A4027" s="19" t="s">
        <v>7111</v>
      </c>
      <c r="B4027" s="20" t="s">
        <v>7112</v>
      </c>
      <c r="C4027" s="21" t="s">
        <v>163279</v>
      </c>
      <c r="D4027" s="21" t="s">
        <v>345</v>
      </c>
      <c r="E4027" s="23"/>
    </row>
    <row r="4028" spans="1:5" ht="20" customHeight="1">
      <c r="A4028" s="19" t="s">
        <v>7113</v>
      </c>
      <c r="B4028" s="20" t="s">
        <v>7112</v>
      </c>
      <c r="C4028" s="21" t="s">
        <v>163279</v>
      </c>
      <c r="D4028" s="21" t="s">
        <v>345</v>
      </c>
      <c r="E4028" s="23"/>
    </row>
    <row r="4029" spans="1:5" ht="20" customHeight="1">
      <c r="A4029" s="19" t="s">
        <v>7114</v>
      </c>
      <c r="B4029" s="20" t="s">
        <v>7115</v>
      </c>
      <c r="C4029" s="21" t="s">
        <v>208</v>
      </c>
      <c r="D4029" s="21" t="s">
        <v>345</v>
      </c>
      <c r="E4029" s="23"/>
    </row>
    <row r="4030" spans="1:5" ht="20" customHeight="1">
      <c r="A4030" s="19" t="s">
        <v>7116</v>
      </c>
      <c r="B4030" s="20" t="s">
        <v>7115</v>
      </c>
      <c r="C4030" s="21" t="s">
        <v>208</v>
      </c>
      <c r="D4030" s="21" t="s">
        <v>345</v>
      </c>
      <c r="E4030" s="23"/>
    </row>
    <row r="4031" spans="1:5" ht="20" customHeight="1">
      <c r="A4031" s="19" t="s">
        <v>7117</v>
      </c>
      <c r="B4031" s="20" t="s">
        <v>7118</v>
      </c>
      <c r="C4031" s="21" t="s">
        <v>162671</v>
      </c>
      <c r="D4031" s="21" t="s">
        <v>296</v>
      </c>
      <c r="E4031" s="23"/>
    </row>
    <row r="4032" spans="1:5" ht="20" customHeight="1">
      <c r="A4032" s="19" t="s">
        <v>7119</v>
      </c>
      <c r="B4032" s="20" t="s">
        <v>7120</v>
      </c>
      <c r="C4032" s="21" t="s">
        <v>163141</v>
      </c>
      <c r="D4032" s="21" t="s">
        <v>345</v>
      </c>
      <c r="E4032" s="23"/>
    </row>
    <row r="4033" spans="1:5" ht="20" customHeight="1">
      <c r="A4033" s="19" t="s">
        <v>7121</v>
      </c>
      <c r="B4033" s="20" t="s">
        <v>7122</v>
      </c>
      <c r="C4033" s="21" t="s">
        <v>163201</v>
      </c>
      <c r="D4033" s="21" t="s">
        <v>345</v>
      </c>
      <c r="E4033" s="23"/>
    </row>
    <row r="4034" spans="1:5" ht="20" customHeight="1">
      <c r="A4034" s="19" t="s">
        <v>7123</v>
      </c>
      <c r="B4034" s="20" t="s">
        <v>7124</v>
      </c>
      <c r="C4034" s="21" t="s">
        <v>162984</v>
      </c>
      <c r="D4034" s="21" t="s">
        <v>345</v>
      </c>
      <c r="E4034" s="23"/>
    </row>
    <row r="4035" spans="1:5" ht="20" customHeight="1">
      <c r="A4035" s="19" t="s">
        <v>7125</v>
      </c>
      <c r="B4035" s="20" t="s">
        <v>7126</v>
      </c>
      <c r="C4035" s="21" t="s">
        <v>162743</v>
      </c>
      <c r="D4035" s="21" t="s">
        <v>345</v>
      </c>
      <c r="E4035" s="23"/>
    </row>
    <row r="4036" spans="1:5" ht="20" customHeight="1">
      <c r="A4036" s="19" t="s">
        <v>7127</v>
      </c>
      <c r="B4036" s="20" t="s">
        <v>7128</v>
      </c>
      <c r="C4036" s="21" t="s">
        <v>163296</v>
      </c>
      <c r="D4036" s="21" t="s">
        <v>345</v>
      </c>
      <c r="E4036" s="23"/>
    </row>
    <row r="4037" spans="1:5" ht="20" customHeight="1">
      <c r="A4037" s="19" t="s">
        <v>7129</v>
      </c>
      <c r="B4037" s="20" t="s">
        <v>7130</v>
      </c>
      <c r="C4037" s="22">
        <v>54</v>
      </c>
      <c r="D4037" s="21" t="s">
        <v>345</v>
      </c>
      <c r="E4037" s="23"/>
    </row>
    <row r="4038" spans="1:5" ht="20" customHeight="1">
      <c r="A4038" s="19" t="s">
        <v>7131</v>
      </c>
      <c r="B4038" s="20" t="s">
        <v>7130</v>
      </c>
      <c r="C4038" s="22">
        <v>54</v>
      </c>
      <c r="D4038" s="21" t="s">
        <v>345</v>
      </c>
      <c r="E4038" s="23"/>
    </row>
    <row r="4039" spans="1:5" ht="20" customHeight="1">
      <c r="A4039" s="19" t="s">
        <v>7132</v>
      </c>
      <c r="B4039" s="20" t="s">
        <v>7130</v>
      </c>
      <c r="C4039" s="22">
        <v>54</v>
      </c>
      <c r="D4039" s="21" t="s">
        <v>345</v>
      </c>
      <c r="E4039" s="23"/>
    </row>
    <row r="4040" spans="1:5" ht="20" customHeight="1">
      <c r="A4040" s="19" t="s">
        <v>7133</v>
      </c>
      <c r="B4040" s="20" t="s">
        <v>7134</v>
      </c>
      <c r="C4040" s="21" t="s">
        <v>163106</v>
      </c>
      <c r="D4040" s="21" t="s">
        <v>345</v>
      </c>
      <c r="E4040" s="23"/>
    </row>
    <row r="4041" spans="1:5" ht="20" customHeight="1">
      <c r="A4041" s="19" t="s">
        <v>7135</v>
      </c>
      <c r="B4041" s="20" t="s">
        <v>7136</v>
      </c>
      <c r="C4041" s="21" t="s">
        <v>162778</v>
      </c>
      <c r="D4041" s="21" t="s">
        <v>345</v>
      </c>
      <c r="E4041" s="23"/>
    </row>
    <row r="4042" spans="1:5" ht="20" customHeight="1">
      <c r="A4042" s="19" t="s">
        <v>7137</v>
      </c>
      <c r="B4042" s="20" t="s">
        <v>7138</v>
      </c>
      <c r="C4042" s="21" t="s">
        <v>163335</v>
      </c>
      <c r="D4042" s="21" t="s">
        <v>345</v>
      </c>
      <c r="E4042" s="23"/>
    </row>
    <row r="4043" spans="1:5" ht="20" customHeight="1">
      <c r="A4043" s="19" t="s">
        <v>7139</v>
      </c>
      <c r="B4043" s="20" t="s">
        <v>7140</v>
      </c>
      <c r="C4043" s="21" t="s">
        <v>163046</v>
      </c>
      <c r="D4043" s="21" t="s">
        <v>345</v>
      </c>
      <c r="E4043" s="23"/>
    </row>
    <row r="4044" spans="1:5" ht="20" customHeight="1">
      <c r="A4044" s="19" t="s">
        <v>7141</v>
      </c>
      <c r="B4044" s="20" t="s">
        <v>7142</v>
      </c>
      <c r="C4044" s="22">
        <v>97</v>
      </c>
      <c r="D4044" s="21" t="s">
        <v>345</v>
      </c>
      <c r="E4044" s="23"/>
    </row>
    <row r="4045" spans="1:5" ht="20" customHeight="1">
      <c r="A4045" s="19" t="s">
        <v>7143</v>
      </c>
      <c r="B4045" s="20" t="s">
        <v>7144</v>
      </c>
      <c r="C4045" s="21" t="s">
        <v>14636</v>
      </c>
      <c r="D4045" s="21" t="s">
        <v>345</v>
      </c>
      <c r="E4045" s="23"/>
    </row>
    <row r="4046" spans="1:5" ht="20" customHeight="1">
      <c r="A4046" s="19" t="s">
        <v>7145</v>
      </c>
      <c r="B4046" s="20" t="s">
        <v>7144</v>
      </c>
      <c r="C4046" s="21" t="s">
        <v>14636</v>
      </c>
      <c r="D4046" s="21" t="s">
        <v>345</v>
      </c>
      <c r="E4046" s="23"/>
    </row>
    <row r="4047" spans="1:5" ht="20" customHeight="1">
      <c r="A4047" s="19" t="s">
        <v>7146</v>
      </c>
      <c r="B4047" s="20" t="s">
        <v>7147</v>
      </c>
      <c r="C4047" s="21" t="s">
        <v>163065</v>
      </c>
      <c r="D4047" s="21" t="s">
        <v>296</v>
      </c>
      <c r="E4047" s="23"/>
    </row>
    <row r="4048" spans="1:5" ht="20" customHeight="1">
      <c r="A4048" s="19" t="s">
        <v>7148</v>
      </c>
      <c r="B4048" s="20" t="s">
        <v>7149</v>
      </c>
      <c r="C4048" s="21" t="s">
        <v>163068</v>
      </c>
      <c r="D4048" s="21" t="s">
        <v>345</v>
      </c>
      <c r="E4048" s="23"/>
    </row>
    <row r="4049" spans="1:5" ht="20" customHeight="1">
      <c r="A4049" s="19" t="s">
        <v>7150</v>
      </c>
      <c r="B4049" s="20" t="s">
        <v>7151</v>
      </c>
      <c r="C4049" s="21" t="s">
        <v>162965</v>
      </c>
      <c r="D4049" s="21" t="s">
        <v>345</v>
      </c>
      <c r="E4049" s="23"/>
    </row>
    <row r="4050" spans="1:5" ht="20" customHeight="1">
      <c r="A4050" s="19" t="s">
        <v>7152</v>
      </c>
      <c r="B4050" s="20" t="s">
        <v>7153</v>
      </c>
      <c r="C4050" s="21" t="s">
        <v>162960</v>
      </c>
      <c r="D4050" s="21" t="s">
        <v>296</v>
      </c>
      <c r="E4050" s="23"/>
    </row>
    <row r="4051" spans="1:5" ht="20" customHeight="1">
      <c r="A4051" s="19" t="s">
        <v>7154</v>
      </c>
      <c r="B4051" s="20" t="s">
        <v>7153</v>
      </c>
      <c r="C4051" s="21" t="s">
        <v>162960</v>
      </c>
      <c r="D4051" s="21" t="s">
        <v>296</v>
      </c>
      <c r="E4051" s="23"/>
    </row>
    <row r="4052" spans="1:5" ht="20" customHeight="1">
      <c r="A4052" s="19" t="s">
        <v>7155</v>
      </c>
      <c r="B4052" s="20" t="s">
        <v>7156</v>
      </c>
      <c r="C4052" s="21" t="s">
        <v>163295</v>
      </c>
      <c r="D4052" s="21" t="s">
        <v>345</v>
      </c>
      <c r="E4052" s="23"/>
    </row>
    <row r="4053" spans="1:5" ht="20" customHeight="1">
      <c r="A4053" s="19" t="s">
        <v>7157</v>
      </c>
      <c r="B4053" s="20" t="s">
        <v>7158</v>
      </c>
      <c r="C4053" s="21" t="s">
        <v>163183</v>
      </c>
      <c r="D4053" s="21" t="s">
        <v>345</v>
      </c>
      <c r="E4053" s="23"/>
    </row>
    <row r="4054" spans="1:5" ht="20" customHeight="1">
      <c r="A4054" s="19" t="s">
        <v>7159</v>
      </c>
      <c r="B4054" s="20" t="s">
        <v>7160</v>
      </c>
      <c r="C4054" s="22">
        <v>84</v>
      </c>
      <c r="D4054" s="21" t="s">
        <v>345</v>
      </c>
      <c r="E4054" s="23"/>
    </row>
    <row r="4055" spans="1:5" ht="20" customHeight="1">
      <c r="A4055" s="19" t="s">
        <v>7161</v>
      </c>
      <c r="B4055" s="20" t="s">
        <v>7162</v>
      </c>
      <c r="C4055" s="21" t="s">
        <v>162746</v>
      </c>
      <c r="D4055" s="21" t="s">
        <v>345</v>
      </c>
      <c r="E4055" s="23"/>
    </row>
    <row r="4056" spans="1:5" ht="20" customHeight="1">
      <c r="A4056" s="19" t="s">
        <v>7163</v>
      </c>
      <c r="B4056" s="20" t="s">
        <v>7162</v>
      </c>
      <c r="C4056" s="21" t="s">
        <v>162746</v>
      </c>
      <c r="D4056" s="21" t="s">
        <v>345</v>
      </c>
      <c r="E4056" s="23"/>
    </row>
    <row r="4057" spans="1:5" ht="20" customHeight="1">
      <c r="A4057" s="19" t="s">
        <v>7164</v>
      </c>
      <c r="B4057" s="20" t="s">
        <v>7165</v>
      </c>
      <c r="C4057" s="21" t="s">
        <v>163074</v>
      </c>
      <c r="D4057" s="21" t="s">
        <v>139</v>
      </c>
      <c r="E4057" s="23"/>
    </row>
    <row r="4058" spans="1:5" ht="20" customHeight="1">
      <c r="A4058" s="19" t="s">
        <v>7166</v>
      </c>
      <c r="B4058" s="20" t="s">
        <v>7167</v>
      </c>
      <c r="C4058" s="21" t="s">
        <v>162668</v>
      </c>
      <c r="D4058" s="21" t="s">
        <v>345</v>
      </c>
      <c r="E4058" s="23"/>
    </row>
    <row r="4059" spans="1:5" ht="20" customHeight="1">
      <c r="A4059" s="19" t="s">
        <v>7168</v>
      </c>
      <c r="B4059" s="20" t="s">
        <v>7169</v>
      </c>
      <c r="C4059" s="21" t="s">
        <v>162829</v>
      </c>
      <c r="D4059" s="21" t="s">
        <v>345</v>
      </c>
      <c r="E4059" s="23"/>
    </row>
    <row r="4060" spans="1:5" ht="20" customHeight="1">
      <c r="A4060" s="19" t="s">
        <v>7170</v>
      </c>
      <c r="B4060" s="20" t="s">
        <v>7171</v>
      </c>
      <c r="C4060" s="22">
        <v>66</v>
      </c>
      <c r="D4060" s="21" t="s">
        <v>345</v>
      </c>
      <c r="E4060" s="23"/>
    </row>
    <row r="4061" spans="1:5" ht="20" customHeight="1">
      <c r="A4061" s="19" t="s">
        <v>7172</v>
      </c>
      <c r="B4061" s="20" t="s">
        <v>7173</v>
      </c>
      <c r="C4061" s="21" t="s">
        <v>163401</v>
      </c>
      <c r="D4061" s="21" t="s">
        <v>345</v>
      </c>
      <c r="E4061" s="23"/>
    </row>
    <row r="4062" spans="1:5" ht="20" customHeight="1">
      <c r="A4062" s="19" t="s">
        <v>7174</v>
      </c>
      <c r="B4062" s="20" t="s">
        <v>7175</v>
      </c>
      <c r="C4062" s="21" t="s">
        <v>162766</v>
      </c>
      <c r="D4062" s="21" t="s">
        <v>345</v>
      </c>
      <c r="E4062" s="23"/>
    </row>
    <row r="4063" spans="1:5" ht="20" customHeight="1">
      <c r="A4063" s="19" t="s">
        <v>7176</v>
      </c>
      <c r="B4063" s="20" t="s">
        <v>7177</v>
      </c>
      <c r="C4063" s="22">
        <v>39</v>
      </c>
      <c r="D4063" s="21" t="s">
        <v>345</v>
      </c>
      <c r="E4063" s="23"/>
    </row>
    <row r="4064" spans="1:5" ht="20" customHeight="1">
      <c r="A4064" s="19" t="s">
        <v>7178</v>
      </c>
      <c r="B4064" s="20" t="s">
        <v>7177</v>
      </c>
      <c r="C4064" s="22">
        <v>39</v>
      </c>
      <c r="D4064" s="21" t="s">
        <v>345</v>
      </c>
      <c r="E4064" s="23"/>
    </row>
    <row r="4065" spans="1:5" ht="20" customHeight="1">
      <c r="A4065" s="19" t="s">
        <v>7179</v>
      </c>
      <c r="B4065" s="20" t="s">
        <v>7180</v>
      </c>
      <c r="C4065" s="21" t="s">
        <v>163370</v>
      </c>
      <c r="D4065" s="21" t="s">
        <v>296</v>
      </c>
      <c r="E4065" s="23"/>
    </row>
    <row r="4066" spans="1:5" ht="20" customHeight="1">
      <c r="A4066" s="19" t="s">
        <v>7181</v>
      </c>
      <c r="B4066" s="20" t="s">
        <v>7180</v>
      </c>
      <c r="C4066" s="21" t="s">
        <v>163370</v>
      </c>
      <c r="D4066" s="21" t="s">
        <v>296</v>
      </c>
      <c r="E4066" s="23"/>
    </row>
    <row r="4067" spans="1:5" ht="20" customHeight="1">
      <c r="A4067" s="19" t="s">
        <v>7182</v>
      </c>
      <c r="B4067" s="20" t="s">
        <v>7183</v>
      </c>
      <c r="C4067" s="21" t="s">
        <v>284</v>
      </c>
      <c r="D4067" s="21" t="s">
        <v>345</v>
      </c>
      <c r="E4067" s="23"/>
    </row>
    <row r="4068" spans="1:5" ht="20" customHeight="1">
      <c r="A4068" s="19" t="s">
        <v>7184</v>
      </c>
      <c r="B4068" s="20" t="s">
        <v>7183</v>
      </c>
      <c r="C4068" s="21" t="s">
        <v>284</v>
      </c>
      <c r="D4068" s="21" t="s">
        <v>345</v>
      </c>
      <c r="E4068" s="23"/>
    </row>
    <row r="4069" spans="1:5" ht="20" customHeight="1">
      <c r="A4069" s="19" t="s">
        <v>7185</v>
      </c>
      <c r="B4069" s="20" t="s">
        <v>7186</v>
      </c>
      <c r="C4069" s="21" t="s">
        <v>163317</v>
      </c>
      <c r="D4069" s="21" t="s">
        <v>296</v>
      </c>
      <c r="E4069" s="23"/>
    </row>
    <row r="4070" spans="1:5" ht="20" customHeight="1">
      <c r="A4070" s="19" t="s">
        <v>7187</v>
      </c>
      <c r="B4070" s="20" t="s">
        <v>7188</v>
      </c>
      <c r="C4070" s="21" t="s">
        <v>163151</v>
      </c>
      <c r="D4070" s="21" t="s">
        <v>345</v>
      </c>
      <c r="E4070" s="23"/>
    </row>
    <row r="4071" spans="1:5" ht="20" customHeight="1">
      <c r="A4071" s="19" t="s">
        <v>7189</v>
      </c>
      <c r="B4071" s="20" t="s">
        <v>7190</v>
      </c>
      <c r="C4071" s="21" t="s">
        <v>162785</v>
      </c>
      <c r="D4071" s="21" t="s">
        <v>345</v>
      </c>
      <c r="E4071" s="23"/>
    </row>
    <row r="4072" spans="1:5" ht="20" customHeight="1">
      <c r="A4072" s="19" t="s">
        <v>7191</v>
      </c>
      <c r="B4072" s="20" t="s">
        <v>7192</v>
      </c>
      <c r="C4072" s="22">
        <v>34</v>
      </c>
      <c r="D4072" s="21" t="s">
        <v>345</v>
      </c>
      <c r="E4072" s="23"/>
    </row>
    <row r="4073" spans="1:5" ht="20" customHeight="1">
      <c r="A4073" s="19" t="s">
        <v>7193</v>
      </c>
      <c r="B4073" s="20" t="s">
        <v>7194</v>
      </c>
      <c r="C4073" s="21" t="s">
        <v>14599</v>
      </c>
      <c r="D4073" s="21" t="s">
        <v>345</v>
      </c>
      <c r="E4073" s="23"/>
    </row>
    <row r="4074" spans="1:5" ht="20" customHeight="1">
      <c r="A4074" s="19" t="s">
        <v>7195</v>
      </c>
      <c r="B4074" s="20" t="s">
        <v>7196</v>
      </c>
      <c r="C4074" s="21" t="s">
        <v>163334</v>
      </c>
      <c r="D4074" s="21" t="s">
        <v>345</v>
      </c>
      <c r="E4074" s="23"/>
    </row>
    <row r="4075" spans="1:5" ht="20" customHeight="1">
      <c r="A4075" s="19" t="s">
        <v>7197</v>
      </c>
      <c r="B4075" s="20" t="s">
        <v>7198</v>
      </c>
      <c r="C4075" s="21" t="s">
        <v>163208</v>
      </c>
      <c r="D4075" s="21" t="s">
        <v>345</v>
      </c>
      <c r="E4075" s="23"/>
    </row>
    <row r="4076" spans="1:5" ht="20" customHeight="1">
      <c r="A4076" s="19" t="s">
        <v>7199</v>
      </c>
      <c r="B4076" s="20" t="s">
        <v>7198</v>
      </c>
      <c r="C4076" s="21" t="s">
        <v>163208</v>
      </c>
      <c r="D4076" s="21" t="s">
        <v>345</v>
      </c>
      <c r="E4076" s="23"/>
    </row>
    <row r="4077" spans="1:5" ht="20" customHeight="1">
      <c r="A4077" s="19" t="s">
        <v>7200</v>
      </c>
      <c r="B4077" s="20" t="s">
        <v>7201</v>
      </c>
      <c r="C4077" s="21" t="s">
        <v>163184</v>
      </c>
      <c r="D4077" s="21" t="s">
        <v>345</v>
      </c>
      <c r="E4077" s="23"/>
    </row>
    <row r="4078" spans="1:5" ht="20" customHeight="1">
      <c r="A4078" s="19" t="s">
        <v>7202</v>
      </c>
      <c r="B4078" s="20" t="s">
        <v>7203</v>
      </c>
      <c r="C4078" s="21" t="s">
        <v>162876</v>
      </c>
      <c r="D4078" s="21" t="s">
        <v>345</v>
      </c>
      <c r="E4078" s="23"/>
    </row>
    <row r="4079" spans="1:5" ht="20" customHeight="1">
      <c r="A4079" s="19" t="s">
        <v>7204</v>
      </c>
      <c r="B4079" s="20" t="s">
        <v>7205</v>
      </c>
      <c r="C4079" s="21" t="s">
        <v>162673</v>
      </c>
      <c r="D4079" s="21" t="s">
        <v>345</v>
      </c>
      <c r="E4079" s="23"/>
    </row>
    <row r="4080" spans="1:5" ht="20" customHeight="1">
      <c r="A4080" s="19" t="s">
        <v>7206</v>
      </c>
      <c r="B4080" s="20" t="s">
        <v>7207</v>
      </c>
      <c r="C4080" s="21" t="s">
        <v>14604</v>
      </c>
      <c r="D4080" s="21" t="s">
        <v>345</v>
      </c>
      <c r="E4080" s="23"/>
    </row>
    <row r="4081" spans="1:5" ht="20" customHeight="1">
      <c r="A4081" s="19" t="s">
        <v>7208</v>
      </c>
      <c r="B4081" s="20" t="s">
        <v>7209</v>
      </c>
      <c r="C4081" s="21" t="s">
        <v>163169</v>
      </c>
      <c r="D4081" s="21" t="s">
        <v>345</v>
      </c>
      <c r="E4081" s="23"/>
    </row>
    <row r="4082" spans="1:5" ht="20" customHeight="1">
      <c r="A4082" s="19" t="s">
        <v>7210</v>
      </c>
      <c r="B4082" s="20" t="s">
        <v>7209</v>
      </c>
      <c r="C4082" s="21" t="s">
        <v>163169</v>
      </c>
      <c r="D4082" s="21" t="s">
        <v>345</v>
      </c>
      <c r="E4082" s="23"/>
    </row>
    <row r="4083" spans="1:5" ht="20" customHeight="1">
      <c r="A4083" s="19" t="s">
        <v>7211</v>
      </c>
      <c r="B4083" s="20" t="s">
        <v>7212</v>
      </c>
      <c r="C4083" s="21" t="s">
        <v>14599</v>
      </c>
      <c r="D4083" s="21" t="s">
        <v>345</v>
      </c>
      <c r="E4083" s="23"/>
    </row>
    <row r="4084" spans="1:5" ht="20" customHeight="1">
      <c r="A4084" s="19" t="s">
        <v>7213</v>
      </c>
      <c r="B4084" s="20" t="s">
        <v>7214</v>
      </c>
      <c r="C4084" s="22">
        <v>22</v>
      </c>
      <c r="D4084" s="21" t="s">
        <v>345</v>
      </c>
      <c r="E4084" s="23"/>
    </row>
    <row r="4085" spans="1:5" ht="20" customHeight="1">
      <c r="A4085" s="19" t="s">
        <v>7215</v>
      </c>
      <c r="B4085" s="20" t="s">
        <v>7216</v>
      </c>
      <c r="C4085" s="21" t="s">
        <v>14591</v>
      </c>
      <c r="D4085" s="21" t="s">
        <v>345</v>
      </c>
      <c r="E4085" s="23"/>
    </row>
    <row r="4086" spans="1:5" ht="20" customHeight="1">
      <c r="A4086" s="19" t="s">
        <v>7217</v>
      </c>
      <c r="B4086" s="20" t="s">
        <v>7218</v>
      </c>
      <c r="C4086" s="21" t="s">
        <v>162968</v>
      </c>
      <c r="D4086" s="21" t="s">
        <v>345</v>
      </c>
      <c r="E4086" s="23"/>
    </row>
    <row r="4087" spans="1:5" ht="20" customHeight="1">
      <c r="A4087" s="19" t="s">
        <v>7219</v>
      </c>
      <c r="B4087" s="20" t="s">
        <v>7220</v>
      </c>
      <c r="C4087" s="21" t="s">
        <v>14589</v>
      </c>
      <c r="D4087" s="21" t="s">
        <v>345</v>
      </c>
      <c r="E4087" s="23"/>
    </row>
    <row r="4088" spans="1:5" ht="20" customHeight="1">
      <c r="A4088" s="19" t="s">
        <v>7221</v>
      </c>
      <c r="B4088" s="20" t="s">
        <v>7222</v>
      </c>
      <c r="C4088" s="21" t="s">
        <v>163402</v>
      </c>
      <c r="D4088" s="21" t="s">
        <v>345</v>
      </c>
      <c r="E4088" s="23"/>
    </row>
    <row r="4089" spans="1:5" ht="20" customHeight="1">
      <c r="A4089" s="19" t="s">
        <v>7223</v>
      </c>
      <c r="B4089" s="20" t="s">
        <v>7224</v>
      </c>
      <c r="C4089" s="21" t="s">
        <v>163250</v>
      </c>
      <c r="D4089" s="21" t="s">
        <v>345</v>
      </c>
      <c r="E4089" s="23"/>
    </row>
    <row r="4090" spans="1:5" ht="20" customHeight="1">
      <c r="A4090" s="19" t="s">
        <v>7225</v>
      </c>
      <c r="B4090" s="20" t="s">
        <v>7224</v>
      </c>
      <c r="C4090" s="21" t="s">
        <v>163250</v>
      </c>
      <c r="D4090" s="21" t="s">
        <v>345</v>
      </c>
      <c r="E4090" s="23"/>
    </row>
    <row r="4091" spans="1:5" ht="20" customHeight="1">
      <c r="A4091" s="19" t="s">
        <v>7226</v>
      </c>
      <c r="B4091" s="20" t="s">
        <v>7227</v>
      </c>
      <c r="C4091" s="21" t="s">
        <v>163148</v>
      </c>
      <c r="D4091" s="21" t="s">
        <v>345</v>
      </c>
      <c r="E4091" s="23"/>
    </row>
    <row r="4092" spans="1:5" ht="20" customHeight="1">
      <c r="A4092" s="19" t="s">
        <v>7228</v>
      </c>
      <c r="B4092" s="20" t="s">
        <v>7229</v>
      </c>
      <c r="C4092" s="21" t="s">
        <v>14581</v>
      </c>
      <c r="D4092" s="21" t="s">
        <v>345</v>
      </c>
      <c r="E4092" s="23"/>
    </row>
    <row r="4093" spans="1:5" ht="20" customHeight="1">
      <c r="A4093" s="19" t="s">
        <v>7230</v>
      </c>
      <c r="B4093" s="20" t="s">
        <v>7231</v>
      </c>
      <c r="C4093" s="21" t="s">
        <v>162926</v>
      </c>
      <c r="D4093" s="21" t="s">
        <v>345</v>
      </c>
      <c r="E4093" s="23"/>
    </row>
    <row r="4094" spans="1:5" ht="20" customHeight="1">
      <c r="A4094" s="19" t="s">
        <v>7232</v>
      </c>
      <c r="B4094" s="20" t="s">
        <v>7233</v>
      </c>
      <c r="C4094" s="21" t="s">
        <v>163403</v>
      </c>
      <c r="D4094" s="21" t="s">
        <v>345</v>
      </c>
      <c r="E4094" s="23"/>
    </row>
    <row r="4095" spans="1:5" ht="20" customHeight="1">
      <c r="A4095" s="19" t="s">
        <v>7234</v>
      </c>
      <c r="B4095" s="20" t="s">
        <v>7233</v>
      </c>
      <c r="C4095" s="21" t="s">
        <v>163403</v>
      </c>
      <c r="D4095" s="21" t="s">
        <v>345</v>
      </c>
      <c r="E4095" s="23"/>
    </row>
    <row r="4096" spans="1:5" ht="20" customHeight="1">
      <c r="A4096" s="19" t="s">
        <v>7235</v>
      </c>
      <c r="B4096" s="20" t="s">
        <v>7236</v>
      </c>
      <c r="C4096" s="22">
        <v>41</v>
      </c>
      <c r="D4096" s="21" t="s">
        <v>345</v>
      </c>
      <c r="E4096" s="23"/>
    </row>
    <row r="4097" spans="1:5" ht="20" customHeight="1">
      <c r="A4097" s="19" t="s">
        <v>7237</v>
      </c>
      <c r="B4097" s="20" t="s">
        <v>7238</v>
      </c>
      <c r="C4097" s="21" t="s">
        <v>163404</v>
      </c>
      <c r="D4097" s="21" t="s">
        <v>345</v>
      </c>
      <c r="E4097" s="23"/>
    </row>
    <row r="4098" spans="1:5" ht="20" customHeight="1">
      <c r="A4098" s="19" t="s">
        <v>7239</v>
      </c>
      <c r="B4098" s="20" t="s">
        <v>7238</v>
      </c>
      <c r="C4098" s="21" t="s">
        <v>163404</v>
      </c>
      <c r="D4098" s="21" t="s">
        <v>345</v>
      </c>
      <c r="E4098" s="23"/>
    </row>
    <row r="4099" spans="1:5" ht="20" customHeight="1">
      <c r="A4099" s="19" t="s">
        <v>7240</v>
      </c>
      <c r="B4099" s="20" t="s">
        <v>7241</v>
      </c>
      <c r="C4099" s="21" t="s">
        <v>163185</v>
      </c>
      <c r="D4099" s="21" t="s">
        <v>345</v>
      </c>
      <c r="E4099" s="23"/>
    </row>
    <row r="4100" spans="1:5" ht="20" customHeight="1">
      <c r="A4100" s="19" t="s">
        <v>7242</v>
      </c>
      <c r="B4100" s="20" t="s">
        <v>7241</v>
      </c>
      <c r="C4100" s="21" t="s">
        <v>163185</v>
      </c>
      <c r="D4100" s="21" t="s">
        <v>345</v>
      </c>
      <c r="E4100" s="23"/>
    </row>
    <row r="4101" spans="1:5" ht="20" customHeight="1">
      <c r="A4101" s="19" t="s">
        <v>7243</v>
      </c>
      <c r="B4101" s="20" t="s">
        <v>7241</v>
      </c>
      <c r="C4101" s="21" t="s">
        <v>163185</v>
      </c>
      <c r="D4101" s="21" t="s">
        <v>345</v>
      </c>
      <c r="E4101" s="23"/>
    </row>
    <row r="4102" spans="1:5" ht="20" customHeight="1">
      <c r="A4102" s="19" t="s">
        <v>7244</v>
      </c>
      <c r="B4102" s="20" t="s">
        <v>7241</v>
      </c>
      <c r="C4102" s="21" t="s">
        <v>163185</v>
      </c>
      <c r="D4102" s="21" t="s">
        <v>345</v>
      </c>
      <c r="E4102" s="23"/>
    </row>
    <row r="4103" spans="1:5" ht="20" customHeight="1">
      <c r="A4103" s="19" t="s">
        <v>7245</v>
      </c>
      <c r="B4103" s="20" t="s">
        <v>7246</v>
      </c>
      <c r="C4103" s="21" t="s">
        <v>162950</v>
      </c>
      <c r="D4103" s="21" t="s">
        <v>139</v>
      </c>
      <c r="E4103" s="23"/>
    </row>
    <row r="4104" spans="1:5" ht="20" customHeight="1">
      <c r="A4104" s="19" t="s">
        <v>7247</v>
      </c>
      <c r="B4104" s="20" t="s">
        <v>7248</v>
      </c>
      <c r="C4104" s="22">
        <v>81</v>
      </c>
      <c r="D4104" s="21" t="s">
        <v>345</v>
      </c>
      <c r="E4104" s="23"/>
    </row>
    <row r="4105" spans="1:5" ht="20" customHeight="1">
      <c r="A4105" s="19" t="s">
        <v>7249</v>
      </c>
      <c r="B4105" s="20" t="s">
        <v>7250</v>
      </c>
      <c r="C4105" s="21" t="s">
        <v>163332</v>
      </c>
      <c r="D4105" s="21" t="s">
        <v>345</v>
      </c>
      <c r="E4105" s="23"/>
    </row>
    <row r="4106" spans="1:5" ht="20" customHeight="1">
      <c r="A4106" s="19" t="s">
        <v>7251</v>
      </c>
      <c r="B4106" s="20" t="s">
        <v>7252</v>
      </c>
      <c r="C4106" s="21" t="s">
        <v>162704</v>
      </c>
      <c r="D4106" s="21" t="s">
        <v>345</v>
      </c>
      <c r="E4106" s="23"/>
    </row>
    <row r="4107" spans="1:5" ht="20" customHeight="1">
      <c r="A4107" s="19" t="s">
        <v>7253</v>
      </c>
      <c r="B4107" s="20" t="s">
        <v>7254</v>
      </c>
      <c r="C4107" s="22">
        <v>51</v>
      </c>
      <c r="D4107" s="21" t="s">
        <v>345</v>
      </c>
      <c r="E4107" s="23"/>
    </row>
    <row r="4108" spans="1:5" ht="20" customHeight="1">
      <c r="A4108" s="19" t="s">
        <v>7255</v>
      </c>
      <c r="B4108" s="20" t="s">
        <v>7256</v>
      </c>
      <c r="C4108" s="21" t="s">
        <v>14631</v>
      </c>
      <c r="D4108" s="21" t="s">
        <v>345</v>
      </c>
      <c r="E4108" s="23"/>
    </row>
    <row r="4109" spans="1:5" ht="20" customHeight="1">
      <c r="A4109" s="19" t="s">
        <v>7257</v>
      </c>
      <c r="B4109" s="20" t="s">
        <v>7258</v>
      </c>
      <c r="C4109" s="22">
        <v>51</v>
      </c>
      <c r="D4109" s="21" t="s">
        <v>345</v>
      </c>
      <c r="E4109" s="23"/>
    </row>
    <row r="4110" spans="1:5" ht="20" customHeight="1">
      <c r="A4110" s="19" t="s">
        <v>7259</v>
      </c>
      <c r="B4110" s="20" t="s">
        <v>7258</v>
      </c>
      <c r="C4110" s="22">
        <v>51</v>
      </c>
      <c r="D4110" s="21" t="s">
        <v>345</v>
      </c>
      <c r="E4110" s="23"/>
    </row>
    <row r="4111" spans="1:5" ht="20" customHeight="1">
      <c r="A4111" s="19" t="s">
        <v>7260</v>
      </c>
      <c r="B4111" s="20" t="s">
        <v>7261</v>
      </c>
      <c r="C4111" s="22">
        <v>94</v>
      </c>
      <c r="D4111" s="21" t="s">
        <v>345</v>
      </c>
      <c r="E4111" s="23"/>
    </row>
    <row r="4112" spans="1:5" ht="20" customHeight="1">
      <c r="A4112" s="19" t="s">
        <v>7262</v>
      </c>
      <c r="B4112" s="20" t="s">
        <v>7263</v>
      </c>
      <c r="C4112" s="22">
        <v>73</v>
      </c>
      <c r="D4112" s="21" t="s">
        <v>345</v>
      </c>
      <c r="E4112" s="23"/>
    </row>
    <row r="4113" spans="1:5" ht="20" customHeight="1">
      <c r="A4113" s="19" t="s">
        <v>7264</v>
      </c>
      <c r="B4113" s="20" t="s">
        <v>7265</v>
      </c>
      <c r="C4113" s="21" t="s">
        <v>163071</v>
      </c>
      <c r="D4113" s="21" t="s">
        <v>345</v>
      </c>
      <c r="E4113" s="23"/>
    </row>
    <row r="4114" spans="1:5" ht="20" customHeight="1">
      <c r="A4114" s="19" t="s">
        <v>7266</v>
      </c>
      <c r="B4114" s="20" t="s">
        <v>7267</v>
      </c>
      <c r="C4114" s="21" t="s">
        <v>14629</v>
      </c>
      <c r="D4114" s="21" t="s">
        <v>345</v>
      </c>
      <c r="E4114" s="23"/>
    </row>
    <row r="4115" spans="1:5" ht="20" customHeight="1">
      <c r="A4115" s="19" t="s">
        <v>7268</v>
      </c>
      <c r="B4115" s="20" t="s">
        <v>7269</v>
      </c>
      <c r="C4115" s="21" t="s">
        <v>162845</v>
      </c>
      <c r="D4115" s="21" t="s">
        <v>345</v>
      </c>
      <c r="E4115" s="23"/>
    </row>
    <row r="4116" spans="1:5" ht="20" customHeight="1">
      <c r="A4116" s="19" t="s">
        <v>7270</v>
      </c>
      <c r="B4116" s="20" t="s">
        <v>7269</v>
      </c>
      <c r="C4116" s="21" t="s">
        <v>162845</v>
      </c>
      <c r="D4116" s="21" t="s">
        <v>345</v>
      </c>
      <c r="E4116" s="23"/>
    </row>
    <row r="4117" spans="1:5" ht="20" customHeight="1">
      <c r="A4117" s="19" t="s">
        <v>7271</v>
      </c>
      <c r="B4117" s="20" t="s">
        <v>7272</v>
      </c>
      <c r="C4117" s="22">
        <v>88</v>
      </c>
      <c r="D4117" s="21" t="s">
        <v>345</v>
      </c>
      <c r="E4117" s="23"/>
    </row>
    <row r="4118" spans="1:5" ht="20" customHeight="1">
      <c r="A4118" s="19" t="s">
        <v>7273</v>
      </c>
      <c r="B4118" s="20" t="s">
        <v>7274</v>
      </c>
      <c r="C4118" s="21" t="s">
        <v>14619</v>
      </c>
      <c r="D4118" s="21" t="s">
        <v>345</v>
      </c>
      <c r="E4118" s="23"/>
    </row>
    <row r="4119" spans="1:5" ht="20" customHeight="1">
      <c r="A4119" s="19" t="s">
        <v>7275</v>
      </c>
      <c r="B4119" s="20" t="s">
        <v>7276</v>
      </c>
      <c r="C4119" s="21" t="s">
        <v>162996</v>
      </c>
      <c r="D4119" s="21" t="s">
        <v>345</v>
      </c>
      <c r="E4119" s="23"/>
    </row>
    <row r="4120" spans="1:5" ht="20" customHeight="1">
      <c r="A4120" s="19" t="s">
        <v>7277</v>
      </c>
      <c r="B4120" s="20" t="s">
        <v>7278</v>
      </c>
      <c r="C4120" s="21" t="s">
        <v>163055</v>
      </c>
      <c r="D4120" s="21" t="s">
        <v>345</v>
      </c>
      <c r="E4120" s="23"/>
    </row>
    <row r="4121" spans="1:5" ht="20" customHeight="1">
      <c r="A4121" s="19" t="s">
        <v>7279</v>
      </c>
      <c r="B4121" s="20" t="s">
        <v>7280</v>
      </c>
      <c r="C4121" s="21" t="s">
        <v>162809</v>
      </c>
      <c r="D4121" s="21" t="s">
        <v>345</v>
      </c>
      <c r="E4121" s="23"/>
    </row>
    <row r="4122" spans="1:5" ht="20" customHeight="1">
      <c r="A4122" s="19" t="s">
        <v>7281</v>
      </c>
      <c r="B4122" s="20" t="s">
        <v>7280</v>
      </c>
      <c r="C4122" s="21" t="s">
        <v>162809</v>
      </c>
      <c r="D4122" s="21" t="s">
        <v>345</v>
      </c>
      <c r="E4122" s="23"/>
    </row>
    <row r="4123" spans="1:5" ht="20" customHeight="1">
      <c r="A4123" s="19" t="s">
        <v>7282</v>
      </c>
      <c r="B4123" s="20" t="s">
        <v>7283</v>
      </c>
      <c r="C4123" s="21" t="s">
        <v>162903</v>
      </c>
      <c r="D4123" s="21" t="s">
        <v>345</v>
      </c>
      <c r="E4123" s="23"/>
    </row>
    <row r="4124" spans="1:5" ht="20" customHeight="1">
      <c r="A4124" s="19" t="s">
        <v>7284</v>
      </c>
      <c r="B4124" s="20" t="s">
        <v>7285</v>
      </c>
      <c r="C4124" s="21" t="s">
        <v>162991</v>
      </c>
      <c r="D4124" s="21" t="s">
        <v>345</v>
      </c>
      <c r="E4124" s="23"/>
    </row>
    <row r="4125" spans="1:5" ht="20" customHeight="1">
      <c r="A4125" s="19" t="s">
        <v>7286</v>
      </c>
      <c r="B4125" s="20" t="s">
        <v>7287</v>
      </c>
      <c r="C4125" s="21" t="s">
        <v>163298</v>
      </c>
      <c r="D4125" s="21" t="s">
        <v>345</v>
      </c>
      <c r="E4125" s="23"/>
    </row>
    <row r="4126" spans="1:5" ht="20" customHeight="1">
      <c r="A4126" s="19" t="s">
        <v>7288</v>
      </c>
      <c r="B4126" s="20" t="s">
        <v>7289</v>
      </c>
      <c r="C4126" s="21" t="s">
        <v>163104</v>
      </c>
      <c r="D4126" s="21" t="s">
        <v>345</v>
      </c>
      <c r="E4126" s="23"/>
    </row>
    <row r="4127" spans="1:5" ht="20" customHeight="1">
      <c r="A4127" s="19" t="s">
        <v>7290</v>
      </c>
      <c r="B4127" s="20" t="s">
        <v>7291</v>
      </c>
      <c r="C4127" s="21" t="s">
        <v>162728</v>
      </c>
      <c r="D4127" s="21" t="s">
        <v>345</v>
      </c>
      <c r="E4127" s="23"/>
    </row>
    <row r="4128" spans="1:5" ht="20" customHeight="1">
      <c r="A4128" s="19" t="s">
        <v>7292</v>
      </c>
      <c r="B4128" s="20" t="s">
        <v>7291</v>
      </c>
      <c r="C4128" s="21" t="s">
        <v>162728</v>
      </c>
      <c r="D4128" s="21" t="s">
        <v>345</v>
      </c>
      <c r="E4128" s="23"/>
    </row>
    <row r="4129" spans="1:5" ht="20" customHeight="1">
      <c r="A4129" s="19" t="s">
        <v>7293</v>
      </c>
      <c r="B4129" s="20" t="s">
        <v>7294</v>
      </c>
      <c r="C4129" s="21" t="s">
        <v>163360</v>
      </c>
      <c r="D4129" s="21" t="s">
        <v>345</v>
      </c>
      <c r="E4129" s="23"/>
    </row>
    <row r="4130" spans="1:5" ht="20" customHeight="1">
      <c r="A4130" s="19" t="s">
        <v>7295</v>
      </c>
      <c r="B4130" s="20" t="s">
        <v>7294</v>
      </c>
      <c r="C4130" s="21" t="s">
        <v>163360</v>
      </c>
      <c r="D4130" s="21" t="s">
        <v>345</v>
      </c>
      <c r="E4130" s="23"/>
    </row>
    <row r="4131" spans="1:5" ht="20" customHeight="1">
      <c r="A4131" s="19" t="s">
        <v>7296</v>
      </c>
      <c r="B4131" s="20" t="s">
        <v>7294</v>
      </c>
      <c r="C4131" s="21" t="s">
        <v>163360</v>
      </c>
      <c r="D4131" s="21" t="s">
        <v>345</v>
      </c>
      <c r="E4131" s="23"/>
    </row>
    <row r="4132" spans="1:5" ht="20" customHeight="1">
      <c r="A4132" s="19" t="s">
        <v>7297</v>
      </c>
      <c r="B4132" s="20" t="s">
        <v>7298</v>
      </c>
      <c r="C4132" s="22">
        <v>35</v>
      </c>
      <c r="D4132" s="21" t="s">
        <v>139</v>
      </c>
      <c r="E4132" s="23"/>
    </row>
    <row r="4133" spans="1:5" ht="20" customHeight="1">
      <c r="A4133" s="19" t="s">
        <v>7299</v>
      </c>
      <c r="B4133" s="20" t="s">
        <v>7300</v>
      </c>
      <c r="C4133" s="21" t="s">
        <v>162749</v>
      </c>
      <c r="D4133" s="21" t="s">
        <v>296</v>
      </c>
      <c r="E4133" s="23"/>
    </row>
    <row r="4134" spans="1:5" ht="20" customHeight="1">
      <c r="A4134" s="19" t="s">
        <v>7301</v>
      </c>
      <c r="B4134" s="20" t="s">
        <v>7300</v>
      </c>
      <c r="C4134" s="21" t="s">
        <v>162749</v>
      </c>
      <c r="D4134" s="21" t="s">
        <v>296</v>
      </c>
      <c r="E4134" s="23"/>
    </row>
    <row r="4135" spans="1:5" ht="20" customHeight="1">
      <c r="A4135" s="19" t="s">
        <v>7302</v>
      </c>
      <c r="B4135" s="20" t="s">
        <v>7303</v>
      </c>
      <c r="C4135" s="21" t="s">
        <v>163312</v>
      </c>
      <c r="D4135" s="21" t="s">
        <v>345</v>
      </c>
      <c r="E4135" s="23"/>
    </row>
    <row r="4136" spans="1:5" ht="20" customHeight="1">
      <c r="A4136" s="19" t="s">
        <v>7304</v>
      </c>
      <c r="B4136" s="20" t="s">
        <v>7305</v>
      </c>
      <c r="C4136" s="21" t="s">
        <v>162755</v>
      </c>
      <c r="D4136" s="21" t="s">
        <v>345</v>
      </c>
      <c r="E4136" s="23"/>
    </row>
    <row r="4137" spans="1:5" ht="20" customHeight="1">
      <c r="A4137" s="19" t="s">
        <v>7306</v>
      </c>
      <c r="B4137" s="20" t="s">
        <v>7307</v>
      </c>
      <c r="C4137" s="21" t="s">
        <v>163111</v>
      </c>
      <c r="D4137" s="21" t="s">
        <v>345</v>
      </c>
      <c r="E4137" s="23"/>
    </row>
    <row r="4138" spans="1:5" ht="20" customHeight="1">
      <c r="A4138" s="19" t="s">
        <v>7308</v>
      </c>
      <c r="B4138" s="20" t="s">
        <v>7307</v>
      </c>
      <c r="C4138" s="21" t="s">
        <v>163111</v>
      </c>
      <c r="D4138" s="21" t="s">
        <v>345</v>
      </c>
      <c r="E4138" s="23"/>
    </row>
    <row r="4139" spans="1:5" ht="20" customHeight="1">
      <c r="A4139" s="19" t="s">
        <v>7309</v>
      </c>
      <c r="B4139" s="20" t="s">
        <v>7310</v>
      </c>
      <c r="C4139" s="22">
        <v>77</v>
      </c>
      <c r="D4139" s="21" t="s">
        <v>345</v>
      </c>
      <c r="E4139" s="23"/>
    </row>
    <row r="4140" spans="1:5" ht="20" customHeight="1">
      <c r="A4140" s="19" t="s">
        <v>7311</v>
      </c>
      <c r="B4140" s="20" t="s">
        <v>7312</v>
      </c>
      <c r="C4140" s="21" t="s">
        <v>163395</v>
      </c>
      <c r="D4140" s="21" t="s">
        <v>345</v>
      </c>
      <c r="E4140" s="23"/>
    </row>
    <row r="4141" spans="1:5" ht="20" customHeight="1">
      <c r="A4141" s="19" t="s">
        <v>7313</v>
      </c>
      <c r="B4141" s="20" t="s">
        <v>7314</v>
      </c>
      <c r="C4141" s="21" t="s">
        <v>162679</v>
      </c>
      <c r="D4141" s="21" t="s">
        <v>345</v>
      </c>
      <c r="E4141" s="23"/>
    </row>
    <row r="4142" spans="1:5" ht="20" customHeight="1">
      <c r="A4142" s="19" t="s">
        <v>7315</v>
      </c>
      <c r="B4142" s="20" t="s">
        <v>7316</v>
      </c>
      <c r="C4142" s="21" t="s">
        <v>162740</v>
      </c>
      <c r="D4142" s="21" t="s">
        <v>345</v>
      </c>
      <c r="E4142" s="23"/>
    </row>
    <row r="4143" spans="1:5" ht="20" customHeight="1">
      <c r="A4143" s="19" t="s">
        <v>7317</v>
      </c>
      <c r="B4143" s="20" t="s">
        <v>7318</v>
      </c>
      <c r="C4143" s="21" t="s">
        <v>162956</v>
      </c>
      <c r="D4143" s="21" t="s">
        <v>345</v>
      </c>
      <c r="E4143" s="23"/>
    </row>
    <row r="4144" spans="1:5" ht="20" customHeight="1">
      <c r="A4144" s="19" t="s">
        <v>7319</v>
      </c>
      <c r="B4144" s="20" t="s">
        <v>7318</v>
      </c>
      <c r="C4144" s="21" t="s">
        <v>162956</v>
      </c>
      <c r="D4144" s="21" t="s">
        <v>345</v>
      </c>
      <c r="E4144" s="23"/>
    </row>
    <row r="4145" spans="1:5" ht="20" customHeight="1">
      <c r="A4145" s="19" t="s">
        <v>7320</v>
      </c>
      <c r="B4145" s="20" t="s">
        <v>7321</v>
      </c>
      <c r="C4145" s="21" t="s">
        <v>162699</v>
      </c>
      <c r="D4145" s="21" t="s">
        <v>345</v>
      </c>
      <c r="E4145" s="23"/>
    </row>
    <row r="4146" spans="1:5" ht="20" customHeight="1">
      <c r="A4146" s="19" t="s">
        <v>7322</v>
      </c>
      <c r="B4146" s="20" t="s">
        <v>7323</v>
      </c>
      <c r="C4146" s="21" t="s">
        <v>162861</v>
      </c>
      <c r="D4146" s="21" t="s">
        <v>345</v>
      </c>
      <c r="E4146" s="23"/>
    </row>
    <row r="4147" spans="1:5" ht="20" customHeight="1">
      <c r="A4147" s="19" t="s">
        <v>7324</v>
      </c>
      <c r="B4147" s="20" t="s">
        <v>7325</v>
      </c>
      <c r="C4147" s="21" t="s">
        <v>162724</v>
      </c>
      <c r="D4147" s="21" t="s">
        <v>345</v>
      </c>
      <c r="E4147" s="23"/>
    </row>
    <row r="4148" spans="1:5" ht="20" customHeight="1">
      <c r="A4148" s="19" t="s">
        <v>19</v>
      </c>
      <c r="B4148" s="20" t="s">
        <v>24</v>
      </c>
      <c r="C4148" s="21" t="s">
        <v>162662</v>
      </c>
      <c r="D4148" s="21" t="s">
        <v>345</v>
      </c>
      <c r="E4148" s="23"/>
    </row>
    <row r="4149" spans="1:5" ht="20" customHeight="1">
      <c r="A4149" s="19" t="s">
        <v>7326</v>
      </c>
      <c r="B4149" s="20" t="s">
        <v>7327</v>
      </c>
      <c r="C4149" s="22">
        <v>48</v>
      </c>
      <c r="D4149" s="21" t="s">
        <v>345</v>
      </c>
      <c r="E4149" s="23"/>
    </row>
    <row r="4150" spans="1:5" ht="20" customHeight="1">
      <c r="A4150" s="19" t="s">
        <v>7328</v>
      </c>
      <c r="B4150" s="20" t="s">
        <v>7329</v>
      </c>
      <c r="C4150" s="21" t="s">
        <v>162764</v>
      </c>
      <c r="D4150" s="21" t="s">
        <v>345</v>
      </c>
      <c r="E4150" s="23"/>
    </row>
    <row r="4151" spans="1:5" ht="20" customHeight="1">
      <c r="A4151" s="19" t="s">
        <v>7330</v>
      </c>
      <c r="B4151" s="20" t="s">
        <v>7331</v>
      </c>
      <c r="C4151" s="21" t="s">
        <v>163397</v>
      </c>
      <c r="D4151" s="21" t="s">
        <v>345</v>
      </c>
      <c r="E4151" s="23"/>
    </row>
    <row r="4152" spans="1:5" ht="20" customHeight="1">
      <c r="A4152" s="19" t="s">
        <v>7332</v>
      </c>
      <c r="B4152" s="20" t="s">
        <v>7331</v>
      </c>
      <c r="C4152" s="21" t="s">
        <v>163397</v>
      </c>
      <c r="D4152" s="21" t="s">
        <v>345</v>
      </c>
      <c r="E4152" s="23"/>
    </row>
    <row r="4153" spans="1:5" ht="20" customHeight="1">
      <c r="A4153" s="19" t="s">
        <v>7333</v>
      </c>
      <c r="B4153" s="20" t="s">
        <v>7334</v>
      </c>
      <c r="C4153" s="21" t="s">
        <v>14625</v>
      </c>
      <c r="D4153" s="21" t="s">
        <v>345</v>
      </c>
      <c r="E4153" s="23"/>
    </row>
    <row r="4154" spans="1:5" ht="20" customHeight="1">
      <c r="A4154" s="19" t="s">
        <v>7335</v>
      </c>
      <c r="B4154" s="20" t="s">
        <v>7334</v>
      </c>
      <c r="C4154" s="21" t="s">
        <v>14625</v>
      </c>
      <c r="D4154" s="21" t="s">
        <v>345</v>
      </c>
      <c r="E4154" s="23"/>
    </row>
    <row r="4155" spans="1:5" ht="20" customHeight="1">
      <c r="A4155" s="19" t="s">
        <v>7336</v>
      </c>
      <c r="B4155" s="20" t="s">
        <v>7337</v>
      </c>
      <c r="C4155" s="21" t="s">
        <v>14620</v>
      </c>
      <c r="D4155" s="21" t="s">
        <v>345</v>
      </c>
      <c r="E4155" s="23"/>
    </row>
    <row r="4156" spans="1:5" ht="20" customHeight="1">
      <c r="A4156" s="19" t="s">
        <v>7338</v>
      </c>
      <c r="B4156" s="20" t="s">
        <v>7339</v>
      </c>
      <c r="C4156" s="22">
        <v>43</v>
      </c>
      <c r="D4156" s="21" t="s">
        <v>345</v>
      </c>
      <c r="E4156" s="23"/>
    </row>
    <row r="4157" spans="1:5" ht="20" customHeight="1">
      <c r="A4157" s="19" t="s">
        <v>7340</v>
      </c>
      <c r="B4157" s="20" t="s">
        <v>7341</v>
      </c>
      <c r="C4157" s="21" t="s">
        <v>163405</v>
      </c>
      <c r="D4157" s="21" t="s">
        <v>345</v>
      </c>
      <c r="E4157" s="23"/>
    </row>
    <row r="4158" spans="1:5" ht="20" customHeight="1">
      <c r="A4158" s="19" t="s">
        <v>7342</v>
      </c>
      <c r="B4158" s="20" t="s">
        <v>7343</v>
      </c>
      <c r="C4158" s="21" t="s">
        <v>163000</v>
      </c>
      <c r="D4158" s="21" t="s">
        <v>345</v>
      </c>
      <c r="E4158" s="23"/>
    </row>
    <row r="4159" spans="1:5" ht="20" customHeight="1">
      <c r="A4159" s="19" t="s">
        <v>7344</v>
      </c>
      <c r="B4159" s="20" t="s">
        <v>7343</v>
      </c>
      <c r="C4159" s="21" t="s">
        <v>163000</v>
      </c>
      <c r="D4159" s="21" t="s">
        <v>345</v>
      </c>
      <c r="E4159" s="23"/>
    </row>
    <row r="4160" spans="1:5" ht="20" customHeight="1">
      <c r="A4160" s="19" t="s">
        <v>7345</v>
      </c>
      <c r="B4160" s="20" t="s">
        <v>7343</v>
      </c>
      <c r="C4160" s="21" t="s">
        <v>163000</v>
      </c>
      <c r="D4160" s="21" t="s">
        <v>345</v>
      </c>
      <c r="E4160" s="23"/>
    </row>
    <row r="4161" spans="1:5" ht="20" customHeight="1">
      <c r="A4161" s="19" t="s">
        <v>7346</v>
      </c>
      <c r="B4161" s="20" t="s">
        <v>7347</v>
      </c>
      <c r="C4161" s="21" t="s">
        <v>163106</v>
      </c>
      <c r="D4161" s="21" t="s">
        <v>139</v>
      </c>
      <c r="E4161" s="23"/>
    </row>
    <row r="4162" spans="1:5" ht="20" customHeight="1">
      <c r="A4162" s="19" t="s">
        <v>7348</v>
      </c>
      <c r="B4162" s="20" t="s">
        <v>7349</v>
      </c>
      <c r="C4162" s="21" t="s">
        <v>163251</v>
      </c>
      <c r="D4162" s="21" t="s">
        <v>345</v>
      </c>
      <c r="E4162" s="23"/>
    </row>
    <row r="4163" spans="1:5" ht="20" customHeight="1">
      <c r="A4163" s="19" t="s">
        <v>7350</v>
      </c>
      <c r="B4163" s="20" t="s">
        <v>7351</v>
      </c>
      <c r="C4163" s="21" t="s">
        <v>163189</v>
      </c>
      <c r="D4163" s="21" t="s">
        <v>345</v>
      </c>
      <c r="E4163" s="23"/>
    </row>
    <row r="4164" spans="1:5" ht="20" customHeight="1">
      <c r="A4164" s="19" t="s">
        <v>7352</v>
      </c>
      <c r="B4164" s="20" t="s">
        <v>7353</v>
      </c>
      <c r="C4164" s="21" t="s">
        <v>163231</v>
      </c>
      <c r="D4164" s="21" t="s">
        <v>345</v>
      </c>
      <c r="E4164" s="23"/>
    </row>
    <row r="4165" spans="1:5" ht="20" customHeight="1">
      <c r="A4165" s="19" t="s">
        <v>7354</v>
      </c>
      <c r="B4165" s="20" t="s">
        <v>7355</v>
      </c>
      <c r="C4165" s="21" t="s">
        <v>162882</v>
      </c>
      <c r="D4165" s="21" t="s">
        <v>345</v>
      </c>
      <c r="E4165" s="23"/>
    </row>
    <row r="4166" spans="1:5" ht="20" customHeight="1">
      <c r="A4166" s="19" t="s">
        <v>7356</v>
      </c>
      <c r="B4166" s="20" t="s">
        <v>7357</v>
      </c>
      <c r="C4166" s="21" t="s">
        <v>162698</v>
      </c>
      <c r="D4166" s="21" t="s">
        <v>345</v>
      </c>
      <c r="E4166" s="23"/>
    </row>
    <row r="4167" spans="1:5" ht="20" customHeight="1">
      <c r="A4167" s="19" t="s">
        <v>7358</v>
      </c>
      <c r="B4167" s="20" t="s">
        <v>7359</v>
      </c>
      <c r="C4167" s="22">
        <v>74</v>
      </c>
      <c r="D4167" s="21" t="s">
        <v>345</v>
      </c>
      <c r="E4167" s="23"/>
    </row>
    <row r="4168" spans="1:5" ht="20" customHeight="1">
      <c r="A4168" s="19" t="s">
        <v>7360</v>
      </c>
      <c r="B4168" s="20" t="s">
        <v>7359</v>
      </c>
      <c r="C4168" s="22">
        <v>74</v>
      </c>
      <c r="D4168" s="21" t="s">
        <v>345</v>
      </c>
      <c r="E4168" s="23"/>
    </row>
    <row r="4169" spans="1:5" ht="20" customHeight="1">
      <c r="A4169" s="19" t="s">
        <v>7361</v>
      </c>
      <c r="B4169" s="20" t="s">
        <v>7362</v>
      </c>
      <c r="C4169" s="21" t="s">
        <v>163406</v>
      </c>
      <c r="D4169" s="21" t="s">
        <v>345</v>
      </c>
      <c r="E4169" s="23"/>
    </row>
    <row r="4170" spans="1:5" ht="20" customHeight="1">
      <c r="A4170" s="19" t="s">
        <v>7363</v>
      </c>
      <c r="B4170" s="20" t="s">
        <v>7364</v>
      </c>
      <c r="C4170" s="22">
        <v>49</v>
      </c>
      <c r="D4170" s="21" t="s">
        <v>345</v>
      </c>
      <c r="E4170" s="23"/>
    </row>
    <row r="4171" spans="1:5" ht="20" customHeight="1">
      <c r="A4171" s="19" t="s">
        <v>7365</v>
      </c>
      <c r="B4171" s="20" t="s">
        <v>7366</v>
      </c>
      <c r="C4171" s="22">
        <v>68</v>
      </c>
      <c r="D4171" s="21" t="s">
        <v>345</v>
      </c>
      <c r="E4171" s="23"/>
    </row>
    <row r="4172" spans="1:5" ht="20" customHeight="1">
      <c r="A4172" s="19" t="s">
        <v>7367</v>
      </c>
      <c r="B4172" s="20" t="s">
        <v>7368</v>
      </c>
      <c r="C4172" s="21" t="s">
        <v>163380</v>
      </c>
      <c r="D4172" s="21" t="s">
        <v>345</v>
      </c>
      <c r="E4172" s="23"/>
    </row>
    <row r="4173" spans="1:5" ht="20" customHeight="1">
      <c r="A4173" s="19" t="s">
        <v>7369</v>
      </c>
      <c r="B4173" s="20" t="s">
        <v>7370</v>
      </c>
      <c r="C4173" s="21" t="s">
        <v>162961</v>
      </c>
      <c r="D4173" s="21" t="s">
        <v>345</v>
      </c>
      <c r="E4173" s="23"/>
    </row>
    <row r="4174" spans="1:5" ht="20" customHeight="1">
      <c r="A4174" s="19" t="s">
        <v>7371</v>
      </c>
      <c r="B4174" s="20" t="s">
        <v>7370</v>
      </c>
      <c r="C4174" s="21" t="s">
        <v>162961</v>
      </c>
      <c r="D4174" s="21" t="s">
        <v>345</v>
      </c>
      <c r="E4174" s="23"/>
    </row>
    <row r="4175" spans="1:5" ht="20" customHeight="1">
      <c r="A4175" s="19" t="s">
        <v>7372</v>
      </c>
      <c r="B4175" s="20" t="s">
        <v>7373</v>
      </c>
      <c r="C4175" s="21" t="s">
        <v>163355</v>
      </c>
      <c r="D4175" s="21" t="s">
        <v>345</v>
      </c>
      <c r="E4175" s="23"/>
    </row>
    <row r="4176" spans="1:5" ht="20" customHeight="1">
      <c r="A4176" s="19" t="s">
        <v>7374</v>
      </c>
      <c r="B4176" s="20" t="s">
        <v>7375</v>
      </c>
      <c r="C4176" s="21" t="s">
        <v>163033</v>
      </c>
      <c r="D4176" s="21" t="s">
        <v>345</v>
      </c>
      <c r="E4176" s="23"/>
    </row>
    <row r="4177" spans="1:5" ht="20" customHeight="1">
      <c r="A4177" s="19" t="s">
        <v>7376</v>
      </c>
      <c r="B4177" s="20" t="s">
        <v>7377</v>
      </c>
      <c r="C4177" s="21" t="s">
        <v>163407</v>
      </c>
      <c r="D4177" s="21" t="s">
        <v>345</v>
      </c>
      <c r="E4177" s="23"/>
    </row>
    <row r="4178" spans="1:5" ht="20" customHeight="1">
      <c r="A4178" s="19" t="s">
        <v>7378</v>
      </c>
      <c r="B4178" s="20" t="s">
        <v>7379</v>
      </c>
      <c r="C4178" s="21" t="s">
        <v>163087</v>
      </c>
      <c r="D4178" s="21" t="s">
        <v>345</v>
      </c>
      <c r="E4178" s="23"/>
    </row>
    <row r="4179" spans="1:5" ht="20" customHeight="1">
      <c r="A4179" s="19" t="s">
        <v>7380</v>
      </c>
      <c r="B4179" s="20" t="s">
        <v>7381</v>
      </c>
      <c r="C4179" s="21" t="s">
        <v>162907</v>
      </c>
      <c r="D4179" s="21" t="s">
        <v>345</v>
      </c>
      <c r="E4179" s="23"/>
    </row>
    <row r="4180" spans="1:5" ht="20" customHeight="1">
      <c r="A4180" s="19" t="s">
        <v>7382</v>
      </c>
      <c r="B4180" s="20" t="s">
        <v>7381</v>
      </c>
      <c r="C4180" s="21" t="s">
        <v>162907</v>
      </c>
      <c r="D4180" s="21" t="s">
        <v>345</v>
      </c>
      <c r="E4180" s="23"/>
    </row>
    <row r="4181" spans="1:5" ht="20" customHeight="1">
      <c r="A4181" s="19" t="s">
        <v>7383</v>
      </c>
      <c r="B4181" s="20" t="s">
        <v>7384</v>
      </c>
      <c r="C4181" s="21" t="s">
        <v>163239</v>
      </c>
      <c r="D4181" s="21" t="s">
        <v>345</v>
      </c>
      <c r="E4181" s="23"/>
    </row>
    <row r="4182" spans="1:5" ht="20" customHeight="1">
      <c r="A4182" s="19" t="s">
        <v>7385</v>
      </c>
      <c r="B4182" s="20" t="s">
        <v>7384</v>
      </c>
      <c r="C4182" s="21" t="s">
        <v>163239</v>
      </c>
      <c r="D4182" s="21" t="s">
        <v>345</v>
      </c>
      <c r="E4182" s="23"/>
    </row>
    <row r="4183" spans="1:5" ht="20" customHeight="1">
      <c r="A4183" s="19" t="s">
        <v>126</v>
      </c>
      <c r="B4183" s="20" t="s">
        <v>131</v>
      </c>
      <c r="C4183" s="21" t="s">
        <v>162708</v>
      </c>
      <c r="D4183" s="21" t="s">
        <v>345</v>
      </c>
      <c r="E4183" s="23"/>
    </row>
    <row r="4184" spans="1:5" ht="20" customHeight="1">
      <c r="A4184" s="19" t="s">
        <v>7386</v>
      </c>
      <c r="B4184" s="20" t="s">
        <v>7387</v>
      </c>
      <c r="C4184" s="21" t="s">
        <v>163324</v>
      </c>
      <c r="D4184" s="21" t="s">
        <v>345</v>
      </c>
      <c r="E4184" s="23"/>
    </row>
    <row r="4185" spans="1:5" ht="20" customHeight="1">
      <c r="A4185" s="19" t="s">
        <v>7388</v>
      </c>
      <c r="B4185" s="20" t="s">
        <v>7389</v>
      </c>
      <c r="C4185" s="21" t="s">
        <v>201</v>
      </c>
      <c r="D4185" s="21" t="s">
        <v>345</v>
      </c>
      <c r="E4185" s="23"/>
    </row>
    <row r="4186" spans="1:5" ht="20" customHeight="1">
      <c r="A4186" s="19" t="s">
        <v>7390</v>
      </c>
      <c r="B4186" s="20" t="s">
        <v>7391</v>
      </c>
      <c r="C4186" s="21" t="s">
        <v>163177</v>
      </c>
      <c r="D4186" s="21" t="s">
        <v>345</v>
      </c>
      <c r="E4186" s="23"/>
    </row>
    <row r="4187" spans="1:5" ht="20" customHeight="1">
      <c r="A4187" s="19" t="s">
        <v>7392</v>
      </c>
      <c r="B4187" s="20" t="s">
        <v>7391</v>
      </c>
      <c r="C4187" s="21" t="s">
        <v>163177</v>
      </c>
      <c r="D4187" s="21" t="s">
        <v>345</v>
      </c>
      <c r="E4187" s="23"/>
    </row>
    <row r="4188" spans="1:5" ht="20" customHeight="1">
      <c r="A4188" s="19" t="s">
        <v>7393</v>
      </c>
      <c r="B4188" s="20" t="s">
        <v>7391</v>
      </c>
      <c r="C4188" s="21" t="s">
        <v>163177</v>
      </c>
      <c r="D4188" s="21" t="s">
        <v>345</v>
      </c>
      <c r="E4188" s="23"/>
    </row>
    <row r="4189" spans="1:5" ht="20" customHeight="1">
      <c r="A4189" s="19" t="s">
        <v>7394</v>
      </c>
      <c r="B4189" s="20" t="s">
        <v>7395</v>
      </c>
      <c r="C4189" s="21" t="s">
        <v>163353</v>
      </c>
      <c r="D4189" s="21" t="s">
        <v>139</v>
      </c>
      <c r="E4189" s="23"/>
    </row>
    <row r="4190" spans="1:5" ht="20" customHeight="1">
      <c r="A4190" s="19" t="s">
        <v>7396</v>
      </c>
      <c r="B4190" s="20" t="s">
        <v>7397</v>
      </c>
      <c r="C4190" s="21" t="s">
        <v>163043</v>
      </c>
      <c r="D4190" s="21" t="s">
        <v>345</v>
      </c>
      <c r="E4190" s="23"/>
    </row>
    <row r="4191" spans="1:5" ht="20" customHeight="1">
      <c r="A4191" s="19" t="s">
        <v>7398</v>
      </c>
      <c r="B4191" s="20" t="s">
        <v>7399</v>
      </c>
      <c r="C4191" s="21" t="s">
        <v>163333</v>
      </c>
      <c r="D4191" s="21" t="s">
        <v>345</v>
      </c>
      <c r="E4191" s="23"/>
    </row>
    <row r="4192" spans="1:5" ht="20" customHeight="1">
      <c r="A4192" s="19" t="s">
        <v>7400</v>
      </c>
      <c r="B4192" s="20" t="s">
        <v>7401</v>
      </c>
      <c r="C4192" s="22">
        <v>39</v>
      </c>
      <c r="D4192" s="21" t="s">
        <v>345</v>
      </c>
      <c r="E4192" s="23"/>
    </row>
    <row r="4193" spans="1:5" ht="20" customHeight="1">
      <c r="A4193" s="19" t="s">
        <v>7402</v>
      </c>
      <c r="B4193" s="20" t="s">
        <v>7403</v>
      </c>
      <c r="C4193" s="22">
        <v>93</v>
      </c>
      <c r="D4193" s="21" t="s">
        <v>296</v>
      </c>
      <c r="E4193" s="23"/>
    </row>
    <row r="4194" spans="1:5" ht="20" customHeight="1">
      <c r="A4194" s="19" t="s">
        <v>7404</v>
      </c>
      <c r="B4194" s="20" t="s">
        <v>7403</v>
      </c>
      <c r="C4194" s="22">
        <v>93</v>
      </c>
      <c r="D4194" s="21" t="s">
        <v>296</v>
      </c>
      <c r="E4194" s="23"/>
    </row>
    <row r="4195" spans="1:5" ht="20" customHeight="1">
      <c r="A4195" s="19" t="s">
        <v>7405</v>
      </c>
      <c r="B4195" s="20" t="s">
        <v>7406</v>
      </c>
      <c r="C4195" s="21" t="s">
        <v>163264</v>
      </c>
      <c r="D4195" s="21" t="s">
        <v>345</v>
      </c>
      <c r="E4195" s="23"/>
    </row>
    <row r="4196" spans="1:5" ht="20" customHeight="1">
      <c r="A4196" s="19" t="s">
        <v>7407</v>
      </c>
      <c r="B4196" s="20" t="s">
        <v>7408</v>
      </c>
      <c r="C4196" s="21" t="s">
        <v>163055</v>
      </c>
      <c r="D4196" s="21" t="s">
        <v>345</v>
      </c>
      <c r="E4196" s="23"/>
    </row>
    <row r="4197" spans="1:5" ht="20" customHeight="1">
      <c r="A4197" s="19" t="s">
        <v>7409</v>
      </c>
      <c r="B4197" s="24">
        <v>100</v>
      </c>
      <c r="C4197" s="21" t="s">
        <v>163329</v>
      </c>
      <c r="D4197" s="21" t="s">
        <v>345</v>
      </c>
      <c r="E4197" s="23"/>
    </row>
    <row r="4198" spans="1:5" ht="20" customHeight="1">
      <c r="A4198" s="19" t="s">
        <v>7410</v>
      </c>
      <c r="B4198" s="24">
        <v>100</v>
      </c>
      <c r="C4198" s="21" t="s">
        <v>163329</v>
      </c>
      <c r="D4198" s="21" t="s">
        <v>345</v>
      </c>
      <c r="E4198" s="23"/>
    </row>
    <row r="4199" spans="1:5" ht="20" customHeight="1">
      <c r="A4199" s="19" t="s">
        <v>7411</v>
      </c>
      <c r="B4199" s="20" t="s">
        <v>7412</v>
      </c>
      <c r="C4199" s="22">
        <v>89</v>
      </c>
      <c r="D4199" s="21" t="s">
        <v>345</v>
      </c>
      <c r="E4199" s="23"/>
    </row>
    <row r="4200" spans="1:5" ht="20" customHeight="1">
      <c r="A4200" s="19" t="s">
        <v>7413</v>
      </c>
      <c r="B4200" s="20" t="s">
        <v>7414</v>
      </c>
      <c r="C4200" s="21" t="s">
        <v>163408</v>
      </c>
      <c r="D4200" s="21" t="s">
        <v>345</v>
      </c>
      <c r="E4200" s="23"/>
    </row>
    <row r="4201" spans="1:5" ht="20" customHeight="1">
      <c r="A4201" s="19" t="s">
        <v>7415</v>
      </c>
      <c r="B4201" s="20" t="s">
        <v>7416</v>
      </c>
      <c r="C4201" s="21" t="s">
        <v>163159</v>
      </c>
      <c r="D4201" s="21" t="s">
        <v>345</v>
      </c>
      <c r="E4201" s="23"/>
    </row>
    <row r="4202" spans="1:5" ht="20" customHeight="1">
      <c r="A4202" s="19" t="s">
        <v>7417</v>
      </c>
      <c r="B4202" s="20" t="s">
        <v>7418</v>
      </c>
      <c r="C4202" s="21" t="s">
        <v>162863</v>
      </c>
      <c r="D4202" s="21" t="s">
        <v>345</v>
      </c>
      <c r="E4202" s="23"/>
    </row>
    <row r="4203" spans="1:5" ht="20" customHeight="1">
      <c r="A4203" s="19" t="s">
        <v>7419</v>
      </c>
      <c r="B4203" s="20" t="s">
        <v>7420</v>
      </c>
      <c r="C4203" s="21" t="s">
        <v>162796</v>
      </c>
      <c r="D4203" s="21" t="s">
        <v>345</v>
      </c>
      <c r="E4203" s="23"/>
    </row>
    <row r="4204" spans="1:5" ht="20" customHeight="1">
      <c r="A4204" s="19" t="s">
        <v>7421</v>
      </c>
      <c r="B4204" s="20" t="s">
        <v>7420</v>
      </c>
      <c r="C4204" s="21" t="s">
        <v>162796</v>
      </c>
      <c r="D4204" s="21" t="s">
        <v>345</v>
      </c>
      <c r="E4204" s="23"/>
    </row>
    <row r="4205" spans="1:5" ht="20" customHeight="1">
      <c r="A4205" s="19" t="s">
        <v>7422</v>
      </c>
      <c r="B4205" s="20" t="s">
        <v>7423</v>
      </c>
      <c r="C4205" s="21" t="s">
        <v>162703</v>
      </c>
      <c r="D4205" s="21" t="s">
        <v>345</v>
      </c>
      <c r="E4205" s="23"/>
    </row>
    <row r="4206" spans="1:5" ht="20" customHeight="1">
      <c r="A4206" s="19" t="s">
        <v>7424</v>
      </c>
      <c r="B4206" s="20" t="s">
        <v>7423</v>
      </c>
      <c r="C4206" s="21" t="s">
        <v>162703</v>
      </c>
      <c r="D4206" s="21" t="s">
        <v>345</v>
      </c>
      <c r="E4206" s="23"/>
    </row>
    <row r="4207" spans="1:5" ht="20" customHeight="1">
      <c r="A4207" s="19" t="s">
        <v>7425</v>
      </c>
      <c r="B4207" s="20" t="s">
        <v>7426</v>
      </c>
      <c r="C4207" s="21" t="s">
        <v>162857</v>
      </c>
      <c r="D4207" s="21" t="s">
        <v>345</v>
      </c>
      <c r="E4207" s="23"/>
    </row>
    <row r="4208" spans="1:5" ht="20" customHeight="1">
      <c r="A4208" s="19" t="s">
        <v>7427</v>
      </c>
      <c r="B4208" s="20" t="s">
        <v>7428</v>
      </c>
      <c r="C4208" s="21" t="s">
        <v>162919</v>
      </c>
      <c r="D4208" s="21" t="s">
        <v>345</v>
      </c>
      <c r="E4208" s="23"/>
    </row>
    <row r="4209" spans="1:5" ht="20" customHeight="1">
      <c r="A4209" s="19" t="s">
        <v>7429</v>
      </c>
      <c r="B4209" s="20" t="s">
        <v>7430</v>
      </c>
      <c r="C4209" s="22">
        <v>94</v>
      </c>
      <c r="D4209" s="21" t="s">
        <v>296</v>
      </c>
      <c r="E4209" s="23"/>
    </row>
    <row r="4210" spans="1:5" ht="20" customHeight="1">
      <c r="A4210" s="19" t="s">
        <v>7431</v>
      </c>
      <c r="B4210" s="20" t="s">
        <v>7430</v>
      </c>
      <c r="C4210" s="22">
        <v>94</v>
      </c>
      <c r="D4210" s="21" t="s">
        <v>296</v>
      </c>
      <c r="E4210" s="23"/>
    </row>
    <row r="4211" spans="1:5" ht="20" customHeight="1">
      <c r="A4211" s="19" t="s">
        <v>7432</v>
      </c>
      <c r="B4211" s="20" t="s">
        <v>7430</v>
      </c>
      <c r="C4211" s="22">
        <v>94</v>
      </c>
      <c r="D4211" s="21" t="s">
        <v>296</v>
      </c>
      <c r="E4211" s="23"/>
    </row>
    <row r="4212" spans="1:5" ht="20" customHeight="1">
      <c r="A4212" s="19" t="s">
        <v>7433</v>
      </c>
      <c r="B4212" s="20" t="s">
        <v>7430</v>
      </c>
      <c r="C4212" s="22">
        <v>94</v>
      </c>
      <c r="D4212" s="21" t="s">
        <v>296</v>
      </c>
      <c r="E4212" s="23"/>
    </row>
    <row r="4213" spans="1:5" ht="20" customHeight="1">
      <c r="A4213" s="19" t="s">
        <v>7434</v>
      </c>
      <c r="B4213" s="20" t="s">
        <v>7435</v>
      </c>
      <c r="C4213" s="21" t="s">
        <v>163211</v>
      </c>
      <c r="D4213" s="21" t="s">
        <v>345</v>
      </c>
      <c r="E4213" s="23"/>
    </row>
    <row r="4214" spans="1:5" ht="20" customHeight="1">
      <c r="A4214" s="19" t="s">
        <v>7436</v>
      </c>
      <c r="B4214" s="20" t="s">
        <v>7437</v>
      </c>
      <c r="C4214" s="21" t="s">
        <v>163193</v>
      </c>
      <c r="D4214" s="21" t="s">
        <v>345</v>
      </c>
      <c r="E4214" s="23"/>
    </row>
    <row r="4215" spans="1:5" ht="20" customHeight="1">
      <c r="A4215" s="19" t="s">
        <v>7438</v>
      </c>
      <c r="B4215" s="20" t="s">
        <v>7439</v>
      </c>
      <c r="C4215" s="21" t="s">
        <v>163000</v>
      </c>
      <c r="D4215" s="21" t="s">
        <v>296</v>
      </c>
      <c r="E4215" s="23"/>
    </row>
    <row r="4216" spans="1:5" ht="20" customHeight="1">
      <c r="A4216" s="19" t="s">
        <v>7440</v>
      </c>
      <c r="B4216" s="20" t="s">
        <v>7441</v>
      </c>
      <c r="C4216" s="21" t="s">
        <v>163272</v>
      </c>
      <c r="D4216" s="21" t="s">
        <v>345</v>
      </c>
      <c r="E4216" s="23"/>
    </row>
    <row r="4217" spans="1:5" ht="20" customHeight="1">
      <c r="A4217" s="19" t="s">
        <v>7442</v>
      </c>
      <c r="B4217" s="20" t="s">
        <v>7441</v>
      </c>
      <c r="C4217" s="21" t="s">
        <v>163272</v>
      </c>
      <c r="D4217" s="21" t="s">
        <v>345</v>
      </c>
      <c r="E4217" s="23"/>
    </row>
    <row r="4218" spans="1:5" ht="20" customHeight="1">
      <c r="A4218" s="19" t="s">
        <v>7443</v>
      </c>
      <c r="B4218" s="20" t="s">
        <v>7444</v>
      </c>
      <c r="C4218" s="22">
        <v>5</v>
      </c>
      <c r="D4218" s="21" t="s">
        <v>345</v>
      </c>
      <c r="E4218" s="23"/>
    </row>
    <row r="4219" spans="1:5" ht="20" customHeight="1">
      <c r="A4219" s="19" t="s">
        <v>7445</v>
      </c>
      <c r="B4219" s="20" t="s">
        <v>7444</v>
      </c>
      <c r="C4219" s="22">
        <v>5</v>
      </c>
      <c r="D4219" s="21" t="s">
        <v>345</v>
      </c>
      <c r="E4219" s="23"/>
    </row>
    <row r="4220" spans="1:5" ht="20" customHeight="1">
      <c r="A4220" s="19" t="s">
        <v>7446</v>
      </c>
      <c r="B4220" s="20" t="s">
        <v>7447</v>
      </c>
      <c r="C4220" s="21" t="s">
        <v>14579</v>
      </c>
      <c r="D4220" s="21" t="s">
        <v>345</v>
      </c>
      <c r="E4220" s="23"/>
    </row>
    <row r="4221" spans="1:5" ht="20" customHeight="1">
      <c r="A4221" s="19" t="s">
        <v>7448</v>
      </c>
      <c r="B4221" s="20" t="s">
        <v>7449</v>
      </c>
      <c r="C4221" s="21" t="s">
        <v>162853</v>
      </c>
      <c r="D4221" s="21" t="s">
        <v>345</v>
      </c>
      <c r="E4221" s="23"/>
    </row>
    <row r="4222" spans="1:5" ht="20" customHeight="1">
      <c r="A4222" s="19" t="s">
        <v>7450</v>
      </c>
      <c r="B4222" s="20" t="s">
        <v>7451</v>
      </c>
      <c r="C4222" s="21" t="s">
        <v>163076</v>
      </c>
      <c r="D4222" s="21" t="s">
        <v>345</v>
      </c>
      <c r="E4222" s="23"/>
    </row>
    <row r="4223" spans="1:5" ht="20" customHeight="1">
      <c r="A4223" s="19" t="s">
        <v>7452</v>
      </c>
      <c r="B4223" s="20" t="s">
        <v>7453</v>
      </c>
      <c r="C4223" s="21" t="s">
        <v>163237</v>
      </c>
      <c r="D4223" s="21" t="s">
        <v>345</v>
      </c>
      <c r="E4223" s="23"/>
    </row>
    <row r="4224" spans="1:5" ht="20" customHeight="1">
      <c r="A4224" s="19" t="s">
        <v>7454</v>
      </c>
      <c r="B4224" s="20" t="s">
        <v>7453</v>
      </c>
      <c r="C4224" s="21" t="s">
        <v>163237</v>
      </c>
      <c r="D4224" s="21" t="s">
        <v>345</v>
      </c>
      <c r="E4224" s="23"/>
    </row>
    <row r="4225" spans="1:5" ht="20" customHeight="1">
      <c r="A4225" s="19" t="s">
        <v>7455</v>
      </c>
      <c r="B4225" s="20" t="s">
        <v>7456</v>
      </c>
      <c r="C4225" s="21" t="s">
        <v>162670</v>
      </c>
      <c r="D4225" s="21" t="s">
        <v>345</v>
      </c>
      <c r="E4225" s="23"/>
    </row>
    <row r="4226" spans="1:5" ht="20" customHeight="1">
      <c r="A4226" s="19" t="s">
        <v>7457</v>
      </c>
      <c r="B4226" s="20" t="s">
        <v>7456</v>
      </c>
      <c r="C4226" s="21" t="s">
        <v>162670</v>
      </c>
      <c r="D4226" s="21" t="s">
        <v>345</v>
      </c>
      <c r="E4226" s="23"/>
    </row>
    <row r="4227" spans="1:5" ht="20" customHeight="1">
      <c r="A4227" s="19" t="s">
        <v>7458</v>
      </c>
      <c r="B4227" s="20" t="s">
        <v>7456</v>
      </c>
      <c r="C4227" s="21" t="s">
        <v>162670</v>
      </c>
      <c r="D4227" s="21" t="s">
        <v>345</v>
      </c>
      <c r="E4227" s="23"/>
    </row>
    <row r="4228" spans="1:5" ht="20" customHeight="1">
      <c r="A4228" s="19" t="s">
        <v>7459</v>
      </c>
      <c r="B4228" s="20" t="s">
        <v>7460</v>
      </c>
      <c r="C4228" s="21" t="s">
        <v>163302</v>
      </c>
      <c r="D4228" s="21" t="s">
        <v>139</v>
      </c>
      <c r="E4228" s="23"/>
    </row>
    <row r="4229" spans="1:5" ht="20" customHeight="1">
      <c r="A4229" s="19" t="s">
        <v>7461</v>
      </c>
      <c r="B4229" s="20" t="s">
        <v>7462</v>
      </c>
      <c r="C4229" s="21" t="s">
        <v>162663</v>
      </c>
      <c r="D4229" s="21" t="s">
        <v>345</v>
      </c>
      <c r="E4229" s="23"/>
    </row>
    <row r="4230" spans="1:5" ht="20" customHeight="1">
      <c r="A4230" s="19" t="s">
        <v>7463</v>
      </c>
      <c r="B4230" s="20" t="s">
        <v>7462</v>
      </c>
      <c r="C4230" s="21" t="s">
        <v>162663</v>
      </c>
      <c r="D4230" s="21" t="s">
        <v>345</v>
      </c>
      <c r="E4230" s="23"/>
    </row>
    <row r="4231" spans="1:5" ht="20" customHeight="1">
      <c r="A4231" s="19" t="s">
        <v>7464</v>
      </c>
      <c r="B4231" s="20" t="s">
        <v>7465</v>
      </c>
      <c r="C4231" s="21" t="s">
        <v>14607</v>
      </c>
      <c r="D4231" s="21" t="s">
        <v>345</v>
      </c>
      <c r="E4231" s="23"/>
    </row>
    <row r="4232" spans="1:5" ht="20" customHeight="1">
      <c r="A4232" s="19" t="s">
        <v>7466</v>
      </c>
      <c r="B4232" s="20" t="s">
        <v>7467</v>
      </c>
      <c r="C4232" s="22">
        <v>28</v>
      </c>
      <c r="D4232" s="21" t="s">
        <v>345</v>
      </c>
      <c r="E4232" s="23"/>
    </row>
    <row r="4233" spans="1:5" ht="20" customHeight="1">
      <c r="A4233" s="19" t="s">
        <v>7468</v>
      </c>
      <c r="B4233" s="20" t="s">
        <v>7469</v>
      </c>
      <c r="C4233" s="21" t="s">
        <v>101528</v>
      </c>
      <c r="D4233" s="21" t="s">
        <v>296</v>
      </c>
      <c r="E4233" s="23"/>
    </row>
    <row r="4234" spans="1:5" ht="20" customHeight="1">
      <c r="A4234" s="19" t="s">
        <v>7470</v>
      </c>
      <c r="B4234" s="20" t="s">
        <v>7471</v>
      </c>
      <c r="C4234" s="21" t="s">
        <v>163205</v>
      </c>
      <c r="D4234" s="21" t="s">
        <v>345</v>
      </c>
      <c r="E4234" s="23"/>
    </row>
    <row r="4235" spans="1:5" ht="20" customHeight="1">
      <c r="A4235" s="19" t="s">
        <v>7472</v>
      </c>
      <c r="B4235" s="20" t="s">
        <v>7473</v>
      </c>
      <c r="C4235" s="21" t="s">
        <v>162914</v>
      </c>
      <c r="D4235" s="21" t="s">
        <v>345</v>
      </c>
      <c r="E4235" s="23"/>
    </row>
    <row r="4236" spans="1:5" ht="20" customHeight="1">
      <c r="A4236" s="19" t="s">
        <v>7474</v>
      </c>
      <c r="B4236" s="20" t="s">
        <v>7475</v>
      </c>
      <c r="C4236" s="21" t="s">
        <v>219</v>
      </c>
      <c r="D4236" s="21" t="s">
        <v>345</v>
      </c>
      <c r="E4236" s="23"/>
    </row>
    <row r="4237" spans="1:5" ht="20" customHeight="1">
      <c r="A4237" s="19" t="s">
        <v>7476</v>
      </c>
      <c r="B4237" s="20" t="s">
        <v>7477</v>
      </c>
      <c r="C4237" s="21" t="s">
        <v>163302</v>
      </c>
      <c r="D4237" s="21" t="s">
        <v>345</v>
      </c>
      <c r="E4237" s="23"/>
    </row>
    <row r="4238" spans="1:5" ht="20" customHeight="1">
      <c r="A4238" s="19" t="s">
        <v>7478</v>
      </c>
      <c r="B4238" s="20" t="s">
        <v>7479</v>
      </c>
      <c r="C4238" s="21" t="s">
        <v>163008</v>
      </c>
      <c r="D4238" s="21" t="s">
        <v>345</v>
      </c>
      <c r="E4238" s="23"/>
    </row>
    <row r="4239" spans="1:5" ht="20" customHeight="1">
      <c r="A4239" s="19" t="s">
        <v>7480</v>
      </c>
      <c r="B4239" s="20" t="s">
        <v>7479</v>
      </c>
      <c r="C4239" s="21" t="s">
        <v>163008</v>
      </c>
      <c r="D4239" s="21" t="s">
        <v>345</v>
      </c>
      <c r="E4239" s="23"/>
    </row>
    <row r="4240" spans="1:5" ht="20" customHeight="1">
      <c r="A4240" s="19" t="s">
        <v>7481</v>
      </c>
      <c r="B4240" s="20" t="s">
        <v>7482</v>
      </c>
      <c r="C4240" s="21" t="s">
        <v>162901</v>
      </c>
      <c r="D4240" s="21" t="s">
        <v>345</v>
      </c>
      <c r="E4240" s="23"/>
    </row>
    <row r="4241" spans="1:5" ht="20" customHeight="1">
      <c r="A4241" s="19" t="s">
        <v>7483</v>
      </c>
      <c r="B4241" s="20" t="s">
        <v>7484</v>
      </c>
      <c r="C4241" s="21" t="s">
        <v>163128</v>
      </c>
      <c r="D4241" s="21" t="s">
        <v>345</v>
      </c>
      <c r="E4241" s="23"/>
    </row>
    <row r="4242" spans="1:5" ht="20" customHeight="1">
      <c r="A4242" s="19" t="s">
        <v>7485</v>
      </c>
      <c r="B4242" s="20" t="s">
        <v>7486</v>
      </c>
      <c r="C4242" s="22">
        <v>30</v>
      </c>
      <c r="D4242" s="21" t="s">
        <v>345</v>
      </c>
      <c r="E4242" s="23"/>
    </row>
    <row r="4243" spans="1:5" ht="20" customHeight="1">
      <c r="A4243" s="19" t="s">
        <v>7487</v>
      </c>
      <c r="B4243" s="20" t="s">
        <v>7488</v>
      </c>
      <c r="C4243" s="21" t="s">
        <v>163361</v>
      </c>
      <c r="D4243" s="21" t="s">
        <v>345</v>
      </c>
      <c r="E4243" s="23"/>
    </row>
    <row r="4244" spans="1:5" ht="20" customHeight="1">
      <c r="A4244" s="19" t="s">
        <v>7489</v>
      </c>
      <c r="B4244" s="20" t="s">
        <v>7488</v>
      </c>
      <c r="C4244" s="21" t="s">
        <v>163361</v>
      </c>
      <c r="D4244" s="21" t="s">
        <v>345</v>
      </c>
      <c r="E4244" s="23"/>
    </row>
    <row r="4245" spans="1:5" ht="20" customHeight="1">
      <c r="A4245" s="19" t="s">
        <v>7490</v>
      </c>
      <c r="B4245" s="20" t="s">
        <v>7488</v>
      </c>
      <c r="C4245" s="21" t="s">
        <v>163361</v>
      </c>
      <c r="D4245" s="21" t="s">
        <v>345</v>
      </c>
      <c r="E4245" s="23"/>
    </row>
    <row r="4246" spans="1:5" ht="20" customHeight="1">
      <c r="A4246" s="19" t="s">
        <v>7491</v>
      </c>
      <c r="B4246" s="20" t="s">
        <v>7492</v>
      </c>
      <c r="C4246" s="21" t="s">
        <v>163409</v>
      </c>
      <c r="D4246" s="21" t="s">
        <v>345</v>
      </c>
      <c r="E4246" s="23"/>
    </row>
    <row r="4247" spans="1:5" ht="20" customHeight="1">
      <c r="A4247" s="19" t="s">
        <v>7493</v>
      </c>
      <c r="B4247" s="20" t="s">
        <v>7494</v>
      </c>
      <c r="C4247" s="21" t="s">
        <v>163410</v>
      </c>
      <c r="D4247" s="21" t="s">
        <v>345</v>
      </c>
      <c r="E4247" s="23"/>
    </row>
    <row r="4248" spans="1:5" ht="20" customHeight="1">
      <c r="A4248" s="19" t="s">
        <v>7495</v>
      </c>
      <c r="B4248" s="20" t="s">
        <v>7494</v>
      </c>
      <c r="C4248" s="21" t="s">
        <v>163410</v>
      </c>
      <c r="D4248" s="21" t="s">
        <v>345</v>
      </c>
      <c r="E4248" s="23"/>
    </row>
    <row r="4249" spans="1:5" ht="20" customHeight="1">
      <c r="A4249" s="19" t="s">
        <v>7496</v>
      </c>
      <c r="B4249" s="20" t="s">
        <v>7497</v>
      </c>
      <c r="C4249" s="21" t="s">
        <v>163153</v>
      </c>
      <c r="D4249" s="21" t="s">
        <v>345</v>
      </c>
      <c r="E4249" s="23"/>
    </row>
    <row r="4250" spans="1:5" ht="20" customHeight="1">
      <c r="A4250" s="19" t="s">
        <v>7498</v>
      </c>
      <c r="B4250" s="20" t="s">
        <v>7499</v>
      </c>
      <c r="C4250" s="21" t="s">
        <v>163411</v>
      </c>
      <c r="D4250" s="21" t="s">
        <v>345</v>
      </c>
      <c r="E4250" s="23"/>
    </row>
    <row r="4251" spans="1:5" ht="20" customHeight="1">
      <c r="A4251" s="19" t="s">
        <v>7500</v>
      </c>
      <c r="B4251" s="20" t="s">
        <v>7501</v>
      </c>
      <c r="C4251" s="21" t="s">
        <v>163208</v>
      </c>
      <c r="D4251" s="21" t="s">
        <v>345</v>
      </c>
      <c r="E4251" s="23"/>
    </row>
    <row r="4252" spans="1:5" ht="20" customHeight="1">
      <c r="A4252" s="19" t="s">
        <v>7502</v>
      </c>
      <c r="B4252" s="20" t="s">
        <v>7503</v>
      </c>
      <c r="C4252" s="22">
        <v>7</v>
      </c>
      <c r="D4252" s="21" t="s">
        <v>345</v>
      </c>
      <c r="E4252" s="23"/>
    </row>
    <row r="4253" spans="1:5" ht="20" customHeight="1">
      <c r="A4253" s="19" t="s">
        <v>7504</v>
      </c>
      <c r="B4253" s="20" t="s">
        <v>7505</v>
      </c>
      <c r="C4253" s="21" t="s">
        <v>163412</v>
      </c>
      <c r="D4253" s="21" t="s">
        <v>345</v>
      </c>
      <c r="E4253" s="23"/>
    </row>
    <row r="4254" spans="1:5" ht="20" customHeight="1">
      <c r="A4254" s="19" t="s">
        <v>7506</v>
      </c>
      <c r="B4254" s="20" t="s">
        <v>7507</v>
      </c>
      <c r="C4254" s="21" t="s">
        <v>163094</v>
      </c>
      <c r="D4254" s="21" t="s">
        <v>345</v>
      </c>
      <c r="E4254" s="23"/>
    </row>
    <row r="4255" spans="1:5" ht="20" customHeight="1">
      <c r="A4255" s="19" t="s">
        <v>7508</v>
      </c>
      <c r="B4255" s="20" t="s">
        <v>7507</v>
      </c>
      <c r="C4255" s="21" t="s">
        <v>163094</v>
      </c>
      <c r="D4255" s="21" t="s">
        <v>345</v>
      </c>
      <c r="E4255" s="23"/>
    </row>
    <row r="4256" spans="1:5" ht="20" customHeight="1">
      <c r="A4256" s="19" t="s">
        <v>7509</v>
      </c>
      <c r="B4256" s="20" t="s">
        <v>7507</v>
      </c>
      <c r="C4256" s="21" t="s">
        <v>163094</v>
      </c>
      <c r="D4256" s="21" t="s">
        <v>345</v>
      </c>
      <c r="E4256" s="23"/>
    </row>
    <row r="4257" spans="1:5" ht="20" customHeight="1">
      <c r="A4257" s="19" t="s">
        <v>7510</v>
      </c>
      <c r="B4257" s="20" t="s">
        <v>7511</v>
      </c>
      <c r="C4257" s="22">
        <v>21</v>
      </c>
      <c r="D4257" s="21" t="s">
        <v>345</v>
      </c>
      <c r="E4257" s="23"/>
    </row>
    <row r="4258" spans="1:5" ht="20" customHeight="1">
      <c r="A4258" s="19" t="s">
        <v>7512</v>
      </c>
      <c r="B4258" s="20" t="s">
        <v>7513</v>
      </c>
      <c r="C4258" s="21" t="s">
        <v>163246</v>
      </c>
      <c r="D4258" s="21" t="s">
        <v>345</v>
      </c>
      <c r="E4258" s="23"/>
    </row>
    <row r="4259" spans="1:5" ht="20" customHeight="1">
      <c r="A4259" s="19" t="s">
        <v>7514</v>
      </c>
      <c r="B4259" s="20" t="s">
        <v>7515</v>
      </c>
      <c r="C4259" s="21" t="s">
        <v>14630</v>
      </c>
      <c r="D4259" s="21" t="s">
        <v>139</v>
      </c>
      <c r="E4259" s="23"/>
    </row>
    <row r="4260" spans="1:5" ht="20" customHeight="1">
      <c r="A4260" s="19" t="s">
        <v>7516</v>
      </c>
      <c r="B4260" s="20" t="s">
        <v>7517</v>
      </c>
      <c r="C4260" s="22">
        <v>24</v>
      </c>
      <c r="D4260" s="21" t="s">
        <v>345</v>
      </c>
      <c r="E4260" s="23"/>
    </row>
    <row r="4261" spans="1:5" ht="20" customHeight="1">
      <c r="A4261" s="19" t="s">
        <v>7518</v>
      </c>
      <c r="B4261" s="20" t="s">
        <v>7519</v>
      </c>
      <c r="C4261" s="21" t="s">
        <v>187</v>
      </c>
      <c r="D4261" s="21" t="s">
        <v>345</v>
      </c>
      <c r="E4261" s="23"/>
    </row>
    <row r="4262" spans="1:5" ht="20" customHeight="1">
      <c r="A4262" s="19" t="s">
        <v>7520</v>
      </c>
      <c r="B4262" s="20" t="s">
        <v>7521</v>
      </c>
      <c r="C4262" s="21" t="s">
        <v>163396</v>
      </c>
      <c r="D4262" s="21" t="s">
        <v>345</v>
      </c>
      <c r="E4262" s="23"/>
    </row>
    <row r="4263" spans="1:5" ht="20" customHeight="1">
      <c r="A4263" s="19" t="s">
        <v>7522</v>
      </c>
      <c r="B4263" s="20" t="s">
        <v>7521</v>
      </c>
      <c r="C4263" s="21" t="s">
        <v>163396</v>
      </c>
      <c r="D4263" s="21" t="s">
        <v>345</v>
      </c>
      <c r="E4263" s="23"/>
    </row>
    <row r="4264" spans="1:5" ht="20" customHeight="1">
      <c r="A4264" s="19" t="s">
        <v>7523</v>
      </c>
      <c r="B4264" s="20" t="s">
        <v>7524</v>
      </c>
      <c r="C4264" s="21" t="s">
        <v>163291</v>
      </c>
      <c r="D4264" s="21" t="s">
        <v>345</v>
      </c>
      <c r="E4264" s="23"/>
    </row>
    <row r="4265" spans="1:5" ht="20" customHeight="1">
      <c r="A4265" s="19" t="s">
        <v>7525</v>
      </c>
      <c r="B4265" s="20" t="s">
        <v>7524</v>
      </c>
      <c r="C4265" s="21" t="s">
        <v>163291</v>
      </c>
      <c r="D4265" s="21" t="s">
        <v>345</v>
      </c>
      <c r="E4265" s="23"/>
    </row>
    <row r="4266" spans="1:5" ht="20" customHeight="1">
      <c r="A4266" s="19" t="s">
        <v>7526</v>
      </c>
      <c r="B4266" s="20" t="s">
        <v>7527</v>
      </c>
      <c r="C4266" s="21" t="s">
        <v>162773</v>
      </c>
      <c r="D4266" s="21" t="s">
        <v>345</v>
      </c>
      <c r="E4266" s="23"/>
    </row>
    <row r="4267" spans="1:5" ht="20" customHeight="1">
      <c r="A4267" s="19" t="s">
        <v>7528</v>
      </c>
      <c r="B4267" s="20" t="s">
        <v>7529</v>
      </c>
      <c r="C4267" s="21" t="s">
        <v>163413</v>
      </c>
      <c r="D4267" s="21" t="s">
        <v>345</v>
      </c>
      <c r="E4267" s="23"/>
    </row>
    <row r="4268" spans="1:5" ht="20" customHeight="1">
      <c r="A4268" s="19" t="s">
        <v>7530</v>
      </c>
      <c r="B4268" s="20" t="s">
        <v>7531</v>
      </c>
      <c r="C4268" s="21" t="s">
        <v>163238</v>
      </c>
      <c r="D4268" s="21" t="s">
        <v>345</v>
      </c>
      <c r="E4268" s="23"/>
    </row>
    <row r="4269" spans="1:5" ht="20" customHeight="1">
      <c r="A4269" s="19" t="s">
        <v>7532</v>
      </c>
      <c r="B4269" s="20" t="s">
        <v>7533</v>
      </c>
      <c r="C4269" s="21" t="s">
        <v>162724</v>
      </c>
      <c r="D4269" s="21" t="s">
        <v>345</v>
      </c>
      <c r="E4269" s="23"/>
    </row>
    <row r="4270" spans="1:5" ht="20" customHeight="1">
      <c r="A4270" s="19" t="s">
        <v>7534</v>
      </c>
      <c r="B4270" s="20" t="s">
        <v>7535</v>
      </c>
      <c r="C4270" s="21" t="s">
        <v>162785</v>
      </c>
      <c r="D4270" s="21" t="s">
        <v>345</v>
      </c>
      <c r="E4270" s="23"/>
    </row>
    <row r="4271" spans="1:5" ht="20" customHeight="1">
      <c r="A4271" s="19" t="s">
        <v>7536</v>
      </c>
      <c r="B4271" s="20" t="s">
        <v>7535</v>
      </c>
      <c r="C4271" s="21" t="s">
        <v>162785</v>
      </c>
      <c r="D4271" s="21" t="s">
        <v>345</v>
      </c>
      <c r="E4271" s="23"/>
    </row>
    <row r="4272" spans="1:5" ht="20" customHeight="1">
      <c r="A4272" s="19" t="s">
        <v>7537</v>
      </c>
      <c r="B4272" s="20" t="s">
        <v>7538</v>
      </c>
      <c r="C4272" s="21" t="s">
        <v>163123</v>
      </c>
      <c r="D4272" s="21" t="s">
        <v>345</v>
      </c>
      <c r="E4272" s="23"/>
    </row>
    <row r="4273" spans="1:5" ht="20" customHeight="1">
      <c r="A4273" s="19" t="s">
        <v>7539</v>
      </c>
      <c r="B4273" s="20" t="s">
        <v>7540</v>
      </c>
      <c r="C4273" s="21" t="s">
        <v>163256</v>
      </c>
      <c r="D4273" s="21" t="s">
        <v>345</v>
      </c>
      <c r="E4273" s="23"/>
    </row>
    <row r="4274" spans="1:5" ht="20" customHeight="1">
      <c r="A4274" s="19" t="s">
        <v>7541</v>
      </c>
      <c r="B4274" s="20" t="s">
        <v>7542</v>
      </c>
      <c r="C4274" s="21" t="s">
        <v>163229</v>
      </c>
      <c r="D4274" s="21" t="s">
        <v>345</v>
      </c>
      <c r="E4274" s="23"/>
    </row>
    <row r="4275" spans="1:5" ht="20" customHeight="1">
      <c r="A4275" s="19" t="s">
        <v>7543</v>
      </c>
      <c r="B4275" s="20" t="s">
        <v>7544</v>
      </c>
      <c r="C4275" s="21" t="s">
        <v>162828</v>
      </c>
      <c r="D4275" s="21" t="s">
        <v>345</v>
      </c>
      <c r="E4275" s="23"/>
    </row>
    <row r="4276" spans="1:5" ht="20" customHeight="1">
      <c r="A4276" s="19" t="s">
        <v>7545</v>
      </c>
      <c r="B4276" s="20" t="s">
        <v>7546</v>
      </c>
      <c r="C4276" s="21" t="s">
        <v>163399</v>
      </c>
      <c r="D4276" s="21" t="s">
        <v>345</v>
      </c>
      <c r="E4276" s="23"/>
    </row>
    <row r="4277" spans="1:5" ht="20" customHeight="1">
      <c r="A4277" s="19" t="s">
        <v>7547</v>
      </c>
      <c r="B4277" s="20" t="s">
        <v>7546</v>
      </c>
      <c r="C4277" s="21" t="s">
        <v>163399</v>
      </c>
      <c r="D4277" s="21" t="s">
        <v>345</v>
      </c>
      <c r="E4277" s="23"/>
    </row>
    <row r="4278" spans="1:5" ht="20" customHeight="1">
      <c r="A4278" s="19" t="s">
        <v>7548</v>
      </c>
      <c r="B4278" s="20" t="s">
        <v>7549</v>
      </c>
      <c r="C4278" s="21" t="s">
        <v>163270</v>
      </c>
      <c r="D4278" s="21" t="s">
        <v>345</v>
      </c>
      <c r="E4278" s="23"/>
    </row>
    <row r="4279" spans="1:5" ht="20" customHeight="1">
      <c r="A4279" s="19" t="s">
        <v>7550</v>
      </c>
      <c r="B4279" s="20" t="s">
        <v>7551</v>
      </c>
      <c r="C4279" s="21" t="s">
        <v>162733</v>
      </c>
      <c r="D4279" s="21" t="s">
        <v>345</v>
      </c>
      <c r="E4279" s="23"/>
    </row>
    <row r="4280" spans="1:5" ht="20" customHeight="1">
      <c r="A4280" s="19" t="s">
        <v>7552</v>
      </c>
      <c r="B4280" s="20" t="s">
        <v>7553</v>
      </c>
      <c r="C4280" s="21" t="s">
        <v>163231</v>
      </c>
      <c r="D4280" s="21" t="s">
        <v>345</v>
      </c>
      <c r="E4280" s="23"/>
    </row>
    <row r="4281" spans="1:5" ht="20" customHeight="1">
      <c r="A4281" s="19" t="s">
        <v>7554</v>
      </c>
      <c r="B4281" s="20" t="s">
        <v>7555</v>
      </c>
      <c r="C4281" s="21" t="s">
        <v>163393</v>
      </c>
      <c r="D4281" s="21" t="s">
        <v>345</v>
      </c>
      <c r="E4281" s="23"/>
    </row>
    <row r="4282" spans="1:5" ht="20" customHeight="1">
      <c r="A4282" s="19" t="s">
        <v>7556</v>
      </c>
      <c r="B4282" s="20" t="s">
        <v>7557</v>
      </c>
      <c r="C4282" s="21" t="s">
        <v>162714</v>
      </c>
      <c r="D4282" s="21" t="s">
        <v>345</v>
      </c>
      <c r="E4282" s="23"/>
    </row>
    <row r="4283" spans="1:5" ht="20" customHeight="1">
      <c r="A4283" s="19" t="s">
        <v>7558</v>
      </c>
      <c r="B4283" s="20" t="s">
        <v>7559</v>
      </c>
      <c r="C4283" s="21" t="s">
        <v>163299</v>
      </c>
      <c r="D4283" s="21" t="s">
        <v>345</v>
      </c>
      <c r="E4283" s="23"/>
    </row>
    <row r="4284" spans="1:5" ht="20" customHeight="1">
      <c r="A4284" s="19" t="s">
        <v>7560</v>
      </c>
      <c r="B4284" s="20" t="s">
        <v>7559</v>
      </c>
      <c r="C4284" s="21" t="s">
        <v>163299</v>
      </c>
      <c r="D4284" s="21" t="s">
        <v>345</v>
      </c>
      <c r="E4284" s="23"/>
    </row>
    <row r="4285" spans="1:5" ht="20" customHeight="1">
      <c r="A4285" s="19" t="s">
        <v>7561</v>
      </c>
      <c r="B4285" s="20" t="s">
        <v>7559</v>
      </c>
      <c r="C4285" s="21" t="s">
        <v>163299</v>
      </c>
      <c r="D4285" s="21" t="s">
        <v>345</v>
      </c>
      <c r="E4285" s="23"/>
    </row>
    <row r="4286" spans="1:5" ht="20" customHeight="1">
      <c r="A4286" s="19" t="s">
        <v>7562</v>
      </c>
      <c r="B4286" s="20" t="s">
        <v>7563</v>
      </c>
      <c r="C4286" s="21" t="s">
        <v>162877</v>
      </c>
      <c r="D4286" s="21" t="s">
        <v>345</v>
      </c>
      <c r="E4286" s="23"/>
    </row>
    <row r="4287" spans="1:5" ht="20" customHeight="1">
      <c r="A4287" s="19" t="s">
        <v>7564</v>
      </c>
      <c r="B4287" s="20" t="s">
        <v>7565</v>
      </c>
      <c r="C4287" s="21" t="s">
        <v>162841</v>
      </c>
      <c r="D4287" s="21" t="s">
        <v>345</v>
      </c>
      <c r="E4287" s="23"/>
    </row>
    <row r="4288" spans="1:5" ht="20" customHeight="1">
      <c r="A4288" s="19" t="s">
        <v>7566</v>
      </c>
      <c r="B4288" s="20" t="s">
        <v>7567</v>
      </c>
      <c r="C4288" s="21" t="s">
        <v>255</v>
      </c>
      <c r="D4288" s="21" t="s">
        <v>139</v>
      </c>
      <c r="E4288" s="23"/>
    </row>
    <row r="4289" spans="1:5" ht="20" customHeight="1">
      <c r="A4289" s="19" t="s">
        <v>7568</v>
      </c>
      <c r="B4289" s="20" t="s">
        <v>7569</v>
      </c>
      <c r="C4289" s="21" t="s">
        <v>163300</v>
      </c>
      <c r="D4289" s="21" t="s">
        <v>345</v>
      </c>
      <c r="E4289" s="23"/>
    </row>
    <row r="4290" spans="1:5" ht="20" customHeight="1">
      <c r="A4290" s="19" t="s">
        <v>7570</v>
      </c>
      <c r="B4290" s="20" t="s">
        <v>7571</v>
      </c>
      <c r="C4290" s="21" t="s">
        <v>163414</v>
      </c>
      <c r="D4290" s="21" t="s">
        <v>345</v>
      </c>
      <c r="E4290" s="23"/>
    </row>
    <row r="4291" spans="1:5" ht="20" customHeight="1">
      <c r="A4291" s="19" t="s">
        <v>7572</v>
      </c>
      <c r="B4291" s="20" t="s">
        <v>7571</v>
      </c>
      <c r="C4291" s="21" t="s">
        <v>163414</v>
      </c>
      <c r="D4291" s="21" t="s">
        <v>345</v>
      </c>
      <c r="E4291" s="23"/>
    </row>
    <row r="4292" spans="1:5" ht="20" customHeight="1">
      <c r="A4292" s="19" t="s">
        <v>7573</v>
      </c>
      <c r="B4292" s="20" t="s">
        <v>7571</v>
      </c>
      <c r="C4292" s="21" t="s">
        <v>163414</v>
      </c>
      <c r="D4292" s="21" t="s">
        <v>345</v>
      </c>
      <c r="E4292" s="23"/>
    </row>
    <row r="4293" spans="1:5" ht="20" customHeight="1">
      <c r="A4293" s="19" t="s">
        <v>7574</v>
      </c>
      <c r="B4293" s="20" t="s">
        <v>7571</v>
      </c>
      <c r="C4293" s="21" t="s">
        <v>163414</v>
      </c>
      <c r="D4293" s="21" t="s">
        <v>345</v>
      </c>
      <c r="E4293" s="23"/>
    </row>
    <row r="4294" spans="1:5" ht="20" customHeight="1">
      <c r="A4294" s="19" t="s">
        <v>7575</v>
      </c>
      <c r="B4294" s="20" t="s">
        <v>7576</v>
      </c>
      <c r="C4294" s="21" t="s">
        <v>163278</v>
      </c>
      <c r="D4294" s="21" t="s">
        <v>345</v>
      </c>
      <c r="E4294" s="23"/>
    </row>
    <row r="4295" spans="1:5" ht="20" customHeight="1">
      <c r="A4295" s="19" t="s">
        <v>7577</v>
      </c>
      <c r="B4295" s="20" t="s">
        <v>7578</v>
      </c>
      <c r="C4295" s="21" t="s">
        <v>14614</v>
      </c>
      <c r="D4295" s="21" t="s">
        <v>345</v>
      </c>
      <c r="E4295" s="23"/>
    </row>
    <row r="4296" spans="1:5" ht="20" customHeight="1">
      <c r="A4296" s="19" t="s">
        <v>7579</v>
      </c>
      <c r="B4296" s="20" t="s">
        <v>7578</v>
      </c>
      <c r="C4296" s="21" t="s">
        <v>14614</v>
      </c>
      <c r="D4296" s="21" t="s">
        <v>345</v>
      </c>
      <c r="E4296" s="23"/>
    </row>
    <row r="4297" spans="1:5" ht="20" customHeight="1">
      <c r="A4297" s="19" t="s">
        <v>7580</v>
      </c>
      <c r="B4297" s="20" t="s">
        <v>7581</v>
      </c>
      <c r="C4297" s="21" t="s">
        <v>163412</v>
      </c>
      <c r="D4297" s="21" t="s">
        <v>345</v>
      </c>
      <c r="E4297" s="23"/>
    </row>
    <row r="4298" spans="1:5" ht="20" customHeight="1">
      <c r="A4298" s="19" t="s">
        <v>7582</v>
      </c>
      <c r="B4298" s="20" t="s">
        <v>7581</v>
      </c>
      <c r="C4298" s="21" t="s">
        <v>163412</v>
      </c>
      <c r="D4298" s="21" t="s">
        <v>345</v>
      </c>
      <c r="E4298" s="23"/>
    </row>
    <row r="4299" spans="1:5" ht="20" customHeight="1">
      <c r="A4299" s="19" t="s">
        <v>7583</v>
      </c>
      <c r="B4299" s="20" t="s">
        <v>7584</v>
      </c>
      <c r="C4299" s="21" t="s">
        <v>162814</v>
      </c>
      <c r="D4299" s="21" t="s">
        <v>296</v>
      </c>
      <c r="E4299" s="23"/>
    </row>
    <row r="4300" spans="1:5" ht="20" customHeight="1">
      <c r="A4300" s="19" t="s">
        <v>7585</v>
      </c>
      <c r="B4300" s="20" t="s">
        <v>7586</v>
      </c>
      <c r="C4300" s="21" t="s">
        <v>162717</v>
      </c>
      <c r="D4300" s="21" t="s">
        <v>345</v>
      </c>
      <c r="E4300" s="23"/>
    </row>
    <row r="4301" spans="1:5" ht="20" customHeight="1">
      <c r="A4301" s="19" t="s">
        <v>7587</v>
      </c>
      <c r="B4301" s="20" t="s">
        <v>7588</v>
      </c>
      <c r="C4301" s="21" t="s">
        <v>162748</v>
      </c>
      <c r="D4301" s="21" t="s">
        <v>345</v>
      </c>
      <c r="E4301" s="23"/>
    </row>
    <row r="4302" spans="1:5" ht="20" customHeight="1">
      <c r="A4302" s="19" t="s">
        <v>7589</v>
      </c>
      <c r="B4302" s="20" t="s">
        <v>7590</v>
      </c>
      <c r="C4302" s="21" t="s">
        <v>163415</v>
      </c>
      <c r="D4302" s="21" t="s">
        <v>345</v>
      </c>
      <c r="E4302" s="23"/>
    </row>
    <row r="4303" spans="1:5" ht="20" customHeight="1">
      <c r="A4303" s="19" t="s">
        <v>7591</v>
      </c>
      <c r="B4303" s="20" t="s">
        <v>7592</v>
      </c>
      <c r="C4303" s="21" t="s">
        <v>162925</v>
      </c>
      <c r="D4303" s="21" t="s">
        <v>345</v>
      </c>
      <c r="E4303" s="23"/>
    </row>
    <row r="4304" spans="1:5" ht="20" customHeight="1">
      <c r="A4304" s="19" t="s">
        <v>7593</v>
      </c>
      <c r="B4304" s="20" t="s">
        <v>7594</v>
      </c>
      <c r="C4304" s="21" t="s">
        <v>162694</v>
      </c>
      <c r="D4304" s="21" t="s">
        <v>345</v>
      </c>
      <c r="E4304" s="23"/>
    </row>
    <row r="4305" spans="1:5" ht="20" customHeight="1">
      <c r="A4305" s="19" t="s">
        <v>7595</v>
      </c>
      <c r="B4305" s="20" t="s">
        <v>7594</v>
      </c>
      <c r="C4305" s="21" t="s">
        <v>162694</v>
      </c>
      <c r="D4305" s="21" t="s">
        <v>345</v>
      </c>
      <c r="E4305" s="23"/>
    </row>
    <row r="4306" spans="1:5" ht="20" customHeight="1">
      <c r="A4306" s="19" t="s">
        <v>7596</v>
      </c>
      <c r="B4306" s="20" t="s">
        <v>7597</v>
      </c>
      <c r="C4306" s="21" t="s">
        <v>162764</v>
      </c>
      <c r="D4306" s="21" t="s">
        <v>345</v>
      </c>
      <c r="E4306" s="23"/>
    </row>
    <row r="4307" spans="1:5" ht="20" customHeight="1">
      <c r="A4307" s="19" t="s">
        <v>7598</v>
      </c>
      <c r="B4307" s="20" t="s">
        <v>7599</v>
      </c>
      <c r="C4307" s="21" t="s">
        <v>163180</v>
      </c>
      <c r="D4307" s="21" t="s">
        <v>345</v>
      </c>
      <c r="E4307" s="23"/>
    </row>
    <row r="4308" spans="1:5" ht="20" customHeight="1">
      <c r="A4308" s="19" t="s">
        <v>7600</v>
      </c>
      <c r="B4308" s="20" t="s">
        <v>7601</v>
      </c>
      <c r="C4308" s="21" t="s">
        <v>237</v>
      </c>
      <c r="D4308" s="21" t="s">
        <v>345</v>
      </c>
      <c r="E4308" s="23"/>
    </row>
    <row r="4309" spans="1:5" ht="20" customHeight="1">
      <c r="A4309" s="19" t="s">
        <v>7602</v>
      </c>
      <c r="B4309" s="20" t="s">
        <v>7603</v>
      </c>
      <c r="C4309" s="21" t="s">
        <v>163373</v>
      </c>
      <c r="D4309" s="21" t="s">
        <v>345</v>
      </c>
      <c r="E4309" s="23"/>
    </row>
    <row r="4310" spans="1:5" ht="20" customHeight="1">
      <c r="A4310" s="19" t="s">
        <v>7604</v>
      </c>
      <c r="B4310" s="20" t="s">
        <v>7605</v>
      </c>
      <c r="C4310" s="21" t="s">
        <v>163326</v>
      </c>
      <c r="D4310" s="21" t="s">
        <v>345</v>
      </c>
      <c r="E4310" s="23"/>
    </row>
    <row r="4311" spans="1:5" ht="20" customHeight="1">
      <c r="A4311" s="19" t="s">
        <v>7606</v>
      </c>
      <c r="B4311" s="20" t="s">
        <v>7607</v>
      </c>
      <c r="C4311" s="21" t="s">
        <v>14612</v>
      </c>
      <c r="D4311" s="21" t="s">
        <v>345</v>
      </c>
      <c r="E4311" s="23"/>
    </row>
    <row r="4312" spans="1:5" ht="20" customHeight="1">
      <c r="A4312" s="19" t="s">
        <v>7608</v>
      </c>
      <c r="B4312" s="20" t="s">
        <v>7607</v>
      </c>
      <c r="C4312" s="21" t="s">
        <v>14612</v>
      </c>
      <c r="D4312" s="21" t="s">
        <v>345</v>
      </c>
      <c r="E4312" s="23"/>
    </row>
    <row r="4313" spans="1:5" ht="20" customHeight="1">
      <c r="A4313" s="19" t="s">
        <v>7609</v>
      </c>
      <c r="B4313" s="20" t="s">
        <v>7610</v>
      </c>
      <c r="C4313" s="21" t="s">
        <v>163196</v>
      </c>
      <c r="D4313" s="21" t="s">
        <v>296</v>
      </c>
      <c r="E4313" s="23"/>
    </row>
    <row r="4314" spans="1:5" ht="20" customHeight="1">
      <c r="A4314" s="19" t="s">
        <v>7611</v>
      </c>
      <c r="B4314" s="20" t="s">
        <v>7612</v>
      </c>
      <c r="C4314" s="22">
        <v>97</v>
      </c>
      <c r="D4314" s="21" t="s">
        <v>345</v>
      </c>
      <c r="E4314" s="23"/>
    </row>
    <row r="4315" spans="1:5" ht="20" customHeight="1">
      <c r="A4315" s="19" t="s">
        <v>7613</v>
      </c>
      <c r="B4315" s="20" t="s">
        <v>7614</v>
      </c>
      <c r="C4315" s="21" t="s">
        <v>163242</v>
      </c>
      <c r="D4315" s="21" t="s">
        <v>345</v>
      </c>
      <c r="E4315" s="23"/>
    </row>
    <row r="4316" spans="1:5" ht="20" customHeight="1">
      <c r="A4316" s="19" t="s">
        <v>7615</v>
      </c>
      <c r="B4316" s="20" t="s">
        <v>7616</v>
      </c>
      <c r="C4316" s="21" t="s">
        <v>163232</v>
      </c>
      <c r="D4316" s="21" t="s">
        <v>296</v>
      </c>
      <c r="E4316" s="23"/>
    </row>
    <row r="4317" spans="1:5" ht="20" customHeight="1">
      <c r="A4317" s="19" t="s">
        <v>7617</v>
      </c>
      <c r="B4317" s="20" t="s">
        <v>7616</v>
      </c>
      <c r="C4317" s="21" t="s">
        <v>163232</v>
      </c>
      <c r="D4317" s="21" t="s">
        <v>296</v>
      </c>
      <c r="E4317" s="23"/>
    </row>
    <row r="4318" spans="1:5" ht="20" customHeight="1">
      <c r="A4318" s="19" t="s">
        <v>7618</v>
      </c>
      <c r="B4318" s="20" t="s">
        <v>7619</v>
      </c>
      <c r="C4318" s="21" t="s">
        <v>163346</v>
      </c>
      <c r="D4318" s="21" t="s">
        <v>345</v>
      </c>
      <c r="E4318" s="23"/>
    </row>
    <row r="4319" spans="1:5" ht="20" customHeight="1">
      <c r="A4319" s="19" t="s">
        <v>7620</v>
      </c>
      <c r="B4319" s="20" t="s">
        <v>7621</v>
      </c>
      <c r="C4319" s="21" t="s">
        <v>162663</v>
      </c>
      <c r="D4319" s="21" t="s">
        <v>345</v>
      </c>
      <c r="E4319" s="23"/>
    </row>
    <row r="4320" spans="1:5" ht="20" customHeight="1">
      <c r="A4320" s="19" t="s">
        <v>7622</v>
      </c>
      <c r="B4320" s="20" t="s">
        <v>7623</v>
      </c>
      <c r="C4320" s="21" t="s">
        <v>14631</v>
      </c>
      <c r="D4320" s="21" t="s">
        <v>345</v>
      </c>
      <c r="E4320" s="23"/>
    </row>
    <row r="4321" spans="1:5" ht="20" customHeight="1">
      <c r="A4321" s="19" t="s">
        <v>7624</v>
      </c>
      <c r="B4321" s="20" t="s">
        <v>7623</v>
      </c>
      <c r="C4321" s="21" t="s">
        <v>14631</v>
      </c>
      <c r="D4321" s="21" t="s">
        <v>345</v>
      </c>
      <c r="E4321" s="23"/>
    </row>
    <row r="4322" spans="1:5" ht="20" customHeight="1">
      <c r="A4322" s="19" t="s">
        <v>7625</v>
      </c>
      <c r="B4322" s="20" t="s">
        <v>7623</v>
      </c>
      <c r="C4322" s="21" t="s">
        <v>14631</v>
      </c>
      <c r="D4322" s="21" t="s">
        <v>345</v>
      </c>
      <c r="E4322" s="23"/>
    </row>
    <row r="4323" spans="1:5" ht="20" customHeight="1">
      <c r="A4323" s="19" t="s">
        <v>7626</v>
      </c>
      <c r="B4323" s="20" t="s">
        <v>7627</v>
      </c>
      <c r="C4323" s="21" t="s">
        <v>163292</v>
      </c>
      <c r="D4323" s="21" t="s">
        <v>345</v>
      </c>
      <c r="E4323" s="23"/>
    </row>
    <row r="4324" spans="1:5" ht="20" customHeight="1">
      <c r="A4324" s="19" t="s">
        <v>7628</v>
      </c>
      <c r="B4324" s="20" t="s">
        <v>7629</v>
      </c>
      <c r="C4324" s="21" t="s">
        <v>163113</v>
      </c>
      <c r="D4324" s="21" t="s">
        <v>345</v>
      </c>
      <c r="E4324" s="23"/>
    </row>
    <row r="4325" spans="1:5" ht="20" customHeight="1">
      <c r="A4325" s="19" t="s">
        <v>230</v>
      </c>
      <c r="B4325" s="20" t="s">
        <v>233</v>
      </c>
      <c r="C4325" s="21" t="s">
        <v>163355</v>
      </c>
      <c r="D4325" s="21" t="s">
        <v>139</v>
      </c>
      <c r="E4325" s="23"/>
    </row>
    <row r="4326" spans="1:5" ht="20" customHeight="1">
      <c r="A4326" s="19" t="s">
        <v>7630</v>
      </c>
      <c r="B4326" s="20" t="s">
        <v>7631</v>
      </c>
      <c r="C4326" s="21" t="s">
        <v>163292</v>
      </c>
      <c r="D4326" s="21" t="s">
        <v>345</v>
      </c>
      <c r="E4326" s="23"/>
    </row>
    <row r="4327" spans="1:5" ht="20" customHeight="1">
      <c r="A4327" s="19" t="s">
        <v>7632</v>
      </c>
      <c r="B4327" s="20" t="s">
        <v>7633</v>
      </c>
      <c r="C4327" s="21" t="s">
        <v>163394</v>
      </c>
      <c r="D4327" s="21" t="s">
        <v>345</v>
      </c>
      <c r="E4327" s="23"/>
    </row>
    <row r="4328" spans="1:5" ht="20" customHeight="1">
      <c r="A4328" s="19" t="s">
        <v>7634</v>
      </c>
      <c r="B4328" s="20" t="s">
        <v>7635</v>
      </c>
      <c r="C4328" s="22">
        <v>43</v>
      </c>
      <c r="D4328" s="21" t="s">
        <v>345</v>
      </c>
      <c r="E4328" s="23"/>
    </row>
    <row r="4329" spans="1:5" ht="20" customHeight="1">
      <c r="A4329" s="19" t="s">
        <v>7636</v>
      </c>
      <c r="B4329" s="20" t="s">
        <v>7635</v>
      </c>
      <c r="C4329" s="22">
        <v>43</v>
      </c>
      <c r="D4329" s="21" t="s">
        <v>345</v>
      </c>
      <c r="E4329" s="23"/>
    </row>
    <row r="4330" spans="1:5" ht="20" customHeight="1">
      <c r="A4330" s="19" t="s">
        <v>7637</v>
      </c>
      <c r="B4330" s="20" t="s">
        <v>7635</v>
      </c>
      <c r="C4330" s="22">
        <v>43</v>
      </c>
      <c r="D4330" s="21" t="s">
        <v>345</v>
      </c>
      <c r="E4330" s="23"/>
    </row>
    <row r="4331" spans="1:5" ht="20" customHeight="1">
      <c r="A4331" s="19" t="s">
        <v>7638</v>
      </c>
      <c r="B4331" s="20" t="s">
        <v>7635</v>
      </c>
      <c r="C4331" s="22">
        <v>43</v>
      </c>
      <c r="D4331" s="21" t="s">
        <v>345</v>
      </c>
      <c r="E4331" s="23"/>
    </row>
    <row r="4332" spans="1:5" ht="20" customHeight="1">
      <c r="A4332" s="19" t="s">
        <v>7639</v>
      </c>
      <c r="B4332" s="20" t="s">
        <v>7640</v>
      </c>
      <c r="C4332" s="21" t="s">
        <v>163117</v>
      </c>
      <c r="D4332" s="21" t="s">
        <v>345</v>
      </c>
      <c r="E4332" s="23"/>
    </row>
    <row r="4333" spans="1:5" ht="20" customHeight="1">
      <c r="A4333" s="19" t="s">
        <v>7641</v>
      </c>
      <c r="B4333" s="20" t="s">
        <v>7640</v>
      </c>
      <c r="C4333" s="21" t="s">
        <v>163117</v>
      </c>
      <c r="D4333" s="21" t="s">
        <v>345</v>
      </c>
      <c r="E4333" s="23"/>
    </row>
    <row r="4334" spans="1:5" ht="20" customHeight="1">
      <c r="A4334" s="19" t="s">
        <v>7642</v>
      </c>
      <c r="B4334" s="20" t="s">
        <v>7643</v>
      </c>
      <c r="C4334" s="21" t="s">
        <v>101727</v>
      </c>
      <c r="D4334" s="21" t="s">
        <v>296</v>
      </c>
      <c r="E4334" s="23"/>
    </row>
    <row r="4335" spans="1:5" ht="20" customHeight="1">
      <c r="A4335" s="19" t="s">
        <v>7644</v>
      </c>
      <c r="B4335" s="20" t="s">
        <v>7645</v>
      </c>
      <c r="C4335" s="21" t="s">
        <v>163416</v>
      </c>
      <c r="D4335" s="21" t="s">
        <v>345</v>
      </c>
      <c r="E4335" s="23"/>
    </row>
    <row r="4336" spans="1:5" ht="20" customHeight="1">
      <c r="A4336" s="19" t="s">
        <v>7646</v>
      </c>
      <c r="B4336" s="20" t="s">
        <v>7647</v>
      </c>
      <c r="C4336" s="21" t="s">
        <v>162952</v>
      </c>
      <c r="D4336" s="21" t="s">
        <v>345</v>
      </c>
      <c r="E4336" s="23"/>
    </row>
    <row r="4337" spans="1:5" ht="20" customHeight="1">
      <c r="A4337" s="19" t="s">
        <v>7648</v>
      </c>
      <c r="B4337" s="20" t="s">
        <v>7649</v>
      </c>
      <c r="C4337" s="21" t="s">
        <v>163230</v>
      </c>
      <c r="D4337" s="21" t="s">
        <v>345</v>
      </c>
      <c r="E4337" s="23"/>
    </row>
    <row r="4338" spans="1:5" ht="20" customHeight="1">
      <c r="A4338" s="19" t="s">
        <v>7650</v>
      </c>
      <c r="B4338" s="20" t="s">
        <v>7651</v>
      </c>
      <c r="C4338" s="21" t="s">
        <v>163221</v>
      </c>
      <c r="D4338" s="21" t="s">
        <v>345</v>
      </c>
      <c r="E4338" s="23"/>
    </row>
    <row r="4339" spans="1:5" ht="20" customHeight="1">
      <c r="A4339" s="19" t="s">
        <v>7652</v>
      </c>
      <c r="B4339" s="20" t="s">
        <v>7653</v>
      </c>
      <c r="C4339" s="21" t="s">
        <v>162949</v>
      </c>
      <c r="D4339" s="21" t="s">
        <v>345</v>
      </c>
      <c r="E4339" s="23"/>
    </row>
    <row r="4340" spans="1:5" ht="20" customHeight="1">
      <c r="A4340" s="19" t="s">
        <v>7654</v>
      </c>
      <c r="B4340" s="20" t="s">
        <v>7653</v>
      </c>
      <c r="C4340" s="21" t="s">
        <v>162949</v>
      </c>
      <c r="D4340" s="21" t="s">
        <v>345</v>
      </c>
      <c r="E4340" s="23"/>
    </row>
    <row r="4341" spans="1:5" ht="20" customHeight="1">
      <c r="A4341" s="19" t="s">
        <v>7655</v>
      </c>
      <c r="B4341" s="20" t="s">
        <v>7656</v>
      </c>
      <c r="C4341" s="21" t="s">
        <v>163210</v>
      </c>
      <c r="D4341" s="21" t="s">
        <v>345</v>
      </c>
      <c r="E4341" s="23"/>
    </row>
    <row r="4342" spans="1:5" ht="20" customHeight="1">
      <c r="A4342" s="19" t="s">
        <v>7657</v>
      </c>
      <c r="B4342" s="20" t="s">
        <v>7658</v>
      </c>
      <c r="C4342" s="21" t="s">
        <v>162878</v>
      </c>
      <c r="D4342" s="21" t="s">
        <v>345</v>
      </c>
      <c r="E4342" s="23"/>
    </row>
    <row r="4343" spans="1:5" ht="20" customHeight="1">
      <c r="A4343" s="19" t="s">
        <v>7659</v>
      </c>
      <c r="B4343" s="20" t="s">
        <v>7660</v>
      </c>
      <c r="C4343" s="21" t="s">
        <v>163324</v>
      </c>
      <c r="D4343" s="21" t="s">
        <v>345</v>
      </c>
      <c r="E4343" s="23"/>
    </row>
    <row r="4344" spans="1:5" ht="20" customHeight="1">
      <c r="A4344" s="19" t="s">
        <v>7661</v>
      </c>
      <c r="B4344" s="20" t="s">
        <v>7662</v>
      </c>
      <c r="C4344" s="21" t="s">
        <v>163223</v>
      </c>
      <c r="D4344" s="21" t="s">
        <v>345</v>
      </c>
      <c r="E4344" s="23"/>
    </row>
    <row r="4345" spans="1:5" ht="20" customHeight="1">
      <c r="A4345" s="19" t="s">
        <v>7663</v>
      </c>
      <c r="B4345" s="20" t="s">
        <v>7664</v>
      </c>
      <c r="C4345" s="21" t="s">
        <v>163113</v>
      </c>
      <c r="D4345" s="21" t="s">
        <v>345</v>
      </c>
      <c r="E4345" s="23"/>
    </row>
    <row r="4346" spans="1:5" ht="20" customHeight="1">
      <c r="A4346" s="19" t="s">
        <v>7665</v>
      </c>
      <c r="B4346" s="20" t="s">
        <v>7664</v>
      </c>
      <c r="C4346" s="21" t="s">
        <v>163113</v>
      </c>
      <c r="D4346" s="21" t="s">
        <v>345</v>
      </c>
      <c r="E4346" s="23"/>
    </row>
    <row r="4347" spans="1:5" ht="20" customHeight="1">
      <c r="A4347" s="19" t="s">
        <v>7666</v>
      </c>
      <c r="B4347" s="20" t="s">
        <v>7667</v>
      </c>
      <c r="C4347" s="21" t="s">
        <v>14593</v>
      </c>
      <c r="D4347" s="21" t="s">
        <v>345</v>
      </c>
      <c r="E4347" s="23"/>
    </row>
    <row r="4348" spans="1:5" ht="20" customHeight="1">
      <c r="A4348" s="19" t="s">
        <v>7668</v>
      </c>
      <c r="B4348" s="20" t="s">
        <v>7669</v>
      </c>
      <c r="C4348" s="21" t="s">
        <v>163190</v>
      </c>
      <c r="D4348" s="21" t="s">
        <v>345</v>
      </c>
      <c r="E4348" s="23"/>
    </row>
    <row r="4349" spans="1:5" ht="20" customHeight="1">
      <c r="A4349" s="19" t="s">
        <v>7670</v>
      </c>
      <c r="B4349" s="20" t="s">
        <v>7671</v>
      </c>
      <c r="C4349" s="21" t="s">
        <v>163324</v>
      </c>
      <c r="D4349" s="21" t="s">
        <v>139</v>
      </c>
      <c r="E4349" s="23"/>
    </row>
    <row r="4350" spans="1:5" ht="20" customHeight="1">
      <c r="A4350" s="19" t="s">
        <v>7672</v>
      </c>
      <c r="B4350" s="20" t="s">
        <v>7673</v>
      </c>
      <c r="C4350" s="21" t="s">
        <v>14583</v>
      </c>
      <c r="D4350" s="21" t="s">
        <v>345</v>
      </c>
      <c r="E4350" s="23"/>
    </row>
    <row r="4351" spans="1:5" ht="20" customHeight="1">
      <c r="A4351" s="19" t="s">
        <v>7674</v>
      </c>
      <c r="B4351" s="20" t="s">
        <v>7675</v>
      </c>
      <c r="C4351" s="21" t="s">
        <v>162871</v>
      </c>
      <c r="D4351" s="21" t="s">
        <v>345</v>
      </c>
      <c r="E4351" s="23"/>
    </row>
    <row r="4352" spans="1:5" ht="20" customHeight="1">
      <c r="A4352" s="19" t="s">
        <v>7676</v>
      </c>
      <c r="B4352" s="20" t="s">
        <v>7677</v>
      </c>
      <c r="C4352" s="21" t="s">
        <v>14579</v>
      </c>
      <c r="D4352" s="21" t="s">
        <v>345</v>
      </c>
      <c r="E4352" s="23"/>
    </row>
    <row r="4353" spans="1:5" ht="20" customHeight="1">
      <c r="A4353" s="19" t="s">
        <v>7678</v>
      </c>
      <c r="B4353" s="20" t="s">
        <v>7679</v>
      </c>
      <c r="C4353" s="21" t="s">
        <v>163322</v>
      </c>
      <c r="D4353" s="21" t="s">
        <v>345</v>
      </c>
      <c r="E4353" s="23"/>
    </row>
    <row r="4354" spans="1:5" ht="20" customHeight="1">
      <c r="A4354" s="19" t="s">
        <v>7680</v>
      </c>
      <c r="B4354" s="20" t="s">
        <v>7679</v>
      </c>
      <c r="C4354" s="21" t="s">
        <v>163322</v>
      </c>
      <c r="D4354" s="21" t="s">
        <v>345</v>
      </c>
      <c r="E4354" s="23"/>
    </row>
    <row r="4355" spans="1:5" ht="20" customHeight="1">
      <c r="A4355" s="19" t="s">
        <v>7681</v>
      </c>
      <c r="B4355" s="20" t="s">
        <v>7682</v>
      </c>
      <c r="C4355" s="21" t="s">
        <v>162949</v>
      </c>
      <c r="D4355" s="21" t="s">
        <v>345</v>
      </c>
      <c r="E4355" s="23"/>
    </row>
    <row r="4356" spans="1:5" ht="20" customHeight="1">
      <c r="A4356" s="19" t="s">
        <v>7683</v>
      </c>
      <c r="B4356" s="20" t="s">
        <v>7684</v>
      </c>
      <c r="C4356" s="21" t="s">
        <v>163019</v>
      </c>
      <c r="D4356" s="21" t="s">
        <v>345</v>
      </c>
      <c r="E4356" s="23"/>
    </row>
    <row r="4357" spans="1:5" ht="20" customHeight="1">
      <c r="A4357" s="19" t="s">
        <v>7685</v>
      </c>
      <c r="B4357" s="20" t="s">
        <v>7686</v>
      </c>
      <c r="C4357" s="21" t="s">
        <v>163399</v>
      </c>
      <c r="D4357" s="21" t="s">
        <v>345</v>
      </c>
      <c r="E4357" s="23"/>
    </row>
    <row r="4358" spans="1:5" ht="20" customHeight="1">
      <c r="A4358" s="19" t="s">
        <v>7687</v>
      </c>
      <c r="B4358" s="20" t="s">
        <v>7688</v>
      </c>
      <c r="C4358" s="21" t="s">
        <v>163341</v>
      </c>
      <c r="D4358" s="21" t="s">
        <v>345</v>
      </c>
      <c r="E4358" s="23"/>
    </row>
    <row r="4359" spans="1:5" ht="20" customHeight="1">
      <c r="A4359" s="19" t="s">
        <v>7689</v>
      </c>
      <c r="B4359" s="20" t="s">
        <v>7690</v>
      </c>
      <c r="C4359" s="21" t="s">
        <v>163415</v>
      </c>
      <c r="D4359" s="21" t="s">
        <v>345</v>
      </c>
      <c r="E4359" s="23"/>
    </row>
    <row r="4360" spans="1:5" ht="20" customHeight="1">
      <c r="A4360" s="19" t="s">
        <v>7691</v>
      </c>
      <c r="B4360" s="20" t="s">
        <v>7692</v>
      </c>
      <c r="C4360" s="21" t="s">
        <v>163044</v>
      </c>
      <c r="D4360" s="21" t="s">
        <v>345</v>
      </c>
      <c r="E4360" s="23"/>
    </row>
    <row r="4361" spans="1:5" ht="20" customHeight="1">
      <c r="A4361" s="19" t="s">
        <v>7693</v>
      </c>
      <c r="B4361" s="20" t="s">
        <v>7692</v>
      </c>
      <c r="C4361" s="21" t="s">
        <v>163044</v>
      </c>
      <c r="D4361" s="21" t="s">
        <v>345</v>
      </c>
      <c r="E4361" s="23"/>
    </row>
    <row r="4362" spans="1:5" ht="20" customHeight="1">
      <c r="A4362" s="19" t="s">
        <v>7694</v>
      </c>
      <c r="B4362" s="20" t="s">
        <v>7695</v>
      </c>
      <c r="C4362" s="21" t="s">
        <v>162897</v>
      </c>
      <c r="D4362" s="21" t="s">
        <v>345</v>
      </c>
      <c r="E4362" s="23"/>
    </row>
    <row r="4363" spans="1:5" ht="20" customHeight="1">
      <c r="A4363" s="19" t="s">
        <v>7696</v>
      </c>
      <c r="B4363" s="20" t="s">
        <v>7695</v>
      </c>
      <c r="C4363" s="21" t="s">
        <v>162897</v>
      </c>
      <c r="D4363" s="21" t="s">
        <v>345</v>
      </c>
      <c r="E4363" s="23"/>
    </row>
    <row r="4364" spans="1:5" ht="20" customHeight="1">
      <c r="A4364" s="19" t="s">
        <v>7697</v>
      </c>
      <c r="B4364" s="20" t="s">
        <v>7695</v>
      </c>
      <c r="C4364" s="21" t="s">
        <v>162897</v>
      </c>
      <c r="D4364" s="21" t="s">
        <v>345</v>
      </c>
      <c r="E4364" s="23"/>
    </row>
    <row r="4365" spans="1:5" ht="20" customHeight="1">
      <c r="A4365" s="19" t="s">
        <v>7698</v>
      </c>
      <c r="B4365" s="20" t="s">
        <v>7699</v>
      </c>
      <c r="C4365" s="21" t="s">
        <v>162996</v>
      </c>
      <c r="D4365" s="21" t="s">
        <v>345</v>
      </c>
      <c r="E4365" s="23"/>
    </row>
    <row r="4366" spans="1:5" ht="20" customHeight="1">
      <c r="A4366" s="19" t="s">
        <v>7700</v>
      </c>
      <c r="B4366" s="20" t="s">
        <v>7701</v>
      </c>
      <c r="C4366" s="21" t="s">
        <v>163144</v>
      </c>
      <c r="D4366" s="21" t="s">
        <v>345</v>
      </c>
      <c r="E4366" s="23"/>
    </row>
    <row r="4367" spans="1:5" ht="20" customHeight="1">
      <c r="A4367" s="19" t="s">
        <v>7702</v>
      </c>
      <c r="B4367" s="20" t="s">
        <v>7703</v>
      </c>
      <c r="C4367" s="22">
        <v>57</v>
      </c>
      <c r="D4367" s="21" t="s">
        <v>345</v>
      </c>
      <c r="E4367" s="23"/>
    </row>
    <row r="4368" spans="1:5" ht="20" customHeight="1">
      <c r="A4368" s="19" t="s">
        <v>7704</v>
      </c>
      <c r="B4368" s="20" t="s">
        <v>7705</v>
      </c>
      <c r="C4368" s="21" t="s">
        <v>162994</v>
      </c>
      <c r="D4368" s="21" t="s">
        <v>345</v>
      </c>
      <c r="E4368" s="23"/>
    </row>
    <row r="4369" spans="1:5" ht="20" customHeight="1">
      <c r="A4369" s="19" t="s">
        <v>7706</v>
      </c>
      <c r="B4369" s="20" t="s">
        <v>7707</v>
      </c>
      <c r="C4369" s="22">
        <v>51</v>
      </c>
      <c r="D4369" s="21" t="s">
        <v>345</v>
      </c>
      <c r="E4369" s="23"/>
    </row>
    <row r="4370" spans="1:5" ht="20" customHeight="1">
      <c r="A4370" s="19" t="s">
        <v>7708</v>
      </c>
      <c r="B4370" s="20" t="s">
        <v>7709</v>
      </c>
      <c r="C4370" s="21" t="s">
        <v>162736</v>
      </c>
      <c r="D4370" s="21" t="s">
        <v>345</v>
      </c>
      <c r="E4370" s="23"/>
    </row>
    <row r="4371" spans="1:5" ht="20" customHeight="1">
      <c r="A4371" s="19" t="s">
        <v>7710</v>
      </c>
      <c r="B4371" s="20" t="s">
        <v>7711</v>
      </c>
      <c r="C4371" s="21" t="s">
        <v>162849</v>
      </c>
      <c r="D4371" s="21" t="s">
        <v>345</v>
      </c>
      <c r="E4371" s="23"/>
    </row>
    <row r="4372" spans="1:5" ht="20" customHeight="1">
      <c r="A4372" s="19" t="s">
        <v>7712</v>
      </c>
      <c r="B4372" s="20" t="s">
        <v>7711</v>
      </c>
      <c r="C4372" s="21" t="s">
        <v>162849</v>
      </c>
      <c r="D4372" s="21" t="s">
        <v>345</v>
      </c>
      <c r="E4372" s="23"/>
    </row>
    <row r="4373" spans="1:5" ht="20" customHeight="1">
      <c r="A4373" s="19" t="s">
        <v>7713</v>
      </c>
      <c r="B4373" s="20" t="s">
        <v>7714</v>
      </c>
      <c r="C4373" s="21" t="s">
        <v>163197</v>
      </c>
      <c r="D4373" s="21" t="s">
        <v>345</v>
      </c>
      <c r="E4373" s="23"/>
    </row>
    <row r="4374" spans="1:5" ht="20" customHeight="1">
      <c r="A4374" s="19" t="s">
        <v>7715</v>
      </c>
      <c r="B4374" s="20" t="s">
        <v>7716</v>
      </c>
      <c r="C4374" s="21" t="s">
        <v>162861</v>
      </c>
      <c r="D4374" s="21" t="s">
        <v>345</v>
      </c>
      <c r="E4374" s="23"/>
    </row>
    <row r="4375" spans="1:5" ht="20" customHeight="1">
      <c r="A4375" s="19" t="s">
        <v>7717</v>
      </c>
      <c r="B4375" s="20" t="s">
        <v>7718</v>
      </c>
      <c r="C4375" s="21" t="s">
        <v>162839</v>
      </c>
      <c r="D4375" s="21" t="s">
        <v>345</v>
      </c>
      <c r="E4375" s="23"/>
    </row>
    <row r="4376" spans="1:5" ht="20" customHeight="1">
      <c r="A4376" s="19" t="s">
        <v>7719</v>
      </c>
      <c r="B4376" s="20" t="s">
        <v>7720</v>
      </c>
      <c r="C4376" s="21" t="s">
        <v>163000</v>
      </c>
      <c r="D4376" s="21" t="s">
        <v>345</v>
      </c>
      <c r="E4376" s="23"/>
    </row>
    <row r="4377" spans="1:5" ht="20" customHeight="1">
      <c r="A4377" s="19" t="s">
        <v>7721</v>
      </c>
      <c r="B4377" s="20" t="s">
        <v>7722</v>
      </c>
      <c r="C4377" s="21" t="s">
        <v>162880</v>
      </c>
      <c r="D4377" s="21" t="s">
        <v>345</v>
      </c>
      <c r="E4377" s="23"/>
    </row>
    <row r="4378" spans="1:5" ht="20" customHeight="1">
      <c r="A4378" s="19" t="s">
        <v>7723</v>
      </c>
      <c r="B4378" s="20" t="s">
        <v>7722</v>
      </c>
      <c r="C4378" s="21" t="s">
        <v>162880</v>
      </c>
      <c r="D4378" s="21" t="s">
        <v>345</v>
      </c>
      <c r="E4378" s="23"/>
    </row>
    <row r="4379" spans="1:5" ht="20" customHeight="1">
      <c r="A4379" s="19" t="s">
        <v>7724</v>
      </c>
      <c r="B4379" s="20" t="s">
        <v>7725</v>
      </c>
      <c r="C4379" s="21" t="s">
        <v>163366</v>
      </c>
      <c r="D4379" s="21" t="s">
        <v>345</v>
      </c>
      <c r="E4379" s="23"/>
    </row>
    <row r="4380" spans="1:5" ht="20" customHeight="1">
      <c r="A4380" s="19" t="s">
        <v>7726</v>
      </c>
      <c r="B4380" s="20" t="s">
        <v>7727</v>
      </c>
      <c r="C4380" s="21" t="s">
        <v>163417</v>
      </c>
      <c r="D4380" s="21" t="s">
        <v>345</v>
      </c>
      <c r="E4380" s="23"/>
    </row>
    <row r="4381" spans="1:5" ht="20" customHeight="1">
      <c r="A4381" s="19" t="s">
        <v>7728</v>
      </c>
      <c r="B4381" s="20" t="s">
        <v>7729</v>
      </c>
      <c r="C4381" s="21" t="s">
        <v>163355</v>
      </c>
      <c r="D4381" s="21" t="s">
        <v>139</v>
      </c>
      <c r="E4381" s="23"/>
    </row>
    <row r="4382" spans="1:5" ht="20" customHeight="1">
      <c r="A4382" s="19" t="s">
        <v>7730</v>
      </c>
      <c r="B4382" s="20" t="s">
        <v>7731</v>
      </c>
      <c r="C4382" s="21" t="s">
        <v>162922</v>
      </c>
      <c r="D4382" s="21" t="s">
        <v>345</v>
      </c>
      <c r="E4382" s="23"/>
    </row>
    <row r="4383" spans="1:5" ht="20" customHeight="1">
      <c r="A4383" s="19" t="s">
        <v>7732</v>
      </c>
      <c r="B4383" s="20" t="s">
        <v>7733</v>
      </c>
      <c r="C4383" s="21" t="s">
        <v>255</v>
      </c>
      <c r="D4383" s="21" t="s">
        <v>345</v>
      </c>
      <c r="E4383" s="23"/>
    </row>
    <row r="4384" spans="1:5" ht="20" customHeight="1">
      <c r="A4384" s="19" t="s">
        <v>7734</v>
      </c>
      <c r="B4384" s="20" t="s">
        <v>7735</v>
      </c>
      <c r="C4384" s="21" t="s">
        <v>163418</v>
      </c>
      <c r="D4384" s="21" t="s">
        <v>345</v>
      </c>
      <c r="E4384" s="23"/>
    </row>
    <row r="4385" spans="1:5" ht="20" customHeight="1">
      <c r="A4385" s="19" t="s">
        <v>7736</v>
      </c>
      <c r="B4385" s="20" t="s">
        <v>7735</v>
      </c>
      <c r="C4385" s="21" t="s">
        <v>163418</v>
      </c>
      <c r="D4385" s="21" t="s">
        <v>345</v>
      </c>
      <c r="E4385" s="23"/>
    </row>
    <row r="4386" spans="1:5" ht="20" customHeight="1">
      <c r="A4386" s="19" t="s">
        <v>7737</v>
      </c>
      <c r="B4386" s="20" t="s">
        <v>7738</v>
      </c>
      <c r="C4386" s="21" t="s">
        <v>163356</v>
      </c>
      <c r="D4386" s="21" t="s">
        <v>345</v>
      </c>
      <c r="E4386" s="23"/>
    </row>
    <row r="4387" spans="1:5" ht="20" customHeight="1">
      <c r="A4387" s="19" t="s">
        <v>7739</v>
      </c>
      <c r="B4387" s="20" t="s">
        <v>7740</v>
      </c>
      <c r="C4387" s="21" t="s">
        <v>162978</v>
      </c>
      <c r="D4387" s="21" t="s">
        <v>345</v>
      </c>
      <c r="E4387" s="23"/>
    </row>
    <row r="4388" spans="1:5" ht="20" customHeight="1">
      <c r="A4388" s="19" t="s">
        <v>7741</v>
      </c>
      <c r="B4388" s="20" t="s">
        <v>7740</v>
      </c>
      <c r="C4388" s="21" t="s">
        <v>162978</v>
      </c>
      <c r="D4388" s="21" t="s">
        <v>345</v>
      </c>
      <c r="E4388" s="23"/>
    </row>
    <row r="4389" spans="1:5" ht="20" customHeight="1">
      <c r="A4389" s="19" t="s">
        <v>7742</v>
      </c>
      <c r="B4389" s="20" t="s">
        <v>7743</v>
      </c>
      <c r="C4389" s="21" t="s">
        <v>162901</v>
      </c>
      <c r="D4389" s="21" t="s">
        <v>345</v>
      </c>
      <c r="E4389" s="23"/>
    </row>
    <row r="4390" spans="1:5" ht="20" customHeight="1">
      <c r="A4390" s="19" t="s">
        <v>7744</v>
      </c>
      <c r="B4390" s="20" t="s">
        <v>7745</v>
      </c>
      <c r="C4390" s="21" t="s">
        <v>163236</v>
      </c>
      <c r="D4390" s="21" t="s">
        <v>345</v>
      </c>
      <c r="E4390" s="23"/>
    </row>
    <row r="4391" spans="1:5" ht="20" customHeight="1">
      <c r="A4391" s="19" t="s">
        <v>7746</v>
      </c>
      <c r="B4391" s="20" t="s">
        <v>7747</v>
      </c>
      <c r="C4391" s="21" t="s">
        <v>162931</v>
      </c>
      <c r="D4391" s="21" t="s">
        <v>345</v>
      </c>
      <c r="E4391" s="23"/>
    </row>
    <row r="4392" spans="1:5" ht="20" customHeight="1">
      <c r="A4392" s="19" t="s">
        <v>7748</v>
      </c>
      <c r="B4392" s="20" t="s">
        <v>7749</v>
      </c>
      <c r="C4392" s="21" t="s">
        <v>162901</v>
      </c>
      <c r="D4392" s="21" t="s">
        <v>345</v>
      </c>
      <c r="E4392" s="23"/>
    </row>
    <row r="4393" spans="1:5" ht="20" customHeight="1">
      <c r="A4393" s="19" t="s">
        <v>7750</v>
      </c>
      <c r="B4393" s="20" t="s">
        <v>7749</v>
      </c>
      <c r="C4393" s="21" t="s">
        <v>162901</v>
      </c>
      <c r="D4393" s="21" t="s">
        <v>345</v>
      </c>
      <c r="E4393" s="23"/>
    </row>
    <row r="4394" spans="1:5" ht="20" customHeight="1">
      <c r="A4394" s="19" t="s">
        <v>7751</v>
      </c>
      <c r="B4394" s="20" t="s">
        <v>7752</v>
      </c>
      <c r="C4394" s="21" t="s">
        <v>163130</v>
      </c>
      <c r="D4394" s="21" t="s">
        <v>345</v>
      </c>
      <c r="E4394" s="23"/>
    </row>
    <row r="4395" spans="1:5" ht="20" customHeight="1">
      <c r="A4395" s="19" t="s">
        <v>7753</v>
      </c>
      <c r="B4395" s="20" t="s">
        <v>7752</v>
      </c>
      <c r="C4395" s="21" t="s">
        <v>163130</v>
      </c>
      <c r="D4395" s="21" t="s">
        <v>345</v>
      </c>
      <c r="E4395" s="23"/>
    </row>
    <row r="4396" spans="1:5" ht="20" customHeight="1">
      <c r="A4396" s="19" t="s">
        <v>7754</v>
      </c>
      <c r="B4396" s="20" t="s">
        <v>7752</v>
      </c>
      <c r="C4396" s="21" t="s">
        <v>163130</v>
      </c>
      <c r="D4396" s="21" t="s">
        <v>345</v>
      </c>
      <c r="E4396" s="23"/>
    </row>
    <row r="4397" spans="1:5" ht="20" customHeight="1">
      <c r="A4397" s="19" t="s">
        <v>7755</v>
      </c>
      <c r="B4397" s="20" t="s">
        <v>7756</v>
      </c>
      <c r="C4397" s="22">
        <v>81</v>
      </c>
      <c r="D4397" s="21" t="s">
        <v>296</v>
      </c>
      <c r="E4397" s="23"/>
    </row>
    <row r="4398" spans="1:5" ht="20" customHeight="1">
      <c r="A4398" s="19" t="s">
        <v>7757</v>
      </c>
      <c r="B4398" s="20" t="s">
        <v>7758</v>
      </c>
      <c r="C4398" s="21" t="s">
        <v>163229</v>
      </c>
      <c r="D4398" s="21" t="s">
        <v>345</v>
      </c>
      <c r="E4398" s="23"/>
    </row>
    <row r="4399" spans="1:5" ht="20" customHeight="1">
      <c r="A4399" s="19" t="s">
        <v>7759</v>
      </c>
      <c r="B4399" s="20" t="s">
        <v>7760</v>
      </c>
      <c r="C4399" s="21" t="s">
        <v>162916</v>
      </c>
      <c r="D4399" s="21" t="s">
        <v>345</v>
      </c>
      <c r="E4399" s="23"/>
    </row>
    <row r="4400" spans="1:5" ht="20" customHeight="1">
      <c r="A4400" s="19" t="s">
        <v>7761</v>
      </c>
      <c r="B4400" s="20" t="s">
        <v>7762</v>
      </c>
      <c r="C4400" s="21" t="s">
        <v>163216</v>
      </c>
      <c r="D4400" s="21" t="s">
        <v>345</v>
      </c>
      <c r="E4400" s="23"/>
    </row>
    <row r="4401" spans="1:5" ht="20" customHeight="1">
      <c r="A4401" s="19" t="s">
        <v>7763</v>
      </c>
      <c r="B4401" s="20" t="s">
        <v>7764</v>
      </c>
      <c r="C4401" s="22">
        <v>49</v>
      </c>
      <c r="D4401" s="21" t="s">
        <v>345</v>
      </c>
      <c r="E4401" s="23"/>
    </row>
    <row r="4402" spans="1:5" ht="20" customHeight="1">
      <c r="A4402" s="19" t="s">
        <v>7765</v>
      </c>
      <c r="B4402" s="20" t="s">
        <v>7766</v>
      </c>
      <c r="C4402" s="21" t="s">
        <v>163419</v>
      </c>
      <c r="D4402" s="21" t="s">
        <v>345</v>
      </c>
      <c r="E4402" s="23"/>
    </row>
    <row r="4403" spans="1:5" ht="20" customHeight="1">
      <c r="A4403" s="19" t="s">
        <v>7767</v>
      </c>
      <c r="B4403" s="20" t="s">
        <v>7768</v>
      </c>
      <c r="C4403" s="22">
        <v>36</v>
      </c>
      <c r="D4403" s="21" t="s">
        <v>345</v>
      </c>
      <c r="E4403" s="23"/>
    </row>
    <row r="4404" spans="1:5" ht="20" customHeight="1">
      <c r="A4404" s="19" t="s">
        <v>7769</v>
      </c>
      <c r="B4404" s="20" t="s">
        <v>7768</v>
      </c>
      <c r="C4404" s="22">
        <v>36</v>
      </c>
      <c r="D4404" s="21" t="s">
        <v>345</v>
      </c>
      <c r="E4404" s="23"/>
    </row>
    <row r="4405" spans="1:5" ht="20" customHeight="1">
      <c r="A4405" s="19" t="s">
        <v>7770</v>
      </c>
      <c r="B4405" s="20" t="s">
        <v>7771</v>
      </c>
      <c r="C4405" s="21" t="s">
        <v>163175</v>
      </c>
      <c r="D4405" s="21" t="s">
        <v>345</v>
      </c>
      <c r="E4405" s="23"/>
    </row>
    <row r="4406" spans="1:5" ht="20" customHeight="1">
      <c r="A4406" s="19" t="s">
        <v>7772</v>
      </c>
      <c r="B4406" s="20" t="s">
        <v>7773</v>
      </c>
      <c r="C4406" s="21" t="s">
        <v>163234</v>
      </c>
      <c r="D4406" s="21" t="s">
        <v>345</v>
      </c>
      <c r="E4406" s="23"/>
    </row>
    <row r="4407" spans="1:5" ht="20" customHeight="1">
      <c r="A4407" s="19" t="s">
        <v>7774</v>
      </c>
      <c r="B4407" s="20" t="s">
        <v>7775</v>
      </c>
      <c r="C4407" s="21" t="s">
        <v>163087</v>
      </c>
      <c r="D4407" s="21" t="s">
        <v>345</v>
      </c>
      <c r="E4407" s="23"/>
    </row>
    <row r="4408" spans="1:5" ht="20" customHeight="1">
      <c r="A4408" s="19" t="s">
        <v>7776</v>
      </c>
      <c r="B4408" s="20" t="s">
        <v>7777</v>
      </c>
      <c r="C4408" s="21" t="s">
        <v>162857</v>
      </c>
      <c r="D4408" s="21" t="s">
        <v>345</v>
      </c>
      <c r="E4408" s="23"/>
    </row>
    <row r="4409" spans="1:5" ht="20" customHeight="1">
      <c r="A4409" s="19" t="s">
        <v>7778</v>
      </c>
      <c r="B4409" s="20" t="s">
        <v>7779</v>
      </c>
      <c r="C4409" s="21" t="s">
        <v>162727</v>
      </c>
      <c r="D4409" s="21" t="s">
        <v>345</v>
      </c>
      <c r="E4409" s="23"/>
    </row>
    <row r="4410" spans="1:5" ht="20" customHeight="1">
      <c r="A4410" s="19" t="s">
        <v>7780</v>
      </c>
      <c r="B4410" s="20" t="s">
        <v>7781</v>
      </c>
      <c r="C4410" s="21" t="s">
        <v>162967</v>
      </c>
      <c r="D4410" s="21" t="s">
        <v>345</v>
      </c>
      <c r="E4410" s="23"/>
    </row>
    <row r="4411" spans="1:5" ht="20" customHeight="1">
      <c r="A4411" s="19" t="s">
        <v>7782</v>
      </c>
      <c r="B4411" s="20" t="s">
        <v>7781</v>
      </c>
      <c r="C4411" s="21" t="s">
        <v>162967</v>
      </c>
      <c r="D4411" s="21" t="s">
        <v>345</v>
      </c>
      <c r="E4411" s="23"/>
    </row>
    <row r="4412" spans="1:5" ht="20" customHeight="1">
      <c r="A4412" s="19" t="s">
        <v>7783</v>
      </c>
      <c r="B4412" s="20" t="s">
        <v>7784</v>
      </c>
      <c r="C4412" s="22">
        <v>71</v>
      </c>
      <c r="D4412" s="21" t="s">
        <v>296</v>
      </c>
      <c r="E4412" s="23"/>
    </row>
    <row r="4413" spans="1:5" ht="20" customHeight="1">
      <c r="A4413" s="19" t="s">
        <v>7785</v>
      </c>
      <c r="B4413" s="20" t="s">
        <v>7786</v>
      </c>
      <c r="C4413" s="21" t="s">
        <v>163021</v>
      </c>
      <c r="D4413" s="21" t="s">
        <v>345</v>
      </c>
      <c r="E4413" s="23"/>
    </row>
    <row r="4414" spans="1:5" ht="20" customHeight="1">
      <c r="A4414" s="19" t="s">
        <v>7787</v>
      </c>
      <c r="B4414" s="20" t="s">
        <v>7788</v>
      </c>
      <c r="C4414" s="21" t="s">
        <v>163345</v>
      </c>
      <c r="D4414" s="21" t="s">
        <v>345</v>
      </c>
      <c r="E4414" s="23"/>
    </row>
    <row r="4415" spans="1:5" ht="20" customHeight="1">
      <c r="A4415" s="19" t="s">
        <v>7789</v>
      </c>
      <c r="B4415" s="20" t="s">
        <v>7790</v>
      </c>
      <c r="C4415" s="21" t="s">
        <v>163072</v>
      </c>
      <c r="D4415" s="21" t="s">
        <v>345</v>
      </c>
      <c r="E4415" s="23"/>
    </row>
    <row r="4416" spans="1:5" ht="20" customHeight="1">
      <c r="A4416" s="19" t="s">
        <v>7791</v>
      </c>
      <c r="B4416" s="20" t="s">
        <v>7792</v>
      </c>
      <c r="C4416" s="21" t="s">
        <v>163022</v>
      </c>
      <c r="D4416" s="21" t="s">
        <v>296</v>
      </c>
      <c r="E4416" s="23"/>
    </row>
    <row r="4417" spans="1:5" ht="20" customHeight="1">
      <c r="A4417" s="19" t="s">
        <v>7793</v>
      </c>
      <c r="B4417" s="20" t="s">
        <v>7792</v>
      </c>
      <c r="C4417" s="21" t="s">
        <v>163022</v>
      </c>
      <c r="D4417" s="21" t="s">
        <v>296</v>
      </c>
      <c r="E4417" s="23"/>
    </row>
    <row r="4418" spans="1:5" ht="20" customHeight="1">
      <c r="A4418" s="19" t="s">
        <v>7794</v>
      </c>
      <c r="B4418" s="20" t="s">
        <v>7792</v>
      </c>
      <c r="C4418" s="21" t="s">
        <v>163022</v>
      </c>
      <c r="D4418" s="21" t="s">
        <v>296</v>
      </c>
      <c r="E4418" s="23"/>
    </row>
    <row r="4419" spans="1:5" ht="20" customHeight="1">
      <c r="A4419" s="19" t="s">
        <v>7795</v>
      </c>
      <c r="B4419" s="20" t="s">
        <v>7796</v>
      </c>
      <c r="C4419" s="21" t="s">
        <v>162986</v>
      </c>
      <c r="D4419" s="21" t="s">
        <v>139</v>
      </c>
      <c r="E4419" s="23"/>
    </row>
    <row r="4420" spans="1:5" ht="20" customHeight="1">
      <c r="A4420" s="19" t="s">
        <v>7797</v>
      </c>
      <c r="B4420" s="20" t="s">
        <v>7798</v>
      </c>
      <c r="C4420" s="21" t="s">
        <v>163361</v>
      </c>
      <c r="D4420" s="21" t="s">
        <v>345</v>
      </c>
      <c r="E4420" s="23"/>
    </row>
    <row r="4421" spans="1:5" ht="20" customHeight="1">
      <c r="A4421" s="19" t="s">
        <v>7799</v>
      </c>
      <c r="B4421" s="20" t="s">
        <v>7800</v>
      </c>
      <c r="C4421" s="21" t="s">
        <v>14629</v>
      </c>
      <c r="D4421" s="21" t="s">
        <v>345</v>
      </c>
      <c r="E4421" s="23"/>
    </row>
    <row r="4422" spans="1:5" ht="20" customHeight="1">
      <c r="A4422" s="19" t="s">
        <v>7801</v>
      </c>
      <c r="B4422" s="20" t="s">
        <v>7802</v>
      </c>
      <c r="C4422" s="21" t="s">
        <v>162726</v>
      </c>
      <c r="D4422" s="21" t="s">
        <v>345</v>
      </c>
      <c r="E4422" s="23"/>
    </row>
    <row r="4423" spans="1:5" ht="20" customHeight="1">
      <c r="A4423" s="19" t="s">
        <v>7803</v>
      </c>
      <c r="B4423" s="20" t="s">
        <v>7802</v>
      </c>
      <c r="C4423" s="21" t="s">
        <v>162726</v>
      </c>
      <c r="D4423" s="21" t="s">
        <v>345</v>
      </c>
      <c r="E4423" s="23"/>
    </row>
    <row r="4424" spans="1:5" ht="20" customHeight="1">
      <c r="A4424" s="19" t="s">
        <v>7804</v>
      </c>
      <c r="B4424" s="20" t="s">
        <v>7805</v>
      </c>
      <c r="C4424" s="22">
        <v>24</v>
      </c>
      <c r="D4424" s="21" t="s">
        <v>345</v>
      </c>
      <c r="E4424" s="23"/>
    </row>
    <row r="4425" spans="1:5" ht="20" customHeight="1">
      <c r="A4425" s="19" t="s">
        <v>7806</v>
      </c>
      <c r="B4425" s="20" t="s">
        <v>7807</v>
      </c>
      <c r="C4425" s="21" t="s">
        <v>162996</v>
      </c>
      <c r="D4425" s="21" t="s">
        <v>345</v>
      </c>
      <c r="E4425" s="23"/>
    </row>
    <row r="4426" spans="1:5" ht="20" customHeight="1">
      <c r="A4426" s="19" t="s">
        <v>7808</v>
      </c>
      <c r="B4426" s="20" t="s">
        <v>7809</v>
      </c>
      <c r="C4426" s="21" t="s">
        <v>163420</v>
      </c>
      <c r="D4426" s="21" t="s">
        <v>345</v>
      </c>
      <c r="E4426" s="23"/>
    </row>
    <row r="4427" spans="1:5" ht="20" customHeight="1">
      <c r="A4427" s="19" t="s">
        <v>7810</v>
      </c>
      <c r="B4427" s="20" t="s">
        <v>7811</v>
      </c>
      <c r="C4427" s="21" t="s">
        <v>163256</v>
      </c>
      <c r="D4427" s="21" t="s">
        <v>345</v>
      </c>
      <c r="E4427" s="23"/>
    </row>
    <row r="4428" spans="1:5" ht="20" customHeight="1">
      <c r="A4428" s="19" t="s">
        <v>7812</v>
      </c>
      <c r="B4428" s="20" t="s">
        <v>7813</v>
      </c>
      <c r="C4428" s="21" t="s">
        <v>163421</v>
      </c>
      <c r="D4428" s="21" t="s">
        <v>345</v>
      </c>
      <c r="E4428" s="23"/>
    </row>
    <row r="4429" spans="1:5" ht="20" customHeight="1">
      <c r="A4429" s="19" t="s">
        <v>7814</v>
      </c>
      <c r="B4429" s="20" t="s">
        <v>7815</v>
      </c>
      <c r="C4429" s="21" t="s">
        <v>162934</v>
      </c>
      <c r="D4429" s="21" t="s">
        <v>345</v>
      </c>
      <c r="E4429" s="23"/>
    </row>
    <row r="4430" spans="1:5" ht="20" customHeight="1">
      <c r="A4430" s="19" t="s">
        <v>7816</v>
      </c>
      <c r="B4430" s="20" t="s">
        <v>7815</v>
      </c>
      <c r="C4430" s="21" t="s">
        <v>162934</v>
      </c>
      <c r="D4430" s="21" t="s">
        <v>345</v>
      </c>
      <c r="E4430" s="23"/>
    </row>
    <row r="4431" spans="1:5" ht="20" customHeight="1">
      <c r="A4431" s="19" t="s">
        <v>7817</v>
      </c>
      <c r="B4431" s="20" t="s">
        <v>7818</v>
      </c>
      <c r="C4431" s="22">
        <v>32</v>
      </c>
      <c r="D4431" s="21" t="s">
        <v>345</v>
      </c>
      <c r="E4431" s="23"/>
    </row>
    <row r="4432" spans="1:5" ht="20" customHeight="1">
      <c r="A4432" s="19" t="s">
        <v>7819</v>
      </c>
      <c r="B4432" s="20" t="s">
        <v>7818</v>
      </c>
      <c r="C4432" s="22">
        <v>32</v>
      </c>
      <c r="D4432" s="21" t="s">
        <v>345</v>
      </c>
      <c r="E4432" s="23"/>
    </row>
    <row r="4433" spans="1:5" ht="20" customHeight="1">
      <c r="A4433" s="19" t="s">
        <v>7820</v>
      </c>
      <c r="B4433" s="20" t="s">
        <v>7818</v>
      </c>
      <c r="C4433" s="22">
        <v>32</v>
      </c>
      <c r="D4433" s="21" t="s">
        <v>345</v>
      </c>
      <c r="E4433" s="23"/>
    </row>
    <row r="4434" spans="1:5" ht="20" customHeight="1">
      <c r="A4434" s="19" t="s">
        <v>7821</v>
      </c>
      <c r="B4434" s="20" t="s">
        <v>7818</v>
      </c>
      <c r="C4434" s="22">
        <v>32</v>
      </c>
      <c r="D4434" s="21" t="s">
        <v>345</v>
      </c>
      <c r="E4434" s="23"/>
    </row>
    <row r="4435" spans="1:5" ht="20" customHeight="1">
      <c r="A4435" s="19" t="s">
        <v>7822</v>
      </c>
      <c r="B4435" s="20" t="s">
        <v>7818</v>
      </c>
      <c r="C4435" s="22">
        <v>32</v>
      </c>
      <c r="D4435" s="21" t="s">
        <v>345</v>
      </c>
      <c r="E4435" s="23"/>
    </row>
    <row r="4436" spans="1:5" ht="20" customHeight="1">
      <c r="A4436" s="19" t="s">
        <v>7823</v>
      </c>
      <c r="B4436" s="20" t="s">
        <v>7818</v>
      </c>
      <c r="C4436" s="22">
        <v>32</v>
      </c>
      <c r="D4436" s="21" t="s">
        <v>345</v>
      </c>
      <c r="E4436" s="23"/>
    </row>
    <row r="4437" spans="1:5" ht="20" customHeight="1">
      <c r="A4437" s="19" t="s">
        <v>7824</v>
      </c>
      <c r="B4437" s="20" t="s">
        <v>7825</v>
      </c>
      <c r="C4437" s="22">
        <v>0</v>
      </c>
      <c r="D4437" s="21" t="s">
        <v>296</v>
      </c>
      <c r="E4437" s="23"/>
    </row>
    <row r="4438" spans="1:5" ht="20" customHeight="1">
      <c r="A4438" s="19" t="s">
        <v>7826</v>
      </c>
      <c r="B4438" s="20" t="s">
        <v>7827</v>
      </c>
      <c r="C4438" s="21" t="s">
        <v>163200</v>
      </c>
      <c r="D4438" s="21" t="s">
        <v>345</v>
      </c>
      <c r="E4438" s="23"/>
    </row>
    <row r="4439" spans="1:5" ht="20" customHeight="1">
      <c r="A4439" s="19" t="s">
        <v>7828</v>
      </c>
      <c r="B4439" s="20" t="s">
        <v>7829</v>
      </c>
      <c r="C4439" s="21" t="s">
        <v>162804</v>
      </c>
      <c r="D4439" s="21" t="s">
        <v>345</v>
      </c>
      <c r="E4439" s="23"/>
    </row>
    <row r="4440" spans="1:5" ht="20" customHeight="1">
      <c r="A4440" s="19" t="s">
        <v>7830</v>
      </c>
      <c r="B4440" s="20" t="s">
        <v>7831</v>
      </c>
      <c r="C4440" s="21" t="s">
        <v>162894</v>
      </c>
      <c r="D4440" s="21" t="s">
        <v>345</v>
      </c>
      <c r="E4440" s="23"/>
    </row>
    <row r="4441" spans="1:5" ht="20" customHeight="1">
      <c r="A4441" s="19" t="s">
        <v>7832</v>
      </c>
      <c r="B4441" s="20" t="s">
        <v>7833</v>
      </c>
      <c r="C4441" s="21" t="s">
        <v>163014</v>
      </c>
      <c r="D4441" s="21" t="s">
        <v>345</v>
      </c>
      <c r="E4441" s="23"/>
    </row>
    <row r="4442" spans="1:5" ht="20" customHeight="1">
      <c r="A4442" s="19" t="s">
        <v>7834</v>
      </c>
      <c r="B4442" s="20" t="s">
        <v>7835</v>
      </c>
      <c r="C4442" s="21" t="s">
        <v>14604</v>
      </c>
      <c r="D4442" s="21" t="s">
        <v>345</v>
      </c>
      <c r="E4442" s="23"/>
    </row>
    <row r="4443" spans="1:5" ht="20" customHeight="1">
      <c r="A4443" s="19" t="s">
        <v>7836</v>
      </c>
      <c r="B4443" s="20" t="s">
        <v>7835</v>
      </c>
      <c r="C4443" s="21" t="s">
        <v>14604</v>
      </c>
      <c r="D4443" s="21" t="s">
        <v>345</v>
      </c>
      <c r="E4443" s="23"/>
    </row>
    <row r="4444" spans="1:5" ht="20" customHeight="1">
      <c r="A4444" s="19" t="s">
        <v>7837</v>
      </c>
      <c r="B4444" s="20" t="s">
        <v>7838</v>
      </c>
      <c r="C4444" s="21" t="s">
        <v>162932</v>
      </c>
      <c r="D4444" s="21" t="s">
        <v>345</v>
      </c>
      <c r="E4444" s="23"/>
    </row>
    <row r="4445" spans="1:5" ht="20" customHeight="1">
      <c r="A4445" s="19" t="s">
        <v>7839</v>
      </c>
      <c r="B4445" s="20" t="s">
        <v>7840</v>
      </c>
      <c r="C4445" s="21" t="s">
        <v>162914</v>
      </c>
      <c r="D4445" s="21" t="s">
        <v>345</v>
      </c>
      <c r="E4445" s="23"/>
    </row>
    <row r="4446" spans="1:5" ht="20" customHeight="1">
      <c r="A4446" s="19" t="s">
        <v>7841</v>
      </c>
      <c r="B4446" s="20" t="s">
        <v>7842</v>
      </c>
      <c r="C4446" s="21" t="s">
        <v>163274</v>
      </c>
      <c r="D4446" s="21" t="s">
        <v>345</v>
      </c>
      <c r="E4446" s="23"/>
    </row>
    <row r="4447" spans="1:5" ht="20" customHeight="1">
      <c r="A4447" s="19" t="s">
        <v>7843</v>
      </c>
      <c r="B4447" s="20" t="s">
        <v>7844</v>
      </c>
      <c r="C4447" s="21" t="s">
        <v>162853</v>
      </c>
      <c r="D4447" s="21" t="s">
        <v>345</v>
      </c>
      <c r="E4447" s="23"/>
    </row>
    <row r="4448" spans="1:5" ht="20" customHeight="1">
      <c r="A4448" s="19" t="s">
        <v>7845</v>
      </c>
      <c r="B4448" s="20" t="s">
        <v>7846</v>
      </c>
      <c r="C4448" s="21" t="s">
        <v>163216</v>
      </c>
      <c r="D4448" s="21" t="s">
        <v>345</v>
      </c>
      <c r="E4448" s="23"/>
    </row>
    <row r="4449" spans="1:5" ht="20" customHeight="1">
      <c r="A4449" s="19" t="s">
        <v>7847</v>
      </c>
      <c r="B4449" s="20" t="s">
        <v>7848</v>
      </c>
      <c r="C4449" s="21" t="s">
        <v>163169</v>
      </c>
      <c r="D4449" s="21" t="s">
        <v>345</v>
      </c>
      <c r="E4449" s="23"/>
    </row>
    <row r="4450" spans="1:5" ht="20" customHeight="1">
      <c r="A4450" s="19" t="s">
        <v>7849</v>
      </c>
      <c r="B4450" s="20" t="s">
        <v>7850</v>
      </c>
      <c r="C4450" s="21" t="s">
        <v>163238</v>
      </c>
      <c r="D4450" s="21" t="s">
        <v>345</v>
      </c>
      <c r="E4450" s="23"/>
    </row>
    <row r="4451" spans="1:5" ht="20" customHeight="1">
      <c r="A4451" s="19" t="s">
        <v>7851</v>
      </c>
      <c r="B4451" s="20" t="s">
        <v>7850</v>
      </c>
      <c r="C4451" s="21" t="s">
        <v>163238</v>
      </c>
      <c r="D4451" s="21" t="s">
        <v>345</v>
      </c>
      <c r="E4451" s="23"/>
    </row>
    <row r="4452" spans="1:5" ht="20" customHeight="1">
      <c r="A4452" s="19" t="s">
        <v>7852</v>
      </c>
      <c r="B4452" s="20" t="s">
        <v>7853</v>
      </c>
      <c r="C4452" s="21" t="s">
        <v>14604</v>
      </c>
      <c r="D4452" s="21" t="s">
        <v>345</v>
      </c>
      <c r="E4452" s="23"/>
    </row>
    <row r="4453" spans="1:5" ht="20" customHeight="1">
      <c r="A4453" s="19" t="s">
        <v>7854</v>
      </c>
      <c r="B4453" s="20" t="s">
        <v>7855</v>
      </c>
      <c r="C4453" s="21" t="s">
        <v>162666</v>
      </c>
      <c r="D4453" s="21" t="s">
        <v>345</v>
      </c>
      <c r="E4453" s="23"/>
    </row>
    <row r="4454" spans="1:5" ht="20" customHeight="1">
      <c r="A4454" s="19" t="s">
        <v>7856</v>
      </c>
      <c r="B4454" s="20" t="s">
        <v>7857</v>
      </c>
      <c r="C4454" s="21" t="s">
        <v>162907</v>
      </c>
      <c r="D4454" s="21" t="s">
        <v>139</v>
      </c>
      <c r="E4454" s="23"/>
    </row>
    <row r="4455" spans="1:5" ht="20" customHeight="1">
      <c r="A4455" s="19" t="s">
        <v>7858</v>
      </c>
      <c r="B4455" s="20" t="s">
        <v>7859</v>
      </c>
      <c r="C4455" s="21" t="s">
        <v>162849</v>
      </c>
      <c r="D4455" s="21" t="s">
        <v>345</v>
      </c>
      <c r="E4455" s="23"/>
    </row>
    <row r="4456" spans="1:5" ht="20" customHeight="1">
      <c r="A4456" s="19" t="s">
        <v>7860</v>
      </c>
      <c r="B4456" s="20" t="s">
        <v>7861</v>
      </c>
      <c r="C4456" s="22">
        <v>26</v>
      </c>
      <c r="D4456" s="21" t="s">
        <v>345</v>
      </c>
      <c r="E4456" s="23"/>
    </row>
    <row r="4457" spans="1:5" ht="20" customHeight="1">
      <c r="A4457" s="19" t="s">
        <v>7862</v>
      </c>
      <c r="B4457" s="20" t="s">
        <v>7863</v>
      </c>
      <c r="C4457" s="21" t="s">
        <v>163351</v>
      </c>
      <c r="D4457" s="21" t="s">
        <v>345</v>
      </c>
      <c r="E4457" s="23"/>
    </row>
    <row r="4458" spans="1:5" ht="20" customHeight="1">
      <c r="A4458" s="19" t="s">
        <v>7864</v>
      </c>
      <c r="B4458" s="20" t="s">
        <v>7865</v>
      </c>
      <c r="C4458" s="21" t="s">
        <v>163294</v>
      </c>
      <c r="D4458" s="21" t="s">
        <v>345</v>
      </c>
      <c r="E4458" s="23"/>
    </row>
    <row r="4459" spans="1:5" ht="20" customHeight="1">
      <c r="A4459" s="19" t="s">
        <v>7866</v>
      </c>
      <c r="B4459" s="20" t="s">
        <v>7865</v>
      </c>
      <c r="C4459" s="21" t="s">
        <v>163294</v>
      </c>
      <c r="D4459" s="21" t="s">
        <v>345</v>
      </c>
      <c r="E4459" s="23"/>
    </row>
    <row r="4460" spans="1:5" ht="20" customHeight="1">
      <c r="A4460" s="19" t="s">
        <v>7867</v>
      </c>
      <c r="B4460" s="20" t="s">
        <v>7868</v>
      </c>
      <c r="C4460" s="21" t="s">
        <v>163008</v>
      </c>
      <c r="D4460" s="21" t="s">
        <v>345</v>
      </c>
      <c r="E4460" s="23"/>
    </row>
    <row r="4461" spans="1:5" ht="20" customHeight="1">
      <c r="A4461" s="19" t="s">
        <v>7869</v>
      </c>
      <c r="B4461" s="20" t="s">
        <v>7870</v>
      </c>
      <c r="C4461" s="21" t="s">
        <v>163422</v>
      </c>
      <c r="D4461" s="21" t="s">
        <v>345</v>
      </c>
      <c r="E4461" s="23"/>
    </row>
    <row r="4462" spans="1:5" ht="20" customHeight="1">
      <c r="A4462" s="19" t="s">
        <v>7871</v>
      </c>
      <c r="B4462" s="20" t="s">
        <v>7872</v>
      </c>
      <c r="C4462" s="21" t="s">
        <v>163388</v>
      </c>
      <c r="D4462" s="21" t="s">
        <v>345</v>
      </c>
      <c r="E4462" s="23"/>
    </row>
    <row r="4463" spans="1:5" ht="20" customHeight="1">
      <c r="A4463" s="19" t="s">
        <v>7873</v>
      </c>
      <c r="B4463" s="20" t="s">
        <v>7874</v>
      </c>
      <c r="C4463" s="21" t="s">
        <v>162894</v>
      </c>
      <c r="D4463" s="21" t="s">
        <v>345</v>
      </c>
      <c r="E4463" s="23"/>
    </row>
    <row r="4464" spans="1:5" ht="20" customHeight="1">
      <c r="A4464" s="19" t="s">
        <v>7875</v>
      </c>
      <c r="B4464" s="20" t="s">
        <v>7874</v>
      </c>
      <c r="C4464" s="21" t="s">
        <v>162894</v>
      </c>
      <c r="D4464" s="21" t="s">
        <v>345</v>
      </c>
      <c r="E4464" s="23"/>
    </row>
    <row r="4465" spans="1:5" ht="20" customHeight="1">
      <c r="A4465" s="19" t="s">
        <v>7876</v>
      </c>
      <c r="B4465" s="20" t="s">
        <v>7877</v>
      </c>
      <c r="C4465" s="22">
        <v>32</v>
      </c>
      <c r="D4465" s="21" t="s">
        <v>345</v>
      </c>
      <c r="E4465" s="23"/>
    </row>
    <row r="4466" spans="1:5" ht="20" customHeight="1">
      <c r="A4466" s="19" t="s">
        <v>7878</v>
      </c>
      <c r="B4466" s="20" t="s">
        <v>7879</v>
      </c>
      <c r="C4466" s="21" t="s">
        <v>163007</v>
      </c>
      <c r="D4466" s="21" t="s">
        <v>345</v>
      </c>
      <c r="E4466" s="23"/>
    </row>
    <row r="4467" spans="1:5" ht="20" customHeight="1">
      <c r="A4467" s="19" t="s">
        <v>7880</v>
      </c>
      <c r="B4467" s="20" t="s">
        <v>7879</v>
      </c>
      <c r="C4467" s="21" t="s">
        <v>163007</v>
      </c>
      <c r="D4467" s="21" t="s">
        <v>345</v>
      </c>
      <c r="E4467" s="23"/>
    </row>
    <row r="4468" spans="1:5" ht="20" customHeight="1">
      <c r="A4468" s="19" t="s">
        <v>7881</v>
      </c>
      <c r="B4468" s="20" t="s">
        <v>7879</v>
      </c>
      <c r="C4468" s="21" t="s">
        <v>163007</v>
      </c>
      <c r="D4468" s="21" t="s">
        <v>345</v>
      </c>
      <c r="E4468" s="23"/>
    </row>
    <row r="4469" spans="1:5" ht="20" customHeight="1">
      <c r="A4469" s="19" t="s">
        <v>7882</v>
      </c>
      <c r="B4469" s="20" t="s">
        <v>7883</v>
      </c>
      <c r="C4469" s="21" t="s">
        <v>163389</v>
      </c>
      <c r="D4469" s="21" t="s">
        <v>345</v>
      </c>
      <c r="E4469" s="23"/>
    </row>
    <row r="4470" spans="1:5" ht="20" customHeight="1">
      <c r="A4470" s="19" t="s">
        <v>7884</v>
      </c>
      <c r="B4470" s="20" t="s">
        <v>7885</v>
      </c>
      <c r="C4470" s="21" t="s">
        <v>163043</v>
      </c>
      <c r="D4470" s="21" t="s">
        <v>345</v>
      </c>
      <c r="E4470" s="23"/>
    </row>
    <row r="4471" spans="1:5" ht="20" customHeight="1">
      <c r="A4471" s="19" t="s">
        <v>7886</v>
      </c>
      <c r="B4471" s="20" t="s">
        <v>7887</v>
      </c>
      <c r="C4471" s="21" t="s">
        <v>162681</v>
      </c>
      <c r="D4471" s="21" t="s">
        <v>345</v>
      </c>
      <c r="E4471" s="23"/>
    </row>
    <row r="4472" spans="1:5" ht="20" customHeight="1">
      <c r="A4472" s="19" t="s">
        <v>7888</v>
      </c>
      <c r="B4472" s="20" t="s">
        <v>7889</v>
      </c>
      <c r="C4472" s="21" t="s">
        <v>163103</v>
      </c>
      <c r="D4472" s="21" t="s">
        <v>345</v>
      </c>
      <c r="E4472" s="23"/>
    </row>
    <row r="4473" spans="1:5" ht="20" customHeight="1">
      <c r="A4473" s="19" t="s">
        <v>7890</v>
      </c>
      <c r="B4473" s="20" t="s">
        <v>7891</v>
      </c>
      <c r="C4473" s="21" t="s">
        <v>162864</v>
      </c>
      <c r="D4473" s="21" t="s">
        <v>345</v>
      </c>
      <c r="E4473" s="23"/>
    </row>
    <row r="4474" spans="1:5" ht="20" customHeight="1">
      <c r="A4474" s="19" t="s">
        <v>7892</v>
      </c>
      <c r="B4474" s="20" t="s">
        <v>7893</v>
      </c>
      <c r="C4474" s="21" t="s">
        <v>163280</v>
      </c>
      <c r="D4474" s="21" t="s">
        <v>345</v>
      </c>
      <c r="E4474" s="23"/>
    </row>
    <row r="4475" spans="1:5" ht="20" customHeight="1">
      <c r="A4475" s="19" t="s">
        <v>7894</v>
      </c>
      <c r="B4475" s="20" t="s">
        <v>7895</v>
      </c>
      <c r="C4475" s="22">
        <v>33</v>
      </c>
      <c r="D4475" s="21" t="s">
        <v>345</v>
      </c>
      <c r="E4475" s="23"/>
    </row>
    <row r="4476" spans="1:5" ht="20" customHeight="1">
      <c r="A4476" s="19" t="s">
        <v>7896</v>
      </c>
      <c r="B4476" s="20" t="s">
        <v>7895</v>
      </c>
      <c r="C4476" s="22">
        <v>33</v>
      </c>
      <c r="D4476" s="21" t="s">
        <v>345</v>
      </c>
      <c r="E4476" s="23"/>
    </row>
    <row r="4477" spans="1:5" ht="20" customHeight="1">
      <c r="A4477" s="19" t="s">
        <v>7897</v>
      </c>
      <c r="B4477" s="20" t="s">
        <v>7898</v>
      </c>
      <c r="C4477" s="22">
        <v>36</v>
      </c>
      <c r="D4477" s="21" t="s">
        <v>345</v>
      </c>
      <c r="E4477" s="23"/>
    </row>
    <row r="4478" spans="1:5" ht="20" customHeight="1">
      <c r="A4478" s="19" t="s">
        <v>7899</v>
      </c>
      <c r="B4478" s="20" t="s">
        <v>7900</v>
      </c>
      <c r="C4478" s="21" t="s">
        <v>162838</v>
      </c>
      <c r="D4478" s="21" t="s">
        <v>345</v>
      </c>
      <c r="E4478" s="23"/>
    </row>
    <row r="4479" spans="1:5" ht="20" customHeight="1">
      <c r="A4479" s="19" t="s">
        <v>7901</v>
      </c>
      <c r="B4479" s="20" t="s">
        <v>7902</v>
      </c>
      <c r="C4479" s="21" t="s">
        <v>162709</v>
      </c>
      <c r="D4479" s="21" t="s">
        <v>345</v>
      </c>
      <c r="E4479" s="23"/>
    </row>
    <row r="4480" spans="1:5" ht="20" customHeight="1">
      <c r="A4480" s="19" t="s">
        <v>7903</v>
      </c>
      <c r="B4480" s="20" t="s">
        <v>7904</v>
      </c>
      <c r="C4480" s="21" t="s">
        <v>163385</v>
      </c>
      <c r="D4480" s="21" t="s">
        <v>345</v>
      </c>
      <c r="E4480" s="23"/>
    </row>
    <row r="4481" spans="1:5" ht="20" customHeight="1">
      <c r="A4481" s="19" t="s">
        <v>7905</v>
      </c>
      <c r="B4481" s="20" t="s">
        <v>7906</v>
      </c>
      <c r="C4481" s="21" t="s">
        <v>162748</v>
      </c>
      <c r="D4481" s="21" t="s">
        <v>345</v>
      </c>
      <c r="E4481" s="23"/>
    </row>
    <row r="4482" spans="1:5" ht="20" customHeight="1">
      <c r="A4482" s="19" t="s">
        <v>7907</v>
      </c>
      <c r="B4482" s="20" t="s">
        <v>7906</v>
      </c>
      <c r="C4482" s="21" t="s">
        <v>162748</v>
      </c>
      <c r="D4482" s="21" t="s">
        <v>345</v>
      </c>
      <c r="E4482" s="23"/>
    </row>
    <row r="4483" spans="1:5" ht="20" customHeight="1">
      <c r="A4483" s="19" t="s">
        <v>7908</v>
      </c>
      <c r="B4483" s="20" t="s">
        <v>7909</v>
      </c>
      <c r="C4483" s="21" t="s">
        <v>163268</v>
      </c>
      <c r="D4483" s="21" t="s">
        <v>345</v>
      </c>
      <c r="E4483" s="23"/>
    </row>
    <row r="4484" spans="1:5" ht="20" customHeight="1">
      <c r="A4484" s="19" t="s">
        <v>7910</v>
      </c>
      <c r="B4484" s="20" t="s">
        <v>7909</v>
      </c>
      <c r="C4484" s="21" t="s">
        <v>163268</v>
      </c>
      <c r="D4484" s="21" t="s">
        <v>345</v>
      </c>
      <c r="E4484" s="23"/>
    </row>
    <row r="4485" spans="1:5" ht="20" customHeight="1">
      <c r="A4485" s="19" t="s">
        <v>7911</v>
      </c>
      <c r="B4485" s="20" t="s">
        <v>7912</v>
      </c>
      <c r="C4485" s="21" t="s">
        <v>162898</v>
      </c>
      <c r="D4485" s="21" t="s">
        <v>345</v>
      </c>
      <c r="E4485" s="23"/>
    </row>
    <row r="4486" spans="1:5" ht="20" customHeight="1">
      <c r="A4486" s="19" t="s">
        <v>7913</v>
      </c>
      <c r="B4486" s="20" t="s">
        <v>7914</v>
      </c>
      <c r="C4486" s="21" t="s">
        <v>162683</v>
      </c>
      <c r="D4486" s="21" t="s">
        <v>345</v>
      </c>
      <c r="E4486" s="23"/>
    </row>
    <row r="4487" spans="1:5" ht="20" customHeight="1">
      <c r="A4487" s="19" t="s">
        <v>7915</v>
      </c>
      <c r="B4487" s="20" t="s">
        <v>7916</v>
      </c>
      <c r="C4487" s="21" t="s">
        <v>163299</v>
      </c>
      <c r="D4487" s="21" t="s">
        <v>345</v>
      </c>
      <c r="E4487" s="23"/>
    </row>
    <row r="4488" spans="1:5" ht="20" customHeight="1">
      <c r="A4488" s="19" t="s">
        <v>7917</v>
      </c>
      <c r="B4488" s="20" t="s">
        <v>7918</v>
      </c>
      <c r="C4488" s="21" t="s">
        <v>163006</v>
      </c>
      <c r="D4488" s="21" t="s">
        <v>345</v>
      </c>
      <c r="E4488" s="23"/>
    </row>
    <row r="4489" spans="1:5" ht="20" customHeight="1">
      <c r="A4489" s="19" t="s">
        <v>7919</v>
      </c>
      <c r="B4489" s="20" t="s">
        <v>7920</v>
      </c>
      <c r="C4489" s="21" t="s">
        <v>162846</v>
      </c>
      <c r="D4489" s="21" t="s">
        <v>345</v>
      </c>
      <c r="E4489" s="23"/>
    </row>
    <row r="4490" spans="1:5" ht="20" customHeight="1">
      <c r="A4490" s="19" t="s">
        <v>7921</v>
      </c>
      <c r="B4490" s="20" t="s">
        <v>7920</v>
      </c>
      <c r="C4490" s="21" t="s">
        <v>162846</v>
      </c>
      <c r="D4490" s="21" t="s">
        <v>345</v>
      </c>
      <c r="E4490" s="23"/>
    </row>
    <row r="4491" spans="1:5" ht="20" customHeight="1">
      <c r="A4491" s="19" t="s">
        <v>7922</v>
      </c>
      <c r="B4491" s="20" t="s">
        <v>7923</v>
      </c>
      <c r="C4491" s="21" t="s">
        <v>163092</v>
      </c>
      <c r="D4491" s="21" t="s">
        <v>139</v>
      </c>
      <c r="E4491" s="23"/>
    </row>
    <row r="4492" spans="1:5" ht="20" customHeight="1">
      <c r="A4492" s="19" t="s">
        <v>7924</v>
      </c>
      <c r="B4492" s="20" t="s">
        <v>7925</v>
      </c>
      <c r="C4492" s="21" t="s">
        <v>163420</v>
      </c>
      <c r="D4492" s="21" t="s">
        <v>345</v>
      </c>
      <c r="E4492" s="23"/>
    </row>
    <row r="4493" spans="1:5" ht="20" customHeight="1">
      <c r="A4493" s="19" t="s">
        <v>7926</v>
      </c>
      <c r="B4493" s="20" t="s">
        <v>7927</v>
      </c>
      <c r="C4493" s="21" t="s">
        <v>163423</v>
      </c>
      <c r="D4493" s="21" t="s">
        <v>345</v>
      </c>
      <c r="E4493" s="23"/>
    </row>
    <row r="4494" spans="1:5" ht="20" customHeight="1">
      <c r="A4494" s="19" t="s">
        <v>7928</v>
      </c>
      <c r="B4494" s="20" t="s">
        <v>7929</v>
      </c>
      <c r="C4494" s="21" t="s">
        <v>163088</v>
      </c>
      <c r="D4494" s="21" t="s">
        <v>345</v>
      </c>
      <c r="E4494" s="23"/>
    </row>
    <row r="4495" spans="1:5" ht="20" customHeight="1">
      <c r="A4495" s="19" t="s">
        <v>7930</v>
      </c>
      <c r="B4495" s="20" t="s">
        <v>7931</v>
      </c>
      <c r="C4495" s="21" t="s">
        <v>162951</v>
      </c>
      <c r="D4495" s="21" t="s">
        <v>345</v>
      </c>
      <c r="E4495" s="23"/>
    </row>
    <row r="4496" spans="1:5" ht="20" customHeight="1">
      <c r="A4496" s="19" t="s">
        <v>7932</v>
      </c>
      <c r="B4496" s="20" t="s">
        <v>7931</v>
      </c>
      <c r="C4496" s="21" t="s">
        <v>162951</v>
      </c>
      <c r="D4496" s="21" t="s">
        <v>345</v>
      </c>
      <c r="E4496" s="23"/>
    </row>
    <row r="4497" spans="1:5" ht="20" customHeight="1">
      <c r="A4497" s="19" t="s">
        <v>7933</v>
      </c>
      <c r="B4497" s="20" t="s">
        <v>7934</v>
      </c>
      <c r="C4497" s="21" t="s">
        <v>163113</v>
      </c>
      <c r="D4497" s="21" t="s">
        <v>345</v>
      </c>
      <c r="E4497" s="23"/>
    </row>
    <row r="4498" spans="1:5" ht="20" customHeight="1">
      <c r="A4498" s="19" t="s">
        <v>7935</v>
      </c>
      <c r="B4498" s="20" t="s">
        <v>7936</v>
      </c>
      <c r="C4498" s="21" t="s">
        <v>14618</v>
      </c>
      <c r="D4498" s="21" t="s">
        <v>345</v>
      </c>
      <c r="E4498" s="23"/>
    </row>
    <row r="4499" spans="1:5" ht="20" customHeight="1">
      <c r="A4499" s="19" t="s">
        <v>7937</v>
      </c>
      <c r="B4499" s="20" t="s">
        <v>7938</v>
      </c>
      <c r="C4499" s="21" t="s">
        <v>162952</v>
      </c>
      <c r="D4499" s="21" t="s">
        <v>345</v>
      </c>
      <c r="E4499" s="23"/>
    </row>
    <row r="4500" spans="1:5" ht="20" customHeight="1">
      <c r="A4500" s="19" t="s">
        <v>7939</v>
      </c>
      <c r="B4500" s="20" t="s">
        <v>7938</v>
      </c>
      <c r="C4500" s="21" t="s">
        <v>162952</v>
      </c>
      <c r="D4500" s="21" t="s">
        <v>345</v>
      </c>
      <c r="E4500" s="23"/>
    </row>
    <row r="4501" spans="1:5" ht="20" customHeight="1">
      <c r="A4501" s="19" t="s">
        <v>7940</v>
      </c>
      <c r="B4501" s="20" t="s">
        <v>7941</v>
      </c>
      <c r="C4501" s="21" t="s">
        <v>163178</v>
      </c>
      <c r="D4501" s="21" t="s">
        <v>345</v>
      </c>
      <c r="E4501" s="23"/>
    </row>
    <row r="4502" spans="1:5" ht="20" customHeight="1">
      <c r="A4502" s="19" t="s">
        <v>7942</v>
      </c>
      <c r="B4502" s="20" t="s">
        <v>7943</v>
      </c>
      <c r="C4502" s="21" t="s">
        <v>14605</v>
      </c>
      <c r="D4502" s="21" t="s">
        <v>345</v>
      </c>
      <c r="E4502" s="23"/>
    </row>
    <row r="4503" spans="1:5" ht="20" customHeight="1">
      <c r="A4503" s="19" t="s">
        <v>7944</v>
      </c>
      <c r="B4503" s="20" t="s">
        <v>7943</v>
      </c>
      <c r="C4503" s="21" t="s">
        <v>14605</v>
      </c>
      <c r="D4503" s="21" t="s">
        <v>345</v>
      </c>
      <c r="E4503" s="23"/>
    </row>
    <row r="4504" spans="1:5" ht="20" customHeight="1">
      <c r="A4504" s="19" t="s">
        <v>7945</v>
      </c>
      <c r="B4504" s="20" t="s">
        <v>7943</v>
      </c>
      <c r="C4504" s="21" t="s">
        <v>14605</v>
      </c>
      <c r="D4504" s="21" t="s">
        <v>345</v>
      </c>
      <c r="E4504" s="23"/>
    </row>
    <row r="4505" spans="1:5" ht="20" customHeight="1">
      <c r="A4505" s="19" t="s">
        <v>7946</v>
      </c>
      <c r="B4505" s="20" t="s">
        <v>7947</v>
      </c>
      <c r="C4505" s="22">
        <v>78</v>
      </c>
      <c r="D4505" s="21" t="s">
        <v>296</v>
      </c>
      <c r="E4505" s="23"/>
    </row>
    <row r="4506" spans="1:5" ht="20" customHeight="1">
      <c r="A4506" s="19" t="s">
        <v>7948</v>
      </c>
      <c r="B4506" s="20" t="s">
        <v>7947</v>
      </c>
      <c r="C4506" s="22">
        <v>78</v>
      </c>
      <c r="D4506" s="21" t="s">
        <v>296</v>
      </c>
      <c r="E4506" s="23"/>
    </row>
    <row r="4507" spans="1:5" ht="20" customHeight="1">
      <c r="A4507" s="19" t="s">
        <v>7949</v>
      </c>
      <c r="B4507" s="20" t="s">
        <v>7950</v>
      </c>
      <c r="C4507" s="21" t="s">
        <v>162660</v>
      </c>
      <c r="D4507" s="21" t="s">
        <v>345</v>
      </c>
      <c r="E4507" s="23"/>
    </row>
    <row r="4508" spans="1:5" ht="20" customHeight="1">
      <c r="A4508" s="19" t="s">
        <v>7951</v>
      </c>
      <c r="B4508" s="20" t="s">
        <v>7952</v>
      </c>
      <c r="C4508" s="22">
        <v>90</v>
      </c>
      <c r="D4508" s="21" t="s">
        <v>345</v>
      </c>
      <c r="E4508" s="23"/>
    </row>
    <row r="4509" spans="1:5" ht="20" customHeight="1">
      <c r="A4509" s="19" t="s">
        <v>7953</v>
      </c>
      <c r="B4509" s="20" t="s">
        <v>7954</v>
      </c>
      <c r="C4509" s="21" t="s">
        <v>163090</v>
      </c>
      <c r="D4509" s="21" t="s">
        <v>345</v>
      </c>
      <c r="E4509" s="23"/>
    </row>
    <row r="4510" spans="1:5" ht="20" customHeight="1">
      <c r="A4510" s="19" t="s">
        <v>7955</v>
      </c>
      <c r="B4510" s="20" t="s">
        <v>7956</v>
      </c>
      <c r="C4510" s="21" t="s">
        <v>162971</v>
      </c>
      <c r="D4510" s="21" t="s">
        <v>345</v>
      </c>
      <c r="E4510" s="23"/>
    </row>
    <row r="4511" spans="1:5" ht="20" customHeight="1">
      <c r="A4511" s="19" t="s">
        <v>7957</v>
      </c>
      <c r="B4511" s="20" t="s">
        <v>7958</v>
      </c>
      <c r="C4511" s="21" t="s">
        <v>162952</v>
      </c>
      <c r="D4511" s="21" t="s">
        <v>345</v>
      </c>
      <c r="E4511" s="23"/>
    </row>
    <row r="4512" spans="1:5" ht="20" customHeight="1">
      <c r="A4512" s="19" t="s">
        <v>7959</v>
      </c>
      <c r="B4512" s="20" t="s">
        <v>7958</v>
      </c>
      <c r="C4512" s="21" t="s">
        <v>162952</v>
      </c>
      <c r="D4512" s="21" t="s">
        <v>345</v>
      </c>
      <c r="E4512" s="23"/>
    </row>
    <row r="4513" spans="1:5" ht="20" customHeight="1">
      <c r="A4513" s="19" t="s">
        <v>7960</v>
      </c>
      <c r="B4513" s="20" t="s">
        <v>7961</v>
      </c>
      <c r="C4513" s="21" t="s">
        <v>162922</v>
      </c>
      <c r="D4513" s="21" t="s">
        <v>345</v>
      </c>
      <c r="E4513" s="23"/>
    </row>
    <row r="4514" spans="1:5" ht="20" customHeight="1">
      <c r="A4514" s="19" t="s">
        <v>7962</v>
      </c>
      <c r="B4514" s="20" t="s">
        <v>7963</v>
      </c>
      <c r="C4514" s="21" t="s">
        <v>162906</v>
      </c>
      <c r="D4514" s="21" t="s">
        <v>345</v>
      </c>
      <c r="E4514" s="23"/>
    </row>
    <row r="4515" spans="1:5" ht="20" customHeight="1">
      <c r="A4515" s="19" t="s">
        <v>7964</v>
      </c>
      <c r="B4515" s="20" t="s">
        <v>7965</v>
      </c>
      <c r="C4515" s="21" t="s">
        <v>162985</v>
      </c>
      <c r="D4515" s="21" t="s">
        <v>345</v>
      </c>
      <c r="E4515" s="23"/>
    </row>
    <row r="4516" spans="1:5" ht="20" customHeight="1">
      <c r="A4516" s="19" t="s">
        <v>7966</v>
      </c>
      <c r="B4516" s="20" t="s">
        <v>7967</v>
      </c>
      <c r="C4516" s="21" t="s">
        <v>162775</v>
      </c>
      <c r="D4516" s="21" t="s">
        <v>345</v>
      </c>
      <c r="E4516" s="23"/>
    </row>
    <row r="4517" spans="1:5" ht="20" customHeight="1">
      <c r="A4517" s="19" t="s">
        <v>7968</v>
      </c>
      <c r="B4517" s="20" t="s">
        <v>7969</v>
      </c>
      <c r="C4517" s="21" t="s">
        <v>163269</v>
      </c>
      <c r="D4517" s="21" t="s">
        <v>345</v>
      </c>
      <c r="E4517" s="23"/>
    </row>
    <row r="4518" spans="1:5" ht="20" customHeight="1">
      <c r="A4518" s="19" t="s">
        <v>7970</v>
      </c>
      <c r="B4518" s="20" t="s">
        <v>7969</v>
      </c>
      <c r="C4518" s="21" t="s">
        <v>163269</v>
      </c>
      <c r="D4518" s="21" t="s">
        <v>345</v>
      </c>
      <c r="E4518" s="23"/>
    </row>
    <row r="4519" spans="1:5" ht="20" customHeight="1">
      <c r="A4519" s="19" t="s">
        <v>7971</v>
      </c>
      <c r="B4519" s="20" t="s">
        <v>7972</v>
      </c>
      <c r="C4519" s="21" t="s">
        <v>162756</v>
      </c>
      <c r="D4519" s="21" t="s">
        <v>345</v>
      </c>
      <c r="E4519" s="23"/>
    </row>
    <row r="4520" spans="1:5" ht="20" customHeight="1">
      <c r="A4520" s="19" t="s">
        <v>7973</v>
      </c>
      <c r="B4520" s="20" t="s">
        <v>7974</v>
      </c>
      <c r="C4520" s="21" t="s">
        <v>14621</v>
      </c>
      <c r="D4520" s="21" t="s">
        <v>345</v>
      </c>
      <c r="E4520" s="23"/>
    </row>
    <row r="4521" spans="1:5" ht="20" customHeight="1">
      <c r="A4521" s="19" t="s">
        <v>7975</v>
      </c>
      <c r="B4521" s="20" t="s">
        <v>7976</v>
      </c>
      <c r="C4521" s="22">
        <v>100</v>
      </c>
      <c r="D4521" s="21" t="s">
        <v>139</v>
      </c>
      <c r="E4521" s="23"/>
    </row>
    <row r="4522" spans="1:5" ht="20" customHeight="1">
      <c r="A4522" s="19" t="s">
        <v>7977</v>
      </c>
      <c r="B4522" s="20" t="s">
        <v>7978</v>
      </c>
      <c r="C4522" s="22">
        <v>89</v>
      </c>
      <c r="D4522" s="21" t="s">
        <v>345</v>
      </c>
      <c r="E4522" s="23"/>
    </row>
    <row r="4523" spans="1:5" ht="20" customHeight="1">
      <c r="A4523" s="19" t="s">
        <v>7979</v>
      </c>
      <c r="B4523" s="20" t="s">
        <v>7980</v>
      </c>
      <c r="C4523" s="21" t="s">
        <v>163393</v>
      </c>
      <c r="D4523" s="21" t="s">
        <v>345</v>
      </c>
      <c r="E4523" s="23"/>
    </row>
    <row r="4524" spans="1:5" ht="20" customHeight="1">
      <c r="A4524" s="19" t="s">
        <v>7981</v>
      </c>
      <c r="B4524" s="20" t="s">
        <v>7982</v>
      </c>
      <c r="C4524" s="21" t="s">
        <v>162997</v>
      </c>
      <c r="D4524" s="21" t="s">
        <v>345</v>
      </c>
      <c r="E4524" s="23"/>
    </row>
    <row r="4525" spans="1:5" ht="20" customHeight="1">
      <c r="A4525" s="19" t="s">
        <v>7983</v>
      </c>
      <c r="B4525" s="20" t="s">
        <v>7984</v>
      </c>
      <c r="C4525" s="21" t="s">
        <v>163268</v>
      </c>
      <c r="D4525" s="21" t="s">
        <v>345</v>
      </c>
      <c r="E4525" s="23"/>
    </row>
    <row r="4526" spans="1:5" ht="20" customHeight="1">
      <c r="A4526" s="19" t="s">
        <v>7985</v>
      </c>
      <c r="B4526" s="20" t="s">
        <v>7984</v>
      </c>
      <c r="C4526" s="21" t="s">
        <v>163268</v>
      </c>
      <c r="D4526" s="21" t="s">
        <v>345</v>
      </c>
      <c r="E4526" s="23"/>
    </row>
    <row r="4527" spans="1:5" ht="20" customHeight="1">
      <c r="A4527" s="19" t="s">
        <v>7986</v>
      </c>
      <c r="B4527" s="20" t="s">
        <v>7987</v>
      </c>
      <c r="C4527" s="21" t="s">
        <v>162833</v>
      </c>
      <c r="D4527" s="21" t="s">
        <v>345</v>
      </c>
      <c r="E4527" s="23"/>
    </row>
    <row r="4528" spans="1:5" ht="20" customHeight="1">
      <c r="A4528" s="19" t="s">
        <v>7988</v>
      </c>
      <c r="B4528" s="20" t="s">
        <v>7987</v>
      </c>
      <c r="C4528" s="21" t="s">
        <v>162833</v>
      </c>
      <c r="D4528" s="21" t="s">
        <v>345</v>
      </c>
      <c r="E4528" s="23"/>
    </row>
    <row r="4529" spans="1:5" ht="20" customHeight="1">
      <c r="A4529" s="19" t="s">
        <v>7989</v>
      </c>
      <c r="B4529" s="20" t="s">
        <v>7990</v>
      </c>
      <c r="C4529" s="21" t="s">
        <v>163202</v>
      </c>
      <c r="D4529" s="21" t="s">
        <v>345</v>
      </c>
      <c r="E4529" s="23"/>
    </row>
    <row r="4530" spans="1:5" ht="20" customHeight="1">
      <c r="A4530" s="19" t="s">
        <v>7991</v>
      </c>
      <c r="B4530" s="20" t="s">
        <v>7990</v>
      </c>
      <c r="C4530" s="21" t="s">
        <v>163202</v>
      </c>
      <c r="D4530" s="21" t="s">
        <v>345</v>
      </c>
      <c r="E4530" s="23"/>
    </row>
    <row r="4531" spans="1:5" ht="20" customHeight="1">
      <c r="A4531" s="19" t="s">
        <v>7992</v>
      </c>
      <c r="B4531" s="20" t="s">
        <v>7993</v>
      </c>
      <c r="C4531" s="21" t="s">
        <v>163134</v>
      </c>
      <c r="D4531" s="21" t="s">
        <v>345</v>
      </c>
      <c r="E4531" s="23"/>
    </row>
    <row r="4532" spans="1:5" ht="20" customHeight="1">
      <c r="A4532" s="19" t="s">
        <v>7994</v>
      </c>
      <c r="B4532" s="20" t="s">
        <v>7995</v>
      </c>
      <c r="C4532" s="21" t="s">
        <v>162928</v>
      </c>
      <c r="D4532" s="21" t="s">
        <v>345</v>
      </c>
      <c r="E4532" s="23"/>
    </row>
    <row r="4533" spans="1:5" ht="20" customHeight="1">
      <c r="A4533" s="19" t="s">
        <v>7996</v>
      </c>
      <c r="B4533" s="20" t="s">
        <v>7997</v>
      </c>
      <c r="C4533" s="21" t="s">
        <v>162751</v>
      </c>
      <c r="D4533" s="21" t="s">
        <v>345</v>
      </c>
      <c r="E4533" s="23"/>
    </row>
    <row r="4534" spans="1:5" ht="20" customHeight="1">
      <c r="A4534" s="19" t="s">
        <v>7998</v>
      </c>
      <c r="B4534" s="20" t="s">
        <v>7999</v>
      </c>
      <c r="C4534" s="21" t="s">
        <v>163164</v>
      </c>
      <c r="D4534" s="21" t="s">
        <v>345</v>
      </c>
      <c r="E4534" s="23"/>
    </row>
    <row r="4535" spans="1:5" ht="20" customHeight="1">
      <c r="A4535" s="19" t="s">
        <v>8000</v>
      </c>
      <c r="B4535" s="20" t="s">
        <v>8001</v>
      </c>
      <c r="C4535" s="21" t="s">
        <v>163123</v>
      </c>
      <c r="D4535" s="21" t="s">
        <v>345</v>
      </c>
      <c r="E4535" s="23"/>
    </row>
    <row r="4536" spans="1:5" ht="20" customHeight="1">
      <c r="A4536" s="19" t="s">
        <v>8002</v>
      </c>
      <c r="B4536" s="20" t="s">
        <v>8001</v>
      </c>
      <c r="C4536" s="21" t="s">
        <v>163123</v>
      </c>
      <c r="D4536" s="21" t="s">
        <v>345</v>
      </c>
      <c r="E4536" s="23"/>
    </row>
    <row r="4537" spans="1:5" ht="20" customHeight="1">
      <c r="A4537" s="19" t="s">
        <v>8003</v>
      </c>
      <c r="B4537" s="20" t="s">
        <v>8001</v>
      </c>
      <c r="C4537" s="21" t="s">
        <v>163123</v>
      </c>
      <c r="D4537" s="21" t="s">
        <v>345</v>
      </c>
      <c r="E4537" s="23"/>
    </row>
    <row r="4538" spans="1:5" ht="20" customHeight="1">
      <c r="A4538" s="19" t="s">
        <v>8004</v>
      </c>
      <c r="B4538" s="20" t="s">
        <v>8005</v>
      </c>
      <c r="C4538" s="21" t="s">
        <v>163210</v>
      </c>
      <c r="D4538" s="21" t="s">
        <v>345</v>
      </c>
      <c r="E4538" s="23"/>
    </row>
    <row r="4539" spans="1:5" ht="20" customHeight="1">
      <c r="A4539" s="19" t="s">
        <v>8006</v>
      </c>
      <c r="B4539" s="20" t="s">
        <v>8007</v>
      </c>
      <c r="C4539" s="21" t="s">
        <v>163141</v>
      </c>
      <c r="D4539" s="21" t="s">
        <v>345</v>
      </c>
      <c r="E4539" s="23"/>
    </row>
    <row r="4540" spans="1:5" ht="20" customHeight="1">
      <c r="A4540" s="19" t="s">
        <v>8008</v>
      </c>
      <c r="B4540" s="20" t="s">
        <v>8009</v>
      </c>
      <c r="C4540" s="21" t="s">
        <v>163424</v>
      </c>
      <c r="D4540" s="21" t="s">
        <v>345</v>
      </c>
      <c r="E4540" s="23"/>
    </row>
    <row r="4541" spans="1:5" ht="20" customHeight="1">
      <c r="A4541" s="19" t="s">
        <v>8010</v>
      </c>
      <c r="B4541" s="20" t="s">
        <v>8011</v>
      </c>
      <c r="C4541" s="21" t="s">
        <v>163368</v>
      </c>
      <c r="D4541" s="21" t="s">
        <v>345</v>
      </c>
      <c r="E4541" s="23"/>
    </row>
    <row r="4542" spans="1:5" ht="20" customHeight="1">
      <c r="A4542" s="19" t="s">
        <v>8012</v>
      </c>
      <c r="B4542" s="20" t="s">
        <v>8013</v>
      </c>
      <c r="C4542" s="21" t="s">
        <v>162984</v>
      </c>
      <c r="D4542" s="21" t="s">
        <v>345</v>
      </c>
      <c r="E4542" s="23"/>
    </row>
    <row r="4543" spans="1:5" ht="20" customHeight="1">
      <c r="A4543" s="19" t="s">
        <v>8014</v>
      </c>
      <c r="B4543" s="20" t="s">
        <v>8015</v>
      </c>
      <c r="C4543" s="22">
        <v>39</v>
      </c>
      <c r="D4543" s="21" t="s">
        <v>345</v>
      </c>
      <c r="E4543" s="23"/>
    </row>
    <row r="4544" spans="1:5" ht="20" customHeight="1">
      <c r="A4544" s="19" t="s">
        <v>8016</v>
      </c>
      <c r="B4544" s="20" t="s">
        <v>8015</v>
      </c>
      <c r="C4544" s="22">
        <v>39</v>
      </c>
      <c r="D4544" s="21" t="s">
        <v>345</v>
      </c>
      <c r="E4544" s="23"/>
    </row>
    <row r="4545" spans="1:5" ht="20" customHeight="1">
      <c r="A4545" s="19" t="s">
        <v>8017</v>
      </c>
      <c r="B4545" s="20" t="s">
        <v>8018</v>
      </c>
      <c r="C4545" s="21" t="s">
        <v>163172</v>
      </c>
      <c r="D4545" s="21" t="s">
        <v>345</v>
      </c>
      <c r="E4545" s="23"/>
    </row>
    <row r="4546" spans="1:5" ht="20" customHeight="1">
      <c r="A4546" s="19" t="s">
        <v>8019</v>
      </c>
      <c r="B4546" s="20" t="s">
        <v>8020</v>
      </c>
      <c r="C4546" s="21" t="s">
        <v>163404</v>
      </c>
      <c r="D4546" s="21" t="s">
        <v>345</v>
      </c>
      <c r="E4546" s="23"/>
    </row>
    <row r="4547" spans="1:5" ht="20" customHeight="1">
      <c r="A4547" s="19" t="s">
        <v>8021</v>
      </c>
      <c r="B4547" s="20" t="s">
        <v>8020</v>
      </c>
      <c r="C4547" s="21" t="s">
        <v>163404</v>
      </c>
      <c r="D4547" s="21" t="s">
        <v>345</v>
      </c>
      <c r="E4547" s="23"/>
    </row>
    <row r="4548" spans="1:5" ht="20" customHeight="1">
      <c r="A4548" s="19" t="s">
        <v>8022</v>
      </c>
      <c r="B4548" s="20" t="s">
        <v>8020</v>
      </c>
      <c r="C4548" s="21" t="s">
        <v>163404</v>
      </c>
      <c r="D4548" s="21" t="s">
        <v>345</v>
      </c>
      <c r="E4548" s="23"/>
    </row>
    <row r="4549" spans="1:5" ht="20" customHeight="1">
      <c r="A4549" s="19" t="s">
        <v>8023</v>
      </c>
      <c r="B4549" s="20" t="s">
        <v>8024</v>
      </c>
      <c r="C4549" s="21" t="s">
        <v>162910</v>
      </c>
      <c r="D4549" s="21" t="s">
        <v>345</v>
      </c>
      <c r="E4549" s="23"/>
    </row>
    <row r="4550" spans="1:5" ht="20" customHeight="1">
      <c r="A4550" s="19" t="s">
        <v>8025</v>
      </c>
      <c r="B4550" s="20" t="s">
        <v>8026</v>
      </c>
      <c r="C4550" s="21" t="s">
        <v>163099</v>
      </c>
      <c r="D4550" s="21" t="s">
        <v>345</v>
      </c>
      <c r="E4550" s="23"/>
    </row>
    <row r="4551" spans="1:5" ht="20" customHeight="1">
      <c r="A4551" s="19" t="s">
        <v>8027</v>
      </c>
      <c r="B4551" s="20" t="s">
        <v>8028</v>
      </c>
      <c r="C4551" s="21" t="s">
        <v>162912</v>
      </c>
      <c r="D4551" s="21" t="s">
        <v>345</v>
      </c>
      <c r="E4551" s="23"/>
    </row>
    <row r="4552" spans="1:5" ht="20" customHeight="1">
      <c r="A4552" s="19" t="s">
        <v>8029</v>
      </c>
      <c r="B4552" s="20" t="s">
        <v>8030</v>
      </c>
      <c r="C4552" s="21" t="s">
        <v>162736</v>
      </c>
      <c r="D4552" s="21" t="s">
        <v>345</v>
      </c>
      <c r="E4552" s="23"/>
    </row>
    <row r="4553" spans="1:5" ht="20" customHeight="1">
      <c r="A4553" s="19" t="s">
        <v>8031</v>
      </c>
      <c r="B4553" s="20" t="s">
        <v>8030</v>
      </c>
      <c r="C4553" s="21" t="s">
        <v>162736</v>
      </c>
      <c r="D4553" s="21" t="s">
        <v>345</v>
      </c>
      <c r="E4553" s="23"/>
    </row>
    <row r="4554" spans="1:5" ht="20" customHeight="1">
      <c r="A4554" s="19" t="s">
        <v>8032</v>
      </c>
      <c r="B4554" s="20" t="s">
        <v>8033</v>
      </c>
      <c r="C4554" s="21" t="s">
        <v>162727</v>
      </c>
      <c r="D4554" s="21" t="s">
        <v>345</v>
      </c>
      <c r="E4554" s="23"/>
    </row>
    <row r="4555" spans="1:5" ht="20" customHeight="1">
      <c r="A4555" s="19" t="s">
        <v>8034</v>
      </c>
      <c r="B4555" s="20" t="s">
        <v>8035</v>
      </c>
      <c r="C4555" s="21" t="s">
        <v>163096</v>
      </c>
      <c r="D4555" s="21" t="s">
        <v>139</v>
      </c>
      <c r="E4555" s="23"/>
    </row>
    <row r="4556" spans="1:5" ht="20" customHeight="1">
      <c r="A4556" s="19" t="s">
        <v>8036</v>
      </c>
      <c r="B4556" s="20" t="s">
        <v>8037</v>
      </c>
      <c r="C4556" s="21" t="s">
        <v>163073</v>
      </c>
      <c r="D4556" s="21" t="s">
        <v>345</v>
      </c>
      <c r="E4556" s="23"/>
    </row>
    <row r="4557" spans="1:5" ht="20" customHeight="1">
      <c r="A4557" s="19" t="s">
        <v>8038</v>
      </c>
      <c r="B4557" s="20" t="s">
        <v>8039</v>
      </c>
      <c r="C4557" s="21" t="s">
        <v>163027</v>
      </c>
      <c r="D4557" s="21" t="s">
        <v>345</v>
      </c>
      <c r="E4557" s="23"/>
    </row>
    <row r="4558" spans="1:5" ht="20" customHeight="1">
      <c r="A4558" s="19" t="s">
        <v>8040</v>
      </c>
      <c r="B4558" s="20" t="s">
        <v>8041</v>
      </c>
      <c r="C4558" s="21" t="s">
        <v>162960</v>
      </c>
      <c r="D4558" s="21" t="s">
        <v>345</v>
      </c>
      <c r="E4558" s="23"/>
    </row>
    <row r="4559" spans="1:5" ht="20" customHeight="1">
      <c r="A4559" s="19" t="s">
        <v>8042</v>
      </c>
      <c r="B4559" s="20" t="s">
        <v>8043</v>
      </c>
      <c r="C4559" s="21" t="s">
        <v>163069</v>
      </c>
      <c r="D4559" s="21" t="s">
        <v>345</v>
      </c>
      <c r="E4559" s="23"/>
    </row>
    <row r="4560" spans="1:5" ht="20" customHeight="1">
      <c r="A4560" s="19" t="s">
        <v>8044</v>
      </c>
      <c r="B4560" s="20" t="s">
        <v>8045</v>
      </c>
      <c r="C4560" s="21" t="s">
        <v>162754</v>
      </c>
      <c r="D4560" s="21" t="s">
        <v>345</v>
      </c>
      <c r="E4560" s="23"/>
    </row>
    <row r="4561" spans="1:5" ht="20" customHeight="1">
      <c r="A4561" s="19" t="s">
        <v>8046</v>
      </c>
      <c r="B4561" s="20" t="s">
        <v>8045</v>
      </c>
      <c r="C4561" s="21" t="s">
        <v>162754</v>
      </c>
      <c r="D4561" s="21" t="s">
        <v>345</v>
      </c>
      <c r="E4561" s="23"/>
    </row>
    <row r="4562" spans="1:5" ht="20" customHeight="1">
      <c r="A4562" s="19" t="s">
        <v>8047</v>
      </c>
      <c r="B4562" s="20" t="s">
        <v>8048</v>
      </c>
      <c r="C4562" s="21" t="s">
        <v>14629</v>
      </c>
      <c r="D4562" s="21" t="s">
        <v>345</v>
      </c>
      <c r="E4562" s="23"/>
    </row>
    <row r="4563" spans="1:5" ht="20" customHeight="1">
      <c r="A4563" s="19" t="s">
        <v>8049</v>
      </c>
      <c r="B4563" s="20" t="s">
        <v>8048</v>
      </c>
      <c r="C4563" s="21" t="s">
        <v>14629</v>
      </c>
      <c r="D4563" s="21" t="s">
        <v>345</v>
      </c>
      <c r="E4563" s="23"/>
    </row>
    <row r="4564" spans="1:5" ht="20" customHeight="1">
      <c r="A4564" s="19" t="s">
        <v>8050</v>
      </c>
      <c r="B4564" s="20" t="s">
        <v>8051</v>
      </c>
      <c r="C4564" s="21" t="s">
        <v>162838</v>
      </c>
      <c r="D4564" s="21" t="s">
        <v>345</v>
      </c>
      <c r="E4564" s="23"/>
    </row>
    <row r="4565" spans="1:5" ht="20" customHeight="1">
      <c r="A4565" s="19" t="s">
        <v>8052</v>
      </c>
      <c r="B4565" s="20" t="s">
        <v>8053</v>
      </c>
      <c r="C4565" s="21" t="s">
        <v>162700</v>
      </c>
      <c r="D4565" s="21" t="s">
        <v>345</v>
      </c>
      <c r="E4565" s="23"/>
    </row>
    <row r="4566" spans="1:5" ht="20" customHeight="1">
      <c r="A4566" s="19" t="s">
        <v>8054</v>
      </c>
      <c r="B4566" s="20" t="s">
        <v>8055</v>
      </c>
      <c r="C4566" s="21" t="s">
        <v>162879</v>
      </c>
      <c r="D4566" s="21" t="s">
        <v>345</v>
      </c>
      <c r="E4566" s="23"/>
    </row>
    <row r="4567" spans="1:5" ht="20" customHeight="1">
      <c r="A4567" s="19" t="s">
        <v>8056</v>
      </c>
      <c r="B4567" s="20" t="s">
        <v>8057</v>
      </c>
      <c r="C4567" s="21" t="s">
        <v>14617</v>
      </c>
      <c r="D4567" s="21" t="s">
        <v>345</v>
      </c>
      <c r="E4567" s="23"/>
    </row>
    <row r="4568" spans="1:5" ht="20" customHeight="1">
      <c r="A4568" s="19" t="s">
        <v>8058</v>
      </c>
      <c r="B4568" s="20" t="s">
        <v>8059</v>
      </c>
      <c r="C4568" s="21" t="s">
        <v>162867</v>
      </c>
      <c r="D4568" s="21" t="s">
        <v>345</v>
      </c>
      <c r="E4568" s="23"/>
    </row>
    <row r="4569" spans="1:5" ht="20" customHeight="1">
      <c r="A4569" s="19" t="s">
        <v>8060</v>
      </c>
      <c r="B4569" s="20" t="s">
        <v>8059</v>
      </c>
      <c r="C4569" s="21" t="s">
        <v>162867</v>
      </c>
      <c r="D4569" s="21" t="s">
        <v>345</v>
      </c>
      <c r="E4569" s="23"/>
    </row>
    <row r="4570" spans="1:5" ht="20" customHeight="1">
      <c r="A4570" s="19" t="s">
        <v>8061</v>
      </c>
      <c r="B4570" s="20" t="s">
        <v>8059</v>
      </c>
      <c r="C4570" s="21" t="s">
        <v>162867</v>
      </c>
      <c r="D4570" s="21" t="s">
        <v>345</v>
      </c>
      <c r="E4570" s="23"/>
    </row>
    <row r="4571" spans="1:5" ht="20" customHeight="1">
      <c r="A4571" s="19" t="s">
        <v>8062</v>
      </c>
      <c r="B4571" s="20" t="s">
        <v>8063</v>
      </c>
      <c r="C4571" s="21" t="s">
        <v>163031</v>
      </c>
      <c r="D4571" s="21" t="s">
        <v>345</v>
      </c>
      <c r="E4571" s="23"/>
    </row>
    <row r="4572" spans="1:5" ht="20" customHeight="1">
      <c r="A4572" s="19" t="s">
        <v>8064</v>
      </c>
      <c r="B4572" s="20" t="s">
        <v>8065</v>
      </c>
      <c r="C4572" s="21" t="s">
        <v>162738</v>
      </c>
      <c r="D4572" s="21" t="s">
        <v>296</v>
      </c>
      <c r="E4572" s="23"/>
    </row>
    <row r="4573" spans="1:5" ht="20" customHeight="1">
      <c r="A4573" s="19" t="s">
        <v>8066</v>
      </c>
      <c r="B4573" s="20" t="s">
        <v>8065</v>
      </c>
      <c r="C4573" s="21" t="s">
        <v>162738</v>
      </c>
      <c r="D4573" s="21" t="s">
        <v>296</v>
      </c>
      <c r="E4573" s="23"/>
    </row>
    <row r="4574" spans="1:5" ht="20" customHeight="1">
      <c r="A4574" s="19" t="s">
        <v>8067</v>
      </c>
      <c r="B4574" s="20" t="s">
        <v>8065</v>
      </c>
      <c r="C4574" s="21" t="s">
        <v>162738</v>
      </c>
      <c r="D4574" s="21" t="s">
        <v>296</v>
      </c>
      <c r="E4574" s="23"/>
    </row>
    <row r="4575" spans="1:5" ht="20" customHeight="1">
      <c r="A4575" s="19" t="s">
        <v>8068</v>
      </c>
      <c r="B4575" s="20" t="s">
        <v>8069</v>
      </c>
      <c r="C4575" s="22">
        <v>0</v>
      </c>
      <c r="D4575" s="21" t="s">
        <v>139</v>
      </c>
      <c r="E4575" s="23"/>
    </row>
    <row r="4576" spans="1:5" ht="20" customHeight="1">
      <c r="A4576" s="19" t="s">
        <v>8070</v>
      </c>
      <c r="B4576" s="20" t="s">
        <v>8071</v>
      </c>
      <c r="C4576" s="22">
        <v>100</v>
      </c>
      <c r="D4576" s="21" t="s">
        <v>345</v>
      </c>
      <c r="E4576" s="23"/>
    </row>
    <row r="4577" spans="1:5" ht="20" customHeight="1">
      <c r="A4577" s="19" t="s">
        <v>8072</v>
      </c>
      <c r="B4577" s="20" t="s">
        <v>8073</v>
      </c>
      <c r="C4577" s="21" t="s">
        <v>163052</v>
      </c>
      <c r="D4577" s="21" t="s">
        <v>345</v>
      </c>
      <c r="E4577" s="23"/>
    </row>
    <row r="4578" spans="1:5" ht="20" customHeight="1">
      <c r="A4578" s="19" t="s">
        <v>8074</v>
      </c>
      <c r="B4578" s="20" t="s">
        <v>8075</v>
      </c>
      <c r="C4578" s="22">
        <v>100</v>
      </c>
      <c r="D4578" s="21" t="s">
        <v>345</v>
      </c>
      <c r="E4578" s="23"/>
    </row>
    <row r="4579" spans="1:5" ht="20" customHeight="1">
      <c r="A4579" s="19" t="s">
        <v>8076</v>
      </c>
      <c r="B4579" s="20" t="s">
        <v>8077</v>
      </c>
      <c r="C4579" s="22">
        <v>95</v>
      </c>
      <c r="D4579" s="21" t="s">
        <v>345</v>
      </c>
      <c r="E4579" s="23"/>
    </row>
    <row r="4580" spans="1:5" ht="20" customHeight="1">
      <c r="A4580" s="19" t="s">
        <v>8078</v>
      </c>
      <c r="B4580" s="20" t="s">
        <v>8077</v>
      </c>
      <c r="C4580" s="22">
        <v>95</v>
      </c>
      <c r="D4580" s="21" t="s">
        <v>345</v>
      </c>
      <c r="E4580" s="23"/>
    </row>
    <row r="4581" spans="1:5" ht="20" customHeight="1">
      <c r="A4581" s="19" t="s">
        <v>8079</v>
      </c>
      <c r="B4581" s="20" t="s">
        <v>8080</v>
      </c>
      <c r="C4581" s="21" t="s">
        <v>163059</v>
      </c>
      <c r="D4581" s="21" t="s">
        <v>345</v>
      </c>
      <c r="E4581" s="23"/>
    </row>
    <row r="4582" spans="1:5" ht="20" customHeight="1">
      <c r="A4582" s="19" t="s">
        <v>8081</v>
      </c>
      <c r="B4582" s="20" t="s">
        <v>8082</v>
      </c>
      <c r="C4582" s="22">
        <v>100</v>
      </c>
      <c r="D4582" s="21" t="s">
        <v>345</v>
      </c>
      <c r="E4582" s="23"/>
    </row>
    <row r="4583" spans="1:5" ht="20" customHeight="1">
      <c r="A4583" s="19" t="s">
        <v>8083</v>
      </c>
      <c r="B4583" s="20" t="s">
        <v>8084</v>
      </c>
      <c r="C4583" s="21" t="s">
        <v>163177</v>
      </c>
      <c r="D4583" s="21" t="s">
        <v>345</v>
      </c>
      <c r="E4583" s="23"/>
    </row>
    <row r="4584" spans="1:5" ht="20" customHeight="1">
      <c r="A4584" s="19" t="s">
        <v>8085</v>
      </c>
      <c r="B4584" s="20" t="s">
        <v>8086</v>
      </c>
      <c r="C4584" s="21" t="s">
        <v>162990</v>
      </c>
      <c r="D4584" s="21" t="s">
        <v>345</v>
      </c>
      <c r="E4584" s="23"/>
    </row>
    <row r="4585" spans="1:5" ht="20" customHeight="1">
      <c r="A4585" s="19" t="s">
        <v>8087</v>
      </c>
      <c r="B4585" s="20" t="s">
        <v>8088</v>
      </c>
      <c r="C4585" s="22">
        <v>100</v>
      </c>
      <c r="D4585" s="21" t="s">
        <v>345</v>
      </c>
      <c r="E4585" s="23"/>
    </row>
    <row r="4586" spans="1:5" ht="20" customHeight="1">
      <c r="A4586" s="19" t="s">
        <v>8089</v>
      </c>
      <c r="B4586" s="20" t="s">
        <v>8090</v>
      </c>
      <c r="C4586" s="21" t="s">
        <v>163026</v>
      </c>
      <c r="D4586" s="21" t="s">
        <v>345</v>
      </c>
      <c r="E4586" s="23"/>
    </row>
    <row r="4587" spans="1:5" ht="20" customHeight="1">
      <c r="A4587" s="19" t="s">
        <v>8091</v>
      </c>
      <c r="B4587" s="20" t="s">
        <v>8090</v>
      </c>
      <c r="C4587" s="21" t="s">
        <v>163026</v>
      </c>
      <c r="D4587" s="21" t="s">
        <v>345</v>
      </c>
      <c r="E4587" s="23"/>
    </row>
    <row r="4588" spans="1:5" ht="20" customHeight="1">
      <c r="A4588" s="19" t="s">
        <v>8092</v>
      </c>
      <c r="B4588" s="20" t="s">
        <v>8093</v>
      </c>
      <c r="C4588" s="21" t="s">
        <v>162960</v>
      </c>
      <c r="D4588" s="21" t="s">
        <v>345</v>
      </c>
      <c r="E4588" s="23"/>
    </row>
    <row r="4589" spans="1:5" ht="20" customHeight="1">
      <c r="A4589" s="19" t="s">
        <v>8094</v>
      </c>
      <c r="B4589" s="20" t="s">
        <v>8095</v>
      </c>
      <c r="C4589" s="21" t="s">
        <v>163025</v>
      </c>
      <c r="D4589" s="21" t="s">
        <v>345</v>
      </c>
      <c r="E4589" s="23"/>
    </row>
    <row r="4590" spans="1:5" ht="20" customHeight="1">
      <c r="A4590" s="19" t="s">
        <v>8096</v>
      </c>
      <c r="B4590" s="20" t="s">
        <v>8097</v>
      </c>
      <c r="C4590" s="22">
        <v>100</v>
      </c>
      <c r="D4590" s="21" t="s">
        <v>345</v>
      </c>
      <c r="E4590" s="23"/>
    </row>
    <row r="4591" spans="1:5" ht="20" customHeight="1">
      <c r="A4591" s="19" t="s">
        <v>8098</v>
      </c>
      <c r="B4591" s="20" t="s">
        <v>8099</v>
      </c>
      <c r="C4591" s="22">
        <v>100</v>
      </c>
      <c r="D4591" s="21" t="s">
        <v>345</v>
      </c>
      <c r="E4591" s="23"/>
    </row>
    <row r="4592" spans="1:5" ht="20" customHeight="1">
      <c r="A4592" s="19" t="s">
        <v>8100</v>
      </c>
      <c r="B4592" s="20" t="s">
        <v>8101</v>
      </c>
      <c r="C4592" s="21" t="s">
        <v>163002</v>
      </c>
      <c r="D4592" s="21" t="s">
        <v>345</v>
      </c>
      <c r="E4592" s="23"/>
    </row>
    <row r="4593" spans="1:5" ht="20" customHeight="1">
      <c r="A4593" s="19" t="s">
        <v>8102</v>
      </c>
      <c r="B4593" s="20" t="s">
        <v>8103</v>
      </c>
      <c r="C4593" s="22">
        <v>98</v>
      </c>
      <c r="D4593" s="21" t="s">
        <v>345</v>
      </c>
      <c r="E4593" s="23"/>
    </row>
    <row r="4594" spans="1:5" ht="20" customHeight="1">
      <c r="A4594" s="19" t="s">
        <v>8104</v>
      </c>
      <c r="B4594" s="20" t="s">
        <v>8103</v>
      </c>
      <c r="C4594" s="22">
        <v>98</v>
      </c>
      <c r="D4594" s="21" t="s">
        <v>345</v>
      </c>
      <c r="E4594" s="23"/>
    </row>
    <row r="4595" spans="1:5" ht="20" customHeight="1">
      <c r="A4595" s="19" t="s">
        <v>8105</v>
      </c>
      <c r="B4595" s="20" t="s">
        <v>8106</v>
      </c>
      <c r="C4595" s="22">
        <v>64</v>
      </c>
      <c r="D4595" s="21" t="s">
        <v>345</v>
      </c>
      <c r="E4595" s="23"/>
    </row>
    <row r="4596" spans="1:5" ht="20" customHeight="1">
      <c r="A4596" s="19" t="s">
        <v>8107</v>
      </c>
      <c r="B4596" s="20" t="s">
        <v>8106</v>
      </c>
      <c r="C4596" s="22">
        <v>64</v>
      </c>
      <c r="D4596" s="21" t="s">
        <v>345</v>
      </c>
      <c r="E4596" s="23"/>
    </row>
    <row r="4597" spans="1:5" ht="20" customHeight="1">
      <c r="A4597" s="19" t="s">
        <v>8108</v>
      </c>
      <c r="B4597" s="20" t="s">
        <v>8106</v>
      </c>
      <c r="C4597" s="22">
        <v>64</v>
      </c>
      <c r="D4597" s="21" t="s">
        <v>345</v>
      </c>
      <c r="E4597" s="23"/>
    </row>
    <row r="4598" spans="1:5" ht="20" customHeight="1">
      <c r="A4598" s="19" t="s">
        <v>8109</v>
      </c>
      <c r="B4598" s="20" t="s">
        <v>8110</v>
      </c>
      <c r="C4598" s="21" t="s">
        <v>163415</v>
      </c>
      <c r="D4598" s="21" t="s">
        <v>345</v>
      </c>
      <c r="E4598" s="23"/>
    </row>
    <row r="4599" spans="1:5" ht="20" customHeight="1">
      <c r="A4599" s="19" t="s">
        <v>8111</v>
      </c>
      <c r="B4599" s="20" t="s">
        <v>8112</v>
      </c>
      <c r="C4599" s="21" t="s">
        <v>162664</v>
      </c>
      <c r="D4599" s="21" t="s">
        <v>345</v>
      </c>
      <c r="E4599" s="23"/>
    </row>
    <row r="4600" spans="1:5" ht="20" customHeight="1">
      <c r="A4600" s="19" t="s">
        <v>8113</v>
      </c>
      <c r="B4600" s="20" t="s">
        <v>8114</v>
      </c>
      <c r="C4600" s="21" t="s">
        <v>163101</v>
      </c>
      <c r="D4600" s="21" t="s">
        <v>345</v>
      </c>
      <c r="E4600" s="23"/>
    </row>
    <row r="4601" spans="1:5" ht="20" customHeight="1">
      <c r="A4601" s="19" t="s">
        <v>8115</v>
      </c>
      <c r="B4601" s="20" t="s">
        <v>8116</v>
      </c>
      <c r="C4601" s="21" t="s">
        <v>162990</v>
      </c>
      <c r="D4601" s="21" t="s">
        <v>345</v>
      </c>
      <c r="E4601" s="23"/>
    </row>
    <row r="4602" spans="1:5" ht="20" customHeight="1">
      <c r="A4602" s="19" t="s">
        <v>8117</v>
      </c>
      <c r="B4602" s="20" t="s">
        <v>8118</v>
      </c>
      <c r="C4602" s="21" t="s">
        <v>162790</v>
      </c>
      <c r="D4602" s="21" t="s">
        <v>345</v>
      </c>
      <c r="E4602" s="23"/>
    </row>
    <row r="4603" spans="1:5" ht="20" customHeight="1">
      <c r="A4603" s="19" t="s">
        <v>8119</v>
      </c>
      <c r="B4603" s="20" t="s">
        <v>8118</v>
      </c>
      <c r="C4603" s="21" t="s">
        <v>162790</v>
      </c>
      <c r="D4603" s="21" t="s">
        <v>345</v>
      </c>
      <c r="E4603" s="23"/>
    </row>
    <row r="4604" spans="1:5" ht="20" customHeight="1">
      <c r="A4604" s="19" t="s">
        <v>8120</v>
      </c>
      <c r="B4604" s="20" t="s">
        <v>8121</v>
      </c>
      <c r="C4604" s="21" t="s">
        <v>162839</v>
      </c>
      <c r="D4604" s="21" t="s">
        <v>345</v>
      </c>
      <c r="E4604" s="23"/>
    </row>
    <row r="4605" spans="1:5" ht="20" customHeight="1">
      <c r="A4605" s="19" t="s">
        <v>8122</v>
      </c>
      <c r="B4605" s="20" t="s">
        <v>8123</v>
      </c>
      <c r="C4605" s="22">
        <v>0</v>
      </c>
      <c r="D4605" s="21" t="s">
        <v>139</v>
      </c>
      <c r="E4605" s="23"/>
    </row>
    <row r="4606" spans="1:5" ht="20" customHeight="1">
      <c r="A4606" s="19" t="s">
        <v>8124</v>
      </c>
      <c r="B4606" s="20" t="s">
        <v>8125</v>
      </c>
      <c r="C4606" s="22">
        <v>100</v>
      </c>
      <c r="D4606" s="21" t="s">
        <v>345</v>
      </c>
      <c r="E4606" s="23"/>
    </row>
    <row r="4607" spans="1:5" ht="20" customHeight="1">
      <c r="A4607" s="19" t="s">
        <v>8126</v>
      </c>
      <c r="B4607" s="20" t="s">
        <v>8127</v>
      </c>
      <c r="C4607" s="22">
        <v>99</v>
      </c>
      <c r="D4607" s="21" t="s">
        <v>345</v>
      </c>
      <c r="E4607" s="23"/>
    </row>
    <row r="4608" spans="1:5" ht="20" customHeight="1">
      <c r="A4608" s="19" t="s">
        <v>8128</v>
      </c>
      <c r="B4608" s="20" t="s">
        <v>8129</v>
      </c>
      <c r="C4608" s="22">
        <v>100</v>
      </c>
      <c r="D4608" s="21" t="s">
        <v>345</v>
      </c>
      <c r="E4608" s="23"/>
    </row>
    <row r="4609" spans="1:5" ht="20" customHeight="1">
      <c r="A4609" s="19" t="s">
        <v>8130</v>
      </c>
      <c r="B4609" s="20" t="s">
        <v>8131</v>
      </c>
      <c r="C4609" s="21" t="s">
        <v>162910</v>
      </c>
      <c r="D4609" s="21" t="s">
        <v>345</v>
      </c>
      <c r="E4609" s="23"/>
    </row>
    <row r="4610" spans="1:5" ht="20" customHeight="1">
      <c r="A4610" s="19" t="s">
        <v>8132</v>
      </c>
      <c r="B4610" s="20" t="s">
        <v>8131</v>
      </c>
      <c r="C4610" s="21" t="s">
        <v>162910</v>
      </c>
      <c r="D4610" s="21" t="s">
        <v>345</v>
      </c>
      <c r="E4610" s="23"/>
    </row>
    <row r="4611" spans="1:5" ht="20" customHeight="1">
      <c r="A4611" s="19" t="s">
        <v>8133</v>
      </c>
      <c r="B4611" s="20" t="s">
        <v>8134</v>
      </c>
      <c r="C4611" s="21" t="s">
        <v>163034</v>
      </c>
      <c r="D4611" s="21" t="s">
        <v>345</v>
      </c>
      <c r="E4611" s="23"/>
    </row>
    <row r="4612" spans="1:5" ht="20" customHeight="1">
      <c r="A4612" s="19" t="s">
        <v>8135</v>
      </c>
      <c r="B4612" s="20" t="s">
        <v>8136</v>
      </c>
      <c r="C4612" s="22">
        <v>100</v>
      </c>
      <c r="D4612" s="21" t="s">
        <v>345</v>
      </c>
      <c r="E4612" s="23"/>
    </row>
    <row r="4613" spans="1:5" ht="20" customHeight="1">
      <c r="A4613" s="19" t="s">
        <v>8137</v>
      </c>
      <c r="B4613" s="20" t="s">
        <v>8138</v>
      </c>
      <c r="C4613" s="21" t="s">
        <v>163034</v>
      </c>
      <c r="D4613" s="21" t="s">
        <v>345</v>
      </c>
      <c r="E4613" s="23"/>
    </row>
    <row r="4614" spans="1:5" ht="20" customHeight="1">
      <c r="A4614" s="19" t="s">
        <v>8139</v>
      </c>
      <c r="B4614" s="20" t="s">
        <v>8140</v>
      </c>
      <c r="C4614" s="21" t="s">
        <v>163111</v>
      </c>
      <c r="D4614" s="21" t="s">
        <v>345</v>
      </c>
      <c r="E4614" s="23"/>
    </row>
    <row r="4615" spans="1:5" ht="20" customHeight="1">
      <c r="A4615" s="19" t="s">
        <v>8141</v>
      </c>
      <c r="B4615" s="20" t="s">
        <v>8142</v>
      </c>
      <c r="C4615" s="21" t="s">
        <v>163042</v>
      </c>
      <c r="D4615" s="21" t="s">
        <v>345</v>
      </c>
      <c r="E4615" s="23"/>
    </row>
    <row r="4616" spans="1:5" ht="20" customHeight="1">
      <c r="A4616" s="19" t="s">
        <v>8143</v>
      </c>
      <c r="B4616" s="20" t="s">
        <v>8144</v>
      </c>
      <c r="C4616" s="21" t="s">
        <v>162816</v>
      </c>
      <c r="D4616" s="21" t="s">
        <v>345</v>
      </c>
      <c r="E4616" s="23"/>
    </row>
    <row r="4617" spans="1:5" ht="20" customHeight="1">
      <c r="A4617" s="19" t="s">
        <v>8145</v>
      </c>
      <c r="B4617" s="20" t="s">
        <v>8146</v>
      </c>
      <c r="C4617" s="21" t="s">
        <v>163099</v>
      </c>
      <c r="D4617" s="21" t="s">
        <v>345</v>
      </c>
      <c r="E4617" s="23"/>
    </row>
    <row r="4618" spans="1:5" ht="20" customHeight="1">
      <c r="A4618" s="19" t="s">
        <v>8147</v>
      </c>
      <c r="B4618" s="20" t="s">
        <v>8146</v>
      </c>
      <c r="C4618" s="21" t="s">
        <v>163099</v>
      </c>
      <c r="D4618" s="21" t="s">
        <v>345</v>
      </c>
      <c r="E4618" s="23"/>
    </row>
    <row r="4619" spans="1:5" ht="20" customHeight="1">
      <c r="A4619" s="19" t="s">
        <v>8148</v>
      </c>
      <c r="B4619" s="20" t="s">
        <v>8149</v>
      </c>
      <c r="C4619" s="21" t="s">
        <v>163065</v>
      </c>
      <c r="D4619" s="21" t="s">
        <v>345</v>
      </c>
      <c r="E4619" s="23"/>
    </row>
    <row r="4620" spans="1:5" ht="20" customHeight="1">
      <c r="A4620" s="19" t="s">
        <v>8150</v>
      </c>
      <c r="B4620" s="20" t="s">
        <v>8151</v>
      </c>
      <c r="C4620" s="21" t="s">
        <v>162668</v>
      </c>
      <c r="D4620" s="21" t="s">
        <v>345</v>
      </c>
      <c r="E4620" s="23"/>
    </row>
    <row r="4621" spans="1:5" ht="20" customHeight="1">
      <c r="A4621" s="19" t="s">
        <v>8152</v>
      </c>
      <c r="B4621" s="20" t="s">
        <v>8153</v>
      </c>
      <c r="C4621" s="22">
        <v>100</v>
      </c>
      <c r="D4621" s="21" t="s">
        <v>345</v>
      </c>
      <c r="E4621" s="23"/>
    </row>
    <row r="4622" spans="1:5" ht="20" customHeight="1">
      <c r="A4622" s="19" t="s">
        <v>8154</v>
      </c>
      <c r="B4622" s="20" t="s">
        <v>8155</v>
      </c>
      <c r="C4622" s="21" t="s">
        <v>162939</v>
      </c>
      <c r="D4622" s="21" t="s">
        <v>345</v>
      </c>
      <c r="E4622" s="23"/>
    </row>
    <row r="4623" spans="1:5" ht="20" customHeight="1">
      <c r="A4623" s="19" t="s">
        <v>8156</v>
      </c>
      <c r="B4623" s="20" t="s">
        <v>8157</v>
      </c>
      <c r="C4623" s="21" t="s">
        <v>163070</v>
      </c>
      <c r="D4623" s="21" t="s">
        <v>345</v>
      </c>
      <c r="E4623" s="23"/>
    </row>
    <row r="4624" spans="1:5" ht="20" customHeight="1">
      <c r="A4624" s="19" t="s">
        <v>8158</v>
      </c>
      <c r="B4624" s="20" t="s">
        <v>8157</v>
      </c>
      <c r="C4624" s="21" t="s">
        <v>163070</v>
      </c>
      <c r="D4624" s="21" t="s">
        <v>345</v>
      </c>
      <c r="E4624" s="23"/>
    </row>
    <row r="4625" spans="1:5" ht="20" customHeight="1">
      <c r="A4625" s="19" t="s">
        <v>8159</v>
      </c>
      <c r="B4625" s="20" t="s">
        <v>8160</v>
      </c>
      <c r="C4625" s="21" t="s">
        <v>162687</v>
      </c>
      <c r="D4625" s="21" t="s">
        <v>345</v>
      </c>
      <c r="E4625" s="23"/>
    </row>
    <row r="4626" spans="1:5" ht="20" customHeight="1">
      <c r="A4626" s="19" t="s">
        <v>8161</v>
      </c>
      <c r="B4626" s="20" t="s">
        <v>8160</v>
      </c>
      <c r="C4626" s="21" t="s">
        <v>162687</v>
      </c>
      <c r="D4626" s="21" t="s">
        <v>345</v>
      </c>
      <c r="E4626" s="23"/>
    </row>
    <row r="4627" spans="1:5" ht="20" customHeight="1">
      <c r="A4627" s="19" t="s">
        <v>8162</v>
      </c>
      <c r="B4627" s="20" t="s">
        <v>8160</v>
      </c>
      <c r="C4627" s="21" t="s">
        <v>162687</v>
      </c>
      <c r="D4627" s="21" t="s">
        <v>345</v>
      </c>
      <c r="E4627" s="23"/>
    </row>
    <row r="4628" spans="1:5" ht="20" customHeight="1">
      <c r="A4628" s="19" t="s">
        <v>8163</v>
      </c>
      <c r="B4628" s="20" t="s">
        <v>8164</v>
      </c>
      <c r="C4628" s="21" t="s">
        <v>14593</v>
      </c>
      <c r="D4628" s="21" t="s">
        <v>345</v>
      </c>
      <c r="E4628" s="23"/>
    </row>
    <row r="4629" spans="1:5" ht="20" customHeight="1">
      <c r="A4629" s="19" t="s">
        <v>8165</v>
      </c>
      <c r="B4629" s="20" t="s">
        <v>8166</v>
      </c>
      <c r="C4629" s="21" t="s">
        <v>163048</v>
      </c>
      <c r="D4629" s="21" t="s">
        <v>345</v>
      </c>
      <c r="E4629" s="23"/>
    </row>
    <row r="4630" spans="1:5" ht="20" customHeight="1">
      <c r="A4630" s="19" t="s">
        <v>8167</v>
      </c>
      <c r="B4630" s="20" t="s">
        <v>8168</v>
      </c>
      <c r="C4630" s="21" t="s">
        <v>162664</v>
      </c>
      <c r="D4630" s="21" t="s">
        <v>345</v>
      </c>
      <c r="E4630" s="23"/>
    </row>
    <row r="4631" spans="1:5" ht="20" customHeight="1">
      <c r="A4631" s="19" t="s">
        <v>8169</v>
      </c>
      <c r="B4631" s="20" t="s">
        <v>8170</v>
      </c>
      <c r="C4631" s="21" t="s">
        <v>163340</v>
      </c>
      <c r="D4631" s="21" t="s">
        <v>345</v>
      </c>
      <c r="E4631" s="23"/>
    </row>
    <row r="4632" spans="1:5" ht="20" customHeight="1">
      <c r="A4632" s="19" t="s">
        <v>8171</v>
      </c>
      <c r="B4632" s="20" t="s">
        <v>8172</v>
      </c>
      <c r="C4632" s="21" t="s">
        <v>163045</v>
      </c>
      <c r="D4632" s="21" t="s">
        <v>345</v>
      </c>
      <c r="E4632" s="23"/>
    </row>
    <row r="4633" spans="1:5" ht="20" customHeight="1">
      <c r="A4633" s="19" t="s">
        <v>8173</v>
      </c>
      <c r="B4633" s="20" t="s">
        <v>8174</v>
      </c>
      <c r="C4633" s="21" t="s">
        <v>163068</v>
      </c>
      <c r="D4633" s="21" t="s">
        <v>345</v>
      </c>
      <c r="E4633" s="23"/>
    </row>
    <row r="4634" spans="1:5" ht="20" customHeight="1">
      <c r="A4634" s="19" t="s">
        <v>8175</v>
      </c>
      <c r="B4634" s="20" t="s">
        <v>8176</v>
      </c>
      <c r="C4634" s="21" t="s">
        <v>162731</v>
      </c>
      <c r="D4634" s="21" t="s">
        <v>345</v>
      </c>
      <c r="E4634" s="23"/>
    </row>
    <row r="4635" spans="1:5" ht="20" customHeight="1">
      <c r="A4635" s="19" t="s">
        <v>8177</v>
      </c>
      <c r="B4635" s="20" t="s">
        <v>8176</v>
      </c>
      <c r="C4635" s="21" t="s">
        <v>162731</v>
      </c>
      <c r="D4635" s="21" t="s">
        <v>345</v>
      </c>
      <c r="E4635" s="23"/>
    </row>
    <row r="4636" spans="1:5" ht="20" customHeight="1">
      <c r="A4636" s="19" t="s">
        <v>8178</v>
      </c>
      <c r="B4636" s="20" t="s">
        <v>8179</v>
      </c>
      <c r="C4636" s="21" t="s">
        <v>162863</v>
      </c>
      <c r="D4636" s="21" t="s">
        <v>345</v>
      </c>
      <c r="E4636" s="23"/>
    </row>
    <row r="4637" spans="1:5" ht="20" customHeight="1">
      <c r="A4637" s="19" t="s">
        <v>8180</v>
      </c>
      <c r="B4637" s="20" t="s">
        <v>8181</v>
      </c>
      <c r="C4637" s="21" t="s">
        <v>163095</v>
      </c>
      <c r="D4637" s="21" t="s">
        <v>345</v>
      </c>
      <c r="E4637" s="23"/>
    </row>
    <row r="4638" spans="1:5" ht="20" customHeight="1">
      <c r="A4638" s="19" t="s">
        <v>8182</v>
      </c>
      <c r="B4638" s="20" t="s">
        <v>8181</v>
      </c>
      <c r="C4638" s="21" t="s">
        <v>163095</v>
      </c>
      <c r="D4638" s="21" t="s">
        <v>345</v>
      </c>
      <c r="E4638" s="23"/>
    </row>
    <row r="4639" spans="1:5" ht="20" customHeight="1">
      <c r="A4639" s="19" t="s">
        <v>134</v>
      </c>
      <c r="B4639" s="20" t="s">
        <v>136</v>
      </c>
      <c r="C4639" s="21" t="s">
        <v>135</v>
      </c>
      <c r="D4639" s="21" t="s">
        <v>163425</v>
      </c>
      <c r="E4639" s="23"/>
    </row>
    <row r="4640" spans="1:5" ht="20" customHeight="1">
      <c r="A4640" s="19" t="s">
        <v>8183</v>
      </c>
      <c r="B4640" s="20" t="s">
        <v>8184</v>
      </c>
      <c r="C4640" s="22">
        <v>100</v>
      </c>
      <c r="D4640" s="21" t="s">
        <v>345</v>
      </c>
      <c r="E4640" s="23"/>
    </row>
    <row r="4641" spans="1:5" ht="20" customHeight="1">
      <c r="A4641" s="19" t="s">
        <v>8185</v>
      </c>
      <c r="B4641" s="20" t="s">
        <v>8186</v>
      </c>
      <c r="C4641" s="21" t="s">
        <v>163337</v>
      </c>
      <c r="D4641" s="21" t="s">
        <v>345</v>
      </c>
      <c r="E4641" s="23"/>
    </row>
    <row r="4642" spans="1:5" ht="20" customHeight="1">
      <c r="A4642" s="19" t="s">
        <v>8187</v>
      </c>
      <c r="B4642" s="20" t="s">
        <v>8188</v>
      </c>
      <c r="C4642" s="21" t="s">
        <v>163198</v>
      </c>
      <c r="D4642" s="21" t="s">
        <v>345</v>
      </c>
      <c r="E4642" s="23"/>
    </row>
    <row r="4643" spans="1:5" ht="20" customHeight="1">
      <c r="A4643" s="19" t="s">
        <v>8189</v>
      </c>
      <c r="B4643" s="20" t="s">
        <v>8190</v>
      </c>
      <c r="C4643" s="22">
        <v>100</v>
      </c>
      <c r="D4643" s="21" t="s">
        <v>345</v>
      </c>
      <c r="E4643" s="23"/>
    </row>
    <row r="4644" spans="1:5" ht="20" customHeight="1">
      <c r="A4644" s="19" t="s">
        <v>8191</v>
      </c>
      <c r="B4644" s="20" t="s">
        <v>8192</v>
      </c>
      <c r="C4644" s="21" t="s">
        <v>162697</v>
      </c>
      <c r="D4644" s="21" t="s">
        <v>345</v>
      </c>
      <c r="E4644" s="23"/>
    </row>
    <row r="4645" spans="1:5" ht="20" customHeight="1">
      <c r="A4645" s="19" t="s">
        <v>8193</v>
      </c>
      <c r="B4645" s="20" t="s">
        <v>8192</v>
      </c>
      <c r="C4645" s="21" t="s">
        <v>162697</v>
      </c>
      <c r="D4645" s="21" t="s">
        <v>345</v>
      </c>
      <c r="E4645" s="23"/>
    </row>
    <row r="4646" spans="1:5" ht="20" customHeight="1">
      <c r="A4646" s="19" t="s">
        <v>8194</v>
      </c>
      <c r="B4646" s="20" t="s">
        <v>8195</v>
      </c>
      <c r="C4646" s="21" t="s">
        <v>163057</v>
      </c>
      <c r="D4646" s="21" t="s">
        <v>345</v>
      </c>
      <c r="E4646" s="23"/>
    </row>
    <row r="4647" spans="1:5" ht="20" customHeight="1">
      <c r="A4647" s="19" t="s">
        <v>8196</v>
      </c>
      <c r="B4647" s="20" t="s">
        <v>8197</v>
      </c>
      <c r="C4647" s="22">
        <v>100</v>
      </c>
      <c r="D4647" s="21" t="s">
        <v>345</v>
      </c>
      <c r="E4647" s="23"/>
    </row>
    <row r="4648" spans="1:5" ht="20" customHeight="1">
      <c r="A4648" s="19" t="s">
        <v>8198</v>
      </c>
      <c r="B4648" s="20" t="s">
        <v>8199</v>
      </c>
      <c r="C4648" s="21" t="s">
        <v>162956</v>
      </c>
      <c r="D4648" s="21" t="s">
        <v>345</v>
      </c>
      <c r="E4648" s="23"/>
    </row>
    <row r="4649" spans="1:5" ht="20" customHeight="1">
      <c r="A4649" s="19" t="s">
        <v>8200</v>
      </c>
      <c r="B4649" s="20" t="s">
        <v>8201</v>
      </c>
      <c r="C4649" s="21" t="s">
        <v>162677</v>
      </c>
      <c r="D4649" s="21" t="s">
        <v>345</v>
      </c>
      <c r="E4649" s="23"/>
    </row>
    <row r="4650" spans="1:5" ht="20" customHeight="1">
      <c r="A4650" s="19" t="s">
        <v>8202</v>
      </c>
      <c r="B4650" s="20" t="s">
        <v>8203</v>
      </c>
      <c r="C4650" s="21" t="s">
        <v>163080</v>
      </c>
      <c r="D4650" s="21" t="s">
        <v>345</v>
      </c>
      <c r="E4650" s="23"/>
    </row>
    <row r="4651" spans="1:5" ht="20" customHeight="1">
      <c r="A4651" s="19" t="s">
        <v>8204</v>
      </c>
      <c r="B4651" s="20" t="s">
        <v>8203</v>
      </c>
      <c r="C4651" s="21" t="s">
        <v>163080</v>
      </c>
      <c r="D4651" s="21" t="s">
        <v>345</v>
      </c>
      <c r="E4651" s="23"/>
    </row>
    <row r="4652" spans="1:5" ht="20" customHeight="1">
      <c r="A4652" s="19" t="s">
        <v>8205</v>
      </c>
      <c r="B4652" s="20" t="s">
        <v>8206</v>
      </c>
      <c r="C4652" s="21" t="s">
        <v>163108</v>
      </c>
      <c r="D4652" s="21" t="s">
        <v>345</v>
      </c>
      <c r="E4652" s="23"/>
    </row>
    <row r="4653" spans="1:5" ht="20" customHeight="1">
      <c r="A4653" s="19" t="s">
        <v>8207</v>
      </c>
      <c r="B4653" s="20" t="s">
        <v>8208</v>
      </c>
      <c r="C4653" s="21" t="s">
        <v>162850</v>
      </c>
      <c r="D4653" s="21" t="s">
        <v>345</v>
      </c>
      <c r="E4653" s="23"/>
    </row>
    <row r="4654" spans="1:5" ht="20" customHeight="1">
      <c r="A4654" s="19" t="s">
        <v>8209</v>
      </c>
      <c r="B4654" s="20" t="s">
        <v>8208</v>
      </c>
      <c r="C4654" s="21" t="s">
        <v>162850</v>
      </c>
      <c r="D4654" s="21" t="s">
        <v>345</v>
      </c>
      <c r="E4654" s="23"/>
    </row>
    <row r="4655" spans="1:5" ht="20" customHeight="1">
      <c r="A4655" s="19" t="s">
        <v>8210</v>
      </c>
      <c r="B4655" s="20" t="s">
        <v>8208</v>
      </c>
      <c r="C4655" s="21" t="s">
        <v>162850</v>
      </c>
      <c r="D4655" s="21" t="s">
        <v>345</v>
      </c>
      <c r="E4655" s="23"/>
    </row>
    <row r="4656" spans="1:5" ht="20" customHeight="1">
      <c r="A4656" s="19" t="s">
        <v>8211</v>
      </c>
      <c r="B4656" s="20" t="s">
        <v>8212</v>
      </c>
      <c r="C4656" s="22">
        <v>100</v>
      </c>
      <c r="D4656" s="21" t="s">
        <v>345</v>
      </c>
      <c r="E4656" s="23"/>
    </row>
    <row r="4657" spans="1:5" ht="20" customHeight="1">
      <c r="A4657" s="19" t="s">
        <v>8213</v>
      </c>
      <c r="B4657" s="20" t="s">
        <v>8214</v>
      </c>
      <c r="C4657" s="21" t="s">
        <v>14597</v>
      </c>
      <c r="D4657" s="21" t="s">
        <v>345</v>
      </c>
      <c r="E4657" s="23"/>
    </row>
    <row r="4658" spans="1:5" ht="20" customHeight="1">
      <c r="A4658" s="19" t="s">
        <v>8215</v>
      </c>
      <c r="B4658" s="20" t="s">
        <v>8216</v>
      </c>
      <c r="C4658" s="21" t="s">
        <v>162806</v>
      </c>
      <c r="D4658" s="21" t="s">
        <v>345</v>
      </c>
      <c r="E4658" s="23"/>
    </row>
    <row r="4659" spans="1:5" ht="20" customHeight="1">
      <c r="A4659" s="19" t="s">
        <v>8217</v>
      </c>
      <c r="B4659" s="20" t="s">
        <v>8216</v>
      </c>
      <c r="C4659" s="21" t="s">
        <v>162806</v>
      </c>
      <c r="D4659" s="21" t="s">
        <v>345</v>
      </c>
      <c r="E4659" s="23"/>
    </row>
    <row r="4660" spans="1:5" ht="20" customHeight="1">
      <c r="A4660" s="19" t="s">
        <v>8218</v>
      </c>
      <c r="B4660" s="20" t="s">
        <v>8216</v>
      </c>
      <c r="C4660" s="21" t="s">
        <v>162806</v>
      </c>
      <c r="D4660" s="21" t="s">
        <v>345</v>
      </c>
      <c r="E4660" s="23"/>
    </row>
    <row r="4661" spans="1:5" ht="20" customHeight="1">
      <c r="A4661" s="19" t="s">
        <v>8219</v>
      </c>
      <c r="B4661" s="20" t="s">
        <v>8220</v>
      </c>
      <c r="C4661" s="21" t="s">
        <v>163311</v>
      </c>
      <c r="D4661" s="21" t="s">
        <v>345</v>
      </c>
      <c r="E4661" s="23"/>
    </row>
    <row r="4662" spans="1:5" ht="20" customHeight="1">
      <c r="A4662" s="19" t="s">
        <v>8221</v>
      </c>
      <c r="B4662" s="20" t="s">
        <v>8220</v>
      </c>
      <c r="C4662" s="21" t="s">
        <v>163311</v>
      </c>
      <c r="D4662" s="21" t="s">
        <v>345</v>
      </c>
      <c r="E4662" s="23"/>
    </row>
    <row r="4663" spans="1:5" ht="20" customHeight="1">
      <c r="A4663" s="19" t="s">
        <v>8222</v>
      </c>
      <c r="B4663" s="20" t="s">
        <v>8220</v>
      </c>
      <c r="C4663" s="21" t="s">
        <v>163311</v>
      </c>
      <c r="D4663" s="21" t="s">
        <v>345</v>
      </c>
      <c r="E4663" s="23"/>
    </row>
    <row r="4664" spans="1:5" ht="20" customHeight="1">
      <c r="A4664" s="19" t="s">
        <v>8223</v>
      </c>
      <c r="B4664" s="20" t="s">
        <v>8224</v>
      </c>
      <c r="C4664" s="21" t="s">
        <v>261</v>
      </c>
      <c r="D4664" s="21" t="s">
        <v>345</v>
      </c>
      <c r="E4664" s="23"/>
    </row>
    <row r="4665" spans="1:5" ht="20" customHeight="1">
      <c r="A4665" s="19" t="s">
        <v>8225</v>
      </c>
      <c r="B4665" s="20" t="s">
        <v>8226</v>
      </c>
      <c r="C4665" s="21" t="s">
        <v>162990</v>
      </c>
      <c r="D4665" s="21" t="s">
        <v>345</v>
      </c>
      <c r="E4665" s="23"/>
    </row>
    <row r="4666" spans="1:5" ht="20" customHeight="1">
      <c r="A4666" s="19" t="s">
        <v>8227</v>
      </c>
      <c r="B4666" s="20" t="s">
        <v>8228</v>
      </c>
      <c r="C4666" s="21" t="s">
        <v>162831</v>
      </c>
      <c r="D4666" s="21" t="s">
        <v>345</v>
      </c>
      <c r="E4666" s="23"/>
    </row>
    <row r="4667" spans="1:5" ht="20" customHeight="1">
      <c r="A4667" s="19" t="s">
        <v>8229</v>
      </c>
      <c r="B4667" s="20" t="s">
        <v>8230</v>
      </c>
      <c r="C4667" s="21" t="s">
        <v>163401</v>
      </c>
      <c r="D4667" s="21" t="s">
        <v>345</v>
      </c>
      <c r="E4667" s="23"/>
    </row>
    <row r="4668" spans="1:5" ht="20" customHeight="1">
      <c r="A4668" s="19" t="s">
        <v>8231</v>
      </c>
      <c r="B4668" s="20" t="s">
        <v>8232</v>
      </c>
      <c r="C4668" s="21" t="s">
        <v>163216</v>
      </c>
      <c r="D4668" s="21" t="s">
        <v>345</v>
      </c>
      <c r="E4668" s="23"/>
    </row>
    <row r="4669" spans="1:5" ht="20" customHeight="1">
      <c r="A4669" s="19" t="s">
        <v>8233</v>
      </c>
      <c r="B4669" s="20" t="s">
        <v>8232</v>
      </c>
      <c r="C4669" s="21" t="s">
        <v>163216</v>
      </c>
      <c r="D4669" s="21" t="s">
        <v>345</v>
      </c>
      <c r="E4669" s="23"/>
    </row>
    <row r="4670" spans="1:5" ht="20" customHeight="1">
      <c r="A4670" s="19" t="s">
        <v>8234</v>
      </c>
      <c r="B4670" s="20" t="s">
        <v>8235</v>
      </c>
      <c r="C4670" s="21" t="s">
        <v>14618</v>
      </c>
      <c r="D4670" s="21" t="s">
        <v>345</v>
      </c>
      <c r="E4670" s="23"/>
    </row>
    <row r="4671" spans="1:5" ht="20" customHeight="1">
      <c r="A4671" s="19" t="s">
        <v>8236</v>
      </c>
      <c r="B4671" s="20" t="s">
        <v>8237</v>
      </c>
      <c r="C4671" s="22">
        <v>0</v>
      </c>
      <c r="D4671" s="21" t="s">
        <v>139</v>
      </c>
      <c r="E4671" s="23"/>
    </row>
    <row r="4672" spans="1:5" ht="20" customHeight="1">
      <c r="A4672" s="19" t="s">
        <v>8238</v>
      </c>
      <c r="B4672" s="20" t="s">
        <v>8239</v>
      </c>
      <c r="C4672" s="22">
        <v>100</v>
      </c>
      <c r="D4672" s="21" t="s">
        <v>345</v>
      </c>
      <c r="E4672" s="23"/>
    </row>
    <row r="4673" spans="1:5" ht="20" customHeight="1">
      <c r="A4673" s="19" t="s">
        <v>8240</v>
      </c>
      <c r="B4673" s="20" t="s">
        <v>8241</v>
      </c>
      <c r="C4673" s="21" t="s">
        <v>163058</v>
      </c>
      <c r="D4673" s="21" t="s">
        <v>345</v>
      </c>
      <c r="E4673" s="23"/>
    </row>
    <row r="4674" spans="1:5" ht="20" customHeight="1">
      <c r="A4674" s="19" t="s">
        <v>8242</v>
      </c>
      <c r="B4674" s="20" t="s">
        <v>8243</v>
      </c>
      <c r="C4674" s="22">
        <v>100</v>
      </c>
      <c r="D4674" s="21" t="s">
        <v>345</v>
      </c>
      <c r="E4674" s="23"/>
    </row>
    <row r="4675" spans="1:5" ht="20" customHeight="1">
      <c r="A4675" s="19" t="s">
        <v>8244</v>
      </c>
      <c r="B4675" s="20" t="s">
        <v>8245</v>
      </c>
      <c r="C4675" s="21" t="s">
        <v>163000</v>
      </c>
      <c r="D4675" s="21" t="s">
        <v>345</v>
      </c>
      <c r="E4675" s="23"/>
    </row>
    <row r="4676" spans="1:5" ht="20" customHeight="1">
      <c r="A4676" s="19" t="s">
        <v>8246</v>
      </c>
      <c r="B4676" s="20" t="s">
        <v>8245</v>
      </c>
      <c r="C4676" s="21" t="s">
        <v>163000</v>
      </c>
      <c r="D4676" s="21" t="s">
        <v>345</v>
      </c>
      <c r="E4676" s="23"/>
    </row>
    <row r="4677" spans="1:5" ht="20" customHeight="1">
      <c r="A4677" s="19" t="s">
        <v>8247</v>
      </c>
      <c r="B4677" s="20" t="s">
        <v>8248</v>
      </c>
      <c r="C4677" s="21" t="s">
        <v>163090</v>
      </c>
      <c r="D4677" s="21" t="s">
        <v>345</v>
      </c>
      <c r="E4677" s="23"/>
    </row>
    <row r="4678" spans="1:5" ht="20" customHeight="1">
      <c r="A4678" s="19" t="s">
        <v>8249</v>
      </c>
      <c r="B4678" s="20" t="s">
        <v>8250</v>
      </c>
      <c r="C4678" s="22">
        <v>100</v>
      </c>
      <c r="D4678" s="21" t="s">
        <v>345</v>
      </c>
      <c r="E4678" s="23"/>
    </row>
    <row r="4679" spans="1:5" ht="20" customHeight="1">
      <c r="A4679" s="19" t="s">
        <v>8251</v>
      </c>
      <c r="B4679" s="20" t="s">
        <v>8252</v>
      </c>
      <c r="C4679" s="22">
        <v>72</v>
      </c>
      <c r="D4679" s="21" t="s">
        <v>345</v>
      </c>
      <c r="E4679" s="23"/>
    </row>
    <row r="4680" spans="1:5" ht="20" customHeight="1">
      <c r="A4680" s="19" t="s">
        <v>8253</v>
      </c>
      <c r="B4680" s="20" t="s">
        <v>8254</v>
      </c>
      <c r="C4680" s="21" t="s">
        <v>163057</v>
      </c>
      <c r="D4680" s="21" t="s">
        <v>345</v>
      </c>
      <c r="E4680" s="23"/>
    </row>
    <row r="4681" spans="1:5" ht="20" customHeight="1">
      <c r="A4681" s="19" t="s">
        <v>8255</v>
      </c>
      <c r="B4681" s="20" t="s">
        <v>8256</v>
      </c>
      <c r="C4681" s="21" t="s">
        <v>162743</v>
      </c>
      <c r="D4681" s="21" t="s">
        <v>345</v>
      </c>
      <c r="E4681" s="23"/>
    </row>
    <row r="4682" spans="1:5" ht="20" customHeight="1">
      <c r="A4682" s="19" t="s">
        <v>8257</v>
      </c>
      <c r="B4682" s="20" t="s">
        <v>8256</v>
      </c>
      <c r="C4682" s="21" t="s">
        <v>162743</v>
      </c>
      <c r="D4682" s="21" t="s">
        <v>345</v>
      </c>
      <c r="E4682" s="23"/>
    </row>
    <row r="4683" spans="1:5" ht="20" customHeight="1">
      <c r="A4683" s="19" t="s">
        <v>8258</v>
      </c>
      <c r="B4683" s="20" t="s">
        <v>8259</v>
      </c>
      <c r="C4683" s="21" t="s">
        <v>163173</v>
      </c>
      <c r="D4683" s="21" t="s">
        <v>345</v>
      </c>
      <c r="E4683" s="23"/>
    </row>
    <row r="4684" spans="1:5" ht="20" customHeight="1">
      <c r="A4684" s="19" t="s">
        <v>8260</v>
      </c>
      <c r="B4684" s="20" t="s">
        <v>8261</v>
      </c>
      <c r="C4684" s="21" t="s">
        <v>163410</v>
      </c>
      <c r="D4684" s="21" t="s">
        <v>345</v>
      </c>
      <c r="E4684" s="23"/>
    </row>
    <row r="4685" spans="1:5" ht="20" customHeight="1">
      <c r="A4685" s="19" t="s">
        <v>8262</v>
      </c>
      <c r="B4685" s="20" t="s">
        <v>8263</v>
      </c>
      <c r="C4685" s="22">
        <v>100</v>
      </c>
      <c r="D4685" s="21" t="s">
        <v>345</v>
      </c>
      <c r="E4685" s="23"/>
    </row>
    <row r="4686" spans="1:5" ht="20" customHeight="1">
      <c r="A4686" s="19" t="s">
        <v>8264</v>
      </c>
      <c r="B4686" s="20" t="s">
        <v>8265</v>
      </c>
      <c r="C4686" s="22">
        <v>13</v>
      </c>
      <c r="D4686" s="21" t="s">
        <v>345</v>
      </c>
      <c r="E4686" s="23"/>
    </row>
    <row r="4687" spans="1:5" ht="20" customHeight="1">
      <c r="A4687" s="19" t="s">
        <v>8266</v>
      </c>
      <c r="B4687" s="20" t="s">
        <v>8267</v>
      </c>
      <c r="C4687" s="21" t="s">
        <v>162794</v>
      </c>
      <c r="D4687" s="21" t="s">
        <v>345</v>
      </c>
      <c r="E4687" s="23"/>
    </row>
    <row r="4688" spans="1:5" ht="20" customHeight="1">
      <c r="A4688" s="19" t="s">
        <v>8268</v>
      </c>
      <c r="B4688" s="20" t="s">
        <v>8267</v>
      </c>
      <c r="C4688" s="21" t="s">
        <v>162794</v>
      </c>
      <c r="D4688" s="21" t="s">
        <v>345</v>
      </c>
      <c r="E4688" s="23"/>
    </row>
    <row r="4689" spans="1:5" ht="20" customHeight="1">
      <c r="A4689" s="19" t="s">
        <v>8269</v>
      </c>
      <c r="B4689" s="20" t="s">
        <v>8270</v>
      </c>
      <c r="C4689" s="21" t="s">
        <v>162879</v>
      </c>
      <c r="D4689" s="21" t="s">
        <v>345</v>
      </c>
      <c r="E4689" s="23"/>
    </row>
    <row r="4690" spans="1:5" ht="20" customHeight="1">
      <c r="A4690" s="19" t="s">
        <v>8271</v>
      </c>
      <c r="B4690" s="20" t="s">
        <v>8270</v>
      </c>
      <c r="C4690" s="21" t="s">
        <v>162879</v>
      </c>
      <c r="D4690" s="21" t="s">
        <v>345</v>
      </c>
      <c r="E4690" s="23"/>
    </row>
    <row r="4691" spans="1:5" ht="20" customHeight="1">
      <c r="A4691" s="19" t="s">
        <v>8272</v>
      </c>
      <c r="B4691" s="20" t="s">
        <v>8273</v>
      </c>
      <c r="C4691" s="21" t="s">
        <v>163007</v>
      </c>
      <c r="D4691" s="21" t="s">
        <v>345</v>
      </c>
      <c r="E4691" s="23"/>
    </row>
    <row r="4692" spans="1:5" ht="20" customHeight="1">
      <c r="A4692" s="19" t="s">
        <v>8274</v>
      </c>
      <c r="B4692" s="20" t="s">
        <v>8273</v>
      </c>
      <c r="C4692" s="21" t="s">
        <v>163007</v>
      </c>
      <c r="D4692" s="21" t="s">
        <v>345</v>
      </c>
      <c r="E4692" s="23"/>
    </row>
    <row r="4693" spans="1:5" ht="20" customHeight="1">
      <c r="A4693" s="19" t="s">
        <v>8275</v>
      </c>
      <c r="B4693" s="20" t="s">
        <v>8273</v>
      </c>
      <c r="C4693" s="21" t="s">
        <v>163007</v>
      </c>
      <c r="D4693" s="21" t="s">
        <v>345</v>
      </c>
      <c r="E4693" s="23"/>
    </row>
    <row r="4694" spans="1:5" ht="20" customHeight="1">
      <c r="A4694" s="19" t="s">
        <v>8276</v>
      </c>
      <c r="B4694" s="20" t="s">
        <v>8273</v>
      </c>
      <c r="C4694" s="21" t="s">
        <v>163007</v>
      </c>
      <c r="D4694" s="21" t="s">
        <v>345</v>
      </c>
      <c r="E4694" s="23"/>
    </row>
    <row r="4695" spans="1:5" ht="20" customHeight="1">
      <c r="A4695" s="19" t="s">
        <v>8277</v>
      </c>
      <c r="B4695" s="20" t="s">
        <v>8278</v>
      </c>
      <c r="C4695" s="21" t="s">
        <v>162886</v>
      </c>
      <c r="D4695" s="21" t="s">
        <v>345</v>
      </c>
      <c r="E4695" s="23"/>
    </row>
    <row r="4696" spans="1:5" ht="20" customHeight="1">
      <c r="A4696" s="19" t="s">
        <v>8279</v>
      </c>
      <c r="B4696" s="20" t="s">
        <v>8280</v>
      </c>
      <c r="C4696" s="21" t="s">
        <v>162669</v>
      </c>
      <c r="D4696" s="21" t="s">
        <v>345</v>
      </c>
      <c r="E4696" s="23"/>
    </row>
    <row r="4697" spans="1:5" ht="20" customHeight="1">
      <c r="A4697" s="19" t="s">
        <v>8281</v>
      </c>
      <c r="B4697" s="20" t="s">
        <v>8282</v>
      </c>
      <c r="C4697" s="21" t="s">
        <v>162885</v>
      </c>
      <c r="D4697" s="21" t="s">
        <v>345</v>
      </c>
      <c r="E4697" s="23"/>
    </row>
    <row r="4698" spans="1:5" ht="20" customHeight="1">
      <c r="A4698" s="19" t="s">
        <v>8283</v>
      </c>
      <c r="B4698" s="20" t="s">
        <v>8284</v>
      </c>
      <c r="C4698" s="21" t="s">
        <v>162808</v>
      </c>
      <c r="D4698" s="21" t="s">
        <v>345</v>
      </c>
      <c r="E4698" s="23"/>
    </row>
    <row r="4699" spans="1:5" ht="20" customHeight="1">
      <c r="A4699" s="19" t="s">
        <v>8285</v>
      </c>
      <c r="B4699" s="20" t="s">
        <v>8286</v>
      </c>
      <c r="C4699" s="21" t="s">
        <v>163411</v>
      </c>
      <c r="D4699" s="21" t="s">
        <v>345</v>
      </c>
      <c r="E4699" s="23"/>
    </row>
    <row r="4700" spans="1:5" ht="20" customHeight="1">
      <c r="A4700" s="19" t="s">
        <v>8287</v>
      </c>
      <c r="B4700" s="20" t="s">
        <v>8286</v>
      </c>
      <c r="C4700" s="21" t="s">
        <v>163411</v>
      </c>
      <c r="D4700" s="21" t="s">
        <v>345</v>
      </c>
      <c r="E4700" s="23"/>
    </row>
    <row r="4701" spans="1:5" ht="20" customHeight="1">
      <c r="A4701" s="19" t="s">
        <v>8288</v>
      </c>
      <c r="B4701" s="20" t="s">
        <v>8289</v>
      </c>
      <c r="C4701" s="21" t="s">
        <v>163303</v>
      </c>
      <c r="D4701" s="21" t="s">
        <v>345</v>
      </c>
      <c r="E4701" s="23"/>
    </row>
    <row r="4702" spans="1:5" ht="20" customHeight="1">
      <c r="A4702" s="19" t="s">
        <v>8290</v>
      </c>
      <c r="B4702" s="20" t="s">
        <v>8291</v>
      </c>
      <c r="C4702" s="21" t="s">
        <v>163044</v>
      </c>
      <c r="D4702" s="21" t="s">
        <v>345</v>
      </c>
      <c r="E4702" s="23"/>
    </row>
    <row r="4703" spans="1:5" ht="20" customHeight="1">
      <c r="A4703" s="19" t="s">
        <v>62</v>
      </c>
      <c r="B4703" s="20" t="s">
        <v>67</v>
      </c>
      <c r="C4703" s="21" t="s">
        <v>14623</v>
      </c>
      <c r="D4703" s="21" t="s">
        <v>345</v>
      </c>
      <c r="E4703" s="23"/>
    </row>
    <row r="4704" spans="1:5" ht="20" customHeight="1">
      <c r="A4704" s="19" t="s">
        <v>8292</v>
      </c>
      <c r="B4704" s="20" t="s">
        <v>8293</v>
      </c>
      <c r="C4704" s="21" t="s">
        <v>181</v>
      </c>
      <c r="D4704" s="21" t="s">
        <v>345</v>
      </c>
      <c r="E4704" s="23"/>
    </row>
    <row r="4705" spans="1:5" ht="20" customHeight="1">
      <c r="A4705" s="19" t="s">
        <v>8294</v>
      </c>
      <c r="B4705" s="20" t="s">
        <v>8295</v>
      </c>
      <c r="C4705" s="21" t="s">
        <v>163153</v>
      </c>
      <c r="D4705" s="21" t="s">
        <v>345</v>
      </c>
      <c r="E4705" s="23"/>
    </row>
    <row r="4706" spans="1:5" ht="20" customHeight="1">
      <c r="A4706" s="19" t="s">
        <v>8296</v>
      </c>
      <c r="B4706" s="20" t="s">
        <v>8295</v>
      </c>
      <c r="C4706" s="21" t="s">
        <v>163153</v>
      </c>
      <c r="D4706" s="21" t="s">
        <v>345</v>
      </c>
      <c r="E4706" s="23"/>
    </row>
    <row r="4707" spans="1:5" ht="20" customHeight="1">
      <c r="A4707" s="19" t="s">
        <v>8297</v>
      </c>
      <c r="B4707" s="20" t="s">
        <v>8298</v>
      </c>
      <c r="C4707" s="21" t="s">
        <v>261</v>
      </c>
      <c r="D4707" s="21" t="s">
        <v>345</v>
      </c>
      <c r="E4707" s="23"/>
    </row>
    <row r="4708" spans="1:5" ht="20" customHeight="1">
      <c r="A4708" s="19" t="s">
        <v>8299</v>
      </c>
      <c r="B4708" s="20" t="s">
        <v>8300</v>
      </c>
      <c r="C4708" s="21" t="s">
        <v>163273</v>
      </c>
      <c r="D4708" s="21" t="s">
        <v>345</v>
      </c>
      <c r="E4708" s="23"/>
    </row>
    <row r="4709" spans="1:5" ht="20" customHeight="1">
      <c r="A4709" s="19" t="s">
        <v>8301</v>
      </c>
      <c r="B4709" s="20" t="s">
        <v>8302</v>
      </c>
      <c r="C4709" s="22">
        <v>82</v>
      </c>
      <c r="D4709" s="21" t="s">
        <v>345</v>
      </c>
      <c r="E4709" s="23"/>
    </row>
    <row r="4710" spans="1:5" ht="20" customHeight="1">
      <c r="A4710" s="19" t="s">
        <v>8303</v>
      </c>
      <c r="B4710" s="20" t="s">
        <v>8304</v>
      </c>
      <c r="C4710" s="21" t="s">
        <v>162693</v>
      </c>
      <c r="D4710" s="21" t="s">
        <v>345</v>
      </c>
      <c r="E4710" s="23"/>
    </row>
    <row r="4711" spans="1:5" ht="20" customHeight="1">
      <c r="A4711" s="19" t="s">
        <v>8305</v>
      </c>
      <c r="B4711" s="20" t="s">
        <v>8306</v>
      </c>
      <c r="C4711" s="21" t="s">
        <v>162845</v>
      </c>
      <c r="D4711" s="21" t="s">
        <v>345</v>
      </c>
      <c r="E4711" s="23"/>
    </row>
    <row r="4712" spans="1:5" ht="20" customHeight="1">
      <c r="A4712" s="19" t="s">
        <v>8307</v>
      </c>
      <c r="B4712" s="20" t="s">
        <v>8308</v>
      </c>
      <c r="C4712" s="21" t="s">
        <v>162864</v>
      </c>
      <c r="D4712" s="21" t="s">
        <v>345</v>
      </c>
      <c r="E4712" s="23"/>
    </row>
    <row r="4713" spans="1:5" ht="20" customHeight="1">
      <c r="A4713" s="19" t="s">
        <v>8309</v>
      </c>
      <c r="B4713" s="20" t="s">
        <v>8308</v>
      </c>
      <c r="C4713" s="21" t="s">
        <v>162864</v>
      </c>
      <c r="D4713" s="21" t="s">
        <v>345</v>
      </c>
      <c r="E4713" s="23"/>
    </row>
    <row r="4714" spans="1:5" ht="20" customHeight="1">
      <c r="A4714" s="19" t="s">
        <v>8310</v>
      </c>
      <c r="B4714" s="20" t="s">
        <v>8311</v>
      </c>
      <c r="C4714" s="21" t="s">
        <v>14606</v>
      </c>
      <c r="D4714" s="21" t="s">
        <v>345</v>
      </c>
      <c r="E4714" s="23"/>
    </row>
    <row r="4715" spans="1:5" ht="20" customHeight="1">
      <c r="A4715" s="19" t="s">
        <v>8312</v>
      </c>
      <c r="B4715" s="20" t="s">
        <v>8313</v>
      </c>
      <c r="C4715" s="21" t="s">
        <v>14589</v>
      </c>
      <c r="D4715" s="21" t="s">
        <v>139</v>
      </c>
      <c r="E4715" s="23"/>
    </row>
    <row r="4716" spans="1:5" ht="20" customHeight="1">
      <c r="A4716" s="19" t="s">
        <v>8314</v>
      </c>
      <c r="B4716" s="20" t="s">
        <v>8315</v>
      </c>
      <c r="C4716" s="21" t="s">
        <v>162676</v>
      </c>
      <c r="D4716" s="21" t="s">
        <v>345</v>
      </c>
      <c r="E4716" s="23"/>
    </row>
    <row r="4717" spans="1:5" ht="20" customHeight="1">
      <c r="A4717" s="19" t="s">
        <v>8316</v>
      </c>
      <c r="B4717" s="20" t="s">
        <v>8317</v>
      </c>
      <c r="C4717" s="21" t="s">
        <v>162782</v>
      </c>
      <c r="D4717" s="21" t="s">
        <v>345</v>
      </c>
      <c r="E4717" s="23"/>
    </row>
    <row r="4718" spans="1:5" ht="20" customHeight="1">
      <c r="A4718" s="19" t="s">
        <v>8318</v>
      </c>
      <c r="B4718" s="20" t="s">
        <v>8319</v>
      </c>
      <c r="C4718" s="22">
        <v>65</v>
      </c>
      <c r="D4718" s="21" t="s">
        <v>345</v>
      </c>
      <c r="E4718" s="23"/>
    </row>
    <row r="4719" spans="1:5" ht="20" customHeight="1">
      <c r="A4719" s="19" t="s">
        <v>8320</v>
      </c>
      <c r="B4719" s="20" t="s">
        <v>8321</v>
      </c>
      <c r="C4719" s="21" t="s">
        <v>163361</v>
      </c>
      <c r="D4719" s="21" t="s">
        <v>345</v>
      </c>
      <c r="E4719" s="23"/>
    </row>
    <row r="4720" spans="1:5" ht="20" customHeight="1">
      <c r="A4720" s="19" t="s">
        <v>8322</v>
      </c>
      <c r="B4720" s="20" t="s">
        <v>8321</v>
      </c>
      <c r="C4720" s="21" t="s">
        <v>163361</v>
      </c>
      <c r="D4720" s="21" t="s">
        <v>345</v>
      </c>
      <c r="E4720" s="23"/>
    </row>
    <row r="4721" spans="1:5" ht="20" customHeight="1">
      <c r="A4721" s="19" t="s">
        <v>8323</v>
      </c>
      <c r="B4721" s="20" t="s">
        <v>8321</v>
      </c>
      <c r="C4721" s="21" t="s">
        <v>163361</v>
      </c>
      <c r="D4721" s="21" t="s">
        <v>345</v>
      </c>
      <c r="E4721" s="23"/>
    </row>
    <row r="4722" spans="1:5" ht="20" customHeight="1">
      <c r="A4722" s="19" t="s">
        <v>8324</v>
      </c>
      <c r="B4722" s="20" t="s">
        <v>8325</v>
      </c>
      <c r="C4722" s="21" t="s">
        <v>14600</v>
      </c>
      <c r="D4722" s="21" t="s">
        <v>345</v>
      </c>
      <c r="E4722" s="23"/>
    </row>
    <row r="4723" spans="1:5" ht="20" customHeight="1">
      <c r="A4723" s="19" t="s">
        <v>8326</v>
      </c>
      <c r="B4723" s="20" t="s">
        <v>8325</v>
      </c>
      <c r="C4723" s="21" t="s">
        <v>14600</v>
      </c>
      <c r="D4723" s="21" t="s">
        <v>345</v>
      </c>
      <c r="E4723" s="23"/>
    </row>
    <row r="4724" spans="1:5" ht="20" customHeight="1">
      <c r="A4724" s="19" t="s">
        <v>8327</v>
      </c>
      <c r="B4724" s="20" t="s">
        <v>8328</v>
      </c>
      <c r="C4724" s="21" t="s">
        <v>162938</v>
      </c>
      <c r="D4724" s="21" t="s">
        <v>345</v>
      </c>
      <c r="E4724" s="23"/>
    </row>
    <row r="4725" spans="1:5" ht="20" customHeight="1">
      <c r="A4725" s="19" t="s">
        <v>8329</v>
      </c>
      <c r="B4725" s="20" t="s">
        <v>8330</v>
      </c>
      <c r="C4725" s="21" t="s">
        <v>163204</v>
      </c>
      <c r="D4725" s="21" t="s">
        <v>345</v>
      </c>
      <c r="E4725" s="23"/>
    </row>
    <row r="4726" spans="1:5" ht="20" customHeight="1">
      <c r="A4726" s="19" t="s">
        <v>8331</v>
      </c>
      <c r="B4726" s="20" t="s">
        <v>8332</v>
      </c>
      <c r="C4726" s="21" t="s">
        <v>163355</v>
      </c>
      <c r="D4726" s="21" t="s">
        <v>345</v>
      </c>
      <c r="E4726" s="23"/>
    </row>
    <row r="4727" spans="1:5" ht="20" customHeight="1">
      <c r="A4727" s="19" t="s">
        <v>8333</v>
      </c>
      <c r="B4727" s="20" t="s">
        <v>8334</v>
      </c>
      <c r="C4727" s="21" t="s">
        <v>163418</v>
      </c>
      <c r="D4727" s="21" t="s">
        <v>345</v>
      </c>
      <c r="E4727" s="23"/>
    </row>
    <row r="4728" spans="1:5" ht="20" customHeight="1">
      <c r="A4728" s="19" t="s">
        <v>8335</v>
      </c>
      <c r="B4728" s="20" t="s">
        <v>8336</v>
      </c>
      <c r="C4728" s="21" t="s">
        <v>163185</v>
      </c>
      <c r="D4728" s="21" t="s">
        <v>345</v>
      </c>
      <c r="E4728" s="23"/>
    </row>
    <row r="4729" spans="1:5" ht="20" customHeight="1">
      <c r="A4729" s="19" t="s">
        <v>8337</v>
      </c>
      <c r="B4729" s="20" t="s">
        <v>8338</v>
      </c>
      <c r="C4729" s="21" t="s">
        <v>162869</v>
      </c>
      <c r="D4729" s="21" t="s">
        <v>345</v>
      </c>
      <c r="E4729" s="23"/>
    </row>
    <row r="4730" spans="1:5" ht="20" customHeight="1">
      <c r="A4730" s="19" t="s">
        <v>8339</v>
      </c>
      <c r="B4730" s="20" t="s">
        <v>8340</v>
      </c>
      <c r="C4730" s="21" t="s">
        <v>163016</v>
      </c>
      <c r="D4730" s="21" t="s">
        <v>345</v>
      </c>
      <c r="E4730" s="23"/>
    </row>
    <row r="4731" spans="1:5" ht="20" customHeight="1">
      <c r="A4731" s="19" t="s">
        <v>8341</v>
      </c>
      <c r="B4731" s="20" t="s">
        <v>8340</v>
      </c>
      <c r="C4731" s="21" t="s">
        <v>163016</v>
      </c>
      <c r="D4731" s="21" t="s">
        <v>345</v>
      </c>
      <c r="E4731" s="23"/>
    </row>
    <row r="4732" spans="1:5" ht="20" customHeight="1">
      <c r="A4732" s="19" t="s">
        <v>8342</v>
      </c>
      <c r="B4732" s="20" t="s">
        <v>8340</v>
      </c>
      <c r="C4732" s="21" t="s">
        <v>163016</v>
      </c>
      <c r="D4732" s="21" t="s">
        <v>345</v>
      </c>
      <c r="E4732" s="23"/>
    </row>
    <row r="4733" spans="1:5" ht="20" customHeight="1">
      <c r="A4733" s="19" t="s">
        <v>8343</v>
      </c>
      <c r="B4733" s="20" t="s">
        <v>8340</v>
      </c>
      <c r="C4733" s="21" t="s">
        <v>163016</v>
      </c>
      <c r="D4733" s="21" t="s">
        <v>345</v>
      </c>
      <c r="E4733" s="23"/>
    </row>
    <row r="4734" spans="1:5" ht="20" customHeight="1">
      <c r="A4734" s="19" t="s">
        <v>8344</v>
      </c>
      <c r="B4734" s="20" t="s">
        <v>8345</v>
      </c>
      <c r="C4734" s="21" t="s">
        <v>163426</v>
      </c>
      <c r="D4734" s="21" t="s">
        <v>345</v>
      </c>
      <c r="E4734" s="23"/>
    </row>
    <row r="4735" spans="1:5" ht="20" customHeight="1">
      <c r="A4735" s="19" t="s">
        <v>8346</v>
      </c>
      <c r="B4735" s="20" t="s">
        <v>8347</v>
      </c>
      <c r="C4735" s="21" t="s">
        <v>163030</v>
      </c>
      <c r="D4735" s="21" t="s">
        <v>345</v>
      </c>
      <c r="E4735" s="23"/>
    </row>
    <row r="4736" spans="1:5" ht="20" customHeight="1">
      <c r="A4736" s="19" t="s">
        <v>8348</v>
      </c>
      <c r="B4736" s="20" t="s">
        <v>8349</v>
      </c>
      <c r="C4736" s="21" t="s">
        <v>163211</v>
      </c>
      <c r="D4736" s="21" t="s">
        <v>345</v>
      </c>
      <c r="E4736" s="23"/>
    </row>
    <row r="4737" spans="1:5" ht="20" customHeight="1">
      <c r="A4737" s="19" t="s">
        <v>8350</v>
      </c>
      <c r="B4737" s="20" t="s">
        <v>8351</v>
      </c>
      <c r="C4737" s="21" t="s">
        <v>163253</v>
      </c>
      <c r="D4737" s="21" t="s">
        <v>345</v>
      </c>
      <c r="E4737" s="23"/>
    </row>
    <row r="4738" spans="1:5" ht="20" customHeight="1">
      <c r="A4738" s="19" t="s">
        <v>8352</v>
      </c>
      <c r="B4738" s="20" t="s">
        <v>8353</v>
      </c>
      <c r="C4738" s="21" t="s">
        <v>14589</v>
      </c>
      <c r="D4738" s="21" t="s">
        <v>345</v>
      </c>
      <c r="E4738" s="23"/>
    </row>
    <row r="4739" spans="1:5" ht="20" customHeight="1">
      <c r="A4739" s="19" t="s">
        <v>8354</v>
      </c>
      <c r="B4739" s="20" t="s">
        <v>8355</v>
      </c>
      <c r="C4739" s="21" t="s">
        <v>163009</v>
      </c>
      <c r="D4739" s="21" t="s">
        <v>345</v>
      </c>
      <c r="E4739" s="23"/>
    </row>
    <row r="4740" spans="1:5" ht="20" customHeight="1">
      <c r="A4740" s="19" t="s">
        <v>8356</v>
      </c>
      <c r="B4740" s="20" t="s">
        <v>8355</v>
      </c>
      <c r="C4740" s="21" t="s">
        <v>163009</v>
      </c>
      <c r="D4740" s="21" t="s">
        <v>345</v>
      </c>
      <c r="E4740" s="23"/>
    </row>
    <row r="4741" spans="1:5" ht="20" customHeight="1">
      <c r="A4741" s="19" t="s">
        <v>8357</v>
      </c>
      <c r="B4741" s="20" t="s">
        <v>8358</v>
      </c>
      <c r="C4741" s="21" t="s">
        <v>163412</v>
      </c>
      <c r="D4741" s="21" t="s">
        <v>345</v>
      </c>
      <c r="E4741" s="23"/>
    </row>
    <row r="4742" spans="1:5" ht="20" customHeight="1">
      <c r="A4742" s="19" t="s">
        <v>8359</v>
      </c>
      <c r="B4742" s="20" t="s">
        <v>8360</v>
      </c>
      <c r="C4742" s="21" t="s">
        <v>162871</v>
      </c>
      <c r="D4742" s="21" t="s">
        <v>345</v>
      </c>
      <c r="E4742" s="23"/>
    </row>
    <row r="4743" spans="1:5" ht="20" customHeight="1">
      <c r="A4743" s="19" t="s">
        <v>8361</v>
      </c>
      <c r="B4743" s="20" t="s">
        <v>8362</v>
      </c>
      <c r="C4743" s="21" t="s">
        <v>163245</v>
      </c>
      <c r="D4743" s="21" t="s">
        <v>345</v>
      </c>
      <c r="E4743" s="23"/>
    </row>
    <row r="4744" spans="1:5" ht="20" customHeight="1">
      <c r="A4744" s="19" t="s">
        <v>8363</v>
      </c>
      <c r="B4744" s="20" t="s">
        <v>8364</v>
      </c>
      <c r="C4744" s="21" t="s">
        <v>14626</v>
      </c>
      <c r="D4744" s="21" t="s">
        <v>345</v>
      </c>
      <c r="E4744" s="23"/>
    </row>
    <row r="4745" spans="1:5" ht="20" customHeight="1">
      <c r="A4745" s="19" t="s">
        <v>8365</v>
      </c>
      <c r="B4745" s="20" t="s">
        <v>8366</v>
      </c>
      <c r="C4745" s="21" t="s">
        <v>163230</v>
      </c>
      <c r="D4745" s="21" t="s">
        <v>345</v>
      </c>
      <c r="E4745" s="23"/>
    </row>
    <row r="4746" spans="1:5" ht="20" customHeight="1">
      <c r="A4746" s="19" t="s">
        <v>8367</v>
      </c>
      <c r="B4746" s="20" t="s">
        <v>8366</v>
      </c>
      <c r="C4746" s="21" t="s">
        <v>163230</v>
      </c>
      <c r="D4746" s="21" t="s">
        <v>345</v>
      </c>
      <c r="E4746" s="23"/>
    </row>
    <row r="4747" spans="1:5" ht="20" customHeight="1">
      <c r="A4747" s="19" t="s">
        <v>8368</v>
      </c>
      <c r="B4747" s="20" t="s">
        <v>8369</v>
      </c>
      <c r="C4747" s="21" t="s">
        <v>163302</v>
      </c>
      <c r="D4747" s="21" t="s">
        <v>345</v>
      </c>
      <c r="E4747" s="23"/>
    </row>
    <row r="4748" spans="1:5" ht="20" customHeight="1">
      <c r="A4748" s="19" t="s">
        <v>8370</v>
      </c>
      <c r="B4748" s="20" t="s">
        <v>8371</v>
      </c>
      <c r="C4748" s="21" t="s">
        <v>14607</v>
      </c>
      <c r="D4748" s="21" t="s">
        <v>345</v>
      </c>
      <c r="E4748" s="23"/>
    </row>
    <row r="4749" spans="1:5" ht="20" customHeight="1">
      <c r="A4749" s="19" t="s">
        <v>8372</v>
      </c>
      <c r="B4749" s="20" t="s">
        <v>8373</v>
      </c>
      <c r="C4749" s="21" t="s">
        <v>14625</v>
      </c>
      <c r="D4749" s="21" t="s">
        <v>139</v>
      </c>
      <c r="E4749" s="23"/>
    </row>
    <row r="4750" spans="1:5" ht="20" customHeight="1">
      <c r="A4750" s="19" t="s">
        <v>8374</v>
      </c>
      <c r="B4750" s="20" t="s">
        <v>8375</v>
      </c>
      <c r="C4750" s="21" t="s">
        <v>163284</v>
      </c>
      <c r="D4750" s="21" t="s">
        <v>345</v>
      </c>
      <c r="E4750" s="23"/>
    </row>
    <row r="4751" spans="1:5" ht="20" customHeight="1">
      <c r="A4751" s="19" t="s">
        <v>8376</v>
      </c>
      <c r="B4751" s="20" t="s">
        <v>8375</v>
      </c>
      <c r="C4751" s="21" t="s">
        <v>163284</v>
      </c>
      <c r="D4751" s="21" t="s">
        <v>345</v>
      </c>
      <c r="E4751" s="23"/>
    </row>
    <row r="4752" spans="1:5" ht="20" customHeight="1">
      <c r="A4752" s="19" t="s">
        <v>8377</v>
      </c>
      <c r="B4752" s="20" t="s">
        <v>8375</v>
      </c>
      <c r="C4752" s="21" t="s">
        <v>163284</v>
      </c>
      <c r="D4752" s="21" t="s">
        <v>345</v>
      </c>
      <c r="E4752" s="23"/>
    </row>
    <row r="4753" spans="1:5" ht="20" customHeight="1">
      <c r="A4753" s="19" t="s">
        <v>8378</v>
      </c>
      <c r="B4753" s="20" t="s">
        <v>8375</v>
      </c>
      <c r="C4753" s="21" t="s">
        <v>163284</v>
      </c>
      <c r="D4753" s="21" t="s">
        <v>345</v>
      </c>
      <c r="E4753" s="23"/>
    </row>
    <row r="4754" spans="1:5" ht="20" customHeight="1">
      <c r="A4754" s="19" t="s">
        <v>8379</v>
      </c>
      <c r="B4754" s="20" t="s">
        <v>8380</v>
      </c>
      <c r="C4754" s="21" t="s">
        <v>163353</v>
      </c>
      <c r="D4754" s="21" t="s">
        <v>345</v>
      </c>
      <c r="E4754" s="23"/>
    </row>
    <row r="4755" spans="1:5" ht="20" customHeight="1">
      <c r="A4755" s="19" t="s">
        <v>8381</v>
      </c>
      <c r="B4755" s="20" t="s">
        <v>8382</v>
      </c>
      <c r="C4755" s="21" t="s">
        <v>163104</v>
      </c>
      <c r="D4755" s="21" t="s">
        <v>345</v>
      </c>
      <c r="E4755" s="23"/>
    </row>
    <row r="4756" spans="1:5" ht="20" customHeight="1">
      <c r="A4756" s="19" t="s">
        <v>8383</v>
      </c>
      <c r="B4756" s="20" t="s">
        <v>8384</v>
      </c>
      <c r="C4756" s="21" t="s">
        <v>14601</v>
      </c>
      <c r="D4756" s="21" t="s">
        <v>345</v>
      </c>
      <c r="E4756" s="23"/>
    </row>
    <row r="4757" spans="1:5" ht="20" customHeight="1">
      <c r="A4757" s="19" t="s">
        <v>8385</v>
      </c>
      <c r="B4757" s="20" t="s">
        <v>8384</v>
      </c>
      <c r="C4757" s="21" t="s">
        <v>14601</v>
      </c>
      <c r="D4757" s="21" t="s">
        <v>345</v>
      </c>
      <c r="E4757" s="23"/>
    </row>
    <row r="4758" spans="1:5" ht="20" customHeight="1">
      <c r="A4758" s="19" t="s">
        <v>8386</v>
      </c>
      <c r="B4758" s="20" t="s">
        <v>8387</v>
      </c>
      <c r="C4758" s="21" t="s">
        <v>163348</v>
      </c>
      <c r="D4758" s="21" t="s">
        <v>345</v>
      </c>
      <c r="E4758" s="23"/>
    </row>
    <row r="4759" spans="1:5" ht="20" customHeight="1">
      <c r="A4759" s="19" t="s">
        <v>8388</v>
      </c>
      <c r="B4759" s="20" t="s">
        <v>8389</v>
      </c>
      <c r="C4759" s="21" t="s">
        <v>163314</v>
      </c>
      <c r="D4759" s="21" t="s">
        <v>345</v>
      </c>
      <c r="E4759" s="23"/>
    </row>
    <row r="4760" spans="1:5" ht="20" customHeight="1">
      <c r="A4760" s="19" t="s">
        <v>8390</v>
      </c>
      <c r="B4760" s="20" t="s">
        <v>8391</v>
      </c>
      <c r="C4760" s="21" t="s">
        <v>162867</v>
      </c>
      <c r="D4760" s="21" t="s">
        <v>345</v>
      </c>
      <c r="E4760" s="23"/>
    </row>
    <row r="4761" spans="1:5" ht="20" customHeight="1">
      <c r="A4761" s="19" t="s">
        <v>8392</v>
      </c>
      <c r="B4761" s="20" t="s">
        <v>8391</v>
      </c>
      <c r="C4761" s="21" t="s">
        <v>162867</v>
      </c>
      <c r="D4761" s="21" t="s">
        <v>345</v>
      </c>
      <c r="E4761" s="23"/>
    </row>
    <row r="4762" spans="1:5" ht="20" customHeight="1">
      <c r="A4762" s="19" t="s">
        <v>8393</v>
      </c>
      <c r="B4762" s="20" t="s">
        <v>8391</v>
      </c>
      <c r="C4762" s="21" t="s">
        <v>162867</v>
      </c>
      <c r="D4762" s="21" t="s">
        <v>345</v>
      </c>
      <c r="E4762" s="23"/>
    </row>
    <row r="4763" spans="1:5" ht="20" customHeight="1">
      <c r="A4763" s="19" t="s">
        <v>8394</v>
      </c>
      <c r="B4763" s="20" t="s">
        <v>8391</v>
      </c>
      <c r="C4763" s="21" t="s">
        <v>162867</v>
      </c>
      <c r="D4763" s="21" t="s">
        <v>345</v>
      </c>
      <c r="E4763" s="23"/>
    </row>
    <row r="4764" spans="1:5" ht="20" customHeight="1">
      <c r="A4764" s="19" t="s">
        <v>8395</v>
      </c>
      <c r="B4764" s="20" t="s">
        <v>8396</v>
      </c>
      <c r="C4764" s="22">
        <v>27</v>
      </c>
      <c r="D4764" s="21" t="s">
        <v>345</v>
      </c>
      <c r="E4764" s="23"/>
    </row>
    <row r="4765" spans="1:5" ht="20" customHeight="1">
      <c r="A4765" s="19" t="s">
        <v>8397</v>
      </c>
      <c r="B4765" s="20" t="s">
        <v>8398</v>
      </c>
      <c r="C4765" s="21" t="s">
        <v>163422</v>
      </c>
      <c r="D4765" s="21" t="s">
        <v>345</v>
      </c>
      <c r="E4765" s="23"/>
    </row>
    <row r="4766" spans="1:5" ht="20" customHeight="1">
      <c r="A4766" s="19" t="s">
        <v>8399</v>
      </c>
      <c r="B4766" s="20" t="s">
        <v>8398</v>
      </c>
      <c r="C4766" s="21" t="s">
        <v>163422</v>
      </c>
      <c r="D4766" s="21" t="s">
        <v>345</v>
      </c>
      <c r="E4766" s="23"/>
    </row>
    <row r="4767" spans="1:5" ht="20" customHeight="1">
      <c r="A4767" s="19" t="s">
        <v>8400</v>
      </c>
      <c r="B4767" s="20" t="s">
        <v>8398</v>
      </c>
      <c r="C4767" s="21" t="s">
        <v>163422</v>
      </c>
      <c r="D4767" s="21" t="s">
        <v>345</v>
      </c>
      <c r="E4767" s="23"/>
    </row>
    <row r="4768" spans="1:5" ht="20" customHeight="1">
      <c r="A4768" s="19" t="s">
        <v>8401</v>
      </c>
      <c r="B4768" s="20" t="s">
        <v>8398</v>
      </c>
      <c r="C4768" s="21" t="s">
        <v>163422</v>
      </c>
      <c r="D4768" s="21" t="s">
        <v>345</v>
      </c>
      <c r="E4768" s="23"/>
    </row>
    <row r="4769" spans="1:5" ht="20" customHeight="1">
      <c r="A4769" s="19" t="s">
        <v>8402</v>
      </c>
      <c r="B4769" s="20" t="s">
        <v>8403</v>
      </c>
      <c r="C4769" s="21" t="s">
        <v>163402</v>
      </c>
      <c r="D4769" s="21" t="s">
        <v>345</v>
      </c>
      <c r="E4769" s="23"/>
    </row>
    <row r="4770" spans="1:5" ht="20" customHeight="1">
      <c r="A4770" s="19" t="s">
        <v>8404</v>
      </c>
      <c r="B4770" s="20" t="s">
        <v>8405</v>
      </c>
      <c r="C4770" s="21" t="s">
        <v>163028</v>
      </c>
      <c r="D4770" s="21" t="s">
        <v>345</v>
      </c>
      <c r="E4770" s="23"/>
    </row>
    <row r="4771" spans="1:5" ht="20" customHeight="1">
      <c r="A4771" s="19" t="s">
        <v>8406</v>
      </c>
      <c r="B4771" s="20" t="s">
        <v>8407</v>
      </c>
      <c r="C4771" s="22">
        <v>18</v>
      </c>
      <c r="D4771" s="21" t="s">
        <v>345</v>
      </c>
      <c r="E4771" s="23"/>
    </row>
    <row r="4772" spans="1:5" ht="20" customHeight="1">
      <c r="A4772" s="19" t="s">
        <v>8408</v>
      </c>
      <c r="B4772" s="20" t="s">
        <v>8409</v>
      </c>
      <c r="C4772" s="21" t="s">
        <v>163374</v>
      </c>
      <c r="D4772" s="21" t="s">
        <v>345</v>
      </c>
      <c r="E4772" s="23"/>
    </row>
    <row r="4773" spans="1:5" ht="20" customHeight="1">
      <c r="A4773" s="19" t="s">
        <v>8410</v>
      </c>
      <c r="B4773" s="20" t="s">
        <v>8411</v>
      </c>
      <c r="C4773" s="21" t="s">
        <v>163272</v>
      </c>
      <c r="D4773" s="21" t="s">
        <v>345</v>
      </c>
      <c r="E4773" s="23"/>
    </row>
    <row r="4774" spans="1:5" ht="20" customHeight="1">
      <c r="A4774" s="19" t="s">
        <v>8412</v>
      </c>
      <c r="B4774" s="20" t="s">
        <v>8413</v>
      </c>
      <c r="C4774" s="21" t="s">
        <v>163280</v>
      </c>
      <c r="D4774" s="21" t="s">
        <v>345</v>
      </c>
      <c r="E4774" s="23"/>
    </row>
    <row r="4775" spans="1:5" ht="20" customHeight="1">
      <c r="A4775" s="19" t="s">
        <v>8414</v>
      </c>
      <c r="B4775" s="20" t="s">
        <v>8413</v>
      </c>
      <c r="C4775" s="21" t="s">
        <v>163280</v>
      </c>
      <c r="D4775" s="21" t="s">
        <v>345</v>
      </c>
      <c r="E4775" s="23"/>
    </row>
    <row r="4776" spans="1:5" ht="20" customHeight="1">
      <c r="A4776" s="19" t="s">
        <v>8415</v>
      </c>
      <c r="B4776" s="20" t="s">
        <v>8416</v>
      </c>
      <c r="C4776" s="21" t="s">
        <v>162824</v>
      </c>
      <c r="D4776" s="21" t="s">
        <v>345</v>
      </c>
      <c r="E4776" s="23"/>
    </row>
    <row r="4777" spans="1:5" ht="20" customHeight="1">
      <c r="A4777" s="19" t="s">
        <v>8417</v>
      </c>
      <c r="B4777" s="20" t="s">
        <v>8418</v>
      </c>
      <c r="C4777" s="21" t="s">
        <v>14624</v>
      </c>
      <c r="D4777" s="21" t="s">
        <v>345</v>
      </c>
      <c r="E4777" s="23"/>
    </row>
    <row r="4778" spans="1:5" ht="20" customHeight="1">
      <c r="A4778" s="19" t="s">
        <v>8419</v>
      </c>
      <c r="B4778" s="20" t="s">
        <v>8420</v>
      </c>
      <c r="C4778" s="21" t="s">
        <v>162753</v>
      </c>
      <c r="D4778" s="21" t="s">
        <v>345</v>
      </c>
      <c r="E4778" s="23"/>
    </row>
    <row r="4779" spans="1:5" ht="20" customHeight="1">
      <c r="A4779" s="19" t="s">
        <v>8421</v>
      </c>
      <c r="B4779" s="20" t="s">
        <v>8422</v>
      </c>
      <c r="C4779" s="21" t="s">
        <v>163233</v>
      </c>
      <c r="D4779" s="21" t="s">
        <v>345</v>
      </c>
      <c r="E4779" s="23"/>
    </row>
    <row r="4780" spans="1:5" ht="20" customHeight="1">
      <c r="A4780" s="19" t="s">
        <v>8423</v>
      </c>
      <c r="B4780" s="20" t="s">
        <v>8424</v>
      </c>
      <c r="C4780" s="21" t="s">
        <v>163221</v>
      </c>
      <c r="D4780" s="21" t="s">
        <v>345</v>
      </c>
      <c r="E4780" s="23"/>
    </row>
    <row r="4781" spans="1:5" ht="20" customHeight="1">
      <c r="A4781" s="19" t="s">
        <v>8425</v>
      </c>
      <c r="B4781" s="20" t="s">
        <v>8424</v>
      </c>
      <c r="C4781" s="21" t="s">
        <v>163221</v>
      </c>
      <c r="D4781" s="21" t="s">
        <v>345</v>
      </c>
      <c r="E4781" s="23"/>
    </row>
    <row r="4782" spans="1:5" ht="20" customHeight="1">
      <c r="A4782" s="19" t="s">
        <v>8426</v>
      </c>
      <c r="B4782" s="20" t="s">
        <v>8427</v>
      </c>
      <c r="C4782" s="21" t="s">
        <v>163403</v>
      </c>
      <c r="D4782" s="21" t="s">
        <v>345</v>
      </c>
      <c r="E4782" s="23"/>
    </row>
    <row r="4783" spans="1:5" ht="20" customHeight="1">
      <c r="A4783" s="19" t="s">
        <v>8428</v>
      </c>
      <c r="B4783" s="20" t="s">
        <v>8429</v>
      </c>
      <c r="C4783" s="21" t="s">
        <v>163145</v>
      </c>
      <c r="D4783" s="21" t="s">
        <v>345</v>
      </c>
      <c r="E4783" s="23"/>
    </row>
    <row r="4784" spans="1:5" ht="20" customHeight="1">
      <c r="A4784" s="19" t="s">
        <v>8430</v>
      </c>
      <c r="B4784" s="20" t="s">
        <v>8431</v>
      </c>
      <c r="C4784" s="21" t="s">
        <v>162869</v>
      </c>
      <c r="D4784" s="21" t="s">
        <v>345</v>
      </c>
      <c r="E4784" s="23"/>
    </row>
    <row r="4785" spans="1:5" ht="20" customHeight="1">
      <c r="A4785" s="19" t="s">
        <v>8432</v>
      </c>
      <c r="B4785" s="20" t="s">
        <v>8433</v>
      </c>
      <c r="C4785" s="21" t="s">
        <v>162679</v>
      </c>
      <c r="D4785" s="21" t="s">
        <v>296</v>
      </c>
      <c r="E4785" s="23"/>
    </row>
    <row r="4786" spans="1:5" ht="20" customHeight="1">
      <c r="A4786" s="19" t="s">
        <v>8434</v>
      </c>
      <c r="B4786" s="20" t="s">
        <v>8433</v>
      </c>
      <c r="C4786" s="21" t="s">
        <v>162679</v>
      </c>
      <c r="D4786" s="21" t="s">
        <v>296</v>
      </c>
      <c r="E4786" s="23"/>
    </row>
    <row r="4787" spans="1:5" ht="20" customHeight="1">
      <c r="A4787" s="19" t="s">
        <v>8435</v>
      </c>
      <c r="B4787" s="20" t="s">
        <v>8433</v>
      </c>
      <c r="C4787" s="21" t="s">
        <v>162679</v>
      </c>
      <c r="D4787" s="21" t="s">
        <v>296</v>
      </c>
      <c r="E4787" s="23"/>
    </row>
    <row r="4788" spans="1:5" ht="20" customHeight="1">
      <c r="A4788" s="19" t="s">
        <v>8436</v>
      </c>
      <c r="B4788" s="20" t="s">
        <v>8437</v>
      </c>
      <c r="C4788" s="21" t="s">
        <v>163001</v>
      </c>
      <c r="D4788" s="21" t="s">
        <v>345</v>
      </c>
      <c r="E4788" s="23"/>
    </row>
    <row r="4789" spans="1:5" ht="20" customHeight="1">
      <c r="A4789" s="19" t="s">
        <v>8438</v>
      </c>
      <c r="B4789" s="20" t="s">
        <v>8439</v>
      </c>
      <c r="C4789" s="21" t="s">
        <v>163184</v>
      </c>
      <c r="D4789" s="21" t="s">
        <v>345</v>
      </c>
      <c r="E4789" s="23"/>
    </row>
    <row r="4790" spans="1:5" ht="20" customHeight="1">
      <c r="A4790" s="19" t="s">
        <v>8440</v>
      </c>
      <c r="B4790" s="20" t="s">
        <v>8441</v>
      </c>
      <c r="C4790" s="21" t="s">
        <v>14605</v>
      </c>
      <c r="D4790" s="21" t="s">
        <v>345</v>
      </c>
      <c r="E4790" s="23"/>
    </row>
    <row r="4791" spans="1:5" ht="20" customHeight="1">
      <c r="A4791" s="19" t="s">
        <v>8442</v>
      </c>
      <c r="B4791" s="20" t="s">
        <v>8441</v>
      </c>
      <c r="C4791" s="21" t="s">
        <v>14605</v>
      </c>
      <c r="D4791" s="21" t="s">
        <v>345</v>
      </c>
      <c r="E4791" s="23"/>
    </row>
    <row r="4792" spans="1:5" ht="20" customHeight="1">
      <c r="A4792" s="19" t="s">
        <v>8443</v>
      </c>
      <c r="B4792" s="20" t="s">
        <v>8444</v>
      </c>
      <c r="C4792" s="21" t="s">
        <v>163381</v>
      </c>
      <c r="D4792" s="21" t="s">
        <v>345</v>
      </c>
      <c r="E4792" s="23"/>
    </row>
    <row r="4793" spans="1:5" ht="20" customHeight="1">
      <c r="A4793" s="19" t="s">
        <v>8445</v>
      </c>
      <c r="B4793" s="20" t="s">
        <v>8444</v>
      </c>
      <c r="C4793" s="21" t="s">
        <v>163381</v>
      </c>
      <c r="D4793" s="21" t="s">
        <v>345</v>
      </c>
      <c r="E4793" s="23"/>
    </row>
    <row r="4794" spans="1:5" ht="20" customHeight="1">
      <c r="A4794" s="19" t="s">
        <v>8446</v>
      </c>
      <c r="B4794" s="20" t="s">
        <v>8444</v>
      </c>
      <c r="C4794" s="21" t="s">
        <v>163381</v>
      </c>
      <c r="D4794" s="21" t="s">
        <v>345</v>
      </c>
      <c r="E4794" s="23"/>
    </row>
    <row r="4795" spans="1:5" ht="20" customHeight="1">
      <c r="A4795" s="19" t="s">
        <v>8447</v>
      </c>
      <c r="B4795" s="20" t="s">
        <v>8448</v>
      </c>
      <c r="C4795" s="21" t="s">
        <v>101628</v>
      </c>
      <c r="D4795" s="21" t="s">
        <v>345</v>
      </c>
      <c r="E4795" s="23"/>
    </row>
    <row r="4796" spans="1:5" ht="20" customHeight="1">
      <c r="A4796" s="19" t="s">
        <v>8449</v>
      </c>
      <c r="B4796" s="20" t="s">
        <v>8450</v>
      </c>
      <c r="C4796" s="21" t="s">
        <v>163381</v>
      </c>
      <c r="D4796" s="21" t="s">
        <v>345</v>
      </c>
      <c r="E4796" s="23"/>
    </row>
    <row r="4797" spans="1:5" ht="20" customHeight="1">
      <c r="A4797" s="19" t="s">
        <v>8451</v>
      </c>
      <c r="B4797" s="20" t="s">
        <v>8452</v>
      </c>
      <c r="C4797" s="21" t="s">
        <v>163407</v>
      </c>
      <c r="D4797" s="21" t="s">
        <v>296</v>
      </c>
      <c r="E4797" s="23"/>
    </row>
    <row r="4798" spans="1:5" ht="20" customHeight="1">
      <c r="A4798" s="19" t="s">
        <v>8453</v>
      </c>
      <c r="B4798" s="20" t="s">
        <v>8452</v>
      </c>
      <c r="C4798" s="21" t="s">
        <v>163407</v>
      </c>
      <c r="D4798" s="21" t="s">
        <v>296</v>
      </c>
      <c r="E4798" s="23"/>
    </row>
    <row r="4799" spans="1:5" ht="20" customHeight="1">
      <c r="A4799" s="19" t="s">
        <v>8454</v>
      </c>
      <c r="B4799" s="20" t="s">
        <v>8455</v>
      </c>
      <c r="C4799" s="21" t="s">
        <v>163427</v>
      </c>
      <c r="D4799" s="21" t="s">
        <v>345</v>
      </c>
      <c r="E4799" s="23"/>
    </row>
    <row r="4800" spans="1:5" ht="20" customHeight="1">
      <c r="A4800" s="19" t="s">
        <v>8456</v>
      </c>
      <c r="B4800" s="20" t="s">
        <v>8457</v>
      </c>
      <c r="C4800" s="21" t="s">
        <v>162667</v>
      </c>
      <c r="D4800" s="21" t="s">
        <v>345</v>
      </c>
      <c r="E4800" s="23"/>
    </row>
    <row r="4801" spans="1:5" ht="20" customHeight="1">
      <c r="A4801" s="19" t="s">
        <v>8458</v>
      </c>
      <c r="B4801" s="20" t="s">
        <v>8457</v>
      </c>
      <c r="C4801" s="21" t="s">
        <v>162667</v>
      </c>
      <c r="D4801" s="21" t="s">
        <v>345</v>
      </c>
      <c r="E4801" s="23"/>
    </row>
    <row r="4802" spans="1:5" ht="20" customHeight="1">
      <c r="A4802" s="19" t="s">
        <v>8459</v>
      </c>
      <c r="B4802" s="20" t="s">
        <v>8460</v>
      </c>
      <c r="C4802" s="21" t="s">
        <v>163124</v>
      </c>
      <c r="D4802" s="21" t="s">
        <v>345</v>
      </c>
      <c r="E4802" s="23"/>
    </row>
    <row r="4803" spans="1:5" ht="20" customHeight="1">
      <c r="A4803" s="19" t="s">
        <v>8461</v>
      </c>
      <c r="B4803" s="20" t="s">
        <v>8460</v>
      </c>
      <c r="C4803" s="21" t="s">
        <v>163124</v>
      </c>
      <c r="D4803" s="21" t="s">
        <v>345</v>
      </c>
      <c r="E4803" s="23"/>
    </row>
    <row r="4804" spans="1:5" ht="20" customHeight="1">
      <c r="A4804" s="19" t="s">
        <v>8462</v>
      </c>
      <c r="B4804" s="20" t="s">
        <v>8460</v>
      </c>
      <c r="C4804" s="21" t="s">
        <v>163124</v>
      </c>
      <c r="D4804" s="21" t="s">
        <v>345</v>
      </c>
      <c r="E4804" s="23"/>
    </row>
    <row r="4805" spans="1:5" ht="20" customHeight="1">
      <c r="A4805" s="19" t="s">
        <v>8463</v>
      </c>
      <c r="B4805" s="20" t="s">
        <v>8464</v>
      </c>
      <c r="C4805" s="21" t="s">
        <v>163145</v>
      </c>
      <c r="D4805" s="21" t="s">
        <v>296</v>
      </c>
      <c r="E4805" s="23"/>
    </row>
    <row r="4806" spans="1:5" ht="20" customHeight="1">
      <c r="A4806" s="19" t="s">
        <v>8465</v>
      </c>
      <c r="B4806" s="20" t="s">
        <v>8466</v>
      </c>
      <c r="C4806" s="21" t="s">
        <v>163125</v>
      </c>
      <c r="D4806" s="21" t="s">
        <v>345</v>
      </c>
      <c r="E4806" s="23"/>
    </row>
    <row r="4807" spans="1:5" ht="20" customHeight="1">
      <c r="A4807" s="19" t="s">
        <v>8467</v>
      </c>
      <c r="B4807" s="20" t="s">
        <v>8466</v>
      </c>
      <c r="C4807" s="21" t="s">
        <v>163125</v>
      </c>
      <c r="D4807" s="21" t="s">
        <v>345</v>
      </c>
      <c r="E4807" s="23"/>
    </row>
    <row r="4808" spans="1:5" ht="20" customHeight="1">
      <c r="A4808" s="19" t="s">
        <v>8468</v>
      </c>
      <c r="B4808" s="20" t="s">
        <v>8466</v>
      </c>
      <c r="C4808" s="21" t="s">
        <v>163125</v>
      </c>
      <c r="D4808" s="21" t="s">
        <v>345</v>
      </c>
      <c r="E4808" s="23"/>
    </row>
    <row r="4809" spans="1:5" ht="20" customHeight="1">
      <c r="A4809" s="19" t="s">
        <v>8469</v>
      </c>
      <c r="B4809" s="20" t="s">
        <v>8470</v>
      </c>
      <c r="C4809" s="22">
        <v>41</v>
      </c>
      <c r="D4809" s="21" t="s">
        <v>139</v>
      </c>
      <c r="E4809" s="23"/>
    </row>
    <row r="4810" spans="1:5" ht="20" customHeight="1">
      <c r="A4810" s="19" t="s">
        <v>8471</v>
      </c>
      <c r="B4810" s="20" t="s">
        <v>8472</v>
      </c>
      <c r="C4810" s="21" t="s">
        <v>163383</v>
      </c>
      <c r="D4810" s="21" t="s">
        <v>345</v>
      </c>
      <c r="E4810" s="23"/>
    </row>
    <row r="4811" spans="1:5" ht="20" customHeight="1">
      <c r="A4811" s="19" t="s">
        <v>8473</v>
      </c>
      <c r="B4811" s="20" t="s">
        <v>8472</v>
      </c>
      <c r="C4811" s="21" t="s">
        <v>163383</v>
      </c>
      <c r="D4811" s="21" t="s">
        <v>345</v>
      </c>
      <c r="E4811" s="23"/>
    </row>
    <row r="4812" spans="1:5" ht="20" customHeight="1">
      <c r="A4812" s="19" t="s">
        <v>8474</v>
      </c>
      <c r="B4812" s="20" t="s">
        <v>8475</v>
      </c>
      <c r="C4812" s="21" t="s">
        <v>163038</v>
      </c>
      <c r="D4812" s="21" t="s">
        <v>345</v>
      </c>
      <c r="E4812" s="23"/>
    </row>
    <row r="4813" spans="1:5" ht="20" customHeight="1">
      <c r="A4813" s="19" t="s">
        <v>8476</v>
      </c>
      <c r="B4813" s="20" t="s">
        <v>8475</v>
      </c>
      <c r="C4813" s="21" t="s">
        <v>163038</v>
      </c>
      <c r="D4813" s="21" t="s">
        <v>345</v>
      </c>
      <c r="E4813" s="23"/>
    </row>
    <row r="4814" spans="1:5" ht="20" customHeight="1">
      <c r="A4814" s="19" t="s">
        <v>8477</v>
      </c>
      <c r="B4814" s="20" t="s">
        <v>8478</v>
      </c>
      <c r="C4814" s="21" t="s">
        <v>162839</v>
      </c>
      <c r="D4814" s="21" t="s">
        <v>345</v>
      </c>
      <c r="E4814" s="23"/>
    </row>
    <row r="4815" spans="1:5" ht="20" customHeight="1">
      <c r="A4815" s="19" t="s">
        <v>8479</v>
      </c>
      <c r="B4815" s="20" t="s">
        <v>8480</v>
      </c>
      <c r="C4815" s="22">
        <v>93</v>
      </c>
      <c r="D4815" s="21" t="s">
        <v>345</v>
      </c>
      <c r="E4815" s="23"/>
    </row>
    <row r="4816" spans="1:5" ht="20" customHeight="1">
      <c r="A4816" s="19" t="s">
        <v>8481</v>
      </c>
      <c r="B4816" s="20" t="s">
        <v>8482</v>
      </c>
      <c r="C4816" s="21" t="s">
        <v>163006</v>
      </c>
      <c r="D4816" s="21" t="s">
        <v>345</v>
      </c>
      <c r="E4816" s="23"/>
    </row>
    <row r="4817" spans="1:5" ht="20" customHeight="1">
      <c r="A4817" s="19" t="s">
        <v>8483</v>
      </c>
      <c r="B4817" s="20" t="s">
        <v>8484</v>
      </c>
      <c r="C4817" s="21" t="s">
        <v>163385</v>
      </c>
      <c r="D4817" s="21" t="s">
        <v>345</v>
      </c>
      <c r="E4817" s="23"/>
    </row>
    <row r="4818" spans="1:5" ht="20" customHeight="1">
      <c r="A4818" s="19" t="s">
        <v>8485</v>
      </c>
      <c r="B4818" s="20" t="s">
        <v>8486</v>
      </c>
      <c r="C4818" s="21" t="s">
        <v>163045</v>
      </c>
      <c r="D4818" s="21" t="s">
        <v>345</v>
      </c>
      <c r="E4818" s="23"/>
    </row>
    <row r="4819" spans="1:5" ht="20" customHeight="1">
      <c r="A4819" s="19" t="s">
        <v>8487</v>
      </c>
      <c r="B4819" s="20" t="s">
        <v>8486</v>
      </c>
      <c r="C4819" s="21" t="s">
        <v>163045</v>
      </c>
      <c r="D4819" s="21" t="s">
        <v>345</v>
      </c>
      <c r="E4819" s="23"/>
    </row>
    <row r="4820" spans="1:5" ht="20" customHeight="1">
      <c r="A4820" s="19" t="s">
        <v>8488</v>
      </c>
      <c r="B4820" s="20" t="s">
        <v>8489</v>
      </c>
      <c r="C4820" s="21" t="s">
        <v>163023</v>
      </c>
      <c r="D4820" s="21" t="s">
        <v>345</v>
      </c>
      <c r="E4820" s="23"/>
    </row>
    <row r="4821" spans="1:5" ht="20" customHeight="1">
      <c r="A4821" s="19" t="s">
        <v>8490</v>
      </c>
      <c r="B4821" s="20" t="s">
        <v>8491</v>
      </c>
      <c r="C4821" s="21" t="s">
        <v>163021</v>
      </c>
      <c r="D4821" s="21" t="s">
        <v>345</v>
      </c>
      <c r="E4821" s="23"/>
    </row>
    <row r="4822" spans="1:5" ht="20" customHeight="1">
      <c r="A4822" s="19" t="s">
        <v>8492</v>
      </c>
      <c r="B4822" s="20" t="s">
        <v>8493</v>
      </c>
      <c r="C4822" s="21" t="s">
        <v>163025</v>
      </c>
      <c r="D4822" s="21" t="s">
        <v>345</v>
      </c>
      <c r="E4822" s="23"/>
    </row>
    <row r="4823" spans="1:5" ht="20" customHeight="1">
      <c r="A4823" s="19" t="s">
        <v>8494</v>
      </c>
      <c r="B4823" s="20" t="s">
        <v>8495</v>
      </c>
      <c r="C4823" s="21" t="s">
        <v>162841</v>
      </c>
      <c r="D4823" s="21" t="s">
        <v>345</v>
      </c>
      <c r="E4823" s="23"/>
    </row>
    <row r="4824" spans="1:5" ht="20" customHeight="1">
      <c r="A4824" s="19" t="s">
        <v>8496</v>
      </c>
      <c r="B4824" s="20" t="s">
        <v>8497</v>
      </c>
      <c r="C4824" s="21" t="s">
        <v>163067</v>
      </c>
      <c r="D4824" s="21" t="s">
        <v>345</v>
      </c>
      <c r="E4824" s="23"/>
    </row>
    <row r="4825" spans="1:5" ht="20" customHeight="1">
      <c r="A4825" s="19" t="s">
        <v>8498</v>
      </c>
      <c r="B4825" s="20" t="s">
        <v>8497</v>
      </c>
      <c r="C4825" s="21" t="s">
        <v>163067</v>
      </c>
      <c r="D4825" s="21" t="s">
        <v>345</v>
      </c>
      <c r="E4825" s="23"/>
    </row>
    <row r="4826" spans="1:5" ht="20" customHeight="1">
      <c r="A4826" s="19" t="s">
        <v>8499</v>
      </c>
      <c r="B4826" s="24">
        <v>100</v>
      </c>
      <c r="C4826" s="21" t="s">
        <v>162791</v>
      </c>
      <c r="D4826" s="21" t="s">
        <v>345</v>
      </c>
      <c r="E4826" s="23"/>
    </row>
    <row r="4827" spans="1:5" ht="20" customHeight="1">
      <c r="A4827" s="19" t="s">
        <v>8500</v>
      </c>
      <c r="B4827" s="24">
        <v>100</v>
      </c>
      <c r="C4827" s="22">
        <v>94</v>
      </c>
      <c r="D4827" s="21" t="s">
        <v>345</v>
      </c>
      <c r="E4827" s="23"/>
    </row>
    <row r="4828" spans="1:5" ht="20" customHeight="1">
      <c r="A4828" s="19" t="s">
        <v>8501</v>
      </c>
      <c r="B4828" s="24">
        <v>100</v>
      </c>
      <c r="C4828" s="21" t="s">
        <v>162921</v>
      </c>
      <c r="D4828" s="21" t="s">
        <v>345</v>
      </c>
      <c r="E4828" s="23"/>
    </row>
    <row r="4829" spans="1:5" ht="20" customHeight="1">
      <c r="A4829" s="19" t="s">
        <v>8502</v>
      </c>
      <c r="B4829" s="20" t="s">
        <v>8503</v>
      </c>
      <c r="C4829" s="21" t="s">
        <v>162689</v>
      </c>
      <c r="D4829" s="21" t="s">
        <v>345</v>
      </c>
      <c r="E4829" s="23"/>
    </row>
    <row r="4830" spans="1:5" ht="20" customHeight="1">
      <c r="A4830" s="19" t="s">
        <v>8504</v>
      </c>
      <c r="B4830" s="20" t="s">
        <v>8505</v>
      </c>
      <c r="C4830" s="21" t="s">
        <v>162980</v>
      </c>
      <c r="D4830" s="21" t="s">
        <v>345</v>
      </c>
      <c r="E4830" s="23"/>
    </row>
    <row r="4831" spans="1:5" ht="20" customHeight="1">
      <c r="A4831" s="19" t="s">
        <v>8506</v>
      </c>
      <c r="B4831" s="20" t="s">
        <v>8505</v>
      </c>
      <c r="C4831" s="21" t="s">
        <v>162980</v>
      </c>
      <c r="D4831" s="21" t="s">
        <v>345</v>
      </c>
      <c r="E4831" s="23"/>
    </row>
    <row r="4832" spans="1:5" ht="20" customHeight="1">
      <c r="A4832" s="19" t="s">
        <v>8507</v>
      </c>
      <c r="B4832" s="20" t="s">
        <v>8505</v>
      </c>
      <c r="C4832" s="21" t="s">
        <v>162980</v>
      </c>
      <c r="D4832" s="21" t="s">
        <v>345</v>
      </c>
      <c r="E4832" s="23"/>
    </row>
    <row r="4833" spans="1:5" ht="20" customHeight="1">
      <c r="A4833" s="19" t="s">
        <v>8508</v>
      </c>
      <c r="B4833" s="20" t="s">
        <v>8505</v>
      </c>
      <c r="C4833" s="21" t="s">
        <v>162980</v>
      </c>
      <c r="D4833" s="21" t="s">
        <v>345</v>
      </c>
      <c r="E4833" s="23"/>
    </row>
    <row r="4834" spans="1:5" ht="20" customHeight="1">
      <c r="A4834" s="19" t="s">
        <v>8509</v>
      </c>
      <c r="B4834" s="20" t="s">
        <v>8505</v>
      </c>
      <c r="C4834" s="21" t="s">
        <v>162980</v>
      </c>
      <c r="D4834" s="21" t="s">
        <v>345</v>
      </c>
      <c r="E4834" s="23"/>
    </row>
    <row r="4835" spans="1:5" ht="20" customHeight="1">
      <c r="A4835" s="19" t="s">
        <v>8510</v>
      </c>
      <c r="B4835" s="20" t="s">
        <v>8511</v>
      </c>
      <c r="C4835" s="21" t="s">
        <v>162761</v>
      </c>
      <c r="D4835" s="21" t="s">
        <v>345</v>
      </c>
      <c r="E4835" s="23"/>
    </row>
    <row r="4836" spans="1:5" ht="20" customHeight="1">
      <c r="A4836" s="19" t="s">
        <v>8512</v>
      </c>
      <c r="B4836" s="20" t="s">
        <v>8513</v>
      </c>
      <c r="C4836" s="21" t="s">
        <v>162947</v>
      </c>
      <c r="D4836" s="21" t="s">
        <v>345</v>
      </c>
      <c r="E4836" s="23"/>
    </row>
    <row r="4837" spans="1:5" ht="20" customHeight="1">
      <c r="A4837" s="19" t="s">
        <v>8514</v>
      </c>
      <c r="B4837" s="20" t="s">
        <v>8515</v>
      </c>
      <c r="C4837" s="21" t="s">
        <v>163023</v>
      </c>
      <c r="D4837" s="21" t="s">
        <v>345</v>
      </c>
      <c r="E4837" s="23"/>
    </row>
    <row r="4838" spans="1:5" ht="20" customHeight="1">
      <c r="A4838" s="19" t="s">
        <v>8516</v>
      </c>
      <c r="B4838" s="20" t="s">
        <v>8517</v>
      </c>
      <c r="C4838" s="21" t="s">
        <v>163376</v>
      </c>
      <c r="D4838" s="21" t="s">
        <v>345</v>
      </c>
      <c r="E4838" s="23"/>
    </row>
    <row r="4839" spans="1:5" ht="20" customHeight="1">
      <c r="A4839" s="19" t="s">
        <v>8518</v>
      </c>
      <c r="B4839" s="20" t="s">
        <v>8519</v>
      </c>
      <c r="C4839" s="21" t="s">
        <v>162701</v>
      </c>
      <c r="D4839" s="21" t="s">
        <v>139</v>
      </c>
      <c r="E4839" s="23"/>
    </row>
    <row r="4840" spans="1:5" ht="20" customHeight="1">
      <c r="A4840" s="19" t="s">
        <v>8520</v>
      </c>
      <c r="B4840" s="20" t="s">
        <v>8521</v>
      </c>
      <c r="C4840" s="22">
        <v>100</v>
      </c>
      <c r="D4840" s="21" t="s">
        <v>296</v>
      </c>
      <c r="E4840" s="23"/>
    </row>
    <row r="4841" spans="1:5" ht="20" customHeight="1">
      <c r="A4841" s="19" t="s">
        <v>8522</v>
      </c>
      <c r="B4841" s="20" t="s">
        <v>8523</v>
      </c>
      <c r="C4841" s="21" t="s">
        <v>162948</v>
      </c>
      <c r="D4841" s="21" t="s">
        <v>345</v>
      </c>
      <c r="E4841" s="23"/>
    </row>
    <row r="4842" spans="1:5" ht="20" customHeight="1">
      <c r="A4842" s="19" t="s">
        <v>8524</v>
      </c>
      <c r="B4842" s="20" t="s">
        <v>8523</v>
      </c>
      <c r="C4842" s="21" t="s">
        <v>162948</v>
      </c>
      <c r="D4842" s="21" t="s">
        <v>345</v>
      </c>
      <c r="E4842" s="23"/>
    </row>
    <row r="4843" spans="1:5" ht="20" customHeight="1">
      <c r="A4843" s="19" t="s">
        <v>8525</v>
      </c>
      <c r="B4843" s="20" t="s">
        <v>8526</v>
      </c>
      <c r="C4843" s="21" t="s">
        <v>14627</v>
      </c>
      <c r="D4843" s="21" t="s">
        <v>345</v>
      </c>
      <c r="E4843" s="23"/>
    </row>
    <row r="4844" spans="1:5" ht="20" customHeight="1">
      <c r="A4844" s="19" t="s">
        <v>8527</v>
      </c>
      <c r="B4844" s="20" t="s">
        <v>8526</v>
      </c>
      <c r="C4844" s="21" t="s">
        <v>14627</v>
      </c>
      <c r="D4844" s="21" t="s">
        <v>345</v>
      </c>
      <c r="E4844" s="23"/>
    </row>
    <row r="4845" spans="1:5" ht="20" customHeight="1">
      <c r="A4845" s="19" t="s">
        <v>8528</v>
      </c>
      <c r="B4845" s="20" t="s">
        <v>8529</v>
      </c>
      <c r="C4845" s="21" t="s">
        <v>163131</v>
      </c>
      <c r="D4845" s="21" t="s">
        <v>345</v>
      </c>
      <c r="E4845" s="23"/>
    </row>
    <row r="4846" spans="1:5" ht="20" customHeight="1">
      <c r="A4846" s="19" t="s">
        <v>8530</v>
      </c>
      <c r="B4846" s="20" t="s">
        <v>8531</v>
      </c>
      <c r="C4846" s="21" t="s">
        <v>163050</v>
      </c>
      <c r="D4846" s="21" t="s">
        <v>345</v>
      </c>
      <c r="E4846" s="23"/>
    </row>
    <row r="4847" spans="1:5" ht="20" customHeight="1">
      <c r="A4847" s="19" t="s">
        <v>8532</v>
      </c>
      <c r="B4847" s="20" t="s">
        <v>8533</v>
      </c>
      <c r="C4847" s="21" t="s">
        <v>14592</v>
      </c>
      <c r="D4847" s="21" t="s">
        <v>345</v>
      </c>
      <c r="E4847" s="23"/>
    </row>
    <row r="4848" spans="1:5" ht="20" customHeight="1">
      <c r="A4848" s="19" t="s">
        <v>8534</v>
      </c>
      <c r="B4848" s="20" t="s">
        <v>8535</v>
      </c>
      <c r="C4848" s="21" t="s">
        <v>163389</v>
      </c>
      <c r="D4848" s="21" t="s">
        <v>345</v>
      </c>
      <c r="E4848" s="23"/>
    </row>
    <row r="4849" spans="1:5" ht="20" customHeight="1">
      <c r="A4849" s="19" t="s">
        <v>8536</v>
      </c>
      <c r="B4849" s="20" t="s">
        <v>8537</v>
      </c>
      <c r="C4849" s="21" t="s">
        <v>162807</v>
      </c>
      <c r="D4849" s="21" t="s">
        <v>345</v>
      </c>
      <c r="E4849" s="23"/>
    </row>
    <row r="4850" spans="1:5" ht="20" customHeight="1">
      <c r="A4850" s="19" t="s">
        <v>8538</v>
      </c>
      <c r="B4850" s="20" t="s">
        <v>8537</v>
      </c>
      <c r="C4850" s="21" t="s">
        <v>162807</v>
      </c>
      <c r="D4850" s="21" t="s">
        <v>345</v>
      </c>
      <c r="E4850" s="23"/>
    </row>
    <row r="4851" spans="1:5" ht="20" customHeight="1">
      <c r="A4851" s="19" t="s">
        <v>8539</v>
      </c>
      <c r="B4851" s="20" t="s">
        <v>8540</v>
      </c>
      <c r="C4851" s="22">
        <v>44</v>
      </c>
      <c r="D4851" s="21" t="s">
        <v>345</v>
      </c>
      <c r="E4851" s="23"/>
    </row>
    <row r="4852" spans="1:5" ht="20" customHeight="1">
      <c r="A4852" s="19" t="s">
        <v>8541</v>
      </c>
      <c r="B4852" s="20" t="s">
        <v>8542</v>
      </c>
      <c r="C4852" s="21" t="s">
        <v>163102</v>
      </c>
      <c r="D4852" s="21" t="s">
        <v>345</v>
      </c>
      <c r="E4852" s="23"/>
    </row>
    <row r="4853" spans="1:5" ht="20" customHeight="1">
      <c r="A4853" s="19" t="s">
        <v>8543</v>
      </c>
      <c r="B4853" s="20" t="s">
        <v>8544</v>
      </c>
      <c r="C4853" s="21" t="s">
        <v>163335</v>
      </c>
      <c r="D4853" s="21" t="s">
        <v>345</v>
      </c>
      <c r="E4853" s="23"/>
    </row>
    <row r="4854" spans="1:5" ht="20" customHeight="1">
      <c r="A4854" s="19" t="s">
        <v>8545</v>
      </c>
      <c r="B4854" s="20" t="s">
        <v>8546</v>
      </c>
      <c r="C4854" s="21" t="s">
        <v>162849</v>
      </c>
      <c r="D4854" s="21" t="s">
        <v>345</v>
      </c>
      <c r="E4854" s="23"/>
    </row>
    <row r="4855" spans="1:5" ht="20" customHeight="1">
      <c r="A4855" s="19" t="s">
        <v>8547</v>
      </c>
      <c r="B4855" s="20" t="s">
        <v>8548</v>
      </c>
      <c r="C4855" s="21" t="s">
        <v>163146</v>
      </c>
      <c r="D4855" s="21" t="s">
        <v>345</v>
      </c>
      <c r="E4855" s="23"/>
    </row>
    <row r="4856" spans="1:5" ht="20" customHeight="1">
      <c r="A4856" s="19" t="s">
        <v>8549</v>
      </c>
      <c r="B4856" s="20" t="s">
        <v>8550</v>
      </c>
      <c r="C4856" s="21" t="s">
        <v>163052</v>
      </c>
      <c r="D4856" s="21" t="s">
        <v>296</v>
      </c>
      <c r="E4856" s="23"/>
    </row>
    <row r="4857" spans="1:5" ht="20" customHeight="1">
      <c r="A4857" s="19" t="s">
        <v>8551</v>
      </c>
      <c r="B4857" s="20" t="s">
        <v>8552</v>
      </c>
      <c r="C4857" s="22">
        <v>78</v>
      </c>
      <c r="D4857" s="21" t="s">
        <v>345</v>
      </c>
      <c r="E4857" s="23"/>
    </row>
    <row r="4858" spans="1:5" ht="20" customHeight="1">
      <c r="A4858" s="19" t="s">
        <v>8553</v>
      </c>
      <c r="B4858" s="20" t="s">
        <v>8552</v>
      </c>
      <c r="C4858" s="22">
        <v>78</v>
      </c>
      <c r="D4858" s="21" t="s">
        <v>345</v>
      </c>
      <c r="E4858" s="23"/>
    </row>
    <row r="4859" spans="1:5" ht="20" customHeight="1">
      <c r="A4859" s="19" t="s">
        <v>8554</v>
      </c>
      <c r="B4859" s="20" t="s">
        <v>8555</v>
      </c>
      <c r="C4859" s="21" t="s">
        <v>162723</v>
      </c>
      <c r="D4859" s="21" t="s">
        <v>345</v>
      </c>
      <c r="E4859" s="23"/>
    </row>
    <row r="4860" spans="1:5" ht="20" customHeight="1">
      <c r="A4860" s="19" t="s">
        <v>8556</v>
      </c>
      <c r="B4860" s="20" t="s">
        <v>8557</v>
      </c>
      <c r="C4860" s="22">
        <v>40</v>
      </c>
      <c r="D4860" s="21" t="s">
        <v>345</v>
      </c>
      <c r="E4860" s="23"/>
    </row>
    <row r="4861" spans="1:5" ht="20" customHeight="1">
      <c r="A4861" s="19" t="s">
        <v>8558</v>
      </c>
      <c r="B4861" s="20" t="s">
        <v>8559</v>
      </c>
      <c r="C4861" s="22">
        <v>91</v>
      </c>
      <c r="D4861" s="21" t="s">
        <v>296</v>
      </c>
      <c r="E4861" s="23"/>
    </row>
    <row r="4862" spans="1:5" ht="20" customHeight="1">
      <c r="A4862" s="19" t="s">
        <v>8560</v>
      </c>
      <c r="B4862" s="20" t="s">
        <v>8561</v>
      </c>
      <c r="C4862" s="21" t="s">
        <v>163291</v>
      </c>
      <c r="D4862" s="21" t="s">
        <v>345</v>
      </c>
      <c r="E4862" s="23"/>
    </row>
    <row r="4863" spans="1:5" ht="20" customHeight="1">
      <c r="A4863" s="19" t="s">
        <v>8562</v>
      </c>
      <c r="B4863" s="20" t="s">
        <v>8563</v>
      </c>
      <c r="C4863" s="21" t="s">
        <v>163204</v>
      </c>
      <c r="D4863" s="21" t="s">
        <v>345</v>
      </c>
      <c r="E4863" s="23"/>
    </row>
    <row r="4864" spans="1:5" ht="20" customHeight="1">
      <c r="A4864" s="19" t="s">
        <v>8564</v>
      </c>
      <c r="B4864" s="20" t="s">
        <v>8565</v>
      </c>
      <c r="C4864" s="21" t="s">
        <v>163254</v>
      </c>
      <c r="D4864" s="21" t="s">
        <v>345</v>
      </c>
      <c r="E4864" s="23"/>
    </row>
    <row r="4865" spans="1:5" ht="20" customHeight="1">
      <c r="A4865" s="19" t="s">
        <v>8566</v>
      </c>
      <c r="B4865" s="20" t="s">
        <v>8565</v>
      </c>
      <c r="C4865" s="21" t="s">
        <v>163254</v>
      </c>
      <c r="D4865" s="21" t="s">
        <v>345</v>
      </c>
      <c r="E4865" s="23"/>
    </row>
    <row r="4866" spans="1:5" ht="20" customHeight="1">
      <c r="A4866" s="19" t="s">
        <v>8567</v>
      </c>
      <c r="B4866" s="20" t="s">
        <v>8565</v>
      </c>
      <c r="C4866" s="21" t="s">
        <v>163254</v>
      </c>
      <c r="D4866" s="21" t="s">
        <v>345</v>
      </c>
      <c r="E4866" s="23"/>
    </row>
    <row r="4867" spans="1:5" ht="20" customHeight="1">
      <c r="A4867" s="19" t="s">
        <v>8568</v>
      </c>
      <c r="B4867" s="20" t="s">
        <v>8569</v>
      </c>
      <c r="C4867" s="22">
        <v>12</v>
      </c>
      <c r="D4867" s="21" t="s">
        <v>345</v>
      </c>
      <c r="E4867" s="23"/>
    </row>
    <row r="4868" spans="1:5" ht="20" customHeight="1">
      <c r="A4868" s="19" t="s">
        <v>8570</v>
      </c>
      <c r="B4868" s="20" t="s">
        <v>8571</v>
      </c>
      <c r="C4868" s="22">
        <v>49</v>
      </c>
      <c r="D4868" s="21" t="s">
        <v>345</v>
      </c>
      <c r="E4868" s="23"/>
    </row>
    <row r="4869" spans="1:5" ht="20" customHeight="1">
      <c r="A4869" s="19" t="s">
        <v>8572</v>
      </c>
      <c r="B4869" s="20" t="s">
        <v>8573</v>
      </c>
      <c r="C4869" s="21" t="s">
        <v>163312</v>
      </c>
      <c r="D4869" s="21" t="s">
        <v>345</v>
      </c>
      <c r="E4869" s="23"/>
    </row>
    <row r="4870" spans="1:5" ht="20" customHeight="1">
      <c r="A4870" s="19" t="s">
        <v>8574</v>
      </c>
      <c r="B4870" s="20" t="s">
        <v>8575</v>
      </c>
      <c r="C4870" s="21" t="s">
        <v>163224</v>
      </c>
      <c r="D4870" s="21" t="s">
        <v>345</v>
      </c>
      <c r="E4870" s="23"/>
    </row>
    <row r="4871" spans="1:5" ht="20" customHeight="1">
      <c r="A4871" s="19" t="s">
        <v>8576</v>
      </c>
      <c r="B4871" s="20" t="s">
        <v>8577</v>
      </c>
      <c r="C4871" s="21" t="s">
        <v>163304</v>
      </c>
      <c r="D4871" s="21" t="s">
        <v>345</v>
      </c>
      <c r="E4871" s="23"/>
    </row>
    <row r="4872" spans="1:5" ht="20" customHeight="1">
      <c r="A4872" s="19" t="s">
        <v>8578</v>
      </c>
      <c r="B4872" s="20" t="s">
        <v>8579</v>
      </c>
      <c r="C4872" s="21" t="s">
        <v>163392</v>
      </c>
      <c r="D4872" s="21" t="s">
        <v>345</v>
      </c>
      <c r="E4872" s="23"/>
    </row>
    <row r="4873" spans="1:5" ht="20" customHeight="1">
      <c r="A4873" s="19" t="s">
        <v>8580</v>
      </c>
      <c r="B4873" s="20" t="s">
        <v>8581</v>
      </c>
      <c r="C4873" s="21" t="s">
        <v>14610</v>
      </c>
      <c r="D4873" s="21" t="s">
        <v>139</v>
      </c>
      <c r="E4873" s="23"/>
    </row>
    <row r="4874" spans="1:5" ht="20" customHeight="1">
      <c r="A4874" s="19" t="s">
        <v>8582</v>
      </c>
      <c r="B4874" s="20" t="s">
        <v>8583</v>
      </c>
      <c r="C4874" s="21" t="s">
        <v>163175</v>
      </c>
      <c r="D4874" s="21" t="s">
        <v>296</v>
      </c>
      <c r="E4874" s="23"/>
    </row>
    <row r="4875" spans="1:5" ht="20" customHeight="1">
      <c r="A4875" s="19" t="s">
        <v>8584</v>
      </c>
      <c r="B4875" s="20" t="s">
        <v>8585</v>
      </c>
      <c r="C4875" s="21" t="s">
        <v>163428</v>
      </c>
      <c r="D4875" s="21" t="s">
        <v>345</v>
      </c>
      <c r="E4875" s="23"/>
    </row>
    <row r="4876" spans="1:5" ht="20" customHeight="1">
      <c r="A4876" s="19" t="s">
        <v>8586</v>
      </c>
      <c r="B4876" s="20" t="s">
        <v>8585</v>
      </c>
      <c r="C4876" s="21" t="s">
        <v>163428</v>
      </c>
      <c r="D4876" s="21" t="s">
        <v>345</v>
      </c>
      <c r="E4876" s="23"/>
    </row>
    <row r="4877" spans="1:5" ht="20" customHeight="1">
      <c r="A4877" s="19" t="s">
        <v>8587</v>
      </c>
      <c r="B4877" s="20" t="s">
        <v>8588</v>
      </c>
      <c r="C4877" s="21" t="s">
        <v>14598</v>
      </c>
      <c r="D4877" s="21" t="s">
        <v>345</v>
      </c>
      <c r="E4877" s="23"/>
    </row>
    <row r="4878" spans="1:5" ht="20" customHeight="1">
      <c r="A4878" s="19" t="s">
        <v>8589</v>
      </c>
      <c r="B4878" s="20" t="s">
        <v>8588</v>
      </c>
      <c r="C4878" s="21" t="s">
        <v>14598</v>
      </c>
      <c r="D4878" s="21" t="s">
        <v>345</v>
      </c>
      <c r="E4878" s="23"/>
    </row>
    <row r="4879" spans="1:5" ht="20" customHeight="1">
      <c r="A4879" s="19" t="s">
        <v>8590</v>
      </c>
      <c r="B4879" s="20" t="s">
        <v>8588</v>
      </c>
      <c r="C4879" s="21" t="s">
        <v>14598</v>
      </c>
      <c r="D4879" s="21" t="s">
        <v>345</v>
      </c>
      <c r="E4879" s="23"/>
    </row>
    <row r="4880" spans="1:5" ht="20" customHeight="1">
      <c r="A4880" s="19" t="s">
        <v>8591</v>
      </c>
      <c r="B4880" s="20" t="s">
        <v>8592</v>
      </c>
      <c r="C4880" s="21" t="s">
        <v>162949</v>
      </c>
      <c r="D4880" s="21" t="s">
        <v>345</v>
      </c>
      <c r="E4880" s="23"/>
    </row>
    <row r="4881" spans="1:5" ht="20" customHeight="1">
      <c r="A4881" s="19" t="s">
        <v>8593</v>
      </c>
      <c r="B4881" s="20" t="s">
        <v>8594</v>
      </c>
      <c r="C4881" s="21" t="s">
        <v>163410</v>
      </c>
      <c r="D4881" s="21" t="s">
        <v>345</v>
      </c>
      <c r="E4881" s="23"/>
    </row>
    <row r="4882" spans="1:5" ht="20" customHeight="1">
      <c r="A4882" s="19" t="s">
        <v>8595</v>
      </c>
      <c r="B4882" s="20" t="s">
        <v>8596</v>
      </c>
      <c r="C4882" s="21" t="s">
        <v>163148</v>
      </c>
      <c r="D4882" s="21" t="s">
        <v>345</v>
      </c>
      <c r="E4882" s="23"/>
    </row>
    <row r="4883" spans="1:5" ht="20" customHeight="1">
      <c r="A4883" s="19" t="s">
        <v>8597</v>
      </c>
      <c r="B4883" s="20" t="s">
        <v>8598</v>
      </c>
      <c r="C4883" s="21" t="s">
        <v>163429</v>
      </c>
      <c r="D4883" s="21" t="s">
        <v>345</v>
      </c>
      <c r="E4883" s="23"/>
    </row>
    <row r="4884" spans="1:5" ht="20" customHeight="1">
      <c r="A4884" s="19" t="s">
        <v>8599</v>
      </c>
      <c r="B4884" s="20" t="s">
        <v>8600</v>
      </c>
      <c r="C4884" s="21" t="s">
        <v>163395</v>
      </c>
      <c r="D4884" s="21" t="s">
        <v>345</v>
      </c>
      <c r="E4884" s="23"/>
    </row>
    <row r="4885" spans="1:5" ht="20" customHeight="1">
      <c r="A4885" s="19" t="s">
        <v>8601</v>
      </c>
      <c r="B4885" s="20" t="s">
        <v>8600</v>
      </c>
      <c r="C4885" s="21" t="s">
        <v>163395</v>
      </c>
      <c r="D4885" s="21" t="s">
        <v>345</v>
      </c>
      <c r="E4885" s="23"/>
    </row>
    <row r="4886" spans="1:5" ht="20" customHeight="1">
      <c r="A4886" s="19" t="s">
        <v>8602</v>
      </c>
      <c r="B4886" s="20" t="s">
        <v>8603</v>
      </c>
      <c r="C4886" s="21" t="s">
        <v>163430</v>
      </c>
      <c r="D4886" s="21" t="s">
        <v>345</v>
      </c>
      <c r="E4886" s="23"/>
    </row>
    <row r="4887" spans="1:5" ht="20" customHeight="1">
      <c r="A4887" s="19" t="s">
        <v>8604</v>
      </c>
      <c r="B4887" s="20" t="s">
        <v>8605</v>
      </c>
      <c r="C4887" s="21" t="s">
        <v>162799</v>
      </c>
      <c r="D4887" s="21" t="s">
        <v>345</v>
      </c>
      <c r="E4887" s="23"/>
    </row>
    <row r="4888" spans="1:5" ht="20" customHeight="1">
      <c r="A4888" s="19" t="s">
        <v>8606</v>
      </c>
      <c r="B4888" s="20" t="s">
        <v>8607</v>
      </c>
      <c r="C4888" s="21" t="s">
        <v>162953</v>
      </c>
      <c r="D4888" s="21" t="s">
        <v>345</v>
      </c>
      <c r="E4888" s="23"/>
    </row>
    <row r="4889" spans="1:5" ht="20" customHeight="1">
      <c r="A4889" s="19" t="s">
        <v>8608</v>
      </c>
      <c r="B4889" s="20" t="s">
        <v>8609</v>
      </c>
      <c r="C4889" s="21" t="s">
        <v>162897</v>
      </c>
      <c r="D4889" s="21" t="s">
        <v>345</v>
      </c>
      <c r="E4889" s="23"/>
    </row>
    <row r="4890" spans="1:5" ht="20" customHeight="1">
      <c r="A4890" s="19" t="s">
        <v>8610</v>
      </c>
      <c r="B4890" s="20" t="s">
        <v>8611</v>
      </c>
      <c r="C4890" s="21" t="s">
        <v>163173</v>
      </c>
      <c r="D4890" s="21" t="s">
        <v>345</v>
      </c>
      <c r="E4890" s="23"/>
    </row>
    <row r="4891" spans="1:5" ht="20" customHeight="1">
      <c r="A4891" s="19" t="s">
        <v>8612</v>
      </c>
      <c r="B4891" s="20" t="s">
        <v>8611</v>
      </c>
      <c r="C4891" s="21" t="s">
        <v>163173</v>
      </c>
      <c r="D4891" s="21" t="s">
        <v>345</v>
      </c>
      <c r="E4891" s="23"/>
    </row>
    <row r="4892" spans="1:5" ht="20" customHeight="1">
      <c r="A4892" s="19" t="s">
        <v>8613</v>
      </c>
      <c r="B4892" s="20" t="s">
        <v>8614</v>
      </c>
      <c r="C4892" s="21" t="s">
        <v>163423</v>
      </c>
      <c r="D4892" s="21" t="s">
        <v>345</v>
      </c>
      <c r="E4892" s="23"/>
    </row>
    <row r="4893" spans="1:5" ht="20" customHeight="1">
      <c r="A4893" s="19" t="s">
        <v>8615</v>
      </c>
      <c r="B4893" s="20" t="s">
        <v>8616</v>
      </c>
      <c r="C4893" s="21" t="s">
        <v>163431</v>
      </c>
      <c r="D4893" s="21" t="s">
        <v>345</v>
      </c>
      <c r="E4893" s="23"/>
    </row>
    <row r="4894" spans="1:5" ht="20" customHeight="1">
      <c r="A4894" s="19" t="s">
        <v>8617</v>
      </c>
      <c r="B4894" s="20" t="s">
        <v>8616</v>
      </c>
      <c r="C4894" s="21" t="s">
        <v>163431</v>
      </c>
      <c r="D4894" s="21" t="s">
        <v>345</v>
      </c>
      <c r="E4894" s="23"/>
    </row>
    <row r="4895" spans="1:5" ht="20" customHeight="1">
      <c r="A4895" s="19" t="s">
        <v>8618</v>
      </c>
      <c r="B4895" s="20" t="s">
        <v>8619</v>
      </c>
      <c r="C4895" s="21" t="s">
        <v>162873</v>
      </c>
      <c r="D4895" s="21" t="s">
        <v>345</v>
      </c>
      <c r="E4895" s="23"/>
    </row>
    <row r="4896" spans="1:5" ht="20" customHeight="1">
      <c r="A4896" s="19" t="s">
        <v>8620</v>
      </c>
      <c r="B4896" s="20" t="s">
        <v>8621</v>
      </c>
      <c r="C4896" s="21" t="s">
        <v>163100</v>
      </c>
      <c r="D4896" s="21" t="s">
        <v>345</v>
      </c>
      <c r="E4896" s="23"/>
    </row>
    <row r="4897" spans="1:5" ht="20" customHeight="1">
      <c r="A4897" s="19" t="s">
        <v>8622</v>
      </c>
      <c r="B4897" s="20" t="s">
        <v>8623</v>
      </c>
      <c r="C4897" s="21" t="s">
        <v>163227</v>
      </c>
      <c r="D4897" s="21" t="s">
        <v>296</v>
      </c>
      <c r="E4897" s="23"/>
    </row>
    <row r="4898" spans="1:5" ht="20" customHeight="1">
      <c r="A4898" s="19" t="s">
        <v>8624</v>
      </c>
      <c r="B4898" s="20" t="s">
        <v>8625</v>
      </c>
      <c r="C4898" s="21" t="s">
        <v>14605</v>
      </c>
      <c r="D4898" s="21" t="s">
        <v>345</v>
      </c>
      <c r="E4898" s="23"/>
    </row>
    <row r="4899" spans="1:5" ht="20" customHeight="1">
      <c r="A4899" s="19" t="s">
        <v>8626</v>
      </c>
      <c r="B4899" s="20" t="s">
        <v>8627</v>
      </c>
      <c r="C4899" s="21" t="s">
        <v>162959</v>
      </c>
      <c r="D4899" s="21" t="s">
        <v>345</v>
      </c>
      <c r="E4899" s="23"/>
    </row>
    <row r="4900" spans="1:5" ht="20" customHeight="1">
      <c r="A4900" s="19" t="s">
        <v>8628</v>
      </c>
      <c r="B4900" s="20" t="s">
        <v>8629</v>
      </c>
      <c r="C4900" s="21" t="s">
        <v>162735</v>
      </c>
      <c r="D4900" s="21" t="s">
        <v>296</v>
      </c>
      <c r="E4900" s="23"/>
    </row>
    <row r="4901" spans="1:5" ht="20" customHeight="1">
      <c r="A4901" s="19" t="s">
        <v>8630</v>
      </c>
      <c r="B4901" s="20" t="s">
        <v>8631</v>
      </c>
      <c r="C4901" s="21" t="s">
        <v>162981</v>
      </c>
      <c r="D4901" s="21" t="s">
        <v>345</v>
      </c>
      <c r="E4901" s="23"/>
    </row>
    <row r="4902" spans="1:5" ht="20" customHeight="1">
      <c r="A4902" s="19" t="s">
        <v>8632</v>
      </c>
      <c r="B4902" s="20" t="s">
        <v>8631</v>
      </c>
      <c r="C4902" s="21" t="s">
        <v>162981</v>
      </c>
      <c r="D4902" s="21" t="s">
        <v>345</v>
      </c>
      <c r="E4902" s="23"/>
    </row>
    <row r="4903" spans="1:5" ht="20" customHeight="1">
      <c r="A4903" s="19" t="s">
        <v>8633</v>
      </c>
      <c r="B4903" s="20" t="s">
        <v>8631</v>
      </c>
      <c r="C4903" s="21" t="s">
        <v>162981</v>
      </c>
      <c r="D4903" s="21" t="s">
        <v>345</v>
      </c>
      <c r="E4903" s="23"/>
    </row>
    <row r="4904" spans="1:5" ht="20" customHeight="1">
      <c r="A4904" s="19" t="s">
        <v>8634</v>
      </c>
      <c r="B4904" s="20" t="s">
        <v>8635</v>
      </c>
      <c r="C4904" s="22">
        <v>15</v>
      </c>
      <c r="D4904" s="21" t="s">
        <v>345</v>
      </c>
      <c r="E4904" s="23"/>
    </row>
    <row r="4905" spans="1:5" ht="20" customHeight="1">
      <c r="A4905" s="19" t="s">
        <v>8636</v>
      </c>
      <c r="B4905" s="20" t="s">
        <v>8637</v>
      </c>
      <c r="C4905" s="21" t="s">
        <v>163409</v>
      </c>
      <c r="D4905" s="21" t="s">
        <v>345</v>
      </c>
      <c r="E4905" s="23"/>
    </row>
    <row r="4906" spans="1:5" ht="20" customHeight="1">
      <c r="A4906" s="19" t="s">
        <v>8638</v>
      </c>
      <c r="B4906" s="20" t="s">
        <v>8639</v>
      </c>
      <c r="C4906" s="21" t="s">
        <v>163145</v>
      </c>
      <c r="D4906" s="21" t="s">
        <v>345</v>
      </c>
      <c r="E4906" s="23"/>
    </row>
    <row r="4907" spans="1:5" ht="20" customHeight="1">
      <c r="A4907" s="19" t="s">
        <v>8640</v>
      </c>
      <c r="B4907" s="20" t="s">
        <v>8641</v>
      </c>
      <c r="C4907" s="21" t="s">
        <v>162810</v>
      </c>
      <c r="D4907" s="21" t="s">
        <v>296</v>
      </c>
      <c r="E4907" s="23"/>
    </row>
    <row r="4908" spans="1:5" ht="20" customHeight="1">
      <c r="A4908" s="19" t="s">
        <v>8642</v>
      </c>
      <c r="B4908" s="20" t="s">
        <v>8643</v>
      </c>
      <c r="C4908" s="21" t="s">
        <v>14636</v>
      </c>
      <c r="D4908" s="21" t="s">
        <v>296</v>
      </c>
      <c r="E4908" s="23"/>
    </row>
    <row r="4909" spans="1:5" ht="20" customHeight="1">
      <c r="A4909" s="19" t="s">
        <v>8644</v>
      </c>
      <c r="B4909" s="20" t="s">
        <v>8643</v>
      </c>
      <c r="C4909" s="21" t="s">
        <v>14636</v>
      </c>
      <c r="D4909" s="21" t="s">
        <v>296</v>
      </c>
      <c r="E4909" s="23"/>
    </row>
    <row r="4910" spans="1:5" ht="20" customHeight="1">
      <c r="A4910" s="19" t="s">
        <v>8645</v>
      </c>
      <c r="B4910" s="20" t="s">
        <v>8646</v>
      </c>
      <c r="C4910" s="21" t="s">
        <v>163185</v>
      </c>
      <c r="D4910" s="21" t="s">
        <v>345</v>
      </c>
      <c r="E4910" s="23"/>
    </row>
    <row r="4911" spans="1:5" ht="20" customHeight="1">
      <c r="A4911" s="19" t="s">
        <v>8647</v>
      </c>
      <c r="B4911" s="20" t="s">
        <v>8648</v>
      </c>
      <c r="C4911" s="21" t="s">
        <v>163101</v>
      </c>
      <c r="D4911" s="21" t="s">
        <v>296</v>
      </c>
      <c r="E4911" s="23"/>
    </row>
    <row r="4912" spans="1:5" ht="20" customHeight="1">
      <c r="A4912" s="19" t="s">
        <v>8649</v>
      </c>
      <c r="B4912" s="20" t="s">
        <v>8650</v>
      </c>
      <c r="C4912" s="21" t="s">
        <v>162922</v>
      </c>
      <c r="D4912" s="21" t="s">
        <v>139</v>
      </c>
      <c r="E4912" s="23"/>
    </row>
    <row r="4913" spans="1:5" ht="20" customHeight="1">
      <c r="A4913" s="19" t="s">
        <v>8651</v>
      </c>
      <c r="B4913" s="20" t="s">
        <v>8652</v>
      </c>
      <c r="C4913" s="21" t="s">
        <v>162760</v>
      </c>
      <c r="D4913" s="21" t="s">
        <v>345</v>
      </c>
      <c r="E4913" s="23"/>
    </row>
    <row r="4914" spans="1:5" ht="20" customHeight="1">
      <c r="A4914" s="19" t="s">
        <v>8653</v>
      </c>
      <c r="B4914" s="20" t="s">
        <v>8654</v>
      </c>
      <c r="C4914" s="22">
        <v>80</v>
      </c>
      <c r="D4914" s="21" t="s">
        <v>345</v>
      </c>
      <c r="E4914" s="23"/>
    </row>
    <row r="4915" spans="1:5" ht="20" customHeight="1">
      <c r="A4915" s="19" t="s">
        <v>8655</v>
      </c>
      <c r="B4915" s="20" t="s">
        <v>8656</v>
      </c>
      <c r="C4915" s="21" t="s">
        <v>163332</v>
      </c>
      <c r="D4915" s="21" t="s">
        <v>345</v>
      </c>
      <c r="E4915" s="23"/>
    </row>
    <row r="4916" spans="1:5" ht="20" customHeight="1">
      <c r="A4916" s="19" t="s">
        <v>8657</v>
      </c>
      <c r="B4916" s="20" t="s">
        <v>8658</v>
      </c>
      <c r="C4916" s="21" t="s">
        <v>163107</v>
      </c>
      <c r="D4916" s="21" t="s">
        <v>345</v>
      </c>
      <c r="E4916" s="23"/>
    </row>
    <row r="4917" spans="1:5" ht="20" customHeight="1">
      <c r="A4917" s="19" t="s">
        <v>8659</v>
      </c>
      <c r="B4917" s="20" t="s">
        <v>8660</v>
      </c>
      <c r="C4917" s="21" t="s">
        <v>162793</v>
      </c>
      <c r="D4917" s="21" t="s">
        <v>345</v>
      </c>
      <c r="E4917" s="23"/>
    </row>
    <row r="4918" spans="1:5" ht="20" customHeight="1">
      <c r="A4918" s="19" t="s">
        <v>8661</v>
      </c>
      <c r="B4918" s="20" t="s">
        <v>8662</v>
      </c>
      <c r="C4918" s="21" t="s">
        <v>163223</v>
      </c>
      <c r="D4918" s="21" t="s">
        <v>345</v>
      </c>
      <c r="E4918" s="23"/>
    </row>
    <row r="4919" spans="1:5" ht="20" customHeight="1">
      <c r="A4919" s="19" t="s">
        <v>8663</v>
      </c>
      <c r="B4919" s="20" t="s">
        <v>8662</v>
      </c>
      <c r="C4919" s="21" t="s">
        <v>163223</v>
      </c>
      <c r="D4919" s="21" t="s">
        <v>345</v>
      </c>
      <c r="E4919" s="23"/>
    </row>
    <row r="4920" spans="1:5" ht="20" customHeight="1">
      <c r="A4920" s="19" t="s">
        <v>8664</v>
      </c>
      <c r="B4920" s="20" t="s">
        <v>8665</v>
      </c>
      <c r="C4920" s="22">
        <v>76</v>
      </c>
      <c r="D4920" s="21" t="s">
        <v>139</v>
      </c>
      <c r="E4920" s="23"/>
    </row>
    <row r="4921" spans="1:5" ht="20" customHeight="1">
      <c r="A4921" s="19" t="s">
        <v>8666</v>
      </c>
      <c r="B4921" s="20" t="s">
        <v>8667</v>
      </c>
      <c r="C4921" s="22">
        <v>90</v>
      </c>
      <c r="D4921" s="21" t="s">
        <v>345</v>
      </c>
      <c r="E4921" s="23"/>
    </row>
    <row r="4922" spans="1:5" ht="20" customHeight="1">
      <c r="A4922" s="19" t="s">
        <v>8668</v>
      </c>
      <c r="B4922" s="20" t="s">
        <v>8669</v>
      </c>
      <c r="C4922" s="21" t="s">
        <v>162812</v>
      </c>
      <c r="D4922" s="21" t="s">
        <v>345</v>
      </c>
      <c r="E4922" s="23"/>
    </row>
    <row r="4923" spans="1:5" ht="20" customHeight="1">
      <c r="A4923" s="19" t="s">
        <v>8670</v>
      </c>
      <c r="B4923" s="20" t="s">
        <v>8671</v>
      </c>
      <c r="C4923" s="21" t="s">
        <v>162777</v>
      </c>
      <c r="D4923" s="21" t="s">
        <v>345</v>
      </c>
      <c r="E4923" s="23"/>
    </row>
    <row r="4924" spans="1:5" ht="20" customHeight="1">
      <c r="A4924" s="19" t="s">
        <v>8672</v>
      </c>
      <c r="B4924" s="20" t="s">
        <v>8673</v>
      </c>
      <c r="C4924" s="22">
        <v>99</v>
      </c>
      <c r="D4924" s="21" t="s">
        <v>345</v>
      </c>
      <c r="E4924" s="23"/>
    </row>
    <row r="4925" spans="1:5" ht="20" customHeight="1">
      <c r="A4925" s="19" t="s">
        <v>8674</v>
      </c>
      <c r="B4925" s="20" t="s">
        <v>8675</v>
      </c>
      <c r="C4925" s="21" t="s">
        <v>163305</v>
      </c>
      <c r="D4925" s="21" t="s">
        <v>345</v>
      </c>
      <c r="E4925" s="23"/>
    </row>
    <row r="4926" spans="1:5" ht="20" customHeight="1">
      <c r="A4926" s="19" t="s">
        <v>8676</v>
      </c>
      <c r="B4926" s="20" t="s">
        <v>8675</v>
      </c>
      <c r="C4926" s="21" t="s">
        <v>163305</v>
      </c>
      <c r="D4926" s="21" t="s">
        <v>345</v>
      </c>
      <c r="E4926" s="23"/>
    </row>
    <row r="4927" spans="1:5" ht="20" customHeight="1">
      <c r="A4927" s="19" t="s">
        <v>8677</v>
      </c>
      <c r="B4927" s="20" t="s">
        <v>8675</v>
      </c>
      <c r="C4927" s="21" t="s">
        <v>163305</v>
      </c>
      <c r="D4927" s="21" t="s">
        <v>345</v>
      </c>
      <c r="E4927" s="23"/>
    </row>
    <row r="4928" spans="1:5" ht="20" customHeight="1">
      <c r="A4928" s="19" t="s">
        <v>8678</v>
      </c>
      <c r="B4928" s="20" t="s">
        <v>8679</v>
      </c>
      <c r="C4928" s="21" t="s">
        <v>162791</v>
      </c>
      <c r="D4928" s="21" t="s">
        <v>345</v>
      </c>
      <c r="E4928" s="23"/>
    </row>
    <row r="4929" spans="1:5" ht="20" customHeight="1">
      <c r="A4929" s="19" t="s">
        <v>8680</v>
      </c>
      <c r="B4929" s="20" t="s">
        <v>8681</v>
      </c>
      <c r="C4929" s="21" t="s">
        <v>163056</v>
      </c>
      <c r="D4929" s="21" t="s">
        <v>345</v>
      </c>
      <c r="E4929" s="23"/>
    </row>
    <row r="4930" spans="1:5" ht="20" customHeight="1">
      <c r="A4930" s="19" t="s">
        <v>8682</v>
      </c>
      <c r="B4930" s="20" t="s">
        <v>8683</v>
      </c>
      <c r="C4930" s="21" t="s">
        <v>163301</v>
      </c>
      <c r="D4930" s="21" t="s">
        <v>345</v>
      </c>
      <c r="E4930" s="23"/>
    </row>
    <row r="4931" spans="1:5" ht="20" customHeight="1">
      <c r="A4931" s="19" t="s">
        <v>8684</v>
      </c>
      <c r="B4931" s="20" t="s">
        <v>8685</v>
      </c>
      <c r="C4931" s="21" t="s">
        <v>163059</v>
      </c>
      <c r="D4931" s="21" t="s">
        <v>345</v>
      </c>
      <c r="E4931" s="23"/>
    </row>
    <row r="4932" spans="1:5" ht="20" customHeight="1">
      <c r="A4932" s="19" t="s">
        <v>8686</v>
      </c>
      <c r="B4932" s="20" t="s">
        <v>8687</v>
      </c>
      <c r="C4932" s="21" t="s">
        <v>162738</v>
      </c>
      <c r="D4932" s="21" t="s">
        <v>345</v>
      </c>
      <c r="E4932" s="23"/>
    </row>
    <row r="4933" spans="1:5" ht="20" customHeight="1">
      <c r="A4933" s="19" t="s">
        <v>8688</v>
      </c>
      <c r="B4933" s="20" t="s">
        <v>8687</v>
      </c>
      <c r="C4933" s="21" t="s">
        <v>162738</v>
      </c>
      <c r="D4933" s="21" t="s">
        <v>345</v>
      </c>
      <c r="E4933" s="23"/>
    </row>
    <row r="4934" spans="1:5" ht="20" customHeight="1">
      <c r="A4934" s="19" t="s">
        <v>8689</v>
      </c>
      <c r="B4934" s="20" t="s">
        <v>8690</v>
      </c>
      <c r="C4934" s="21" t="s">
        <v>163043</v>
      </c>
      <c r="D4934" s="21" t="s">
        <v>345</v>
      </c>
      <c r="E4934" s="23"/>
    </row>
    <row r="4935" spans="1:5" ht="20" customHeight="1">
      <c r="A4935" s="19" t="s">
        <v>8691</v>
      </c>
      <c r="B4935" s="20" t="s">
        <v>8692</v>
      </c>
      <c r="C4935" s="21" t="s">
        <v>163416</v>
      </c>
      <c r="D4935" s="21" t="s">
        <v>345</v>
      </c>
      <c r="E4935" s="23"/>
    </row>
    <row r="4936" spans="1:5" ht="20" customHeight="1">
      <c r="A4936" s="19" t="s">
        <v>8693</v>
      </c>
      <c r="B4936" s="20" t="s">
        <v>8692</v>
      </c>
      <c r="C4936" s="21" t="s">
        <v>163416</v>
      </c>
      <c r="D4936" s="21" t="s">
        <v>345</v>
      </c>
      <c r="E4936" s="23"/>
    </row>
    <row r="4937" spans="1:5" ht="20" customHeight="1">
      <c r="A4937" s="19" t="s">
        <v>8694</v>
      </c>
      <c r="B4937" s="20" t="s">
        <v>8692</v>
      </c>
      <c r="C4937" s="21" t="s">
        <v>163416</v>
      </c>
      <c r="D4937" s="21" t="s">
        <v>345</v>
      </c>
      <c r="E4937" s="23"/>
    </row>
    <row r="4938" spans="1:5" ht="20" customHeight="1">
      <c r="A4938" s="19" t="s">
        <v>8695</v>
      </c>
      <c r="B4938" s="20" t="s">
        <v>8696</v>
      </c>
      <c r="C4938" s="21" t="s">
        <v>162756</v>
      </c>
      <c r="D4938" s="21" t="s">
        <v>345</v>
      </c>
      <c r="E4938" s="23"/>
    </row>
    <row r="4939" spans="1:5" ht="20" customHeight="1">
      <c r="A4939" s="19" t="s">
        <v>8697</v>
      </c>
      <c r="B4939" s="24">
        <v>100</v>
      </c>
      <c r="C4939" s="21" t="s">
        <v>163067</v>
      </c>
      <c r="D4939" s="21" t="s">
        <v>345</v>
      </c>
      <c r="E4939" s="23"/>
    </row>
    <row r="4940" spans="1:5" ht="20" customHeight="1">
      <c r="A4940" s="19" t="s">
        <v>8698</v>
      </c>
      <c r="B4940" s="20" t="s">
        <v>8699</v>
      </c>
      <c r="C4940" s="21" t="s">
        <v>163092</v>
      </c>
      <c r="D4940" s="21" t="s">
        <v>345</v>
      </c>
      <c r="E4940" s="23"/>
    </row>
    <row r="4941" spans="1:5" ht="20" customHeight="1">
      <c r="A4941" s="19" t="s">
        <v>8700</v>
      </c>
      <c r="B4941" s="20" t="s">
        <v>8701</v>
      </c>
      <c r="C4941" s="21" t="s">
        <v>163316</v>
      </c>
      <c r="D4941" s="21" t="s">
        <v>345</v>
      </c>
      <c r="E4941" s="23"/>
    </row>
    <row r="4942" spans="1:5" ht="20" customHeight="1">
      <c r="A4942" s="19" t="s">
        <v>8702</v>
      </c>
      <c r="B4942" s="20" t="s">
        <v>8701</v>
      </c>
      <c r="C4942" s="21" t="s">
        <v>163316</v>
      </c>
      <c r="D4942" s="21" t="s">
        <v>345</v>
      </c>
      <c r="E4942" s="23"/>
    </row>
    <row r="4943" spans="1:5" ht="20" customHeight="1">
      <c r="A4943" s="19" t="s">
        <v>8703</v>
      </c>
      <c r="B4943" s="20" t="s">
        <v>8704</v>
      </c>
      <c r="C4943" s="21" t="s">
        <v>162921</v>
      </c>
      <c r="D4943" s="21" t="s">
        <v>296</v>
      </c>
      <c r="E4943" s="23"/>
    </row>
    <row r="4944" spans="1:5" ht="20" customHeight="1">
      <c r="A4944" s="19" t="s">
        <v>8705</v>
      </c>
      <c r="B4944" s="24">
        <v>100</v>
      </c>
      <c r="C4944" s="21" t="s">
        <v>163065</v>
      </c>
      <c r="D4944" s="21" t="s">
        <v>345</v>
      </c>
      <c r="E4944" s="23"/>
    </row>
    <row r="4945" spans="1:5" ht="20" customHeight="1">
      <c r="A4945" s="19" t="s">
        <v>8706</v>
      </c>
      <c r="B4945" s="20" t="s">
        <v>8707</v>
      </c>
      <c r="C4945" s="22">
        <v>93</v>
      </c>
      <c r="D4945" s="21" t="s">
        <v>345</v>
      </c>
      <c r="E4945" s="23"/>
    </row>
    <row r="4946" spans="1:5" ht="20" customHeight="1">
      <c r="A4946" s="19" t="s">
        <v>8708</v>
      </c>
      <c r="B4946" s="20" t="s">
        <v>8709</v>
      </c>
      <c r="C4946" s="21" t="s">
        <v>162775</v>
      </c>
      <c r="D4946" s="21" t="s">
        <v>345</v>
      </c>
      <c r="E4946" s="23"/>
    </row>
    <row r="4947" spans="1:5" ht="20" customHeight="1">
      <c r="A4947" s="19" t="s">
        <v>8710</v>
      </c>
      <c r="B4947" s="20" t="s">
        <v>8711</v>
      </c>
      <c r="C4947" s="21" t="s">
        <v>162798</v>
      </c>
      <c r="D4947" s="21" t="s">
        <v>345</v>
      </c>
      <c r="E4947" s="23"/>
    </row>
    <row r="4948" spans="1:5" ht="20" customHeight="1">
      <c r="A4948" s="19" t="s">
        <v>8712</v>
      </c>
      <c r="B4948" s="20" t="s">
        <v>8713</v>
      </c>
      <c r="C4948" s="21" t="s">
        <v>163181</v>
      </c>
      <c r="D4948" s="21" t="s">
        <v>345</v>
      </c>
      <c r="E4948" s="23"/>
    </row>
    <row r="4949" spans="1:5" ht="20" customHeight="1">
      <c r="A4949" s="19" t="s">
        <v>8714</v>
      </c>
      <c r="B4949" s="20" t="s">
        <v>8713</v>
      </c>
      <c r="C4949" s="21" t="s">
        <v>163181</v>
      </c>
      <c r="D4949" s="21" t="s">
        <v>345</v>
      </c>
      <c r="E4949" s="23"/>
    </row>
    <row r="4950" spans="1:5" ht="20" customHeight="1">
      <c r="A4950" s="19" t="s">
        <v>8715</v>
      </c>
      <c r="B4950" s="20" t="s">
        <v>8713</v>
      </c>
      <c r="C4950" s="21" t="s">
        <v>163181</v>
      </c>
      <c r="D4950" s="21" t="s">
        <v>345</v>
      </c>
      <c r="E4950" s="23"/>
    </row>
    <row r="4951" spans="1:5" ht="20" customHeight="1">
      <c r="A4951" s="19" t="s">
        <v>8716</v>
      </c>
      <c r="B4951" s="20" t="s">
        <v>8713</v>
      </c>
      <c r="C4951" s="21" t="s">
        <v>163181</v>
      </c>
      <c r="D4951" s="21" t="s">
        <v>345</v>
      </c>
      <c r="E4951" s="23"/>
    </row>
    <row r="4952" spans="1:5" ht="20" customHeight="1">
      <c r="A4952" s="19" t="s">
        <v>8717</v>
      </c>
      <c r="B4952" s="20" t="s">
        <v>8718</v>
      </c>
      <c r="C4952" s="21" t="s">
        <v>163064</v>
      </c>
      <c r="D4952" s="21" t="s">
        <v>345</v>
      </c>
      <c r="E4952" s="23"/>
    </row>
    <row r="4953" spans="1:5" ht="20" customHeight="1">
      <c r="A4953" s="19" t="s">
        <v>8719</v>
      </c>
      <c r="B4953" s="20" t="s">
        <v>8720</v>
      </c>
      <c r="C4953" s="21" t="s">
        <v>162675</v>
      </c>
      <c r="D4953" s="21" t="s">
        <v>345</v>
      </c>
      <c r="E4953" s="23"/>
    </row>
    <row r="4954" spans="1:5" ht="20" customHeight="1">
      <c r="A4954" s="19" t="s">
        <v>8721</v>
      </c>
      <c r="B4954" s="20" t="s">
        <v>8720</v>
      </c>
      <c r="C4954" s="21" t="s">
        <v>162675</v>
      </c>
      <c r="D4954" s="21" t="s">
        <v>345</v>
      </c>
      <c r="E4954" s="23"/>
    </row>
    <row r="4955" spans="1:5" ht="20" customHeight="1">
      <c r="A4955" s="19" t="s">
        <v>8722</v>
      </c>
      <c r="B4955" s="20" t="s">
        <v>8723</v>
      </c>
      <c r="C4955" s="21" t="s">
        <v>162796</v>
      </c>
      <c r="D4955" s="21" t="s">
        <v>139</v>
      </c>
      <c r="E4955" s="23"/>
    </row>
    <row r="4956" spans="1:5" ht="20" customHeight="1">
      <c r="A4956" s="19" t="s">
        <v>8724</v>
      </c>
      <c r="B4956" s="24">
        <v>100</v>
      </c>
      <c r="C4956" s="22">
        <v>94</v>
      </c>
      <c r="D4956" s="21" t="s">
        <v>345</v>
      </c>
      <c r="E4956" s="23"/>
    </row>
    <row r="4957" spans="1:5" ht="20" customHeight="1">
      <c r="A4957" s="19" t="s">
        <v>8725</v>
      </c>
      <c r="B4957" s="20" t="s">
        <v>8726</v>
      </c>
      <c r="C4957" s="21" t="s">
        <v>163042</v>
      </c>
      <c r="D4957" s="21" t="s">
        <v>345</v>
      </c>
      <c r="E4957" s="23"/>
    </row>
    <row r="4958" spans="1:5" ht="20" customHeight="1">
      <c r="A4958" s="19" t="s">
        <v>8727</v>
      </c>
      <c r="B4958" s="20" t="s">
        <v>8728</v>
      </c>
      <c r="C4958" s="21" t="s">
        <v>163100</v>
      </c>
      <c r="D4958" s="21" t="s">
        <v>345</v>
      </c>
      <c r="E4958" s="23"/>
    </row>
    <row r="4959" spans="1:5" ht="20" customHeight="1">
      <c r="A4959" s="19" t="s">
        <v>8729</v>
      </c>
      <c r="B4959" s="20" t="s">
        <v>8730</v>
      </c>
      <c r="C4959" s="21" t="s">
        <v>163046</v>
      </c>
      <c r="D4959" s="21" t="s">
        <v>345</v>
      </c>
      <c r="E4959" s="23"/>
    </row>
    <row r="4960" spans="1:5" ht="20" customHeight="1">
      <c r="A4960" s="19" t="s">
        <v>8731</v>
      </c>
      <c r="B4960" s="20" t="s">
        <v>8732</v>
      </c>
      <c r="C4960" s="21" t="s">
        <v>162817</v>
      </c>
      <c r="D4960" s="21" t="s">
        <v>345</v>
      </c>
      <c r="E4960" s="23"/>
    </row>
    <row r="4961" spans="1:5" ht="20" customHeight="1">
      <c r="A4961" s="19" t="s">
        <v>8733</v>
      </c>
      <c r="B4961" s="20" t="s">
        <v>8734</v>
      </c>
      <c r="C4961" s="21" t="s">
        <v>162714</v>
      </c>
      <c r="D4961" s="21" t="s">
        <v>345</v>
      </c>
      <c r="E4961" s="23"/>
    </row>
    <row r="4962" spans="1:5" ht="20" customHeight="1">
      <c r="A4962" s="19" t="s">
        <v>8735</v>
      </c>
      <c r="B4962" s="20" t="s">
        <v>8734</v>
      </c>
      <c r="C4962" s="21" t="s">
        <v>162714</v>
      </c>
      <c r="D4962" s="21" t="s">
        <v>345</v>
      </c>
      <c r="E4962" s="23"/>
    </row>
    <row r="4963" spans="1:5" ht="20" customHeight="1">
      <c r="A4963" s="19" t="s">
        <v>8736</v>
      </c>
      <c r="B4963" s="20" t="s">
        <v>8734</v>
      </c>
      <c r="C4963" s="21" t="s">
        <v>162714</v>
      </c>
      <c r="D4963" s="21" t="s">
        <v>345</v>
      </c>
      <c r="E4963" s="23"/>
    </row>
    <row r="4964" spans="1:5" ht="20" customHeight="1">
      <c r="A4964" s="19" t="s">
        <v>8737</v>
      </c>
      <c r="B4964" s="20" t="s">
        <v>8738</v>
      </c>
      <c r="C4964" s="21" t="s">
        <v>163100</v>
      </c>
      <c r="D4964" s="21" t="s">
        <v>296</v>
      </c>
      <c r="E4964" s="23"/>
    </row>
    <row r="4965" spans="1:5" ht="20" customHeight="1">
      <c r="A4965" s="19" t="s">
        <v>8739</v>
      </c>
      <c r="B4965" s="24">
        <v>100</v>
      </c>
      <c r="C4965" s="21" t="s">
        <v>163339</v>
      </c>
      <c r="D4965" s="21" t="s">
        <v>345</v>
      </c>
      <c r="E4965" s="23"/>
    </row>
    <row r="4966" spans="1:5" ht="20" customHeight="1">
      <c r="A4966" s="19" t="s">
        <v>8740</v>
      </c>
      <c r="B4966" s="24">
        <v>100</v>
      </c>
      <c r="C4966" s="21" t="s">
        <v>163034</v>
      </c>
      <c r="D4966" s="21" t="s">
        <v>345</v>
      </c>
      <c r="E4966" s="23"/>
    </row>
    <row r="4967" spans="1:5" ht="20" customHeight="1">
      <c r="A4967" s="19" t="s">
        <v>8741</v>
      </c>
      <c r="B4967" s="20" t="s">
        <v>8742</v>
      </c>
      <c r="C4967" s="21" t="s">
        <v>162971</v>
      </c>
      <c r="D4967" s="21" t="s">
        <v>345</v>
      </c>
      <c r="E4967" s="23"/>
    </row>
    <row r="4968" spans="1:5" ht="20" customHeight="1">
      <c r="A4968" s="19" t="s">
        <v>8743</v>
      </c>
      <c r="B4968" s="24">
        <v>100</v>
      </c>
      <c r="C4968" s="22">
        <v>99</v>
      </c>
      <c r="D4968" s="21" t="s">
        <v>345</v>
      </c>
      <c r="E4968" s="23"/>
    </row>
    <row r="4969" spans="1:5" ht="20" customHeight="1">
      <c r="A4969" s="19" t="s">
        <v>8744</v>
      </c>
      <c r="B4969" s="20" t="s">
        <v>8745</v>
      </c>
      <c r="C4969" s="21" t="s">
        <v>163091</v>
      </c>
      <c r="D4969" s="21" t="s">
        <v>296</v>
      </c>
      <c r="E4969" s="23"/>
    </row>
    <row r="4970" spans="1:5" ht="20" customHeight="1">
      <c r="A4970" s="19" t="s">
        <v>8746</v>
      </c>
      <c r="B4970" s="20" t="s">
        <v>8745</v>
      </c>
      <c r="C4970" s="21" t="s">
        <v>163091</v>
      </c>
      <c r="D4970" s="21" t="s">
        <v>296</v>
      </c>
      <c r="E4970" s="23"/>
    </row>
    <row r="4971" spans="1:5" ht="20" customHeight="1">
      <c r="A4971" s="19" t="s">
        <v>8747</v>
      </c>
      <c r="B4971" s="20" t="s">
        <v>8748</v>
      </c>
      <c r="C4971" s="22">
        <v>55</v>
      </c>
      <c r="D4971" s="21" t="s">
        <v>345</v>
      </c>
      <c r="E4971" s="23"/>
    </row>
    <row r="4972" spans="1:5" ht="20" customHeight="1">
      <c r="A4972" s="19" t="s">
        <v>8749</v>
      </c>
      <c r="B4972" s="20" t="s">
        <v>8750</v>
      </c>
      <c r="C4972" s="21" t="s">
        <v>163130</v>
      </c>
      <c r="D4972" s="21" t="s">
        <v>345</v>
      </c>
      <c r="E4972" s="23"/>
    </row>
    <row r="4973" spans="1:5" ht="20" customHeight="1">
      <c r="A4973" s="19" t="s">
        <v>8751</v>
      </c>
      <c r="B4973" s="20" t="s">
        <v>8750</v>
      </c>
      <c r="C4973" s="21" t="s">
        <v>163130</v>
      </c>
      <c r="D4973" s="21" t="s">
        <v>345</v>
      </c>
      <c r="E4973" s="23"/>
    </row>
    <row r="4974" spans="1:5" ht="20" customHeight="1">
      <c r="A4974" s="19" t="s">
        <v>8752</v>
      </c>
      <c r="B4974" s="20" t="s">
        <v>8753</v>
      </c>
      <c r="C4974" s="21" t="s">
        <v>162952</v>
      </c>
      <c r="D4974" s="21" t="s">
        <v>345</v>
      </c>
      <c r="E4974" s="23"/>
    </row>
    <row r="4975" spans="1:5" ht="20" customHeight="1">
      <c r="A4975" s="19" t="s">
        <v>8754</v>
      </c>
      <c r="B4975" s="20" t="s">
        <v>8755</v>
      </c>
      <c r="C4975" s="22">
        <v>40</v>
      </c>
      <c r="D4975" s="21" t="s">
        <v>345</v>
      </c>
      <c r="E4975" s="23"/>
    </row>
    <row r="4976" spans="1:5" ht="20" customHeight="1">
      <c r="A4976" s="19" t="s">
        <v>8756</v>
      </c>
      <c r="B4976" s="20" t="s">
        <v>8755</v>
      </c>
      <c r="C4976" s="22">
        <v>40</v>
      </c>
      <c r="D4976" s="21" t="s">
        <v>345</v>
      </c>
      <c r="E4976" s="23"/>
    </row>
    <row r="4977" spans="1:5" ht="20" customHeight="1">
      <c r="A4977" s="19" t="s">
        <v>8757</v>
      </c>
      <c r="B4977" s="20" t="s">
        <v>8758</v>
      </c>
      <c r="C4977" s="21" t="s">
        <v>162961</v>
      </c>
      <c r="D4977" s="21" t="s">
        <v>345</v>
      </c>
      <c r="E4977" s="23"/>
    </row>
    <row r="4978" spans="1:5" ht="20" customHeight="1">
      <c r="A4978" s="19" t="s">
        <v>8759</v>
      </c>
      <c r="B4978" s="20" t="s">
        <v>8760</v>
      </c>
      <c r="C4978" s="21" t="s">
        <v>162710</v>
      </c>
      <c r="D4978" s="21" t="s">
        <v>345</v>
      </c>
      <c r="E4978" s="23"/>
    </row>
    <row r="4979" spans="1:5" ht="20" customHeight="1">
      <c r="A4979" s="19" t="s">
        <v>8761</v>
      </c>
      <c r="B4979" s="20" t="s">
        <v>8762</v>
      </c>
      <c r="C4979" s="21" t="s">
        <v>163432</v>
      </c>
      <c r="D4979" s="21" t="s">
        <v>345</v>
      </c>
      <c r="E4979" s="23"/>
    </row>
    <row r="4980" spans="1:5" ht="20" customHeight="1">
      <c r="A4980" s="19" t="s">
        <v>8763</v>
      </c>
      <c r="B4980" s="20" t="s">
        <v>8762</v>
      </c>
      <c r="C4980" s="21" t="s">
        <v>163432</v>
      </c>
      <c r="D4980" s="21" t="s">
        <v>345</v>
      </c>
      <c r="E4980" s="23"/>
    </row>
    <row r="4981" spans="1:5" ht="20" customHeight="1">
      <c r="A4981" s="19" t="s">
        <v>8764</v>
      </c>
      <c r="B4981" s="20" t="s">
        <v>8765</v>
      </c>
      <c r="C4981" s="21" t="s">
        <v>162775</v>
      </c>
      <c r="D4981" s="21" t="s">
        <v>296</v>
      </c>
      <c r="E4981" s="23"/>
    </row>
    <row r="4982" spans="1:5" ht="20" customHeight="1">
      <c r="A4982" s="19" t="s">
        <v>8766</v>
      </c>
      <c r="B4982" s="20" t="s">
        <v>8765</v>
      </c>
      <c r="C4982" s="21" t="s">
        <v>162775</v>
      </c>
      <c r="D4982" s="21" t="s">
        <v>296</v>
      </c>
      <c r="E4982" s="23"/>
    </row>
    <row r="4983" spans="1:5" ht="20" customHeight="1">
      <c r="A4983" s="19" t="s">
        <v>8767</v>
      </c>
      <c r="B4983" s="20" t="s">
        <v>8768</v>
      </c>
      <c r="C4983" s="21" t="s">
        <v>163248</v>
      </c>
      <c r="D4983" s="21" t="s">
        <v>345</v>
      </c>
      <c r="E4983" s="23"/>
    </row>
    <row r="4984" spans="1:5" ht="20" customHeight="1">
      <c r="A4984" s="19" t="s">
        <v>8769</v>
      </c>
      <c r="B4984" s="20" t="s">
        <v>8770</v>
      </c>
      <c r="C4984" s="21" t="s">
        <v>163030</v>
      </c>
      <c r="D4984" s="21" t="s">
        <v>345</v>
      </c>
      <c r="E4984" s="23"/>
    </row>
    <row r="4985" spans="1:5" ht="20" customHeight="1">
      <c r="A4985" s="19" t="s">
        <v>8771</v>
      </c>
      <c r="B4985" s="20" t="s">
        <v>8772</v>
      </c>
      <c r="C4985" s="21" t="s">
        <v>163040</v>
      </c>
      <c r="D4985" s="21" t="s">
        <v>345</v>
      </c>
      <c r="E4985" s="23"/>
    </row>
    <row r="4986" spans="1:5" ht="20" customHeight="1">
      <c r="A4986" s="19" t="s">
        <v>8773</v>
      </c>
      <c r="B4986" s="20" t="s">
        <v>8772</v>
      </c>
      <c r="C4986" s="21" t="s">
        <v>163040</v>
      </c>
      <c r="D4986" s="21" t="s">
        <v>345</v>
      </c>
      <c r="E4986" s="23"/>
    </row>
    <row r="4987" spans="1:5" ht="20" customHeight="1">
      <c r="A4987" s="19" t="s">
        <v>8774</v>
      </c>
      <c r="B4987" s="20" t="s">
        <v>8775</v>
      </c>
      <c r="C4987" s="21" t="s">
        <v>163369</v>
      </c>
      <c r="D4987" s="21" t="s">
        <v>345</v>
      </c>
      <c r="E4987" s="23"/>
    </row>
    <row r="4988" spans="1:5" ht="20" customHeight="1">
      <c r="A4988" s="19" t="s">
        <v>8776</v>
      </c>
      <c r="B4988" s="20" t="s">
        <v>8777</v>
      </c>
      <c r="C4988" s="21" t="s">
        <v>154</v>
      </c>
      <c r="D4988" s="21" t="s">
        <v>345</v>
      </c>
      <c r="E4988" s="23"/>
    </row>
    <row r="4989" spans="1:5" ht="20" customHeight="1">
      <c r="A4989" s="19" t="s">
        <v>8778</v>
      </c>
      <c r="B4989" s="20" t="s">
        <v>8779</v>
      </c>
      <c r="C4989" s="21" t="s">
        <v>163153</v>
      </c>
      <c r="D4989" s="21" t="s">
        <v>345</v>
      </c>
      <c r="E4989" s="23"/>
    </row>
    <row r="4990" spans="1:5" ht="20" customHeight="1">
      <c r="A4990" s="19" t="s">
        <v>8780</v>
      </c>
      <c r="B4990" s="20" t="s">
        <v>8779</v>
      </c>
      <c r="C4990" s="21" t="s">
        <v>163153</v>
      </c>
      <c r="D4990" s="21" t="s">
        <v>345</v>
      </c>
      <c r="E4990" s="23"/>
    </row>
    <row r="4991" spans="1:5" ht="20" customHeight="1">
      <c r="A4991" s="19" t="s">
        <v>8781</v>
      </c>
      <c r="B4991" s="20" t="s">
        <v>8782</v>
      </c>
      <c r="C4991" s="22">
        <v>23</v>
      </c>
      <c r="D4991" s="21" t="s">
        <v>139</v>
      </c>
      <c r="E4991" s="23"/>
    </row>
    <row r="4992" spans="1:5" ht="20" customHeight="1">
      <c r="A4992" s="19" t="s">
        <v>8783</v>
      </c>
      <c r="B4992" s="20" t="s">
        <v>8784</v>
      </c>
      <c r="C4992" s="21" t="s">
        <v>162847</v>
      </c>
      <c r="D4992" s="21" t="s">
        <v>345</v>
      </c>
      <c r="E4992" s="23"/>
    </row>
    <row r="4993" spans="1:5" ht="20" customHeight="1">
      <c r="A4993" s="19" t="s">
        <v>8785</v>
      </c>
      <c r="B4993" s="20" t="s">
        <v>8786</v>
      </c>
      <c r="C4993" s="21" t="s">
        <v>162985</v>
      </c>
      <c r="D4993" s="21" t="s">
        <v>345</v>
      </c>
      <c r="E4993" s="23"/>
    </row>
    <row r="4994" spans="1:5" ht="20" customHeight="1">
      <c r="A4994" s="19" t="s">
        <v>8787</v>
      </c>
      <c r="B4994" s="20" t="s">
        <v>8788</v>
      </c>
      <c r="C4994" s="21" t="s">
        <v>162794</v>
      </c>
      <c r="D4994" s="21" t="s">
        <v>345</v>
      </c>
      <c r="E4994" s="23"/>
    </row>
    <row r="4995" spans="1:5" ht="20" customHeight="1">
      <c r="A4995" s="19" t="s">
        <v>8789</v>
      </c>
      <c r="B4995" s="20" t="s">
        <v>8790</v>
      </c>
      <c r="C4995" s="21" t="s">
        <v>162911</v>
      </c>
      <c r="D4995" s="21" t="s">
        <v>345</v>
      </c>
      <c r="E4995" s="23"/>
    </row>
    <row r="4996" spans="1:5" ht="20" customHeight="1">
      <c r="A4996" s="19" t="s">
        <v>8791</v>
      </c>
      <c r="B4996" s="20" t="s">
        <v>8792</v>
      </c>
      <c r="C4996" s="21" t="s">
        <v>163062</v>
      </c>
      <c r="D4996" s="21" t="s">
        <v>345</v>
      </c>
      <c r="E4996" s="23"/>
    </row>
    <row r="4997" spans="1:5" ht="20" customHeight="1">
      <c r="A4997" s="19" t="s">
        <v>8793</v>
      </c>
      <c r="B4997" s="20" t="s">
        <v>8794</v>
      </c>
      <c r="C4997" s="21" t="s">
        <v>163210</v>
      </c>
      <c r="D4997" s="21" t="s">
        <v>345</v>
      </c>
      <c r="E4997" s="23"/>
    </row>
    <row r="4998" spans="1:5" ht="20" customHeight="1">
      <c r="A4998" s="19" t="s">
        <v>8795</v>
      </c>
      <c r="B4998" s="20" t="s">
        <v>8794</v>
      </c>
      <c r="C4998" s="21" t="s">
        <v>163210</v>
      </c>
      <c r="D4998" s="21" t="s">
        <v>345</v>
      </c>
      <c r="E4998" s="23"/>
    </row>
    <row r="4999" spans="1:5" ht="20" customHeight="1">
      <c r="A4999" s="19" t="s">
        <v>8796</v>
      </c>
      <c r="B4999" s="20" t="s">
        <v>8794</v>
      </c>
      <c r="C4999" s="21" t="s">
        <v>163210</v>
      </c>
      <c r="D4999" s="21" t="s">
        <v>345</v>
      </c>
      <c r="E4999" s="23"/>
    </row>
    <row r="5000" spans="1:5" ht="20" customHeight="1">
      <c r="A5000" s="19" t="s">
        <v>8797</v>
      </c>
      <c r="B5000" s="20" t="s">
        <v>8798</v>
      </c>
      <c r="C5000" s="21" t="s">
        <v>162808</v>
      </c>
      <c r="D5000" s="21" t="s">
        <v>345</v>
      </c>
      <c r="E5000" s="23"/>
    </row>
    <row r="5001" spans="1:5" ht="20" customHeight="1">
      <c r="A5001" s="19" t="s">
        <v>8799</v>
      </c>
      <c r="B5001" s="20" t="s">
        <v>8800</v>
      </c>
      <c r="C5001" s="21" t="s">
        <v>162740</v>
      </c>
      <c r="D5001" s="21" t="s">
        <v>345</v>
      </c>
      <c r="E5001" s="23"/>
    </row>
    <row r="5002" spans="1:5" ht="20" customHeight="1">
      <c r="A5002" s="19" t="s">
        <v>8801</v>
      </c>
      <c r="B5002" s="20" t="s">
        <v>8802</v>
      </c>
      <c r="C5002" s="21" t="s">
        <v>163296</v>
      </c>
      <c r="D5002" s="21" t="s">
        <v>345</v>
      </c>
      <c r="E5002" s="23"/>
    </row>
    <row r="5003" spans="1:5" ht="20" customHeight="1">
      <c r="A5003" s="19" t="s">
        <v>8803</v>
      </c>
      <c r="B5003" s="20" t="s">
        <v>8804</v>
      </c>
      <c r="C5003" s="21" t="s">
        <v>163060</v>
      </c>
      <c r="D5003" s="21" t="s">
        <v>345</v>
      </c>
      <c r="E5003" s="23"/>
    </row>
    <row r="5004" spans="1:5" ht="20" customHeight="1">
      <c r="A5004" s="19" t="s">
        <v>8805</v>
      </c>
      <c r="B5004" s="20" t="s">
        <v>8806</v>
      </c>
      <c r="C5004" s="21" t="s">
        <v>163408</v>
      </c>
      <c r="D5004" s="21" t="s">
        <v>296</v>
      </c>
      <c r="E5004" s="23"/>
    </row>
    <row r="5005" spans="1:5" ht="20" customHeight="1">
      <c r="A5005" s="19" t="s">
        <v>8807</v>
      </c>
      <c r="B5005" s="20" t="s">
        <v>8806</v>
      </c>
      <c r="C5005" s="21" t="s">
        <v>163408</v>
      </c>
      <c r="D5005" s="21" t="s">
        <v>296</v>
      </c>
      <c r="E5005" s="23"/>
    </row>
    <row r="5006" spans="1:5" ht="20" customHeight="1">
      <c r="A5006" s="19" t="s">
        <v>8808</v>
      </c>
      <c r="B5006" s="20" t="s">
        <v>8809</v>
      </c>
      <c r="C5006" s="21" t="s">
        <v>14592</v>
      </c>
      <c r="D5006" s="21" t="s">
        <v>345</v>
      </c>
      <c r="E5006" s="23"/>
    </row>
    <row r="5007" spans="1:5" ht="20" customHeight="1">
      <c r="A5007" s="19" t="s">
        <v>8810</v>
      </c>
      <c r="B5007" s="20" t="s">
        <v>8809</v>
      </c>
      <c r="C5007" s="21" t="s">
        <v>14592</v>
      </c>
      <c r="D5007" s="21" t="s">
        <v>345</v>
      </c>
      <c r="E5007" s="23"/>
    </row>
    <row r="5008" spans="1:5" ht="20" customHeight="1">
      <c r="A5008" s="19" t="s">
        <v>8811</v>
      </c>
      <c r="B5008" s="20" t="s">
        <v>83</v>
      </c>
      <c r="C5008" s="21" t="s">
        <v>162697</v>
      </c>
      <c r="D5008" s="21" t="s">
        <v>296</v>
      </c>
      <c r="E5008" s="23"/>
    </row>
    <row r="5009" spans="1:5" ht="20" customHeight="1">
      <c r="A5009" s="19" t="s">
        <v>8812</v>
      </c>
      <c r="B5009" s="20" t="s">
        <v>83</v>
      </c>
      <c r="C5009" s="21" t="s">
        <v>162697</v>
      </c>
      <c r="D5009" s="21" t="s">
        <v>296</v>
      </c>
      <c r="E5009" s="23"/>
    </row>
    <row r="5010" spans="1:5" ht="20" customHeight="1">
      <c r="A5010" s="19" t="s">
        <v>8813</v>
      </c>
      <c r="B5010" s="20" t="s">
        <v>8814</v>
      </c>
      <c r="C5010" s="21" t="s">
        <v>163214</v>
      </c>
      <c r="D5010" s="21" t="s">
        <v>345</v>
      </c>
      <c r="E5010" s="23"/>
    </row>
    <row r="5011" spans="1:5" ht="20" customHeight="1">
      <c r="A5011" s="19" t="s">
        <v>8815</v>
      </c>
      <c r="B5011" s="20" t="s">
        <v>8816</v>
      </c>
      <c r="C5011" s="21" t="s">
        <v>162666</v>
      </c>
      <c r="D5011" s="21" t="s">
        <v>345</v>
      </c>
      <c r="E5011" s="23"/>
    </row>
    <row r="5012" spans="1:5" ht="20" customHeight="1">
      <c r="A5012" s="19" t="s">
        <v>8817</v>
      </c>
      <c r="B5012" s="20" t="s">
        <v>8816</v>
      </c>
      <c r="C5012" s="21" t="s">
        <v>162666</v>
      </c>
      <c r="D5012" s="21" t="s">
        <v>345</v>
      </c>
      <c r="E5012" s="23"/>
    </row>
    <row r="5013" spans="1:5" ht="20" customHeight="1">
      <c r="A5013" s="19" t="s">
        <v>8818</v>
      </c>
      <c r="B5013" s="20" t="s">
        <v>8819</v>
      </c>
      <c r="C5013" s="21" t="s">
        <v>163106</v>
      </c>
      <c r="D5013" s="21" t="s">
        <v>345</v>
      </c>
      <c r="E5013" s="23"/>
    </row>
    <row r="5014" spans="1:5" ht="20" customHeight="1">
      <c r="A5014" s="19" t="s">
        <v>8820</v>
      </c>
      <c r="B5014" s="20" t="s">
        <v>8821</v>
      </c>
      <c r="C5014" s="21" t="s">
        <v>162792</v>
      </c>
      <c r="D5014" s="21" t="s">
        <v>345</v>
      </c>
      <c r="E5014" s="23"/>
    </row>
    <row r="5015" spans="1:5" ht="20" customHeight="1">
      <c r="A5015" s="19" t="s">
        <v>8822</v>
      </c>
      <c r="B5015" s="20" t="s">
        <v>8823</v>
      </c>
      <c r="C5015" s="21" t="s">
        <v>163047</v>
      </c>
      <c r="D5015" s="21" t="s">
        <v>296</v>
      </c>
      <c r="E5015" s="23"/>
    </row>
    <row r="5016" spans="1:5" ht="20" customHeight="1">
      <c r="A5016" s="19" t="s">
        <v>8824</v>
      </c>
      <c r="B5016" s="20" t="s">
        <v>8823</v>
      </c>
      <c r="C5016" s="21" t="s">
        <v>163047</v>
      </c>
      <c r="D5016" s="21" t="s">
        <v>296</v>
      </c>
      <c r="E5016" s="23"/>
    </row>
    <row r="5017" spans="1:5" ht="20" customHeight="1">
      <c r="A5017" s="19" t="s">
        <v>8825</v>
      </c>
      <c r="B5017" s="20" t="s">
        <v>8826</v>
      </c>
      <c r="C5017" s="21" t="s">
        <v>163349</v>
      </c>
      <c r="D5017" s="21" t="s">
        <v>296</v>
      </c>
      <c r="E5017" s="23"/>
    </row>
    <row r="5018" spans="1:5" ht="20" customHeight="1">
      <c r="A5018" s="19" t="s">
        <v>8827</v>
      </c>
      <c r="B5018" s="20" t="s">
        <v>8828</v>
      </c>
      <c r="C5018" s="21" t="s">
        <v>163018</v>
      </c>
      <c r="D5018" s="21" t="s">
        <v>345</v>
      </c>
      <c r="E5018" s="23"/>
    </row>
    <row r="5019" spans="1:5" ht="20" customHeight="1">
      <c r="A5019" s="19" t="s">
        <v>8829</v>
      </c>
      <c r="B5019" s="20" t="s">
        <v>8828</v>
      </c>
      <c r="C5019" s="21" t="s">
        <v>163018</v>
      </c>
      <c r="D5019" s="21" t="s">
        <v>345</v>
      </c>
      <c r="E5019" s="23"/>
    </row>
    <row r="5020" spans="1:5" ht="20" customHeight="1">
      <c r="A5020" s="19" t="s">
        <v>8830</v>
      </c>
      <c r="B5020" s="20" t="s">
        <v>8831</v>
      </c>
      <c r="C5020" s="21" t="s">
        <v>162952</v>
      </c>
      <c r="D5020" s="21" t="s">
        <v>345</v>
      </c>
      <c r="E5020" s="23"/>
    </row>
    <row r="5021" spans="1:5" ht="20" customHeight="1">
      <c r="A5021" s="19" t="s">
        <v>8832</v>
      </c>
      <c r="B5021" s="20" t="s">
        <v>8833</v>
      </c>
      <c r="C5021" s="21" t="s">
        <v>162908</v>
      </c>
      <c r="D5021" s="21" t="s">
        <v>296</v>
      </c>
      <c r="E5021" s="23"/>
    </row>
    <row r="5022" spans="1:5" ht="20" customHeight="1">
      <c r="A5022" s="19" t="s">
        <v>8834</v>
      </c>
      <c r="B5022" s="20" t="s">
        <v>8835</v>
      </c>
      <c r="C5022" s="22">
        <v>100</v>
      </c>
      <c r="D5022" s="21" t="s">
        <v>296</v>
      </c>
      <c r="E5022" s="23"/>
    </row>
    <row r="5023" spans="1:5" ht="20" customHeight="1">
      <c r="A5023" s="19" t="s">
        <v>8836</v>
      </c>
      <c r="B5023" s="20" t="s">
        <v>8837</v>
      </c>
      <c r="C5023" s="22">
        <v>84</v>
      </c>
      <c r="D5023" s="21" t="s">
        <v>345</v>
      </c>
      <c r="E5023" s="23"/>
    </row>
    <row r="5024" spans="1:5" ht="20" customHeight="1">
      <c r="A5024" s="19" t="s">
        <v>8838</v>
      </c>
      <c r="B5024" s="20" t="s">
        <v>8837</v>
      </c>
      <c r="C5024" s="22">
        <v>84</v>
      </c>
      <c r="D5024" s="21" t="s">
        <v>345</v>
      </c>
      <c r="E5024" s="23"/>
    </row>
    <row r="5025" spans="1:5" ht="20" customHeight="1">
      <c r="A5025" s="19" t="s">
        <v>8839</v>
      </c>
      <c r="B5025" s="20" t="s">
        <v>8840</v>
      </c>
      <c r="C5025" s="21" t="s">
        <v>163023</v>
      </c>
      <c r="D5025" s="21" t="s">
        <v>345</v>
      </c>
      <c r="E5025" s="23"/>
    </row>
    <row r="5026" spans="1:5" ht="20" customHeight="1">
      <c r="A5026" s="19" t="s">
        <v>8841</v>
      </c>
      <c r="B5026" s="20" t="s">
        <v>8842</v>
      </c>
      <c r="C5026" s="21" t="s">
        <v>162753</v>
      </c>
      <c r="D5026" s="21" t="s">
        <v>345</v>
      </c>
      <c r="E5026" s="23"/>
    </row>
    <row r="5027" spans="1:5" ht="20" customHeight="1">
      <c r="A5027" s="19" t="s">
        <v>8843</v>
      </c>
      <c r="B5027" s="20" t="s">
        <v>8842</v>
      </c>
      <c r="C5027" s="21" t="s">
        <v>162753</v>
      </c>
      <c r="D5027" s="21" t="s">
        <v>345</v>
      </c>
      <c r="E5027" s="23"/>
    </row>
    <row r="5028" spans="1:5" ht="20" customHeight="1">
      <c r="A5028" s="19" t="s">
        <v>8844</v>
      </c>
      <c r="B5028" s="20" t="s">
        <v>8845</v>
      </c>
      <c r="C5028" s="21" t="s">
        <v>163328</v>
      </c>
      <c r="D5028" s="21" t="s">
        <v>345</v>
      </c>
      <c r="E5028" s="23"/>
    </row>
    <row r="5029" spans="1:5" ht="20" customHeight="1">
      <c r="A5029" s="19" t="s">
        <v>8846</v>
      </c>
      <c r="B5029" s="20" t="s">
        <v>8847</v>
      </c>
      <c r="C5029" s="21" t="s">
        <v>163276</v>
      </c>
      <c r="D5029" s="21" t="s">
        <v>345</v>
      </c>
      <c r="E5029" s="23"/>
    </row>
    <row r="5030" spans="1:5" ht="20" customHeight="1">
      <c r="A5030" s="19" t="s">
        <v>8848</v>
      </c>
      <c r="B5030" s="20" t="s">
        <v>8849</v>
      </c>
      <c r="C5030" s="21" t="s">
        <v>163108</v>
      </c>
      <c r="D5030" s="21" t="s">
        <v>345</v>
      </c>
      <c r="E5030" s="23"/>
    </row>
    <row r="5031" spans="1:5" ht="20" customHeight="1">
      <c r="A5031" s="19" t="s">
        <v>8850</v>
      </c>
      <c r="B5031" s="20" t="s">
        <v>8849</v>
      </c>
      <c r="C5031" s="21" t="s">
        <v>163108</v>
      </c>
      <c r="D5031" s="21" t="s">
        <v>345</v>
      </c>
      <c r="E5031" s="23"/>
    </row>
    <row r="5032" spans="1:5" ht="20" customHeight="1">
      <c r="A5032" s="19" t="s">
        <v>8851</v>
      </c>
      <c r="B5032" s="20" t="s">
        <v>8849</v>
      </c>
      <c r="C5032" s="21" t="s">
        <v>163108</v>
      </c>
      <c r="D5032" s="21" t="s">
        <v>345</v>
      </c>
      <c r="E5032" s="23"/>
    </row>
    <row r="5033" spans="1:5" ht="20" customHeight="1">
      <c r="A5033" s="19" t="s">
        <v>8852</v>
      </c>
      <c r="B5033" s="20" t="s">
        <v>8853</v>
      </c>
      <c r="C5033" s="21" t="s">
        <v>163174</v>
      </c>
      <c r="D5033" s="21" t="s">
        <v>345</v>
      </c>
      <c r="E5033" s="23"/>
    </row>
    <row r="5034" spans="1:5" ht="20" customHeight="1">
      <c r="A5034" s="19" t="s">
        <v>8854</v>
      </c>
      <c r="B5034" s="20" t="s">
        <v>8855</v>
      </c>
      <c r="C5034" s="21" t="s">
        <v>163108</v>
      </c>
      <c r="D5034" s="21" t="s">
        <v>345</v>
      </c>
      <c r="E5034" s="23"/>
    </row>
    <row r="5035" spans="1:5" ht="20" customHeight="1">
      <c r="A5035" s="19" t="s">
        <v>8856</v>
      </c>
      <c r="B5035" s="24">
        <v>100</v>
      </c>
      <c r="C5035" s="21" t="s">
        <v>163023</v>
      </c>
      <c r="D5035" s="21" t="s">
        <v>345</v>
      </c>
      <c r="E5035" s="23"/>
    </row>
    <row r="5036" spans="1:5" ht="20" customHeight="1">
      <c r="A5036" s="19" t="s">
        <v>8857</v>
      </c>
      <c r="B5036" s="20" t="s">
        <v>8858</v>
      </c>
      <c r="C5036" s="21" t="s">
        <v>162702</v>
      </c>
      <c r="D5036" s="21" t="s">
        <v>345</v>
      </c>
      <c r="E5036" s="23"/>
    </row>
    <row r="5037" spans="1:5" ht="20" customHeight="1">
      <c r="A5037" s="19" t="s">
        <v>8859</v>
      </c>
      <c r="B5037" s="20" t="s">
        <v>8860</v>
      </c>
      <c r="C5037" s="21" t="s">
        <v>163354</v>
      </c>
      <c r="D5037" s="21" t="s">
        <v>345</v>
      </c>
      <c r="E5037" s="23"/>
    </row>
    <row r="5038" spans="1:5" ht="20" customHeight="1">
      <c r="A5038" s="19" t="s">
        <v>8861</v>
      </c>
      <c r="B5038" s="20" t="s">
        <v>8862</v>
      </c>
      <c r="C5038" s="21" t="s">
        <v>162992</v>
      </c>
      <c r="D5038" s="21" t="s">
        <v>296</v>
      </c>
      <c r="E5038" s="23"/>
    </row>
    <row r="5039" spans="1:5" ht="20" customHeight="1">
      <c r="A5039" s="19" t="s">
        <v>8863</v>
      </c>
      <c r="B5039" s="20" t="s">
        <v>8864</v>
      </c>
      <c r="C5039" s="21" t="s">
        <v>163359</v>
      </c>
      <c r="D5039" s="21" t="s">
        <v>345</v>
      </c>
      <c r="E5039" s="23"/>
    </row>
    <row r="5040" spans="1:5" ht="20" customHeight="1">
      <c r="A5040" s="19" t="s">
        <v>8865</v>
      </c>
      <c r="B5040" s="20" t="s">
        <v>8864</v>
      </c>
      <c r="C5040" s="21" t="s">
        <v>163359</v>
      </c>
      <c r="D5040" s="21" t="s">
        <v>345</v>
      </c>
      <c r="E5040" s="23"/>
    </row>
    <row r="5041" spans="1:5" ht="20" customHeight="1">
      <c r="A5041" s="19" t="s">
        <v>8866</v>
      </c>
      <c r="B5041" s="20" t="s">
        <v>8867</v>
      </c>
      <c r="C5041" s="21" t="s">
        <v>163201</v>
      </c>
      <c r="D5041" s="21" t="s">
        <v>345</v>
      </c>
      <c r="E5041" s="23"/>
    </row>
    <row r="5042" spans="1:5" ht="20" customHeight="1">
      <c r="A5042" s="19" t="s">
        <v>8868</v>
      </c>
      <c r="B5042" s="20" t="s">
        <v>8869</v>
      </c>
      <c r="C5042" s="21" t="s">
        <v>162948</v>
      </c>
      <c r="D5042" s="21" t="s">
        <v>345</v>
      </c>
      <c r="E5042" s="23"/>
    </row>
    <row r="5043" spans="1:5" ht="20" customHeight="1">
      <c r="A5043" s="19" t="s">
        <v>8870</v>
      </c>
      <c r="B5043" s="20" t="s">
        <v>8871</v>
      </c>
      <c r="C5043" s="21" t="s">
        <v>162960</v>
      </c>
      <c r="D5043" s="21" t="s">
        <v>296</v>
      </c>
      <c r="E5043" s="23"/>
    </row>
    <row r="5044" spans="1:5" ht="20" customHeight="1">
      <c r="A5044" s="19" t="s">
        <v>8872</v>
      </c>
      <c r="B5044" s="20" t="s">
        <v>8873</v>
      </c>
      <c r="C5044" s="21" t="s">
        <v>163285</v>
      </c>
      <c r="D5044" s="21" t="s">
        <v>345</v>
      </c>
      <c r="E5044" s="23"/>
    </row>
    <row r="5045" spans="1:5" ht="20" customHeight="1">
      <c r="A5045" s="19" t="s">
        <v>8874</v>
      </c>
      <c r="B5045" s="20" t="s">
        <v>8875</v>
      </c>
      <c r="C5045" s="21" t="s">
        <v>163413</v>
      </c>
      <c r="D5045" s="21" t="s">
        <v>345</v>
      </c>
      <c r="E5045" s="23"/>
    </row>
    <row r="5046" spans="1:5" ht="20" customHeight="1">
      <c r="A5046" s="19" t="s">
        <v>8876</v>
      </c>
      <c r="B5046" s="20" t="s">
        <v>8877</v>
      </c>
      <c r="C5046" s="21" t="s">
        <v>162753</v>
      </c>
      <c r="D5046" s="21" t="s">
        <v>139</v>
      </c>
      <c r="E5046" s="23"/>
    </row>
    <row r="5047" spans="1:5" ht="20" customHeight="1">
      <c r="A5047" s="19" t="s">
        <v>8878</v>
      </c>
      <c r="B5047" s="20" t="s">
        <v>8879</v>
      </c>
      <c r="C5047" s="21" t="s">
        <v>163431</v>
      </c>
      <c r="D5047" s="21" t="s">
        <v>345</v>
      </c>
      <c r="E5047" s="23"/>
    </row>
    <row r="5048" spans="1:5" ht="20" customHeight="1">
      <c r="A5048" s="19" t="s">
        <v>8880</v>
      </c>
      <c r="B5048" s="20" t="s">
        <v>8879</v>
      </c>
      <c r="C5048" s="21" t="s">
        <v>163431</v>
      </c>
      <c r="D5048" s="21" t="s">
        <v>345</v>
      </c>
      <c r="E5048" s="23"/>
    </row>
    <row r="5049" spans="1:5" ht="20" customHeight="1">
      <c r="A5049" s="19" t="s">
        <v>8881</v>
      </c>
      <c r="B5049" s="20" t="s">
        <v>8882</v>
      </c>
      <c r="C5049" s="21" t="s">
        <v>162767</v>
      </c>
      <c r="D5049" s="21" t="s">
        <v>345</v>
      </c>
      <c r="E5049" s="23"/>
    </row>
    <row r="5050" spans="1:5" ht="20" customHeight="1">
      <c r="A5050" s="19" t="s">
        <v>8883</v>
      </c>
      <c r="B5050" s="20" t="s">
        <v>8884</v>
      </c>
      <c r="C5050" s="21" t="s">
        <v>163266</v>
      </c>
      <c r="D5050" s="21" t="s">
        <v>345</v>
      </c>
      <c r="E5050" s="23"/>
    </row>
    <row r="5051" spans="1:5" ht="20" customHeight="1">
      <c r="A5051" s="19" t="s">
        <v>8885</v>
      </c>
      <c r="B5051" s="20" t="s">
        <v>8886</v>
      </c>
      <c r="C5051" s="21" t="s">
        <v>162908</v>
      </c>
      <c r="D5051" s="21" t="s">
        <v>345</v>
      </c>
      <c r="E5051" s="23"/>
    </row>
    <row r="5052" spans="1:5" ht="20" customHeight="1">
      <c r="A5052" s="19" t="s">
        <v>8887</v>
      </c>
      <c r="B5052" s="20" t="s">
        <v>8888</v>
      </c>
      <c r="C5052" s="22">
        <v>50</v>
      </c>
      <c r="D5052" s="21" t="s">
        <v>345</v>
      </c>
      <c r="E5052" s="23"/>
    </row>
    <row r="5053" spans="1:5" ht="20" customHeight="1">
      <c r="A5053" s="19" t="s">
        <v>8889</v>
      </c>
      <c r="B5053" s="20" t="s">
        <v>8890</v>
      </c>
      <c r="C5053" s="21" t="s">
        <v>163062</v>
      </c>
      <c r="D5053" s="21" t="s">
        <v>296</v>
      </c>
      <c r="E5053" s="23"/>
    </row>
    <row r="5054" spans="1:5" ht="20" customHeight="1">
      <c r="A5054" s="19" t="s">
        <v>8891</v>
      </c>
      <c r="B5054" s="20" t="s">
        <v>8892</v>
      </c>
      <c r="C5054" s="21" t="s">
        <v>162979</v>
      </c>
      <c r="D5054" s="21" t="s">
        <v>345</v>
      </c>
      <c r="E5054" s="23"/>
    </row>
    <row r="5055" spans="1:5" ht="20" customHeight="1">
      <c r="A5055" s="19" t="s">
        <v>8893</v>
      </c>
      <c r="B5055" s="20" t="s">
        <v>8892</v>
      </c>
      <c r="C5055" s="21" t="s">
        <v>162979</v>
      </c>
      <c r="D5055" s="21" t="s">
        <v>345</v>
      </c>
      <c r="E5055" s="23"/>
    </row>
    <row r="5056" spans="1:5" ht="20" customHeight="1">
      <c r="A5056" s="19" t="s">
        <v>8894</v>
      </c>
      <c r="B5056" s="20" t="s">
        <v>8895</v>
      </c>
      <c r="C5056" s="22">
        <v>46</v>
      </c>
      <c r="D5056" s="21" t="s">
        <v>296</v>
      </c>
      <c r="E5056" s="23"/>
    </row>
    <row r="5057" spans="1:5" ht="20" customHeight="1">
      <c r="A5057" s="19" t="s">
        <v>8896</v>
      </c>
      <c r="B5057" s="20" t="s">
        <v>8897</v>
      </c>
      <c r="C5057" s="21" t="s">
        <v>162659</v>
      </c>
      <c r="D5057" s="21" t="s">
        <v>345</v>
      </c>
      <c r="E5057" s="23"/>
    </row>
    <row r="5058" spans="1:5" ht="20" customHeight="1">
      <c r="A5058" s="19" t="s">
        <v>8898</v>
      </c>
      <c r="B5058" s="20" t="s">
        <v>8899</v>
      </c>
      <c r="C5058" s="21" t="s">
        <v>163157</v>
      </c>
      <c r="D5058" s="21" t="s">
        <v>345</v>
      </c>
      <c r="E5058" s="23"/>
    </row>
    <row r="5059" spans="1:5" ht="20" customHeight="1">
      <c r="A5059" s="19" t="s">
        <v>8900</v>
      </c>
      <c r="B5059" s="20" t="s">
        <v>8899</v>
      </c>
      <c r="C5059" s="21" t="s">
        <v>163157</v>
      </c>
      <c r="D5059" s="21" t="s">
        <v>345</v>
      </c>
      <c r="E5059" s="23"/>
    </row>
    <row r="5060" spans="1:5" ht="20" customHeight="1">
      <c r="A5060" s="19" t="s">
        <v>8901</v>
      </c>
      <c r="B5060" s="20" t="s">
        <v>8902</v>
      </c>
      <c r="C5060" s="21" t="s">
        <v>14585</v>
      </c>
      <c r="D5060" s="21" t="s">
        <v>345</v>
      </c>
      <c r="E5060" s="23"/>
    </row>
    <row r="5061" spans="1:5" ht="20" customHeight="1">
      <c r="A5061" s="19" t="s">
        <v>8903</v>
      </c>
      <c r="B5061" s="20" t="s">
        <v>8904</v>
      </c>
      <c r="C5061" s="21" t="s">
        <v>14595</v>
      </c>
      <c r="D5061" s="21" t="s">
        <v>345</v>
      </c>
      <c r="E5061" s="23"/>
    </row>
    <row r="5062" spans="1:5" ht="20" customHeight="1">
      <c r="A5062" s="19" t="s">
        <v>8905</v>
      </c>
      <c r="B5062" s="20" t="s">
        <v>8906</v>
      </c>
      <c r="C5062" s="21" t="s">
        <v>163433</v>
      </c>
      <c r="D5062" s="21" t="s">
        <v>345</v>
      </c>
      <c r="E5062" s="23"/>
    </row>
    <row r="5063" spans="1:5" ht="20" customHeight="1">
      <c r="A5063" s="19" t="s">
        <v>8907</v>
      </c>
      <c r="B5063" s="20" t="s">
        <v>8906</v>
      </c>
      <c r="C5063" s="21" t="s">
        <v>163433</v>
      </c>
      <c r="D5063" s="21" t="s">
        <v>345</v>
      </c>
      <c r="E5063" s="23"/>
    </row>
    <row r="5064" spans="1:5" ht="20" customHeight="1">
      <c r="A5064" s="19" t="s">
        <v>8908</v>
      </c>
      <c r="B5064" s="20" t="s">
        <v>8906</v>
      </c>
      <c r="C5064" s="21" t="s">
        <v>163433</v>
      </c>
      <c r="D5064" s="21" t="s">
        <v>345</v>
      </c>
      <c r="E5064" s="23"/>
    </row>
    <row r="5065" spans="1:5" ht="20" customHeight="1">
      <c r="A5065" s="19" t="s">
        <v>8909</v>
      </c>
      <c r="B5065" s="20" t="s">
        <v>8910</v>
      </c>
      <c r="C5065" s="22">
        <v>42</v>
      </c>
      <c r="D5065" s="21" t="s">
        <v>345</v>
      </c>
      <c r="E5065" s="23"/>
    </row>
    <row r="5066" spans="1:5" ht="20" customHeight="1">
      <c r="A5066" s="19" t="s">
        <v>8911</v>
      </c>
      <c r="B5066" s="20" t="s">
        <v>8912</v>
      </c>
      <c r="C5066" s="21" t="s">
        <v>162838</v>
      </c>
      <c r="D5066" s="21" t="s">
        <v>345</v>
      </c>
      <c r="E5066" s="23"/>
    </row>
    <row r="5067" spans="1:5" ht="20" customHeight="1">
      <c r="A5067" s="19" t="s">
        <v>8913</v>
      </c>
      <c r="B5067" s="20" t="s">
        <v>8914</v>
      </c>
      <c r="C5067" s="21" t="s">
        <v>162927</v>
      </c>
      <c r="D5067" s="21" t="s">
        <v>345</v>
      </c>
      <c r="E5067" s="23"/>
    </row>
    <row r="5068" spans="1:5" ht="20" customHeight="1">
      <c r="A5068" s="19" t="s">
        <v>8915</v>
      </c>
      <c r="B5068" s="20" t="s">
        <v>8916</v>
      </c>
      <c r="C5068" s="22">
        <v>65</v>
      </c>
      <c r="D5068" s="21" t="s">
        <v>345</v>
      </c>
      <c r="E5068" s="23"/>
    </row>
    <row r="5069" spans="1:5" ht="20" customHeight="1">
      <c r="A5069" s="19" t="s">
        <v>8917</v>
      </c>
      <c r="B5069" s="20" t="s">
        <v>8918</v>
      </c>
      <c r="C5069" s="21" t="s">
        <v>162778</v>
      </c>
      <c r="D5069" s="21" t="s">
        <v>345</v>
      </c>
      <c r="E5069" s="23"/>
    </row>
    <row r="5070" spans="1:5" ht="20" customHeight="1">
      <c r="A5070" s="19" t="s">
        <v>8919</v>
      </c>
      <c r="B5070" s="20" t="s">
        <v>8918</v>
      </c>
      <c r="C5070" s="21" t="s">
        <v>162778</v>
      </c>
      <c r="D5070" s="21" t="s">
        <v>345</v>
      </c>
      <c r="E5070" s="23"/>
    </row>
    <row r="5071" spans="1:5" ht="20" customHeight="1">
      <c r="A5071" s="19" t="s">
        <v>8920</v>
      </c>
      <c r="B5071" s="20" t="s">
        <v>8921</v>
      </c>
      <c r="C5071" s="21" t="s">
        <v>163164</v>
      </c>
      <c r="D5071" s="21" t="s">
        <v>345</v>
      </c>
      <c r="E5071" s="23"/>
    </row>
    <row r="5072" spans="1:5" ht="20" customHeight="1">
      <c r="A5072" s="19" t="s">
        <v>8922</v>
      </c>
      <c r="B5072" s="20" t="s">
        <v>8923</v>
      </c>
      <c r="C5072" s="21" t="s">
        <v>14630</v>
      </c>
      <c r="D5072" s="21" t="s">
        <v>345</v>
      </c>
      <c r="E5072" s="23"/>
    </row>
    <row r="5073" spans="1:5" ht="20" customHeight="1">
      <c r="A5073" s="19" t="s">
        <v>8924</v>
      </c>
      <c r="B5073" s="20" t="s">
        <v>8923</v>
      </c>
      <c r="C5073" s="21" t="s">
        <v>14630</v>
      </c>
      <c r="D5073" s="21" t="s">
        <v>345</v>
      </c>
      <c r="E5073" s="23"/>
    </row>
    <row r="5074" spans="1:5" ht="20" customHeight="1">
      <c r="A5074" s="19" t="s">
        <v>8925</v>
      </c>
      <c r="B5074" s="20" t="s">
        <v>8926</v>
      </c>
      <c r="C5074" s="22">
        <v>61</v>
      </c>
      <c r="D5074" s="21" t="s">
        <v>345</v>
      </c>
      <c r="E5074" s="23"/>
    </row>
    <row r="5075" spans="1:5" ht="20" customHeight="1">
      <c r="A5075" s="19" t="s">
        <v>8927</v>
      </c>
      <c r="B5075" s="20" t="s">
        <v>8928</v>
      </c>
      <c r="C5075" s="21" t="s">
        <v>162789</v>
      </c>
      <c r="D5075" s="21" t="s">
        <v>345</v>
      </c>
      <c r="E5075" s="23"/>
    </row>
    <row r="5076" spans="1:5" ht="20" customHeight="1">
      <c r="A5076" s="19" t="s">
        <v>8929</v>
      </c>
      <c r="B5076" s="20" t="s">
        <v>8930</v>
      </c>
      <c r="C5076" s="21" t="s">
        <v>162902</v>
      </c>
      <c r="D5076" s="21" t="s">
        <v>345</v>
      </c>
      <c r="E5076" s="23"/>
    </row>
    <row r="5077" spans="1:5" ht="20" customHeight="1">
      <c r="A5077" s="19" t="s">
        <v>8931</v>
      </c>
      <c r="B5077" s="20" t="s">
        <v>8932</v>
      </c>
      <c r="C5077" s="21" t="s">
        <v>163199</v>
      </c>
      <c r="D5077" s="21" t="s">
        <v>345</v>
      </c>
      <c r="E5077" s="23"/>
    </row>
    <row r="5078" spans="1:5" ht="20" customHeight="1">
      <c r="A5078" s="19" t="s">
        <v>8933</v>
      </c>
      <c r="B5078" s="20" t="s">
        <v>8934</v>
      </c>
      <c r="C5078" s="22">
        <v>62</v>
      </c>
      <c r="D5078" s="21" t="s">
        <v>345</v>
      </c>
      <c r="E5078" s="23"/>
    </row>
    <row r="5079" spans="1:5" ht="20" customHeight="1">
      <c r="A5079" s="19" t="s">
        <v>8935</v>
      </c>
      <c r="B5079" s="20" t="s">
        <v>8936</v>
      </c>
      <c r="C5079" s="21" t="s">
        <v>163023</v>
      </c>
      <c r="D5079" s="21" t="s">
        <v>296</v>
      </c>
      <c r="E5079" s="23"/>
    </row>
    <row r="5080" spans="1:5" ht="20" customHeight="1">
      <c r="A5080" s="19" t="s">
        <v>8937</v>
      </c>
      <c r="B5080" s="20" t="s">
        <v>8938</v>
      </c>
      <c r="C5080" s="21" t="s">
        <v>163434</v>
      </c>
      <c r="D5080" s="21" t="s">
        <v>345</v>
      </c>
      <c r="E5080" s="23"/>
    </row>
    <row r="5081" spans="1:5" ht="20" customHeight="1">
      <c r="A5081" s="19" t="s">
        <v>8939</v>
      </c>
      <c r="B5081" s="20" t="s">
        <v>8940</v>
      </c>
      <c r="C5081" s="22">
        <v>91</v>
      </c>
      <c r="D5081" s="21" t="s">
        <v>296</v>
      </c>
      <c r="E5081" s="23"/>
    </row>
    <row r="5082" spans="1:5" ht="20" customHeight="1">
      <c r="A5082" s="19" t="s">
        <v>8941</v>
      </c>
      <c r="B5082" s="20" t="s">
        <v>8942</v>
      </c>
      <c r="C5082" s="21" t="s">
        <v>162979</v>
      </c>
      <c r="D5082" s="21" t="s">
        <v>139</v>
      </c>
      <c r="E5082" s="23"/>
    </row>
    <row r="5083" spans="1:5" ht="20" customHeight="1">
      <c r="A5083" s="19" t="s">
        <v>8943</v>
      </c>
      <c r="B5083" s="20" t="s">
        <v>8944</v>
      </c>
      <c r="C5083" s="21" t="s">
        <v>163133</v>
      </c>
      <c r="D5083" s="21" t="s">
        <v>345</v>
      </c>
      <c r="E5083" s="23"/>
    </row>
    <row r="5084" spans="1:5" ht="20" customHeight="1">
      <c r="A5084" s="19" t="s">
        <v>8945</v>
      </c>
      <c r="B5084" s="20" t="s">
        <v>8944</v>
      </c>
      <c r="C5084" s="21" t="s">
        <v>163133</v>
      </c>
      <c r="D5084" s="21" t="s">
        <v>345</v>
      </c>
      <c r="E5084" s="23"/>
    </row>
    <row r="5085" spans="1:5" ht="20" customHeight="1">
      <c r="A5085" s="19" t="s">
        <v>8946</v>
      </c>
      <c r="B5085" s="20" t="s">
        <v>8947</v>
      </c>
      <c r="C5085" s="22">
        <v>27</v>
      </c>
      <c r="D5085" s="21" t="s">
        <v>345</v>
      </c>
      <c r="E5085" s="23"/>
    </row>
    <row r="5086" spans="1:5" ht="20" customHeight="1">
      <c r="A5086" s="19" t="s">
        <v>8948</v>
      </c>
      <c r="B5086" s="20" t="s">
        <v>8949</v>
      </c>
      <c r="C5086" s="21" t="s">
        <v>163399</v>
      </c>
      <c r="D5086" s="21" t="s">
        <v>345</v>
      </c>
      <c r="E5086" s="23"/>
    </row>
    <row r="5087" spans="1:5" ht="20" customHeight="1">
      <c r="A5087" s="19" t="s">
        <v>8950</v>
      </c>
      <c r="B5087" s="20" t="s">
        <v>8951</v>
      </c>
      <c r="C5087" s="22">
        <v>28</v>
      </c>
      <c r="D5087" s="21" t="s">
        <v>345</v>
      </c>
      <c r="E5087" s="23"/>
    </row>
    <row r="5088" spans="1:5" ht="20" customHeight="1">
      <c r="A5088" s="19" t="s">
        <v>8952</v>
      </c>
      <c r="B5088" s="20" t="s">
        <v>8953</v>
      </c>
      <c r="C5088" s="21" t="s">
        <v>162794</v>
      </c>
      <c r="D5088" s="21" t="s">
        <v>296</v>
      </c>
      <c r="E5088" s="23"/>
    </row>
    <row r="5089" spans="1:5" ht="20" customHeight="1">
      <c r="A5089" s="19" t="s">
        <v>8954</v>
      </c>
      <c r="B5089" s="20" t="s">
        <v>8955</v>
      </c>
      <c r="C5089" s="21" t="s">
        <v>162956</v>
      </c>
      <c r="D5089" s="21" t="s">
        <v>296</v>
      </c>
      <c r="E5089" s="23"/>
    </row>
    <row r="5090" spans="1:5" ht="20" customHeight="1">
      <c r="A5090" s="19" t="s">
        <v>8956</v>
      </c>
      <c r="B5090" s="20" t="s">
        <v>8955</v>
      </c>
      <c r="C5090" s="21" t="s">
        <v>162956</v>
      </c>
      <c r="D5090" s="21" t="s">
        <v>296</v>
      </c>
      <c r="E5090" s="23"/>
    </row>
    <row r="5091" spans="1:5" ht="20" customHeight="1">
      <c r="A5091" s="19" t="s">
        <v>8957</v>
      </c>
      <c r="B5091" s="20" t="s">
        <v>8958</v>
      </c>
      <c r="C5091" s="21" t="s">
        <v>14584</v>
      </c>
      <c r="D5091" s="21" t="s">
        <v>345</v>
      </c>
      <c r="E5091" s="23"/>
    </row>
    <row r="5092" spans="1:5" ht="20" customHeight="1">
      <c r="A5092" s="19" t="s">
        <v>8959</v>
      </c>
      <c r="B5092" s="20" t="s">
        <v>8960</v>
      </c>
      <c r="C5092" s="22">
        <v>89</v>
      </c>
      <c r="D5092" s="21" t="s">
        <v>296</v>
      </c>
      <c r="E5092" s="23"/>
    </row>
    <row r="5093" spans="1:5" ht="20" customHeight="1">
      <c r="A5093" s="19" t="s">
        <v>8961</v>
      </c>
      <c r="B5093" s="20" t="s">
        <v>8962</v>
      </c>
      <c r="C5093" s="21" t="s">
        <v>163124</v>
      </c>
      <c r="D5093" s="21" t="s">
        <v>345</v>
      </c>
      <c r="E5093" s="23"/>
    </row>
    <row r="5094" spans="1:5" ht="20" customHeight="1">
      <c r="A5094" s="19" t="s">
        <v>8963</v>
      </c>
      <c r="B5094" s="20" t="s">
        <v>8964</v>
      </c>
      <c r="C5094" s="21" t="s">
        <v>163435</v>
      </c>
      <c r="D5094" s="21" t="s">
        <v>345</v>
      </c>
      <c r="E5094" s="23"/>
    </row>
    <row r="5095" spans="1:5" ht="20" customHeight="1">
      <c r="A5095" s="19" t="s">
        <v>8965</v>
      </c>
      <c r="B5095" s="20" t="s">
        <v>8966</v>
      </c>
      <c r="C5095" s="21" t="s">
        <v>14600</v>
      </c>
      <c r="D5095" s="21" t="s">
        <v>345</v>
      </c>
      <c r="E5095" s="23"/>
    </row>
    <row r="5096" spans="1:5" ht="20" customHeight="1">
      <c r="A5096" s="19" t="s">
        <v>8967</v>
      </c>
      <c r="B5096" s="20" t="s">
        <v>8966</v>
      </c>
      <c r="C5096" s="21" t="s">
        <v>14600</v>
      </c>
      <c r="D5096" s="21" t="s">
        <v>345</v>
      </c>
      <c r="E5096" s="23"/>
    </row>
    <row r="5097" spans="1:5" ht="20" customHeight="1">
      <c r="A5097" s="19" t="s">
        <v>8968</v>
      </c>
      <c r="B5097" s="20" t="s">
        <v>8969</v>
      </c>
      <c r="C5097" s="21" t="s">
        <v>162914</v>
      </c>
      <c r="D5097" s="21" t="s">
        <v>345</v>
      </c>
      <c r="E5097" s="23"/>
    </row>
    <row r="5098" spans="1:5" ht="20" customHeight="1">
      <c r="A5098" s="19" t="s">
        <v>8970</v>
      </c>
      <c r="B5098" s="20" t="s">
        <v>8969</v>
      </c>
      <c r="C5098" s="21" t="s">
        <v>162914</v>
      </c>
      <c r="D5098" s="21" t="s">
        <v>345</v>
      </c>
      <c r="E5098" s="23"/>
    </row>
    <row r="5099" spans="1:5" ht="20" customHeight="1">
      <c r="A5099" s="19" t="s">
        <v>8971</v>
      </c>
      <c r="B5099" s="20" t="s">
        <v>8969</v>
      </c>
      <c r="C5099" s="21" t="s">
        <v>162914</v>
      </c>
      <c r="D5099" s="21" t="s">
        <v>345</v>
      </c>
      <c r="E5099" s="23"/>
    </row>
    <row r="5100" spans="1:5" ht="20" customHeight="1">
      <c r="A5100" s="19" t="s">
        <v>8972</v>
      </c>
      <c r="B5100" s="20" t="s">
        <v>8973</v>
      </c>
      <c r="C5100" s="21" t="s">
        <v>163178</v>
      </c>
      <c r="D5100" s="21" t="s">
        <v>345</v>
      </c>
      <c r="E5100" s="23"/>
    </row>
    <row r="5101" spans="1:5" ht="20" customHeight="1">
      <c r="A5101" s="19" t="s">
        <v>8974</v>
      </c>
      <c r="B5101" s="20" t="s">
        <v>8975</v>
      </c>
      <c r="C5101" s="21" t="s">
        <v>163295</v>
      </c>
      <c r="D5101" s="21" t="s">
        <v>345</v>
      </c>
      <c r="E5101" s="23"/>
    </row>
    <row r="5102" spans="1:5" ht="20" customHeight="1">
      <c r="A5102" s="19" t="s">
        <v>8976</v>
      </c>
      <c r="B5102" s="20" t="s">
        <v>8977</v>
      </c>
      <c r="C5102" s="21" t="s">
        <v>163407</v>
      </c>
      <c r="D5102" s="21" t="s">
        <v>345</v>
      </c>
      <c r="E5102" s="23"/>
    </row>
    <row r="5103" spans="1:5" ht="20" customHeight="1">
      <c r="A5103" s="19" t="s">
        <v>8978</v>
      </c>
      <c r="B5103" s="20" t="s">
        <v>8979</v>
      </c>
      <c r="C5103" s="21" t="s">
        <v>14595</v>
      </c>
      <c r="D5103" s="21" t="s">
        <v>345</v>
      </c>
      <c r="E5103" s="23"/>
    </row>
    <row r="5104" spans="1:5" ht="20" customHeight="1">
      <c r="A5104" s="19" t="s">
        <v>8980</v>
      </c>
      <c r="B5104" s="20" t="s">
        <v>8979</v>
      </c>
      <c r="C5104" s="21" t="s">
        <v>14595</v>
      </c>
      <c r="D5104" s="21" t="s">
        <v>345</v>
      </c>
      <c r="E5104" s="23"/>
    </row>
    <row r="5105" spans="1:5" ht="20" customHeight="1">
      <c r="A5105" s="19" t="s">
        <v>8981</v>
      </c>
      <c r="B5105" s="20" t="s">
        <v>8979</v>
      </c>
      <c r="C5105" s="21" t="s">
        <v>14595</v>
      </c>
      <c r="D5105" s="21" t="s">
        <v>345</v>
      </c>
      <c r="E5105" s="23"/>
    </row>
    <row r="5106" spans="1:5" ht="20" customHeight="1">
      <c r="A5106" s="19" t="s">
        <v>8982</v>
      </c>
      <c r="B5106" s="20" t="s">
        <v>8983</v>
      </c>
      <c r="C5106" s="21" t="s">
        <v>163363</v>
      </c>
      <c r="D5106" s="21" t="s">
        <v>345</v>
      </c>
      <c r="E5106" s="23"/>
    </row>
    <row r="5107" spans="1:5" ht="20" customHeight="1">
      <c r="A5107" s="19" t="s">
        <v>8984</v>
      </c>
      <c r="B5107" s="20" t="s">
        <v>8983</v>
      </c>
      <c r="C5107" s="21" t="s">
        <v>163363</v>
      </c>
      <c r="D5107" s="21" t="s">
        <v>345</v>
      </c>
      <c r="E5107" s="23"/>
    </row>
    <row r="5108" spans="1:5" ht="20" customHeight="1">
      <c r="A5108" s="19" t="s">
        <v>8985</v>
      </c>
      <c r="B5108" s="20" t="s">
        <v>8983</v>
      </c>
      <c r="C5108" s="21" t="s">
        <v>163363</v>
      </c>
      <c r="D5108" s="21" t="s">
        <v>345</v>
      </c>
      <c r="E5108" s="23"/>
    </row>
    <row r="5109" spans="1:5" ht="20" customHeight="1">
      <c r="A5109" s="19" t="s">
        <v>8986</v>
      </c>
      <c r="B5109" s="20" t="s">
        <v>8987</v>
      </c>
      <c r="C5109" s="21" t="s">
        <v>162690</v>
      </c>
      <c r="D5109" s="21" t="s">
        <v>345</v>
      </c>
      <c r="E5109" s="23"/>
    </row>
    <row r="5110" spans="1:5" ht="20" customHeight="1">
      <c r="A5110" s="19" t="s">
        <v>218</v>
      </c>
      <c r="B5110" s="20" t="s">
        <v>221</v>
      </c>
      <c r="C5110" s="21" t="s">
        <v>163294</v>
      </c>
      <c r="D5110" s="21" t="s">
        <v>139</v>
      </c>
      <c r="E5110" s="23"/>
    </row>
    <row r="5111" spans="1:5" ht="20" customHeight="1">
      <c r="A5111" s="19" t="s">
        <v>8988</v>
      </c>
      <c r="B5111" s="20" t="s">
        <v>8989</v>
      </c>
      <c r="C5111" s="21" t="s">
        <v>162978</v>
      </c>
      <c r="D5111" s="21" t="s">
        <v>345</v>
      </c>
      <c r="E5111" s="23"/>
    </row>
    <row r="5112" spans="1:5" ht="20" customHeight="1">
      <c r="A5112" s="19" t="s">
        <v>8990</v>
      </c>
      <c r="B5112" s="20" t="s">
        <v>8991</v>
      </c>
      <c r="C5112" s="21" t="s">
        <v>162956</v>
      </c>
      <c r="D5112" s="21" t="s">
        <v>345</v>
      </c>
      <c r="E5112" s="23"/>
    </row>
    <row r="5113" spans="1:5" ht="20" customHeight="1">
      <c r="A5113" s="19" t="s">
        <v>8992</v>
      </c>
      <c r="B5113" s="20" t="s">
        <v>8993</v>
      </c>
      <c r="C5113" s="21" t="s">
        <v>162806</v>
      </c>
      <c r="D5113" s="21" t="s">
        <v>345</v>
      </c>
      <c r="E5113" s="23"/>
    </row>
    <row r="5114" spans="1:5" ht="20" customHeight="1">
      <c r="A5114" s="19" t="s">
        <v>8994</v>
      </c>
      <c r="B5114" s="20" t="s">
        <v>8993</v>
      </c>
      <c r="C5114" s="21" t="s">
        <v>162806</v>
      </c>
      <c r="D5114" s="21" t="s">
        <v>345</v>
      </c>
      <c r="E5114" s="23"/>
    </row>
    <row r="5115" spans="1:5" ht="20" customHeight="1">
      <c r="A5115" s="19" t="s">
        <v>8995</v>
      </c>
      <c r="B5115" s="20" t="s">
        <v>8996</v>
      </c>
      <c r="C5115" s="21" t="s">
        <v>163024</v>
      </c>
      <c r="D5115" s="21" t="s">
        <v>345</v>
      </c>
      <c r="E5115" s="23"/>
    </row>
    <row r="5116" spans="1:5" ht="20" customHeight="1">
      <c r="A5116" s="19" t="s">
        <v>8997</v>
      </c>
      <c r="B5116" s="20" t="s">
        <v>8998</v>
      </c>
      <c r="C5116" s="21" t="s">
        <v>162927</v>
      </c>
      <c r="D5116" s="21" t="s">
        <v>345</v>
      </c>
      <c r="E5116" s="23"/>
    </row>
    <row r="5117" spans="1:5" ht="20" customHeight="1">
      <c r="A5117" s="19" t="s">
        <v>8999</v>
      </c>
      <c r="B5117" s="20" t="s">
        <v>9000</v>
      </c>
      <c r="C5117" s="21" t="s">
        <v>162782</v>
      </c>
      <c r="D5117" s="21" t="s">
        <v>345</v>
      </c>
      <c r="E5117" s="23"/>
    </row>
    <row r="5118" spans="1:5" ht="20" customHeight="1">
      <c r="A5118" s="19" t="s">
        <v>9001</v>
      </c>
      <c r="B5118" s="20" t="s">
        <v>9000</v>
      </c>
      <c r="C5118" s="21" t="s">
        <v>162782</v>
      </c>
      <c r="D5118" s="21" t="s">
        <v>345</v>
      </c>
      <c r="E5118" s="23"/>
    </row>
    <row r="5119" spans="1:5" ht="20" customHeight="1">
      <c r="A5119" s="19" t="s">
        <v>9002</v>
      </c>
      <c r="B5119" s="20" t="s">
        <v>9003</v>
      </c>
      <c r="C5119" s="21" t="s">
        <v>163083</v>
      </c>
      <c r="D5119" s="21" t="s">
        <v>345</v>
      </c>
      <c r="E5119" s="23"/>
    </row>
    <row r="5120" spans="1:5" ht="20" customHeight="1">
      <c r="A5120" s="19" t="s">
        <v>9004</v>
      </c>
      <c r="B5120" s="20" t="s">
        <v>9005</v>
      </c>
      <c r="C5120" s="21" t="s">
        <v>162681</v>
      </c>
      <c r="D5120" s="21" t="s">
        <v>345</v>
      </c>
      <c r="E5120" s="23"/>
    </row>
    <row r="5121" spans="1:5" ht="20" customHeight="1">
      <c r="A5121" s="19" t="s">
        <v>9006</v>
      </c>
      <c r="B5121" s="20" t="s">
        <v>9007</v>
      </c>
      <c r="C5121" s="21" t="s">
        <v>163149</v>
      </c>
      <c r="D5121" s="21" t="s">
        <v>345</v>
      </c>
      <c r="E5121" s="23"/>
    </row>
    <row r="5122" spans="1:5" ht="20" customHeight="1">
      <c r="A5122" s="19" t="s">
        <v>9008</v>
      </c>
      <c r="B5122" s="20" t="s">
        <v>9009</v>
      </c>
      <c r="C5122" s="21" t="s">
        <v>163275</v>
      </c>
      <c r="D5122" s="21" t="s">
        <v>296</v>
      </c>
      <c r="E5122" s="23"/>
    </row>
    <row r="5123" spans="1:5" ht="20" customHeight="1">
      <c r="A5123" s="19" t="s">
        <v>9010</v>
      </c>
      <c r="B5123" s="20" t="s">
        <v>9011</v>
      </c>
      <c r="C5123" s="21" t="s">
        <v>163313</v>
      </c>
      <c r="D5123" s="21" t="s">
        <v>345</v>
      </c>
      <c r="E5123" s="23"/>
    </row>
    <row r="5124" spans="1:5" ht="20" customHeight="1">
      <c r="A5124" s="19" t="s">
        <v>9012</v>
      </c>
      <c r="B5124" s="20" t="s">
        <v>9013</v>
      </c>
      <c r="C5124" s="21" t="s">
        <v>162733</v>
      </c>
      <c r="D5124" s="21" t="s">
        <v>345</v>
      </c>
      <c r="E5124" s="23"/>
    </row>
    <row r="5125" spans="1:5" ht="20" customHeight="1">
      <c r="A5125" s="19" t="s">
        <v>9014</v>
      </c>
      <c r="B5125" s="20" t="s">
        <v>9015</v>
      </c>
      <c r="C5125" s="22">
        <v>30</v>
      </c>
      <c r="D5125" s="21" t="s">
        <v>345</v>
      </c>
      <c r="E5125" s="23"/>
    </row>
    <row r="5126" spans="1:5" ht="20" customHeight="1">
      <c r="A5126" s="19" t="s">
        <v>9016</v>
      </c>
      <c r="B5126" s="20" t="s">
        <v>9015</v>
      </c>
      <c r="C5126" s="22">
        <v>30</v>
      </c>
      <c r="D5126" s="21" t="s">
        <v>345</v>
      </c>
      <c r="E5126" s="23"/>
    </row>
    <row r="5127" spans="1:5" ht="20" customHeight="1">
      <c r="A5127" s="19" t="s">
        <v>31</v>
      </c>
      <c r="B5127" s="20" t="s">
        <v>36</v>
      </c>
      <c r="C5127" s="21" t="s">
        <v>163239</v>
      </c>
      <c r="D5127" s="21" t="s">
        <v>345</v>
      </c>
      <c r="E5127" s="23"/>
    </row>
    <row r="5128" spans="1:5" ht="20" customHeight="1">
      <c r="A5128" s="19" t="s">
        <v>9017</v>
      </c>
      <c r="B5128" s="20" t="s">
        <v>9018</v>
      </c>
      <c r="C5128" s="21" t="s">
        <v>163286</v>
      </c>
      <c r="D5128" s="21" t="s">
        <v>345</v>
      </c>
      <c r="E5128" s="23"/>
    </row>
    <row r="5129" spans="1:5" ht="20" customHeight="1">
      <c r="A5129" s="19" t="s">
        <v>9019</v>
      </c>
      <c r="B5129" s="20" t="s">
        <v>9020</v>
      </c>
      <c r="C5129" s="21" t="s">
        <v>163052</v>
      </c>
      <c r="D5129" s="21" t="s">
        <v>296</v>
      </c>
      <c r="E5129" s="23"/>
    </row>
    <row r="5130" spans="1:5" ht="20" customHeight="1">
      <c r="A5130" s="19" t="s">
        <v>9021</v>
      </c>
      <c r="B5130" s="20" t="s">
        <v>9022</v>
      </c>
      <c r="C5130" s="21" t="s">
        <v>162763</v>
      </c>
      <c r="D5130" s="21" t="s">
        <v>345</v>
      </c>
      <c r="E5130" s="23"/>
    </row>
    <row r="5131" spans="1:5" ht="20" customHeight="1">
      <c r="A5131" s="19" t="s">
        <v>9023</v>
      </c>
      <c r="B5131" s="20" t="s">
        <v>9024</v>
      </c>
      <c r="C5131" s="21" t="s">
        <v>163357</v>
      </c>
      <c r="D5131" s="21" t="s">
        <v>345</v>
      </c>
      <c r="E5131" s="23"/>
    </row>
    <row r="5132" spans="1:5" ht="20" customHeight="1">
      <c r="A5132" s="19" t="s">
        <v>9025</v>
      </c>
      <c r="B5132" s="20" t="s">
        <v>9026</v>
      </c>
      <c r="C5132" s="21" t="s">
        <v>163370</v>
      </c>
      <c r="D5132" s="21" t="s">
        <v>345</v>
      </c>
      <c r="E5132" s="23"/>
    </row>
    <row r="5133" spans="1:5" ht="20" customHeight="1">
      <c r="A5133" s="19" t="s">
        <v>9027</v>
      </c>
      <c r="B5133" s="20" t="s">
        <v>9026</v>
      </c>
      <c r="C5133" s="21" t="s">
        <v>163370</v>
      </c>
      <c r="D5133" s="21" t="s">
        <v>345</v>
      </c>
      <c r="E5133" s="23"/>
    </row>
    <row r="5134" spans="1:5" ht="20" customHeight="1">
      <c r="A5134" s="19" t="s">
        <v>9028</v>
      </c>
      <c r="B5134" s="20" t="s">
        <v>9029</v>
      </c>
      <c r="C5134" s="21" t="s">
        <v>162704</v>
      </c>
      <c r="D5134" s="21" t="s">
        <v>345</v>
      </c>
      <c r="E5134" s="23"/>
    </row>
    <row r="5135" spans="1:5" ht="20" customHeight="1">
      <c r="A5135" s="19" t="s">
        <v>9030</v>
      </c>
      <c r="B5135" s="20" t="s">
        <v>9031</v>
      </c>
      <c r="C5135" s="21" t="s">
        <v>163073</v>
      </c>
      <c r="D5135" s="21" t="s">
        <v>345</v>
      </c>
      <c r="E5135" s="23"/>
    </row>
    <row r="5136" spans="1:5" ht="20" customHeight="1">
      <c r="A5136" s="19" t="s">
        <v>9032</v>
      </c>
      <c r="B5136" s="20" t="s">
        <v>9033</v>
      </c>
      <c r="C5136" s="21" t="s">
        <v>163134</v>
      </c>
      <c r="D5136" s="21" t="s">
        <v>345</v>
      </c>
      <c r="E5136" s="23"/>
    </row>
    <row r="5137" spans="1:5" ht="20" customHeight="1">
      <c r="A5137" s="19" t="s">
        <v>9034</v>
      </c>
      <c r="B5137" s="20" t="s">
        <v>9035</v>
      </c>
      <c r="C5137" s="21" t="s">
        <v>162699</v>
      </c>
      <c r="D5137" s="21" t="s">
        <v>345</v>
      </c>
      <c r="E5137" s="23"/>
    </row>
    <row r="5138" spans="1:5" ht="20" customHeight="1">
      <c r="A5138" s="19" t="s">
        <v>9036</v>
      </c>
      <c r="B5138" s="20" t="s">
        <v>9037</v>
      </c>
      <c r="C5138" s="22">
        <v>67</v>
      </c>
      <c r="D5138" s="21" t="s">
        <v>345</v>
      </c>
      <c r="E5138" s="23"/>
    </row>
    <row r="5139" spans="1:5" ht="20" customHeight="1">
      <c r="A5139" s="19" t="s">
        <v>9038</v>
      </c>
      <c r="B5139" s="20" t="s">
        <v>9037</v>
      </c>
      <c r="C5139" s="22">
        <v>67</v>
      </c>
      <c r="D5139" s="21" t="s">
        <v>345</v>
      </c>
      <c r="E5139" s="23"/>
    </row>
    <row r="5140" spans="1:5" ht="20" customHeight="1">
      <c r="A5140" s="19" t="s">
        <v>9039</v>
      </c>
      <c r="B5140" s="20" t="s">
        <v>9040</v>
      </c>
      <c r="C5140" s="21" t="s">
        <v>162767</v>
      </c>
      <c r="D5140" s="21" t="s">
        <v>345</v>
      </c>
      <c r="E5140" s="23"/>
    </row>
    <row r="5141" spans="1:5" ht="20" customHeight="1">
      <c r="A5141" s="19" t="s">
        <v>9041</v>
      </c>
      <c r="B5141" s="20" t="s">
        <v>9040</v>
      </c>
      <c r="C5141" s="21" t="s">
        <v>162767</v>
      </c>
      <c r="D5141" s="21" t="s">
        <v>345</v>
      </c>
      <c r="E5141" s="23"/>
    </row>
    <row r="5142" spans="1:5" ht="20" customHeight="1">
      <c r="A5142" s="19" t="s">
        <v>9042</v>
      </c>
      <c r="B5142" s="20" t="s">
        <v>9040</v>
      </c>
      <c r="C5142" s="21" t="s">
        <v>162767</v>
      </c>
      <c r="D5142" s="21" t="s">
        <v>345</v>
      </c>
      <c r="E5142" s="23"/>
    </row>
    <row r="5143" spans="1:5" ht="20" customHeight="1">
      <c r="A5143" s="19" t="s">
        <v>9043</v>
      </c>
      <c r="B5143" s="20" t="s">
        <v>9044</v>
      </c>
      <c r="C5143" s="21" t="s">
        <v>162906</v>
      </c>
      <c r="D5143" s="21" t="s">
        <v>345</v>
      </c>
      <c r="E5143" s="23"/>
    </row>
    <row r="5144" spans="1:5" ht="20" customHeight="1">
      <c r="A5144" s="19" t="s">
        <v>193</v>
      </c>
      <c r="B5144" s="20" t="s">
        <v>197</v>
      </c>
      <c r="C5144" s="21" t="s">
        <v>214</v>
      </c>
      <c r="D5144" s="21" t="s">
        <v>139</v>
      </c>
      <c r="E5144" s="23"/>
    </row>
    <row r="5145" spans="1:5" ht="20" customHeight="1">
      <c r="A5145" s="19" t="s">
        <v>9045</v>
      </c>
      <c r="B5145" s="20" t="s">
        <v>9046</v>
      </c>
      <c r="C5145" s="21" t="s">
        <v>162686</v>
      </c>
      <c r="D5145" s="21" t="s">
        <v>345</v>
      </c>
      <c r="E5145" s="23"/>
    </row>
    <row r="5146" spans="1:5" ht="20" customHeight="1">
      <c r="A5146" s="19" t="s">
        <v>9047</v>
      </c>
      <c r="B5146" s="20" t="s">
        <v>9048</v>
      </c>
      <c r="C5146" s="21" t="s">
        <v>162921</v>
      </c>
      <c r="D5146" s="21" t="s">
        <v>296</v>
      </c>
      <c r="E5146" s="23"/>
    </row>
    <row r="5147" spans="1:5" ht="20" customHeight="1">
      <c r="A5147" s="19" t="s">
        <v>9049</v>
      </c>
      <c r="B5147" s="20" t="s">
        <v>9050</v>
      </c>
      <c r="C5147" s="21" t="s">
        <v>163065</v>
      </c>
      <c r="D5147" s="21" t="s">
        <v>345</v>
      </c>
      <c r="E5147" s="23"/>
    </row>
    <row r="5148" spans="1:5" ht="20" customHeight="1">
      <c r="A5148" s="19" t="s">
        <v>9051</v>
      </c>
      <c r="B5148" s="24">
        <v>100</v>
      </c>
      <c r="C5148" s="21" t="s">
        <v>162953</v>
      </c>
      <c r="D5148" s="21" t="s">
        <v>345</v>
      </c>
      <c r="E5148" s="23"/>
    </row>
    <row r="5149" spans="1:5" ht="20" customHeight="1">
      <c r="A5149" s="19" t="s">
        <v>9052</v>
      </c>
      <c r="B5149" s="20" t="s">
        <v>9053</v>
      </c>
      <c r="C5149" s="21" t="s">
        <v>162953</v>
      </c>
      <c r="D5149" s="21" t="s">
        <v>345</v>
      </c>
      <c r="E5149" s="23"/>
    </row>
    <row r="5150" spans="1:5" ht="20" customHeight="1">
      <c r="A5150" s="19" t="s">
        <v>9054</v>
      </c>
      <c r="B5150" s="20" t="s">
        <v>9053</v>
      </c>
      <c r="C5150" s="21" t="s">
        <v>162953</v>
      </c>
      <c r="D5150" s="21" t="s">
        <v>345</v>
      </c>
      <c r="E5150" s="23"/>
    </row>
    <row r="5151" spans="1:5" ht="20" customHeight="1">
      <c r="A5151" s="19" t="s">
        <v>9055</v>
      </c>
      <c r="B5151" s="20" t="s">
        <v>9056</v>
      </c>
      <c r="C5151" s="21" t="s">
        <v>163060</v>
      </c>
      <c r="D5151" s="21" t="s">
        <v>296</v>
      </c>
      <c r="E5151" s="23"/>
    </row>
    <row r="5152" spans="1:5" ht="20" customHeight="1">
      <c r="A5152" s="19" t="s">
        <v>9057</v>
      </c>
      <c r="B5152" s="24">
        <v>100</v>
      </c>
      <c r="C5152" s="21" t="s">
        <v>162734</v>
      </c>
      <c r="D5152" s="21" t="s">
        <v>345</v>
      </c>
      <c r="E5152" s="23"/>
    </row>
    <row r="5153" spans="1:5" ht="20" customHeight="1">
      <c r="A5153" s="19" t="s">
        <v>9058</v>
      </c>
      <c r="B5153" s="20" t="s">
        <v>9059</v>
      </c>
      <c r="C5153" s="21" t="s">
        <v>14636</v>
      </c>
      <c r="D5153" s="21" t="s">
        <v>345</v>
      </c>
      <c r="E5153" s="23"/>
    </row>
    <row r="5154" spans="1:5" ht="20" customHeight="1">
      <c r="A5154" s="19" t="s">
        <v>9060</v>
      </c>
      <c r="B5154" s="20" t="s">
        <v>9061</v>
      </c>
      <c r="C5154" s="21" t="s">
        <v>162871</v>
      </c>
      <c r="D5154" s="21" t="s">
        <v>345</v>
      </c>
      <c r="E5154" s="23"/>
    </row>
    <row r="5155" spans="1:5" ht="20" customHeight="1">
      <c r="A5155" s="19" t="s">
        <v>9062</v>
      </c>
      <c r="B5155" s="20" t="s">
        <v>9063</v>
      </c>
      <c r="C5155" s="21" t="s">
        <v>163275</v>
      </c>
      <c r="D5155" s="21" t="s">
        <v>345</v>
      </c>
      <c r="E5155" s="23"/>
    </row>
    <row r="5156" spans="1:5" ht="20" customHeight="1">
      <c r="A5156" s="19" t="s">
        <v>9064</v>
      </c>
      <c r="B5156" s="20" t="s">
        <v>9065</v>
      </c>
      <c r="C5156" s="21" t="s">
        <v>163020</v>
      </c>
      <c r="D5156" s="21" t="s">
        <v>345</v>
      </c>
      <c r="E5156" s="23"/>
    </row>
    <row r="5157" spans="1:5" ht="20" customHeight="1">
      <c r="A5157" s="19" t="s">
        <v>9066</v>
      </c>
      <c r="B5157" s="20" t="s">
        <v>9065</v>
      </c>
      <c r="C5157" s="21" t="s">
        <v>163020</v>
      </c>
      <c r="D5157" s="21" t="s">
        <v>345</v>
      </c>
      <c r="E5157" s="23"/>
    </row>
    <row r="5158" spans="1:5" ht="20" customHeight="1">
      <c r="A5158" s="19" t="s">
        <v>9067</v>
      </c>
      <c r="B5158" s="20" t="s">
        <v>9068</v>
      </c>
      <c r="C5158" s="21" t="s">
        <v>163163</v>
      </c>
      <c r="D5158" s="21" t="s">
        <v>345</v>
      </c>
      <c r="E5158" s="23"/>
    </row>
    <row r="5159" spans="1:5" ht="20" customHeight="1">
      <c r="A5159" s="19" t="s">
        <v>9069</v>
      </c>
      <c r="B5159" s="20" t="s">
        <v>9070</v>
      </c>
      <c r="C5159" s="21" t="s">
        <v>163084</v>
      </c>
      <c r="D5159" s="21" t="s">
        <v>345</v>
      </c>
      <c r="E5159" s="23"/>
    </row>
    <row r="5160" spans="1:5" ht="20" customHeight="1">
      <c r="A5160" s="19" t="s">
        <v>9071</v>
      </c>
      <c r="B5160" s="20" t="s">
        <v>9072</v>
      </c>
      <c r="C5160" s="21" t="s">
        <v>14585</v>
      </c>
      <c r="D5160" s="21" t="s">
        <v>345</v>
      </c>
      <c r="E5160" s="23"/>
    </row>
    <row r="5161" spans="1:5" ht="20" customHeight="1">
      <c r="A5161" s="19" t="s">
        <v>9073</v>
      </c>
      <c r="B5161" s="20" t="s">
        <v>9074</v>
      </c>
      <c r="C5161" s="21" t="s">
        <v>162711</v>
      </c>
      <c r="D5161" s="21" t="s">
        <v>296</v>
      </c>
      <c r="E5161" s="23"/>
    </row>
    <row r="5162" spans="1:5" ht="20" customHeight="1">
      <c r="A5162" s="19" t="s">
        <v>9075</v>
      </c>
      <c r="B5162" s="20" t="s">
        <v>9076</v>
      </c>
      <c r="C5162" s="21" t="s">
        <v>162974</v>
      </c>
      <c r="D5162" s="21" t="s">
        <v>345</v>
      </c>
      <c r="E5162" s="23"/>
    </row>
    <row r="5163" spans="1:5" ht="20" customHeight="1">
      <c r="A5163" s="19" t="s">
        <v>9077</v>
      </c>
      <c r="B5163" s="20" t="s">
        <v>9078</v>
      </c>
      <c r="C5163" s="21" t="s">
        <v>14585</v>
      </c>
      <c r="D5163" s="21" t="s">
        <v>345</v>
      </c>
      <c r="E5163" s="23"/>
    </row>
    <row r="5164" spans="1:5" ht="20" customHeight="1">
      <c r="A5164" s="19" t="s">
        <v>9079</v>
      </c>
      <c r="B5164" s="20" t="s">
        <v>9080</v>
      </c>
      <c r="C5164" s="21" t="s">
        <v>163412</v>
      </c>
      <c r="D5164" s="21" t="s">
        <v>296</v>
      </c>
      <c r="E5164" s="23"/>
    </row>
    <row r="5165" spans="1:5" ht="20" customHeight="1">
      <c r="A5165" s="19" t="s">
        <v>9081</v>
      </c>
      <c r="B5165" s="20" t="s">
        <v>9080</v>
      </c>
      <c r="C5165" s="21" t="s">
        <v>163412</v>
      </c>
      <c r="D5165" s="21" t="s">
        <v>296</v>
      </c>
      <c r="E5165" s="23"/>
    </row>
    <row r="5166" spans="1:5" ht="20" customHeight="1">
      <c r="A5166" s="19" t="s">
        <v>9082</v>
      </c>
      <c r="B5166" s="20" t="s">
        <v>9083</v>
      </c>
      <c r="C5166" s="21" t="s">
        <v>163043</v>
      </c>
      <c r="D5166" s="21" t="s">
        <v>345</v>
      </c>
      <c r="E5166" s="23"/>
    </row>
    <row r="5167" spans="1:5" ht="20" customHeight="1">
      <c r="A5167" s="19" t="s">
        <v>9084</v>
      </c>
      <c r="B5167" s="20" t="s">
        <v>9083</v>
      </c>
      <c r="C5167" s="21" t="s">
        <v>163043</v>
      </c>
      <c r="D5167" s="21" t="s">
        <v>345</v>
      </c>
      <c r="E5167" s="23"/>
    </row>
    <row r="5168" spans="1:5" ht="20" customHeight="1">
      <c r="A5168" s="19" t="s">
        <v>9085</v>
      </c>
      <c r="B5168" s="20" t="s">
        <v>9086</v>
      </c>
      <c r="C5168" s="21" t="s">
        <v>163238</v>
      </c>
      <c r="D5168" s="21" t="s">
        <v>345</v>
      </c>
      <c r="E5168" s="23"/>
    </row>
    <row r="5169" spans="1:5" ht="20" customHeight="1">
      <c r="A5169" s="19" t="s">
        <v>9087</v>
      </c>
      <c r="B5169" s="20" t="s">
        <v>9088</v>
      </c>
      <c r="C5169" s="21" t="s">
        <v>14587</v>
      </c>
      <c r="D5169" s="21" t="s">
        <v>345</v>
      </c>
      <c r="E5169" s="23"/>
    </row>
    <row r="5170" spans="1:5" ht="20" customHeight="1">
      <c r="A5170" s="19" t="s">
        <v>9089</v>
      </c>
      <c r="B5170" s="20" t="s">
        <v>9090</v>
      </c>
      <c r="C5170" s="21" t="s">
        <v>219</v>
      </c>
      <c r="D5170" s="21" t="s">
        <v>345</v>
      </c>
      <c r="E5170" s="23"/>
    </row>
    <row r="5171" spans="1:5" ht="20" customHeight="1">
      <c r="A5171" s="19" t="s">
        <v>9091</v>
      </c>
      <c r="B5171" s="20" t="s">
        <v>9092</v>
      </c>
      <c r="C5171" s="21" t="s">
        <v>278</v>
      </c>
      <c r="D5171" s="21" t="s">
        <v>345</v>
      </c>
      <c r="E5171" s="23"/>
    </row>
    <row r="5172" spans="1:5" ht="20" customHeight="1">
      <c r="A5172" s="19" t="s">
        <v>9093</v>
      </c>
      <c r="B5172" s="20" t="s">
        <v>9094</v>
      </c>
      <c r="C5172" s="21" t="s">
        <v>163312</v>
      </c>
      <c r="D5172" s="21" t="s">
        <v>345</v>
      </c>
      <c r="E5172" s="23"/>
    </row>
    <row r="5173" spans="1:5" ht="20" customHeight="1">
      <c r="A5173" s="19" t="s">
        <v>9095</v>
      </c>
      <c r="B5173" s="20" t="s">
        <v>9096</v>
      </c>
      <c r="C5173" s="21" t="s">
        <v>163421</v>
      </c>
      <c r="D5173" s="21" t="s">
        <v>345</v>
      </c>
      <c r="E5173" s="23"/>
    </row>
    <row r="5174" spans="1:5" ht="20" customHeight="1">
      <c r="A5174" s="19" t="s">
        <v>9097</v>
      </c>
      <c r="B5174" s="20" t="s">
        <v>9096</v>
      </c>
      <c r="C5174" s="21" t="s">
        <v>163421</v>
      </c>
      <c r="D5174" s="21" t="s">
        <v>345</v>
      </c>
      <c r="E5174" s="23"/>
    </row>
    <row r="5175" spans="1:5" ht="20" customHeight="1">
      <c r="A5175" s="19" t="s">
        <v>9098</v>
      </c>
      <c r="B5175" s="20" t="s">
        <v>9099</v>
      </c>
      <c r="C5175" s="21" t="s">
        <v>162757</v>
      </c>
      <c r="D5175" s="21" t="s">
        <v>345</v>
      </c>
      <c r="E5175" s="23"/>
    </row>
    <row r="5176" spans="1:5" ht="20" customHeight="1">
      <c r="A5176" s="19" t="s">
        <v>9100</v>
      </c>
      <c r="B5176" s="20" t="s">
        <v>9099</v>
      </c>
      <c r="C5176" s="21" t="s">
        <v>162757</v>
      </c>
      <c r="D5176" s="21" t="s">
        <v>345</v>
      </c>
      <c r="E5176" s="23"/>
    </row>
    <row r="5177" spans="1:5" ht="20" customHeight="1">
      <c r="A5177" s="19" t="s">
        <v>9101</v>
      </c>
      <c r="B5177" s="20" t="s">
        <v>9099</v>
      </c>
      <c r="C5177" s="21" t="s">
        <v>162757</v>
      </c>
      <c r="D5177" s="21" t="s">
        <v>345</v>
      </c>
      <c r="E5177" s="23"/>
    </row>
    <row r="5178" spans="1:5" ht="20" customHeight="1">
      <c r="A5178" s="19" t="s">
        <v>9102</v>
      </c>
      <c r="B5178" s="20" t="s">
        <v>9099</v>
      </c>
      <c r="C5178" s="21" t="s">
        <v>162757</v>
      </c>
      <c r="D5178" s="21" t="s">
        <v>345</v>
      </c>
      <c r="E5178" s="23"/>
    </row>
    <row r="5179" spans="1:5" ht="20" customHeight="1">
      <c r="A5179" s="19" t="s">
        <v>9103</v>
      </c>
      <c r="B5179" s="24">
        <v>100</v>
      </c>
      <c r="C5179" s="21" t="s">
        <v>162802</v>
      </c>
      <c r="D5179" s="21" t="s">
        <v>345</v>
      </c>
      <c r="E5179" s="23"/>
    </row>
    <row r="5180" spans="1:5" ht="20" customHeight="1">
      <c r="A5180" s="19" t="s">
        <v>9104</v>
      </c>
      <c r="B5180" s="20" t="s">
        <v>9105</v>
      </c>
      <c r="C5180" s="21" t="s">
        <v>14605</v>
      </c>
      <c r="D5180" s="21" t="s">
        <v>139</v>
      </c>
      <c r="E5180" s="23"/>
    </row>
    <row r="5181" spans="1:5" ht="20" customHeight="1">
      <c r="A5181" s="19" t="s">
        <v>9106</v>
      </c>
      <c r="B5181" s="20" t="s">
        <v>9107</v>
      </c>
      <c r="C5181" s="21" t="s">
        <v>162792</v>
      </c>
      <c r="D5181" s="21" t="s">
        <v>345</v>
      </c>
      <c r="E5181" s="23"/>
    </row>
    <row r="5182" spans="1:5" ht="20" customHeight="1">
      <c r="A5182" s="19" t="s">
        <v>9108</v>
      </c>
      <c r="B5182" s="20" t="s">
        <v>9109</v>
      </c>
      <c r="C5182" s="21" t="s">
        <v>163174</v>
      </c>
      <c r="D5182" s="21" t="s">
        <v>345</v>
      </c>
      <c r="E5182" s="23"/>
    </row>
    <row r="5183" spans="1:5" ht="20" customHeight="1">
      <c r="A5183" s="19" t="s">
        <v>9110</v>
      </c>
      <c r="B5183" s="20" t="s">
        <v>9111</v>
      </c>
      <c r="C5183" s="21" t="s">
        <v>163436</v>
      </c>
      <c r="D5183" s="21" t="s">
        <v>345</v>
      </c>
      <c r="E5183" s="23"/>
    </row>
    <row r="5184" spans="1:5" ht="20" customHeight="1">
      <c r="A5184" s="19" t="s">
        <v>9112</v>
      </c>
      <c r="B5184" s="20" t="s">
        <v>9113</v>
      </c>
      <c r="C5184" s="21" t="s">
        <v>162905</v>
      </c>
      <c r="D5184" s="21" t="s">
        <v>345</v>
      </c>
      <c r="E5184" s="23"/>
    </row>
    <row r="5185" spans="1:5" ht="20" customHeight="1">
      <c r="A5185" s="19" t="s">
        <v>9114</v>
      </c>
      <c r="B5185" s="20" t="s">
        <v>9113</v>
      </c>
      <c r="C5185" s="21" t="s">
        <v>162905</v>
      </c>
      <c r="D5185" s="21" t="s">
        <v>345</v>
      </c>
      <c r="E5185" s="23"/>
    </row>
    <row r="5186" spans="1:5" ht="20" customHeight="1">
      <c r="A5186" s="19" t="s">
        <v>9115</v>
      </c>
      <c r="B5186" s="24">
        <v>100</v>
      </c>
      <c r="C5186" s="21" t="s">
        <v>163071</v>
      </c>
      <c r="D5186" s="21" t="s">
        <v>345</v>
      </c>
      <c r="E5186" s="23"/>
    </row>
    <row r="5187" spans="1:5" ht="20" customHeight="1">
      <c r="A5187" s="19" t="s">
        <v>9116</v>
      </c>
      <c r="B5187" s="24">
        <v>100</v>
      </c>
      <c r="C5187" s="21" t="s">
        <v>162906</v>
      </c>
      <c r="D5187" s="21" t="s">
        <v>345</v>
      </c>
      <c r="E5187" s="23"/>
    </row>
    <row r="5188" spans="1:5" ht="20" customHeight="1">
      <c r="A5188" s="19" t="s">
        <v>9117</v>
      </c>
      <c r="B5188" s="20" t="s">
        <v>9118</v>
      </c>
      <c r="C5188" s="21" t="s">
        <v>163091</v>
      </c>
      <c r="D5188" s="21" t="s">
        <v>296</v>
      </c>
      <c r="E5188" s="23"/>
    </row>
    <row r="5189" spans="1:5" ht="20" customHeight="1">
      <c r="A5189" s="19" t="s">
        <v>9119</v>
      </c>
      <c r="B5189" s="20" t="s">
        <v>9120</v>
      </c>
      <c r="C5189" s="21" t="s">
        <v>14605</v>
      </c>
      <c r="D5189" s="21" t="s">
        <v>345</v>
      </c>
      <c r="E5189" s="23"/>
    </row>
    <row r="5190" spans="1:5" ht="20" customHeight="1">
      <c r="A5190" s="19" t="s">
        <v>9121</v>
      </c>
      <c r="B5190" s="20" t="s">
        <v>9122</v>
      </c>
      <c r="C5190" s="21" t="s">
        <v>163227</v>
      </c>
      <c r="D5190" s="21" t="s">
        <v>296</v>
      </c>
      <c r="E5190" s="23"/>
    </row>
    <row r="5191" spans="1:5" ht="20" customHeight="1">
      <c r="A5191" s="19" t="s">
        <v>9123</v>
      </c>
      <c r="B5191" s="20" t="s">
        <v>9124</v>
      </c>
      <c r="C5191" s="21" t="s">
        <v>163218</v>
      </c>
      <c r="D5191" s="21" t="s">
        <v>345</v>
      </c>
      <c r="E5191" s="23"/>
    </row>
    <row r="5192" spans="1:5" ht="20" customHeight="1">
      <c r="A5192" s="19" t="s">
        <v>9125</v>
      </c>
      <c r="B5192" s="20" t="s">
        <v>9126</v>
      </c>
      <c r="C5192" s="21" t="s">
        <v>219</v>
      </c>
      <c r="D5192" s="21" t="s">
        <v>345</v>
      </c>
      <c r="E5192" s="23"/>
    </row>
    <row r="5193" spans="1:5" ht="20" customHeight="1">
      <c r="A5193" s="19" t="s">
        <v>9127</v>
      </c>
      <c r="B5193" s="20" t="s">
        <v>9128</v>
      </c>
      <c r="C5193" s="21" t="s">
        <v>163362</v>
      </c>
      <c r="D5193" s="21" t="s">
        <v>345</v>
      </c>
      <c r="E5193" s="23"/>
    </row>
    <row r="5194" spans="1:5" ht="20" customHeight="1">
      <c r="A5194" s="19" t="s">
        <v>9129</v>
      </c>
      <c r="B5194" s="20" t="s">
        <v>9128</v>
      </c>
      <c r="C5194" s="21" t="s">
        <v>163362</v>
      </c>
      <c r="D5194" s="21" t="s">
        <v>345</v>
      </c>
      <c r="E5194" s="23"/>
    </row>
    <row r="5195" spans="1:5" ht="20" customHeight="1">
      <c r="A5195" s="19" t="s">
        <v>9130</v>
      </c>
      <c r="B5195" s="20" t="s">
        <v>9131</v>
      </c>
      <c r="C5195" s="21" t="s">
        <v>163207</v>
      </c>
      <c r="D5195" s="21" t="s">
        <v>345</v>
      </c>
      <c r="E5195" s="23"/>
    </row>
    <row r="5196" spans="1:5" ht="20" customHeight="1">
      <c r="A5196" s="19" t="s">
        <v>9132</v>
      </c>
      <c r="B5196" s="20" t="s">
        <v>9133</v>
      </c>
      <c r="C5196" s="21" t="s">
        <v>163080</v>
      </c>
      <c r="D5196" s="21" t="s">
        <v>296</v>
      </c>
      <c r="E5196" s="23"/>
    </row>
    <row r="5197" spans="1:5" ht="20" customHeight="1">
      <c r="A5197" s="19" t="s">
        <v>9134</v>
      </c>
      <c r="B5197" s="20" t="s">
        <v>9135</v>
      </c>
      <c r="C5197" s="21" t="s">
        <v>162948</v>
      </c>
      <c r="D5197" s="21" t="s">
        <v>296</v>
      </c>
      <c r="E5197" s="23"/>
    </row>
    <row r="5198" spans="1:5" ht="20" customHeight="1">
      <c r="A5198" s="19" t="s">
        <v>9136</v>
      </c>
      <c r="B5198" s="20" t="s">
        <v>9137</v>
      </c>
      <c r="C5198" s="21" t="s">
        <v>163437</v>
      </c>
      <c r="D5198" s="21" t="s">
        <v>345</v>
      </c>
      <c r="E5198" s="23"/>
    </row>
    <row r="5199" spans="1:5" ht="20" customHeight="1">
      <c r="A5199" s="19" t="s">
        <v>9138</v>
      </c>
      <c r="B5199" s="20" t="s">
        <v>9139</v>
      </c>
      <c r="C5199" s="21" t="s">
        <v>163137</v>
      </c>
      <c r="D5199" s="21" t="s">
        <v>296</v>
      </c>
      <c r="E5199" s="23"/>
    </row>
    <row r="5200" spans="1:5" ht="20" customHeight="1">
      <c r="A5200" s="19" t="s">
        <v>9140</v>
      </c>
      <c r="B5200" s="20" t="s">
        <v>9141</v>
      </c>
      <c r="C5200" s="21" t="s">
        <v>162771</v>
      </c>
      <c r="D5200" s="21" t="s">
        <v>296</v>
      </c>
      <c r="E5200" s="23"/>
    </row>
    <row r="5201" spans="1:5" ht="20" customHeight="1">
      <c r="A5201" s="19" t="s">
        <v>9142</v>
      </c>
      <c r="B5201" s="20" t="s">
        <v>9143</v>
      </c>
      <c r="C5201" s="21" t="s">
        <v>163262</v>
      </c>
      <c r="D5201" s="21" t="s">
        <v>345</v>
      </c>
      <c r="E5201" s="23"/>
    </row>
    <row r="5202" spans="1:5" ht="20" customHeight="1">
      <c r="A5202" s="19" t="s">
        <v>9144</v>
      </c>
      <c r="B5202" s="20" t="s">
        <v>9145</v>
      </c>
      <c r="C5202" s="21" t="s">
        <v>162844</v>
      </c>
      <c r="D5202" s="21" t="s">
        <v>345</v>
      </c>
      <c r="E5202" s="23"/>
    </row>
    <row r="5203" spans="1:5" ht="20" customHeight="1">
      <c r="A5203" s="19" t="s">
        <v>9146</v>
      </c>
      <c r="B5203" s="20" t="s">
        <v>9147</v>
      </c>
      <c r="C5203" s="21" t="s">
        <v>163036</v>
      </c>
      <c r="D5203" s="21" t="s">
        <v>345</v>
      </c>
      <c r="E5203" s="23"/>
    </row>
    <row r="5204" spans="1:5" ht="20" customHeight="1">
      <c r="A5204" s="19" t="s">
        <v>9148</v>
      </c>
      <c r="B5204" s="20" t="s">
        <v>9147</v>
      </c>
      <c r="C5204" s="21" t="s">
        <v>163036</v>
      </c>
      <c r="D5204" s="21" t="s">
        <v>345</v>
      </c>
      <c r="E5204" s="23"/>
    </row>
    <row r="5205" spans="1:5" ht="20" customHeight="1">
      <c r="A5205" s="19" t="s">
        <v>9149</v>
      </c>
      <c r="B5205" s="20" t="s">
        <v>9150</v>
      </c>
      <c r="C5205" s="21" t="s">
        <v>162700</v>
      </c>
      <c r="D5205" s="21" t="s">
        <v>139</v>
      </c>
      <c r="E5205" s="23"/>
    </row>
    <row r="5206" spans="1:5" ht="20" customHeight="1">
      <c r="A5206" s="19" t="s">
        <v>9151</v>
      </c>
      <c r="B5206" s="20" t="s">
        <v>9152</v>
      </c>
      <c r="C5206" s="21" t="s">
        <v>162984</v>
      </c>
      <c r="D5206" s="21" t="s">
        <v>345</v>
      </c>
      <c r="E5206" s="23"/>
    </row>
    <row r="5207" spans="1:5" ht="20" customHeight="1">
      <c r="A5207" s="19" t="s">
        <v>9153</v>
      </c>
      <c r="B5207" s="20" t="s">
        <v>9154</v>
      </c>
      <c r="C5207" s="21" t="s">
        <v>163184</v>
      </c>
      <c r="D5207" s="21" t="s">
        <v>345</v>
      </c>
      <c r="E5207" s="23"/>
    </row>
    <row r="5208" spans="1:5" ht="20" customHeight="1">
      <c r="A5208" s="19" t="s">
        <v>9155</v>
      </c>
      <c r="B5208" s="20" t="s">
        <v>9156</v>
      </c>
      <c r="C5208" s="21" t="s">
        <v>163414</v>
      </c>
      <c r="D5208" s="21" t="s">
        <v>345</v>
      </c>
      <c r="E5208" s="23"/>
    </row>
    <row r="5209" spans="1:5" ht="20" customHeight="1">
      <c r="A5209" s="19" t="s">
        <v>9157</v>
      </c>
      <c r="B5209" s="20" t="s">
        <v>9156</v>
      </c>
      <c r="C5209" s="21" t="s">
        <v>163414</v>
      </c>
      <c r="D5209" s="21" t="s">
        <v>345</v>
      </c>
      <c r="E5209" s="23"/>
    </row>
    <row r="5210" spans="1:5" ht="20" customHeight="1">
      <c r="A5210" s="19" t="s">
        <v>9158</v>
      </c>
      <c r="B5210" s="20" t="s">
        <v>9156</v>
      </c>
      <c r="C5210" s="21" t="s">
        <v>163414</v>
      </c>
      <c r="D5210" s="21" t="s">
        <v>345</v>
      </c>
      <c r="E5210" s="23"/>
    </row>
    <row r="5211" spans="1:5" ht="20" customHeight="1">
      <c r="A5211" s="19" t="s">
        <v>9159</v>
      </c>
      <c r="B5211" s="20" t="s">
        <v>9160</v>
      </c>
      <c r="C5211" s="21" t="s">
        <v>162768</v>
      </c>
      <c r="D5211" s="21" t="s">
        <v>345</v>
      </c>
      <c r="E5211" s="23"/>
    </row>
    <row r="5212" spans="1:5" ht="20" customHeight="1">
      <c r="A5212" s="19" t="s">
        <v>9161</v>
      </c>
      <c r="B5212" s="20" t="s">
        <v>9162</v>
      </c>
      <c r="C5212" s="21" t="s">
        <v>162715</v>
      </c>
      <c r="D5212" s="21" t="s">
        <v>345</v>
      </c>
      <c r="E5212" s="23"/>
    </row>
    <row r="5213" spans="1:5" ht="20" customHeight="1">
      <c r="A5213" s="19" t="s">
        <v>9163</v>
      </c>
      <c r="B5213" s="20" t="s">
        <v>9164</v>
      </c>
      <c r="C5213" s="21" t="s">
        <v>163282</v>
      </c>
      <c r="D5213" s="21" t="s">
        <v>345</v>
      </c>
      <c r="E5213" s="23"/>
    </row>
    <row r="5214" spans="1:5" ht="20" customHeight="1">
      <c r="A5214" s="19" t="s">
        <v>9165</v>
      </c>
      <c r="B5214" s="20" t="s">
        <v>9166</v>
      </c>
      <c r="C5214" s="21" t="s">
        <v>272</v>
      </c>
      <c r="D5214" s="21" t="s">
        <v>345</v>
      </c>
      <c r="E5214" s="23"/>
    </row>
    <row r="5215" spans="1:5" ht="20" customHeight="1">
      <c r="A5215" s="19" t="s">
        <v>9167</v>
      </c>
      <c r="B5215" s="20" t="s">
        <v>9166</v>
      </c>
      <c r="C5215" s="21" t="s">
        <v>272</v>
      </c>
      <c r="D5215" s="21" t="s">
        <v>345</v>
      </c>
      <c r="E5215" s="23"/>
    </row>
    <row r="5216" spans="1:5" ht="20" customHeight="1">
      <c r="A5216" s="19" t="s">
        <v>9168</v>
      </c>
      <c r="B5216" s="20" t="s">
        <v>9169</v>
      </c>
      <c r="C5216" s="22">
        <v>46</v>
      </c>
      <c r="D5216" s="21" t="s">
        <v>345</v>
      </c>
      <c r="E5216" s="23"/>
    </row>
    <row r="5217" spans="1:5" ht="20" customHeight="1">
      <c r="A5217" s="19" t="s">
        <v>9170</v>
      </c>
      <c r="B5217" s="20" t="s">
        <v>9169</v>
      </c>
      <c r="C5217" s="22">
        <v>46</v>
      </c>
      <c r="D5217" s="21" t="s">
        <v>345</v>
      </c>
      <c r="E5217" s="23"/>
    </row>
    <row r="5218" spans="1:5" ht="20" customHeight="1">
      <c r="A5218" s="19" t="s">
        <v>9171</v>
      </c>
      <c r="B5218" s="20" t="s">
        <v>9172</v>
      </c>
      <c r="C5218" s="21" t="s">
        <v>162989</v>
      </c>
      <c r="D5218" s="21" t="s">
        <v>345</v>
      </c>
      <c r="E5218" s="23"/>
    </row>
    <row r="5219" spans="1:5" ht="20" customHeight="1">
      <c r="A5219" s="19" t="s">
        <v>9173</v>
      </c>
      <c r="B5219" s="20" t="s">
        <v>9172</v>
      </c>
      <c r="C5219" s="21" t="s">
        <v>162989</v>
      </c>
      <c r="D5219" s="21" t="s">
        <v>345</v>
      </c>
      <c r="E5219" s="23"/>
    </row>
    <row r="5220" spans="1:5" ht="20" customHeight="1">
      <c r="A5220" s="19" t="s">
        <v>9174</v>
      </c>
      <c r="B5220" s="20" t="s">
        <v>9175</v>
      </c>
      <c r="C5220" s="21" t="s">
        <v>162755</v>
      </c>
      <c r="D5220" s="21" t="s">
        <v>345</v>
      </c>
      <c r="E5220" s="23"/>
    </row>
    <row r="5221" spans="1:5" ht="20" customHeight="1">
      <c r="A5221" s="19" t="s">
        <v>9176</v>
      </c>
      <c r="B5221" s="20" t="s">
        <v>9177</v>
      </c>
      <c r="C5221" s="21" t="s">
        <v>163353</v>
      </c>
      <c r="D5221" s="21" t="s">
        <v>345</v>
      </c>
      <c r="E5221" s="23"/>
    </row>
    <row r="5222" spans="1:5" ht="20" customHeight="1">
      <c r="A5222" s="19" t="s">
        <v>9178</v>
      </c>
      <c r="B5222" s="20" t="s">
        <v>9179</v>
      </c>
      <c r="C5222" s="21" t="s">
        <v>162921</v>
      </c>
      <c r="D5222" s="21" t="s">
        <v>296</v>
      </c>
      <c r="E5222" s="23"/>
    </row>
    <row r="5223" spans="1:5" ht="20" customHeight="1">
      <c r="A5223" s="19" t="s">
        <v>9180</v>
      </c>
      <c r="B5223" s="20" t="s">
        <v>9181</v>
      </c>
      <c r="C5223" s="21" t="s">
        <v>162758</v>
      </c>
      <c r="D5223" s="21" t="s">
        <v>345</v>
      </c>
      <c r="E5223" s="23"/>
    </row>
    <row r="5224" spans="1:5" ht="20" customHeight="1">
      <c r="A5224" s="19" t="s">
        <v>9182</v>
      </c>
      <c r="B5224" s="20" t="s">
        <v>9183</v>
      </c>
      <c r="C5224" s="22">
        <v>86</v>
      </c>
      <c r="D5224" s="21" t="s">
        <v>345</v>
      </c>
      <c r="E5224" s="23"/>
    </row>
    <row r="5225" spans="1:5" ht="20" customHeight="1">
      <c r="A5225" s="19" t="s">
        <v>9184</v>
      </c>
      <c r="B5225" s="20" t="s">
        <v>9185</v>
      </c>
      <c r="C5225" s="21" t="s">
        <v>249</v>
      </c>
      <c r="D5225" s="21" t="s">
        <v>345</v>
      </c>
      <c r="E5225" s="23"/>
    </row>
    <row r="5226" spans="1:5" ht="20" customHeight="1">
      <c r="A5226" s="19" t="s">
        <v>9186</v>
      </c>
      <c r="B5226" s="20" t="s">
        <v>9185</v>
      </c>
      <c r="C5226" s="21" t="s">
        <v>249</v>
      </c>
      <c r="D5226" s="21" t="s">
        <v>345</v>
      </c>
      <c r="E5226" s="23"/>
    </row>
    <row r="5227" spans="1:5" ht="20" customHeight="1">
      <c r="A5227" s="19" t="s">
        <v>9187</v>
      </c>
      <c r="B5227" s="20" t="s">
        <v>9188</v>
      </c>
      <c r="C5227" s="22">
        <v>94</v>
      </c>
      <c r="D5227" s="21" t="s">
        <v>296</v>
      </c>
      <c r="E5227" s="23"/>
    </row>
    <row r="5228" spans="1:5" ht="20" customHeight="1">
      <c r="A5228" s="19" t="s">
        <v>9189</v>
      </c>
      <c r="B5228" s="20" t="s">
        <v>9190</v>
      </c>
      <c r="C5228" s="21" t="s">
        <v>162747</v>
      </c>
      <c r="D5228" s="21" t="s">
        <v>345</v>
      </c>
      <c r="E5228" s="23"/>
    </row>
    <row r="5229" spans="1:5" ht="20" customHeight="1">
      <c r="A5229" s="19" t="s">
        <v>9191</v>
      </c>
      <c r="B5229" s="20" t="s">
        <v>9192</v>
      </c>
      <c r="C5229" s="22">
        <v>69</v>
      </c>
      <c r="D5229" s="21" t="s">
        <v>345</v>
      </c>
      <c r="E5229" s="23"/>
    </row>
    <row r="5230" spans="1:5" ht="20" customHeight="1">
      <c r="A5230" s="19" t="s">
        <v>9193</v>
      </c>
      <c r="B5230" s="20" t="s">
        <v>9192</v>
      </c>
      <c r="C5230" s="22">
        <v>69</v>
      </c>
      <c r="D5230" s="21" t="s">
        <v>345</v>
      </c>
      <c r="E5230" s="23"/>
    </row>
    <row r="5231" spans="1:5" ht="20" customHeight="1">
      <c r="A5231" s="19" t="s">
        <v>9194</v>
      </c>
      <c r="B5231" s="20" t="s">
        <v>9195</v>
      </c>
      <c r="C5231" s="22">
        <v>41</v>
      </c>
      <c r="D5231" s="21" t="s">
        <v>345</v>
      </c>
      <c r="E5231" s="23"/>
    </row>
    <row r="5232" spans="1:5" ht="20" customHeight="1">
      <c r="A5232" s="19" t="s">
        <v>9196</v>
      </c>
      <c r="B5232" s="20" t="s">
        <v>9197</v>
      </c>
      <c r="C5232" s="21" t="s">
        <v>163438</v>
      </c>
      <c r="D5232" s="21" t="s">
        <v>345</v>
      </c>
      <c r="E5232" s="23"/>
    </row>
    <row r="5233" spans="1:5" ht="20" customHeight="1">
      <c r="A5233" s="19" t="s">
        <v>9198</v>
      </c>
      <c r="B5233" s="20" t="s">
        <v>9199</v>
      </c>
      <c r="C5233" s="21" t="s">
        <v>162839</v>
      </c>
      <c r="D5233" s="21" t="s">
        <v>345</v>
      </c>
      <c r="E5233" s="23"/>
    </row>
    <row r="5234" spans="1:5" ht="20" customHeight="1">
      <c r="A5234" s="19" t="s">
        <v>9200</v>
      </c>
      <c r="B5234" s="20" t="s">
        <v>9201</v>
      </c>
      <c r="C5234" s="21" t="s">
        <v>162840</v>
      </c>
      <c r="D5234" s="21" t="s">
        <v>345</v>
      </c>
      <c r="E5234" s="23"/>
    </row>
    <row r="5235" spans="1:5" ht="20" customHeight="1">
      <c r="A5235" s="19" t="s">
        <v>9202</v>
      </c>
      <c r="B5235" s="20" t="s">
        <v>9201</v>
      </c>
      <c r="C5235" s="21" t="s">
        <v>162840</v>
      </c>
      <c r="D5235" s="21" t="s">
        <v>345</v>
      </c>
      <c r="E5235" s="23"/>
    </row>
    <row r="5236" spans="1:5" ht="20" customHeight="1">
      <c r="A5236" s="19" t="s">
        <v>9203</v>
      </c>
      <c r="B5236" s="20" t="s">
        <v>9201</v>
      </c>
      <c r="C5236" s="21" t="s">
        <v>162840</v>
      </c>
      <c r="D5236" s="21" t="s">
        <v>345</v>
      </c>
      <c r="E5236" s="23"/>
    </row>
    <row r="5237" spans="1:5" ht="20" customHeight="1">
      <c r="A5237" s="19" t="s">
        <v>9204</v>
      </c>
      <c r="B5237" s="20" t="s">
        <v>9205</v>
      </c>
      <c r="C5237" s="21" t="s">
        <v>249</v>
      </c>
      <c r="D5237" s="21" t="s">
        <v>345</v>
      </c>
      <c r="E5237" s="23"/>
    </row>
    <row r="5238" spans="1:5" ht="20" customHeight="1">
      <c r="A5238" s="19" t="s">
        <v>9206</v>
      </c>
      <c r="B5238" s="20" t="s">
        <v>9207</v>
      </c>
      <c r="C5238" s="21" t="s">
        <v>162782</v>
      </c>
      <c r="D5238" s="21" t="s">
        <v>345</v>
      </c>
      <c r="E5238" s="23"/>
    </row>
    <row r="5239" spans="1:5" ht="20" customHeight="1">
      <c r="A5239" s="19" t="s">
        <v>9208</v>
      </c>
      <c r="B5239" s="20" t="s">
        <v>9207</v>
      </c>
      <c r="C5239" s="21" t="s">
        <v>162782</v>
      </c>
      <c r="D5239" s="21" t="s">
        <v>345</v>
      </c>
      <c r="E5239" s="23"/>
    </row>
    <row r="5240" spans="1:5" ht="20" customHeight="1">
      <c r="A5240" s="19" t="s">
        <v>9209</v>
      </c>
      <c r="B5240" s="20" t="s">
        <v>9210</v>
      </c>
      <c r="C5240" s="21" t="s">
        <v>163269</v>
      </c>
      <c r="D5240" s="21" t="s">
        <v>345</v>
      </c>
      <c r="E5240" s="23"/>
    </row>
    <row r="5241" spans="1:5" ht="20" customHeight="1">
      <c r="A5241" s="19" t="s">
        <v>9211</v>
      </c>
      <c r="B5241" s="20" t="s">
        <v>9212</v>
      </c>
      <c r="C5241" s="21" t="s">
        <v>163424</v>
      </c>
      <c r="D5241" s="21" t="s">
        <v>296</v>
      </c>
      <c r="E5241" s="23"/>
    </row>
    <row r="5242" spans="1:5" ht="20" customHeight="1">
      <c r="A5242" s="19" t="s">
        <v>9213</v>
      </c>
      <c r="B5242" s="20" t="s">
        <v>9214</v>
      </c>
      <c r="C5242" s="21" t="s">
        <v>162868</v>
      </c>
      <c r="D5242" s="21" t="s">
        <v>345</v>
      </c>
      <c r="E5242" s="23"/>
    </row>
    <row r="5243" spans="1:5" ht="20" customHeight="1">
      <c r="A5243" s="19" t="s">
        <v>9215</v>
      </c>
      <c r="B5243" s="20" t="s">
        <v>9216</v>
      </c>
      <c r="C5243" s="21" t="s">
        <v>163191</v>
      </c>
      <c r="D5243" s="21" t="s">
        <v>296</v>
      </c>
      <c r="E5243" s="23"/>
    </row>
    <row r="5244" spans="1:5" ht="20" customHeight="1">
      <c r="A5244" s="19" t="s">
        <v>9217</v>
      </c>
      <c r="B5244" s="20" t="s">
        <v>9216</v>
      </c>
      <c r="C5244" s="21" t="s">
        <v>163191</v>
      </c>
      <c r="D5244" s="21" t="s">
        <v>296</v>
      </c>
      <c r="E5244" s="23"/>
    </row>
    <row r="5245" spans="1:5" ht="20" customHeight="1">
      <c r="A5245" s="19" t="s">
        <v>9218</v>
      </c>
      <c r="B5245" s="20" t="s">
        <v>9219</v>
      </c>
      <c r="C5245" s="21" t="s">
        <v>162722</v>
      </c>
      <c r="D5245" s="21" t="s">
        <v>345</v>
      </c>
      <c r="E5245" s="23"/>
    </row>
    <row r="5246" spans="1:5" ht="20" customHeight="1">
      <c r="A5246" s="19" t="s">
        <v>9220</v>
      </c>
      <c r="B5246" s="20" t="s">
        <v>9221</v>
      </c>
      <c r="C5246" s="21" t="s">
        <v>163349</v>
      </c>
      <c r="D5246" s="21" t="s">
        <v>345</v>
      </c>
      <c r="E5246" s="23"/>
    </row>
    <row r="5247" spans="1:5" ht="20" customHeight="1">
      <c r="A5247" s="19" t="s">
        <v>9222</v>
      </c>
      <c r="B5247" s="20" t="s">
        <v>9221</v>
      </c>
      <c r="C5247" s="21" t="s">
        <v>163349</v>
      </c>
      <c r="D5247" s="21" t="s">
        <v>345</v>
      </c>
      <c r="E5247" s="23"/>
    </row>
    <row r="5248" spans="1:5" ht="20" customHeight="1">
      <c r="A5248" s="19" t="s">
        <v>9223</v>
      </c>
      <c r="B5248" s="20" t="s">
        <v>9224</v>
      </c>
      <c r="C5248" s="21" t="s">
        <v>163087</v>
      </c>
      <c r="D5248" s="21" t="s">
        <v>139</v>
      </c>
      <c r="E5248" s="23"/>
    </row>
    <row r="5249" spans="1:5" ht="20" customHeight="1">
      <c r="A5249" s="19" t="s">
        <v>9225</v>
      </c>
      <c r="B5249" s="20" t="s">
        <v>9226</v>
      </c>
      <c r="C5249" s="21" t="s">
        <v>163381</v>
      </c>
      <c r="D5249" s="21" t="s">
        <v>345</v>
      </c>
      <c r="E5249" s="23"/>
    </row>
    <row r="5250" spans="1:5" ht="20" customHeight="1">
      <c r="A5250" s="19" t="s">
        <v>9227</v>
      </c>
      <c r="B5250" s="20" t="s">
        <v>9228</v>
      </c>
      <c r="C5250" s="21" t="s">
        <v>14587</v>
      </c>
      <c r="D5250" s="21" t="s">
        <v>345</v>
      </c>
      <c r="E5250" s="23"/>
    </row>
    <row r="5251" spans="1:5" ht="20" customHeight="1">
      <c r="A5251" s="19" t="s">
        <v>9229</v>
      </c>
      <c r="B5251" s="20" t="s">
        <v>9230</v>
      </c>
      <c r="C5251" s="21" t="s">
        <v>163211</v>
      </c>
      <c r="D5251" s="21" t="s">
        <v>345</v>
      </c>
      <c r="E5251" s="23"/>
    </row>
    <row r="5252" spans="1:5" ht="20" customHeight="1">
      <c r="A5252" s="19" t="s">
        <v>9231</v>
      </c>
      <c r="B5252" s="20" t="s">
        <v>9232</v>
      </c>
      <c r="C5252" s="21" t="s">
        <v>163191</v>
      </c>
      <c r="D5252" s="21" t="s">
        <v>345</v>
      </c>
      <c r="E5252" s="23"/>
    </row>
    <row r="5253" spans="1:5" ht="20" customHeight="1">
      <c r="A5253" s="19" t="s">
        <v>9233</v>
      </c>
      <c r="B5253" s="20" t="s">
        <v>9234</v>
      </c>
      <c r="C5253" s="21" t="s">
        <v>163276</v>
      </c>
      <c r="D5253" s="21" t="s">
        <v>345</v>
      </c>
      <c r="E5253" s="23"/>
    </row>
    <row r="5254" spans="1:5" ht="20" customHeight="1">
      <c r="A5254" s="19" t="s">
        <v>9235</v>
      </c>
      <c r="B5254" s="20" t="s">
        <v>9234</v>
      </c>
      <c r="C5254" s="21" t="s">
        <v>163276</v>
      </c>
      <c r="D5254" s="21" t="s">
        <v>345</v>
      </c>
      <c r="E5254" s="23"/>
    </row>
    <row r="5255" spans="1:5" ht="20" customHeight="1">
      <c r="A5255" s="19" t="s">
        <v>9236</v>
      </c>
      <c r="B5255" s="20" t="s">
        <v>9234</v>
      </c>
      <c r="C5255" s="21" t="s">
        <v>163276</v>
      </c>
      <c r="D5255" s="21" t="s">
        <v>345</v>
      </c>
      <c r="E5255" s="23"/>
    </row>
    <row r="5256" spans="1:5" ht="20" customHeight="1">
      <c r="A5256" s="19" t="s">
        <v>9237</v>
      </c>
      <c r="B5256" s="20" t="s">
        <v>9238</v>
      </c>
      <c r="C5256" s="21" t="s">
        <v>163213</v>
      </c>
      <c r="D5256" s="21" t="s">
        <v>345</v>
      </c>
      <c r="E5256" s="23"/>
    </row>
    <row r="5257" spans="1:5" ht="20" customHeight="1">
      <c r="A5257" s="19" t="s">
        <v>9239</v>
      </c>
      <c r="B5257" s="20" t="s">
        <v>9238</v>
      </c>
      <c r="C5257" s="21" t="s">
        <v>163213</v>
      </c>
      <c r="D5257" s="21" t="s">
        <v>345</v>
      </c>
      <c r="E5257" s="23"/>
    </row>
    <row r="5258" spans="1:5" ht="20" customHeight="1">
      <c r="A5258" s="19" t="s">
        <v>9240</v>
      </c>
      <c r="B5258" s="20" t="s">
        <v>9241</v>
      </c>
      <c r="C5258" s="21" t="s">
        <v>162877</v>
      </c>
      <c r="D5258" s="21" t="s">
        <v>345</v>
      </c>
      <c r="E5258" s="23"/>
    </row>
    <row r="5259" spans="1:5" ht="20" customHeight="1">
      <c r="A5259" s="19" t="s">
        <v>9242</v>
      </c>
      <c r="B5259" s="20" t="s">
        <v>9243</v>
      </c>
      <c r="C5259" s="21" t="s">
        <v>163309</v>
      </c>
      <c r="D5259" s="21" t="s">
        <v>345</v>
      </c>
      <c r="E5259" s="23"/>
    </row>
    <row r="5260" spans="1:5" ht="20" customHeight="1">
      <c r="A5260" s="19" t="s">
        <v>9244</v>
      </c>
      <c r="B5260" s="20" t="s">
        <v>9245</v>
      </c>
      <c r="C5260" s="21" t="s">
        <v>162665</v>
      </c>
      <c r="D5260" s="21" t="s">
        <v>345</v>
      </c>
      <c r="E5260" s="23"/>
    </row>
    <row r="5261" spans="1:5" ht="20" customHeight="1">
      <c r="A5261" s="19" t="s">
        <v>9246</v>
      </c>
      <c r="B5261" s="20" t="s">
        <v>9247</v>
      </c>
      <c r="C5261" s="21" t="s">
        <v>163407</v>
      </c>
      <c r="D5261" s="21" t="s">
        <v>345</v>
      </c>
      <c r="E5261" s="23"/>
    </row>
    <row r="5262" spans="1:5" ht="20" customHeight="1">
      <c r="A5262" s="19" t="s">
        <v>9248</v>
      </c>
      <c r="B5262" s="20" t="s">
        <v>9249</v>
      </c>
      <c r="C5262" s="21" t="s">
        <v>163281</v>
      </c>
      <c r="D5262" s="21" t="s">
        <v>345</v>
      </c>
      <c r="E5262" s="23"/>
    </row>
    <row r="5263" spans="1:5" ht="20" customHeight="1">
      <c r="A5263" s="19" t="s">
        <v>9250</v>
      </c>
      <c r="B5263" s="20" t="s">
        <v>9249</v>
      </c>
      <c r="C5263" s="21" t="s">
        <v>163281</v>
      </c>
      <c r="D5263" s="21" t="s">
        <v>345</v>
      </c>
      <c r="E5263" s="23"/>
    </row>
    <row r="5264" spans="1:5" ht="20" customHeight="1">
      <c r="A5264" s="19" t="s">
        <v>9251</v>
      </c>
      <c r="B5264" s="20" t="s">
        <v>9252</v>
      </c>
      <c r="C5264" s="21" t="s">
        <v>162746</v>
      </c>
      <c r="D5264" s="21" t="s">
        <v>345</v>
      </c>
      <c r="E5264" s="23"/>
    </row>
    <row r="5265" spans="1:5" ht="20" customHeight="1">
      <c r="A5265" s="19" t="s">
        <v>9253</v>
      </c>
      <c r="B5265" s="20" t="s">
        <v>9254</v>
      </c>
      <c r="C5265" s="21" t="s">
        <v>163036</v>
      </c>
      <c r="D5265" s="21" t="s">
        <v>296</v>
      </c>
      <c r="E5265" s="23"/>
    </row>
    <row r="5266" spans="1:5" ht="20" customHeight="1">
      <c r="A5266" s="19" t="s">
        <v>9255</v>
      </c>
      <c r="B5266" s="20" t="s">
        <v>9256</v>
      </c>
      <c r="C5266" s="21" t="s">
        <v>163439</v>
      </c>
      <c r="D5266" s="21" t="s">
        <v>345</v>
      </c>
      <c r="E5266" s="23"/>
    </row>
    <row r="5267" spans="1:5" ht="20" customHeight="1">
      <c r="A5267" s="19" t="s">
        <v>9257</v>
      </c>
      <c r="B5267" s="20" t="s">
        <v>9258</v>
      </c>
      <c r="C5267" s="21" t="s">
        <v>162797</v>
      </c>
      <c r="D5267" s="21" t="s">
        <v>296</v>
      </c>
      <c r="E5267" s="23"/>
    </row>
    <row r="5268" spans="1:5" ht="20" customHeight="1">
      <c r="A5268" s="19" t="s">
        <v>9259</v>
      </c>
      <c r="B5268" s="20" t="s">
        <v>9260</v>
      </c>
      <c r="C5268" s="21" t="s">
        <v>163155</v>
      </c>
      <c r="D5268" s="21" t="s">
        <v>345</v>
      </c>
      <c r="E5268" s="23"/>
    </row>
    <row r="5269" spans="1:5" ht="20" customHeight="1">
      <c r="A5269" s="19" t="s">
        <v>9261</v>
      </c>
      <c r="B5269" s="20" t="s">
        <v>9262</v>
      </c>
      <c r="C5269" s="22">
        <v>45</v>
      </c>
      <c r="D5269" s="21" t="s">
        <v>345</v>
      </c>
      <c r="E5269" s="23"/>
    </row>
    <row r="5270" spans="1:5" ht="20" customHeight="1">
      <c r="A5270" s="19" t="s">
        <v>9263</v>
      </c>
      <c r="B5270" s="20" t="s">
        <v>9264</v>
      </c>
      <c r="C5270" s="21" t="s">
        <v>163144</v>
      </c>
      <c r="D5270" s="21" t="s">
        <v>345</v>
      </c>
      <c r="E5270" s="23"/>
    </row>
    <row r="5271" spans="1:5" ht="20" customHeight="1">
      <c r="A5271" s="19" t="s">
        <v>9265</v>
      </c>
      <c r="B5271" s="20" t="s">
        <v>9264</v>
      </c>
      <c r="C5271" s="21" t="s">
        <v>163144</v>
      </c>
      <c r="D5271" s="21" t="s">
        <v>345</v>
      </c>
      <c r="E5271" s="23"/>
    </row>
    <row r="5272" spans="1:5" ht="20" customHeight="1">
      <c r="A5272" s="19" t="s">
        <v>9266</v>
      </c>
      <c r="B5272" s="20" t="s">
        <v>9264</v>
      </c>
      <c r="C5272" s="21" t="s">
        <v>163144</v>
      </c>
      <c r="D5272" s="21" t="s">
        <v>345</v>
      </c>
      <c r="E5272" s="23"/>
    </row>
    <row r="5273" spans="1:5" ht="20" customHeight="1">
      <c r="A5273" s="19" t="s">
        <v>9267</v>
      </c>
      <c r="B5273" s="20" t="s">
        <v>9264</v>
      </c>
      <c r="C5273" s="21" t="s">
        <v>163144</v>
      </c>
      <c r="D5273" s="21" t="s">
        <v>345</v>
      </c>
      <c r="E5273" s="23"/>
    </row>
    <row r="5274" spans="1:5" ht="20" customHeight="1">
      <c r="A5274" s="19" t="s">
        <v>9268</v>
      </c>
      <c r="B5274" s="20" t="s">
        <v>9269</v>
      </c>
      <c r="C5274" s="21" t="s">
        <v>163275</v>
      </c>
      <c r="D5274" s="21" t="s">
        <v>345</v>
      </c>
      <c r="E5274" s="23"/>
    </row>
    <row r="5275" spans="1:5" ht="20" customHeight="1">
      <c r="A5275" s="19" t="s">
        <v>9270</v>
      </c>
      <c r="B5275" s="20" t="s">
        <v>9271</v>
      </c>
      <c r="C5275" s="21" t="s">
        <v>163003</v>
      </c>
      <c r="D5275" s="21" t="s">
        <v>296</v>
      </c>
      <c r="E5275" s="23"/>
    </row>
    <row r="5276" spans="1:5" ht="20" customHeight="1">
      <c r="A5276" s="19" t="s">
        <v>9272</v>
      </c>
      <c r="B5276" s="20" t="s">
        <v>9273</v>
      </c>
      <c r="C5276" s="21" t="s">
        <v>163152</v>
      </c>
      <c r="D5276" s="21" t="s">
        <v>296</v>
      </c>
      <c r="E5276" s="23"/>
    </row>
    <row r="5277" spans="1:5" ht="20" customHeight="1">
      <c r="A5277" s="19" t="s">
        <v>9274</v>
      </c>
      <c r="B5277" s="20" t="s">
        <v>9275</v>
      </c>
      <c r="C5277" s="21" t="s">
        <v>164</v>
      </c>
      <c r="D5277" s="21" t="s">
        <v>345</v>
      </c>
      <c r="E5277" s="23"/>
    </row>
    <row r="5278" spans="1:5" ht="20" customHeight="1">
      <c r="A5278" s="19" t="s">
        <v>9276</v>
      </c>
      <c r="B5278" s="20" t="s">
        <v>9277</v>
      </c>
      <c r="C5278" s="21" t="s">
        <v>163257</v>
      </c>
      <c r="D5278" s="21" t="s">
        <v>296</v>
      </c>
      <c r="E5278" s="23"/>
    </row>
    <row r="5279" spans="1:5" ht="20" customHeight="1">
      <c r="A5279" s="19" t="s">
        <v>9278</v>
      </c>
      <c r="B5279" s="20" t="s">
        <v>9279</v>
      </c>
      <c r="C5279" s="21" t="s">
        <v>162816</v>
      </c>
      <c r="D5279" s="21" t="s">
        <v>296</v>
      </c>
      <c r="E5279" s="23"/>
    </row>
    <row r="5280" spans="1:5" ht="20" customHeight="1">
      <c r="A5280" s="19" t="s">
        <v>9280</v>
      </c>
      <c r="B5280" s="20" t="s">
        <v>9281</v>
      </c>
      <c r="C5280" s="21" t="s">
        <v>163372</v>
      </c>
      <c r="D5280" s="21" t="s">
        <v>345</v>
      </c>
      <c r="E5280" s="23"/>
    </row>
    <row r="5281" spans="1:5" ht="20" customHeight="1">
      <c r="A5281" s="19" t="s">
        <v>9282</v>
      </c>
      <c r="B5281" s="20" t="s">
        <v>9283</v>
      </c>
      <c r="C5281" s="21" t="s">
        <v>162961</v>
      </c>
      <c r="D5281" s="21" t="s">
        <v>345</v>
      </c>
      <c r="E5281" s="23"/>
    </row>
    <row r="5282" spans="1:5" ht="20" customHeight="1">
      <c r="A5282" s="19" t="s">
        <v>9284</v>
      </c>
      <c r="B5282" s="20" t="s">
        <v>9285</v>
      </c>
      <c r="C5282" s="21" t="s">
        <v>163159</v>
      </c>
      <c r="D5282" s="21" t="s">
        <v>345</v>
      </c>
      <c r="E5282" s="23"/>
    </row>
    <row r="5283" spans="1:5" ht="20" customHeight="1">
      <c r="A5283" s="19" t="s">
        <v>9286</v>
      </c>
      <c r="B5283" s="20" t="s">
        <v>9287</v>
      </c>
      <c r="C5283" s="21" t="s">
        <v>162700</v>
      </c>
      <c r="D5283" s="21" t="s">
        <v>345</v>
      </c>
      <c r="E5283" s="23"/>
    </row>
    <row r="5284" spans="1:5" ht="20" customHeight="1">
      <c r="A5284" s="19" t="s">
        <v>9288</v>
      </c>
      <c r="B5284" s="20" t="s">
        <v>9289</v>
      </c>
      <c r="C5284" s="21" t="s">
        <v>163087</v>
      </c>
      <c r="D5284" s="21" t="s">
        <v>345</v>
      </c>
      <c r="E5284" s="23"/>
    </row>
    <row r="5285" spans="1:5" ht="20" customHeight="1">
      <c r="A5285" s="19" t="s">
        <v>9290</v>
      </c>
      <c r="B5285" s="20" t="s">
        <v>9289</v>
      </c>
      <c r="C5285" s="21" t="s">
        <v>163087</v>
      </c>
      <c r="D5285" s="21" t="s">
        <v>345</v>
      </c>
      <c r="E5285" s="23"/>
    </row>
    <row r="5286" spans="1:5" ht="20" customHeight="1">
      <c r="A5286" s="19" t="s">
        <v>9291</v>
      </c>
      <c r="B5286" s="20" t="s">
        <v>9292</v>
      </c>
      <c r="C5286" s="21" t="s">
        <v>249</v>
      </c>
      <c r="D5286" s="21" t="s">
        <v>345</v>
      </c>
      <c r="E5286" s="23"/>
    </row>
    <row r="5287" spans="1:5" ht="20" customHeight="1">
      <c r="A5287" s="19" t="s">
        <v>9293</v>
      </c>
      <c r="B5287" s="20" t="s">
        <v>9294</v>
      </c>
      <c r="C5287" s="21" t="s">
        <v>162836</v>
      </c>
      <c r="D5287" s="21" t="s">
        <v>139</v>
      </c>
      <c r="E5287" s="23"/>
    </row>
    <row r="5288" spans="1:5" ht="20" customHeight="1">
      <c r="A5288" s="19" t="s">
        <v>9295</v>
      </c>
      <c r="B5288" s="20" t="s">
        <v>9296</v>
      </c>
      <c r="C5288" s="21" t="s">
        <v>162893</v>
      </c>
      <c r="D5288" s="21" t="s">
        <v>345</v>
      </c>
      <c r="E5288" s="23"/>
    </row>
    <row r="5289" spans="1:5" ht="20" customHeight="1">
      <c r="A5289" s="19" t="s">
        <v>9297</v>
      </c>
      <c r="B5289" s="20" t="s">
        <v>9298</v>
      </c>
      <c r="C5289" s="21" t="s">
        <v>162935</v>
      </c>
      <c r="D5289" s="21" t="s">
        <v>345</v>
      </c>
      <c r="E5289" s="23"/>
    </row>
    <row r="5290" spans="1:5" ht="20" customHeight="1">
      <c r="A5290" s="19" t="s">
        <v>9299</v>
      </c>
      <c r="B5290" s="20" t="s">
        <v>9300</v>
      </c>
      <c r="C5290" s="21" t="s">
        <v>163158</v>
      </c>
      <c r="D5290" s="21" t="s">
        <v>345</v>
      </c>
      <c r="E5290" s="23"/>
    </row>
    <row r="5291" spans="1:5" ht="20" customHeight="1">
      <c r="A5291" s="19" t="s">
        <v>9301</v>
      </c>
      <c r="B5291" s="20" t="s">
        <v>9302</v>
      </c>
      <c r="C5291" s="21" t="s">
        <v>163008</v>
      </c>
      <c r="D5291" s="21" t="s">
        <v>345</v>
      </c>
      <c r="E5291" s="23"/>
    </row>
    <row r="5292" spans="1:5" ht="20" customHeight="1">
      <c r="A5292" s="19" t="s">
        <v>9303</v>
      </c>
      <c r="B5292" s="20" t="s">
        <v>9304</v>
      </c>
      <c r="C5292" s="21" t="s">
        <v>162799</v>
      </c>
      <c r="D5292" s="21" t="s">
        <v>345</v>
      </c>
      <c r="E5292" s="23"/>
    </row>
    <row r="5293" spans="1:5" ht="20" customHeight="1">
      <c r="A5293" s="19" t="s">
        <v>9305</v>
      </c>
      <c r="B5293" s="20" t="s">
        <v>9306</v>
      </c>
      <c r="C5293" s="21" t="s">
        <v>162774</v>
      </c>
      <c r="D5293" s="21" t="s">
        <v>345</v>
      </c>
      <c r="E5293" s="23"/>
    </row>
    <row r="5294" spans="1:5" ht="20" customHeight="1">
      <c r="A5294" s="19" t="s">
        <v>9307</v>
      </c>
      <c r="B5294" s="20" t="s">
        <v>9306</v>
      </c>
      <c r="C5294" s="21" t="s">
        <v>162774</v>
      </c>
      <c r="D5294" s="21" t="s">
        <v>345</v>
      </c>
      <c r="E5294" s="23"/>
    </row>
    <row r="5295" spans="1:5" ht="20" customHeight="1">
      <c r="A5295" s="19" t="s">
        <v>9308</v>
      </c>
      <c r="B5295" s="20" t="s">
        <v>9309</v>
      </c>
      <c r="C5295" s="22">
        <v>92</v>
      </c>
      <c r="D5295" s="21" t="s">
        <v>296</v>
      </c>
      <c r="E5295" s="23"/>
    </row>
    <row r="5296" spans="1:5" ht="20" customHeight="1">
      <c r="A5296" s="19" t="s">
        <v>9310</v>
      </c>
      <c r="B5296" s="20" t="s">
        <v>9311</v>
      </c>
      <c r="C5296" s="21" t="s">
        <v>162847</v>
      </c>
      <c r="D5296" s="21" t="s">
        <v>345</v>
      </c>
      <c r="E5296" s="23"/>
    </row>
    <row r="5297" spans="1:5" ht="20" customHeight="1">
      <c r="A5297" s="19" t="s">
        <v>9312</v>
      </c>
      <c r="B5297" s="20" t="s">
        <v>9313</v>
      </c>
      <c r="C5297" s="21" t="s">
        <v>162790</v>
      </c>
      <c r="D5297" s="21" t="s">
        <v>345</v>
      </c>
      <c r="E5297" s="23"/>
    </row>
    <row r="5298" spans="1:5" ht="20" customHeight="1">
      <c r="A5298" s="19" t="s">
        <v>9314</v>
      </c>
      <c r="B5298" s="20" t="s">
        <v>9315</v>
      </c>
      <c r="C5298" s="21" t="s">
        <v>162993</v>
      </c>
      <c r="D5298" s="21" t="s">
        <v>345</v>
      </c>
      <c r="E5298" s="23"/>
    </row>
    <row r="5299" spans="1:5" ht="20" customHeight="1">
      <c r="A5299" s="19" t="s">
        <v>9316</v>
      </c>
      <c r="B5299" s="20" t="s">
        <v>9317</v>
      </c>
      <c r="C5299" s="21" t="s">
        <v>162970</v>
      </c>
      <c r="D5299" s="21" t="s">
        <v>296</v>
      </c>
      <c r="E5299" s="23"/>
    </row>
    <row r="5300" spans="1:5" ht="20" customHeight="1">
      <c r="A5300" s="19" t="s">
        <v>9318</v>
      </c>
      <c r="B5300" s="20" t="s">
        <v>9317</v>
      </c>
      <c r="C5300" s="21" t="s">
        <v>162970</v>
      </c>
      <c r="D5300" s="21" t="s">
        <v>296</v>
      </c>
      <c r="E5300" s="23"/>
    </row>
    <row r="5301" spans="1:5" ht="20" customHeight="1">
      <c r="A5301" s="19" t="s">
        <v>9319</v>
      </c>
      <c r="B5301" s="20" t="s">
        <v>9317</v>
      </c>
      <c r="C5301" s="21" t="s">
        <v>162970</v>
      </c>
      <c r="D5301" s="21" t="s">
        <v>296</v>
      </c>
      <c r="E5301" s="23"/>
    </row>
    <row r="5302" spans="1:5" ht="20" customHeight="1">
      <c r="A5302" s="19" t="s">
        <v>9320</v>
      </c>
      <c r="B5302" s="20" t="s">
        <v>9321</v>
      </c>
      <c r="C5302" s="22">
        <v>19</v>
      </c>
      <c r="D5302" s="21" t="s">
        <v>345</v>
      </c>
      <c r="E5302" s="23"/>
    </row>
    <row r="5303" spans="1:5" ht="20" customHeight="1">
      <c r="A5303" s="19" t="s">
        <v>9322</v>
      </c>
      <c r="B5303" s="20" t="s">
        <v>9323</v>
      </c>
      <c r="C5303" s="21" t="s">
        <v>14610</v>
      </c>
      <c r="D5303" s="21" t="s">
        <v>345</v>
      </c>
      <c r="E5303" s="23"/>
    </row>
    <row r="5304" spans="1:5" ht="20" customHeight="1">
      <c r="A5304" s="19" t="s">
        <v>9324</v>
      </c>
      <c r="B5304" s="20" t="s">
        <v>9323</v>
      </c>
      <c r="C5304" s="21" t="s">
        <v>14610</v>
      </c>
      <c r="D5304" s="21" t="s">
        <v>345</v>
      </c>
      <c r="E5304" s="23"/>
    </row>
    <row r="5305" spans="1:5" ht="20" customHeight="1">
      <c r="A5305" s="19" t="s">
        <v>9325</v>
      </c>
      <c r="B5305" s="20" t="s">
        <v>9326</v>
      </c>
      <c r="C5305" s="21" t="s">
        <v>162983</v>
      </c>
      <c r="D5305" s="21" t="s">
        <v>345</v>
      </c>
      <c r="E5305" s="23"/>
    </row>
    <row r="5306" spans="1:5" ht="20" customHeight="1">
      <c r="A5306" s="19" t="s">
        <v>9327</v>
      </c>
      <c r="B5306" s="20" t="s">
        <v>9328</v>
      </c>
      <c r="C5306" s="22">
        <v>36</v>
      </c>
      <c r="D5306" s="21" t="s">
        <v>345</v>
      </c>
      <c r="E5306" s="23"/>
    </row>
    <row r="5307" spans="1:5" ht="20" customHeight="1">
      <c r="A5307" s="19" t="s">
        <v>9329</v>
      </c>
      <c r="B5307" s="20" t="s">
        <v>9328</v>
      </c>
      <c r="C5307" s="22">
        <v>36</v>
      </c>
      <c r="D5307" s="21" t="s">
        <v>345</v>
      </c>
      <c r="E5307" s="23"/>
    </row>
    <row r="5308" spans="1:5" ht="20" customHeight="1">
      <c r="A5308" s="19" t="s">
        <v>9330</v>
      </c>
      <c r="B5308" s="20" t="s">
        <v>9331</v>
      </c>
      <c r="C5308" s="22">
        <v>18</v>
      </c>
      <c r="D5308" s="21" t="s">
        <v>345</v>
      </c>
      <c r="E5308" s="23"/>
    </row>
    <row r="5309" spans="1:5" ht="20" customHeight="1">
      <c r="A5309" s="19" t="s">
        <v>9332</v>
      </c>
      <c r="B5309" s="20" t="s">
        <v>9333</v>
      </c>
      <c r="C5309" s="22">
        <v>51</v>
      </c>
      <c r="D5309" s="21" t="s">
        <v>345</v>
      </c>
      <c r="E5309" s="23"/>
    </row>
    <row r="5310" spans="1:5" ht="20" customHeight="1">
      <c r="A5310" s="19" t="s">
        <v>9334</v>
      </c>
      <c r="B5310" s="20" t="s">
        <v>9335</v>
      </c>
      <c r="C5310" s="21" t="s">
        <v>163350</v>
      </c>
      <c r="D5310" s="21" t="s">
        <v>345</v>
      </c>
      <c r="E5310" s="23"/>
    </row>
    <row r="5311" spans="1:5" ht="20" customHeight="1">
      <c r="A5311" s="19" t="s">
        <v>9336</v>
      </c>
      <c r="B5311" s="20" t="s">
        <v>9335</v>
      </c>
      <c r="C5311" s="21" t="s">
        <v>163350</v>
      </c>
      <c r="D5311" s="21" t="s">
        <v>345</v>
      </c>
      <c r="E5311" s="23"/>
    </row>
    <row r="5312" spans="1:5" ht="20" customHeight="1">
      <c r="A5312" s="19" t="s">
        <v>9337</v>
      </c>
      <c r="B5312" s="20" t="s">
        <v>9335</v>
      </c>
      <c r="C5312" s="21" t="s">
        <v>163350</v>
      </c>
      <c r="D5312" s="21" t="s">
        <v>345</v>
      </c>
      <c r="E5312" s="23"/>
    </row>
    <row r="5313" spans="1:5" ht="20" customHeight="1">
      <c r="A5313" s="19" t="s">
        <v>9338</v>
      </c>
      <c r="B5313" s="20" t="s">
        <v>9339</v>
      </c>
      <c r="C5313" s="21" t="s">
        <v>162943</v>
      </c>
      <c r="D5313" s="21" t="s">
        <v>296</v>
      </c>
      <c r="E5313" s="23"/>
    </row>
    <row r="5314" spans="1:5" ht="20" customHeight="1">
      <c r="A5314" s="19" t="s">
        <v>9340</v>
      </c>
      <c r="B5314" s="20" t="s">
        <v>9339</v>
      </c>
      <c r="C5314" s="21" t="s">
        <v>162943</v>
      </c>
      <c r="D5314" s="21" t="s">
        <v>296</v>
      </c>
      <c r="E5314" s="23"/>
    </row>
    <row r="5315" spans="1:5" ht="20" customHeight="1">
      <c r="A5315" s="19" t="s">
        <v>9341</v>
      </c>
      <c r="B5315" s="20" t="s">
        <v>9339</v>
      </c>
      <c r="C5315" s="21" t="s">
        <v>162943</v>
      </c>
      <c r="D5315" s="21" t="s">
        <v>296</v>
      </c>
      <c r="E5315" s="23"/>
    </row>
    <row r="5316" spans="1:5" ht="20" customHeight="1">
      <c r="A5316" s="19" t="s">
        <v>9342</v>
      </c>
      <c r="B5316" s="20" t="s">
        <v>9339</v>
      </c>
      <c r="C5316" s="21" t="s">
        <v>162943</v>
      </c>
      <c r="D5316" s="21" t="s">
        <v>296</v>
      </c>
      <c r="E5316" s="23"/>
    </row>
    <row r="5317" spans="1:5" ht="20" customHeight="1">
      <c r="A5317" s="19" t="s">
        <v>9343</v>
      </c>
      <c r="B5317" s="20" t="s">
        <v>9339</v>
      </c>
      <c r="C5317" s="21" t="s">
        <v>162943</v>
      </c>
      <c r="D5317" s="21" t="s">
        <v>296</v>
      </c>
      <c r="E5317" s="23"/>
    </row>
    <row r="5318" spans="1:5" ht="20" customHeight="1">
      <c r="A5318" s="19" t="s">
        <v>9344</v>
      </c>
      <c r="B5318" s="20" t="s">
        <v>9345</v>
      </c>
      <c r="C5318" s="21" t="s">
        <v>163440</v>
      </c>
      <c r="D5318" s="21" t="s">
        <v>345</v>
      </c>
      <c r="E5318" s="23"/>
    </row>
    <row r="5319" spans="1:5" ht="20" customHeight="1">
      <c r="A5319" s="19" t="s">
        <v>9346</v>
      </c>
      <c r="B5319" s="20" t="s">
        <v>9347</v>
      </c>
      <c r="C5319" s="22">
        <v>18</v>
      </c>
      <c r="D5319" s="21" t="s">
        <v>296</v>
      </c>
      <c r="E5319" s="23"/>
    </row>
    <row r="5320" spans="1:5" ht="20" customHeight="1">
      <c r="A5320" s="19" t="s">
        <v>9348</v>
      </c>
      <c r="B5320" s="20" t="s">
        <v>9349</v>
      </c>
      <c r="C5320" s="21" t="s">
        <v>163428</v>
      </c>
      <c r="D5320" s="21" t="s">
        <v>345</v>
      </c>
      <c r="E5320" s="23"/>
    </row>
    <row r="5321" spans="1:5" ht="20" customHeight="1">
      <c r="A5321" s="19" t="s">
        <v>9350</v>
      </c>
      <c r="B5321" s="20" t="s">
        <v>9351</v>
      </c>
      <c r="C5321" s="21" t="s">
        <v>163258</v>
      </c>
      <c r="D5321" s="21" t="s">
        <v>345</v>
      </c>
      <c r="E5321" s="23"/>
    </row>
    <row r="5322" spans="1:5" ht="20" customHeight="1">
      <c r="A5322" s="19" t="s">
        <v>9352</v>
      </c>
      <c r="B5322" s="20" t="s">
        <v>9353</v>
      </c>
      <c r="C5322" s="21" t="s">
        <v>163205</v>
      </c>
      <c r="D5322" s="21" t="s">
        <v>345</v>
      </c>
      <c r="E5322" s="23"/>
    </row>
    <row r="5323" spans="1:5" ht="20" customHeight="1">
      <c r="A5323" s="19" t="s">
        <v>9354</v>
      </c>
      <c r="B5323" s="20" t="s">
        <v>9355</v>
      </c>
      <c r="C5323" s="21" t="s">
        <v>163186</v>
      </c>
      <c r="D5323" s="21" t="s">
        <v>345</v>
      </c>
      <c r="E5323" s="23"/>
    </row>
    <row r="5324" spans="1:5" ht="20" customHeight="1">
      <c r="A5324" s="19" t="s">
        <v>9356</v>
      </c>
      <c r="B5324" s="20" t="s">
        <v>9357</v>
      </c>
      <c r="C5324" s="21" t="s">
        <v>163313</v>
      </c>
      <c r="D5324" s="21" t="s">
        <v>345</v>
      </c>
      <c r="E5324" s="23"/>
    </row>
    <row r="5325" spans="1:5" ht="20" customHeight="1">
      <c r="A5325" s="19" t="s">
        <v>9358</v>
      </c>
      <c r="B5325" s="20" t="s">
        <v>9357</v>
      </c>
      <c r="C5325" s="21" t="s">
        <v>163313</v>
      </c>
      <c r="D5325" s="21" t="s">
        <v>345</v>
      </c>
      <c r="E5325" s="23"/>
    </row>
    <row r="5326" spans="1:5" ht="20" customHeight="1">
      <c r="A5326" s="19" t="s">
        <v>9359</v>
      </c>
      <c r="B5326" s="20" t="s">
        <v>9360</v>
      </c>
      <c r="C5326" s="21" t="s">
        <v>162721</v>
      </c>
      <c r="D5326" s="21" t="s">
        <v>345</v>
      </c>
      <c r="E5326" s="23"/>
    </row>
    <row r="5327" spans="1:5" ht="20" customHeight="1">
      <c r="A5327" s="19" t="s">
        <v>207</v>
      </c>
      <c r="B5327" s="20" t="s">
        <v>210</v>
      </c>
      <c r="C5327" s="21" t="s">
        <v>162822</v>
      </c>
      <c r="D5327" s="21" t="s">
        <v>139</v>
      </c>
      <c r="E5327" s="23"/>
    </row>
    <row r="5328" spans="1:5" ht="20" customHeight="1">
      <c r="A5328" s="19" t="s">
        <v>9361</v>
      </c>
      <c r="B5328" s="20" t="s">
        <v>9362</v>
      </c>
      <c r="C5328" s="21" t="s">
        <v>163292</v>
      </c>
      <c r="D5328" s="21" t="s">
        <v>345</v>
      </c>
      <c r="E5328" s="23"/>
    </row>
    <row r="5329" spans="1:5" ht="20" customHeight="1">
      <c r="A5329" s="19" t="s">
        <v>9363</v>
      </c>
      <c r="B5329" s="20" t="s">
        <v>9362</v>
      </c>
      <c r="C5329" s="21" t="s">
        <v>163292</v>
      </c>
      <c r="D5329" s="21" t="s">
        <v>345</v>
      </c>
      <c r="E5329" s="23"/>
    </row>
    <row r="5330" spans="1:5" ht="20" customHeight="1">
      <c r="A5330" s="19" t="s">
        <v>9364</v>
      </c>
      <c r="B5330" s="20" t="s">
        <v>9362</v>
      </c>
      <c r="C5330" s="21" t="s">
        <v>163292</v>
      </c>
      <c r="D5330" s="21" t="s">
        <v>345</v>
      </c>
      <c r="E5330" s="23"/>
    </row>
    <row r="5331" spans="1:5" ht="20" customHeight="1">
      <c r="A5331" s="19" t="s">
        <v>9365</v>
      </c>
      <c r="B5331" s="20" t="s">
        <v>9366</v>
      </c>
      <c r="C5331" s="21" t="s">
        <v>162991</v>
      </c>
      <c r="D5331" s="21" t="s">
        <v>345</v>
      </c>
      <c r="E5331" s="23"/>
    </row>
    <row r="5332" spans="1:5" ht="20" customHeight="1">
      <c r="A5332" s="19" t="s">
        <v>9367</v>
      </c>
      <c r="B5332" s="20" t="s">
        <v>9368</v>
      </c>
      <c r="C5332" s="21" t="s">
        <v>162933</v>
      </c>
      <c r="D5332" s="21" t="s">
        <v>345</v>
      </c>
      <c r="E5332" s="23"/>
    </row>
    <row r="5333" spans="1:5" ht="20" customHeight="1">
      <c r="A5333" s="19" t="s">
        <v>9369</v>
      </c>
      <c r="B5333" s="20" t="s">
        <v>9370</v>
      </c>
      <c r="C5333" s="21" t="s">
        <v>162961</v>
      </c>
      <c r="D5333" s="21" t="s">
        <v>345</v>
      </c>
      <c r="E5333" s="23"/>
    </row>
    <row r="5334" spans="1:5" ht="20" customHeight="1">
      <c r="A5334" s="19" t="s">
        <v>9371</v>
      </c>
      <c r="B5334" s="20" t="s">
        <v>9372</v>
      </c>
      <c r="C5334" s="21" t="s">
        <v>162737</v>
      </c>
      <c r="D5334" s="21" t="s">
        <v>345</v>
      </c>
      <c r="E5334" s="23"/>
    </row>
    <row r="5335" spans="1:5" ht="20" customHeight="1">
      <c r="A5335" s="19" t="s">
        <v>9373</v>
      </c>
      <c r="B5335" s="20" t="s">
        <v>9372</v>
      </c>
      <c r="C5335" s="21" t="s">
        <v>162737</v>
      </c>
      <c r="D5335" s="21" t="s">
        <v>345</v>
      </c>
      <c r="E5335" s="23"/>
    </row>
    <row r="5336" spans="1:5" ht="20" customHeight="1">
      <c r="A5336" s="19" t="s">
        <v>9374</v>
      </c>
      <c r="B5336" s="20" t="s">
        <v>9375</v>
      </c>
      <c r="C5336" s="21" t="s">
        <v>163127</v>
      </c>
      <c r="D5336" s="21" t="s">
        <v>345</v>
      </c>
      <c r="E5336" s="23"/>
    </row>
    <row r="5337" spans="1:5" ht="20" customHeight="1">
      <c r="A5337" s="19" t="s">
        <v>9376</v>
      </c>
      <c r="B5337" s="20" t="s">
        <v>9377</v>
      </c>
      <c r="C5337" s="21" t="s">
        <v>163441</v>
      </c>
      <c r="D5337" s="21" t="s">
        <v>345</v>
      </c>
      <c r="E5337" s="23"/>
    </row>
    <row r="5338" spans="1:5" ht="20" customHeight="1">
      <c r="A5338" s="19" t="s">
        <v>9378</v>
      </c>
      <c r="B5338" s="20" t="s">
        <v>9379</v>
      </c>
      <c r="C5338" s="21" t="s">
        <v>163203</v>
      </c>
      <c r="D5338" s="21" t="s">
        <v>345</v>
      </c>
      <c r="E5338" s="23"/>
    </row>
    <row r="5339" spans="1:5" ht="20" customHeight="1">
      <c r="A5339" s="19" t="s">
        <v>9380</v>
      </c>
      <c r="B5339" s="20" t="s">
        <v>9381</v>
      </c>
      <c r="C5339" s="22">
        <v>66</v>
      </c>
      <c r="D5339" s="21" t="s">
        <v>345</v>
      </c>
      <c r="E5339" s="23"/>
    </row>
    <row r="5340" spans="1:5" ht="20" customHeight="1">
      <c r="A5340" s="19" t="s">
        <v>9382</v>
      </c>
      <c r="B5340" s="20" t="s">
        <v>9383</v>
      </c>
      <c r="C5340" s="21" t="s">
        <v>162910</v>
      </c>
      <c r="D5340" s="21" t="s">
        <v>296</v>
      </c>
      <c r="E5340" s="23"/>
    </row>
    <row r="5341" spans="1:5" ht="20" customHeight="1">
      <c r="A5341" s="19" t="s">
        <v>9384</v>
      </c>
      <c r="B5341" s="20" t="s">
        <v>9383</v>
      </c>
      <c r="C5341" s="21" t="s">
        <v>162910</v>
      </c>
      <c r="D5341" s="21" t="s">
        <v>296</v>
      </c>
      <c r="E5341" s="23"/>
    </row>
    <row r="5342" spans="1:5" ht="20" customHeight="1">
      <c r="A5342" s="19" t="s">
        <v>9385</v>
      </c>
      <c r="B5342" s="20" t="s">
        <v>9383</v>
      </c>
      <c r="C5342" s="21" t="s">
        <v>162910</v>
      </c>
      <c r="D5342" s="21" t="s">
        <v>296</v>
      </c>
      <c r="E5342" s="23"/>
    </row>
    <row r="5343" spans="1:5" ht="20" customHeight="1">
      <c r="A5343" s="19" t="s">
        <v>9386</v>
      </c>
      <c r="B5343" s="20" t="s">
        <v>9387</v>
      </c>
      <c r="C5343" s="21" t="s">
        <v>162869</v>
      </c>
      <c r="D5343" s="21" t="s">
        <v>345</v>
      </c>
      <c r="E5343" s="23"/>
    </row>
    <row r="5344" spans="1:5" ht="20" customHeight="1">
      <c r="A5344" s="19" t="s">
        <v>9388</v>
      </c>
      <c r="B5344" s="20" t="s">
        <v>9387</v>
      </c>
      <c r="C5344" s="21" t="s">
        <v>162869</v>
      </c>
      <c r="D5344" s="21" t="s">
        <v>345</v>
      </c>
      <c r="E5344" s="23"/>
    </row>
    <row r="5345" spans="1:5" ht="20" customHeight="1">
      <c r="A5345" s="19" t="s">
        <v>9389</v>
      </c>
      <c r="B5345" s="20" t="s">
        <v>9390</v>
      </c>
      <c r="C5345" s="21" t="s">
        <v>162790</v>
      </c>
      <c r="D5345" s="21" t="s">
        <v>296</v>
      </c>
      <c r="E5345" s="23"/>
    </row>
    <row r="5346" spans="1:5" ht="20" customHeight="1">
      <c r="A5346" s="19" t="s">
        <v>9391</v>
      </c>
      <c r="B5346" s="20" t="s">
        <v>9390</v>
      </c>
      <c r="C5346" s="21" t="s">
        <v>162790</v>
      </c>
      <c r="D5346" s="21" t="s">
        <v>296</v>
      </c>
      <c r="E5346" s="23"/>
    </row>
    <row r="5347" spans="1:5" ht="20" customHeight="1">
      <c r="A5347" s="19" t="s">
        <v>9392</v>
      </c>
      <c r="B5347" s="20" t="s">
        <v>9393</v>
      </c>
      <c r="C5347" s="21" t="s">
        <v>163019</v>
      </c>
      <c r="D5347" s="21" t="s">
        <v>345</v>
      </c>
      <c r="E5347" s="23"/>
    </row>
    <row r="5348" spans="1:5" ht="20" customHeight="1">
      <c r="A5348" s="19" t="s">
        <v>9394</v>
      </c>
      <c r="B5348" s="20" t="s">
        <v>9395</v>
      </c>
      <c r="C5348" s="21" t="s">
        <v>163049</v>
      </c>
      <c r="D5348" s="21" t="s">
        <v>345</v>
      </c>
      <c r="E5348" s="23"/>
    </row>
    <row r="5349" spans="1:5" ht="20" customHeight="1">
      <c r="A5349" s="19" t="s">
        <v>9396</v>
      </c>
      <c r="B5349" s="20" t="s">
        <v>9395</v>
      </c>
      <c r="C5349" s="21" t="s">
        <v>163049</v>
      </c>
      <c r="D5349" s="21" t="s">
        <v>345</v>
      </c>
      <c r="E5349" s="23"/>
    </row>
    <row r="5350" spans="1:5" ht="20" customHeight="1">
      <c r="A5350" s="19" t="s">
        <v>9397</v>
      </c>
      <c r="B5350" s="20" t="s">
        <v>9395</v>
      </c>
      <c r="C5350" s="21" t="s">
        <v>163049</v>
      </c>
      <c r="D5350" s="21" t="s">
        <v>345</v>
      </c>
      <c r="E5350" s="23"/>
    </row>
    <row r="5351" spans="1:5" ht="20" customHeight="1">
      <c r="A5351" s="19" t="s">
        <v>9398</v>
      </c>
      <c r="B5351" s="20" t="s">
        <v>9399</v>
      </c>
      <c r="C5351" s="21" t="s">
        <v>162886</v>
      </c>
      <c r="D5351" s="21" t="s">
        <v>345</v>
      </c>
      <c r="E5351" s="23"/>
    </row>
    <row r="5352" spans="1:5" ht="20" customHeight="1">
      <c r="A5352" s="19" t="s">
        <v>9400</v>
      </c>
      <c r="B5352" s="20" t="s">
        <v>9401</v>
      </c>
      <c r="C5352" s="21" t="s">
        <v>163011</v>
      </c>
      <c r="D5352" s="21" t="s">
        <v>345</v>
      </c>
      <c r="E5352" s="23"/>
    </row>
    <row r="5353" spans="1:5" ht="20" customHeight="1">
      <c r="A5353" s="19" t="s">
        <v>9402</v>
      </c>
      <c r="B5353" s="20" t="s">
        <v>9403</v>
      </c>
      <c r="C5353" s="21" t="s">
        <v>162810</v>
      </c>
      <c r="D5353" s="21" t="s">
        <v>296</v>
      </c>
      <c r="E5353" s="23"/>
    </row>
    <row r="5354" spans="1:5" ht="20" customHeight="1">
      <c r="A5354" s="19" t="s">
        <v>9404</v>
      </c>
      <c r="B5354" s="20" t="s">
        <v>9403</v>
      </c>
      <c r="C5354" s="21" t="s">
        <v>162810</v>
      </c>
      <c r="D5354" s="21" t="s">
        <v>296</v>
      </c>
      <c r="E5354" s="23"/>
    </row>
    <row r="5355" spans="1:5" ht="20" customHeight="1">
      <c r="A5355" s="19" t="s">
        <v>9405</v>
      </c>
      <c r="B5355" s="20" t="s">
        <v>9406</v>
      </c>
      <c r="C5355" s="21" t="s">
        <v>163338</v>
      </c>
      <c r="D5355" s="21" t="s">
        <v>296</v>
      </c>
      <c r="E5355" s="23"/>
    </row>
    <row r="5356" spans="1:5" ht="20" customHeight="1">
      <c r="A5356" s="19" t="s">
        <v>9407</v>
      </c>
      <c r="B5356" s="20" t="s">
        <v>9408</v>
      </c>
      <c r="C5356" s="21" t="s">
        <v>163186</v>
      </c>
      <c r="D5356" s="21" t="s">
        <v>345</v>
      </c>
      <c r="E5356" s="23"/>
    </row>
    <row r="5357" spans="1:5" ht="20" customHeight="1">
      <c r="A5357" s="19" t="s">
        <v>9409</v>
      </c>
      <c r="B5357" s="20" t="s">
        <v>9408</v>
      </c>
      <c r="C5357" s="21" t="s">
        <v>163186</v>
      </c>
      <c r="D5357" s="21" t="s">
        <v>345</v>
      </c>
      <c r="E5357" s="23"/>
    </row>
    <row r="5358" spans="1:5" ht="20" customHeight="1">
      <c r="A5358" s="19" t="s">
        <v>9410</v>
      </c>
      <c r="B5358" s="20" t="s">
        <v>9408</v>
      </c>
      <c r="C5358" s="21" t="s">
        <v>163186</v>
      </c>
      <c r="D5358" s="21" t="s">
        <v>345</v>
      </c>
      <c r="E5358" s="23"/>
    </row>
    <row r="5359" spans="1:5" ht="20" customHeight="1">
      <c r="A5359" s="19" t="s">
        <v>9411</v>
      </c>
      <c r="B5359" s="20" t="s">
        <v>9412</v>
      </c>
      <c r="C5359" s="21" t="s">
        <v>163329</v>
      </c>
      <c r="D5359" s="21" t="s">
        <v>296</v>
      </c>
      <c r="E5359" s="23"/>
    </row>
    <row r="5360" spans="1:5" ht="20" customHeight="1">
      <c r="A5360" s="19" t="s">
        <v>9413</v>
      </c>
      <c r="B5360" s="20" t="s">
        <v>9414</v>
      </c>
      <c r="C5360" s="21" t="s">
        <v>163431</v>
      </c>
      <c r="D5360" s="21" t="s">
        <v>345</v>
      </c>
      <c r="E5360" s="23"/>
    </row>
    <row r="5361" spans="1:5" ht="20" customHeight="1">
      <c r="A5361" s="19" t="s">
        <v>9415</v>
      </c>
      <c r="B5361" s="20" t="s">
        <v>9414</v>
      </c>
      <c r="C5361" s="21" t="s">
        <v>163431</v>
      </c>
      <c r="D5361" s="21" t="s">
        <v>345</v>
      </c>
      <c r="E5361" s="23"/>
    </row>
    <row r="5362" spans="1:5" ht="20" customHeight="1">
      <c r="A5362" s="19" t="s">
        <v>9416</v>
      </c>
      <c r="B5362" s="20" t="s">
        <v>9417</v>
      </c>
      <c r="C5362" s="21" t="s">
        <v>162662</v>
      </c>
      <c r="D5362" s="21" t="s">
        <v>345</v>
      </c>
      <c r="E5362" s="23"/>
    </row>
    <row r="5363" spans="1:5" ht="20" customHeight="1">
      <c r="A5363" s="19" t="s">
        <v>9418</v>
      </c>
      <c r="B5363" s="20" t="s">
        <v>9417</v>
      </c>
      <c r="C5363" s="21" t="s">
        <v>162662</v>
      </c>
      <c r="D5363" s="21" t="s">
        <v>345</v>
      </c>
      <c r="E5363" s="23"/>
    </row>
    <row r="5364" spans="1:5" ht="20" customHeight="1">
      <c r="A5364" s="19" t="s">
        <v>9419</v>
      </c>
      <c r="B5364" s="20" t="s">
        <v>9417</v>
      </c>
      <c r="C5364" s="21" t="s">
        <v>162662</v>
      </c>
      <c r="D5364" s="21" t="s">
        <v>345</v>
      </c>
      <c r="E5364" s="23"/>
    </row>
    <row r="5365" spans="1:5" ht="20" customHeight="1">
      <c r="A5365" s="19" t="s">
        <v>9420</v>
      </c>
      <c r="B5365" s="20" t="s">
        <v>9421</v>
      </c>
      <c r="C5365" s="21" t="s">
        <v>163222</v>
      </c>
      <c r="D5365" s="21" t="s">
        <v>345</v>
      </c>
      <c r="E5365" s="23"/>
    </row>
    <row r="5366" spans="1:5" ht="20" customHeight="1">
      <c r="A5366" s="19" t="s">
        <v>9422</v>
      </c>
      <c r="B5366" s="20" t="s">
        <v>9423</v>
      </c>
      <c r="C5366" s="21" t="s">
        <v>163307</v>
      </c>
      <c r="D5366" s="21" t="s">
        <v>296</v>
      </c>
      <c r="E5366" s="23"/>
    </row>
    <row r="5367" spans="1:5" ht="20" customHeight="1">
      <c r="A5367" s="19" t="s">
        <v>9424</v>
      </c>
      <c r="B5367" s="20" t="s">
        <v>9425</v>
      </c>
      <c r="C5367" s="21" t="s">
        <v>162735</v>
      </c>
      <c r="D5367" s="21" t="s">
        <v>345</v>
      </c>
      <c r="E5367" s="23"/>
    </row>
    <row r="5368" spans="1:5" ht="20" customHeight="1">
      <c r="A5368" s="19" t="s">
        <v>9426</v>
      </c>
      <c r="B5368" s="20" t="s">
        <v>9427</v>
      </c>
      <c r="C5368" s="21" t="s">
        <v>162949</v>
      </c>
      <c r="D5368" s="21" t="s">
        <v>345</v>
      </c>
      <c r="E5368" s="23"/>
    </row>
    <row r="5369" spans="1:5" ht="20" customHeight="1">
      <c r="A5369" s="19" t="s">
        <v>9428</v>
      </c>
      <c r="B5369" s="20" t="s">
        <v>9429</v>
      </c>
      <c r="C5369" s="21" t="s">
        <v>135</v>
      </c>
      <c r="D5369" s="21" t="s">
        <v>345</v>
      </c>
      <c r="E5369" s="23"/>
    </row>
    <row r="5370" spans="1:5" ht="20" customHeight="1">
      <c r="A5370" s="19" t="s">
        <v>9430</v>
      </c>
      <c r="B5370" s="20" t="s">
        <v>9431</v>
      </c>
      <c r="C5370" s="21" t="s">
        <v>162685</v>
      </c>
      <c r="D5370" s="21" t="s">
        <v>345</v>
      </c>
      <c r="E5370" s="23"/>
    </row>
    <row r="5371" spans="1:5" ht="20" customHeight="1">
      <c r="A5371" s="19" t="s">
        <v>9432</v>
      </c>
      <c r="B5371" s="20" t="s">
        <v>9431</v>
      </c>
      <c r="C5371" s="21" t="s">
        <v>162685</v>
      </c>
      <c r="D5371" s="21" t="s">
        <v>345</v>
      </c>
      <c r="E5371" s="23"/>
    </row>
    <row r="5372" spans="1:5" ht="20" customHeight="1">
      <c r="A5372" s="19" t="s">
        <v>9433</v>
      </c>
      <c r="B5372" s="20" t="s">
        <v>9431</v>
      </c>
      <c r="C5372" s="21" t="s">
        <v>162685</v>
      </c>
      <c r="D5372" s="21" t="s">
        <v>345</v>
      </c>
      <c r="E5372" s="23"/>
    </row>
    <row r="5373" spans="1:5" ht="20" customHeight="1">
      <c r="A5373" s="19" t="s">
        <v>9434</v>
      </c>
      <c r="B5373" s="20" t="s">
        <v>9431</v>
      </c>
      <c r="C5373" s="21" t="s">
        <v>162685</v>
      </c>
      <c r="D5373" s="21" t="s">
        <v>345</v>
      </c>
      <c r="E5373" s="23"/>
    </row>
    <row r="5374" spans="1:5" ht="20" customHeight="1">
      <c r="A5374" s="19" t="s">
        <v>9435</v>
      </c>
      <c r="B5374" s="20" t="s">
        <v>9436</v>
      </c>
      <c r="C5374" s="21" t="s">
        <v>162957</v>
      </c>
      <c r="D5374" s="21" t="s">
        <v>296</v>
      </c>
      <c r="E5374" s="23"/>
    </row>
    <row r="5375" spans="1:5" ht="20" customHeight="1">
      <c r="A5375" s="19" t="s">
        <v>9437</v>
      </c>
      <c r="B5375" s="20" t="s">
        <v>9438</v>
      </c>
      <c r="C5375" s="21" t="s">
        <v>162957</v>
      </c>
      <c r="D5375" s="21" t="s">
        <v>345</v>
      </c>
      <c r="E5375" s="23"/>
    </row>
    <row r="5376" spans="1:5" ht="20" customHeight="1">
      <c r="A5376" s="19" t="s">
        <v>9439</v>
      </c>
      <c r="B5376" s="20" t="s">
        <v>9440</v>
      </c>
      <c r="C5376" s="21" t="s">
        <v>163200</v>
      </c>
      <c r="D5376" s="21" t="s">
        <v>345</v>
      </c>
      <c r="E5376" s="23"/>
    </row>
    <row r="5377" spans="1:5" ht="20" customHeight="1">
      <c r="A5377" s="19" t="s">
        <v>9441</v>
      </c>
      <c r="B5377" s="20" t="s">
        <v>9442</v>
      </c>
      <c r="C5377" s="21" t="s">
        <v>162960</v>
      </c>
      <c r="D5377" s="21" t="s">
        <v>345</v>
      </c>
      <c r="E5377" s="23"/>
    </row>
    <row r="5378" spans="1:5" ht="20" customHeight="1">
      <c r="A5378" s="19" t="s">
        <v>9443</v>
      </c>
      <c r="B5378" s="20" t="s">
        <v>9444</v>
      </c>
      <c r="C5378" s="21" t="s">
        <v>14616</v>
      </c>
      <c r="D5378" s="21" t="s">
        <v>345</v>
      </c>
      <c r="E5378" s="23"/>
    </row>
    <row r="5379" spans="1:5" ht="20" customHeight="1">
      <c r="A5379" s="19" t="s">
        <v>9445</v>
      </c>
      <c r="B5379" s="20" t="s">
        <v>9446</v>
      </c>
      <c r="C5379" s="21" t="s">
        <v>163098</v>
      </c>
      <c r="D5379" s="21" t="s">
        <v>345</v>
      </c>
      <c r="E5379" s="23"/>
    </row>
    <row r="5380" spans="1:5" ht="20" customHeight="1">
      <c r="A5380" s="19" t="s">
        <v>9447</v>
      </c>
      <c r="B5380" s="20" t="s">
        <v>9446</v>
      </c>
      <c r="C5380" s="21" t="s">
        <v>163098</v>
      </c>
      <c r="D5380" s="21" t="s">
        <v>345</v>
      </c>
      <c r="E5380" s="23"/>
    </row>
    <row r="5381" spans="1:5" ht="20" customHeight="1">
      <c r="A5381" s="19" t="s">
        <v>9448</v>
      </c>
      <c r="B5381" s="24">
        <v>100</v>
      </c>
      <c r="C5381" s="21" t="s">
        <v>163003</v>
      </c>
      <c r="D5381" s="21" t="s">
        <v>345</v>
      </c>
      <c r="E5381" s="23"/>
    </row>
    <row r="5382" spans="1:5" ht="20" customHeight="1">
      <c r="A5382" s="19" t="s">
        <v>9449</v>
      </c>
      <c r="B5382" s="20" t="s">
        <v>9450</v>
      </c>
      <c r="C5382" s="21" t="s">
        <v>162673</v>
      </c>
      <c r="D5382" s="21" t="s">
        <v>345</v>
      </c>
      <c r="E5382" s="23"/>
    </row>
    <row r="5383" spans="1:5" ht="20" customHeight="1">
      <c r="A5383" s="19" t="s">
        <v>9451</v>
      </c>
      <c r="B5383" s="24">
        <v>100</v>
      </c>
      <c r="C5383" s="21" t="s">
        <v>162780</v>
      </c>
      <c r="D5383" s="21" t="s">
        <v>345</v>
      </c>
      <c r="E5383" s="23"/>
    </row>
    <row r="5384" spans="1:5" ht="20" customHeight="1">
      <c r="A5384" s="19" t="s">
        <v>9452</v>
      </c>
      <c r="B5384" s="20" t="s">
        <v>9453</v>
      </c>
      <c r="C5384" s="21" t="s">
        <v>163305</v>
      </c>
      <c r="D5384" s="21" t="s">
        <v>345</v>
      </c>
      <c r="E5384" s="23"/>
    </row>
    <row r="5385" spans="1:5" ht="20" customHeight="1">
      <c r="A5385" s="19" t="s">
        <v>9454</v>
      </c>
      <c r="B5385" s="20" t="s">
        <v>9455</v>
      </c>
      <c r="C5385" s="21" t="s">
        <v>163409</v>
      </c>
      <c r="D5385" s="21" t="s">
        <v>345</v>
      </c>
      <c r="E5385" s="23"/>
    </row>
    <row r="5386" spans="1:5" ht="20" customHeight="1">
      <c r="A5386" s="19" t="s">
        <v>9456</v>
      </c>
      <c r="B5386" s="20" t="s">
        <v>9457</v>
      </c>
      <c r="C5386" s="21" t="s">
        <v>162897</v>
      </c>
      <c r="D5386" s="21" t="s">
        <v>345</v>
      </c>
      <c r="E5386" s="23"/>
    </row>
    <row r="5387" spans="1:5" ht="20" customHeight="1">
      <c r="A5387" s="19" t="s">
        <v>9458</v>
      </c>
      <c r="B5387" s="20" t="s">
        <v>9457</v>
      </c>
      <c r="C5387" s="21" t="s">
        <v>162897</v>
      </c>
      <c r="D5387" s="21" t="s">
        <v>345</v>
      </c>
      <c r="E5387" s="23"/>
    </row>
    <row r="5388" spans="1:5" ht="20" customHeight="1">
      <c r="A5388" s="19" t="s">
        <v>9459</v>
      </c>
      <c r="B5388" s="20" t="s">
        <v>9460</v>
      </c>
      <c r="C5388" s="21" t="s">
        <v>163400</v>
      </c>
      <c r="D5388" s="21" t="s">
        <v>296</v>
      </c>
      <c r="E5388" s="23"/>
    </row>
    <row r="5389" spans="1:5" ht="20" customHeight="1">
      <c r="A5389" s="19" t="s">
        <v>9461</v>
      </c>
      <c r="B5389" s="20" t="s">
        <v>9460</v>
      </c>
      <c r="C5389" s="21" t="s">
        <v>163400</v>
      </c>
      <c r="D5389" s="21" t="s">
        <v>296</v>
      </c>
      <c r="E5389" s="23"/>
    </row>
    <row r="5390" spans="1:5" ht="20" customHeight="1">
      <c r="A5390" s="19" t="s">
        <v>9462</v>
      </c>
      <c r="B5390" s="20" t="s">
        <v>9460</v>
      </c>
      <c r="C5390" s="21" t="s">
        <v>163400</v>
      </c>
      <c r="D5390" s="21" t="s">
        <v>296</v>
      </c>
      <c r="E5390" s="23"/>
    </row>
    <row r="5391" spans="1:5" ht="20" customHeight="1">
      <c r="A5391" s="19" t="s">
        <v>9463</v>
      </c>
      <c r="B5391" s="20" t="s">
        <v>9460</v>
      </c>
      <c r="C5391" s="21" t="s">
        <v>163400</v>
      </c>
      <c r="D5391" s="21" t="s">
        <v>296</v>
      </c>
      <c r="E5391" s="23"/>
    </row>
    <row r="5392" spans="1:5" ht="20" customHeight="1">
      <c r="A5392" s="19" t="s">
        <v>9464</v>
      </c>
      <c r="B5392" s="20" t="s">
        <v>9465</v>
      </c>
      <c r="C5392" s="22">
        <v>32</v>
      </c>
      <c r="D5392" s="21" t="s">
        <v>345</v>
      </c>
      <c r="E5392" s="23"/>
    </row>
    <row r="5393" spans="1:5" ht="20" customHeight="1">
      <c r="A5393" s="19" t="s">
        <v>9466</v>
      </c>
      <c r="B5393" s="20" t="s">
        <v>9467</v>
      </c>
      <c r="C5393" s="21" t="s">
        <v>163006</v>
      </c>
      <c r="D5393" s="21" t="s">
        <v>345</v>
      </c>
      <c r="E5393" s="23"/>
    </row>
    <row r="5394" spans="1:5" ht="20" customHeight="1">
      <c r="A5394" s="19" t="s">
        <v>9468</v>
      </c>
      <c r="B5394" s="20" t="s">
        <v>9469</v>
      </c>
      <c r="C5394" s="21" t="s">
        <v>162680</v>
      </c>
      <c r="D5394" s="21" t="s">
        <v>345</v>
      </c>
      <c r="E5394" s="23"/>
    </row>
    <row r="5395" spans="1:5" ht="20" customHeight="1">
      <c r="A5395" s="19" t="s">
        <v>9470</v>
      </c>
      <c r="B5395" s="20" t="s">
        <v>9471</v>
      </c>
      <c r="C5395" s="21" t="s">
        <v>163214</v>
      </c>
      <c r="D5395" s="21" t="s">
        <v>345</v>
      </c>
      <c r="E5395" s="23"/>
    </row>
    <row r="5396" spans="1:5" ht="20" customHeight="1">
      <c r="A5396" s="19" t="s">
        <v>260</v>
      </c>
      <c r="B5396" s="20" t="s">
        <v>262</v>
      </c>
      <c r="C5396" s="21" t="s">
        <v>163231</v>
      </c>
      <c r="D5396" s="21" t="s">
        <v>139</v>
      </c>
      <c r="E5396" s="23"/>
    </row>
    <row r="5397" spans="1:5" ht="20" customHeight="1">
      <c r="A5397" s="19" t="s">
        <v>9472</v>
      </c>
      <c r="B5397" s="20" t="s">
        <v>9473</v>
      </c>
      <c r="C5397" s="22">
        <v>100</v>
      </c>
      <c r="D5397" s="21" t="s">
        <v>296</v>
      </c>
      <c r="E5397" s="23"/>
    </row>
    <row r="5398" spans="1:5" ht="20" customHeight="1">
      <c r="A5398" s="19" t="s">
        <v>9474</v>
      </c>
      <c r="B5398" s="20" t="s">
        <v>9475</v>
      </c>
      <c r="C5398" s="21" t="s">
        <v>162782</v>
      </c>
      <c r="D5398" s="21" t="s">
        <v>345</v>
      </c>
      <c r="E5398" s="23"/>
    </row>
    <row r="5399" spans="1:5" ht="20" customHeight="1">
      <c r="A5399" s="19" t="s">
        <v>9476</v>
      </c>
      <c r="B5399" s="20" t="s">
        <v>9475</v>
      </c>
      <c r="C5399" s="21" t="s">
        <v>162782</v>
      </c>
      <c r="D5399" s="21" t="s">
        <v>345</v>
      </c>
      <c r="E5399" s="23"/>
    </row>
    <row r="5400" spans="1:5" ht="20" customHeight="1">
      <c r="A5400" s="19" t="s">
        <v>9477</v>
      </c>
      <c r="B5400" s="20" t="s">
        <v>9478</v>
      </c>
      <c r="C5400" s="21" t="s">
        <v>162751</v>
      </c>
      <c r="D5400" s="21" t="s">
        <v>345</v>
      </c>
      <c r="E5400" s="23"/>
    </row>
    <row r="5401" spans="1:5" ht="20" customHeight="1">
      <c r="A5401" s="19" t="s">
        <v>9479</v>
      </c>
      <c r="B5401" s="20" t="s">
        <v>9478</v>
      </c>
      <c r="C5401" s="21" t="s">
        <v>162751</v>
      </c>
      <c r="D5401" s="21" t="s">
        <v>345</v>
      </c>
      <c r="E5401" s="23"/>
    </row>
    <row r="5402" spans="1:5" ht="20" customHeight="1">
      <c r="A5402" s="19" t="s">
        <v>9480</v>
      </c>
      <c r="B5402" s="20" t="s">
        <v>9481</v>
      </c>
      <c r="C5402" s="21" t="s">
        <v>163335</v>
      </c>
      <c r="D5402" s="21" t="s">
        <v>345</v>
      </c>
      <c r="E5402" s="23"/>
    </row>
    <row r="5403" spans="1:5" ht="20" customHeight="1">
      <c r="A5403" s="19" t="s">
        <v>9482</v>
      </c>
      <c r="B5403" s="20" t="s">
        <v>9483</v>
      </c>
      <c r="C5403" s="21" t="s">
        <v>162802</v>
      </c>
      <c r="D5403" s="21" t="s">
        <v>345</v>
      </c>
      <c r="E5403" s="23"/>
    </row>
    <row r="5404" spans="1:5" ht="20" customHeight="1">
      <c r="A5404" s="19" t="s">
        <v>9484</v>
      </c>
      <c r="B5404" s="20" t="s">
        <v>9485</v>
      </c>
      <c r="C5404" s="21" t="s">
        <v>162919</v>
      </c>
      <c r="D5404" s="21" t="s">
        <v>345</v>
      </c>
      <c r="E5404" s="23"/>
    </row>
    <row r="5405" spans="1:5" ht="20" customHeight="1">
      <c r="A5405" s="19" t="s">
        <v>9486</v>
      </c>
      <c r="B5405" s="20" t="s">
        <v>9487</v>
      </c>
      <c r="C5405" s="21" t="s">
        <v>163242</v>
      </c>
      <c r="D5405" s="21" t="s">
        <v>345</v>
      </c>
      <c r="E5405" s="23"/>
    </row>
    <row r="5406" spans="1:5" ht="20" customHeight="1">
      <c r="A5406" s="19" t="s">
        <v>9488</v>
      </c>
      <c r="B5406" s="20" t="s">
        <v>9489</v>
      </c>
      <c r="C5406" s="21" t="s">
        <v>163048</v>
      </c>
      <c r="D5406" s="21" t="s">
        <v>345</v>
      </c>
      <c r="E5406" s="23"/>
    </row>
    <row r="5407" spans="1:5" ht="20" customHeight="1">
      <c r="A5407" s="19" t="s">
        <v>9490</v>
      </c>
      <c r="B5407" s="20" t="s">
        <v>9489</v>
      </c>
      <c r="C5407" s="21" t="s">
        <v>163048</v>
      </c>
      <c r="D5407" s="21" t="s">
        <v>345</v>
      </c>
      <c r="E5407" s="23"/>
    </row>
    <row r="5408" spans="1:5" ht="20" customHeight="1">
      <c r="A5408" s="19" t="s">
        <v>9491</v>
      </c>
      <c r="B5408" s="20" t="s">
        <v>9489</v>
      </c>
      <c r="C5408" s="21" t="s">
        <v>163048</v>
      </c>
      <c r="D5408" s="21" t="s">
        <v>345</v>
      </c>
      <c r="E5408" s="23"/>
    </row>
    <row r="5409" spans="1:5" ht="20" customHeight="1">
      <c r="A5409" s="19" t="s">
        <v>9492</v>
      </c>
      <c r="B5409" s="20" t="s">
        <v>9493</v>
      </c>
      <c r="C5409" s="21" t="s">
        <v>163385</v>
      </c>
      <c r="D5409" s="21" t="s">
        <v>345</v>
      </c>
      <c r="E5409" s="23"/>
    </row>
    <row r="5410" spans="1:5" ht="20" customHeight="1">
      <c r="A5410" s="19" t="s">
        <v>9494</v>
      </c>
      <c r="B5410" s="20" t="s">
        <v>9495</v>
      </c>
      <c r="C5410" s="22">
        <v>85</v>
      </c>
      <c r="D5410" s="21" t="s">
        <v>345</v>
      </c>
      <c r="E5410" s="23"/>
    </row>
    <row r="5411" spans="1:5" ht="20" customHeight="1">
      <c r="A5411" s="19" t="s">
        <v>9496</v>
      </c>
      <c r="B5411" s="20" t="s">
        <v>9497</v>
      </c>
      <c r="C5411" s="21" t="s">
        <v>163083</v>
      </c>
      <c r="D5411" s="21" t="s">
        <v>345</v>
      </c>
      <c r="E5411" s="23"/>
    </row>
    <row r="5412" spans="1:5" ht="20" customHeight="1">
      <c r="A5412" s="19" t="s">
        <v>9498</v>
      </c>
      <c r="B5412" s="20" t="s">
        <v>9499</v>
      </c>
      <c r="C5412" s="21" t="s">
        <v>163387</v>
      </c>
      <c r="D5412" s="21" t="s">
        <v>345</v>
      </c>
      <c r="E5412" s="23"/>
    </row>
    <row r="5413" spans="1:5" ht="20" customHeight="1">
      <c r="A5413" s="19" t="s">
        <v>9500</v>
      </c>
      <c r="B5413" s="20" t="s">
        <v>9501</v>
      </c>
      <c r="C5413" s="21" t="s">
        <v>162671</v>
      </c>
      <c r="D5413" s="21" t="s">
        <v>296</v>
      </c>
      <c r="E5413" s="23"/>
    </row>
    <row r="5414" spans="1:5" ht="20" customHeight="1">
      <c r="A5414" s="19" t="s">
        <v>9502</v>
      </c>
      <c r="B5414" s="20" t="s">
        <v>9503</v>
      </c>
      <c r="C5414" s="21" t="s">
        <v>163099</v>
      </c>
      <c r="D5414" s="21" t="s">
        <v>345</v>
      </c>
      <c r="E5414" s="23"/>
    </row>
    <row r="5415" spans="1:5" ht="20" customHeight="1">
      <c r="A5415" s="19" t="s">
        <v>9504</v>
      </c>
      <c r="B5415" s="20" t="s">
        <v>9503</v>
      </c>
      <c r="C5415" s="21" t="s">
        <v>163099</v>
      </c>
      <c r="D5415" s="21" t="s">
        <v>345</v>
      </c>
      <c r="E5415" s="23"/>
    </row>
    <row r="5416" spans="1:5" ht="20" customHeight="1">
      <c r="A5416" s="19" t="s">
        <v>9505</v>
      </c>
      <c r="B5416" s="20" t="s">
        <v>9506</v>
      </c>
      <c r="C5416" s="21" t="s">
        <v>162911</v>
      </c>
      <c r="D5416" s="21" t="s">
        <v>345</v>
      </c>
      <c r="E5416" s="23"/>
    </row>
    <row r="5417" spans="1:5" ht="20" customHeight="1">
      <c r="A5417" s="19" t="s">
        <v>9507</v>
      </c>
      <c r="B5417" s="20" t="s">
        <v>9508</v>
      </c>
      <c r="C5417" s="21" t="s">
        <v>162663</v>
      </c>
      <c r="D5417" s="21" t="s">
        <v>345</v>
      </c>
      <c r="E5417" s="23"/>
    </row>
    <row r="5418" spans="1:5" ht="20" customHeight="1">
      <c r="A5418" s="19" t="s">
        <v>9509</v>
      </c>
      <c r="B5418" s="20" t="s">
        <v>9510</v>
      </c>
      <c r="C5418" s="21" t="s">
        <v>162960</v>
      </c>
      <c r="D5418" s="21" t="s">
        <v>296</v>
      </c>
      <c r="E5418" s="23"/>
    </row>
    <row r="5419" spans="1:5" ht="20" customHeight="1">
      <c r="A5419" s="19" t="s">
        <v>9511</v>
      </c>
      <c r="B5419" s="20" t="s">
        <v>9512</v>
      </c>
      <c r="C5419" s="21" t="s">
        <v>162662</v>
      </c>
      <c r="D5419" s="21" t="s">
        <v>345</v>
      </c>
      <c r="E5419" s="23"/>
    </row>
    <row r="5420" spans="1:5" ht="20" customHeight="1">
      <c r="A5420" s="19" t="s">
        <v>9513</v>
      </c>
      <c r="B5420" s="20" t="s">
        <v>9514</v>
      </c>
      <c r="C5420" s="21" t="s">
        <v>164</v>
      </c>
      <c r="D5420" s="21" t="s">
        <v>345</v>
      </c>
      <c r="E5420" s="23"/>
    </row>
    <row r="5421" spans="1:5" ht="20" customHeight="1">
      <c r="A5421" s="19" t="s">
        <v>9515</v>
      </c>
      <c r="B5421" s="20" t="s">
        <v>9516</v>
      </c>
      <c r="C5421" s="22">
        <v>18</v>
      </c>
      <c r="D5421" s="21" t="s">
        <v>345</v>
      </c>
      <c r="E5421" s="23"/>
    </row>
    <row r="5422" spans="1:5" ht="20" customHeight="1">
      <c r="A5422" s="19" t="s">
        <v>9517</v>
      </c>
      <c r="B5422" s="20" t="s">
        <v>9518</v>
      </c>
      <c r="C5422" s="22">
        <v>28</v>
      </c>
      <c r="D5422" s="21" t="s">
        <v>345</v>
      </c>
      <c r="E5422" s="23"/>
    </row>
    <row r="5423" spans="1:5" ht="20" customHeight="1">
      <c r="A5423" s="19" t="s">
        <v>9519</v>
      </c>
      <c r="B5423" s="20" t="s">
        <v>9518</v>
      </c>
      <c r="C5423" s="22">
        <v>28</v>
      </c>
      <c r="D5423" s="21" t="s">
        <v>345</v>
      </c>
      <c r="E5423" s="23"/>
    </row>
    <row r="5424" spans="1:5" ht="20" customHeight="1">
      <c r="A5424" s="19" t="s">
        <v>9520</v>
      </c>
      <c r="B5424" s="20" t="s">
        <v>9521</v>
      </c>
      <c r="C5424" s="21" t="s">
        <v>163386</v>
      </c>
      <c r="D5424" s="21" t="s">
        <v>345</v>
      </c>
      <c r="E5424" s="23"/>
    </row>
    <row r="5425" spans="1:5" ht="20" customHeight="1">
      <c r="A5425" s="19" t="s">
        <v>9522</v>
      </c>
      <c r="B5425" s="20" t="s">
        <v>9523</v>
      </c>
      <c r="C5425" s="21" t="s">
        <v>163323</v>
      </c>
      <c r="D5425" s="21" t="s">
        <v>345</v>
      </c>
      <c r="E5425" s="23"/>
    </row>
    <row r="5426" spans="1:5" ht="20" customHeight="1">
      <c r="A5426" s="19" t="s">
        <v>9524</v>
      </c>
      <c r="B5426" s="20" t="s">
        <v>9525</v>
      </c>
      <c r="C5426" s="21" t="s">
        <v>162847</v>
      </c>
      <c r="D5426" s="21" t="s">
        <v>345</v>
      </c>
      <c r="E5426" s="23"/>
    </row>
    <row r="5427" spans="1:5" ht="20" customHeight="1">
      <c r="A5427" s="19" t="s">
        <v>9526</v>
      </c>
      <c r="B5427" s="20" t="s">
        <v>9527</v>
      </c>
      <c r="C5427" s="21" t="s">
        <v>163031</v>
      </c>
      <c r="D5427" s="21" t="s">
        <v>345</v>
      </c>
      <c r="E5427" s="23"/>
    </row>
    <row r="5428" spans="1:5" ht="20" customHeight="1">
      <c r="A5428" s="19" t="s">
        <v>9528</v>
      </c>
      <c r="B5428" s="20" t="s">
        <v>9529</v>
      </c>
      <c r="C5428" s="21" t="s">
        <v>163138</v>
      </c>
      <c r="D5428" s="21" t="s">
        <v>345</v>
      </c>
      <c r="E5428" s="23"/>
    </row>
    <row r="5429" spans="1:5" ht="20" customHeight="1">
      <c r="A5429" s="19" t="s">
        <v>254</v>
      </c>
      <c r="B5429" s="20" t="s">
        <v>257</v>
      </c>
      <c r="C5429" s="21" t="s">
        <v>162788</v>
      </c>
      <c r="D5429" s="21" t="s">
        <v>139</v>
      </c>
      <c r="E5429" s="23"/>
    </row>
    <row r="5430" spans="1:5" ht="20" customHeight="1">
      <c r="A5430" s="19" t="s">
        <v>9530</v>
      </c>
      <c r="B5430" s="20" t="s">
        <v>9531</v>
      </c>
      <c r="C5430" s="21" t="s">
        <v>162793</v>
      </c>
      <c r="D5430" s="21" t="s">
        <v>296</v>
      </c>
      <c r="E5430" s="23"/>
    </row>
    <row r="5431" spans="1:5" ht="20" customHeight="1">
      <c r="A5431" s="19" t="s">
        <v>9532</v>
      </c>
      <c r="B5431" s="20" t="s">
        <v>9533</v>
      </c>
      <c r="C5431" s="21" t="s">
        <v>162661</v>
      </c>
      <c r="D5431" s="21" t="s">
        <v>345</v>
      </c>
      <c r="E5431" s="23"/>
    </row>
    <row r="5432" spans="1:5" ht="20" customHeight="1">
      <c r="A5432" s="19" t="s">
        <v>9534</v>
      </c>
      <c r="B5432" s="20" t="s">
        <v>9533</v>
      </c>
      <c r="C5432" s="21" t="s">
        <v>162661</v>
      </c>
      <c r="D5432" s="21" t="s">
        <v>345</v>
      </c>
      <c r="E5432" s="23"/>
    </row>
    <row r="5433" spans="1:5" ht="20" customHeight="1">
      <c r="A5433" s="19" t="s">
        <v>9535</v>
      </c>
      <c r="B5433" s="20" t="s">
        <v>9536</v>
      </c>
      <c r="C5433" s="21" t="s">
        <v>163432</v>
      </c>
      <c r="D5433" s="21" t="s">
        <v>345</v>
      </c>
      <c r="E5433" s="23"/>
    </row>
    <row r="5434" spans="1:5" ht="20" customHeight="1">
      <c r="A5434" s="19" t="s">
        <v>9537</v>
      </c>
      <c r="B5434" s="20" t="s">
        <v>9536</v>
      </c>
      <c r="C5434" s="21" t="s">
        <v>163432</v>
      </c>
      <c r="D5434" s="21" t="s">
        <v>345</v>
      </c>
      <c r="E5434" s="23"/>
    </row>
    <row r="5435" spans="1:5" ht="20" customHeight="1">
      <c r="A5435" s="19" t="s">
        <v>9538</v>
      </c>
      <c r="B5435" s="20" t="s">
        <v>9539</v>
      </c>
      <c r="C5435" s="21" t="s">
        <v>163435</v>
      </c>
      <c r="D5435" s="21" t="s">
        <v>296</v>
      </c>
      <c r="E5435" s="23"/>
    </row>
    <row r="5436" spans="1:5" ht="20" customHeight="1">
      <c r="A5436" s="19" t="s">
        <v>9540</v>
      </c>
      <c r="B5436" s="20" t="s">
        <v>9541</v>
      </c>
      <c r="C5436" s="21" t="s">
        <v>163275</v>
      </c>
      <c r="D5436" s="21" t="s">
        <v>345</v>
      </c>
      <c r="E5436" s="23"/>
    </row>
    <row r="5437" spans="1:5" ht="20" customHeight="1">
      <c r="A5437" s="19" t="s">
        <v>9542</v>
      </c>
      <c r="B5437" s="20" t="s">
        <v>9543</v>
      </c>
      <c r="C5437" s="21" t="s">
        <v>163120</v>
      </c>
      <c r="D5437" s="21" t="s">
        <v>345</v>
      </c>
      <c r="E5437" s="23"/>
    </row>
    <row r="5438" spans="1:5" ht="20" customHeight="1">
      <c r="A5438" s="19" t="s">
        <v>9544</v>
      </c>
      <c r="B5438" s="20" t="s">
        <v>9545</v>
      </c>
      <c r="C5438" s="21" t="s">
        <v>163252</v>
      </c>
      <c r="D5438" s="21" t="s">
        <v>345</v>
      </c>
      <c r="E5438" s="23"/>
    </row>
    <row r="5439" spans="1:5" ht="20" customHeight="1">
      <c r="A5439" s="19" t="s">
        <v>9546</v>
      </c>
      <c r="B5439" s="20" t="s">
        <v>9547</v>
      </c>
      <c r="C5439" s="21" t="s">
        <v>14603</v>
      </c>
      <c r="D5439" s="21" t="s">
        <v>345</v>
      </c>
      <c r="E5439" s="23"/>
    </row>
    <row r="5440" spans="1:5" ht="20" customHeight="1">
      <c r="A5440" s="19" t="s">
        <v>9548</v>
      </c>
      <c r="B5440" s="20" t="s">
        <v>9549</v>
      </c>
      <c r="C5440" s="21" t="s">
        <v>163326</v>
      </c>
      <c r="D5440" s="21" t="s">
        <v>345</v>
      </c>
      <c r="E5440" s="23"/>
    </row>
    <row r="5441" spans="1:5" ht="20" customHeight="1">
      <c r="A5441" s="19" t="s">
        <v>9550</v>
      </c>
      <c r="B5441" s="20" t="s">
        <v>9549</v>
      </c>
      <c r="C5441" s="21" t="s">
        <v>163326</v>
      </c>
      <c r="D5441" s="21" t="s">
        <v>345</v>
      </c>
      <c r="E5441" s="23"/>
    </row>
    <row r="5442" spans="1:5" ht="20" customHeight="1">
      <c r="A5442" s="19" t="s">
        <v>9551</v>
      </c>
      <c r="B5442" s="20" t="s">
        <v>9549</v>
      </c>
      <c r="C5442" s="21" t="s">
        <v>163326</v>
      </c>
      <c r="D5442" s="21" t="s">
        <v>345</v>
      </c>
      <c r="E5442" s="23"/>
    </row>
    <row r="5443" spans="1:5" ht="20" customHeight="1">
      <c r="A5443" s="19" t="s">
        <v>9552</v>
      </c>
      <c r="B5443" s="20" t="s">
        <v>9553</v>
      </c>
      <c r="C5443" s="21" t="s">
        <v>163161</v>
      </c>
      <c r="D5443" s="21" t="s">
        <v>345</v>
      </c>
      <c r="E5443" s="23"/>
    </row>
    <row r="5444" spans="1:5" ht="20" customHeight="1">
      <c r="A5444" s="19" t="s">
        <v>9554</v>
      </c>
      <c r="B5444" s="20" t="s">
        <v>9555</v>
      </c>
      <c r="C5444" s="21" t="s">
        <v>162690</v>
      </c>
      <c r="D5444" s="21" t="s">
        <v>296</v>
      </c>
      <c r="E5444" s="23"/>
    </row>
    <row r="5445" spans="1:5" ht="20" customHeight="1">
      <c r="A5445" s="19" t="s">
        <v>9556</v>
      </c>
      <c r="B5445" s="20" t="s">
        <v>9557</v>
      </c>
      <c r="C5445" s="21" t="s">
        <v>163414</v>
      </c>
      <c r="D5445" s="21" t="s">
        <v>345</v>
      </c>
      <c r="E5445" s="23"/>
    </row>
    <row r="5446" spans="1:5" ht="20" customHeight="1">
      <c r="A5446" s="19" t="s">
        <v>9558</v>
      </c>
      <c r="B5446" s="24">
        <v>100</v>
      </c>
      <c r="C5446" s="21" t="s">
        <v>162997</v>
      </c>
      <c r="D5446" s="21" t="s">
        <v>345</v>
      </c>
      <c r="E5446" s="23"/>
    </row>
    <row r="5447" spans="1:5" ht="20" customHeight="1">
      <c r="A5447" s="19" t="s">
        <v>9559</v>
      </c>
      <c r="B5447" s="24">
        <v>100</v>
      </c>
      <c r="C5447" s="21" t="s">
        <v>162997</v>
      </c>
      <c r="D5447" s="21" t="s">
        <v>345</v>
      </c>
      <c r="E5447" s="23"/>
    </row>
    <row r="5448" spans="1:5" ht="20" customHeight="1">
      <c r="A5448" s="19" t="s">
        <v>9560</v>
      </c>
      <c r="B5448" s="20" t="s">
        <v>9561</v>
      </c>
      <c r="C5448" s="21" t="s">
        <v>163027</v>
      </c>
      <c r="D5448" s="21" t="s">
        <v>345</v>
      </c>
      <c r="E5448" s="23"/>
    </row>
    <row r="5449" spans="1:5" ht="20" customHeight="1">
      <c r="A5449" s="19" t="s">
        <v>9562</v>
      </c>
      <c r="B5449" s="20" t="s">
        <v>9563</v>
      </c>
      <c r="C5449" s="21" t="s">
        <v>163246</v>
      </c>
      <c r="D5449" s="21" t="s">
        <v>345</v>
      </c>
      <c r="E5449" s="23"/>
    </row>
    <row r="5450" spans="1:5" ht="20" customHeight="1">
      <c r="A5450" s="19" t="s">
        <v>9564</v>
      </c>
      <c r="B5450" s="20" t="s">
        <v>9565</v>
      </c>
      <c r="C5450" s="22">
        <v>84</v>
      </c>
      <c r="D5450" s="21" t="s">
        <v>345</v>
      </c>
      <c r="E5450" s="23"/>
    </row>
    <row r="5451" spans="1:5" ht="20" customHeight="1">
      <c r="A5451" s="19" t="s">
        <v>9566</v>
      </c>
      <c r="B5451" s="20" t="s">
        <v>9565</v>
      </c>
      <c r="C5451" s="22">
        <v>84</v>
      </c>
      <c r="D5451" s="21" t="s">
        <v>345</v>
      </c>
      <c r="E5451" s="23"/>
    </row>
    <row r="5452" spans="1:5" ht="20" customHeight="1">
      <c r="A5452" s="19" t="s">
        <v>9567</v>
      </c>
      <c r="B5452" s="20" t="s">
        <v>9568</v>
      </c>
      <c r="C5452" s="21" t="s">
        <v>163433</v>
      </c>
      <c r="D5452" s="21" t="s">
        <v>345</v>
      </c>
      <c r="E5452" s="23"/>
    </row>
    <row r="5453" spans="1:5" ht="20" customHeight="1">
      <c r="A5453" s="19" t="s">
        <v>9569</v>
      </c>
      <c r="B5453" s="20" t="s">
        <v>9570</v>
      </c>
      <c r="C5453" s="21" t="s">
        <v>162765</v>
      </c>
      <c r="D5453" s="21" t="s">
        <v>345</v>
      </c>
      <c r="E5453" s="23"/>
    </row>
    <row r="5454" spans="1:5" ht="20" customHeight="1">
      <c r="A5454" s="19" t="s">
        <v>9571</v>
      </c>
      <c r="B5454" s="20" t="s">
        <v>9572</v>
      </c>
      <c r="C5454" s="21" t="s">
        <v>163285</v>
      </c>
      <c r="D5454" s="21" t="s">
        <v>345</v>
      </c>
      <c r="E5454" s="23"/>
    </row>
    <row r="5455" spans="1:5" ht="20" customHeight="1">
      <c r="A5455" s="19" t="s">
        <v>9573</v>
      </c>
      <c r="B5455" s="24">
        <v>100</v>
      </c>
      <c r="C5455" s="21" t="s">
        <v>163198</v>
      </c>
      <c r="D5455" s="21" t="s">
        <v>345</v>
      </c>
      <c r="E5455" s="23"/>
    </row>
    <row r="5456" spans="1:5" ht="20" customHeight="1">
      <c r="A5456" s="19" t="s">
        <v>9574</v>
      </c>
      <c r="B5456" s="20" t="s">
        <v>9575</v>
      </c>
      <c r="C5456" s="21" t="s">
        <v>163225</v>
      </c>
      <c r="D5456" s="21" t="s">
        <v>296</v>
      </c>
      <c r="E5456" s="23"/>
    </row>
    <row r="5457" spans="1:5" ht="20" customHeight="1">
      <c r="A5457" s="19" t="s">
        <v>9576</v>
      </c>
      <c r="B5457" s="20" t="s">
        <v>9577</v>
      </c>
      <c r="C5457" s="21" t="s">
        <v>163207</v>
      </c>
      <c r="D5457" s="21" t="s">
        <v>345</v>
      </c>
      <c r="E5457" s="23"/>
    </row>
    <row r="5458" spans="1:5" ht="20" customHeight="1">
      <c r="A5458" s="19" t="s">
        <v>9578</v>
      </c>
      <c r="B5458" s="20" t="s">
        <v>9579</v>
      </c>
      <c r="C5458" s="21" t="s">
        <v>163143</v>
      </c>
      <c r="D5458" s="21" t="s">
        <v>296</v>
      </c>
      <c r="E5458" s="23"/>
    </row>
    <row r="5459" spans="1:5" ht="20" customHeight="1">
      <c r="A5459" s="19" t="s">
        <v>9580</v>
      </c>
      <c r="B5459" s="20" t="s">
        <v>9581</v>
      </c>
      <c r="C5459" s="21" t="s">
        <v>14586</v>
      </c>
      <c r="D5459" s="21" t="s">
        <v>345</v>
      </c>
      <c r="E5459" s="23"/>
    </row>
    <row r="5460" spans="1:5" ht="20" customHeight="1">
      <c r="A5460" s="19" t="s">
        <v>9582</v>
      </c>
      <c r="B5460" s="20" t="s">
        <v>9581</v>
      </c>
      <c r="C5460" s="21" t="s">
        <v>14586</v>
      </c>
      <c r="D5460" s="21" t="s">
        <v>345</v>
      </c>
      <c r="E5460" s="23"/>
    </row>
    <row r="5461" spans="1:5" ht="20" customHeight="1">
      <c r="A5461" s="19" t="s">
        <v>9583</v>
      </c>
      <c r="B5461" s="20" t="s">
        <v>9584</v>
      </c>
      <c r="C5461" s="21" t="s">
        <v>163440</v>
      </c>
      <c r="D5461" s="21" t="s">
        <v>345</v>
      </c>
      <c r="E5461" s="23"/>
    </row>
    <row r="5462" spans="1:5" ht="20" customHeight="1">
      <c r="A5462" s="19" t="s">
        <v>9585</v>
      </c>
      <c r="B5462" s="20" t="s">
        <v>9586</v>
      </c>
      <c r="C5462" s="21" t="s">
        <v>163014</v>
      </c>
      <c r="D5462" s="21" t="s">
        <v>345</v>
      </c>
      <c r="E5462" s="23"/>
    </row>
    <row r="5463" spans="1:5" ht="20" customHeight="1">
      <c r="A5463" s="19" t="s">
        <v>9587</v>
      </c>
      <c r="B5463" s="20" t="s">
        <v>9588</v>
      </c>
      <c r="C5463" s="22">
        <v>50</v>
      </c>
      <c r="D5463" s="21" t="s">
        <v>296</v>
      </c>
      <c r="E5463" s="23"/>
    </row>
    <row r="5464" spans="1:5" ht="20" customHeight="1">
      <c r="A5464" s="19" t="s">
        <v>9589</v>
      </c>
      <c r="B5464" s="20" t="s">
        <v>9588</v>
      </c>
      <c r="C5464" s="22">
        <v>50</v>
      </c>
      <c r="D5464" s="21" t="s">
        <v>296</v>
      </c>
      <c r="E5464" s="23"/>
    </row>
    <row r="5465" spans="1:5" ht="20" customHeight="1">
      <c r="A5465" s="19" t="s">
        <v>9590</v>
      </c>
      <c r="B5465" s="20" t="s">
        <v>9591</v>
      </c>
      <c r="C5465" s="21" t="s">
        <v>162678</v>
      </c>
      <c r="D5465" s="21" t="s">
        <v>345</v>
      </c>
      <c r="E5465" s="23"/>
    </row>
    <row r="5466" spans="1:5" ht="20" customHeight="1">
      <c r="A5466" s="19" t="s">
        <v>9592</v>
      </c>
      <c r="B5466" s="20" t="s">
        <v>9593</v>
      </c>
      <c r="C5466" s="21" t="s">
        <v>162928</v>
      </c>
      <c r="D5466" s="21" t="s">
        <v>296</v>
      </c>
      <c r="E5466" s="23"/>
    </row>
    <row r="5467" spans="1:5" ht="20" customHeight="1">
      <c r="A5467" s="19" t="s">
        <v>9594</v>
      </c>
      <c r="B5467" s="20" t="s">
        <v>9595</v>
      </c>
      <c r="C5467" s="21" t="s">
        <v>163415</v>
      </c>
      <c r="D5467" s="21" t="s">
        <v>345</v>
      </c>
      <c r="E5467" s="23"/>
    </row>
    <row r="5468" spans="1:5" ht="20" customHeight="1">
      <c r="A5468" s="19" t="s">
        <v>9596</v>
      </c>
      <c r="B5468" s="20" t="s">
        <v>9597</v>
      </c>
      <c r="C5468" s="21" t="s">
        <v>163080</v>
      </c>
      <c r="D5468" s="21" t="s">
        <v>296</v>
      </c>
      <c r="E5468" s="23"/>
    </row>
    <row r="5469" spans="1:5" ht="20" customHeight="1">
      <c r="A5469" s="19" t="s">
        <v>9598</v>
      </c>
      <c r="B5469" s="20" t="s">
        <v>9597</v>
      </c>
      <c r="C5469" s="21" t="s">
        <v>163080</v>
      </c>
      <c r="D5469" s="21" t="s">
        <v>296</v>
      </c>
      <c r="E5469" s="23"/>
    </row>
    <row r="5470" spans="1:5" ht="20" customHeight="1">
      <c r="A5470" s="19" t="s">
        <v>9599</v>
      </c>
      <c r="B5470" s="20" t="s">
        <v>9600</v>
      </c>
      <c r="C5470" s="21" t="s">
        <v>163186</v>
      </c>
      <c r="D5470" s="21" t="s">
        <v>345</v>
      </c>
      <c r="E5470" s="23"/>
    </row>
    <row r="5471" spans="1:5" ht="20" customHeight="1">
      <c r="A5471" s="19" t="s">
        <v>9601</v>
      </c>
      <c r="B5471" s="20" t="s">
        <v>9602</v>
      </c>
      <c r="C5471" s="21" t="s">
        <v>163010</v>
      </c>
      <c r="D5471" s="21" t="s">
        <v>139</v>
      </c>
      <c r="E5471" s="23"/>
    </row>
    <row r="5472" spans="1:5" ht="20" customHeight="1">
      <c r="A5472" s="19" t="s">
        <v>9603</v>
      </c>
      <c r="B5472" s="20" t="s">
        <v>9604</v>
      </c>
      <c r="C5472" s="21" t="s">
        <v>163359</v>
      </c>
      <c r="D5472" s="21" t="s">
        <v>296</v>
      </c>
      <c r="E5472" s="23"/>
    </row>
    <row r="5473" spans="1:5" ht="20" customHeight="1">
      <c r="A5473" s="19" t="s">
        <v>9605</v>
      </c>
      <c r="B5473" s="20" t="s">
        <v>9606</v>
      </c>
      <c r="C5473" s="21" t="s">
        <v>163403</v>
      </c>
      <c r="D5473" s="21" t="s">
        <v>345</v>
      </c>
      <c r="E5473" s="23"/>
    </row>
    <row r="5474" spans="1:5" ht="20" customHeight="1">
      <c r="A5474" s="19" t="s">
        <v>9607</v>
      </c>
      <c r="B5474" s="20" t="s">
        <v>9608</v>
      </c>
      <c r="C5474" s="21" t="s">
        <v>162892</v>
      </c>
      <c r="D5474" s="21" t="s">
        <v>345</v>
      </c>
      <c r="E5474" s="23"/>
    </row>
    <row r="5475" spans="1:5" ht="20" customHeight="1">
      <c r="A5475" s="19" t="s">
        <v>9609</v>
      </c>
      <c r="B5475" s="20" t="s">
        <v>9610</v>
      </c>
      <c r="C5475" s="21" t="s">
        <v>163409</v>
      </c>
      <c r="D5475" s="21" t="s">
        <v>345</v>
      </c>
      <c r="E5475" s="23"/>
    </row>
    <row r="5476" spans="1:5" ht="20" customHeight="1">
      <c r="A5476" s="19" t="s">
        <v>9611</v>
      </c>
      <c r="B5476" s="20" t="s">
        <v>9610</v>
      </c>
      <c r="C5476" s="21" t="s">
        <v>163409</v>
      </c>
      <c r="D5476" s="21" t="s">
        <v>345</v>
      </c>
      <c r="E5476" s="23"/>
    </row>
    <row r="5477" spans="1:5" ht="20" customHeight="1">
      <c r="A5477" s="19" t="s">
        <v>9612</v>
      </c>
      <c r="B5477" s="20" t="s">
        <v>9610</v>
      </c>
      <c r="C5477" s="21" t="s">
        <v>163409</v>
      </c>
      <c r="D5477" s="21" t="s">
        <v>345</v>
      </c>
      <c r="E5477" s="23"/>
    </row>
    <row r="5478" spans="1:5" ht="20" customHeight="1">
      <c r="A5478" s="19" t="s">
        <v>9613</v>
      </c>
      <c r="B5478" s="20" t="s">
        <v>9614</v>
      </c>
      <c r="C5478" s="21" t="s">
        <v>162892</v>
      </c>
      <c r="D5478" s="21" t="s">
        <v>345</v>
      </c>
      <c r="E5478" s="23"/>
    </row>
    <row r="5479" spans="1:5" ht="20" customHeight="1">
      <c r="A5479" s="19" t="s">
        <v>9615</v>
      </c>
      <c r="B5479" s="20" t="s">
        <v>9614</v>
      </c>
      <c r="C5479" s="21" t="s">
        <v>162892</v>
      </c>
      <c r="D5479" s="21" t="s">
        <v>345</v>
      </c>
      <c r="E5479" s="23"/>
    </row>
    <row r="5480" spans="1:5" ht="20" customHeight="1">
      <c r="A5480" s="19" t="s">
        <v>9616</v>
      </c>
      <c r="B5480" s="20" t="s">
        <v>9617</v>
      </c>
      <c r="C5480" s="21" t="s">
        <v>162880</v>
      </c>
      <c r="D5480" s="21" t="s">
        <v>345</v>
      </c>
      <c r="E5480" s="23"/>
    </row>
    <row r="5481" spans="1:5" ht="20" customHeight="1">
      <c r="A5481" s="19" t="s">
        <v>9618</v>
      </c>
      <c r="B5481" s="20" t="s">
        <v>9617</v>
      </c>
      <c r="C5481" s="21" t="s">
        <v>162880</v>
      </c>
      <c r="D5481" s="21" t="s">
        <v>345</v>
      </c>
      <c r="E5481" s="23"/>
    </row>
    <row r="5482" spans="1:5" ht="20" customHeight="1">
      <c r="A5482" s="19" t="s">
        <v>9619</v>
      </c>
      <c r="B5482" s="20" t="s">
        <v>9617</v>
      </c>
      <c r="C5482" s="21" t="s">
        <v>162880</v>
      </c>
      <c r="D5482" s="21" t="s">
        <v>345</v>
      </c>
      <c r="E5482" s="23"/>
    </row>
    <row r="5483" spans="1:5" ht="20" customHeight="1">
      <c r="A5483" s="19" t="s">
        <v>9620</v>
      </c>
      <c r="B5483" s="20" t="s">
        <v>9621</v>
      </c>
      <c r="C5483" s="21" t="s">
        <v>163314</v>
      </c>
      <c r="D5483" s="21" t="s">
        <v>296</v>
      </c>
      <c r="E5483" s="23"/>
    </row>
    <row r="5484" spans="1:5" ht="20" customHeight="1">
      <c r="A5484" s="19" t="s">
        <v>9622</v>
      </c>
      <c r="B5484" s="20" t="s">
        <v>9621</v>
      </c>
      <c r="C5484" s="21" t="s">
        <v>163314</v>
      </c>
      <c r="D5484" s="21" t="s">
        <v>296</v>
      </c>
      <c r="E5484" s="23"/>
    </row>
    <row r="5485" spans="1:5" ht="20" customHeight="1">
      <c r="A5485" s="19" t="s">
        <v>9623</v>
      </c>
      <c r="B5485" s="20" t="s">
        <v>9624</v>
      </c>
      <c r="C5485" s="21" t="s">
        <v>162777</v>
      </c>
      <c r="D5485" s="21" t="s">
        <v>345</v>
      </c>
      <c r="E5485" s="23"/>
    </row>
    <row r="5486" spans="1:5" ht="20" customHeight="1">
      <c r="A5486" s="19" t="s">
        <v>9625</v>
      </c>
      <c r="B5486" s="20" t="s">
        <v>9626</v>
      </c>
      <c r="C5486" s="21" t="s">
        <v>163442</v>
      </c>
      <c r="D5486" s="21" t="s">
        <v>345</v>
      </c>
      <c r="E5486" s="23"/>
    </row>
    <row r="5487" spans="1:5" ht="20" customHeight="1">
      <c r="A5487" s="19" t="s">
        <v>9627</v>
      </c>
      <c r="B5487" s="20" t="s">
        <v>9628</v>
      </c>
      <c r="C5487" s="21" t="s">
        <v>162888</v>
      </c>
      <c r="D5487" s="21" t="s">
        <v>139</v>
      </c>
      <c r="E5487" s="23"/>
    </row>
    <row r="5488" spans="1:5" ht="20" customHeight="1">
      <c r="A5488" s="19" t="s">
        <v>9629</v>
      </c>
      <c r="B5488" s="20" t="s">
        <v>9630</v>
      </c>
      <c r="C5488" s="21" t="s">
        <v>163378</v>
      </c>
      <c r="D5488" s="21" t="s">
        <v>345</v>
      </c>
      <c r="E5488" s="23"/>
    </row>
    <row r="5489" spans="1:5" ht="20" customHeight="1">
      <c r="A5489" s="19" t="s">
        <v>9631</v>
      </c>
      <c r="B5489" s="20" t="s">
        <v>9632</v>
      </c>
      <c r="C5489" s="21" t="s">
        <v>14621</v>
      </c>
      <c r="D5489" s="21" t="s">
        <v>345</v>
      </c>
      <c r="E5489" s="23"/>
    </row>
    <row r="5490" spans="1:5" ht="20" customHeight="1">
      <c r="A5490" s="19" t="s">
        <v>9633</v>
      </c>
      <c r="B5490" s="20" t="s">
        <v>9632</v>
      </c>
      <c r="C5490" s="21" t="s">
        <v>14621</v>
      </c>
      <c r="D5490" s="21" t="s">
        <v>345</v>
      </c>
      <c r="E5490" s="23"/>
    </row>
    <row r="5491" spans="1:5" ht="20" customHeight="1">
      <c r="A5491" s="19" t="s">
        <v>9634</v>
      </c>
      <c r="B5491" s="20" t="s">
        <v>9632</v>
      </c>
      <c r="C5491" s="21" t="s">
        <v>14621</v>
      </c>
      <c r="D5491" s="21" t="s">
        <v>345</v>
      </c>
      <c r="E5491" s="23"/>
    </row>
    <row r="5492" spans="1:5" ht="20" customHeight="1">
      <c r="A5492" s="19" t="s">
        <v>9635</v>
      </c>
      <c r="B5492" s="20" t="s">
        <v>9636</v>
      </c>
      <c r="C5492" s="22">
        <v>16</v>
      </c>
      <c r="D5492" s="21" t="s">
        <v>296</v>
      </c>
      <c r="E5492" s="23"/>
    </row>
    <row r="5493" spans="1:5" ht="20" customHeight="1">
      <c r="A5493" s="19" t="s">
        <v>9637</v>
      </c>
      <c r="B5493" s="20" t="s">
        <v>9638</v>
      </c>
      <c r="C5493" s="22">
        <v>35</v>
      </c>
      <c r="D5493" s="21" t="s">
        <v>345</v>
      </c>
      <c r="E5493" s="23"/>
    </row>
    <row r="5494" spans="1:5" ht="20" customHeight="1">
      <c r="A5494" s="19" t="s">
        <v>9639</v>
      </c>
      <c r="B5494" s="20" t="s">
        <v>9638</v>
      </c>
      <c r="C5494" s="22">
        <v>35</v>
      </c>
      <c r="D5494" s="21" t="s">
        <v>345</v>
      </c>
      <c r="E5494" s="23"/>
    </row>
    <row r="5495" spans="1:5" ht="20" customHeight="1">
      <c r="A5495" s="19" t="s">
        <v>9640</v>
      </c>
      <c r="B5495" s="20" t="s">
        <v>9638</v>
      </c>
      <c r="C5495" s="22">
        <v>35</v>
      </c>
      <c r="D5495" s="21" t="s">
        <v>345</v>
      </c>
      <c r="E5495" s="23"/>
    </row>
    <row r="5496" spans="1:5" ht="20" customHeight="1">
      <c r="A5496" s="19" t="s">
        <v>9641</v>
      </c>
      <c r="B5496" s="20" t="s">
        <v>9642</v>
      </c>
      <c r="C5496" s="21" t="s">
        <v>162755</v>
      </c>
      <c r="D5496" s="21" t="s">
        <v>345</v>
      </c>
      <c r="E5496" s="23"/>
    </row>
    <row r="5497" spans="1:5" ht="20" customHeight="1">
      <c r="A5497" s="19" t="s">
        <v>9643</v>
      </c>
      <c r="B5497" s="20" t="s">
        <v>9644</v>
      </c>
      <c r="C5497" s="21" t="s">
        <v>14579</v>
      </c>
      <c r="D5497" s="21" t="s">
        <v>345</v>
      </c>
      <c r="E5497" s="23"/>
    </row>
    <row r="5498" spans="1:5" ht="20" customHeight="1">
      <c r="A5498" s="19" t="s">
        <v>9645</v>
      </c>
      <c r="B5498" s="20" t="s">
        <v>9646</v>
      </c>
      <c r="C5498" s="21" t="s">
        <v>278</v>
      </c>
      <c r="D5498" s="21" t="s">
        <v>345</v>
      </c>
      <c r="E5498" s="23"/>
    </row>
    <row r="5499" spans="1:5" ht="20" customHeight="1">
      <c r="A5499" s="19" t="s">
        <v>9647</v>
      </c>
      <c r="B5499" s="20" t="s">
        <v>9648</v>
      </c>
      <c r="C5499" s="21" t="s">
        <v>163232</v>
      </c>
      <c r="D5499" s="21" t="s">
        <v>345</v>
      </c>
      <c r="E5499" s="23"/>
    </row>
    <row r="5500" spans="1:5" ht="20" customHeight="1">
      <c r="A5500" s="19" t="s">
        <v>9649</v>
      </c>
      <c r="B5500" s="24">
        <v>100</v>
      </c>
      <c r="C5500" s="21" t="s">
        <v>162847</v>
      </c>
      <c r="D5500" s="21" t="s">
        <v>345</v>
      </c>
      <c r="E5500" s="23"/>
    </row>
    <row r="5501" spans="1:5" ht="20" customHeight="1">
      <c r="A5501" s="19" t="s">
        <v>9650</v>
      </c>
      <c r="B5501" s="20" t="s">
        <v>9651</v>
      </c>
      <c r="C5501" s="21" t="s">
        <v>163443</v>
      </c>
      <c r="D5501" s="21" t="s">
        <v>345</v>
      </c>
      <c r="E5501" s="23"/>
    </row>
    <row r="5502" spans="1:5" ht="20" customHeight="1">
      <c r="A5502" s="19" t="s">
        <v>9652</v>
      </c>
      <c r="B5502" s="20" t="s">
        <v>9651</v>
      </c>
      <c r="C5502" s="21" t="s">
        <v>163443</v>
      </c>
      <c r="D5502" s="21" t="s">
        <v>345</v>
      </c>
      <c r="E5502" s="23"/>
    </row>
    <row r="5503" spans="1:5" ht="20" customHeight="1">
      <c r="A5503" s="19" t="s">
        <v>9653</v>
      </c>
      <c r="B5503" s="24">
        <v>100</v>
      </c>
      <c r="C5503" s="21" t="s">
        <v>163026</v>
      </c>
      <c r="D5503" s="21" t="s">
        <v>345</v>
      </c>
      <c r="E5503" s="23"/>
    </row>
    <row r="5504" spans="1:5" ht="20" customHeight="1">
      <c r="A5504" s="19" t="s">
        <v>9654</v>
      </c>
      <c r="B5504" s="20" t="s">
        <v>9655</v>
      </c>
      <c r="C5504" s="21" t="s">
        <v>163039</v>
      </c>
      <c r="D5504" s="21" t="s">
        <v>345</v>
      </c>
      <c r="E5504" s="23"/>
    </row>
    <row r="5505" spans="1:5" ht="20" customHeight="1">
      <c r="A5505" s="19" t="s">
        <v>9656</v>
      </c>
      <c r="B5505" s="20" t="s">
        <v>9657</v>
      </c>
      <c r="C5505" s="22">
        <v>8</v>
      </c>
      <c r="D5505" s="21" t="s">
        <v>345</v>
      </c>
      <c r="E5505" s="23"/>
    </row>
    <row r="5506" spans="1:5" ht="20" customHeight="1">
      <c r="A5506" s="19" t="s">
        <v>9658</v>
      </c>
      <c r="B5506" s="20" t="s">
        <v>9659</v>
      </c>
      <c r="C5506" s="21" t="s">
        <v>163158</v>
      </c>
      <c r="D5506" s="21" t="s">
        <v>345</v>
      </c>
      <c r="E5506" s="23"/>
    </row>
    <row r="5507" spans="1:5" ht="20" customHeight="1">
      <c r="A5507" s="19" t="s">
        <v>9660</v>
      </c>
      <c r="B5507" s="20" t="s">
        <v>9661</v>
      </c>
      <c r="C5507" s="21" t="s">
        <v>162894</v>
      </c>
      <c r="D5507" s="21" t="s">
        <v>296</v>
      </c>
      <c r="E5507" s="23"/>
    </row>
    <row r="5508" spans="1:5" ht="20" customHeight="1">
      <c r="A5508" s="19" t="s">
        <v>9662</v>
      </c>
      <c r="B5508" s="20" t="s">
        <v>9663</v>
      </c>
      <c r="C5508" s="21" t="s">
        <v>163213</v>
      </c>
      <c r="D5508" s="21" t="s">
        <v>345</v>
      </c>
      <c r="E5508" s="23"/>
    </row>
    <row r="5509" spans="1:5" ht="20" customHeight="1">
      <c r="A5509" s="19" t="s">
        <v>9664</v>
      </c>
      <c r="B5509" s="20" t="s">
        <v>9663</v>
      </c>
      <c r="C5509" s="21" t="s">
        <v>163213</v>
      </c>
      <c r="D5509" s="21" t="s">
        <v>345</v>
      </c>
      <c r="E5509" s="23"/>
    </row>
    <row r="5510" spans="1:5" ht="20" customHeight="1">
      <c r="A5510" s="19" t="s">
        <v>9665</v>
      </c>
      <c r="B5510" s="20" t="s">
        <v>9666</v>
      </c>
      <c r="C5510" s="21" t="s">
        <v>14626</v>
      </c>
      <c r="D5510" s="21" t="s">
        <v>345</v>
      </c>
      <c r="E5510" s="23"/>
    </row>
    <row r="5511" spans="1:5" ht="20" customHeight="1">
      <c r="A5511" s="19" t="s">
        <v>9667</v>
      </c>
      <c r="B5511" s="20" t="s">
        <v>9668</v>
      </c>
      <c r="C5511" s="21" t="s">
        <v>14583</v>
      </c>
      <c r="D5511" s="21" t="s">
        <v>345</v>
      </c>
      <c r="E5511" s="23"/>
    </row>
    <row r="5512" spans="1:5" ht="20" customHeight="1">
      <c r="A5512" s="19" t="s">
        <v>9669</v>
      </c>
      <c r="B5512" s="20" t="s">
        <v>9670</v>
      </c>
      <c r="C5512" s="21" t="s">
        <v>162671</v>
      </c>
      <c r="D5512" s="21" t="s">
        <v>296</v>
      </c>
      <c r="E5512" s="23"/>
    </row>
    <row r="5513" spans="1:5" ht="20" customHeight="1">
      <c r="A5513" s="19" t="s">
        <v>9671</v>
      </c>
      <c r="B5513" s="24">
        <v>100</v>
      </c>
      <c r="C5513" s="21" t="s">
        <v>162960</v>
      </c>
      <c r="D5513" s="21" t="s">
        <v>345</v>
      </c>
      <c r="E5513" s="23"/>
    </row>
    <row r="5514" spans="1:5" ht="20" customHeight="1">
      <c r="A5514" s="19" t="s">
        <v>9672</v>
      </c>
      <c r="B5514" s="24">
        <v>100</v>
      </c>
      <c r="C5514" s="21" t="s">
        <v>162917</v>
      </c>
      <c r="D5514" s="21" t="s">
        <v>345</v>
      </c>
      <c r="E5514" s="23"/>
    </row>
    <row r="5515" spans="1:5" ht="20" customHeight="1">
      <c r="A5515" s="19" t="s">
        <v>9673</v>
      </c>
      <c r="B5515" s="24">
        <v>100</v>
      </c>
      <c r="C5515" s="21" t="s">
        <v>163100</v>
      </c>
      <c r="D5515" s="21" t="s">
        <v>345</v>
      </c>
      <c r="E5515" s="23"/>
    </row>
    <row r="5516" spans="1:5" ht="20" customHeight="1">
      <c r="A5516" s="19" t="s">
        <v>9674</v>
      </c>
      <c r="B5516" s="20" t="s">
        <v>9675</v>
      </c>
      <c r="C5516" s="21" t="s">
        <v>162953</v>
      </c>
      <c r="D5516" s="21" t="s">
        <v>345</v>
      </c>
      <c r="E5516" s="23"/>
    </row>
    <row r="5517" spans="1:5" ht="20" customHeight="1">
      <c r="A5517" s="19" t="s">
        <v>9676</v>
      </c>
      <c r="B5517" s="20" t="s">
        <v>9675</v>
      </c>
      <c r="C5517" s="21" t="s">
        <v>162953</v>
      </c>
      <c r="D5517" s="21" t="s">
        <v>345</v>
      </c>
      <c r="E5517" s="23"/>
    </row>
    <row r="5518" spans="1:5" ht="20" customHeight="1">
      <c r="A5518" s="19" t="s">
        <v>9677</v>
      </c>
      <c r="B5518" s="24">
        <v>100</v>
      </c>
      <c r="C5518" s="21" t="s">
        <v>163054</v>
      </c>
      <c r="D5518" s="21" t="s">
        <v>345</v>
      </c>
      <c r="E5518" s="23"/>
    </row>
    <row r="5519" spans="1:5" ht="20" customHeight="1">
      <c r="A5519" s="19" t="s">
        <v>9678</v>
      </c>
      <c r="B5519" s="20" t="s">
        <v>9679</v>
      </c>
      <c r="C5519" s="21" t="s">
        <v>162675</v>
      </c>
      <c r="D5519" s="21" t="s">
        <v>345</v>
      </c>
      <c r="E5519" s="23"/>
    </row>
    <row r="5520" spans="1:5" ht="20" customHeight="1">
      <c r="A5520" s="19" t="s">
        <v>271</v>
      </c>
      <c r="B5520" s="20" t="s">
        <v>274</v>
      </c>
      <c r="C5520" s="21" t="s">
        <v>163047</v>
      </c>
      <c r="D5520" s="21" t="s">
        <v>139</v>
      </c>
      <c r="E5520" s="23"/>
    </row>
    <row r="5521" spans="1:5" ht="20" customHeight="1">
      <c r="A5521" s="19" t="s">
        <v>9680</v>
      </c>
      <c r="B5521" s="24">
        <v>100</v>
      </c>
      <c r="C5521" s="21" t="s">
        <v>272</v>
      </c>
      <c r="D5521" s="21" t="s">
        <v>345</v>
      </c>
      <c r="E5521" s="23"/>
    </row>
    <row r="5522" spans="1:5" ht="20" customHeight="1">
      <c r="A5522" s="19" t="s">
        <v>9681</v>
      </c>
      <c r="B5522" s="20" t="s">
        <v>9682</v>
      </c>
      <c r="C5522" s="21" t="s">
        <v>162700</v>
      </c>
      <c r="D5522" s="21" t="s">
        <v>345</v>
      </c>
      <c r="E5522" s="23"/>
    </row>
    <row r="5523" spans="1:5" ht="20" customHeight="1">
      <c r="A5523" s="19" t="s">
        <v>9683</v>
      </c>
      <c r="B5523" s="20" t="s">
        <v>9682</v>
      </c>
      <c r="C5523" s="21" t="s">
        <v>162700</v>
      </c>
      <c r="D5523" s="21" t="s">
        <v>345</v>
      </c>
      <c r="E5523" s="23"/>
    </row>
    <row r="5524" spans="1:5" ht="20" customHeight="1">
      <c r="A5524" s="19" t="s">
        <v>9684</v>
      </c>
      <c r="B5524" s="24">
        <v>100</v>
      </c>
      <c r="C5524" s="22">
        <v>98</v>
      </c>
      <c r="D5524" s="21" t="s">
        <v>345</v>
      </c>
      <c r="E5524" s="23"/>
    </row>
    <row r="5525" spans="1:5" ht="20" customHeight="1">
      <c r="A5525" s="19" t="s">
        <v>9685</v>
      </c>
      <c r="B5525" s="20" t="s">
        <v>9686</v>
      </c>
      <c r="C5525" s="21" t="s">
        <v>163091</v>
      </c>
      <c r="D5525" s="21" t="s">
        <v>345</v>
      </c>
      <c r="E5525" s="23"/>
    </row>
    <row r="5526" spans="1:5" ht="20" customHeight="1">
      <c r="A5526" s="19" t="s">
        <v>9687</v>
      </c>
      <c r="B5526" s="20" t="s">
        <v>9686</v>
      </c>
      <c r="C5526" s="21" t="s">
        <v>163091</v>
      </c>
      <c r="D5526" s="21" t="s">
        <v>345</v>
      </c>
      <c r="E5526" s="23"/>
    </row>
    <row r="5527" spans="1:5" ht="20" customHeight="1">
      <c r="A5527" s="19" t="s">
        <v>9688</v>
      </c>
      <c r="B5527" s="20" t="s">
        <v>9686</v>
      </c>
      <c r="C5527" s="21" t="s">
        <v>163091</v>
      </c>
      <c r="D5527" s="21" t="s">
        <v>345</v>
      </c>
      <c r="E5527" s="23"/>
    </row>
    <row r="5528" spans="1:5" ht="20" customHeight="1">
      <c r="A5528" s="19" t="s">
        <v>9689</v>
      </c>
      <c r="B5528" s="20" t="s">
        <v>9686</v>
      </c>
      <c r="C5528" s="21" t="s">
        <v>163091</v>
      </c>
      <c r="D5528" s="21" t="s">
        <v>345</v>
      </c>
      <c r="E5528" s="23"/>
    </row>
    <row r="5529" spans="1:5" ht="20" customHeight="1">
      <c r="A5529" s="19" t="s">
        <v>9690</v>
      </c>
      <c r="B5529" s="24">
        <v>100</v>
      </c>
      <c r="C5529" s="21" t="s">
        <v>163026</v>
      </c>
      <c r="D5529" s="21" t="s">
        <v>345</v>
      </c>
      <c r="E5529" s="23"/>
    </row>
    <row r="5530" spans="1:5" ht="20" customHeight="1">
      <c r="A5530" s="19" t="s">
        <v>9691</v>
      </c>
      <c r="B5530" s="24">
        <v>100</v>
      </c>
      <c r="C5530" s="21" t="s">
        <v>162825</v>
      </c>
      <c r="D5530" s="21" t="s">
        <v>345</v>
      </c>
      <c r="E5530" s="23"/>
    </row>
    <row r="5531" spans="1:5" ht="20" customHeight="1">
      <c r="A5531" s="19" t="s">
        <v>9692</v>
      </c>
      <c r="B5531" s="20" t="s">
        <v>9693</v>
      </c>
      <c r="C5531" s="21" t="s">
        <v>14633</v>
      </c>
      <c r="D5531" s="21" t="s">
        <v>345</v>
      </c>
      <c r="E5531" s="23"/>
    </row>
    <row r="5532" spans="1:5" ht="20" customHeight="1">
      <c r="A5532" s="19" t="s">
        <v>9694</v>
      </c>
      <c r="B5532" s="20" t="s">
        <v>9695</v>
      </c>
      <c r="C5532" s="21" t="s">
        <v>162992</v>
      </c>
      <c r="D5532" s="21" t="s">
        <v>296</v>
      </c>
      <c r="E5532" s="23"/>
    </row>
    <row r="5533" spans="1:5" ht="20" customHeight="1">
      <c r="A5533" s="19" t="s">
        <v>9696</v>
      </c>
      <c r="B5533" s="24">
        <v>100</v>
      </c>
      <c r="C5533" s="21" t="s">
        <v>162965</v>
      </c>
      <c r="D5533" s="21" t="s">
        <v>345</v>
      </c>
      <c r="E5533" s="23"/>
    </row>
    <row r="5534" spans="1:5" ht="20" customHeight="1">
      <c r="A5534" s="19" t="s">
        <v>9697</v>
      </c>
      <c r="B5534" s="24">
        <v>100</v>
      </c>
      <c r="C5534" s="21" t="s">
        <v>163063</v>
      </c>
      <c r="D5534" s="21" t="s">
        <v>345</v>
      </c>
      <c r="E5534" s="23"/>
    </row>
    <row r="5535" spans="1:5" ht="20" customHeight="1">
      <c r="A5535" s="19" t="s">
        <v>9698</v>
      </c>
      <c r="B5535" s="20" t="s">
        <v>9699</v>
      </c>
      <c r="C5535" s="21" t="s">
        <v>162907</v>
      </c>
      <c r="D5535" s="21" t="s">
        <v>345</v>
      </c>
      <c r="E5535" s="23"/>
    </row>
    <row r="5536" spans="1:5" ht="20" customHeight="1">
      <c r="A5536" s="19" t="s">
        <v>9700</v>
      </c>
      <c r="B5536" s="20" t="s">
        <v>9699</v>
      </c>
      <c r="C5536" s="21" t="s">
        <v>162907</v>
      </c>
      <c r="D5536" s="21" t="s">
        <v>345</v>
      </c>
      <c r="E5536" s="23"/>
    </row>
    <row r="5537" spans="1:5" ht="20" customHeight="1">
      <c r="A5537" s="19" t="s">
        <v>9701</v>
      </c>
      <c r="B5537" s="20" t="s">
        <v>9702</v>
      </c>
      <c r="C5537" s="21" t="s">
        <v>163198</v>
      </c>
      <c r="D5537" s="21" t="s">
        <v>296</v>
      </c>
      <c r="E5537" s="23"/>
    </row>
    <row r="5538" spans="1:5" ht="20" customHeight="1">
      <c r="A5538" s="19" t="s">
        <v>9703</v>
      </c>
      <c r="B5538" s="20" t="s">
        <v>9704</v>
      </c>
      <c r="C5538" s="21" t="s">
        <v>163038</v>
      </c>
      <c r="D5538" s="21" t="s">
        <v>345</v>
      </c>
      <c r="E5538" s="23"/>
    </row>
    <row r="5539" spans="1:5" ht="20" customHeight="1">
      <c r="A5539" s="19" t="s">
        <v>9705</v>
      </c>
      <c r="B5539" s="20" t="s">
        <v>9706</v>
      </c>
      <c r="C5539" s="21" t="s">
        <v>14600</v>
      </c>
      <c r="D5539" s="21" t="s">
        <v>345</v>
      </c>
      <c r="E5539" s="23"/>
    </row>
    <row r="5540" spans="1:5" ht="20" customHeight="1">
      <c r="A5540" s="19" t="s">
        <v>9707</v>
      </c>
      <c r="B5540" s="20" t="s">
        <v>9708</v>
      </c>
      <c r="C5540" s="21" t="s">
        <v>163413</v>
      </c>
      <c r="D5540" s="21" t="s">
        <v>345</v>
      </c>
      <c r="E5540" s="23"/>
    </row>
    <row r="5541" spans="1:5" ht="20" customHeight="1">
      <c r="A5541" s="19" t="s">
        <v>9709</v>
      </c>
      <c r="B5541" s="20" t="s">
        <v>9710</v>
      </c>
      <c r="C5541" s="21" t="s">
        <v>162674</v>
      </c>
      <c r="D5541" s="21" t="s">
        <v>345</v>
      </c>
      <c r="E5541" s="23"/>
    </row>
    <row r="5542" spans="1:5" ht="20" customHeight="1">
      <c r="A5542" s="19" t="s">
        <v>9711</v>
      </c>
      <c r="B5542" s="24">
        <v>100</v>
      </c>
      <c r="C5542" s="21" t="s">
        <v>162809</v>
      </c>
      <c r="D5542" s="21" t="s">
        <v>345</v>
      </c>
      <c r="E5542" s="23"/>
    </row>
    <row r="5543" spans="1:5" ht="20" customHeight="1">
      <c r="A5543" s="19" t="s">
        <v>9712</v>
      </c>
      <c r="B5543" s="24">
        <v>100</v>
      </c>
      <c r="C5543" s="21" t="s">
        <v>162809</v>
      </c>
      <c r="D5543" s="21" t="s">
        <v>345</v>
      </c>
      <c r="E5543" s="23"/>
    </row>
    <row r="5544" spans="1:5" ht="20" customHeight="1">
      <c r="A5544" s="19" t="s">
        <v>9713</v>
      </c>
      <c r="B5544" s="24">
        <v>100</v>
      </c>
      <c r="C5544" s="21" t="s">
        <v>163026</v>
      </c>
      <c r="D5544" s="21" t="s">
        <v>345</v>
      </c>
      <c r="E5544" s="23"/>
    </row>
    <row r="5545" spans="1:5" ht="20" customHeight="1">
      <c r="A5545" s="19" t="s">
        <v>9714</v>
      </c>
      <c r="B5545" s="20" t="s">
        <v>9715</v>
      </c>
      <c r="C5545" s="21" t="s">
        <v>163239</v>
      </c>
      <c r="D5545" s="21" t="s">
        <v>345</v>
      </c>
      <c r="E5545" s="23"/>
    </row>
    <row r="5546" spans="1:5" ht="20" customHeight="1">
      <c r="A5546" s="19" t="s">
        <v>9716</v>
      </c>
      <c r="B5546" s="20" t="s">
        <v>9717</v>
      </c>
      <c r="C5546" s="21" t="s">
        <v>163035</v>
      </c>
      <c r="D5546" s="21" t="s">
        <v>296</v>
      </c>
      <c r="E5546" s="23"/>
    </row>
    <row r="5547" spans="1:5" ht="20" customHeight="1">
      <c r="A5547" s="19" t="s">
        <v>9718</v>
      </c>
      <c r="B5547" s="20" t="s">
        <v>9719</v>
      </c>
      <c r="C5547" s="21" t="s">
        <v>163120</v>
      </c>
      <c r="D5547" s="21" t="s">
        <v>345</v>
      </c>
      <c r="E5547" s="23"/>
    </row>
    <row r="5548" spans="1:5" ht="20" customHeight="1">
      <c r="A5548" s="19" t="s">
        <v>9720</v>
      </c>
      <c r="B5548" s="20" t="s">
        <v>9721</v>
      </c>
      <c r="C5548" s="21" t="s">
        <v>163351</v>
      </c>
      <c r="D5548" s="21" t="s">
        <v>345</v>
      </c>
      <c r="E5548" s="23"/>
    </row>
    <row r="5549" spans="1:5" ht="20" customHeight="1">
      <c r="A5549" s="19" t="s">
        <v>9722</v>
      </c>
      <c r="B5549" s="20" t="s">
        <v>9723</v>
      </c>
      <c r="C5549" s="21" t="s">
        <v>163123</v>
      </c>
      <c r="D5549" s="21" t="s">
        <v>345</v>
      </c>
      <c r="E5549" s="23"/>
    </row>
    <row r="5550" spans="1:5" ht="20" customHeight="1">
      <c r="A5550" s="19" t="s">
        <v>9724</v>
      </c>
      <c r="B5550" s="20" t="s">
        <v>9725</v>
      </c>
      <c r="C5550" s="21" t="s">
        <v>162899</v>
      </c>
      <c r="D5550" s="21" t="s">
        <v>296</v>
      </c>
      <c r="E5550" s="23"/>
    </row>
    <row r="5551" spans="1:5" ht="20" customHeight="1">
      <c r="A5551" s="19" t="s">
        <v>9726</v>
      </c>
      <c r="B5551" s="20" t="s">
        <v>9725</v>
      </c>
      <c r="C5551" s="21" t="s">
        <v>162899</v>
      </c>
      <c r="D5551" s="21" t="s">
        <v>296</v>
      </c>
      <c r="E5551" s="23"/>
    </row>
    <row r="5552" spans="1:5" ht="20" customHeight="1">
      <c r="A5552" s="19" t="s">
        <v>9727</v>
      </c>
      <c r="B5552" s="20" t="s">
        <v>9728</v>
      </c>
      <c r="C5552" s="21" t="s">
        <v>162925</v>
      </c>
      <c r="D5552" s="21" t="s">
        <v>345</v>
      </c>
      <c r="E5552" s="23"/>
    </row>
    <row r="5553" spans="1:5" ht="20" customHeight="1">
      <c r="A5553" s="19" t="s">
        <v>9729</v>
      </c>
      <c r="B5553" s="20" t="s">
        <v>9728</v>
      </c>
      <c r="C5553" s="21" t="s">
        <v>162925</v>
      </c>
      <c r="D5553" s="21" t="s">
        <v>345</v>
      </c>
      <c r="E5553" s="23"/>
    </row>
    <row r="5554" spans="1:5" ht="20" customHeight="1">
      <c r="A5554" s="19" t="s">
        <v>9730</v>
      </c>
      <c r="B5554" s="24">
        <v>100</v>
      </c>
      <c r="C5554" s="21" t="s">
        <v>163057</v>
      </c>
      <c r="D5554" s="21" t="s">
        <v>345</v>
      </c>
      <c r="E5554" s="23"/>
    </row>
    <row r="5555" spans="1:5" ht="20" customHeight="1">
      <c r="A5555" s="19" t="s">
        <v>9731</v>
      </c>
      <c r="B5555" s="20" t="s">
        <v>9732</v>
      </c>
      <c r="C5555" s="21" t="s">
        <v>162983</v>
      </c>
      <c r="D5555" s="21" t="s">
        <v>345</v>
      </c>
      <c r="E5555" s="23"/>
    </row>
    <row r="5556" spans="1:5" ht="20" customHeight="1">
      <c r="A5556" s="19" t="s">
        <v>9733</v>
      </c>
      <c r="B5556" s="20" t="s">
        <v>9734</v>
      </c>
      <c r="C5556" s="21" t="s">
        <v>163444</v>
      </c>
      <c r="D5556" s="21" t="s">
        <v>345</v>
      </c>
      <c r="E5556" s="23"/>
    </row>
    <row r="5557" spans="1:5" ht="20" customHeight="1">
      <c r="A5557" s="19" t="s">
        <v>265</v>
      </c>
      <c r="B5557" s="20" t="s">
        <v>268</v>
      </c>
      <c r="C5557" s="21" t="s">
        <v>163171</v>
      </c>
      <c r="D5557" s="21" t="s">
        <v>139</v>
      </c>
      <c r="E5557" s="23"/>
    </row>
    <row r="5558" spans="1:5" ht="20" customHeight="1">
      <c r="A5558" s="19" t="s">
        <v>9735</v>
      </c>
      <c r="B5558" s="20" t="s">
        <v>9736</v>
      </c>
      <c r="C5558" s="21" t="s">
        <v>163139</v>
      </c>
      <c r="D5558" s="21" t="s">
        <v>345</v>
      </c>
      <c r="E5558" s="23"/>
    </row>
    <row r="5559" spans="1:5" ht="20" customHeight="1">
      <c r="A5559" s="19" t="s">
        <v>9737</v>
      </c>
      <c r="B5559" s="20" t="s">
        <v>9738</v>
      </c>
      <c r="C5559" s="21" t="s">
        <v>14620</v>
      </c>
      <c r="D5559" s="21" t="s">
        <v>345</v>
      </c>
      <c r="E5559" s="23"/>
    </row>
    <row r="5560" spans="1:5" ht="20" customHeight="1">
      <c r="A5560" s="19" t="s">
        <v>9739</v>
      </c>
      <c r="B5560" s="20" t="s">
        <v>9738</v>
      </c>
      <c r="C5560" s="21" t="s">
        <v>14620</v>
      </c>
      <c r="D5560" s="21" t="s">
        <v>345</v>
      </c>
      <c r="E5560" s="23"/>
    </row>
    <row r="5561" spans="1:5" ht="20" customHeight="1">
      <c r="A5561" s="19" t="s">
        <v>9740</v>
      </c>
      <c r="B5561" s="20" t="s">
        <v>9741</v>
      </c>
      <c r="C5561" s="21" t="s">
        <v>162746</v>
      </c>
      <c r="D5561" s="21" t="s">
        <v>345</v>
      </c>
      <c r="E5561" s="23"/>
    </row>
    <row r="5562" spans="1:5" ht="20" customHeight="1">
      <c r="A5562" s="19" t="s">
        <v>9742</v>
      </c>
      <c r="B5562" s="20" t="s">
        <v>9741</v>
      </c>
      <c r="C5562" s="21" t="s">
        <v>162746</v>
      </c>
      <c r="D5562" s="21" t="s">
        <v>345</v>
      </c>
      <c r="E5562" s="23"/>
    </row>
    <row r="5563" spans="1:5" ht="20" customHeight="1">
      <c r="A5563" s="19" t="s">
        <v>9743</v>
      </c>
      <c r="B5563" s="20" t="s">
        <v>9741</v>
      </c>
      <c r="C5563" s="21" t="s">
        <v>162746</v>
      </c>
      <c r="D5563" s="21" t="s">
        <v>345</v>
      </c>
      <c r="E5563" s="23"/>
    </row>
    <row r="5564" spans="1:5" ht="20" customHeight="1">
      <c r="A5564" s="19" t="s">
        <v>9744</v>
      </c>
      <c r="B5564" s="20" t="s">
        <v>9745</v>
      </c>
      <c r="C5564" s="21" t="s">
        <v>162737</v>
      </c>
      <c r="D5564" s="21" t="s">
        <v>296</v>
      </c>
      <c r="E5564" s="23"/>
    </row>
    <row r="5565" spans="1:5" ht="20" customHeight="1">
      <c r="A5565" s="19" t="s">
        <v>9746</v>
      </c>
      <c r="B5565" s="20" t="s">
        <v>9747</v>
      </c>
      <c r="C5565" s="21" t="s">
        <v>162783</v>
      </c>
      <c r="D5565" s="21" t="s">
        <v>345</v>
      </c>
      <c r="E5565" s="23"/>
    </row>
    <row r="5566" spans="1:5" ht="20" customHeight="1">
      <c r="A5566" s="19" t="s">
        <v>9748</v>
      </c>
      <c r="B5566" s="20" t="s">
        <v>9749</v>
      </c>
      <c r="C5566" s="21" t="s">
        <v>162666</v>
      </c>
      <c r="D5566" s="21" t="s">
        <v>345</v>
      </c>
      <c r="E5566" s="23"/>
    </row>
    <row r="5567" spans="1:5" ht="20" customHeight="1">
      <c r="A5567" s="19" t="s">
        <v>9750</v>
      </c>
      <c r="B5567" s="20" t="s">
        <v>9751</v>
      </c>
      <c r="C5567" s="21" t="s">
        <v>162755</v>
      </c>
      <c r="D5567" s="21" t="s">
        <v>345</v>
      </c>
      <c r="E5567" s="23"/>
    </row>
    <row r="5568" spans="1:5" ht="20" customHeight="1">
      <c r="A5568" s="19" t="s">
        <v>9752</v>
      </c>
      <c r="B5568" s="24">
        <v>100</v>
      </c>
      <c r="C5568" s="21" t="s">
        <v>163199</v>
      </c>
      <c r="D5568" s="21" t="s">
        <v>345</v>
      </c>
      <c r="E5568" s="23"/>
    </row>
    <row r="5569" spans="1:5" ht="20" customHeight="1">
      <c r="A5569" s="19" t="s">
        <v>9753</v>
      </c>
      <c r="B5569" s="20" t="s">
        <v>9754</v>
      </c>
      <c r="C5569" s="21" t="s">
        <v>163055</v>
      </c>
      <c r="D5569" s="21" t="s">
        <v>345</v>
      </c>
      <c r="E5569" s="23"/>
    </row>
    <row r="5570" spans="1:5" ht="20" customHeight="1">
      <c r="A5570" s="19" t="s">
        <v>9755</v>
      </c>
      <c r="B5570" s="20" t="s">
        <v>9754</v>
      </c>
      <c r="C5570" s="21" t="s">
        <v>163055</v>
      </c>
      <c r="D5570" s="21" t="s">
        <v>345</v>
      </c>
      <c r="E5570" s="23"/>
    </row>
    <row r="5571" spans="1:5" ht="20" customHeight="1">
      <c r="A5571" s="19" t="s">
        <v>9756</v>
      </c>
      <c r="B5571" s="24">
        <v>100</v>
      </c>
      <c r="C5571" s="21" t="s">
        <v>163071</v>
      </c>
      <c r="D5571" s="21" t="s">
        <v>345</v>
      </c>
      <c r="E5571" s="23"/>
    </row>
    <row r="5572" spans="1:5" ht="20" customHeight="1">
      <c r="A5572" s="19" t="s">
        <v>9757</v>
      </c>
      <c r="B5572" s="20" t="s">
        <v>9758</v>
      </c>
      <c r="C5572" s="21" t="s">
        <v>163023</v>
      </c>
      <c r="D5572" s="21" t="s">
        <v>296</v>
      </c>
      <c r="E5572" s="23"/>
    </row>
    <row r="5573" spans="1:5" ht="20" customHeight="1">
      <c r="A5573" s="19" t="s">
        <v>9759</v>
      </c>
      <c r="B5573" s="20" t="s">
        <v>9760</v>
      </c>
      <c r="C5573" s="21" t="s">
        <v>14601</v>
      </c>
      <c r="D5573" s="21" t="s">
        <v>345</v>
      </c>
      <c r="E5573" s="23"/>
    </row>
    <row r="5574" spans="1:5" ht="20" customHeight="1">
      <c r="A5574" s="19" t="s">
        <v>9761</v>
      </c>
      <c r="B5574" s="20" t="s">
        <v>9762</v>
      </c>
      <c r="C5574" s="22">
        <v>92</v>
      </c>
      <c r="D5574" s="21" t="s">
        <v>296</v>
      </c>
      <c r="E5574" s="23"/>
    </row>
    <row r="5575" spans="1:5" ht="20" customHeight="1">
      <c r="A5575" s="19" t="s">
        <v>9763</v>
      </c>
      <c r="B5575" s="20" t="s">
        <v>9764</v>
      </c>
      <c r="C5575" s="21" t="s">
        <v>163445</v>
      </c>
      <c r="D5575" s="21" t="s">
        <v>345</v>
      </c>
      <c r="E5575" s="23"/>
    </row>
    <row r="5576" spans="1:5" ht="20" customHeight="1">
      <c r="A5576" s="19" t="s">
        <v>9765</v>
      </c>
      <c r="B5576" s="20" t="s">
        <v>9766</v>
      </c>
      <c r="C5576" s="21" t="s">
        <v>163192</v>
      </c>
      <c r="D5576" s="21" t="s">
        <v>345</v>
      </c>
      <c r="E5576" s="23"/>
    </row>
    <row r="5577" spans="1:5" ht="20" customHeight="1">
      <c r="A5577" s="19" t="s">
        <v>9767</v>
      </c>
      <c r="B5577" s="20" t="s">
        <v>9768</v>
      </c>
      <c r="C5577" s="22">
        <v>53</v>
      </c>
      <c r="D5577" s="21" t="s">
        <v>345</v>
      </c>
      <c r="E5577" s="23"/>
    </row>
    <row r="5578" spans="1:5" ht="20" customHeight="1">
      <c r="A5578" s="19" t="s">
        <v>9769</v>
      </c>
      <c r="B5578" s="20" t="s">
        <v>9768</v>
      </c>
      <c r="C5578" s="22">
        <v>53</v>
      </c>
      <c r="D5578" s="21" t="s">
        <v>345</v>
      </c>
      <c r="E5578" s="23"/>
    </row>
    <row r="5579" spans="1:5" ht="20" customHeight="1">
      <c r="A5579" s="19" t="s">
        <v>9770</v>
      </c>
      <c r="B5579" s="20" t="s">
        <v>9771</v>
      </c>
      <c r="C5579" s="21" t="s">
        <v>163256</v>
      </c>
      <c r="D5579" s="21" t="s">
        <v>296</v>
      </c>
      <c r="E5579" s="23"/>
    </row>
    <row r="5580" spans="1:5" ht="20" customHeight="1">
      <c r="A5580" s="19" t="s">
        <v>9772</v>
      </c>
      <c r="B5580" s="20" t="s">
        <v>9773</v>
      </c>
      <c r="C5580" s="22">
        <v>12</v>
      </c>
      <c r="D5580" s="21" t="s">
        <v>345</v>
      </c>
      <c r="E5580" s="23"/>
    </row>
    <row r="5581" spans="1:5" ht="20" customHeight="1">
      <c r="A5581" s="19" t="s">
        <v>9774</v>
      </c>
      <c r="B5581" s="20" t="s">
        <v>9775</v>
      </c>
      <c r="C5581" s="21" t="s">
        <v>162759</v>
      </c>
      <c r="D5581" s="21" t="s">
        <v>345</v>
      </c>
      <c r="E5581" s="23"/>
    </row>
    <row r="5582" spans="1:5" ht="20" customHeight="1">
      <c r="A5582" s="19" t="s">
        <v>9776</v>
      </c>
      <c r="B5582" s="20" t="s">
        <v>9777</v>
      </c>
      <c r="C5582" s="21" t="s">
        <v>162917</v>
      </c>
      <c r="D5582" s="21" t="s">
        <v>296</v>
      </c>
      <c r="E5582" s="23"/>
    </row>
    <row r="5583" spans="1:5" ht="20" customHeight="1">
      <c r="A5583" s="19" t="s">
        <v>9778</v>
      </c>
      <c r="B5583" s="20" t="s">
        <v>9779</v>
      </c>
      <c r="C5583" s="21" t="s">
        <v>162743</v>
      </c>
      <c r="D5583" s="21" t="s">
        <v>296</v>
      </c>
      <c r="E5583" s="23"/>
    </row>
    <row r="5584" spans="1:5" ht="20" customHeight="1">
      <c r="A5584" s="19" t="s">
        <v>9780</v>
      </c>
      <c r="B5584" s="20" t="s">
        <v>9781</v>
      </c>
      <c r="C5584" s="21" t="s">
        <v>163321</v>
      </c>
      <c r="D5584" s="21" t="s">
        <v>345</v>
      </c>
      <c r="E5584" s="23"/>
    </row>
    <row r="5585" spans="1:5" ht="20" customHeight="1">
      <c r="A5585" s="19" t="s">
        <v>9782</v>
      </c>
      <c r="B5585" s="20" t="s">
        <v>9783</v>
      </c>
      <c r="C5585" s="21" t="s">
        <v>163296</v>
      </c>
      <c r="D5585" s="21" t="s">
        <v>296</v>
      </c>
      <c r="E5585" s="23"/>
    </row>
    <row r="5586" spans="1:5" ht="20" customHeight="1">
      <c r="A5586" s="19" t="s">
        <v>9784</v>
      </c>
      <c r="B5586" s="20" t="s">
        <v>9785</v>
      </c>
      <c r="C5586" s="21" t="s">
        <v>163036</v>
      </c>
      <c r="D5586" s="21" t="s">
        <v>296</v>
      </c>
      <c r="E5586" s="23"/>
    </row>
    <row r="5587" spans="1:5" ht="20" customHeight="1">
      <c r="A5587" s="19" t="s">
        <v>9786</v>
      </c>
      <c r="B5587" s="20" t="s">
        <v>9787</v>
      </c>
      <c r="C5587" s="21" t="s">
        <v>162915</v>
      </c>
      <c r="D5587" s="21" t="s">
        <v>345</v>
      </c>
      <c r="E5587" s="23"/>
    </row>
    <row r="5588" spans="1:5" ht="20" customHeight="1">
      <c r="A5588" s="19" t="s">
        <v>224</v>
      </c>
      <c r="B5588" s="20" t="s">
        <v>227</v>
      </c>
      <c r="C5588" s="21" t="s">
        <v>162767</v>
      </c>
      <c r="D5588" s="21" t="s">
        <v>139</v>
      </c>
      <c r="E5588" s="23"/>
    </row>
    <row r="5589" spans="1:5" ht="20" customHeight="1">
      <c r="A5589" s="19" t="s">
        <v>9788</v>
      </c>
      <c r="B5589" s="24">
        <v>100</v>
      </c>
      <c r="C5589" s="21" t="s">
        <v>162845</v>
      </c>
      <c r="D5589" s="21" t="s">
        <v>345</v>
      </c>
      <c r="E5589" s="23"/>
    </row>
    <row r="5590" spans="1:5" ht="20" customHeight="1">
      <c r="A5590" s="19" t="s">
        <v>9789</v>
      </c>
      <c r="B5590" s="20" t="s">
        <v>9790</v>
      </c>
      <c r="C5590" s="21" t="s">
        <v>162943</v>
      </c>
      <c r="D5590" s="21" t="s">
        <v>345</v>
      </c>
      <c r="E5590" s="23"/>
    </row>
    <row r="5591" spans="1:5" ht="20" customHeight="1">
      <c r="A5591" s="19" t="s">
        <v>9791</v>
      </c>
      <c r="B5591" s="20" t="s">
        <v>9790</v>
      </c>
      <c r="C5591" s="21" t="s">
        <v>162943</v>
      </c>
      <c r="D5591" s="21" t="s">
        <v>345</v>
      </c>
      <c r="E5591" s="23"/>
    </row>
    <row r="5592" spans="1:5" ht="20" customHeight="1">
      <c r="A5592" s="19" t="s">
        <v>9792</v>
      </c>
      <c r="B5592" s="20" t="s">
        <v>9793</v>
      </c>
      <c r="C5592" s="22">
        <v>62</v>
      </c>
      <c r="D5592" s="21" t="s">
        <v>345</v>
      </c>
      <c r="E5592" s="23"/>
    </row>
    <row r="5593" spans="1:5" ht="20" customHeight="1">
      <c r="A5593" s="19" t="s">
        <v>9794</v>
      </c>
      <c r="B5593" s="20" t="s">
        <v>9795</v>
      </c>
      <c r="C5593" s="21" t="s">
        <v>162681</v>
      </c>
      <c r="D5593" s="21" t="s">
        <v>345</v>
      </c>
      <c r="E5593" s="23"/>
    </row>
    <row r="5594" spans="1:5" ht="20" customHeight="1">
      <c r="A5594" s="19" t="s">
        <v>9796</v>
      </c>
      <c r="B5594" s="20" t="s">
        <v>9797</v>
      </c>
      <c r="C5594" s="21" t="s">
        <v>163223</v>
      </c>
      <c r="D5594" s="21" t="s">
        <v>345</v>
      </c>
      <c r="E5594" s="23"/>
    </row>
    <row r="5595" spans="1:5" ht="20" customHeight="1">
      <c r="A5595" s="19" t="s">
        <v>9798</v>
      </c>
      <c r="B5595" s="20" t="s">
        <v>9799</v>
      </c>
      <c r="C5595" s="21" t="s">
        <v>163164</v>
      </c>
      <c r="D5595" s="21" t="s">
        <v>345</v>
      </c>
      <c r="E5595" s="23"/>
    </row>
    <row r="5596" spans="1:5" ht="20" customHeight="1">
      <c r="A5596" s="19" t="s">
        <v>9800</v>
      </c>
      <c r="B5596" s="20" t="s">
        <v>9801</v>
      </c>
      <c r="C5596" s="21" t="s">
        <v>162891</v>
      </c>
      <c r="D5596" s="21" t="s">
        <v>345</v>
      </c>
      <c r="E5596" s="23"/>
    </row>
    <row r="5597" spans="1:5" ht="20" customHeight="1">
      <c r="A5597" s="19" t="s">
        <v>9802</v>
      </c>
      <c r="B5597" s="20" t="s">
        <v>9801</v>
      </c>
      <c r="C5597" s="21" t="s">
        <v>162891</v>
      </c>
      <c r="D5597" s="21" t="s">
        <v>345</v>
      </c>
      <c r="E5597" s="23"/>
    </row>
    <row r="5598" spans="1:5" ht="20" customHeight="1">
      <c r="A5598" s="19" t="s">
        <v>9803</v>
      </c>
      <c r="B5598" s="20" t="s">
        <v>9801</v>
      </c>
      <c r="C5598" s="21" t="s">
        <v>162891</v>
      </c>
      <c r="D5598" s="21" t="s">
        <v>345</v>
      </c>
      <c r="E5598" s="23"/>
    </row>
    <row r="5599" spans="1:5" ht="20" customHeight="1">
      <c r="A5599" s="19" t="s">
        <v>9804</v>
      </c>
      <c r="B5599" s="20" t="s">
        <v>9805</v>
      </c>
      <c r="C5599" s="22">
        <v>66</v>
      </c>
      <c r="D5599" s="21" t="s">
        <v>345</v>
      </c>
      <c r="E5599" s="23"/>
    </row>
    <row r="5600" spans="1:5" ht="20" customHeight="1">
      <c r="A5600" s="19" t="s">
        <v>9806</v>
      </c>
      <c r="B5600" s="20" t="s">
        <v>9805</v>
      </c>
      <c r="C5600" s="22">
        <v>66</v>
      </c>
      <c r="D5600" s="21" t="s">
        <v>345</v>
      </c>
      <c r="E5600" s="23"/>
    </row>
    <row r="5601" spans="1:5" ht="20" customHeight="1">
      <c r="A5601" s="19" t="s">
        <v>9807</v>
      </c>
      <c r="B5601" s="20" t="s">
        <v>9808</v>
      </c>
      <c r="C5601" s="21" t="s">
        <v>14635</v>
      </c>
      <c r="D5601" s="21" t="s">
        <v>345</v>
      </c>
      <c r="E5601" s="23"/>
    </row>
    <row r="5602" spans="1:5" ht="20" customHeight="1">
      <c r="A5602" s="19" t="s">
        <v>9809</v>
      </c>
      <c r="B5602" s="20" t="s">
        <v>9810</v>
      </c>
      <c r="C5602" s="22">
        <v>34</v>
      </c>
      <c r="D5602" s="21" t="s">
        <v>345</v>
      </c>
      <c r="E5602" s="23"/>
    </row>
    <row r="5603" spans="1:5" ht="20" customHeight="1">
      <c r="A5603" s="19" t="s">
        <v>9811</v>
      </c>
      <c r="B5603" s="20" t="s">
        <v>9812</v>
      </c>
      <c r="C5603" s="21" t="s">
        <v>162671</v>
      </c>
      <c r="D5603" s="21" t="s">
        <v>296</v>
      </c>
      <c r="E5603" s="23"/>
    </row>
    <row r="5604" spans="1:5" ht="20" customHeight="1">
      <c r="A5604" s="19" t="s">
        <v>9813</v>
      </c>
      <c r="B5604" s="20" t="s">
        <v>9814</v>
      </c>
      <c r="C5604" s="21" t="s">
        <v>163393</v>
      </c>
      <c r="D5604" s="21" t="s">
        <v>345</v>
      </c>
      <c r="E5604" s="23"/>
    </row>
    <row r="5605" spans="1:5" ht="20" customHeight="1">
      <c r="A5605" s="19" t="s">
        <v>9815</v>
      </c>
      <c r="B5605" s="24">
        <v>100</v>
      </c>
      <c r="C5605" s="21" t="s">
        <v>163328</v>
      </c>
      <c r="D5605" s="21" t="s">
        <v>345</v>
      </c>
      <c r="E5605" s="23"/>
    </row>
    <row r="5606" spans="1:5" ht="20" customHeight="1">
      <c r="A5606" s="19" t="s">
        <v>9816</v>
      </c>
      <c r="B5606" s="24">
        <v>100</v>
      </c>
      <c r="C5606" s="21" t="s">
        <v>162920</v>
      </c>
      <c r="D5606" s="21" t="s">
        <v>345</v>
      </c>
      <c r="E5606" s="23"/>
    </row>
    <row r="5607" spans="1:5" ht="20" customHeight="1">
      <c r="A5607" s="19" t="s">
        <v>9817</v>
      </c>
      <c r="B5607" s="24">
        <v>100</v>
      </c>
      <c r="C5607" s="21" t="s">
        <v>162920</v>
      </c>
      <c r="D5607" s="21" t="s">
        <v>345</v>
      </c>
      <c r="E5607" s="23"/>
    </row>
    <row r="5608" spans="1:5" ht="20" customHeight="1">
      <c r="A5608" s="19" t="s">
        <v>9818</v>
      </c>
      <c r="B5608" s="24">
        <v>100</v>
      </c>
      <c r="C5608" s="21" t="s">
        <v>162920</v>
      </c>
      <c r="D5608" s="21" t="s">
        <v>345</v>
      </c>
      <c r="E5608" s="23"/>
    </row>
    <row r="5609" spans="1:5" ht="20" customHeight="1">
      <c r="A5609" s="19" t="s">
        <v>9819</v>
      </c>
      <c r="B5609" s="24">
        <v>100</v>
      </c>
      <c r="C5609" s="21" t="s">
        <v>163173</v>
      </c>
      <c r="D5609" s="21" t="s">
        <v>345</v>
      </c>
      <c r="E5609" s="23"/>
    </row>
    <row r="5610" spans="1:5" ht="20" customHeight="1">
      <c r="A5610" s="19" t="s">
        <v>9820</v>
      </c>
      <c r="B5610" s="20" t="s">
        <v>9821</v>
      </c>
      <c r="C5610" s="21" t="s">
        <v>163035</v>
      </c>
      <c r="D5610" s="21" t="s">
        <v>296</v>
      </c>
      <c r="E5610" s="23"/>
    </row>
    <row r="5611" spans="1:5" ht="20" customHeight="1">
      <c r="A5611" s="19" t="s">
        <v>9822</v>
      </c>
      <c r="B5611" s="20" t="s">
        <v>9823</v>
      </c>
      <c r="C5611" s="22">
        <v>18</v>
      </c>
      <c r="D5611" s="21" t="s">
        <v>345</v>
      </c>
      <c r="E5611" s="23"/>
    </row>
    <row r="5612" spans="1:5" ht="20" customHeight="1">
      <c r="A5612" s="19" t="s">
        <v>9824</v>
      </c>
      <c r="B5612" s="20" t="s">
        <v>9825</v>
      </c>
      <c r="C5612" s="22">
        <v>74</v>
      </c>
      <c r="D5612" s="21" t="s">
        <v>345</v>
      </c>
      <c r="E5612" s="23"/>
    </row>
    <row r="5613" spans="1:5" ht="20" customHeight="1">
      <c r="A5613" s="19" t="s">
        <v>9826</v>
      </c>
      <c r="B5613" s="20" t="s">
        <v>9827</v>
      </c>
      <c r="C5613" s="21" t="s">
        <v>162914</v>
      </c>
      <c r="D5613" s="21" t="s">
        <v>345</v>
      </c>
      <c r="E5613" s="23"/>
    </row>
    <row r="5614" spans="1:5" ht="20" customHeight="1">
      <c r="A5614" s="19" t="s">
        <v>9828</v>
      </c>
      <c r="B5614" s="20" t="s">
        <v>9829</v>
      </c>
      <c r="C5614" s="21" t="s">
        <v>14637</v>
      </c>
      <c r="D5614" s="21" t="s">
        <v>345</v>
      </c>
      <c r="E5614" s="23"/>
    </row>
    <row r="5615" spans="1:5" ht="20" customHeight="1">
      <c r="A5615" s="19" t="s">
        <v>9830</v>
      </c>
      <c r="B5615" s="20" t="s">
        <v>9831</v>
      </c>
      <c r="C5615" s="21" t="s">
        <v>14635</v>
      </c>
      <c r="D5615" s="21" t="s">
        <v>345</v>
      </c>
      <c r="E5615" s="23"/>
    </row>
    <row r="5616" spans="1:5" ht="20" customHeight="1">
      <c r="A5616" s="19" t="s">
        <v>9832</v>
      </c>
      <c r="B5616" s="20" t="s">
        <v>9831</v>
      </c>
      <c r="C5616" s="21" t="s">
        <v>14635</v>
      </c>
      <c r="D5616" s="21" t="s">
        <v>345</v>
      </c>
      <c r="E5616" s="23"/>
    </row>
    <row r="5617" spans="1:5" ht="20" customHeight="1">
      <c r="A5617" s="19" t="s">
        <v>9833</v>
      </c>
      <c r="B5617" s="20" t="s">
        <v>9834</v>
      </c>
      <c r="C5617" s="21" t="s">
        <v>162881</v>
      </c>
      <c r="D5617" s="21" t="s">
        <v>345</v>
      </c>
      <c r="E5617" s="23"/>
    </row>
    <row r="5618" spans="1:5" ht="20" customHeight="1">
      <c r="A5618" s="19" t="s">
        <v>9835</v>
      </c>
      <c r="B5618" s="20" t="s">
        <v>9836</v>
      </c>
      <c r="C5618" s="21" t="s">
        <v>163381</v>
      </c>
      <c r="D5618" s="21" t="s">
        <v>345</v>
      </c>
      <c r="E5618" s="23"/>
    </row>
    <row r="5619" spans="1:5" ht="20" customHeight="1">
      <c r="A5619" s="19" t="s">
        <v>9837</v>
      </c>
      <c r="B5619" s="20" t="s">
        <v>9838</v>
      </c>
      <c r="C5619" s="21" t="s">
        <v>162882</v>
      </c>
      <c r="D5619" s="21" t="s">
        <v>296</v>
      </c>
      <c r="E5619" s="23"/>
    </row>
    <row r="5620" spans="1:5" ht="20" customHeight="1">
      <c r="A5620" s="19" t="s">
        <v>9839</v>
      </c>
      <c r="B5620" s="20" t="s">
        <v>9840</v>
      </c>
      <c r="C5620" s="21" t="s">
        <v>163049</v>
      </c>
      <c r="D5620" s="21" t="s">
        <v>345</v>
      </c>
      <c r="E5620" s="23"/>
    </row>
    <row r="5621" spans="1:5" ht="20" customHeight="1">
      <c r="A5621" s="19" t="s">
        <v>9841</v>
      </c>
      <c r="B5621" s="20" t="s">
        <v>9842</v>
      </c>
      <c r="C5621" s="21" t="s">
        <v>162914</v>
      </c>
      <c r="D5621" s="21" t="s">
        <v>345</v>
      </c>
      <c r="E5621" s="23"/>
    </row>
    <row r="5622" spans="1:5" ht="20" customHeight="1">
      <c r="A5622" s="19" t="s">
        <v>9843</v>
      </c>
      <c r="B5622" s="20" t="s">
        <v>9842</v>
      </c>
      <c r="C5622" s="21" t="s">
        <v>162914</v>
      </c>
      <c r="D5622" s="21" t="s">
        <v>345</v>
      </c>
      <c r="E5622" s="23"/>
    </row>
    <row r="5623" spans="1:5" ht="20" customHeight="1">
      <c r="A5623" s="19" t="s">
        <v>9844</v>
      </c>
      <c r="B5623" s="20" t="s">
        <v>9845</v>
      </c>
      <c r="C5623" s="21" t="s">
        <v>163283</v>
      </c>
      <c r="D5623" s="21" t="s">
        <v>139</v>
      </c>
      <c r="E5623" s="23"/>
    </row>
    <row r="5624" spans="1:5" ht="20" customHeight="1">
      <c r="A5624" s="19" t="s">
        <v>9846</v>
      </c>
      <c r="B5624" s="20" t="s">
        <v>9847</v>
      </c>
      <c r="C5624" s="21" t="s">
        <v>14597</v>
      </c>
      <c r="D5624" s="21" t="s">
        <v>296</v>
      </c>
      <c r="E5624" s="23"/>
    </row>
    <row r="5625" spans="1:5" ht="20" customHeight="1">
      <c r="A5625" s="19" t="s">
        <v>9848</v>
      </c>
      <c r="B5625" s="20" t="s">
        <v>9847</v>
      </c>
      <c r="C5625" s="21" t="s">
        <v>14597</v>
      </c>
      <c r="D5625" s="21" t="s">
        <v>296</v>
      </c>
      <c r="E5625" s="23"/>
    </row>
    <row r="5626" spans="1:5" ht="20" customHeight="1">
      <c r="A5626" s="19" t="s">
        <v>9849</v>
      </c>
      <c r="B5626" s="20" t="s">
        <v>9850</v>
      </c>
      <c r="C5626" s="21" t="s">
        <v>163325</v>
      </c>
      <c r="D5626" s="21" t="s">
        <v>345</v>
      </c>
      <c r="E5626" s="23"/>
    </row>
    <row r="5627" spans="1:5" ht="20" customHeight="1">
      <c r="A5627" s="19" t="s">
        <v>9851</v>
      </c>
      <c r="B5627" s="24">
        <v>100</v>
      </c>
      <c r="C5627" s="22">
        <v>44</v>
      </c>
      <c r="D5627" s="21" t="s">
        <v>345</v>
      </c>
      <c r="E5627" s="23"/>
    </row>
    <row r="5628" spans="1:5" ht="20" customHeight="1">
      <c r="A5628" s="19" t="s">
        <v>9852</v>
      </c>
      <c r="B5628" s="24">
        <v>100</v>
      </c>
      <c r="C5628" s="22">
        <v>44</v>
      </c>
      <c r="D5628" s="21" t="s">
        <v>345</v>
      </c>
      <c r="E5628" s="23"/>
    </row>
    <row r="5629" spans="1:5" ht="20" customHeight="1">
      <c r="A5629" s="19" t="s">
        <v>9853</v>
      </c>
      <c r="B5629" s="20" t="s">
        <v>9854</v>
      </c>
      <c r="C5629" s="21" t="s">
        <v>163363</v>
      </c>
      <c r="D5629" s="21" t="s">
        <v>345</v>
      </c>
      <c r="E5629" s="23"/>
    </row>
    <row r="5630" spans="1:5" ht="20" customHeight="1">
      <c r="A5630" s="19" t="s">
        <v>9855</v>
      </c>
      <c r="B5630" s="20" t="s">
        <v>9856</v>
      </c>
      <c r="C5630" s="22">
        <v>11</v>
      </c>
      <c r="D5630" s="21" t="s">
        <v>345</v>
      </c>
      <c r="E5630" s="23"/>
    </row>
    <row r="5631" spans="1:5" ht="20" customHeight="1">
      <c r="A5631" s="19" t="s">
        <v>9857</v>
      </c>
      <c r="B5631" s="20" t="s">
        <v>9858</v>
      </c>
      <c r="C5631" s="21" t="s">
        <v>163364</v>
      </c>
      <c r="D5631" s="21" t="s">
        <v>345</v>
      </c>
      <c r="E5631" s="23"/>
    </row>
    <row r="5632" spans="1:5" ht="20" customHeight="1">
      <c r="A5632" s="19" t="s">
        <v>9859</v>
      </c>
      <c r="B5632" s="20" t="s">
        <v>9860</v>
      </c>
      <c r="C5632" s="21" t="s">
        <v>162720</v>
      </c>
      <c r="D5632" s="21" t="s">
        <v>345</v>
      </c>
      <c r="E5632" s="23"/>
    </row>
    <row r="5633" spans="1:5" ht="20" customHeight="1">
      <c r="A5633" s="19" t="s">
        <v>9861</v>
      </c>
      <c r="B5633" s="20" t="s">
        <v>9862</v>
      </c>
      <c r="C5633" s="21" t="s">
        <v>163180</v>
      </c>
      <c r="D5633" s="21" t="s">
        <v>345</v>
      </c>
      <c r="E5633" s="23"/>
    </row>
    <row r="5634" spans="1:5" ht="20" customHeight="1">
      <c r="A5634" s="19" t="s">
        <v>9863</v>
      </c>
      <c r="B5634" s="20" t="s">
        <v>9862</v>
      </c>
      <c r="C5634" s="21" t="s">
        <v>163180</v>
      </c>
      <c r="D5634" s="21" t="s">
        <v>345</v>
      </c>
      <c r="E5634" s="23"/>
    </row>
    <row r="5635" spans="1:5" ht="20" customHeight="1">
      <c r="A5635" s="19" t="s">
        <v>9864</v>
      </c>
      <c r="B5635" s="20" t="s">
        <v>9865</v>
      </c>
      <c r="C5635" s="21" t="s">
        <v>162885</v>
      </c>
      <c r="D5635" s="21" t="s">
        <v>345</v>
      </c>
      <c r="E5635" s="23"/>
    </row>
    <row r="5636" spans="1:5" ht="20" customHeight="1">
      <c r="A5636" s="19" t="s">
        <v>9866</v>
      </c>
      <c r="B5636" s="20" t="s">
        <v>9865</v>
      </c>
      <c r="C5636" s="21" t="s">
        <v>162885</v>
      </c>
      <c r="D5636" s="21" t="s">
        <v>345</v>
      </c>
      <c r="E5636" s="23"/>
    </row>
    <row r="5637" spans="1:5" ht="20" customHeight="1">
      <c r="A5637" s="19" t="s">
        <v>9867</v>
      </c>
      <c r="B5637" s="20" t="s">
        <v>9868</v>
      </c>
      <c r="C5637" s="21" t="s">
        <v>162674</v>
      </c>
      <c r="D5637" s="21" t="s">
        <v>296</v>
      </c>
      <c r="E5637" s="23"/>
    </row>
    <row r="5638" spans="1:5" ht="20" customHeight="1">
      <c r="A5638" s="19" t="s">
        <v>9869</v>
      </c>
      <c r="B5638" s="20" t="s">
        <v>9870</v>
      </c>
      <c r="C5638" s="22">
        <v>50</v>
      </c>
      <c r="D5638" s="21" t="s">
        <v>345</v>
      </c>
      <c r="E5638" s="23"/>
    </row>
    <row r="5639" spans="1:5" ht="20" customHeight="1">
      <c r="A5639" s="19" t="s">
        <v>9871</v>
      </c>
      <c r="B5639" s="20" t="s">
        <v>9870</v>
      </c>
      <c r="C5639" s="22">
        <v>50</v>
      </c>
      <c r="D5639" s="21" t="s">
        <v>345</v>
      </c>
      <c r="E5639" s="23"/>
    </row>
    <row r="5640" spans="1:5" ht="20" customHeight="1">
      <c r="A5640" s="19" t="s">
        <v>9872</v>
      </c>
      <c r="B5640" s="20" t="s">
        <v>9873</v>
      </c>
      <c r="C5640" s="21" t="s">
        <v>163295</v>
      </c>
      <c r="D5640" s="21" t="s">
        <v>345</v>
      </c>
      <c r="E5640" s="23"/>
    </row>
    <row r="5641" spans="1:5" ht="20" customHeight="1">
      <c r="A5641" s="19" t="s">
        <v>9874</v>
      </c>
      <c r="B5641" s="20" t="s">
        <v>9875</v>
      </c>
      <c r="C5641" s="21" t="s">
        <v>163406</v>
      </c>
      <c r="D5641" s="21" t="s">
        <v>345</v>
      </c>
      <c r="E5641" s="23"/>
    </row>
    <row r="5642" spans="1:5" ht="20" customHeight="1">
      <c r="A5642" s="19" t="s">
        <v>9876</v>
      </c>
      <c r="B5642" s="20" t="s">
        <v>9877</v>
      </c>
      <c r="C5642" s="21" t="s">
        <v>163133</v>
      </c>
      <c r="D5642" s="21" t="s">
        <v>345</v>
      </c>
      <c r="E5642" s="23"/>
    </row>
    <row r="5643" spans="1:5" ht="20" customHeight="1">
      <c r="A5643" s="19" t="s">
        <v>9878</v>
      </c>
      <c r="B5643" s="20" t="s">
        <v>9879</v>
      </c>
      <c r="C5643" s="21" t="s">
        <v>163073</v>
      </c>
      <c r="D5643" s="21" t="s">
        <v>345</v>
      </c>
      <c r="E5643" s="23"/>
    </row>
    <row r="5644" spans="1:5" ht="20" customHeight="1">
      <c r="A5644" s="19" t="s">
        <v>9880</v>
      </c>
      <c r="B5644" s="20" t="s">
        <v>9881</v>
      </c>
      <c r="C5644" s="21" t="s">
        <v>162810</v>
      </c>
      <c r="D5644" s="21" t="s">
        <v>345</v>
      </c>
      <c r="E5644" s="23"/>
    </row>
    <row r="5645" spans="1:5" ht="20" customHeight="1">
      <c r="A5645" s="19" t="s">
        <v>9882</v>
      </c>
      <c r="B5645" s="20" t="s">
        <v>9883</v>
      </c>
      <c r="C5645" s="22">
        <v>91</v>
      </c>
      <c r="D5645" s="21" t="s">
        <v>345</v>
      </c>
      <c r="E5645" s="23"/>
    </row>
    <row r="5646" spans="1:5" ht="20" customHeight="1">
      <c r="A5646" s="19" t="s">
        <v>9884</v>
      </c>
      <c r="B5646" s="20" t="s">
        <v>9883</v>
      </c>
      <c r="C5646" s="22">
        <v>91</v>
      </c>
      <c r="D5646" s="21" t="s">
        <v>345</v>
      </c>
      <c r="E5646" s="23"/>
    </row>
    <row r="5647" spans="1:5" ht="20" customHeight="1">
      <c r="A5647" s="19" t="s">
        <v>9885</v>
      </c>
      <c r="B5647" s="20" t="s">
        <v>9883</v>
      </c>
      <c r="C5647" s="22">
        <v>91</v>
      </c>
      <c r="D5647" s="21" t="s">
        <v>345</v>
      </c>
      <c r="E5647" s="23"/>
    </row>
    <row r="5648" spans="1:5" ht="20" customHeight="1">
      <c r="A5648" s="19" t="s">
        <v>9886</v>
      </c>
      <c r="B5648" s="20" t="s">
        <v>9883</v>
      </c>
      <c r="C5648" s="22">
        <v>91</v>
      </c>
      <c r="D5648" s="21" t="s">
        <v>345</v>
      </c>
      <c r="E5648" s="23"/>
    </row>
    <row r="5649" spans="1:5" ht="20" customHeight="1">
      <c r="A5649" s="19" t="s">
        <v>9887</v>
      </c>
      <c r="B5649" s="20" t="s">
        <v>9888</v>
      </c>
      <c r="C5649" s="21" t="s">
        <v>163242</v>
      </c>
      <c r="D5649" s="21" t="s">
        <v>345</v>
      </c>
      <c r="E5649" s="23"/>
    </row>
    <row r="5650" spans="1:5" ht="20" customHeight="1">
      <c r="A5650" s="19" t="s">
        <v>9889</v>
      </c>
      <c r="B5650" s="20" t="s">
        <v>9890</v>
      </c>
      <c r="C5650" s="21" t="s">
        <v>163027</v>
      </c>
      <c r="D5650" s="21" t="s">
        <v>296</v>
      </c>
      <c r="E5650" s="23"/>
    </row>
    <row r="5651" spans="1:5" ht="20" customHeight="1">
      <c r="A5651" s="19" t="s">
        <v>9891</v>
      </c>
      <c r="B5651" s="20" t="s">
        <v>9892</v>
      </c>
      <c r="C5651" s="21" t="s">
        <v>162994</v>
      </c>
      <c r="D5651" s="21" t="s">
        <v>345</v>
      </c>
      <c r="E5651" s="23"/>
    </row>
    <row r="5652" spans="1:5" ht="20" customHeight="1">
      <c r="A5652" s="19" t="s">
        <v>9893</v>
      </c>
      <c r="B5652" s="20" t="s">
        <v>9894</v>
      </c>
      <c r="C5652" s="21" t="s">
        <v>162918</v>
      </c>
      <c r="D5652" s="21" t="s">
        <v>345</v>
      </c>
      <c r="E5652" s="23"/>
    </row>
    <row r="5653" spans="1:5" ht="20" customHeight="1">
      <c r="A5653" s="19" t="s">
        <v>9895</v>
      </c>
      <c r="B5653" s="20" t="s">
        <v>9896</v>
      </c>
      <c r="C5653" s="21" t="s">
        <v>163339</v>
      </c>
      <c r="D5653" s="21" t="s">
        <v>296</v>
      </c>
      <c r="E5653" s="23"/>
    </row>
    <row r="5654" spans="1:5" ht="20" customHeight="1">
      <c r="A5654" s="19" t="s">
        <v>9897</v>
      </c>
      <c r="B5654" s="20" t="s">
        <v>9898</v>
      </c>
      <c r="C5654" s="21" t="s">
        <v>163309</v>
      </c>
      <c r="D5654" s="21" t="s">
        <v>345</v>
      </c>
      <c r="E5654" s="23"/>
    </row>
    <row r="5655" spans="1:5" ht="20" customHeight="1">
      <c r="A5655" s="19" t="s">
        <v>9899</v>
      </c>
      <c r="B5655" s="20" t="s">
        <v>9900</v>
      </c>
      <c r="C5655" s="21" t="s">
        <v>163311</v>
      </c>
      <c r="D5655" s="21" t="s">
        <v>345</v>
      </c>
      <c r="E5655" s="23"/>
    </row>
    <row r="5656" spans="1:5" ht="20" customHeight="1">
      <c r="A5656" s="19" t="s">
        <v>9901</v>
      </c>
      <c r="B5656" s="20" t="s">
        <v>9902</v>
      </c>
      <c r="C5656" s="21" t="s">
        <v>162726</v>
      </c>
      <c r="D5656" s="21" t="s">
        <v>345</v>
      </c>
      <c r="E5656" s="23"/>
    </row>
    <row r="5657" spans="1:5" ht="20" customHeight="1">
      <c r="A5657" s="19" t="s">
        <v>9903</v>
      </c>
      <c r="B5657" s="20" t="s">
        <v>9902</v>
      </c>
      <c r="C5657" s="21" t="s">
        <v>162726</v>
      </c>
      <c r="D5657" s="21" t="s">
        <v>345</v>
      </c>
      <c r="E5657" s="23"/>
    </row>
    <row r="5658" spans="1:5" ht="20" customHeight="1">
      <c r="A5658" s="19" t="s">
        <v>9904</v>
      </c>
      <c r="B5658" s="20" t="s">
        <v>9905</v>
      </c>
      <c r="C5658" s="21" t="s">
        <v>163325</v>
      </c>
      <c r="D5658" s="21" t="s">
        <v>296</v>
      </c>
      <c r="E5658" s="23"/>
    </row>
    <row r="5659" spans="1:5" ht="20" customHeight="1">
      <c r="A5659" s="19" t="s">
        <v>9906</v>
      </c>
      <c r="B5659" s="20" t="s">
        <v>9907</v>
      </c>
      <c r="C5659" s="21" t="s">
        <v>163013</v>
      </c>
      <c r="D5659" s="21" t="s">
        <v>345</v>
      </c>
      <c r="E5659" s="23"/>
    </row>
    <row r="5660" spans="1:5" ht="20" customHeight="1">
      <c r="A5660" s="19" t="s">
        <v>9908</v>
      </c>
      <c r="B5660" s="20" t="s">
        <v>9909</v>
      </c>
      <c r="C5660" s="21" t="s">
        <v>163345</v>
      </c>
      <c r="D5660" s="21" t="s">
        <v>296</v>
      </c>
      <c r="E5660" s="23"/>
    </row>
    <row r="5661" spans="1:5" ht="20" customHeight="1">
      <c r="A5661" s="19" t="s">
        <v>9910</v>
      </c>
      <c r="B5661" s="20" t="s">
        <v>9911</v>
      </c>
      <c r="C5661" s="21" t="s">
        <v>163349</v>
      </c>
      <c r="D5661" s="21" t="s">
        <v>296</v>
      </c>
      <c r="E5661" s="23"/>
    </row>
    <row r="5662" spans="1:5" ht="20" customHeight="1">
      <c r="A5662" s="19" t="s">
        <v>9912</v>
      </c>
      <c r="B5662" s="20" t="s">
        <v>9913</v>
      </c>
      <c r="C5662" s="21" t="s">
        <v>162988</v>
      </c>
      <c r="D5662" s="21" t="s">
        <v>345</v>
      </c>
      <c r="E5662" s="23"/>
    </row>
    <row r="5663" spans="1:5" ht="20" customHeight="1">
      <c r="A5663" s="19" t="s">
        <v>9914</v>
      </c>
      <c r="B5663" s="20" t="s">
        <v>9915</v>
      </c>
      <c r="C5663" s="22">
        <v>69</v>
      </c>
      <c r="D5663" s="21" t="s">
        <v>296</v>
      </c>
      <c r="E5663" s="23"/>
    </row>
    <row r="5664" spans="1:5" ht="20" customHeight="1">
      <c r="A5664" s="19" t="s">
        <v>9916</v>
      </c>
      <c r="B5664" s="20" t="s">
        <v>9917</v>
      </c>
      <c r="C5664" s="21" t="s">
        <v>163100</v>
      </c>
      <c r="D5664" s="21" t="s">
        <v>296</v>
      </c>
      <c r="E5664" s="23"/>
    </row>
    <row r="5665" spans="1:5" ht="20" customHeight="1">
      <c r="A5665" s="19" t="s">
        <v>9918</v>
      </c>
      <c r="B5665" s="20" t="s">
        <v>9917</v>
      </c>
      <c r="C5665" s="21" t="s">
        <v>163100</v>
      </c>
      <c r="D5665" s="21" t="s">
        <v>296</v>
      </c>
      <c r="E5665" s="23"/>
    </row>
    <row r="5666" spans="1:5" ht="20" customHeight="1">
      <c r="A5666" s="19" t="s">
        <v>9919</v>
      </c>
      <c r="B5666" s="24">
        <v>100</v>
      </c>
      <c r="C5666" s="21" t="s">
        <v>162775</v>
      </c>
      <c r="D5666" s="21" t="s">
        <v>345</v>
      </c>
      <c r="E5666" s="23"/>
    </row>
    <row r="5667" spans="1:5" ht="20" customHeight="1">
      <c r="A5667" s="19" t="s">
        <v>9920</v>
      </c>
      <c r="B5667" s="24">
        <v>100</v>
      </c>
      <c r="C5667" s="21" t="s">
        <v>163045</v>
      </c>
      <c r="D5667" s="21" t="s">
        <v>345</v>
      </c>
      <c r="E5667" s="23"/>
    </row>
    <row r="5668" spans="1:5" ht="20" customHeight="1">
      <c r="A5668" s="19" t="s">
        <v>9921</v>
      </c>
      <c r="B5668" s="24">
        <v>100</v>
      </c>
      <c r="C5668" s="21" t="s">
        <v>162928</v>
      </c>
      <c r="D5668" s="21" t="s">
        <v>345</v>
      </c>
      <c r="E5668" s="23"/>
    </row>
    <row r="5669" spans="1:5" ht="20" customHeight="1">
      <c r="A5669" s="19" t="s">
        <v>9922</v>
      </c>
      <c r="B5669" s="24">
        <v>100</v>
      </c>
      <c r="C5669" s="21" t="s">
        <v>162817</v>
      </c>
      <c r="D5669" s="21" t="s">
        <v>345</v>
      </c>
      <c r="E5669" s="23"/>
    </row>
    <row r="5670" spans="1:5" ht="20" customHeight="1">
      <c r="A5670" s="19" t="s">
        <v>9923</v>
      </c>
      <c r="B5670" s="24">
        <v>100</v>
      </c>
      <c r="C5670" s="21" t="s">
        <v>162817</v>
      </c>
      <c r="D5670" s="21" t="s">
        <v>345</v>
      </c>
      <c r="E5670" s="23"/>
    </row>
    <row r="5671" spans="1:5" ht="20" customHeight="1">
      <c r="A5671" s="19" t="s">
        <v>9924</v>
      </c>
      <c r="B5671" s="24">
        <v>100</v>
      </c>
      <c r="C5671" s="22">
        <v>98</v>
      </c>
      <c r="D5671" s="21" t="s">
        <v>345</v>
      </c>
      <c r="E5671" s="23"/>
    </row>
    <row r="5672" spans="1:5" ht="20" customHeight="1">
      <c r="A5672" s="19" t="s">
        <v>9925</v>
      </c>
      <c r="B5672" s="24">
        <v>100</v>
      </c>
      <c r="C5672" s="22">
        <v>98</v>
      </c>
      <c r="D5672" s="21" t="s">
        <v>345</v>
      </c>
      <c r="E5672" s="23"/>
    </row>
    <row r="5673" spans="1:5" ht="20" customHeight="1">
      <c r="A5673" s="19" t="s">
        <v>9926</v>
      </c>
      <c r="B5673" s="24">
        <v>100</v>
      </c>
      <c r="C5673" s="21" t="s">
        <v>163035</v>
      </c>
      <c r="D5673" s="21" t="s">
        <v>345</v>
      </c>
      <c r="E5673" s="23"/>
    </row>
    <row r="5674" spans="1:5" ht="20" customHeight="1">
      <c r="A5674" s="19" t="s">
        <v>9927</v>
      </c>
      <c r="B5674" s="20" t="s">
        <v>9928</v>
      </c>
      <c r="C5674" s="21" t="s">
        <v>163446</v>
      </c>
      <c r="D5674" s="21" t="s">
        <v>139</v>
      </c>
      <c r="E5674" s="23"/>
    </row>
    <row r="5675" spans="1:5" ht="20" customHeight="1">
      <c r="A5675" s="19" t="s">
        <v>9929</v>
      </c>
      <c r="B5675" s="20" t="s">
        <v>9930</v>
      </c>
      <c r="C5675" s="21" t="s">
        <v>163393</v>
      </c>
      <c r="D5675" s="21" t="s">
        <v>345</v>
      </c>
      <c r="E5675" s="23"/>
    </row>
    <row r="5676" spans="1:5" ht="20" customHeight="1">
      <c r="A5676" s="19" t="s">
        <v>9931</v>
      </c>
      <c r="B5676" s="20" t="s">
        <v>9932</v>
      </c>
      <c r="C5676" s="21" t="s">
        <v>162753</v>
      </c>
      <c r="D5676" s="21" t="s">
        <v>345</v>
      </c>
      <c r="E5676" s="23"/>
    </row>
    <row r="5677" spans="1:5" ht="20" customHeight="1">
      <c r="A5677" s="19" t="s">
        <v>9933</v>
      </c>
      <c r="B5677" s="20" t="s">
        <v>9932</v>
      </c>
      <c r="C5677" s="21" t="s">
        <v>162753</v>
      </c>
      <c r="D5677" s="21" t="s">
        <v>345</v>
      </c>
      <c r="E5677" s="23"/>
    </row>
    <row r="5678" spans="1:5" ht="20" customHeight="1">
      <c r="A5678" s="19" t="s">
        <v>9934</v>
      </c>
      <c r="B5678" s="20" t="s">
        <v>9935</v>
      </c>
      <c r="C5678" s="21" t="s">
        <v>162714</v>
      </c>
      <c r="D5678" s="21" t="s">
        <v>345</v>
      </c>
      <c r="E5678" s="23"/>
    </row>
    <row r="5679" spans="1:5" ht="20" customHeight="1">
      <c r="A5679" s="19" t="s">
        <v>9936</v>
      </c>
      <c r="B5679" s="20" t="s">
        <v>9937</v>
      </c>
      <c r="C5679" s="21" t="s">
        <v>162947</v>
      </c>
      <c r="D5679" s="21" t="s">
        <v>345</v>
      </c>
      <c r="E5679" s="23"/>
    </row>
    <row r="5680" spans="1:5" ht="20" customHeight="1">
      <c r="A5680" s="19" t="s">
        <v>9938</v>
      </c>
      <c r="B5680" s="20" t="s">
        <v>9939</v>
      </c>
      <c r="C5680" s="21" t="s">
        <v>162791</v>
      </c>
      <c r="D5680" s="21" t="s">
        <v>345</v>
      </c>
      <c r="E5680" s="23"/>
    </row>
    <row r="5681" spans="1:5" ht="20" customHeight="1">
      <c r="A5681" s="19" t="s">
        <v>9940</v>
      </c>
      <c r="B5681" s="20" t="s">
        <v>9939</v>
      </c>
      <c r="C5681" s="21" t="s">
        <v>162791</v>
      </c>
      <c r="D5681" s="21" t="s">
        <v>345</v>
      </c>
      <c r="E5681" s="23"/>
    </row>
    <row r="5682" spans="1:5" ht="20" customHeight="1">
      <c r="A5682" s="19" t="s">
        <v>9941</v>
      </c>
      <c r="B5682" s="24">
        <v>100</v>
      </c>
      <c r="C5682" s="21" t="s">
        <v>162874</v>
      </c>
      <c r="D5682" s="21" t="s">
        <v>345</v>
      </c>
      <c r="E5682" s="23"/>
    </row>
    <row r="5683" spans="1:5" ht="20" customHeight="1">
      <c r="A5683" s="19" t="s">
        <v>9942</v>
      </c>
      <c r="B5683" s="24">
        <v>100</v>
      </c>
      <c r="C5683" s="21" t="s">
        <v>162874</v>
      </c>
      <c r="D5683" s="21" t="s">
        <v>345</v>
      </c>
      <c r="E5683" s="23"/>
    </row>
    <row r="5684" spans="1:5" ht="20" customHeight="1">
      <c r="A5684" s="19" t="s">
        <v>9943</v>
      </c>
      <c r="B5684" s="20" t="s">
        <v>9944</v>
      </c>
      <c r="C5684" s="22">
        <v>80</v>
      </c>
      <c r="D5684" s="21" t="s">
        <v>345</v>
      </c>
      <c r="E5684" s="23"/>
    </row>
    <row r="5685" spans="1:5" ht="20" customHeight="1">
      <c r="A5685" s="19" t="s">
        <v>9945</v>
      </c>
      <c r="B5685" s="20" t="s">
        <v>9946</v>
      </c>
      <c r="C5685" s="21" t="s">
        <v>163099</v>
      </c>
      <c r="D5685" s="21" t="s">
        <v>296</v>
      </c>
      <c r="E5685" s="23"/>
    </row>
    <row r="5686" spans="1:5" ht="20" customHeight="1">
      <c r="A5686" s="19" t="s">
        <v>9947</v>
      </c>
      <c r="B5686" s="20" t="s">
        <v>9946</v>
      </c>
      <c r="C5686" s="21" t="s">
        <v>163099</v>
      </c>
      <c r="D5686" s="21" t="s">
        <v>296</v>
      </c>
      <c r="E5686" s="23"/>
    </row>
    <row r="5687" spans="1:5" ht="20" customHeight="1">
      <c r="A5687" s="19" t="s">
        <v>9948</v>
      </c>
      <c r="B5687" s="20" t="s">
        <v>9946</v>
      </c>
      <c r="C5687" s="21" t="s">
        <v>163099</v>
      </c>
      <c r="D5687" s="21" t="s">
        <v>296</v>
      </c>
      <c r="E5687" s="23"/>
    </row>
    <row r="5688" spans="1:5" ht="20" customHeight="1">
      <c r="A5688" s="19" t="s">
        <v>9949</v>
      </c>
      <c r="B5688" s="20" t="s">
        <v>9946</v>
      </c>
      <c r="C5688" s="21" t="s">
        <v>163099</v>
      </c>
      <c r="D5688" s="21" t="s">
        <v>296</v>
      </c>
      <c r="E5688" s="23"/>
    </row>
    <row r="5689" spans="1:5" ht="20" customHeight="1">
      <c r="A5689" s="19" t="s">
        <v>9950</v>
      </c>
      <c r="B5689" s="20" t="s">
        <v>9946</v>
      </c>
      <c r="C5689" s="21" t="s">
        <v>163099</v>
      </c>
      <c r="D5689" s="21" t="s">
        <v>296</v>
      </c>
      <c r="E5689" s="23"/>
    </row>
    <row r="5690" spans="1:5" ht="20" customHeight="1">
      <c r="A5690" s="19" t="s">
        <v>9951</v>
      </c>
      <c r="B5690" s="24">
        <v>100</v>
      </c>
      <c r="C5690" s="21" t="s">
        <v>162773</v>
      </c>
      <c r="D5690" s="21" t="s">
        <v>345</v>
      </c>
      <c r="E5690" s="23"/>
    </row>
    <row r="5691" spans="1:5" ht="20" customHeight="1">
      <c r="A5691" s="19" t="s">
        <v>9952</v>
      </c>
      <c r="B5691" s="20" t="s">
        <v>9953</v>
      </c>
      <c r="C5691" s="21" t="s">
        <v>163233</v>
      </c>
      <c r="D5691" s="21" t="s">
        <v>345</v>
      </c>
      <c r="E5691" s="23"/>
    </row>
    <row r="5692" spans="1:5" ht="20" customHeight="1">
      <c r="A5692" s="19" t="s">
        <v>9954</v>
      </c>
      <c r="B5692" s="20" t="s">
        <v>9953</v>
      </c>
      <c r="C5692" s="21" t="s">
        <v>163233</v>
      </c>
      <c r="D5692" s="21" t="s">
        <v>345</v>
      </c>
      <c r="E5692" s="23"/>
    </row>
    <row r="5693" spans="1:5" ht="20" customHeight="1">
      <c r="A5693" s="19" t="s">
        <v>9955</v>
      </c>
      <c r="B5693" s="20" t="s">
        <v>9956</v>
      </c>
      <c r="C5693" s="21" t="s">
        <v>162849</v>
      </c>
      <c r="D5693" s="21" t="s">
        <v>345</v>
      </c>
      <c r="E5693" s="23"/>
    </row>
    <row r="5694" spans="1:5" ht="20" customHeight="1">
      <c r="A5694" s="19" t="s">
        <v>9957</v>
      </c>
      <c r="B5694" s="20" t="s">
        <v>9958</v>
      </c>
      <c r="C5694" s="21" t="s">
        <v>163138</v>
      </c>
      <c r="D5694" s="21" t="s">
        <v>345</v>
      </c>
      <c r="E5694" s="23"/>
    </row>
    <row r="5695" spans="1:5" ht="20" customHeight="1">
      <c r="A5695" s="19" t="s">
        <v>9959</v>
      </c>
      <c r="B5695" s="20" t="s">
        <v>9960</v>
      </c>
      <c r="C5695" s="21" t="s">
        <v>163061</v>
      </c>
      <c r="D5695" s="21" t="s">
        <v>296</v>
      </c>
      <c r="E5695" s="23"/>
    </row>
    <row r="5696" spans="1:5" ht="20" customHeight="1">
      <c r="A5696" s="19" t="s">
        <v>9961</v>
      </c>
      <c r="B5696" s="20" t="s">
        <v>9962</v>
      </c>
      <c r="C5696" s="21" t="s">
        <v>162981</v>
      </c>
      <c r="D5696" s="21" t="s">
        <v>345</v>
      </c>
      <c r="E5696" s="23"/>
    </row>
    <row r="5697" spans="1:5" ht="20" customHeight="1">
      <c r="A5697" s="19" t="s">
        <v>9963</v>
      </c>
      <c r="B5697" s="20" t="s">
        <v>9962</v>
      </c>
      <c r="C5697" s="21" t="s">
        <v>162981</v>
      </c>
      <c r="D5697" s="21" t="s">
        <v>345</v>
      </c>
      <c r="E5697" s="23"/>
    </row>
    <row r="5698" spans="1:5" ht="20" customHeight="1">
      <c r="A5698" s="19" t="s">
        <v>9964</v>
      </c>
      <c r="B5698" s="20" t="s">
        <v>9965</v>
      </c>
      <c r="C5698" s="21" t="s">
        <v>163447</v>
      </c>
      <c r="D5698" s="21" t="s">
        <v>345</v>
      </c>
      <c r="E5698" s="23"/>
    </row>
    <row r="5699" spans="1:5" ht="20" customHeight="1">
      <c r="A5699" s="19" t="s">
        <v>9966</v>
      </c>
      <c r="B5699" s="20" t="s">
        <v>9967</v>
      </c>
      <c r="C5699" s="21" t="s">
        <v>163006</v>
      </c>
      <c r="D5699" s="21" t="s">
        <v>345</v>
      </c>
      <c r="E5699" s="23"/>
    </row>
    <row r="5700" spans="1:5" ht="20" customHeight="1">
      <c r="A5700" s="19" t="s">
        <v>9968</v>
      </c>
      <c r="B5700" s="20" t="s">
        <v>9969</v>
      </c>
      <c r="C5700" s="21" t="s">
        <v>162893</v>
      </c>
      <c r="D5700" s="21" t="s">
        <v>345</v>
      </c>
      <c r="E5700" s="23"/>
    </row>
    <row r="5701" spans="1:5" ht="20" customHeight="1">
      <c r="A5701" s="19" t="s">
        <v>9970</v>
      </c>
      <c r="B5701" s="20" t="s">
        <v>9971</v>
      </c>
      <c r="C5701" s="21" t="s">
        <v>162848</v>
      </c>
      <c r="D5701" s="21" t="s">
        <v>345</v>
      </c>
      <c r="E5701" s="23"/>
    </row>
    <row r="5702" spans="1:5" ht="20" customHeight="1">
      <c r="A5702" s="19" t="s">
        <v>9972</v>
      </c>
      <c r="B5702" s="24">
        <v>100</v>
      </c>
      <c r="C5702" s="21" t="s">
        <v>162923</v>
      </c>
      <c r="D5702" s="21" t="s">
        <v>345</v>
      </c>
      <c r="E5702" s="23"/>
    </row>
    <row r="5703" spans="1:5" ht="20" customHeight="1">
      <c r="A5703" s="19" t="s">
        <v>9973</v>
      </c>
      <c r="B5703" s="20" t="s">
        <v>9974</v>
      </c>
      <c r="C5703" s="21" t="s">
        <v>163180</v>
      </c>
      <c r="D5703" s="21" t="s">
        <v>345</v>
      </c>
      <c r="E5703" s="23"/>
    </row>
    <row r="5704" spans="1:5" ht="20" customHeight="1">
      <c r="A5704" s="19" t="s">
        <v>9975</v>
      </c>
      <c r="B5704" s="20" t="s">
        <v>9974</v>
      </c>
      <c r="C5704" s="21" t="s">
        <v>163180</v>
      </c>
      <c r="D5704" s="21" t="s">
        <v>345</v>
      </c>
      <c r="E5704" s="23"/>
    </row>
    <row r="5705" spans="1:5" ht="20" customHeight="1">
      <c r="A5705" s="19" t="s">
        <v>9976</v>
      </c>
      <c r="B5705" s="20" t="s">
        <v>9974</v>
      </c>
      <c r="C5705" s="21" t="s">
        <v>163180</v>
      </c>
      <c r="D5705" s="21" t="s">
        <v>345</v>
      </c>
      <c r="E5705" s="23"/>
    </row>
    <row r="5706" spans="1:5" ht="20" customHeight="1">
      <c r="A5706" s="19" t="s">
        <v>9977</v>
      </c>
      <c r="B5706" s="20" t="s">
        <v>9978</v>
      </c>
      <c r="C5706" s="21" t="s">
        <v>163448</v>
      </c>
      <c r="D5706" s="21" t="s">
        <v>345</v>
      </c>
      <c r="E5706" s="23"/>
    </row>
    <row r="5707" spans="1:5" ht="20" customHeight="1">
      <c r="A5707" s="19" t="s">
        <v>9979</v>
      </c>
      <c r="B5707" s="20" t="s">
        <v>9980</v>
      </c>
      <c r="C5707" s="21" t="s">
        <v>162928</v>
      </c>
      <c r="D5707" s="21" t="s">
        <v>296</v>
      </c>
      <c r="E5707" s="23"/>
    </row>
    <row r="5708" spans="1:5" ht="20" customHeight="1">
      <c r="A5708" s="19" t="s">
        <v>9981</v>
      </c>
      <c r="B5708" s="20" t="s">
        <v>9982</v>
      </c>
      <c r="C5708" s="21" t="s">
        <v>163330</v>
      </c>
      <c r="D5708" s="21" t="s">
        <v>345</v>
      </c>
      <c r="E5708" s="23"/>
    </row>
    <row r="5709" spans="1:5" ht="20" customHeight="1">
      <c r="A5709" s="19" t="s">
        <v>9983</v>
      </c>
      <c r="B5709" s="20" t="s">
        <v>9984</v>
      </c>
      <c r="C5709" s="21" t="s">
        <v>162954</v>
      </c>
      <c r="D5709" s="21" t="s">
        <v>296</v>
      </c>
      <c r="E5709" s="23"/>
    </row>
    <row r="5710" spans="1:5" ht="20" customHeight="1">
      <c r="A5710" s="19" t="s">
        <v>9985</v>
      </c>
      <c r="B5710" s="20" t="s">
        <v>9986</v>
      </c>
      <c r="C5710" s="21" t="s">
        <v>14601</v>
      </c>
      <c r="D5710" s="21" t="s">
        <v>345</v>
      </c>
      <c r="E5710" s="23"/>
    </row>
    <row r="5711" spans="1:5" ht="20" customHeight="1">
      <c r="A5711" s="19" t="s">
        <v>9987</v>
      </c>
      <c r="B5711" s="20" t="s">
        <v>9988</v>
      </c>
      <c r="C5711" s="21" t="s">
        <v>163315</v>
      </c>
      <c r="D5711" s="21" t="s">
        <v>345</v>
      </c>
      <c r="E5711" s="23"/>
    </row>
    <row r="5712" spans="1:5" ht="20" customHeight="1">
      <c r="A5712" s="19" t="s">
        <v>9989</v>
      </c>
      <c r="B5712" s="20" t="s">
        <v>9990</v>
      </c>
      <c r="C5712" s="21" t="s">
        <v>163133</v>
      </c>
      <c r="D5712" s="21" t="s">
        <v>345</v>
      </c>
      <c r="E5712" s="23"/>
    </row>
    <row r="5713" spans="1:5" ht="20" customHeight="1">
      <c r="A5713" s="19" t="s">
        <v>9991</v>
      </c>
      <c r="B5713" s="20" t="s">
        <v>9992</v>
      </c>
      <c r="C5713" s="21" t="s">
        <v>163316</v>
      </c>
      <c r="D5713" s="21" t="s">
        <v>345</v>
      </c>
      <c r="E5713" s="23"/>
    </row>
    <row r="5714" spans="1:5" ht="20" customHeight="1">
      <c r="A5714" s="19" t="s">
        <v>9993</v>
      </c>
      <c r="B5714" s="20" t="s">
        <v>9992</v>
      </c>
      <c r="C5714" s="21" t="s">
        <v>163316</v>
      </c>
      <c r="D5714" s="21" t="s">
        <v>345</v>
      </c>
      <c r="E5714" s="23"/>
    </row>
    <row r="5715" spans="1:5" ht="20" customHeight="1">
      <c r="A5715" s="19" t="s">
        <v>9994</v>
      </c>
      <c r="B5715" s="20" t="s">
        <v>9995</v>
      </c>
      <c r="C5715" s="21" t="s">
        <v>162860</v>
      </c>
      <c r="D5715" s="21" t="s">
        <v>345</v>
      </c>
      <c r="E5715" s="23"/>
    </row>
    <row r="5716" spans="1:5" ht="20" customHeight="1">
      <c r="A5716" s="19" t="s">
        <v>9996</v>
      </c>
      <c r="B5716" s="20" t="s">
        <v>9997</v>
      </c>
      <c r="C5716" s="21" t="s">
        <v>163292</v>
      </c>
      <c r="D5716" s="21" t="s">
        <v>139</v>
      </c>
      <c r="E5716" s="23"/>
    </row>
    <row r="5717" spans="1:5" ht="20" customHeight="1">
      <c r="A5717" s="19" t="s">
        <v>9998</v>
      </c>
      <c r="B5717" s="20" t="s">
        <v>9999</v>
      </c>
      <c r="C5717" s="21" t="s">
        <v>162731</v>
      </c>
      <c r="D5717" s="21" t="s">
        <v>345</v>
      </c>
      <c r="E5717" s="23"/>
    </row>
    <row r="5718" spans="1:5" ht="20" customHeight="1">
      <c r="A5718" s="19" t="s">
        <v>10000</v>
      </c>
      <c r="B5718" s="20" t="s">
        <v>10001</v>
      </c>
      <c r="C5718" s="21" t="s">
        <v>163246</v>
      </c>
      <c r="D5718" s="21" t="s">
        <v>345</v>
      </c>
      <c r="E5718" s="23"/>
    </row>
    <row r="5719" spans="1:5" ht="20" customHeight="1">
      <c r="A5719" s="19" t="s">
        <v>10002</v>
      </c>
      <c r="B5719" s="20" t="s">
        <v>10003</v>
      </c>
      <c r="C5719" s="21" t="s">
        <v>163212</v>
      </c>
      <c r="D5719" s="21" t="s">
        <v>296</v>
      </c>
      <c r="E5719" s="23"/>
    </row>
    <row r="5720" spans="1:5" ht="20" customHeight="1">
      <c r="A5720" s="19" t="s">
        <v>10004</v>
      </c>
      <c r="B5720" s="20" t="s">
        <v>10005</v>
      </c>
      <c r="C5720" s="21" t="s">
        <v>154</v>
      </c>
      <c r="D5720" s="21" t="s">
        <v>345</v>
      </c>
      <c r="E5720" s="23"/>
    </row>
    <row r="5721" spans="1:5" ht="20" customHeight="1">
      <c r="A5721" s="19" t="s">
        <v>10006</v>
      </c>
      <c r="B5721" s="20" t="s">
        <v>10007</v>
      </c>
      <c r="C5721" s="21" t="s">
        <v>163096</v>
      </c>
      <c r="D5721" s="21" t="s">
        <v>345</v>
      </c>
      <c r="E5721" s="23"/>
    </row>
    <row r="5722" spans="1:5" ht="20" customHeight="1">
      <c r="A5722" s="19" t="s">
        <v>10008</v>
      </c>
      <c r="B5722" s="20" t="s">
        <v>10009</v>
      </c>
      <c r="C5722" s="21" t="s">
        <v>163408</v>
      </c>
      <c r="D5722" s="21" t="s">
        <v>345</v>
      </c>
      <c r="E5722" s="23"/>
    </row>
    <row r="5723" spans="1:5" ht="20" customHeight="1">
      <c r="A5723" s="19" t="s">
        <v>10010</v>
      </c>
      <c r="B5723" s="20" t="s">
        <v>10009</v>
      </c>
      <c r="C5723" s="21" t="s">
        <v>163408</v>
      </c>
      <c r="D5723" s="21" t="s">
        <v>345</v>
      </c>
      <c r="E5723" s="23"/>
    </row>
    <row r="5724" spans="1:5" ht="20" customHeight="1">
      <c r="A5724" s="19" t="s">
        <v>10011</v>
      </c>
      <c r="B5724" s="20" t="s">
        <v>10012</v>
      </c>
      <c r="C5724" s="21" t="s">
        <v>162763</v>
      </c>
      <c r="D5724" s="21" t="s">
        <v>345</v>
      </c>
      <c r="E5724" s="23"/>
    </row>
    <row r="5725" spans="1:5" ht="20" customHeight="1">
      <c r="A5725" s="19" t="s">
        <v>10013</v>
      </c>
      <c r="B5725" s="20" t="s">
        <v>10014</v>
      </c>
      <c r="C5725" s="21" t="s">
        <v>162834</v>
      </c>
      <c r="D5725" s="21" t="s">
        <v>345</v>
      </c>
      <c r="E5725" s="23"/>
    </row>
    <row r="5726" spans="1:5" ht="20" customHeight="1">
      <c r="A5726" s="19" t="s">
        <v>10015</v>
      </c>
      <c r="B5726" s="20" t="s">
        <v>10016</v>
      </c>
      <c r="C5726" s="21" t="s">
        <v>162662</v>
      </c>
      <c r="D5726" s="21" t="s">
        <v>345</v>
      </c>
      <c r="E5726" s="23"/>
    </row>
    <row r="5727" spans="1:5" ht="20" customHeight="1">
      <c r="A5727" s="19" t="s">
        <v>10017</v>
      </c>
      <c r="B5727" s="20" t="s">
        <v>10016</v>
      </c>
      <c r="C5727" s="21" t="s">
        <v>162662</v>
      </c>
      <c r="D5727" s="21" t="s">
        <v>345</v>
      </c>
      <c r="E5727" s="23"/>
    </row>
    <row r="5728" spans="1:5" ht="20" customHeight="1">
      <c r="A5728" s="19" t="s">
        <v>10018</v>
      </c>
      <c r="B5728" s="20" t="s">
        <v>10016</v>
      </c>
      <c r="C5728" s="21" t="s">
        <v>162662</v>
      </c>
      <c r="D5728" s="21" t="s">
        <v>345</v>
      </c>
      <c r="E5728" s="23"/>
    </row>
    <row r="5729" spans="1:5" ht="20" customHeight="1">
      <c r="A5729" s="19" t="s">
        <v>10019</v>
      </c>
      <c r="B5729" s="20" t="s">
        <v>10020</v>
      </c>
      <c r="C5729" s="21" t="s">
        <v>162877</v>
      </c>
      <c r="D5729" s="21" t="s">
        <v>345</v>
      </c>
      <c r="E5729" s="23"/>
    </row>
    <row r="5730" spans="1:5" ht="20" customHeight="1">
      <c r="A5730" s="19" t="s">
        <v>10021</v>
      </c>
      <c r="B5730" s="20" t="s">
        <v>10022</v>
      </c>
      <c r="C5730" s="21" t="s">
        <v>162694</v>
      </c>
      <c r="D5730" s="21" t="s">
        <v>345</v>
      </c>
      <c r="E5730" s="23"/>
    </row>
    <row r="5731" spans="1:5" ht="20" customHeight="1">
      <c r="A5731" s="19" t="s">
        <v>10023</v>
      </c>
      <c r="B5731" s="20" t="s">
        <v>10022</v>
      </c>
      <c r="C5731" s="21" t="s">
        <v>162694</v>
      </c>
      <c r="D5731" s="21" t="s">
        <v>345</v>
      </c>
      <c r="E5731" s="23"/>
    </row>
    <row r="5732" spans="1:5" ht="20" customHeight="1">
      <c r="A5732" s="19" t="s">
        <v>10024</v>
      </c>
      <c r="B5732" s="20" t="s">
        <v>10025</v>
      </c>
      <c r="C5732" s="21" t="s">
        <v>163046</v>
      </c>
      <c r="D5732" s="21" t="s">
        <v>296</v>
      </c>
      <c r="E5732" s="23"/>
    </row>
    <row r="5733" spans="1:5" ht="20" customHeight="1">
      <c r="A5733" s="19" t="s">
        <v>10026</v>
      </c>
      <c r="B5733" s="20" t="s">
        <v>10027</v>
      </c>
      <c r="C5733" s="21" t="s">
        <v>163233</v>
      </c>
      <c r="D5733" s="21" t="s">
        <v>345</v>
      </c>
      <c r="E5733" s="23"/>
    </row>
    <row r="5734" spans="1:5" ht="20" customHeight="1">
      <c r="A5734" s="19" t="s">
        <v>10028</v>
      </c>
      <c r="B5734" s="20" t="s">
        <v>10029</v>
      </c>
      <c r="C5734" s="21" t="s">
        <v>163039</v>
      </c>
      <c r="D5734" s="21" t="s">
        <v>345</v>
      </c>
      <c r="E5734" s="23"/>
    </row>
    <row r="5735" spans="1:5" ht="20" customHeight="1">
      <c r="A5735" s="19" t="s">
        <v>10030</v>
      </c>
      <c r="B5735" s="20" t="s">
        <v>10031</v>
      </c>
      <c r="C5735" s="21" t="s">
        <v>162741</v>
      </c>
      <c r="D5735" s="21" t="s">
        <v>296</v>
      </c>
      <c r="E5735" s="23"/>
    </row>
    <row r="5736" spans="1:5" ht="20" customHeight="1">
      <c r="A5736" s="19" t="s">
        <v>10032</v>
      </c>
      <c r="B5736" s="20" t="s">
        <v>10033</v>
      </c>
      <c r="C5736" s="21" t="s">
        <v>163294</v>
      </c>
      <c r="D5736" s="21" t="s">
        <v>345</v>
      </c>
      <c r="E5736" s="23"/>
    </row>
    <row r="5737" spans="1:5" ht="20" customHeight="1">
      <c r="A5737" s="19" t="s">
        <v>10034</v>
      </c>
      <c r="B5737" s="20" t="s">
        <v>10035</v>
      </c>
      <c r="C5737" s="21" t="s">
        <v>162873</v>
      </c>
      <c r="D5737" s="21" t="s">
        <v>345</v>
      </c>
      <c r="E5737" s="23"/>
    </row>
    <row r="5738" spans="1:5" ht="20" customHeight="1">
      <c r="A5738" s="19" t="s">
        <v>10036</v>
      </c>
      <c r="B5738" s="20" t="s">
        <v>10037</v>
      </c>
      <c r="C5738" s="21" t="s">
        <v>163157</v>
      </c>
      <c r="D5738" s="21" t="s">
        <v>345</v>
      </c>
      <c r="E5738" s="23"/>
    </row>
    <row r="5739" spans="1:5" ht="20" customHeight="1">
      <c r="A5739" s="19" t="s">
        <v>10038</v>
      </c>
      <c r="B5739" s="20" t="s">
        <v>10039</v>
      </c>
      <c r="C5739" s="21" t="s">
        <v>163449</v>
      </c>
      <c r="D5739" s="21" t="s">
        <v>296</v>
      </c>
      <c r="E5739" s="23"/>
    </row>
    <row r="5740" spans="1:5" ht="20" customHeight="1">
      <c r="A5740" s="19" t="s">
        <v>10040</v>
      </c>
      <c r="B5740" s="20" t="s">
        <v>10041</v>
      </c>
      <c r="C5740" s="21" t="s">
        <v>163168</v>
      </c>
      <c r="D5740" s="21" t="s">
        <v>345</v>
      </c>
      <c r="E5740" s="23"/>
    </row>
    <row r="5741" spans="1:5" ht="20" customHeight="1">
      <c r="A5741" s="19" t="s">
        <v>10042</v>
      </c>
      <c r="B5741" s="20" t="s">
        <v>10043</v>
      </c>
      <c r="C5741" s="22">
        <v>28</v>
      </c>
      <c r="D5741" s="21" t="s">
        <v>345</v>
      </c>
      <c r="E5741" s="23"/>
    </row>
    <row r="5742" spans="1:5" ht="20" customHeight="1">
      <c r="A5742" s="19" t="s">
        <v>10044</v>
      </c>
      <c r="B5742" s="20" t="s">
        <v>10043</v>
      </c>
      <c r="C5742" s="22">
        <v>28</v>
      </c>
      <c r="D5742" s="21" t="s">
        <v>345</v>
      </c>
      <c r="E5742" s="23"/>
    </row>
    <row r="5743" spans="1:5" ht="20" customHeight="1">
      <c r="A5743" s="19" t="s">
        <v>10045</v>
      </c>
      <c r="B5743" s="20" t="s">
        <v>10043</v>
      </c>
      <c r="C5743" s="22">
        <v>28</v>
      </c>
      <c r="D5743" s="21" t="s">
        <v>345</v>
      </c>
      <c r="E5743" s="23"/>
    </row>
    <row r="5744" spans="1:5" ht="20" customHeight="1">
      <c r="A5744" s="19" t="s">
        <v>10046</v>
      </c>
      <c r="B5744" s="20" t="s">
        <v>10043</v>
      </c>
      <c r="C5744" s="22">
        <v>28</v>
      </c>
      <c r="D5744" s="21" t="s">
        <v>345</v>
      </c>
      <c r="E5744" s="23"/>
    </row>
    <row r="5745" spans="1:5" ht="20" customHeight="1">
      <c r="A5745" s="19" t="s">
        <v>10047</v>
      </c>
      <c r="B5745" s="20" t="s">
        <v>10048</v>
      </c>
      <c r="C5745" s="21" t="s">
        <v>162760</v>
      </c>
      <c r="D5745" s="21" t="s">
        <v>296</v>
      </c>
      <c r="E5745" s="23"/>
    </row>
    <row r="5746" spans="1:5" ht="20" customHeight="1">
      <c r="A5746" s="19" t="s">
        <v>10049</v>
      </c>
      <c r="B5746" s="20" t="s">
        <v>10050</v>
      </c>
      <c r="C5746" s="21" t="s">
        <v>162736</v>
      </c>
      <c r="D5746" s="21" t="s">
        <v>296</v>
      </c>
      <c r="E5746" s="23"/>
    </row>
    <row r="5747" spans="1:5" ht="20" customHeight="1">
      <c r="A5747" s="19" t="s">
        <v>10051</v>
      </c>
      <c r="B5747" s="20" t="s">
        <v>10052</v>
      </c>
      <c r="C5747" s="21" t="s">
        <v>163348</v>
      </c>
      <c r="D5747" s="21" t="s">
        <v>345</v>
      </c>
      <c r="E5747" s="23"/>
    </row>
    <row r="5748" spans="1:5" ht="20" customHeight="1">
      <c r="A5748" s="19" t="s">
        <v>10053</v>
      </c>
      <c r="B5748" s="20" t="s">
        <v>10054</v>
      </c>
      <c r="C5748" s="21" t="s">
        <v>162733</v>
      </c>
      <c r="D5748" s="21" t="s">
        <v>296</v>
      </c>
      <c r="E5748" s="23"/>
    </row>
    <row r="5749" spans="1:5" ht="20" customHeight="1">
      <c r="A5749" s="19" t="s">
        <v>10055</v>
      </c>
      <c r="B5749" s="20" t="s">
        <v>10054</v>
      </c>
      <c r="C5749" s="21" t="s">
        <v>162733</v>
      </c>
      <c r="D5749" s="21" t="s">
        <v>296</v>
      </c>
      <c r="E5749" s="23"/>
    </row>
    <row r="5750" spans="1:5" ht="20" customHeight="1">
      <c r="A5750" s="19" t="s">
        <v>10056</v>
      </c>
      <c r="B5750" s="20" t="s">
        <v>10054</v>
      </c>
      <c r="C5750" s="21" t="s">
        <v>162733</v>
      </c>
      <c r="D5750" s="21" t="s">
        <v>296</v>
      </c>
      <c r="E5750" s="23"/>
    </row>
    <row r="5751" spans="1:5" ht="20" customHeight="1">
      <c r="A5751" s="19" t="s">
        <v>10057</v>
      </c>
      <c r="B5751" s="20" t="s">
        <v>10054</v>
      </c>
      <c r="C5751" s="21" t="s">
        <v>162733</v>
      </c>
      <c r="D5751" s="21" t="s">
        <v>296</v>
      </c>
      <c r="E5751" s="23"/>
    </row>
    <row r="5752" spans="1:5" ht="20" customHeight="1">
      <c r="A5752" s="19" t="s">
        <v>10058</v>
      </c>
      <c r="B5752" s="20" t="s">
        <v>10059</v>
      </c>
      <c r="C5752" s="21" t="s">
        <v>162941</v>
      </c>
      <c r="D5752" s="21" t="s">
        <v>345</v>
      </c>
      <c r="E5752" s="23"/>
    </row>
    <row r="5753" spans="1:5" ht="20" customHeight="1">
      <c r="A5753" s="19" t="s">
        <v>10060</v>
      </c>
      <c r="B5753" s="20" t="s">
        <v>10061</v>
      </c>
      <c r="C5753" s="21" t="s">
        <v>163119</v>
      </c>
      <c r="D5753" s="21" t="s">
        <v>296</v>
      </c>
      <c r="E5753" s="23"/>
    </row>
    <row r="5754" spans="1:5" ht="20" customHeight="1">
      <c r="A5754" s="19" t="s">
        <v>10062</v>
      </c>
      <c r="B5754" s="20" t="s">
        <v>10063</v>
      </c>
      <c r="C5754" s="21" t="s">
        <v>162901</v>
      </c>
      <c r="D5754" s="21" t="s">
        <v>345</v>
      </c>
      <c r="E5754" s="23"/>
    </row>
    <row r="5755" spans="1:5" ht="20" customHeight="1">
      <c r="A5755" s="19" t="s">
        <v>10064</v>
      </c>
      <c r="B5755" s="20" t="s">
        <v>10065</v>
      </c>
      <c r="C5755" s="21" t="s">
        <v>163094</v>
      </c>
      <c r="D5755" s="21" t="s">
        <v>345</v>
      </c>
      <c r="E5755" s="23"/>
    </row>
    <row r="5756" spans="1:5" ht="20" customHeight="1">
      <c r="A5756" s="19" t="s">
        <v>10066</v>
      </c>
      <c r="B5756" s="20" t="s">
        <v>10067</v>
      </c>
      <c r="C5756" s="21" t="s">
        <v>14580</v>
      </c>
      <c r="D5756" s="21" t="s">
        <v>345</v>
      </c>
      <c r="E5756" s="23"/>
    </row>
    <row r="5757" spans="1:5" ht="20" customHeight="1">
      <c r="A5757" s="19" t="s">
        <v>10068</v>
      </c>
      <c r="B5757" s="20" t="s">
        <v>10069</v>
      </c>
      <c r="C5757" s="22">
        <v>7</v>
      </c>
      <c r="D5757" s="21" t="s">
        <v>345</v>
      </c>
      <c r="E5757" s="23"/>
    </row>
    <row r="5758" spans="1:5" ht="20" customHeight="1">
      <c r="A5758" s="19" t="s">
        <v>10070</v>
      </c>
      <c r="B5758" s="20" t="s">
        <v>10069</v>
      </c>
      <c r="C5758" s="22">
        <v>7</v>
      </c>
      <c r="D5758" s="21" t="s">
        <v>345</v>
      </c>
      <c r="E5758" s="23"/>
    </row>
    <row r="5759" spans="1:5" ht="20" customHeight="1">
      <c r="A5759" s="19" t="s">
        <v>10071</v>
      </c>
      <c r="B5759" s="20" t="s">
        <v>10072</v>
      </c>
      <c r="C5759" s="21" t="s">
        <v>162682</v>
      </c>
      <c r="D5759" s="21" t="s">
        <v>345</v>
      </c>
      <c r="E5759" s="23"/>
    </row>
    <row r="5760" spans="1:5" ht="20" customHeight="1">
      <c r="A5760" s="19" t="s">
        <v>10073</v>
      </c>
      <c r="B5760" s="20" t="s">
        <v>10074</v>
      </c>
      <c r="C5760" s="21" t="s">
        <v>163285</v>
      </c>
      <c r="D5760" s="21" t="s">
        <v>139</v>
      </c>
      <c r="E5760" s="23"/>
    </row>
    <row r="5761" spans="1:5" ht="20" customHeight="1">
      <c r="A5761" s="19" t="s">
        <v>10075</v>
      </c>
      <c r="B5761" s="20" t="s">
        <v>10076</v>
      </c>
      <c r="C5761" s="21" t="s">
        <v>14590</v>
      </c>
      <c r="D5761" s="21" t="s">
        <v>296</v>
      </c>
      <c r="E5761" s="23"/>
    </row>
    <row r="5762" spans="1:5" ht="20" customHeight="1">
      <c r="A5762" s="19" t="s">
        <v>10077</v>
      </c>
      <c r="B5762" s="20" t="s">
        <v>10076</v>
      </c>
      <c r="C5762" s="21" t="s">
        <v>14590</v>
      </c>
      <c r="D5762" s="21" t="s">
        <v>296</v>
      </c>
      <c r="E5762" s="23"/>
    </row>
    <row r="5763" spans="1:5" ht="20" customHeight="1">
      <c r="A5763" s="19" t="s">
        <v>10078</v>
      </c>
      <c r="B5763" s="20" t="s">
        <v>10079</v>
      </c>
      <c r="C5763" s="21" t="s">
        <v>162972</v>
      </c>
      <c r="D5763" s="21" t="s">
        <v>345</v>
      </c>
      <c r="E5763" s="23"/>
    </row>
    <row r="5764" spans="1:5" ht="20" customHeight="1">
      <c r="A5764" s="19" t="s">
        <v>10080</v>
      </c>
      <c r="B5764" s="20" t="s">
        <v>10081</v>
      </c>
      <c r="C5764" s="21" t="s">
        <v>162831</v>
      </c>
      <c r="D5764" s="21" t="s">
        <v>345</v>
      </c>
      <c r="E5764" s="23"/>
    </row>
    <row r="5765" spans="1:5" ht="20" customHeight="1">
      <c r="A5765" s="19" t="s">
        <v>10082</v>
      </c>
      <c r="B5765" s="24">
        <v>100</v>
      </c>
      <c r="C5765" s="21" t="s">
        <v>162677</v>
      </c>
      <c r="D5765" s="21" t="s">
        <v>345</v>
      </c>
      <c r="E5765" s="23"/>
    </row>
    <row r="5766" spans="1:5" ht="20" customHeight="1">
      <c r="A5766" s="19" t="s">
        <v>10083</v>
      </c>
      <c r="B5766" s="20" t="s">
        <v>10084</v>
      </c>
      <c r="C5766" s="21" t="s">
        <v>163207</v>
      </c>
      <c r="D5766" s="21" t="s">
        <v>345</v>
      </c>
      <c r="E5766" s="23"/>
    </row>
    <row r="5767" spans="1:5" ht="20" customHeight="1">
      <c r="A5767" s="19" t="s">
        <v>10085</v>
      </c>
      <c r="B5767" s="20" t="s">
        <v>10084</v>
      </c>
      <c r="C5767" s="21" t="s">
        <v>163207</v>
      </c>
      <c r="D5767" s="21" t="s">
        <v>345</v>
      </c>
      <c r="E5767" s="23"/>
    </row>
    <row r="5768" spans="1:5" ht="20" customHeight="1">
      <c r="A5768" s="19" t="s">
        <v>10086</v>
      </c>
      <c r="B5768" s="20" t="s">
        <v>10087</v>
      </c>
      <c r="C5768" s="21" t="s">
        <v>163446</v>
      </c>
      <c r="D5768" s="21" t="s">
        <v>345</v>
      </c>
      <c r="E5768" s="23"/>
    </row>
    <row r="5769" spans="1:5" ht="20" customHeight="1">
      <c r="A5769" s="19" t="s">
        <v>10088</v>
      </c>
      <c r="B5769" s="20" t="s">
        <v>10089</v>
      </c>
      <c r="C5769" s="21" t="s">
        <v>14597</v>
      </c>
      <c r="D5769" s="21" t="s">
        <v>345</v>
      </c>
      <c r="E5769" s="23"/>
    </row>
    <row r="5770" spans="1:5" ht="20" customHeight="1">
      <c r="A5770" s="19" t="s">
        <v>10090</v>
      </c>
      <c r="B5770" s="20" t="s">
        <v>10089</v>
      </c>
      <c r="C5770" s="21" t="s">
        <v>14597</v>
      </c>
      <c r="D5770" s="21" t="s">
        <v>345</v>
      </c>
      <c r="E5770" s="23"/>
    </row>
    <row r="5771" spans="1:5" ht="20" customHeight="1">
      <c r="A5771" s="19" t="s">
        <v>10091</v>
      </c>
      <c r="B5771" s="20" t="s">
        <v>10089</v>
      </c>
      <c r="C5771" s="21" t="s">
        <v>14597</v>
      </c>
      <c r="D5771" s="21" t="s">
        <v>345</v>
      </c>
      <c r="E5771" s="23"/>
    </row>
    <row r="5772" spans="1:5" ht="20" customHeight="1">
      <c r="A5772" s="19" t="s">
        <v>10092</v>
      </c>
      <c r="B5772" s="20" t="s">
        <v>10089</v>
      </c>
      <c r="C5772" s="21" t="s">
        <v>14597</v>
      </c>
      <c r="D5772" s="21" t="s">
        <v>345</v>
      </c>
      <c r="E5772" s="23"/>
    </row>
    <row r="5773" spans="1:5" ht="20" customHeight="1">
      <c r="A5773" s="19" t="s">
        <v>10093</v>
      </c>
      <c r="B5773" s="20" t="s">
        <v>10089</v>
      </c>
      <c r="C5773" s="21" t="s">
        <v>14597</v>
      </c>
      <c r="D5773" s="21" t="s">
        <v>345</v>
      </c>
      <c r="E5773" s="23"/>
    </row>
    <row r="5774" spans="1:5" ht="20" customHeight="1">
      <c r="A5774" s="19" t="s">
        <v>10094</v>
      </c>
      <c r="B5774" s="20" t="s">
        <v>10095</v>
      </c>
      <c r="C5774" s="22">
        <v>55</v>
      </c>
      <c r="D5774" s="21" t="s">
        <v>345</v>
      </c>
      <c r="E5774" s="23"/>
    </row>
    <row r="5775" spans="1:5" ht="20" customHeight="1">
      <c r="A5775" s="19" t="s">
        <v>10096</v>
      </c>
      <c r="B5775" s="20" t="s">
        <v>10097</v>
      </c>
      <c r="C5775" s="21" t="s">
        <v>135</v>
      </c>
      <c r="D5775" s="21" t="s">
        <v>345</v>
      </c>
      <c r="E5775" s="23"/>
    </row>
    <row r="5776" spans="1:5" ht="20" customHeight="1">
      <c r="A5776" s="19" t="s">
        <v>10098</v>
      </c>
      <c r="B5776" s="20" t="s">
        <v>10099</v>
      </c>
      <c r="C5776" s="21" t="s">
        <v>163099</v>
      </c>
      <c r="D5776" s="21" t="s">
        <v>296</v>
      </c>
      <c r="E5776" s="23"/>
    </row>
    <row r="5777" spans="1:5" ht="20" customHeight="1">
      <c r="A5777" s="19" t="s">
        <v>10100</v>
      </c>
      <c r="B5777" s="20" t="s">
        <v>10099</v>
      </c>
      <c r="C5777" s="21" t="s">
        <v>163099</v>
      </c>
      <c r="D5777" s="21" t="s">
        <v>296</v>
      </c>
      <c r="E5777" s="23"/>
    </row>
    <row r="5778" spans="1:5" ht="20" customHeight="1">
      <c r="A5778" s="19" t="s">
        <v>10101</v>
      </c>
      <c r="B5778" s="20" t="s">
        <v>10099</v>
      </c>
      <c r="C5778" s="21" t="s">
        <v>163099</v>
      </c>
      <c r="D5778" s="21" t="s">
        <v>296</v>
      </c>
      <c r="E5778" s="23"/>
    </row>
    <row r="5779" spans="1:5" ht="20" customHeight="1">
      <c r="A5779" s="19" t="s">
        <v>10102</v>
      </c>
      <c r="B5779" s="20" t="s">
        <v>10103</v>
      </c>
      <c r="C5779" s="21" t="s">
        <v>163004</v>
      </c>
      <c r="D5779" s="21" t="s">
        <v>345</v>
      </c>
      <c r="E5779" s="23"/>
    </row>
    <row r="5780" spans="1:5" ht="20" customHeight="1">
      <c r="A5780" s="19" t="s">
        <v>10104</v>
      </c>
      <c r="B5780" s="20" t="s">
        <v>10105</v>
      </c>
      <c r="C5780" s="21" t="s">
        <v>163116</v>
      </c>
      <c r="D5780" s="21" t="s">
        <v>345</v>
      </c>
      <c r="E5780" s="23"/>
    </row>
    <row r="5781" spans="1:5" ht="20" customHeight="1">
      <c r="A5781" s="19" t="s">
        <v>10106</v>
      </c>
      <c r="B5781" s="20" t="s">
        <v>10105</v>
      </c>
      <c r="C5781" s="21" t="s">
        <v>163116</v>
      </c>
      <c r="D5781" s="21" t="s">
        <v>345</v>
      </c>
      <c r="E5781" s="23"/>
    </row>
    <row r="5782" spans="1:5" ht="20" customHeight="1">
      <c r="A5782" s="19" t="s">
        <v>10107</v>
      </c>
      <c r="B5782" s="20" t="s">
        <v>10108</v>
      </c>
      <c r="C5782" s="21" t="s">
        <v>162833</v>
      </c>
      <c r="D5782" s="21" t="s">
        <v>296</v>
      </c>
      <c r="E5782" s="23"/>
    </row>
    <row r="5783" spans="1:5" ht="20" customHeight="1">
      <c r="A5783" s="19" t="s">
        <v>10109</v>
      </c>
      <c r="B5783" s="20" t="s">
        <v>10108</v>
      </c>
      <c r="C5783" s="21" t="s">
        <v>162833</v>
      </c>
      <c r="D5783" s="21" t="s">
        <v>296</v>
      </c>
      <c r="E5783" s="23"/>
    </row>
    <row r="5784" spans="1:5" ht="20" customHeight="1">
      <c r="A5784" s="19" t="s">
        <v>10110</v>
      </c>
      <c r="B5784" s="20" t="s">
        <v>10111</v>
      </c>
      <c r="C5784" s="22">
        <v>2</v>
      </c>
      <c r="D5784" s="21" t="s">
        <v>345</v>
      </c>
      <c r="E5784" s="23"/>
    </row>
    <row r="5785" spans="1:5" ht="20" customHeight="1">
      <c r="A5785" s="19" t="s">
        <v>10112</v>
      </c>
      <c r="B5785" s="20" t="s">
        <v>10113</v>
      </c>
      <c r="C5785" s="21" t="s">
        <v>163255</v>
      </c>
      <c r="D5785" s="21" t="s">
        <v>296</v>
      </c>
      <c r="E5785" s="23"/>
    </row>
    <row r="5786" spans="1:5" ht="20" customHeight="1">
      <c r="A5786" s="19" t="s">
        <v>10114</v>
      </c>
      <c r="B5786" s="20" t="s">
        <v>10115</v>
      </c>
      <c r="C5786" s="21" t="s">
        <v>162832</v>
      </c>
      <c r="D5786" s="21" t="s">
        <v>345</v>
      </c>
      <c r="E5786" s="23"/>
    </row>
    <row r="5787" spans="1:5" ht="20" customHeight="1">
      <c r="A5787" s="19" t="s">
        <v>10116</v>
      </c>
      <c r="B5787" s="20" t="s">
        <v>10117</v>
      </c>
      <c r="C5787" s="21" t="s">
        <v>162954</v>
      </c>
      <c r="D5787" s="21" t="s">
        <v>345</v>
      </c>
      <c r="E5787" s="23"/>
    </row>
    <row r="5788" spans="1:5" ht="20" customHeight="1">
      <c r="A5788" s="19" t="s">
        <v>10118</v>
      </c>
      <c r="B5788" s="20" t="s">
        <v>10117</v>
      </c>
      <c r="C5788" s="21" t="s">
        <v>162954</v>
      </c>
      <c r="D5788" s="21" t="s">
        <v>345</v>
      </c>
      <c r="E5788" s="23"/>
    </row>
    <row r="5789" spans="1:5" ht="20" customHeight="1">
      <c r="A5789" s="19" t="s">
        <v>10119</v>
      </c>
      <c r="B5789" s="20" t="s">
        <v>10117</v>
      </c>
      <c r="C5789" s="21" t="s">
        <v>162954</v>
      </c>
      <c r="D5789" s="21" t="s">
        <v>345</v>
      </c>
      <c r="E5789" s="23"/>
    </row>
    <row r="5790" spans="1:5" ht="20" customHeight="1">
      <c r="A5790" s="19" t="s">
        <v>10120</v>
      </c>
      <c r="B5790" s="20" t="s">
        <v>10117</v>
      </c>
      <c r="C5790" s="21" t="s">
        <v>162954</v>
      </c>
      <c r="D5790" s="21" t="s">
        <v>345</v>
      </c>
      <c r="E5790" s="23"/>
    </row>
    <row r="5791" spans="1:5" ht="20" customHeight="1">
      <c r="A5791" s="19" t="s">
        <v>10121</v>
      </c>
      <c r="B5791" s="20" t="s">
        <v>10117</v>
      </c>
      <c r="C5791" s="21" t="s">
        <v>162954</v>
      </c>
      <c r="D5791" s="21" t="s">
        <v>345</v>
      </c>
      <c r="E5791" s="23"/>
    </row>
    <row r="5792" spans="1:5" ht="20" customHeight="1">
      <c r="A5792" s="19" t="s">
        <v>10122</v>
      </c>
      <c r="B5792" s="20" t="s">
        <v>10123</v>
      </c>
      <c r="C5792" s="21" t="s">
        <v>163117</v>
      </c>
      <c r="D5792" s="21" t="s">
        <v>345</v>
      </c>
      <c r="E5792" s="23"/>
    </row>
    <row r="5793" spans="1:5" ht="20" customHeight="1">
      <c r="A5793" s="19" t="s">
        <v>10124</v>
      </c>
      <c r="B5793" s="20" t="s">
        <v>10125</v>
      </c>
      <c r="C5793" s="21" t="s">
        <v>162787</v>
      </c>
      <c r="D5793" s="21" t="s">
        <v>296</v>
      </c>
      <c r="E5793" s="23"/>
    </row>
    <row r="5794" spans="1:5" ht="20" customHeight="1">
      <c r="A5794" s="19" t="s">
        <v>10126</v>
      </c>
      <c r="B5794" s="20" t="s">
        <v>10125</v>
      </c>
      <c r="C5794" s="21" t="s">
        <v>162787</v>
      </c>
      <c r="D5794" s="21" t="s">
        <v>296</v>
      </c>
      <c r="E5794" s="23"/>
    </row>
    <row r="5795" spans="1:5" ht="20" customHeight="1">
      <c r="A5795" s="19" t="s">
        <v>10127</v>
      </c>
      <c r="B5795" s="20" t="s">
        <v>10128</v>
      </c>
      <c r="C5795" s="21" t="s">
        <v>163039</v>
      </c>
      <c r="D5795" s="21" t="s">
        <v>296</v>
      </c>
      <c r="E5795" s="23"/>
    </row>
    <row r="5796" spans="1:5" ht="20" customHeight="1">
      <c r="A5796" s="19" t="s">
        <v>10129</v>
      </c>
      <c r="B5796" s="20" t="s">
        <v>10130</v>
      </c>
      <c r="C5796" s="21" t="s">
        <v>162886</v>
      </c>
      <c r="D5796" s="21" t="s">
        <v>345</v>
      </c>
      <c r="E5796" s="23"/>
    </row>
    <row r="5797" spans="1:5" ht="20" customHeight="1">
      <c r="A5797" s="19" t="s">
        <v>10131</v>
      </c>
      <c r="B5797" s="20" t="s">
        <v>10130</v>
      </c>
      <c r="C5797" s="21" t="s">
        <v>162886</v>
      </c>
      <c r="D5797" s="21" t="s">
        <v>345</v>
      </c>
      <c r="E5797" s="23"/>
    </row>
    <row r="5798" spans="1:5" ht="20" customHeight="1">
      <c r="A5798" s="19" t="s">
        <v>10132</v>
      </c>
      <c r="B5798" s="20" t="s">
        <v>10130</v>
      </c>
      <c r="C5798" s="21" t="s">
        <v>162886</v>
      </c>
      <c r="D5798" s="21" t="s">
        <v>345</v>
      </c>
      <c r="E5798" s="23"/>
    </row>
    <row r="5799" spans="1:5" ht="20" customHeight="1">
      <c r="A5799" s="19" t="s">
        <v>10133</v>
      </c>
      <c r="B5799" s="20" t="s">
        <v>10130</v>
      </c>
      <c r="C5799" s="21" t="s">
        <v>162886</v>
      </c>
      <c r="D5799" s="21" t="s">
        <v>345</v>
      </c>
      <c r="E5799" s="23"/>
    </row>
    <row r="5800" spans="1:5" ht="20" customHeight="1">
      <c r="A5800" s="19" t="s">
        <v>10134</v>
      </c>
      <c r="B5800" s="20" t="s">
        <v>10130</v>
      </c>
      <c r="C5800" s="21" t="s">
        <v>162886</v>
      </c>
      <c r="D5800" s="21" t="s">
        <v>345</v>
      </c>
      <c r="E5800" s="23"/>
    </row>
    <row r="5801" spans="1:5" ht="20" customHeight="1">
      <c r="A5801" s="19" t="s">
        <v>10135</v>
      </c>
      <c r="B5801" s="20" t="s">
        <v>10136</v>
      </c>
      <c r="C5801" s="21" t="s">
        <v>162675</v>
      </c>
      <c r="D5801" s="21" t="s">
        <v>296</v>
      </c>
      <c r="E5801" s="23"/>
    </row>
    <row r="5802" spans="1:5" ht="20" customHeight="1">
      <c r="A5802" s="19" t="s">
        <v>10137</v>
      </c>
      <c r="B5802" s="20" t="s">
        <v>10138</v>
      </c>
      <c r="C5802" s="21" t="s">
        <v>162803</v>
      </c>
      <c r="D5802" s="21" t="s">
        <v>296</v>
      </c>
      <c r="E5802" s="23"/>
    </row>
    <row r="5803" spans="1:5" ht="20" customHeight="1">
      <c r="A5803" s="19" t="s">
        <v>10139</v>
      </c>
      <c r="B5803" s="20" t="s">
        <v>10140</v>
      </c>
      <c r="C5803" s="21" t="s">
        <v>163450</v>
      </c>
      <c r="D5803" s="21" t="s">
        <v>345</v>
      </c>
      <c r="E5803" s="23"/>
    </row>
    <row r="5804" spans="1:5" ht="20" customHeight="1">
      <c r="A5804" s="19" t="s">
        <v>10141</v>
      </c>
      <c r="B5804" s="20" t="s">
        <v>10142</v>
      </c>
      <c r="C5804" s="21" t="s">
        <v>162715</v>
      </c>
      <c r="D5804" s="21" t="s">
        <v>345</v>
      </c>
      <c r="E5804" s="23"/>
    </row>
    <row r="5805" spans="1:5" ht="20" customHeight="1">
      <c r="A5805" s="19" t="s">
        <v>10143</v>
      </c>
      <c r="B5805" s="20" t="s">
        <v>10144</v>
      </c>
      <c r="C5805" s="21" t="s">
        <v>162870</v>
      </c>
      <c r="D5805" s="21" t="s">
        <v>345</v>
      </c>
      <c r="E5805" s="23"/>
    </row>
    <row r="5806" spans="1:5" ht="20" customHeight="1">
      <c r="A5806" s="19" t="s">
        <v>10145</v>
      </c>
      <c r="B5806" s="20" t="s">
        <v>10146</v>
      </c>
      <c r="C5806" s="21" t="s">
        <v>162726</v>
      </c>
      <c r="D5806" s="21" t="s">
        <v>345</v>
      </c>
      <c r="E5806" s="23"/>
    </row>
    <row r="5807" spans="1:5" ht="20" customHeight="1">
      <c r="A5807" s="19" t="s">
        <v>10147</v>
      </c>
      <c r="B5807" s="20" t="s">
        <v>10148</v>
      </c>
      <c r="C5807" s="21" t="s">
        <v>163076</v>
      </c>
      <c r="D5807" s="21" t="s">
        <v>345</v>
      </c>
      <c r="E5807" s="23"/>
    </row>
    <row r="5808" spans="1:5" ht="20" customHeight="1">
      <c r="A5808" s="19" t="s">
        <v>10149</v>
      </c>
      <c r="B5808" s="20" t="s">
        <v>10148</v>
      </c>
      <c r="C5808" s="21" t="s">
        <v>163076</v>
      </c>
      <c r="D5808" s="21" t="s">
        <v>345</v>
      </c>
      <c r="E5808" s="23"/>
    </row>
    <row r="5809" spans="1:5" ht="20" customHeight="1">
      <c r="A5809" s="19" t="s">
        <v>10150</v>
      </c>
      <c r="B5809" s="20" t="s">
        <v>10151</v>
      </c>
      <c r="C5809" s="21" t="s">
        <v>162935</v>
      </c>
      <c r="D5809" s="21" t="s">
        <v>345</v>
      </c>
      <c r="E5809" s="23"/>
    </row>
    <row r="5810" spans="1:5" ht="20" customHeight="1">
      <c r="A5810" s="19" t="s">
        <v>10152</v>
      </c>
      <c r="B5810" s="20" t="s">
        <v>10153</v>
      </c>
      <c r="C5810" s="21" t="s">
        <v>163137</v>
      </c>
      <c r="D5810" s="21" t="s">
        <v>296</v>
      </c>
      <c r="E5810" s="23"/>
    </row>
    <row r="5811" spans="1:5" ht="20" customHeight="1">
      <c r="A5811" s="19" t="s">
        <v>10154</v>
      </c>
      <c r="B5811" s="20" t="s">
        <v>10153</v>
      </c>
      <c r="C5811" s="21" t="s">
        <v>163137</v>
      </c>
      <c r="D5811" s="21" t="s">
        <v>296</v>
      </c>
      <c r="E5811" s="23"/>
    </row>
    <row r="5812" spans="1:5" ht="20" customHeight="1">
      <c r="A5812" s="19" t="s">
        <v>10155</v>
      </c>
      <c r="B5812" s="20" t="s">
        <v>10153</v>
      </c>
      <c r="C5812" s="21" t="s">
        <v>163137</v>
      </c>
      <c r="D5812" s="21" t="s">
        <v>296</v>
      </c>
      <c r="E5812" s="23"/>
    </row>
    <row r="5813" spans="1:5" ht="20" customHeight="1">
      <c r="A5813" s="19" t="s">
        <v>10156</v>
      </c>
      <c r="B5813" s="20" t="s">
        <v>10157</v>
      </c>
      <c r="C5813" s="21" t="s">
        <v>162868</v>
      </c>
      <c r="D5813" s="21" t="s">
        <v>345</v>
      </c>
      <c r="E5813" s="23"/>
    </row>
    <row r="5814" spans="1:5" ht="20" customHeight="1">
      <c r="A5814" s="19" t="s">
        <v>10158</v>
      </c>
      <c r="B5814" s="20" t="s">
        <v>10159</v>
      </c>
      <c r="C5814" s="21" t="s">
        <v>163451</v>
      </c>
      <c r="D5814" s="21" t="s">
        <v>345</v>
      </c>
      <c r="E5814" s="23"/>
    </row>
    <row r="5815" spans="1:5" ht="20" customHeight="1">
      <c r="A5815" s="19" t="s">
        <v>10160</v>
      </c>
      <c r="B5815" s="20" t="s">
        <v>10161</v>
      </c>
      <c r="C5815" s="21" t="s">
        <v>163212</v>
      </c>
      <c r="D5815" s="21" t="s">
        <v>345</v>
      </c>
      <c r="E5815" s="23"/>
    </row>
    <row r="5816" spans="1:5" ht="20" customHeight="1">
      <c r="A5816" s="19" t="s">
        <v>10162</v>
      </c>
      <c r="B5816" s="20" t="s">
        <v>10163</v>
      </c>
      <c r="C5816" s="21" t="s">
        <v>163279</v>
      </c>
      <c r="D5816" s="21" t="s">
        <v>345</v>
      </c>
      <c r="E5816" s="23"/>
    </row>
    <row r="5817" spans="1:5" ht="20" customHeight="1">
      <c r="A5817" s="19" t="s">
        <v>10164</v>
      </c>
      <c r="B5817" s="20" t="s">
        <v>10163</v>
      </c>
      <c r="C5817" s="21" t="s">
        <v>163279</v>
      </c>
      <c r="D5817" s="21" t="s">
        <v>345</v>
      </c>
      <c r="E5817" s="23"/>
    </row>
    <row r="5818" spans="1:5" ht="20" customHeight="1">
      <c r="A5818" s="19" t="s">
        <v>10165</v>
      </c>
      <c r="B5818" s="20" t="s">
        <v>10166</v>
      </c>
      <c r="C5818" s="21" t="s">
        <v>163356</v>
      </c>
      <c r="D5818" s="21" t="s">
        <v>345</v>
      </c>
      <c r="E5818" s="23"/>
    </row>
    <row r="5819" spans="1:5" ht="20" customHeight="1">
      <c r="A5819" s="19" t="s">
        <v>10167</v>
      </c>
      <c r="B5819" s="20" t="s">
        <v>10168</v>
      </c>
      <c r="C5819" s="21" t="s">
        <v>163100</v>
      </c>
      <c r="D5819" s="21" t="s">
        <v>296</v>
      </c>
      <c r="E5819" s="23"/>
    </row>
    <row r="5820" spans="1:5" ht="20" customHeight="1">
      <c r="A5820" s="19" t="s">
        <v>10169</v>
      </c>
      <c r="B5820" s="20" t="s">
        <v>10170</v>
      </c>
      <c r="C5820" s="21" t="s">
        <v>162680</v>
      </c>
      <c r="D5820" s="21" t="s">
        <v>345</v>
      </c>
      <c r="E5820" s="23"/>
    </row>
    <row r="5821" spans="1:5" ht="20" customHeight="1">
      <c r="A5821" s="19" t="s">
        <v>10171</v>
      </c>
      <c r="B5821" s="20" t="s">
        <v>10172</v>
      </c>
      <c r="C5821" s="21" t="s">
        <v>163446</v>
      </c>
      <c r="D5821" s="21" t="s">
        <v>345</v>
      </c>
      <c r="E5821" s="23"/>
    </row>
    <row r="5822" spans="1:5" ht="20" customHeight="1">
      <c r="A5822" s="19" t="s">
        <v>10173</v>
      </c>
      <c r="B5822" s="20" t="s">
        <v>10174</v>
      </c>
      <c r="C5822" s="21" t="s">
        <v>14625</v>
      </c>
      <c r="D5822" s="21" t="s">
        <v>345</v>
      </c>
      <c r="E5822" s="23"/>
    </row>
    <row r="5823" spans="1:5" ht="20" customHeight="1">
      <c r="A5823" s="19" t="s">
        <v>10175</v>
      </c>
      <c r="B5823" s="20" t="s">
        <v>10176</v>
      </c>
      <c r="C5823" s="21" t="s">
        <v>163058</v>
      </c>
      <c r="D5823" s="21" t="s">
        <v>296</v>
      </c>
      <c r="E5823" s="23"/>
    </row>
    <row r="5824" spans="1:5" ht="20" customHeight="1">
      <c r="A5824" s="19" t="s">
        <v>10177</v>
      </c>
      <c r="B5824" s="20" t="s">
        <v>10176</v>
      </c>
      <c r="C5824" s="21" t="s">
        <v>163058</v>
      </c>
      <c r="D5824" s="21" t="s">
        <v>296</v>
      </c>
      <c r="E5824" s="23"/>
    </row>
    <row r="5825" spans="1:5" ht="20" customHeight="1">
      <c r="A5825" s="19" t="s">
        <v>10178</v>
      </c>
      <c r="B5825" s="20" t="s">
        <v>10176</v>
      </c>
      <c r="C5825" s="21" t="s">
        <v>163058</v>
      </c>
      <c r="D5825" s="21" t="s">
        <v>296</v>
      </c>
      <c r="E5825" s="23"/>
    </row>
    <row r="5826" spans="1:5" ht="20" customHeight="1">
      <c r="A5826" s="19" t="s">
        <v>10179</v>
      </c>
      <c r="B5826" s="20" t="s">
        <v>10180</v>
      </c>
      <c r="C5826" s="21" t="s">
        <v>163254</v>
      </c>
      <c r="D5826" s="21" t="s">
        <v>345</v>
      </c>
      <c r="E5826" s="23"/>
    </row>
    <row r="5827" spans="1:5" ht="20" customHeight="1">
      <c r="A5827" s="19" t="s">
        <v>10181</v>
      </c>
      <c r="B5827" s="20" t="s">
        <v>10182</v>
      </c>
      <c r="C5827" s="22">
        <v>29</v>
      </c>
      <c r="D5827" s="21" t="s">
        <v>345</v>
      </c>
      <c r="E5827" s="23"/>
    </row>
    <row r="5828" spans="1:5" ht="20" customHeight="1">
      <c r="A5828" s="19" t="s">
        <v>10183</v>
      </c>
      <c r="B5828" s="20" t="s">
        <v>10182</v>
      </c>
      <c r="C5828" s="22">
        <v>29</v>
      </c>
      <c r="D5828" s="21" t="s">
        <v>345</v>
      </c>
      <c r="E5828" s="23"/>
    </row>
    <row r="5829" spans="1:5" ht="20" customHeight="1">
      <c r="A5829" s="19" t="s">
        <v>10184</v>
      </c>
      <c r="B5829" s="20" t="s">
        <v>10185</v>
      </c>
      <c r="C5829" s="21" t="s">
        <v>162969</v>
      </c>
      <c r="D5829" s="21" t="s">
        <v>345</v>
      </c>
      <c r="E5829" s="23"/>
    </row>
    <row r="5830" spans="1:5" ht="20" customHeight="1">
      <c r="A5830" s="19" t="s">
        <v>10186</v>
      </c>
      <c r="B5830" s="20" t="s">
        <v>10187</v>
      </c>
      <c r="C5830" s="21" t="s">
        <v>163206</v>
      </c>
      <c r="D5830" s="21" t="s">
        <v>345</v>
      </c>
      <c r="E5830" s="23"/>
    </row>
    <row r="5831" spans="1:5" ht="20" customHeight="1">
      <c r="A5831" s="19" t="s">
        <v>10188</v>
      </c>
      <c r="B5831" s="20" t="s">
        <v>10187</v>
      </c>
      <c r="C5831" s="21" t="s">
        <v>163206</v>
      </c>
      <c r="D5831" s="21" t="s">
        <v>345</v>
      </c>
      <c r="E5831" s="23"/>
    </row>
    <row r="5832" spans="1:5" ht="20" customHeight="1">
      <c r="A5832" s="19" t="s">
        <v>10189</v>
      </c>
      <c r="B5832" s="20" t="s">
        <v>10190</v>
      </c>
      <c r="C5832" s="21" t="s">
        <v>163273</v>
      </c>
      <c r="D5832" s="21" t="s">
        <v>345</v>
      </c>
      <c r="E5832" s="23"/>
    </row>
    <row r="5833" spans="1:5" ht="20" customHeight="1">
      <c r="A5833" s="19" t="s">
        <v>10191</v>
      </c>
      <c r="B5833" s="20" t="s">
        <v>10192</v>
      </c>
      <c r="C5833" s="21" t="s">
        <v>162933</v>
      </c>
      <c r="D5833" s="21" t="s">
        <v>345</v>
      </c>
      <c r="E5833" s="23"/>
    </row>
    <row r="5834" spans="1:5" ht="20" customHeight="1">
      <c r="A5834" s="19" t="s">
        <v>10193</v>
      </c>
      <c r="B5834" s="20" t="s">
        <v>10192</v>
      </c>
      <c r="C5834" s="21" t="s">
        <v>162933</v>
      </c>
      <c r="D5834" s="21" t="s">
        <v>345</v>
      </c>
      <c r="E5834" s="23"/>
    </row>
    <row r="5835" spans="1:5" ht="20" customHeight="1">
      <c r="A5835" s="19" t="s">
        <v>10194</v>
      </c>
      <c r="B5835" s="20" t="s">
        <v>10195</v>
      </c>
      <c r="C5835" s="22">
        <v>19</v>
      </c>
      <c r="D5835" s="21" t="s">
        <v>345</v>
      </c>
      <c r="E5835" s="23"/>
    </row>
    <row r="5836" spans="1:5" ht="20" customHeight="1">
      <c r="A5836" s="19" t="s">
        <v>10196</v>
      </c>
      <c r="B5836" s="20" t="s">
        <v>10197</v>
      </c>
      <c r="C5836" s="21" t="s">
        <v>162976</v>
      </c>
      <c r="D5836" s="21" t="s">
        <v>345</v>
      </c>
      <c r="E5836" s="23"/>
    </row>
    <row r="5837" spans="1:5" ht="20" customHeight="1">
      <c r="A5837" s="19" t="s">
        <v>10198</v>
      </c>
      <c r="B5837" s="20" t="s">
        <v>10197</v>
      </c>
      <c r="C5837" s="21" t="s">
        <v>162976</v>
      </c>
      <c r="D5837" s="21" t="s">
        <v>345</v>
      </c>
      <c r="E5837" s="23"/>
    </row>
    <row r="5838" spans="1:5" ht="20" customHeight="1">
      <c r="A5838" s="19" t="s">
        <v>10199</v>
      </c>
      <c r="B5838" s="20" t="s">
        <v>10197</v>
      </c>
      <c r="C5838" s="21" t="s">
        <v>162976</v>
      </c>
      <c r="D5838" s="21" t="s">
        <v>345</v>
      </c>
      <c r="E5838" s="23"/>
    </row>
    <row r="5839" spans="1:5" ht="20" customHeight="1">
      <c r="A5839" s="19" t="s">
        <v>10200</v>
      </c>
      <c r="B5839" s="20" t="s">
        <v>10201</v>
      </c>
      <c r="C5839" s="22">
        <v>81</v>
      </c>
      <c r="D5839" s="21" t="s">
        <v>296</v>
      </c>
      <c r="E5839" s="23"/>
    </row>
    <row r="5840" spans="1:5" ht="20" customHeight="1">
      <c r="A5840" s="19" t="s">
        <v>10202</v>
      </c>
      <c r="B5840" s="20" t="s">
        <v>10201</v>
      </c>
      <c r="C5840" s="22">
        <v>81</v>
      </c>
      <c r="D5840" s="21" t="s">
        <v>296</v>
      </c>
      <c r="E5840" s="23"/>
    </row>
    <row r="5841" spans="1:5" ht="20" customHeight="1">
      <c r="A5841" s="19" t="s">
        <v>10203</v>
      </c>
      <c r="B5841" s="20" t="s">
        <v>10201</v>
      </c>
      <c r="C5841" s="22">
        <v>81</v>
      </c>
      <c r="D5841" s="21" t="s">
        <v>296</v>
      </c>
      <c r="E5841" s="23"/>
    </row>
    <row r="5842" spans="1:5" ht="20" customHeight="1">
      <c r="A5842" s="19" t="s">
        <v>10204</v>
      </c>
      <c r="B5842" s="20" t="s">
        <v>10205</v>
      </c>
      <c r="C5842" s="21" t="s">
        <v>163250</v>
      </c>
      <c r="D5842" s="21" t="s">
        <v>139</v>
      </c>
      <c r="E5842" s="23"/>
    </row>
    <row r="5843" spans="1:5" ht="20" customHeight="1">
      <c r="A5843" s="19" t="s">
        <v>10206</v>
      </c>
      <c r="B5843" s="20" t="s">
        <v>10207</v>
      </c>
      <c r="C5843" s="21" t="s">
        <v>163272</v>
      </c>
      <c r="D5843" s="21" t="s">
        <v>345</v>
      </c>
      <c r="E5843" s="23"/>
    </row>
    <row r="5844" spans="1:5" ht="20" customHeight="1">
      <c r="A5844" s="19" t="s">
        <v>10208</v>
      </c>
      <c r="B5844" s="20" t="s">
        <v>10209</v>
      </c>
      <c r="C5844" s="21" t="s">
        <v>14586</v>
      </c>
      <c r="D5844" s="21" t="s">
        <v>296</v>
      </c>
      <c r="E5844" s="23"/>
    </row>
    <row r="5845" spans="1:5" ht="20" customHeight="1">
      <c r="A5845" s="19" t="s">
        <v>10210</v>
      </c>
      <c r="B5845" s="20" t="s">
        <v>10211</v>
      </c>
      <c r="C5845" s="21" t="s">
        <v>163271</v>
      </c>
      <c r="D5845" s="21" t="s">
        <v>345</v>
      </c>
      <c r="E5845" s="23"/>
    </row>
    <row r="5846" spans="1:5" ht="20" customHeight="1">
      <c r="A5846" s="19" t="s">
        <v>10212</v>
      </c>
      <c r="B5846" s="20" t="s">
        <v>10213</v>
      </c>
      <c r="C5846" s="21" t="s">
        <v>163317</v>
      </c>
      <c r="D5846" s="21" t="s">
        <v>345</v>
      </c>
      <c r="E5846" s="23"/>
    </row>
    <row r="5847" spans="1:5" ht="20" customHeight="1">
      <c r="A5847" s="19" t="s">
        <v>10214</v>
      </c>
      <c r="B5847" s="20" t="s">
        <v>10215</v>
      </c>
      <c r="C5847" s="21" t="s">
        <v>148</v>
      </c>
      <c r="D5847" s="21" t="s">
        <v>345</v>
      </c>
      <c r="E5847" s="23"/>
    </row>
    <row r="5848" spans="1:5" ht="20" customHeight="1">
      <c r="A5848" s="19" t="s">
        <v>10216</v>
      </c>
      <c r="B5848" s="20" t="s">
        <v>10217</v>
      </c>
      <c r="C5848" s="21" t="s">
        <v>14739</v>
      </c>
      <c r="D5848" s="21" t="s">
        <v>345</v>
      </c>
      <c r="E5848" s="23"/>
    </row>
    <row r="5849" spans="1:5" ht="20" customHeight="1">
      <c r="A5849" s="19" t="s">
        <v>10218</v>
      </c>
      <c r="B5849" s="20" t="s">
        <v>10219</v>
      </c>
      <c r="C5849" s="21" t="s">
        <v>163261</v>
      </c>
      <c r="D5849" s="21" t="s">
        <v>345</v>
      </c>
      <c r="E5849" s="23"/>
    </row>
    <row r="5850" spans="1:5" ht="20" customHeight="1">
      <c r="A5850" s="19" t="s">
        <v>10220</v>
      </c>
      <c r="B5850" s="20" t="s">
        <v>10219</v>
      </c>
      <c r="C5850" s="21" t="s">
        <v>163261</v>
      </c>
      <c r="D5850" s="21" t="s">
        <v>345</v>
      </c>
      <c r="E5850" s="23"/>
    </row>
    <row r="5851" spans="1:5" ht="20" customHeight="1">
      <c r="A5851" s="19" t="s">
        <v>10221</v>
      </c>
      <c r="B5851" s="20" t="s">
        <v>10222</v>
      </c>
      <c r="C5851" s="21" t="s">
        <v>14580</v>
      </c>
      <c r="D5851" s="21" t="s">
        <v>345</v>
      </c>
      <c r="E5851" s="23"/>
    </row>
    <row r="5852" spans="1:5" ht="20" customHeight="1">
      <c r="A5852" s="19" t="s">
        <v>10223</v>
      </c>
      <c r="B5852" s="20" t="s">
        <v>10224</v>
      </c>
      <c r="C5852" s="21" t="s">
        <v>162913</v>
      </c>
      <c r="D5852" s="21" t="s">
        <v>345</v>
      </c>
      <c r="E5852" s="23"/>
    </row>
    <row r="5853" spans="1:5" ht="20" customHeight="1">
      <c r="A5853" s="19" t="s">
        <v>10225</v>
      </c>
      <c r="B5853" s="20" t="s">
        <v>10226</v>
      </c>
      <c r="C5853" s="21" t="s">
        <v>163213</v>
      </c>
      <c r="D5853" s="21" t="s">
        <v>296</v>
      </c>
      <c r="E5853" s="23"/>
    </row>
    <row r="5854" spans="1:5" ht="20" customHeight="1">
      <c r="A5854" s="19" t="s">
        <v>10227</v>
      </c>
      <c r="B5854" s="20" t="s">
        <v>10226</v>
      </c>
      <c r="C5854" s="21" t="s">
        <v>163213</v>
      </c>
      <c r="D5854" s="21" t="s">
        <v>296</v>
      </c>
      <c r="E5854" s="23"/>
    </row>
    <row r="5855" spans="1:5" ht="20" customHeight="1">
      <c r="A5855" s="19" t="s">
        <v>10228</v>
      </c>
      <c r="B5855" s="20" t="s">
        <v>10229</v>
      </c>
      <c r="C5855" s="22">
        <v>4</v>
      </c>
      <c r="D5855" s="21" t="s">
        <v>345</v>
      </c>
      <c r="E5855" s="23"/>
    </row>
    <row r="5856" spans="1:5" ht="20" customHeight="1">
      <c r="A5856" s="19" t="s">
        <v>10230</v>
      </c>
      <c r="B5856" s="20" t="s">
        <v>10231</v>
      </c>
      <c r="C5856" s="21" t="s">
        <v>163318</v>
      </c>
      <c r="D5856" s="21" t="s">
        <v>345</v>
      </c>
      <c r="E5856" s="23"/>
    </row>
    <row r="5857" spans="1:5" ht="20" customHeight="1">
      <c r="A5857" s="19" t="s">
        <v>10232</v>
      </c>
      <c r="B5857" s="20" t="s">
        <v>10233</v>
      </c>
      <c r="C5857" s="21" t="s">
        <v>163269</v>
      </c>
      <c r="D5857" s="21" t="s">
        <v>345</v>
      </c>
      <c r="E5857" s="23"/>
    </row>
    <row r="5858" spans="1:5" ht="20" customHeight="1">
      <c r="A5858" s="19" t="s">
        <v>10234</v>
      </c>
      <c r="B5858" s="20" t="s">
        <v>10235</v>
      </c>
      <c r="C5858" s="21" t="s">
        <v>162935</v>
      </c>
      <c r="D5858" s="21" t="s">
        <v>345</v>
      </c>
      <c r="E5858" s="23"/>
    </row>
    <row r="5859" spans="1:5" ht="20" customHeight="1">
      <c r="A5859" s="19" t="s">
        <v>10236</v>
      </c>
      <c r="B5859" s="20" t="s">
        <v>10237</v>
      </c>
      <c r="C5859" s="21" t="s">
        <v>163119</v>
      </c>
      <c r="D5859" s="21" t="s">
        <v>345</v>
      </c>
      <c r="E5859" s="23"/>
    </row>
    <row r="5860" spans="1:5" ht="20" customHeight="1">
      <c r="A5860" s="19" t="s">
        <v>10238</v>
      </c>
      <c r="B5860" s="20" t="s">
        <v>10237</v>
      </c>
      <c r="C5860" s="21" t="s">
        <v>163119</v>
      </c>
      <c r="D5860" s="21" t="s">
        <v>345</v>
      </c>
      <c r="E5860" s="23"/>
    </row>
    <row r="5861" spans="1:5" ht="20" customHeight="1">
      <c r="A5861" s="19" t="s">
        <v>10239</v>
      </c>
      <c r="B5861" s="20" t="s">
        <v>10240</v>
      </c>
      <c r="C5861" s="21" t="s">
        <v>162866</v>
      </c>
      <c r="D5861" s="21" t="s">
        <v>345</v>
      </c>
      <c r="E5861" s="23"/>
    </row>
    <row r="5862" spans="1:5" ht="20" customHeight="1">
      <c r="A5862" s="19" t="s">
        <v>10241</v>
      </c>
      <c r="B5862" s="20" t="s">
        <v>10240</v>
      </c>
      <c r="C5862" s="21" t="s">
        <v>162866</v>
      </c>
      <c r="D5862" s="21" t="s">
        <v>345</v>
      </c>
      <c r="E5862" s="23"/>
    </row>
    <row r="5863" spans="1:5" ht="20" customHeight="1">
      <c r="A5863" s="19" t="s">
        <v>10242</v>
      </c>
      <c r="B5863" s="20" t="s">
        <v>10240</v>
      </c>
      <c r="C5863" s="21" t="s">
        <v>162866</v>
      </c>
      <c r="D5863" s="21" t="s">
        <v>345</v>
      </c>
      <c r="E5863" s="23"/>
    </row>
    <row r="5864" spans="1:5" ht="20" customHeight="1">
      <c r="A5864" s="19" t="s">
        <v>10243</v>
      </c>
      <c r="B5864" s="20" t="s">
        <v>10244</v>
      </c>
      <c r="C5864" s="22">
        <v>5</v>
      </c>
      <c r="D5864" s="21" t="s">
        <v>345</v>
      </c>
      <c r="E5864" s="23"/>
    </row>
    <row r="5865" spans="1:5" ht="20" customHeight="1">
      <c r="A5865" s="19" t="s">
        <v>10245</v>
      </c>
      <c r="B5865" s="20" t="s">
        <v>10246</v>
      </c>
      <c r="C5865" s="21" t="s">
        <v>162895</v>
      </c>
      <c r="D5865" s="21" t="s">
        <v>296</v>
      </c>
      <c r="E5865" s="23"/>
    </row>
    <row r="5866" spans="1:5" ht="20" customHeight="1">
      <c r="A5866" s="19" t="s">
        <v>10247</v>
      </c>
      <c r="B5866" s="20" t="s">
        <v>10246</v>
      </c>
      <c r="C5866" s="21" t="s">
        <v>162895</v>
      </c>
      <c r="D5866" s="21" t="s">
        <v>296</v>
      </c>
      <c r="E5866" s="23"/>
    </row>
    <row r="5867" spans="1:5" ht="20" customHeight="1">
      <c r="A5867" s="19" t="s">
        <v>10248</v>
      </c>
      <c r="B5867" s="20" t="s">
        <v>10246</v>
      </c>
      <c r="C5867" s="21" t="s">
        <v>162895</v>
      </c>
      <c r="D5867" s="21" t="s">
        <v>296</v>
      </c>
      <c r="E5867" s="23"/>
    </row>
    <row r="5868" spans="1:5" ht="20" customHeight="1">
      <c r="A5868" s="19" t="s">
        <v>10249</v>
      </c>
      <c r="B5868" s="20" t="s">
        <v>10250</v>
      </c>
      <c r="C5868" s="21" t="s">
        <v>163192</v>
      </c>
      <c r="D5868" s="21" t="s">
        <v>345</v>
      </c>
      <c r="E5868" s="23"/>
    </row>
    <row r="5869" spans="1:5" ht="20" customHeight="1">
      <c r="A5869" s="19" t="s">
        <v>10251</v>
      </c>
      <c r="B5869" s="20" t="s">
        <v>10252</v>
      </c>
      <c r="C5869" s="21" t="s">
        <v>163206</v>
      </c>
      <c r="D5869" s="21" t="s">
        <v>345</v>
      </c>
      <c r="E5869" s="23"/>
    </row>
    <row r="5870" spans="1:5" ht="20" customHeight="1">
      <c r="A5870" s="19" t="s">
        <v>10253</v>
      </c>
      <c r="B5870" s="20" t="s">
        <v>10254</v>
      </c>
      <c r="C5870" s="21" t="s">
        <v>163376</v>
      </c>
      <c r="D5870" s="21" t="s">
        <v>345</v>
      </c>
      <c r="E5870" s="23"/>
    </row>
    <row r="5871" spans="1:5" ht="20" customHeight="1">
      <c r="A5871" s="19" t="s">
        <v>10255</v>
      </c>
      <c r="B5871" s="20" t="s">
        <v>10256</v>
      </c>
      <c r="C5871" s="22">
        <v>87</v>
      </c>
      <c r="D5871" s="21" t="s">
        <v>296</v>
      </c>
      <c r="E5871" s="23"/>
    </row>
    <row r="5872" spans="1:5" ht="20" customHeight="1">
      <c r="A5872" s="19" t="s">
        <v>10257</v>
      </c>
      <c r="B5872" s="20" t="s">
        <v>10256</v>
      </c>
      <c r="C5872" s="22">
        <v>87</v>
      </c>
      <c r="D5872" s="21" t="s">
        <v>296</v>
      </c>
      <c r="E5872" s="23"/>
    </row>
    <row r="5873" spans="1:5" ht="20" customHeight="1">
      <c r="A5873" s="19" t="s">
        <v>10258</v>
      </c>
      <c r="B5873" s="20" t="s">
        <v>10256</v>
      </c>
      <c r="C5873" s="22">
        <v>87</v>
      </c>
      <c r="D5873" s="21" t="s">
        <v>296</v>
      </c>
      <c r="E5873" s="23"/>
    </row>
    <row r="5874" spans="1:5" ht="20" customHeight="1">
      <c r="A5874" s="19" t="s">
        <v>10259</v>
      </c>
      <c r="B5874" s="20" t="s">
        <v>10260</v>
      </c>
      <c r="C5874" s="21" t="s">
        <v>163304</v>
      </c>
      <c r="D5874" s="21" t="s">
        <v>345</v>
      </c>
      <c r="E5874" s="23"/>
    </row>
    <row r="5875" spans="1:5" ht="20" customHeight="1">
      <c r="A5875" s="19" t="s">
        <v>10261</v>
      </c>
      <c r="B5875" s="20" t="s">
        <v>10260</v>
      </c>
      <c r="C5875" s="21" t="s">
        <v>163304</v>
      </c>
      <c r="D5875" s="21" t="s">
        <v>345</v>
      </c>
      <c r="E5875" s="23"/>
    </row>
    <row r="5876" spans="1:5" ht="20" customHeight="1">
      <c r="A5876" s="19" t="s">
        <v>10262</v>
      </c>
      <c r="B5876" s="20" t="s">
        <v>10263</v>
      </c>
      <c r="C5876" s="21" t="s">
        <v>14628</v>
      </c>
      <c r="D5876" s="21" t="s">
        <v>296</v>
      </c>
      <c r="E5876" s="23"/>
    </row>
    <row r="5877" spans="1:5" ht="20" customHeight="1">
      <c r="A5877" s="19" t="s">
        <v>10264</v>
      </c>
      <c r="B5877" s="20" t="s">
        <v>10263</v>
      </c>
      <c r="C5877" s="21" t="s">
        <v>14628</v>
      </c>
      <c r="D5877" s="21" t="s">
        <v>296</v>
      </c>
      <c r="E5877" s="23"/>
    </row>
    <row r="5878" spans="1:5" ht="20" customHeight="1">
      <c r="A5878" s="19" t="s">
        <v>10265</v>
      </c>
      <c r="B5878" s="20" t="s">
        <v>10266</v>
      </c>
      <c r="C5878" s="21" t="s">
        <v>163156</v>
      </c>
      <c r="D5878" s="21" t="s">
        <v>345</v>
      </c>
      <c r="E5878" s="23"/>
    </row>
    <row r="5879" spans="1:5" ht="20" customHeight="1">
      <c r="A5879" s="19" t="s">
        <v>10267</v>
      </c>
      <c r="B5879" s="20" t="s">
        <v>10268</v>
      </c>
      <c r="C5879" s="21" t="s">
        <v>163363</v>
      </c>
      <c r="D5879" s="21" t="s">
        <v>296</v>
      </c>
      <c r="E5879" s="23"/>
    </row>
    <row r="5880" spans="1:5" ht="20" customHeight="1">
      <c r="A5880" s="19" t="s">
        <v>10269</v>
      </c>
      <c r="B5880" s="20" t="s">
        <v>10270</v>
      </c>
      <c r="C5880" s="21" t="s">
        <v>163317</v>
      </c>
      <c r="D5880" s="21" t="s">
        <v>345</v>
      </c>
      <c r="E5880" s="23"/>
    </row>
    <row r="5881" spans="1:5" ht="20" customHeight="1">
      <c r="A5881" s="19" t="s">
        <v>10271</v>
      </c>
      <c r="B5881" s="20" t="s">
        <v>10272</v>
      </c>
      <c r="C5881" s="21" t="s">
        <v>162994</v>
      </c>
      <c r="D5881" s="21" t="s">
        <v>345</v>
      </c>
      <c r="E5881" s="23"/>
    </row>
    <row r="5882" spans="1:5" ht="20" customHeight="1">
      <c r="A5882" s="19" t="s">
        <v>10273</v>
      </c>
      <c r="B5882" s="20" t="s">
        <v>10274</v>
      </c>
      <c r="C5882" s="21" t="s">
        <v>163310</v>
      </c>
      <c r="D5882" s="21" t="s">
        <v>345</v>
      </c>
      <c r="E5882" s="23"/>
    </row>
    <row r="5883" spans="1:5" ht="20" customHeight="1">
      <c r="A5883" s="19" t="s">
        <v>10275</v>
      </c>
      <c r="B5883" s="20" t="s">
        <v>10274</v>
      </c>
      <c r="C5883" s="21" t="s">
        <v>163310</v>
      </c>
      <c r="D5883" s="21" t="s">
        <v>345</v>
      </c>
      <c r="E5883" s="23"/>
    </row>
    <row r="5884" spans="1:5" ht="20" customHeight="1">
      <c r="A5884" s="19" t="s">
        <v>10276</v>
      </c>
      <c r="B5884" s="20" t="s">
        <v>10274</v>
      </c>
      <c r="C5884" s="21" t="s">
        <v>163310</v>
      </c>
      <c r="D5884" s="21" t="s">
        <v>345</v>
      </c>
      <c r="E5884" s="23"/>
    </row>
    <row r="5885" spans="1:5" ht="20" customHeight="1">
      <c r="A5885" s="19" t="s">
        <v>10277</v>
      </c>
      <c r="B5885" s="20" t="s">
        <v>10278</v>
      </c>
      <c r="C5885" s="21" t="s">
        <v>163410</v>
      </c>
      <c r="D5885" s="21" t="s">
        <v>296</v>
      </c>
      <c r="E5885" s="23"/>
    </row>
    <row r="5886" spans="1:5" ht="20" customHeight="1">
      <c r="A5886" s="19" t="s">
        <v>10279</v>
      </c>
      <c r="B5886" s="20" t="s">
        <v>10278</v>
      </c>
      <c r="C5886" s="21" t="s">
        <v>163410</v>
      </c>
      <c r="D5886" s="21" t="s">
        <v>296</v>
      </c>
      <c r="E5886" s="23"/>
    </row>
    <row r="5887" spans="1:5" ht="20" customHeight="1">
      <c r="A5887" s="19" t="s">
        <v>10280</v>
      </c>
      <c r="B5887" s="20" t="s">
        <v>10278</v>
      </c>
      <c r="C5887" s="21" t="s">
        <v>163410</v>
      </c>
      <c r="D5887" s="21" t="s">
        <v>296</v>
      </c>
      <c r="E5887" s="23"/>
    </row>
    <row r="5888" spans="1:5" ht="20" customHeight="1">
      <c r="A5888" s="19" t="s">
        <v>10281</v>
      </c>
      <c r="B5888" s="20" t="s">
        <v>10278</v>
      </c>
      <c r="C5888" s="21" t="s">
        <v>163410</v>
      </c>
      <c r="D5888" s="21" t="s">
        <v>296</v>
      </c>
      <c r="E5888" s="23"/>
    </row>
    <row r="5889" spans="1:5" ht="20" customHeight="1">
      <c r="A5889" s="19" t="s">
        <v>10282</v>
      </c>
      <c r="B5889" s="20" t="s">
        <v>10278</v>
      </c>
      <c r="C5889" s="21" t="s">
        <v>163410</v>
      </c>
      <c r="D5889" s="21" t="s">
        <v>296</v>
      </c>
      <c r="E5889" s="23"/>
    </row>
    <row r="5890" spans="1:5" ht="20" customHeight="1">
      <c r="A5890" s="19" t="s">
        <v>10283</v>
      </c>
      <c r="B5890" s="20" t="s">
        <v>10278</v>
      </c>
      <c r="C5890" s="21" t="s">
        <v>163410</v>
      </c>
      <c r="D5890" s="21" t="s">
        <v>296</v>
      </c>
      <c r="E5890" s="23"/>
    </row>
    <row r="5891" spans="1:5" ht="20" customHeight="1">
      <c r="A5891" s="19" t="s">
        <v>10284</v>
      </c>
      <c r="B5891" s="20" t="s">
        <v>10278</v>
      </c>
      <c r="C5891" s="21" t="s">
        <v>163410</v>
      </c>
      <c r="D5891" s="21" t="s">
        <v>296</v>
      </c>
      <c r="E5891" s="23"/>
    </row>
    <row r="5892" spans="1:5" ht="20" customHeight="1">
      <c r="A5892" s="19" t="s">
        <v>10285</v>
      </c>
      <c r="B5892" s="20" t="s">
        <v>10278</v>
      </c>
      <c r="C5892" s="21" t="s">
        <v>163410</v>
      </c>
      <c r="D5892" s="21" t="s">
        <v>296</v>
      </c>
      <c r="E5892" s="23"/>
    </row>
    <row r="5893" spans="1:5" ht="20" customHeight="1">
      <c r="A5893" s="19" t="s">
        <v>10286</v>
      </c>
      <c r="B5893" s="20" t="s">
        <v>10287</v>
      </c>
      <c r="C5893" s="21" t="s">
        <v>14581</v>
      </c>
      <c r="D5893" s="21" t="s">
        <v>345</v>
      </c>
      <c r="E5893" s="23"/>
    </row>
    <row r="5894" spans="1:5" ht="20" customHeight="1">
      <c r="A5894" s="19" t="s">
        <v>10288</v>
      </c>
      <c r="B5894" s="20" t="s">
        <v>10289</v>
      </c>
      <c r="C5894" s="22">
        <v>82</v>
      </c>
      <c r="D5894" s="21" t="s">
        <v>296</v>
      </c>
      <c r="E5894" s="23"/>
    </row>
    <row r="5895" spans="1:5" ht="20" customHeight="1">
      <c r="A5895" s="19" t="s">
        <v>10290</v>
      </c>
      <c r="B5895" s="20" t="s">
        <v>10289</v>
      </c>
      <c r="C5895" s="22">
        <v>82</v>
      </c>
      <c r="D5895" s="21" t="s">
        <v>296</v>
      </c>
      <c r="E5895" s="23"/>
    </row>
    <row r="5896" spans="1:5" ht="20" customHeight="1">
      <c r="A5896" s="19" t="s">
        <v>10291</v>
      </c>
      <c r="B5896" s="20" t="s">
        <v>10292</v>
      </c>
      <c r="C5896" s="21" t="s">
        <v>163160</v>
      </c>
      <c r="D5896" s="21" t="s">
        <v>296</v>
      </c>
      <c r="E5896" s="23"/>
    </row>
    <row r="5897" spans="1:5" ht="20" customHeight="1">
      <c r="A5897" s="19" t="s">
        <v>10293</v>
      </c>
      <c r="B5897" s="20" t="s">
        <v>10294</v>
      </c>
      <c r="C5897" s="21" t="s">
        <v>101694</v>
      </c>
      <c r="D5897" s="21" t="s">
        <v>345</v>
      </c>
      <c r="E5897" s="23"/>
    </row>
    <row r="5898" spans="1:5" ht="20" customHeight="1">
      <c r="A5898" s="19" t="s">
        <v>10295</v>
      </c>
      <c r="B5898" s="20" t="s">
        <v>10294</v>
      </c>
      <c r="C5898" s="21" t="s">
        <v>101694</v>
      </c>
      <c r="D5898" s="21" t="s">
        <v>345</v>
      </c>
      <c r="E5898" s="23"/>
    </row>
    <row r="5899" spans="1:5" ht="20" customHeight="1">
      <c r="A5899" s="19" t="s">
        <v>10296</v>
      </c>
      <c r="B5899" s="20" t="s">
        <v>10294</v>
      </c>
      <c r="C5899" s="21" t="s">
        <v>101694</v>
      </c>
      <c r="D5899" s="21" t="s">
        <v>345</v>
      </c>
      <c r="E5899" s="23"/>
    </row>
    <row r="5900" spans="1:5" ht="20" customHeight="1">
      <c r="A5900" s="19" t="s">
        <v>10297</v>
      </c>
      <c r="B5900" s="20" t="s">
        <v>10298</v>
      </c>
      <c r="C5900" s="21" t="s">
        <v>163028</v>
      </c>
      <c r="D5900" s="21" t="s">
        <v>296</v>
      </c>
      <c r="E5900" s="23"/>
    </row>
    <row r="5901" spans="1:5" ht="20" customHeight="1">
      <c r="A5901" s="19" t="s">
        <v>10299</v>
      </c>
      <c r="B5901" s="20" t="s">
        <v>10298</v>
      </c>
      <c r="C5901" s="21" t="s">
        <v>163028</v>
      </c>
      <c r="D5901" s="21" t="s">
        <v>296</v>
      </c>
      <c r="E5901" s="23"/>
    </row>
    <row r="5902" spans="1:5" ht="20" customHeight="1">
      <c r="A5902" s="19" t="s">
        <v>10300</v>
      </c>
      <c r="B5902" s="20" t="s">
        <v>10301</v>
      </c>
      <c r="C5902" s="22">
        <v>82</v>
      </c>
      <c r="D5902" s="21" t="s">
        <v>296</v>
      </c>
      <c r="E5902" s="23"/>
    </row>
    <row r="5903" spans="1:5" ht="20" customHeight="1">
      <c r="A5903" s="19" t="s">
        <v>10302</v>
      </c>
      <c r="B5903" s="20" t="s">
        <v>10303</v>
      </c>
      <c r="C5903" s="21" t="s">
        <v>163259</v>
      </c>
      <c r="D5903" s="21" t="s">
        <v>296</v>
      </c>
      <c r="E5903" s="23"/>
    </row>
    <row r="5904" spans="1:5" ht="20" customHeight="1">
      <c r="A5904" s="19" t="s">
        <v>159</v>
      </c>
      <c r="B5904" s="20" t="s">
        <v>160</v>
      </c>
      <c r="C5904" s="21" t="s">
        <v>163015</v>
      </c>
      <c r="D5904" s="21" t="s">
        <v>139</v>
      </c>
      <c r="E5904" s="23"/>
    </row>
    <row r="5905" spans="1:5" ht="20" customHeight="1">
      <c r="A5905" s="19" t="s">
        <v>10304</v>
      </c>
      <c r="B5905" s="20" t="s">
        <v>10305</v>
      </c>
      <c r="C5905" s="21" t="s">
        <v>163077</v>
      </c>
      <c r="D5905" s="21" t="s">
        <v>296</v>
      </c>
      <c r="E5905" s="23"/>
    </row>
    <row r="5906" spans="1:5" ht="20" customHeight="1">
      <c r="A5906" s="19" t="s">
        <v>10306</v>
      </c>
      <c r="B5906" s="20" t="s">
        <v>10307</v>
      </c>
      <c r="C5906" s="21" t="s">
        <v>14595</v>
      </c>
      <c r="D5906" s="21" t="s">
        <v>345</v>
      </c>
      <c r="E5906" s="23"/>
    </row>
    <row r="5907" spans="1:5" ht="20" customHeight="1">
      <c r="A5907" s="19" t="s">
        <v>10308</v>
      </c>
      <c r="B5907" s="20" t="s">
        <v>10309</v>
      </c>
      <c r="C5907" s="21" t="s">
        <v>163415</v>
      </c>
      <c r="D5907" s="21" t="s">
        <v>345</v>
      </c>
      <c r="E5907" s="23"/>
    </row>
    <row r="5908" spans="1:5" ht="20" customHeight="1">
      <c r="A5908" s="19" t="s">
        <v>10310</v>
      </c>
      <c r="B5908" s="20" t="s">
        <v>10311</v>
      </c>
      <c r="C5908" s="21" t="s">
        <v>163209</v>
      </c>
      <c r="D5908" s="21" t="s">
        <v>345</v>
      </c>
      <c r="E5908" s="23"/>
    </row>
    <row r="5909" spans="1:5" ht="20" customHeight="1">
      <c r="A5909" s="19" t="s">
        <v>10312</v>
      </c>
      <c r="B5909" s="20" t="s">
        <v>10313</v>
      </c>
      <c r="C5909" s="21" t="s">
        <v>163444</v>
      </c>
      <c r="D5909" s="21" t="s">
        <v>345</v>
      </c>
      <c r="E5909" s="23"/>
    </row>
    <row r="5910" spans="1:5" ht="20" customHeight="1">
      <c r="A5910" s="19" t="s">
        <v>10314</v>
      </c>
      <c r="B5910" s="20" t="s">
        <v>10315</v>
      </c>
      <c r="C5910" s="21" t="s">
        <v>163360</v>
      </c>
      <c r="D5910" s="21" t="s">
        <v>345</v>
      </c>
      <c r="E5910" s="23"/>
    </row>
    <row r="5911" spans="1:5" ht="20" customHeight="1">
      <c r="A5911" s="19" t="s">
        <v>10316</v>
      </c>
      <c r="B5911" s="20" t="s">
        <v>10317</v>
      </c>
      <c r="C5911" s="21" t="s">
        <v>162938</v>
      </c>
      <c r="D5911" s="21" t="s">
        <v>345</v>
      </c>
      <c r="E5911" s="23"/>
    </row>
    <row r="5912" spans="1:5" ht="20" customHeight="1">
      <c r="A5912" s="19" t="s">
        <v>10318</v>
      </c>
      <c r="B5912" s="20" t="s">
        <v>10317</v>
      </c>
      <c r="C5912" s="21" t="s">
        <v>162938</v>
      </c>
      <c r="D5912" s="21" t="s">
        <v>345</v>
      </c>
      <c r="E5912" s="23"/>
    </row>
    <row r="5913" spans="1:5" ht="20" customHeight="1">
      <c r="A5913" s="19" t="s">
        <v>10319</v>
      </c>
      <c r="B5913" s="20" t="s">
        <v>10320</v>
      </c>
      <c r="C5913" s="21" t="s">
        <v>163289</v>
      </c>
      <c r="D5913" s="21" t="s">
        <v>345</v>
      </c>
      <c r="E5913" s="23"/>
    </row>
    <row r="5914" spans="1:5" ht="20" customHeight="1">
      <c r="A5914" s="19" t="s">
        <v>10321</v>
      </c>
      <c r="B5914" s="20" t="s">
        <v>10322</v>
      </c>
      <c r="C5914" s="21" t="s">
        <v>163135</v>
      </c>
      <c r="D5914" s="21" t="s">
        <v>296</v>
      </c>
      <c r="E5914" s="23"/>
    </row>
    <row r="5915" spans="1:5" ht="20" customHeight="1">
      <c r="A5915" s="19" t="s">
        <v>10323</v>
      </c>
      <c r="B5915" s="20" t="s">
        <v>10322</v>
      </c>
      <c r="C5915" s="21" t="s">
        <v>163135</v>
      </c>
      <c r="D5915" s="21" t="s">
        <v>296</v>
      </c>
      <c r="E5915" s="23"/>
    </row>
    <row r="5916" spans="1:5" ht="20" customHeight="1">
      <c r="A5916" s="19" t="s">
        <v>10324</v>
      </c>
      <c r="B5916" s="20" t="s">
        <v>10322</v>
      </c>
      <c r="C5916" s="21" t="s">
        <v>163135</v>
      </c>
      <c r="D5916" s="21" t="s">
        <v>296</v>
      </c>
      <c r="E5916" s="23"/>
    </row>
    <row r="5917" spans="1:5" ht="20" customHeight="1">
      <c r="A5917" s="19" t="s">
        <v>10325</v>
      </c>
      <c r="B5917" s="20" t="s">
        <v>10326</v>
      </c>
      <c r="C5917" s="21" t="s">
        <v>163193</v>
      </c>
      <c r="D5917" s="21" t="s">
        <v>345</v>
      </c>
      <c r="E5917" s="23"/>
    </row>
    <row r="5918" spans="1:5" ht="20" customHeight="1">
      <c r="A5918" s="19" t="s">
        <v>10327</v>
      </c>
      <c r="B5918" s="20" t="s">
        <v>10328</v>
      </c>
      <c r="C5918" s="21" t="s">
        <v>163016</v>
      </c>
      <c r="D5918" s="21" t="s">
        <v>345</v>
      </c>
      <c r="E5918" s="23"/>
    </row>
    <row r="5919" spans="1:5" ht="20" customHeight="1">
      <c r="A5919" s="19" t="s">
        <v>10329</v>
      </c>
      <c r="B5919" s="20" t="s">
        <v>10330</v>
      </c>
      <c r="C5919" s="21" t="s">
        <v>163004</v>
      </c>
      <c r="D5919" s="21" t="s">
        <v>345</v>
      </c>
      <c r="E5919" s="23"/>
    </row>
    <row r="5920" spans="1:5" ht="20" customHeight="1">
      <c r="A5920" s="19" t="s">
        <v>10331</v>
      </c>
      <c r="B5920" s="20" t="s">
        <v>10332</v>
      </c>
      <c r="C5920" s="21" t="s">
        <v>163204</v>
      </c>
      <c r="D5920" s="21" t="s">
        <v>345</v>
      </c>
      <c r="E5920" s="23"/>
    </row>
    <row r="5921" spans="1:5" ht="20" customHeight="1">
      <c r="A5921" s="19" t="s">
        <v>10333</v>
      </c>
      <c r="B5921" s="20" t="s">
        <v>10332</v>
      </c>
      <c r="C5921" s="21" t="s">
        <v>163204</v>
      </c>
      <c r="D5921" s="21" t="s">
        <v>345</v>
      </c>
      <c r="E5921" s="23"/>
    </row>
    <row r="5922" spans="1:5" ht="20" customHeight="1">
      <c r="A5922" s="19" t="s">
        <v>10334</v>
      </c>
      <c r="B5922" s="20" t="s">
        <v>10335</v>
      </c>
      <c r="C5922" s="21" t="s">
        <v>163271</v>
      </c>
      <c r="D5922" s="21" t="s">
        <v>345</v>
      </c>
      <c r="E5922" s="23"/>
    </row>
    <row r="5923" spans="1:5" ht="20" customHeight="1">
      <c r="A5923" s="19" t="s">
        <v>10336</v>
      </c>
      <c r="B5923" s="20" t="s">
        <v>10337</v>
      </c>
      <c r="C5923" s="21" t="s">
        <v>163091</v>
      </c>
      <c r="D5923" s="21" t="s">
        <v>296</v>
      </c>
      <c r="E5923" s="23"/>
    </row>
    <row r="5924" spans="1:5" ht="20" customHeight="1">
      <c r="A5924" s="19" t="s">
        <v>10338</v>
      </c>
      <c r="B5924" s="20" t="s">
        <v>10339</v>
      </c>
      <c r="C5924" s="21" t="s">
        <v>162790</v>
      </c>
      <c r="D5924" s="21" t="s">
        <v>345</v>
      </c>
      <c r="E5924" s="23"/>
    </row>
    <row r="5925" spans="1:5" ht="20" customHeight="1">
      <c r="A5925" s="19" t="s">
        <v>10340</v>
      </c>
      <c r="B5925" s="20" t="s">
        <v>10341</v>
      </c>
      <c r="C5925" s="21" t="s">
        <v>14598</v>
      </c>
      <c r="D5925" s="21" t="s">
        <v>345</v>
      </c>
      <c r="E5925" s="23"/>
    </row>
    <row r="5926" spans="1:5" ht="20" customHeight="1">
      <c r="A5926" s="19" t="s">
        <v>10342</v>
      </c>
      <c r="B5926" s="20" t="s">
        <v>10343</v>
      </c>
      <c r="C5926" s="21" t="s">
        <v>163438</v>
      </c>
      <c r="D5926" s="21" t="s">
        <v>345</v>
      </c>
      <c r="E5926" s="23"/>
    </row>
    <row r="5927" spans="1:5" ht="20" customHeight="1">
      <c r="A5927" s="19" t="s">
        <v>10344</v>
      </c>
      <c r="B5927" s="20" t="s">
        <v>10345</v>
      </c>
      <c r="C5927" s="21" t="s">
        <v>163108</v>
      </c>
      <c r="D5927" s="21" t="s">
        <v>296</v>
      </c>
      <c r="E5927" s="23"/>
    </row>
    <row r="5928" spans="1:5" ht="20" customHeight="1">
      <c r="A5928" s="19" t="s">
        <v>10346</v>
      </c>
      <c r="B5928" s="20" t="s">
        <v>10345</v>
      </c>
      <c r="C5928" s="21" t="s">
        <v>163108</v>
      </c>
      <c r="D5928" s="21" t="s">
        <v>296</v>
      </c>
      <c r="E5928" s="23"/>
    </row>
    <row r="5929" spans="1:5" ht="20" customHeight="1">
      <c r="A5929" s="19" t="s">
        <v>10347</v>
      </c>
      <c r="B5929" s="20" t="s">
        <v>10345</v>
      </c>
      <c r="C5929" s="21" t="s">
        <v>163108</v>
      </c>
      <c r="D5929" s="21" t="s">
        <v>296</v>
      </c>
      <c r="E5929" s="23"/>
    </row>
    <row r="5930" spans="1:5" ht="20" customHeight="1">
      <c r="A5930" s="19" t="s">
        <v>10348</v>
      </c>
      <c r="B5930" s="20" t="s">
        <v>10349</v>
      </c>
      <c r="C5930" s="21" t="s">
        <v>163218</v>
      </c>
      <c r="D5930" s="21" t="s">
        <v>345</v>
      </c>
      <c r="E5930" s="23"/>
    </row>
    <row r="5931" spans="1:5" ht="20" customHeight="1">
      <c r="A5931" s="19" t="s">
        <v>10350</v>
      </c>
      <c r="B5931" s="20" t="s">
        <v>10351</v>
      </c>
      <c r="C5931" s="21" t="s">
        <v>14594</v>
      </c>
      <c r="D5931" s="21" t="s">
        <v>345</v>
      </c>
      <c r="E5931" s="23"/>
    </row>
    <row r="5932" spans="1:5" ht="20" customHeight="1">
      <c r="A5932" s="19" t="s">
        <v>10352</v>
      </c>
      <c r="B5932" s="20" t="s">
        <v>10351</v>
      </c>
      <c r="C5932" s="21" t="s">
        <v>14594</v>
      </c>
      <c r="D5932" s="21" t="s">
        <v>345</v>
      </c>
      <c r="E5932" s="23"/>
    </row>
    <row r="5933" spans="1:5" ht="20" customHeight="1">
      <c r="A5933" s="19" t="s">
        <v>10353</v>
      </c>
      <c r="B5933" s="20" t="s">
        <v>10354</v>
      </c>
      <c r="C5933" s="21" t="s">
        <v>163085</v>
      </c>
      <c r="D5933" s="21" t="s">
        <v>345</v>
      </c>
      <c r="E5933" s="23"/>
    </row>
    <row r="5934" spans="1:5" ht="20" customHeight="1">
      <c r="A5934" s="19" t="s">
        <v>10355</v>
      </c>
      <c r="B5934" s="20" t="s">
        <v>10356</v>
      </c>
      <c r="C5934" s="21" t="s">
        <v>163273</v>
      </c>
      <c r="D5934" s="21" t="s">
        <v>345</v>
      </c>
      <c r="E5934" s="23"/>
    </row>
    <row r="5935" spans="1:5" ht="20" customHeight="1">
      <c r="A5935" s="19" t="s">
        <v>10357</v>
      </c>
      <c r="B5935" s="20" t="s">
        <v>10358</v>
      </c>
      <c r="C5935" s="21" t="s">
        <v>163288</v>
      </c>
      <c r="D5935" s="21" t="s">
        <v>345</v>
      </c>
      <c r="E5935" s="23"/>
    </row>
    <row r="5936" spans="1:5" ht="20" customHeight="1">
      <c r="A5936" s="19" t="s">
        <v>10359</v>
      </c>
      <c r="B5936" s="20" t="s">
        <v>10358</v>
      </c>
      <c r="C5936" s="21" t="s">
        <v>163288</v>
      </c>
      <c r="D5936" s="21" t="s">
        <v>345</v>
      </c>
      <c r="E5936" s="23"/>
    </row>
    <row r="5937" spans="1:5" ht="20" customHeight="1">
      <c r="A5937" s="19" t="s">
        <v>10360</v>
      </c>
      <c r="B5937" s="20" t="s">
        <v>10361</v>
      </c>
      <c r="C5937" s="21" t="s">
        <v>163206</v>
      </c>
      <c r="D5937" s="21" t="s">
        <v>345</v>
      </c>
      <c r="E5937" s="23"/>
    </row>
    <row r="5938" spans="1:5" ht="20" customHeight="1">
      <c r="A5938" s="19" t="s">
        <v>10362</v>
      </c>
      <c r="B5938" s="20" t="s">
        <v>10363</v>
      </c>
      <c r="C5938" s="21" t="s">
        <v>14581</v>
      </c>
      <c r="D5938" s="21" t="s">
        <v>345</v>
      </c>
      <c r="E5938" s="23"/>
    </row>
    <row r="5939" spans="1:5" ht="20" customHeight="1">
      <c r="A5939" s="19" t="s">
        <v>10364</v>
      </c>
      <c r="B5939" s="20" t="s">
        <v>10363</v>
      </c>
      <c r="C5939" s="21" t="s">
        <v>14581</v>
      </c>
      <c r="D5939" s="21" t="s">
        <v>345</v>
      </c>
      <c r="E5939" s="23"/>
    </row>
    <row r="5940" spans="1:5" ht="20" customHeight="1">
      <c r="A5940" s="19" t="s">
        <v>10365</v>
      </c>
      <c r="B5940" s="20" t="s">
        <v>10363</v>
      </c>
      <c r="C5940" s="21" t="s">
        <v>14581</v>
      </c>
      <c r="D5940" s="21" t="s">
        <v>345</v>
      </c>
      <c r="E5940" s="23"/>
    </row>
    <row r="5941" spans="1:5" ht="20" customHeight="1">
      <c r="A5941" s="19" t="s">
        <v>283</v>
      </c>
      <c r="B5941" s="20" t="s">
        <v>286</v>
      </c>
      <c r="C5941" s="21" t="s">
        <v>163156</v>
      </c>
      <c r="D5941" s="21" t="s">
        <v>139</v>
      </c>
      <c r="E5941" s="23"/>
    </row>
    <row r="5942" spans="1:5" ht="20" customHeight="1">
      <c r="A5942" s="19" t="s">
        <v>10366</v>
      </c>
      <c r="B5942" s="20" t="s">
        <v>10367</v>
      </c>
      <c r="C5942" s="21" t="s">
        <v>162739</v>
      </c>
      <c r="D5942" s="21" t="s">
        <v>296</v>
      </c>
      <c r="E5942" s="23"/>
    </row>
    <row r="5943" spans="1:5" ht="20" customHeight="1">
      <c r="A5943" s="19" t="s">
        <v>10368</v>
      </c>
      <c r="B5943" s="20" t="s">
        <v>10367</v>
      </c>
      <c r="C5943" s="21" t="s">
        <v>162739</v>
      </c>
      <c r="D5943" s="21" t="s">
        <v>296</v>
      </c>
      <c r="E5943" s="23"/>
    </row>
    <row r="5944" spans="1:5" ht="20" customHeight="1">
      <c r="A5944" s="19" t="s">
        <v>10369</v>
      </c>
      <c r="B5944" s="20" t="s">
        <v>10367</v>
      </c>
      <c r="C5944" s="21" t="s">
        <v>162739</v>
      </c>
      <c r="D5944" s="21" t="s">
        <v>296</v>
      </c>
      <c r="E5944" s="23"/>
    </row>
    <row r="5945" spans="1:5" ht="20" customHeight="1">
      <c r="A5945" s="19" t="s">
        <v>10370</v>
      </c>
      <c r="B5945" s="20" t="s">
        <v>10371</v>
      </c>
      <c r="C5945" s="21" t="s">
        <v>163156</v>
      </c>
      <c r="D5945" s="21" t="s">
        <v>345</v>
      </c>
      <c r="E5945" s="23"/>
    </row>
    <row r="5946" spans="1:5" ht="20" customHeight="1">
      <c r="A5946" s="19" t="s">
        <v>10372</v>
      </c>
      <c r="B5946" s="20" t="s">
        <v>10373</v>
      </c>
      <c r="C5946" s="21" t="s">
        <v>162940</v>
      </c>
      <c r="D5946" s="21" t="s">
        <v>296</v>
      </c>
      <c r="E5946" s="23"/>
    </row>
    <row r="5947" spans="1:5" ht="20" customHeight="1">
      <c r="A5947" s="19" t="s">
        <v>10374</v>
      </c>
      <c r="B5947" s="20" t="s">
        <v>10375</v>
      </c>
      <c r="C5947" s="22">
        <v>5</v>
      </c>
      <c r="D5947" s="21" t="s">
        <v>345</v>
      </c>
      <c r="E5947" s="23"/>
    </row>
    <row r="5948" spans="1:5" ht="20" customHeight="1">
      <c r="A5948" s="19" t="s">
        <v>10376</v>
      </c>
      <c r="B5948" s="20" t="s">
        <v>10377</v>
      </c>
      <c r="C5948" s="22">
        <v>2</v>
      </c>
      <c r="D5948" s="21" t="s">
        <v>345</v>
      </c>
      <c r="E5948" s="23"/>
    </row>
    <row r="5949" spans="1:5" ht="20" customHeight="1">
      <c r="A5949" s="19" t="s">
        <v>10378</v>
      </c>
      <c r="B5949" s="20" t="s">
        <v>10379</v>
      </c>
      <c r="C5949" s="21" t="s">
        <v>101694</v>
      </c>
      <c r="D5949" s="21" t="s">
        <v>345</v>
      </c>
      <c r="E5949" s="23"/>
    </row>
    <row r="5950" spans="1:5" ht="20" customHeight="1">
      <c r="A5950" s="19" t="s">
        <v>10380</v>
      </c>
      <c r="B5950" s="20" t="s">
        <v>10381</v>
      </c>
      <c r="C5950" s="21" t="s">
        <v>14739</v>
      </c>
      <c r="D5950" s="21" t="s">
        <v>345</v>
      </c>
      <c r="E5950" s="23"/>
    </row>
    <row r="5951" spans="1:5" ht="20" customHeight="1">
      <c r="A5951" s="19" t="s">
        <v>10382</v>
      </c>
      <c r="B5951" s="20" t="s">
        <v>10383</v>
      </c>
      <c r="C5951" s="21" t="s">
        <v>163085</v>
      </c>
      <c r="D5951" s="21" t="s">
        <v>345</v>
      </c>
      <c r="E5951" s="23"/>
    </row>
    <row r="5952" spans="1:5" ht="20" customHeight="1">
      <c r="A5952" s="19" t="s">
        <v>10384</v>
      </c>
      <c r="B5952" s="20" t="s">
        <v>10383</v>
      </c>
      <c r="C5952" s="21" t="s">
        <v>163085</v>
      </c>
      <c r="D5952" s="21" t="s">
        <v>345</v>
      </c>
      <c r="E5952" s="23"/>
    </row>
    <row r="5953" spans="1:5" ht="20" customHeight="1">
      <c r="A5953" s="19" t="s">
        <v>10385</v>
      </c>
      <c r="B5953" s="20" t="s">
        <v>10386</v>
      </c>
      <c r="C5953" s="21" t="s">
        <v>163018</v>
      </c>
      <c r="D5953" s="21" t="s">
        <v>345</v>
      </c>
      <c r="E5953" s="23"/>
    </row>
    <row r="5954" spans="1:5" ht="20" customHeight="1">
      <c r="A5954" s="19" t="s">
        <v>10387</v>
      </c>
      <c r="B5954" s="20" t="s">
        <v>10388</v>
      </c>
      <c r="C5954" s="21" t="s">
        <v>163214</v>
      </c>
      <c r="D5954" s="21" t="s">
        <v>296</v>
      </c>
      <c r="E5954" s="23"/>
    </row>
    <row r="5955" spans="1:5" ht="20" customHeight="1">
      <c r="A5955" s="19" t="s">
        <v>10389</v>
      </c>
      <c r="B5955" s="20" t="s">
        <v>10388</v>
      </c>
      <c r="C5955" s="21" t="s">
        <v>163214</v>
      </c>
      <c r="D5955" s="21" t="s">
        <v>296</v>
      </c>
      <c r="E5955" s="23"/>
    </row>
    <row r="5956" spans="1:5" ht="20" customHeight="1">
      <c r="A5956" s="19" t="s">
        <v>10390</v>
      </c>
      <c r="B5956" s="20" t="s">
        <v>10391</v>
      </c>
      <c r="C5956" s="21" t="s">
        <v>163154</v>
      </c>
      <c r="D5956" s="21" t="s">
        <v>345</v>
      </c>
      <c r="E5956" s="23"/>
    </row>
    <row r="5957" spans="1:5" ht="20" customHeight="1">
      <c r="A5957" s="19" t="s">
        <v>10392</v>
      </c>
      <c r="B5957" s="20" t="s">
        <v>10393</v>
      </c>
      <c r="C5957" s="21" t="s">
        <v>163398</v>
      </c>
      <c r="D5957" s="21" t="s">
        <v>345</v>
      </c>
      <c r="E5957" s="23"/>
    </row>
    <row r="5958" spans="1:5" ht="20" customHeight="1">
      <c r="A5958" s="19" t="s">
        <v>10394</v>
      </c>
      <c r="B5958" s="20" t="s">
        <v>10395</v>
      </c>
      <c r="C5958" s="21" t="s">
        <v>163190</v>
      </c>
      <c r="D5958" s="21" t="s">
        <v>345</v>
      </c>
      <c r="E5958" s="23"/>
    </row>
    <row r="5959" spans="1:5" ht="20" customHeight="1">
      <c r="A5959" s="19" t="s">
        <v>10396</v>
      </c>
      <c r="B5959" s="20" t="s">
        <v>10397</v>
      </c>
      <c r="C5959" s="21" t="s">
        <v>164</v>
      </c>
      <c r="D5959" s="21" t="s">
        <v>345</v>
      </c>
      <c r="E5959" s="23"/>
    </row>
    <row r="5960" spans="1:5" ht="20" customHeight="1">
      <c r="A5960" s="19" t="s">
        <v>10398</v>
      </c>
      <c r="B5960" s="20" t="s">
        <v>10397</v>
      </c>
      <c r="C5960" s="21" t="s">
        <v>164</v>
      </c>
      <c r="D5960" s="21" t="s">
        <v>345</v>
      </c>
      <c r="E5960" s="23"/>
    </row>
    <row r="5961" spans="1:5" ht="20" customHeight="1">
      <c r="A5961" s="19" t="s">
        <v>10399</v>
      </c>
      <c r="B5961" s="20" t="s">
        <v>10400</v>
      </c>
      <c r="C5961" s="21" t="s">
        <v>162978</v>
      </c>
      <c r="D5961" s="21" t="s">
        <v>345</v>
      </c>
      <c r="E5961" s="23"/>
    </row>
    <row r="5962" spans="1:5" ht="20" customHeight="1">
      <c r="A5962" s="19" t="s">
        <v>10401</v>
      </c>
      <c r="B5962" s="20" t="s">
        <v>10400</v>
      </c>
      <c r="C5962" s="21" t="s">
        <v>162978</v>
      </c>
      <c r="D5962" s="21" t="s">
        <v>345</v>
      </c>
      <c r="E5962" s="23"/>
    </row>
    <row r="5963" spans="1:5" ht="20" customHeight="1">
      <c r="A5963" s="19" t="s">
        <v>10402</v>
      </c>
      <c r="B5963" s="20" t="s">
        <v>10400</v>
      </c>
      <c r="C5963" s="21" t="s">
        <v>162978</v>
      </c>
      <c r="D5963" s="21" t="s">
        <v>345</v>
      </c>
      <c r="E5963" s="23"/>
    </row>
    <row r="5964" spans="1:5" ht="20" customHeight="1">
      <c r="A5964" s="19" t="s">
        <v>10403</v>
      </c>
      <c r="B5964" s="20" t="s">
        <v>10404</v>
      </c>
      <c r="C5964" s="21" t="s">
        <v>163259</v>
      </c>
      <c r="D5964" s="21" t="s">
        <v>296</v>
      </c>
      <c r="E5964" s="23"/>
    </row>
    <row r="5965" spans="1:5" ht="20" customHeight="1">
      <c r="A5965" s="19" t="s">
        <v>10405</v>
      </c>
      <c r="B5965" s="20" t="s">
        <v>10404</v>
      </c>
      <c r="C5965" s="21" t="s">
        <v>163259</v>
      </c>
      <c r="D5965" s="21" t="s">
        <v>296</v>
      </c>
      <c r="E5965" s="23"/>
    </row>
    <row r="5966" spans="1:5" ht="20" customHeight="1">
      <c r="A5966" s="19" t="s">
        <v>10406</v>
      </c>
      <c r="B5966" s="20" t="s">
        <v>10407</v>
      </c>
      <c r="C5966" s="21" t="s">
        <v>163218</v>
      </c>
      <c r="D5966" s="21" t="s">
        <v>345</v>
      </c>
      <c r="E5966" s="23"/>
    </row>
    <row r="5967" spans="1:5" ht="20" customHeight="1">
      <c r="A5967" s="19" t="s">
        <v>10408</v>
      </c>
      <c r="B5967" s="20" t="s">
        <v>10409</v>
      </c>
      <c r="C5967" s="21" t="s">
        <v>163444</v>
      </c>
      <c r="D5967" s="21" t="s">
        <v>296</v>
      </c>
      <c r="E5967" s="23"/>
    </row>
    <row r="5968" spans="1:5" ht="20" customHeight="1">
      <c r="A5968" s="19" t="s">
        <v>10410</v>
      </c>
      <c r="B5968" s="20" t="s">
        <v>10409</v>
      </c>
      <c r="C5968" s="21" t="s">
        <v>163444</v>
      </c>
      <c r="D5968" s="21" t="s">
        <v>296</v>
      </c>
      <c r="E5968" s="23"/>
    </row>
    <row r="5969" spans="1:5" ht="20" customHeight="1">
      <c r="A5969" s="19" t="s">
        <v>10411</v>
      </c>
      <c r="B5969" s="20" t="s">
        <v>10409</v>
      </c>
      <c r="C5969" s="21" t="s">
        <v>163444</v>
      </c>
      <c r="D5969" s="21" t="s">
        <v>296</v>
      </c>
      <c r="E5969" s="23"/>
    </row>
    <row r="5970" spans="1:5" ht="20" customHeight="1">
      <c r="A5970" s="19" t="s">
        <v>10412</v>
      </c>
      <c r="B5970" s="20" t="s">
        <v>10413</v>
      </c>
      <c r="C5970" s="21" t="s">
        <v>163154</v>
      </c>
      <c r="D5970" s="21" t="s">
        <v>345</v>
      </c>
      <c r="E5970" s="23"/>
    </row>
    <row r="5971" spans="1:5" ht="20" customHeight="1">
      <c r="A5971" s="19" t="s">
        <v>10414</v>
      </c>
      <c r="B5971" s="20" t="s">
        <v>10415</v>
      </c>
      <c r="C5971" s="21" t="s">
        <v>163321</v>
      </c>
      <c r="D5971" s="21" t="s">
        <v>345</v>
      </c>
      <c r="E5971" s="23"/>
    </row>
    <row r="5972" spans="1:5" ht="20" customHeight="1">
      <c r="A5972" s="19" t="s">
        <v>10416</v>
      </c>
      <c r="B5972" s="20" t="s">
        <v>10417</v>
      </c>
      <c r="C5972" s="21" t="s">
        <v>163154</v>
      </c>
      <c r="D5972" s="21" t="s">
        <v>345</v>
      </c>
      <c r="E5972" s="23"/>
    </row>
    <row r="5973" spans="1:5" ht="20" customHeight="1">
      <c r="A5973" s="19" t="s">
        <v>10418</v>
      </c>
      <c r="B5973" s="20" t="s">
        <v>10419</v>
      </c>
      <c r="C5973" s="21" t="s">
        <v>163013</v>
      </c>
      <c r="D5973" s="21" t="s">
        <v>345</v>
      </c>
      <c r="E5973" s="23"/>
    </row>
    <row r="5974" spans="1:5" ht="20" customHeight="1">
      <c r="A5974" s="19" t="s">
        <v>10420</v>
      </c>
      <c r="B5974" s="20" t="s">
        <v>10421</v>
      </c>
      <c r="C5974" s="21" t="s">
        <v>162713</v>
      </c>
      <c r="D5974" s="21" t="s">
        <v>296</v>
      </c>
      <c r="E5974" s="23"/>
    </row>
    <row r="5975" spans="1:5" ht="20" customHeight="1">
      <c r="A5975" s="19" t="s">
        <v>10422</v>
      </c>
      <c r="B5975" s="20" t="s">
        <v>10421</v>
      </c>
      <c r="C5975" s="21" t="s">
        <v>162713</v>
      </c>
      <c r="D5975" s="21" t="s">
        <v>296</v>
      </c>
      <c r="E5975" s="23"/>
    </row>
    <row r="5976" spans="1:5" ht="20" customHeight="1">
      <c r="A5976" s="19" t="s">
        <v>10423</v>
      </c>
      <c r="B5976" s="20" t="s">
        <v>10421</v>
      </c>
      <c r="C5976" s="21" t="s">
        <v>162713</v>
      </c>
      <c r="D5976" s="21" t="s">
        <v>296</v>
      </c>
      <c r="E5976" s="23"/>
    </row>
    <row r="5977" spans="1:5" ht="20" customHeight="1">
      <c r="A5977" s="19" t="s">
        <v>10424</v>
      </c>
      <c r="B5977" s="20" t="s">
        <v>10425</v>
      </c>
      <c r="C5977" s="21" t="s">
        <v>163304</v>
      </c>
      <c r="D5977" s="21" t="s">
        <v>345</v>
      </c>
      <c r="E5977" s="23"/>
    </row>
    <row r="5978" spans="1:5" ht="20" customHeight="1">
      <c r="A5978" s="19" t="s">
        <v>10426</v>
      </c>
      <c r="B5978" s="20" t="s">
        <v>10425</v>
      </c>
      <c r="C5978" s="21" t="s">
        <v>163304</v>
      </c>
      <c r="D5978" s="21" t="s">
        <v>345</v>
      </c>
      <c r="E5978" s="23"/>
    </row>
    <row r="5979" spans="1:5" ht="20" customHeight="1">
      <c r="A5979" s="19" t="s">
        <v>10427</v>
      </c>
      <c r="B5979" s="20" t="s">
        <v>10428</v>
      </c>
      <c r="C5979" s="21" t="s">
        <v>162852</v>
      </c>
      <c r="D5979" s="21" t="s">
        <v>296</v>
      </c>
      <c r="E5979" s="23"/>
    </row>
    <row r="5980" spans="1:5" ht="20" customHeight="1">
      <c r="A5980" s="19" t="s">
        <v>10429</v>
      </c>
      <c r="B5980" s="20" t="s">
        <v>10428</v>
      </c>
      <c r="C5980" s="21" t="s">
        <v>162852</v>
      </c>
      <c r="D5980" s="21" t="s">
        <v>296</v>
      </c>
      <c r="E5980" s="23"/>
    </row>
    <row r="5981" spans="1:5" ht="20" customHeight="1">
      <c r="A5981" s="19" t="s">
        <v>10430</v>
      </c>
      <c r="B5981" s="20" t="s">
        <v>10431</v>
      </c>
      <c r="C5981" s="21" t="s">
        <v>163015</v>
      </c>
      <c r="D5981" s="21" t="s">
        <v>345</v>
      </c>
      <c r="E5981" s="23"/>
    </row>
    <row r="5982" spans="1:5" ht="20" customHeight="1">
      <c r="A5982" s="19" t="s">
        <v>10432</v>
      </c>
      <c r="B5982" s="20" t="s">
        <v>10433</v>
      </c>
      <c r="C5982" s="21" t="s">
        <v>163185</v>
      </c>
      <c r="D5982" s="21" t="s">
        <v>296</v>
      </c>
      <c r="E5982" s="23"/>
    </row>
    <row r="5983" spans="1:5" ht="20" customHeight="1">
      <c r="A5983" s="19" t="s">
        <v>10434</v>
      </c>
      <c r="B5983" s="20" t="s">
        <v>10435</v>
      </c>
      <c r="C5983" s="21" t="s">
        <v>163318</v>
      </c>
      <c r="D5983" s="21" t="s">
        <v>345</v>
      </c>
      <c r="E5983" s="23"/>
    </row>
    <row r="5984" spans="1:5" ht="20" customHeight="1">
      <c r="A5984" s="19" t="s">
        <v>10436</v>
      </c>
      <c r="B5984" s="20" t="s">
        <v>10437</v>
      </c>
      <c r="C5984" s="22">
        <v>4</v>
      </c>
      <c r="D5984" s="21" t="s">
        <v>345</v>
      </c>
      <c r="E5984" s="23"/>
    </row>
    <row r="5985" spans="1:5" ht="20" customHeight="1">
      <c r="A5985" s="19" t="s">
        <v>10438</v>
      </c>
      <c r="B5985" s="20" t="s">
        <v>10437</v>
      </c>
      <c r="C5985" s="22">
        <v>4</v>
      </c>
      <c r="D5985" s="21" t="s">
        <v>345</v>
      </c>
      <c r="E5985" s="23"/>
    </row>
    <row r="5986" spans="1:5" ht="20" customHeight="1">
      <c r="A5986" s="19" t="s">
        <v>10439</v>
      </c>
      <c r="B5986" s="20" t="s">
        <v>10437</v>
      </c>
      <c r="C5986" s="22">
        <v>4</v>
      </c>
      <c r="D5986" s="21" t="s">
        <v>345</v>
      </c>
      <c r="E5986" s="23"/>
    </row>
    <row r="5987" spans="1:5" ht="20" customHeight="1">
      <c r="A5987" s="19" t="s">
        <v>10440</v>
      </c>
      <c r="B5987" s="20" t="s">
        <v>10441</v>
      </c>
      <c r="C5987" s="21" t="s">
        <v>163015</v>
      </c>
      <c r="D5987" s="21" t="s">
        <v>296</v>
      </c>
      <c r="E5987" s="23"/>
    </row>
    <row r="5988" spans="1:5" ht="20" customHeight="1">
      <c r="A5988" s="19" t="s">
        <v>10442</v>
      </c>
      <c r="B5988" s="20" t="s">
        <v>10443</v>
      </c>
      <c r="C5988" s="21" t="s">
        <v>163315</v>
      </c>
      <c r="D5988" s="21" t="s">
        <v>296</v>
      </c>
      <c r="E5988" s="23"/>
    </row>
    <row r="5989" spans="1:5" ht="20" customHeight="1">
      <c r="A5989" s="19" t="s">
        <v>10444</v>
      </c>
      <c r="B5989" s="20" t="s">
        <v>10443</v>
      </c>
      <c r="C5989" s="21" t="s">
        <v>163315</v>
      </c>
      <c r="D5989" s="21" t="s">
        <v>296</v>
      </c>
      <c r="E5989" s="23"/>
    </row>
    <row r="5990" spans="1:5" ht="20" customHeight="1">
      <c r="A5990" s="19" t="s">
        <v>10445</v>
      </c>
      <c r="B5990" s="20" t="s">
        <v>10443</v>
      </c>
      <c r="C5990" s="21" t="s">
        <v>163315</v>
      </c>
      <c r="D5990" s="21" t="s">
        <v>296</v>
      </c>
      <c r="E5990" s="23"/>
    </row>
    <row r="5991" spans="1:5" ht="20" customHeight="1">
      <c r="A5991" s="19" t="s">
        <v>10446</v>
      </c>
      <c r="B5991" s="20" t="s">
        <v>10443</v>
      </c>
      <c r="C5991" s="21" t="s">
        <v>163315</v>
      </c>
      <c r="D5991" s="21" t="s">
        <v>296</v>
      </c>
      <c r="E5991" s="23"/>
    </row>
    <row r="5992" spans="1:5" ht="20" customHeight="1">
      <c r="A5992" s="19" t="s">
        <v>10447</v>
      </c>
      <c r="B5992" s="20" t="s">
        <v>10443</v>
      </c>
      <c r="C5992" s="21" t="s">
        <v>163315</v>
      </c>
      <c r="D5992" s="21" t="s">
        <v>296</v>
      </c>
      <c r="E5992" s="23"/>
    </row>
    <row r="5993" spans="1:5" ht="20" customHeight="1">
      <c r="A5993" s="19" t="s">
        <v>10448</v>
      </c>
      <c r="B5993" s="20" t="s">
        <v>10449</v>
      </c>
      <c r="C5993" s="21" t="s">
        <v>163437</v>
      </c>
      <c r="D5993" s="21" t="s">
        <v>345</v>
      </c>
      <c r="E5993" s="23"/>
    </row>
    <row r="5994" spans="1:5" ht="20" customHeight="1">
      <c r="A5994" s="19" t="s">
        <v>10450</v>
      </c>
      <c r="B5994" s="20" t="s">
        <v>10451</v>
      </c>
      <c r="C5994" s="21" t="s">
        <v>162702</v>
      </c>
      <c r="D5994" s="21" t="s">
        <v>296</v>
      </c>
      <c r="E5994" s="23"/>
    </row>
    <row r="5995" spans="1:5" ht="20" customHeight="1">
      <c r="A5995" s="19" t="s">
        <v>10452</v>
      </c>
      <c r="B5995" s="20" t="s">
        <v>10451</v>
      </c>
      <c r="C5995" s="21" t="s">
        <v>162702</v>
      </c>
      <c r="D5995" s="21" t="s">
        <v>296</v>
      </c>
      <c r="E5995" s="23"/>
    </row>
    <row r="5996" spans="1:5" ht="20" customHeight="1">
      <c r="A5996" s="19" t="s">
        <v>10453</v>
      </c>
      <c r="B5996" s="20" t="s">
        <v>10454</v>
      </c>
      <c r="C5996" s="21" t="s">
        <v>162849</v>
      </c>
      <c r="D5996" s="21" t="s">
        <v>296</v>
      </c>
      <c r="E5996" s="23"/>
    </row>
    <row r="5997" spans="1:5" ht="20" customHeight="1">
      <c r="A5997" s="19" t="s">
        <v>10455</v>
      </c>
      <c r="B5997" s="20" t="s">
        <v>10456</v>
      </c>
      <c r="C5997" s="21" t="s">
        <v>14578</v>
      </c>
      <c r="D5997" s="21" t="s">
        <v>345</v>
      </c>
      <c r="E5997" s="23"/>
    </row>
    <row r="5998" spans="1:5" ht="20" customHeight="1">
      <c r="A5998" s="19" t="s">
        <v>10457</v>
      </c>
      <c r="B5998" s="20" t="s">
        <v>10456</v>
      </c>
      <c r="C5998" s="21" t="s">
        <v>14578</v>
      </c>
      <c r="D5998" s="21" t="s">
        <v>345</v>
      </c>
      <c r="E5998" s="23"/>
    </row>
    <row r="5999" spans="1:5" ht="20" customHeight="1">
      <c r="A5999" s="19" t="s">
        <v>10458</v>
      </c>
      <c r="B5999" s="20" t="s">
        <v>10456</v>
      </c>
      <c r="C5999" s="21" t="s">
        <v>14578</v>
      </c>
      <c r="D5999" s="21" t="s">
        <v>345</v>
      </c>
      <c r="E5999" s="23"/>
    </row>
    <row r="6000" spans="1:5" ht="20" customHeight="1">
      <c r="A6000" s="19" t="s">
        <v>163</v>
      </c>
      <c r="B6000" s="20" t="s">
        <v>166</v>
      </c>
      <c r="C6000" s="21" t="s">
        <v>14739</v>
      </c>
      <c r="D6000" s="21" t="s">
        <v>139</v>
      </c>
      <c r="E6000" s="23"/>
    </row>
    <row r="6001" spans="1:5" ht="20" customHeight="1">
      <c r="A6001" s="19" t="s">
        <v>10459</v>
      </c>
      <c r="B6001" s="20" t="s">
        <v>10460</v>
      </c>
      <c r="C6001" s="21" t="s">
        <v>163321</v>
      </c>
      <c r="D6001" s="21" t="s">
        <v>296</v>
      </c>
      <c r="E6001" s="23"/>
    </row>
    <row r="6002" spans="1:5" ht="20" customHeight="1">
      <c r="A6002" s="19" t="s">
        <v>10461</v>
      </c>
      <c r="B6002" s="20" t="s">
        <v>10460</v>
      </c>
      <c r="C6002" s="21" t="s">
        <v>163321</v>
      </c>
      <c r="D6002" s="21" t="s">
        <v>296</v>
      </c>
      <c r="E6002" s="23"/>
    </row>
    <row r="6003" spans="1:5" ht="20" customHeight="1">
      <c r="A6003" s="19" t="s">
        <v>10462</v>
      </c>
      <c r="B6003" s="20" t="s">
        <v>10463</v>
      </c>
      <c r="C6003" s="21" t="s">
        <v>162702</v>
      </c>
      <c r="D6003" s="21" t="s">
        <v>296</v>
      </c>
      <c r="E6003" s="23"/>
    </row>
    <row r="6004" spans="1:5" ht="20" customHeight="1">
      <c r="A6004" s="19" t="s">
        <v>10464</v>
      </c>
      <c r="B6004" s="20" t="s">
        <v>10465</v>
      </c>
      <c r="C6004" s="21" t="s">
        <v>163317</v>
      </c>
      <c r="D6004" s="21" t="s">
        <v>296</v>
      </c>
      <c r="E6004" s="23"/>
    </row>
    <row r="6005" spans="1:5" ht="20" customHeight="1">
      <c r="A6005" s="19" t="s">
        <v>10466</v>
      </c>
      <c r="B6005" s="20" t="s">
        <v>10467</v>
      </c>
      <c r="C6005" s="21" t="s">
        <v>163137</v>
      </c>
      <c r="D6005" s="21" t="s">
        <v>296</v>
      </c>
      <c r="E6005" s="23"/>
    </row>
    <row r="6006" spans="1:5" ht="20" customHeight="1">
      <c r="A6006" s="19" t="s">
        <v>10468</v>
      </c>
      <c r="B6006" s="20" t="s">
        <v>10469</v>
      </c>
      <c r="C6006" s="21" t="s">
        <v>163268</v>
      </c>
      <c r="D6006" s="21" t="s">
        <v>345</v>
      </c>
      <c r="E6006" s="23"/>
    </row>
    <row r="6007" spans="1:5" ht="20" customHeight="1">
      <c r="A6007" s="19" t="s">
        <v>10470</v>
      </c>
      <c r="B6007" s="24">
        <v>100</v>
      </c>
      <c r="C6007" s="21" t="s">
        <v>162863</v>
      </c>
      <c r="D6007" s="21" t="s">
        <v>345</v>
      </c>
      <c r="E6007" s="23"/>
    </row>
    <row r="6008" spans="1:5" ht="20" customHeight="1">
      <c r="A6008" s="19" t="s">
        <v>10471</v>
      </c>
      <c r="B6008" s="24">
        <v>100</v>
      </c>
      <c r="C6008" s="21" t="s">
        <v>162863</v>
      </c>
      <c r="D6008" s="21" t="s">
        <v>345</v>
      </c>
      <c r="E6008" s="23"/>
    </row>
    <row r="6009" spans="1:5" ht="20" customHeight="1">
      <c r="A6009" s="19" t="s">
        <v>10472</v>
      </c>
      <c r="B6009" s="24">
        <v>100</v>
      </c>
      <c r="C6009" s="21" t="s">
        <v>163415</v>
      </c>
      <c r="D6009" s="21" t="s">
        <v>345</v>
      </c>
      <c r="E6009" s="23"/>
    </row>
    <row r="6010" spans="1:5" ht="20" customHeight="1">
      <c r="A6010" s="19" t="s">
        <v>10473</v>
      </c>
      <c r="B6010" s="20" t="s">
        <v>10474</v>
      </c>
      <c r="C6010" s="21" t="s">
        <v>162898</v>
      </c>
      <c r="D6010" s="21" t="s">
        <v>345</v>
      </c>
      <c r="E6010" s="23"/>
    </row>
    <row r="6011" spans="1:5" ht="20" customHeight="1">
      <c r="A6011" s="19" t="s">
        <v>10475</v>
      </c>
      <c r="B6011" s="24">
        <v>100</v>
      </c>
      <c r="C6011" s="21" t="s">
        <v>163395</v>
      </c>
      <c r="D6011" s="21" t="s">
        <v>345</v>
      </c>
      <c r="E6011" s="23"/>
    </row>
    <row r="6012" spans="1:5" ht="20" customHeight="1">
      <c r="A6012" s="19" t="s">
        <v>10476</v>
      </c>
      <c r="B6012" s="20" t="s">
        <v>10477</v>
      </c>
      <c r="C6012" s="21" t="s">
        <v>162688</v>
      </c>
      <c r="D6012" s="21" t="s">
        <v>345</v>
      </c>
      <c r="E6012" s="23"/>
    </row>
    <row r="6013" spans="1:5" ht="20" customHeight="1">
      <c r="A6013" s="19" t="s">
        <v>10478</v>
      </c>
      <c r="B6013" s="20" t="s">
        <v>10479</v>
      </c>
      <c r="C6013" s="21" t="s">
        <v>163072</v>
      </c>
      <c r="D6013" s="21" t="s">
        <v>345</v>
      </c>
      <c r="E6013" s="23"/>
    </row>
    <row r="6014" spans="1:5" ht="20" customHeight="1">
      <c r="A6014" s="19" t="s">
        <v>10480</v>
      </c>
      <c r="B6014" s="20" t="s">
        <v>10479</v>
      </c>
      <c r="C6014" s="21" t="s">
        <v>163072</v>
      </c>
      <c r="D6014" s="21" t="s">
        <v>345</v>
      </c>
      <c r="E6014" s="23"/>
    </row>
    <row r="6015" spans="1:5" ht="20" customHeight="1">
      <c r="A6015" s="19" t="s">
        <v>10481</v>
      </c>
      <c r="B6015" s="20" t="s">
        <v>10482</v>
      </c>
      <c r="C6015" s="21" t="s">
        <v>163338</v>
      </c>
      <c r="D6015" s="21" t="s">
        <v>345</v>
      </c>
      <c r="E6015" s="23"/>
    </row>
    <row r="6016" spans="1:5" ht="20" customHeight="1">
      <c r="A6016" s="19" t="s">
        <v>10483</v>
      </c>
      <c r="B6016" s="20" t="s">
        <v>10484</v>
      </c>
      <c r="C6016" s="21" t="s">
        <v>162823</v>
      </c>
      <c r="D6016" s="21" t="s">
        <v>296</v>
      </c>
      <c r="E6016" s="23"/>
    </row>
    <row r="6017" spans="1:5" ht="20" customHeight="1">
      <c r="A6017" s="19" t="s">
        <v>10485</v>
      </c>
      <c r="B6017" s="20" t="s">
        <v>10484</v>
      </c>
      <c r="C6017" s="21" t="s">
        <v>162823</v>
      </c>
      <c r="D6017" s="21" t="s">
        <v>296</v>
      </c>
      <c r="E6017" s="23"/>
    </row>
    <row r="6018" spans="1:5" ht="20" customHeight="1">
      <c r="A6018" s="19" t="s">
        <v>10486</v>
      </c>
      <c r="B6018" s="20" t="s">
        <v>10487</v>
      </c>
      <c r="C6018" s="21" t="s">
        <v>163040</v>
      </c>
      <c r="D6018" s="21" t="s">
        <v>345</v>
      </c>
      <c r="E6018" s="23"/>
    </row>
    <row r="6019" spans="1:5" ht="20" customHeight="1">
      <c r="A6019" s="19" t="s">
        <v>10488</v>
      </c>
      <c r="B6019" s="20" t="s">
        <v>10489</v>
      </c>
      <c r="C6019" s="22">
        <v>65</v>
      </c>
      <c r="D6019" s="21" t="s">
        <v>345</v>
      </c>
      <c r="E6019" s="23"/>
    </row>
    <row r="6020" spans="1:5" ht="20" customHeight="1">
      <c r="A6020" s="19" t="s">
        <v>10490</v>
      </c>
      <c r="B6020" s="20" t="s">
        <v>10489</v>
      </c>
      <c r="C6020" s="22">
        <v>65</v>
      </c>
      <c r="D6020" s="21" t="s">
        <v>345</v>
      </c>
      <c r="E6020" s="23"/>
    </row>
    <row r="6021" spans="1:5" ht="20" customHeight="1">
      <c r="A6021" s="19" t="s">
        <v>10491</v>
      </c>
      <c r="B6021" s="20" t="s">
        <v>10492</v>
      </c>
      <c r="C6021" s="21" t="s">
        <v>163200</v>
      </c>
      <c r="D6021" s="21" t="s">
        <v>345</v>
      </c>
      <c r="E6021" s="23"/>
    </row>
    <row r="6022" spans="1:5" ht="20" customHeight="1">
      <c r="A6022" s="19" t="s">
        <v>10493</v>
      </c>
      <c r="B6022" s="24">
        <v>100</v>
      </c>
      <c r="C6022" s="21" t="s">
        <v>162911</v>
      </c>
      <c r="D6022" s="21" t="s">
        <v>345</v>
      </c>
      <c r="E6022" s="23"/>
    </row>
    <row r="6023" spans="1:5" ht="20" customHeight="1">
      <c r="A6023" s="19" t="s">
        <v>10494</v>
      </c>
      <c r="B6023" s="20" t="s">
        <v>10495</v>
      </c>
      <c r="C6023" s="21" t="s">
        <v>163234</v>
      </c>
      <c r="D6023" s="21" t="s">
        <v>345</v>
      </c>
      <c r="E6023" s="23"/>
    </row>
    <row r="6024" spans="1:5" ht="20" customHeight="1">
      <c r="A6024" s="19" t="s">
        <v>10496</v>
      </c>
      <c r="B6024" s="20" t="s">
        <v>10497</v>
      </c>
      <c r="C6024" s="22">
        <v>27</v>
      </c>
      <c r="D6024" s="21" t="s">
        <v>345</v>
      </c>
      <c r="E6024" s="23"/>
    </row>
    <row r="6025" spans="1:5" ht="20" customHeight="1">
      <c r="A6025" s="19" t="s">
        <v>10498</v>
      </c>
      <c r="B6025" s="20" t="s">
        <v>10497</v>
      </c>
      <c r="C6025" s="22">
        <v>27</v>
      </c>
      <c r="D6025" s="21" t="s">
        <v>345</v>
      </c>
      <c r="E6025" s="23"/>
    </row>
    <row r="6026" spans="1:5" ht="20" customHeight="1">
      <c r="A6026" s="19" t="s">
        <v>10499</v>
      </c>
      <c r="B6026" s="20" t="s">
        <v>10500</v>
      </c>
      <c r="C6026" s="21" t="s">
        <v>162859</v>
      </c>
      <c r="D6026" s="21" t="s">
        <v>345</v>
      </c>
      <c r="E6026" s="23"/>
    </row>
    <row r="6027" spans="1:5" ht="20" customHeight="1">
      <c r="A6027" s="19" t="s">
        <v>10501</v>
      </c>
      <c r="B6027" s="20" t="s">
        <v>10502</v>
      </c>
      <c r="C6027" s="21" t="s">
        <v>163056</v>
      </c>
      <c r="D6027" s="21" t="s">
        <v>296</v>
      </c>
      <c r="E6027" s="23"/>
    </row>
    <row r="6028" spans="1:5" ht="20" customHeight="1">
      <c r="A6028" s="19" t="s">
        <v>10503</v>
      </c>
      <c r="B6028" s="20" t="s">
        <v>10504</v>
      </c>
      <c r="C6028" s="21" t="s">
        <v>163093</v>
      </c>
      <c r="D6028" s="21" t="s">
        <v>345</v>
      </c>
      <c r="E6028" s="23"/>
    </row>
    <row r="6029" spans="1:5" ht="20" customHeight="1">
      <c r="A6029" s="19" t="s">
        <v>10505</v>
      </c>
      <c r="B6029" s="20" t="s">
        <v>10506</v>
      </c>
      <c r="C6029" s="21" t="s">
        <v>163406</v>
      </c>
      <c r="D6029" s="21" t="s">
        <v>345</v>
      </c>
      <c r="E6029" s="23"/>
    </row>
    <row r="6030" spans="1:5" ht="20" customHeight="1">
      <c r="A6030" s="19" t="s">
        <v>10507</v>
      </c>
      <c r="B6030" s="20" t="s">
        <v>10508</v>
      </c>
      <c r="C6030" s="22">
        <v>62</v>
      </c>
      <c r="D6030" s="21" t="s">
        <v>345</v>
      </c>
      <c r="E6030" s="23"/>
    </row>
    <row r="6031" spans="1:5" ht="20" customHeight="1">
      <c r="A6031" s="19" t="s">
        <v>10509</v>
      </c>
      <c r="B6031" s="20" t="s">
        <v>10510</v>
      </c>
      <c r="C6031" s="21" t="s">
        <v>163100</v>
      </c>
      <c r="D6031" s="21" t="s">
        <v>296</v>
      </c>
      <c r="E6031" s="23"/>
    </row>
    <row r="6032" spans="1:5" ht="20" customHeight="1">
      <c r="A6032" s="19" t="s">
        <v>10511</v>
      </c>
      <c r="B6032" s="20" t="s">
        <v>10510</v>
      </c>
      <c r="C6032" s="21" t="s">
        <v>163100</v>
      </c>
      <c r="D6032" s="21" t="s">
        <v>296</v>
      </c>
      <c r="E6032" s="23"/>
    </row>
    <row r="6033" spans="1:5" ht="20" customHeight="1">
      <c r="A6033" s="19" t="s">
        <v>10512</v>
      </c>
      <c r="B6033" s="20" t="s">
        <v>10513</v>
      </c>
      <c r="C6033" s="21" t="s">
        <v>163271</v>
      </c>
      <c r="D6033" s="21" t="s">
        <v>345</v>
      </c>
      <c r="E6033" s="23"/>
    </row>
    <row r="6034" spans="1:5" ht="20" customHeight="1">
      <c r="A6034" s="19" t="s">
        <v>10514</v>
      </c>
      <c r="B6034" s="20" t="s">
        <v>10515</v>
      </c>
      <c r="C6034" s="21" t="s">
        <v>162662</v>
      </c>
      <c r="D6034" s="21" t="s">
        <v>345</v>
      </c>
      <c r="E6034" s="23"/>
    </row>
    <row r="6035" spans="1:5" ht="20" customHeight="1">
      <c r="A6035" s="19" t="s">
        <v>10516</v>
      </c>
      <c r="B6035" s="20" t="s">
        <v>10515</v>
      </c>
      <c r="C6035" s="21" t="s">
        <v>162662</v>
      </c>
      <c r="D6035" s="21" t="s">
        <v>345</v>
      </c>
      <c r="E6035" s="23"/>
    </row>
    <row r="6036" spans="1:5" ht="20" customHeight="1">
      <c r="A6036" s="19" t="s">
        <v>10517</v>
      </c>
      <c r="B6036" s="20" t="s">
        <v>10515</v>
      </c>
      <c r="C6036" s="21" t="s">
        <v>162662</v>
      </c>
      <c r="D6036" s="21" t="s">
        <v>345</v>
      </c>
      <c r="E6036" s="23"/>
    </row>
    <row r="6037" spans="1:5" ht="20" customHeight="1">
      <c r="A6037" s="19" t="s">
        <v>10518</v>
      </c>
      <c r="B6037" s="20" t="s">
        <v>10519</v>
      </c>
      <c r="C6037" s="22">
        <v>10</v>
      </c>
      <c r="D6037" s="21" t="s">
        <v>345</v>
      </c>
      <c r="E6037" s="23"/>
    </row>
    <row r="6038" spans="1:5" ht="20" customHeight="1">
      <c r="A6038" s="19" t="s">
        <v>10520</v>
      </c>
      <c r="B6038" s="20" t="s">
        <v>10521</v>
      </c>
      <c r="C6038" s="21" t="s">
        <v>163352</v>
      </c>
      <c r="D6038" s="21" t="s">
        <v>345</v>
      </c>
      <c r="E6038" s="23"/>
    </row>
    <row r="6039" spans="1:5" ht="20" customHeight="1">
      <c r="A6039" s="19" t="s">
        <v>10522</v>
      </c>
      <c r="B6039" s="20" t="s">
        <v>10523</v>
      </c>
      <c r="C6039" s="21" t="s">
        <v>163120</v>
      </c>
      <c r="D6039" s="21" t="s">
        <v>345</v>
      </c>
      <c r="E6039" s="23"/>
    </row>
    <row r="6040" spans="1:5" ht="20" customHeight="1">
      <c r="A6040" s="19" t="s">
        <v>10524</v>
      </c>
      <c r="B6040" s="20" t="s">
        <v>10523</v>
      </c>
      <c r="C6040" s="21" t="s">
        <v>163120</v>
      </c>
      <c r="D6040" s="21" t="s">
        <v>345</v>
      </c>
      <c r="E6040" s="23"/>
    </row>
    <row r="6041" spans="1:5" ht="20" customHeight="1">
      <c r="A6041" s="19" t="s">
        <v>10525</v>
      </c>
      <c r="B6041" s="20" t="s">
        <v>10523</v>
      </c>
      <c r="C6041" s="21" t="s">
        <v>163120</v>
      </c>
      <c r="D6041" s="21" t="s">
        <v>345</v>
      </c>
      <c r="E6041" s="23"/>
    </row>
    <row r="6042" spans="1:5" ht="20" customHeight="1">
      <c r="A6042" s="19" t="s">
        <v>10526</v>
      </c>
      <c r="B6042" s="20" t="s">
        <v>10523</v>
      </c>
      <c r="C6042" s="21" t="s">
        <v>163120</v>
      </c>
      <c r="D6042" s="21" t="s">
        <v>345</v>
      </c>
      <c r="E6042" s="23"/>
    </row>
    <row r="6043" spans="1:5" ht="20" customHeight="1">
      <c r="A6043" s="19" t="s">
        <v>10527</v>
      </c>
      <c r="B6043" s="20" t="s">
        <v>10528</v>
      </c>
      <c r="C6043" s="21" t="s">
        <v>163157</v>
      </c>
      <c r="D6043" s="21" t="s">
        <v>345</v>
      </c>
      <c r="E6043" s="23"/>
    </row>
    <row r="6044" spans="1:5" ht="20" customHeight="1">
      <c r="A6044" s="19" t="s">
        <v>10529</v>
      </c>
      <c r="B6044" s="20" t="s">
        <v>10530</v>
      </c>
      <c r="C6044" s="22">
        <v>25</v>
      </c>
      <c r="D6044" s="21" t="s">
        <v>345</v>
      </c>
      <c r="E6044" s="23"/>
    </row>
    <row r="6045" spans="1:5" ht="20" customHeight="1">
      <c r="A6045" s="19" t="s">
        <v>10531</v>
      </c>
      <c r="B6045" s="20" t="s">
        <v>10530</v>
      </c>
      <c r="C6045" s="22">
        <v>25</v>
      </c>
      <c r="D6045" s="21" t="s">
        <v>345</v>
      </c>
      <c r="E6045" s="23"/>
    </row>
    <row r="6046" spans="1:5" ht="20" customHeight="1">
      <c r="A6046" s="19" t="s">
        <v>10532</v>
      </c>
      <c r="B6046" s="20" t="s">
        <v>10533</v>
      </c>
      <c r="C6046" s="21" t="s">
        <v>163283</v>
      </c>
      <c r="D6046" s="21" t="s">
        <v>139</v>
      </c>
      <c r="E6046" s="23"/>
    </row>
    <row r="6047" spans="1:5" ht="20" customHeight="1">
      <c r="A6047" s="19" t="s">
        <v>10534</v>
      </c>
      <c r="B6047" s="20" t="s">
        <v>10535</v>
      </c>
      <c r="C6047" s="21" t="s">
        <v>162762</v>
      </c>
      <c r="D6047" s="21" t="s">
        <v>296</v>
      </c>
      <c r="E6047" s="23"/>
    </row>
    <row r="6048" spans="1:5" ht="20" customHeight="1">
      <c r="A6048" s="19" t="s">
        <v>10536</v>
      </c>
      <c r="B6048" s="20" t="s">
        <v>10535</v>
      </c>
      <c r="C6048" s="21" t="s">
        <v>162762</v>
      </c>
      <c r="D6048" s="21" t="s">
        <v>296</v>
      </c>
      <c r="E6048" s="23"/>
    </row>
    <row r="6049" spans="1:5" ht="20" customHeight="1">
      <c r="A6049" s="19" t="s">
        <v>10537</v>
      </c>
      <c r="B6049" s="20" t="s">
        <v>10538</v>
      </c>
      <c r="C6049" s="21" t="s">
        <v>163078</v>
      </c>
      <c r="D6049" s="21" t="s">
        <v>345</v>
      </c>
      <c r="E6049" s="23"/>
    </row>
    <row r="6050" spans="1:5" ht="20" customHeight="1">
      <c r="A6050" s="19" t="s">
        <v>10539</v>
      </c>
      <c r="B6050" s="20" t="s">
        <v>10540</v>
      </c>
      <c r="C6050" s="21" t="s">
        <v>163153</v>
      </c>
      <c r="D6050" s="21" t="s">
        <v>296</v>
      </c>
      <c r="E6050" s="23"/>
    </row>
    <row r="6051" spans="1:5" ht="20" customHeight="1">
      <c r="A6051" s="19" t="s">
        <v>10541</v>
      </c>
      <c r="B6051" s="20" t="s">
        <v>10542</v>
      </c>
      <c r="C6051" s="21" t="s">
        <v>163275</v>
      </c>
      <c r="D6051" s="21" t="s">
        <v>345</v>
      </c>
      <c r="E6051" s="23"/>
    </row>
    <row r="6052" spans="1:5" ht="20" customHeight="1">
      <c r="A6052" s="19" t="s">
        <v>10543</v>
      </c>
      <c r="B6052" s="20" t="s">
        <v>10544</v>
      </c>
      <c r="C6052" s="22">
        <v>10</v>
      </c>
      <c r="D6052" s="21" t="s">
        <v>345</v>
      </c>
      <c r="E6052" s="23"/>
    </row>
    <row r="6053" spans="1:5" ht="20" customHeight="1">
      <c r="A6053" s="19" t="s">
        <v>10545</v>
      </c>
      <c r="B6053" s="20" t="s">
        <v>10546</v>
      </c>
      <c r="C6053" s="21" t="s">
        <v>163085</v>
      </c>
      <c r="D6053" s="21" t="s">
        <v>345</v>
      </c>
      <c r="E6053" s="23"/>
    </row>
    <row r="6054" spans="1:5" ht="20" customHeight="1">
      <c r="A6054" s="19" t="s">
        <v>10547</v>
      </c>
      <c r="B6054" s="20" t="s">
        <v>10548</v>
      </c>
      <c r="C6054" s="22">
        <v>9</v>
      </c>
      <c r="D6054" s="21" t="s">
        <v>345</v>
      </c>
      <c r="E6054" s="23"/>
    </row>
    <row r="6055" spans="1:5" ht="20" customHeight="1">
      <c r="A6055" s="19" t="s">
        <v>10549</v>
      </c>
      <c r="B6055" s="20" t="s">
        <v>10548</v>
      </c>
      <c r="C6055" s="22">
        <v>9</v>
      </c>
      <c r="D6055" s="21" t="s">
        <v>345</v>
      </c>
      <c r="E6055" s="23"/>
    </row>
    <row r="6056" spans="1:5" ht="20" customHeight="1">
      <c r="A6056" s="19" t="s">
        <v>10550</v>
      </c>
      <c r="B6056" s="20" t="s">
        <v>10551</v>
      </c>
      <c r="C6056" s="21" t="s">
        <v>163404</v>
      </c>
      <c r="D6056" s="21" t="s">
        <v>345</v>
      </c>
      <c r="E6056" s="23"/>
    </row>
    <row r="6057" spans="1:5" ht="20" customHeight="1">
      <c r="A6057" s="19" t="s">
        <v>10552</v>
      </c>
      <c r="B6057" s="20" t="s">
        <v>10553</v>
      </c>
      <c r="C6057" s="21" t="s">
        <v>162822</v>
      </c>
      <c r="D6057" s="21" t="s">
        <v>296</v>
      </c>
      <c r="E6057" s="23"/>
    </row>
    <row r="6058" spans="1:5" ht="20" customHeight="1">
      <c r="A6058" s="19" t="s">
        <v>10554</v>
      </c>
      <c r="B6058" s="20" t="s">
        <v>10553</v>
      </c>
      <c r="C6058" s="21" t="s">
        <v>162822</v>
      </c>
      <c r="D6058" s="21" t="s">
        <v>296</v>
      </c>
      <c r="E6058" s="23"/>
    </row>
    <row r="6059" spans="1:5" ht="20" customHeight="1">
      <c r="A6059" s="19" t="s">
        <v>10555</v>
      </c>
      <c r="B6059" s="20" t="s">
        <v>10556</v>
      </c>
      <c r="C6059" s="21" t="s">
        <v>163279</v>
      </c>
      <c r="D6059" s="21" t="s">
        <v>345</v>
      </c>
      <c r="E6059" s="23"/>
    </row>
    <row r="6060" spans="1:5" ht="20" customHeight="1">
      <c r="A6060" s="19" t="s">
        <v>10557</v>
      </c>
      <c r="B6060" s="20" t="s">
        <v>10558</v>
      </c>
      <c r="C6060" s="21" t="s">
        <v>163452</v>
      </c>
      <c r="D6060" s="21" t="s">
        <v>345</v>
      </c>
      <c r="E6060" s="23"/>
    </row>
    <row r="6061" spans="1:5" ht="20" customHeight="1">
      <c r="A6061" s="19" t="s">
        <v>10559</v>
      </c>
      <c r="B6061" s="20" t="s">
        <v>10560</v>
      </c>
      <c r="C6061" s="21" t="s">
        <v>163257</v>
      </c>
      <c r="D6061" s="21" t="s">
        <v>345</v>
      </c>
      <c r="E6061" s="23"/>
    </row>
    <row r="6062" spans="1:5" ht="20" customHeight="1">
      <c r="A6062" s="19" t="s">
        <v>10561</v>
      </c>
      <c r="B6062" s="24">
        <v>100</v>
      </c>
      <c r="C6062" s="21" t="s">
        <v>163173</v>
      </c>
      <c r="D6062" s="21" t="s">
        <v>345</v>
      </c>
      <c r="E6062" s="23"/>
    </row>
    <row r="6063" spans="1:5" ht="20" customHeight="1">
      <c r="A6063" s="19" t="s">
        <v>10562</v>
      </c>
      <c r="B6063" s="24">
        <v>100</v>
      </c>
      <c r="C6063" s="21" t="s">
        <v>162753</v>
      </c>
      <c r="D6063" s="21" t="s">
        <v>345</v>
      </c>
      <c r="E6063" s="23"/>
    </row>
    <row r="6064" spans="1:5" ht="20" customHeight="1">
      <c r="A6064" s="19" t="s">
        <v>10563</v>
      </c>
      <c r="B6064" s="24">
        <v>100</v>
      </c>
      <c r="C6064" s="21" t="s">
        <v>162753</v>
      </c>
      <c r="D6064" s="21" t="s">
        <v>345</v>
      </c>
      <c r="E6064" s="23"/>
    </row>
    <row r="6065" spans="1:5" ht="20" customHeight="1">
      <c r="A6065" s="19" t="s">
        <v>10564</v>
      </c>
      <c r="B6065" s="24">
        <v>100</v>
      </c>
      <c r="C6065" s="21" t="s">
        <v>162753</v>
      </c>
      <c r="D6065" s="21" t="s">
        <v>345</v>
      </c>
      <c r="E6065" s="23"/>
    </row>
    <row r="6066" spans="1:5" ht="20" customHeight="1">
      <c r="A6066" s="19" t="s">
        <v>10565</v>
      </c>
      <c r="B6066" s="20" t="s">
        <v>10566</v>
      </c>
      <c r="C6066" s="21" t="s">
        <v>163330</v>
      </c>
      <c r="D6066" s="21" t="s">
        <v>345</v>
      </c>
      <c r="E6066" s="23"/>
    </row>
    <row r="6067" spans="1:5" ht="20" customHeight="1">
      <c r="A6067" s="19" t="s">
        <v>10567</v>
      </c>
      <c r="B6067" s="20" t="s">
        <v>10566</v>
      </c>
      <c r="C6067" s="21" t="s">
        <v>163330</v>
      </c>
      <c r="D6067" s="21" t="s">
        <v>345</v>
      </c>
      <c r="E6067" s="23"/>
    </row>
    <row r="6068" spans="1:5" ht="20" customHeight="1">
      <c r="A6068" s="19" t="s">
        <v>10568</v>
      </c>
      <c r="B6068" s="20" t="s">
        <v>10569</v>
      </c>
      <c r="C6068" s="21" t="s">
        <v>162895</v>
      </c>
      <c r="D6068" s="21" t="s">
        <v>345</v>
      </c>
      <c r="E6068" s="23"/>
    </row>
    <row r="6069" spans="1:5" ht="20" customHeight="1">
      <c r="A6069" s="19" t="s">
        <v>10570</v>
      </c>
      <c r="B6069" s="20" t="s">
        <v>10569</v>
      </c>
      <c r="C6069" s="21" t="s">
        <v>162895</v>
      </c>
      <c r="D6069" s="21" t="s">
        <v>345</v>
      </c>
      <c r="E6069" s="23"/>
    </row>
    <row r="6070" spans="1:5" ht="20" customHeight="1">
      <c r="A6070" s="19" t="s">
        <v>10571</v>
      </c>
      <c r="B6070" s="20" t="s">
        <v>10572</v>
      </c>
      <c r="C6070" s="21" t="s">
        <v>163258</v>
      </c>
      <c r="D6070" s="21" t="s">
        <v>296</v>
      </c>
      <c r="E6070" s="23"/>
    </row>
    <row r="6071" spans="1:5" ht="20" customHeight="1">
      <c r="A6071" s="19" t="s">
        <v>10573</v>
      </c>
      <c r="B6071" s="20" t="s">
        <v>10572</v>
      </c>
      <c r="C6071" s="21" t="s">
        <v>163258</v>
      </c>
      <c r="D6071" s="21" t="s">
        <v>296</v>
      </c>
      <c r="E6071" s="23"/>
    </row>
    <row r="6072" spans="1:5" ht="20" customHeight="1">
      <c r="A6072" s="19" t="s">
        <v>10574</v>
      </c>
      <c r="B6072" s="20" t="s">
        <v>10575</v>
      </c>
      <c r="C6072" s="21" t="s">
        <v>14580</v>
      </c>
      <c r="D6072" s="21" t="s">
        <v>296</v>
      </c>
      <c r="E6072" s="23"/>
    </row>
    <row r="6073" spans="1:5" ht="20" customHeight="1">
      <c r="A6073" s="19" t="s">
        <v>10576</v>
      </c>
      <c r="B6073" s="20" t="s">
        <v>10575</v>
      </c>
      <c r="C6073" s="21" t="s">
        <v>14580</v>
      </c>
      <c r="D6073" s="21" t="s">
        <v>296</v>
      </c>
      <c r="E6073" s="23"/>
    </row>
    <row r="6074" spans="1:5" ht="20" customHeight="1">
      <c r="A6074" s="19" t="s">
        <v>10577</v>
      </c>
      <c r="B6074" s="20" t="s">
        <v>10578</v>
      </c>
      <c r="C6074" s="21" t="s">
        <v>163377</v>
      </c>
      <c r="D6074" s="21" t="s">
        <v>345</v>
      </c>
      <c r="E6074" s="23"/>
    </row>
    <row r="6075" spans="1:5" ht="20" customHeight="1">
      <c r="A6075" s="19" t="s">
        <v>10579</v>
      </c>
      <c r="B6075" s="20" t="s">
        <v>10580</v>
      </c>
      <c r="C6075" s="21" t="s">
        <v>162938</v>
      </c>
      <c r="D6075" s="21" t="s">
        <v>345</v>
      </c>
      <c r="E6075" s="23"/>
    </row>
    <row r="6076" spans="1:5" ht="20" customHeight="1">
      <c r="A6076" s="19" t="s">
        <v>10581</v>
      </c>
      <c r="B6076" s="20" t="s">
        <v>10582</v>
      </c>
      <c r="C6076" s="21" t="s">
        <v>162995</v>
      </c>
      <c r="D6076" s="21" t="s">
        <v>345</v>
      </c>
      <c r="E6076" s="23"/>
    </row>
    <row r="6077" spans="1:5" ht="20" customHeight="1">
      <c r="A6077" s="19" t="s">
        <v>10583</v>
      </c>
      <c r="B6077" s="20" t="s">
        <v>10584</v>
      </c>
      <c r="C6077" s="21" t="s">
        <v>14612</v>
      </c>
      <c r="D6077" s="21" t="s">
        <v>296</v>
      </c>
      <c r="E6077" s="23"/>
    </row>
    <row r="6078" spans="1:5" ht="20" customHeight="1">
      <c r="A6078" s="19" t="s">
        <v>10585</v>
      </c>
      <c r="B6078" s="20" t="s">
        <v>10584</v>
      </c>
      <c r="C6078" s="21" t="s">
        <v>14612</v>
      </c>
      <c r="D6078" s="21" t="s">
        <v>296</v>
      </c>
      <c r="E6078" s="23"/>
    </row>
    <row r="6079" spans="1:5" ht="20" customHeight="1">
      <c r="A6079" s="19" t="s">
        <v>10586</v>
      </c>
      <c r="B6079" s="20" t="s">
        <v>10587</v>
      </c>
      <c r="C6079" s="21" t="s">
        <v>163226</v>
      </c>
      <c r="D6079" s="21" t="s">
        <v>345</v>
      </c>
      <c r="E6079" s="23"/>
    </row>
    <row r="6080" spans="1:5" ht="20" customHeight="1">
      <c r="A6080" s="19" t="s">
        <v>10588</v>
      </c>
      <c r="B6080" s="20" t="s">
        <v>10589</v>
      </c>
      <c r="C6080" s="21" t="s">
        <v>163294</v>
      </c>
      <c r="D6080" s="21" t="s">
        <v>345</v>
      </c>
      <c r="E6080" s="23"/>
    </row>
    <row r="6081" spans="1:5" ht="20" customHeight="1">
      <c r="A6081" s="19" t="s">
        <v>10590</v>
      </c>
      <c r="B6081" s="20" t="s">
        <v>10591</v>
      </c>
      <c r="C6081" s="21" t="s">
        <v>163450</v>
      </c>
      <c r="D6081" s="21" t="s">
        <v>345</v>
      </c>
      <c r="E6081" s="23"/>
    </row>
    <row r="6082" spans="1:5" ht="20" customHeight="1">
      <c r="A6082" s="19" t="s">
        <v>10592</v>
      </c>
      <c r="B6082" s="20" t="s">
        <v>10593</v>
      </c>
      <c r="C6082" s="21" t="s">
        <v>162809</v>
      </c>
      <c r="D6082" s="21" t="s">
        <v>296</v>
      </c>
      <c r="E6082" s="23"/>
    </row>
    <row r="6083" spans="1:5" ht="20" customHeight="1">
      <c r="A6083" s="19" t="s">
        <v>10594</v>
      </c>
      <c r="B6083" s="20" t="s">
        <v>10593</v>
      </c>
      <c r="C6083" s="21" t="s">
        <v>162809</v>
      </c>
      <c r="D6083" s="21" t="s">
        <v>296</v>
      </c>
      <c r="E6083" s="23"/>
    </row>
    <row r="6084" spans="1:5" ht="20" customHeight="1">
      <c r="A6084" s="19" t="s">
        <v>10595</v>
      </c>
      <c r="B6084" s="20" t="s">
        <v>10596</v>
      </c>
      <c r="C6084" s="21" t="s">
        <v>14595</v>
      </c>
      <c r="D6084" s="21" t="s">
        <v>345</v>
      </c>
      <c r="E6084" s="23"/>
    </row>
    <row r="6085" spans="1:5" ht="20" customHeight="1">
      <c r="A6085" s="19" t="s">
        <v>10597</v>
      </c>
      <c r="B6085" s="20" t="s">
        <v>10596</v>
      </c>
      <c r="C6085" s="21" t="s">
        <v>14595</v>
      </c>
      <c r="D6085" s="21" t="s">
        <v>345</v>
      </c>
      <c r="E6085" s="23"/>
    </row>
    <row r="6086" spans="1:5" ht="20" customHeight="1">
      <c r="A6086" s="19" t="s">
        <v>10598</v>
      </c>
      <c r="B6086" s="20" t="s">
        <v>10596</v>
      </c>
      <c r="C6086" s="21" t="s">
        <v>14595</v>
      </c>
      <c r="D6086" s="21" t="s">
        <v>345</v>
      </c>
      <c r="E6086" s="23"/>
    </row>
    <row r="6087" spans="1:5" ht="20" customHeight="1">
      <c r="A6087" s="19" t="s">
        <v>10599</v>
      </c>
      <c r="B6087" s="20" t="s">
        <v>10596</v>
      </c>
      <c r="C6087" s="21" t="s">
        <v>14595</v>
      </c>
      <c r="D6087" s="21" t="s">
        <v>345</v>
      </c>
      <c r="E6087" s="23"/>
    </row>
    <row r="6088" spans="1:5" ht="20" customHeight="1">
      <c r="A6088" s="19" t="s">
        <v>10600</v>
      </c>
      <c r="B6088" s="20" t="s">
        <v>10596</v>
      </c>
      <c r="C6088" s="21" t="s">
        <v>14595</v>
      </c>
      <c r="D6088" s="21" t="s">
        <v>345</v>
      </c>
      <c r="E6088" s="23"/>
    </row>
    <row r="6089" spans="1:5" ht="20" customHeight="1">
      <c r="A6089" s="19" t="s">
        <v>10601</v>
      </c>
      <c r="B6089" s="20" t="s">
        <v>10602</v>
      </c>
      <c r="C6089" s="22">
        <v>66</v>
      </c>
      <c r="D6089" s="21" t="s">
        <v>296</v>
      </c>
      <c r="E6089" s="23"/>
    </row>
    <row r="6090" spans="1:5" ht="20" customHeight="1">
      <c r="A6090" s="19" t="s">
        <v>10603</v>
      </c>
      <c r="B6090" s="20" t="s">
        <v>10602</v>
      </c>
      <c r="C6090" s="22">
        <v>66</v>
      </c>
      <c r="D6090" s="21" t="s">
        <v>296</v>
      </c>
      <c r="E6090" s="23"/>
    </row>
    <row r="6091" spans="1:5" ht="20" customHeight="1">
      <c r="A6091" s="19" t="s">
        <v>10604</v>
      </c>
      <c r="B6091" s="20" t="s">
        <v>10605</v>
      </c>
      <c r="C6091" s="21" t="s">
        <v>163318</v>
      </c>
      <c r="D6091" s="21" t="s">
        <v>345</v>
      </c>
      <c r="E6091" s="23"/>
    </row>
    <row r="6092" spans="1:5" ht="20" customHeight="1">
      <c r="A6092" s="19" t="s">
        <v>10606</v>
      </c>
      <c r="B6092" s="20" t="s">
        <v>10607</v>
      </c>
      <c r="C6092" s="21" t="s">
        <v>163013</v>
      </c>
      <c r="D6092" s="21" t="s">
        <v>296</v>
      </c>
      <c r="E6092" s="23"/>
    </row>
    <row r="6093" spans="1:5" ht="20" customHeight="1">
      <c r="A6093" s="19" t="s">
        <v>10608</v>
      </c>
      <c r="B6093" s="20" t="s">
        <v>10609</v>
      </c>
      <c r="C6093" s="21" t="s">
        <v>163330</v>
      </c>
      <c r="D6093" s="21" t="s">
        <v>345</v>
      </c>
      <c r="E6093" s="23"/>
    </row>
    <row r="6094" spans="1:5" ht="20" customHeight="1">
      <c r="A6094" s="19" t="s">
        <v>10610</v>
      </c>
      <c r="B6094" s="20" t="s">
        <v>10611</v>
      </c>
      <c r="C6094" s="22">
        <v>20</v>
      </c>
      <c r="D6094" s="21" t="s">
        <v>345</v>
      </c>
      <c r="E6094" s="23"/>
    </row>
    <row r="6095" spans="1:5" ht="20" customHeight="1">
      <c r="A6095" s="19" t="s">
        <v>10612</v>
      </c>
      <c r="B6095" s="20" t="s">
        <v>10611</v>
      </c>
      <c r="C6095" s="22">
        <v>20</v>
      </c>
      <c r="D6095" s="21" t="s">
        <v>345</v>
      </c>
      <c r="E6095" s="23"/>
    </row>
    <row r="6096" spans="1:5" ht="20" customHeight="1">
      <c r="A6096" s="19" t="s">
        <v>10613</v>
      </c>
      <c r="B6096" s="20" t="s">
        <v>10614</v>
      </c>
      <c r="C6096" s="21" t="s">
        <v>163273</v>
      </c>
      <c r="D6096" s="21" t="s">
        <v>296</v>
      </c>
      <c r="E6096" s="23"/>
    </row>
    <row r="6097" spans="1:5" ht="20" customHeight="1">
      <c r="A6097" s="19" t="s">
        <v>10615</v>
      </c>
      <c r="B6097" s="20" t="s">
        <v>10616</v>
      </c>
      <c r="C6097" s="21" t="s">
        <v>163217</v>
      </c>
      <c r="D6097" s="21" t="s">
        <v>296</v>
      </c>
      <c r="E6097" s="23"/>
    </row>
    <row r="6098" spans="1:5" ht="20" customHeight="1">
      <c r="A6098" s="19" t="s">
        <v>10617</v>
      </c>
      <c r="B6098" s="20" t="s">
        <v>10618</v>
      </c>
      <c r="C6098" s="21" t="s">
        <v>162896</v>
      </c>
      <c r="D6098" s="21" t="s">
        <v>296</v>
      </c>
      <c r="E6098" s="23"/>
    </row>
    <row r="6099" spans="1:5" ht="20" customHeight="1">
      <c r="A6099" s="19" t="s">
        <v>10619</v>
      </c>
      <c r="B6099" s="20" t="s">
        <v>10618</v>
      </c>
      <c r="C6099" s="21" t="s">
        <v>162896</v>
      </c>
      <c r="D6099" s="21" t="s">
        <v>296</v>
      </c>
      <c r="E6099" s="23"/>
    </row>
    <row r="6100" spans="1:5" ht="20" customHeight="1">
      <c r="A6100" s="19" t="s">
        <v>10620</v>
      </c>
      <c r="B6100" s="20" t="s">
        <v>10621</v>
      </c>
      <c r="C6100" s="21" t="s">
        <v>163218</v>
      </c>
      <c r="D6100" s="21" t="s">
        <v>345</v>
      </c>
      <c r="E6100" s="23"/>
    </row>
    <row r="6101" spans="1:5" ht="20" customHeight="1">
      <c r="A6101" s="19" t="s">
        <v>10622</v>
      </c>
      <c r="B6101" s="20" t="s">
        <v>10623</v>
      </c>
      <c r="C6101" s="21" t="s">
        <v>181</v>
      </c>
      <c r="D6101" s="21" t="s">
        <v>296</v>
      </c>
      <c r="E6101" s="23"/>
    </row>
    <row r="6102" spans="1:5" ht="20" customHeight="1">
      <c r="A6102" s="19" t="s">
        <v>10624</v>
      </c>
      <c r="B6102" s="20" t="s">
        <v>10623</v>
      </c>
      <c r="C6102" s="21" t="s">
        <v>181</v>
      </c>
      <c r="D6102" s="21" t="s">
        <v>296</v>
      </c>
      <c r="E6102" s="23"/>
    </row>
    <row r="6103" spans="1:5" ht="20" customHeight="1">
      <c r="A6103" s="19" t="s">
        <v>10625</v>
      </c>
      <c r="B6103" s="20" t="s">
        <v>10623</v>
      </c>
      <c r="C6103" s="21" t="s">
        <v>181</v>
      </c>
      <c r="D6103" s="21" t="s">
        <v>296</v>
      </c>
      <c r="E6103" s="23"/>
    </row>
    <row r="6104" spans="1:5" ht="20" customHeight="1">
      <c r="A6104" s="19" t="s">
        <v>10626</v>
      </c>
      <c r="B6104" s="20" t="s">
        <v>10623</v>
      </c>
      <c r="C6104" s="21" t="s">
        <v>181</v>
      </c>
      <c r="D6104" s="21" t="s">
        <v>296</v>
      </c>
      <c r="E6104" s="23"/>
    </row>
    <row r="6105" spans="1:5" ht="20" customHeight="1">
      <c r="A6105" s="19" t="s">
        <v>10627</v>
      </c>
      <c r="B6105" s="20" t="s">
        <v>10623</v>
      </c>
      <c r="C6105" s="21" t="s">
        <v>181</v>
      </c>
      <c r="D6105" s="21" t="s">
        <v>296</v>
      </c>
      <c r="E6105" s="23"/>
    </row>
    <row r="6106" spans="1:5" ht="20" customHeight="1">
      <c r="A6106" s="19" t="s">
        <v>10628</v>
      </c>
      <c r="B6106" s="20" t="s">
        <v>10629</v>
      </c>
      <c r="C6106" s="21" t="s">
        <v>14597</v>
      </c>
      <c r="D6106" s="21" t="s">
        <v>296</v>
      </c>
      <c r="E6106" s="23"/>
    </row>
    <row r="6107" spans="1:5" ht="20" customHeight="1">
      <c r="A6107" s="19" t="s">
        <v>10630</v>
      </c>
      <c r="B6107" s="20" t="s">
        <v>10631</v>
      </c>
      <c r="C6107" s="21" t="s">
        <v>163321</v>
      </c>
      <c r="D6107" s="21" t="s">
        <v>345</v>
      </c>
      <c r="E6107" s="23"/>
    </row>
    <row r="6108" spans="1:5" ht="20" customHeight="1">
      <c r="A6108" s="19" t="s">
        <v>10632</v>
      </c>
      <c r="B6108" s="20" t="s">
        <v>10631</v>
      </c>
      <c r="C6108" s="21" t="s">
        <v>163321</v>
      </c>
      <c r="D6108" s="21" t="s">
        <v>345</v>
      </c>
      <c r="E6108" s="23"/>
    </row>
    <row r="6109" spans="1:5" ht="20" customHeight="1">
      <c r="A6109" s="19" t="s">
        <v>153</v>
      </c>
      <c r="B6109" s="20" t="s">
        <v>156</v>
      </c>
      <c r="C6109" s="21" t="s">
        <v>163261</v>
      </c>
      <c r="D6109" s="21" t="s">
        <v>139</v>
      </c>
      <c r="E6109" s="23"/>
    </row>
    <row r="6110" spans="1:5" ht="20" customHeight="1">
      <c r="A6110" s="19" t="s">
        <v>10633</v>
      </c>
      <c r="B6110" s="20" t="s">
        <v>10634</v>
      </c>
      <c r="C6110" s="21" t="s">
        <v>219</v>
      </c>
      <c r="D6110" s="21" t="s">
        <v>296</v>
      </c>
      <c r="E6110" s="23"/>
    </row>
    <row r="6111" spans="1:5" ht="20" customHeight="1">
      <c r="A6111" s="19" t="s">
        <v>10635</v>
      </c>
      <c r="B6111" s="20" t="s">
        <v>10634</v>
      </c>
      <c r="C6111" s="21" t="s">
        <v>219</v>
      </c>
      <c r="D6111" s="21" t="s">
        <v>296</v>
      </c>
      <c r="E6111" s="23"/>
    </row>
    <row r="6112" spans="1:5" ht="20" customHeight="1">
      <c r="A6112" s="19" t="s">
        <v>10636</v>
      </c>
      <c r="B6112" s="20" t="s">
        <v>10637</v>
      </c>
      <c r="C6112" s="22">
        <v>67</v>
      </c>
      <c r="D6112" s="21" t="s">
        <v>296</v>
      </c>
      <c r="E6112" s="23"/>
    </row>
    <row r="6113" spans="1:5" ht="20" customHeight="1">
      <c r="A6113" s="19" t="s">
        <v>10638</v>
      </c>
      <c r="B6113" s="20" t="s">
        <v>10639</v>
      </c>
      <c r="C6113" s="21" t="s">
        <v>162973</v>
      </c>
      <c r="D6113" s="21" t="s">
        <v>296</v>
      </c>
      <c r="E6113" s="23"/>
    </row>
    <row r="6114" spans="1:5" ht="20" customHeight="1">
      <c r="A6114" s="19" t="s">
        <v>10640</v>
      </c>
      <c r="B6114" s="20" t="s">
        <v>10641</v>
      </c>
      <c r="C6114" s="21" t="s">
        <v>163122</v>
      </c>
      <c r="D6114" s="21" t="s">
        <v>345</v>
      </c>
      <c r="E6114" s="23"/>
    </row>
    <row r="6115" spans="1:5" ht="20" customHeight="1">
      <c r="A6115" s="19" t="s">
        <v>10642</v>
      </c>
      <c r="B6115" s="20" t="s">
        <v>10643</v>
      </c>
      <c r="C6115" s="21" t="s">
        <v>219</v>
      </c>
      <c r="D6115" s="21" t="s">
        <v>345</v>
      </c>
      <c r="E6115" s="23"/>
    </row>
    <row r="6116" spans="1:5" ht="20" customHeight="1">
      <c r="A6116" s="19" t="s">
        <v>10644</v>
      </c>
      <c r="B6116" s="20" t="s">
        <v>10645</v>
      </c>
      <c r="C6116" s="21" t="s">
        <v>14589</v>
      </c>
      <c r="D6116" s="21" t="s">
        <v>296</v>
      </c>
      <c r="E6116" s="23"/>
    </row>
    <row r="6117" spans="1:5" ht="20" customHeight="1">
      <c r="A6117" s="19" t="s">
        <v>10646</v>
      </c>
      <c r="B6117" s="20" t="s">
        <v>10647</v>
      </c>
      <c r="C6117" s="21" t="s">
        <v>162721</v>
      </c>
      <c r="D6117" s="21" t="s">
        <v>345</v>
      </c>
      <c r="E6117" s="23"/>
    </row>
    <row r="6118" spans="1:5" ht="20" customHeight="1">
      <c r="A6118" s="19" t="s">
        <v>10648</v>
      </c>
      <c r="B6118" s="20" t="s">
        <v>10649</v>
      </c>
      <c r="C6118" s="21" t="s">
        <v>163445</v>
      </c>
      <c r="D6118" s="21" t="s">
        <v>345</v>
      </c>
      <c r="E6118" s="23"/>
    </row>
    <row r="6119" spans="1:5" ht="20" customHeight="1">
      <c r="A6119" s="19" t="s">
        <v>10650</v>
      </c>
      <c r="B6119" s="20" t="s">
        <v>10651</v>
      </c>
      <c r="C6119" s="21" t="s">
        <v>163310</v>
      </c>
      <c r="D6119" s="21" t="s">
        <v>345</v>
      </c>
      <c r="E6119" s="23"/>
    </row>
    <row r="6120" spans="1:5" ht="20" customHeight="1">
      <c r="A6120" s="19" t="s">
        <v>10652</v>
      </c>
      <c r="B6120" s="20" t="s">
        <v>10653</v>
      </c>
      <c r="C6120" s="22">
        <v>3</v>
      </c>
      <c r="D6120" s="21" t="s">
        <v>345</v>
      </c>
      <c r="E6120" s="23"/>
    </row>
    <row r="6121" spans="1:5" ht="20" customHeight="1">
      <c r="A6121" s="19" t="s">
        <v>10654</v>
      </c>
      <c r="B6121" s="20" t="s">
        <v>10653</v>
      </c>
      <c r="C6121" s="22">
        <v>3</v>
      </c>
      <c r="D6121" s="21" t="s">
        <v>345</v>
      </c>
      <c r="E6121" s="23"/>
    </row>
    <row r="6122" spans="1:5" ht="20" customHeight="1">
      <c r="A6122" s="19" t="s">
        <v>10655</v>
      </c>
      <c r="B6122" s="20" t="s">
        <v>10656</v>
      </c>
      <c r="C6122" s="21" t="s">
        <v>14616</v>
      </c>
      <c r="D6122" s="21" t="s">
        <v>345</v>
      </c>
      <c r="E6122" s="23"/>
    </row>
    <row r="6123" spans="1:5" ht="20" customHeight="1">
      <c r="A6123" s="19" t="s">
        <v>10657</v>
      </c>
      <c r="B6123" s="20" t="s">
        <v>10658</v>
      </c>
      <c r="C6123" s="21" t="s">
        <v>163275</v>
      </c>
      <c r="D6123" s="21" t="s">
        <v>296</v>
      </c>
      <c r="E6123" s="23"/>
    </row>
    <row r="6124" spans="1:5" ht="20" customHeight="1">
      <c r="A6124" s="19" t="s">
        <v>10659</v>
      </c>
      <c r="B6124" s="20" t="s">
        <v>10658</v>
      </c>
      <c r="C6124" s="21" t="s">
        <v>163275</v>
      </c>
      <c r="D6124" s="21" t="s">
        <v>296</v>
      </c>
      <c r="E6124" s="23"/>
    </row>
    <row r="6125" spans="1:5" ht="20" customHeight="1">
      <c r="A6125" s="19" t="s">
        <v>10660</v>
      </c>
      <c r="B6125" s="20" t="s">
        <v>10661</v>
      </c>
      <c r="C6125" s="21" t="s">
        <v>162819</v>
      </c>
      <c r="D6125" s="21" t="s">
        <v>345</v>
      </c>
      <c r="E6125" s="23"/>
    </row>
    <row r="6126" spans="1:5" ht="20" customHeight="1">
      <c r="A6126" s="19" t="s">
        <v>10662</v>
      </c>
      <c r="B6126" s="20" t="s">
        <v>10663</v>
      </c>
      <c r="C6126" s="22">
        <v>62</v>
      </c>
      <c r="D6126" s="21" t="s">
        <v>345</v>
      </c>
      <c r="E6126" s="23"/>
    </row>
    <row r="6127" spans="1:5" ht="20" customHeight="1">
      <c r="A6127" s="19" t="s">
        <v>10664</v>
      </c>
      <c r="B6127" s="20" t="s">
        <v>10665</v>
      </c>
      <c r="C6127" s="21" t="s">
        <v>163384</v>
      </c>
      <c r="D6127" s="21" t="s">
        <v>345</v>
      </c>
      <c r="E6127" s="23"/>
    </row>
    <row r="6128" spans="1:5" ht="20" customHeight="1">
      <c r="A6128" s="19" t="s">
        <v>10666</v>
      </c>
      <c r="B6128" s="20" t="s">
        <v>10667</v>
      </c>
      <c r="C6128" s="21" t="s">
        <v>162959</v>
      </c>
      <c r="D6128" s="21" t="s">
        <v>345</v>
      </c>
      <c r="E6128" s="23"/>
    </row>
    <row r="6129" spans="1:5" ht="20" customHeight="1">
      <c r="A6129" s="19" t="s">
        <v>10668</v>
      </c>
      <c r="B6129" s="20" t="s">
        <v>10667</v>
      </c>
      <c r="C6129" s="21" t="s">
        <v>162959</v>
      </c>
      <c r="D6129" s="21" t="s">
        <v>345</v>
      </c>
      <c r="E6129" s="23"/>
    </row>
    <row r="6130" spans="1:5" ht="20" customHeight="1">
      <c r="A6130" s="19" t="s">
        <v>10669</v>
      </c>
      <c r="B6130" s="20" t="s">
        <v>10670</v>
      </c>
      <c r="C6130" s="21" t="s">
        <v>163284</v>
      </c>
      <c r="D6130" s="21" t="s">
        <v>296</v>
      </c>
      <c r="E6130" s="23"/>
    </row>
    <row r="6131" spans="1:5" ht="20" customHeight="1">
      <c r="A6131" s="19" t="s">
        <v>10671</v>
      </c>
      <c r="B6131" s="20" t="s">
        <v>10672</v>
      </c>
      <c r="C6131" s="21" t="s">
        <v>163254</v>
      </c>
      <c r="D6131" s="21" t="s">
        <v>296</v>
      </c>
      <c r="E6131" s="23"/>
    </row>
    <row r="6132" spans="1:5" ht="20" customHeight="1">
      <c r="A6132" s="19" t="s">
        <v>10673</v>
      </c>
      <c r="B6132" s="20" t="s">
        <v>10672</v>
      </c>
      <c r="C6132" s="21" t="s">
        <v>163254</v>
      </c>
      <c r="D6132" s="21" t="s">
        <v>296</v>
      </c>
      <c r="E6132" s="23"/>
    </row>
    <row r="6133" spans="1:5" ht="20" customHeight="1">
      <c r="A6133" s="19" t="s">
        <v>10674</v>
      </c>
      <c r="B6133" s="20" t="s">
        <v>10675</v>
      </c>
      <c r="C6133" s="21" t="s">
        <v>163247</v>
      </c>
      <c r="D6133" s="21" t="s">
        <v>296</v>
      </c>
      <c r="E6133" s="23"/>
    </row>
    <row r="6134" spans="1:5" ht="20" customHeight="1">
      <c r="A6134" s="19" t="s">
        <v>10676</v>
      </c>
      <c r="B6134" s="20" t="s">
        <v>10675</v>
      </c>
      <c r="C6134" s="21" t="s">
        <v>163247</v>
      </c>
      <c r="D6134" s="21" t="s">
        <v>296</v>
      </c>
      <c r="E6134" s="23"/>
    </row>
    <row r="6135" spans="1:5" ht="20" customHeight="1">
      <c r="A6135" s="19" t="s">
        <v>10677</v>
      </c>
      <c r="B6135" s="20" t="s">
        <v>10678</v>
      </c>
      <c r="C6135" s="21" t="s">
        <v>163233</v>
      </c>
      <c r="D6135" s="21" t="s">
        <v>345</v>
      </c>
      <c r="E6135" s="23"/>
    </row>
    <row r="6136" spans="1:5" ht="20" customHeight="1">
      <c r="A6136" s="19" t="s">
        <v>10679</v>
      </c>
      <c r="B6136" s="20" t="s">
        <v>10680</v>
      </c>
      <c r="C6136" s="21" t="s">
        <v>163409</v>
      </c>
      <c r="D6136" s="21" t="s">
        <v>296</v>
      </c>
      <c r="E6136" s="23"/>
    </row>
    <row r="6137" spans="1:5" ht="20" customHeight="1">
      <c r="A6137" s="19" t="s">
        <v>10681</v>
      </c>
      <c r="B6137" s="20" t="s">
        <v>10680</v>
      </c>
      <c r="C6137" s="21" t="s">
        <v>163409</v>
      </c>
      <c r="D6137" s="21" t="s">
        <v>296</v>
      </c>
      <c r="E6137" s="23"/>
    </row>
    <row r="6138" spans="1:5" ht="20" customHeight="1">
      <c r="A6138" s="19" t="s">
        <v>10682</v>
      </c>
      <c r="B6138" s="20" t="s">
        <v>10680</v>
      </c>
      <c r="C6138" s="21" t="s">
        <v>163409</v>
      </c>
      <c r="D6138" s="21" t="s">
        <v>296</v>
      </c>
      <c r="E6138" s="23"/>
    </row>
    <row r="6139" spans="1:5" ht="20" customHeight="1">
      <c r="A6139" s="19" t="s">
        <v>10683</v>
      </c>
      <c r="B6139" s="20" t="s">
        <v>10680</v>
      </c>
      <c r="C6139" s="21" t="s">
        <v>163409</v>
      </c>
      <c r="D6139" s="21" t="s">
        <v>296</v>
      </c>
      <c r="E6139" s="23"/>
    </row>
    <row r="6140" spans="1:5" ht="20" customHeight="1">
      <c r="A6140" s="19" t="s">
        <v>10684</v>
      </c>
      <c r="B6140" s="20" t="s">
        <v>10680</v>
      </c>
      <c r="C6140" s="21" t="s">
        <v>163409</v>
      </c>
      <c r="D6140" s="21" t="s">
        <v>296</v>
      </c>
      <c r="E6140" s="23"/>
    </row>
    <row r="6141" spans="1:5" ht="20" customHeight="1">
      <c r="A6141" s="19" t="s">
        <v>10685</v>
      </c>
      <c r="B6141" s="20" t="s">
        <v>10686</v>
      </c>
      <c r="C6141" s="21" t="s">
        <v>162690</v>
      </c>
      <c r="D6141" s="21" t="s">
        <v>345</v>
      </c>
      <c r="E6141" s="23"/>
    </row>
    <row r="6142" spans="1:5" ht="20" customHeight="1">
      <c r="A6142" s="19" t="s">
        <v>10687</v>
      </c>
      <c r="B6142" s="20" t="s">
        <v>10688</v>
      </c>
      <c r="C6142" s="21" t="s">
        <v>163023</v>
      </c>
      <c r="D6142" s="21" t="s">
        <v>296</v>
      </c>
      <c r="E6142" s="23"/>
    </row>
    <row r="6143" spans="1:5" ht="20" customHeight="1">
      <c r="A6143" s="19" t="s">
        <v>10689</v>
      </c>
      <c r="B6143" s="20" t="s">
        <v>10688</v>
      </c>
      <c r="C6143" s="21" t="s">
        <v>163023</v>
      </c>
      <c r="D6143" s="21" t="s">
        <v>296</v>
      </c>
      <c r="E6143" s="23"/>
    </row>
    <row r="6144" spans="1:5" ht="20" customHeight="1">
      <c r="A6144" s="19" t="s">
        <v>10690</v>
      </c>
      <c r="B6144" s="20" t="s">
        <v>10688</v>
      </c>
      <c r="C6144" s="21" t="s">
        <v>163023</v>
      </c>
      <c r="D6144" s="21" t="s">
        <v>296</v>
      </c>
      <c r="E6144" s="23"/>
    </row>
    <row r="6145" spans="1:5" ht="20" customHeight="1">
      <c r="A6145" s="19" t="s">
        <v>10691</v>
      </c>
      <c r="B6145" s="20" t="s">
        <v>10692</v>
      </c>
      <c r="C6145" s="21" t="s">
        <v>163186</v>
      </c>
      <c r="D6145" s="21" t="s">
        <v>345</v>
      </c>
      <c r="E6145" s="23"/>
    </row>
    <row r="6146" spans="1:5" ht="20" customHeight="1">
      <c r="A6146" s="19" t="s">
        <v>10693</v>
      </c>
      <c r="B6146" s="20" t="s">
        <v>10694</v>
      </c>
      <c r="C6146" s="21" t="s">
        <v>162720</v>
      </c>
      <c r="D6146" s="21" t="s">
        <v>345</v>
      </c>
      <c r="E6146" s="23"/>
    </row>
    <row r="6147" spans="1:5" ht="20" customHeight="1">
      <c r="A6147" s="19" t="s">
        <v>10695</v>
      </c>
      <c r="B6147" s="20" t="s">
        <v>10696</v>
      </c>
      <c r="C6147" s="21" t="s">
        <v>163317</v>
      </c>
      <c r="D6147" s="21" t="s">
        <v>345</v>
      </c>
      <c r="E6147" s="23"/>
    </row>
    <row r="6148" spans="1:5" ht="20" customHeight="1">
      <c r="A6148" s="19" t="s">
        <v>10697</v>
      </c>
      <c r="B6148" s="20" t="s">
        <v>10698</v>
      </c>
      <c r="C6148" s="21" t="s">
        <v>162822</v>
      </c>
      <c r="D6148" s="21" t="s">
        <v>345</v>
      </c>
      <c r="E6148" s="23"/>
    </row>
    <row r="6149" spans="1:5" ht="20" customHeight="1">
      <c r="A6149" s="19" t="s">
        <v>10699</v>
      </c>
      <c r="B6149" s="20" t="s">
        <v>10698</v>
      </c>
      <c r="C6149" s="21" t="s">
        <v>162822</v>
      </c>
      <c r="D6149" s="21" t="s">
        <v>345</v>
      </c>
      <c r="E6149" s="23"/>
    </row>
    <row r="6150" spans="1:5" ht="20" customHeight="1">
      <c r="A6150" s="19" t="s">
        <v>10700</v>
      </c>
      <c r="B6150" s="20" t="s">
        <v>10698</v>
      </c>
      <c r="C6150" s="21" t="s">
        <v>162822</v>
      </c>
      <c r="D6150" s="21" t="s">
        <v>345</v>
      </c>
      <c r="E6150" s="23"/>
    </row>
    <row r="6151" spans="1:5" ht="20" customHeight="1">
      <c r="A6151" s="19" t="s">
        <v>10701</v>
      </c>
      <c r="B6151" s="20" t="s">
        <v>10698</v>
      </c>
      <c r="C6151" s="21" t="s">
        <v>162822</v>
      </c>
      <c r="D6151" s="21" t="s">
        <v>345</v>
      </c>
      <c r="E6151" s="23"/>
    </row>
    <row r="6152" spans="1:5" ht="20" customHeight="1">
      <c r="A6152" s="19" t="s">
        <v>10702</v>
      </c>
      <c r="B6152" s="20" t="s">
        <v>10703</v>
      </c>
      <c r="C6152" s="22">
        <v>15</v>
      </c>
      <c r="D6152" s="21" t="s">
        <v>345</v>
      </c>
      <c r="E6152" s="23"/>
    </row>
    <row r="6153" spans="1:5" ht="20" customHeight="1">
      <c r="A6153" s="19" t="s">
        <v>10704</v>
      </c>
      <c r="B6153" s="20" t="s">
        <v>10703</v>
      </c>
      <c r="C6153" s="22">
        <v>15</v>
      </c>
      <c r="D6153" s="21" t="s">
        <v>345</v>
      </c>
      <c r="E6153" s="23"/>
    </row>
    <row r="6154" spans="1:5" ht="20" customHeight="1">
      <c r="A6154" s="19" t="s">
        <v>10705</v>
      </c>
      <c r="B6154" s="20" t="s">
        <v>10706</v>
      </c>
      <c r="C6154" s="21" t="s">
        <v>163189</v>
      </c>
      <c r="D6154" s="21" t="s">
        <v>296</v>
      </c>
      <c r="E6154" s="23"/>
    </row>
    <row r="6155" spans="1:5" ht="20" customHeight="1">
      <c r="A6155" s="19" t="s">
        <v>10707</v>
      </c>
      <c r="B6155" s="20" t="s">
        <v>10706</v>
      </c>
      <c r="C6155" s="21" t="s">
        <v>163189</v>
      </c>
      <c r="D6155" s="21" t="s">
        <v>296</v>
      </c>
      <c r="E6155" s="23"/>
    </row>
    <row r="6156" spans="1:5" ht="20" customHeight="1">
      <c r="A6156" s="19" t="s">
        <v>10708</v>
      </c>
      <c r="B6156" s="20" t="s">
        <v>10709</v>
      </c>
      <c r="C6156" s="21" t="s">
        <v>101694</v>
      </c>
      <c r="D6156" s="21" t="s">
        <v>345</v>
      </c>
      <c r="E6156" s="23"/>
    </row>
    <row r="6157" spans="1:5" ht="20" customHeight="1">
      <c r="A6157" s="19" t="s">
        <v>10710</v>
      </c>
      <c r="B6157" s="20" t="s">
        <v>10711</v>
      </c>
      <c r="C6157" s="22">
        <v>11</v>
      </c>
      <c r="D6157" s="21" t="s">
        <v>296</v>
      </c>
      <c r="E6157" s="23"/>
    </row>
    <row r="6158" spans="1:5" ht="20" customHeight="1">
      <c r="A6158" s="19" t="s">
        <v>10712</v>
      </c>
      <c r="B6158" s="20" t="s">
        <v>10713</v>
      </c>
      <c r="C6158" s="21" t="s">
        <v>163344</v>
      </c>
      <c r="D6158" s="21" t="s">
        <v>345</v>
      </c>
      <c r="E6158" s="23"/>
    </row>
    <row r="6159" spans="1:5" ht="20" customHeight="1">
      <c r="A6159" s="19" t="s">
        <v>10714</v>
      </c>
      <c r="B6159" s="20" t="s">
        <v>10715</v>
      </c>
      <c r="C6159" s="21" t="s">
        <v>163343</v>
      </c>
      <c r="D6159" s="21" t="s">
        <v>139</v>
      </c>
      <c r="E6159" s="23"/>
    </row>
    <row r="6160" spans="1:5" ht="20" customHeight="1">
      <c r="A6160" s="19" t="s">
        <v>10716</v>
      </c>
      <c r="B6160" s="20" t="s">
        <v>10717</v>
      </c>
      <c r="C6160" s="21" t="s">
        <v>163304</v>
      </c>
      <c r="D6160" s="21" t="s">
        <v>296</v>
      </c>
      <c r="E6160" s="23"/>
    </row>
    <row r="6161" spans="1:5" ht="20" customHeight="1">
      <c r="A6161" s="19" t="s">
        <v>10718</v>
      </c>
      <c r="B6161" s="20" t="s">
        <v>10719</v>
      </c>
      <c r="C6161" s="21" t="s">
        <v>163194</v>
      </c>
      <c r="D6161" s="21" t="s">
        <v>296</v>
      </c>
      <c r="E6161" s="23"/>
    </row>
    <row r="6162" spans="1:5" ht="20" customHeight="1">
      <c r="A6162" s="19" t="s">
        <v>10720</v>
      </c>
      <c r="B6162" s="20" t="s">
        <v>10721</v>
      </c>
      <c r="C6162" s="21" t="s">
        <v>163133</v>
      </c>
      <c r="D6162" s="21" t="s">
        <v>296</v>
      </c>
      <c r="E6162" s="23"/>
    </row>
    <row r="6163" spans="1:5" ht="20" customHeight="1">
      <c r="A6163" s="19" t="s">
        <v>10722</v>
      </c>
      <c r="B6163" s="20" t="s">
        <v>10721</v>
      </c>
      <c r="C6163" s="21" t="s">
        <v>163133</v>
      </c>
      <c r="D6163" s="21" t="s">
        <v>296</v>
      </c>
      <c r="E6163" s="23"/>
    </row>
    <row r="6164" spans="1:5" ht="20" customHeight="1">
      <c r="A6164" s="19" t="s">
        <v>10723</v>
      </c>
      <c r="B6164" s="20" t="s">
        <v>10721</v>
      </c>
      <c r="C6164" s="21" t="s">
        <v>163133</v>
      </c>
      <c r="D6164" s="21" t="s">
        <v>296</v>
      </c>
      <c r="E6164" s="23"/>
    </row>
    <row r="6165" spans="1:5" ht="20" customHeight="1">
      <c r="A6165" s="19" t="s">
        <v>10724</v>
      </c>
      <c r="B6165" s="20" t="s">
        <v>10725</v>
      </c>
      <c r="C6165" s="21" t="s">
        <v>163023</v>
      </c>
      <c r="D6165" s="21" t="s">
        <v>296</v>
      </c>
      <c r="E6165" s="23"/>
    </row>
    <row r="6166" spans="1:5" ht="20" customHeight="1">
      <c r="A6166" s="19" t="s">
        <v>10726</v>
      </c>
      <c r="B6166" s="20" t="s">
        <v>10725</v>
      </c>
      <c r="C6166" s="21" t="s">
        <v>163023</v>
      </c>
      <c r="D6166" s="21" t="s">
        <v>296</v>
      </c>
      <c r="E6166" s="23"/>
    </row>
    <row r="6167" spans="1:5" ht="20" customHeight="1">
      <c r="A6167" s="19" t="s">
        <v>10727</v>
      </c>
      <c r="B6167" s="20" t="s">
        <v>10728</v>
      </c>
      <c r="C6167" s="21" t="s">
        <v>163190</v>
      </c>
      <c r="D6167" s="21" t="s">
        <v>345</v>
      </c>
      <c r="E6167" s="23"/>
    </row>
    <row r="6168" spans="1:5" ht="20" customHeight="1">
      <c r="A6168" s="19" t="s">
        <v>10729</v>
      </c>
      <c r="B6168" s="20" t="s">
        <v>10730</v>
      </c>
      <c r="C6168" s="21" t="s">
        <v>162896</v>
      </c>
      <c r="D6168" s="21" t="s">
        <v>345</v>
      </c>
      <c r="E6168" s="23"/>
    </row>
    <row r="6169" spans="1:5" ht="20" customHeight="1">
      <c r="A6169" s="19" t="s">
        <v>10731</v>
      </c>
      <c r="B6169" s="20" t="s">
        <v>10730</v>
      </c>
      <c r="C6169" s="21" t="s">
        <v>162896</v>
      </c>
      <c r="D6169" s="21" t="s">
        <v>345</v>
      </c>
      <c r="E6169" s="23"/>
    </row>
    <row r="6170" spans="1:5" ht="20" customHeight="1">
      <c r="A6170" s="19" t="s">
        <v>10732</v>
      </c>
      <c r="B6170" s="20" t="s">
        <v>10730</v>
      </c>
      <c r="C6170" s="21" t="s">
        <v>162896</v>
      </c>
      <c r="D6170" s="21" t="s">
        <v>345</v>
      </c>
      <c r="E6170" s="23"/>
    </row>
    <row r="6171" spans="1:5" ht="20" customHeight="1">
      <c r="A6171" s="19" t="s">
        <v>10733</v>
      </c>
      <c r="B6171" s="20" t="s">
        <v>10730</v>
      </c>
      <c r="C6171" s="21" t="s">
        <v>162896</v>
      </c>
      <c r="D6171" s="21" t="s">
        <v>345</v>
      </c>
      <c r="E6171" s="23"/>
    </row>
    <row r="6172" spans="1:5" ht="20" customHeight="1">
      <c r="A6172" s="19" t="s">
        <v>10734</v>
      </c>
      <c r="B6172" s="20" t="s">
        <v>10735</v>
      </c>
      <c r="C6172" s="21" t="s">
        <v>162902</v>
      </c>
      <c r="D6172" s="21" t="s">
        <v>296</v>
      </c>
      <c r="E6172" s="23"/>
    </row>
    <row r="6173" spans="1:5" ht="20" customHeight="1">
      <c r="A6173" s="19" t="s">
        <v>10736</v>
      </c>
      <c r="B6173" s="20" t="s">
        <v>10737</v>
      </c>
      <c r="C6173" s="21" t="s">
        <v>162966</v>
      </c>
      <c r="D6173" s="21" t="s">
        <v>296</v>
      </c>
      <c r="E6173" s="23"/>
    </row>
    <row r="6174" spans="1:5" ht="20" customHeight="1">
      <c r="A6174" s="19" t="s">
        <v>10738</v>
      </c>
      <c r="B6174" s="20" t="s">
        <v>10737</v>
      </c>
      <c r="C6174" s="21" t="s">
        <v>162966</v>
      </c>
      <c r="D6174" s="21" t="s">
        <v>296</v>
      </c>
      <c r="E6174" s="23"/>
    </row>
    <row r="6175" spans="1:5" ht="20" customHeight="1">
      <c r="A6175" s="19" t="s">
        <v>10739</v>
      </c>
      <c r="B6175" s="20" t="s">
        <v>10740</v>
      </c>
      <c r="C6175" s="21" t="s">
        <v>162891</v>
      </c>
      <c r="D6175" s="21" t="s">
        <v>296</v>
      </c>
      <c r="E6175" s="23"/>
    </row>
    <row r="6176" spans="1:5" ht="20" customHeight="1">
      <c r="A6176" s="19" t="s">
        <v>10741</v>
      </c>
      <c r="B6176" s="20" t="s">
        <v>10742</v>
      </c>
      <c r="C6176" s="21" t="s">
        <v>163304</v>
      </c>
      <c r="D6176" s="21" t="s">
        <v>345</v>
      </c>
      <c r="E6176" s="23"/>
    </row>
    <row r="6177" spans="1:5" ht="20" customHeight="1">
      <c r="A6177" s="19" t="s">
        <v>10743</v>
      </c>
      <c r="B6177" s="20" t="s">
        <v>10742</v>
      </c>
      <c r="C6177" s="21" t="s">
        <v>163304</v>
      </c>
      <c r="D6177" s="21" t="s">
        <v>345</v>
      </c>
      <c r="E6177" s="23"/>
    </row>
    <row r="6178" spans="1:5" ht="20" customHeight="1">
      <c r="A6178" s="19" t="s">
        <v>10744</v>
      </c>
      <c r="B6178" s="20" t="s">
        <v>10742</v>
      </c>
      <c r="C6178" s="21" t="s">
        <v>163304</v>
      </c>
      <c r="D6178" s="21" t="s">
        <v>345</v>
      </c>
      <c r="E6178" s="23"/>
    </row>
    <row r="6179" spans="1:5" ht="20" customHeight="1">
      <c r="A6179" s="19" t="s">
        <v>10745</v>
      </c>
      <c r="B6179" s="20" t="s">
        <v>10742</v>
      </c>
      <c r="C6179" s="21" t="s">
        <v>163304</v>
      </c>
      <c r="D6179" s="21" t="s">
        <v>345</v>
      </c>
      <c r="E6179" s="23"/>
    </row>
    <row r="6180" spans="1:5" ht="20" customHeight="1">
      <c r="A6180" s="19" t="s">
        <v>10746</v>
      </c>
      <c r="B6180" s="20" t="s">
        <v>10747</v>
      </c>
      <c r="C6180" s="21" t="s">
        <v>162973</v>
      </c>
      <c r="D6180" s="21" t="s">
        <v>296</v>
      </c>
      <c r="E6180" s="23"/>
    </row>
    <row r="6181" spans="1:5" ht="20" customHeight="1">
      <c r="A6181" s="19" t="s">
        <v>10748</v>
      </c>
      <c r="B6181" s="20" t="s">
        <v>10749</v>
      </c>
      <c r="C6181" s="22">
        <v>100</v>
      </c>
      <c r="D6181" s="21" t="s">
        <v>296</v>
      </c>
      <c r="E6181" s="23"/>
    </row>
    <row r="6182" spans="1:5" ht="20" customHeight="1">
      <c r="A6182" s="19" t="s">
        <v>10750</v>
      </c>
      <c r="B6182" s="20" t="s">
        <v>10749</v>
      </c>
      <c r="C6182" s="22">
        <v>100</v>
      </c>
      <c r="D6182" s="21" t="s">
        <v>296</v>
      </c>
      <c r="E6182" s="23"/>
    </row>
    <row r="6183" spans="1:5" ht="20" customHeight="1">
      <c r="A6183" s="19" t="s">
        <v>10751</v>
      </c>
      <c r="B6183" s="20" t="s">
        <v>10749</v>
      </c>
      <c r="C6183" s="22">
        <v>100</v>
      </c>
      <c r="D6183" s="21" t="s">
        <v>296</v>
      </c>
      <c r="E6183" s="23"/>
    </row>
    <row r="6184" spans="1:5" ht="20" customHeight="1">
      <c r="A6184" s="19" t="s">
        <v>10752</v>
      </c>
      <c r="B6184" s="20" t="s">
        <v>10749</v>
      </c>
      <c r="C6184" s="22">
        <v>100</v>
      </c>
      <c r="D6184" s="21" t="s">
        <v>296</v>
      </c>
      <c r="E6184" s="23"/>
    </row>
    <row r="6185" spans="1:5" ht="20" customHeight="1">
      <c r="A6185" s="19" t="s">
        <v>10753</v>
      </c>
      <c r="B6185" s="20" t="s">
        <v>10754</v>
      </c>
      <c r="C6185" s="21" t="s">
        <v>101563</v>
      </c>
      <c r="D6185" s="21" t="s">
        <v>345</v>
      </c>
      <c r="E6185" s="23"/>
    </row>
    <row r="6186" spans="1:5" ht="20" customHeight="1">
      <c r="A6186" s="19" t="s">
        <v>10755</v>
      </c>
      <c r="B6186" s="20" t="s">
        <v>10756</v>
      </c>
      <c r="C6186" s="22">
        <v>3</v>
      </c>
      <c r="D6186" s="21" t="s">
        <v>345</v>
      </c>
      <c r="E6186" s="23"/>
    </row>
    <row r="6187" spans="1:5" ht="20" customHeight="1">
      <c r="A6187" s="19" t="s">
        <v>10757</v>
      </c>
      <c r="B6187" s="20" t="s">
        <v>10758</v>
      </c>
      <c r="C6187" s="21" t="s">
        <v>101568</v>
      </c>
      <c r="D6187" s="21" t="s">
        <v>345</v>
      </c>
      <c r="E6187" s="23"/>
    </row>
    <row r="6188" spans="1:5" ht="20" customHeight="1">
      <c r="A6188" s="19" t="s">
        <v>10759</v>
      </c>
      <c r="B6188" s="20" t="s">
        <v>10760</v>
      </c>
      <c r="C6188" s="21" t="s">
        <v>101568</v>
      </c>
      <c r="D6188" s="21" t="s">
        <v>345</v>
      </c>
      <c r="E6188" s="23"/>
    </row>
    <row r="6189" spans="1:5" ht="20" customHeight="1">
      <c r="A6189" s="19" t="s">
        <v>10761</v>
      </c>
      <c r="B6189" s="20" t="s">
        <v>10762</v>
      </c>
      <c r="C6189" s="21" t="s">
        <v>163320</v>
      </c>
      <c r="D6189" s="21" t="s">
        <v>345</v>
      </c>
      <c r="E6189" s="23"/>
    </row>
    <row r="6190" spans="1:5" ht="20" customHeight="1">
      <c r="A6190" s="19" t="s">
        <v>10763</v>
      </c>
      <c r="B6190" s="20" t="s">
        <v>10762</v>
      </c>
      <c r="C6190" s="21" t="s">
        <v>163320</v>
      </c>
      <c r="D6190" s="21" t="s">
        <v>345</v>
      </c>
      <c r="E6190" s="23"/>
    </row>
    <row r="6191" spans="1:5" ht="20" customHeight="1">
      <c r="A6191" s="19" t="s">
        <v>10764</v>
      </c>
      <c r="B6191" s="20" t="s">
        <v>10765</v>
      </c>
      <c r="C6191" s="21" t="s">
        <v>163319</v>
      </c>
      <c r="D6191" s="21" t="s">
        <v>345</v>
      </c>
      <c r="E6191" s="23"/>
    </row>
    <row r="6192" spans="1:5" ht="20" customHeight="1">
      <c r="A6192" s="19" t="s">
        <v>10766</v>
      </c>
      <c r="B6192" s="20" t="s">
        <v>10767</v>
      </c>
      <c r="C6192" s="21" t="s">
        <v>101554</v>
      </c>
      <c r="D6192" s="21" t="s">
        <v>345</v>
      </c>
      <c r="E6192" s="23"/>
    </row>
    <row r="6193" spans="1:5" ht="20" customHeight="1">
      <c r="A6193" s="19" t="s">
        <v>10768</v>
      </c>
      <c r="B6193" s="20" t="s">
        <v>10769</v>
      </c>
      <c r="C6193" s="21" t="s">
        <v>101694</v>
      </c>
      <c r="D6193" s="21" t="s">
        <v>345</v>
      </c>
      <c r="E6193" s="23"/>
    </row>
    <row r="6194" spans="1:5" ht="20" customHeight="1">
      <c r="A6194" s="19" t="s">
        <v>10770</v>
      </c>
      <c r="B6194" s="20" t="s">
        <v>10771</v>
      </c>
      <c r="C6194" s="21" t="s">
        <v>162973</v>
      </c>
      <c r="D6194" s="21" t="s">
        <v>296</v>
      </c>
      <c r="E6194" s="23"/>
    </row>
    <row r="6195" spans="1:5" ht="20" customHeight="1">
      <c r="A6195" s="19" t="s">
        <v>10772</v>
      </c>
      <c r="B6195" s="20" t="s">
        <v>10773</v>
      </c>
      <c r="C6195" s="21" t="s">
        <v>101554</v>
      </c>
      <c r="D6195" s="21" t="s">
        <v>345</v>
      </c>
      <c r="E6195" s="23"/>
    </row>
    <row r="6196" spans="1:5" ht="20" customHeight="1">
      <c r="A6196" s="19" t="s">
        <v>10774</v>
      </c>
      <c r="B6196" s="20" t="s">
        <v>10775</v>
      </c>
      <c r="C6196" s="21" t="s">
        <v>14578</v>
      </c>
      <c r="D6196" s="21" t="s">
        <v>345</v>
      </c>
      <c r="E6196" s="23"/>
    </row>
    <row r="6197" spans="1:5" ht="20" customHeight="1">
      <c r="A6197" s="19" t="s">
        <v>10776</v>
      </c>
      <c r="B6197" s="20" t="s">
        <v>10777</v>
      </c>
      <c r="C6197" s="21" t="s">
        <v>101628</v>
      </c>
      <c r="D6197" s="21" t="s">
        <v>345</v>
      </c>
      <c r="E6197" s="23"/>
    </row>
    <row r="6198" spans="1:5" ht="20" customHeight="1">
      <c r="A6198" s="19" t="s">
        <v>10778</v>
      </c>
      <c r="B6198" s="20" t="s">
        <v>10777</v>
      </c>
      <c r="C6198" s="21" t="s">
        <v>101628</v>
      </c>
      <c r="D6198" s="21" t="s">
        <v>345</v>
      </c>
      <c r="E6198" s="23"/>
    </row>
    <row r="6199" spans="1:5" ht="20" customHeight="1">
      <c r="A6199" s="19" t="s">
        <v>10779</v>
      </c>
      <c r="B6199" s="20" t="s">
        <v>10780</v>
      </c>
      <c r="C6199" s="21" t="s">
        <v>101563</v>
      </c>
      <c r="D6199" s="21" t="s">
        <v>345</v>
      </c>
      <c r="E6199" s="23"/>
    </row>
    <row r="6200" spans="1:5" ht="20" customHeight="1">
      <c r="A6200" s="19" t="s">
        <v>10781</v>
      </c>
      <c r="B6200" s="20" t="s">
        <v>10782</v>
      </c>
      <c r="C6200" s="21" t="s">
        <v>101528</v>
      </c>
      <c r="D6200" s="21" t="s">
        <v>345</v>
      </c>
      <c r="E6200" s="23"/>
    </row>
    <row r="6201" spans="1:5" ht="20" customHeight="1">
      <c r="A6201" s="19" t="s">
        <v>10783</v>
      </c>
      <c r="B6201" s="20" t="s">
        <v>10782</v>
      </c>
      <c r="C6201" s="21" t="s">
        <v>101528</v>
      </c>
      <c r="D6201" s="21" t="s">
        <v>345</v>
      </c>
      <c r="E6201" s="23"/>
    </row>
    <row r="6202" spans="1:5" ht="20" customHeight="1">
      <c r="A6202" s="19" t="s">
        <v>10784</v>
      </c>
      <c r="B6202" s="20" t="s">
        <v>10782</v>
      </c>
      <c r="C6202" s="21" t="s">
        <v>101528</v>
      </c>
      <c r="D6202" s="21" t="s">
        <v>345</v>
      </c>
      <c r="E6202" s="23"/>
    </row>
    <row r="6203" spans="1:5" ht="20" customHeight="1">
      <c r="A6203" s="19" t="s">
        <v>10785</v>
      </c>
      <c r="B6203" s="20" t="s">
        <v>10786</v>
      </c>
      <c r="C6203" s="21" t="s">
        <v>101727</v>
      </c>
      <c r="D6203" s="21" t="s">
        <v>345</v>
      </c>
      <c r="E6203" s="23"/>
    </row>
    <row r="6204" spans="1:5" ht="20" customHeight="1">
      <c r="A6204" s="19" t="s">
        <v>10787</v>
      </c>
      <c r="B6204" s="20" t="s">
        <v>10788</v>
      </c>
      <c r="C6204" s="21" t="s">
        <v>101563</v>
      </c>
      <c r="D6204" s="21" t="s">
        <v>345</v>
      </c>
      <c r="E6204" s="23"/>
    </row>
    <row r="6205" spans="1:5" ht="20" customHeight="1">
      <c r="A6205" s="19" t="s">
        <v>10789</v>
      </c>
      <c r="B6205" s="20" t="s">
        <v>10790</v>
      </c>
      <c r="C6205" s="21" t="s">
        <v>101727</v>
      </c>
      <c r="D6205" s="21" t="s">
        <v>345</v>
      </c>
      <c r="E6205" s="23"/>
    </row>
    <row r="6206" spans="1:5" ht="20" customHeight="1">
      <c r="A6206" s="19" t="s">
        <v>10791</v>
      </c>
      <c r="B6206" s="20" t="s">
        <v>10790</v>
      </c>
      <c r="C6206" s="21" t="s">
        <v>101727</v>
      </c>
      <c r="D6206" s="21" t="s">
        <v>345</v>
      </c>
      <c r="E6206" s="23"/>
    </row>
    <row r="6207" spans="1:5" ht="20" customHeight="1">
      <c r="A6207" s="19" t="s">
        <v>10792</v>
      </c>
      <c r="B6207" s="20" t="s">
        <v>10790</v>
      </c>
      <c r="C6207" s="21" t="s">
        <v>101727</v>
      </c>
      <c r="D6207" s="21" t="s">
        <v>345</v>
      </c>
      <c r="E6207" s="23"/>
    </row>
    <row r="6208" spans="1:5" ht="20" customHeight="1">
      <c r="A6208" s="19" t="s">
        <v>10793</v>
      </c>
      <c r="B6208" s="20" t="s">
        <v>10794</v>
      </c>
      <c r="C6208" s="22">
        <v>0</v>
      </c>
      <c r="D6208" s="21" t="s">
        <v>345</v>
      </c>
      <c r="E6208" s="23"/>
    </row>
    <row r="6209" spans="1:5" ht="20" customHeight="1">
      <c r="A6209" s="19" t="s">
        <v>10795</v>
      </c>
      <c r="B6209" s="20" t="s">
        <v>10794</v>
      </c>
      <c r="C6209" s="22">
        <v>0</v>
      </c>
      <c r="D6209" s="21" t="s">
        <v>345</v>
      </c>
      <c r="E6209" s="23"/>
    </row>
    <row r="6210" spans="1:5" ht="20" customHeight="1">
      <c r="A6210" s="19" t="s">
        <v>10796</v>
      </c>
      <c r="B6210" s="20" t="s">
        <v>10794</v>
      </c>
      <c r="C6210" s="22">
        <v>0</v>
      </c>
      <c r="D6210" s="21" t="s">
        <v>345</v>
      </c>
      <c r="E6210" s="23"/>
    </row>
    <row r="6211" spans="1:5" ht="20" customHeight="1">
      <c r="A6211" s="19" t="s">
        <v>10797</v>
      </c>
      <c r="B6211" s="20" t="s">
        <v>10798</v>
      </c>
      <c r="C6211" s="22">
        <v>0</v>
      </c>
      <c r="D6211" s="21" t="s">
        <v>345</v>
      </c>
      <c r="E6211" s="23"/>
    </row>
    <row r="6212" spans="1:5" ht="20" customHeight="1">
      <c r="A6212" s="19" t="s">
        <v>10799</v>
      </c>
      <c r="B6212" s="20" t="s">
        <v>10800</v>
      </c>
      <c r="C6212" s="22">
        <v>0</v>
      </c>
      <c r="D6212" s="21" t="s">
        <v>345</v>
      </c>
      <c r="E6212" s="23"/>
    </row>
    <row r="6213" spans="1:5" ht="20" customHeight="1">
      <c r="A6213" s="19" t="s">
        <v>10801</v>
      </c>
      <c r="B6213" s="20" t="s">
        <v>10802</v>
      </c>
      <c r="C6213" s="21" t="s">
        <v>101727</v>
      </c>
      <c r="D6213" s="21" t="s">
        <v>345</v>
      </c>
      <c r="E6213" s="23"/>
    </row>
    <row r="6214" spans="1:5" ht="20" customHeight="1">
      <c r="A6214" s="19" t="s">
        <v>10803</v>
      </c>
      <c r="B6214" s="20" t="s">
        <v>10804</v>
      </c>
      <c r="C6214" s="21" t="s">
        <v>101522</v>
      </c>
      <c r="D6214" s="21" t="s">
        <v>345</v>
      </c>
      <c r="E6214" s="23"/>
    </row>
    <row r="6215" spans="1:5" ht="20" customHeight="1">
      <c r="A6215" s="19" t="s">
        <v>10805</v>
      </c>
      <c r="B6215" s="20" t="s">
        <v>10806</v>
      </c>
      <c r="C6215" s="21" t="s">
        <v>101554</v>
      </c>
      <c r="D6215" s="21" t="s">
        <v>296</v>
      </c>
      <c r="E6215" s="23"/>
    </row>
    <row r="6216" spans="1:5" ht="20" customHeight="1">
      <c r="A6216" s="19" t="s">
        <v>10807</v>
      </c>
      <c r="B6216" s="20" t="s">
        <v>10808</v>
      </c>
      <c r="C6216" s="21" t="s">
        <v>101727</v>
      </c>
      <c r="D6216" s="21" t="s">
        <v>345</v>
      </c>
      <c r="E6216" s="23"/>
    </row>
    <row r="6217" spans="1:5" ht="20" customHeight="1">
      <c r="A6217" s="19" t="s">
        <v>10809</v>
      </c>
      <c r="B6217" s="20" t="s">
        <v>10810</v>
      </c>
      <c r="C6217" s="21" t="s">
        <v>101727</v>
      </c>
      <c r="D6217" s="21" t="s">
        <v>345</v>
      </c>
      <c r="E6217" s="23"/>
    </row>
    <row r="6218" spans="1:5" ht="20" customHeight="1">
      <c r="A6218" s="19" t="s">
        <v>10811</v>
      </c>
      <c r="B6218" s="20" t="s">
        <v>10810</v>
      </c>
      <c r="C6218" s="21" t="s">
        <v>101727</v>
      </c>
      <c r="D6218" s="21" t="s">
        <v>345</v>
      </c>
      <c r="E6218" s="23"/>
    </row>
    <row r="6219" spans="1:5" ht="20" customHeight="1">
      <c r="A6219" s="19" t="s">
        <v>10812</v>
      </c>
      <c r="B6219" s="20" t="s">
        <v>10813</v>
      </c>
      <c r="C6219" s="22">
        <v>0</v>
      </c>
      <c r="D6219" s="21" t="s">
        <v>345</v>
      </c>
      <c r="E6219" s="23"/>
    </row>
    <row r="6220" spans="1:5" ht="20" customHeight="1">
      <c r="A6220" s="19" t="s">
        <v>10814</v>
      </c>
      <c r="B6220" s="20" t="s">
        <v>10815</v>
      </c>
      <c r="C6220" s="21" t="s">
        <v>148</v>
      </c>
      <c r="D6220" s="21" t="s">
        <v>296</v>
      </c>
      <c r="E6220" s="23"/>
    </row>
    <row r="6221" spans="1:5" ht="20" customHeight="1">
      <c r="A6221" s="19" t="s">
        <v>169</v>
      </c>
      <c r="B6221" s="20" t="s">
        <v>170</v>
      </c>
      <c r="C6221" s="22">
        <v>0</v>
      </c>
      <c r="D6221" s="21" t="s">
        <v>139</v>
      </c>
      <c r="E6221" s="23"/>
    </row>
    <row r="6222" spans="1:5" ht="20" customHeight="1">
      <c r="A6222" s="19" t="s">
        <v>10816</v>
      </c>
      <c r="B6222" s="20" t="s">
        <v>10817</v>
      </c>
      <c r="C6222" s="21" t="s">
        <v>14578</v>
      </c>
      <c r="D6222" s="21" t="s">
        <v>345</v>
      </c>
      <c r="E6222" s="23"/>
    </row>
    <row r="6223" spans="1:5" ht="20" customHeight="1">
      <c r="A6223" s="19" t="s">
        <v>10818</v>
      </c>
      <c r="B6223" s="20" t="s">
        <v>10819</v>
      </c>
      <c r="C6223" s="21" t="s">
        <v>14583</v>
      </c>
      <c r="D6223" s="21" t="s">
        <v>296</v>
      </c>
      <c r="E6223" s="23"/>
    </row>
    <row r="6224" spans="1:5" ht="20" customHeight="1">
      <c r="A6224" s="19" t="s">
        <v>10820</v>
      </c>
      <c r="B6224" s="20" t="s">
        <v>10821</v>
      </c>
      <c r="C6224" s="21" t="s">
        <v>163342</v>
      </c>
      <c r="D6224" s="21" t="s">
        <v>345</v>
      </c>
      <c r="E6224" s="23"/>
    </row>
    <row r="6225" spans="1:5" ht="20" customHeight="1">
      <c r="A6225" s="19" t="s">
        <v>10822</v>
      </c>
      <c r="B6225" s="20" t="s">
        <v>10823</v>
      </c>
      <c r="C6225" s="21" t="s">
        <v>162913</v>
      </c>
      <c r="D6225" s="21" t="s">
        <v>345</v>
      </c>
      <c r="E6225" s="23"/>
    </row>
    <row r="6226" spans="1:5" ht="20" customHeight="1">
      <c r="A6226" s="19" t="s">
        <v>10824</v>
      </c>
      <c r="B6226" s="20" t="s">
        <v>10825</v>
      </c>
      <c r="C6226" s="22">
        <v>2</v>
      </c>
      <c r="D6226" s="21" t="s">
        <v>345</v>
      </c>
      <c r="E6226" s="23"/>
    </row>
    <row r="6227" spans="1:5" ht="20" customHeight="1">
      <c r="A6227" s="19" t="s">
        <v>10826</v>
      </c>
      <c r="B6227" s="20" t="s">
        <v>10825</v>
      </c>
      <c r="C6227" s="22">
        <v>2</v>
      </c>
      <c r="D6227" s="21" t="s">
        <v>345</v>
      </c>
      <c r="E6227" s="23"/>
    </row>
    <row r="6228" spans="1:5" ht="20" customHeight="1">
      <c r="A6228" s="19" t="s">
        <v>10827</v>
      </c>
      <c r="B6228" s="20" t="s">
        <v>10828</v>
      </c>
      <c r="C6228" s="21" t="s">
        <v>163318</v>
      </c>
      <c r="D6228" s="21" t="s">
        <v>345</v>
      </c>
      <c r="E6228" s="23"/>
    </row>
    <row r="6229" spans="1:5" ht="20" customHeight="1">
      <c r="A6229" s="19" t="s">
        <v>10829</v>
      </c>
      <c r="B6229" s="20" t="s">
        <v>10830</v>
      </c>
      <c r="C6229" s="21" t="s">
        <v>14591</v>
      </c>
      <c r="D6229" s="21" t="s">
        <v>345</v>
      </c>
      <c r="E6229" s="23"/>
    </row>
    <row r="6230" spans="1:5" ht="20" customHeight="1">
      <c r="A6230" s="19" t="s">
        <v>10831</v>
      </c>
      <c r="B6230" s="20" t="s">
        <v>10832</v>
      </c>
      <c r="C6230" s="21" t="s">
        <v>163164</v>
      </c>
      <c r="D6230" s="21" t="s">
        <v>296</v>
      </c>
      <c r="E6230" s="23"/>
    </row>
    <row r="6231" spans="1:5" ht="20" customHeight="1">
      <c r="A6231" s="19" t="s">
        <v>10833</v>
      </c>
      <c r="B6231" s="20" t="s">
        <v>10834</v>
      </c>
      <c r="C6231" s="21" t="s">
        <v>163158</v>
      </c>
      <c r="D6231" s="21" t="s">
        <v>345</v>
      </c>
      <c r="E6231" s="23"/>
    </row>
    <row r="6232" spans="1:5" ht="20" customHeight="1">
      <c r="A6232" s="19" t="s">
        <v>10835</v>
      </c>
      <c r="B6232" s="20" t="s">
        <v>10836</v>
      </c>
      <c r="C6232" s="21" t="s">
        <v>163267</v>
      </c>
      <c r="D6232" s="21" t="s">
        <v>345</v>
      </c>
      <c r="E6232" s="23"/>
    </row>
    <row r="6233" spans="1:5" ht="20" customHeight="1">
      <c r="A6233" s="19" t="s">
        <v>10837</v>
      </c>
      <c r="B6233" s="20" t="s">
        <v>10838</v>
      </c>
      <c r="C6233" s="21" t="s">
        <v>162707</v>
      </c>
      <c r="D6233" s="21" t="s">
        <v>345</v>
      </c>
      <c r="E6233" s="23"/>
    </row>
    <row r="6234" spans="1:5" ht="20" customHeight="1">
      <c r="A6234" s="19" t="s">
        <v>10839</v>
      </c>
      <c r="B6234" s="20" t="s">
        <v>10838</v>
      </c>
      <c r="C6234" s="21" t="s">
        <v>162707</v>
      </c>
      <c r="D6234" s="21" t="s">
        <v>345</v>
      </c>
      <c r="E6234" s="23"/>
    </row>
    <row r="6235" spans="1:5" ht="20" customHeight="1">
      <c r="A6235" s="19" t="s">
        <v>10840</v>
      </c>
      <c r="B6235" s="20" t="s">
        <v>10841</v>
      </c>
      <c r="C6235" s="21" t="s">
        <v>162897</v>
      </c>
      <c r="D6235" s="21" t="s">
        <v>345</v>
      </c>
      <c r="E6235" s="23"/>
    </row>
    <row r="6236" spans="1:5" ht="20" customHeight="1">
      <c r="A6236" s="19" t="s">
        <v>10842</v>
      </c>
      <c r="B6236" s="20" t="s">
        <v>10843</v>
      </c>
      <c r="C6236" s="21" t="s">
        <v>163089</v>
      </c>
      <c r="D6236" s="21" t="s">
        <v>296</v>
      </c>
      <c r="E6236" s="23"/>
    </row>
    <row r="6237" spans="1:5" ht="20" customHeight="1">
      <c r="A6237" s="19" t="s">
        <v>10844</v>
      </c>
      <c r="B6237" s="20" t="s">
        <v>10843</v>
      </c>
      <c r="C6237" s="21" t="s">
        <v>163089</v>
      </c>
      <c r="D6237" s="21" t="s">
        <v>296</v>
      </c>
      <c r="E6237" s="23"/>
    </row>
    <row r="6238" spans="1:5" ht="20" customHeight="1">
      <c r="A6238" s="19" t="s">
        <v>10845</v>
      </c>
      <c r="B6238" s="20" t="s">
        <v>10846</v>
      </c>
      <c r="C6238" s="21" t="s">
        <v>162892</v>
      </c>
      <c r="D6238" s="21" t="s">
        <v>296</v>
      </c>
      <c r="E6238" s="23"/>
    </row>
    <row r="6239" spans="1:5" ht="20" customHeight="1">
      <c r="A6239" s="19" t="s">
        <v>10847</v>
      </c>
      <c r="B6239" s="20" t="s">
        <v>10848</v>
      </c>
      <c r="C6239" s="21" t="s">
        <v>14595</v>
      </c>
      <c r="D6239" s="21" t="s">
        <v>345</v>
      </c>
      <c r="E6239" s="23"/>
    </row>
    <row r="6240" spans="1:5" ht="20" customHeight="1">
      <c r="A6240" s="19" t="s">
        <v>10849</v>
      </c>
      <c r="B6240" s="20" t="s">
        <v>10850</v>
      </c>
      <c r="C6240" s="22">
        <v>21</v>
      </c>
      <c r="D6240" s="21" t="s">
        <v>296</v>
      </c>
      <c r="E6240" s="23"/>
    </row>
    <row r="6241" spans="1:5" ht="20" customHeight="1">
      <c r="A6241" s="19" t="s">
        <v>10851</v>
      </c>
      <c r="B6241" s="20" t="s">
        <v>10852</v>
      </c>
      <c r="C6241" s="21" t="s">
        <v>162852</v>
      </c>
      <c r="D6241" s="21" t="s">
        <v>345</v>
      </c>
      <c r="E6241" s="23"/>
    </row>
    <row r="6242" spans="1:5" ht="20" customHeight="1">
      <c r="A6242" s="19" t="s">
        <v>10853</v>
      </c>
      <c r="B6242" s="20" t="s">
        <v>10854</v>
      </c>
      <c r="C6242" s="21" t="s">
        <v>162897</v>
      </c>
      <c r="D6242" s="21" t="s">
        <v>345</v>
      </c>
      <c r="E6242" s="23"/>
    </row>
    <row r="6243" spans="1:5" ht="20" customHeight="1">
      <c r="A6243" s="19" t="s">
        <v>10855</v>
      </c>
      <c r="B6243" s="20" t="s">
        <v>10856</v>
      </c>
      <c r="C6243" s="21" t="s">
        <v>162834</v>
      </c>
      <c r="D6243" s="21" t="s">
        <v>296</v>
      </c>
      <c r="E6243" s="23"/>
    </row>
    <row r="6244" spans="1:5" ht="20" customHeight="1">
      <c r="A6244" s="19" t="s">
        <v>10857</v>
      </c>
      <c r="B6244" s="20" t="s">
        <v>10858</v>
      </c>
      <c r="C6244" s="21" t="s">
        <v>163162</v>
      </c>
      <c r="D6244" s="21" t="s">
        <v>345</v>
      </c>
      <c r="E6244" s="23"/>
    </row>
    <row r="6245" spans="1:5" ht="20" customHeight="1">
      <c r="A6245" s="19" t="s">
        <v>10859</v>
      </c>
      <c r="B6245" s="20" t="s">
        <v>10860</v>
      </c>
      <c r="C6245" s="21" t="s">
        <v>163434</v>
      </c>
      <c r="D6245" s="21" t="s">
        <v>345</v>
      </c>
      <c r="E6245" s="23"/>
    </row>
    <row r="6246" spans="1:5" ht="20" customHeight="1">
      <c r="A6246" s="19" t="s">
        <v>10861</v>
      </c>
      <c r="B6246" s="20" t="s">
        <v>10860</v>
      </c>
      <c r="C6246" s="21" t="s">
        <v>163434</v>
      </c>
      <c r="D6246" s="21" t="s">
        <v>345</v>
      </c>
      <c r="E6246" s="23"/>
    </row>
    <row r="6247" spans="1:5" ht="20" customHeight="1">
      <c r="A6247" s="19" t="s">
        <v>10862</v>
      </c>
      <c r="B6247" s="20" t="s">
        <v>10863</v>
      </c>
      <c r="C6247" s="21" t="s">
        <v>163138</v>
      </c>
      <c r="D6247" s="21" t="s">
        <v>345</v>
      </c>
      <c r="E6247" s="23"/>
    </row>
    <row r="6248" spans="1:5" ht="20" customHeight="1">
      <c r="A6248" s="19" t="s">
        <v>10864</v>
      </c>
      <c r="B6248" s="20" t="s">
        <v>10863</v>
      </c>
      <c r="C6248" s="21" t="s">
        <v>163138</v>
      </c>
      <c r="D6248" s="21" t="s">
        <v>345</v>
      </c>
      <c r="E6248" s="23"/>
    </row>
    <row r="6249" spans="1:5" ht="20" customHeight="1">
      <c r="A6249" s="19" t="s">
        <v>10865</v>
      </c>
      <c r="B6249" s="20" t="s">
        <v>10863</v>
      </c>
      <c r="C6249" s="21" t="s">
        <v>163138</v>
      </c>
      <c r="D6249" s="21" t="s">
        <v>345</v>
      </c>
      <c r="E6249" s="23"/>
    </row>
    <row r="6250" spans="1:5" ht="20" customHeight="1">
      <c r="A6250" s="19" t="s">
        <v>10866</v>
      </c>
      <c r="B6250" s="20" t="s">
        <v>10863</v>
      </c>
      <c r="C6250" s="21" t="s">
        <v>163138</v>
      </c>
      <c r="D6250" s="21" t="s">
        <v>345</v>
      </c>
      <c r="E6250" s="23"/>
    </row>
    <row r="6251" spans="1:5" ht="20" customHeight="1">
      <c r="A6251" s="19" t="s">
        <v>10867</v>
      </c>
      <c r="B6251" s="20" t="s">
        <v>10863</v>
      </c>
      <c r="C6251" s="21" t="s">
        <v>163138</v>
      </c>
      <c r="D6251" s="21" t="s">
        <v>345</v>
      </c>
      <c r="E6251" s="23"/>
    </row>
    <row r="6252" spans="1:5" ht="20" customHeight="1">
      <c r="A6252" s="19" t="s">
        <v>10868</v>
      </c>
      <c r="B6252" s="20" t="s">
        <v>10863</v>
      </c>
      <c r="C6252" s="21" t="s">
        <v>163138</v>
      </c>
      <c r="D6252" s="21" t="s">
        <v>345</v>
      </c>
      <c r="E6252" s="23"/>
    </row>
    <row r="6253" spans="1:5" ht="20" customHeight="1">
      <c r="A6253" s="19" t="s">
        <v>10869</v>
      </c>
      <c r="B6253" s="20" t="s">
        <v>10870</v>
      </c>
      <c r="C6253" s="21" t="s">
        <v>163452</v>
      </c>
      <c r="D6253" s="21" t="s">
        <v>296</v>
      </c>
      <c r="E6253" s="23"/>
    </row>
    <row r="6254" spans="1:5" ht="20" customHeight="1">
      <c r="A6254" s="19" t="s">
        <v>10871</v>
      </c>
      <c r="B6254" s="20" t="s">
        <v>10872</v>
      </c>
      <c r="C6254" s="21" t="s">
        <v>163283</v>
      </c>
      <c r="D6254" s="21" t="s">
        <v>345</v>
      </c>
      <c r="E6254" s="23"/>
    </row>
    <row r="6255" spans="1:5" ht="20" customHeight="1">
      <c r="A6255" s="19" t="s">
        <v>10873</v>
      </c>
      <c r="B6255" s="20" t="s">
        <v>10874</v>
      </c>
      <c r="C6255" s="21" t="s">
        <v>162809</v>
      </c>
      <c r="D6255" s="21" t="s">
        <v>296</v>
      </c>
      <c r="E6255" s="23"/>
    </row>
    <row r="6256" spans="1:5" ht="20" customHeight="1">
      <c r="A6256" s="19" t="s">
        <v>10875</v>
      </c>
      <c r="B6256" s="20" t="s">
        <v>10876</v>
      </c>
      <c r="C6256" s="22">
        <v>4</v>
      </c>
      <c r="D6256" s="21" t="s">
        <v>345</v>
      </c>
      <c r="E6256" s="23"/>
    </row>
    <row r="6257" spans="1:5" ht="20" customHeight="1">
      <c r="A6257" s="19" t="s">
        <v>10877</v>
      </c>
      <c r="B6257" s="20" t="s">
        <v>10878</v>
      </c>
      <c r="C6257" s="21" t="s">
        <v>162684</v>
      </c>
      <c r="D6257" s="21" t="s">
        <v>296</v>
      </c>
      <c r="E6257" s="23"/>
    </row>
    <row r="6258" spans="1:5" ht="20" customHeight="1">
      <c r="A6258" s="19" t="s">
        <v>10879</v>
      </c>
      <c r="B6258" s="20" t="s">
        <v>10880</v>
      </c>
      <c r="C6258" s="21" t="s">
        <v>163315</v>
      </c>
      <c r="D6258" s="21" t="s">
        <v>345</v>
      </c>
      <c r="E6258" s="23"/>
    </row>
    <row r="6259" spans="1:5" ht="20" customHeight="1">
      <c r="A6259" s="19" t="s">
        <v>10881</v>
      </c>
      <c r="B6259" s="20" t="s">
        <v>10882</v>
      </c>
      <c r="C6259" s="21" t="s">
        <v>242</v>
      </c>
      <c r="D6259" s="21" t="s">
        <v>296</v>
      </c>
      <c r="E6259" s="23"/>
    </row>
    <row r="6260" spans="1:5" ht="20" customHeight="1">
      <c r="A6260" s="19" t="s">
        <v>10883</v>
      </c>
      <c r="B6260" s="20" t="s">
        <v>10884</v>
      </c>
      <c r="C6260" s="21" t="s">
        <v>163193</v>
      </c>
      <c r="D6260" s="21" t="s">
        <v>345</v>
      </c>
      <c r="E6260" s="23"/>
    </row>
    <row r="6261" spans="1:5" ht="20" customHeight="1">
      <c r="A6261" s="19" t="s">
        <v>10885</v>
      </c>
      <c r="B6261" s="20" t="s">
        <v>10886</v>
      </c>
      <c r="C6261" s="22">
        <v>7</v>
      </c>
      <c r="D6261" s="21" t="s">
        <v>296</v>
      </c>
      <c r="E6261" s="23"/>
    </row>
    <row r="6262" spans="1:5" ht="20" customHeight="1">
      <c r="A6262" s="19" t="s">
        <v>10887</v>
      </c>
      <c r="B6262" s="20" t="s">
        <v>10888</v>
      </c>
      <c r="C6262" s="21" t="s">
        <v>162681</v>
      </c>
      <c r="D6262" s="21" t="s">
        <v>296</v>
      </c>
      <c r="E6262" s="23"/>
    </row>
    <row r="6263" spans="1:5" ht="20" customHeight="1">
      <c r="A6263" s="19" t="s">
        <v>10889</v>
      </c>
      <c r="B6263" s="20" t="s">
        <v>10890</v>
      </c>
      <c r="C6263" s="21" t="s">
        <v>163442</v>
      </c>
      <c r="D6263" s="21" t="s">
        <v>345</v>
      </c>
      <c r="E6263" s="23"/>
    </row>
    <row r="6264" spans="1:5" ht="20" customHeight="1">
      <c r="A6264" s="19" t="s">
        <v>10891</v>
      </c>
      <c r="B6264" s="20" t="s">
        <v>10890</v>
      </c>
      <c r="C6264" s="21" t="s">
        <v>163442</v>
      </c>
      <c r="D6264" s="21" t="s">
        <v>345</v>
      </c>
      <c r="E6264" s="23"/>
    </row>
    <row r="6265" spans="1:5" ht="20" customHeight="1">
      <c r="A6265" s="19" t="s">
        <v>10892</v>
      </c>
      <c r="B6265" s="20" t="s">
        <v>10893</v>
      </c>
      <c r="C6265" s="21" t="s">
        <v>163368</v>
      </c>
      <c r="D6265" s="21" t="s">
        <v>296</v>
      </c>
      <c r="E6265" s="23"/>
    </row>
    <row r="6266" spans="1:5" ht="20" customHeight="1">
      <c r="A6266" s="19" t="s">
        <v>10894</v>
      </c>
      <c r="B6266" s="20" t="s">
        <v>10895</v>
      </c>
      <c r="C6266" s="21" t="s">
        <v>163014</v>
      </c>
      <c r="D6266" s="21" t="s">
        <v>296</v>
      </c>
      <c r="E6266" s="23"/>
    </row>
    <row r="6267" spans="1:5" ht="20" customHeight="1">
      <c r="A6267" s="19" t="s">
        <v>10896</v>
      </c>
      <c r="B6267" s="20" t="s">
        <v>10897</v>
      </c>
      <c r="C6267" s="21" t="s">
        <v>163024</v>
      </c>
      <c r="D6267" s="21" t="s">
        <v>296</v>
      </c>
      <c r="E6267" s="23"/>
    </row>
    <row r="6268" spans="1:5" ht="20" customHeight="1">
      <c r="A6268" s="19" t="s">
        <v>10898</v>
      </c>
      <c r="B6268" s="20" t="s">
        <v>10899</v>
      </c>
      <c r="C6268" s="21" t="s">
        <v>162866</v>
      </c>
      <c r="D6268" s="21" t="s">
        <v>345</v>
      </c>
      <c r="E6268" s="23"/>
    </row>
    <row r="6269" spans="1:5" ht="20" customHeight="1">
      <c r="A6269" s="19" t="s">
        <v>10900</v>
      </c>
      <c r="B6269" s="20" t="s">
        <v>10901</v>
      </c>
      <c r="C6269" s="21" t="s">
        <v>162856</v>
      </c>
      <c r="D6269" s="21" t="s">
        <v>296</v>
      </c>
      <c r="E6269" s="23"/>
    </row>
    <row r="6270" spans="1:5" ht="20" customHeight="1">
      <c r="A6270" s="19" t="s">
        <v>10902</v>
      </c>
      <c r="B6270" s="20" t="s">
        <v>10903</v>
      </c>
      <c r="C6270" s="21" t="s">
        <v>163097</v>
      </c>
      <c r="D6270" s="21" t="s">
        <v>296</v>
      </c>
      <c r="E6270" s="23"/>
    </row>
    <row r="6271" spans="1:5" ht="20" customHeight="1">
      <c r="A6271" s="19" t="s">
        <v>10904</v>
      </c>
      <c r="B6271" s="20" t="s">
        <v>10903</v>
      </c>
      <c r="C6271" s="21" t="s">
        <v>163097</v>
      </c>
      <c r="D6271" s="21" t="s">
        <v>296</v>
      </c>
      <c r="E6271" s="23"/>
    </row>
    <row r="6272" spans="1:5" ht="20" customHeight="1">
      <c r="A6272" s="19" t="s">
        <v>10905</v>
      </c>
      <c r="B6272" s="20" t="s">
        <v>10906</v>
      </c>
      <c r="C6272" s="21" t="s">
        <v>219</v>
      </c>
      <c r="D6272" s="21" t="s">
        <v>296</v>
      </c>
      <c r="E6272" s="23"/>
    </row>
    <row r="6273" spans="1:5" ht="20" customHeight="1">
      <c r="A6273" s="19" t="s">
        <v>10907</v>
      </c>
      <c r="B6273" s="20" t="s">
        <v>10908</v>
      </c>
      <c r="C6273" s="21" t="s">
        <v>162930</v>
      </c>
      <c r="D6273" s="21" t="s">
        <v>296</v>
      </c>
      <c r="E6273" s="23"/>
    </row>
    <row r="6274" spans="1:5" ht="20" customHeight="1">
      <c r="A6274" s="19" t="s">
        <v>10909</v>
      </c>
      <c r="B6274" s="20" t="s">
        <v>10910</v>
      </c>
      <c r="C6274" s="21" t="s">
        <v>162981</v>
      </c>
      <c r="D6274" s="21" t="s">
        <v>139</v>
      </c>
      <c r="E6274" s="23"/>
    </row>
    <row r="6275" spans="1:5" ht="20" customHeight="1">
      <c r="A6275" s="19" t="s">
        <v>10911</v>
      </c>
      <c r="B6275" s="20" t="s">
        <v>10912</v>
      </c>
      <c r="C6275" s="21" t="s">
        <v>163152</v>
      </c>
      <c r="D6275" s="21" t="s">
        <v>345</v>
      </c>
      <c r="E6275" s="23"/>
    </row>
    <row r="6276" spans="1:5" ht="20" customHeight="1">
      <c r="A6276" s="19" t="s">
        <v>10913</v>
      </c>
      <c r="B6276" s="20" t="s">
        <v>10914</v>
      </c>
      <c r="C6276" s="21" t="s">
        <v>163109</v>
      </c>
      <c r="D6276" s="21" t="s">
        <v>296</v>
      </c>
      <c r="E6276" s="23"/>
    </row>
    <row r="6277" spans="1:5" ht="20" customHeight="1">
      <c r="A6277" s="19" t="s">
        <v>10915</v>
      </c>
      <c r="B6277" s="20" t="s">
        <v>10916</v>
      </c>
      <c r="C6277" s="21" t="s">
        <v>162906</v>
      </c>
      <c r="D6277" s="21" t="s">
        <v>345</v>
      </c>
      <c r="E6277" s="23"/>
    </row>
    <row r="6278" spans="1:5" ht="20" customHeight="1">
      <c r="A6278" s="19" t="s">
        <v>10917</v>
      </c>
      <c r="B6278" s="20" t="s">
        <v>10918</v>
      </c>
      <c r="C6278" s="21" t="s">
        <v>231</v>
      </c>
      <c r="D6278" s="21" t="s">
        <v>345</v>
      </c>
      <c r="E6278" s="23"/>
    </row>
    <row r="6279" spans="1:5" ht="20" customHeight="1">
      <c r="A6279" s="19" t="s">
        <v>10919</v>
      </c>
      <c r="B6279" s="20" t="s">
        <v>10920</v>
      </c>
      <c r="C6279" s="21" t="s">
        <v>163353</v>
      </c>
      <c r="D6279" s="21" t="s">
        <v>345</v>
      </c>
      <c r="E6279" s="23"/>
    </row>
    <row r="6280" spans="1:5" ht="20" customHeight="1">
      <c r="A6280" s="19" t="s">
        <v>10921</v>
      </c>
      <c r="B6280" s="20" t="s">
        <v>10920</v>
      </c>
      <c r="C6280" s="21" t="s">
        <v>163353</v>
      </c>
      <c r="D6280" s="21" t="s">
        <v>345</v>
      </c>
      <c r="E6280" s="23"/>
    </row>
    <row r="6281" spans="1:5" ht="20" customHeight="1">
      <c r="A6281" s="19" t="s">
        <v>10922</v>
      </c>
      <c r="B6281" s="20" t="s">
        <v>10923</v>
      </c>
      <c r="C6281" s="21" t="s">
        <v>163384</v>
      </c>
      <c r="D6281" s="21" t="s">
        <v>345</v>
      </c>
      <c r="E6281" s="23"/>
    </row>
    <row r="6282" spans="1:5" ht="20" customHeight="1">
      <c r="A6282" s="19" t="s">
        <v>10924</v>
      </c>
      <c r="B6282" s="20" t="s">
        <v>10925</v>
      </c>
      <c r="C6282" s="21" t="s">
        <v>163143</v>
      </c>
      <c r="D6282" s="21" t="s">
        <v>345</v>
      </c>
      <c r="E6282" s="23"/>
    </row>
    <row r="6283" spans="1:5" ht="20" customHeight="1">
      <c r="A6283" s="19" t="s">
        <v>10926</v>
      </c>
      <c r="B6283" s="20" t="s">
        <v>10927</v>
      </c>
      <c r="C6283" s="21" t="s">
        <v>163090</v>
      </c>
      <c r="D6283" s="21" t="s">
        <v>296</v>
      </c>
      <c r="E6283" s="23"/>
    </row>
    <row r="6284" spans="1:5" ht="20" customHeight="1">
      <c r="A6284" s="19" t="s">
        <v>10928</v>
      </c>
      <c r="B6284" s="24">
        <v>100</v>
      </c>
      <c r="C6284" s="21" t="s">
        <v>163060</v>
      </c>
      <c r="D6284" s="21" t="s">
        <v>345</v>
      </c>
      <c r="E6284" s="23"/>
    </row>
    <row r="6285" spans="1:5" ht="20" customHeight="1">
      <c r="A6285" s="19" t="s">
        <v>10929</v>
      </c>
      <c r="B6285" s="20" t="s">
        <v>10930</v>
      </c>
      <c r="C6285" s="21" t="s">
        <v>163058</v>
      </c>
      <c r="D6285" s="21" t="s">
        <v>345</v>
      </c>
      <c r="E6285" s="23"/>
    </row>
    <row r="6286" spans="1:5" ht="20" customHeight="1">
      <c r="A6286" s="19" t="s">
        <v>10931</v>
      </c>
      <c r="B6286" s="20" t="s">
        <v>10932</v>
      </c>
      <c r="C6286" s="21" t="s">
        <v>163029</v>
      </c>
      <c r="D6286" s="21" t="s">
        <v>345</v>
      </c>
      <c r="E6286" s="23"/>
    </row>
    <row r="6287" spans="1:5" ht="20" customHeight="1">
      <c r="A6287" s="19" t="s">
        <v>10933</v>
      </c>
      <c r="B6287" s="20" t="s">
        <v>10932</v>
      </c>
      <c r="C6287" s="21" t="s">
        <v>163029</v>
      </c>
      <c r="D6287" s="21" t="s">
        <v>345</v>
      </c>
      <c r="E6287" s="23"/>
    </row>
    <row r="6288" spans="1:5" ht="20" customHeight="1">
      <c r="A6288" s="19" t="s">
        <v>10934</v>
      </c>
      <c r="B6288" s="20" t="s">
        <v>10935</v>
      </c>
      <c r="C6288" s="21" t="s">
        <v>163306</v>
      </c>
      <c r="D6288" s="21" t="s">
        <v>345</v>
      </c>
      <c r="E6288" s="23"/>
    </row>
    <row r="6289" spans="1:5" ht="20" customHeight="1">
      <c r="A6289" s="19" t="s">
        <v>10936</v>
      </c>
      <c r="B6289" s="20" t="s">
        <v>10937</v>
      </c>
      <c r="C6289" s="21" t="s">
        <v>162775</v>
      </c>
      <c r="D6289" s="21" t="s">
        <v>296</v>
      </c>
      <c r="E6289" s="23"/>
    </row>
    <row r="6290" spans="1:5" ht="20" customHeight="1">
      <c r="A6290" s="19" t="s">
        <v>10938</v>
      </c>
      <c r="B6290" s="20" t="s">
        <v>10937</v>
      </c>
      <c r="C6290" s="21" t="s">
        <v>162775</v>
      </c>
      <c r="D6290" s="21" t="s">
        <v>296</v>
      </c>
      <c r="E6290" s="23"/>
    </row>
    <row r="6291" spans="1:5" ht="20" customHeight="1">
      <c r="A6291" s="19" t="s">
        <v>10939</v>
      </c>
      <c r="B6291" s="20" t="s">
        <v>10937</v>
      </c>
      <c r="C6291" s="21" t="s">
        <v>162775</v>
      </c>
      <c r="D6291" s="21" t="s">
        <v>296</v>
      </c>
      <c r="E6291" s="23"/>
    </row>
    <row r="6292" spans="1:5" ht="20" customHeight="1">
      <c r="A6292" s="19" t="s">
        <v>10940</v>
      </c>
      <c r="B6292" s="20" t="s">
        <v>10941</v>
      </c>
      <c r="C6292" s="21" t="s">
        <v>162845</v>
      </c>
      <c r="D6292" s="21" t="s">
        <v>296</v>
      </c>
      <c r="E6292" s="23"/>
    </row>
    <row r="6293" spans="1:5" ht="20" customHeight="1">
      <c r="A6293" s="19" t="s">
        <v>10942</v>
      </c>
      <c r="B6293" s="20" t="s">
        <v>10943</v>
      </c>
      <c r="C6293" s="21" t="s">
        <v>162677</v>
      </c>
      <c r="D6293" s="21" t="s">
        <v>139</v>
      </c>
      <c r="E6293" s="23"/>
    </row>
    <row r="6294" spans="1:5" ht="20" customHeight="1">
      <c r="A6294" s="19" t="s">
        <v>10944</v>
      </c>
      <c r="B6294" s="20" t="s">
        <v>10945</v>
      </c>
      <c r="C6294" s="21" t="s">
        <v>162732</v>
      </c>
      <c r="D6294" s="21" t="s">
        <v>296</v>
      </c>
      <c r="E6294" s="23"/>
    </row>
    <row r="6295" spans="1:5" ht="20" customHeight="1">
      <c r="A6295" s="19" t="s">
        <v>10946</v>
      </c>
      <c r="B6295" s="20" t="s">
        <v>10947</v>
      </c>
      <c r="C6295" s="21" t="s">
        <v>162782</v>
      </c>
      <c r="D6295" s="21" t="s">
        <v>345</v>
      </c>
      <c r="E6295" s="23"/>
    </row>
    <row r="6296" spans="1:5" ht="20" customHeight="1">
      <c r="A6296" s="19" t="s">
        <v>10948</v>
      </c>
      <c r="B6296" s="20" t="s">
        <v>10949</v>
      </c>
      <c r="C6296" s="21" t="s">
        <v>163306</v>
      </c>
      <c r="D6296" s="21" t="s">
        <v>296</v>
      </c>
      <c r="E6296" s="23"/>
    </row>
    <row r="6297" spans="1:5" ht="20" customHeight="1">
      <c r="A6297" s="19" t="s">
        <v>10950</v>
      </c>
      <c r="B6297" s="20" t="s">
        <v>10951</v>
      </c>
      <c r="C6297" s="21" t="s">
        <v>163224</v>
      </c>
      <c r="D6297" s="21" t="s">
        <v>345</v>
      </c>
      <c r="E6297" s="23"/>
    </row>
    <row r="6298" spans="1:5" ht="20" customHeight="1">
      <c r="A6298" s="19" t="s">
        <v>10952</v>
      </c>
      <c r="B6298" s="20" t="s">
        <v>10953</v>
      </c>
      <c r="C6298" s="21" t="s">
        <v>163038</v>
      </c>
      <c r="D6298" s="21" t="s">
        <v>345</v>
      </c>
      <c r="E6298" s="23"/>
    </row>
    <row r="6299" spans="1:5" ht="20" customHeight="1">
      <c r="A6299" s="19" t="s">
        <v>10954</v>
      </c>
      <c r="B6299" s="20" t="s">
        <v>10955</v>
      </c>
      <c r="C6299" s="21" t="s">
        <v>272</v>
      </c>
      <c r="D6299" s="21" t="s">
        <v>345</v>
      </c>
      <c r="E6299" s="23"/>
    </row>
    <row r="6300" spans="1:5" ht="20" customHeight="1">
      <c r="A6300" s="19" t="s">
        <v>10956</v>
      </c>
      <c r="B6300" s="20" t="s">
        <v>10955</v>
      </c>
      <c r="C6300" s="21" t="s">
        <v>272</v>
      </c>
      <c r="D6300" s="21" t="s">
        <v>345</v>
      </c>
      <c r="E6300" s="23"/>
    </row>
    <row r="6301" spans="1:5" ht="20" customHeight="1">
      <c r="A6301" s="19" t="s">
        <v>10957</v>
      </c>
      <c r="B6301" s="20" t="s">
        <v>10955</v>
      </c>
      <c r="C6301" s="21" t="s">
        <v>272</v>
      </c>
      <c r="D6301" s="21" t="s">
        <v>345</v>
      </c>
      <c r="E6301" s="23"/>
    </row>
    <row r="6302" spans="1:5" ht="20" customHeight="1">
      <c r="A6302" s="19" t="s">
        <v>10958</v>
      </c>
      <c r="B6302" s="20" t="s">
        <v>10955</v>
      </c>
      <c r="C6302" s="21" t="s">
        <v>272</v>
      </c>
      <c r="D6302" s="21" t="s">
        <v>345</v>
      </c>
      <c r="E6302" s="23"/>
    </row>
    <row r="6303" spans="1:5" ht="20" customHeight="1">
      <c r="A6303" s="19" t="s">
        <v>10959</v>
      </c>
      <c r="B6303" s="20" t="s">
        <v>10960</v>
      </c>
      <c r="C6303" s="21" t="s">
        <v>162671</v>
      </c>
      <c r="D6303" s="21" t="s">
        <v>296</v>
      </c>
      <c r="E6303" s="23"/>
    </row>
    <row r="6304" spans="1:5" ht="20" customHeight="1">
      <c r="A6304" s="19" t="s">
        <v>10961</v>
      </c>
      <c r="B6304" s="20" t="s">
        <v>10962</v>
      </c>
      <c r="C6304" s="21" t="s">
        <v>163315</v>
      </c>
      <c r="D6304" s="21" t="s">
        <v>345</v>
      </c>
      <c r="E6304" s="23"/>
    </row>
    <row r="6305" spans="1:5" ht="20" customHeight="1">
      <c r="A6305" s="19" t="s">
        <v>10963</v>
      </c>
      <c r="B6305" s="20" t="s">
        <v>10962</v>
      </c>
      <c r="C6305" s="21" t="s">
        <v>163315</v>
      </c>
      <c r="D6305" s="21" t="s">
        <v>345</v>
      </c>
      <c r="E6305" s="23"/>
    </row>
    <row r="6306" spans="1:5" ht="20" customHeight="1">
      <c r="A6306" s="19" t="s">
        <v>10964</v>
      </c>
      <c r="B6306" s="20" t="s">
        <v>10965</v>
      </c>
      <c r="C6306" s="21" t="s">
        <v>162830</v>
      </c>
      <c r="D6306" s="21" t="s">
        <v>296</v>
      </c>
      <c r="E6306" s="23"/>
    </row>
    <row r="6307" spans="1:5" ht="20" customHeight="1">
      <c r="A6307" s="19" t="s">
        <v>10966</v>
      </c>
      <c r="B6307" s="20" t="s">
        <v>10967</v>
      </c>
      <c r="C6307" s="21" t="s">
        <v>163012</v>
      </c>
      <c r="D6307" s="21" t="s">
        <v>345</v>
      </c>
      <c r="E6307" s="23"/>
    </row>
    <row r="6308" spans="1:5" ht="20" customHeight="1">
      <c r="A6308" s="19" t="s">
        <v>10968</v>
      </c>
      <c r="B6308" s="20" t="s">
        <v>10969</v>
      </c>
      <c r="C6308" s="21" t="s">
        <v>163061</v>
      </c>
      <c r="D6308" s="21" t="s">
        <v>296</v>
      </c>
      <c r="E6308" s="23"/>
    </row>
    <row r="6309" spans="1:5" ht="20" customHeight="1">
      <c r="A6309" s="19" t="s">
        <v>10970</v>
      </c>
      <c r="B6309" s="20" t="s">
        <v>10971</v>
      </c>
      <c r="C6309" s="21" t="s">
        <v>163170</v>
      </c>
      <c r="D6309" s="21" t="s">
        <v>345</v>
      </c>
      <c r="E6309" s="23"/>
    </row>
    <row r="6310" spans="1:5" ht="20" customHeight="1">
      <c r="A6310" s="19" t="s">
        <v>10972</v>
      </c>
      <c r="B6310" s="20" t="s">
        <v>10973</v>
      </c>
      <c r="C6310" s="21" t="s">
        <v>163177</v>
      </c>
      <c r="D6310" s="21" t="s">
        <v>296</v>
      </c>
      <c r="E6310" s="23"/>
    </row>
    <row r="6311" spans="1:5" ht="20" customHeight="1">
      <c r="A6311" s="19" t="s">
        <v>10974</v>
      </c>
      <c r="B6311" s="20" t="s">
        <v>10975</v>
      </c>
      <c r="C6311" s="22">
        <v>96</v>
      </c>
      <c r="D6311" s="21" t="s">
        <v>345</v>
      </c>
      <c r="E6311" s="23"/>
    </row>
    <row r="6312" spans="1:5" ht="20" customHeight="1">
      <c r="A6312" s="19" t="s">
        <v>10976</v>
      </c>
      <c r="B6312" s="20" t="s">
        <v>10977</v>
      </c>
      <c r="C6312" s="21" t="s">
        <v>162891</v>
      </c>
      <c r="D6312" s="21" t="s">
        <v>296</v>
      </c>
      <c r="E6312" s="23"/>
    </row>
    <row r="6313" spans="1:5" ht="20" customHeight="1">
      <c r="A6313" s="19" t="s">
        <v>10978</v>
      </c>
      <c r="B6313" s="20" t="s">
        <v>10979</v>
      </c>
      <c r="C6313" s="21" t="s">
        <v>163089</v>
      </c>
      <c r="D6313" s="21" t="s">
        <v>296</v>
      </c>
      <c r="E6313" s="23"/>
    </row>
    <row r="6314" spans="1:5" ht="20" customHeight="1">
      <c r="A6314" s="19" t="s">
        <v>10980</v>
      </c>
      <c r="B6314" s="20" t="s">
        <v>10981</v>
      </c>
      <c r="C6314" s="21" t="s">
        <v>162674</v>
      </c>
      <c r="D6314" s="21" t="s">
        <v>345</v>
      </c>
      <c r="E6314" s="23"/>
    </row>
    <row r="6315" spans="1:5" ht="20" customHeight="1">
      <c r="A6315" s="19" t="s">
        <v>10982</v>
      </c>
      <c r="B6315" s="20" t="s">
        <v>10983</v>
      </c>
      <c r="C6315" s="21" t="s">
        <v>163035</v>
      </c>
      <c r="D6315" s="21" t="s">
        <v>296</v>
      </c>
      <c r="E6315" s="23"/>
    </row>
    <row r="6316" spans="1:5" ht="20" customHeight="1">
      <c r="A6316" s="19" t="s">
        <v>10984</v>
      </c>
      <c r="B6316" s="20" t="s">
        <v>10985</v>
      </c>
      <c r="C6316" s="21" t="s">
        <v>162831</v>
      </c>
      <c r="D6316" s="21" t="s">
        <v>345</v>
      </c>
      <c r="E6316" s="23"/>
    </row>
    <row r="6317" spans="1:5" ht="20" customHeight="1">
      <c r="A6317" s="19" t="s">
        <v>10986</v>
      </c>
      <c r="B6317" s="20" t="s">
        <v>10987</v>
      </c>
      <c r="C6317" s="21" t="s">
        <v>162793</v>
      </c>
      <c r="D6317" s="21" t="s">
        <v>345</v>
      </c>
      <c r="E6317" s="23"/>
    </row>
    <row r="6318" spans="1:5" ht="20" customHeight="1">
      <c r="A6318" s="19" t="s">
        <v>10988</v>
      </c>
      <c r="B6318" s="20" t="s">
        <v>10987</v>
      </c>
      <c r="C6318" s="21" t="s">
        <v>162793</v>
      </c>
      <c r="D6318" s="21" t="s">
        <v>345</v>
      </c>
      <c r="E6318" s="23"/>
    </row>
    <row r="6319" spans="1:5" ht="20" customHeight="1">
      <c r="A6319" s="19" t="s">
        <v>10989</v>
      </c>
      <c r="B6319" s="20" t="s">
        <v>10987</v>
      </c>
      <c r="C6319" s="21" t="s">
        <v>162793</v>
      </c>
      <c r="D6319" s="21" t="s">
        <v>345</v>
      </c>
      <c r="E6319" s="23"/>
    </row>
    <row r="6320" spans="1:5" ht="20" customHeight="1">
      <c r="A6320" s="19" t="s">
        <v>10990</v>
      </c>
      <c r="B6320" s="20" t="s">
        <v>10991</v>
      </c>
      <c r="C6320" s="21" t="s">
        <v>162992</v>
      </c>
      <c r="D6320" s="21" t="s">
        <v>296</v>
      </c>
      <c r="E6320" s="23"/>
    </row>
    <row r="6321" spans="1:5" ht="20" customHeight="1">
      <c r="A6321" s="19" t="s">
        <v>10992</v>
      </c>
      <c r="B6321" s="20" t="s">
        <v>10993</v>
      </c>
      <c r="C6321" s="21" t="s">
        <v>163393</v>
      </c>
      <c r="D6321" s="21" t="s">
        <v>296</v>
      </c>
      <c r="E6321" s="23"/>
    </row>
    <row r="6322" spans="1:5" ht="20" customHeight="1">
      <c r="A6322" s="19" t="s">
        <v>10994</v>
      </c>
      <c r="B6322" s="20" t="s">
        <v>10995</v>
      </c>
      <c r="C6322" s="21" t="s">
        <v>162817</v>
      </c>
      <c r="D6322" s="21" t="s">
        <v>296</v>
      </c>
      <c r="E6322" s="23"/>
    </row>
    <row r="6323" spans="1:5" ht="20" customHeight="1">
      <c r="A6323" s="19" t="s">
        <v>10996</v>
      </c>
      <c r="B6323" s="20" t="s">
        <v>10997</v>
      </c>
      <c r="C6323" s="21" t="s">
        <v>163176</v>
      </c>
      <c r="D6323" s="21" t="s">
        <v>296</v>
      </c>
      <c r="E6323" s="23"/>
    </row>
    <row r="6324" spans="1:5" ht="20" customHeight="1">
      <c r="A6324" s="19" t="s">
        <v>10998</v>
      </c>
      <c r="B6324" s="20" t="s">
        <v>10999</v>
      </c>
      <c r="C6324" s="21" t="s">
        <v>162686</v>
      </c>
      <c r="D6324" s="21" t="s">
        <v>345</v>
      </c>
      <c r="E6324" s="23"/>
    </row>
    <row r="6325" spans="1:5" ht="20" customHeight="1">
      <c r="A6325" s="19" t="s">
        <v>11000</v>
      </c>
      <c r="B6325" s="20" t="s">
        <v>11001</v>
      </c>
      <c r="C6325" s="21" t="s">
        <v>162669</v>
      </c>
      <c r="D6325" s="21" t="s">
        <v>296</v>
      </c>
      <c r="E6325" s="23"/>
    </row>
    <row r="6326" spans="1:5" ht="20" customHeight="1">
      <c r="A6326" s="19" t="s">
        <v>11002</v>
      </c>
      <c r="B6326" s="20" t="s">
        <v>11001</v>
      </c>
      <c r="C6326" s="21" t="s">
        <v>162669</v>
      </c>
      <c r="D6326" s="21" t="s">
        <v>296</v>
      </c>
      <c r="E6326" s="23"/>
    </row>
    <row r="6327" spans="1:5" ht="20" customHeight="1">
      <c r="A6327" s="19" t="s">
        <v>11003</v>
      </c>
      <c r="B6327" s="20" t="s">
        <v>11001</v>
      </c>
      <c r="C6327" s="21" t="s">
        <v>162669</v>
      </c>
      <c r="D6327" s="21" t="s">
        <v>296</v>
      </c>
      <c r="E6327" s="23"/>
    </row>
    <row r="6328" spans="1:5" ht="20" customHeight="1">
      <c r="A6328" s="19" t="s">
        <v>11004</v>
      </c>
      <c r="B6328" s="20" t="s">
        <v>11005</v>
      </c>
      <c r="C6328" s="21" t="s">
        <v>162672</v>
      </c>
      <c r="D6328" s="21" t="s">
        <v>296</v>
      </c>
      <c r="E6328" s="23"/>
    </row>
    <row r="6329" spans="1:5" ht="20" customHeight="1">
      <c r="A6329" s="19" t="s">
        <v>11006</v>
      </c>
      <c r="B6329" s="20" t="s">
        <v>11007</v>
      </c>
      <c r="C6329" s="21" t="s">
        <v>162845</v>
      </c>
      <c r="D6329" s="21" t="s">
        <v>296</v>
      </c>
      <c r="E6329" s="23"/>
    </row>
    <row r="6330" spans="1:5" ht="20" customHeight="1">
      <c r="A6330" s="19" t="s">
        <v>11008</v>
      </c>
      <c r="B6330" s="20" t="s">
        <v>11009</v>
      </c>
      <c r="C6330" s="21" t="s">
        <v>162709</v>
      </c>
      <c r="D6330" s="21" t="s">
        <v>345</v>
      </c>
      <c r="E6330" s="23"/>
    </row>
    <row r="6331" spans="1:5" ht="20" customHeight="1">
      <c r="A6331" s="19" t="s">
        <v>11010</v>
      </c>
      <c r="B6331" s="20" t="s">
        <v>11011</v>
      </c>
      <c r="C6331" s="21" t="s">
        <v>272</v>
      </c>
      <c r="D6331" s="21" t="s">
        <v>296</v>
      </c>
      <c r="E6331" s="23"/>
    </row>
    <row r="6332" spans="1:5" ht="20" customHeight="1">
      <c r="A6332" s="19" t="s">
        <v>11012</v>
      </c>
      <c r="B6332" s="20" t="s">
        <v>11013</v>
      </c>
      <c r="C6332" s="21" t="s">
        <v>162805</v>
      </c>
      <c r="D6332" s="21" t="s">
        <v>345</v>
      </c>
      <c r="E6332" s="23"/>
    </row>
    <row r="6333" spans="1:5" ht="20" customHeight="1">
      <c r="A6333" s="19" t="s">
        <v>11014</v>
      </c>
      <c r="B6333" s="20" t="s">
        <v>11015</v>
      </c>
      <c r="C6333" s="21" t="s">
        <v>163330</v>
      </c>
      <c r="D6333" s="21" t="s">
        <v>345</v>
      </c>
      <c r="E6333" s="23"/>
    </row>
    <row r="6334" spans="1:5" ht="20" customHeight="1">
      <c r="A6334" s="19" t="s">
        <v>11016</v>
      </c>
      <c r="B6334" s="20" t="s">
        <v>11017</v>
      </c>
      <c r="C6334" s="21" t="s">
        <v>162976</v>
      </c>
      <c r="D6334" s="21" t="s">
        <v>345</v>
      </c>
      <c r="E6334" s="23"/>
    </row>
    <row r="6335" spans="1:5" ht="20" customHeight="1">
      <c r="A6335" s="19" t="s">
        <v>11018</v>
      </c>
      <c r="B6335" s="20" t="s">
        <v>11019</v>
      </c>
      <c r="C6335" s="21" t="s">
        <v>162956</v>
      </c>
      <c r="D6335" s="21" t="s">
        <v>345</v>
      </c>
      <c r="E6335" s="23"/>
    </row>
    <row r="6336" spans="1:5" ht="20" customHeight="1">
      <c r="A6336" s="19" t="s">
        <v>11020</v>
      </c>
      <c r="B6336" s="20" t="s">
        <v>11019</v>
      </c>
      <c r="C6336" s="21" t="s">
        <v>162956</v>
      </c>
      <c r="D6336" s="21" t="s">
        <v>345</v>
      </c>
      <c r="E6336" s="23"/>
    </row>
    <row r="6337" spans="1:5" ht="20" customHeight="1">
      <c r="A6337" s="19" t="s">
        <v>11021</v>
      </c>
      <c r="B6337" s="20" t="s">
        <v>11022</v>
      </c>
      <c r="C6337" s="21" t="s">
        <v>163371</v>
      </c>
      <c r="D6337" s="21" t="s">
        <v>345</v>
      </c>
      <c r="E6337" s="23"/>
    </row>
    <row r="6338" spans="1:5" ht="20" customHeight="1">
      <c r="A6338" s="19" t="s">
        <v>11023</v>
      </c>
      <c r="B6338" s="20" t="s">
        <v>11024</v>
      </c>
      <c r="C6338" s="21" t="s">
        <v>163062</v>
      </c>
      <c r="D6338" s="21" t="s">
        <v>296</v>
      </c>
      <c r="E6338" s="23"/>
    </row>
    <row r="6339" spans="1:5" ht="20" customHeight="1">
      <c r="A6339" s="19" t="s">
        <v>11025</v>
      </c>
      <c r="B6339" s="20" t="s">
        <v>11024</v>
      </c>
      <c r="C6339" s="21" t="s">
        <v>163062</v>
      </c>
      <c r="D6339" s="21" t="s">
        <v>296</v>
      </c>
      <c r="E6339" s="23"/>
    </row>
    <row r="6340" spans="1:5" ht="20" customHeight="1">
      <c r="A6340" s="19" t="s">
        <v>11026</v>
      </c>
      <c r="B6340" s="24">
        <v>100</v>
      </c>
      <c r="C6340" s="21" t="s">
        <v>162671</v>
      </c>
      <c r="D6340" s="21" t="s">
        <v>345</v>
      </c>
      <c r="E6340" s="23"/>
    </row>
    <row r="6341" spans="1:5" ht="20" customHeight="1">
      <c r="A6341" s="19" t="s">
        <v>11027</v>
      </c>
      <c r="B6341" s="24">
        <v>100</v>
      </c>
      <c r="C6341" s="21" t="s">
        <v>162990</v>
      </c>
      <c r="D6341" s="21" t="s">
        <v>345</v>
      </c>
      <c r="E6341" s="23"/>
    </row>
    <row r="6342" spans="1:5" ht="20" customHeight="1">
      <c r="A6342" s="19" t="s">
        <v>11028</v>
      </c>
      <c r="B6342" s="20" t="s">
        <v>11029</v>
      </c>
      <c r="C6342" s="22">
        <v>99</v>
      </c>
      <c r="D6342" s="21" t="s">
        <v>345</v>
      </c>
      <c r="E6342" s="23"/>
    </row>
    <row r="6343" spans="1:5" ht="20" customHeight="1">
      <c r="A6343" s="19" t="s">
        <v>11030</v>
      </c>
      <c r="B6343" s="20" t="s">
        <v>11031</v>
      </c>
      <c r="C6343" s="21" t="s">
        <v>163090</v>
      </c>
      <c r="D6343" s="21" t="s">
        <v>345</v>
      </c>
      <c r="E6343" s="23"/>
    </row>
    <row r="6344" spans="1:5" ht="20" customHeight="1">
      <c r="A6344" s="19" t="s">
        <v>11032</v>
      </c>
      <c r="B6344" s="20" t="s">
        <v>11033</v>
      </c>
      <c r="C6344" s="21" t="s">
        <v>163062</v>
      </c>
      <c r="D6344" s="21" t="s">
        <v>345</v>
      </c>
      <c r="E6344" s="23"/>
    </row>
    <row r="6345" spans="1:5" ht="20" customHeight="1">
      <c r="A6345" s="19" t="s">
        <v>11034</v>
      </c>
      <c r="B6345" s="20" t="s">
        <v>11033</v>
      </c>
      <c r="C6345" s="21" t="s">
        <v>163062</v>
      </c>
      <c r="D6345" s="21" t="s">
        <v>345</v>
      </c>
      <c r="E6345" s="23"/>
    </row>
    <row r="6346" spans="1:5" ht="20" customHeight="1">
      <c r="A6346" s="19" t="s">
        <v>11035</v>
      </c>
      <c r="B6346" s="20" t="s">
        <v>11036</v>
      </c>
      <c r="C6346" s="21" t="s">
        <v>163071</v>
      </c>
      <c r="D6346" s="21" t="s">
        <v>296</v>
      </c>
      <c r="E6346" s="23"/>
    </row>
    <row r="6347" spans="1:5" ht="20" customHeight="1">
      <c r="A6347" s="19" t="s">
        <v>11037</v>
      </c>
      <c r="B6347" s="20" t="s">
        <v>11038</v>
      </c>
      <c r="C6347" s="21" t="s">
        <v>163408</v>
      </c>
      <c r="D6347" s="21" t="s">
        <v>296</v>
      </c>
      <c r="E6347" s="23"/>
    </row>
    <row r="6348" spans="1:5" ht="20" customHeight="1">
      <c r="A6348" s="19" t="s">
        <v>11039</v>
      </c>
      <c r="B6348" s="20" t="s">
        <v>11038</v>
      </c>
      <c r="C6348" s="21" t="s">
        <v>163408</v>
      </c>
      <c r="D6348" s="21" t="s">
        <v>296</v>
      </c>
      <c r="E6348" s="23"/>
    </row>
    <row r="6349" spans="1:5" ht="20" customHeight="1">
      <c r="A6349" s="19" t="s">
        <v>11040</v>
      </c>
      <c r="B6349" s="20" t="s">
        <v>11041</v>
      </c>
      <c r="C6349" s="21" t="s">
        <v>163242</v>
      </c>
      <c r="D6349" s="21" t="s">
        <v>296</v>
      </c>
      <c r="E6349" s="23"/>
    </row>
    <row r="6350" spans="1:5" ht="20" customHeight="1">
      <c r="A6350" s="19" t="s">
        <v>11042</v>
      </c>
      <c r="B6350" s="20" t="s">
        <v>11041</v>
      </c>
      <c r="C6350" s="21" t="s">
        <v>163242</v>
      </c>
      <c r="D6350" s="21" t="s">
        <v>296</v>
      </c>
      <c r="E6350" s="23"/>
    </row>
    <row r="6351" spans="1:5" ht="20" customHeight="1">
      <c r="A6351" s="19" t="s">
        <v>11043</v>
      </c>
      <c r="B6351" s="20" t="s">
        <v>11044</v>
      </c>
      <c r="C6351" s="21" t="s">
        <v>162744</v>
      </c>
      <c r="D6351" s="21" t="s">
        <v>345</v>
      </c>
      <c r="E6351" s="23"/>
    </row>
    <row r="6352" spans="1:5" ht="20" customHeight="1">
      <c r="A6352" s="19" t="s">
        <v>11045</v>
      </c>
      <c r="B6352" s="20" t="s">
        <v>11046</v>
      </c>
      <c r="C6352" s="21" t="s">
        <v>163090</v>
      </c>
      <c r="D6352" s="21" t="s">
        <v>296</v>
      </c>
      <c r="E6352" s="23"/>
    </row>
    <row r="6353" spans="1:5" ht="20" customHeight="1">
      <c r="A6353" s="19" t="s">
        <v>11047</v>
      </c>
      <c r="B6353" s="20" t="s">
        <v>11046</v>
      </c>
      <c r="C6353" s="21" t="s">
        <v>163090</v>
      </c>
      <c r="D6353" s="21" t="s">
        <v>296</v>
      </c>
      <c r="E6353" s="23"/>
    </row>
    <row r="6354" spans="1:5" ht="20" customHeight="1">
      <c r="A6354" s="19" t="s">
        <v>11048</v>
      </c>
      <c r="B6354" s="20" t="s">
        <v>11049</v>
      </c>
      <c r="C6354" s="22">
        <v>98</v>
      </c>
      <c r="D6354" s="21" t="s">
        <v>345</v>
      </c>
      <c r="E6354" s="23"/>
    </row>
    <row r="6355" spans="1:5" ht="20" customHeight="1">
      <c r="A6355" s="19" t="s">
        <v>11050</v>
      </c>
      <c r="B6355" s="20" t="s">
        <v>11051</v>
      </c>
      <c r="C6355" s="22">
        <v>74</v>
      </c>
      <c r="D6355" s="21" t="s">
        <v>139</v>
      </c>
      <c r="E6355" s="23"/>
    </row>
    <row r="6356" spans="1:5" ht="20" customHeight="1">
      <c r="A6356" s="19" t="s">
        <v>11052</v>
      </c>
      <c r="B6356" s="20" t="s">
        <v>11053</v>
      </c>
      <c r="C6356" s="21" t="s">
        <v>162725</v>
      </c>
      <c r="D6356" s="21" t="s">
        <v>345</v>
      </c>
      <c r="E6356" s="23"/>
    </row>
    <row r="6357" spans="1:5" ht="20" customHeight="1">
      <c r="A6357" s="19" t="s">
        <v>11054</v>
      </c>
      <c r="B6357" s="20" t="s">
        <v>11055</v>
      </c>
      <c r="C6357" s="21" t="s">
        <v>163337</v>
      </c>
      <c r="D6357" s="21" t="s">
        <v>345</v>
      </c>
      <c r="E6357" s="23"/>
    </row>
    <row r="6358" spans="1:5" ht="20" customHeight="1">
      <c r="A6358" s="19" t="s">
        <v>11056</v>
      </c>
      <c r="B6358" s="20" t="s">
        <v>11055</v>
      </c>
      <c r="C6358" s="21" t="s">
        <v>163337</v>
      </c>
      <c r="D6358" s="21" t="s">
        <v>345</v>
      </c>
      <c r="E6358" s="23"/>
    </row>
    <row r="6359" spans="1:5" ht="20" customHeight="1">
      <c r="A6359" s="19" t="s">
        <v>11057</v>
      </c>
      <c r="B6359" s="20" t="s">
        <v>11058</v>
      </c>
      <c r="C6359" s="22">
        <v>100</v>
      </c>
      <c r="D6359" s="21" t="s">
        <v>296</v>
      </c>
      <c r="E6359" s="23"/>
    </row>
    <row r="6360" spans="1:5" ht="20" customHeight="1">
      <c r="A6360" s="19" t="s">
        <v>11059</v>
      </c>
      <c r="B6360" s="20" t="s">
        <v>11058</v>
      </c>
      <c r="C6360" s="22">
        <v>100</v>
      </c>
      <c r="D6360" s="21" t="s">
        <v>296</v>
      </c>
      <c r="E6360" s="23"/>
    </row>
    <row r="6361" spans="1:5" ht="20" customHeight="1">
      <c r="A6361" s="19" t="s">
        <v>11060</v>
      </c>
      <c r="B6361" s="20" t="s">
        <v>11061</v>
      </c>
      <c r="C6361" s="21" t="s">
        <v>163280</v>
      </c>
      <c r="D6361" s="21" t="s">
        <v>345</v>
      </c>
      <c r="E6361" s="23"/>
    </row>
    <row r="6362" spans="1:5" ht="20" customHeight="1">
      <c r="A6362" s="19" t="s">
        <v>11062</v>
      </c>
      <c r="B6362" s="20" t="s">
        <v>11063</v>
      </c>
      <c r="C6362" s="21" t="s">
        <v>162866</v>
      </c>
      <c r="D6362" s="21" t="s">
        <v>345</v>
      </c>
      <c r="E6362" s="23"/>
    </row>
    <row r="6363" spans="1:5" ht="20" customHeight="1">
      <c r="A6363" s="19" t="s">
        <v>11064</v>
      </c>
      <c r="B6363" s="20" t="s">
        <v>11065</v>
      </c>
      <c r="C6363" s="21" t="s">
        <v>162985</v>
      </c>
      <c r="D6363" s="21" t="s">
        <v>296</v>
      </c>
      <c r="E6363" s="23"/>
    </row>
    <row r="6364" spans="1:5" ht="20" customHeight="1">
      <c r="A6364" s="19" t="s">
        <v>11066</v>
      </c>
      <c r="B6364" s="20" t="s">
        <v>11065</v>
      </c>
      <c r="C6364" s="21" t="s">
        <v>162985</v>
      </c>
      <c r="D6364" s="21" t="s">
        <v>296</v>
      </c>
      <c r="E6364" s="23"/>
    </row>
    <row r="6365" spans="1:5" ht="20" customHeight="1">
      <c r="A6365" s="19" t="s">
        <v>11067</v>
      </c>
      <c r="B6365" s="20" t="s">
        <v>11068</v>
      </c>
      <c r="C6365" s="21" t="s">
        <v>163074</v>
      </c>
      <c r="D6365" s="21" t="s">
        <v>345</v>
      </c>
      <c r="E6365" s="23"/>
    </row>
    <row r="6366" spans="1:5" ht="20" customHeight="1">
      <c r="A6366" s="19" t="s">
        <v>11069</v>
      </c>
      <c r="B6366" s="20" t="s">
        <v>11068</v>
      </c>
      <c r="C6366" s="21" t="s">
        <v>163074</v>
      </c>
      <c r="D6366" s="21" t="s">
        <v>345</v>
      </c>
      <c r="E6366" s="23"/>
    </row>
    <row r="6367" spans="1:5" ht="20" customHeight="1">
      <c r="A6367" s="19" t="s">
        <v>11070</v>
      </c>
      <c r="B6367" s="20" t="s">
        <v>11068</v>
      </c>
      <c r="C6367" s="21" t="s">
        <v>163074</v>
      </c>
      <c r="D6367" s="21" t="s">
        <v>345</v>
      </c>
      <c r="E6367" s="23"/>
    </row>
    <row r="6368" spans="1:5" ht="20" customHeight="1">
      <c r="A6368" s="19" t="s">
        <v>11071</v>
      </c>
      <c r="B6368" s="20" t="s">
        <v>11072</v>
      </c>
      <c r="C6368" s="21" t="s">
        <v>162771</v>
      </c>
      <c r="D6368" s="21" t="s">
        <v>296</v>
      </c>
      <c r="E6368" s="23"/>
    </row>
    <row r="6369" spans="1:5" ht="20" customHeight="1">
      <c r="A6369" s="19" t="s">
        <v>11073</v>
      </c>
      <c r="B6369" s="20" t="s">
        <v>11072</v>
      </c>
      <c r="C6369" s="21" t="s">
        <v>162771</v>
      </c>
      <c r="D6369" s="21" t="s">
        <v>296</v>
      </c>
      <c r="E6369" s="23"/>
    </row>
    <row r="6370" spans="1:5" ht="20" customHeight="1">
      <c r="A6370" s="19" t="s">
        <v>11074</v>
      </c>
      <c r="B6370" s="20" t="s">
        <v>11075</v>
      </c>
      <c r="C6370" s="21" t="s">
        <v>163135</v>
      </c>
      <c r="D6370" s="21" t="s">
        <v>345</v>
      </c>
      <c r="E6370" s="23"/>
    </row>
    <row r="6371" spans="1:5" ht="20" customHeight="1">
      <c r="A6371" s="19" t="s">
        <v>11076</v>
      </c>
      <c r="B6371" s="20" t="s">
        <v>11077</v>
      </c>
      <c r="C6371" s="21" t="s">
        <v>162997</v>
      </c>
      <c r="D6371" s="21" t="s">
        <v>296</v>
      </c>
      <c r="E6371" s="23"/>
    </row>
    <row r="6372" spans="1:5" ht="20" customHeight="1">
      <c r="A6372" s="19" t="s">
        <v>11078</v>
      </c>
      <c r="B6372" s="20" t="s">
        <v>11079</v>
      </c>
      <c r="C6372" s="21" t="s">
        <v>163059</v>
      </c>
      <c r="D6372" s="21" t="s">
        <v>345</v>
      </c>
      <c r="E6372" s="23"/>
    </row>
    <row r="6373" spans="1:5" ht="20" customHeight="1">
      <c r="A6373" s="19" t="s">
        <v>11080</v>
      </c>
      <c r="B6373" s="20" t="s">
        <v>11081</v>
      </c>
      <c r="C6373" s="21" t="s">
        <v>163393</v>
      </c>
      <c r="D6373" s="21" t="s">
        <v>296</v>
      </c>
      <c r="E6373" s="23"/>
    </row>
    <row r="6374" spans="1:5" ht="20" customHeight="1">
      <c r="A6374" s="19" t="s">
        <v>11082</v>
      </c>
      <c r="B6374" s="20" t="s">
        <v>11083</v>
      </c>
      <c r="C6374" s="21" t="s">
        <v>163228</v>
      </c>
      <c r="D6374" s="21" t="s">
        <v>296</v>
      </c>
      <c r="E6374" s="23"/>
    </row>
    <row r="6375" spans="1:5" ht="20" customHeight="1">
      <c r="A6375" s="19" t="s">
        <v>11084</v>
      </c>
      <c r="B6375" s="20" t="s">
        <v>11085</v>
      </c>
      <c r="C6375" s="21" t="s">
        <v>163393</v>
      </c>
      <c r="D6375" s="21" t="s">
        <v>296</v>
      </c>
      <c r="E6375" s="23"/>
    </row>
    <row r="6376" spans="1:5" ht="20" customHeight="1">
      <c r="A6376" s="19" t="s">
        <v>11086</v>
      </c>
      <c r="B6376" s="20" t="s">
        <v>11085</v>
      </c>
      <c r="C6376" s="21" t="s">
        <v>163393</v>
      </c>
      <c r="D6376" s="21" t="s">
        <v>296</v>
      </c>
      <c r="E6376" s="23"/>
    </row>
    <row r="6377" spans="1:5" ht="20" customHeight="1">
      <c r="A6377" s="19" t="s">
        <v>11087</v>
      </c>
      <c r="B6377" s="20" t="s">
        <v>11088</v>
      </c>
      <c r="C6377" s="21" t="s">
        <v>163199</v>
      </c>
      <c r="D6377" s="21" t="s">
        <v>345</v>
      </c>
      <c r="E6377" s="23"/>
    </row>
    <row r="6378" spans="1:5" ht="20" customHeight="1">
      <c r="A6378" s="19" t="s">
        <v>11089</v>
      </c>
      <c r="B6378" s="20" t="s">
        <v>11088</v>
      </c>
      <c r="C6378" s="21" t="s">
        <v>163199</v>
      </c>
      <c r="D6378" s="21" t="s">
        <v>345</v>
      </c>
      <c r="E6378" s="23"/>
    </row>
    <row r="6379" spans="1:5" ht="20" customHeight="1">
      <c r="A6379" s="19" t="s">
        <v>11090</v>
      </c>
      <c r="B6379" s="20" t="s">
        <v>11091</v>
      </c>
      <c r="C6379" s="21" t="s">
        <v>162671</v>
      </c>
      <c r="D6379" s="21" t="s">
        <v>296</v>
      </c>
      <c r="E6379" s="23"/>
    </row>
    <row r="6380" spans="1:5" ht="20" customHeight="1">
      <c r="A6380" s="19" t="s">
        <v>11092</v>
      </c>
      <c r="B6380" s="20" t="s">
        <v>11091</v>
      </c>
      <c r="C6380" s="21" t="s">
        <v>162671</v>
      </c>
      <c r="D6380" s="21" t="s">
        <v>296</v>
      </c>
      <c r="E6380" s="23"/>
    </row>
    <row r="6381" spans="1:5" ht="20" customHeight="1">
      <c r="A6381" s="19" t="s">
        <v>11093</v>
      </c>
      <c r="B6381" s="20" t="s">
        <v>11091</v>
      </c>
      <c r="C6381" s="21" t="s">
        <v>162671</v>
      </c>
      <c r="D6381" s="21" t="s">
        <v>296</v>
      </c>
      <c r="E6381" s="23"/>
    </row>
    <row r="6382" spans="1:5" ht="20" customHeight="1">
      <c r="A6382" s="19" t="s">
        <v>11094</v>
      </c>
      <c r="B6382" s="20" t="s">
        <v>11095</v>
      </c>
      <c r="C6382" s="21" t="s">
        <v>162887</v>
      </c>
      <c r="D6382" s="21" t="s">
        <v>345</v>
      </c>
      <c r="E6382" s="23"/>
    </row>
    <row r="6383" spans="1:5" ht="20" customHeight="1">
      <c r="A6383" s="19" t="s">
        <v>11096</v>
      </c>
      <c r="B6383" s="20" t="s">
        <v>11097</v>
      </c>
      <c r="C6383" s="21" t="s">
        <v>162845</v>
      </c>
      <c r="D6383" s="21" t="s">
        <v>296</v>
      </c>
      <c r="E6383" s="23"/>
    </row>
    <row r="6384" spans="1:5" ht="20" customHeight="1">
      <c r="A6384" s="19" t="s">
        <v>11098</v>
      </c>
      <c r="B6384" s="20" t="s">
        <v>11097</v>
      </c>
      <c r="C6384" s="21" t="s">
        <v>162845</v>
      </c>
      <c r="D6384" s="21" t="s">
        <v>296</v>
      </c>
      <c r="E6384" s="23"/>
    </row>
    <row r="6385" spans="1:5" ht="20" customHeight="1">
      <c r="A6385" s="19" t="s">
        <v>11099</v>
      </c>
      <c r="B6385" s="20" t="s">
        <v>11100</v>
      </c>
      <c r="C6385" s="21" t="s">
        <v>162801</v>
      </c>
      <c r="D6385" s="21" t="s">
        <v>296</v>
      </c>
      <c r="E6385" s="23"/>
    </row>
    <row r="6386" spans="1:5" ht="20" customHeight="1">
      <c r="A6386" s="19" t="s">
        <v>11101</v>
      </c>
      <c r="B6386" s="20" t="s">
        <v>11102</v>
      </c>
      <c r="C6386" s="21" t="s">
        <v>163032</v>
      </c>
      <c r="D6386" s="21" t="s">
        <v>296</v>
      </c>
      <c r="E6386" s="23"/>
    </row>
    <row r="6387" spans="1:5" ht="20" customHeight="1">
      <c r="A6387" s="19" t="s">
        <v>11103</v>
      </c>
      <c r="B6387" s="20" t="s">
        <v>11102</v>
      </c>
      <c r="C6387" s="21" t="s">
        <v>163032</v>
      </c>
      <c r="D6387" s="21" t="s">
        <v>296</v>
      </c>
      <c r="E6387" s="23"/>
    </row>
    <row r="6388" spans="1:5" ht="20" customHeight="1">
      <c r="A6388" s="19" t="s">
        <v>11104</v>
      </c>
      <c r="B6388" s="20" t="s">
        <v>11105</v>
      </c>
      <c r="C6388" s="21" t="s">
        <v>163224</v>
      </c>
      <c r="D6388" s="21" t="s">
        <v>345</v>
      </c>
      <c r="E6388" s="23"/>
    </row>
    <row r="6389" spans="1:5" ht="20" customHeight="1">
      <c r="A6389" s="19" t="s">
        <v>11106</v>
      </c>
      <c r="B6389" s="20" t="s">
        <v>11105</v>
      </c>
      <c r="C6389" s="21" t="s">
        <v>163224</v>
      </c>
      <c r="D6389" s="21" t="s">
        <v>345</v>
      </c>
      <c r="E6389" s="23"/>
    </row>
    <row r="6390" spans="1:5" ht="20" customHeight="1">
      <c r="A6390" s="19" t="s">
        <v>11107</v>
      </c>
      <c r="B6390" s="20" t="s">
        <v>11108</v>
      </c>
      <c r="C6390" s="21" t="s">
        <v>162669</v>
      </c>
      <c r="D6390" s="21" t="s">
        <v>296</v>
      </c>
      <c r="E6390" s="23"/>
    </row>
    <row r="6391" spans="1:5" ht="20" customHeight="1">
      <c r="A6391" s="19" t="s">
        <v>11109</v>
      </c>
      <c r="B6391" s="20" t="s">
        <v>11110</v>
      </c>
      <c r="C6391" s="21" t="s">
        <v>162800</v>
      </c>
      <c r="D6391" s="21" t="s">
        <v>296</v>
      </c>
      <c r="E6391" s="23"/>
    </row>
    <row r="6392" spans="1:5" ht="20" customHeight="1">
      <c r="A6392" s="19" t="s">
        <v>11111</v>
      </c>
      <c r="B6392" s="20" t="s">
        <v>11112</v>
      </c>
      <c r="C6392" s="21" t="s">
        <v>163365</v>
      </c>
      <c r="D6392" s="21" t="s">
        <v>296</v>
      </c>
      <c r="E6392" s="23"/>
    </row>
    <row r="6393" spans="1:5" ht="20" customHeight="1">
      <c r="A6393" s="19" t="s">
        <v>11113</v>
      </c>
      <c r="B6393" s="20" t="s">
        <v>11114</v>
      </c>
      <c r="C6393" s="22">
        <v>48</v>
      </c>
      <c r="D6393" s="21" t="s">
        <v>345</v>
      </c>
      <c r="E6393" s="23"/>
    </row>
    <row r="6394" spans="1:5" ht="20" customHeight="1">
      <c r="A6394" s="19" t="s">
        <v>11115</v>
      </c>
      <c r="B6394" s="20" t="s">
        <v>11116</v>
      </c>
      <c r="C6394" s="21" t="s">
        <v>162809</v>
      </c>
      <c r="D6394" s="21" t="s">
        <v>296</v>
      </c>
      <c r="E6394" s="23"/>
    </row>
    <row r="6395" spans="1:5" ht="20" customHeight="1">
      <c r="A6395" s="19" t="s">
        <v>11117</v>
      </c>
      <c r="B6395" s="20" t="s">
        <v>11118</v>
      </c>
      <c r="C6395" s="21" t="s">
        <v>163060</v>
      </c>
      <c r="D6395" s="21" t="s">
        <v>345</v>
      </c>
      <c r="E6395" s="23"/>
    </row>
    <row r="6396" spans="1:5" ht="20" customHeight="1">
      <c r="A6396" s="19" t="s">
        <v>11119</v>
      </c>
      <c r="B6396" s="20" t="s">
        <v>11120</v>
      </c>
      <c r="C6396" s="21" t="s">
        <v>163334</v>
      </c>
      <c r="D6396" s="21" t="s">
        <v>345</v>
      </c>
      <c r="E6396" s="23"/>
    </row>
    <row r="6397" spans="1:5" ht="20" customHeight="1">
      <c r="A6397" s="19" t="s">
        <v>11121</v>
      </c>
      <c r="B6397" s="20" t="s">
        <v>11120</v>
      </c>
      <c r="C6397" s="21" t="s">
        <v>163334</v>
      </c>
      <c r="D6397" s="21" t="s">
        <v>345</v>
      </c>
      <c r="E6397" s="23"/>
    </row>
    <row r="6398" spans="1:5" ht="20" customHeight="1">
      <c r="A6398" s="19" t="s">
        <v>11122</v>
      </c>
      <c r="B6398" s="20" t="s">
        <v>11123</v>
      </c>
      <c r="C6398" s="21" t="s">
        <v>163270</v>
      </c>
      <c r="D6398" s="21" t="s">
        <v>345</v>
      </c>
      <c r="E6398" s="23"/>
    </row>
    <row r="6399" spans="1:5" ht="20" customHeight="1">
      <c r="A6399" s="19" t="s">
        <v>11124</v>
      </c>
      <c r="B6399" s="20" t="s">
        <v>11125</v>
      </c>
      <c r="C6399" s="21" t="s">
        <v>162678</v>
      </c>
      <c r="D6399" s="21" t="s">
        <v>345</v>
      </c>
      <c r="E6399" s="23"/>
    </row>
    <row r="6400" spans="1:5" ht="20" customHeight="1">
      <c r="A6400" s="19" t="s">
        <v>11126</v>
      </c>
      <c r="B6400" s="20" t="s">
        <v>11127</v>
      </c>
      <c r="C6400" s="21" t="s">
        <v>163061</v>
      </c>
      <c r="D6400" s="21" t="s">
        <v>345</v>
      </c>
      <c r="E6400" s="23"/>
    </row>
    <row r="6401" spans="1:5" ht="20" customHeight="1">
      <c r="A6401" s="19" t="s">
        <v>11128</v>
      </c>
      <c r="B6401" s="20" t="s">
        <v>11129</v>
      </c>
      <c r="C6401" s="21" t="s">
        <v>162990</v>
      </c>
      <c r="D6401" s="21" t="s">
        <v>296</v>
      </c>
      <c r="E6401" s="23"/>
    </row>
    <row r="6402" spans="1:5" ht="20" customHeight="1">
      <c r="A6402" s="19" t="s">
        <v>11130</v>
      </c>
      <c r="B6402" s="20" t="s">
        <v>11131</v>
      </c>
      <c r="C6402" s="21" t="s">
        <v>162664</v>
      </c>
      <c r="D6402" s="21" t="s">
        <v>345</v>
      </c>
      <c r="E6402" s="23"/>
    </row>
    <row r="6403" spans="1:5" ht="20" customHeight="1">
      <c r="A6403" s="19" t="s">
        <v>11132</v>
      </c>
      <c r="B6403" s="24">
        <v>100</v>
      </c>
      <c r="C6403" s="21" t="s">
        <v>162992</v>
      </c>
      <c r="D6403" s="21" t="s">
        <v>345</v>
      </c>
      <c r="E6403" s="23"/>
    </row>
    <row r="6404" spans="1:5" ht="20" customHeight="1">
      <c r="A6404" s="19" t="s">
        <v>11133</v>
      </c>
      <c r="B6404" s="20" t="s">
        <v>11134</v>
      </c>
      <c r="C6404" s="21" t="s">
        <v>163293</v>
      </c>
      <c r="D6404" s="21" t="s">
        <v>345</v>
      </c>
      <c r="E6404" s="23"/>
    </row>
    <row r="6405" spans="1:5" ht="20" customHeight="1">
      <c r="A6405" s="19" t="s">
        <v>11135</v>
      </c>
      <c r="B6405" s="20" t="s">
        <v>11134</v>
      </c>
      <c r="C6405" s="21" t="s">
        <v>163293</v>
      </c>
      <c r="D6405" s="21" t="s">
        <v>345</v>
      </c>
      <c r="E6405" s="23"/>
    </row>
    <row r="6406" spans="1:5" ht="20" customHeight="1">
      <c r="A6406" s="19" t="s">
        <v>11136</v>
      </c>
      <c r="B6406" s="20" t="s">
        <v>11134</v>
      </c>
      <c r="C6406" s="21" t="s">
        <v>163293</v>
      </c>
      <c r="D6406" s="21" t="s">
        <v>345</v>
      </c>
      <c r="E6406" s="23"/>
    </row>
    <row r="6407" spans="1:5" ht="20" customHeight="1">
      <c r="A6407" s="19" t="s">
        <v>11137</v>
      </c>
      <c r="B6407" s="20" t="s">
        <v>11138</v>
      </c>
      <c r="C6407" s="21" t="s">
        <v>162990</v>
      </c>
      <c r="D6407" s="21" t="s">
        <v>345</v>
      </c>
      <c r="E6407" s="23"/>
    </row>
    <row r="6408" spans="1:5" ht="20" customHeight="1">
      <c r="A6408" s="19" t="s">
        <v>11139</v>
      </c>
      <c r="B6408" s="20" t="s">
        <v>11138</v>
      </c>
      <c r="C6408" s="21" t="s">
        <v>162990</v>
      </c>
      <c r="D6408" s="21" t="s">
        <v>345</v>
      </c>
      <c r="E6408" s="23"/>
    </row>
    <row r="6409" spans="1:5" ht="20" customHeight="1">
      <c r="A6409" s="19" t="s">
        <v>11140</v>
      </c>
      <c r="B6409" s="24">
        <v>100</v>
      </c>
      <c r="C6409" s="21" t="s">
        <v>162990</v>
      </c>
      <c r="D6409" s="21" t="s">
        <v>345</v>
      </c>
      <c r="E6409" s="23"/>
    </row>
    <row r="6410" spans="1:5" ht="20" customHeight="1">
      <c r="A6410" s="19" t="s">
        <v>11141</v>
      </c>
      <c r="B6410" s="20" t="s">
        <v>11142</v>
      </c>
      <c r="C6410" s="21" t="s">
        <v>162990</v>
      </c>
      <c r="D6410" s="21" t="s">
        <v>345</v>
      </c>
      <c r="E6410" s="23"/>
    </row>
    <row r="6411" spans="1:5" ht="20" customHeight="1">
      <c r="A6411" s="19" t="s">
        <v>11143</v>
      </c>
      <c r="B6411" s="20" t="s">
        <v>11144</v>
      </c>
      <c r="C6411" s="21" t="s">
        <v>162771</v>
      </c>
      <c r="D6411" s="21" t="s">
        <v>345</v>
      </c>
      <c r="E6411" s="23"/>
    </row>
    <row r="6412" spans="1:5" ht="20" customHeight="1">
      <c r="A6412" s="19" t="s">
        <v>11145</v>
      </c>
      <c r="B6412" s="20" t="s">
        <v>11146</v>
      </c>
      <c r="C6412" s="21" t="s">
        <v>162669</v>
      </c>
      <c r="D6412" s="21" t="s">
        <v>296</v>
      </c>
      <c r="E6412" s="23"/>
    </row>
    <row r="6413" spans="1:5" ht="20" customHeight="1">
      <c r="A6413" s="19" t="s">
        <v>11147</v>
      </c>
      <c r="B6413" s="20" t="s">
        <v>11146</v>
      </c>
      <c r="C6413" s="21" t="s">
        <v>162669</v>
      </c>
      <c r="D6413" s="21" t="s">
        <v>296</v>
      </c>
      <c r="E6413" s="23"/>
    </row>
    <row r="6414" spans="1:5" ht="20" customHeight="1">
      <c r="A6414" s="19" t="s">
        <v>11148</v>
      </c>
      <c r="B6414" s="20" t="s">
        <v>11149</v>
      </c>
      <c r="C6414" s="21" t="s">
        <v>163339</v>
      </c>
      <c r="D6414" s="21" t="s">
        <v>296</v>
      </c>
      <c r="E6414" s="23"/>
    </row>
    <row r="6415" spans="1:5" ht="20" customHeight="1">
      <c r="A6415" s="19" t="s">
        <v>11150</v>
      </c>
      <c r="B6415" s="20" t="s">
        <v>11151</v>
      </c>
      <c r="C6415" s="21" t="s">
        <v>163062</v>
      </c>
      <c r="D6415" s="21" t="s">
        <v>296</v>
      </c>
      <c r="E6415" s="23"/>
    </row>
    <row r="6416" spans="1:5" ht="20" customHeight="1">
      <c r="A6416" s="19" t="s">
        <v>11152</v>
      </c>
      <c r="B6416" s="20" t="s">
        <v>11153</v>
      </c>
      <c r="C6416" s="21" t="s">
        <v>162670</v>
      </c>
      <c r="D6416" s="21" t="s">
        <v>345</v>
      </c>
      <c r="E6416" s="23"/>
    </row>
    <row r="6417" spans="1:5" ht="20" customHeight="1">
      <c r="A6417" s="19" t="s">
        <v>11154</v>
      </c>
      <c r="B6417" s="20" t="s">
        <v>11155</v>
      </c>
      <c r="C6417" s="21" t="s">
        <v>162669</v>
      </c>
      <c r="D6417" s="21" t="s">
        <v>296</v>
      </c>
      <c r="E6417" s="23"/>
    </row>
    <row r="6418" spans="1:5" ht="20" customHeight="1">
      <c r="A6418" s="19" t="s">
        <v>11156</v>
      </c>
      <c r="B6418" s="20" t="s">
        <v>11157</v>
      </c>
      <c r="C6418" s="21" t="s">
        <v>162803</v>
      </c>
      <c r="D6418" s="21" t="s">
        <v>345</v>
      </c>
      <c r="E6418" s="23"/>
    </row>
    <row r="6419" spans="1:5" ht="20" customHeight="1">
      <c r="A6419" s="19" t="s">
        <v>11158</v>
      </c>
      <c r="B6419" s="20" t="s">
        <v>11159</v>
      </c>
      <c r="C6419" s="22">
        <v>79</v>
      </c>
      <c r="D6419" s="21" t="s">
        <v>296</v>
      </c>
      <c r="E6419" s="23"/>
    </row>
    <row r="6420" spans="1:5" ht="20" customHeight="1">
      <c r="A6420" s="19" t="s">
        <v>11160</v>
      </c>
      <c r="B6420" s="20" t="s">
        <v>11159</v>
      </c>
      <c r="C6420" s="22">
        <v>79</v>
      </c>
      <c r="D6420" s="21" t="s">
        <v>296</v>
      </c>
      <c r="E6420" s="23"/>
    </row>
    <row r="6421" spans="1:5" ht="20" customHeight="1">
      <c r="A6421" s="19" t="s">
        <v>11161</v>
      </c>
      <c r="B6421" s="20" t="s">
        <v>11159</v>
      </c>
      <c r="C6421" s="22">
        <v>79</v>
      </c>
      <c r="D6421" s="21" t="s">
        <v>296</v>
      </c>
      <c r="E6421" s="23"/>
    </row>
    <row r="6422" spans="1:5" ht="20" customHeight="1">
      <c r="A6422" s="19" t="s">
        <v>11162</v>
      </c>
      <c r="B6422" s="20" t="s">
        <v>11159</v>
      </c>
      <c r="C6422" s="22">
        <v>79</v>
      </c>
      <c r="D6422" s="21" t="s">
        <v>296</v>
      </c>
      <c r="E6422" s="23"/>
    </row>
    <row r="6423" spans="1:5" ht="20" customHeight="1">
      <c r="A6423" s="19" t="s">
        <v>11163</v>
      </c>
      <c r="B6423" s="20" t="s">
        <v>11164</v>
      </c>
      <c r="C6423" s="22">
        <v>100</v>
      </c>
      <c r="D6423" s="21" t="s">
        <v>296</v>
      </c>
      <c r="E6423" s="23"/>
    </row>
    <row r="6424" spans="1:5" ht="20" customHeight="1">
      <c r="A6424" s="19" t="s">
        <v>11165</v>
      </c>
      <c r="B6424" s="20" t="s">
        <v>11166</v>
      </c>
      <c r="C6424" s="22">
        <v>0</v>
      </c>
      <c r="D6424" s="21" t="s">
        <v>345</v>
      </c>
      <c r="E6424" s="23"/>
    </row>
    <row r="6425" spans="1:5" ht="20" customHeight="1">
      <c r="A6425" s="19" t="s">
        <v>11167</v>
      </c>
      <c r="B6425" s="20" t="s">
        <v>11166</v>
      </c>
      <c r="C6425" s="22">
        <v>0</v>
      </c>
      <c r="D6425" s="21" t="s">
        <v>345</v>
      </c>
      <c r="E6425" s="23"/>
    </row>
    <row r="6426" spans="1:5" ht="20" customHeight="1">
      <c r="A6426" s="19" t="s">
        <v>11168</v>
      </c>
      <c r="B6426" s="20" t="s">
        <v>11166</v>
      </c>
      <c r="C6426" s="22">
        <v>0</v>
      </c>
      <c r="D6426" s="21" t="s">
        <v>345</v>
      </c>
      <c r="E6426" s="23"/>
    </row>
    <row r="6427" spans="1:5" ht="20" customHeight="1">
      <c r="A6427" s="19" t="s">
        <v>11169</v>
      </c>
      <c r="B6427" s="20" t="s">
        <v>11170</v>
      </c>
      <c r="C6427" s="21" t="s">
        <v>163344</v>
      </c>
      <c r="D6427" s="21" t="s">
        <v>345</v>
      </c>
      <c r="E6427" s="23"/>
    </row>
    <row r="6428" spans="1:5" ht="20" customHeight="1">
      <c r="A6428" s="19" t="s">
        <v>11171</v>
      </c>
      <c r="B6428" s="20" t="s">
        <v>11170</v>
      </c>
      <c r="C6428" s="21" t="s">
        <v>163344</v>
      </c>
      <c r="D6428" s="21" t="s">
        <v>345</v>
      </c>
      <c r="E6428" s="23"/>
    </row>
    <row r="6429" spans="1:5" ht="20" customHeight="1">
      <c r="A6429" s="19" t="s">
        <v>11172</v>
      </c>
      <c r="B6429" s="20" t="s">
        <v>11173</v>
      </c>
      <c r="C6429" s="21" t="s">
        <v>162805</v>
      </c>
      <c r="D6429" s="21" t="s">
        <v>296</v>
      </c>
      <c r="E6429" s="23"/>
    </row>
    <row r="6430" spans="1:5" ht="20" customHeight="1">
      <c r="A6430" s="19" t="s">
        <v>11174</v>
      </c>
      <c r="B6430" s="20" t="s">
        <v>11175</v>
      </c>
      <c r="C6430" s="21" t="s">
        <v>163100</v>
      </c>
      <c r="D6430" s="21" t="s">
        <v>345</v>
      </c>
      <c r="E6430" s="23"/>
    </row>
    <row r="6431" spans="1:5" ht="20" customHeight="1">
      <c r="A6431" s="19" t="s">
        <v>11176</v>
      </c>
      <c r="B6431" s="20" t="s">
        <v>11177</v>
      </c>
      <c r="C6431" s="21" t="s">
        <v>163227</v>
      </c>
      <c r="D6431" s="21" t="s">
        <v>345</v>
      </c>
      <c r="E6431" s="23"/>
    </row>
    <row r="6432" spans="1:5" ht="20" customHeight="1">
      <c r="A6432" s="19" t="s">
        <v>11178</v>
      </c>
      <c r="B6432" s="20" t="s">
        <v>11179</v>
      </c>
      <c r="C6432" s="21" t="s">
        <v>162664</v>
      </c>
      <c r="D6432" s="21" t="s">
        <v>296</v>
      </c>
      <c r="E6432" s="23"/>
    </row>
    <row r="6433" spans="1:5" ht="20" customHeight="1">
      <c r="A6433" s="19" t="s">
        <v>11180</v>
      </c>
      <c r="B6433" s="20" t="s">
        <v>11181</v>
      </c>
      <c r="C6433" s="21" t="s">
        <v>163362</v>
      </c>
      <c r="D6433" s="21" t="s">
        <v>345</v>
      </c>
      <c r="E6433" s="23"/>
    </row>
    <row r="6434" spans="1:5" ht="20" customHeight="1">
      <c r="A6434" s="19" t="s">
        <v>11182</v>
      </c>
      <c r="B6434" s="20" t="s">
        <v>11183</v>
      </c>
      <c r="C6434" s="21" t="s">
        <v>162780</v>
      </c>
      <c r="D6434" s="21" t="s">
        <v>296</v>
      </c>
      <c r="E6434" s="23"/>
    </row>
    <row r="6435" spans="1:5" ht="20" customHeight="1">
      <c r="A6435" s="19" t="s">
        <v>11184</v>
      </c>
      <c r="B6435" s="20" t="s">
        <v>11185</v>
      </c>
      <c r="C6435" s="21" t="s">
        <v>162921</v>
      </c>
      <c r="D6435" s="21" t="s">
        <v>345</v>
      </c>
      <c r="E6435" s="23"/>
    </row>
    <row r="6436" spans="1:5" ht="20" customHeight="1">
      <c r="A6436" s="19" t="s">
        <v>11186</v>
      </c>
      <c r="B6436" s="20" t="s">
        <v>11187</v>
      </c>
      <c r="C6436" s="21" t="s">
        <v>163060</v>
      </c>
      <c r="D6436" s="21" t="s">
        <v>296</v>
      </c>
      <c r="E6436" s="23"/>
    </row>
    <row r="6437" spans="1:5" ht="20" customHeight="1">
      <c r="A6437" s="19" t="s">
        <v>11188</v>
      </c>
      <c r="B6437" s="20" t="s">
        <v>11189</v>
      </c>
      <c r="C6437" s="21" t="s">
        <v>162927</v>
      </c>
      <c r="D6437" s="21" t="s">
        <v>296</v>
      </c>
      <c r="E6437" s="23"/>
    </row>
    <row r="6438" spans="1:5" ht="20" customHeight="1">
      <c r="A6438" s="19" t="s">
        <v>11190</v>
      </c>
      <c r="B6438" s="20" t="s">
        <v>11191</v>
      </c>
      <c r="C6438" s="21" t="s">
        <v>163077</v>
      </c>
      <c r="D6438" s="21" t="s">
        <v>296</v>
      </c>
      <c r="E6438" s="23"/>
    </row>
    <row r="6439" spans="1:5" ht="20" customHeight="1">
      <c r="A6439" s="19" t="s">
        <v>241</v>
      </c>
      <c r="B6439" s="20" t="s">
        <v>245</v>
      </c>
      <c r="C6439" s="21" t="s">
        <v>162710</v>
      </c>
      <c r="D6439" s="21" t="s">
        <v>139</v>
      </c>
      <c r="E6439" s="23"/>
    </row>
    <row r="6440" spans="1:5" ht="20" customHeight="1">
      <c r="A6440" s="19" t="s">
        <v>11192</v>
      </c>
      <c r="B6440" s="20" t="s">
        <v>11193</v>
      </c>
      <c r="C6440" s="22">
        <v>100</v>
      </c>
      <c r="D6440" s="21" t="s">
        <v>296</v>
      </c>
      <c r="E6440" s="23"/>
    </row>
    <row r="6441" spans="1:5" ht="20" customHeight="1">
      <c r="A6441" s="19" t="s">
        <v>11194</v>
      </c>
      <c r="B6441" s="20" t="s">
        <v>11195</v>
      </c>
      <c r="C6441" s="22">
        <v>87</v>
      </c>
      <c r="D6441" s="21" t="s">
        <v>345</v>
      </c>
      <c r="E6441" s="23"/>
    </row>
    <row r="6442" spans="1:5" ht="20" customHeight="1">
      <c r="A6442" s="19" t="s">
        <v>11196</v>
      </c>
      <c r="B6442" s="20" t="s">
        <v>11195</v>
      </c>
      <c r="C6442" s="22">
        <v>87</v>
      </c>
      <c r="D6442" s="21" t="s">
        <v>345</v>
      </c>
      <c r="E6442" s="23"/>
    </row>
    <row r="6443" spans="1:5" ht="20" customHeight="1">
      <c r="A6443" s="19" t="s">
        <v>11197</v>
      </c>
      <c r="B6443" s="20" t="s">
        <v>11198</v>
      </c>
      <c r="C6443" s="21" t="s">
        <v>163035</v>
      </c>
      <c r="D6443" s="21" t="s">
        <v>296</v>
      </c>
      <c r="E6443" s="23"/>
    </row>
    <row r="6444" spans="1:5" ht="20" customHeight="1">
      <c r="A6444" s="19" t="s">
        <v>11199</v>
      </c>
      <c r="B6444" s="20" t="s">
        <v>11200</v>
      </c>
      <c r="C6444" s="21" t="s">
        <v>162910</v>
      </c>
      <c r="D6444" s="21" t="s">
        <v>345</v>
      </c>
      <c r="E6444" s="23"/>
    </row>
    <row r="6445" spans="1:5" ht="20" customHeight="1">
      <c r="A6445" s="19" t="s">
        <v>11201</v>
      </c>
      <c r="B6445" s="20" t="s">
        <v>11202</v>
      </c>
      <c r="C6445" s="21" t="s">
        <v>162921</v>
      </c>
      <c r="D6445" s="21" t="s">
        <v>296</v>
      </c>
      <c r="E6445" s="23"/>
    </row>
    <row r="6446" spans="1:5" ht="20" customHeight="1">
      <c r="A6446" s="19" t="s">
        <v>11203</v>
      </c>
      <c r="B6446" s="20" t="s">
        <v>11204</v>
      </c>
      <c r="C6446" s="22">
        <v>95</v>
      </c>
      <c r="D6446" s="21" t="s">
        <v>296</v>
      </c>
      <c r="E6446" s="23"/>
    </row>
    <row r="6447" spans="1:5" ht="20" customHeight="1">
      <c r="A6447" s="19" t="s">
        <v>11205</v>
      </c>
      <c r="B6447" s="20" t="s">
        <v>11206</v>
      </c>
      <c r="C6447" s="21" t="s">
        <v>162664</v>
      </c>
      <c r="D6447" s="21" t="s">
        <v>296</v>
      </c>
      <c r="E6447" s="23"/>
    </row>
    <row r="6448" spans="1:5" ht="20" customHeight="1">
      <c r="A6448" s="19" t="s">
        <v>11207</v>
      </c>
      <c r="B6448" s="20" t="s">
        <v>11206</v>
      </c>
      <c r="C6448" s="21" t="s">
        <v>162664</v>
      </c>
      <c r="D6448" s="21" t="s">
        <v>296</v>
      </c>
      <c r="E6448" s="23"/>
    </row>
    <row r="6449" spans="1:5" ht="20" customHeight="1">
      <c r="A6449" s="19" t="s">
        <v>11208</v>
      </c>
      <c r="B6449" s="20" t="s">
        <v>11209</v>
      </c>
      <c r="C6449" s="21" t="s">
        <v>162802</v>
      </c>
      <c r="D6449" s="21" t="s">
        <v>296</v>
      </c>
      <c r="E6449" s="23"/>
    </row>
    <row r="6450" spans="1:5" ht="20" customHeight="1">
      <c r="A6450" s="19" t="s">
        <v>11210</v>
      </c>
      <c r="B6450" s="20" t="s">
        <v>11211</v>
      </c>
      <c r="C6450" s="22">
        <v>88</v>
      </c>
      <c r="D6450" s="21" t="s">
        <v>345</v>
      </c>
      <c r="E6450" s="23"/>
    </row>
    <row r="6451" spans="1:5" ht="20" customHeight="1">
      <c r="A6451" s="19" t="s">
        <v>11212</v>
      </c>
      <c r="B6451" s="20" t="s">
        <v>11213</v>
      </c>
      <c r="C6451" s="21" t="s">
        <v>162795</v>
      </c>
      <c r="D6451" s="21" t="s">
        <v>296</v>
      </c>
      <c r="E6451" s="23"/>
    </row>
    <row r="6452" spans="1:5" ht="20" customHeight="1">
      <c r="A6452" s="19" t="s">
        <v>11214</v>
      </c>
      <c r="B6452" s="20" t="s">
        <v>11215</v>
      </c>
      <c r="C6452" s="21" t="s">
        <v>14579</v>
      </c>
      <c r="D6452" s="21" t="s">
        <v>345</v>
      </c>
      <c r="E6452" s="23"/>
    </row>
    <row r="6453" spans="1:5" ht="20" customHeight="1">
      <c r="A6453" s="19" t="s">
        <v>11216</v>
      </c>
      <c r="B6453" s="20" t="s">
        <v>11215</v>
      </c>
      <c r="C6453" s="21" t="s">
        <v>14579</v>
      </c>
      <c r="D6453" s="21" t="s">
        <v>345</v>
      </c>
      <c r="E6453" s="23"/>
    </row>
    <row r="6454" spans="1:5" ht="20" customHeight="1">
      <c r="A6454" s="19" t="s">
        <v>11217</v>
      </c>
      <c r="B6454" s="20" t="s">
        <v>11218</v>
      </c>
      <c r="C6454" s="21" t="s">
        <v>163104</v>
      </c>
      <c r="D6454" s="21" t="s">
        <v>345</v>
      </c>
      <c r="E6454" s="23"/>
    </row>
    <row r="6455" spans="1:5" ht="20" customHeight="1">
      <c r="A6455" s="19" t="s">
        <v>11219</v>
      </c>
      <c r="B6455" s="20" t="s">
        <v>11220</v>
      </c>
      <c r="C6455" s="21" t="s">
        <v>162771</v>
      </c>
      <c r="D6455" s="21" t="s">
        <v>296</v>
      </c>
      <c r="E6455" s="23"/>
    </row>
    <row r="6456" spans="1:5" ht="20" customHeight="1">
      <c r="A6456" s="19" t="s">
        <v>11221</v>
      </c>
      <c r="B6456" s="20" t="s">
        <v>11222</v>
      </c>
      <c r="C6456" s="21" t="s">
        <v>162671</v>
      </c>
      <c r="D6456" s="21" t="s">
        <v>345</v>
      </c>
      <c r="E6456" s="23"/>
    </row>
    <row r="6457" spans="1:5" ht="20" customHeight="1">
      <c r="A6457" s="19" t="s">
        <v>11223</v>
      </c>
      <c r="B6457" s="20" t="s">
        <v>11224</v>
      </c>
      <c r="C6457" s="21" t="s">
        <v>162990</v>
      </c>
      <c r="D6457" s="21" t="s">
        <v>345</v>
      </c>
      <c r="E6457" s="23"/>
    </row>
    <row r="6458" spans="1:5" ht="20" customHeight="1">
      <c r="A6458" s="19" t="s">
        <v>11225</v>
      </c>
      <c r="B6458" s="20" t="s">
        <v>11226</v>
      </c>
      <c r="C6458" s="21" t="s">
        <v>163437</v>
      </c>
      <c r="D6458" s="21" t="s">
        <v>345</v>
      </c>
      <c r="E6458" s="23"/>
    </row>
    <row r="6459" spans="1:5" ht="20" customHeight="1">
      <c r="A6459" s="19" t="s">
        <v>11227</v>
      </c>
      <c r="B6459" s="20" t="s">
        <v>11226</v>
      </c>
      <c r="C6459" s="21" t="s">
        <v>163437</v>
      </c>
      <c r="D6459" s="21" t="s">
        <v>345</v>
      </c>
      <c r="E6459" s="23"/>
    </row>
    <row r="6460" spans="1:5" ht="20" customHeight="1">
      <c r="A6460" s="19" t="s">
        <v>11228</v>
      </c>
      <c r="B6460" s="20" t="s">
        <v>11229</v>
      </c>
      <c r="C6460" s="21" t="s">
        <v>162723</v>
      </c>
      <c r="D6460" s="21" t="s">
        <v>345</v>
      </c>
      <c r="E6460" s="23"/>
    </row>
    <row r="6461" spans="1:5" ht="20" customHeight="1">
      <c r="A6461" s="19" t="s">
        <v>11230</v>
      </c>
      <c r="B6461" s="20" t="s">
        <v>11231</v>
      </c>
      <c r="C6461" s="21" t="s">
        <v>162725</v>
      </c>
      <c r="D6461" s="21" t="s">
        <v>345</v>
      </c>
      <c r="E6461" s="23"/>
    </row>
    <row r="6462" spans="1:5" ht="20" customHeight="1">
      <c r="A6462" s="19" t="s">
        <v>11232</v>
      </c>
      <c r="B6462" s="20" t="s">
        <v>11233</v>
      </c>
      <c r="C6462" s="22">
        <v>96</v>
      </c>
      <c r="D6462" s="21" t="s">
        <v>345</v>
      </c>
      <c r="E6462" s="23"/>
    </row>
    <row r="6463" spans="1:5" ht="20" customHeight="1">
      <c r="A6463" s="19" t="s">
        <v>11234</v>
      </c>
      <c r="B6463" s="20" t="s">
        <v>11235</v>
      </c>
      <c r="C6463" s="21" t="s">
        <v>162664</v>
      </c>
      <c r="D6463" s="21" t="s">
        <v>296</v>
      </c>
      <c r="E6463" s="23"/>
    </row>
    <row r="6464" spans="1:5" ht="20" customHeight="1">
      <c r="A6464" s="19" t="s">
        <v>11236</v>
      </c>
      <c r="B6464" s="20" t="s">
        <v>11237</v>
      </c>
      <c r="C6464" s="22">
        <v>100</v>
      </c>
      <c r="D6464" s="21" t="s">
        <v>345</v>
      </c>
      <c r="E6464" s="23"/>
    </row>
    <row r="6465" spans="1:5" ht="20" customHeight="1">
      <c r="A6465" s="19" t="s">
        <v>11238</v>
      </c>
      <c r="B6465" s="20" t="s">
        <v>11239</v>
      </c>
      <c r="C6465" s="21" t="s">
        <v>162955</v>
      </c>
      <c r="D6465" s="21" t="s">
        <v>345</v>
      </c>
      <c r="E6465" s="23"/>
    </row>
    <row r="6466" spans="1:5" ht="20" customHeight="1">
      <c r="A6466" s="19" t="s">
        <v>11240</v>
      </c>
      <c r="B6466" s="20" t="s">
        <v>11239</v>
      </c>
      <c r="C6466" s="21" t="s">
        <v>162955</v>
      </c>
      <c r="D6466" s="21" t="s">
        <v>345</v>
      </c>
      <c r="E6466" s="23"/>
    </row>
    <row r="6467" spans="1:5" ht="20" customHeight="1">
      <c r="A6467" s="19" t="s">
        <v>11241</v>
      </c>
      <c r="B6467" s="20" t="s">
        <v>11242</v>
      </c>
      <c r="C6467" s="22">
        <v>100</v>
      </c>
      <c r="D6467" s="21" t="s">
        <v>345</v>
      </c>
      <c r="E6467" s="23"/>
    </row>
    <row r="6468" spans="1:5" ht="20" customHeight="1">
      <c r="A6468" s="19" t="s">
        <v>11243</v>
      </c>
      <c r="B6468" s="20" t="s">
        <v>11244</v>
      </c>
      <c r="C6468" s="21" t="s">
        <v>162990</v>
      </c>
      <c r="D6468" s="21" t="s">
        <v>345</v>
      </c>
      <c r="E6468" s="23"/>
    </row>
    <row r="6469" spans="1:5" ht="20" customHeight="1">
      <c r="A6469" s="19" t="s">
        <v>11245</v>
      </c>
      <c r="B6469" s="20" t="s">
        <v>11246</v>
      </c>
      <c r="C6469" s="21" t="s">
        <v>162664</v>
      </c>
      <c r="D6469" s="21" t="s">
        <v>296</v>
      </c>
      <c r="E6469" s="23"/>
    </row>
    <row r="6470" spans="1:5" ht="20" customHeight="1">
      <c r="A6470" s="19" t="s">
        <v>11247</v>
      </c>
      <c r="B6470" s="20" t="s">
        <v>11246</v>
      </c>
      <c r="C6470" s="21" t="s">
        <v>162664</v>
      </c>
      <c r="D6470" s="21" t="s">
        <v>296</v>
      </c>
      <c r="E6470" s="23"/>
    </row>
    <row r="6471" spans="1:5" ht="20" customHeight="1">
      <c r="A6471" s="19" t="s">
        <v>11248</v>
      </c>
      <c r="B6471" s="20" t="s">
        <v>11249</v>
      </c>
      <c r="C6471" s="21" t="s">
        <v>162990</v>
      </c>
      <c r="D6471" s="21" t="s">
        <v>296</v>
      </c>
      <c r="E6471" s="23"/>
    </row>
    <row r="6472" spans="1:5" ht="20" customHeight="1">
      <c r="A6472" s="19" t="s">
        <v>11250</v>
      </c>
      <c r="B6472" s="20" t="s">
        <v>11251</v>
      </c>
      <c r="C6472" s="21" t="s">
        <v>162992</v>
      </c>
      <c r="D6472" s="21" t="s">
        <v>296</v>
      </c>
      <c r="E6472" s="23"/>
    </row>
    <row r="6473" spans="1:5" ht="20" customHeight="1">
      <c r="A6473" s="19" t="s">
        <v>11252</v>
      </c>
      <c r="B6473" s="20" t="s">
        <v>11253</v>
      </c>
      <c r="C6473" s="21" t="s">
        <v>162816</v>
      </c>
      <c r="D6473" s="21" t="s">
        <v>345</v>
      </c>
      <c r="E6473" s="23"/>
    </row>
    <row r="6474" spans="1:5" ht="20" customHeight="1">
      <c r="A6474" s="19" t="s">
        <v>11254</v>
      </c>
      <c r="B6474" s="20" t="s">
        <v>11255</v>
      </c>
      <c r="C6474" s="22">
        <v>100</v>
      </c>
      <c r="D6474" s="21" t="s">
        <v>296</v>
      </c>
      <c r="E6474" s="23"/>
    </row>
    <row r="6475" spans="1:5" ht="20" customHeight="1">
      <c r="A6475" s="19" t="s">
        <v>11256</v>
      </c>
      <c r="B6475" s="20" t="s">
        <v>11257</v>
      </c>
      <c r="C6475" s="22">
        <v>100</v>
      </c>
      <c r="D6475" s="21" t="s">
        <v>345</v>
      </c>
      <c r="E6475" s="23"/>
    </row>
    <row r="6476" spans="1:5" ht="20" customHeight="1">
      <c r="A6476" s="19" t="s">
        <v>11258</v>
      </c>
      <c r="B6476" s="20" t="s">
        <v>11259</v>
      </c>
      <c r="C6476" s="21" t="s">
        <v>162664</v>
      </c>
      <c r="D6476" s="21" t="s">
        <v>296</v>
      </c>
      <c r="E6476" s="23"/>
    </row>
    <row r="6477" spans="1:5" ht="20" customHeight="1">
      <c r="A6477" s="19" t="s">
        <v>11260</v>
      </c>
      <c r="B6477" s="20" t="s">
        <v>11259</v>
      </c>
      <c r="C6477" s="21" t="s">
        <v>162664</v>
      </c>
      <c r="D6477" s="21" t="s">
        <v>296</v>
      </c>
      <c r="E6477" s="23"/>
    </row>
    <row r="6478" spans="1:5" ht="20" customHeight="1">
      <c r="A6478" s="19" t="s">
        <v>11261</v>
      </c>
      <c r="B6478" s="20" t="s">
        <v>11259</v>
      </c>
      <c r="C6478" s="21" t="s">
        <v>162664</v>
      </c>
      <c r="D6478" s="21" t="s">
        <v>296</v>
      </c>
      <c r="E6478" s="23"/>
    </row>
    <row r="6479" spans="1:5" ht="20" customHeight="1">
      <c r="A6479" s="19" t="s">
        <v>11262</v>
      </c>
      <c r="B6479" s="20" t="s">
        <v>11263</v>
      </c>
      <c r="C6479" s="22">
        <v>100</v>
      </c>
      <c r="D6479" s="21" t="s">
        <v>296</v>
      </c>
      <c r="E6479" s="23"/>
    </row>
    <row r="6480" spans="1:5" ht="20" customHeight="1">
      <c r="A6480" s="19" t="s">
        <v>11264</v>
      </c>
      <c r="B6480" s="20" t="s">
        <v>11265</v>
      </c>
      <c r="C6480" s="21" t="s">
        <v>163154</v>
      </c>
      <c r="D6480" s="21" t="s">
        <v>345</v>
      </c>
      <c r="E6480" s="23"/>
    </row>
    <row r="6481" spans="1:5" ht="20" customHeight="1">
      <c r="A6481" s="19" t="s">
        <v>11266</v>
      </c>
      <c r="B6481" s="20" t="s">
        <v>11265</v>
      </c>
      <c r="C6481" s="21" t="s">
        <v>163154</v>
      </c>
      <c r="D6481" s="21" t="s">
        <v>345</v>
      </c>
      <c r="E6481" s="23"/>
    </row>
    <row r="6482" spans="1:5" ht="20" customHeight="1">
      <c r="A6482" s="19" t="s">
        <v>11267</v>
      </c>
      <c r="B6482" s="20" t="s">
        <v>11265</v>
      </c>
      <c r="C6482" s="21" t="s">
        <v>163154</v>
      </c>
      <c r="D6482" s="21" t="s">
        <v>345</v>
      </c>
      <c r="E6482" s="23"/>
    </row>
    <row r="6483" spans="1:5" ht="20" customHeight="1">
      <c r="A6483" s="19" t="s">
        <v>11268</v>
      </c>
      <c r="B6483" s="20" t="s">
        <v>11265</v>
      </c>
      <c r="C6483" s="21" t="s">
        <v>163154</v>
      </c>
      <c r="D6483" s="21" t="s">
        <v>345</v>
      </c>
      <c r="E6483" s="23"/>
    </row>
    <row r="6484" spans="1:5" ht="20" customHeight="1">
      <c r="A6484" s="19" t="s">
        <v>11269</v>
      </c>
      <c r="B6484" s="20" t="s">
        <v>11270</v>
      </c>
      <c r="C6484" s="21" t="s">
        <v>163290</v>
      </c>
      <c r="D6484" s="21" t="s">
        <v>345</v>
      </c>
      <c r="E6484" s="23"/>
    </row>
    <row r="6485" spans="1:5" ht="20" customHeight="1">
      <c r="A6485" s="19" t="s">
        <v>11271</v>
      </c>
      <c r="B6485" s="20" t="s">
        <v>11270</v>
      </c>
      <c r="C6485" s="21" t="s">
        <v>163290</v>
      </c>
      <c r="D6485" s="21" t="s">
        <v>345</v>
      </c>
      <c r="E6485" s="23"/>
    </row>
    <row r="6486" spans="1:5" ht="20" customHeight="1">
      <c r="A6486" s="19" t="s">
        <v>11272</v>
      </c>
      <c r="B6486" s="20" t="s">
        <v>11273</v>
      </c>
      <c r="C6486" s="21" t="s">
        <v>162671</v>
      </c>
      <c r="D6486" s="21" t="s">
        <v>345</v>
      </c>
      <c r="E6486" s="23"/>
    </row>
    <row r="6487" spans="1:5" ht="20" customHeight="1">
      <c r="A6487" s="19" t="s">
        <v>11274</v>
      </c>
      <c r="B6487" s="20" t="s">
        <v>11275</v>
      </c>
      <c r="C6487" s="21" t="s">
        <v>162664</v>
      </c>
      <c r="D6487" s="21" t="s">
        <v>296</v>
      </c>
      <c r="E6487" s="23"/>
    </row>
    <row r="6488" spans="1:5" ht="20" customHeight="1">
      <c r="A6488" s="19" t="s">
        <v>11276</v>
      </c>
      <c r="B6488" s="20" t="s">
        <v>11277</v>
      </c>
      <c r="C6488" s="21" t="s">
        <v>162671</v>
      </c>
      <c r="D6488" s="21" t="s">
        <v>139</v>
      </c>
      <c r="E6488" s="23"/>
    </row>
    <row r="6489" spans="1:5" ht="20" customHeight="1">
      <c r="A6489" s="19" t="s">
        <v>11278</v>
      </c>
      <c r="B6489" s="20" t="s">
        <v>11279</v>
      </c>
      <c r="C6489" s="21" t="s">
        <v>162992</v>
      </c>
      <c r="D6489" s="21" t="s">
        <v>345</v>
      </c>
      <c r="E6489" s="23"/>
    </row>
    <row r="6490" spans="1:5" ht="20" customHeight="1">
      <c r="A6490" s="19" t="s">
        <v>11280</v>
      </c>
      <c r="B6490" s="20" t="s">
        <v>11281</v>
      </c>
      <c r="C6490" s="22">
        <v>100</v>
      </c>
      <c r="D6490" s="21" t="s">
        <v>296</v>
      </c>
      <c r="E6490" s="23"/>
    </row>
    <row r="6491" spans="1:5" ht="20" customHeight="1">
      <c r="A6491" s="19" t="s">
        <v>11282</v>
      </c>
      <c r="B6491" s="20" t="s">
        <v>11283</v>
      </c>
      <c r="C6491" s="21" t="s">
        <v>162733</v>
      </c>
      <c r="D6491" s="21" t="s">
        <v>345</v>
      </c>
      <c r="E6491" s="23"/>
    </row>
    <row r="6492" spans="1:5" ht="20" customHeight="1">
      <c r="A6492" s="19" t="s">
        <v>11284</v>
      </c>
      <c r="B6492" s="20" t="s">
        <v>11285</v>
      </c>
      <c r="C6492" s="21" t="s">
        <v>162664</v>
      </c>
      <c r="D6492" s="21" t="s">
        <v>296</v>
      </c>
      <c r="E6492" s="23"/>
    </row>
    <row r="6493" spans="1:5" ht="20" customHeight="1">
      <c r="A6493" s="19" t="s">
        <v>11286</v>
      </c>
      <c r="B6493" s="20" t="s">
        <v>11287</v>
      </c>
      <c r="C6493" s="22">
        <v>100</v>
      </c>
      <c r="D6493" s="21" t="s">
        <v>345</v>
      </c>
      <c r="E6493" s="23"/>
    </row>
    <row r="6494" spans="1:5" ht="20" customHeight="1">
      <c r="A6494" s="19" t="s">
        <v>11288</v>
      </c>
      <c r="B6494" s="20" t="s">
        <v>11289</v>
      </c>
      <c r="C6494" s="21" t="s">
        <v>162992</v>
      </c>
      <c r="D6494" s="21" t="s">
        <v>296</v>
      </c>
      <c r="E6494" s="23"/>
    </row>
    <row r="6495" spans="1:5" ht="20" customHeight="1">
      <c r="A6495" s="19" t="s">
        <v>11290</v>
      </c>
      <c r="B6495" s="20" t="s">
        <v>11291</v>
      </c>
      <c r="C6495" s="21" t="s">
        <v>162817</v>
      </c>
      <c r="D6495" s="21" t="s">
        <v>296</v>
      </c>
      <c r="E6495" s="23"/>
    </row>
    <row r="6496" spans="1:5" ht="20" customHeight="1">
      <c r="A6496" s="19" t="s">
        <v>11292</v>
      </c>
      <c r="B6496" s="20" t="s">
        <v>11293</v>
      </c>
      <c r="C6496" s="21" t="s">
        <v>162664</v>
      </c>
      <c r="D6496" s="21" t="s">
        <v>296</v>
      </c>
      <c r="E6496" s="23"/>
    </row>
    <row r="6497" spans="1:5" ht="20" customHeight="1">
      <c r="A6497" s="19" t="s">
        <v>11294</v>
      </c>
      <c r="B6497" s="20" t="s">
        <v>11295</v>
      </c>
      <c r="C6497" s="22">
        <v>100</v>
      </c>
      <c r="D6497" s="21" t="s">
        <v>296</v>
      </c>
      <c r="E6497" s="23"/>
    </row>
    <row r="6498" spans="1:5" ht="20" customHeight="1">
      <c r="A6498" s="19" t="s">
        <v>11296</v>
      </c>
      <c r="B6498" s="20" t="s">
        <v>11297</v>
      </c>
      <c r="C6498" s="21" t="s">
        <v>163429</v>
      </c>
      <c r="D6498" s="21" t="s">
        <v>345</v>
      </c>
      <c r="E6498" s="23"/>
    </row>
    <row r="6499" spans="1:5" ht="20" customHeight="1">
      <c r="A6499" s="19" t="s">
        <v>11298</v>
      </c>
      <c r="B6499" s="20" t="s">
        <v>11297</v>
      </c>
      <c r="C6499" s="21" t="s">
        <v>163429</v>
      </c>
      <c r="D6499" s="21" t="s">
        <v>345</v>
      </c>
      <c r="E6499" s="23"/>
    </row>
    <row r="6500" spans="1:5" ht="20" customHeight="1">
      <c r="A6500" s="19" t="s">
        <v>11299</v>
      </c>
      <c r="B6500" s="20" t="s">
        <v>11300</v>
      </c>
      <c r="C6500" s="21" t="s">
        <v>163029</v>
      </c>
      <c r="D6500" s="21" t="s">
        <v>345</v>
      </c>
      <c r="E6500" s="23"/>
    </row>
    <row r="6501" spans="1:5" ht="20" customHeight="1">
      <c r="A6501" s="19" t="s">
        <v>11301</v>
      </c>
      <c r="B6501" s="20" t="s">
        <v>11302</v>
      </c>
      <c r="C6501" s="21" t="s">
        <v>162990</v>
      </c>
      <c r="D6501" s="21" t="s">
        <v>296</v>
      </c>
      <c r="E6501" s="23"/>
    </row>
    <row r="6502" spans="1:5" ht="20" customHeight="1">
      <c r="A6502" s="19" t="s">
        <v>11303</v>
      </c>
      <c r="B6502" s="20" t="s">
        <v>11304</v>
      </c>
      <c r="C6502" s="22">
        <v>100</v>
      </c>
      <c r="D6502" s="21" t="s">
        <v>296</v>
      </c>
      <c r="E6502" s="23"/>
    </row>
    <row r="6503" spans="1:5" ht="20" customHeight="1">
      <c r="A6503" s="19" t="s">
        <v>11305</v>
      </c>
      <c r="B6503" s="20" t="s">
        <v>11306</v>
      </c>
      <c r="C6503" s="21" t="s">
        <v>162921</v>
      </c>
      <c r="D6503" s="21" t="s">
        <v>296</v>
      </c>
      <c r="E6503" s="23"/>
    </row>
    <row r="6504" spans="1:5" ht="20" customHeight="1">
      <c r="A6504" s="19" t="s">
        <v>11307</v>
      </c>
      <c r="B6504" s="20" t="s">
        <v>11308</v>
      </c>
      <c r="C6504" s="22">
        <v>100</v>
      </c>
      <c r="D6504" s="21" t="s">
        <v>296</v>
      </c>
      <c r="E6504" s="23"/>
    </row>
    <row r="6505" spans="1:5" ht="20" customHeight="1">
      <c r="A6505" s="19" t="s">
        <v>11309</v>
      </c>
      <c r="B6505" s="20" t="s">
        <v>11308</v>
      </c>
      <c r="C6505" s="22">
        <v>100</v>
      </c>
      <c r="D6505" s="21" t="s">
        <v>296</v>
      </c>
      <c r="E6505" s="23"/>
    </row>
    <row r="6506" spans="1:5" ht="20" customHeight="1">
      <c r="A6506" s="19" t="s">
        <v>11310</v>
      </c>
      <c r="B6506" s="20" t="s">
        <v>11311</v>
      </c>
      <c r="C6506" s="21" t="s">
        <v>163059</v>
      </c>
      <c r="D6506" s="21" t="s">
        <v>345</v>
      </c>
      <c r="E6506" s="23"/>
    </row>
    <row r="6507" spans="1:5" ht="20" customHeight="1">
      <c r="A6507" s="19" t="s">
        <v>11312</v>
      </c>
      <c r="B6507" s="20" t="s">
        <v>11313</v>
      </c>
      <c r="C6507" s="21" t="s">
        <v>163034</v>
      </c>
      <c r="D6507" s="21" t="s">
        <v>296</v>
      </c>
      <c r="E6507" s="23"/>
    </row>
    <row r="6508" spans="1:5" ht="20" customHeight="1">
      <c r="A6508" s="19" t="s">
        <v>11314</v>
      </c>
      <c r="B6508" s="20" t="s">
        <v>11315</v>
      </c>
      <c r="C6508" s="21" t="s">
        <v>162669</v>
      </c>
      <c r="D6508" s="21" t="s">
        <v>296</v>
      </c>
      <c r="E6508" s="23"/>
    </row>
    <row r="6509" spans="1:5" ht="20" customHeight="1">
      <c r="A6509" s="19" t="s">
        <v>11316</v>
      </c>
      <c r="B6509" s="20" t="s">
        <v>11317</v>
      </c>
      <c r="C6509" s="22">
        <v>9</v>
      </c>
      <c r="D6509" s="21" t="s">
        <v>345</v>
      </c>
      <c r="E6509" s="23"/>
    </row>
    <row r="6510" spans="1:5" ht="20" customHeight="1">
      <c r="A6510" s="19" t="s">
        <v>11318</v>
      </c>
      <c r="B6510" s="20" t="s">
        <v>11319</v>
      </c>
      <c r="C6510" s="21" t="s">
        <v>162992</v>
      </c>
      <c r="D6510" s="21" t="s">
        <v>296</v>
      </c>
      <c r="E6510" s="23"/>
    </row>
    <row r="6511" spans="1:5" ht="20" customHeight="1">
      <c r="A6511" s="19" t="s">
        <v>11320</v>
      </c>
      <c r="B6511" s="20" t="s">
        <v>11321</v>
      </c>
      <c r="C6511" s="21" t="s">
        <v>163232</v>
      </c>
      <c r="D6511" s="21" t="s">
        <v>345</v>
      </c>
      <c r="E6511" s="23"/>
    </row>
    <row r="6512" spans="1:5" ht="20" customHeight="1">
      <c r="A6512" s="19" t="s">
        <v>11322</v>
      </c>
      <c r="B6512" s="20" t="s">
        <v>11323</v>
      </c>
      <c r="C6512" s="21" t="s">
        <v>162866</v>
      </c>
      <c r="D6512" s="21" t="s">
        <v>345</v>
      </c>
      <c r="E6512" s="23"/>
    </row>
    <row r="6513" spans="1:5" ht="20" customHeight="1">
      <c r="A6513" s="19" t="s">
        <v>11324</v>
      </c>
      <c r="B6513" s="20" t="s">
        <v>11323</v>
      </c>
      <c r="C6513" s="21" t="s">
        <v>162866</v>
      </c>
      <c r="D6513" s="21" t="s">
        <v>345</v>
      </c>
      <c r="E6513" s="23"/>
    </row>
    <row r="6514" spans="1:5" ht="20" customHeight="1">
      <c r="A6514" s="19" t="s">
        <v>11325</v>
      </c>
      <c r="B6514" s="20" t="s">
        <v>11326</v>
      </c>
      <c r="C6514" s="21" t="s">
        <v>163187</v>
      </c>
      <c r="D6514" s="21" t="s">
        <v>345</v>
      </c>
      <c r="E6514" s="23"/>
    </row>
    <row r="6515" spans="1:5" ht="20" customHeight="1">
      <c r="A6515" s="19" t="s">
        <v>11327</v>
      </c>
      <c r="B6515" s="20" t="s">
        <v>11328</v>
      </c>
      <c r="C6515" s="22">
        <v>31</v>
      </c>
      <c r="D6515" s="21" t="s">
        <v>345</v>
      </c>
      <c r="E6515" s="23"/>
    </row>
    <row r="6516" spans="1:5" ht="20" customHeight="1">
      <c r="A6516" s="19" t="s">
        <v>11329</v>
      </c>
      <c r="B6516" s="20" t="s">
        <v>11330</v>
      </c>
      <c r="C6516" s="21" t="s">
        <v>163278</v>
      </c>
      <c r="D6516" s="21" t="s">
        <v>345</v>
      </c>
      <c r="E6516" s="23"/>
    </row>
    <row r="6517" spans="1:5" ht="20" customHeight="1">
      <c r="A6517" s="19" t="s">
        <v>11331</v>
      </c>
      <c r="B6517" s="20" t="s">
        <v>11332</v>
      </c>
      <c r="C6517" s="21" t="s">
        <v>162664</v>
      </c>
      <c r="D6517" s="21" t="s">
        <v>296</v>
      </c>
      <c r="E6517" s="23"/>
    </row>
    <row r="6518" spans="1:5" ht="20" customHeight="1">
      <c r="A6518" s="19" t="s">
        <v>11333</v>
      </c>
      <c r="B6518" s="20" t="s">
        <v>11334</v>
      </c>
      <c r="C6518" s="21" t="s">
        <v>163025</v>
      </c>
      <c r="D6518" s="21" t="s">
        <v>345</v>
      </c>
      <c r="E6518" s="23"/>
    </row>
    <row r="6519" spans="1:5" ht="20" customHeight="1">
      <c r="A6519" s="19" t="s">
        <v>11335</v>
      </c>
      <c r="B6519" s="20" t="s">
        <v>11336</v>
      </c>
      <c r="C6519" s="21" t="s">
        <v>163382</v>
      </c>
      <c r="D6519" s="21" t="s">
        <v>345</v>
      </c>
      <c r="E6519" s="23"/>
    </row>
    <row r="6520" spans="1:5" ht="20" customHeight="1">
      <c r="A6520" s="19" t="s">
        <v>11337</v>
      </c>
      <c r="B6520" s="20" t="s">
        <v>11336</v>
      </c>
      <c r="C6520" s="21" t="s">
        <v>163382</v>
      </c>
      <c r="D6520" s="21" t="s">
        <v>345</v>
      </c>
      <c r="E6520" s="23"/>
    </row>
    <row r="6521" spans="1:5" ht="20" customHeight="1">
      <c r="A6521" s="19" t="s">
        <v>11338</v>
      </c>
      <c r="B6521" s="20" t="s">
        <v>11339</v>
      </c>
      <c r="C6521" s="21" t="s">
        <v>163036</v>
      </c>
      <c r="D6521" s="21" t="s">
        <v>345</v>
      </c>
      <c r="E6521" s="23"/>
    </row>
    <row r="6522" spans="1:5" ht="20" customHeight="1">
      <c r="A6522" s="19" t="s">
        <v>11340</v>
      </c>
      <c r="B6522" s="20" t="s">
        <v>11341</v>
      </c>
      <c r="C6522" s="21" t="s">
        <v>162847</v>
      </c>
      <c r="D6522" s="21" t="s">
        <v>345</v>
      </c>
      <c r="E6522" s="23"/>
    </row>
    <row r="6523" spans="1:5" ht="20" customHeight="1">
      <c r="A6523" s="19" t="s">
        <v>11342</v>
      </c>
      <c r="B6523" s="20" t="s">
        <v>11343</v>
      </c>
      <c r="C6523" s="21" t="s">
        <v>162664</v>
      </c>
      <c r="D6523" s="21" t="s">
        <v>296</v>
      </c>
      <c r="E6523" s="23"/>
    </row>
    <row r="6524" spans="1:5" ht="20" customHeight="1">
      <c r="A6524" s="19" t="s">
        <v>11344</v>
      </c>
      <c r="B6524" s="20" t="s">
        <v>11343</v>
      </c>
      <c r="C6524" s="21" t="s">
        <v>162664</v>
      </c>
      <c r="D6524" s="21" t="s">
        <v>296</v>
      </c>
      <c r="E6524" s="23"/>
    </row>
    <row r="6525" spans="1:5" ht="20" customHeight="1">
      <c r="A6525" s="19" t="s">
        <v>11345</v>
      </c>
      <c r="B6525" s="20" t="s">
        <v>11343</v>
      </c>
      <c r="C6525" s="21" t="s">
        <v>162664</v>
      </c>
      <c r="D6525" s="21" t="s">
        <v>296</v>
      </c>
      <c r="E6525" s="23"/>
    </row>
    <row r="6526" spans="1:5" ht="20" customHeight="1">
      <c r="A6526" s="19" t="s">
        <v>11346</v>
      </c>
      <c r="B6526" s="20" t="s">
        <v>11343</v>
      </c>
      <c r="C6526" s="21" t="s">
        <v>162664</v>
      </c>
      <c r="D6526" s="21" t="s">
        <v>296</v>
      </c>
      <c r="E6526" s="23"/>
    </row>
    <row r="6527" spans="1:5" ht="20" customHeight="1">
      <c r="A6527" s="19" t="s">
        <v>11347</v>
      </c>
      <c r="B6527" s="20" t="s">
        <v>11348</v>
      </c>
      <c r="C6527" s="21" t="s">
        <v>162992</v>
      </c>
      <c r="D6527" s="21" t="s">
        <v>296</v>
      </c>
      <c r="E6527" s="23"/>
    </row>
    <row r="6528" spans="1:5" ht="20" customHeight="1">
      <c r="A6528" s="19" t="s">
        <v>11349</v>
      </c>
      <c r="B6528" s="20" t="s">
        <v>11350</v>
      </c>
      <c r="C6528" s="21" t="s">
        <v>162921</v>
      </c>
      <c r="D6528" s="21" t="s">
        <v>296</v>
      </c>
      <c r="E6528" s="23"/>
    </row>
    <row r="6529" spans="1:5" ht="20" customHeight="1">
      <c r="A6529" s="19" t="s">
        <v>11351</v>
      </c>
      <c r="B6529" s="20" t="s">
        <v>11352</v>
      </c>
      <c r="C6529" s="21" t="s">
        <v>163284</v>
      </c>
      <c r="D6529" s="21" t="s">
        <v>345</v>
      </c>
      <c r="E6529" s="23"/>
    </row>
    <row r="6530" spans="1:5" ht="20" customHeight="1">
      <c r="A6530" s="19" t="s">
        <v>11353</v>
      </c>
      <c r="B6530" s="20" t="s">
        <v>11354</v>
      </c>
      <c r="C6530" s="22">
        <v>100</v>
      </c>
      <c r="D6530" s="21" t="s">
        <v>296</v>
      </c>
      <c r="E6530" s="23"/>
    </row>
    <row r="6531" spans="1:5" ht="20" customHeight="1">
      <c r="A6531" s="19" t="s">
        <v>11355</v>
      </c>
      <c r="B6531" s="20" t="s">
        <v>11356</v>
      </c>
      <c r="C6531" s="21" t="s">
        <v>163088</v>
      </c>
      <c r="D6531" s="21" t="s">
        <v>345</v>
      </c>
      <c r="E6531" s="23"/>
    </row>
    <row r="6532" spans="1:5" ht="20" customHeight="1">
      <c r="A6532" s="19" t="s">
        <v>11357</v>
      </c>
      <c r="B6532" s="20" t="s">
        <v>11358</v>
      </c>
      <c r="C6532" s="21" t="s">
        <v>162664</v>
      </c>
      <c r="D6532" s="21" t="s">
        <v>296</v>
      </c>
      <c r="E6532" s="23"/>
    </row>
    <row r="6533" spans="1:5" ht="20" customHeight="1">
      <c r="A6533" s="19" t="s">
        <v>11359</v>
      </c>
      <c r="B6533" s="20" t="s">
        <v>11358</v>
      </c>
      <c r="C6533" s="21" t="s">
        <v>162664</v>
      </c>
      <c r="D6533" s="21" t="s">
        <v>296</v>
      </c>
      <c r="E6533" s="23"/>
    </row>
    <row r="6534" spans="1:5" ht="20" customHeight="1">
      <c r="A6534" s="19" t="s">
        <v>11360</v>
      </c>
      <c r="B6534" s="20" t="s">
        <v>11361</v>
      </c>
      <c r="C6534" s="22">
        <v>100</v>
      </c>
      <c r="D6534" s="21" t="s">
        <v>296</v>
      </c>
      <c r="E6534" s="23"/>
    </row>
    <row r="6535" spans="1:5" ht="20" customHeight="1">
      <c r="A6535" s="19" t="s">
        <v>11362</v>
      </c>
      <c r="B6535" s="20" t="s">
        <v>11363</v>
      </c>
      <c r="C6535" s="21" t="s">
        <v>163217</v>
      </c>
      <c r="D6535" s="21" t="s">
        <v>345</v>
      </c>
      <c r="E6535" s="23"/>
    </row>
    <row r="6536" spans="1:5" ht="20" customHeight="1">
      <c r="A6536" s="19" t="s">
        <v>11364</v>
      </c>
      <c r="B6536" s="20" t="s">
        <v>11363</v>
      </c>
      <c r="C6536" s="21" t="s">
        <v>163217</v>
      </c>
      <c r="D6536" s="21" t="s">
        <v>345</v>
      </c>
      <c r="E6536" s="23"/>
    </row>
    <row r="6537" spans="1:5" ht="20" customHeight="1">
      <c r="A6537" s="19" t="s">
        <v>11365</v>
      </c>
      <c r="B6537" s="20" t="s">
        <v>11366</v>
      </c>
      <c r="C6537" s="22">
        <v>22</v>
      </c>
      <c r="D6537" s="21" t="s">
        <v>345</v>
      </c>
      <c r="E6537" s="23"/>
    </row>
    <row r="6538" spans="1:5" ht="20" customHeight="1">
      <c r="A6538" s="19" t="s">
        <v>11367</v>
      </c>
      <c r="B6538" s="20" t="s">
        <v>11366</v>
      </c>
      <c r="C6538" s="22">
        <v>22</v>
      </c>
      <c r="D6538" s="21" t="s">
        <v>345</v>
      </c>
      <c r="E6538" s="23"/>
    </row>
    <row r="6539" spans="1:5" ht="20" customHeight="1">
      <c r="A6539" s="19" t="s">
        <v>11368</v>
      </c>
      <c r="B6539" s="20" t="s">
        <v>11366</v>
      </c>
      <c r="C6539" s="22">
        <v>22</v>
      </c>
      <c r="D6539" s="21" t="s">
        <v>345</v>
      </c>
      <c r="E6539" s="23"/>
    </row>
    <row r="6540" spans="1:5" ht="20" customHeight="1">
      <c r="A6540" s="19" t="s">
        <v>11369</v>
      </c>
      <c r="B6540" s="20" t="s">
        <v>11370</v>
      </c>
      <c r="C6540" s="21" t="s">
        <v>163341</v>
      </c>
      <c r="D6540" s="21" t="s">
        <v>345</v>
      </c>
      <c r="E6540" s="23"/>
    </row>
    <row r="6541" spans="1:5" ht="20" customHeight="1">
      <c r="A6541" s="19" t="s">
        <v>11371</v>
      </c>
      <c r="B6541" s="20" t="s">
        <v>11372</v>
      </c>
      <c r="C6541" s="21" t="s">
        <v>162671</v>
      </c>
      <c r="D6541" s="21" t="s">
        <v>139</v>
      </c>
      <c r="E6541" s="23"/>
    </row>
    <row r="6542" spans="1:5" ht="20" customHeight="1">
      <c r="A6542" s="19" t="s">
        <v>11373</v>
      </c>
      <c r="B6542" s="20" t="s">
        <v>11374</v>
      </c>
      <c r="C6542" s="21" t="s">
        <v>162671</v>
      </c>
      <c r="D6542" s="21" t="s">
        <v>296</v>
      </c>
      <c r="E6542" s="23"/>
    </row>
    <row r="6543" spans="1:5" ht="20" customHeight="1">
      <c r="A6543" s="19" t="s">
        <v>11375</v>
      </c>
      <c r="B6543" s="20" t="s">
        <v>11376</v>
      </c>
      <c r="C6543" s="21" t="s">
        <v>163361</v>
      </c>
      <c r="D6543" s="21" t="s">
        <v>345</v>
      </c>
      <c r="E6543" s="23"/>
    </row>
    <row r="6544" spans="1:5" ht="20" customHeight="1">
      <c r="A6544" s="19" t="s">
        <v>11377</v>
      </c>
      <c r="B6544" s="20" t="s">
        <v>11378</v>
      </c>
      <c r="C6544" s="22">
        <v>100</v>
      </c>
      <c r="D6544" s="21" t="s">
        <v>296</v>
      </c>
      <c r="E6544" s="23"/>
    </row>
    <row r="6545" spans="1:5" ht="20" customHeight="1">
      <c r="A6545" s="19" t="s">
        <v>11379</v>
      </c>
      <c r="B6545" s="20" t="s">
        <v>11380</v>
      </c>
      <c r="C6545" s="21" t="s">
        <v>14583</v>
      </c>
      <c r="D6545" s="21" t="s">
        <v>345</v>
      </c>
      <c r="E6545" s="23"/>
    </row>
    <row r="6546" spans="1:5" ht="20" customHeight="1">
      <c r="A6546" s="19" t="s">
        <v>11381</v>
      </c>
      <c r="B6546" s="20" t="s">
        <v>11382</v>
      </c>
      <c r="C6546" s="21" t="s">
        <v>163453</v>
      </c>
      <c r="D6546" s="21" t="s">
        <v>345</v>
      </c>
      <c r="E6546" s="23"/>
    </row>
    <row r="6547" spans="1:5" ht="20" customHeight="1">
      <c r="A6547" s="19" t="s">
        <v>11383</v>
      </c>
      <c r="B6547" s="20" t="s">
        <v>11384</v>
      </c>
      <c r="C6547" s="21" t="s">
        <v>162664</v>
      </c>
      <c r="D6547" s="21" t="s">
        <v>296</v>
      </c>
      <c r="E6547" s="23"/>
    </row>
    <row r="6548" spans="1:5" ht="20" customHeight="1">
      <c r="A6548" s="19" t="s">
        <v>11385</v>
      </c>
      <c r="B6548" s="20" t="s">
        <v>11386</v>
      </c>
      <c r="C6548" s="21" t="s">
        <v>163092</v>
      </c>
      <c r="D6548" s="21" t="s">
        <v>345</v>
      </c>
      <c r="E6548" s="23"/>
    </row>
    <row r="6549" spans="1:5" ht="20" customHeight="1">
      <c r="A6549" s="19" t="s">
        <v>11387</v>
      </c>
      <c r="B6549" s="20" t="s">
        <v>11388</v>
      </c>
      <c r="C6549" s="21" t="s">
        <v>162669</v>
      </c>
      <c r="D6549" s="21" t="s">
        <v>296</v>
      </c>
      <c r="E6549" s="23"/>
    </row>
    <row r="6550" spans="1:5" ht="20" customHeight="1">
      <c r="A6550" s="19" t="s">
        <v>11389</v>
      </c>
      <c r="B6550" s="20" t="s">
        <v>11390</v>
      </c>
      <c r="C6550" s="21" t="s">
        <v>163063</v>
      </c>
      <c r="D6550" s="21" t="s">
        <v>296</v>
      </c>
      <c r="E6550" s="23"/>
    </row>
    <row r="6551" spans="1:5" ht="20" customHeight="1">
      <c r="A6551" s="19" t="s">
        <v>11391</v>
      </c>
      <c r="B6551" s="20" t="s">
        <v>11392</v>
      </c>
      <c r="C6551" s="21" t="s">
        <v>162664</v>
      </c>
      <c r="D6551" s="21" t="s">
        <v>296</v>
      </c>
      <c r="E6551" s="23"/>
    </row>
    <row r="6552" spans="1:5" ht="20" customHeight="1">
      <c r="A6552" s="19" t="s">
        <v>11393</v>
      </c>
      <c r="B6552" s="20" t="s">
        <v>11394</v>
      </c>
      <c r="C6552" s="22">
        <v>100</v>
      </c>
      <c r="D6552" s="21" t="s">
        <v>296</v>
      </c>
      <c r="E6552" s="23"/>
    </row>
    <row r="6553" spans="1:5" ht="20" customHeight="1">
      <c r="A6553" s="19" t="s">
        <v>11395</v>
      </c>
      <c r="B6553" s="20" t="s">
        <v>11396</v>
      </c>
      <c r="C6553" s="21" t="s">
        <v>14597</v>
      </c>
      <c r="D6553" s="21" t="s">
        <v>345</v>
      </c>
      <c r="E6553" s="23"/>
    </row>
    <row r="6554" spans="1:5" ht="20" customHeight="1">
      <c r="A6554" s="19" t="s">
        <v>11397</v>
      </c>
      <c r="B6554" s="20" t="s">
        <v>11396</v>
      </c>
      <c r="C6554" s="21" t="s">
        <v>14597</v>
      </c>
      <c r="D6554" s="21" t="s">
        <v>345</v>
      </c>
      <c r="E6554" s="23"/>
    </row>
    <row r="6555" spans="1:5" ht="20" customHeight="1">
      <c r="A6555" s="19" t="s">
        <v>11398</v>
      </c>
      <c r="B6555" s="20" t="s">
        <v>11396</v>
      </c>
      <c r="C6555" s="21" t="s">
        <v>14597</v>
      </c>
      <c r="D6555" s="21" t="s">
        <v>345</v>
      </c>
      <c r="E6555" s="23"/>
    </row>
    <row r="6556" spans="1:5" ht="20" customHeight="1">
      <c r="A6556" s="19" t="s">
        <v>11399</v>
      </c>
      <c r="B6556" s="20" t="s">
        <v>11396</v>
      </c>
      <c r="C6556" s="21" t="s">
        <v>14597</v>
      </c>
      <c r="D6556" s="21" t="s">
        <v>345</v>
      </c>
      <c r="E6556" s="23"/>
    </row>
    <row r="6557" spans="1:5" ht="20" customHeight="1">
      <c r="A6557" s="19" t="s">
        <v>11400</v>
      </c>
      <c r="B6557" s="20" t="s">
        <v>11401</v>
      </c>
      <c r="C6557" s="21" t="s">
        <v>163229</v>
      </c>
      <c r="D6557" s="21" t="s">
        <v>345</v>
      </c>
      <c r="E6557" s="23"/>
    </row>
    <row r="6558" spans="1:5" ht="20" customHeight="1">
      <c r="A6558" s="19" t="s">
        <v>11402</v>
      </c>
      <c r="B6558" s="20" t="s">
        <v>11403</v>
      </c>
      <c r="C6558" s="21" t="s">
        <v>162990</v>
      </c>
      <c r="D6558" s="21" t="s">
        <v>296</v>
      </c>
      <c r="E6558" s="23"/>
    </row>
    <row r="6559" spans="1:5" ht="20" customHeight="1">
      <c r="A6559" s="19" t="s">
        <v>11404</v>
      </c>
      <c r="B6559" s="20" t="s">
        <v>11405</v>
      </c>
      <c r="C6559" s="22">
        <v>100</v>
      </c>
      <c r="D6559" s="21" t="s">
        <v>296</v>
      </c>
      <c r="E6559" s="23"/>
    </row>
    <row r="6560" spans="1:5" ht="20" customHeight="1">
      <c r="A6560" s="19" t="s">
        <v>11406</v>
      </c>
      <c r="B6560" s="20" t="s">
        <v>11407</v>
      </c>
      <c r="C6560" s="21" t="s">
        <v>162669</v>
      </c>
      <c r="D6560" s="21" t="s">
        <v>296</v>
      </c>
      <c r="E6560" s="23"/>
    </row>
    <row r="6561" spans="1:5" ht="20" customHeight="1">
      <c r="A6561" s="19" t="s">
        <v>11408</v>
      </c>
      <c r="B6561" s="20" t="s">
        <v>11409</v>
      </c>
      <c r="C6561" s="22">
        <v>100</v>
      </c>
      <c r="D6561" s="21" t="s">
        <v>296</v>
      </c>
      <c r="E6561" s="23"/>
    </row>
    <row r="6562" spans="1:5" ht="20" customHeight="1">
      <c r="A6562" s="19" t="s">
        <v>11410</v>
      </c>
      <c r="B6562" s="20" t="s">
        <v>11409</v>
      </c>
      <c r="C6562" s="22">
        <v>100</v>
      </c>
      <c r="D6562" s="21" t="s">
        <v>296</v>
      </c>
      <c r="E6562" s="23"/>
    </row>
    <row r="6563" spans="1:5" ht="20" customHeight="1">
      <c r="A6563" s="19" t="s">
        <v>11411</v>
      </c>
      <c r="B6563" s="20" t="s">
        <v>11409</v>
      </c>
      <c r="C6563" s="22">
        <v>100</v>
      </c>
      <c r="D6563" s="21" t="s">
        <v>296</v>
      </c>
      <c r="E6563" s="23"/>
    </row>
    <row r="6564" spans="1:5" ht="20" customHeight="1">
      <c r="A6564" s="19" t="s">
        <v>11412</v>
      </c>
      <c r="B6564" s="20" t="s">
        <v>11409</v>
      </c>
      <c r="C6564" s="22">
        <v>100</v>
      </c>
      <c r="D6564" s="21" t="s">
        <v>296</v>
      </c>
      <c r="E6564" s="23"/>
    </row>
    <row r="6565" spans="1:5" ht="20" customHeight="1">
      <c r="A6565" s="19" t="s">
        <v>11413</v>
      </c>
      <c r="B6565" s="20" t="s">
        <v>11414</v>
      </c>
      <c r="C6565" s="21" t="s">
        <v>162853</v>
      </c>
      <c r="D6565" s="21" t="s">
        <v>345</v>
      </c>
      <c r="E6565" s="23"/>
    </row>
    <row r="6566" spans="1:5" ht="20" customHeight="1">
      <c r="A6566" s="19" t="s">
        <v>11415</v>
      </c>
      <c r="B6566" s="20" t="s">
        <v>11416</v>
      </c>
      <c r="C6566" s="22">
        <v>99</v>
      </c>
      <c r="D6566" s="21" t="s">
        <v>296</v>
      </c>
      <c r="E6566" s="23"/>
    </row>
    <row r="6567" spans="1:5" ht="20" customHeight="1">
      <c r="A6567" s="19" t="s">
        <v>11417</v>
      </c>
      <c r="B6567" s="20" t="s">
        <v>11418</v>
      </c>
      <c r="C6567" s="21" t="s">
        <v>163052</v>
      </c>
      <c r="D6567" s="21" t="s">
        <v>296</v>
      </c>
      <c r="E6567" s="23"/>
    </row>
    <row r="6568" spans="1:5" ht="20" customHeight="1">
      <c r="A6568" s="19" t="s">
        <v>11419</v>
      </c>
      <c r="B6568" s="20" t="s">
        <v>11420</v>
      </c>
      <c r="C6568" s="21" t="s">
        <v>219</v>
      </c>
      <c r="D6568" s="21" t="s">
        <v>345</v>
      </c>
      <c r="E6568" s="23"/>
    </row>
    <row r="6569" spans="1:5" ht="20" customHeight="1">
      <c r="A6569" s="19" t="s">
        <v>11421</v>
      </c>
      <c r="B6569" s="20" t="s">
        <v>11422</v>
      </c>
      <c r="C6569" s="21" t="s">
        <v>162671</v>
      </c>
      <c r="D6569" s="21" t="s">
        <v>296</v>
      </c>
      <c r="E6569" s="23"/>
    </row>
    <row r="6570" spans="1:5" ht="20" customHeight="1">
      <c r="A6570" s="19" t="s">
        <v>11423</v>
      </c>
      <c r="B6570" s="20" t="s">
        <v>11424</v>
      </c>
      <c r="C6570" s="21" t="s">
        <v>14620</v>
      </c>
      <c r="D6570" s="21" t="s">
        <v>345</v>
      </c>
      <c r="E6570" s="23"/>
    </row>
    <row r="6571" spans="1:5" ht="20" customHeight="1">
      <c r="A6571" s="19" t="s">
        <v>11425</v>
      </c>
      <c r="B6571" s="20" t="s">
        <v>11426</v>
      </c>
      <c r="C6571" s="22">
        <v>1</v>
      </c>
      <c r="D6571" s="21" t="s">
        <v>345</v>
      </c>
      <c r="E6571" s="23"/>
    </row>
    <row r="6572" spans="1:5" ht="20" customHeight="1">
      <c r="A6572" s="19" t="s">
        <v>11427</v>
      </c>
      <c r="B6572" s="20" t="s">
        <v>11428</v>
      </c>
      <c r="C6572" s="21" t="s">
        <v>162944</v>
      </c>
      <c r="D6572" s="21" t="s">
        <v>345</v>
      </c>
      <c r="E6572" s="23"/>
    </row>
    <row r="6573" spans="1:5" ht="20" customHeight="1">
      <c r="A6573" s="19" t="s">
        <v>11429</v>
      </c>
      <c r="B6573" s="20" t="s">
        <v>11430</v>
      </c>
      <c r="C6573" s="22">
        <v>10</v>
      </c>
      <c r="D6573" s="21" t="s">
        <v>345</v>
      </c>
      <c r="E6573" s="23"/>
    </row>
    <row r="6574" spans="1:5" ht="20" customHeight="1">
      <c r="A6574" s="19" t="s">
        <v>11431</v>
      </c>
      <c r="B6574" s="20" t="s">
        <v>11430</v>
      </c>
      <c r="C6574" s="22">
        <v>10</v>
      </c>
      <c r="D6574" s="21" t="s">
        <v>345</v>
      </c>
      <c r="E6574" s="23"/>
    </row>
    <row r="6575" spans="1:5" ht="20" customHeight="1">
      <c r="A6575" s="19" t="s">
        <v>11432</v>
      </c>
      <c r="B6575" s="20" t="s">
        <v>11433</v>
      </c>
      <c r="C6575" s="21" t="s">
        <v>163011</v>
      </c>
      <c r="D6575" s="21" t="s">
        <v>345</v>
      </c>
      <c r="E6575" s="23"/>
    </row>
    <row r="6576" spans="1:5" ht="20" customHeight="1">
      <c r="A6576" s="19" t="s">
        <v>11434</v>
      </c>
      <c r="B6576" s="20" t="s">
        <v>11435</v>
      </c>
      <c r="C6576" s="21" t="s">
        <v>162664</v>
      </c>
      <c r="D6576" s="21" t="s">
        <v>296</v>
      </c>
      <c r="E6576" s="23"/>
    </row>
    <row r="6577" spans="1:5" ht="20" customHeight="1">
      <c r="A6577" s="19" t="s">
        <v>11436</v>
      </c>
      <c r="B6577" s="20" t="s">
        <v>11435</v>
      </c>
      <c r="C6577" s="21" t="s">
        <v>162664</v>
      </c>
      <c r="D6577" s="21" t="s">
        <v>296</v>
      </c>
      <c r="E6577" s="23"/>
    </row>
    <row r="6578" spans="1:5" ht="20" customHeight="1">
      <c r="A6578" s="19" t="s">
        <v>11437</v>
      </c>
      <c r="B6578" s="20" t="s">
        <v>11438</v>
      </c>
      <c r="C6578" s="21" t="s">
        <v>163035</v>
      </c>
      <c r="D6578" s="21" t="s">
        <v>345</v>
      </c>
      <c r="E6578" s="23"/>
    </row>
    <row r="6579" spans="1:5" ht="20" customHeight="1">
      <c r="A6579" s="19" t="s">
        <v>11439</v>
      </c>
      <c r="B6579" s="20" t="s">
        <v>11440</v>
      </c>
      <c r="C6579" s="22">
        <v>52</v>
      </c>
      <c r="D6579" s="21" t="s">
        <v>345</v>
      </c>
      <c r="E6579" s="23"/>
    </row>
    <row r="6580" spans="1:5" ht="20" customHeight="1">
      <c r="A6580" s="19" t="s">
        <v>11441</v>
      </c>
      <c r="B6580" s="24">
        <v>100</v>
      </c>
      <c r="C6580" s="22">
        <v>89</v>
      </c>
      <c r="D6580" s="21" t="s">
        <v>345</v>
      </c>
      <c r="E6580" s="23"/>
    </row>
    <row r="6581" spans="1:5" ht="20" customHeight="1">
      <c r="A6581" s="19" t="s">
        <v>11442</v>
      </c>
      <c r="B6581" s="20" t="s">
        <v>11443</v>
      </c>
      <c r="C6581" s="21" t="s">
        <v>162730</v>
      </c>
      <c r="D6581" s="21" t="s">
        <v>345</v>
      </c>
      <c r="E6581" s="23"/>
    </row>
    <row r="6582" spans="1:5" ht="20" customHeight="1">
      <c r="A6582" s="19" t="s">
        <v>11444</v>
      </c>
      <c r="B6582" s="20" t="s">
        <v>11443</v>
      </c>
      <c r="C6582" s="21" t="s">
        <v>162730</v>
      </c>
      <c r="D6582" s="21" t="s">
        <v>345</v>
      </c>
      <c r="E6582" s="23"/>
    </row>
    <row r="6583" spans="1:5" ht="20" customHeight="1">
      <c r="A6583" s="19" t="s">
        <v>11445</v>
      </c>
      <c r="B6583" s="20" t="s">
        <v>11446</v>
      </c>
      <c r="C6583" s="21" t="s">
        <v>162664</v>
      </c>
      <c r="D6583" s="21" t="s">
        <v>296</v>
      </c>
      <c r="E6583" s="23"/>
    </row>
    <row r="6584" spans="1:5" ht="20" customHeight="1">
      <c r="A6584" s="19" t="s">
        <v>11447</v>
      </c>
      <c r="B6584" s="20" t="s">
        <v>11448</v>
      </c>
      <c r="C6584" s="21" t="s">
        <v>162671</v>
      </c>
      <c r="D6584" s="21" t="s">
        <v>296</v>
      </c>
      <c r="E6584" s="23"/>
    </row>
    <row r="6585" spans="1:5" ht="20" customHeight="1">
      <c r="A6585" s="19" t="s">
        <v>11449</v>
      </c>
      <c r="B6585" s="20" t="s">
        <v>11448</v>
      </c>
      <c r="C6585" s="21" t="s">
        <v>162671</v>
      </c>
      <c r="D6585" s="21" t="s">
        <v>296</v>
      </c>
      <c r="E6585" s="23"/>
    </row>
    <row r="6586" spans="1:5" ht="20" customHeight="1">
      <c r="A6586" s="19" t="s">
        <v>11450</v>
      </c>
      <c r="B6586" s="20" t="s">
        <v>11451</v>
      </c>
      <c r="C6586" s="21" t="s">
        <v>162669</v>
      </c>
      <c r="D6586" s="21" t="s">
        <v>296</v>
      </c>
      <c r="E6586" s="23"/>
    </row>
    <row r="6587" spans="1:5" ht="20" customHeight="1">
      <c r="A6587" s="19" t="s">
        <v>11452</v>
      </c>
      <c r="B6587" s="20" t="s">
        <v>11451</v>
      </c>
      <c r="C6587" s="21" t="s">
        <v>162669</v>
      </c>
      <c r="D6587" s="21" t="s">
        <v>296</v>
      </c>
      <c r="E6587" s="23"/>
    </row>
    <row r="6588" spans="1:5" ht="20" customHeight="1">
      <c r="A6588" s="19" t="s">
        <v>11453</v>
      </c>
      <c r="B6588" s="20" t="s">
        <v>11454</v>
      </c>
      <c r="C6588" s="21" t="s">
        <v>163195</v>
      </c>
      <c r="D6588" s="21" t="s">
        <v>345</v>
      </c>
      <c r="E6588" s="23"/>
    </row>
    <row r="6589" spans="1:5" ht="20" customHeight="1">
      <c r="A6589" s="19" t="s">
        <v>11455</v>
      </c>
      <c r="B6589" s="20" t="s">
        <v>11456</v>
      </c>
      <c r="C6589" s="21" t="s">
        <v>162664</v>
      </c>
      <c r="D6589" s="21" t="s">
        <v>296</v>
      </c>
      <c r="E6589" s="23"/>
    </row>
    <row r="6590" spans="1:5" ht="20" customHeight="1">
      <c r="A6590" s="19" t="s">
        <v>11457</v>
      </c>
      <c r="B6590" s="20" t="s">
        <v>11456</v>
      </c>
      <c r="C6590" s="21" t="s">
        <v>162664</v>
      </c>
      <c r="D6590" s="21" t="s">
        <v>296</v>
      </c>
      <c r="E6590" s="23"/>
    </row>
    <row r="6591" spans="1:5" ht="20" customHeight="1">
      <c r="A6591" s="19" t="s">
        <v>11458</v>
      </c>
      <c r="B6591" s="20" t="s">
        <v>11456</v>
      </c>
      <c r="C6591" s="21" t="s">
        <v>162664</v>
      </c>
      <c r="D6591" s="21" t="s">
        <v>296</v>
      </c>
      <c r="E6591" s="23"/>
    </row>
    <row r="6592" spans="1:5" ht="20" customHeight="1">
      <c r="A6592" s="19" t="s">
        <v>11459</v>
      </c>
      <c r="B6592" s="20" t="s">
        <v>11460</v>
      </c>
      <c r="C6592" s="21" t="s">
        <v>163341</v>
      </c>
      <c r="D6592" s="21" t="s">
        <v>345</v>
      </c>
      <c r="E6592" s="23"/>
    </row>
    <row r="6593" spans="1:5" ht="20" customHeight="1">
      <c r="A6593" s="19" t="s">
        <v>11461</v>
      </c>
      <c r="B6593" s="20" t="s">
        <v>11462</v>
      </c>
      <c r="C6593" s="21" t="s">
        <v>162664</v>
      </c>
      <c r="D6593" s="21" t="s">
        <v>296</v>
      </c>
      <c r="E6593" s="23"/>
    </row>
    <row r="6594" spans="1:5" ht="20" customHeight="1">
      <c r="A6594" s="19" t="s">
        <v>11463</v>
      </c>
      <c r="B6594" s="20" t="s">
        <v>11464</v>
      </c>
      <c r="C6594" s="22">
        <v>100</v>
      </c>
      <c r="D6594" s="21" t="s">
        <v>296</v>
      </c>
      <c r="E6594" s="23"/>
    </row>
    <row r="6595" spans="1:5" ht="20" customHeight="1">
      <c r="A6595" s="19" t="s">
        <v>11465</v>
      </c>
      <c r="B6595" s="20" t="s">
        <v>11464</v>
      </c>
      <c r="C6595" s="22">
        <v>100</v>
      </c>
      <c r="D6595" s="21" t="s">
        <v>296</v>
      </c>
      <c r="E6595" s="23"/>
    </row>
    <row r="6596" spans="1:5" ht="20" customHeight="1">
      <c r="A6596" s="19" t="s">
        <v>11466</v>
      </c>
      <c r="B6596" s="20" t="s">
        <v>11464</v>
      </c>
      <c r="C6596" s="22">
        <v>100</v>
      </c>
      <c r="D6596" s="21" t="s">
        <v>296</v>
      </c>
      <c r="E6596" s="23"/>
    </row>
    <row r="6597" spans="1:5" ht="20" customHeight="1">
      <c r="A6597" s="19" t="s">
        <v>11467</v>
      </c>
      <c r="B6597" s="20" t="s">
        <v>11468</v>
      </c>
      <c r="C6597" s="21" t="s">
        <v>101727</v>
      </c>
      <c r="D6597" s="21" t="s">
        <v>345</v>
      </c>
      <c r="E6597" s="23"/>
    </row>
    <row r="6598" spans="1:5" ht="20" customHeight="1">
      <c r="A6598" s="19" t="s">
        <v>11469</v>
      </c>
      <c r="B6598" s="20" t="s">
        <v>11470</v>
      </c>
      <c r="C6598" s="22">
        <v>5</v>
      </c>
      <c r="D6598" s="21" t="s">
        <v>345</v>
      </c>
      <c r="E6598" s="23"/>
    </row>
    <row r="6599" spans="1:5" ht="20" customHeight="1">
      <c r="A6599" s="19" t="s">
        <v>11471</v>
      </c>
      <c r="B6599" s="20" t="s">
        <v>11472</v>
      </c>
      <c r="C6599" s="21" t="s">
        <v>163239</v>
      </c>
      <c r="D6599" s="21" t="s">
        <v>345</v>
      </c>
      <c r="E6599" s="23"/>
    </row>
    <row r="6600" spans="1:5" ht="20" customHeight="1">
      <c r="A6600" s="19" t="s">
        <v>11473</v>
      </c>
      <c r="B6600" s="20" t="s">
        <v>11472</v>
      </c>
      <c r="C6600" s="21" t="s">
        <v>163239</v>
      </c>
      <c r="D6600" s="21" t="s">
        <v>345</v>
      </c>
      <c r="E6600" s="23"/>
    </row>
    <row r="6601" spans="1:5" ht="20" customHeight="1">
      <c r="A6601" s="19" t="s">
        <v>11474</v>
      </c>
      <c r="B6601" s="20" t="s">
        <v>11472</v>
      </c>
      <c r="C6601" s="21" t="s">
        <v>163239</v>
      </c>
      <c r="D6601" s="21" t="s">
        <v>345</v>
      </c>
      <c r="E6601" s="23"/>
    </row>
    <row r="6602" spans="1:5" ht="20" customHeight="1">
      <c r="A6602" s="19" t="s">
        <v>11475</v>
      </c>
      <c r="B6602" s="20" t="s">
        <v>11476</v>
      </c>
      <c r="C6602" s="21" t="s">
        <v>162918</v>
      </c>
      <c r="D6602" s="21" t="s">
        <v>139</v>
      </c>
      <c r="E6602" s="23"/>
    </row>
    <row r="6603" spans="1:5" ht="20" customHeight="1">
      <c r="A6603" s="19" t="s">
        <v>11477</v>
      </c>
      <c r="B6603" s="20" t="s">
        <v>11478</v>
      </c>
      <c r="C6603" s="22">
        <v>60</v>
      </c>
      <c r="D6603" s="21" t="s">
        <v>345</v>
      </c>
      <c r="E6603" s="23"/>
    </row>
    <row r="6604" spans="1:5" ht="20" customHeight="1">
      <c r="A6604" s="19" t="s">
        <v>11479</v>
      </c>
      <c r="B6604" s="20" t="s">
        <v>11480</v>
      </c>
      <c r="C6604" s="21" t="s">
        <v>162671</v>
      </c>
      <c r="D6604" s="21" t="s">
        <v>296</v>
      </c>
      <c r="E6604" s="23"/>
    </row>
    <row r="6605" spans="1:5" ht="20" customHeight="1">
      <c r="A6605" s="19" t="s">
        <v>11481</v>
      </c>
      <c r="B6605" s="20" t="s">
        <v>11480</v>
      </c>
      <c r="C6605" s="21" t="s">
        <v>162671</v>
      </c>
      <c r="D6605" s="21" t="s">
        <v>296</v>
      </c>
      <c r="E6605" s="23"/>
    </row>
    <row r="6606" spans="1:5" ht="20" customHeight="1">
      <c r="A6606" s="19" t="s">
        <v>11482</v>
      </c>
      <c r="B6606" s="20" t="s">
        <v>11480</v>
      </c>
      <c r="C6606" s="21" t="s">
        <v>162671</v>
      </c>
      <c r="D6606" s="21" t="s">
        <v>296</v>
      </c>
      <c r="E6606" s="23"/>
    </row>
    <row r="6607" spans="1:5" ht="20" customHeight="1">
      <c r="A6607" s="19" t="s">
        <v>11483</v>
      </c>
      <c r="B6607" s="20" t="s">
        <v>11480</v>
      </c>
      <c r="C6607" s="21" t="s">
        <v>162671</v>
      </c>
      <c r="D6607" s="21" t="s">
        <v>296</v>
      </c>
      <c r="E6607" s="23"/>
    </row>
    <row r="6608" spans="1:5" ht="20" customHeight="1">
      <c r="A6608" s="19" t="s">
        <v>11484</v>
      </c>
      <c r="B6608" s="20" t="s">
        <v>11485</v>
      </c>
      <c r="C6608" s="22">
        <v>1</v>
      </c>
      <c r="D6608" s="21" t="s">
        <v>345</v>
      </c>
      <c r="E6608" s="23"/>
    </row>
    <row r="6609" spans="1:5" ht="20" customHeight="1">
      <c r="A6609" s="19" t="s">
        <v>11486</v>
      </c>
      <c r="B6609" s="20" t="s">
        <v>11487</v>
      </c>
      <c r="C6609" s="21" t="s">
        <v>162988</v>
      </c>
      <c r="D6609" s="21" t="s">
        <v>345</v>
      </c>
      <c r="E6609" s="23"/>
    </row>
    <row r="6610" spans="1:5" ht="20" customHeight="1">
      <c r="A6610" s="19" t="s">
        <v>11488</v>
      </c>
      <c r="B6610" s="20" t="s">
        <v>11487</v>
      </c>
      <c r="C6610" s="21" t="s">
        <v>162988</v>
      </c>
      <c r="D6610" s="21" t="s">
        <v>345</v>
      </c>
      <c r="E6610" s="23"/>
    </row>
    <row r="6611" spans="1:5" ht="20" customHeight="1">
      <c r="A6611" s="19" t="s">
        <v>11489</v>
      </c>
      <c r="B6611" s="20" t="s">
        <v>11490</v>
      </c>
      <c r="C6611" s="22">
        <v>100</v>
      </c>
      <c r="D6611" s="21" t="s">
        <v>296</v>
      </c>
      <c r="E6611" s="23"/>
    </row>
    <row r="6612" spans="1:5" ht="20" customHeight="1">
      <c r="A6612" s="19" t="s">
        <v>11491</v>
      </c>
      <c r="B6612" s="20" t="s">
        <v>11490</v>
      </c>
      <c r="C6612" s="22">
        <v>100</v>
      </c>
      <c r="D6612" s="21" t="s">
        <v>296</v>
      </c>
      <c r="E6612" s="23"/>
    </row>
    <row r="6613" spans="1:5" ht="20" customHeight="1">
      <c r="A6613" s="19" t="s">
        <v>11492</v>
      </c>
      <c r="B6613" s="20" t="s">
        <v>11493</v>
      </c>
      <c r="C6613" s="21" t="s">
        <v>163317</v>
      </c>
      <c r="D6613" s="21" t="s">
        <v>345</v>
      </c>
      <c r="E6613" s="23"/>
    </row>
    <row r="6614" spans="1:5" ht="20" customHeight="1">
      <c r="A6614" s="19" t="s">
        <v>11494</v>
      </c>
      <c r="B6614" s="20" t="s">
        <v>11495</v>
      </c>
      <c r="C6614" s="21" t="s">
        <v>163156</v>
      </c>
      <c r="D6614" s="21" t="s">
        <v>345</v>
      </c>
      <c r="E6614" s="23"/>
    </row>
    <row r="6615" spans="1:5" ht="20" customHeight="1">
      <c r="A6615" s="19" t="s">
        <v>11496</v>
      </c>
      <c r="B6615" s="20" t="s">
        <v>11495</v>
      </c>
      <c r="C6615" s="21" t="s">
        <v>163156</v>
      </c>
      <c r="D6615" s="21" t="s">
        <v>345</v>
      </c>
      <c r="E6615" s="23"/>
    </row>
    <row r="6616" spans="1:5" ht="20" customHeight="1">
      <c r="A6616" s="19" t="s">
        <v>11497</v>
      </c>
      <c r="B6616" s="20" t="s">
        <v>11498</v>
      </c>
      <c r="C6616" s="21" t="s">
        <v>162669</v>
      </c>
      <c r="D6616" s="21" t="s">
        <v>296</v>
      </c>
      <c r="E6616" s="23"/>
    </row>
    <row r="6617" spans="1:5" ht="20" customHeight="1">
      <c r="A6617" s="19" t="s">
        <v>11499</v>
      </c>
      <c r="B6617" s="20" t="s">
        <v>11500</v>
      </c>
      <c r="C6617" s="21" t="s">
        <v>163270</v>
      </c>
      <c r="D6617" s="21" t="s">
        <v>345</v>
      </c>
      <c r="E6617" s="23"/>
    </row>
    <row r="6618" spans="1:5" ht="20" customHeight="1">
      <c r="A6618" s="19" t="s">
        <v>11501</v>
      </c>
      <c r="B6618" s="20" t="s">
        <v>11502</v>
      </c>
      <c r="C6618" s="22">
        <v>99</v>
      </c>
      <c r="D6618" s="21" t="s">
        <v>296</v>
      </c>
      <c r="E6618" s="23"/>
    </row>
    <row r="6619" spans="1:5" ht="20" customHeight="1">
      <c r="A6619" s="19" t="s">
        <v>11503</v>
      </c>
      <c r="B6619" s="20" t="s">
        <v>11504</v>
      </c>
      <c r="C6619" s="21" t="s">
        <v>162965</v>
      </c>
      <c r="D6619" s="21" t="s">
        <v>296</v>
      </c>
      <c r="E6619" s="23"/>
    </row>
    <row r="6620" spans="1:5" ht="20" customHeight="1">
      <c r="A6620" s="19" t="s">
        <v>11505</v>
      </c>
      <c r="B6620" s="20" t="s">
        <v>11506</v>
      </c>
      <c r="C6620" s="21" t="s">
        <v>14581</v>
      </c>
      <c r="D6620" s="21" t="s">
        <v>345</v>
      </c>
      <c r="E6620" s="23"/>
    </row>
    <row r="6621" spans="1:5" ht="20" customHeight="1">
      <c r="A6621" s="19" t="s">
        <v>11507</v>
      </c>
      <c r="B6621" s="20" t="s">
        <v>11508</v>
      </c>
      <c r="C6621" s="21" t="s">
        <v>162671</v>
      </c>
      <c r="D6621" s="21" t="s">
        <v>296</v>
      </c>
      <c r="E6621" s="23"/>
    </row>
    <row r="6622" spans="1:5" ht="20" customHeight="1">
      <c r="A6622" s="19" t="s">
        <v>11509</v>
      </c>
      <c r="B6622" s="20" t="s">
        <v>11508</v>
      </c>
      <c r="C6622" s="21" t="s">
        <v>162671</v>
      </c>
      <c r="D6622" s="21" t="s">
        <v>296</v>
      </c>
      <c r="E6622" s="23"/>
    </row>
    <row r="6623" spans="1:5" ht="20" customHeight="1">
      <c r="A6623" s="19" t="s">
        <v>11510</v>
      </c>
      <c r="B6623" s="20" t="s">
        <v>11508</v>
      </c>
      <c r="C6623" s="21" t="s">
        <v>162671</v>
      </c>
      <c r="D6623" s="21" t="s">
        <v>296</v>
      </c>
      <c r="E6623" s="23"/>
    </row>
    <row r="6624" spans="1:5" ht="20" customHeight="1">
      <c r="A6624" s="19" t="s">
        <v>11511</v>
      </c>
      <c r="B6624" s="20" t="s">
        <v>11508</v>
      </c>
      <c r="C6624" s="21" t="s">
        <v>162671</v>
      </c>
      <c r="D6624" s="21" t="s">
        <v>296</v>
      </c>
      <c r="E6624" s="23"/>
    </row>
    <row r="6625" spans="1:5" ht="20" customHeight="1">
      <c r="A6625" s="19" t="s">
        <v>11512</v>
      </c>
      <c r="B6625" s="20" t="s">
        <v>11513</v>
      </c>
      <c r="C6625" s="22">
        <v>100</v>
      </c>
      <c r="D6625" s="21" t="s">
        <v>296</v>
      </c>
      <c r="E6625" s="23"/>
    </row>
    <row r="6626" spans="1:5" ht="20" customHeight="1">
      <c r="A6626" s="19" t="s">
        <v>11514</v>
      </c>
      <c r="B6626" s="20" t="s">
        <v>11513</v>
      </c>
      <c r="C6626" s="22">
        <v>100</v>
      </c>
      <c r="D6626" s="21" t="s">
        <v>296</v>
      </c>
      <c r="E6626" s="23"/>
    </row>
    <row r="6627" spans="1:5" ht="20" customHeight="1">
      <c r="A6627" s="19" t="s">
        <v>11515</v>
      </c>
      <c r="B6627" s="20" t="s">
        <v>11516</v>
      </c>
      <c r="C6627" s="21" t="s">
        <v>163272</v>
      </c>
      <c r="D6627" s="21" t="s">
        <v>345</v>
      </c>
      <c r="E6627" s="23"/>
    </row>
    <row r="6628" spans="1:5" ht="20" customHeight="1">
      <c r="A6628" s="19" t="s">
        <v>11517</v>
      </c>
      <c r="B6628" s="20" t="s">
        <v>11518</v>
      </c>
      <c r="C6628" s="22">
        <v>23</v>
      </c>
      <c r="D6628" s="21" t="s">
        <v>345</v>
      </c>
      <c r="E6628" s="23"/>
    </row>
    <row r="6629" spans="1:5" ht="20" customHeight="1">
      <c r="A6629" s="19" t="s">
        <v>11519</v>
      </c>
      <c r="B6629" s="20" t="s">
        <v>11518</v>
      </c>
      <c r="C6629" s="22">
        <v>23</v>
      </c>
      <c r="D6629" s="21" t="s">
        <v>345</v>
      </c>
      <c r="E6629" s="23"/>
    </row>
    <row r="6630" spans="1:5" ht="20" customHeight="1">
      <c r="A6630" s="19" t="s">
        <v>11520</v>
      </c>
      <c r="B6630" s="20" t="s">
        <v>11518</v>
      </c>
      <c r="C6630" s="22">
        <v>23</v>
      </c>
      <c r="D6630" s="21" t="s">
        <v>345</v>
      </c>
      <c r="E6630" s="23"/>
    </row>
    <row r="6631" spans="1:5" ht="20" customHeight="1">
      <c r="A6631" s="19" t="s">
        <v>11521</v>
      </c>
      <c r="B6631" s="20" t="s">
        <v>11522</v>
      </c>
      <c r="C6631" s="21" t="s">
        <v>162990</v>
      </c>
      <c r="D6631" s="21" t="s">
        <v>296</v>
      </c>
      <c r="E6631" s="23"/>
    </row>
    <row r="6632" spans="1:5" ht="20" customHeight="1">
      <c r="A6632" s="19" t="s">
        <v>11523</v>
      </c>
      <c r="B6632" s="20" t="s">
        <v>11522</v>
      </c>
      <c r="C6632" s="21" t="s">
        <v>162990</v>
      </c>
      <c r="D6632" s="21" t="s">
        <v>296</v>
      </c>
      <c r="E6632" s="23"/>
    </row>
    <row r="6633" spans="1:5" ht="20" customHeight="1">
      <c r="A6633" s="19" t="s">
        <v>11524</v>
      </c>
      <c r="B6633" s="20" t="s">
        <v>11525</v>
      </c>
      <c r="C6633" s="21" t="s">
        <v>162664</v>
      </c>
      <c r="D6633" s="21" t="s">
        <v>296</v>
      </c>
      <c r="E6633" s="23"/>
    </row>
    <row r="6634" spans="1:5" ht="20" customHeight="1">
      <c r="A6634" s="19" t="s">
        <v>11526</v>
      </c>
      <c r="B6634" s="20" t="s">
        <v>11527</v>
      </c>
      <c r="C6634" s="21" t="s">
        <v>163300</v>
      </c>
      <c r="D6634" s="21" t="s">
        <v>345</v>
      </c>
      <c r="E6634" s="23"/>
    </row>
    <row r="6635" spans="1:5" ht="20" customHeight="1">
      <c r="A6635" s="19" t="s">
        <v>11528</v>
      </c>
      <c r="B6635" s="20" t="s">
        <v>11529</v>
      </c>
      <c r="C6635" s="21" t="s">
        <v>163029</v>
      </c>
      <c r="D6635" s="21" t="s">
        <v>296</v>
      </c>
      <c r="E6635" s="23"/>
    </row>
    <row r="6636" spans="1:5" ht="20" customHeight="1">
      <c r="A6636" s="19" t="s">
        <v>11530</v>
      </c>
      <c r="B6636" s="20" t="s">
        <v>11529</v>
      </c>
      <c r="C6636" s="21" t="s">
        <v>163029</v>
      </c>
      <c r="D6636" s="21" t="s">
        <v>296</v>
      </c>
      <c r="E6636" s="23"/>
    </row>
    <row r="6637" spans="1:5" ht="20" customHeight="1">
      <c r="A6637" s="19" t="s">
        <v>11531</v>
      </c>
      <c r="B6637" s="20" t="s">
        <v>11532</v>
      </c>
      <c r="C6637" s="22">
        <v>100</v>
      </c>
      <c r="D6637" s="21" t="s">
        <v>296</v>
      </c>
      <c r="E6637" s="23"/>
    </row>
    <row r="6638" spans="1:5" ht="20" customHeight="1">
      <c r="A6638" s="19" t="s">
        <v>11533</v>
      </c>
      <c r="B6638" s="20" t="s">
        <v>11534</v>
      </c>
      <c r="C6638" s="21" t="s">
        <v>163028</v>
      </c>
      <c r="D6638" s="21" t="s">
        <v>345</v>
      </c>
      <c r="E6638" s="23"/>
    </row>
    <row r="6639" spans="1:5" ht="20" customHeight="1">
      <c r="A6639" s="19" t="s">
        <v>11535</v>
      </c>
      <c r="B6639" s="20" t="s">
        <v>11534</v>
      </c>
      <c r="C6639" s="21" t="s">
        <v>163028</v>
      </c>
      <c r="D6639" s="21" t="s">
        <v>345</v>
      </c>
      <c r="E6639" s="23"/>
    </row>
    <row r="6640" spans="1:5" ht="20" customHeight="1">
      <c r="A6640" s="19" t="s">
        <v>11536</v>
      </c>
      <c r="B6640" s="20" t="s">
        <v>11534</v>
      </c>
      <c r="C6640" s="21" t="s">
        <v>163028</v>
      </c>
      <c r="D6640" s="21" t="s">
        <v>345</v>
      </c>
      <c r="E6640" s="23"/>
    </row>
    <row r="6641" spans="1:5" ht="20" customHeight="1">
      <c r="A6641" s="19" t="s">
        <v>11537</v>
      </c>
      <c r="B6641" s="20" t="s">
        <v>11538</v>
      </c>
      <c r="C6641" s="21" t="s">
        <v>163034</v>
      </c>
      <c r="D6641" s="21" t="s">
        <v>296</v>
      </c>
      <c r="E6641" s="23"/>
    </row>
    <row r="6642" spans="1:5" ht="20" customHeight="1">
      <c r="A6642" s="19" t="s">
        <v>11539</v>
      </c>
      <c r="B6642" s="20" t="s">
        <v>11540</v>
      </c>
      <c r="C6642" s="22">
        <v>98</v>
      </c>
      <c r="D6642" s="21" t="s">
        <v>296</v>
      </c>
      <c r="E6642" s="23"/>
    </row>
    <row r="6643" spans="1:5" ht="20" customHeight="1">
      <c r="A6643" s="19" t="s">
        <v>11541</v>
      </c>
      <c r="B6643" s="20" t="s">
        <v>11542</v>
      </c>
      <c r="C6643" s="22">
        <v>100</v>
      </c>
      <c r="D6643" s="21" t="s">
        <v>296</v>
      </c>
      <c r="E6643" s="23"/>
    </row>
    <row r="6644" spans="1:5" ht="20" customHeight="1">
      <c r="A6644" s="19" t="s">
        <v>11543</v>
      </c>
      <c r="B6644" s="20" t="s">
        <v>11544</v>
      </c>
      <c r="C6644" s="21" t="s">
        <v>163332</v>
      </c>
      <c r="D6644" s="21" t="s">
        <v>345</v>
      </c>
      <c r="E6644" s="23"/>
    </row>
    <row r="6645" spans="1:5" ht="20" customHeight="1">
      <c r="A6645" s="19" t="s">
        <v>11545</v>
      </c>
      <c r="B6645" s="20" t="s">
        <v>11544</v>
      </c>
      <c r="C6645" s="21" t="s">
        <v>163332</v>
      </c>
      <c r="D6645" s="21" t="s">
        <v>345</v>
      </c>
      <c r="E6645" s="23"/>
    </row>
    <row r="6646" spans="1:5" ht="20" customHeight="1">
      <c r="A6646" s="19" t="s">
        <v>11546</v>
      </c>
      <c r="B6646" s="20" t="s">
        <v>11544</v>
      </c>
      <c r="C6646" s="21" t="s">
        <v>163332</v>
      </c>
      <c r="D6646" s="21" t="s">
        <v>345</v>
      </c>
      <c r="E6646" s="23"/>
    </row>
    <row r="6647" spans="1:5" ht="20" customHeight="1">
      <c r="A6647" s="19" t="s">
        <v>11547</v>
      </c>
      <c r="B6647" s="20" t="s">
        <v>11548</v>
      </c>
      <c r="C6647" s="21" t="s">
        <v>163091</v>
      </c>
      <c r="D6647" s="21" t="s">
        <v>345</v>
      </c>
      <c r="E6647" s="23"/>
    </row>
    <row r="6648" spans="1:5" ht="20" customHeight="1">
      <c r="A6648" s="19" t="s">
        <v>11549</v>
      </c>
      <c r="B6648" s="20" t="s">
        <v>11550</v>
      </c>
      <c r="C6648" s="21" t="s">
        <v>163454</v>
      </c>
      <c r="D6648" s="21" t="s">
        <v>345</v>
      </c>
      <c r="E6648" s="23"/>
    </row>
    <row r="6649" spans="1:5" ht="20" customHeight="1">
      <c r="A6649" s="19" t="s">
        <v>11551</v>
      </c>
      <c r="B6649" s="20" t="s">
        <v>11550</v>
      </c>
      <c r="C6649" s="21" t="s">
        <v>163454</v>
      </c>
      <c r="D6649" s="21" t="s">
        <v>345</v>
      </c>
      <c r="E6649" s="23"/>
    </row>
    <row r="6650" spans="1:5" ht="20" customHeight="1">
      <c r="A6650" s="19" t="s">
        <v>11552</v>
      </c>
      <c r="B6650" s="20" t="s">
        <v>11553</v>
      </c>
      <c r="C6650" s="21" t="s">
        <v>162920</v>
      </c>
      <c r="D6650" s="21" t="s">
        <v>345</v>
      </c>
      <c r="E6650" s="23"/>
    </row>
    <row r="6651" spans="1:5" ht="20" customHeight="1">
      <c r="A6651" s="19" t="s">
        <v>11554</v>
      </c>
      <c r="B6651" s="20" t="s">
        <v>11555</v>
      </c>
      <c r="C6651" s="21" t="s">
        <v>162837</v>
      </c>
      <c r="D6651" s="21" t="s">
        <v>345</v>
      </c>
      <c r="E6651" s="23"/>
    </row>
    <row r="6652" spans="1:5" ht="20" customHeight="1">
      <c r="A6652" s="19" t="s">
        <v>11556</v>
      </c>
      <c r="B6652" s="20" t="s">
        <v>11557</v>
      </c>
      <c r="C6652" s="21" t="s">
        <v>163335</v>
      </c>
      <c r="D6652" s="21" t="s">
        <v>345</v>
      </c>
      <c r="E6652" s="23"/>
    </row>
    <row r="6653" spans="1:5" ht="20" customHeight="1">
      <c r="A6653" s="19" t="s">
        <v>11558</v>
      </c>
      <c r="B6653" s="20" t="s">
        <v>11557</v>
      </c>
      <c r="C6653" s="21" t="s">
        <v>163335</v>
      </c>
      <c r="D6653" s="21" t="s">
        <v>345</v>
      </c>
      <c r="E6653" s="23"/>
    </row>
    <row r="6654" spans="1:5" ht="20" customHeight="1">
      <c r="A6654" s="19" t="s">
        <v>11559</v>
      </c>
      <c r="B6654" s="20" t="s">
        <v>11560</v>
      </c>
      <c r="C6654" s="22">
        <v>100</v>
      </c>
      <c r="D6654" s="21" t="s">
        <v>296</v>
      </c>
      <c r="E6654" s="23"/>
    </row>
    <row r="6655" spans="1:5" ht="20" customHeight="1">
      <c r="A6655" s="19" t="s">
        <v>11561</v>
      </c>
      <c r="B6655" s="20" t="s">
        <v>11562</v>
      </c>
      <c r="C6655" s="21" t="s">
        <v>163242</v>
      </c>
      <c r="D6655" s="21" t="s">
        <v>345</v>
      </c>
      <c r="E6655" s="23"/>
    </row>
    <row r="6656" spans="1:5" ht="20" customHeight="1">
      <c r="A6656" s="19" t="s">
        <v>11563</v>
      </c>
      <c r="B6656" s="24">
        <v>100</v>
      </c>
      <c r="C6656" s="21" t="s">
        <v>162962</v>
      </c>
      <c r="D6656" s="21" t="s">
        <v>345</v>
      </c>
      <c r="E6656" s="23"/>
    </row>
    <row r="6657" spans="1:5" ht="20" customHeight="1">
      <c r="A6657" s="19" t="s">
        <v>11564</v>
      </c>
      <c r="B6657" s="20" t="s">
        <v>11565</v>
      </c>
      <c r="C6657" s="21" t="s">
        <v>163105</v>
      </c>
      <c r="D6657" s="21" t="s">
        <v>345</v>
      </c>
      <c r="E6657" s="23"/>
    </row>
    <row r="6658" spans="1:5" ht="20" customHeight="1">
      <c r="A6658" s="19" t="s">
        <v>11566</v>
      </c>
      <c r="B6658" s="20" t="s">
        <v>11567</v>
      </c>
      <c r="C6658" s="21" t="s">
        <v>163337</v>
      </c>
      <c r="D6658" s="21" t="s">
        <v>345</v>
      </c>
      <c r="E6658" s="23"/>
    </row>
    <row r="6659" spans="1:5" ht="20" customHeight="1">
      <c r="A6659" s="19" t="s">
        <v>11568</v>
      </c>
      <c r="B6659" s="20" t="s">
        <v>11569</v>
      </c>
      <c r="C6659" s="21" t="s">
        <v>163366</v>
      </c>
      <c r="D6659" s="21" t="s">
        <v>345</v>
      </c>
      <c r="E6659" s="23"/>
    </row>
    <row r="6660" spans="1:5" ht="20" customHeight="1">
      <c r="A6660" s="19" t="s">
        <v>11570</v>
      </c>
      <c r="B6660" s="20" t="s">
        <v>11571</v>
      </c>
      <c r="C6660" s="21" t="s">
        <v>162664</v>
      </c>
      <c r="D6660" s="21" t="s">
        <v>296</v>
      </c>
      <c r="E6660" s="23"/>
    </row>
    <row r="6661" spans="1:5" ht="20" customHeight="1">
      <c r="A6661" s="19" t="s">
        <v>11572</v>
      </c>
      <c r="B6661" s="20" t="s">
        <v>11573</v>
      </c>
      <c r="C6661" s="22">
        <v>100</v>
      </c>
      <c r="D6661" s="21" t="s">
        <v>296</v>
      </c>
      <c r="E6661" s="23"/>
    </row>
    <row r="6662" spans="1:5" ht="20" customHeight="1">
      <c r="A6662" s="19" t="s">
        <v>11574</v>
      </c>
      <c r="B6662" s="20" t="s">
        <v>11575</v>
      </c>
      <c r="C6662" s="21" t="s">
        <v>162928</v>
      </c>
      <c r="D6662" s="21" t="s">
        <v>345</v>
      </c>
      <c r="E6662" s="23"/>
    </row>
    <row r="6663" spans="1:5" ht="20" customHeight="1">
      <c r="A6663" s="19" t="s">
        <v>11576</v>
      </c>
      <c r="B6663" s="20" t="s">
        <v>11575</v>
      </c>
      <c r="C6663" s="21" t="s">
        <v>162928</v>
      </c>
      <c r="D6663" s="21" t="s">
        <v>345</v>
      </c>
      <c r="E6663" s="23"/>
    </row>
    <row r="6664" spans="1:5" ht="20" customHeight="1">
      <c r="A6664" s="19" t="s">
        <v>11577</v>
      </c>
      <c r="B6664" s="20" t="s">
        <v>11578</v>
      </c>
      <c r="C6664" s="21" t="s">
        <v>162701</v>
      </c>
      <c r="D6664" s="21" t="s">
        <v>345</v>
      </c>
      <c r="E6664" s="23"/>
    </row>
    <row r="6665" spans="1:5" ht="20" customHeight="1">
      <c r="A6665" s="19" t="s">
        <v>11579</v>
      </c>
      <c r="B6665" s="20" t="s">
        <v>11580</v>
      </c>
      <c r="C6665" s="21" t="s">
        <v>163344</v>
      </c>
      <c r="D6665" s="21" t="s">
        <v>345</v>
      </c>
      <c r="E6665" s="23"/>
    </row>
    <row r="6666" spans="1:5" ht="20" customHeight="1">
      <c r="A6666" s="19" t="s">
        <v>11581</v>
      </c>
      <c r="B6666" s="20" t="s">
        <v>11582</v>
      </c>
      <c r="C6666" s="21" t="s">
        <v>162664</v>
      </c>
      <c r="D6666" s="21" t="s">
        <v>296</v>
      </c>
      <c r="E6666" s="23"/>
    </row>
    <row r="6667" spans="1:5" ht="20" customHeight="1">
      <c r="A6667" s="19" t="s">
        <v>11583</v>
      </c>
      <c r="B6667" s="20" t="s">
        <v>11584</v>
      </c>
      <c r="C6667" s="22">
        <v>100</v>
      </c>
      <c r="D6667" s="21" t="s">
        <v>296</v>
      </c>
      <c r="E6667" s="23"/>
    </row>
    <row r="6668" spans="1:5" ht="20" customHeight="1">
      <c r="A6668" s="19" t="s">
        <v>11585</v>
      </c>
      <c r="B6668" s="20" t="s">
        <v>11586</v>
      </c>
      <c r="C6668" s="21" t="s">
        <v>242</v>
      </c>
      <c r="D6668" s="21" t="s">
        <v>345</v>
      </c>
      <c r="E6668" s="23"/>
    </row>
    <row r="6669" spans="1:5" ht="20" customHeight="1">
      <c r="A6669" s="19" t="s">
        <v>11587</v>
      </c>
      <c r="B6669" s="20" t="s">
        <v>11588</v>
      </c>
      <c r="C6669" s="21" t="s">
        <v>163002</v>
      </c>
      <c r="D6669" s="21" t="s">
        <v>296</v>
      </c>
      <c r="E6669" s="23"/>
    </row>
    <row r="6670" spans="1:5" ht="20" customHeight="1">
      <c r="A6670" s="19" t="s">
        <v>11589</v>
      </c>
      <c r="B6670" s="20" t="s">
        <v>11590</v>
      </c>
      <c r="C6670" s="21" t="s">
        <v>162689</v>
      </c>
      <c r="D6670" s="21" t="s">
        <v>296</v>
      </c>
      <c r="E6670" s="23"/>
    </row>
    <row r="6671" spans="1:5" ht="20" customHeight="1">
      <c r="A6671" s="19" t="s">
        <v>11591</v>
      </c>
      <c r="B6671" s="20" t="s">
        <v>11592</v>
      </c>
      <c r="C6671" s="21" t="s">
        <v>162696</v>
      </c>
      <c r="D6671" s="21" t="s">
        <v>345</v>
      </c>
      <c r="E6671" s="23"/>
    </row>
    <row r="6672" spans="1:5" ht="20" customHeight="1">
      <c r="A6672" s="19" t="s">
        <v>11593</v>
      </c>
      <c r="B6672" s="20" t="s">
        <v>11594</v>
      </c>
      <c r="C6672" s="21" t="s">
        <v>162671</v>
      </c>
      <c r="D6672" s="21" t="s">
        <v>296</v>
      </c>
      <c r="E6672" s="23"/>
    </row>
    <row r="6673" spans="1:5" ht="20" customHeight="1">
      <c r="A6673" s="19" t="s">
        <v>11595</v>
      </c>
      <c r="B6673" s="20" t="s">
        <v>11596</v>
      </c>
      <c r="C6673" s="22">
        <v>25</v>
      </c>
      <c r="D6673" s="21" t="s">
        <v>345</v>
      </c>
      <c r="E6673" s="23"/>
    </row>
    <row r="6674" spans="1:5" ht="20" customHeight="1">
      <c r="A6674" s="19" t="s">
        <v>11597</v>
      </c>
      <c r="B6674" s="20" t="s">
        <v>11596</v>
      </c>
      <c r="C6674" s="22">
        <v>25</v>
      </c>
      <c r="D6674" s="21" t="s">
        <v>345</v>
      </c>
      <c r="E6674" s="23"/>
    </row>
    <row r="6675" spans="1:5" ht="20" customHeight="1">
      <c r="A6675" s="19" t="s">
        <v>11598</v>
      </c>
      <c r="B6675" s="20" t="s">
        <v>11599</v>
      </c>
      <c r="C6675" s="21" t="s">
        <v>162759</v>
      </c>
      <c r="D6675" s="21" t="s">
        <v>345</v>
      </c>
      <c r="E6675" s="23"/>
    </row>
    <row r="6676" spans="1:5" ht="20" customHeight="1">
      <c r="A6676" s="19" t="s">
        <v>11600</v>
      </c>
      <c r="B6676" s="20" t="s">
        <v>11601</v>
      </c>
      <c r="C6676" s="22">
        <v>100</v>
      </c>
      <c r="D6676" s="21" t="s">
        <v>296</v>
      </c>
      <c r="E6676" s="23"/>
    </row>
    <row r="6677" spans="1:5" ht="20" customHeight="1">
      <c r="A6677" s="19" t="s">
        <v>11602</v>
      </c>
      <c r="B6677" s="20" t="s">
        <v>11603</v>
      </c>
      <c r="C6677" s="22">
        <v>63</v>
      </c>
      <c r="D6677" s="21" t="s">
        <v>345</v>
      </c>
      <c r="E6677" s="23"/>
    </row>
    <row r="6678" spans="1:5" ht="20" customHeight="1">
      <c r="A6678" s="19" t="s">
        <v>11604</v>
      </c>
      <c r="B6678" s="20" t="s">
        <v>11605</v>
      </c>
      <c r="C6678" s="21" t="s">
        <v>163455</v>
      </c>
      <c r="D6678" s="21" t="s">
        <v>345</v>
      </c>
      <c r="E6678" s="23"/>
    </row>
    <row r="6679" spans="1:5" ht="20" customHeight="1">
      <c r="A6679" s="19" t="s">
        <v>11606</v>
      </c>
      <c r="B6679" s="20" t="s">
        <v>11607</v>
      </c>
      <c r="C6679" s="21" t="s">
        <v>162664</v>
      </c>
      <c r="D6679" s="21" t="s">
        <v>296</v>
      </c>
      <c r="E6679" s="23"/>
    </row>
    <row r="6680" spans="1:5" ht="20" customHeight="1">
      <c r="A6680" s="19" t="s">
        <v>11608</v>
      </c>
      <c r="B6680" s="20" t="s">
        <v>11609</v>
      </c>
      <c r="C6680" s="21" t="s">
        <v>163269</v>
      </c>
      <c r="D6680" s="21" t="s">
        <v>345</v>
      </c>
      <c r="E6680" s="23"/>
    </row>
    <row r="6681" spans="1:5" ht="20" customHeight="1">
      <c r="A6681" s="19" t="s">
        <v>11610</v>
      </c>
      <c r="B6681" s="20" t="s">
        <v>11611</v>
      </c>
      <c r="C6681" s="21" t="s">
        <v>162889</v>
      </c>
      <c r="D6681" s="21" t="s">
        <v>139</v>
      </c>
      <c r="E6681" s="23"/>
    </row>
    <row r="6682" spans="1:5" ht="20" customHeight="1">
      <c r="A6682" s="19" t="s">
        <v>11612</v>
      </c>
      <c r="B6682" s="20" t="s">
        <v>11613</v>
      </c>
      <c r="C6682" s="22">
        <v>100</v>
      </c>
      <c r="D6682" s="21" t="s">
        <v>296</v>
      </c>
      <c r="E6682" s="23"/>
    </row>
    <row r="6683" spans="1:5" ht="20" customHeight="1">
      <c r="A6683" s="19" t="s">
        <v>11614</v>
      </c>
      <c r="B6683" s="20" t="s">
        <v>11615</v>
      </c>
      <c r="C6683" s="21" t="s">
        <v>163146</v>
      </c>
      <c r="D6683" s="21" t="s">
        <v>345</v>
      </c>
      <c r="E6683" s="23"/>
    </row>
    <row r="6684" spans="1:5" ht="20" customHeight="1">
      <c r="A6684" s="19" t="s">
        <v>11616</v>
      </c>
      <c r="B6684" s="20" t="s">
        <v>11615</v>
      </c>
      <c r="C6684" s="21" t="s">
        <v>163146</v>
      </c>
      <c r="D6684" s="21" t="s">
        <v>345</v>
      </c>
      <c r="E6684" s="23"/>
    </row>
    <row r="6685" spans="1:5" ht="20" customHeight="1">
      <c r="A6685" s="19" t="s">
        <v>11617</v>
      </c>
      <c r="B6685" s="20" t="s">
        <v>11615</v>
      </c>
      <c r="C6685" s="21" t="s">
        <v>163146</v>
      </c>
      <c r="D6685" s="21" t="s">
        <v>345</v>
      </c>
      <c r="E6685" s="23"/>
    </row>
    <row r="6686" spans="1:5" ht="20" customHeight="1">
      <c r="A6686" s="19" t="s">
        <v>11618</v>
      </c>
      <c r="B6686" s="20" t="s">
        <v>11615</v>
      </c>
      <c r="C6686" s="21" t="s">
        <v>163146</v>
      </c>
      <c r="D6686" s="21" t="s">
        <v>345</v>
      </c>
      <c r="E6686" s="23"/>
    </row>
    <row r="6687" spans="1:5" ht="20" customHeight="1">
      <c r="A6687" s="19" t="s">
        <v>11619</v>
      </c>
      <c r="B6687" s="20" t="s">
        <v>11620</v>
      </c>
      <c r="C6687" s="21" t="s">
        <v>162664</v>
      </c>
      <c r="D6687" s="21" t="s">
        <v>296</v>
      </c>
      <c r="E6687" s="23"/>
    </row>
    <row r="6688" spans="1:5" ht="20" customHeight="1">
      <c r="A6688" s="19" t="s">
        <v>11621</v>
      </c>
      <c r="B6688" s="20" t="s">
        <v>11622</v>
      </c>
      <c r="C6688" s="22">
        <v>41</v>
      </c>
      <c r="D6688" s="21" t="s">
        <v>345</v>
      </c>
      <c r="E6688" s="23"/>
    </row>
    <row r="6689" spans="1:5" ht="20" customHeight="1">
      <c r="A6689" s="19" t="s">
        <v>11623</v>
      </c>
      <c r="B6689" s="20" t="s">
        <v>11624</v>
      </c>
      <c r="C6689" s="21" t="s">
        <v>163351</v>
      </c>
      <c r="D6689" s="21" t="s">
        <v>345</v>
      </c>
      <c r="E6689" s="23"/>
    </row>
    <row r="6690" spans="1:5" ht="20" customHeight="1">
      <c r="A6690" s="19" t="s">
        <v>11625</v>
      </c>
      <c r="B6690" s="20" t="s">
        <v>11624</v>
      </c>
      <c r="C6690" s="21" t="s">
        <v>163351</v>
      </c>
      <c r="D6690" s="21" t="s">
        <v>345</v>
      </c>
      <c r="E6690" s="23"/>
    </row>
    <row r="6691" spans="1:5" ht="20" customHeight="1">
      <c r="A6691" s="19" t="s">
        <v>11626</v>
      </c>
      <c r="B6691" s="20" t="s">
        <v>11627</v>
      </c>
      <c r="C6691" s="21" t="s">
        <v>163004</v>
      </c>
      <c r="D6691" s="21" t="s">
        <v>345</v>
      </c>
      <c r="E6691" s="23"/>
    </row>
    <row r="6692" spans="1:5" ht="20" customHeight="1">
      <c r="A6692" s="19" t="s">
        <v>11628</v>
      </c>
      <c r="B6692" s="20" t="s">
        <v>11629</v>
      </c>
      <c r="C6692" s="22">
        <v>17</v>
      </c>
      <c r="D6692" s="21" t="s">
        <v>345</v>
      </c>
      <c r="E6692" s="23"/>
    </row>
    <row r="6693" spans="1:5" ht="20" customHeight="1">
      <c r="A6693" s="19" t="s">
        <v>11630</v>
      </c>
      <c r="B6693" s="20" t="s">
        <v>11631</v>
      </c>
      <c r="C6693" s="21" t="s">
        <v>163284</v>
      </c>
      <c r="D6693" s="21" t="s">
        <v>345</v>
      </c>
      <c r="E6693" s="23"/>
    </row>
    <row r="6694" spans="1:5" ht="20" customHeight="1">
      <c r="A6694" s="19" t="s">
        <v>11632</v>
      </c>
      <c r="B6694" s="20" t="s">
        <v>11631</v>
      </c>
      <c r="C6694" s="21" t="s">
        <v>163284</v>
      </c>
      <c r="D6694" s="21" t="s">
        <v>345</v>
      </c>
      <c r="E6694" s="23"/>
    </row>
    <row r="6695" spans="1:5" ht="20" customHeight="1">
      <c r="A6695" s="19" t="s">
        <v>11633</v>
      </c>
      <c r="B6695" s="20" t="s">
        <v>11634</v>
      </c>
      <c r="C6695" s="21" t="s">
        <v>162664</v>
      </c>
      <c r="D6695" s="21" t="s">
        <v>296</v>
      </c>
      <c r="E6695" s="23"/>
    </row>
    <row r="6696" spans="1:5" ht="20" customHeight="1">
      <c r="A6696" s="19" t="s">
        <v>11635</v>
      </c>
      <c r="B6696" s="20" t="s">
        <v>11636</v>
      </c>
      <c r="C6696" s="21" t="s">
        <v>163175</v>
      </c>
      <c r="D6696" s="21" t="s">
        <v>345</v>
      </c>
      <c r="E6696" s="23"/>
    </row>
    <row r="6697" spans="1:5" ht="20" customHeight="1">
      <c r="A6697" s="19" t="s">
        <v>11637</v>
      </c>
      <c r="B6697" s="20" t="s">
        <v>11638</v>
      </c>
      <c r="C6697" s="21" t="s">
        <v>163406</v>
      </c>
      <c r="D6697" s="21" t="s">
        <v>345</v>
      </c>
      <c r="E6697" s="23"/>
    </row>
    <row r="6698" spans="1:5" ht="20" customHeight="1">
      <c r="A6698" s="19" t="s">
        <v>11639</v>
      </c>
      <c r="B6698" s="24">
        <v>100</v>
      </c>
      <c r="C6698" s="21" t="s">
        <v>163270</v>
      </c>
      <c r="D6698" s="21" t="s">
        <v>345</v>
      </c>
      <c r="E6698" s="23"/>
    </row>
    <row r="6699" spans="1:5" ht="20" customHeight="1">
      <c r="A6699" s="19" t="s">
        <v>11640</v>
      </c>
      <c r="B6699" s="20" t="s">
        <v>11641</v>
      </c>
      <c r="C6699" s="21" t="s">
        <v>163006</v>
      </c>
      <c r="D6699" s="21" t="s">
        <v>345</v>
      </c>
      <c r="E6699" s="23"/>
    </row>
    <row r="6700" spans="1:5" ht="20" customHeight="1">
      <c r="A6700" s="19" t="s">
        <v>11642</v>
      </c>
      <c r="B6700" s="20" t="s">
        <v>11643</v>
      </c>
      <c r="C6700" s="21" t="s">
        <v>162664</v>
      </c>
      <c r="D6700" s="21" t="s">
        <v>296</v>
      </c>
      <c r="E6700" s="23"/>
    </row>
    <row r="6701" spans="1:5" ht="20" customHeight="1">
      <c r="A6701" s="19" t="s">
        <v>11644</v>
      </c>
      <c r="B6701" s="20" t="s">
        <v>11645</v>
      </c>
      <c r="C6701" s="21" t="s">
        <v>162990</v>
      </c>
      <c r="D6701" s="21" t="s">
        <v>296</v>
      </c>
      <c r="E6701" s="23"/>
    </row>
    <row r="6702" spans="1:5" ht="20" customHeight="1">
      <c r="A6702" s="19" t="s">
        <v>11646</v>
      </c>
      <c r="B6702" s="20" t="s">
        <v>11647</v>
      </c>
      <c r="C6702" s="21" t="s">
        <v>163396</v>
      </c>
      <c r="D6702" s="21" t="s">
        <v>345</v>
      </c>
      <c r="E6702" s="23"/>
    </row>
    <row r="6703" spans="1:5" ht="20" customHeight="1">
      <c r="A6703" s="19" t="s">
        <v>11648</v>
      </c>
      <c r="B6703" s="20" t="s">
        <v>11649</v>
      </c>
      <c r="C6703" s="21" t="s">
        <v>162992</v>
      </c>
      <c r="D6703" s="21" t="s">
        <v>296</v>
      </c>
      <c r="E6703" s="23"/>
    </row>
    <row r="6704" spans="1:5" ht="20" customHeight="1">
      <c r="A6704" s="19" t="s">
        <v>11650</v>
      </c>
      <c r="B6704" s="20" t="s">
        <v>11651</v>
      </c>
      <c r="C6704" s="21" t="s">
        <v>162983</v>
      </c>
      <c r="D6704" s="21" t="s">
        <v>345</v>
      </c>
      <c r="E6704" s="23"/>
    </row>
    <row r="6705" spans="1:5" ht="20" customHeight="1">
      <c r="A6705" s="19" t="s">
        <v>11652</v>
      </c>
      <c r="B6705" s="20" t="s">
        <v>11651</v>
      </c>
      <c r="C6705" s="21" t="s">
        <v>162983</v>
      </c>
      <c r="D6705" s="21" t="s">
        <v>345</v>
      </c>
      <c r="E6705" s="23"/>
    </row>
    <row r="6706" spans="1:5" ht="20" customHeight="1">
      <c r="A6706" s="19" t="s">
        <v>11653</v>
      </c>
      <c r="B6706" s="20" t="s">
        <v>11654</v>
      </c>
      <c r="C6706" s="22">
        <v>100</v>
      </c>
      <c r="D6706" s="21" t="s">
        <v>296</v>
      </c>
      <c r="E6706" s="23"/>
    </row>
    <row r="6707" spans="1:5" ht="20" customHeight="1">
      <c r="A6707" s="19" t="s">
        <v>11655</v>
      </c>
      <c r="B6707" s="20" t="s">
        <v>11656</v>
      </c>
      <c r="C6707" s="21" t="s">
        <v>163189</v>
      </c>
      <c r="D6707" s="21" t="s">
        <v>345</v>
      </c>
      <c r="E6707" s="23"/>
    </row>
    <row r="6708" spans="1:5" ht="20" customHeight="1">
      <c r="A6708" s="19" t="s">
        <v>11657</v>
      </c>
      <c r="B6708" s="20" t="s">
        <v>11658</v>
      </c>
      <c r="C6708" s="21" t="s">
        <v>163134</v>
      </c>
      <c r="D6708" s="21" t="s">
        <v>345</v>
      </c>
      <c r="E6708" s="23"/>
    </row>
    <row r="6709" spans="1:5" ht="20" customHeight="1">
      <c r="A6709" s="19" t="s">
        <v>11659</v>
      </c>
      <c r="B6709" s="24">
        <v>100</v>
      </c>
      <c r="C6709" s="21" t="s">
        <v>163340</v>
      </c>
      <c r="D6709" s="21" t="s">
        <v>345</v>
      </c>
      <c r="E6709" s="23"/>
    </row>
    <row r="6710" spans="1:5" ht="20" customHeight="1">
      <c r="A6710" s="19" t="s">
        <v>11660</v>
      </c>
      <c r="B6710" s="20" t="s">
        <v>11661</v>
      </c>
      <c r="C6710" s="22">
        <v>60</v>
      </c>
      <c r="D6710" s="21" t="s">
        <v>345</v>
      </c>
      <c r="E6710" s="23"/>
    </row>
    <row r="6711" spans="1:5" ht="20" customHeight="1">
      <c r="A6711" s="19" t="s">
        <v>11662</v>
      </c>
      <c r="B6711" s="20" t="s">
        <v>11663</v>
      </c>
      <c r="C6711" s="21" t="s">
        <v>162664</v>
      </c>
      <c r="D6711" s="21" t="s">
        <v>296</v>
      </c>
      <c r="E6711" s="23"/>
    </row>
    <row r="6712" spans="1:5" ht="20" customHeight="1">
      <c r="A6712" s="19" t="s">
        <v>11664</v>
      </c>
      <c r="B6712" s="20" t="s">
        <v>11665</v>
      </c>
      <c r="C6712" s="22">
        <v>100</v>
      </c>
      <c r="D6712" s="21" t="s">
        <v>296</v>
      </c>
      <c r="E6712" s="23"/>
    </row>
    <row r="6713" spans="1:5" ht="20" customHeight="1">
      <c r="A6713" s="19" t="s">
        <v>11666</v>
      </c>
      <c r="B6713" s="20" t="s">
        <v>11667</v>
      </c>
      <c r="C6713" s="21" t="s">
        <v>14599</v>
      </c>
      <c r="D6713" s="21" t="s">
        <v>296</v>
      </c>
      <c r="E6713" s="23"/>
    </row>
    <row r="6714" spans="1:5" ht="20" customHeight="1">
      <c r="A6714" s="19" t="s">
        <v>11668</v>
      </c>
      <c r="B6714" s="20" t="s">
        <v>11669</v>
      </c>
      <c r="C6714" s="21" t="s">
        <v>162671</v>
      </c>
      <c r="D6714" s="21" t="s">
        <v>296</v>
      </c>
      <c r="E6714" s="23"/>
    </row>
    <row r="6715" spans="1:5" ht="20" customHeight="1">
      <c r="A6715" s="19" t="s">
        <v>11670</v>
      </c>
      <c r="B6715" s="20" t="s">
        <v>11671</v>
      </c>
      <c r="C6715" s="21" t="s">
        <v>163360</v>
      </c>
      <c r="D6715" s="21" t="s">
        <v>345</v>
      </c>
      <c r="E6715" s="23"/>
    </row>
    <row r="6716" spans="1:5" ht="20" customHeight="1">
      <c r="A6716" s="19" t="s">
        <v>11672</v>
      </c>
      <c r="B6716" s="20" t="s">
        <v>11673</v>
      </c>
      <c r="C6716" s="22">
        <v>100</v>
      </c>
      <c r="D6716" s="21" t="s">
        <v>296</v>
      </c>
      <c r="E6716" s="23"/>
    </row>
    <row r="6717" spans="1:5" ht="20" customHeight="1">
      <c r="A6717" s="19" t="s">
        <v>11674</v>
      </c>
      <c r="B6717" s="20" t="s">
        <v>11675</v>
      </c>
      <c r="C6717" s="21" t="s">
        <v>14586</v>
      </c>
      <c r="D6717" s="21" t="s">
        <v>345</v>
      </c>
      <c r="E6717" s="23"/>
    </row>
    <row r="6718" spans="1:5" ht="20" customHeight="1">
      <c r="A6718" s="19" t="s">
        <v>11676</v>
      </c>
      <c r="B6718" s="20" t="s">
        <v>11675</v>
      </c>
      <c r="C6718" s="21" t="s">
        <v>14586</v>
      </c>
      <c r="D6718" s="21" t="s">
        <v>345</v>
      </c>
      <c r="E6718" s="23"/>
    </row>
    <row r="6719" spans="1:5" ht="20" customHeight="1">
      <c r="A6719" s="19" t="s">
        <v>11677</v>
      </c>
      <c r="B6719" s="20" t="s">
        <v>11678</v>
      </c>
      <c r="C6719" s="21" t="s">
        <v>162664</v>
      </c>
      <c r="D6719" s="21" t="s">
        <v>296</v>
      </c>
      <c r="E6719" s="23"/>
    </row>
    <row r="6720" spans="1:5" ht="20" customHeight="1">
      <c r="A6720" s="19" t="s">
        <v>11679</v>
      </c>
      <c r="B6720" s="20" t="s">
        <v>11678</v>
      </c>
      <c r="C6720" s="21" t="s">
        <v>162664</v>
      </c>
      <c r="D6720" s="21" t="s">
        <v>296</v>
      </c>
      <c r="E6720" s="23"/>
    </row>
    <row r="6721" spans="1:5" ht="20" customHeight="1">
      <c r="A6721" s="19" t="s">
        <v>11680</v>
      </c>
      <c r="B6721" s="20" t="s">
        <v>11678</v>
      </c>
      <c r="C6721" s="21" t="s">
        <v>162664</v>
      </c>
      <c r="D6721" s="21" t="s">
        <v>296</v>
      </c>
      <c r="E6721" s="23"/>
    </row>
    <row r="6722" spans="1:5" ht="20" customHeight="1">
      <c r="A6722" s="19" t="s">
        <v>11681</v>
      </c>
      <c r="B6722" s="20" t="s">
        <v>11682</v>
      </c>
      <c r="C6722" s="21" t="s">
        <v>163135</v>
      </c>
      <c r="D6722" s="21" t="s">
        <v>345</v>
      </c>
      <c r="E6722" s="23"/>
    </row>
    <row r="6723" spans="1:5" ht="20" customHeight="1">
      <c r="A6723" s="19" t="s">
        <v>11683</v>
      </c>
      <c r="B6723" s="20" t="s">
        <v>11684</v>
      </c>
      <c r="C6723" s="21" t="s">
        <v>162669</v>
      </c>
      <c r="D6723" s="21" t="s">
        <v>296</v>
      </c>
      <c r="E6723" s="23"/>
    </row>
    <row r="6724" spans="1:5" ht="20" customHeight="1">
      <c r="A6724" s="19" t="s">
        <v>11685</v>
      </c>
      <c r="B6724" s="20" t="s">
        <v>11686</v>
      </c>
      <c r="C6724" s="21" t="s">
        <v>163438</v>
      </c>
      <c r="D6724" s="21" t="s">
        <v>345</v>
      </c>
      <c r="E6724" s="23"/>
    </row>
    <row r="6725" spans="1:5" ht="20" customHeight="1">
      <c r="A6725" s="19" t="s">
        <v>11687</v>
      </c>
      <c r="B6725" s="20" t="s">
        <v>11688</v>
      </c>
      <c r="C6725" s="21" t="s">
        <v>163063</v>
      </c>
      <c r="D6725" s="21" t="s">
        <v>296</v>
      </c>
      <c r="E6725" s="23"/>
    </row>
    <row r="6726" spans="1:5" ht="20" customHeight="1">
      <c r="A6726" s="19" t="s">
        <v>11689</v>
      </c>
      <c r="B6726" s="20" t="s">
        <v>11690</v>
      </c>
      <c r="C6726" s="21" t="s">
        <v>162671</v>
      </c>
      <c r="D6726" s="21" t="s">
        <v>296</v>
      </c>
      <c r="E6726" s="23"/>
    </row>
    <row r="6727" spans="1:5" ht="20" customHeight="1">
      <c r="A6727" s="19" t="s">
        <v>11691</v>
      </c>
      <c r="B6727" s="20" t="s">
        <v>11692</v>
      </c>
      <c r="C6727" s="21" t="s">
        <v>163439</v>
      </c>
      <c r="D6727" s="21" t="s">
        <v>345</v>
      </c>
      <c r="E6727" s="23"/>
    </row>
    <row r="6728" spans="1:5" ht="20" customHeight="1">
      <c r="A6728" s="19" t="s">
        <v>11693</v>
      </c>
      <c r="B6728" s="20" t="s">
        <v>11694</v>
      </c>
      <c r="C6728" s="22">
        <v>100</v>
      </c>
      <c r="D6728" s="21" t="s">
        <v>296</v>
      </c>
      <c r="E6728" s="23"/>
    </row>
    <row r="6729" spans="1:5" ht="20" customHeight="1">
      <c r="A6729" s="19" t="s">
        <v>11695</v>
      </c>
      <c r="B6729" s="20" t="s">
        <v>11696</v>
      </c>
      <c r="C6729" s="21" t="s">
        <v>162941</v>
      </c>
      <c r="D6729" s="21" t="s">
        <v>296</v>
      </c>
      <c r="E6729" s="23"/>
    </row>
    <row r="6730" spans="1:5" ht="20" customHeight="1">
      <c r="A6730" s="19" t="s">
        <v>11697</v>
      </c>
      <c r="B6730" s="20" t="s">
        <v>11698</v>
      </c>
      <c r="C6730" s="21" t="s">
        <v>162990</v>
      </c>
      <c r="D6730" s="21" t="s">
        <v>296</v>
      </c>
      <c r="E6730" s="23"/>
    </row>
    <row r="6731" spans="1:5" ht="20" customHeight="1">
      <c r="A6731" s="19" t="s">
        <v>11699</v>
      </c>
      <c r="B6731" s="20" t="s">
        <v>11700</v>
      </c>
      <c r="C6731" s="22">
        <v>100</v>
      </c>
      <c r="D6731" s="21" t="s">
        <v>296</v>
      </c>
      <c r="E6731" s="23"/>
    </row>
    <row r="6732" spans="1:5" ht="20" customHeight="1">
      <c r="A6732" s="19" t="s">
        <v>11701</v>
      </c>
      <c r="B6732" s="20" t="s">
        <v>11700</v>
      </c>
      <c r="C6732" s="22">
        <v>100</v>
      </c>
      <c r="D6732" s="21" t="s">
        <v>296</v>
      </c>
      <c r="E6732" s="23"/>
    </row>
    <row r="6733" spans="1:5" ht="20" customHeight="1">
      <c r="A6733" s="19" t="s">
        <v>11702</v>
      </c>
      <c r="B6733" s="20" t="s">
        <v>11700</v>
      </c>
      <c r="C6733" s="22">
        <v>100</v>
      </c>
      <c r="D6733" s="21" t="s">
        <v>296</v>
      </c>
      <c r="E6733" s="23"/>
    </row>
    <row r="6734" spans="1:5" ht="20" customHeight="1">
      <c r="A6734" s="19" t="s">
        <v>11703</v>
      </c>
      <c r="B6734" s="20" t="s">
        <v>11700</v>
      </c>
      <c r="C6734" s="22">
        <v>100</v>
      </c>
      <c r="D6734" s="21" t="s">
        <v>296</v>
      </c>
      <c r="E6734" s="23"/>
    </row>
    <row r="6735" spans="1:5" ht="20" customHeight="1">
      <c r="A6735" s="19" t="s">
        <v>11704</v>
      </c>
      <c r="B6735" s="20" t="s">
        <v>11700</v>
      </c>
      <c r="C6735" s="22">
        <v>100</v>
      </c>
      <c r="D6735" s="21" t="s">
        <v>296</v>
      </c>
      <c r="E6735" s="23"/>
    </row>
    <row r="6736" spans="1:5" ht="20" customHeight="1">
      <c r="A6736" s="19" t="s">
        <v>11705</v>
      </c>
      <c r="B6736" s="20" t="s">
        <v>11706</v>
      </c>
      <c r="C6736" s="21" t="s">
        <v>14594</v>
      </c>
      <c r="D6736" s="21" t="s">
        <v>345</v>
      </c>
      <c r="E6736" s="23"/>
    </row>
    <row r="6737" spans="1:5" ht="20" customHeight="1">
      <c r="A6737" s="19" t="s">
        <v>11707</v>
      </c>
      <c r="B6737" s="20" t="s">
        <v>11708</v>
      </c>
      <c r="C6737" s="21" t="s">
        <v>162990</v>
      </c>
      <c r="D6737" s="21" t="s">
        <v>296</v>
      </c>
      <c r="E6737" s="23"/>
    </row>
    <row r="6738" spans="1:5" ht="20" customHeight="1">
      <c r="A6738" s="19" t="s">
        <v>11709</v>
      </c>
      <c r="B6738" s="20" t="s">
        <v>11710</v>
      </c>
      <c r="C6738" s="22">
        <v>100</v>
      </c>
      <c r="D6738" s="21" t="s">
        <v>296</v>
      </c>
      <c r="E6738" s="23"/>
    </row>
    <row r="6739" spans="1:5" ht="20" customHeight="1">
      <c r="A6739" s="19" t="s">
        <v>11711</v>
      </c>
      <c r="B6739" s="20" t="s">
        <v>11712</v>
      </c>
      <c r="C6739" s="21" t="s">
        <v>162995</v>
      </c>
      <c r="D6739" s="21" t="s">
        <v>139</v>
      </c>
      <c r="E6739" s="23"/>
    </row>
    <row r="6740" spans="1:5" ht="20" customHeight="1">
      <c r="A6740" s="19" t="s">
        <v>11713</v>
      </c>
      <c r="B6740" s="20" t="s">
        <v>11714</v>
      </c>
      <c r="C6740" s="21" t="s">
        <v>162669</v>
      </c>
      <c r="D6740" s="21" t="s">
        <v>296</v>
      </c>
      <c r="E6740" s="23"/>
    </row>
    <row r="6741" spans="1:5" ht="20" customHeight="1">
      <c r="A6741" s="19" t="s">
        <v>11715</v>
      </c>
      <c r="B6741" s="20" t="s">
        <v>11716</v>
      </c>
      <c r="C6741" s="21" t="s">
        <v>162669</v>
      </c>
      <c r="D6741" s="21" t="s">
        <v>296</v>
      </c>
      <c r="E6741" s="23"/>
    </row>
    <row r="6742" spans="1:5" ht="20" customHeight="1">
      <c r="A6742" s="19" t="s">
        <v>11717</v>
      </c>
      <c r="B6742" s="20" t="s">
        <v>11718</v>
      </c>
      <c r="C6742" s="21" t="s">
        <v>163046</v>
      </c>
      <c r="D6742" s="21" t="s">
        <v>345</v>
      </c>
      <c r="E6742" s="23"/>
    </row>
    <row r="6743" spans="1:5" ht="20" customHeight="1">
      <c r="A6743" s="19" t="s">
        <v>11719</v>
      </c>
      <c r="B6743" s="20" t="s">
        <v>11718</v>
      </c>
      <c r="C6743" s="21" t="s">
        <v>163046</v>
      </c>
      <c r="D6743" s="21" t="s">
        <v>345</v>
      </c>
      <c r="E6743" s="23"/>
    </row>
    <row r="6744" spans="1:5" ht="20" customHeight="1">
      <c r="A6744" s="19" t="s">
        <v>11720</v>
      </c>
      <c r="B6744" s="20" t="s">
        <v>11721</v>
      </c>
      <c r="C6744" s="21" t="s">
        <v>162725</v>
      </c>
      <c r="D6744" s="21" t="s">
        <v>345</v>
      </c>
      <c r="E6744" s="23"/>
    </row>
    <row r="6745" spans="1:5" ht="20" customHeight="1">
      <c r="A6745" s="19" t="s">
        <v>11722</v>
      </c>
      <c r="B6745" s="20" t="s">
        <v>11721</v>
      </c>
      <c r="C6745" s="21" t="s">
        <v>162725</v>
      </c>
      <c r="D6745" s="21" t="s">
        <v>345</v>
      </c>
      <c r="E6745" s="23"/>
    </row>
    <row r="6746" spans="1:5" ht="20" customHeight="1">
      <c r="A6746" s="19" t="s">
        <v>11723</v>
      </c>
      <c r="B6746" s="20" t="s">
        <v>11724</v>
      </c>
      <c r="C6746" s="22">
        <v>100</v>
      </c>
      <c r="D6746" s="21" t="s">
        <v>296</v>
      </c>
      <c r="E6746" s="23"/>
    </row>
    <row r="6747" spans="1:5" ht="20" customHeight="1">
      <c r="A6747" s="19" t="s">
        <v>11725</v>
      </c>
      <c r="B6747" s="20" t="s">
        <v>11726</v>
      </c>
      <c r="C6747" s="21" t="s">
        <v>163225</v>
      </c>
      <c r="D6747" s="21" t="s">
        <v>345</v>
      </c>
      <c r="E6747" s="23"/>
    </row>
    <row r="6748" spans="1:5" ht="20" customHeight="1">
      <c r="A6748" s="19" t="s">
        <v>11727</v>
      </c>
      <c r="B6748" s="24">
        <v>100</v>
      </c>
      <c r="C6748" s="21" t="s">
        <v>162771</v>
      </c>
      <c r="D6748" s="21" t="s">
        <v>345</v>
      </c>
      <c r="E6748" s="23"/>
    </row>
    <row r="6749" spans="1:5" ht="20" customHeight="1">
      <c r="A6749" s="19" t="s">
        <v>11728</v>
      </c>
      <c r="B6749" s="20" t="s">
        <v>11729</v>
      </c>
      <c r="C6749" s="22">
        <v>100</v>
      </c>
      <c r="D6749" s="21" t="s">
        <v>296</v>
      </c>
      <c r="E6749" s="23"/>
    </row>
    <row r="6750" spans="1:5" ht="20" customHeight="1">
      <c r="A6750" s="19" t="s">
        <v>11730</v>
      </c>
      <c r="B6750" s="20" t="s">
        <v>11731</v>
      </c>
      <c r="C6750" s="21" t="s">
        <v>163027</v>
      </c>
      <c r="D6750" s="21" t="s">
        <v>345</v>
      </c>
      <c r="E6750" s="23"/>
    </row>
    <row r="6751" spans="1:5" ht="20" customHeight="1">
      <c r="A6751" s="19" t="s">
        <v>11732</v>
      </c>
      <c r="B6751" s="20" t="s">
        <v>11733</v>
      </c>
      <c r="C6751" s="21" t="s">
        <v>162817</v>
      </c>
      <c r="D6751" s="21" t="s">
        <v>345</v>
      </c>
      <c r="E6751" s="23"/>
    </row>
    <row r="6752" spans="1:5" ht="20" customHeight="1">
      <c r="A6752" s="19" t="s">
        <v>11734</v>
      </c>
      <c r="B6752" s="20" t="s">
        <v>11735</v>
      </c>
      <c r="C6752" s="21" t="s">
        <v>162787</v>
      </c>
      <c r="D6752" s="21" t="s">
        <v>345</v>
      </c>
      <c r="E6752" s="23"/>
    </row>
    <row r="6753" spans="1:5" ht="20" customHeight="1">
      <c r="A6753" s="19" t="s">
        <v>11736</v>
      </c>
      <c r="B6753" s="20" t="s">
        <v>11737</v>
      </c>
      <c r="C6753" s="21" t="s">
        <v>162749</v>
      </c>
      <c r="D6753" s="21" t="s">
        <v>345</v>
      </c>
      <c r="E6753" s="23"/>
    </row>
    <row r="6754" spans="1:5" ht="20" customHeight="1">
      <c r="A6754" s="19" t="s">
        <v>11738</v>
      </c>
      <c r="B6754" s="20" t="s">
        <v>11737</v>
      </c>
      <c r="C6754" s="21" t="s">
        <v>162749</v>
      </c>
      <c r="D6754" s="21" t="s">
        <v>345</v>
      </c>
      <c r="E6754" s="23"/>
    </row>
    <row r="6755" spans="1:5" ht="20" customHeight="1">
      <c r="A6755" s="19" t="s">
        <v>11739</v>
      </c>
      <c r="B6755" s="20" t="s">
        <v>11740</v>
      </c>
      <c r="C6755" s="22">
        <v>100</v>
      </c>
      <c r="D6755" s="21" t="s">
        <v>296</v>
      </c>
      <c r="E6755" s="23"/>
    </row>
    <row r="6756" spans="1:5" ht="20" customHeight="1">
      <c r="A6756" s="19" t="s">
        <v>11741</v>
      </c>
      <c r="B6756" s="20" t="s">
        <v>11742</v>
      </c>
      <c r="C6756" s="22">
        <v>100</v>
      </c>
      <c r="D6756" s="21" t="s">
        <v>296</v>
      </c>
      <c r="E6756" s="23"/>
    </row>
    <row r="6757" spans="1:5" ht="20" customHeight="1">
      <c r="A6757" s="19" t="s">
        <v>11743</v>
      </c>
      <c r="B6757" s="24">
        <v>100</v>
      </c>
      <c r="C6757" s="21" t="s">
        <v>162778</v>
      </c>
      <c r="D6757" s="21" t="s">
        <v>345</v>
      </c>
      <c r="E6757" s="23"/>
    </row>
    <row r="6758" spans="1:5" ht="20" customHeight="1">
      <c r="A6758" s="19" t="s">
        <v>11744</v>
      </c>
      <c r="B6758" s="20" t="s">
        <v>11745</v>
      </c>
      <c r="C6758" s="21" t="s">
        <v>163055</v>
      </c>
      <c r="D6758" s="21" t="s">
        <v>345</v>
      </c>
      <c r="E6758" s="23"/>
    </row>
    <row r="6759" spans="1:5" ht="20" customHeight="1">
      <c r="A6759" s="19" t="s">
        <v>11746</v>
      </c>
      <c r="B6759" s="20" t="s">
        <v>11747</v>
      </c>
      <c r="C6759" s="21" t="s">
        <v>162744</v>
      </c>
      <c r="D6759" s="21" t="s">
        <v>345</v>
      </c>
      <c r="E6759" s="23"/>
    </row>
    <row r="6760" spans="1:5" ht="20" customHeight="1">
      <c r="A6760" s="19" t="s">
        <v>11748</v>
      </c>
      <c r="B6760" s="24">
        <v>100</v>
      </c>
      <c r="C6760" s="21" t="s">
        <v>163056</v>
      </c>
      <c r="D6760" s="21" t="s">
        <v>345</v>
      </c>
      <c r="E6760" s="23"/>
    </row>
    <row r="6761" spans="1:5" ht="20" customHeight="1">
      <c r="A6761" s="19" t="s">
        <v>11749</v>
      </c>
      <c r="B6761" s="24">
        <v>100</v>
      </c>
      <c r="C6761" s="21" t="s">
        <v>163052</v>
      </c>
      <c r="D6761" s="21" t="s">
        <v>345</v>
      </c>
      <c r="E6761" s="23"/>
    </row>
    <row r="6762" spans="1:5" ht="20" customHeight="1">
      <c r="A6762" s="19" t="s">
        <v>11750</v>
      </c>
      <c r="B6762" s="20" t="s">
        <v>11751</v>
      </c>
      <c r="C6762" s="22">
        <v>81</v>
      </c>
      <c r="D6762" s="21" t="s">
        <v>345</v>
      </c>
      <c r="E6762" s="23"/>
    </row>
    <row r="6763" spans="1:5" ht="20" customHeight="1">
      <c r="A6763" s="19" t="s">
        <v>11752</v>
      </c>
      <c r="B6763" s="20" t="s">
        <v>11753</v>
      </c>
      <c r="C6763" s="22">
        <v>90</v>
      </c>
      <c r="D6763" s="21" t="s">
        <v>139</v>
      </c>
      <c r="E6763" s="23"/>
    </row>
    <row r="6764" spans="1:5" ht="20" customHeight="1">
      <c r="A6764" s="19" t="s">
        <v>11754</v>
      </c>
      <c r="B6764" s="24">
        <v>100</v>
      </c>
      <c r="C6764" s="21" t="s">
        <v>162817</v>
      </c>
      <c r="D6764" s="21" t="s">
        <v>345</v>
      </c>
      <c r="E6764" s="23"/>
    </row>
    <row r="6765" spans="1:5" ht="20" customHeight="1">
      <c r="A6765" s="19" t="s">
        <v>11755</v>
      </c>
      <c r="B6765" s="24">
        <v>100</v>
      </c>
      <c r="C6765" s="21" t="s">
        <v>162817</v>
      </c>
      <c r="D6765" s="21" t="s">
        <v>345</v>
      </c>
      <c r="E6765" s="23"/>
    </row>
    <row r="6766" spans="1:5" ht="20" customHeight="1">
      <c r="A6766" s="19" t="s">
        <v>11756</v>
      </c>
      <c r="B6766" s="24">
        <v>100</v>
      </c>
      <c r="C6766" s="21" t="s">
        <v>163052</v>
      </c>
      <c r="D6766" s="21" t="s">
        <v>345</v>
      </c>
      <c r="E6766" s="23"/>
    </row>
    <row r="6767" spans="1:5" ht="20" customHeight="1">
      <c r="A6767" s="19" t="s">
        <v>11757</v>
      </c>
      <c r="B6767" s="24">
        <v>100</v>
      </c>
      <c r="C6767" s="21" t="s">
        <v>162965</v>
      </c>
      <c r="D6767" s="21" t="s">
        <v>345</v>
      </c>
      <c r="E6767" s="23"/>
    </row>
    <row r="6768" spans="1:5" ht="20" customHeight="1">
      <c r="A6768" s="19" t="s">
        <v>11758</v>
      </c>
      <c r="B6768" s="24">
        <v>100</v>
      </c>
      <c r="C6768" s="21" t="s">
        <v>162992</v>
      </c>
      <c r="D6768" s="21" t="s">
        <v>345</v>
      </c>
      <c r="E6768" s="23"/>
    </row>
    <row r="6769" spans="1:5" ht="20" customHeight="1">
      <c r="A6769" s="19" t="s">
        <v>11759</v>
      </c>
      <c r="B6769" s="24">
        <v>100</v>
      </c>
      <c r="C6769" s="21" t="s">
        <v>163111</v>
      </c>
      <c r="D6769" s="21" t="s">
        <v>345</v>
      </c>
      <c r="E6769" s="23"/>
    </row>
    <row r="6770" spans="1:5" ht="20" customHeight="1">
      <c r="A6770" s="19" t="s">
        <v>11760</v>
      </c>
      <c r="B6770" s="20" t="s">
        <v>11761</v>
      </c>
      <c r="C6770" s="21" t="s">
        <v>162830</v>
      </c>
      <c r="D6770" s="21" t="s">
        <v>345</v>
      </c>
      <c r="E6770" s="23"/>
    </row>
    <row r="6771" spans="1:5" ht="20" customHeight="1">
      <c r="A6771" s="19" t="s">
        <v>11762</v>
      </c>
      <c r="B6771" s="20" t="s">
        <v>11761</v>
      </c>
      <c r="C6771" s="21" t="s">
        <v>162830</v>
      </c>
      <c r="D6771" s="21" t="s">
        <v>345</v>
      </c>
      <c r="E6771" s="23"/>
    </row>
    <row r="6772" spans="1:5" ht="20" customHeight="1">
      <c r="A6772" s="19" t="s">
        <v>11763</v>
      </c>
      <c r="B6772" s="20" t="s">
        <v>11761</v>
      </c>
      <c r="C6772" s="21" t="s">
        <v>162830</v>
      </c>
      <c r="D6772" s="21" t="s">
        <v>345</v>
      </c>
      <c r="E6772" s="23"/>
    </row>
    <row r="6773" spans="1:5" ht="20" customHeight="1">
      <c r="A6773" s="19" t="s">
        <v>11764</v>
      </c>
      <c r="B6773" s="20" t="s">
        <v>11761</v>
      </c>
      <c r="C6773" s="21" t="s">
        <v>162830</v>
      </c>
      <c r="D6773" s="21" t="s">
        <v>345</v>
      </c>
      <c r="E6773" s="23"/>
    </row>
    <row r="6774" spans="1:5" ht="20" customHeight="1">
      <c r="A6774" s="19" t="s">
        <v>11765</v>
      </c>
      <c r="B6774" s="20" t="s">
        <v>11766</v>
      </c>
      <c r="C6774" s="22">
        <v>100</v>
      </c>
      <c r="D6774" s="21" t="s">
        <v>296</v>
      </c>
      <c r="E6774" s="23"/>
    </row>
    <row r="6775" spans="1:5" ht="20" customHeight="1">
      <c r="A6775" s="19" t="s">
        <v>11767</v>
      </c>
      <c r="B6775" s="20" t="s">
        <v>11766</v>
      </c>
      <c r="C6775" s="22">
        <v>100</v>
      </c>
      <c r="D6775" s="21" t="s">
        <v>296</v>
      </c>
      <c r="E6775" s="23"/>
    </row>
    <row r="6776" spans="1:5" ht="20" customHeight="1">
      <c r="A6776" s="19" t="s">
        <v>11768</v>
      </c>
      <c r="B6776" s="20" t="s">
        <v>11769</v>
      </c>
      <c r="C6776" s="21" t="s">
        <v>162874</v>
      </c>
      <c r="D6776" s="21" t="s">
        <v>345</v>
      </c>
      <c r="E6776" s="23"/>
    </row>
    <row r="6777" spans="1:5" ht="20" customHeight="1">
      <c r="A6777" s="19" t="s">
        <v>11770</v>
      </c>
      <c r="B6777" s="24">
        <v>100</v>
      </c>
      <c r="C6777" s="21" t="s">
        <v>163071</v>
      </c>
      <c r="D6777" s="21" t="s">
        <v>345</v>
      </c>
      <c r="E6777" s="23"/>
    </row>
    <row r="6778" spans="1:5" ht="20" customHeight="1">
      <c r="A6778" s="19" t="s">
        <v>11771</v>
      </c>
      <c r="B6778" s="24">
        <v>100</v>
      </c>
      <c r="C6778" s="21" t="s">
        <v>163071</v>
      </c>
      <c r="D6778" s="21" t="s">
        <v>345</v>
      </c>
      <c r="E6778" s="23"/>
    </row>
    <row r="6779" spans="1:5" ht="20" customHeight="1">
      <c r="A6779" s="19" t="s">
        <v>11772</v>
      </c>
      <c r="B6779" s="20" t="s">
        <v>11773</v>
      </c>
      <c r="C6779" s="21" t="s">
        <v>272</v>
      </c>
      <c r="D6779" s="21" t="s">
        <v>345</v>
      </c>
      <c r="E6779" s="23"/>
    </row>
    <row r="6780" spans="1:5" ht="20" customHeight="1">
      <c r="A6780" s="19" t="s">
        <v>11774</v>
      </c>
      <c r="B6780" s="20" t="s">
        <v>11775</v>
      </c>
      <c r="C6780" s="22">
        <v>93</v>
      </c>
      <c r="D6780" s="21" t="s">
        <v>345</v>
      </c>
      <c r="E6780" s="23"/>
    </row>
    <row r="6781" spans="1:5" ht="20" customHeight="1">
      <c r="A6781" s="19" t="s">
        <v>11776</v>
      </c>
      <c r="B6781" s="20" t="s">
        <v>11777</v>
      </c>
      <c r="C6781" s="21" t="s">
        <v>163419</v>
      </c>
      <c r="D6781" s="21" t="s">
        <v>345</v>
      </c>
      <c r="E6781" s="23"/>
    </row>
    <row r="6782" spans="1:5" ht="20" customHeight="1">
      <c r="A6782" s="19" t="s">
        <v>11778</v>
      </c>
      <c r="B6782" s="20" t="s">
        <v>11779</v>
      </c>
      <c r="C6782" s="22">
        <v>100</v>
      </c>
      <c r="D6782" s="21" t="s">
        <v>296</v>
      </c>
      <c r="E6782" s="23"/>
    </row>
    <row r="6783" spans="1:5" ht="20" customHeight="1">
      <c r="A6783" s="19" t="s">
        <v>11780</v>
      </c>
      <c r="B6783" s="20" t="s">
        <v>11781</v>
      </c>
      <c r="C6783" s="22">
        <v>100</v>
      </c>
      <c r="D6783" s="21" t="s">
        <v>296</v>
      </c>
      <c r="E6783" s="23"/>
    </row>
    <row r="6784" spans="1:5" ht="20" customHeight="1">
      <c r="A6784" s="19" t="s">
        <v>11782</v>
      </c>
      <c r="B6784" s="20" t="s">
        <v>11783</v>
      </c>
      <c r="C6784" s="21" t="s">
        <v>163032</v>
      </c>
      <c r="D6784" s="21" t="s">
        <v>296</v>
      </c>
      <c r="E6784" s="23"/>
    </row>
    <row r="6785" spans="1:5" ht="20" customHeight="1">
      <c r="A6785" s="19" t="s">
        <v>11784</v>
      </c>
      <c r="B6785" s="20" t="s">
        <v>11783</v>
      </c>
      <c r="C6785" s="21" t="s">
        <v>163032</v>
      </c>
      <c r="D6785" s="21" t="s">
        <v>296</v>
      </c>
      <c r="E6785" s="23"/>
    </row>
    <row r="6786" spans="1:5" ht="20" customHeight="1">
      <c r="A6786" s="19" t="s">
        <v>11785</v>
      </c>
      <c r="B6786" s="20" t="s">
        <v>11786</v>
      </c>
      <c r="C6786" s="22">
        <v>100</v>
      </c>
      <c r="D6786" s="21" t="s">
        <v>296</v>
      </c>
      <c r="E6786" s="23"/>
    </row>
    <row r="6787" spans="1:5" ht="20" customHeight="1">
      <c r="A6787" s="19" t="s">
        <v>11787</v>
      </c>
      <c r="B6787" s="20" t="s">
        <v>11788</v>
      </c>
      <c r="C6787" s="22">
        <v>100</v>
      </c>
      <c r="D6787" s="21" t="s">
        <v>296</v>
      </c>
      <c r="E6787" s="23"/>
    </row>
    <row r="6788" spans="1:5" ht="20" customHeight="1">
      <c r="A6788" s="19" t="s">
        <v>11789</v>
      </c>
      <c r="B6788" s="20" t="s">
        <v>11790</v>
      </c>
      <c r="C6788" s="22">
        <v>100</v>
      </c>
      <c r="D6788" s="21" t="s">
        <v>296</v>
      </c>
      <c r="E6788" s="23"/>
    </row>
    <row r="6789" spans="1:5" ht="20" customHeight="1">
      <c r="A6789" s="19" t="s">
        <v>11791</v>
      </c>
      <c r="B6789" s="20" t="s">
        <v>11792</v>
      </c>
      <c r="C6789" s="21" t="s">
        <v>237</v>
      </c>
      <c r="D6789" s="21" t="s">
        <v>345</v>
      </c>
      <c r="E6789" s="23"/>
    </row>
    <row r="6790" spans="1:5" ht="20" customHeight="1">
      <c r="A6790" s="19" t="s">
        <v>11793</v>
      </c>
      <c r="B6790" s="20" t="s">
        <v>11792</v>
      </c>
      <c r="C6790" s="21" t="s">
        <v>237</v>
      </c>
      <c r="D6790" s="21" t="s">
        <v>345</v>
      </c>
      <c r="E6790" s="23"/>
    </row>
    <row r="6791" spans="1:5" ht="20" customHeight="1">
      <c r="A6791" s="19" t="s">
        <v>11794</v>
      </c>
      <c r="B6791" s="20" t="s">
        <v>11795</v>
      </c>
      <c r="C6791" s="22">
        <v>55</v>
      </c>
      <c r="D6791" s="21" t="s">
        <v>345</v>
      </c>
      <c r="E6791" s="23"/>
    </row>
    <row r="6792" spans="1:5" ht="20" customHeight="1">
      <c r="A6792" s="19" t="s">
        <v>11796</v>
      </c>
      <c r="B6792" s="20" t="s">
        <v>11795</v>
      </c>
      <c r="C6792" s="22">
        <v>55</v>
      </c>
      <c r="D6792" s="21" t="s">
        <v>345</v>
      </c>
      <c r="E6792" s="23"/>
    </row>
    <row r="6793" spans="1:5" ht="20" customHeight="1">
      <c r="A6793" s="19" t="s">
        <v>11797</v>
      </c>
      <c r="B6793" s="20" t="s">
        <v>11798</v>
      </c>
      <c r="C6793" s="21" t="s">
        <v>163236</v>
      </c>
      <c r="D6793" s="21" t="s">
        <v>345</v>
      </c>
      <c r="E6793" s="23"/>
    </row>
    <row r="6794" spans="1:5" ht="20" customHeight="1">
      <c r="A6794" s="19" t="s">
        <v>11799</v>
      </c>
      <c r="B6794" s="20" t="s">
        <v>11800</v>
      </c>
      <c r="C6794" s="21" t="s">
        <v>14631</v>
      </c>
      <c r="D6794" s="21" t="s">
        <v>345</v>
      </c>
      <c r="E6794" s="23"/>
    </row>
    <row r="6795" spans="1:5" ht="20" customHeight="1">
      <c r="A6795" s="19" t="s">
        <v>11801</v>
      </c>
      <c r="B6795" s="20" t="s">
        <v>11802</v>
      </c>
      <c r="C6795" s="21" t="s">
        <v>163241</v>
      </c>
      <c r="D6795" s="21" t="s">
        <v>345</v>
      </c>
      <c r="E6795" s="23"/>
    </row>
    <row r="6796" spans="1:5" ht="20" customHeight="1">
      <c r="A6796" s="19" t="s">
        <v>11803</v>
      </c>
      <c r="B6796" s="20" t="s">
        <v>11804</v>
      </c>
      <c r="C6796" s="21" t="s">
        <v>14600</v>
      </c>
      <c r="D6796" s="21" t="s">
        <v>345</v>
      </c>
      <c r="E6796" s="23"/>
    </row>
    <row r="6797" spans="1:5" ht="20" customHeight="1">
      <c r="A6797" s="19" t="s">
        <v>11805</v>
      </c>
      <c r="B6797" s="20" t="s">
        <v>11806</v>
      </c>
      <c r="C6797" s="21" t="s">
        <v>163104</v>
      </c>
      <c r="D6797" s="21" t="s">
        <v>345</v>
      </c>
      <c r="E6797" s="23"/>
    </row>
    <row r="6798" spans="1:5" ht="20" customHeight="1">
      <c r="A6798" s="19" t="s">
        <v>11807</v>
      </c>
      <c r="B6798" s="20" t="s">
        <v>11806</v>
      </c>
      <c r="C6798" s="21" t="s">
        <v>163104</v>
      </c>
      <c r="D6798" s="21" t="s">
        <v>345</v>
      </c>
      <c r="E6798" s="23"/>
    </row>
    <row r="6799" spans="1:5" ht="20" customHeight="1">
      <c r="A6799" s="19" t="s">
        <v>11808</v>
      </c>
      <c r="B6799" s="20" t="s">
        <v>11809</v>
      </c>
      <c r="C6799" s="22">
        <v>61</v>
      </c>
      <c r="D6799" s="21" t="s">
        <v>345</v>
      </c>
      <c r="E6799" s="23"/>
    </row>
    <row r="6800" spans="1:5" ht="20" customHeight="1">
      <c r="A6800" s="19" t="s">
        <v>11810</v>
      </c>
      <c r="B6800" s="20" t="s">
        <v>11811</v>
      </c>
      <c r="C6800" s="21" t="s">
        <v>162664</v>
      </c>
      <c r="D6800" s="21" t="s">
        <v>296</v>
      </c>
      <c r="E6800" s="23"/>
    </row>
    <row r="6801" spans="1:5" ht="20" customHeight="1">
      <c r="A6801" s="19" t="s">
        <v>11812</v>
      </c>
      <c r="B6801" s="20" t="s">
        <v>11813</v>
      </c>
      <c r="C6801" s="21" t="s">
        <v>162687</v>
      </c>
      <c r="D6801" s="21" t="s">
        <v>345</v>
      </c>
      <c r="E6801" s="23"/>
    </row>
    <row r="6802" spans="1:5" ht="20" customHeight="1">
      <c r="A6802" s="19" t="s">
        <v>11814</v>
      </c>
      <c r="B6802" s="20" t="s">
        <v>11815</v>
      </c>
      <c r="C6802" s="21" t="s">
        <v>162774</v>
      </c>
      <c r="D6802" s="21" t="s">
        <v>345</v>
      </c>
      <c r="E6802" s="23"/>
    </row>
    <row r="6803" spans="1:5" ht="20" customHeight="1">
      <c r="A6803" s="19" t="s">
        <v>11816</v>
      </c>
      <c r="B6803" s="20" t="s">
        <v>11815</v>
      </c>
      <c r="C6803" s="21" t="s">
        <v>162774</v>
      </c>
      <c r="D6803" s="21" t="s">
        <v>345</v>
      </c>
      <c r="E6803" s="23"/>
    </row>
    <row r="6804" spans="1:5" ht="20" customHeight="1">
      <c r="A6804" s="19" t="s">
        <v>11817</v>
      </c>
      <c r="B6804" s="20" t="s">
        <v>11818</v>
      </c>
      <c r="C6804" s="21" t="s">
        <v>162800</v>
      </c>
      <c r="D6804" s="21" t="s">
        <v>345</v>
      </c>
      <c r="E6804" s="23"/>
    </row>
    <row r="6805" spans="1:5" ht="20" customHeight="1">
      <c r="A6805" s="19" t="s">
        <v>11819</v>
      </c>
      <c r="B6805" s="20" t="s">
        <v>11820</v>
      </c>
      <c r="C6805" s="21" t="s">
        <v>163049</v>
      </c>
      <c r="D6805" s="21" t="s">
        <v>345</v>
      </c>
      <c r="E6805" s="23"/>
    </row>
    <row r="6806" spans="1:5" ht="20" customHeight="1">
      <c r="A6806" s="19" t="s">
        <v>11821</v>
      </c>
      <c r="B6806" s="20" t="s">
        <v>11820</v>
      </c>
      <c r="C6806" s="21" t="s">
        <v>163049</v>
      </c>
      <c r="D6806" s="21" t="s">
        <v>345</v>
      </c>
      <c r="E6806" s="23"/>
    </row>
    <row r="6807" spans="1:5" ht="20" customHeight="1">
      <c r="A6807" s="19" t="s">
        <v>11822</v>
      </c>
      <c r="B6807" s="20" t="s">
        <v>11820</v>
      </c>
      <c r="C6807" s="21" t="s">
        <v>163049</v>
      </c>
      <c r="D6807" s="21" t="s">
        <v>345</v>
      </c>
      <c r="E6807" s="23"/>
    </row>
    <row r="6808" spans="1:5" ht="20" customHeight="1">
      <c r="A6808" s="19" t="s">
        <v>11823</v>
      </c>
      <c r="B6808" s="20" t="s">
        <v>11820</v>
      </c>
      <c r="C6808" s="21" t="s">
        <v>163049</v>
      </c>
      <c r="D6808" s="21" t="s">
        <v>345</v>
      </c>
      <c r="E6808" s="23"/>
    </row>
    <row r="6809" spans="1:5" ht="20" customHeight="1">
      <c r="A6809" s="19" t="s">
        <v>11824</v>
      </c>
      <c r="B6809" s="20" t="s">
        <v>11825</v>
      </c>
      <c r="C6809" s="21" t="s">
        <v>163456</v>
      </c>
      <c r="D6809" s="21" t="s">
        <v>345</v>
      </c>
      <c r="E6809" s="23"/>
    </row>
    <row r="6810" spans="1:5" ht="20" customHeight="1">
      <c r="A6810" s="19" t="s">
        <v>11826</v>
      </c>
      <c r="B6810" s="20" t="s">
        <v>11827</v>
      </c>
      <c r="C6810" s="21" t="s">
        <v>162860</v>
      </c>
      <c r="D6810" s="21" t="s">
        <v>139</v>
      </c>
      <c r="E6810" s="23"/>
    </row>
    <row r="6811" spans="1:5" ht="20" customHeight="1">
      <c r="A6811" s="19" t="s">
        <v>11828</v>
      </c>
      <c r="B6811" s="20" t="s">
        <v>11829</v>
      </c>
      <c r="C6811" s="21" t="s">
        <v>162669</v>
      </c>
      <c r="D6811" s="21" t="s">
        <v>296</v>
      </c>
      <c r="E6811" s="23"/>
    </row>
    <row r="6812" spans="1:5" ht="20" customHeight="1">
      <c r="A6812" s="19" t="s">
        <v>11830</v>
      </c>
      <c r="B6812" s="20" t="s">
        <v>11831</v>
      </c>
      <c r="C6812" s="22">
        <v>100</v>
      </c>
      <c r="D6812" s="21" t="s">
        <v>296</v>
      </c>
      <c r="E6812" s="23"/>
    </row>
    <row r="6813" spans="1:5" ht="20" customHeight="1">
      <c r="A6813" s="19" t="s">
        <v>11832</v>
      </c>
      <c r="B6813" s="20" t="s">
        <v>11833</v>
      </c>
      <c r="C6813" s="21" t="s">
        <v>163000</v>
      </c>
      <c r="D6813" s="21" t="s">
        <v>345</v>
      </c>
      <c r="E6813" s="23"/>
    </row>
    <row r="6814" spans="1:5" ht="20" customHeight="1">
      <c r="A6814" s="19" t="s">
        <v>11834</v>
      </c>
      <c r="B6814" s="20" t="s">
        <v>11833</v>
      </c>
      <c r="C6814" s="21" t="s">
        <v>163000</v>
      </c>
      <c r="D6814" s="21" t="s">
        <v>345</v>
      </c>
      <c r="E6814" s="23"/>
    </row>
    <row r="6815" spans="1:5" ht="20" customHeight="1">
      <c r="A6815" s="19" t="s">
        <v>11835</v>
      </c>
      <c r="B6815" s="20" t="s">
        <v>11836</v>
      </c>
      <c r="C6815" s="21" t="s">
        <v>163082</v>
      </c>
      <c r="D6815" s="21" t="s">
        <v>345</v>
      </c>
      <c r="E6815" s="23"/>
    </row>
    <row r="6816" spans="1:5" ht="20" customHeight="1">
      <c r="A6816" s="19" t="s">
        <v>11837</v>
      </c>
      <c r="B6816" s="20" t="s">
        <v>11838</v>
      </c>
      <c r="C6816" s="21" t="s">
        <v>163355</v>
      </c>
      <c r="D6816" s="21" t="s">
        <v>345</v>
      </c>
      <c r="E6816" s="23"/>
    </row>
    <row r="6817" spans="1:5" ht="20" customHeight="1">
      <c r="A6817" s="19" t="s">
        <v>11839</v>
      </c>
      <c r="B6817" s="20" t="s">
        <v>11840</v>
      </c>
      <c r="C6817" s="21" t="s">
        <v>162671</v>
      </c>
      <c r="D6817" s="21" t="s">
        <v>296</v>
      </c>
      <c r="E6817" s="23"/>
    </row>
    <row r="6818" spans="1:5" ht="20" customHeight="1">
      <c r="A6818" s="19" t="s">
        <v>11841</v>
      </c>
      <c r="B6818" s="20" t="s">
        <v>11842</v>
      </c>
      <c r="C6818" s="22">
        <v>100</v>
      </c>
      <c r="D6818" s="21" t="s">
        <v>296</v>
      </c>
      <c r="E6818" s="23"/>
    </row>
    <row r="6819" spans="1:5" ht="20" customHeight="1">
      <c r="A6819" s="19" t="s">
        <v>11843</v>
      </c>
      <c r="B6819" s="20" t="s">
        <v>11844</v>
      </c>
      <c r="C6819" s="21" t="s">
        <v>163289</v>
      </c>
      <c r="D6819" s="21" t="s">
        <v>345</v>
      </c>
      <c r="E6819" s="23"/>
    </row>
    <row r="6820" spans="1:5" ht="20" customHeight="1">
      <c r="A6820" s="19" t="s">
        <v>11845</v>
      </c>
      <c r="B6820" s="20" t="s">
        <v>11846</v>
      </c>
      <c r="C6820" s="21" t="s">
        <v>163352</v>
      </c>
      <c r="D6820" s="21" t="s">
        <v>296</v>
      </c>
      <c r="E6820" s="23"/>
    </row>
    <row r="6821" spans="1:5" ht="20" customHeight="1">
      <c r="A6821" s="19" t="s">
        <v>11847</v>
      </c>
      <c r="B6821" s="20" t="s">
        <v>11848</v>
      </c>
      <c r="C6821" s="21" t="s">
        <v>162763</v>
      </c>
      <c r="D6821" s="21" t="s">
        <v>296</v>
      </c>
      <c r="E6821" s="23"/>
    </row>
    <row r="6822" spans="1:5" ht="20" customHeight="1">
      <c r="A6822" s="19" t="s">
        <v>11849</v>
      </c>
      <c r="B6822" s="20" t="s">
        <v>11850</v>
      </c>
      <c r="C6822" s="21" t="s">
        <v>162941</v>
      </c>
      <c r="D6822" s="21" t="s">
        <v>345</v>
      </c>
      <c r="E6822" s="23"/>
    </row>
    <row r="6823" spans="1:5" ht="20" customHeight="1">
      <c r="A6823" s="19" t="s">
        <v>11851</v>
      </c>
      <c r="B6823" s="20" t="s">
        <v>11852</v>
      </c>
      <c r="C6823" s="21" t="s">
        <v>162990</v>
      </c>
      <c r="D6823" s="21" t="s">
        <v>296</v>
      </c>
      <c r="E6823" s="23"/>
    </row>
    <row r="6824" spans="1:5" ht="20" customHeight="1">
      <c r="A6824" s="19" t="s">
        <v>11853</v>
      </c>
      <c r="B6824" s="20" t="s">
        <v>11854</v>
      </c>
      <c r="C6824" s="21" t="s">
        <v>163457</v>
      </c>
      <c r="D6824" s="21" t="s">
        <v>345</v>
      </c>
      <c r="E6824" s="23"/>
    </row>
    <row r="6825" spans="1:5" ht="20" customHeight="1">
      <c r="A6825" s="19" t="s">
        <v>11855</v>
      </c>
      <c r="B6825" s="20" t="s">
        <v>11854</v>
      </c>
      <c r="C6825" s="21" t="s">
        <v>163457</v>
      </c>
      <c r="D6825" s="21" t="s">
        <v>345</v>
      </c>
      <c r="E6825" s="23"/>
    </row>
    <row r="6826" spans="1:5" ht="20" customHeight="1">
      <c r="A6826" s="19" t="s">
        <v>11856</v>
      </c>
      <c r="B6826" s="20" t="s">
        <v>11854</v>
      </c>
      <c r="C6826" s="21" t="s">
        <v>163457</v>
      </c>
      <c r="D6826" s="21" t="s">
        <v>345</v>
      </c>
      <c r="E6826" s="23"/>
    </row>
    <row r="6827" spans="1:5" ht="20" customHeight="1">
      <c r="A6827" s="19" t="s">
        <v>11857</v>
      </c>
      <c r="B6827" s="20" t="s">
        <v>11858</v>
      </c>
      <c r="C6827" s="21" t="s">
        <v>163313</v>
      </c>
      <c r="D6827" s="21" t="s">
        <v>345</v>
      </c>
      <c r="E6827" s="23"/>
    </row>
    <row r="6828" spans="1:5" ht="20" customHeight="1">
      <c r="A6828" s="19" t="s">
        <v>11859</v>
      </c>
      <c r="B6828" s="20" t="s">
        <v>11860</v>
      </c>
      <c r="C6828" s="21" t="s">
        <v>163458</v>
      </c>
      <c r="D6828" s="21" t="s">
        <v>345</v>
      </c>
      <c r="E6828" s="23"/>
    </row>
    <row r="6829" spans="1:5" ht="20" customHeight="1">
      <c r="A6829" s="19" t="s">
        <v>11861</v>
      </c>
      <c r="B6829" s="20" t="s">
        <v>11862</v>
      </c>
      <c r="C6829" s="21" t="s">
        <v>162671</v>
      </c>
      <c r="D6829" s="21" t="s">
        <v>296</v>
      </c>
      <c r="E6829" s="23"/>
    </row>
    <row r="6830" spans="1:5" ht="20" customHeight="1">
      <c r="A6830" s="19" t="s">
        <v>11863</v>
      </c>
      <c r="B6830" s="20" t="s">
        <v>11864</v>
      </c>
      <c r="C6830" s="22">
        <v>46</v>
      </c>
      <c r="D6830" s="21" t="s">
        <v>345</v>
      </c>
      <c r="E6830" s="23"/>
    </row>
    <row r="6831" spans="1:5" ht="20" customHeight="1">
      <c r="A6831" s="19" t="s">
        <v>11865</v>
      </c>
      <c r="B6831" s="20" t="s">
        <v>11866</v>
      </c>
      <c r="C6831" s="21" t="s">
        <v>162664</v>
      </c>
      <c r="D6831" s="21" t="s">
        <v>296</v>
      </c>
      <c r="E6831" s="23"/>
    </row>
    <row r="6832" spans="1:5" ht="20" customHeight="1">
      <c r="A6832" s="19" t="s">
        <v>11867</v>
      </c>
      <c r="B6832" s="20" t="s">
        <v>11868</v>
      </c>
      <c r="C6832" s="21" t="s">
        <v>162974</v>
      </c>
      <c r="D6832" s="21" t="s">
        <v>345</v>
      </c>
      <c r="E6832" s="23"/>
    </row>
    <row r="6833" spans="1:5" ht="20" customHeight="1">
      <c r="A6833" s="19" t="s">
        <v>11869</v>
      </c>
      <c r="B6833" s="20" t="s">
        <v>11870</v>
      </c>
      <c r="C6833" s="22">
        <v>4</v>
      </c>
      <c r="D6833" s="21" t="s">
        <v>345</v>
      </c>
      <c r="E6833" s="23"/>
    </row>
    <row r="6834" spans="1:5" ht="20" customHeight="1">
      <c r="A6834" s="19" t="s">
        <v>11871</v>
      </c>
      <c r="B6834" s="20" t="s">
        <v>11872</v>
      </c>
      <c r="C6834" s="22">
        <v>100</v>
      </c>
      <c r="D6834" s="21" t="s">
        <v>296</v>
      </c>
      <c r="E6834" s="23"/>
    </row>
    <row r="6835" spans="1:5" ht="20" customHeight="1">
      <c r="A6835" s="19" t="s">
        <v>11873</v>
      </c>
      <c r="B6835" s="20" t="s">
        <v>11874</v>
      </c>
      <c r="C6835" s="21" t="s">
        <v>163190</v>
      </c>
      <c r="D6835" s="21" t="s">
        <v>345</v>
      </c>
      <c r="E6835" s="23"/>
    </row>
    <row r="6836" spans="1:5" ht="20" customHeight="1">
      <c r="A6836" s="19" t="s">
        <v>11875</v>
      </c>
      <c r="B6836" s="20" t="s">
        <v>11874</v>
      </c>
      <c r="C6836" s="21" t="s">
        <v>163190</v>
      </c>
      <c r="D6836" s="21" t="s">
        <v>345</v>
      </c>
      <c r="E6836" s="23"/>
    </row>
    <row r="6837" spans="1:5" ht="20" customHeight="1">
      <c r="A6837" s="19" t="s">
        <v>11876</v>
      </c>
      <c r="B6837" s="20" t="s">
        <v>11877</v>
      </c>
      <c r="C6837" s="22">
        <v>21</v>
      </c>
      <c r="D6837" s="21" t="s">
        <v>345</v>
      </c>
      <c r="E6837" s="23"/>
    </row>
    <row r="6838" spans="1:5" ht="20" customHeight="1">
      <c r="A6838" s="19" t="s">
        <v>11878</v>
      </c>
      <c r="B6838" s="20" t="s">
        <v>11877</v>
      </c>
      <c r="C6838" s="22">
        <v>21</v>
      </c>
      <c r="D6838" s="21" t="s">
        <v>345</v>
      </c>
      <c r="E6838" s="23"/>
    </row>
    <row r="6839" spans="1:5" ht="20" customHeight="1">
      <c r="A6839" s="19" t="s">
        <v>11879</v>
      </c>
      <c r="B6839" s="20" t="s">
        <v>11877</v>
      </c>
      <c r="C6839" s="22">
        <v>21</v>
      </c>
      <c r="D6839" s="21" t="s">
        <v>345</v>
      </c>
      <c r="E6839" s="23"/>
    </row>
    <row r="6840" spans="1:5" ht="20" customHeight="1">
      <c r="A6840" s="19" t="s">
        <v>11880</v>
      </c>
      <c r="B6840" s="20" t="s">
        <v>11881</v>
      </c>
      <c r="C6840" s="21" t="s">
        <v>162664</v>
      </c>
      <c r="D6840" s="21" t="s">
        <v>296</v>
      </c>
      <c r="E6840" s="23"/>
    </row>
    <row r="6841" spans="1:5" ht="20" customHeight="1">
      <c r="A6841" s="19" t="s">
        <v>11882</v>
      </c>
      <c r="B6841" s="20" t="s">
        <v>11883</v>
      </c>
      <c r="C6841" s="21" t="s">
        <v>163279</v>
      </c>
      <c r="D6841" s="21" t="s">
        <v>345</v>
      </c>
      <c r="E6841" s="23"/>
    </row>
    <row r="6842" spans="1:5" ht="20" customHeight="1">
      <c r="A6842" s="19" t="s">
        <v>11884</v>
      </c>
      <c r="B6842" s="20" t="s">
        <v>11885</v>
      </c>
      <c r="C6842" s="21" t="s">
        <v>163457</v>
      </c>
      <c r="D6842" s="21" t="s">
        <v>345</v>
      </c>
      <c r="E6842" s="23"/>
    </row>
    <row r="6843" spans="1:5" ht="20" customHeight="1">
      <c r="A6843" s="19" t="s">
        <v>11886</v>
      </c>
      <c r="B6843" s="20" t="s">
        <v>11887</v>
      </c>
      <c r="C6843" s="21" t="s">
        <v>163157</v>
      </c>
      <c r="D6843" s="21" t="s">
        <v>345</v>
      </c>
      <c r="E6843" s="23"/>
    </row>
    <row r="6844" spans="1:5" ht="20" customHeight="1">
      <c r="A6844" s="19" t="s">
        <v>11888</v>
      </c>
      <c r="B6844" s="20" t="s">
        <v>11889</v>
      </c>
      <c r="C6844" s="21" t="s">
        <v>163271</v>
      </c>
      <c r="D6844" s="21" t="s">
        <v>345</v>
      </c>
      <c r="E6844" s="23"/>
    </row>
    <row r="6845" spans="1:5" ht="20" customHeight="1">
      <c r="A6845" s="19" t="s">
        <v>11890</v>
      </c>
      <c r="B6845" s="20" t="s">
        <v>11891</v>
      </c>
      <c r="C6845" s="21" t="s">
        <v>162984</v>
      </c>
      <c r="D6845" s="21" t="s">
        <v>345</v>
      </c>
      <c r="E6845" s="23"/>
    </row>
    <row r="6846" spans="1:5" ht="20" customHeight="1">
      <c r="A6846" s="19" t="s">
        <v>11892</v>
      </c>
      <c r="B6846" s="20" t="s">
        <v>11891</v>
      </c>
      <c r="C6846" s="21" t="s">
        <v>162984</v>
      </c>
      <c r="D6846" s="21" t="s">
        <v>345</v>
      </c>
      <c r="E6846" s="23"/>
    </row>
    <row r="6847" spans="1:5" ht="20" customHeight="1">
      <c r="A6847" s="19" t="s">
        <v>11893</v>
      </c>
      <c r="B6847" s="20" t="s">
        <v>11894</v>
      </c>
      <c r="C6847" s="21" t="s">
        <v>163240</v>
      </c>
      <c r="D6847" s="21" t="s">
        <v>345</v>
      </c>
      <c r="E6847" s="23"/>
    </row>
    <row r="6848" spans="1:5" ht="20" customHeight="1">
      <c r="A6848" s="19" t="s">
        <v>11895</v>
      </c>
      <c r="B6848" s="20" t="s">
        <v>11896</v>
      </c>
      <c r="C6848" s="21" t="s">
        <v>162811</v>
      </c>
      <c r="D6848" s="21" t="s">
        <v>345</v>
      </c>
      <c r="E6848" s="23"/>
    </row>
    <row r="6849" spans="1:5" ht="20" customHeight="1">
      <c r="A6849" s="19" t="s">
        <v>11897</v>
      </c>
      <c r="B6849" s="20" t="s">
        <v>11896</v>
      </c>
      <c r="C6849" s="21" t="s">
        <v>162811</v>
      </c>
      <c r="D6849" s="21" t="s">
        <v>345</v>
      </c>
      <c r="E6849" s="23"/>
    </row>
    <row r="6850" spans="1:5" ht="20" customHeight="1">
      <c r="A6850" s="19" t="s">
        <v>11898</v>
      </c>
      <c r="B6850" s="20" t="s">
        <v>11899</v>
      </c>
      <c r="C6850" s="22">
        <v>100</v>
      </c>
      <c r="D6850" s="21" t="s">
        <v>296</v>
      </c>
      <c r="E6850" s="23"/>
    </row>
    <row r="6851" spans="1:5" ht="20" customHeight="1">
      <c r="A6851" s="19" t="s">
        <v>11900</v>
      </c>
      <c r="B6851" s="20" t="s">
        <v>11901</v>
      </c>
      <c r="C6851" s="21" t="s">
        <v>162723</v>
      </c>
      <c r="D6851" s="21" t="s">
        <v>345</v>
      </c>
      <c r="E6851" s="23"/>
    </row>
    <row r="6852" spans="1:5" ht="20" customHeight="1">
      <c r="A6852" s="19" t="s">
        <v>11902</v>
      </c>
      <c r="B6852" s="20" t="s">
        <v>11903</v>
      </c>
      <c r="C6852" s="21" t="s">
        <v>163042</v>
      </c>
      <c r="D6852" s="21" t="s">
        <v>345</v>
      </c>
      <c r="E6852" s="23"/>
    </row>
    <row r="6853" spans="1:5" ht="20" customHeight="1">
      <c r="A6853" s="19" t="s">
        <v>11904</v>
      </c>
      <c r="B6853" s="20" t="s">
        <v>11905</v>
      </c>
      <c r="C6853" s="21" t="s">
        <v>162763</v>
      </c>
      <c r="D6853" s="21" t="s">
        <v>345</v>
      </c>
      <c r="E6853" s="23"/>
    </row>
    <row r="6854" spans="1:5" ht="20" customHeight="1">
      <c r="A6854" s="19" t="s">
        <v>11906</v>
      </c>
      <c r="B6854" s="20" t="s">
        <v>11907</v>
      </c>
      <c r="C6854" s="22">
        <v>100</v>
      </c>
      <c r="D6854" s="21" t="s">
        <v>296</v>
      </c>
      <c r="E6854" s="23"/>
    </row>
    <row r="6855" spans="1:5" ht="20" customHeight="1">
      <c r="A6855" s="19" t="s">
        <v>11908</v>
      </c>
      <c r="B6855" s="20" t="s">
        <v>11909</v>
      </c>
      <c r="C6855" s="21" t="s">
        <v>162664</v>
      </c>
      <c r="D6855" s="21" t="s">
        <v>296</v>
      </c>
      <c r="E6855" s="23"/>
    </row>
    <row r="6856" spans="1:5" ht="20" customHeight="1">
      <c r="A6856" s="19" t="s">
        <v>11910</v>
      </c>
      <c r="B6856" s="20" t="s">
        <v>11911</v>
      </c>
      <c r="C6856" s="21" t="s">
        <v>14632</v>
      </c>
      <c r="D6856" s="21" t="s">
        <v>139</v>
      </c>
      <c r="E6856" s="23"/>
    </row>
    <row r="6857" spans="1:5" ht="20" customHeight="1">
      <c r="A6857" s="19" t="s">
        <v>11912</v>
      </c>
      <c r="B6857" s="20" t="s">
        <v>11913</v>
      </c>
      <c r="C6857" s="21" t="s">
        <v>162671</v>
      </c>
      <c r="D6857" s="21" t="s">
        <v>296</v>
      </c>
      <c r="E6857" s="23"/>
    </row>
    <row r="6858" spans="1:5" ht="20" customHeight="1">
      <c r="A6858" s="19" t="s">
        <v>11914</v>
      </c>
      <c r="B6858" s="20" t="s">
        <v>11915</v>
      </c>
      <c r="C6858" s="21" t="s">
        <v>163312</v>
      </c>
      <c r="D6858" s="21" t="s">
        <v>345</v>
      </c>
      <c r="E6858" s="23"/>
    </row>
    <row r="6859" spans="1:5" ht="20" customHeight="1">
      <c r="A6859" s="19" t="s">
        <v>11916</v>
      </c>
      <c r="B6859" s="20" t="s">
        <v>11915</v>
      </c>
      <c r="C6859" s="21" t="s">
        <v>163312</v>
      </c>
      <c r="D6859" s="21" t="s">
        <v>345</v>
      </c>
      <c r="E6859" s="23"/>
    </row>
    <row r="6860" spans="1:5" ht="20" customHeight="1">
      <c r="A6860" s="19" t="s">
        <v>11917</v>
      </c>
      <c r="B6860" s="20" t="s">
        <v>11918</v>
      </c>
      <c r="C6860" s="21" t="s">
        <v>162765</v>
      </c>
      <c r="D6860" s="21" t="s">
        <v>345</v>
      </c>
      <c r="E6860" s="23"/>
    </row>
    <row r="6861" spans="1:5" ht="20" customHeight="1">
      <c r="A6861" s="19" t="s">
        <v>11919</v>
      </c>
      <c r="B6861" s="20" t="s">
        <v>11920</v>
      </c>
      <c r="C6861" s="21" t="s">
        <v>163355</v>
      </c>
      <c r="D6861" s="21" t="s">
        <v>345</v>
      </c>
      <c r="E6861" s="23"/>
    </row>
    <row r="6862" spans="1:5" ht="20" customHeight="1">
      <c r="A6862" s="19" t="s">
        <v>11921</v>
      </c>
      <c r="B6862" s="20" t="s">
        <v>11922</v>
      </c>
      <c r="C6862" s="22">
        <v>100</v>
      </c>
      <c r="D6862" s="21" t="s">
        <v>296</v>
      </c>
      <c r="E6862" s="23"/>
    </row>
    <row r="6863" spans="1:5" ht="20" customHeight="1">
      <c r="A6863" s="19" t="s">
        <v>11923</v>
      </c>
      <c r="B6863" s="20" t="s">
        <v>11924</v>
      </c>
      <c r="C6863" s="21" t="s">
        <v>163301</v>
      </c>
      <c r="D6863" s="21" t="s">
        <v>345</v>
      </c>
      <c r="E6863" s="23"/>
    </row>
    <row r="6864" spans="1:5" ht="20" customHeight="1">
      <c r="A6864" s="19" t="s">
        <v>11925</v>
      </c>
      <c r="B6864" s="20" t="s">
        <v>11926</v>
      </c>
      <c r="C6864" s="22">
        <v>100</v>
      </c>
      <c r="D6864" s="21" t="s">
        <v>296</v>
      </c>
      <c r="E6864" s="23"/>
    </row>
    <row r="6865" spans="1:5" ht="20" customHeight="1">
      <c r="A6865" s="19" t="s">
        <v>11927</v>
      </c>
      <c r="B6865" s="20" t="s">
        <v>11928</v>
      </c>
      <c r="C6865" s="22">
        <v>100</v>
      </c>
      <c r="D6865" s="21" t="s">
        <v>296</v>
      </c>
      <c r="E6865" s="23"/>
    </row>
    <row r="6866" spans="1:5" ht="20" customHeight="1">
      <c r="A6866" s="19" t="s">
        <v>11929</v>
      </c>
      <c r="B6866" s="20" t="s">
        <v>11930</v>
      </c>
      <c r="C6866" s="21" t="s">
        <v>162681</v>
      </c>
      <c r="D6866" s="21" t="s">
        <v>296</v>
      </c>
      <c r="E6866" s="23"/>
    </row>
    <row r="6867" spans="1:5" ht="20" customHeight="1">
      <c r="A6867" s="19" t="s">
        <v>11931</v>
      </c>
      <c r="B6867" s="20" t="s">
        <v>11932</v>
      </c>
      <c r="C6867" s="21" t="s">
        <v>162914</v>
      </c>
      <c r="D6867" s="21" t="s">
        <v>345</v>
      </c>
      <c r="E6867" s="23"/>
    </row>
    <row r="6868" spans="1:5" ht="20" customHeight="1">
      <c r="A6868" s="19" t="s">
        <v>11933</v>
      </c>
      <c r="B6868" s="20" t="s">
        <v>11934</v>
      </c>
      <c r="C6868" s="21" t="s">
        <v>162664</v>
      </c>
      <c r="D6868" s="21" t="s">
        <v>296</v>
      </c>
      <c r="E6868" s="23"/>
    </row>
    <row r="6869" spans="1:5" ht="20" customHeight="1">
      <c r="A6869" s="19" t="s">
        <v>11935</v>
      </c>
      <c r="B6869" s="20" t="s">
        <v>11936</v>
      </c>
      <c r="C6869" s="22">
        <v>100</v>
      </c>
      <c r="D6869" s="21" t="s">
        <v>296</v>
      </c>
      <c r="E6869" s="23"/>
    </row>
    <row r="6870" spans="1:5" ht="20" customHeight="1">
      <c r="A6870" s="19" t="s">
        <v>11937</v>
      </c>
      <c r="B6870" s="20" t="s">
        <v>11938</v>
      </c>
      <c r="C6870" s="22">
        <v>12</v>
      </c>
      <c r="D6870" s="21" t="s">
        <v>345</v>
      </c>
      <c r="E6870" s="23"/>
    </row>
    <row r="6871" spans="1:5" ht="20" customHeight="1">
      <c r="A6871" s="19" t="s">
        <v>11939</v>
      </c>
      <c r="B6871" s="20" t="s">
        <v>11938</v>
      </c>
      <c r="C6871" s="22">
        <v>12</v>
      </c>
      <c r="D6871" s="21" t="s">
        <v>345</v>
      </c>
      <c r="E6871" s="23"/>
    </row>
    <row r="6872" spans="1:5" ht="20" customHeight="1">
      <c r="A6872" s="19" t="s">
        <v>11940</v>
      </c>
      <c r="B6872" s="20" t="s">
        <v>11938</v>
      </c>
      <c r="C6872" s="22">
        <v>12</v>
      </c>
      <c r="D6872" s="21" t="s">
        <v>345</v>
      </c>
      <c r="E6872" s="23"/>
    </row>
    <row r="6873" spans="1:5" ht="20" customHeight="1">
      <c r="A6873" s="19" t="s">
        <v>11941</v>
      </c>
      <c r="B6873" s="20" t="s">
        <v>11942</v>
      </c>
      <c r="C6873" s="21" t="s">
        <v>163294</v>
      </c>
      <c r="D6873" s="21" t="s">
        <v>345</v>
      </c>
      <c r="E6873" s="23"/>
    </row>
    <row r="6874" spans="1:5" ht="20" customHeight="1">
      <c r="A6874" s="19" t="s">
        <v>11943</v>
      </c>
      <c r="B6874" s="20" t="s">
        <v>11944</v>
      </c>
      <c r="C6874" s="21" t="s">
        <v>162924</v>
      </c>
      <c r="D6874" s="21" t="s">
        <v>345</v>
      </c>
      <c r="E6874" s="23"/>
    </row>
    <row r="6875" spans="1:5" ht="20" customHeight="1">
      <c r="A6875" s="19" t="s">
        <v>11945</v>
      </c>
      <c r="B6875" s="20" t="s">
        <v>11946</v>
      </c>
      <c r="C6875" s="21" t="s">
        <v>162664</v>
      </c>
      <c r="D6875" s="21" t="s">
        <v>296</v>
      </c>
      <c r="E6875" s="23"/>
    </row>
    <row r="6876" spans="1:5" ht="20" customHeight="1">
      <c r="A6876" s="19" t="s">
        <v>11947</v>
      </c>
      <c r="B6876" s="20" t="s">
        <v>11946</v>
      </c>
      <c r="C6876" s="21" t="s">
        <v>162664</v>
      </c>
      <c r="D6876" s="21" t="s">
        <v>296</v>
      </c>
      <c r="E6876" s="23"/>
    </row>
    <row r="6877" spans="1:5" ht="20" customHeight="1">
      <c r="A6877" s="19" t="s">
        <v>11948</v>
      </c>
      <c r="B6877" s="20" t="s">
        <v>11949</v>
      </c>
      <c r="C6877" s="21" t="s">
        <v>162990</v>
      </c>
      <c r="D6877" s="21" t="s">
        <v>296</v>
      </c>
      <c r="E6877" s="23"/>
    </row>
    <row r="6878" spans="1:5" ht="20" customHeight="1">
      <c r="A6878" s="19" t="s">
        <v>11950</v>
      </c>
      <c r="B6878" s="20" t="s">
        <v>11951</v>
      </c>
      <c r="C6878" s="21" t="s">
        <v>163059</v>
      </c>
      <c r="D6878" s="21" t="s">
        <v>296</v>
      </c>
      <c r="E6878" s="23"/>
    </row>
    <row r="6879" spans="1:5" ht="20" customHeight="1">
      <c r="A6879" s="19" t="s">
        <v>11952</v>
      </c>
      <c r="B6879" s="20" t="s">
        <v>11953</v>
      </c>
      <c r="C6879" s="21" t="s">
        <v>163138</v>
      </c>
      <c r="D6879" s="21" t="s">
        <v>345</v>
      </c>
      <c r="E6879" s="23"/>
    </row>
    <row r="6880" spans="1:5" ht="20" customHeight="1">
      <c r="A6880" s="19" t="s">
        <v>11954</v>
      </c>
      <c r="B6880" s="20" t="s">
        <v>11955</v>
      </c>
      <c r="C6880" s="21" t="s">
        <v>162664</v>
      </c>
      <c r="D6880" s="21" t="s">
        <v>296</v>
      </c>
      <c r="E6880" s="23"/>
    </row>
    <row r="6881" spans="1:5" ht="20" customHeight="1">
      <c r="A6881" s="19" t="s">
        <v>11956</v>
      </c>
      <c r="B6881" s="20" t="s">
        <v>11957</v>
      </c>
      <c r="C6881" s="22">
        <v>100</v>
      </c>
      <c r="D6881" s="21" t="s">
        <v>296</v>
      </c>
      <c r="E6881" s="23"/>
    </row>
    <row r="6882" spans="1:5" ht="20" customHeight="1">
      <c r="A6882" s="19" t="s">
        <v>11958</v>
      </c>
      <c r="B6882" s="20" t="s">
        <v>11959</v>
      </c>
      <c r="C6882" s="22">
        <v>27</v>
      </c>
      <c r="D6882" s="21" t="s">
        <v>296</v>
      </c>
      <c r="E6882" s="23"/>
    </row>
    <row r="6883" spans="1:5" ht="20" customHeight="1">
      <c r="A6883" s="19" t="s">
        <v>11960</v>
      </c>
      <c r="B6883" s="20" t="s">
        <v>11961</v>
      </c>
      <c r="C6883" s="21" t="s">
        <v>162990</v>
      </c>
      <c r="D6883" s="21" t="s">
        <v>296</v>
      </c>
      <c r="E6883" s="23"/>
    </row>
    <row r="6884" spans="1:5" ht="20" customHeight="1">
      <c r="A6884" s="19" t="s">
        <v>11962</v>
      </c>
      <c r="B6884" s="20" t="s">
        <v>11963</v>
      </c>
      <c r="C6884" s="22">
        <v>100</v>
      </c>
      <c r="D6884" s="21" t="s">
        <v>296</v>
      </c>
      <c r="E6884" s="23"/>
    </row>
    <row r="6885" spans="1:5" ht="20" customHeight="1">
      <c r="A6885" s="19" t="s">
        <v>11964</v>
      </c>
      <c r="B6885" s="20" t="s">
        <v>11963</v>
      </c>
      <c r="C6885" s="22">
        <v>100</v>
      </c>
      <c r="D6885" s="21" t="s">
        <v>296</v>
      </c>
      <c r="E6885" s="23"/>
    </row>
    <row r="6886" spans="1:5" ht="20" customHeight="1">
      <c r="A6886" s="19" t="s">
        <v>11965</v>
      </c>
      <c r="B6886" s="20" t="s">
        <v>11966</v>
      </c>
      <c r="C6886" s="22">
        <v>10</v>
      </c>
      <c r="D6886" s="21" t="s">
        <v>345</v>
      </c>
      <c r="E6886" s="23"/>
    </row>
    <row r="6887" spans="1:5" ht="20" customHeight="1">
      <c r="A6887" s="19" t="s">
        <v>11967</v>
      </c>
      <c r="B6887" s="20" t="s">
        <v>11968</v>
      </c>
      <c r="C6887" s="21" t="s">
        <v>162671</v>
      </c>
      <c r="D6887" s="21" t="s">
        <v>296</v>
      </c>
      <c r="E6887" s="23"/>
    </row>
    <row r="6888" spans="1:5" ht="20" customHeight="1">
      <c r="A6888" s="19" t="s">
        <v>11969</v>
      </c>
      <c r="B6888" s="20" t="s">
        <v>11970</v>
      </c>
      <c r="C6888" s="22">
        <v>100</v>
      </c>
      <c r="D6888" s="21" t="s">
        <v>296</v>
      </c>
      <c r="E6888" s="23"/>
    </row>
    <row r="6889" spans="1:5" ht="20" customHeight="1">
      <c r="A6889" s="19" t="s">
        <v>11971</v>
      </c>
      <c r="B6889" s="20" t="s">
        <v>11972</v>
      </c>
      <c r="C6889" s="21" t="s">
        <v>162990</v>
      </c>
      <c r="D6889" s="21" t="s">
        <v>296</v>
      </c>
      <c r="E6889" s="23"/>
    </row>
    <row r="6890" spans="1:5" ht="20" customHeight="1">
      <c r="A6890" s="19" t="s">
        <v>11973</v>
      </c>
      <c r="B6890" s="20" t="s">
        <v>11974</v>
      </c>
      <c r="C6890" s="21" t="s">
        <v>162990</v>
      </c>
      <c r="D6890" s="21" t="s">
        <v>296</v>
      </c>
      <c r="E6890" s="23"/>
    </row>
    <row r="6891" spans="1:5" ht="20" customHeight="1">
      <c r="A6891" s="19" t="s">
        <v>11975</v>
      </c>
      <c r="B6891" s="20" t="s">
        <v>11976</v>
      </c>
      <c r="C6891" s="22">
        <v>79</v>
      </c>
      <c r="D6891" s="21" t="s">
        <v>345</v>
      </c>
      <c r="E6891" s="23"/>
    </row>
    <row r="6892" spans="1:5" ht="20" customHeight="1">
      <c r="A6892" s="19" t="s">
        <v>11977</v>
      </c>
      <c r="B6892" s="20" t="s">
        <v>11978</v>
      </c>
      <c r="C6892" s="21" t="s">
        <v>163417</v>
      </c>
      <c r="D6892" s="21" t="s">
        <v>345</v>
      </c>
      <c r="E6892" s="23"/>
    </row>
    <row r="6893" spans="1:5" ht="20" customHeight="1">
      <c r="A6893" s="19" t="s">
        <v>11979</v>
      </c>
      <c r="B6893" s="24">
        <v>100</v>
      </c>
      <c r="C6893" s="21" t="s">
        <v>163101</v>
      </c>
      <c r="D6893" s="21" t="s">
        <v>345</v>
      </c>
      <c r="E6893" s="23"/>
    </row>
    <row r="6894" spans="1:5" ht="20" customHeight="1">
      <c r="A6894" s="19" t="s">
        <v>11980</v>
      </c>
      <c r="B6894" s="20" t="s">
        <v>11981</v>
      </c>
      <c r="C6894" s="22">
        <v>100</v>
      </c>
      <c r="D6894" s="21" t="s">
        <v>296</v>
      </c>
      <c r="E6894" s="23"/>
    </row>
    <row r="6895" spans="1:5" ht="20" customHeight="1">
      <c r="A6895" s="19" t="s">
        <v>11982</v>
      </c>
      <c r="B6895" s="20" t="s">
        <v>11983</v>
      </c>
      <c r="C6895" s="21" t="s">
        <v>162751</v>
      </c>
      <c r="D6895" s="21" t="s">
        <v>345</v>
      </c>
      <c r="E6895" s="23"/>
    </row>
    <row r="6896" spans="1:5" ht="20" customHeight="1">
      <c r="A6896" s="19" t="s">
        <v>11984</v>
      </c>
      <c r="B6896" s="20" t="s">
        <v>11985</v>
      </c>
      <c r="C6896" s="22">
        <v>100</v>
      </c>
      <c r="D6896" s="21" t="s">
        <v>296</v>
      </c>
      <c r="E6896" s="23"/>
    </row>
    <row r="6897" spans="1:5" ht="20" customHeight="1">
      <c r="A6897" s="19" t="s">
        <v>236</v>
      </c>
      <c r="B6897" s="20" t="s">
        <v>238</v>
      </c>
      <c r="C6897" s="21" t="s">
        <v>163337</v>
      </c>
      <c r="D6897" s="21" t="s">
        <v>139</v>
      </c>
      <c r="E6897" s="23"/>
    </row>
    <row r="6898" spans="1:5" ht="20" customHeight="1">
      <c r="A6898" s="19" t="s">
        <v>11986</v>
      </c>
      <c r="B6898" s="20" t="s">
        <v>11987</v>
      </c>
      <c r="C6898" s="21" t="s">
        <v>163105</v>
      </c>
      <c r="D6898" s="21" t="s">
        <v>345</v>
      </c>
      <c r="E6898" s="23"/>
    </row>
    <row r="6899" spans="1:5" ht="20" customHeight="1">
      <c r="A6899" s="19" t="s">
        <v>11988</v>
      </c>
      <c r="B6899" s="20" t="s">
        <v>11989</v>
      </c>
      <c r="C6899" s="21" t="s">
        <v>162768</v>
      </c>
      <c r="D6899" s="21" t="s">
        <v>345</v>
      </c>
      <c r="E6899" s="23"/>
    </row>
    <row r="6900" spans="1:5" ht="20" customHeight="1">
      <c r="A6900" s="19" t="s">
        <v>11990</v>
      </c>
      <c r="B6900" s="20" t="s">
        <v>11989</v>
      </c>
      <c r="C6900" s="21" t="s">
        <v>162768</v>
      </c>
      <c r="D6900" s="21" t="s">
        <v>345</v>
      </c>
      <c r="E6900" s="23"/>
    </row>
    <row r="6901" spans="1:5" ht="20" customHeight="1">
      <c r="A6901" s="19" t="s">
        <v>11991</v>
      </c>
      <c r="B6901" s="20" t="s">
        <v>11992</v>
      </c>
      <c r="C6901" s="21" t="s">
        <v>163111</v>
      </c>
      <c r="D6901" s="21" t="s">
        <v>345</v>
      </c>
      <c r="E6901" s="23"/>
    </row>
    <row r="6902" spans="1:5" ht="20" customHeight="1">
      <c r="A6902" s="19" t="s">
        <v>11993</v>
      </c>
      <c r="B6902" s="24">
        <v>100</v>
      </c>
      <c r="C6902" s="21" t="s">
        <v>163062</v>
      </c>
      <c r="D6902" s="21" t="s">
        <v>345</v>
      </c>
      <c r="E6902" s="23"/>
    </row>
    <row r="6903" spans="1:5" ht="20" customHeight="1">
      <c r="A6903" s="19" t="s">
        <v>11994</v>
      </c>
      <c r="B6903" s="20" t="s">
        <v>11995</v>
      </c>
      <c r="C6903" s="22">
        <v>100</v>
      </c>
      <c r="D6903" s="21" t="s">
        <v>296</v>
      </c>
      <c r="E6903" s="23"/>
    </row>
    <row r="6904" spans="1:5" ht="20" customHeight="1">
      <c r="A6904" s="19" t="s">
        <v>11996</v>
      </c>
      <c r="B6904" s="20" t="s">
        <v>11997</v>
      </c>
      <c r="C6904" s="22">
        <v>100</v>
      </c>
      <c r="D6904" s="21" t="s">
        <v>296</v>
      </c>
      <c r="E6904" s="23"/>
    </row>
    <row r="6905" spans="1:5" ht="20" customHeight="1">
      <c r="A6905" s="19" t="s">
        <v>11998</v>
      </c>
      <c r="B6905" s="20" t="s">
        <v>11997</v>
      </c>
      <c r="C6905" s="22">
        <v>100</v>
      </c>
      <c r="D6905" s="21" t="s">
        <v>296</v>
      </c>
      <c r="E6905" s="23"/>
    </row>
    <row r="6906" spans="1:5" ht="20" customHeight="1">
      <c r="A6906" s="19" t="s">
        <v>11999</v>
      </c>
      <c r="B6906" s="20" t="s">
        <v>12000</v>
      </c>
      <c r="C6906" s="21" t="s">
        <v>163359</v>
      </c>
      <c r="D6906" s="21" t="s">
        <v>345</v>
      </c>
      <c r="E6906" s="23"/>
    </row>
    <row r="6907" spans="1:5" ht="20" customHeight="1">
      <c r="A6907" s="19" t="s">
        <v>12001</v>
      </c>
      <c r="B6907" s="24">
        <v>100</v>
      </c>
      <c r="C6907" s="21" t="s">
        <v>163068</v>
      </c>
      <c r="D6907" s="21" t="s">
        <v>345</v>
      </c>
      <c r="E6907" s="23"/>
    </row>
    <row r="6908" spans="1:5" ht="20" customHeight="1">
      <c r="A6908" s="19" t="s">
        <v>12002</v>
      </c>
      <c r="B6908" s="20" t="s">
        <v>12003</v>
      </c>
      <c r="C6908" s="21" t="s">
        <v>163189</v>
      </c>
      <c r="D6908" s="21" t="s">
        <v>345</v>
      </c>
      <c r="E6908" s="23"/>
    </row>
    <row r="6909" spans="1:5" ht="20" customHeight="1">
      <c r="A6909" s="19" t="s">
        <v>12004</v>
      </c>
      <c r="B6909" s="20" t="s">
        <v>12003</v>
      </c>
      <c r="C6909" s="21" t="s">
        <v>163189</v>
      </c>
      <c r="D6909" s="21" t="s">
        <v>345</v>
      </c>
      <c r="E6909" s="23"/>
    </row>
    <row r="6910" spans="1:5" ht="20" customHeight="1">
      <c r="A6910" s="19" t="s">
        <v>12005</v>
      </c>
      <c r="B6910" s="20" t="s">
        <v>12003</v>
      </c>
      <c r="C6910" s="21" t="s">
        <v>163189</v>
      </c>
      <c r="D6910" s="21" t="s">
        <v>345</v>
      </c>
      <c r="E6910" s="23"/>
    </row>
    <row r="6911" spans="1:5" ht="20" customHeight="1">
      <c r="A6911" s="19" t="s">
        <v>12006</v>
      </c>
      <c r="B6911" s="24">
        <v>100</v>
      </c>
      <c r="C6911" s="21" t="s">
        <v>163091</v>
      </c>
      <c r="D6911" s="21" t="s">
        <v>345</v>
      </c>
      <c r="E6911" s="23"/>
    </row>
    <row r="6912" spans="1:5" ht="20" customHeight="1">
      <c r="A6912" s="19" t="s">
        <v>12007</v>
      </c>
      <c r="B6912" s="20" t="s">
        <v>12008</v>
      </c>
      <c r="C6912" s="21" t="s">
        <v>163101</v>
      </c>
      <c r="D6912" s="21" t="s">
        <v>345</v>
      </c>
      <c r="E6912" s="23"/>
    </row>
    <row r="6913" spans="1:5" ht="20" customHeight="1">
      <c r="A6913" s="19" t="s">
        <v>12009</v>
      </c>
      <c r="B6913" s="20" t="s">
        <v>12010</v>
      </c>
      <c r="C6913" s="21" t="s">
        <v>163023</v>
      </c>
      <c r="D6913" s="21" t="s">
        <v>345</v>
      </c>
      <c r="E6913" s="23"/>
    </row>
    <row r="6914" spans="1:5" ht="20" customHeight="1">
      <c r="A6914" s="19" t="s">
        <v>12011</v>
      </c>
      <c r="B6914" s="24">
        <v>100</v>
      </c>
      <c r="C6914" s="21" t="s">
        <v>163198</v>
      </c>
      <c r="D6914" s="21" t="s">
        <v>345</v>
      </c>
      <c r="E6914" s="23"/>
    </row>
    <row r="6915" spans="1:5" ht="20" customHeight="1">
      <c r="A6915" s="19" t="s">
        <v>12012</v>
      </c>
      <c r="B6915" s="20" t="s">
        <v>12013</v>
      </c>
      <c r="C6915" s="21" t="s">
        <v>162764</v>
      </c>
      <c r="D6915" s="21" t="s">
        <v>345</v>
      </c>
      <c r="E6915" s="23"/>
    </row>
    <row r="6916" spans="1:5" ht="20" customHeight="1">
      <c r="A6916" s="19" t="s">
        <v>12014</v>
      </c>
      <c r="B6916" s="20" t="s">
        <v>12013</v>
      </c>
      <c r="C6916" s="21" t="s">
        <v>162764</v>
      </c>
      <c r="D6916" s="21" t="s">
        <v>345</v>
      </c>
      <c r="E6916" s="23"/>
    </row>
    <row r="6917" spans="1:5" ht="20" customHeight="1">
      <c r="A6917" s="19" t="s">
        <v>12015</v>
      </c>
      <c r="B6917" s="20" t="s">
        <v>12016</v>
      </c>
      <c r="C6917" s="21" t="s">
        <v>163452</v>
      </c>
      <c r="D6917" s="21" t="s">
        <v>345</v>
      </c>
      <c r="E6917" s="23"/>
    </row>
    <row r="6918" spans="1:5" ht="20" customHeight="1">
      <c r="A6918" s="19" t="s">
        <v>12017</v>
      </c>
      <c r="B6918" s="20" t="s">
        <v>12018</v>
      </c>
      <c r="C6918" s="21" t="s">
        <v>163400</v>
      </c>
      <c r="D6918" s="21" t="s">
        <v>345</v>
      </c>
      <c r="E6918" s="23"/>
    </row>
    <row r="6919" spans="1:5" ht="20" customHeight="1">
      <c r="A6919" s="19" t="s">
        <v>12019</v>
      </c>
      <c r="B6919" s="20" t="s">
        <v>12018</v>
      </c>
      <c r="C6919" s="21" t="s">
        <v>163400</v>
      </c>
      <c r="D6919" s="21" t="s">
        <v>345</v>
      </c>
      <c r="E6919" s="23"/>
    </row>
    <row r="6920" spans="1:5" ht="20" customHeight="1">
      <c r="A6920" s="19" t="s">
        <v>12020</v>
      </c>
      <c r="B6920" s="20" t="s">
        <v>12018</v>
      </c>
      <c r="C6920" s="21" t="s">
        <v>163400</v>
      </c>
      <c r="D6920" s="21" t="s">
        <v>345</v>
      </c>
      <c r="E6920" s="23"/>
    </row>
    <row r="6921" spans="1:5" ht="20" customHeight="1">
      <c r="A6921" s="19" t="s">
        <v>12021</v>
      </c>
      <c r="B6921" s="20" t="s">
        <v>12018</v>
      </c>
      <c r="C6921" s="21" t="s">
        <v>163400</v>
      </c>
      <c r="D6921" s="21" t="s">
        <v>345</v>
      </c>
      <c r="E6921" s="23"/>
    </row>
    <row r="6922" spans="1:5" ht="20" customHeight="1">
      <c r="A6922" s="19" t="s">
        <v>12022</v>
      </c>
      <c r="B6922" s="20" t="s">
        <v>12023</v>
      </c>
      <c r="C6922" s="22">
        <v>100</v>
      </c>
      <c r="D6922" s="21" t="s">
        <v>296</v>
      </c>
      <c r="E6922" s="23"/>
    </row>
    <row r="6923" spans="1:5" ht="20" customHeight="1">
      <c r="A6923" s="19" t="s">
        <v>12024</v>
      </c>
      <c r="B6923" s="20" t="s">
        <v>12025</v>
      </c>
      <c r="C6923" s="22">
        <v>90</v>
      </c>
      <c r="D6923" s="21" t="s">
        <v>345</v>
      </c>
      <c r="E6923" s="23"/>
    </row>
    <row r="6924" spans="1:5" ht="20" customHeight="1">
      <c r="A6924" s="19" t="s">
        <v>12026</v>
      </c>
      <c r="B6924" s="20" t="s">
        <v>12027</v>
      </c>
      <c r="C6924" s="21" t="s">
        <v>163045</v>
      </c>
      <c r="D6924" s="21" t="s">
        <v>345</v>
      </c>
      <c r="E6924" s="23"/>
    </row>
    <row r="6925" spans="1:5" ht="20" customHeight="1">
      <c r="A6925" s="19" t="s">
        <v>12028</v>
      </c>
      <c r="B6925" s="20" t="s">
        <v>12029</v>
      </c>
      <c r="C6925" s="21" t="s">
        <v>163191</v>
      </c>
      <c r="D6925" s="21" t="s">
        <v>345</v>
      </c>
      <c r="E6925" s="23"/>
    </row>
    <row r="6926" spans="1:5" ht="20" customHeight="1">
      <c r="A6926" s="19" t="s">
        <v>12030</v>
      </c>
      <c r="B6926" s="20" t="s">
        <v>12029</v>
      </c>
      <c r="C6926" s="21" t="s">
        <v>163191</v>
      </c>
      <c r="D6926" s="21" t="s">
        <v>345</v>
      </c>
      <c r="E6926" s="23"/>
    </row>
    <row r="6927" spans="1:5" ht="20" customHeight="1">
      <c r="A6927" s="19" t="s">
        <v>12031</v>
      </c>
      <c r="B6927" s="20" t="s">
        <v>12032</v>
      </c>
      <c r="C6927" s="22">
        <v>100</v>
      </c>
      <c r="D6927" s="21" t="s">
        <v>296</v>
      </c>
      <c r="E6927" s="23"/>
    </row>
    <row r="6928" spans="1:5" ht="20" customHeight="1">
      <c r="A6928" s="19" t="s">
        <v>12033</v>
      </c>
      <c r="B6928" s="20" t="s">
        <v>12032</v>
      </c>
      <c r="C6928" s="22">
        <v>100</v>
      </c>
      <c r="D6928" s="21" t="s">
        <v>296</v>
      </c>
      <c r="E6928" s="23"/>
    </row>
    <row r="6929" spans="1:5" ht="20" customHeight="1">
      <c r="A6929" s="19" t="s">
        <v>12034</v>
      </c>
      <c r="B6929" s="20" t="s">
        <v>12035</v>
      </c>
      <c r="C6929" s="22">
        <v>100</v>
      </c>
      <c r="D6929" s="21" t="s">
        <v>296</v>
      </c>
      <c r="E6929" s="23"/>
    </row>
    <row r="6930" spans="1:5" ht="20" customHeight="1">
      <c r="A6930" s="19" t="s">
        <v>12036</v>
      </c>
      <c r="B6930" s="20" t="s">
        <v>12035</v>
      </c>
      <c r="C6930" s="22">
        <v>100</v>
      </c>
      <c r="D6930" s="21" t="s">
        <v>296</v>
      </c>
      <c r="E6930" s="23"/>
    </row>
    <row r="6931" spans="1:5" ht="20" customHeight="1">
      <c r="A6931" s="19" t="s">
        <v>12037</v>
      </c>
      <c r="B6931" s="20" t="s">
        <v>12038</v>
      </c>
      <c r="C6931" s="21" t="s">
        <v>162756</v>
      </c>
      <c r="D6931" s="21" t="s">
        <v>345</v>
      </c>
      <c r="E6931" s="23"/>
    </row>
    <row r="6932" spans="1:5" ht="20" customHeight="1">
      <c r="A6932" s="19" t="s">
        <v>12039</v>
      </c>
      <c r="B6932" s="20" t="s">
        <v>12040</v>
      </c>
      <c r="C6932" s="21" t="s">
        <v>162713</v>
      </c>
      <c r="D6932" s="21" t="s">
        <v>296</v>
      </c>
      <c r="E6932" s="23"/>
    </row>
    <row r="6933" spans="1:5" ht="20" customHeight="1">
      <c r="A6933" s="19" t="s">
        <v>12041</v>
      </c>
      <c r="B6933" s="20" t="s">
        <v>12042</v>
      </c>
      <c r="C6933" s="21" t="s">
        <v>162664</v>
      </c>
      <c r="D6933" s="21" t="s">
        <v>296</v>
      </c>
      <c r="E6933" s="23"/>
    </row>
    <row r="6934" spans="1:5" ht="20" customHeight="1">
      <c r="A6934" s="19" t="s">
        <v>12043</v>
      </c>
      <c r="B6934" s="20" t="s">
        <v>12044</v>
      </c>
      <c r="C6934" s="22">
        <v>100</v>
      </c>
      <c r="D6934" s="21" t="s">
        <v>296</v>
      </c>
      <c r="E6934" s="23"/>
    </row>
    <row r="6935" spans="1:5" ht="20" customHeight="1">
      <c r="A6935" s="19" t="s">
        <v>12045</v>
      </c>
      <c r="B6935" s="20" t="s">
        <v>12044</v>
      </c>
      <c r="C6935" s="22">
        <v>100</v>
      </c>
      <c r="D6935" s="21" t="s">
        <v>296</v>
      </c>
      <c r="E6935" s="23"/>
    </row>
    <row r="6936" spans="1:5" ht="20" customHeight="1">
      <c r="A6936" s="19" t="s">
        <v>12046</v>
      </c>
      <c r="B6936" s="20" t="s">
        <v>12047</v>
      </c>
      <c r="C6936" s="22">
        <v>100</v>
      </c>
      <c r="D6936" s="21" t="s">
        <v>296</v>
      </c>
      <c r="E6936" s="23"/>
    </row>
    <row r="6937" spans="1:5" ht="20" customHeight="1">
      <c r="A6937" s="19" t="s">
        <v>12048</v>
      </c>
      <c r="B6937" s="20" t="s">
        <v>12049</v>
      </c>
      <c r="C6937" s="21" t="s">
        <v>163142</v>
      </c>
      <c r="D6937" s="21" t="s">
        <v>345</v>
      </c>
      <c r="E6937" s="23"/>
    </row>
    <row r="6938" spans="1:5" ht="20" customHeight="1">
      <c r="A6938" s="19" t="s">
        <v>12050</v>
      </c>
      <c r="B6938" s="20" t="s">
        <v>12051</v>
      </c>
      <c r="C6938" s="21" t="s">
        <v>163176</v>
      </c>
      <c r="D6938" s="21" t="s">
        <v>345</v>
      </c>
      <c r="E6938" s="23"/>
    </row>
    <row r="6939" spans="1:5" ht="20" customHeight="1">
      <c r="A6939" s="19" t="s">
        <v>12052</v>
      </c>
      <c r="B6939" s="20" t="s">
        <v>12053</v>
      </c>
      <c r="C6939" s="21" t="s">
        <v>162712</v>
      </c>
      <c r="D6939" s="21" t="s">
        <v>345</v>
      </c>
      <c r="E6939" s="23"/>
    </row>
    <row r="6940" spans="1:5" ht="20" customHeight="1">
      <c r="A6940" s="19" t="s">
        <v>12054</v>
      </c>
      <c r="B6940" s="20" t="s">
        <v>12055</v>
      </c>
      <c r="C6940" s="21" t="s">
        <v>163090</v>
      </c>
      <c r="D6940" s="21" t="s">
        <v>345</v>
      </c>
      <c r="E6940" s="23"/>
    </row>
    <row r="6941" spans="1:5" ht="20" customHeight="1">
      <c r="A6941" s="19" t="s">
        <v>12056</v>
      </c>
      <c r="B6941" s="20" t="s">
        <v>12057</v>
      </c>
      <c r="C6941" s="21" t="s">
        <v>163079</v>
      </c>
      <c r="D6941" s="21" t="s">
        <v>139</v>
      </c>
      <c r="E6941" s="23"/>
    </row>
    <row r="6942" spans="1:5" ht="20" customHeight="1">
      <c r="A6942" s="19" t="s">
        <v>12058</v>
      </c>
      <c r="B6942" s="20" t="s">
        <v>12059</v>
      </c>
      <c r="C6942" s="21" t="s">
        <v>162783</v>
      </c>
      <c r="D6942" s="21" t="s">
        <v>345</v>
      </c>
      <c r="E6942" s="23"/>
    </row>
    <row r="6943" spans="1:5" ht="20" customHeight="1">
      <c r="A6943" s="19" t="s">
        <v>12060</v>
      </c>
      <c r="B6943" s="20" t="s">
        <v>12061</v>
      </c>
      <c r="C6943" s="21" t="s">
        <v>162714</v>
      </c>
      <c r="D6943" s="21" t="s">
        <v>345</v>
      </c>
      <c r="E6943" s="23"/>
    </row>
    <row r="6944" spans="1:5" ht="20" customHeight="1">
      <c r="A6944" s="19" t="s">
        <v>12062</v>
      </c>
      <c r="B6944" s="20" t="s">
        <v>12061</v>
      </c>
      <c r="C6944" s="21" t="s">
        <v>162714</v>
      </c>
      <c r="D6944" s="21" t="s">
        <v>345</v>
      </c>
      <c r="E6944" s="23"/>
    </row>
    <row r="6945" spans="1:5" ht="20" customHeight="1">
      <c r="A6945" s="19" t="s">
        <v>12063</v>
      </c>
      <c r="B6945" s="24">
        <v>100</v>
      </c>
      <c r="C6945" s="21" t="s">
        <v>163306</v>
      </c>
      <c r="D6945" s="21" t="s">
        <v>345</v>
      </c>
      <c r="E6945" s="23"/>
    </row>
    <row r="6946" spans="1:5" ht="20" customHeight="1">
      <c r="A6946" s="19" t="s">
        <v>12064</v>
      </c>
      <c r="B6946" s="24">
        <v>100</v>
      </c>
      <c r="C6946" s="21" t="s">
        <v>163061</v>
      </c>
      <c r="D6946" s="21" t="s">
        <v>345</v>
      </c>
      <c r="E6946" s="23"/>
    </row>
    <row r="6947" spans="1:5" ht="20" customHeight="1">
      <c r="A6947" s="19" t="s">
        <v>12065</v>
      </c>
      <c r="B6947" s="20" t="s">
        <v>12066</v>
      </c>
      <c r="C6947" s="21" t="s">
        <v>162725</v>
      </c>
      <c r="D6947" s="21" t="s">
        <v>345</v>
      </c>
      <c r="E6947" s="23"/>
    </row>
    <row r="6948" spans="1:5" ht="20" customHeight="1">
      <c r="A6948" s="19" t="s">
        <v>12067</v>
      </c>
      <c r="B6948" s="20" t="s">
        <v>12068</v>
      </c>
      <c r="C6948" s="22">
        <v>100</v>
      </c>
      <c r="D6948" s="21" t="s">
        <v>296</v>
      </c>
      <c r="E6948" s="23"/>
    </row>
    <row r="6949" spans="1:5" ht="20" customHeight="1">
      <c r="A6949" s="19" t="s">
        <v>12069</v>
      </c>
      <c r="B6949" s="20" t="s">
        <v>12068</v>
      </c>
      <c r="C6949" s="22">
        <v>100</v>
      </c>
      <c r="D6949" s="21" t="s">
        <v>296</v>
      </c>
      <c r="E6949" s="23"/>
    </row>
    <row r="6950" spans="1:5" ht="20" customHeight="1">
      <c r="A6950" s="19" t="s">
        <v>12070</v>
      </c>
      <c r="B6950" s="24">
        <v>100</v>
      </c>
      <c r="C6950" s="21" t="s">
        <v>162805</v>
      </c>
      <c r="D6950" s="21" t="s">
        <v>345</v>
      </c>
      <c r="E6950" s="23"/>
    </row>
    <row r="6951" spans="1:5" ht="20" customHeight="1">
      <c r="A6951" s="19" t="s">
        <v>12071</v>
      </c>
      <c r="B6951" s="20" t="s">
        <v>12072</v>
      </c>
      <c r="C6951" s="21" t="s">
        <v>163102</v>
      </c>
      <c r="D6951" s="21" t="s">
        <v>345</v>
      </c>
      <c r="E6951" s="23"/>
    </row>
    <row r="6952" spans="1:5" ht="20" customHeight="1">
      <c r="A6952" s="19" t="s">
        <v>12073</v>
      </c>
      <c r="B6952" s="20" t="s">
        <v>12072</v>
      </c>
      <c r="C6952" s="21" t="s">
        <v>163102</v>
      </c>
      <c r="D6952" s="21" t="s">
        <v>345</v>
      </c>
      <c r="E6952" s="23"/>
    </row>
    <row r="6953" spans="1:5" ht="20" customHeight="1">
      <c r="A6953" s="19" t="s">
        <v>12074</v>
      </c>
      <c r="B6953" s="20" t="s">
        <v>12072</v>
      </c>
      <c r="C6953" s="21" t="s">
        <v>163102</v>
      </c>
      <c r="D6953" s="21" t="s">
        <v>345</v>
      </c>
      <c r="E6953" s="23"/>
    </row>
    <row r="6954" spans="1:5" ht="20" customHeight="1">
      <c r="A6954" s="19" t="s">
        <v>12075</v>
      </c>
      <c r="B6954" s="20" t="s">
        <v>12076</v>
      </c>
      <c r="C6954" s="22">
        <v>100</v>
      </c>
      <c r="D6954" s="21" t="s">
        <v>296</v>
      </c>
      <c r="E6954" s="23"/>
    </row>
    <row r="6955" spans="1:5" ht="20" customHeight="1">
      <c r="A6955" s="19" t="s">
        <v>12077</v>
      </c>
      <c r="B6955" s="20" t="s">
        <v>12078</v>
      </c>
      <c r="C6955" s="22">
        <v>100</v>
      </c>
      <c r="D6955" s="21" t="s">
        <v>296</v>
      </c>
      <c r="E6955" s="23"/>
    </row>
    <row r="6956" spans="1:5" ht="20" customHeight="1">
      <c r="A6956" s="19" t="s">
        <v>12079</v>
      </c>
      <c r="B6956" s="24">
        <v>100</v>
      </c>
      <c r="C6956" s="21" t="s">
        <v>162997</v>
      </c>
      <c r="D6956" s="21" t="s">
        <v>345</v>
      </c>
      <c r="E6956" s="23"/>
    </row>
    <row r="6957" spans="1:5" ht="20" customHeight="1">
      <c r="A6957" s="19" t="s">
        <v>12080</v>
      </c>
      <c r="B6957" s="24">
        <v>100</v>
      </c>
      <c r="C6957" s="21" t="s">
        <v>163025</v>
      </c>
      <c r="D6957" s="21" t="s">
        <v>345</v>
      </c>
      <c r="E6957" s="23"/>
    </row>
    <row r="6958" spans="1:5" ht="20" customHeight="1">
      <c r="A6958" s="19" t="s">
        <v>12081</v>
      </c>
      <c r="B6958" s="20" t="s">
        <v>12082</v>
      </c>
      <c r="C6958" s="22">
        <v>94</v>
      </c>
      <c r="D6958" s="21" t="s">
        <v>345</v>
      </c>
      <c r="E6958" s="23"/>
    </row>
    <row r="6959" spans="1:5" ht="20" customHeight="1">
      <c r="A6959" s="19" t="s">
        <v>12083</v>
      </c>
      <c r="B6959" s="20" t="s">
        <v>12084</v>
      </c>
      <c r="C6959" s="22">
        <v>100</v>
      </c>
      <c r="D6959" s="21" t="s">
        <v>296</v>
      </c>
      <c r="E6959" s="23"/>
    </row>
    <row r="6960" spans="1:5" ht="20" customHeight="1">
      <c r="A6960" s="19" t="s">
        <v>12085</v>
      </c>
      <c r="B6960" s="20" t="s">
        <v>12084</v>
      </c>
      <c r="C6960" s="22">
        <v>100</v>
      </c>
      <c r="D6960" s="21" t="s">
        <v>296</v>
      </c>
      <c r="E6960" s="23"/>
    </row>
    <row r="6961" spans="1:5" ht="20" customHeight="1">
      <c r="A6961" s="19" t="s">
        <v>12086</v>
      </c>
      <c r="B6961" s="20" t="s">
        <v>12087</v>
      </c>
      <c r="C6961" s="22">
        <v>100</v>
      </c>
      <c r="D6961" s="21" t="s">
        <v>296</v>
      </c>
      <c r="E6961" s="23"/>
    </row>
    <row r="6962" spans="1:5" ht="20" customHeight="1">
      <c r="A6962" s="19" t="s">
        <v>12088</v>
      </c>
      <c r="B6962" s="20" t="s">
        <v>12087</v>
      </c>
      <c r="C6962" s="22">
        <v>100</v>
      </c>
      <c r="D6962" s="21" t="s">
        <v>296</v>
      </c>
      <c r="E6962" s="23"/>
    </row>
    <row r="6963" spans="1:5" ht="20" customHeight="1">
      <c r="A6963" s="19" t="s">
        <v>12089</v>
      </c>
      <c r="B6963" s="20" t="s">
        <v>12090</v>
      </c>
      <c r="C6963" s="21" t="s">
        <v>163175</v>
      </c>
      <c r="D6963" s="21" t="s">
        <v>345</v>
      </c>
      <c r="E6963" s="23"/>
    </row>
    <row r="6964" spans="1:5" ht="20" customHeight="1">
      <c r="A6964" s="19" t="s">
        <v>12091</v>
      </c>
      <c r="B6964" s="20" t="s">
        <v>12092</v>
      </c>
      <c r="C6964" s="21" t="s">
        <v>163383</v>
      </c>
      <c r="D6964" s="21" t="s">
        <v>296</v>
      </c>
      <c r="E6964" s="23"/>
    </row>
    <row r="6965" spans="1:5" ht="20" customHeight="1">
      <c r="A6965" s="19" t="s">
        <v>12093</v>
      </c>
      <c r="B6965" s="20" t="s">
        <v>12092</v>
      </c>
      <c r="C6965" s="21" t="s">
        <v>163383</v>
      </c>
      <c r="D6965" s="21" t="s">
        <v>296</v>
      </c>
      <c r="E6965" s="23"/>
    </row>
    <row r="6966" spans="1:5" ht="20" customHeight="1">
      <c r="A6966" s="19" t="s">
        <v>12094</v>
      </c>
      <c r="B6966" s="20" t="s">
        <v>12095</v>
      </c>
      <c r="C6966" s="21" t="s">
        <v>163060</v>
      </c>
      <c r="D6966" s="21" t="s">
        <v>296</v>
      </c>
      <c r="E6966" s="23"/>
    </row>
    <row r="6967" spans="1:5" ht="20" customHeight="1">
      <c r="A6967" s="19" t="s">
        <v>12096</v>
      </c>
      <c r="B6967" s="20" t="s">
        <v>12097</v>
      </c>
      <c r="C6967" s="22">
        <v>13</v>
      </c>
      <c r="D6967" s="21" t="s">
        <v>345</v>
      </c>
      <c r="E6967" s="23"/>
    </row>
    <row r="6968" spans="1:5" ht="20" customHeight="1">
      <c r="A6968" s="19" t="s">
        <v>12098</v>
      </c>
      <c r="B6968" s="20" t="s">
        <v>12097</v>
      </c>
      <c r="C6968" s="22">
        <v>13</v>
      </c>
      <c r="D6968" s="21" t="s">
        <v>345</v>
      </c>
      <c r="E6968" s="23"/>
    </row>
    <row r="6969" spans="1:5" ht="20" customHeight="1">
      <c r="A6969" s="19" t="s">
        <v>12099</v>
      </c>
      <c r="B6969" s="20" t="s">
        <v>12100</v>
      </c>
      <c r="C6969" s="22">
        <v>100</v>
      </c>
      <c r="D6969" s="21" t="s">
        <v>296</v>
      </c>
      <c r="E6969" s="23"/>
    </row>
    <row r="6970" spans="1:5" ht="20" customHeight="1">
      <c r="A6970" s="19" t="s">
        <v>12101</v>
      </c>
      <c r="B6970" s="20" t="s">
        <v>12102</v>
      </c>
      <c r="C6970" s="21" t="s">
        <v>163075</v>
      </c>
      <c r="D6970" s="21" t="s">
        <v>345</v>
      </c>
      <c r="E6970" s="23"/>
    </row>
    <row r="6971" spans="1:5" ht="20" customHeight="1">
      <c r="A6971" s="19" t="s">
        <v>12103</v>
      </c>
      <c r="B6971" s="20" t="s">
        <v>12102</v>
      </c>
      <c r="C6971" s="21" t="s">
        <v>163075</v>
      </c>
      <c r="D6971" s="21" t="s">
        <v>345</v>
      </c>
      <c r="E6971" s="23"/>
    </row>
    <row r="6972" spans="1:5" ht="20" customHeight="1">
      <c r="A6972" s="19" t="s">
        <v>12104</v>
      </c>
      <c r="B6972" s="20" t="s">
        <v>12105</v>
      </c>
      <c r="C6972" s="21" t="s">
        <v>163216</v>
      </c>
      <c r="D6972" s="21" t="s">
        <v>345</v>
      </c>
      <c r="E6972" s="23"/>
    </row>
    <row r="6973" spans="1:5" ht="20" customHeight="1">
      <c r="A6973" s="19" t="s">
        <v>12106</v>
      </c>
      <c r="B6973" s="20" t="s">
        <v>12107</v>
      </c>
      <c r="C6973" s="21" t="s">
        <v>162833</v>
      </c>
      <c r="D6973" s="21" t="s">
        <v>345</v>
      </c>
      <c r="E6973" s="23"/>
    </row>
    <row r="6974" spans="1:5" ht="20" customHeight="1">
      <c r="A6974" s="19" t="s">
        <v>12108</v>
      </c>
      <c r="B6974" s="20" t="s">
        <v>12107</v>
      </c>
      <c r="C6974" s="21" t="s">
        <v>162833</v>
      </c>
      <c r="D6974" s="21" t="s">
        <v>345</v>
      </c>
      <c r="E6974" s="23"/>
    </row>
    <row r="6975" spans="1:5" ht="20" customHeight="1">
      <c r="A6975" s="19" t="s">
        <v>12109</v>
      </c>
      <c r="B6975" s="20" t="s">
        <v>12110</v>
      </c>
      <c r="C6975" s="21" t="s">
        <v>162842</v>
      </c>
      <c r="D6975" s="21" t="s">
        <v>345</v>
      </c>
      <c r="E6975" s="23"/>
    </row>
    <row r="6976" spans="1:5" ht="20" customHeight="1">
      <c r="A6976" s="19" t="s">
        <v>12111</v>
      </c>
      <c r="B6976" s="20" t="s">
        <v>12112</v>
      </c>
      <c r="C6976" s="22">
        <v>100</v>
      </c>
      <c r="D6976" s="21" t="s">
        <v>296</v>
      </c>
      <c r="E6976" s="23"/>
    </row>
    <row r="6977" spans="1:5" ht="20" customHeight="1">
      <c r="A6977" s="19" t="s">
        <v>12113</v>
      </c>
      <c r="B6977" s="20" t="s">
        <v>12112</v>
      </c>
      <c r="C6977" s="22">
        <v>100</v>
      </c>
      <c r="D6977" s="21" t="s">
        <v>296</v>
      </c>
      <c r="E6977" s="23"/>
    </row>
    <row r="6978" spans="1:5" ht="20" customHeight="1">
      <c r="A6978" s="19" t="s">
        <v>12114</v>
      </c>
      <c r="B6978" s="20" t="s">
        <v>12115</v>
      </c>
      <c r="C6978" s="21" t="s">
        <v>163036</v>
      </c>
      <c r="D6978" s="21" t="s">
        <v>345</v>
      </c>
      <c r="E6978" s="23"/>
    </row>
    <row r="6979" spans="1:5" ht="20" customHeight="1">
      <c r="A6979" s="19" t="s">
        <v>12116</v>
      </c>
      <c r="B6979" s="20" t="s">
        <v>12117</v>
      </c>
      <c r="C6979" s="22">
        <v>100</v>
      </c>
      <c r="D6979" s="21" t="s">
        <v>296</v>
      </c>
      <c r="E6979" s="23"/>
    </row>
    <row r="6980" spans="1:5" ht="20" customHeight="1">
      <c r="A6980" s="19" t="s">
        <v>12118</v>
      </c>
      <c r="B6980" s="20" t="s">
        <v>12119</v>
      </c>
      <c r="C6980" s="21" t="s">
        <v>163014</v>
      </c>
      <c r="D6980" s="21" t="s">
        <v>345</v>
      </c>
      <c r="E6980" s="23"/>
    </row>
    <row r="6981" spans="1:5" ht="20" customHeight="1">
      <c r="A6981" s="19" t="s">
        <v>12120</v>
      </c>
      <c r="B6981" s="20" t="s">
        <v>12119</v>
      </c>
      <c r="C6981" s="21" t="s">
        <v>163014</v>
      </c>
      <c r="D6981" s="21" t="s">
        <v>345</v>
      </c>
      <c r="E6981" s="23"/>
    </row>
    <row r="6982" spans="1:5" ht="20" customHeight="1">
      <c r="A6982" s="19" t="s">
        <v>12121</v>
      </c>
      <c r="B6982" s="20" t="s">
        <v>12122</v>
      </c>
      <c r="C6982" s="22">
        <v>100</v>
      </c>
      <c r="D6982" s="21" t="s">
        <v>296</v>
      </c>
      <c r="E6982" s="23"/>
    </row>
    <row r="6983" spans="1:5" ht="20" customHeight="1">
      <c r="A6983" s="19" t="s">
        <v>12123</v>
      </c>
      <c r="B6983" s="20" t="s">
        <v>12122</v>
      </c>
      <c r="C6983" s="22">
        <v>100</v>
      </c>
      <c r="D6983" s="21" t="s">
        <v>296</v>
      </c>
      <c r="E6983" s="23"/>
    </row>
    <row r="6984" spans="1:5" ht="20" customHeight="1">
      <c r="A6984" s="19" t="s">
        <v>12124</v>
      </c>
      <c r="B6984" s="20" t="s">
        <v>12125</v>
      </c>
      <c r="C6984" s="21" t="s">
        <v>163007</v>
      </c>
      <c r="D6984" s="21" t="s">
        <v>345</v>
      </c>
      <c r="E6984" s="23"/>
    </row>
    <row r="6985" spans="1:5" ht="20" customHeight="1">
      <c r="A6985" s="19" t="s">
        <v>12126</v>
      </c>
      <c r="B6985" s="20" t="s">
        <v>12127</v>
      </c>
      <c r="C6985" s="21" t="s">
        <v>163049</v>
      </c>
      <c r="D6985" s="21" t="s">
        <v>345</v>
      </c>
      <c r="E6985" s="23"/>
    </row>
    <row r="6986" spans="1:5" ht="20" customHeight="1">
      <c r="A6986" s="19" t="s">
        <v>12128</v>
      </c>
      <c r="B6986" s="20" t="s">
        <v>12129</v>
      </c>
      <c r="C6986" s="21" t="s">
        <v>162914</v>
      </c>
      <c r="D6986" s="21" t="s">
        <v>345</v>
      </c>
      <c r="E6986" s="23"/>
    </row>
    <row r="6987" spans="1:5" ht="20" customHeight="1">
      <c r="A6987" s="19" t="s">
        <v>12130</v>
      </c>
      <c r="B6987" s="20" t="s">
        <v>12129</v>
      </c>
      <c r="C6987" s="21" t="s">
        <v>162914</v>
      </c>
      <c r="D6987" s="21" t="s">
        <v>345</v>
      </c>
      <c r="E6987" s="23"/>
    </row>
    <row r="6988" spans="1:5" ht="20" customHeight="1">
      <c r="A6988" s="19" t="s">
        <v>12131</v>
      </c>
      <c r="B6988" s="20" t="s">
        <v>12132</v>
      </c>
      <c r="C6988" s="21" t="s">
        <v>162664</v>
      </c>
      <c r="D6988" s="21" t="s">
        <v>296</v>
      </c>
      <c r="E6988" s="23"/>
    </row>
    <row r="6989" spans="1:5" ht="20" customHeight="1">
      <c r="A6989" s="19" t="s">
        <v>12133</v>
      </c>
      <c r="B6989" s="20" t="s">
        <v>12134</v>
      </c>
      <c r="C6989" s="21" t="s">
        <v>163270</v>
      </c>
      <c r="D6989" s="21" t="s">
        <v>345</v>
      </c>
      <c r="E6989" s="23"/>
    </row>
    <row r="6990" spans="1:5" ht="20" customHeight="1">
      <c r="A6990" s="19" t="s">
        <v>12135</v>
      </c>
      <c r="B6990" s="20" t="s">
        <v>12136</v>
      </c>
      <c r="C6990" s="21" t="s">
        <v>163325</v>
      </c>
      <c r="D6990" s="21" t="s">
        <v>139</v>
      </c>
      <c r="E6990" s="23"/>
    </row>
    <row r="6991" spans="1:5" ht="20" customHeight="1">
      <c r="A6991" s="19" t="s">
        <v>12137</v>
      </c>
      <c r="B6991" s="20" t="s">
        <v>12138</v>
      </c>
      <c r="C6991" s="21" t="s">
        <v>163428</v>
      </c>
      <c r="D6991" s="21" t="s">
        <v>345</v>
      </c>
      <c r="E6991" s="23"/>
    </row>
    <row r="6992" spans="1:5" ht="20" customHeight="1">
      <c r="A6992" s="19" t="s">
        <v>12139</v>
      </c>
      <c r="B6992" s="20" t="s">
        <v>12140</v>
      </c>
      <c r="C6992" s="22">
        <v>11</v>
      </c>
      <c r="D6992" s="21" t="s">
        <v>345</v>
      </c>
      <c r="E6992" s="23"/>
    </row>
    <row r="6993" spans="1:5" ht="20" customHeight="1">
      <c r="A6993" s="19" t="s">
        <v>12141</v>
      </c>
      <c r="B6993" s="20" t="s">
        <v>12140</v>
      </c>
      <c r="C6993" s="22">
        <v>11</v>
      </c>
      <c r="D6993" s="21" t="s">
        <v>345</v>
      </c>
      <c r="E6993" s="23"/>
    </row>
    <row r="6994" spans="1:5" ht="20" customHeight="1">
      <c r="A6994" s="19" t="s">
        <v>12142</v>
      </c>
      <c r="B6994" s="20" t="s">
        <v>12143</v>
      </c>
      <c r="C6994" s="21" t="s">
        <v>162970</v>
      </c>
      <c r="D6994" s="21" t="s">
        <v>345</v>
      </c>
      <c r="E6994" s="23"/>
    </row>
    <row r="6995" spans="1:5" ht="20" customHeight="1">
      <c r="A6995" s="19" t="s">
        <v>12144</v>
      </c>
      <c r="B6995" s="24">
        <v>100</v>
      </c>
      <c r="C6995" s="21" t="s">
        <v>162817</v>
      </c>
      <c r="D6995" s="21" t="s">
        <v>345</v>
      </c>
      <c r="E6995" s="23"/>
    </row>
    <row r="6996" spans="1:5" ht="20" customHeight="1">
      <c r="A6996" s="19" t="s">
        <v>12145</v>
      </c>
      <c r="B6996" s="20" t="s">
        <v>12146</v>
      </c>
      <c r="C6996" s="21" t="s">
        <v>163091</v>
      </c>
      <c r="D6996" s="21" t="s">
        <v>345</v>
      </c>
      <c r="E6996" s="23"/>
    </row>
    <row r="6997" spans="1:5" ht="20" customHeight="1">
      <c r="A6997" s="19" t="s">
        <v>12147</v>
      </c>
      <c r="B6997" s="20" t="s">
        <v>12148</v>
      </c>
      <c r="C6997" s="22">
        <v>100</v>
      </c>
      <c r="D6997" s="21" t="s">
        <v>296</v>
      </c>
      <c r="E6997" s="23"/>
    </row>
    <row r="6998" spans="1:5" ht="20" customHeight="1">
      <c r="A6998" s="19" t="s">
        <v>12149</v>
      </c>
      <c r="B6998" s="20" t="s">
        <v>12148</v>
      </c>
      <c r="C6998" s="22">
        <v>100</v>
      </c>
      <c r="D6998" s="21" t="s">
        <v>296</v>
      </c>
      <c r="E6998" s="23"/>
    </row>
    <row r="6999" spans="1:5" ht="20" customHeight="1">
      <c r="A6999" s="19" t="s">
        <v>12150</v>
      </c>
      <c r="B6999" s="24">
        <v>100</v>
      </c>
      <c r="C6999" s="21" t="s">
        <v>163070</v>
      </c>
      <c r="D6999" s="21" t="s">
        <v>345</v>
      </c>
      <c r="E6999" s="23"/>
    </row>
    <row r="7000" spans="1:5" ht="20" customHeight="1">
      <c r="A7000" s="19" t="s">
        <v>12151</v>
      </c>
      <c r="B7000" s="24">
        <v>100</v>
      </c>
      <c r="C7000" s="21" t="s">
        <v>163061</v>
      </c>
      <c r="D7000" s="21" t="s">
        <v>345</v>
      </c>
      <c r="E7000" s="23"/>
    </row>
    <row r="7001" spans="1:5" ht="20" customHeight="1">
      <c r="A7001" s="19" t="s">
        <v>12152</v>
      </c>
      <c r="B7001" s="20" t="s">
        <v>12153</v>
      </c>
      <c r="C7001" s="21" t="s">
        <v>162772</v>
      </c>
      <c r="D7001" s="21" t="s">
        <v>345</v>
      </c>
      <c r="E7001" s="23"/>
    </row>
    <row r="7002" spans="1:5" ht="20" customHeight="1">
      <c r="A7002" s="19" t="s">
        <v>12154</v>
      </c>
      <c r="B7002" s="20" t="s">
        <v>12153</v>
      </c>
      <c r="C7002" s="21" t="s">
        <v>162772</v>
      </c>
      <c r="D7002" s="21" t="s">
        <v>345</v>
      </c>
      <c r="E7002" s="23"/>
    </row>
    <row r="7003" spans="1:5" ht="20" customHeight="1">
      <c r="A7003" s="19" t="s">
        <v>12155</v>
      </c>
      <c r="B7003" s="20" t="s">
        <v>12153</v>
      </c>
      <c r="C7003" s="21" t="s">
        <v>162772</v>
      </c>
      <c r="D7003" s="21" t="s">
        <v>345</v>
      </c>
      <c r="E7003" s="23"/>
    </row>
    <row r="7004" spans="1:5" ht="20" customHeight="1">
      <c r="A7004" s="19" t="s">
        <v>12156</v>
      </c>
      <c r="B7004" s="20" t="s">
        <v>12153</v>
      </c>
      <c r="C7004" s="21" t="s">
        <v>162772</v>
      </c>
      <c r="D7004" s="21" t="s">
        <v>345</v>
      </c>
      <c r="E7004" s="23"/>
    </row>
    <row r="7005" spans="1:5" ht="20" customHeight="1">
      <c r="A7005" s="19" t="s">
        <v>12157</v>
      </c>
      <c r="B7005" s="20" t="s">
        <v>12158</v>
      </c>
      <c r="C7005" s="22">
        <v>100</v>
      </c>
      <c r="D7005" s="21" t="s">
        <v>296</v>
      </c>
      <c r="E7005" s="23"/>
    </row>
    <row r="7006" spans="1:5" ht="20" customHeight="1">
      <c r="A7006" s="19" t="s">
        <v>12159</v>
      </c>
      <c r="B7006" s="20" t="s">
        <v>12160</v>
      </c>
      <c r="C7006" s="22">
        <v>100</v>
      </c>
      <c r="D7006" s="21" t="s">
        <v>296</v>
      </c>
      <c r="E7006" s="23"/>
    </row>
    <row r="7007" spans="1:5" ht="20" customHeight="1">
      <c r="A7007" s="19" t="s">
        <v>12161</v>
      </c>
      <c r="B7007" s="20" t="s">
        <v>12160</v>
      </c>
      <c r="C7007" s="22">
        <v>100</v>
      </c>
      <c r="D7007" s="21" t="s">
        <v>296</v>
      </c>
      <c r="E7007" s="23"/>
    </row>
    <row r="7008" spans="1:5" ht="20" customHeight="1">
      <c r="A7008" s="19" t="s">
        <v>12162</v>
      </c>
      <c r="B7008" s="20" t="s">
        <v>12160</v>
      </c>
      <c r="C7008" s="22">
        <v>100</v>
      </c>
      <c r="D7008" s="21" t="s">
        <v>296</v>
      </c>
      <c r="E7008" s="23"/>
    </row>
    <row r="7009" spans="1:5" ht="20" customHeight="1">
      <c r="A7009" s="19" t="s">
        <v>12163</v>
      </c>
      <c r="B7009" s="20" t="s">
        <v>12160</v>
      </c>
      <c r="C7009" s="22">
        <v>100</v>
      </c>
      <c r="D7009" s="21" t="s">
        <v>296</v>
      </c>
      <c r="E7009" s="23"/>
    </row>
    <row r="7010" spans="1:5" ht="20" customHeight="1">
      <c r="A7010" s="19" t="s">
        <v>12164</v>
      </c>
      <c r="B7010" s="20" t="s">
        <v>12165</v>
      </c>
      <c r="C7010" s="22">
        <v>100</v>
      </c>
      <c r="D7010" s="21" t="s">
        <v>296</v>
      </c>
      <c r="E7010" s="23"/>
    </row>
    <row r="7011" spans="1:5" ht="20" customHeight="1">
      <c r="A7011" s="19" t="s">
        <v>12166</v>
      </c>
      <c r="B7011" s="20" t="s">
        <v>12165</v>
      </c>
      <c r="C7011" s="22">
        <v>100</v>
      </c>
      <c r="D7011" s="21" t="s">
        <v>296</v>
      </c>
      <c r="E7011" s="23"/>
    </row>
    <row r="7012" spans="1:5" ht="20" customHeight="1">
      <c r="A7012" s="19" t="s">
        <v>12167</v>
      </c>
      <c r="B7012" s="20" t="s">
        <v>12165</v>
      </c>
      <c r="C7012" s="22">
        <v>100</v>
      </c>
      <c r="D7012" s="21" t="s">
        <v>296</v>
      </c>
      <c r="E7012" s="23"/>
    </row>
    <row r="7013" spans="1:5" ht="20" customHeight="1">
      <c r="A7013" s="19" t="s">
        <v>12168</v>
      </c>
      <c r="B7013" s="20" t="s">
        <v>12165</v>
      </c>
      <c r="C7013" s="22">
        <v>100</v>
      </c>
      <c r="D7013" s="21" t="s">
        <v>296</v>
      </c>
      <c r="E7013" s="23"/>
    </row>
    <row r="7014" spans="1:5" ht="20" customHeight="1">
      <c r="A7014" s="19" t="s">
        <v>12169</v>
      </c>
      <c r="B7014" s="20" t="s">
        <v>12170</v>
      </c>
      <c r="C7014" s="21" t="s">
        <v>163328</v>
      </c>
      <c r="D7014" s="21" t="s">
        <v>345</v>
      </c>
      <c r="E7014" s="23"/>
    </row>
    <row r="7015" spans="1:5" ht="20" customHeight="1">
      <c r="A7015" s="19" t="s">
        <v>12171</v>
      </c>
      <c r="B7015" s="20" t="s">
        <v>12172</v>
      </c>
      <c r="C7015" s="21" t="s">
        <v>162943</v>
      </c>
      <c r="D7015" s="21" t="s">
        <v>345</v>
      </c>
      <c r="E7015" s="23"/>
    </row>
    <row r="7016" spans="1:5" ht="20" customHeight="1">
      <c r="A7016" s="19" t="s">
        <v>12173</v>
      </c>
      <c r="B7016" s="20" t="s">
        <v>12174</v>
      </c>
      <c r="C7016" s="21" t="s">
        <v>162752</v>
      </c>
      <c r="D7016" s="21" t="s">
        <v>345</v>
      </c>
      <c r="E7016" s="23"/>
    </row>
    <row r="7017" spans="1:5" ht="20" customHeight="1">
      <c r="A7017" s="19" t="s">
        <v>12175</v>
      </c>
      <c r="B7017" s="20" t="s">
        <v>12176</v>
      </c>
      <c r="C7017" s="22">
        <v>100</v>
      </c>
      <c r="D7017" s="21" t="s">
        <v>296</v>
      </c>
      <c r="E7017" s="23"/>
    </row>
    <row r="7018" spans="1:5" ht="20" customHeight="1">
      <c r="A7018" s="19" t="s">
        <v>12177</v>
      </c>
      <c r="B7018" s="20" t="s">
        <v>12176</v>
      </c>
      <c r="C7018" s="22">
        <v>100</v>
      </c>
      <c r="D7018" s="21" t="s">
        <v>296</v>
      </c>
      <c r="E7018" s="23"/>
    </row>
    <row r="7019" spans="1:5" ht="20" customHeight="1">
      <c r="A7019" s="19" t="s">
        <v>12178</v>
      </c>
      <c r="B7019" s="20" t="s">
        <v>12179</v>
      </c>
      <c r="C7019" s="21" t="s">
        <v>162749</v>
      </c>
      <c r="D7019" s="21" t="s">
        <v>345</v>
      </c>
      <c r="E7019" s="23"/>
    </row>
    <row r="7020" spans="1:5" ht="20" customHeight="1">
      <c r="A7020" s="19" t="s">
        <v>12180</v>
      </c>
      <c r="B7020" s="20" t="s">
        <v>12181</v>
      </c>
      <c r="C7020" s="22">
        <v>100</v>
      </c>
      <c r="D7020" s="21" t="s">
        <v>296</v>
      </c>
      <c r="E7020" s="23"/>
    </row>
    <row r="7021" spans="1:5" ht="20" customHeight="1">
      <c r="A7021" s="19" t="s">
        <v>12182</v>
      </c>
      <c r="B7021" s="20" t="s">
        <v>12183</v>
      </c>
      <c r="C7021" s="22">
        <v>100</v>
      </c>
      <c r="D7021" s="21" t="s">
        <v>296</v>
      </c>
      <c r="E7021" s="23"/>
    </row>
    <row r="7022" spans="1:5" ht="20" customHeight="1">
      <c r="A7022" s="19" t="s">
        <v>12184</v>
      </c>
      <c r="B7022" s="20" t="s">
        <v>12183</v>
      </c>
      <c r="C7022" s="22">
        <v>100</v>
      </c>
      <c r="D7022" s="21" t="s">
        <v>296</v>
      </c>
      <c r="E7022" s="23"/>
    </row>
    <row r="7023" spans="1:5" ht="20" customHeight="1">
      <c r="A7023" s="19" t="s">
        <v>12185</v>
      </c>
      <c r="B7023" s="20" t="s">
        <v>12186</v>
      </c>
      <c r="C7023" s="22">
        <v>82</v>
      </c>
      <c r="D7023" s="21" t="s">
        <v>296</v>
      </c>
      <c r="E7023" s="23"/>
    </row>
    <row r="7024" spans="1:5" ht="20" customHeight="1">
      <c r="A7024" s="19" t="s">
        <v>12187</v>
      </c>
      <c r="B7024" s="20" t="s">
        <v>12186</v>
      </c>
      <c r="C7024" s="22">
        <v>82</v>
      </c>
      <c r="D7024" s="21" t="s">
        <v>296</v>
      </c>
      <c r="E7024" s="23"/>
    </row>
    <row r="7025" spans="1:5" ht="20" customHeight="1">
      <c r="A7025" s="19" t="s">
        <v>12188</v>
      </c>
      <c r="B7025" s="20" t="s">
        <v>12186</v>
      </c>
      <c r="C7025" s="22">
        <v>82</v>
      </c>
      <c r="D7025" s="21" t="s">
        <v>296</v>
      </c>
      <c r="E7025" s="23"/>
    </row>
    <row r="7026" spans="1:5" ht="20" customHeight="1">
      <c r="A7026" s="19" t="s">
        <v>12189</v>
      </c>
      <c r="B7026" s="20" t="s">
        <v>12190</v>
      </c>
      <c r="C7026" s="21" t="s">
        <v>163439</v>
      </c>
      <c r="D7026" s="21" t="s">
        <v>345</v>
      </c>
      <c r="E7026" s="23"/>
    </row>
    <row r="7027" spans="1:5" ht="20" customHeight="1">
      <c r="A7027" s="19" t="s">
        <v>12191</v>
      </c>
      <c r="B7027" s="20" t="s">
        <v>12190</v>
      </c>
      <c r="C7027" s="21" t="s">
        <v>163439</v>
      </c>
      <c r="D7027" s="21" t="s">
        <v>345</v>
      </c>
      <c r="E7027" s="23"/>
    </row>
    <row r="7028" spans="1:5" ht="20" customHeight="1">
      <c r="A7028" s="19" t="s">
        <v>12192</v>
      </c>
      <c r="B7028" s="20" t="s">
        <v>12193</v>
      </c>
      <c r="C7028" s="21" t="s">
        <v>162664</v>
      </c>
      <c r="D7028" s="21" t="s">
        <v>296</v>
      </c>
      <c r="E7028" s="23"/>
    </row>
    <row r="7029" spans="1:5" ht="20" customHeight="1">
      <c r="A7029" s="19" t="s">
        <v>12194</v>
      </c>
      <c r="B7029" s="20" t="s">
        <v>12193</v>
      </c>
      <c r="C7029" s="21" t="s">
        <v>162664</v>
      </c>
      <c r="D7029" s="21" t="s">
        <v>296</v>
      </c>
      <c r="E7029" s="23"/>
    </row>
    <row r="7030" spans="1:5" ht="20" customHeight="1">
      <c r="A7030" s="19" t="s">
        <v>12195</v>
      </c>
      <c r="B7030" s="20" t="s">
        <v>12196</v>
      </c>
      <c r="C7030" s="22">
        <v>100</v>
      </c>
      <c r="D7030" s="21" t="s">
        <v>296</v>
      </c>
      <c r="E7030" s="23"/>
    </row>
    <row r="7031" spans="1:5" ht="20" customHeight="1">
      <c r="A7031" s="19" t="s">
        <v>12197</v>
      </c>
      <c r="B7031" s="20" t="s">
        <v>12196</v>
      </c>
      <c r="C7031" s="22">
        <v>100</v>
      </c>
      <c r="D7031" s="21" t="s">
        <v>296</v>
      </c>
      <c r="E7031" s="23"/>
    </row>
    <row r="7032" spans="1:5" ht="20" customHeight="1">
      <c r="A7032" s="19" t="s">
        <v>12198</v>
      </c>
      <c r="B7032" s="20" t="s">
        <v>12199</v>
      </c>
      <c r="C7032" s="21" t="s">
        <v>163252</v>
      </c>
      <c r="D7032" s="21" t="s">
        <v>345</v>
      </c>
      <c r="E7032" s="23"/>
    </row>
    <row r="7033" spans="1:5" ht="20" customHeight="1">
      <c r="A7033" s="19" t="s">
        <v>12200</v>
      </c>
      <c r="B7033" s="20" t="s">
        <v>12201</v>
      </c>
      <c r="C7033" s="21" t="s">
        <v>14598</v>
      </c>
      <c r="D7033" s="21" t="s">
        <v>345</v>
      </c>
      <c r="E7033" s="23"/>
    </row>
    <row r="7034" spans="1:5" ht="20" customHeight="1">
      <c r="A7034" s="19" t="s">
        <v>12202</v>
      </c>
      <c r="B7034" s="20" t="s">
        <v>12201</v>
      </c>
      <c r="C7034" s="21" t="s">
        <v>14598</v>
      </c>
      <c r="D7034" s="21" t="s">
        <v>345</v>
      </c>
      <c r="E7034" s="23"/>
    </row>
    <row r="7035" spans="1:5" ht="20" customHeight="1">
      <c r="A7035" s="19" t="s">
        <v>12203</v>
      </c>
      <c r="B7035" s="20" t="s">
        <v>12204</v>
      </c>
      <c r="C7035" s="21" t="s">
        <v>163345</v>
      </c>
      <c r="D7035" s="21" t="s">
        <v>345</v>
      </c>
      <c r="E7035" s="23"/>
    </row>
    <row r="7036" spans="1:5" ht="20" customHeight="1">
      <c r="A7036" s="19" t="s">
        <v>12205</v>
      </c>
      <c r="B7036" s="20" t="s">
        <v>12206</v>
      </c>
      <c r="C7036" s="21" t="s">
        <v>163337</v>
      </c>
      <c r="D7036" s="21" t="s">
        <v>345</v>
      </c>
      <c r="E7036" s="23"/>
    </row>
    <row r="7037" spans="1:5" ht="20" customHeight="1">
      <c r="A7037" s="19" t="s">
        <v>12207</v>
      </c>
      <c r="B7037" s="20" t="s">
        <v>12208</v>
      </c>
      <c r="C7037" s="21" t="s">
        <v>162664</v>
      </c>
      <c r="D7037" s="21" t="s">
        <v>296</v>
      </c>
      <c r="E7037" s="23"/>
    </row>
    <row r="7038" spans="1:5" ht="20" customHeight="1">
      <c r="A7038" s="19" t="s">
        <v>12209</v>
      </c>
      <c r="B7038" s="20" t="s">
        <v>12210</v>
      </c>
      <c r="C7038" s="21" t="s">
        <v>162664</v>
      </c>
      <c r="D7038" s="21" t="s">
        <v>296</v>
      </c>
      <c r="E7038" s="23"/>
    </row>
    <row r="7039" spans="1:5" ht="20" customHeight="1">
      <c r="A7039" s="19" t="s">
        <v>12211</v>
      </c>
      <c r="B7039" s="20" t="s">
        <v>12212</v>
      </c>
      <c r="C7039" s="21" t="s">
        <v>162992</v>
      </c>
      <c r="D7039" s="21" t="s">
        <v>296</v>
      </c>
      <c r="E7039" s="23"/>
    </row>
    <row r="7040" spans="1:5" ht="20" customHeight="1">
      <c r="A7040" s="19" t="s">
        <v>12213</v>
      </c>
      <c r="B7040" s="20" t="s">
        <v>12214</v>
      </c>
      <c r="C7040" s="21" t="s">
        <v>14630</v>
      </c>
      <c r="D7040" s="21" t="s">
        <v>345</v>
      </c>
      <c r="E7040" s="23"/>
    </row>
    <row r="7041" spans="1:5" ht="20" customHeight="1">
      <c r="A7041" s="19" t="s">
        <v>12215</v>
      </c>
      <c r="B7041" s="20" t="s">
        <v>12216</v>
      </c>
      <c r="C7041" s="22">
        <v>100</v>
      </c>
      <c r="D7041" s="21" t="s">
        <v>296</v>
      </c>
      <c r="E7041" s="23"/>
    </row>
    <row r="7042" spans="1:5" ht="20" customHeight="1">
      <c r="A7042" s="19" t="s">
        <v>12217</v>
      </c>
      <c r="B7042" s="20" t="s">
        <v>12216</v>
      </c>
      <c r="C7042" s="22">
        <v>100</v>
      </c>
      <c r="D7042" s="21" t="s">
        <v>296</v>
      </c>
      <c r="E7042" s="23"/>
    </row>
    <row r="7043" spans="1:5" ht="20" customHeight="1">
      <c r="A7043" s="19" t="s">
        <v>12218</v>
      </c>
      <c r="B7043" s="20" t="s">
        <v>12219</v>
      </c>
      <c r="C7043" s="22">
        <v>100</v>
      </c>
      <c r="D7043" s="21" t="s">
        <v>296</v>
      </c>
      <c r="E7043" s="23"/>
    </row>
    <row r="7044" spans="1:5" ht="20" customHeight="1">
      <c r="A7044" s="19" t="s">
        <v>12220</v>
      </c>
      <c r="B7044" s="20" t="s">
        <v>12219</v>
      </c>
      <c r="C7044" s="22">
        <v>100</v>
      </c>
      <c r="D7044" s="21" t="s">
        <v>296</v>
      </c>
      <c r="E7044" s="23"/>
    </row>
    <row r="7045" spans="1:5" ht="20" customHeight="1">
      <c r="A7045" s="19" t="s">
        <v>12221</v>
      </c>
      <c r="B7045" s="20" t="s">
        <v>12222</v>
      </c>
      <c r="C7045" s="21" t="s">
        <v>163305</v>
      </c>
      <c r="D7045" s="21" t="s">
        <v>296</v>
      </c>
      <c r="E7045" s="23"/>
    </row>
    <row r="7046" spans="1:5" ht="20" customHeight="1">
      <c r="A7046" s="19" t="s">
        <v>12223</v>
      </c>
      <c r="B7046" s="20" t="s">
        <v>12224</v>
      </c>
      <c r="C7046" s="21" t="s">
        <v>162664</v>
      </c>
      <c r="D7046" s="21" t="s">
        <v>296</v>
      </c>
      <c r="E7046" s="23"/>
    </row>
    <row r="7047" spans="1:5" ht="20" customHeight="1">
      <c r="A7047" s="19" t="s">
        <v>12225</v>
      </c>
      <c r="B7047" s="20" t="s">
        <v>12224</v>
      </c>
      <c r="C7047" s="21" t="s">
        <v>162664</v>
      </c>
      <c r="D7047" s="21" t="s">
        <v>296</v>
      </c>
      <c r="E7047" s="23"/>
    </row>
    <row r="7048" spans="1:5" ht="20" customHeight="1">
      <c r="A7048" s="19" t="s">
        <v>12226</v>
      </c>
      <c r="B7048" s="20" t="s">
        <v>12224</v>
      </c>
      <c r="C7048" s="21" t="s">
        <v>162664</v>
      </c>
      <c r="D7048" s="21" t="s">
        <v>296</v>
      </c>
      <c r="E7048" s="23"/>
    </row>
    <row r="7049" spans="1:5" ht="20" customHeight="1">
      <c r="A7049" s="19" t="s">
        <v>12227</v>
      </c>
      <c r="B7049" s="20" t="s">
        <v>12228</v>
      </c>
      <c r="C7049" s="22">
        <v>100</v>
      </c>
      <c r="D7049" s="21" t="s">
        <v>296</v>
      </c>
      <c r="E7049" s="23"/>
    </row>
    <row r="7050" spans="1:5" ht="20" customHeight="1">
      <c r="A7050" s="19" t="s">
        <v>12229</v>
      </c>
      <c r="B7050" s="20" t="s">
        <v>12230</v>
      </c>
      <c r="C7050" s="22">
        <v>14</v>
      </c>
      <c r="D7050" s="21" t="s">
        <v>345</v>
      </c>
      <c r="E7050" s="23"/>
    </row>
    <row r="7051" spans="1:5" ht="20" customHeight="1">
      <c r="A7051" s="19" t="s">
        <v>12231</v>
      </c>
      <c r="B7051" s="20" t="s">
        <v>12230</v>
      </c>
      <c r="C7051" s="22">
        <v>14</v>
      </c>
      <c r="D7051" s="21" t="s">
        <v>345</v>
      </c>
      <c r="E7051" s="23"/>
    </row>
    <row r="7052" spans="1:5" ht="20" customHeight="1">
      <c r="A7052" s="19" t="s">
        <v>12232</v>
      </c>
      <c r="B7052" s="20" t="s">
        <v>12233</v>
      </c>
      <c r="C7052" s="21" t="s">
        <v>163107</v>
      </c>
      <c r="D7052" s="21" t="s">
        <v>345</v>
      </c>
      <c r="E7052" s="23"/>
    </row>
    <row r="7053" spans="1:5" ht="20" customHeight="1">
      <c r="A7053" s="19" t="s">
        <v>12234</v>
      </c>
      <c r="B7053" s="20" t="s">
        <v>12235</v>
      </c>
      <c r="C7053" s="21" t="s">
        <v>162664</v>
      </c>
      <c r="D7053" s="21" t="s">
        <v>296</v>
      </c>
      <c r="E7053" s="23"/>
    </row>
    <row r="7054" spans="1:5" ht="20" customHeight="1">
      <c r="A7054" s="19" t="s">
        <v>12236</v>
      </c>
      <c r="B7054" s="20" t="s">
        <v>12235</v>
      </c>
      <c r="C7054" s="21" t="s">
        <v>162664</v>
      </c>
      <c r="D7054" s="21" t="s">
        <v>296</v>
      </c>
      <c r="E7054" s="23"/>
    </row>
    <row r="7055" spans="1:5" ht="20" customHeight="1">
      <c r="A7055" s="19" t="s">
        <v>12237</v>
      </c>
      <c r="B7055" s="20" t="s">
        <v>12235</v>
      </c>
      <c r="C7055" s="21" t="s">
        <v>162664</v>
      </c>
      <c r="D7055" s="21" t="s">
        <v>296</v>
      </c>
      <c r="E7055" s="23"/>
    </row>
    <row r="7056" spans="1:5" ht="20" customHeight="1">
      <c r="A7056" s="19" t="s">
        <v>12238</v>
      </c>
      <c r="B7056" s="20" t="s">
        <v>12235</v>
      </c>
      <c r="C7056" s="21" t="s">
        <v>162664</v>
      </c>
      <c r="D7056" s="21" t="s">
        <v>296</v>
      </c>
      <c r="E7056" s="23"/>
    </row>
    <row r="7057" spans="1:5" ht="20" customHeight="1">
      <c r="A7057" s="19" t="s">
        <v>12239</v>
      </c>
      <c r="B7057" s="20" t="s">
        <v>12240</v>
      </c>
      <c r="C7057" s="22">
        <v>100</v>
      </c>
      <c r="D7057" s="21" t="s">
        <v>296</v>
      </c>
      <c r="E7057" s="23"/>
    </row>
    <row r="7058" spans="1:5" ht="20" customHeight="1">
      <c r="A7058" s="19" t="s">
        <v>12241</v>
      </c>
      <c r="B7058" s="20" t="s">
        <v>12242</v>
      </c>
      <c r="C7058" s="21" t="s">
        <v>162664</v>
      </c>
      <c r="D7058" s="21" t="s">
        <v>296</v>
      </c>
      <c r="E7058" s="23"/>
    </row>
    <row r="7059" spans="1:5" ht="20" customHeight="1">
      <c r="A7059" s="19" t="s">
        <v>12243</v>
      </c>
      <c r="B7059" s="20" t="s">
        <v>12244</v>
      </c>
      <c r="C7059" s="21" t="s">
        <v>162671</v>
      </c>
      <c r="D7059" s="21" t="s">
        <v>296</v>
      </c>
      <c r="E7059" s="23"/>
    </row>
    <row r="7060" spans="1:5" ht="20" customHeight="1">
      <c r="A7060" s="19" t="s">
        <v>12245</v>
      </c>
      <c r="B7060" s="20" t="s">
        <v>12246</v>
      </c>
      <c r="C7060" s="22">
        <v>100</v>
      </c>
      <c r="D7060" s="21" t="s">
        <v>296</v>
      </c>
      <c r="E7060" s="23"/>
    </row>
    <row r="7061" spans="1:5" ht="20" customHeight="1">
      <c r="A7061" s="19" t="s">
        <v>12247</v>
      </c>
      <c r="B7061" s="20" t="s">
        <v>12248</v>
      </c>
      <c r="C7061" s="22">
        <v>84</v>
      </c>
      <c r="D7061" s="21" t="s">
        <v>345</v>
      </c>
      <c r="E7061" s="23"/>
    </row>
    <row r="7062" spans="1:5" ht="20" customHeight="1">
      <c r="A7062" s="19" t="s">
        <v>12249</v>
      </c>
      <c r="B7062" s="20" t="s">
        <v>12250</v>
      </c>
      <c r="C7062" s="21" t="s">
        <v>163225</v>
      </c>
      <c r="D7062" s="21" t="s">
        <v>345</v>
      </c>
      <c r="E7062" s="23"/>
    </row>
    <row r="7063" spans="1:5" ht="20" customHeight="1">
      <c r="A7063" s="19" t="s">
        <v>12251</v>
      </c>
      <c r="B7063" s="20" t="s">
        <v>12252</v>
      </c>
      <c r="C7063" s="21" t="s">
        <v>163337</v>
      </c>
      <c r="D7063" s="21" t="s">
        <v>345</v>
      </c>
      <c r="E7063" s="23"/>
    </row>
    <row r="7064" spans="1:5" ht="20" customHeight="1">
      <c r="A7064" s="19" t="s">
        <v>12253</v>
      </c>
      <c r="B7064" s="24">
        <v>100</v>
      </c>
      <c r="C7064" s="21" t="s">
        <v>163036</v>
      </c>
      <c r="D7064" s="21" t="s">
        <v>345</v>
      </c>
      <c r="E7064" s="23"/>
    </row>
    <row r="7065" spans="1:5" ht="20" customHeight="1">
      <c r="A7065" s="19" t="s">
        <v>12254</v>
      </c>
      <c r="B7065" s="20" t="s">
        <v>12255</v>
      </c>
      <c r="C7065" s="21" t="s">
        <v>162899</v>
      </c>
      <c r="D7065" s="21" t="s">
        <v>345</v>
      </c>
      <c r="E7065" s="23"/>
    </row>
    <row r="7066" spans="1:5" ht="20" customHeight="1">
      <c r="A7066" s="19" t="s">
        <v>12256</v>
      </c>
      <c r="B7066" s="20" t="s">
        <v>12257</v>
      </c>
      <c r="C7066" s="21" t="s">
        <v>162769</v>
      </c>
      <c r="D7066" s="21" t="s">
        <v>345</v>
      </c>
      <c r="E7066" s="23"/>
    </row>
    <row r="7067" spans="1:5" ht="20" customHeight="1">
      <c r="A7067" s="19" t="s">
        <v>12258</v>
      </c>
      <c r="B7067" s="20" t="s">
        <v>12257</v>
      </c>
      <c r="C7067" s="21" t="s">
        <v>162769</v>
      </c>
      <c r="D7067" s="21" t="s">
        <v>345</v>
      </c>
      <c r="E7067" s="23"/>
    </row>
    <row r="7068" spans="1:5" ht="20" customHeight="1">
      <c r="A7068" s="19" t="s">
        <v>12259</v>
      </c>
      <c r="B7068" s="20" t="s">
        <v>12257</v>
      </c>
      <c r="C7068" s="21" t="s">
        <v>162769</v>
      </c>
      <c r="D7068" s="21" t="s">
        <v>345</v>
      </c>
      <c r="E7068" s="23"/>
    </row>
    <row r="7069" spans="1:5" ht="20" customHeight="1">
      <c r="A7069" s="19" t="s">
        <v>12260</v>
      </c>
      <c r="B7069" s="20" t="s">
        <v>12257</v>
      </c>
      <c r="C7069" s="21" t="s">
        <v>162769</v>
      </c>
      <c r="D7069" s="21" t="s">
        <v>345</v>
      </c>
      <c r="E7069" s="23"/>
    </row>
    <row r="7070" spans="1:5" ht="20" customHeight="1">
      <c r="A7070" s="19" t="s">
        <v>12261</v>
      </c>
      <c r="B7070" s="20" t="s">
        <v>12262</v>
      </c>
      <c r="C7070" s="21" t="s">
        <v>162751</v>
      </c>
      <c r="D7070" s="21" t="s">
        <v>345</v>
      </c>
      <c r="E7070" s="23"/>
    </row>
    <row r="7071" spans="1:5" ht="20" customHeight="1">
      <c r="A7071" s="19" t="s">
        <v>12263</v>
      </c>
      <c r="B7071" s="20" t="s">
        <v>12264</v>
      </c>
      <c r="C7071" s="22">
        <v>100</v>
      </c>
      <c r="D7071" s="21" t="s">
        <v>296</v>
      </c>
      <c r="E7071" s="23"/>
    </row>
    <row r="7072" spans="1:5" ht="20" customHeight="1">
      <c r="A7072" s="19" t="s">
        <v>12265</v>
      </c>
      <c r="B7072" s="20" t="s">
        <v>12264</v>
      </c>
      <c r="C7072" s="22">
        <v>100</v>
      </c>
      <c r="D7072" s="21" t="s">
        <v>296</v>
      </c>
      <c r="E7072" s="23"/>
    </row>
    <row r="7073" spans="1:5" ht="20" customHeight="1">
      <c r="A7073" s="19" t="s">
        <v>12266</v>
      </c>
      <c r="B7073" s="20" t="s">
        <v>12267</v>
      </c>
      <c r="C7073" s="21" t="s">
        <v>162776</v>
      </c>
      <c r="D7073" s="21" t="s">
        <v>345</v>
      </c>
      <c r="E7073" s="23"/>
    </row>
    <row r="7074" spans="1:5" ht="20" customHeight="1">
      <c r="A7074" s="19" t="s">
        <v>12268</v>
      </c>
      <c r="B7074" s="20" t="s">
        <v>12269</v>
      </c>
      <c r="C7074" s="21" t="s">
        <v>162899</v>
      </c>
      <c r="D7074" s="21" t="s">
        <v>345</v>
      </c>
      <c r="E7074" s="23"/>
    </row>
    <row r="7075" spans="1:5" ht="20" customHeight="1">
      <c r="A7075" s="19" t="s">
        <v>12270</v>
      </c>
      <c r="B7075" s="20" t="s">
        <v>12271</v>
      </c>
      <c r="C7075" s="21" t="s">
        <v>162758</v>
      </c>
      <c r="D7075" s="21" t="s">
        <v>345</v>
      </c>
      <c r="E7075" s="23"/>
    </row>
    <row r="7076" spans="1:5" ht="20" customHeight="1">
      <c r="A7076" s="19" t="s">
        <v>12272</v>
      </c>
      <c r="B7076" s="20" t="s">
        <v>12273</v>
      </c>
      <c r="C7076" s="22">
        <v>78</v>
      </c>
      <c r="D7076" s="21" t="s">
        <v>345</v>
      </c>
      <c r="E7076" s="23"/>
    </row>
    <row r="7077" spans="1:5" ht="20" customHeight="1">
      <c r="A7077" s="19" t="s">
        <v>12274</v>
      </c>
      <c r="B7077" s="20" t="s">
        <v>12275</v>
      </c>
      <c r="C7077" s="21" t="s">
        <v>163366</v>
      </c>
      <c r="D7077" s="21" t="s">
        <v>345</v>
      </c>
      <c r="E7077" s="23"/>
    </row>
    <row r="7078" spans="1:5" ht="20" customHeight="1">
      <c r="A7078" s="19" t="s">
        <v>12276</v>
      </c>
      <c r="B7078" s="20" t="s">
        <v>12277</v>
      </c>
      <c r="C7078" s="21" t="s">
        <v>162885</v>
      </c>
      <c r="D7078" s="21" t="s">
        <v>345</v>
      </c>
      <c r="E7078" s="23"/>
    </row>
    <row r="7079" spans="1:5" ht="20" customHeight="1">
      <c r="A7079" s="19" t="s">
        <v>12278</v>
      </c>
      <c r="B7079" s="20" t="s">
        <v>12277</v>
      </c>
      <c r="C7079" s="21" t="s">
        <v>162885</v>
      </c>
      <c r="D7079" s="21" t="s">
        <v>345</v>
      </c>
      <c r="E7079" s="23"/>
    </row>
    <row r="7080" spans="1:5" ht="20" customHeight="1">
      <c r="A7080" s="19" t="s">
        <v>12279</v>
      </c>
      <c r="B7080" s="20" t="s">
        <v>12280</v>
      </c>
      <c r="C7080" s="22">
        <v>100</v>
      </c>
      <c r="D7080" s="21" t="s">
        <v>296</v>
      </c>
      <c r="E7080" s="23"/>
    </row>
    <row r="7081" spans="1:5" ht="20" customHeight="1">
      <c r="A7081" s="19" t="s">
        <v>12281</v>
      </c>
      <c r="B7081" s="20" t="s">
        <v>12282</v>
      </c>
      <c r="C7081" s="22">
        <v>100</v>
      </c>
      <c r="D7081" s="21" t="s">
        <v>296</v>
      </c>
      <c r="E7081" s="23"/>
    </row>
    <row r="7082" spans="1:5" ht="20" customHeight="1">
      <c r="A7082" s="19" t="s">
        <v>12283</v>
      </c>
      <c r="B7082" s="20" t="s">
        <v>12284</v>
      </c>
      <c r="C7082" s="21" t="s">
        <v>162998</v>
      </c>
      <c r="D7082" s="21" t="s">
        <v>345</v>
      </c>
      <c r="E7082" s="23"/>
    </row>
    <row r="7083" spans="1:5" ht="20" customHeight="1">
      <c r="A7083" s="19" t="s">
        <v>12285</v>
      </c>
      <c r="B7083" s="20" t="s">
        <v>12286</v>
      </c>
      <c r="C7083" s="21" t="s">
        <v>162962</v>
      </c>
      <c r="D7083" s="21" t="s">
        <v>345</v>
      </c>
      <c r="E7083" s="23"/>
    </row>
    <row r="7084" spans="1:5" ht="20" customHeight="1">
      <c r="A7084" s="19" t="s">
        <v>12287</v>
      </c>
      <c r="B7084" s="20" t="s">
        <v>12288</v>
      </c>
      <c r="C7084" s="21" t="s">
        <v>162814</v>
      </c>
      <c r="D7084" s="21" t="s">
        <v>345</v>
      </c>
      <c r="E7084" s="23"/>
    </row>
    <row r="7085" spans="1:5" ht="20" customHeight="1">
      <c r="A7085" s="19" t="s">
        <v>12289</v>
      </c>
      <c r="B7085" s="20" t="s">
        <v>12290</v>
      </c>
      <c r="C7085" s="22">
        <v>100</v>
      </c>
      <c r="D7085" s="21" t="s">
        <v>296</v>
      </c>
      <c r="E7085" s="23"/>
    </row>
    <row r="7086" spans="1:5" ht="20" customHeight="1">
      <c r="A7086" s="19" t="s">
        <v>12291</v>
      </c>
      <c r="B7086" s="20" t="s">
        <v>12290</v>
      </c>
      <c r="C7086" s="22">
        <v>100</v>
      </c>
      <c r="D7086" s="21" t="s">
        <v>296</v>
      </c>
      <c r="E7086" s="23"/>
    </row>
    <row r="7087" spans="1:5" ht="20" customHeight="1">
      <c r="A7087" s="19" t="s">
        <v>12292</v>
      </c>
      <c r="B7087" s="20" t="s">
        <v>12293</v>
      </c>
      <c r="C7087" s="22">
        <v>100</v>
      </c>
      <c r="D7087" s="21" t="s">
        <v>296</v>
      </c>
      <c r="E7087" s="23"/>
    </row>
    <row r="7088" spans="1:5" ht="20" customHeight="1">
      <c r="A7088" s="19" t="s">
        <v>12294</v>
      </c>
      <c r="B7088" s="20" t="s">
        <v>12293</v>
      </c>
      <c r="C7088" s="22">
        <v>100</v>
      </c>
      <c r="D7088" s="21" t="s">
        <v>296</v>
      </c>
      <c r="E7088" s="23"/>
    </row>
    <row r="7089" spans="1:5" ht="20" customHeight="1">
      <c r="A7089" s="19" t="s">
        <v>12295</v>
      </c>
      <c r="B7089" s="20" t="s">
        <v>12296</v>
      </c>
      <c r="C7089" s="21" t="s">
        <v>163322</v>
      </c>
      <c r="D7089" s="21" t="s">
        <v>345</v>
      </c>
      <c r="E7089" s="23"/>
    </row>
    <row r="7090" spans="1:5" ht="20" customHeight="1">
      <c r="A7090" s="19" t="s">
        <v>12297</v>
      </c>
      <c r="B7090" s="20" t="s">
        <v>12298</v>
      </c>
      <c r="C7090" s="21" t="s">
        <v>162764</v>
      </c>
      <c r="D7090" s="21" t="s">
        <v>296</v>
      </c>
      <c r="E7090" s="23"/>
    </row>
    <row r="7091" spans="1:5" ht="20" customHeight="1">
      <c r="A7091" s="19" t="s">
        <v>12299</v>
      </c>
      <c r="B7091" s="20" t="s">
        <v>12298</v>
      </c>
      <c r="C7091" s="21" t="s">
        <v>162764</v>
      </c>
      <c r="D7091" s="21" t="s">
        <v>296</v>
      </c>
      <c r="E7091" s="23"/>
    </row>
    <row r="7092" spans="1:5" ht="20" customHeight="1">
      <c r="A7092" s="19" t="s">
        <v>12300</v>
      </c>
      <c r="B7092" s="20" t="s">
        <v>12301</v>
      </c>
      <c r="C7092" s="22">
        <v>87</v>
      </c>
      <c r="D7092" s="21" t="s">
        <v>296</v>
      </c>
      <c r="E7092" s="23"/>
    </row>
    <row r="7093" spans="1:5" ht="20" customHeight="1">
      <c r="A7093" s="19" t="s">
        <v>12302</v>
      </c>
      <c r="B7093" s="20" t="s">
        <v>12303</v>
      </c>
      <c r="C7093" s="21" t="s">
        <v>162862</v>
      </c>
      <c r="D7093" s="21" t="s">
        <v>345</v>
      </c>
      <c r="E7093" s="23"/>
    </row>
    <row r="7094" spans="1:5" ht="20" customHeight="1">
      <c r="A7094" s="19" t="s">
        <v>12304</v>
      </c>
      <c r="B7094" s="20" t="s">
        <v>12303</v>
      </c>
      <c r="C7094" s="21" t="s">
        <v>162862</v>
      </c>
      <c r="D7094" s="21" t="s">
        <v>345</v>
      </c>
      <c r="E7094" s="23"/>
    </row>
    <row r="7095" spans="1:5" ht="20" customHeight="1">
      <c r="A7095" s="19" t="s">
        <v>12305</v>
      </c>
      <c r="B7095" s="20" t="s">
        <v>12306</v>
      </c>
      <c r="C7095" s="22">
        <v>100</v>
      </c>
      <c r="D7095" s="21" t="s">
        <v>296</v>
      </c>
      <c r="E7095" s="23"/>
    </row>
    <row r="7096" spans="1:5" ht="20" customHeight="1">
      <c r="A7096" s="19" t="s">
        <v>12307</v>
      </c>
      <c r="B7096" s="20" t="s">
        <v>12308</v>
      </c>
      <c r="C7096" s="21" t="s">
        <v>163175</v>
      </c>
      <c r="D7096" s="21" t="s">
        <v>139</v>
      </c>
      <c r="E7096" s="23"/>
    </row>
    <row r="7097" spans="1:5" ht="20" customHeight="1">
      <c r="A7097" s="19" t="s">
        <v>12309</v>
      </c>
      <c r="B7097" s="20" t="s">
        <v>12310</v>
      </c>
      <c r="C7097" s="21" t="s">
        <v>163076</v>
      </c>
      <c r="D7097" s="21" t="s">
        <v>345</v>
      </c>
      <c r="E7097" s="23"/>
    </row>
    <row r="7098" spans="1:5" ht="20" customHeight="1">
      <c r="A7098" s="19" t="s">
        <v>12311</v>
      </c>
      <c r="B7098" s="20" t="s">
        <v>12312</v>
      </c>
      <c r="C7098" s="21" t="s">
        <v>163022</v>
      </c>
      <c r="D7098" s="21" t="s">
        <v>345</v>
      </c>
      <c r="E7098" s="23"/>
    </row>
    <row r="7099" spans="1:5" ht="20" customHeight="1">
      <c r="A7099" s="19" t="s">
        <v>12313</v>
      </c>
      <c r="B7099" s="20" t="s">
        <v>12314</v>
      </c>
      <c r="C7099" s="21" t="s">
        <v>162903</v>
      </c>
      <c r="D7099" s="21" t="s">
        <v>345</v>
      </c>
      <c r="E7099" s="23"/>
    </row>
    <row r="7100" spans="1:5" ht="20" customHeight="1">
      <c r="A7100" s="19" t="s">
        <v>12315</v>
      </c>
      <c r="B7100" s="20" t="s">
        <v>12314</v>
      </c>
      <c r="C7100" s="21" t="s">
        <v>162903</v>
      </c>
      <c r="D7100" s="21" t="s">
        <v>345</v>
      </c>
      <c r="E7100" s="23"/>
    </row>
    <row r="7101" spans="1:5" ht="20" customHeight="1">
      <c r="A7101" s="19" t="s">
        <v>12316</v>
      </c>
      <c r="B7101" s="24">
        <v>100</v>
      </c>
      <c r="C7101" s="21" t="s">
        <v>162731</v>
      </c>
      <c r="D7101" s="21" t="s">
        <v>345</v>
      </c>
      <c r="E7101" s="23"/>
    </row>
    <row r="7102" spans="1:5" ht="20" customHeight="1">
      <c r="A7102" s="19" t="s">
        <v>12317</v>
      </c>
      <c r="B7102" s="24">
        <v>100</v>
      </c>
      <c r="C7102" s="21" t="s">
        <v>162731</v>
      </c>
      <c r="D7102" s="21" t="s">
        <v>345</v>
      </c>
      <c r="E7102" s="23"/>
    </row>
    <row r="7103" spans="1:5" ht="20" customHeight="1">
      <c r="A7103" s="19" t="s">
        <v>12318</v>
      </c>
      <c r="B7103" s="20" t="s">
        <v>12319</v>
      </c>
      <c r="C7103" s="22">
        <v>100</v>
      </c>
      <c r="D7103" s="21" t="s">
        <v>296</v>
      </c>
      <c r="E7103" s="23"/>
    </row>
    <row r="7104" spans="1:5" ht="20" customHeight="1">
      <c r="A7104" s="19" t="s">
        <v>12320</v>
      </c>
      <c r="B7104" s="20" t="s">
        <v>12319</v>
      </c>
      <c r="C7104" s="22">
        <v>100</v>
      </c>
      <c r="D7104" s="21" t="s">
        <v>296</v>
      </c>
      <c r="E7104" s="23"/>
    </row>
    <row r="7105" spans="1:5" ht="20" customHeight="1">
      <c r="A7105" s="19" t="s">
        <v>12321</v>
      </c>
      <c r="B7105" s="20" t="s">
        <v>12322</v>
      </c>
      <c r="C7105" s="21" t="s">
        <v>163390</v>
      </c>
      <c r="D7105" s="21" t="s">
        <v>345</v>
      </c>
      <c r="E7105" s="23"/>
    </row>
    <row r="7106" spans="1:5" ht="20" customHeight="1">
      <c r="A7106" s="19" t="s">
        <v>12323</v>
      </c>
      <c r="B7106" s="20" t="s">
        <v>12324</v>
      </c>
      <c r="C7106" s="22">
        <v>100</v>
      </c>
      <c r="D7106" s="21" t="s">
        <v>296</v>
      </c>
      <c r="E7106" s="23"/>
    </row>
    <row r="7107" spans="1:5" ht="20" customHeight="1">
      <c r="A7107" s="19" t="s">
        <v>12325</v>
      </c>
      <c r="B7107" s="24">
        <v>100</v>
      </c>
      <c r="C7107" s="21" t="s">
        <v>162726</v>
      </c>
      <c r="D7107" s="21" t="s">
        <v>345</v>
      </c>
      <c r="E7107" s="23"/>
    </row>
    <row r="7108" spans="1:5" ht="20" customHeight="1">
      <c r="A7108" s="19" t="s">
        <v>12326</v>
      </c>
      <c r="B7108" s="24">
        <v>100</v>
      </c>
      <c r="C7108" s="21" t="s">
        <v>162726</v>
      </c>
      <c r="D7108" s="21" t="s">
        <v>345</v>
      </c>
      <c r="E7108" s="23"/>
    </row>
    <row r="7109" spans="1:5" ht="20" customHeight="1">
      <c r="A7109" s="19" t="s">
        <v>12327</v>
      </c>
      <c r="B7109" s="20" t="s">
        <v>12328</v>
      </c>
      <c r="C7109" s="21" t="s">
        <v>162902</v>
      </c>
      <c r="D7109" s="21" t="s">
        <v>345</v>
      </c>
      <c r="E7109" s="23"/>
    </row>
    <row r="7110" spans="1:5" ht="20" customHeight="1">
      <c r="A7110" s="19" t="s">
        <v>12329</v>
      </c>
      <c r="B7110" s="20" t="s">
        <v>12328</v>
      </c>
      <c r="C7110" s="21" t="s">
        <v>162902</v>
      </c>
      <c r="D7110" s="21" t="s">
        <v>345</v>
      </c>
      <c r="E7110" s="23"/>
    </row>
    <row r="7111" spans="1:5" ht="20" customHeight="1">
      <c r="A7111" s="19" t="s">
        <v>12330</v>
      </c>
      <c r="B7111" s="20" t="s">
        <v>12331</v>
      </c>
      <c r="C7111" s="22">
        <v>100</v>
      </c>
      <c r="D7111" s="21" t="s">
        <v>296</v>
      </c>
      <c r="E7111" s="23"/>
    </row>
    <row r="7112" spans="1:5" ht="20" customHeight="1">
      <c r="A7112" s="19" t="s">
        <v>12332</v>
      </c>
      <c r="B7112" s="20" t="s">
        <v>12331</v>
      </c>
      <c r="C7112" s="22">
        <v>100</v>
      </c>
      <c r="D7112" s="21" t="s">
        <v>296</v>
      </c>
      <c r="E7112" s="23"/>
    </row>
    <row r="7113" spans="1:5" ht="20" customHeight="1">
      <c r="A7113" s="19" t="s">
        <v>12333</v>
      </c>
      <c r="B7113" s="20" t="s">
        <v>12334</v>
      </c>
      <c r="C7113" s="21" t="s">
        <v>163147</v>
      </c>
      <c r="D7113" s="21" t="s">
        <v>345</v>
      </c>
      <c r="E7113" s="23"/>
    </row>
    <row r="7114" spans="1:5" ht="20" customHeight="1">
      <c r="A7114" s="19" t="s">
        <v>12335</v>
      </c>
      <c r="B7114" s="20" t="s">
        <v>12336</v>
      </c>
      <c r="C7114" s="21" t="s">
        <v>163274</v>
      </c>
      <c r="D7114" s="21" t="s">
        <v>345</v>
      </c>
      <c r="E7114" s="23"/>
    </row>
    <row r="7115" spans="1:5" ht="20" customHeight="1">
      <c r="A7115" s="19" t="s">
        <v>12337</v>
      </c>
      <c r="B7115" s="20" t="s">
        <v>12338</v>
      </c>
      <c r="C7115" s="21" t="s">
        <v>162989</v>
      </c>
      <c r="D7115" s="21" t="s">
        <v>296</v>
      </c>
      <c r="E7115" s="23"/>
    </row>
    <row r="7116" spans="1:5" ht="20" customHeight="1">
      <c r="A7116" s="19" t="s">
        <v>12339</v>
      </c>
      <c r="B7116" s="20" t="s">
        <v>12340</v>
      </c>
      <c r="C7116" s="21" t="s">
        <v>162664</v>
      </c>
      <c r="D7116" s="21" t="s">
        <v>296</v>
      </c>
      <c r="E7116" s="23"/>
    </row>
    <row r="7117" spans="1:5" ht="20" customHeight="1">
      <c r="A7117" s="19" t="s">
        <v>12341</v>
      </c>
      <c r="B7117" s="20" t="s">
        <v>12342</v>
      </c>
      <c r="C7117" s="21" t="s">
        <v>162936</v>
      </c>
      <c r="D7117" s="21" t="s">
        <v>345</v>
      </c>
      <c r="E7117" s="23"/>
    </row>
    <row r="7118" spans="1:5" ht="20" customHeight="1">
      <c r="A7118" s="19" t="s">
        <v>12343</v>
      </c>
      <c r="B7118" s="20" t="s">
        <v>12344</v>
      </c>
      <c r="C7118" s="21" t="s">
        <v>163158</v>
      </c>
      <c r="D7118" s="21" t="s">
        <v>345</v>
      </c>
      <c r="E7118" s="23"/>
    </row>
    <row r="7119" spans="1:5" ht="20" customHeight="1">
      <c r="A7119" s="19" t="s">
        <v>12345</v>
      </c>
      <c r="B7119" s="20" t="s">
        <v>12346</v>
      </c>
      <c r="C7119" s="21" t="s">
        <v>163271</v>
      </c>
      <c r="D7119" s="21" t="s">
        <v>345</v>
      </c>
      <c r="E7119" s="23"/>
    </row>
    <row r="7120" spans="1:5" ht="20" customHeight="1">
      <c r="A7120" s="19" t="s">
        <v>12347</v>
      </c>
      <c r="B7120" s="20" t="s">
        <v>12348</v>
      </c>
      <c r="C7120" s="21" t="s">
        <v>163214</v>
      </c>
      <c r="D7120" s="21" t="s">
        <v>345</v>
      </c>
      <c r="E7120" s="23"/>
    </row>
    <row r="7121" spans="1:5" ht="20" customHeight="1">
      <c r="A7121" s="19" t="s">
        <v>12349</v>
      </c>
      <c r="B7121" s="20" t="s">
        <v>12348</v>
      </c>
      <c r="C7121" s="21" t="s">
        <v>163214</v>
      </c>
      <c r="D7121" s="21" t="s">
        <v>345</v>
      </c>
      <c r="E7121" s="23"/>
    </row>
    <row r="7122" spans="1:5" ht="20" customHeight="1">
      <c r="A7122" s="19" t="s">
        <v>12350</v>
      </c>
      <c r="B7122" s="20" t="s">
        <v>12348</v>
      </c>
      <c r="C7122" s="21" t="s">
        <v>163214</v>
      </c>
      <c r="D7122" s="21" t="s">
        <v>345</v>
      </c>
      <c r="E7122" s="23"/>
    </row>
    <row r="7123" spans="1:5" ht="20" customHeight="1">
      <c r="A7123" s="19" t="s">
        <v>12351</v>
      </c>
      <c r="B7123" s="20" t="s">
        <v>12352</v>
      </c>
      <c r="C7123" s="21" t="s">
        <v>162689</v>
      </c>
      <c r="D7123" s="21" t="s">
        <v>345</v>
      </c>
      <c r="E7123" s="23"/>
    </row>
    <row r="7124" spans="1:5" ht="20" customHeight="1">
      <c r="A7124" s="19" t="s">
        <v>12353</v>
      </c>
      <c r="B7124" s="20" t="s">
        <v>12354</v>
      </c>
      <c r="C7124" s="21" t="s">
        <v>163430</v>
      </c>
      <c r="D7124" s="21" t="s">
        <v>345</v>
      </c>
      <c r="E7124" s="23"/>
    </row>
    <row r="7125" spans="1:5" ht="20" customHeight="1">
      <c r="A7125" s="19" t="s">
        <v>12355</v>
      </c>
      <c r="B7125" s="20" t="s">
        <v>12356</v>
      </c>
      <c r="C7125" s="22">
        <v>100</v>
      </c>
      <c r="D7125" s="21" t="s">
        <v>296</v>
      </c>
      <c r="E7125" s="23"/>
    </row>
    <row r="7126" spans="1:5" ht="20" customHeight="1">
      <c r="A7126" s="19" t="s">
        <v>12357</v>
      </c>
      <c r="B7126" s="20" t="s">
        <v>12356</v>
      </c>
      <c r="C7126" s="22">
        <v>100</v>
      </c>
      <c r="D7126" s="21" t="s">
        <v>296</v>
      </c>
      <c r="E7126" s="23"/>
    </row>
    <row r="7127" spans="1:5" ht="20" customHeight="1">
      <c r="A7127" s="19" t="s">
        <v>12358</v>
      </c>
      <c r="B7127" s="20" t="s">
        <v>12356</v>
      </c>
      <c r="C7127" s="22">
        <v>100</v>
      </c>
      <c r="D7127" s="21" t="s">
        <v>296</v>
      </c>
      <c r="E7127" s="23"/>
    </row>
    <row r="7128" spans="1:5" ht="20" customHeight="1">
      <c r="A7128" s="19" t="s">
        <v>12359</v>
      </c>
      <c r="B7128" s="20" t="s">
        <v>12360</v>
      </c>
      <c r="C7128" s="21" t="s">
        <v>14606</v>
      </c>
      <c r="D7128" s="21" t="s">
        <v>345</v>
      </c>
      <c r="E7128" s="23"/>
    </row>
    <row r="7129" spans="1:5" ht="20" customHeight="1">
      <c r="A7129" s="19" t="s">
        <v>12361</v>
      </c>
      <c r="B7129" s="20" t="s">
        <v>12362</v>
      </c>
      <c r="C7129" s="21" t="s">
        <v>163350</v>
      </c>
      <c r="D7129" s="21" t="s">
        <v>345</v>
      </c>
      <c r="E7129" s="23"/>
    </row>
    <row r="7130" spans="1:5" ht="20" customHeight="1">
      <c r="A7130" s="19" t="s">
        <v>12363</v>
      </c>
      <c r="B7130" s="20" t="s">
        <v>12364</v>
      </c>
      <c r="C7130" s="22">
        <v>70</v>
      </c>
      <c r="D7130" s="21" t="s">
        <v>345</v>
      </c>
      <c r="E7130" s="23"/>
    </row>
    <row r="7131" spans="1:5" ht="20" customHeight="1">
      <c r="A7131" s="19" t="s">
        <v>12365</v>
      </c>
      <c r="B7131" s="20" t="s">
        <v>12366</v>
      </c>
      <c r="C7131" s="21" t="s">
        <v>162663</v>
      </c>
      <c r="D7131" s="21" t="s">
        <v>345</v>
      </c>
      <c r="E7131" s="23"/>
    </row>
    <row r="7132" spans="1:5" ht="20" customHeight="1">
      <c r="A7132" s="19" t="s">
        <v>12367</v>
      </c>
      <c r="B7132" s="20" t="s">
        <v>12366</v>
      </c>
      <c r="C7132" s="21" t="s">
        <v>162663</v>
      </c>
      <c r="D7132" s="21" t="s">
        <v>345</v>
      </c>
      <c r="E7132" s="23"/>
    </row>
    <row r="7133" spans="1:5" ht="20" customHeight="1">
      <c r="A7133" s="19" t="s">
        <v>12368</v>
      </c>
      <c r="B7133" s="20" t="s">
        <v>12369</v>
      </c>
      <c r="C7133" s="21" t="s">
        <v>163415</v>
      </c>
      <c r="D7133" s="21" t="s">
        <v>345</v>
      </c>
      <c r="E7133" s="23"/>
    </row>
    <row r="7134" spans="1:5" ht="20" customHeight="1">
      <c r="A7134" s="19" t="s">
        <v>12370</v>
      </c>
      <c r="B7134" s="20" t="s">
        <v>12369</v>
      </c>
      <c r="C7134" s="21" t="s">
        <v>163415</v>
      </c>
      <c r="D7134" s="21" t="s">
        <v>345</v>
      </c>
      <c r="E7134" s="23"/>
    </row>
    <row r="7135" spans="1:5" ht="20" customHeight="1">
      <c r="A7135" s="19" t="s">
        <v>12371</v>
      </c>
      <c r="B7135" s="20" t="s">
        <v>12372</v>
      </c>
      <c r="C7135" s="22">
        <v>100</v>
      </c>
      <c r="D7135" s="21" t="s">
        <v>296</v>
      </c>
      <c r="E7135" s="23"/>
    </row>
    <row r="7136" spans="1:5" ht="20" customHeight="1">
      <c r="A7136" s="19" t="s">
        <v>12373</v>
      </c>
      <c r="B7136" s="20" t="s">
        <v>12374</v>
      </c>
      <c r="C7136" s="21" t="s">
        <v>162664</v>
      </c>
      <c r="D7136" s="21" t="s">
        <v>296</v>
      </c>
      <c r="E7136" s="23"/>
    </row>
    <row r="7137" spans="1:5" ht="20" customHeight="1">
      <c r="A7137" s="19" t="s">
        <v>12375</v>
      </c>
      <c r="B7137" s="20" t="s">
        <v>12374</v>
      </c>
      <c r="C7137" s="21" t="s">
        <v>162664</v>
      </c>
      <c r="D7137" s="21" t="s">
        <v>296</v>
      </c>
      <c r="E7137" s="23"/>
    </row>
    <row r="7138" spans="1:5" ht="20" customHeight="1">
      <c r="A7138" s="19" t="s">
        <v>12376</v>
      </c>
      <c r="B7138" s="20" t="s">
        <v>12377</v>
      </c>
      <c r="C7138" s="21" t="s">
        <v>162671</v>
      </c>
      <c r="D7138" s="21" t="s">
        <v>296</v>
      </c>
      <c r="E7138" s="23"/>
    </row>
    <row r="7139" spans="1:5" ht="20" customHeight="1">
      <c r="A7139" s="19" t="s">
        <v>12378</v>
      </c>
      <c r="B7139" s="20" t="s">
        <v>12377</v>
      </c>
      <c r="C7139" s="21" t="s">
        <v>162671</v>
      </c>
      <c r="D7139" s="21" t="s">
        <v>296</v>
      </c>
      <c r="E7139" s="23"/>
    </row>
    <row r="7140" spans="1:5" ht="20" customHeight="1">
      <c r="A7140" s="19" t="s">
        <v>12379</v>
      </c>
      <c r="B7140" s="20" t="s">
        <v>12380</v>
      </c>
      <c r="C7140" s="21" t="s">
        <v>14622</v>
      </c>
      <c r="D7140" s="21" t="s">
        <v>345</v>
      </c>
      <c r="E7140" s="23"/>
    </row>
    <row r="7141" spans="1:5" ht="20" customHeight="1">
      <c r="A7141" s="19" t="s">
        <v>12381</v>
      </c>
      <c r="B7141" s="20" t="s">
        <v>12382</v>
      </c>
      <c r="C7141" s="22">
        <v>100</v>
      </c>
      <c r="D7141" s="21" t="s">
        <v>296</v>
      </c>
      <c r="E7141" s="23"/>
    </row>
    <row r="7142" spans="1:5" ht="20" customHeight="1">
      <c r="A7142" s="19" t="s">
        <v>12383</v>
      </c>
      <c r="B7142" s="20" t="s">
        <v>12382</v>
      </c>
      <c r="C7142" s="22">
        <v>100</v>
      </c>
      <c r="D7142" s="21" t="s">
        <v>296</v>
      </c>
      <c r="E7142" s="23"/>
    </row>
    <row r="7143" spans="1:5" ht="20" customHeight="1">
      <c r="A7143" s="19" t="s">
        <v>12384</v>
      </c>
      <c r="B7143" s="20" t="s">
        <v>12385</v>
      </c>
      <c r="C7143" s="21" t="s">
        <v>163161</v>
      </c>
      <c r="D7143" s="21" t="s">
        <v>345</v>
      </c>
      <c r="E7143" s="23"/>
    </row>
    <row r="7144" spans="1:5" ht="20" customHeight="1">
      <c r="A7144" s="19" t="s">
        <v>12386</v>
      </c>
      <c r="B7144" s="20" t="s">
        <v>12387</v>
      </c>
      <c r="C7144" s="21" t="s">
        <v>163284</v>
      </c>
      <c r="D7144" s="21" t="s">
        <v>345</v>
      </c>
      <c r="E7144" s="23"/>
    </row>
    <row r="7145" spans="1:5" ht="20" customHeight="1">
      <c r="A7145" s="19" t="s">
        <v>12388</v>
      </c>
      <c r="B7145" s="20" t="s">
        <v>12389</v>
      </c>
      <c r="C7145" s="21" t="s">
        <v>163210</v>
      </c>
      <c r="D7145" s="21" t="s">
        <v>345</v>
      </c>
      <c r="E7145" s="23"/>
    </row>
    <row r="7146" spans="1:5" ht="20" customHeight="1">
      <c r="A7146" s="19" t="s">
        <v>12390</v>
      </c>
      <c r="B7146" s="20" t="s">
        <v>12391</v>
      </c>
      <c r="C7146" s="21" t="s">
        <v>162664</v>
      </c>
      <c r="D7146" s="21" t="s">
        <v>296</v>
      </c>
      <c r="E7146" s="23"/>
    </row>
    <row r="7147" spans="1:5" ht="20" customHeight="1">
      <c r="A7147" s="19" t="s">
        <v>12392</v>
      </c>
      <c r="B7147" s="20" t="s">
        <v>12393</v>
      </c>
      <c r="C7147" s="22">
        <v>100</v>
      </c>
      <c r="D7147" s="21" t="s">
        <v>296</v>
      </c>
      <c r="E7147" s="23"/>
    </row>
    <row r="7148" spans="1:5" ht="20" customHeight="1">
      <c r="A7148" s="19" t="s">
        <v>12394</v>
      </c>
      <c r="B7148" s="20" t="s">
        <v>12393</v>
      </c>
      <c r="C7148" s="22">
        <v>100</v>
      </c>
      <c r="D7148" s="21" t="s">
        <v>296</v>
      </c>
      <c r="E7148" s="23"/>
    </row>
    <row r="7149" spans="1:5" ht="20" customHeight="1">
      <c r="A7149" s="19" t="s">
        <v>12395</v>
      </c>
      <c r="B7149" s="20" t="s">
        <v>12396</v>
      </c>
      <c r="C7149" s="21" t="s">
        <v>163389</v>
      </c>
      <c r="D7149" s="21" t="s">
        <v>296</v>
      </c>
      <c r="E7149" s="23"/>
    </row>
    <row r="7150" spans="1:5" ht="20" customHeight="1">
      <c r="A7150" s="19" t="s">
        <v>12397</v>
      </c>
      <c r="B7150" s="20" t="s">
        <v>12396</v>
      </c>
      <c r="C7150" s="21" t="s">
        <v>163389</v>
      </c>
      <c r="D7150" s="21" t="s">
        <v>296</v>
      </c>
      <c r="E7150" s="23"/>
    </row>
    <row r="7151" spans="1:5" ht="20" customHeight="1">
      <c r="A7151" s="19" t="s">
        <v>12398</v>
      </c>
      <c r="B7151" s="20" t="s">
        <v>12399</v>
      </c>
      <c r="C7151" s="21" t="s">
        <v>163429</v>
      </c>
      <c r="D7151" s="21" t="s">
        <v>345</v>
      </c>
      <c r="E7151" s="23"/>
    </row>
    <row r="7152" spans="1:5" ht="20" customHeight="1">
      <c r="A7152" s="19" t="s">
        <v>12400</v>
      </c>
      <c r="B7152" s="20" t="s">
        <v>12399</v>
      </c>
      <c r="C7152" s="21" t="s">
        <v>163429</v>
      </c>
      <c r="D7152" s="21" t="s">
        <v>345</v>
      </c>
      <c r="E7152" s="23"/>
    </row>
    <row r="7153" spans="1:5" ht="20" customHeight="1">
      <c r="A7153" s="19" t="s">
        <v>12401</v>
      </c>
      <c r="B7153" s="20" t="s">
        <v>12402</v>
      </c>
      <c r="C7153" s="21" t="s">
        <v>162664</v>
      </c>
      <c r="D7153" s="21" t="s">
        <v>296</v>
      </c>
      <c r="E7153" s="23"/>
    </row>
    <row r="7154" spans="1:5" ht="20" customHeight="1">
      <c r="A7154" s="19" t="s">
        <v>12403</v>
      </c>
      <c r="B7154" s="20" t="s">
        <v>12402</v>
      </c>
      <c r="C7154" s="21" t="s">
        <v>162664</v>
      </c>
      <c r="D7154" s="21" t="s">
        <v>296</v>
      </c>
      <c r="E7154" s="23"/>
    </row>
    <row r="7155" spans="1:5" ht="20" customHeight="1">
      <c r="A7155" s="19" t="s">
        <v>12404</v>
      </c>
      <c r="B7155" s="20" t="s">
        <v>12405</v>
      </c>
      <c r="C7155" s="22">
        <v>100</v>
      </c>
      <c r="D7155" s="21" t="s">
        <v>296</v>
      </c>
      <c r="E7155" s="23"/>
    </row>
    <row r="7156" spans="1:5" ht="20" customHeight="1">
      <c r="A7156" s="19" t="s">
        <v>12406</v>
      </c>
      <c r="B7156" s="20" t="s">
        <v>12405</v>
      </c>
      <c r="C7156" s="22">
        <v>100</v>
      </c>
      <c r="D7156" s="21" t="s">
        <v>296</v>
      </c>
      <c r="E7156" s="23"/>
    </row>
    <row r="7157" spans="1:5" ht="20" customHeight="1">
      <c r="A7157" s="19" t="s">
        <v>12407</v>
      </c>
      <c r="B7157" s="20" t="s">
        <v>12405</v>
      </c>
      <c r="C7157" s="22">
        <v>100</v>
      </c>
      <c r="D7157" s="21" t="s">
        <v>296</v>
      </c>
      <c r="E7157" s="23"/>
    </row>
    <row r="7158" spans="1:5" ht="20" customHeight="1">
      <c r="A7158" s="19" t="s">
        <v>12408</v>
      </c>
      <c r="B7158" s="20" t="s">
        <v>12409</v>
      </c>
      <c r="C7158" s="21" t="s">
        <v>163215</v>
      </c>
      <c r="D7158" s="21" t="s">
        <v>139</v>
      </c>
      <c r="E7158" s="23"/>
    </row>
    <row r="7159" spans="1:5" ht="20" customHeight="1">
      <c r="A7159" s="19" t="s">
        <v>12410</v>
      </c>
      <c r="B7159" s="20" t="s">
        <v>12411</v>
      </c>
      <c r="C7159" s="21" t="s">
        <v>163016</v>
      </c>
      <c r="D7159" s="21" t="s">
        <v>345</v>
      </c>
      <c r="E7159" s="23"/>
    </row>
    <row r="7160" spans="1:5" ht="20" customHeight="1">
      <c r="A7160" s="19" t="s">
        <v>12412</v>
      </c>
      <c r="B7160" s="20" t="s">
        <v>12413</v>
      </c>
      <c r="C7160" s="21" t="s">
        <v>162664</v>
      </c>
      <c r="D7160" s="21" t="s">
        <v>296</v>
      </c>
      <c r="E7160" s="23"/>
    </row>
    <row r="7161" spans="1:5" ht="20" customHeight="1">
      <c r="A7161" s="19" t="s">
        <v>12414</v>
      </c>
      <c r="B7161" s="20" t="s">
        <v>12415</v>
      </c>
      <c r="C7161" s="21" t="s">
        <v>163381</v>
      </c>
      <c r="D7161" s="21" t="s">
        <v>345</v>
      </c>
      <c r="E7161" s="23"/>
    </row>
    <row r="7162" spans="1:5" ht="20" customHeight="1">
      <c r="A7162" s="19" t="s">
        <v>12416</v>
      </c>
      <c r="B7162" s="20" t="s">
        <v>12417</v>
      </c>
      <c r="C7162" s="21" t="s">
        <v>163376</v>
      </c>
      <c r="D7162" s="21" t="s">
        <v>345</v>
      </c>
      <c r="E7162" s="23"/>
    </row>
    <row r="7163" spans="1:5" ht="20" customHeight="1">
      <c r="A7163" s="19" t="s">
        <v>12418</v>
      </c>
      <c r="B7163" s="20" t="s">
        <v>12417</v>
      </c>
      <c r="C7163" s="21" t="s">
        <v>163376</v>
      </c>
      <c r="D7163" s="21" t="s">
        <v>345</v>
      </c>
      <c r="E7163" s="23"/>
    </row>
    <row r="7164" spans="1:5" ht="20" customHeight="1">
      <c r="A7164" s="19" t="s">
        <v>12419</v>
      </c>
      <c r="B7164" s="20" t="s">
        <v>12420</v>
      </c>
      <c r="C7164" s="21" t="s">
        <v>162664</v>
      </c>
      <c r="D7164" s="21" t="s">
        <v>296</v>
      </c>
      <c r="E7164" s="23"/>
    </row>
    <row r="7165" spans="1:5" ht="20" customHeight="1">
      <c r="A7165" s="19" t="s">
        <v>12421</v>
      </c>
      <c r="B7165" s="20" t="s">
        <v>12422</v>
      </c>
      <c r="C7165" s="21" t="s">
        <v>162990</v>
      </c>
      <c r="D7165" s="21" t="s">
        <v>296</v>
      </c>
      <c r="E7165" s="23"/>
    </row>
    <row r="7166" spans="1:5" ht="20" customHeight="1">
      <c r="A7166" s="19" t="s">
        <v>12423</v>
      </c>
      <c r="B7166" s="20" t="s">
        <v>12424</v>
      </c>
      <c r="C7166" s="21" t="s">
        <v>162664</v>
      </c>
      <c r="D7166" s="21" t="s">
        <v>296</v>
      </c>
      <c r="E7166" s="23"/>
    </row>
    <row r="7167" spans="1:5" ht="20" customHeight="1">
      <c r="A7167" s="19" t="s">
        <v>12425</v>
      </c>
      <c r="B7167" s="20" t="s">
        <v>12424</v>
      </c>
      <c r="C7167" s="21" t="s">
        <v>162664</v>
      </c>
      <c r="D7167" s="21" t="s">
        <v>296</v>
      </c>
      <c r="E7167" s="23"/>
    </row>
    <row r="7168" spans="1:5" ht="20" customHeight="1">
      <c r="A7168" s="19" t="s">
        <v>12426</v>
      </c>
      <c r="B7168" s="20" t="s">
        <v>12427</v>
      </c>
      <c r="C7168" s="21" t="s">
        <v>14592</v>
      </c>
      <c r="D7168" s="21" t="s">
        <v>345</v>
      </c>
      <c r="E7168" s="23"/>
    </row>
    <row r="7169" spans="1:5" ht="20" customHeight="1">
      <c r="A7169" s="19" t="s">
        <v>12428</v>
      </c>
      <c r="B7169" s="20" t="s">
        <v>12429</v>
      </c>
      <c r="C7169" s="22">
        <v>100</v>
      </c>
      <c r="D7169" s="21" t="s">
        <v>296</v>
      </c>
      <c r="E7169" s="23"/>
    </row>
    <row r="7170" spans="1:5" ht="20" customHeight="1">
      <c r="A7170" s="19" t="s">
        <v>12430</v>
      </c>
      <c r="B7170" s="20" t="s">
        <v>12429</v>
      </c>
      <c r="C7170" s="22">
        <v>100</v>
      </c>
      <c r="D7170" s="21" t="s">
        <v>296</v>
      </c>
      <c r="E7170" s="23"/>
    </row>
    <row r="7171" spans="1:5" ht="20" customHeight="1">
      <c r="A7171" s="19" t="s">
        <v>12431</v>
      </c>
      <c r="B7171" s="20" t="s">
        <v>12432</v>
      </c>
      <c r="C7171" s="21" t="s">
        <v>162916</v>
      </c>
      <c r="D7171" s="21" t="s">
        <v>296</v>
      </c>
      <c r="E7171" s="23"/>
    </row>
    <row r="7172" spans="1:5" ht="20" customHeight="1">
      <c r="A7172" s="19" t="s">
        <v>12433</v>
      </c>
      <c r="B7172" s="20" t="s">
        <v>12434</v>
      </c>
      <c r="C7172" s="21" t="s">
        <v>162664</v>
      </c>
      <c r="D7172" s="21" t="s">
        <v>296</v>
      </c>
      <c r="E7172" s="23"/>
    </row>
    <row r="7173" spans="1:5" ht="20" customHeight="1">
      <c r="A7173" s="19" t="s">
        <v>12435</v>
      </c>
      <c r="B7173" s="20" t="s">
        <v>12434</v>
      </c>
      <c r="C7173" s="21" t="s">
        <v>162664</v>
      </c>
      <c r="D7173" s="21" t="s">
        <v>296</v>
      </c>
      <c r="E7173" s="23"/>
    </row>
    <row r="7174" spans="1:5" ht="20" customHeight="1">
      <c r="A7174" s="19" t="s">
        <v>12436</v>
      </c>
      <c r="B7174" s="20" t="s">
        <v>12437</v>
      </c>
      <c r="C7174" s="22">
        <v>100</v>
      </c>
      <c r="D7174" s="21" t="s">
        <v>296</v>
      </c>
      <c r="E7174" s="23"/>
    </row>
    <row r="7175" spans="1:5" ht="20" customHeight="1">
      <c r="A7175" s="19" t="s">
        <v>12438</v>
      </c>
      <c r="B7175" s="20" t="s">
        <v>12439</v>
      </c>
      <c r="C7175" s="21" t="s">
        <v>163398</v>
      </c>
      <c r="D7175" s="21" t="s">
        <v>345</v>
      </c>
      <c r="E7175" s="23"/>
    </row>
    <row r="7176" spans="1:5" ht="20" customHeight="1">
      <c r="A7176" s="19" t="s">
        <v>12440</v>
      </c>
      <c r="B7176" s="20" t="s">
        <v>12439</v>
      </c>
      <c r="C7176" s="21" t="s">
        <v>163398</v>
      </c>
      <c r="D7176" s="21" t="s">
        <v>345</v>
      </c>
      <c r="E7176" s="23"/>
    </row>
    <row r="7177" spans="1:5" ht="20" customHeight="1">
      <c r="A7177" s="19" t="s">
        <v>12441</v>
      </c>
      <c r="B7177" s="20" t="s">
        <v>12442</v>
      </c>
      <c r="C7177" s="21" t="s">
        <v>162664</v>
      </c>
      <c r="D7177" s="21" t="s">
        <v>296</v>
      </c>
      <c r="E7177" s="23"/>
    </row>
    <row r="7178" spans="1:5" ht="20" customHeight="1">
      <c r="A7178" s="19" t="s">
        <v>12443</v>
      </c>
      <c r="B7178" s="20" t="s">
        <v>12442</v>
      </c>
      <c r="C7178" s="21" t="s">
        <v>162664</v>
      </c>
      <c r="D7178" s="21" t="s">
        <v>296</v>
      </c>
      <c r="E7178" s="23"/>
    </row>
    <row r="7179" spans="1:5" ht="20" customHeight="1">
      <c r="A7179" s="19" t="s">
        <v>12444</v>
      </c>
      <c r="B7179" s="20" t="s">
        <v>12445</v>
      </c>
      <c r="C7179" s="22">
        <v>100</v>
      </c>
      <c r="D7179" s="21" t="s">
        <v>296</v>
      </c>
      <c r="E7179" s="23"/>
    </row>
    <row r="7180" spans="1:5" ht="20" customHeight="1">
      <c r="A7180" s="19" t="s">
        <v>12446</v>
      </c>
      <c r="B7180" s="20" t="s">
        <v>12447</v>
      </c>
      <c r="C7180" s="21" t="s">
        <v>162664</v>
      </c>
      <c r="D7180" s="21" t="s">
        <v>296</v>
      </c>
      <c r="E7180" s="23"/>
    </row>
    <row r="7181" spans="1:5" ht="20" customHeight="1">
      <c r="A7181" s="19" t="s">
        <v>12448</v>
      </c>
      <c r="B7181" s="20" t="s">
        <v>12449</v>
      </c>
      <c r="C7181" s="21" t="s">
        <v>162671</v>
      </c>
      <c r="D7181" s="21" t="s">
        <v>296</v>
      </c>
      <c r="E7181" s="23"/>
    </row>
    <row r="7182" spans="1:5" ht="20" customHeight="1">
      <c r="A7182" s="19" t="s">
        <v>12450</v>
      </c>
      <c r="B7182" s="20" t="s">
        <v>12451</v>
      </c>
      <c r="C7182" s="21" t="s">
        <v>162863</v>
      </c>
      <c r="D7182" s="21" t="s">
        <v>345</v>
      </c>
      <c r="E7182" s="23"/>
    </row>
    <row r="7183" spans="1:5" ht="20" customHeight="1">
      <c r="A7183" s="19" t="s">
        <v>12452</v>
      </c>
      <c r="B7183" s="20" t="s">
        <v>12453</v>
      </c>
      <c r="C7183" s="22">
        <v>65</v>
      </c>
      <c r="D7183" s="21" t="s">
        <v>345</v>
      </c>
      <c r="E7183" s="23"/>
    </row>
    <row r="7184" spans="1:5" ht="20" customHeight="1">
      <c r="A7184" s="19" t="s">
        <v>12454</v>
      </c>
      <c r="B7184" s="20" t="s">
        <v>12455</v>
      </c>
      <c r="C7184" s="22">
        <v>100</v>
      </c>
      <c r="D7184" s="21" t="s">
        <v>296</v>
      </c>
      <c r="E7184" s="23"/>
    </row>
    <row r="7185" spans="1:5" ht="20" customHeight="1">
      <c r="A7185" s="19" t="s">
        <v>12456</v>
      </c>
      <c r="B7185" s="20" t="s">
        <v>12457</v>
      </c>
      <c r="C7185" s="21" t="s">
        <v>163417</v>
      </c>
      <c r="D7185" s="21" t="s">
        <v>345</v>
      </c>
      <c r="E7185" s="23"/>
    </row>
    <row r="7186" spans="1:5" ht="20" customHeight="1">
      <c r="A7186" s="19" t="s">
        <v>12458</v>
      </c>
      <c r="B7186" s="20" t="s">
        <v>12459</v>
      </c>
      <c r="C7186" s="22">
        <v>100</v>
      </c>
      <c r="D7186" s="21" t="s">
        <v>296</v>
      </c>
      <c r="E7186" s="23"/>
    </row>
    <row r="7187" spans="1:5" ht="20" customHeight="1">
      <c r="A7187" s="19" t="s">
        <v>12460</v>
      </c>
      <c r="B7187" s="20" t="s">
        <v>12461</v>
      </c>
      <c r="C7187" s="21" t="s">
        <v>163335</v>
      </c>
      <c r="D7187" s="21" t="s">
        <v>345</v>
      </c>
      <c r="E7187" s="23"/>
    </row>
    <row r="7188" spans="1:5" ht="20" customHeight="1">
      <c r="A7188" s="19" t="s">
        <v>12462</v>
      </c>
      <c r="B7188" s="20" t="s">
        <v>12461</v>
      </c>
      <c r="C7188" s="21" t="s">
        <v>163335</v>
      </c>
      <c r="D7188" s="21" t="s">
        <v>345</v>
      </c>
      <c r="E7188" s="23"/>
    </row>
    <row r="7189" spans="1:5" ht="20" customHeight="1">
      <c r="A7189" s="19" t="s">
        <v>12463</v>
      </c>
      <c r="B7189" s="20" t="s">
        <v>12461</v>
      </c>
      <c r="C7189" s="21" t="s">
        <v>163335</v>
      </c>
      <c r="D7189" s="21" t="s">
        <v>345</v>
      </c>
      <c r="E7189" s="23"/>
    </row>
    <row r="7190" spans="1:5" ht="20" customHeight="1">
      <c r="A7190" s="19" t="s">
        <v>12464</v>
      </c>
      <c r="B7190" s="20" t="s">
        <v>12461</v>
      </c>
      <c r="C7190" s="21" t="s">
        <v>163335</v>
      </c>
      <c r="D7190" s="21" t="s">
        <v>345</v>
      </c>
      <c r="E7190" s="23"/>
    </row>
    <row r="7191" spans="1:5" ht="20" customHeight="1">
      <c r="A7191" s="19" t="s">
        <v>12465</v>
      </c>
      <c r="B7191" s="20" t="s">
        <v>12466</v>
      </c>
      <c r="C7191" s="21" t="s">
        <v>162873</v>
      </c>
      <c r="D7191" s="21" t="s">
        <v>345</v>
      </c>
      <c r="E7191" s="23"/>
    </row>
    <row r="7192" spans="1:5" ht="20" customHeight="1">
      <c r="A7192" s="19" t="s">
        <v>12467</v>
      </c>
      <c r="B7192" s="20" t="s">
        <v>12468</v>
      </c>
      <c r="C7192" s="22">
        <v>82</v>
      </c>
      <c r="D7192" s="21" t="s">
        <v>345</v>
      </c>
      <c r="E7192" s="23"/>
    </row>
    <row r="7193" spans="1:5" ht="20" customHeight="1">
      <c r="A7193" s="19" t="s">
        <v>12469</v>
      </c>
      <c r="B7193" s="20" t="s">
        <v>12470</v>
      </c>
      <c r="C7193" s="21" t="s">
        <v>163382</v>
      </c>
      <c r="D7193" s="21" t="s">
        <v>345</v>
      </c>
      <c r="E7193" s="23"/>
    </row>
    <row r="7194" spans="1:5" ht="20" customHeight="1">
      <c r="A7194" s="19" t="s">
        <v>12471</v>
      </c>
      <c r="B7194" s="20" t="s">
        <v>12472</v>
      </c>
      <c r="C7194" s="22">
        <v>100</v>
      </c>
      <c r="D7194" s="21" t="s">
        <v>296</v>
      </c>
      <c r="E7194" s="23"/>
    </row>
    <row r="7195" spans="1:5" ht="20" customHeight="1">
      <c r="A7195" s="19" t="s">
        <v>12473</v>
      </c>
      <c r="B7195" s="20" t="s">
        <v>12472</v>
      </c>
      <c r="C7195" s="22">
        <v>100</v>
      </c>
      <c r="D7195" s="21" t="s">
        <v>296</v>
      </c>
      <c r="E7195" s="23"/>
    </row>
    <row r="7196" spans="1:5" ht="20" customHeight="1">
      <c r="A7196" s="19" t="s">
        <v>12474</v>
      </c>
      <c r="B7196" s="20" t="s">
        <v>12475</v>
      </c>
      <c r="C7196" s="22">
        <v>100</v>
      </c>
      <c r="D7196" s="21" t="s">
        <v>296</v>
      </c>
      <c r="E7196" s="23"/>
    </row>
    <row r="7197" spans="1:5" ht="20" customHeight="1">
      <c r="A7197" s="19" t="s">
        <v>12476</v>
      </c>
      <c r="B7197" s="20" t="s">
        <v>12477</v>
      </c>
      <c r="C7197" s="21" t="s">
        <v>163384</v>
      </c>
      <c r="D7197" s="21" t="s">
        <v>345</v>
      </c>
      <c r="E7197" s="23"/>
    </row>
    <row r="7198" spans="1:5" ht="20" customHeight="1">
      <c r="A7198" s="19" t="s">
        <v>12478</v>
      </c>
      <c r="B7198" s="20" t="s">
        <v>12479</v>
      </c>
      <c r="C7198" s="21" t="s">
        <v>163165</v>
      </c>
      <c r="D7198" s="21" t="s">
        <v>345</v>
      </c>
      <c r="E7198" s="23"/>
    </row>
    <row r="7199" spans="1:5" ht="20" customHeight="1">
      <c r="A7199" s="19" t="s">
        <v>12480</v>
      </c>
      <c r="B7199" s="20" t="s">
        <v>12481</v>
      </c>
      <c r="C7199" s="21" t="s">
        <v>162907</v>
      </c>
      <c r="D7199" s="21" t="s">
        <v>345</v>
      </c>
      <c r="E7199" s="23"/>
    </row>
    <row r="7200" spans="1:5" ht="20" customHeight="1">
      <c r="A7200" s="19" t="s">
        <v>12482</v>
      </c>
      <c r="B7200" s="20" t="s">
        <v>12481</v>
      </c>
      <c r="C7200" s="21" t="s">
        <v>162907</v>
      </c>
      <c r="D7200" s="21" t="s">
        <v>345</v>
      </c>
      <c r="E7200" s="23"/>
    </row>
    <row r="7201" spans="1:5" ht="20" customHeight="1">
      <c r="A7201" s="19" t="s">
        <v>12483</v>
      </c>
      <c r="B7201" s="20" t="s">
        <v>12484</v>
      </c>
      <c r="C7201" s="22">
        <v>41</v>
      </c>
      <c r="D7201" s="21" t="s">
        <v>345</v>
      </c>
      <c r="E7201" s="23"/>
    </row>
    <row r="7202" spans="1:5" ht="20" customHeight="1">
      <c r="A7202" s="19" t="s">
        <v>12485</v>
      </c>
      <c r="B7202" s="20" t="s">
        <v>12486</v>
      </c>
      <c r="C7202" s="21" t="s">
        <v>163301</v>
      </c>
      <c r="D7202" s="21" t="s">
        <v>345</v>
      </c>
      <c r="E7202" s="23"/>
    </row>
    <row r="7203" spans="1:5" ht="20" customHeight="1">
      <c r="A7203" s="19" t="s">
        <v>12487</v>
      </c>
      <c r="B7203" s="20" t="s">
        <v>12488</v>
      </c>
      <c r="C7203" s="21" t="s">
        <v>163093</v>
      </c>
      <c r="D7203" s="21" t="s">
        <v>345</v>
      </c>
      <c r="E7203" s="23"/>
    </row>
    <row r="7204" spans="1:5" ht="20" customHeight="1">
      <c r="A7204" s="19" t="s">
        <v>12489</v>
      </c>
      <c r="B7204" s="20" t="s">
        <v>12488</v>
      </c>
      <c r="C7204" s="21" t="s">
        <v>163093</v>
      </c>
      <c r="D7204" s="21" t="s">
        <v>345</v>
      </c>
      <c r="E7204" s="23"/>
    </row>
    <row r="7205" spans="1:5" ht="20" customHeight="1">
      <c r="A7205" s="19" t="s">
        <v>12490</v>
      </c>
      <c r="B7205" s="20" t="s">
        <v>12491</v>
      </c>
      <c r="C7205" s="21" t="s">
        <v>162953</v>
      </c>
      <c r="D7205" s="21" t="s">
        <v>345</v>
      </c>
      <c r="E7205" s="23"/>
    </row>
    <row r="7206" spans="1:5" ht="20" customHeight="1">
      <c r="A7206" s="19" t="s">
        <v>12492</v>
      </c>
      <c r="B7206" s="24">
        <v>100</v>
      </c>
      <c r="C7206" s="21" t="s">
        <v>163063</v>
      </c>
      <c r="D7206" s="21" t="s">
        <v>345</v>
      </c>
      <c r="E7206" s="23"/>
    </row>
    <row r="7207" spans="1:5" ht="20" customHeight="1">
      <c r="A7207" s="19" t="s">
        <v>12493</v>
      </c>
      <c r="B7207" s="24">
        <v>100</v>
      </c>
      <c r="C7207" s="21" t="s">
        <v>163063</v>
      </c>
      <c r="D7207" s="21" t="s">
        <v>345</v>
      </c>
      <c r="E7207" s="23"/>
    </row>
    <row r="7208" spans="1:5" ht="20" customHeight="1">
      <c r="A7208" s="19" t="s">
        <v>12494</v>
      </c>
      <c r="B7208" s="20" t="s">
        <v>12495</v>
      </c>
      <c r="C7208" s="21" t="s">
        <v>162958</v>
      </c>
      <c r="D7208" s="21" t="s">
        <v>345</v>
      </c>
      <c r="E7208" s="23"/>
    </row>
    <row r="7209" spans="1:5" ht="20" customHeight="1">
      <c r="A7209" s="19" t="s">
        <v>12496</v>
      </c>
      <c r="B7209" s="20" t="s">
        <v>12497</v>
      </c>
      <c r="C7209" s="21" t="s">
        <v>163197</v>
      </c>
      <c r="D7209" s="21" t="s">
        <v>296</v>
      </c>
      <c r="E7209" s="23"/>
    </row>
    <row r="7210" spans="1:5" ht="20" customHeight="1">
      <c r="A7210" s="19" t="s">
        <v>12498</v>
      </c>
      <c r="B7210" s="20" t="s">
        <v>12499</v>
      </c>
      <c r="C7210" s="21" t="s">
        <v>163274</v>
      </c>
      <c r="D7210" s="21" t="s">
        <v>345</v>
      </c>
      <c r="E7210" s="23"/>
    </row>
    <row r="7211" spans="1:5" ht="20" customHeight="1">
      <c r="A7211" s="19" t="s">
        <v>12500</v>
      </c>
      <c r="B7211" s="20" t="s">
        <v>12501</v>
      </c>
      <c r="C7211" s="22">
        <v>100</v>
      </c>
      <c r="D7211" s="21" t="s">
        <v>296</v>
      </c>
      <c r="E7211" s="23"/>
    </row>
    <row r="7212" spans="1:5" ht="20" customHeight="1">
      <c r="A7212" s="19" t="s">
        <v>12502</v>
      </c>
      <c r="B7212" s="20" t="s">
        <v>12503</v>
      </c>
      <c r="C7212" s="21" t="s">
        <v>14607</v>
      </c>
      <c r="D7212" s="21" t="s">
        <v>345</v>
      </c>
      <c r="E7212" s="23"/>
    </row>
    <row r="7213" spans="1:5" ht="20" customHeight="1">
      <c r="A7213" s="19" t="s">
        <v>12504</v>
      </c>
      <c r="B7213" s="20" t="s">
        <v>12505</v>
      </c>
      <c r="C7213" s="21" t="s">
        <v>163332</v>
      </c>
      <c r="D7213" s="21" t="s">
        <v>345</v>
      </c>
      <c r="E7213" s="23"/>
    </row>
    <row r="7214" spans="1:5" ht="20" customHeight="1">
      <c r="A7214" s="19" t="s">
        <v>12506</v>
      </c>
      <c r="B7214" s="20" t="s">
        <v>12507</v>
      </c>
      <c r="C7214" s="21" t="s">
        <v>162915</v>
      </c>
      <c r="D7214" s="21" t="s">
        <v>139</v>
      </c>
      <c r="E7214" s="23"/>
    </row>
    <row r="7215" spans="1:5" ht="20" customHeight="1">
      <c r="A7215" s="19" t="s">
        <v>12508</v>
      </c>
      <c r="B7215" s="20" t="s">
        <v>12509</v>
      </c>
      <c r="C7215" s="21" t="s">
        <v>162955</v>
      </c>
      <c r="D7215" s="21" t="s">
        <v>345</v>
      </c>
      <c r="E7215" s="23"/>
    </row>
    <row r="7216" spans="1:5" ht="20" customHeight="1">
      <c r="A7216" s="19" t="s">
        <v>12510</v>
      </c>
      <c r="B7216" s="20" t="s">
        <v>12509</v>
      </c>
      <c r="C7216" s="21" t="s">
        <v>162955</v>
      </c>
      <c r="D7216" s="21" t="s">
        <v>345</v>
      </c>
      <c r="E7216" s="23"/>
    </row>
    <row r="7217" spans="1:5" ht="20" customHeight="1">
      <c r="A7217" s="19" t="s">
        <v>12511</v>
      </c>
      <c r="B7217" s="20" t="s">
        <v>12512</v>
      </c>
      <c r="C7217" s="21" t="s">
        <v>163280</v>
      </c>
      <c r="D7217" s="21" t="s">
        <v>345</v>
      </c>
      <c r="E7217" s="23"/>
    </row>
    <row r="7218" spans="1:5" ht="20" customHeight="1">
      <c r="A7218" s="19" t="s">
        <v>12513</v>
      </c>
      <c r="B7218" s="20" t="s">
        <v>12514</v>
      </c>
      <c r="C7218" s="22">
        <v>100</v>
      </c>
      <c r="D7218" s="21" t="s">
        <v>296</v>
      </c>
      <c r="E7218" s="23"/>
    </row>
    <row r="7219" spans="1:5" ht="20" customHeight="1">
      <c r="A7219" s="19" t="s">
        <v>12515</v>
      </c>
      <c r="B7219" s="20" t="s">
        <v>12516</v>
      </c>
      <c r="C7219" s="21" t="s">
        <v>162664</v>
      </c>
      <c r="D7219" s="21" t="s">
        <v>296</v>
      </c>
      <c r="E7219" s="23"/>
    </row>
    <row r="7220" spans="1:5" ht="20" customHeight="1">
      <c r="A7220" s="19" t="s">
        <v>12517</v>
      </c>
      <c r="B7220" s="20" t="s">
        <v>12518</v>
      </c>
      <c r="C7220" s="21" t="s">
        <v>163053</v>
      </c>
      <c r="D7220" s="21" t="s">
        <v>296</v>
      </c>
      <c r="E7220" s="23"/>
    </row>
    <row r="7221" spans="1:5" ht="20" customHeight="1">
      <c r="A7221" s="19" t="s">
        <v>12519</v>
      </c>
      <c r="B7221" s="20" t="s">
        <v>12520</v>
      </c>
      <c r="C7221" s="21" t="s">
        <v>162664</v>
      </c>
      <c r="D7221" s="21" t="s">
        <v>296</v>
      </c>
      <c r="E7221" s="23"/>
    </row>
    <row r="7222" spans="1:5" ht="20" customHeight="1">
      <c r="A7222" s="19" t="s">
        <v>12521</v>
      </c>
      <c r="B7222" s="20" t="s">
        <v>12520</v>
      </c>
      <c r="C7222" s="21" t="s">
        <v>162664</v>
      </c>
      <c r="D7222" s="21" t="s">
        <v>296</v>
      </c>
      <c r="E7222" s="23"/>
    </row>
    <row r="7223" spans="1:5" ht="20" customHeight="1">
      <c r="A7223" s="19" t="s">
        <v>12522</v>
      </c>
      <c r="B7223" s="20" t="s">
        <v>12523</v>
      </c>
      <c r="C7223" s="21" t="s">
        <v>162664</v>
      </c>
      <c r="D7223" s="21" t="s">
        <v>296</v>
      </c>
      <c r="E7223" s="23"/>
    </row>
    <row r="7224" spans="1:5" ht="20" customHeight="1">
      <c r="A7224" s="19" t="s">
        <v>12524</v>
      </c>
      <c r="B7224" s="20" t="s">
        <v>12525</v>
      </c>
      <c r="C7224" s="22">
        <v>100</v>
      </c>
      <c r="D7224" s="21" t="s">
        <v>296</v>
      </c>
      <c r="E7224" s="23"/>
    </row>
    <row r="7225" spans="1:5" ht="20" customHeight="1">
      <c r="A7225" s="19" t="s">
        <v>12526</v>
      </c>
      <c r="B7225" s="20" t="s">
        <v>12525</v>
      </c>
      <c r="C7225" s="22">
        <v>100</v>
      </c>
      <c r="D7225" s="21" t="s">
        <v>296</v>
      </c>
      <c r="E7225" s="23"/>
    </row>
    <row r="7226" spans="1:5" ht="20" customHeight="1">
      <c r="A7226" s="19" t="s">
        <v>12527</v>
      </c>
      <c r="B7226" s="20" t="s">
        <v>12528</v>
      </c>
      <c r="C7226" s="21" t="s">
        <v>162961</v>
      </c>
      <c r="D7226" s="21" t="s">
        <v>345</v>
      </c>
      <c r="E7226" s="23"/>
    </row>
    <row r="7227" spans="1:5" ht="20" customHeight="1">
      <c r="A7227" s="19" t="s">
        <v>12529</v>
      </c>
      <c r="B7227" s="20" t="s">
        <v>12530</v>
      </c>
      <c r="C7227" s="21" t="s">
        <v>162905</v>
      </c>
      <c r="D7227" s="21" t="s">
        <v>345</v>
      </c>
      <c r="E7227" s="23"/>
    </row>
    <row r="7228" spans="1:5" ht="20" customHeight="1">
      <c r="A7228" s="19" t="s">
        <v>12531</v>
      </c>
      <c r="B7228" s="20" t="s">
        <v>12532</v>
      </c>
      <c r="C7228" s="21" t="s">
        <v>162802</v>
      </c>
      <c r="D7228" s="21" t="s">
        <v>345</v>
      </c>
      <c r="E7228" s="23"/>
    </row>
    <row r="7229" spans="1:5" ht="20" customHeight="1">
      <c r="A7229" s="19" t="s">
        <v>12533</v>
      </c>
      <c r="B7229" s="20" t="s">
        <v>12534</v>
      </c>
      <c r="C7229" s="21" t="s">
        <v>162965</v>
      </c>
      <c r="D7229" s="21" t="s">
        <v>345</v>
      </c>
      <c r="E7229" s="23"/>
    </row>
    <row r="7230" spans="1:5" ht="20" customHeight="1">
      <c r="A7230" s="19" t="s">
        <v>12535</v>
      </c>
      <c r="B7230" s="20" t="s">
        <v>12536</v>
      </c>
      <c r="C7230" s="21" t="s">
        <v>163098</v>
      </c>
      <c r="D7230" s="21" t="s">
        <v>345</v>
      </c>
      <c r="E7230" s="23"/>
    </row>
    <row r="7231" spans="1:5" ht="20" customHeight="1">
      <c r="A7231" s="19" t="s">
        <v>12537</v>
      </c>
      <c r="B7231" s="20" t="s">
        <v>12536</v>
      </c>
      <c r="C7231" s="21" t="s">
        <v>163098</v>
      </c>
      <c r="D7231" s="21" t="s">
        <v>345</v>
      </c>
      <c r="E7231" s="23"/>
    </row>
    <row r="7232" spans="1:5" ht="20" customHeight="1">
      <c r="A7232" s="19" t="s">
        <v>12538</v>
      </c>
      <c r="B7232" s="20" t="s">
        <v>12536</v>
      </c>
      <c r="C7232" s="21" t="s">
        <v>163098</v>
      </c>
      <c r="D7232" s="21" t="s">
        <v>345</v>
      </c>
      <c r="E7232" s="23"/>
    </row>
    <row r="7233" spans="1:5" ht="20" customHeight="1">
      <c r="A7233" s="19" t="s">
        <v>12539</v>
      </c>
      <c r="B7233" s="20" t="s">
        <v>12540</v>
      </c>
      <c r="C7233" s="21" t="s">
        <v>162670</v>
      </c>
      <c r="D7233" s="21" t="s">
        <v>345</v>
      </c>
      <c r="E7233" s="23"/>
    </row>
    <row r="7234" spans="1:5" ht="20" customHeight="1">
      <c r="A7234" s="19" t="s">
        <v>12541</v>
      </c>
      <c r="B7234" s="20" t="s">
        <v>12542</v>
      </c>
      <c r="C7234" s="21" t="s">
        <v>162744</v>
      </c>
      <c r="D7234" s="21" t="s">
        <v>345</v>
      </c>
      <c r="E7234" s="23"/>
    </row>
    <row r="7235" spans="1:5" ht="20" customHeight="1">
      <c r="A7235" s="19" t="s">
        <v>12543</v>
      </c>
      <c r="B7235" s="20" t="s">
        <v>12544</v>
      </c>
      <c r="C7235" s="21" t="s">
        <v>163143</v>
      </c>
      <c r="D7235" s="21" t="s">
        <v>345</v>
      </c>
      <c r="E7235" s="23"/>
    </row>
    <row r="7236" spans="1:5" ht="20" customHeight="1">
      <c r="A7236" s="19" t="s">
        <v>12545</v>
      </c>
      <c r="B7236" s="20" t="s">
        <v>12544</v>
      </c>
      <c r="C7236" s="21" t="s">
        <v>163143</v>
      </c>
      <c r="D7236" s="21" t="s">
        <v>345</v>
      </c>
      <c r="E7236" s="23"/>
    </row>
    <row r="7237" spans="1:5" ht="20" customHeight="1">
      <c r="A7237" s="19" t="s">
        <v>12546</v>
      </c>
      <c r="B7237" s="20" t="s">
        <v>12547</v>
      </c>
      <c r="C7237" s="21" t="s">
        <v>163265</v>
      </c>
      <c r="D7237" s="21" t="s">
        <v>345</v>
      </c>
      <c r="E7237" s="23"/>
    </row>
    <row r="7238" spans="1:5" ht="20" customHeight="1">
      <c r="A7238" s="19" t="s">
        <v>12548</v>
      </c>
      <c r="B7238" s="20" t="s">
        <v>12549</v>
      </c>
      <c r="C7238" s="21" t="s">
        <v>163163</v>
      </c>
      <c r="D7238" s="21" t="s">
        <v>345</v>
      </c>
      <c r="E7238" s="23"/>
    </row>
    <row r="7239" spans="1:5" ht="20" customHeight="1">
      <c r="A7239" s="19" t="s">
        <v>12550</v>
      </c>
      <c r="B7239" s="20" t="s">
        <v>12551</v>
      </c>
      <c r="C7239" s="22">
        <v>100</v>
      </c>
      <c r="D7239" s="21" t="s">
        <v>296</v>
      </c>
      <c r="E7239" s="23"/>
    </row>
    <row r="7240" spans="1:5" ht="20" customHeight="1">
      <c r="A7240" s="19" t="s">
        <v>12552</v>
      </c>
      <c r="B7240" s="20" t="s">
        <v>12553</v>
      </c>
      <c r="C7240" s="21" t="s">
        <v>163073</v>
      </c>
      <c r="D7240" s="21" t="s">
        <v>345</v>
      </c>
      <c r="E7240" s="23"/>
    </row>
    <row r="7241" spans="1:5" ht="20" customHeight="1">
      <c r="A7241" s="19" t="s">
        <v>12554</v>
      </c>
      <c r="B7241" s="20" t="s">
        <v>12555</v>
      </c>
      <c r="C7241" s="21" t="s">
        <v>163055</v>
      </c>
      <c r="D7241" s="21" t="s">
        <v>345</v>
      </c>
      <c r="E7241" s="23"/>
    </row>
    <row r="7242" spans="1:5" ht="20" customHeight="1">
      <c r="A7242" s="19" t="s">
        <v>12556</v>
      </c>
      <c r="B7242" s="20" t="s">
        <v>12555</v>
      </c>
      <c r="C7242" s="21" t="s">
        <v>163055</v>
      </c>
      <c r="D7242" s="21" t="s">
        <v>345</v>
      </c>
      <c r="E7242" s="23"/>
    </row>
    <row r="7243" spans="1:5" ht="20" customHeight="1">
      <c r="A7243" s="19" t="s">
        <v>12557</v>
      </c>
      <c r="B7243" s="20" t="s">
        <v>12558</v>
      </c>
      <c r="C7243" s="21" t="s">
        <v>163438</v>
      </c>
      <c r="D7243" s="21" t="s">
        <v>345</v>
      </c>
      <c r="E7243" s="23"/>
    </row>
    <row r="7244" spans="1:5" ht="20" customHeight="1">
      <c r="A7244" s="19" t="s">
        <v>12559</v>
      </c>
      <c r="B7244" s="20" t="s">
        <v>12560</v>
      </c>
      <c r="C7244" s="21" t="s">
        <v>162664</v>
      </c>
      <c r="D7244" s="21" t="s">
        <v>296</v>
      </c>
      <c r="E7244" s="23"/>
    </row>
    <row r="7245" spans="1:5" ht="20" customHeight="1">
      <c r="A7245" s="19" t="s">
        <v>12561</v>
      </c>
      <c r="B7245" s="20" t="s">
        <v>12560</v>
      </c>
      <c r="C7245" s="21" t="s">
        <v>162664</v>
      </c>
      <c r="D7245" s="21" t="s">
        <v>296</v>
      </c>
      <c r="E7245" s="23"/>
    </row>
    <row r="7246" spans="1:5" ht="20" customHeight="1">
      <c r="A7246" s="19" t="s">
        <v>12562</v>
      </c>
      <c r="B7246" s="20" t="s">
        <v>12563</v>
      </c>
      <c r="C7246" s="22">
        <v>100</v>
      </c>
      <c r="D7246" s="21" t="s">
        <v>296</v>
      </c>
      <c r="E7246" s="23"/>
    </row>
    <row r="7247" spans="1:5" ht="20" customHeight="1">
      <c r="A7247" s="19" t="s">
        <v>12564</v>
      </c>
      <c r="B7247" s="20" t="s">
        <v>12563</v>
      </c>
      <c r="C7247" s="22">
        <v>100</v>
      </c>
      <c r="D7247" s="21" t="s">
        <v>296</v>
      </c>
      <c r="E7247" s="23"/>
    </row>
    <row r="7248" spans="1:5" ht="20" customHeight="1">
      <c r="A7248" s="19" t="s">
        <v>12565</v>
      </c>
      <c r="B7248" s="20" t="s">
        <v>12566</v>
      </c>
      <c r="C7248" s="21" t="s">
        <v>163179</v>
      </c>
      <c r="D7248" s="21" t="s">
        <v>345</v>
      </c>
      <c r="E7248" s="23"/>
    </row>
    <row r="7249" spans="1:5" ht="20" customHeight="1">
      <c r="A7249" s="19" t="s">
        <v>12567</v>
      </c>
      <c r="B7249" s="20" t="s">
        <v>12568</v>
      </c>
      <c r="C7249" s="21" t="s">
        <v>14628</v>
      </c>
      <c r="D7249" s="21" t="s">
        <v>345</v>
      </c>
      <c r="E7249" s="23"/>
    </row>
    <row r="7250" spans="1:5" ht="20" customHeight="1">
      <c r="A7250" s="19" t="s">
        <v>12569</v>
      </c>
      <c r="B7250" s="20" t="s">
        <v>12568</v>
      </c>
      <c r="C7250" s="21" t="s">
        <v>14628</v>
      </c>
      <c r="D7250" s="21" t="s">
        <v>345</v>
      </c>
      <c r="E7250" s="23"/>
    </row>
    <row r="7251" spans="1:5" ht="20" customHeight="1">
      <c r="A7251" s="19" t="s">
        <v>12570</v>
      </c>
      <c r="B7251" s="20" t="s">
        <v>12571</v>
      </c>
      <c r="C7251" s="21" t="s">
        <v>163379</v>
      </c>
      <c r="D7251" s="21" t="s">
        <v>345</v>
      </c>
      <c r="E7251" s="23"/>
    </row>
    <row r="7252" spans="1:5" ht="20" customHeight="1">
      <c r="A7252" s="19" t="s">
        <v>12572</v>
      </c>
      <c r="B7252" s="20" t="s">
        <v>12573</v>
      </c>
      <c r="C7252" s="21" t="s">
        <v>162990</v>
      </c>
      <c r="D7252" s="21" t="s">
        <v>296</v>
      </c>
      <c r="E7252" s="23"/>
    </row>
    <row r="7253" spans="1:5" ht="20" customHeight="1">
      <c r="A7253" s="19" t="s">
        <v>12574</v>
      </c>
      <c r="B7253" s="20" t="s">
        <v>12575</v>
      </c>
      <c r="C7253" s="22">
        <v>100</v>
      </c>
      <c r="D7253" s="21" t="s">
        <v>296</v>
      </c>
      <c r="E7253" s="23"/>
    </row>
    <row r="7254" spans="1:5" ht="20" customHeight="1">
      <c r="A7254" s="19" t="s">
        <v>12576</v>
      </c>
      <c r="B7254" s="20" t="s">
        <v>12577</v>
      </c>
      <c r="C7254" s="21" t="s">
        <v>162865</v>
      </c>
      <c r="D7254" s="21" t="s">
        <v>345</v>
      </c>
      <c r="E7254" s="23"/>
    </row>
    <row r="7255" spans="1:5" ht="20" customHeight="1">
      <c r="A7255" s="19" t="s">
        <v>12578</v>
      </c>
      <c r="B7255" s="20" t="s">
        <v>12577</v>
      </c>
      <c r="C7255" s="21" t="s">
        <v>162865</v>
      </c>
      <c r="D7255" s="21" t="s">
        <v>345</v>
      </c>
      <c r="E7255" s="23"/>
    </row>
    <row r="7256" spans="1:5" ht="20" customHeight="1">
      <c r="A7256" s="19" t="s">
        <v>12579</v>
      </c>
      <c r="B7256" s="20" t="s">
        <v>12580</v>
      </c>
      <c r="C7256" s="21" t="s">
        <v>163347</v>
      </c>
      <c r="D7256" s="21" t="s">
        <v>296</v>
      </c>
      <c r="E7256" s="23"/>
    </row>
    <row r="7257" spans="1:5" ht="20" customHeight="1">
      <c r="A7257" s="19" t="s">
        <v>12581</v>
      </c>
      <c r="B7257" s="20" t="s">
        <v>12582</v>
      </c>
      <c r="C7257" s="21" t="s">
        <v>163270</v>
      </c>
      <c r="D7257" s="21" t="s">
        <v>296</v>
      </c>
      <c r="E7257" s="23"/>
    </row>
    <row r="7258" spans="1:5" ht="20" customHeight="1">
      <c r="A7258" s="19" t="s">
        <v>12583</v>
      </c>
      <c r="B7258" s="20" t="s">
        <v>12582</v>
      </c>
      <c r="C7258" s="21" t="s">
        <v>163270</v>
      </c>
      <c r="D7258" s="21" t="s">
        <v>296</v>
      </c>
      <c r="E7258" s="23"/>
    </row>
    <row r="7259" spans="1:5" ht="20" customHeight="1">
      <c r="A7259" s="19" t="s">
        <v>12584</v>
      </c>
      <c r="B7259" s="20" t="s">
        <v>12585</v>
      </c>
      <c r="C7259" s="21" t="s">
        <v>163156</v>
      </c>
      <c r="D7259" s="21" t="s">
        <v>345</v>
      </c>
      <c r="E7259" s="23"/>
    </row>
    <row r="7260" spans="1:5" ht="20" customHeight="1">
      <c r="A7260" s="19" t="s">
        <v>12586</v>
      </c>
      <c r="B7260" s="20" t="s">
        <v>12587</v>
      </c>
      <c r="C7260" s="21" t="s">
        <v>162960</v>
      </c>
      <c r="D7260" s="21" t="s">
        <v>296</v>
      </c>
      <c r="E7260" s="23"/>
    </row>
    <row r="7261" spans="1:5" ht="20" customHeight="1">
      <c r="A7261" s="19" t="s">
        <v>12588</v>
      </c>
      <c r="B7261" s="20" t="s">
        <v>12587</v>
      </c>
      <c r="C7261" s="21" t="s">
        <v>162960</v>
      </c>
      <c r="D7261" s="21" t="s">
        <v>296</v>
      </c>
      <c r="E7261" s="23"/>
    </row>
    <row r="7262" spans="1:5" ht="20" customHeight="1">
      <c r="A7262" s="19" t="s">
        <v>12589</v>
      </c>
      <c r="B7262" s="20" t="s">
        <v>12590</v>
      </c>
      <c r="C7262" s="21" t="s">
        <v>163287</v>
      </c>
      <c r="D7262" s="21" t="s">
        <v>345</v>
      </c>
      <c r="E7262" s="23"/>
    </row>
    <row r="7263" spans="1:5" ht="20" customHeight="1">
      <c r="A7263" s="19" t="s">
        <v>12591</v>
      </c>
      <c r="B7263" s="20" t="s">
        <v>12592</v>
      </c>
      <c r="C7263" s="21" t="s">
        <v>163148</v>
      </c>
      <c r="D7263" s="21" t="s">
        <v>345</v>
      </c>
      <c r="E7263" s="23"/>
    </row>
    <row r="7264" spans="1:5" ht="20" customHeight="1">
      <c r="A7264" s="19" t="s">
        <v>12593</v>
      </c>
      <c r="B7264" s="20" t="s">
        <v>12594</v>
      </c>
      <c r="C7264" s="21" t="s">
        <v>162747</v>
      </c>
      <c r="D7264" s="21" t="s">
        <v>345</v>
      </c>
      <c r="E7264" s="23"/>
    </row>
    <row r="7265" spans="1:5" ht="20" customHeight="1">
      <c r="A7265" s="19" t="s">
        <v>12595</v>
      </c>
      <c r="B7265" s="20" t="s">
        <v>12596</v>
      </c>
      <c r="C7265" s="21" t="s">
        <v>14611</v>
      </c>
      <c r="D7265" s="21" t="s">
        <v>139</v>
      </c>
      <c r="E7265" s="23"/>
    </row>
    <row r="7266" spans="1:5" ht="20" customHeight="1">
      <c r="A7266" s="19" t="s">
        <v>12597</v>
      </c>
      <c r="B7266" s="20" t="s">
        <v>12598</v>
      </c>
      <c r="C7266" s="22">
        <v>100</v>
      </c>
      <c r="D7266" s="21" t="s">
        <v>296</v>
      </c>
      <c r="E7266" s="23"/>
    </row>
    <row r="7267" spans="1:5" ht="20" customHeight="1">
      <c r="A7267" s="19" t="s">
        <v>12599</v>
      </c>
      <c r="B7267" s="20" t="s">
        <v>12600</v>
      </c>
      <c r="C7267" s="21" t="s">
        <v>162895</v>
      </c>
      <c r="D7267" s="21" t="s">
        <v>345</v>
      </c>
      <c r="E7267" s="23"/>
    </row>
    <row r="7268" spans="1:5" ht="20" customHeight="1">
      <c r="A7268" s="19" t="s">
        <v>12601</v>
      </c>
      <c r="B7268" s="20" t="s">
        <v>12600</v>
      </c>
      <c r="C7268" s="21" t="s">
        <v>162895</v>
      </c>
      <c r="D7268" s="21" t="s">
        <v>345</v>
      </c>
      <c r="E7268" s="23"/>
    </row>
    <row r="7269" spans="1:5" ht="20" customHeight="1">
      <c r="A7269" s="19" t="s">
        <v>12602</v>
      </c>
      <c r="B7269" s="20" t="s">
        <v>12603</v>
      </c>
      <c r="C7269" s="21" t="s">
        <v>162664</v>
      </c>
      <c r="D7269" s="21" t="s">
        <v>296</v>
      </c>
      <c r="E7269" s="23"/>
    </row>
    <row r="7270" spans="1:5" ht="20" customHeight="1">
      <c r="A7270" s="19" t="s">
        <v>12604</v>
      </c>
      <c r="B7270" s="20" t="s">
        <v>12603</v>
      </c>
      <c r="C7270" s="21" t="s">
        <v>162664</v>
      </c>
      <c r="D7270" s="21" t="s">
        <v>296</v>
      </c>
      <c r="E7270" s="23"/>
    </row>
    <row r="7271" spans="1:5" ht="20" customHeight="1">
      <c r="A7271" s="19" t="s">
        <v>12605</v>
      </c>
      <c r="B7271" s="20" t="s">
        <v>12606</v>
      </c>
      <c r="C7271" s="21" t="s">
        <v>163398</v>
      </c>
      <c r="D7271" s="21" t="s">
        <v>345</v>
      </c>
      <c r="E7271" s="23"/>
    </row>
    <row r="7272" spans="1:5" ht="20" customHeight="1">
      <c r="A7272" s="19" t="s">
        <v>12607</v>
      </c>
      <c r="B7272" s="20" t="s">
        <v>12608</v>
      </c>
      <c r="C7272" s="21" t="s">
        <v>163410</v>
      </c>
      <c r="D7272" s="21" t="s">
        <v>345</v>
      </c>
      <c r="E7272" s="23"/>
    </row>
    <row r="7273" spans="1:5" ht="20" customHeight="1">
      <c r="A7273" s="19" t="s">
        <v>12609</v>
      </c>
      <c r="B7273" s="20" t="s">
        <v>12608</v>
      </c>
      <c r="C7273" s="21" t="s">
        <v>163410</v>
      </c>
      <c r="D7273" s="21" t="s">
        <v>345</v>
      </c>
      <c r="E7273" s="23"/>
    </row>
    <row r="7274" spans="1:5" ht="20" customHeight="1">
      <c r="A7274" s="19" t="s">
        <v>12610</v>
      </c>
      <c r="B7274" s="20" t="s">
        <v>12611</v>
      </c>
      <c r="C7274" s="22">
        <v>100</v>
      </c>
      <c r="D7274" s="21" t="s">
        <v>296</v>
      </c>
      <c r="E7274" s="23"/>
    </row>
    <row r="7275" spans="1:5" ht="20" customHeight="1">
      <c r="A7275" s="19" t="s">
        <v>12612</v>
      </c>
      <c r="B7275" s="20" t="s">
        <v>12613</v>
      </c>
      <c r="C7275" s="21" t="s">
        <v>163140</v>
      </c>
      <c r="D7275" s="21" t="s">
        <v>345</v>
      </c>
      <c r="E7275" s="23"/>
    </row>
    <row r="7276" spans="1:5" ht="20" customHeight="1">
      <c r="A7276" s="19" t="s">
        <v>12614</v>
      </c>
      <c r="B7276" s="20" t="s">
        <v>12615</v>
      </c>
      <c r="C7276" s="21" t="s">
        <v>162840</v>
      </c>
      <c r="D7276" s="21" t="s">
        <v>296</v>
      </c>
      <c r="E7276" s="23"/>
    </row>
    <row r="7277" spans="1:5" ht="20" customHeight="1">
      <c r="A7277" s="19" t="s">
        <v>12616</v>
      </c>
      <c r="B7277" s="20" t="s">
        <v>12617</v>
      </c>
      <c r="C7277" s="21" t="s">
        <v>163212</v>
      </c>
      <c r="D7277" s="21" t="s">
        <v>345</v>
      </c>
      <c r="E7277" s="23"/>
    </row>
    <row r="7278" spans="1:5" ht="20" customHeight="1">
      <c r="A7278" s="19" t="s">
        <v>12618</v>
      </c>
      <c r="B7278" s="20" t="s">
        <v>12619</v>
      </c>
      <c r="C7278" s="22">
        <v>100</v>
      </c>
      <c r="D7278" s="21" t="s">
        <v>296</v>
      </c>
      <c r="E7278" s="23"/>
    </row>
    <row r="7279" spans="1:5" ht="20" customHeight="1">
      <c r="A7279" s="19" t="s">
        <v>12620</v>
      </c>
      <c r="B7279" s="20" t="s">
        <v>12621</v>
      </c>
      <c r="C7279" s="22">
        <v>84</v>
      </c>
      <c r="D7279" s="21" t="s">
        <v>345</v>
      </c>
      <c r="E7279" s="23"/>
    </row>
    <row r="7280" spans="1:5" ht="20" customHeight="1">
      <c r="A7280" s="19" t="s">
        <v>12622</v>
      </c>
      <c r="B7280" s="20" t="s">
        <v>12623</v>
      </c>
      <c r="C7280" s="21" t="s">
        <v>162842</v>
      </c>
      <c r="D7280" s="21" t="s">
        <v>345</v>
      </c>
      <c r="E7280" s="23"/>
    </row>
    <row r="7281" spans="1:5" ht="20" customHeight="1">
      <c r="A7281" s="19" t="s">
        <v>12624</v>
      </c>
      <c r="B7281" s="20" t="s">
        <v>12625</v>
      </c>
      <c r="C7281" s="21" t="s">
        <v>162681</v>
      </c>
      <c r="D7281" s="21" t="s">
        <v>345</v>
      </c>
      <c r="E7281" s="23"/>
    </row>
    <row r="7282" spans="1:5" ht="20" customHeight="1">
      <c r="A7282" s="19" t="s">
        <v>12626</v>
      </c>
      <c r="B7282" s="20" t="s">
        <v>12625</v>
      </c>
      <c r="C7282" s="21" t="s">
        <v>162681</v>
      </c>
      <c r="D7282" s="21" t="s">
        <v>345</v>
      </c>
      <c r="E7282" s="23"/>
    </row>
    <row r="7283" spans="1:5" ht="20" customHeight="1">
      <c r="A7283" s="19" t="s">
        <v>12627</v>
      </c>
      <c r="B7283" s="20" t="s">
        <v>12625</v>
      </c>
      <c r="C7283" s="21" t="s">
        <v>162681</v>
      </c>
      <c r="D7283" s="21" t="s">
        <v>345</v>
      </c>
      <c r="E7283" s="23"/>
    </row>
    <row r="7284" spans="1:5" ht="20" customHeight="1">
      <c r="A7284" s="19" t="s">
        <v>12628</v>
      </c>
      <c r="B7284" s="20" t="s">
        <v>12629</v>
      </c>
      <c r="C7284" s="21" t="s">
        <v>163187</v>
      </c>
      <c r="D7284" s="21" t="s">
        <v>345</v>
      </c>
      <c r="E7284" s="23"/>
    </row>
    <row r="7285" spans="1:5" ht="20" customHeight="1">
      <c r="A7285" s="19" t="s">
        <v>12630</v>
      </c>
      <c r="B7285" s="20" t="s">
        <v>12631</v>
      </c>
      <c r="C7285" s="21" t="s">
        <v>14621</v>
      </c>
      <c r="D7285" s="21" t="s">
        <v>345</v>
      </c>
      <c r="E7285" s="23"/>
    </row>
    <row r="7286" spans="1:5" ht="20" customHeight="1">
      <c r="A7286" s="19" t="s">
        <v>12632</v>
      </c>
      <c r="B7286" s="20" t="s">
        <v>12633</v>
      </c>
      <c r="C7286" s="21" t="s">
        <v>163166</v>
      </c>
      <c r="D7286" s="21" t="s">
        <v>345</v>
      </c>
      <c r="E7286" s="23"/>
    </row>
    <row r="7287" spans="1:5" ht="20" customHeight="1">
      <c r="A7287" s="19" t="s">
        <v>12634</v>
      </c>
      <c r="B7287" s="20" t="s">
        <v>12635</v>
      </c>
      <c r="C7287" s="21" t="s">
        <v>162964</v>
      </c>
      <c r="D7287" s="21" t="s">
        <v>345</v>
      </c>
      <c r="E7287" s="23"/>
    </row>
    <row r="7288" spans="1:5" ht="20" customHeight="1">
      <c r="A7288" s="19" t="s">
        <v>12636</v>
      </c>
      <c r="B7288" s="20" t="s">
        <v>12637</v>
      </c>
      <c r="C7288" s="22">
        <v>100</v>
      </c>
      <c r="D7288" s="21" t="s">
        <v>296</v>
      </c>
      <c r="E7288" s="23"/>
    </row>
    <row r="7289" spans="1:5" ht="20" customHeight="1">
      <c r="A7289" s="19" t="s">
        <v>12638</v>
      </c>
      <c r="B7289" s="20" t="s">
        <v>12639</v>
      </c>
      <c r="C7289" s="21" t="s">
        <v>163027</v>
      </c>
      <c r="D7289" s="21" t="s">
        <v>345</v>
      </c>
      <c r="E7289" s="23"/>
    </row>
    <row r="7290" spans="1:5" ht="20" customHeight="1">
      <c r="A7290" s="19" t="s">
        <v>12640</v>
      </c>
      <c r="B7290" s="20" t="s">
        <v>12641</v>
      </c>
      <c r="C7290" s="21" t="s">
        <v>163142</v>
      </c>
      <c r="D7290" s="21" t="s">
        <v>345</v>
      </c>
      <c r="E7290" s="23"/>
    </row>
    <row r="7291" spans="1:5" ht="20" customHeight="1">
      <c r="A7291" s="19" t="s">
        <v>12642</v>
      </c>
      <c r="B7291" s="20" t="s">
        <v>12641</v>
      </c>
      <c r="C7291" s="21" t="s">
        <v>163142</v>
      </c>
      <c r="D7291" s="21" t="s">
        <v>345</v>
      </c>
      <c r="E7291" s="23"/>
    </row>
    <row r="7292" spans="1:5" ht="20" customHeight="1">
      <c r="A7292" s="19" t="s">
        <v>12643</v>
      </c>
      <c r="B7292" s="20" t="s">
        <v>12644</v>
      </c>
      <c r="C7292" s="21" t="s">
        <v>162748</v>
      </c>
      <c r="D7292" s="21" t="s">
        <v>296</v>
      </c>
      <c r="E7292" s="23"/>
    </row>
    <row r="7293" spans="1:5" ht="20" customHeight="1">
      <c r="A7293" s="19" t="s">
        <v>12645</v>
      </c>
      <c r="B7293" s="20" t="s">
        <v>12646</v>
      </c>
      <c r="C7293" s="21" t="s">
        <v>163386</v>
      </c>
      <c r="D7293" s="21" t="s">
        <v>345</v>
      </c>
      <c r="E7293" s="23"/>
    </row>
    <row r="7294" spans="1:5" ht="20" customHeight="1">
      <c r="A7294" s="19" t="s">
        <v>12647</v>
      </c>
      <c r="B7294" s="20" t="s">
        <v>12648</v>
      </c>
      <c r="C7294" s="22">
        <v>100</v>
      </c>
      <c r="D7294" s="21" t="s">
        <v>296</v>
      </c>
      <c r="E7294" s="23"/>
    </row>
    <row r="7295" spans="1:5" ht="20" customHeight="1">
      <c r="A7295" s="19" t="s">
        <v>12649</v>
      </c>
      <c r="B7295" s="20" t="s">
        <v>12648</v>
      </c>
      <c r="C7295" s="22">
        <v>100</v>
      </c>
      <c r="D7295" s="21" t="s">
        <v>296</v>
      </c>
      <c r="E7295" s="23"/>
    </row>
    <row r="7296" spans="1:5" ht="20" customHeight="1">
      <c r="A7296" s="19" t="s">
        <v>12650</v>
      </c>
      <c r="B7296" s="20" t="s">
        <v>12651</v>
      </c>
      <c r="C7296" s="22">
        <v>100</v>
      </c>
      <c r="D7296" s="21" t="s">
        <v>296</v>
      </c>
      <c r="E7296" s="23"/>
    </row>
    <row r="7297" spans="1:5" ht="20" customHeight="1">
      <c r="A7297" s="19" t="s">
        <v>12652</v>
      </c>
      <c r="B7297" s="20" t="s">
        <v>12653</v>
      </c>
      <c r="C7297" s="22">
        <v>100</v>
      </c>
      <c r="D7297" s="21" t="s">
        <v>296</v>
      </c>
      <c r="E7297" s="23"/>
    </row>
    <row r="7298" spans="1:5" ht="20" customHeight="1">
      <c r="A7298" s="19" t="s">
        <v>12654</v>
      </c>
      <c r="B7298" s="20" t="s">
        <v>12655</v>
      </c>
      <c r="C7298" s="21" t="s">
        <v>163328</v>
      </c>
      <c r="D7298" s="21" t="s">
        <v>345</v>
      </c>
      <c r="E7298" s="23"/>
    </row>
    <row r="7299" spans="1:5" ht="20" customHeight="1">
      <c r="A7299" s="19" t="s">
        <v>12656</v>
      </c>
      <c r="B7299" s="20" t="s">
        <v>12657</v>
      </c>
      <c r="C7299" s="21" t="s">
        <v>162732</v>
      </c>
      <c r="D7299" s="21" t="s">
        <v>345</v>
      </c>
      <c r="E7299" s="23"/>
    </row>
    <row r="7300" spans="1:5" ht="20" customHeight="1">
      <c r="A7300" s="19" t="s">
        <v>12658</v>
      </c>
      <c r="B7300" s="20" t="s">
        <v>12657</v>
      </c>
      <c r="C7300" s="21" t="s">
        <v>162732</v>
      </c>
      <c r="D7300" s="21" t="s">
        <v>345</v>
      </c>
      <c r="E7300" s="23"/>
    </row>
    <row r="7301" spans="1:5" ht="20" customHeight="1">
      <c r="A7301" s="19" t="s">
        <v>12659</v>
      </c>
      <c r="B7301" s="20" t="s">
        <v>12660</v>
      </c>
      <c r="C7301" s="21" t="s">
        <v>163371</v>
      </c>
      <c r="D7301" s="21" t="s">
        <v>345</v>
      </c>
      <c r="E7301" s="23"/>
    </row>
    <row r="7302" spans="1:5" ht="20" customHeight="1">
      <c r="A7302" s="19" t="s">
        <v>12661</v>
      </c>
      <c r="B7302" s="20" t="s">
        <v>12662</v>
      </c>
      <c r="C7302" s="22">
        <v>100</v>
      </c>
      <c r="D7302" s="21" t="s">
        <v>296</v>
      </c>
      <c r="E7302" s="23"/>
    </row>
    <row r="7303" spans="1:5" ht="20" customHeight="1">
      <c r="A7303" s="19" t="s">
        <v>12663</v>
      </c>
      <c r="B7303" s="20" t="s">
        <v>12664</v>
      </c>
      <c r="C7303" s="21" t="s">
        <v>162970</v>
      </c>
      <c r="D7303" s="21" t="s">
        <v>345</v>
      </c>
      <c r="E7303" s="23"/>
    </row>
    <row r="7304" spans="1:5" ht="20" customHeight="1">
      <c r="A7304" s="19" t="s">
        <v>12665</v>
      </c>
      <c r="B7304" s="20" t="s">
        <v>12666</v>
      </c>
      <c r="C7304" s="21" t="s">
        <v>162805</v>
      </c>
      <c r="D7304" s="21" t="s">
        <v>345</v>
      </c>
      <c r="E7304" s="23"/>
    </row>
    <row r="7305" spans="1:5" ht="20" customHeight="1">
      <c r="A7305" s="19" t="s">
        <v>12667</v>
      </c>
      <c r="B7305" s="20" t="s">
        <v>12666</v>
      </c>
      <c r="C7305" s="21" t="s">
        <v>162805</v>
      </c>
      <c r="D7305" s="21" t="s">
        <v>345</v>
      </c>
      <c r="E7305" s="23"/>
    </row>
    <row r="7306" spans="1:5" ht="20" customHeight="1">
      <c r="A7306" s="19" t="s">
        <v>12668</v>
      </c>
      <c r="B7306" s="20" t="s">
        <v>12669</v>
      </c>
      <c r="C7306" s="22">
        <v>100</v>
      </c>
      <c r="D7306" s="21" t="s">
        <v>296</v>
      </c>
      <c r="E7306" s="23"/>
    </row>
    <row r="7307" spans="1:5" ht="20" customHeight="1">
      <c r="A7307" s="19" t="s">
        <v>12670</v>
      </c>
      <c r="B7307" s="20" t="s">
        <v>12669</v>
      </c>
      <c r="C7307" s="22">
        <v>100</v>
      </c>
      <c r="D7307" s="21" t="s">
        <v>296</v>
      </c>
      <c r="E7307" s="23"/>
    </row>
    <row r="7308" spans="1:5" ht="20" customHeight="1">
      <c r="A7308" s="19" t="s">
        <v>12671</v>
      </c>
      <c r="B7308" s="20" t="s">
        <v>12672</v>
      </c>
      <c r="C7308" s="22">
        <v>100</v>
      </c>
      <c r="D7308" s="21" t="s">
        <v>296</v>
      </c>
      <c r="E7308" s="23"/>
    </row>
    <row r="7309" spans="1:5" ht="20" customHeight="1">
      <c r="A7309" s="19" t="s">
        <v>12673</v>
      </c>
      <c r="B7309" s="20" t="s">
        <v>12674</v>
      </c>
      <c r="C7309" s="21" t="s">
        <v>163419</v>
      </c>
      <c r="D7309" s="21" t="s">
        <v>296</v>
      </c>
      <c r="E7309" s="23"/>
    </row>
    <row r="7310" spans="1:5" ht="20" customHeight="1">
      <c r="A7310" s="19" t="s">
        <v>12675</v>
      </c>
      <c r="B7310" s="20" t="s">
        <v>12676</v>
      </c>
      <c r="C7310" s="22">
        <v>37</v>
      </c>
      <c r="D7310" s="21" t="s">
        <v>345</v>
      </c>
      <c r="E7310" s="23"/>
    </row>
    <row r="7311" spans="1:5" ht="20" customHeight="1">
      <c r="A7311" s="19" t="s">
        <v>12677</v>
      </c>
      <c r="B7311" s="20" t="s">
        <v>12678</v>
      </c>
      <c r="C7311" s="22">
        <v>100</v>
      </c>
      <c r="D7311" s="21" t="s">
        <v>296</v>
      </c>
      <c r="E7311" s="23"/>
    </row>
    <row r="7312" spans="1:5" ht="20" customHeight="1">
      <c r="A7312" s="19" t="s">
        <v>12679</v>
      </c>
      <c r="B7312" s="20" t="s">
        <v>12680</v>
      </c>
      <c r="C7312" s="22">
        <v>100</v>
      </c>
      <c r="D7312" s="21" t="s">
        <v>296</v>
      </c>
      <c r="E7312" s="23"/>
    </row>
    <row r="7313" spans="1:5" ht="20" customHeight="1">
      <c r="A7313" s="19" t="s">
        <v>12681</v>
      </c>
      <c r="B7313" s="20" t="s">
        <v>12682</v>
      </c>
      <c r="C7313" s="21" t="s">
        <v>208</v>
      </c>
      <c r="D7313" s="21" t="s">
        <v>345</v>
      </c>
      <c r="E7313" s="23"/>
    </row>
    <row r="7314" spans="1:5" ht="20" customHeight="1">
      <c r="A7314" s="19" t="s">
        <v>12683</v>
      </c>
      <c r="B7314" s="20" t="s">
        <v>12684</v>
      </c>
      <c r="C7314" s="21" t="s">
        <v>163410</v>
      </c>
      <c r="D7314" s="21" t="s">
        <v>345</v>
      </c>
      <c r="E7314" s="23"/>
    </row>
    <row r="7315" spans="1:5" ht="20" customHeight="1">
      <c r="A7315" s="19" t="s">
        <v>12685</v>
      </c>
      <c r="B7315" s="20" t="s">
        <v>12686</v>
      </c>
      <c r="C7315" s="21" t="s">
        <v>162693</v>
      </c>
      <c r="D7315" s="21" t="s">
        <v>345</v>
      </c>
      <c r="E7315" s="23"/>
    </row>
    <row r="7316" spans="1:5" ht="20" customHeight="1">
      <c r="A7316" s="19" t="s">
        <v>12687</v>
      </c>
      <c r="B7316" s="20" t="s">
        <v>12688</v>
      </c>
      <c r="C7316" s="22">
        <v>100</v>
      </c>
      <c r="D7316" s="21" t="s">
        <v>296</v>
      </c>
      <c r="E7316" s="23"/>
    </row>
    <row r="7317" spans="1:5" ht="20" customHeight="1">
      <c r="A7317" s="19" t="s">
        <v>12689</v>
      </c>
      <c r="B7317" s="20" t="s">
        <v>12690</v>
      </c>
      <c r="C7317" s="21" t="s">
        <v>163244</v>
      </c>
      <c r="D7317" s="21" t="s">
        <v>139</v>
      </c>
      <c r="E7317" s="23"/>
    </row>
    <row r="7318" spans="1:5" ht="20" customHeight="1">
      <c r="A7318" s="19" t="s">
        <v>12691</v>
      </c>
      <c r="B7318" s="20" t="s">
        <v>12692</v>
      </c>
      <c r="C7318" s="22">
        <v>100</v>
      </c>
      <c r="D7318" s="21" t="s">
        <v>296</v>
      </c>
      <c r="E7318" s="23"/>
    </row>
    <row r="7319" spans="1:5" ht="20" customHeight="1">
      <c r="A7319" s="19" t="s">
        <v>12693</v>
      </c>
      <c r="B7319" s="20" t="s">
        <v>12694</v>
      </c>
      <c r="C7319" s="21" t="s">
        <v>162664</v>
      </c>
      <c r="D7319" s="21" t="s">
        <v>296</v>
      </c>
      <c r="E7319" s="23"/>
    </row>
    <row r="7320" spans="1:5" ht="20" customHeight="1">
      <c r="A7320" s="19" t="s">
        <v>12695</v>
      </c>
      <c r="B7320" s="20" t="s">
        <v>12696</v>
      </c>
      <c r="C7320" s="21" t="s">
        <v>162739</v>
      </c>
      <c r="D7320" s="21" t="s">
        <v>345</v>
      </c>
      <c r="E7320" s="23"/>
    </row>
    <row r="7321" spans="1:5" ht="20" customHeight="1">
      <c r="A7321" s="19" t="s">
        <v>12697</v>
      </c>
      <c r="B7321" s="20" t="s">
        <v>12696</v>
      </c>
      <c r="C7321" s="21" t="s">
        <v>162739</v>
      </c>
      <c r="D7321" s="21" t="s">
        <v>345</v>
      </c>
      <c r="E7321" s="23"/>
    </row>
    <row r="7322" spans="1:5" ht="20" customHeight="1">
      <c r="A7322" s="19" t="s">
        <v>12698</v>
      </c>
      <c r="B7322" s="20" t="s">
        <v>12699</v>
      </c>
      <c r="C7322" s="22">
        <v>100</v>
      </c>
      <c r="D7322" s="21" t="s">
        <v>296</v>
      </c>
      <c r="E7322" s="23"/>
    </row>
    <row r="7323" spans="1:5" ht="20" customHeight="1">
      <c r="A7323" s="19" t="s">
        <v>12700</v>
      </c>
      <c r="B7323" s="20" t="s">
        <v>12701</v>
      </c>
      <c r="C7323" s="22">
        <v>100</v>
      </c>
      <c r="D7323" s="21" t="s">
        <v>296</v>
      </c>
      <c r="E7323" s="23"/>
    </row>
    <row r="7324" spans="1:5" ht="20" customHeight="1">
      <c r="A7324" s="19" t="s">
        <v>12702</v>
      </c>
      <c r="B7324" s="20" t="s">
        <v>12703</v>
      </c>
      <c r="C7324" s="21" t="s">
        <v>162759</v>
      </c>
      <c r="D7324" s="21" t="s">
        <v>296</v>
      </c>
      <c r="E7324" s="23"/>
    </row>
    <row r="7325" spans="1:5" ht="20" customHeight="1">
      <c r="A7325" s="19" t="s">
        <v>12704</v>
      </c>
      <c r="B7325" s="20" t="s">
        <v>12705</v>
      </c>
      <c r="C7325" s="22">
        <v>100</v>
      </c>
      <c r="D7325" s="21" t="s">
        <v>296</v>
      </c>
      <c r="E7325" s="23"/>
    </row>
    <row r="7326" spans="1:5" ht="20" customHeight="1">
      <c r="A7326" s="19" t="s">
        <v>12706</v>
      </c>
      <c r="B7326" s="20" t="s">
        <v>12707</v>
      </c>
      <c r="C7326" s="22">
        <v>100</v>
      </c>
      <c r="D7326" s="21" t="s">
        <v>296</v>
      </c>
      <c r="E7326" s="23"/>
    </row>
    <row r="7327" spans="1:5" ht="20" customHeight="1">
      <c r="A7327" s="19" t="s">
        <v>12708</v>
      </c>
      <c r="B7327" s="20" t="s">
        <v>12709</v>
      </c>
      <c r="C7327" s="21" t="s">
        <v>162896</v>
      </c>
      <c r="D7327" s="21" t="s">
        <v>345</v>
      </c>
      <c r="E7327" s="23"/>
    </row>
    <row r="7328" spans="1:5" ht="20" customHeight="1">
      <c r="A7328" s="19" t="s">
        <v>110</v>
      </c>
      <c r="B7328" s="20" t="s">
        <v>115</v>
      </c>
      <c r="C7328" s="22">
        <v>100</v>
      </c>
      <c r="D7328" s="21" t="s">
        <v>296</v>
      </c>
      <c r="E7328" s="23"/>
    </row>
    <row r="7329" spans="1:5" ht="20" customHeight="1">
      <c r="A7329" s="19" t="s">
        <v>12710</v>
      </c>
      <c r="B7329" s="20" t="s">
        <v>12711</v>
      </c>
      <c r="C7329" s="22">
        <v>100</v>
      </c>
      <c r="D7329" s="21" t="s">
        <v>296</v>
      </c>
      <c r="E7329" s="23"/>
    </row>
    <row r="7330" spans="1:5" ht="20" customHeight="1">
      <c r="A7330" s="19" t="s">
        <v>12712</v>
      </c>
      <c r="B7330" s="20" t="s">
        <v>12711</v>
      </c>
      <c r="C7330" s="22">
        <v>100</v>
      </c>
      <c r="D7330" s="21" t="s">
        <v>296</v>
      </c>
      <c r="E7330" s="23"/>
    </row>
    <row r="7331" spans="1:5" ht="20" customHeight="1">
      <c r="A7331" s="19" t="s">
        <v>12713</v>
      </c>
      <c r="B7331" s="20" t="s">
        <v>12714</v>
      </c>
      <c r="C7331" s="22">
        <v>100</v>
      </c>
      <c r="D7331" s="21" t="s">
        <v>296</v>
      </c>
      <c r="E7331" s="23"/>
    </row>
    <row r="7332" spans="1:5" ht="20" customHeight="1">
      <c r="A7332" s="19" t="s">
        <v>12715</v>
      </c>
      <c r="B7332" s="20" t="s">
        <v>12716</v>
      </c>
      <c r="C7332" s="22">
        <v>100</v>
      </c>
      <c r="D7332" s="21" t="s">
        <v>296</v>
      </c>
      <c r="E7332" s="23"/>
    </row>
    <row r="7333" spans="1:5" ht="20" customHeight="1">
      <c r="A7333" s="19" t="s">
        <v>12717</v>
      </c>
      <c r="B7333" s="20" t="s">
        <v>12718</v>
      </c>
      <c r="C7333" s="21" t="s">
        <v>163370</v>
      </c>
      <c r="D7333" s="21" t="s">
        <v>296</v>
      </c>
      <c r="E7333" s="23"/>
    </row>
    <row r="7334" spans="1:5" ht="20" customHeight="1">
      <c r="A7334" s="19" t="s">
        <v>12719</v>
      </c>
      <c r="B7334" s="20" t="s">
        <v>12720</v>
      </c>
      <c r="C7334" s="21" t="s">
        <v>163413</v>
      </c>
      <c r="D7334" s="21" t="s">
        <v>345</v>
      </c>
      <c r="E7334" s="23"/>
    </row>
    <row r="7335" spans="1:5" ht="20" customHeight="1">
      <c r="A7335" s="19" t="s">
        <v>12721</v>
      </c>
      <c r="B7335" s="20" t="s">
        <v>12720</v>
      </c>
      <c r="C7335" s="21" t="s">
        <v>163413</v>
      </c>
      <c r="D7335" s="21" t="s">
        <v>345</v>
      </c>
      <c r="E7335" s="23"/>
    </row>
    <row r="7336" spans="1:5" ht="20" customHeight="1">
      <c r="A7336" s="19" t="s">
        <v>12722</v>
      </c>
      <c r="B7336" s="20" t="s">
        <v>12723</v>
      </c>
      <c r="C7336" s="21" t="s">
        <v>162809</v>
      </c>
      <c r="D7336" s="21" t="s">
        <v>345</v>
      </c>
      <c r="E7336" s="23"/>
    </row>
    <row r="7337" spans="1:5" ht="20" customHeight="1">
      <c r="A7337" s="19" t="s">
        <v>12724</v>
      </c>
      <c r="B7337" s="20" t="s">
        <v>12725</v>
      </c>
      <c r="C7337" s="22">
        <v>100</v>
      </c>
      <c r="D7337" s="21" t="s">
        <v>296</v>
      </c>
      <c r="E7337" s="23"/>
    </row>
    <row r="7338" spans="1:5" ht="20" customHeight="1">
      <c r="A7338" s="19" t="s">
        <v>12726</v>
      </c>
      <c r="B7338" s="20" t="s">
        <v>12727</v>
      </c>
      <c r="C7338" s="21" t="s">
        <v>162961</v>
      </c>
      <c r="D7338" s="21" t="s">
        <v>345</v>
      </c>
      <c r="E7338" s="23"/>
    </row>
    <row r="7339" spans="1:5" ht="20" customHeight="1">
      <c r="A7339" s="19" t="s">
        <v>12728</v>
      </c>
      <c r="B7339" s="20" t="s">
        <v>12729</v>
      </c>
      <c r="C7339" s="21" t="s">
        <v>163022</v>
      </c>
      <c r="D7339" s="21" t="s">
        <v>345</v>
      </c>
      <c r="E7339" s="23"/>
    </row>
    <row r="7340" spans="1:5" ht="20" customHeight="1">
      <c r="A7340" s="19" t="s">
        <v>12730</v>
      </c>
      <c r="B7340" s="20" t="s">
        <v>12729</v>
      </c>
      <c r="C7340" s="21" t="s">
        <v>163022</v>
      </c>
      <c r="D7340" s="21" t="s">
        <v>345</v>
      </c>
      <c r="E7340" s="23"/>
    </row>
    <row r="7341" spans="1:5" ht="20" customHeight="1">
      <c r="A7341" s="19" t="s">
        <v>12731</v>
      </c>
      <c r="B7341" s="20" t="s">
        <v>12732</v>
      </c>
      <c r="C7341" s="21" t="s">
        <v>14624</v>
      </c>
      <c r="D7341" s="21" t="s">
        <v>345</v>
      </c>
      <c r="E7341" s="23"/>
    </row>
    <row r="7342" spans="1:5" ht="20" customHeight="1">
      <c r="A7342" s="19" t="s">
        <v>12733</v>
      </c>
      <c r="B7342" s="20" t="s">
        <v>12732</v>
      </c>
      <c r="C7342" s="21" t="s">
        <v>14624</v>
      </c>
      <c r="D7342" s="21" t="s">
        <v>345</v>
      </c>
      <c r="E7342" s="23"/>
    </row>
    <row r="7343" spans="1:5" ht="20" customHeight="1">
      <c r="A7343" s="19" t="s">
        <v>12734</v>
      </c>
      <c r="B7343" s="20" t="s">
        <v>12735</v>
      </c>
      <c r="C7343" s="21" t="s">
        <v>162711</v>
      </c>
      <c r="D7343" s="21" t="s">
        <v>345</v>
      </c>
      <c r="E7343" s="23"/>
    </row>
    <row r="7344" spans="1:5" ht="20" customHeight="1">
      <c r="A7344" s="19" t="s">
        <v>12736</v>
      </c>
      <c r="B7344" s="20" t="s">
        <v>12737</v>
      </c>
      <c r="C7344" s="22">
        <v>26</v>
      </c>
      <c r="D7344" s="21" t="s">
        <v>345</v>
      </c>
      <c r="E7344" s="23"/>
    </row>
    <row r="7345" spans="1:5" ht="20" customHeight="1">
      <c r="A7345" s="19" t="s">
        <v>12738</v>
      </c>
      <c r="B7345" s="20" t="s">
        <v>12739</v>
      </c>
      <c r="C7345" s="21" t="s">
        <v>163397</v>
      </c>
      <c r="D7345" s="21" t="s">
        <v>139</v>
      </c>
      <c r="E7345" s="23"/>
    </row>
    <row r="7346" spans="1:5" ht="20" customHeight="1">
      <c r="A7346" s="19" t="s">
        <v>12740</v>
      </c>
      <c r="B7346" s="20" t="s">
        <v>12741</v>
      </c>
      <c r="C7346" s="22">
        <v>65</v>
      </c>
      <c r="D7346" s="21" t="s">
        <v>345</v>
      </c>
      <c r="E7346" s="23"/>
    </row>
    <row r="7347" spans="1:5" ht="20" customHeight="1">
      <c r="A7347" s="19" t="s">
        <v>12742</v>
      </c>
      <c r="B7347" s="20" t="s">
        <v>12743</v>
      </c>
      <c r="C7347" s="21" t="s">
        <v>162739</v>
      </c>
      <c r="D7347" s="21" t="s">
        <v>345</v>
      </c>
      <c r="E7347" s="23"/>
    </row>
    <row r="7348" spans="1:5" ht="20" customHeight="1">
      <c r="A7348" s="19" t="s">
        <v>12744</v>
      </c>
      <c r="B7348" s="20" t="s">
        <v>12743</v>
      </c>
      <c r="C7348" s="21" t="s">
        <v>162739</v>
      </c>
      <c r="D7348" s="21" t="s">
        <v>345</v>
      </c>
      <c r="E7348" s="23"/>
    </row>
    <row r="7349" spans="1:5" ht="20" customHeight="1">
      <c r="A7349" s="19" t="s">
        <v>12745</v>
      </c>
      <c r="B7349" s="20" t="s">
        <v>12743</v>
      </c>
      <c r="C7349" s="21" t="s">
        <v>162739</v>
      </c>
      <c r="D7349" s="21" t="s">
        <v>345</v>
      </c>
      <c r="E7349" s="23"/>
    </row>
    <row r="7350" spans="1:5" ht="20" customHeight="1">
      <c r="A7350" s="19" t="s">
        <v>12746</v>
      </c>
      <c r="B7350" s="20" t="s">
        <v>12747</v>
      </c>
      <c r="C7350" s="22">
        <v>100</v>
      </c>
      <c r="D7350" s="21" t="s">
        <v>296</v>
      </c>
      <c r="E7350" s="23"/>
    </row>
    <row r="7351" spans="1:5" ht="20" customHeight="1">
      <c r="A7351" s="19" t="s">
        <v>12748</v>
      </c>
      <c r="B7351" s="20" t="s">
        <v>12749</v>
      </c>
      <c r="C7351" s="21" t="s">
        <v>162755</v>
      </c>
      <c r="D7351" s="21" t="s">
        <v>345</v>
      </c>
      <c r="E7351" s="23"/>
    </row>
    <row r="7352" spans="1:5" ht="20" customHeight="1">
      <c r="A7352" s="19" t="s">
        <v>12750</v>
      </c>
      <c r="B7352" s="20" t="s">
        <v>12751</v>
      </c>
      <c r="C7352" s="21" t="s">
        <v>162910</v>
      </c>
      <c r="D7352" s="21" t="s">
        <v>345</v>
      </c>
      <c r="E7352" s="23"/>
    </row>
    <row r="7353" spans="1:5" ht="20" customHeight="1">
      <c r="A7353" s="19" t="s">
        <v>12752</v>
      </c>
      <c r="B7353" s="20" t="s">
        <v>12753</v>
      </c>
      <c r="C7353" s="22">
        <v>99</v>
      </c>
      <c r="D7353" s="21" t="s">
        <v>345</v>
      </c>
      <c r="E7353" s="23"/>
    </row>
    <row r="7354" spans="1:5" ht="20" customHeight="1">
      <c r="A7354" s="19" t="s">
        <v>12754</v>
      </c>
      <c r="B7354" s="20" t="s">
        <v>12755</v>
      </c>
      <c r="C7354" s="21" t="s">
        <v>163370</v>
      </c>
      <c r="D7354" s="21" t="s">
        <v>296</v>
      </c>
      <c r="E7354" s="23"/>
    </row>
    <row r="7355" spans="1:5" ht="20" customHeight="1">
      <c r="A7355" s="19" t="s">
        <v>12756</v>
      </c>
      <c r="B7355" s="20" t="s">
        <v>12755</v>
      </c>
      <c r="C7355" s="21" t="s">
        <v>163370</v>
      </c>
      <c r="D7355" s="21" t="s">
        <v>296</v>
      </c>
      <c r="E7355" s="23"/>
    </row>
    <row r="7356" spans="1:5" ht="20" customHeight="1">
      <c r="A7356" s="19" t="s">
        <v>12757</v>
      </c>
      <c r="B7356" s="20" t="s">
        <v>12758</v>
      </c>
      <c r="C7356" s="21" t="s">
        <v>163174</v>
      </c>
      <c r="D7356" s="21" t="s">
        <v>345</v>
      </c>
      <c r="E7356" s="23"/>
    </row>
    <row r="7357" spans="1:5" ht="20" customHeight="1">
      <c r="A7357" s="19" t="s">
        <v>12759</v>
      </c>
      <c r="B7357" s="20" t="s">
        <v>12760</v>
      </c>
      <c r="C7357" s="22">
        <v>100</v>
      </c>
      <c r="D7357" s="21" t="s">
        <v>296</v>
      </c>
      <c r="E7357" s="23"/>
    </row>
    <row r="7358" spans="1:5" ht="20" customHeight="1">
      <c r="A7358" s="19" t="s">
        <v>12761</v>
      </c>
      <c r="B7358" s="20" t="s">
        <v>12762</v>
      </c>
      <c r="C7358" s="22">
        <v>100</v>
      </c>
      <c r="D7358" s="21" t="s">
        <v>296</v>
      </c>
      <c r="E7358" s="23"/>
    </row>
    <row r="7359" spans="1:5" ht="20" customHeight="1">
      <c r="A7359" s="19" t="s">
        <v>12763</v>
      </c>
      <c r="B7359" s="20" t="s">
        <v>12764</v>
      </c>
      <c r="C7359" s="22">
        <v>100</v>
      </c>
      <c r="D7359" s="21" t="s">
        <v>296</v>
      </c>
      <c r="E7359" s="23"/>
    </row>
    <row r="7360" spans="1:5" ht="20" customHeight="1">
      <c r="A7360" s="19" t="s">
        <v>12765</v>
      </c>
      <c r="B7360" s="20" t="s">
        <v>12766</v>
      </c>
      <c r="C7360" s="21" t="s">
        <v>163419</v>
      </c>
      <c r="D7360" s="21" t="s">
        <v>345</v>
      </c>
      <c r="E7360" s="23"/>
    </row>
    <row r="7361" spans="1:5" ht="20" customHeight="1">
      <c r="A7361" s="19" t="s">
        <v>12767</v>
      </c>
      <c r="B7361" s="20" t="s">
        <v>12766</v>
      </c>
      <c r="C7361" s="21" t="s">
        <v>163419</v>
      </c>
      <c r="D7361" s="21" t="s">
        <v>345</v>
      </c>
      <c r="E7361" s="23"/>
    </row>
    <row r="7362" spans="1:5" ht="20" customHeight="1">
      <c r="A7362" s="19" t="s">
        <v>12768</v>
      </c>
      <c r="B7362" s="20" t="s">
        <v>12769</v>
      </c>
      <c r="C7362" s="21" t="s">
        <v>162707</v>
      </c>
      <c r="D7362" s="21" t="s">
        <v>345</v>
      </c>
      <c r="E7362" s="23"/>
    </row>
    <row r="7363" spans="1:5" ht="20" customHeight="1">
      <c r="A7363" s="19" t="s">
        <v>12770</v>
      </c>
      <c r="B7363" s="20" t="s">
        <v>12771</v>
      </c>
      <c r="C7363" s="22">
        <v>100</v>
      </c>
      <c r="D7363" s="21" t="s">
        <v>296</v>
      </c>
      <c r="E7363" s="23"/>
    </row>
    <row r="7364" spans="1:5" ht="20" customHeight="1">
      <c r="A7364" s="19" t="s">
        <v>12772</v>
      </c>
      <c r="B7364" s="20" t="s">
        <v>12773</v>
      </c>
      <c r="C7364" s="21" t="s">
        <v>163340</v>
      </c>
      <c r="D7364" s="21" t="s">
        <v>345</v>
      </c>
      <c r="E7364" s="23"/>
    </row>
    <row r="7365" spans="1:5" ht="20" customHeight="1">
      <c r="A7365" s="19" t="s">
        <v>12774</v>
      </c>
      <c r="B7365" s="20" t="s">
        <v>12775</v>
      </c>
      <c r="C7365" s="21" t="s">
        <v>162749</v>
      </c>
      <c r="D7365" s="21" t="s">
        <v>345</v>
      </c>
      <c r="E7365" s="23"/>
    </row>
    <row r="7366" spans="1:5" ht="20" customHeight="1">
      <c r="A7366" s="19" t="s">
        <v>12776</v>
      </c>
      <c r="B7366" s="20" t="s">
        <v>12777</v>
      </c>
      <c r="C7366" s="22">
        <v>100</v>
      </c>
      <c r="D7366" s="21" t="s">
        <v>296</v>
      </c>
      <c r="E7366" s="23"/>
    </row>
    <row r="7367" spans="1:5" ht="20" customHeight="1">
      <c r="A7367" s="19" t="s">
        <v>12778</v>
      </c>
      <c r="B7367" s="20" t="s">
        <v>12779</v>
      </c>
      <c r="C7367" s="22">
        <v>100</v>
      </c>
      <c r="D7367" s="21" t="s">
        <v>296</v>
      </c>
      <c r="E7367" s="23"/>
    </row>
    <row r="7368" spans="1:5" ht="20" customHeight="1">
      <c r="A7368" s="19" t="s">
        <v>12780</v>
      </c>
      <c r="B7368" s="20" t="s">
        <v>12781</v>
      </c>
      <c r="C7368" s="21" t="s">
        <v>163300</v>
      </c>
      <c r="D7368" s="21" t="s">
        <v>345</v>
      </c>
      <c r="E7368" s="23"/>
    </row>
    <row r="7369" spans="1:5" ht="20" customHeight="1">
      <c r="A7369" s="19" t="s">
        <v>12782</v>
      </c>
      <c r="B7369" s="20" t="s">
        <v>12783</v>
      </c>
      <c r="C7369" s="21" t="s">
        <v>163228</v>
      </c>
      <c r="D7369" s="21" t="s">
        <v>296</v>
      </c>
      <c r="E7369" s="23"/>
    </row>
    <row r="7370" spans="1:5" ht="20" customHeight="1">
      <c r="A7370" s="19" t="s">
        <v>12784</v>
      </c>
      <c r="B7370" s="20" t="s">
        <v>12785</v>
      </c>
      <c r="C7370" s="22">
        <v>100</v>
      </c>
      <c r="D7370" s="21" t="s">
        <v>296</v>
      </c>
      <c r="E7370" s="23"/>
    </row>
    <row r="7371" spans="1:5" ht="20" customHeight="1">
      <c r="A7371" s="19" t="s">
        <v>12786</v>
      </c>
      <c r="B7371" s="20" t="s">
        <v>12787</v>
      </c>
      <c r="C7371" s="21" t="s">
        <v>14621</v>
      </c>
      <c r="D7371" s="21" t="s">
        <v>345</v>
      </c>
      <c r="E7371" s="23"/>
    </row>
    <row r="7372" spans="1:5" ht="20" customHeight="1">
      <c r="A7372" s="19" t="s">
        <v>12788</v>
      </c>
      <c r="B7372" s="20" t="s">
        <v>12789</v>
      </c>
      <c r="C7372" s="22">
        <v>100</v>
      </c>
      <c r="D7372" s="21" t="s">
        <v>296</v>
      </c>
      <c r="E7372" s="23"/>
    </row>
    <row r="7373" spans="1:5" ht="20" customHeight="1">
      <c r="A7373" s="19" t="s">
        <v>12790</v>
      </c>
      <c r="B7373" s="20" t="s">
        <v>12791</v>
      </c>
      <c r="C7373" s="21" t="s">
        <v>163412</v>
      </c>
      <c r="D7373" s="21" t="s">
        <v>345</v>
      </c>
      <c r="E7373" s="23"/>
    </row>
    <row r="7374" spans="1:5" ht="20" customHeight="1">
      <c r="A7374" s="19" t="s">
        <v>12792</v>
      </c>
      <c r="B7374" s="20" t="s">
        <v>12791</v>
      </c>
      <c r="C7374" s="21" t="s">
        <v>163412</v>
      </c>
      <c r="D7374" s="21" t="s">
        <v>345</v>
      </c>
      <c r="E7374" s="23"/>
    </row>
    <row r="7375" spans="1:5" ht="20" customHeight="1">
      <c r="A7375" s="19" t="s">
        <v>12793</v>
      </c>
      <c r="B7375" s="20" t="s">
        <v>12794</v>
      </c>
      <c r="C7375" s="22">
        <v>100</v>
      </c>
      <c r="D7375" s="21" t="s">
        <v>296</v>
      </c>
      <c r="E7375" s="23"/>
    </row>
    <row r="7376" spans="1:5" ht="20" customHeight="1">
      <c r="A7376" s="19" t="s">
        <v>12795</v>
      </c>
      <c r="B7376" s="20" t="s">
        <v>12794</v>
      </c>
      <c r="C7376" s="22">
        <v>100</v>
      </c>
      <c r="D7376" s="21" t="s">
        <v>296</v>
      </c>
      <c r="E7376" s="23"/>
    </row>
    <row r="7377" spans="1:5" ht="20" customHeight="1">
      <c r="A7377" s="19" t="s">
        <v>12796</v>
      </c>
      <c r="B7377" s="20" t="s">
        <v>12797</v>
      </c>
      <c r="C7377" s="22">
        <v>89</v>
      </c>
      <c r="D7377" s="21" t="s">
        <v>345</v>
      </c>
      <c r="E7377" s="23"/>
    </row>
    <row r="7378" spans="1:5" ht="20" customHeight="1">
      <c r="A7378" s="19" t="s">
        <v>12798</v>
      </c>
      <c r="B7378" s="20" t="s">
        <v>12799</v>
      </c>
      <c r="C7378" s="21" t="s">
        <v>162805</v>
      </c>
      <c r="D7378" s="21" t="s">
        <v>345</v>
      </c>
      <c r="E7378" s="23"/>
    </row>
    <row r="7379" spans="1:5" ht="20" customHeight="1">
      <c r="A7379" s="19" t="s">
        <v>12800</v>
      </c>
      <c r="B7379" s="20" t="s">
        <v>12801</v>
      </c>
      <c r="C7379" s="21" t="s">
        <v>163270</v>
      </c>
      <c r="D7379" s="21" t="s">
        <v>345</v>
      </c>
      <c r="E7379" s="23"/>
    </row>
    <row r="7380" spans="1:5" ht="20" customHeight="1">
      <c r="A7380" s="19" t="s">
        <v>12802</v>
      </c>
      <c r="B7380" s="20" t="s">
        <v>12803</v>
      </c>
      <c r="C7380" s="22">
        <v>100</v>
      </c>
      <c r="D7380" s="21" t="s">
        <v>296</v>
      </c>
      <c r="E7380" s="23"/>
    </row>
    <row r="7381" spans="1:5" ht="20" customHeight="1">
      <c r="A7381" s="19" t="s">
        <v>12804</v>
      </c>
      <c r="B7381" s="20" t="s">
        <v>12805</v>
      </c>
      <c r="C7381" s="21" t="s">
        <v>162664</v>
      </c>
      <c r="D7381" s="21" t="s">
        <v>296</v>
      </c>
      <c r="E7381" s="23"/>
    </row>
    <row r="7382" spans="1:5" ht="20" customHeight="1">
      <c r="A7382" s="19" t="s">
        <v>12806</v>
      </c>
      <c r="B7382" s="20" t="s">
        <v>12807</v>
      </c>
      <c r="C7382" s="21" t="s">
        <v>162741</v>
      </c>
      <c r="D7382" s="21" t="s">
        <v>345</v>
      </c>
      <c r="E7382" s="23"/>
    </row>
    <row r="7383" spans="1:5" ht="20" customHeight="1">
      <c r="A7383" s="19" t="s">
        <v>12808</v>
      </c>
      <c r="B7383" s="20" t="s">
        <v>12809</v>
      </c>
      <c r="C7383" s="22">
        <v>100</v>
      </c>
      <c r="D7383" s="21" t="s">
        <v>296</v>
      </c>
      <c r="E7383" s="23"/>
    </row>
    <row r="7384" spans="1:5" ht="20" customHeight="1">
      <c r="A7384" s="19" t="s">
        <v>12810</v>
      </c>
      <c r="B7384" s="20" t="s">
        <v>12811</v>
      </c>
      <c r="C7384" s="21" t="s">
        <v>163339</v>
      </c>
      <c r="D7384" s="21" t="s">
        <v>345</v>
      </c>
      <c r="E7384" s="23"/>
    </row>
    <row r="7385" spans="1:5" ht="20" customHeight="1">
      <c r="A7385" s="19" t="s">
        <v>12812</v>
      </c>
      <c r="B7385" s="20" t="s">
        <v>12813</v>
      </c>
      <c r="C7385" s="21" t="s">
        <v>163224</v>
      </c>
      <c r="D7385" s="21" t="s">
        <v>296</v>
      </c>
      <c r="E7385" s="23"/>
    </row>
    <row r="7386" spans="1:5" ht="20" customHeight="1">
      <c r="A7386" s="19" t="s">
        <v>12814</v>
      </c>
      <c r="B7386" s="20" t="s">
        <v>12815</v>
      </c>
      <c r="C7386" s="22">
        <v>100</v>
      </c>
      <c r="D7386" s="21" t="s">
        <v>296</v>
      </c>
      <c r="E7386" s="23"/>
    </row>
    <row r="7387" spans="1:5" ht="20" customHeight="1">
      <c r="A7387" s="19" t="s">
        <v>12816</v>
      </c>
      <c r="B7387" s="20" t="s">
        <v>12817</v>
      </c>
      <c r="C7387" s="22">
        <v>100</v>
      </c>
      <c r="D7387" s="21" t="s">
        <v>296</v>
      </c>
      <c r="E7387" s="23"/>
    </row>
    <row r="7388" spans="1:5" ht="20" customHeight="1">
      <c r="A7388" s="19" t="s">
        <v>12818</v>
      </c>
      <c r="B7388" s="20" t="s">
        <v>12817</v>
      </c>
      <c r="C7388" s="22">
        <v>100</v>
      </c>
      <c r="D7388" s="21" t="s">
        <v>296</v>
      </c>
      <c r="E7388" s="23"/>
    </row>
    <row r="7389" spans="1:5" ht="20" customHeight="1">
      <c r="A7389" s="19" t="s">
        <v>12819</v>
      </c>
      <c r="B7389" s="20" t="s">
        <v>12820</v>
      </c>
      <c r="C7389" s="21" t="s">
        <v>162731</v>
      </c>
      <c r="D7389" s="21" t="s">
        <v>345</v>
      </c>
      <c r="E7389" s="23"/>
    </row>
    <row r="7390" spans="1:5" ht="20" customHeight="1">
      <c r="A7390" s="19" t="s">
        <v>12821</v>
      </c>
      <c r="B7390" s="20" t="s">
        <v>12822</v>
      </c>
      <c r="C7390" s="22">
        <v>100</v>
      </c>
      <c r="D7390" s="21" t="s">
        <v>296</v>
      </c>
      <c r="E7390" s="23"/>
    </row>
    <row r="7391" spans="1:5" ht="20" customHeight="1">
      <c r="A7391" s="19" t="s">
        <v>12823</v>
      </c>
      <c r="B7391" s="20" t="s">
        <v>12824</v>
      </c>
      <c r="C7391" s="22">
        <v>100</v>
      </c>
      <c r="D7391" s="21" t="s">
        <v>296</v>
      </c>
      <c r="E7391" s="23"/>
    </row>
    <row r="7392" spans="1:5" ht="20" customHeight="1">
      <c r="A7392" s="19" t="s">
        <v>12825</v>
      </c>
      <c r="B7392" s="20" t="s">
        <v>12826</v>
      </c>
      <c r="C7392" s="22">
        <v>100</v>
      </c>
      <c r="D7392" s="21" t="s">
        <v>296</v>
      </c>
      <c r="E7392" s="23"/>
    </row>
    <row r="7393" spans="1:5" ht="20" customHeight="1">
      <c r="A7393" s="19" t="s">
        <v>12827</v>
      </c>
      <c r="B7393" s="20" t="s">
        <v>12828</v>
      </c>
      <c r="C7393" s="22">
        <v>100</v>
      </c>
      <c r="D7393" s="21" t="s">
        <v>296</v>
      </c>
      <c r="E7393" s="23"/>
    </row>
    <row r="7394" spans="1:5" ht="20" customHeight="1">
      <c r="A7394" s="19" t="s">
        <v>12829</v>
      </c>
      <c r="B7394" s="20" t="s">
        <v>12830</v>
      </c>
      <c r="C7394" s="21" t="s">
        <v>162820</v>
      </c>
      <c r="D7394" s="21" t="s">
        <v>345</v>
      </c>
      <c r="E7394" s="23"/>
    </row>
    <row r="7395" spans="1:5" ht="20" customHeight="1">
      <c r="A7395" s="19" t="s">
        <v>12831</v>
      </c>
      <c r="B7395" s="20" t="s">
        <v>12832</v>
      </c>
      <c r="C7395" s="21" t="s">
        <v>163454</v>
      </c>
      <c r="D7395" s="21" t="s">
        <v>345</v>
      </c>
      <c r="E7395" s="23"/>
    </row>
    <row r="7396" spans="1:5" ht="20" customHeight="1">
      <c r="A7396" s="19" t="s">
        <v>12833</v>
      </c>
      <c r="B7396" s="20" t="s">
        <v>12834</v>
      </c>
      <c r="C7396" s="22">
        <v>100</v>
      </c>
      <c r="D7396" s="21" t="s">
        <v>296</v>
      </c>
      <c r="E7396" s="23"/>
    </row>
    <row r="7397" spans="1:5" ht="20" customHeight="1">
      <c r="A7397" s="19" t="s">
        <v>12835</v>
      </c>
      <c r="B7397" s="20" t="s">
        <v>12834</v>
      </c>
      <c r="C7397" s="22">
        <v>100</v>
      </c>
      <c r="D7397" s="21" t="s">
        <v>296</v>
      </c>
      <c r="E7397" s="23"/>
    </row>
    <row r="7398" spans="1:5" ht="20" customHeight="1">
      <c r="A7398" s="19" t="s">
        <v>12836</v>
      </c>
      <c r="B7398" s="20" t="s">
        <v>12837</v>
      </c>
      <c r="C7398" s="21" t="s">
        <v>162790</v>
      </c>
      <c r="D7398" s="21" t="s">
        <v>345</v>
      </c>
      <c r="E7398" s="23"/>
    </row>
    <row r="7399" spans="1:5" ht="20" customHeight="1">
      <c r="A7399" s="19" t="s">
        <v>12838</v>
      </c>
      <c r="B7399" s="20" t="s">
        <v>12837</v>
      </c>
      <c r="C7399" s="21" t="s">
        <v>162790</v>
      </c>
      <c r="D7399" s="21" t="s">
        <v>345</v>
      </c>
      <c r="E7399" s="23"/>
    </row>
    <row r="7400" spans="1:5" ht="20" customHeight="1">
      <c r="A7400" s="19" t="s">
        <v>12839</v>
      </c>
      <c r="B7400" s="20" t="s">
        <v>12840</v>
      </c>
      <c r="C7400" s="22">
        <v>100</v>
      </c>
      <c r="D7400" s="21" t="s">
        <v>296</v>
      </c>
      <c r="E7400" s="23"/>
    </row>
    <row r="7401" spans="1:5" ht="20" customHeight="1">
      <c r="A7401" s="19" t="s">
        <v>12841</v>
      </c>
      <c r="B7401" s="20" t="s">
        <v>12840</v>
      </c>
      <c r="C7401" s="22">
        <v>100</v>
      </c>
      <c r="D7401" s="21" t="s">
        <v>296</v>
      </c>
      <c r="E7401" s="23"/>
    </row>
    <row r="7402" spans="1:5" ht="20" customHeight="1">
      <c r="A7402" s="19" t="s">
        <v>12842</v>
      </c>
      <c r="B7402" s="20" t="s">
        <v>12843</v>
      </c>
      <c r="C7402" s="21" t="s">
        <v>163335</v>
      </c>
      <c r="D7402" s="21" t="s">
        <v>345</v>
      </c>
      <c r="E7402" s="23"/>
    </row>
    <row r="7403" spans="1:5" ht="20" customHeight="1">
      <c r="A7403" s="19" t="s">
        <v>12844</v>
      </c>
      <c r="B7403" s="20" t="s">
        <v>12845</v>
      </c>
      <c r="C7403" s="22">
        <v>54</v>
      </c>
      <c r="D7403" s="21" t="s">
        <v>345</v>
      </c>
      <c r="E7403" s="23"/>
    </row>
    <row r="7404" spans="1:5" ht="20" customHeight="1">
      <c r="A7404" s="19" t="s">
        <v>12846</v>
      </c>
      <c r="B7404" s="20" t="s">
        <v>12845</v>
      </c>
      <c r="C7404" s="22">
        <v>54</v>
      </c>
      <c r="D7404" s="21" t="s">
        <v>345</v>
      </c>
      <c r="E7404" s="23"/>
    </row>
    <row r="7405" spans="1:5" ht="20" customHeight="1">
      <c r="A7405" s="19" t="s">
        <v>12847</v>
      </c>
      <c r="B7405" s="20" t="s">
        <v>12845</v>
      </c>
      <c r="C7405" s="22">
        <v>54</v>
      </c>
      <c r="D7405" s="21" t="s">
        <v>345</v>
      </c>
      <c r="E7405" s="23"/>
    </row>
    <row r="7406" spans="1:5" ht="20" customHeight="1">
      <c r="A7406" s="19" t="s">
        <v>12848</v>
      </c>
      <c r="B7406" s="20" t="s">
        <v>12849</v>
      </c>
      <c r="C7406" s="21" t="s">
        <v>14607</v>
      </c>
      <c r="D7406" s="21" t="s">
        <v>345</v>
      </c>
      <c r="E7406" s="23"/>
    </row>
    <row r="7407" spans="1:5" ht="20" customHeight="1">
      <c r="A7407" s="19" t="s">
        <v>12850</v>
      </c>
      <c r="B7407" s="20" t="s">
        <v>12851</v>
      </c>
      <c r="C7407" s="21" t="s">
        <v>162660</v>
      </c>
      <c r="D7407" s="21" t="s">
        <v>345</v>
      </c>
      <c r="E7407" s="23"/>
    </row>
    <row r="7408" spans="1:5" ht="20" customHeight="1">
      <c r="A7408" s="19" t="s">
        <v>12852</v>
      </c>
      <c r="B7408" s="20" t="s">
        <v>12853</v>
      </c>
      <c r="C7408" s="22">
        <v>100</v>
      </c>
      <c r="D7408" s="21" t="s">
        <v>296</v>
      </c>
      <c r="E7408" s="23"/>
    </row>
    <row r="7409" spans="1:5" ht="20" customHeight="1">
      <c r="A7409" s="19" t="s">
        <v>12854</v>
      </c>
      <c r="B7409" s="20" t="s">
        <v>12855</v>
      </c>
      <c r="C7409" s="21" t="s">
        <v>162664</v>
      </c>
      <c r="D7409" s="21" t="s">
        <v>296</v>
      </c>
      <c r="E7409" s="23"/>
    </row>
    <row r="7410" spans="1:5" ht="20" customHeight="1">
      <c r="A7410" s="19" t="s">
        <v>12856</v>
      </c>
      <c r="B7410" s="20" t="s">
        <v>12857</v>
      </c>
      <c r="C7410" s="21" t="s">
        <v>162716</v>
      </c>
      <c r="D7410" s="21" t="s">
        <v>345</v>
      </c>
      <c r="E7410" s="23"/>
    </row>
    <row r="7411" spans="1:5" ht="20" customHeight="1">
      <c r="A7411" s="19" t="s">
        <v>12858</v>
      </c>
      <c r="B7411" s="20" t="s">
        <v>12857</v>
      </c>
      <c r="C7411" s="21" t="s">
        <v>162716</v>
      </c>
      <c r="D7411" s="21" t="s">
        <v>345</v>
      </c>
      <c r="E7411" s="23"/>
    </row>
    <row r="7412" spans="1:5" ht="20" customHeight="1">
      <c r="A7412" s="19" t="s">
        <v>12859</v>
      </c>
      <c r="B7412" s="20" t="s">
        <v>12857</v>
      </c>
      <c r="C7412" s="21" t="s">
        <v>162716</v>
      </c>
      <c r="D7412" s="21" t="s">
        <v>345</v>
      </c>
      <c r="E7412" s="23"/>
    </row>
    <row r="7413" spans="1:5" ht="20" customHeight="1">
      <c r="A7413" s="19" t="s">
        <v>12860</v>
      </c>
      <c r="B7413" s="20" t="s">
        <v>12861</v>
      </c>
      <c r="C7413" s="21" t="s">
        <v>162832</v>
      </c>
      <c r="D7413" s="21" t="s">
        <v>345</v>
      </c>
      <c r="E7413" s="23"/>
    </row>
    <row r="7414" spans="1:5" ht="20" customHeight="1">
      <c r="A7414" s="19" t="s">
        <v>12862</v>
      </c>
      <c r="B7414" s="20" t="s">
        <v>12861</v>
      </c>
      <c r="C7414" s="21" t="s">
        <v>162832</v>
      </c>
      <c r="D7414" s="21" t="s">
        <v>345</v>
      </c>
      <c r="E7414" s="23"/>
    </row>
    <row r="7415" spans="1:5" ht="20" customHeight="1">
      <c r="A7415" s="19" t="s">
        <v>12863</v>
      </c>
      <c r="B7415" s="20" t="s">
        <v>12861</v>
      </c>
      <c r="C7415" s="21" t="s">
        <v>162832</v>
      </c>
      <c r="D7415" s="21" t="s">
        <v>345</v>
      </c>
      <c r="E7415" s="23"/>
    </row>
    <row r="7416" spans="1:5" ht="20" customHeight="1">
      <c r="A7416" s="19" t="s">
        <v>12864</v>
      </c>
      <c r="B7416" s="20" t="s">
        <v>12865</v>
      </c>
      <c r="C7416" s="21" t="s">
        <v>249</v>
      </c>
      <c r="D7416" s="21" t="s">
        <v>345</v>
      </c>
      <c r="E7416" s="23"/>
    </row>
    <row r="7417" spans="1:5" ht="20" customHeight="1">
      <c r="A7417" s="19" t="s">
        <v>12866</v>
      </c>
      <c r="B7417" s="20" t="s">
        <v>12867</v>
      </c>
      <c r="C7417" s="21" t="s">
        <v>163191</v>
      </c>
      <c r="D7417" s="21" t="s">
        <v>345</v>
      </c>
      <c r="E7417" s="23"/>
    </row>
    <row r="7418" spans="1:5" ht="20" customHeight="1">
      <c r="A7418" s="19" t="s">
        <v>12868</v>
      </c>
      <c r="B7418" s="24">
        <v>100</v>
      </c>
      <c r="C7418" s="21" t="s">
        <v>162771</v>
      </c>
      <c r="D7418" s="21" t="s">
        <v>345</v>
      </c>
      <c r="E7418" s="23"/>
    </row>
    <row r="7419" spans="1:5" ht="20" customHeight="1">
      <c r="A7419" s="19" t="s">
        <v>12869</v>
      </c>
      <c r="B7419" s="20" t="s">
        <v>12870</v>
      </c>
      <c r="C7419" s="21" t="s">
        <v>162961</v>
      </c>
      <c r="D7419" s="21" t="s">
        <v>345</v>
      </c>
      <c r="E7419" s="23"/>
    </row>
    <row r="7420" spans="1:5" ht="20" customHeight="1">
      <c r="A7420" s="19" t="s">
        <v>12871</v>
      </c>
      <c r="B7420" s="20" t="s">
        <v>12872</v>
      </c>
      <c r="C7420" s="21" t="s">
        <v>163226</v>
      </c>
      <c r="D7420" s="21" t="s">
        <v>345</v>
      </c>
      <c r="E7420" s="23"/>
    </row>
    <row r="7421" spans="1:5" ht="20" customHeight="1">
      <c r="A7421" s="19" t="s">
        <v>12873</v>
      </c>
      <c r="B7421" s="20" t="s">
        <v>12874</v>
      </c>
      <c r="C7421" s="21" t="s">
        <v>162766</v>
      </c>
      <c r="D7421" s="21" t="s">
        <v>139</v>
      </c>
      <c r="E7421" s="23"/>
    </row>
    <row r="7422" spans="1:5" ht="20" customHeight="1">
      <c r="A7422" s="19" t="s">
        <v>12875</v>
      </c>
      <c r="B7422" s="20" t="s">
        <v>12876</v>
      </c>
      <c r="C7422" s="21" t="s">
        <v>162672</v>
      </c>
      <c r="D7422" s="21" t="s">
        <v>345</v>
      </c>
      <c r="E7422" s="23"/>
    </row>
    <row r="7423" spans="1:5" ht="20" customHeight="1">
      <c r="A7423" s="19" t="s">
        <v>12877</v>
      </c>
      <c r="B7423" s="20" t="s">
        <v>12876</v>
      </c>
      <c r="C7423" s="21" t="s">
        <v>162672</v>
      </c>
      <c r="D7423" s="21" t="s">
        <v>345</v>
      </c>
      <c r="E7423" s="23"/>
    </row>
    <row r="7424" spans="1:5" ht="20" customHeight="1">
      <c r="A7424" s="19" t="s">
        <v>12878</v>
      </c>
      <c r="B7424" s="24">
        <v>100</v>
      </c>
      <c r="C7424" s="21" t="s">
        <v>162798</v>
      </c>
      <c r="D7424" s="21" t="s">
        <v>345</v>
      </c>
      <c r="E7424" s="23"/>
    </row>
    <row r="7425" spans="1:5" ht="20" customHeight="1">
      <c r="A7425" s="19" t="s">
        <v>12879</v>
      </c>
      <c r="B7425" s="20" t="s">
        <v>12880</v>
      </c>
      <c r="C7425" s="21" t="s">
        <v>163421</v>
      </c>
      <c r="D7425" s="21" t="s">
        <v>345</v>
      </c>
      <c r="E7425" s="23"/>
    </row>
    <row r="7426" spans="1:5" ht="20" customHeight="1">
      <c r="A7426" s="19" t="s">
        <v>12881</v>
      </c>
      <c r="B7426" s="20" t="s">
        <v>12882</v>
      </c>
      <c r="C7426" s="21" t="s">
        <v>163373</v>
      </c>
      <c r="D7426" s="21" t="s">
        <v>296</v>
      </c>
      <c r="E7426" s="23"/>
    </row>
    <row r="7427" spans="1:5" ht="20" customHeight="1">
      <c r="A7427" s="19" t="s">
        <v>12883</v>
      </c>
      <c r="B7427" s="20" t="s">
        <v>12884</v>
      </c>
      <c r="C7427" s="21" t="s">
        <v>163175</v>
      </c>
      <c r="D7427" s="21" t="s">
        <v>345</v>
      </c>
      <c r="E7427" s="23"/>
    </row>
    <row r="7428" spans="1:5" ht="20" customHeight="1">
      <c r="A7428" s="19" t="s">
        <v>12885</v>
      </c>
      <c r="B7428" s="20" t="s">
        <v>12886</v>
      </c>
      <c r="C7428" s="22">
        <v>100</v>
      </c>
      <c r="D7428" s="21" t="s">
        <v>296</v>
      </c>
      <c r="E7428" s="23"/>
    </row>
    <row r="7429" spans="1:5" ht="20" customHeight="1">
      <c r="A7429" s="19" t="s">
        <v>12887</v>
      </c>
      <c r="B7429" s="20" t="s">
        <v>12888</v>
      </c>
      <c r="C7429" s="21" t="s">
        <v>162922</v>
      </c>
      <c r="D7429" s="21" t="s">
        <v>345</v>
      </c>
      <c r="E7429" s="23"/>
    </row>
    <row r="7430" spans="1:5" ht="20" customHeight="1">
      <c r="A7430" s="19" t="s">
        <v>12889</v>
      </c>
      <c r="B7430" s="20" t="s">
        <v>12890</v>
      </c>
      <c r="C7430" s="21" t="s">
        <v>162715</v>
      </c>
      <c r="D7430" s="21" t="s">
        <v>345</v>
      </c>
      <c r="E7430" s="23"/>
    </row>
    <row r="7431" spans="1:5" ht="20" customHeight="1">
      <c r="A7431" s="19" t="s">
        <v>12891</v>
      </c>
      <c r="B7431" s="20" t="s">
        <v>12890</v>
      </c>
      <c r="C7431" s="21" t="s">
        <v>162715</v>
      </c>
      <c r="D7431" s="21" t="s">
        <v>345</v>
      </c>
      <c r="E7431" s="23"/>
    </row>
    <row r="7432" spans="1:5" ht="20" customHeight="1">
      <c r="A7432" s="19" t="s">
        <v>12892</v>
      </c>
      <c r="B7432" s="20" t="s">
        <v>12893</v>
      </c>
      <c r="C7432" s="21" t="s">
        <v>162723</v>
      </c>
      <c r="D7432" s="21" t="s">
        <v>345</v>
      </c>
      <c r="E7432" s="23"/>
    </row>
    <row r="7433" spans="1:5" ht="20" customHeight="1">
      <c r="A7433" s="19" t="s">
        <v>12894</v>
      </c>
      <c r="B7433" s="20" t="s">
        <v>12895</v>
      </c>
      <c r="C7433" s="21" t="s">
        <v>163439</v>
      </c>
      <c r="D7433" s="21" t="s">
        <v>345</v>
      </c>
      <c r="E7433" s="23"/>
    </row>
    <row r="7434" spans="1:5" ht="20" customHeight="1">
      <c r="A7434" s="19" t="s">
        <v>12896</v>
      </c>
      <c r="B7434" s="20" t="s">
        <v>12897</v>
      </c>
      <c r="C7434" s="22">
        <v>100</v>
      </c>
      <c r="D7434" s="21" t="s">
        <v>296</v>
      </c>
      <c r="E7434" s="23"/>
    </row>
    <row r="7435" spans="1:5" ht="20" customHeight="1">
      <c r="A7435" s="19" t="s">
        <v>12898</v>
      </c>
      <c r="B7435" s="20" t="s">
        <v>12899</v>
      </c>
      <c r="C7435" s="21" t="s">
        <v>162664</v>
      </c>
      <c r="D7435" s="21" t="s">
        <v>296</v>
      </c>
      <c r="E7435" s="23"/>
    </row>
    <row r="7436" spans="1:5" ht="20" customHeight="1">
      <c r="A7436" s="19" t="s">
        <v>12900</v>
      </c>
      <c r="B7436" s="20" t="s">
        <v>12901</v>
      </c>
      <c r="C7436" s="21" t="s">
        <v>163264</v>
      </c>
      <c r="D7436" s="21" t="s">
        <v>296</v>
      </c>
      <c r="E7436" s="23"/>
    </row>
    <row r="7437" spans="1:5" ht="20" customHeight="1">
      <c r="A7437" s="19" t="s">
        <v>12902</v>
      </c>
      <c r="B7437" s="20" t="s">
        <v>12903</v>
      </c>
      <c r="C7437" s="22">
        <v>100</v>
      </c>
      <c r="D7437" s="21" t="s">
        <v>296</v>
      </c>
      <c r="E7437" s="23"/>
    </row>
    <row r="7438" spans="1:5" ht="20" customHeight="1">
      <c r="A7438" s="19" t="s">
        <v>12904</v>
      </c>
      <c r="B7438" s="20" t="s">
        <v>12905</v>
      </c>
      <c r="C7438" s="21" t="s">
        <v>162664</v>
      </c>
      <c r="D7438" s="21" t="s">
        <v>296</v>
      </c>
      <c r="E7438" s="23"/>
    </row>
    <row r="7439" spans="1:5" ht="20" customHeight="1">
      <c r="A7439" s="19" t="s">
        <v>12906</v>
      </c>
      <c r="B7439" s="20" t="s">
        <v>12907</v>
      </c>
      <c r="C7439" s="22">
        <v>100</v>
      </c>
      <c r="D7439" s="21" t="s">
        <v>296</v>
      </c>
      <c r="E7439" s="23"/>
    </row>
    <row r="7440" spans="1:5" ht="20" customHeight="1">
      <c r="A7440" s="19" t="s">
        <v>12908</v>
      </c>
      <c r="B7440" s="20" t="s">
        <v>12909</v>
      </c>
      <c r="C7440" s="21" t="s">
        <v>162782</v>
      </c>
      <c r="D7440" s="21" t="s">
        <v>345</v>
      </c>
      <c r="E7440" s="23"/>
    </row>
    <row r="7441" spans="1:5" ht="20" customHeight="1">
      <c r="A7441" s="19" t="s">
        <v>12910</v>
      </c>
      <c r="B7441" s="20" t="s">
        <v>12911</v>
      </c>
      <c r="C7441" s="21" t="s">
        <v>163063</v>
      </c>
      <c r="D7441" s="21" t="s">
        <v>345</v>
      </c>
      <c r="E7441" s="23"/>
    </row>
    <row r="7442" spans="1:5" ht="20" customHeight="1">
      <c r="A7442" s="19" t="s">
        <v>12912</v>
      </c>
      <c r="B7442" s="20" t="s">
        <v>12913</v>
      </c>
      <c r="C7442" s="21" t="s">
        <v>163053</v>
      </c>
      <c r="D7442" s="21" t="s">
        <v>345</v>
      </c>
      <c r="E7442" s="23"/>
    </row>
    <row r="7443" spans="1:5" ht="20" customHeight="1">
      <c r="A7443" s="19" t="s">
        <v>12914</v>
      </c>
      <c r="B7443" s="20" t="s">
        <v>12913</v>
      </c>
      <c r="C7443" s="21" t="s">
        <v>163053</v>
      </c>
      <c r="D7443" s="21" t="s">
        <v>345</v>
      </c>
      <c r="E7443" s="23"/>
    </row>
    <row r="7444" spans="1:5" ht="20" customHeight="1">
      <c r="A7444" s="19" t="s">
        <v>12915</v>
      </c>
      <c r="B7444" s="20" t="s">
        <v>12916</v>
      </c>
      <c r="C7444" s="21" t="s">
        <v>163176</v>
      </c>
      <c r="D7444" s="21" t="s">
        <v>345</v>
      </c>
      <c r="E7444" s="23"/>
    </row>
    <row r="7445" spans="1:5" ht="20" customHeight="1">
      <c r="A7445" s="19" t="s">
        <v>12917</v>
      </c>
      <c r="B7445" s="20" t="s">
        <v>12918</v>
      </c>
      <c r="C7445" s="21" t="s">
        <v>162705</v>
      </c>
      <c r="D7445" s="21" t="s">
        <v>345</v>
      </c>
      <c r="E7445" s="23"/>
    </row>
    <row r="7446" spans="1:5" ht="20" customHeight="1">
      <c r="A7446" s="19" t="s">
        <v>12919</v>
      </c>
      <c r="B7446" s="20" t="s">
        <v>12920</v>
      </c>
      <c r="C7446" s="21" t="s">
        <v>163299</v>
      </c>
      <c r="D7446" s="21" t="s">
        <v>345</v>
      </c>
      <c r="E7446" s="23"/>
    </row>
    <row r="7447" spans="1:5" ht="20" customHeight="1">
      <c r="A7447" s="19" t="s">
        <v>12921</v>
      </c>
      <c r="B7447" s="20" t="s">
        <v>12922</v>
      </c>
      <c r="C7447" s="21" t="s">
        <v>162741</v>
      </c>
      <c r="D7447" s="21" t="s">
        <v>296</v>
      </c>
      <c r="E7447" s="23"/>
    </row>
    <row r="7448" spans="1:5" ht="20" customHeight="1">
      <c r="A7448" s="19" t="s">
        <v>12923</v>
      </c>
      <c r="B7448" s="20" t="s">
        <v>12924</v>
      </c>
      <c r="C7448" s="21" t="s">
        <v>163069</v>
      </c>
      <c r="D7448" s="21" t="s">
        <v>345</v>
      </c>
      <c r="E7448" s="23"/>
    </row>
    <row r="7449" spans="1:5" ht="20" customHeight="1">
      <c r="A7449" s="19" t="s">
        <v>12925</v>
      </c>
      <c r="B7449" s="20" t="s">
        <v>12926</v>
      </c>
      <c r="C7449" s="22">
        <v>85</v>
      </c>
      <c r="D7449" s="21" t="s">
        <v>345</v>
      </c>
      <c r="E7449" s="23"/>
    </row>
    <row r="7450" spans="1:5" ht="20" customHeight="1">
      <c r="A7450" s="19" t="s">
        <v>12927</v>
      </c>
      <c r="B7450" s="20" t="s">
        <v>12926</v>
      </c>
      <c r="C7450" s="22">
        <v>85</v>
      </c>
      <c r="D7450" s="21" t="s">
        <v>345</v>
      </c>
      <c r="E7450" s="23"/>
    </row>
    <row r="7451" spans="1:5" ht="20" customHeight="1">
      <c r="A7451" s="19" t="s">
        <v>12928</v>
      </c>
      <c r="B7451" s="20" t="s">
        <v>12929</v>
      </c>
      <c r="C7451" s="22">
        <v>100</v>
      </c>
      <c r="D7451" s="21" t="s">
        <v>296</v>
      </c>
      <c r="E7451" s="23"/>
    </row>
    <row r="7452" spans="1:5" ht="20" customHeight="1">
      <c r="A7452" s="19" t="s">
        <v>12930</v>
      </c>
      <c r="B7452" s="20" t="s">
        <v>12931</v>
      </c>
      <c r="C7452" s="21" t="s">
        <v>163277</v>
      </c>
      <c r="D7452" s="21" t="s">
        <v>345</v>
      </c>
      <c r="E7452" s="23"/>
    </row>
    <row r="7453" spans="1:5" ht="20" customHeight="1">
      <c r="A7453" s="19" t="s">
        <v>12932</v>
      </c>
      <c r="B7453" s="20" t="s">
        <v>12931</v>
      </c>
      <c r="C7453" s="21" t="s">
        <v>163277</v>
      </c>
      <c r="D7453" s="21" t="s">
        <v>345</v>
      </c>
      <c r="E7453" s="23"/>
    </row>
    <row r="7454" spans="1:5" ht="20" customHeight="1">
      <c r="A7454" s="19" t="s">
        <v>12933</v>
      </c>
      <c r="B7454" s="20" t="s">
        <v>12931</v>
      </c>
      <c r="C7454" s="21" t="s">
        <v>163277</v>
      </c>
      <c r="D7454" s="21" t="s">
        <v>345</v>
      </c>
      <c r="E7454" s="23"/>
    </row>
    <row r="7455" spans="1:5" ht="20" customHeight="1">
      <c r="A7455" s="19" t="s">
        <v>12934</v>
      </c>
      <c r="B7455" s="20" t="s">
        <v>12935</v>
      </c>
      <c r="C7455" s="21" t="s">
        <v>163371</v>
      </c>
      <c r="D7455" s="21" t="s">
        <v>345</v>
      </c>
      <c r="E7455" s="23"/>
    </row>
    <row r="7456" spans="1:5" ht="20" customHeight="1">
      <c r="A7456" s="19" t="s">
        <v>12936</v>
      </c>
      <c r="B7456" s="20" t="s">
        <v>12937</v>
      </c>
      <c r="C7456" s="21" t="s">
        <v>163244</v>
      </c>
      <c r="D7456" s="21" t="s">
        <v>345</v>
      </c>
      <c r="E7456" s="23"/>
    </row>
    <row r="7457" spans="1:5" ht="20" customHeight="1">
      <c r="A7457" s="19" t="s">
        <v>12938</v>
      </c>
      <c r="B7457" s="20" t="s">
        <v>12939</v>
      </c>
      <c r="C7457" s="22">
        <v>100</v>
      </c>
      <c r="D7457" s="21" t="s">
        <v>296</v>
      </c>
      <c r="E7457" s="23"/>
    </row>
    <row r="7458" spans="1:5" ht="20" customHeight="1">
      <c r="A7458" s="19" t="s">
        <v>12940</v>
      </c>
      <c r="B7458" s="20" t="s">
        <v>12941</v>
      </c>
      <c r="C7458" s="22">
        <v>100</v>
      </c>
      <c r="D7458" s="21" t="s">
        <v>296</v>
      </c>
      <c r="E7458" s="23"/>
    </row>
    <row r="7459" spans="1:5" ht="20" customHeight="1">
      <c r="A7459" s="19" t="s">
        <v>12942</v>
      </c>
      <c r="B7459" s="24">
        <v>100</v>
      </c>
      <c r="C7459" s="21" t="s">
        <v>163063</v>
      </c>
      <c r="D7459" s="21" t="s">
        <v>345</v>
      </c>
      <c r="E7459" s="23"/>
    </row>
    <row r="7460" spans="1:5" ht="20" customHeight="1">
      <c r="A7460" s="19" t="s">
        <v>12943</v>
      </c>
      <c r="B7460" s="24">
        <v>100</v>
      </c>
      <c r="C7460" s="21" t="s">
        <v>163099</v>
      </c>
      <c r="D7460" s="21" t="s">
        <v>345</v>
      </c>
      <c r="E7460" s="23"/>
    </row>
    <row r="7461" spans="1:5" ht="20" customHeight="1">
      <c r="A7461" s="19" t="s">
        <v>12944</v>
      </c>
      <c r="B7461" s="20" t="s">
        <v>12945</v>
      </c>
      <c r="C7461" s="21" t="s">
        <v>163099</v>
      </c>
      <c r="D7461" s="21" t="s">
        <v>345</v>
      </c>
      <c r="E7461" s="23"/>
    </row>
    <row r="7462" spans="1:5" ht="20" customHeight="1">
      <c r="A7462" s="19" t="s">
        <v>12946</v>
      </c>
      <c r="B7462" s="20" t="s">
        <v>12947</v>
      </c>
      <c r="C7462" s="21" t="s">
        <v>162798</v>
      </c>
      <c r="D7462" s="21" t="s">
        <v>139</v>
      </c>
      <c r="E7462" s="23"/>
    </row>
    <row r="7463" spans="1:5" ht="20" customHeight="1">
      <c r="A7463" s="19" t="s">
        <v>12948</v>
      </c>
      <c r="B7463" s="20" t="s">
        <v>12949</v>
      </c>
      <c r="C7463" s="21" t="s">
        <v>162955</v>
      </c>
      <c r="D7463" s="21" t="s">
        <v>345</v>
      </c>
      <c r="E7463" s="23"/>
    </row>
    <row r="7464" spans="1:5" ht="20" customHeight="1">
      <c r="A7464" s="19" t="s">
        <v>12950</v>
      </c>
      <c r="B7464" s="20" t="s">
        <v>12949</v>
      </c>
      <c r="C7464" s="21" t="s">
        <v>162955</v>
      </c>
      <c r="D7464" s="21" t="s">
        <v>345</v>
      </c>
      <c r="E7464" s="23"/>
    </row>
    <row r="7465" spans="1:5" ht="20" customHeight="1">
      <c r="A7465" s="19" t="s">
        <v>12951</v>
      </c>
      <c r="B7465" s="20" t="s">
        <v>12952</v>
      </c>
      <c r="C7465" s="22">
        <v>100</v>
      </c>
      <c r="D7465" s="21" t="s">
        <v>296</v>
      </c>
      <c r="E7465" s="23"/>
    </row>
    <row r="7466" spans="1:5" ht="20" customHeight="1">
      <c r="A7466" s="19" t="s">
        <v>12953</v>
      </c>
      <c r="B7466" s="20" t="s">
        <v>12954</v>
      </c>
      <c r="C7466" s="22">
        <v>100</v>
      </c>
      <c r="D7466" s="21" t="s">
        <v>296</v>
      </c>
      <c r="E7466" s="23"/>
    </row>
    <row r="7467" spans="1:5" ht="20" customHeight="1">
      <c r="A7467" s="19" t="s">
        <v>12955</v>
      </c>
      <c r="B7467" s="20" t="s">
        <v>12956</v>
      </c>
      <c r="C7467" s="21" t="s">
        <v>162755</v>
      </c>
      <c r="D7467" s="21" t="s">
        <v>345</v>
      </c>
      <c r="E7467" s="23"/>
    </row>
    <row r="7468" spans="1:5" ht="20" customHeight="1">
      <c r="A7468" s="19" t="s">
        <v>12957</v>
      </c>
      <c r="B7468" s="20" t="s">
        <v>12958</v>
      </c>
      <c r="C7468" s="21" t="s">
        <v>162931</v>
      </c>
      <c r="D7468" s="21" t="s">
        <v>345</v>
      </c>
      <c r="E7468" s="23"/>
    </row>
    <row r="7469" spans="1:5" ht="20" customHeight="1">
      <c r="A7469" s="19" t="s">
        <v>12959</v>
      </c>
      <c r="B7469" s="20" t="s">
        <v>12958</v>
      </c>
      <c r="C7469" s="21" t="s">
        <v>162931</v>
      </c>
      <c r="D7469" s="21" t="s">
        <v>345</v>
      </c>
      <c r="E7469" s="23"/>
    </row>
    <row r="7470" spans="1:5" ht="20" customHeight="1">
      <c r="A7470" s="19" t="s">
        <v>12960</v>
      </c>
      <c r="B7470" s="20" t="s">
        <v>12961</v>
      </c>
      <c r="C7470" s="21" t="s">
        <v>162842</v>
      </c>
      <c r="D7470" s="21" t="s">
        <v>296</v>
      </c>
      <c r="E7470" s="23"/>
    </row>
    <row r="7471" spans="1:5" ht="20" customHeight="1">
      <c r="A7471" s="19" t="s">
        <v>12962</v>
      </c>
      <c r="B7471" s="20" t="s">
        <v>12963</v>
      </c>
      <c r="C7471" s="21" t="s">
        <v>162817</v>
      </c>
      <c r="D7471" s="21" t="s">
        <v>296</v>
      </c>
      <c r="E7471" s="23"/>
    </row>
    <row r="7472" spans="1:5" ht="20" customHeight="1">
      <c r="A7472" s="19" t="s">
        <v>12964</v>
      </c>
      <c r="B7472" s="20" t="s">
        <v>12965</v>
      </c>
      <c r="C7472" s="21" t="s">
        <v>14608</v>
      </c>
      <c r="D7472" s="21" t="s">
        <v>345</v>
      </c>
      <c r="E7472" s="23"/>
    </row>
    <row r="7473" spans="1:5" ht="20" customHeight="1">
      <c r="A7473" s="19" t="s">
        <v>12966</v>
      </c>
      <c r="B7473" s="20" t="s">
        <v>12967</v>
      </c>
      <c r="C7473" s="22">
        <v>100</v>
      </c>
      <c r="D7473" s="21" t="s">
        <v>296</v>
      </c>
      <c r="E7473" s="23"/>
    </row>
    <row r="7474" spans="1:5" ht="20" customHeight="1">
      <c r="A7474" s="19" t="s">
        <v>12968</v>
      </c>
      <c r="B7474" s="20" t="s">
        <v>12969</v>
      </c>
      <c r="C7474" s="21" t="s">
        <v>14613</v>
      </c>
      <c r="D7474" s="21" t="s">
        <v>345</v>
      </c>
      <c r="E7474" s="23"/>
    </row>
    <row r="7475" spans="1:5" ht="20" customHeight="1">
      <c r="A7475" s="19" t="s">
        <v>12970</v>
      </c>
      <c r="B7475" s="20" t="s">
        <v>12971</v>
      </c>
      <c r="C7475" s="21" t="s">
        <v>162950</v>
      </c>
      <c r="D7475" s="21" t="s">
        <v>345</v>
      </c>
      <c r="E7475" s="23"/>
    </row>
    <row r="7476" spans="1:5" ht="20" customHeight="1">
      <c r="A7476" s="19" t="s">
        <v>12972</v>
      </c>
      <c r="B7476" s="20" t="s">
        <v>12973</v>
      </c>
      <c r="C7476" s="21" t="s">
        <v>162875</v>
      </c>
      <c r="D7476" s="21" t="s">
        <v>345</v>
      </c>
      <c r="E7476" s="23"/>
    </row>
    <row r="7477" spans="1:5" ht="20" customHeight="1">
      <c r="A7477" s="19" t="s">
        <v>12974</v>
      </c>
      <c r="B7477" s="20" t="s">
        <v>12973</v>
      </c>
      <c r="C7477" s="21" t="s">
        <v>162875</v>
      </c>
      <c r="D7477" s="21" t="s">
        <v>345</v>
      </c>
      <c r="E7477" s="23"/>
    </row>
    <row r="7478" spans="1:5" ht="20" customHeight="1">
      <c r="A7478" s="19" t="s">
        <v>12975</v>
      </c>
      <c r="B7478" s="20" t="s">
        <v>12976</v>
      </c>
      <c r="C7478" s="22">
        <v>100</v>
      </c>
      <c r="D7478" s="21" t="s">
        <v>296</v>
      </c>
      <c r="E7478" s="23"/>
    </row>
    <row r="7479" spans="1:5" ht="20" customHeight="1">
      <c r="A7479" s="19" t="s">
        <v>12977</v>
      </c>
      <c r="B7479" s="20" t="s">
        <v>12978</v>
      </c>
      <c r="C7479" s="21" t="s">
        <v>14632</v>
      </c>
      <c r="D7479" s="21" t="s">
        <v>345</v>
      </c>
      <c r="E7479" s="23"/>
    </row>
    <row r="7480" spans="1:5" ht="20" customHeight="1">
      <c r="A7480" s="19" t="s">
        <v>12979</v>
      </c>
      <c r="B7480" s="20" t="s">
        <v>12980</v>
      </c>
      <c r="C7480" s="22">
        <v>100</v>
      </c>
      <c r="D7480" s="21" t="s">
        <v>296</v>
      </c>
      <c r="E7480" s="23"/>
    </row>
    <row r="7481" spans="1:5" ht="20" customHeight="1">
      <c r="A7481" s="19" t="s">
        <v>12981</v>
      </c>
      <c r="B7481" s="20" t="s">
        <v>12982</v>
      </c>
      <c r="C7481" s="21" t="s">
        <v>162895</v>
      </c>
      <c r="D7481" s="21" t="s">
        <v>345</v>
      </c>
      <c r="E7481" s="23"/>
    </row>
    <row r="7482" spans="1:5" ht="20" customHeight="1">
      <c r="A7482" s="19" t="s">
        <v>12983</v>
      </c>
      <c r="B7482" s="20" t="s">
        <v>12984</v>
      </c>
      <c r="C7482" s="22">
        <v>100</v>
      </c>
      <c r="D7482" s="21" t="s">
        <v>296</v>
      </c>
      <c r="E7482" s="23"/>
    </row>
    <row r="7483" spans="1:5" ht="20" customHeight="1">
      <c r="A7483" s="19" t="s">
        <v>12985</v>
      </c>
      <c r="B7483" s="20" t="s">
        <v>12986</v>
      </c>
      <c r="C7483" s="21" t="s">
        <v>162987</v>
      </c>
      <c r="D7483" s="21" t="s">
        <v>345</v>
      </c>
      <c r="E7483" s="23"/>
    </row>
    <row r="7484" spans="1:5" ht="20" customHeight="1">
      <c r="A7484" s="19" t="s">
        <v>12987</v>
      </c>
      <c r="B7484" s="20" t="s">
        <v>12988</v>
      </c>
      <c r="C7484" s="21" t="s">
        <v>163405</v>
      </c>
      <c r="D7484" s="21" t="s">
        <v>296</v>
      </c>
      <c r="E7484" s="23"/>
    </row>
    <row r="7485" spans="1:5" ht="20" customHeight="1">
      <c r="A7485" s="19" t="s">
        <v>12989</v>
      </c>
      <c r="B7485" s="20" t="s">
        <v>12988</v>
      </c>
      <c r="C7485" s="21" t="s">
        <v>163405</v>
      </c>
      <c r="D7485" s="21" t="s">
        <v>296</v>
      </c>
      <c r="E7485" s="23"/>
    </row>
    <row r="7486" spans="1:5" ht="20" customHeight="1">
      <c r="A7486" s="19" t="s">
        <v>12990</v>
      </c>
      <c r="B7486" s="20" t="s">
        <v>12991</v>
      </c>
      <c r="C7486" s="21" t="s">
        <v>163229</v>
      </c>
      <c r="D7486" s="21" t="s">
        <v>345</v>
      </c>
      <c r="E7486" s="23"/>
    </row>
    <row r="7487" spans="1:5" ht="20" customHeight="1">
      <c r="A7487" s="19" t="s">
        <v>12992</v>
      </c>
      <c r="B7487" s="20" t="s">
        <v>12993</v>
      </c>
      <c r="C7487" s="21" t="s">
        <v>162713</v>
      </c>
      <c r="D7487" s="21" t="s">
        <v>345</v>
      </c>
      <c r="E7487" s="23"/>
    </row>
    <row r="7488" spans="1:5" ht="20" customHeight="1">
      <c r="A7488" s="19" t="s">
        <v>12994</v>
      </c>
      <c r="B7488" s="20" t="s">
        <v>12993</v>
      </c>
      <c r="C7488" s="21" t="s">
        <v>162713</v>
      </c>
      <c r="D7488" s="21" t="s">
        <v>345</v>
      </c>
      <c r="E7488" s="23"/>
    </row>
    <row r="7489" spans="1:5" ht="20" customHeight="1">
      <c r="A7489" s="19" t="s">
        <v>12995</v>
      </c>
      <c r="B7489" s="20" t="s">
        <v>12996</v>
      </c>
      <c r="C7489" s="21" t="s">
        <v>163430</v>
      </c>
      <c r="D7489" s="21" t="s">
        <v>345</v>
      </c>
      <c r="E7489" s="23"/>
    </row>
    <row r="7490" spans="1:5" ht="20" customHeight="1">
      <c r="A7490" s="19" t="s">
        <v>12997</v>
      </c>
      <c r="B7490" s="20" t="s">
        <v>12998</v>
      </c>
      <c r="C7490" s="21" t="s">
        <v>162804</v>
      </c>
      <c r="D7490" s="21" t="s">
        <v>345</v>
      </c>
      <c r="E7490" s="23"/>
    </row>
    <row r="7491" spans="1:5" ht="20" customHeight="1">
      <c r="A7491" s="19" t="s">
        <v>12999</v>
      </c>
      <c r="B7491" s="20" t="s">
        <v>13000</v>
      </c>
      <c r="C7491" s="21" t="s">
        <v>162894</v>
      </c>
      <c r="D7491" s="21" t="s">
        <v>345</v>
      </c>
      <c r="E7491" s="23"/>
    </row>
    <row r="7492" spans="1:5" ht="20" customHeight="1">
      <c r="A7492" s="19" t="s">
        <v>13001</v>
      </c>
      <c r="B7492" s="20" t="s">
        <v>13002</v>
      </c>
      <c r="C7492" s="21" t="s">
        <v>162796</v>
      </c>
      <c r="D7492" s="21" t="s">
        <v>345</v>
      </c>
      <c r="E7492" s="23"/>
    </row>
    <row r="7493" spans="1:5" ht="20" customHeight="1">
      <c r="A7493" s="19" t="s">
        <v>13003</v>
      </c>
      <c r="B7493" s="20" t="s">
        <v>13004</v>
      </c>
      <c r="C7493" s="21" t="s">
        <v>163197</v>
      </c>
      <c r="D7493" s="21" t="s">
        <v>345</v>
      </c>
      <c r="E7493" s="23"/>
    </row>
    <row r="7494" spans="1:5" ht="20" customHeight="1">
      <c r="A7494" s="19" t="s">
        <v>13005</v>
      </c>
      <c r="B7494" s="20" t="s">
        <v>13004</v>
      </c>
      <c r="C7494" s="21" t="s">
        <v>163197</v>
      </c>
      <c r="D7494" s="21" t="s">
        <v>345</v>
      </c>
      <c r="E7494" s="23"/>
    </row>
    <row r="7495" spans="1:5" ht="20" customHeight="1">
      <c r="A7495" s="19" t="s">
        <v>13006</v>
      </c>
      <c r="B7495" s="20" t="s">
        <v>13007</v>
      </c>
      <c r="C7495" s="22">
        <v>100</v>
      </c>
      <c r="D7495" s="21" t="s">
        <v>296</v>
      </c>
      <c r="E7495" s="23"/>
    </row>
    <row r="7496" spans="1:5" ht="20" customHeight="1">
      <c r="A7496" s="19" t="s">
        <v>13008</v>
      </c>
      <c r="B7496" s="20" t="s">
        <v>13009</v>
      </c>
      <c r="C7496" s="21" t="s">
        <v>162675</v>
      </c>
      <c r="D7496" s="21" t="s">
        <v>345</v>
      </c>
      <c r="E7496" s="23"/>
    </row>
    <row r="7497" spans="1:5" ht="20" customHeight="1">
      <c r="A7497" s="19" t="s">
        <v>13010</v>
      </c>
      <c r="B7497" s="20" t="s">
        <v>13009</v>
      </c>
      <c r="C7497" s="21" t="s">
        <v>162675</v>
      </c>
      <c r="D7497" s="21" t="s">
        <v>345</v>
      </c>
      <c r="E7497" s="23"/>
    </row>
    <row r="7498" spans="1:5" ht="20" customHeight="1">
      <c r="A7498" s="19" t="s">
        <v>13011</v>
      </c>
      <c r="B7498" s="20" t="s">
        <v>13009</v>
      </c>
      <c r="C7498" s="21" t="s">
        <v>162675</v>
      </c>
      <c r="D7498" s="21" t="s">
        <v>345</v>
      </c>
      <c r="E7498" s="23"/>
    </row>
    <row r="7499" spans="1:5" ht="20" customHeight="1">
      <c r="A7499" s="19" t="s">
        <v>13012</v>
      </c>
      <c r="B7499" s="20" t="s">
        <v>13009</v>
      </c>
      <c r="C7499" s="21" t="s">
        <v>162675</v>
      </c>
      <c r="D7499" s="21" t="s">
        <v>345</v>
      </c>
      <c r="E7499" s="23"/>
    </row>
    <row r="7500" spans="1:5" ht="20" customHeight="1">
      <c r="A7500" s="19" t="s">
        <v>13013</v>
      </c>
      <c r="B7500" s="20" t="s">
        <v>13014</v>
      </c>
      <c r="C7500" s="21" t="s">
        <v>162782</v>
      </c>
      <c r="D7500" s="21" t="s">
        <v>345</v>
      </c>
      <c r="E7500" s="23"/>
    </row>
    <row r="7501" spans="1:5" ht="20" customHeight="1">
      <c r="A7501" s="19" t="s">
        <v>13015</v>
      </c>
      <c r="B7501" s="20" t="s">
        <v>13016</v>
      </c>
      <c r="C7501" s="21" t="s">
        <v>163418</v>
      </c>
      <c r="D7501" s="21" t="s">
        <v>296</v>
      </c>
      <c r="E7501" s="23"/>
    </row>
    <row r="7502" spans="1:5" ht="20" customHeight="1">
      <c r="A7502" s="19" t="s">
        <v>13017</v>
      </c>
      <c r="B7502" s="20" t="s">
        <v>13018</v>
      </c>
      <c r="C7502" s="21" t="s">
        <v>163260</v>
      </c>
      <c r="D7502" s="21" t="s">
        <v>345</v>
      </c>
      <c r="E7502" s="23"/>
    </row>
    <row r="7503" spans="1:5" ht="20" customHeight="1">
      <c r="A7503" s="19" t="s">
        <v>13019</v>
      </c>
      <c r="B7503" s="20" t="s">
        <v>13020</v>
      </c>
      <c r="C7503" s="22">
        <v>100</v>
      </c>
      <c r="D7503" s="21" t="s">
        <v>296</v>
      </c>
      <c r="E7503" s="23"/>
    </row>
    <row r="7504" spans="1:5" ht="20" customHeight="1">
      <c r="A7504" s="19" t="s">
        <v>13021</v>
      </c>
      <c r="B7504" s="20" t="s">
        <v>13022</v>
      </c>
      <c r="C7504" s="22">
        <v>100</v>
      </c>
      <c r="D7504" s="21" t="s">
        <v>296</v>
      </c>
      <c r="E7504" s="23"/>
    </row>
    <row r="7505" spans="1:5" ht="20" customHeight="1">
      <c r="A7505" s="19" t="s">
        <v>13023</v>
      </c>
      <c r="B7505" s="20" t="s">
        <v>13024</v>
      </c>
      <c r="C7505" s="22">
        <v>100</v>
      </c>
      <c r="D7505" s="21" t="s">
        <v>296</v>
      </c>
      <c r="E7505" s="23"/>
    </row>
    <row r="7506" spans="1:5" ht="20" customHeight="1">
      <c r="A7506" s="19" t="s">
        <v>13025</v>
      </c>
      <c r="B7506" s="24">
        <v>100</v>
      </c>
      <c r="C7506" s="22">
        <v>99</v>
      </c>
      <c r="D7506" s="21" t="s">
        <v>345</v>
      </c>
      <c r="E7506" s="23"/>
    </row>
    <row r="7507" spans="1:5" ht="20" customHeight="1">
      <c r="A7507" s="19" t="s">
        <v>13026</v>
      </c>
      <c r="B7507" s="20" t="s">
        <v>13027</v>
      </c>
      <c r="C7507" s="21" t="s">
        <v>163436</v>
      </c>
      <c r="D7507" s="21" t="s">
        <v>345</v>
      </c>
      <c r="E7507" s="23"/>
    </row>
    <row r="7508" spans="1:5" ht="20" customHeight="1">
      <c r="A7508" s="19" t="s">
        <v>13028</v>
      </c>
      <c r="B7508" s="20" t="s">
        <v>13029</v>
      </c>
      <c r="C7508" s="21" t="s">
        <v>163033</v>
      </c>
      <c r="D7508" s="21" t="s">
        <v>139</v>
      </c>
      <c r="E7508" s="23"/>
    </row>
    <row r="7509" spans="1:5" ht="20" customHeight="1">
      <c r="A7509" s="19" t="s">
        <v>13030</v>
      </c>
      <c r="B7509" s="20" t="s">
        <v>13031</v>
      </c>
      <c r="C7509" s="21" t="s">
        <v>162699</v>
      </c>
      <c r="D7509" s="21" t="s">
        <v>345</v>
      </c>
      <c r="E7509" s="23"/>
    </row>
    <row r="7510" spans="1:5" ht="20" customHeight="1">
      <c r="A7510" s="19" t="s">
        <v>13032</v>
      </c>
      <c r="B7510" s="20" t="s">
        <v>13031</v>
      </c>
      <c r="C7510" s="21" t="s">
        <v>162699</v>
      </c>
      <c r="D7510" s="21" t="s">
        <v>345</v>
      </c>
      <c r="E7510" s="23"/>
    </row>
    <row r="7511" spans="1:5" ht="20" customHeight="1">
      <c r="A7511" s="19" t="s">
        <v>13033</v>
      </c>
      <c r="B7511" s="20" t="s">
        <v>13034</v>
      </c>
      <c r="C7511" s="22">
        <v>100</v>
      </c>
      <c r="D7511" s="21" t="s">
        <v>296</v>
      </c>
      <c r="E7511" s="23"/>
    </row>
    <row r="7512" spans="1:5" ht="20" customHeight="1">
      <c r="A7512" s="19" t="s">
        <v>13035</v>
      </c>
      <c r="B7512" s="20" t="s">
        <v>13036</v>
      </c>
      <c r="C7512" s="21" t="s">
        <v>163036</v>
      </c>
      <c r="D7512" s="21" t="s">
        <v>345</v>
      </c>
      <c r="E7512" s="23"/>
    </row>
    <row r="7513" spans="1:5" ht="20" customHeight="1">
      <c r="A7513" s="19" t="s">
        <v>13037</v>
      </c>
      <c r="B7513" s="20" t="s">
        <v>13038</v>
      </c>
      <c r="C7513" s="21" t="s">
        <v>162664</v>
      </c>
      <c r="D7513" s="21" t="s">
        <v>296</v>
      </c>
      <c r="E7513" s="23"/>
    </row>
    <row r="7514" spans="1:5" ht="20" customHeight="1">
      <c r="A7514" s="19" t="s">
        <v>13039</v>
      </c>
      <c r="B7514" s="20" t="s">
        <v>13040</v>
      </c>
      <c r="C7514" s="21" t="s">
        <v>163277</v>
      </c>
      <c r="D7514" s="21" t="s">
        <v>296</v>
      </c>
      <c r="E7514" s="23"/>
    </row>
    <row r="7515" spans="1:5" ht="20" customHeight="1">
      <c r="A7515" s="19" t="s">
        <v>13041</v>
      </c>
      <c r="B7515" s="20" t="s">
        <v>13042</v>
      </c>
      <c r="C7515" s="21" t="s">
        <v>163439</v>
      </c>
      <c r="D7515" s="21" t="s">
        <v>345</v>
      </c>
      <c r="E7515" s="23"/>
    </row>
    <row r="7516" spans="1:5" ht="20" customHeight="1">
      <c r="A7516" s="19" t="s">
        <v>13043</v>
      </c>
      <c r="B7516" s="20" t="s">
        <v>13044</v>
      </c>
      <c r="C7516" s="22">
        <v>100</v>
      </c>
      <c r="D7516" s="21" t="s">
        <v>296</v>
      </c>
      <c r="E7516" s="23"/>
    </row>
    <row r="7517" spans="1:5" ht="20" customHeight="1">
      <c r="A7517" s="19" t="s">
        <v>13045</v>
      </c>
      <c r="B7517" s="20" t="s">
        <v>13046</v>
      </c>
      <c r="C7517" s="22">
        <v>100</v>
      </c>
      <c r="D7517" s="21" t="s">
        <v>296</v>
      </c>
      <c r="E7517" s="23"/>
    </row>
    <row r="7518" spans="1:5" ht="20" customHeight="1">
      <c r="A7518" s="19" t="s">
        <v>13047</v>
      </c>
      <c r="B7518" s="20" t="s">
        <v>13048</v>
      </c>
      <c r="C7518" s="21" t="s">
        <v>162931</v>
      </c>
      <c r="D7518" s="21" t="s">
        <v>345</v>
      </c>
      <c r="E7518" s="23"/>
    </row>
    <row r="7519" spans="1:5" ht="20" customHeight="1">
      <c r="A7519" s="19" t="s">
        <v>13049</v>
      </c>
      <c r="B7519" s="20" t="s">
        <v>13050</v>
      </c>
      <c r="C7519" s="22">
        <v>26</v>
      </c>
      <c r="D7519" s="21" t="s">
        <v>345</v>
      </c>
      <c r="E7519" s="23"/>
    </row>
    <row r="7520" spans="1:5" ht="20" customHeight="1">
      <c r="A7520" s="19" t="s">
        <v>13051</v>
      </c>
      <c r="B7520" s="20" t="s">
        <v>13052</v>
      </c>
      <c r="C7520" s="21" t="s">
        <v>162782</v>
      </c>
      <c r="D7520" s="21" t="s">
        <v>345</v>
      </c>
      <c r="E7520" s="23"/>
    </row>
    <row r="7521" spans="1:5" ht="20" customHeight="1">
      <c r="A7521" s="19" t="s">
        <v>13053</v>
      </c>
      <c r="B7521" s="20" t="s">
        <v>13052</v>
      </c>
      <c r="C7521" s="21" t="s">
        <v>162782</v>
      </c>
      <c r="D7521" s="21" t="s">
        <v>345</v>
      </c>
      <c r="E7521" s="23"/>
    </row>
    <row r="7522" spans="1:5" ht="20" customHeight="1">
      <c r="A7522" s="19" t="s">
        <v>13054</v>
      </c>
      <c r="B7522" s="20" t="s">
        <v>13055</v>
      </c>
      <c r="C7522" s="22">
        <v>100</v>
      </c>
      <c r="D7522" s="21" t="s">
        <v>296</v>
      </c>
      <c r="E7522" s="23"/>
    </row>
    <row r="7523" spans="1:5" ht="20" customHeight="1">
      <c r="A7523" s="19" t="s">
        <v>13056</v>
      </c>
      <c r="B7523" s="20" t="s">
        <v>13057</v>
      </c>
      <c r="C7523" s="22">
        <v>100</v>
      </c>
      <c r="D7523" s="21" t="s">
        <v>296</v>
      </c>
      <c r="E7523" s="23"/>
    </row>
    <row r="7524" spans="1:5" ht="20" customHeight="1">
      <c r="A7524" s="19" t="s">
        <v>13058</v>
      </c>
      <c r="B7524" s="20" t="s">
        <v>13057</v>
      </c>
      <c r="C7524" s="22">
        <v>100</v>
      </c>
      <c r="D7524" s="21" t="s">
        <v>296</v>
      </c>
      <c r="E7524" s="23"/>
    </row>
    <row r="7525" spans="1:5" ht="20" customHeight="1">
      <c r="A7525" s="19" t="s">
        <v>13059</v>
      </c>
      <c r="B7525" s="20" t="s">
        <v>13060</v>
      </c>
      <c r="C7525" s="21" t="s">
        <v>162664</v>
      </c>
      <c r="D7525" s="21" t="s">
        <v>296</v>
      </c>
      <c r="E7525" s="23"/>
    </row>
    <row r="7526" spans="1:5" ht="20" customHeight="1">
      <c r="A7526" s="19" t="s">
        <v>13061</v>
      </c>
      <c r="B7526" s="20" t="s">
        <v>13060</v>
      </c>
      <c r="C7526" s="21" t="s">
        <v>162664</v>
      </c>
      <c r="D7526" s="21" t="s">
        <v>296</v>
      </c>
      <c r="E7526" s="23"/>
    </row>
    <row r="7527" spans="1:5" ht="20" customHeight="1">
      <c r="A7527" s="19" t="s">
        <v>13062</v>
      </c>
      <c r="B7527" s="20" t="s">
        <v>13063</v>
      </c>
      <c r="C7527" s="21" t="s">
        <v>163128</v>
      </c>
      <c r="D7527" s="21" t="s">
        <v>345</v>
      </c>
      <c r="E7527" s="23"/>
    </row>
    <row r="7528" spans="1:5" ht="20" customHeight="1">
      <c r="A7528" s="19" t="s">
        <v>13064</v>
      </c>
      <c r="B7528" s="20" t="s">
        <v>13065</v>
      </c>
      <c r="C7528" s="22">
        <v>100</v>
      </c>
      <c r="D7528" s="21" t="s">
        <v>296</v>
      </c>
      <c r="E7528" s="23"/>
    </row>
    <row r="7529" spans="1:5" ht="20" customHeight="1">
      <c r="A7529" s="19" t="s">
        <v>13066</v>
      </c>
      <c r="B7529" s="20" t="s">
        <v>13067</v>
      </c>
      <c r="C7529" s="22">
        <v>100</v>
      </c>
      <c r="D7529" s="21" t="s">
        <v>296</v>
      </c>
      <c r="E7529" s="23"/>
    </row>
    <row r="7530" spans="1:5" ht="20" customHeight="1">
      <c r="A7530" s="19" t="s">
        <v>13068</v>
      </c>
      <c r="B7530" s="20" t="s">
        <v>13069</v>
      </c>
      <c r="C7530" s="21" t="s">
        <v>163048</v>
      </c>
      <c r="D7530" s="21" t="s">
        <v>296</v>
      </c>
      <c r="E7530" s="23"/>
    </row>
    <row r="7531" spans="1:5" ht="20" customHeight="1">
      <c r="A7531" s="19" t="s">
        <v>13070</v>
      </c>
      <c r="B7531" s="20" t="s">
        <v>13069</v>
      </c>
      <c r="C7531" s="21" t="s">
        <v>163048</v>
      </c>
      <c r="D7531" s="21" t="s">
        <v>296</v>
      </c>
      <c r="E7531" s="23"/>
    </row>
    <row r="7532" spans="1:5" ht="20" customHeight="1">
      <c r="A7532" s="19" t="s">
        <v>13071</v>
      </c>
      <c r="B7532" s="20" t="s">
        <v>13072</v>
      </c>
      <c r="C7532" s="21" t="s">
        <v>162664</v>
      </c>
      <c r="D7532" s="21" t="s">
        <v>296</v>
      </c>
      <c r="E7532" s="23"/>
    </row>
    <row r="7533" spans="1:5" ht="20" customHeight="1">
      <c r="A7533" s="19" t="s">
        <v>13073</v>
      </c>
      <c r="B7533" s="20" t="s">
        <v>13074</v>
      </c>
      <c r="C7533" s="22">
        <v>100</v>
      </c>
      <c r="D7533" s="21" t="s">
        <v>296</v>
      </c>
      <c r="E7533" s="23"/>
    </row>
    <row r="7534" spans="1:5" ht="20" customHeight="1">
      <c r="A7534" s="19" t="s">
        <v>13075</v>
      </c>
      <c r="B7534" s="20" t="s">
        <v>13076</v>
      </c>
      <c r="C7534" s="21" t="s">
        <v>163426</v>
      </c>
      <c r="D7534" s="21" t="s">
        <v>345</v>
      </c>
      <c r="E7534" s="23"/>
    </row>
    <row r="7535" spans="1:5" ht="20" customHeight="1">
      <c r="A7535" s="19" t="s">
        <v>13077</v>
      </c>
      <c r="B7535" s="20" t="s">
        <v>13078</v>
      </c>
      <c r="C7535" s="22">
        <v>100</v>
      </c>
      <c r="D7535" s="21" t="s">
        <v>296</v>
      </c>
      <c r="E7535" s="23"/>
    </row>
    <row r="7536" spans="1:5" ht="20" customHeight="1">
      <c r="A7536" s="19" t="s">
        <v>13079</v>
      </c>
      <c r="B7536" s="20" t="s">
        <v>13080</v>
      </c>
      <c r="C7536" s="22">
        <v>100</v>
      </c>
      <c r="D7536" s="21" t="s">
        <v>296</v>
      </c>
      <c r="E7536" s="23"/>
    </row>
    <row r="7537" spans="1:5" ht="20" customHeight="1">
      <c r="A7537" s="19" t="s">
        <v>13081</v>
      </c>
      <c r="B7537" s="20" t="s">
        <v>13080</v>
      </c>
      <c r="C7537" s="22">
        <v>100</v>
      </c>
      <c r="D7537" s="21" t="s">
        <v>296</v>
      </c>
      <c r="E7537" s="23"/>
    </row>
    <row r="7538" spans="1:5" ht="20" customHeight="1">
      <c r="A7538" s="19" t="s">
        <v>13082</v>
      </c>
      <c r="B7538" s="20" t="s">
        <v>13083</v>
      </c>
      <c r="C7538" s="22">
        <v>100</v>
      </c>
      <c r="D7538" s="21" t="s">
        <v>296</v>
      </c>
      <c r="E7538" s="23"/>
    </row>
    <row r="7539" spans="1:5" ht="20" customHeight="1">
      <c r="A7539" s="19" t="s">
        <v>13084</v>
      </c>
      <c r="B7539" s="20" t="s">
        <v>13083</v>
      </c>
      <c r="C7539" s="22">
        <v>100</v>
      </c>
      <c r="D7539" s="21" t="s">
        <v>296</v>
      </c>
      <c r="E7539" s="23"/>
    </row>
    <row r="7540" spans="1:5" ht="20" customHeight="1">
      <c r="A7540" s="19" t="s">
        <v>13085</v>
      </c>
      <c r="B7540" s="20" t="s">
        <v>13086</v>
      </c>
      <c r="C7540" s="22">
        <v>100</v>
      </c>
      <c r="D7540" s="21" t="s">
        <v>296</v>
      </c>
      <c r="E7540" s="23"/>
    </row>
    <row r="7541" spans="1:5" ht="20" customHeight="1">
      <c r="A7541" s="19" t="s">
        <v>13087</v>
      </c>
      <c r="B7541" s="20" t="s">
        <v>13088</v>
      </c>
      <c r="C7541" s="21" t="s">
        <v>162735</v>
      </c>
      <c r="D7541" s="21" t="s">
        <v>345</v>
      </c>
      <c r="E7541" s="23"/>
    </row>
    <row r="7542" spans="1:5" ht="20" customHeight="1">
      <c r="A7542" s="19" t="s">
        <v>13089</v>
      </c>
      <c r="B7542" s="20" t="s">
        <v>13090</v>
      </c>
      <c r="C7542" s="21" t="s">
        <v>163074</v>
      </c>
      <c r="D7542" s="21" t="s">
        <v>345</v>
      </c>
      <c r="E7542" s="23"/>
    </row>
    <row r="7543" spans="1:5" ht="20" customHeight="1">
      <c r="A7543" s="19" t="s">
        <v>13091</v>
      </c>
      <c r="B7543" s="20" t="s">
        <v>13092</v>
      </c>
      <c r="C7543" s="22">
        <v>84</v>
      </c>
      <c r="D7543" s="21" t="s">
        <v>345</v>
      </c>
      <c r="E7543" s="23"/>
    </row>
    <row r="7544" spans="1:5" ht="20" customHeight="1">
      <c r="A7544" s="19" t="s">
        <v>13093</v>
      </c>
      <c r="B7544" s="20" t="s">
        <v>13092</v>
      </c>
      <c r="C7544" s="22">
        <v>84</v>
      </c>
      <c r="D7544" s="21" t="s">
        <v>345</v>
      </c>
      <c r="E7544" s="23"/>
    </row>
    <row r="7545" spans="1:5" ht="20" customHeight="1">
      <c r="A7545" s="19" t="s">
        <v>13094</v>
      </c>
      <c r="B7545" s="20" t="s">
        <v>13095</v>
      </c>
      <c r="C7545" s="21" t="s">
        <v>163022</v>
      </c>
      <c r="D7545" s="21" t="s">
        <v>139</v>
      </c>
      <c r="E7545" s="23"/>
    </row>
    <row r="7546" spans="1:5" ht="20" customHeight="1">
      <c r="A7546" s="19" t="s">
        <v>13096</v>
      </c>
      <c r="B7546" s="20" t="s">
        <v>13097</v>
      </c>
      <c r="C7546" s="21" t="s">
        <v>162701</v>
      </c>
      <c r="D7546" s="21" t="s">
        <v>345</v>
      </c>
      <c r="E7546" s="23"/>
    </row>
    <row r="7547" spans="1:5" ht="20" customHeight="1">
      <c r="A7547" s="19" t="s">
        <v>13098</v>
      </c>
      <c r="B7547" s="20" t="s">
        <v>13099</v>
      </c>
      <c r="C7547" s="21" t="s">
        <v>162757</v>
      </c>
      <c r="D7547" s="21" t="s">
        <v>345</v>
      </c>
      <c r="E7547" s="23"/>
    </row>
    <row r="7548" spans="1:5" ht="20" customHeight="1">
      <c r="A7548" s="19" t="s">
        <v>13100</v>
      </c>
      <c r="B7548" s="20" t="s">
        <v>13101</v>
      </c>
      <c r="C7548" s="21" t="s">
        <v>162743</v>
      </c>
      <c r="D7548" s="21" t="s">
        <v>296</v>
      </c>
      <c r="E7548" s="23"/>
    </row>
    <row r="7549" spans="1:5" ht="20" customHeight="1">
      <c r="A7549" s="19" t="s">
        <v>13102</v>
      </c>
      <c r="B7549" s="20" t="s">
        <v>13103</v>
      </c>
      <c r="C7549" s="21" t="s">
        <v>162830</v>
      </c>
      <c r="D7549" s="21" t="s">
        <v>345</v>
      </c>
      <c r="E7549" s="23"/>
    </row>
    <row r="7550" spans="1:5" ht="20" customHeight="1">
      <c r="A7550" s="19" t="s">
        <v>13104</v>
      </c>
      <c r="B7550" s="20" t="s">
        <v>13105</v>
      </c>
      <c r="C7550" s="21" t="s">
        <v>163126</v>
      </c>
      <c r="D7550" s="21" t="s">
        <v>345</v>
      </c>
      <c r="E7550" s="23"/>
    </row>
    <row r="7551" spans="1:5" ht="20" customHeight="1">
      <c r="A7551" s="19" t="s">
        <v>13106</v>
      </c>
      <c r="B7551" s="20" t="s">
        <v>13107</v>
      </c>
      <c r="C7551" s="22">
        <v>100</v>
      </c>
      <c r="D7551" s="21" t="s">
        <v>296</v>
      </c>
      <c r="E7551" s="23"/>
    </row>
    <row r="7552" spans="1:5" ht="20" customHeight="1">
      <c r="A7552" s="19" t="s">
        <v>13108</v>
      </c>
      <c r="B7552" s="20" t="s">
        <v>13109</v>
      </c>
      <c r="C7552" s="21" t="s">
        <v>272</v>
      </c>
      <c r="D7552" s="21" t="s">
        <v>345</v>
      </c>
      <c r="E7552" s="23"/>
    </row>
    <row r="7553" spans="1:5" ht="20" customHeight="1">
      <c r="A7553" s="19" t="s">
        <v>13110</v>
      </c>
      <c r="B7553" s="20" t="s">
        <v>13109</v>
      </c>
      <c r="C7553" s="21" t="s">
        <v>272</v>
      </c>
      <c r="D7553" s="21" t="s">
        <v>345</v>
      </c>
      <c r="E7553" s="23"/>
    </row>
    <row r="7554" spans="1:5" ht="20" customHeight="1">
      <c r="A7554" s="19" t="s">
        <v>13111</v>
      </c>
      <c r="B7554" s="20" t="s">
        <v>13112</v>
      </c>
      <c r="C7554" s="21" t="s">
        <v>163459</v>
      </c>
      <c r="D7554" s="21" t="s">
        <v>345</v>
      </c>
      <c r="E7554" s="23"/>
    </row>
    <row r="7555" spans="1:5" ht="20" customHeight="1">
      <c r="A7555" s="19" t="s">
        <v>13113</v>
      </c>
      <c r="B7555" s="20" t="s">
        <v>13112</v>
      </c>
      <c r="C7555" s="21" t="s">
        <v>163459</v>
      </c>
      <c r="D7555" s="21" t="s">
        <v>345</v>
      </c>
      <c r="E7555" s="23"/>
    </row>
    <row r="7556" spans="1:5" ht="20" customHeight="1">
      <c r="A7556" s="19" t="s">
        <v>13114</v>
      </c>
      <c r="B7556" s="20" t="s">
        <v>13115</v>
      </c>
      <c r="C7556" s="21" t="s">
        <v>163264</v>
      </c>
      <c r="D7556" s="21" t="s">
        <v>345</v>
      </c>
      <c r="E7556" s="23"/>
    </row>
    <row r="7557" spans="1:5" ht="20" customHeight="1">
      <c r="A7557" s="19" t="s">
        <v>13116</v>
      </c>
      <c r="B7557" s="20" t="s">
        <v>13117</v>
      </c>
      <c r="C7557" s="21" t="s">
        <v>162883</v>
      </c>
      <c r="D7557" s="21" t="s">
        <v>345</v>
      </c>
      <c r="E7557" s="23"/>
    </row>
    <row r="7558" spans="1:5" ht="20" customHeight="1">
      <c r="A7558" s="19" t="s">
        <v>13118</v>
      </c>
      <c r="B7558" s="24">
        <v>100</v>
      </c>
      <c r="C7558" s="21" t="s">
        <v>162985</v>
      </c>
      <c r="D7558" s="21" t="s">
        <v>345</v>
      </c>
      <c r="E7558" s="23"/>
    </row>
    <row r="7559" spans="1:5" ht="20" customHeight="1">
      <c r="A7559" s="19" t="s">
        <v>13119</v>
      </c>
      <c r="B7559" s="20" t="s">
        <v>13120</v>
      </c>
      <c r="C7559" s="22">
        <v>100</v>
      </c>
      <c r="D7559" s="21" t="s">
        <v>296</v>
      </c>
      <c r="E7559" s="23"/>
    </row>
    <row r="7560" spans="1:5" ht="20" customHeight="1">
      <c r="A7560" s="19" t="s">
        <v>13121</v>
      </c>
      <c r="B7560" s="20" t="s">
        <v>13122</v>
      </c>
      <c r="C7560" s="21" t="s">
        <v>163262</v>
      </c>
      <c r="D7560" s="21" t="s">
        <v>345</v>
      </c>
      <c r="E7560" s="23"/>
    </row>
    <row r="7561" spans="1:5" ht="20" customHeight="1">
      <c r="A7561" s="19" t="s">
        <v>13123</v>
      </c>
      <c r="B7561" s="20" t="s">
        <v>13124</v>
      </c>
      <c r="C7561" s="21" t="s">
        <v>162905</v>
      </c>
      <c r="D7561" s="21" t="s">
        <v>345</v>
      </c>
      <c r="E7561" s="23"/>
    </row>
    <row r="7562" spans="1:5" ht="20" customHeight="1">
      <c r="A7562" s="19" t="s">
        <v>13125</v>
      </c>
      <c r="B7562" s="24">
        <v>100</v>
      </c>
      <c r="C7562" s="21" t="s">
        <v>163201</v>
      </c>
      <c r="D7562" s="21" t="s">
        <v>345</v>
      </c>
      <c r="E7562" s="23"/>
    </row>
    <row r="7563" spans="1:5" ht="20" customHeight="1">
      <c r="A7563" s="19" t="s">
        <v>13126</v>
      </c>
      <c r="B7563" s="24">
        <v>100</v>
      </c>
      <c r="C7563" s="21" t="s">
        <v>163201</v>
      </c>
      <c r="D7563" s="21" t="s">
        <v>345</v>
      </c>
      <c r="E7563" s="23"/>
    </row>
    <row r="7564" spans="1:5" ht="20" customHeight="1">
      <c r="A7564" s="19" t="s">
        <v>13127</v>
      </c>
      <c r="B7564" s="20" t="s">
        <v>13128</v>
      </c>
      <c r="C7564" s="22">
        <v>100</v>
      </c>
      <c r="D7564" s="21" t="s">
        <v>296</v>
      </c>
      <c r="E7564" s="23"/>
    </row>
    <row r="7565" spans="1:5" ht="20" customHeight="1">
      <c r="A7565" s="19" t="s">
        <v>13129</v>
      </c>
      <c r="B7565" s="20" t="s">
        <v>13130</v>
      </c>
      <c r="C7565" s="22">
        <v>100</v>
      </c>
      <c r="D7565" s="21" t="s">
        <v>296</v>
      </c>
      <c r="E7565" s="23"/>
    </row>
    <row r="7566" spans="1:5" ht="20" customHeight="1">
      <c r="A7566" s="19" t="s">
        <v>13131</v>
      </c>
      <c r="B7566" s="20" t="s">
        <v>13132</v>
      </c>
      <c r="C7566" s="21" t="s">
        <v>163379</v>
      </c>
      <c r="D7566" s="21" t="s">
        <v>345</v>
      </c>
      <c r="E7566" s="23"/>
    </row>
    <row r="7567" spans="1:5" ht="20" customHeight="1">
      <c r="A7567" s="19" t="s">
        <v>13133</v>
      </c>
      <c r="B7567" s="20" t="s">
        <v>13134</v>
      </c>
      <c r="C7567" s="22">
        <v>98</v>
      </c>
      <c r="D7567" s="21" t="s">
        <v>296</v>
      </c>
      <c r="E7567" s="23"/>
    </row>
    <row r="7568" spans="1:5" ht="20" customHeight="1">
      <c r="A7568" s="19" t="s">
        <v>13135</v>
      </c>
      <c r="B7568" s="20" t="s">
        <v>13136</v>
      </c>
      <c r="C7568" s="21" t="s">
        <v>162921</v>
      </c>
      <c r="D7568" s="21" t="s">
        <v>296</v>
      </c>
      <c r="E7568" s="23"/>
    </row>
    <row r="7569" spans="1:5" ht="20" customHeight="1">
      <c r="A7569" s="19" t="s">
        <v>13137</v>
      </c>
      <c r="B7569" s="20" t="s">
        <v>13138</v>
      </c>
      <c r="C7569" s="22">
        <v>50</v>
      </c>
      <c r="D7569" s="21" t="s">
        <v>345</v>
      </c>
      <c r="E7569" s="23"/>
    </row>
    <row r="7570" spans="1:5" ht="20" customHeight="1">
      <c r="A7570" s="19" t="s">
        <v>13139</v>
      </c>
      <c r="B7570" s="20" t="s">
        <v>13140</v>
      </c>
      <c r="C7570" s="22">
        <v>100</v>
      </c>
      <c r="D7570" s="21" t="s">
        <v>296</v>
      </c>
      <c r="E7570" s="23"/>
    </row>
    <row r="7571" spans="1:5" ht="20" customHeight="1">
      <c r="A7571" s="19" t="s">
        <v>13141</v>
      </c>
      <c r="B7571" s="20" t="s">
        <v>13142</v>
      </c>
      <c r="C7571" s="21" t="s">
        <v>163012</v>
      </c>
      <c r="D7571" s="21" t="s">
        <v>345</v>
      </c>
      <c r="E7571" s="23"/>
    </row>
    <row r="7572" spans="1:5" ht="20" customHeight="1">
      <c r="A7572" s="19" t="s">
        <v>13143</v>
      </c>
      <c r="B7572" s="20" t="s">
        <v>13144</v>
      </c>
      <c r="C7572" s="21" t="s">
        <v>162790</v>
      </c>
      <c r="D7572" s="21" t="s">
        <v>345</v>
      </c>
      <c r="E7572" s="23"/>
    </row>
    <row r="7573" spans="1:5" ht="20" customHeight="1">
      <c r="A7573" s="19" t="s">
        <v>13145</v>
      </c>
      <c r="B7573" s="24">
        <v>100</v>
      </c>
      <c r="C7573" s="21" t="s">
        <v>162929</v>
      </c>
      <c r="D7573" s="21" t="s">
        <v>345</v>
      </c>
      <c r="E7573" s="23"/>
    </row>
    <row r="7574" spans="1:5" ht="20" customHeight="1">
      <c r="A7574" s="19" t="s">
        <v>13146</v>
      </c>
      <c r="B7574" s="24">
        <v>100</v>
      </c>
      <c r="C7574" s="21" t="s">
        <v>162929</v>
      </c>
      <c r="D7574" s="21" t="s">
        <v>345</v>
      </c>
      <c r="E7574" s="23"/>
    </row>
    <row r="7575" spans="1:5" ht="20" customHeight="1">
      <c r="A7575" s="19" t="s">
        <v>13147</v>
      </c>
      <c r="B7575" s="24">
        <v>100</v>
      </c>
      <c r="C7575" s="21" t="s">
        <v>162929</v>
      </c>
      <c r="D7575" s="21" t="s">
        <v>345</v>
      </c>
      <c r="E7575" s="23"/>
    </row>
    <row r="7576" spans="1:5" ht="20" customHeight="1">
      <c r="A7576" s="19" t="s">
        <v>13148</v>
      </c>
      <c r="B7576" s="20" t="s">
        <v>13149</v>
      </c>
      <c r="C7576" s="22">
        <v>100</v>
      </c>
      <c r="D7576" s="21" t="s">
        <v>296</v>
      </c>
      <c r="E7576" s="23"/>
    </row>
    <row r="7577" spans="1:5" ht="20" customHeight="1">
      <c r="A7577" s="19" t="s">
        <v>13150</v>
      </c>
      <c r="B7577" s="20" t="s">
        <v>13151</v>
      </c>
      <c r="C7577" s="21" t="s">
        <v>163368</v>
      </c>
      <c r="D7577" s="21" t="s">
        <v>345</v>
      </c>
      <c r="E7577" s="23"/>
    </row>
    <row r="7578" spans="1:5" ht="20" customHeight="1">
      <c r="A7578" s="19" t="s">
        <v>13152</v>
      </c>
      <c r="B7578" s="20" t="s">
        <v>13153</v>
      </c>
      <c r="C7578" s="21" t="s">
        <v>162664</v>
      </c>
      <c r="D7578" s="21" t="s">
        <v>296</v>
      </c>
      <c r="E7578" s="23"/>
    </row>
    <row r="7579" spans="1:5" ht="20" customHeight="1">
      <c r="A7579" s="19" t="s">
        <v>13154</v>
      </c>
      <c r="B7579" s="20" t="s">
        <v>13155</v>
      </c>
      <c r="C7579" s="21" t="s">
        <v>163127</v>
      </c>
      <c r="D7579" s="21" t="s">
        <v>345</v>
      </c>
      <c r="E7579" s="23"/>
    </row>
    <row r="7580" spans="1:5" ht="20" customHeight="1">
      <c r="A7580" s="19" t="s">
        <v>13156</v>
      </c>
      <c r="B7580" s="20" t="s">
        <v>13157</v>
      </c>
      <c r="C7580" s="22">
        <v>100</v>
      </c>
      <c r="D7580" s="21" t="s">
        <v>296</v>
      </c>
      <c r="E7580" s="23"/>
    </row>
    <row r="7581" spans="1:5" ht="20" customHeight="1">
      <c r="A7581" s="19" t="s">
        <v>13158</v>
      </c>
      <c r="B7581" s="20" t="s">
        <v>13159</v>
      </c>
      <c r="C7581" s="21" t="s">
        <v>162724</v>
      </c>
      <c r="D7581" s="21" t="s">
        <v>345</v>
      </c>
      <c r="E7581" s="23"/>
    </row>
    <row r="7582" spans="1:5" ht="20" customHeight="1">
      <c r="A7582" s="19" t="s">
        <v>13160</v>
      </c>
      <c r="B7582" s="20" t="s">
        <v>13161</v>
      </c>
      <c r="C7582" s="21" t="s">
        <v>163389</v>
      </c>
      <c r="D7582" s="21" t="s">
        <v>296</v>
      </c>
      <c r="E7582" s="23"/>
    </row>
    <row r="7583" spans="1:5" ht="20" customHeight="1">
      <c r="A7583" s="19" t="s">
        <v>13162</v>
      </c>
      <c r="B7583" s="20" t="s">
        <v>13161</v>
      </c>
      <c r="C7583" s="21" t="s">
        <v>163389</v>
      </c>
      <c r="D7583" s="21" t="s">
        <v>296</v>
      </c>
      <c r="E7583" s="23"/>
    </row>
    <row r="7584" spans="1:5" ht="20" customHeight="1">
      <c r="A7584" s="19" t="s">
        <v>13163</v>
      </c>
      <c r="B7584" s="20" t="s">
        <v>13161</v>
      </c>
      <c r="C7584" s="21" t="s">
        <v>163389</v>
      </c>
      <c r="D7584" s="21" t="s">
        <v>296</v>
      </c>
      <c r="E7584" s="23"/>
    </row>
    <row r="7585" spans="1:5" ht="20" customHeight="1">
      <c r="A7585" s="19" t="s">
        <v>13164</v>
      </c>
      <c r="B7585" s="20" t="s">
        <v>13161</v>
      </c>
      <c r="C7585" s="21" t="s">
        <v>163389</v>
      </c>
      <c r="D7585" s="21" t="s">
        <v>296</v>
      </c>
      <c r="E7585" s="23"/>
    </row>
    <row r="7586" spans="1:5" ht="20" customHeight="1">
      <c r="A7586" s="19" t="s">
        <v>13165</v>
      </c>
      <c r="B7586" s="20" t="s">
        <v>13161</v>
      </c>
      <c r="C7586" s="21" t="s">
        <v>163389</v>
      </c>
      <c r="D7586" s="21" t="s">
        <v>296</v>
      </c>
      <c r="E7586" s="23"/>
    </row>
    <row r="7587" spans="1:5" ht="20" customHeight="1">
      <c r="A7587" s="19" t="s">
        <v>13166</v>
      </c>
      <c r="B7587" s="20" t="s">
        <v>13167</v>
      </c>
      <c r="C7587" s="22">
        <v>100</v>
      </c>
      <c r="D7587" s="21" t="s">
        <v>296</v>
      </c>
      <c r="E7587" s="23"/>
    </row>
    <row r="7588" spans="1:5" ht="20" customHeight="1">
      <c r="A7588" s="19" t="s">
        <v>13168</v>
      </c>
      <c r="B7588" s="20" t="s">
        <v>13167</v>
      </c>
      <c r="C7588" s="22">
        <v>100</v>
      </c>
      <c r="D7588" s="21" t="s">
        <v>296</v>
      </c>
      <c r="E7588" s="23"/>
    </row>
    <row r="7589" spans="1:5" ht="20" customHeight="1">
      <c r="A7589" s="19" t="s">
        <v>13169</v>
      </c>
      <c r="B7589" s="20" t="s">
        <v>13170</v>
      </c>
      <c r="C7589" s="21" t="s">
        <v>163382</v>
      </c>
      <c r="D7589" s="21" t="s">
        <v>345</v>
      </c>
      <c r="E7589" s="23"/>
    </row>
    <row r="7590" spans="1:5" ht="20" customHeight="1">
      <c r="A7590" s="19" t="s">
        <v>13171</v>
      </c>
      <c r="B7590" s="20" t="s">
        <v>13172</v>
      </c>
      <c r="C7590" s="21" t="s">
        <v>162683</v>
      </c>
      <c r="D7590" s="21" t="s">
        <v>345</v>
      </c>
      <c r="E7590" s="23"/>
    </row>
    <row r="7591" spans="1:5" ht="20" customHeight="1">
      <c r="A7591" s="19" t="s">
        <v>13173</v>
      </c>
      <c r="B7591" s="20" t="s">
        <v>13172</v>
      </c>
      <c r="C7591" s="21" t="s">
        <v>162683</v>
      </c>
      <c r="D7591" s="21" t="s">
        <v>345</v>
      </c>
      <c r="E7591" s="23"/>
    </row>
    <row r="7592" spans="1:5" ht="20" customHeight="1">
      <c r="A7592" s="19" t="s">
        <v>13174</v>
      </c>
      <c r="B7592" s="20" t="s">
        <v>13175</v>
      </c>
      <c r="C7592" s="22">
        <v>29</v>
      </c>
      <c r="D7592" s="21" t="s">
        <v>139</v>
      </c>
      <c r="E7592" s="23"/>
    </row>
    <row r="7593" spans="1:5" ht="20" customHeight="1">
      <c r="A7593" s="19" t="s">
        <v>13176</v>
      </c>
      <c r="B7593" s="20" t="s">
        <v>13177</v>
      </c>
      <c r="C7593" s="21" t="s">
        <v>163251</v>
      </c>
      <c r="D7593" s="21" t="s">
        <v>345</v>
      </c>
      <c r="E7593" s="23"/>
    </row>
    <row r="7594" spans="1:5" ht="20" customHeight="1">
      <c r="A7594" s="19" t="s">
        <v>13178</v>
      </c>
      <c r="B7594" s="20" t="s">
        <v>13179</v>
      </c>
      <c r="C7594" s="21" t="s">
        <v>163378</v>
      </c>
      <c r="D7594" s="21" t="s">
        <v>345</v>
      </c>
      <c r="E7594" s="23"/>
    </row>
    <row r="7595" spans="1:5" ht="20" customHeight="1">
      <c r="A7595" s="19" t="s">
        <v>13180</v>
      </c>
      <c r="B7595" s="20" t="s">
        <v>13181</v>
      </c>
      <c r="C7595" s="21" t="s">
        <v>163178</v>
      </c>
      <c r="D7595" s="21" t="s">
        <v>345</v>
      </c>
      <c r="E7595" s="23"/>
    </row>
    <row r="7596" spans="1:5" ht="20" customHeight="1">
      <c r="A7596" s="19" t="s">
        <v>13182</v>
      </c>
      <c r="B7596" s="20" t="s">
        <v>13183</v>
      </c>
      <c r="C7596" s="21" t="s">
        <v>14617</v>
      </c>
      <c r="D7596" s="21" t="s">
        <v>345</v>
      </c>
      <c r="E7596" s="23"/>
    </row>
    <row r="7597" spans="1:5" ht="20" customHeight="1">
      <c r="A7597" s="19" t="s">
        <v>13184</v>
      </c>
      <c r="B7597" s="20" t="s">
        <v>13185</v>
      </c>
      <c r="C7597" s="22">
        <v>100</v>
      </c>
      <c r="D7597" s="21" t="s">
        <v>296</v>
      </c>
      <c r="E7597" s="23"/>
    </row>
    <row r="7598" spans="1:5" ht="20" customHeight="1">
      <c r="A7598" s="19" t="s">
        <v>13186</v>
      </c>
      <c r="B7598" s="20" t="s">
        <v>13187</v>
      </c>
      <c r="C7598" s="21" t="s">
        <v>162882</v>
      </c>
      <c r="D7598" s="21" t="s">
        <v>345</v>
      </c>
      <c r="E7598" s="23"/>
    </row>
    <row r="7599" spans="1:5" ht="20" customHeight="1">
      <c r="A7599" s="19" t="s">
        <v>13188</v>
      </c>
      <c r="B7599" s="20" t="s">
        <v>13187</v>
      </c>
      <c r="C7599" s="21" t="s">
        <v>162882</v>
      </c>
      <c r="D7599" s="21" t="s">
        <v>345</v>
      </c>
      <c r="E7599" s="23"/>
    </row>
    <row r="7600" spans="1:5" ht="20" customHeight="1">
      <c r="A7600" s="19" t="s">
        <v>13189</v>
      </c>
      <c r="B7600" s="20" t="s">
        <v>13187</v>
      </c>
      <c r="C7600" s="21" t="s">
        <v>162882</v>
      </c>
      <c r="D7600" s="21" t="s">
        <v>345</v>
      </c>
      <c r="E7600" s="23"/>
    </row>
    <row r="7601" spans="1:5" ht="20" customHeight="1">
      <c r="A7601" s="19" t="s">
        <v>13190</v>
      </c>
      <c r="B7601" s="20" t="s">
        <v>13191</v>
      </c>
      <c r="C7601" s="21" t="s">
        <v>162769</v>
      </c>
      <c r="D7601" s="21" t="s">
        <v>345</v>
      </c>
      <c r="E7601" s="23"/>
    </row>
    <row r="7602" spans="1:5" ht="20" customHeight="1">
      <c r="A7602" s="19" t="s">
        <v>13192</v>
      </c>
      <c r="B7602" s="20" t="s">
        <v>13191</v>
      </c>
      <c r="C7602" s="21" t="s">
        <v>162769</v>
      </c>
      <c r="D7602" s="21" t="s">
        <v>345</v>
      </c>
      <c r="E7602" s="23"/>
    </row>
    <row r="7603" spans="1:5" ht="20" customHeight="1">
      <c r="A7603" s="19" t="s">
        <v>13193</v>
      </c>
      <c r="B7603" s="20" t="s">
        <v>13194</v>
      </c>
      <c r="C7603" s="21" t="s">
        <v>163357</v>
      </c>
      <c r="D7603" s="21" t="s">
        <v>345</v>
      </c>
      <c r="E7603" s="23"/>
    </row>
    <row r="7604" spans="1:5" ht="20" customHeight="1">
      <c r="A7604" s="19" t="s">
        <v>13195</v>
      </c>
      <c r="B7604" s="20" t="s">
        <v>13196</v>
      </c>
      <c r="C7604" s="21" t="s">
        <v>163022</v>
      </c>
      <c r="D7604" s="21" t="s">
        <v>296</v>
      </c>
      <c r="E7604" s="23"/>
    </row>
    <row r="7605" spans="1:5" ht="20" customHeight="1">
      <c r="A7605" s="19" t="s">
        <v>13197</v>
      </c>
      <c r="B7605" s="20" t="s">
        <v>13198</v>
      </c>
      <c r="C7605" s="22">
        <v>43</v>
      </c>
      <c r="D7605" s="21" t="s">
        <v>345</v>
      </c>
      <c r="E7605" s="23"/>
    </row>
    <row r="7606" spans="1:5" ht="20" customHeight="1">
      <c r="A7606" s="19" t="s">
        <v>13199</v>
      </c>
      <c r="B7606" s="20" t="s">
        <v>13200</v>
      </c>
      <c r="C7606" s="22">
        <v>100</v>
      </c>
      <c r="D7606" s="21" t="s">
        <v>296</v>
      </c>
      <c r="E7606" s="23"/>
    </row>
    <row r="7607" spans="1:5" ht="20" customHeight="1">
      <c r="A7607" s="19" t="s">
        <v>13201</v>
      </c>
      <c r="B7607" s="20" t="s">
        <v>13202</v>
      </c>
      <c r="C7607" s="22">
        <v>100</v>
      </c>
      <c r="D7607" s="21" t="s">
        <v>296</v>
      </c>
      <c r="E7607" s="23"/>
    </row>
    <row r="7608" spans="1:5" ht="20" customHeight="1">
      <c r="A7608" s="19" t="s">
        <v>13203</v>
      </c>
      <c r="B7608" s="20" t="s">
        <v>13204</v>
      </c>
      <c r="C7608" s="22">
        <v>100</v>
      </c>
      <c r="D7608" s="21" t="s">
        <v>296</v>
      </c>
      <c r="E7608" s="23"/>
    </row>
    <row r="7609" spans="1:5" ht="20" customHeight="1">
      <c r="A7609" s="19" t="s">
        <v>13205</v>
      </c>
      <c r="B7609" s="20" t="s">
        <v>13206</v>
      </c>
      <c r="C7609" s="22">
        <v>65</v>
      </c>
      <c r="D7609" s="21" t="s">
        <v>345</v>
      </c>
      <c r="E7609" s="23"/>
    </row>
    <row r="7610" spans="1:5" ht="20" customHeight="1">
      <c r="A7610" s="19" t="s">
        <v>13207</v>
      </c>
      <c r="B7610" s="20" t="s">
        <v>13208</v>
      </c>
      <c r="C7610" s="21" t="s">
        <v>162830</v>
      </c>
      <c r="D7610" s="21" t="s">
        <v>345</v>
      </c>
      <c r="E7610" s="23"/>
    </row>
    <row r="7611" spans="1:5" ht="20" customHeight="1">
      <c r="A7611" s="19" t="s">
        <v>13209</v>
      </c>
      <c r="B7611" s="20" t="s">
        <v>13210</v>
      </c>
      <c r="C7611" s="22">
        <v>100</v>
      </c>
      <c r="D7611" s="21" t="s">
        <v>296</v>
      </c>
      <c r="E7611" s="23"/>
    </row>
    <row r="7612" spans="1:5" ht="20" customHeight="1">
      <c r="A7612" s="19" t="s">
        <v>13211</v>
      </c>
      <c r="B7612" s="20" t="s">
        <v>13212</v>
      </c>
      <c r="C7612" s="21" t="s">
        <v>163048</v>
      </c>
      <c r="D7612" s="21" t="s">
        <v>345</v>
      </c>
      <c r="E7612" s="23"/>
    </row>
    <row r="7613" spans="1:5" ht="20" customHeight="1">
      <c r="A7613" s="19" t="s">
        <v>13213</v>
      </c>
      <c r="B7613" s="20" t="s">
        <v>13212</v>
      </c>
      <c r="C7613" s="21" t="s">
        <v>163048</v>
      </c>
      <c r="D7613" s="21" t="s">
        <v>345</v>
      </c>
      <c r="E7613" s="23"/>
    </row>
    <row r="7614" spans="1:5" ht="20" customHeight="1">
      <c r="A7614" s="19" t="s">
        <v>13214</v>
      </c>
      <c r="B7614" s="20" t="s">
        <v>13215</v>
      </c>
      <c r="C7614" s="21" t="s">
        <v>162748</v>
      </c>
      <c r="D7614" s="21" t="s">
        <v>345</v>
      </c>
      <c r="E7614" s="23"/>
    </row>
    <row r="7615" spans="1:5" ht="20" customHeight="1">
      <c r="A7615" s="19" t="s">
        <v>13216</v>
      </c>
      <c r="B7615" s="20" t="s">
        <v>13217</v>
      </c>
      <c r="C7615" s="22">
        <v>100</v>
      </c>
      <c r="D7615" s="21" t="s">
        <v>296</v>
      </c>
      <c r="E7615" s="23"/>
    </row>
    <row r="7616" spans="1:5" ht="20" customHeight="1">
      <c r="A7616" s="19" t="s">
        <v>13218</v>
      </c>
      <c r="B7616" s="20" t="s">
        <v>13219</v>
      </c>
      <c r="C7616" s="21" t="s">
        <v>162999</v>
      </c>
      <c r="D7616" s="21" t="s">
        <v>296</v>
      </c>
      <c r="E7616" s="23"/>
    </row>
    <row r="7617" spans="1:5" ht="20" customHeight="1">
      <c r="A7617" s="19" t="s">
        <v>13220</v>
      </c>
      <c r="B7617" s="20" t="s">
        <v>13221</v>
      </c>
      <c r="C7617" s="21" t="s">
        <v>163446</v>
      </c>
      <c r="D7617" s="21" t="s">
        <v>345</v>
      </c>
      <c r="E7617" s="23"/>
    </row>
    <row r="7618" spans="1:5" ht="20" customHeight="1">
      <c r="A7618" s="19" t="s">
        <v>13222</v>
      </c>
      <c r="B7618" s="20" t="s">
        <v>13223</v>
      </c>
      <c r="C7618" s="22">
        <v>100</v>
      </c>
      <c r="D7618" s="21" t="s">
        <v>296</v>
      </c>
      <c r="E7618" s="23"/>
    </row>
    <row r="7619" spans="1:5" ht="20" customHeight="1">
      <c r="A7619" s="19" t="s">
        <v>13224</v>
      </c>
      <c r="B7619" s="20" t="s">
        <v>13225</v>
      </c>
      <c r="C7619" s="22">
        <v>100</v>
      </c>
      <c r="D7619" s="21" t="s">
        <v>296</v>
      </c>
      <c r="E7619" s="23"/>
    </row>
    <row r="7620" spans="1:5" ht="20" customHeight="1">
      <c r="A7620" s="19" t="s">
        <v>13226</v>
      </c>
      <c r="B7620" s="20" t="s">
        <v>13227</v>
      </c>
      <c r="C7620" s="21" t="s">
        <v>162834</v>
      </c>
      <c r="D7620" s="21" t="s">
        <v>345</v>
      </c>
      <c r="E7620" s="23"/>
    </row>
    <row r="7621" spans="1:5" ht="20" customHeight="1">
      <c r="A7621" s="19" t="s">
        <v>13228</v>
      </c>
      <c r="B7621" s="20" t="s">
        <v>13229</v>
      </c>
      <c r="C7621" s="21" t="s">
        <v>162722</v>
      </c>
      <c r="D7621" s="21" t="s">
        <v>345</v>
      </c>
      <c r="E7621" s="23"/>
    </row>
    <row r="7622" spans="1:5" ht="20" customHeight="1">
      <c r="A7622" s="19" t="s">
        <v>13230</v>
      </c>
      <c r="B7622" s="20" t="s">
        <v>13231</v>
      </c>
      <c r="C7622" s="22">
        <v>100</v>
      </c>
      <c r="D7622" s="21" t="s">
        <v>296</v>
      </c>
      <c r="E7622" s="23"/>
    </row>
    <row r="7623" spans="1:5" ht="20" customHeight="1">
      <c r="A7623" s="19" t="s">
        <v>13232</v>
      </c>
      <c r="B7623" s="20" t="s">
        <v>13233</v>
      </c>
      <c r="C7623" s="21" t="s">
        <v>162831</v>
      </c>
      <c r="D7623" s="21" t="s">
        <v>345</v>
      </c>
      <c r="E7623" s="23"/>
    </row>
    <row r="7624" spans="1:5" ht="20" customHeight="1">
      <c r="A7624" s="19" t="s">
        <v>13234</v>
      </c>
      <c r="B7624" s="20" t="s">
        <v>13233</v>
      </c>
      <c r="C7624" s="21" t="s">
        <v>162831</v>
      </c>
      <c r="D7624" s="21" t="s">
        <v>345</v>
      </c>
      <c r="E7624" s="23"/>
    </row>
    <row r="7625" spans="1:5" ht="20" customHeight="1">
      <c r="A7625" s="19" t="s">
        <v>13235</v>
      </c>
      <c r="B7625" s="20" t="s">
        <v>13233</v>
      </c>
      <c r="C7625" s="21" t="s">
        <v>162831</v>
      </c>
      <c r="D7625" s="21" t="s">
        <v>345</v>
      </c>
      <c r="E7625" s="23"/>
    </row>
    <row r="7626" spans="1:5" ht="20" customHeight="1">
      <c r="A7626" s="19" t="s">
        <v>13236</v>
      </c>
      <c r="B7626" s="20" t="s">
        <v>13237</v>
      </c>
      <c r="C7626" s="22">
        <v>100</v>
      </c>
      <c r="D7626" s="21" t="s">
        <v>296</v>
      </c>
      <c r="E7626" s="23"/>
    </row>
    <row r="7627" spans="1:5" ht="20" customHeight="1">
      <c r="A7627" s="19" t="s">
        <v>13238</v>
      </c>
      <c r="B7627" s="20" t="s">
        <v>13237</v>
      </c>
      <c r="C7627" s="22">
        <v>100</v>
      </c>
      <c r="D7627" s="21" t="s">
        <v>296</v>
      </c>
      <c r="E7627" s="23"/>
    </row>
    <row r="7628" spans="1:5" ht="20" customHeight="1">
      <c r="A7628" s="19" t="s">
        <v>13239</v>
      </c>
      <c r="B7628" s="20" t="s">
        <v>13237</v>
      </c>
      <c r="C7628" s="22">
        <v>100</v>
      </c>
      <c r="D7628" s="21" t="s">
        <v>296</v>
      </c>
      <c r="E7628" s="23"/>
    </row>
    <row r="7629" spans="1:5" ht="20" customHeight="1">
      <c r="A7629" s="19" t="s">
        <v>13240</v>
      </c>
      <c r="B7629" s="20" t="s">
        <v>13241</v>
      </c>
      <c r="C7629" s="21" t="s">
        <v>162664</v>
      </c>
      <c r="D7629" s="21" t="s">
        <v>296</v>
      </c>
      <c r="E7629" s="23"/>
    </row>
    <row r="7630" spans="1:5" ht="20" customHeight="1">
      <c r="A7630" s="19" t="s">
        <v>13242</v>
      </c>
      <c r="B7630" s="20" t="s">
        <v>13241</v>
      </c>
      <c r="C7630" s="21" t="s">
        <v>162664</v>
      </c>
      <c r="D7630" s="21" t="s">
        <v>296</v>
      </c>
      <c r="E7630" s="23"/>
    </row>
    <row r="7631" spans="1:5" ht="20" customHeight="1">
      <c r="A7631" s="19" t="s">
        <v>13243</v>
      </c>
      <c r="B7631" s="20" t="s">
        <v>13241</v>
      </c>
      <c r="C7631" s="21" t="s">
        <v>162664</v>
      </c>
      <c r="D7631" s="21" t="s">
        <v>296</v>
      </c>
      <c r="E7631" s="23"/>
    </row>
    <row r="7632" spans="1:5" ht="20" customHeight="1">
      <c r="A7632" s="19" t="s">
        <v>13244</v>
      </c>
      <c r="B7632" s="20" t="s">
        <v>13245</v>
      </c>
      <c r="C7632" s="21" t="s">
        <v>174</v>
      </c>
      <c r="D7632" s="21" t="s">
        <v>345</v>
      </c>
      <c r="E7632" s="23"/>
    </row>
    <row r="7633" spans="1:5" ht="20" customHeight="1">
      <c r="A7633" s="19" t="s">
        <v>13246</v>
      </c>
      <c r="B7633" s="20" t="s">
        <v>13247</v>
      </c>
      <c r="C7633" s="22">
        <v>100</v>
      </c>
      <c r="D7633" s="21" t="s">
        <v>296</v>
      </c>
      <c r="E7633" s="23"/>
    </row>
    <row r="7634" spans="1:5" ht="20" customHeight="1">
      <c r="A7634" s="19" t="s">
        <v>13248</v>
      </c>
      <c r="B7634" s="20" t="s">
        <v>13249</v>
      </c>
      <c r="C7634" s="21" t="s">
        <v>163358</v>
      </c>
      <c r="D7634" s="21" t="s">
        <v>296</v>
      </c>
      <c r="E7634" s="23"/>
    </row>
    <row r="7635" spans="1:5" ht="20" customHeight="1">
      <c r="A7635" s="19" t="s">
        <v>13250</v>
      </c>
      <c r="B7635" s="20" t="s">
        <v>13249</v>
      </c>
      <c r="C7635" s="21" t="s">
        <v>163358</v>
      </c>
      <c r="D7635" s="21" t="s">
        <v>296</v>
      </c>
      <c r="E7635" s="23"/>
    </row>
    <row r="7636" spans="1:5" ht="20" customHeight="1">
      <c r="A7636" s="19" t="s">
        <v>13251</v>
      </c>
      <c r="B7636" s="20" t="s">
        <v>13252</v>
      </c>
      <c r="C7636" s="22">
        <v>100</v>
      </c>
      <c r="D7636" s="21" t="s">
        <v>296</v>
      </c>
      <c r="E7636" s="23"/>
    </row>
    <row r="7637" spans="1:5" ht="20" customHeight="1">
      <c r="A7637" s="19" t="s">
        <v>13253</v>
      </c>
      <c r="B7637" s="20" t="s">
        <v>13254</v>
      </c>
      <c r="C7637" s="22">
        <v>100</v>
      </c>
      <c r="D7637" s="21" t="s">
        <v>296</v>
      </c>
      <c r="E7637" s="23"/>
    </row>
    <row r="7638" spans="1:5" ht="20" customHeight="1">
      <c r="A7638" s="19" t="s">
        <v>13255</v>
      </c>
      <c r="B7638" s="20" t="s">
        <v>13256</v>
      </c>
      <c r="C7638" s="21" t="s">
        <v>14605</v>
      </c>
      <c r="D7638" s="21" t="s">
        <v>345</v>
      </c>
      <c r="E7638" s="23"/>
    </row>
    <row r="7639" spans="1:5" ht="20" customHeight="1">
      <c r="A7639" s="19" t="s">
        <v>13257</v>
      </c>
      <c r="B7639" s="20" t="s">
        <v>13258</v>
      </c>
      <c r="C7639" s="22">
        <v>100</v>
      </c>
      <c r="D7639" s="21" t="s">
        <v>296</v>
      </c>
      <c r="E7639" s="23"/>
    </row>
    <row r="7640" spans="1:5" ht="20" customHeight="1">
      <c r="A7640" s="19" t="s">
        <v>13259</v>
      </c>
      <c r="B7640" s="20" t="s">
        <v>13260</v>
      </c>
      <c r="C7640" s="22">
        <v>100</v>
      </c>
      <c r="D7640" s="21" t="s">
        <v>296</v>
      </c>
      <c r="E7640" s="23"/>
    </row>
    <row r="7641" spans="1:5" ht="20" customHeight="1">
      <c r="A7641" s="19" t="s">
        <v>13261</v>
      </c>
      <c r="B7641" s="20" t="s">
        <v>13260</v>
      </c>
      <c r="C7641" s="22">
        <v>100</v>
      </c>
      <c r="D7641" s="21" t="s">
        <v>296</v>
      </c>
      <c r="E7641" s="23"/>
    </row>
    <row r="7642" spans="1:5" ht="20" customHeight="1">
      <c r="A7642" s="19" t="s">
        <v>13262</v>
      </c>
      <c r="B7642" s="20" t="s">
        <v>13263</v>
      </c>
      <c r="C7642" s="22">
        <v>100</v>
      </c>
      <c r="D7642" s="21" t="s">
        <v>296</v>
      </c>
      <c r="E7642" s="23"/>
    </row>
    <row r="7643" spans="1:5" ht="20" customHeight="1">
      <c r="A7643" s="19" t="s">
        <v>13264</v>
      </c>
      <c r="B7643" s="20" t="s">
        <v>13263</v>
      </c>
      <c r="C7643" s="22">
        <v>100</v>
      </c>
      <c r="D7643" s="21" t="s">
        <v>296</v>
      </c>
      <c r="E7643" s="23"/>
    </row>
    <row r="7644" spans="1:5" ht="20" customHeight="1">
      <c r="A7644" s="19" t="s">
        <v>13265</v>
      </c>
      <c r="B7644" s="20" t="s">
        <v>13263</v>
      </c>
      <c r="C7644" s="22">
        <v>100</v>
      </c>
      <c r="D7644" s="21" t="s">
        <v>296</v>
      </c>
      <c r="E7644" s="23"/>
    </row>
    <row r="7645" spans="1:5" ht="20" customHeight="1">
      <c r="A7645" s="19" t="s">
        <v>13266</v>
      </c>
      <c r="B7645" s="24">
        <v>100</v>
      </c>
      <c r="C7645" s="21" t="s">
        <v>162863</v>
      </c>
      <c r="D7645" s="21" t="s">
        <v>345</v>
      </c>
      <c r="E7645" s="23"/>
    </row>
    <row r="7646" spans="1:5" ht="20" customHeight="1">
      <c r="A7646" s="19" t="s">
        <v>13267</v>
      </c>
      <c r="B7646" s="20" t="s">
        <v>13268</v>
      </c>
      <c r="C7646" s="22">
        <v>75</v>
      </c>
      <c r="D7646" s="21" t="s">
        <v>345</v>
      </c>
      <c r="E7646" s="23"/>
    </row>
    <row r="7647" spans="1:5" ht="20" customHeight="1">
      <c r="A7647" s="19" t="s">
        <v>13269</v>
      </c>
      <c r="B7647" s="20" t="s">
        <v>13270</v>
      </c>
      <c r="C7647" s="21" t="s">
        <v>162695</v>
      </c>
      <c r="D7647" s="21" t="s">
        <v>345</v>
      </c>
      <c r="E7647" s="23"/>
    </row>
    <row r="7648" spans="1:5" ht="20" customHeight="1">
      <c r="A7648" s="19" t="s">
        <v>13271</v>
      </c>
      <c r="B7648" s="20" t="s">
        <v>13272</v>
      </c>
      <c r="C7648" s="22">
        <v>70</v>
      </c>
      <c r="D7648" s="21" t="s">
        <v>345</v>
      </c>
      <c r="E7648" s="23"/>
    </row>
    <row r="7649" spans="1:5" ht="20" customHeight="1">
      <c r="A7649" s="19" t="s">
        <v>13273</v>
      </c>
      <c r="B7649" s="20" t="s">
        <v>13274</v>
      </c>
      <c r="C7649" s="21" t="s">
        <v>162835</v>
      </c>
      <c r="D7649" s="21" t="s">
        <v>345</v>
      </c>
      <c r="E7649" s="23"/>
    </row>
    <row r="7650" spans="1:5" ht="20" customHeight="1">
      <c r="A7650" s="19" t="s">
        <v>13275</v>
      </c>
      <c r="B7650" s="20" t="s">
        <v>13276</v>
      </c>
      <c r="C7650" s="21" t="s">
        <v>162714</v>
      </c>
      <c r="D7650" s="21" t="s">
        <v>345</v>
      </c>
      <c r="E7650" s="23"/>
    </row>
    <row r="7651" spans="1:5" ht="20" customHeight="1">
      <c r="A7651" s="19" t="s">
        <v>13277</v>
      </c>
      <c r="B7651" s="20" t="s">
        <v>13278</v>
      </c>
      <c r="C7651" s="21" t="s">
        <v>162904</v>
      </c>
      <c r="D7651" s="21" t="s">
        <v>345</v>
      </c>
      <c r="E7651" s="23"/>
    </row>
    <row r="7652" spans="1:5" ht="20" customHeight="1">
      <c r="A7652" s="19" t="s">
        <v>13279</v>
      </c>
      <c r="B7652" s="20" t="s">
        <v>13278</v>
      </c>
      <c r="C7652" s="21" t="s">
        <v>162904</v>
      </c>
      <c r="D7652" s="21" t="s">
        <v>345</v>
      </c>
      <c r="E7652" s="23"/>
    </row>
    <row r="7653" spans="1:5" ht="20" customHeight="1">
      <c r="A7653" s="19" t="s">
        <v>13280</v>
      </c>
      <c r="B7653" s="20" t="s">
        <v>13278</v>
      </c>
      <c r="C7653" s="21" t="s">
        <v>162904</v>
      </c>
      <c r="D7653" s="21" t="s">
        <v>345</v>
      </c>
      <c r="E7653" s="23"/>
    </row>
    <row r="7654" spans="1:5" ht="20" customHeight="1">
      <c r="A7654" s="19" t="s">
        <v>13281</v>
      </c>
      <c r="B7654" s="20" t="s">
        <v>13282</v>
      </c>
      <c r="C7654" s="21" t="s">
        <v>162688</v>
      </c>
      <c r="D7654" s="21" t="s">
        <v>296</v>
      </c>
      <c r="E7654" s="23"/>
    </row>
    <row r="7655" spans="1:5" ht="20" customHeight="1">
      <c r="A7655" s="19" t="s">
        <v>13283</v>
      </c>
      <c r="B7655" s="20" t="s">
        <v>13284</v>
      </c>
      <c r="C7655" s="21" t="s">
        <v>163199</v>
      </c>
      <c r="D7655" s="21" t="s">
        <v>345</v>
      </c>
      <c r="E7655" s="23"/>
    </row>
    <row r="7656" spans="1:5" ht="20" customHeight="1">
      <c r="A7656" s="19" t="s">
        <v>13285</v>
      </c>
      <c r="B7656" s="20" t="s">
        <v>13286</v>
      </c>
      <c r="C7656" s="21" t="s">
        <v>163378</v>
      </c>
      <c r="D7656" s="21" t="s">
        <v>139</v>
      </c>
      <c r="E7656" s="23"/>
    </row>
    <row r="7657" spans="1:5" ht="20" customHeight="1">
      <c r="A7657" s="19" t="s">
        <v>13287</v>
      </c>
      <c r="B7657" s="20" t="s">
        <v>13288</v>
      </c>
      <c r="C7657" s="22">
        <v>100</v>
      </c>
      <c r="D7657" s="21" t="s">
        <v>296</v>
      </c>
      <c r="E7657" s="23"/>
    </row>
    <row r="7658" spans="1:5" ht="20" customHeight="1">
      <c r="A7658" s="19" t="s">
        <v>13289</v>
      </c>
      <c r="B7658" s="20" t="s">
        <v>13288</v>
      </c>
      <c r="C7658" s="22">
        <v>100</v>
      </c>
      <c r="D7658" s="21" t="s">
        <v>296</v>
      </c>
      <c r="E7658" s="23"/>
    </row>
    <row r="7659" spans="1:5" ht="20" customHeight="1">
      <c r="A7659" s="19" t="s">
        <v>13290</v>
      </c>
      <c r="B7659" s="20" t="s">
        <v>13291</v>
      </c>
      <c r="C7659" s="21" t="s">
        <v>163355</v>
      </c>
      <c r="D7659" s="21" t="s">
        <v>345</v>
      </c>
      <c r="E7659" s="23"/>
    </row>
    <row r="7660" spans="1:5" ht="20" customHeight="1">
      <c r="A7660" s="19" t="s">
        <v>13292</v>
      </c>
      <c r="B7660" s="20" t="s">
        <v>13293</v>
      </c>
      <c r="C7660" s="21" t="s">
        <v>162683</v>
      </c>
      <c r="D7660" s="21" t="s">
        <v>345</v>
      </c>
      <c r="E7660" s="23"/>
    </row>
    <row r="7661" spans="1:5" ht="20" customHeight="1">
      <c r="A7661" s="19" t="s">
        <v>13294</v>
      </c>
      <c r="B7661" s="20" t="s">
        <v>13295</v>
      </c>
      <c r="C7661" s="21" t="s">
        <v>163012</v>
      </c>
      <c r="D7661" s="21" t="s">
        <v>345</v>
      </c>
      <c r="E7661" s="23"/>
    </row>
    <row r="7662" spans="1:5" ht="20" customHeight="1">
      <c r="A7662" s="19" t="s">
        <v>13296</v>
      </c>
      <c r="B7662" s="20" t="s">
        <v>13297</v>
      </c>
      <c r="C7662" s="21" t="s">
        <v>201</v>
      </c>
      <c r="D7662" s="21" t="s">
        <v>345</v>
      </c>
      <c r="E7662" s="23"/>
    </row>
    <row r="7663" spans="1:5" ht="20" customHeight="1">
      <c r="A7663" s="19" t="s">
        <v>13298</v>
      </c>
      <c r="B7663" s="20" t="s">
        <v>13299</v>
      </c>
      <c r="C7663" s="21" t="s">
        <v>163417</v>
      </c>
      <c r="D7663" s="21" t="s">
        <v>345</v>
      </c>
      <c r="E7663" s="23"/>
    </row>
    <row r="7664" spans="1:5" ht="20" customHeight="1">
      <c r="A7664" s="19" t="s">
        <v>13300</v>
      </c>
      <c r="B7664" s="20" t="s">
        <v>13301</v>
      </c>
      <c r="C7664" s="21" t="s">
        <v>162690</v>
      </c>
      <c r="D7664" s="21" t="s">
        <v>345</v>
      </c>
      <c r="E7664" s="23"/>
    </row>
    <row r="7665" spans="1:5" ht="20" customHeight="1">
      <c r="A7665" s="19" t="s">
        <v>13302</v>
      </c>
      <c r="B7665" s="20" t="s">
        <v>13301</v>
      </c>
      <c r="C7665" s="21" t="s">
        <v>162690</v>
      </c>
      <c r="D7665" s="21" t="s">
        <v>345</v>
      </c>
      <c r="E7665" s="23"/>
    </row>
    <row r="7666" spans="1:5" ht="20" customHeight="1">
      <c r="A7666" s="19" t="s">
        <v>13303</v>
      </c>
      <c r="B7666" s="20" t="s">
        <v>13304</v>
      </c>
      <c r="C7666" s="22">
        <v>100</v>
      </c>
      <c r="D7666" s="21" t="s">
        <v>296</v>
      </c>
      <c r="E7666" s="23"/>
    </row>
    <row r="7667" spans="1:5" ht="20" customHeight="1">
      <c r="A7667" s="19" t="s">
        <v>13305</v>
      </c>
      <c r="B7667" s="20" t="s">
        <v>13306</v>
      </c>
      <c r="C7667" s="22">
        <v>100</v>
      </c>
      <c r="D7667" s="21" t="s">
        <v>296</v>
      </c>
      <c r="E7667" s="23"/>
    </row>
    <row r="7668" spans="1:5" ht="20" customHeight="1">
      <c r="A7668" s="19" t="s">
        <v>13307</v>
      </c>
      <c r="B7668" s="20" t="s">
        <v>13308</v>
      </c>
      <c r="C7668" s="21" t="s">
        <v>163406</v>
      </c>
      <c r="D7668" s="21" t="s">
        <v>345</v>
      </c>
      <c r="E7668" s="23"/>
    </row>
    <row r="7669" spans="1:5" ht="20" customHeight="1">
      <c r="A7669" s="19" t="s">
        <v>13309</v>
      </c>
      <c r="B7669" s="20" t="s">
        <v>13310</v>
      </c>
      <c r="C7669" s="22">
        <v>59</v>
      </c>
      <c r="D7669" s="21" t="s">
        <v>345</v>
      </c>
      <c r="E7669" s="23"/>
    </row>
    <row r="7670" spans="1:5" ht="20" customHeight="1">
      <c r="A7670" s="19" t="s">
        <v>13311</v>
      </c>
      <c r="B7670" s="20" t="s">
        <v>13312</v>
      </c>
      <c r="C7670" s="21" t="s">
        <v>14632</v>
      </c>
      <c r="D7670" s="21" t="s">
        <v>345</v>
      </c>
      <c r="E7670" s="23"/>
    </row>
    <row r="7671" spans="1:5" ht="20" customHeight="1">
      <c r="A7671" s="19" t="s">
        <v>13313</v>
      </c>
      <c r="B7671" s="20" t="s">
        <v>13314</v>
      </c>
      <c r="C7671" s="22">
        <v>100</v>
      </c>
      <c r="D7671" s="21" t="s">
        <v>296</v>
      </c>
      <c r="E7671" s="23"/>
    </row>
    <row r="7672" spans="1:5" ht="20" customHeight="1">
      <c r="A7672" s="19" t="s">
        <v>13315</v>
      </c>
      <c r="B7672" s="20" t="s">
        <v>13314</v>
      </c>
      <c r="C7672" s="22">
        <v>100</v>
      </c>
      <c r="D7672" s="21" t="s">
        <v>296</v>
      </c>
      <c r="E7672" s="23"/>
    </row>
    <row r="7673" spans="1:5" ht="20" customHeight="1">
      <c r="A7673" s="19" t="s">
        <v>13316</v>
      </c>
      <c r="B7673" s="20" t="s">
        <v>13317</v>
      </c>
      <c r="C7673" s="22">
        <v>100</v>
      </c>
      <c r="D7673" s="21" t="s">
        <v>296</v>
      </c>
      <c r="E7673" s="23"/>
    </row>
    <row r="7674" spans="1:5" ht="20" customHeight="1">
      <c r="A7674" s="19" t="s">
        <v>13318</v>
      </c>
      <c r="B7674" s="20" t="s">
        <v>13317</v>
      </c>
      <c r="C7674" s="22">
        <v>100</v>
      </c>
      <c r="D7674" s="21" t="s">
        <v>296</v>
      </c>
      <c r="E7674" s="23"/>
    </row>
    <row r="7675" spans="1:5" ht="20" customHeight="1">
      <c r="A7675" s="19" t="s">
        <v>13319</v>
      </c>
      <c r="B7675" s="20" t="s">
        <v>13320</v>
      </c>
      <c r="C7675" s="21" t="s">
        <v>162963</v>
      </c>
      <c r="D7675" s="21" t="s">
        <v>345</v>
      </c>
      <c r="E7675" s="23"/>
    </row>
    <row r="7676" spans="1:5" ht="20" customHeight="1">
      <c r="A7676" s="19" t="s">
        <v>13321</v>
      </c>
      <c r="B7676" s="20" t="s">
        <v>13322</v>
      </c>
      <c r="C7676" s="21" t="s">
        <v>163108</v>
      </c>
      <c r="D7676" s="21" t="s">
        <v>296</v>
      </c>
      <c r="E7676" s="23"/>
    </row>
    <row r="7677" spans="1:5" ht="20" customHeight="1">
      <c r="A7677" s="19" t="s">
        <v>13323</v>
      </c>
      <c r="B7677" s="20" t="s">
        <v>13322</v>
      </c>
      <c r="C7677" s="21" t="s">
        <v>163108</v>
      </c>
      <c r="D7677" s="21" t="s">
        <v>296</v>
      </c>
      <c r="E7677" s="23"/>
    </row>
    <row r="7678" spans="1:5" ht="20" customHeight="1">
      <c r="A7678" s="19" t="s">
        <v>13324</v>
      </c>
      <c r="B7678" s="20" t="s">
        <v>13325</v>
      </c>
      <c r="C7678" s="21" t="s">
        <v>163070</v>
      </c>
      <c r="D7678" s="21" t="s">
        <v>296</v>
      </c>
      <c r="E7678" s="23"/>
    </row>
    <row r="7679" spans="1:5" ht="20" customHeight="1">
      <c r="A7679" s="19" t="s">
        <v>13326</v>
      </c>
      <c r="B7679" s="20" t="s">
        <v>13327</v>
      </c>
      <c r="C7679" s="21" t="s">
        <v>163152</v>
      </c>
      <c r="D7679" s="21" t="s">
        <v>345</v>
      </c>
      <c r="E7679" s="23"/>
    </row>
    <row r="7680" spans="1:5" ht="20" customHeight="1">
      <c r="A7680" s="19" t="s">
        <v>13328</v>
      </c>
      <c r="B7680" s="20" t="s">
        <v>13327</v>
      </c>
      <c r="C7680" s="21" t="s">
        <v>163152</v>
      </c>
      <c r="D7680" s="21" t="s">
        <v>345</v>
      </c>
      <c r="E7680" s="23"/>
    </row>
    <row r="7681" spans="1:5" ht="20" customHeight="1">
      <c r="A7681" s="19" t="s">
        <v>13329</v>
      </c>
      <c r="B7681" s="20" t="s">
        <v>13330</v>
      </c>
      <c r="C7681" s="21" t="s">
        <v>162664</v>
      </c>
      <c r="D7681" s="21" t="s">
        <v>296</v>
      </c>
      <c r="E7681" s="23"/>
    </row>
    <row r="7682" spans="1:5" ht="20" customHeight="1">
      <c r="A7682" s="19" t="s">
        <v>13331</v>
      </c>
      <c r="B7682" s="20" t="s">
        <v>13332</v>
      </c>
      <c r="C7682" s="21" t="s">
        <v>163178</v>
      </c>
      <c r="D7682" s="21" t="s">
        <v>345</v>
      </c>
      <c r="E7682" s="23"/>
    </row>
    <row r="7683" spans="1:5" ht="20" customHeight="1">
      <c r="A7683" s="19" t="s">
        <v>13333</v>
      </c>
      <c r="B7683" s="20" t="s">
        <v>13334</v>
      </c>
      <c r="C7683" s="22">
        <v>66</v>
      </c>
      <c r="D7683" s="21" t="s">
        <v>345</v>
      </c>
      <c r="E7683" s="23"/>
    </row>
    <row r="7684" spans="1:5" ht="20" customHeight="1">
      <c r="A7684" s="19" t="s">
        <v>13335</v>
      </c>
      <c r="B7684" s="20" t="s">
        <v>13334</v>
      </c>
      <c r="C7684" s="22">
        <v>66</v>
      </c>
      <c r="D7684" s="21" t="s">
        <v>345</v>
      </c>
      <c r="E7684" s="23"/>
    </row>
    <row r="7685" spans="1:5" ht="20" customHeight="1">
      <c r="A7685" s="19" t="s">
        <v>13336</v>
      </c>
      <c r="B7685" s="20" t="s">
        <v>13337</v>
      </c>
      <c r="C7685" s="21" t="s">
        <v>201</v>
      </c>
      <c r="D7685" s="21" t="s">
        <v>345</v>
      </c>
      <c r="E7685" s="23"/>
    </row>
    <row r="7686" spans="1:5" ht="20" customHeight="1">
      <c r="A7686" s="19" t="s">
        <v>13338</v>
      </c>
      <c r="B7686" s="20" t="s">
        <v>13339</v>
      </c>
      <c r="C7686" s="22">
        <v>100</v>
      </c>
      <c r="D7686" s="21" t="s">
        <v>296</v>
      </c>
      <c r="E7686" s="23"/>
    </row>
    <row r="7687" spans="1:5" ht="20" customHeight="1">
      <c r="A7687" s="19" t="s">
        <v>13340</v>
      </c>
      <c r="B7687" s="20" t="s">
        <v>13339</v>
      </c>
      <c r="C7687" s="22">
        <v>100</v>
      </c>
      <c r="D7687" s="21" t="s">
        <v>296</v>
      </c>
      <c r="E7687" s="23"/>
    </row>
    <row r="7688" spans="1:5" ht="20" customHeight="1">
      <c r="A7688" s="19" t="s">
        <v>13341</v>
      </c>
      <c r="B7688" s="20" t="s">
        <v>13342</v>
      </c>
      <c r="C7688" s="21" t="s">
        <v>163073</v>
      </c>
      <c r="D7688" s="21" t="s">
        <v>345</v>
      </c>
      <c r="E7688" s="23"/>
    </row>
    <row r="7689" spans="1:5" ht="20" customHeight="1">
      <c r="A7689" s="19" t="s">
        <v>13343</v>
      </c>
      <c r="B7689" s="20" t="s">
        <v>13344</v>
      </c>
      <c r="C7689" s="21" t="s">
        <v>162664</v>
      </c>
      <c r="D7689" s="21" t="s">
        <v>296</v>
      </c>
      <c r="E7689" s="23"/>
    </row>
    <row r="7690" spans="1:5" ht="20" customHeight="1">
      <c r="A7690" s="19" t="s">
        <v>13345</v>
      </c>
      <c r="B7690" s="20" t="s">
        <v>13346</v>
      </c>
      <c r="C7690" s="21" t="s">
        <v>162883</v>
      </c>
      <c r="D7690" s="21" t="s">
        <v>345</v>
      </c>
      <c r="E7690" s="23"/>
    </row>
    <row r="7691" spans="1:5" ht="20" customHeight="1">
      <c r="A7691" s="19" t="s">
        <v>13347</v>
      </c>
      <c r="B7691" s="20" t="s">
        <v>13346</v>
      </c>
      <c r="C7691" s="21" t="s">
        <v>162883</v>
      </c>
      <c r="D7691" s="21" t="s">
        <v>345</v>
      </c>
      <c r="E7691" s="23"/>
    </row>
    <row r="7692" spans="1:5" ht="20" customHeight="1">
      <c r="A7692" s="19" t="s">
        <v>13348</v>
      </c>
      <c r="B7692" s="20" t="s">
        <v>13349</v>
      </c>
      <c r="C7692" s="22">
        <v>100</v>
      </c>
      <c r="D7692" s="21" t="s">
        <v>296</v>
      </c>
      <c r="E7692" s="23"/>
    </row>
    <row r="7693" spans="1:5" ht="20" customHeight="1">
      <c r="A7693" s="19" t="s">
        <v>13350</v>
      </c>
      <c r="B7693" s="20" t="s">
        <v>13349</v>
      </c>
      <c r="C7693" s="22">
        <v>100</v>
      </c>
      <c r="D7693" s="21" t="s">
        <v>296</v>
      </c>
      <c r="E7693" s="23"/>
    </row>
    <row r="7694" spans="1:5" ht="20" customHeight="1">
      <c r="A7694" s="19" t="s">
        <v>13351</v>
      </c>
      <c r="B7694" s="20" t="s">
        <v>13352</v>
      </c>
      <c r="C7694" s="22">
        <v>53</v>
      </c>
      <c r="D7694" s="21" t="s">
        <v>345</v>
      </c>
      <c r="E7694" s="23"/>
    </row>
    <row r="7695" spans="1:5" ht="20" customHeight="1">
      <c r="A7695" s="19" t="s">
        <v>13353</v>
      </c>
      <c r="B7695" s="20" t="s">
        <v>13354</v>
      </c>
      <c r="C7695" s="21" t="s">
        <v>163131</v>
      </c>
      <c r="D7695" s="21" t="s">
        <v>296</v>
      </c>
      <c r="E7695" s="23"/>
    </row>
    <row r="7696" spans="1:5" ht="20" customHeight="1">
      <c r="A7696" s="19" t="s">
        <v>13355</v>
      </c>
      <c r="B7696" s="20" t="s">
        <v>13356</v>
      </c>
      <c r="C7696" s="22">
        <v>100</v>
      </c>
      <c r="D7696" s="21" t="s">
        <v>296</v>
      </c>
      <c r="E7696" s="23"/>
    </row>
    <row r="7697" spans="1:5" ht="20" customHeight="1">
      <c r="A7697" s="19" t="s">
        <v>13357</v>
      </c>
      <c r="B7697" s="20" t="s">
        <v>13358</v>
      </c>
      <c r="C7697" s="22">
        <v>69</v>
      </c>
      <c r="D7697" s="21" t="s">
        <v>345</v>
      </c>
      <c r="E7697" s="23"/>
    </row>
    <row r="7698" spans="1:5" ht="20" customHeight="1">
      <c r="A7698" s="19" t="s">
        <v>13359</v>
      </c>
      <c r="B7698" s="20" t="s">
        <v>13360</v>
      </c>
      <c r="C7698" s="22">
        <v>46</v>
      </c>
      <c r="D7698" s="21" t="s">
        <v>345</v>
      </c>
      <c r="E7698" s="23"/>
    </row>
    <row r="7699" spans="1:5" ht="20" customHeight="1">
      <c r="A7699" s="19" t="s">
        <v>13361</v>
      </c>
      <c r="B7699" s="20" t="s">
        <v>13362</v>
      </c>
      <c r="C7699" s="21" t="s">
        <v>163394</v>
      </c>
      <c r="D7699" s="21" t="s">
        <v>345</v>
      </c>
      <c r="E7699" s="23"/>
    </row>
    <row r="7700" spans="1:5" ht="20" customHeight="1">
      <c r="A7700" s="19" t="s">
        <v>13363</v>
      </c>
      <c r="B7700" s="20" t="s">
        <v>13364</v>
      </c>
      <c r="C7700" s="21" t="s">
        <v>163369</v>
      </c>
      <c r="D7700" s="21" t="s">
        <v>345</v>
      </c>
      <c r="E7700" s="23"/>
    </row>
    <row r="7701" spans="1:5" ht="20" customHeight="1">
      <c r="A7701" s="19" t="s">
        <v>13365</v>
      </c>
      <c r="B7701" s="20" t="s">
        <v>13364</v>
      </c>
      <c r="C7701" s="21" t="s">
        <v>163369</v>
      </c>
      <c r="D7701" s="21" t="s">
        <v>345</v>
      </c>
      <c r="E7701" s="23"/>
    </row>
    <row r="7702" spans="1:5" ht="20" customHeight="1">
      <c r="A7702" s="19" t="s">
        <v>13366</v>
      </c>
      <c r="B7702" s="20" t="s">
        <v>13364</v>
      </c>
      <c r="C7702" s="21" t="s">
        <v>163369</v>
      </c>
      <c r="D7702" s="21" t="s">
        <v>345</v>
      </c>
      <c r="E7702" s="23"/>
    </row>
    <row r="7703" spans="1:5" ht="20" customHeight="1">
      <c r="A7703" s="19" t="s">
        <v>13367</v>
      </c>
      <c r="B7703" s="20" t="s">
        <v>13368</v>
      </c>
      <c r="C7703" s="21" t="s">
        <v>163104</v>
      </c>
      <c r="D7703" s="21" t="s">
        <v>345</v>
      </c>
      <c r="E7703" s="23"/>
    </row>
    <row r="7704" spans="1:5" ht="20" customHeight="1">
      <c r="A7704" s="19" t="s">
        <v>13369</v>
      </c>
      <c r="B7704" s="20" t="s">
        <v>13370</v>
      </c>
      <c r="C7704" s="22">
        <v>29</v>
      </c>
      <c r="D7704" s="21" t="s">
        <v>139</v>
      </c>
      <c r="E7704" s="23"/>
    </row>
    <row r="7705" spans="1:5" ht="20" customHeight="1">
      <c r="A7705" s="19" t="s">
        <v>13371</v>
      </c>
      <c r="B7705" s="20" t="s">
        <v>13372</v>
      </c>
      <c r="C7705" s="22">
        <v>100</v>
      </c>
      <c r="D7705" s="21" t="s">
        <v>296</v>
      </c>
      <c r="E7705" s="23"/>
    </row>
    <row r="7706" spans="1:5" ht="20" customHeight="1">
      <c r="A7706" s="19" t="s">
        <v>13373</v>
      </c>
      <c r="B7706" s="20" t="s">
        <v>13372</v>
      </c>
      <c r="C7706" s="22">
        <v>100</v>
      </c>
      <c r="D7706" s="21" t="s">
        <v>296</v>
      </c>
      <c r="E7706" s="23"/>
    </row>
    <row r="7707" spans="1:5" ht="20" customHeight="1">
      <c r="A7707" s="19" t="s">
        <v>13374</v>
      </c>
      <c r="B7707" s="20" t="s">
        <v>13372</v>
      </c>
      <c r="C7707" s="22">
        <v>100</v>
      </c>
      <c r="D7707" s="21" t="s">
        <v>296</v>
      </c>
      <c r="E7707" s="23"/>
    </row>
    <row r="7708" spans="1:5" ht="20" customHeight="1">
      <c r="A7708" s="19" t="s">
        <v>13375</v>
      </c>
      <c r="B7708" s="20" t="s">
        <v>13376</v>
      </c>
      <c r="C7708" s="22">
        <v>52</v>
      </c>
      <c r="D7708" s="21" t="s">
        <v>345</v>
      </c>
      <c r="E7708" s="23"/>
    </row>
    <row r="7709" spans="1:5" ht="20" customHeight="1">
      <c r="A7709" s="19" t="s">
        <v>13377</v>
      </c>
      <c r="B7709" s="20" t="s">
        <v>13376</v>
      </c>
      <c r="C7709" s="22">
        <v>52</v>
      </c>
      <c r="D7709" s="21" t="s">
        <v>345</v>
      </c>
      <c r="E7709" s="23"/>
    </row>
    <row r="7710" spans="1:5" ht="20" customHeight="1">
      <c r="A7710" s="19" t="s">
        <v>13378</v>
      </c>
      <c r="B7710" s="20" t="s">
        <v>13379</v>
      </c>
      <c r="C7710" s="21" t="s">
        <v>162708</v>
      </c>
      <c r="D7710" s="21" t="s">
        <v>345</v>
      </c>
      <c r="E7710" s="23"/>
    </row>
    <row r="7711" spans="1:5" ht="20" customHeight="1">
      <c r="A7711" s="19" t="s">
        <v>13380</v>
      </c>
      <c r="B7711" s="20" t="s">
        <v>13381</v>
      </c>
      <c r="C7711" s="21" t="s">
        <v>163022</v>
      </c>
      <c r="D7711" s="21" t="s">
        <v>345</v>
      </c>
      <c r="E7711" s="23"/>
    </row>
    <row r="7712" spans="1:5" ht="20" customHeight="1">
      <c r="A7712" s="19" t="s">
        <v>13382</v>
      </c>
      <c r="B7712" s="20" t="s">
        <v>13383</v>
      </c>
      <c r="C7712" s="21" t="s">
        <v>163038</v>
      </c>
      <c r="D7712" s="21" t="s">
        <v>345</v>
      </c>
      <c r="E7712" s="23"/>
    </row>
    <row r="7713" spans="1:5" ht="20" customHeight="1">
      <c r="A7713" s="19" t="s">
        <v>13384</v>
      </c>
      <c r="B7713" s="20" t="s">
        <v>13385</v>
      </c>
      <c r="C7713" s="21" t="s">
        <v>162838</v>
      </c>
      <c r="D7713" s="21" t="s">
        <v>296</v>
      </c>
      <c r="E7713" s="23"/>
    </row>
    <row r="7714" spans="1:5" ht="20" customHeight="1">
      <c r="A7714" s="19" t="s">
        <v>13386</v>
      </c>
      <c r="B7714" s="20" t="s">
        <v>13387</v>
      </c>
      <c r="C7714" s="21" t="s">
        <v>163073</v>
      </c>
      <c r="D7714" s="21" t="s">
        <v>345</v>
      </c>
      <c r="E7714" s="23"/>
    </row>
    <row r="7715" spans="1:5" ht="20" customHeight="1">
      <c r="A7715" s="19" t="s">
        <v>13388</v>
      </c>
      <c r="B7715" s="20" t="s">
        <v>13387</v>
      </c>
      <c r="C7715" s="21" t="s">
        <v>163073</v>
      </c>
      <c r="D7715" s="21" t="s">
        <v>345</v>
      </c>
      <c r="E7715" s="23"/>
    </row>
    <row r="7716" spans="1:5" ht="20" customHeight="1">
      <c r="A7716" s="19" t="s">
        <v>13389</v>
      </c>
      <c r="B7716" s="20" t="s">
        <v>13390</v>
      </c>
      <c r="C7716" s="22">
        <v>100</v>
      </c>
      <c r="D7716" s="21" t="s">
        <v>296</v>
      </c>
      <c r="E7716" s="23"/>
    </row>
    <row r="7717" spans="1:5" ht="20" customHeight="1">
      <c r="A7717" s="19" t="s">
        <v>13391</v>
      </c>
      <c r="B7717" s="20" t="s">
        <v>13392</v>
      </c>
      <c r="C7717" s="21" t="s">
        <v>162664</v>
      </c>
      <c r="D7717" s="21" t="s">
        <v>296</v>
      </c>
      <c r="E7717" s="23"/>
    </row>
    <row r="7718" spans="1:5" ht="20" customHeight="1">
      <c r="A7718" s="19" t="s">
        <v>13393</v>
      </c>
      <c r="B7718" s="20" t="s">
        <v>13392</v>
      </c>
      <c r="C7718" s="21" t="s">
        <v>162664</v>
      </c>
      <c r="D7718" s="21" t="s">
        <v>296</v>
      </c>
      <c r="E7718" s="23"/>
    </row>
    <row r="7719" spans="1:5" ht="20" customHeight="1">
      <c r="A7719" s="19" t="s">
        <v>13394</v>
      </c>
      <c r="B7719" s="20" t="s">
        <v>13395</v>
      </c>
      <c r="C7719" s="22">
        <v>100</v>
      </c>
      <c r="D7719" s="21" t="s">
        <v>296</v>
      </c>
      <c r="E7719" s="23"/>
    </row>
    <row r="7720" spans="1:5" ht="20" customHeight="1">
      <c r="A7720" s="19" t="s">
        <v>13396</v>
      </c>
      <c r="B7720" s="20" t="s">
        <v>13395</v>
      </c>
      <c r="C7720" s="22">
        <v>100</v>
      </c>
      <c r="D7720" s="21" t="s">
        <v>296</v>
      </c>
      <c r="E7720" s="23"/>
    </row>
    <row r="7721" spans="1:5" ht="20" customHeight="1">
      <c r="A7721" s="19" t="s">
        <v>13397</v>
      </c>
      <c r="B7721" s="20" t="s">
        <v>13398</v>
      </c>
      <c r="C7721" s="21" t="s">
        <v>163163</v>
      </c>
      <c r="D7721" s="21" t="s">
        <v>345</v>
      </c>
      <c r="E7721" s="23"/>
    </row>
    <row r="7722" spans="1:5" ht="20" customHeight="1">
      <c r="A7722" s="19" t="s">
        <v>13399</v>
      </c>
      <c r="B7722" s="20" t="s">
        <v>13400</v>
      </c>
      <c r="C7722" s="22">
        <v>100</v>
      </c>
      <c r="D7722" s="21" t="s">
        <v>296</v>
      </c>
      <c r="E7722" s="23"/>
    </row>
    <row r="7723" spans="1:5" ht="20" customHeight="1">
      <c r="A7723" s="19" t="s">
        <v>13401</v>
      </c>
      <c r="B7723" s="20" t="s">
        <v>13400</v>
      </c>
      <c r="C7723" s="22">
        <v>100</v>
      </c>
      <c r="D7723" s="21" t="s">
        <v>296</v>
      </c>
      <c r="E7723" s="23"/>
    </row>
    <row r="7724" spans="1:5" ht="20" customHeight="1">
      <c r="A7724" s="19" t="s">
        <v>13402</v>
      </c>
      <c r="B7724" s="20" t="s">
        <v>13403</v>
      </c>
      <c r="C7724" s="21" t="s">
        <v>162703</v>
      </c>
      <c r="D7724" s="21" t="s">
        <v>345</v>
      </c>
      <c r="E7724" s="23"/>
    </row>
    <row r="7725" spans="1:5" ht="20" customHeight="1">
      <c r="A7725" s="19" t="s">
        <v>13404</v>
      </c>
      <c r="B7725" s="20" t="s">
        <v>13405</v>
      </c>
      <c r="C7725" s="21" t="s">
        <v>162683</v>
      </c>
      <c r="D7725" s="21" t="s">
        <v>345</v>
      </c>
      <c r="E7725" s="23"/>
    </row>
    <row r="7726" spans="1:5" ht="20" customHeight="1">
      <c r="A7726" s="19" t="s">
        <v>13406</v>
      </c>
      <c r="B7726" s="20" t="s">
        <v>13407</v>
      </c>
      <c r="C7726" s="21" t="s">
        <v>163005</v>
      </c>
      <c r="D7726" s="21" t="s">
        <v>345</v>
      </c>
      <c r="E7726" s="23"/>
    </row>
    <row r="7727" spans="1:5" ht="20" customHeight="1">
      <c r="A7727" s="19" t="s">
        <v>13408</v>
      </c>
      <c r="B7727" s="20" t="s">
        <v>13409</v>
      </c>
      <c r="C7727" s="21" t="s">
        <v>163012</v>
      </c>
      <c r="D7727" s="21" t="s">
        <v>345</v>
      </c>
      <c r="E7727" s="23"/>
    </row>
    <row r="7728" spans="1:5" ht="20" customHeight="1">
      <c r="A7728" s="19" t="s">
        <v>13410</v>
      </c>
      <c r="B7728" s="20" t="s">
        <v>13411</v>
      </c>
      <c r="C7728" s="22">
        <v>100</v>
      </c>
      <c r="D7728" s="21" t="s">
        <v>296</v>
      </c>
      <c r="E7728" s="23"/>
    </row>
    <row r="7729" spans="1:5" ht="20" customHeight="1">
      <c r="A7729" s="19" t="s">
        <v>13412</v>
      </c>
      <c r="B7729" s="20" t="s">
        <v>13413</v>
      </c>
      <c r="C7729" s="22">
        <v>100</v>
      </c>
      <c r="D7729" s="21" t="s">
        <v>296</v>
      </c>
      <c r="E7729" s="23"/>
    </row>
    <row r="7730" spans="1:5" ht="20" customHeight="1">
      <c r="A7730" s="19" t="s">
        <v>13414</v>
      </c>
      <c r="B7730" s="20" t="s">
        <v>13413</v>
      </c>
      <c r="C7730" s="22">
        <v>100</v>
      </c>
      <c r="D7730" s="21" t="s">
        <v>296</v>
      </c>
      <c r="E7730" s="23"/>
    </row>
    <row r="7731" spans="1:5" ht="20" customHeight="1">
      <c r="A7731" s="19" t="s">
        <v>13415</v>
      </c>
      <c r="B7731" s="20" t="s">
        <v>13416</v>
      </c>
      <c r="C7731" s="21" t="s">
        <v>162812</v>
      </c>
      <c r="D7731" s="21" t="s">
        <v>296</v>
      </c>
      <c r="E7731" s="23"/>
    </row>
    <row r="7732" spans="1:5" ht="20" customHeight="1">
      <c r="A7732" s="19" t="s">
        <v>13417</v>
      </c>
      <c r="B7732" s="20" t="s">
        <v>13416</v>
      </c>
      <c r="C7732" s="21" t="s">
        <v>162812</v>
      </c>
      <c r="D7732" s="21" t="s">
        <v>296</v>
      </c>
      <c r="E7732" s="23"/>
    </row>
    <row r="7733" spans="1:5" ht="20" customHeight="1">
      <c r="A7733" s="19" t="s">
        <v>13418</v>
      </c>
      <c r="B7733" s="20" t="s">
        <v>13419</v>
      </c>
      <c r="C7733" s="21" t="s">
        <v>162863</v>
      </c>
      <c r="D7733" s="21" t="s">
        <v>345</v>
      </c>
      <c r="E7733" s="23"/>
    </row>
    <row r="7734" spans="1:5" ht="20" customHeight="1">
      <c r="A7734" s="19" t="s">
        <v>13420</v>
      </c>
      <c r="B7734" s="20" t="s">
        <v>13419</v>
      </c>
      <c r="C7734" s="21" t="s">
        <v>162863</v>
      </c>
      <c r="D7734" s="21" t="s">
        <v>345</v>
      </c>
      <c r="E7734" s="23"/>
    </row>
    <row r="7735" spans="1:5" ht="20" customHeight="1">
      <c r="A7735" s="19" t="s">
        <v>13421</v>
      </c>
      <c r="B7735" s="20" t="s">
        <v>13422</v>
      </c>
      <c r="C7735" s="22">
        <v>100</v>
      </c>
      <c r="D7735" s="21" t="s">
        <v>296</v>
      </c>
      <c r="E7735" s="23"/>
    </row>
    <row r="7736" spans="1:5" ht="20" customHeight="1">
      <c r="A7736" s="19" t="s">
        <v>13423</v>
      </c>
      <c r="B7736" s="20" t="s">
        <v>13422</v>
      </c>
      <c r="C7736" s="22">
        <v>100</v>
      </c>
      <c r="D7736" s="21" t="s">
        <v>296</v>
      </c>
      <c r="E7736" s="23"/>
    </row>
    <row r="7737" spans="1:5" ht="20" customHeight="1">
      <c r="A7737" s="19" t="s">
        <v>13424</v>
      </c>
      <c r="B7737" s="20" t="s">
        <v>13425</v>
      </c>
      <c r="C7737" s="22">
        <v>100</v>
      </c>
      <c r="D7737" s="21" t="s">
        <v>296</v>
      </c>
      <c r="E7737" s="23"/>
    </row>
    <row r="7738" spans="1:5" ht="20" customHeight="1">
      <c r="A7738" s="19" t="s">
        <v>13426</v>
      </c>
      <c r="B7738" s="20" t="s">
        <v>13425</v>
      </c>
      <c r="C7738" s="22">
        <v>100</v>
      </c>
      <c r="D7738" s="21" t="s">
        <v>296</v>
      </c>
      <c r="E7738" s="23"/>
    </row>
    <row r="7739" spans="1:5" ht="20" customHeight="1">
      <c r="A7739" s="19" t="s">
        <v>13427</v>
      </c>
      <c r="B7739" s="20" t="s">
        <v>13425</v>
      </c>
      <c r="C7739" s="22">
        <v>100</v>
      </c>
      <c r="D7739" s="21" t="s">
        <v>296</v>
      </c>
      <c r="E7739" s="23"/>
    </row>
    <row r="7740" spans="1:5" ht="20" customHeight="1">
      <c r="A7740" s="19" t="s">
        <v>13428</v>
      </c>
      <c r="B7740" s="20" t="s">
        <v>13429</v>
      </c>
      <c r="C7740" s="21" t="s">
        <v>162807</v>
      </c>
      <c r="D7740" s="21" t="s">
        <v>345</v>
      </c>
      <c r="E7740" s="23"/>
    </row>
    <row r="7741" spans="1:5" ht="20" customHeight="1">
      <c r="A7741" s="19" t="s">
        <v>13430</v>
      </c>
      <c r="B7741" s="20" t="s">
        <v>13431</v>
      </c>
      <c r="C7741" s="22">
        <v>100</v>
      </c>
      <c r="D7741" s="21" t="s">
        <v>296</v>
      </c>
      <c r="E7741" s="23"/>
    </row>
    <row r="7742" spans="1:5" ht="20" customHeight="1">
      <c r="A7742" s="19" t="s">
        <v>13432</v>
      </c>
      <c r="B7742" s="20" t="s">
        <v>13433</v>
      </c>
      <c r="C7742" s="21" t="s">
        <v>162735</v>
      </c>
      <c r="D7742" s="21" t="s">
        <v>345</v>
      </c>
      <c r="E7742" s="23"/>
    </row>
    <row r="7743" spans="1:5" ht="20" customHeight="1">
      <c r="A7743" s="19" t="s">
        <v>13434</v>
      </c>
      <c r="B7743" s="20" t="s">
        <v>13433</v>
      </c>
      <c r="C7743" s="21" t="s">
        <v>162735</v>
      </c>
      <c r="D7743" s="21" t="s">
        <v>345</v>
      </c>
      <c r="E7743" s="23"/>
    </row>
    <row r="7744" spans="1:5" ht="20" customHeight="1">
      <c r="A7744" s="19" t="s">
        <v>13435</v>
      </c>
      <c r="B7744" s="20" t="s">
        <v>13436</v>
      </c>
      <c r="C7744" s="21" t="s">
        <v>163448</v>
      </c>
      <c r="D7744" s="21" t="s">
        <v>345</v>
      </c>
      <c r="E7744" s="23"/>
    </row>
    <row r="7745" spans="1:5" ht="20" customHeight="1">
      <c r="A7745" s="19" t="s">
        <v>13437</v>
      </c>
      <c r="B7745" s="20" t="s">
        <v>13438</v>
      </c>
      <c r="C7745" s="22">
        <v>100</v>
      </c>
      <c r="D7745" s="21" t="s">
        <v>296</v>
      </c>
      <c r="E7745" s="23"/>
    </row>
    <row r="7746" spans="1:5" ht="20" customHeight="1">
      <c r="A7746" s="19" t="s">
        <v>13439</v>
      </c>
      <c r="B7746" s="20" t="s">
        <v>13440</v>
      </c>
      <c r="C7746" s="21" t="s">
        <v>162664</v>
      </c>
      <c r="D7746" s="21" t="s">
        <v>296</v>
      </c>
      <c r="E7746" s="23"/>
    </row>
    <row r="7747" spans="1:5" ht="20" customHeight="1">
      <c r="A7747" s="19" t="s">
        <v>13441</v>
      </c>
      <c r="B7747" s="20" t="s">
        <v>13442</v>
      </c>
      <c r="C7747" s="21" t="s">
        <v>162664</v>
      </c>
      <c r="D7747" s="21" t="s">
        <v>296</v>
      </c>
      <c r="E7747" s="23"/>
    </row>
    <row r="7748" spans="1:5" ht="20" customHeight="1">
      <c r="A7748" s="19" t="s">
        <v>13443</v>
      </c>
      <c r="B7748" s="20" t="s">
        <v>13442</v>
      </c>
      <c r="C7748" s="21" t="s">
        <v>162664</v>
      </c>
      <c r="D7748" s="21" t="s">
        <v>296</v>
      </c>
      <c r="E7748" s="23"/>
    </row>
    <row r="7749" spans="1:5" ht="20" customHeight="1">
      <c r="A7749" s="19" t="s">
        <v>13444</v>
      </c>
      <c r="B7749" s="20" t="s">
        <v>13445</v>
      </c>
      <c r="C7749" s="21" t="s">
        <v>163112</v>
      </c>
      <c r="D7749" s="21" t="s">
        <v>345</v>
      </c>
      <c r="E7749" s="23"/>
    </row>
    <row r="7750" spans="1:5" ht="20" customHeight="1">
      <c r="A7750" s="19" t="s">
        <v>13446</v>
      </c>
      <c r="B7750" s="20" t="s">
        <v>13447</v>
      </c>
      <c r="C7750" s="22">
        <v>100</v>
      </c>
      <c r="D7750" s="21" t="s">
        <v>296</v>
      </c>
      <c r="E7750" s="23"/>
    </row>
    <row r="7751" spans="1:5" ht="20" customHeight="1">
      <c r="A7751" s="19" t="s">
        <v>13448</v>
      </c>
      <c r="B7751" s="20" t="s">
        <v>13447</v>
      </c>
      <c r="C7751" s="22">
        <v>100</v>
      </c>
      <c r="D7751" s="21" t="s">
        <v>296</v>
      </c>
      <c r="E7751" s="23"/>
    </row>
    <row r="7752" spans="1:5" ht="20" customHeight="1">
      <c r="A7752" s="19" t="s">
        <v>13449</v>
      </c>
      <c r="B7752" s="20" t="s">
        <v>13450</v>
      </c>
      <c r="C7752" s="21" t="s">
        <v>162840</v>
      </c>
      <c r="D7752" s="21" t="s">
        <v>296</v>
      </c>
      <c r="E7752" s="23"/>
    </row>
    <row r="7753" spans="1:5" ht="20" customHeight="1">
      <c r="A7753" s="19" t="s">
        <v>13451</v>
      </c>
      <c r="B7753" s="20" t="s">
        <v>13452</v>
      </c>
      <c r="C7753" s="22">
        <v>100</v>
      </c>
      <c r="D7753" s="21" t="s">
        <v>296</v>
      </c>
      <c r="E7753" s="23"/>
    </row>
    <row r="7754" spans="1:5" ht="20" customHeight="1">
      <c r="A7754" s="19" t="s">
        <v>13453</v>
      </c>
      <c r="B7754" s="20" t="s">
        <v>13452</v>
      </c>
      <c r="C7754" s="22">
        <v>100</v>
      </c>
      <c r="D7754" s="21" t="s">
        <v>296</v>
      </c>
      <c r="E7754" s="23"/>
    </row>
    <row r="7755" spans="1:5" ht="20" customHeight="1">
      <c r="A7755" s="19" t="s">
        <v>13454</v>
      </c>
      <c r="B7755" s="20" t="s">
        <v>13455</v>
      </c>
      <c r="C7755" s="22">
        <v>100</v>
      </c>
      <c r="D7755" s="21" t="s">
        <v>296</v>
      </c>
      <c r="E7755" s="23"/>
    </row>
    <row r="7756" spans="1:5" ht="20" customHeight="1">
      <c r="A7756" s="19" t="s">
        <v>13456</v>
      </c>
      <c r="B7756" s="20" t="s">
        <v>13457</v>
      </c>
      <c r="C7756" s="21" t="s">
        <v>162736</v>
      </c>
      <c r="D7756" s="21" t="s">
        <v>345</v>
      </c>
      <c r="E7756" s="23"/>
    </row>
    <row r="7757" spans="1:5" ht="20" customHeight="1">
      <c r="A7757" s="19" t="s">
        <v>13458</v>
      </c>
      <c r="B7757" s="20" t="s">
        <v>13457</v>
      </c>
      <c r="C7757" s="21" t="s">
        <v>162736</v>
      </c>
      <c r="D7757" s="21" t="s">
        <v>345</v>
      </c>
      <c r="E7757" s="23"/>
    </row>
    <row r="7758" spans="1:5" ht="20" customHeight="1">
      <c r="A7758" s="19" t="s">
        <v>13459</v>
      </c>
      <c r="B7758" s="20" t="s">
        <v>13460</v>
      </c>
      <c r="C7758" s="21" t="s">
        <v>162983</v>
      </c>
      <c r="D7758" s="21" t="s">
        <v>345</v>
      </c>
      <c r="E7758" s="23"/>
    </row>
    <row r="7759" spans="1:5" ht="20" customHeight="1">
      <c r="A7759" s="19" t="s">
        <v>13461</v>
      </c>
      <c r="B7759" s="20" t="s">
        <v>13462</v>
      </c>
      <c r="C7759" s="22">
        <v>100</v>
      </c>
      <c r="D7759" s="21" t="s">
        <v>296</v>
      </c>
      <c r="E7759" s="23"/>
    </row>
    <row r="7760" spans="1:5" ht="20" customHeight="1">
      <c r="A7760" s="19" t="s">
        <v>13463</v>
      </c>
      <c r="B7760" s="20" t="s">
        <v>13462</v>
      </c>
      <c r="C7760" s="22">
        <v>100</v>
      </c>
      <c r="D7760" s="21" t="s">
        <v>296</v>
      </c>
      <c r="E7760" s="23"/>
    </row>
    <row r="7761" spans="1:5" ht="20" customHeight="1">
      <c r="A7761" s="19" t="s">
        <v>13464</v>
      </c>
      <c r="B7761" s="20" t="s">
        <v>13465</v>
      </c>
      <c r="C7761" s="22">
        <v>100</v>
      </c>
      <c r="D7761" s="21" t="s">
        <v>296</v>
      </c>
      <c r="E7761" s="23"/>
    </row>
    <row r="7762" spans="1:5" ht="20" customHeight="1">
      <c r="A7762" s="19" t="s">
        <v>13466</v>
      </c>
      <c r="B7762" s="20" t="s">
        <v>13467</v>
      </c>
      <c r="C7762" s="21" t="s">
        <v>162664</v>
      </c>
      <c r="D7762" s="21" t="s">
        <v>296</v>
      </c>
      <c r="E7762" s="23"/>
    </row>
    <row r="7763" spans="1:5" ht="20" customHeight="1">
      <c r="A7763" s="19" t="s">
        <v>13468</v>
      </c>
      <c r="B7763" s="20" t="s">
        <v>13469</v>
      </c>
      <c r="C7763" s="21" t="s">
        <v>163413</v>
      </c>
      <c r="D7763" s="21" t="s">
        <v>345</v>
      </c>
      <c r="E7763" s="23"/>
    </row>
    <row r="7764" spans="1:5" ht="20" customHeight="1">
      <c r="A7764" s="19" t="s">
        <v>13470</v>
      </c>
      <c r="B7764" s="20" t="s">
        <v>13471</v>
      </c>
      <c r="C7764" s="21" t="s">
        <v>163128</v>
      </c>
      <c r="D7764" s="21" t="s">
        <v>345</v>
      </c>
      <c r="E7764" s="23"/>
    </row>
    <row r="7765" spans="1:5" ht="20" customHeight="1">
      <c r="A7765" s="19" t="s">
        <v>13472</v>
      </c>
      <c r="B7765" s="20" t="s">
        <v>13473</v>
      </c>
      <c r="C7765" s="21" t="s">
        <v>162664</v>
      </c>
      <c r="D7765" s="21" t="s">
        <v>296</v>
      </c>
      <c r="E7765" s="23"/>
    </row>
    <row r="7766" spans="1:5" ht="20" customHeight="1">
      <c r="A7766" s="19" t="s">
        <v>13474</v>
      </c>
      <c r="B7766" s="20" t="s">
        <v>13475</v>
      </c>
      <c r="C7766" s="21" t="s">
        <v>162698</v>
      </c>
      <c r="D7766" s="21" t="s">
        <v>345</v>
      </c>
      <c r="E7766" s="23"/>
    </row>
    <row r="7767" spans="1:5" ht="20" customHeight="1">
      <c r="A7767" s="19" t="s">
        <v>13476</v>
      </c>
      <c r="B7767" s="20" t="s">
        <v>13477</v>
      </c>
      <c r="C7767" s="22">
        <v>100</v>
      </c>
      <c r="D7767" s="21" t="s">
        <v>296</v>
      </c>
      <c r="E7767" s="23"/>
    </row>
    <row r="7768" spans="1:5" ht="20" customHeight="1">
      <c r="A7768" s="19" t="s">
        <v>13478</v>
      </c>
      <c r="B7768" s="20" t="s">
        <v>13479</v>
      </c>
      <c r="C7768" s="21" t="s">
        <v>14622</v>
      </c>
      <c r="D7768" s="21" t="s">
        <v>345</v>
      </c>
      <c r="E7768" s="23"/>
    </row>
    <row r="7769" spans="1:5" ht="20" customHeight="1">
      <c r="A7769" s="19" t="s">
        <v>13480</v>
      </c>
      <c r="B7769" s="20" t="s">
        <v>13481</v>
      </c>
      <c r="C7769" s="21" t="s">
        <v>162824</v>
      </c>
      <c r="D7769" s="21" t="s">
        <v>296</v>
      </c>
      <c r="E7769" s="23"/>
    </row>
    <row r="7770" spans="1:5" ht="20" customHeight="1">
      <c r="A7770" s="19" t="s">
        <v>13482</v>
      </c>
      <c r="B7770" s="20" t="s">
        <v>13483</v>
      </c>
      <c r="C7770" s="21" t="s">
        <v>163240</v>
      </c>
      <c r="D7770" s="21" t="s">
        <v>345</v>
      </c>
      <c r="E7770" s="23"/>
    </row>
    <row r="7771" spans="1:5" ht="20" customHeight="1">
      <c r="A7771" s="19" t="s">
        <v>13484</v>
      </c>
      <c r="B7771" s="20" t="s">
        <v>13485</v>
      </c>
      <c r="C7771" s="22">
        <v>37</v>
      </c>
      <c r="D7771" s="21" t="s">
        <v>345</v>
      </c>
      <c r="E7771" s="23"/>
    </row>
    <row r="7772" spans="1:5" ht="20" customHeight="1">
      <c r="A7772" s="19" t="s">
        <v>13486</v>
      </c>
      <c r="B7772" s="20" t="s">
        <v>13487</v>
      </c>
      <c r="C7772" s="21" t="s">
        <v>14609</v>
      </c>
      <c r="D7772" s="21" t="s">
        <v>345</v>
      </c>
      <c r="E7772" s="23"/>
    </row>
    <row r="7773" spans="1:5" ht="20" customHeight="1">
      <c r="A7773" s="19" t="s">
        <v>13488</v>
      </c>
      <c r="B7773" s="20" t="s">
        <v>13489</v>
      </c>
      <c r="C7773" s="21" t="s">
        <v>163451</v>
      </c>
      <c r="D7773" s="21" t="s">
        <v>345</v>
      </c>
      <c r="E7773" s="23"/>
    </row>
    <row r="7774" spans="1:5" ht="20" customHeight="1">
      <c r="A7774" s="19" t="s">
        <v>13490</v>
      </c>
      <c r="B7774" s="20" t="s">
        <v>13491</v>
      </c>
      <c r="C7774" s="21" t="s">
        <v>162664</v>
      </c>
      <c r="D7774" s="21" t="s">
        <v>296</v>
      </c>
      <c r="E7774" s="23"/>
    </row>
    <row r="7775" spans="1:5" ht="20" customHeight="1">
      <c r="A7775" s="19" t="s">
        <v>13492</v>
      </c>
      <c r="B7775" s="20" t="s">
        <v>13491</v>
      </c>
      <c r="C7775" s="21" t="s">
        <v>162664</v>
      </c>
      <c r="D7775" s="21" t="s">
        <v>296</v>
      </c>
      <c r="E7775" s="23"/>
    </row>
    <row r="7776" spans="1:5" ht="20" customHeight="1">
      <c r="A7776" s="19" t="s">
        <v>13493</v>
      </c>
      <c r="B7776" s="20" t="s">
        <v>13494</v>
      </c>
      <c r="C7776" s="21" t="s">
        <v>162664</v>
      </c>
      <c r="D7776" s="21" t="s">
        <v>296</v>
      </c>
      <c r="E7776" s="23"/>
    </row>
    <row r="7777" spans="1:5" ht="20" customHeight="1">
      <c r="A7777" s="19" t="s">
        <v>13495</v>
      </c>
      <c r="B7777" s="20" t="s">
        <v>13496</v>
      </c>
      <c r="C7777" s="21" t="s">
        <v>163030</v>
      </c>
      <c r="D7777" s="21" t="s">
        <v>296</v>
      </c>
      <c r="E7777" s="23"/>
    </row>
    <row r="7778" spans="1:5" ht="20" customHeight="1">
      <c r="A7778" s="19" t="s">
        <v>13497</v>
      </c>
      <c r="B7778" s="20" t="s">
        <v>13498</v>
      </c>
      <c r="C7778" s="21" t="s">
        <v>163303</v>
      </c>
      <c r="D7778" s="21" t="s">
        <v>345</v>
      </c>
      <c r="E7778" s="23"/>
    </row>
    <row r="7779" spans="1:5" ht="20" customHeight="1">
      <c r="A7779" s="19" t="s">
        <v>13499</v>
      </c>
      <c r="B7779" s="20" t="s">
        <v>13500</v>
      </c>
      <c r="C7779" s="21" t="s">
        <v>163302</v>
      </c>
      <c r="D7779" s="21" t="s">
        <v>345</v>
      </c>
      <c r="E7779" s="23"/>
    </row>
    <row r="7780" spans="1:5" ht="20" customHeight="1">
      <c r="A7780" s="19" t="s">
        <v>13501</v>
      </c>
      <c r="B7780" s="20" t="s">
        <v>13502</v>
      </c>
      <c r="C7780" s="21" t="s">
        <v>14604</v>
      </c>
      <c r="D7780" s="21" t="s">
        <v>345</v>
      </c>
      <c r="E7780" s="23"/>
    </row>
    <row r="7781" spans="1:5" ht="20" customHeight="1">
      <c r="A7781" s="19" t="s">
        <v>13503</v>
      </c>
      <c r="B7781" s="20" t="s">
        <v>13504</v>
      </c>
      <c r="C7781" s="21" t="s">
        <v>163432</v>
      </c>
      <c r="D7781" s="21" t="s">
        <v>345</v>
      </c>
      <c r="E7781" s="23"/>
    </row>
    <row r="7782" spans="1:5" ht="20" customHeight="1">
      <c r="A7782" s="19" t="s">
        <v>13505</v>
      </c>
      <c r="B7782" s="20" t="s">
        <v>13506</v>
      </c>
      <c r="C7782" s="21" t="s">
        <v>163315</v>
      </c>
      <c r="D7782" s="21" t="s">
        <v>345</v>
      </c>
      <c r="E7782" s="23"/>
    </row>
    <row r="7783" spans="1:5" ht="20" customHeight="1">
      <c r="A7783" s="19" t="s">
        <v>13507</v>
      </c>
      <c r="B7783" s="20" t="s">
        <v>13508</v>
      </c>
      <c r="C7783" s="21" t="s">
        <v>162832</v>
      </c>
      <c r="D7783" s="21" t="s">
        <v>345</v>
      </c>
      <c r="E7783" s="23"/>
    </row>
    <row r="7784" spans="1:5" ht="20" customHeight="1">
      <c r="A7784" s="19" t="s">
        <v>13509</v>
      </c>
      <c r="B7784" s="20" t="s">
        <v>13510</v>
      </c>
      <c r="C7784" s="21" t="s">
        <v>162836</v>
      </c>
      <c r="D7784" s="21" t="s">
        <v>345</v>
      </c>
      <c r="E7784" s="23"/>
    </row>
    <row r="7785" spans="1:5" ht="20" customHeight="1">
      <c r="A7785" s="19" t="s">
        <v>13511</v>
      </c>
      <c r="B7785" s="20" t="s">
        <v>13512</v>
      </c>
      <c r="C7785" s="21" t="s">
        <v>162683</v>
      </c>
      <c r="D7785" s="21" t="s">
        <v>345</v>
      </c>
      <c r="E7785" s="23"/>
    </row>
    <row r="7786" spans="1:5" ht="20" customHeight="1">
      <c r="A7786" s="19" t="s">
        <v>13513</v>
      </c>
      <c r="B7786" s="20" t="s">
        <v>13514</v>
      </c>
      <c r="C7786" s="21" t="s">
        <v>162838</v>
      </c>
      <c r="D7786" s="21" t="s">
        <v>345</v>
      </c>
      <c r="E7786" s="23"/>
    </row>
    <row r="7787" spans="1:5" ht="20" customHeight="1">
      <c r="A7787" s="19" t="s">
        <v>13515</v>
      </c>
      <c r="B7787" s="20" t="s">
        <v>13516</v>
      </c>
      <c r="C7787" s="21" t="s">
        <v>163006</v>
      </c>
      <c r="D7787" s="21" t="s">
        <v>345</v>
      </c>
      <c r="E7787" s="23"/>
    </row>
    <row r="7788" spans="1:5" ht="20" customHeight="1">
      <c r="A7788" s="19" t="s">
        <v>13517</v>
      </c>
      <c r="B7788" s="20" t="s">
        <v>13518</v>
      </c>
      <c r="C7788" s="21" t="s">
        <v>162692</v>
      </c>
      <c r="D7788" s="21" t="s">
        <v>345</v>
      </c>
      <c r="E7788" s="23"/>
    </row>
    <row r="7789" spans="1:5" ht="20" customHeight="1">
      <c r="A7789" s="19" t="s">
        <v>13519</v>
      </c>
      <c r="B7789" s="20" t="s">
        <v>13520</v>
      </c>
      <c r="C7789" s="21" t="s">
        <v>162686</v>
      </c>
      <c r="D7789" s="21" t="s">
        <v>296</v>
      </c>
      <c r="E7789" s="23"/>
    </row>
    <row r="7790" spans="1:5" ht="20" customHeight="1">
      <c r="A7790" s="19" t="s">
        <v>13521</v>
      </c>
      <c r="B7790" s="20" t="s">
        <v>13522</v>
      </c>
      <c r="C7790" s="21" t="s">
        <v>162877</v>
      </c>
      <c r="D7790" s="21" t="s">
        <v>345</v>
      </c>
      <c r="E7790" s="23"/>
    </row>
    <row r="7791" spans="1:5" ht="20" customHeight="1">
      <c r="A7791" s="19" t="s">
        <v>13523</v>
      </c>
      <c r="B7791" s="20" t="s">
        <v>13524</v>
      </c>
      <c r="C7791" s="22">
        <v>100</v>
      </c>
      <c r="D7791" s="21" t="s">
        <v>296</v>
      </c>
      <c r="E7791" s="23"/>
    </row>
    <row r="7792" spans="1:5" ht="20" customHeight="1">
      <c r="A7792" s="19" t="s">
        <v>13525</v>
      </c>
      <c r="B7792" s="20" t="s">
        <v>13526</v>
      </c>
      <c r="C7792" s="21" t="s">
        <v>163220</v>
      </c>
      <c r="D7792" s="21" t="s">
        <v>345</v>
      </c>
      <c r="E7792" s="23"/>
    </row>
    <row r="7793" spans="1:5" ht="20" customHeight="1">
      <c r="A7793" s="19" t="s">
        <v>13527</v>
      </c>
      <c r="B7793" s="20" t="s">
        <v>13528</v>
      </c>
      <c r="C7793" s="21" t="s">
        <v>163128</v>
      </c>
      <c r="D7793" s="21" t="s">
        <v>345</v>
      </c>
      <c r="E7793" s="23"/>
    </row>
    <row r="7794" spans="1:5" ht="20" customHeight="1">
      <c r="A7794" s="19" t="s">
        <v>13529</v>
      </c>
      <c r="B7794" s="20" t="s">
        <v>13530</v>
      </c>
      <c r="C7794" s="21" t="s">
        <v>162666</v>
      </c>
      <c r="D7794" s="21" t="s">
        <v>139</v>
      </c>
      <c r="E7794" s="23"/>
    </row>
    <row r="7795" spans="1:5" ht="20" customHeight="1">
      <c r="A7795" s="19" t="s">
        <v>13531</v>
      </c>
      <c r="B7795" s="20" t="s">
        <v>13532</v>
      </c>
      <c r="C7795" s="21" t="s">
        <v>162870</v>
      </c>
      <c r="D7795" s="21" t="s">
        <v>345</v>
      </c>
      <c r="E7795" s="23"/>
    </row>
    <row r="7796" spans="1:5" ht="20" customHeight="1">
      <c r="A7796" s="19" t="s">
        <v>13533</v>
      </c>
      <c r="B7796" s="24">
        <v>100</v>
      </c>
      <c r="C7796" s="21" t="s">
        <v>163132</v>
      </c>
      <c r="D7796" s="21" t="s">
        <v>345</v>
      </c>
      <c r="E7796" s="23"/>
    </row>
    <row r="7797" spans="1:5" ht="20" customHeight="1">
      <c r="A7797" s="19" t="s">
        <v>13534</v>
      </c>
      <c r="B7797" s="20" t="s">
        <v>13535</v>
      </c>
      <c r="C7797" s="22">
        <v>25</v>
      </c>
      <c r="D7797" s="21" t="s">
        <v>345</v>
      </c>
      <c r="E7797" s="23"/>
    </row>
    <row r="7798" spans="1:5" ht="20" customHeight="1">
      <c r="A7798" s="19" t="s">
        <v>13536</v>
      </c>
      <c r="B7798" s="20" t="s">
        <v>13537</v>
      </c>
      <c r="C7798" s="21" t="s">
        <v>162990</v>
      </c>
      <c r="D7798" s="21" t="s">
        <v>296</v>
      </c>
      <c r="E7798" s="23"/>
    </row>
    <row r="7799" spans="1:5" ht="20" customHeight="1">
      <c r="A7799" s="19" t="s">
        <v>13538</v>
      </c>
      <c r="B7799" s="20" t="s">
        <v>13539</v>
      </c>
      <c r="C7799" s="21" t="s">
        <v>162664</v>
      </c>
      <c r="D7799" s="21" t="s">
        <v>296</v>
      </c>
      <c r="E7799" s="23"/>
    </row>
    <row r="7800" spans="1:5" ht="20" customHeight="1">
      <c r="A7800" s="19" t="s">
        <v>13540</v>
      </c>
      <c r="B7800" s="20" t="s">
        <v>13541</v>
      </c>
      <c r="C7800" s="21" t="s">
        <v>162956</v>
      </c>
      <c r="D7800" s="21" t="s">
        <v>296</v>
      </c>
      <c r="E7800" s="23"/>
    </row>
    <row r="7801" spans="1:5" ht="20" customHeight="1">
      <c r="A7801" s="19" t="s">
        <v>13542</v>
      </c>
      <c r="B7801" s="20" t="s">
        <v>13543</v>
      </c>
      <c r="C7801" s="21" t="s">
        <v>162664</v>
      </c>
      <c r="D7801" s="21" t="s">
        <v>296</v>
      </c>
      <c r="E7801" s="23"/>
    </row>
    <row r="7802" spans="1:5" ht="20" customHeight="1">
      <c r="A7802" s="19" t="s">
        <v>13544</v>
      </c>
      <c r="B7802" s="20" t="s">
        <v>13543</v>
      </c>
      <c r="C7802" s="21" t="s">
        <v>162664</v>
      </c>
      <c r="D7802" s="21" t="s">
        <v>296</v>
      </c>
      <c r="E7802" s="23"/>
    </row>
    <row r="7803" spans="1:5" ht="20" customHeight="1">
      <c r="A7803" s="19" t="s">
        <v>13545</v>
      </c>
      <c r="B7803" s="20" t="s">
        <v>13546</v>
      </c>
      <c r="C7803" s="21" t="s">
        <v>162664</v>
      </c>
      <c r="D7803" s="21" t="s">
        <v>296</v>
      </c>
      <c r="E7803" s="23"/>
    </row>
    <row r="7804" spans="1:5" ht="20" customHeight="1">
      <c r="A7804" s="19" t="s">
        <v>13547</v>
      </c>
      <c r="B7804" s="20" t="s">
        <v>13548</v>
      </c>
      <c r="C7804" s="21" t="s">
        <v>214</v>
      </c>
      <c r="D7804" s="21" t="s">
        <v>345</v>
      </c>
      <c r="E7804" s="23"/>
    </row>
    <row r="7805" spans="1:5" ht="20" customHeight="1">
      <c r="A7805" s="19" t="s">
        <v>13549</v>
      </c>
      <c r="B7805" s="20" t="s">
        <v>13550</v>
      </c>
      <c r="C7805" s="21" t="s">
        <v>162919</v>
      </c>
      <c r="D7805" s="21" t="s">
        <v>345</v>
      </c>
      <c r="E7805" s="23"/>
    </row>
    <row r="7806" spans="1:5" ht="20" customHeight="1">
      <c r="A7806" s="19" t="s">
        <v>13551</v>
      </c>
      <c r="B7806" s="20" t="s">
        <v>13552</v>
      </c>
      <c r="C7806" s="21" t="s">
        <v>163366</v>
      </c>
      <c r="D7806" s="21" t="s">
        <v>345</v>
      </c>
      <c r="E7806" s="23"/>
    </row>
    <row r="7807" spans="1:5" ht="20" customHeight="1">
      <c r="A7807" s="19" t="s">
        <v>13553</v>
      </c>
      <c r="B7807" s="20" t="s">
        <v>13554</v>
      </c>
      <c r="C7807" s="21" t="s">
        <v>14630</v>
      </c>
      <c r="D7807" s="21" t="s">
        <v>345</v>
      </c>
      <c r="E7807" s="23"/>
    </row>
    <row r="7808" spans="1:5" ht="20" customHeight="1">
      <c r="A7808" s="19" t="s">
        <v>13555</v>
      </c>
      <c r="B7808" s="20" t="s">
        <v>13556</v>
      </c>
      <c r="C7808" s="21" t="s">
        <v>162922</v>
      </c>
      <c r="D7808" s="21" t="s">
        <v>345</v>
      </c>
      <c r="E7808" s="23"/>
    </row>
    <row r="7809" spans="1:5" ht="20" customHeight="1">
      <c r="A7809" s="19" t="s">
        <v>13557</v>
      </c>
      <c r="B7809" s="20" t="s">
        <v>13558</v>
      </c>
      <c r="C7809" s="21" t="s">
        <v>162873</v>
      </c>
      <c r="D7809" s="21" t="s">
        <v>345</v>
      </c>
      <c r="E7809" s="23"/>
    </row>
    <row r="7810" spans="1:5" ht="20" customHeight="1">
      <c r="A7810" s="19" t="s">
        <v>13559</v>
      </c>
      <c r="B7810" s="20" t="s">
        <v>13560</v>
      </c>
      <c r="C7810" s="21" t="s">
        <v>163362</v>
      </c>
      <c r="D7810" s="21" t="s">
        <v>296</v>
      </c>
      <c r="E7810" s="23"/>
    </row>
    <row r="7811" spans="1:5" ht="20" customHeight="1">
      <c r="A7811" s="19" t="s">
        <v>13561</v>
      </c>
      <c r="B7811" s="20" t="s">
        <v>13562</v>
      </c>
      <c r="C7811" s="21" t="s">
        <v>162731</v>
      </c>
      <c r="D7811" s="21" t="s">
        <v>345</v>
      </c>
      <c r="E7811" s="23"/>
    </row>
    <row r="7812" spans="1:5" ht="20" customHeight="1">
      <c r="A7812" s="19" t="s">
        <v>13563</v>
      </c>
      <c r="B7812" s="20" t="s">
        <v>13564</v>
      </c>
      <c r="C7812" s="21" t="s">
        <v>162838</v>
      </c>
      <c r="D7812" s="21" t="s">
        <v>345</v>
      </c>
      <c r="E7812" s="23"/>
    </row>
    <row r="7813" spans="1:5" ht="20" customHeight="1">
      <c r="A7813" s="19" t="s">
        <v>13565</v>
      </c>
      <c r="B7813" s="20" t="s">
        <v>13566</v>
      </c>
      <c r="C7813" s="22">
        <v>100</v>
      </c>
      <c r="D7813" s="21" t="s">
        <v>296</v>
      </c>
      <c r="E7813" s="23"/>
    </row>
    <row r="7814" spans="1:5" ht="20" customHeight="1">
      <c r="A7814" s="19" t="s">
        <v>13567</v>
      </c>
      <c r="B7814" s="20" t="s">
        <v>13568</v>
      </c>
      <c r="C7814" s="21" t="s">
        <v>163370</v>
      </c>
      <c r="D7814" s="21" t="s">
        <v>345</v>
      </c>
      <c r="E7814" s="23"/>
    </row>
    <row r="7815" spans="1:5" ht="20" customHeight="1">
      <c r="A7815" s="19" t="s">
        <v>13569</v>
      </c>
      <c r="B7815" s="20" t="s">
        <v>13570</v>
      </c>
      <c r="C7815" s="21" t="s">
        <v>162682</v>
      </c>
      <c r="D7815" s="21" t="s">
        <v>345</v>
      </c>
      <c r="E7815" s="23"/>
    </row>
    <row r="7816" spans="1:5" ht="20" customHeight="1">
      <c r="A7816" s="19" t="s">
        <v>13571</v>
      </c>
      <c r="B7816" s="20" t="s">
        <v>13572</v>
      </c>
      <c r="C7816" s="21" t="s">
        <v>231</v>
      </c>
      <c r="D7816" s="21" t="s">
        <v>345</v>
      </c>
      <c r="E7816" s="23"/>
    </row>
    <row r="7817" spans="1:5" ht="20" customHeight="1">
      <c r="A7817" s="19" t="s">
        <v>13573</v>
      </c>
      <c r="B7817" s="20" t="s">
        <v>13574</v>
      </c>
      <c r="C7817" s="22">
        <v>100</v>
      </c>
      <c r="D7817" s="21" t="s">
        <v>296</v>
      </c>
      <c r="E7817" s="23"/>
    </row>
    <row r="7818" spans="1:5" ht="20" customHeight="1">
      <c r="A7818" s="19" t="s">
        <v>13575</v>
      </c>
      <c r="B7818" s="20" t="s">
        <v>13574</v>
      </c>
      <c r="C7818" s="22">
        <v>100</v>
      </c>
      <c r="D7818" s="21" t="s">
        <v>296</v>
      </c>
      <c r="E7818" s="23"/>
    </row>
    <row r="7819" spans="1:5" ht="20" customHeight="1">
      <c r="A7819" s="19" t="s">
        <v>13576</v>
      </c>
      <c r="B7819" s="20" t="s">
        <v>13577</v>
      </c>
      <c r="C7819" s="22">
        <v>100</v>
      </c>
      <c r="D7819" s="21" t="s">
        <v>296</v>
      </c>
      <c r="E7819" s="23"/>
    </row>
    <row r="7820" spans="1:5" ht="20" customHeight="1">
      <c r="A7820" s="19" t="s">
        <v>13578</v>
      </c>
      <c r="B7820" s="20" t="s">
        <v>13577</v>
      </c>
      <c r="C7820" s="22">
        <v>100</v>
      </c>
      <c r="D7820" s="21" t="s">
        <v>296</v>
      </c>
      <c r="E7820" s="23"/>
    </row>
    <row r="7821" spans="1:5" ht="20" customHeight="1">
      <c r="A7821" s="19" t="s">
        <v>13579</v>
      </c>
      <c r="B7821" s="20" t="s">
        <v>13580</v>
      </c>
      <c r="C7821" s="21" t="s">
        <v>162890</v>
      </c>
      <c r="D7821" s="21" t="s">
        <v>345</v>
      </c>
      <c r="E7821" s="23"/>
    </row>
    <row r="7822" spans="1:5" ht="20" customHeight="1">
      <c r="A7822" s="19" t="s">
        <v>13581</v>
      </c>
      <c r="B7822" s="20" t="s">
        <v>13582</v>
      </c>
      <c r="C7822" s="21" t="s">
        <v>163389</v>
      </c>
      <c r="D7822" s="21" t="s">
        <v>345</v>
      </c>
      <c r="E7822" s="23"/>
    </row>
    <row r="7823" spans="1:5" ht="20" customHeight="1">
      <c r="A7823" s="19" t="s">
        <v>13583</v>
      </c>
      <c r="B7823" s="20" t="s">
        <v>13584</v>
      </c>
      <c r="C7823" s="22">
        <v>61</v>
      </c>
      <c r="D7823" s="21" t="s">
        <v>345</v>
      </c>
      <c r="E7823" s="23"/>
    </row>
    <row r="7824" spans="1:5" ht="20" customHeight="1">
      <c r="A7824" s="19" t="s">
        <v>13585</v>
      </c>
      <c r="B7824" s="20" t="s">
        <v>13586</v>
      </c>
      <c r="C7824" s="21" t="s">
        <v>162664</v>
      </c>
      <c r="D7824" s="21" t="s">
        <v>296</v>
      </c>
      <c r="E7824" s="23"/>
    </row>
    <row r="7825" spans="1:5" ht="20" customHeight="1">
      <c r="A7825" s="19" t="s">
        <v>13587</v>
      </c>
      <c r="B7825" s="20" t="s">
        <v>13588</v>
      </c>
      <c r="C7825" s="22">
        <v>100</v>
      </c>
      <c r="D7825" s="21" t="s">
        <v>296</v>
      </c>
      <c r="E7825" s="23"/>
    </row>
    <row r="7826" spans="1:5" ht="20" customHeight="1">
      <c r="A7826" s="19" t="s">
        <v>13589</v>
      </c>
      <c r="B7826" s="20" t="s">
        <v>13590</v>
      </c>
      <c r="C7826" s="22">
        <v>47</v>
      </c>
      <c r="D7826" s="21" t="s">
        <v>345</v>
      </c>
      <c r="E7826" s="23"/>
    </row>
    <row r="7827" spans="1:5" ht="20" customHeight="1">
      <c r="A7827" s="19" t="s">
        <v>13591</v>
      </c>
      <c r="B7827" s="20" t="s">
        <v>13592</v>
      </c>
      <c r="C7827" s="21" t="s">
        <v>162671</v>
      </c>
      <c r="D7827" s="21" t="s">
        <v>296</v>
      </c>
      <c r="E7827" s="23"/>
    </row>
    <row r="7828" spans="1:5" ht="20" customHeight="1">
      <c r="A7828" s="19" t="s">
        <v>13593</v>
      </c>
      <c r="B7828" s="20" t="s">
        <v>13594</v>
      </c>
      <c r="C7828" s="21" t="s">
        <v>162671</v>
      </c>
      <c r="D7828" s="21" t="s">
        <v>296</v>
      </c>
      <c r="E7828" s="23"/>
    </row>
    <row r="7829" spans="1:5" ht="20" customHeight="1">
      <c r="A7829" s="19" t="s">
        <v>13595</v>
      </c>
      <c r="B7829" s="20" t="s">
        <v>13594</v>
      </c>
      <c r="C7829" s="21" t="s">
        <v>162671</v>
      </c>
      <c r="D7829" s="21" t="s">
        <v>296</v>
      </c>
      <c r="E7829" s="23"/>
    </row>
    <row r="7830" spans="1:5" ht="20" customHeight="1">
      <c r="A7830" s="19" t="s">
        <v>13596</v>
      </c>
      <c r="B7830" s="20" t="s">
        <v>13597</v>
      </c>
      <c r="C7830" s="21" t="s">
        <v>162936</v>
      </c>
      <c r="D7830" s="21" t="s">
        <v>345</v>
      </c>
      <c r="E7830" s="23"/>
    </row>
    <row r="7831" spans="1:5" ht="20" customHeight="1">
      <c r="A7831" s="19" t="s">
        <v>13598</v>
      </c>
      <c r="B7831" s="20" t="s">
        <v>13599</v>
      </c>
      <c r="C7831" s="22">
        <v>100</v>
      </c>
      <c r="D7831" s="21" t="s">
        <v>296</v>
      </c>
      <c r="E7831" s="23"/>
    </row>
    <row r="7832" spans="1:5" ht="20" customHeight="1">
      <c r="A7832" s="19" t="s">
        <v>13600</v>
      </c>
      <c r="B7832" s="20" t="s">
        <v>13599</v>
      </c>
      <c r="C7832" s="22">
        <v>100</v>
      </c>
      <c r="D7832" s="21" t="s">
        <v>296</v>
      </c>
      <c r="E7832" s="23"/>
    </row>
    <row r="7833" spans="1:5" ht="20" customHeight="1">
      <c r="A7833" s="19" t="s">
        <v>13601</v>
      </c>
      <c r="B7833" s="20" t="s">
        <v>13602</v>
      </c>
      <c r="C7833" s="21" t="s">
        <v>163137</v>
      </c>
      <c r="D7833" s="21" t="s">
        <v>345</v>
      </c>
      <c r="E7833" s="23"/>
    </row>
    <row r="7834" spans="1:5" ht="20" customHeight="1">
      <c r="A7834" s="19" t="s">
        <v>13603</v>
      </c>
      <c r="B7834" s="20" t="s">
        <v>13604</v>
      </c>
      <c r="C7834" s="21" t="s">
        <v>163418</v>
      </c>
      <c r="D7834" s="21" t="s">
        <v>345</v>
      </c>
      <c r="E7834" s="23"/>
    </row>
    <row r="7835" spans="1:5" ht="20" customHeight="1">
      <c r="A7835" s="19" t="s">
        <v>13605</v>
      </c>
      <c r="B7835" s="20" t="s">
        <v>13606</v>
      </c>
      <c r="C7835" s="21" t="s">
        <v>162814</v>
      </c>
      <c r="D7835" s="21" t="s">
        <v>345</v>
      </c>
      <c r="E7835" s="23"/>
    </row>
    <row r="7836" spans="1:5" ht="20" customHeight="1">
      <c r="A7836" s="19" t="s">
        <v>13607</v>
      </c>
      <c r="B7836" s="20" t="s">
        <v>13608</v>
      </c>
      <c r="C7836" s="21" t="s">
        <v>163401</v>
      </c>
      <c r="D7836" s="21" t="s">
        <v>139</v>
      </c>
      <c r="E7836" s="23"/>
    </row>
    <row r="7837" spans="1:5" ht="20" customHeight="1">
      <c r="A7837" s="19" t="s">
        <v>13609</v>
      </c>
      <c r="B7837" s="20" t="s">
        <v>13610</v>
      </c>
      <c r="C7837" s="22">
        <v>100</v>
      </c>
      <c r="D7837" s="21" t="s">
        <v>296</v>
      </c>
      <c r="E7837" s="23"/>
    </row>
    <row r="7838" spans="1:5" ht="20" customHeight="1">
      <c r="A7838" s="19" t="s">
        <v>13611</v>
      </c>
      <c r="B7838" s="20" t="s">
        <v>13612</v>
      </c>
      <c r="C7838" s="22">
        <v>59</v>
      </c>
      <c r="D7838" s="21" t="s">
        <v>345</v>
      </c>
      <c r="E7838" s="23"/>
    </row>
    <row r="7839" spans="1:5" ht="20" customHeight="1">
      <c r="A7839" s="19" t="s">
        <v>13613</v>
      </c>
      <c r="B7839" s="20" t="s">
        <v>13614</v>
      </c>
      <c r="C7839" s="22">
        <v>100</v>
      </c>
      <c r="D7839" s="21" t="s">
        <v>296</v>
      </c>
      <c r="E7839" s="23"/>
    </row>
    <row r="7840" spans="1:5" ht="20" customHeight="1">
      <c r="A7840" s="19" t="s">
        <v>13615</v>
      </c>
      <c r="B7840" s="20" t="s">
        <v>13614</v>
      </c>
      <c r="C7840" s="22">
        <v>100</v>
      </c>
      <c r="D7840" s="21" t="s">
        <v>296</v>
      </c>
      <c r="E7840" s="23"/>
    </row>
    <row r="7841" spans="1:5" ht="20" customHeight="1">
      <c r="A7841" s="19" t="s">
        <v>13616</v>
      </c>
      <c r="B7841" s="20" t="s">
        <v>13617</v>
      </c>
      <c r="C7841" s="21" t="s">
        <v>163237</v>
      </c>
      <c r="D7841" s="21" t="s">
        <v>345</v>
      </c>
      <c r="E7841" s="23"/>
    </row>
    <row r="7842" spans="1:5" ht="20" customHeight="1">
      <c r="A7842" s="19" t="s">
        <v>13618</v>
      </c>
      <c r="B7842" s="20" t="s">
        <v>13619</v>
      </c>
      <c r="C7842" s="22">
        <v>100</v>
      </c>
      <c r="D7842" s="21" t="s">
        <v>296</v>
      </c>
      <c r="E7842" s="23"/>
    </row>
    <row r="7843" spans="1:5" ht="20" customHeight="1">
      <c r="A7843" s="19" t="s">
        <v>13620</v>
      </c>
      <c r="B7843" s="20" t="s">
        <v>13621</v>
      </c>
      <c r="C7843" s="21" t="s">
        <v>162762</v>
      </c>
      <c r="D7843" s="21" t="s">
        <v>345</v>
      </c>
      <c r="E7843" s="23"/>
    </row>
    <row r="7844" spans="1:5" ht="20" customHeight="1">
      <c r="A7844" s="19" t="s">
        <v>13622</v>
      </c>
      <c r="B7844" s="20" t="s">
        <v>13623</v>
      </c>
      <c r="C7844" s="21" t="s">
        <v>162710</v>
      </c>
      <c r="D7844" s="21" t="s">
        <v>296</v>
      </c>
      <c r="E7844" s="23"/>
    </row>
    <row r="7845" spans="1:5" ht="20" customHeight="1">
      <c r="A7845" s="19" t="s">
        <v>13624</v>
      </c>
      <c r="B7845" s="20" t="s">
        <v>13625</v>
      </c>
      <c r="C7845" s="21" t="s">
        <v>163107</v>
      </c>
      <c r="D7845" s="21" t="s">
        <v>345</v>
      </c>
      <c r="E7845" s="23"/>
    </row>
    <row r="7846" spans="1:5" ht="20" customHeight="1">
      <c r="A7846" s="19" t="s">
        <v>13626</v>
      </c>
      <c r="B7846" s="20" t="s">
        <v>13627</v>
      </c>
      <c r="C7846" s="22">
        <v>100</v>
      </c>
      <c r="D7846" s="21" t="s">
        <v>296</v>
      </c>
      <c r="E7846" s="23"/>
    </row>
    <row r="7847" spans="1:5" ht="20" customHeight="1">
      <c r="A7847" s="19" t="s">
        <v>13628</v>
      </c>
      <c r="B7847" s="20" t="s">
        <v>13629</v>
      </c>
      <c r="C7847" s="21" t="s">
        <v>163108</v>
      </c>
      <c r="D7847" s="21" t="s">
        <v>345</v>
      </c>
      <c r="E7847" s="23"/>
    </row>
    <row r="7848" spans="1:5" ht="20" customHeight="1">
      <c r="A7848" s="19" t="s">
        <v>13630</v>
      </c>
      <c r="B7848" s="20" t="s">
        <v>13631</v>
      </c>
      <c r="C7848" s="21" t="s">
        <v>163335</v>
      </c>
      <c r="D7848" s="21" t="s">
        <v>345</v>
      </c>
      <c r="E7848" s="23"/>
    </row>
    <row r="7849" spans="1:5" ht="20" customHeight="1">
      <c r="A7849" s="19" t="s">
        <v>13632</v>
      </c>
      <c r="B7849" s="20" t="s">
        <v>13633</v>
      </c>
      <c r="C7849" s="21" t="s">
        <v>162769</v>
      </c>
      <c r="D7849" s="21" t="s">
        <v>345</v>
      </c>
      <c r="E7849" s="23"/>
    </row>
    <row r="7850" spans="1:5" ht="20" customHeight="1">
      <c r="A7850" s="19" t="s">
        <v>13634</v>
      </c>
      <c r="B7850" s="20" t="s">
        <v>13635</v>
      </c>
      <c r="C7850" s="21" t="s">
        <v>162759</v>
      </c>
      <c r="D7850" s="21" t="s">
        <v>345</v>
      </c>
      <c r="E7850" s="23"/>
    </row>
    <row r="7851" spans="1:5" ht="20" customHeight="1">
      <c r="A7851" s="19" t="s">
        <v>13636</v>
      </c>
      <c r="B7851" s="20" t="s">
        <v>13637</v>
      </c>
      <c r="C7851" s="21" t="s">
        <v>162943</v>
      </c>
      <c r="D7851" s="21" t="s">
        <v>345</v>
      </c>
      <c r="E7851" s="23"/>
    </row>
    <row r="7852" spans="1:5" ht="20" customHeight="1">
      <c r="A7852" s="19" t="s">
        <v>13638</v>
      </c>
      <c r="B7852" s="20" t="s">
        <v>13639</v>
      </c>
      <c r="C7852" s="21" t="s">
        <v>162710</v>
      </c>
      <c r="D7852" s="21" t="s">
        <v>345</v>
      </c>
      <c r="E7852" s="23"/>
    </row>
    <row r="7853" spans="1:5" ht="20" customHeight="1">
      <c r="A7853" s="19" t="s">
        <v>13640</v>
      </c>
      <c r="B7853" s="20" t="s">
        <v>13641</v>
      </c>
      <c r="C7853" s="21" t="s">
        <v>162740</v>
      </c>
      <c r="D7853" s="21" t="s">
        <v>345</v>
      </c>
      <c r="E7853" s="23"/>
    </row>
    <row r="7854" spans="1:5" ht="20" customHeight="1">
      <c r="A7854" s="19" t="s">
        <v>13642</v>
      </c>
      <c r="B7854" s="20" t="s">
        <v>13643</v>
      </c>
      <c r="C7854" s="22">
        <v>100</v>
      </c>
      <c r="D7854" s="21" t="s">
        <v>296</v>
      </c>
      <c r="E7854" s="23"/>
    </row>
    <row r="7855" spans="1:5" ht="20" customHeight="1">
      <c r="A7855" s="19" t="s">
        <v>13644</v>
      </c>
      <c r="B7855" s="20" t="s">
        <v>13645</v>
      </c>
      <c r="C7855" s="21" t="s">
        <v>162750</v>
      </c>
      <c r="D7855" s="21" t="s">
        <v>296</v>
      </c>
      <c r="E7855" s="23"/>
    </row>
    <row r="7856" spans="1:5" ht="20" customHeight="1">
      <c r="A7856" s="19" t="s">
        <v>13646</v>
      </c>
      <c r="B7856" s="20" t="s">
        <v>13647</v>
      </c>
      <c r="C7856" s="21" t="s">
        <v>162907</v>
      </c>
      <c r="D7856" s="21" t="s">
        <v>345</v>
      </c>
      <c r="E7856" s="23"/>
    </row>
    <row r="7857" spans="1:5" ht="20" customHeight="1">
      <c r="A7857" s="19" t="s">
        <v>13648</v>
      </c>
      <c r="B7857" s="24">
        <v>100</v>
      </c>
      <c r="C7857" s="21" t="s">
        <v>162811</v>
      </c>
      <c r="D7857" s="21" t="s">
        <v>345</v>
      </c>
      <c r="E7857" s="23"/>
    </row>
    <row r="7858" spans="1:5" ht="20" customHeight="1">
      <c r="A7858" s="19" t="s">
        <v>13649</v>
      </c>
      <c r="B7858" s="20" t="s">
        <v>13650</v>
      </c>
      <c r="C7858" s="21" t="s">
        <v>163024</v>
      </c>
      <c r="D7858" s="21" t="s">
        <v>296</v>
      </c>
      <c r="E7858" s="23"/>
    </row>
    <row r="7859" spans="1:5" ht="20" customHeight="1">
      <c r="A7859" s="19" t="s">
        <v>13651</v>
      </c>
      <c r="B7859" s="20" t="s">
        <v>13652</v>
      </c>
      <c r="C7859" s="21" t="s">
        <v>162699</v>
      </c>
      <c r="D7859" s="21" t="s">
        <v>345</v>
      </c>
      <c r="E7859" s="23"/>
    </row>
    <row r="7860" spans="1:5" ht="20" customHeight="1">
      <c r="A7860" s="19" t="s">
        <v>13653</v>
      </c>
      <c r="B7860" s="20" t="s">
        <v>13654</v>
      </c>
      <c r="C7860" s="22">
        <v>100</v>
      </c>
      <c r="D7860" s="21" t="s">
        <v>296</v>
      </c>
      <c r="E7860" s="23"/>
    </row>
    <row r="7861" spans="1:5" ht="20" customHeight="1">
      <c r="A7861" s="19" t="s">
        <v>13655</v>
      </c>
      <c r="B7861" s="20" t="s">
        <v>13654</v>
      </c>
      <c r="C7861" s="22">
        <v>100</v>
      </c>
      <c r="D7861" s="21" t="s">
        <v>296</v>
      </c>
      <c r="E7861" s="23"/>
    </row>
    <row r="7862" spans="1:5" ht="20" customHeight="1">
      <c r="A7862" s="19" t="s">
        <v>13656</v>
      </c>
      <c r="B7862" s="20" t="s">
        <v>13657</v>
      </c>
      <c r="C7862" s="22">
        <v>100</v>
      </c>
      <c r="D7862" s="21" t="s">
        <v>296</v>
      </c>
      <c r="E7862" s="23"/>
    </row>
    <row r="7863" spans="1:5" ht="20" customHeight="1">
      <c r="A7863" s="19" t="s">
        <v>13658</v>
      </c>
      <c r="B7863" s="20" t="s">
        <v>13659</v>
      </c>
      <c r="C7863" s="22">
        <v>100</v>
      </c>
      <c r="D7863" s="21" t="s">
        <v>296</v>
      </c>
      <c r="E7863" s="23"/>
    </row>
    <row r="7864" spans="1:5" ht="20" customHeight="1">
      <c r="A7864" s="19" t="s">
        <v>13660</v>
      </c>
      <c r="B7864" s="24">
        <v>100</v>
      </c>
      <c r="C7864" s="21" t="s">
        <v>162912</v>
      </c>
      <c r="D7864" s="21" t="s">
        <v>345</v>
      </c>
      <c r="E7864" s="23"/>
    </row>
    <row r="7865" spans="1:5" ht="20" customHeight="1">
      <c r="A7865" s="19" t="s">
        <v>13661</v>
      </c>
      <c r="B7865" s="20" t="s">
        <v>13662</v>
      </c>
      <c r="C7865" s="21" t="s">
        <v>163108</v>
      </c>
      <c r="D7865" s="21" t="s">
        <v>345</v>
      </c>
      <c r="E7865" s="23"/>
    </row>
    <row r="7866" spans="1:5" ht="20" customHeight="1">
      <c r="A7866" s="19" t="s">
        <v>13663</v>
      </c>
      <c r="B7866" s="20" t="s">
        <v>13664</v>
      </c>
      <c r="C7866" s="21" t="s">
        <v>163027</v>
      </c>
      <c r="D7866" s="21" t="s">
        <v>345</v>
      </c>
      <c r="E7866" s="23"/>
    </row>
    <row r="7867" spans="1:5" ht="20" customHeight="1">
      <c r="A7867" s="19" t="s">
        <v>13665</v>
      </c>
      <c r="B7867" s="20" t="s">
        <v>13666</v>
      </c>
      <c r="C7867" s="22">
        <v>100</v>
      </c>
      <c r="D7867" s="21" t="s">
        <v>296</v>
      </c>
      <c r="E7867" s="23"/>
    </row>
    <row r="7868" spans="1:5" ht="20" customHeight="1">
      <c r="A7868" s="19" t="s">
        <v>13667</v>
      </c>
      <c r="B7868" s="24">
        <v>100</v>
      </c>
      <c r="C7868" s="21" t="s">
        <v>163371</v>
      </c>
      <c r="D7868" s="21" t="s">
        <v>345</v>
      </c>
      <c r="E7868" s="23"/>
    </row>
    <row r="7869" spans="1:5" ht="20" customHeight="1">
      <c r="A7869" s="19" t="s">
        <v>13668</v>
      </c>
      <c r="B7869" s="20" t="s">
        <v>13669</v>
      </c>
      <c r="C7869" s="22">
        <v>100</v>
      </c>
      <c r="D7869" s="21" t="s">
        <v>296</v>
      </c>
      <c r="E7869" s="23"/>
    </row>
    <row r="7870" spans="1:5" ht="20" customHeight="1">
      <c r="A7870" s="19" t="s">
        <v>13670</v>
      </c>
      <c r="B7870" s="20" t="s">
        <v>13669</v>
      </c>
      <c r="C7870" s="22">
        <v>100</v>
      </c>
      <c r="D7870" s="21" t="s">
        <v>296</v>
      </c>
      <c r="E7870" s="23"/>
    </row>
    <row r="7871" spans="1:5" ht="20" customHeight="1">
      <c r="A7871" s="19" t="s">
        <v>13671</v>
      </c>
      <c r="B7871" s="20" t="s">
        <v>13672</v>
      </c>
      <c r="C7871" s="22">
        <v>100</v>
      </c>
      <c r="D7871" s="21" t="s">
        <v>296</v>
      </c>
      <c r="E7871" s="23"/>
    </row>
    <row r="7872" spans="1:5" ht="20" customHeight="1">
      <c r="A7872" s="19" t="s">
        <v>13673</v>
      </c>
      <c r="B7872" s="20" t="s">
        <v>13674</v>
      </c>
      <c r="C7872" s="21" t="s">
        <v>162917</v>
      </c>
      <c r="D7872" s="21" t="s">
        <v>345</v>
      </c>
      <c r="E7872" s="23"/>
    </row>
    <row r="7873" spans="1:5" ht="20" customHeight="1">
      <c r="A7873" s="19" t="s">
        <v>13675</v>
      </c>
      <c r="B7873" s="20" t="s">
        <v>13676</v>
      </c>
      <c r="C7873" s="21" t="s">
        <v>162669</v>
      </c>
      <c r="D7873" s="21" t="s">
        <v>296</v>
      </c>
      <c r="E7873" s="23"/>
    </row>
    <row r="7874" spans="1:5" ht="20" customHeight="1">
      <c r="A7874" s="19" t="s">
        <v>13677</v>
      </c>
      <c r="B7874" s="20" t="s">
        <v>13678</v>
      </c>
      <c r="C7874" s="21" t="s">
        <v>163003</v>
      </c>
      <c r="D7874" s="21" t="s">
        <v>345</v>
      </c>
      <c r="E7874" s="23"/>
    </row>
    <row r="7875" spans="1:5" ht="20" customHeight="1">
      <c r="A7875" s="19" t="s">
        <v>13679</v>
      </c>
      <c r="B7875" s="20" t="s">
        <v>13680</v>
      </c>
      <c r="C7875" s="22">
        <v>100</v>
      </c>
      <c r="D7875" s="21" t="s">
        <v>296</v>
      </c>
      <c r="E7875" s="23"/>
    </row>
    <row r="7876" spans="1:5" ht="20" customHeight="1">
      <c r="A7876" s="19" t="s">
        <v>13681</v>
      </c>
      <c r="B7876" s="20" t="s">
        <v>13682</v>
      </c>
      <c r="C7876" s="22">
        <v>100</v>
      </c>
      <c r="D7876" s="21" t="s">
        <v>296</v>
      </c>
      <c r="E7876" s="23"/>
    </row>
    <row r="7877" spans="1:5" ht="20" customHeight="1">
      <c r="A7877" s="19" t="s">
        <v>13683</v>
      </c>
      <c r="B7877" s="20" t="s">
        <v>13684</v>
      </c>
      <c r="C7877" s="21" t="s">
        <v>162693</v>
      </c>
      <c r="D7877" s="21" t="s">
        <v>345</v>
      </c>
      <c r="E7877" s="23"/>
    </row>
    <row r="7878" spans="1:5" ht="20" customHeight="1">
      <c r="A7878" s="19" t="s">
        <v>13685</v>
      </c>
      <c r="B7878" s="20" t="s">
        <v>13686</v>
      </c>
      <c r="C7878" s="21" t="s">
        <v>162845</v>
      </c>
      <c r="D7878" s="21" t="s">
        <v>345</v>
      </c>
      <c r="E7878" s="23"/>
    </row>
    <row r="7879" spans="1:5" ht="20" customHeight="1">
      <c r="A7879" s="19" t="s">
        <v>13687</v>
      </c>
      <c r="B7879" s="24">
        <v>100</v>
      </c>
      <c r="C7879" s="21" t="s">
        <v>163264</v>
      </c>
      <c r="D7879" s="21" t="s">
        <v>345</v>
      </c>
      <c r="E7879" s="23"/>
    </row>
    <row r="7880" spans="1:5" ht="20" customHeight="1">
      <c r="A7880" s="19" t="s">
        <v>13688</v>
      </c>
      <c r="B7880" s="20" t="s">
        <v>13689</v>
      </c>
      <c r="C7880" s="22">
        <v>100</v>
      </c>
      <c r="D7880" s="21" t="s">
        <v>296</v>
      </c>
      <c r="E7880" s="23"/>
    </row>
    <row r="7881" spans="1:5" ht="20" customHeight="1">
      <c r="A7881" s="19" t="s">
        <v>13690</v>
      </c>
      <c r="B7881" s="20" t="s">
        <v>13691</v>
      </c>
      <c r="C7881" s="21" t="s">
        <v>162851</v>
      </c>
      <c r="D7881" s="21" t="s">
        <v>139</v>
      </c>
      <c r="E7881" s="23"/>
    </row>
    <row r="7882" spans="1:5" ht="20" customHeight="1">
      <c r="A7882" s="19" t="s">
        <v>13692</v>
      </c>
      <c r="B7882" s="20" t="s">
        <v>13693</v>
      </c>
      <c r="C7882" s="22">
        <v>100</v>
      </c>
      <c r="D7882" s="21" t="s">
        <v>296</v>
      </c>
      <c r="E7882" s="23"/>
    </row>
    <row r="7883" spans="1:5" ht="20" customHeight="1">
      <c r="A7883" s="19" t="s">
        <v>13694</v>
      </c>
      <c r="B7883" s="20" t="s">
        <v>13695</v>
      </c>
      <c r="C7883" s="22">
        <v>100</v>
      </c>
      <c r="D7883" s="21" t="s">
        <v>296</v>
      </c>
      <c r="E7883" s="23"/>
    </row>
    <row r="7884" spans="1:5" ht="20" customHeight="1">
      <c r="A7884" s="19" t="s">
        <v>13696</v>
      </c>
      <c r="B7884" s="20" t="s">
        <v>13697</v>
      </c>
      <c r="C7884" s="21" t="s">
        <v>162770</v>
      </c>
      <c r="D7884" s="21" t="s">
        <v>345</v>
      </c>
      <c r="E7884" s="23"/>
    </row>
    <row r="7885" spans="1:5" ht="20" customHeight="1">
      <c r="A7885" s="19" t="s">
        <v>13698</v>
      </c>
      <c r="B7885" s="20" t="s">
        <v>13699</v>
      </c>
      <c r="C7885" s="22">
        <v>100</v>
      </c>
      <c r="D7885" s="21" t="s">
        <v>296</v>
      </c>
      <c r="E7885" s="23"/>
    </row>
    <row r="7886" spans="1:5" ht="20" customHeight="1">
      <c r="A7886" s="19" t="s">
        <v>13700</v>
      </c>
      <c r="B7886" s="20" t="s">
        <v>13701</v>
      </c>
      <c r="C7886" s="22">
        <v>100</v>
      </c>
      <c r="D7886" s="21" t="s">
        <v>296</v>
      </c>
      <c r="E7886" s="23"/>
    </row>
    <row r="7887" spans="1:5" ht="20" customHeight="1">
      <c r="A7887" s="19" t="s">
        <v>13702</v>
      </c>
      <c r="B7887" s="20" t="s">
        <v>13703</v>
      </c>
      <c r="C7887" s="22">
        <v>94</v>
      </c>
      <c r="D7887" s="21" t="s">
        <v>296</v>
      </c>
      <c r="E7887" s="23"/>
    </row>
    <row r="7888" spans="1:5" ht="20" customHeight="1">
      <c r="A7888" s="19" t="s">
        <v>13704</v>
      </c>
      <c r="B7888" s="20" t="s">
        <v>13705</v>
      </c>
      <c r="C7888" s="22">
        <v>100</v>
      </c>
      <c r="D7888" s="21" t="s">
        <v>296</v>
      </c>
      <c r="E7888" s="23"/>
    </row>
    <row r="7889" spans="1:5" ht="20" customHeight="1">
      <c r="A7889" s="19" t="s">
        <v>13706</v>
      </c>
      <c r="B7889" s="20" t="s">
        <v>13707</v>
      </c>
      <c r="C7889" s="22">
        <v>100</v>
      </c>
      <c r="D7889" s="21" t="s">
        <v>296</v>
      </c>
      <c r="E7889" s="23"/>
    </row>
    <row r="7890" spans="1:5" ht="20" customHeight="1">
      <c r="A7890" s="19" t="s">
        <v>13708</v>
      </c>
      <c r="B7890" s="20" t="s">
        <v>13709</v>
      </c>
      <c r="C7890" s="22">
        <v>74</v>
      </c>
      <c r="D7890" s="21" t="s">
        <v>345</v>
      </c>
      <c r="E7890" s="23"/>
    </row>
    <row r="7891" spans="1:5" ht="20" customHeight="1">
      <c r="A7891" s="19" t="s">
        <v>13710</v>
      </c>
      <c r="B7891" s="20" t="s">
        <v>13711</v>
      </c>
      <c r="C7891" s="22">
        <v>100</v>
      </c>
      <c r="D7891" s="21" t="s">
        <v>296</v>
      </c>
      <c r="E7891" s="23"/>
    </row>
    <row r="7892" spans="1:5" ht="20" customHeight="1">
      <c r="A7892" s="19" t="s">
        <v>13712</v>
      </c>
      <c r="B7892" s="20" t="s">
        <v>13713</v>
      </c>
      <c r="C7892" s="22">
        <v>100</v>
      </c>
      <c r="D7892" s="21" t="s">
        <v>296</v>
      </c>
      <c r="E7892" s="23"/>
    </row>
    <row r="7893" spans="1:5" ht="20" customHeight="1">
      <c r="A7893" s="19" t="s">
        <v>13714</v>
      </c>
      <c r="B7893" s="20" t="s">
        <v>13713</v>
      </c>
      <c r="C7893" s="22">
        <v>100</v>
      </c>
      <c r="D7893" s="21" t="s">
        <v>296</v>
      </c>
      <c r="E7893" s="23"/>
    </row>
    <row r="7894" spans="1:5" ht="20" customHeight="1">
      <c r="A7894" s="19" t="s">
        <v>13715</v>
      </c>
      <c r="B7894" s="20" t="s">
        <v>13716</v>
      </c>
      <c r="C7894" s="22">
        <v>100</v>
      </c>
      <c r="D7894" s="21" t="s">
        <v>296</v>
      </c>
      <c r="E7894" s="23"/>
    </row>
    <row r="7895" spans="1:5" ht="20" customHeight="1">
      <c r="A7895" s="19" t="s">
        <v>13717</v>
      </c>
      <c r="B7895" s="20" t="s">
        <v>13718</v>
      </c>
      <c r="C7895" s="22">
        <v>100</v>
      </c>
      <c r="D7895" s="21" t="s">
        <v>296</v>
      </c>
      <c r="E7895" s="23"/>
    </row>
    <row r="7896" spans="1:5" ht="20" customHeight="1">
      <c r="A7896" s="19" t="s">
        <v>13719</v>
      </c>
      <c r="B7896" s="20" t="s">
        <v>13720</v>
      </c>
      <c r="C7896" s="21" t="s">
        <v>163158</v>
      </c>
      <c r="D7896" s="21" t="s">
        <v>296</v>
      </c>
      <c r="E7896" s="23"/>
    </row>
    <row r="7897" spans="1:5" ht="20" customHeight="1">
      <c r="A7897" s="19" t="s">
        <v>13721</v>
      </c>
      <c r="B7897" s="20" t="s">
        <v>13722</v>
      </c>
      <c r="C7897" s="22">
        <v>100</v>
      </c>
      <c r="D7897" s="21" t="s">
        <v>296</v>
      </c>
      <c r="E7897" s="23"/>
    </row>
    <row r="7898" spans="1:5" ht="20" customHeight="1">
      <c r="A7898" s="19" t="s">
        <v>13723</v>
      </c>
      <c r="B7898" s="20" t="s">
        <v>13724</v>
      </c>
      <c r="C7898" s="21" t="s">
        <v>162959</v>
      </c>
      <c r="D7898" s="21" t="s">
        <v>139</v>
      </c>
      <c r="E7898" s="23"/>
    </row>
    <row r="7899" spans="1:5" ht="20" customHeight="1">
      <c r="A7899" s="19" t="s">
        <v>13725</v>
      </c>
      <c r="B7899" s="20" t="s">
        <v>13726</v>
      </c>
      <c r="C7899" s="21" t="s">
        <v>162664</v>
      </c>
      <c r="D7899" s="21" t="s">
        <v>296</v>
      </c>
      <c r="E7899" s="23"/>
    </row>
    <row r="7900" spans="1:5" ht="20" customHeight="1">
      <c r="A7900" s="19" t="s">
        <v>13727</v>
      </c>
      <c r="B7900" s="24">
        <v>100</v>
      </c>
      <c r="C7900" s="21" t="s">
        <v>162889</v>
      </c>
      <c r="D7900" s="21" t="s">
        <v>296</v>
      </c>
      <c r="E7900" s="23"/>
    </row>
    <row r="7901" spans="1:5" ht="20" customHeight="1">
      <c r="A7901" s="19" t="s">
        <v>13728</v>
      </c>
      <c r="B7901" s="20" t="s">
        <v>13729</v>
      </c>
      <c r="C7901" s="21" t="s">
        <v>163312</v>
      </c>
      <c r="D7901" s="21" t="s">
        <v>296</v>
      </c>
      <c r="E7901" s="23"/>
    </row>
    <row r="7902" spans="1:5" ht="20" customHeight="1">
      <c r="A7902" s="19" t="s">
        <v>13730</v>
      </c>
      <c r="B7902" s="20" t="s">
        <v>13731</v>
      </c>
      <c r="C7902" s="21" t="s">
        <v>162671</v>
      </c>
      <c r="D7902" s="21" t="s">
        <v>296</v>
      </c>
      <c r="E7902" s="23"/>
    </row>
    <row r="7903" spans="1:5" ht="20" customHeight="1">
      <c r="A7903" s="19" t="s">
        <v>13732</v>
      </c>
      <c r="B7903" s="20" t="s">
        <v>13733</v>
      </c>
      <c r="C7903" s="21" t="s">
        <v>162664</v>
      </c>
      <c r="D7903" s="21" t="s">
        <v>296</v>
      </c>
      <c r="E7903" s="23"/>
    </row>
    <row r="7904" spans="1:5" ht="20" customHeight="1">
      <c r="A7904" s="19" t="s">
        <v>13734</v>
      </c>
      <c r="B7904" s="20" t="s">
        <v>13735</v>
      </c>
      <c r="C7904" s="21" t="s">
        <v>162664</v>
      </c>
      <c r="D7904" s="21" t="s">
        <v>296</v>
      </c>
      <c r="E7904" s="23"/>
    </row>
    <row r="7905" spans="1:5" ht="20" customHeight="1">
      <c r="A7905" s="19" t="s">
        <v>13736</v>
      </c>
      <c r="B7905" s="20" t="s">
        <v>13737</v>
      </c>
      <c r="C7905" s="21" t="s">
        <v>162664</v>
      </c>
      <c r="D7905" s="21" t="s">
        <v>296</v>
      </c>
      <c r="E7905" s="23"/>
    </row>
    <row r="7906" spans="1:5" ht="20" customHeight="1">
      <c r="A7906" s="19" t="s">
        <v>13738</v>
      </c>
      <c r="B7906" s="20" t="s">
        <v>13739</v>
      </c>
      <c r="C7906" s="21" t="s">
        <v>162664</v>
      </c>
      <c r="D7906" s="21" t="s">
        <v>296</v>
      </c>
      <c r="E7906" s="23"/>
    </row>
    <row r="7907" spans="1:5" ht="20" customHeight="1">
      <c r="A7907" s="19" t="s">
        <v>13740</v>
      </c>
      <c r="B7907" s="20" t="s">
        <v>13741</v>
      </c>
      <c r="C7907" s="22">
        <v>100</v>
      </c>
      <c r="D7907" s="21" t="s">
        <v>296</v>
      </c>
      <c r="E7907" s="23"/>
    </row>
    <row r="7908" spans="1:5" ht="20" customHeight="1">
      <c r="A7908" s="19" t="s">
        <v>13742</v>
      </c>
      <c r="B7908" s="20" t="s">
        <v>13743</v>
      </c>
      <c r="C7908" s="21" t="s">
        <v>162664</v>
      </c>
      <c r="D7908" s="21" t="s">
        <v>296</v>
      </c>
      <c r="E7908" s="23"/>
    </row>
    <row r="7909" spans="1:5" ht="20" customHeight="1">
      <c r="A7909" s="19" t="s">
        <v>13744</v>
      </c>
      <c r="B7909" s="20" t="s">
        <v>13745</v>
      </c>
      <c r="C7909" s="22">
        <v>100</v>
      </c>
      <c r="D7909" s="21" t="s">
        <v>296</v>
      </c>
      <c r="E7909" s="23"/>
    </row>
    <row r="7910" spans="1:5" ht="20" customHeight="1">
      <c r="A7910" s="19" t="s">
        <v>13746</v>
      </c>
      <c r="B7910" s="20" t="s">
        <v>13747</v>
      </c>
      <c r="C7910" s="21" t="s">
        <v>162664</v>
      </c>
      <c r="D7910" s="21" t="s">
        <v>296</v>
      </c>
      <c r="E7910" s="23"/>
    </row>
    <row r="7911" spans="1:5" ht="20" customHeight="1">
      <c r="A7911" s="19" t="s">
        <v>13748</v>
      </c>
      <c r="B7911" s="20" t="s">
        <v>13749</v>
      </c>
      <c r="C7911" s="21" t="s">
        <v>162992</v>
      </c>
      <c r="D7911" s="21" t="s">
        <v>296</v>
      </c>
      <c r="E7911" s="23"/>
    </row>
    <row r="7912" spans="1:5" ht="20" customHeight="1">
      <c r="A7912" s="19" t="s">
        <v>13750</v>
      </c>
      <c r="B7912" s="20" t="s">
        <v>13751</v>
      </c>
      <c r="C7912" s="21" t="s">
        <v>162990</v>
      </c>
      <c r="D7912" s="21" t="s">
        <v>296</v>
      </c>
      <c r="E7912" s="23"/>
    </row>
    <row r="7913" spans="1:5" ht="20" customHeight="1">
      <c r="A7913" s="19" t="s">
        <v>13752</v>
      </c>
      <c r="B7913" s="20" t="s">
        <v>13753</v>
      </c>
      <c r="C7913" s="22">
        <v>100</v>
      </c>
      <c r="D7913" s="21" t="s">
        <v>296</v>
      </c>
      <c r="E7913" s="23"/>
    </row>
    <row r="7914" spans="1:5" ht="20" customHeight="1">
      <c r="A7914" s="19" t="s">
        <v>13754</v>
      </c>
      <c r="B7914" s="20" t="s">
        <v>13755</v>
      </c>
      <c r="C7914" s="22">
        <v>100</v>
      </c>
      <c r="D7914" s="21" t="s">
        <v>296</v>
      </c>
      <c r="E7914" s="23"/>
    </row>
    <row r="7915" spans="1:5" ht="20" customHeight="1">
      <c r="A7915" s="19" t="s">
        <v>13756</v>
      </c>
      <c r="B7915" s="20" t="s">
        <v>13757</v>
      </c>
      <c r="C7915" s="21" t="s">
        <v>163026</v>
      </c>
      <c r="D7915" s="21" t="s">
        <v>296</v>
      </c>
      <c r="E7915" s="23"/>
    </row>
    <row r="7916" spans="1:5" ht="20" customHeight="1">
      <c r="A7916" s="19" t="s">
        <v>13758</v>
      </c>
      <c r="B7916" s="20" t="s">
        <v>13759</v>
      </c>
      <c r="C7916" s="21" t="s">
        <v>162664</v>
      </c>
      <c r="D7916" s="21" t="s">
        <v>296</v>
      </c>
      <c r="E7916" s="23"/>
    </row>
    <row r="7917" spans="1:5" ht="20" customHeight="1">
      <c r="A7917" s="19" t="s">
        <v>13760</v>
      </c>
      <c r="B7917" s="20" t="s">
        <v>13761</v>
      </c>
      <c r="C7917" s="22">
        <v>100</v>
      </c>
      <c r="D7917" s="21" t="s">
        <v>296</v>
      </c>
      <c r="E7917" s="23"/>
    </row>
    <row r="7918" spans="1:5" ht="20" customHeight="1">
      <c r="A7918" s="19" t="s">
        <v>39</v>
      </c>
      <c r="B7918" s="20" t="s">
        <v>43</v>
      </c>
      <c r="C7918" s="21" t="s">
        <v>162664</v>
      </c>
      <c r="D7918" s="21" t="s">
        <v>296</v>
      </c>
      <c r="E7918" s="23"/>
    </row>
    <row r="7919" spans="1:5" ht="20" customHeight="1">
      <c r="A7919" s="19" t="s">
        <v>13762</v>
      </c>
      <c r="B7919" s="20" t="s">
        <v>13763</v>
      </c>
      <c r="C7919" s="22">
        <v>100</v>
      </c>
      <c r="D7919" s="21" t="s">
        <v>296</v>
      </c>
      <c r="E7919" s="23"/>
    </row>
    <row r="7920" spans="1:5" ht="20" customHeight="1">
      <c r="A7920" s="19" t="s">
        <v>13764</v>
      </c>
      <c r="B7920" s="20" t="s">
        <v>13765</v>
      </c>
      <c r="C7920" s="22">
        <v>100</v>
      </c>
      <c r="D7920" s="21" t="s">
        <v>296</v>
      </c>
      <c r="E7920" s="23"/>
    </row>
    <row r="7921" spans="1:5" ht="20" customHeight="1">
      <c r="A7921" s="19" t="s">
        <v>13766</v>
      </c>
      <c r="B7921" s="20" t="s">
        <v>13767</v>
      </c>
      <c r="C7921" s="22">
        <v>100</v>
      </c>
      <c r="D7921" s="21" t="s">
        <v>296</v>
      </c>
      <c r="E7921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4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2900-000000000000}">
  <sheetPr>
    <pageSetUpPr fitToPage="1"/>
  </sheetPr>
  <dimension ref="A1:E7920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20" style="11" customWidth="1"/>
    <col min="2" max="2" width="23.6640625" style="11" customWidth="1"/>
    <col min="3" max="3" width="21.5" style="11" customWidth="1"/>
    <col min="4" max="6" width="16.33203125" style="11" customWidth="1"/>
    <col min="7" max="16384" width="16.33203125" style="11"/>
  </cols>
  <sheetData>
    <row r="1" spans="1:5" ht="27.75" customHeight="1">
      <c r="A1" s="41" t="s">
        <v>163460</v>
      </c>
      <c r="B1" s="41"/>
      <c r="C1" s="41"/>
      <c r="D1" s="41"/>
      <c r="E1" s="41"/>
    </row>
    <row r="2" spans="1:5" ht="20.25" customHeight="1">
      <c r="A2" s="12" t="s">
        <v>290</v>
      </c>
      <c r="B2" s="12" t="s">
        <v>291</v>
      </c>
      <c r="C2" s="12" t="s">
        <v>156940</v>
      </c>
      <c r="D2" s="12" t="s">
        <v>156941</v>
      </c>
      <c r="E2" s="13"/>
    </row>
    <row r="3" spans="1:5" ht="20.25" customHeight="1">
      <c r="A3" s="14" t="s">
        <v>294</v>
      </c>
      <c r="B3" s="15" t="s">
        <v>295</v>
      </c>
      <c r="C3" s="16" t="s">
        <v>163461</v>
      </c>
      <c r="D3" s="16" t="s">
        <v>296</v>
      </c>
      <c r="E3" s="18"/>
    </row>
    <row r="4" spans="1:5" ht="20" customHeight="1">
      <c r="A4" s="19" t="s">
        <v>299</v>
      </c>
      <c r="B4" s="20" t="s">
        <v>300</v>
      </c>
      <c r="C4" s="21" t="s">
        <v>163462</v>
      </c>
      <c r="D4" s="21" t="s">
        <v>296</v>
      </c>
      <c r="E4" s="23"/>
    </row>
    <row r="5" spans="1:5" ht="20" customHeight="1">
      <c r="A5" s="19" t="s">
        <v>301</v>
      </c>
      <c r="B5" s="20" t="s">
        <v>302</v>
      </c>
      <c r="C5" s="21" t="s">
        <v>163463</v>
      </c>
      <c r="D5" s="21" t="s">
        <v>296</v>
      </c>
      <c r="E5" s="23"/>
    </row>
    <row r="6" spans="1:5" ht="20" customHeight="1">
      <c r="A6" s="19" t="s">
        <v>303</v>
      </c>
      <c r="B6" s="20" t="s">
        <v>304</v>
      </c>
      <c r="C6" s="21" t="s">
        <v>163464</v>
      </c>
      <c r="D6" s="21" t="s">
        <v>296</v>
      </c>
      <c r="E6" s="23"/>
    </row>
    <row r="7" spans="1:5" ht="20" customHeight="1">
      <c r="A7" s="19" t="s">
        <v>305</v>
      </c>
      <c r="B7" s="20" t="s">
        <v>306</v>
      </c>
      <c r="C7" s="21" t="s">
        <v>163465</v>
      </c>
      <c r="D7" s="21" t="s">
        <v>296</v>
      </c>
      <c r="E7" s="23"/>
    </row>
    <row r="8" spans="1:5" ht="20" customHeight="1">
      <c r="A8" s="19" t="s">
        <v>307</v>
      </c>
      <c r="B8" s="20" t="s">
        <v>308</v>
      </c>
      <c r="C8" s="21" t="s">
        <v>163466</v>
      </c>
      <c r="D8" s="21" t="s">
        <v>296</v>
      </c>
      <c r="E8" s="23"/>
    </row>
    <row r="9" spans="1:5" ht="20" customHeight="1">
      <c r="A9" s="19" t="s">
        <v>10</v>
      </c>
      <c r="B9" s="20" t="s">
        <v>15</v>
      </c>
      <c r="C9" s="21" t="s">
        <v>163467</v>
      </c>
      <c r="D9" s="21" t="s">
        <v>296</v>
      </c>
      <c r="E9" s="23"/>
    </row>
    <row r="10" spans="1:5" ht="20" customHeight="1">
      <c r="A10" s="19" t="s">
        <v>309</v>
      </c>
      <c r="B10" s="20" t="s">
        <v>310</v>
      </c>
      <c r="C10" s="21" t="s">
        <v>163468</v>
      </c>
      <c r="D10" s="21" t="s">
        <v>296</v>
      </c>
      <c r="E10" s="23"/>
    </row>
    <row r="11" spans="1:5" ht="20" customHeight="1">
      <c r="A11" s="19" t="s">
        <v>311</v>
      </c>
      <c r="B11" s="20" t="s">
        <v>312</v>
      </c>
      <c r="C11" s="21" t="s">
        <v>163469</v>
      </c>
      <c r="D11" s="21" t="s">
        <v>296</v>
      </c>
      <c r="E11" s="23"/>
    </row>
    <row r="12" spans="1:5" ht="20" customHeight="1">
      <c r="A12" s="19" t="s">
        <v>313</v>
      </c>
      <c r="B12" s="20" t="s">
        <v>314</v>
      </c>
      <c r="C12" s="21" t="s">
        <v>163470</v>
      </c>
      <c r="D12" s="21" t="s">
        <v>296</v>
      </c>
      <c r="E12" s="23"/>
    </row>
    <row r="13" spans="1:5" ht="20" customHeight="1">
      <c r="A13" s="19" t="s">
        <v>315</v>
      </c>
      <c r="B13" s="20" t="s">
        <v>316</v>
      </c>
      <c r="C13" s="21" t="s">
        <v>163471</v>
      </c>
      <c r="D13" s="21" t="s">
        <v>296</v>
      </c>
      <c r="E13" s="23"/>
    </row>
    <row r="14" spans="1:5" ht="20" customHeight="1">
      <c r="A14" s="19" t="s">
        <v>317</v>
      </c>
      <c r="B14" s="20" t="s">
        <v>318</v>
      </c>
      <c r="C14" s="21" t="s">
        <v>163472</v>
      </c>
      <c r="D14" s="21" t="s">
        <v>296</v>
      </c>
      <c r="E14" s="23"/>
    </row>
    <row r="15" spans="1:5" ht="20" customHeight="1">
      <c r="A15" s="19" t="s">
        <v>319</v>
      </c>
      <c r="B15" s="20" t="s">
        <v>320</v>
      </c>
      <c r="C15" s="21" t="s">
        <v>163473</v>
      </c>
      <c r="D15" s="21" t="s">
        <v>296</v>
      </c>
      <c r="E15" s="23"/>
    </row>
    <row r="16" spans="1:5" ht="20" customHeight="1">
      <c r="A16" s="19" t="s">
        <v>323</v>
      </c>
      <c r="B16" s="20" t="s">
        <v>324</v>
      </c>
      <c r="C16" s="21" t="s">
        <v>163474</v>
      </c>
      <c r="D16" s="21" t="s">
        <v>296</v>
      </c>
      <c r="E16" s="23"/>
    </row>
    <row r="17" spans="1:5" ht="20" customHeight="1">
      <c r="A17" s="19" t="s">
        <v>325</v>
      </c>
      <c r="B17" s="20" t="s">
        <v>326</v>
      </c>
      <c r="C17" s="21" t="s">
        <v>163475</v>
      </c>
      <c r="D17" s="21" t="s">
        <v>296</v>
      </c>
      <c r="E17" s="23"/>
    </row>
    <row r="18" spans="1:5" ht="20" customHeight="1">
      <c r="A18" s="19" t="s">
        <v>327</v>
      </c>
      <c r="B18" s="20" t="s">
        <v>328</v>
      </c>
      <c r="C18" s="21" t="s">
        <v>163476</v>
      </c>
      <c r="D18" s="21" t="s">
        <v>296</v>
      </c>
      <c r="E18" s="23"/>
    </row>
    <row r="19" spans="1:5" ht="20" customHeight="1">
      <c r="A19" s="19" t="s">
        <v>329</v>
      </c>
      <c r="B19" s="20" t="s">
        <v>330</v>
      </c>
      <c r="C19" s="21" t="s">
        <v>163477</v>
      </c>
      <c r="D19" s="21" t="s">
        <v>296</v>
      </c>
      <c r="E19" s="23"/>
    </row>
    <row r="20" spans="1:5" ht="20" customHeight="1">
      <c r="A20" s="19" t="s">
        <v>331</v>
      </c>
      <c r="B20" s="20" t="s">
        <v>332</v>
      </c>
      <c r="C20" s="21" t="s">
        <v>163478</v>
      </c>
      <c r="D20" s="21" t="s">
        <v>296</v>
      </c>
      <c r="E20" s="23"/>
    </row>
    <row r="21" spans="1:5" ht="20" customHeight="1">
      <c r="A21" s="19" t="s">
        <v>333</v>
      </c>
      <c r="B21" s="20" t="s">
        <v>334</v>
      </c>
      <c r="C21" s="21" t="s">
        <v>163479</v>
      </c>
      <c r="D21" s="21" t="s">
        <v>296</v>
      </c>
      <c r="E21" s="23"/>
    </row>
    <row r="22" spans="1:5" ht="20" customHeight="1">
      <c r="A22" s="19" t="s">
        <v>335</v>
      </c>
      <c r="B22" s="20" t="s">
        <v>336</v>
      </c>
      <c r="C22" s="21" t="s">
        <v>163480</v>
      </c>
      <c r="D22" s="21" t="s">
        <v>296</v>
      </c>
      <c r="E22" s="23"/>
    </row>
    <row r="23" spans="1:5" ht="20" customHeight="1">
      <c r="A23" s="19" t="s">
        <v>337</v>
      </c>
      <c r="B23" s="20" t="s">
        <v>338</v>
      </c>
      <c r="C23" s="21" t="s">
        <v>163481</v>
      </c>
      <c r="D23" s="21" t="s">
        <v>296</v>
      </c>
      <c r="E23" s="23"/>
    </row>
    <row r="24" spans="1:5" ht="20" customHeight="1">
      <c r="A24" s="19" t="s">
        <v>339</v>
      </c>
      <c r="B24" s="20" t="s">
        <v>340</v>
      </c>
      <c r="C24" s="21" t="s">
        <v>163482</v>
      </c>
      <c r="D24" s="21" t="s">
        <v>296</v>
      </c>
      <c r="E24" s="23"/>
    </row>
    <row r="25" spans="1:5" ht="20" customHeight="1">
      <c r="A25" s="19" t="s">
        <v>341</v>
      </c>
      <c r="B25" s="20" t="s">
        <v>342</v>
      </c>
      <c r="C25" s="21" t="s">
        <v>163483</v>
      </c>
      <c r="D25" s="21" t="s">
        <v>296</v>
      </c>
      <c r="E25" s="23"/>
    </row>
    <row r="26" spans="1:5" ht="20" customHeight="1">
      <c r="A26" s="19" t="s">
        <v>13160</v>
      </c>
      <c r="B26" s="20" t="s">
        <v>13161</v>
      </c>
      <c r="C26" s="21" t="s">
        <v>163484</v>
      </c>
      <c r="D26" s="21" t="s">
        <v>296</v>
      </c>
      <c r="E26" s="23"/>
    </row>
    <row r="27" spans="1:5" ht="20" customHeight="1">
      <c r="A27" s="19" t="s">
        <v>13490</v>
      </c>
      <c r="B27" s="20" t="s">
        <v>13491</v>
      </c>
      <c r="C27" s="21" t="s">
        <v>163485</v>
      </c>
      <c r="D27" s="21" t="s">
        <v>296</v>
      </c>
      <c r="E27" s="23"/>
    </row>
    <row r="28" spans="1:5" ht="20" customHeight="1">
      <c r="A28" s="19" t="s">
        <v>13542</v>
      </c>
      <c r="B28" s="20" t="s">
        <v>13543</v>
      </c>
      <c r="C28" s="21" t="s">
        <v>163486</v>
      </c>
      <c r="D28" s="21" t="s">
        <v>296</v>
      </c>
      <c r="E28" s="23"/>
    </row>
    <row r="29" spans="1:5" ht="20" customHeight="1">
      <c r="A29" s="19" t="s">
        <v>13573</v>
      </c>
      <c r="B29" s="20" t="s">
        <v>13574</v>
      </c>
      <c r="C29" s="21" t="s">
        <v>163487</v>
      </c>
      <c r="D29" s="21" t="s">
        <v>296</v>
      </c>
      <c r="E29" s="23"/>
    </row>
    <row r="30" spans="1:5" ht="20" customHeight="1">
      <c r="A30" s="19" t="s">
        <v>13576</v>
      </c>
      <c r="B30" s="20" t="s">
        <v>13577</v>
      </c>
      <c r="C30" s="21" t="s">
        <v>163488</v>
      </c>
      <c r="D30" s="21" t="s">
        <v>296</v>
      </c>
      <c r="E30" s="23"/>
    </row>
    <row r="31" spans="1:5" ht="20" customHeight="1">
      <c r="A31" s="19" t="s">
        <v>13593</v>
      </c>
      <c r="B31" s="20" t="s">
        <v>13594</v>
      </c>
      <c r="C31" s="21" t="s">
        <v>163489</v>
      </c>
      <c r="D31" s="21" t="s">
        <v>296</v>
      </c>
      <c r="E31" s="23"/>
    </row>
    <row r="32" spans="1:5" ht="20" customHeight="1">
      <c r="A32" s="19" t="s">
        <v>13598</v>
      </c>
      <c r="B32" s="20" t="s">
        <v>13599</v>
      </c>
      <c r="C32" s="21" t="s">
        <v>163490</v>
      </c>
      <c r="D32" s="21" t="s">
        <v>296</v>
      </c>
      <c r="E32" s="23"/>
    </row>
    <row r="33" spans="1:5" ht="20" customHeight="1">
      <c r="A33" s="19" t="s">
        <v>13613</v>
      </c>
      <c r="B33" s="20" t="s">
        <v>13614</v>
      </c>
      <c r="C33" s="21" t="s">
        <v>163491</v>
      </c>
      <c r="D33" s="21" t="s">
        <v>296</v>
      </c>
      <c r="E33" s="23"/>
    </row>
    <row r="34" spans="1:5" ht="20" customHeight="1">
      <c r="A34" s="19" t="s">
        <v>13653</v>
      </c>
      <c r="B34" s="20" t="s">
        <v>13654</v>
      </c>
      <c r="C34" s="21" t="s">
        <v>163492</v>
      </c>
      <c r="D34" s="21" t="s">
        <v>296</v>
      </c>
      <c r="E34" s="23"/>
    </row>
    <row r="35" spans="1:5" ht="20" customHeight="1">
      <c r="A35" s="19" t="s">
        <v>13668</v>
      </c>
      <c r="B35" s="20" t="s">
        <v>13669</v>
      </c>
      <c r="C35" s="21" t="s">
        <v>163493</v>
      </c>
      <c r="D35" s="21" t="s">
        <v>296</v>
      </c>
      <c r="E35" s="23"/>
    </row>
    <row r="36" spans="1:5" ht="20" customHeight="1">
      <c r="A36" s="19" t="s">
        <v>13712</v>
      </c>
      <c r="B36" s="20" t="s">
        <v>13713</v>
      </c>
      <c r="C36" s="21" t="s">
        <v>163494</v>
      </c>
      <c r="D36" s="21" t="s">
        <v>296</v>
      </c>
      <c r="E36" s="23"/>
    </row>
    <row r="37" spans="1:5" ht="20" customHeight="1">
      <c r="A37" s="19" t="s">
        <v>13719</v>
      </c>
      <c r="B37" s="20" t="s">
        <v>13720</v>
      </c>
      <c r="C37" s="21" t="s">
        <v>163495</v>
      </c>
      <c r="D37" s="21" t="s">
        <v>296</v>
      </c>
      <c r="E37" s="23"/>
    </row>
    <row r="38" spans="1:5" ht="20" customHeight="1">
      <c r="A38" s="19" t="s">
        <v>13721</v>
      </c>
      <c r="B38" s="20" t="s">
        <v>13722</v>
      </c>
      <c r="C38" s="21" t="s">
        <v>163496</v>
      </c>
      <c r="D38" s="21" t="s">
        <v>296</v>
      </c>
      <c r="E38" s="23"/>
    </row>
    <row r="39" spans="1:5" ht="20" customHeight="1">
      <c r="A39" s="19" t="s">
        <v>13725</v>
      </c>
      <c r="B39" s="20" t="s">
        <v>13726</v>
      </c>
      <c r="C39" s="21" t="s">
        <v>163497</v>
      </c>
      <c r="D39" s="21" t="s">
        <v>296</v>
      </c>
      <c r="E39" s="23"/>
    </row>
    <row r="40" spans="1:5" ht="20" customHeight="1">
      <c r="A40" s="19" t="s">
        <v>13727</v>
      </c>
      <c r="B40" s="24">
        <v>100</v>
      </c>
      <c r="C40" s="21" t="s">
        <v>163498</v>
      </c>
      <c r="D40" s="21" t="s">
        <v>296</v>
      </c>
      <c r="E40" s="23"/>
    </row>
    <row r="41" spans="1:5" ht="20" customHeight="1">
      <c r="A41" s="19" t="s">
        <v>13728</v>
      </c>
      <c r="B41" s="20" t="s">
        <v>13729</v>
      </c>
      <c r="C41" s="21" t="s">
        <v>163499</v>
      </c>
      <c r="D41" s="21" t="s">
        <v>296</v>
      </c>
      <c r="E41" s="23"/>
    </row>
    <row r="42" spans="1:5" ht="20" customHeight="1">
      <c r="A42" s="19" t="s">
        <v>13730</v>
      </c>
      <c r="B42" s="20" t="s">
        <v>13731</v>
      </c>
      <c r="C42" s="21" t="s">
        <v>163500</v>
      </c>
      <c r="D42" s="21" t="s">
        <v>296</v>
      </c>
      <c r="E42" s="23"/>
    </row>
    <row r="43" spans="1:5" ht="20" customHeight="1">
      <c r="A43" s="19" t="s">
        <v>13732</v>
      </c>
      <c r="B43" s="20" t="s">
        <v>13733</v>
      </c>
      <c r="C43" s="21" t="s">
        <v>163501</v>
      </c>
      <c r="D43" s="21" t="s">
        <v>296</v>
      </c>
      <c r="E43" s="23"/>
    </row>
    <row r="44" spans="1:5" ht="20" customHeight="1">
      <c r="A44" s="19" t="s">
        <v>13734</v>
      </c>
      <c r="B44" s="20" t="s">
        <v>13735</v>
      </c>
      <c r="C44" s="21" t="s">
        <v>163502</v>
      </c>
      <c r="D44" s="21" t="s">
        <v>296</v>
      </c>
      <c r="E44" s="23"/>
    </row>
    <row r="45" spans="1:5" ht="20" customHeight="1">
      <c r="A45" s="19" t="s">
        <v>13736</v>
      </c>
      <c r="B45" s="20" t="s">
        <v>13737</v>
      </c>
      <c r="C45" s="21" t="s">
        <v>163503</v>
      </c>
      <c r="D45" s="21" t="s">
        <v>296</v>
      </c>
      <c r="E45" s="23"/>
    </row>
    <row r="46" spans="1:5" ht="20" customHeight="1">
      <c r="A46" s="19" t="s">
        <v>13738</v>
      </c>
      <c r="B46" s="20" t="s">
        <v>13739</v>
      </c>
      <c r="C46" s="21" t="s">
        <v>163504</v>
      </c>
      <c r="D46" s="21" t="s">
        <v>296</v>
      </c>
      <c r="E46" s="23"/>
    </row>
    <row r="47" spans="1:5" ht="20" customHeight="1">
      <c r="A47" s="19" t="s">
        <v>13740</v>
      </c>
      <c r="B47" s="20" t="s">
        <v>13741</v>
      </c>
      <c r="C47" s="21" t="s">
        <v>163505</v>
      </c>
      <c r="D47" s="21" t="s">
        <v>296</v>
      </c>
      <c r="E47" s="23"/>
    </row>
    <row r="48" spans="1:5" ht="20" customHeight="1">
      <c r="A48" s="19" t="s">
        <v>13742</v>
      </c>
      <c r="B48" s="20" t="s">
        <v>13743</v>
      </c>
      <c r="C48" s="21" t="s">
        <v>163506</v>
      </c>
      <c r="D48" s="21" t="s">
        <v>296</v>
      </c>
      <c r="E48" s="23"/>
    </row>
    <row r="49" spans="1:5" ht="20" customHeight="1">
      <c r="A49" s="19" t="s">
        <v>13744</v>
      </c>
      <c r="B49" s="20" t="s">
        <v>13745</v>
      </c>
      <c r="C49" s="21" t="s">
        <v>163507</v>
      </c>
      <c r="D49" s="21" t="s">
        <v>296</v>
      </c>
      <c r="E49" s="23"/>
    </row>
    <row r="50" spans="1:5" ht="20" customHeight="1">
      <c r="A50" s="19" t="s">
        <v>13746</v>
      </c>
      <c r="B50" s="20" t="s">
        <v>13747</v>
      </c>
      <c r="C50" s="21" t="s">
        <v>163508</v>
      </c>
      <c r="D50" s="21" t="s">
        <v>296</v>
      </c>
      <c r="E50" s="23"/>
    </row>
    <row r="51" spans="1:5" ht="20" customHeight="1">
      <c r="A51" s="19" t="s">
        <v>13748</v>
      </c>
      <c r="B51" s="20" t="s">
        <v>13749</v>
      </c>
      <c r="C51" s="21" t="s">
        <v>163509</v>
      </c>
      <c r="D51" s="21" t="s">
        <v>296</v>
      </c>
      <c r="E51" s="23"/>
    </row>
    <row r="52" spans="1:5" ht="20" customHeight="1">
      <c r="A52" s="19" t="s">
        <v>13750</v>
      </c>
      <c r="B52" s="20" t="s">
        <v>13751</v>
      </c>
      <c r="C52" s="21" t="s">
        <v>163510</v>
      </c>
      <c r="D52" s="21" t="s">
        <v>296</v>
      </c>
      <c r="E52" s="23"/>
    </row>
    <row r="53" spans="1:5" ht="20" customHeight="1">
      <c r="A53" s="19" t="s">
        <v>13752</v>
      </c>
      <c r="B53" s="20" t="s">
        <v>13753</v>
      </c>
      <c r="C53" s="21" t="s">
        <v>163511</v>
      </c>
      <c r="D53" s="21" t="s">
        <v>296</v>
      </c>
      <c r="E53" s="23"/>
    </row>
    <row r="54" spans="1:5" ht="20" customHeight="1">
      <c r="A54" s="19" t="s">
        <v>13754</v>
      </c>
      <c r="B54" s="20" t="s">
        <v>13755</v>
      </c>
      <c r="C54" s="21" t="s">
        <v>163512</v>
      </c>
      <c r="D54" s="21" t="s">
        <v>296</v>
      </c>
      <c r="E54" s="23"/>
    </row>
    <row r="55" spans="1:5" ht="20" customHeight="1">
      <c r="A55" s="19" t="s">
        <v>13756</v>
      </c>
      <c r="B55" s="20" t="s">
        <v>13757</v>
      </c>
      <c r="C55" s="21" t="s">
        <v>163513</v>
      </c>
      <c r="D55" s="21" t="s">
        <v>296</v>
      </c>
      <c r="E55" s="23"/>
    </row>
    <row r="56" spans="1:5" ht="20" customHeight="1">
      <c r="A56" s="19" t="s">
        <v>13758</v>
      </c>
      <c r="B56" s="20" t="s">
        <v>13759</v>
      </c>
      <c r="C56" s="21" t="s">
        <v>163514</v>
      </c>
      <c r="D56" s="21" t="s">
        <v>296</v>
      </c>
      <c r="E56" s="23"/>
    </row>
    <row r="57" spans="1:5" ht="20" customHeight="1">
      <c r="A57" s="19" t="s">
        <v>13760</v>
      </c>
      <c r="B57" s="20" t="s">
        <v>13761</v>
      </c>
      <c r="C57" s="21" t="s">
        <v>163515</v>
      </c>
      <c r="D57" s="21" t="s">
        <v>296</v>
      </c>
      <c r="E57" s="23"/>
    </row>
    <row r="58" spans="1:5" ht="20" customHeight="1">
      <c r="A58" s="19" t="s">
        <v>39</v>
      </c>
      <c r="B58" s="20" t="s">
        <v>43</v>
      </c>
      <c r="C58" s="21" t="s">
        <v>163516</v>
      </c>
      <c r="D58" s="21" t="s">
        <v>296</v>
      </c>
      <c r="E58" s="23"/>
    </row>
    <row r="59" spans="1:5" ht="20" customHeight="1">
      <c r="A59" s="19" t="s">
        <v>13762</v>
      </c>
      <c r="B59" s="20" t="s">
        <v>13763</v>
      </c>
      <c r="C59" s="21" t="s">
        <v>163517</v>
      </c>
      <c r="D59" s="21" t="s">
        <v>296</v>
      </c>
      <c r="E59" s="23"/>
    </row>
    <row r="60" spans="1:5" ht="20" customHeight="1">
      <c r="A60" s="19" t="s">
        <v>13764</v>
      </c>
      <c r="B60" s="20" t="s">
        <v>13765</v>
      </c>
      <c r="C60" s="21" t="s">
        <v>163518</v>
      </c>
      <c r="D60" s="21" t="s">
        <v>296</v>
      </c>
      <c r="E60" s="23"/>
    </row>
    <row r="61" spans="1:5" ht="20" customHeight="1">
      <c r="A61" s="19" t="s">
        <v>13766</v>
      </c>
      <c r="B61" s="20" t="s">
        <v>13767</v>
      </c>
      <c r="C61" s="21" t="s">
        <v>163519</v>
      </c>
      <c r="D61" s="21" t="s">
        <v>296</v>
      </c>
      <c r="E61" s="23"/>
    </row>
    <row r="62" spans="1:5" ht="20" customHeight="1">
      <c r="A62" s="19" t="s">
        <v>297</v>
      </c>
      <c r="B62" s="20" t="s">
        <v>298</v>
      </c>
      <c r="C62" s="21" t="s">
        <v>163520</v>
      </c>
      <c r="D62" s="21" t="s">
        <v>139</v>
      </c>
      <c r="E62" s="23"/>
    </row>
    <row r="63" spans="1:5" ht="20" customHeight="1">
      <c r="A63" s="19" t="s">
        <v>321</v>
      </c>
      <c r="B63" s="20" t="s">
        <v>322</v>
      </c>
      <c r="C63" s="21" t="s">
        <v>163521</v>
      </c>
      <c r="D63" s="21" t="s">
        <v>139</v>
      </c>
      <c r="E63" s="23"/>
    </row>
    <row r="64" spans="1:5" ht="20" customHeight="1">
      <c r="A64" s="19" t="s">
        <v>343</v>
      </c>
      <c r="B64" s="20" t="s">
        <v>344</v>
      </c>
      <c r="C64" s="21" t="s">
        <v>163522</v>
      </c>
      <c r="D64" s="21" t="s">
        <v>345</v>
      </c>
      <c r="E64" s="23"/>
    </row>
    <row r="65" spans="1:5" ht="20" customHeight="1">
      <c r="A65" s="19" t="s">
        <v>353</v>
      </c>
      <c r="B65" s="20" t="s">
        <v>354</v>
      </c>
      <c r="C65" s="21" t="s">
        <v>163523</v>
      </c>
      <c r="D65" s="21" t="s">
        <v>345</v>
      </c>
      <c r="E65" s="23"/>
    </row>
    <row r="66" spans="1:5" ht="20" customHeight="1">
      <c r="A66" s="19" t="s">
        <v>362</v>
      </c>
      <c r="B66" s="20" t="s">
        <v>363</v>
      </c>
      <c r="C66" s="21" t="s">
        <v>163524</v>
      </c>
      <c r="D66" s="21" t="s">
        <v>345</v>
      </c>
      <c r="E66" s="23"/>
    </row>
    <row r="67" spans="1:5" ht="20" customHeight="1">
      <c r="A67" s="19" t="s">
        <v>373</v>
      </c>
      <c r="B67" s="20" t="s">
        <v>374</v>
      </c>
      <c r="C67" s="21" t="s">
        <v>163525</v>
      </c>
      <c r="D67" s="21" t="s">
        <v>345</v>
      </c>
      <c r="E67" s="23"/>
    </row>
    <row r="68" spans="1:5" ht="20" customHeight="1">
      <c r="A68" s="19" t="s">
        <v>380</v>
      </c>
      <c r="B68" s="20" t="s">
        <v>381</v>
      </c>
      <c r="C68" s="21" t="s">
        <v>163526</v>
      </c>
      <c r="D68" s="21" t="s">
        <v>296</v>
      </c>
      <c r="E68" s="23"/>
    </row>
    <row r="69" spans="1:5" ht="20" customHeight="1">
      <c r="A69" s="19" t="s">
        <v>383</v>
      </c>
      <c r="B69" s="20" t="s">
        <v>384</v>
      </c>
      <c r="C69" s="21" t="s">
        <v>163527</v>
      </c>
      <c r="D69" s="21" t="s">
        <v>345</v>
      </c>
      <c r="E69" s="23"/>
    </row>
    <row r="70" spans="1:5" ht="20" customHeight="1">
      <c r="A70" s="19" t="s">
        <v>398</v>
      </c>
      <c r="B70" s="20" t="s">
        <v>399</v>
      </c>
      <c r="C70" s="21" t="s">
        <v>163528</v>
      </c>
      <c r="D70" s="21" t="s">
        <v>345</v>
      </c>
      <c r="E70" s="23"/>
    </row>
    <row r="71" spans="1:5" ht="20" customHeight="1">
      <c r="A71" s="19" t="s">
        <v>401</v>
      </c>
      <c r="B71" s="20" t="s">
        <v>402</v>
      </c>
      <c r="C71" s="21" t="s">
        <v>163529</v>
      </c>
      <c r="D71" s="21" t="s">
        <v>345</v>
      </c>
      <c r="E71" s="23"/>
    </row>
    <row r="72" spans="1:5" ht="20" customHeight="1">
      <c r="A72" s="19" t="s">
        <v>410</v>
      </c>
      <c r="B72" s="20" t="s">
        <v>411</v>
      </c>
      <c r="C72" s="21" t="s">
        <v>163530</v>
      </c>
      <c r="D72" s="21" t="s">
        <v>296</v>
      </c>
      <c r="E72" s="23"/>
    </row>
    <row r="73" spans="1:5" ht="20" customHeight="1">
      <c r="A73" s="19" t="s">
        <v>415</v>
      </c>
      <c r="B73" s="20" t="s">
        <v>416</v>
      </c>
      <c r="C73" s="21" t="s">
        <v>163531</v>
      </c>
      <c r="D73" s="21" t="s">
        <v>296</v>
      </c>
      <c r="E73" s="23"/>
    </row>
    <row r="74" spans="1:5" ht="20" customHeight="1">
      <c r="A74" s="19" t="s">
        <v>420</v>
      </c>
      <c r="B74" s="20" t="s">
        <v>421</v>
      </c>
      <c r="C74" s="21" t="s">
        <v>163532</v>
      </c>
      <c r="D74" s="21" t="s">
        <v>345</v>
      </c>
      <c r="E74" s="23"/>
    </row>
    <row r="75" spans="1:5" ht="20" customHeight="1">
      <c r="A75" s="19" t="s">
        <v>433</v>
      </c>
      <c r="B75" s="20" t="s">
        <v>434</v>
      </c>
      <c r="C75" s="21" t="s">
        <v>163533</v>
      </c>
      <c r="D75" s="21" t="s">
        <v>345</v>
      </c>
      <c r="E75" s="23"/>
    </row>
    <row r="76" spans="1:5" ht="20" customHeight="1">
      <c r="A76" s="19" t="s">
        <v>444</v>
      </c>
      <c r="B76" s="20" t="s">
        <v>445</v>
      </c>
      <c r="C76" s="21" t="s">
        <v>163534</v>
      </c>
      <c r="D76" s="21" t="s">
        <v>345</v>
      </c>
      <c r="E76" s="23"/>
    </row>
    <row r="77" spans="1:5" ht="20" customHeight="1">
      <c r="A77" s="19" t="s">
        <v>456</v>
      </c>
      <c r="B77" s="20" t="s">
        <v>457</v>
      </c>
      <c r="C77" s="21" t="s">
        <v>163535</v>
      </c>
      <c r="D77" s="21" t="s">
        <v>345</v>
      </c>
      <c r="E77" s="23"/>
    </row>
    <row r="78" spans="1:5" ht="20" customHeight="1">
      <c r="A78" s="19" t="s">
        <v>469</v>
      </c>
      <c r="B78" s="20" t="s">
        <v>470</v>
      </c>
      <c r="C78" s="21" t="s">
        <v>163536</v>
      </c>
      <c r="D78" s="21" t="s">
        <v>296</v>
      </c>
      <c r="E78" s="23"/>
    </row>
    <row r="79" spans="1:5" ht="20" customHeight="1">
      <c r="A79" s="19" t="s">
        <v>472</v>
      </c>
      <c r="B79" s="20" t="s">
        <v>473</v>
      </c>
      <c r="C79" s="21" t="s">
        <v>163537</v>
      </c>
      <c r="D79" s="21" t="s">
        <v>345</v>
      </c>
      <c r="E79" s="23"/>
    </row>
    <row r="80" spans="1:5" ht="20" customHeight="1">
      <c r="A80" s="19" t="s">
        <v>487</v>
      </c>
      <c r="B80" s="20" t="s">
        <v>488</v>
      </c>
      <c r="C80" s="21" t="s">
        <v>163538</v>
      </c>
      <c r="D80" s="21" t="s">
        <v>296</v>
      </c>
      <c r="E80" s="23"/>
    </row>
    <row r="81" spans="1:5" ht="20" customHeight="1">
      <c r="A81" s="19" t="s">
        <v>498</v>
      </c>
      <c r="B81" s="20" t="s">
        <v>499</v>
      </c>
      <c r="C81" s="21" t="s">
        <v>163539</v>
      </c>
      <c r="D81" s="21" t="s">
        <v>345</v>
      </c>
      <c r="E81" s="23"/>
    </row>
    <row r="82" spans="1:5" ht="20" customHeight="1">
      <c r="A82" s="19" t="s">
        <v>505</v>
      </c>
      <c r="B82" s="20" t="s">
        <v>506</v>
      </c>
      <c r="C82" s="21" t="s">
        <v>163540</v>
      </c>
      <c r="D82" s="21" t="s">
        <v>345</v>
      </c>
      <c r="E82" s="23"/>
    </row>
    <row r="83" spans="1:5" ht="20" customHeight="1">
      <c r="A83" s="19" t="s">
        <v>508</v>
      </c>
      <c r="B83" s="20" t="s">
        <v>509</v>
      </c>
      <c r="C83" s="21" t="s">
        <v>163541</v>
      </c>
      <c r="D83" s="21" t="s">
        <v>296</v>
      </c>
      <c r="E83" s="23"/>
    </row>
    <row r="84" spans="1:5" ht="20" customHeight="1">
      <c r="A84" s="19" t="s">
        <v>513</v>
      </c>
      <c r="B84" s="20" t="s">
        <v>514</v>
      </c>
      <c r="C84" s="21" t="s">
        <v>163542</v>
      </c>
      <c r="D84" s="21" t="s">
        <v>345</v>
      </c>
      <c r="E84" s="23"/>
    </row>
    <row r="85" spans="1:5" ht="20" customHeight="1">
      <c r="A85" s="19" t="s">
        <v>530</v>
      </c>
      <c r="B85" s="20" t="s">
        <v>531</v>
      </c>
      <c r="C85" s="21" t="s">
        <v>163543</v>
      </c>
      <c r="D85" s="21" t="s">
        <v>345</v>
      </c>
      <c r="E85" s="23"/>
    </row>
    <row r="86" spans="1:5" ht="20" customHeight="1">
      <c r="A86" s="19" t="s">
        <v>549</v>
      </c>
      <c r="B86" s="20" t="s">
        <v>550</v>
      </c>
      <c r="C86" s="21" t="s">
        <v>163544</v>
      </c>
      <c r="D86" s="21" t="s">
        <v>345</v>
      </c>
      <c r="E86" s="23"/>
    </row>
    <row r="87" spans="1:5" ht="20" customHeight="1">
      <c r="A87" s="19" t="s">
        <v>578</v>
      </c>
      <c r="B87" s="20" t="s">
        <v>579</v>
      </c>
      <c r="C87" s="21" t="s">
        <v>163545</v>
      </c>
      <c r="D87" s="21" t="s">
        <v>345</v>
      </c>
      <c r="E87" s="23"/>
    </row>
    <row r="88" spans="1:5" ht="20" customHeight="1">
      <c r="A88" s="19" t="s">
        <v>624</v>
      </c>
      <c r="B88" s="20" t="s">
        <v>625</v>
      </c>
      <c r="C88" s="21" t="s">
        <v>163546</v>
      </c>
      <c r="D88" s="21" t="s">
        <v>345</v>
      </c>
      <c r="E88" s="23"/>
    </row>
    <row r="89" spans="1:5" ht="20" customHeight="1">
      <c r="A89" s="19" t="s">
        <v>706</v>
      </c>
      <c r="B89" s="20" t="s">
        <v>707</v>
      </c>
      <c r="C89" s="21" t="s">
        <v>163547</v>
      </c>
      <c r="D89" s="21" t="s">
        <v>345</v>
      </c>
      <c r="E89" s="23"/>
    </row>
    <row r="90" spans="1:5" ht="20" customHeight="1">
      <c r="A90" s="19" t="s">
        <v>13162</v>
      </c>
      <c r="B90" s="20" t="s">
        <v>13161</v>
      </c>
      <c r="C90" s="21" t="s">
        <v>163484</v>
      </c>
      <c r="D90" s="21" t="s">
        <v>296</v>
      </c>
      <c r="E90" s="23"/>
    </row>
    <row r="91" spans="1:5" ht="20" customHeight="1">
      <c r="A91" s="19" t="s">
        <v>13277</v>
      </c>
      <c r="B91" s="20" t="s">
        <v>13278</v>
      </c>
      <c r="C91" s="21" t="s">
        <v>163548</v>
      </c>
      <c r="D91" s="21" t="s">
        <v>345</v>
      </c>
      <c r="E91" s="23"/>
    </row>
    <row r="92" spans="1:5" ht="20" customHeight="1">
      <c r="A92" s="19" t="s">
        <v>13363</v>
      </c>
      <c r="B92" s="20" t="s">
        <v>13364</v>
      </c>
      <c r="C92" s="21" t="s">
        <v>163549</v>
      </c>
      <c r="D92" s="21" t="s">
        <v>345</v>
      </c>
      <c r="E92" s="23"/>
    </row>
    <row r="93" spans="1:5" ht="20" customHeight="1">
      <c r="A93" s="19" t="s">
        <v>13371</v>
      </c>
      <c r="B93" s="20" t="s">
        <v>13372</v>
      </c>
      <c r="C93" s="21" t="s">
        <v>163550</v>
      </c>
      <c r="D93" s="21" t="s">
        <v>296</v>
      </c>
      <c r="E93" s="23"/>
    </row>
    <row r="94" spans="1:5" ht="20" customHeight="1">
      <c r="A94" s="19" t="s">
        <v>13424</v>
      </c>
      <c r="B94" s="20" t="s">
        <v>13425</v>
      </c>
      <c r="C94" s="21" t="s">
        <v>163551</v>
      </c>
      <c r="D94" s="21" t="s">
        <v>296</v>
      </c>
      <c r="E94" s="23"/>
    </row>
    <row r="95" spans="1:5" ht="20" customHeight="1">
      <c r="A95" s="19" t="s">
        <v>13468</v>
      </c>
      <c r="B95" s="20" t="s">
        <v>13469</v>
      </c>
      <c r="C95" s="21" t="s">
        <v>163552</v>
      </c>
      <c r="D95" s="21" t="s">
        <v>345</v>
      </c>
      <c r="E95" s="23"/>
    </row>
    <row r="96" spans="1:5" ht="20" customHeight="1">
      <c r="A96" s="19" t="s">
        <v>13470</v>
      </c>
      <c r="B96" s="20" t="s">
        <v>13471</v>
      </c>
      <c r="C96" s="21" t="s">
        <v>163553</v>
      </c>
      <c r="D96" s="21" t="s">
        <v>345</v>
      </c>
      <c r="E96" s="23"/>
    </row>
    <row r="97" spans="1:5" ht="20" customHeight="1">
      <c r="A97" s="19" t="s">
        <v>13472</v>
      </c>
      <c r="B97" s="20" t="s">
        <v>13473</v>
      </c>
      <c r="C97" s="21" t="s">
        <v>163554</v>
      </c>
      <c r="D97" s="21" t="s">
        <v>296</v>
      </c>
      <c r="E97" s="23"/>
    </row>
    <row r="98" spans="1:5" ht="20" customHeight="1">
      <c r="A98" s="19" t="s">
        <v>13474</v>
      </c>
      <c r="B98" s="20" t="s">
        <v>13475</v>
      </c>
      <c r="C98" s="21" t="s">
        <v>163555</v>
      </c>
      <c r="D98" s="21" t="s">
        <v>345</v>
      </c>
      <c r="E98" s="23"/>
    </row>
    <row r="99" spans="1:5" ht="20" customHeight="1">
      <c r="A99" s="19" t="s">
        <v>13476</v>
      </c>
      <c r="B99" s="20" t="s">
        <v>13477</v>
      </c>
      <c r="C99" s="21" t="s">
        <v>163556</v>
      </c>
      <c r="D99" s="21" t="s">
        <v>296</v>
      </c>
      <c r="E99" s="23"/>
    </row>
    <row r="100" spans="1:5" ht="20" customHeight="1">
      <c r="A100" s="19" t="s">
        <v>13478</v>
      </c>
      <c r="B100" s="20" t="s">
        <v>13479</v>
      </c>
      <c r="C100" s="21" t="s">
        <v>163557</v>
      </c>
      <c r="D100" s="21" t="s">
        <v>345</v>
      </c>
      <c r="E100" s="23"/>
    </row>
    <row r="101" spans="1:5" ht="20" customHeight="1">
      <c r="A101" s="19" t="s">
        <v>13480</v>
      </c>
      <c r="B101" s="20" t="s">
        <v>13481</v>
      </c>
      <c r="C101" s="21" t="s">
        <v>163558</v>
      </c>
      <c r="D101" s="21" t="s">
        <v>296</v>
      </c>
      <c r="E101" s="23"/>
    </row>
    <row r="102" spans="1:5" ht="20" customHeight="1">
      <c r="A102" s="19" t="s">
        <v>13482</v>
      </c>
      <c r="B102" s="20" t="s">
        <v>13483</v>
      </c>
      <c r="C102" s="21" t="s">
        <v>163559</v>
      </c>
      <c r="D102" s="21" t="s">
        <v>345</v>
      </c>
      <c r="E102" s="23"/>
    </row>
    <row r="103" spans="1:5" ht="20" customHeight="1">
      <c r="A103" s="19" t="s">
        <v>13484</v>
      </c>
      <c r="B103" s="20" t="s">
        <v>13485</v>
      </c>
      <c r="C103" s="21" t="s">
        <v>163560</v>
      </c>
      <c r="D103" s="21" t="s">
        <v>345</v>
      </c>
      <c r="E103" s="23"/>
    </row>
    <row r="104" spans="1:5" ht="20" customHeight="1">
      <c r="A104" s="19" t="s">
        <v>13486</v>
      </c>
      <c r="B104" s="20" t="s">
        <v>13487</v>
      </c>
      <c r="C104" s="21" t="s">
        <v>163561</v>
      </c>
      <c r="D104" s="21" t="s">
        <v>345</v>
      </c>
      <c r="E104" s="23"/>
    </row>
    <row r="105" spans="1:5" ht="20" customHeight="1">
      <c r="A105" s="19" t="s">
        <v>13488</v>
      </c>
      <c r="B105" s="20" t="s">
        <v>13489</v>
      </c>
      <c r="C105" s="21" t="s">
        <v>163562</v>
      </c>
      <c r="D105" s="21" t="s">
        <v>345</v>
      </c>
      <c r="E105" s="23"/>
    </row>
    <row r="106" spans="1:5" ht="20" customHeight="1">
      <c r="A106" s="19" t="s">
        <v>13492</v>
      </c>
      <c r="B106" s="20" t="s">
        <v>13491</v>
      </c>
      <c r="C106" s="21" t="s">
        <v>163485</v>
      </c>
      <c r="D106" s="21" t="s">
        <v>296</v>
      </c>
      <c r="E106" s="23"/>
    </row>
    <row r="107" spans="1:5" ht="20" customHeight="1">
      <c r="A107" s="19" t="s">
        <v>13493</v>
      </c>
      <c r="B107" s="20" t="s">
        <v>13494</v>
      </c>
      <c r="C107" s="21" t="s">
        <v>163563</v>
      </c>
      <c r="D107" s="21" t="s">
        <v>296</v>
      </c>
      <c r="E107" s="23"/>
    </row>
    <row r="108" spans="1:5" ht="20" customHeight="1">
      <c r="A108" s="19" t="s">
        <v>13495</v>
      </c>
      <c r="B108" s="20" t="s">
        <v>13496</v>
      </c>
      <c r="C108" s="21" t="s">
        <v>163564</v>
      </c>
      <c r="D108" s="21" t="s">
        <v>296</v>
      </c>
      <c r="E108" s="23"/>
    </row>
    <row r="109" spans="1:5" ht="20" customHeight="1">
      <c r="A109" s="19" t="s">
        <v>13497</v>
      </c>
      <c r="B109" s="20" t="s">
        <v>13498</v>
      </c>
      <c r="C109" s="21" t="s">
        <v>163565</v>
      </c>
      <c r="D109" s="21" t="s">
        <v>345</v>
      </c>
      <c r="E109" s="23"/>
    </row>
    <row r="110" spans="1:5" ht="20" customHeight="1">
      <c r="A110" s="19" t="s">
        <v>13499</v>
      </c>
      <c r="B110" s="20" t="s">
        <v>13500</v>
      </c>
      <c r="C110" s="21" t="s">
        <v>163566</v>
      </c>
      <c r="D110" s="21" t="s">
        <v>345</v>
      </c>
      <c r="E110" s="23"/>
    </row>
    <row r="111" spans="1:5" ht="20" customHeight="1">
      <c r="A111" s="19" t="s">
        <v>13501</v>
      </c>
      <c r="B111" s="20" t="s">
        <v>13502</v>
      </c>
      <c r="C111" s="21" t="s">
        <v>163567</v>
      </c>
      <c r="D111" s="21" t="s">
        <v>345</v>
      </c>
      <c r="E111" s="23"/>
    </row>
    <row r="112" spans="1:5" ht="20" customHeight="1">
      <c r="A112" s="19" t="s">
        <v>13503</v>
      </c>
      <c r="B112" s="20" t="s">
        <v>13504</v>
      </c>
      <c r="C112" s="21" t="s">
        <v>163568</v>
      </c>
      <c r="D112" s="21" t="s">
        <v>345</v>
      </c>
      <c r="E112" s="23"/>
    </row>
    <row r="113" spans="1:5" ht="20" customHeight="1">
      <c r="A113" s="19" t="s">
        <v>13505</v>
      </c>
      <c r="B113" s="20" t="s">
        <v>13506</v>
      </c>
      <c r="C113" s="21" t="s">
        <v>163569</v>
      </c>
      <c r="D113" s="21" t="s">
        <v>345</v>
      </c>
      <c r="E113" s="23"/>
    </row>
    <row r="114" spans="1:5" ht="20" customHeight="1">
      <c r="A114" s="19" t="s">
        <v>13507</v>
      </c>
      <c r="B114" s="20" t="s">
        <v>13508</v>
      </c>
      <c r="C114" s="21" t="s">
        <v>163570</v>
      </c>
      <c r="D114" s="21" t="s">
        <v>345</v>
      </c>
      <c r="E114" s="23"/>
    </row>
    <row r="115" spans="1:5" ht="20" customHeight="1">
      <c r="A115" s="19" t="s">
        <v>13509</v>
      </c>
      <c r="B115" s="20" t="s">
        <v>13510</v>
      </c>
      <c r="C115" s="21" t="s">
        <v>163571</v>
      </c>
      <c r="D115" s="21" t="s">
        <v>345</v>
      </c>
      <c r="E115" s="23"/>
    </row>
    <row r="116" spans="1:5" ht="20" customHeight="1">
      <c r="A116" s="19" t="s">
        <v>13511</v>
      </c>
      <c r="B116" s="20" t="s">
        <v>13512</v>
      </c>
      <c r="C116" s="21" t="s">
        <v>163572</v>
      </c>
      <c r="D116" s="21" t="s">
        <v>345</v>
      </c>
      <c r="E116" s="23"/>
    </row>
    <row r="117" spans="1:5" ht="20" customHeight="1">
      <c r="A117" s="19" t="s">
        <v>13513</v>
      </c>
      <c r="B117" s="20" t="s">
        <v>13514</v>
      </c>
      <c r="C117" s="21" t="s">
        <v>163573</v>
      </c>
      <c r="D117" s="21" t="s">
        <v>345</v>
      </c>
      <c r="E117" s="23"/>
    </row>
    <row r="118" spans="1:5" ht="20" customHeight="1">
      <c r="A118" s="19" t="s">
        <v>13515</v>
      </c>
      <c r="B118" s="20" t="s">
        <v>13516</v>
      </c>
      <c r="C118" s="21" t="s">
        <v>163574</v>
      </c>
      <c r="D118" s="21" t="s">
        <v>345</v>
      </c>
      <c r="E118" s="23"/>
    </row>
    <row r="119" spans="1:5" ht="20" customHeight="1">
      <c r="A119" s="19" t="s">
        <v>13517</v>
      </c>
      <c r="B119" s="20" t="s">
        <v>13518</v>
      </c>
      <c r="C119" s="21" t="s">
        <v>163575</v>
      </c>
      <c r="D119" s="21" t="s">
        <v>345</v>
      </c>
      <c r="E119" s="23"/>
    </row>
    <row r="120" spans="1:5" ht="20" customHeight="1">
      <c r="A120" s="19" t="s">
        <v>13519</v>
      </c>
      <c r="B120" s="20" t="s">
        <v>13520</v>
      </c>
      <c r="C120" s="21" t="s">
        <v>163576</v>
      </c>
      <c r="D120" s="21" t="s">
        <v>296</v>
      </c>
      <c r="E120" s="23"/>
    </row>
    <row r="121" spans="1:5" ht="20" customHeight="1">
      <c r="A121" s="19" t="s">
        <v>13521</v>
      </c>
      <c r="B121" s="20" t="s">
        <v>13522</v>
      </c>
      <c r="C121" s="21" t="s">
        <v>163577</v>
      </c>
      <c r="D121" s="21" t="s">
        <v>345</v>
      </c>
      <c r="E121" s="23"/>
    </row>
    <row r="122" spans="1:5" ht="20" customHeight="1">
      <c r="A122" s="19" t="s">
        <v>13523</v>
      </c>
      <c r="B122" s="20" t="s">
        <v>13524</v>
      </c>
      <c r="C122" s="21" t="s">
        <v>163578</v>
      </c>
      <c r="D122" s="21" t="s">
        <v>296</v>
      </c>
      <c r="E122" s="23"/>
    </row>
    <row r="123" spans="1:5" ht="20" customHeight="1">
      <c r="A123" s="19" t="s">
        <v>13525</v>
      </c>
      <c r="B123" s="20" t="s">
        <v>13526</v>
      </c>
      <c r="C123" s="21" t="s">
        <v>163579</v>
      </c>
      <c r="D123" s="21" t="s">
        <v>345</v>
      </c>
      <c r="E123" s="23"/>
    </row>
    <row r="124" spans="1:5" ht="20" customHeight="1">
      <c r="A124" s="19" t="s">
        <v>13527</v>
      </c>
      <c r="B124" s="20" t="s">
        <v>13528</v>
      </c>
      <c r="C124" s="21" t="s">
        <v>163580</v>
      </c>
      <c r="D124" s="21" t="s">
        <v>345</v>
      </c>
      <c r="E124" s="23"/>
    </row>
    <row r="125" spans="1:5" ht="20" customHeight="1">
      <c r="A125" s="19" t="s">
        <v>13531</v>
      </c>
      <c r="B125" s="20" t="s">
        <v>13532</v>
      </c>
      <c r="C125" s="21" t="s">
        <v>163581</v>
      </c>
      <c r="D125" s="21" t="s">
        <v>345</v>
      </c>
      <c r="E125" s="23"/>
    </row>
    <row r="126" spans="1:5" ht="20" customHeight="1">
      <c r="A126" s="19" t="s">
        <v>13533</v>
      </c>
      <c r="B126" s="24">
        <v>100</v>
      </c>
      <c r="C126" s="21" t="s">
        <v>163582</v>
      </c>
      <c r="D126" s="21" t="s">
        <v>345</v>
      </c>
      <c r="E126" s="23"/>
    </row>
    <row r="127" spans="1:5" ht="20" customHeight="1">
      <c r="A127" s="19" t="s">
        <v>13534</v>
      </c>
      <c r="B127" s="20" t="s">
        <v>13535</v>
      </c>
      <c r="C127" s="21" t="s">
        <v>163583</v>
      </c>
      <c r="D127" s="21" t="s">
        <v>345</v>
      </c>
      <c r="E127" s="23"/>
    </row>
    <row r="128" spans="1:5" ht="20" customHeight="1">
      <c r="A128" s="19" t="s">
        <v>13536</v>
      </c>
      <c r="B128" s="20" t="s">
        <v>13537</v>
      </c>
      <c r="C128" s="21" t="s">
        <v>163584</v>
      </c>
      <c r="D128" s="21" t="s">
        <v>296</v>
      </c>
      <c r="E128" s="23"/>
    </row>
    <row r="129" spans="1:5" ht="20" customHeight="1">
      <c r="A129" s="19" t="s">
        <v>13538</v>
      </c>
      <c r="B129" s="20" t="s">
        <v>13539</v>
      </c>
      <c r="C129" s="21" t="s">
        <v>163585</v>
      </c>
      <c r="D129" s="21" t="s">
        <v>296</v>
      </c>
      <c r="E129" s="23"/>
    </row>
    <row r="130" spans="1:5" ht="20" customHeight="1">
      <c r="A130" s="19" t="s">
        <v>13540</v>
      </c>
      <c r="B130" s="20" t="s">
        <v>13541</v>
      </c>
      <c r="C130" s="21" t="s">
        <v>163586</v>
      </c>
      <c r="D130" s="21" t="s">
        <v>296</v>
      </c>
      <c r="E130" s="23"/>
    </row>
    <row r="131" spans="1:5" ht="20" customHeight="1">
      <c r="A131" s="19" t="s">
        <v>13544</v>
      </c>
      <c r="B131" s="20" t="s">
        <v>13543</v>
      </c>
      <c r="C131" s="21" t="s">
        <v>163486</v>
      </c>
      <c r="D131" s="21" t="s">
        <v>296</v>
      </c>
      <c r="E131" s="23"/>
    </row>
    <row r="132" spans="1:5" ht="20" customHeight="1">
      <c r="A132" s="19" t="s">
        <v>13545</v>
      </c>
      <c r="B132" s="20" t="s">
        <v>13546</v>
      </c>
      <c r="C132" s="21" t="s">
        <v>163587</v>
      </c>
      <c r="D132" s="21" t="s">
        <v>296</v>
      </c>
      <c r="E132" s="23"/>
    </row>
    <row r="133" spans="1:5" ht="20" customHeight="1">
      <c r="A133" s="19" t="s">
        <v>13547</v>
      </c>
      <c r="B133" s="20" t="s">
        <v>13548</v>
      </c>
      <c r="C133" s="21" t="s">
        <v>163588</v>
      </c>
      <c r="D133" s="21" t="s">
        <v>345</v>
      </c>
      <c r="E133" s="23"/>
    </row>
    <row r="134" spans="1:5" ht="20" customHeight="1">
      <c r="A134" s="19" t="s">
        <v>13549</v>
      </c>
      <c r="B134" s="20" t="s">
        <v>13550</v>
      </c>
      <c r="C134" s="21" t="s">
        <v>163589</v>
      </c>
      <c r="D134" s="21" t="s">
        <v>345</v>
      </c>
      <c r="E134" s="23"/>
    </row>
    <row r="135" spans="1:5" ht="20" customHeight="1">
      <c r="A135" s="19" t="s">
        <v>13551</v>
      </c>
      <c r="B135" s="20" t="s">
        <v>13552</v>
      </c>
      <c r="C135" s="21" t="s">
        <v>163590</v>
      </c>
      <c r="D135" s="21" t="s">
        <v>345</v>
      </c>
      <c r="E135" s="23"/>
    </row>
    <row r="136" spans="1:5" ht="20" customHeight="1">
      <c r="A136" s="19" t="s">
        <v>13553</v>
      </c>
      <c r="B136" s="20" t="s">
        <v>13554</v>
      </c>
      <c r="C136" s="21" t="s">
        <v>163591</v>
      </c>
      <c r="D136" s="21" t="s">
        <v>345</v>
      </c>
      <c r="E136" s="23"/>
    </row>
    <row r="137" spans="1:5" ht="20" customHeight="1">
      <c r="A137" s="19" t="s">
        <v>13555</v>
      </c>
      <c r="B137" s="20" t="s">
        <v>13556</v>
      </c>
      <c r="C137" s="21" t="s">
        <v>163592</v>
      </c>
      <c r="D137" s="21" t="s">
        <v>345</v>
      </c>
      <c r="E137" s="23"/>
    </row>
    <row r="138" spans="1:5" ht="20" customHeight="1">
      <c r="A138" s="19" t="s">
        <v>13557</v>
      </c>
      <c r="B138" s="20" t="s">
        <v>13558</v>
      </c>
      <c r="C138" s="21" t="s">
        <v>163593</v>
      </c>
      <c r="D138" s="21" t="s">
        <v>345</v>
      </c>
      <c r="E138" s="23"/>
    </row>
    <row r="139" spans="1:5" ht="20" customHeight="1">
      <c r="A139" s="19" t="s">
        <v>13559</v>
      </c>
      <c r="B139" s="20" t="s">
        <v>13560</v>
      </c>
      <c r="C139" s="21" t="s">
        <v>163594</v>
      </c>
      <c r="D139" s="21" t="s">
        <v>296</v>
      </c>
      <c r="E139" s="23"/>
    </row>
    <row r="140" spans="1:5" ht="20" customHeight="1">
      <c r="A140" s="19" t="s">
        <v>13561</v>
      </c>
      <c r="B140" s="20" t="s">
        <v>13562</v>
      </c>
      <c r="C140" s="21" t="s">
        <v>163595</v>
      </c>
      <c r="D140" s="21" t="s">
        <v>345</v>
      </c>
      <c r="E140" s="23"/>
    </row>
    <row r="141" spans="1:5" ht="20" customHeight="1">
      <c r="A141" s="19" t="s">
        <v>13563</v>
      </c>
      <c r="B141" s="20" t="s">
        <v>13564</v>
      </c>
      <c r="C141" s="21" t="s">
        <v>163596</v>
      </c>
      <c r="D141" s="21" t="s">
        <v>345</v>
      </c>
      <c r="E141" s="23"/>
    </row>
    <row r="142" spans="1:5" ht="20" customHeight="1">
      <c r="A142" s="19" t="s">
        <v>13565</v>
      </c>
      <c r="B142" s="20" t="s">
        <v>13566</v>
      </c>
      <c r="C142" s="21" t="s">
        <v>163597</v>
      </c>
      <c r="D142" s="21" t="s">
        <v>296</v>
      </c>
      <c r="E142" s="23"/>
    </row>
    <row r="143" spans="1:5" ht="20" customHeight="1">
      <c r="A143" s="19" t="s">
        <v>13567</v>
      </c>
      <c r="B143" s="20" t="s">
        <v>13568</v>
      </c>
      <c r="C143" s="21" t="s">
        <v>163598</v>
      </c>
      <c r="D143" s="21" t="s">
        <v>345</v>
      </c>
      <c r="E143" s="23"/>
    </row>
    <row r="144" spans="1:5" ht="20" customHeight="1">
      <c r="A144" s="19" t="s">
        <v>13569</v>
      </c>
      <c r="B144" s="20" t="s">
        <v>13570</v>
      </c>
      <c r="C144" s="21" t="s">
        <v>163599</v>
      </c>
      <c r="D144" s="21" t="s">
        <v>345</v>
      </c>
      <c r="E144" s="23"/>
    </row>
    <row r="145" spans="1:5" ht="20" customHeight="1">
      <c r="A145" s="19" t="s">
        <v>13571</v>
      </c>
      <c r="B145" s="20" t="s">
        <v>13572</v>
      </c>
      <c r="C145" s="21" t="s">
        <v>163600</v>
      </c>
      <c r="D145" s="21" t="s">
        <v>345</v>
      </c>
      <c r="E145" s="23"/>
    </row>
    <row r="146" spans="1:5" ht="20" customHeight="1">
      <c r="A146" s="19" t="s">
        <v>13575</v>
      </c>
      <c r="B146" s="20" t="s">
        <v>13574</v>
      </c>
      <c r="C146" s="21" t="s">
        <v>163487</v>
      </c>
      <c r="D146" s="21" t="s">
        <v>296</v>
      </c>
      <c r="E146" s="23"/>
    </row>
    <row r="147" spans="1:5" ht="20" customHeight="1">
      <c r="A147" s="19" t="s">
        <v>13578</v>
      </c>
      <c r="B147" s="20" t="s">
        <v>13577</v>
      </c>
      <c r="C147" s="21" t="s">
        <v>163488</v>
      </c>
      <c r="D147" s="21" t="s">
        <v>296</v>
      </c>
      <c r="E147" s="23"/>
    </row>
    <row r="148" spans="1:5" ht="20" customHeight="1">
      <c r="A148" s="19" t="s">
        <v>13579</v>
      </c>
      <c r="B148" s="20" t="s">
        <v>13580</v>
      </c>
      <c r="C148" s="21" t="s">
        <v>163601</v>
      </c>
      <c r="D148" s="21" t="s">
        <v>345</v>
      </c>
      <c r="E148" s="23"/>
    </row>
    <row r="149" spans="1:5" ht="20" customHeight="1">
      <c r="A149" s="19" t="s">
        <v>13581</v>
      </c>
      <c r="B149" s="20" t="s">
        <v>13582</v>
      </c>
      <c r="C149" s="21" t="s">
        <v>163602</v>
      </c>
      <c r="D149" s="21" t="s">
        <v>345</v>
      </c>
      <c r="E149" s="23"/>
    </row>
    <row r="150" spans="1:5" ht="20" customHeight="1">
      <c r="A150" s="19" t="s">
        <v>13583</v>
      </c>
      <c r="B150" s="20" t="s">
        <v>13584</v>
      </c>
      <c r="C150" s="21" t="s">
        <v>163603</v>
      </c>
      <c r="D150" s="21" t="s">
        <v>345</v>
      </c>
      <c r="E150" s="23"/>
    </row>
    <row r="151" spans="1:5" ht="20" customHeight="1">
      <c r="A151" s="19" t="s">
        <v>13585</v>
      </c>
      <c r="B151" s="20" t="s">
        <v>13586</v>
      </c>
      <c r="C151" s="21" t="s">
        <v>163604</v>
      </c>
      <c r="D151" s="21" t="s">
        <v>296</v>
      </c>
      <c r="E151" s="23"/>
    </row>
    <row r="152" spans="1:5" ht="20" customHeight="1">
      <c r="A152" s="19" t="s">
        <v>13587</v>
      </c>
      <c r="B152" s="20" t="s">
        <v>13588</v>
      </c>
      <c r="C152" s="21" t="s">
        <v>163605</v>
      </c>
      <c r="D152" s="21" t="s">
        <v>296</v>
      </c>
      <c r="E152" s="23"/>
    </row>
    <row r="153" spans="1:5" ht="20" customHeight="1">
      <c r="A153" s="19" t="s">
        <v>13589</v>
      </c>
      <c r="B153" s="20" t="s">
        <v>13590</v>
      </c>
      <c r="C153" s="21" t="s">
        <v>163606</v>
      </c>
      <c r="D153" s="21" t="s">
        <v>345</v>
      </c>
      <c r="E153" s="23"/>
    </row>
    <row r="154" spans="1:5" ht="20" customHeight="1">
      <c r="A154" s="19" t="s">
        <v>13591</v>
      </c>
      <c r="B154" s="20" t="s">
        <v>13592</v>
      </c>
      <c r="C154" s="21" t="s">
        <v>163607</v>
      </c>
      <c r="D154" s="21" t="s">
        <v>296</v>
      </c>
      <c r="E154" s="23"/>
    </row>
    <row r="155" spans="1:5" ht="20" customHeight="1">
      <c r="A155" s="19" t="s">
        <v>13595</v>
      </c>
      <c r="B155" s="20" t="s">
        <v>13594</v>
      </c>
      <c r="C155" s="21" t="s">
        <v>163489</v>
      </c>
      <c r="D155" s="21" t="s">
        <v>296</v>
      </c>
      <c r="E155" s="23"/>
    </row>
    <row r="156" spans="1:5" ht="20" customHeight="1">
      <c r="A156" s="19" t="s">
        <v>13596</v>
      </c>
      <c r="B156" s="20" t="s">
        <v>13597</v>
      </c>
      <c r="C156" s="21" t="s">
        <v>163608</v>
      </c>
      <c r="D156" s="21" t="s">
        <v>345</v>
      </c>
      <c r="E156" s="23"/>
    </row>
    <row r="157" spans="1:5" ht="20" customHeight="1">
      <c r="A157" s="19" t="s">
        <v>13600</v>
      </c>
      <c r="B157" s="20" t="s">
        <v>13599</v>
      </c>
      <c r="C157" s="21" t="s">
        <v>163490</v>
      </c>
      <c r="D157" s="21" t="s">
        <v>296</v>
      </c>
      <c r="E157" s="23"/>
    </row>
    <row r="158" spans="1:5" ht="20" customHeight="1">
      <c r="A158" s="19" t="s">
        <v>13601</v>
      </c>
      <c r="B158" s="20" t="s">
        <v>13602</v>
      </c>
      <c r="C158" s="21" t="s">
        <v>163609</v>
      </c>
      <c r="D158" s="21" t="s">
        <v>345</v>
      </c>
      <c r="E158" s="23"/>
    </row>
    <row r="159" spans="1:5" ht="20" customHeight="1">
      <c r="A159" s="19" t="s">
        <v>13603</v>
      </c>
      <c r="B159" s="20" t="s">
        <v>13604</v>
      </c>
      <c r="C159" s="21" t="s">
        <v>163610</v>
      </c>
      <c r="D159" s="21" t="s">
        <v>345</v>
      </c>
      <c r="E159" s="23"/>
    </row>
    <row r="160" spans="1:5" ht="20" customHeight="1">
      <c r="A160" s="19" t="s">
        <v>13605</v>
      </c>
      <c r="B160" s="20" t="s">
        <v>13606</v>
      </c>
      <c r="C160" s="21" t="s">
        <v>163611</v>
      </c>
      <c r="D160" s="21" t="s">
        <v>345</v>
      </c>
      <c r="E160" s="23"/>
    </row>
    <row r="161" spans="1:5" ht="20" customHeight="1">
      <c r="A161" s="19" t="s">
        <v>13609</v>
      </c>
      <c r="B161" s="20" t="s">
        <v>13610</v>
      </c>
      <c r="C161" s="21" t="s">
        <v>163612</v>
      </c>
      <c r="D161" s="21" t="s">
        <v>296</v>
      </c>
      <c r="E161" s="23"/>
    </row>
    <row r="162" spans="1:5" ht="20" customHeight="1">
      <c r="A162" s="19" t="s">
        <v>13611</v>
      </c>
      <c r="B162" s="20" t="s">
        <v>13612</v>
      </c>
      <c r="C162" s="21" t="s">
        <v>163613</v>
      </c>
      <c r="D162" s="21" t="s">
        <v>345</v>
      </c>
      <c r="E162" s="23"/>
    </row>
    <row r="163" spans="1:5" ht="20" customHeight="1">
      <c r="A163" s="19" t="s">
        <v>13615</v>
      </c>
      <c r="B163" s="20" t="s">
        <v>13614</v>
      </c>
      <c r="C163" s="21" t="s">
        <v>163491</v>
      </c>
      <c r="D163" s="21" t="s">
        <v>296</v>
      </c>
      <c r="E163" s="23"/>
    </row>
    <row r="164" spans="1:5" ht="20" customHeight="1">
      <c r="A164" s="19" t="s">
        <v>13616</v>
      </c>
      <c r="B164" s="20" t="s">
        <v>13617</v>
      </c>
      <c r="C164" s="21" t="s">
        <v>163614</v>
      </c>
      <c r="D164" s="21" t="s">
        <v>345</v>
      </c>
      <c r="E164" s="23"/>
    </row>
    <row r="165" spans="1:5" ht="20" customHeight="1">
      <c r="A165" s="19" t="s">
        <v>13618</v>
      </c>
      <c r="B165" s="20" t="s">
        <v>13619</v>
      </c>
      <c r="C165" s="21" t="s">
        <v>163615</v>
      </c>
      <c r="D165" s="21" t="s">
        <v>296</v>
      </c>
      <c r="E165" s="23"/>
    </row>
    <row r="166" spans="1:5" ht="20" customHeight="1">
      <c r="A166" s="19" t="s">
        <v>13620</v>
      </c>
      <c r="B166" s="20" t="s">
        <v>13621</v>
      </c>
      <c r="C166" s="21" t="s">
        <v>163616</v>
      </c>
      <c r="D166" s="21" t="s">
        <v>345</v>
      </c>
      <c r="E166" s="23"/>
    </row>
    <row r="167" spans="1:5" ht="20" customHeight="1">
      <c r="A167" s="19" t="s">
        <v>13622</v>
      </c>
      <c r="B167" s="20" t="s">
        <v>13623</v>
      </c>
      <c r="C167" s="21" t="s">
        <v>163617</v>
      </c>
      <c r="D167" s="21" t="s">
        <v>296</v>
      </c>
      <c r="E167" s="23"/>
    </row>
    <row r="168" spans="1:5" ht="20" customHeight="1">
      <c r="A168" s="19" t="s">
        <v>13624</v>
      </c>
      <c r="B168" s="20" t="s">
        <v>13625</v>
      </c>
      <c r="C168" s="21" t="s">
        <v>163618</v>
      </c>
      <c r="D168" s="21" t="s">
        <v>345</v>
      </c>
      <c r="E168" s="23"/>
    </row>
    <row r="169" spans="1:5" ht="20" customHeight="1">
      <c r="A169" s="19" t="s">
        <v>13626</v>
      </c>
      <c r="B169" s="20" t="s">
        <v>13627</v>
      </c>
      <c r="C169" s="21" t="s">
        <v>163619</v>
      </c>
      <c r="D169" s="21" t="s">
        <v>296</v>
      </c>
      <c r="E169" s="23"/>
    </row>
    <row r="170" spans="1:5" ht="20" customHeight="1">
      <c r="A170" s="19" t="s">
        <v>13628</v>
      </c>
      <c r="B170" s="20" t="s">
        <v>13629</v>
      </c>
      <c r="C170" s="21" t="s">
        <v>163620</v>
      </c>
      <c r="D170" s="21" t="s">
        <v>345</v>
      </c>
      <c r="E170" s="23"/>
    </row>
    <row r="171" spans="1:5" ht="20" customHeight="1">
      <c r="A171" s="19" t="s">
        <v>13630</v>
      </c>
      <c r="B171" s="20" t="s">
        <v>13631</v>
      </c>
      <c r="C171" s="21" t="s">
        <v>163621</v>
      </c>
      <c r="D171" s="21" t="s">
        <v>345</v>
      </c>
      <c r="E171" s="23"/>
    </row>
    <row r="172" spans="1:5" ht="20" customHeight="1">
      <c r="A172" s="19" t="s">
        <v>13632</v>
      </c>
      <c r="B172" s="20" t="s">
        <v>13633</v>
      </c>
      <c r="C172" s="21" t="s">
        <v>163622</v>
      </c>
      <c r="D172" s="21" t="s">
        <v>345</v>
      </c>
      <c r="E172" s="23"/>
    </row>
    <row r="173" spans="1:5" ht="20" customHeight="1">
      <c r="A173" s="19" t="s">
        <v>13634</v>
      </c>
      <c r="B173" s="20" t="s">
        <v>13635</v>
      </c>
      <c r="C173" s="21" t="s">
        <v>163623</v>
      </c>
      <c r="D173" s="21" t="s">
        <v>345</v>
      </c>
      <c r="E173" s="23"/>
    </row>
    <row r="174" spans="1:5" ht="20" customHeight="1">
      <c r="A174" s="19" t="s">
        <v>13636</v>
      </c>
      <c r="B174" s="20" t="s">
        <v>13637</v>
      </c>
      <c r="C174" s="21" t="s">
        <v>163624</v>
      </c>
      <c r="D174" s="21" t="s">
        <v>345</v>
      </c>
      <c r="E174" s="23"/>
    </row>
    <row r="175" spans="1:5" ht="20" customHeight="1">
      <c r="A175" s="19" t="s">
        <v>13638</v>
      </c>
      <c r="B175" s="20" t="s">
        <v>13639</v>
      </c>
      <c r="C175" s="21" t="s">
        <v>163625</v>
      </c>
      <c r="D175" s="21" t="s">
        <v>345</v>
      </c>
      <c r="E175" s="23"/>
    </row>
    <row r="176" spans="1:5" ht="20" customHeight="1">
      <c r="A176" s="19" t="s">
        <v>13640</v>
      </c>
      <c r="B176" s="20" t="s">
        <v>13641</v>
      </c>
      <c r="C176" s="21" t="s">
        <v>163626</v>
      </c>
      <c r="D176" s="21" t="s">
        <v>345</v>
      </c>
      <c r="E176" s="23"/>
    </row>
    <row r="177" spans="1:5" ht="20" customHeight="1">
      <c r="A177" s="19" t="s">
        <v>13642</v>
      </c>
      <c r="B177" s="20" t="s">
        <v>13643</v>
      </c>
      <c r="C177" s="21" t="s">
        <v>163627</v>
      </c>
      <c r="D177" s="21" t="s">
        <v>296</v>
      </c>
      <c r="E177" s="23"/>
    </row>
    <row r="178" spans="1:5" ht="20" customHeight="1">
      <c r="A178" s="19" t="s">
        <v>13644</v>
      </c>
      <c r="B178" s="20" t="s">
        <v>13645</v>
      </c>
      <c r="C178" s="21" t="s">
        <v>163628</v>
      </c>
      <c r="D178" s="21" t="s">
        <v>296</v>
      </c>
      <c r="E178" s="23"/>
    </row>
    <row r="179" spans="1:5" ht="20" customHeight="1">
      <c r="A179" s="19" t="s">
        <v>13646</v>
      </c>
      <c r="B179" s="20" t="s">
        <v>13647</v>
      </c>
      <c r="C179" s="21" t="s">
        <v>163629</v>
      </c>
      <c r="D179" s="21" t="s">
        <v>345</v>
      </c>
      <c r="E179" s="23"/>
    </row>
    <row r="180" spans="1:5" ht="20" customHeight="1">
      <c r="A180" s="19" t="s">
        <v>13648</v>
      </c>
      <c r="B180" s="24">
        <v>100</v>
      </c>
      <c r="C180" s="21" t="s">
        <v>163630</v>
      </c>
      <c r="D180" s="21" t="s">
        <v>345</v>
      </c>
      <c r="E180" s="23"/>
    </row>
    <row r="181" spans="1:5" ht="20" customHeight="1">
      <c r="A181" s="19" t="s">
        <v>13649</v>
      </c>
      <c r="B181" s="20" t="s">
        <v>13650</v>
      </c>
      <c r="C181" s="21" t="s">
        <v>163631</v>
      </c>
      <c r="D181" s="21" t="s">
        <v>296</v>
      </c>
      <c r="E181" s="23"/>
    </row>
    <row r="182" spans="1:5" ht="20" customHeight="1">
      <c r="A182" s="19" t="s">
        <v>13651</v>
      </c>
      <c r="B182" s="20" t="s">
        <v>13652</v>
      </c>
      <c r="C182" s="21" t="s">
        <v>163632</v>
      </c>
      <c r="D182" s="21" t="s">
        <v>345</v>
      </c>
      <c r="E182" s="23"/>
    </row>
    <row r="183" spans="1:5" ht="20" customHeight="1">
      <c r="A183" s="19" t="s">
        <v>13655</v>
      </c>
      <c r="B183" s="20" t="s">
        <v>13654</v>
      </c>
      <c r="C183" s="21" t="s">
        <v>163492</v>
      </c>
      <c r="D183" s="21" t="s">
        <v>296</v>
      </c>
      <c r="E183" s="23"/>
    </row>
    <row r="184" spans="1:5" ht="20" customHeight="1">
      <c r="A184" s="19" t="s">
        <v>13656</v>
      </c>
      <c r="B184" s="20" t="s">
        <v>13657</v>
      </c>
      <c r="C184" s="21" t="s">
        <v>163633</v>
      </c>
      <c r="D184" s="21" t="s">
        <v>296</v>
      </c>
      <c r="E184" s="23"/>
    </row>
    <row r="185" spans="1:5" ht="20" customHeight="1">
      <c r="A185" s="19" t="s">
        <v>13658</v>
      </c>
      <c r="B185" s="20" t="s">
        <v>13659</v>
      </c>
      <c r="C185" s="21" t="s">
        <v>163634</v>
      </c>
      <c r="D185" s="21" t="s">
        <v>296</v>
      </c>
      <c r="E185" s="23"/>
    </row>
    <row r="186" spans="1:5" ht="20" customHeight="1">
      <c r="A186" s="19" t="s">
        <v>13660</v>
      </c>
      <c r="B186" s="24">
        <v>100</v>
      </c>
      <c r="C186" s="21" t="s">
        <v>163635</v>
      </c>
      <c r="D186" s="21" t="s">
        <v>345</v>
      </c>
      <c r="E186" s="23"/>
    </row>
    <row r="187" spans="1:5" ht="20" customHeight="1">
      <c r="A187" s="19" t="s">
        <v>13661</v>
      </c>
      <c r="B187" s="20" t="s">
        <v>13662</v>
      </c>
      <c r="C187" s="21" t="s">
        <v>163636</v>
      </c>
      <c r="D187" s="21" t="s">
        <v>345</v>
      </c>
      <c r="E187" s="23"/>
    </row>
    <row r="188" spans="1:5" ht="20" customHeight="1">
      <c r="A188" s="19" t="s">
        <v>13663</v>
      </c>
      <c r="B188" s="20" t="s">
        <v>13664</v>
      </c>
      <c r="C188" s="21" t="s">
        <v>163637</v>
      </c>
      <c r="D188" s="21" t="s">
        <v>345</v>
      </c>
      <c r="E188" s="23"/>
    </row>
    <row r="189" spans="1:5" ht="20" customHeight="1">
      <c r="A189" s="19" t="s">
        <v>13665</v>
      </c>
      <c r="B189" s="20" t="s">
        <v>13666</v>
      </c>
      <c r="C189" s="21" t="s">
        <v>163638</v>
      </c>
      <c r="D189" s="21" t="s">
        <v>296</v>
      </c>
      <c r="E189" s="23"/>
    </row>
    <row r="190" spans="1:5" ht="20" customHeight="1">
      <c r="A190" s="19" t="s">
        <v>13667</v>
      </c>
      <c r="B190" s="24">
        <v>100</v>
      </c>
      <c r="C190" s="21" t="s">
        <v>163639</v>
      </c>
      <c r="D190" s="21" t="s">
        <v>345</v>
      </c>
      <c r="E190" s="23"/>
    </row>
    <row r="191" spans="1:5" ht="20" customHeight="1">
      <c r="A191" s="19" t="s">
        <v>13670</v>
      </c>
      <c r="B191" s="20" t="s">
        <v>13669</v>
      </c>
      <c r="C191" s="21" t="s">
        <v>163493</v>
      </c>
      <c r="D191" s="21" t="s">
        <v>296</v>
      </c>
      <c r="E191" s="23"/>
    </row>
    <row r="192" spans="1:5" ht="20" customHeight="1">
      <c r="A192" s="19" t="s">
        <v>13671</v>
      </c>
      <c r="B192" s="20" t="s">
        <v>13672</v>
      </c>
      <c r="C192" s="21" t="s">
        <v>163640</v>
      </c>
      <c r="D192" s="21" t="s">
        <v>296</v>
      </c>
      <c r="E192" s="23"/>
    </row>
    <row r="193" spans="1:5" ht="20" customHeight="1">
      <c r="A193" s="19" t="s">
        <v>13673</v>
      </c>
      <c r="B193" s="20" t="s">
        <v>13674</v>
      </c>
      <c r="C193" s="21" t="s">
        <v>163641</v>
      </c>
      <c r="D193" s="21" t="s">
        <v>345</v>
      </c>
      <c r="E193" s="23"/>
    </row>
    <row r="194" spans="1:5" ht="20" customHeight="1">
      <c r="A194" s="19" t="s">
        <v>13675</v>
      </c>
      <c r="B194" s="20" t="s">
        <v>13676</v>
      </c>
      <c r="C194" s="21" t="s">
        <v>163642</v>
      </c>
      <c r="D194" s="21" t="s">
        <v>296</v>
      </c>
      <c r="E194" s="23"/>
    </row>
    <row r="195" spans="1:5" ht="20" customHeight="1">
      <c r="A195" s="19" t="s">
        <v>13677</v>
      </c>
      <c r="B195" s="20" t="s">
        <v>13678</v>
      </c>
      <c r="C195" s="21" t="s">
        <v>163643</v>
      </c>
      <c r="D195" s="21" t="s">
        <v>345</v>
      </c>
      <c r="E195" s="23"/>
    </row>
    <row r="196" spans="1:5" ht="20" customHeight="1">
      <c r="A196" s="19" t="s">
        <v>13679</v>
      </c>
      <c r="B196" s="20" t="s">
        <v>13680</v>
      </c>
      <c r="C196" s="21" t="s">
        <v>163644</v>
      </c>
      <c r="D196" s="21" t="s">
        <v>296</v>
      </c>
      <c r="E196" s="23"/>
    </row>
    <row r="197" spans="1:5" ht="20" customHeight="1">
      <c r="A197" s="19" t="s">
        <v>13681</v>
      </c>
      <c r="B197" s="20" t="s">
        <v>13682</v>
      </c>
      <c r="C197" s="21" t="s">
        <v>163645</v>
      </c>
      <c r="D197" s="21" t="s">
        <v>296</v>
      </c>
      <c r="E197" s="23"/>
    </row>
    <row r="198" spans="1:5" ht="20" customHeight="1">
      <c r="A198" s="19" t="s">
        <v>13683</v>
      </c>
      <c r="B198" s="20" t="s">
        <v>13684</v>
      </c>
      <c r="C198" s="21" t="s">
        <v>163646</v>
      </c>
      <c r="D198" s="21" t="s">
        <v>345</v>
      </c>
      <c r="E198" s="23"/>
    </row>
    <row r="199" spans="1:5" ht="20" customHeight="1">
      <c r="A199" s="19" t="s">
        <v>13685</v>
      </c>
      <c r="B199" s="20" t="s">
        <v>13686</v>
      </c>
      <c r="C199" s="21" t="s">
        <v>163647</v>
      </c>
      <c r="D199" s="21" t="s">
        <v>345</v>
      </c>
      <c r="E199" s="23"/>
    </row>
    <row r="200" spans="1:5" ht="20" customHeight="1">
      <c r="A200" s="19" t="s">
        <v>13687</v>
      </c>
      <c r="B200" s="24">
        <v>100</v>
      </c>
      <c r="C200" s="21" t="s">
        <v>163648</v>
      </c>
      <c r="D200" s="21" t="s">
        <v>345</v>
      </c>
      <c r="E200" s="23"/>
    </row>
    <row r="201" spans="1:5" ht="20" customHeight="1">
      <c r="A201" s="19" t="s">
        <v>13688</v>
      </c>
      <c r="B201" s="20" t="s">
        <v>13689</v>
      </c>
      <c r="C201" s="21" t="s">
        <v>163649</v>
      </c>
      <c r="D201" s="21" t="s">
        <v>296</v>
      </c>
      <c r="E201" s="23"/>
    </row>
    <row r="202" spans="1:5" ht="20" customHeight="1">
      <c r="A202" s="19" t="s">
        <v>13692</v>
      </c>
      <c r="B202" s="20" t="s">
        <v>13693</v>
      </c>
      <c r="C202" s="21" t="s">
        <v>163650</v>
      </c>
      <c r="D202" s="21" t="s">
        <v>296</v>
      </c>
      <c r="E202" s="23"/>
    </row>
    <row r="203" spans="1:5" ht="20" customHeight="1">
      <c r="A203" s="19" t="s">
        <v>13694</v>
      </c>
      <c r="B203" s="20" t="s">
        <v>13695</v>
      </c>
      <c r="C203" s="21" t="s">
        <v>163651</v>
      </c>
      <c r="D203" s="21" t="s">
        <v>296</v>
      </c>
      <c r="E203" s="23"/>
    </row>
    <row r="204" spans="1:5" ht="20" customHeight="1">
      <c r="A204" s="19" t="s">
        <v>13696</v>
      </c>
      <c r="B204" s="20" t="s">
        <v>13697</v>
      </c>
      <c r="C204" s="21" t="s">
        <v>163652</v>
      </c>
      <c r="D204" s="21" t="s">
        <v>345</v>
      </c>
      <c r="E204" s="23"/>
    </row>
    <row r="205" spans="1:5" ht="20" customHeight="1">
      <c r="A205" s="19" t="s">
        <v>13698</v>
      </c>
      <c r="B205" s="20" t="s">
        <v>13699</v>
      </c>
      <c r="C205" s="21" t="s">
        <v>163653</v>
      </c>
      <c r="D205" s="21" t="s">
        <v>296</v>
      </c>
      <c r="E205" s="23"/>
    </row>
    <row r="206" spans="1:5" ht="20" customHeight="1">
      <c r="A206" s="19" t="s">
        <v>13700</v>
      </c>
      <c r="B206" s="20" t="s">
        <v>13701</v>
      </c>
      <c r="C206" s="21" t="s">
        <v>163654</v>
      </c>
      <c r="D206" s="21" t="s">
        <v>296</v>
      </c>
      <c r="E206" s="23"/>
    </row>
    <row r="207" spans="1:5" ht="20" customHeight="1">
      <c r="A207" s="19" t="s">
        <v>13702</v>
      </c>
      <c r="B207" s="20" t="s">
        <v>13703</v>
      </c>
      <c r="C207" s="21" t="s">
        <v>163655</v>
      </c>
      <c r="D207" s="21" t="s">
        <v>296</v>
      </c>
      <c r="E207" s="23"/>
    </row>
    <row r="208" spans="1:5" ht="20" customHeight="1">
      <c r="A208" s="19" t="s">
        <v>13704</v>
      </c>
      <c r="B208" s="20" t="s">
        <v>13705</v>
      </c>
      <c r="C208" s="21" t="s">
        <v>163656</v>
      </c>
      <c r="D208" s="21" t="s">
        <v>296</v>
      </c>
      <c r="E208" s="23"/>
    </row>
    <row r="209" spans="1:5" ht="20" customHeight="1">
      <c r="A209" s="19" t="s">
        <v>13706</v>
      </c>
      <c r="B209" s="20" t="s">
        <v>13707</v>
      </c>
      <c r="C209" s="21" t="s">
        <v>163657</v>
      </c>
      <c r="D209" s="21" t="s">
        <v>296</v>
      </c>
      <c r="E209" s="23"/>
    </row>
    <row r="210" spans="1:5" ht="20" customHeight="1">
      <c r="A210" s="19" t="s">
        <v>13708</v>
      </c>
      <c r="B210" s="20" t="s">
        <v>13709</v>
      </c>
      <c r="C210" s="21" t="s">
        <v>163658</v>
      </c>
      <c r="D210" s="21" t="s">
        <v>345</v>
      </c>
      <c r="E210" s="23"/>
    </row>
    <row r="211" spans="1:5" ht="20" customHeight="1">
      <c r="A211" s="19" t="s">
        <v>13710</v>
      </c>
      <c r="B211" s="20" t="s">
        <v>13711</v>
      </c>
      <c r="C211" s="21" t="s">
        <v>163659</v>
      </c>
      <c r="D211" s="21" t="s">
        <v>296</v>
      </c>
      <c r="E211" s="23"/>
    </row>
    <row r="212" spans="1:5" ht="20" customHeight="1">
      <c r="A212" s="19" t="s">
        <v>13714</v>
      </c>
      <c r="B212" s="20" t="s">
        <v>13713</v>
      </c>
      <c r="C212" s="21" t="s">
        <v>163494</v>
      </c>
      <c r="D212" s="21" t="s">
        <v>296</v>
      </c>
      <c r="E212" s="23"/>
    </row>
    <row r="213" spans="1:5" ht="20" customHeight="1">
      <c r="A213" s="19" t="s">
        <v>13715</v>
      </c>
      <c r="B213" s="20" t="s">
        <v>13716</v>
      </c>
      <c r="C213" s="21" t="s">
        <v>163660</v>
      </c>
      <c r="D213" s="21" t="s">
        <v>296</v>
      </c>
      <c r="E213" s="23"/>
    </row>
    <row r="214" spans="1:5" ht="20" customHeight="1">
      <c r="A214" s="19" t="s">
        <v>13717</v>
      </c>
      <c r="B214" s="20" t="s">
        <v>13718</v>
      </c>
      <c r="C214" s="21" t="s">
        <v>163661</v>
      </c>
      <c r="D214" s="21" t="s">
        <v>296</v>
      </c>
      <c r="E214" s="23"/>
    </row>
    <row r="215" spans="1:5" ht="20" customHeight="1">
      <c r="A215" s="19" t="s">
        <v>13723</v>
      </c>
      <c r="B215" s="20" t="s">
        <v>13724</v>
      </c>
      <c r="C215" s="21" t="s">
        <v>163662</v>
      </c>
      <c r="D215" s="21" t="s">
        <v>139</v>
      </c>
      <c r="E215" s="23"/>
    </row>
    <row r="216" spans="1:5" ht="20" customHeight="1">
      <c r="A216" s="19" t="s">
        <v>346</v>
      </c>
      <c r="B216" s="20" t="s">
        <v>344</v>
      </c>
      <c r="C216" s="21" t="s">
        <v>163522</v>
      </c>
      <c r="D216" s="21" t="s">
        <v>345</v>
      </c>
      <c r="E216" s="23"/>
    </row>
    <row r="217" spans="1:5" ht="20" customHeight="1">
      <c r="A217" s="19" t="s">
        <v>347</v>
      </c>
      <c r="B217" s="20" t="s">
        <v>348</v>
      </c>
      <c r="C217" s="21" t="s">
        <v>163663</v>
      </c>
      <c r="D217" s="21" t="s">
        <v>345</v>
      </c>
      <c r="E217" s="23"/>
    </row>
    <row r="218" spans="1:5" ht="20" customHeight="1">
      <c r="A218" s="19" t="s">
        <v>349</v>
      </c>
      <c r="B218" s="20" t="s">
        <v>350</v>
      </c>
      <c r="C218" s="21" t="s">
        <v>163664</v>
      </c>
      <c r="D218" s="21" t="s">
        <v>296</v>
      </c>
      <c r="E218" s="23"/>
    </row>
    <row r="219" spans="1:5" ht="20" customHeight="1">
      <c r="A219" s="19" t="s">
        <v>351</v>
      </c>
      <c r="B219" s="20" t="s">
        <v>352</v>
      </c>
      <c r="C219" s="21" t="s">
        <v>163665</v>
      </c>
      <c r="D219" s="21" t="s">
        <v>345</v>
      </c>
      <c r="E219" s="23"/>
    </row>
    <row r="220" spans="1:5" ht="20" customHeight="1">
      <c r="A220" s="19" t="s">
        <v>355</v>
      </c>
      <c r="B220" s="20" t="s">
        <v>354</v>
      </c>
      <c r="C220" s="21" t="s">
        <v>163523</v>
      </c>
      <c r="D220" s="21" t="s">
        <v>345</v>
      </c>
      <c r="E220" s="23"/>
    </row>
    <row r="221" spans="1:5" ht="20" customHeight="1">
      <c r="A221" s="19" t="s">
        <v>356</v>
      </c>
      <c r="B221" s="20" t="s">
        <v>357</v>
      </c>
      <c r="C221" s="21" t="s">
        <v>163666</v>
      </c>
      <c r="D221" s="21" t="s">
        <v>296</v>
      </c>
      <c r="E221" s="23"/>
    </row>
    <row r="222" spans="1:5" ht="20" customHeight="1">
      <c r="A222" s="19" t="s">
        <v>358</v>
      </c>
      <c r="B222" s="20" t="s">
        <v>359</v>
      </c>
      <c r="C222" s="21" t="s">
        <v>163667</v>
      </c>
      <c r="D222" s="21" t="s">
        <v>345</v>
      </c>
      <c r="E222" s="23"/>
    </row>
    <row r="223" spans="1:5" ht="20" customHeight="1">
      <c r="A223" s="19" t="s">
        <v>360</v>
      </c>
      <c r="B223" s="20" t="s">
        <v>361</v>
      </c>
      <c r="C223" s="21" t="s">
        <v>163668</v>
      </c>
      <c r="D223" s="21" t="s">
        <v>296</v>
      </c>
      <c r="E223" s="23"/>
    </row>
    <row r="224" spans="1:5" ht="20" customHeight="1">
      <c r="A224" s="19" t="s">
        <v>364</v>
      </c>
      <c r="B224" s="20" t="s">
        <v>363</v>
      </c>
      <c r="C224" s="21" t="s">
        <v>163524</v>
      </c>
      <c r="D224" s="21" t="s">
        <v>345</v>
      </c>
      <c r="E224" s="23"/>
    </row>
    <row r="225" spans="1:5" ht="20" customHeight="1">
      <c r="A225" s="19" t="s">
        <v>367</v>
      </c>
      <c r="B225" s="20" t="s">
        <v>368</v>
      </c>
      <c r="C225" s="21" t="s">
        <v>163669</v>
      </c>
      <c r="D225" s="21" t="s">
        <v>345</v>
      </c>
      <c r="E225" s="23"/>
    </row>
    <row r="226" spans="1:5" ht="20" customHeight="1">
      <c r="A226" s="19" t="s">
        <v>369</v>
      </c>
      <c r="B226" s="20" t="s">
        <v>370</v>
      </c>
      <c r="C226" s="21" t="s">
        <v>163670</v>
      </c>
      <c r="D226" s="21" t="s">
        <v>345</v>
      </c>
      <c r="E226" s="23"/>
    </row>
    <row r="227" spans="1:5" ht="20" customHeight="1">
      <c r="A227" s="19" t="s">
        <v>371</v>
      </c>
      <c r="B227" s="20" t="s">
        <v>372</v>
      </c>
      <c r="C227" s="21" t="s">
        <v>163671</v>
      </c>
      <c r="D227" s="21" t="s">
        <v>296</v>
      </c>
      <c r="E227" s="23"/>
    </row>
    <row r="228" spans="1:5" ht="20" customHeight="1">
      <c r="A228" s="19" t="s">
        <v>375</v>
      </c>
      <c r="B228" s="20" t="s">
        <v>374</v>
      </c>
      <c r="C228" s="21" t="s">
        <v>163525</v>
      </c>
      <c r="D228" s="21" t="s">
        <v>345</v>
      </c>
      <c r="E228" s="23"/>
    </row>
    <row r="229" spans="1:5" ht="20" customHeight="1">
      <c r="A229" s="19" t="s">
        <v>376</v>
      </c>
      <c r="B229" s="20" t="s">
        <v>377</v>
      </c>
      <c r="C229" s="21" t="s">
        <v>163672</v>
      </c>
      <c r="D229" s="21" t="s">
        <v>345</v>
      </c>
      <c r="E229" s="23"/>
    </row>
    <row r="230" spans="1:5" ht="20" customHeight="1">
      <c r="A230" s="19" t="s">
        <v>378</v>
      </c>
      <c r="B230" s="20" t="s">
        <v>379</v>
      </c>
      <c r="C230" s="21" t="s">
        <v>163673</v>
      </c>
      <c r="D230" s="21" t="s">
        <v>345</v>
      </c>
      <c r="E230" s="23"/>
    </row>
    <row r="231" spans="1:5" ht="20" customHeight="1">
      <c r="A231" s="19" t="s">
        <v>382</v>
      </c>
      <c r="B231" s="20" t="s">
        <v>381</v>
      </c>
      <c r="C231" s="21" t="s">
        <v>163526</v>
      </c>
      <c r="D231" s="21" t="s">
        <v>296</v>
      </c>
      <c r="E231" s="23"/>
    </row>
    <row r="232" spans="1:5" ht="20" customHeight="1">
      <c r="A232" s="19" t="s">
        <v>385</v>
      </c>
      <c r="B232" s="20" t="s">
        <v>384</v>
      </c>
      <c r="C232" s="21" t="s">
        <v>163527</v>
      </c>
      <c r="D232" s="21" t="s">
        <v>345</v>
      </c>
      <c r="E232" s="23"/>
    </row>
    <row r="233" spans="1:5" ht="20" customHeight="1">
      <c r="A233" s="19" t="s">
        <v>386</v>
      </c>
      <c r="B233" s="20" t="s">
        <v>387</v>
      </c>
      <c r="C233" s="21" t="s">
        <v>163674</v>
      </c>
      <c r="D233" s="21" t="s">
        <v>296</v>
      </c>
      <c r="E233" s="23"/>
    </row>
    <row r="234" spans="1:5" ht="20" customHeight="1">
      <c r="A234" s="19" t="s">
        <v>388</v>
      </c>
      <c r="B234" s="20" t="s">
        <v>389</v>
      </c>
      <c r="C234" s="21" t="s">
        <v>163675</v>
      </c>
      <c r="D234" s="21" t="s">
        <v>345</v>
      </c>
      <c r="E234" s="23"/>
    </row>
    <row r="235" spans="1:5" ht="20" customHeight="1">
      <c r="A235" s="19" t="s">
        <v>390</v>
      </c>
      <c r="B235" s="20" t="s">
        <v>391</v>
      </c>
      <c r="C235" s="21" t="s">
        <v>163676</v>
      </c>
      <c r="D235" s="21" t="s">
        <v>345</v>
      </c>
      <c r="E235" s="23"/>
    </row>
    <row r="236" spans="1:5" ht="20" customHeight="1">
      <c r="A236" s="19" t="s">
        <v>392</v>
      </c>
      <c r="B236" s="20" t="s">
        <v>393</v>
      </c>
      <c r="C236" s="21" t="s">
        <v>163677</v>
      </c>
      <c r="D236" s="21" t="s">
        <v>345</v>
      </c>
      <c r="E236" s="23"/>
    </row>
    <row r="237" spans="1:5" ht="20" customHeight="1">
      <c r="A237" s="19" t="s">
        <v>394</v>
      </c>
      <c r="B237" s="20" t="s">
        <v>395</v>
      </c>
      <c r="C237" s="21" t="s">
        <v>163678</v>
      </c>
      <c r="D237" s="21" t="s">
        <v>345</v>
      </c>
      <c r="E237" s="23"/>
    </row>
    <row r="238" spans="1:5" ht="20" customHeight="1">
      <c r="A238" s="19" t="s">
        <v>396</v>
      </c>
      <c r="B238" s="20" t="s">
        <v>397</v>
      </c>
      <c r="C238" s="21" t="s">
        <v>163679</v>
      </c>
      <c r="D238" s="21" t="s">
        <v>345</v>
      </c>
      <c r="E238" s="23"/>
    </row>
    <row r="239" spans="1:5" ht="20" customHeight="1">
      <c r="A239" s="19" t="s">
        <v>400</v>
      </c>
      <c r="B239" s="20" t="s">
        <v>399</v>
      </c>
      <c r="C239" s="21" t="s">
        <v>163528</v>
      </c>
      <c r="D239" s="21" t="s">
        <v>345</v>
      </c>
      <c r="E239" s="23"/>
    </row>
    <row r="240" spans="1:5" ht="20" customHeight="1">
      <c r="A240" s="19" t="s">
        <v>403</v>
      </c>
      <c r="B240" s="20" t="s">
        <v>402</v>
      </c>
      <c r="C240" s="21" t="s">
        <v>163529</v>
      </c>
      <c r="D240" s="21" t="s">
        <v>345</v>
      </c>
      <c r="E240" s="23"/>
    </row>
    <row r="241" spans="1:5" ht="20" customHeight="1">
      <c r="A241" s="19" t="s">
        <v>404</v>
      </c>
      <c r="B241" s="20" t="s">
        <v>405</v>
      </c>
      <c r="C241" s="21" t="s">
        <v>163680</v>
      </c>
      <c r="D241" s="21" t="s">
        <v>296</v>
      </c>
      <c r="E241" s="23"/>
    </row>
    <row r="242" spans="1:5" ht="20" customHeight="1">
      <c r="A242" s="19" t="s">
        <v>406</v>
      </c>
      <c r="B242" s="20" t="s">
        <v>407</v>
      </c>
      <c r="C242" s="21" t="s">
        <v>163681</v>
      </c>
      <c r="D242" s="21" t="s">
        <v>345</v>
      </c>
      <c r="E242" s="23"/>
    </row>
    <row r="243" spans="1:5" ht="20" customHeight="1">
      <c r="A243" s="19" t="s">
        <v>408</v>
      </c>
      <c r="B243" s="20" t="s">
        <v>409</v>
      </c>
      <c r="C243" s="21" t="s">
        <v>163682</v>
      </c>
      <c r="D243" s="21" t="s">
        <v>345</v>
      </c>
      <c r="E243" s="23"/>
    </row>
    <row r="244" spans="1:5" ht="20" customHeight="1">
      <c r="A244" s="19" t="s">
        <v>412</v>
      </c>
      <c r="B244" s="20" t="s">
        <v>411</v>
      </c>
      <c r="C244" s="21" t="s">
        <v>163530</v>
      </c>
      <c r="D244" s="21" t="s">
        <v>296</v>
      </c>
      <c r="E244" s="23"/>
    </row>
    <row r="245" spans="1:5" ht="20" customHeight="1">
      <c r="A245" s="19" t="s">
        <v>413</v>
      </c>
      <c r="B245" s="20" t="s">
        <v>414</v>
      </c>
      <c r="C245" s="21" t="s">
        <v>163683</v>
      </c>
      <c r="D245" s="21" t="s">
        <v>345</v>
      </c>
      <c r="E245" s="23"/>
    </row>
    <row r="246" spans="1:5" ht="20" customHeight="1">
      <c r="A246" s="19" t="s">
        <v>417</v>
      </c>
      <c r="B246" s="20" t="s">
        <v>416</v>
      </c>
      <c r="C246" s="21" t="s">
        <v>163531</v>
      </c>
      <c r="D246" s="21" t="s">
        <v>296</v>
      </c>
      <c r="E246" s="23"/>
    </row>
    <row r="247" spans="1:5" ht="20" customHeight="1">
      <c r="A247" s="19" t="s">
        <v>418</v>
      </c>
      <c r="B247" s="20" t="s">
        <v>419</v>
      </c>
      <c r="C247" s="21" t="s">
        <v>163684</v>
      </c>
      <c r="D247" s="21" t="s">
        <v>345</v>
      </c>
      <c r="E247" s="23"/>
    </row>
    <row r="248" spans="1:5" ht="20" customHeight="1">
      <c r="A248" s="19" t="s">
        <v>422</v>
      </c>
      <c r="B248" s="20" t="s">
        <v>421</v>
      </c>
      <c r="C248" s="21" t="s">
        <v>163532</v>
      </c>
      <c r="D248" s="21" t="s">
        <v>345</v>
      </c>
      <c r="E248" s="23"/>
    </row>
    <row r="249" spans="1:5" ht="20" customHeight="1">
      <c r="A249" s="19" t="s">
        <v>423</v>
      </c>
      <c r="B249" s="20" t="s">
        <v>424</v>
      </c>
      <c r="C249" s="21" t="s">
        <v>163685</v>
      </c>
      <c r="D249" s="21" t="s">
        <v>296</v>
      </c>
      <c r="E249" s="23"/>
    </row>
    <row r="250" spans="1:5" ht="20" customHeight="1">
      <c r="A250" s="19" t="s">
        <v>425</v>
      </c>
      <c r="B250" s="20" t="s">
        <v>426</v>
      </c>
      <c r="C250" s="21" t="s">
        <v>163686</v>
      </c>
      <c r="D250" s="21" t="s">
        <v>296</v>
      </c>
      <c r="E250" s="23"/>
    </row>
    <row r="251" spans="1:5" ht="20" customHeight="1">
      <c r="A251" s="19" t="s">
        <v>427</v>
      </c>
      <c r="B251" s="20" t="s">
        <v>428</v>
      </c>
      <c r="C251" s="21" t="s">
        <v>163687</v>
      </c>
      <c r="D251" s="21" t="s">
        <v>345</v>
      </c>
      <c r="E251" s="23"/>
    </row>
    <row r="252" spans="1:5" ht="20" customHeight="1">
      <c r="A252" s="19" t="s">
        <v>429</v>
      </c>
      <c r="B252" s="20" t="s">
        <v>430</v>
      </c>
      <c r="C252" s="21" t="s">
        <v>163688</v>
      </c>
      <c r="D252" s="21" t="s">
        <v>296</v>
      </c>
      <c r="E252" s="23"/>
    </row>
    <row r="253" spans="1:5" ht="20" customHeight="1">
      <c r="A253" s="19" t="s">
        <v>431</v>
      </c>
      <c r="B253" s="20" t="s">
        <v>432</v>
      </c>
      <c r="C253" s="21" t="s">
        <v>163689</v>
      </c>
      <c r="D253" s="21" t="s">
        <v>345</v>
      </c>
      <c r="E253" s="23"/>
    </row>
    <row r="254" spans="1:5" ht="20" customHeight="1">
      <c r="A254" s="19" t="s">
        <v>435</v>
      </c>
      <c r="B254" s="20" t="s">
        <v>434</v>
      </c>
      <c r="C254" s="21" t="s">
        <v>163533</v>
      </c>
      <c r="D254" s="21" t="s">
        <v>345</v>
      </c>
      <c r="E254" s="23"/>
    </row>
    <row r="255" spans="1:5" ht="20" customHeight="1">
      <c r="A255" s="19" t="s">
        <v>436</v>
      </c>
      <c r="B255" s="20" t="s">
        <v>437</v>
      </c>
      <c r="C255" s="21" t="s">
        <v>163690</v>
      </c>
      <c r="D255" s="21" t="s">
        <v>345</v>
      </c>
      <c r="E255" s="23"/>
    </row>
    <row r="256" spans="1:5" ht="20" customHeight="1">
      <c r="A256" s="19" t="s">
        <v>438</v>
      </c>
      <c r="B256" s="20" t="s">
        <v>439</v>
      </c>
      <c r="C256" s="21" t="s">
        <v>163691</v>
      </c>
      <c r="D256" s="21" t="s">
        <v>296</v>
      </c>
      <c r="E256" s="23"/>
    </row>
    <row r="257" spans="1:5" ht="20" customHeight="1">
      <c r="A257" s="19" t="s">
        <v>440</v>
      </c>
      <c r="B257" s="20" t="s">
        <v>441</v>
      </c>
      <c r="C257" s="21" t="s">
        <v>163692</v>
      </c>
      <c r="D257" s="21" t="s">
        <v>296</v>
      </c>
      <c r="E257" s="23"/>
    </row>
    <row r="258" spans="1:5" ht="20" customHeight="1">
      <c r="A258" s="19" t="s">
        <v>442</v>
      </c>
      <c r="B258" s="20" t="s">
        <v>443</v>
      </c>
      <c r="C258" s="21" t="s">
        <v>163693</v>
      </c>
      <c r="D258" s="21" t="s">
        <v>296</v>
      </c>
      <c r="E258" s="23"/>
    </row>
    <row r="259" spans="1:5" ht="20" customHeight="1">
      <c r="A259" s="19" t="s">
        <v>446</v>
      </c>
      <c r="B259" s="20" t="s">
        <v>445</v>
      </c>
      <c r="C259" s="21" t="s">
        <v>163534</v>
      </c>
      <c r="D259" s="21" t="s">
        <v>345</v>
      </c>
      <c r="E259" s="23"/>
    </row>
    <row r="260" spans="1:5" ht="20" customHeight="1">
      <c r="A260" s="19" t="s">
        <v>449</v>
      </c>
      <c r="B260" s="20" t="s">
        <v>450</v>
      </c>
      <c r="C260" s="21" t="s">
        <v>163694</v>
      </c>
      <c r="D260" s="21" t="s">
        <v>345</v>
      </c>
      <c r="E260" s="23"/>
    </row>
    <row r="261" spans="1:5" ht="20" customHeight="1">
      <c r="A261" s="19" t="s">
        <v>451</v>
      </c>
      <c r="B261" s="24">
        <v>100</v>
      </c>
      <c r="C261" s="21" t="s">
        <v>163695</v>
      </c>
      <c r="D261" s="21" t="s">
        <v>345</v>
      </c>
      <c r="E261" s="23"/>
    </row>
    <row r="262" spans="1:5" ht="20" customHeight="1">
      <c r="A262" s="19" t="s">
        <v>452</v>
      </c>
      <c r="B262" s="20" t="s">
        <v>453</v>
      </c>
      <c r="C262" s="21" t="s">
        <v>163696</v>
      </c>
      <c r="D262" s="21" t="s">
        <v>345</v>
      </c>
      <c r="E262" s="23"/>
    </row>
    <row r="263" spans="1:5" ht="20" customHeight="1">
      <c r="A263" s="19" t="s">
        <v>454</v>
      </c>
      <c r="B263" s="20" t="s">
        <v>455</v>
      </c>
      <c r="C263" s="21" t="s">
        <v>163697</v>
      </c>
      <c r="D263" s="21" t="s">
        <v>345</v>
      </c>
      <c r="E263" s="23"/>
    </row>
    <row r="264" spans="1:5" ht="20" customHeight="1">
      <c r="A264" s="19" t="s">
        <v>458</v>
      </c>
      <c r="B264" s="20" t="s">
        <v>457</v>
      </c>
      <c r="C264" s="21" t="s">
        <v>163535</v>
      </c>
      <c r="D264" s="21" t="s">
        <v>345</v>
      </c>
      <c r="E264" s="23"/>
    </row>
    <row r="265" spans="1:5" ht="20" customHeight="1">
      <c r="A265" s="19" t="s">
        <v>459</v>
      </c>
      <c r="B265" s="20" t="s">
        <v>460</v>
      </c>
      <c r="C265" s="21" t="s">
        <v>163698</v>
      </c>
      <c r="D265" s="21" t="s">
        <v>345</v>
      </c>
      <c r="E265" s="23"/>
    </row>
    <row r="266" spans="1:5" ht="20" customHeight="1">
      <c r="A266" s="19" t="s">
        <v>461</v>
      </c>
      <c r="B266" s="20" t="s">
        <v>462</v>
      </c>
      <c r="C266" s="21" t="s">
        <v>163699</v>
      </c>
      <c r="D266" s="21" t="s">
        <v>345</v>
      </c>
      <c r="E266" s="23"/>
    </row>
    <row r="267" spans="1:5" ht="20" customHeight="1">
      <c r="A267" s="19" t="s">
        <v>463</v>
      </c>
      <c r="B267" s="20" t="s">
        <v>464</v>
      </c>
      <c r="C267" s="21" t="s">
        <v>163700</v>
      </c>
      <c r="D267" s="21" t="s">
        <v>345</v>
      </c>
      <c r="E267" s="23"/>
    </row>
    <row r="268" spans="1:5" ht="20" customHeight="1">
      <c r="A268" s="19" t="s">
        <v>465</v>
      </c>
      <c r="B268" s="20" t="s">
        <v>466</v>
      </c>
      <c r="C268" s="21" t="s">
        <v>163701</v>
      </c>
      <c r="D268" s="21" t="s">
        <v>345</v>
      </c>
      <c r="E268" s="23"/>
    </row>
    <row r="269" spans="1:5" ht="20" customHeight="1">
      <c r="A269" s="19" t="s">
        <v>467</v>
      </c>
      <c r="B269" s="20" t="s">
        <v>468</v>
      </c>
      <c r="C269" s="21" t="s">
        <v>163702</v>
      </c>
      <c r="D269" s="21" t="s">
        <v>296</v>
      </c>
      <c r="E269" s="23"/>
    </row>
    <row r="270" spans="1:5" ht="20" customHeight="1">
      <c r="A270" s="19" t="s">
        <v>471</v>
      </c>
      <c r="B270" s="20" t="s">
        <v>470</v>
      </c>
      <c r="C270" s="21" t="s">
        <v>163536</v>
      </c>
      <c r="D270" s="21" t="s">
        <v>296</v>
      </c>
      <c r="E270" s="23"/>
    </row>
    <row r="271" spans="1:5" ht="20" customHeight="1">
      <c r="A271" s="19" t="s">
        <v>474</v>
      </c>
      <c r="B271" s="20" t="s">
        <v>473</v>
      </c>
      <c r="C271" s="21" t="s">
        <v>163537</v>
      </c>
      <c r="D271" s="21" t="s">
        <v>345</v>
      </c>
      <c r="E271" s="23"/>
    </row>
    <row r="272" spans="1:5" ht="20" customHeight="1">
      <c r="A272" s="19" t="s">
        <v>475</v>
      </c>
      <c r="B272" s="20" t="s">
        <v>476</v>
      </c>
      <c r="C272" s="21" t="s">
        <v>163703</v>
      </c>
      <c r="D272" s="21" t="s">
        <v>345</v>
      </c>
      <c r="E272" s="23"/>
    </row>
    <row r="273" spans="1:5" ht="20" customHeight="1">
      <c r="A273" s="19" t="s">
        <v>477</v>
      </c>
      <c r="B273" s="20" t="s">
        <v>478</v>
      </c>
      <c r="C273" s="21" t="s">
        <v>163704</v>
      </c>
      <c r="D273" s="21" t="s">
        <v>345</v>
      </c>
      <c r="E273" s="23"/>
    </row>
    <row r="274" spans="1:5" ht="20" customHeight="1">
      <c r="A274" s="19" t="s">
        <v>479</v>
      </c>
      <c r="B274" s="20" t="s">
        <v>480</v>
      </c>
      <c r="C274" s="21" t="s">
        <v>163705</v>
      </c>
      <c r="D274" s="21" t="s">
        <v>345</v>
      </c>
      <c r="E274" s="23"/>
    </row>
    <row r="275" spans="1:5" ht="20" customHeight="1">
      <c r="A275" s="19" t="s">
        <v>481</v>
      </c>
      <c r="B275" s="20" t="s">
        <v>482</v>
      </c>
      <c r="C275" s="21" t="s">
        <v>163706</v>
      </c>
      <c r="D275" s="21" t="s">
        <v>345</v>
      </c>
      <c r="E275" s="23"/>
    </row>
    <row r="276" spans="1:5" ht="20" customHeight="1">
      <c r="A276" s="19" t="s">
        <v>483</v>
      </c>
      <c r="B276" s="20" t="s">
        <v>484</v>
      </c>
      <c r="C276" s="21" t="s">
        <v>163707</v>
      </c>
      <c r="D276" s="21" t="s">
        <v>296</v>
      </c>
      <c r="E276" s="23"/>
    </row>
    <row r="277" spans="1:5" ht="20" customHeight="1">
      <c r="A277" s="19" t="s">
        <v>485</v>
      </c>
      <c r="B277" s="20" t="s">
        <v>486</v>
      </c>
      <c r="C277" s="21" t="s">
        <v>163708</v>
      </c>
      <c r="D277" s="21" t="s">
        <v>296</v>
      </c>
      <c r="E277" s="23"/>
    </row>
    <row r="278" spans="1:5" ht="20" customHeight="1">
      <c r="A278" s="19" t="s">
        <v>489</v>
      </c>
      <c r="B278" s="20" t="s">
        <v>488</v>
      </c>
      <c r="C278" s="21" t="s">
        <v>163538</v>
      </c>
      <c r="D278" s="21" t="s">
        <v>296</v>
      </c>
      <c r="E278" s="23"/>
    </row>
    <row r="279" spans="1:5" ht="20" customHeight="1">
      <c r="A279" s="19" t="s">
        <v>490</v>
      </c>
      <c r="B279" s="20" t="s">
        <v>491</v>
      </c>
      <c r="C279" s="21" t="s">
        <v>163709</v>
      </c>
      <c r="D279" s="21" t="s">
        <v>345</v>
      </c>
      <c r="E279" s="23"/>
    </row>
    <row r="280" spans="1:5" ht="20" customHeight="1">
      <c r="A280" s="19" t="s">
        <v>492</v>
      </c>
      <c r="B280" s="20" t="s">
        <v>493</v>
      </c>
      <c r="C280" s="21" t="s">
        <v>163710</v>
      </c>
      <c r="D280" s="21" t="s">
        <v>296</v>
      </c>
      <c r="E280" s="23"/>
    </row>
    <row r="281" spans="1:5" ht="20" customHeight="1">
      <c r="A281" s="19" t="s">
        <v>494</v>
      </c>
      <c r="B281" s="20" t="s">
        <v>495</v>
      </c>
      <c r="C281" s="21" t="s">
        <v>163711</v>
      </c>
      <c r="D281" s="21" t="s">
        <v>296</v>
      </c>
      <c r="E281" s="23"/>
    </row>
    <row r="282" spans="1:5" ht="20" customHeight="1">
      <c r="A282" s="19" t="s">
        <v>496</v>
      </c>
      <c r="B282" s="20" t="s">
        <v>497</v>
      </c>
      <c r="C282" s="21" t="s">
        <v>163712</v>
      </c>
      <c r="D282" s="21" t="s">
        <v>296</v>
      </c>
      <c r="E282" s="23"/>
    </row>
    <row r="283" spans="1:5" ht="20" customHeight="1">
      <c r="A283" s="19" t="s">
        <v>500</v>
      </c>
      <c r="B283" s="20" t="s">
        <v>499</v>
      </c>
      <c r="C283" s="21" t="s">
        <v>163539</v>
      </c>
      <c r="D283" s="21" t="s">
        <v>345</v>
      </c>
      <c r="E283" s="23"/>
    </row>
    <row r="284" spans="1:5" ht="20" customHeight="1">
      <c r="A284" s="19" t="s">
        <v>501</v>
      </c>
      <c r="B284" s="20" t="s">
        <v>502</v>
      </c>
      <c r="C284" s="21" t="s">
        <v>163713</v>
      </c>
      <c r="D284" s="21" t="s">
        <v>345</v>
      </c>
      <c r="E284" s="23"/>
    </row>
    <row r="285" spans="1:5" ht="20" customHeight="1">
      <c r="A285" s="19" t="s">
        <v>503</v>
      </c>
      <c r="B285" s="20" t="s">
        <v>504</v>
      </c>
      <c r="C285" s="21" t="s">
        <v>163714</v>
      </c>
      <c r="D285" s="21" t="s">
        <v>345</v>
      </c>
      <c r="E285" s="23"/>
    </row>
    <row r="286" spans="1:5" ht="20" customHeight="1">
      <c r="A286" s="19" t="s">
        <v>507</v>
      </c>
      <c r="B286" s="20" t="s">
        <v>506</v>
      </c>
      <c r="C286" s="21" t="s">
        <v>163540</v>
      </c>
      <c r="D286" s="21" t="s">
        <v>345</v>
      </c>
      <c r="E286" s="23"/>
    </row>
    <row r="287" spans="1:5" ht="20" customHeight="1">
      <c r="A287" s="19" t="s">
        <v>510</v>
      </c>
      <c r="B287" s="20" t="s">
        <v>509</v>
      </c>
      <c r="C287" s="21" t="s">
        <v>163541</v>
      </c>
      <c r="D287" s="21" t="s">
        <v>296</v>
      </c>
      <c r="E287" s="23"/>
    </row>
    <row r="288" spans="1:5" ht="20" customHeight="1">
      <c r="A288" s="19" t="s">
        <v>511</v>
      </c>
      <c r="B288" s="20" t="s">
        <v>512</v>
      </c>
      <c r="C288" s="21" t="s">
        <v>163715</v>
      </c>
      <c r="D288" s="21" t="s">
        <v>345</v>
      </c>
      <c r="E288" s="23"/>
    </row>
    <row r="289" spans="1:5" ht="20" customHeight="1">
      <c r="A289" s="19" t="s">
        <v>515</v>
      </c>
      <c r="B289" s="20" t="s">
        <v>514</v>
      </c>
      <c r="C289" s="21" t="s">
        <v>163542</v>
      </c>
      <c r="D289" s="21" t="s">
        <v>345</v>
      </c>
      <c r="E289" s="23"/>
    </row>
    <row r="290" spans="1:5" ht="20" customHeight="1">
      <c r="A290" s="19" t="s">
        <v>516</v>
      </c>
      <c r="B290" s="20" t="s">
        <v>517</v>
      </c>
      <c r="C290" s="21" t="s">
        <v>163716</v>
      </c>
      <c r="D290" s="21" t="s">
        <v>296</v>
      </c>
      <c r="E290" s="23"/>
    </row>
    <row r="291" spans="1:5" ht="20" customHeight="1">
      <c r="A291" s="19" t="s">
        <v>520</v>
      </c>
      <c r="B291" s="20" t="s">
        <v>521</v>
      </c>
      <c r="C291" s="21" t="s">
        <v>163717</v>
      </c>
      <c r="D291" s="21" t="s">
        <v>345</v>
      </c>
      <c r="E291" s="23"/>
    </row>
    <row r="292" spans="1:5" ht="20" customHeight="1">
      <c r="A292" s="19" t="s">
        <v>522</v>
      </c>
      <c r="B292" s="20" t="s">
        <v>523</v>
      </c>
      <c r="C292" s="21" t="s">
        <v>163718</v>
      </c>
      <c r="D292" s="21" t="s">
        <v>345</v>
      </c>
      <c r="E292" s="23"/>
    </row>
    <row r="293" spans="1:5" ht="20" customHeight="1">
      <c r="A293" s="19" t="s">
        <v>524</v>
      </c>
      <c r="B293" s="20" t="s">
        <v>525</v>
      </c>
      <c r="C293" s="21" t="s">
        <v>163719</v>
      </c>
      <c r="D293" s="21" t="s">
        <v>345</v>
      </c>
      <c r="E293" s="23"/>
    </row>
    <row r="294" spans="1:5" ht="20" customHeight="1">
      <c r="A294" s="19" t="s">
        <v>526</v>
      </c>
      <c r="B294" s="20" t="s">
        <v>527</v>
      </c>
      <c r="C294" s="21" t="s">
        <v>163720</v>
      </c>
      <c r="D294" s="21" t="s">
        <v>345</v>
      </c>
      <c r="E294" s="23"/>
    </row>
    <row r="295" spans="1:5" ht="20" customHeight="1">
      <c r="A295" s="19" t="s">
        <v>528</v>
      </c>
      <c r="B295" s="20" t="s">
        <v>529</v>
      </c>
      <c r="C295" s="21" t="s">
        <v>163721</v>
      </c>
      <c r="D295" s="21" t="s">
        <v>296</v>
      </c>
      <c r="E295" s="23"/>
    </row>
    <row r="296" spans="1:5" ht="20" customHeight="1">
      <c r="A296" s="19" t="s">
        <v>532</v>
      </c>
      <c r="B296" s="20" t="s">
        <v>531</v>
      </c>
      <c r="C296" s="21" t="s">
        <v>163543</v>
      </c>
      <c r="D296" s="21" t="s">
        <v>345</v>
      </c>
      <c r="E296" s="23"/>
    </row>
    <row r="297" spans="1:5" ht="20" customHeight="1">
      <c r="A297" s="19" t="s">
        <v>533</v>
      </c>
      <c r="B297" s="20" t="s">
        <v>534</v>
      </c>
      <c r="C297" s="21" t="s">
        <v>163722</v>
      </c>
      <c r="D297" s="21" t="s">
        <v>345</v>
      </c>
      <c r="E297" s="23"/>
    </row>
    <row r="298" spans="1:5" ht="20" customHeight="1">
      <c r="A298" s="19" t="s">
        <v>535</v>
      </c>
      <c r="B298" s="20" t="s">
        <v>536</v>
      </c>
      <c r="C298" s="21" t="s">
        <v>163723</v>
      </c>
      <c r="D298" s="21" t="s">
        <v>296</v>
      </c>
      <c r="E298" s="23"/>
    </row>
    <row r="299" spans="1:5" ht="20" customHeight="1">
      <c r="A299" s="19" t="s">
        <v>537</v>
      </c>
      <c r="B299" s="20" t="s">
        <v>538</v>
      </c>
      <c r="C299" s="21" t="s">
        <v>163724</v>
      </c>
      <c r="D299" s="21" t="s">
        <v>296</v>
      </c>
      <c r="E299" s="23"/>
    </row>
    <row r="300" spans="1:5" ht="20" customHeight="1">
      <c r="A300" s="19" t="s">
        <v>539</v>
      </c>
      <c r="B300" s="20" t="s">
        <v>540</v>
      </c>
      <c r="C300" s="21" t="s">
        <v>163725</v>
      </c>
      <c r="D300" s="21" t="s">
        <v>345</v>
      </c>
      <c r="E300" s="23"/>
    </row>
    <row r="301" spans="1:5" ht="20" customHeight="1">
      <c r="A301" s="19" t="s">
        <v>541</v>
      </c>
      <c r="B301" s="20" t="s">
        <v>542</v>
      </c>
      <c r="C301" s="21" t="s">
        <v>163726</v>
      </c>
      <c r="D301" s="21" t="s">
        <v>296</v>
      </c>
      <c r="E301" s="23"/>
    </row>
    <row r="302" spans="1:5" ht="20" customHeight="1">
      <c r="A302" s="19" t="s">
        <v>543</v>
      </c>
      <c r="B302" s="20" t="s">
        <v>544</v>
      </c>
      <c r="C302" s="21" t="s">
        <v>163727</v>
      </c>
      <c r="D302" s="21" t="s">
        <v>345</v>
      </c>
      <c r="E302" s="23"/>
    </row>
    <row r="303" spans="1:5" ht="20" customHeight="1">
      <c r="A303" s="19" t="s">
        <v>545</v>
      </c>
      <c r="B303" s="20" t="s">
        <v>546</v>
      </c>
      <c r="C303" s="21" t="s">
        <v>163728</v>
      </c>
      <c r="D303" s="21" t="s">
        <v>296</v>
      </c>
      <c r="E303" s="23"/>
    </row>
    <row r="304" spans="1:5" ht="20" customHeight="1">
      <c r="A304" s="19" t="s">
        <v>547</v>
      </c>
      <c r="B304" s="20" t="s">
        <v>548</v>
      </c>
      <c r="C304" s="21" t="s">
        <v>163729</v>
      </c>
      <c r="D304" s="21" t="s">
        <v>345</v>
      </c>
      <c r="E304" s="23"/>
    </row>
    <row r="305" spans="1:5" ht="20" customHeight="1">
      <c r="A305" s="19" t="s">
        <v>551</v>
      </c>
      <c r="B305" s="20" t="s">
        <v>550</v>
      </c>
      <c r="C305" s="21" t="s">
        <v>163544</v>
      </c>
      <c r="D305" s="21" t="s">
        <v>345</v>
      </c>
      <c r="E305" s="23"/>
    </row>
    <row r="306" spans="1:5" ht="20" customHeight="1">
      <c r="A306" s="19" t="s">
        <v>552</v>
      </c>
      <c r="B306" s="20" t="s">
        <v>553</v>
      </c>
      <c r="C306" s="21" t="s">
        <v>163730</v>
      </c>
      <c r="D306" s="21" t="s">
        <v>345</v>
      </c>
      <c r="E306" s="23"/>
    </row>
    <row r="307" spans="1:5" ht="20" customHeight="1">
      <c r="A307" s="19" t="s">
        <v>554</v>
      </c>
      <c r="B307" s="24">
        <v>100</v>
      </c>
      <c r="C307" s="21" t="s">
        <v>163731</v>
      </c>
      <c r="D307" s="21" t="s">
        <v>345</v>
      </c>
      <c r="E307" s="23"/>
    </row>
    <row r="308" spans="1:5" ht="20" customHeight="1">
      <c r="A308" s="19" t="s">
        <v>555</v>
      </c>
      <c r="B308" s="20" t="s">
        <v>556</v>
      </c>
      <c r="C308" s="21" t="s">
        <v>163732</v>
      </c>
      <c r="D308" s="21" t="s">
        <v>345</v>
      </c>
      <c r="E308" s="23"/>
    </row>
    <row r="309" spans="1:5" ht="20" customHeight="1">
      <c r="A309" s="19" t="s">
        <v>557</v>
      </c>
      <c r="B309" s="20" t="s">
        <v>558</v>
      </c>
      <c r="C309" s="21" t="s">
        <v>163733</v>
      </c>
      <c r="D309" s="21" t="s">
        <v>296</v>
      </c>
      <c r="E309" s="23"/>
    </row>
    <row r="310" spans="1:5" ht="20" customHeight="1">
      <c r="A310" s="19" t="s">
        <v>559</v>
      </c>
      <c r="B310" s="20" t="s">
        <v>560</v>
      </c>
      <c r="C310" s="21" t="s">
        <v>163734</v>
      </c>
      <c r="D310" s="21" t="s">
        <v>296</v>
      </c>
      <c r="E310" s="23"/>
    </row>
    <row r="311" spans="1:5" ht="20" customHeight="1">
      <c r="A311" s="19" t="s">
        <v>561</v>
      </c>
      <c r="B311" s="20" t="s">
        <v>562</v>
      </c>
      <c r="C311" s="21" t="s">
        <v>163735</v>
      </c>
      <c r="D311" s="21" t="s">
        <v>345</v>
      </c>
      <c r="E311" s="23"/>
    </row>
    <row r="312" spans="1:5" ht="20" customHeight="1">
      <c r="A312" s="19" t="s">
        <v>563</v>
      </c>
      <c r="B312" s="20" t="s">
        <v>564</v>
      </c>
      <c r="C312" s="21" t="s">
        <v>163736</v>
      </c>
      <c r="D312" s="21" t="s">
        <v>345</v>
      </c>
      <c r="E312" s="23"/>
    </row>
    <row r="313" spans="1:5" ht="20" customHeight="1">
      <c r="A313" s="19" t="s">
        <v>565</v>
      </c>
      <c r="B313" s="20" t="s">
        <v>566</v>
      </c>
      <c r="C313" s="21" t="s">
        <v>163737</v>
      </c>
      <c r="D313" s="21" t="s">
        <v>345</v>
      </c>
      <c r="E313" s="23"/>
    </row>
    <row r="314" spans="1:5" ht="20" customHeight="1">
      <c r="A314" s="19" t="s">
        <v>573</v>
      </c>
      <c r="B314" s="20" t="s">
        <v>574</v>
      </c>
      <c r="C314" s="21" t="s">
        <v>163738</v>
      </c>
      <c r="D314" s="21" t="s">
        <v>296</v>
      </c>
      <c r="E314" s="23"/>
    </row>
    <row r="315" spans="1:5" ht="20" customHeight="1">
      <c r="A315" s="19" t="s">
        <v>580</v>
      </c>
      <c r="B315" s="20" t="s">
        <v>579</v>
      </c>
      <c r="C315" s="21" t="s">
        <v>163545</v>
      </c>
      <c r="D315" s="21" t="s">
        <v>345</v>
      </c>
      <c r="E315" s="23"/>
    </row>
    <row r="316" spans="1:5" ht="20" customHeight="1">
      <c r="A316" s="19" t="s">
        <v>584</v>
      </c>
      <c r="B316" s="20" t="s">
        <v>585</v>
      </c>
      <c r="C316" s="21" t="s">
        <v>163739</v>
      </c>
      <c r="D316" s="21" t="s">
        <v>296</v>
      </c>
      <c r="E316" s="23"/>
    </row>
    <row r="317" spans="1:5" ht="20" customHeight="1">
      <c r="A317" s="19" t="s">
        <v>601</v>
      </c>
      <c r="B317" s="20" t="s">
        <v>602</v>
      </c>
      <c r="C317" s="21" t="s">
        <v>163740</v>
      </c>
      <c r="D317" s="21" t="s">
        <v>345</v>
      </c>
      <c r="E317" s="23"/>
    </row>
    <row r="318" spans="1:5" ht="20" customHeight="1">
      <c r="A318" s="19" t="s">
        <v>604</v>
      </c>
      <c r="B318" s="20" t="s">
        <v>605</v>
      </c>
      <c r="C318" s="21" t="s">
        <v>163741</v>
      </c>
      <c r="D318" s="21" t="s">
        <v>345</v>
      </c>
      <c r="E318" s="23"/>
    </row>
    <row r="319" spans="1:5" ht="20" customHeight="1">
      <c r="A319" s="19" t="s">
        <v>619</v>
      </c>
      <c r="B319" s="20" t="s">
        <v>620</v>
      </c>
      <c r="C319" s="21" t="s">
        <v>163742</v>
      </c>
      <c r="D319" s="21" t="s">
        <v>345</v>
      </c>
      <c r="E319" s="23"/>
    </row>
    <row r="320" spans="1:5" ht="20" customHeight="1">
      <c r="A320" s="19" t="s">
        <v>626</v>
      </c>
      <c r="B320" s="20" t="s">
        <v>625</v>
      </c>
      <c r="C320" s="21" t="s">
        <v>163546</v>
      </c>
      <c r="D320" s="21" t="s">
        <v>345</v>
      </c>
      <c r="E320" s="23"/>
    </row>
    <row r="321" spans="1:5" ht="20" customHeight="1">
      <c r="A321" s="19" t="s">
        <v>636</v>
      </c>
      <c r="B321" s="20" t="s">
        <v>637</v>
      </c>
      <c r="C321" s="21" t="s">
        <v>163743</v>
      </c>
      <c r="D321" s="21" t="s">
        <v>345</v>
      </c>
      <c r="E321" s="23"/>
    </row>
    <row r="322" spans="1:5" ht="20" customHeight="1">
      <c r="A322" s="19" t="s">
        <v>708</v>
      </c>
      <c r="B322" s="20" t="s">
        <v>707</v>
      </c>
      <c r="C322" s="21" t="s">
        <v>163547</v>
      </c>
      <c r="D322" s="21" t="s">
        <v>345</v>
      </c>
      <c r="E322" s="23"/>
    </row>
    <row r="323" spans="1:5" ht="20" customHeight="1">
      <c r="A323" s="19" t="s">
        <v>859</v>
      </c>
      <c r="B323" s="20" t="s">
        <v>860</v>
      </c>
      <c r="C323" s="21" t="s">
        <v>163744</v>
      </c>
      <c r="D323" s="21" t="s">
        <v>296</v>
      </c>
      <c r="E323" s="23"/>
    </row>
    <row r="324" spans="1:5" ht="20" customHeight="1">
      <c r="A324" s="19" t="s">
        <v>13008</v>
      </c>
      <c r="B324" s="20" t="s">
        <v>13009</v>
      </c>
      <c r="C324" s="21" t="s">
        <v>163745</v>
      </c>
      <c r="D324" s="21" t="s">
        <v>345</v>
      </c>
      <c r="E324" s="23"/>
    </row>
    <row r="325" spans="1:5" ht="20" customHeight="1">
      <c r="A325" s="19" t="s">
        <v>13145</v>
      </c>
      <c r="B325" s="24">
        <v>100</v>
      </c>
      <c r="C325" s="21" t="s">
        <v>163746</v>
      </c>
      <c r="D325" s="21" t="s">
        <v>345</v>
      </c>
      <c r="E325" s="23"/>
    </row>
    <row r="326" spans="1:5" ht="20" customHeight="1">
      <c r="A326" s="19" t="s">
        <v>13163</v>
      </c>
      <c r="B326" s="20" t="s">
        <v>13161</v>
      </c>
      <c r="C326" s="21" t="s">
        <v>163484</v>
      </c>
      <c r="D326" s="21" t="s">
        <v>296</v>
      </c>
      <c r="E326" s="23"/>
    </row>
    <row r="327" spans="1:5" ht="20" customHeight="1">
      <c r="A327" s="19" t="s">
        <v>13186</v>
      </c>
      <c r="B327" s="20" t="s">
        <v>13187</v>
      </c>
      <c r="C327" s="21" t="s">
        <v>163747</v>
      </c>
      <c r="D327" s="21" t="s">
        <v>345</v>
      </c>
      <c r="E327" s="23"/>
    </row>
    <row r="328" spans="1:5" ht="20" customHeight="1">
      <c r="A328" s="19" t="s">
        <v>13232</v>
      </c>
      <c r="B328" s="20" t="s">
        <v>13233</v>
      </c>
      <c r="C328" s="21" t="s">
        <v>163748</v>
      </c>
      <c r="D328" s="21" t="s">
        <v>345</v>
      </c>
      <c r="E328" s="23"/>
    </row>
    <row r="329" spans="1:5" ht="20" customHeight="1">
      <c r="A329" s="19" t="s">
        <v>13236</v>
      </c>
      <c r="B329" s="20" t="s">
        <v>13237</v>
      </c>
      <c r="C329" s="21" t="s">
        <v>163749</v>
      </c>
      <c r="D329" s="21" t="s">
        <v>296</v>
      </c>
      <c r="E329" s="23"/>
    </row>
    <row r="330" spans="1:5" ht="20" customHeight="1">
      <c r="A330" s="19" t="s">
        <v>13240</v>
      </c>
      <c r="B330" s="20" t="s">
        <v>13241</v>
      </c>
      <c r="C330" s="21" t="s">
        <v>163750</v>
      </c>
      <c r="D330" s="21" t="s">
        <v>296</v>
      </c>
      <c r="E330" s="23"/>
    </row>
    <row r="331" spans="1:5" ht="20" customHeight="1">
      <c r="A331" s="19" t="s">
        <v>13262</v>
      </c>
      <c r="B331" s="20" t="s">
        <v>13263</v>
      </c>
      <c r="C331" s="21" t="s">
        <v>163751</v>
      </c>
      <c r="D331" s="21" t="s">
        <v>296</v>
      </c>
      <c r="E331" s="23"/>
    </row>
    <row r="332" spans="1:5" ht="20" customHeight="1">
      <c r="A332" s="19" t="s">
        <v>13279</v>
      </c>
      <c r="B332" s="20" t="s">
        <v>13278</v>
      </c>
      <c r="C332" s="21" t="s">
        <v>163548</v>
      </c>
      <c r="D332" s="21" t="s">
        <v>345</v>
      </c>
      <c r="E332" s="23"/>
    </row>
    <row r="333" spans="1:5" ht="20" customHeight="1">
      <c r="A333" s="19" t="s">
        <v>13287</v>
      </c>
      <c r="B333" s="20" t="s">
        <v>13288</v>
      </c>
      <c r="C333" s="21" t="s">
        <v>163752</v>
      </c>
      <c r="D333" s="21" t="s">
        <v>296</v>
      </c>
      <c r="E333" s="23"/>
    </row>
    <row r="334" spans="1:5" ht="20" customHeight="1">
      <c r="A334" s="19" t="s">
        <v>13300</v>
      </c>
      <c r="B334" s="20" t="s">
        <v>13301</v>
      </c>
      <c r="C334" s="21" t="s">
        <v>163753</v>
      </c>
      <c r="D334" s="21" t="s">
        <v>345</v>
      </c>
      <c r="E334" s="23"/>
    </row>
    <row r="335" spans="1:5" ht="20" customHeight="1">
      <c r="A335" s="19" t="s">
        <v>13313</v>
      </c>
      <c r="B335" s="20" t="s">
        <v>13314</v>
      </c>
      <c r="C335" s="21" t="s">
        <v>163754</v>
      </c>
      <c r="D335" s="21" t="s">
        <v>296</v>
      </c>
      <c r="E335" s="23"/>
    </row>
    <row r="336" spans="1:5" ht="20" customHeight="1">
      <c r="A336" s="19" t="s">
        <v>13316</v>
      </c>
      <c r="B336" s="20" t="s">
        <v>13317</v>
      </c>
      <c r="C336" s="21" t="s">
        <v>163755</v>
      </c>
      <c r="D336" s="21" t="s">
        <v>296</v>
      </c>
      <c r="E336" s="23"/>
    </row>
    <row r="337" spans="1:5" ht="20" customHeight="1">
      <c r="A337" s="19" t="s">
        <v>13321</v>
      </c>
      <c r="B337" s="20" t="s">
        <v>13322</v>
      </c>
      <c r="C337" s="21" t="s">
        <v>163756</v>
      </c>
      <c r="D337" s="21" t="s">
        <v>296</v>
      </c>
      <c r="E337" s="23"/>
    </row>
    <row r="338" spans="1:5" ht="20" customHeight="1">
      <c r="A338" s="19" t="s">
        <v>13326</v>
      </c>
      <c r="B338" s="20" t="s">
        <v>13327</v>
      </c>
      <c r="C338" s="21" t="s">
        <v>163757</v>
      </c>
      <c r="D338" s="21" t="s">
        <v>345</v>
      </c>
      <c r="E338" s="23"/>
    </row>
    <row r="339" spans="1:5" ht="20" customHeight="1">
      <c r="A339" s="19" t="s">
        <v>13333</v>
      </c>
      <c r="B339" s="20" t="s">
        <v>13334</v>
      </c>
      <c r="C339" s="21" t="s">
        <v>163758</v>
      </c>
      <c r="D339" s="21" t="s">
        <v>345</v>
      </c>
      <c r="E339" s="23"/>
    </row>
    <row r="340" spans="1:5" ht="20" customHeight="1">
      <c r="A340" s="19" t="s">
        <v>13338</v>
      </c>
      <c r="B340" s="20" t="s">
        <v>13339</v>
      </c>
      <c r="C340" s="21" t="s">
        <v>163759</v>
      </c>
      <c r="D340" s="21" t="s">
        <v>296</v>
      </c>
      <c r="E340" s="23"/>
    </row>
    <row r="341" spans="1:5" ht="20" customHeight="1">
      <c r="A341" s="19" t="s">
        <v>13345</v>
      </c>
      <c r="B341" s="20" t="s">
        <v>13346</v>
      </c>
      <c r="C341" s="21" t="s">
        <v>163760</v>
      </c>
      <c r="D341" s="21" t="s">
        <v>345</v>
      </c>
      <c r="E341" s="23"/>
    </row>
    <row r="342" spans="1:5" ht="20" customHeight="1">
      <c r="A342" s="19" t="s">
        <v>13348</v>
      </c>
      <c r="B342" s="20" t="s">
        <v>13349</v>
      </c>
      <c r="C342" s="21" t="s">
        <v>163761</v>
      </c>
      <c r="D342" s="21" t="s">
        <v>296</v>
      </c>
      <c r="E342" s="23"/>
    </row>
    <row r="343" spans="1:5" ht="20" customHeight="1">
      <c r="A343" s="19" t="s">
        <v>13365</v>
      </c>
      <c r="B343" s="20" t="s">
        <v>13364</v>
      </c>
      <c r="C343" s="21" t="s">
        <v>163549</v>
      </c>
      <c r="D343" s="21" t="s">
        <v>345</v>
      </c>
      <c r="E343" s="23"/>
    </row>
    <row r="344" spans="1:5" ht="20" customHeight="1">
      <c r="A344" s="19" t="s">
        <v>13373</v>
      </c>
      <c r="B344" s="20" t="s">
        <v>13372</v>
      </c>
      <c r="C344" s="21" t="s">
        <v>163550</v>
      </c>
      <c r="D344" s="21" t="s">
        <v>296</v>
      </c>
      <c r="E344" s="23"/>
    </row>
    <row r="345" spans="1:5" ht="20" customHeight="1">
      <c r="A345" s="19" t="s">
        <v>13375</v>
      </c>
      <c r="B345" s="20" t="s">
        <v>13376</v>
      </c>
      <c r="C345" s="21" t="s">
        <v>163762</v>
      </c>
      <c r="D345" s="21" t="s">
        <v>345</v>
      </c>
      <c r="E345" s="23"/>
    </row>
    <row r="346" spans="1:5" ht="20" customHeight="1">
      <c r="A346" s="19" t="s">
        <v>13386</v>
      </c>
      <c r="B346" s="20" t="s">
        <v>13387</v>
      </c>
      <c r="C346" s="21" t="s">
        <v>163763</v>
      </c>
      <c r="D346" s="21" t="s">
        <v>345</v>
      </c>
      <c r="E346" s="23"/>
    </row>
    <row r="347" spans="1:5" ht="20" customHeight="1">
      <c r="A347" s="19" t="s">
        <v>13391</v>
      </c>
      <c r="B347" s="20" t="s">
        <v>13392</v>
      </c>
      <c r="C347" s="21" t="s">
        <v>163764</v>
      </c>
      <c r="D347" s="21" t="s">
        <v>296</v>
      </c>
      <c r="E347" s="23"/>
    </row>
    <row r="348" spans="1:5" ht="20" customHeight="1">
      <c r="A348" s="19" t="s">
        <v>13394</v>
      </c>
      <c r="B348" s="20" t="s">
        <v>13395</v>
      </c>
      <c r="C348" s="21" t="s">
        <v>163765</v>
      </c>
      <c r="D348" s="21" t="s">
        <v>296</v>
      </c>
      <c r="E348" s="23"/>
    </row>
    <row r="349" spans="1:5" ht="20" customHeight="1">
      <c r="A349" s="19" t="s">
        <v>13399</v>
      </c>
      <c r="B349" s="20" t="s">
        <v>13400</v>
      </c>
      <c r="C349" s="21" t="s">
        <v>163766</v>
      </c>
      <c r="D349" s="21" t="s">
        <v>296</v>
      </c>
      <c r="E349" s="23"/>
    </row>
    <row r="350" spans="1:5" ht="20" customHeight="1">
      <c r="A350" s="19" t="s">
        <v>13412</v>
      </c>
      <c r="B350" s="20" t="s">
        <v>13413</v>
      </c>
      <c r="C350" s="21" t="s">
        <v>163767</v>
      </c>
      <c r="D350" s="21" t="s">
        <v>296</v>
      </c>
      <c r="E350" s="23"/>
    </row>
    <row r="351" spans="1:5" ht="20" customHeight="1">
      <c r="A351" s="19" t="s">
        <v>13415</v>
      </c>
      <c r="B351" s="20" t="s">
        <v>13416</v>
      </c>
      <c r="C351" s="21" t="s">
        <v>163768</v>
      </c>
      <c r="D351" s="21" t="s">
        <v>296</v>
      </c>
      <c r="E351" s="23"/>
    </row>
    <row r="352" spans="1:5" ht="20" customHeight="1">
      <c r="A352" s="19" t="s">
        <v>13418</v>
      </c>
      <c r="B352" s="20" t="s">
        <v>13419</v>
      </c>
      <c r="C352" s="21" t="s">
        <v>163769</v>
      </c>
      <c r="D352" s="21" t="s">
        <v>345</v>
      </c>
      <c r="E352" s="23"/>
    </row>
    <row r="353" spans="1:5" ht="20" customHeight="1">
      <c r="A353" s="19" t="s">
        <v>13421</v>
      </c>
      <c r="B353" s="20" t="s">
        <v>13422</v>
      </c>
      <c r="C353" s="21" t="s">
        <v>163770</v>
      </c>
      <c r="D353" s="21" t="s">
        <v>296</v>
      </c>
      <c r="E353" s="23"/>
    </row>
    <row r="354" spans="1:5" ht="20" customHeight="1">
      <c r="A354" s="19" t="s">
        <v>13426</v>
      </c>
      <c r="B354" s="20" t="s">
        <v>13425</v>
      </c>
      <c r="C354" s="21" t="s">
        <v>163551</v>
      </c>
      <c r="D354" s="21" t="s">
        <v>296</v>
      </c>
      <c r="E354" s="23"/>
    </row>
    <row r="355" spans="1:5" ht="20" customHeight="1">
      <c r="A355" s="19" t="s">
        <v>13432</v>
      </c>
      <c r="B355" s="20" t="s">
        <v>13433</v>
      </c>
      <c r="C355" s="21" t="s">
        <v>163771</v>
      </c>
      <c r="D355" s="21" t="s">
        <v>345</v>
      </c>
      <c r="E355" s="23"/>
    </row>
    <row r="356" spans="1:5" ht="20" customHeight="1">
      <c r="A356" s="19" t="s">
        <v>13441</v>
      </c>
      <c r="B356" s="20" t="s">
        <v>13442</v>
      </c>
      <c r="C356" s="21" t="s">
        <v>163772</v>
      </c>
      <c r="D356" s="21" t="s">
        <v>296</v>
      </c>
      <c r="E356" s="23"/>
    </row>
    <row r="357" spans="1:5" ht="20" customHeight="1">
      <c r="A357" s="19" t="s">
        <v>13446</v>
      </c>
      <c r="B357" s="20" t="s">
        <v>13447</v>
      </c>
      <c r="C357" s="21" t="s">
        <v>163773</v>
      </c>
      <c r="D357" s="21" t="s">
        <v>296</v>
      </c>
      <c r="E357" s="23"/>
    </row>
    <row r="358" spans="1:5" ht="20" customHeight="1">
      <c r="A358" s="19" t="s">
        <v>13451</v>
      </c>
      <c r="B358" s="20" t="s">
        <v>13452</v>
      </c>
      <c r="C358" s="21" t="s">
        <v>163774</v>
      </c>
      <c r="D358" s="21" t="s">
        <v>296</v>
      </c>
      <c r="E358" s="23"/>
    </row>
    <row r="359" spans="1:5" ht="20" customHeight="1">
      <c r="A359" s="19" t="s">
        <v>13456</v>
      </c>
      <c r="B359" s="20" t="s">
        <v>13457</v>
      </c>
      <c r="C359" s="21" t="s">
        <v>163775</v>
      </c>
      <c r="D359" s="21" t="s">
        <v>345</v>
      </c>
      <c r="E359" s="23"/>
    </row>
    <row r="360" spans="1:5" ht="20" customHeight="1">
      <c r="A360" s="19" t="s">
        <v>13461</v>
      </c>
      <c r="B360" s="20" t="s">
        <v>13462</v>
      </c>
      <c r="C360" s="21" t="s">
        <v>163776</v>
      </c>
      <c r="D360" s="21" t="s">
        <v>296</v>
      </c>
      <c r="E360" s="23"/>
    </row>
    <row r="361" spans="1:5" ht="20" customHeight="1">
      <c r="A361" s="19" t="s">
        <v>13529</v>
      </c>
      <c r="B361" s="20" t="s">
        <v>13530</v>
      </c>
      <c r="C361" s="21" t="s">
        <v>163777</v>
      </c>
      <c r="D361" s="21" t="s">
        <v>139</v>
      </c>
      <c r="E361" s="23"/>
    </row>
    <row r="362" spans="1:5" ht="20" customHeight="1">
      <c r="A362" s="19" t="s">
        <v>13607</v>
      </c>
      <c r="B362" s="20" t="s">
        <v>13608</v>
      </c>
      <c r="C362" s="21" t="s">
        <v>163778</v>
      </c>
      <c r="D362" s="21" t="s">
        <v>139</v>
      </c>
      <c r="E362" s="23"/>
    </row>
    <row r="363" spans="1:5" ht="20" customHeight="1">
      <c r="A363" s="19" t="s">
        <v>13690</v>
      </c>
      <c r="B363" s="20" t="s">
        <v>13691</v>
      </c>
      <c r="C363" s="21" t="s">
        <v>163779</v>
      </c>
      <c r="D363" s="21" t="s">
        <v>139</v>
      </c>
      <c r="E363" s="23"/>
    </row>
    <row r="364" spans="1:5" ht="20" customHeight="1">
      <c r="A364" s="19" t="s">
        <v>365</v>
      </c>
      <c r="B364" s="20" t="s">
        <v>366</v>
      </c>
      <c r="C364" s="21" t="s">
        <v>163780</v>
      </c>
      <c r="D364" s="21" t="s">
        <v>139</v>
      </c>
      <c r="E364" s="23"/>
    </row>
    <row r="365" spans="1:5" ht="20" customHeight="1">
      <c r="A365" s="19" t="s">
        <v>447</v>
      </c>
      <c r="B365" s="20" t="s">
        <v>448</v>
      </c>
      <c r="C365" s="21" t="s">
        <v>163781</v>
      </c>
      <c r="D365" s="21" t="s">
        <v>139</v>
      </c>
      <c r="E365" s="23"/>
    </row>
    <row r="366" spans="1:5" ht="20" customHeight="1">
      <c r="A366" s="19" t="s">
        <v>518</v>
      </c>
      <c r="B366" s="20" t="s">
        <v>519</v>
      </c>
      <c r="C366" s="21" t="s">
        <v>163782</v>
      </c>
      <c r="D366" s="21" t="s">
        <v>139</v>
      </c>
      <c r="E366" s="23"/>
    </row>
    <row r="367" spans="1:5" ht="20" customHeight="1">
      <c r="A367" s="19" t="s">
        <v>567</v>
      </c>
      <c r="B367" s="20" t="s">
        <v>568</v>
      </c>
      <c r="C367" s="21" t="s">
        <v>163783</v>
      </c>
      <c r="D367" s="21" t="s">
        <v>345</v>
      </c>
      <c r="E367" s="23"/>
    </row>
    <row r="368" spans="1:5" ht="20" customHeight="1">
      <c r="A368" s="19" t="s">
        <v>569</v>
      </c>
      <c r="B368" s="20" t="s">
        <v>570</v>
      </c>
      <c r="C368" s="21" t="s">
        <v>163784</v>
      </c>
      <c r="D368" s="21" t="s">
        <v>345</v>
      </c>
      <c r="E368" s="23"/>
    </row>
    <row r="369" spans="1:5" ht="20" customHeight="1">
      <c r="A369" s="19" t="s">
        <v>571</v>
      </c>
      <c r="B369" s="20" t="s">
        <v>572</v>
      </c>
      <c r="C369" s="21" t="s">
        <v>163785</v>
      </c>
      <c r="D369" s="21" t="s">
        <v>345</v>
      </c>
      <c r="E369" s="23"/>
    </row>
    <row r="370" spans="1:5" ht="20" customHeight="1">
      <c r="A370" s="19" t="s">
        <v>575</v>
      </c>
      <c r="B370" s="20" t="s">
        <v>574</v>
      </c>
      <c r="C370" s="21" t="s">
        <v>163738</v>
      </c>
      <c r="D370" s="21" t="s">
        <v>296</v>
      </c>
      <c r="E370" s="23"/>
    </row>
    <row r="371" spans="1:5" ht="20" customHeight="1">
      <c r="A371" s="19" t="s">
        <v>576</v>
      </c>
      <c r="B371" s="20" t="s">
        <v>577</v>
      </c>
      <c r="C371" s="21" t="s">
        <v>163786</v>
      </c>
      <c r="D371" s="21" t="s">
        <v>345</v>
      </c>
      <c r="E371" s="23"/>
    </row>
    <row r="372" spans="1:5" ht="20" customHeight="1">
      <c r="A372" s="19" t="s">
        <v>581</v>
      </c>
      <c r="B372" s="20" t="s">
        <v>579</v>
      </c>
      <c r="C372" s="21" t="s">
        <v>163545</v>
      </c>
      <c r="D372" s="21" t="s">
        <v>345</v>
      </c>
      <c r="E372" s="23"/>
    </row>
    <row r="373" spans="1:5" ht="20" customHeight="1">
      <c r="A373" s="19" t="s">
        <v>582</v>
      </c>
      <c r="B373" s="20" t="s">
        <v>583</v>
      </c>
      <c r="C373" s="21" t="s">
        <v>163787</v>
      </c>
      <c r="D373" s="21" t="s">
        <v>296</v>
      </c>
      <c r="E373" s="23"/>
    </row>
    <row r="374" spans="1:5" ht="20" customHeight="1">
      <c r="A374" s="19" t="s">
        <v>586</v>
      </c>
      <c r="B374" s="20" t="s">
        <v>585</v>
      </c>
      <c r="C374" s="21" t="s">
        <v>163739</v>
      </c>
      <c r="D374" s="21" t="s">
        <v>296</v>
      </c>
      <c r="E374" s="23"/>
    </row>
    <row r="375" spans="1:5" ht="20" customHeight="1">
      <c r="A375" s="19" t="s">
        <v>587</v>
      </c>
      <c r="B375" s="20" t="s">
        <v>588</v>
      </c>
      <c r="C375" s="21" t="s">
        <v>163788</v>
      </c>
      <c r="D375" s="21" t="s">
        <v>345</v>
      </c>
      <c r="E375" s="23"/>
    </row>
    <row r="376" spans="1:5" ht="20" customHeight="1">
      <c r="A376" s="19" t="s">
        <v>591</v>
      </c>
      <c r="B376" s="20" t="s">
        <v>592</v>
      </c>
      <c r="C376" s="21" t="s">
        <v>163789</v>
      </c>
      <c r="D376" s="21" t="s">
        <v>345</v>
      </c>
      <c r="E376" s="23"/>
    </row>
    <row r="377" spans="1:5" ht="20" customHeight="1">
      <c r="A377" s="19" t="s">
        <v>593</v>
      </c>
      <c r="B377" s="20" t="s">
        <v>594</v>
      </c>
      <c r="C377" s="21" t="s">
        <v>163790</v>
      </c>
      <c r="D377" s="21" t="s">
        <v>345</v>
      </c>
      <c r="E377" s="23"/>
    </row>
    <row r="378" spans="1:5" ht="20" customHeight="1">
      <c r="A378" s="19" t="s">
        <v>595</v>
      </c>
      <c r="B378" s="20" t="s">
        <v>596</v>
      </c>
      <c r="C378" s="21" t="s">
        <v>163791</v>
      </c>
      <c r="D378" s="21" t="s">
        <v>345</v>
      </c>
      <c r="E378" s="23"/>
    </row>
    <row r="379" spans="1:5" ht="20" customHeight="1">
      <c r="A379" s="19" t="s">
        <v>597</v>
      </c>
      <c r="B379" s="20" t="s">
        <v>598</v>
      </c>
      <c r="C379" s="21" t="s">
        <v>163792</v>
      </c>
      <c r="D379" s="21" t="s">
        <v>345</v>
      </c>
      <c r="E379" s="23"/>
    </row>
    <row r="380" spans="1:5" ht="20" customHeight="1">
      <c r="A380" s="19" t="s">
        <v>599</v>
      </c>
      <c r="B380" s="20" t="s">
        <v>600</v>
      </c>
      <c r="C380" s="21" t="s">
        <v>163793</v>
      </c>
      <c r="D380" s="21" t="s">
        <v>296</v>
      </c>
      <c r="E380" s="23"/>
    </row>
    <row r="381" spans="1:5" ht="20" customHeight="1">
      <c r="A381" s="19" t="s">
        <v>603</v>
      </c>
      <c r="B381" s="20" t="s">
        <v>602</v>
      </c>
      <c r="C381" s="21" t="s">
        <v>163740</v>
      </c>
      <c r="D381" s="21" t="s">
        <v>345</v>
      </c>
      <c r="E381" s="23"/>
    </row>
    <row r="382" spans="1:5" ht="20" customHeight="1">
      <c r="A382" s="19" t="s">
        <v>606</v>
      </c>
      <c r="B382" s="20" t="s">
        <v>605</v>
      </c>
      <c r="C382" s="21" t="s">
        <v>163741</v>
      </c>
      <c r="D382" s="21" t="s">
        <v>345</v>
      </c>
      <c r="E382" s="23"/>
    </row>
    <row r="383" spans="1:5" ht="20" customHeight="1">
      <c r="A383" s="19" t="s">
        <v>607</v>
      </c>
      <c r="B383" s="20" t="s">
        <v>608</v>
      </c>
      <c r="C383" s="21" t="s">
        <v>163794</v>
      </c>
      <c r="D383" s="21" t="s">
        <v>296</v>
      </c>
      <c r="E383" s="23"/>
    </row>
    <row r="384" spans="1:5" ht="20" customHeight="1">
      <c r="A384" s="19" t="s">
        <v>609</v>
      </c>
      <c r="B384" s="20" t="s">
        <v>610</v>
      </c>
      <c r="C384" s="21" t="s">
        <v>163795</v>
      </c>
      <c r="D384" s="21" t="s">
        <v>345</v>
      </c>
      <c r="E384" s="23"/>
    </row>
    <row r="385" spans="1:5" ht="20" customHeight="1">
      <c r="A385" s="19" t="s">
        <v>611</v>
      </c>
      <c r="B385" s="20" t="s">
        <v>612</v>
      </c>
      <c r="C385" s="21" t="s">
        <v>163796</v>
      </c>
      <c r="D385" s="21" t="s">
        <v>296</v>
      </c>
      <c r="E385" s="23"/>
    </row>
    <row r="386" spans="1:5" ht="20" customHeight="1">
      <c r="A386" s="19" t="s">
        <v>613</v>
      </c>
      <c r="B386" s="20" t="s">
        <v>614</v>
      </c>
      <c r="C386" s="21" t="s">
        <v>163797</v>
      </c>
      <c r="D386" s="21" t="s">
        <v>345</v>
      </c>
      <c r="E386" s="23"/>
    </row>
    <row r="387" spans="1:5" ht="20" customHeight="1">
      <c r="A387" s="19" t="s">
        <v>615</v>
      </c>
      <c r="B387" s="20" t="s">
        <v>616</v>
      </c>
      <c r="C387" s="21" t="s">
        <v>163798</v>
      </c>
      <c r="D387" s="21" t="s">
        <v>345</v>
      </c>
      <c r="E387" s="23"/>
    </row>
    <row r="388" spans="1:5" ht="20" customHeight="1">
      <c r="A388" s="19" t="s">
        <v>617</v>
      </c>
      <c r="B388" s="20" t="s">
        <v>618</v>
      </c>
      <c r="C388" s="21" t="s">
        <v>163799</v>
      </c>
      <c r="D388" s="21" t="s">
        <v>345</v>
      </c>
      <c r="E388" s="23"/>
    </row>
    <row r="389" spans="1:5" ht="20" customHeight="1">
      <c r="A389" s="19" t="s">
        <v>621</v>
      </c>
      <c r="B389" s="20" t="s">
        <v>620</v>
      </c>
      <c r="C389" s="21" t="s">
        <v>163742</v>
      </c>
      <c r="D389" s="21" t="s">
        <v>345</v>
      </c>
      <c r="E389" s="23"/>
    </row>
    <row r="390" spans="1:5" ht="20" customHeight="1">
      <c r="A390" s="19" t="s">
        <v>622</v>
      </c>
      <c r="B390" s="20" t="s">
        <v>623</v>
      </c>
      <c r="C390" s="21" t="s">
        <v>163800</v>
      </c>
      <c r="D390" s="21" t="s">
        <v>345</v>
      </c>
      <c r="E390" s="23"/>
    </row>
    <row r="391" spans="1:5" ht="20" customHeight="1">
      <c r="A391" s="19" t="s">
        <v>627</v>
      </c>
      <c r="B391" s="20" t="s">
        <v>625</v>
      </c>
      <c r="C391" s="21" t="s">
        <v>163546</v>
      </c>
      <c r="D391" s="21" t="s">
        <v>345</v>
      </c>
      <c r="E391" s="23"/>
    </row>
    <row r="392" spans="1:5" ht="20" customHeight="1">
      <c r="A392" s="19" t="s">
        <v>628</v>
      </c>
      <c r="B392" s="20" t="s">
        <v>629</v>
      </c>
      <c r="C392" s="21" t="s">
        <v>163801</v>
      </c>
      <c r="D392" s="21" t="s">
        <v>345</v>
      </c>
      <c r="E392" s="23"/>
    </row>
    <row r="393" spans="1:5" ht="20" customHeight="1">
      <c r="A393" s="19" t="s">
        <v>630</v>
      </c>
      <c r="B393" s="20" t="s">
        <v>631</v>
      </c>
      <c r="C393" s="21" t="s">
        <v>163802</v>
      </c>
      <c r="D393" s="21" t="s">
        <v>296</v>
      </c>
      <c r="E393" s="23"/>
    </row>
    <row r="394" spans="1:5" ht="20" customHeight="1">
      <c r="A394" s="19" t="s">
        <v>632</v>
      </c>
      <c r="B394" s="20" t="s">
        <v>633</v>
      </c>
      <c r="C394" s="21" t="s">
        <v>163803</v>
      </c>
      <c r="D394" s="21" t="s">
        <v>345</v>
      </c>
      <c r="E394" s="23"/>
    </row>
    <row r="395" spans="1:5" ht="20" customHeight="1">
      <c r="A395" s="19" t="s">
        <v>634</v>
      </c>
      <c r="B395" s="20" t="s">
        <v>635</v>
      </c>
      <c r="C395" s="21" t="s">
        <v>163804</v>
      </c>
      <c r="D395" s="21" t="s">
        <v>296</v>
      </c>
      <c r="E395" s="23"/>
    </row>
    <row r="396" spans="1:5" ht="20" customHeight="1">
      <c r="A396" s="19" t="s">
        <v>638</v>
      </c>
      <c r="B396" s="20" t="s">
        <v>637</v>
      </c>
      <c r="C396" s="21" t="s">
        <v>163743</v>
      </c>
      <c r="D396" s="21" t="s">
        <v>345</v>
      </c>
      <c r="E396" s="23"/>
    </row>
    <row r="397" spans="1:5" ht="20" customHeight="1">
      <c r="A397" s="19" t="s">
        <v>639</v>
      </c>
      <c r="B397" s="20" t="s">
        <v>640</v>
      </c>
      <c r="C397" s="21" t="s">
        <v>163805</v>
      </c>
      <c r="D397" s="21" t="s">
        <v>296</v>
      </c>
      <c r="E397" s="23"/>
    </row>
    <row r="398" spans="1:5" ht="20" customHeight="1">
      <c r="A398" s="19" t="s">
        <v>647</v>
      </c>
      <c r="B398" s="20" t="s">
        <v>648</v>
      </c>
      <c r="C398" s="21" t="s">
        <v>163806</v>
      </c>
      <c r="D398" s="21" t="s">
        <v>345</v>
      </c>
      <c r="E398" s="23"/>
    </row>
    <row r="399" spans="1:5" ht="20" customHeight="1">
      <c r="A399" s="19" t="s">
        <v>659</v>
      </c>
      <c r="B399" s="20" t="s">
        <v>660</v>
      </c>
      <c r="C399" s="21" t="s">
        <v>163807</v>
      </c>
      <c r="D399" s="21" t="s">
        <v>296</v>
      </c>
      <c r="E399" s="23"/>
    </row>
    <row r="400" spans="1:5" ht="20" customHeight="1">
      <c r="A400" s="19" t="s">
        <v>668</v>
      </c>
      <c r="B400" s="20" t="s">
        <v>669</v>
      </c>
      <c r="C400" s="21" t="s">
        <v>163808</v>
      </c>
      <c r="D400" s="21" t="s">
        <v>345</v>
      </c>
      <c r="E400" s="23"/>
    </row>
    <row r="401" spans="1:5" ht="20" customHeight="1">
      <c r="A401" s="19" t="s">
        <v>671</v>
      </c>
      <c r="B401" s="20" t="s">
        <v>672</v>
      </c>
      <c r="C401" s="21" t="s">
        <v>163809</v>
      </c>
      <c r="D401" s="21" t="s">
        <v>345</v>
      </c>
      <c r="E401" s="23"/>
    </row>
    <row r="402" spans="1:5" ht="20" customHeight="1">
      <c r="A402" s="19" t="s">
        <v>676</v>
      </c>
      <c r="B402" s="20" t="s">
        <v>677</v>
      </c>
      <c r="C402" s="21" t="s">
        <v>163810</v>
      </c>
      <c r="D402" s="21" t="s">
        <v>296</v>
      </c>
      <c r="E402" s="23"/>
    </row>
    <row r="403" spans="1:5" ht="20" customHeight="1">
      <c r="A403" s="19" t="s">
        <v>685</v>
      </c>
      <c r="B403" s="20" t="s">
        <v>686</v>
      </c>
      <c r="C403" s="21" t="s">
        <v>163811</v>
      </c>
      <c r="D403" s="21" t="s">
        <v>345</v>
      </c>
      <c r="E403" s="23"/>
    </row>
    <row r="404" spans="1:5" ht="20" customHeight="1">
      <c r="A404" s="19" t="s">
        <v>688</v>
      </c>
      <c r="B404" s="20" t="s">
        <v>689</v>
      </c>
      <c r="C404" s="21" t="s">
        <v>163812</v>
      </c>
      <c r="D404" s="21" t="s">
        <v>296</v>
      </c>
      <c r="E404" s="23"/>
    </row>
    <row r="405" spans="1:5" ht="20" customHeight="1">
      <c r="A405" s="19" t="s">
        <v>693</v>
      </c>
      <c r="B405" s="20" t="s">
        <v>694</v>
      </c>
      <c r="C405" s="21" t="s">
        <v>163813</v>
      </c>
      <c r="D405" s="21" t="s">
        <v>345</v>
      </c>
      <c r="E405" s="23"/>
    </row>
    <row r="406" spans="1:5" ht="20" customHeight="1">
      <c r="A406" s="19" t="s">
        <v>709</v>
      </c>
      <c r="B406" s="20" t="s">
        <v>707</v>
      </c>
      <c r="C406" s="21" t="s">
        <v>163547</v>
      </c>
      <c r="D406" s="21" t="s">
        <v>345</v>
      </c>
      <c r="E406" s="23"/>
    </row>
    <row r="407" spans="1:5" ht="20" customHeight="1">
      <c r="A407" s="19" t="s">
        <v>795</v>
      </c>
      <c r="B407" s="20" t="s">
        <v>796</v>
      </c>
      <c r="C407" s="21" t="s">
        <v>163814</v>
      </c>
      <c r="D407" s="21" t="s">
        <v>296</v>
      </c>
      <c r="E407" s="23"/>
    </row>
    <row r="408" spans="1:5" ht="20" customHeight="1">
      <c r="A408" s="19" t="s">
        <v>830</v>
      </c>
      <c r="B408" s="20" t="s">
        <v>831</v>
      </c>
      <c r="C408" s="21" t="s">
        <v>163815</v>
      </c>
      <c r="D408" s="21" t="s">
        <v>345</v>
      </c>
      <c r="E408" s="23"/>
    </row>
    <row r="409" spans="1:5" ht="20" customHeight="1">
      <c r="A409" s="19" t="s">
        <v>861</v>
      </c>
      <c r="B409" s="20" t="s">
        <v>860</v>
      </c>
      <c r="C409" s="21" t="s">
        <v>163744</v>
      </c>
      <c r="D409" s="21" t="s">
        <v>296</v>
      </c>
      <c r="E409" s="23"/>
    </row>
    <row r="410" spans="1:5" ht="20" customHeight="1">
      <c r="A410" s="19" t="s">
        <v>12844</v>
      </c>
      <c r="B410" s="20" t="s">
        <v>12845</v>
      </c>
      <c r="C410" s="21" t="s">
        <v>163816</v>
      </c>
      <c r="D410" s="21" t="s">
        <v>345</v>
      </c>
      <c r="E410" s="23"/>
    </row>
    <row r="411" spans="1:5" ht="20" customHeight="1">
      <c r="A411" s="19" t="s">
        <v>12856</v>
      </c>
      <c r="B411" s="20" t="s">
        <v>12857</v>
      </c>
      <c r="C411" s="21" t="s">
        <v>163817</v>
      </c>
      <c r="D411" s="21" t="s">
        <v>345</v>
      </c>
      <c r="E411" s="23"/>
    </row>
    <row r="412" spans="1:5" ht="20" customHeight="1">
      <c r="A412" s="19" t="s">
        <v>12860</v>
      </c>
      <c r="B412" s="20" t="s">
        <v>12861</v>
      </c>
      <c r="C412" s="21" t="s">
        <v>163818</v>
      </c>
      <c r="D412" s="21" t="s">
        <v>345</v>
      </c>
      <c r="E412" s="23"/>
    </row>
    <row r="413" spans="1:5" ht="20" customHeight="1">
      <c r="A413" s="19" t="s">
        <v>12930</v>
      </c>
      <c r="B413" s="20" t="s">
        <v>12931</v>
      </c>
      <c r="C413" s="21" t="s">
        <v>163819</v>
      </c>
      <c r="D413" s="21" t="s">
        <v>345</v>
      </c>
      <c r="E413" s="23"/>
    </row>
    <row r="414" spans="1:5" ht="20" customHeight="1">
      <c r="A414" s="19" t="s">
        <v>13010</v>
      </c>
      <c r="B414" s="20" t="s">
        <v>13009</v>
      </c>
      <c r="C414" s="21" t="s">
        <v>163745</v>
      </c>
      <c r="D414" s="21" t="s">
        <v>345</v>
      </c>
      <c r="E414" s="23"/>
    </row>
    <row r="415" spans="1:5" ht="20" customHeight="1">
      <c r="A415" s="19" t="s">
        <v>13091</v>
      </c>
      <c r="B415" s="20" t="s">
        <v>13092</v>
      </c>
      <c r="C415" s="21" t="s">
        <v>163820</v>
      </c>
      <c r="D415" s="21" t="s">
        <v>345</v>
      </c>
      <c r="E415" s="23"/>
    </row>
    <row r="416" spans="1:5" ht="20" customHeight="1">
      <c r="A416" s="19" t="s">
        <v>13108</v>
      </c>
      <c r="B416" s="20" t="s">
        <v>13109</v>
      </c>
      <c r="C416" s="21" t="s">
        <v>163821</v>
      </c>
      <c r="D416" s="21" t="s">
        <v>345</v>
      </c>
      <c r="E416" s="23"/>
    </row>
    <row r="417" spans="1:5" ht="20" customHeight="1">
      <c r="A417" s="19" t="s">
        <v>13111</v>
      </c>
      <c r="B417" s="20" t="s">
        <v>13112</v>
      </c>
      <c r="C417" s="21" t="s">
        <v>163822</v>
      </c>
      <c r="D417" s="21" t="s">
        <v>345</v>
      </c>
      <c r="E417" s="23"/>
    </row>
    <row r="418" spans="1:5" ht="20" customHeight="1">
      <c r="A418" s="19" t="s">
        <v>13125</v>
      </c>
      <c r="B418" s="24">
        <v>100</v>
      </c>
      <c r="C418" s="21" t="s">
        <v>163823</v>
      </c>
      <c r="D418" s="21" t="s">
        <v>345</v>
      </c>
      <c r="E418" s="23"/>
    </row>
    <row r="419" spans="1:5" ht="20" customHeight="1">
      <c r="A419" s="19" t="s">
        <v>13146</v>
      </c>
      <c r="B419" s="24">
        <v>100</v>
      </c>
      <c r="C419" s="21" t="s">
        <v>163746</v>
      </c>
      <c r="D419" s="21" t="s">
        <v>345</v>
      </c>
      <c r="E419" s="23"/>
    </row>
    <row r="420" spans="1:5" ht="20" customHeight="1">
      <c r="A420" s="19" t="s">
        <v>13164</v>
      </c>
      <c r="B420" s="20" t="s">
        <v>13161</v>
      </c>
      <c r="C420" s="21" t="s">
        <v>163484</v>
      </c>
      <c r="D420" s="21" t="s">
        <v>296</v>
      </c>
      <c r="E420" s="23"/>
    </row>
    <row r="421" spans="1:5" ht="20" customHeight="1">
      <c r="A421" s="19" t="s">
        <v>13166</v>
      </c>
      <c r="B421" s="20" t="s">
        <v>13167</v>
      </c>
      <c r="C421" s="21" t="s">
        <v>163824</v>
      </c>
      <c r="D421" s="21" t="s">
        <v>296</v>
      </c>
      <c r="E421" s="23"/>
    </row>
    <row r="422" spans="1:5" ht="20" customHeight="1">
      <c r="A422" s="19" t="s">
        <v>13171</v>
      </c>
      <c r="B422" s="20" t="s">
        <v>13172</v>
      </c>
      <c r="C422" s="21" t="s">
        <v>163825</v>
      </c>
      <c r="D422" s="21" t="s">
        <v>345</v>
      </c>
      <c r="E422" s="23"/>
    </row>
    <row r="423" spans="1:5" ht="20" customHeight="1">
      <c r="A423" s="19" t="s">
        <v>13188</v>
      </c>
      <c r="B423" s="20" t="s">
        <v>13187</v>
      </c>
      <c r="C423" s="21" t="s">
        <v>163747</v>
      </c>
      <c r="D423" s="21" t="s">
        <v>345</v>
      </c>
      <c r="E423" s="23"/>
    </row>
    <row r="424" spans="1:5" ht="20" customHeight="1">
      <c r="A424" s="19" t="s">
        <v>13190</v>
      </c>
      <c r="B424" s="20" t="s">
        <v>13191</v>
      </c>
      <c r="C424" s="21" t="s">
        <v>163826</v>
      </c>
      <c r="D424" s="21" t="s">
        <v>345</v>
      </c>
      <c r="E424" s="23"/>
    </row>
    <row r="425" spans="1:5" ht="20" customHeight="1">
      <c r="A425" s="19" t="s">
        <v>13211</v>
      </c>
      <c r="B425" s="20" t="s">
        <v>13212</v>
      </c>
      <c r="C425" s="21" t="s">
        <v>163827</v>
      </c>
      <c r="D425" s="21" t="s">
        <v>345</v>
      </c>
      <c r="E425" s="23"/>
    </row>
    <row r="426" spans="1:5" ht="20" customHeight="1">
      <c r="A426" s="19" t="s">
        <v>13234</v>
      </c>
      <c r="B426" s="20" t="s">
        <v>13233</v>
      </c>
      <c r="C426" s="21" t="s">
        <v>163748</v>
      </c>
      <c r="D426" s="21" t="s">
        <v>345</v>
      </c>
      <c r="E426" s="23"/>
    </row>
    <row r="427" spans="1:5" ht="20" customHeight="1">
      <c r="A427" s="19" t="s">
        <v>13238</v>
      </c>
      <c r="B427" s="20" t="s">
        <v>13237</v>
      </c>
      <c r="C427" s="21" t="s">
        <v>163749</v>
      </c>
      <c r="D427" s="21" t="s">
        <v>296</v>
      </c>
      <c r="E427" s="23"/>
    </row>
    <row r="428" spans="1:5" ht="20" customHeight="1">
      <c r="A428" s="19" t="s">
        <v>13242</v>
      </c>
      <c r="B428" s="20" t="s">
        <v>13241</v>
      </c>
      <c r="C428" s="21" t="s">
        <v>163750</v>
      </c>
      <c r="D428" s="21" t="s">
        <v>296</v>
      </c>
      <c r="E428" s="23"/>
    </row>
    <row r="429" spans="1:5" ht="20" customHeight="1">
      <c r="A429" s="19" t="s">
        <v>13248</v>
      </c>
      <c r="B429" s="20" t="s">
        <v>13249</v>
      </c>
      <c r="C429" s="21" t="s">
        <v>163828</v>
      </c>
      <c r="D429" s="21" t="s">
        <v>296</v>
      </c>
      <c r="E429" s="23"/>
    </row>
    <row r="430" spans="1:5" ht="20" customHeight="1">
      <c r="A430" s="19" t="s">
        <v>13259</v>
      </c>
      <c r="B430" s="20" t="s">
        <v>13260</v>
      </c>
      <c r="C430" s="21" t="s">
        <v>163829</v>
      </c>
      <c r="D430" s="21" t="s">
        <v>296</v>
      </c>
      <c r="E430" s="23"/>
    </row>
    <row r="431" spans="1:5" ht="20" customHeight="1">
      <c r="A431" s="19" t="s">
        <v>13264</v>
      </c>
      <c r="B431" s="20" t="s">
        <v>13263</v>
      </c>
      <c r="C431" s="21" t="s">
        <v>163751</v>
      </c>
      <c r="D431" s="21" t="s">
        <v>296</v>
      </c>
      <c r="E431" s="23"/>
    </row>
    <row r="432" spans="1:5" ht="20" customHeight="1">
      <c r="A432" s="19" t="s">
        <v>13266</v>
      </c>
      <c r="B432" s="24">
        <v>100</v>
      </c>
      <c r="C432" s="21" t="s">
        <v>163830</v>
      </c>
      <c r="D432" s="21" t="s">
        <v>345</v>
      </c>
      <c r="E432" s="23"/>
    </row>
    <row r="433" spans="1:5" ht="20" customHeight="1">
      <c r="A433" s="19" t="s">
        <v>13267</v>
      </c>
      <c r="B433" s="20" t="s">
        <v>13268</v>
      </c>
      <c r="C433" s="21" t="s">
        <v>163831</v>
      </c>
      <c r="D433" s="21" t="s">
        <v>345</v>
      </c>
      <c r="E433" s="23"/>
    </row>
    <row r="434" spans="1:5" ht="20" customHeight="1">
      <c r="A434" s="19" t="s">
        <v>13269</v>
      </c>
      <c r="B434" s="20" t="s">
        <v>13270</v>
      </c>
      <c r="C434" s="21" t="s">
        <v>163832</v>
      </c>
      <c r="D434" s="21" t="s">
        <v>345</v>
      </c>
      <c r="E434" s="23"/>
    </row>
    <row r="435" spans="1:5" ht="20" customHeight="1">
      <c r="A435" s="19" t="s">
        <v>13271</v>
      </c>
      <c r="B435" s="20" t="s">
        <v>13272</v>
      </c>
      <c r="C435" s="21" t="s">
        <v>163833</v>
      </c>
      <c r="D435" s="21" t="s">
        <v>345</v>
      </c>
      <c r="E435" s="23"/>
    </row>
    <row r="436" spans="1:5" ht="20" customHeight="1">
      <c r="A436" s="19" t="s">
        <v>13273</v>
      </c>
      <c r="B436" s="20" t="s">
        <v>13274</v>
      </c>
      <c r="C436" s="21" t="s">
        <v>163834</v>
      </c>
      <c r="D436" s="21" t="s">
        <v>345</v>
      </c>
      <c r="E436" s="23"/>
    </row>
    <row r="437" spans="1:5" ht="20" customHeight="1">
      <c r="A437" s="19" t="s">
        <v>13275</v>
      </c>
      <c r="B437" s="20" t="s">
        <v>13276</v>
      </c>
      <c r="C437" s="21" t="s">
        <v>163835</v>
      </c>
      <c r="D437" s="21" t="s">
        <v>345</v>
      </c>
      <c r="E437" s="23"/>
    </row>
    <row r="438" spans="1:5" ht="20" customHeight="1">
      <c r="A438" s="19" t="s">
        <v>13280</v>
      </c>
      <c r="B438" s="20" t="s">
        <v>13278</v>
      </c>
      <c r="C438" s="21" t="s">
        <v>163548</v>
      </c>
      <c r="D438" s="21" t="s">
        <v>345</v>
      </c>
      <c r="E438" s="23"/>
    </row>
    <row r="439" spans="1:5" ht="20" customHeight="1">
      <c r="A439" s="19" t="s">
        <v>13281</v>
      </c>
      <c r="B439" s="20" t="s">
        <v>13282</v>
      </c>
      <c r="C439" s="21" t="s">
        <v>163836</v>
      </c>
      <c r="D439" s="21" t="s">
        <v>296</v>
      </c>
      <c r="E439" s="23"/>
    </row>
    <row r="440" spans="1:5" ht="20" customHeight="1">
      <c r="A440" s="19" t="s">
        <v>13283</v>
      </c>
      <c r="B440" s="20" t="s">
        <v>13284</v>
      </c>
      <c r="C440" s="21" t="s">
        <v>163837</v>
      </c>
      <c r="D440" s="21" t="s">
        <v>345</v>
      </c>
      <c r="E440" s="23"/>
    </row>
    <row r="441" spans="1:5" ht="20" customHeight="1">
      <c r="A441" s="19" t="s">
        <v>13289</v>
      </c>
      <c r="B441" s="20" t="s">
        <v>13288</v>
      </c>
      <c r="C441" s="21" t="s">
        <v>163752</v>
      </c>
      <c r="D441" s="21" t="s">
        <v>296</v>
      </c>
      <c r="E441" s="23"/>
    </row>
    <row r="442" spans="1:5" ht="20" customHeight="1">
      <c r="A442" s="19" t="s">
        <v>13290</v>
      </c>
      <c r="B442" s="20" t="s">
        <v>13291</v>
      </c>
      <c r="C442" s="21" t="s">
        <v>163838</v>
      </c>
      <c r="D442" s="21" t="s">
        <v>345</v>
      </c>
      <c r="E442" s="23"/>
    </row>
    <row r="443" spans="1:5" ht="20" customHeight="1">
      <c r="A443" s="19" t="s">
        <v>13292</v>
      </c>
      <c r="B443" s="20" t="s">
        <v>13293</v>
      </c>
      <c r="C443" s="21" t="s">
        <v>163839</v>
      </c>
      <c r="D443" s="21" t="s">
        <v>345</v>
      </c>
      <c r="E443" s="23"/>
    </row>
    <row r="444" spans="1:5" ht="20" customHeight="1">
      <c r="A444" s="19" t="s">
        <v>13294</v>
      </c>
      <c r="B444" s="20" t="s">
        <v>13295</v>
      </c>
      <c r="C444" s="21" t="s">
        <v>163840</v>
      </c>
      <c r="D444" s="21" t="s">
        <v>345</v>
      </c>
      <c r="E444" s="23"/>
    </row>
    <row r="445" spans="1:5" ht="20" customHeight="1">
      <c r="A445" s="19" t="s">
        <v>13296</v>
      </c>
      <c r="B445" s="20" t="s">
        <v>13297</v>
      </c>
      <c r="C445" s="21" t="s">
        <v>163841</v>
      </c>
      <c r="D445" s="21" t="s">
        <v>345</v>
      </c>
      <c r="E445" s="23"/>
    </row>
    <row r="446" spans="1:5" ht="20" customHeight="1">
      <c r="A446" s="19" t="s">
        <v>13298</v>
      </c>
      <c r="B446" s="20" t="s">
        <v>13299</v>
      </c>
      <c r="C446" s="21" t="s">
        <v>163842</v>
      </c>
      <c r="D446" s="21" t="s">
        <v>345</v>
      </c>
      <c r="E446" s="23"/>
    </row>
    <row r="447" spans="1:5" ht="20" customHeight="1">
      <c r="A447" s="19" t="s">
        <v>13302</v>
      </c>
      <c r="B447" s="20" t="s">
        <v>13301</v>
      </c>
      <c r="C447" s="21" t="s">
        <v>163753</v>
      </c>
      <c r="D447" s="21" t="s">
        <v>345</v>
      </c>
      <c r="E447" s="23"/>
    </row>
    <row r="448" spans="1:5" ht="20" customHeight="1">
      <c r="A448" s="19" t="s">
        <v>13303</v>
      </c>
      <c r="B448" s="20" t="s">
        <v>13304</v>
      </c>
      <c r="C448" s="21" t="s">
        <v>163843</v>
      </c>
      <c r="D448" s="21" t="s">
        <v>296</v>
      </c>
      <c r="E448" s="23"/>
    </row>
    <row r="449" spans="1:5" ht="20" customHeight="1">
      <c r="A449" s="19" t="s">
        <v>13305</v>
      </c>
      <c r="B449" s="20" t="s">
        <v>13306</v>
      </c>
      <c r="C449" s="21" t="s">
        <v>163844</v>
      </c>
      <c r="D449" s="21" t="s">
        <v>296</v>
      </c>
      <c r="E449" s="23"/>
    </row>
    <row r="450" spans="1:5" ht="20" customHeight="1">
      <c r="A450" s="19" t="s">
        <v>13307</v>
      </c>
      <c r="B450" s="20" t="s">
        <v>13308</v>
      </c>
      <c r="C450" s="21" t="s">
        <v>163845</v>
      </c>
      <c r="D450" s="21" t="s">
        <v>345</v>
      </c>
      <c r="E450" s="23"/>
    </row>
    <row r="451" spans="1:5" ht="20" customHeight="1">
      <c r="A451" s="19" t="s">
        <v>13309</v>
      </c>
      <c r="B451" s="20" t="s">
        <v>13310</v>
      </c>
      <c r="C451" s="21" t="s">
        <v>163846</v>
      </c>
      <c r="D451" s="21" t="s">
        <v>345</v>
      </c>
      <c r="E451" s="23"/>
    </row>
    <row r="452" spans="1:5" ht="20" customHeight="1">
      <c r="A452" s="19" t="s">
        <v>13311</v>
      </c>
      <c r="B452" s="20" t="s">
        <v>13312</v>
      </c>
      <c r="C452" s="21" t="s">
        <v>163847</v>
      </c>
      <c r="D452" s="21" t="s">
        <v>345</v>
      </c>
      <c r="E452" s="23"/>
    </row>
    <row r="453" spans="1:5" ht="20" customHeight="1">
      <c r="A453" s="19" t="s">
        <v>13315</v>
      </c>
      <c r="B453" s="20" t="s">
        <v>13314</v>
      </c>
      <c r="C453" s="21" t="s">
        <v>163754</v>
      </c>
      <c r="D453" s="21" t="s">
        <v>296</v>
      </c>
      <c r="E453" s="23"/>
    </row>
    <row r="454" spans="1:5" ht="20" customHeight="1">
      <c r="A454" s="19" t="s">
        <v>13318</v>
      </c>
      <c r="B454" s="20" t="s">
        <v>13317</v>
      </c>
      <c r="C454" s="21" t="s">
        <v>163755</v>
      </c>
      <c r="D454" s="21" t="s">
        <v>296</v>
      </c>
      <c r="E454" s="23"/>
    </row>
    <row r="455" spans="1:5" ht="20" customHeight="1">
      <c r="A455" s="19" t="s">
        <v>13319</v>
      </c>
      <c r="B455" s="20" t="s">
        <v>13320</v>
      </c>
      <c r="C455" s="21" t="s">
        <v>163848</v>
      </c>
      <c r="D455" s="21" t="s">
        <v>345</v>
      </c>
      <c r="E455" s="23"/>
    </row>
    <row r="456" spans="1:5" ht="20" customHeight="1">
      <c r="A456" s="19" t="s">
        <v>13323</v>
      </c>
      <c r="B456" s="20" t="s">
        <v>13322</v>
      </c>
      <c r="C456" s="21" t="s">
        <v>163756</v>
      </c>
      <c r="D456" s="21" t="s">
        <v>296</v>
      </c>
      <c r="E456" s="23"/>
    </row>
    <row r="457" spans="1:5" ht="20" customHeight="1">
      <c r="A457" s="19" t="s">
        <v>13324</v>
      </c>
      <c r="B457" s="20" t="s">
        <v>13325</v>
      </c>
      <c r="C457" s="21" t="s">
        <v>163849</v>
      </c>
      <c r="D457" s="21" t="s">
        <v>296</v>
      </c>
      <c r="E457" s="23"/>
    </row>
    <row r="458" spans="1:5" ht="20" customHeight="1">
      <c r="A458" s="19" t="s">
        <v>13328</v>
      </c>
      <c r="B458" s="20" t="s">
        <v>13327</v>
      </c>
      <c r="C458" s="21" t="s">
        <v>163757</v>
      </c>
      <c r="D458" s="21" t="s">
        <v>345</v>
      </c>
      <c r="E458" s="23"/>
    </row>
    <row r="459" spans="1:5" ht="20" customHeight="1">
      <c r="A459" s="19" t="s">
        <v>13329</v>
      </c>
      <c r="B459" s="20" t="s">
        <v>13330</v>
      </c>
      <c r="C459" s="21" t="s">
        <v>163850</v>
      </c>
      <c r="D459" s="21" t="s">
        <v>296</v>
      </c>
      <c r="E459" s="23"/>
    </row>
    <row r="460" spans="1:5" ht="20" customHeight="1">
      <c r="A460" s="19" t="s">
        <v>13331</v>
      </c>
      <c r="B460" s="20" t="s">
        <v>13332</v>
      </c>
      <c r="C460" s="21" t="s">
        <v>163851</v>
      </c>
      <c r="D460" s="21" t="s">
        <v>345</v>
      </c>
      <c r="E460" s="23"/>
    </row>
    <row r="461" spans="1:5" ht="20" customHeight="1">
      <c r="A461" s="19" t="s">
        <v>13335</v>
      </c>
      <c r="B461" s="20" t="s">
        <v>13334</v>
      </c>
      <c r="C461" s="21" t="s">
        <v>163758</v>
      </c>
      <c r="D461" s="21" t="s">
        <v>345</v>
      </c>
      <c r="E461" s="23"/>
    </row>
    <row r="462" spans="1:5" ht="20" customHeight="1">
      <c r="A462" s="19" t="s">
        <v>13336</v>
      </c>
      <c r="B462" s="20" t="s">
        <v>13337</v>
      </c>
      <c r="C462" s="21" t="s">
        <v>163852</v>
      </c>
      <c r="D462" s="21" t="s">
        <v>345</v>
      </c>
      <c r="E462" s="23"/>
    </row>
    <row r="463" spans="1:5" ht="20" customHeight="1">
      <c r="A463" s="19" t="s">
        <v>13340</v>
      </c>
      <c r="B463" s="20" t="s">
        <v>13339</v>
      </c>
      <c r="C463" s="21" t="s">
        <v>163759</v>
      </c>
      <c r="D463" s="21" t="s">
        <v>296</v>
      </c>
      <c r="E463" s="23"/>
    </row>
    <row r="464" spans="1:5" ht="20" customHeight="1">
      <c r="A464" s="19" t="s">
        <v>13341</v>
      </c>
      <c r="B464" s="20" t="s">
        <v>13342</v>
      </c>
      <c r="C464" s="21" t="s">
        <v>163853</v>
      </c>
      <c r="D464" s="21" t="s">
        <v>345</v>
      </c>
      <c r="E464" s="23"/>
    </row>
    <row r="465" spans="1:5" ht="20" customHeight="1">
      <c r="A465" s="19" t="s">
        <v>13343</v>
      </c>
      <c r="B465" s="20" t="s">
        <v>13344</v>
      </c>
      <c r="C465" s="21" t="s">
        <v>163854</v>
      </c>
      <c r="D465" s="21" t="s">
        <v>296</v>
      </c>
      <c r="E465" s="23"/>
    </row>
    <row r="466" spans="1:5" ht="20" customHeight="1">
      <c r="A466" s="19" t="s">
        <v>13347</v>
      </c>
      <c r="B466" s="20" t="s">
        <v>13346</v>
      </c>
      <c r="C466" s="21" t="s">
        <v>163760</v>
      </c>
      <c r="D466" s="21" t="s">
        <v>345</v>
      </c>
      <c r="E466" s="23"/>
    </row>
    <row r="467" spans="1:5" ht="20" customHeight="1">
      <c r="A467" s="19" t="s">
        <v>13350</v>
      </c>
      <c r="B467" s="20" t="s">
        <v>13349</v>
      </c>
      <c r="C467" s="21" t="s">
        <v>163761</v>
      </c>
      <c r="D467" s="21" t="s">
        <v>296</v>
      </c>
      <c r="E467" s="23"/>
    </row>
    <row r="468" spans="1:5" ht="20" customHeight="1">
      <c r="A468" s="19" t="s">
        <v>13351</v>
      </c>
      <c r="B468" s="20" t="s">
        <v>13352</v>
      </c>
      <c r="C468" s="21" t="s">
        <v>163855</v>
      </c>
      <c r="D468" s="21" t="s">
        <v>345</v>
      </c>
      <c r="E468" s="23"/>
    </row>
    <row r="469" spans="1:5" ht="20" customHeight="1">
      <c r="A469" s="19" t="s">
        <v>13353</v>
      </c>
      <c r="B469" s="20" t="s">
        <v>13354</v>
      </c>
      <c r="C469" s="21" t="s">
        <v>163856</v>
      </c>
      <c r="D469" s="21" t="s">
        <v>296</v>
      </c>
      <c r="E469" s="23"/>
    </row>
    <row r="470" spans="1:5" ht="20" customHeight="1">
      <c r="A470" s="19" t="s">
        <v>13355</v>
      </c>
      <c r="B470" s="20" t="s">
        <v>13356</v>
      </c>
      <c r="C470" s="21" t="s">
        <v>163857</v>
      </c>
      <c r="D470" s="21" t="s">
        <v>296</v>
      </c>
      <c r="E470" s="23"/>
    </row>
    <row r="471" spans="1:5" ht="20" customHeight="1">
      <c r="A471" s="19" t="s">
        <v>13357</v>
      </c>
      <c r="B471" s="20" t="s">
        <v>13358</v>
      </c>
      <c r="C471" s="21" t="s">
        <v>163858</v>
      </c>
      <c r="D471" s="21" t="s">
        <v>345</v>
      </c>
      <c r="E471" s="23"/>
    </row>
    <row r="472" spans="1:5" ht="20" customHeight="1">
      <c r="A472" s="19" t="s">
        <v>13359</v>
      </c>
      <c r="B472" s="20" t="s">
        <v>13360</v>
      </c>
      <c r="C472" s="21" t="s">
        <v>163859</v>
      </c>
      <c r="D472" s="21" t="s">
        <v>345</v>
      </c>
      <c r="E472" s="23"/>
    </row>
    <row r="473" spans="1:5" ht="20" customHeight="1">
      <c r="A473" s="19" t="s">
        <v>13361</v>
      </c>
      <c r="B473" s="20" t="s">
        <v>13362</v>
      </c>
      <c r="C473" s="21" t="s">
        <v>163860</v>
      </c>
      <c r="D473" s="21" t="s">
        <v>345</v>
      </c>
      <c r="E473" s="23"/>
    </row>
    <row r="474" spans="1:5" ht="20" customHeight="1">
      <c r="A474" s="19" t="s">
        <v>13366</v>
      </c>
      <c r="B474" s="20" t="s">
        <v>13364</v>
      </c>
      <c r="C474" s="21" t="s">
        <v>163549</v>
      </c>
      <c r="D474" s="21" t="s">
        <v>345</v>
      </c>
      <c r="E474" s="23"/>
    </row>
    <row r="475" spans="1:5" ht="20" customHeight="1">
      <c r="A475" s="19" t="s">
        <v>13367</v>
      </c>
      <c r="B475" s="20" t="s">
        <v>13368</v>
      </c>
      <c r="C475" s="21" t="s">
        <v>163861</v>
      </c>
      <c r="D475" s="21" t="s">
        <v>345</v>
      </c>
      <c r="E475" s="23"/>
    </row>
    <row r="476" spans="1:5" ht="20" customHeight="1">
      <c r="A476" s="19" t="s">
        <v>13374</v>
      </c>
      <c r="B476" s="20" t="s">
        <v>13372</v>
      </c>
      <c r="C476" s="21" t="s">
        <v>163550</v>
      </c>
      <c r="D476" s="21" t="s">
        <v>296</v>
      </c>
      <c r="E476" s="23"/>
    </row>
    <row r="477" spans="1:5" ht="20" customHeight="1">
      <c r="A477" s="19" t="s">
        <v>13377</v>
      </c>
      <c r="B477" s="20" t="s">
        <v>13376</v>
      </c>
      <c r="C477" s="21" t="s">
        <v>163762</v>
      </c>
      <c r="D477" s="21" t="s">
        <v>345</v>
      </c>
      <c r="E477" s="23"/>
    </row>
    <row r="478" spans="1:5" ht="20" customHeight="1">
      <c r="A478" s="19" t="s">
        <v>13378</v>
      </c>
      <c r="B478" s="20" t="s">
        <v>13379</v>
      </c>
      <c r="C478" s="21" t="s">
        <v>163862</v>
      </c>
      <c r="D478" s="21" t="s">
        <v>345</v>
      </c>
      <c r="E478" s="23"/>
    </row>
    <row r="479" spans="1:5" ht="20" customHeight="1">
      <c r="A479" s="19" t="s">
        <v>13380</v>
      </c>
      <c r="B479" s="20" t="s">
        <v>13381</v>
      </c>
      <c r="C479" s="21" t="s">
        <v>163863</v>
      </c>
      <c r="D479" s="21" t="s">
        <v>345</v>
      </c>
      <c r="E479" s="23"/>
    </row>
    <row r="480" spans="1:5" ht="20" customHeight="1">
      <c r="A480" s="19" t="s">
        <v>13382</v>
      </c>
      <c r="B480" s="20" t="s">
        <v>13383</v>
      </c>
      <c r="C480" s="21" t="s">
        <v>163864</v>
      </c>
      <c r="D480" s="21" t="s">
        <v>345</v>
      </c>
      <c r="E480" s="23"/>
    </row>
    <row r="481" spans="1:5" ht="20" customHeight="1">
      <c r="A481" s="19" t="s">
        <v>13384</v>
      </c>
      <c r="B481" s="20" t="s">
        <v>13385</v>
      </c>
      <c r="C481" s="21" t="s">
        <v>163865</v>
      </c>
      <c r="D481" s="21" t="s">
        <v>296</v>
      </c>
      <c r="E481" s="23"/>
    </row>
    <row r="482" spans="1:5" ht="20" customHeight="1">
      <c r="A482" s="19" t="s">
        <v>13388</v>
      </c>
      <c r="B482" s="20" t="s">
        <v>13387</v>
      </c>
      <c r="C482" s="21" t="s">
        <v>163763</v>
      </c>
      <c r="D482" s="21" t="s">
        <v>345</v>
      </c>
      <c r="E482" s="23"/>
    </row>
    <row r="483" spans="1:5" ht="20" customHeight="1">
      <c r="A483" s="19" t="s">
        <v>13389</v>
      </c>
      <c r="B483" s="20" t="s">
        <v>13390</v>
      </c>
      <c r="C483" s="21" t="s">
        <v>163866</v>
      </c>
      <c r="D483" s="21" t="s">
        <v>296</v>
      </c>
      <c r="E483" s="23"/>
    </row>
    <row r="484" spans="1:5" ht="20" customHeight="1">
      <c r="A484" s="19" t="s">
        <v>13393</v>
      </c>
      <c r="B484" s="20" t="s">
        <v>13392</v>
      </c>
      <c r="C484" s="21" t="s">
        <v>163764</v>
      </c>
      <c r="D484" s="21" t="s">
        <v>296</v>
      </c>
      <c r="E484" s="23"/>
    </row>
    <row r="485" spans="1:5" ht="20" customHeight="1">
      <c r="A485" s="19" t="s">
        <v>13396</v>
      </c>
      <c r="B485" s="20" t="s">
        <v>13395</v>
      </c>
      <c r="C485" s="21" t="s">
        <v>163765</v>
      </c>
      <c r="D485" s="21" t="s">
        <v>296</v>
      </c>
      <c r="E485" s="23"/>
    </row>
    <row r="486" spans="1:5" ht="20" customHeight="1">
      <c r="A486" s="19" t="s">
        <v>13397</v>
      </c>
      <c r="B486" s="20" t="s">
        <v>13398</v>
      </c>
      <c r="C486" s="21" t="s">
        <v>163867</v>
      </c>
      <c r="D486" s="21" t="s">
        <v>345</v>
      </c>
      <c r="E486" s="23"/>
    </row>
    <row r="487" spans="1:5" ht="20" customHeight="1">
      <c r="A487" s="19" t="s">
        <v>13401</v>
      </c>
      <c r="B487" s="20" t="s">
        <v>13400</v>
      </c>
      <c r="C487" s="21" t="s">
        <v>163766</v>
      </c>
      <c r="D487" s="21" t="s">
        <v>296</v>
      </c>
      <c r="E487" s="23"/>
    </row>
    <row r="488" spans="1:5" ht="20" customHeight="1">
      <c r="A488" s="19" t="s">
        <v>13402</v>
      </c>
      <c r="B488" s="20" t="s">
        <v>13403</v>
      </c>
      <c r="C488" s="21" t="s">
        <v>163868</v>
      </c>
      <c r="D488" s="21" t="s">
        <v>345</v>
      </c>
      <c r="E488" s="23"/>
    </row>
    <row r="489" spans="1:5" ht="20" customHeight="1">
      <c r="A489" s="19" t="s">
        <v>13404</v>
      </c>
      <c r="B489" s="20" t="s">
        <v>13405</v>
      </c>
      <c r="C489" s="21" t="s">
        <v>163869</v>
      </c>
      <c r="D489" s="21" t="s">
        <v>345</v>
      </c>
      <c r="E489" s="23"/>
    </row>
    <row r="490" spans="1:5" ht="20" customHeight="1">
      <c r="A490" s="19" t="s">
        <v>13406</v>
      </c>
      <c r="B490" s="20" t="s">
        <v>13407</v>
      </c>
      <c r="C490" s="21" t="s">
        <v>163870</v>
      </c>
      <c r="D490" s="21" t="s">
        <v>345</v>
      </c>
      <c r="E490" s="23"/>
    </row>
    <row r="491" spans="1:5" ht="20" customHeight="1">
      <c r="A491" s="19" t="s">
        <v>13408</v>
      </c>
      <c r="B491" s="20" t="s">
        <v>13409</v>
      </c>
      <c r="C491" s="21" t="s">
        <v>163871</v>
      </c>
      <c r="D491" s="21" t="s">
        <v>345</v>
      </c>
      <c r="E491" s="23"/>
    </row>
    <row r="492" spans="1:5" ht="20" customHeight="1">
      <c r="A492" s="19" t="s">
        <v>13410</v>
      </c>
      <c r="B492" s="20" t="s">
        <v>13411</v>
      </c>
      <c r="C492" s="21" t="s">
        <v>163872</v>
      </c>
      <c r="D492" s="21" t="s">
        <v>296</v>
      </c>
      <c r="E492" s="23"/>
    </row>
    <row r="493" spans="1:5" ht="20" customHeight="1">
      <c r="A493" s="19" t="s">
        <v>13414</v>
      </c>
      <c r="B493" s="20" t="s">
        <v>13413</v>
      </c>
      <c r="C493" s="21" t="s">
        <v>163767</v>
      </c>
      <c r="D493" s="21" t="s">
        <v>296</v>
      </c>
      <c r="E493" s="23"/>
    </row>
    <row r="494" spans="1:5" ht="20" customHeight="1">
      <c r="A494" s="19" t="s">
        <v>13417</v>
      </c>
      <c r="B494" s="20" t="s">
        <v>13416</v>
      </c>
      <c r="C494" s="21" t="s">
        <v>163768</v>
      </c>
      <c r="D494" s="21" t="s">
        <v>296</v>
      </c>
      <c r="E494" s="23"/>
    </row>
    <row r="495" spans="1:5" ht="20" customHeight="1">
      <c r="A495" s="19" t="s">
        <v>13420</v>
      </c>
      <c r="B495" s="20" t="s">
        <v>13419</v>
      </c>
      <c r="C495" s="21" t="s">
        <v>163769</v>
      </c>
      <c r="D495" s="21" t="s">
        <v>345</v>
      </c>
      <c r="E495" s="23"/>
    </row>
    <row r="496" spans="1:5" ht="20" customHeight="1">
      <c r="A496" s="19" t="s">
        <v>13423</v>
      </c>
      <c r="B496" s="20" t="s">
        <v>13422</v>
      </c>
      <c r="C496" s="21" t="s">
        <v>163770</v>
      </c>
      <c r="D496" s="21" t="s">
        <v>296</v>
      </c>
      <c r="E496" s="23"/>
    </row>
    <row r="497" spans="1:5" ht="20" customHeight="1">
      <c r="A497" s="19" t="s">
        <v>13427</v>
      </c>
      <c r="B497" s="20" t="s">
        <v>13425</v>
      </c>
      <c r="C497" s="21" t="s">
        <v>163551</v>
      </c>
      <c r="D497" s="21" t="s">
        <v>296</v>
      </c>
      <c r="E497" s="23"/>
    </row>
    <row r="498" spans="1:5" ht="20" customHeight="1">
      <c r="A498" s="19" t="s">
        <v>13428</v>
      </c>
      <c r="B498" s="20" t="s">
        <v>13429</v>
      </c>
      <c r="C498" s="21" t="s">
        <v>163873</v>
      </c>
      <c r="D498" s="21" t="s">
        <v>345</v>
      </c>
      <c r="E498" s="23"/>
    </row>
    <row r="499" spans="1:5" ht="20" customHeight="1">
      <c r="A499" s="19" t="s">
        <v>13430</v>
      </c>
      <c r="B499" s="20" t="s">
        <v>13431</v>
      </c>
      <c r="C499" s="21" t="s">
        <v>163874</v>
      </c>
      <c r="D499" s="21" t="s">
        <v>296</v>
      </c>
      <c r="E499" s="23"/>
    </row>
    <row r="500" spans="1:5" ht="20" customHeight="1">
      <c r="A500" s="19" t="s">
        <v>13434</v>
      </c>
      <c r="B500" s="20" t="s">
        <v>13433</v>
      </c>
      <c r="C500" s="21" t="s">
        <v>163771</v>
      </c>
      <c r="D500" s="21" t="s">
        <v>345</v>
      </c>
      <c r="E500" s="23"/>
    </row>
    <row r="501" spans="1:5" ht="20" customHeight="1">
      <c r="A501" s="19" t="s">
        <v>13435</v>
      </c>
      <c r="B501" s="20" t="s">
        <v>13436</v>
      </c>
      <c r="C501" s="21" t="s">
        <v>163875</v>
      </c>
      <c r="D501" s="21" t="s">
        <v>345</v>
      </c>
      <c r="E501" s="23"/>
    </row>
    <row r="502" spans="1:5" ht="20" customHeight="1">
      <c r="A502" s="19" t="s">
        <v>13437</v>
      </c>
      <c r="B502" s="20" t="s">
        <v>13438</v>
      </c>
      <c r="C502" s="21" t="s">
        <v>163876</v>
      </c>
      <c r="D502" s="21" t="s">
        <v>296</v>
      </c>
      <c r="E502" s="23"/>
    </row>
    <row r="503" spans="1:5" ht="20" customHeight="1">
      <c r="A503" s="19" t="s">
        <v>13439</v>
      </c>
      <c r="B503" s="20" t="s">
        <v>13440</v>
      </c>
      <c r="C503" s="21" t="s">
        <v>163877</v>
      </c>
      <c r="D503" s="21" t="s">
        <v>296</v>
      </c>
      <c r="E503" s="23"/>
    </row>
    <row r="504" spans="1:5" ht="20" customHeight="1">
      <c r="A504" s="19" t="s">
        <v>13443</v>
      </c>
      <c r="B504" s="20" t="s">
        <v>13442</v>
      </c>
      <c r="C504" s="21" t="s">
        <v>163772</v>
      </c>
      <c r="D504" s="21" t="s">
        <v>296</v>
      </c>
      <c r="E504" s="23"/>
    </row>
    <row r="505" spans="1:5" ht="20" customHeight="1">
      <c r="A505" s="19" t="s">
        <v>13444</v>
      </c>
      <c r="B505" s="20" t="s">
        <v>13445</v>
      </c>
      <c r="C505" s="21" t="s">
        <v>163878</v>
      </c>
      <c r="D505" s="21" t="s">
        <v>345</v>
      </c>
      <c r="E505" s="23"/>
    </row>
    <row r="506" spans="1:5" ht="20" customHeight="1">
      <c r="A506" s="19" t="s">
        <v>13448</v>
      </c>
      <c r="B506" s="20" t="s">
        <v>13447</v>
      </c>
      <c r="C506" s="21" t="s">
        <v>163773</v>
      </c>
      <c r="D506" s="21" t="s">
        <v>296</v>
      </c>
      <c r="E506" s="23"/>
    </row>
    <row r="507" spans="1:5" ht="20" customHeight="1">
      <c r="A507" s="19" t="s">
        <v>13449</v>
      </c>
      <c r="B507" s="20" t="s">
        <v>13450</v>
      </c>
      <c r="C507" s="21" t="s">
        <v>163879</v>
      </c>
      <c r="D507" s="21" t="s">
        <v>296</v>
      </c>
      <c r="E507" s="23"/>
    </row>
    <row r="508" spans="1:5" ht="20" customHeight="1">
      <c r="A508" s="19" t="s">
        <v>13453</v>
      </c>
      <c r="B508" s="20" t="s">
        <v>13452</v>
      </c>
      <c r="C508" s="21" t="s">
        <v>163774</v>
      </c>
      <c r="D508" s="21" t="s">
        <v>296</v>
      </c>
      <c r="E508" s="23"/>
    </row>
    <row r="509" spans="1:5" ht="20" customHeight="1">
      <c r="A509" s="19" t="s">
        <v>13454</v>
      </c>
      <c r="B509" s="20" t="s">
        <v>13455</v>
      </c>
      <c r="C509" s="21" t="s">
        <v>163880</v>
      </c>
      <c r="D509" s="21" t="s">
        <v>296</v>
      </c>
      <c r="E509" s="23"/>
    </row>
    <row r="510" spans="1:5" ht="20" customHeight="1">
      <c r="A510" s="19" t="s">
        <v>13458</v>
      </c>
      <c r="B510" s="20" t="s">
        <v>13457</v>
      </c>
      <c r="C510" s="21" t="s">
        <v>163775</v>
      </c>
      <c r="D510" s="21" t="s">
        <v>345</v>
      </c>
      <c r="E510" s="23"/>
    </row>
    <row r="511" spans="1:5" ht="20" customHeight="1">
      <c r="A511" s="19" t="s">
        <v>13459</v>
      </c>
      <c r="B511" s="20" t="s">
        <v>13460</v>
      </c>
      <c r="C511" s="21" t="s">
        <v>163881</v>
      </c>
      <c r="D511" s="21" t="s">
        <v>345</v>
      </c>
      <c r="E511" s="23"/>
    </row>
    <row r="512" spans="1:5" ht="20" customHeight="1">
      <c r="A512" s="19" t="s">
        <v>13463</v>
      </c>
      <c r="B512" s="20" t="s">
        <v>13462</v>
      </c>
      <c r="C512" s="21" t="s">
        <v>163776</v>
      </c>
      <c r="D512" s="21" t="s">
        <v>296</v>
      </c>
      <c r="E512" s="23"/>
    </row>
    <row r="513" spans="1:5" ht="20" customHeight="1">
      <c r="A513" s="19" t="s">
        <v>13464</v>
      </c>
      <c r="B513" s="20" t="s">
        <v>13465</v>
      </c>
      <c r="C513" s="21" t="s">
        <v>163882</v>
      </c>
      <c r="D513" s="21" t="s">
        <v>296</v>
      </c>
      <c r="E513" s="23"/>
    </row>
    <row r="514" spans="1:5" ht="20" customHeight="1">
      <c r="A514" s="19" t="s">
        <v>13466</v>
      </c>
      <c r="B514" s="20" t="s">
        <v>13467</v>
      </c>
      <c r="C514" s="21" t="s">
        <v>163883</v>
      </c>
      <c r="D514" s="21" t="s">
        <v>296</v>
      </c>
      <c r="E514" s="23"/>
    </row>
    <row r="515" spans="1:5" ht="20" customHeight="1">
      <c r="A515" s="19" t="s">
        <v>589</v>
      </c>
      <c r="B515" s="20" t="s">
        <v>590</v>
      </c>
      <c r="C515" s="21" t="s">
        <v>163884</v>
      </c>
      <c r="D515" s="21" t="s">
        <v>139</v>
      </c>
      <c r="E515" s="23"/>
    </row>
    <row r="516" spans="1:5" ht="20" customHeight="1">
      <c r="A516" s="19" t="s">
        <v>641</v>
      </c>
      <c r="B516" s="20" t="s">
        <v>642</v>
      </c>
      <c r="C516" s="21" t="s">
        <v>163885</v>
      </c>
      <c r="D516" s="21" t="s">
        <v>296</v>
      </c>
      <c r="E516" s="23"/>
    </row>
    <row r="517" spans="1:5" ht="20" customHeight="1">
      <c r="A517" s="19" t="s">
        <v>643</v>
      </c>
      <c r="B517" s="20" t="s">
        <v>644</v>
      </c>
      <c r="C517" s="21" t="s">
        <v>163886</v>
      </c>
      <c r="D517" s="21" t="s">
        <v>345</v>
      </c>
      <c r="E517" s="23"/>
    </row>
    <row r="518" spans="1:5" ht="20" customHeight="1">
      <c r="A518" s="19" t="s">
        <v>645</v>
      </c>
      <c r="B518" s="20" t="s">
        <v>646</v>
      </c>
      <c r="C518" s="21" t="s">
        <v>163887</v>
      </c>
      <c r="D518" s="21" t="s">
        <v>345</v>
      </c>
      <c r="E518" s="23"/>
    </row>
    <row r="519" spans="1:5" ht="20" customHeight="1">
      <c r="A519" s="19" t="s">
        <v>649</v>
      </c>
      <c r="B519" s="20" t="s">
        <v>648</v>
      </c>
      <c r="C519" s="21" t="s">
        <v>163806</v>
      </c>
      <c r="D519" s="21" t="s">
        <v>345</v>
      </c>
      <c r="E519" s="23"/>
    </row>
    <row r="520" spans="1:5" ht="20" customHeight="1">
      <c r="A520" s="19" t="s">
        <v>650</v>
      </c>
      <c r="B520" s="24">
        <v>100</v>
      </c>
      <c r="C520" s="21" t="s">
        <v>163888</v>
      </c>
      <c r="D520" s="21" t="s">
        <v>345</v>
      </c>
      <c r="E520" s="23"/>
    </row>
    <row r="521" spans="1:5" ht="20" customHeight="1">
      <c r="A521" s="19" t="s">
        <v>651</v>
      </c>
      <c r="B521" s="20" t="s">
        <v>652</v>
      </c>
      <c r="C521" s="21" t="s">
        <v>163889</v>
      </c>
      <c r="D521" s="21" t="s">
        <v>296</v>
      </c>
      <c r="E521" s="23"/>
    </row>
    <row r="522" spans="1:5" ht="20" customHeight="1">
      <c r="A522" s="19" t="s">
        <v>655</v>
      </c>
      <c r="B522" s="20" t="s">
        <v>656</v>
      </c>
      <c r="C522" s="21" t="s">
        <v>163890</v>
      </c>
      <c r="D522" s="21" t="s">
        <v>345</v>
      </c>
      <c r="E522" s="23"/>
    </row>
    <row r="523" spans="1:5" ht="20" customHeight="1">
      <c r="A523" s="19" t="s">
        <v>657</v>
      </c>
      <c r="B523" s="20" t="s">
        <v>658</v>
      </c>
      <c r="C523" s="21" t="s">
        <v>163891</v>
      </c>
      <c r="D523" s="21" t="s">
        <v>345</v>
      </c>
      <c r="E523" s="23"/>
    </row>
    <row r="524" spans="1:5" ht="20" customHeight="1">
      <c r="A524" s="19" t="s">
        <v>661</v>
      </c>
      <c r="B524" s="20" t="s">
        <v>660</v>
      </c>
      <c r="C524" s="21" t="s">
        <v>163807</v>
      </c>
      <c r="D524" s="21" t="s">
        <v>296</v>
      </c>
      <c r="E524" s="23"/>
    </row>
    <row r="525" spans="1:5" ht="20" customHeight="1">
      <c r="A525" s="19" t="s">
        <v>662</v>
      </c>
      <c r="B525" s="20" t="s">
        <v>663</v>
      </c>
      <c r="C525" s="21" t="s">
        <v>163892</v>
      </c>
      <c r="D525" s="21" t="s">
        <v>296</v>
      </c>
      <c r="E525" s="23"/>
    </row>
    <row r="526" spans="1:5" ht="20" customHeight="1">
      <c r="A526" s="19" t="s">
        <v>664</v>
      </c>
      <c r="B526" s="20" t="s">
        <v>665</v>
      </c>
      <c r="C526" s="21" t="s">
        <v>163893</v>
      </c>
      <c r="D526" s="21" t="s">
        <v>345</v>
      </c>
      <c r="E526" s="23"/>
    </row>
    <row r="527" spans="1:5" ht="20" customHeight="1">
      <c r="A527" s="19" t="s">
        <v>666</v>
      </c>
      <c r="B527" s="20" t="s">
        <v>667</v>
      </c>
      <c r="C527" s="21" t="s">
        <v>163894</v>
      </c>
      <c r="D527" s="21" t="s">
        <v>345</v>
      </c>
      <c r="E527" s="23"/>
    </row>
    <row r="528" spans="1:5" ht="20" customHeight="1">
      <c r="A528" s="19" t="s">
        <v>670</v>
      </c>
      <c r="B528" s="20" t="s">
        <v>669</v>
      </c>
      <c r="C528" s="21" t="s">
        <v>163808</v>
      </c>
      <c r="D528" s="21" t="s">
        <v>345</v>
      </c>
      <c r="E528" s="23"/>
    </row>
    <row r="529" spans="1:5" ht="20" customHeight="1">
      <c r="A529" s="19" t="s">
        <v>673</v>
      </c>
      <c r="B529" s="20" t="s">
        <v>672</v>
      </c>
      <c r="C529" s="21" t="s">
        <v>163809</v>
      </c>
      <c r="D529" s="21" t="s">
        <v>345</v>
      </c>
      <c r="E529" s="23"/>
    </row>
    <row r="530" spans="1:5" ht="20" customHeight="1">
      <c r="A530" s="19" t="s">
        <v>674</v>
      </c>
      <c r="B530" s="20" t="s">
        <v>675</v>
      </c>
      <c r="C530" s="21" t="s">
        <v>163895</v>
      </c>
      <c r="D530" s="21" t="s">
        <v>345</v>
      </c>
      <c r="E530" s="23"/>
    </row>
    <row r="531" spans="1:5" ht="20" customHeight="1">
      <c r="A531" s="19" t="s">
        <v>678</v>
      </c>
      <c r="B531" s="20" t="s">
        <v>677</v>
      </c>
      <c r="C531" s="21" t="s">
        <v>163810</v>
      </c>
      <c r="D531" s="21" t="s">
        <v>296</v>
      </c>
      <c r="E531" s="23"/>
    </row>
    <row r="532" spans="1:5" ht="20" customHeight="1">
      <c r="A532" s="19" t="s">
        <v>679</v>
      </c>
      <c r="B532" s="20" t="s">
        <v>680</v>
      </c>
      <c r="C532" s="21" t="s">
        <v>163896</v>
      </c>
      <c r="D532" s="21" t="s">
        <v>345</v>
      </c>
      <c r="E532" s="23"/>
    </row>
    <row r="533" spans="1:5" ht="20" customHeight="1">
      <c r="A533" s="19" t="s">
        <v>681</v>
      </c>
      <c r="B533" s="20" t="s">
        <v>682</v>
      </c>
      <c r="C533" s="21" t="s">
        <v>163897</v>
      </c>
      <c r="D533" s="21" t="s">
        <v>296</v>
      </c>
      <c r="E533" s="23"/>
    </row>
    <row r="534" spans="1:5" ht="20" customHeight="1">
      <c r="A534" s="19" t="s">
        <v>683</v>
      </c>
      <c r="B534" s="20" t="s">
        <v>684</v>
      </c>
      <c r="C534" s="21" t="s">
        <v>163898</v>
      </c>
      <c r="D534" s="21" t="s">
        <v>345</v>
      </c>
      <c r="E534" s="23"/>
    </row>
    <row r="535" spans="1:5" ht="20" customHeight="1">
      <c r="A535" s="19" t="s">
        <v>687</v>
      </c>
      <c r="B535" s="20" t="s">
        <v>686</v>
      </c>
      <c r="C535" s="21" t="s">
        <v>163811</v>
      </c>
      <c r="D535" s="21" t="s">
        <v>345</v>
      </c>
      <c r="E535" s="23"/>
    </row>
    <row r="536" spans="1:5" ht="20" customHeight="1">
      <c r="A536" s="19" t="s">
        <v>690</v>
      </c>
      <c r="B536" s="20" t="s">
        <v>689</v>
      </c>
      <c r="C536" s="21" t="s">
        <v>163812</v>
      </c>
      <c r="D536" s="21" t="s">
        <v>296</v>
      </c>
      <c r="E536" s="23"/>
    </row>
    <row r="537" spans="1:5" ht="20" customHeight="1">
      <c r="A537" s="19" t="s">
        <v>691</v>
      </c>
      <c r="B537" s="20" t="s">
        <v>692</v>
      </c>
      <c r="C537" s="21" t="s">
        <v>163899</v>
      </c>
      <c r="D537" s="21" t="s">
        <v>345</v>
      </c>
      <c r="E537" s="23"/>
    </row>
    <row r="538" spans="1:5" ht="20" customHeight="1">
      <c r="A538" s="19" t="s">
        <v>695</v>
      </c>
      <c r="B538" s="20" t="s">
        <v>694</v>
      </c>
      <c r="C538" s="21" t="s">
        <v>163813</v>
      </c>
      <c r="D538" s="21" t="s">
        <v>345</v>
      </c>
      <c r="E538" s="23"/>
    </row>
    <row r="539" spans="1:5" ht="20" customHeight="1">
      <c r="A539" s="19" t="s">
        <v>696</v>
      </c>
      <c r="B539" s="20" t="s">
        <v>697</v>
      </c>
      <c r="C539" s="21" t="s">
        <v>163900</v>
      </c>
      <c r="D539" s="21" t="s">
        <v>345</v>
      </c>
      <c r="E539" s="23"/>
    </row>
    <row r="540" spans="1:5" ht="20" customHeight="1">
      <c r="A540" s="19" t="s">
        <v>698</v>
      </c>
      <c r="B540" s="20" t="s">
        <v>699</v>
      </c>
      <c r="C540" s="21" t="s">
        <v>163901</v>
      </c>
      <c r="D540" s="21" t="s">
        <v>345</v>
      </c>
      <c r="E540" s="23"/>
    </row>
    <row r="541" spans="1:5" ht="20" customHeight="1">
      <c r="A541" s="19" t="s">
        <v>700</v>
      </c>
      <c r="B541" s="20" t="s">
        <v>701</v>
      </c>
      <c r="C541" s="21" t="s">
        <v>163902</v>
      </c>
      <c r="D541" s="21" t="s">
        <v>345</v>
      </c>
      <c r="E541" s="23"/>
    </row>
    <row r="542" spans="1:5" ht="20" customHeight="1">
      <c r="A542" s="19" t="s">
        <v>702</v>
      </c>
      <c r="B542" s="20" t="s">
        <v>703</v>
      </c>
      <c r="C542" s="21" t="s">
        <v>163903</v>
      </c>
      <c r="D542" s="21" t="s">
        <v>345</v>
      </c>
      <c r="E542" s="23"/>
    </row>
    <row r="543" spans="1:5" ht="20" customHeight="1">
      <c r="A543" s="19" t="s">
        <v>704</v>
      </c>
      <c r="B543" s="20" t="s">
        <v>705</v>
      </c>
      <c r="C543" s="21" t="s">
        <v>163904</v>
      </c>
      <c r="D543" s="21" t="s">
        <v>345</v>
      </c>
      <c r="E543" s="23"/>
    </row>
    <row r="544" spans="1:5" ht="20" customHeight="1">
      <c r="A544" s="19" t="s">
        <v>710</v>
      </c>
      <c r="B544" s="20" t="s">
        <v>707</v>
      </c>
      <c r="C544" s="21" t="s">
        <v>163547</v>
      </c>
      <c r="D544" s="21" t="s">
        <v>345</v>
      </c>
      <c r="E544" s="23"/>
    </row>
    <row r="545" spans="1:5" ht="20" customHeight="1">
      <c r="A545" s="19" t="s">
        <v>711</v>
      </c>
      <c r="B545" s="20" t="s">
        <v>712</v>
      </c>
      <c r="C545" s="21" t="s">
        <v>163905</v>
      </c>
      <c r="D545" s="21" t="s">
        <v>296</v>
      </c>
      <c r="E545" s="23"/>
    </row>
    <row r="546" spans="1:5" ht="20" customHeight="1">
      <c r="A546" s="19" t="s">
        <v>713</v>
      </c>
      <c r="B546" s="20" t="s">
        <v>714</v>
      </c>
      <c r="C546" s="21" t="s">
        <v>163906</v>
      </c>
      <c r="D546" s="21" t="s">
        <v>345</v>
      </c>
      <c r="E546" s="23"/>
    </row>
    <row r="547" spans="1:5" ht="20" customHeight="1">
      <c r="A547" s="19" t="s">
        <v>715</v>
      </c>
      <c r="B547" s="20" t="s">
        <v>716</v>
      </c>
      <c r="C547" s="21" t="s">
        <v>163907</v>
      </c>
      <c r="D547" s="21" t="s">
        <v>345</v>
      </c>
      <c r="E547" s="23"/>
    </row>
    <row r="548" spans="1:5" ht="20" customHeight="1">
      <c r="A548" s="19" t="s">
        <v>717</v>
      </c>
      <c r="B548" s="20" t="s">
        <v>718</v>
      </c>
      <c r="C548" s="21" t="s">
        <v>163908</v>
      </c>
      <c r="D548" s="21" t="s">
        <v>296</v>
      </c>
      <c r="E548" s="23"/>
    </row>
    <row r="549" spans="1:5" ht="20" customHeight="1">
      <c r="A549" s="19" t="s">
        <v>719</v>
      </c>
      <c r="B549" s="20" t="s">
        <v>720</v>
      </c>
      <c r="C549" s="21" t="s">
        <v>163909</v>
      </c>
      <c r="D549" s="21" t="s">
        <v>345</v>
      </c>
      <c r="E549" s="23"/>
    </row>
    <row r="550" spans="1:5" ht="20" customHeight="1">
      <c r="A550" s="19" t="s">
        <v>721</v>
      </c>
      <c r="B550" s="20" t="s">
        <v>722</v>
      </c>
      <c r="C550" s="21" t="s">
        <v>163910</v>
      </c>
      <c r="D550" s="21" t="s">
        <v>296</v>
      </c>
      <c r="E550" s="23"/>
    </row>
    <row r="551" spans="1:5" ht="20" customHeight="1">
      <c r="A551" s="19" t="s">
        <v>747</v>
      </c>
      <c r="B551" s="20" t="s">
        <v>748</v>
      </c>
      <c r="C551" s="21" t="s">
        <v>163911</v>
      </c>
      <c r="D551" s="21" t="s">
        <v>345</v>
      </c>
      <c r="E551" s="23"/>
    </row>
    <row r="552" spans="1:5" ht="20" customHeight="1">
      <c r="A552" s="19" t="s">
        <v>797</v>
      </c>
      <c r="B552" s="20" t="s">
        <v>796</v>
      </c>
      <c r="C552" s="21" t="s">
        <v>163814</v>
      </c>
      <c r="D552" s="21" t="s">
        <v>296</v>
      </c>
      <c r="E552" s="23"/>
    </row>
    <row r="553" spans="1:5" ht="20" customHeight="1">
      <c r="A553" s="19" t="s">
        <v>814</v>
      </c>
      <c r="B553" s="20" t="s">
        <v>815</v>
      </c>
      <c r="C553" s="21" t="s">
        <v>163912</v>
      </c>
      <c r="D553" s="21" t="s">
        <v>345</v>
      </c>
      <c r="E553" s="23"/>
    </row>
    <row r="554" spans="1:5" ht="20" customHeight="1">
      <c r="A554" s="19" t="s">
        <v>832</v>
      </c>
      <c r="B554" s="20" t="s">
        <v>831</v>
      </c>
      <c r="C554" s="21" t="s">
        <v>163815</v>
      </c>
      <c r="D554" s="21" t="s">
        <v>345</v>
      </c>
      <c r="E554" s="23"/>
    </row>
    <row r="555" spans="1:5" ht="20" customHeight="1">
      <c r="A555" s="19" t="s">
        <v>862</v>
      </c>
      <c r="B555" s="20" t="s">
        <v>860</v>
      </c>
      <c r="C555" s="21" t="s">
        <v>163744</v>
      </c>
      <c r="D555" s="21" t="s">
        <v>296</v>
      </c>
      <c r="E555" s="23"/>
    </row>
    <row r="556" spans="1:5" ht="20" customHeight="1">
      <c r="A556" s="19" t="s">
        <v>12460</v>
      </c>
      <c r="B556" s="20" t="s">
        <v>12461</v>
      </c>
      <c r="C556" s="21" t="s">
        <v>163913</v>
      </c>
      <c r="D556" s="21" t="s">
        <v>345</v>
      </c>
      <c r="E556" s="23"/>
    </row>
    <row r="557" spans="1:5" ht="20" customHeight="1">
      <c r="A557" s="19" t="s">
        <v>12742</v>
      </c>
      <c r="B557" s="20" t="s">
        <v>12743</v>
      </c>
      <c r="C557" s="21" t="s">
        <v>163914</v>
      </c>
      <c r="D557" s="21" t="s">
        <v>345</v>
      </c>
      <c r="E557" s="23"/>
    </row>
    <row r="558" spans="1:5" ht="20" customHeight="1">
      <c r="A558" s="19" t="s">
        <v>12833</v>
      </c>
      <c r="B558" s="20" t="s">
        <v>12834</v>
      </c>
      <c r="C558" s="21" t="s">
        <v>163915</v>
      </c>
      <c r="D558" s="21" t="s">
        <v>296</v>
      </c>
      <c r="E558" s="23"/>
    </row>
    <row r="559" spans="1:5" ht="20" customHeight="1">
      <c r="A559" s="19" t="s">
        <v>12836</v>
      </c>
      <c r="B559" s="20" t="s">
        <v>12837</v>
      </c>
      <c r="C559" s="21" t="s">
        <v>163916</v>
      </c>
      <c r="D559" s="21" t="s">
        <v>345</v>
      </c>
      <c r="E559" s="23"/>
    </row>
    <row r="560" spans="1:5" ht="20" customHeight="1">
      <c r="A560" s="19" t="s">
        <v>12839</v>
      </c>
      <c r="B560" s="20" t="s">
        <v>12840</v>
      </c>
      <c r="C560" s="21" t="s">
        <v>163917</v>
      </c>
      <c r="D560" s="21" t="s">
        <v>296</v>
      </c>
      <c r="E560" s="23"/>
    </row>
    <row r="561" spans="1:5" ht="20" customHeight="1">
      <c r="A561" s="19" t="s">
        <v>12846</v>
      </c>
      <c r="B561" s="20" t="s">
        <v>12845</v>
      </c>
      <c r="C561" s="21" t="s">
        <v>163816</v>
      </c>
      <c r="D561" s="21" t="s">
        <v>345</v>
      </c>
      <c r="E561" s="23"/>
    </row>
    <row r="562" spans="1:5" ht="20" customHeight="1">
      <c r="A562" s="19" t="s">
        <v>12858</v>
      </c>
      <c r="B562" s="20" t="s">
        <v>12857</v>
      </c>
      <c r="C562" s="21" t="s">
        <v>163817</v>
      </c>
      <c r="D562" s="21" t="s">
        <v>345</v>
      </c>
      <c r="E562" s="23"/>
    </row>
    <row r="563" spans="1:5" ht="20" customHeight="1">
      <c r="A563" s="19" t="s">
        <v>12862</v>
      </c>
      <c r="B563" s="20" t="s">
        <v>12861</v>
      </c>
      <c r="C563" s="21" t="s">
        <v>163818</v>
      </c>
      <c r="D563" s="21" t="s">
        <v>345</v>
      </c>
      <c r="E563" s="23"/>
    </row>
    <row r="564" spans="1:5" ht="20" customHeight="1">
      <c r="A564" s="19" t="s">
        <v>12875</v>
      </c>
      <c r="B564" s="20" t="s">
        <v>12876</v>
      </c>
      <c r="C564" s="21" t="s">
        <v>163918</v>
      </c>
      <c r="D564" s="21" t="s">
        <v>345</v>
      </c>
      <c r="E564" s="23"/>
    </row>
    <row r="565" spans="1:5" ht="20" customHeight="1">
      <c r="A565" s="19" t="s">
        <v>12889</v>
      </c>
      <c r="B565" s="20" t="s">
        <v>12890</v>
      </c>
      <c r="C565" s="21" t="s">
        <v>163919</v>
      </c>
      <c r="D565" s="21" t="s">
        <v>345</v>
      </c>
      <c r="E565" s="23"/>
    </row>
    <row r="566" spans="1:5" ht="20" customHeight="1">
      <c r="A566" s="19" t="s">
        <v>12912</v>
      </c>
      <c r="B566" s="20" t="s">
        <v>12913</v>
      </c>
      <c r="C566" s="21" t="s">
        <v>163920</v>
      </c>
      <c r="D566" s="21" t="s">
        <v>345</v>
      </c>
      <c r="E566" s="23"/>
    </row>
    <row r="567" spans="1:5" ht="20" customHeight="1">
      <c r="A567" s="19" t="s">
        <v>12925</v>
      </c>
      <c r="B567" s="20" t="s">
        <v>12926</v>
      </c>
      <c r="C567" s="21" t="s">
        <v>163921</v>
      </c>
      <c r="D567" s="21" t="s">
        <v>345</v>
      </c>
      <c r="E567" s="23"/>
    </row>
    <row r="568" spans="1:5" ht="20" customHeight="1">
      <c r="A568" s="19" t="s">
        <v>12932</v>
      </c>
      <c r="B568" s="20" t="s">
        <v>12931</v>
      </c>
      <c r="C568" s="21" t="s">
        <v>163819</v>
      </c>
      <c r="D568" s="21" t="s">
        <v>345</v>
      </c>
      <c r="E568" s="23"/>
    </row>
    <row r="569" spans="1:5" ht="20" customHeight="1">
      <c r="A569" s="19" t="s">
        <v>12948</v>
      </c>
      <c r="B569" s="20" t="s">
        <v>12949</v>
      </c>
      <c r="C569" s="21" t="s">
        <v>163922</v>
      </c>
      <c r="D569" s="21" t="s">
        <v>345</v>
      </c>
      <c r="E569" s="23"/>
    </row>
    <row r="570" spans="1:5" ht="20" customHeight="1">
      <c r="A570" s="19" t="s">
        <v>12957</v>
      </c>
      <c r="B570" s="20" t="s">
        <v>12958</v>
      </c>
      <c r="C570" s="21" t="s">
        <v>163923</v>
      </c>
      <c r="D570" s="21" t="s">
        <v>345</v>
      </c>
      <c r="E570" s="23"/>
    </row>
    <row r="571" spans="1:5" ht="20" customHeight="1">
      <c r="A571" s="19" t="s">
        <v>12972</v>
      </c>
      <c r="B571" s="20" t="s">
        <v>12973</v>
      </c>
      <c r="C571" s="21" t="s">
        <v>163924</v>
      </c>
      <c r="D571" s="21" t="s">
        <v>345</v>
      </c>
      <c r="E571" s="23"/>
    </row>
    <row r="572" spans="1:5" ht="20" customHeight="1">
      <c r="A572" s="19" t="s">
        <v>12987</v>
      </c>
      <c r="B572" s="20" t="s">
        <v>12988</v>
      </c>
      <c r="C572" s="21" t="s">
        <v>163925</v>
      </c>
      <c r="D572" s="21" t="s">
        <v>296</v>
      </c>
      <c r="E572" s="23"/>
    </row>
    <row r="573" spans="1:5" ht="20" customHeight="1">
      <c r="A573" s="19" t="s">
        <v>12992</v>
      </c>
      <c r="B573" s="20" t="s">
        <v>12993</v>
      </c>
      <c r="C573" s="21" t="s">
        <v>163926</v>
      </c>
      <c r="D573" s="21" t="s">
        <v>345</v>
      </c>
      <c r="E573" s="23"/>
    </row>
    <row r="574" spans="1:5" ht="20" customHeight="1">
      <c r="A574" s="19" t="s">
        <v>13003</v>
      </c>
      <c r="B574" s="20" t="s">
        <v>13004</v>
      </c>
      <c r="C574" s="21" t="s">
        <v>163927</v>
      </c>
      <c r="D574" s="21" t="s">
        <v>345</v>
      </c>
      <c r="E574" s="23"/>
    </row>
    <row r="575" spans="1:5" ht="20" customHeight="1">
      <c r="A575" s="19" t="s">
        <v>13011</v>
      </c>
      <c r="B575" s="20" t="s">
        <v>13009</v>
      </c>
      <c r="C575" s="21" t="s">
        <v>163745</v>
      </c>
      <c r="D575" s="21" t="s">
        <v>345</v>
      </c>
      <c r="E575" s="23"/>
    </row>
    <row r="576" spans="1:5" ht="20" customHeight="1">
      <c r="A576" s="19" t="s">
        <v>13030</v>
      </c>
      <c r="B576" s="20" t="s">
        <v>13031</v>
      </c>
      <c r="C576" s="21" t="s">
        <v>163928</v>
      </c>
      <c r="D576" s="21" t="s">
        <v>345</v>
      </c>
      <c r="E576" s="23"/>
    </row>
    <row r="577" spans="1:5" ht="20" customHeight="1">
      <c r="A577" s="19" t="s">
        <v>13051</v>
      </c>
      <c r="B577" s="20" t="s">
        <v>13052</v>
      </c>
      <c r="C577" s="21" t="s">
        <v>163929</v>
      </c>
      <c r="D577" s="21" t="s">
        <v>345</v>
      </c>
      <c r="E577" s="23"/>
    </row>
    <row r="578" spans="1:5" ht="20" customHeight="1">
      <c r="A578" s="19" t="s">
        <v>13056</v>
      </c>
      <c r="B578" s="20" t="s">
        <v>13057</v>
      </c>
      <c r="C578" s="21" t="s">
        <v>163930</v>
      </c>
      <c r="D578" s="21" t="s">
        <v>296</v>
      </c>
      <c r="E578" s="23"/>
    </row>
    <row r="579" spans="1:5" ht="20" customHeight="1">
      <c r="A579" s="19" t="s">
        <v>13059</v>
      </c>
      <c r="B579" s="20" t="s">
        <v>13060</v>
      </c>
      <c r="C579" s="21" t="s">
        <v>163931</v>
      </c>
      <c r="D579" s="21" t="s">
        <v>296</v>
      </c>
      <c r="E579" s="23"/>
    </row>
    <row r="580" spans="1:5" ht="20" customHeight="1">
      <c r="A580" s="19" t="s">
        <v>13068</v>
      </c>
      <c r="B580" s="20" t="s">
        <v>13069</v>
      </c>
      <c r="C580" s="21" t="s">
        <v>163932</v>
      </c>
      <c r="D580" s="21" t="s">
        <v>296</v>
      </c>
      <c r="E580" s="23"/>
    </row>
    <row r="581" spans="1:5" ht="20" customHeight="1">
      <c r="A581" s="19" t="s">
        <v>13079</v>
      </c>
      <c r="B581" s="20" t="s">
        <v>13080</v>
      </c>
      <c r="C581" s="21" t="s">
        <v>163933</v>
      </c>
      <c r="D581" s="21" t="s">
        <v>296</v>
      </c>
      <c r="E581" s="23"/>
    </row>
    <row r="582" spans="1:5" ht="20" customHeight="1">
      <c r="A582" s="19" t="s">
        <v>13082</v>
      </c>
      <c r="B582" s="20" t="s">
        <v>13083</v>
      </c>
      <c r="C582" s="21" t="s">
        <v>163934</v>
      </c>
      <c r="D582" s="21" t="s">
        <v>296</v>
      </c>
      <c r="E582" s="23"/>
    </row>
    <row r="583" spans="1:5" ht="20" customHeight="1">
      <c r="A583" s="19" t="s">
        <v>13085</v>
      </c>
      <c r="B583" s="20" t="s">
        <v>13086</v>
      </c>
      <c r="C583" s="21" t="s">
        <v>163935</v>
      </c>
      <c r="D583" s="21" t="s">
        <v>296</v>
      </c>
      <c r="E583" s="23"/>
    </row>
    <row r="584" spans="1:5" ht="20" customHeight="1">
      <c r="A584" s="19" t="s">
        <v>13087</v>
      </c>
      <c r="B584" s="20" t="s">
        <v>13088</v>
      </c>
      <c r="C584" s="21" t="s">
        <v>163936</v>
      </c>
      <c r="D584" s="21" t="s">
        <v>345</v>
      </c>
      <c r="E584" s="23"/>
    </row>
    <row r="585" spans="1:5" ht="20" customHeight="1">
      <c r="A585" s="19" t="s">
        <v>13089</v>
      </c>
      <c r="B585" s="20" t="s">
        <v>13090</v>
      </c>
      <c r="C585" s="21" t="s">
        <v>163937</v>
      </c>
      <c r="D585" s="21" t="s">
        <v>345</v>
      </c>
      <c r="E585" s="23"/>
    </row>
    <row r="586" spans="1:5" ht="20" customHeight="1">
      <c r="A586" s="19" t="s">
        <v>13093</v>
      </c>
      <c r="B586" s="20" t="s">
        <v>13092</v>
      </c>
      <c r="C586" s="21" t="s">
        <v>163820</v>
      </c>
      <c r="D586" s="21" t="s">
        <v>345</v>
      </c>
      <c r="E586" s="23"/>
    </row>
    <row r="587" spans="1:5" ht="20" customHeight="1">
      <c r="A587" s="19" t="s">
        <v>13096</v>
      </c>
      <c r="B587" s="20" t="s">
        <v>13097</v>
      </c>
      <c r="C587" s="21" t="s">
        <v>163938</v>
      </c>
      <c r="D587" s="21" t="s">
        <v>345</v>
      </c>
      <c r="E587" s="23"/>
    </row>
    <row r="588" spans="1:5" ht="20" customHeight="1">
      <c r="A588" s="19" t="s">
        <v>13098</v>
      </c>
      <c r="B588" s="20" t="s">
        <v>13099</v>
      </c>
      <c r="C588" s="21" t="s">
        <v>163939</v>
      </c>
      <c r="D588" s="21" t="s">
        <v>345</v>
      </c>
      <c r="E588" s="23"/>
    </row>
    <row r="589" spans="1:5" ht="20" customHeight="1">
      <c r="A589" s="19" t="s">
        <v>13100</v>
      </c>
      <c r="B589" s="20" t="s">
        <v>13101</v>
      </c>
      <c r="C589" s="21" t="s">
        <v>163940</v>
      </c>
      <c r="D589" s="21" t="s">
        <v>296</v>
      </c>
      <c r="E589" s="23"/>
    </row>
    <row r="590" spans="1:5" ht="20" customHeight="1">
      <c r="A590" s="19" t="s">
        <v>13102</v>
      </c>
      <c r="B590" s="20" t="s">
        <v>13103</v>
      </c>
      <c r="C590" s="21" t="s">
        <v>163941</v>
      </c>
      <c r="D590" s="21" t="s">
        <v>345</v>
      </c>
      <c r="E590" s="23"/>
    </row>
    <row r="591" spans="1:5" ht="20" customHeight="1">
      <c r="A591" s="19" t="s">
        <v>13104</v>
      </c>
      <c r="B591" s="20" t="s">
        <v>13105</v>
      </c>
      <c r="C591" s="21" t="s">
        <v>163942</v>
      </c>
      <c r="D591" s="21" t="s">
        <v>345</v>
      </c>
      <c r="E591" s="23"/>
    </row>
    <row r="592" spans="1:5" ht="20" customHeight="1">
      <c r="A592" s="19" t="s">
        <v>13106</v>
      </c>
      <c r="B592" s="20" t="s">
        <v>13107</v>
      </c>
      <c r="C592" s="21" t="s">
        <v>163943</v>
      </c>
      <c r="D592" s="21" t="s">
        <v>296</v>
      </c>
      <c r="E592" s="23"/>
    </row>
    <row r="593" spans="1:5" ht="20" customHeight="1">
      <c r="A593" s="19" t="s">
        <v>13110</v>
      </c>
      <c r="B593" s="20" t="s">
        <v>13109</v>
      </c>
      <c r="C593" s="21" t="s">
        <v>163821</v>
      </c>
      <c r="D593" s="21" t="s">
        <v>345</v>
      </c>
      <c r="E593" s="23"/>
    </row>
    <row r="594" spans="1:5" ht="20" customHeight="1">
      <c r="A594" s="19" t="s">
        <v>13113</v>
      </c>
      <c r="B594" s="20" t="s">
        <v>13112</v>
      </c>
      <c r="C594" s="21" t="s">
        <v>163822</v>
      </c>
      <c r="D594" s="21" t="s">
        <v>345</v>
      </c>
      <c r="E594" s="23"/>
    </row>
    <row r="595" spans="1:5" ht="20" customHeight="1">
      <c r="A595" s="19" t="s">
        <v>13114</v>
      </c>
      <c r="B595" s="20" t="s">
        <v>13115</v>
      </c>
      <c r="C595" s="21" t="s">
        <v>163944</v>
      </c>
      <c r="D595" s="21" t="s">
        <v>345</v>
      </c>
      <c r="E595" s="23"/>
    </row>
    <row r="596" spans="1:5" ht="20" customHeight="1">
      <c r="A596" s="19" t="s">
        <v>13116</v>
      </c>
      <c r="B596" s="20" t="s">
        <v>13117</v>
      </c>
      <c r="C596" s="21" t="s">
        <v>163945</v>
      </c>
      <c r="D596" s="21" t="s">
        <v>345</v>
      </c>
      <c r="E596" s="23"/>
    </row>
    <row r="597" spans="1:5" ht="20" customHeight="1">
      <c r="A597" s="19" t="s">
        <v>13118</v>
      </c>
      <c r="B597" s="24">
        <v>100</v>
      </c>
      <c r="C597" s="21" t="s">
        <v>163946</v>
      </c>
      <c r="D597" s="21" t="s">
        <v>345</v>
      </c>
      <c r="E597" s="23"/>
    </row>
    <row r="598" spans="1:5" ht="20" customHeight="1">
      <c r="A598" s="19" t="s">
        <v>13119</v>
      </c>
      <c r="B598" s="20" t="s">
        <v>13120</v>
      </c>
      <c r="C598" s="21" t="s">
        <v>163947</v>
      </c>
      <c r="D598" s="21" t="s">
        <v>296</v>
      </c>
      <c r="E598" s="23"/>
    </row>
    <row r="599" spans="1:5" ht="20" customHeight="1">
      <c r="A599" s="19" t="s">
        <v>13121</v>
      </c>
      <c r="B599" s="20" t="s">
        <v>13122</v>
      </c>
      <c r="C599" s="21" t="s">
        <v>163948</v>
      </c>
      <c r="D599" s="21" t="s">
        <v>345</v>
      </c>
      <c r="E599" s="23"/>
    </row>
    <row r="600" spans="1:5" ht="20" customHeight="1">
      <c r="A600" s="19" t="s">
        <v>13123</v>
      </c>
      <c r="B600" s="20" t="s">
        <v>13124</v>
      </c>
      <c r="C600" s="21" t="s">
        <v>163949</v>
      </c>
      <c r="D600" s="21" t="s">
        <v>345</v>
      </c>
      <c r="E600" s="23"/>
    </row>
    <row r="601" spans="1:5" ht="20" customHeight="1">
      <c r="A601" s="19" t="s">
        <v>13126</v>
      </c>
      <c r="B601" s="24">
        <v>100</v>
      </c>
      <c r="C601" s="21" t="s">
        <v>163823</v>
      </c>
      <c r="D601" s="21" t="s">
        <v>345</v>
      </c>
      <c r="E601" s="23"/>
    </row>
    <row r="602" spans="1:5" ht="20" customHeight="1">
      <c r="A602" s="19" t="s">
        <v>13127</v>
      </c>
      <c r="B602" s="20" t="s">
        <v>13128</v>
      </c>
      <c r="C602" s="21" t="s">
        <v>163950</v>
      </c>
      <c r="D602" s="21" t="s">
        <v>296</v>
      </c>
      <c r="E602" s="23"/>
    </row>
    <row r="603" spans="1:5" ht="20" customHeight="1">
      <c r="A603" s="19" t="s">
        <v>13129</v>
      </c>
      <c r="B603" s="20" t="s">
        <v>13130</v>
      </c>
      <c r="C603" s="21" t="s">
        <v>163951</v>
      </c>
      <c r="D603" s="21" t="s">
        <v>296</v>
      </c>
      <c r="E603" s="23"/>
    </row>
    <row r="604" spans="1:5" ht="20" customHeight="1">
      <c r="A604" s="19" t="s">
        <v>13131</v>
      </c>
      <c r="B604" s="20" t="s">
        <v>13132</v>
      </c>
      <c r="C604" s="21" t="s">
        <v>163952</v>
      </c>
      <c r="D604" s="21" t="s">
        <v>345</v>
      </c>
      <c r="E604" s="23"/>
    </row>
    <row r="605" spans="1:5" ht="20" customHeight="1">
      <c r="A605" s="19" t="s">
        <v>13133</v>
      </c>
      <c r="B605" s="20" t="s">
        <v>13134</v>
      </c>
      <c r="C605" s="21" t="s">
        <v>163953</v>
      </c>
      <c r="D605" s="21" t="s">
        <v>296</v>
      </c>
      <c r="E605" s="23"/>
    </row>
    <row r="606" spans="1:5" ht="20" customHeight="1">
      <c r="A606" s="19" t="s">
        <v>13135</v>
      </c>
      <c r="B606" s="20" t="s">
        <v>13136</v>
      </c>
      <c r="C606" s="21" t="s">
        <v>163954</v>
      </c>
      <c r="D606" s="21" t="s">
        <v>296</v>
      </c>
      <c r="E606" s="23"/>
    </row>
    <row r="607" spans="1:5" ht="20" customHeight="1">
      <c r="A607" s="19" t="s">
        <v>13137</v>
      </c>
      <c r="B607" s="20" t="s">
        <v>13138</v>
      </c>
      <c r="C607" s="21" t="s">
        <v>163955</v>
      </c>
      <c r="D607" s="21" t="s">
        <v>345</v>
      </c>
      <c r="E607" s="23"/>
    </row>
    <row r="608" spans="1:5" ht="20" customHeight="1">
      <c r="A608" s="19" t="s">
        <v>13139</v>
      </c>
      <c r="B608" s="20" t="s">
        <v>13140</v>
      </c>
      <c r="C608" s="21" t="s">
        <v>163956</v>
      </c>
      <c r="D608" s="21" t="s">
        <v>296</v>
      </c>
      <c r="E608" s="23"/>
    </row>
    <row r="609" spans="1:5" ht="20" customHeight="1">
      <c r="A609" s="19" t="s">
        <v>13141</v>
      </c>
      <c r="B609" s="20" t="s">
        <v>13142</v>
      </c>
      <c r="C609" s="21" t="s">
        <v>163957</v>
      </c>
      <c r="D609" s="21" t="s">
        <v>345</v>
      </c>
      <c r="E609" s="23"/>
    </row>
    <row r="610" spans="1:5" ht="20" customHeight="1">
      <c r="A610" s="19" t="s">
        <v>13143</v>
      </c>
      <c r="B610" s="20" t="s">
        <v>13144</v>
      </c>
      <c r="C610" s="21" t="s">
        <v>163958</v>
      </c>
      <c r="D610" s="21" t="s">
        <v>345</v>
      </c>
      <c r="E610" s="23"/>
    </row>
    <row r="611" spans="1:5" ht="20" customHeight="1">
      <c r="A611" s="19" t="s">
        <v>13147</v>
      </c>
      <c r="B611" s="24">
        <v>100</v>
      </c>
      <c r="C611" s="21" t="s">
        <v>163746</v>
      </c>
      <c r="D611" s="21" t="s">
        <v>345</v>
      </c>
      <c r="E611" s="23"/>
    </row>
    <row r="612" spans="1:5" ht="20" customHeight="1">
      <c r="A612" s="19" t="s">
        <v>13148</v>
      </c>
      <c r="B612" s="20" t="s">
        <v>13149</v>
      </c>
      <c r="C612" s="21" t="s">
        <v>163959</v>
      </c>
      <c r="D612" s="21" t="s">
        <v>296</v>
      </c>
      <c r="E612" s="23"/>
    </row>
    <row r="613" spans="1:5" ht="20" customHeight="1">
      <c r="A613" s="19" t="s">
        <v>13150</v>
      </c>
      <c r="B613" s="20" t="s">
        <v>13151</v>
      </c>
      <c r="C613" s="21" t="s">
        <v>163960</v>
      </c>
      <c r="D613" s="21" t="s">
        <v>345</v>
      </c>
      <c r="E613" s="23"/>
    </row>
    <row r="614" spans="1:5" ht="20" customHeight="1">
      <c r="A614" s="19" t="s">
        <v>13152</v>
      </c>
      <c r="B614" s="20" t="s">
        <v>13153</v>
      </c>
      <c r="C614" s="21" t="s">
        <v>163961</v>
      </c>
      <c r="D614" s="21" t="s">
        <v>296</v>
      </c>
      <c r="E614" s="23"/>
    </row>
    <row r="615" spans="1:5" ht="20" customHeight="1">
      <c r="A615" s="19" t="s">
        <v>13154</v>
      </c>
      <c r="B615" s="20" t="s">
        <v>13155</v>
      </c>
      <c r="C615" s="21" t="s">
        <v>163962</v>
      </c>
      <c r="D615" s="21" t="s">
        <v>345</v>
      </c>
      <c r="E615" s="23"/>
    </row>
    <row r="616" spans="1:5" ht="20" customHeight="1">
      <c r="A616" s="19" t="s">
        <v>13156</v>
      </c>
      <c r="B616" s="20" t="s">
        <v>13157</v>
      </c>
      <c r="C616" s="21" t="s">
        <v>163963</v>
      </c>
      <c r="D616" s="21" t="s">
        <v>296</v>
      </c>
      <c r="E616" s="23"/>
    </row>
    <row r="617" spans="1:5" ht="20" customHeight="1">
      <c r="A617" s="19" t="s">
        <v>13158</v>
      </c>
      <c r="B617" s="20" t="s">
        <v>13159</v>
      </c>
      <c r="C617" s="21" t="s">
        <v>163964</v>
      </c>
      <c r="D617" s="21" t="s">
        <v>345</v>
      </c>
      <c r="E617" s="23"/>
    </row>
    <row r="618" spans="1:5" ht="20" customHeight="1">
      <c r="A618" s="19" t="s">
        <v>13165</v>
      </c>
      <c r="B618" s="20" t="s">
        <v>13161</v>
      </c>
      <c r="C618" s="21" t="s">
        <v>163484</v>
      </c>
      <c r="D618" s="21" t="s">
        <v>296</v>
      </c>
      <c r="E618" s="23"/>
    </row>
    <row r="619" spans="1:5" ht="20" customHeight="1">
      <c r="A619" s="19" t="s">
        <v>13168</v>
      </c>
      <c r="B619" s="20" t="s">
        <v>13167</v>
      </c>
      <c r="C619" s="21" t="s">
        <v>163824</v>
      </c>
      <c r="D619" s="21" t="s">
        <v>296</v>
      </c>
      <c r="E619" s="23"/>
    </row>
    <row r="620" spans="1:5" ht="20" customHeight="1">
      <c r="A620" s="19" t="s">
        <v>13169</v>
      </c>
      <c r="B620" s="20" t="s">
        <v>13170</v>
      </c>
      <c r="C620" s="21" t="s">
        <v>163965</v>
      </c>
      <c r="D620" s="21" t="s">
        <v>345</v>
      </c>
      <c r="E620" s="23"/>
    </row>
    <row r="621" spans="1:5" ht="20" customHeight="1">
      <c r="A621" s="19" t="s">
        <v>13173</v>
      </c>
      <c r="B621" s="20" t="s">
        <v>13172</v>
      </c>
      <c r="C621" s="21" t="s">
        <v>163825</v>
      </c>
      <c r="D621" s="21" t="s">
        <v>345</v>
      </c>
      <c r="E621" s="23"/>
    </row>
    <row r="622" spans="1:5" ht="20" customHeight="1">
      <c r="A622" s="19" t="s">
        <v>13176</v>
      </c>
      <c r="B622" s="20" t="s">
        <v>13177</v>
      </c>
      <c r="C622" s="21" t="s">
        <v>163966</v>
      </c>
      <c r="D622" s="21" t="s">
        <v>345</v>
      </c>
      <c r="E622" s="23"/>
    </row>
    <row r="623" spans="1:5" ht="20" customHeight="1">
      <c r="A623" s="19" t="s">
        <v>13178</v>
      </c>
      <c r="B623" s="20" t="s">
        <v>13179</v>
      </c>
      <c r="C623" s="21" t="s">
        <v>163967</v>
      </c>
      <c r="D623" s="21" t="s">
        <v>345</v>
      </c>
      <c r="E623" s="23"/>
    </row>
    <row r="624" spans="1:5" ht="20" customHeight="1">
      <c r="A624" s="19" t="s">
        <v>13180</v>
      </c>
      <c r="B624" s="20" t="s">
        <v>13181</v>
      </c>
      <c r="C624" s="21" t="s">
        <v>163968</v>
      </c>
      <c r="D624" s="21" t="s">
        <v>345</v>
      </c>
      <c r="E624" s="23"/>
    </row>
    <row r="625" spans="1:5" ht="20" customHeight="1">
      <c r="A625" s="19" t="s">
        <v>13182</v>
      </c>
      <c r="B625" s="20" t="s">
        <v>13183</v>
      </c>
      <c r="C625" s="21" t="s">
        <v>163969</v>
      </c>
      <c r="D625" s="21" t="s">
        <v>345</v>
      </c>
      <c r="E625" s="23"/>
    </row>
    <row r="626" spans="1:5" ht="20" customHeight="1">
      <c r="A626" s="19" t="s">
        <v>13184</v>
      </c>
      <c r="B626" s="20" t="s">
        <v>13185</v>
      </c>
      <c r="C626" s="21" t="s">
        <v>163970</v>
      </c>
      <c r="D626" s="21" t="s">
        <v>296</v>
      </c>
      <c r="E626" s="23"/>
    </row>
    <row r="627" spans="1:5" ht="20" customHeight="1">
      <c r="A627" s="19" t="s">
        <v>13189</v>
      </c>
      <c r="B627" s="20" t="s">
        <v>13187</v>
      </c>
      <c r="C627" s="21" t="s">
        <v>163747</v>
      </c>
      <c r="D627" s="21" t="s">
        <v>345</v>
      </c>
      <c r="E627" s="23"/>
    </row>
    <row r="628" spans="1:5" ht="20" customHeight="1">
      <c r="A628" s="19" t="s">
        <v>13192</v>
      </c>
      <c r="B628" s="20" t="s">
        <v>13191</v>
      </c>
      <c r="C628" s="21" t="s">
        <v>163826</v>
      </c>
      <c r="D628" s="21" t="s">
        <v>345</v>
      </c>
      <c r="E628" s="23"/>
    </row>
    <row r="629" spans="1:5" ht="20" customHeight="1">
      <c r="A629" s="19" t="s">
        <v>13193</v>
      </c>
      <c r="B629" s="20" t="s">
        <v>13194</v>
      </c>
      <c r="C629" s="21" t="s">
        <v>163971</v>
      </c>
      <c r="D629" s="21" t="s">
        <v>345</v>
      </c>
      <c r="E629" s="23"/>
    </row>
    <row r="630" spans="1:5" ht="20" customHeight="1">
      <c r="A630" s="19" t="s">
        <v>13195</v>
      </c>
      <c r="B630" s="20" t="s">
        <v>13196</v>
      </c>
      <c r="C630" s="21" t="s">
        <v>163972</v>
      </c>
      <c r="D630" s="21" t="s">
        <v>296</v>
      </c>
      <c r="E630" s="23"/>
    </row>
    <row r="631" spans="1:5" ht="20" customHeight="1">
      <c r="A631" s="19" t="s">
        <v>13197</v>
      </c>
      <c r="B631" s="20" t="s">
        <v>13198</v>
      </c>
      <c r="C631" s="21" t="s">
        <v>163973</v>
      </c>
      <c r="D631" s="21" t="s">
        <v>345</v>
      </c>
      <c r="E631" s="23"/>
    </row>
    <row r="632" spans="1:5" ht="20" customHeight="1">
      <c r="A632" s="19" t="s">
        <v>13199</v>
      </c>
      <c r="B632" s="20" t="s">
        <v>13200</v>
      </c>
      <c r="C632" s="21" t="s">
        <v>163974</v>
      </c>
      <c r="D632" s="21" t="s">
        <v>296</v>
      </c>
      <c r="E632" s="23"/>
    </row>
    <row r="633" spans="1:5" ht="20" customHeight="1">
      <c r="A633" s="19" t="s">
        <v>13201</v>
      </c>
      <c r="B633" s="20" t="s">
        <v>13202</v>
      </c>
      <c r="C633" s="21" t="s">
        <v>163975</v>
      </c>
      <c r="D633" s="21" t="s">
        <v>296</v>
      </c>
      <c r="E633" s="23"/>
    </row>
    <row r="634" spans="1:5" ht="20" customHeight="1">
      <c r="A634" s="19" t="s">
        <v>13203</v>
      </c>
      <c r="B634" s="20" t="s">
        <v>13204</v>
      </c>
      <c r="C634" s="21" t="s">
        <v>163976</v>
      </c>
      <c r="D634" s="21" t="s">
        <v>296</v>
      </c>
      <c r="E634" s="23"/>
    </row>
    <row r="635" spans="1:5" ht="20" customHeight="1">
      <c r="A635" s="19" t="s">
        <v>13205</v>
      </c>
      <c r="B635" s="20" t="s">
        <v>13206</v>
      </c>
      <c r="C635" s="21" t="s">
        <v>163977</v>
      </c>
      <c r="D635" s="21" t="s">
        <v>345</v>
      </c>
      <c r="E635" s="23"/>
    </row>
    <row r="636" spans="1:5" ht="20" customHeight="1">
      <c r="A636" s="19" t="s">
        <v>13207</v>
      </c>
      <c r="B636" s="20" t="s">
        <v>13208</v>
      </c>
      <c r="C636" s="21" t="s">
        <v>163978</v>
      </c>
      <c r="D636" s="21" t="s">
        <v>345</v>
      </c>
      <c r="E636" s="23"/>
    </row>
    <row r="637" spans="1:5" ht="20" customHeight="1">
      <c r="A637" s="19" t="s">
        <v>13209</v>
      </c>
      <c r="B637" s="20" t="s">
        <v>13210</v>
      </c>
      <c r="C637" s="21" t="s">
        <v>163979</v>
      </c>
      <c r="D637" s="21" t="s">
        <v>296</v>
      </c>
      <c r="E637" s="23"/>
    </row>
    <row r="638" spans="1:5" ht="20" customHeight="1">
      <c r="A638" s="19" t="s">
        <v>13213</v>
      </c>
      <c r="B638" s="20" t="s">
        <v>13212</v>
      </c>
      <c r="C638" s="21" t="s">
        <v>163827</v>
      </c>
      <c r="D638" s="21" t="s">
        <v>345</v>
      </c>
      <c r="E638" s="23"/>
    </row>
    <row r="639" spans="1:5" ht="20" customHeight="1">
      <c r="A639" s="19" t="s">
        <v>13214</v>
      </c>
      <c r="B639" s="20" t="s">
        <v>13215</v>
      </c>
      <c r="C639" s="21" t="s">
        <v>163980</v>
      </c>
      <c r="D639" s="21" t="s">
        <v>345</v>
      </c>
      <c r="E639" s="23"/>
    </row>
    <row r="640" spans="1:5" ht="20" customHeight="1">
      <c r="A640" s="19" t="s">
        <v>13216</v>
      </c>
      <c r="B640" s="20" t="s">
        <v>13217</v>
      </c>
      <c r="C640" s="21" t="s">
        <v>163981</v>
      </c>
      <c r="D640" s="21" t="s">
        <v>296</v>
      </c>
      <c r="E640" s="23"/>
    </row>
    <row r="641" spans="1:5" ht="20" customHeight="1">
      <c r="A641" s="19" t="s">
        <v>13218</v>
      </c>
      <c r="B641" s="20" t="s">
        <v>13219</v>
      </c>
      <c r="C641" s="21" t="s">
        <v>163982</v>
      </c>
      <c r="D641" s="21" t="s">
        <v>296</v>
      </c>
      <c r="E641" s="23"/>
    </row>
    <row r="642" spans="1:5" ht="20" customHeight="1">
      <c r="A642" s="19" t="s">
        <v>13220</v>
      </c>
      <c r="B642" s="20" t="s">
        <v>13221</v>
      </c>
      <c r="C642" s="21" t="s">
        <v>163983</v>
      </c>
      <c r="D642" s="21" t="s">
        <v>345</v>
      </c>
      <c r="E642" s="23"/>
    </row>
    <row r="643" spans="1:5" ht="20" customHeight="1">
      <c r="A643" s="19" t="s">
        <v>13222</v>
      </c>
      <c r="B643" s="20" t="s">
        <v>13223</v>
      </c>
      <c r="C643" s="21" t="s">
        <v>163984</v>
      </c>
      <c r="D643" s="21" t="s">
        <v>296</v>
      </c>
      <c r="E643" s="23"/>
    </row>
    <row r="644" spans="1:5" ht="20" customHeight="1">
      <c r="A644" s="19" t="s">
        <v>13224</v>
      </c>
      <c r="B644" s="20" t="s">
        <v>13225</v>
      </c>
      <c r="C644" s="21" t="s">
        <v>163985</v>
      </c>
      <c r="D644" s="21" t="s">
        <v>296</v>
      </c>
      <c r="E644" s="23"/>
    </row>
    <row r="645" spans="1:5" ht="20" customHeight="1">
      <c r="A645" s="19" t="s">
        <v>13226</v>
      </c>
      <c r="B645" s="20" t="s">
        <v>13227</v>
      </c>
      <c r="C645" s="21" t="s">
        <v>163986</v>
      </c>
      <c r="D645" s="21" t="s">
        <v>345</v>
      </c>
      <c r="E645" s="23"/>
    </row>
    <row r="646" spans="1:5" ht="20" customHeight="1">
      <c r="A646" s="19" t="s">
        <v>13228</v>
      </c>
      <c r="B646" s="20" t="s">
        <v>13229</v>
      </c>
      <c r="C646" s="21" t="s">
        <v>163987</v>
      </c>
      <c r="D646" s="21" t="s">
        <v>345</v>
      </c>
      <c r="E646" s="23"/>
    </row>
    <row r="647" spans="1:5" ht="20" customHeight="1">
      <c r="A647" s="19" t="s">
        <v>13230</v>
      </c>
      <c r="B647" s="20" t="s">
        <v>13231</v>
      </c>
      <c r="C647" s="21" t="s">
        <v>163988</v>
      </c>
      <c r="D647" s="21" t="s">
        <v>296</v>
      </c>
      <c r="E647" s="23"/>
    </row>
    <row r="648" spans="1:5" ht="20" customHeight="1">
      <c r="A648" s="19" t="s">
        <v>13235</v>
      </c>
      <c r="B648" s="20" t="s">
        <v>13233</v>
      </c>
      <c r="C648" s="21" t="s">
        <v>163748</v>
      </c>
      <c r="D648" s="21" t="s">
        <v>345</v>
      </c>
      <c r="E648" s="23"/>
    </row>
    <row r="649" spans="1:5" ht="20" customHeight="1">
      <c r="A649" s="19" t="s">
        <v>13239</v>
      </c>
      <c r="B649" s="20" t="s">
        <v>13237</v>
      </c>
      <c r="C649" s="21" t="s">
        <v>163749</v>
      </c>
      <c r="D649" s="21" t="s">
        <v>296</v>
      </c>
      <c r="E649" s="23"/>
    </row>
    <row r="650" spans="1:5" ht="20" customHeight="1">
      <c r="A650" s="19" t="s">
        <v>13243</v>
      </c>
      <c r="B650" s="20" t="s">
        <v>13241</v>
      </c>
      <c r="C650" s="21" t="s">
        <v>163750</v>
      </c>
      <c r="D650" s="21" t="s">
        <v>296</v>
      </c>
      <c r="E650" s="23"/>
    </row>
    <row r="651" spans="1:5" ht="20" customHeight="1">
      <c r="A651" s="19" t="s">
        <v>13244</v>
      </c>
      <c r="B651" s="20" t="s">
        <v>13245</v>
      </c>
      <c r="C651" s="21" t="s">
        <v>163989</v>
      </c>
      <c r="D651" s="21" t="s">
        <v>345</v>
      </c>
      <c r="E651" s="23"/>
    </row>
    <row r="652" spans="1:5" ht="20" customHeight="1">
      <c r="A652" s="19" t="s">
        <v>13246</v>
      </c>
      <c r="B652" s="20" t="s">
        <v>13247</v>
      </c>
      <c r="C652" s="21" t="s">
        <v>163990</v>
      </c>
      <c r="D652" s="21" t="s">
        <v>296</v>
      </c>
      <c r="E652" s="23"/>
    </row>
    <row r="653" spans="1:5" ht="20" customHeight="1">
      <c r="A653" s="19" t="s">
        <v>13250</v>
      </c>
      <c r="B653" s="20" t="s">
        <v>13249</v>
      </c>
      <c r="C653" s="21" t="s">
        <v>163828</v>
      </c>
      <c r="D653" s="21" t="s">
        <v>296</v>
      </c>
      <c r="E653" s="23"/>
    </row>
    <row r="654" spans="1:5" ht="20" customHeight="1">
      <c r="A654" s="19" t="s">
        <v>13251</v>
      </c>
      <c r="B654" s="20" t="s">
        <v>13252</v>
      </c>
      <c r="C654" s="21" t="s">
        <v>163991</v>
      </c>
      <c r="D654" s="21" t="s">
        <v>296</v>
      </c>
      <c r="E654" s="23"/>
    </row>
    <row r="655" spans="1:5" ht="20" customHeight="1">
      <c r="A655" s="19" t="s">
        <v>13253</v>
      </c>
      <c r="B655" s="20" t="s">
        <v>13254</v>
      </c>
      <c r="C655" s="21" t="s">
        <v>163992</v>
      </c>
      <c r="D655" s="21" t="s">
        <v>296</v>
      </c>
      <c r="E655" s="23"/>
    </row>
    <row r="656" spans="1:5" ht="20" customHeight="1">
      <c r="A656" s="19" t="s">
        <v>13255</v>
      </c>
      <c r="B656" s="20" t="s">
        <v>13256</v>
      </c>
      <c r="C656" s="21" t="s">
        <v>163993</v>
      </c>
      <c r="D656" s="21" t="s">
        <v>345</v>
      </c>
      <c r="E656" s="23"/>
    </row>
    <row r="657" spans="1:5" ht="20" customHeight="1">
      <c r="A657" s="19" t="s">
        <v>13257</v>
      </c>
      <c r="B657" s="20" t="s">
        <v>13258</v>
      </c>
      <c r="C657" s="21" t="s">
        <v>163994</v>
      </c>
      <c r="D657" s="21" t="s">
        <v>296</v>
      </c>
      <c r="E657" s="23"/>
    </row>
    <row r="658" spans="1:5" ht="20" customHeight="1">
      <c r="A658" s="19" t="s">
        <v>13261</v>
      </c>
      <c r="B658" s="20" t="s">
        <v>13260</v>
      </c>
      <c r="C658" s="21" t="s">
        <v>163829</v>
      </c>
      <c r="D658" s="21" t="s">
        <v>296</v>
      </c>
      <c r="E658" s="23"/>
    </row>
    <row r="659" spans="1:5" ht="20" customHeight="1">
      <c r="A659" s="19" t="s">
        <v>13265</v>
      </c>
      <c r="B659" s="20" t="s">
        <v>13263</v>
      </c>
      <c r="C659" s="21" t="s">
        <v>163751</v>
      </c>
      <c r="D659" s="21" t="s">
        <v>296</v>
      </c>
      <c r="E659" s="23"/>
    </row>
    <row r="660" spans="1:5" ht="20" customHeight="1">
      <c r="A660" s="19" t="s">
        <v>13285</v>
      </c>
      <c r="B660" s="20" t="s">
        <v>13286</v>
      </c>
      <c r="C660" s="21" t="s">
        <v>163995</v>
      </c>
      <c r="D660" s="21" t="s">
        <v>139</v>
      </c>
      <c r="E660" s="23"/>
    </row>
    <row r="661" spans="1:5" ht="20" customHeight="1">
      <c r="A661" s="19" t="s">
        <v>13369</v>
      </c>
      <c r="B661" s="20" t="s">
        <v>13370</v>
      </c>
      <c r="C661" s="21" t="s">
        <v>163996</v>
      </c>
      <c r="D661" s="21" t="s">
        <v>139</v>
      </c>
      <c r="E661" s="23"/>
    </row>
    <row r="662" spans="1:5" ht="20" customHeight="1">
      <c r="A662" s="19" t="s">
        <v>653</v>
      </c>
      <c r="B662" s="20" t="s">
        <v>654</v>
      </c>
      <c r="C662" s="21" t="s">
        <v>163997</v>
      </c>
      <c r="D662" s="21" t="s">
        <v>139</v>
      </c>
      <c r="E662" s="23"/>
    </row>
    <row r="663" spans="1:5" ht="20" customHeight="1">
      <c r="A663" s="19" t="s">
        <v>723</v>
      </c>
      <c r="B663" s="20" t="s">
        <v>724</v>
      </c>
      <c r="C663" s="21" t="s">
        <v>163998</v>
      </c>
      <c r="D663" s="21" t="s">
        <v>296</v>
      </c>
      <c r="E663" s="23"/>
    </row>
    <row r="664" spans="1:5" ht="20" customHeight="1">
      <c r="A664" s="19" t="s">
        <v>727</v>
      </c>
      <c r="B664" s="20" t="s">
        <v>728</v>
      </c>
      <c r="C664" s="21" t="s">
        <v>163999</v>
      </c>
      <c r="D664" s="21" t="s">
        <v>345</v>
      </c>
      <c r="E664" s="23"/>
    </row>
    <row r="665" spans="1:5" ht="20" customHeight="1">
      <c r="A665" s="19" t="s">
        <v>734</v>
      </c>
      <c r="B665" s="20" t="s">
        <v>735</v>
      </c>
      <c r="C665" s="21" t="s">
        <v>164000</v>
      </c>
      <c r="D665" s="21" t="s">
        <v>345</v>
      </c>
      <c r="E665" s="23"/>
    </row>
    <row r="666" spans="1:5" ht="20" customHeight="1">
      <c r="A666" s="19" t="s">
        <v>749</v>
      </c>
      <c r="B666" s="20" t="s">
        <v>748</v>
      </c>
      <c r="C666" s="21" t="s">
        <v>163911</v>
      </c>
      <c r="D666" s="21" t="s">
        <v>345</v>
      </c>
      <c r="E666" s="23"/>
    </row>
    <row r="667" spans="1:5" ht="20" customHeight="1">
      <c r="A667" s="19" t="s">
        <v>761</v>
      </c>
      <c r="B667" s="20" t="s">
        <v>762</v>
      </c>
      <c r="C667" s="21" t="s">
        <v>164001</v>
      </c>
      <c r="D667" s="21" t="s">
        <v>296</v>
      </c>
      <c r="E667" s="23"/>
    </row>
    <row r="668" spans="1:5" ht="20" customHeight="1">
      <c r="A668" s="19" t="s">
        <v>764</v>
      </c>
      <c r="B668" s="20" t="s">
        <v>765</v>
      </c>
      <c r="C668" s="21" t="s">
        <v>164002</v>
      </c>
      <c r="D668" s="21" t="s">
        <v>345</v>
      </c>
      <c r="E668" s="23"/>
    </row>
    <row r="669" spans="1:5" ht="20" customHeight="1">
      <c r="A669" s="19" t="s">
        <v>767</v>
      </c>
      <c r="B669" s="20" t="s">
        <v>768</v>
      </c>
      <c r="C669" s="21" t="s">
        <v>164003</v>
      </c>
      <c r="D669" s="21" t="s">
        <v>345</v>
      </c>
      <c r="E669" s="23"/>
    </row>
    <row r="670" spans="1:5" ht="20" customHeight="1">
      <c r="A670" s="19" t="s">
        <v>772</v>
      </c>
      <c r="B670" s="20" t="s">
        <v>773</v>
      </c>
      <c r="C670" s="21" t="s">
        <v>164004</v>
      </c>
      <c r="D670" s="21" t="s">
        <v>345</v>
      </c>
      <c r="E670" s="23"/>
    </row>
    <row r="671" spans="1:5" ht="20" customHeight="1">
      <c r="A671" s="19" t="s">
        <v>781</v>
      </c>
      <c r="B671" s="20" t="s">
        <v>782</v>
      </c>
      <c r="C671" s="21" t="s">
        <v>164005</v>
      </c>
      <c r="D671" s="21" t="s">
        <v>345</v>
      </c>
      <c r="E671" s="23"/>
    </row>
    <row r="672" spans="1:5" ht="20" customHeight="1">
      <c r="A672" s="19" t="s">
        <v>788</v>
      </c>
      <c r="B672" s="20" t="s">
        <v>789</v>
      </c>
      <c r="C672" s="21" t="s">
        <v>164006</v>
      </c>
      <c r="D672" s="21" t="s">
        <v>345</v>
      </c>
      <c r="E672" s="23"/>
    </row>
    <row r="673" spans="1:5" ht="20" customHeight="1">
      <c r="A673" s="19" t="s">
        <v>798</v>
      </c>
      <c r="B673" s="20" t="s">
        <v>796</v>
      </c>
      <c r="C673" s="21" t="s">
        <v>163814</v>
      </c>
      <c r="D673" s="21" t="s">
        <v>296</v>
      </c>
      <c r="E673" s="23"/>
    </row>
    <row r="674" spans="1:5" ht="20" customHeight="1">
      <c r="A674" s="19" t="s">
        <v>802</v>
      </c>
      <c r="B674" s="20" t="s">
        <v>803</v>
      </c>
      <c r="C674" s="21" t="s">
        <v>164007</v>
      </c>
      <c r="D674" s="21" t="s">
        <v>296</v>
      </c>
      <c r="E674" s="23"/>
    </row>
    <row r="675" spans="1:5" ht="20" customHeight="1">
      <c r="A675" s="19" t="s">
        <v>805</v>
      </c>
      <c r="B675" s="20" t="s">
        <v>806</v>
      </c>
      <c r="C675" s="21" t="s">
        <v>164008</v>
      </c>
      <c r="D675" s="21" t="s">
        <v>345</v>
      </c>
      <c r="E675" s="23"/>
    </row>
    <row r="676" spans="1:5" ht="20" customHeight="1">
      <c r="A676" s="19" t="s">
        <v>816</v>
      </c>
      <c r="B676" s="20" t="s">
        <v>815</v>
      </c>
      <c r="C676" s="21" t="s">
        <v>163912</v>
      </c>
      <c r="D676" s="21" t="s">
        <v>345</v>
      </c>
      <c r="E676" s="23"/>
    </row>
    <row r="677" spans="1:5" ht="20" customHeight="1">
      <c r="A677" s="19" t="s">
        <v>833</v>
      </c>
      <c r="B677" s="20" t="s">
        <v>831</v>
      </c>
      <c r="C677" s="21" t="s">
        <v>163815</v>
      </c>
      <c r="D677" s="21" t="s">
        <v>345</v>
      </c>
      <c r="E677" s="23"/>
    </row>
    <row r="678" spans="1:5" ht="20" customHeight="1">
      <c r="A678" s="19" t="s">
        <v>843</v>
      </c>
      <c r="B678" s="20" t="s">
        <v>844</v>
      </c>
      <c r="C678" s="21" t="s">
        <v>164009</v>
      </c>
      <c r="D678" s="21" t="s">
        <v>345</v>
      </c>
      <c r="E678" s="23"/>
    </row>
    <row r="679" spans="1:5" ht="20" customHeight="1">
      <c r="A679" s="19" t="s">
        <v>863</v>
      </c>
      <c r="B679" s="20" t="s">
        <v>860</v>
      </c>
      <c r="C679" s="21" t="s">
        <v>163744</v>
      </c>
      <c r="D679" s="21" t="s">
        <v>296</v>
      </c>
      <c r="E679" s="23"/>
    </row>
    <row r="680" spans="1:5" ht="20" customHeight="1">
      <c r="A680" s="19" t="s">
        <v>865</v>
      </c>
      <c r="B680" s="20" t="s">
        <v>866</v>
      </c>
      <c r="C680" s="21" t="s">
        <v>164010</v>
      </c>
      <c r="D680" s="21" t="s">
        <v>345</v>
      </c>
      <c r="E680" s="23"/>
    </row>
    <row r="681" spans="1:5" ht="20" customHeight="1">
      <c r="A681" s="19" t="s">
        <v>882</v>
      </c>
      <c r="B681" s="20" t="s">
        <v>883</v>
      </c>
      <c r="C681" s="21" t="s">
        <v>164011</v>
      </c>
      <c r="D681" s="21" t="s">
        <v>296</v>
      </c>
      <c r="E681" s="23"/>
    </row>
    <row r="682" spans="1:5" ht="20" customHeight="1">
      <c r="A682" s="19" t="s">
        <v>934</v>
      </c>
      <c r="B682" s="24">
        <v>100</v>
      </c>
      <c r="C682" s="21" t="s">
        <v>164012</v>
      </c>
      <c r="D682" s="21" t="s">
        <v>345</v>
      </c>
      <c r="E682" s="23"/>
    </row>
    <row r="683" spans="1:5" ht="20" customHeight="1">
      <c r="A683" s="19" t="s">
        <v>1050</v>
      </c>
      <c r="B683" s="20" t="s">
        <v>1051</v>
      </c>
      <c r="C683" s="21" t="s">
        <v>164013</v>
      </c>
      <c r="D683" s="21" t="s">
        <v>345</v>
      </c>
      <c r="E683" s="23"/>
    </row>
    <row r="684" spans="1:5" ht="20" customHeight="1">
      <c r="A684" s="19" t="s">
        <v>12462</v>
      </c>
      <c r="B684" s="20" t="s">
        <v>12461</v>
      </c>
      <c r="C684" s="21" t="s">
        <v>163913</v>
      </c>
      <c r="D684" s="21" t="s">
        <v>345</v>
      </c>
      <c r="E684" s="23"/>
    </row>
    <row r="685" spans="1:5" ht="20" customHeight="1">
      <c r="A685" s="19" t="s">
        <v>12535</v>
      </c>
      <c r="B685" s="20" t="s">
        <v>12536</v>
      </c>
      <c r="C685" s="21" t="s">
        <v>164014</v>
      </c>
      <c r="D685" s="21" t="s">
        <v>345</v>
      </c>
      <c r="E685" s="23"/>
    </row>
    <row r="686" spans="1:5" ht="20" customHeight="1">
      <c r="A686" s="19" t="s">
        <v>12624</v>
      </c>
      <c r="B686" s="20" t="s">
        <v>12625</v>
      </c>
      <c r="C686" s="21" t="s">
        <v>164015</v>
      </c>
      <c r="D686" s="21" t="s">
        <v>345</v>
      </c>
      <c r="E686" s="23"/>
    </row>
    <row r="687" spans="1:5" ht="20" customHeight="1">
      <c r="A687" s="19" t="s">
        <v>12719</v>
      </c>
      <c r="B687" s="20" t="s">
        <v>12720</v>
      </c>
      <c r="C687" s="21" t="s">
        <v>164016</v>
      </c>
      <c r="D687" s="21" t="s">
        <v>345</v>
      </c>
      <c r="E687" s="23"/>
    </row>
    <row r="688" spans="1:5" ht="20" customHeight="1">
      <c r="A688" s="19" t="s">
        <v>12728</v>
      </c>
      <c r="B688" s="20" t="s">
        <v>12729</v>
      </c>
      <c r="C688" s="21" t="s">
        <v>164017</v>
      </c>
      <c r="D688" s="21" t="s">
        <v>345</v>
      </c>
      <c r="E688" s="23"/>
    </row>
    <row r="689" spans="1:5" ht="20" customHeight="1">
      <c r="A689" s="19" t="s">
        <v>12731</v>
      </c>
      <c r="B689" s="20" t="s">
        <v>12732</v>
      </c>
      <c r="C689" s="21" t="s">
        <v>164018</v>
      </c>
      <c r="D689" s="21" t="s">
        <v>345</v>
      </c>
      <c r="E689" s="23"/>
    </row>
    <row r="690" spans="1:5" ht="20" customHeight="1">
      <c r="A690" s="19" t="s">
        <v>12744</v>
      </c>
      <c r="B690" s="20" t="s">
        <v>12743</v>
      </c>
      <c r="C690" s="21" t="s">
        <v>163914</v>
      </c>
      <c r="D690" s="21" t="s">
        <v>345</v>
      </c>
      <c r="E690" s="23"/>
    </row>
    <row r="691" spans="1:5" ht="20" customHeight="1">
      <c r="A691" s="19" t="s">
        <v>12754</v>
      </c>
      <c r="B691" s="20" t="s">
        <v>12755</v>
      </c>
      <c r="C691" s="21" t="s">
        <v>164019</v>
      </c>
      <c r="D691" s="21" t="s">
        <v>296</v>
      </c>
      <c r="E691" s="23"/>
    </row>
    <row r="692" spans="1:5" ht="20" customHeight="1">
      <c r="A692" s="19" t="s">
        <v>12765</v>
      </c>
      <c r="B692" s="20" t="s">
        <v>12766</v>
      </c>
      <c r="C692" s="21" t="s">
        <v>164020</v>
      </c>
      <c r="D692" s="21" t="s">
        <v>345</v>
      </c>
      <c r="E692" s="23"/>
    </row>
    <row r="693" spans="1:5" ht="20" customHeight="1">
      <c r="A693" s="19" t="s">
        <v>12790</v>
      </c>
      <c r="B693" s="20" t="s">
        <v>12791</v>
      </c>
      <c r="C693" s="21" t="s">
        <v>164021</v>
      </c>
      <c r="D693" s="21" t="s">
        <v>345</v>
      </c>
      <c r="E693" s="23"/>
    </row>
    <row r="694" spans="1:5" ht="20" customHeight="1">
      <c r="A694" s="19" t="s">
        <v>12793</v>
      </c>
      <c r="B694" s="20" t="s">
        <v>12794</v>
      </c>
      <c r="C694" s="21" t="s">
        <v>164022</v>
      </c>
      <c r="D694" s="21" t="s">
        <v>296</v>
      </c>
      <c r="E694" s="23"/>
    </row>
    <row r="695" spans="1:5" ht="20" customHeight="1">
      <c r="A695" s="19" t="s">
        <v>12816</v>
      </c>
      <c r="B695" s="20" t="s">
        <v>12817</v>
      </c>
      <c r="C695" s="21" t="s">
        <v>164023</v>
      </c>
      <c r="D695" s="21" t="s">
        <v>296</v>
      </c>
      <c r="E695" s="23"/>
    </row>
    <row r="696" spans="1:5" ht="20" customHeight="1">
      <c r="A696" s="19" t="s">
        <v>12829</v>
      </c>
      <c r="B696" s="20" t="s">
        <v>12830</v>
      </c>
      <c r="C696" s="21" t="s">
        <v>164024</v>
      </c>
      <c r="D696" s="21" t="s">
        <v>345</v>
      </c>
      <c r="E696" s="23"/>
    </row>
    <row r="697" spans="1:5" ht="20" customHeight="1">
      <c r="A697" s="19" t="s">
        <v>12831</v>
      </c>
      <c r="B697" s="20" t="s">
        <v>12832</v>
      </c>
      <c r="C697" s="21" t="s">
        <v>164025</v>
      </c>
      <c r="D697" s="21" t="s">
        <v>345</v>
      </c>
      <c r="E697" s="23"/>
    </row>
    <row r="698" spans="1:5" ht="20" customHeight="1">
      <c r="A698" s="19" t="s">
        <v>12835</v>
      </c>
      <c r="B698" s="20" t="s">
        <v>12834</v>
      </c>
      <c r="C698" s="21" t="s">
        <v>163915</v>
      </c>
      <c r="D698" s="21" t="s">
        <v>296</v>
      </c>
      <c r="E698" s="23"/>
    </row>
    <row r="699" spans="1:5" ht="20" customHeight="1">
      <c r="A699" s="19" t="s">
        <v>12838</v>
      </c>
      <c r="B699" s="20" t="s">
        <v>12837</v>
      </c>
      <c r="C699" s="21" t="s">
        <v>163916</v>
      </c>
      <c r="D699" s="21" t="s">
        <v>345</v>
      </c>
      <c r="E699" s="23"/>
    </row>
    <row r="700" spans="1:5" ht="20" customHeight="1">
      <c r="A700" s="19" t="s">
        <v>12841</v>
      </c>
      <c r="B700" s="20" t="s">
        <v>12840</v>
      </c>
      <c r="C700" s="21" t="s">
        <v>163917</v>
      </c>
      <c r="D700" s="21" t="s">
        <v>296</v>
      </c>
      <c r="E700" s="23"/>
    </row>
    <row r="701" spans="1:5" ht="20" customHeight="1">
      <c r="A701" s="19" t="s">
        <v>12842</v>
      </c>
      <c r="B701" s="20" t="s">
        <v>12843</v>
      </c>
      <c r="C701" s="21" t="s">
        <v>164026</v>
      </c>
      <c r="D701" s="21" t="s">
        <v>345</v>
      </c>
      <c r="E701" s="23"/>
    </row>
    <row r="702" spans="1:5" ht="20" customHeight="1">
      <c r="A702" s="19" t="s">
        <v>12847</v>
      </c>
      <c r="B702" s="20" t="s">
        <v>12845</v>
      </c>
      <c r="C702" s="21" t="s">
        <v>163816</v>
      </c>
      <c r="D702" s="21" t="s">
        <v>345</v>
      </c>
      <c r="E702" s="23"/>
    </row>
    <row r="703" spans="1:5" ht="20" customHeight="1">
      <c r="A703" s="19" t="s">
        <v>12848</v>
      </c>
      <c r="B703" s="20" t="s">
        <v>12849</v>
      </c>
      <c r="C703" s="21" t="s">
        <v>164027</v>
      </c>
      <c r="D703" s="21" t="s">
        <v>345</v>
      </c>
      <c r="E703" s="23"/>
    </row>
    <row r="704" spans="1:5" ht="20" customHeight="1">
      <c r="A704" s="19" t="s">
        <v>12850</v>
      </c>
      <c r="B704" s="20" t="s">
        <v>12851</v>
      </c>
      <c r="C704" s="21" t="s">
        <v>164028</v>
      </c>
      <c r="D704" s="21" t="s">
        <v>345</v>
      </c>
      <c r="E704" s="23"/>
    </row>
    <row r="705" spans="1:5" ht="20" customHeight="1">
      <c r="A705" s="19" t="s">
        <v>12852</v>
      </c>
      <c r="B705" s="20" t="s">
        <v>12853</v>
      </c>
      <c r="C705" s="21" t="s">
        <v>164029</v>
      </c>
      <c r="D705" s="21" t="s">
        <v>296</v>
      </c>
      <c r="E705" s="23"/>
    </row>
    <row r="706" spans="1:5" ht="20" customHeight="1">
      <c r="A706" s="19" t="s">
        <v>12854</v>
      </c>
      <c r="B706" s="20" t="s">
        <v>12855</v>
      </c>
      <c r="C706" s="21" t="s">
        <v>164030</v>
      </c>
      <c r="D706" s="21" t="s">
        <v>296</v>
      </c>
      <c r="E706" s="23"/>
    </row>
    <row r="707" spans="1:5" ht="20" customHeight="1">
      <c r="A707" s="19" t="s">
        <v>12859</v>
      </c>
      <c r="B707" s="20" t="s">
        <v>12857</v>
      </c>
      <c r="C707" s="21" t="s">
        <v>163817</v>
      </c>
      <c r="D707" s="21" t="s">
        <v>345</v>
      </c>
      <c r="E707" s="23"/>
    </row>
    <row r="708" spans="1:5" ht="20" customHeight="1">
      <c r="A708" s="19" t="s">
        <v>12863</v>
      </c>
      <c r="B708" s="20" t="s">
        <v>12861</v>
      </c>
      <c r="C708" s="21" t="s">
        <v>163818</v>
      </c>
      <c r="D708" s="21" t="s">
        <v>345</v>
      </c>
      <c r="E708" s="23"/>
    </row>
    <row r="709" spans="1:5" ht="20" customHeight="1">
      <c r="A709" s="19" t="s">
        <v>12864</v>
      </c>
      <c r="B709" s="20" t="s">
        <v>12865</v>
      </c>
      <c r="C709" s="21" t="s">
        <v>164031</v>
      </c>
      <c r="D709" s="21" t="s">
        <v>345</v>
      </c>
      <c r="E709" s="23"/>
    </row>
    <row r="710" spans="1:5" ht="20" customHeight="1">
      <c r="A710" s="19" t="s">
        <v>12866</v>
      </c>
      <c r="B710" s="20" t="s">
        <v>12867</v>
      </c>
      <c r="C710" s="21" t="s">
        <v>164032</v>
      </c>
      <c r="D710" s="21" t="s">
        <v>345</v>
      </c>
      <c r="E710" s="23"/>
    </row>
    <row r="711" spans="1:5" ht="20" customHeight="1">
      <c r="A711" s="19" t="s">
        <v>12868</v>
      </c>
      <c r="B711" s="24">
        <v>100</v>
      </c>
      <c r="C711" s="21" t="s">
        <v>164033</v>
      </c>
      <c r="D711" s="21" t="s">
        <v>345</v>
      </c>
      <c r="E711" s="23"/>
    </row>
    <row r="712" spans="1:5" ht="20" customHeight="1">
      <c r="A712" s="19" t="s">
        <v>12869</v>
      </c>
      <c r="B712" s="20" t="s">
        <v>12870</v>
      </c>
      <c r="C712" s="21" t="s">
        <v>164034</v>
      </c>
      <c r="D712" s="21" t="s">
        <v>345</v>
      </c>
      <c r="E712" s="23"/>
    </row>
    <row r="713" spans="1:5" ht="20" customHeight="1">
      <c r="A713" s="19" t="s">
        <v>12871</v>
      </c>
      <c r="B713" s="20" t="s">
        <v>12872</v>
      </c>
      <c r="C713" s="21" t="s">
        <v>164035</v>
      </c>
      <c r="D713" s="21" t="s">
        <v>345</v>
      </c>
      <c r="E713" s="23"/>
    </row>
    <row r="714" spans="1:5" ht="20" customHeight="1">
      <c r="A714" s="19" t="s">
        <v>12877</v>
      </c>
      <c r="B714" s="20" t="s">
        <v>12876</v>
      </c>
      <c r="C714" s="21" t="s">
        <v>163918</v>
      </c>
      <c r="D714" s="21" t="s">
        <v>345</v>
      </c>
      <c r="E714" s="23"/>
    </row>
    <row r="715" spans="1:5" ht="20" customHeight="1">
      <c r="A715" s="19" t="s">
        <v>12878</v>
      </c>
      <c r="B715" s="24">
        <v>100</v>
      </c>
      <c r="C715" s="21" t="s">
        <v>164036</v>
      </c>
      <c r="D715" s="21" t="s">
        <v>345</v>
      </c>
      <c r="E715" s="23"/>
    </row>
    <row r="716" spans="1:5" ht="20" customHeight="1">
      <c r="A716" s="19" t="s">
        <v>12879</v>
      </c>
      <c r="B716" s="20" t="s">
        <v>12880</v>
      </c>
      <c r="C716" s="21" t="s">
        <v>164037</v>
      </c>
      <c r="D716" s="21" t="s">
        <v>345</v>
      </c>
      <c r="E716" s="23"/>
    </row>
    <row r="717" spans="1:5" ht="20" customHeight="1">
      <c r="A717" s="19" t="s">
        <v>12881</v>
      </c>
      <c r="B717" s="20" t="s">
        <v>12882</v>
      </c>
      <c r="C717" s="21" t="s">
        <v>164038</v>
      </c>
      <c r="D717" s="21" t="s">
        <v>296</v>
      </c>
      <c r="E717" s="23"/>
    </row>
    <row r="718" spans="1:5" ht="20" customHeight="1">
      <c r="A718" s="19" t="s">
        <v>12883</v>
      </c>
      <c r="B718" s="20" t="s">
        <v>12884</v>
      </c>
      <c r="C718" s="21" t="s">
        <v>164039</v>
      </c>
      <c r="D718" s="21" t="s">
        <v>345</v>
      </c>
      <c r="E718" s="23"/>
    </row>
    <row r="719" spans="1:5" ht="20" customHeight="1">
      <c r="A719" s="19" t="s">
        <v>12885</v>
      </c>
      <c r="B719" s="20" t="s">
        <v>12886</v>
      </c>
      <c r="C719" s="21" t="s">
        <v>164040</v>
      </c>
      <c r="D719" s="21" t="s">
        <v>296</v>
      </c>
      <c r="E719" s="23"/>
    </row>
    <row r="720" spans="1:5" ht="20" customHeight="1">
      <c r="A720" s="19" t="s">
        <v>12887</v>
      </c>
      <c r="B720" s="20" t="s">
        <v>12888</v>
      </c>
      <c r="C720" s="21" t="s">
        <v>164041</v>
      </c>
      <c r="D720" s="21" t="s">
        <v>345</v>
      </c>
      <c r="E720" s="23"/>
    </row>
    <row r="721" spans="1:5" ht="20" customHeight="1">
      <c r="A721" s="19" t="s">
        <v>12891</v>
      </c>
      <c r="B721" s="20" t="s">
        <v>12890</v>
      </c>
      <c r="C721" s="21" t="s">
        <v>163919</v>
      </c>
      <c r="D721" s="21" t="s">
        <v>345</v>
      </c>
      <c r="E721" s="23"/>
    </row>
    <row r="722" spans="1:5" ht="20" customHeight="1">
      <c r="A722" s="19" t="s">
        <v>12892</v>
      </c>
      <c r="B722" s="20" t="s">
        <v>12893</v>
      </c>
      <c r="C722" s="21" t="s">
        <v>164042</v>
      </c>
      <c r="D722" s="21" t="s">
        <v>345</v>
      </c>
      <c r="E722" s="23"/>
    </row>
    <row r="723" spans="1:5" ht="20" customHeight="1">
      <c r="A723" s="19" t="s">
        <v>12894</v>
      </c>
      <c r="B723" s="20" t="s">
        <v>12895</v>
      </c>
      <c r="C723" s="21" t="s">
        <v>164043</v>
      </c>
      <c r="D723" s="21" t="s">
        <v>345</v>
      </c>
      <c r="E723" s="23"/>
    </row>
    <row r="724" spans="1:5" ht="20" customHeight="1">
      <c r="A724" s="19" t="s">
        <v>12896</v>
      </c>
      <c r="B724" s="20" t="s">
        <v>12897</v>
      </c>
      <c r="C724" s="21" t="s">
        <v>164044</v>
      </c>
      <c r="D724" s="21" t="s">
        <v>296</v>
      </c>
      <c r="E724" s="23"/>
    </row>
    <row r="725" spans="1:5" ht="20" customHeight="1">
      <c r="A725" s="19" t="s">
        <v>12898</v>
      </c>
      <c r="B725" s="20" t="s">
        <v>12899</v>
      </c>
      <c r="C725" s="21" t="s">
        <v>164045</v>
      </c>
      <c r="D725" s="21" t="s">
        <v>296</v>
      </c>
      <c r="E725" s="23"/>
    </row>
    <row r="726" spans="1:5" ht="20" customHeight="1">
      <c r="A726" s="19" t="s">
        <v>12900</v>
      </c>
      <c r="B726" s="20" t="s">
        <v>12901</v>
      </c>
      <c r="C726" s="21" t="s">
        <v>164046</v>
      </c>
      <c r="D726" s="21" t="s">
        <v>296</v>
      </c>
      <c r="E726" s="23"/>
    </row>
    <row r="727" spans="1:5" ht="20" customHeight="1">
      <c r="A727" s="19" t="s">
        <v>12902</v>
      </c>
      <c r="B727" s="20" t="s">
        <v>12903</v>
      </c>
      <c r="C727" s="21" t="s">
        <v>164047</v>
      </c>
      <c r="D727" s="21" t="s">
        <v>296</v>
      </c>
      <c r="E727" s="23"/>
    </row>
    <row r="728" spans="1:5" ht="20" customHeight="1">
      <c r="A728" s="19" t="s">
        <v>12904</v>
      </c>
      <c r="B728" s="20" t="s">
        <v>12905</v>
      </c>
      <c r="C728" s="21" t="s">
        <v>164048</v>
      </c>
      <c r="D728" s="21" t="s">
        <v>296</v>
      </c>
      <c r="E728" s="23"/>
    </row>
    <row r="729" spans="1:5" ht="20" customHeight="1">
      <c r="A729" s="19" t="s">
        <v>12906</v>
      </c>
      <c r="B729" s="20" t="s">
        <v>12907</v>
      </c>
      <c r="C729" s="21" t="s">
        <v>164049</v>
      </c>
      <c r="D729" s="21" t="s">
        <v>296</v>
      </c>
      <c r="E729" s="23"/>
    </row>
    <row r="730" spans="1:5" ht="20" customHeight="1">
      <c r="A730" s="19" t="s">
        <v>12908</v>
      </c>
      <c r="B730" s="20" t="s">
        <v>12909</v>
      </c>
      <c r="C730" s="21" t="s">
        <v>164050</v>
      </c>
      <c r="D730" s="21" t="s">
        <v>345</v>
      </c>
      <c r="E730" s="23"/>
    </row>
    <row r="731" spans="1:5" ht="20" customHeight="1">
      <c r="A731" s="19" t="s">
        <v>12910</v>
      </c>
      <c r="B731" s="20" t="s">
        <v>12911</v>
      </c>
      <c r="C731" s="21" t="s">
        <v>164051</v>
      </c>
      <c r="D731" s="21" t="s">
        <v>345</v>
      </c>
      <c r="E731" s="23"/>
    </row>
    <row r="732" spans="1:5" ht="20" customHeight="1">
      <c r="A732" s="19" t="s">
        <v>12914</v>
      </c>
      <c r="B732" s="20" t="s">
        <v>12913</v>
      </c>
      <c r="C732" s="21" t="s">
        <v>163920</v>
      </c>
      <c r="D732" s="21" t="s">
        <v>345</v>
      </c>
      <c r="E732" s="23"/>
    </row>
    <row r="733" spans="1:5" ht="20" customHeight="1">
      <c r="A733" s="19" t="s">
        <v>12915</v>
      </c>
      <c r="B733" s="20" t="s">
        <v>12916</v>
      </c>
      <c r="C733" s="21" t="s">
        <v>164052</v>
      </c>
      <c r="D733" s="21" t="s">
        <v>345</v>
      </c>
      <c r="E733" s="23"/>
    </row>
    <row r="734" spans="1:5" ht="20" customHeight="1">
      <c r="A734" s="19" t="s">
        <v>12917</v>
      </c>
      <c r="B734" s="20" t="s">
        <v>12918</v>
      </c>
      <c r="C734" s="21" t="s">
        <v>164053</v>
      </c>
      <c r="D734" s="21" t="s">
        <v>345</v>
      </c>
      <c r="E734" s="23"/>
    </row>
    <row r="735" spans="1:5" ht="20" customHeight="1">
      <c r="A735" s="19" t="s">
        <v>12919</v>
      </c>
      <c r="B735" s="20" t="s">
        <v>12920</v>
      </c>
      <c r="C735" s="21" t="s">
        <v>164054</v>
      </c>
      <c r="D735" s="21" t="s">
        <v>345</v>
      </c>
      <c r="E735" s="23"/>
    </row>
    <row r="736" spans="1:5" ht="20" customHeight="1">
      <c r="A736" s="19" t="s">
        <v>12921</v>
      </c>
      <c r="B736" s="20" t="s">
        <v>12922</v>
      </c>
      <c r="C736" s="21" t="s">
        <v>164055</v>
      </c>
      <c r="D736" s="21" t="s">
        <v>296</v>
      </c>
      <c r="E736" s="23"/>
    </row>
    <row r="737" spans="1:5" ht="20" customHeight="1">
      <c r="A737" s="19" t="s">
        <v>12923</v>
      </c>
      <c r="B737" s="20" t="s">
        <v>12924</v>
      </c>
      <c r="C737" s="21" t="s">
        <v>164056</v>
      </c>
      <c r="D737" s="21" t="s">
        <v>345</v>
      </c>
      <c r="E737" s="23"/>
    </row>
    <row r="738" spans="1:5" ht="20" customHeight="1">
      <c r="A738" s="19" t="s">
        <v>12927</v>
      </c>
      <c r="B738" s="20" t="s">
        <v>12926</v>
      </c>
      <c r="C738" s="21" t="s">
        <v>163921</v>
      </c>
      <c r="D738" s="21" t="s">
        <v>345</v>
      </c>
      <c r="E738" s="23"/>
    </row>
    <row r="739" spans="1:5" ht="20" customHeight="1">
      <c r="A739" s="19" t="s">
        <v>12928</v>
      </c>
      <c r="B739" s="20" t="s">
        <v>12929</v>
      </c>
      <c r="C739" s="21" t="s">
        <v>164057</v>
      </c>
      <c r="D739" s="21" t="s">
        <v>296</v>
      </c>
      <c r="E739" s="23"/>
    </row>
    <row r="740" spans="1:5" ht="20" customHeight="1">
      <c r="A740" s="19" t="s">
        <v>12933</v>
      </c>
      <c r="B740" s="20" t="s">
        <v>12931</v>
      </c>
      <c r="C740" s="21" t="s">
        <v>163819</v>
      </c>
      <c r="D740" s="21" t="s">
        <v>345</v>
      </c>
      <c r="E740" s="23"/>
    </row>
    <row r="741" spans="1:5" ht="20" customHeight="1">
      <c r="A741" s="19" t="s">
        <v>12934</v>
      </c>
      <c r="B741" s="20" t="s">
        <v>12935</v>
      </c>
      <c r="C741" s="21" t="s">
        <v>164058</v>
      </c>
      <c r="D741" s="21" t="s">
        <v>345</v>
      </c>
      <c r="E741" s="23"/>
    </row>
    <row r="742" spans="1:5" ht="20" customHeight="1">
      <c r="A742" s="19" t="s">
        <v>12936</v>
      </c>
      <c r="B742" s="20" t="s">
        <v>12937</v>
      </c>
      <c r="C742" s="21" t="s">
        <v>164059</v>
      </c>
      <c r="D742" s="21" t="s">
        <v>345</v>
      </c>
      <c r="E742" s="23"/>
    </row>
    <row r="743" spans="1:5" ht="20" customHeight="1">
      <c r="A743" s="19" t="s">
        <v>12938</v>
      </c>
      <c r="B743" s="20" t="s">
        <v>12939</v>
      </c>
      <c r="C743" s="21" t="s">
        <v>164060</v>
      </c>
      <c r="D743" s="21" t="s">
        <v>296</v>
      </c>
      <c r="E743" s="23"/>
    </row>
    <row r="744" spans="1:5" ht="20" customHeight="1">
      <c r="A744" s="19" t="s">
        <v>12940</v>
      </c>
      <c r="B744" s="20" t="s">
        <v>12941</v>
      </c>
      <c r="C744" s="21" t="s">
        <v>164061</v>
      </c>
      <c r="D744" s="21" t="s">
        <v>296</v>
      </c>
      <c r="E744" s="23"/>
    </row>
    <row r="745" spans="1:5" ht="20" customHeight="1">
      <c r="A745" s="19" t="s">
        <v>12942</v>
      </c>
      <c r="B745" s="24">
        <v>100</v>
      </c>
      <c r="C745" s="21" t="s">
        <v>164062</v>
      </c>
      <c r="D745" s="21" t="s">
        <v>345</v>
      </c>
      <c r="E745" s="23"/>
    </row>
    <row r="746" spans="1:5" ht="20" customHeight="1">
      <c r="A746" s="19" t="s">
        <v>12943</v>
      </c>
      <c r="B746" s="24">
        <v>100</v>
      </c>
      <c r="C746" s="21" t="s">
        <v>164063</v>
      </c>
      <c r="D746" s="21" t="s">
        <v>345</v>
      </c>
      <c r="E746" s="23"/>
    </row>
    <row r="747" spans="1:5" ht="20" customHeight="1">
      <c r="A747" s="19" t="s">
        <v>12944</v>
      </c>
      <c r="B747" s="20" t="s">
        <v>12945</v>
      </c>
      <c r="C747" s="21" t="s">
        <v>164064</v>
      </c>
      <c r="D747" s="21" t="s">
        <v>345</v>
      </c>
      <c r="E747" s="23"/>
    </row>
    <row r="748" spans="1:5" ht="20" customHeight="1">
      <c r="A748" s="19" t="s">
        <v>12950</v>
      </c>
      <c r="B748" s="20" t="s">
        <v>12949</v>
      </c>
      <c r="C748" s="21" t="s">
        <v>163922</v>
      </c>
      <c r="D748" s="21" t="s">
        <v>345</v>
      </c>
      <c r="E748" s="23"/>
    </row>
    <row r="749" spans="1:5" ht="20" customHeight="1">
      <c r="A749" s="19" t="s">
        <v>12951</v>
      </c>
      <c r="B749" s="20" t="s">
        <v>12952</v>
      </c>
      <c r="C749" s="21" t="s">
        <v>164065</v>
      </c>
      <c r="D749" s="21" t="s">
        <v>296</v>
      </c>
      <c r="E749" s="23"/>
    </row>
    <row r="750" spans="1:5" ht="20" customHeight="1">
      <c r="A750" s="19" t="s">
        <v>12953</v>
      </c>
      <c r="B750" s="20" t="s">
        <v>12954</v>
      </c>
      <c r="C750" s="21" t="s">
        <v>164066</v>
      </c>
      <c r="D750" s="21" t="s">
        <v>296</v>
      </c>
      <c r="E750" s="23"/>
    </row>
    <row r="751" spans="1:5" ht="20" customHeight="1">
      <c r="A751" s="19" t="s">
        <v>12955</v>
      </c>
      <c r="B751" s="20" t="s">
        <v>12956</v>
      </c>
      <c r="C751" s="21" t="s">
        <v>164067</v>
      </c>
      <c r="D751" s="21" t="s">
        <v>345</v>
      </c>
      <c r="E751" s="23"/>
    </row>
    <row r="752" spans="1:5" ht="20" customHeight="1">
      <c r="A752" s="19" t="s">
        <v>12959</v>
      </c>
      <c r="B752" s="20" t="s">
        <v>12958</v>
      </c>
      <c r="C752" s="21" t="s">
        <v>163923</v>
      </c>
      <c r="D752" s="21" t="s">
        <v>345</v>
      </c>
      <c r="E752" s="23"/>
    </row>
    <row r="753" spans="1:5" ht="20" customHeight="1">
      <c r="A753" s="19" t="s">
        <v>12960</v>
      </c>
      <c r="B753" s="20" t="s">
        <v>12961</v>
      </c>
      <c r="C753" s="21" t="s">
        <v>164068</v>
      </c>
      <c r="D753" s="21" t="s">
        <v>296</v>
      </c>
      <c r="E753" s="23"/>
    </row>
    <row r="754" spans="1:5" ht="20" customHeight="1">
      <c r="A754" s="19" t="s">
        <v>12962</v>
      </c>
      <c r="B754" s="20" t="s">
        <v>12963</v>
      </c>
      <c r="C754" s="21" t="s">
        <v>164069</v>
      </c>
      <c r="D754" s="21" t="s">
        <v>296</v>
      </c>
      <c r="E754" s="23"/>
    </row>
    <row r="755" spans="1:5" ht="20" customHeight="1">
      <c r="A755" s="19" t="s">
        <v>12964</v>
      </c>
      <c r="B755" s="20" t="s">
        <v>12965</v>
      </c>
      <c r="C755" s="21" t="s">
        <v>164070</v>
      </c>
      <c r="D755" s="21" t="s">
        <v>345</v>
      </c>
      <c r="E755" s="23"/>
    </row>
    <row r="756" spans="1:5" ht="20" customHeight="1">
      <c r="A756" s="19" t="s">
        <v>12966</v>
      </c>
      <c r="B756" s="20" t="s">
        <v>12967</v>
      </c>
      <c r="C756" s="21" t="s">
        <v>164071</v>
      </c>
      <c r="D756" s="21" t="s">
        <v>296</v>
      </c>
      <c r="E756" s="23"/>
    </row>
    <row r="757" spans="1:5" ht="20" customHeight="1">
      <c r="A757" s="19" t="s">
        <v>12968</v>
      </c>
      <c r="B757" s="20" t="s">
        <v>12969</v>
      </c>
      <c r="C757" s="21" t="s">
        <v>164072</v>
      </c>
      <c r="D757" s="21" t="s">
        <v>345</v>
      </c>
      <c r="E757" s="23"/>
    </row>
    <row r="758" spans="1:5" ht="20" customHeight="1">
      <c r="A758" s="19" t="s">
        <v>12970</v>
      </c>
      <c r="B758" s="20" t="s">
        <v>12971</v>
      </c>
      <c r="C758" s="21" t="s">
        <v>164073</v>
      </c>
      <c r="D758" s="21" t="s">
        <v>345</v>
      </c>
      <c r="E758" s="23"/>
    </row>
    <row r="759" spans="1:5" ht="20" customHeight="1">
      <c r="A759" s="19" t="s">
        <v>12974</v>
      </c>
      <c r="B759" s="20" t="s">
        <v>12973</v>
      </c>
      <c r="C759" s="21" t="s">
        <v>163924</v>
      </c>
      <c r="D759" s="21" t="s">
        <v>345</v>
      </c>
      <c r="E759" s="23"/>
    </row>
    <row r="760" spans="1:5" ht="20" customHeight="1">
      <c r="A760" s="19" t="s">
        <v>12975</v>
      </c>
      <c r="B760" s="20" t="s">
        <v>12976</v>
      </c>
      <c r="C760" s="21" t="s">
        <v>164074</v>
      </c>
      <c r="D760" s="21" t="s">
        <v>296</v>
      </c>
      <c r="E760" s="23"/>
    </row>
    <row r="761" spans="1:5" ht="20" customHeight="1">
      <c r="A761" s="19" t="s">
        <v>12977</v>
      </c>
      <c r="B761" s="20" t="s">
        <v>12978</v>
      </c>
      <c r="C761" s="21" t="s">
        <v>164075</v>
      </c>
      <c r="D761" s="21" t="s">
        <v>345</v>
      </c>
      <c r="E761" s="23"/>
    </row>
    <row r="762" spans="1:5" ht="20" customHeight="1">
      <c r="A762" s="19" t="s">
        <v>12979</v>
      </c>
      <c r="B762" s="20" t="s">
        <v>12980</v>
      </c>
      <c r="C762" s="21" t="s">
        <v>164076</v>
      </c>
      <c r="D762" s="21" t="s">
        <v>296</v>
      </c>
      <c r="E762" s="23"/>
    </row>
    <row r="763" spans="1:5" ht="20" customHeight="1">
      <c r="A763" s="19" t="s">
        <v>12981</v>
      </c>
      <c r="B763" s="20" t="s">
        <v>12982</v>
      </c>
      <c r="C763" s="21" t="s">
        <v>164077</v>
      </c>
      <c r="D763" s="21" t="s">
        <v>345</v>
      </c>
      <c r="E763" s="23"/>
    </row>
    <row r="764" spans="1:5" ht="20" customHeight="1">
      <c r="A764" s="19" t="s">
        <v>12983</v>
      </c>
      <c r="B764" s="20" t="s">
        <v>12984</v>
      </c>
      <c r="C764" s="21" t="s">
        <v>164078</v>
      </c>
      <c r="D764" s="21" t="s">
        <v>296</v>
      </c>
      <c r="E764" s="23"/>
    </row>
    <row r="765" spans="1:5" ht="20" customHeight="1">
      <c r="A765" s="19" t="s">
        <v>12985</v>
      </c>
      <c r="B765" s="20" t="s">
        <v>12986</v>
      </c>
      <c r="C765" s="21" t="s">
        <v>164079</v>
      </c>
      <c r="D765" s="21" t="s">
        <v>345</v>
      </c>
      <c r="E765" s="23"/>
    </row>
    <row r="766" spans="1:5" ht="20" customHeight="1">
      <c r="A766" s="19" t="s">
        <v>12989</v>
      </c>
      <c r="B766" s="20" t="s">
        <v>12988</v>
      </c>
      <c r="C766" s="21" t="s">
        <v>163925</v>
      </c>
      <c r="D766" s="21" t="s">
        <v>296</v>
      </c>
      <c r="E766" s="23"/>
    </row>
    <row r="767" spans="1:5" ht="20" customHeight="1">
      <c r="A767" s="19" t="s">
        <v>12990</v>
      </c>
      <c r="B767" s="20" t="s">
        <v>12991</v>
      </c>
      <c r="C767" s="21" t="s">
        <v>164080</v>
      </c>
      <c r="D767" s="21" t="s">
        <v>345</v>
      </c>
      <c r="E767" s="23"/>
    </row>
    <row r="768" spans="1:5" ht="20" customHeight="1">
      <c r="A768" s="19" t="s">
        <v>12994</v>
      </c>
      <c r="B768" s="20" t="s">
        <v>12993</v>
      </c>
      <c r="C768" s="21" t="s">
        <v>163926</v>
      </c>
      <c r="D768" s="21" t="s">
        <v>345</v>
      </c>
      <c r="E768" s="23"/>
    </row>
    <row r="769" spans="1:5" ht="20" customHeight="1">
      <c r="A769" s="19" t="s">
        <v>12995</v>
      </c>
      <c r="B769" s="20" t="s">
        <v>12996</v>
      </c>
      <c r="C769" s="21" t="s">
        <v>164081</v>
      </c>
      <c r="D769" s="21" t="s">
        <v>345</v>
      </c>
      <c r="E769" s="23"/>
    </row>
    <row r="770" spans="1:5" ht="20" customHeight="1">
      <c r="A770" s="19" t="s">
        <v>12997</v>
      </c>
      <c r="B770" s="20" t="s">
        <v>12998</v>
      </c>
      <c r="C770" s="21" t="s">
        <v>164082</v>
      </c>
      <c r="D770" s="21" t="s">
        <v>345</v>
      </c>
      <c r="E770" s="23"/>
    </row>
    <row r="771" spans="1:5" ht="20" customHeight="1">
      <c r="A771" s="19" t="s">
        <v>12999</v>
      </c>
      <c r="B771" s="20" t="s">
        <v>13000</v>
      </c>
      <c r="C771" s="21" t="s">
        <v>164083</v>
      </c>
      <c r="D771" s="21" t="s">
        <v>345</v>
      </c>
      <c r="E771" s="23"/>
    </row>
    <row r="772" spans="1:5" ht="20" customHeight="1">
      <c r="A772" s="19" t="s">
        <v>13001</v>
      </c>
      <c r="B772" s="20" t="s">
        <v>13002</v>
      </c>
      <c r="C772" s="21" t="s">
        <v>164084</v>
      </c>
      <c r="D772" s="21" t="s">
        <v>345</v>
      </c>
      <c r="E772" s="23"/>
    </row>
    <row r="773" spans="1:5" ht="20" customHeight="1">
      <c r="A773" s="19" t="s">
        <v>13005</v>
      </c>
      <c r="B773" s="20" t="s">
        <v>13004</v>
      </c>
      <c r="C773" s="21" t="s">
        <v>163927</v>
      </c>
      <c r="D773" s="21" t="s">
        <v>345</v>
      </c>
      <c r="E773" s="23"/>
    </row>
    <row r="774" spans="1:5" ht="20" customHeight="1">
      <c r="A774" s="19" t="s">
        <v>13006</v>
      </c>
      <c r="B774" s="20" t="s">
        <v>13007</v>
      </c>
      <c r="C774" s="21" t="s">
        <v>164085</v>
      </c>
      <c r="D774" s="21" t="s">
        <v>296</v>
      </c>
      <c r="E774" s="23"/>
    </row>
    <row r="775" spans="1:5" ht="20" customHeight="1">
      <c r="A775" s="19" t="s">
        <v>13012</v>
      </c>
      <c r="B775" s="20" t="s">
        <v>13009</v>
      </c>
      <c r="C775" s="21" t="s">
        <v>163745</v>
      </c>
      <c r="D775" s="21" t="s">
        <v>345</v>
      </c>
      <c r="E775" s="23"/>
    </row>
    <row r="776" spans="1:5" ht="20" customHeight="1">
      <c r="A776" s="19" t="s">
        <v>13013</v>
      </c>
      <c r="B776" s="20" t="s">
        <v>13014</v>
      </c>
      <c r="C776" s="21" t="s">
        <v>164086</v>
      </c>
      <c r="D776" s="21" t="s">
        <v>345</v>
      </c>
      <c r="E776" s="23"/>
    </row>
    <row r="777" spans="1:5" ht="20" customHeight="1">
      <c r="A777" s="19" t="s">
        <v>13015</v>
      </c>
      <c r="B777" s="20" t="s">
        <v>13016</v>
      </c>
      <c r="C777" s="21" t="s">
        <v>164087</v>
      </c>
      <c r="D777" s="21" t="s">
        <v>296</v>
      </c>
      <c r="E777" s="23"/>
    </row>
    <row r="778" spans="1:5" ht="20" customHeight="1">
      <c r="A778" s="19" t="s">
        <v>13017</v>
      </c>
      <c r="B778" s="20" t="s">
        <v>13018</v>
      </c>
      <c r="C778" s="21" t="s">
        <v>164088</v>
      </c>
      <c r="D778" s="21" t="s">
        <v>345</v>
      </c>
      <c r="E778" s="23"/>
    </row>
    <row r="779" spans="1:5" ht="20" customHeight="1">
      <c r="A779" s="19" t="s">
        <v>13019</v>
      </c>
      <c r="B779" s="20" t="s">
        <v>13020</v>
      </c>
      <c r="C779" s="21" t="s">
        <v>164089</v>
      </c>
      <c r="D779" s="21" t="s">
        <v>296</v>
      </c>
      <c r="E779" s="23"/>
    </row>
    <row r="780" spans="1:5" ht="20" customHeight="1">
      <c r="A780" s="19" t="s">
        <v>13021</v>
      </c>
      <c r="B780" s="20" t="s">
        <v>13022</v>
      </c>
      <c r="C780" s="21" t="s">
        <v>164090</v>
      </c>
      <c r="D780" s="21" t="s">
        <v>296</v>
      </c>
      <c r="E780" s="23"/>
    </row>
    <row r="781" spans="1:5" ht="20" customHeight="1">
      <c r="A781" s="19" t="s">
        <v>13023</v>
      </c>
      <c r="B781" s="20" t="s">
        <v>13024</v>
      </c>
      <c r="C781" s="21" t="s">
        <v>164091</v>
      </c>
      <c r="D781" s="21" t="s">
        <v>296</v>
      </c>
      <c r="E781" s="23"/>
    </row>
    <row r="782" spans="1:5" ht="20" customHeight="1">
      <c r="A782" s="19" t="s">
        <v>13025</v>
      </c>
      <c r="B782" s="24">
        <v>100</v>
      </c>
      <c r="C782" s="21" t="s">
        <v>164092</v>
      </c>
      <c r="D782" s="21" t="s">
        <v>345</v>
      </c>
      <c r="E782" s="23"/>
    </row>
    <row r="783" spans="1:5" ht="20" customHeight="1">
      <c r="A783" s="19" t="s">
        <v>13026</v>
      </c>
      <c r="B783" s="20" t="s">
        <v>13027</v>
      </c>
      <c r="C783" s="21" t="s">
        <v>164093</v>
      </c>
      <c r="D783" s="21" t="s">
        <v>345</v>
      </c>
      <c r="E783" s="23"/>
    </row>
    <row r="784" spans="1:5" ht="20" customHeight="1">
      <c r="A784" s="19" t="s">
        <v>13032</v>
      </c>
      <c r="B784" s="20" t="s">
        <v>13031</v>
      </c>
      <c r="C784" s="21" t="s">
        <v>163928</v>
      </c>
      <c r="D784" s="21" t="s">
        <v>345</v>
      </c>
      <c r="E784" s="23"/>
    </row>
    <row r="785" spans="1:5" ht="20" customHeight="1">
      <c r="A785" s="19" t="s">
        <v>13033</v>
      </c>
      <c r="B785" s="20" t="s">
        <v>13034</v>
      </c>
      <c r="C785" s="21" t="s">
        <v>164094</v>
      </c>
      <c r="D785" s="21" t="s">
        <v>296</v>
      </c>
      <c r="E785" s="23"/>
    </row>
    <row r="786" spans="1:5" ht="20" customHeight="1">
      <c r="A786" s="19" t="s">
        <v>13035</v>
      </c>
      <c r="B786" s="20" t="s">
        <v>13036</v>
      </c>
      <c r="C786" s="21" t="s">
        <v>164095</v>
      </c>
      <c r="D786" s="21" t="s">
        <v>345</v>
      </c>
      <c r="E786" s="23"/>
    </row>
    <row r="787" spans="1:5" ht="20" customHeight="1">
      <c r="A787" s="19" t="s">
        <v>13037</v>
      </c>
      <c r="B787" s="20" t="s">
        <v>13038</v>
      </c>
      <c r="C787" s="21" t="s">
        <v>164096</v>
      </c>
      <c r="D787" s="21" t="s">
        <v>296</v>
      </c>
      <c r="E787" s="23"/>
    </row>
    <row r="788" spans="1:5" ht="20" customHeight="1">
      <c r="A788" s="19" t="s">
        <v>13039</v>
      </c>
      <c r="B788" s="20" t="s">
        <v>13040</v>
      </c>
      <c r="C788" s="21" t="s">
        <v>164097</v>
      </c>
      <c r="D788" s="21" t="s">
        <v>296</v>
      </c>
      <c r="E788" s="23"/>
    </row>
    <row r="789" spans="1:5" ht="20" customHeight="1">
      <c r="A789" s="19" t="s">
        <v>13041</v>
      </c>
      <c r="B789" s="20" t="s">
        <v>13042</v>
      </c>
      <c r="C789" s="21" t="s">
        <v>164098</v>
      </c>
      <c r="D789" s="21" t="s">
        <v>345</v>
      </c>
      <c r="E789" s="23"/>
    </row>
    <row r="790" spans="1:5" ht="20" customHeight="1">
      <c r="A790" s="19" t="s">
        <v>13043</v>
      </c>
      <c r="B790" s="20" t="s">
        <v>13044</v>
      </c>
      <c r="C790" s="21" t="s">
        <v>164099</v>
      </c>
      <c r="D790" s="21" t="s">
        <v>296</v>
      </c>
      <c r="E790" s="23"/>
    </row>
    <row r="791" spans="1:5" ht="20" customHeight="1">
      <c r="A791" s="19" t="s">
        <v>13045</v>
      </c>
      <c r="B791" s="20" t="s">
        <v>13046</v>
      </c>
      <c r="C791" s="21" t="s">
        <v>164100</v>
      </c>
      <c r="D791" s="21" t="s">
        <v>296</v>
      </c>
      <c r="E791" s="23"/>
    </row>
    <row r="792" spans="1:5" ht="20" customHeight="1">
      <c r="A792" s="19" t="s">
        <v>13047</v>
      </c>
      <c r="B792" s="20" t="s">
        <v>13048</v>
      </c>
      <c r="C792" s="21" t="s">
        <v>164101</v>
      </c>
      <c r="D792" s="21" t="s">
        <v>345</v>
      </c>
      <c r="E792" s="23"/>
    </row>
    <row r="793" spans="1:5" ht="20" customHeight="1">
      <c r="A793" s="19" t="s">
        <v>13049</v>
      </c>
      <c r="B793" s="20" t="s">
        <v>13050</v>
      </c>
      <c r="C793" s="21" t="s">
        <v>164102</v>
      </c>
      <c r="D793" s="21" t="s">
        <v>345</v>
      </c>
      <c r="E793" s="23"/>
    </row>
    <row r="794" spans="1:5" ht="20" customHeight="1">
      <c r="A794" s="19" t="s">
        <v>13053</v>
      </c>
      <c r="B794" s="20" t="s">
        <v>13052</v>
      </c>
      <c r="C794" s="21" t="s">
        <v>163929</v>
      </c>
      <c r="D794" s="21" t="s">
        <v>345</v>
      </c>
      <c r="E794" s="23"/>
    </row>
    <row r="795" spans="1:5" ht="20" customHeight="1">
      <c r="A795" s="19" t="s">
        <v>13054</v>
      </c>
      <c r="B795" s="20" t="s">
        <v>13055</v>
      </c>
      <c r="C795" s="21" t="s">
        <v>164103</v>
      </c>
      <c r="D795" s="21" t="s">
        <v>296</v>
      </c>
      <c r="E795" s="23"/>
    </row>
    <row r="796" spans="1:5" ht="20" customHeight="1">
      <c r="A796" s="19" t="s">
        <v>13058</v>
      </c>
      <c r="B796" s="20" t="s">
        <v>13057</v>
      </c>
      <c r="C796" s="21" t="s">
        <v>163930</v>
      </c>
      <c r="D796" s="21" t="s">
        <v>296</v>
      </c>
      <c r="E796" s="23"/>
    </row>
    <row r="797" spans="1:5" ht="20" customHeight="1">
      <c r="A797" s="19" t="s">
        <v>13061</v>
      </c>
      <c r="B797" s="20" t="s">
        <v>13060</v>
      </c>
      <c r="C797" s="21" t="s">
        <v>163931</v>
      </c>
      <c r="D797" s="21" t="s">
        <v>296</v>
      </c>
      <c r="E797" s="23"/>
    </row>
    <row r="798" spans="1:5" ht="20" customHeight="1">
      <c r="A798" s="19" t="s">
        <v>13062</v>
      </c>
      <c r="B798" s="20" t="s">
        <v>13063</v>
      </c>
      <c r="C798" s="21" t="s">
        <v>164104</v>
      </c>
      <c r="D798" s="21" t="s">
        <v>345</v>
      </c>
      <c r="E798" s="23"/>
    </row>
    <row r="799" spans="1:5" ht="20" customHeight="1">
      <c r="A799" s="19" t="s">
        <v>13064</v>
      </c>
      <c r="B799" s="20" t="s">
        <v>13065</v>
      </c>
      <c r="C799" s="21" t="s">
        <v>164105</v>
      </c>
      <c r="D799" s="21" t="s">
        <v>296</v>
      </c>
      <c r="E799" s="23"/>
    </row>
    <row r="800" spans="1:5" ht="20" customHeight="1">
      <c r="A800" s="19" t="s">
        <v>13066</v>
      </c>
      <c r="B800" s="20" t="s">
        <v>13067</v>
      </c>
      <c r="C800" s="21" t="s">
        <v>164106</v>
      </c>
      <c r="D800" s="21" t="s">
        <v>296</v>
      </c>
      <c r="E800" s="23"/>
    </row>
    <row r="801" spans="1:5" ht="20" customHeight="1">
      <c r="A801" s="19" t="s">
        <v>13070</v>
      </c>
      <c r="B801" s="20" t="s">
        <v>13069</v>
      </c>
      <c r="C801" s="21" t="s">
        <v>163932</v>
      </c>
      <c r="D801" s="21" t="s">
        <v>296</v>
      </c>
      <c r="E801" s="23"/>
    </row>
    <row r="802" spans="1:5" ht="20" customHeight="1">
      <c r="A802" s="19" t="s">
        <v>13071</v>
      </c>
      <c r="B802" s="20" t="s">
        <v>13072</v>
      </c>
      <c r="C802" s="21" t="s">
        <v>164107</v>
      </c>
      <c r="D802" s="21" t="s">
        <v>296</v>
      </c>
      <c r="E802" s="23"/>
    </row>
    <row r="803" spans="1:5" ht="20" customHeight="1">
      <c r="A803" s="19" t="s">
        <v>13073</v>
      </c>
      <c r="B803" s="20" t="s">
        <v>13074</v>
      </c>
      <c r="C803" s="21" t="s">
        <v>164108</v>
      </c>
      <c r="D803" s="21" t="s">
        <v>296</v>
      </c>
      <c r="E803" s="23"/>
    </row>
    <row r="804" spans="1:5" ht="20" customHeight="1">
      <c r="A804" s="19" t="s">
        <v>13075</v>
      </c>
      <c r="B804" s="20" t="s">
        <v>13076</v>
      </c>
      <c r="C804" s="21" t="s">
        <v>164109</v>
      </c>
      <c r="D804" s="21" t="s">
        <v>345</v>
      </c>
      <c r="E804" s="23"/>
    </row>
    <row r="805" spans="1:5" ht="20" customHeight="1">
      <c r="A805" s="19" t="s">
        <v>13077</v>
      </c>
      <c r="B805" s="20" t="s">
        <v>13078</v>
      </c>
      <c r="C805" s="21" t="s">
        <v>164110</v>
      </c>
      <c r="D805" s="21" t="s">
        <v>296</v>
      </c>
      <c r="E805" s="23"/>
    </row>
    <row r="806" spans="1:5" ht="20" customHeight="1">
      <c r="A806" s="19" t="s">
        <v>13081</v>
      </c>
      <c r="B806" s="20" t="s">
        <v>13080</v>
      </c>
      <c r="C806" s="21" t="s">
        <v>163933</v>
      </c>
      <c r="D806" s="21" t="s">
        <v>296</v>
      </c>
      <c r="E806" s="23"/>
    </row>
    <row r="807" spans="1:5" ht="20" customHeight="1">
      <c r="A807" s="19" t="s">
        <v>13084</v>
      </c>
      <c r="B807" s="20" t="s">
        <v>13083</v>
      </c>
      <c r="C807" s="21" t="s">
        <v>163934</v>
      </c>
      <c r="D807" s="21" t="s">
        <v>296</v>
      </c>
      <c r="E807" s="23"/>
    </row>
    <row r="808" spans="1:5" ht="20" customHeight="1">
      <c r="A808" s="19" t="s">
        <v>13094</v>
      </c>
      <c r="B808" s="20" t="s">
        <v>13095</v>
      </c>
      <c r="C808" s="21" t="s">
        <v>164111</v>
      </c>
      <c r="D808" s="21" t="s">
        <v>139</v>
      </c>
      <c r="E808" s="23"/>
    </row>
    <row r="809" spans="1:5" ht="20" customHeight="1">
      <c r="A809" s="19" t="s">
        <v>13174</v>
      </c>
      <c r="B809" s="20" t="s">
        <v>13175</v>
      </c>
      <c r="C809" s="21" t="s">
        <v>164112</v>
      </c>
      <c r="D809" s="21" t="s">
        <v>139</v>
      </c>
      <c r="E809" s="23"/>
    </row>
    <row r="810" spans="1:5" ht="20" customHeight="1">
      <c r="A810" s="19" t="s">
        <v>725</v>
      </c>
      <c r="B810" s="20" t="s">
        <v>726</v>
      </c>
      <c r="C810" s="21" t="s">
        <v>164113</v>
      </c>
      <c r="D810" s="21" t="s">
        <v>296</v>
      </c>
      <c r="E810" s="23"/>
    </row>
    <row r="811" spans="1:5" ht="20" customHeight="1">
      <c r="A811" s="19" t="s">
        <v>729</v>
      </c>
      <c r="B811" s="20" t="s">
        <v>728</v>
      </c>
      <c r="C811" s="21" t="s">
        <v>163999</v>
      </c>
      <c r="D811" s="21" t="s">
        <v>345</v>
      </c>
      <c r="E811" s="23"/>
    </row>
    <row r="812" spans="1:5" ht="20" customHeight="1">
      <c r="A812" s="19" t="s">
        <v>730</v>
      </c>
      <c r="B812" s="20" t="s">
        <v>731</v>
      </c>
      <c r="C812" s="21" t="s">
        <v>164114</v>
      </c>
      <c r="D812" s="21" t="s">
        <v>345</v>
      </c>
      <c r="E812" s="23"/>
    </row>
    <row r="813" spans="1:5" ht="20" customHeight="1">
      <c r="A813" s="19" t="s">
        <v>732</v>
      </c>
      <c r="B813" s="20" t="s">
        <v>733</v>
      </c>
      <c r="C813" s="21" t="s">
        <v>164115</v>
      </c>
      <c r="D813" s="21" t="s">
        <v>296</v>
      </c>
      <c r="E813" s="23"/>
    </row>
    <row r="814" spans="1:5" ht="20" customHeight="1">
      <c r="A814" s="19" t="s">
        <v>736</v>
      </c>
      <c r="B814" s="20" t="s">
        <v>735</v>
      </c>
      <c r="C814" s="21" t="s">
        <v>164000</v>
      </c>
      <c r="D814" s="21" t="s">
        <v>345</v>
      </c>
      <c r="E814" s="23"/>
    </row>
    <row r="815" spans="1:5" ht="20" customHeight="1">
      <c r="A815" s="19" t="s">
        <v>737</v>
      </c>
      <c r="B815" s="20" t="s">
        <v>738</v>
      </c>
      <c r="C815" s="21" t="s">
        <v>164116</v>
      </c>
      <c r="D815" s="21" t="s">
        <v>345</v>
      </c>
      <c r="E815" s="23"/>
    </row>
    <row r="816" spans="1:5" ht="20" customHeight="1">
      <c r="A816" s="19" t="s">
        <v>741</v>
      </c>
      <c r="B816" s="20" t="s">
        <v>742</v>
      </c>
      <c r="C816" s="21" t="s">
        <v>164117</v>
      </c>
      <c r="D816" s="21" t="s">
        <v>345</v>
      </c>
      <c r="E816" s="23"/>
    </row>
    <row r="817" spans="1:5" ht="20" customHeight="1">
      <c r="A817" s="19" t="s">
        <v>743</v>
      </c>
      <c r="B817" s="20" t="s">
        <v>744</v>
      </c>
      <c r="C817" s="21" t="s">
        <v>164118</v>
      </c>
      <c r="D817" s="21" t="s">
        <v>296</v>
      </c>
      <c r="E817" s="23"/>
    </row>
    <row r="818" spans="1:5" ht="20" customHeight="1">
      <c r="A818" s="19" t="s">
        <v>745</v>
      </c>
      <c r="B818" s="20" t="s">
        <v>746</v>
      </c>
      <c r="C818" s="21" t="s">
        <v>164119</v>
      </c>
      <c r="D818" s="21" t="s">
        <v>296</v>
      </c>
      <c r="E818" s="23"/>
    </row>
    <row r="819" spans="1:5" ht="20" customHeight="1">
      <c r="A819" s="19" t="s">
        <v>750</v>
      </c>
      <c r="B819" s="20" t="s">
        <v>748</v>
      </c>
      <c r="C819" s="21" t="s">
        <v>163911</v>
      </c>
      <c r="D819" s="21" t="s">
        <v>345</v>
      </c>
      <c r="E819" s="23"/>
    </row>
    <row r="820" spans="1:5" ht="20" customHeight="1">
      <c r="A820" s="19" t="s">
        <v>751</v>
      </c>
      <c r="B820" s="20" t="s">
        <v>752</v>
      </c>
      <c r="C820" s="21" t="s">
        <v>164120</v>
      </c>
      <c r="D820" s="21" t="s">
        <v>345</v>
      </c>
      <c r="E820" s="23"/>
    </row>
    <row r="821" spans="1:5" ht="20" customHeight="1">
      <c r="A821" s="19" t="s">
        <v>753</v>
      </c>
      <c r="B821" s="20" t="s">
        <v>754</v>
      </c>
      <c r="C821" s="21" t="s">
        <v>164121</v>
      </c>
      <c r="D821" s="21" t="s">
        <v>345</v>
      </c>
      <c r="E821" s="23"/>
    </row>
    <row r="822" spans="1:5" ht="20" customHeight="1">
      <c r="A822" s="19" t="s">
        <v>755</v>
      </c>
      <c r="B822" s="20" t="s">
        <v>756</v>
      </c>
      <c r="C822" s="21" t="s">
        <v>164122</v>
      </c>
      <c r="D822" s="21" t="s">
        <v>345</v>
      </c>
      <c r="E822" s="23"/>
    </row>
    <row r="823" spans="1:5" ht="20" customHeight="1">
      <c r="A823" s="19" t="s">
        <v>757</v>
      </c>
      <c r="B823" s="20" t="s">
        <v>758</v>
      </c>
      <c r="C823" s="21" t="s">
        <v>164123</v>
      </c>
      <c r="D823" s="21" t="s">
        <v>296</v>
      </c>
      <c r="E823" s="23"/>
    </row>
    <row r="824" spans="1:5" ht="20" customHeight="1">
      <c r="A824" s="19" t="s">
        <v>759</v>
      </c>
      <c r="B824" s="20" t="s">
        <v>760</v>
      </c>
      <c r="C824" s="21" t="s">
        <v>164124</v>
      </c>
      <c r="D824" s="21" t="s">
        <v>345</v>
      </c>
      <c r="E824" s="23"/>
    </row>
    <row r="825" spans="1:5" ht="20" customHeight="1">
      <c r="A825" s="19" t="s">
        <v>763</v>
      </c>
      <c r="B825" s="20" t="s">
        <v>762</v>
      </c>
      <c r="C825" s="21" t="s">
        <v>164001</v>
      </c>
      <c r="D825" s="21" t="s">
        <v>296</v>
      </c>
      <c r="E825" s="23"/>
    </row>
    <row r="826" spans="1:5" ht="20" customHeight="1">
      <c r="A826" s="19" t="s">
        <v>766</v>
      </c>
      <c r="B826" s="20" t="s">
        <v>765</v>
      </c>
      <c r="C826" s="21" t="s">
        <v>164002</v>
      </c>
      <c r="D826" s="21" t="s">
        <v>345</v>
      </c>
      <c r="E826" s="23"/>
    </row>
    <row r="827" spans="1:5" ht="20" customHeight="1">
      <c r="A827" s="19" t="s">
        <v>769</v>
      </c>
      <c r="B827" s="20" t="s">
        <v>768</v>
      </c>
      <c r="C827" s="21" t="s">
        <v>164003</v>
      </c>
      <c r="D827" s="21" t="s">
        <v>345</v>
      </c>
      <c r="E827" s="23"/>
    </row>
    <row r="828" spans="1:5" ht="20" customHeight="1">
      <c r="A828" s="19" t="s">
        <v>770</v>
      </c>
      <c r="B828" s="20" t="s">
        <v>771</v>
      </c>
      <c r="C828" s="21" t="s">
        <v>164125</v>
      </c>
      <c r="D828" s="21" t="s">
        <v>345</v>
      </c>
      <c r="E828" s="23"/>
    </row>
    <row r="829" spans="1:5" ht="20" customHeight="1">
      <c r="A829" s="19" t="s">
        <v>774</v>
      </c>
      <c r="B829" s="20" t="s">
        <v>773</v>
      </c>
      <c r="C829" s="21" t="s">
        <v>164004</v>
      </c>
      <c r="D829" s="21" t="s">
        <v>345</v>
      </c>
      <c r="E829" s="23"/>
    </row>
    <row r="830" spans="1:5" ht="20" customHeight="1">
      <c r="A830" s="19" t="s">
        <v>775</v>
      </c>
      <c r="B830" s="20" t="s">
        <v>776</v>
      </c>
      <c r="C830" s="21" t="s">
        <v>164126</v>
      </c>
      <c r="D830" s="21" t="s">
        <v>345</v>
      </c>
      <c r="E830" s="23"/>
    </row>
    <row r="831" spans="1:5" ht="20" customHeight="1">
      <c r="A831" s="19" t="s">
        <v>777</v>
      </c>
      <c r="B831" s="20" t="s">
        <v>778</v>
      </c>
      <c r="C831" s="21" t="s">
        <v>164127</v>
      </c>
      <c r="D831" s="21" t="s">
        <v>345</v>
      </c>
      <c r="E831" s="23"/>
    </row>
    <row r="832" spans="1:5" ht="20" customHeight="1">
      <c r="A832" s="19" t="s">
        <v>779</v>
      </c>
      <c r="B832" s="20" t="s">
        <v>780</v>
      </c>
      <c r="C832" s="21" t="s">
        <v>164128</v>
      </c>
      <c r="D832" s="21" t="s">
        <v>345</v>
      </c>
      <c r="E832" s="23"/>
    </row>
    <row r="833" spans="1:5" ht="20" customHeight="1">
      <c r="A833" s="19" t="s">
        <v>783</v>
      </c>
      <c r="B833" s="20" t="s">
        <v>782</v>
      </c>
      <c r="C833" s="21" t="s">
        <v>164005</v>
      </c>
      <c r="D833" s="21" t="s">
        <v>345</v>
      </c>
      <c r="E833" s="23"/>
    </row>
    <row r="834" spans="1:5" ht="20" customHeight="1">
      <c r="A834" s="19" t="s">
        <v>784</v>
      </c>
      <c r="B834" s="20" t="s">
        <v>785</v>
      </c>
      <c r="C834" s="21" t="s">
        <v>164129</v>
      </c>
      <c r="D834" s="21" t="s">
        <v>345</v>
      </c>
      <c r="E834" s="23"/>
    </row>
    <row r="835" spans="1:5" ht="20" customHeight="1">
      <c r="A835" s="19" t="s">
        <v>786</v>
      </c>
      <c r="B835" s="20" t="s">
        <v>787</v>
      </c>
      <c r="C835" s="21" t="s">
        <v>164130</v>
      </c>
      <c r="D835" s="21" t="s">
        <v>296</v>
      </c>
      <c r="E835" s="23"/>
    </row>
    <row r="836" spans="1:5" ht="20" customHeight="1">
      <c r="A836" s="19" t="s">
        <v>790</v>
      </c>
      <c r="B836" s="20" t="s">
        <v>789</v>
      </c>
      <c r="C836" s="21" t="s">
        <v>164006</v>
      </c>
      <c r="D836" s="21" t="s">
        <v>345</v>
      </c>
      <c r="E836" s="23"/>
    </row>
    <row r="837" spans="1:5" ht="20" customHeight="1">
      <c r="A837" s="19" t="s">
        <v>791</v>
      </c>
      <c r="B837" s="20" t="s">
        <v>792</v>
      </c>
      <c r="C837" s="21" t="s">
        <v>164131</v>
      </c>
      <c r="D837" s="21" t="s">
        <v>345</v>
      </c>
      <c r="E837" s="23"/>
    </row>
    <row r="838" spans="1:5" ht="20" customHeight="1">
      <c r="A838" s="19" t="s">
        <v>793</v>
      </c>
      <c r="B838" s="20" t="s">
        <v>794</v>
      </c>
      <c r="C838" s="21" t="s">
        <v>164132</v>
      </c>
      <c r="D838" s="21" t="s">
        <v>345</v>
      </c>
      <c r="E838" s="23"/>
    </row>
    <row r="839" spans="1:5" ht="20" customHeight="1">
      <c r="A839" s="19" t="s">
        <v>799</v>
      </c>
      <c r="B839" s="20" t="s">
        <v>796</v>
      </c>
      <c r="C839" s="21" t="s">
        <v>163814</v>
      </c>
      <c r="D839" s="21" t="s">
        <v>296</v>
      </c>
      <c r="E839" s="23"/>
    </row>
    <row r="840" spans="1:5" ht="20" customHeight="1">
      <c r="A840" s="19" t="s">
        <v>800</v>
      </c>
      <c r="B840" s="20" t="s">
        <v>801</v>
      </c>
      <c r="C840" s="21" t="s">
        <v>164133</v>
      </c>
      <c r="D840" s="21" t="s">
        <v>345</v>
      </c>
      <c r="E840" s="23"/>
    </row>
    <row r="841" spans="1:5" ht="20" customHeight="1">
      <c r="A841" s="19" t="s">
        <v>804</v>
      </c>
      <c r="B841" s="20" t="s">
        <v>803</v>
      </c>
      <c r="C841" s="21" t="s">
        <v>164007</v>
      </c>
      <c r="D841" s="21" t="s">
        <v>296</v>
      </c>
      <c r="E841" s="23"/>
    </row>
    <row r="842" spans="1:5" ht="20" customHeight="1">
      <c r="A842" s="19" t="s">
        <v>807</v>
      </c>
      <c r="B842" s="20" t="s">
        <v>806</v>
      </c>
      <c r="C842" s="21" t="s">
        <v>164008</v>
      </c>
      <c r="D842" s="21" t="s">
        <v>345</v>
      </c>
      <c r="E842" s="23"/>
    </row>
    <row r="843" spans="1:5" ht="20" customHeight="1">
      <c r="A843" s="19" t="s">
        <v>808</v>
      </c>
      <c r="B843" s="20" t="s">
        <v>809</v>
      </c>
      <c r="C843" s="21" t="s">
        <v>164134</v>
      </c>
      <c r="D843" s="21" t="s">
        <v>296</v>
      </c>
      <c r="E843" s="23"/>
    </row>
    <row r="844" spans="1:5" ht="20" customHeight="1">
      <c r="A844" s="19" t="s">
        <v>810</v>
      </c>
      <c r="B844" s="20" t="s">
        <v>811</v>
      </c>
      <c r="C844" s="21" t="s">
        <v>164135</v>
      </c>
      <c r="D844" s="21" t="s">
        <v>345</v>
      </c>
      <c r="E844" s="23"/>
    </row>
    <row r="845" spans="1:5" ht="20" customHeight="1">
      <c r="A845" s="19" t="s">
        <v>812</v>
      </c>
      <c r="B845" s="20" t="s">
        <v>813</v>
      </c>
      <c r="C845" s="21" t="s">
        <v>164136</v>
      </c>
      <c r="D845" s="21" t="s">
        <v>296</v>
      </c>
      <c r="E845" s="23"/>
    </row>
    <row r="846" spans="1:5" ht="20" customHeight="1">
      <c r="A846" s="19" t="s">
        <v>817</v>
      </c>
      <c r="B846" s="20" t="s">
        <v>815</v>
      </c>
      <c r="C846" s="21" t="s">
        <v>163912</v>
      </c>
      <c r="D846" s="21" t="s">
        <v>345</v>
      </c>
      <c r="E846" s="23"/>
    </row>
    <row r="847" spans="1:5" ht="20" customHeight="1">
      <c r="A847" s="19" t="s">
        <v>818</v>
      </c>
      <c r="B847" s="20" t="s">
        <v>819</v>
      </c>
      <c r="C847" s="21" t="s">
        <v>164137</v>
      </c>
      <c r="D847" s="21" t="s">
        <v>345</v>
      </c>
      <c r="E847" s="23"/>
    </row>
    <row r="848" spans="1:5" ht="20" customHeight="1">
      <c r="A848" s="19" t="s">
        <v>820</v>
      </c>
      <c r="B848" s="20" t="s">
        <v>821</v>
      </c>
      <c r="C848" s="21" t="s">
        <v>164138</v>
      </c>
      <c r="D848" s="21" t="s">
        <v>345</v>
      </c>
      <c r="E848" s="23"/>
    </row>
    <row r="849" spans="1:5" ht="20" customHeight="1">
      <c r="A849" s="19" t="s">
        <v>824</v>
      </c>
      <c r="B849" s="20" t="s">
        <v>825</v>
      </c>
      <c r="C849" s="21" t="s">
        <v>164139</v>
      </c>
      <c r="D849" s="21" t="s">
        <v>345</v>
      </c>
      <c r="E849" s="23"/>
    </row>
    <row r="850" spans="1:5" ht="20" customHeight="1">
      <c r="A850" s="19" t="s">
        <v>826</v>
      </c>
      <c r="B850" s="20" t="s">
        <v>827</v>
      </c>
      <c r="C850" s="21" t="s">
        <v>164140</v>
      </c>
      <c r="D850" s="21" t="s">
        <v>296</v>
      </c>
      <c r="E850" s="23"/>
    </row>
    <row r="851" spans="1:5" ht="20" customHeight="1">
      <c r="A851" s="19" t="s">
        <v>828</v>
      </c>
      <c r="B851" s="20" t="s">
        <v>829</v>
      </c>
      <c r="C851" s="21" t="s">
        <v>164141</v>
      </c>
      <c r="D851" s="21" t="s">
        <v>296</v>
      </c>
      <c r="E851" s="23"/>
    </row>
    <row r="852" spans="1:5" ht="20" customHeight="1">
      <c r="A852" s="19" t="s">
        <v>834</v>
      </c>
      <c r="B852" s="20" t="s">
        <v>831</v>
      </c>
      <c r="C852" s="21" t="s">
        <v>163815</v>
      </c>
      <c r="D852" s="21" t="s">
        <v>345</v>
      </c>
      <c r="E852" s="23"/>
    </row>
    <row r="853" spans="1:5" ht="20" customHeight="1">
      <c r="A853" s="19" t="s">
        <v>835</v>
      </c>
      <c r="B853" s="20" t="s">
        <v>836</v>
      </c>
      <c r="C853" s="21" t="s">
        <v>164142</v>
      </c>
      <c r="D853" s="21" t="s">
        <v>345</v>
      </c>
      <c r="E853" s="23"/>
    </row>
    <row r="854" spans="1:5" ht="20" customHeight="1">
      <c r="A854" s="19" t="s">
        <v>837</v>
      </c>
      <c r="B854" s="20" t="s">
        <v>838</v>
      </c>
      <c r="C854" s="21" t="s">
        <v>164143</v>
      </c>
      <c r="D854" s="21" t="s">
        <v>345</v>
      </c>
      <c r="E854" s="23"/>
    </row>
    <row r="855" spans="1:5" ht="20" customHeight="1">
      <c r="A855" s="19" t="s">
        <v>839</v>
      </c>
      <c r="B855" s="20" t="s">
        <v>840</v>
      </c>
      <c r="C855" s="21" t="s">
        <v>164144</v>
      </c>
      <c r="D855" s="21" t="s">
        <v>345</v>
      </c>
      <c r="E855" s="23"/>
    </row>
    <row r="856" spans="1:5" ht="20" customHeight="1">
      <c r="A856" s="19" t="s">
        <v>841</v>
      </c>
      <c r="B856" s="20" t="s">
        <v>842</v>
      </c>
      <c r="C856" s="21" t="s">
        <v>164145</v>
      </c>
      <c r="D856" s="21" t="s">
        <v>345</v>
      </c>
      <c r="E856" s="23"/>
    </row>
    <row r="857" spans="1:5" ht="20" customHeight="1">
      <c r="A857" s="19" t="s">
        <v>845</v>
      </c>
      <c r="B857" s="20" t="s">
        <v>844</v>
      </c>
      <c r="C857" s="21" t="s">
        <v>164009</v>
      </c>
      <c r="D857" s="21" t="s">
        <v>345</v>
      </c>
      <c r="E857" s="23"/>
    </row>
    <row r="858" spans="1:5" ht="20" customHeight="1">
      <c r="A858" s="19" t="s">
        <v>846</v>
      </c>
      <c r="B858" s="20" t="s">
        <v>847</v>
      </c>
      <c r="C858" s="21" t="s">
        <v>164146</v>
      </c>
      <c r="D858" s="21" t="s">
        <v>345</v>
      </c>
      <c r="E858" s="23"/>
    </row>
    <row r="859" spans="1:5" ht="20" customHeight="1">
      <c r="A859" s="19" t="s">
        <v>848</v>
      </c>
      <c r="B859" s="24">
        <v>100</v>
      </c>
      <c r="C859" s="21" t="s">
        <v>164147</v>
      </c>
      <c r="D859" s="21" t="s">
        <v>345</v>
      </c>
      <c r="E859" s="23"/>
    </row>
    <row r="860" spans="1:5" ht="20" customHeight="1">
      <c r="A860" s="19" t="s">
        <v>849</v>
      </c>
      <c r="B860" s="20" t="s">
        <v>850</v>
      </c>
      <c r="C860" s="21" t="s">
        <v>164148</v>
      </c>
      <c r="D860" s="21" t="s">
        <v>345</v>
      </c>
      <c r="E860" s="23"/>
    </row>
    <row r="861" spans="1:5" ht="20" customHeight="1">
      <c r="A861" s="19" t="s">
        <v>851</v>
      </c>
      <c r="B861" s="20" t="s">
        <v>852</v>
      </c>
      <c r="C861" s="21" t="s">
        <v>164149</v>
      </c>
      <c r="D861" s="21" t="s">
        <v>345</v>
      </c>
      <c r="E861" s="23"/>
    </row>
    <row r="862" spans="1:5" ht="20" customHeight="1">
      <c r="A862" s="19" t="s">
        <v>853</v>
      </c>
      <c r="B862" s="20" t="s">
        <v>854</v>
      </c>
      <c r="C862" s="21" t="s">
        <v>164150</v>
      </c>
      <c r="D862" s="21" t="s">
        <v>345</v>
      </c>
      <c r="E862" s="23"/>
    </row>
    <row r="863" spans="1:5" ht="20" customHeight="1">
      <c r="A863" s="19" t="s">
        <v>855</v>
      </c>
      <c r="B863" s="20" t="s">
        <v>856</v>
      </c>
      <c r="C863" s="21" t="s">
        <v>164151</v>
      </c>
      <c r="D863" s="21" t="s">
        <v>345</v>
      </c>
      <c r="E863" s="23"/>
    </row>
    <row r="864" spans="1:5" ht="20" customHeight="1">
      <c r="A864" s="19" t="s">
        <v>857</v>
      </c>
      <c r="B864" s="20" t="s">
        <v>858</v>
      </c>
      <c r="C864" s="21" t="s">
        <v>164152</v>
      </c>
      <c r="D864" s="21" t="s">
        <v>296</v>
      </c>
      <c r="E864" s="23"/>
    </row>
    <row r="865" spans="1:5" ht="20" customHeight="1">
      <c r="A865" s="19" t="s">
        <v>864</v>
      </c>
      <c r="B865" s="20" t="s">
        <v>860</v>
      </c>
      <c r="C865" s="21" t="s">
        <v>163744</v>
      </c>
      <c r="D865" s="21" t="s">
        <v>296</v>
      </c>
      <c r="E865" s="23"/>
    </row>
    <row r="866" spans="1:5" ht="20" customHeight="1">
      <c r="A866" s="19" t="s">
        <v>867</v>
      </c>
      <c r="B866" s="20" t="s">
        <v>866</v>
      </c>
      <c r="C866" s="21" t="s">
        <v>164010</v>
      </c>
      <c r="D866" s="21" t="s">
        <v>345</v>
      </c>
      <c r="E866" s="23"/>
    </row>
    <row r="867" spans="1:5" ht="20" customHeight="1">
      <c r="A867" s="19" t="s">
        <v>868</v>
      </c>
      <c r="B867" s="20" t="s">
        <v>869</v>
      </c>
      <c r="C867" s="21" t="s">
        <v>164153</v>
      </c>
      <c r="D867" s="21" t="s">
        <v>345</v>
      </c>
      <c r="E867" s="23"/>
    </row>
    <row r="868" spans="1:5" ht="20" customHeight="1">
      <c r="A868" s="19" t="s">
        <v>870</v>
      </c>
      <c r="B868" s="20" t="s">
        <v>871</v>
      </c>
      <c r="C868" s="21" t="s">
        <v>164154</v>
      </c>
      <c r="D868" s="21" t="s">
        <v>345</v>
      </c>
      <c r="E868" s="23"/>
    </row>
    <row r="869" spans="1:5" ht="20" customHeight="1">
      <c r="A869" s="19" t="s">
        <v>872</v>
      </c>
      <c r="B869" s="20" t="s">
        <v>873</v>
      </c>
      <c r="C869" s="21" t="s">
        <v>164155</v>
      </c>
      <c r="D869" s="21" t="s">
        <v>345</v>
      </c>
      <c r="E869" s="23"/>
    </row>
    <row r="870" spans="1:5" ht="20" customHeight="1">
      <c r="A870" s="19" t="s">
        <v>874</v>
      </c>
      <c r="B870" s="20" t="s">
        <v>875</v>
      </c>
      <c r="C870" s="21" t="s">
        <v>164156</v>
      </c>
      <c r="D870" s="21" t="s">
        <v>345</v>
      </c>
      <c r="E870" s="23"/>
    </row>
    <row r="871" spans="1:5" ht="20" customHeight="1">
      <c r="A871" s="19" t="s">
        <v>876</v>
      </c>
      <c r="B871" s="20" t="s">
        <v>877</v>
      </c>
      <c r="C871" s="21" t="s">
        <v>164157</v>
      </c>
      <c r="D871" s="21" t="s">
        <v>296</v>
      </c>
      <c r="E871" s="23"/>
    </row>
    <row r="872" spans="1:5" ht="20" customHeight="1">
      <c r="A872" s="19" t="s">
        <v>878</v>
      </c>
      <c r="B872" s="20" t="s">
        <v>879</v>
      </c>
      <c r="C872" s="21" t="s">
        <v>164158</v>
      </c>
      <c r="D872" s="21" t="s">
        <v>296</v>
      </c>
      <c r="E872" s="23"/>
    </row>
    <row r="873" spans="1:5" ht="20" customHeight="1">
      <c r="A873" s="19" t="s">
        <v>880</v>
      </c>
      <c r="B873" s="20" t="s">
        <v>881</v>
      </c>
      <c r="C873" s="21" t="s">
        <v>164159</v>
      </c>
      <c r="D873" s="21" t="s">
        <v>345</v>
      </c>
      <c r="E873" s="23"/>
    </row>
    <row r="874" spans="1:5" ht="20" customHeight="1">
      <c r="A874" s="19" t="s">
        <v>884</v>
      </c>
      <c r="B874" s="20" t="s">
        <v>883</v>
      </c>
      <c r="C874" s="21" t="s">
        <v>164011</v>
      </c>
      <c r="D874" s="21" t="s">
        <v>296</v>
      </c>
      <c r="E874" s="23"/>
    </row>
    <row r="875" spans="1:5" ht="20" customHeight="1">
      <c r="A875" s="19" t="s">
        <v>885</v>
      </c>
      <c r="B875" s="20" t="s">
        <v>886</v>
      </c>
      <c r="C875" s="21" t="s">
        <v>164160</v>
      </c>
      <c r="D875" s="21" t="s">
        <v>296</v>
      </c>
      <c r="E875" s="23"/>
    </row>
    <row r="876" spans="1:5" ht="20" customHeight="1">
      <c r="A876" s="19" t="s">
        <v>887</v>
      </c>
      <c r="B876" s="20" t="s">
        <v>888</v>
      </c>
      <c r="C876" s="21" t="s">
        <v>164161</v>
      </c>
      <c r="D876" s="21" t="s">
        <v>296</v>
      </c>
      <c r="E876" s="23"/>
    </row>
    <row r="877" spans="1:5" ht="20" customHeight="1">
      <c r="A877" s="19" t="s">
        <v>889</v>
      </c>
      <c r="B877" s="20" t="s">
        <v>890</v>
      </c>
      <c r="C877" s="21" t="s">
        <v>164162</v>
      </c>
      <c r="D877" s="21" t="s">
        <v>296</v>
      </c>
      <c r="E877" s="23"/>
    </row>
    <row r="878" spans="1:5" ht="20" customHeight="1">
      <c r="A878" s="19" t="s">
        <v>935</v>
      </c>
      <c r="B878" s="24">
        <v>100</v>
      </c>
      <c r="C878" s="21" t="s">
        <v>164012</v>
      </c>
      <c r="D878" s="21" t="s">
        <v>345</v>
      </c>
      <c r="E878" s="23"/>
    </row>
    <row r="879" spans="1:5" ht="20" customHeight="1">
      <c r="A879" s="19" t="s">
        <v>1002</v>
      </c>
      <c r="B879" s="20" t="s">
        <v>1003</v>
      </c>
      <c r="C879" s="21" t="s">
        <v>164163</v>
      </c>
      <c r="D879" s="21" t="s">
        <v>345</v>
      </c>
      <c r="E879" s="23"/>
    </row>
    <row r="880" spans="1:5" ht="20" customHeight="1">
      <c r="A880" s="19" t="s">
        <v>1052</v>
      </c>
      <c r="B880" s="20" t="s">
        <v>1051</v>
      </c>
      <c r="C880" s="21" t="s">
        <v>164013</v>
      </c>
      <c r="D880" s="21" t="s">
        <v>345</v>
      </c>
      <c r="E880" s="23"/>
    </row>
    <row r="881" spans="1:5" ht="20" customHeight="1">
      <c r="A881" s="19" t="s">
        <v>1078</v>
      </c>
      <c r="B881" s="20" t="s">
        <v>1079</v>
      </c>
      <c r="C881" s="21" t="s">
        <v>164164</v>
      </c>
      <c r="D881" s="21" t="s">
        <v>345</v>
      </c>
      <c r="E881" s="23"/>
    </row>
    <row r="882" spans="1:5" ht="20" customHeight="1">
      <c r="A882" s="19" t="s">
        <v>1361</v>
      </c>
      <c r="B882" s="20" t="s">
        <v>1362</v>
      </c>
      <c r="C882" s="21" t="s">
        <v>164165</v>
      </c>
      <c r="D882" s="21" t="s">
        <v>345</v>
      </c>
      <c r="E882" s="23"/>
    </row>
    <row r="883" spans="1:5" ht="20" customHeight="1">
      <c r="A883" s="19" t="s">
        <v>12256</v>
      </c>
      <c r="B883" s="20" t="s">
        <v>12257</v>
      </c>
      <c r="C883" s="21" t="s">
        <v>164166</v>
      </c>
      <c r="D883" s="21" t="s">
        <v>345</v>
      </c>
      <c r="E883" s="23"/>
    </row>
    <row r="884" spans="1:5" ht="20" customHeight="1">
      <c r="A884" s="19" t="s">
        <v>12463</v>
      </c>
      <c r="B884" s="20" t="s">
        <v>12461</v>
      </c>
      <c r="C884" s="21" t="s">
        <v>163913</v>
      </c>
      <c r="D884" s="21" t="s">
        <v>345</v>
      </c>
      <c r="E884" s="23"/>
    </row>
    <row r="885" spans="1:5" ht="20" customHeight="1">
      <c r="A885" s="19" t="s">
        <v>12471</v>
      </c>
      <c r="B885" s="20" t="s">
        <v>12472</v>
      </c>
      <c r="C885" s="21" t="s">
        <v>164167</v>
      </c>
      <c r="D885" s="21" t="s">
        <v>296</v>
      </c>
      <c r="E885" s="23"/>
    </row>
    <row r="886" spans="1:5" ht="20" customHeight="1">
      <c r="A886" s="19" t="s">
        <v>12480</v>
      </c>
      <c r="B886" s="20" t="s">
        <v>12481</v>
      </c>
      <c r="C886" s="21" t="s">
        <v>164168</v>
      </c>
      <c r="D886" s="21" t="s">
        <v>345</v>
      </c>
      <c r="E886" s="23"/>
    </row>
    <row r="887" spans="1:5" ht="20" customHeight="1">
      <c r="A887" s="19" t="s">
        <v>12487</v>
      </c>
      <c r="B887" s="20" t="s">
        <v>12488</v>
      </c>
      <c r="C887" s="21" t="s">
        <v>164169</v>
      </c>
      <c r="D887" s="21" t="s">
        <v>345</v>
      </c>
      <c r="E887" s="23"/>
    </row>
    <row r="888" spans="1:5" ht="20" customHeight="1">
      <c r="A888" s="19" t="s">
        <v>12492</v>
      </c>
      <c r="B888" s="24">
        <v>100</v>
      </c>
      <c r="C888" s="21" t="s">
        <v>164170</v>
      </c>
      <c r="D888" s="21" t="s">
        <v>345</v>
      </c>
      <c r="E888" s="23"/>
    </row>
    <row r="889" spans="1:5" ht="20" customHeight="1">
      <c r="A889" s="19" t="s">
        <v>12508</v>
      </c>
      <c r="B889" s="20" t="s">
        <v>12509</v>
      </c>
      <c r="C889" s="21" t="s">
        <v>164171</v>
      </c>
      <c r="D889" s="21" t="s">
        <v>345</v>
      </c>
      <c r="E889" s="23"/>
    </row>
    <row r="890" spans="1:5" ht="20" customHeight="1">
      <c r="A890" s="19" t="s">
        <v>12519</v>
      </c>
      <c r="B890" s="20" t="s">
        <v>12520</v>
      </c>
      <c r="C890" s="21" t="s">
        <v>164172</v>
      </c>
      <c r="D890" s="21" t="s">
        <v>296</v>
      </c>
      <c r="E890" s="23"/>
    </row>
    <row r="891" spans="1:5" ht="20" customHeight="1">
      <c r="A891" s="19" t="s">
        <v>12524</v>
      </c>
      <c r="B891" s="20" t="s">
        <v>12525</v>
      </c>
      <c r="C891" s="21" t="s">
        <v>164173</v>
      </c>
      <c r="D891" s="21" t="s">
        <v>296</v>
      </c>
      <c r="E891" s="23"/>
    </row>
    <row r="892" spans="1:5" ht="20" customHeight="1">
      <c r="A892" s="19" t="s">
        <v>12537</v>
      </c>
      <c r="B892" s="20" t="s">
        <v>12536</v>
      </c>
      <c r="C892" s="21" t="s">
        <v>164014</v>
      </c>
      <c r="D892" s="21" t="s">
        <v>345</v>
      </c>
      <c r="E892" s="23"/>
    </row>
    <row r="893" spans="1:5" ht="20" customHeight="1">
      <c r="A893" s="19" t="s">
        <v>12543</v>
      </c>
      <c r="B893" s="20" t="s">
        <v>12544</v>
      </c>
      <c r="C893" s="21" t="s">
        <v>164174</v>
      </c>
      <c r="D893" s="21" t="s">
        <v>345</v>
      </c>
      <c r="E893" s="23"/>
    </row>
    <row r="894" spans="1:5" ht="20" customHeight="1">
      <c r="A894" s="19" t="s">
        <v>12554</v>
      </c>
      <c r="B894" s="20" t="s">
        <v>12555</v>
      </c>
      <c r="C894" s="21" t="s">
        <v>164175</v>
      </c>
      <c r="D894" s="21" t="s">
        <v>345</v>
      </c>
      <c r="E894" s="23"/>
    </row>
    <row r="895" spans="1:5" ht="20" customHeight="1">
      <c r="A895" s="19" t="s">
        <v>12559</v>
      </c>
      <c r="B895" s="20" t="s">
        <v>12560</v>
      </c>
      <c r="C895" s="21" t="s">
        <v>164176</v>
      </c>
      <c r="D895" s="21" t="s">
        <v>296</v>
      </c>
      <c r="E895" s="23"/>
    </row>
    <row r="896" spans="1:5" ht="20" customHeight="1">
      <c r="A896" s="19" t="s">
        <v>12562</v>
      </c>
      <c r="B896" s="20" t="s">
        <v>12563</v>
      </c>
      <c r="C896" s="21" t="s">
        <v>164177</v>
      </c>
      <c r="D896" s="21" t="s">
        <v>296</v>
      </c>
      <c r="E896" s="23"/>
    </row>
    <row r="897" spans="1:5" ht="20" customHeight="1">
      <c r="A897" s="19" t="s">
        <v>12567</v>
      </c>
      <c r="B897" s="20" t="s">
        <v>12568</v>
      </c>
      <c r="C897" s="21" t="s">
        <v>164178</v>
      </c>
      <c r="D897" s="21" t="s">
        <v>345</v>
      </c>
      <c r="E897" s="23"/>
    </row>
    <row r="898" spans="1:5" ht="20" customHeight="1">
      <c r="A898" s="19" t="s">
        <v>12576</v>
      </c>
      <c r="B898" s="20" t="s">
        <v>12577</v>
      </c>
      <c r="C898" s="21" t="s">
        <v>164179</v>
      </c>
      <c r="D898" s="21" t="s">
        <v>345</v>
      </c>
      <c r="E898" s="23"/>
    </row>
    <row r="899" spans="1:5" ht="20" customHeight="1">
      <c r="A899" s="19" t="s">
        <v>12581</v>
      </c>
      <c r="B899" s="20" t="s">
        <v>12582</v>
      </c>
      <c r="C899" s="21" t="s">
        <v>164180</v>
      </c>
      <c r="D899" s="21" t="s">
        <v>296</v>
      </c>
      <c r="E899" s="23"/>
    </row>
    <row r="900" spans="1:5" ht="20" customHeight="1">
      <c r="A900" s="19" t="s">
        <v>12586</v>
      </c>
      <c r="B900" s="20" t="s">
        <v>12587</v>
      </c>
      <c r="C900" s="21" t="s">
        <v>164181</v>
      </c>
      <c r="D900" s="21" t="s">
        <v>296</v>
      </c>
      <c r="E900" s="23"/>
    </row>
    <row r="901" spans="1:5" ht="20" customHeight="1">
      <c r="A901" s="19" t="s">
        <v>12599</v>
      </c>
      <c r="B901" s="20" t="s">
        <v>12600</v>
      </c>
      <c r="C901" s="21" t="s">
        <v>164182</v>
      </c>
      <c r="D901" s="21" t="s">
        <v>345</v>
      </c>
      <c r="E901" s="23"/>
    </row>
    <row r="902" spans="1:5" ht="20" customHeight="1">
      <c r="A902" s="19" t="s">
        <v>12602</v>
      </c>
      <c r="B902" s="20" t="s">
        <v>12603</v>
      </c>
      <c r="C902" s="21" t="s">
        <v>164183</v>
      </c>
      <c r="D902" s="21" t="s">
        <v>296</v>
      </c>
      <c r="E902" s="23"/>
    </row>
    <row r="903" spans="1:5" ht="20" customHeight="1">
      <c r="A903" s="19" t="s">
        <v>12607</v>
      </c>
      <c r="B903" s="20" t="s">
        <v>12608</v>
      </c>
      <c r="C903" s="21" t="s">
        <v>164184</v>
      </c>
      <c r="D903" s="21" t="s">
        <v>345</v>
      </c>
      <c r="E903" s="23"/>
    </row>
    <row r="904" spans="1:5" ht="20" customHeight="1">
      <c r="A904" s="19" t="s">
        <v>12626</v>
      </c>
      <c r="B904" s="20" t="s">
        <v>12625</v>
      </c>
      <c r="C904" s="21" t="s">
        <v>164015</v>
      </c>
      <c r="D904" s="21" t="s">
        <v>345</v>
      </c>
      <c r="E904" s="23"/>
    </row>
    <row r="905" spans="1:5" ht="20" customHeight="1">
      <c r="A905" s="19" t="s">
        <v>12640</v>
      </c>
      <c r="B905" s="20" t="s">
        <v>12641</v>
      </c>
      <c r="C905" s="21" t="s">
        <v>164185</v>
      </c>
      <c r="D905" s="21" t="s">
        <v>345</v>
      </c>
      <c r="E905" s="23"/>
    </row>
    <row r="906" spans="1:5" ht="20" customHeight="1">
      <c r="A906" s="19" t="s">
        <v>12647</v>
      </c>
      <c r="B906" s="20" t="s">
        <v>12648</v>
      </c>
      <c r="C906" s="21" t="s">
        <v>164186</v>
      </c>
      <c r="D906" s="21" t="s">
        <v>296</v>
      </c>
      <c r="E906" s="23"/>
    </row>
    <row r="907" spans="1:5" ht="20" customHeight="1">
      <c r="A907" s="19" t="s">
        <v>12656</v>
      </c>
      <c r="B907" s="20" t="s">
        <v>12657</v>
      </c>
      <c r="C907" s="21" t="s">
        <v>164187</v>
      </c>
      <c r="D907" s="21" t="s">
        <v>345</v>
      </c>
      <c r="E907" s="23"/>
    </row>
    <row r="908" spans="1:5" ht="20" customHeight="1">
      <c r="A908" s="19" t="s">
        <v>12665</v>
      </c>
      <c r="B908" s="20" t="s">
        <v>12666</v>
      </c>
      <c r="C908" s="21" t="s">
        <v>164188</v>
      </c>
      <c r="D908" s="21" t="s">
        <v>345</v>
      </c>
      <c r="E908" s="23"/>
    </row>
    <row r="909" spans="1:5" ht="20" customHeight="1">
      <c r="A909" s="19" t="s">
        <v>12668</v>
      </c>
      <c r="B909" s="20" t="s">
        <v>12669</v>
      </c>
      <c r="C909" s="21" t="s">
        <v>164189</v>
      </c>
      <c r="D909" s="21" t="s">
        <v>296</v>
      </c>
      <c r="E909" s="23"/>
    </row>
    <row r="910" spans="1:5" ht="20" customHeight="1">
      <c r="A910" s="19" t="s">
        <v>12695</v>
      </c>
      <c r="B910" s="20" t="s">
        <v>12696</v>
      </c>
      <c r="C910" s="21" t="s">
        <v>164190</v>
      </c>
      <c r="D910" s="21" t="s">
        <v>345</v>
      </c>
      <c r="E910" s="23"/>
    </row>
    <row r="911" spans="1:5" ht="20" customHeight="1">
      <c r="A911" s="19" t="s">
        <v>12710</v>
      </c>
      <c r="B911" s="20" t="s">
        <v>12711</v>
      </c>
      <c r="C911" s="21" t="s">
        <v>164191</v>
      </c>
      <c r="D911" s="21" t="s">
        <v>296</v>
      </c>
      <c r="E911" s="23"/>
    </row>
    <row r="912" spans="1:5" ht="20" customHeight="1">
      <c r="A912" s="19" t="s">
        <v>12717</v>
      </c>
      <c r="B912" s="20" t="s">
        <v>12718</v>
      </c>
      <c r="C912" s="21" t="s">
        <v>164192</v>
      </c>
      <c r="D912" s="21" t="s">
        <v>296</v>
      </c>
      <c r="E912" s="23"/>
    </row>
    <row r="913" spans="1:5" ht="20" customHeight="1">
      <c r="A913" s="19" t="s">
        <v>12721</v>
      </c>
      <c r="B913" s="20" t="s">
        <v>12720</v>
      </c>
      <c r="C913" s="21" t="s">
        <v>164016</v>
      </c>
      <c r="D913" s="21" t="s">
        <v>345</v>
      </c>
      <c r="E913" s="23"/>
    </row>
    <row r="914" spans="1:5" ht="20" customHeight="1">
      <c r="A914" s="19" t="s">
        <v>12722</v>
      </c>
      <c r="B914" s="20" t="s">
        <v>12723</v>
      </c>
      <c r="C914" s="21" t="s">
        <v>164193</v>
      </c>
      <c r="D914" s="21" t="s">
        <v>345</v>
      </c>
      <c r="E914" s="23"/>
    </row>
    <row r="915" spans="1:5" ht="20" customHeight="1">
      <c r="A915" s="19" t="s">
        <v>12724</v>
      </c>
      <c r="B915" s="20" t="s">
        <v>12725</v>
      </c>
      <c r="C915" s="21" t="s">
        <v>164194</v>
      </c>
      <c r="D915" s="21" t="s">
        <v>296</v>
      </c>
      <c r="E915" s="23"/>
    </row>
    <row r="916" spans="1:5" ht="20" customHeight="1">
      <c r="A916" s="19" t="s">
        <v>12726</v>
      </c>
      <c r="B916" s="20" t="s">
        <v>12727</v>
      </c>
      <c r="C916" s="21" t="s">
        <v>164195</v>
      </c>
      <c r="D916" s="21" t="s">
        <v>345</v>
      </c>
      <c r="E916" s="23"/>
    </row>
    <row r="917" spans="1:5" ht="20" customHeight="1">
      <c r="A917" s="19" t="s">
        <v>12730</v>
      </c>
      <c r="B917" s="20" t="s">
        <v>12729</v>
      </c>
      <c r="C917" s="21" t="s">
        <v>164017</v>
      </c>
      <c r="D917" s="21" t="s">
        <v>345</v>
      </c>
      <c r="E917" s="23"/>
    </row>
    <row r="918" spans="1:5" ht="20" customHeight="1">
      <c r="A918" s="19" t="s">
        <v>12733</v>
      </c>
      <c r="B918" s="20" t="s">
        <v>12732</v>
      </c>
      <c r="C918" s="21" t="s">
        <v>164018</v>
      </c>
      <c r="D918" s="21" t="s">
        <v>345</v>
      </c>
      <c r="E918" s="23"/>
    </row>
    <row r="919" spans="1:5" ht="20" customHeight="1">
      <c r="A919" s="19" t="s">
        <v>12734</v>
      </c>
      <c r="B919" s="20" t="s">
        <v>12735</v>
      </c>
      <c r="C919" s="21" t="s">
        <v>164196</v>
      </c>
      <c r="D919" s="21" t="s">
        <v>345</v>
      </c>
      <c r="E919" s="23"/>
    </row>
    <row r="920" spans="1:5" ht="20" customHeight="1">
      <c r="A920" s="19" t="s">
        <v>12736</v>
      </c>
      <c r="B920" s="20" t="s">
        <v>12737</v>
      </c>
      <c r="C920" s="21" t="s">
        <v>164197</v>
      </c>
      <c r="D920" s="21" t="s">
        <v>345</v>
      </c>
      <c r="E920" s="23"/>
    </row>
    <row r="921" spans="1:5" ht="20" customHeight="1">
      <c r="A921" s="19" t="s">
        <v>12740</v>
      </c>
      <c r="B921" s="20" t="s">
        <v>12741</v>
      </c>
      <c r="C921" s="21" t="s">
        <v>164198</v>
      </c>
      <c r="D921" s="21" t="s">
        <v>345</v>
      </c>
      <c r="E921" s="23"/>
    </row>
    <row r="922" spans="1:5" ht="20" customHeight="1">
      <c r="A922" s="19" t="s">
        <v>12745</v>
      </c>
      <c r="B922" s="20" t="s">
        <v>12743</v>
      </c>
      <c r="C922" s="21" t="s">
        <v>163914</v>
      </c>
      <c r="D922" s="21" t="s">
        <v>345</v>
      </c>
      <c r="E922" s="23"/>
    </row>
    <row r="923" spans="1:5" ht="20" customHeight="1">
      <c r="A923" s="19" t="s">
        <v>12746</v>
      </c>
      <c r="B923" s="20" t="s">
        <v>12747</v>
      </c>
      <c r="C923" s="21" t="s">
        <v>164199</v>
      </c>
      <c r="D923" s="21" t="s">
        <v>296</v>
      </c>
      <c r="E923" s="23"/>
    </row>
    <row r="924" spans="1:5" ht="20" customHeight="1">
      <c r="A924" s="19" t="s">
        <v>12748</v>
      </c>
      <c r="B924" s="20" t="s">
        <v>12749</v>
      </c>
      <c r="C924" s="21" t="s">
        <v>164200</v>
      </c>
      <c r="D924" s="21" t="s">
        <v>345</v>
      </c>
      <c r="E924" s="23"/>
    </row>
    <row r="925" spans="1:5" ht="20" customHeight="1">
      <c r="A925" s="19" t="s">
        <v>12750</v>
      </c>
      <c r="B925" s="20" t="s">
        <v>12751</v>
      </c>
      <c r="C925" s="21" t="s">
        <v>164201</v>
      </c>
      <c r="D925" s="21" t="s">
        <v>345</v>
      </c>
      <c r="E925" s="23"/>
    </row>
    <row r="926" spans="1:5" ht="20" customHeight="1">
      <c r="A926" s="19" t="s">
        <v>12752</v>
      </c>
      <c r="B926" s="20" t="s">
        <v>12753</v>
      </c>
      <c r="C926" s="21" t="s">
        <v>164202</v>
      </c>
      <c r="D926" s="21" t="s">
        <v>345</v>
      </c>
      <c r="E926" s="23"/>
    </row>
    <row r="927" spans="1:5" ht="20" customHeight="1">
      <c r="A927" s="19" t="s">
        <v>12756</v>
      </c>
      <c r="B927" s="20" t="s">
        <v>12755</v>
      </c>
      <c r="C927" s="21" t="s">
        <v>164019</v>
      </c>
      <c r="D927" s="21" t="s">
        <v>296</v>
      </c>
      <c r="E927" s="23"/>
    </row>
    <row r="928" spans="1:5" ht="20" customHeight="1">
      <c r="A928" s="19" t="s">
        <v>12757</v>
      </c>
      <c r="B928" s="20" t="s">
        <v>12758</v>
      </c>
      <c r="C928" s="21" t="s">
        <v>164203</v>
      </c>
      <c r="D928" s="21" t="s">
        <v>345</v>
      </c>
      <c r="E928" s="23"/>
    </row>
    <row r="929" spans="1:5" ht="20" customHeight="1">
      <c r="A929" s="19" t="s">
        <v>12759</v>
      </c>
      <c r="B929" s="20" t="s">
        <v>12760</v>
      </c>
      <c r="C929" s="21" t="s">
        <v>164204</v>
      </c>
      <c r="D929" s="21" t="s">
        <v>296</v>
      </c>
      <c r="E929" s="23"/>
    </row>
    <row r="930" spans="1:5" ht="20" customHeight="1">
      <c r="A930" s="19" t="s">
        <v>12761</v>
      </c>
      <c r="B930" s="20" t="s">
        <v>12762</v>
      </c>
      <c r="C930" s="21" t="s">
        <v>164205</v>
      </c>
      <c r="D930" s="21" t="s">
        <v>296</v>
      </c>
      <c r="E930" s="23"/>
    </row>
    <row r="931" spans="1:5" ht="20" customHeight="1">
      <c r="A931" s="19" t="s">
        <v>12763</v>
      </c>
      <c r="B931" s="20" t="s">
        <v>12764</v>
      </c>
      <c r="C931" s="21" t="s">
        <v>164206</v>
      </c>
      <c r="D931" s="21" t="s">
        <v>296</v>
      </c>
      <c r="E931" s="23"/>
    </row>
    <row r="932" spans="1:5" ht="20" customHeight="1">
      <c r="A932" s="19" t="s">
        <v>12767</v>
      </c>
      <c r="B932" s="20" t="s">
        <v>12766</v>
      </c>
      <c r="C932" s="21" t="s">
        <v>164020</v>
      </c>
      <c r="D932" s="21" t="s">
        <v>345</v>
      </c>
      <c r="E932" s="23"/>
    </row>
    <row r="933" spans="1:5" ht="20" customHeight="1">
      <c r="A933" s="19" t="s">
        <v>12768</v>
      </c>
      <c r="B933" s="20" t="s">
        <v>12769</v>
      </c>
      <c r="C933" s="21" t="s">
        <v>164207</v>
      </c>
      <c r="D933" s="21" t="s">
        <v>345</v>
      </c>
      <c r="E933" s="23"/>
    </row>
    <row r="934" spans="1:5" ht="20" customHeight="1">
      <c r="A934" s="19" t="s">
        <v>12770</v>
      </c>
      <c r="B934" s="20" t="s">
        <v>12771</v>
      </c>
      <c r="C934" s="21" t="s">
        <v>164208</v>
      </c>
      <c r="D934" s="21" t="s">
        <v>296</v>
      </c>
      <c r="E934" s="23"/>
    </row>
    <row r="935" spans="1:5" ht="20" customHeight="1">
      <c r="A935" s="19" t="s">
        <v>12772</v>
      </c>
      <c r="B935" s="20" t="s">
        <v>12773</v>
      </c>
      <c r="C935" s="21" t="s">
        <v>164209</v>
      </c>
      <c r="D935" s="21" t="s">
        <v>345</v>
      </c>
      <c r="E935" s="23"/>
    </row>
    <row r="936" spans="1:5" ht="20" customHeight="1">
      <c r="A936" s="19" t="s">
        <v>12774</v>
      </c>
      <c r="B936" s="20" t="s">
        <v>12775</v>
      </c>
      <c r="C936" s="21" t="s">
        <v>164210</v>
      </c>
      <c r="D936" s="21" t="s">
        <v>345</v>
      </c>
      <c r="E936" s="23"/>
    </row>
    <row r="937" spans="1:5" ht="20" customHeight="1">
      <c r="A937" s="19" t="s">
        <v>12776</v>
      </c>
      <c r="B937" s="20" t="s">
        <v>12777</v>
      </c>
      <c r="C937" s="21" t="s">
        <v>164211</v>
      </c>
      <c r="D937" s="21" t="s">
        <v>296</v>
      </c>
      <c r="E937" s="23"/>
    </row>
    <row r="938" spans="1:5" ht="20" customHeight="1">
      <c r="A938" s="19" t="s">
        <v>12778</v>
      </c>
      <c r="B938" s="20" t="s">
        <v>12779</v>
      </c>
      <c r="C938" s="21" t="s">
        <v>164212</v>
      </c>
      <c r="D938" s="21" t="s">
        <v>296</v>
      </c>
      <c r="E938" s="23"/>
    </row>
    <row r="939" spans="1:5" ht="20" customHeight="1">
      <c r="A939" s="19" t="s">
        <v>12780</v>
      </c>
      <c r="B939" s="20" t="s">
        <v>12781</v>
      </c>
      <c r="C939" s="21" t="s">
        <v>164213</v>
      </c>
      <c r="D939" s="21" t="s">
        <v>345</v>
      </c>
      <c r="E939" s="23"/>
    </row>
    <row r="940" spans="1:5" ht="20" customHeight="1">
      <c r="A940" s="19" t="s">
        <v>12782</v>
      </c>
      <c r="B940" s="20" t="s">
        <v>12783</v>
      </c>
      <c r="C940" s="21" t="s">
        <v>164214</v>
      </c>
      <c r="D940" s="21" t="s">
        <v>296</v>
      </c>
      <c r="E940" s="23"/>
    </row>
    <row r="941" spans="1:5" ht="20" customHeight="1">
      <c r="A941" s="19" t="s">
        <v>12784</v>
      </c>
      <c r="B941" s="20" t="s">
        <v>12785</v>
      </c>
      <c r="C941" s="21" t="s">
        <v>164215</v>
      </c>
      <c r="D941" s="21" t="s">
        <v>296</v>
      </c>
      <c r="E941" s="23"/>
    </row>
    <row r="942" spans="1:5" ht="20" customHeight="1">
      <c r="A942" s="19" t="s">
        <v>12786</v>
      </c>
      <c r="B942" s="20" t="s">
        <v>12787</v>
      </c>
      <c r="C942" s="21" t="s">
        <v>164216</v>
      </c>
      <c r="D942" s="21" t="s">
        <v>345</v>
      </c>
      <c r="E942" s="23"/>
    </row>
    <row r="943" spans="1:5" ht="20" customHeight="1">
      <c r="A943" s="19" t="s">
        <v>12788</v>
      </c>
      <c r="B943" s="20" t="s">
        <v>12789</v>
      </c>
      <c r="C943" s="21" t="s">
        <v>164217</v>
      </c>
      <c r="D943" s="21" t="s">
        <v>296</v>
      </c>
      <c r="E943" s="23"/>
    </row>
    <row r="944" spans="1:5" ht="20" customHeight="1">
      <c r="A944" s="19" t="s">
        <v>12792</v>
      </c>
      <c r="B944" s="20" t="s">
        <v>12791</v>
      </c>
      <c r="C944" s="21" t="s">
        <v>164021</v>
      </c>
      <c r="D944" s="21" t="s">
        <v>345</v>
      </c>
      <c r="E944" s="23"/>
    </row>
    <row r="945" spans="1:5" ht="20" customHeight="1">
      <c r="A945" s="19" t="s">
        <v>12795</v>
      </c>
      <c r="B945" s="20" t="s">
        <v>12794</v>
      </c>
      <c r="C945" s="21" t="s">
        <v>164022</v>
      </c>
      <c r="D945" s="21" t="s">
        <v>296</v>
      </c>
      <c r="E945" s="23"/>
    </row>
    <row r="946" spans="1:5" ht="20" customHeight="1">
      <c r="A946" s="19" t="s">
        <v>12796</v>
      </c>
      <c r="B946" s="20" t="s">
        <v>12797</v>
      </c>
      <c r="C946" s="21" t="s">
        <v>164218</v>
      </c>
      <c r="D946" s="21" t="s">
        <v>345</v>
      </c>
      <c r="E946" s="23"/>
    </row>
    <row r="947" spans="1:5" ht="20" customHeight="1">
      <c r="A947" s="19" t="s">
        <v>12798</v>
      </c>
      <c r="B947" s="20" t="s">
        <v>12799</v>
      </c>
      <c r="C947" s="21" t="s">
        <v>164219</v>
      </c>
      <c r="D947" s="21" t="s">
        <v>345</v>
      </c>
      <c r="E947" s="23"/>
    </row>
    <row r="948" spans="1:5" ht="20" customHeight="1">
      <c r="A948" s="19" t="s">
        <v>12800</v>
      </c>
      <c r="B948" s="20" t="s">
        <v>12801</v>
      </c>
      <c r="C948" s="21" t="s">
        <v>164220</v>
      </c>
      <c r="D948" s="21" t="s">
        <v>345</v>
      </c>
      <c r="E948" s="23"/>
    </row>
    <row r="949" spans="1:5" ht="20" customHeight="1">
      <c r="A949" s="19" t="s">
        <v>12802</v>
      </c>
      <c r="B949" s="20" t="s">
        <v>12803</v>
      </c>
      <c r="C949" s="21" t="s">
        <v>164221</v>
      </c>
      <c r="D949" s="21" t="s">
        <v>296</v>
      </c>
      <c r="E949" s="23"/>
    </row>
    <row r="950" spans="1:5" ht="20" customHeight="1">
      <c r="A950" s="19" t="s">
        <v>12804</v>
      </c>
      <c r="B950" s="20" t="s">
        <v>12805</v>
      </c>
      <c r="C950" s="21" t="s">
        <v>164222</v>
      </c>
      <c r="D950" s="21" t="s">
        <v>296</v>
      </c>
      <c r="E950" s="23"/>
    </row>
    <row r="951" spans="1:5" ht="20" customHeight="1">
      <c r="A951" s="19" t="s">
        <v>12806</v>
      </c>
      <c r="B951" s="20" t="s">
        <v>12807</v>
      </c>
      <c r="C951" s="21" t="s">
        <v>164223</v>
      </c>
      <c r="D951" s="21" t="s">
        <v>345</v>
      </c>
      <c r="E951" s="23"/>
    </row>
    <row r="952" spans="1:5" ht="20" customHeight="1">
      <c r="A952" s="19" t="s">
        <v>12808</v>
      </c>
      <c r="B952" s="20" t="s">
        <v>12809</v>
      </c>
      <c r="C952" s="21" t="s">
        <v>164224</v>
      </c>
      <c r="D952" s="21" t="s">
        <v>296</v>
      </c>
      <c r="E952" s="23"/>
    </row>
    <row r="953" spans="1:5" ht="20" customHeight="1">
      <c r="A953" s="19" t="s">
        <v>12810</v>
      </c>
      <c r="B953" s="20" t="s">
        <v>12811</v>
      </c>
      <c r="C953" s="21" t="s">
        <v>164225</v>
      </c>
      <c r="D953" s="21" t="s">
        <v>345</v>
      </c>
      <c r="E953" s="23"/>
    </row>
    <row r="954" spans="1:5" ht="20" customHeight="1">
      <c r="A954" s="19" t="s">
        <v>12812</v>
      </c>
      <c r="B954" s="20" t="s">
        <v>12813</v>
      </c>
      <c r="C954" s="21" t="s">
        <v>164226</v>
      </c>
      <c r="D954" s="21" t="s">
        <v>296</v>
      </c>
      <c r="E954" s="23"/>
    </row>
    <row r="955" spans="1:5" ht="20" customHeight="1">
      <c r="A955" s="19" t="s">
        <v>12814</v>
      </c>
      <c r="B955" s="20" t="s">
        <v>12815</v>
      </c>
      <c r="C955" s="21" t="s">
        <v>164227</v>
      </c>
      <c r="D955" s="21" t="s">
        <v>296</v>
      </c>
      <c r="E955" s="23"/>
    </row>
    <row r="956" spans="1:5" ht="20" customHeight="1">
      <c r="A956" s="19" t="s">
        <v>12818</v>
      </c>
      <c r="B956" s="20" t="s">
        <v>12817</v>
      </c>
      <c r="C956" s="21" t="s">
        <v>164023</v>
      </c>
      <c r="D956" s="21" t="s">
        <v>296</v>
      </c>
      <c r="E956" s="23"/>
    </row>
    <row r="957" spans="1:5" ht="20" customHeight="1">
      <c r="A957" s="19" t="s">
        <v>12819</v>
      </c>
      <c r="B957" s="20" t="s">
        <v>12820</v>
      </c>
      <c r="C957" s="21" t="s">
        <v>164228</v>
      </c>
      <c r="D957" s="21" t="s">
        <v>345</v>
      </c>
      <c r="E957" s="23"/>
    </row>
    <row r="958" spans="1:5" ht="20" customHeight="1">
      <c r="A958" s="19" t="s">
        <v>12821</v>
      </c>
      <c r="B958" s="20" t="s">
        <v>12822</v>
      </c>
      <c r="C958" s="21" t="s">
        <v>164229</v>
      </c>
      <c r="D958" s="21" t="s">
        <v>296</v>
      </c>
      <c r="E958" s="23"/>
    </row>
    <row r="959" spans="1:5" ht="20" customHeight="1">
      <c r="A959" s="19" t="s">
        <v>12823</v>
      </c>
      <c r="B959" s="20" t="s">
        <v>12824</v>
      </c>
      <c r="C959" s="21" t="s">
        <v>164230</v>
      </c>
      <c r="D959" s="21" t="s">
        <v>296</v>
      </c>
      <c r="E959" s="23"/>
    </row>
    <row r="960" spans="1:5" ht="20" customHeight="1">
      <c r="A960" s="19" t="s">
        <v>12825</v>
      </c>
      <c r="B960" s="20" t="s">
        <v>12826</v>
      </c>
      <c r="C960" s="21" t="s">
        <v>164231</v>
      </c>
      <c r="D960" s="21" t="s">
        <v>296</v>
      </c>
      <c r="E960" s="23"/>
    </row>
    <row r="961" spans="1:5" ht="20" customHeight="1">
      <c r="A961" s="19" t="s">
        <v>12827</v>
      </c>
      <c r="B961" s="20" t="s">
        <v>12828</v>
      </c>
      <c r="C961" s="21" t="s">
        <v>164232</v>
      </c>
      <c r="D961" s="21" t="s">
        <v>296</v>
      </c>
      <c r="E961" s="23"/>
    </row>
    <row r="962" spans="1:5" ht="20" customHeight="1">
      <c r="A962" s="19" t="s">
        <v>12873</v>
      </c>
      <c r="B962" s="20" t="s">
        <v>12874</v>
      </c>
      <c r="C962" s="21" t="s">
        <v>164233</v>
      </c>
      <c r="D962" s="21" t="s">
        <v>139</v>
      </c>
      <c r="E962" s="23"/>
    </row>
    <row r="963" spans="1:5" ht="20" customHeight="1">
      <c r="A963" s="19" t="s">
        <v>12946</v>
      </c>
      <c r="B963" s="20" t="s">
        <v>12947</v>
      </c>
      <c r="C963" s="21" t="s">
        <v>164234</v>
      </c>
      <c r="D963" s="21" t="s">
        <v>139</v>
      </c>
      <c r="E963" s="23"/>
    </row>
    <row r="964" spans="1:5" ht="20" customHeight="1">
      <c r="A964" s="19" t="s">
        <v>13028</v>
      </c>
      <c r="B964" s="20" t="s">
        <v>13029</v>
      </c>
      <c r="C964" s="21" t="s">
        <v>164235</v>
      </c>
      <c r="D964" s="21" t="s">
        <v>139</v>
      </c>
      <c r="E964" s="23"/>
    </row>
    <row r="965" spans="1:5" ht="20" customHeight="1">
      <c r="A965" s="19" t="s">
        <v>739</v>
      </c>
      <c r="B965" s="20" t="s">
        <v>740</v>
      </c>
      <c r="C965" s="21" t="s">
        <v>164236</v>
      </c>
      <c r="D965" s="21" t="s">
        <v>139</v>
      </c>
      <c r="E965" s="23"/>
    </row>
    <row r="966" spans="1:5" ht="20" customHeight="1">
      <c r="A966" s="19" t="s">
        <v>822</v>
      </c>
      <c r="B966" s="20" t="s">
        <v>823</v>
      </c>
      <c r="C966" s="21" t="s">
        <v>164237</v>
      </c>
      <c r="D966" s="21" t="s">
        <v>139</v>
      </c>
      <c r="E966" s="23"/>
    </row>
    <row r="967" spans="1:5" ht="20" customHeight="1">
      <c r="A967" s="19" t="s">
        <v>891</v>
      </c>
      <c r="B967" s="20" t="s">
        <v>890</v>
      </c>
      <c r="C967" s="21" t="s">
        <v>164162</v>
      </c>
      <c r="D967" s="21" t="s">
        <v>296</v>
      </c>
      <c r="E967" s="23"/>
    </row>
    <row r="968" spans="1:5" ht="20" customHeight="1">
      <c r="A968" s="19" t="s">
        <v>894</v>
      </c>
      <c r="B968" s="20" t="s">
        <v>895</v>
      </c>
      <c r="C968" s="21" t="s">
        <v>164238</v>
      </c>
      <c r="D968" s="21" t="s">
        <v>345</v>
      </c>
      <c r="E968" s="23"/>
    </row>
    <row r="969" spans="1:5" ht="20" customHeight="1">
      <c r="A969" s="19" t="s">
        <v>903</v>
      </c>
      <c r="B969" s="20" t="s">
        <v>904</v>
      </c>
      <c r="C969" s="21" t="s">
        <v>164239</v>
      </c>
      <c r="D969" s="21" t="s">
        <v>345</v>
      </c>
      <c r="E969" s="23"/>
    </row>
    <row r="970" spans="1:5" ht="20" customHeight="1">
      <c r="A970" s="19" t="s">
        <v>912</v>
      </c>
      <c r="B970" s="20" t="s">
        <v>913</v>
      </c>
      <c r="C970" s="21" t="s">
        <v>164240</v>
      </c>
      <c r="D970" s="21" t="s">
        <v>345</v>
      </c>
      <c r="E970" s="23"/>
    </row>
    <row r="971" spans="1:5" ht="20" customHeight="1">
      <c r="A971" s="19" t="s">
        <v>915</v>
      </c>
      <c r="B971" s="24">
        <v>100</v>
      </c>
      <c r="C971" s="21" t="s">
        <v>164241</v>
      </c>
      <c r="D971" s="21" t="s">
        <v>345</v>
      </c>
      <c r="E971" s="23"/>
    </row>
    <row r="972" spans="1:5" ht="20" customHeight="1">
      <c r="A972" s="19" t="s">
        <v>929</v>
      </c>
      <c r="B972" s="20" t="s">
        <v>930</v>
      </c>
      <c r="C972" s="21" t="s">
        <v>164242</v>
      </c>
      <c r="D972" s="21" t="s">
        <v>296</v>
      </c>
      <c r="E972" s="23"/>
    </row>
    <row r="973" spans="1:5" ht="20" customHeight="1">
      <c r="A973" s="19" t="s">
        <v>932</v>
      </c>
      <c r="B973" s="24">
        <v>100</v>
      </c>
      <c r="C973" s="21" t="s">
        <v>164243</v>
      </c>
      <c r="D973" s="21" t="s">
        <v>345</v>
      </c>
      <c r="E973" s="23"/>
    </row>
    <row r="974" spans="1:5" ht="20" customHeight="1">
      <c r="A974" s="19" t="s">
        <v>936</v>
      </c>
      <c r="B974" s="24">
        <v>100</v>
      </c>
      <c r="C974" s="21" t="s">
        <v>164012</v>
      </c>
      <c r="D974" s="21" t="s">
        <v>345</v>
      </c>
      <c r="E974" s="23"/>
    </row>
    <row r="975" spans="1:5" ht="20" customHeight="1">
      <c r="A975" s="19" t="s">
        <v>945</v>
      </c>
      <c r="B975" s="20" t="s">
        <v>946</v>
      </c>
      <c r="C975" s="21" t="s">
        <v>164244</v>
      </c>
      <c r="D975" s="21" t="s">
        <v>345</v>
      </c>
      <c r="E975" s="23"/>
    </row>
    <row r="976" spans="1:5" ht="20" customHeight="1">
      <c r="A976" s="19" t="s">
        <v>948</v>
      </c>
      <c r="B976" s="20" t="s">
        <v>949</v>
      </c>
      <c r="C976" s="21" t="s">
        <v>164245</v>
      </c>
      <c r="D976" s="21" t="s">
        <v>345</v>
      </c>
      <c r="E976" s="23"/>
    </row>
    <row r="977" spans="1:5" ht="20" customHeight="1">
      <c r="A977" s="19" t="s">
        <v>957</v>
      </c>
      <c r="B977" s="20" t="s">
        <v>958</v>
      </c>
      <c r="C977" s="21" t="s">
        <v>164246</v>
      </c>
      <c r="D977" s="21" t="s">
        <v>296</v>
      </c>
      <c r="E977" s="23"/>
    </row>
    <row r="978" spans="1:5" ht="20" customHeight="1">
      <c r="A978" s="19" t="s">
        <v>962</v>
      </c>
      <c r="B978" s="20" t="s">
        <v>963</v>
      </c>
      <c r="C978" s="21" t="s">
        <v>164247</v>
      </c>
      <c r="D978" s="21" t="s">
        <v>296</v>
      </c>
      <c r="E978" s="23"/>
    </row>
    <row r="979" spans="1:5" ht="20" customHeight="1">
      <c r="A979" s="19" t="s">
        <v>967</v>
      </c>
      <c r="B979" s="20" t="s">
        <v>968</v>
      </c>
      <c r="C979" s="21" t="s">
        <v>164248</v>
      </c>
      <c r="D979" s="21" t="s">
        <v>345</v>
      </c>
      <c r="E979" s="23"/>
    </row>
    <row r="980" spans="1:5" ht="20" customHeight="1">
      <c r="A980" s="19" t="s">
        <v>978</v>
      </c>
      <c r="B980" s="20" t="s">
        <v>979</v>
      </c>
      <c r="C980" s="21" t="s">
        <v>164249</v>
      </c>
      <c r="D980" s="21" t="s">
        <v>345</v>
      </c>
      <c r="E980" s="23"/>
    </row>
    <row r="981" spans="1:5" ht="20" customHeight="1">
      <c r="A981" s="19" t="s">
        <v>981</v>
      </c>
      <c r="B981" s="20" t="s">
        <v>982</v>
      </c>
      <c r="C981" s="21" t="s">
        <v>164250</v>
      </c>
      <c r="D981" s="21" t="s">
        <v>345</v>
      </c>
      <c r="E981" s="23"/>
    </row>
    <row r="982" spans="1:5" ht="20" customHeight="1">
      <c r="A982" s="19" t="s">
        <v>990</v>
      </c>
      <c r="B982" s="20" t="s">
        <v>991</v>
      </c>
      <c r="C982" s="21" t="s">
        <v>164251</v>
      </c>
      <c r="D982" s="21" t="s">
        <v>345</v>
      </c>
      <c r="E982" s="23"/>
    </row>
    <row r="983" spans="1:5" ht="20" customHeight="1">
      <c r="A983" s="19" t="s">
        <v>1004</v>
      </c>
      <c r="B983" s="20" t="s">
        <v>1003</v>
      </c>
      <c r="C983" s="21" t="s">
        <v>164163</v>
      </c>
      <c r="D983" s="21" t="s">
        <v>345</v>
      </c>
      <c r="E983" s="23"/>
    </row>
    <row r="984" spans="1:5" ht="20" customHeight="1">
      <c r="A984" s="19" t="s">
        <v>1014</v>
      </c>
      <c r="B984" s="20" t="s">
        <v>1015</v>
      </c>
      <c r="C984" s="21" t="s">
        <v>164252</v>
      </c>
      <c r="D984" s="21" t="s">
        <v>296</v>
      </c>
      <c r="E984" s="23"/>
    </row>
    <row r="985" spans="1:5" ht="20" customHeight="1">
      <c r="A985" s="19" t="s">
        <v>1017</v>
      </c>
      <c r="B985" s="20" t="s">
        <v>1018</v>
      </c>
      <c r="C985" s="21" t="s">
        <v>164253</v>
      </c>
      <c r="D985" s="21" t="s">
        <v>345</v>
      </c>
      <c r="E985" s="23"/>
    </row>
    <row r="986" spans="1:5" ht="20" customHeight="1">
      <c r="A986" s="19" t="s">
        <v>1032</v>
      </c>
      <c r="B986" s="20" t="s">
        <v>1033</v>
      </c>
      <c r="C986" s="21" t="s">
        <v>164254</v>
      </c>
      <c r="D986" s="21" t="s">
        <v>296</v>
      </c>
      <c r="E986" s="23"/>
    </row>
    <row r="987" spans="1:5" ht="20" customHeight="1">
      <c r="A987" s="19" t="s">
        <v>1043</v>
      </c>
      <c r="B987" s="20" t="s">
        <v>1044</v>
      </c>
      <c r="C987" s="21" t="s">
        <v>164255</v>
      </c>
      <c r="D987" s="21" t="s">
        <v>345</v>
      </c>
      <c r="E987" s="23"/>
    </row>
    <row r="988" spans="1:5" ht="20" customHeight="1">
      <c r="A988" s="19" t="s">
        <v>1053</v>
      </c>
      <c r="B988" s="20" t="s">
        <v>1051</v>
      </c>
      <c r="C988" s="21" t="s">
        <v>164013</v>
      </c>
      <c r="D988" s="21" t="s">
        <v>345</v>
      </c>
      <c r="E988" s="23"/>
    </row>
    <row r="989" spans="1:5" ht="20" customHeight="1">
      <c r="A989" s="19" t="s">
        <v>1057</v>
      </c>
      <c r="B989" s="20" t="s">
        <v>1058</v>
      </c>
      <c r="C989" s="21" t="s">
        <v>164256</v>
      </c>
      <c r="D989" s="21" t="s">
        <v>345</v>
      </c>
      <c r="E989" s="23"/>
    </row>
    <row r="990" spans="1:5" ht="20" customHeight="1">
      <c r="A990" s="19" t="s">
        <v>1080</v>
      </c>
      <c r="B990" s="20" t="s">
        <v>1079</v>
      </c>
      <c r="C990" s="21" t="s">
        <v>164164</v>
      </c>
      <c r="D990" s="21" t="s">
        <v>345</v>
      </c>
      <c r="E990" s="23"/>
    </row>
    <row r="991" spans="1:5" ht="20" customHeight="1">
      <c r="A991" s="19" t="s">
        <v>1100</v>
      </c>
      <c r="B991" s="20" t="s">
        <v>1101</v>
      </c>
      <c r="C991" s="21" t="s">
        <v>164257</v>
      </c>
      <c r="D991" s="21" t="s">
        <v>345</v>
      </c>
      <c r="E991" s="23"/>
    </row>
    <row r="992" spans="1:5" ht="20" customHeight="1">
      <c r="A992" s="19" t="s">
        <v>1136</v>
      </c>
      <c r="B992" s="20" t="s">
        <v>1137</v>
      </c>
      <c r="C992" s="21" t="s">
        <v>164258</v>
      </c>
      <c r="D992" s="21" t="s">
        <v>345</v>
      </c>
      <c r="E992" s="23"/>
    </row>
    <row r="993" spans="1:5" ht="20" customHeight="1">
      <c r="A993" s="19" t="s">
        <v>1179</v>
      </c>
      <c r="B993" s="20" t="s">
        <v>1180</v>
      </c>
      <c r="C993" s="21" t="s">
        <v>164259</v>
      </c>
      <c r="D993" s="21" t="s">
        <v>345</v>
      </c>
      <c r="E993" s="23"/>
    </row>
    <row r="994" spans="1:5" ht="20" customHeight="1">
      <c r="A994" s="19" t="s">
        <v>1255</v>
      </c>
      <c r="B994" s="20" t="s">
        <v>1256</v>
      </c>
      <c r="C994" s="21" t="s">
        <v>164260</v>
      </c>
      <c r="D994" s="21" t="s">
        <v>345</v>
      </c>
      <c r="E994" s="23"/>
    </row>
    <row r="995" spans="1:5" ht="20" customHeight="1">
      <c r="A995" s="19" t="s">
        <v>1363</v>
      </c>
      <c r="B995" s="20" t="s">
        <v>1362</v>
      </c>
      <c r="C995" s="21" t="s">
        <v>164165</v>
      </c>
      <c r="D995" s="21" t="s">
        <v>345</v>
      </c>
      <c r="E995" s="23"/>
    </row>
    <row r="996" spans="1:5" ht="20" customHeight="1">
      <c r="A996" s="19" t="s">
        <v>12258</v>
      </c>
      <c r="B996" s="20" t="s">
        <v>12257</v>
      </c>
      <c r="C996" s="21" t="s">
        <v>164166</v>
      </c>
      <c r="D996" s="21" t="s">
        <v>345</v>
      </c>
      <c r="E996" s="23"/>
    </row>
    <row r="997" spans="1:5" ht="20" customHeight="1">
      <c r="A997" s="19" t="s">
        <v>12347</v>
      </c>
      <c r="B997" s="20" t="s">
        <v>12348</v>
      </c>
      <c r="C997" s="21" t="s">
        <v>164261</v>
      </c>
      <c r="D997" s="21" t="s">
        <v>345</v>
      </c>
      <c r="E997" s="23"/>
    </row>
    <row r="998" spans="1:5" ht="20" customHeight="1">
      <c r="A998" s="19" t="s">
        <v>12355</v>
      </c>
      <c r="B998" s="20" t="s">
        <v>12356</v>
      </c>
      <c r="C998" s="21" t="s">
        <v>164262</v>
      </c>
      <c r="D998" s="21" t="s">
        <v>296</v>
      </c>
      <c r="E998" s="23"/>
    </row>
    <row r="999" spans="1:5" ht="20" customHeight="1">
      <c r="A999" s="19" t="s">
        <v>12404</v>
      </c>
      <c r="B999" s="20" t="s">
        <v>12405</v>
      </c>
      <c r="C999" s="21" t="s">
        <v>164263</v>
      </c>
      <c r="D999" s="21" t="s">
        <v>296</v>
      </c>
      <c r="E999" s="23"/>
    </row>
    <row r="1000" spans="1:5" ht="20" customHeight="1">
      <c r="A1000" s="19" t="s">
        <v>12450</v>
      </c>
      <c r="B1000" s="20" t="s">
        <v>12451</v>
      </c>
      <c r="C1000" s="21" t="s">
        <v>164264</v>
      </c>
      <c r="D1000" s="21" t="s">
        <v>345</v>
      </c>
      <c r="E1000" s="23"/>
    </row>
    <row r="1001" spans="1:5" ht="20" customHeight="1">
      <c r="A1001" s="19" t="s">
        <v>12452</v>
      </c>
      <c r="B1001" s="20" t="s">
        <v>12453</v>
      </c>
      <c r="C1001" s="21" t="s">
        <v>164265</v>
      </c>
      <c r="D1001" s="21" t="s">
        <v>345</v>
      </c>
      <c r="E1001" s="23"/>
    </row>
    <row r="1002" spans="1:5" ht="20" customHeight="1">
      <c r="A1002" s="19" t="s">
        <v>12454</v>
      </c>
      <c r="B1002" s="20" t="s">
        <v>12455</v>
      </c>
      <c r="C1002" s="21" t="s">
        <v>164266</v>
      </c>
      <c r="D1002" s="21" t="s">
        <v>296</v>
      </c>
      <c r="E1002" s="23"/>
    </row>
    <row r="1003" spans="1:5" ht="20" customHeight="1">
      <c r="A1003" s="19" t="s">
        <v>12456</v>
      </c>
      <c r="B1003" s="20" t="s">
        <v>12457</v>
      </c>
      <c r="C1003" s="21" t="s">
        <v>164267</v>
      </c>
      <c r="D1003" s="21" t="s">
        <v>345</v>
      </c>
      <c r="E1003" s="23"/>
    </row>
    <row r="1004" spans="1:5" ht="20" customHeight="1">
      <c r="A1004" s="19" t="s">
        <v>12458</v>
      </c>
      <c r="B1004" s="20" t="s">
        <v>12459</v>
      </c>
      <c r="C1004" s="21" t="s">
        <v>164268</v>
      </c>
      <c r="D1004" s="21" t="s">
        <v>296</v>
      </c>
      <c r="E1004" s="23"/>
    </row>
    <row r="1005" spans="1:5" ht="20" customHeight="1">
      <c r="A1005" s="19" t="s">
        <v>12464</v>
      </c>
      <c r="B1005" s="20" t="s">
        <v>12461</v>
      </c>
      <c r="C1005" s="21" t="s">
        <v>163913</v>
      </c>
      <c r="D1005" s="21" t="s">
        <v>345</v>
      </c>
      <c r="E1005" s="23"/>
    </row>
    <row r="1006" spans="1:5" ht="20" customHeight="1">
      <c r="A1006" s="19" t="s">
        <v>12465</v>
      </c>
      <c r="B1006" s="20" t="s">
        <v>12466</v>
      </c>
      <c r="C1006" s="21" t="s">
        <v>164269</v>
      </c>
      <c r="D1006" s="21" t="s">
        <v>345</v>
      </c>
      <c r="E1006" s="23"/>
    </row>
    <row r="1007" spans="1:5" ht="20" customHeight="1">
      <c r="A1007" s="19" t="s">
        <v>12467</v>
      </c>
      <c r="B1007" s="20" t="s">
        <v>12468</v>
      </c>
      <c r="C1007" s="21" t="s">
        <v>164270</v>
      </c>
      <c r="D1007" s="21" t="s">
        <v>345</v>
      </c>
      <c r="E1007" s="23"/>
    </row>
    <row r="1008" spans="1:5" ht="20" customHeight="1">
      <c r="A1008" s="19" t="s">
        <v>12469</v>
      </c>
      <c r="B1008" s="20" t="s">
        <v>12470</v>
      </c>
      <c r="C1008" s="21" t="s">
        <v>164271</v>
      </c>
      <c r="D1008" s="21" t="s">
        <v>345</v>
      </c>
      <c r="E1008" s="23"/>
    </row>
    <row r="1009" spans="1:5" ht="20" customHeight="1">
      <c r="A1009" s="19" t="s">
        <v>12473</v>
      </c>
      <c r="B1009" s="20" t="s">
        <v>12472</v>
      </c>
      <c r="C1009" s="21" t="s">
        <v>164167</v>
      </c>
      <c r="D1009" s="21" t="s">
        <v>296</v>
      </c>
      <c r="E1009" s="23"/>
    </row>
    <row r="1010" spans="1:5" ht="20" customHeight="1">
      <c r="A1010" s="19" t="s">
        <v>12474</v>
      </c>
      <c r="B1010" s="20" t="s">
        <v>12475</v>
      </c>
      <c r="C1010" s="21" t="s">
        <v>164272</v>
      </c>
      <c r="D1010" s="21" t="s">
        <v>296</v>
      </c>
      <c r="E1010" s="23"/>
    </row>
    <row r="1011" spans="1:5" ht="20" customHeight="1">
      <c r="A1011" s="19" t="s">
        <v>12476</v>
      </c>
      <c r="B1011" s="20" t="s">
        <v>12477</v>
      </c>
      <c r="C1011" s="21" t="s">
        <v>164273</v>
      </c>
      <c r="D1011" s="21" t="s">
        <v>345</v>
      </c>
      <c r="E1011" s="23"/>
    </row>
    <row r="1012" spans="1:5" ht="20" customHeight="1">
      <c r="A1012" s="19" t="s">
        <v>12478</v>
      </c>
      <c r="B1012" s="20" t="s">
        <v>12479</v>
      </c>
      <c r="C1012" s="21" t="s">
        <v>164274</v>
      </c>
      <c r="D1012" s="21" t="s">
        <v>345</v>
      </c>
      <c r="E1012" s="23"/>
    </row>
    <row r="1013" spans="1:5" ht="20" customHeight="1">
      <c r="A1013" s="19" t="s">
        <v>12482</v>
      </c>
      <c r="B1013" s="20" t="s">
        <v>12481</v>
      </c>
      <c r="C1013" s="21" t="s">
        <v>164168</v>
      </c>
      <c r="D1013" s="21" t="s">
        <v>345</v>
      </c>
      <c r="E1013" s="23"/>
    </row>
    <row r="1014" spans="1:5" ht="20" customHeight="1">
      <c r="A1014" s="19" t="s">
        <v>12483</v>
      </c>
      <c r="B1014" s="20" t="s">
        <v>12484</v>
      </c>
      <c r="C1014" s="21" t="s">
        <v>164275</v>
      </c>
      <c r="D1014" s="21" t="s">
        <v>345</v>
      </c>
      <c r="E1014" s="23"/>
    </row>
    <row r="1015" spans="1:5" ht="20" customHeight="1">
      <c r="A1015" s="19" t="s">
        <v>12485</v>
      </c>
      <c r="B1015" s="20" t="s">
        <v>12486</v>
      </c>
      <c r="C1015" s="21" t="s">
        <v>164276</v>
      </c>
      <c r="D1015" s="21" t="s">
        <v>345</v>
      </c>
      <c r="E1015" s="23"/>
    </row>
    <row r="1016" spans="1:5" ht="20" customHeight="1">
      <c r="A1016" s="19" t="s">
        <v>12489</v>
      </c>
      <c r="B1016" s="20" t="s">
        <v>12488</v>
      </c>
      <c r="C1016" s="21" t="s">
        <v>164169</v>
      </c>
      <c r="D1016" s="21" t="s">
        <v>345</v>
      </c>
      <c r="E1016" s="23"/>
    </row>
    <row r="1017" spans="1:5" ht="20" customHeight="1">
      <c r="A1017" s="19" t="s">
        <v>12490</v>
      </c>
      <c r="B1017" s="20" t="s">
        <v>12491</v>
      </c>
      <c r="C1017" s="21" t="s">
        <v>164277</v>
      </c>
      <c r="D1017" s="21" t="s">
        <v>345</v>
      </c>
      <c r="E1017" s="23"/>
    </row>
    <row r="1018" spans="1:5" ht="20" customHeight="1">
      <c r="A1018" s="19" t="s">
        <v>12493</v>
      </c>
      <c r="B1018" s="24">
        <v>100</v>
      </c>
      <c r="C1018" s="21" t="s">
        <v>164170</v>
      </c>
      <c r="D1018" s="21" t="s">
        <v>345</v>
      </c>
      <c r="E1018" s="23"/>
    </row>
    <row r="1019" spans="1:5" ht="20" customHeight="1">
      <c r="A1019" s="19" t="s">
        <v>12494</v>
      </c>
      <c r="B1019" s="20" t="s">
        <v>12495</v>
      </c>
      <c r="C1019" s="21" t="s">
        <v>164278</v>
      </c>
      <c r="D1019" s="21" t="s">
        <v>345</v>
      </c>
      <c r="E1019" s="23"/>
    </row>
    <row r="1020" spans="1:5" ht="20" customHeight="1">
      <c r="A1020" s="19" t="s">
        <v>12496</v>
      </c>
      <c r="B1020" s="20" t="s">
        <v>12497</v>
      </c>
      <c r="C1020" s="21" t="s">
        <v>164279</v>
      </c>
      <c r="D1020" s="21" t="s">
        <v>296</v>
      </c>
      <c r="E1020" s="23"/>
    </row>
    <row r="1021" spans="1:5" ht="20" customHeight="1">
      <c r="A1021" s="19" t="s">
        <v>12498</v>
      </c>
      <c r="B1021" s="20" t="s">
        <v>12499</v>
      </c>
      <c r="C1021" s="21" t="s">
        <v>164280</v>
      </c>
      <c r="D1021" s="21" t="s">
        <v>345</v>
      </c>
      <c r="E1021" s="23"/>
    </row>
    <row r="1022" spans="1:5" ht="20" customHeight="1">
      <c r="A1022" s="19" t="s">
        <v>12500</v>
      </c>
      <c r="B1022" s="20" t="s">
        <v>12501</v>
      </c>
      <c r="C1022" s="21" t="s">
        <v>164281</v>
      </c>
      <c r="D1022" s="21" t="s">
        <v>296</v>
      </c>
      <c r="E1022" s="23"/>
    </row>
    <row r="1023" spans="1:5" ht="20" customHeight="1">
      <c r="A1023" s="19" t="s">
        <v>12502</v>
      </c>
      <c r="B1023" s="20" t="s">
        <v>12503</v>
      </c>
      <c r="C1023" s="21" t="s">
        <v>164282</v>
      </c>
      <c r="D1023" s="21" t="s">
        <v>345</v>
      </c>
      <c r="E1023" s="23"/>
    </row>
    <row r="1024" spans="1:5" ht="20" customHeight="1">
      <c r="A1024" s="19" t="s">
        <v>12504</v>
      </c>
      <c r="B1024" s="20" t="s">
        <v>12505</v>
      </c>
      <c r="C1024" s="21" t="s">
        <v>164283</v>
      </c>
      <c r="D1024" s="21" t="s">
        <v>345</v>
      </c>
      <c r="E1024" s="23"/>
    </row>
    <row r="1025" spans="1:5" ht="20" customHeight="1">
      <c r="A1025" s="19" t="s">
        <v>12510</v>
      </c>
      <c r="B1025" s="20" t="s">
        <v>12509</v>
      </c>
      <c r="C1025" s="21" t="s">
        <v>164171</v>
      </c>
      <c r="D1025" s="21" t="s">
        <v>345</v>
      </c>
      <c r="E1025" s="23"/>
    </row>
    <row r="1026" spans="1:5" ht="20" customHeight="1">
      <c r="A1026" s="19" t="s">
        <v>12511</v>
      </c>
      <c r="B1026" s="20" t="s">
        <v>12512</v>
      </c>
      <c r="C1026" s="21" t="s">
        <v>164284</v>
      </c>
      <c r="D1026" s="21" t="s">
        <v>345</v>
      </c>
      <c r="E1026" s="23"/>
    </row>
    <row r="1027" spans="1:5" ht="20" customHeight="1">
      <c r="A1027" s="19" t="s">
        <v>12513</v>
      </c>
      <c r="B1027" s="20" t="s">
        <v>12514</v>
      </c>
      <c r="C1027" s="21" t="s">
        <v>164285</v>
      </c>
      <c r="D1027" s="21" t="s">
        <v>296</v>
      </c>
      <c r="E1027" s="23"/>
    </row>
    <row r="1028" spans="1:5" ht="20" customHeight="1">
      <c r="A1028" s="19" t="s">
        <v>12515</v>
      </c>
      <c r="B1028" s="20" t="s">
        <v>12516</v>
      </c>
      <c r="C1028" s="21" t="s">
        <v>164286</v>
      </c>
      <c r="D1028" s="21" t="s">
        <v>296</v>
      </c>
      <c r="E1028" s="23"/>
    </row>
    <row r="1029" spans="1:5" ht="20" customHeight="1">
      <c r="A1029" s="19" t="s">
        <v>12517</v>
      </c>
      <c r="B1029" s="20" t="s">
        <v>12518</v>
      </c>
      <c r="C1029" s="21" t="s">
        <v>164287</v>
      </c>
      <c r="D1029" s="21" t="s">
        <v>296</v>
      </c>
      <c r="E1029" s="23"/>
    </row>
    <row r="1030" spans="1:5" ht="20" customHeight="1">
      <c r="A1030" s="19" t="s">
        <v>12521</v>
      </c>
      <c r="B1030" s="20" t="s">
        <v>12520</v>
      </c>
      <c r="C1030" s="21" t="s">
        <v>164172</v>
      </c>
      <c r="D1030" s="21" t="s">
        <v>296</v>
      </c>
      <c r="E1030" s="23"/>
    </row>
    <row r="1031" spans="1:5" ht="20" customHeight="1">
      <c r="A1031" s="19" t="s">
        <v>12522</v>
      </c>
      <c r="B1031" s="20" t="s">
        <v>12523</v>
      </c>
      <c r="C1031" s="21" t="s">
        <v>164288</v>
      </c>
      <c r="D1031" s="21" t="s">
        <v>296</v>
      </c>
      <c r="E1031" s="23"/>
    </row>
    <row r="1032" spans="1:5" ht="20" customHeight="1">
      <c r="A1032" s="19" t="s">
        <v>12526</v>
      </c>
      <c r="B1032" s="20" t="s">
        <v>12525</v>
      </c>
      <c r="C1032" s="21" t="s">
        <v>164173</v>
      </c>
      <c r="D1032" s="21" t="s">
        <v>296</v>
      </c>
      <c r="E1032" s="23"/>
    </row>
    <row r="1033" spans="1:5" ht="20" customHeight="1">
      <c r="A1033" s="19" t="s">
        <v>12527</v>
      </c>
      <c r="B1033" s="20" t="s">
        <v>12528</v>
      </c>
      <c r="C1033" s="21" t="s">
        <v>164289</v>
      </c>
      <c r="D1033" s="21" t="s">
        <v>345</v>
      </c>
      <c r="E1033" s="23"/>
    </row>
    <row r="1034" spans="1:5" ht="20" customHeight="1">
      <c r="A1034" s="19" t="s">
        <v>12529</v>
      </c>
      <c r="B1034" s="20" t="s">
        <v>12530</v>
      </c>
      <c r="C1034" s="21" t="s">
        <v>164290</v>
      </c>
      <c r="D1034" s="21" t="s">
        <v>345</v>
      </c>
      <c r="E1034" s="23"/>
    </row>
    <row r="1035" spans="1:5" ht="20" customHeight="1">
      <c r="A1035" s="19" t="s">
        <v>12531</v>
      </c>
      <c r="B1035" s="20" t="s">
        <v>12532</v>
      </c>
      <c r="C1035" s="21" t="s">
        <v>164291</v>
      </c>
      <c r="D1035" s="21" t="s">
        <v>345</v>
      </c>
      <c r="E1035" s="23"/>
    </row>
    <row r="1036" spans="1:5" ht="20" customHeight="1">
      <c r="A1036" s="19" t="s">
        <v>12533</v>
      </c>
      <c r="B1036" s="20" t="s">
        <v>12534</v>
      </c>
      <c r="C1036" s="21" t="s">
        <v>164292</v>
      </c>
      <c r="D1036" s="21" t="s">
        <v>345</v>
      </c>
      <c r="E1036" s="23"/>
    </row>
    <row r="1037" spans="1:5" ht="20" customHeight="1">
      <c r="A1037" s="19" t="s">
        <v>12538</v>
      </c>
      <c r="B1037" s="20" t="s">
        <v>12536</v>
      </c>
      <c r="C1037" s="21" t="s">
        <v>164014</v>
      </c>
      <c r="D1037" s="21" t="s">
        <v>345</v>
      </c>
      <c r="E1037" s="23"/>
    </row>
    <row r="1038" spans="1:5" ht="20" customHeight="1">
      <c r="A1038" s="19" t="s">
        <v>12539</v>
      </c>
      <c r="B1038" s="20" t="s">
        <v>12540</v>
      </c>
      <c r="C1038" s="21" t="s">
        <v>164293</v>
      </c>
      <c r="D1038" s="21" t="s">
        <v>345</v>
      </c>
      <c r="E1038" s="23"/>
    </row>
    <row r="1039" spans="1:5" ht="20" customHeight="1">
      <c r="A1039" s="19" t="s">
        <v>12541</v>
      </c>
      <c r="B1039" s="20" t="s">
        <v>12542</v>
      </c>
      <c r="C1039" s="21" t="s">
        <v>164294</v>
      </c>
      <c r="D1039" s="21" t="s">
        <v>345</v>
      </c>
      <c r="E1039" s="23"/>
    </row>
    <row r="1040" spans="1:5" ht="20" customHeight="1">
      <c r="A1040" s="19" t="s">
        <v>12545</v>
      </c>
      <c r="B1040" s="20" t="s">
        <v>12544</v>
      </c>
      <c r="C1040" s="21" t="s">
        <v>164174</v>
      </c>
      <c r="D1040" s="21" t="s">
        <v>345</v>
      </c>
      <c r="E1040" s="23"/>
    </row>
    <row r="1041" spans="1:5" ht="20" customHeight="1">
      <c r="A1041" s="19" t="s">
        <v>12546</v>
      </c>
      <c r="B1041" s="20" t="s">
        <v>12547</v>
      </c>
      <c r="C1041" s="21" t="s">
        <v>164295</v>
      </c>
      <c r="D1041" s="21" t="s">
        <v>345</v>
      </c>
      <c r="E1041" s="23"/>
    </row>
    <row r="1042" spans="1:5" ht="20" customHeight="1">
      <c r="A1042" s="19" t="s">
        <v>12548</v>
      </c>
      <c r="B1042" s="20" t="s">
        <v>12549</v>
      </c>
      <c r="C1042" s="21" t="s">
        <v>164296</v>
      </c>
      <c r="D1042" s="21" t="s">
        <v>345</v>
      </c>
      <c r="E1042" s="23"/>
    </row>
    <row r="1043" spans="1:5" ht="20" customHeight="1">
      <c r="A1043" s="19" t="s">
        <v>12550</v>
      </c>
      <c r="B1043" s="20" t="s">
        <v>12551</v>
      </c>
      <c r="C1043" s="21" t="s">
        <v>164297</v>
      </c>
      <c r="D1043" s="21" t="s">
        <v>296</v>
      </c>
      <c r="E1043" s="23"/>
    </row>
    <row r="1044" spans="1:5" ht="20" customHeight="1">
      <c r="A1044" s="19" t="s">
        <v>12552</v>
      </c>
      <c r="B1044" s="20" t="s">
        <v>12553</v>
      </c>
      <c r="C1044" s="21" t="s">
        <v>164298</v>
      </c>
      <c r="D1044" s="21" t="s">
        <v>345</v>
      </c>
      <c r="E1044" s="23"/>
    </row>
    <row r="1045" spans="1:5" ht="20" customHeight="1">
      <c r="A1045" s="19" t="s">
        <v>12556</v>
      </c>
      <c r="B1045" s="20" t="s">
        <v>12555</v>
      </c>
      <c r="C1045" s="21" t="s">
        <v>164175</v>
      </c>
      <c r="D1045" s="21" t="s">
        <v>345</v>
      </c>
      <c r="E1045" s="23"/>
    </row>
    <row r="1046" spans="1:5" ht="20" customHeight="1">
      <c r="A1046" s="19" t="s">
        <v>12557</v>
      </c>
      <c r="B1046" s="20" t="s">
        <v>12558</v>
      </c>
      <c r="C1046" s="21" t="s">
        <v>164299</v>
      </c>
      <c r="D1046" s="21" t="s">
        <v>345</v>
      </c>
      <c r="E1046" s="23"/>
    </row>
    <row r="1047" spans="1:5" ht="20" customHeight="1">
      <c r="A1047" s="19" t="s">
        <v>12561</v>
      </c>
      <c r="B1047" s="20" t="s">
        <v>12560</v>
      </c>
      <c r="C1047" s="21" t="s">
        <v>164176</v>
      </c>
      <c r="D1047" s="21" t="s">
        <v>296</v>
      </c>
      <c r="E1047" s="23"/>
    </row>
    <row r="1048" spans="1:5" ht="20" customHeight="1">
      <c r="A1048" s="19" t="s">
        <v>12564</v>
      </c>
      <c r="B1048" s="20" t="s">
        <v>12563</v>
      </c>
      <c r="C1048" s="21" t="s">
        <v>164177</v>
      </c>
      <c r="D1048" s="21" t="s">
        <v>296</v>
      </c>
      <c r="E1048" s="23"/>
    </row>
    <row r="1049" spans="1:5" ht="20" customHeight="1">
      <c r="A1049" s="19" t="s">
        <v>12565</v>
      </c>
      <c r="B1049" s="20" t="s">
        <v>12566</v>
      </c>
      <c r="C1049" s="21" t="s">
        <v>164300</v>
      </c>
      <c r="D1049" s="21" t="s">
        <v>345</v>
      </c>
      <c r="E1049" s="23"/>
    </row>
    <row r="1050" spans="1:5" ht="20" customHeight="1">
      <c r="A1050" s="19" t="s">
        <v>12569</v>
      </c>
      <c r="B1050" s="20" t="s">
        <v>12568</v>
      </c>
      <c r="C1050" s="21" t="s">
        <v>164178</v>
      </c>
      <c r="D1050" s="21" t="s">
        <v>345</v>
      </c>
      <c r="E1050" s="23"/>
    </row>
    <row r="1051" spans="1:5" ht="20" customHeight="1">
      <c r="A1051" s="19" t="s">
        <v>12570</v>
      </c>
      <c r="B1051" s="20" t="s">
        <v>12571</v>
      </c>
      <c r="C1051" s="21" t="s">
        <v>164301</v>
      </c>
      <c r="D1051" s="21" t="s">
        <v>345</v>
      </c>
      <c r="E1051" s="23"/>
    </row>
    <row r="1052" spans="1:5" ht="20" customHeight="1">
      <c r="A1052" s="19" t="s">
        <v>12572</v>
      </c>
      <c r="B1052" s="20" t="s">
        <v>12573</v>
      </c>
      <c r="C1052" s="21" t="s">
        <v>164302</v>
      </c>
      <c r="D1052" s="21" t="s">
        <v>296</v>
      </c>
      <c r="E1052" s="23"/>
    </row>
    <row r="1053" spans="1:5" ht="20" customHeight="1">
      <c r="A1053" s="19" t="s">
        <v>12574</v>
      </c>
      <c r="B1053" s="20" t="s">
        <v>12575</v>
      </c>
      <c r="C1053" s="21" t="s">
        <v>164303</v>
      </c>
      <c r="D1053" s="21" t="s">
        <v>296</v>
      </c>
      <c r="E1053" s="23"/>
    </row>
    <row r="1054" spans="1:5" ht="20" customHeight="1">
      <c r="A1054" s="19" t="s">
        <v>12578</v>
      </c>
      <c r="B1054" s="20" t="s">
        <v>12577</v>
      </c>
      <c r="C1054" s="21" t="s">
        <v>164179</v>
      </c>
      <c r="D1054" s="21" t="s">
        <v>345</v>
      </c>
      <c r="E1054" s="23"/>
    </row>
    <row r="1055" spans="1:5" ht="20" customHeight="1">
      <c r="A1055" s="19" t="s">
        <v>12579</v>
      </c>
      <c r="B1055" s="20" t="s">
        <v>12580</v>
      </c>
      <c r="C1055" s="21" t="s">
        <v>164304</v>
      </c>
      <c r="D1055" s="21" t="s">
        <v>296</v>
      </c>
      <c r="E1055" s="23"/>
    </row>
    <row r="1056" spans="1:5" ht="20" customHeight="1">
      <c r="A1056" s="19" t="s">
        <v>12583</v>
      </c>
      <c r="B1056" s="20" t="s">
        <v>12582</v>
      </c>
      <c r="C1056" s="21" t="s">
        <v>164180</v>
      </c>
      <c r="D1056" s="21" t="s">
        <v>296</v>
      </c>
      <c r="E1056" s="23"/>
    </row>
    <row r="1057" spans="1:5" ht="20" customHeight="1">
      <c r="A1057" s="19" t="s">
        <v>12584</v>
      </c>
      <c r="B1057" s="20" t="s">
        <v>12585</v>
      </c>
      <c r="C1057" s="21" t="s">
        <v>164305</v>
      </c>
      <c r="D1057" s="21" t="s">
        <v>345</v>
      </c>
      <c r="E1057" s="23"/>
    </row>
    <row r="1058" spans="1:5" ht="20" customHeight="1">
      <c r="A1058" s="19" t="s">
        <v>12588</v>
      </c>
      <c r="B1058" s="20" t="s">
        <v>12587</v>
      </c>
      <c r="C1058" s="21" t="s">
        <v>164181</v>
      </c>
      <c r="D1058" s="21" t="s">
        <v>296</v>
      </c>
      <c r="E1058" s="23"/>
    </row>
    <row r="1059" spans="1:5" ht="20" customHeight="1">
      <c r="A1059" s="19" t="s">
        <v>12589</v>
      </c>
      <c r="B1059" s="20" t="s">
        <v>12590</v>
      </c>
      <c r="C1059" s="21" t="s">
        <v>164306</v>
      </c>
      <c r="D1059" s="21" t="s">
        <v>345</v>
      </c>
      <c r="E1059" s="23"/>
    </row>
    <row r="1060" spans="1:5" ht="20" customHeight="1">
      <c r="A1060" s="19" t="s">
        <v>12591</v>
      </c>
      <c r="B1060" s="20" t="s">
        <v>12592</v>
      </c>
      <c r="C1060" s="21" t="s">
        <v>164307</v>
      </c>
      <c r="D1060" s="21" t="s">
        <v>345</v>
      </c>
      <c r="E1060" s="23"/>
    </row>
    <row r="1061" spans="1:5" ht="20" customHeight="1">
      <c r="A1061" s="19" t="s">
        <v>12593</v>
      </c>
      <c r="B1061" s="20" t="s">
        <v>12594</v>
      </c>
      <c r="C1061" s="21" t="s">
        <v>164308</v>
      </c>
      <c r="D1061" s="21" t="s">
        <v>345</v>
      </c>
      <c r="E1061" s="23"/>
    </row>
    <row r="1062" spans="1:5" ht="20" customHeight="1">
      <c r="A1062" s="19" t="s">
        <v>12597</v>
      </c>
      <c r="B1062" s="20" t="s">
        <v>12598</v>
      </c>
      <c r="C1062" s="21" t="s">
        <v>164309</v>
      </c>
      <c r="D1062" s="21" t="s">
        <v>296</v>
      </c>
      <c r="E1062" s="23"/>
    </row>
    <row r="1063" spans="1:5" ht="20" customHeight="1">
      <c r="A1063" s="19" t="s">
        <v>12601</v>
      </c>
      <c r="B1063" s="20" t="s">
        <v>12600</v>
      </c>
      <c r="C1063" s="21" t="s">
        <v>164182</v>
      </c>
      <c r="D1063" s="21" t="s">
        <v>345</v>
      </c>
      <c r="E1063" s="23"/>
    </row>
    <row r="1064" spans="1:5" ht="20" customHeight="1">
      <c r="A1064" s="19" t="s">
        <v>12604</v>
      </c>
      <c r="B1064" s="20" t="s">
        <v>12603</v>
      </c>
      <c r="C1064" s="21" t="s">
        <v>164183</v>
      </c>
      <c r="D1064" s="21" t="s">
        <v>296</v>
      </c>
      <c r="E1064" s="23"/>
    </row>
    <row r="1065" spans="1:5" ht="20" customHeight="1">
      <c r="A1065" s="19" t="s">
        <v>12605</v>
      </c>
      <c r="B1065" s="20" t="s">
        <v>12606</v>
      </c>
      <c r="C1065" s="21" t="s">
        <v>164310</v>
      </c>
      <c r="D1065" s="21" t="s">
        <v>345</v>
      </c>
      <c r="E1065" s="23"/>
    </row>
    <row r="1066" spans="1:5" ht="20" customHeight="1">
      <c r="A1066" s="19" t="s">
        <v>12609</v>
      </c>
      <c r="B1066" s="20" t="s">
        <v>12608</v>
      </c>
      <c r="C1066" s="21" t="s">
        <v>164184</v>
      </c>
      <c r="D1066" s="21" t="s">
        <v>345</v>
      </c>
      <c r="E1066" s="23"/>
    </row>
    <row r="1067" spans="1:5" ht="20" customHeight="1">
      <c r="A1067" s="19" t="s">
        <v>12610</v>
      </c>
      <c r="B1067" s="20" t="s">
        <v>12611</v>
      </c>
      <c r="C1067" s="21" t="s">
        <v>164311</v>
      </c>
      <c r="D1067" s="21" t="s">
        <v>296</v>
      </c>
      <c r="E1067" s="23"/>
    </row>
    <row r="1068" spans="1:5" ht="20" customHeight="1">
      <c r="A1068" s="19" t="s">
        <v>12612</v>
      </c>
      <c r="B1068" s="20" t="s">
        <v>12613</v>
      </c>
      <c r="C1068" s="21" t="s">
        <v>164312</v>
      </c>
      <c r="D1068" s="21" t="s">
        <v>345</v>
      </c>
      <c r="E1068" s="23"/>
    </row>
    <row r="1069" spans="1:5" ht="20" customHeight="1">
      <c r="A1069" s="19" t="s">
        <v>12614</v>
      </c>
      <c r="B1069" s="20" t="s">
        <v>12615</v>
      </c>
      <c r="C1069" s="21" t="s">
        <v>164313</v>
      </c>
      <c r="D1069" s="21" t="s">
        <v>296</v>
      </c>
      <c r="E1069" s="23"/>
    </row>
    <row r="1070" spans="1:5" ht="20" customHeight="1">
      <c r="A1070" s="19" t="s">
        <v>12616</v>
      </c>
      <c r="B1070" s="20" t="s">
        <v>12617</v>
      </c>
      <c r="C1070" s="21" t="s">
        <v>164314</v>
      </c>
      <c r="D1070" s="21" t="s">
        <v>345</v>
      </c>
      <c r="E1070" s="23"/>
    </row>
    <row r="1071" spans="1:5" ht="20" customHeight="1">
      <c r="A1071" s="19" t="s">
        <v>12618</v>
      </c>
      <c r="B1071" s="20" t="s">
        <v>12619</v>
      </c>
      <c r="C1071" s="21" t="s">
        <v>164315</v>
      </c>
      <c r="D1071" s="21" t="s">
        <v>296</v>
      </c>
      <c r="E1071" s="23"/>
    </row>
    <row r="1072" spans="1:5" ht="20" customHeight="1">
      <c r="A1072" s="19" t="s">
        <v>12620</v>
      </c>
      <c r="B1072" s="20" t="s">
        <v>12621</v>
      </c>
      <c r="C1072" s="21" t="s">
        <v>164316</v>
      </c>
      <c r="D1072" s="21" t="s">
        <v>345</v>
      </c>
      <c r="E1072" s="23"/>
    </row>
    <row r="1073" spans="1:5" ht="20" customHeight="1">
      <c r="A1073" s="19" t="s">
        <v>12622</v>
      </c>
      <c r="B1073" s="20" t="s">
        <v>12623</v>
      </c>
      <c r="C1073" s="21" t="s">
        <v>164317</v>
      </c>
      <c r="D1073" s="21" t="s">
        <v>345</v>
      </c>
      <c r="E1073" s="23"/>
    </row>
    <row r="1074" spans="1:5" ht="20" customHeight="1">
      <c r="A1074" s="19" t="s">
        <v>12627</v>
      </c>
      <c r="B1074" s="20" t="s">
        <v>12625</v>
      </c>
      <c r="C1074" s="21" t="s">
        <v>164015</v>
      </c>
      <c r="D1074" s="21" t="s">
        <v>345</v>
      </c>
      <c r="E1074" s="23"/>
    </row>
    <row r="1075" spans="1:5" ht="20" customHeight="1">
      <c r="A1075" s="19" t="s">
        <v>12628</v>
      </c>
      <c r="B1075" s="20" t="s">
        <v>12629</v>
      </c>
      <c r="C1075" s="21" t="s">
        <v>164318</v>
      </c>
      <c r="D1075" s="21" t="s">
        <v>345</v>
      </c>
      <c r="E1075" s="23"/>
    </row>
    <row r="1076" spans="1:5" ht="20" customHeight="1">
      <c r="A1076" s="19" t="s">
        <v>12630</v>
      </c>
      <c r="B1076" s="20" t="s">
        <v>12631</v>
      </c>
      <c r="C1076" s="21" t="s">
        <v>164319</v>
      </c>
      <c r="D1076" s="21" t="s">
        <v>345</v>
      </c>
      <c r="E1076" s="23"/>
    </row>
    <row r="1077" spans="1:5" ht="20" customHeight="1">
      <c r="A1077" s="19" t="s">
        <v>12632</v>
      </c>
      <c r="B1077" s="20" t="s">
        <v>12633</v>
      </c>
      <c r="C1077" s="21" t="s">
        <v>164320</v>
      </c>
      <c r="D1077" s="21" t="s">
        <v>345</v>
      </c>
      <c r="E1077" s="23"/>
    </row>
    <row r="1078" spans="1:5" ht="20" customHeight="1">
      <c r="A1078" s="19" t="s">
        <v>12634</v>
      </c>
      <c r="B1078" s="20" t="s">
        <v>12635</v>
      </c>
      <c r="C1078" s="21" t="s">
        <v>164321</v>
      </c>
      <c r="D1078" s="21" t="s">
        <v>345</v>
      </c>
      <c r="E1078" s="23"/>
    </row>
    <row r="1079" spans="1:5" ht="20" customHeight="1">
      <c r="A1079" s="19" t="s">
        <v>12636</v>
      </c>
      <c r="B1079" s="20" t="s">
        <v>12637</v>
      </c>
      <c r="C1079" s="21" t="s">
        <v>164322</v>
      </c>
      <c r="D1079" s="21" t="s">
        <v>296</v>
      </c>
      <c r="E1079" s="23"/>
    </row>
    <row r="1080" spans="1:5" ht="20" customHeight="1">
      <c r="A1080" s="19" t="s">
        <v>12638</v>
      </c>
      <c r="B1080" s="20" t="s">
        <v>12639</v>
      </c>
      <c r="C1080" s="21" t="s">
        <v>164323</v>
      </c>
      <c r="D1080" s="21" t="s">
        <v>345</v>
      </c>
      <c r="E1080" s="23"/>
    </row>
    <row r="1081" spans="1:5" ht="20" customHeight="1">
      <c r="A1081" s="19" t="s">
        <v>12642</v>
      </c>
      <c r="B1081" s="20" t="s">
        <v>12641</v>
      </c>
      <c r="C1081" s="21" t="s">
        <v>164185</v>
      </c>
      <c r="D1081" s="21" t="s">
        <v>345</v>
      </c>
      <c r="E1081" s="23"/>
    </row>
    <row r="1082" spans="1:5" ht="20" customHeight="1">
      <c r="A1082" s="19" t="s">
        <v>12643</v>
      </c>
      <c r="B1082" s="20" t="s">
        <v>12644</v>
      </c>
      <c r="C1082" s="21" t="s">
        <v>164324</v>
      </c>
      <c r="D1082" s="21" t="s">
        <v>296</v>
      </c>
      <c r="E1082" s="23"/>
    </row>
    <row r="1083" spans="1:5" ht="20" customHeight="1">
      <c r="A1083" s="19" t="s">
        <v>12645</v>
      </c>
      <c r="B1083" s="20" t="s">
        <v>12646</v>
      </c>
      <c r="C1083" s="21" t="s">
        <v>164325</v>
      </c>
      <c r="D1083" s="21" t="s">
        <v>345</v>
      </c>
      <c r="E1083" s="23"/>
    </row>
    <row r="1084" spans="1:5" ht="20" customHeight="1">
      <c r="A1084" s="19" t="s">
        <v>12649</v>
      </c>
      <c r="B1084" s="20" t="s">
        <v>12648</v>
      </c>
      <c r="C1084" s="21" t="s">
        <v>164186</v>
      </c>
      <c r="D1084" s="21" t="s">
        <v>296</v>
      </c>
      <c r="E1084" s="23"/>
    </row>
    <row r="1085" spans="1:5" ht="20" customHeight="1">
      <c r="A1085" s="19" t="s">
        <v>12650</v>
      </c>
      <c r="B1085" s="20" t="s">
        <v>12651</v>
      </c>
      <c r="C1085" s="21" t="s">
        <v>164326</v>
      </c>
      <c r="D1085" s="21" t="s">
        <v>296</v>
      </c>
      <c r="E1085" s="23"/>
    </row>
    <row r="1086" spans="1:5" ht="20" customHeight="1">
      <c r="A1086" s="19" t="s">
        <v>12652</v>
      </c>
      <c r="B1086" s="20" t="s">
        <v>12653</v>
      </c>
      <c r="C1086" s="21" t="s">
        <v>164327</v>
      </c>
      <c r="D1086" s="21" t="s">
        <v>296</v>
      </c>
      <c r="E1086" s="23"/>
    </row>
    <row r="1087" spans="1:5" ht="20" customHeight="1">
      <c r="A1087" s="19" t="s">
        <v>12654</v>
      </c>
      <c r="B1087" s="20" t="s">
        <v>12655</v>
      </c>
      <c r="C1087" s="21" t="s">
        <v>164328</v>
      </c>
      <c r="D1087" s="21" t="s">
        <v>345</v>
      </c>
      <c r="E1087" s="23"/>
    </row>
    <row r="1088" spans="1:5" ht="20" customHeight="1">
      <c r="A1088" s="19" t="s">
        <v>12658</v>
      </c>
      <c r="B1088" s="20" t="s">
        <v>12657</v>
      </c>
      <c r="C1088" s="21" t="s">
        <v>164187</v>
      </c>
      <c r="D1088" s="21" t="s">
        <v>345</v>
      </c>
      <c r="E1088" s="23"/>
    </row>
    <row r="1089" spans="1:5" ht="20" customHeight="1">
      <c r="A1089" s="19" t="s">
        <v>12659</v>
      </c>
      <c r="B1089" s="20" t="s">
        <v>12660</v>
      </c>
      <c r="C1089" s="21" t="s">
        <v>164329</v>
      </c>
      <c r="D1089" s="21" t="s">
        <v>345</v>
      </c>
      <c r="E1089" s="23"/>
    </row>
    <row r="1090" spans="1:5" ht="20" customHeight="1">
      <c r="A1090" s="19" t="s">
        <v>12661</v>
      </c>
      <c r="B1090" s="20" t="s">
        <v>12662</v>
      </c>
      <c r="C1090" s="21" t="s">
        <v>164330</v>
      </c>
      <c r="D1090" s="21" t="s">
        <v>296</v>
      </c>
      <c r="E1090" s="23"/>
    </row>
    <row r="1091" spans="1:5" ht="20" customHeight="1">
      <c r="A1091" s="19" t="s">
        <v>12663</v>
      </c>
      <c r="B1091" s="20" t="s">
        <v>12664</v>
      </c>
      <c r="C1091" s="21" t="s">
        <v>164331</v>
      </c>
      <c r="D1091" s="21" t="s">
        <v>345</v>
      </c>
      <c r="E1091" s="23"/>
    </row>
    <row r="1092" spans="1:5" ht="20" customHeight="1">
      <c r="A1092" s="19" t="s">
        <v>12667</v>
      </c>
      <c r="B1092" s="20" t="s">
        <v>12666</v>
      </c>
      <c r="C1092" s="21" t="s">
        <v>164188</v>
      </c>
      <c r="D1092" s="21" t="s">
        <v>345</v>
      </c>
      <c r="E1092" s="23"/>
    </row>
    <row r="1093" spans="1:5" ht="20" customHeight="1">
      <c r="A1093" s="19" t="s">
        <v>12670</v>
      </c>
      <c r="B1093" s="20" t="s">
        <v>12669</v>
      </c>
      <c r="C1093" s="21" t="s">
        <v>164189</v>
      </c>
      <c r="D1093" s="21" t="s">
        <v>296</v>
      </c>
      <c r="E1093" s="23"/>
    </row>
    <row r="1094" spans="1:5" ht="20" customHeight="1">
      <c r="A1094" s="19" t="s">
        <v>12671</v>
      </c>
      <c r="B1094" s="20" t="s">
        <v>12672</v>
      </c>
      <c r="C1094" s="21" t="s">
        <v>164332</v>
      </c>
      <c r="D1094" s="21" t="s">
        <v>296</v>
      </c>
      <c r="E1094" s="23"/>
    </row>
    <row r="1095" spans="1:5" ht="20" customHeight="1">
      <c r="A1095" s="19" t="s">
        <v>12673</v>
      </c>
      <c r="B1095" s="20" t="s">
        <v>12674</v>
      </c>
      <c r="C1095" s="21" t="s">
        <v>164333</v>
      </c>
      <c r="D1095" s="21" t="s">
        <v>296</v>
      </c>
      <c r="E1095" s="23"/>
    </row>
    <row r="1096" spans="1:5" ht="20" customHeight="1">
      <c r="A1096" s="19" t="s">
        <v>12675</v>
      </c>
      <c r="B1096" s="20" t="s">
        <v>12676</v>
      </c>
      <c r="C1096" s="21" t="s">
        <v>164334</v>
      </c>
      <c r="D1096" s="21" t="s">
        <v>345</v>
      </c>
      <c r="E1096" s="23"/>
    </row>
    <row r="1097" spans="1:5" ht="20" customHeight="1">
      <c r="A1097" s="19" t="s">
        <v>12677</v>
      </c>
      <c r="B1097" s="20" t="s">
        <v>12678</v>
      </c>
      <c r="C1097" s="21" t="s">
        <v>164335</v>
      </c>
      <c r="D1097" s="21" t="s">
        <v>296</v>
      </c>
      <c r="E1097" s="23"/>
    </row>
    <row r="1098" spans="1:5" ht="20" customHeight="1">
      <c r="A1098" s="19" t="s">
        <v>12679</v>
      </c>
      <c r="B1098" s="20" t="s">
        <v>12680</v>
      </c>
      <c r="C1098" s="21" t="s">
        <v>164336</v>
      </c>
      <c r="D1098" s="21" t="s">
        <v>296</v>
      </c>
      <c r="E1098" s="23"/>
    </row>
    <row r="1099" spans="1:5" ht="20" customHeight="1">
      <c r="A1099" s="19" t="s">
        <v>12681</v>
      </c>
      <c r="B1099" s="20" t="s">
        <v>12682</v>
      </c>
      <c r="C1099" s="21" t="s">
        <v>164337</v>
      </c>
      <c r="D1099" s="21" t="s">
        <v>345</v>
      </c>
      <c r="E1099" s="23"/>
    </row>
    <row r="1100" spans="1:5" ht="20" customHeight="1">
      <c r="A1100" s="19" t="s">
        <v>12683</v>
      </c>
      <c r="B1100" s="20" t="s">
        <v>12684</v>
      </c>
      <c r="C1100" s="21" t="s">
        <v>164338</v>
      </c>
      <c r="D1100" s="21" t="s">
        <v>345</v>
      </c>
      <c r="E1100" s="23"/>
    </row>
    <row r="1101" spans="1:5" ht="20" customHeight="1">
      <c r="A1101" s="19" t="s">
        <v>12685</v>
      </c>
      <c r="B1101" s="20" t="s">
        <v>12686</v>
      </c>
      <c r="C1101" s="21" t="s">
        <v>164339</v>
      </c>
      <c r="D1101" s="21" t="s">
        <v>345</v>
      </c>
      <c r="E1101" s="23"/>
    </row>
    <row r="1102" spans="1:5" ht="20" customHeight="1">
      <c r="A1102" s="19" t="s">
        <v>12687</v>
      </c>
      <c r="B1102" s="20" t="s">
        <v>12688</v>
      </c>
      <c r="C1102" s="21" t="s">
        <v>164340</v>
      </c>
      <c r="D1102" s="21" t="s">
        <v>296</v>
      </c>
      <c r="E1102" s="23"/>
    </row>
    <row r="1103" spans="1:5" ht="20" customHeight="1">
      <c r="A1103" s="19" t="s">
        <v>12691</v>
      </c>
      <c r="B1103" s="20" t="s">
        <v>12692</v>
      </c>
      <c r="C1103" s="21" t="s">
        <v>164341</v>
      </c>
      <c r="D1103" s="21" t="s">
        <v>296</v>
      </c>
      <c r="E1103" s="23"/>
    </row>
    <row r="1104" spans="1:5" ht="20" customHeight="1">
      <c r="A1104" s="19" t="s">
        <v>12693</v>
      </c>
      <c r="B1104" s="20" t="s">
        <v>12694</v>
      </c>
      <c r="C1104" s="21" t="s">
        <v>164342</v>
      </c>
      <c r="D1104" s="21" t="s">
        <v>296</v>
      </c>
      <c r="E1104" s="23"/>
    </row>
    <row r="1105" spans="1:5" ht="20" customHeight="1">
      <c r="A1105" s="19" t="s">
        <v>12697</v>
      </c>
      <c r="B1105" s="20" t="s">
        <v>12696</v>
      </c>
      <c r="C1105" s="21" t="s">
        <v>164190</v>
      </c>
      <c r="D1105" s="21" t="s">
        <v>345</v>
      </c>
      <c r="E1105" s="23"/>
    </row>
    <row r="1106" spans="1:5" ht="20" customHeight="1">
      <c r="A1106" s="19" t="s">
        <v>12698</v>
      </c>
      <c r="B1106" s="20" t="s">
        <v>12699</v>
      </c>
      <c r="C1106" s="21" t="s">
        <v>164343</v>
      </c>
      <c r="D1106" s="21" t="s">
        <v>296</v>
      </c>
      <c r="E1106" s="23"/>
    </row>
    <row r="1107" spans="1:5" ht="20" customHeight="1">
      <c r="A1107" s="19" t="s">
        <v>12700</v>
      </c>
      <c r="B1107" s="20" t="s">
        <v>12701</v>
      </c>
      <c r="C1107" s="21" t="s">
        <v>164344</v>
      </c>
      <c r="D1107" s="21" t="s">
        <v>296</v>
      </c>
      <c r="E1107" s="23"/>
    </row>
    <row r="1108" spans="1:5" ht="20" customHeight="1">
      <c r="A1108" s="19" t="s">
        <v>12702</v>
      </c>
      <c r="B1108" s="20" t="s">
        <v>12703</v>
      </c>
      <c r="C1108" s="21" t="s">
        <v>164345</v>
      </c>
      <c r="D1108" s="21" t="s">
        <v>296</v>
      </c>
      <c r="E1108" s="23"/>
    </row>
    <row r="1109" spans="1:5" ht="20" customHeight="1">
      <c r="A1109" s="19" t="s">
        <v>12704</v>
      </c>
      <c r="B1109" s="20" t="s">
        <v>12705</v>
      </c>
      <c r="C1109" s="21" t="s">
        <v>164346</v>
      </c>
      <c r="D1109" s="21" t="s">
        <v>296</v>
      </c>
      <c r="E1109" s="23"/>
    </row>
    <row r="1110" spans="1:5" ht="20" customHeight="1">
      <c r="A1110" s="19" t="s">
        <v>12706</v>
      </c>
      <c r="B1110" s="20" t="s">
        <v>12707</v>
      </c>
      <c r="C1110" s="21" t="s">
        <v>164347</v>
      </c>
      <c r="D1110" s="21" t="s">
        <v>296</v>
      </c>
      <c r="E1110" s="23"/>
    </row>
    <row r="1111" spans="1:5" ht="20" customHeight="1">
      <c r="A1111" s="19" t="s">
        <v>12708</v>
      </c>
      <c r="B1111" s="20" t="s">
        <v>12709</v>
      </c>
      <c r="C1111" s="21" t="s">
        <v>164348</v>
      </c>
      <c r="D1111" s="21" t="s">
        <v>345</v>
      </c>
      <c r="E1111" s="23"/>
    </row>
    <row r="1112" spans="1:5" ht="20" customHeight="1">
      <c r="A1112" s="19" t="s">
        <v>110</v>
      </c>
      <c r="B1112" s="20" t="s">
        <v>115</v>
      </c>
      <c r="C1112" s="21" t="s">
        <v>164349</v>
      </c>
      <c r="D1112" s="21" t="s">
        <v>296</v>
      </c>
      <c r="E1112" s="23"/>
    </row>
    <row r="1113" spans="1:5" ht="20" customHeight="1">
      <c r="A1113" s="19" t="s">
        <v>12712</v>
      </c>
      <c r="B1113" s="20" t="s">
        <v>12711</v>
      </c>
      <c r="C1113" s="21" t="s">
        <v>164191</v>
      </c>
      <c r="D1113" s="21" t="s">
        <v>296</v>
      </c>
      <c r="E1113" s="23"/>
    </row>
    <row r="1114" spans="1:5" ht="20" customHeight="1">
      <c r="A1114" s="19" t="s">
        <v>12713</v>
      </c>
      <c r="B1114" s="20" t="s">
        <v>12714</v>
      </c>
      <c r="C1114" s="21" t="s">
        <v>164350</v>
      </c>
      <c r="D1114" s="21" t="s">
        <v>296</v>
      </c>
      <c r="E1114" s="23"/>
    </row>
    <row r="1115" spans="1:5" ht="20" customHeight="1">
      <c r="A1115" s="19" t="s">
        <v>12715</v>
      </c>
      <c r="B1115" s="20" t="s">
        <v>12716</v>
      </c>
      <c r="C1115" s="21" t="s">
        <v>164351</v>
      </c>
      <c r="D1115" s="21" t="s">
        <v>296</v>
      </c>
      <c r="E1115" s="23"/>
    </row>
    <row r="1116" spans="1:5" ht="20" customHeight="1">
      <c r="A1116" s="19" t="s">
        <v>12738</v>
      </c>
      <c r="B1116" s="20" t="s">
        <v>12739</v>
      </c>
      <c r="C1116" s="21" t="s">
        <v>164352</v>
      </c>
      <c r="D1116" s="21" t="s">
        <v>139</v>
      </c>
      <c r="E1116" s="23"/>
    </row>
    <row r="1117" spans="1:5" ht="20" customHeight="1">
      <c r="A1117" s="19" t="s">
        <v>892</v>
      </c>
      <c r="B1117" s="20" t="s">
        <v>893</v>
      </c>
      <c r="C1117" s="21" t="s">
        <v>164353</v>
      </c>
      <c r="D1117" s="21" t="s">
        <v>296</v>
      </c>
      <c r="E1117" s="23"/>
    </row>
    <row r="1118" spans="1:5" ht="20" customHeight="1">
      <c r="A1118" s="19" t="s">
        <v>896</v>
      </c>
      <c r="B1118" s="20" t="s">
        <v>895</v>
      </c>
      <c r="C1118" s="21" t="s">
        <v>164238</v>
      </c>
      <c r="D1118" s="21" t="s">
        <v>345</v>
      </c>
      <c r="E1118" s="23"/>
    </row>
    <row r="1119" spans="1:5" ht="20" customHeight="1">
      <c r="A1119" s="19" t="s">
        <v>897</v>
      </c>
      <c r="B1119" s="20" t="s">
        <v>898</v>
      </c>
      <c r="C1119" s="21" t="s">
        <v>164354</v>
      </c>
      <c r="D1119" s="21" t="s">
        <v>345</v>
      </c>
      <c r="E1119" s="23"/>
    </row>
    <row r="1120" spans="1:5" ht="20" customHeight="1">
      <c r="A1120" s="19" t="s">
        <v>899</v>
      </c>
      <c r="B1120" s="20" t="s">
        <v>900</v>
      </c>
      <c r="C1120" s="21" t="s">
        <v>164355</v>
      </c>
      <c r="D1120" s="21" t="s">
        <v>296</v>
      </c>
      <c r="E1120" s="23"/>
    </row>
    <row r="1121" spans="1:5" ht="20" customHeight="1">
      <c r="A1121" s="19" t="s">
        <v>901</v>
      </c>
      <c r="B1121" s="20" t="s">
        <v>902</v>
      </c>
      <c r="C1121" s="21" t="s">
        <v>164356</v>
      </c>
      <c r="D1121" s="21" t="s">
        <v>345</v>
      </c>
      <c r="E1121" s="23"/>
    </row>
    <row r="1122" spans="1:5" ht="20" customHeight="1">
      <c r="A1122" s="19" t="s">
        <v>905</v>
      </c>
      <c r="B1122" s="20" t="s">
        <v>904</v>
      </c>
      <c r="C1122" s="21" t="s">
        <v>164239</v>
      </c>
      <c r="D1122" s="21" t="s">
        <v>345</v>
      </c>
      <c r="E1122" s="23"/>
    </row>
    <row r="1123" spans="1:5" ht="20" customHeight="1">
      <c r="A1123" s="19" t="s">
        <v>906</v>
      </c>
      <c r="B1123" s="20" t="s">
        <v>907</v>
      </c>
      <c r="C1123" s="21" t="s">
        <v>164357</v>
      </c>
      <c r="D1123" s="21" t="s">
        <v>296</v>
      </c>
      <c r="E1123" s="23"/>
    </row>
    <row r="1124" spans="1:5" ht="20" customHeight="1">
      <c r="A1124" s="19" t="s">
        <v>908</v>
      </c>
      <c r="B1124" s="20" t="s">
        <v>909</v>
      </c>
      <c r="C1124" s="21" t="s">
        <v>164358</v>
      </c>
      <c r="D1124" s="21" t="s">
        <v>345</v>
      </c>
      <c r="E1124" s="23"/>
    </row>
    <row r="1125" spans="1:5" ht="20" customHeight="1">
      <c r="A1125" s="19" t="s">
        <v>910</v>
      </c>
      <c r="B1125" s="20" t="s">
        <v>911</v>
      </c>
      <c r="C1125" s="21" t="s">
        <v>164359</v>
      </c>
      <c r="D1125" s="21" t="s">
        <v>296</v>
      </c>
      <c r="E1125" s="23"/>
    </row>
    <row r="1126" spans="1:5" ht="20" customHeight="1">
      <c r="A1126" s="19" t="s">
        <v>914</v>
      </c>
      <c r="B1126" s="20" t="s">
        <v>913</v>
      </c>
      <c r="C1126" s="21" t="s">
        <v>164240</v>
      </c>
      <c r="D1126" s="21" t="s">
        <v>345</v>
      </c>
      <c r="E1126" s="23"/>
    </row>
    <row r="1127" spans="1:5" ht="20" customHeight="1">
      <c r="A1127" s="19" t="s">
        <v>916</v>
      </c>
      <c r="B1127" s="24">
        <v>100</v>
      </c>
      <c r="C1127" s="21" t="s">
        <v>164241</v>
      </c>
      <c r="D1127" s="21" t="s">
        <v>345</v>
      </c>
      <c r="E1127" s="23"/>
    </row>
    <row r="1128" spans="1:5" ht="20" customHeight="1">
      <c r="A1128" s="19" t="s">
        <v>917</v>
      </c>
      <c r="B1128" s="20" t="s">
        <v>918</v>
      </c>
      <c r="C1128" s="21" t="s">
        <v>164360</v>
      </c>
      <c r="D1128" s="21" t="s">
        <v>345</v>
      </c>
      <c r="E1128" s="23"/>
    </row>
    <row r="1129" spans="1:5" ht="20" customHeight="1">
      <c r="A1129" s="19" t="s">
        <v>919</v>
      </c>
      <c r="B1129" s="20" t="s">
        <v>920</v>
      </c>
      <c r="C1129" s="21" t="s">
        <v>164361</v>
      </c>
      <c r="D1129" s="21" t="s">
        <v>345</v>
      </c>
      <c r="E1129" s="23"/>
    </row>
    <row r="1130" spans="1:5" ht="20" customHeight="1">
      <c r="A1130" s="19" t="s">
        <v>923</v>
      </c>
      <c r="B1130" s="20" t="s">
        <v>924</v>
      </c>
      <c r="C1130" s="21" t="s">
        <v>164362</v>
      </c>
      <c r="D1130" s="21" t="s">
        <v>296</v>
      </c>
      <c r="E1130" s="23"/>
    </row>
    <row r="1131" spans="1:5" ht="20" customHeight="1">
      <c r="A1131" s="19" t="s">
        <v>925</v>
      </c>
      <c r="B1131" s="20" t="s">
        <v>926</v>
      </c>
      <c r="C1131" s="21" t="s">
        <v>164363</v>
      </c>
      <c r="D1131" s="21" t="s">
        <v>345</v>
      </c>
      <c r="E1131" s="23"/>
    </row>
    <row r="1132" spans="1:5" ht="20" customHeight="1">
      <c r="A1132" s="19" t="s">
        <v>927</v>
      </c>
      <c r="B1132" s="20" t="s">
        <v>928</v>
      </c>
      <c r="C1132" s="21" t="s">
        <v>164364</v>
      </c>
      <c r="D1132" s="21" t="s">
        <v>345</v>
      </c>
      <c r="E1132" s="23"/>
    </row>
    <row r="1133" spans="1:5" ht="20" customHeight="1">
      <c r="A1133" s="19" t="s">
        <v>931</v>
      </c>
      <c r="B1133" s="20" t="s">
        <v>930</v>
      </c>
      <c r="C1133" s="21" t="s">
        <v>164242</v>
      </c>
      <c r="D1133" s="21" t="s">
        <v>296</v>
      </c>
      <c r="E1133" s="23"/>
    </row>
    <row r="1134" spans="1:5" ht="20" customHeight="1">
      <c r="A1134" s="19" t="s">
        <v>933</v>
      </c>
      <c r="B1134" s="24">
        <v>100</v>
      </c>
      <c r="C1134" s="21" t="s">
        <v>164243</v>
      </c>
      <c r="D1134" s="21" t="s">
        <v>345</v>
      </c>
      <c r="E1134" s="23"/>
    </row>
    <row r="1135" spans="1:5" ht="20" customHeight="1">
      <c r="A1135" s="19" t="s">
        <v>937</v>
      </c>
      <c r="B1135" s="24">
        <v>100</v>
      </c>
      <c r="C1135" s="21" t="s">
        <v>164012</v>
      </c>
      <c r="D1135" s="21" t="s">
        <v>345</v>
      </c>
      <c r="E1135" s="23"/>
    </row>
    <row r="1136" spans="1:5" ht="20" customHeight="1">
      <c r="A1136" s="19" t="s">
        <v>938</v>
      </c>
      <c r="B1136" s="20" t="s">
        <v>939</v>
      </c>
      <c r="C1136" s="21" t="s">
        <v>164365</v>
      </c>
      <c r="D1136" s="21" t="s">
        <v>345</v>
      </c>
      <c r="E1136" s="23"/>
    </row>
    <row r="1137" spans="1:5" ht="20" customHeight="1">
      <c r="A1137" s="19" t="s">
        <v>940</v>
      </c>
      <c r="B1137" s="20" t="s">
        <v>941</v>
      </c>
      <c r="C1137" s="21" t="s">
        <v>164366</v>
      </c>
      <c r="D1137" s="21" t="s">
        <v>345</v>
      </c>
      <c r="E1137" s="23"/>
    </row>
    <row r="1138" spans="1:5" ht="20" customHeight="1">
      <c r="A1138" s="19" t="s">
        <v>942</v>
      </c>
      <c r="B1138" s="20" t="s">
        <v>943</v>
      </c>
      <c r="C1138" s="21" t="s">
        <v>164367</v>
      </c>
      <c r="D1138" s="21" t="s">
        <v>345</v>
      </c>
      <c r="E1138" s="23"/>
    </row>
    <row r="1139" spans="1:5" ht="20" customHeight="1">
      <c r="A1139" s="19" t="s">
        <v>944</v>
      </c>
      <c r="B1139" s="24">
        <v>100</v>
      </c>
      <c r="C1139" s="21" t="s">
        <v>164368</v>
      </c>
      <c r="D1139" s="21" t="s">
        <v>345</v>
      </c>
      <c r="E1139" s="23"/>
    </row>
    <row r="1140" spans="1:5" ht="20" customHeight="1">
      <c r="A1140" s="19" t="s">
        <v>947</v>
      </c>
      <c r="B1140" s="20" t="s">
        <v>946</v>
      </c>
      <c r="C1140" s="21" t="s">
        <v>164244</v>
      </c>
      <c r="D1140" s="21" t="s">
        <v>345</v>
      </c>
      <c r="E1140" s="23"/>
    </row>
    <row r="1141" spans="1:5" ht="20" customHeight="1">
      <c r="A1141" s="19" t="s">
        <v>950</v>
      </c>
      <c r="B1141" s="20" t="s">
        <v>949</v>
      </c>
      <c r="C1141" s="21" t="s">
        <v>164245</v>
      </c>
      <c r="D1141" s="21" t="s">
        <v>345</v>
      </c>
      <c r="E1141" s="23"/>
    </row>
    <row r="1142" spans="1:5" ht="20" customHeight="1">
      <c r="A1142" s="19" t="s">
        <v>951</v>
      </c>
      <c r="B1142" s="20" t="s">
        <v>952</v>
      </c>
      <c r="C1142" s="21" t="s">
        <v>164369</v>
      </c>
      <c r="D1142" s="21" t="s">
        <v>345</v>
      </c>
      <c r="E1142" s="23"/>
    </row>
    <row r="1143" spans="1:5" ht="20" customHeight="1">
      <c r="A1143" s="19" t="s">
        <v>953</v>
      </c>
      <c r="B1143" s="20" t="s">
        <v>954</v>
      </c>
      <c r="C1143" s="21" t="s">
        <v>164370</v>
      </c>
      <c r="D1143" s="21" t="s">
        <v>345</v>
      </c>
      <c r="E1143" s="23"/>
    </row>
    <row r="1144" spans="1:5" ht="20" customHeight="1">
      <c r="A1144" s="19" t="s">
        <v>955</v>
      </c>
      <c r="B1144" s="20" t="s">
        <v>956</v>
      </c>
      <c r="C1144" s="21" t="s">
        <v>164371</v>
      </c>
      <c r="D1144" s="21" t="s">
        <v>345</v>
      </c>
      <c r="E1144" s="23"/>
    </row>
    <row r="1145" spans="1:5" ht="20" customHeight="1">
      <c r="A1145" s="19" t="s">
        <v>959</v>
      </c>
      <c r="B1145" s="20" t="s">
        <v>958</v>
      </c>
      <c r="C1145" s="21" t="s">
        <v>164246</v>
      </c>
      <c r="D1145" s="21" t="s">
        <v>296</v>
      </c>
      <c r="E1145" s="23"/>
    </row>
    <row r="1146" spans="1:5" ht="20" customHeight="1">
      <c r="A1146" s="19" t="s">
        <v>960</v>
      </c>
      <c r="B1146" s="20" t="s">
        <v>961</v>
      </c>
      <c r="C1146" s="21" t="s">
        <v>164372</v>
      </c>
      <c r="D1146" s="21" t="s">
        <v>345</v>
      </c>
      <c r="E1146" s="23"/>
    </row>
    <row r="1147" spans="1:5" ht="20" customHeight="1">
      <c r="A1147" s="19" t="s">
        <v>964</v>
      </c>
      <c r="B1147" s="20" t="s">
        <v>963</v>
      </c>
      <c r="C1147" s="21" t="s">
        <v>164247</v>
      </c>
      <c r="D1147" s="21" t="s">
        <v>296</v>
      </c>
      <c r="E1147" s="23"/>
    </row>
    <row r="1148" spans="1:5" ht="20" customHeight="1">
      <c r="A1148" s="19" t="s">
        <v>965</v>
      </c>
      <c r="B1148" s="20" t="s">
        <v>966</v>
      </c>
      <c r="C1148" s="21" t="s">
        <v>164373</v>
      </c>
      <c r="D1148" s="21" t="s">
        <v>345</v>
      </c>
      <c r="E1148" s="23"/>
    </row>
    <row r="1149" spans="1:5" ht="20" customHeight="1">
      <c r="A1149" s="19" t="s">
        <v>969</v>
      </c>
      <c r="B1149" s="20" t="s">
        <v>968</v>
      </c>
      <c r="C1149" s="21" t="s">
        <v>164248</v>
      </c>
      <c r="D1149" s="21" t="s">
        <v>345</v>
      </c>
      <c r="E1149" s="23"/>
    </row>
    <row r="1150" spans="1:5" ht="20" customHeight="1">
      <c r="A1150" s="19" t="s">
        <v>970</v>
      </c>
      <c r="B1150" s="20" t="s">
        <v>971</v>
      </c>
      <c r="C1150" s="21" t="s">
        <v>164374</v>
      </c>
      <c r="D1150" s="21" t="s">
        <v>296</v>
      </c>
      <c r="E1150" s="23"/>
    </row>
    <row r="1151" spans="1:5" ht="20" customHeight="1">
      <c r="A1151" s="19" t="s">
        <v>972</v>
      </c>
      <c r="B1151" s="20" t="s">
        <v>973</v>
      </c>
      <c r="C1151" s="21" t="s">
        <v>164375</v>
      </c>
      <c r="D1151" s="21" t="s">
        <v>296</v>
      </c>
      <c r="E1151" s="23"/>
    </row>
    <row r="1152" spans="1:5" ht="20" customHeight="1">
      <c r="A1152" s="19" t="s">
        <v>974</v>
      </c>
      <c r="B1152" s="20" t="s">
        <v>975</v>
      </c>
      <c r="C1152" s="21" t="s">
        <v>164376</v>
      </c>
      <c r="D1152" s="21" t="s">
        <v>345</v>
      </c>
      <c r="E1152" s="23"/>
    </row>
    <row r="1153" spans="1:5" ht="20" customHeight="1">
      <c r="A1153" s="19" t="s">
        <v>976</v>
      </c>
      <c r="B1153" s="20" t="s">
        <v>977</v>
      </c>
      <c r="C1153" s="21" t="s">
        <v>164377</v>
      </c>
      <c r="D1153" s="21" t="s">
        <v>345</v>
      </c>
      <c r="E1153" s="23"/>
    </row>
    <row r="1154" spans="1:5" ht="20" customHeight="1">
      <c r="A1154" s="19" t="s">
        <v>980</v>
      </c>
      <c r="B1154" s="20" t="s">
        <v>979</v>
      </c>
      <c r="C1154" s="21" t="s">
        <v>164249</v>
      </c>
      <c r="D1154" s="21" t="s">
        <v>345</v>
      </c>
      <c r="E1154" s="23"/>
    </row>
    <row r="1155" spans="1:5" ht="20" customHeight="1">
      <c r="A1155" s="19" t="s">
        <v>983</v>
      </c>
      <c r="B1155" s="20" t="s">
        <v>982</v>
      </c>
      <c r="C1155" s="21" t="s">
        <v>164250</v>
      </c>
      <c r="D1155" s="21" t="s">
        <v>345</v>
      </c>
      <c r="E1155" s="23"/>
    </row>
    <row r="1156" spans="1:5" ht="20" customHeight="1">
      <c r="A1156" s="19" t="s">
        <v>984</v>
      </c>
      <c r="B1156" s="20" t="s">
        <v>985</v>
      </c>
      <c r="C1156" s="21" t="s">
        <v>164378</v>
      </c>
      <c r="D1156" s="21" t="s">
        <v>345</v>
      </c>
      <c r="E1156" s="23"/>
    </row>
    <row r="1157" spans="1:5" ht="20" customHeight="1">
      <c r="A1157" s="19" t="s">
        <v>986</v>
      </c>
      <c r="B1157" s="20" t="s">
        <v>987</v>
      </c>
      <c r="C1157" s="21" t="s">
        <v>164379</v>
      </c>
      <c r="D1157" s="21" t="s">
        <v>296</v>
      </c>
      <c r="E1157" s="23"/>
    </row>
    <row r="1158" spans="1:5" ht="20" customHeight="1">
      <c r="A1158" s="19" t="s">
        <v>988</v>
      </c>
      <c r="B1158" s="20" t="s">
        <v>989</v>
      </c>
      <c r="C1158" s="21" t="s">
        <v>164380</v>
      </c>
      <c r="D1158" s="21" t="s">
        <v>296</v>
      </c>
      <c r="E1158" s="23"/>
    </row>
    <row r="1159" spans="1:5" ht="20" customHeight="1">
      <c r="A1159" s="19" t="s">
        <v>992</v>
      </c>
      <c r="B1159" s="20" t="s">
        <v>991</v>
      </c>
      <c r="C1159" s="21" t="s">
        <v>164251</v>
      </c>
      <c r="D1159" s="21" t="s">
        <v>345</v>
      </c>
      <c r="E1159" s="23"/>
    </row>
    <row r="1160" spans="1:5" ht="20" customHeight="1">
      <c r="A1160" s="19" t="s">
        <v>993</v>
      </c>
      <c r="B1160" s="20" t="s">
        <v>994</v>
      </c>
      <c r="C1160" s="21" t="s">
        <v>164381</v>
      </c>
      <c r="D1160" s="21" t="s">
        <v>345</v>
      </c>
      <c r="E1160" s="23"/>
    </row>
    <row r="1161" spans="1:5" ht="20" customHeight="1">
      <c r="A1161" s="19" t="s">
        <v>995</v>
      </c>
      <c r="B1161" s="24">
        <v>100</v>
      </c>
      <c r="C1161" s="21" t="s">
        <v>164382</v>
      </c>
      <c r="D1161" s="21" t="s">
        <v>345</v>
      </c>
      <c r="E1161" s="23"/>
    </row>
    <row r="1162" spans="1:5" ht="20" customHeight="1">
      <c r="A1162" s="19" t="s">
        <v>998</v>
      </c>
      <c r="B1162" s="20" t="s">
        <v>999</v>
      </c>
      <c r="C1162" s="21" t="s">
        <v>164383</v>
      </c>
      <c r="D1162" s="21" t="s">
        <v>345</v>
      </c>
      <c r="E1162" s="23"/>
    </row>
    <row r="1163" spans="1:5" ht="20" customHeight="1">
      <c r="A1163" s="19" t="s">
        <v>1000</v>
      </c>
      <c r="B1163" s="20" t="s">
        <v>1001</v>
      </c>
      <c r="C1163" s="21" t="s">
        <v>164384</v>
      </c>
      <c r="D1163" s="21" t="s">
        <v>345</v>
      </c>
      <c r="E1163" s="23"/>
    </row>
    <row r="1164" spans="1:5" ht="20" customHeight="1">
      <c r="A1164" s="19" t="s">
        <v>1005</v>
      </c>
      <c r="B1164" s="20" t="s">
        <v>1003</v>
      </c>
      <c r="C1164" s="21" t="s">
        <v>164163</v>
      </c>
      <c r="D1164" s="21" t="s">
        <v>345</v>
      </c>
      <c r="E1164" s="23"/>
    </row>
    <row r="1165" spans="1:5" ht="20" customHeight="1">
      <c r="A1165" s="19" t="s">
        <v>1006</v>
      </c>
      <c r="B1165" s="20" t="s">
        <v>1007</v>
      </c>
      <c r="C1165" s="21" t="s">
        <v>164385</v>
      </c>
      <c r="D1165" s="21" t="s">
        <v>345</v>
      </c>
      <c r="E1165" s="23"/>
    </row>
    <row r="1166" spans="1:5" ht="20" customHeight="1">
      <c r="A1166" s="19" t="s">
        <v>1008</v>
      </c>
      <c r="B1166" s="20" t="s">
        <v>1009</v>
      </c>
      <c r="C1166" s="21" t="s">
        <v>164386</v>
      </c>
      <c r="D1166" s="21" t="s">
        <v>345</v>
      </c>
      <c r="E1166" s="23"/>
    </row>
    <row r="1167" spans="1:5" ht="20" customHeight="1">
      <c r="A1167" s="19" t="s">
        <v>1010</v>
      </c>
      <c r="B1167" s="24">
        <v>100</v>
      </c>
      <c r="C1167" s="21" t="s">
        <v>164387</v>
      </c>
      <c r="D1167" s="21" t="s">
        <v>345</v>
      </c>
      <c r="E1167" s="23"/>
    </row>
    <row r="1168" spans="1:5" ht="20" customHeight="1">
      <c r="A1168" s="19" t="s">
        <v>1011</v>
      </c>
      <c r="B1168" s="24">
        <v>100</v>
      </c>
      <c r="C1168" s="21" t="s">
        <v>164388</v>
      </c>
      <c r="D1168" s="21" t="s">
        <v>345</v>
      </c>
      <c r="E1168" s="23"/>
    </row>
    <row r="1169" spans="1:5" ht="20" customHeight="1">
      <c r="A1169" s="19" t="s">
        <v>1012</v>
      </c>
      <c r="B1169" s="20" t="s">
        <v>1013</v>
      </c>
      <c r="C1169" s="21" t="s">
        <v>164389</v>
      </c>
      <c r="D1169" s="21" t="s">
        <v>296</v>
      </c>
      <c r="E1169" s="23"/>
    </row>
    <row r="1170" spans="1:5" ht="20" customHeight="1">
      <c r="A1170" s="19" t="s">
        <v>1016</v>
      </c>
      <c r="B1170" s="20" t="s">
        <v>1015</v>
      </c>
      <c r="C1170" s="21" t="s">
        <v>164252</v>
      </c>
      <c r="D1170" s="21" t="s">
        <v>296</v>
      </c>
      <c r="E1170" s="23"/>
    </row>
    <row r="1171" spans="1:5" ht="20" customHeight="1">
      <c r="A1171" s="19" t="s">
        <v>1019</v>
      </c>
      <c r="B1171" s="20" t="s">
        <v>1018</v>
      </c>
      <c r="C1171" s="21" t="s">
        <v>164253</v>
      </c>
      <c r="D1171" s="21" t="s">
        <v>345</v>
      </c>
      <c r="E1171" s="23"/>
    </row>
    <row r="1172" spans="1:5" ht="20" customHeight="1">
      <c r="A1172" s="19" t="s">
        <v>1020</v>
      </c>
      <c r="B1172" s="20" t="s">
        <v>1021</v>
      </c>
      <c r="C1172" s="21" t="s">
        <v>164390</v>
      </c>
      <c r="D1172" s="21" t="s">
        <v>345</v>
      </c>
      <c r="E1172" s="23"/>
    </row>
    <row r="1173" spans="1:5" ht="20" customHeight="1">
      <c r="A1173" s="19" t="s">
        <v>1022</v>
      </c>
      <c r="B1173" s="20" t="s">
        <v>1023</v>
      </c>
      <c r="C1173" s="21" t="s">
        <v>164391</v>
      </c>
      <c r="D1173" s="21" t="s">
        <v>345</v>
      </c>
      <c r="E1173" s="23"/>
    </row>
    <row r="1174" spans="1:5" ht="20" customHeight="1">
      <c r="A1174" s="19" t="s">
        <v>1024</v>
      </c>
      <c r="B1174" s="20" t="s">
        <v>1025</v>
      </c>
      <c r="C1174" s="21" t="s">
        <v>164392</v>
      </c>
      <c r="D1174" s="21" t="s">
        <v>345</v>
      </c>
      <c r="E1174" s="23"/>
    </row>
    <row r="1175" spans="1:5" ht="20" customHeight="1">
      <c r="A1175" s="19" t="s">
        <v>1026</v>
      </c>
      <c r="B1175" s="20" t="s">
        <v>1027</v>
      </c>
      <c r="C1175" s="21" t="s">
        <v>164393</v>
      </c>
      <c r="D1175" s="21" t="s">
        <v>345</v>
      </c>
      <c r="E1175" s="23"/>
    </row>
    <row r="1176" spans="1:5" ht="20" customHeight="1">
      <c r="A1176" s="19" t="s">
        <v>1028</v>
      </c>
      <c r="B1176" s="20" t="s">
        <v>1029</v>
      </c>
      <c r="C1176" s="21" t="s">
        <v>164394</v>
      </c>
      <c r="D1176" s="21" t="s">
        <v>296</v>
      </c>
      <c r="E1176" s="23"/>
    </row>
    <row r="1177" spans="1:5" ht="20" customHeight="1">
      <c r="A1177" s="19" t="s">
        <v>1030</v>
      </c>
      <c r="B1177" s="20" t="s">
        <v>1031</v>
      </c>
      <c r="C1177" s="21" t="s">
        <v>164395</v>
      </c>
      <c r="D1177" s="21" t="s">
        <v>296</v>
      </c>
      <c r="E1177" s="23"/>
    </row>
    <row r="1178" spans="1:5" ht="20" customHeight="1">
      <c r="A1178" s="19" t="s">
        <v>1034</v>
      </c>
      <c r="B1178" s="20" t="s">
        <v>1033</v>
      </c>
      <c r="C1178" s="21" t="s">
        <v>164254</v>
      </c>
      <c r="D1178" s="21" t="s">
        <v>296</v>
      </c>
      <c r="E1178" s="23"/>
    </row>
    <row r="1179" spans="1:5" ht="20" customHeight="1">
      <c r="A1179" s="19" t="s">
        <v>1035</v>
      </c>
      <c r="B1179" s="20" t="s">
        <v>1036</v>
      </c>
      <c r="C1179" s="21" t="s">
        <v>164396</v>
      </c>
      <c r="D1179" s="21" t="s">
        <v>345</v>
      </c>
      <c r="E1179" s="23"/>
    </row>
    <row r="1180" spans="1:5" ht="20" customHeight="1">
      <c r="A1180" s="19" t="s">
        <v>1037</v>
      </c>
      <c r="B1180" s="20" t="s">
        <v>1038</v>
      </c>
      <c r="C1180" s="21" t="s">
        <v>164397</v>
      </c>
      <c r="D1180" s="21" t="s">
        <v>296</v>
      </c>
      <c r="E1180" s="23"/>
    </row>
    <row r="1181" spans="1:5" ht="20" customHeight="1">
      <c r="A1181" s="19" t="s">
        <v>1039</v>
      </c>
      <c r="B1181" s="20" t="s">
        <v>1040</v>
      </c>
      <c r="C1181" s="21" t="s">
        <v>164398</v>
      </c>
      <c r="D1181" s="21" t="s">
        <v>296</v>
      </c>
      <c r="E1181" s="23"/>
    </row>
    <row r="1182" spans="1:5" ht="20" customHeight="1">
      <c r="A1182" s="19" t="s">
        <v>1041</v>
      </c>
      <c r="B1182" s="20" t="s">
        <v>1042</v>
      </c>
      <c r="C1182" s="21" t="s">
        <v>164399</v>
      </c>
      <c r="D1182" s="21" t="s">
        <v>296</v>
      </c>
      <c r="E1182" s="23"/>
    </row>
    <row r="1183" spans="1:5" ht="20" customHeight="1">
      <c r="A1183" s="19" t="s">
        <v>1045</v>
      </c>
      <c r="B1183" s="20" t="s">
        <v>1044</v>
      </c>
      <c r="C1183" s="21" t="s">
        <v>164255</v>
      </c>
      <c r="D1183" s="21" t="s">
        <v>345</v>
      </c>
      <c r="E1183" s="23"/>
    </row>
    <row r="1184" spans="1:5" ht="20" customHeight="1">
      <c r="A1184" s="19" t="s">
        <v>1046</v>
      </c>
      <c r="B1184" s="20" t="s">
        <v>1047</v>
      </c>
      <c r="C1184" s="21" t="s">
        <v>164400</v>
      </c>
      <c r="D1184" s="21" t="s">
        <v>345</v>
      </c>
      <c r="E1184" s="23"/>
    </row>
    <row r="1185" spans="1:5" ht="20" customHeight="1">
      <c r="A1185" s="19" t="s">
        <v>1048</v>
      </c>
      <c r="B1185" s="20" t="s">
        <v>1049</v>
      </c>
      <c r="C1185" s="21" t="s">
        <v>164401</v>
      </c>
      <c r="D1185" s="21" t="s">
        <v>345</v>
      </c>
      <c r="E1185" s="23"/>
    </row>
    <row r="1186" spans="1:5" ht="20" customHeight="1">
      <c r="A1186" s="19" t="s">
        <v>1054</v>
      </c>
      <c r="B1186" s="20" t="s">
        <v>1051</v>
      </c>
      <c r="C1186" s="21" t="s">
        <v>164013</v>
      </c>
      <c r="D1186" s="21" t="s">
        <v>345</v>
      </c>
      <c r="E1186" s="23"/>
    </row>
    <row r="1187" spans="1:5" ht="20" customHeight="1">
      <c r="A1187" s="19" t="s">
        <v>1055</v>
      </c>
      <c r="B1187" s="20" t="s">
        <v>1056</v>
      </c>
      <c r="C1187" s="21" t="s">
        <v>164402</v>
      </c>
      <c r="D1187" s="21" t="s">
        <v>345</v>
      </c>
      <c r="E1187" s="23"/>
    </row>
    <row r="1188" spans="1:5" ht="20" customHeight="1">
      <c r="A1188" s="19" t="s">
        <v>1059</v>
      </c>
      <c r="B1188" s="20" t="s">
        <v>1058</v>
      </c>
      <c r="C1188" s="21" t="s">
        <v>164256</v>
      </c>
      <c r="D1188" s="21" t="s">
        <v>345</v>
      </c>
      <c r="E1188" s="23"/>
    </row>
    <row r="1189" spans="1:5" ht="20" customHeight="1">
      <c r="A1189" s="19" t="s">
        <v>1060</v>
      </c>
      <c r="B1189" s="20" t="s">
        <v>1061</v>
      </c>
      <c r="C1189" s="21" t="s">
        <v>164403</v>
      </c>
      <c r="D1189" s="21" t="s">
        <v>296</v>
      </c>
      <c r="E1189" s="23"/>
    </row>
    <row r="1190" spans="1:5" ht="20" customHeight="1">
      <c r="A1190" s="19" t="s">
        <v>1062</v>
      </c>
      <c r="B1190" s="20" t="s">
        <v>1063</v>
      </c>
      <c r="C1190" s="21" t="s">
        <v>164404</v>
      </c>
      <c r="D1190" s="21" t="s">
        <v>345</v>
      </c>
      <c r="E1190" s="23"/>
    </row>
    <row r="1191" spans="1:5" ht="20" customHeight="1">
      <c r="A1191" s="19" t="s">
        <v>1064</v>
      </c>
      <c r="B1191" s="20" t="s">
        <v>1065</v>
      </c>
      <c r="C1191" s="21" t="s">
        <v>164405</v>
      </c>
      <c r="D1191" s="21" t="s">
        <v>345</v>
      </c>
      <c r="E1191" s="23"/>
    </row>
    <row r="1192" spans="1:5" ht="20" customHeight="1">
      <c r="A1192" s="19" t="s">
        <v>1066</v>
      </c>
      <c r="B1192" s="20" t="s">
        <v>1067</v>
      </c>
      <c r="C1192" s="21" t="s">
        <v>164406</v>
      </c>
      <c r="D1192" s="21" t="s">
        <v>345</v>
      </c>
      <c r="E1192" s="23"/>
    </row>
    <row r="1193" spans="1:5" ht="20" customHeight="1">
      <c r="A1193" s="19" t="s">
        <v>1070</v>
      </c>
      <c r="B1193" s="20" t="s">
        <v>1071</v>
      </c>
      <c r="C1193" s="21" t="s">
        <v>164407</v>
      </c>
      <c r="D1193" s="21" t="s">
        <v>345</v>
      </c>
      <c r="E1193" s="23"/>
    </row>
    <row r="1194" spans="1:5" ht="20" customHeight="1">
      <c r="A1194" s="19" t="s">
        <v>1072</v>
      </c>
      <c r="B1194" s="20" t="s">
        <v>1073</v>
      </c>
      <c r="C1194" s="21" t="s">
        <v>164408</v>
      </c>
      <c r="D1194" s="21" t="s">
        <v>345</v>
      </c>
      <c r="E1194" s="23"/>
    </row>
    <row r="1195" spans="1:5" ht="20" customHeight="1">
      <c r="A1195" s="19" t="s">
        <v>1074</v>
      </c>
      <c r="B1195" s="20" t="s">
        <v>1075</v>
      </c>
      <c r="C1195" s="21" t="s">
        <v>164409</v>
      </c>
      <c r="D1195" s="21" t="s">
        <v>296</v>
      </c>
      <c r="E1195" s="23"/>
    </row>
    <row r="1196" spans="1:5" ht="20" customHeight="1">
      <c r="A1196" s="19" t="s">
        <v>1076</v>
      </c>
      <c r="B1196" s="20" t="s">
        <v>1077</v>
      </c>
      <c r="C1196" s="21" t="s">
        <v>164410</v>
      </c>
      <c r="D1196" s="21" t="s">
        <v>296</v>
      </c>
      <c r="E1196" s="23"/>
    </row>
    <row r="1197" spans="1:5" ht="20" customHeight="1">
      <c r="A1197" s="19" t="s">
        <v>1081</v>
      </c>
      <c r="B1197" s="20" t="s">
        <v>1079</v>
      </c>
      <c r="C1197" s="21" t="s">
        <v>164164</v>
      </c>
      <c r="D1197" s="21" t="s">
        <v>345</v>
      </c>
      <c r="E1197" s="23"/>
    </row>
    <row r="1198" spans="1:5" ht="20" customHeight="1">
      <c r="A1198" s="19" t="s">
        <v>1082</v>
      </c>
      <c r="B1198" s="20" t="s">
        <v>1083</v>
      </c>
      <c r="C1198" s="21" t="s">
        <v>164411</v>
      </c>
      <c r="D1198" s="21" t="s">
        <v>345</v>
      </c>
      <c r="E1198" s="23"/>
    </row>
    <row r="1199" spans="1:5" ht="20" customHeight="1">
      <c r="A1199" s="19" t="s">
        <v>1084</v>
      </c>
      <c r="B1199" s="20" t="s">
        <v>1085</v>
      </c>
      <c r="C1199" s="21" t="s">
        <v>164412</v>
      </c>
      <c r="D1199" s="21" t="s">
        <v>296</v>
      </c>
      <c r="E1199" s="23"/>
    </row>
    <row r="1200" spans="1:5" ht="20" customHeight="1">
      <c r="A1200" s="19" t="s">
        <v>1086</v>
      </c>
      <c r="B1200" s="20" t="s">
        <v>1087</v>
      </c>
      <c r="C1200" s="21" t="s">
        <v>164413</v>
      </c>
      <c r="D1200" s="21" t="s">
        <v>296</v>
      </c>
      <c r="E1200" s="23"/>
    </row>
    <row r="1201" spans="1:5" ht="20" customHeight="1">
      <c r="A1201" s="19" t="s">
        <v>1088</v>
      </c>
      <c r="B1201" s="20" t="s">
        <v>1089</v>
      </c>
      <c r="C1201" s="21" t="s">
        <v>164414</v>
      </c>
      <c r="D1201" s="21" t="s">
        <v>296</v>
      </c>
      <c r="E1201" s="23"/>
    </row>
    <row r="1202" spans="1:5" ht="20" customHeight="1">
      <c r="A1202" s="19" t="s">
        <v>1090</v>
      </c>
      <c r="B1202" s="20" t="s">
        <v>1091</v>
      </c>
      <c r="C1202" s="21" t="s">
        <v>164415</v>
      </c>
      <c r="D1202" s="21" t="s">
        <v>345</v>
      </c>
      <c r="E1202" s="23"/>
    </row>
    <row r="1203" spans="1:5" ht="20" customHeight="1">
      <c r="A1203" s="19" t="s">
        <v>1092</v>
      </c>
      <c r="B1203" s="20" t="s">
        <v>1093</v>
      </c>
      <c r="C1203" s="21" t="s">
        <v>164416</v>
      </c>
      <c r="D1203" s="21" t="s">
        <v>296</v>
      </c>
      <c r="E1203" s="23"/>
    </row>
    <row r="1204" spans="1:5" ht="20" customHeight="1">
      <c r="A1204" s="19" t="s">
        <v>1094</v>
      </c>
      <c r="B1204" s="20" t="s">
        <v>1095</v>
      </c>
      <c r="C1204" s="21" t="s">
        <v>164417</v>
      </c>
      <c r="D1204" s="21" t="s">
        <v>345</v>
      </c>
      <c r="E1204" s="23"/>
    </row>
    <row r="1205" spans="1:5" ht="20" customHeight="1">
      <c r="A1205" s="19" t="s">
        <v>1096</v>
      </c>
      <c r="B1205" s="20" t="s">
        <v>1097</v>
      </c>
      <c r="C1205" s="21" t="s">
        <v>164418</v>
      </c>
      <c r="D1205" s="21" t="s">
        <v>296</v>
      </c>
      <c r="E1205" s="23"/>
    </row>
    <row r="1206" spans="1:5" ht="20" customHeight="1">
      <c r="A1206" s="19" t="s">
        <v>1098</v>
      </c>
      <c r="B1206" s="20" t="s">
        <v>1099</v>
      </c>
      <c r="C1206" s="21" t="s">
        <v>164419</v>
      </c>
      <c r="D1206" s="21" t="s">
        <v>345</v>
      </c>
      <c r="E1206" s="23"/>
    </row>
    <row r="1207" spans="1:5" ht="20" customHeight="1">
      <c r="A1207" s="19" t="s">
        <v>1102</v>
      </c>
      <c r="B1207" s="20" t="s">
        <v>1101</v>
      </c>
      <c r="C1207" s="21" t="s">
        <v>164257</v>
      </c>
      <c r="D1207" s="21" t="s">
        <v>345</v>
      </c>
      <c r="E1207" s="23"/>
    </row>
    <row r="1208" spans="1:5" ht="20" customHeight="1">
      <c r="A1208" s="19" t="s">
        <v>1103</v>
      </c>
      <c r="B1208" s="20" t="s">
        <v>1104</v>
      </c>
      <c r="C1208" s="21" t="s">
        <v>164420</v>
      </c>
      <c r="D1208" s="21" t="s">
        <v>345</v>
      </c>
      <c r="E1208" s="23"/>
    </row>
    <row r="1209" spans="1:5" ht="20" customHeight="1">
      <c r="A1209" s="19" t="s">
        <v>1105</v>
      </c>
      <c r="B1209" s="20" t="s">
        <v>1106</v>
      </c>
      <c r="C1209" s="21" t="s">
        <v>164421</v>
      </c>
      <c r="D1209" s="21" t="s">
        <v>345</v>
      </c>
      <c r="E1209" s="23"/>
    </row>
    <row r="1210" spans="1:5" ht="20" customHeight="1">
      <c r="A1210" s="19" t="s">
        <v>1107</v>
      </c>
      <c r="B1210" s="20" t="s">
        <v>1108</v>
      </c>
      <c r="C1210" s="21" t="s">
        <v>164422</v>
      </c>
      <c r="D1210" s="21" t="s">
        <v>296</v>
      </c>
      <c r="E1210" s="23"/>
    </row>
    <row r="1211" spans="1:5" ht="20" customHeight="1">
      <c r="A1211" s="19" t="s">
        <v>1109</v>
      </c>
      <c r="B1211" s="20" t="s">
        <v>1110</v>
      </c>
      <c r="C1211" s="21" t="s">
        <v>164423</v>
      </c>
      <c r="D1211" s="21" t="s">
        <v>296</v>
      </c>
      <c r="E1211" s="23"/>
    </row>
    <row r="1212" spans="1:5" ht="20" customHeight="1">
      <c r="A1212" s="19" t="s">
        <v>1111</v>
      </c>
      <c r="B1212" s="24">
        <v>100</v>
      </c>
      <c r="C1212" s="21" t="s">
        <v>164424</v>
      </c>
      <c r="D1212" s="21" t="s">
        <v>345</v>
      </c>
      <c r="E1212" s="23"/>
    </row>
    <row r="1213" spans="1:5" ht="20" customHeight="1">
      <c r="A1213" s="19" t="s">
        <v>1112</v>
      </c>
      <c r="B1213" s="20" t="s">
        <v>1113</v>
      </c>
      <c r="C1213" s="21" t="s">
        <v>164425</v>
      </c>
      <c r="D1213" s="21" t="s">
        <v>345</v>
      </c>
      <c r="E1213" s="23"/>
    </row>
    <row r="1214" spans="1:5" ht="20" customHeight="1">
      <c r="A1214" s="19" t="s">
        <v>1114</v>
      </c>
      <c r="B1214" s="20" t="s">
        <v>1115</v>
      </c>
      <c r="C1214" s="21" t="s">
        <v>164426</v>
      </c>
      <c r="D1214" s="21" t="s">
        <v>345</v>
      </c>
      <c r="E1214" s="23"/>
    </row>
    <row r="1215" spans="1:5" ht="20" customHeight="1">
      <c r="A1215" s="19" t="s">
        <v>1116</v>
      </c>
      <c r="B1215" s="20" t="s">
        <v>1117</v>
      </c>
      <c r="C1215" s="21" t="s">
        <v>164427</v>
      </c>
      <c r="D1215" s="21" t="s">
        <v>296</v>
      </c>
      <c r="E1215" s="23"/>
    </row>
    <row r="1216" spans="1:5" ht="20" customHeight="1">
      <c r="A1216" s="19" t="s">
        <v>1128</v>
      </c>
      <c r="B1216" s="20" t="s">
        <v>1129</v>
      </c>
      <c r="C1216" s="21" t="s">
        <v>164428</v>
      </c>
      <c r="D1216" s="21" t="s">
        <v>345</v>
      </c>
      <c r="E1216" s="23"/>
    </row>
    <row r="1217" spans="1:5" ht="20" customHeight="1">
      <c r="A1217" s="19" t="s">
        <v>1131</v>
      </c>
      <c r="B1217" s="20" t="s">
        <v>1132</v>
      </c>
      <c r="C1217" s="21" t="s">
        <v>164429</v>
      </c>
      <c r="D1217" s="21" t="s">
        <v>296</v>
      </c>
      <c r="E1217" s="23"/>
    </row>
    <row r="1218" spans="1:5" ht="20" customHeight="1">
      <c r="A1218" s="19" t="s">
        <v>1138</v>
      </c>
      <c r="B1218" s="20" t="s">
        <v>1137</v>
      </c>
      <c r="C1218" s="21" t="s">
        <v>164258</v>
      </c>
      <c r="D1218" s="21" t="s">
        <v>345</v>
      </c>
      <c r="E1218" s="23"/>
    </row>
    <row r="1219" spans="1:5" ht="20" customHeight="1">
      <c r="A1219" s="19" t="s">
        <v>1142</v>
      </c>
      <c r="B1219" s="20" t="s">
        <v>1143</v>
      </c>
      <c r="C1219" s="21" t="s">
        <v>164430</v>
      </c>
      <c r="D1219" s="21" t="s">
        <v>296</v>
      </c>
      <c r="E1219" s="23"/>
    </row>
    <row r="1220" spans="1:5" ht="20" customHeight="1">
      <c r="A1220" s="19" t="s">
        <v>1157</v>
      </c>
      <c r="B1220" s="20" t="s">
        <v>1158</v>
      </c>
      <c r="C1220" s="21" t="s">
        <v>164431</v>
      </c>
      <c r="D1220" s="21" t="s">
        <v>345</v>
      </c>
      <c r="E1220" s="23"/>
    </row>
    <row r="1221" spans="1:5" ht="20" customHeight="1">
      <c r="A1221" s="19" t="s">
        <v>1170</v>
      </c>
      <c r="B1221" s="20" t="s">
        <v>1171</v>
      </c>
      <c r="C1221" s="21" t="s">
        <v>164432</v>
      </c>
      <c r="D1221" s="21" t="s">
        <v>345</v>
      </c>
      <c r="E1221" s="23"/>
    </row>
    <row r="1222" spans="1:5" ht="20" customHeight="1">
      <c r="A1222" s="19" t="s">
        <v>1181</v>
      </c>
      <c r="B1222" s="20" t="s">
        <v>1180</v>
      </c>
      <c r="C1222" s="21" t="s">
        <v>164259</v>
      </c>
      <c r="D1222" s="21" t="s">
        <v>345</v>
      </c>
      <c r="E1222" s="23"/>
    </row>
    <row r="1223" spans="1:5" ht="20" customHeight="1">
      <c r="A1223" s="19" t="s">
        <v>1187</v>
      </c>
      <c r="B1223" s="20" t="s">
        <v>1188</v>
      </c>
      <c r="C1223" s="21" t="s">
        <v>164433</v>
      </c>
      <c r="D1223" s="21" t="s">
        <v>345</v>
      </c>
      <c r="E1223" s="23"/>
    </row>
    <row r="1224" spans="1:5" ht="20" customHeight="1">
      <c r="A1224" s="19" t="s">
        <v>1257</v>
      </c>
      <c r="B1224" s="20" t="s">
        <v>1256</v>
      </c>
      <c r="C1224" s="21" t="s">
        <v>164260</v>
      </c>
      <c r="D1224" s="21" t="s">
        <v>345</v>
      </c>
      <c r="E1224" s="23"/>
    </row>
    <row r="1225" spans="1:5" ht="20" customHeight="1">
      <c r="A1225" s="19" t="s">
        <v>1280</v>
      </c>
      <c r="B1225" s="20" t="s">
        <v>1281</v>
      </c>
      <c r="C1225" s="21" t="s">
        <v>164434</v>
      </c>
      <c r="D1225" s="21" t="s">
        <v>296</v>
      </c>
      <c r="E1225" s="23"/>
    </row>
    <row r="1226" spans="1:5" ht="20" customHeight="1">
      <c r="A1226" s="19" t="s">
        <v>1327</v>
      </c>
      <c r="B1226" s="20" t="s">
        <v>1328</v>
      </c>
      <c r="C1226" s="21" t="s">
        <v>164435</v>
      </c>
      <c r="D1226" s="21" t="s">
        <v>345</v>
      </c>
      <c r="E1226" s="23"/>
    </row>
    <row r="1227" spans="1:5" ht="20" customHeight="1">
      <c r="A1227" s="19" t="s">
        <v>1364</v>
      </c>
      <c r="B1227" s="20" t="s">
        <v>1362</v>
      </c>
      <c r="C1227" s="21" t="s">
        <v>164165</v>
      </c>
      <c r="D1227" s="21" t="s">
        <v>345</v>
      </c>
      <c r="E1227" s="23"/>
    </row>
    <row r="1228" spans="1:5" ht="20" customHeight="1">
      <c r="A1228" s="19" t="s">
        <v>1416</v>
      </c>
      <c r="B1228" s="24">
        <v>100</v>
      </c>
      <c r="C1228" s="21" t="s">
        <v>164436</v>
      </c>
      <c r="D1228" s="21" t="s">
        <v>345</v>
      </c>
      <c r="E1228" s="23"/>
    </row>
    <row r="1229" spans="1:5" ht="20" customHeight="1">
      <c r="A1229" s="19" t="s">
        <v>12017</v>
      </c>
      <c r="B1229" s="20" t="s">
        <v>12018</v>
      </c>
      <c r="C1229" s="21" t="s">
        <v>164437</v>
      </c>
      <c r="D1229" s="21" t="s">
        <v>345</v>
      </c>
      <c r="E1229" s="23"/>
    </row>
    <row r="1230" spans="1:5" ht="20" customHeight="1">
      <c r="A1230" s="19" t="s">
        <v>12152</v>
      </c>
      <c r="B1230" s="20" t="s">
        <v>12153</v>
      </c>
      <c r="C1230" s="21" t="s">
        <v>164438</v>
      </c>
      <c r="D1230" s="21" t="s">
        <v>345</v>
      </c>
      <c r="E1230" s="23"/>
    </row>
    <row r="1231" spans="1:5" ht="20" customHeight="1">
      <c r="A1231" s="19" t="s">
        <v>12159</v>
      </c>
      <c r="B1231" s="20" t="s">
        <v>12160</v>
      </c>
      <c r="C1231" s="21" t="s">
        <v>164439</v>
      </c>
      <c r="D1231" s="21" t="s">
        <v>296</v>
      </c>
      <c r="E1231" s="23"/>
    </row>
    <row r="1232" spans="1:5" ht="20" customHeight="1">
      <c r="A1232" s="19" t="s">
        <v>12164</v>
      </c>
      <c r="B1232" s="20" t="s">
        <v>12165</v>
      </c>
      <c r="C1232" s="21" t="s">
        <v>164440</v>
      </c>
      <c r="D1232" s="21" t="s">
        <v>296</v>
      </c>
      <c r="E1232" s="23"/>
    </row>
    <row r="1233" spans="1:5" ht="20" customHeight="1">
      <c r="A1233" s="19" t="s">
        <v>12234</v>
      </c>
      <c r="B1233" s="20" t="s">
        <v>12235</v>
      </c>
      <c r="C1233" s="21" t="s">
        <v>164441</v>
      </c>
      <c r="D1233" s="21" t="s">
        <v>296</v>
      </c>
      <c r="E1233" s="23"/>
    </row>
    <row r="1234" spans="1:5" ht="20" customHeight="1">
      <c r="A1234" s="19" t="s">
        <v>12259</v>
      </c>
      <c r="B1234" s="20" t="s">
        <v>12257</v>
      </c>
      <c r="C1234" s="21" t="s">
        <v>164166</v>
      </c>
      <c r="D1234" s="21" t="s">
        <v>345</v>
      </c>
      <c r="E1234" s="23"/>
    </row>
    <row r="1235" spans="1:5" ht="20" customHeight="1">
      <c r="A1235" s="19" t="s">
        <v>12263</v>
      </c>
      <c r="B1235" s="20" t="s">
        <v>12264</v>
      </c>
      <c r="C1235" s="21" t="s">
        <v>164442</v>
      </c>
      <c r="D1235" s="21" t="s">
        <v>296</v>
      </c>
      <c r="E1235" s="23"/>
    </row>
    <row r="1236" spans="1:5" ht="20" customHeight="1">
      <c r="A1236" s="19" t="s">
        <v>12276</v>
      </c>
      <c r="B1236" s="20" t="s">
        <v>12277</v>
      </c>
      <c r="C1236" s="21" t="s">
        <v>164443</v>
      </c>
      <c r="D1236" s="21" t="s">
        <v>345</v>
      </c>
      <c r="E1236" s="23"/>
    </row>
    <row r="1237" spans="1:5" ht="20" customHeight="1">
      <c r="A1237" s="19" t="s">
        <v>12289</v>
      </c>
      <c r="B1237" s="20" t="s">
        <v>12290</v>
      </c>
      <c r="C1237" s="21" t="s">
        <v>164444</v>
      </c>
      <c r="D1237" s="21" t="s">
        <v>296</v>
      </c>
      <c r="E1237" s="23"/>
    </row>
    <row r="1238" spans="1:5" ht="20" customHeight="1">
      <c r="A1238" s="19" t="s">
        <v>12292</v>
      </c>
      <c r="B1238" s="20" t="s">
        <v>12293</v>
      </c>
      <c r="C1238" s="21" t="s">
        <v>164445</v>
      </c>
      <c r="D1238" s="21" t="s">
        <v>296</v>
      </c>
      <c r="E1238" s="23"/>
    </row>
    <row r="1239" spans="1:5" ht="20" customHeight="1">
      <c r="A1239" s="19" t="s">
        <v>12297</v>
      </c>
      <c r="B1239" s="20" t="s">
        <v>12298</v>
      </c>
      <c r="C1239" s="21" t="s">
        <v>164446</v>
      </c>
      <c r="D1239" s="21" t="s">
        <v>296</v>
      </c>
      <c r="E1239" s="23"/>
    </row>
    <row r="1240" spans="1:5" ht="20" customHeight="1">
      <c r="A1240" s="19" t="s">
        <v>12302</v>
      </c>
      <c r="B1240" s="20" t="s">
        <v>12303</v>
      </c>
      <c r="C1240" s="21" t="s">
        <v>164447</v>
      </c>
      <c r="D1240" s="21" t="s">
        <v>345</v>
      </c>
      <c r="E1240" s="23"/>
    </row>
    <row r="1241" spans="1:5" ht="20" customHeight="1">
      <c r="A1241" s="19" t="s">
        <v>12313</v>
      </c>
      <c r="B1241" s="20" t="s">
        <v>12314</v>
      </c>
      <c r="C1241" s="21" t="s">
        <v>164448</v>
      </c>
      <c r="D1241" s="21" t="s">
        <v>345</v>
      </c>
      <c r="E1241" s="23"/>
    </row>
    <row r="1242" spans="1:5" ht="20" customHeight="1">
      <c r="A1242" s="19" t="s">
        <v>12316</v>
      </c>
      <c r="B1242" s="24">
        <v>100</v>
      </c>
      <c r="C1242" s="21" t="s">
        <v>164449</v>
      </c>
      <c r="D1242" s="21" t="s">
        <v>345</v>
      </c>
      <c r="E1242" s="23"/>
    </row>
    <row r="1243" spans="1:5" ht="20" customHeight="1">
      <c r="A1243" s="19" t="s">
        <v>12318</v>
      </c>
      <c r="B1243" s="20" t="s">
        <v>12319</v>
      </c>
      <c r="C1243" s="21" t="s">
        <v>164450</v>
      </c>
      <c r="D1243" s="21" t="s">
        <v>296</v>
      </c>
      <c r="E1243" s="23"/>
    </row>
    <row r="1244" spans="1:5" ht="20" customHeight="1">
      <c r="A1244" s="19" t="s">
        <v>12325</v>
      </c>
      <c r="B1244" s="24">
        <v>100</v>
      </c>
      <c r="C1244" s="21" t="s">
        <v>164451</v>
      </c>
      <c r="D1244" s="21" t="s">
        <v>345</v>
      </c>
      <c r="E1244" s="23"/>
    </row>
    <row r="1245" spans="1:5" ht="20" customHeight="1">
      <c r="A1245" s="19" t="s">
        <v>12327</v>
      </c>
      <c r="B1245" s="20" t="s">
        <v>12328</v>
      </c>
      <c r="C1245" s="21" t="s">
        <v>164452</v>
      </c>
      <c r="D1245" s="21" t="s">
        <v>345</v>
      </c>
      <c r="E1245" s="23"/>
    </row>
    <row r="1246" spans="1:5" ht="20" customHeight="1">
      <c r="A1246" s="19" t="s">
        <v>12330</v>
      </c>
      <c r="B1246" s="20" t="s">
        <v>12331</v>
      </c>
      <c r="C1246" s="21" t="s">
        <v>164453</v>
      </c>
      <c r="D1246" s="21" t="s">
        <v>296</v>
      </c>
      <c r="E1246" s="23"/>
    </row>
    <row r="1247" spans="1:5" ht="20" customHeight="1">
      <c r="A1247" s="19" t="s">
        <v>12349</v>
      </c>
      <c r="B1247" s="20" t="s">
        <v>12348</v>
      </c>
      <c r="C1247" s="21" t="s">
        <v>164261</v>
      </c>
      <c r="D1247" s="21" t="s">
        <v>345</v>
      </c>
      <c r="E1247" s="23"/>
    </row>
    <row r="1248" spans="1:5" ht="20" customHeight="1">
      <c r="A1248" s="19" t="s">
        <v>12357</v>
      </c>
      <c r="B1248" s="20" t="s">
        <v>12356</v>
      </c>
      <c r="C1248" s="21" t="s">
        <v>164262</v>
      </c>
      <c r="D1248" s="21" t="s">
        <v>296</v>
      </c>
      <c r="E1248" s="23"/>
    </row>
    <row r="1249" spans="1:5" ht="20" customHeight="1">
      <c r="A1249" s="19" t="s">
        <v>12365</v>
      </c>
      <c r="B1249" s="20" t="s">
        <v>12366</v>
      </c>
      <c r="C1249" s="21" t="s">
        <v>164454</v>
      </c>
      <c r="D1249" s="21" t="s">
        <v>345</v>
      </c>
      <c r="E1249" s="23"/>
    </row>
    <row r="1250" spans="1:5" ht="20" customHeight="1">
      <c r="A1250" s="19" t="s">
        <v>12368</v>
      </c>
      <c r="B1250" s="20" t="s">
        <v>12369</v>
      </c>
      <c r="C1250" s="21" t="s">
        <v>164455</v>
      </c>
      <c r="D1250" s="21" t="s">
        <v>345</v>
      </c>
      <c r="E1250" s="23"/>
    </row>
    <row r="1251" spans="1:5" ht="20" customHeight="1">
      <c r="A1251" s="19" t="s">
        <v>12373</v>
      </c>
      <c r="B1251" s="20" t="s">
        <v>12374</v>
      </c>
      <c r="C1251" s="21" t="s">
        <v>164456</v>
      </c>
      <c r="D1251" s="21" t="s">
        <v>296</v>
      </c>
      <c r="E1251" s="23"/>
    </row>
    <row r="1252" spans="1:5" ht="20" customHeight="1">
      <c r="A1252" s="19" t="s">
        <v>12376</v>
      </c>
      <c r="B1252" s="20" t="s">
        <v>12377</v>
      </c>
      <c r="C1252" s="21" t="s">
        <v>164457</v>
      </c>
      <c r="D1252" s="21" t="s">
        <v>296</v>
      </c>
      <c r="E1252" s="23"/>
    </row>
    <row r="1253" spans="1:5" ht="20" customHeight="1">
      <c r="A1253" s="19" t="s">
        <v>12381</v>
      </c>
      <c r="B1253" s="20" t="s">
        <v>12382</v>
      </c>
      <c r="C1253" s="21" t="s">
        <v>164458</v>
      </c>
      <c r="D1253" s="21" t="s">
        <v>296</v>
      </c>
      <c r="E1253" s="23"/>
    </row>
    <row r="1254" spans="1:5" ht="20" customHeight="1">
      <c r="A1254" s="19" t="s">
        <v>12392</v>
      </c>
      <c r="B1254" s="20" t="s">
        <v>12393</v>
      </c>
      <c r="C1254" s="21" t="s">
        <v>164459</v>
      </c>
      <c r="D1254" s="21" t="s">
        <v>296</v>
      </c>
      <c r="E1254" s="23"/>
    </row>
    <row r="1255" spans="1:5" ht="20" customHeight="1">
      <c r="A1255" s="19" t="s">
        <v>12395</v>
      </c>
      <c r="B1255" s="20" t="s">
        <v>12396</v>
      </c>
      <c r="C1255" s="21" t="s">
        <v>164460</v>
      </c>
      <c r="D1255" s="21" t="s">
        <v>296</v>
      </c>
      <c r="E1255" s="23"/>
    </row>
    <row r="1256" spans="1:5" ht="20" customHeight="1">
      <c r="A1256" s="19" t="s">
        <v>12398</v>
      </c>
      <c r="B1256" s="20" t="s">
        <v>12399</v>
      </c>
      <c r="C1256" s="21" t="s">
        <v>164461</v>
      </c>
      <c r="D1256" s="21" t="s">
        <v>345</v>
      </c>
      <c r="E1256" s="23"/>
    </row>
    <row r="1257" spans="1:5" ht="20" customHeight="1">
      <c r="A1257" s="19" t="s">
        <v>12401</v>
      </c>
      <c r="B1257" s="20" t="s">
        <v>12402</v>
      </c>
      <c r="C1257" s="21" t="s">
        <v>164462</v>
      </c>
      <c r="D1257" s="21" t="s">
        <v>296</v>
      </c>
      <c r="E1257" s="23"/>
    </row>
    <row r="1258" spans="1:5" ht="20" customHeight="1">
      <c r="A1258" s="19" t="s">
        <v>12406</v>
      </c>
      <c r="B1258" s="20" t="s">
        <v>12405</v>
      </c>
      <c r="C1258" s="21" t="s">
        <v>164263</v>
      </c>
      <c r="D1258" s="21" t="s">
        <v>296</v>
      </c>
      <c r="E1258" s="23"/>
    </row>
    <row r="1259" spans="1:5" ht="20" customHeight="1">
      <c r="A1259" s="19" t="s">
        <v>12416</v>
      </c>
      <c r="B1259" s="20" t="s">
        <v>12417</v>
      </c>
      <c r="C1259" s="21" t="s">
        <v>164463</v>
      </c>
      <c r="D1259" s="21" t="s">
        <v>345</v>
      </c>
      <c r="E1259" s="23"/>
    </row>
    <row r="1260" spans="1:5" ht="20" customHeight="1">
      <c r="A1260" s="19" t="s">
        <v>12423</v>
      </c>
      <c r="B1260" s="20" t="s">
        <v>12424</v>
      </c>
      <c r="C1260" s="21" t="s">
        <v>164464</v>
      </c>
      <c r="D1260" s="21" t="s">
        <v>296</v>
      </c>
      <c r="E1260" s="23"/>
    </row>
    <row r="1261" spans="1:5" ht="20" customHeight="1">
      <c r="A1261" s="19" t="s">
        <v>12428</v>
      </c>
      <c r="B1261" s="20" t="s">
        <v>12429</v>
      </c>
      <c r="C1261" s="21" t="s">
        <v>164465</v>
      </c>
      <c r="D1261" s="21" t="s">
        <v>296</v>
      </c>
      <c r="E1261" s="23"/>
    </row>
    <row r="1262" spans="1:5" ht="20" customHeight="1">
      <c r="A1262" s="19" t="s">
        <v>12433</v>
      </c>
      <c r="B1262" s="20" t="s">
        <v>12434</v>
      </c>
      <c r="C1262" s="21" t="s">
        <v>164466</v>
      </c>
      <c r="D1262" s="21" t="s">
        <v>296</v>
      </c>
      <c r="E1262" s="23"/>
    </row>
    <row r="1263" spans="1:5" ht="20" customHeight="1">
      <c r="A1263" s="19" t="s">
        <v>12438</v>
      </c>
      <c r="B1263" s="20" t="s">
        <v>12439</v>
      </c>
      <c r="C1263" s="21" t="s">
        <v>164467</v>
      </c>
      <c r="D1263" s="21" t="s">
        <v>345</v>
      </c>
      <c r="E1263" s="23"/>
    </row>
    <row r="1264" spans="1:5" ht="20" customHeight="1">
      <c r="A1264" s="19" t="s">
        <v>12441</v>
      </c>
      <c r="B1264" s="20" t="s">
        <v>12442</v>
      </c>
      <c r="C1264" s="21" t="s">
        <v>164468</v>
      </c>
      <c r="D1264" s="21" t="s">
        <v>296</v>
      </c>
      <c r="E1264" s="23"/>
    </row>
    <row r="1265" spans="1:5" ht="20" customHeight="1">
      <c r="A1265" s="19" t="s">
        <v>12506</v>
      </c>
      <c r="B1265" s="20" t="s">
        <v>12507</v>
      </c>
      <c r="C1265" s="21" t="s">
        <v>164469</v>
      </c>
      <c r="D1265" s="21" t="s">
        <v>139</v>
      </c>
      <c r="E1265" s="23"/>
    </row>
    <row r="1266" spans="1:5" ht="20" customHeight="1">
      <c r="A1266" s="19" t="s">
        <v>12595</v>
      </c>
      <c r="B1266" s="20" t="s">
        <v>12596</v>
      </c>
      <c r="C1266" s="21" t="s">
        <v>164470</v>
      </c>
      <c r="D1266" s="21" t="s">
        <v>139</v>
      </c>
      <c r="E1266" s="23"/>
    </row>
    <row r="1267" spans="1:5" ht="20" customHeight="1">
      <c r="A1267" s="19" t="s">
        <v>12689</v>
      </c>
      <c r="B1267" s="20" t="s">
        <v>12690</v>
      </c>
      <c r="C1267" s="21" t="s">
        <v>164471</v>
      </c>
      <c r="D1267" s="21" t="s">
        <v>139</v>
      </c>
      <c r="E1267" s="23"/>
    </row>
    <row r="1268" spans="1:5" ht="20" customHeight="1">
      <c r="A1268" s="19" t="s">
        <v>921</v>
      </c>
      <c r="B1268" s="20" t="s">
        <v>922</v>
      </c>
      <c r="C1268" s="21" t="s">
        <v>164472</v>
      </c>
      <c r="D1268" s="21" t="s">
        <v>139</v>
      </c>
      <c r="E1268" s="23"/>
    </row>
    <row r="1269" spans="1:5" ht="20" customHeight="1">
      <c r="A1269" s="19" t="s">
        <v>996</v>
      </c>
      <c r="B1269" s="20" t="s">
        <v>997</v>
      </c>
      <c r="C1269" s="21" t="s">
        <v>164473</v>
      </c>
      <c r="D1269" s="21" t="s">
        <v>139</v>
      </c>
      <c r="E1269" s="23"/>
    </row>
    <row r="1270" spans="1:5" ht="20" customHeight="1">
      <c r="A1270" s="19" t="s">
        <v>1068</v>
      </c>
      <c r="B1270" s="20" t="s">
        <v>1069</v>
      </c>
      <c r="C1270" s="21" t="s">
        <v>164474</v>
      </c>
      <c r="D1270" s="21" t="s">
        <v>139</v>
      </c>
      <c r="E1270" s="23"/>
    </row>
    <row r="1271" spans="1:5" ht="20" customHeight="1">
      <c r="A1271" s="19" t="s">
        <v>1118</v>
      </c>
      <c r="B1271" s="20" t="s">
        <v>1119</v>
      </c>
      <c r="C1271" s="21" t="s">
        <v>164475</v>
      </c>
      <c r="D1271" s="21" t="s">
        <v>296</v>
      </c>
      <c r="E1271" s="23"/>
    </row>
    <row r="1272" spans="1:5" ht="20" customHeight="1">
      <c r="A1272" s="19" t="s">
        <v>1120</v>
      </c>
      <c r="B1272" s="20" t="s">
        <v>1121</v>
      </c>
      <c r="C1272" s="21" t="s">
        <v>164476</v>
      </c>
      <c r="D1272" s="21" t="s">
        <v>345</v>
      </c>
      <c r="E1272" s="23"/>
    </row>
    <row r="1273" spans="1:5" ht="20" customHeight="1">
      <c r="A1273" s="19" t="s">
        <v>1122</v>
      </c>
      <c r="B1273" s="20" t="s">
        <v>1123</v>
      </c>
      <c r="C1273" s="21" t="s">
        <v>164477</v>
      </c>
      <c r="D1273" s="21" t="s">
        <v>345</v>
      </c>
      <c r="E1273" s="23"/>
    </row>
    <row r="1274" spans="1:5" ht="20" customHeight="1">
      <c r="A1274" s="19" t="s">
        <v>1124</v>
      </c>
      <c r="B1274" s="20" t="s">
        <v>1125</v>
      </c>
      <c r="C1274" s="21" t="s">
        <v>164478</v>
      </c>
      <c r="D1274" s="21" t="s">
        <v>345</v>
      </c>
      <c r="E1274" s="23"/>
    </row>
    <row r="1275" spans="1:5" ht="20" customHeight="1">
      <c r="A1275" s="19" t="s">
        <v>1126</v>
      </c>
      <c r="B1275" s="20" t="s">
        <v>1127</v>
      </c>
      <c r="C1275" s="21" t="s">
        <v>164479</v>
      </c>
      <c r="D1275" s="21" t="s">
        <v>345</v>
      </c>
      <c r="E1275" s="23"/>
    </row>
    <row r="1276" spans="1:5" ht="20" customHeight="1">
      <c r="A1276" s="19" t="s">
        <v>1130</v>
      </c>
      <c r="B1276" s="20" t="s">
        <v>1129</v>
      </c>
      <c r="C1276" s="21" t="s">
        <v>164428</v>
      </c>
      <c r="D1276" s="21" t="s">
        <v>345</v>
      </c>
      <c r="E1276" s="23"/>
    </row>
    <row r="1277" spans="1:5" ht="20" customHeight="1">
      <c r="A1277" s="19" t="s">
        <v>1133</v>
      </c>
      <c r="B1277" s="20" t="s">
        <v>1132</v>
      </c>
      <c r="C1277" s="21" t="s">
        <v>164429</v>
      </c>
      <c r="D1277" s="21" t="s">
        <v>296</v>
      </c>
      <c r="E1277" s="23"/>
    </row>
    <row r="1278" spans="1:5" ht="20" customHeight="1">
      <c r="A1278" s="19" t="s">
        <v>1134</v>
      </c>
      <c r="B1278" s="20" t="s">
        <v>1135</v>
      </c>
      <c r="C1278" s="21" t="s">
        <v>164480</v>
      </c>
      <c r="D1278" s="21" t="s">
        <v>345</v>
      </c>
      <c r="E1278" s="23"/>
    </row>
    <row r="1279" spans="1:5" ht="20" customHeight="1">
      <c r="A1279" s="19" t="s">
        <v>1139</v>
      </c>
      <c r="B1279" s="20" t="s">
        <v>1137</v>
      </c>
      <c r="C1279" s="21" t="s">
        <v>164258</v>
      </c>
      <c r="D1279" s="21" t="s">
        <v>345</v>
      </c>
      <c r="E1279" s="23"/>
    </row>
    <row r="1280" spans="1:5" ht="20" customHeight="1">
      <c r="A1280" s="19" t="s">
        <v>1140</v>
      </c>
      <c r="B1280" s="20" t="s">
        <v>1141</v>
      </c>
      <c r="C1280" s="21" t="s">
        <v>164481</v>
      </c>
      <c r="D1280" s="21" t="s">
        <v>296</v>
      </c>
      <c r="E1280" s="23"/>
    </row>
    <row r="1281" spans="1:5" ht="20" customHeight="1">
      <c r="A1281" s="19" t="s">
        <v>1144</v>
      </c>
      <c r="B1281" s="20" t="s">
        <v>1143</v>
      </c>
      <c r="C1281" s="21" t="s">
        <v>164430</v>
      </c>
      <c r="D1281" s="21" t="s">
        <v>296</v>
      </c>
      <c r="E1281" s="23"/>
    </row>
    <row r="1282" spans="1:5" ht="20" customHeight="1">
      <c r="A1282" s="19" t="s">
        <v>1145</v>
      </c>
      <c r="B1282" s="20" t="s">
        <v>1146</v>
      </c>
      <c r="C1282" s="21" t="s">
        <v>164482</v>
      </c>
      <c r="D1282" s="21" t="s">
        <v>345</v>
      </c>
      <c r="E1282" s="23"/>
    </row>
    <row r="1283" spans="1:5" ht="20" customHeight="1">
      <c r="A1283" s="19" t="s">
        <v>1147</v>
      </c>
      <c r="B1283" s="20" t="s">
        <v>1148</v>
      </c>
      <c r="C1283" s="21" t="s">
        <v>164483</v>
      </c>
      <c r="D1283" s="21" t="s">
        <v>345</v>
      </c>
      <c r="E1283" s="23"/>
    </row>
    <row r="1284" spans="1:5" ht="20" customHeight="1">
      <c r="A1284" s="19" t="s">
        <v>1149</v>
      </c>
      <c r="B1284" s="20" t="s">
        <v>1150</v>
      </c>
      <c r="C1284" s="21" t="s">
        <v>164484</v>
      </c>
      <c r="D1284" s="21" t="s">
        <v>345</v>
      </c>
      <c r="E1284" s="23"/>
    </row>
    <row r="1285" spans="1:5" ht="20" customHeight="1">
      <c r="A1285" s="19" t="s">
        <v>1151</v>
      </c>
      <c r="B1285" s="20" t="s">
        <v>1152</v>
      </c>
      <c r="C1285" s="21" t="s">
        <v>164485</v>
      </c>
      <c r="D1285" s="21" t="s">
        <v>345</v>
      </c>
      <c r="E1285" s="23"/>
    </row>
    <row r="1286" spans="1:5" ht="20" customHeight="1">
      <c r="A1286" s="19" t="s">
        <v>1153</v>
      </c>
      <c r="B1286" s="20" t="s">
        <v>1154</v>
      </c>
      <c r="C1286" s="21" t="s">
        <v>164486</v>
      </c>
      <c r="D1286" s="21" t="s">
        <v>345</v>
      </c>
      <c r="E1286" s="23"/>
    </row>
    <row r="1287" spans="1:5" ht="20" customHeight="1">
      <c r="A1287" s="19" t="s">
        <v>1155</v>
      </c>
      <c r="B1287" s="20" t="s">
        <v>1156</v>
      </c>
      <c r="C1287" s="21" t="s">
        <v>164487</v>
      </c>
      <c r="D1287" s="21" t="s">
        <v>296</v>
      </c>
      <c r="E1287" s="23"/>
    </row>
    <row r="1288" spans="1:5" ht="20" customHeight="1">
      <c r="A1288" s="19" t="s">
        <v>1159</v>
      </c>
      <c r="B1288" s="20" t="s">
        <v>1158</v>
      </c>
      <c r="C1288" s="21" t="s">
        <v>164431</v>
      </c>
      <c r="D1288" s="21" t="s">
        <v>345</v>
      </c>
      <c r="E1288" s="23"/>
    </row>
    <row r="1289" spans="1:5" ht="20" customHeight="1">
      <c r="A1289" s="19" t="s">
        <v>1160</v>
      </c>
      <c r="B1289" s="20" t="s">
        <v>1161</v>
      </c>
      <c r="C1289" s="21" t="s">
        <v>164488</v>
      </c>
      <c r="D1289" s="21" t="s">
        <v>296</v>
      </c>
      <c r="E1289" s="23"/>
    </row>
    <row r="1290" spans="1:5" ht="20" customHeight="1">
      <c r="A1290" s="19" t="s">
        <v>1162</v>
      </c>
      <c r="B1290" s="20" t="s">
        <v>1163</v>
      </c>
      <c r="C1290" s="21" t="s">
        <v>164489</v>
      </c>
      <c r="D1290" s="21" t="s">
        <v>345</v>
      </c>
      <c r="E1290" s="23"/>
    </row>
    <row r="1291" spans="1:5" ht="20" customHeight="1">
      <c r="A1291" s="19" t="s">
        <v>1164</v>
      </c>
      <c r="B1291" s="20" t="s">
        <v>1165</v>
      </c>
      <c r="C1291" s="21" t="s">
        <v>164490</v>
      </c>
      <c r="D1291" s="21" t="s">
        <v>345</v>
      </c>
      <c r="E1291" s="23"/>
    </row>
    <row r="1292" spans="1:5" ht="20" customHeight="1">
      <c r="A1292" s="19" t="s">
        <v>1166</v>
      </c>
      <c r="B1292" s="20" t="s">
        <v>1167</v>
      </c>
      <c r="C1292" s="21" t="s">
        <v>164491</v>
      </c>
      <c r="D1292" s="21" t="s">
        <v>345</v>
      </c>
      <c r="E1292" s="23"/>
    </row>
    <row r="1293" spans="1:5" ht="20" customHeight="1">
      <c r="A1293" s="19" t="s">
        <v>1168</v>
      </c>
      <c r="B1293" s="20" t="s">
        <v>1169</v>
      </c>
      <c r="C1293" s="21" t="s">
        <v>164492</v>
      </c>
      <c r="D1293" s="21" t="s">
        <v>345</v>
      </c>
      <c r="E1293" s="23"/>
    </row>
    <row r="1294" spans="1:5" ht="20" customHeight="1">
      <c r="A1294" s="19" t="s">
        <v>1172</v>
      </c>
      <c r="B1294" s="20" t="s">
        <v>1171</v>
      </c>
      <c r="C1294" s="21" t="s">
        <v>164432</v>
      </c>
      <c r="D1294" s="21" t="s">
        <v>345</v>
      </c>
      <c r="E1294" s="23"/>
    </row>
    <row r="1295" spans="1:5" ht="20" customHeight="1">
      <c r="A1295" s="19" t="s">
        <v>1175</v>
      </c>
      <c r="B1295" s="20" t="s">
        <v>1176</v>
      </c>
      <c r="C1295" s="21" t="s">
        <v>164493</v>
      </c>
      <c r="D1295" s="21" t="s">
        <v>345</v>
      </c>
      <c r="E1295" s="23"/>
    </row>
    <row r="1296" spans="1:5" ht="20" customHeight="1">
      <c r="A1296" s="19" t="s">
        <v>1177</v>
      </c>
      <c r="B1296" s="20" t="s">
        <v>1178</v>
      </c>
      <c r="C1296" s="21" t="s">
        <v>164494</v>
      </c>
      <c r="D1296" s="21" t="s">
        <v>345</v>
      </c>
      <c r="E1296" s="23"/>
    </row>
    <row r="1297" spans="1:5" ht="20" customHeight="1">
      <c r="A1297" s="19" t="s">
        <v>1182</v>
      </c>
      <c r="B1297" s="20" t="s">
        <v>1180</v>
      </c>
      <c r="C1297" s="21" t="s">
        <v>164259</v>
      </c>
      <c r="D1297" s="21" t="s">
        <v>345</v>
      </c>
      <c r="E1297" s="23"/>
    </row>
    <row r="1298" spans="1:5" ht="20" customHeight="1">
      <c r="A1298" s="19" t="s">
        <v>1183</v>
      </c>
      <c r="B1298" s="20" t="s">
        <v>1184</v>
      </c>
      <c r="C1298" s="21" t="s">
        <v>164495</v>
      </c>
      <c r="D1298" s="21" t="s">
        <v>345</v>
      </c>
      <c r="E1298" s="23"/>
    </row>
    <row r="1299" spans="1:5" ht="20" customHeight="1">
      <c r="A1299" s="19" t="s">
        <v>1185</v>
      </c>
      <c r="B1299" s="20" t="s">
        <v>1186</v>
      </c>
      <c r="C1299" s="21" t="s">
        <v>164496</v>
      </c>
      <c r="D1299" s="21" t="s">
        <v>296</v>
      </c>
      <c r="E1299" s="23"/>
    </row>
    <row r="1300" spans="1:5" ht="20" customHeight="1">
      <c r="A1300" s="19" t="s">
        <v>1189</v>
      </c>
      <c r="B1300" s="20" t="s">
        <v>1188</v>
      </c>
      <c r="C1300" s="21" t="s">
        <v>164433</v>
      </c>
      <c r="D1300" s="21" t="s">
        <v>345</v>
      </c>
      <c r="E1300" s="23"/>
    </row>
    <row r="1301" spans="1:5" ht="20" customHeight="1">
      <c r="A1301" s="19" t="s">
        <v>1190</v>
      </c>
      <c r="B1301" s="20" t="s">
        <v>1191</v>
      </c>
      <c r="C1301" s="21" t="s">
        <v>164497</v>
      </c>
      <c r="D1301" s="21" t="s">
        <v>296</v>
      </c>
      <c r="E1301" s="23"/>
    </row>
    <row r="1302" spans="1:5" ht="20" customHeight="1">
      <c r="A1302" s="19" t="s">
        <v>1200</v>
      </c>
      <c r="B1302" s="20" t="s">
        <v>1201</v>
      </c>
      <c r="C1302" s="21" t="s">
        <v>164498</v>
      </c>
      <c r="D1302" s="21" t="s">
        <v>345</v>
      </c>
      <c r="E1302" s="23"/>
    </row>
    <row r="1303" spans="1:5" ht="20" customHeight="1">
      <c r="A1303" s="19" t="s">
        <v>1211</v>
      </c>
      <c r="B1303" s="20" t="s">
        <v>1212</v>
      </c>
      <c r="C1303" s="21" t="s">
        <v>164499</v>
      </c>
      <c r="D1303" s="21" t="s">
        <v>296</v>
      </c>
      <c r="E1303" s="23"/>
    </row>
    <row r="1304" spans="1:5" ht="20" customHeight="1">
      <c r="A1304" s="19" t="s">
        <v>1218</v>
      </c>
      <c r="B1304" s="20" t="s">
        <v>1219</v>
      </c>
      <c r="C1304" s="21" t="s">
        <v>164500</v>
      </c>
      <c r="D1304" s="21" t="s">
        <v>345</v>
      </c>
      <c r="E1304" s="23"/>
    </row>
    <row r="1305" spans="1:5" ht="20" customHeight="1">
      <c r="A1305" s="19" t="s">
        <v>1223</v>
      </c>
      <c r="B1305" s="20" t="s">
        <v>1224</v>
      </c>
      <c r="C1305" s="21" t="s">
        <v>164501</v>
      </c>
      <c r="D1305" s="21" t="s">
        <v>345</v>
      </c>
      <c r="E1305" s="23"/>
    </row>
    <row r="1306" spans="1:5" ht="20" customHeight="1">
      <c r="A1306" s="19" t="s">
        <v>1226</v>
      </c>
      <c r="B1306" s="20" t="s">
        <v>1227</v>
      </c>
      <c r="C1306" s="21" t="s">
        <v>164502</v>
      </c>
      <c r="D1306" s="21" t="s">
        <v>296</v>
      </c>
      <c r="E1306" s="23"/>
    </row>
    <row r="1307" spans="1:5" ht="20" customHeight="1">
      <c r="A1307" s="19" t="s">
        <v>1233</v>
      </c>
      <c r="B1307" s="20" t="s">
        <v>1234</v>
      </c>
      <c r="C1307" s="21" t="s">
        <v>164503</v>
      </c>
      <c r="D1307" s="21" t="s">
        <v>345</v>
      </c>
      <c r="E1307" s="23"/>
    </row>
    <row r="1308" spans="1:5" ht="20" customHeight="1">
      <c r="A1308" s="19" t="s">
        <v>1240</v>
      </c>
      <c r="B1308" s="20" t="s">
        <v>1241</v>
      </c>
      <c r="C1308" s="21" t="s">
        <v>164504</v>
      </c>
      <c r="D1308" s="21" t="s">
        <v>345</v>
      </c>
      <c r="E1308" s="23"/>
    </row>
    <row r="1309" spans="1:5" ht="20" customHeight="1">
      <c r="A1309" s="19" t="s">
        <v>1258</v>
      </c>
      <c r="B1309" s="20" t="s">
        <v>1256</v>
      </c>
      <c r="C1309" s="21" t="s">
        <v>164260</v>
      </c>
      <c r="D1309" s="21" t="s">
        <v>345</v>
      </c>
      <c r="E1309" s="23"/>
    </row>
    <row r="1310" spans="1:5" ht="20" customHeight="1">
      <c r="A1310" s="19" t="s">
        <v>1274</v>
      </c>
      <c r="B1310" s="20" t="s">
        <v>1275</v>
      </c>
      <c r="C1310" s="21" t="s">
        <v>164505</v>
      </c>
      <c r="D1310" s="21" t="s">
        <v>296</v>
      </c>
      <c r="E1310" s="23"/>
    </row>
    <row r="1311" spans="1:5" ht="20" customHeight="1">
      <c r="A1311" s="19" t="s">
        <v>1277</v>
      </c>
      <c r="B1311" s="20" t="s">
        <v>1278</v>
      </c>
      <c r="C1311" s="21" t="s">
        <v>164506</v>
      </c>
      <c r="D1311" s="21" t="s">
        <v>345</v>
      </c>
      <c r="E1311" s="23"/>
    </row>
    <row r="1312" spans="1:5" ht="20" customHeight="1">
      <c r="A1312" s="19" t="s">
        <v>1282</v>
      </c>
      <c r="B1312" s="20" t="s">
        <v>1281</v>
      </c>
      <c r="C1312" s="21" t="s">
        <v>164434</v>
      </c>
      <c r="D1312" s="21" t="s">
        <v>296</v>
      </c>
      <c r="E1312" s="23"/>
    </row>
    <row r="1313" spans="1:5" ht="20" customHeight="1">
      <c r="A1313" s="19" t="s">
        <v>1296</v>
      </c>
      <c r="B1313" s="20" t="s">
        <v>1297</v>
      </c>
      <c r="C1313" s="21" t="s">
        <v>164507</v>
      </c>
      <c r="D1313" s="21" t="s">
        <v>345</v>
      </c>
      <c r="E1313" s="23"/>
    </row>
    <row r="1314" spans="1:5" ht="20" customHeight="1">
      <c r="A1314" s="19" t="s">
        <v>1301</v>
      </c>
      <c r="B1314" s="20" t="s">
        <v>1302</v>
      </c>
      <c r="C1314" s="21" t="s">
        <v>164508</v>
      </c>
      <c r="D1314" s="21" t="s">
        <v>345</v>
      </c>
      <c r="E1314" s="23"/>
    </row>
    <row r="1315" spans="1:5" ht="20" customHeight="1">
      <c r="A1315" s="19" t="s">
        <v>1308</v>
      </c>
      <c r="B1315" s="20" t="s">
        <v>1309</v>
      </c>
      <c r="C1315" s="21" t="s">
        <v>164509</v>
      </c>
      <c r="D1315" s="21" t="s">
        <v>345</v>
      </c>
      <c r="E1315" s="23"/>
    </row>
    <row r="1316" spans="1:5" ht="20" customHeight="1">
      <c r="A1316" s="19" t="s">
        <v>1317</v>
      </c>
      <c r="B1316" s="20" t="s">
        <v>1318</v>
      </c>
      <c r="C1316" s="21" t="s">
        <v>164510</v>
      </c>
      <c r="D1316" s="21" t="s">
        <v>345</v>
      </c>
      <c r="E1316" s="23"/>
    </row>
    <row r="1317" spans="1:5" ht="20" customHeight="1">
      <c r="A1317" s="19" t="s">
        <v>1322</v>
      </c>
      <c r="B1317" s="20" t="s">
        <v>1323</v>
      </c>
      <c r="C1317" s="21" t="s">
        <v>164511</v>
      </c>
      <c r="D1317" s="21" t="s">
        <v>345</v>
      </c>
      <c r="E1317" s="23"/>
    </row>
    <row r="1318" spans="1:5" ht="20" customHeight="1">
      <c r="A1318" s="19" t="s">
        <v>1329</v>
      </c>
      <c r="B1318" s="20" t="s">
        <v>1328</v>
      </c>
      <c r="C1318" s="21" t="s">
        <v>164435</v>
      </c>
      <c r="D1318" s="21" t="s">
        <v>345</v>
      </c>
      <c r="E1318" s="23"/>
    </row>
    <row r="1319" spans="1:5" ht="20" customHeight="1">
      <c r="A1319" s="19" t="s">
        <v>1353</v>
      </c>
      <c r="B1319" s="20" t="s">
        <v>1354</v>
      </c>
      <c r="C1319" s="21" t="s">
        <v>164512</v>
      </c>
      <c r="D1319" s="21" t="s">
        <v>345</v>
      </c>
      <c r="E1319" s="23"/>
    </row>
    <row r="1320" spans="1:5" ht="20" customHeight="1">
      <c r="A1320" s="19" t="s">
        <v>1365</v>
      </c>
      <c r="B1320" s="20" t="s">
        <v>1362</v>
      </c>
      <c r="C1320" s="21" t="s">
        <v>164165</v>
      </c>
      <c r="D1320" s="21" t="s">
        <v>345</v>
      </c>
      <c r="E1320" s="23"/>
    </row>
    <row r="1321" spans="1:5" ht="20" customHeight="1">
      <c r="A1321" s="19" t="s">
        <v>1373</v>
      </c>
      <c r="B1321" s="20" t="s">
        <v>1374</v>
      </c>
      <c r="C1321" s="21" t="s">
        <v>164513</v>
      </c>
      <c r="D1321" s="21" t="s">
        <v>345</v>
      </c>
      <c r="E1321" s="23"/>
    </row>
    <row r="1322" spans="1:5" ht="20" customHeight="1">
      <c r="A1322" s="19" t="s">
        <v>1378</v>
      </c>
      <c r="B1322" s="20" t="s">
        <v>1379</v>
      </c>
      <c r="C1322" s="21" t="s">
        <v>164514</v>
      </c>
      <c r="D1322" s="21" t="s">
        <v>345</v>
      </c>
      <c r="E1322" s="23"/>
    </row>
    <row r="1323" spans="1:5" ht="20" customHeight="1">
      <c r="A1323" s="19" t="s">
        <v>1389</v>
      </c>
      <c r="B1323" s="20" t="s">
        <v>1390</v>
      </c>
      <c r="C1323" s="21" t="s">
        <v>164515</v>
      </c>
      <c r="D1323" s="21" t="s">
        <v>345</v>
      </c>
      <c r="E1323" s="23"/>
    </row>
    <row r="1324" spans="1:5" ht="20" customHeight="1">
      <c r="A1324" s="19" t="s">
        <v>1396</v>
      </c>
      <c r="B1324" s="20" t="s">
        <v>1397</v>
      </c>
      <c r="C1324" s="21" t="s">
        <v>164516</v>
      </c>
      <c r="D1324" s="21" t="s">
        <v>345</v>
      </c>
      <c r="E1324" s="23"/>
    </row>
    <row r="1325" spans="1:5" ht="20" customHeight="1">
      <c r="A1325" s="19" t="s">
        <v>1417</v>
      </c>
      <c r="B1325" s="24">
        <v>100</v>
      </c>
      <c r="C1325" s="21" t="s">
        <v>164436</v>
      </c>
      <c r="D1325" s="21" t="s">
        <v>345</v>
      </c>
      <c r="E1325" s="23"/>
    </row>
    <row r="1326" spans="1:5" ht="20" customHeight="1">
      <c r="A1326" s="19" t="s">
        <v>11699</v>
      </c>
      <c r="B1326" s="20" t="s">
        <v>11700</v>
      </c>
      <c r="C1326" s="21" t="s">
        <v>164517</v>
      </c>
      <c r="D1326" s="21" t="s">
        <v>296</v>
      </c>
      <c r="E1326" s="23"/>
    </row>
    <row r="1327" spans="1:5" ht="20" customHeight="1">
      <c r="A1327" s="19" t="s">
        <v>11760</v>
      </c>
      <c r="B1327" s="20" t="s">
        <v>11761</v>
      </c>
      <c r="C1327" s="21" t="s">
        <v>164518</v>
      </c>
      <c r="D1327" s="21" t="s">
        <v>345</v>
      </c>
      <c r="E1327" s="23"/>
    </row>
    <row r="1328" spans="1:5" ht="20" customHeight="1">
      <c r="A1328" s="19" t="s">
        <v>11819</v>
      </c>
      <c r="B1328" s="20" t="s">
        <v>11820</v>
      </c>
      <c r="C1328" s="21" t="s">
        <v>164519</v>
      </c>
      <c r="D1328" s="21" t="s">
        <v>345</v>
      </c>
      <c r="E1328" s="23"/>
    </row>
    <row r="1329" spans="1:5" ht="20" customHeight="1">
      <c r="A1329" s="19" t="s">
        <v>12002</v>
      </c>
      <c r="B1329" s="20" t="s">
        <v>12003</v>
      </c>
      <c r="C1329" s="21" t="s">
        <v>164520</v>
      </c>
      <c r="D1329" s="21" t="s">
        <v>345</v>
      </c>
      <c r="E1329" s="23"/>
    </row>
    <row r="1330" spans="1:5" ht="20" customHeight="1">
      <c r="A1330" s="19" t="s">
        <v>12019</v>
      </c>
      <c r="B1330" s="20" t="s">
        <v>12018</v>
      </c>
      <c r="C1330" s="21" t="s">
        <v>164437</v>
      </c>
      <c r="D1330" s="21" t="s">
        <v>345</v>
      </c>
      <c r="E1330" s="23"/>
    </row>
    <row r="1331" spans="1:5" ht="20" customHeight="1">
      <c r="A1331" s="19" t="s">
        <v>12071</v>
      </c>
      <c r="B1331" s="20" t="s">
        <v>12072</v>
      </c>
      <c r="C1331" s="21" t="s">
        <v>164521</v>
      </c>
      <c r="D1331" s="21" t="s">
        <v>345</v>
      </c>
      <c r="E1331" s="23"/>
    </row>
    <row r="1332" spans="1:5" ht="20" customHeight="1">
      <c r="A1332" s="19" t="s">
        <v>12154</v>
      </c>
      <c r="B1332" s="20" t="s">
        <v>12153</v>
      </c>
      <c r="C1332" s="21" t="s">
        <v>164438</v>
      </c>
      <c r="D1332" s="21" t="s">
        <v>345</v>
      </c>
      <c r="E1332" s="23"/>
    </row>
    <row r="1333" spans="1:5" ht="20" customHeight="1">
      <c r="A1333" s="19" t="s">
        <v>12161</v>
      </c>
      <c r="B1333" s="20" t="s">
        <v>12160</v>
      </c>
      <c r="C1333" s="21" t="s">
        <v>164439</v>
      </c>
      <c r="D1333" s="21" t="s">
        <v>296</v>
      </c>
      <c r="E1333" s="23"/>
    </row>
    <row r="1334" spans="1:5" ht="20" customHeight="1">
      <c r="A1334" s="19" t="s">
        <v>12166</v>
      </c>
      <c r="B1334" s="20" t="s">
        <v>12165</v>
      </c>
      <c r="C1334" s="21" t="s">
        <v>164440</v>
      </c>
      <c r="D1334" s="21" t="s">
        <v>296</v>
      </c>
      <c r="E1334" s="23"/>
    </row>
    <row r="1335" spans="1:5" ht="20" customHeight="1">
      <c r="A1335" s="19" t="s">
        <v>12185</v>
      </c>
      <c r="B1335" s="20" t="s">
        <v>12186</v>
      </c>
      <c r="C1335" s="21" t="s">
        <v>164522</v>
      </c>
      <c r="D1335" s="21" t="s">
        <v>296</v>
      </c>
      <c r="E1335" s="23"/>
    </row>
    <row r="1336" spans="1:5" ht="20" customHeight="1">
      <c r="A1336" s="19" t="s">
        <v>12223</v>
      </c>
      <c r="B1336" s="20" t="s">
        <v>12224</v>
      </c>
      <c r="C1336" s="21" t="s">
        <v>164523</v>
      </c>
      <c r="D1336" s="21" t="s">
        <v>296</v>
      </c>
      <c r="E1336" s="23"/>
    </row>
    <row r="1337" spans="1:5" ht="20" customHeight="1">
      <c r="A1337" s="19" t="s">
        <v>12236</v>
      </c>
      <c r="B1337" s="20" t="s">
        <v>12235</v>
      </c>
      <c r="C1337" s="21" t="s">
        <v>164441</v>
      </c>
      <c r="D1337" s="21" t="s">
        <v>296</v>
      </c>
      <c r="E1337" s="23"/>
    </row>
    <row r="1338" spans="1:5" ht="20" customHeight="1">
      <c r="A1338" s="19" t="s">
        <v>12245</v>
      </c>
      <c r="B1338" s="20" t="s">
        <v>12246</v>
      </c>
      <c r="C1338" s="21" t="s">
        <v>164524</v>
      </c>
      <c r="D1338" s="21" t="s">
        <v>296</v>
      </c>
      <c r="E1338" s="23"/>
    </row>
    <row r="1339" spans="1:5" ht="20" customHeight="1">
      <c r="A1339" s="19" t="s">
        <v>12247</v>
      </c>
      <c r="B1339" s="20" t="s">
        <v>12248</v>
      </c>
      <c r="C1339" s="21" t="s">
        <v>164525</v>
      </c>
      <c r="D1339" s="21" t="s">
        <v>345</v>
      </c>
      <c r="E1339" s="23"/>
    </row>
    <row r="1340" spans="1:5" ht="20" customHeight="1">
      <c r="A1340" s="19" t="s">
        <v>12249</v>
      </c>
      <c r="B1340" s="20" t="s">
        <v>12250</v>
      </c>
      <c r="C1340" s="21" t="s">
        <v>164526</v>
      </c>
      <c r="D1340" s="21" t="s">
        <v>345</v>
      </c>
      <c r="E1340" s="23"/>
    </row>
    <row r="1341" spans="1:5" ht="20" customHeight="1">
      <c r="A1341" s="19" t="s">
        <v>12251</v>
      </c>
      <c r="B1341" s="20" t="s">
        <v>12252</v>
      </c>
      <c r="C1341" s="21" t="s">
        <v>164527</v>
      </c>
      <c r="D1341" s="21" t="s">
        <v>345</v>
      </c>
      <c r="E1341" s="23"/>
    </row>
    <row r="1342" spans="1:5" ht="20" customHeight="1">
      <c r="A1342" s="19" t="s">
        <v>12253</v>
      </c>
      <c r="B1342" s="24">
        <v>100</v>
      </c>
      <c r="C1342" s="21" t="s">
        <v>164528</v>
      </c>
      <c r="D1342" s="21" t="s">
        <v>345</v>
      </c>
      <c r="E1342" s="23"/>
    </row>
    <row r="1343" spans="1:5" ht="20" customHeight="1">
      <c r="A1343" s="19" t="s">
        <v>12254</v>
      </c>
      <c r="B1343" s="20" t="s">
        <v>12255</v>
      </c>
      <c r="C1343" s="21" t="s">
        <v>164529</v>
      </c>
      <c r="D1343" s="21" t="s">
        <v>345</v>
      </c>
      <c r="E1343" s="23"/>
    </row>
    <row r="1344" spans="1:5" ht="20" customHeight="1">
      <c r="A1344" s="19" t="s">
        <v>12260</v>
      </c>
      <c r="B1344" s="20" t="s">
        <v>12257</v>
      </c>
      <c r="C1344" s="21" t="s">
        <v>164166</v>
      </c>
      <c r="D1344" s="21" t="s">
        <v>345</v>
      </c>
      <c r="E1344" s="23"/>
    </row>
    <row r="1345" spans="1:5" ht="20" customHeight="1">
      <c r="A1345" s="19" t="s">
        <v>12261</v>
      </c>
      <c r="B1345" s="20" t="s">
        <v>12262</v>
      </c>
      <c r="C1345" s="21" t="s">
        <v>164530</v>
      </c>
      <c r="D1345" s="21" t="s">
        <v>345</v>
      </c>
      <c r="E1345" s="23"/>
    </row>
    <row r="1346" spans="1:5" ht="20" customHeight="1">
      <c r="A1346" s="19" t="s">
        <v>12265</v>
      </c>
      <c r="B1346" s="20" t="s">
        <v>12264</v>
      </c>
      <c r="C1346" s="21" t="s">
        <v>164442</v>
      </c>
      <c r="D1346" s="21" t="s">
        <v>296</v>
      </c>
      <c r="E1346" s="23"/>
    </row>
    <row r="1347" spans="1:5" ht="20" customHeight="1">
      <c r="A1347" s="19" t="s">
        <v>12266</v>
      </c>
      <c r="B1347" s="20" t="s">
        <v>12267</v>
      </c>
      <c r="C1347" s="21" t="s">
        <v>164531</v>
      </c>
      <c r="D1347" s="21" t="s">
        <v>345</v>
      </c>
      <c r="E1347" s="23"/>
    </row>
    <row r="1348" spans="1:5" ht="20" customHeight="1">
      <c r="A1348" s="19" t="s">
        <v>12268</v>
      </c>
      <c r="B1348" s="20" t="s">
        <v>12269</v>
      </c>
      <c r="C1348" s="21" t="s">
        <v>164532</v>
      </c>
      <c r="D1348" s="21" t="s">
        <v>345</v>
      </c>
      <c r="E1348" s="23"/>
    </row>
    <row r="1349" spans="1:5" ht="20" customHeight="1">
      <c r="A1349" s="19" t="s">
        <v>12270</v>
      </c>
      <c r="B1349" s="20" t="s">
        <v>12271</v>
      </c>
      <c r="C1349" s="21" t="s">
        <v>164533</v>
      </c>
      <c r="D1349" s="21" t="s">
        <v>345</v>
      </c>
      <c r="E1349" s="23"/>
    </row>
    <row r="1350" spans="1:5" ht="20" customHeight="1">
      <c r="A1350" s="19" t="s">
        <v>12272</v>
      </c>
      <c r="B1350" s="20" t="s">
        <v>12273</v>
      </c>
      <c r="C1350" s="21" t="s">
        <v>164534</v>
      </c>
      <c r="D1350" s="21" t="s">
        <v>345</v>
      </c>
      <c r="E1350" s="23"/>
    </row>
    <row r="1351" spans="1:5" ht="20" customHeight="1">
      <c r="A1351" s="19" t="s">
        <v>12274</v>
      </c>
      <c r="B1351" s="20" t="s">
        <v>12275</v>
      </c>
      <c r="C1351" s="21" t="s">
        <v>164535</v>
      </c>
      <c r="D1351" s="21" t="s">
        <v>345</v>
      </c>
      <c r="E1351" s="23"/>
    </row>
    <row r="1352" spans="1:5" ht="20" customHeight="1">
      <c r="A1352" s="19" t="s">
        <v>12278</v>
      </c>
      <c r="B1352" s="20" t="s">
        <v>12277</v>
      </c>
      <c r="C1352" s="21" t="s">
        <v>164443</v>
      </c>
      <c r="D1352" s="21" t="s">
        <v>345</v>
      </c>
      <c r="E1352" s="23"/>
    </row>
    <row r="1353" spans="1:5" ht="20" customHeight="1">
      <c r="A1353" s="19" t="s">
        <v>12279</v>
      </c>
      <c r="B1353" s="20" t="s">
        <v>12280</v>
      </c>
      <c r="C1353" s="21" t="s">
        <v>164536</v>
      </c>
      <c r="D1353" s="21" t="s">
        <v>296</v>
      </c>
      <c r="E1353" s="23"/>
    </row>
    <row r="1354" spans="1:5" ht="20" customHeight="1">
      <c r="A1354" s="19" t="s">
        <v>12281</v>
      </c>
      <c r="B1354" s="20" t="s">
        <v>12282</v>
      </c>
      <c r="C1354" s="21" t="s">
        <v>164537</v>
      </c>
      <c r="D1354" s="21" t="s">
        <v>296</v>
      </c>
      <c r="E1354" s="23"/>
    </row>
    <row r="1355" spans="1:5" ht="20" customHeight="1">
      <c r="A1355" s="19" t="s">
        <v>12283</v>
      </c>
      <c r="B1355" s="20" t="s">
        <v>12284</v>
      </c>
      <c r="C1355" s="21" t="s">
        <v>164538</v>
      </c>
      <c r="D1355" s="21" t="s">
        <v>345</v>
      </c>
      <c r="E1355" s="23"/>
    </row>
    <row r="1356" spans="1:5" ht="20" customHeight="1">
      <c r="A1356" s="19" t="s">
        <v>12285</v>
      </c>
      <c r="B1356" s="20" t="s">
        <v>12286</v>
      </c>
      <c r="C1356" s="21" t="s">
        <v>164539</v>
      </c>
      <c r="D1356" s="21" t="s">
        <v>345</v>
      </c>
      <c r="E1356" s="23"/>
    </row>
    <row r="1357" spans="1:5" ht="20" customHeight="1">
      <c r="A1357" s="19" t="s">
        <v>12287</v>
      </c>
      <c r="B1357" s="20" t="s">
        <v>12288</v>
      </c>
      <c r="C1357" s="21" t="s">
        <v>164540</v>
      </c>
      <c r="D1357" s="21" t="s">
        <v>345</v>
      </c>
      <c r="E1357" s="23"/>
    </row>
    <row r="1358" spans="1:5" ht="20" customHeight="1">
      <c r="A1358" s="19" t="s">
        <v>12291</v>
      </c>
      <c r="B1358" s="20" t="s">
        <v>12290</v>
      </c>
      <c r="C1358" s="21" t="s">
        <v>164444</v>
      </c>
      <c r="D1358" s="21" t="s">
        <v>296</v>
      </c>
      <c r="E1358" s="23"/>
    </row>
    <row r="1359" spans="1:5" ht="20" customHeight="1">
      <c r="A1359" s="19" t="s">
        <v>12294</v>
      </c>
      <c r="B1359" s="20" t="s">
        <v>12293</v>
      </c>
      <c r="C1359" s="21" t="s">
        <v>164445</v>
      </c>
      <c r="D1359" s="21" t="s">
        <v>296</v>
      </c>
      <c r="E1359" s="23"/>
    </row>
    <row r="1360" spans="1:5" ht="20" customHeight="1">
      <c r="A1360" s="19" t="s">
        <v>12295</v>
      </c>
      <c r="B1360" s="20" t="s">
        <v>12296</v>
      </c>
      <c r="C1360" s="21" t="s">
        <v>164541</v>
      </c>
      <c r="D1360" s="21" t="s">
        <v>345</v>
      </c>
      <c r="E1360" s="23"/>
    </row>
    <row r="1361" spans="1:5" ht="20" customHeight="1">
      <c r="A1361" s="19" t="s">
        <v>12299</v>
      </c>
      <c r="B1361" s="20" t="s">
        <v>12298</v>
      </c>
      <c r="C1361" s="21" t="s">
        <v>164446</v>
      </c>
      <c r="D1361" s="21" t="s">
        <v>296</v>
      </c>
      <c r="E1361" s="23"/>
    </row>
    <row r="1362" spans="1:5" ht="20" customHeight="1">
      <c r="A1362" s="19" t="s">
        <v>12300</v>
      </c>
      <c r="B1362" s="20" t="s">
        <v>12301</v>
      </c>
      <c r="C1362" s="21" t="s">
        <v>164542</v>
      </c>
      <c r="D1362" s="21" t="s">
        <v>296</v>
      </c>
      <c r="E1362" s="23"/>
    </row>
    <row r="1363" spans="1:5" ht="20" customHeight="1">
      <c r="A1363" s="19" t="s">
        <v>12304</v>
      </c>
      <c r="B1363" s="20" t="s">
        <v>12303</v>
      </c>
      <c r="C1363" s="21" t="s">
        <v>164447</v>
      </c>
      <c r="D1363" s="21" t="s">
        <v>345</v>
      </c>
      <c r="E1363" s="23"/>
    </row>
    <row r="1364" spans="1:5" ht="20" customHeight="1">
      <c r="A1364" s="19" t="s">
        <v>12305</v>
      </c>
      <c r="B1364" s="20" t="s">
        <v>12306</v>
      </c>
      <c r="C1364" s="21" t="s">
        <v>164543</v>
      </c>
      <c r="D1364" s="21" t="s">
        <v>296</v>
      </c>
      <c r="E1364" s="23"/>
    </row>
    <row r="1365" spans="1:5" ht="20" customHeight="1">
      <c r="A1365" s="19" t="s">
        <v>12309</v>
      </c>
      <c r="B1365" s="20" t="s">
        <v>12310</v>
      </c>
      <c r="C1365" s="21" t="s">
        <v>164544</v>
      </c>
      <c r="D1365" s="21" t="s">
        <v>345</v>
      </c>
      <c r="E1365" s="23"/>
    </row>
    <row r="1366" spans="1:5" ht="20" customHeight="1">
      <c r="A1366" s="19" t="s">
        <v>12311</v>
      </c>
      <c r="B1366" s="20" t="s">
        <v>12312</v>
      </c>
      <c r="C1366" s="21" t="s">
        <v>164545</v>
      </c>
      <c r="D1366" s="21" t="s">
        <v>345</v>
      </c>
      <c r="E1366" s="23"/>
    </row>
    <row r="1367" spans="1:5" ht="20" customHeight="1">
      <c r="A1367" s="19" t="s">
        <v>12315</v>
      </c>
      <c r="B1367" s="20" t="s">
        <v>12314</v>
      </c>
      <c r="C1367" s="21" t="s">
        <v>164448</v>
      </c>
      <c r="D1367" s="21" t="s">
        <v>345</v>
      </c>
      <c r="E1367" s="23"/>
    </row>
    <row r="1368" spans="1:5" ht="20" customHeight="1">
      <c r="A1368" s="19" t="s">
        <v>12317</v>
      </c>
      <c r="B1368" s="24">
        <v>100</v>
      </c>
      <c r="C1368" s="21" t="s">
        <v>164449</v>
      </c>
      <c r="D1368" s="21" t="s">
        <v>345</v>
      </c>
      <c r="E1368" s="23"/>
    </row>
    <row r="1369" spans="1:5" ht="20" customHeight="1">
      <c r="A1369" s="19" t="s">
        <v>12320</v>
      </c>
      <c r="B1369" s="20" t="s">
        <v>12319</v>
      </c>
      <c r="C1369" s="21" t="s">
        <v>164450</v>
      </c>
      <c r="D1369" s="21" t="s">
        <v>296</v>
      </c>
      <c r="E1369" s="23"/>
    </row>
    <row r="1370" spans="1:5" ht="20" customHeight="1">
      <c r="A1370" s="19" t="s">
        <v>12321</v>
      </c>
      <c r="B1370" s="20" t="s">
        <v>12322</v>
      </c>
      <c r="C1370" s="21" t="s">
        <v>164546</v>
      </c>
      <c r="D1370" s="21" t="s">
        <v>345</v>
      </c>
      <c r="E1370" s="23"/>
    </row>
    <row r="1371" spans="1:5" ht="20" customHeight="1">
      <c r="A1371" s="19" t="s">
        <v>12323</v>
      </c>
      <c r="B1371" s="20" t="s">
        <v>12324</v>
      </c>
      <c r="C1371" s="21" t="s">
        <v>164547</v>
      </c>
      <c r="D1371" s="21" t="s">
        <v>296</v>
      </c>
      <c r="E1371" s="23"/>
    </row>
    <row r="1372" spans="1:5" ht="20" customHeight="1">
      <c r="A1372" s="19" t="s">
        <v>12326</v>
      </c>
      <c r="B1372" s="24">
        <v>100</v>
      </c>
      <c r="C1372" s="21" t="s">
        <v>164451</v>
      </c>
      <c r="D1372" s="21" t="s">
        <v>345</v>
      </c>
      <c r="E1372" s="23"/>
    </row>
    <row r="1373" spans="1:5" ht="20" customHeight="1">
      <c r="A1373" s="19" t="s">
        <v>12329</v>
      </c>
      <c r="B1373" s="20" t="s">
        <v>12328</v>
      </c>
      <c r="C1373" s="21" t="s">
        <v>164452</v>
      </c>
      <c r="D1373" s="21" t="s">
        <v>345</v>
      </c>
      <c r="E1373" s="23"/>
    </row>
    <row r="1374" spans="1:5" ht="20" customHeight="1">
      <c r="A1374" s="19" t="s">
        <v>12332</v>
      </c>
      <c r="B1374" s="20" t="s">
        <v>12331</v>
      </c>
      <c r="C1374" s="21" t="s">
        <v>164453</v>
      </c>
      <c r="D1374" s="21" t="s">
        <v>296</v>
      </c>
      <c r="E1374" s="23"/>
    </row>
    <row r="1375" spans="1:5" ht="20" customHeight="1">
      <c r="A1375" s="19" t="s">
        <v>12333</v>
      </c>
      <c r="B1375" s="20" t="s">
        <v>12334</v>
      </c>
      <c r="C1375" s="21" t="s">
        <v>164548</v>
      </c>
      <c r="D1375" s="21" t="s">
        <v>345</v>
      </c>
      <c r="E1375" s="23"/>
    </row>
    <row r="1376" spans="1:5" ht="20" customHeight="1">
      <c r="A1376" s="19" t="s">
        <v>12335</v>
      </c>
      <c r="B1376" s="20" t="s">
        <v>12336</v>
      </c>
      <c r="C1376" s="21" t="s">
        <v>164549</v>
      </c>
      <c r="D1376" s="21" t="s">
        <v>345</v>
      </c>
      <c r="E1376" s="23"/>
    </row>
    <row r="1377" spans="1:5" ht="20" customHeight="1">
      <c r="A1377" s="19" t="s">
        <v>12337</v>
      </c>
      <c r="B1377" s="20" t="s">
        <v>12338</v>
      </c>
      <c r="C1377" s="21" t="s">
        <v>164550</v>
      </c>
      <c r="D1377" s="21" t="s">
        <v>296</v>
      </c>
      <c r="E1377" s="23"/>
    </row>
    <row r="1378" spans="1:5" ht="20" customHeight="1">
      <c r="A1378" s="19" t="s">
        <v>12339</v>
      </c>
      <c r="B1378" s="20" t="s">
        <v>12340</v>
      </c>
      <c r="C1378" s="21" t="s">
        <v>164551</v>
      </c>
      <c r="D1378" s="21" t="s">
        <v>296</v>
      </c>
      <c r="E1378" s="23"/>
    </row>
    <row r="1379" spans="1:5" ht="20" customHeight="1">
      <c r="A1379" s="19" t="s">
        <v>12341</v>
      </c>
      <c r="B1379" s="20" t="s">
        <v>12342</v>
      </c>
      <c r="C1379" s="21" t="s">
        <v>164552</v>
      </c>
      <c r="D1379" s="21" t="s">
        <v>345</v>
      </c>
      <c r="E1379" s="23"/>
    </row>
    <row r="1380" spans="1:5" ht="20" customHeight="1">
      <c r="A1380" s="19" t="s">
        <v>12343</v>
      </c>
      <c r="B1380" s="20" t="s">
        <v>12344</v>
      </c>
      <c r="C1380" s="21" t="s">
        <v>164553</v>
      </c>
      <c r="D1380" s="21" t="s">
        <v>345</v>
      </c>
      <c r="E1380" s="23"/>
    </row>
    <row r="1381" spans="1:5" ht="20" customHeight="1">
      <c r="A1381" s="19" t="s">
        <v>12345</v>
      </c>
      <c r="B1381" s="20" t="s">
        <v>12346</v>
      </c>
      <c r="C1381" s="21" t="s">
        <v>164554</v>
      </c>
      <c r="D1381" s="21" t="s">
        <v>345</v>
      </c>
      <c r="E1381" s="23"/>
    </row>
    <row r="1382" spans="1:5" ht="20" customHeight="1">
      <c r="A1382" s="19" t="s">
        <v>12350</v>
      </c>
      <c r="B1382" s="20" t="s">
        <v>12348</v>
      </c>
      <c r="C1382" s="21" t="s">
        <v>164261</v>
      </c>
      <c r="D1382" s="21" t="s">
        <v>345</v>
      </c>
      <c r="E1382" s="23"/>
    </row>
    <row r="1383" spans="1:5" ht="20" customHeight="1">
      <c r="A1383" s="19" t="s">
        <v>12351</v>
      </c>
      <c r="B1383" s="20" t="s">
        <v>12352</v>
      </c>
      <c r="C1383" s="21" t="s">
        <v>164555</v>
      </c>
      <c r="D1383" s="21" t="s">
        <v>345</v>
      </c>
      <c r="E1383" s="23"/>
    </row>
    <row r="1384" spans="1:5" ht="20" customHeight="1">
      <c r="A1384" s="19" t="s">
        <v>12353</v>
      </c>
      <c r="B1384" s="20" t="s">
        <v>12354</v>
      </c>
      <c r="C1384" s="21" t="s">
        <v>164556</v>
      </c>
      <c r="D1384" s="21" t="s">
        <v>345</v>
      </c>
      <c r="E1384" s="23"/>
    </row>
    <row r="1385" spans="1:5" ht="20" customHeight="1">
      <c r="A1385" s="19" t="s">
        <v>12358</v>
      </c>
      <c r="B1385" s="20" t="s">
        <v>12356</v>
      </c>
      <c r="C1385" s="21" t="s">
        <v>164262</v>
      </c>
      <c r="D1385" s="21" t="s">
        <v>296</v>
      </c>
      <c r="E1385" s="23"/>
    </row>
    <row r="1386" spans="1:5" ht="20" customHeight="1">
      <c r="A1386" s="19" t="s">
        <v>12359</v>
      </c>
      <c r="B1386" s="20" t="s">
        <v>12360</v>
      </c>
      <c r="C1386" s="21" t="s">
        <v>164557</v>
      </c>
      <c r="D1386" s="21" t="s">
        <v>345</v>
      </c>
      <c r="E1386" s="23"/>
    </row>
    <row r="1387" spans="1:5" ht="20" customHeight="1">
      <c r="A1387" s="19" t="s">
        <v>12361</v>
      </c>
      <c r="B1387" s="20" t="s">
        <v>12362</v>
      </c>
      <c r="C1387" s="21" t="s">
        <v>164558</v>
      </c>
      <c r="D1387" s="21" t="s">
        <v>345</v>
      </c>
      <c r="E1387" s="23"/>
    </row>
    <row r="1388" spans="1:5" ht="20" customHeight="1">
      <c r="A1388" s="19" t="s">
        <v>12363</v>
      </c>
      <c r="B1388" s="20" t="s">
        <v>12364</v>
      </c>
      <c r="C1388" s="21" t="s">
        <v>164559</v>
      </c>
      <c r="D1388" s="21" t="s">
        <v>345</v>
      </c>
      <c r="E1388" s="23"/>
    </row>
    <row r="1389" spans="1:5" ht="20" customHeight="1">
      <c r="A1389" s="19" t="s">
        <v>12367</v>
      </c>
      <c r="B1389" s="20" t="s">
        <v>12366</v>
      </c>
      <c r="C1389" s="21" t="s">
        <v>164454</v>
      </c>
      <c r="D1389" s="21" t="s">
        <v>345</v>
      </c>
      <c r="E1389" s="23"/>
    </row>
    <row r="1390" spans="1:5" ht="20" customHeight="1">
      <c r="A1390" s="19" t="s">
        <v>12370</v>
      </c>
      <c r="B1390" s="20" t="s">
        <v>12369</v>
      </c>
      <c r="C1390" s="21" t="s">
        <v>164455</v>
      </c>
      <c r="D1390" s="21" t="s">
        <v>345</v>
      </c>
      <c r="E1390" s="23"/>
    </row>
    <row r="1391" spans="1:5" ht="20" customHeight="1">
      <c r="A1391" s="19" t="s">
        <v>12371</v>
      </c>
      <c r="B1391" s="20" t="s">
        <v>12372</v>
      </c>
      <c r="C1391" s="21" t="s">
        <v>164560</v>
      </c>
      <c r="D1391" s="21" t="s">
        <v>296</v>
      </c>
      <c r="E1391" s="23"/>
    </row>
    <row r="1392" spans="1:5" ht="20" customHeight="1">
      <c r="A1392" s="19" t="s">
        <v>12375</v>
      </c>
      <c r="B1392" s="20" t="s">
        <v>12374</v>
      </c>
      <c r="C1392" s="21" t="s">
        <v>164456</v>
      </c>
      <c r="D1392" s="21" t="s">
        <v>296</v>
      </c>
      <c r="E1392" s="23"/>
    </row>
    <row r="1393" spans="1:5" ht="20" customHeight="1">
      <c r="A1393" s="19" t="s">
        <v>12378</v>
      </c>
      <c r="B1393" s="20" t="s">
        <v>12377</v>
      </c>
      <c r="C1393" s="21" t="s">
        <v>164457</v>
      </c>
      <c r="D1393" s="21" t="s">
        <v>296</v>
      </c>
      <c r="E1393" s="23"/>
    </row>
    <row r="1394" spans="1:5" ht="20" customHeight="1">
      <c r="A1394" s="19" t="s">
        <v>12379</v>
      </c>
      <c r="B1394" s="20" t="s">
        <v>12380</v>
      </c>
      <c r="C1394" s="21" t="s">
        <v>164561</v>
      </c>
      <c r="D1394" s="21" t="s">
        <v>345</v>
      </c>
      <c r="E1394" s="23"/>
    </row>
    <row r="1395" spans="1:5" ht="20" customHeight="1">
      <c r="A1395" s="19" t="s">
        <v>12383</v>
      </c>
      <c r="B1395" s="20" t="s">
        <v>12382</v>
      </c>
      <c r="C1395" s="21" t="s">
        <v>164458</v>
      </c>
      <c r="D1395" s="21" t="s">
        <v>296</v>
      </c>
      <c r="E1395" s="23"/>
    </row>
    <row r="1396" spans="1:5" ht="20" customHeight="1">
      <c r="A1396" s="19" t="s">
        <v>12384</v>
      </c>
      <c r="B1396" s="20" t="s">
        <v>12385</v>
      </c>
      <c r="C1396" s="21" t="s">
        <v>164562</v>
      </c>
      <c r="D1396" s="21" t="s">
        <v>345</v>
      </c>
      <c r="E1396" s="23"/>
    </row>
    <row r="1397" spans="1:5" ht="20" customHeight="1">
      <c r="A1397" s="19" t="s">
        <v>12386</v>
      </c>
      <c r="B1397" s="20" t="s">
        <v>12387</v>
      </c>
      <c r="C1397" s="21" t="s">
        <v>164563</v>
      </c>
      <c r="D1397" s="21" t="s">
        <v>345</v>
      </c>
      <c r="E1397" s="23"/>
    </row>
    <row r="1398" spans="1:5" ht="20" customHeight="1">
      <c r="A1398" s="19" t="s">
        <v>12388</v>
      </c>
      <c r="B1398" s="20" t="s">
        <v>12389</v>
      </c>
      <c r="C1398" s="21" t="s">
        <v>164564</v>
      </c>
      <c r="D1398" s="21" t="s">
        <v>345</v>
      </c>
      <c r="E1398" s="23"/>
    </row>
    <row r="1399" spans="1:5" ht="20" customHeight="1">
      <c r="A1399" s="19" t="s">
        <v>12390</v>
      </c>
      <c r="B1399" s="20" t="s">
        <v>12391</v>
      </c>
      <c r="C1399" s="21" t="s">
        <v>164565</v>
      </c>
      <c r="D1399" s="21" t="s">
        <v>296</v>
      </c>
      <c r="E1399" s="23"/>
    </row>
    <row r="1400" spans="1:5" ht="20" customHeight="1">
      <c r="A1400" s="19" t="s">
        <v>12394</v>
      </c>
      <c r="B1400" s="20" t="s">
        <v>12393</v>
      </c>
      <c r="C1400" s="21" t="s">
        <v>164459</v>
      </c>
      <c r="D1400" s="21" t="s">
        <v>296</v>
      </c>
      <c r="E1400" s="23"/>
    </row>
    <row r="1401" spans="1:5" ht="20" customHeight="1">
      <c r="A1401" s="19" t="s">
        <v>12397</v>
      </c>
      <c r="B1401" s="20" t="s">
        <v>12396</v>
      </c>
      <c r="C1401" s="21" t="s">
        <v>164460</v>
      </c>
      <c r="D1401" s="21" t="s">
        <v>296</v>
      </c>
      <c r="E1401" s="23"/>
    </row>
    <row r="1402" spans="1:5" ht="20" customHeight="1">
      <c r="A1402" s="19" t="s">
        <v>12400</v>
      </c>
      <c r="B1402" s="20" t="s">
        <v>12399</v>
      </c>
      <c r="C1402" s="21" t="s">
        <v>164461</v>
      </c>
      <c r="D1402" s="21" t="s">
        <v>345</v>
      </c>
      <c r="E1402" s="23"/>
    </row>
    <row r="1403" spans="1:5" ht="20" customHeight="1">
      <c r="A1403" s="19" t="s">
        <v>12403</v>
      </c>
      <c r="B1403" s="20" t="s">
        <v>12402</v>
      </c>
      <c r="C1403" s="21" t="s">
        <v>164462</v>
      </c>
      <c r="D1403" s="21" t="s">
        <v>296</v>
      </c>
      <c r="E1403" s="23"/>
    </row>
    <row r="1404" spans="1:5" ht="20" customHeight="1">
      <c r="A1404" s="19" t="s">
        <v>12407</v>
      </c>
      <c r="B1404" s="20" t="s">
        <v>12405</v>
      </c>
      <c r="C1404" s="21" t="s">
        <v>164263</v>
      </c>
      <c r="D1404" s="21" t="s">
        <v>296</v>
      </c>
      <c r="E1404" s="23"/>
    </row>
    <row r="1405" spans="1:5" ht="20" customHeight="1">
      <c r="A1405" s="19" t="s">
        <v>12410</v>
      </c>
      <c r="B1405" s="20" t="s">
        <v>12411</v>
      </c>
      <c r="C1405" s="21" t="s">
        <v>164566</v>
      </c>
      <c r="D1405" s="21" t="s">
        <v>345</v>
      </c>
      <c r="E1405" s="23"/>
    </row>
    <row r="1406" spans="1:5" ht="20" customHeight="1">
      <c r="A1406" s="19" t="s">
        <v>12412</v>
      </c>
      <c r="B1406" s="20" t="s">
        <v>12413</v>
      </c>
      <c r="C1406" s="21" t="s">
        <v>164567</v>
      </c>
      <c r="D1406" s="21" t="s">
        <v>296</v>
      </c>
      <c r="E1406" s="23"/>
    </row>
    <row r="1407" spans="1:5" ht="20" customHeight="1">
      <c r="A1407" s="19" t="s">
        <v>12414</v>
      </c>
      <c r="B1407" s="20" t="s">
        <v>12415</v>
      </c>
      <c r="C1407" s="21" t="s">
        <v>164568</v>
      </c>
      <c r="D1407" s="21" t="s">
        <v>345</v>
      </c>
      <c r="E1407" s="23"/>
    </row>
    <row r="1408" spans="1:5" ht="20" customHeight="1">
      <c r="A1408" s="19" t="s">
        <v>12418</v>
      </c>
      <c r="B1408" s="20" t="s">
        <v>12417</v>
      </c>
      <c r="C1408" s="21" t="s">
        <v>164463</v>
      </c>
      <c r="D1408" s="21" t="s">
        <v>345</v>
      </c>
      <c r="E1408" s="23"/>
    </row>
    <row r="1409" spans="1:5" ht="20" customHeight="1">
      <c r="A1409" s="19" t="s">
        <v>12419</v>
      </c>
      <c r="B1409" s="20" t="s">
        <v>12420</v>
      </c>
      <c r="C1409" s="21" t="s">
        <v>164569</v>
      </c>
      <c r="D1409" s="21" t="s">
        <v>296</v>
      </c>
      <c r="E1409" s="23"/>
    </row>
    <row r="1410" spans="1:5" ht="20" customHeight="1">
      <c r="A1410" s="19" t="s">
        <v>12421</v>
      </c>
      <c r="B1410" s="20" t="s">
        <v>12422</v>
      </c>
      <c r="C1410" s="21" t="s">
        <v>164570</v>
      </c>
      <c r="D1410" s="21" t="s">
        <v>296</v>
      </c>
      <c r="E1410" s="23"/>
    </row>
    <row r="1411" spans="1:5" ht="20" customHeight="1">
      <c r="A1411" s="19" t="s">
        <v>12425</v>
      </c>
      <c r="B1411" s="20" t="s">
        <v>12424</v>
      </c>
      <c r="C1411" s="21" t="s">
        <v>164464</v>
      </c>
      <c r="D1411" s="21" t="s">
        <v>296</v>
      </c>
      <c r="E1411" s="23"/>
    </row>
    <row r="1412" spans="1:5" ht="20" customHeight="1">
      <c r="A1412" s="19" t="s">
        <v>12426</v>
      </c>
      <c r="B1412" s="20" t="s">
        <v>12427</v>
      </c>
      <c r="C1412" s="21" t="s">
        <v>164571</v>
      </c>
      <c r="D1412" s="21" t="s">
        <v>345</v>
      </c>
      <c r="E1412" s="23"/>
    </row>
    <row r="1413" spans="1:5" ht="20" customHeight="1">
      <c r="A1413" s="19" t="s">
        <v>12430</v>
      </c>
      <c r="B1413" s="20" t="s">
        <v>12429</v>
      </c>
      <c r="C1413" s="21" t="s">
        <v>164465</v>
      </c>
      <c r="D1413" s="21" t="s">
        <v>296</v>
      </c>
      <c r="E1413" s="23"/>
    </row>
    <row r="1414" spans="1:5" ht="20" customHeight="1">
      <c r="A1414" s="19" t="s">
        <v>12431</v>
      </c>
      <c r="B1414" s="20" t="s">
        <v>12432</v>
      </c>
      <c r="C1414" s="21" t="s">
        <v>164572</v>
      </c>
      <c r="D1414" s="21" t="s">
        <v>296</v>
      </c>
      <c r="E1414" s="23"/>
    </row>
    <row r="1415" spans="1:5" ht="20" customHeight="1">
      <c r="A1415" s="19" t="s">
        <v>12435</v>
      </c>
      <c r="B1415" s="20" t="s">
        <v>12434</v>
      </c>
      <c r="C1415" s="21" t="s">
        <v>164466</v>
      </c>
      <c r="D1415" s="21" t="s">
        <v>296</v>
      </c>
      <c r="E1415" s="23"/>
    </row>
    <row r="1416" spans="1:5" ht="20" customHeight="1">
      <c r="A1416" s="19" t="s">
        <v>12436</v>
      </c>
      <c r="B1416" s="20" t="s">
        <v>12437</v>
      </c>
      <c r="C1416" s="21" t="s">
        <v>164573</v>
      </c>
      <c r="D1416" s="21" t="s">
        <v>296</v>
      </c>
      <c r="E1416" s="23"/>
    </row>
    <row r="1417" spans="1:5" ht="20" customHeight="1">
      <c r="A1417" s="19" t="s">
        <v>12440</v>
      </c>
      <c r="B1417" s="20" t="s">
        <v>12439</v>
      </c>
      <c r="C1417" s="21" t="s">
        <v>164467</v>
      </c>
      <c r="D1417" s="21" t="s">
        <v>345</v>
      </c>
      <c r="E1417" s="23"/>
    </row>
    <row r="1418" spans="1:5" ht="20" customHeight="1">
      <c r="A1418" s="19" t="s">
        <v>12443</v>
      </c>
      <c r="B1418" s="20" t="s">
        <v>12442</v>
      </c>
      <c r="C1418" s="21" t="s">
        <v>164468</v>
      </c>
      <c r="D1418" s="21" t="s">
        <v>296</v>
      </c>
      <c r="E1418" s="23"/>
    </row>
    <row r="1419" spans="1:5" ht="20" customHeight="1">
      <c r="A1419" s="19" t="s">
        <v>12444</v>
      </c>
      <c r="B1419" s="20" t="s">
        <v>12445</v>
      </c>
      <c r="C1419" s="21" t="s">
        <v>164574</v>
      </c>
      <c r="D1419" s="21" t="s">
        <v>296</v>
      </c>
      <c r="E1419" s="23"/>
    </row>
    <row r="1420" spans="1:5" ht="20" customHeight="1">
      <c r="A1420" s="19" t="s">
        <v>12446</v>
      </c>
      <c r="B1420" s="20" t="s">
        <v>12447</v>
      </c>
      <c r="C1420" s="21" t="s">
        <v>164575</v>
      </c>
      <c r="D1420" s="21" t="s">
        <v>296</v>
      </c>
      <c r="E1420" s="23"/>
    </row>
    <row r="1421" spans="1:5" ht="20" customHeight="1">
      <c r="A1421" s="19" t="s">
        <v>12448</v>
      </c>
      <c r="B1421" s="20" t="s">
        <v>12449</v>
      </c>
      <c r="C1421" s="21" t="s">
        <v>164576</v>
      </c>
      <c r="D1421" s="21" t="s">
        <v>296</v>
      </c>
      <c r="E1421" s="23"/>
    </row>
    <row r="1422" spans="1:5" ht="20" customHeight="1">
      <c r="A1422" s="19" t="s">
        <v>1173</v>
      </c>
      <c r="B1422" s="20" t="s">
        <v>1174</v>
      </c>
      <c r="C1422" s="21" t="s">
        <v>164577</v>
      </c>
      <c r="D1422" s="21" t="s">
        <v>139</v>
      </c>
      <c r="E1422" s="23"/>
    </row>
    <row r="1423" spans="1:5" ht="20" customHeight="1">
      <c r="A1423" s="19" t="s">
        <v>1192</v>
      </c>
      <c r="B1423" s="20" t="s">
        <v>1193</v>
      </c>
      <c r="C1423" s="21" t="s">
        <v>164578</v>
      </c>
      <c r="D1423" s="21" t="s">
        <v>296</v>
      </c>
      <c r="E1423" s="23"/>
    </row>
    <row r="1424" spans="1:5" ht="20" customHeight="1">
      <c r="A1424" s="19" t="s">
        <v>1196</v>
      </c>
      <c r="B1424" s="20" t="s">
        <v>1197</v>
      </c>
      <c r="C1424" s="21" t="s">
        <v>164579</v>
      </c>
      <c r="D1424" s="21" t="s">
        <v>345</v>
      </c>
      <c r="E1424" s="23"/>
    </row>
    <row r="1425" spans="1:5" ht="20" customHeight="1">
      <c r="A1425" s="19" t="s">
        <v>1198</v>
      </c>
      <c r="B1425" s="20" t="s">
        <v>1199</v>
      </c>
      <c r="C1425" s="21" t="s">
        <v>164580</v>
      </c>
      <c r="D1425" s="21" t="s">
        <v>345</v>
      </c>
      <c r="E1425" s="23"/>
    </row>
    <row r="1426" spans="1:5" ht="20" customHeight="1">
      <c r="A1426" s="19" t="s">
        <v>1202</v>
      </c>
      <c r="B1426" s="20" t="s">
        <v>1201</v>
      </c>
      <c r="C1426" s="21" t="s">
        <v>164498</v>
      </c>
      <c r="D1426" s="21" t="s">
        <v>345</v>
      </c>
      <c r="E1426" s="23"/>
    </row>
    <row r="1427" spans="1:5" ht="20" customHeight="1">
      <c r="A1427" s="19" t="s">
        <v>1203</v>
      </c>
      <c r="B1427" s="20" t="s">
        <v>1204</v>
      </c>
      <c r="C1427" s="21" t="s">
        <v>164581</v>
      </c>
      <c r="D1427" s="21" t="s">
        <v>296</v>
      </c>
      <c r="E1427" s="23"/>
    </row>
    <row r="1428" spans="1:5" ht="20" customHeight="1">
      <c r="A1428" s="19" t="s">
        <v>1205</v>
      </c>
      <c r="B1428" s="20" t="s">
        <v>1206</v>
      </c>
      <c r="C1428" s="21" t="s">
        <v>164582</v>
      </c>
      <c r="D1428" s="21" t="s">
        <v>345</v>
      </c>
      <c r="E1428" s="23"/>
    </row>
    <row r="1429" spans="1:5" ht="20" customHeight="1">
      <c r="A1429" s="19" t="s">
        <v>1207</v>
      </c>
      <c r="B1429" s="20" t="s">
        <v>1208</v>
      </c>
      <c r="C1429" s="21" t="s">
        <v>164583</v>
      </c>
      <c r="D1429" s="21" t="s">
        <v>345</v>
      </c>
      <c r="E1429" s="23"/>
    </row>
    <row r="1430" spans="1:5" ht="20" customHeight="1">
      <c r="A1430" s="19" t="s">
        <v>1209</v>
      </c>
      <c r="B1430" s="20" t="s">
        <v>1210</v>
      </c>
      <c r="C1430" s="21" t="s">
        <v>164584</v>
      </c>
      <c r="D1430" s="21" t="s">
        <v>345</v>
      </c>
      <c r="E1430" s="23"/>
    </row>
    <row r="1431" spans="1:5" ht="20" customHeight="1">
      <c r="A1431" s="19" t="s">
        <v>1213</v>
      </c>
      <c r="B1431" s="20" t="s">
        <v>1212</v>
      </c>
      <c r="C1431" s="21" t="s">
        <v>164499</v>
      </c>
      <c r="D1431" s="21" t="s">
        <v>296</v>
      </c>
      <c r="E1431" s="23"/>
    </row>
    <row r="1432" spans="1:5" ht="20" customHeight="1">
      <c r="A1432" s="19" t="s">
        <v>1214</v>
      </c>
      <c r="B1432" s="20" t="s">
        <v>1215</v>
      </c>
      <c r="C1432" s="21" t="s">
        <v>164585</v>
      </c>
      <c r="D1432" s="21" t="s">
        <v>296</v>
      </c>
      <c r="E1432" s="23"/>
    </row>
    <row r="1433" spans="1:5" ht="20" customHeight="1">
      <c r="A1433" s="19" t="s">
        <v>1216</v>
      </c>
      <c r="B1433" s="20" t="s">
        <v>1217</v>
      </c>
      <c r="C1433" s="21" t="s">
        <v>164586</v>
      </c>
      <c r="D1433" s="21" t="s">
        <v>345</v>
      </c>
      <c r="E1433" s="23"/>
    </row>
    <row r="1434" spans="1:5" ht="20" customHeight="1">
      <c r="A1434" s="19" t="s">
        <v>1220</v>
      </c>
      <c r="B1434" s="20" t="s">
        <v>1219</v>
      </c>
      <c r="C1434" s="21" t="s">
        <v>164500</v>
      </c>
      <c r="D1434" s="21" t="s">
        <v>345</v>
      </c>
      <c r="E1434" s="23"/>
    </row>
    <row r="1435" spans="1:5" ht="20" customHeight="1">
      <c r="A1435" s="19" t="s">
        <v>1221</v>
      </c>
      <c r="B1435" s="20" t="s">
        <v>1222</v>
      </c>
      <c r="C1435" s="21" t="s">
        <v>164587</v>
      </c>
      <c r="D1435" s="21" t="s">
        <v>345</v>
      </c>
      <c r="E1435" s="23"/>
    </row>
    <row r="1436" spans="1:5" ht="20" customHeight="1">
      <c r="A1436" s="19" t="s">
        <v>1225</v>
      </c>
      <c r="B1436" s="20" t="s">
        <v>1224</v>
      </c>
      <c r="C1436" s="21" t="s">
        <v>164501</v>
      </c>
      <c r="D1436" s="21" t="s">
        <v>345</v>
      </c>
      <c r="E1436" s="23"/>
    </row>
    <row r="1437" spans="1:5" ht="20" customHeight="1">
      <c r="A1437" s="19" t="s">
        <v>1228</v>
      </c>
      <c r="B1437" s="20" t="s">
        <v>1227</v>
      </c>
      <c r="C1437" s="21" t="s">
        <v>164502</v>
      </c>
      <c r="D1437" s="21" t="s">
        <v>296</v>
      </c>
      <c r="E1437" s="23"/>
    </row>
    <row r="1438" spans="1:5" ht="20" customHeight="1">
      <c r="A1438" s="19" t="s">
        <v>1229</v>
      </c>
      <c r="B1438" s="20" t="s">
        <v>1230</v>
      </c>
      <c r="C1438" s="21" t="s">
        <v>164588</v>
      </c>
      <c r="D1438" s="21" t="s">
        <v>345</v>
      </c>
      <c r="E1438" s="23"/>
    </row>
    <row r="1439" spans="1:5" ht="20" customHeight="1">
      <c r="A1439" s="19" t="s">
        <v>1231</v>
      </c>
      <c r="B1439" s="20" t="s">
        <v>1232</v>
      </c>
      <c r="C1439" s="21" t="s">
        <v>164589</v>
      </c>
      <c r="D1439" s="21" t="s">
        <v>296</v>
      </c>
      <c r="E1439" s="23"/>
    </row>
    <row r="1440" spans="1:5" ht="20" customHeight="1">
      <c r="A1440" s="19" t="s">
        <v>1235</v>
      </c>
      <c r="B1440" s="20" t="s">
        <v>1234</v>
      </c>
      <c r="C1440" s="21" t="s">
        <v>164503</v>
      </c>
      <c r="D1440" s="21" t="s">
        <v>345</v>
      </c>
      <c r="E1440" s="23"/>
    </row>
    <row r="1441" spans="1:5" ht="20" customHeight="1">
      <c r="A1441" s="19" t="s">
        <v>1236</v>
      </c>
      <c r="B1441" s="20" t="s">
        <v>1237</v>
      </c>
      <c r="C1441" s="21" t="s">
        <v>164590</v>
      </c>
      <c r="D1441" s="21" t="s">
        <v>345</v>
      </c>
      <c r="E1441" s="23"/>
    </row>
    <row r="1442" spans="1:5" ht="20" customHeight="1">
      <c r="A1442" s="19" t="s">
        <v>1238</v>
      </c>
      <c r="B1442" s="20" t="s">
        <v>1239</v>
      </c>
      <c r="C1442" s="21" t="s">
        <v>164591</v>
      </c>
      <c r="D1442" s="21" t="s">
        <v>345</v>
      </c>
      <c r="E1442" s="23"/>
    </row>
    <row r="1443" spans="1:5" ht="20" customHeight="1">
      <c r="A1443" s="19" t="s">
        <v>1242</v>
      </c>
      <c r="B1443" s="20" t="s">
        <v>1241</v>
      </c>
      <c r="C1443" s="21" t="s">
        <v>164504</v>
      </c>
      <c r="D1443" s="21" t="s">
        <v>345</v>
      </c>
      <c r="E1443" s="23"/>
    </row>
    <row r="1444" spans="1:5" ht="20" customHeight="1">
      <c r="A1444" s="19" t="s">
        <v>1243</v>
      </c>
      <c r="B1444" s="20" t="s">
        <v>1244</v>
      </c>
      <c r="C1444" s="21" t="s">
        <v>164592</v>
      </c>
      <c r="D1444" s="21" t="s">
        <v>345</v>
      </c>
      <c r="E1444" s="23"/>
    </row>
    <row r="1445" spans="1:5" ht="20" customHeight="1">
      <c r="A1445" s="19" t="s">
        <v>1245</v>
      </c>
      <c r="B1445" s="20" t="s">
        <v>1246</v>
      </c>
      <c r="C1445" s="21" t="s">
        <v>164593</v>
      </c>
      <c r="D1445" s="21" t="s">
        <v>345</v>
      </c>
      <c r="E1445" s="23"/>
    </row>
    <row r="1446" spans="1:5" ht="20" customHeight="1">
      <c r="A1446" s="19" t="s">
        <v>1247</v>
      </c>
      <c r="B1446" s="20" t="s">
        <v>1248</v>
      </c>
      <c r="C1446" s="21" t="s">
        <v>164594</v>
      </c>
      <c r="D1446" s="21" t="s">
        <v>345</v>
      </c>
      <c r="E1446" s="23"/>
    </row>
    <row r="1447" spans="1:5" ht="20" customHeight="1">
      <c r="A1447" s="19" t="s">
        <v>1249</v>
      </c>
      <c r="B1447" s="20" t="s">
        <v>1250</v>
      </c>
      <c r="C1447" s="21" t="s">
        <v>164595</v>
      </c>
      <c r="D1447" s="21" t="s">
        <v>345</v>
      </c>
      <c r="E1447" s="23"/>
    </row>
    <row r="1448" spans="1:5" ht="20" customHeight="1">
      <c r="A1448" s="19" t="s">
        <v>1251</v>
      </c>
      <c r="B1448" s="20" t="s">
        <v>1252</v>
      </c>
      <c r="C1448" s="21" t="s">
        <v>164596</v>
      </c>
      <c r="D1448" s="21" t="s">
        <v>345</v>
      </c>
      <c r="E1448" s="23"/>
    </row>
    <row r="1449" spans="1:5" ht="20" customHeight="1">
      <c r="A1449" s="19" t="s">
        <v>1253</v>
      </c>
      <c r="B1449" s="20" t="s">
        <v>1254</v>
      </c>
      <c r="C1449" s="21" t="s">
        <v>164597</v>
      </c>
      <c r="D1449" s="21" t="s">
        <v>345</v>
      </c>
      <c r="E1449" s="23"/>
    </row>
    <row r="1450" spans="1:5" ht="20" customHeight="1">
      <c r="A1450" s="19" t="s">
        <v>1259</v>
      </c>
      <c r="B1450" s="20" t="s">
        <v>1256</v>
      </c>
      <c r="C1450" s="21" t="s">
        <v>164260</v>
      </c>
      <c r="D1450" s="21" t="s">
        <v>345</v>
      </c>
      <c r="E1450" s="23"/>
    </row>
    <row r="1451" spans="1:5" ht="20" customHeight="1">
      <c r="A1451" s="19" t="s">
        <v>1260</v>
      </c>
      <c r="B1451" s="20" t="s">
        <v>1261</v>
      </c>
      <c r="C1451" s="21" t="s">
        <v>164598</v>
      </c>
      <c r="D1451" s="21" t="s">
        <v>345</v>
      </c>
      <c r="E1451" s="23"/>
    </row>
    <row r="1452" spans="1:5" ht="20" customHeight="1">
      <c r="A1452" s="19" t="s">
        <v>1262</v>
      </c>
      <c r="B1452" s="20" t="s">
        <v>1263</v>
      </c>
      <c r="C1452" s="21" t="s">
        <v>164599</v>
      </c>
      <c r="D1452" s="21" t="s">
        <v>345</v>
      </c>
      <c r="E1452" s="23"/>
    </row>
    <row r="1453" spans="1:5" ht="20" customHeight="1">
      <c r="A1453" s="19" t="s">
        <v>1264</v>
      </c>
      <c r="B1453" s="20" t="s">
        <v>1265</v>
      </c>
      <c r="C1453" s="21" t="s">
        <v>164600</v>
      </c>
      <c r="D1453" s="21" t="s">
        <v>296</v>
      </c>
      <c r="E1453" s="23"/>
    </row>
    <row r="1454" spans="1:5" ht="20" customHeight="1">
      <c r="A1454" s="19" t="s">
        <v>1266</v>
      </c>
      <c r="B1454" s="20" t="s">
        <v>1267</v>
      </c>
      <c r="C1454" s="21" t="s">
        <v>164601</v>
      </c>
      <c r="D1454" s="21" t="s">
        <v>296</v>
      </c>
      <c r="E1454" s="23"/>
    </row>
    <row r="1455" spans="1:5" ht="20" customHeight="1">
      <c r="A1455" s="19" t="s">
        <v>1268</v>
      </c>
      <c r="B1455" s="20" t="s">
        <v>1269</v>
      </c>
      <c r="C1455" s="21" t="s">
        <v>164602</v>
      </c>
      <c r="D1455" s="21" t="s">
        <v>345</v>
      </c>
      <c r="E1455" s="23"/>
    </row>
    <row r="1456" spans="1:5" ht="20" customHeight="1">
      <c r="A1456" s="19" t="s">
        <v>1272</v>
      </c>
      <c r="B1456" s="20" t="s">
        <v>1273</v>
      </c>
      <c r="C1456" s="21" t="s">
        <v>164603</v>
      </c>
      <c r="D1456" s="21" t="s">
        <v>345</v>
      </c>
      <c r="E1456" s="23"/>
    </row>
    <row r="1457" spans="1:5" ht="20" customHeight="1">
      <c r="A1457" s="19" t="s">
        <v>1276</v>
      </c>
      <c r="B1457" s="20" t="s">
        <v>1275</v>
      </c>
      <c r="C1457" s="21" t="s">
        <v>164505</v>
      </c>
      <c r="D1457" s="21" t="s">
        <v>296</v>
      </c>
      <c r="E1457" s="23"/>
    </row>
    <row r="1458" spans="1:5" ht="20" customHeight="1">
      <c r="A1458" s="19" t="s">
        <v>1279</v>
      </c>
      <c r="B1458" s="20" t="s">
        <v>1278</v>
      </c>
      <c r="C1458" s="21" t="s">
        <v>164506</v>
      </c>
      <c r="D1458" s="21" t="s">
        <v>345</v>
      </c>
      <c r="E1458" s="23"/>
    </row>
    <row r="1459" spans="1:5" ht="20" customHeight="1">
      <c r="A1459" s="19" t="s">
        <v>1283</v>
      </c>
      <c r="B1459" s="20" t="s">
        <v>1281</v>
      </c>
      <c r="C1459" s="21" t="s">
        <v>164434</v>
      </c>
      <c r="D1459" s="21" t="s">
        <v>296</v>
      </c>
      <c r="E1459" s="23"/>
    </row>
    <row r="1460" spans="1:5" ht="20" customHeight="1">
      <c r="A1460" s="19" t="s">
        <v>1284</v>
      </c>
      <c r="B1460" s="20" t="s">
        <v>1285</v>
      </c>
      <c r="C1460" s="21" t="s">
        <v>164604</v>
      </c>
      <c r="D1460" s="21" t="s">
        <v>345</v>
      </c>
      <c r="E1460" s="23"/>
    </row>
    <row r="1461" spans="1:5" ht="20" customHeight="1">
      <c r="A1461" s="19" t="s">
        <v>1286</v>
      </c>
      <c r="B1461" s="20" t="s">
        <v>1287</v>
      </c>
      <c r="C1461" s="21" t="s">
        <v>164605</v>
      </c>
      <c r="D1461" s="21" t="s">
        <v>345</v>
      </c>
      <c r="E1461" s="23"/>
    </row>
    <row r="1462" spans="1:5" ht="20" customHeight="1">
      <c r="A1462" s="19" t="s">
        <v>1288</v>
      </c>
      <c r="B1462" s="20" t="s">
        <v>1289</v>
      </c>
      <c r="C1462" s="21" t="s">
        <v>164606</v>
      </c>
      <c r="D1462" s="21" t="s">
        <v>345</v>
      </c>
      <c r="E1462" s="23"/>
    </row>
    <row r="1463" spans="1:5" ht="20" customHeight="1">
      <c r="A1463" s="19" t="s">
        <v>1290</v>
      </c>
      <c r="B1463" s="20" t="s">
        <v>1291</v>
      </c>
      <c r="C1463" s="21" t="s">
        <v>164607</v>
      </c>
      <c r="D1463" s="21" t="s">
        <v>296</v>
      </c>
      <c r="E1463" s="23"/>
    </row>
    <row r="1464" spans="1:5" ht="20" customHeight="1">
      <c r="A1464" s="19" t="s">
        <v>1292</v>
      </c>
      <c r="B1464" s="20" t="s">
        <v>1293</v>
      </c>
      <c r="C1464" s="21" t="s">
        <v>164608</v>
      </c>
      <c r="D1464" s="21" t="s">
        <v>296</v>
      </c>
      <c r="E1464" s="23"/>
    </row>
    <row r="1465" spans="1:5" ht="20" customHeight="1">
      <c r="A1465" s="19" t="s">
        <v>1294</v>
      </c>
      <c r="B1465" s="20" t="s">
        <v>1295</v>
      </c>
      <c r="C1465" s="21" t="s">
        <v>164609</v>
      </c>
      <c r="D1465" s="21" t="s">
        <v>345</v>
      </c>
      <c r="E1465" s="23"/>
    </row>
    <row r="1466" spans="1:5" ht="20" customHeight="1">
      <c r="A1466" s="19" t="s">
        <v>1298</v>
      </c>
      <c r="B1466" s="20" t="s">
        <v>1297</v>
      </c>
      <c r="C1466" s="21" t="s">
        <v>164507</v>
      </c>
      <c r="D1466" s="21" t="s">
        <v>345</v>
      </c>
      <c r="E1466" s="23"/>
    </row>
    <row r="1467" spans="1:5" ht="20" customHeight="1">
      <c r="A1467" s="19" t="s">
        <v>1299</v>
      </c>
      <c r="B1467" s="20" t="s">
        <v>1300</v>
      </c>
      <c r="C1467" s="21" t="s">
        <v>164610</v>
      </c>
      <c r="D1467" s="21" t="s">
        <v>345</v>
      </c>
      <c r="E1467" s="23"/>
    </row>
    <row r="1468" spans="1:5" ht="20" customHeight="1">
      <c r="A1468" s="19" t="s">
        <v>1303</v>
      </c>
      <c r="B1468" s="20" t="s">
        <v>1302</v>
      </c>
      <c r="C1468" s="21" t="s">
        <v>164508</v>
      </c>
      <c r="D1468" s="21" t="s">
        <v>345</v>
      </c>
      <c r="E1468" s="23"/>
    </row>
    <row r="1469" spans="1:5" ht="20" customHeight="1">
      <c r="A1469" s="19" t="s">
        <v>1304</v>
      </c>
      <c r="B1469" s="20" t="s">
        <v>1305</v>
      </c>
      <c r="C1469" s="21" t="s">
        <v>164611</v>
      </c>
      <c r="D1469" s="21" t="s">
        <v>345</v>
      </c>
      <c r="E1469" s="23"/>
    </row>
    <row r="1470" spans="1:5" ht="20" customHeight="1">
      <c r="A1470" s="19" t="s">
        <v>1306</v>
      </c>
      <c r="B1470" s="20" t="s">
        <v>1307</v>
      </c>
      <c r="C1470" s="21" t="s">
        <v>164612</v>
      </c>
      <c r="D1470" s="21" t="s">
        <v>345</v>
      </c>
      <c r="E1470" s="23"/>
    </row>
    <row r="1471" spans="1:5" ht="20" customHeight="1">
      <c r="A1471" s="19" t="s">
        <v>1310</v>
      </c>
      <c r="B1471" s="20" t="s">
        <v>1309</v>
      </c>
      <c r="C1471" s="21" t="s">
        <v>164509</v>
      </c>
      <c r="D1471" s="21" t="s">
        <v>345</v>
      </c>
      <c r="E1471" s="23"/>
    </row>
    <row r="1472" spans="1:5" ht="20" customHeight="1">
      <c r="A1472" s="19" t="s">
        <v>1311</v>
      </c>
      <c r="B1472" s="20" t="s">
        <v>1312</v>
      </c>
      <c r="C1472" s="21" t="s">
        <v>164613</v>
      </c>
      <c r="D1472" s="21" t="s">
        <v>345</v>
      </c>
      <c r="E1472" s="23"/>
    </row>
    <row r="1473" spans="1:5" ht="20" customHeight="1">
      <c r="A1473" s="19" t="s">
        <v>1313</v>
      </c>
      <c r="B1473" s="20" t="s">
        <v>1314</v>
      </c>
      <c r="C1473" s="21" t="s">
        <v>164614</v>
      </c>
      <c r="D1473" s="21" t="s">
        <v>345</v>
      </c>
      <c r="E1473" s="23"/>
    </row>
    <row r="1474" spans="1:5" ht="20" customHeight="1">
      <c r="A1474" s="19" t="s">
        <v>1315</v>
      </c>
      <c r="B1474" s="20" t="s">
        <v>1316</v>
      </c>
      <c r="C1474" s="21" t="s">
        <v>164615</v>
      </c>
      <c r="D1474" s="21" t="s">
        <v>345</v>
      </c>
      <c r="E1474" s="23"/>
    </row>
    <row r="1475" spans="1:5" ht="20" customHeight="1">
      <c r="A1475" s="19" t="s">
        <v>1319</v>
      </c>
      <c r="B1475" s="20" t="s">
        <v>1318</v>
      </c>
      <c r="C1475" s="21" t="s">
        <v>164510</v>
      </c>
      <c r="D1475" s="21" t="s">
        <v>345</v>
      </c>
      <c r="E1475" s="23"/>
    </row>
    <row r="1476" spans="1:5" ht="20" customHeight="1">
      <c r="A1476" s="19" t="s">
        <v>1320</v>
      </c>
      <c r="B1476" s="20" t="s">
        <v>1321</v>
      </c>
      <c r="C1476" s="21" t="s">
        <v>164616</v>
      </c>
      <c r="D1476" s="21" t="s">
        <v>296</v>
      </c>
      <c r="E1476" s="23"/>
    </row>
    <row r="1477" spans="1:5" ht="20" customHeight="1">
      <c r="A1477" s="19" t="s">
        <v>1324</v>
      </c>
      <c r="B1477" s="20" t="s">
        <v>1323</v>
      </c>
      <c r="C1477" s="21" t="s">
        <v>164511</v>
      </c>
      <c r="D1477" s="21" t="s">
        <v>345</v>
      </c>
      <c r="E1477" s="23"/>
    </row>
    <row r="1478" spans="1:5" ht="20" customHeight="1">
      <c r="A1478" s="19" t="s">
        <v>1325</v>
      </c>
      <c r="B1478" s="20" t="s">
        <v>1326</v>
      </c>
      <c r="C1478" s="21" t="s">
        <v>164617</v>
      </c>
      <c r="D1478" s="21" t="s">
        <v>345</v>
      </c>
      <c r="E1478" s="23"/>
    </row>
    <row r="1479" spans="1:5" ht="20" customHeight="1">
      <c r="A1479" s="19" t="s">
        <v>1330</v>
      </c>
      <c r="B1479" s="20" t="s">
        <v>1328</v>
      </c>
      <c r="C1479" s="21" t="s">
        <v>164435</v>
      </c>
      <c r="D1479" s="21" t="s">
        <v>345</v>
      </c>
      <c r="E1479" s="23"/>
    </row>
    <row r="1480" spans="1:5" ht="20" customHeight="1">
      <c r="A1480" s="19" t="s">
        <v>1331</v>
      </c>
      <c r="B1480" s="20" t="s">
        <v>1332</v>
      </c>
      <c r="C1480" s="21" t="s">
        <v>164618</v>
      </c>
      <c r="D1480" s="21" t="s">
        <v>345</v>
      </c>
      <c r="E1480" s="23"/>
    </row>
    <row r="1481" spans="1:5" ht="20" customHeight="1">
      <c r="A1481" s="19" t="s">
        <v>1333</v>
      </c>
      <c r="B1481" s="20" t="s">
        <v>1334</v>
      </c>
      <c r="C1481" s="21" t="s">
        <v>164619</v>
      </c>
      <c r="D1481" s="21" t="s">
        <v>345</v>
      </c>
      <c r="E1481" s="23"/>
    </row>
    <row r="1482" spans="1:5" ht="20" customHeight="1">
      <c r="A1482" s="19" t="s">
        <v>1335</v>
      </c>
      <c r="B1482" s="20" t="s">
        <v>1336</v>
      </c>
      <c r="C1482" s="21" t="s">
        <v>164620</v>
      </c>
      <c r="D1482" s="21" t="s">
        <v>296</v>
      </c>
      <c r="E1482" s="23"/>
    </row>
    <row r="1483" spans="1:5" ht="20" customHeight="1">
      <c r="A1483" s="19" t="s">
        <v>1337</v>
      </c>
      <c r="B1483" s="20" t="s">
        <v>1338</v>
      </c>
      <c r="C1483" s="21" t="s">
        <v>164621</v>
      </c>
      <c r="D1483" s="21" t="s">
        <v>296</v>
      </c>
      <c r="E1483" s="23"/>
    </row>
    <row r="1484" spans="1:5" ht="20" customHeight="1">
      <c r="A1484" s="19" t="s">
        <v>1339</v>
      </c>
      <c r="B1484" s="20" t="s">
        <v>1340</v>
      </c>
      <c r="C1484" s="21" t="s">
        <v>164622</v>
      </c>
      <c r="D1484" s="21" t="s">
        <v>296</v>
      </c>
      <c r="E1484" s="23"/>
    </row>
    <row r="1485" spans="1:5" ht="20" customHeight="1">
      <c r="A1485" s="19" t="s">
        <v>1341</v>
      </c>
      <c r="B1485" s="20" t="s">
        <v>1342</v>
      </c>
      <c r="C1485" s="21" t="s">
        <v>164623</v>
      </c>
      <c r="D1485" s="21" t="s">
        <v>345</v>
      </c>
      <c r="E1485" s="23"/>
    </row>
    <row r="1486" spans="1:5" ht="20" customHeight="1">
      <c r="A1486" s="19" t="s">
        <v>1343</v>
      </c>
      <c r="B1486" s="20" t="s">
        <v>1344</v>
      </c>
      <c r="C1486" s="21" t="s">
        <v>164624</v>
      </c>
      <c r="D1486" s="21" t="s">
        <v>296</v>
      </c>
      <c r="E1486" s="23"/>
    </row>
    <row r="1487" spans="1:5" ht="20" customHeight="1">
      <c r="A1487" s="19" t="s">
        <v>1345</v>
      </c>
      <c r="B1487" s="20" t="s">
        <v>1346</v>
      </c>
      <c r="C1487" s="21" t="s">
        <v>164625</v>
      </c>
      <c r="D1487" s="21" t="s">
        <v>296</v>
      </c>
      <c r="E1487" s="23"/>
    </row>
    <row r="1488" spans="1:5" ht="20" customHeight="1">
      <c r="A1488" s="19" t="s">
        <v>1347</v>
      </c>
      <c r="B1488" s="20" t="s">
        <v>1348</v>
      </c>
      <c r="C1488" s="21" t="s">
        <v>164626</v>
      </c>
      <c r="D1488" s="21" t="s">
        <v>296</v>
      </c>
      <c r="E1488" s="23"/>
    </row>
    <row r="1489" spans="1:5" ht="20" customHeight="1">
      <c r="A1489" s="19" t="s">
        <v>1351</v>
      </c>
      <c r="B1489" s="20" t="s">
        <v>1352</v>
      </c>
      <c r="C1489" s="21" t="s">
        <v>164627</v>
      </c>
      <c r="D1489" s="21" t="s">
        <v>345</v>
      </c>
      <c r="E1489" s="23"/>
    </row>
    <row r="1490" spans="1:5" ht="20" customHeight="1">
      <c r="A1490" s="19" t="s">
        <v>1355</v>
      </c>
      <c r="B1490" s="20" t="s">
        <v>1354</v>
      </c>
      <c r="C1490" s="21" t="s">
        <v>164512</v>
      </c>
      <c r="D1490" s="21" t="s">
        <v>345</v>
      </c>
      <c r="E1490" s="23"/>
    </row>
    <row r="1491" spans="1:5" ht="20" customHeight="1">
      <c r="A1491" s="19" t="s">
        <v>1356</v>
      </c>
      <c r="B1491" s="24">
        <v>100</v>
      </c>
      <c r="C1491" s="21" t="s">
        <v>164628</v>
      </c>
      <c r="D1491" s="21" t="s">
        <v>345</v>
      </c>
      <c r="E1491" s="23"/>
    </row>
    <row r="1492" spans="1:5" ht="20" customHeight="1">
      <c r="A1492" s="19" t="s">
        <v>1357</v>
      </c>
      <c r="B1492" s="20" t="s">
        <v>1358</v>
      </c>
      <c r="C1492" s="21" t="s">
        <v>164629</v>
      </c>
      <c r="D1492" s="21" t="s">
        <v>345</v>
      </c>
      <c r="E1492" s="23"/>
    </row>
    <row r="1493" spans="1:5" ht="20" customHeight="1">
      <c r="A1493" s="19" t="s">
        <v>1359</v>
      </c>
      <c r="B1493" s="20" t="s">
        <v>1360</v>
      </c>
      <c r="C1493" s="21" t="s">
        <v>164630</v>
      </c>
      <c r="D1493" s="21" t="s">
        <v>345</v>
      </c>
      <c r="E1493" s="23"/>
    </row>
    <row r="1494" spans="1:5" ht="20" customHeight="1">
      <c r="A1494" s="19" t="s">
        <v>1366</v>
      </c>
      <c r="B1494" s="20" t="s">
        <v>1362</v>
      </c>
      <c r="C1494" s="21" t="s">
        <v>164165</v>
      </c>
      <c r="D1494" s="21" t="s">
        <v>345</v>
      </c>
      <c r="E1494" s="23"/>
    </row>
    <row r="1495" spans="1:5" ht="20" customHeight="1">
      <c r="A1495" s="19" t="s">
        <v>1367</v>
      </c>
      <c r="B1495" s="20" t="s">
        <v>1368</v>
      </c>
      <c r="C1495" s="21" t="s">
        <v>164631</v>
      </c>
      <c r="D1495" s="21" t="s">
        <v>345</v>
      </c>
      <c r="E1495" s="23"/>
    </row>
    <row r="1496" spans="1:5" ht="20" customHeight="1">
      <c r="A1496" s="19" t="s">
        <v>1369</v>
      </c>
      <c r="B1496" s="20" t="s">
        <v>1370</v>
      </c>
      <c r="C1496" s="21" t="s">
        <v>164632</v>
      </c>
      <c r="D1496" s="21" t="s">
        <v>345</v>
      </c>
      <c r="E1496" s="23"/>
    </row>
    <row r="1497" spans="1:5" ht="20" customHeight="1">
      <c r="A1497" s="19" t="s">
        <v>1371</v>
      </c>
      <c r="B1497" s="20" t="s">
        <v>1372</v>
      </c>
      <c r="C1497" s="21" t="s">
        <v>164633</v>
      </c>
      <c r="D1497" s="21" t="s">
        <v>296</v>
      </c>
      <c r="E1497" s="23"/>
    </row>
    <row r="1498" spans="1:5" ht="20" customHeight="1">
      <c r="A1498" s="19" t="s">
        <v>1375</v>
      </c>
      <c r="B1498" s="20" t="s">
        <v>1374</v>
      </c>
      <c r="C1498" s="21" t="s">
        <v>164513</v>
      </c>
      <c r="D1498" s="21" t="s">
        <v>345</v>
      </c>
      <c r="E1498" s="23"/>
    </row>
    <row r="1499" spans="1:5" ht="20" customHeight="1">
      <c r="A1499" s="19" t="s">
        <v>1376</v>
      </c>
      <c r="B1499" s="20" t="s">
        <v>1377</v>
      </c>
      <c r="C1499" s="21" t="s">
        <v>164634</v>
      </c>
      <c r="D1499" s="21" t="s">
        <v>345</v>
      </c>
      <c r="E1499" s="23"/>
    </row>
    <row r="1500" spans="1:5" ht="20" customHeight="1">
      <c r="A1500" s="19" t="s">
        <v>1380</v>
      </c>
      <c r="B1500" s="20" t="s">
        <v>1379</v>
      </c>
      <c r="C1500" s="21" t="s">
        <v>164514</v>
      </c>
      <c r="D1500" s="21" t="s">
        <v>345</v>
      </c>
      <c r="E1500" s="23"/>
    </row>
    <row r="1501" spans="1:5" ht="20" customHeight="1">
      <c r="A1501" s="19" t="s">
        <v>1381</v>
      </c>
      <c r="B1501" s="20" t="s">
        <v>1382</v>
      </c>
      <c r="C1501" s="21" t="s">
        <v>164635</v>
      </c>
      <c r="D1501" s="21" t="s">
        <v>345</v>
      </c>
      <c r="E1501" s="23"/>
    </row>
    <row r="1502" spans="1:5" ht="20" customHeight="1">
      <c r="A1502" s="19" t="s">
        <v>1383</v>
      </c>
      <c r="B1502" s="20" t="s">
        <v>1384</v>
      </c>
      <c r="C1502" s="21" t="s">
        <v>164636</v>
      </c>
      <c r="D1502" s="21" t="s">
        <v>296</v>
      </c>
      <c r="E1502" s="23"/>
    </row>
    <row r="1503" spans="1:5" ht="20" customHeight="1">
      <c r="A1503" s="19" t="s">
        <v>1385</v>
      </c>
      <c r="B1503" s="20" t="s">
        <v>1386</v>
      </c>
      <c r="C1503" s="21" t="s">
        <v>164637</v>
      </c>
      <c r="D1503" s="21" t="s">
        <v>296</v>
      </c>
      <c r="E1503" s="23"/>
    </row>
    <row r="1504" spans="1:5" ht="20" customHeight="1">
      <c r="A1504" s="19" t="s">
        <v>1387</v>
      </c>
      <c r="B1504" s="20" t="s">
        <v>1388</v>
      </c>
      <c r="C1504" s="21" t="s">
        <v>164638</v>
      </c>
      <c r="D1504" s="21" t="s">
        <v>345</v>
      </c>
      <c r="E1504" s="23"/>
    </row>
    <row r="1505" spans="1:5" ht="20" customHeight="1">
      <c r="A1505" s="19" t="s">
        <v>1391</v>
      </c>
      <c r="B1505" s="20" t="s">
        <v>1390</v>
      </c>
      <c r="C1505" s="21" t="s">
        <v>164515</v>
      </c>
      <c r="D1505" s="21" t="s">
        <v>345</v>
      </c>
      <c r="E1505" s="23"/>
    </row>
    <row r="1506" spans="1:5" ht="20" customHeight="1">
      <c r="A1506" s="19" t="s">
        <v>1392</v>
      </c>
      <c r="B1506" s="20" t="s">
        <v>1393</v>
      </c>
      <c r="C1506" s="21" t="s">
        <v>164639</v>
      </c>
      <c r="D1506" s="21" t="s">
        <v>296</v>
      </c>
      <c r="E1506" s="23"/>
    </row>
    <row r="1507" spans="1:5" ht="20" customHeight="1">
      <c r="A1507" s="19" t="s">
        <v>1394</v>
      </c>
      <c r="B1507" s="20" t="s">
        <v>1395</v>
      </c>
      <c r="C1507" s="21" t="s">
        <v>164640</v>
      </c>
      <c r="D1507" s="21" t="s">
        <v>296</v>
      </c>
      <c r="E1507" s="23"/>
    </row>
    <row r="1508" spans="1:5" ht="20" customHeight="1">
      <c r="A1508" s="19" t="s">
        <v>1398</v>
      </c>
      <c r="B1508" s="20" t="s">
        <v>1397</v>
      </c>
      <c r="C1508" s="21" t="s">
        <v>164516</v>
      </c>
      <c r="D1508" s="21" t="s">
        <v>345</v>
      </c>
      <c r="E1508" s="23"/>
    </row>
    <row r="1509" spans="1:5" ht="20" customHeight="1">
      <c r="A1509" s="19" t="s">
        <v>1399</v>
      </c>
      <c r="B1509" s="20" t="s">
        <v>1400</v>
      </c>
      <c r="C1509" s="21" t="s">
        <v>164641</v>
      </c>
      <c r="D1509" s="21" t="s">
        <v>296</v>
      </c>
      <c r="E1509" s="23"/>
    </row>
    <row r="1510" spans="1:5" ht="20" customHeight="1">
      <c r="A1510" s="19" t="s">
        <v>1401</v>
      </c>
      <c r="B1510" s="20" t="s">
        <v>1402</v>
      </c>
      <c r="C1510" s="21" t="s">
        <v>164642</v>
      </c>
      <c r="D1510" s="21" t="s">
        <v>345</v>
      </c>
      <c r="E1510" s="23"/>
    </row>
    <row r="1511" spans="1:5" ht="20" customHeight="1">
      <c r="A1511" s="19" t="s">
        <v>1403</v>
      </c>
      <c r="B1511" s="24">
        <v>100</v>
      </c>
      <c r="C1511" s="21" t="s">
        <v>164643</v>
      </c>
      <c r="D1511" s="21" t="s">
        <v>296</v>
      </c>
      <c r="E1511" s="23"/>
    </row>
    <row r="1512" spans="1:5" ht="20" customHeight="1">
      <c r="A1512" s="19" t="s">
        <v>1404</v>
      </c>
      <c r="B1512" s="20" t="s">
        <v>1405</v>
      </c>
      <c r="C1512" s="21" t="s">
        <v>164644</v>
      </c>
      <c r="D1512" s="21" t="s">
        <v>345</v>
      </c>
      <c r="E1512" s="23"/>
    </row>
    <row r="1513" spans="1:5" ht="20" customHeight="1">
      <c r="A1513" s="19" t="s">
        <v>1406</v>
      </c>
      <c r="B1513" s="20" t="s">
        <v>1407</v>
      </c>
      <c r="C1513" s="21" t="s">
        <v>164645</v>
      </c>
      <c r="D1513" s="21" t="s">
        <v>345</v>
      </c>
      <c r="E1513" s="23"/>
    </row>
    <row r="1514" spans="1:5" ht="20" customHeight="1">
      <c r="A1514" s="19" t="s">
        <v>1408</v>
      </c>
      <c r="B1514" s="20" t="s">
        <v>1409</v>
      </c>
      <c r="C1514" s="21" t="s">
        <v>164646</v>
      </c>
      <c r="D1514" s="21" t="s">
        <v>296</v>
      </c>
      <c r="E1514" s="23"/>
    </row>
    <row r="1515" spans="1:5" ht="20" customHeight="1">
      <c r="A1515" s="19" t="s">
        <v>1410</v>
      </c>
      <c r="B1515" s="20" t="s">
        <v>1411</v>
      </c>
      <c r="C1515" s="21" t="s">
        <v>164647</v>
      </c>
      <c r="D1515" s="21" t="s">
        <v>345</v>
      </c>
      <c r="E1515" s="23"/>
    </row>
    <row r="1516" spans="1:5" ht="20" customHeight="1">
      <c r="A1516" s="19" t="s">
        <v>1412</v>
      </c>
      <c r="B1516" s="20" t="s">
        <v>1413</v>
      </c>
      <c r="C1516" s="21" t="s">
        <v>164648</v>
      </c>
      <c r="D1516" s="21" t="s">
        <v>345</v>
      </c>
      <c r="E1516" s="23"/>
    </row>
    <row r="1517" spans="1:5" ht="20" customHeight="1">
      <c r="A1517" s="19" t="s">
        <v>1414</v>
      </c>
      <c r="B1517" s="20" t="s">
        <v>1415</v>
      </c>
      <c r="C1517" s="21" t="s">
        <v>164649</v>
      </c>
      <c r="D1517" s="21" t="s">
        <v>345</v>
      </c>
      <c r="E1517" s="23"/>
    </row>
    <row r="1518" spans="1:5" ht="20" customHeight="1">
      <c r="A1518" s="19" t="s">
        <v>1418</v>
      </c>
      <c r="B1518" s="24">
        <v>100</v>
      </c>
      <c r="C1518" s="21" t="s">
        <v>164436</v>
      </c>
      <c r="D1518" s="21" t="s">
        <v>345</v>
      </c>
      <c r="E1518" s="23"/>
    </row>
    <row r="1519" spans="1:5" ht="20" customHeight="1">
      <c r="A1519" s="19" t="s">
        <v>1419</v>
      </c>
      <c r="B1519" s="20" t="s">
        <v>1420</v>
      </c>
      <c r="C1519" s="21" t="s">
        <v>164650</v>
      </c>
      <c r="D1519" s="21" t="s">
        <v>296</v>
      </c>
      <c r="E1519" s="23"/>
    </row>
    <row r="1520" spans="1:5" ht="20" customHeight="1">
      <c r="A1520" s="19" t="s">
        <v>1421</v>
      </c>
      <c r="B1520" s="20" t="s">
        <v>1422</v>
      </c>
      <c r="C1520" s="21" t="s">
        <v>164651</v>
      </c>
      <c r="D1520" s="21" t="s">
        <v>296</v>
      </c>
      <c r="E1520" s="23"/>
    </row>
    <row r="1521" spans="1:5" ht="20" customHeight="1">
      <c r="A1521" s="19" t="s">
        <v>1423</v>
      </c>
      <c r="B1521" s="20" t="s">
        <v>1424</v>
      </c>
      <c r="C1521" s="21" t="s">
        <v>164652</v>
      </c>
      <c r="D1521" s="21" t="s">
        <v>345</v>
      </c>
      <c r="E1521" s="23"/>
    </row>
    <row r="1522" spans="1:5" ht="20" customHeight="1">
      <c r="A1522" s="19" t="s">
        <v>1425</v>
      </c>
      <c r="B1522" s="20" t="s">
        <v>1426</v>
      </c>
      <c r="C1522" s="21" t="s">
        <v>164653</v>
      </c>
      <c r="D1522" s="21" t="s">
        <v>345</v>
      </c>
      <c r="E1522" s="23"/>
    </row>
    <row r="1523" spans="1:5" ht="20" customHeight="1">
      <c r="A1523" s="19" t="s">
        <v>1427</v>
      </c>
      <c r="B1523" s="20" t="s">
        <v>1428</v>
      </c>
      <c r="C1523" s="21" t="s">
        <v>164654</v>
      </c>
      <c r="D1523" s="21" t="s">
        <v>345</v>
      </c>
      <c r="E1523" s="23"/>
    </row>
    <row r="1524" spans="1:5" ht="20" customHeight="1">
      <c r="A1524" s="19" t="s">
        <v>1429</v>
      </c>
      <c r="B1524" s="20" t="s">
        <v>1430</v>
      </c>
      <c r="C1524" s="21" t="s">
        <v>164655</v>
      </c>
      <c r="D1524" s="21" t="s">
        <v>296</v>
      </c>
      <c r="E1524" s="23"/>
    </row>
    <row r="1525" spans="1:5" ht="20" customHeight="1">
      <c r="A1525" s="19" t="s">
        <v>11614</v>
      </c>
      <c r="B1525" s="20" t="s">
        <v>11615</v>
      </c>
      <c r="C1525" s="21" t="s">
        <v>164656</v>
      </c>
      <c r="D1525" s="21" t="s">
        <v>345</v>
      </c>
      <c r="E1525" s="23"/>
    </row>
    <row r="1526" spans="1:5" ht="20" customHeight="1">
      <c r="A1526" s="19" t="s">
        <v>11701</v>
      </c>
      <c r="B1526" s="20" t="s">
        <v>11700</v>
      </c>
      <c r="C1526" s="21" t="s">
        <v>164517</v>
      </c>
      <c r="D1526" s="21" t="s">
        <v>296</v>
      </c>
      <c r="E1526" s="23"/>
    </row>
    <row r="1527" spans="1:5" ht="20" customHeight="1">
      <c r="A1527" s="19" t="s">
        <v>11762</v>
      </c>
      <c r="B1527" s="20" t="s">
        <v>11761</v>
      </c>
      <c r="C1527" s="21" t="s">
        <v>164518</v>
      </c>
      <c r="D1527" s="21" t="s">
        <v>345</v>
      </c>
      <c r="E1527" s="23"/>
    </row>
    <row r="1528" spans="1:5" ht="20" customHeight="1">
      <c r="A1528" s="19" t="s">
        <v>11821</v>
      </c>
      <c r="B1528" s="20" t="s">
        <v>11820</v>
      </c>
      <c r="C1528" s="21" t="s">
        <v>164519</v>
      </c>
      <c r="D1528" s="21" t="s">
        <v>345</v>
      </c>
      <c r="E1528" s="23"/>
    </row>
    <row r="1529" spans="1:5" ht="20" customHeight="1">
      <c r="A1529" s="19" t="s">
        <v>11853</v>
      </c>
      <c r="B1529" s="20" t="s">
        <v>11854</v>
      </c>
      <c r="C1529" s="21" t="s">
        <v>164657</v>
      </c>
      <c r="D1529" s="21" t="s">
        <v>345</v>
      </c>
      <c r="E1529" s="23"/>
    </row>
    <row r="1530" spans="1:5" ht="20" customHeight="1">
      <c r="A1530" s="19" t="s">
        <v>11876</v>
      </c>
      <c r="B1530" s="20" t="s">
        <v>11877</v>
      </c>
      <c r="C1530" s="21" t="s">
        <v>164658</v>
      </c>
      <c r="D1530" s="21" t="s">
        <v>345</v>
      </c>
      <c r="E1530" s="23"/>
    </row>
    <row r="1531" spans="1:5" ht="20" customHeight="1">
      <c r="A1531" s="19" t="s">
        <v>11937</v>
      </c>
      <c r="B1531" s="20" t="s">
        <v>11938</v>
      </c>
      <c r="C1531" s="21" t="s">
        <v>164659</v>
      </c>
      <c r="D1531" s="21" t="s">
        <v>345</v>
      </c>
      <c r="E1531" s="23"/>
    </row>
    <row r="1532" spans="1:5" ht="20" customHeight="1">
      <c r="A1532" s="19" t="s">
        <v>11988</v>
      </c>
      <c r="B1532" s="20" t="s">
        <v>11989</v>
      </c>
      <c r="C1532" s="21" t="s">
        <v>164660</v>
      </c>
      <c r="D1532" s="21" t="s">
        <v>345</v>
      </c>
      <c r="E1532" s="23"/>
    </row>
    <row r="1533" spans="1:5" ht="20" customHeight="1">
      <c r="A1533" s="19" t="s">
        <v>11996</v>
      </c>
      <c r="B1533" s="20" t="s">
        <v>11997</v>
      </c>
      <c r="C1533" s="21" t="s">
        <v>164661</v>
      </c>
      <c r="D1533" s="21" t="s">
        <v>296</v>
      </c>
      <c r="E1533" s="23"/>
    </row>
    <row r="1534" spans="1:5" ht="20" customHeight="1">
      <c r="A1534" s="19" t="s">
        <v>12004</v>
      </c>
      <c r="B1534" s="20" t="s">
        <v>12003</v>
      </c>
      <c r="C1534" s="21" t="s">
        <v>164520</v>
      </c>
      <c r="D1534" s="21" t="s">
        <v>345</v>
      </c>
      <c r="E1534" s="23"/>
    </row>
    <row r="1535" spans="1:5" ht="20" customHeight="1">
      <c r="A1535" s="19" t="s">
        <v>12012</v>
      </c>
      <c r="B1535" s="20" t="s">
        <v>12013</v>
      </c>
      <c r="C1535" s="21" t="s">
        <v>164662</v>
      </c>
      <c r="D1535" s="21" t="s">
        <v>345</v>
      </c>
      <c r="E1535" s="23"/>
    </row>
    <row r="1536" spans="1:5" ht="20" customHeight="1">
      <c r="A1536" s="19" t="s">
        <v>12020</v>
      </c>
      <c r="B1536" s="20" t="s">
        <v>12018</v>
      </c>
      <c r="C1536" s="21" t="s">
        <v>164437</v>
      </c>
      <c r="D1536" s="21" t="s">
        <v>345</v>
      </c>
      <c r="E1536" s="23"/>
    </row>
    <row r="1537" spans="1:5" ht="20" customHeight="1">
      <c r="A1537" s="19" t="s">
        <v>12028</v>
      </c>
      <c r="B1537" s="20" t="s">
        <v>12029</v>
      </c>
      <c r="C1537" s="21" t="s">
        <v>164663</v>
      </c>
      <c r="D1537" s="21" t="s">
        <v>345</v>
      </c>
      <c r="E1537" s="23"/>
    </row>
    <row r="1538" spans="1:5" ht="20" customHeight="1">
      <c r="A1538" s="19" t="s">
        <v>12031</v>
      </c>
      <c r="B1538" s="20" t="s">
        <v>12032</v>
      </c>
      <c r="C1538" s="21" t="s">
        <v>164664</v>
      </c>
      <c r="D1538" s="21" t="s">
        <v>296</v>
      </c>
      <c r="E1538" s="23"/>
    </row>
    <row r="1539" spans="1:5" ht="20" customHeight="1">
      <c r="A1539" s="19" t="s">
        <v>12034</v>
      </c>
      <c r="B1539" s="20" t="s">
        <v>12035</v>
      </c>
      <c r="C1539" s="21" t="s">
        <v>164665</v>
      </c>
      <c r="D1539" s="21" t="s">
        <v>296</v>
      </c>
      <c r="E1539" s="23"/>
    </row>
    <row r="1540" spans="1:5" ht="20" customHeight="1">
      <c r="A1540" s="19" t="s">
        <v>12043</v>
      </c>
      <c r="B1540" s="20" t="s">
        <v>12044</v>
      </c>
      <c r="C1540" s="21" t="s">
        <v>164666</v>
      </c>
      <c r="D1540" s="21" t="s">
        <v>296</v>
      </c>
      <c r="E1540" s="23"/>
    </row>
    <row r="1541" spans="1:5" ht="20" customHeight="1">
      <c r="A1541" s="19" t="s">
        <v>12060</v>
      </c>
      <c r="B1541" s="20" t="s">
        <v>12061</v>
      </c>
      <c r="C1541" s="21" t="s">
        <v>164667</v>
      </c>
      <c r="D1541" s="21" t="s">
        <v>345</v>
      </c>
      <c r="E1541" s="23"/>
    </row>
    <row r="1542" spans="1:5" ht="20" customHeight="1">
      <c r="A1542" s="19" t="s">
        <v>12067</v>
      </c>
      <c r="B1542" s="20" t="s">
        <v>12068</v>
      </c>
      <c r="C1542" s="21" t="s">
        <v>164668</v>
      </c>
      <c r="D1542" s="21" t="s">
        <v>296</v>
      </c>
      <c r="E1542" s="23"/>
    </row>
    <row r="1543" spans="1:5" ht="20" customHeight="1">
      <c r="A1543" s="19" t="s">
        <v>12073</v>
      </c>
      <c r="B1543" s="20" t="s">
        <v>12072</v>
      </c>
      <c r="C1543" s="21" t="s">
        <v>164521</v>
      </c>
      <c r="D1543" s="21" t="s">
        <v>345</v>
      </c>
      <c r="E1543" s="23"/>
    </row>
    <row r="1544" spans="1:5" ht="20" customHeight="1">
      <c r="A1544" s="19" t="s">
        <v>12083</v>
      </c>
      <c r="B1544" s="20" t="s">
        <v>12084</v>
      </c>
      <c r="C1544" s="21" t="s">
        <v>164669</v>
      </c>
      <c r="D1544" s="21" t="s">
        <v>296</v>
      </c>
      <c r="E1544" s="23"/>
    </row>
    <row r="1545" spans="1:5" ht="20" customHeight="1">
      <c r="A1545" s="19" t="s">
        <v>12086</v>
      </c>
      <c r="B1545" s="20" t="s">
        <v>12087</v>
      </c>
      <c r="C1545" s="21" t="s">
        <v>164670</v>
      </c>
      <c r="D1545" s="21" t="s">
        <v>296</v>
      </c>
      <c r="E1545" s="23"/>
    </row>
    <row r="1546" spans="1:5" ht="20" customHeight="1">
      <c r="A1546" s="19" t="s">
        <v>12091</v>
      </c>
      <c r="B1546" s="20" t="s">
        <v>12092</v>
      </c>
      <c r="C1546" s="21" t="s">
        <v>164671</v>
      </c>
      <c r="D1546" s="21" t="s">
        <v>296</v>
      </c>
      <c r="E1546" s="23"/>
    </row>
    <row r="1547" spans="1:5" ht="20" customHeight="1">
      <c r="A1547" s="19" t="s">
        <v>12096</v>
      </c>
      <c r="B1547" s="20" t="s">
        <v>12097</v>
      </c>
      <c r="C1547" s="21" t="s">
        <v>164672</v>
      </c>
      <c r="D1547" s="21" t="s">
        <v>345</v>
      </c>
      <c r="E1547" s="23"/>
    </row>
    <row r="1548" spans="1:5" ht="20" customHeight="1">
      <c r="A1548" s="19" t="s">
        <v>12101</v>
      </c>
      <c r="B1548" s="20" t="s">
        <v>12102</v>
      </c>
      <c r="C1548" s="21" t="s">
        <v>164673</v>
      </c>
      <c r="D1548" s="21" t="s">
        <v>345</v>
      </c>
      <c r="E1548" s="23"/>
    </row>
    <row r="1549" spans="1:5" ht="20" customHeight="1">
      <c r="A1549" s="19" t="s">
        <v>12106</v>
      </c>
      <c r="B1549" s="20" t="s">
        <v>12107</v>
      </c>
      <c r="C1549" s="21" t="s">
        <v>164674</v>
      </c>
      <c r="D1549" s="21" t="s">
        <v>345</v>
      </c>
      <c r="E1549" s="23"/>
    </row>
    <row r="1550" spans="1:5" ht="20" customHeight="1">
      <c r="A1550" s="19" t="s">
        <v>12111</v>
      </c>
      <c r="B1550" s="20" t="s">
        <v>12112</v>
      </c>
      <c r="C1550" s="21" t="s">
        <v>164675</v>
      </c>
      <c r="D1550" s="21" t="s">
        <v>296</v>
      </c>
      <c r="E1550" s="23"/>
    </row>
    <row r="1551" spans="1:5" ht="20" customHeight="1">
      <c r="A1551" s="19" t="s">
        <v>12118</v>
      </c>
      <c r="B1551" s="20" t="s">
        <v>12119</v>
      </c>
      <c r="C1551" s="21" t="s">
        <v>164676</v>
      </c>
      <c r="D1551" s="21" t="s">
        <v>345</v>
      </c>
      <c r="E1551" s="23"/>
    </row>
    <row r="1552" spans="1:5" ht="20" customHeight="1">
      <c r="A1552" s="19" t="s">
        <v>12121</v>
      </c>
      <c r="B1552" s="20" t="s">
        <v>12122</v>
      </c>
      <c r="C1552" s="21" t="s">
        <v>164677</v>
      </c>
      <c r="D1552" s="21" t="s">
        <v>296</v>
      </c>
      <c r="E1552" s="23"/>
    </row>
    <row r="1553" spans="1:5" ht="20" customHeight="1">
      <c r="A1553" s="19" t="s">
        <v>12128</v>
      </c>
      <c r="B1553" s="20" t="s">
        <v>12129</v>
      </c>
      <c r="C1553" s="21" t="s">
        <v>164678</v>
      </c>
      <c r="D1553" s="21" t="s">
        <v>345</v>
      </c>
      <c r="E1553" s="23"/>
    </row>
    <row r="1554" spans="1:5" ht="20" customHeight="1">
      <c r="A1554" s="19" t="s">
        <v>12139</v>
      </c>
      <c r="B1554" s="20" t="s">
        <v>12140</v>
      </c>
      <c r="C1554" s="21" t="s">
        <v>164679</v>
      </c>
      <c r="D1554" s="21" t="s">
        <v>345</v>
      </c>
      <c r="E1554" s="23"/>
    </row>
    <row r="1555" spans="1:5" ht="20" customHeight="1">
      <c r="A1555" s="19" t="s">
        <v>12147</v>
      </c>
      <c r="B1555" s="20" t="s">
        <v>12148</v>
      </c>
      <c r="C1555" s="21" t="s">
        <v>164680</v>
      </c>
      <c r="D1555" s="21" t="s">
        <v>296</v>
      </c>
      <c r="E1555" s="23"/>
    </row>
    <row r="1556" spans="1:5" ht="20" customHeight="1">
      <c r="A1556" s="19" t="s">
        <v>12155</v>
      </c>
      <c r="B1556" s="20" t="s">
        <v>12153</v>
      </c>
      <c r="C1556" s="21" t="s">
        <v>164438</v>
      </c>
      <c r="D1556" s="21" t="s">
        <v>345</v>
      </c>
      <c r="E1556" s="23"/>
    </row>
    <row r="1557" spans="1:5" ht="20" customHeight="1">
      <c r="A1557" s="19" t="s">
        <v>12162</v>
      </c>
      <c r="B1557" s="20" t="s">
        <v>12160</v>
      </c>
      <c r="C1557" s="21" t="s">
        <v>164439</v>
      </c>
      <c r="D1557" s="21" t="s">
        <v>296</v>
      </c>
      <c r="E1557" s="23"/>
    </row>
    <row r="1558" spans="1:5" ht="20" customHeight="1">
      <c r="A1558" s="19" t="s">
        <v>12167</v>
      </c>
      <c r="B1558" s="20" t="s">
        <v>12165</v>
      </c>
      <c r="C1558" s="21" t="s">
        <v>164440</v>
      </c>
      <c r="D1558" s="21" t="s">
        <v>296</v>
      </c>
      <c r="E1558" s="23"/>
    </row>
    <row r="1559" spans="1:5" ht="20" customHeight="1">
      <c r="A1559" s="19" t="s">
        <v>12175</v>
      </c>
      <c r="B1559" s="20" t="s">
        <v>12176</v>
      </c>
      <c r="C1559" s="21" t="s">
        <v>164681</v>
      </c>
      <c r="D1559" s="21" t="s">
        <v>296</v>
      </c>
      <c r="E1559" s="23"/>
    </row>
    <row r="1560" spans="1:5" ht="20" customHeight="1">
      <c r="A1560" s="19" t="s">
        <v>12182</v>
      </c>
      <c r="B1560" s="20" t="s">
        <v>12183</v>
      </c>
      <c r="C1560" s="21" t="s">
        <v>164682</v>
      </c>
      <c r="D1560" s="21" t="s">
        <v>296</v>
      </c>
      <c r="E1560" s="23"/>
    </row>
    <row r="1561" spans="1:5" ht="20" customHeight="1">
      <c r="A1561" s="19" t="s">
        <v>12187</v>
      </c>
      <c r="B1561" s="20" t="s">
        <v>12186</v>
      </c>
      <c r="C1561" s="21" t="s">
        <v>164522</v>
      </c>
      <c r="D1561" s="21" t="s">
        <v>296</v>
      </c>
      <c r="E1561" s="23"/>
    </row>
    <row r="1562" spans="1:5" ht="20" customHeight="1">
      <c r="A1562" s="19" t="s">
        <v>12189</v>
      </c>
      <c r="B1562" s="20" t="s">
        <v>12190</v>
      </c>
      <c r="C1562" s="21" t="s">
        <v>164683</v>
      </c>
      <c r="D1562" s="21" t="s">
        <v>345</v>
      </c>
      <c r="E1562" s="23"/>
    </row>
    <row r="1563" spans="1:5" ht="20" customHeight="1">
      <c r="A1563" s="19" t="s">
        <v>12192</v>
      </c>
      <c r="B1563" s="20" t="s">
        <v>12193</v>
      </c>
      <c r="C1563" s="21" t="s">
        <v>164684</v>
      </c>
      <c r="D1563" s="21" t="s">
        <v>296</v>
      </c>
      <c r="E1563" s="23"/>
    </row>
    <row r="1564" spans="1:5" ht="20" customHeight="1">
      <c r="A1564" s="19" t="s">
        <v>12195</v>
      </c>
      <c r="B1564" s="20" t="s">
        <v>12196</v>
      </c>
      <c r="C1564" s="21" t="s">
        <v>164685</v>
      </c>
      <c r="D1564" s="21" t="s">
        <v>296</v>
      </c>
      <c r="E1564" s="23"/>
    </row>
    <row r="1565" spans="1:5" ht="20" customHeight="1">
      <c r="A1565" s="19" t="s">
        <v>12200</v>
      </c>
      <c r="B1565" s="20" t="s">
        <v>12201</v>
      </c>
      <c r="C1565" s="21" t="s">
        <v>164686</v>
      </c>
      <c r="D1565" s="21" t="s">
        <v>345</v>
      </c>
      <c r="E1565" s="23"/>
    </row>
    <row r="1566" spans="1:5" ht="20" customHeight="1">
      <c r="A1566" s="19" t="s">
        <v>12215</v>
      </c>
      <c r="B1566" s="20" t="s">
        <v>12216</v>
      </c>
      <c r="C1566" s="21" t="s">
        <v>164687</v>
      </c>
      <c r="D1566" s="21" t="s">
        <v>296</v>
      </c>
      <c r="E1566" s="23"/>
    </row>
    <row r="1567" spans="1:5" ht="20" customHeight="1">
      <c r="A1567" s="19" t="s">
        <v>12218</v>
      </c>
      <c r="B1567" s="20" t="s">
        <v>12219</v>
      </c>
      <c r="C1567" s="21" t="s">
        <v>164688</v>
      </c>
      <c r="D1567" s="21" t="s">
        <v>296</v>
      </c>
      <c r="E1567" s="23"/>
    </row>
    <row r="1568" spans="1:5" ht="20" customHeight="1">
      <c r="A1568" s="19" t="s">
        <v>12225</v>
      </c>
      <c r="B1568" s="20" t="s">
        <v>12224</v>
      </c>
      <c r="C1568" s="21" t="s">
        <v>164523</v>
      </c>
      <c r="D1568" s="21" t="s">
        <v>296</v>
      </c>
      <c r="E1568" s="23"/>
    </row>
    <row r="1569" spans="1:5" ht="20" customHeight="1">
      <c r="A1569" s="19" t="s">
        <v>12229</v>
      </c>
      <c r="B1569" s="20" t="s">
        <v>12230</v>
      </c>
      <c r="C1569" s="21" t="s">
        <v>164689</v>
      </c>
      <c r="D1569" s="21" t="s">
        <v>345</v>
      </c>
      <c r="E1569" s="23"/>
    </row>
    <row r="1570" spans="1:5" ht="20" customHeight="1">
      <c r="A1570" s="19" t="s">
        <v>12237</v>
      </c>
      <c r="B1570" s="20" t="s">
        <v>12235</v>
      </c>
      <c r="C1570" s="21" t="s">
        <v>164441</v>
      </c>
      <c r="D1570" s="21" t="s">
        <v>296</v>
      </c>
      <c r="E1570" s="23"/>
    </row>
    <row r="1571" spans="1:5" ht="20" customHeight="1">
      <c r="A1571" s="19" t="s">
        <v>12307</v>
      </c>
      <c r="B1571" s="20" t="s">
        <v>12308</v>
      </c>
      <c r="C1571" s="21" t="s">
        <v>164690</v>
      </c>
      <c r="D1571" s="21" t="s">
        <v>139</v>
      </c>
      <c r="E1571" s="23"/>
    </row>
    <row r="1572" spans="1:5" ht="20" customHeight="1">
      <c r="A1572" s="19" t="s">
        <v>12408</v>
      </c>
      <c r="B1572" s="20" t="s">
        <v>12409</v>
      </c>
      <c r="C1572" s="21" t="s">
        <v>164691</v>
      </c>
      <c r="D1572" s="21" t="s">
        <v>139</v>
      </c>
      <c r="E1572" s="23"/>
    </row>
    <row r="1573" spans="1:5" ht="20" customHeight="1">
      <c r="A1573" s="19" t="s">
        <v>1194</v>
      </c>
      <c r="B1573" s="20" t="s">
        <v>1195</v>
      </c>
      <c r="C1573" s="21" t="s">
        <v>164692</v>
      </c>
      <c r="D1573" s="21" t="s">
        <v>139</v>
      </c>
      <c r="E1573" s="23"/>
    </row>
    <row r="1574" spans="1:5" ht="20" customHeight="1">
      <c r="A1574" s="19" t="s">
        <v>1270</v>
      </c>
      <c r="B1574" s="20" t="s">
        <v>1271</v>
      </c>
      <c r="C1574" s="21" t="s">
        <v>164693</v>
      </c>
      <c r="D1574" s="21" t="s">
        <v>139</v>
      </c>
      <c r="E1574" s="23"/>
    </row>
    <row r="1575" spans="1:5" ht="20" customHeight="1">
      <c r="A1575" s="19" t="s">
        <v>1349</v>
      </c>
      <c r="B1575" s="20" t="s">
        <v>1350</v>
      </c>
      <c r="C1575" s="21" t="s">
        <v>164694</v>
      </c>
      <c r="D1575" s="21" t="s">
        <v>139</v>
      </c>
      <c r="E1575" s="23"/>
    </row>
    <row r="1576" spans="1:5" ht="20" customHeight="1">
      <c r="A1576" s="19" t="s">
        <v>1431</v>
      </c>
      <c r="B1576" s="20" t="s">
        <v>1432</v>
      </c>
      <c r="C1576" s="21" t="s">
        <v>164695</v>
      </c>
      <c r="D1576" s="21" t="s">
        <v>296</v>
      </c>
      <c r="E1576" s="23"/>
    </row>
    <row r="1577" spans="1:5" ht="20" customHeight="1">
      <c r="A1577" s="19" t="s">
        <v>1435</v>
      </c>
      <c r="B1577" s="20" t="s">
        <v>1436</v>
      </c>
      <c r="C1577" s="21" t="s">
        <v>164696</v>
      </c>
      <c r="D1577" s="21" t="s">
        <v>345</v>
      </c>
      <c r="E1577" s="23"/>
    </row>
    <row r="1578" spans="1:5" ht="20" customHeight="1">
      <c r="A1578" s="19" t="s">
        <v>1441</v>
      </c>
      <c r="B1578" s="20" t="s">
        <v>1442</v>
      </c>
      <c r="C1578" s="21" t="s">
        <v>164697</v>
      </c>
      <c r="D1578" s="21" t="s">
        <v>345</v>
      </c>
      <c r="E1578" s="23"/>
    </row>
    <row r="1579" spans="1:5" ht="20" customHeight="1">
      <c r="A1579" s="19" t="s">
        <v>1466</v>
      </c>
      <c r="B1579" s="20" t="s">
        <v>1467</v>
      </c>
      <c r="C1579" s="21" t="s">
        <v>164698</v>
      </c>
      <c r="D1579" s="21" t="s">
        <v>345</v>
      </c>
      <c r="E1579" s="23"/>
    </row>
    <row r="1580" spans="1:5" ht="20" customHeight="1">
      <c r="A1580" s="19" t="s">
        <v>1506</v>
      </c>
      <c r="B1580" s="20" t="s">
        <v>1507</v>
      </c>
      <c r="C1580" s="21" t="s">
        <v>164699</v>
      </c>
      <c r="D1580" s="21" t="s">
        <v>345</v>
      </c>
      <c r="E1580" s="23"/>
    </row>
    <row r="1581" spans="1:5" ht="20" customHeight="1">
      <c r="A1581" s="19" t="s">
        <v>11543</v>
      </c>
      <c r="B1581" s="20" t="s">
        <v>11544</v>
      </c>
      <c r="C1581" s="21" t="s">
        <v>164700</v>
      </c>
      <c r="D1581" s="21" t="s">
        <v>345</v>
      </c>
      <c r="E1581" s="23"/>
    </row>
    <row r="1582" spans="1:5" ht="20" customHeight="1">
      <c r="A1582" s="19" t="s">
        <v>11616</v>
      </c>
      <c r="B1582" s="20" t="s">
        <v>11615</v>
      </c>
      <c r="C1582" s="21" t="s">
        <v>164656</v>
      </c>
      <c r="D1582" s="21" t="s">
        <v>345</v>
      </c>
      <c r="E1582" s="23"/>
    </row>
    <row r="1583" spans="1:5" ht="20" customHeight="1">
      <c r="A1583" s="19" t="s">
        <v>11677</v>
      </c>
      <c r="B1583" s="20" t="s">
        <v>11678</v>
      </c>
      <c r="C1583" s="21" t="s">
        <v>164701</v>
      </c>
      <c r="D1583" s="21" t="s">
        <v>296</v>
      </c>
      <c r="E1583" s="23"/>
    </row>
    <row r="1584" spans="1:5" ht="20" customHeight="1">
      <c r="A1584" s="19" t="s">
        <v>11702</v>
      </c>
      <c r="B1584" s="20" t="s">
        <v>11700</v>
      </c>
      <c r="C1584" s="21" t="s">
        <v>164517</v>
      </c>
      <c r="D1584" s="21" t="s">
        <v>296</v>
      </c>
      <c r="E1584" s="23"/>
    </row>
    <row r="1585" spans="1:5" ht="20" customHeight="1">
      <c r="A1585" s="19" t="s">
        <v>11717</v>
      </c>
      <c r="B1585" s="20" t="s">
        <v>11718</v>
      </c>
      <c r="C1585" s="21" t="s">
        <v>164702</v>
      </c>
      <c r="D1585" s="21" t="s">
        <v>345</v>
      </c>
      <c r="E1585" s="23"/>
    </row>
    <row r="1586" spans="1:5" ht="20" customHeight="1">
      <c r="A1586" s="19" t="s">
        <v>11720</v>
      </c>
      <c r="B1586" s="20" t="s">
        <v>11721</v>
      </c>
      <c r="C1586" s="21" t="s">
        <v>164703</v>
      </c>
      <c r="D1586" s="21" t="s">
        <v>345</v>
      </c>
      <c r="E1586" s="23"/>
    </row>
    <row r="1587" spans="1:5" ht="20" customHeight="1">
      <c r="A1587" s="19" t="s">
        <v>11736</v>
      </c>
      <c r="B1587" s="20" t="s">
        <v>11737</v>
      </c>
      <c r="C1587" s="21" t="s">
        <v>164704</v>
      </c>
      <c r="D1587" s="21" t="s">
        <v>345</v>
      </c>
      <c r="E1587" s="23"/>
    </row>
    <row r="1588" spans="1:5" ht="20" customHeight="1">
      <c r="A1588" s="19" t="s">
        <v>11754</v>
      </c>
      <c r="B1588" s="24">
        <v>100</v>
      </c>
      <c r="C1588" s="21" t="s">
        <v>164705</v>
      </c>
      <c r="D1588" s="21" t="s">
        <v>345</v>
      </c>
      <c r="E1588" s="23"/>
    </row>
    <row r="1589" spans="1:5" ht="20" customHeight="1">
      <c r="A1589" s="19" t="s">
        <v>11763</v>
      </c>
      <c r="B1589" s="20" t="s">
        <v>11761</v>
      </c>
      <c r="C1589" s="21" t="s">
        <v>164518</v>
      </c>
      <c r="D1589" s="21" t="s">
        <v>345</v>
      </c>
      <c r="E1589" s="23"/>
    </row>
    <row r="1590" spans="1:5" ht="20" customHeight="1">
      <c r="A1590" s="19" t="s">
        <v>11765</v>
      </c>
      <c r="B1590" s="20" t="s">
        <v>11766</v>
      </c>
      <c r="C1590" s="21" t="s">
        <v>164706</v>
      </c>
      <c r="D1590" s="21" t="s">
        <v>296</v>
      </c>
      <c r="E1590" s="23"/>
    </row>
    <row r="1591" spans="1:5" ht="20" customHeight="1">
      <c r="A1591" s="19" t="s">
        <v>11770</v>
      </c>
      <c r="B1591" s="24">
        <v>100</v>
      </c>
      <c r="C1591" s="21" t="s">
        <v>164707</v>
      </c>
      <c r="D1591" s="21" t="s">
        <v>345</v>
      </c>
      <c r="E1591" s="23"/>
    </row>
    <row r="1592" spans="1:5" ht="20" customHeight="1">
      <c r="A1592" s="19" t="s">
        <v>11782</v>
      </c>
      <c r="B1592" s="20" t="s">
        <v>11783</v>
      </c>
      <c r="C1592" s="21" t="s">
        <v>164708</v>
      </c>
      <c r="D1592" s="21" t="s">
        <v>296</v>
      </c>
      <c r="E1592" s="23"/>
    </row>
    <row r="1593" spans="1:5" ht="20" customHeight="1">
      <c r="A1593" s="19" t="s">
        <v>11791</v>
      </c>
      <c r="B1593" s="20" t="s">
        <v>11792</v>
      </c>
      <c r="C1593" s="21" t="s">
        <v>164709</v>
      </c>
      <c r="D1593" s="21" t="s">
        <v>345</v>
      </c>
      <c r="E1593" s="23"/>
    </row>
    <row r="1594" spans="1:5" ht="20" customHeight="1">
      <c r="A1594" s="19" t="s">
        <v>11794</v>
      </c>
      <c r="B1594" s="20" t="s">
        <v>11795</v>
      </c>
      <c r="C1594" s="21" t="s">
        <v>164710</v>
      </c>
      <c r="D1594" s="21" t="s">
        <v>345</v>
      </c>
      <c r="E1594" s="23"/>
    </row>
    <row r="1595" spans="1:5" ht="20" customHeight="1">
      <c r="A1595" s="19" t="s">
        <v>11805</v>
      </c>
      <c r="B1595" s="20" t="s">
        <v>11806</v>
      </c>
      <c r="C1595" s="21" t="s">
        <v>164711</v>
      </c>
      <c r="D1595" s="21" t="s">
        <v>345</v>
      </c>
      <c r="E1595" s="23"/>
    </row>
    <row r="1596" spans="1:5" ht="20" customHeight="1">
      <c r="A1596" s="19" t="s">
        <v>11814</v>
      </c>
      <c r="B1596" s="20" t="s">
        <v>11815</v>
      </c>
      <c r="C1596" s="21" t="s">
        <v>164712</v>
      </c>
      <c r="D1596" s="21" t="s">
        <v>345</v>
      </c>
      <c r="E1596" s="23"/>
    </row>
    <row r="1597" spans="1:5" ht="20" customHeight="1">
      <c r="A1597" s="19" t="s">
        <v>11822</v>
      </c>
      <c r="B1597" s="20" t="s">
        <v>11820</v>
      </c>
      <c r="C1597" s="21" t="s">
        <v>164519</v>
      </c>
      <c r="D1597" s="21" t="s">
        <v>345</v>
      </c>
      <c r="E1597" s="23"/>
    </row>
    <row r="1598" spans="1:5" ht="20" customHeight="1">
      <c r="A1598" s="19" t="s">
        <v>11832</v>
      </c>
      <c r="B1598" s="20" t="s">
        <v>11833</v>
      </c>
      <c r="C1598" s="21" t="s">
        <v>164713</v>
      </c>
      <c r="D1598" s="21" t="s">
        <v>345</v>
      </c>
      <c r="E1598" s="23"/>
    </row>
    <row r="1599" spans="1:5" ht="20" customHeight="1">
      <c r="A1599" s="19" t="s">
        <v>11855</v>
      </c>
      <c r="B1599" s="20" t="s">
        <v>11854</v>
      </c>
      <c r="C1599" s="21" t="s">
        <v>164657</v>
      </c>
      <c r="D1599" s="21" t="s">
        <v>345</v>
      </c>
      <c r="E1599" s="23"/>
    </row>
    <row r="1600" spans="1:5" ht="20" customHeight="1">
      <c r="A1600" s="19" t="s">
        <v>11873</v>
      </c>
      <c r="B1600" s="20" t="s">
        <v>11874</v>
      </c>
      <c r="C1600" s="21" t="s">
        <v>164714</v>
      </c>
      <c r="D1600" s="21" t="s">
        <v>345</v>
      </c>
      <c r="E1600" s="23"/>
    </row>
    <row r="1601" spans="1:5" ht="20" customHeight="1">
      <c r="A1601" s="19" t="s">
        <v>11878</v>
      </c>
      <c r="B1601" s="20" t="s">
        <v>11877</v>
      </c>
      <c r="C1601" s="21" t="s">
        <v>164658</v>
      </c>
      <c r="D1601" s="21" t="s">
        <v>345</v>
      </c>
      <c r="E1601" s="23"/>
    </row>
    <row r="1602" spans="1:5" ht="20" customHeight="1">
      <c r="A1602" s="19" t="s">
        <v>11890</v>
      </c>
      <c r="B1602" s="20" t="s">
        <v>11891</v>
      </c>
      <c r="C1602" s="21" t="s">
        <v>164715</v>
      </c>
      <c r="D1602" s="21" t="s">
        <v>345</v>
      </c>
      <c r="E1602" s="23"/>
    </row>
    <row r="1603" spans="1:5" ht="20" customHeight="1">
      <c r="A1603" s="19" t="s">
        <v>11895</v>
      </c>
      <c r="B1603" s="20" t="s">
        <v>11896</v>
      </c>
      <c r="C1603" s="21" t="s">
        <v>164716</v>
      </c>
      <c r="D1603" s="21" t="s">
        <v>345</v>
      </c>
      <c r="E1603" s="23"/>
    </row>
    <row r="1604" spans="1:5" ht="20" customHeight="1">
      <c r="A1604" s="19" t="s">
        <v>11914</v>
      </c>
      <c r="B1604" s="20" t="s">
        <v>11915</v>
      </c>
      <c r="C1604" s="21" t="s">
        <v>164717</v>
      </c>
      <c r="D1604" s="21" t="s">
        <v>345</v>
      </c>
      <c r="E1604" s="23"/>
    </row>
    <row r="1605" spans="1:5" ht="20" customHeight="1">
      <c r="A1605" s="19" t="s">
        <v>11939</v>
      </c>
      <c r="B1605" s="20" t="s">
        <v>11938</v>
      </c>
      <c r="C1605" s="21" t="s">
        <v>164659</v>
      </c>
      <c r="D1605" s="21" t="s">
        <v>345</v>
      </c>
      <c r="E1605" s="23"/>
    </row>
    <row r="1606" spans="1:5" ht="20" customHeight="1">
      <c r="A1606" s="19" t="s">
        <v>11945</v>
      </c>
      <c r="B1606" s="20" t="s">
        <v>11946</v>
      </c>
      <c r="C1606" s="21" t="s">
        <v>164718</v>
      </c>
      <c r="D1606" s="21" t="s">
        <v>296</v>
      </c>
      <c r="E1606" s="23"/>
    </row>
    <row r="1607" spans="1:5" ht="20" customHeight="1">
      <c r="A1607" s="19" t="s">
        <v>11962</v>
      </c>
      <c r="B1607" s="20" t="s">
        <v>11963</v>
      </c>
      <c r="C1607" s="21" t="s">
        <v>164719</v>
      </c>
      <c r="D1607" s="21" t="s">
        <v>296</v>
      </c>
      <c r="E1607" s="23"/>
    </row>
    <row r="1608" spans="1:5" ht="20" customHeight="1">
      <c r="A1608" s="19" t="s">
        <v>11975</v>
      </c>
      <c r="B1608" s="20" t="s">
        <v>11976</v>
      </c>
      <c r="C1608" s="21" t="s">
        <v>164720</v>
      </c>
      <c r="D1608" s="21" t="s">
        <v>345</v>
      </c>
      <c r="E1608" s="23"/>
    </row>
    <row r="1609" spans="1:5" ht="20" customHeight="1">
      <c r="A1609" s="19" t="s">
        <v>11977</v>
      </c>
      <c r="B1609" s="20" t="s">
        <v>11978</v>
      </c>
      <c r="C1609" s="21" t="s">
        <v>164721</v>
      </c>
      <c r="D1609" s="21" t="s">
        <v>345</v>
      </c>
      <c r="E1609" s="23"/>
    </row>
    <row r="1610" spans="1:5" ht="20" customHeight="1">
      <c r="A1610" s="19" t="s">
        <v>11979</v>
      </c>
      <c r="B1610" s="24">
        <v>100</v>
      </c>
      <c r="C1610" s="21" t="s">
        <v>164722</v>
      </c>
      <c r="D1610" s="21" t="s">
        <v>345</v>
      </c>
      <c r="E1610" s="23"/>
    </row>
    <row r="1611" spans="1:5" ht="20" customHeight="1">
      <c r="A1611" s="19" t="s">
        <v>11980</v>
      </c>
      <c r="B1611" s="20" t="s">
        <v>11981</v>
      </c>
      <c r="C1611" s="21" t="s">
        <v>164723</v>
      </c>
      <c r="D1611" s="21" t="s">
        <v>296</v>
      </c>
      <c r="E1611" s="23"/>
    </row>
    <row r="1612" spans="1:5" ht="20" customHeight="1">
      <c r="A1612" s="19" t="s">
        <v>11982</v>
      </c>
      <c r="B1612" s="20" t="s">
        <v>11983</v>
      </c>
      <c r="C1612" s="21" t="s">
        <v>164724</v>
      </c>
      <c r="D1612" s="21" t="s">
        <v>345</v>
      </c>
      <c r="E1612" s="23"/>
    </row>
    <row r="1613" spans="1:5" ht="20" customHeight="1">
      <c r="A1613" s="19" t="s">
        <v>11984</v>
      </c>
      <c r="B1613" s="20" t="s">
        <v>11985</v>
      </c>
      <c r="C1613" s="21" t="s">
        <v>164725</v>
      </c>
      <c r="D1613" s="21" t="s">
        <v>296</v>
      </c>
      <c r="E1613" s="23"/>
    </row>
    <row r="1614" spans="1:5" ht="20" customHeight="1">
      <c r="A1614" s="19" t="s">
        <v>11986</v>
      </c>
      <c r="B1614" s="20" t="s">
        <v>11987</v>
      </c>
      <c r="C1614" s="21" t="s">
        <v>164726</v>
      </c>
      <c r="D1614" s="21" t="s">
        <v>345</v>
      </c>
      <c r="E1614" s="23"/>
    </row>
    <row r="1615" spans="1:5" ht="20" customHeight="1">
      <c r="A1615" s="19" t="s">
        <v>11990</v>
      </c>
      <c r="B1615" s="20" t="s">
        <v>11989</v>
      </c>
      <c r="C1615" s="21" t="s">
        <v>164660</v>
      </c>
      <c r="D1615" s="21" t="s">
        <v>345</v>
      </c>
      <c r="E1615" s="23"/>
    </row>
    <row r="1616" spans="1:5" ht="20" customHeight="1">
      <c r="A1616" s="19" t="s">
        <v>11991</v>
      </c>
      <c r="B1616" s="20" t="s">
        <v>11992</v>
      </c>
      <c r="C1616" s="21" t="s">
        <v>164727</v>
      </c>
      <c r="D1616" s="21" t="s">
        <v>345</v>
      </c>
      <c r="E1616" s="23"/>
    </row>
    <row r="1617" spans="1:5" ht="20" customHeight="1">
      <c r="A1617" s="19" t="s">
        <v>11993</v>
      </c>
      <c r="B1617" s="24">
        <v>100</v>
      </c>
      <c r="C1617" s="21" t="s">
        <v>164728</v>
      </c>
      <c r="D1617" s="21" t="s">
        <v>345</v>
      </c>
      <c r="E1617" s="23"/>
    </row>
    <row r="1618" spans="1:5" ht="20" customHeight="1">
      <c r="A1618" s="19" t="s">
        <v>11994</v>
      </c>
      <c r="B1618" s="20" t="s">
        <v>11995</v>
      </c>
      <c r="C1618" s="21" t="s">
        <v>164729</v>
      </c>
      <c r="D1618" s="21" t="s">
        <v>296</v>
      </c>
      <c r="E1618" s="23"/>
    </row>
    <row r="1619" spans="1:5" ht="20" customHeight="1">
      <c r="A1619" s="19" t="s">
        <v>11998</v>
      </c>
      <c r="B1619" s="20" t="s">
        <v>11997</v>
      </c>
      <c r="C1619" s="21" t="s">
        <v>164661</v>
      </c>
      <c r="D1619" s="21" t="s">
        <v>296</v>
      </c>
      <c r="E1619" s="23"/>
    </row>
    <row r="1620" spans="1:5" ht="20" customHeight="1">
      <c r="A1620" s="19" t="s">
        <v>11999</v>
      </c>
      <c r="B1620" s="20" t="s">
        <v>12000</v>
      </c>
      <c r="C1620" s="21" t="s">
        <v>164730</v>
      </c>
      <c r="D1620" s="21" t="s">
        <v>345</v>
      </c>
      <c r="E1620" s="23"/>
    </row>
    <row r="1621" spans="1:5" ht="20" customHeight="1">
      <c r="A1621" s="19" t="s">
        <v>12001</v>
      </c>
      <c r="B1621" s="24">
        <v>100</v>
      </c>
      <c r="C1621" s="21" t="s">
        <v>164731</v>
      </c>
      <c r="D1621" s="21" t="s">
        <v>345</v>
      </c>
      <c r="E1621" s="23"/>
    </row>
    <row r="1622" spans="1:5" ht="20" customHeight="1">
      <c r="A1622" s="19" t="s">
        <v>12005</v>
      </c>
      <c r="B1622" s="20" t="s">
        <v>12003</v>
      </c>
      <c r="C1622" s="21" t="s">
        <v>164520</v>
      </c>
      <c r="D1622" s="21" t="s">
        <v>345</v>
      </c>
      <c r="E1622" s="23"/>
    </row>
    <row r="1623" spans="1:5" ht="20" customHeight="1">
      <c r="A1623" s="19" t="s">
        <v>12006</v>
      </c>
      <c r="B1623" s="24">
        <v>100</v>
      </c>
      <c r="C1623" s="21" t="s">
        <v>164732</v>
      </c>
      <c r="D1623" s="21" t="s">
        <v>345</v>
      </c>
      <c r="E1623" s="23"/>
    </row>
    <row r="1624" spans="1:5" ht="20" customHeight="1">
      <c r="A1624" s="19" t="s">
        <v>12007</v>
      </c>
      <c r="B1624" s="20" t="s">
        <v>12008</v>
      </c>
      <c r="C1624" s="21" t="s">
        <v>164733</v>
      </c>
      <c r="D1624" s="21" t="s">
        <v>345</v>
      </c>
      <c r="E1624" s="23"/>
    </row>
    <row r="1625" spans="1:5" ht="20" customHeight="1">
      <c r="A1625" s="19" t="s">
        <v>12009</v>
      </c>
      <c r="B1625" s="20" t="s">
        <v>12010</v>
      </c>
      <c r="C1625" s="21" t="s">
        <v>164734</v>
      </c>
      <c r="D1625" s="21" t="s">
        <v>345</v>
      </c>
      <c r="E1625" s="23"/>
    </row>
    <row r="1626" spans="1:5" ht="20" customHeight="1">
      <c r="A1626" s="19" t="s">
        <v>12011</v>
      </c>
      <c r="B1626" s="24">
        <v>100</v>
      </c>
      <c r="C1626" s="21" t="s">
        <v>164735</v>
      </c>
      <c r="D1626" s="21" t="s">
        <v>345</v>
      </c>
      <c r="E1626" s="23"/>
    </row>
    <row r="1627" spans="1:5" ht="20" customHeight="1">
      <c r="A1627" s="19" t="s">
        <v>12014</v>
      </c>
      <c r="B1627" s="20" t="s">
        <v>12013</v>
      </c>
      <c r="C1627" s="21" t="s">
        <v>164662</v>
      </c>
      <c r="D1627" s="21" t="s">
        <v>345</v>
      </c>
      <c r="E1627" s="23"/>
    </row>
    <row r="1628" spans="1:5" ht="20" customHeight="1">
      <c r="A1628" s="19" t="s">
        <v>12015</v>
      </c>
      <c r="B1628" s="20" t="s">
        <v>12016</v>
      </c>
      <c r="C1628" s="21" t="s">
        <v>164736</v>
      </c>
      <c r="D1628" s="21" t="s">
        <v>345</v>
      </c>
      <c r="E1628" s="23"/>
    </row>
    <row r="1629" spans="1:5" ht="20" customHeight="1">
      <c r="A1629" s="19" t="s">
        <v>12021</v>
      </c>
      <c r="B1629" s="20" t="s">
        <v>12018</v>
      </c>
      <c r="C1629" s="21" t="s">
        <v>164437</v>
      </c>
      <c r="D1629" s="21" t="s">
        <v>345</v>
      </c>
      <c r="E1629" s="23"/>
    </row>
    <row r="1630" spans="1:5" ht="20" customHeight="1">
      <c r="A1630" s="19" t="s">
        <v>12022</v>
      </c>
      <c r="B1630" s="20" t="s">
        <v>12023</v>
      </c>
      <c r="C1630" s="21" t="s">
        <v>164737</v>
      </c>
      <c r="D1630" s="21" t="s">
        <v>296</v>
      </c>
      <c r="E1630" s="23"/>
    </row>
    <row r="1631" spans="1:5" ht="20" customHeight="1">
      <c r="A1631" s="19" t="s">
        <v>12024</v>
      </c>
      <c r="B1631" s="20" t="s">
        <v>12025</v>
      </c>
      <c r="C1631" s="21" t="s">
        <v>164738</v>
      </c>
      <c r="D1631" s="21" t="s">
        <v>345</v>
      </c>
      <c r="E1631" s="23"/>
    </row>
    <row r="1632" spans="1:5" ht="20" customHeight="1">
      <c r="A1632" s="19" t="s">
        <v>12026</v>
      </c>
      <c r="B1632" s="20" t="s">
        <v>12027</v>
      </c>
      <c r="C1632" s="21" t="s">
        <v>164739</v>
      </c>
      <c r="D1632" s="21" t="s">
        <v>345</v>
      </c>
      <c r="E1632" s="23"/>
    </row>
    <row r="1633" spans="1:5" ht="20" customHeight="1">
      <c r="A1633" s="19" t="s">
        <v>12030</v>
      </c>
      <c r="B1633" s="20" t="s">
        <v>12029</v>
      </c>
      <c r="C1633" s="21" t="s">
        <v>164663</v>
      </c>
      <c r="D1633" s="21" t="s">
        <v>345</v>
      </c>
      <c r="E1633" s="23"/>
    </row>
    <row r="1634" spans="1:5" ht="20" customHeight="1">
      <c r="A1634" s="19" t="s">
        <v>12033</v>
      </c>
      <c r="B1634" s="20" t="s">
        <v>12032</v>
      </c>
      <c r="C1634" s="21" t="s">
        <v>164664</v>
      </c>
      <c r="D1634" s="21" t="s">
        <v>296</v>
      </c>
      <c r="E1634" s="23"/>
    </row>
    <row r="1635" spans="1:5" ht="20" customHeight="1">
      <c r="A1635" s="19" t="s">
        <v>12036</v>
      </c>
      <c r="B1635" s="20" t="s">
        <v>12035</v>
      </c>
      <c r="C1635" s="21" t="s">
        <v>164665</v>
      </c>
      <c r="D1635" s="21" t="s">
        <v>296</v>
      </c>
      <c r="E1635" s="23"/>
    </row>
    <row r="1636" spans="1:5" ht="20" customHeight="1">
      <c r="A1636" s="19" t="s">
        <v>12037</v>
      </c>
      <c r="B1636" s="20" t="s">
        <v>12038</v>
      </c>
      <c r="C1636" s="21" t="s">
        <v>164740</v>
      </c>
      <c r="D1636" s="21" t="s">
        <v>345</v>
      </c>
      <c r="E1636" s="23"/>
    </row>
    <row r="1637" spans="1:5" ht="20" customHeight="1">
      <c r="A1637" s="19" t="s">
        <v>12039</v>
      </c>
      <c r="B1637" s="20" t="s">
        <v>12040</v>
      </c>
      <c r="C1637" s="21" t="s">
        <v>164741</v>
      </c>
      <c r="D1637" s="21" t="s">
        <v>296</v>
      </c>
      <c r="E1637" s="23"/>
    </row>
    <row r="1638" spans="1:5" ht="20" customHeight="1">
      <c r="A1638" s="19" t="s">
        <v>12041</v>
      </c>
      <c r="B1638" s="20" t="s">
        <v>12042</v>
      </c>
      <c r="C1638" s="21" t="s">
        <v>164742</v>
      </c>
      <c r="D1638" s="21" t="s">
        <v>296</v>
      </c>
      <c r="E1638" s="23"/>
    </row>
    <row r="1639" spans="1:5" ht="20" customHeight="1">
      <c r="A1639" s="19" t="s">
        <v>12045</v>
      </c>
      <c r="B1639" s="20" t="s">
        <v>12044</v>
      </c>
      <c r="C1639" s="21" t="s">
        <v>164666</v>
      </c>
      <c r="D1639" s="21" t="s">
        <v>296</v>
      </c>
      <c r="E1639" s="23"/>
    </row>
    <row r="1640" spans="1:5" ht="20" customHeight="1">
      <c r="A1640" s="19" t="s">
        <v>12046</v>
      </c>
      <c r="B1640" s="20" t="s">
        <v>12047</v>
      </c>
      <c r="C1640" s="21" t="s">
        <v>164743</v>
      </c>
      <c r="D1640" s="21" t="s">
        <v>296</v>
      </c>
      <c r="E1640" s="23"/>
    </row>
    <row r="1641" spans="1:5" ht="20" customHeight="1">
      <c r="A1641" s="19" t="s">
        <v>12048</v>
      </c>
      <c r="B1641" s="20" t="s">
        <v>12049</v>
      </c>
      <c r="C1641" s="21" t="s">
        <v>164744</v>
      </c>
      <c r="D1641" s="21" t="s">
        <v>345</v>
      </c>
      <c r="E1641" s="23"/>
    </row>
    <row r="1642" spans="1:5" ht="20" customHeight="1">
      <c r="A1642" s="19" t="s">
        <v>12050</v>
      </c>
      <c r="B1642" s="20" t="s">
        <v>12051</v>
      </c>
      <c r="C1642" s="21" t="s">
        <v>164745</v>
      </c>
      <c r="D1642" s="21" t="s">
        <v>345</v>
      </c>
      <c r="E1642" s="23"/>
    </row>
    <row r="1643" spans="1:5" ht="20" customHeight="1">
      <c r="A1643" s="19" t="s">
        <v>12052</v>
      </c>
      <c r="B1643" s="20" t="s">
        <v>12053</v>
      </c>
      <c r="C1643" s="21" t="s">
        <v>164746</v>
      </c>
      <c r="D1643" s="21" t="s">
        <v>345</v>
      </c>
      <c r="E1643" s="23"/>
    </row>
    <row r="1644" spans="1:5" ht="20" customHeight="1">
      <c r="A1644" s="19" t="s">
        <v>12054</v>
      </c>
      <c r="B1644" s="20" t="s">
        <v>12055</v>
      </c>
      <c r="C1644" s="21" t="s">
        <v>164747</v>
      </c>
      <c r="D1644" s="21" t="s">
        <v>345</v>
      </c>
      <c r="E1644" s="23"/>
    </row>
    <row r="1645" spans="1:5" ht="20" customHeight="1">
      <c r="A1645" s="19" t="s">
        <v>12058</v>
      </c>
      <c r="B1645" s="20" t="s">
        <v>12059</v>
      </c>
      <c r="C1645" s="21" t="s">
        <v>164748</v>
      </c>
      <c r="D1645" s="21" t="s">
        <v>345</v>
      </c>
      <c r="E1645" s="23"/>
    </row>
    <row r="1646" spans="1:5" ht="20" customHeight="1">
      <c r="A1646" s="19" t="s">
        <v>12062</v>
      </c>
      <c r="B1646" s="20" t="s">
        <v>12061</v>
      </c>
      <c r="C1646" s="21" t="s">
        <v>164667</v>
      </c>
      <c r="D1646" s="21" t="s">
        <v>345</v>
      </c>
      <c r="E1646" s="23"/>
    </row>
    <row r="1647" spans="1:5" ht="20" customHeight="1">
      <c r="A1647" s="19" t="s">
        <v>12063</v>
      </c>
      <c r="B1647" s="24">
        <v>100</v>
      </c>
      <c r="C1647" s="21" t="s">
        <v>164749</v>
      </c>
      <c r="D1647" s="21" t="s">
        <v>345</v>
      </c>
      <c r="E1647" s="23"/>
    </row>
    <row r="1648" spans="1:5" ht="20" customHeight="1">
      <c r="A1648" s="19" t="s">
        <v>12064</v>
      </c>
      <c r="B1648" s="24">
        <v>100</v>
      </c>
      <c r="C1648" s="21" t="s">
        <v>164750</v>
      </c>
      <c r="D1648" s="21" t="s">
        <v>345</v>
      </c>
      <c r="E1648" s="23"/>
    </row>
    <row r="1649" spans="1:5" ht="20" customHeight="1">
      <c r="A1649" s="19" t="s">
        <v>12065</v>
      </c>
      <c r="B1649" s="20" t="s">
        <v>12066</v>
      </c>
      <c r="C1649" s="21" t="s">
        <v>164751</v>
      </c>
      <c r="D1649" s="21" t="s">
        <v>345</v>
      </c>
      <c r="E1649" s="23"/>
    </row>
    <row r="1650" spans="1:5" ht="20" customHeight="1">
      <c r="A1650" s="19" t="s">
        <v>12069</v>
      </c>
      <c r="B1650" s="20" t="s">
        <v>12068</v>
      </c>
      <c r="C1650" s="21" t="s">
        <v>164668</v>
      </c>
      <c r="D1650" s="21" t="s">
        <v>296</v>
      </c>
      <c r="E1650" s="23"/>
    </row>
    <row r="1651" spans="1:5" ht="20" customHeight="1">
      <c r="A1651" s="19" t="s">
        <v>12070</v>
      </c>
      <c r="B1651" s="24">
        <v>100</v>
      </c>
      <c r="C1651" s="21" t="s">
        <v>164752</v>
      </c>
      <c r="D1651" s="21" t="s">
        <v>345</v>
      </c>
      <c r="E1651" s="23"/>
    </row>
    <row r="1652" spans="1:5" ht="20" customHeight="1">
      <c r="A1652" s="19" t="s">
        <v>12074</v>
      </c>
      <c r="B1652" s="20" t="s">
        <v>12072</v>
      </c>
      <c r="C1652" s="21" t="s">
        <v>164521</v>
      </c>
      <c r="D1652" s="21" t="s">
        <v>345</v>
      </c>
      <c r="E1652" s="23"/>
    </row>
    <row r="1653" spans="1:5" ht="20" customHeight="1">
      <c r="A1653" s="19" t="s">
        <v>12075</v>
      </c>
      <c r="B1653" s="20" t="s">
        <v>12076</v>
      </c>
      <c r="C1653" s="21" t="s">
        <v>164753</v>
      </c>
      <c r="D1653" s="21" t="s">
        <v>296</v>
      </c>
      <c r="E1653" s="23"/>
    </row>
    <row r="1654" spans="1:5" ht="20" customHeight="1">
      <c r="A1654" s="19" t="s">
        <v>12077</v>
      </c>
      <c r="B1654" s="20" t="s">
        <v>12078</v>
      </c>
      <c r="C1654" s="21" t="s">
        <v>164754</v>
      </c>
      <c r="D1654" s="21" t="s">
        <v>296</v>
      </c>
      <c r="E1654" s="23"/>
    </row>
    <row r="1655" spans="1:5" ht="20" customHeight="1">
      <c r="A1655" s="19" t="s">
        <v>12079</v>
      </c>
      <c r="B1655" s="24">
        <v>100</v>
      </c>
      <c r="C1655" s="21" t="s">
        <v>164755</v>
      </c>
      <c r="D1655" s="21" t="s">
        <v>345</v>
      </c>
      <c r="E1655" s="23"/>
    </row>
    <row r="1656" spans="1:5" ht="20" customHeight="1">
      <c r="A1656" s="19" t="s">
        <v>12080</v>
      </c>
      <c r="B1656" s="24">
        <v>100</v>
      </c>
      <c r="C1656" s="21" t="s">
        <v>164756</v>
      </c>
      <c r="D1656" s="21" t="s">
        <v>345</v>
      </c>
      <c r="E1656" s="23"/>
    </row>
    <row r="1657" spans="1:5" ht="20" customHeight="1">
      <c r="A1657" s="19" t="s">
        <v>12081</v>
      </c>
      <c r="B1657" s="20" t="s">
        <v>12082</v>
      </c>
      <c r="C1657" s="21" t="s">
        <v>164757</v>
      </c>
      <c r="D1657" s="21" t="s">
        <v>345</v>
      </c>
      <c r="E1657" s="23"/>
    </row>
    <row r="1658" spans="1:5" ht="20" customHeight="1">
      <c r="A1658" s="19" t="s">
        <v>12085</v>
      </c>
      <c r="B1658" s="20" t="s">
        <v>12084</v>
      </c>
      <c r="C1658" s="21" t="s">
        <v>164669</v>
      </c>
      <c r="D1658" s="21" t="s">
        <v>296</v>
      </c>
      <c r="E1658" s="23"/>
    </row>
    <row r="1659" spans="1:5" ht="20" customHeight="1">
      <c r="A1659" s="19" t="s">
        <v>12088</v>
      </c>
      <c r="B1659" s="20" t="s">
        <v>12087</v>
      </c>
      <c r="C1659" s="21" t="s">
        <v>164670</v>
      </c>
      <c r="D1659" s="21" t="s">
        <v>296</v>
      </c>
      <c r="E1659" s="23"/>
    </row>
    <row r="1660" spans="1:5" ht="20" customHeight="1">
      <c r="A1660" s="19" t="s">
        <v>12089</v>
      </c>
      <c r="B1660" s="20" t="s">
        <v>12090</v>
      </c>
      <c r="C1660" s="21" t="s">
        <v>164758</v>
      </c>
      <c r="D1660" s="21" t="s">
        <v>345</v>
      </c>
      <c r="E1660" s="23"/>
    </row>
    <row r="1661" spans="1:5" ht="20" customHeight="1">
      <c r="A1661" s="19" t="s">
        <v>12093</v>
      </c>
      <c r="B1661" s="20" t="s">
        <v>12092</v>
      </c>
      <c r="C1661" s="21" t="s">
        <v>164671</v>
      </c>
      <c r="D1661" s="21" t="s">
        <v>296</v>
      </c>
      <c r="E1661" s="23"/>
    </row>
    <row r="1662" spans="1:5" ht="20" customHeight="1">
      <c r="A1662" s="19" t="s">
        <v>12094</v>
      </c>
      <c r="B1662" s="20" t="s">
        <v>12095</v>
      </c>
      <c r="C1662" s="21" t="s">
        <v>164759</v>
      </c>
      <c r="D1662" s="21" t="s">
        <v>296</v>
      </c>
      <c r="E1662" s="23"/>
    </row>
    <row r="1663" spans="1:5" ht="20" customHeight="1">
      <c r="A1663" s="19" t="s">
        <v>12098</v>
      </c>
      <c r="B1663" s="20" t="s">
        <v>12097</v>
      </c>
      <c r="C1663" s="21" t="s">
        <v>164672</v>
      </c>
      <c r="D1663" s="21" t="s">
        <v>345</v>
      </c>
      <c r="E1663" s="23"/>
    </row>
    <row r="1664" spans="1:5" ht="20" customHeight="1">
      <c r="A1664" s="19" t="s">
        <v>12099</v>
      </c>
      <c r="B1664" s="20" t="s">
        <v>12100</v>
      </c>
      <c r="C1664" s="21" t="s">
        <v>164760</v>
      </c>
      <c r="D1664" s="21" t="s">
        <v>296</v>
      </c>
      <c r="E1664" s="23"/>
    </row>
    <row r="1665" spans="1:5" ht="20" customHeight="1">
      <c r="A1665" s="19" t="s">
        <v>12103</v>
      </c>
      <c r="B1665" s="20" t="s">
        <v>12102</v>
      </c>
      <c r="C1665" s="21" t="s">
        <v>164673</v>
      </c>
      <c r="D1665" s="21" t="s">
        <v>345</v>
      </c>
      <c r="E1665" s="23"/>
    </row>
    <row r="1666" spans="1:5" ht="20" customHeight="1">
      <c r="A1666" s="19" t="s">
        <v>12104</v>
      </c>
      <c r="B1666" s="20" t="s">
        <v>12105</v>
      </c>
      <c r="C1666" s="21" t="s">
        <v>164761</v>
      </c>
      <c r="D1666" s="21" t="s">
        <v>345</v>
      </c>
      <c r="E1666" s="23"/>
    </row>
    <row r="1667" spans="1:5" ht="20" customHeight="1">
      <c r="A1667" s="19" t="s">
        <v>12108</v>
      </c>
      <c r="B1667" s="20" t="s">
        <v>12107</v>
      </c>
      <c r="C1667" s="21" t="s">
        <v>164674</v>
      </c>
      <c r="D1667" s="21" t="s">
        <v>345</v>
      </c>
      <c r="E1667" s="23"/>
    </row>
    <row r="1668" spans="1:5" ht="20" customHeight="1">
      <c r="A1668" s="19" t="s">
        <v>12109</v>
      </c>
      <c r="B1668" s="20" t="s">
        <v>12110</v>
      </c>
      <c r="C1668" s="21" t="s">
        <v>164762</v>
      </c>
      <c r="D1668" s="21" t="s">
        <v>345</v>
      </c>
      <c r="E1668" s="23"/>
    </row>
    <row r="1669" spans="1:5" ht="20" customHeight="1">
      <c r="A1669" s="19" t="s">
        <v>12113</v>
      </c>
      <c r="B1669" s="20" t="s">
        <v>12112</v>
      </c>
      <c r="C1669" s="21" t="s">
        <v>164675</v>
      </c>
      <c r="D1669" s="21" t="s">
        <v>296</v>
      </c>
      <c r="E1669" s="23"/>
    </row>
    <row r="1670" spans="1:5" ht="20" customHeight="1">
      <c r="A1670" s="19" t="s">
        <v>12114</v>
      </c>
      <c r="B1670" s="20" t="s">
        <v>12115</v>
      </c>
      <c r="C1670" s="21" t="s">
        <v>164763</v>
      </c>
      <c r="D1670" s="21" t="s">
        <v>345</v>
      </c>
      <c r="E1670" s="23"/>
    </row>
    <row r="1671" spans="1:5" ht="20" customHeight="1">
      <c r="A1671" s="19" t="s">
        <v>12116</v>
      </c>
      <c r="B1671" s="20" t="s">
        <v>12117</v>
      </c>
      <c r="C1671" s="21" t="s">
        <v>164764</v>
      </c>
      <c r="D1671" s="21" t="s">
        <v>296</v>
      </c>
      <c r="E1671" s="23"/>
    </row>
    <row r="1672" spans="1:5" ht="20" customHeight="1">
      <c r="A1672" s="19" t="s">
        <v>12120</v>
      </c>
      <c r="B1672" s="20" t="s">
        <v>12119</v>
      </c>
      <c r="C1672" s="21" t="s">
        <v>164676</v>
      </c>
      <c r="D1672" s="21" t="s">
        <v>345</v>
      </c>
      <c r="E1672" s="23"/>
    </row>
    <row r="1673" spans="1:5" ht="20" customHeight="1">
      <c r="A1673" s="19" t="s">
        <v>12123</v>
      </c>
      <c r="B1673" s="20" t="s">
        <v>12122</v>
      </c>
      <c r="C1673" s="21" t="s">
        <v>164677</v>
      </c>
      <c r="D1673" s="21" t="s">
        <v>296</v>
      </c>
      <c r="E1673" s="23"/>
    </row>
    <row r="1674" spans="1:5" ht="20" customHeight="1">
      <c r="A1674" s="19" t="s">
        <v>12124</v>
      </c>
      <c r="B1674" s="20" t="s">
        <v>12125</v>
      </c>
      <c r="C1674" s="21" t="s">
        <v>164765</v>
      </c>
      <c r="D1674" s="21" t="s">
        <v>345</v>
      </c>
      <c r="E1674" s="23"/>
    </row>
    <row r="1675" spans="1:5" ht="20" customHeight="1">
      <c r="A1675" s="19" t="s">
        <v>12126</v>
      </c>
      <c r="B1675" s="20" t="s">
        <v>12127</v>
      </c>
      <c r="C1675" s="21" t="s">
        <v>164766</v>
      </c>
      <c r="D1675" s="21" t="s">
        <v>345</v>
      </c>
      <c r="E1675" s="23"/>
    </row>
    <row r="1676" spans="1:5" ht="20" customHeight="1">
      <c r="A1676" s="19" t="s">
        <v>12130</v>
      </c>
      <c r="B1676" s="20" t="s">
        <v>12129</v>
      </c>
      <c r="C1676" s="21" t="s">
        <v>164678</v>
      </c>
      <c r="D1676" s="21" t="s">
        <v>345</v>
      </c>
      <c r="E1676" s="23"/>
    </row>
    <row r="1677" spans="1:5" ht="20" customHeight="1">
      <c r="A1677" s="19" t="s">
        <v>12131</v>
      </c>
      <c r="B1677" s="20" t="s">
        <v>12132</v>
      </c>
      <c r="C1677" s="21" t="s">
        <v>164767</v>
      </c>
      <c r="D1677" s="21" t="s">
        <v>296</v>
      </c>
      <c r="E1677" s="23"/>
    </row>
    <row r="1678" spans="1:5" ht="20" customHeight="1">
      <c r="A1678" s="19" t="s">
        <v>12133</v>
      </c>
      <c r="B1678" s="20" t="s">
        <v>12134</v>
      </c>
      <c r="C1678" s="21" t="s">
        <v>164768</v>
      </c>
      <c r="D1678" s="21" t="s">
        <v>345</v>
      </c>
      <c r="E1678" s="23"/>
    </row>
    <row r="1679" spans="1:5" ht="20" customHeight="1">
      <c r="A1679" s="19" t="s">
        <v>12137</v>
      </c>
      <c r="B1679" s="20" t="s">
        <v>12138</v>
      </c>
      <c r="C1679" s="21" t="s">
        <v>164769</v>
      </c>
      <c r="D1679" s="21" t="s">
        <v>345</v>
      </c>
      <c r="E1679" s="23"/>
    </row>
    <row r="1680" spans="1:5" ht="20" customHeight="1">
      <c r="A1680" s="19" t="s">
        <v>12141</v>
      </c>
      <c r="B1680" s="20" t="s">
        <v>12140</v>
      </c>
      <c r="C1680" s="21" t="s">
        <v>164679</v>
      </c>
      <c r="D1680" s="21" t="s">
        <v>345</v>
      </c>
      <c r="E1680" s="23"/>
    </row>
    <row r="1681" spans="1:5" ht="20" customHeight="1">
      <c r="A1681" s="19" t="s">
        <v>12142</v>
      </c>
      <c r="B1681" s="20" t="s">
        <v>12143</v>
      </c>
      <c r="C1681" s="21" t="s">
        <v>164770</v>
      </c>
      <c r="D1681" s="21" t="s">
        <v>345</v>
      </c>
      <c r="E1681" s="23"/>
    </row>
    <row r="1682" spans="1:5" ht="20" customHeight="1">
      <c r="A1682" s="19" t="s">
        <v>12144</v>
      </c>
      <c r="B1682" s="24">
        <v>100</v>
      </c>
      <c r="C1682" s="21" t="s">
        <v>164771</v>
      </c>
      <c r="D1682" s="21" t="s">
        <v>345</v>
      </c>
      <c r="E1682" s="23"/>
    </row>
    <row r="1683" spans="1:5" ht="20" customHeight="1">
      <c r="A1683" s="19" t="s">
        <v>12145</v>
      </c>
      <c r="B1683" s="20" t="s">
        <v>12146</v>
      </c>
      <c r="C1683" s="21" t="s">
        <v>164772</v>
      </c>
      <c r="D1683" s="21" t="s">
        <v>345</v>
      </c>
      <c r="E1683" s="23"/>
    </row>
    <row r="1684" spans="1:5" ht="20" customHeight="1">
      <c r="A1684" s="19" t="s">
        <v>12149</v>
      </c>
      <c r="B1684" s="20" t="s">
        <v>12148</v>
      </c>
      <c r="C1684" s="21" t="s">
        <v>164680</v>
      </c>
      <c r="D1684" s="21" t="s">
        <v>296</v>
      </c>
      <c r="E1684" s="23"/>
    </row>
    <row r="1685" spans="1:5" ht="20" customHeight="1">
      <c r="A1685" s="19" t="s">
        <v>12150</v>
      </c>
      <c r="B1685" s="24">
        <v>100</v>
      </c>
      <c r="C1685" s="21" t="s">
        <v>164773</v>
      </c>
      <c r="D1685" s="21" t="s">
        <v>345</v>
      </c>
      <c r="E1685" s="23"/>
    </row>
    <row r="1686" spans="1:5" ht="20" customHeight="1">
      <c r="A1686" s="19" t="s">
        <v>12151</v>
      </c>
      <c r="B1686" s="24">
        <v>100</v>
      </c>
      <c r="C1686" s="21" t="s">
        <v>164774</v>
      </c>
      <c r="D1686" s="21" t="s">
        <v>345</v>
      </c>
      <c r="E1686" s="23"/>
    </row>
    <row r="1687" spans="1:5" ht="20" customHeight="1">
      <c r="A1687" s="19" t="s">
        <v>12156</v>
      </c>
      <c r="B1687" s="20" t="s">
        <v>12153</v>
      </c>
      <c r="C1687" s="21" t="s">
        <v>164438</v>
      </c>
      <c r="D1687" s="21" t="s">
        <v>345</v>
      </c>
      <c r="E1687" s="23"/>
    </row>
    <row r="1688" spans="1:5" ht="20" customHeight="1">
      <c r="A1688" s="19" t="s">
        <v>12157</v>
      </c>
      <c r="B1688" s="20" t="s">
        <v>12158</v>
      </c>
      <c r="C1688" s="21" t="s">
        <v>164775</v>
      </c>
      <c r="D1688" s="21" t="s">
        <v>296</v>
      </c>
      <c r="E1688" s="23"/>
    </row>
    <row r="1689" spans="1:5" ht="20" customHeight="1">
      <c r="A1689" s="19" t="s">
        <v>12163</v>
      </c>
      <c r="B1689" s="20" t="s">
        <v>12160</v>
      </c>
      <c r="C1689" s="21" t="s">
        <v>164439</v>
      </c>
      <c r="D1689" s="21" t="s">
        <v>296</v>
      </c>
      <c r="E1689" s="23"/>
    </row>
    <row r="1690" spans="1:5" ht="20" customHeight="1">
      <c r="A1690" s="19" t="s">
        <v>12168</v>
      </c>
      <c r="B1690" s="20" t="s">
        <v>12165</v>
      </c>
      <c r="C1690" s="21" t="s">
        <v>164440</v>
      </c>
      <c r="D1690" s="21" t="s">
        <v>296</v>
      </c>
      <c r="E1690" s="23"/>
    </row>
    <row r="1691" spans="1:5" ht="20" customHeight="1">
      <c r="A1691" s="19" t="s">
        <v>12169</v>
      </c>
      <c r="B1691" s="20" t="s">
        <v>12170</v>
      </c>
      <c r="C1691" s="21" t="s">
        <v>164776</v>
      </c>
      <c r="D1691" s="21" t="s">
        <v>345</v>
      </c>
      <c r="E1691" s="23"/>
    </row>
    <row r="1692" spans="1:5" ht="20" customHeight="1">
      <c r="A1692" s="19" t="s">
        <v>12171</v>
      </c>
      <c r="B1692" s="20" t="s">
        <v>12172</v>
      </c>
      <c r="C1692" s="21" t="s">
        <v>164777</v>
      </c>
      <c r="D1692" s="21" t="s">
        <v>345</v>
      </c>
      <c r="E1692" s="23"/>
    </row>
    <row r="1693" spans="1:5" ht="20" customHeight="1">
      <c r="A1693" s="19" t="s">
        <v>12173</v>
      </c>
      <c r="B1693" s="20" t="s">
        <v>12174</v>
      </c>
      <c r="C1693" s="21" t="s">
        <v>164778</v>
      </c>
      <c r="D1693" s="21" t="s">
        <v>345</v>
      </c>
      <c r="E1693" s="23"/>
    </row>
    <row r="1694" spans="1:5" ht="20" customHeight="1">
      <c r="A1694" s="19" t="s">
        <v>12177</v>
      </c>
      <c r="B1694" s="20" t="s">
        <v>12176</v>
      </c>
      <c r="C1694" s="21" t="s">
        <v>164681</v>
      </c>
      <c r="D1694" s="21" t="s">
        <v>296</v>
      </c>
      <c r="E1694" s="23"/>
    </row>
    <row r="1695" spans="1:5" ht="20" customHeight="1">
      <c r="A1695" s="19" t="s">
        <v>12178</v>
      </c>
      <c r="B1695" s="20" t="s">
        <v>12179</v>
      </c>
      <c r="C1695" s="21" t="s">
        <v>164779</v>
      </c>
      <c r="D1695" s="21" t="s">
        <v>345</v>
      </c>
      <c r="E1695" s="23"/>
    </row>
    <row r="1696" spans="1:5" ht="20" customHeight="1">
      <c r="A1696" s="19" t="s">
        <v>12180</v>
      </c>
      <c r="B1696" s="20" t="s">
        <v>12181</v>
      </c>
      <c r="C1696" s="21" t="s">
        <v>164780</v>
      </c>
      <c r="D1696" s="21" t="s">
        <v>296</v>
      </c>
      <c r="E1696" s="23"/>
    </row>
    <row r="1697" spans="1:5" ht="20" customHeight="1">
      <c r="A1697" s="19" t="s">
        <v>12184</v>
      </c>
      <c r="B1697" s="20" t="s">
        <v>12183</v>
      </c>
      <c r="C1697" s="21" t="s">
        <v>164682</v>
      </c>
      <c r="D1697" s="21" t="s">
        <v>296</v>
      </c>
      <c r="E1697" s="23"/>
    </row>
    <row r="1698" spans="1:5" ht="20" customHeight="1">
      <c r="A1698" s="19" t="s">
        <v>12188</v>
      </c>
      <c r="B1698" s="20" t="s">
        <v>12186</v>
      </c>
      <c r="C1698" s="21" t="s">
        <v>164522</v>
      </c>
      <c r="D1698" s="21" t="s">
        <v>296</v>
      </c>
      <c r="E1698" s="23"/>
    </row>
    <row r="1699" spans="1:5" ht="20" customHeight="1">
      <c r="A1699" s="19" t="s">
        <v>12191</v>
      </c>
      <c r="B1699" s="20" t="s">
        <v>12190</v>
      </c>
      <c r="C1699" s="21" t="s">
        <v>164683</v>
      </c>
      <c r="D1699" s="21" t="s">
        <v>345</v>
      </c>
      <c r="E1699" s="23"/>
    </row>
    <row r="1700" spans="1:5" ht="20" customHeight="1">
      <c r="A1700" s="19" t="s">
        <v>12194</v>
      </c>
      <c r="B1700" s="20" t="s">
        <v>12193</v>
      </c>
      <c r="C1700" s="21" t="s">
        <v>164684</v>
      </c>
      <c r="D1700" s="21" t="s">
        <v>296</v>
      </c>
      <c r="E1700" s="23"/>
    </row>
    <row r="1701" spans="1:5" ht="20" customHeight="1">
      <c r="A1701" s="19" t="s">
        <v>12197</v>
      </c>
      <c r="B1701" s="20" t="s">
        <v>12196</v>
      </c>
      <c r="C1701" s="21" t="s">
        <v>164685</v>
      </c>
      <c r="D1701" s="21" t="s">
        <v>296</v>
      </c>
      <c r="E1701" s="23"/>
    </row>
    <row r="1702" spans="1:5" ht="20" customHeight="1">
      <c r="A1702" s="19" t="s">
        <v>12198</v>
      </c>
      <c r="B1702" s="20" t="s">
        <v>12199</v>
      </c>
      <c r="C1702" s="21" t="s">
        <v>164781</v>
      </c>
      <c r="D1702" s="21" t="s">
        <v>345</v>
      </c>
      <c r="E1702" s="23"/>
    </row>
    <row r="1703" spans="1:5" ht="20" customHeight="1">
      <c r="A1703" s="19" t="s">
        <v>12202</v>
      </c>
      <c r="B1703" s="20" t="s">
        <v>12201</v>
      </c>
      <c r="C1703" s="21" t="s">
        <v>164686</v>
      </c>
      <c r="D1703" s="21" t="s">
        <v>345</v>
      </c>
      <c r="E1703" s="23"/>
    </row>
    <row r="1704" spans="1:5" ht="20" customHeight="1">
      <c r="A1704" s="19" t="s">
        <v>12203</v>
      </c>
      <c r="B1704" s="20" t="s">
        <v>12204</v>
      </c>
      <c r="C1704" s="21" t="s">
        <v>164782</v>
      </c>
      <c r="D1704" s="21" t="s">
        <v>345</v>
      </c>
      <c r="E1704" s="23"/>
    </row>
    <row r="1705" spans="1:5" ht="20" customHeight="1">
      <c r="A1705" s="19" t="s">
        <v>12205</v>
      </c>
      <c r="B1705" s="20" t="s">
        <v>12206</v>
      </c>
      <c r="C1705" s="21" t="s">
        <v>164783</v>
      </c>
      <c r="D1705" s="21" t="s">
        <v>345</v>
      </c>
      <c r="E1705" s="23"/>
    </row>
    <row r="1706" spans="1:5" ht="20" customHeight="1">
      <c r="A1706" s="19" t="s">
        <v>12207</v>
      </c>
      <c r="B1706" s="20" t="s">
        <v>12208</v>
      </c>
      <c r="C1706" s="21" t="s">
        <v>164784</v>
      </c>
      <c r="D1706" s="21" t="s">
        <v>296</v>
      </c>
      <c r="E1706" s="23"/>
    </row>
    <row r="1707" spans="1:5" ht="20" customHeight="1">
      <c r="A1707" s="19" t="s">
        <v>12209</v>
      </c>
      <c r="B1707" s="20" t="s">
        <v>12210</v>
      </c>
      <c r="C1707" s="21" t="s">
        <v>164785</v>
      </c>
      <c r="D1707" s="21" t="s">
        <v>296</v>
      </c>
      <c r="E1707" s="23"/>
    </row>
    <row r="1708" spans="1:5" ht="20" customHeight="1">
      <c r="A1708" s="19" t="s">
        <v>12211</v>
      </c>
      <c r="B1708" s="20" t="s">
        <v>12212</v>
      </c>
      <c r="C1708" s="21" t="s">
        <v>164786</v>
      </c>
      <c r="D1708" s="21" t="s">
        <v>296</v>
      </c>
      <c r="E1708" s="23"/>
    </row>
    <row r="1709" spans="1:5" ht="20" customHeight="1">
      <c r="A1709" s="19" t="s">
        <v>12213</v>
      </c>
      <c r="B1709" s="20" t="s">
        <v>12214</v>
      </c>
      <c r="C1709" s="21" t="s">
        <v>164787</v>
      </c>
      <c r="D1709" s="21" t="s">
        <v>345</v>
      </c>
      <c r="E1709" s="23"/>
    </row>
    <row r="1710" spans="1:5" ht="20" customHeight="1">
      <c r="A1710" s="19" t="s">
        <v>12217</v>
      </c>
      <c r="B1710" s="20" t="s">
        <v>12216</v>
      </c>
      <c r="C1710" s="21" t="s">
        <v>164687</v>
      </c>
      <c r="D1710" s="21" t="s">
        <v>296</v>
      </c>
      <c r="E1710" s="23"/>
    </row>
    <row r="1711" spans="1:5" ht="20" customHeight="1">
      <c r="A1711" s="19" t="s">
        <v>12220</v>
      </c>
      <c r="B1711" s="20" t="s">
        <v>12219</v>
      </c>
      <c r="C1711" s="21" t="s">
        <v>164688</v>
      </c>
      <c r="D1711" s="21" t="s">
        <v>296</v>
      </c>
      <c r="E1711" s="23"/>
    </row>
    <row r="1712" spans="1:5" ht="20" customHeight="1">
      <c r="A1712" s="19" t="s">
        <v>12221</v>
      </c>
      <c r="B1712" s="20" t="s">
        <v>12222</v>
      </c>
      <c r="C1712" s="21" t="s">
        <v>164788</v>
      </c>
      <c r="D1712" s="21" t="s">
        <v>296</v>
      </c>
      <c r="E1712" s="23"/>
    </row>
    <row r="1713" spans="1:5" ht="20" customHeight="1">
      <c r="A1713" s="19" t="s">
        <v>12226</v>
      </c>
      <c r="B1713" s="20" t="s">
        <v>12224</v>
      </c>
      <c r="C1713" s="21" t="s">
        <v>164523</v>
      </c>
      <c r="D1713" s="21" t="s">
        <v>296</v>
      </c>
      <c r="E1713" s="23"/>
    </row>
    <row r="1714" spans="1:5" ht="20" customHeight="1">
      <c r="A1714" s="19" t="s">
        <v>12227</v>
      </c>
      <c r="B1714" s="20" t="s">
        <v>12228</v>
      </c>
      <c r="C1714" s="21" t="s">
        <v>164789</v>
      </c>
      <c r="D1714" s="21" t="s">
        <v>296</v>
      </c>
      <c r="E1714" s="23"/>
    </row>
    <row r="1715" spans="1:5" ht="20" customHeight="1">
      <c r="A1715" s="19" t="s">
        <v>12231</v>
      </c>
      <c r="B1715" s="20" t="s">
        <v>12230</v>
      </c>
      <c r="C1715" s="21" t="s">
        <v>164689</v>
      </c>
      <c r="D1715" s="21" t="s">
        <v>345</v>
      </c>
      <c r="E1715" s="23"/>
    </row>
    <row r="1716" spans="1:5" ht="20" customHeight="1">
      <c r="A1716" s="19" t="s">
        <v>12232</v>
      </c>
      <c r="B1716" s="20" t="s">
        <v>12233</v>
      </c>
      <c r="C1716" s="21" t="s">
        <v>164790</v>
      </c>
      <c r="D1716" s="21" t="s">
        <v>345</v>
      </c>
      <c r="E1716" s="23"/>
    </row>
    <row r="1717" spans="1:5" ht="20" customHeight="1">
      <c r="A1717" s="19" t="s">
        <v>12238</v>
      </c>
      <c r="B1717" s="20" t="s">
        <v>12235</v>
      </c>
      <c r="C1717" s="21" t="s">
        <v>164441</v>
      </c>
      <c r="D1717" s="21" t="s">
        <v>296</v>
      </c>
      <c r="E1717" s="23"/>
    </row>
    <row r="1718" spans="1:5" ht="20" customHeight="1">
      <c r="A1718" s="19" t="s">
        <v>12239</v>
      </c>
      <c r="B1718" s="20" t="s">
        <v>12240</v>
      </c>
      <c r="C1718" s="21" t="s">
        <v>164791</v>
      </c>
      <c r="D1718" s="21" t="s">
        <v>296</v>
      </c>
      <c r="E1718" s="23"/>
    </row>
    <row r="1719" spans="1:5" ht="20" customHeight="1">
      <c r="A1719" s="19" t="s">
        <v>12241</v>
      </c>
      <c r="B1719" s="20" t="s">
        <v>12242</v>
      </c>
      <c r="C1719" s="21" t="s">
        <v>164792</v>
      </c>
      <c r="D1719" s="21" t="s">
        <v>296</v>
      </c>
      <c r="E1719" s="23"/>
    </row>
    <row r="1720" spans="1:5" ht="20" customHeight="1">
      <c r="A1720" s="19" t="s">
        <v>12243</v>
      </c>
      <c r="B1720" s="20" t="s">
        <v>12244</v>
      </c>
      <c r="C1720" s="21" t="s">
        <v>164793</v>
      </c>
      <c r="D1720" s="21" t="s">
        <v>296</v>
      </c>
      <c r="E1720" s="23"/>
    </row>
    <row r="1721" spans="1:5" ht="20" customHeight="1">
      <c r="A1721" s="19" t="s">
        <v>1437</v>
      </c>
      <c r="B1721" s="20" t="s">
        <v>1436</v>
      </c>
      <c r="C1721" s="21" t="s">
        <v>164696</v>
      </c>
      <c r="D1721" s="21" t="s">
        <v>345</v>
      </c>
      <c r="E1721" s="23"/>
    </row>
    <row r="1722" spans="1:5" ht="20" customHeight="1">
      <c r="A1722" s="19" t="s">
        <v>1443</v>
      </c>
      <c r="B1722" s="20" t="s">
        <v>1442</v>
      </c>
      <c r="C1722" s="21" t="s">
        <v>164697</v>
      </c>
      <c r="D1722" s="21" t="s">
        <v>345</v>
      </c>
      <c r="E1722" s="23"/>
    </row>
    <row r="1723" spans="1:5" ht="20" customHeight="1">
      <c r="A1723" s="19" t="s">
        <v>1453</v>
      </c>
      <c r="B1723" s="20" t="s">
        <v>1454</v>
      </c>
      <c r="C1723" s="21" t="s">
        <v>164794</v>
      </c>
      <c r="D1723" s="21" t="s">
        <v>345</v>
      </c>
      <c r="E1723" s="23"/>
    </row>
    <row r="1724" spans="1:5" ht="20" customHeight="1">
      <c r="A1724" s="19" t="s">
        <v>1468</v>
      </c>
      <c r="B1724" s="20" t="s">
        <v>1467</v>
      </c>
      <c r="C1724" s="21" t="s">
        <v>164698</v>
      </c>
      <c r="D1724" s="21" t="s">
        <v>345</v>
      </c>
      <c r="E1724" s="23"/>
    </row>
    <row r="1725" spans="1:5" ht="20" customHeight="1">
      <c r="A1725" s="19" t="s">
        <v>1470</v>
      </c>
      <c r="B1725" s="20" t="s">
        <v>1471</v>
      </c>
      <c r="C1725" s="21" t="s">
        <v>164795</v>
      </c>
      <c r="D1725" s="21" t="s">
        <v>345</v>
      </c>
      <c r="E1725" s="23"/>
    </row>
    <row r="1726" spans="1:5" ht="20" customHeight="1">
      <c r="A1726" s="19" t="s">
        <v>1481</v>
      </c>
      <c r="B1726" s="20" t="s">
        <v>1482</v>
      </c>
      <c r="C1726" s="21" t="s">
        <v>164796</v>
      </c>
      <c r="D1726" s="21" t="s">
        <v>345</v>
      </c>
      <c r="E1726" s="23"/>
    </row>
    <row r="1727" spans="1:5" ht="20" customHeight="1">
      <c r="A1727" s="19" t="s">
        <v>1490</v>
      </c>
      <c r="B1727" s="20" t="s">
        <v>1491</v>
      </c>
      <c r="C1727" s="21" t="s">
        <v>164797</v>
      </c>
      <c r="D1727" s="21" t="s">
        <v>296</v>
      </c>
      <c r="E1727" s="23"/>
    </row>
    <row r="1728" spans="1:5" ht="20" customHeight="1">
      <c r="A1728" s="19" t="s">
        <v>1497</v>
      </c>
      <c r="B1728" s="20" t="s">
        <v>1498</v>
      </c>
      <c r="C1728" s="21" t="s">
        <v>164798</v>
      </c>
      <c r="D1728" s="21" t="s">
        <v>296</v>
      </c>
      <c r="E1728" s="23"/>
    </row>
    <row r="1729" spans="1:5" ht="20" customHeight="1">
      <c r="A1729" s="19" t="s">
        <v>1508</v>
      </c>
      <c r="B1729" s="20" t="s">
        <v>1507</v>
      </c>
      <c r="C1729" s="21" t="s">
        <v>164699</v>
      </c>
      <c r="D1729" s="21" t="s">
        <v>345</v>
      </c>
      <c r="E1729" s="23"/>
    </row>
    <row r="1730" spans="1:5" ht="20" customHeight="1">
      <c r="A1730" s="19" t="s">
        <v>1538</v>
      </c>
      <c r="B1730" s="20" t="s">
        <v>1539</v>
      </c>
      <c r="C1730" s="21" t="s">
        <v>164799</v>
      </c>
      <c r="D1730" s="21" t="s">
        <v>345</v>
      </c>
      <c r="E1730" s="23"/>
    </row>
    <row r="1731" spans="1:5" ht="20" customHeight="1">
      <c r="A1731" s="19" t="s">
        <v>1588</v>
      </c>
      <c r="B1731" s="20" t="s">
        <v>1589</v>
      </c>
      <c r="C1731" s="21" t="s">
        <v>164800</v>
      </c>
      <c r="D1731" s="21" t="s">
        <v>345</v>
      </c>
      <c r="E1731" s="23"/>
    </row>
    <row r="1732" spans="1:5" ht="20" customHeight="1">
      <c r="A1732" s="19" t="s">
        <v>1664</v>
      </c>
      <c r="B1732" s="20" t="s">
        <v>1665</v>
      </c>
      <c r="C1732" s="21" t="s">
        <v>164801</v>
      </c>
      <c r="D1732" s="21" t="s">
        <v>345</v>
      </c>
      <c r="E1732" s="23"/>
    </row>
    <row r="1733" spans="1:5" ht="20" customHeight="1">
      <c r="A1733" s="19" t="s">
        <v>1749</v>
      </c>
      <c r="B1733" s="20" t="s">
        <v>1750</v>
      </c>
      <c r="C1733" s="21" t="s">
        <v>164802</v>
      </c>
      <c r="D1733" s="21" t="s">
        <v>296</v>
      </c>
      <c r="E1733" s="23"/>
    </row>
    <row r="1734" spans="1:5" ht="20" customHeight="1">
      <c r="A1734" s="19" t="s">
        <v>1767</v>
      </c>
      <c r="B1734" s="20" t="s">
        <v>1768</v>
      </c>
      <c r="C1734" s="21" t="s">
        <v>164803</v>
      </c>
      <c r="D1734" s="21" t="s">
        <v>345</v>
      </c>
      <c r="E1734" s="23"/>
    </row>
    <row r="1735" spans="1:5" ht="20" customHeight="1">
      <c r="A1735" s="19" t="s">
        <v>11545</v>
      </c>
      <c r="B1735" s="20" t="s">
        <v>11544</v>
      </c>
      <c r="C1735" s="21" t="s">
        <v>164700</v>
      </c>
      <c r="D1735" s="21" t="s">
        <v>345</v>
      </c>
      <c r="E1735" s="23"/>
    </row>
    <row r="1736" spans="1:5" ht="20" customHeight="1">
      <c r="A1736" s="19" t="s">
        <v>11549</v>
      </c>
      <c r="B1736" s="20" t="s">
        <v>11550</v>
      </c>
      <c r="C1736" s="21" t="s">
        <v>164804</v>
      </c>
      <c r="D1736" s="21" t="s">
        <v>345</v>
      </c>
      <c r="E1736" s="23"/>
    </row>
    <row r="1737" spans="1:5" ht="20" customHeight="1">
      <c r="A1737" s="19" t="s">
        <v>11556</v>
      </c>
      <c r="B1737" s="20" t="s">
        <v>11557</v>
      </c>
      <c r="C1737" s="21" t="s">
        <v>164805</v>
      </c>
      <c r="D1737" s="21" t="s">
        <v>345</v>
      </c>
      <c r="E1737" s="23"/>
    </row>
    <row r="1738" spans="1:5" ht="20" customHeight="1">
      <c r="A1738" s="19" t="s">
        <v>11574</v>
      </c>
      <c r="B1738" s="20" t="s">
        <v>11575</v>
      </c>
      <c r="C1738" s="21" t="s">
        <v>164806</v>
      </c>
      <c r="D1738" s="21" t="s">
        <v>345</v>
      </c>
      <c r="E1738" s="23"/>
    </row>
    <row r="1739" spans="1:5" ht="20" customHeight="1">
      <c r="A1739" s="19" t="s">
        <v>11595</v>
      </c>
      <c r="B1739" s="20" t="s">
        <v>11596</v>
      </c>
      <c r="C1739" s="21" t="s">
        <v>164807</v>
      </c>
      <c r="D1739" s="21" t="s">
        <v>345</v>
      </c>
      <c r="E1739" s="23"/>
    </row>
    <row r="1740" spans="1:5" ht="20" customHeight="1">
      <c r="A1740" s="19" t="s">
        <v>11617</v>
      </c>
      <c r="B1740" s="20" t="s">
        <v>11615</v>
      </c>
      <c r="C1740" s="21" t="s">
        <v>164656</v>
      </c>
      <c r="D1740" s="21" t="s">
        <v>345</v>
      </c>
      <c r="E1740" s="23"/>
    </row>
    <row r="1741" spans="1:5" ht="20" customHeight="1">
      <c r="A1741" s="19" t="s">
        <v>11623</v>
      </c>
      <c r="B1741" s="20" t="s">
        <v>11624</v>
      </c>
      <c r="C1741" s="21" t="s">
        <v>164808</v>
      </c>
      <c r="D1741" s="21" t="s">
        <v>345</v>
      </c>
      <c r="E1741" s="23"/>
    </row>
    <row r="1742" spans="1:5" ht="20" customHeight="1">
      <c r="A1742" s="19" t="s">
        <v>11630</v>
      </c>
      <c r="B1742" s="20" t="s">
        <v>11631</v>
      </c>
      <c r="C1742" s="21" t="s">
        <v>164809</v>
      </c>
      <c r="D1742" s="21" t="s">
        <v>345</v>
      </c>
      <c r="E1742" s="23"/>
    </row>
    <row r="1743" spans="1:5" ht="20" customHeight="1">
      <c r="A1743" s="19" t="s">
        <v>11650</v>
      </c>
      <c r="B1743" s="20" t="s">
        <v>11651</v>
      </c>
      <c r="C1743" s="21" t="s">
        <v>164810</v>
      </c>
      <c r="D1743" s="21" t="s">
        <v>345</v>
      </c>
      <c r="E1743" s="23"/>
    </row>
    <row r="1744" spans="1:5" ht="20" customHeight="1">
      <c r="A1744" s="19" t="s">
        <v>11674</v>
      </c>
      <c r="B1744" s="20" t="s">
        <v>11675</v>
      </c>
      <c r="C1744" s="21" t="s">
        <v>164811</v>
      </c>
      <c r="D1744" s="21" t="s">
        <v>345</v>
      </c>
      <c r="E1744" s="23"/>
    </row>
    <row r="1745" spans="1:5" ht="20" customHeight="1">
      <c r="A1745" s="19" t="s">
        <v>11679</v>
      </c>
      <c r="B1745" s="20" t="s">
        <v>11678</v>
      </c>
      <c r="C1745" s="21" t="s">
        <v>164701</v>
      </c>
      <c r="D1745" s="21" t="s">
        <v>296</v>
      </c>
      <c r="E1745" s="23"/>
    </row>
    <row r="1746" spans="1:5" ht="20" customHeight="1">
      <c r="A1746" s="19" t="s">
        <v>11703</v>
      </c>
      <c r="B1746" s="20" t="s">
        <v>11700</v>
      </c>
      <c r="C1746" s="21" t="s">
        <v>164517</v>
      </c>
      <c r="D1746" s="21" t="s">
        <v>296</v>
      </c>
      <c r="E1746" s="23"/>
    </row>
    <row r="1747" spans="1:5" ht="20" customHeight="1">
      <c r="A1747" s="19" t="s">
        <v>11719</v>
      </c>
      <c r="B1747" s="20" t="s">
        <v>11718</v>
      </c>
      <c r="C1747" s="21" t="s">
        <v>164702</v>
      </c>
      <c r="D1747" s="21" t="s">
        <v>345</v>
      </c>
      <c r="E1747" s="23"/>
    </row>
    <row r="1748" spans="1:5" ht="20" customHeight="1">
      <c r="A1748" s="19" t="s">
        <v>11722</v>
      </c>
      <c r="B1748" s="20" t="s">
        <v>11721</v>
      </c>
      <c r="C1748" s="21" t="s">
        <v>164703</v>
      </c>
      <c r="D1748" s="21" t="s">
        <v>345</v>
      </c>
      <c r="E1748" s="23"/>
    </row>
    <row r="1749" spans="1:5" ht="20" customHeight="1">
      <c r="A1749" s="19" t="s">
        <v>11723</v>
      </c>
      <c r="B1749" s="20" t="s">
        <v>11724</v>
      </c>
      <c r="C1749" s="21" t="s">
        <v>164812</v>
      </c>
      <c r="D1749" s="21" t="s">
        <v>296</v>
      </c>
      <c r="E1749" s="23"/>
    </row>
    <row r="1750" spans="1:5" ht="20" customHeight="1">
      <c r="A1750" s="19" t="s">
        <v>11725</v>
      </c>
      <c r="B1750" s="20" t="s">
        <v>11726</v>
      </c>
      <c r="C1750" s="21" t="s">
        <v>164813</v>
      </c>
      <c r="D1750" s="21" t="s">
        <v>345</v>
      </c>
      <c r="E1750" s="23"/>
    </row>
    <row r="1751" spans="1:5" ht="20" customHeight="1">
      <c r="A1751" s="19" t="s">
        <v>11727</v>
      </c>
      <c r="B1751" s="24">
        <v>100</v>
      </c>
      <c r="C1751" s="21" t="s">
        <v>164814</v>
      </c>
      <c r="D1751" s="21" t="s">
        <v>345</v>
      </c>
      <c r="E1751" s="23"/>
    </row>
    <row r="1752" spans="1:5" ht="20" customHeight="1">
      <c r="A1752" s="19" t="s">
        <v>11728</v>
      </c>
      <c r="B1752" s="20" t="s">
        <v>11729</v>
      </c>
      <c r="C1752" s="21" t="s">
        <v>164815</v>
      </c>
      <c r="D1752" s="21" t="s">
        <v>296</v>
      </c>
      <c r="E1752" s="23"/>
    </row>
    <row r="1753" spans="1:5" ht="20" customHeight="1">
      <c r="A1753" s="19" t="s">
        <v>11730</v>
      </c>
      <c r="B1753" s="20" t="s">
        <v>11731</v>
      </c>
      <c r="C1753" s="21" t="s">
        <v>164816</v>
      </c>
      <c r="D1753" s="21" t="s">
        <v>345</v>
      </c>
      <c r="E1753" s="23"/>
    </row>
    <row r="1754" spans="1:5" ht="20" customHeight="1">
      <c r="A1754" s="19" t="s">
        <v>11732</v>
      </c>
      <c r="B1754" s="20" t="s">
        <v>11733</v>
      </c>
      <c r="C1754" s="21" t="s">
        <v>164817</v>
      </c>
      <c r="D1754" s="21" t="s">
        <v>345</v>
      </c>
      <c r="E1754" s="23"/>
    </row>
    <row r="1755" spans="1:5" ht="20" customHeight="1">
      <c r="A1755" s="19" t="s">
        <v>11734</v>
      </c>
      <c r="B1755" s="20" t="s">
        <v>11735</v>
      </c>
      <c r="C1755" s="21" t="s">
        <v>164818</v>
      </c>
      <c r="D1755" s="21" t="s">
        <v>345</v>
      </c>
      <c r="E1755" s="23"/>
    </row>
    <row r="1756" spans="1:5" ht="20" customHeight="1">
      <c r="A1756" s="19" t="s">
        <v>11738</v>
      </c>
      <c r="B1756" s="20" t="s">
        <v>11737</v>
      </c>
      <c r="C1756" s="21" t="s">
        <v>164704</v>
      </c>
      <c r="D1756" s="21" t="s">
        <v>345</v>
      </c>
      <c r="E1756" s="23"/>
    </row>
    <row r="1757" spans="1:5" ht="20" customHeight="1">
      <c r="A1757" s="19" t="s">
        <v>11739</v>
      </c>
      <c r="B1757" s="20" t="s">
        <v>11740</v>
      </c>
      <c r="C1757" s="21" t="s">
        <v>164819</v>
      </c>
      <c r="D1757" s="21" t="s">
        <v>296</v>
      </c>
      <c r="E1757" s="23"/>
    </row>
    <row r="1758" spans="1:5" ht="20" customHeight="1">
      <c r="A1758" s="19" t="s">
        <v>11741</v>
      </c>
      <c r="B1758" s="20" t="s">
        <v>11742</v>
      </c>
      <c r="C1758" s="21" t="s">
        <v>164820</v>
      </c>
      <c r="D1758" s="21" t="s">
        <v>296</v>
      </c>
      <c r="E1758" s="23"/>
    </row>
    <row r="1759" spans="1:5" ht="20" customHeight="1">
      <c r="A1759" s="19" t="s">
        <v>11743</v>
      </c>
      <c r="B1759" s="24">
        <v>100</v>
      </c>
      <c r="C1759" s="21" t="s">
        <v>164821</v>
      </c>
      <c r="D1759" s="21" t="s">
        <v>345</v>
      </c>
      <c r="E1759" s="23"/>
    </row>
    <row r="1760" spans="1:5" ht="20" customHeight="1">
      <c r="A1760" s="19" t="s">
        <v>11744</v>
      </c>
      <c r="B1760" s="20" t="s">
        <v>11745</v>
      </c>
      <c r="C1760" s="21" t="s">
        <v>164822</v>
      </c>
      <c r="D1760" s="21" t="s">
        <v>345</v>
      </c>
      <c r="E1760" s="23"/>
    </row>
    <row r="1761" spans="1:5" ht="20" customHeight="1">
      <c r="A1761" s="19" t="s">
        <v>11746</v>
      </c>
      <c r="B1761" s="20" t="s">
        <v>11747</v>
      </c>
      <c r="C1761" s="21" t="s">
        <v>164823</v>
      </c>
      <c r="D1761" s="21" t="s">
        <v>345</v>
      </c>
      <c r="E1761" s="23"/>
    </row>
    <row r="1762" spans="1:5" ht="20" customHeight="1">
      <c r="A1762" s="19" t="s">
        <v>11748</v>
      </c>
      <c r="B1762" s="24">
        <v>100</v>
      </c>
      <c r="C1762" s="21" t="s">
        <v>164824</v>
      </c>
      <c r="D1762" s="21" t="s">
        <v>345</v>
      </c>
      <c r="E1762" s="23"/>
    </row>
    <row r="1763" spans="1:5" ht="20" customHeight="1">
      <c r="A1763" s="19" t="s">
        <v>11749</v>
      </c>
      <c r="B1763" s="24">
        <v>100</v>
      </c>
      <c r="C1763" s="21" t="s">
        <v>164825</v>
      </c>
      <c r="D1763" s="21" t="s">
        <v>345</v>
      </c>
      <c r="E1763" s="23"/>
    </row>
    <row r="1764" spans="1:5" ht="20" customHeight="1">
      <c r="A1764" s="19" t="s">
        <v>11750</v>
      </c>
      <c r="B1764" s="20" t="s">
        <v>11751</v>
      </c>
      <c r="C1764" s="21" t="s">
        <v>164826</v>
      </c>
      <c r="D1764" s="21" t="s">
        <v>345</v>
      </c>
      <c r="E1764" s="23"/>
    </row>
    <row r="1765" spans="1:5" ht="20" customHeight="1">
      <c r="A1765" s="19" t="s">
        <v>11755</v>
      </c>
      <c r="B1765" s="24">
        <v>100</v>
      </c>
      <c r="C1765" s="21" t="s">
        <v>164705</v>
      </c>
      <c r="D1765" s="21" t="s">
        <v>345</v>
      </c>
      <c r="E1765" s="23"/>
    </row>
    <row r="1766" spans="1:5" ht="20" customHeight="1">
      <c r="A1766" s="19" t="s">
        <v>11756</v>
      </c>
      <c r="B1766" s="24">
        <v>100</v>
      </c>
      <c r="C1766" s="21" t="s">
        <v>164827</v>
      </c>
      <c r="D1766" s="21" t="s">
        <v>345</v>
      </c>
      <c r="E1766" s="23"/>
    </row>
    <row r="1767" spans="1:5" ht="20" customHeight="1">
      <c r="A1767" s="19" t="s">
        <v>11757</v>
      </c>
      <c r="B1767" s="24">
        <v>100</v>
      </c>
      <c r="C1767" s="21" t="s">
        <v>164828</v>
      </c>
      <c r="D1767" s="21" t="s">
        <v>345</v>
      </c>
      <c r="E1767" s="23"/>
    </row>
    <row r="1768" spans="1:5" ht="20" customHeight="1">
      <c r="A1768" s="19" t="s">
        <v>11758</v>
      </c>
      <c r="B1768" s="24">
        <v>100</v>
      </c>
      <c r="C1768" s="21" t="s">
        <v>164829</v>
      </c>
      <c r="D1768" s="21" t="s">
        <v>345</v>
      </c>
      <c r="E1768" s="23"/>
    </row>
    <row r="1769" spans="1:5" ht="20" customHeight="1">
      <c r="A1769" s="19" t="s">
        <v>11759</v>
      </c>
      <c r="B1769" s="24">
        <v>100</v>
      </c>
      <c r="C1769" s="21" t="s">
        <v>164830</v>
      </c>
      <c r="D1769" s="21" t="s">
        <v>345</v>
      </c>
      <c r="E1769" s="23"/>
    </row>
    <row r="1770" spans="1:5" ht="20" customHeight="1">
      <c r="A1770" s="19" t="s">
        <v>11764</v>
      </c>
      <c r="B1770" s="20" t="s">
        <v>11761</v>
      </c>
      <c r="C1770" s="21" t="s">
        <v>164518</v>
      </c>
      <c r="D1770" s="21" t="s">
        <v>345</v>
      </c>
      <c r="E1770" s="23"/>
    </row>
    <row r="1771" spans="1:5" ht="20" customHeight="1">
      <c r="A1771" s="19" t="s">
        <v>11767</v>
      </c>
      <c r="B1771" s="20" t="s">
        <v>11766</v>
      </c>
      <c r="C1771" s="21" t="s">
        <v>164706</v>
      </c>
      <c r="D1771" s="21" t="s">
        <v>296</v>
      </c>
      <c r="E1771" s="23"/>
    </row>
    <row r="1772" spans="1:5" ht="20" customHeight="1">
      <c r="A1772" s="19" t="s">
        <v>11768</v>
      </c>
      <c r="B1772" s="20" t="s">
        <v>11769</v>
      </c>
      <c r="C1772" s="21" t="s">
        <v>164831</v>
      </c>
      <c r="D1772" s="21" t="s">
        <v>345</v>
      </c>
      <c r="E1772" s="23"/>
    </row>
    <row r="1773" spans="1:5" ht="20" customHeight="1">
      <c r="A1773" s="19" t="s">
        <v>11771</v>
      </c>
      <c r="B1773" s="24">
        <v>100</v>
      </c>
      <c r="C1773" s="21" t="s">
        <v>164707</v>
      </c>
      <c r="D1773" s="21" t="s">
        <v>345</v>
      </c>
      <c r="E1773" s="23"/>
    </row>
    <row r="1774" spans="1:5" ht="20" customHeight="1">
      <c r="A1774" s="19" t="s">
        <v>11772</v>
      </c>
      <c r="B1774" s="20" t="s">
        <v>11773</v>
      </c>
      <c r="C1774" s="21" t="s">
        <v>164832</v>
      </c>
      <c r="D1774" s="21" t="s">
        <v>345</v>
      </c>
      <c r="E1774" s="23"/>
    </row>
    <row r="1775" spans="1:5" ht="20" customHeight="1">
      <c r="A1775" s="19" t="s">
        <v>11774</v>
      </c>
      <c r="B1775" s="20" t="s">
        <v>11775</v>
      </c>
      <c r="C1775" s="21" t="s">
        <v>164833</v>
      </c>
      <c r="D1775" s="21" t="s">
        <v>345</v>
      </c>
      <c r="E1775" s="23"/>
    </row>
    <row r="1776" spans="1:5" ht="20" customHeight="1">
      <c r="A1776" s="19" t="s">
        <v>11776</v>
      </c>
      <c r="B1776" s="20" t="s">
        <v>11777</v>
      </c>
      <c r="C1776" s="21" t="s">
        <v>164834</v>
      </c>
      <c r="D1776" s="21" t="s">
        <v>345</v>
      </c>
      <c r="E1776" s="23"/>
    </row>
    <row r="1777" spans="1:5" ht="20" customHeight="1">
      <c r="A1777" s="19" t="s">
        <v>11778</v>
      </c>
      <c r="B1777" s="20" t="s">
        <v>11779</v>
      </c>
      <c r="C1777" s="21" t="s">
        <v>164835</v>
      </c>
      <c r="D1777" s="21" t="s">
        <v>296</v>
      </c>
      <c r="E1777" s="23"/>
    </row>
    <row r="1778" spans="1:5" ht="20" customHeight="1">
      <c r="A1778" s="19" t="s">
        <v>11780</v>
      </c>
      <c r="B1778" s="20" t="s">
        <v>11781</v>
      </c>
      <c r="C1778" s="21" t="s">
        <v>164836</v>
      </c>
      <c r="D1778" s="21" t="s">
        <v>296</v>
      </c>
      <c r="E1778" s="23"/>
    </row>
    <row r="1779" spans="1:5" ht="20" customHeight="1">
      <c r="A1779" s="19" t="s">
        <v>11784</v>
      </c>
      <c r="B1779" s="20" t="s">
        <v>11783</v>
      </c>
      <c r="C1779" s="21" t="s">
        <v>164708</v>
      </c>
      <c r="D1779" s="21" t="s">
        <v>296</v>
      </c>
      <c r="E1779" s="23"/>
    </row>
    <row r="1780" spans="1:5" ht="20" customHeight="1">
      <c r="A1780" s="19" t="s">
        <v>11785</v>
      </c>
      <c r="B1780" s="20" t="s">
        <v>11786</v>
      </c>
      <c r="C1780" s="21" t="s">
        <v>164837</v>
      </c>
      <c r="D1780" s="21" t="s">
        <v>296</v>
      </c>
      <c r="E1780" s="23"/>
    </row>
    <row r="1781" spans="1:5" ht="20" customHeight="1">
      <c r="A1781" s="19" t="s">
        <v>11787</v>
      </c>
      <c r="B1781" s="20" t="s">
        <v>11788</v>
      </c>
      <c r="C1781" s="21" t="s">
        <v>164838</v>
      </c>
      <c r="D1781" s="21" t="s">
        <v>296</v>
      </c>
      <c r="E1781" s="23"/>
    </row>
    <row r="1782" spans="1:5" ht="20" customHeight="1">
      <c r="A1782" s="19" t="s">
        <v>11789</v>
      </c>
      <c r="B1782" s="20" t="s">
        <v>11790</v>
      </c>
      <c r="C1782" s="21" t="s">
        <v>164839</v>
      </c>
      <c r="D1782" s="21" t="s">
        <v>296</v>
      </c>
      <c r="E1782" s="23"/>
    </row>
    <row r="1783" spans="1:5" ht="20" customHeight="1">
      <c r="A1783" s="19" t="s">
        <v>11793</v>
      </c>
      <c r="B1783" s="20" t="s">
        <v>11792</v>
      </c>
      <c r="C1783" s="21" t="s">
        <v>164709</v>
      </c>
      <c r="D1783" s="21" t="s">
        <v>345</v>
      </c>
      <c r="E1783" s="23"/>
    </row>
    <row r="1784" spans="1:5" ht="20" customHeight="1">
      <c r="A1784" s="19" t="s">
        <v>11796</v>
      </c>
      <c r="B1784" s="20" t="s">
        <v>11795</v>
      </c>
      <c r="C1784" s="21" t="s">
        <v>164710</v>
      </c>
      <c r="D1784" s="21" t="s">
        <v>345</v>
      </c>
      <c r="E1784" s="23"/>
    </row>
    <row r="1785" spans="1:5" ht="20" customHeight="1">
      <c r="A1785" s="19" t="s">
        <v>11797</v>
      </c>
      <c r="B1785" s="20" t="s">
        <v>11798</v>
      </c>
      <c r="C1785" s="21" t="s">
        <v>164840</v>
      </c>
      <c r="D1785" s="21" t="s">
        <v>345</v>
      </c>
      <c r="E1785" s="23"/>
    </row>
    <row r="1786" spans="1:5" ht="20" customHeight="1">
      <c r="A1786" s="19" t="s">
        <v>11799</v>
      </c>
      <c r="B1786" s="20" t="s">
        <v>11800</v>
      </c>
      <c r="C1786" s="21" t="s">
        <v>164841</v>
      </c>
      <c r="D1786" s="21" t="s">
        <v>345</v>
      </c>
      <c r="E1786" s="23"/>
    </row>
    <row r="1787" spans="1:5" ht="20" customHeight="1">
      <c r="A1787" s="19" t="s">
        <v>11801</v>
      </c>
      <c r="B1787" s="20" t="s">
        <v>11802</v>
      </c>
      <c r="C1787" s="21" t="s">
        <v>164842</v>
      </c>
      <c r="D1787" s="21" t="s">
        <v>345</v>
      </c>
      <c r="E1787" s="23"/>
    </row>
    <row r="1788" spans="1:5" ht="20" customHeight="1">
      <c r="A1788" s="19" t="s">
        <v>11803</v>
      </c>
      <c r="B1788" s="20" t="s">
        <v>11804</v>
      </c>
      <c r="C1788" s="21" t="s">
        <v>164843</v>
      </c>
      <c r="D1788" s="21" t="s">
        <v>345</v>
      </c>
      <c r="E1788" s="23"/>
    </row>
    <row r="1789" spans="1:5" ht="20" customHeight="1">
      <c r="A1789" s="19" t="s">
        <v>11807</v>
      </c>
      <c r="B1789" s="20" t="s">
        <v>11806</v>
      </c>
      <c r="C1789" s="21" t="s">
        <v>164711</v>
      </c>
      <c r="D1789" s="21" t="s">
        <v>345</v>
      </c>
      <c r="E1789" s="23"/>
    </row>
    <row r="1790" spans="1:5" ht="20" customHeight="1">
      <c r="A1790" s="19" t="s">
        <v>11808</v>
      </c>
      <c r="B1790" s="20" t="s">
        <v>11809</v>
      </c>
      <c r="C1790" s="21" t="s">
        <v>164844</v>
      </c>
      <c r="D1790" s="21" t="s">
        <v>345</v>
      </c>
      <c r="E1790" s="23"/>
    </row>
    <row r="1791" spans="1:5" ht="20" customHeight="1">
      <c r="A1791" s="19" t="s">
        <v>11810</v>
      </c>
      <c r="B1791" s="20" t="s">
        <v>11811</v>
      </c>
      <c r="C1791" s="21" t="s">
        <v>164845</v>
      </c>
      <c r="D1791" s="21" t="s">
        <v>296</v>
      </c>
      <c r="E1791" s="23"/>
    </row>
    <row r="1792" spans="1:5" ht="20" customHeight="1">
      <c r="A1792" s="19" t="s">
        <v>11812</v>
      </c>
      <c r="B1792" s="20" t="s">
        <v>11813</v>
      </c>
      <c r="C1792" s="21" t="s">
        <v>164846</v>
      </c>
      <c r="D1792" s="21" t="s">
        <v>345</v>
      </c>
      <c r="E1792" s="23"/>
    </row>
    <row r="1793" spans="1:5" ht="20" customHeight="1">
      <c r="A1793" s="19" t="s">
        <v>11816</v>
      </c>
      <c r="B1793" s="20" t="s">
        <v>11815</v>
      </c>
      <c r="C1793" s="21" t="s">
        <v>164712</v>
      </c>
      <c r="D1793" s="21" t="s">
        <v>345</v>
      </c>
      <c r="E1793" s="23"/>
    </row>
    <row r="1794" spans="1:5" ht="20" customHeight="1">
      <c r="A1794" s="19" t="s">
        <v>11817</v>
      </c>
      <c r="B1794" s="20" t="s">
        <v>11818</v>
      </c>
      <c r="C1794" s="21" t="s">
        <v>164847</v>
      </c>
      <c r="D1794" s="21" t="s">
        <v>345</v>
      </c>
      <c r="E1794" s="23"/>
    </row>
    <row r="1795" spans="1:5" ht="20" customHeight="1">
      <c r="A1795" s="19" t="s">
        <v>11823</v>
      </c>
      <c r="B1795" s="20" t="s">
        <v>11820</v>
      </c>
      <c r="C1795" s="21" t="s">
        <v>164519</v>
      </c>
      <c r="D1795" s="21" t="s">
        <v>345</v>
      </c>
      <c r="E1795" s="23"/>
    </row>
    <row r="1796" spans="1:5" ht="20" customHeight="1">
      <c r="A1796" s="19" t="s">
        <v>11824</v>
      </c>
      <c r="B1796" s="20" t="s">
        <v>11825</v>
      </c>
      <c r="C1796" s="21" t="s">
        <v>164848</v>
      </c>
      <c r="D1796" s="21" t="s">
        <v>345</v>
      </c>
      <c r="E1796" s="23"/>
    </row>
    <row r="1797" spans="1:5" ht="20" customHeight="1">
      <c r="A1797" s="19" t="s">
        <v>11828</v>
      </c>
      <c r="B1797" s="20" t="s">
        <v>11829</v>
      </c>
      <c r="C1797" s="21" t="s">
        <v>164849</v>
      </c>
      <c r="D1797" s="21" t="s">
        <v>296</v>
      </c>
      <c r="E1797" s="23"/>
    </row>
    <row r="1798" spans="1:5" ht="20" customHeight="1">
      <c r="A1798" s="19" t="s">
        <v>11830</v>
      </c>
      <c r="B1798" s="20" t="s">
        <v>11831</v>
      </c>
      <c r="C1798" s="21" t="s">
        <v>164850</v>
      </c>
      <c r="D1798" s="21" t="s">
        <v>296</v>
      </c>
      <c r="E1798" s="23"/>
    </row>
    <row r="1799" spans="1:5" ht="20" customHeight="1">
      <c r="A1799" s="19" t="s">
        <v>11834</v>
      </c>
      <c r="B1799" s="20" t="s">
        <v>11833</v>
      </c>
      <c r="C1799" s="21" t="s">
        <v>164713</v>
      </c>
      <c r="D1799" s="21" t="s">
        <v>345</v>
      </c>
      <c r="E1799" s="23"/>
    </row>
    <row r="1800" spans="1:5" ht="20" customHeight="1">
      <c r="A1800" s="19" t="s">
        <v>11835</v>
      </c>
      <c r="B1800" s="20" t="s">
        <v>11836</v>
      </c>
      <c r="C1800" s="21" t="s">
        <v>164851</v>
      </c>
      <c r="D1800" s="21" t="s">
        <v>345</v>
      </c>
      <c r="E1800" s="23"/>
    </row>
    <row r="1801" spans="1:5" ht="20" customHeight="1">
      <c r="A1801" s="19" t="s">
        <v>11837</v>
      </c>
      <c r="B1801" s="20" t="s">
        <v>11838</v>
      </c>
      <c r="C1801" s="21" t="s">
        <v>164852</v>
      </c>
      <c r="D1801" s="21" t="s">
        <v>345</v>
      </c>
      <c r="E1801" s="23"/>
    </row>
    <row r="1802" spans="1:5" ht="20" customHeight="1">
      <c r="A1802" s="19" t="s">
        <v>11839</v>
      </c>
      <c r="B1802" s="20" t="s">
        <v>11840</v>
      </c>
      <c r="C1802" s="21" t="s">
        <v>164853</v>
      </c>
      <c r="D1802" s="21" t="s">
        <v>296</v>
      </c>
      <c r="E1802" s="23"/>
    </row>
    <row r="1803" spans="1:5" ht="20" customHeight="1">
      <c r="A1803" s="19" t="s">
        <v>11841</v>
      </c>
      <c r="B1803" s="20" t="s">
        <v>11842</v>
      </c>
      <c r="C1803" s="21" t="s">
        <v>164854</v>
      </c>
      <c r="D1803" s="21" t="s">
        <v>296</v>
      </c>
      <c r="E1803" s="23"/>
    </row>
    <row r="1804" spans="1:5" ht="20" customHeight="1">
      <c r="A1804" s="19" t="s">
        <v>11843</v>
      </c>
      <c r="B1804" s="20" t="s">
        <v>11844</v>
      </c>
      <c r="C1804" s="21" t="s">
        <v>164855</v>
      </c>
      <c r="D1804" s="21" t="s">
        <v>345</v>
      </c>
      <c r="E1804" s="23"/>
    </row>
    <row r="1805" spans="1:5" ht="20" customHeight="1">
      <c r="A1805" s="19" t="s">
        <v>11845</v>
      </c>
      <c r="B1805" s="20" t="s">
        <v>11846</v>
      </c>
      <c r="C1805" s="21" t="s">
        <v>164856</v>
      </c>
      <c r="D1805" s="21" t="s">
        <v>296</v>
      </c>
      <c r="E1805" s="23"/>
    </row>
    <row r="1806" spans="1:5" ht="20" customHeight="1">
      <c r="A1806" s="19" t="s">
        <v>11847</v>
      </c>
      <c r="B1806" s="20" t="s">
        <v>11848</v>
      </c>
      <c r="C1806" s="21" t="s">
        <v>164857</v>
      </c>
      <c r="D1806" s="21" t="s">
        <v>296</v>
      </c>
      <c r="E1806" s="23"/>
    </row>
    <row r="1807" spans="1:5" ht="20" customHeight="1">
      <c r="A1807" s="19" t="s">
        <v>11849</v>
      </c>
      <c r="B1807" s="20" t="s">
        <v>11850</v>
      </c>
      <c r="C1807" s="21" t="s">
        <v>164858</v>
      </c>
      <c r="D1807" s="21" t="s">
        <v>345</v>
      </c>
      <c r="E1807" s="23"/>
    </row>
    <row r="1808" spans="1:5" ht="20" customHeight="1">
      <c r="A1808" s="19" t="s">
        <v>11851</v>
      </c>
      <c r="B1808" s="20" t="s">
        <v>11852</v>
      </c>
      <c r="C1808" s="21" t="s">
        <v>164859</v>
      </c>
      <c r="D1808" s="21" t="s">
        <v>296</v>
      </c>
      <c r="E1808" s="23"/>
    </row>
    <row r="1809" spans="1:5" ht="20" customHeight="1">
      <c r="A1809" s="19" t="s">
        <v>11856</v>
      </c>
      <c r="B1809" s="20" t="s">
        <v>11854</v>
      </c>
      <c r="C1809" s="21" t="s">
        <v>164657</v>
      </c>
      <c r="D1809" s="21" t="s">
        <v>345</v>
      </c>
      <c r="E1809" s="23"/>
    </row>
    <row r="1810" spans="1:5" ht="20" customHeight="1">
      <c r="A1810" s="19" t="s">
        <v>11857</v>
      </c>
      <c r="B1810" s="20" t="s">
        <v>11858</v>
      </c>
      <c r="C1810" s="21" t="s">
        <v>164860</v>
      </c>
      <c r="D1810" s="21" t="s">
        <v>345</v>
      </c>
      <c r="E1810" s="23"/>
    </row>
    <row r="1811" spans="1:5" ht="20" customHeight="1">
      <c r="A1811" s="19" t="s">
        <v>11859</v>
      </c>
      <c r="B1811" s="20" t="s">
        <v>11860</v>
      </c>
      <c r="C1811" s="21" t="s">
        <v>164861</v>
      </c>
      <c r="D1811" s="21" t="s">
        <v>345</v>
      </c>
      <c r="E1811" s="23"/>
    </row>
    <row r="1812" spans="1:5" ht="20" customHeight="1">
      <c r="A1812" s="19" t="s">
        <v>11861</v>
      </c>
      <c r="B1812" s="20" t="s">
        <v>11862</v>
      </c>
      <c r="C1812" s="21" t="s">
        <v>164862</v>
      </c>
      <c r="D1812" s="21" t="s">
        <v>296</v>
      </c>
      <c r="E1812" s="23"/>
    </row>
    <row r="1813" spans="1:5" ht="20" customHeight="1">
      <c r="A1813" s="19" t="s">
        <v>11863</v>
      </c>
      <c r="B1813" s="20" t="s">
        <v>11864</v>
      </c>
      <c r="C1813" s="21" t="s">
        <v>164863</v>
      </c>
      <c r="D1813" s="21" t="s">
        <v>345</v>
      </c>
      <c r="E1813" s="23"/>
    </row>
    <row r="1814" spans="1:5" ht="20" customHeight="1">
      <c r="A1814" s="19" t="s">
        <v>11865</v>
      </c>
      <c r="B1814" s="20" t="s">
        <v>11866</v>
      </c>
      <c r="C1814" s="21" t="s">
        <v>164864</v>
      </c>
      <c r="D1814" s="21" t="s">
        <v>296</v>
      </c>
      <c r="E1814" s="23"/>
    </row>
    <row r="1815" spans="1:5" ht="20" customHeight="1">
      <c r="A1815" s="19" t="s">
        <v>11867</v>
      </c>
      <c r="B1815" s="20" t="s">
        <v>11868</v>
      </c>
      <c r="C1815" s="21" t="s">
        <v>164865</v>
      </c>
      <c r="D1815" s="21" t="s">
        <v>345</v>
      </c>
      <c r="E1815" s="23"/>
    </row>
    <row r="1816" spans="1:5" ht="20" customHeight="1">
      <c r="A1816" s="19" t="s">
        <v>11869</v>
      </c>
      <c r="B1816" s="20" t="s">
        <v>11870</v>
      </c>
      <c r="C1816" s="21" t="s">
        <v>164866</v>
      </c>
      <c r="D1816" s="21" t="s">
        <v>345</v>
      </c>
      <c r="E1816" s="23"/>
    </row>
    <row r="1817" spans="1:5" ht="20" customHeight="1">
      <c r="A1817" s="19" t="s">
        <v>11871</v>
      </c>
      <c r="B1817" s="20" t="s">
        <v>11872</v>
      </c>
      <c r="C1817" s="21" t="s">
        <v>164867</v>
      </c>
      <c r="D1817" s="21" t="s">
        <v>296</v>
      </c>
      <c r="E1817" s="23"/>
    </row>
    <row r="1818" spans="1:5" ht="20" customHeight="1">
      <c r="A1818" s="19" t="s">
        <v>11875</v>
      </c>
      <c r="B1818" s="20" t="s">
        <v>11874</v>
      </c>
      <c r="C1818" s="21" t="s">
        <v>164714</v>
      </c>
      <c r="D1818" s="21" t="s">
        <v>345</v>
      </c>
      <c r="E1818" s="23"/>
    </row>
    <row r="1819" spans="1:5" ht="20" customHeight="1">
      <c r="A1819" s="19" t="s">
        <v>11879</v>
      </c>
      <c r="B1819" s="20" t="s">
        <v>11877</v>
      </c>
      <c r="C1819" s="21" t="s">
        <v>164658</v>
      </c>
      <c r="D1819" s="21" t="s">
        <v>345</v>
      </c>
      <c r="E1819" s="23"/>
    </row>
    <row r="1820" spans="1:5" ht="20" customHeight="1">
      <c r="A1820" s="19" t="s">
        <v>11880</v>
      </c>
      <c r="B1820" s="20" t="s">
        <v>11881</v>
      </c>
      <c r="C1820" s="21" t="s">
        <v>164868</v>
      </c>
      <c r="D1820" s="21" t="s">
        <v>296</v>
      </c>
      <c r="E1820" s="23"/>
    </row>
    <row r="1821" spans="1:5" ht="20" customHeight="1">
      <c r="A1821" s="19" t="s">
        <v>11882</v>
      </c>
      <c r="B1821" s="20" t="s">
        <v>11883</v>
      </c>
      <c r="C1821" s="21" t="s">
        <v>164869</v>
      </c>
      <c r="D1821" s="21" t="s">
        <v>345</v>
      </c>
      <c r="E1821" s="23"/>
    </row>
    <row r="1822" spans="1:5" ht="20" customHeight="1">
      <c r="A1822" s="19" t="s">
        <v>11884</v>
      </c>
      <c r="B1822" s="20" t="s">
        <v>11885</v>
      </c>
      <c r="C1822" s="21" t="s">
        <v>164870</v>
      </c>
      <c r="D1822" s="21" t="s">
        <v>345</v>
      </c>
      <c r="E1822" s="23"/>
    </row>
    <row r="1823" spans="1:5" ht="20" customHeight="1">
      <c r="A1823" s="19" t="s">
        <v>11886</v>
      </c>
      <c r="B1823" s="20" t="s">
        <v>11887</v>
      </c>
      <c r="C1823" s="21" t="s">
        <v>164871</v>
      </c>
      <c r="D1823" s="21" t="s">
        <v>345</v>
      </c>
      <c r="E1823" s="23"/>
    </row>
    <row r="1824" spans="1:5" ht="20" customHeight="1">
      <c r="A1824" s="19" t="s">
        <v>11888</v>
      </c>
      <c r="B1824" s="20" t="s">
        <v>11889</v>
      </c>
      <c r="C1824" s="21" t="s">
        <v>164872</v>
      </c>
      <c r="D1824" s="21" t="s">
        <v>345</v>
      </c>
      <c r="E1824" s="23"/>
    </row>
    <row r="1825" spans="1:5" ht="20" customHeight="1">
      <c r="A1825" s="19" t="s">
        <v>11892</v>
      </c>
      <c r="B1825" s="20" t="s">
        <v>11891</v>
      </c>
      <c r="C1825" s="21" t="s">
        <v>164715</v>
      </c>
      <c r="D1825" s="21" t="s">
        <v>345</v>
      </c>
      <c r="E1825" s="23"/>
    </row>
    <row r="1826" spans="1:5" ht="20" customHeight="1">
      <c r="A1826" s="19" t="s">
        <v>11893</v>
      </c>
      <c r="B1826" s="20" t="s">
        <v>11894</v>
      </c>
      <c r="C1826" s="21" t="s">
        <v>164873</v>
      </c>
      <c r="D1826" s="21" t="s">
        <v>345</v>
      </c>
      <c r="E1826" s="23"/>
    </row>
    <row r="1827" spans="1:5" ht="20" customHeight="1">
      <c r="A1827" s="19" t="s">
        <v>11897</v>
      </c>
      <c r="B1827" s="20" t="s">
        <v>11896</v>
      </c>
      <c r="C1827" s="21" t="s">
        <v>164716</v>
      </c>
      <c r="D1827" s="21" t="s">
        <v>345</v>
      </c>
      <c r="E1827" s="23"/>
    </row>
    <row r="1828" spans="1:5" ht="20" customHeight="1">
      <c r="A1828" s="19" t="s">
        <v>11898</v>
      </c>
      <c r="B1828" s="20" t="s">
        <v>11899</v>
      </c>
      <c r="C1828" s="21" t="s">
        <v>164874</v>
      </c>
      <c r="D1828" s="21" t="s">
        <v>296</v>
      </c>
      <c r="E1828" s="23"/>
    </row>
    <row r="1829" spans="1:5" ht="20" customHeight="1">
      <c r="A1829" s="19" t="s">
        <v>11900</v>
      </c>
      <c r="B1829" s="20" t="s">
        <v>11901</v>
      </c>
      <c r="C1829" s="21" t="s">
        <v>164875</v>
      </c>
      <c r="D1829" s="21" t="s">
        <v>345</v>
      </c>
      <c r="E1829" s="23"/>
    </row>
    <row r="1830" spans="1:5" ht="20" customHeight="1">
      <c r="A1830" s="19" t="s">
        <v>11902</v>
      </c>
      <c r="B1830" s="20" t="s">
        <v>11903</v>
      </c>
      <c r="C1830" s="21" t="s">
        <v>164876</v>
      </c>
      <c r="D1830" s="21" t="s">
        <v>345</v>
      </c>
      <c r="E1830" s="23"/>
    </row>
    <row r="1831" spans="1:5" ht="20" customHeight="1">
      <c r="A1831" s="19" t="s">
        <v>11904</v>
      </c>
      <c r="B1831" s="20" t="s">
        <v>11905</v>
      </c>
      <c r="C1831" s="21" t="s">
        <v>164877</v>
      </c>
      <c r="D1831" s="21" t="s">
        <v>345</v>
      </c>
      <c r="E1831" s="23"/>
    </row>
    <row r="1832" spans="1:5" ht="20" customHeight="1">
      <c r="A1832" s="19" t="s">
        <v>11906</v>
      </c>
      <c r="B1832" s="20" t="s">
        <v>11907</v>
      </c>
      <c r="C1832" s="21" t="s">
        <v>164878</v>
      </c>
      <c r="D1832" s="21" t="s">
        <v>296</v>
      </c>
      <c r="E1832" s="23"/>
    </row>
    <row r="1833" spans="1:5" ht="20" customHeight="1">
      <c r="A1833" s="19" t="s">
        <v>11908</v>
      </c>
      <c r="B1833" s="20" t="s">
        <v>11909</v>
      </c>
      <c r="C1833" s="21" t="s">
        <v>164879</v>
      </c>
      <c r="D1833" s="21" t="s">
        <v>296</v>
      </c>
      <c r="E1833" s="23"/>
    </row>
    <row r="1834" spans="1:5" ht="20" customHeight="1">
      <c r="A1834" s="19" t="s">
        <v>11912</v>
      </c>
      <c r="B1834" s="20" t="s">
        <v>11913</v>
      </c>
      <c r="C1834" s="21" t="s">
        <v>164880</v>
      </c>
      <c r="D1834" s="21" t="s">
        <v>296</v>
      </c>
      <c r="E1834" s="23"/>
    </row>
    <row r="1835" spans="1:5" ht="20" customHeight="1">
      <c r="A1835" s="19" t="s">
        <v>11916</v>
      </c>
      <c r="B1835" s="20" t="s">
        <v>11915</v>
      </c>
      <c r="C1835" s="21" t="s">
        <v>164717</v>
      </c>
      <c r="D1835" s="21" t="s">
        <v>345</v>
      </c>
      <c r="E1835" s="23"/>
    </row>
    <row r="1836" spans="1:5" ht="20" customHeight="1">
      <c r="A1836" s="19" t="s">
        <v>11917</v>
      </c>
      <c r="B1836" s="20" t="s">
        <v>11918</v>
      </c>
      <c r="C1836" s="21" t="s">
        <v>164881</v>
      </c>
      <c r="D1836" s="21" t="s">
        <v>345</v>
      </c>
      <c r="E1836" s="23"/>
    </row>
    <row r="1837" spans="1:5" ht="20" customHeight="1">
      <c r="A1837" s="19" t="s">
        <v>11919</v>
      </c>
      <c r="B1837" s="20" t="s">
        <v>11920</v>
      </c>
      <c r="C1837" s="21" t="s">
        <v>164882</v>
      </c>
      <c r="D1837" s="21" t="s">
        <v>345</v>
      </c>
      <c r="E1837" s="23"/>
    </row>
    <row r="1838" spans="1:5" ht="20" customHeight="1">
      <c r="A1838" s="19" t="s">
        <v>11921</v>
      </c>
      <c r="B1838" s="20" t="s">
        <v>11922</v>
      </c>
      <c r="C1838" s="21" t="s">
        <v>164883</v>
      </c>
      <c r="D1838" s="21" t="s">
        <v>296</v>
      </c>
      <c r="E1838" s="23"/>
    </row>
    <row r="1839" spans="1:5" ht="20" customHeight="1">
      <c r="A1839" s="19" t="s">
        <v>11923</v>
      </c>
      <c r="B1839" s="20" t="s">
        <v>11924</v>
      </c>
      <c r="C1839" s="21" t="s">
        <v>164884</v>
      </c>
      <c r="D1839" s="21" t="s">
        <v>345</v>
      </c>
      <c r="E1839" s="23"/>
    </row>
    <row r="1840" spans="1:5" ht="20" customHeight="1">
      <c r="A1840" s="19" t="s">
        <v>11925</v>
      </c>
      <c r="B1840" s="20" t="s">
        <v>11926</v>
      </c>
      <c r="C1840" s="21" t="s">
        <v>164885</v>
      </c>
      <c r="D1840" s="21" t="s">
        <v>296</v>
      </c>
      <c r="E1840" s="23"/>
    </row>
    <row r="1841" spans="1:5" ht="20" customHeight="1">
      <c r="A1841" s="19" t="s">
        <v>11927</v>
      </c>
      <c r="B1841" s="20" t="s">
        <v>11928</v>
      </c>
      <c r="C1841" s="21" t="s">
        <v>164886</v>
      </c>
      <c r="D1841" s="21" t="s">
        <v>296</v>
      </c>
      <c r="E1841" s="23"/>
    </row>
    <row r="1842" spans="1:5" ht="20" customHeight="1">
      <c r="A1842" s="19" t="s">
        <v>11929</v>
      </c>
      <c r="B1842" s="20" t="s">
        <v>11930</v>
      </c>
      <c r="C1842" s="21" t="s">
        <v>164887</v>
      </c>
      <c r="D1842" s="21" t="s">
        <v>296</v>
      </c>
      <c r="E1842" s="23"/>
    </row>
    <row r="1843" spans="1:5" ht="20" customHeight="1">
      <c r="A1843" s="19" t="s">
        <v>11931</v>
      </c>
      <c r="B1843" s="20" t="s">
        <v>11932</v>
      </c>
      <c r="C1843" s="21" t="s">
        <v>164888</v>
      </c>
      <c r="D1843" s="21" t="s">
        <v>345</v>
      </c>
      <c r="E1843" s="23"/>
    </row>
    <row r="1844" spans="1:5" ht="20" customHeight="1">
      <c r="A1844" s="19" t="s">
        <v>11933</v>
      </c>
      <c r="B1844" s="20" t="s">
        <v>11934</v>
      </c>
      <c r="C1844" s="21" t="s">
        <v>164889</v>
      </c>
      <c r="D1844" s="21" t="s">
        <v>296</v>
      </c>
      <c r="E1844" s="23"/>
    </row>
    <row r="1845" spans="1:5" ht="20" customHeight="1">
      <c r="A1845" s="19" t="s">
        <v>11935</v>
      </c>
      <c r="B1845" s="20" t="s">
        <v>11936</v>
      </c>
      <c r="C1845" s="21" t="s">
        <v>164890</v>
      </c>
      <c r="D1845" s="21" t="s">
        <v>296</v>
      </c>
      <c r="E1845" s="23"/>
    </row>
    <row r="1846" spans="1:5" ht="20" customHeight="1">
      <c r="A1846" s="19" t="s">
        <v>11940</v>
      </c>
      <c r="B1846" s="20" t="s">
        <v>11938</v>
      </c>
      <c r="C1846" s="21" t="s">
        <v>164659</v>
      </c>
      <c r="D1846" s="21" t="s">
        <v>345</v>
      </c>
      <c r="E1846" s="23"/>
    </row>
    <row r="1847" spans="1:5" ht="20" customHeight="1">
      <c r="A1847" s="19" t="s">
        <v>11941</v>
      </c>
      <c r="B1847" s="20" t="s">
        <v>11942</v>
      </c>
      <c r="C1847" s="21" t="s">
        <v>164891</v>
      </c>
      <c r="D1847" s="21" t="s">
        <v>345</v>
      </c>
      <c r="E1847" s="23"/>
    </row>
    <row r="1848" spans="1:5" ht="20" customHeight="1">
      <c r="A1848" s="19" t="s">
        <v>11943</v>
      </c>
      <c r="B1848" s="20" t="s">
        <v>11944</v>
      </c>
      <c r="C1848" s="21" t="s">
        <v>164892</v>
      </c>
      <c r="D1848" s="21" t="s">
        <v>345</v>
      </c>
      <c r="E1848" s="23"/>
    </row>
    <row r="1849" spans="1:5" ht="20" customHeight="1">
      <c r="A1849" s="19" t="s">
        <v>11947</v>
      </c>
      <c r="B1849" s="20" t="s">
        <v>11946</v>
      </c>
      <c r="C1849" s="21" t="s">
        <v>164718</v>
      </c>
      <c r="D1849" s="21" t="s">
        <v>296</v>
      </c>
      <c r="E1849" s="23"/>
    </row>
    <row r="1850" spans="1:5" ht="20" customHeight="1">
      <c r="A1850" s="19" t="s">
        <v>11948</v>
      </c>
      <c r="B1850" s="20" t="s">
        <v>11949</v>
      </c>
      <c r="C1850" s="21" t="s">
        <v>164893</v>
      </c>
      <c r="D1850" s="21" t="s">
        <v>296</v>
      </c>
      <c r="E1850" s="23"/>
    </row>
    <row r="1851" spans="1:5" ht="20" customHeight="1">
      <c r="A1851" s="19" t="s">
        <v>11950</v>
      </c>
      <c r="B1851" s="20" t="s">
        <v>11951</v>
      </c>
      <c r="C1851" s="21" t="s">
        <v>164894</v>
      </c>
      <c r="D1851" s="21" t="s">
        <v>296</v>
      </c>
      <c r="E1851" s="23"/>
    </row>
    <row r="1852" spans="1:5" ht="20" customHeight="1">
      <c r="A1852" s="19" t="s">
        <v>11952</v>
      </c>
      <c r="B1852" s="20" t="s">
        <v>11953</v>
      </c>
      <c r="C1852" s="21" t="s">
        <v>164895</v>
      </c>
      <c r="D1852" s="21" t="s">
        <v>345</v>
      </c>
      <c r="E1852" s="23"/>
    </row>
    <row r="1853" spans="1:5" ht="20" customHeight="1">
      <c r="A1853" s="19" t="s">
        <v>11954</v>
      </c>
      <c r="B1853" s="20" t="s">
        <v>11955</v>
      </c>
      <c r="C1853" s="21" t="s">
        <v>164896</v>
      </c>
      <c r="D1853" s="21" t="s">
        <v>296</v>
      </c>
      <c r="E1853" s="23"/>
    </row>
    <row r="1854" spans="1:5" ht="20" customHeight="1">
      <c r="A1854" s="19" t="s">
        <v>11956</v>
      </c>
      <c r="B1854" s="20" t="s">
        <v>11957</v>
      </c>
      <c r="C1854" s="21" t="s">
        <v>164897</v>
      </c>
      <c r="D1854" s="21" t="s">
        <v>296</v>
      </c>
      <c r="E1854" s="23"/>
    </row>
    <row r="1855" spans="1:5" ht="20" customHeight="1">
      <c r="A1855" s="19" t="s">
        <v>11958</v>
      </c>
      <c r="B1855" s="20" t="s">
        <v>11959</v>
      </c>
      <c r="C1855" s="21" t="s">
        <v>164898</v>
      </c>
      <c r="D1855" s="21" t="s">
        <v>296</v>
      </c>
      <c r="E1855" s="23"/>
    </row>
    <row r="1856" spans="1:5" ht="20" customHeight="1">
      <c r="A1856" s="19" t="s">
        <v>11960</v>
      </c>
      <c r="B1856" s="20" t="s">
        <v>11961</v>
      </c>
      <c r="C1856" s="21" t="s">
        <v>164899</v>
      </c>
      <c r="D1856" s="21" t="s">
        <v>296</v>
      </c>
      <c r="E1856" s="23"/>
    </row>
    <row r="1857" spans="1:5" ht="20" customHeight="1">
      <c r="A1857" s="19" t="s">
        <v>11964</v>
      </c>
      <c r="B1857" s="20" t="s">
        <v>11963</v>
      </c>
      <c r="C1857" s="21" t="s">
        <v>164719</v>
      </c>
      <c r="D1857" s="21" t="s">
        <v>296</v>
      </c>
      <c r="E1857" s="23"/>
    </row>
    <row r="1858" spans="1:5" ht="20" customHeight="1">
      <c r="A1858" s="19" t="s">
        <v>11965</v>
      </c>
      <c r="B1858" s="20" t="s">
        <v>11966</v>
      </c>
      <c r="C1858" s="21" t="s">
        <v>164900</v>
      </c>
      <c r="D1858" s="21" t="s">
        <v>345</v>
      </c>
      <c r="E1858" s="23"/>
    </row>
    <row r="1859" spans="1:5" ht="20" customHeight="1">
      <c r="A1859" s="19" t="s">
        <v>11967</v>
      </c>
      <c r="B1859" s="20" t="s">
        <v>11968</v>
      </c>
      <c r="C1859" s="21" t="s">
        <v>164901</v>
      </c>
      <c r="D1859" s="21" t="s">
        <v>296</v>
      </c>
      <c r="E1859" s="23"/>
    </row>
    <row r="1860" spans="1:5" ht="20" customHeight="1">
      <c r="A1860" s="19" t="s">
        <v>11969</v>
      </c>
      <c r="B1860" s="20" t="s">
        <v>11970</v>
      </c>
      <c r="C1860" s="21" t="s">
        <v>164902</v>
      </c>
      <c r="D1860" s="21" t="s">
        <v>296</v>
      </c>
      <c r="E1860" s="23"/>
    </row>
    <row r="1861" spans="1:5" ht="20" customHeight="1">
      <c r="A1861" s="19" t="s">
        <v>11971</v>
      </c>
      <c r="B1861" s="20" t="s">
        <v>11972</v>
      </c>
      <c r="C1861" s="21" t="s">
        <v>164903</v>
      </c>
      <c r="D1861" s="21" t="s">
        <v>296</v>
      </c>
      <c r="E1861" s="23"/>
    </row>
    <row r="1862" spans="1:5" ht="20" customHeight="1">
      <c r="A1862" s="19" t="s">
        <v>11973</v>
      </c>
      <c r="B1862" s="20" t="s">
        <v>11974</v>
      </c>
      <c r="C1862" s="21" t="s">
        <v>164904</v>
      </c>
      <c r="D1862" s="21" t="s">
        <v>296</v>
      </c>
      <c r="E1862" s="23"/>
    </row>
    <row r="1863" spans="1:5" ht="20" customHeight="1">
      <c r="A1863" s="19" t="s">
        <v>236</v>
      </c>
      <c r="B1863" s="20" t="s">
        <v>238</v>
      </c>
      <c r="C1863" s="21" t="s">
        <v>164905</v>
      </c>
      <c r="D1863" s="21" t="s">
        <v>139</v>
      </c>
      <c r="E1863" s="23"/>
    </row>
    <row r="1864" spans="1:5" ht="20" customHeight="1">
      <c r="A1864" s="19" t="s">
        <v>12056</v>
      </c>
      <c r="B1864" s="20" t="s">
        <v>12057</v>
      </c>
      <c r="C1864" s="21" t="s">
        <v>164906</v>
      </c>
      <c r="D1864" s="21" t="s">
        <v>139</v>
      </c>
      <c r="E1864" s="23"/>
    </row>
    <row r="1865" spans="1:5" ht="20" customHeight="1">
      <c r="A1865" s="19" t="s">
        <v>12135</v>
      </c>
      <c r="B1865" s="20" t="s">
        <v>12136</v>
      </c>
      <c r="C1865" s="21" t="s">
        <v>164907</v>
      </c>
      <c r="D1865" s="21" t="s">
        <v>139</v>
      </c>
      <c r="E1865" s="23"/>
    </row>
    <row r="1866" spans="1:5" ht="20" customHeight="1">
      <c r="A1866" s="19" t="s">
        <v>1433</v>
      </c>
      <c r="B1866" s="20" t="s">
        <v>1434</v>
      </c>
      <c r="C1866" s="21" t="s">
        <v>164908</v>
      </c>
      <c r="D1866" s="21" t="s">
        <v>296</v>
      </c>
      <c r="E1866" s="23"/>
    </row>
    <row r="1867" spans="1:5" ht="20" customHeight="1">
      <c r="A1867" s="19" t="s">
        <v>1438</v>
      </c>
      <c r="B1867" s="20" t="s">
        <v>1436</v>
      </c>
      <c r="C1867" s="21" t="s">
        <v>164696</v>
      </c>
      <c r="D1867" s="21" t="s">
        <v>345</v>
      </c>
      <c r="E1867" s="23"/>
    </row>
    <row r="1868" spans="1:5" ht="20" customHeight="1">
      <c r="A1868" s="19" t="s">
        <v>1439</v>
      </c>
      <c r="B1868" s="20" t="s">
        <v>1440</v>
      </c>
      <c r="C1868" s="21" t="s">
        <v>164909</v>
      </c>
      <c r="D1868" s="21" t="s">
        <v>345</v>
      </c>
      <c r="E1868" s="23"/>
    </row>
    <row r="1869" spans="1:5" ht="20" customHeight="1">
      <c r="A1869" s="19" t="s">
        <v>1444</v>
      </c>
      <c r="B1869" s="20" t="s">
        <v>1442</v>
      </c>
      <c r="C1869" s="21" t="s">
        <v>164697</v>
      </c>
      <c r="D1869" s="21" t="s">
        <v>345</v>
      </c>
      <c r="E1869" s="23"/>
    </row>
    <row r="1870" spans="1:5" ht="20" customHeight="1">
      <c r="A1870" s="19" t="s">
        <v>1445</v>
      </c>
      <c r="B1870" s="20" t="s">
        <v>1446</v>
      </c>
      <c r="C1870" s="21" t="s">
        <v>164910</v>
      </c>
      <c r="D1870" s="21" t="s">
        <v>345</v>
      </c>
      <c r="E1870" s="23"/>
    </row>
    <row r="1871" spans="1:5" ht="20" customHeight="1">
      <c r="A1871" s="19" t="s">
        <v>1447</v>
      </c>
      <c r="B1871" s="20" t="s">
        <v>1448</v>
      </c>
      <c r="C1871" s="21" t="s">
        <v>164911</v>
      </c>
      <c r="D1871" s="21" t="s">
        <v>345</v>
      </c>
      <c r="E1871" s="23"/>
    </row>
    <row r="1872" spans="1:5" ht="20" customHeight="1">
      <c r="A1872" s="19" t="s">
        <v>1449</v>
      </c>
      <c r="B1872" s="20" t="s">
        <v>1450</v>
      </c>
      <c r="C1872" s="21" t="s">
        <v>164912</v>
      </c>
      <c r="D1872" s="21" t="s">
        <v>296</v>
      </c>
      <c r="E1872" s="23"/>
    </row>
    <row r="1873" spans="1:5" ht="20" customHeight="1">
      <c r="A1873" s="19" t="s">
        <v>1451</v>
      </c>
      <c r="B1873" s="20" t="s">
        <v>1452</v>
      </c>
      <c r="C1873" s="21" t="s">
        <v>164913</v>
      </c>
      <c r="D1873" s="21" t="s">
        <v>296</v>
      </c>
      <c r="E1873" s="23"/>
    </row>
    <row r="1874" spans="1:5" ht="20" customHeight="1">
      <c r="A1874" s="19" t="s">
        <v>1455</v>
      </c>
      <c r="B1874" s="20" t="s">
        <v>1454</v>
      </c>
      <c r="C1874" s="21" t="s">
        <v>164794</v>
      </c>
      <c r="D1874" s="21" t="s">
        <v>345</v>
      </c>
      <c r="E1874" s="23"/>
    </row>
    <row r="1875" spans="1:5" ht="20" customHeight="1">
      <c r="A1875" s="19" t="s">
        <v>1456</v>
      </c>
      <c r="B1875" s="20" t="s">
        <v>1457</v>
      </c>
      <c r="C1875" s="21" t="s">
        <v>164914</v>
      </c>
      <c r="D1875" s="21" t="s">
        <v>345</v>
      </c>
      <c r="E1875" s="23"/>
    </row>
    <row r="1876" spans="1:5" ht="20" customHeight="1">
      <c r="A1876" s="19" t="s">
        <v>1458</v>
      </c>
      <c r="B1876" s="20" t="s">
        <v>1459</v>
      </c>
      <c r="C1876" s="21" t="s">
        <v>164915</v>
      </c>
      <c r="D1876" s="21" t="s">
        <v>345</v>
      </c>
      <c r="E1876" s="23"/>
    </row>
    <row r="1877" spans="1:5" ht="20" customHeight="1">
      <c r="A1877" s="19" t="s">
        <v>1460</v>
      </c>
      <c r="B1877" s="20" t="s">
        <v>1461</v>
      </c>
      <c r="C1877" s="21" t="s">
        <v>164916</v>
      </c>
      <c r="D1877" s="21" t="s">
        <v>345</v>
      </c>
      <c r="E1877" s="23"/>
    </row>
    <row r="1878" spans="1:5" ht="20" customHeight="1">
      <c r="A1878" s="19" t="s">
        <v>1462</v>
      </c>
      <c r="B1878" s="20" t="s">
        <v>1463</v>
      </c>
      <c r="C1878" s="21" t="s">
        <v>164917</v>
      </c>
      <c r="D1878" s="21" t="s">
        <v>296</v>
      </c>
      <c r="E1878" s="23"/>
    </row>
    <row r="1879" spans="1:5" ht="20" customHeight="1">
      <c r="A1879" s="19" t="s">
        <v>1464</v>
      </c>
      <c r="B1879" s="20" t="s">
        <v>1465</v>
      </c>
      <c r="C1879" s="21" t="s">
        <v>164918</v>
      </c>
      <c r="D1879" s="21" t="s">
        <v>345</v>
      </c>
      <c r="E1879" s="23"/>
    </row>
    <row r="1880" spans="1:5" ht="20" customHeight="1">
      <c r="A1880" s="19" t="s">
        <v>1469</v>
      </c>
      <c r="B1880" s="20" t="s">
        <v>1467</v>
      </c>
      <c r="C1880" s="21" t="s">
        <v>164698</v>
      </c>
      <c r="D1880" s="21" t="s">
        <v>345</v>
      </c>
      <c r="E1880" s="23"/>
    </row>
    <row r="1881" spans="1:5" ht="20" customHeight="1">
      <c r="A1881" s="19" t="s">
        <v>1472</v>
      </c>
      <c r="B1881" s="20" t="s">
        <v>1471</v>
      </c>
      <c r="C1881" s="21" t="s">
        <v>164795</v>
      </c>
      <c r="D1881" s="21" t="s">
        <v>345</v>
      </c>
      <c r="E1881" s="23"/>
    </row>
    <row r="1882" spans="1:5" ht="20" customHeight="1">
      <c r="A1882" s="19" t="s">
        <v>1473</v>
      </c>
      <c r="B1882" s="20" t="s">
        <v>1474</v>
      </c>
      <c r="C1882" s="21" t="s">
        <v>164919</v>
      </c>
      <c r="D1882" s="21" t="s">
        <v>345</v>
      </c>
      <c r="E1882" s="23"/>
    </row>
    <row r="1883" spans="1:5" ht="20" customHeight="1">
      <c r="A1883" s="19" t="s">
        <v>1475</v>
      </c>
      <c r="B1883" s="20" t="s">
        <v>1476</v>
      </c>
      <c r="C1883" s="21" t="s">
        <v>164920</v>
      </c>
      <c r="D1883" s="21" t="s">
        <v>345</v>
      </c>
      <c r="E1883" s="23"/>
    </row>
    <row r="1884" spans="1:5" ht="20" customHeight="1">
      <c r="A1884" s="19" t="s">
        <v>1477</v>
      </c>
      <c r="B1884" s="20" t="s">
        <v>1478</v>
      </c>
      <c r="C1884" s="21" t="s">
        <v>164921</v>
      </c>
      <c r="D1884" s="21" t="s">
        <v>345</v>
      </c>
      <c r="E1884" s="23"/>
    </row>
    <row r="1885" spans="1:5" ht="20" customHeight="1">
      <c r="A1885" s="19" t="s">
        <v>1479</v>
      </c>
      <c r="B1885" s="20" t="s">
        <v>1480</v>
      </c>
      <c r="C1885" s="21" t="s">
        <v>164922</v>
      </c>
      <c r="D1885" s="21" t="s">
        <v>345</v>
      </c>
      <c r="E1885" s="23"/>
    </row>
    <row r="1886" spans="1:5" ht="20" customHeight="1">
      <c r="A1886" s="19" t="s">
        <v>1483</v>
      </c>
      <c r="B1886" s="20" t="s">
        <v>1482</v>
      </c>
      <c r="C1886" s="21" t="s">
        <v>164796</v>
      </c>
      <c r="D1886" s="21" t="s">
        <v>345</v>
      </c>
      <c r="E1886" s="23"/>
    </row>
    <row r="1887" spans="1:5" ht="20" customHeight="1">
      <c r="A1887" s="19" t="s">
        <v>1484</v>
      </c>
      <c r="B1887" s="20" t="s">
        <v>1485</v>
      </c>
      <c r="C1887" s="21" t="s">
        <v>164923</v>
      </c>
      <c r="D1887" s="21" t="s">
        <v>345</v>
      </c>
      <c r="E1887" s="23"/>
    </row>
    <row r="1888" spans="1:5" ht="20" customHeight="1">
      <c r="A1888" s="19" t="s">
        <v>1486</v>
      </c>
      <c r="B1888" s="20" t="s">
        <v>1487</v>
      </c>
      <c r="C1888" s="21" t="s">
        <v>164924</v>
      </c>
      <c r="D1888" s="21" t="s">
        <v>345</v>
      </c>
      <c r="E1888" s="23"/>
    </row>
    <row r="1889" spans="1:5" ht="20" customHeight="1">
      <c r="A1889" s="19" t="s">
        <v>1488</v>
      </c>
      <c r="B1889" s="20" t="s">
        <v>1489</v>
      </c>
      <c r="C1889" s="21" t="s">
        <v>164925</v>
      </c>
      <c r="D1889" s="21" t="s">
        <v>345</v>
      </c>
      <c r="E1889" s="23"/>
    </row>
    <row r="1890" spans="1:5" ht="20" customHeight="1">
      <c r="A1890" s="19" t="s">
        <v>1492</v>
      </c>
      <c r="B1890" s="20" t="s">
        <v>1491</v>
      </c>
      <c r="C1890" s="21" t="s">
        <v>164797</v>
      </c>
      <c r="D1890" s="21" t="s">
        <v>296</v>
      </c>
      <c r="E1890" s="23"/>
    </row>
    <row r="1891" spans="1:5" ht="20" customHeight="1">
      <c r="A1891" s="19" t="s">
        <v>1493</v>
      </c>
      <c r="B1891" s="20" t="s">
        <v>1494</v>
      </c>
      <c r="C1891" s="21" t="s">
        <v>164926</v>
      </c>
      <c r="D1891" s="21" t="s">
        <v>345</v>
      </c>
      <c r="E1891" s="23"/>
    </row>
    <row r="1892" spans="1:5" ht="20" customHeight="1">
      <c r="A1892" s="19" t="s">
        <v>1499</v>
      </c>
      <c r="B1892" s="20" t="s">
        <v>1498</v>
      </c>
      <c r="C1892" s="21" t="s">
        <v>164798</v>
      </c>
      <c r="D1892" s="21" t="s">
        <v>296</v>
      </c>
      <c r="E1892" s="23"/>
    </row>
    <row r="1893" spans="1:5" ht="20" customHeight="1">
      <c r="A1893" s="19" t="s">
        <v>1509</v>
      </c>
      <c r="B1893" s="20" t="s">
        <v>1507</v>
      </c>
      <c r="C1893" s="21" t="s">
        <v>164699</v>
      </c>
      <c r="D1893" s="21" t="s">
        <v>345</v>
      </c>
      <c r="E1893" s="23"/>
    </row>
    <row r="1894" spans="1:5" ht="20" customHeight="1">
      <c r="A1894" s="19" t="s">
        <v>1513</v>
      </c>
      <c r="B1894" s="20" t="s">
        <v>99</v>
      </c>
      <c r="C1894" s="21" t="s">
        <v>164927</v>
      </c>
      <c r="D1894" s="21" t="s">
        <v>296</v>
      </c>
      <c r="E1894" s="23"/>
    </row>
    <row r="1895" spans="1:5" ht="20" customHeight="1">
      <c r="A1895" s="19" t="s">
        <v>1525</v>
      </c>
      <c r="B1895" s="20" t="s">
        <v>1526</v>
      </c>
      <c r="C1895" s="21" t="s">
        <v>164928</v>
      </c>
      <c r="D1895" s="21" t="s">
        <v>345</v>
      </c>
      <c r="E1895" s="23"/>
    </row>
    <row r="1896" spans="1:5" ht="20" customHeight="1">
      <c r="A1896" s="19" t="s">
        <v>1530</v>
      </c>
      <c r="B1896" s="20" t="s">
        <v>1531</v>
      </c>
      <c r="C1896" s="21" t="s">
        <v>164929</v>
      </c>
      <c r="D1896" s="21" t="s">
        <v>296</v>
      </c>
      <c r="E1896" s="23"/>
    </row>
    <row r="1897" spans="1:5" ht="20" customHeight="1">
      <c r="A1897" s="19" t="s">
        <v>1535</v>
      </c>
      <c r="B1897" s="20" t="s">
        <v>1536</v>
      </c>
      <c r="C1897" s="21" t="s">
        <v>164930</v>
      </c>
      <c r="D1897" s="21" t="s">
        <v>345</v>
      </c>
      <c r="E1897" s="23"/>
    </row>
    <row r="1898" spans="1:5" ht="20" customHeight="1">
      <c r="A1898" s="19" t="s">
        <v>1540</v>
      </c>
      <c r="B1898" s="20" t="s">
        <v>1539</v>
      </c>
      <c r="C1898" s="21" t="s">
        <v>164799</v>
      </c>
      <c r="D1898" s="21" t="s">
        <v>345</v>
      </c>
      <c r="E1898" s="23"/>
    </row>
    <row r="1899" spans="1:5" ht="20" customHeight="1">
      <c r="A1899" s="19" t="s">
        <v>1546</v>
      </c>
      <c r="B1899" s="20" t="s">
        <v>1547</v>
      </c>
      <c r="C1899" s="21" t="s">
        <v>164931</v>
      </c>
      <c r="D1899" s="21" t="s">
        <v>345</v>
      </c>
      <c r="E1899" s="23"/>
    </row>
    <row r="1900" spans="1:5" ht="20" customHeight="1">
      <c r="A1900" s="19" t="s">
        <v>1559</v>
      </c>
      <c r="B1900" s="20" t="s">
        <v>1560</v>
      </c>
      <c r="C1900" s="21" t="s">
        <v>164932</v>
      </c>
      <c r="D1900" s="21" t="s">
        <v>345</v>
      </c>
      <c r="E1900" s="23"/>
    </row>
    <row r="1901" spans="1:5" ht="20" customHeight="1">
      <c r="A1901" s="19" t="s">
        <v>1580</v>
      </c>
      <c r="B1901" s="20" t="s">
        <v>1581</v>
      </c>
      <c r="C1901" s="21" t="s">
        <v>164933</v>
      </c>
      <c r="D1901" s="21" t="s">
        <v>296</v>
      </c>
      <c r="E1901" s="23"/>
    </row>
    <row r="1902" spans="1:5" ht="20" customHeight="1">
      <c r="A1902" s="19" t="s">
        <v>1585</v>
      </c>
      <c r="B1902" s="20" t="s">
        <v>1586</v>
      </c>
      <c r="C1902" s="21" t="s">
        <v>164934</v>
      </c>
      <c r="D1902" s="21" t="s">
        <v>296</v>
      </c>
      <c r="E1902" s="23"/>
    </row>
    <row r="1903" spans="1:5" ht="20" customHeight="1">
      <c r="A1903" s="19" t="s">
        <v>1590</v>
      </c>
      <c r="B1903" s="20" t="s">
        <v>1589</v>
      </c>
      <c r="C1903" s="21" t="s">
        <v>164800</v>
      </c>
      <c r="D1903" s="21" t="s">
        <v>345</v>
      </c>
      <c r="E1903" s="23"/>
    </row>
    <row r="1904" spans="1:5" ht="20" customHeight="1">
      <c r="A1904" s="19" t="s">
        <v>1608</v>
      </c>
      <c r="B1904" s="20" t="s">
        <v>1609</v>
      </c>
      <c r="C1904" s="21" t="s">
        <v>164935</v>
      </c>
      <c r="D1904" s="21" t="s">
        <v>345</v>
      </c>
      <c r="E1904" s="23"/>
    </row>
    <row r="1905" spans="1:5" ht="20" customHeight="1">
      <c r="A1905" s="19" t="s">
        <v>1615</v>
      </c>
      <c r="B1905" s="20" t="s">
        <v>1616</v>
      </c>
      <c r="C1905" s="21" t="s">
        <v>164936</v>
      </c>
      <c r="D1905" s="21" t="s">
        <v>345</v>
      </c>
      <c r="E1905" s="23"/>
    </row>
    <row r="1906" spans="1:5" ht="20" customHeight="1">
      <c r="A1906" s="19" t="s">
        <v>1622</v>
      </c>
      <c r="B1906" s="24">
        <v>100</v>
      </c>
      <c r="C1906" s="21" t="s">
        <v>164937</v>
      </c>
      <c r="D1906" s="21" t="s">
        <v>345</v>
      </c>
      <c r="E1906" s="23"/>
    </row>
    <row r="1907" spans="1:5" ht="20" customHeight="1">
      <c r="A1907" s="19" t="s">
        <v>1635</v>
      </c>
      <c r="B1907" s="20" t="s">
        <v>1636</v>
      </c>
      <c r="C1907" s="21" t="s">
        <v>164938</v>
      </c>
      <c r="D1907" s="21" t="s">
        <v>345</v>
      </c>
      <c r="E1907" s="23"/>
    </row>
    <row r="1908" spans="1:5" ht="20" customHeight="1">
      <c r="A1908" s="19" t="s">
        <v>1638</v>
      </c>
      <c r="B1908" s="20" t="s">
        <v>1639</v>
      </c>
      <c r="C1908" s="21" t="s">
        <v>164939</v>
      </c>
      <c r="D1908" s="21" t="s">
        <v>345</v>
      </c>
      <c r="E1908" s="23"/>
    </row>
    <row r="1909" spans="1:5" ht="20" customHeight="1">
      <c r="A1909" s="19" t="s">
        <v>1649</v>
      </c>
      <c r="B1909" s="20" t="s">
        <v>1650</v>
      </c>
      <c r="C1909" s="21" t="s">
        <v>164940</v>
      </c>
      <c r="D1909" s="21" t="s">
        <v>345</v>
      </c>
      <c r="E1909" s="23"/>
    </row>
    <row r="1910" spans="1:5" ht="20" customHeight="1">
      <c r="A1910" s="19" t="s">
        <v>1666</v>
      </c>
      <c r="B1910" s="20" t="s">
        <v>1665</v>
      </c>
      <c r="C1910" s="21" t="s">
        <v>164801</v>
      </c>
      <c r="D1910" s="21" t="s">
        <v>345</v>
      </c>
      <c r="E1910" s="23"/>
    </row>
    <row r="1911" spans="1:5" ht="20" customHeight="1">
      <c r="A1911" s="19" t="s">
        <v>1680</v>
      </c>
      <c r="B1911" s="24">
        <v>100</v>
      </c>
      <c r="C1911" s="21" t="s">
        <v>164941</v>
      </c>
      <c r="D1911" s="21" t="s">
        <v>345</v>
      </c>
      <c r="E1911" s="23"/>
    </row>
    <row r="1912" spans="1:5" ht="20" customHeight="1">
      <c r="A1912" s="19" t="s">
        <v>1684</v>
      </c>
      <c r="B1912" s="20" t="s">
        <v>1685</v>
      </c>
      <c r="C1912" s="21" t="s">
        <v>164942</v>
      </c>
      <c r="D1912" s="21" t="s">
        <v>345</v>
      </c>
      <c r="E1912" s="23"/>
    </row>
    <row r="1913" spans="1:5" ht="20" customHeight="1">
      <c r="A1913" s="19" t="s">
        <v>1693</v>
      </c>
      <c r="B1913" s="24">
        <v>100</v>
      </c>
      <c r="C1913" s="21" t="s">
        <v>164943</v>
      </c>
      <c r="D1913" s="21" t="s">
        <v>345</v>
      </c>
      <c r="E1913" s="23"/>
    </row>
    <row r="1914" spans="1:5" ht="20" customHeight="1">
      <c r="A1914" s="19" t="s">
        <v>1715</v>
      </c>
      <c r="B1914" s="20" t="s">
        <v>1716</v>
      </c>
      <c r="C1914" s="21" t="s">
        <v>164944</v>
      </c>
      <c r="D1914" s="21" t="s">
        <v>345</v>
      </c>
      <c r="E1914" s="23"/>
    </row>
    <row r="1915" spans="1:5" ht="20" customHeight="1">
      <c r="A1915" s="19" t="s">
        <v>1751</v>
      </c>
      <c r="B1915" s="20" t="s">
        <v>1750</v>
      </c>
      <c r="C1915" s="21" t="s">
        <v>164802</v>
      </c>
      <c r="D1915" s="21" t="s">
        <v>296</v>
      </c>
      <c r="E1915" s="23"/>
    </row>
    <row r="1916" spans="1:5" ht="20" customHeight="1">
      <c r="A1916" s="19" t="s">
        <v>1769</v>
      </c>
      <c r="B1916" s="20" t="s">
        <v>1768</v>
      </c>
      <c r="C1916" s="21" t="s">
        <v>164803</v>
      </c>
      <c r="D1916" s="21" t="s">
        <v>345</v>
      </c>
      <c r="E1916" s="23"/>
    </row>
    <row r="1917" spans="1:5" ht="20" customHeight="1">
      <c r="A1917" s="19" t="s">
        <v>1835</v>
      </c>
      <c r="B1917" s="20" t="s">
        <v>1836</v>
      </c>
      <c r="C1917" s="21" t="s">
        <v>164945</v>
      </c>
      <c r="D1917" s="21" t="s">
        <v>345</v>
      </c>
      <c r="E1917" s="23"/>
    </row>
    <row r="1918" spans="1:5" ht="20" customHeight="1">
      <c r="A1918" s="19" t="s">
        <v>1869</v>
      </c>
      <c r="B1918" s="20" t="s">
        <v>1870</v>
      </c>
      <c r="C1918" s="21" t="s">
        <v>164946</v>
      </c>
      <c r="D1918" s="21" t="s">
        <v>345</v>
      </c>
      <c r="E1918" s="23"/>
    </row>
    <row r="1919" spans="1:5" ht="20" customHeight="1">
      <c r="A1919" s="19" t="s">
        <v>1904</v>
      </c>
      <c r="B1919" s="20" t="s">
        <v>1905</v>
      </c>
      <c r="C1919" s="21" t="s">
        <v>164947</v>
      </c>
      <c r="D1919" s="21" t="s">
        <v>345</v>
      </c>
      <c r="E1919" s="23"/>
    </row>
    <row r="1920" spans="1:5" ht="20" customHeight="1">
      <c r="A1920" s="19" t="s">
        <v>1948</v>
      </c>
      <c r="B1920" s="20" t="s">
        <v>1949</v>
      </c>
      <c r="C1920" s="21" t="s">
        <v>164948</v>
      </c>
      <c r="D1920" s="21" t="s">
        <v>345</v>
      </c>
      <c r="E1920" s="23"/>
    </row>
    <row r="1921" spans="1:5" ht="20" customHeight="1">
      <c r="A1921" s="19" t="s">
        <v>2097</v>
      </c>
      <c r="B1921" s="20" t="s">
        <v>2098</v>
      </c>
      <c r="C1921" s="21" t="s">
        <v>164949</v>
      </c>
      <c r="D1921" s="21" t="s">
        <v>296</v>
      </c>
      <c r="E1921" s="23"/>
    </row>
    <row r="1922" spans="1:5" ht="20" customHeight="1">
      <c r="A1922" s="19" t="s">
        <v>2102</v>
      </c>
      <c r="B1922" s="20" t="s">
        <v>2103</v>
      </c>
      <c r="C1922" s="21" t="s">
        <v>164950</v>
      </c>
      <c r="D1922" s="21" t="s">
        <v>345</v>
      </c>
      <c r="E1922" s="23"/>
    </row>
    <row r="1923" spans="1:5" ht="20" customHeight="1">
      <c r="A1923" s="19" t="s">
        <v>2109</v>
      </c>
      <c r="B1923" s="20" t="s">
        <v>2110</v>
      </c>
      <c r="C1923" s="21" t="s">
        <v>164951</v>
      </c>
      <c r="D1923" s="21" t="s">
        <v>296</v>
      </c>
      <c r="E1923" s="23"/>
    </row>
    <row r="1924" spans="1:5" ht="20" customHeight="1">
      <c r="A1924" s="19" t="s">
        <v>11479</v>
      </c>
      <c r="B1924" s="20" t="s">
        <v>11480</v>
      </c>
      <c r="C1924" s="21" t="s">
        <v>164952</v>
      </c>
      <c r="D1924" s="21" t="s">
        <v>296</v>
      </c>
      <c r="E1924" s="23"/>
    </row>
    <row r="1925" spans="1:5" ht="20" customHeight="1">
      <c r="A1925" s="19" t="s">
        <v>11507</v>
      </c>
      <c r="B1925" s="20" t="s">
        <v>11508</v>
      </c>
      <c r="C1925" s="21" t="s">
        <v>164953</v>
      </c>
      <c r="D1925" s="21" t="s">
        <v>296</v>
      </c>
      <c r="E1925" s="23"/>
    </row>
    <row r="1926" spans="1:5" ht="20" customHeight="1">
      <c r="A1926" s="19" t="s">
        <v>11541</v>
      </c>
      <c r="B1926" s="20" t="s">
        <v>11542</v>
      </c>
      <c r="C1926" s="21" t="s">
        <v>164954</v>
      </c>
      <c r="D1926" s="21" t="s">
        <v>296</v>
      </c>
      <c r="E1926" s="23"/>
    </row>
    <row r="1927" spans="1:5" ht="20" customHeight="1">
      <c r="A1927" s="19" t="s">
        <v>11546</v>
      </c>
      <c r="B1927" s="20" t="s">
        <v>11544</v>
      </c>
      <c r="C1927" s="21" t="s">
        <v>164700</v>
      </c>
      <c r="D1927" s="21" t="s">
        <v>345</v>
      </c>
      <c r="E1927" s="23"/>
    </row>
    <row r="1928" spans="1:5" ht="20" customHeight="1">
      <c r="A1928" s="19" t="s">
        <v>11547</v>
      </c>
      <c r="B1928" s="20" t="s">
        <v>11548</v>
      </c>
      <c r="C1928" s="21" t="s">
        <v>164955</v>
      </c>
      <c r="D1928" s="21" t="s">
        <v>345</v>
      </c>
      <c r="E1928" s="23"/>
    </row>
    <row r="1929" spans="1:5" ht="20" customHeight="1">
      <c r="A1929" s="19" t="s">
        <v>11551</v>
      </c>
      <c r="B1929" s="20" t="s">
        <v>11550</v>
      </c>
      <c r="C1929" s="21" t="s">
        <v>164804</v>
      </c>
      <c r="D1929" s="21" t="s">
        <v>345</v>
      </c>
      <c r="E1929" s="23"/>
    </row>
    <row r="1930" spans="1:5" ht="20" customHeight="1">
      <c r="A1930" s="19" t="s">
        <v>11552</v>
      </c>
      <c r="B1930" s="20" t="s">
        <v>11553</v>
      </c>
      <c r="C1930" s="21" t="s">
        <v>164956</v>
      </c>
      <c r="D1930" s="21" t="s">
        <v>345</v>
      </c>
      <c r="E1930" s="23"/>
    </row>
    <row r="1931" spans="1:5" ht="20" customHeight="1">
      <c r="A1931" s="19" t="s">
        <v>11554</v>
      </c>
      <c r="B1931" s="20" t="s">
        <v>11555</v>
      </c>
      <c r="C1931" s="21" t="s">
        <v>164957</v>
      </c>
      <c r="D1931" s="21" t="s">
        <v>345</v>
      </c>
      <c r="E1931" s="23"/>
    </row>
    <row r="1932" spans="1:5" ht="20" customHeight="1">
      <c r="A1932" s="19" t="s">
        <v>11558</v>
      </c>
      <c r="B1932" s="20" t="s">
        <v>11557</v>
      </c>
      <c r="C1932" s="21" t="s">
        <v>164805</v>
      </c>
      <c r="D1932" s="21" t="s">
        <v>345</v>
      </c>
      <c r="E1932" s="23"/>
    </row>
    <row r="1933" spans="1:5" ht="20" customHeight="1">
      <c r="A1933" s="19" t="s">
        <v>11559</v>
      </c>
      <c r="B1933" s="20" t="s">
        <v>11560</v>
      </c>
      <c r="C1933" s="21" t="s">
        <v>164958</v>
      </c>
      <c r="D1933" s="21" t="s">
        <v>296</v>
      </c>
      <c r="E1933" s="23"/>
    </row>
    <row r="1934" spans="1:5" ht="20" customHeight="1">
      <c r="A1934" s="19" t="s">
        <v>11561</v>
      </c>
      <c r="B1934" s="20" t="s">
        <v>11562</v>
      </c>
      <c r="C1934" s="21" t="s">
        <v>164959</v>
      </c>
      <c r="D1934" s="21" t="s">
        <v>345</v>
      </c>
      <c r="E1934" s="23"/>
    </row>
    <row r="1935" spans="1:5" ht="20" customHeight="1">
      <c r="A1935" s="19" t="s">
        <v>11563</v>
      </c>
      <c r="B1935" s="24">
        <v>100</v>
      </c>
      <c r="C1935" s="21" t="s">
        <v>164960</v>
      </c>
      <c r="D1935" s="21" t="s">
        <v>345</v>
      </c>
      <c r="E1935" s="23"/>
    </row>
    <row r="1936" spans="1:5" ht="20" customHeight="1">
      <c r="A1936" s="19" t="s">
        <v>11564</v>
      </c>
      <c r="B1936" s="20" t="s">
        <v>11565</v>
      </c>
      <c r="C1936" s="21" t="s">
        <v>164961</v>
      </c>
      <c r="D1936" s="21" t="s">
        <v>345</v>
      </c>
      <c r="E1936" s="23"/>
    </row>
    <row r="1937" spans="1:5" ht="20" customHeight="1">
      <c r="A1937" s="19" t="s">
        <v>11566</v>
      </c>
      <c r="B1937" s="20" t="s">
        <v>11567</v>
      </c>
      <c r="C1937" s="21" t="s">
        <v>164962</v>
      </c>
      <c r="D1937" s="21" t="s">
        <v>345</v>
      </c>
      <c r="E1937" s="23"/>
    </row>
    <row r="1938" spans="1:5" ht="20" customHeight="1">
      <c r="A1938" s="19" t="s">
        <v>11568</v>
      </c>
      <c r="B1938" s="20" t="s">
        <v>11569</v>
      </c>
      <c r="C1938" s="21" t="s">
        <v>164963</v>
      </c>
      <c r="D1938" s="21" t="s">
        <v>345</v>
      </c>
      <c r="E1938" s="23"/>
    </row>
    <row r="1939" spans="1:5" ht="20" customHeight="1">
      <c r="A1939" s="19" t="s">
        <v>11570</v>
      </c>
      <c r="B1939" s="20" t="s">
        <v>11571</v>
      </c>
      <c r="C1939" s="21" t="s">
        <v>164964</v>
      </c>
      <c r="D1939" s="21" t="s">
        <v>296</v>
      </c>
      <c r="E1939" s="23"/>
    </row>
    <row r="1940" spans="1:5" ht="20" customHeight="1">
      <c r="A1940" s="19" t="s">
        <v>11572</v>
      </c>
      <c r="B1940" s="20" t="s">
        <v>11573</v>
      </c>
      <c r="C1940" s="21" t="s">
        <v>164965</v>
      </c>
      <c r="D1940" s="21" t="s">
        <v>296</v>
      </c>
      <c r="E1940" s="23"/>
    </row>
    <row r="1941" spans="1:5" ht="20" customHeight="1">
      <c r="A1941" s="19" t="s">
        <v>11576</v>
      </c>
      <c r="B1941" s="20" t="s">
        <v>11575</v>
      </c>
      <c r="C1941" s="21" t="s">
        <v>164806</v>
      </c>
      <c r="D1941" s="21" t="s">
        <v>345</v>
      </c>
      <c r="E1941" s="23"/>
    </row>
    <row r="1942" spans="1:5" ht="20" customHeight="1">
      <c r="A1942" s="19" t="s">
        <v>11577</v>
      </c>
      <c r="B1942" s="20" t="s">
        <v>11578</v>
      </c>
      <c r="C1942" s="21" t="s">
        <v>164966</v>
      </c>
      <c r="D1942" s="21" t="s">
        <v>345</v>
      </c>
      <c r="E1942" s="23"/>
    </row>
    <row r="1943" spans="1:5" ht="20" customHeight="1">
      <c r="A1943" s="19" t="s">
        <v>11579</v>
      </c>
      <c r="B1943" s="20" t="s">
        <v>11580</v>
      </c>
      <c r="C1943" s="21" t="s">
        <v>164967</v>
      </c>
      <c r="D1943" s="21" t="s">
        <v>345</v>
      </c>
      <c r="E1943" s="23"/>
    </row>
    <row r="1944" spans="1:5" ht="20" customHeight="1">
      <c r="A1944" s="19" t="s">
        <v>11581</v>
      </c>
      <c r="B1944" s="20" t="s">
        <v>11582</v>
      </c>
      <c r="C1944" s="21" t="s">
        <v>164968</v>
      </c>
      <c r="D1944" s="21" t="s">
        <v>296</v>
      </c>
      <c r="E1944" s="23"/>
    </row>
    <row r="1945" spans="1:5" ht="20" customHeight="1">
      <c r="A1945" s="19" t="s">
        <v>11583</v>
      </c>
      <c r="B1945" s="20" t="s">
        <v>11584</v>
      </c>
      <c r="C1945" s="21" t="s">
        <v>164969</v>
      </c>
      <c r="D1945" s="21" t="s">
        <v>296</v>
      </c>
      <c r="E1945" s="23"/>
    </row>
    <row r="1946" spans="1:5" ht="20" customHeight="1">
      <c r="A1946" s="19" t="s">
        <v>11585</v>
      </c>
      <c r="B1946" s="20" t="s">
        <v>11586</v>
      </c>
      <c r="C1946" s="21" t="s">
        <v>164970</v>
      </c>
      <c r="D1946" s="21" t="s">
        <v>345</v>
      </c>
      <c r="E1946" s="23"/>
    </row>
    <row r="1947" spans="1:5" ht="20" customHeight="1">
      <c r="A1947" s="19" t="s">
        <v>11587</v>
      </c>
      <c r="B1947" s="20" t="s">
        <v>11588</v>
      </c>
      <c r="C1947" s="21" t="s">
        <v>164971</v>
      </c>
      <c r="D1947" s="21" t="s">
        <v>296</v>
      </c>
      <c r="E1947" s="23"/>
    </row>
    <row r="1948" spans="1:5" ht="20" customHeight="1">
      <c r="A1948" s="19" t="s">
        <v>11589</v>
      </c>
      <c r="B1948" s="20" t="s">
        <v>11590</v>
      </c>
      <c r="C1948" s="21" t="s">
        <v>164972</v>
      </c>
      <c r="D1948" s="21" t="s">
        <v>296</v>
      </c>
      <c r="E1948" s="23"/>
    </row>
    <row r="1949" spans="1:5" ht="20" customHeight="1">
      <c r="A1949" s="19" t="s">
        <v>11591</v>
      </c>
      <c r="B1949" s="20" t="s">
        <v>11592</v>
      </c>
      <c r="C1949" s="21" t="s">
        <v>164973</v>
      </c>
      <c r="D1949" s="21" t="s">
        <v>345</v>
      </c>
      <c r="E1949" s="23"/>
    </row>
    <row r="1950" spans="1:5" ht="20" customHeight="1">
      <c r="A1950" s="19" t="s">
        <v>11593</v>
      </c>
      <c r="B1950" s="20" t="s">
        <v>11594</v>
      </c>
      <c r="C1950" s="21" t="s">
        <v>164974</v>
      </c>
      <c r="D1950" s="21" t="s">
        <v>296</v>
      </c>
      <c r="E1950" s="23"/>
    </row>
    <row r="1951" spans="1:5" ht="20" customHeight="1">
      <c r="A1951" s="19" t="s">
        <v>11597</v>
      </c>
      <c r="B1951" s="20" t="s">
        <v>11596</v>
      </c>
      <c r="C1951" s="21" t="s">
        <v>164807</v>
      </c>
      <c r="D1951" s="21" t="s">
        <v>345</v>
      </c>
      <c r="E1951" s="23"/>
    </row>
    <row r="1952" spans="1:5" ht="20" customHeight="1">
      <c r="A1952" s="19" t="s">
        <v>11598</v>
      </c>
      <c r="B1952" s="20" t="s">
        <v>11599</v>
      </c>
      <c r="C1952" s="21" t="s">
        <v>164975</v>
      </c>
      <c r="D1952" s="21" t="s">
        <v>345</v>
      </c>
      <c r="E1952" s="23"/>
    </row>
    <row r="1953" spans="1:5" ht="20" customHeight="1">
      <c r="A1953" s="19" t="s">
        <v>11600</v>
      </c>
      <c r="B1953" s="20" t="s">
        <v>11601</v>
      </c>
      <c r="C1953" s="21" t="s">
        <v>164976</v>
      </c>
      <c r="D1953" s="21" t="s">
        <v>296</v>
      </c>
      <c r="E1953" s="23"/>
    </row>
    <row r="1954" spans="1:5" ht="20" customHeight="1">
      <c r="A1954" s="19" t="s">
        <v>11602</v>
      </c>
      <c r="B1954" s="20" t="s">
        <v>11603</v>
      </c>
      <c r="C1954" s="21" t="s">
        <v>164977</v>
      </c>
      <c r="D1954" s="21" t="s">
        <v>345</v>
      </c>
      <c r="E1954" s="23"/>
    </row>
    <row r="1955" spans="1:5" ht="20" customHeight="1">
      <c r="A1955" s="19" t="s">
        <v>11604</v>
      </c>
      <c r="B1955" s="20" t="s">
        <v>11605</v>
      </c>
      <c r="C1955" s="21" t="s">
        <v>164978</v>
      </c>
      <c r="D1955" s="21" t="s">
        <v>345</v>
      </c>
      <c r="E1955" s="23"/>
    </row>
    <row r="1956" spans="1:5" ht="20" customHeight="1">
      <c r="A1956" s="19" t="s">
        <v>11606</v>
      </c>
      <c r="B1956" s="20" t="s">
        <v>11607</v>
      </c>
      <c r="C1956" s="21" t="s">
        <v>164979</v>
      </c>
      <c r="D1956" s="21" t="s">
        <v>296</v>
      </c>
      <c r="E1956" s="23"/>
    </row>
    <row r="1957" spans="1:5" ht="20" customHeight="1">
      <c r="A1957" s="19" t="s">
        <v>11608</v>
      </c>
      <c r="B1957" s="20" t="s">
        <v>11609</v>
      </c>
      <c r="C1957" s="21" t="s">
        <v>164980</v>
      </c>
      <c r="D1957" s="21" t="s">
        <v>345</v>
      </c>
      <c r="E1957" s="23"/>
    </row>
    <row r="1958" spans="1:5" ht="20" customHeight="1">
      <c r="A1958" s="19" t="s">
        <v>11612</v>
      </c>
      <c r="B1958" s="20" t="s">
        <v>11613</v>
      </c>
      <c r="C1958" s="21" t="s">
        <v>164981</v>
      </c>
      <c r="D1958" s="21" t="s">
        <v>296</v>
      </c>
      <c r="E1958" s="23"/>
    </row>
    <row r="1959" spans="1:5" ht="20" customHeight="1">
      <c r="A1959" s="19" t="s">
        <v>11618</v>
      </c>
      <c r="B1959" s="20" t="s">
        <v>11615</v>
      </c>
      <c r="C1959" s="21" t="s">
        <v>164656</v>
      </c>
      <c r="D1959" s="21" t="s">
        <v>345</v>
      </c>
      <c r="E1959" s="23"/>
    </row>
    <row r="1960" spans="1:5" ht="20" customHeight="1">
      <c r="A1960" s="19" t="s">
        <v>11619</v>
      </c>
      <c r="B1960" s="20" t="s">
        <v>11620</v>
      </c>
      <c r="C1960" s="21" t="s">
        <v>164982</v>
      </c>
      <c r="D1960" s="21" t="s">
        <v>296</v>
      </c>
      <c r="E1960" s="23"/>
    </row>
    <row r="1961" spans="1:5" ht="20" customHeight="1">
      <c r="A1961" s="19" t="s">
        <v>11621</v>
      </c>
      <c r="B1961" s="20" t="s">
        <v>11622</v>
      </c>
      <c r="C1961" s="21" t="s">
        <v>164983</v>
      </c>
      <c r="D1961" s="21" t="s">
        <v>345</v>
      </c>
      <c r="E1961" s="23"/>
    </row>
    <row r="1962" spans="1:5" ht="20" customHeight="1">
      <c r="A1962" s="19" t="s">
        <v>11625</v>
      </c>
      <c r="B1962" s="20" t="s">
        <v>11624</v>
      </c>
      <c r="C1962" s="21" t="s">
        <v>164808</v>
      </c>
      <c r="D1962" s="21" t="s">
        <v>345</v>
      </c>
      <c r="E1962" s="23"/>
    </row>
    <row r="1963" spans="1:5" ht="20" customHeight="1">
      <c r="A1963" s="19" t="s">
        <v>11626</v>
      </c>
      <c r="B1963" s="20" t="s">
        <v>11627</v>
      </c>
      <c r="C1963" s="21" t="s">
        <v>164984</v>
      </c>
      <c r="D1963" s="21" t="s">
        <v>345</v>
      </c>
      <c r="E1963" s="23"/>
    </row>
    <row r="1964" spans="1:5" ht="20" customHeight="1">
      <c r="A1964" s="19" t="s">
        <v>11628</v>
      </c>
      <c r="B1964" s="20" t="s">
        <v>11629</v>
      </c>
      <c r="C1964" s="21" t="s">
        <v>164985</v>
      </c>
      <c r="D1964" s="21" t="s">
        <v>345</v>
      </c>
      <c r="E1964" s="23"/>
    </row>
    <row r="1965" spans="1:5" ht="20" customHeight="1">
      <c r="A1965" s="19" t="s">
        <v>11632</v>
      </c>
      <c r="B1965" s="20" t="s">
        <v>11631</v>
      </c>
      <c r="C1965" s="21" t="s">
        <v>164809</v>
      </c>
      <c r="D1965" s="21" t="s">
        <v>345</v>
      </c>
      <c r="E1965" s="23"/>
    </row>
    <row r="1966" spans="1:5" ht="20" customHeight="1">
      <c r="A1966" s="19" t="s">
        <v>11633</v>
      </c>
      <c r="B1966" s="20" t="s">
        <v>11634</v>
      </c>
      <c r="C1966" s="21" t="s">
        <v>164986</v>
      </c>
      <c r="D1966" s="21" t="s">
        <v>296</v>
      </c>
      <c r="E1966" s="23"/>
    </row>
    <row r="1967" spans="1:5" ht="20" customHeight="1">
      <c r="A1967" s="19" t="s">
        <v>11635</v>
      </c>
      <c r="B1967" s="20" t="s">
        <v>11636</v>
      </c>
      <c r="C1967" s="21" t="s">
        <v>164987</v>
      </c>
      <c r="D1967" s="21" t="s">
        <v>345</v>
      </c>
      <c r="E1967" s="23"/>
    </row>
    <row r="1968" spans="1:5" ht="20" customHeight="1">
      <c r="A1968" s="19" t="s">
        <v>11637</v>
      </c>
      <c r="B1968" s="20" t="s">
        <v>11638</v>
      </c>
      <c r="C1968" s="21" t="s">
        <v>164988</v>
      </c>
      <c r="D1968" s="21" t="s">
        <v>345</v>
      </c>
      <c r="E1968" s="23"/>
    </row>
    <row r="1969" spans="1:5" ht="20" customHeight="1">
      <c r="A1969" s="19" t="s">
        <v>11639</v>
      </c>
      <c r="B1969" s="24">
        <v>100</v>
      </c>
      <c r="C1969" s="21" t="s">
        <v>164989</v>
      </c>
      <c r="D1969" s="21" t="s">
        <v>345</v>
      </c>
      <c r="E1969" s="23"/>
    </row>
    <row r="1970" spans="1:5" ht="20" customHeight="1">
      <c r="A1970" s="19" t="s">
        <v>11640</v>
      </c>
      <c r="B1970" s="20" t="s">
        <v>11641</v>
      </c>
      <c r="C1970" s="21" t="s">
        <v>164990</v>
      </c>
      <c r="D1970" s="21" t="s">
        <v>345</v>
      </c>
      <c r="E1970" s="23"/>
    </row>
    <row r="1971" spans="1:5" ht="20" customHeight="1">
      <c r="A1971" s="19" t="s">
        <v>11642</v>
      </c>
      <c r="B1971" s="20" t="s">
        <v>11643</v>
      </c>
      <c r="C1971" s="21" t="s">
        <v>164991</v>
      </c>
      <c r="D1971" s="21" t="s">
        <v>296</v>
      </c>
      <c r="E1971" s="23"/>
    </row>
    <row r="1972" spans="1:5" ht="20" customHeight="1">
      <c r="A1972" s="19" t="s">
        <v>11644</v>
      </c>
      <c r="B1972" s="20" t="s">
        <v>11645</v>
      </c>
      <c r="C1972" s="21" t="s">
        <v>164992</v>
      </c>
      <c r="D1972" s="21" t="s">
        <v>296</v>
      </c>
      <c r="E1972" s="23"/>
    </row>
    <row r="1973" spans="1:5" ht="20" customHeight="1">
      <c r="A1973" s="19" t="s">
        <v>11646</v>
      </c>
      <c r="B1973" s="20" t="s">
        <v>11647</v>
      </c>
      <c r="C1973" s="21" t="s">
        <v>164993</v>
      </c>
      <c r="D1973" s="21" t="s">
        <v>345</v>
      </c>
      <c r="E1973" s="23"/>
    </row>
    <row r="1974" spans="1:5" ht="20" customHeight="1">
      <c r="A1974" s="19" t="s">
        <v>11648</v>
      </c>
      <c r="B1974" s="20" t="s">
        <v>11649</v>
      </c>
      <c r="C1974" s="21" t="s">
        <v>164994</v>
      </c>
      <c r="D1974" s="21" t="s">
        <v>296</v>
      </c>
      <c r="E1974" s="23"/>
    </row>
    <row r="1975" spans="1:5" ht="20" customHeight="1">
      <c r="A1975" s="19" t="s">
        <v>11652</v>
      </c>
      <c r="B1975" s="20" t="s">
        <v>11651</v>
      </c>
      <c r="C1975" s="21" t="s">
        <v>164810</v>
      </c>
      <c r="D1975" s="21" t="s">
        <v>345</v>
      </c>
      <c r="E1975" s="23"/>
    </row>
    <row r="1976" spans="1:5" ht="20" customHeight="1">
      <c r="A1976" s="19" t="s">
        <v>11653</v>
      </c>
      <c r="B1976" s="20" t="s">
        <v>11654</v>
      </c>
      <c r="C1976" s="21" t="s">
        <v>164995</v>
      </c>
      <c r="D1976" s="21" t="s">
        <v>296</v>
      </c>
      <c r="E1976" s="23"/>
    </row>
    <row r="1977" spans="1:5" ht="20" customHeight="1">
      <c r="A1977" s="19" t="s">
        <v>11655</v>
      </c>
      <c r="B1977" s="20" t="s">
        <v>11656</v>
      </c>
      <c r="C1977" s="21" t="s">
        <v>164996</v>
      </c>
      <c r="D1977" s="21" t="s">
        <v>345</v>
      </c>
      <c r="E1977" s="23"/>
    </row>
    <row r="1978" spans="1:5" ht="20" customHeight="1">
      <c r="A1978" s="19" t="s">
        <v>11657</v>
      </c>
      <c r="B1978" s="20" t="s">
        <v>11658</v>
      </c>
      <c r="C1978" s="21" t="s">
        <v>164997</v>
      </c>
      <c r="D1978" s="21" t="s">
        <v>345</v>
      </c>
      <c r="E1978" s="23"/>
    </row>
    <row r="1979" spans="1:5" ht="20" customHeight="1">
      <c r="A1979" s="19" t="s">
        <v>11659</v>
      </c>
      <c r="B1979" s="24">
        <v>100</v>
      </c>
      <c r="C1979" s="21" t="s">
        <v>164998</v>
      </c>
      <c r="D1979" s="21" t="s">
        <v>345</v>
      </c>
      <c r="E1979" s="23"/>
    </row>
    <row r="1980" spans="1:5" ht="20" customHeight="1">
      <c r="A1980" s="19" t="s">
        <v>11660</v>
      </c>
      <c r="B1980" s="20" t="s">
        <v>11661</v>
      </c>
      <c r="C1980" s="21" t="s">
        <v>164999</v>
      </c>
      <c r="D1980" s="21" t="s">
        <v>345</v>
      </c>
      <c r="E1980" s="23"/>
    </row>
    <row r="1981" spans="1:5" ht="20" customHeight="1">
      <c r="A1981" s="19" t="s">
        <v>11662</v>
      </c>
      <c r="B1981" s="20" t="s">
        <v>11663</v>
      </c>
      <c r="C1981" s="21" t="s">
        <v>165000</v>
      </c>
      <c r="D1981" s="21" t="s">
        <v>296</v>
      </c>
      <c r="E1981" s="23"/>
    </row>
    <row r="1982" spans="1:5" ht="20" customHeight="1">
      <c r="A1982" s="19" t="s">
        <v>11664</v>
      </c>
      <c r="B1982" s="20" t="s">
        <v>11665</v>
      </c>
      <c r="C1982" s="21" t="s">
        <v>165001</v>
      </c>
      <c r="D1982" s="21" t="s">
        <v>296</v>
      </c>
      <c r="E1982" s="23"/>
    </row>
    <row r="1983" spans="1:5" ht="20" customHeight="1">
      <c r="A1983" s="19" t="s">
        <v>11666</v>
      </c>
      <c r="B1983" s="20" t="s">
        <v>11667</v>
      </c>
      <c r="C1983" s="21" t="s">
        <v>165002</v>
      </c>
      <c r="D1983" s="21" t="s">
        <v>296</v>
      </c>
      <c r="E1983" s="23"/>
    </row>
    <row r="1984" spans="1:5" ht="20" customHeight="1">
      <c r="A1984" s="19" t="s">
        <v>11668</v>
      </c>
      <c r="B1984" s="20" t="s">
        <v>11669</v>
      </c>
      <c r="C1984" s="21" t="s">
        <v>165003</v>
      </c>
      <c r="D1984" s="21" t="s">
        <v>296</v>
      </c>
      <c r="E1984" s="23"/>
    </row>
    <row r="1985" spans="1:5" ht="20" customHeight="1">
      <c r="A1985" s="19" t="s">
        <v>11670</v>
      </c>
      <c r="B1985" s="20" t="s">
        <v>11671</v>
      </c>
      <c r="C1985" s="21" t="s">
        <v>165004</v>
      </c>
      <c r="D1985" s="21" t="s">
        <v>345</v>
      </c>
      <c r="E1985" s="23"/>
    </row>
    <row r="1986" spans="1:5" ht="20" customHeight="1">
      <c r="A1986" s="19" t="s">
        <v>11672</v>
      </c>
      <c r="B1986" s="20" t="s">
        <v>11673</v>
      </c>
      <c r="C1986" s="21" t="s">
        <v>165005</v>
      </c>
      <c r="D1986" s="21" t="s">
        <v>296</v>
      </c>
      <c r="E1986" s="23"/>
    </row>
    <row r="1987" spans="1:5" ht="20" customHeight="1">
      <c r="A1987" s="19" t="s">
        <v>11676</v>
      </c>
      <c r="B1987" s="20" t="s">
        <v>11675</v>
      </c>
      <c r="C1987" s="21" t="s">
        <v>164811</v>
      </c>
      <c r="D1987" s="21" t="s">
        <v>345</v>
      </c>
      <c r="E1987" s="23"/>
    </row>
    <row r="1988" spans="1:5" ht="20" customHeight="1">
      <c r="A1988" s="19" t="s">
        <v>11680</v>
      </c>
      <c r="B1988" s="20" t="s">
        <v>11678</v>
      </c>
      <c r="C1988" s="21" t="s">
        <v>164701</v>
      </c>
      <c r="D1988" s="21" t="s">
        <v>296</v>
      </c>
      <c r="E1988" s="23"/>
    </row>
    <row r="1989" spans="1:5" ht="20" customHeight="1">
      <c r="A1989" s="19" t="s">
        <v>11681</v>
      </c>
      <c r="B1989" s="20" t="s">
        <v>11682</v>
      </c>
      <c r="C1989" s="21" t="s">
        <v>165006</v>
      </c>
      <c r="D1989" s="21" t="s">
        <v>345</v>
      </c>
      <c r="E1989" s="23"/>
    </row>
    <row r="1990" spans="1:5" ht="20" customHeight="1">
      <c r="A1990" s="19" t="s">
        <v>11683</v>
      </c>
      <c r="B1990" s="20" t="s">
        <v>11684</v>
      </c>
      <c r="C1990" s="21" t="s">
        <v>165007</v>
      </c>
      <c r="D1990" s="21" t="s">
        <v>296</v>
      </c>
      <c r="E1990" s="23"/>
    </row>
    <row r="1991" spans="1:5" ht="20" customHeight="1">
      <c r="A1991" s="19" t="s">
        <v>11685</v>
      </c>
      <c r="B1991" s="20" t="s">
        <v>11686</v>
      </c>
      <c r="C1991" s="21" t="s">
        <v>165008</v>
      </c>
      <c r="D1991" s="21" t="s">
        <v>345</v>
      </c>
      <c r="E1991" s="23"/>
    </row>
    <row r="1992" spans="1:5" ht="20" customHeight="1">
      <c r="A1992" s="19" t="s">
        <v>11687</v>
      </c>
      <c r="B1992" s="20" t="s">
        <v>11688</v>
      </c>
      <c r="C1992" s="21" t="s">
        <v>165009</v>
      </c>
      <c r="D1992" s="21" t="s">
        <v>296</v>
      </c>
      <c r="E1992" s="23"/>
    </row>
    <row r="1993" spans="1:5" ht="20" customHeight="1">
      <c r="A1993" s="19" t="s">
        <v>11689</v>
      </c>
      <c r="B1993" s="20" t="s">
        <v>11690</v>
      </c>
      <c r="C1993" s="21" t="s">
        <v>165010</v>
      </c>
      <c r="D1993" s="21" t="s">
        <v>296</v>
      </c>
      <c r="E1993" s="23"/>
    </row>
    <row r="1994" spans="1:5" ht="20" customHeight="1">
      <c r="A1994" s="19" t="s">
        <v>11691</v>
      </c>
      <c r="B1994" s="20" t="s">
        <v>11692</v>
      </c>
      <c r="C1994" s="21" t="s">
        <v>165011</v>
      </c>
      <c r="D1994" s="21" t="s">
        <v>345</v>
      </c>
      <c r="E1994" s="23"/>
    </row>
    <row r="1995" spans="1:5" ht="20" customHeight="1">
      <c r="A1995" s="19" t="s">
        <v>11693</v>
      </c>
      <c r="B1995" s="20" t="s">
        <v>11694</v>
      </c>
      <c r="C1995" s="21" t="s">
        <v>165012</v>
      </c>
      <c r="D1995" s="21" t="s">
        <v>296</v>
      </c>
      <c r="E1995" s="23"/>
    </row>
    <row r="1996" spans="1:5" ht="20" customHeight="1">
      <c r="A1996" s="19" t="s">
        <v>11695</v>
      </c>
      <c r="B1996" s="20" t="s">
        <v>11696</v>
      </c>
      <c r="C1996" s="21" t="s">
        <v>165013</v>
      </c>
      <c r="D1996" s="21" t="s">
        <v>296</v>
      </c>
      <c r="E1996" s="23"/>
    </row>
    <row r="1997" spans="1:5" ht="20" customHeight="1">
      <c r="A1997" s="19" t="s">
        <v>11697</v>
      </c>
      <c r="B1997" s="20" t="s">
        <v>11698</v>
      </c>
      <c r="C1997" s="21" t="s">
        <v>165014</v>
      </c>
      <c r="D1997" s="21" t="s">
        <v>296</v>
      </c>
      <c r="E1997" s="23"/>
    </row>
    <row r="1998" spans="1:5" ht="20" customHeight="1">
      <c r="A1998" s="19" t="s">
        <v>11704</v>
      </c>
      <c r="B1998" s="20" t="s">
        <v>11700</v>
      </c>
      <c r="C1998" s="21" t="s">
        <v>164517</v>
      </c>
      <c r="D1998" s="21" t="s">
        <v>296</v>
      </c>
      <c r="E1998" s="23"/>
    </row>
    <row r="1999" spans="1:5" ht="20" customHeight="1">
      <c r="A1999" s="19" t="s">
        <v>11705</v>
      </c>
      <c r="B1999" s="20" t="s">
        <v>11706</v>
      </c>
      <c r="C1999" s="21" t="s">
        <v>165015</v>
      </c>
      <c r="D1999" s="21" t="s">
        <v>345</v>
      </c>
      <c r="E1999" s="23"/>
    </row>
    <row r="2000" spans="1:5" ht="20" customHeight="1">
      <c r="A2000" s="19" t="s">
        <v>11707</v>
      </c>
      <c r="B2000" s="20" t="s">
        <v>11708</v>
      </c>
      <c r="C2000" s="21" t="s">
        <v>165016</v>
      </c>
      <c r="D2000" s="21" t="s">
        <v>296</v>
      </c>
      <c r="E2000" s="23"/>
    </row>
    <row r="2001" spans="1:5" ht="20" customHeight="1">
      <c r="A2001" s="19" t="s">
        <v>11709</v>
      </c>
      <c r="B2001" s="20" t="s">
        <v>11710</v>
      </c>
      <c r="C2001" s="21" t="s">
        <v>165017</v>
      </c>
      <c r="D2001" s="21" t="s">
        <v>296</v>
      </c>
      <c r="E2001" s="23"/>
    </row>
    <row r="2002" spans="1:5" ht="20" customHeight="1">
      <c r="A2002" s="19" t="s">
        <v>11713</v>
      </c>
      <c r="B2002" s="20" t="s">
        <v>11714</v>
      </c>
      <c r="C2002" s="21" t="s">
        <v>165018</v>
      </c>
      <c r="D2002" s="21" t="s">
        <v>296</v>
      </c>
      <c r="E2002" s="23"/>
    </row>
    <row r="2003" spans="1:5" ht="20" customHeight="1">
      <c r="A2003" s="19" t="s">
        <v>11715</v>
      </c>
      <c r="B2003" s="20" t="s">
        <v>11716</v>
      </c>
      <c r="C2003" s="21" t="s">
        <v>165019</v>
      </c>
      <c r="D2003" s="21" t="s">
        <v>296</v>
      </c>
      <c r="E2003" s="23"/>
    </row>
    <row r="2004" spans="1:5" ht="20" customHeight="1">
      <c r="A2004" s="19" t="s">
        <v>11752</v>
      </c>
      <c r="B2004" s="20" t="s">
        <v>11753</v>
      </c>
      <c r="C2004" s="21" t="s">
        <v>165020</v>
      </c>
      <c r="D2004" s="21" t="s">
        <v>139</v>
      </c>
      <c r="E2004" s="23"/>
    </row>
    <row r="2005" spans="1:5" ht="20" customHeight="1">
      <c r="A2005" s="19" t="s">
        <v>11826</v>
      </c>
      <c r="B2005" s="20" t="s">
        <v>11827</v>
      </c>
      <c r="C2005" s="21" t="s">
        <v>165021</v>
      </c>
      <c r="D2005" s="21" t="s">
        <v>139</v>
      </c>
      <c r="E2005" s="23"/>
    </row>
    <row r="2006" spans="1:5" ht="20" customHeight="1">
      <c r="A2006" s="19" t="s">
        <v>11910</v>
      </c>
      <c r="B2006" s="20" t="s">
        <v>11911</v>
      </c>
      <c r="C2006" s="21" t="s">
        <v>165022</v>
      </c>
      <c r="D2006" s="21" t="s">
        <v>139</v>
      </c>
      <c r="E2006" s="23"/>
    </row>
    <row r="2007" spans="1:5" ht="20" customHeight="1">
      <c r="A2007" s="19" t="s">
        <v>1495</v>
      </c>
      <c r="B2007" s="20" t="s">
        <v>1496</v>
      </c>
      <c r="C2007" s="21" t="s">
        <v>165023</v>
      </c>
      <c r="D2007" s="21" t="s">
        <v>139</v>
      </c>
      <c r="E2007" s="23"/>
    </row>
    <row r="2008" spans="1:5" ht="20" customHeight="1">
      <c r="A2008" s="19" t="s">
        <v>1500</v>
      </c>
      <c r="B2008" s="20" t="s">
        <v>1501</v>
      </c>
      <c r="C2008" s="21" t="s">
        <v>165024</v>
      </c>
      <c r="D2008" s="21" t="s">
        <v>296</v>
      </c>
      <c r="E2008" s="23"/>
    </row>
    <row r="2009" spans="1:5" ht="20" customHeight="1">
      <c r="A2009" s="19" t="s">
        <v>1502</v>
      </c>
      <c r="B2009" s="20" t="s">
        <v>1503</v>
      </c>
      <c r="C2009" s="21" t="s">
        <v>165025</v>
      </c>
      <c r="D2009" s="21" t="s">
        <v>345</v>
      </c>
      <c r="E2009" s="23"/>
    </row>
    <row r="2010" spans="1:5" ht="20" customHeight="1">
      <c r="A2010" s="19" t="s">
        <v>1504</v>
      </c>
      <c r="B2010" s="20" t="s">
        <v>1505</v>
      </c>
      <c r="C2010" s="21" t="s">
        <v>165026</v>
      </c>
      <c r="D2010" s="21" t="s">
        <v>345</v>
      </c>
      <c r="E2010" s="23"/>
    </row>
    <row r="2011" spans="1:5" ht="20" customHeight="1">
      <c r="A2011" s="19" t="s">
        <v>1510</v>
      </c>
      <c r="B2011" s="20" t="s">
        <v>1507</v>
      </c>
      <c r="C2011" s="21" t="s">
        <v>164699</v>
      </c>
      <c r="D2011" s="21" t="s">
        <v>345</v>
      </c>
      <c r="E2011" s="23"/>
    </row>
    <row r="2012" spans="1:5" ht="20" customHeight="1">
      <c r="A2012" s="19" t="s">
        <v>1511</v>
      </c>
      <c r="B2012" s="20" t="s">
        <v>1512</v>
      </c>
      <c r="C2012" s="21" t="s">
        <v>165027</v>
      </c>
      <c r="D2012" s="21" t="s">
        <v>345</v>
      </c>
      <c r="E2012" s="23"/>
    </row>
    <row r="2013" spans="1:5" ht="20" customHeight="1">
      <c r="A2013" s="19" t="s">
        <v>1514</v>
      </c>
      <c r="B2013" s="20" t="s">
        <v>99</v>
      </c>
      <c r="C2013" s="21" t="s">
        <v>164927</v>
      </c>
      <c r="D2013" s="21" t="s">
        <v>296</v>
      </c>
      <c r="E2013" s="23"/>
    </row>
    <row r="2014" spans="1:5" ht="20" customHeight="1">
      <c r="A2014" s="19" t="s">
        <v>1515</v>
      </c>
      <c r="B2014" s="20" t="s">
        <v>1516</v>
      </c>
      <c r="C2014" s="21" t="s">
        <v>165028</v>
      </c>
      <c r="D2014" s="21" t="s">
        <v>345</v>
      </c>
      <c r="E2014" s="23"/>
    </row>
    <row r="2015" spans="1:5" ht="20" customHeight="1">
      <c r="A2015" s="19" t="s">
        <v>1517</v>
      </c>
      <c r="B2015" s="20" t="s">
        <v>1518</v>
      </c>
      <c r="C2015" s="21" t="s">
        <v>165029</v>
      </c>
      <c r="D2015" s="21" t="s">
        <v>296</v>
      </c>
      <c r="E2015" s="23"/>
    </row>
    <row r="2016" spans="1:5" ht="20" customHeight="1">
      <c r="A2016" s="19" t="s">
        <v>1519</v>
      </c>
      <c r="B2016" s="20" t="s">
        <v>1520</v>
      </c>
      <c r="C2016" s="21" t="s">
        <v>165030</v>
      </c>
      <c r="D2016" s="21" t="s">
        <v>345</v>
      </c>
      <c r="E2016" s="23"/>
    </row>
    <row r="2017" spans="1:5" ht="20" customHeight="1">
      <c r="A2017" s="19" t="s">
        <v>1521</v>
      </c>
      <c r="B2017" s="20" t="s">
        <v>1522</v>
      </c>
      <c r="C2017" s="21" t="s">
        <v>165031</v>
      </c>
      <c r="D2017" s="21" t="s">
        <v>345</v>
      </c>
      <c r="E2017" s="23"/>
    </row>
    <row r="2018" spans="1:5" ht="20" customHeight="1">
      <c r="A2018" s="19" t="s">
        <v>1523</v>
      </c>
      <c r="B2018" s="20" t="s">
        <v>1524</v>
      </c>
      <c r="C2018" s="21" t="s">
        <v>165032</v>
      </c>
      <c r="D2018" s="21" t="s">
        <v>345</v>
      </c>
      <c r="E2018" s="23"/>
    </row>
    <row r="2019" spans="1:5" ht="20" customHeight="1">
      <c r="A2019" s="19" t="s">
        <v>1527</v>
      </c>
      <c r="B2019" s="20" t="s">
        <v>1526</v>
      </c>
      <c r="C2019" s="21" t="s">
        <v>164928</v>
      </c>
      <c r="D2019" s="21" t="s">
        <v>345</v>
      </c>
      <c r="E2019" s="23"/>
    </row>
    <row r="2020" spans="1:5" ht="20" customHeight="1">
      <c r="A2020" s="19" t="s">
        <v>1528</v>
      </c>
      <c r="B2020" s="20" t="s">
        <v>1529</v>
      </c>
      <c r="C2020" s="21" t="s">
        <v>165033</v>
      </c>
      <c r="D2020" s="21" t="s">
        <v>345</v>
      </c>
      <c r="E2020" s="23"/>
    </row>
    <row r="2021" spans="1:5" ht="20" customHeight="1">
      <c r="A2021" s="19" t="s">
        <v>1532</v>
      </c>
      <c r="B2021" s="20" t="s">
        <v>1531</v>
      </c>
      <c r="C2021" s="21" t="s">
        <v>164929</v>
      </c>
      <c r="D2021" s="21" t="s">
        <v>296</v>
      </c>
      <c r="E2021" s="23"/>
    </row>
    <row r="2022" spans="1:5" ht="20" customHeight="1">
      <c r="A2022" s="19" t="s">
        <v>1533</v>
      </c>
      <c r="B2022" s="20" t="s">
        <v>1534</v>
      </c>
      <c r="C2022" s="21" t="s">
        <v>165034</v>
      </c>
      <c r="D2022" s="21" t="s">
        <v>345</v>
      </c>
      <c r="E2022" s="23"/>
    </row>
    <row r="2023" spans="1:5" ht="20" customHeight="1">
      <c r="A2023" s="19" t="s">
        <v>1537</v>
      </c>
      <c r="B2023" s="20" t="s">
        <v>1536</v>
      </c>
      <c r="C2023" s="21" t="s">
        <v>164930</v>
      </c>
      <c r="D2023" s="21" t="s">
        <v>345</v>
      </c>
      <c r="E2023" s="23"/>
    </row>
    <row r="2024" spans="1:5" ht="20" customHeight="1">
      <c r="A2024" s="19" t="s">
        <v>1541</v>
      </c>
      <c r="B2024" s="20" t="s">
        <v>1539</v>
      </c>
      <c r="C2024" s="21" t="s">
        <v>164799</v>
      </c>
      <c r="D2024" s="21" t="s">
        <v>345</v>
      </c>
      <c r="E2024" s="23"/>
    </row>
    <row r="2025" spans="1:5" ht="20" customHeight="1">
      <c r="A2025" s="19" t="s">
        <v>1542</v>
      </c>
      <c r="B2025" s="20" t="s">
        <v>1543</v>
      </c>
      <c r="C2025" s="21" t="s">
        <v>165035</v>
      </c>
      <c r="D2025" s="21" t="s">
        <v>345</v>
      </c>
      <c r="E2025" s="23"/>
    </row>
    <row r="2026" spans="1:5" ht="20" customHeight="1">
      <c r="A2026" s="19" t="s">
        <v>1544</v>
      </c>
      <c r="B2026" s="20" t="s">
        <v>1545</v>
      </c>
      <c r="C2026" s="21" t="s">
        <v>165036</v>
      </c>
      <c r="D2026" s="21" t="s">
        <v>345</v>
      </c>
      <c r="E2026" s="23"/>
    </row>
    <row r="2027" spans="1:5" ht="20" customHeight="1">
      <c r="A2027" s="19" t="s">
        <v>1548</v>
      </c>
      <c r="B2027" s="20" t="s">
        <v>1547</v>
      </c>
      <c r="C2027" s="21" t="s">
        <v>164931</v>
      </c>
      <c r="D2027" s="21" t="s">
        <v>345</v>
      </c>
      <c r="E2027" s="23"/>
    </row>
    <row r="2028" spans="1:5" ht="20" customHeight="1">
      <c r="A2028" s="19" t="s">
        <v>1549</v>
      </c>
      <c r="B2028" s="20" t="s">
        <v>1550</v>
      </c>
      <c r="C2028" s="21" t="s">
        <v>165037</v>
      </c>
      <c r="D2028" s="21" t="s">
        <v>345</v>
      </c>
      <c r="E2028" s="23"/>
    </row>
    <row r="2029" spans="1:5" ht="20" customHeight="1">
      <c r="A2029" s="19" t="s">
        <v>1551</v>
      </c>
      <c r="B2029" s="20" t="s">
        <v>1552</v>
      </c>
      <c r="C2029" s="21" t="s">
        <v>165038</v>
      </c>
      <c r="D2029" s="21" t="s">
        <v>345</v>
      </c>
      <c r="E2029" s="23"/>
    </row>
    <row r="2030" spans="1:5" ht="20" customHeight="1">
      <c r="A2030" s="19" t="s">
        <v>1553</v>
      </c>
      <c r="B2030" s="20" t="s">
        <v>1554</v>
      </c>
      <c r="C2030" s="21" t="s">
        <v>165039</v>
      </c>
      <c r="D2030" s="21" t="s">
        <v>345</v>
      </c>
      <c r="E2030" s="23"/>
    </row>
    <row r="2031" spans="1:5" ht="20" customHeight="1">
      <c r="A2031" s="19" t="s">
        <v>1555</v>
      </c>
      <c r="B2031" s="20" t="s">
        <v>1556</v>
      </c>
      <c r="C2031" s="21" t="s">
        <v>165040</v>
      </c>
      <c r="D2031" s="21" t="s">
        <v>345</v>
      </c>
      <c r="E2031" s="23"/>
    </row>
    <row r="2032" spans="1:5" ht="20" customHeight="1">
      <c r="A2032" s="19" t="s">
        <v>1557</v>
      </c>
      <c r="B2032" s="20" t="s">
        <v>1558</v>
      </c>
      <c r="C2032" s="21" t="s">
        <v>165041</v>
      </c>
      <c r="D2032" s="21" t="s">
        <v>345</v>
      </c>
      <c r="E2032" s="23"/>
    </row>
    <row r="2033" spans="1:5" ht="20" customHeight="1">
      <c r="A2033" s="19" t="s">
        <v>1561</v>
      </c>
      <c r="B2033" s="20" t="s">
        <v>1560</v>
      </c>
      <c r="C2033" s="21" t="s">
        <v>164932</v>
      </c>
      <c r="D2033" s="21" t="s">
        <v>345</v>
      </c>
      <c r="E2033" s="23"/>
    </row>
    <row r="2034" spans="1:5" ht="20" customHeight="1">
      <c r="A2034" s="19" t="s">
        <v>1564</v>
      </c>
      <c r="B2034" s="20" t="s">
        <v>1565</v>
      </c>
      <c r="C2034" s="21" t="s">
        <v>165042</v>
      </c>
      <c r="D2034" s="21" t="s">
        <v>345</v>
      </c>
      <c r="E2034" s="23"/>
    </row>
    <row r="2035" spans="1:5" ht="20" customHeight="1">
      <c r="A2035" s="19" t="s">
        <v>1566</v>
      </c>
      <c r="B2035" s="20" t="s">
        <v>1567</v>
      </c>
      <c r="C2035" s="21" t="s">
        <v>165043</v>
      </c>
      <c r="D2035" s="21" t="s">
        <v>345</v>
      </c>
      <c r="E2035" s="23"/>
    </row>
    <row r="2036" spans="1:5" ht="20" customHeight="1">
      <c r="A2036" s="19" t="s">
        <v>1568</v>
      </c>
      <c r="B2036" s="20" t="s">
        <v>1569</v>
      </c>
      <c r="C2036" s="21" t="s">
        <v>165044</v>
      </c>
      <c r="D2036" s="21" t="s">
        <v>296</v>
      </c>
      <c r="E2036" s="23"/>
    </row>
    <row r="2037" spans="1:5" ht="20" customHeight="1">
      <c r="A2037" s="19" t="s">
        <v>1570</v>
      </c>
      <c r="B2037" s="20" t="s">
        <v>1571</v>
      </c>
      <c r="C2037" s="21" t="s">
        <v>165045</v>
      </c>
      <c r="D2037" s="21" t="s">
        <v>345</v>
      </c>
      <c r="E2037" s="23"/>
    </row>
    <row r="2038" spans="1:5" ht="20" customHeight="1">
      <c r="A2038" s="19" t="s">
        <v>1572</v>
      </c>
      <c r="B2038" s="20" t="s">
        <v>1573</v>
      </c>
      <c r="C2038" s="21" t="s">
        <v>165046</v>
      </c>
      <c r="D2038" s="21" t="s">
        <v>296</v>
      </c>
      <c r="E2038" s="23"/>
    </row>
    <row r="2039" spans="1:5" ht="20" customHeight="1">
      <c r="A2039" s="19" t="s">
        <v>1574</v>
      </c>
      <c r="B2039" s="20" t="s">
        <v>1575</v>
      </c>
      <c r="C2039" s="21" t="s">
        <v>165047</v>
      </c>
      <c r="D2039" s="21" t="s">
        <v>345</v>
      </c>
      <c r="E2039" s="23"/>
    </row>
    <row r="2040" spans="1:5" ht="20" customHeight="1">
      <c r="A2040" s="19" t="s">
        <v>1576</v>
      </c>
      <c r="B2040" s="20" t="s">
        <v>1577</v>
      </c>
      <c r="C2040" s="21" t="s">
        <v>165048</v>
      </c>
      <c r="D2040" s="21" t="s">
        <v>345</v>
      </c>
      <c r="E2040" s="23"/>
    </row>
    <row r="2041" spans="1:5" ht="20" customHeight="1">
      <c r="A2041" s="19" t="s">
        <v>1578</v>
      </c>
      <c r="B2041" s="20" t="s">
        <v>1579</v>
      </c>
      <c r="C2041" s="21" t="s">
        <v>165049</v>
      </c>
      <c r="D2041" s="21" t="s">
        <v>345</v>
      </c>
      <c r="E2041" s="23"/>
    </row>
    <row r="2042" spans="1:5" ht="20" customHeight="1">
      <c r="A2042" s="19" t="s">
        <v>1582</v>
      </c>
      <c r="B2042" s="20" t="s">
        <v>1581</v>
      </c>
      <c r="C2042" s="21" t="s">
        <v>164933</v>
      </c>
      <c r="D2042" s="21" t="s">
        <v>296</v>
      </c>
      <c r="E2042" s="23"/>
    </row>
    <row r="2043" spans="1:5" ht="20" customHeight="1">
      <c r="A2043" s="19" t="s">
        <v>1583</v>
      </c>
      <c r="B2043" s="20" t="s">
        <v>1584</v>
      </c>
      <c r="C2043" s="21" t="s">
        <v>165050</v>
      </c>
      <c r="D2043" s="21" t="s">
        <v>345</v>
      </c>
      <c r="E2043" s="23"/>
    </row>
    <row r="2044" spans="1:5" ht="20" customHeight="1">
      <c r="A2044" s="19" t="s">
        <v>1587</v>
      </c>
      <c r="B2044" s="20" t="s">
        <v>1586</v>
      </c>
      <c r="C2044" s="21" t="s">
        <v>164934</v>
      </c>
      <c r="D2044" s="21" t="s">
        <v>296</v>
      </c>
      <c r="E2044" s="23"/>
    </row>
    <row r="2045" spans="1:5" ht="20" customHeight="1">
      <c r="A2045" s="19" t="s">
        <v>1591</v>
      </c>
      <c r="B2045" s="20" t="s">
        <v>1589</v>
      </c>
      <c r="C2045" s="21" t="s">
        <v>164800</v>
      </c>
      <c r="D2045" s="21" t="s">
        <v>345</v>
      </c>
      <c r="E2045" s="23"/>
    </row>
    <row r="2046" spans="1:5" ht="20" customHeight="1">
      <c r="A2046" s="19" t="s">
        <v>1592</v>
      </c>
      <c r="B2046" s="20" t="s">
        <v>1593</v>
      </c>
      <c r="C2046" s="21" t="s">
        <v>165051</v>
      </c>
      <c r="D2046" s="21" t="s">
        <v>345</v>
      </c>
      <c r="E2046" s="23"/>
    </row>
    <row r="2047" spans="1:5" ht="20" customHeight="1">
      <c r="A2047" s="19" t="s">
        <v>1594</v>
      </c>
      <c r="B2047" s="20" t="s">
        <v>1595</v>
      </c>
      <c r="C2047" s="21" t="s">
        <v>165052</v>
      </c>
      <c r="D2047" s="21" t="s">
        <v>345</v>
      </c>
      <c r="E2047" s="23"/>
    </row>
    <row r="2048" spans="1:5" ht="20" customHeight="1">
      <c r="A2048" s="19" t="s">
        <v>1596</v>
      </c>
      <c r="B2048" s="20" t="s">
        <v>1597</v>
      </c>
      <c r="C2048" s="21" t="s">
        <v>165053</v>
      </c>
      <c r="D2048" s="21" t="s">
        <v>345</v>
      </c>
      <c r="E2048" s="23"/>
    </row>
    <row r="2049" spans="1:5" ht="20" customHeight="1">
      <c r="A2049" s="19" t="s">
        <v>1598</v>
      </c>
      <c r="B2049" s="20" t="s">
        <v>1599</v>
      </c>
      <c r="C2049" s="21" t="s">
        <v>165054</v>
      </c>
      <c r="D2049" s="21" t="s">
        <v>345</v>
      </c>
      <c r="E2049" s="23"/>
    </row>
    <row r="2050" spans="1:5" ht="20" customHeight="1">
      <c r="A2050" s="19" t="s">
        <v>1600</v>
      </c>
      <c r="B2050" s="20" t="s">
        <v>1601</v>
      </c>
      <c r="C2050" s="21" t="s">
        <v>165055</v>
      </c>
      <c r="D2050" s="21" t="s">
        <v>345</v>
      </c>
      <c r="E2050" s="23"/>
    </row>
    <row r="2051" spans="1:5" ht="20" customHeight="1">
      <c r="A2051" s="19" t="s">
        <v>1602</v>
      </c>
      <c r="B2051" s="20" t="s">
        <v>1603</v>
      </c>
      <c r="C2051" s="21" t="s">
        <v>165056</v>
      </c>
      <c r="D2051" s="21" t="s">
        <v>296</v>
      </c>
      <c r="E2051" s="23"/>
    </row>
    <row r="2052" spans="1:5" ht="20" customHeight="1">
      <c r="A2052" s="19" t="s">
        <v>1604</v>
      </c>
      <c r="B2052" s="20" t="s">
        <v>1605</v>
      </c>
      <c r="C2052" s="21" t="s">
        <v>165057</v>
      </c>
      <c r="D2052" s="21" t="s">
        <v>296</v>
      </c>
      <c r="E2052" s="23"/>
    </row>
    <row r="2053" spans="1:5" ht="20" customHeight="1">
      <c r="A2053" s="19" t="s">
        <v>1606</v>
      </c>
      <c r="B2053" s="20" t="s">
        <v>1607</v>
      </c>
      <c r="C2053" s="21" t="s">
        <v>165058</v>
      </c>
      <c r="D2053" s="21" t="s">
        <v>345</v>
      </c>
      <c r="E2053" s="23"/>
    </row>
    <row r="2054" spans="1:5" ht="20" customHeight="1">
      <c r="A2054" s="19" t="s">
        <v>1610</v>
      </c>
      <c r="B2054" s="20" t="s">
        <v>1609</v>
      </c>
      <c r="C2054" s="21" t="s">
        <v>164935</v>
      </c>
      <c r="D2054" s="21" t="s">
        <v>345</v>
      </c>
      <c r="E2054" s="23"/>
    </row>
    <row r="2055" spans="1:5" ht="20" customHeight="1">
      <c r="A2055" s="19" t="s">
        <v>1611</v>
      </c>
      <c r="B2055" s="20" t="s">
        <v>1612</v>
      </c>
      <c r="C2055" s="21" t="s">
        <v>165059</v>
      </c>
      <c r="D2055" s="21" t="s">
        <v>345</v>
      </c>
      <c r="E2055" s="23"/>
    </row>
    <row r="2056" spans="1:5" ht="20" customHeight="1">
      <c r="A2056" s="19" t="s">
        <v>1613</v>
      </c>
      <c r="B2056" s="20" t="s">
        <v>1614</v>
      </c>
      <c r="C2056" s="21" t="s">
        <v>165060</v>
      </c>
      <c r="D2056" s="21" t="s">
        <v>345</v>
      </c>
      <c r="E2056" s="23"/>
    </row>
    <row r="2057" spans="1:5" ht="20" customHeight="1">
      <c r="A2057" s="19" t="s">
        <v>1617</v>
      </c>
      <c r="B2057" s="20" t="s">
        <v>1616</v>
      </c>
      <c r="C2057" s="21" t="s">
        <v>164936</v>
      </c>
      <c r="D2057" s="21" t="s">
        <v>345</v>
      </c>
      <c r="E2057" s="23"/>
    </row>
    <row r="2058" spans="1:5" ht="20" customHeight="1">
      <c r="A2058" s="19" t="s">
        <v>1618</v>
      </c>
      <c r="B2058" s="20" t="s">
        <v>1619</v>
      </c>
      <c r="C2058" s="21" t="s">
        <v>165061</v>
      </c>
      <c r="D2058" s="21" t="s">
        <v>345</v>
      </c>
      <c r="E2058" s="23"/>
    </row>
    <row r="2059" spans="1:5" ht="20" customHeight="1">
      <c r="A2059" s="19" t="s">
        <v>1620</v>
      </c>
      <c r="B2059" s="20" t="s">
        <v>1621</v>
      </c>
      <c r="C2059" s="21" t="s">
        <v>165062</v>
      </c>
      <c r="D2059" s="21" t="s">
        <v>345</v>
      </c>
      <c r="E2059" s="23"/>
    </row>
    <row r="2060" spans="1:5" ht="20" customHeight="1">
      <c r="A2060" s="19" t="s">
        <v>1623</v>
      </c>
      <c r="B2060" s="24">
        <v>100</v>
      </c>
      <c r="C2060" s="21" t="s">
        <v>164937</v>
      </c>
      <c r="D2060" s="21" t="s">
        <v>345</v>
      </c>
      <c r="E2060" s="23"/>
    </row>
    <row r="2061" spans="1:5" ht="20" customHeight="1">
      <c r="A2061" s="19" t="s">
        <v>1624</v>
      </c>
      <c r="B2061" s="24">
        <v>100</v>
      </c>
      <c r="C2061" s="21" t="s">
        <v>165063</v>
      </c>
      <c r="D2061" s="21" t="s">
        <v>345</v>
      </c>
      <c r="E2061" s="23"/>
    </row>
    <row r="2062" spans="1:5" ht="20" customHeight="1">
      <c r="A2062" s="19" t="s">
        <v>1625</v>
      </c>
      <c r="B2062" s="20" t="s">
        <v>1626</v>
      </c>
      <c r="C2062" s="21" t="s">
        <v>165064</v>
      </c>
      <c r="D2062" s="21" t="s">
        <v>345</v>
      </c>
      <c r="E2062" s="23"/>
    </row>
    <row r="2063" spans="1:5" ht="20" customHeight="1">
      <c r="A2063" s="19" t="s">
        <v>1627</v>
      </c>
      <c r="B2063" s="20" t="s">
        <v>1628</v>
      </c>
      <c r="C2063" s="21" t="s">
        <v>165065</v>
      </c>
      <c r="D2063" s="21" t="s">
        <v>345</v>
      </c>
      <c r="E2063" s="23"/>
    </row>
    <row r="2064" spans="1:5" ht="20" customHeight="1">
      <c r="A2064" s="19" t="s">
        <v>1629</v>
      </c>
      <c r="B2064" s="20" t="s">
        <v>1630</v>
      </c>
      <c r="C2064" s="21" t="s">
        <v>165066</v>
      </c>
      <c r="D2064" s="21" t="s">
        <v>345</v>
      </c>
      <c r="E2064" s="23"/>
    </row>
    <row r="2065" spans="1:5" ht="20" customHeight="1">
      <c r="A2065" s="19" t="s">
        <v>1631</v>
      </c>
      <c r="B2065" s="20" t="s">
        <v>1632</v>
      </c>
      <c r="C2065" s="21" t="s">
        <v>165067</v>
      </c>
      <c r="D2065" s="21" t="s">
        <v>296</v>
      </c>
      <c r="E2065" s="23"/>
    </row>
    <row r="2066" spans="1:5" ht="20" customHeight="1">
      <c r="A2066" s="19" t="s">
        <v>1633</v>
      </c>
      <c r="B2066" s="20" t="s">
        <v>1634</v>
      </c>
      <c r="C2066" s="21" t="s">
        <v>165068</v>
      </c>
      <c r="D2066" s="21" t="s">
        <v>345</v>
      </c>
      <c r="E2066" s="23"/>
    </row>
    <row r="2067" spans="1:5" ht="20" customHeight="1">
      <c r="A2067" s="19" t="s">
        <v>1637</v>
      </c>
      <c r="B2067" s="20" t="s">
        <v>1636</v>
      </c>
      <c r="C2067" s="21" t="s">
        <v>164938</v>
      </c>
      <c r="D2067" s="21" t="s">
        <v>345</v>
      </c>
      <c r="E2067" s="23"/>
    </row>
    <row r="2068" spans="1:5" ht="20" customHeight="1">
      <c r="A2068" s="19" t="s">
        <v>1640</v>
      </c>
      <c r="B2068" s="20" t="s">
        <v>1639</v>
      </c>
      <c r="C2068" s="21" t="s">
        <v>164939</v>
      </c>
      <c r="D2068" s="21" t="s">
        <v>345</v>
      </c>
      <c r="E2068" s="23"/>
    </row>
    <row r="2069" spans="1:5" ht="20" customHeight="1">
      <c r="A2069" s="19" t="s">
        <v>1643</v>
      </c>
      <c r="B2069" s="20" t="s">
        <v>1644</v>
      </c>
      <c r="C2069" s="21" t="s">
        <v>165069</v>
      </c>
      <c r="D2069" s="21" t="s">
        <v>345</v>
      </c>
      <c r="E2069" s="23"/>
    </row>
    <row r="2070" spans="1:5" ht="20" customHeight="1">
      <c r="A2070" s="19" t="s">
        <v>1645</v>
      </c>
      <c r="B2070" s="20" t="s">
        <v>1646</v>
      </c>
      <c r="C2070" s="21" t="s">
        <v>165070</v>
      </c>
      <c r="D2070" s="21" t="s">
        <v>296</v>
      </c>
      <c r="E2070" s="23"/>
    </row>
    <row r="2071" spans="1:5" ht="20" customHeight="1">
      <c r="A2071" s="19" t="s">
        <v>1647</v>
      </c>
      <c r="B2071" s="20" t="s">
        <v>1648</v>
      </c>
      <c r="C2071" s="21" t="s">
        <v>165071</v>
      </c>
      <c r="D2071" s="21" t="s">
        <v>296</v>
      </c>
      <c r="E2071" s="23"/>
    </row>
    <row r="2072" spans="1:5" ht="20" customHeight="1">
      <c r="A2072" s="19" t="s">
        <v>1651</v>
      </c>
      <c r="B2072" s="20" t="s">
        <v>1650</v>
      </c>
      <c r="C2072" s="21" t="s">
        <v>164940</v>
      </c>
      <c r="D2072" s="21" t="s">
        <v>345</v>
      </c>
      <c r="E2072" s="23"/>
    </row>
    <row r="2073" spans="1:5" ht="20" customHeight="1">
      <c r="A2073" s="19" t="s">
        <v>1652</v>
      </c>
      <c r="B2073" s="20" t="s">
        <v>1653</v>
      </c>
      <c r="C2073" s="21" t="s">
        <v>165072</v>
      </c>
      <c r="D2073" s="21" t="s">
        <v>345</v>
      </c>
      <c r="E2073" s="23"/>
    </row>
    <row r="2074" spans="1:5" ht="20" customHeight="1">
      <c r="A2074" s="19" t="s">
        <v>1654</v>
      </c>
      <c r="B2074" s="20" t="s">
        <v>1655</v>
      </c>
      <c r="C2074" s="21" t="s">
        <v>165073</v>
      </c>
      <c r="D2074" s="21" t="s">
        <v>296</v>
      </c>
      <c r="E2074" s="23"/>
    </row>
    <row r="2075" spans="1:5" ht="20" customHeight="1">
      <c r="A2075" s="19" t="s">
        <v>1656</v>
      </c>
      <c r="B2075" s="20" t="s">
        <v>1657</v>
      </c>
      <c r="C2075" s="21" t="s">
        <v>165074</v>
      </c>
      <c r="D2075" s="21" t="s">
        <v>296</v>
      </c>
      <c r="E2075" s="23"/>
    </row>
    <row r="2076" spans="1:5" ht="20" customHeight="1">
      <c r="A2076" s="19" t="s">
        <v>1658</v>
      </c>
      <c r="B2076" s="20" t="s">
        <v>1659</v>
      </c>
      <c r="C2076" s="21" t="s">
        <v>165075</v>
      </c>
      <c r="D2076" s="21" t="s">
        <v>345</v>
      </c>
      <c r="E2076" s="23"/>
    </row>
    <row r="2077" spans="1:5" ht="20" customHeight="1">
      <c r="A2077" s="19" t="s">
        <v>1660</v>
      </c>
      <c r="B2077" s="20" t="s">
        <v>1661</v>
      </c>
      <c r="C2077" s="21" t="s">
        <v>165076</v>
      </c>
      <c r="D2077" s="21" t="s">
        <v>296</v>
      </c>
      <c r="E2077" s="23"/>
    </row>
    <row r="2078" spans="1:5" ht="20" customHeight="1">
      <c r="A2078" s="19" t="s">
        <v>1662</v>
      </c>
      <c r="B2078" s="20" t="s">
        <v>1663</v>
      </c>
      <c r="C2078" s="21" t="s">
        <v>165077</v>
      </c>
      <c r="D2078" s="21" t="s">
        <v>345</v>
      </c>
      <c r="E2078" s="23"/>
    </row>
    <row r="2079" spans="1:5" ht="20" customHeight="1">
      <c r="A2079" s="19" t="s">
        <v>1667</v>
      </c>
      <c r="B2079" s="20" t="s">
        <v>1665</v>
      </c>
      <c r="C2079" s="21" t="s">
        <v>164801</v>
      </c>
      <c r="D2079" s="21" t="s">
        <v>345</v>
      </c>
      <c r="E2079" s="23"/>
    </row>
    <row r="2080" spans="1:5" ht="20" customHeight="1">
      <c r="A2080" s="19" t="s">
        <v>1668</v>
      </c>
      <c r="B2080" s="20" t="s">
        <v>1669</v>
      </c>
      <c r="C2080" s="21" t="s">
        <v>165078</v>
      </c>
      <c r="D2080" s="21" t="s">
        <v>345</v>
      </c>
      <c r="E2080" s="23"/>
    </row>
    <row r="2081" spans="1:5" ht="20" customHeight="1">
      <c r="A2081" s="19" t="s">
        <v>1670</v>
      </c>
      <c r="B2081" s="20" t="s">
        <v>1671</v>
      </c>
      <c r="C2081" s="21" t="s">
        <v>165079</v>
      </c>
      <c r="D2081" s="21" t="s">
        <v>345</v>
      </c>
      <c r="E2081" s="23"/>
    </row>
    <row r="2082" spans="1:5" ht="20" customHeight="1">
      <c r="A2082" s="19" t="s">
        <v>1672</v>
      </c>
      <c r="B2082" s="20" t="s">
        <v>1673</v>
      </c>
      <c r="C2082" s="21" t="s">
        <v>165080</v>
      </c>
      <c r="D2082" s="21" t="s">
        <v>345</v>
      </c>
      <c r="E2082" s="23"/>
    </row>
    <row r="2083" spans="1:5" ht="20" customHeight="1">
      <c r="A2083" s="19" t="s">
        <v>1674</v>
      </c>
      <c r="B2083" s="20" t="s">
        <v>1675</v>
      </c>
      <c r="C2083" s="21" t="s">
        <v>165081</v>
      </c>
      <c r="D2083" s="21" t="s">
        <v>345</v>
      </c>
      <c r="E2083" s="23"/>
    </row>
    <row r="2084" spans="1:5" ht="20" customHeight="1">
      <c r="A2084" s="19" t="s">
        <v>1676</v>
      </c>
      <c r="B2084" s="20" t="s">
        <v>1677</v>
      </c>
      <c r="C2084" s="21" t="s">
        <v>165082</v>
      </c>
      <c r="D2084" s="21" t="s">
        <v>345</v>
      </c>
      <c r="E2084" s="23"/>
    </row>
    <row r="2085" spans="1:5" ht="20" customHeight="1">
      <c r="A2085" s="19" t="s">
        <v>1678</v>
      </c>
      <c r="B2085" s="20" t="s">
        <v>1679</v>
      </c>
      <c r="C2085" s="21" t="s">
        <v>165083</v>
      </c>
      <c r="D2085" s="21" t="s">
        <v>296</v>
      </c>
      <c r="E2085" s="23"/>
    </row>
    <row r="2086" spans="1:5" ht="20" customHeight="1">
      <c r="A2086" s="19" t="s">
        <v>1681</v>
      </c>
      <c r="B2086" s="24">
        <v>100</v>
      </c>
      <c r="C2086" s="21" t="s">
        <v>164941</v>
      </c>
      <c r="D2086" s="21" t="s">
        <v>345</v>
      </c>
      <c r="E2086" s="23"/>
    </row>
    <row r="2087" spans="1:5" ht="20" customHeight="1">
      <c r="A2087" s="19" t="s">
        <v>1682</v>
      </c>
      <c r="B2087" s="20" t="s">
        <v>1683</v>
      </c>
      <c r="C2087" s="21" t="s">
        <v>165084</v>
      </c>
      <c r="D2087" s="21" t="s">
        <v>345</v>
      </c>
      <c r="E2087" s="23"/>
    </row>
    <row r="2088" spans="1:5" ht="20" customHeight="1">
      <c r="A2088" s="19" t="s">
        <v>1686</v>
      </c>
      <c r="B2088" s="20" t="s">
        <v>1685</v>
      </c>
      <c r="C2088" s="21" t="s">
        <v>164942</v>
      </c>
      <c r="D2088" s="21" t="s">
        <v>345</v>
      </c>
      <c r="E2088" s="23"/>
    </row>
    <row r="2089" spans="1:5" ht="20" customHeight="1">
      <c r="A2089" s="19" t="s">
        <v>1687</v>
      </c>
      <c r="B2089" s="20" t="s">
        <v>1688</v>
      </c>
      <c r="C2089" s="21" t="s">
        <v>165085</v>
      </c>
      <c r="D2089" s="21" t="s">
        <v>345</v>
      </c>
      <c r="E2089" s="23"/>
    </row>
    <row r="2090" spans="1:5" ht="20" customHeight="1">
      <c r="A2090" s="19" t="s">
        <v>1689</v>
      </c>
      <c r="B2090" s="20" t="s">
        <v>1690</v>
      </c>
      <c r="C2090" s="21" t="s">
        <v>165086</v>
      </c>
      <c r="D2090" s="21" t="s">
        <v>296</v>
      </c>
      <c r="E2090" s="23"/>
    </row>
    <row r="2091" spans="1:5" ht="20" customHeight="1">
      <c r="A2091" s="19" t="s">
        <v>1691</v>
      </c>
      <c r="B2091" s="20" t="s">
        <v>1692</v>
      </c>
      <c r="C2091" s="21" t="s">
        <v>165087</v>
      </c>
      <c r="D2091" s="21" t="s">
        <v>296</v>
      </c>
      <c r="E2091" s="23"/>
    </row>
    <row r="2092" spans="1:5" ht="20" customHeight="1">
      <c r="A2092" s="19" t="s">
        <v>118</v>
      </c>
      <c r="B2092" s="20" t="s">
        <v>123</v>
      </c>
      <c r="C2092" s="21" t="s">
        <v>165088</v>
      </c>
      <c r="D2092" s="21" t="s">
        <v>345</v>
      </c>
      <c r="E2092" s="23"/>
    </row>
    <row r="2093" spans="1:5" ht="20" customHeight="1">
      <c r="A2093" s="19" t="s">
        <v>1694</v>
      </c>
      <c r="B2093" s="24">
        <v>100</v>
      </c>
      <c r="C2093" s="21" t="s">
        <v>164943</v>
      </c>
      <c r="D2093" s="21" t="s">
        <v>345</v>
      </c>
      <c r="E2093" s="23"/>
    </row>
    <row r="2094" spans="1:5" ht="20" customHeight="1">
      <c r="A2094" s="19" t="s">
        <v>1695</v>
      </c>
      <c r="B2094" s="20" t="s">
        <v>1696</v>
      </c>
      <c r="C2094" s="21" t="s">
        <v>165089</v>
      </c>
      <c r="D2094" s="21" t="s">
        <v>296</v>
      </c>
      <c r="E2094" s="23"/>
    </row>
    <row r="2095" spans="1:5" ht="20" customHeight="1">
      <c r="A2095" s="19" t="s">
        <v>1697</v>
      </c>
      <c r="B2095" s="20" t="s">
        <v>1698</v>
      </c>
      <c r="C2095" s="21" t="s">
        <v>165090</v>
      </c>
      <c r="D2095" s="21" t="s">
        <v>296</v>
      </c>
      <c r="E2095" s="23"/>
    </row>
    <row r="2096" spans="1:5" ht="20" customHeight="1">
      <c r="A2096" s="19" t="s">
        <v>1699</v>
      </c>
      <c r="B2096" s="20" t="s">
        <v>1700</v>
      </c>
      <c r="C2096" s="21" t="s">
        <v>165091</v>
      </c>
      <c r="D2096" s="21" t="s">
        <v>296</v>
      </c>
      <c r="E2096" s="23"/>
    </row>
    <row r="2097" spans="1:5" ht="20" customHeight="1">
      <c r="A2097" s="19" t="s">
        <v>1701</v>
      </c>
      <c r="B2097" s="20" t="s">
        <v>1702</v>
      </c>
      <c r="C2097" s="21" t="s">
        <v>165092</v>
      </c>
      <c r="D2097" s="21" t="s">
        <v>296</v>
      </c>
      <c r="E2097" s="23"/>
    </row>
    <row r="2098" spans="1:5" ht="20" customHeight="1">
      <c r="A2098" s="19" t="s">
        <v>1703</v>
      </c>
      <c r="B2098" s="20" t="s">
        <v>1704</v>
      </c>
      <c r="C2098" s="21" t="s">
        <v>165093</v>
      </c>
      <c r="D2098" s="21" t="s">
        <v>345</v>
      </c>
      <c r="E2098" s="23"/>
    </row>
    <row r="2099" spans="1:5" ht="20" customHeight="1">
      <c r="A2099" s="19" t="s">
        <v>1705</v>
      </c>
      <c r="B2099" s="20" t="s">
        <v>1706</v>
      </c>
      <c r="C2099" s="21" t="s">
        <v>165094</v>
      </c>
      <c r="D2099" s="21" t="s">
        <v>296</v>
      </c>
      <c r="E2099" s="23"/>
    </row>
    <row r="2100" spans="1:5" ht="20" customHeight="1">
      <c r="A2100" s="19" t="s">
        <v>1707</v>
      </c>
      <c r="B2100" s="20" t="s">
        <v>1708</v>
      </c>
      <c r="C2100" s="21" t="s">
        <v>165095</v>
      </c>
      <c r="D2100" s="21" t="s">
        <v>345</v>
      </c>
      <c r="E2100" s="23"/>
    </row>
    <row r="2101" spans="1:5" ht="20" customHeight="1">
      <c r="A2101" s="19" t="s">
        <v>1709</v>
      </c>
      <c r="B2101" s="20" t="s">
        <v>1710</v>
      </c>
      <c r="C2101" s="21" t="s">
        <v>165096</v>
      </c>
      <c r="D2101" s="21" t="s">
        <v>345</v>
      </c>
      <c r="E2101" s="23"/>
    </row>
    <row r="2102" spans="1:5" ht="20" customHeight="1">
      <c r="A2102" s="19" t="s">
        <v>1711</v>
      </c>
      <c r="B2102" s="20" t="s">
        <v>1712</v>
      </c>
      <c r="C2102" s="21" t="s">
        <v>165097</v>
      </c>
      <c r="D2102" s="21" t="s">
        <v>345</v>
      </c>
      <c r="E2102" s="23"/>
    </row>
    <row r="2103" spans="1:5" ht="20" customHeight="1">
      <c r="A2103" s="19" t="s">
        <v>1713</v>
      </c>
      <c r="B2103" s="20" t="s">
        <v>1714</v>
      </c>
      <c r="C2103" s="21" t="s">
        <v>165098</v>
      </c>
      <c r="D2103" s="21" t="s">
        <v>296</v>
      </c>
      <c r="E2103" s="23"/>
    </row>
    <row r="2104" spans="1:5" ht="20" customHeight="1">
      <c r="A2104" s="19" t="s">
        <v>1717</v>
      </c>
      <c r="B2104" s="20" t="s">
        <v>1716</v>
      </c>
      <c r="C2104" s="21" t="s">
        <v>164944</v>
      </c>
      <c r="D2104" s="21" t="s">
        <v>345</v>
      </c>
      <c r="E2104" s="23"/>
    </row>
    <row r="2105" spans="1:5" ht="20" customHeight="1">
      <c r="A2105" s="19" t="s">
        <v>1718</v>
      </c>
      <c r="B2105" s="20" t="s">
        <v>1719</v>
      </c>
      <c r="C2105" s="21" t="s">
        <v>165099</v>
      </c>
      <c r="D2105" s="21" t="s">
        <v>296</v>
      </c>
      <c r="E2105" s="23"/>
    </row>
    <row r="2106" spans="1:5" ht="20" customHeight="1">
      <c r="A2106" s="19" t="s">
        <v>1722</v>
      </c>
      <c r="B2106" s="20" t="s">
        <v>1723</v>
      </c>
      <c r="C2106" s="21" t="s">
        <v>165100</v>
      </c>
      <c r="D2106" s="21" t="s">
        <v>345</v>
      </c>
      <c r="E2106" s="23"/>
    </row>
    <row r="2107" spans="1:5" ht="20" customHeight="1">
      <c r="A2107" s="19" t="s">
        <v>1724</v>
      </c>
      <c r="B2107" s="20" t="s">
        <v>1725</v>
      </c>
      <c r="C2107" s="21" t="s">
        <v>165101</v>
      </c>
      <c r="D2107" s="21" t="s">
        <v>345</v>
      </c>
      <c r="E2107" s="23"/>
    </row>
    <row r="2108" spans="1:5" ht="20" customHeight="1">
      <c r="A2108" s="19" t="s">
        <v>1726</v>
      </c>
      <c r="B2108" s="20" t="s">
        <v>1727</v>
      </c>
      <c r="C2108" s="21" t="s">
        <v>165102</v>
      </c>
      <c r="D2108" s="21" t="s">
        <v>296</v>
      </c>
      <c r="E2108" s="23"/>
    </row>
    <row r="2109" spans="1:5" ht="20" customHeight="1">
      <c r="A2109" s="19" t="s">
        <v>1728</v>
      </c>
      <c r="B2109" s="20" t="s">
        <v>1729</v>
      </c>
      <c r="C2109" s="21" t="s">
        <v>165103</v>
      </c>
      <c r="D2109" s="21" t="s">
        <v>345</v>
      </c>
      <c r="E2109" s="23"/>
    </row>
    <row r="2110" spans="1:5" ht="20" customHeight="1">
      <c r="A2110" s="19" t="s">
        <v>1730</v>
      </c>
      <c r="B2110" s="20" t="s">
        <v>1731</v>
      </c>
      <c r="C2110" s="21" t="s">
        <v>165104</v>
      </c>
      <c r="D2110" s="21" t="s">
        <v>345</v>
      </c>
      <c r="E2110" s="23"/>
    </row>
    <row r="2111" spans="1:5" ht="20" customHeight="1">
      <c r="A2111" s="19" t="s">
        <v>1746</v>
      </c>
      <c r="B2111" s="20" t="s">
        <v>1747</v>
      </c>
      <c r="C2111" s="21" t="s">
        <v>165105</v>
      </c>
      <c r="D2111" s="21" t="s">
        <v>345</v>
      </c>
      <c r="E2111" s="23"/>
    </row>
    <row r="2112" spans="1:5" ht="20" customHeight="1">
      <c r="A2112" s="19" t="s">
        <v>1752</v>
      </c>
      <c r="B2112" s="20" t="s">
        <v>1750</v>
      </c>
      <c r="C2112" s="21" t="s">
        <v>164802</v>
      </c>
      <c r="D2112" s="21" t="s">
        <v>296</v>
      </c>
      <c r="E2112" s="23"/>
    </row>
    <row r="2113" spans="1:5" ht="20" customHeight="1">
      <c r="A2113" s="19" t="s">
        <v>1770</v>
      </c>
      <c r="B2113" s="20" t="s">
        <v>1768</v>
      </c>
      <c r="C2113" s="21" t="s">
        <v>164803</v>
      </c>
      <c r="D2113" s="21" t="s">
        <v>345</v>
      </c>
      <c r="E2113" s="23"/>
    </row>
    <row r="2114" spans="1:5" ht="20" customHeight="1">
      <c r="A2114" s="19" t="s">
        <v>1784</v>
      </c>
      <c r="B2114" s="20" t="s">
        <v>1785</v>
      </c>
      <c r="C2114" s="21" t="s">
        <v>165106</v>
      </c>
      <c r="D2114" s="21" t="s">
        <v>345</v>
      </c>
      <c r="E2114" s="23"/>
    </row>
    <row r="2115" spans="1:5" ht="20" customHeight="1">
      <c r="A2115" s="19" t="s">
        <v>1797</v>
      </c>
      <c r="B2115" s="20" t="s">
        <v>1798</v>
      </c>
      <c r="C2115" s="21" t="s">
        <v>165107</v>
      </c>
      <c r="D2115" s="21" t="s">
        <v>345</v>
      </c>
      <c r="E2115" s="23"/>
    </row>
    <row r="2116" spans="1:5" ht="20" customHeight="1">
      <c r="A2116" s="19" t="s">
        <v>1802</v>
      </c>
      <c r="B2116" s="20" t="s">
        <v>1803</v>
      </c>
      <c r="C2116" s="21" t="s">
        <v>165108</v>
      </c>
      <c r="D2116" s="21" t="s">
        <v>345</v>
      </c>
      <c r="E2116" s="23"/>
    </row>
    <row r="2117" spans="1:5" ht="20" customHeight="1">
      <c r="A2117" s="19" t="s">
        <v>1819</v>
      </c>
      <c r="B2117" s="20" t="s">
        <v>1820</v>
      </c>
      <c r="C2117" s="21" t="s">
        <v>165109</v>
      </c>
      <c r="D2117" s="21" t="s">
        <v>345</v>
      </c>
      <c r="E2117" s="23"/>
    </row>
    <row r="2118" spans="1:5" ht="20" customHeight="1">
      <c r="A2118" s="19" t="s">
        <v>1824</v>
      </c>
      <c r="B2118" s="20" t="s">
        <v>1825</v>
      </c>
      <c r="C2118" s="21" t="s">
        <v>165110</v>
      </c>
      <c r="D2118" s="21" t="s">
        <v>296</v>
      </c>
      <c r="E2118" s="23"/>
    </row>
    <row r="2119" spans="1:5" ht="20" customHeight="1">
      <c r="A2119" s="19" t="s">
        <v>1837</v>
      </c>
      <c r="B2119" s="20" t="s">
        <v>1836</v>
      </c>
      <c r="C2119" s="21" t="s">
        <v>164945</v>
      </c>
      <c r="D2119" s="21" t="s">
        <v>345</v>
      </c>
      <c r="E2119" s="23"/>
    </row>
    <row r="2120" spans="1:5" ht="20" customHeight="1">
      <c r="A2120" s="19" t="s">
        <v>1850</v>
      </c>
      <c r="B2120" s="20" t="s">
        <v>1851</v>
      </c>
      <c r="C2120" s="21" t="s">
        <v>165111</v>
      </c>
      <c r="D2120" s="21" t="s">
        <v>345</v>
      </c>
      <c r="E2120" s="23"/>
    </row>
    <row r="2121" spans="1:5" ht="20" customHeight="1">
      <c r="A2121" s="19" t="s">
        <v>1863</v>
      </c>
      <c r="B2121" s="20" t="s">
        <v>1864</v>
      </c>
      <c r="C2121" s="21" t="s">
        <v>165112</v>
      </c>
      <c r="D2121" s="21" t="s">
        <v>296</v>
      </c>
      <c r="E2121" s="23"/>
    </row>
    <row r="2122" spans="1:5" ht="20" customHeight="1">
      <c r="A2122" s="19" t="s">
        <v>1866</v>
      </c>
      <c r="B2122" s="20" t="s">
        <v>1867</v>
      </c>
      <c r="C2122" s="21" t="s">
        <v>165113</v>
      </c>
      <c r="D2122" s="21" t="s">
        <v>296</v>
      </c>
      <c r="E2122" s="23"/>
    </row>
    <row r="2123" spans="1:5" ht="20" customHeight="1">
      <c r="A2123" s="19" t="s">
        <v>1871</v>
      </c>
      <c r="B2123" s="20" t="s">
        <v>1870</v>
      </c>
      <c r="C2123" s="21" t="s">
        <v>164946</v>
      </c>
      <c r="D2123" s="21" t="s">
        <v>345</v>
      </c>
      <c r="E2123" s="23"/>
    </row>
    <row r="2124" spans="1:5" ht="20" customHeight="1">
      <c r="A2124" s="19" t="s">
        <v>1873</v>
      </c>
      <c r="B2124" s="20" t="s">
        <v>1874</v>
      </c>
      <c r="C2124" s="21" t="s">
        <v>165114</v>
      </c>
      <c r="D2124" s="21" t="s">
        <v>345</v>
      </c>
      <c r="E2124" s="23"/>
    </row>
    <row r="2125" spans="1:5" ht="20" customHeight="1">
      <c r="A2125" s="19" t="s">
        <v>1878</v>
      </c>
      <c r="B2125" s="20" t="s">
        <v>1879</v>
      </c>
      <c r="C2125" s="21" t="s">
        <v>165115</v>
      </c>
      <c r="D2125" s="21" t="s">
        <v>296</v>
      </c>
      <c r="E2125" s="23"/>
    </row>
    <row r="2126" spans="1:5" ht="20" customHeight="1">
      <c r="A2126" s="19" t="s">
        <v>1891</v>
      </c>
      <c r="B2126" s="20" t="s">
        <v>1892</v>
      </c>
      <c r="C2126" s="21" t="s">
        <v>165116</v>
      </c>
      <c r="D2126" s="21" t="s">
        <v>345</v>
      </c>
      <c r="E2126" s="23"/>
    </row>
    <row r="2127" spans="1:5" ht="20" customHeight="1">
      <c r="A2127" s="19" t="s">
        <v>1896</v>
      </c>
      <c r="B2127" s="20" t="s">
        <v>1897</v>
      </c>
      <c r="C2127" s="21" t="s">
        <v>165117</v>
      </c>
      <c r="D2127" s="21" t="s">
        <v>296</v>
      </c>
      <c r="E2127" s="23"/>
    </row>
    <row r="2128" spans="1:5" ht="20" customHeight="1">
      <c r="A2128" s="19" t="s">
        <v>1906</v>
      </c>
      <c r="B2128" s="20" t="s">
        <v>1905</v>
      </c>
      <c r="C2128" s="21" t="s">
        <v>164947</v>
      </c>
      <c r="D2128" s="21" t="s">
        <v>345</v>
      </c>
      <c r="E2128" s="23"/>
    </row>
    <row r="2129" spans="1:5" ht="20" customHeight="1">
      <c r="A2129" s="19" t="s">
        <v>1908</v>
      </c>
      <c r="B2129" s="20" t="s">
        <v>1909</v>
      </c>
      <c r="C2129" s="21" t="s">
        <v>165118</v>
      </c>
      <c r="D2129" s="21" t="s">
        <v>345</v>
      </c>
      <c r="E2129" s="23"/>
    </row>
    <row r="2130" spans="1:5" ht="20" customHeight="1">
      <c r="A2130" s="19" t="s">
        <v>1919</v>
      </c>
      <c r="B2130" s="20" t="s">
        <v>1920</v>
      </c>
      <c r="C2130" s="21" t="s">
        <v>165119</v>
      </c>
      <c r="D2130" s="21" t="s">
        <v>296</v>
      </c>
      <c r="E2130" s="23"/>
    </row>
    <row r="2131" spans="1:5" ht="20" customHeight="1">
      <c r="A2131" s="19" t="s">
        <v>1922</v>
      </c>
      <c r="B2131" s="20" t="s">
        <v>1923</v>
      </c>
      <c r="C2131" s="21" t="s">
        <v>165120</v>
      </c>
      <c r="D2131" s="21" t="s">
        <v>296</v>
      </c>
      <c r="E2131" s="23"/>
    </row>
    <row r="2132" spans="1:5" ht="20" customHeight="1">
      <c r="A2132" s="19" t="s">
        <v>1927</v>
      </c>
      <c r="B2132" s="20" t="s">
        <v>1928</v>
      </c>
      <c r="C2132" s="21" t="s">
        <v>165121</v>
      </c>
      <c r="D2132" s="21" t="s">
        <v>296</v>
      </c>
      <c r="E2132" s="23"/>
    </row>
    <row r="2133" spans="1:5" ht="20" customHeight="1">
      <c r="A2133" s="19" t="s">
        <v>1938</v>
      </c>
      <c r="B2133" s="20" t="s">
        <v>1939</v>
      </c>
      <c r="C2133" s="21" t="s">
        <v>165122</v>
      </c>
      <c r="D2133" s="21" t="s">
        <v>345</v>
      </c>
      <c r="E2133" s="23"/>
    </row>
    <row r="2134" spans="1:5" ht="20" customHeight="1">
      <c r="A2134" s="19" t="s">
        <v>1945</v>
      </c>
      <c r="B2134" s="20" t="s">
        <v>1946</v>
      </c>
      <c r="C2134" s="21" t="s">
        <v>165123</v>
      </c>
      <c r="D2134" s="21" t="s">
        <v>296</v>
      </c>
      <c r="E2134" s="23"/>
    </row>
    <row r="2135" spans="1:5" ht="20" customHeight="1">
      <c r="A2135" s="19" t="s">
        <v>1950</v>
      </c>
      <c r="B2135" s="20" t="s">
        <v>1949</v>
      </c>
      <c r="C2135" s="21" t="s">
        <v>164948</v>
      </c>
      <c r="D2135" s="21" t="s">
        <v>345</v>
      </c>
      <c r="E2135" s="23"/>
    </row>
    <row r="2136" spans="1:5" ht="20" customHeight="1">
      <c r="A2136" s="19" t="s">
        <v>1958</v>
      </c>
      <c r="B2136" s="20" t="s">
        <v>1959</v>
      </c>
      <c r="C2136" s="21" t="s">
        <v>165124</v>
      </c>
      <c r="D2136" s="21" t="s">
        <v>345</v>
      </c>
      <c r="E2136" s="23"/>
    </row>
    <row r="2137" spans="1:5" ht="20" customHeight="1">
      <c r="A2137" s="19" t="s">
        <v>1961</v>
      </c>
      <c r="B2137" s="20" t="s">
        <v>1962</v>
      </c>
      <c r="C2137" s="21" t="s">
        <v>165125</v>
      </c>
      <c r="D2137" s="21" t="s">
        <v>296</v>
      </c>
      <c r="E2137" s="23"/>
    </row>
    <row r="2138" spans="1:5" ht="20" customHeight="1">
      <c r="A2138" s="19" t="s">
        <v>1964</v>
      </c>
      <c r="B2138" s="20" t="s">
        <v>1965</v>
      </c>
      <c r="C2138" s="21" t="s">
        <v>165126</v>
      </c>
      <c r="D2138" s="21" t="s">
        <v>345</v>
      </c>
      <c r="E2138" s="23"/>
    </row>
    <row r="2139" spans="1:5" ht="20" customHeight="1">
      <c r="A2139" s="19" t="s">
        <v>2032</v>
      </c>
      <c r="B2139" s="20" t="s">
        <v>2033</v>
      </c>
      <c r="C2139" s="21" t="s">
        <v>165127</v>
      </c>
      <c r="D2139" s="21" t="s">
        <v>345</v>
      </c>
      <c r="E2139" s="23"/>
    </row>
    <row r="2140" spans="1:5" ht="20" customHeight="1">
      <c r="A2140" s="19" t="s">
        <v>2055</v>
      </c>
      <c r="B2140" s="20" t="s">
        <v>2056</v>
      </c>
      <c r="C2140" s="21" t="s">
        <v>165128</v>
      </c>
      <c r="D2140" s="21" t="s">
        <v>296</v>
      </c>
      <c r="E2140" s="23"/>
    </row>
    <row r="2141" spans="1:5" ht="20" customHeight="1">
      <c r="A2141" s="19" t="s">
        <v>2099</v>
      </c>
      <c r="B2141" s="20" t="s">
        <v>2098</v>
      </c>
      <c r="C2141" s="21" t="s">
        <v>164949</v>
      </c>
      <c r="D2141" s="21" t="s">
        <v>296</v>
      </c>
      <c r="E2141" s="23"/>
    </row>
    <row r="2142" spans="1:5" ht="20" customHeight="1">
      <c r="A2142" s="19" t="s">
        <v>2104</v>
      </c>
      <c r="B2142" s="20" t="s">
        <v>2103</v>
      </c>
      <c r="C2142" s="21" t="s">
        <v>164950</v>
      </c>
      <c r="D2142" s="21" t="s">
        <v>345</v>
      </c>
      <c r="E2142" s="23"/>
    </row>
    <row r="2143" spans="1:5" ht="20" customHeight="1">
      <c r="A2143" s="19" t="s">
        <v>2111</v>
      </c>
      <c r="B2143" s="20" t="s">
        <v>2110</v>
      </c>
      <c r="C2143" s="21" t="s">
        <v>164951</v>
      </c>
      <c r="D2143" s="21" t="s">
        <v>296</v>
      </c>
      <c r="E2143" s="23"/>
    </row>
    <row r="2144" spans="1:5" ht="20" customHeight="1">
      <c r="A2144" s="19" t="s">
        <v>2194</v>
      </c>
      <c r="B2144" s="20" t="s">
        <v>2195</v>
      </c>
      <c r="C2144" s="21" t="s">
        <v>165129</v>
      </c>
      <c r="D2144" s="21" t="s">
        <v>296</v>
      </c>
      <c r="E2144" s="23"/>
    </row>
    <row r="2145" spans="1:5" ht="20" customHeight="1">
      <c r="A2145" s="19" t="s">
        <v>2381</v>
      </c>
      <c r="B2145" s="20" t="s">
        <v>2382</v>
      </c>
      <c r="C2145" s="21" t="s">
        <v>165130</v>
      </c>
      <c r="D2145" s="21" t="s">
        <v>296</v>
      </c>
      <c r="E2145" s="23"/>
    </row>
    <row r="2146" spans="1:5" ht="20" customHeight="1">
      <c r="A2146" s="19" t="s">
        <v>11342</v>
      </c>
      <c r="B2146" s="20" t="s">
        <v>11343</v>
      </c>
      <c r="C2146" s="21" t="s">
        <v>165131</v>
      </c>
      <c r="D2146" s="21" t="s">
        <v>296</v>
      </c>
      <c r="E2146" s="23"/>
    </row>
    <row r="2147" spans="1:5" ht="20" customHeight="1">
      <c r="A2147" s="19" t="s">
        <v>11395</v>
      </c>
      <c r="B2147" s="20" t="s">
        <v>11396</v>
      </c>
      <c r="C2147" s="21" t="s">
        <v>165132</v>
      </c>
      <c r="D2147" s="21" t="s">
        <v>345</v>
      </c>
      <c r="E2147" s="23"/>
    </row>
    <row r="2148" spans="1:5" ht="20" customHeight="1">
      <c r="A2148" s="19" t="s">
        <v>11408</v>
      </c>
      <c r="B2148" s="20" t="s">
        <v>11409</v>
      </c>
      <c r="C2148" s="21" t="s">
        <v>165133</v>
      </c>
      <c r="D2148" s="21" t="s">
        <v>296</v>
      </c>
      <c r="E2148" s="23"/>
    </row>
    <row r="2149" spans="1:5" ht="20" customHeight="1">
      <c r="A2149" s="19" t="s">
        <v>11455</v>
      </c>
      <c r="B2149" s="20" t="s">
        <v>11456</v>
      </c>
      <c r="C2149" s="21" t="s">
        <v>165134</v>
      </c>
      <c r="D2149" s="21" t="s">
        <v>296</v>
      </c>
      <c r="E2149" s="23"/>
    </row>
    <row r="2150" spans="1:5" ht="20" customHeight="1">
      <c r="A2150" s="19" t="s">
        <v>11463</v>
      </c>
      <c r="B2150" s="20" t="s">
        <v>11464</v>
      </c>
      <c r="C2150" s="21" t="s">
        <v>165135</v>
      </c>
      <c r="D2150" s="21" t="s">
        <v>296</v>
      </c>
      <c r="E2150" s="23"/>
    </row>
    <row r="2151" spans="1:5" ht="20" customHeight="1">
      <c r="A2151" s="19" t="s">
        <v>11471</v>
      </c>
      <c r="B2151" s="20" t="s">
        <v>11472</v>
      </c>
      <c r="C2151" s="21" t="s">
        <v>165136</v>
      </c>
      <c r="D2151" s="21" t="s">
        <v>345</v>
      </c>
      <c r="E2151" s="23"/>
    </row>
    <row r="2152" spans="1:5" ht="20" customHeight="1">
      <c r="A2152" s="19" t="s">
        <v>11481</v>
      </c>
      <c r="B2152" s="20" t="s">
        <v>11480</v>
      </c>
      <c r="C2152" s="21" t="s">
        <v>164952</v>
      </c>
      <c r="D2152" s="21" t="s">
        <v>296</v>
      </c>
      <c r="E2152" s="23"/>
    </row>
    <row r="2153" spans="1:5" ht="20" customHeight="1">
      <c r="A2153" s="19" t="s">
        <v>11509</v>
      </c>
      <c r="B2153" s="20" t="s">
        <v>11508</v>
      </c>
      <c r="C2153" s="21" t="s">
        <v>164953</v>
      </c>
      <c r="D2153" s="21" t="s">
        <v>296</v>
      </c>
      <c r="E2153" s="23"/>
    </row>
    <row r="2154" spans="1:5" ht="20" customHeight="1">
      <c r="A2154" s="19" t="s">
        <v>11517</v>
      </c>
      <c r="B2154" s="20" t="s">
        <v>11518</v>
      </c>
      <c r="C2154" s="21" t="s">
        <v>165137</v>
      </c>
      <c r="D2154" s="21" t="s">
        <v>345</v>
      </c>
      <c r="E2154" s="23"/>
    </row>
    <row r="2155" spans="1:5" ht="20" customHeight="1">
      <c r="A2155" s="19" t="s">
        <v>11533</v>
      </c>
      <c r="B2155" s="20" t="s">
        <v>11534</v>
      </c>
      <c r="C2155" s="21" t="s">
        <v>165138</v>
      </c>
      <c r="D2155" s="21" t="s">
        <v>345</v>
      </c>
      <c r="E2155" s="23"/>
    </row>
    <row r="2156" spans="1:5" ht="20" customHeight="1">
      <c r="A2156" s="19" t="s">
        <v>11610</v>
      </c>
      <c r="B2156" s="20" t="s">
        <v>11611</v>
      </c>
      <c r="C2156" s="21" t="s">
        <v>165139</v>
      </c>
      <c r="D2156" s="21" t="s">
        <v>139</v>
      </c>
      <c r="E2156" s="23"/>
    </row>
    <row r="2157" spans="1:5" ht="20" customHeight="1">
      <c r="A2157" s="19" t="s">
        <v>11711</v>
      </c>
      <c r="B2157" s="20" t="s">
        <v>11712</v>
      </c>
      <c r="C2157" s="21" t="s">
        <v>165140</v>
      </c>
      <c r="D2157" s="21" t="s">
        <v>139</v>
      </c>
      <c r="E2157" s="23"/>
    </row>
    <row r="2158" spans="1:5" ht="20" customHeight="1">
      <c r="A2158" s="19" t="s">
        <v>1562</v>
      </c>
      <c r="B2158" s="20" t="s">
        <v>1563</v>
      </c>
      <c r="C2158" s="21" t="s">
        <v>165141</v>
      </c>
      <c r="D2158" s="21" t="s">
        <v>139</v>
      </c>
      <c r="E2158" s="23"/>
    </row>
    <row r="2159" spans="1:5" ht="20" customHeight="1">
      <c r="A2159" s="19" t="s">
        <v>1641</v>
      </c>
      <c r="B2159" s="20" t="s">
        <v>1642</v>
      </c>
      <c r="C2159" s="21" t="s">
        <v>165142</v>
      </c>
      <c r="D2159" s="21" t="s">
        <v>139</v>
      </c>
      <c r="E2159" s="23"/>
    </row>
    <row r="2160" spans="1:5" ht="20" customHeight="1">
      <c r="A2160" s="19" t="s">
        <v>1720</v>
      </c>
      <c r="B2160" s="20" t="s">
        <v>1721</v>
      </c>
      <c r="C2160" s="21" t="s">
        <v>165143</v>
      </c>
      <c r="D2160" s="21" t="s">
        <v>139</v>
      </c>
      <c r="E2160" s="23"/>
    </row>
    <row r="2161" spans="1:5" ht="20" customHeight="1">
      <c r="A2161" s="19" t="s">
        <v>1732</v>
      </c>
      <c r="B2161" s="20" t="s">
        <v>1733</v>
      </c>
      <c r="C2161" s="21" t="s">
        <v>165144</v>
      </c>
      <c r="D2161" s="21" t="s">
        <v>296</v>
      </c>
      <c r="E2161" s="23"/>
    </row>
    <row r="2162" spans="1:5" ht="20" customHeight="1">
      <c r="A2162" s="19" t="s">
        <v>1734</v>
      </c>
      <c r="B2162" s="20" t="s">
        <v>1735</v>
      </c>
      <c r="C2162" s="21" t="s">
        <v>165145</v>
      </c>
      <c r="D2162" s="21" t="s">
        <v>345</v>
      </c>
      <c r="E2162" s="23"/>
    </row>
    <row r="2163" spans="1:5" ht="20" customHeight="1">
      <c r="A2163" s="19" t="s">
        <v>1736</v>
      </c>
      <c r="B2163" s="20" t="s">
        <v>1737</v>
      </c>
      <c r="C2163" s="21" t="s">
        <v>165146</v>
      </c>
      <c r="D2163" s="21" t="s">
        <v>345</v>
      </c>
      <c r="E2163" s="23"/>
    </row>
    <row r="2164" spans="1:5" ht="20" customHeight="1">
      <c r="A2164" s="19" t="s">
        <v>1738</v>
      </c>
      <c r="B2164" s="20" t="s">
        <v>1739</v>
      </c>
      <c r="C2164" s="21" t="s">
        <v>165147</v>
      </c>
      <c r="D2164" s="21" t="s">
        <v>345</v>
      </c>
      <c r="E2164" s="23"/>
    </row>
    <row r="2165" spans="1:5" ht="20" customHeight="1">
      <c r="A2165" s="19" t="s">
        <v>1740</v>
      </c>
      <c r="B2165" s="20" t="s">
        <v>1741</v>
      </c>
      <c r="C2165" s="21" t="s">
        <v>165148</v>
      </c>
      <c r="D2165" s="21" t="s">
        <v>345</v>
      </c>
      <c r="E2165" s="23"/>
    </row>
    <row r="2166" spans="1:5" ht="20" customHeight="1">
      <c r="A2166" s="19" t="s">
        <v>1742</v>
      </c>
      <c r="B2166" s="20" t="s">
        <v>1743</v>
      </c>
      <c r="C2166" s="21" t="s">
        <v>165149</v>
      </c>
      <c r="D2166" s="21" t="s">
        <v>345</v>
      </c>
      <c r="E2166" s="23"/>
    </row>
    <row r="2167" spans="1:5" ht="20" customHeight="1">
      <c r="A2167" s="19" t="s">
        <v>1744</v>
      </c>
      <c r="B2167" s="20" t="s">
        <v>1745</v>
      </c>
      <c r="C2167" s="21" t="s">
        <v>165150</v>
      </c>
      <c r="D2167" s="21" t="s">
        <v>296</v>
      </c>
      <c r="E2167" s="23"/>
    </row>
    <row r="2168" spans="1:5" ht="20" customHeight="1">
      <c r="A2168" s="19" t="s">
        <v>1748</v>
      </c>
      <c r="B2168" s="20" t="s">
        <v>1747</v>
      </c>
      <c r="C2168" s="21" t="s">
        <v>165105</v>
      </c>
      <c r="D2168" s="21" t="s">
        <v>345</v>
      </c>
      <c r="E2168" s="23"/>
    </row>
    <row r="2169" spans="1:5" ht="20" customHeight="1">
      <c r="A2169" s="19" t="s">
        <v>1753</v>
      </c>
      <c r="B2169" s="20" t="s">
        <v>1750</v>
      </c>
      <c r="C2169" s="21" t="s">
        <v>164802</v>
      </c>
      <c r="D2169" s="21" t="s">
        <v>296</v>
      </c>
      <c r="E2169" s="23"/>
    </row>
    <row r="2170" spans="1:5" ht="20" customHeight="1">
      <c r="A2170" s="19" t="s">
        <v>1754</v>
      </c>
      <c r="B2170" s="20" t="s">
        <v>1755</v>
      </c>
      <c r="C2170" s="21" t="s">
        <v>165151</v>
      </c>
      <c r="D2170" s="21" t="s">
        <v>345</v>
      </c>
      <c r="E2170" s="23"/>
    </row>
    <row r="2171" spans="1:5" ht="20" customHeight="1">
      <c r="A2171" s="19" t="s">
        <v>1756</v>
      </c>
      <c r="B2171" s="20" t="s">
        <v>1757</v>
      </c>
      <c r="C2171" s="21" t="s">
        <v>165152</v>
      </c>
      <c r="D2171" s="21" t="s">
        <v>345</v>
      </c>
      <c r="E2171" s="23"/>
    </row>
    <row r="2172" spans="1:5" ht="20" customHeight="1">
      <c r="A2172" s="19" t="s">
        <v>1758</v>
      </c>
      <c r="B2172" s="24">
        <v>100</v>
      </c>
      <c r="C2172" s="21" t="s">
        <v>165153</v>
      </c>
      <c r="D2172" s="21" t="s">
        <v>345</v>
      </c>
      <c r="E2172" s="23"/>
    </row>
    <row r="2173" spans="1:5" ht="20" customHeight="1">
      <c r="A2173" s="19" t="s">
        <v>1759</v>
      </c>
      <c r="B2173" s="20" t="s">
        <v>1760</v>
      </c>
      <c r="C2173" s="21" t="s">
        <v>165154</v>
      </c>
      <c r="D2173" s="21" t="s">
        <v>345</v>
      </c>
      <c r="E2173" s="23"/>
    </row>
    <row r="2174" spans="1:5" ht="20" customHeight="1">
      <c r="A2174" s="19" t="s">
        <v>1761</v>
      </c>
      <c r="B2174" s="20" t="s">
        <v>1762</v>
      </c>
      <c r="C2174" s="21" t="s">
        <v>165155</v>
      </c>
      <c r="D2174" s="21" t="s">
        <v>345</v>
      </c>
      <c r="E2174" s="23"/>
    </row>
    <row r="2175" spans="1:5" ht="20" customHeight="1">
      <c r="A2175" s="19" t="s">
        <v>1763</v>
      </c>
      <c r="B2175" s="20" t="s">
        <v>1764</v>
      </c>
      <c r="C2175" s="21" t="s">
        <v>165156</v>
      </c>
      <c r="D2175" s="21" t="s">
        <v>296</v>
      </c>
      <c r="E2175" s="23"/>
    </row>
    <row r="2176" spans="1:5" ht="20" customHeight="1">
      <c r="A2176" s="19" t="s">
        <v>1765</v>
      </c>
      <c r="B2176" s="20" t="s">
        <v>1766</v>
      </c>
      <c r="C2176" s="21" t="s">
        <v>165157</v>
      </c>
      <c r="D2176" s="21" t="s">
        <v>345</v>
      </c>
      <c r="E2176" s="23"/>
    </row>
    <row r="2177" spans="1:5" ht="20" customHeight="1">
      <c r="A2177" s="19" t="s">
        <v>1771</v>
      </c>
      <c r="B2177" s="20" t="s">
        <v>1768</v>
      </c>
      <c r="C2177" s="21" t="s">
        <v>164803</v>
      </c>
      <c r="D2177" s="21" t="s">
        <v>345</v>
      </c>
      <c r="E2177" s="23"/>
    </row>
    <row r="2178" spans="1:5" ht="20" customHeight="1">
      <c r="A2178" s="19" t="s">
        <v>1772</v>
      </c>
      <c r="B2178" s="20" t="s">
        <v>1773</v>
      </c>
      <c r="C2178" s="21" t="s">
        <v>165158</v>
      </c>
      <c r="D2178" s="21" t="s">
        <v>345</v>
      </c>
      <c r="E2178" s="23"/>
    </row>
    <row r="2179" spans="1:5" ht="20" customHeight="1">
      <c r="A2179" s="19" t="s">
        <v>1774</v>
      </c>
      <c r="B2179" s="20" t="s">
        <v>1775</v>
      </c>
      <c r="C2179" s="21" t="s">
        <v>165159</v>
      </c>
      <c r="D2179" s="21" t="s">
        <v>345</v>
      </c>
      <c r="E2179" s="23"/>
    </row>
    <row r="2180" spans="1:5" ht="20" customHeight="1">
      <c r="A2180" s="19" t="s">
        <v>1776</v>
      </c>
      <c r="B2180" s="20" t="s">
        <v>1777</v>
      </c>
      <c r="C2180" s="21" t="s">
        <v>165160</v>
      </c>
      <c r="D2180" s="21" t="s">
        <v>345</v>
      </c>
      <c r="E2180" s="23"/>
    </row>
    <row r="2181" spans="1:5" ht="20" customHeight="1">
      <c r="A2181" s="19" t="s">
        <v>1780</v>
      </c>
      <c r="B2181" s="20" t="s">
        <v>1781</v>
      </c>
      <c r="C2181" s="21" t="s">
        <v>165161</v>
      </c>
      <c r="D2181" s="21" t="s">
        <v>345</v>
      </c>
      <c r="E2181" s="23"/>
    </row>
    <row r="2182" spans="1:5" ht="20" customHeight="1">
      <c r="A2182" s="19" t="s">
        <v>1782</v>
      </c>
      <c r="B2182" s="20" t="s">
        <v>1783</v>
      </c>
      <c r="C2182" s="21" t="s">
        <v>165162</v>
      </c>
      <c r="D2182" s="21" t="s">
        <v>345</v>
      </c>
      <c r="E2182" s="23"/>
    </row>
    <row r="2183" spans="1:5" ht="20" customHeight="1">
      <c r="A2183" s="19" t="s">
        <v>1786</v>
      </c>
      <c r="B2183" s="20" t="s">
        <v>1785</v>
      </c>
      <c r="C2183" s="21" t="s">
        <v>165106</v>
      </c>
      <c r="D2183" s="21" t="s">
        <v>345</v>
      </c>
      <c r="E2183" s="23"/>
    </row>
    <row r="2184" spans="1:5" ht="20" customHeight="1">
      <c r="A2184" s="19" t="s">
        <v>1787</v>
      </c>
      <c r="B2184" s="20" t="s">
        <v>1788</v>
      </c>
      <c r="C2184" s="21" t="s">
        <v>165163</v>
      </c>
      <c r="D2184" s="21" t="s">
        <v>345</v>
      </c>
      <c r="E2184" s="23"/>
    </row>
    <row r="2185" spans="1:5" ht="20" customHeight="1">
      <c r="A2185" s="19" t="s">
        <v>1789</v>
      </c>
      <c r="B2185" s="20" t="s">
        <v>1790</v>
      </c>
      <c r="C2185" s="21" t="s">
        <v>165164</v>
      </c>
      <c r="D2185" s="21" t="s">
        <v>345</v>
      </c>
      <c r="E2185" s="23"/>
    </row>
    <row r="2186" spans="1:5" ht="20" customHeight="1">
      <c r="A2186" s="19" t="s">
        <v>1791</v>
      </c>
      <c r="B2186" s="20" t="s">
        <v>1792</v>
      </c>
      <c r="C2186" s="21" t="s">
        <v>165165</v>
      </c>
      <c r="D2186" s="21" t="s">
        <v>345</v>
      </c>
      <c r="E2186" s="23"/>
    </row>
    <row r="2187" spans="1:5" ht="20" customHeight="1">
      <c r="A2187" s="19" t="s">
        <v>1793</v>
      </c>
      <c r="B2187" s="20" t="s">
        <v>1794</v>
      </c>
      <c r="C2187" s="21" t="s">
        <v>165166</v>
      </c>
      <c r="D2187" s="21" t="s">
        <v>345</v>
      </c>
      <c r="E2187" s="23"/>
    </row>
    <row r="2188" spans="1:5" ht="20" customHeight="1">
      <c r="A2188" s="19" t="s">
        <v>1795</v>
      </c>
      <c r="B2188" s="20" t="s">
        <v>1796</v>
      </c>
      <c r="C2188" s="21" t="s">
        <v>165167</v>
      </c>
      <c r="D2188" s="21" t="s">
        <v>296</v>
      </c>
      <c r="E2188" s="23"/>
    </row>
    <row r="2189" spans="1:5" ht="20" customHeight="1">
      <c r="A2189" s="19" t="s">
        <v>1799</v>
      </c>
      <c r="B2189" s="20" t="s">
        <v>1798</v>
      </c>
      <c r="C2189" s="21" t="s">
        <v>165107</v>
      </c>
      <c r="D2189" s="21" t="s">
        <v>345</v>
      </c>
      <c r="E2189" s="23"/>
    </row>
    <row r="2190" spans="1:5" ht="20" customHeight="1">
      <c r="A2190" s="19" t="s">
        <v>1800</v>
      </c>
      <c r="B2190" s="20" t="s">
        <v>1801</v>
      </c>
      <c r="C2190" s="21" t="s">
        <v>165168</v>
      </c>
      <c r="D2190" s="21" t="s">
        <v>296</v>
      </c>
      <c r="E2190" s="23"/>
    </row>
    <row r="2191" spans="1:5" ht="20" customHeight="1">
      <c r="A2191" s="19" t="s">
        <v>1804</v>
      </c>
      <c r="B2191" s="20" t="s">
        <v>1803</v>
      </c>
      <c r="C2191" s="21" t="s">
        <v>165108</v>
      </c>
      <c r="D2191" s="21" t="s">
        <v>345</v>
      </c>
      <c r="E2191" s="23"/>
    </row>
    <row r="2192" spans="1:5" ht="20" customHeight="1">
      <c r="A2192" s="19" t="s">
        <v>1805</v>
      </c>
      <c r="B2192" s="20" t="s">
        <v>1806</v>
      </c>
      <c r="C2192" s="21" t="s">
        <v>165169</v>
      </c>
      <c r="D2192" s="21" t="s">
        <v>345</v>
      </c>
      <c r="E2192" s="23"/>
    </row>
    <row r="2193" spans="1:5" ht="20" customHeight="1">
      <c r="A2193" s="19" t="s">
        <v>1807</v>
      </c>
      <c r="B2193" s="20" t="s">
        <v>1808</v>
      </c>
      <c r="C2193" s="21" t="s">
        <v>165170</v>
      </c>
      <c r="D2193" s="21" t="s">
        <v>296</v>
      </c>
      <c r="E2193" s="23"/>
    </row>
    <row r="2194" spans="1:5" ht="20" customHeight="1">
      <c r="A2194" s="19" t="s">
        <v>1809</v>
      </c>
      <c r="B2194" s="20" t="s">
        <v>1810</v>
      </c>
      <c r="C2194" s="21" t="s">
        <v>165171</v>
      </c>
      <c r="D2194" s="21" t="s">
        <v>296</v>
      </c>
      <c r="E2194" s="23"/>
    </row>
    <row r="2195" spans="1:5" ht="20" customHeight="1">
      <c r="A2195" s="19" t="s">
        <v>1811</v>
      </c>
      <c r="B2195" s="20" t="s">
        <v>1812</v>
      </c>
      <c r="C2195" s="21" t="s">
        <v>165172</v>
      </c>
      <c r="D2195" s="21" t="s">
        <v>345</v>
      </c>
      <c r="E2195" s="23"/>
    </row>
    <row r="2196" spans="1:5" ht="20" customHeight="1">
      <c r="A2196" s="19" t="s">
        <v>1813</v>
      </c>
      <c r="B2196" s="20" t="s">
        <v>1814</v>
      </c>
      <c r="C2196" s="21" t="s">
        <v>165173</v>
      </c>
      <c r="D2196" s="21" t="s">
        <v>345</v>
      </c>
      <c r="E2196" s="23"/>
    </row>
    <row r="2197" spans="1:5" ht="20" customHeight="1">
      <c r="A2197" s="19" t="s">
        <v>1815</v>
      </c>
      <c r="B2197" s="20" t="s">
        <v>1816</v>
      </c>
      <c r="C2197" s="21" t="s">
        <v>165174</v>
      </c>
      <c r="D2197" s="21" t="s">
        <v>345</v>
      </c>
      <c r="E2197" s="23"/>
    </row>
    <row r="2198" spans="1:5" ht="20" customHeight="1">
      <c r="A2198" s="19" t="s">
        <v>1817</v>
      </c>
      <c r="B2198" s="20" t="s">
        <v>1818</v>
      </c>
      <c r="C2198" s="21" t="s">
        <v>165175</v>
      </c>
      <c r="D2198" s="21" t="s">
        <v>345</v>
      </c>
      <c r="E2198" s="23"/>
    </row>
    <row r="2199" spans="1:5" ht="20" customHeight="1">
      <c r="A2199" s="19" t="s">
        <v>1821</v>
      </c>
      <c r="B2199" s="20" t="s">
        <v>1820</v>
      </c>
      <c r="C2199" s="21" t="s">
        <v>165109</v>
      </c>
      <c r="D2199" s="21" t="s">
        <v>345</v>
      </c>
      <c r="E2199" s="23"/>
    </row>
    <row r="2200" spans="1:5" ht="20" customHeight="1">
      <c r="A2200" s="19" t="s">
        <v>1822</v>
      </c>
      <c r="B2200" s="20" t="s">
        <v>1823</v>
      </c>
      <c r="C2200" s="21" t="s">
        <v>165176</v>
      </c>
      <c r="D2200" s="21" t="s">
        <v>296</v>
      </c>
      <c r="E2200" s="23"/>
    </row>
    <row r="2201" spans="1:5" ht="20" customHeight="1">
      <c r="A2201" s="19" t="s">
        <v>1826</v>
      </c>
      <c r="B2201" s="20" t="s">
        <v>1825</v>
      </c>
      <c r="C2201" s="21" t="s">
        <v>165110</v>
      </c>
      <c r="D2201" s="21" t="s">
        <v>296</v>
      </c>
      <c r="E2201" s="23"/>
    </row>
    <row r="2202" spans="1:5" ht="20" customHeight="1">
      <c r="A2202" s="19" t="s">
        <v>1827</v>
      </c>
      <c r="B2202" s="20" t="s">
        <v>1828</v>
      </c>
      <c r="C2202" s="21" t="s">
        <v>165177</v>
      </c>
      <c r="D2202" s="21" t="s">
        <v>345</v>
      </c>
      <c r="E2202" s="23"/>
    </row>
    <row r="2203" spans="1:5" ht="20" customHeight="1">
      <c r="A2203" s="19" t="s">
        <v>1829</v>
      </c>
      <c r="B2203" s="20" t="s">
        <v>1830</v>
      </c>
      <c r="C2203" s="21" t="s">
        <v>165178</v>
      </c>
      <c r="D2203" s="21" t="s">
        <v>345</v>
      </c>
      <c r="E2203" s="23"/>
    </row>
    <row r="2204" spans="1:5" ht="20" customHeight="1">
      <c r="A2204" s="19" t="s">
        <v>1831</v>
      </c>
      <c r="B2204" s="20" t="s">
        <v>1832</v>
      </c>
      <c r="C2204" s="21" t="s">
        <v>165179</v>
      </c>
      <c r="D2204" s="21" t="s">
        <v>345</v>
      </c>
      <c r="E2204" s="23"/>
    </row>
    <row r="2205" spans="1:5" ht="20" customHeight="1">
      <c r="A2205" s="19" t="s">
        <v>1833</v>
      </c>
      <c r="B2205" s="20" t="s">
        <v>1834</v>
      </c>
      <c r="C2205" s="21" t="s">
        <v>165180</v>
      </c>
      <c r="D2205" s="21" t="s">
        <v>345</v>
      </c>
      <c r="E2205" s="23"/>
    </row>
    <row r="2206" spans="1:5" ht="20" customHeight="1">
      <c r="A2206" s="19" t="s">
        <v>1838</v>
      </c>
      <c r="B2206" s="20" t="s">
        <v>1836</v>
      </c>
      <c r="C2206" s="21" t="s">
        <v>164945</v>
      </c>
      <c r="D2206" s="21" t="s">
        <v>345</v>
      </c>
      <c r="E2206" s="23"/>
    </row>
    <row r="2207" spans="1:5" ht="20" customHeight="1">
      <c r="A2207" s="19" t="s">
        <v>1839</v>
      </c>
      <c r="B2207" s="20" t="s">
        <v>1840</v>
      </c>
      <c r="C2207" s="21" t="s">
        <v>165181</v>
      </c>
      <c r="D2207" s="21" t="s">
        <v>345</v>
      </c>
      <c r="E2207" s="23"/>
    </row>
    <row r="2208" spans="1:5" ht="20" customHeight="1">
      <c r="A2208" s="19" t="s">
        <v>1841</v>
      </c>
      <c r="B2208" s="24">
        <v>100</v>
      </c>
      <c r="C2208" s="21" t="s">
        <v>165182</v>
      </c>
      <c r="D2208" s="21" t="s">
        <v>345</v>
      </c>
      <c r="E2208" s="23"/>
    </row>
    <row r="2209" spans="1:5" ht="20" customHeight="1">
      <c r="A2209" s="19" t="s">
        <v>1842</v>
      </c>
      <c r="B2209" s="20" t="s">
        <v>1843</v>
      </c>
      <c r="C2209" s="21" t="s">
        <v>165183</v>
      </c>
      <c r="D2209" s="21" t="s">
        <v>345</v>
      </c>
      <c r="E2209" s="23"/>
    </row>
    <row r="2210" spans="1:5" ht="20" customHeight="1">
      <c r="A2210" s="19" t="s">
        <v>1846</v>
      </c>
      <c r="B2210" s="20" t="s">
        <v>1847</v>
      </c>
      <c r="C2210" s="21" t="s">
        <v>165184</v>
      </c>
      <c r="D2210" s="21" t="s">
        <v>345</v>
      </c>
      <c r="E2210" s="23"/>
    </row>
    <row r="2211" spans="1:5" ht="20" customHeight="1">
      <c r="A2211" s="19" t="s">
        <v>1848</v>
      </c>
      <c r="B2211" s="20" t="s">
        <v>1849</v>
      </c>
      <c r="C2211" s="21" t="s">
        <v>165185</v>
      </c>
      <c r="D2211" s="21" t="s">
        <v>345</v>
      </c>
      <c r="E2211" s="23"/>
    </row>
    <row r="2212" spans="1:5" ht="20" customHeight="1">
      <c r="A2212" s="19" t="s">
        <v>1852</v>
      </c>
      <c r="B2212" s="20" t="s">
        <v>1851</v>
      </c>
      <c r="C2212" s="21" t="s">
        <v>165111</v>
      </c>
      <c r="D2212" s="21" t="s">
        <v>345</v>
      </c>
      <c r="E2212" s="23"/>
    </row>
    <row r="2213" spans="1:5" ht="20" customHeight="1">
      <c r="A2213" s="19" t="s">
        <v>1853</v>
      </c>
      <c r="B2213" s="20" t="s">
        <v>1854</v>
      </c>
      <c r="C2213" s="21" t="s">
        <v>165186</v>
      </c>
      <c r="D2213" s="21" t="s">
        <v>296</v>
      </c>
      <c r="E2213" s="23"/>
    </row>
    <row r="2214" spans="1:5" ht="20" customHeight="1">
      <c r="A2214" s="19" t="s">
        <v>1855</v>
      </c>
      <c r="B2214" s="20" t="s">
        <v>1856</v>
      </c>
      <c r="C2214" s="21" t="s">
        <v>165187</v>
      </c>
      <c r="D2214" s="21" t="s">
        <v>345</v>
      </c>
      <c r="E2214" s="23"/>
    </row>
    <row r="2215" spans="1:5" ht="20" customHeight="1">
      <c r="A2215" s="19" t="s">
        <v>1857</v>
      </c>
      <c r="B2215" s="20" t="s">
        <v>1858</v>
      </c>
      <c r="C2215" s="21" t="s">
        <v>165188</v>
      </c>
      <c r="D2215" s="21" t="s">
        <v>345</v>
      </c>
      <c r="E2215" s="23"/>
    </row>
    <row r="2216" spans="1:5" ht="20" customHeight="1">
      <c r="A2216" s="19" t="s">
        <v>1859</v>
      </c>
      <c r="B2216" s="20" t="s">
        <v>1860</v>
      </c>
      <c r="C2216" s="21" t="s">
        <v>165189</v>
      </c>
      <c r="D2216" s="21" t="s">
        <v>345</v>
      </c>
      <c r="E2216" s="23"/>
    </row>
    <row r="2217" spans="1:5" ht="20" customHeight="1">
      <c r="A2217" s="19" t="s">
        <v>1861</v>
      </c>
      <c r="B2217" s="20" t="s">
        <v>1862</v>
      </c>
      <c r="C2217" s="21" t="s">
        <v>165190</v>
      </c>
      <c r="D2217" s="21" t="s">
        <v>345</v>
      </c>
      <c r="E2217" s="23"/>
    </row>
    <row r="2218" spans="1:5" ht="20" customHeight="1">
      <c r="A2218" s="19" t="s">
        <v>1865</v>
      </c>
      <c r="B2218" s="20" t="s">
        <v>1864</v>
      </c>
      <c r="C2218" s="21" t="s">
        <v>165112</v>
      </c>
      <c r="D2218" s="21" t="s">
        <v>296</v>
      </c>
      <c r="E2218" s="23"/>
    </row>
    <row r="2219" spans="1:5" ht="20" customHeight="1">
      <c r="A2219" s="19" t="s">
        <v>1868</v>
      </c>
      <c r="B2219" s="20" t="s">
        <v>1867</v>
      </c>
      <c r="C2219" s="21" t="s">
        <v>165113</v>
      </c>
      <c r="D2219" s="21" t="s">
        <v>296</v>
      </c>
      <c r="E2219" s="23"/>
    </row>
    <row r="2220" spans="1:5" ht="20" customHeight="1">
      <c r="A2220" s="19" t="s">
        <v>1872</v>
      </c>
      <c r="B2220" s="20" t="s">
        <v>1870</v>
      </c>
      <c r="C2220" s="21" t="s">
        <v>164946</v>
      </c>
      <c r="D2220" s="21" t="s">
        <v>345</v>
      </c>
      <c r="E2220" s="23"/>
    </row>
    <row r="2221" spans="1:5" ht="20" customHeight="1">
      <c r="A2221" s="19" t="s">
        <v>1875</v>
      </c>
      <c r="B2221" s="20" t="s">
        <v>1874</v>
      </c>
      <c r="C2221" s="21" t="s">
        <v>165114</v>
      </c>
      <c r="D2221" s="21" t="s">
        <v>345</v>
      </c>
      <c r="E2221" s="23"/>
    </row>
    <row r="2222" spans="1:5" ht="20" customHeight="1">
      <c r="A2222" s="19" t="s">
        <v>1876</v>
      </c>
      <c r="B2222" s="20" t="s">
        <v>1877</v>
      </c>
      <c r="C2222" s="21" t="s">
        <v>165191</v>
      </c>
      <c r="D2222" s="21" t="s">
        <v>296</v>
      </c>
      <c r="E2222" s="23"/>
    </row>
    <row r="2223" spans="1:5" ht="20" customHeight="1">
      <c r="A2223" s="19" t="s">
        <v>1880</v>
      </c>
      <c r="B2223" s="20" t="s">
        <v>1879</v>
      </c>
      <c r="C2223" s="21" t="s">
        <v>165115</v>
      </c>
      <c r="D2223" s="21" t="s">
        <v>296</v>
      </c>
      <c r="E2223" s="23"/>
    </row>
    <row r="2224" spans="1:5" ht="20" customHeight="1">
      <c r="A2224" s="19" t="s">
        <v>1881</v>
      </c>
      <c r="B2224" s="20" t="s">
        <v>1882</v>
      </c>
      <c r="C2224" s="21" t="s">
        <v>165192</v>
      </c>
      <c r="D2224" s="21" t="s">
        <v>296</v>
      </c>
      <c r="E2224" s="23"/>
    </row>
    <row r="2225" spans="1:5" ht="20" customHeight="1">
      <c r="A2225" s="19" t="s">
        <v>1883</v>
      </c>
      <c r="B2225" s="20" t="s">
        <v>1884</v>
      </c>
      <c r="C2225" s="21" t="s">
        <v>165193</v>
      </c>
      <c r="D2225" s="21" t="s">
        <v>345</v>
      </c>
      <c r="E2225" s="23"/>
    </row>
    <row r="2226" spans="1:5" ht="20" customHeight="1">
      <c r="A2226" s="19" t="s">
        <v>1885</v>
      </c>
      <c r="B2226" s="20" t="s">
        <v>1886</v>
      </c>
      <c r="C2226" s="21" t="s">
        <v>165194</v>
      </c>
      <c r="D2226" s="21" t="s">
        <v>345</v>
      </c>
      <c r="E2226" s="23"/>
    </row>
    <row r="2227" spans="1:5" ht="20" customHeight="1">
      <c r="A2227" s="19" t="s">
        <v>1887</v>
      </c>
      <c r="B2227" s="20" t="s">
        <v>1888</v>
      </c>
      <c r="C2227" s="21" t="s">
        <v>165195</v>
      </c>
      <c r="D2227" s="21" t="s">
        <v>345</v>
      </c>
      <c r="E2227" s="23"/>
    </row>
    <row r="2228" spans="1:5" ht="20" customHeight="1">
      <c r="A2228" s="19" t="s">
        <v>1889</v>
      </c>
      <c r="B2228" s="20" t="s">
        <v>1890</v>
      </c>
      <c r="C2228" s="21" t="s">
        <v>165196</v>
      </c>
      <c r="D2228" s="21" t="s">
        <v>345</v>
      </c>
      <c r="E2228" s="23"/>
    </row>
    <row r="2229" spans="1:5" ht="20" customHeight="1">
      <c r="A2229" s="19" t="s">
        <v>1893</v>
      </c>
      <c r="B2229" s="20" t="s">
        <v>1892</v>
      </c>
      <c r="C2229" s="21" t="s">
        <v>165116</v>
      </c>
      <c r="D2229" s="21" t="s">
        <v>345</v>
      </c>
      <c r="E2229" s="23"/>
    </row>
    <row r="2230" spans="1:5" ht="20" customHeight="1">
      <c r="A2230" s="19" t="s">
        <v>1894</v>
      </c>
      <c r="B2230" s="20" t="s">
        <v>1895</v>
      </c>
      <c r="C2230" s="21" t="s">
        <v>165197</v>
      </c>
      <c r="D2230" s="21" t="s">
        <v>345</v>
      </c>
      <c r="E2230" s="23"/>
    </row>
    <row r="2231" spans="1:5" ht="20" customHeight="1">
      <c r="A2231" s="19" t="s">
        <v>1898</v>
      </c>
      <c r="B2231" s="20" t="s">
        <v>1897</v>
      </c>
      <c r="C2231" s="21" t="s">
        <v>165117</v>
      </c>
      <c r="D2231" s="21" t="s">
        <v>296</v>
      </c>
      <c r="E2231" s="23"/>
    </row>
    <row r="2232" spans="1:5" ht="20" customHeight="1">
      <c r="A2232" s="19" t="s">
        <v>1899</v>
      </c>
      <c r="B2232" s="20" t="s">
        <v>1900</v>
      </c>
      <c r="C2232" s="21" t="s">
        <v>165198</v>
      </c>
      <c r="D2232" s="21" t="s">
        <v>345</v>
      </c>
      <c r="E2232" s="23"/>
    </row>
    <row r="2233" spans="1:5" ht="20" customHeight="1">
      <c r="A2233" s="19" t="s">
        <v>1901</v>
      </c>
      <c r="B2233" s="20" t="s">
        <v>1902</v>
      </c>
      <c r="C2233" s="21" t="s">
        <v>165199</v>
      </c>
      <c r="D2233" s="21" t="s">
        <v>345</v>
      </c>
      <c r="E2233" s="23"/>
    </row>
    <row r="2234" spans="1:5" ht="20" customHeight="1">
      <c r="A2234" s="19" t="s">
        <v>1903</v>
      </c>
      <c r="B2234" s="24">
        <v>100</v>
      </c>
      <c r="C2234" s="21" t="s">
        <v>165200</v>
      </c>
      <c r="D2234" s="21" t="s">
        <v>345</v>
      </c>
      <c r="E2234" s="23"/>
    </row>
    <row r="2235" spans="1:5" ht="20" customHeight="1">
      <c r="A2235" s="19" t="s">
        <v>1907</v>
      </c>
      <c r="B2235" s="20" t="s">
        <v>1905</v>
      </c>
      <c r="C2235" s="21" t="s">
        <v>164947</v>
      </c>
      <c r="D2235" s="21" t="s">
        <v>345</v>
      </c>
      <c r="E2235" s="23"/>
    </row>
    <row r="2236" spans="1:5" ht="20" customHeight="1">
      <c r="A2236" s="19" t="s">
        <v>1910</v>
      </c>
      <c r="B2236" s="20" t="s">
        <v>1909</v>
      </c>
      <c r="C2236" s="21" t="s">
        <v>165118</v>
      </c>
      <c r="D2236" s="21" t="s">
        <v>345</v>
      </c>
      <c r="E2236" s="23"/>
    </row>
    <row r="2237" spans="1:5" ht="20" customHeight="1">
      <c r="A2237" s="19" t="s">
        <v>1911</v>
      </c>
      <c r="B2237" s="20" t="s">
        <v>1912</v>
      </c>
      <c r="C2237" s="21" t="s">
        <v>165201</v>
      </c>
      <c r="D2237" s="21" t="s">
        <v>296</v>
      </c>
      <c r="E2237" s="23"/>
    </row>
    <row r="2238" spans="1:5" ht="20" customHeight="1">
      <c r="A2238" s="19" t="s">
        <v>1913</v>
      </c>
      <c r="B2238" s="20" t="s">
        <v>1914</v>
      </c>
      <c r="C2238" s="21" t="s">
        <v>165202</v>
      </c>
      <c r="D2238" s="21" t="s">
        <v>296</v>
      </c>
      <c r="E2238" s="23"/>
    </row>
    <row r="2239" spans="1:5" ht="20" customHeight="1">
      <c r="A2239" s="19" t="s">
        <v>1915</v>
      </c>
      <c r="B2239" s="20" t="s">
        <v>1916</v>
      </c>
      <c r="C2239" s="21" t="s">
        <v>165203</v>
      </c>
      <c r="D2239" s="21" t="s">
        <v>345</v>
      </c>
      <c r="E2239" s="23"/>
    </row>
    <row r="2240" spans="1:5" ht="20" customHeight="1">
      <c r="A2240" s="19" t="s">
        <v>1917</v>
      </c>
      <c r="B2240" s="20" t="s">
        <v>1918</v>
      </c>
      <c r="C2240" s="21" t="s">
        <v>165204</v>
      </c>
      <c r="D2240" s="21" t="s">
        <v>345</v>
      </c>
      <c r="E2240" s="23"/>
    </row>
    <row r="2241" spans="1:5" ht="20" customHeight="1">
      <c r="A2241" s="19" t="s">
        <v>1921</v>
      </c>
      <c r="B2241" s="20" t="s">
        <v>1920</v>
      </c>
      <c r="C2241" s="21" t="s">
        <v>165119</v>
      </c>
      <c r="D2241" s="21" t="s">
        <v>296</v>
      </c>
      <c r="E2241" s="23"/>
    </row>
    <row r="2242" spans="1:5" ht="20" customHeight="1">
      <c r="A2242" s="19" t="s">
        <v>1924</v>
      </c>
      <c r="B2242" s="20" t="s">
        <v>1923</v>
      </c>
      <c r="C2242" s="21" t="s">
        <v>165120</v>
      </c>
      <c r="D2242" s="21" t="s">
        <v>296</v>
      </c>
      <c r="E2242" s="23"/>
    </row>
    <row r="2243" spans="1:5" ht="20" customHeight="1">
      <c r="A2243" s="19" t="s">
        <v>1929</v>
      </c>
      <c r="B2243" s="20" t="s">
        <v>1928</v>
      </c>
      <c r="C2243" s="21" t="s">
        <v>165121</v>
      </c>
      <c r="D2243" s="21" t="s">
        <v>296</v>
      </c>
      <c r="E2243" s="23"/>
    </row>
    <row r="2244" spans="1:5" ht="20" customHeight="1">
      <c r="A2244" s="19" t="s">
        <v>1930</v>
      </c>
      <c r="B2244" s="20" t="s">
        <v>1931</v>
      </c>
      <c r="C2244" s="21" t="s">
        <v>165205</v>
      </c>
      <c r="D2244" s="21" t="s">
        <v>296</v>
      </c>
      <c r="E2244" s="23"/>
    </row>
    <row r="2245" spans="1:5" ht="20" customHeight="1">
      <c r="A2245" s="19" t="s">
        <v>1932</v>
      </c>
      <c r="B2245" s="20" t="s">
        <v>1933</v>
      </c>
      <c r="C2245" s="21" t="s">
        <v>165206</v>
      </c>
      <c r="D2245" s="21" t="s">
        <v>345</v>
      </c>
      <c r="E2245" s="23"/>
    </row>
    <row r="2246" spans="1:5" ht="20" customHeight="1">
      <c r="A2246" s="19" t="s">
        <v>1934</v>
      </c>
      <c r="B2246" s="20" t="s">
        <v>1935</v>
      </c>
      <c r="C2246" s="21" t="s">
        <v>165207</v>
      </c>
      <c r="D2246" s="21" t="s">
        <v>296</v>
      </c>
      <c r="E2246" s="23"/>
    </row>
    <row r="2247" spans="1:5" ht="20" customHeight="1">
      <c r="A2247" s="19" t="s">
        <v>1936</v>
      </c>
      <c r="B2247" s="20" t="s">
        <v>1937</v>
      </c>
      <c r="C2247" s="21" t="s">
        <v>165208</v>
      </c>
      <c r="D2247" s="21" t="s">
        <v>345</v>
      </c>
      <c r="E2247" s="23"/>
    </row>
    <row r="2248" spans="1:5" ht="20" customHeight="1">
      <c r="A2248" s="19" t="s">
        <v>1940</v>
      </c>
      <c r="B2248" s="20" t="s">
        <v>1939</v>
      </c>
      <c r="C2248" s="21" t="s">
        <v>165122</v>
      </c>
      <c r="D2248" s="21" t="s">
        <v>345</v>
      </c>
      <c r="E2248" s="23"/>
    </row>
    <row r="2249" spans="1:5" ht="20" customHeight="1">
      <c r="A2249" s="19" t="s">
        <v>1941</v>
      </c>
      <c r="B2249" s="20" t="s">
        <v>1942</v>
      </c>
      <c r="C2249" s="21" t="s">
        <v>165209</v>
      </c>
      <c r="D2249" s="21" t="s">
        <v>345</v>
      </c>
      <c r="E2249" s="23"/>
    </row>
    <row r="2250" spans="1:5" ht="20" customHeight="1">
      <c r="A2250" s="19" t="s">
        <v>1943</v>
      </c>
      <c r="B2250" s="20" t="s">
        <v>1944</v>
      </c>
      <c r="C2250" s="21" t="s">
        <v>165210</v>
      </c>
      <c r="D2250" s="21" t="s">
        <v>345</v>
      </c>
      <c r="E2250" s="23"/>
    </row>
    <row r="2251" spans="1:5" ht="20" customHeight="1">
      <c r="A2251" s="19" t="s">
        <v>1947</v>
      </c>
      <c r="B2251" s="20" t="s">
        <v>1946</v>
      </c>
      <c r="C2251" s="21" t="s">
        <v>165123</v>
      </c>
      <c r="D2251" s="21" t="s">
        <v>296</v>
      </c>
      <c r="E2251" s="23"/>
    </row>
    <row r="2252" spans="1:5" ht="20" customHeight="1">
      <c r="A2252" s="19" t="s">
        <v>1951</v>
      </c>
      <c r="B2252" s="20" t="s">
        <v>1949</v>
      </c>
      <c r="C2252" s="21" t="s">
        <v>164948</v>
      </c>
      <c r="D2252" s="21" t="s">
        <v>345</v>
      </c>
      <c r="E2252" s="23"/>
    </row>
    <row r="2253" spans="1:5" ht="20" customHeight="1">
      <c r="A2253" s="19" t="s">
        <v>1952</v>
      </c>
      <c r="B2253" s="20" t="s">
        <v>1953</v>
      </c>
      <c r="C2253" s="21" t="s">
        <v>165211</v>
      </c>
      <c r="D2253" s="21" t="s">
        <v>296</v>
      </c>
      <c r="E2253" s="23"/>
    </row>
    <row r="2254" spans="1:5" ht="20" customHeight="1">
      <c r="A2254" s="19" t="s">
        <v>1954</v>
      </c>
      <c r="B2254" s="20" t="s">
        <v>1955</v>
      </c>
      <c r="C2254" s="21" t="s">
        <v>165212</v>
      </c>
      <c r="D2254" s="21" t="s">
        <v>345</v>
      </c>
      <c r="E2254" s="23"/>
    </row>
    <row r="2255" spans="1:5" ht="20" customHeight="1">
      <c r="A2255" s="19" t="s">
        <v>1956</v>
      </c>
      <c r="B2255" s="20" t="s">
        <v>1957</v>
      </c>
      <c r="C2255" s="21" t="s">
        <v>165213</v>
      </c>
      <c r="D2255" s="21" t="s">
        <v>345</v>
      </c>
      <c r="E2255" s="23"/>
    </row>
    <row r="2256" spans="1:5" ht="20" customHeight="1">
      <c r="A2256" s="19" t="s">
        <v>1960</v>
      </c>
      <c r="B2256" s="20" t="s">
        <v>1959</v>
      </c>
      <c r="C2256" s="21" t="s">
        <v>165124</v>
      </c>
      <c r="D2256" s="21" t="s">
        <v>345</v>
      </c>
      <c r="E2256" s="23"/>
    </row>
    <row r="2257" spans="1:5" ht="20" customHeight="1">
      <c r="A2257" s="19" t="s">
        <v>1963</v>
      </c>
      <c r="B2257" s="20" t="s">
        <v>1962</v>
      </c>
      <c r="C2257" s="21" t="s">
        <v>165125</v>
      </c>
      <c r="D2257" s="21" t="s">
        <v>296</v>
      </c>
      <c r="E2257" s="23"/>
    </row>
    <row r="2258" spans="1:5" ht="20" customHeight="1">
      <c r="A2258" s="19" t="s">
        <v>1966</v>
      </c>
      <c r="B2258" s="20" t="s">
        <v>1965</v>
      </c>
      <c r="C2258" s="21" t="s">
        <v>165126</v>
      </c>
      <c r="D2258" s="21" t="s">
        <v>345</v>
      </c>
      <c r="E2258" s="23"/>
    </row>
    <row r="2259" spans="1:5" ht="20" customHeight="1">
      <c r="A2259" s="19" t="s">
        <v>1971</v>
      </c>
      <c r="B2259" s="20" t="s">
        <v>1972</v>
      </c>
      <c r="C2259" s="21" t="s">
        <v>165214</v>
      </c>
      <c r="D2259" s="21" t="s">
        <v>345</v>
      </c>
      <c r="E2259" s="23"/>
    </row>
    <row r="2260" spans="1:5" ht="20" customHeight="1">
      <c r="A2260" s="19" t="s">
        <v>1980</v>
      </c>
      <c r="B2260" s="20" t="s">
        <v>1981</v>
      </c>
      <c r="C2260" s="21" t="s">
        <v>165215</v>
      </c>
      <c r="D2260" s="21" t="s">
        <v>345</v>
      </c>
      <c r="E2260" s="23"/>
    </row>
    <row r="2261" spans="1:5" ht="20" customHeight="1">
      <c r="A2261" s="19" t="s">
        <v>1985</v>
      </c>
      <c r="B2261" s="20" t="s">
        <v>1986</v>
      </c>
      <c r="C2261" s="21" t="s">
        <v>165216</v>
      </c>
      <c r="D2261" s="21" t="s">
        <v>296</v>
      </c>
      <c r="E2261" s="23"/>
    </row>
    <row r="2262" spans="1:5" ht="20" customHeight="1">
      <c r="A2262" s="19" t="s">
        <v>1998</v>
      </c>
      <c r="B2262" s="20" t="s">
        <v>1999</v>
      </c>
      <c r="C2262" s="21" t="s">
        <v>165217</v>
      </c>
      <c r="D2262" s="21" t="s">
        <v>345</v>
      </c>
      <c r="E2262" s="23"/>
    </row>
    <row r="2263" spans="1:5" ht="20" customHeight="1">
      <c r="A2263" s="19" t="s">
        <v>2015</v>
      </c>
      <c r="B2263" s="20" t="s">
        <v>2016</v>
      </c>
      <c r="C2263" s="21" t="s">
        <v>165218</v>
      </c>
      <c r="D2263" s="21" t="s">
        <v>345</v>
      </c>
      <c r="E2263" s="23"/>
    </row>
    <row r="2264" spans="1:5" ht="20" customHeight="1">
      <c r="A2264" s="19" t="s">
        <v>2018</v>
      </c>
      <c r="B2264" s="20" t="s">
        <v>2019</v>
      </c>
      <c r="C2264" s="21" t="s">
        <v>165219</v>
      </c>
      <c r="D2264" s="21" t="s">
        <v>345</v>
      </c>
      <c r="E2264" s="23"/>
    </row>
    <row r="2265" spans="1:5" ht="20" customHeight="1">
      <c r="A2265" s="19" t="s">
        <v>2027</v>
      </c>
      <c r="B2265" s="20" t="s">
        <v>2028</v>
      </c>
      <c r="C2265" s="21" t="s">
        <v>165220</v>
      </c>
      <c r="D2265" s="21" t="s">
        <v>345</v>
      </c>
      <c r="E2265" s="23"/>
    </row>
    <row r="2266" spans="1:5" ht="20" customHeight="1">
      <c r="A2266" s="19" t="s">
        <v>2034</v>
      </c>
      <c r="B2266" s="20" t="s">
        <v>2033</v>
      </c>
      <c r="C2266" s="21" t="s">
        <v>165127</v>
      </c>
      <c r="D2266" s="21" t="s">
        <v>345</v>
      </c>
      <c r="E2266" s="23"/>
    </row>
    <row r="2267" spans="1:5" ht="20" customHeight="1">
      <c r="A2267" s="19" t="s">
        <v>2050</v>
      </c>
      <c r="B2267" s="20" t="s">
        <v>2051</v>
      </c>
      <c r="C2267" s="21" t="s">
        <v>165221</v>
      </c>
      <c r="D2267" s="21" t="s">
        <v>345</v>
      </c>
      <c r="E2267" s="23"/>
    </row>
    <row r="2268" spans="1:5" ht="20" customHeight="1">
      <c r="A2268" s="19" t="s">
        <v>2057</v>
      </c>
      <c r="B2268" s="20" t="s">
        <v>2056</v>
      </c>
      <c r="C2268" s="21" t="s">
        <v>165128</v>
      </c>
      <c r="D2268" s="21" t="s">
        <v>296</v>
      </c>
      <c r="E2268" s="23"/>
    </row>
    <row r="2269" spans="1:5" ht="20" customHeight="1">
      <c r="A2269" s="19" t="s">
        <v>2061</v>
      </c>
      <c r="B2269" s="24">
        <v>100</v>
      </c>
      <c r="C2269" s="21" t="s">
        <v>165222</v>
      </c>
      <c r="D2269" s="21" t="s">
        <v>345</v>
      </c>
      <c r="E2269" s="23"/>
    </row>
    <row r="2270" spans="1:5" ht="20" customHeight="1">
      <c r="A2270" s="19" t="s">
        <v>2068</v>
      </c>
      <c r="B2270" s="20" t="s">
        <v>2069</v>
      </c>
      <c r="C2270" s="21" t="s">
        <v>165223</v>
      </c>
      <c r="D2270" s="21" t="s">
        <v>345</v>
      </c>
      <c r="E2270" s="23"/>
    </row>
    <row r="2271" spans="1:5" ht="20" customHeight="1">
      <c r="A2271" s="19" t="s">
        <v>2080</v>
      </c>
      <c r="B2271" s="20" t="s">
        <v>2081</v>
      </c>
      <c r="C2271" s="21" t="s">
        <v>165224</v>
      </c>
      <c r="D2271" s="21" t="s">
        <v>345</v>
      </c>
      <c r="E2271" s="23"/>
    </row>
    <row r="2272" spans="1:5" ht="20" customHeight="1">
      <c r="A2272" s="19" t="s">
        <v>2091</v>
      </c>
      <c r="B2272" s="20" t="s">
        <v>2092</v>
      </c>
      <c r="C2272" s="21" t="s">
        <v>165225</v>
      </c>
      <c r="D2272" s="21" t="s">
        <v>345</v>
      </c>
      <c r="E2272" s="23"/>
    </row>
    <row r="2273" spans="1:5" ht="20" customHeight="1">
      <c r="A2273" s="19" t="s">
        <v>2094</v>
      </c>
      <c r="B2273" s="20" t="s">
        <v>2095</v>
      </c>
      <c r="C2273" s="21" t="s">
        <v>165226</v>
      </c>
      <c r="D2273" s="21" t="s">
        <v>296</v>
      </c>
      <c r="E2273" s="23"/>
    </row>
    <row r="2274" spans="1:5" ht="20" customHeight="1">
      <c r="A2274" s="19" t="s">
        <v>2100</v>
      </c>
      <c r="B2274" s="20" t="s">
        <v>2098</v>
      </c>
      <c r="C2274" s="21" t="s">
        <v>164949</v>
      </c>
      <c r="D2274" s="21" t="s">
        <v>296</v>
      </c>
      <c r="E2274" s="23"/>
    </row>
    <row r="2275" spans="1:5" ht="20" customHeight="1">
      <c r="A2275" s="19" t="s">
        <v>2105</v>
      </c>
      <c r="B2275" s="20" t="s">
        <v>2103</v>
      </c>
      <c r="C2275" s="21" t="s">
        <v>164950</v>
      </c>
      <c r="D2275" s="21" t="s">
        <v>345</v>
      </c>
      <c r="E2275" s="23"/>
    </row>
    <row r="2276" spans="1:5" ht="20" customHeight="1">
      <c r="A2276" s="19" t="s">
        <v>2112</v>
      </c>
      <c r="B2276" s="20" t="s">
        <v>2110</v>
      </c>
      <c r="C2276" s="21" t="s">
        <v>164951</v>
      </c>
      <c r="D2276" s="21" t="s">
        <v>296</v>
      </c>
      <c r="E2276" s="23"/>
    </row>
    <row r="2277" spans="1:5" ht="20" customHeight="1">
      <c r="A2277" s="19" t="s">
        <v>2167</v>
      </c>
      <c r="B2277" s="20" t="s">
        <v>2168</v>
      </c>
      <c r="C2277" s="21" t="s">
        <v>165227</v>
      </c>
      <c r="D2277" s="21" t="s">
        <v>345</v>
      </c>
      <c r="E2277" s="23"/>
    </row>
    <row r="2278" spans="1:5" ht="20" customHeight="1">
      <c r="A2278" s="19" t="s">
        <v>2196</v>
      </c>
      <c r="B2278" s="20" t="s">
        <v>2195</v>
      </c>
      <c r="C2278" s="21" t="s">
        <v>165129</v>
      </c>
      <c r="D2278" s="21" t="s">
        <v>296</v>
      </c>
      <c r="E2278" s="23"/>
    </row>
    <row r="2279" spans="1:5" ht="20" customHeight="1">
      <c r="A2279" s="19" t="s">
        <v>2234</v>
      </c>
      <c r="B2279" s="20" t="s">
        <v>2235</v>
      </c>
      <c r="C2279" s="21" t="s">
        <v>165228</v>
      </c>
      <c r="D2279" s="21" t="s">
        <v>345</v>
      </c>
      <c r="E2279" s="23"/>
    </row>
    <row r="2280" spans="1:5" ht="20" customHeight="1">
      <c r="A2280" s="19" t="s">
        <v>2374</v>
      </c>
      <c r="B2280" s="20" t="s">
        <v>2375</v>
      </c>
      <c r="C2280" s="21" t="s">
        <v>165229</v>
      </c>
      <c r="D2280" s="21" t="s">
        <v>296</v>
      </c>
      <c r="E2280" s="23"/>
    </row>
    <row r="2281" spans="1:5" ht="20" customHeight="1">
      <c r="A2281" s="19" t="s">
        <v>2383</v>
      </c>
      <c r="B2281" s="20" t="s">
        <v>2382</v>
      </c>
      <c r="C2281" s="21" t="s">
        <v>165130</v>
      </c>
      <c r="D2281" s="21" t="s">
        <v>296</v>
      </c>
      <c r="E2281" s="23"/>
    </row>
    <row r="2282" spans="1:5" ht="20" customHeight="1">
      <c r="A2282" s="19" t="s">
        <v>11264</v>
      </c>
      <c r="B2282" s="20" t="s">
        <v>11265</v>
      </c>
      <c r="C2282" s="21" t="s">
        <v>165230</v>
      </c>
      <c r="D2282" s="21" t="s">
        <v>345</v>
      </c>
      <c r="E2282" s="23"/>
    </row>
    <row r="2283" spans="1:5" ht="20" customHeight="1">
      <c r="A2283" s="19" t="s">
        <v>11344</v>
      </c>
      <c r="B2283" s="20" t="s">
        <v>11343</v>
      </c>
      <c r="C2283" s="21" t="s">
        <v>165131</v>
      </c>
      <c r="D2283" s="21" t="s">
        <v>296</v>
      </c>
      <c r="E2283" s="23"/>
    </row>
    <row r="2284" spans="1:5" ht="20" customHeight="1">
      <c r="A2284" s="19" t="s">
        <v>11365</v>
      </c>
      <c r="B2284" s="20" t="s">
        <v>11366</v>
      </c>
      <c r="C2284" s="21" t="s">
        <v>165231</v>
      </c>
      <c r="D2284" s="21" t="s">
        <v>345</v>
      </c>
      <c r="E2284" s="23"/>
    </row>
    <row r="2285" spans="1:5" ht="20" customHeight="1">
      <c r="A2285" s="19" t="s">
        <v>11397</v>
      </c>
      <c r="B2285" s="20" t="s">
        <v>11396</v>
      </c>
      <c r="C2285" s="21" t="s">
        <v>165132</v>
      </c>
      <c r="D2285" s="21" t="s">
        <v>345</v>
      </c>
      <c r="E2285" s="23"/>
    </row>
    <row r="2286" spans="1:5" ht="20" customHeight="1">
      <c r="A2286" s="19" t="s">
        <v>11410</v>
      </c>
      <c r="B2286" s="20" t="s">
        <v>11409</v>
      </c>
      <c r="C2286" s="21" t="s">
        <v>165133</v>
      </c>
      <c r="D2286" s="21" t="s">
        <v>296</v>
      </c>
      <c r="E2286" s="23"/>
    </row>
    <row r="2287" spans="1:5" ht="20" customHeight="1">
      <c r="A2287" s="19" t="s">
        <v>11429</v>
      </c>
      <c r="B2287" s="20" t="s">
        <v>11430</v>
      </c>
      <c r="C2287" s="21" t="s">
        <v>165232</v>
      </c>
      <c r="D2287" s="21" t="s">
        <v>345</v>
      </c>
      <c r="E2287" s="23"/>
    </row>
    <row r="2288" spans="1:5" ht="20" customHeight="1">
      <c r="A2288" s="19" t="s">
        <v>11434</v>
      </c>
      <c r="B2288" s="20" t="s">
        <v>11435</v>
      </c>
      <c r="C2288" s="21" t="s">
        <v>165233</v>
      </c>
      <c r="D2288" s="21" t="s">
        <v>296</v>
      </c>
      <c r="E2288" s="23"/>
    </row>
    <row r="2289" spans="1:5" ht="20" customHeight="1">
      <c r="A2289" s="19" t="s">
        <v>11442</v>
      </c>
      <c r="B2289" s="20" t="s">
        <v>11443</v>
      </c>
      <c r="C2289" s="21" t="s">
        <v>165234</v>
      </c>
      <c r="D2289" s="21" t="s">
        <v>345</v>
      </c>
      <c r="E2289" s="23"/>
    </row>
    <row r="2290" spans="1:5" ht="20" customHeight="1">
      <c r="A2290" s="19" t="s">
        <v>11447</v>
      </c>
      <c r="B2290" s="20" t="s">
        <v>11448</v>
      </c>
      <c r="C2290" s="21" t="s">
        <v>165235</v>
      </c>
      <c r="D2290" s="21" t="s">
        <v>296</v>
      </c>
      <c r="E2290" s="23"/>
    </row>
    <row r="2291" spans="1:5" ht="20" customHeight="1">
      <c r="A2291" s="19" t="s">
        <v>11450</v>
      </c>
      <c r="B2291" s="20" t="s">
        <v>11451</v>
      </c>
      <c r="C2291" s="21" t="s">
        <v>165236</v>
      </c>
      <c r="D2291" s="21" t="s">
        <v>296</v>
      </c>
      <c r="E2291" s="23"/>
    </row>
    <row r="2292" spans="1:5" ht="20" customHeight="1">
      <c r="A2292" s="19" t="s">
        <v>11457</v>
      </c>
      <c r="B2292" s="20" t="s">
        <v>11456</v>
      </c>
      <c r="C2292" s="21" t="s">
        <v>165134</v>
      </c>
      <c r="D2292" s="21" t="s">
        <v>296</v>
      </c>
      <c r="E2292" s="23"/>
    </row>
    <row r="2293" spans="1:5" ht="20" customHeight="1">
      <c r="A2293" s="19" t="s">
        <v>11465</v>
      </c>
      <c r="B2293" s="20" t="s">
        <v>11464</v>
      </c>
      <c r="C2293" s="21" t="s">
        <v>165135</v>
      </c>
      <c r="D2293" s="21" t="s">
        <v>296</v>
      </c>
      <c r="E2293" s="23"/>
    </row>
    <row r="2294" spans="1:5" ht="20" customHeight="1">
      <c r="A2294" s="19" t="s">
        <v>11473</v>
      </c>
      <c r="B2294" s="20" t="s">
        <v>11472</v>
      </c>
      <c r="C2294" s="21" t="s">
        <v>165136</v>
      </c>
      <c r="D2294" s="21" t="s">
        <v>345</v>
      </c>
      <c r="E2294" s="23"/>
    </row>
    <row r="2295" spans="1:5" ht="20" customHeight="1">
      <c r="A2295" s="19" t="s">
        <v>11482</v>
      </c>
      <c r="B2295" s="20" t="s">
        <v>11480</v>
      </c>
      <c r="C2295" s="21" t="s">
        <v>164952</v>
      </c>
      <c r="D2295" s="21" t="s">
        <v>296</v>
      </c>
      <c r="E2295" s="23"/>
    </row>
    <row r="2296" spans="1:5" ht="20" customHeight="1">
      <c r="A2296" s="19" t="s">
        <v>11486</v>
      </c>
      <c r="B2296" s="20" t="s">
        <v>11487</v>
      </c>
      <c r="C2296" s="21" t="s">
        <v>165237</v>
      </c>
      <c r="D2296" s="21" t="s">
        <v>345</v>
      </c>
      <c r="E2296" s="23"/>
    </row>
    <row r="2297" spans="1:5" ht="20" customHeight="1">
      <c r="A2297" s="19" t="s">
        <v>11489</v>
      </c>
      <c r="B2297" s="20" t="s">
        <v>11490</v>
      </c>
      <c r="C2297" s="21" t="s">
        <v>165238</v>
      </c>
      <c r="D2297" s="21" t="s">
        <v>296</v>
      </c>
      <c r="E2297" s="23"/>
    </row>
    <row r="2298" spans="1:5" ht="20" customHeight="1">
      <c r="A2298" s="19" t="s">
        <v>11494</v>
      </c>
      <c r="B2298" s="20" t="s">
        <v>11495</v>
      </c>
      <c r="C2298" s="21" t="s">
        <v>165239</v>
      </c>
      <c r="D2298" s="21" t="s">
        <v>345</v>
      </c>
      <c r="E2298" s="23"/>
    </row>
    <row r="2299" spans="1:5" ht="20" customHeight="1">
      <c r="A2299" s="19" t="s">
        <v>11510</v>
      </c>
      <c r="B2299" s="20" t="s">
        <v>11508</v>
      </c>
      <c r="C2299" s="21" t="s">
        <v>164953</v>
      </c>
      <c r="D2299" s="21" t="s">
        <v>296</v>
      </c>
      <c r="E2299" s="23"/>
    </row>
    <row r="2300" spans="1:5" ht="20" customHeight="1">
      <c r="A2300" s="19" t="s">
        <v>11512</v>
      </c>
      <c r="B2300" s="20" t="s">
        <v>11513</v>
      </c>
      <c r="C2300" s="21" t="s">
        <v>165240</v>
      </c>
      <c r="D2300" s="21" t="s">
        <v>296</v>
      </c>
      <c r="E2300" s="23"/>
    </row>
    <row r="2301" spans="1:5" ht="20" customHeight="1">
      <c r="A2301" s="19" t="s">
        <v>11519</v>
      </c>
      <c r="B2301" s="20" t="s">
        <v>11518</v>
      </c>
      <c r="C2301" s="21" t="s">
        <v>165137</v>
      </c>
      <c r="D2301" s="21" t="s">
        <v>345</v>
      </c>
      <c r="E2301" s="23"/>
    </row>
    <row r="2302" spans="1:5" ht="20" customHeight="1">
      <c r="A2302" s="19" t="s">
        <v>11521</v>
      </c>
      <c r="B2302" s="20" t="s">
        <v>11522</v>
      </c>
      <c r="C2302" s="21" t="s">
        <v>165241</v>
      </c>
      <c r="D2302" s="21" t="s">
        <v>296</v>
      </c>
      <c r="E2302" s="23"/>
    </row>
    <row r="2303" spans="1:5" ht="20" customHeight="1">
      <c r="A2303" s="19" t="s">
        <v>11528</v>
      </c>
      <c r="B2303" s="20" t="s">
        <v>11529</v>
      </c>
      <c r="C2303" s="21" t="s">
        <v>165242</v>
      </c>
      <c r="D2303" s="21" t="s">
        <v>296</v>
      </c>
      <c r="E2303" s="23"/>
    </row>
    <row r="2304" spans="1:5" ht="20" customHeight="1">
      <c r="A2304" s="19" t="s">
        <v>11535</v>
      </c>
      <c r="B2304" s="20" t="s">
        <v>11534</v>
      </c>
      <c r="C2304" s="21" t="s">
        <v>165138</v>
      </c>
      <c r="D2304" s="21" t="s">
        <v>345</v>
      </c>
      <c r="E2304" s="23"/>
    </row>
    <row r="2305" spans="1:5" ht="20" customHeight="1">
      <c r="A2305" s="19" t="s">
        <v>1778</v>
      </c>
      <c r="B2305" s="20" t="s">
        <v>1779</v>
      </c>
      <c r="C2305" s="21" t="s">
        <v>165243</v>
      </c>
      <c r="D2305" s="21" t="s">
        <v>139</v>
      </c>
      <c r="E2305" s="23"/>
    </row>
    <row r="2306" spans="1:5" ht="20" customHeight="1">
      <c r="A2306" s="19" t="s">
        <v>1844</v>
      </c>
      <c r="B2306" s="20" t="s">
        <v>1845</v>
      </c>
      <c r="C2306" s="21" t="s">
        <v>165244</v>
      </c>
      <c r="D2306" s="21" t="s">
        <v>139</v>
      </c>
      <c r="E2306" s="23"/>
    </row>
    <row r="2307" spans="1:5" ht="20" customHeight="1">
      <c r="A2307" s="19" t="s">
        <v>1925</v>
      </c>
      <c r="B2307" s="20" t="s">
        <v>1926</v>
      </c>
      <c r="C2307" s="21" t="s">
        <v>165245</v>
      </c>
      <c r="D2307" s="21" t="s">
        <v>139</v>
      </c>
      <c r="E2307" s="23"/>
    </row>
    <row r="2308" spans="1:5" ht="20" customHeight="1">
      <c r="A2308" s="19" t="s">
        <v>1967</v>
      </c>
      <c r="B2308" s="20" t="s">
        <v>1968</v>
      </c>
      <c r="C2308" s="21" t="s">
        <v>165246</v>
      </c>
      <c r="D2308" s="21" t="s">
        <v>296</v>
      </c>
      <c r="E2308" s="23"/>
    </row>
    <row r="2309" spans="1:5" ht="20" customHeight="1">
      <c r="A2309" s="19" t="s">
        <v>1969</v>
      </c>
      <c r="B2309" s="20" t="s">
        <v>1970</v>
      </c>
      <c r="C2309" s="21" t="s">
        <v>165247</v>
      </c>
      <c r="D2309" s="21" t="s">
        <v>345</v>
      </c>
      <c r="E2309" s="23"/>
    </row>
    <row r="2310" spans="1:5" ht="20" customHeight="1">
      <c r="A2310" s="19" t="s">
        <v>1973</v>
      </c>
      <c r="B2310" s="20" t="s">
        <v>1972</v>
      </c>
      <c r="C2310" s="21" t="s">
        <v>165214</v>
      </c>
      <c r="D2310" s="21" t="s">
        <v>345</v>
      </c>
      <c r="E2310" s="23"/>
    </row>
    <row r="2311" spans="1:5" ht="20" customHeight="1">
      <c r="A2311" s="19" t="s">
        <v>1974</v>
      </c>
      <c r="B2311" s="20" t="s">
        <v>1975</v>
      </c>
      <c r="C2311" s="21" t="s">
        <v>165248</v>
      </c>
      <c r="D2311" s="21" t="s">
        <v>345</v>
      </c>
      <c r="E2311" s="23"/>
    </row>
    <row r="2312" spans="1:5" ht="20" customHeight="1">
      <c r="A2312" s="19" t="s">
        <v>1976</v>
      </c>
      <c r="B2312" s="20" t="s">
        <v>1977</v>
      </c>
      <c r="C2312" s="21" t="s">
        <v>165249</v>
      </c>
      <c r="D2312" s="21" t="s">
        <v>345</v>
      </c>
      <c r="E2312" s="23"/>
    </row>
    <row r="2313" spans="1:5" ht="20" customHeight="1">
      <c r="A2313" s="19" t="s">
        <v>1978</v>
      </c>
      <c r="B2313" s="20" t="s">
        <v>1979</v>
      </c>
      <c r="C2313" s="21" t="s">
        <v>165250</v>
      </c>
      <c r="D2313" s="21" t="s">
        <v>345</v>
      </c>
      <c r="E2313" s="23"/>
    </row>
    <row r="2314" spans="1:5" ht="20" customHeight="1">
      <c r="A2314" s="19" t="s">
        <v>1982</v>
      </c>
      <c r="B2314" s="20" t="s">
        <v>1981</v>
      </c>
      <c r="C2314" s="21" t="s">
        <v>165215</v>
      </c>
      <c r="D2314" s="21" t="s">
        <v>345</v>
      </c>
      <c r="E2314" s="23"/>
    </row>
    <row r="2315" spans="1:5" ht="20" customHeight="1">
      <c r="A2315" s="19" t="s">
        <v>1983</v>
      </c>
      <c r="B2315" s="20" t="s">
        <v>1984</v>
      </c>
      <c r="C2315" s="21" t="s">
        <v>165251</v>
      </c>
      <c r="D2315" s="21" t="s">
        <v>296</v>
      </c>
      <c r="E2315" s="23"/>
    </row>
    <row r="2316" spans="1:5" ht="20" customHeight="1">
      <c r="A2316" s="19" t="s">
        <v>1987</v>
      </c>
      <c r="B2316" s="20" t="s">
        <v>1986</v>
      </c>
      <c r="C2316" s="21" t="s">
        <v>165216</v>
      </c>
      <c r="D2316" s="21" t="s">
        <v>296</v>
      </c>
      <c r="E2316" s="23"/>
    </row>
    <row r="2317" spans="1:5" ht="20" customHeight="1">
      <c r="A2317" s="19" t="s">
        <v>1988</v>
      </c>
      <c r="B2317" s="20" t="s">
        <v>1989</v>
      </c>
      <c r="C2317" s="21" t="s">
        <v>165252</v>
      </c>
      <c r="D2317" s="21" t="s">
        <v>345</v>
      </c>
      <c r="E2317" s="23"/>
    </row>
    <row r="2318" spans="1:5" ht="20" customHeight="1">
      <c r="A2318" s="19" t="s">
        <v>1990</v>
      </c>
      <c r="B2318" s="20" t="s">
        <v>1991</v>
      </c>
      <c r="C2318" s="21" t="s">
        <v>165253</v>
      </c>
      <c r="D2318" s="21" t="s">
        <v>345</v>
      </c>
      <c r="E2318" s="23"/>
    </row>
    <row r="2319" spans="1:5" ht="20" customHeight="1">
      <c r="A2319" s="19" t="s">
        <v>1992</v>
      </c>
      <c r="B2319" s="20" t="s">
        <v>1993</v>
      </c>
      <c r="C2319" s="21" t="s">
        <v>165254</v>
      </c>
      <c r="D2319" s="21" t="s">
        <v>345</v>
      </c>
      <c r="E2319" s="23"/>
    </row>
    <row r="2320" spans="1:5" ht="20" customHeight="1">
      <c r="A2320" s="19" t="s">
        <v>1994</v>
      </c>
      <c r="B2320" s="20" t="s">
        <v>1995</v>
      </c>
      <c r="C2320" s="21" t="s">
        <v>165255</v>
      </c>
      <c r="D2320" s="21" t="s">
        <v>345</v>
      </c>
      <c r="E2320" s="23"/>
    </row>
    <row r="2321" spans="1:5" ht="20" customHeight="1">
      <c r="A2321" s="19" t="s">
        <v>1996</v>
      </c>
      <c r="B2321" s="20" t="s">
        <v>1997</v>
      </c>
      <c r="C2321" s="21" t="s">
        <v>165256</v>
      </c>
      <c r="D2321" s="21" t="s">
        <v>296</v>
      </c>
      <c r="E2321" s="23"/>
    </row>
    <row r="2322" spans="1:5" ht="20" customHeight="1">
      <c r="A2322" s="19" t="s">
        <v>2000</v>
      </c>
      <c r="B2322" s="20" t="s">
        <v>1999</v>
      </c>
      <c r="C2322" s="21" t="s">
        <v>165217</v>
      </c>
      <c r="D2322" s="21" t="s">
        <v>345</v>
      </c>
      <c r="E2322" s="23"/>
    </row>
    <row r="2323" spans="1:5" ht="20" customHeight="1">
      <c r="A2323" s="19" t="s">
        <v>2001</v>
      </c>
      <c r="B2323" s="20" t="s">
        <v>2002</v>
      </c>
      <c r="C2323" s="21" t="s">
        <v>165257</v>
      </c>
      <c r="D2323" s="21" t="s">
        <v>345</v>
      </c>
      <c r="E2323" s="23"/>
    </row>
    <row r="2324" spans="1:5" ht="20" customHeight="1">
      <c r="A2324" s="19" t="s">
        <v>2003</v>
      </c>
      <c r="B2324" s="20" t="s">
        <v>2004</v>
      </c>
      <c r="C2324" s="21" t="s">
        <v>165258</v>
      </c>
      <c r="D2324" s="21" t="s">
        <v>345</v>
      </c>
      <c r="E2324" s="23"/>
    </row>
    <row r="2325" spans="1:5" ht="20" customHeight="1">
      <c r="A2325" s="19" t="s">
        <v>2005</v>
      </c>
      <c r="B2325" s="20" t="s">
        <v>2006</v>
      </c>
      <c r="C2325" s="21" t="s">
        <v>165259</v>
      </c>
      <c r="D2325" s="21" t="s">
        <v>345</v>
      </c>
      <c r="E2325" s="23"/>
    </row>
    <row r="2326" spans="1:5" ht="20" customHeight="1">
      <c r="A2326" s="19" t="s">
        <v>2007</v>
      </c>
      <c r="B2326" s="20" t="s">
        <v>2008</v>
      </c>
      <c r="C2326" s="21" t="s">
        <v>165260</v>
      </c>
      <c r="D2326" s="21" t="s">
        <v>345</v>
      </c>
      <c r="E2326" s="23"/>
    </row>
    <row r="2327" spans="1:5" ht="20" customHeight="1">
      <c r="A2327" s="19" t="s">
        <v>2009</v>
      </c>
      <c r="B2327" s="20" t="s">
        <v>2010</v>
      </c>
      <c r="C2327" s="21" t="s">
        <v>165261</v>
      </c>
      <c r="D2327" s="21" t="s">
        <v>345</v>
      </c>
      <c r="E2327" s="23"/>
    </row>
    <row r="2328" spans="1:5" ht="20" customHeight="1">
      <c r="A2328" s="19" t="s">
        <v>2011</v>
      </c>
      <c r="B2328" s="20" t="s">
        <v>2012</v>
      </c>
      <c r="C2328" s="21" t="s">
        <v>165262</v>
      </c>
      <c r="D2328" s="21" t="s">
        <v>345</v>
      </c>
      <c r="E2328" s="23"/>
    </row>
    <row r="2329" spans="1:5" ht="20" customHeight="1">
      <c r="A2329" s="19" t="s">
        <v>2017</v>
      </c>
      <c r="B2329" s="20" t="s">
        <v>2016</v>
      </c>
      <c r="C2329" s="21" t="s">
        <v>165218</v>
      </c>
      <c r="D2329" s="21" t="s">
        <v>345</v>
      </c>
      <c r="E2329" s="23"/>
    </row>
    <row r="2330" spans="1:5" ht="20" customHeight="1">
      <c r="A2330" s="19" t="s">
        <v>2020</v>
      </c>
      <c r="B2330" s="20" t="s">
        <v>2019</v>
      </c>
      <c r="C2330" s="21" t="s">
        <v>165219</v>
      </c>
      <c r="D2330" s="21" t="s">
        <v>345</v>
      </c>
      <c r="E2330" s="23"/>
    </row>
    <row r="2331" spans="1:5" ht="20" customHeight="1">
      <c r="A2331" s="19" t="s">
        <v>2021</v>
      </c>
      <c r="B2331" s="20" t="s">
        <v>2022</v>
      </c>
      <c r="C2331" s="21" t="s">
        <v>165263</v>
      </c>
      <c r="D2331" s="21" t="s">
        <v>345</v>
      </c>
      <c r="E2331" s="23"/>
    </row>
    <row r="2332" spans="1:5" ht="20" customHeight="1">
      <c r="A2332" s="19" t="s">
        <v>2023</v>
      </c>
      <c r="B2332" s="20" t="s">
        <v>2024</v>
      </c>
      <c r="C2332" s="21" t="s">
        <v>165264</v>
      </c>
      <c r="D2332" s="21" t="s">
        <v>345</v>
      </c>
      <c r="E2332" s="23"/>
    </row>
    <row r="2333" spans="1:5" ht="20" customHeight="1">
      <c r="A2333" s="19" t="s">
        <v>2025</v>
      </c>
      <c r="B2333" s="20" t="s">
        <v>2026</v>
      </c>
      <c r="C2333" s="21" t="s">
        <v>165265</v>
      </c>
      <c r="D2333" s="21" t="s">
        <v>345</v>
      </c>
      <c r="E2333" s="23"/>
    </row>
    <row r="2334" spans="1:5" ht="20" customHeight="1">
      <c r="A2334" s="19" t="s">
        <v>2029</v>
      </c>
      <c r="B2334" s="20" t="s">
        <v>2028</v>
      </c>
      <c r="C2334" s="21" t="s">
        <v>165220</v>
      </c>
      <c r="D2334" s="21" t="s">
        <v>345</v>
      </c>
      <c r="E2334" s="23"/>
    </row>
    <row r="2335" spans="1:5" ht="20" customHeight="1">
      <c r="A2335" s="19" t="s">
        <v>2030</v>
      </c>
      <c r="B2335" s="20" t="s">
        <v>2031</v>
      </c>
      <c r="C2335" s="21" t="s">
        <v>165266</v>
      </c>
      <c r="D2335" s="21" t="s">
        <v>296</v>
      </c>
      <c r="E2335" s="23"/>
    </row>
    <row r="2336" spans="1:5" ht="20" customHeight="1">
      <c r="A2336" s="19" t="s">
        <v>2035</v>
      </c>
      <c r="B2336" s="20" t="s">
        <v>2033</v>
      </c>
      <c r="C2336" s="21" t="s">
        <v>165127</v>
      </c>
      <c r="D2336" s="21" t="s">
        <v>345</v>
      </c>
      <c r="E2336" s="23"/>
    </row>
    <row r="2337" spans="1:5" ht="20" customHeight="1">
      <c r="A2337" s="19" t="s">
        <v>2036</v>
      </c>
      <c r="B2337" s="20" t="s">
        <v>2037</v>
      </c>
      <c r="C2337" s="21" t="s">
        <v>165267</v>
      </c>
      <c r="D2337" s="21" t="s">
        <v>296</v>
      </c>
      <c r="E2337" s="23"/>
    </row>
    <row r="2338" spans="1:5" ht="20" customHeight="1">
      <c r="A2338" s="19" t="s">
        <v>2038</v>
      </c>
      <c r="B2338" s="20" t="s">
        <v>2039</v>
      </c>
      <c r="C2338" s="21" t="s">
        <v>165268</v>
      </c>
      <c r="D2338" s="21" t="s">
        <v>345</v>
      </c>
      <c r="E2338" s="23"/>
    </row>
    <row r="2339" spans="1:5" ht="20" customHeight="1">
      <c r="A2339" s="19" t="s">
        <v>2040</v>
      </c>
      <c r="B2339" s="20" t="s">
        <v>2041</v>
      </c>
      <c r="C2339" s="21" t="s">
        <v>165269</v>
      </c>
      <c r="D2339" s="21" t="s">
        <v>296</v>
      </c>
      <c r="E2339" s="23"/>
    </row>
    <row r="2340" spans="1:5" ht="20" customHeight="1">
      <c r="A2340" s="19" t="s">
        <v>2042</v>
      </c>
      <c r="B2340" s="20" t="s">
        <v>2043</v>
      </c>
      <c r="C2340" s="21" t="s">
        <v>165270</v>
      </c>
      <c r="D2340" s="21" t="s">
        <v>345</v>
      </c>
      <c r="E2340" s="23"/>
    </row>
    <row r="2341" spans="1:5" ht="20" customHeight="1">
      <c r="A2341" s="19" t="s">
        <v>2044</v>
      </c>
      <c r="B2341" s="20" t="s">
        <v>2045</v>
      </c>
      <c r="C2341" s="21" t="s">
        <v>165271</v>
      </c>
      <c r="D2341" s="21" t="s">
        <v>296</v>
      </c>
      <c r="E2341" s="23"/>
    </row>
    <row r="2342" spans="1:5" ht="20" customHeight="1">
      <c r="A2342" s="19" t="s">
        <v>2046</v>
      </c>
      <c r="B2342" s="20" t="s">
        <v>2047</v>
      </c>
      <c r="C2342" s="21" t="s">
        <v>165272</v>
      </c>
      <c r="D2342" s="21" t="s">
        <v>345</v>
      </c>
      <c r="E2342" s="23"/>
    </row>
    <row r="2343" spans="1:5" ht="20" customHeight="1">
      <c r="A2343" s="19" t="s">
        <v>2048</v>
      </c>
      <c r="B2343" s="20" t="s">
        <v>2049</v>
      </c>
      <c r="C2343" s="21" t="s">
        <v>165273</v>
      </c>
      <c r="D2343" s="21" t="s">
        <v>345</v>
      </c>
      <c r="E2343" s="23"/>
    </row>
    <row r="2344" spans="1:5" ht="20" customHeight="1">
      <c r="A2344" s="19" t="s">
        <v>2052</v>
      </c>
      <c r="B2344" s="20" t="s">
        <v>2051</v>
      </c>
      <c r="C2344" s="21" t="s">
        <v>165221</v>
      </c>
      <c r="D2344" s="21" t="s">
        <v>345</v>
      </c>
      <c r="E2344" s="23"/>
    </row>
    <row r="2345" spans="1:5" ht="20" customHeight="1">
      <c r="A2345" s="19" t="s">
        <v>2053</v>
      </c>
      <c r="B2345" s="20" t="s">
        <v>2054</v>
      </c>
      <c r="C2345" s="21" t="s">
        <v>165274</v>
      </c>
      <c r="D2345" s="21" t="s">
        <v>296</v>
      </c>
      <c r="E2345" s="23"/>
    </row>
    <row r="2346" spans="1:5" ht="20" customHeight="1">
      <c r="A2346" s="19" t="s">
        <v>2058</v>
      </c>
      <c r="B2346" s="20" t="s">
        <v>2056</v>
      </c>
      <c r="C2346" s="21" t="s">
        <v>165128</v>
      </c>
      <c r="D2346" s="21" t="s">
        <v>296</v>
      </c>
      <c r="E2346" s="23"/>
    </row>
    <row r="2347" spans="1:5" ht="20" customHeight="1">
      <c r="A2347" s="19" t="s">
        <v>2059</v>
      </c>
      <c r="B2347" s="20" t="s">
        <v>2060</v>
      </c>
      <c r="C2347" s="21" t="s">
        <v>165275</v>
      </c>
      <c r="D2347" s="21" t="s">
        <v>345</v>
      </c>
      <c r="E2347" s="23"/>
    </row>
    <row r="2348" spans="1:5" ht="20" customHeight="1">
      <c r="A2348" s="19" t="s">
        <v>2062</v>
      </c>
      <c r="B2348" s="24">
        <v>100</v>
      </c>
      <c r="C2348" s="21" t="s">
        <v>165222</v>
      </c>
      <c r="D2348" s="21" t="s">
        <v>345</v>
      </c>
      <c r="E2348" s="23"/>
    </row>
    <row r="2349" spans="1:5" ht="20" customHeight="1">
      <c r="A2349" s="19" t="s">
        <v>2063</v>
      </c>
      <c r="B2349" s="24">
        <v>100</v>
      </c>
      <c r="C2349" s="21" t="s">
        <v>165276</v>
      </c>
      <c r="D2349" s="21" t="s">
        <v>345</v>
      </c>
      <c r="E2349" s="23"/>
    </row>
    <row r="2350" spans="1:5" ht="20" customHeight="1">
      <c r="A2350" s="19" t="s">
        <v>2064</v>
      </c>
      <c r="B2350" s="20" t="s">
        <v>2065</v>
      </c>
      <c r="C2350" s="21" t="s">
        <v>165277</v>
      </c>
      <c r="D2350" s="21" t="s">
        <v>345</v>
      </c>
      <c r="E2350" s="23"/>
    </row>
    <row r="2351" spans="1:5" ht="20" customHeight="1">
      <c r="A2351" s="19" t="s">
        <v>2066</v>
      </c>
      <c r="B2351" s="24">
        <v>100</v>
      </c>
      <c r="C2351" s="21" t="s">
        <v>165278</v>
      </c>
      <c r="D2351" s="21" t="s">
        <v>345</v>
      </c>
      <c r="E2351" s="23"/>
    </row>
    <row r="2352" spans="1:5" ht="20" customHeight="1">
      <c r="A2352" s="19" t="s">
        <v>2067</v>
      </c>
      <c r="B2352" s="24">
        <v>100</v>
      </c>
      <c r="C2352" s="21" t="s">
        <v>165279</v>
      </c>
      <c r="D2352" s="21" t="s">
        <v>345</v>
      </c>
      <c r="E2352" s="23"/>
    </row>
    <row r="2353" spans="1:5" ht="20" customHeight="1">
      <c r="A2353" s="19" t="s">
        <v>2070</v>
      </c>
      <c r="B2353" s="20" t="s">
        <v>2069</v>
      </c>
      <c r="C2353" s="21" t="s">
        <v>165223</v>
      </c>
      <c r="D2353" s="21" t="s">
        <v>345</v>
      </c>
      <c r="E2353" s="23"/>
    </row>
    <row r="2354" spans="1:5" ht="20" customHeight="1">
      <c r="A2354" s="19" t="s">
        <v>2071</v>
      </c>
      <c r="B2354" s="20" t="s">
        <v>2072</v>
      </c>
      <c r="C2354" s="21" t="s">
        <v>165280</v>
      </c>
      <c r="D2354" s="21" t="s">
        <v>345</v>
      </c>
      <c r="E2354" s="23"/>
    </row>
    <row r="2355" spans="1:5" ht="20" customHeight="1">
      <c r="A2355" s="19" t="s">
        <v>2073</v>
      </c>
      <c r="B2355" s="24">
        <v>100</v>
      </c>
      <c r="C2355" s="21" t="s">
        <v>165281</v>
      </c>
      <c r="D2355" s="21" t="s">
        <v>345</v>
      </c>
      <c r="E2355" s="23"/>
    </row>
    <row r="2356" spans="1:5" ht="20" customHeight="1">
      <c r="A2356" s="19" t="s">
        <v>2074</v>
      </c>
      <c r="B2356" s="20" t="s">
        <v>2075</v>
      </c>
      <c r="C2356" s="21" t="s">
        <v>165282</v>
      </c>
      <c r="D2356" s="21" t="s">
        <v>345</v>
      </c>
      <c r="E2356" s="23"/>
    </row>
    <row r="2357" spans="1:5" ht="20" customHeight="1">
      <c r="A2357" s="19" t="s">
        <v>2076</v>
      </c>
      <c r="B2357" s="24">
        <v>100</v>
      </c>
      <c r="C2357" s="21" t="s">
        <v>165283</v>
      </c>
      <c r="D2357" s="21" t="s">
        <v>345</v>
      </c>
      <c r="E2357" s="23"/>
    </row>
    <row r="2358" spans="1:5" ht="20" customHeight="1">
      <c r="A2358" s="19" t="s">
        <v>2077</v>
      </c>
      <c r="B2358" s="24">
        <v>100</v>
      </c>
      <c r="C2358" s="21" t="s">
        <v>165284</v>
      </c>
      <c r="D2358" s="21" t="s">
        <v>345</v>
      </c>
      <c r="E2358" s="23"/>
    </row>
    <row r="2359" spans="1:5" ht="20" customHeight="1">
      <c r="A2359" s="19" t="s">
        <v>2082</v>
      </c>
      <c r="B2359" s="20" t="s">
        <v>2081</v>
      </c>
      <c r="C2359" s="21" t="s">
        <v>165224</v>
      </c>
      <c r="D2359" s="21" t="s">
        <v>345</v>
      </c>
      <c r="E2359" s="23"/>
    </row>
    <row r="2360" spans="1:5" ht="20" customHeight="1">
      <c r="A2360" s="19" t="s">
        <v>2083</v>
      </c>
      <c r="B2360" s="20" t="s">
        <v>2084</v>
      </c>
      <c r="C2360" s="21" t="s">
        <v>165285</v>
      </c>
      <c r="D2360" s="21" t="s">
        <v>296</v>
      </c>
      <c r="E2360" s="23"/>
    </row>
    <row r="2361" spans="1:5" ht="20" customHeight="1">
      <c r="A2361" s="19" t="s">
        <v>2085</v>
      </c>
      <c r="B2361" s="20" t="s">
        <v>2086</v>
      </c>
      <c r="C2361" s="21" t="s">
        <v>165286</v>
      </c>
      <c r="D2361" s="21" t="s">
        <v>345</v>
      </c>
      <c r="E2361" s="23"/>
    </row>
    <row r="2362" spans="1:5" ht="20" customHeight="1">
      <c r="A2362" s="19" t="s">
        <v>2087</v>
      </c>
      <c r="B2362" s="20" t="s">
        <v>2088</v>
      </c>
      <c r="C2362" s="21" t="s">
        <v>165287</v>
      </c>
      <c r="D2362" s="21" t="s">
        <v>345</v>
      </c>
      <c r="E2362" s="23"/>
    </row>
    <row r="2363" spans="1:5" ht="20" customHeight="1">
      <c r="A2363" s="19" t="s">
        <v>2089</v>
      </c>
      <c r="B2363" s="20" t="s">
        <v>2090</v>
      </c>
      <c r="C2363" s="21" t="s">
        <v>165288</v>
      </c>
      <c r="D2363" s="21" t="s">
        <v>345</v>
      </c>
      <c r="E2363" s="23"/>
    </row>
    <row r="2364" spans="1:5" ht="20" customHeight="1">
      <c r="A2364" s="19" t="s">
        <v>2093</v>
      </c>
      <c r="B2364" s="20" t="s">
        <v>2092</v>
      </c>
      <c r="C2364" s="21" t="s">
        <v>165225</v>
      </c>
      <c r="D2364" s="21" t="s">
        <v>345</v>
      </c>
      <c r="E2364" s="23"/>
    </row>
    <row r="2365" spans="1:5" ht="20" customHeight="1">
      <c r="A2365" s="19" t="s">
        <v>2096</v>
      </c>
      <c r="B2365" s="20" t="s">
        <v>2095</v>
      </c>
      <c r="C2365" s="21" t="s">
        <v>165226</v>
      </c>
      <c r="D2365" s="21" t="s">
        <v>296</v>
      </c>
      <c r="E2365" s="23"/>
    </row>
    <row r="2366" spans="1:5" ht="20" customHeight="1">
      <c r="A2366" s="19" t="s">
        <v>2101</v>
      </c>
      <c r="B2366" s="20" t="s">
        <v>2098</v>
      </c>
      <c r="C2366" s="21" t="s">
        <v>164949</v>
      </c>
      <c r="D2366" s="21" t="s">
        <v>296</v>
      </c>
      <c r="E2366" s="23"/>
    </row>
    <row r="2367" spans="1:5" ht="20" customHeight="1">
      <c r="A2367" s="19" t="s">
        <v>2106</v>
      </c>
      <c r="B2367" s="20" t="s">
        <v>2103</v>
      </c>
      <c r="C2367" s="21" t="s">
        <v>164950</v>
      </c>
      <c r="D2367" s="21" t="s">
        <v>345</v>
      </c>
      <c r="E2367" s="23"/>
    </row>
    <row r="2368" spans="1:5" ht="20" customHeight="1">
      <c r="A2368" s="19" t="s">
        <v>2107</v>
      </c>
      <c r="B2368" s="20" t="s">
        <v>2108</v>
      </c>
      <c r="C2368" s="21" t="s">
        <v>165289</v>
      </c>
      <c r="D2368" s="21" t="s">
        <v>296</v>
      </c>
      <c r="E2368" s="23"/>
    </row>
    <row r="2369" spans="1:5" ht="20" customHeight="1">
      <c r="A2369" s="19" t="s">
        <v>2113</v>
      </c>
      <c r="B2369" s="20" t="s">
        <v>2110</v>
      </c>
      <c r="C2369" s="21" t="s">
        <v>164951</v>
      </c>
      <c r="D2369" s="21" t="s">
        <v>296</v>
      </c>
      <c r="E2369" s="23"/>
    </row>
    <row r="2370" spans="1:5" ht="20" customHeight="1">
      <c r="A2370" s="19" t="s">
        <v>2114</v>
      </c>
      <c r="B2370" s="20" t="s">
        <v>2115</v>
      </c>
      <c r="C2370" s="21" t="s">
        <v>165290</v>
      </c>
      <c r="D2370" s="21" t="s">
        <v>296</v>
      </c>
      <c r="E2370" s="23"/>
    </row>
    <row r="2371" spans="1:5" ht="20" customHeight="1">
      <c r="A2371" s="19" t="s">
        <v>2121</v>
      </c>
      <c r="B2371" s="20" t="s">
        <v>2122</v>
      </c>
      <c r="C2371" s="21" t="s">
        <v>165291</v>
      </c>
      <c r="D2371" s="21" t="s">
        <v>345</v>
      </c>
      <c r="E2371" s="23"/>
    </row>
    <row r="2372" spans="1:5" ht="20" customHeight="1">
      <c r="A2372" s="19" t="s">
        <v>2136</v>
      </c>
      <c r="B2372" s="20" t="s">
        <v>2137</v>
      </c>
      <c r="C2372" s="21" t="s">
        <v>165292</v>
      </c>
      <c r="D2372" s="21" t="s">
        <v>345</v>
      </c>
      <c r="E2372" s="23"/>
    </row>
    <row r="2373" spans="1:5" ht="20" customHeight="1">
      <c r="A2373" s="19" t="s">
        <v>2149</v>
      </c>
      <c r="B2373" s="20" t="s">
        <v>2150</v>
      </c>
      <c r="C2373" s="21" t="s">
        <v>165293</v>
      </c>
      <c r="D2373" s="21" t="s">
        <v>345</v>
      </c>
      <c r="E2373" s="23"/>
    </row>
    <row r="2374" spans="1:5" ht="20" customHeight="1">
      <c r="A2374" s="19" t="s">
        <v>2152</v>
      </c>
      <c r="B2374" s="20" t="s">
        <v>2153</v>
      </c>
      <c r="C2374" s="21" t="s">
        <v>165294</v>
      </c>
      <c r="D2374" s="21" t="s">
        <v>345</v>
      </c>
      <c r="E2374" s="23"/>
    </row>
    <row r="2375" spans="1:5" ht="20" customHeight="1">
      <c r="A2375" s="19" t="s">
        <v>2169</v>
      </c>
      <c r="B2375" s="20" t="s">
        <v>2168</v>
      </c>
      <c r="C2375" s="21" t="s">
        <v>165227</v>
      </c>
      <c r="D2375" s="21" t="s">
        <v>345</v>
      </c>
      <c r="E2375" s="23"/>
    </row>
    <row r="2376" spans="1:5" ht="20" customHeight="1">
      <c r="A2376" s="19" t="s">
        <v>2187</v>
      </c>
      <c r="B2376" s="20" t="s">
        <v>2188</v>
      </c>
      <c r="C2376" s="21" t="s">
        <v>165295</v>
      </c>
      <c r="D2376" s="21" t="s">
        <v>345</v>
      </c>
      <c r="E2376" s="23"/>
    </row>
    <row r="2377" spans="1:5" ht="20" customHeight="1">
      <c r="A2377" s="19" t="s">
        <v>2197</v>
      </c>
      <c r="B2377" s="20" t="s">
        <v>2195</v>
      </c>
      <c r="C2377" s="21" t="s">
        <v>165129</v>
      </c>
      <c r="D2377" s="21" t="s">
        <v>296</v>
      </c>
      <c r="E2377" s="23"/>
    </row>
    <row r="2378" spans="1:5" ht="20" customHeight="1">
      <c r="A2378" s="19" t="s">
        <v>2205</v>
      </c>
      <c r="B2378" s="24">
        <v>100</v>
      </c>
      <c r="C2378" s="21" t="s">
        <v>165296</v>
      </c>
      <c r="D2378" s="21" t="s">
        <v>345</v>
      </c>
      <c r="E2378" s="23"/>
    </row>
    <row r="2379" spans="1:5" ht="20" customHeight="1">
      <c r="A2379" s="19" t="s">
        <v>2214</v>
      </c>
      <c r="B2379" s="20" t="s">
        <v>2215</v>
      </c>
      <c r="C2379" s="21" t="s">
        <v>165297</v>
      </c>
      <c r="D2379" s="21" t="s">
        <v>345</v>
      </c>
      <c r="E2379" s="23"/>
    </row>
    <row r="2380" spans="1:5" ht="20" customHeight="1">
      <c r="A2380" s="19" t="s">
        <v>2217</v>
      </c>
      <c r="B2380" s="20" t="s">
        <v>2218</v>
      </c>
      <c r="C2380" s="21" t="s">
        <v>165298</v>
      </c>
      <c r="D2380" s="21" t="s">
        <v>345</v>
      </c>
      <c r="E2380" s="23"/>
    </row>
    <row r="2381" spans="1:5" ht="20" customHeight="1">
      <c r="A2381" s="19" t="s">
        <v>2220</v>
      </c>
      <c r="B2381" s="20" t="s">
        <v>2221</v>
      </c>
      <c r="C2381" s="21" t="s">
        <v>165299</v>
      </c>
      <c r="D2381" s="21" t="s">
        <v>345</v>
      </c>
      <c r="E2381" s="23"/>
    </row>
    <row r="2382" spans="1:5" ht="20" customHeight="1">
      <c r="A2382" s="19" t="s">
        <v>2236</v>
      </c>
      <c r="B2382" s="20" t="s">
        <v>2235</v>
      </c>
      <c r="C2382" s="21" t="s">
        <v>165228</v>
      </c>
      <c r="D2382" s="21" t="s">
        <v>345</v>
      </c>
      <c r="E2382" s="23"/>
    </row>
    <row r="2383" spans="1:5" ht="20" customHeight="1">
      <c r="A2383" s="19" t="s">
        <v>2248</v>
      </c>
      <c r="B2383" s="20" t="s">
        <v>2249</v>
      </c>
      <c r="C2383" s="21" t="s">
        <v>165300</v>
      </c>
      <c r="D2383" s="21" t="s">
        <v>296</v>
      </c>
      <c r="E2383" s="23"/>
    </row>
    <row r="2384" spans="1:5" ht="20" customHeight="1">
      <c r="A2384" s="19" t="s">
        <v>2253</v>
      </c>
      <c r="B2384" s="20" t="s">
        <v>2254</v>
      </c>
      <c r="C2384" s="21" t="s">
        <v>165301</v>
      </c>
      <c r="D2384" s="21" t="s">
        <v>296</v>
      </c>
      <c r="E2384" s="23"/>
    </row>
    <row r="2385" spans="1:5" ht="20" customHeight="1">
      <c r="A2385" s="19" t="s">
        <v>2288</v>
      </c>
      <c r="B2385" s="20" t="s">
        <v>2289</v>
      </c>
      <c r="C2385" s="21" t="s">
        <v>165302</v>
      </c>
      <c r="D2385" s="21" t="s">
        <v>345</v>
      </c>
      <c r="E2385" s="23"/>
    </row>
    <row r="2386" spans="1:5" ht="20" customHeight="1">
      <c r="A2386" s="19" t="s">
        <v>2347</v>
      </c>
      <c r="B2386" s="20" t="s">
        <v>2348</v>
      </c>
      <c r="C2386" s="21" t="s">
        <v>165303</v>
      </c>
      <c r="D2386" s="21" t="s">
        <v>345</v>
      </c>
      <c r="E2386" s="23"/>
    </row>
    <row r="2387" spans="1:5" ht="20" customHeight="1">
      <c r="A2387" s="19" t="s">
        <v>2376</v>
      </c>
      <c r="B2387" s="20" t="s">
        <v>2375</v>
      </c>
      <c r="C2387" s="21" t="s">
        <v>165229</v>
      </c>
      <c r="D2387" s="21" t="s">
        <v>296</v>
      </c>
      <c r="E2387" s="23"/>
    </row>
    <row r="2388" spans="1:5" ht="20" customHeight="1">
      <c r="A2388" s="19" t="s">
        <v>2384</v>
      </c>
      <c r="B2388" s="20" t="s">
        <v>2382</v>
      </c>
      <c r="C2388" s="21" t="s">
        <v>165130</v>
      </c>
      <c r="D2388" s="21" t="s">
        <v>296</v>
      </c>
      <c r="E2388" s="23"/>
    </row>
    <row r="2389" spans="1:5" ht="20" customHeight="1">
      <c r="A2389" s="19" t="s">
        <v>2685</v>
      </c>
      <c r="B2389" s="20" t="s">
        <v>2686</v>
      </c>
      <c r="C2389" s="21" t="s">
        <v>165304</v>
      </c>
      <c r="D2389" s="21" t="s">
        <v>345</v>
      </c>
      <c r="E2389" s="23"/>
    </row>
    <row r="2390" spans="1:5" ht="20" customHeight="1">
      <c r="A2390" s="19" t="s">
        <v>2691</v>
      </c>
      <c r="B2390" s="20" t="s">
        <v>2692</v>
      </c>
      <c r="C2390" s="21" t="s">
        <v>165305</v>
      </c>
      <c r="D2390" s="21" t="s">
        <v>345</v>
      </c>
      <c r="E2390" s="23"/>
    </row>
    <row r="2391" spans="1:5" ht="20" customHeight="1">
      <c r="A2391" s="19" t="s">
        <v>2705</v>
      </c>
      <c r="B2391" s="20" t="s">
        <v>2706</v>
      </c>
      <c r="C2391" s="21" t="s">
        <v>165306</v>
      </c>
      <c r="D2391" s="21" t="s">
        <v>345</v>
      </c>
      <c r="E2391" s="23"/>
    </row>
    <row r="2392" spans="1:5" ht="20" customHeight="1">
      <c r="A2392" s="19" t="s">
        <v>11158</v>
      </c>
      <c r="B2392" s="20" t="s">
        <v>11159</v>
      </c>
      <c r="C2392" s="21" t="s">
        <v>165307</v>
      </c>
      <c r="D2392" s="21" t="s">
        <v>296</v>
      </c>
      <c r="E2392" s="23"/>
    </row>
    <row r="2393" spans="1:5" ht="20" customHeight="1">
      <c r="A2393" s="19" t="s">
        <v>11258</v>
      </c>
      <c r="B2393" s="20" t="s">
        <v>11259</v>
      </c>
      <c r="C2393" s="21" t="s">
        <v>165308</v>
      </c>
      <c r="D2393" s="21" t="s">
        <v>296</v>
      </c>
      <c r="E2393" s="23"/>
    </row>
    <row r="2394" spans="1:5" ht="20" customHeight="1">
      <c r="A2394" s="19" t="s">
        <v>11266</v>
      </c>
      <c r="B2394" s="20" t="s">
        <v>11265</v>
      </c>
      <c r="C2394" s="21" t="s">
        <v>165230</v>
      </c>
      <c r="D2394" s="21" t="s">
        <v>345</v>
      </c>
      <c r="E2394" s="23"/>
    </row>
    <row r="2395" spans="1:5" ht="20" customHeight="1">
      <c r="A2395" s="19" t="s">
        <v>11322</v>
      </c>
      <c r="B2395" s="20" t="s">
        <v>11323</v>
      </c>
      <c r="C2395" s="21" t="s">
        <v>165309</v>
      </c>
      <c r="D2395" s="21" t="s">
        <v>345</v>
      </c>
      <c r="E2395" s="23"/>
    </row>
    <row r="2396" spans="1:5" ht="20" customHeight="1">
      <c r="A2396" s="19" t="s">
        <v>11335</v>
      </c>
      <c r="B2396" s="20" t="s">
        <v>11336</v>
      </c>
      <c r="C2396" s="21" t="s">
        <v>165310</v>
      </c>
      <c r="D2396" s="21" t="s">
        <v>345</v>
      </c>
      <c r="E2396" s="23"/>
    </row>
    <row r="2397" spans="1:5" ht="20" customHeight="1">
      <c r="A2397" s="19" t="s">
        <v>11345</v>
      </c>
      <c r="B2397" s="20" t="s">
        <v>11343</v>
      </c>
      <c r="C2397" s="21" t="s">
        <v>165131</v>
      </c>
      <c r="D2397" s="21" t="s">
        <v>296</v>
      </c>
      <c r="E2397" s="23"/>
    </row>
    <row r="2398" spans="1:5" ht="20" customHeight="1">
      <c r="A2398" s="19" t="s">
        <v>11357</v>
      </c>
      <c r="B2398" s="20" t="s">
        <v>11358</v>
      </c>
      <c r="C2398" s="21" t="s">
        <v>165311</v>
      </c>
      <c r="D2398" s="21" t="s">
        <v>296</v>
      </c>
      <c r="E2398" s="23"/>
    </row>
    <row r="2399" spans="1:5" ht="20" customHeight="1">
      <c r="A2399" s="19" t="s">
        <v>11362</v>
      </c>
      <c r="B2399" s="20" t="s">
        <v>11363</v>
      </c>
      <c r="C2399" s="21" t="s">
        <v>165312</v>
      </c>
      <c r="D2399" s="21" t="s">
        <v>345</v>
      </c>
      <c r="E2399" s="23"/>
    </row>
    <row r="2400" spans="1:5" ht="20" customHeight="1">
      <c r="A2400" s="19" t="s">
        <v>11367</v>
      </c>
      <c r="B2400" s="20" t="s">
        <v>11366</v>
      </c>
      <c r="C2400" s="21" t="s">
        <v>165231</v>
      </c>
      <c r="D2400" s="21" t="s">
        <v>345</v>
      </c>
      <c r="E2400" s="23"/>
    </row>
    <row r="2401" spans="1:5" ht="20" customHeight="1">
      <c r="A2401" s="19" t="s">
        <v>11398</v>
      </c>
      <c r="B2401" s="20" t="s">
        <v>11396</v>
      </c>
      <c r="C2401" s="21" t="s">
        <v>165132</v>
      </c>
      <c r="D2401" s="21" t="s">
        <v>345</v>
      </c>
      <c r="E2401" s="23"/>
    </row>
    <row r="2402" spans="1:5" ht="20" customHeight="1">
      <c r="A2402" s="19" t="s">
        <v>11411</v>
      </c>
      <c r="B2402" s="20" t="s">
        <v>11409</v>
      </c>
      <c r="C2402" s="21" t="s">
        <v>165133</v>
      </c>
      <c r="D2402" s="21" t="s">
        <v>296</v>
      </c>
      <c r="E2402" s="23"/>
    </row>
    <row r="2403" spans="1:5" ht="20" customHeight="1">
      <c r="A2403" s="19" t="s">
        <v>11419</v>
      </c>
      <c r="B2403" s="20" t="s">
        <v>11420</v>
      </c>
      <c r="C2403" s="21" t="s">
        <v>165313</v>
      </c>
      <c r="D2403" s="21" t="s">
        <v>345</v>
      </c>
      <c r="E2403" s="23"/>
    </row>
    <row r="2404" spans="1:5" ht="20" customHeight="1">
      <c r="A2404" s="19" t="s">
        <v>11421</v>
      </c>
      <c r="B2404" s="20" t="s">
        <v>11422</v>
      </c>
      <c r="C2404" s="21" t="s">
        <v>165314</v>
      </c>
      <c r="D2404" s="21" t="s">
        <v>296</v>
      </c>
      <c r="E2404" s="23"/>
    </row>
    <row r="2405" spans="1:5" ht="20" customHeight="1">
      <c r="A2405" s="19" t="s">
        <v>11423</v>
      </c>
      <c r="B2405" s="20" t="s">
        <v>11424</v>
      </c>
      <c r="C2405" s="21" t="s">
        <v>165315</v>
      </c>
      <c r="D2405" s="21" t="s">
        <v>345</v>
      </c>
      <c r="E2405" s="23"/>
    </row>
    <row r="2406" spans="1:5" ht="20" customHeight="1">
      <c r="A2406" s="19" t="s">
        <v>11425</v>
      </c>
      <c r="B2406" s="20" t="s">
        <v>11426</v>
      </c>
      <c r="C2406" s="21" t="s">
        <v>165316</v>
      </c>
      <c r="D2406" s="21" t="s">
        <v>345</v>
      </c>
      <c r="E2406" s="23"/>
    </row>
    <row r="2407" spans="1:5" ht="20" customHeight="1">
      <c r="A2407" s="19" t="s">
        <v>11427</v>
      </c>
      <c r="B2407" s="20" t="s">
        <v>11428</v>
      </c>
      <c r="C2407" s="21" t="s">
        <v>165317</v>
      </c>
      <c r="D2407" s="21" t="s">
        <v>345</v>
      </c>
      <c r="E2407" s="23"/>
    </row>
    <row r="2408" spans="1:5" ht="20" customHeight="1">
      <c r="A2408" s="19" t="s">
        <v>11431</v>
      </c>
      <c r="B2408" s="20" t="s">
        <v>11430</v>
      </c>
      <c r="C2408" s="21" t="s">
        <v>165232</v>
      </c>
      <c r="D2408" s="21" t="s">
        <v>345</v>
      </c>
      <c r="E2408" s="23"/>
    </row>
    <row r="2409" spans="1:5" ht="20" customHeight="1">
      <c r="A2409" s="19" t="s">
        <v>11432</v>
      </c>
      <c r="B2409" s="20" t="s">
        <v>11433</v>
      </c>
      <c r="C2409" s="21" t="s">
        <v>165318</v>
      </c>
      <c r="D2409" s="21" t="s">
        <v>345</v>
      </c>
      <c r="E2409" s="23"/>
    </row>
    <row r="2410" spans="1:5" ht="20" customHeight="1">
      <c r="A2410" s="19" t="s">
        <v>11436</v>
      </c>
      <c r="B2410" s="20" t="s">
        <v>11435</v>
      </c>
      <c r="C2410" s="21" t="s">
        <v>165233</v>
      </c>
      <c r="D2410" s="21" t="s">
        <v>296</v>
      </c>
      <c r="E2410" s="23"/>
    </row>
    <row r="2411" spans="1:5" ht="20" customHeight="1">
      <c r="A2411" s="19" t="s">
        <v>11437</v>
      </c>
      <c r="B2411" s="20" t="s">
        <v>11438</v>
      </c>
      <c r="C2411" s="21" t="s">
        <v>165319</v>
      </c>
      <c r="D2411" s="21" t="s">
        <v>345</v>
      </c>
      <c r="E2411" s="23"/>
    </row>
    <row r="2412" spans="1:5" ht="20" customHeight="1">
      <c r="A2412" s="19" t="s">
        <v>11439</v>
      </c>
      <c r="B2412" s="20" t="s">
        <v>11440</v>
      </c>
      <c r="C2412" s="21" t="s">
        <v>165320</v>
      </c>
      <c r="D2412" s="21" t="s">
        <v>345</v>
      </c>
      <c r="E2412" s="23"/>
    </row>
    <row r="2413" spans="1:5" ht="20" customHeight="1">
      <c r="A2413" s="19" t="s">
        <v>11441</v>
      </c>
      <c r="B2413" s="24">
        <v>100</v>
      </c>
      <c r="C2413" s="21" t="s">
        <v>165321</v>
      </c>
      <c r="D2413" s="21" t="s">
        <v>345</v>
      </c>
      <c r="E2413" s="23"/>
    </row>
    <row r="2414" spans="1:5" ht="20" customHeight="1">
      <c r="A2414" s="19" t="s">
        <v>11444</v>
      </c>
      <c r="B2414" s="20" t="s">
        <v>11443</v>
      </c>
      <c r="C2414" s="21" t="s">
        <v>165234</v>
      </c>
      <c r="D2414" s="21" t="s">
        <v>345</v>
      </c>
      <c r="E2414" s="23"/>
    </row>
    <row r="2415" spans="1:5" ht="20" customHeight="1">
      <c r="A2415" s="19" t="s">
        <v>11445</v>
      </c>
      <c r="B2415" s="20" t="s">
        <v>11446</v>
      </c>
      <c r="C2415" s="21" t="s">
        <v>165322</v>
      </c>
      <c r="D2415" s="21" t="s">
        <v>296</v>
      </c>
      <c r="E2415" s="23"/>
    </row>
    <row r="2416" spans="1:5" ht="20" customHeight="1">
      <c r="A2416" s="19" t="s">
        <v>11449</v>
      </c>
      <c r="B2416" s="20" t="s">
        <v>11448</v>
      </c>
      <c r="C2416" s="21" t="s">
        <v>165235</v>
      </c>
      <c r="D2416" s="21" t="s">
        <v>296</v>
      </c>
      <c r="E2416" s="23"/>
    </row>
    <row r="2417" spans="1:5" ht="20" customHeight="1">
      <c r="A2417" s="19" t="s">
        <v>11452</v>
      </c>
      <c r="B2417" s="20" t="s">
        <v>11451</v>
      </c>
      <c r="C2417" s="21" t="s">
        <v>165236</v>
      </c>
      <c r="D2417" s="21" t="s">
        <v>296</v>
      </c>
      <c r="E2417" s="23"/>
    </row>
    <row r="2418" spans="1:5" ht="20" customHeight="1">
      <c r="A2418" s="19" t="s">
        <v>11453</v>
      </c>
      <c r="B2418" s="20" t="s">
        <v>11454</v>
      </c>
      <c r="C2418" s="21" t="s">
        <v>165323</v>
      </c>
      <c r="D2418" s="21" t="s">
        <v>345</v>
      </c>
      <c r="E2418" s="23"/>
    </row>
    <row r="2419" spans="1:5" ht="20" customHeight="1">
      <c r="A2419" s="19" t="s">
        <v>11458</v>
      </c>
      <c r="B2419" s="20" t="s">
        <v>11456</v>
      </c>
      <c r="C2419" s="21" t="s">
        <v>165134</v>
      </c>
      <c r="D2419" s="21" t="s">
        <v>296</v>
      </c>
      <c r="E2419" s="23"/>
    </row>
    <row r="2420" spans="1:5" ht="20" customHeight="1">
      <c r="A2420" s="19" t="s">
        <v>11459</v>
      </c>
      <c r="B2420" s="20" t="s">
        <v>11460</v>
      </c>
      <c r="C2420" s="21" t="s">
        <v>165324</v>
      </c>
      <c r="D2420" s="21" t="s">
        <v>345</v>
      </c>
      <c r="E2420" s="23"/>
    </row>
    <row r="2421" spans="1:5" ht="20" customHeight="1">
      <c r="A2421" s="19" t="s">
        <v>11461</v>
      </c>
      <c r="B2421" s="20" t="s">
        <v>11462</v>
      </c>
      <c r="C2421" s="21" t="s">
        <v>165325</v>
      </c>
      <c r="D2421" s="21" t="s">
        <v>296</v>
      </c>
      <c r="E2421" s="23"/>
    </row>
    <row r="2422" spans="1:5" ht="20" customHeight="1">
      <c r="A2422" s="19" t="s">
        <v>11466</v>
      </c>
      <c r="B2422" s="20" t="s">
        <v>11464</v>
      </c>
      <c r="C2422" s="21" t="s">
        <v>165135</v>
      </c>
      <c r="D2422" s="21" t="s">
        <v>296</v>
      </c>
      <c r="E2422" s="23"/>
    </row>
    <row r="2423" spans="1:5" ht="20" customHeight="1">
      <c r="A2423" s="19" t="s">
        <v>11467</v>
      </c>
      <c r="B2423" s="20" t="s">
        <v>11468</v>
      </c>
      <c r="C2423" s="21" t="s">
        <v>165326</v>
      </c>
      <c r="D2423" s="21" t="s">
        <v>345</v>
      </c>
      <c r="E2423" s="23"/>
    </row>
    <row r="2424" spans="1:5" ht="20" customHeight="1">
      <c r="A2424" s="19" t="s">
        <v>11469</v>
      </c>
      <c r="B2424" s="20" t="s">
        <v>11470</v>
      </c>
      <c r="C2424" s="21" t="s">
        <v>165327</v>
      </c>
      <c r="D2424" s="21" t="s">
        <v>345</v>
      </c>
      <c r="E2424" s="23"/>
    </row>
    <row r="2425" spans="1:5" ht="20" customHeight="1">
      <c r="A2425" s="19" t="s">
        <v>11474</v>
      </c>
      <c r="B2425" s="20" t="s">
        <v>11472</v>
      </c>
      <c r="C2425" s="21" t="s">
        <v>165136</v>
      </c>
      <c r="D2425" s="21" t="s">
        <v>345</v>
      </c>
      <c r="E2425" s="23"/>
    </row>
    <row r="2426" spans="1:5" ht="20" customHeight="1">
      <c r="A2426" s="19" t="s">
        <v>11477</v>
      </c>
      <c r="B2426" s="20" t="s">
        <v>11478</v>
      </c>
      <c r="C2426" s="21" t="s">
        <v>165328</v>
      </c>
      <c r="D2426" s="21" t="s">
        <v>345</v>
      </c>
      <c r="E2426" s="23"/>
    </row>
    <row r="2427" spans="1:5" ht="20" customHeight="1">
      <c r="A2427" s="19" t="s">
        <v>11483</v>
      </c>
      <c r="B2427" s="20" t="s">
        <v>11480</v>
      </c>
      <c r="C2427" s="21" t="s">
        <v>164952</v>
      </c>
      <c r="D2427" s="21" t="s">
        <v>296</v>
      </c>
      <c r="E2427" s="23"/>
    </row>
    <row r="2428" spans="1:5" ht="20" customHeight="1">
      <c r="A2428" s="19" t="s">
        <v>11484</v>
      </c>
      <c r="B2428" s="20" t="s">
        <v>11485</v>
      </c>
      <c r="C2428" s="21" t="s">
        <v>165329</v>
      </c>
      <c r="D2428" s="21" t="s">
        <v>345</v>
      </c>
      <c r="E2428" s="23"/>
    </row>
    <row r="2429" spans="1:5" ht="20" customHeight="1">
      <c r="A2429" s="19" t="s">
        <v>11488</v>
      </c>
      <c r="B2429" s="20" t="s">
        <v>11487</v>
      </c>
      <c r="C2429" s="21" t="s">
        <v>165237</v>
      </c>
      <c r="D2429" s="21" t="s">
        <v>345</v>
      </c>
      <c r="E2429" s="23"/>
    </row>
    <row r="2430" spans="1:5" ht="20" customHeight="1">
      <c r="A2430" s="19" t="s">
        <v>11491</v>
      </c>
      <c r="B2430" s="20" t="s">
        <v>11490</v>
      </c>
      <c r="C2430" s="21" t="s">
        <v>165238</v>
      </c>
      <c r="D2430" s="21" t="s">
        <v>296</v>
      </c>
      <c r="E2430" s="23"/>
    </row>
    <row r="2431" spans="1:5" ht="20" customHeight="1">
      <c r="A2431" s="19" t="s">
        <v>11492</v>
      </c>
      <c r="B2431" s="20" t="s">
        <v>11493</v>
      </c>
      <c r="C2431" s="21" t="s">
        <v>165330</v>
      </c>
      <c r="D2431" s="21" t="s">
        <v>345</v>
      </c>
      <c r="E2431" s="23"/>
    </row>
    <row r="2432" spans="1:5" ht="20" customHeight="1">
      <c r="A2432" s="19" t="s">
        <v>11496</v>
      </c>
      <c r="B2432" s="20" t="s">
        <v>11495</v>
      </c>
      <c r="C2432" s="21" t="s">
        <v>165239</v>
      </c>
      <c r="D2432" s="21" t="s">
        <v>345</v>
      </c>
      <c r="E2432" s="23"/>
    </row>
    <row r="2433" spans="1:5" ht="20" customHeight="1">
      <c r="A2433" s="19" t="s">
        <v>11497</v>
      </c>
      <c r="B2433" s="20" t="s">
        <v>11498</v>
      </c>
      <c r="C2433" s="21" t="s">
        <v>165331</v>
      </c>
      <c r="D2433" s="21" t="s">
        <v>296</v>
      </c>
      <c r="E2433" s="23"/>
    </row>
    <row r="2434" spans="1:5" ht="20" customHeight="1">
      <c r="A2434" s="19" t="s">
        <v>11499</v>
      </c>
      <c r="B2434" s="20" t="s">
        <v>11500</v>
      </c>
      <c r="C2434" s="21" t="s">
        <v>165332</v>
      </c>
      <c r="D2434" s="21" t="s">
        <v>345</v>
      </c>
      <c r="E2434" s="23"/>
    </row>
    <row r="2435" spans="1:5" ht="20" customHeight="1">
      <c r="A2435" s="19" t="s">
        <v>11501</v>
      </c>
      <c r="B2435" s="20" t="s">
        <v>11502</v>
      </c>
      <c r="C2435" s="21" t="s">
        <v>165333</v>
      </c>
      <c r="D2435" s="21" t="s">
        <v>296</v>
      </c>
      <c r="E2435" s="23"/>
    </row>
    <row r="2436" spans="1:5" ht="20" customHeight="1">
      <c r="A2436" s="19" t="s">
        <v>11503</v>
      </c>
      <c r="B2436" s="20" t="s">
        <v>11504</v>
      </c>
      <c r="C2436" s="21" t="s">
        <v>165334</v>
      </c>
      <c r="D2436" s="21" t="s">
        <v>296</v>
      </c>
      <c r="E2436" s="23"/>
    </row>
    <row r="2437" spans="1:5" ht="20" customHeight="1">
      <c r="A2437" s="19" t="s">
        <v>11505</v>
      </c>
      <c r="B2437" s="20" t="s">
        <v>11506</v>
      </c>
      <c r="C2437" s="21" t="s">
        <v>165335</v>
      </c>
      <c r="D2437" s="21" t="s">
        <v>345</v>
      </c>
      <c r="E2437" s="23"/>
    </row>
    <row r="2438" spans="1:5" ht="20" customHeight="1">
      <c r="A2438" s="19" t="s">
        <v>11511</v>
      </c>
      <c r="B2438" s="20" t="s">
        <v>11508</v>
      </c>
      <c r="C2438" s="21" t="s">
        <v>164953</v>
      </c>
      <c r="D2438" s="21" t="s">
        <v>296</v>
      </c>
      <c r="E2438" s="23"/>
    </row>
    <row r="2439" spans="1:5" ht="20" customHeight="1">
      <c r="A2439" s="19" t="s">
        <v>11514</v>
      </c>
      <c r="B2439" s="20" t="s">
        <v>11513</v>
      </c>
      <c r="C2439" s="21" t="s">
        <v>165240</v>
      </c>
      <c r="D2439" s="21" t="s">
        <v>296</v>
      </c>
      <c r="E2439" s="23"/>
    </row>
    <row r="2440" spans="1:5" ht="20" customHeight="1">
      <c r="A2440" s="19" t="s">
        <v>11515</v>
      </c>
      <c r="B2440" s="20" t="s">
        <v>11516</v>
      </c>
      <c r="C2440" s="21" t="s">
        <v>165336</v>
      </c>
      <c r="D2440" s="21" t="s">
        <v>345</v>
      </c>
      <c r="E2440" s="23"/>
    </row>
    <row r="2441" spans="1:5" ht="20" customHeight="1">
      <c r="A2441" s="19" t="s">
        <v>11520</v>
      </c>
      <c r="B2441" s="20" t="s">
        <v>11518</v>
      </c>
      <c r="C2441" s="21" t="s">
        <v>165137</v>
      </c>
      <c r="D2441" s="21" t="s">
        <v>345</v>
      </c>
      <c r="E2441" s="23"/>
    </row>
    <row r="2442" spans="1:5" ht="20" customHeight="1">
      <c r="A2442" s="19" t="s">
        <v>11523</v>
      </c>
      <c r="B2442" s="20" t="s">
        <v>11522</v>
      </c>
      <c r="C2442" s="21" t="s">
        <v>165241</v>
      </c>
      <c r="D2442" s="21" t="s">
        <v>296</v>
      </c>
      <c r="E2442" s="23"/>
    </row>
    <row r="2443" spans="1:5" ht="20" customHeight="1">
      <c r="A2443" s="19" t="s">
        <v>11524</v>
      </c>
      <c r="B2443" s="20" t="s">
        <v>11525</v>
      </c>
      <c r="C2443" s="21" t="s">
        <v>165337</v>
      </c>
      <c r="D2443" s="21" t="s">
        <v>296</v>
      </c>
      <c r="E2443" s="23"/>
    </row>
    <row r="2444" spans="1:5" ht="20" customHeight="1">
      <c r="A2444" s="19" t="s">
        <v>11526</v>
      </c>
      <c r="B2444" s="20" t="s">
        <v>11527</v>
      </c>
      <c r="C2444" s="21" t="s">
        <v>165338</v>
      </c>
      <c r="D2444" s="21" t="s">
        <v>345</v>
      </c>
      <c r="E2444" s="23"/>
    </row>
    <row r="2445" spans="1:5" ht="20" customHeight="1">
      <c r="A2445" s="19" t="s">
        <v>11530</v>
      </c>
      <c r="B2445" s="20" t="s">
        <v>11529</v>
      </c>
      <c r="C2445" s="21" t="s">
        <v>165242</v>
      </c>
      <c r="D2445" s="21" t="s">
        <v>296</v>
      </c>
      <c r="E2445" s="23"/>
    </row>
    <row r="2446" spans="1:5" ht="20" customHeight="1">
      <c r="A2446" s="19" t="s">
        <v>11531</v>
      </c>
      <c r="B2446" s="20" t="s">
        <v>11532</v>
      </c>
      <c r="C2446" s="21" t="s">
        <v>165339</v>
      </c>
      <c r="D2446" s="21" t="s">
        <v>296</v>
      </c>
      <c r="E2446" s="23"/>
    </row>
    <row r="2447" spans="1:5" ht="20" customHeight="1">
      <c r="A2447" s="19" t="s">
        <v>11536</v>
      </c>
      <c r="B2447" s="20" t="s">
        <v>11534</v>
      </c>
      <c r="C2447" s="21" t="s">
        <v>165138</v>
      </c>
      <c r="D2447" s="21" t="s">
        <v>345</v>
      </c>
      <c r="E2447" s="23"/>
    </row>
    <row r="2448" spans="1:5" ht="20" customHeight="1">
      <c r="A2448" s="19" t="s">
        <v>11537</v>
      </c>
      <c r="B2448" s="20" t="s">
        <v>11538</v>
      </c>
      <c r="C2448" s="21" t="s">
        <v>165340</v>
      </c>
      <c r="D2448" s="21" t="s">
        <v>296</v>
      </c>
      <c r="E2448" s="23"/>
    </row>
    <row r="2449" spans="1:5" ht="20" customHeight="1">
      <c r="A2449" s="19" t="s">
        <v>11539</v>
      </c>
      <c r="B2449" s="20" t="s">
        <v>11540</v>
      </c>
      <c r="C2449" s="21" t="s">
        <v>165341</v>
      </c>
      <c r="D2449" s="21" t="s">
        <v>296</v>
      </c>
      <c r="E2449" s="23"/>
    </row>
    <row r="2450" spans="1:5" ht="20" customHeight="1">
      <c r="A2450" s="19" t="s">
        <v>2013</v>
      </c>
      <c r="B2450" s="20" t="s">
        <v>2014</v>
      </c>
      <c r="C2450" s="21" t="s">
        <v>165342</v>
      </c>
      <c r="D2450" s="21" t="s">
        <v>139</v>
      </c>
      <c r="E2450" s="23"/>
    </row>
    <row r="2451" spans="1:5" ht="20" customHeight="1">
      <c r="A2451" s="19" t="s">
        <v>2078</v>
      </c>
      <c r="B2451" s="20" t="s">
        <v>2079</v>
      </c>
      <c r="C2451" s="21" t="s">
        <v>165343</v>
      </c>
      <c r="D2451" s="21" t="s">
        <v>139</v>
      </c>
      <c r="E2451" s="23"/>
    </row>
    <row r="2452" spans="1:5" ht="20" customHeight="1">
      <c r="A2452" s="19" t="s">
        <v>2116</v>
      </c>
      <c r="B2452" s="20" t="s">
        <v>2115</v>
      </c>
      <c r="C2452" s="21" t="s">
        <v>165290</v>
      </c>
      <c r="D2452" s="21" t="s">
        <v>296</v>
      </c>
      <c r="E2452" s="23"/>
    </row>
    <row r="2453" spans="1:5" ht="20" customHeight="1">
      <c r="A2453" s="19" t="s">
        <v>2117</v>
      </c>
      <c r="B2453" s="20" t="s">
        <v>2118</v>
      </c>
      <c r="C2453" s="21" t="s">
        <v>165205</v>
      </c>
      <c r="D2453" s="21" t="s">
        <v>345</v>
      </c>
      <c r="E2453" s="23"/>
    </row>
    <row r="2454" spans="1:5" ht="20" customHeight="1">
      <c r="A2454" s="19" t="s">
        <v>2119</v>
      </c>
      <c r="B2454" s="20" t="s">
        <v>2120</v>
      </c>
      <c r="C2454" s="21" t="s">
        <v>165344</v>
      </c>
      <c r="D2454" s="21" t="s">
        <v>345</v>
      </c>
      <c r="E2454" s="23"/>
    </row>
    <row r="2455" spans="1:5" ht="20" customHeight="1">
      <c r="A2455" s="19" t="s">
        <v>2123</v>
      </c>
      <c r="B2455" s="20" t="s">
        <v>2122</v>
      </c>
      <c r="C2455" s="21" t="s">
        <v>165291</v>
      </c>
      <c r="D2455" s="21" t="s">
        <v>345</v>
      </c>
      <c r="E2455" s="23"/>
    </row>
    <row r="2456" spans="1:5" ht="20" customHeight="1">
      <c r="A2456" s="19" t="s">
        <v>2124</v>
      </c>
      <c r="B2456" s="20" t="s">
        <v>2125</v>
      </c>
      <c r="C2456" s="21" t="s">
        <v>165345</v>
      </c>
      <c r="D2456" s="21" t="s">
        <v>345</v>
      </c>
      <c r="E2456" s="23"/>
    </row>
    <row r="2457" spans="1:5" ht="20" customHeight="1">
      <c r="A2457" s="19" t="s">
        <v>2126</v>
      </c>
      <c r="B2457" s="20" t="s">
        <v>2127</v>
      </c>
      <c r="C2457" s="21" t="s">
        <v>165346</v>
      </c>
      <c r="D2457" s="21" t="s">
        <v>345</v>
      </c>
      <c r="E2457" s="23"/>
    </row>
    <row r="2458" spans="1:5" ht="20" customHeight="1">
      <c r="A2458" s="19" t="s">
        <v>2128</v>
      </c>
      <c r="B2458" s="20" t="s">
        <v>2129</v>
      </c>
      <c r="C2458" s="21" t="s">
        <v>165347</v>
      </c>
      <c r="D2458" s="21" t="s">
        <v>296</v>
      </c>
      <c r="E2458" s="23"/>
    </row>
    <row r="2459" spans="1:5" ht="20" customHeight="1">
      <c r="A2459" s="19" t="s">
        <v>2130</v>
      </c>
      <c r="B2459" s="20" t="s">
        <v>2131</v>
      </c>
      <c r="C2459" s="21" t="s">
        <v>165348</v>
      </c>
      <c r="D2459" s="21" t="s">
        <v>296</v>
      </c>
      <c r="E2459" s="23"/>
    </row>
    <row r="2460" spans="1:5" ht="20" customHeight="1">
      <c r="A2460" s="19" t="s">
        <v>2132</v>
      </c>
      <c r="B2460" s="20" t="s">
        <v>2133</v>
      </c>
      <c r="C2460" s="21" t="s">
        <v>165349</v>
      </c>
      <c r="D2460" s="21" t="s">
        <v>345</v>
      </c>
      <c r="E2460" s="23"/>
    </row>
    <row r="2461" spans="1:5" ht="20" customHeight="1">
      <c r="A2461" s="19" t="s">
        <v>2134</v>
      </c>
      <c r="B2461" s="20" t="s">
        <v>2135</v>
      </c>
      <c r="C2461" s="21" t="s">
        <v>165350</v>
      </c>
      <c r="D2461" s="21" t="s">
        <v>345</v>
      </c>
      <c r="E2461" s="23"/>
    </row>
    <row r="2462" spans="1:5" ht="20" customHeight="1">
      <c r="A2462" s="19" t="s">
        <v>2138</v>
      </c>
      <c r="B2462" s="20" t="s">
        <v>2137</v>
      </c>
      <c r="C2462" s="21" t="s">
        <v>165292</v>
      </c>
      <c r="D2462" s="21" t="s">
        <v>345</v>
      </c>
      <c r="E2462" s="23"/>
    </row>
    <row r="2463" spans="1:5" ht="20" customHeight="1">
      <c r="A2463" s="19" t="s">
        <v>2139</v>
      </c>
      <c r="B2463" s="20" t="s">
        <v>2140</v>
      </c>
      <c r="C2463" s="21" t="s">
        <v>165351</v>
      </c>
      <c r="D2463" s="21" t="s">
        <v>345</v>
      </c>
      <c r="E2463" s="23"/>
    </row>
    <row r="2464" spans="1:5" ht="20" customHeight="1">
      <c r="A2464" s="19" t="s">
        <v>2141</v>
      </c>
      <c r="B2464" s="20" t="s">
        <v>2142</v>
      </c>
      <c r="C2464" s="21" t="s">
        <v>165352</v>
      </c>
      <c r="D2464" s="21" t="s">
        <v>296</v>
      </c>
      <c r="E2464" s="23"/>
    </row>
    <row r="2465" spans="1:5" ht="20" customHeight="1">
      <c r="A2465" s="19" t="s">
        <v>2143</v>
      </c>
      <c r="B2465" s="20" t="s">
        <v>2144</v>
      </c>
      <c r="C2465" s="21" t="s">
        <v>165353</v>
      </c>
      <c r="D2465" s="21" t="s">
        <v>345</v>
      </c>
      <c r="E2465" s="23"/>
    </row>
    <row r="2466" spans="1:5" ht="20" customHeight="1">
      <c r="A2466" s="19" t="s">
        <v>2145</v>
      </c>
      <c r="B2466" s="20" t="s">
        <v>2146</v>
      </c>
      <c r="C2466" s="21" t="s">
        <v>165354</v>
      </c>
      <c r="D2466" s="21" t="s">
        <v>345</v>
      </c>
      <c r="E2466" s="23"/>
    </row>
    <row r="2467" spans="1:5" ht="20" customHeight="1">
      <c r="A2467" s="19" t="s">
        <v>2147</v>
      </c>
      <c r="B2467" s="20" t="s">
        <v>2148</v>
      </c>
      <c r="C2467" s="21" t="s">
        <v>165355</v>
      </c>
      <c r="D2467" s="21" t="s">
        <v>345</v>
      </c>
      <c r="E2467" s="23"/>
    </row>
    <row r="2468" spans="1:5" ht="20" customHeight="1">
      <c r="A2468" s="19" t="s">
        <v>2151</v>
      </c>
      <c r="B2468" s="20" t="s">
        <v>2150</v>
      </c>
      <c r="C2468" s="21" t="s">
        <v>165293</v>
      </c>
      <c r="D2468" s="21" t="s">
        <v>345</v>
      </c>
      <c r="E2468" s="23"/>
    </row>
    <row r="2469" spans="1:5" ht="20" customHeight="1">
      <c r="A2469" s="19" t="s">
        <v>2154</v>
      </c>
      <c r="B2469" s="20" t="s">
        <v>2153</v>
      </c>
      <c r="C2469" s="21" t="s">
        <v>165294</v>
      </c>
      <c r="D2469" s="21" t="s">
        <v>345</v>
      </c>
      <c r="E2469" s="23"/>
    </row>
    <row r="2470" spans="1:5" ht="20" customHeight="1">
      <c r="A2470" s="19" t="s">
        <v>2155</v>
      </c>
      <c r="B2470" s="20" t="s">
        <v>2156</v>
      </c>
      <c r="C2470" s="21" t="s">
        <v>165356</v>
      </c>
      <c r="D2470" s="21" t="s">
        <v>345</v>
      </c>
      <c r="E2470" s="23"/>
    </row>
    <row r="2471" spans="1:5" ht="20" customHeight="1">
      <c r="A2471" s="19" t="s">
        <v>2159</v>
      </c>
      <c r="B2471" s="20" t="s">
        <v>2160</v>
      </c>
      <c r="C2471" s="21" t="s">
        <v>165357</v>
      </c>
      <c r="D2471" s="21" t="s">
        <v>345</v>
      </c>
      <c r="E2471" s="23"/>
    </row>
    <row r="2472" spans="1:5" ht="20" customHeight="1">
      <c r="A2472" s="19" t="s">
        <v>2161</v>
      </c>
      <c r="B2472" s="20" t="s">
        <v>2162</v>
      </c>
      <c r="C2472" s="21" t="s">
        <v>165358</v>
      </c>
      <c r="D2472" s="21" t="s">
        <v>345</v>
      </c>
      <c r="E2472" s="23"/>
    </row>
    <row r="2473" spans="1:5" ht="20" customHeight="1">
      <c r="A2473" s="19" t="s">
        <v>2163</v>
      </c>
      <c r="B2473" s="20" t="s">
        <v>2164</v>
      </c>
      <c r="C2473" s="21" t="s">
        <v>165359</v>
      </c>
      <c r="D2473" s="21" t="s">
        <v>345</v>
      </c>
      <c r="E2473" s="23"/>
    </row>
    <row r="2474" spans="1:5" ht="20" customHeight="1">
      <c r="A2474" s="19" t="s">
        <v>2165</v>
      </c>
      <c r="B2474" s="20" t="s">
        <v>2166</v>
      </c>
      <c r="C2474" s="21" t="s">
        <v>165360</v>
      </c>
      <c r="D2474" s="21" t="s">
        <v>345</v>
      </c>
      <c r="E2474" s="23"/>
    </row>
    <row r="2475" spans="1:5" ht="20" customHeight="1">
      <c r="A2475" s="19" t="s">
        <v>2170</v>
      </c>
      <c r="B2475" s="20" t="s">
        <v>2168</v>
      </c>
      <c r="C2475" s="21" t="s">
        <v>165227</v>
      </c>
      <c r="D2475" s="21" t="s">
        <v>345</v>
      </c>
      <c r="E2475" s="23"/>
    </row>
    <row r="2476" spans="1:5" ht="20" customHeight="1">
      <c r="A2476" s="19" t="s">
        <v>2171</v>
      </c>
      <c r="B2476" s="20" t="s">
        <v>2172</v>
      </c>
      <c r="C2476" s="21" t="s">
        <v>165361</v>
      </c>
      <c r="D2476" s="21" t="s">
        <v>345</v>
      </c>
      <c r="E2476" s="23"/>
    </row>
    <row r="2477" spans="1:5" ht="20" customHeight="1">
      <c r="A2477" s="19" t="s">
        <v>2173</v>
      </c>
      <c r="B2477" s="20" t="s">
        <v>2174</v>
      </c>
      <c r="C2477" s="21" t="s">
        <v>165362</v>
      </c>
      <c r="D2477" s="21" t="s">
        <v>296</v>
      </c>
      <c r="E2477" s="23"/>
    </row>
    <row r="2478" spans="1:5" ht="20" customHeight="1">
      <c r="A2478" s="19" t="s">
        <v>2175</v>
      </c>
      <c r="B2478" s="20" t="s">
        <v>2176</v>
      </c>
      <c r="C2478" s="21" t="s">
        <v>165363</v>
      </c>
      <c r="D2478" s="21" t="s">
        <v>345</v>
      </c>
      <c r="E2478" s="23"/>
    </row>
    <row r="2479" spans="1:5" ht="20" customHeight="1">
      <c r="A2479" s="19" t="s">
        <v>2177</v>
      </c>
      <c r="B2479" s="20" t="s">
        <v>2178</v>
      </c>
      <c r="C2479" s="21" t="s">
        <v>165364</v>
      </c>
      <c r="D2479" s="21" t="s">
        <v>296</v>
      </c>
      <c r="E2479" s="23"/>
    </row>
    <row r="2480" spans="1:5" ht="20" customHeight="1">
      <c r="A2480" s="19" t="s">
        <v>2179</v>
      </c>
      <c r="B2480" s="20" t="s">
        <v>2180</v>
      </c>
      <c r="C2480" s="21" t="s">
        <v>165365</v>
      </c>
      <c r="D2480" s="21" t="s">
        <v>345</v>
      </c>
      <c r="E2480" s="23"/>
    </row>
    <row r="2481" spans="1:5" ht="20" customHeight="1">
      <c r="A2481" s="19" t="s">
        <v>2181</v>
      </c>
      <c r="B2481" s="20" t="s">
        <v>2182</v>
      </c>
      <c r="C2481" s="21" t="s">
        <v>165366</v>
      </c>
      <c r="D2481" s="21" t="s">
        <v>296</v>
      </c>
      <c r="E2481" s="23"/>
    </row>
    <row r="2482" spans="1:5" ht="20" customHeight="1">
      <c r="A2482" s="19" t="s">
        <v>2183</v>
      </c>
      <c r="B2482" s="20" t="s">
        <v>2184</v>
      </c>
      <c r="C2482" s="21" t="s">
        <v>165367</v>
      </c>
      <c r="D2482" s="21" t="s">
        <v>345</v>
      </c>
      <c r="E2482" s="23"/>
    </row>
    <row r="2483" spans="1:5" ht="20" customHeight="1">
      <c r="A2483" s="19" t="s">
        <v>2185</v>
      </c>
      <c r="B2483" s="20" t="s">
        <v>2186</v>
      </c>
      <c r="C2483" s="21" t="s">
        <v>165368</v>
      </c>
      <c r="D2483" s="21" t="s">
        <v>296</v>
      </c>
      <c r="E2483" s="23"/>
    </row>
    <row r="2484" spans="1:5" ht="20" customHeight="1">
      <c r="A2484" s="19" t="s">
        <v>2189</v>
      </c>
      <c r="B2484" s="20" t="s">
        <v>2188</v>
      </c>
      <c r="C2484" s="21" t="s">
        <v>165295</v>
      </c>
      <c r="D2484" s="21" t="s">
        <v>345</v>
      </c>
      <c r="E2484" s="23"/>
    </row>
    <row r="2485" spans="1:5" ht="20" customHeight="1">
      <c r="A2485" s="19" t="s">
        <v>2190</v>
      </c>
      <c r="B2485" s="20" t="s">
        <v>2191</v>
      </c>
      <c r="C2485" s="21" t="s">
        <v>165369</v>
      </c>
      <c r="D2485" s="21" t="s">
        <v>345</v>
      </c>
      <c r="E2485" s="23"/>
    </row>
    <row r="2486" spans="1:5" ht="20" customHeight="1">
      <c r="A2486" s="19" t="s">
        <v>2192</v>
      </c>
      <c r="B2486" s="20" t="s">
        <v>2193</v>
      </c>
      <c r="C2486" s="21" t="s">
        <v>165370</v>
      </c>
      <c r="D2486" s="21" t="s">
        <v>345</v>
      </c>
      <c r="E2486" s="23"/>
    </row>
    <row r="2487" spans="1:5" ht="20" customHeight="1">
      <c r="A2487" s="19" t="s">
        <v>2198</v>
      </c>
      <c r="B2487" s="20" t="s">
        <v>2195</v>
      </c>
      <c r="C2487" s="21" t="s">
        <v>165129</v>
      </c>
      <c r="D2487" s="21" t="s">
        <v>296</v>
      </c>
      <c r="E2487" s="23"/>
    </row>
    <row r="2488" spans="1:5" ht="20" customHeight="1">
      <c r="A2488" s="19" t="s">
        <v>2199</v>
      </c>
      <c r="B2488" s="20" t="s">
        <v>2200</v>
      </c>
      <c r="C2488" s="21" t="s">
        <v>165371</v>
      </c>
      <c r="D2488" s="21" t="s">
        <v>296</v>
      </c>
      <c r="E2488" s="23"/>
    </row>
    <row r="2489" spans="1:5" ht="20" customHeight="1">
      <c r="A2489" s="19" t="s">
        <v>2201</v>
      </c>
      <c r="B2489" s="20" t="s">
        <v>2202</v>
      </c>
      <c r="C2489" s="21" t="s">
        <v>165372</v>
      </c>
      <c r="D2489" s="21" t="s">
        <v>345</v>
      </c>
      <c r="E2489" s="23"/>
    </row>
    <row r="2490" spans="1:5" ht="20" customHeight="1">
      <c r="A2490" s="19" t="s">
        <v>2203</v>
      </c>
      <c r="B2490" s="20" t="s">
        <v>2204</v>
      </c>
      <c r="C2490" s="21" t="s">
        <v>165373</v>
      </c>
      <c r="D2490" s="21" t="s">
        <v>345</v>
      </c>
      <c r="E2490" s="23"/>
    </row>
    <row r="2491" spans="1:5" ht="20" customHeight="1">
      <c r="A2491" s="19" t="s">
        <v>2206</v>
      </c>
      <c r="B2491" s="24">
        <v>100</v>
      </c>
      <c r="C2491" s="21" t="s">
        <v>165296</v>
      </c>
      <c r="D2491" s="21" t="s">
        <v>345</v>
      </c>
      <c r="E2491" s="23"/>
    </row>
    <row r="2492" spans="1:5" ht="20" customHeight="1">
      <c r="A2492" s="19" t="s">
        <v>2207</v>
      </c>
      <c r="B2492" s="24">
        <v>100</v>
      </c>
      <c r="C2492" s="21" t="s">
        <v>165374</v>
      </c>
      <c r="D2492" s="21" t="s">
        <v>345</v>
      </c>
      <c r="E2492" s="23"/>
    </row>
    <row r="2493" spans="1:5" ht="20" customHeight="1">
      <c r="A2493" s="19" t="s">
        <v>2208</v>
      </c>
      <c r="B2493" s="20" t="s">
        <v>2209</v>
      </c>
      <c r="C2493" s="21" t="s">
        <v>165375</v>
      </c>
      <c r="D2493" s="21" t="s">
        <v>345</v>
      </c>
      <c r="E2493" s="23"/>
    </row>
    <row r="2494" spans="1:5" ht="20" customHeight="1">
      <c r="A2494" s="19" t="s">
        <v>2210</v>
      </c>
      <c r="B2494" s="20" t="s">
        <v>2211</v>
      </c>
      <c r="C2494" s="21" t="s">
        <v>165376</v>
      </c>
      <c r="D2494" s="21" t="s">
        <v>345</v>
      </c>
      <c r="E2494" s="23"/>
    </row>
    <row r="2495" spans="1:5" ht="20" customHeight="1">
      <c r="A2495" s="19" t="s">
        <v>2212</v>
      </c>
      <c r="B2495" s="20" t="s">
        <v>2213</v>
      </c>
      <c r="C2495" s="21" t="s">
        <v>165377</v>
      </c>
      <c r="D2495" s="21" t="s">
        <v>345</v>
      </c>
      <c r="E2495" s="23"/>
    </row>
    <row r="2496" spans="1:5" ht="20" customHeight="1">
      <c r="A2496" s="19" t="s">
        <v>2216</v>
      </c>
      <c r="B2496" s="20" t="s">
        <v>2215</v>
      </c>
      <c r="C2496" s="21" t="s">
        <v>165297</v>
      </c>
      <c r="D2496" s="21" t="s">
        <v>345</v>
      </c>
      <c r="E2496" s="23"/>
    </row>
    <row r="2497" spans="1:5" ht="20" customHeight="1">
      <c r="A2497" s="19" t="s">
        <v>2219</v>
      </c>
      <c r="B2497" s="20" t="s">
        <v>2218</v>
      </c>
      <c r="C2497" s="21" t="s">
        <v>165298</v>
      </c>
      <c r="D2497" s="21" t="s">
        <v>345</v>
      </c>
      <c r="E2497" s="23"/>
    </row>
    <row r="2498" spans="1:5" ht="20" customHeight="1">
      <c r="A2498" s="19" t="s">
        <v>2222</v>
      </c>
      <c r="B2498" s="20" t="s">
        <v>2221</v>
      </c>
      <c r="C2498" s="21" t="s">
        <v>165299</v>
      </c>
      <c r="D2498" s="21" t="s">
        <v>345</v>
      </c>
      <c r="E2498" s="23"/>
    </row>
    <row r="2499" spans="1:5" ht="20" customHeight="1">
      <c r="A2499" s="19" t="s">
        <v>2223</v>
      </c>
      <c r="B2499" s="24">
        <v>100</v>
      </c>
      <c r="C2499" s="21" t="s">
        <v>165378</v>
      </c>
      <c r="D2499" s="21" t="s">
        <v>345</v>
      </c>
      <c r="E2499" s="23"/>
    </row>
    <row r="2500" spans="1:5" ht="20" customHeight="1">
      <c r="A2500" s="19" t="s">
        <v>2226</v>
      </c>
      <c r="B2500" s="20" t="s">
        <v>2227</v>
      </c>
      <c r="C2500" s="21" t="s">
        <v>165379</v>
      </c>
      <c r="D2500" s="21" t="s">
        <v>345</v>
      </c>
      <c r="E2500" s="23"/>
    </row>
    <row r="2501" spans="1:5" ht="20" customHeight="1">
      <c r="A2501" s="19" t="s">
        <v>2228</v>
      </c>
      <c r="B2501" s="20" t="s">
        <v>2229</v>
      </c>
      <c r="C2501" s="21" t="s">
        <v>165380</v>
      </c>
      <c r="D2501" s="21" t="s">
        <v>296</v>
      </c>
      <c r="E2501" s="23"/>
    </row>
    <row r="2502" spans="1:5" ht="20" customHeight="1">
      <c r="A2502" s="19" t="s">
        <v>2230</v>
      </c>
      <c r="B2502" s="20" t="s">
        <v>2231</v>
      </c>
      <c r="C2502" s="21" t="s">
        <v>165381</v>
      </c>
      <c r="D2502" s="21" t="s">
        <v>345</v>
      </c>
      <c r="E2502" s="23"/>
    </row>
    <row r="2503" spans="1:5" ht="20" customHeight="1">
      <c r="A2503" s="19" t="s">
        <v>2232</v>
      </c>
      <c r="B2503" s="20" t="s">
        <v>2233</v>
      </c>
      <c r="C2503" s="21" t="s">
        <v>165382</v>
      </c>
      <c r="D2503" s="21" t="s">
        <v>345</v>
      </c>
      <c r="E2503" s="23"/>
    </row>
    <row r="2504" spans="1:5" ht="20" customHeight="1">
      <c r="A2504" s="19" t="s">
        <v>2237</v>
      </c>
      <c r="B2504" s="20" t="s">
        <v>2235</v>
      </c>
      <c r="C2504" s="21" t="s">
        <v>165228</v>
      </c>
      <c r="D2504" s="21" t="s">
        <v>345</v>
      </c>
      <c r="E2504" s="23"/>
    </row>
    <row r="2505" spans="1:5" ht="20" customHeight="1">
      <c r="A2505" s="19" t="s">
        <v>2238</v>
      </c>
      <c r="B2505" s="20" t="s">
        <v>2239</v>
      </c>
      <c r="C2505" s="21" t="s">
        <v>165383</v>
      </c>
      <c r="D2505" s="21" t="s">
        <v>345</v>
      </c>
      <c r="E2505" s="23"/>
    </row>
    <row r="2506" spans="1:5" ht="20" customHeight="1">
      <c r="A2506" s="19" t="s">
        <v>2240</v>
      </c>
      <c r="B2506" s="20" t="s">
        <v>2241</v>
      </c>
      <c r="C2506" s="21" t="s">
        <v>165384</v>
      </c>
      <c r="D2506" s="21" t="s">
        <v>345</v>
      </c>
      <c r="E2506" s="23"/>
    </row>
    <row r="2507" spans="1:5" ht="20" customHeight="1">
      <c r="A2507" s="19" t="s">
        <v>2242</v>
      </c>
      <c r="B2507" s="20" t="s">
        <v>2243</v>
      </c>
      <c r="C2507" s="21" t="s">
        <v>165385</v>
      </c>
      <c r="D2507" s="21" t="s">
        <v>296</v>
      </c>
      <c r="E2507" s="23"/>
    </row>
    <row r="2508" spans="1:5" ht="20" customHeight="1">
      <c r="A2508" s="19" t="s">
        <v>2244</v>
      </c>
      <c r="B2508" s="20" t="s">
        <v>2245</v>
      </c>
      <c r="C2508" s="21" t="s">
        <v>165386</v>
      </c>
      <c r="D2508" s="21" t="s">
        <v>296</v>
      </c>
      <c r="E2508" s="23"/>
    </row>
    <row r="2509" spans="1:5" ht="20" customHeight="1">
      <c r="A2509" s="19" t="s">
        <v>2246</v>
      </c>
      <c r="B2509" s="20" t="s">
        <v>2247</v>
      </c>
      <c r="C2509" s="21" t="s">
        <v>165387</v>
      </c>
      <c r="D2509" s="21" t="s">
        <v>345</v>
      </c>
      <c r="E2509" s="23"/>
    </row>
    <row r="2510" spans="1:5" ht="20" customHeight="1">
      <c r="A2510" s="19" t="s">
        <v>2250</v>
      </c>
      <c r="B2510" s="20" t="s">
        <v>2249</v>
      </c>
      <c r="C2510" s="21" t="s">
        <v>165300</v>
      </c>
      <c r="D2510" s="21" t="s">
        <v>296</v>
      </c>
      <c r="E2510" s="23"/>
    </row>
    <row r="2511" spans="1:5" ht="20" customHeight="1">
      <c r="A2511" s="19" t="s">
        <v>2251</v>
      </c>
      <c r="B2511" s="20" t="s">
        <v>2252</v>
      </c>
      <c r="C2511" s="21" t="s">
        <v>165388</v>
      </c>
      <c r="D2511" s="21" t="s">
        <v>296</v>
      </c>
      <c r="E2511" s="23"/>
    </row>
    <row r="2512" spans="1:5" ht="20" customHeight="1">
      <c r="A2512" s="19" t="s">
        <v>2255</v>
      </c>
      <c r="B2512" s="20" t="s">
        <v>2254</v>
      </c>
      <c r="C2512" s="21" t="s">
        <v>165301</v>
      </c>
      <c r="D2512" s="21" t="s">
        <v>296</v>
      </c>
      <c r="E2512" s="23"/>
    </row>
    <row r="2513" spans="1:5" ht="20" customHeight="1">
      <c r="A2513" s="19" t="s">
        <v>2263</v>
      </c>
      <c r="B2513" s="20" t="s">
        <v>2264</v>
      </c>
      <c r="C2513" s="21" t="s">
        <v>165389</v>
      </c>
      <c r="D2513" s="21" t="s">
        <v>345</v>
      </c>
      <c r="E2513" s="23"/>
    </row>
    <row r="2514" spans="1:5" ht="20" customHeight="1">
      <c r="A2514" s="19" t="s">
        <v>2277</v>
      </c>
      <c r="B2514" s="20" t="s">
        <v>2278</v>
      </c>
      <c r="C2514" s="21" t="s">
        <v>165390</v>
      </c>
      <c r="D2514" s="21" t="s">
        <v>345</v>
      </c>
      <c r="E2514" s="23"/>
    </row>
    <row r="2515" spans="1:5" ht="20" customHeight="1">
      <c r="A2515" s="19" t="s">
        <v>2290</v>
      </c>
      <c r="B2515" s="20" t="s">
        <v>2289</v>
      </c>
      <c r="C2515" s="21" t="s">
        <v>165302</v>
      </c>
      <c r="D2515" s="21" t="s">
        <v>345</v>
      </c>
      <c r="E2515" s="23"/>
    </row>
    <row r="2516" spans="1:5" ht="20" customHeight="1">
      <c r="A2516" s="19" t="s">
        <v>2292</v>
      </c>
      <c r="B2516" s="20" t="s">
        <v>2293</v>
      </c>
      <c r="C2516" s="21" t="s">
        <v>165391</v>
      </c>
      <c r="D2516" s="21" t="s">
        <v>345</v>
      </c>
      <c r="E2516" s="23"/>
    </row>
    <row r="2517" spans="1:5" ht="20" customHeight="1">
      <c r="A2517" s="19" t="s">
        <v>2305</v>
      </c>
      <c r="B2517" s="20" t="s">
        <v>2306</v>
      </c>
      <c r="C2517" s="21" t="s">
        <v>165392</v>
      </c>
      <c r="D2517" s="21" t="s">
        <v>345</v>
      </c>
      <c r="E2517" s="23"/>
    </row>
    <row r="2518" spans="1:5" ht="20" customHeight="1">
      <c r="A2518" s="19" t="s">
        <v>2323</v>
      </c>
      <c r="B2518" s="20" t="s">
        <v>2324</v>
      </c>
      <c r="C2518" s="21" t="s">
        <v>165393</v>
      </c>
      <c r="D2518" s="21" t="s">
        <v>345</v>
      </c>
      <c r="E2518" s="23"/>
    </row>
    <row r="2519" spans="1:5" ht="20" customHeight="1">
      <c r="A2519" s="19" t="s">
        <v>2330</v>
      </c>
      <c r="B2519" s="20" t="s">
        <v>2331</v>
      </c>
      <c r="C2519" s="21" t="s">
        <v>165394</v>
      </c>
      <c r="D2519" s="21" t="s">
        <v>296</v>
      </c>
      <c r="E2519" s="23"/>
    </row>
    <row r="2520" spans="1:5" ht="20" customHeight="1">
      <c r="A2520" s="19" t="s">
        <v>2339</v>
      </c>
      <c r="B2520" s="24">
        <v>100</v>
      </c>
      <c r="C2520" s="21" t="s">
        <v>165395</v>
      </c>
      <c r="D2520" s="21" t="s">
        <v>345</v>
      </c>
      <c r="E2520" s="23"/>
    </row>
    <row r="2521" spans="1:5" ht="20" customHeight="1">
      <c r="A2521" s="19" t="s">
        <v>2349</v>
      </c>
      <c r="B2521" s="20" t="s">
        <v>2348</v>
      </c>
      <c r="C2521" s="21" t="s">
        <v>165303</v>
      </c>
      <c r="D2521" s="21" t="s">
        <v>345</v>
      </c>
      <c r="E2521" s="23"/>
    </row>
    <row r="2522" spans="1:5" ht="20" customHeight="1">
      <c r="A2522" s="19" t="s">
        <v>2351</v>
      </c>
      <c r="B2522" s="24">
        <v>100</v>
      </c>
      <c r="C2522" s="21" t="s">
        <v>165396</v>
      </c>
      <c r="D2522" s="21" t="s">
        <v>345</v>
      </c>
      <c r="E2522" s="23"/>
    </row>
    <row r="2523" spans="1:5" ht="20" customHeight="1">
      <c r="A2523" s="19" t="s">
        <v>2364</v>
      </c>
      <c r="B2523" s="20" t="s">
        <v>2365</v>
      </c>
      <c r="C2523" s="21" t="s">
        <v>165397</v>
      </c>
      <c r="D2523" s="21" t="s">
        <v>345</v>
      </c>
      <c r="E2523" s="23"/>
    </row>
    <row r="2524" spans="1:5" ht="20" customHeight="1">
      <c r="A2524" s="19" t="s">
        <v>2377</v>
      </c>
      <c r="B2524" s="20" t="s">
        <v>2375</v>
      </c>
      <c r="C2524" s="21" t="s">
        <v>165229</v>
      </c>
      <c r="D2524" s="21" t="s">
        <v>296</v>
      </c>
      <c r="E2524" s="23"/>
    </row>
    <row r="2525" spans="1:5" ht="20" customHeight="1">
      <c r="A2525" s="19" t="s">
        <v>2385</v>
      </c>
      <c r="B2525" s="20" t="s">
        <v>2382</v>
      </c>
      <c r="C2525" s="21" t="s">
        <v>165130</v>
      </c>
      <c r="D2525" s="21" t="s">
        <v>296</v>
      </c>
      <c r="E2525" s="23"/>
    </row>
    <row r="2526" spans="1:5" ht="20" customHeight="1">
      <c r="A2526" s="19" t="s">
        <v>2417</v>
      </c>
      <c r="B2526" s="20" t="s">
        <v>2418</v>
      </c>
      <c r="C2526" s="21" t="s">
        <v>165398</v>
      </c>
      <c r="D2526" s="21" t="s">
        <v>345</v>
      </c>
      <c r="E2526" s="23"/>
    </row>
    <row r="2527" spans="1:5" ht="20" customHeight="1">
      <c r="A2527" s="19" t="s">
        <v>2476</v>
      </c>
      <c r="B2527" s="20" t="s">
        <v>2477</v>
      </c>
      <c r="C2527" s="21" t="s">
        <v>165399</v>
      </c>
      <c r="D2527" s="21" t="s">
        <v>345</v>
      </c>
      <c r="E2527" s="23"/>
    </row>
    <row r="2528" spans="1:5" ht="20" customHeight="1">
      <c r="A2528" s="19" t="s">
        <v>2504</v>
      </c>
      <c r="B2528" s="20" t="s">
        <v>2505</v>
      </c>
      <c r="C2528" s="21" t="s">
        <v>165400</v>
      </c>
      <c r="D2528" s="21" t="s">
        <v>296</v>
      </c>
      <c r="E2528" s="23"/>
    </row>
    <row r="2529" spans="1:5" ht="20" customHeight="1">
      <c r="A2529" s="19" t="s">
        <v>2510</v>
      </c>
      <c r="B2529" s="20" t="s">
        <v>2511</v>
      </c>
      <c r="C2529" s="21" t="s">
        <v>165401</v>
      </c>
      <c r="D2529" s="21" t="s">
        <v>296</v>
      </c>
      <c r="E2529" s="23"/>
    </row>
    <row r="2530" spans="1:5" ht="20" customHeight="1">
      <c r="A2530" s="19" t="s">
        <v>2687</v>
      </c>
      <c r="B2530" s="20" t="s">
        <v>2686</v>
      </c>
      <c r="C2530" s="21" t="s">
        <v>165304</v>
      </c>
      <c r="D2530" s="21" t="s">
        <v>345</v>
      </c>
      <c r="E2530" s="23"/>
    </row>
    <row r="2531" spans="1:5" ht="20" customHeight="1">
      <c r="A2531" s="19" t="s">
        <v>2693</v>
      </c>
      <c r="B2531" s="20" t="s">
        <v>2692</v>
      </c>
      <c r="C2531" s="21" t="s">
        <v>165305</v>
      </c>
      <c r="D2531" s="21" t="s">
        <v>345</v>
      </c>
      <c r="E2531" s="23"/>
    </row>
    <row r="2532" spans="1:5" ht="20" customHeight="1">
      <c r="A2532" s="19" t="s">
        <v>2707</v>
      </c>
      <c r="B2532" s="20" t="s">
        <v>2706</v>
      </c>
      <c r="C2532" s="21" t="s">
        <v>165306</v>
      </c>
      <c r="D2532" s="21" t="s">
        <v>345</v>
      </c>
      <c r="E2532" s="23"/>
    </row>
    <row r="2533" spans="1:5" ht="20" customHeight="1">
      <c r="A2533" s="19" t="s">
        <v>11133</v>
      </c>
      <c r="B2533" s="20" t="s">
        <v>11134</v>
      </c>
      <c r="C2533" s="21" t="s">
        <v>165402</v>
      </c>
      <c r="D2533" s="21" t="s">
        <v>345</v>
      </c>
      <c r="E2533" s="23"/>
    </row>
    <row r="2534" spans="1:5" ht="20" customHeight="1">
      <c r="A2534" s="19" t="s">
        <v>11160</v>
      </c>
      <c r="B2534" s="20" t="s">
        <v>11159</v>
      </c>
      <c r="C2534" s="21" t="s">
        <v>165307</v>
      </c>
      <c r="D2534" s="21" t="s">
        <v>296</v>
      </c>
      <c r="E2534" s="23"/>
    </row>
    <row r="2535" spans="1:5" ht="20" customHeight="1">
      <c r="A2535" s="19" t="s">
        <v>11165</v>
      </c>
      <c r="B2535" s="20" t="s">
        <v>11166</v>
      </c>
      <c r="C2535" s="21" t="s">
        <v>165403</v>
      </c>
      <c r="D2535" s="21" t="s">
        <v>345</v>
      </c>
      <c r="E2535" s="23"/>
    </row>
    <row r="2536" spans="1:5" ht="20" customHeight="1">
      <c r="A2536" s="19" t="s">
        <v>11214</v>
      </c>
      <c r="B2536" s="20" t="s">
        <v>11215</v>
      </c>
      <c r="C2536" s="21" t="s">
        <v>165404</v>
      </c>
      <c r="D2536" s="21" t="s">
        <v>345</v>
      </c>
      <c r="E2536" s="23"/>
    </row>
    <row r="2537" spans="1:5" ht="20" customHeight="1">
      <c r="A2537" s="19" t="s">
        <v>11225</v>
      </c>
      <c r="B2537" s="20" t="s">
        <v>11226</v>
      </c>
      <c r="C2537" s="21" t="s">
        <v>165405</v>
      </c>
      <c r="D2537" s="21" t="s">
        <v>345</v>
      </c>
      <c r="E2537" s="23"/>
    </row>
    <row r="2538" spans="1:5" ht="20" customHeight="1">
      <c r="A2538" s="19" t="s">
        <v>11238</v>
      </c>
      <c r="B2538" s="20" t="s">
        <v>11239</v>
      </c>
      <c r="C2538" s="21" t="s">
        <v>165406</v>
      </c>
      <c r="D2538" s="21" t="s">
        <v>345</v>
      </c>
      <c r="E2538" s="23"/>
    </row>
    <row r="2539" spans="1:5" ht="20" customHeight="1">
      <c r="A2539" s="19" t="s">
        <v>11245</v>
      </c>
      <c r="B2539" s="20" t="s">
        <v>11246</v>
      </c>
      <c r="C2539" s="21" t="s">
        <v>165407</v>
      </c>
      <c r="D2539" s="21" t="s">
        <v>296</v>
      </c>
      <c r="E2539" s="23"/>
    </row>
    <row r="2540" spans="1:5" ht="20" customHeight="1">
      <c r="A2540" s="19" t="s">
        <v>11260</v>
      </c>
      <c r="B2540" s="20" t="s">
        <v>11259</v>
      </c>
      <c r="C2540" s="21" t="s">
        <v>165308</v>
      </c>
      <c r="D2540" s="21" t="s">
        <v>296</v>
      </c>
      <c r="E2540" s="23"/>
    </row>
    <row r="2541" spans="1:5" ht="20" customHeight="1">
      <c r="A2541" s="19" t="s">
        <v>11267</v>
      </c>
      <c r="B2541" s="20" t="s">
        <v>11265</v>
      </c>
      <c r="C2541" s="21" t="s">
        <v>165230</v>
      </c>
      <c r="D2541" s="21" t="s">
        <v>345</v>
      </c>
      <c r="E2541" s="23"/>
    </row>
    <row r="2542" spans="1:5" ht="20" customHeight="1">
      <c r="A2542" s="19" t="s">
        <v>11269</v>
      </c>
      <c r="B2542" s="20" t="s">
        <v>11270</v>
      </c>
      <c r="C2542" s="21" t="s">
        <v>165408</v>
      </c>
      <c r="D2542" s="21" t="s">
        <v>345</v>
      </c>
      <c r="E2542" s="23"/>
    </row>
    <row r="2543" spans="1:5" ht="20" customHeight="1">
      <c r="A2543" s="19" t="s">
        <v>11296</v>
      </c>
      <c r="B2543" s="20" t="s">
        <v>11297</v>
      </c>
      <c r="C2543" s="21" t="s">
        <v>165409</v>
      </c>
      <c r="D2543" s="21" t="s">
        <v>345</v>
      </c>
      <c r="E2543" s="23"/>
    </row>
    <row r="2544" spans="1:5" ht="20" customHeight="1">
      <c r="A2544" s="19" t="s">
        <v>11307</v>
      </c>
      <c r="B2544" s="20" t="s">
        <v>11308</v>
      </c>
      <c r="C2544" s="21" t="s">
        <v>165410</v>
      </c>
      <c r="D2544" s="21" t="s">
        <v>296</v>
      </c>
      <c r="E2544" s="23"/>
    </row>
    <row r="2545" spans="1:5" ht="20" customHeight="1">
      <c r="A2545" s="19" t="s">
        <v>11316</v>
      </c>
      <c r="B2545" s="20" t="s">
        <v>11317</v>
      </c>
      <c r="C2545" s="21" t="s">
        <v>165411</v>
      </c>
      <c r="D2545" s="21" t="s">
        <v>345</v>
      </c>
      <c r="E2545" s="23"/>
    </row>
    <row r="2546" spans="1:5" ht="20" customHeight="1">
      <c r="A2546" s="19" t="s">
        <v>11318</v>
      </c>
      <c r="B2546" s="20" t="s">
        <v>11319</v>
      </c>
      <c r="C2546" s="21" t="s">
        <v>165412</v>
      </c>
      <c r="D2546" s="21" t="s">
        <v>296</v>
      </c>
      <c r="E2546" s="23"/>
    </row>
    <row r="2547" spans="1:5" ht="20" customHeight="1">
      <c r="A2547" s="19" t="s">
        <v>11320</v>
      </c>
      <c r="B2547" s="20" t="s">
        <v>11321</v>
      </c>
      <c r="C2547" s="21" t="s">
        <v>165413</v>
      </c>
      <c r="D2547" s="21" t="s">
        <v>345</v>
      </c>
      <c r="E2547" s="23"/>
    </row>
    <row r="2548" spans="1:5" ht="20" customHeight="1">
      <c r="A2548" s="19" t="s">
        <v>11324</v>
      </c>
      <c r="B2548" s="20" t="s">
        <v>11323</v>
      </c>
      <c r="C2548" s="21" t="s">
        <v>165309</v>
      </c>
      <c r="D2548" s="21" t="s">
        <v>345</v>
      </c>
      <c r="E2548" s="23"/>
    </row>
    <row r="2549" spans="1:5" ht="20" customHeight="1">
      <c r="A2549" s="19" t="s">
        <v>11325</v>
      </c>
      <c r="B2549" s="20" t="s">
        <v>11326</v>
      </c>
      <c r="C2549" s="21" t="s">
        <v>165414</v>
      </c>
      <c r="D2549" s="21" t="s">
        <v>345</v>
      </c>
      <c r="E2549" s="23"/>
    </row>
    <row r="2550" spans="1:5" ht="20" customHeight="1">
      <c r="A2550" s="19" t="s">
        <v>11327</v>
      </c>
      <c r="B2550" s="20" t="s">
        <v>11328</v>
      </c>
      <c r="C2550" s="21" t="s">
        <v>165415</v>
      </c>
      <c r="D2550" s="21" t="s">
        <v>345</v>
      </c>
      <c r="E2550" s="23"/>
    </row>
    <row r="2551" spans="1:5" ht="20" customHeight="1">
      <c r="A2551" s="19" t="s">
        <v>11329</v>
      </c>
      <c r="B2551" s="20" t="s">
        <v>11330</v>
      </c>
      <c r="C2551" s="21" t="s">
        <v>165416</v>
      </c>
      <c r="D2551" s="21" t="s">
        <v>345</v>
      </c>
      <c r="E2551" s="23"/>
    </row>
    <row r="2552" spans="1:5" ht="20" customHeight="1">
      <c r="A2552" s="19" t="s">
        <v>11331</v>
      </c>
      <c r="B2552" s="20" t="s">
        <v>11332</v>
      </c>
      <c r="C2552" s="21" t="s">
        <v>165417</v>
      </c>
      <c r="D2552" s="21" t="s">
        <v>296</v>
      </c>
      <c r="E2552" s="23"/>
    </row>
    <row r="2553" spans="1:5" ht="20" customHeight="1">
      <c r="A2553" s="19" t="s">
        <v>11333</v>
      </c>
      <c r="B2553" s="20" t="s">
        <v>11334</v>
      </c>
      <c r="C2553" s="21" t="s">
        <v>165418</v>
      </c>
      <c r="D2553" s="21" t="s">
        <v>345</v>
      </c>
      <c r="E2553" s="23"/>
    </row>
    <row r="2554" spans="1:5" ht="20" customHeight="1">
      <c r="A2554" s="19" t="s">
        <v>11337</v>
      </c>
      <c r="B2554" s="20" t="s">
        <v>11336</v>
      </c>
      <c r="C2554" s="21" t="s">
        <v>165310</v>
      </c>
      <c r="D2554" s="21" t="s">
        <v>345</v>
      </c>
      <c r="E2554" s="23"/>
    </row>
    <row r="2555" spans="1:5" ht="20" customHeight="1">
      <c r="A2555" s="19" t="s">
        <v>11338</v>
      </c>
      <c r="B2555" s="20" t="s">
        <v>11339</v>
      </c>
      <c r="C2555" s="21" t="s">
        <v>165419</v>
      </c>
      <c r="D2555" s="21" t="s">
        <v>345</v>
      </c>
      <c r="E2555" s="23"/>
    </row>
    <row r="2556" spans="1:5" ht="20" customHeight="1">
      <c r="A2556" s="19" t="s">
        <v>11340</v>
      </c>
      <c r="B2556" s="20" t="s">
        <v>11341</v>
      </c>
      <c r="C2556" s="21" t="s">
        <v>165420</v>
      </c>
      <c r="D2556" s="21" t="s">
        <v>345</v>
      </c>
      <c r="E2556" s="23"/>
    </row>
    <row r="2557" spans="1:5" ht="20" customHeight="1">
      <c r="A2557" s="19" t="s">
        <v>11346</v>
      </c>
      <c r="B2557" s="20" t="s">
        <v>11343</v>
      </c>
      <c r="C2557" s="21" t="s">
        <v>165131</v>
      </c>
      <c r="D2557" s="21" t="s">
        <v>296</v>
      </c>
      <c r="E2557" s="23"/>
    </row>
    <row r="2558" spans="1:5" ht="20" customHeight="1">
      <c r="A2558" s="19" t="s">
        <v>11347</v>
      </c>
      <c r="B2558" s="20" t="s">
        <v>11348</v>
      </c>
      <c r="C2558" s="21" t="s">
        <v>165421</v>
      </c>
      <c r="D2558" s="21" t="s">
        <v>296</v>
      </c>
      <c r="E2558" s="23"/>
    </row>
    <row r="2559" spans="1:5" ht="20" customHeight="1">
      <c r="A2559" s="19" t="s">
        <v>11349</v>
      </c>
      <c r="B2559" s="20" t="s">
        <v>11350</v>
      </c>
      <c r="C2559" s="21" t="s">
        <v>165422</v>
      </c>
      <c r="D2559" s="21" t="s">
        <v>296</v>
      </c>
      <c r="E2559" s="23"/>
    </row>
    <row r="2560" spans="1:5" ht="20" customHeight="1">
      <c r="A2560" s="19" t="s">
        <v>11351</v>
      </c>
      <c r="B2560" s="20" t="s">
        <v>11352</v>
      </c>
      <c r="C2560" s="21" t="s">
        <v>165423</v>
      </c>
      <c r="D2560" s="21" t="s">
        <v>345</v>
      </c>
      <c r="E2560" s="23"/>
    </row>
    <row r="2561" spans="1:5" ht="20" customHeight="1">
      <c r="A2561" s="19" t="s">
        <v>11353</v>
      </c>
      <c r="B2561" s="20" t="s">
        <v>11354</v>
      </c>
      <c r="C2561" s="21" t="s">
        <v>165424</v>
      </c>
      <c r="D2561" s="21" t="s">
        <v>296</v>
      </c>
      <c r="E2561" s="23"/>
    </row>
    <row r="2562" spans="1:5" ht="20" customHeight="1">
      <c r="A2562" s="19" t="s">
        <v>11355</v>
      </c>
      <c r="B2562" s="20" t="s">
        <v>11356</v>
      </c>
      <c r="C2562" s="21" t="s">
        <v>165425</v>
      </c>
      <c r="D2562" s="21" t="s">
        <v>345</v>
      </c>
      <c r="E2562" s="23"/>
    </row>
    <row r="2563" spans="1:5" ht="20" customHeight="1">
      <c r="A2563" s="19" t="s">
        <v>11359</v>
      </c>
      <c r="B2563" s="20" t="s">
        <v>11358</v>
      </c>
      <c r="C2563" s="21" t="s">
        <v>165311</v>
      </c>
      <c r="D2563" s="21" t="s">
        <v>296</v>
      </c>
      <c r="E2563" s="23"/>
    </row>
    <row r="2564" spans="1:5" ht="20" customHeight="1">
      <c r="A2564" s="19" t="s">
        <v>11360</v>
      </c>
      <c r="B2564" s="20" t="s">
        <v>11361</v>
      </c>
      <c r="C2564" s="21" t="s">
        <v>165426</v>
      </c>
      <c r="D2564" s="21" t="s">
        <v>296</v>
      </c>
      <c r="E2564" s="23"/>
    </row>
    <row r="2565" spans="1:5" ht="20" customHeight="1">
      <c r="A2565" s="19" t="s">
        <v>11364</v>
      </c>
      <c r="B2565" s="20" t="s">
        <v>11363</v>
      </c>
      <c r="C2565" s="21" t="s">
        <v>165312</v>
      </c>
      <c r="D2565" s="21" t="s">
        <v>345</v>
      </c>
      <c r="E2565" s="23"/>
    </row>
    <row r="2566" spans="1:5" ht="20" customHeight="1">
      <c r="A2566" s="19" t="s">
        <v>11368</v>
      </c>
      <c r="B2566" s="20" t="s">
        <v>11366</v>
      </c>
      <c r="C2566" s="21" t="s">
        <v>165231</v>
      </c>
      <c r="D2566" s="21" t="s">
        <v>345</v>
      </c>
      <c r="E2566" s="23"/>
    </row>
    <row r="2567" spans="1:5" ht="20" customHeight="1">
      <c r="A2567" s="19" t="s">
        <v>11369</v>
      </c>
      <c r="B2567" s="20" t="s">
        <v>11370</v>
      </c>
      <c r="C2567" s="21" t="s">
        <v>165427</v>
      </c>
      <c r="D2567" s="21" t="s">
        <v>345</v>
      </c>
      <c r="E2567" s="23"/>
    </row>
    <row r="2568" spans="1:5" ht="20" customHeight="1">
      <c r="A2568" s="19" t="s">
        <v>11373</v>
      </c>
      <c r="B2568" s="20" t="s">
        <v>11374</v>
      </c>
      <c r="C2568" s="21" t="s">
        <v>165428</v>
      </c>
      <c r="D2568" s="21" t="s">
        <v>296</v>
      </c>
      <c r="E2568" s="23"/>
    </row>
    <row r="2569" spans="1:5" ht="20" customHeight="1">
      <c r="A2569" s="19" t="s">
        <v>11375</v>
      </c>
      <c r="B2569" s="20" t="s">
        <v>11376</v>
      </c>
      <c r="C2569" s="21" t="s">
        <v>165429</v>
      </c>
      <c r="D2569" s="21" t="s">
        <v>345</v>
      </c>
      <c r="E2569" s="23"/>
    </row>
    <row r="2570" spans="1:5" ht="20" customHeight="1">
      <c r="A2570" s="19" t="s">
        <v>11377</v>
      </c>
      <c r="B2570" s="20" t="s">
        <v>11378</v>
      </c>
      <c r="C2570" s="21" t="s">
        <v>165430</v>
      </c>
      <c r="D2570" s="21" t="s">
        <v>296</v>
      </c>
      <c r="E2570" s="23"/>
    </row>
    <row r="2571" spans="1:5" ht="20" customHeight="1">
      <c r="A2571" s="19" t="s">
        <v>11379</v>
      </c>
      <c r="B2571" s="20" t="s">
        <v>11380</v>
      </c>
      <c r="C2571" s="21" t="s">
        <v>165431</v>
      </c>
      <c r="D2571" s="21" t="s">
        <v>345</v>
      </c>
      <c r="E2571" s="23"/>
    </row>
    <row r="2572" spans="1:5" ht="20" customHeight="1">
      <c r="A2572" s="19" t="s">
        <v>11381</v>
      </c>
      <c r="B2572" s="20" t="s">
        <v>11382</v>
      </c>
      <c r="C2572" s="21" t="s">
        <v>165432</v>
      </c>
      <c r="D2572" s="21" t="s">
        <v>345</v>
      </c>
      <c r="E2572" s="23"/>
    </row>
    <row r="2573" spans="1:5" ht="20" customHeight="1">
      <c r="A2573" s="19" t="s">
        <v>11383</v>
      </c>
      <c r="B2573" s="20" t="s">
        <v>11384</v>
      </c>
      <c r="C2573" s="21" t="s">
        <v>165433</v>
      </c>
      <c r="D2573" s="21" t="s">
        <v>296</v>
      </c>
      <c r="E2573" s="23"/>
    </row>
    <row r="2574" spans="1:5" ht="20" customHeight="1">
      <c r="A2574" s="19" t="s">
        <v>11385</v>
      </c>
      <c r="B2574" s="20" t="s">
        <v>11386</v>
      </c>
      <c r="C2574" s="21" t="s">
        <v>165434</v>
      </c>
      <c r="D2574" s="21" t="s">
        <v>345</v>
      </c>
      <c r="E2574" s="23"/>
    </row>
    <row r="2575" spans="1:5" ht="20" customHeight="1">
      <c r="A2575" s="19" t="s">
        <v>11387</v>
      </c>
      <c r="B2575" s="20" t="s">
        <v>11388</v>
      </c>
      <c r="C2575" s="21" t="s">
        <v>165435</v>
      </c>
      <c r="D2575" s="21" t="s">
        <v>296</v>
      </c>
      <c r="E2575" s="23"/>
    </row>
    <row r="2576" spans="1:5" ht="20" customHeight="1">
      <c r="A2576" s="19" t="s">
        <v>11389</v>
      </c>
      <c r="B2576" s="20" t="s">
        <v>11390</v>
      </c>
      <c r="C2576" s="21" t="s">
        <v>165436</v>
      </c>
      <c r="D2576" s="21" t="s">
        <v>296</v>
      </c>
      <c r="E2576" s="23"/>
    </row>
    <row r="2577" spans="1:5" ht="20" customHeight="1">
      <c r="A2577" s="19" t="s">
        <v>11391</v>
      </c>
      <c r="B2577" s="20" t="s">
        <v>11392</v>
      </c>
      <c r="C2577" s="21" t="s">
        <v>165437</v>
      </c>
      <c r="D2577" s="21" t="s">
        <v>296</v>
      </c>
      <c r="E2577" s="23"/>
    </row>
    <row r="2578" spans="1:5" ht="20" customHeight="1">
      <c r="A2578" s="19" t="s">
        <v>11393</v>
      </c>
      <c r="B2578" s="20" t="s">
        <v>11394</v>
      </c>
      <c r="C2578" s="21" t="s">
        <v>165438</v>
      </c>
      <c r="D2578" s="21" t="s">
        <v>296</v>
      </c>
      <c r="E2578" s="23"/>
    </row>
    <row r="2579" spans="1:5" ht="20" customHeight="1">
      <c r="A2579" s="19" t="s">
        <v>11399</v>
      </c>
      <c r="B2579" s="20" t="s">
        <v>11396</v>
      </c>
      <c r="C2579" s="21" t="s">
        <v>165132</v>
      </c>
      <c r="D2579" s="21" t="s">
        <v>345</v>
      </c>
      <c r="E2579" s="23"/>
    </row>
    <row r="2580" spans="1:5" ht="20" customHeight="1">
      <c r="A2580" s="19" t="s">
        <v>11400</v>
      </c>
      <c r="B2580" s="20" t="s">
        <v>11401</v>
      </c>
      <c r="C2580" s="21" t="s">
        <v>165439</v>
      </c>
      <c r="D2580" s="21" t="s">
        <v>345</v>
      </c>
      <c r="E2580" s="23"/>
    </row>
    <row r="2581" spans="1:5" ht="20" customHeight="1">
      <c r="A2581" s="19" t="s">
        <v>11402</v>
      </c>
      <c r="B2581" s="20" t="s">
        <v>11403</v>
      </c>
      <c r="C2581" s="21" t="s">
        <v>165440</v>
      </c>
      <c r="D2581" s="21" t="s">
        <v>296</v>
      </c>
      <c r="E2581" s="23"/>
    </row>
    <row r="2582" spans="1:5" ht="20" customHeight="1">
      <c r="A2582" s="19" t="s">
        <v>11404</v>
      </c>
      <c r="B2582" s="20" t="s">
        <v>11405</v>
      </c>
      <c r="C2582" s="21" t="s">
        <v>165441</v>
      </c>
      <c r="D2582" s="21" t="s">
        <v>296</v>
      </c>
      <c r="E2582" s="23"/>
    </row>
    <row r="2583" spans="1:5" ht="20" customHeight="1">
      <c r="A2583" s="19" t="s">
        <v>11406</v>
      </c>
      <c r="B2583" s="20" t="s">
        <v>11407</v>
      </c>
      <c r="C2583" s="21" t="s">
        <v>165442</v>
      </c>
      <c r="D2583" s="21" t="s">
        <v>296</v>
      </c>
      <c r="E2583" s="23"/>
    </row>
    <row r="2584" spans="1:5" ht="20" customHeight="1">
      <c r="A2584" s="19" t="s">
        <v>11412</v>
      </c>
      <c r="B2584" s="20" t="s">
        <v>11409</v>
      </c>
      <c r="C2584" s="21" t="s">
        <v>165133</v>
      </c>
      <c r="D2584" s="21" t="s">
        <v>296</v>
      </c>
      <c r="E2584" s="23"/>
    </row>
    <row r="2585" spans="1:5" ht="20" customHeight="1">
      <c r="A2585" s="19" t="s">
        <v>11413</v>
      </c>
      <c r="B2585" s="20" t="s">
        <v>11414</v>
      </c>
      <c r="C2585" s="21" t="s">
        <v>165443</v>
      </c>
      <c r="D2585" s="21" t="s">
        <v>345</v>
      </c>
      <c r="E2585" s="23"/>
    </row>
    <row r="2586" spans="1:5" ht="20" customHeight="1">
      <c r="A2586" s="19" t="s">
        <v>11415</v>
      </c>
      <c r="B2586" s="20" t="s">
        <v>11416</v>
      </c>
      <c r="C2586" s="21" t="s">
        <v>165444</v>
      </c>
      <c r="D2586" s="21" t="s">
        <v>296</v>
      </c>
      <c r="E2586" s="23"/>
    </row>
    <row r="2587" spans="1:5" ht="20" customHeight="1">
      <c r="A2587" s="19" t="s">
        <v>11417</v>
      </c>
      <c r="B2587" s="20" t="s">
        <v>11418</v>
      </c>
      <c r="C2587" s="21" t="s">
        <v>165445</v>
      </c>
      <c r="D2587" s="21" t="s">
        <v>296</v>
      </c>
      <c r="E2587" s="23"/>
    </row>
    <row r="2588" spans="1:5" ht="20" customHeight="1">
      <c r="A2588" s="19" t="s">
        <v>11475</v>
      </c>
      <c r="B2588" s="20" t="s">
        <v>11476</v>
      </c>
      <c r="C2588" s="21" t="s">
        <v>165446</v>
      </c>
      <c r="D2588" s="21" t="s">
        <v>139</v>
      </c>
      <c r="E2588" s="23"/>
    </row>
    <row r="2589" spans="1:5" ht="20" customHeight="1">
      <c r="A2589" s="19" t="s">
        <v>2157</v>
      </c>
      <c r="B2589" s="20" t="s">
        <v>2158</v>
      </c>
      <c r="C2589" s="21" t="s">
        <v>165447</v>
      </c>
      <c r="D2589" s="21" t="s">
        <v>139</v>
      </c>
      <c r="E2589" s="23"/>
    </row>
    <row r="2590" spans="1:5" ht="20" customHeight="1">
      <c r="A2590" s="19" t="s">
        <v>2224</v>
      </c>
      <c r="B2590" s="20" t="s">
        <v>2225</v>
      </c>
      <c r="C2590" s="21" t="s">
        <v>165448</v>
      </c>
      <c r="D2590" s="21" t="s">
        <v>139</v>
      </c>
      <c r="E2590" s="23"/>
    </row>
    <row r="2591" spans="1:5" ht="20" customHeight="1">
      <c r="A2591" s="19" t="s">
        <v>2256</v>
      </c>
      <c r="B2591" s="20" t="s">
        <v>2254</v>
      </c>
      <c r="C2591" s="21" t="s">
        <v>165301</v>
      </c>
      <c r="D2591" s="21" t="s">
        <v>296</v>
      </c>
      <c r="E2591" s="23"/>
    </row>
    <row r="2592" spans="1:5" ht="20" customHeight="1">
      <c r="A2592" s="19" t="s">
        <v>2257</v>
      </c>
      <c r="B2592" s="20" t="s">
        <v>2258</v>
      </c>
      <c r="C2592" s="21" t="s">
        <v>165449</v>
      </c>
      <c r="D2592" s="21" t="s">
        <v>345</v>
      </c>
      <c r="E2592" s="23"/>
    </row>
    <row r="2593" spans="1:5" ht="20" customHeight="1">
      <c r="A2593" s="19" t="s">
        <v>2259</v>
      </c>
      <c r="B2593" s="20" t="s">
        <v>2260</v>
      </c>
      <c r="C2593" s="21" t="s">
        <v>165450</v>
      </c>
      <c r="D2593" s="21" t="s">
        <v>345</v>
      </c>
      <c r="E2593" s="23"/>
    </row>
    <row r="2594" spans="1:5" ht="20" customHeight="1">
      <c r="A2594" s="19" t="s">
        <v>2261</v>
      </c>
      <c r="B2594" s="20" t="s">
        <v>2262</v>
      </c>
      <c r="C2594" s="21" t="s">
        <v>165451</v>
      </c>
      <c r="D2594" s="21" t="s">
        <v>345</v>
      </c>
      <c r="E2594" s="23"/>
    </row>
    <row r="2595" spans="1:5" ht="20" customHeight="1">
      <c r="A2595" s="19" t="s">
        <v>2265</v>
      </c>
      <c r="B2595" s="20" t="s">
        <v>2264</v>
      </c>
      <c r="C2595" s="21" t="s">
        <v>165389</v>
      </c>
      <c r="D2595" s="21" t="s">
        <v>345</v>
      </c>
      <c r="E2595" s="23"/>
    </row>
    <row r="2596" spans="1:5" ht="20" customHeight="1">
      <c r="A2596" s="19" t="s">
        <v>2266</v>
      </c>
      <c r="B2596" s="20" t="s">
        <v>2267</v>
      </c>
      <c r="C2596" s="21" t="s">
        <v>165452</v>
      </c>
      <c r="D2596" s="21" t="s">
        <v>345</v>
      </c>
      <c r="E2596" s="23"/>
    </row>
    <row r="2597" spans="1:5" ht="20" customHeight="1">
      <c r="A2597" s="19" t="s">
        <v>2268</v>
      </c>
      <c r="B2597" s="20" t="s">
        <v>2269</v>
      </c>
      <c r="C2597" s="21" t="s">
        <v>165453</v>
      </c>
      <c r="D2597" s="21" t="s">
        <v>345</v>
      </c>
      <c r="E2597" s="23"/>
    </row>
    <row r="2598" spans="1:5" ht="20" customHeight="1">
      <c r="A2598" s="19" t="s">
        <v>2270</v>
      </c>
      <c r="B2598" s="20" t="s">
        <v>2271</v>
      </c>
      <c r="C2598" s="21" t="s">
        <v>165454</v>
      </c>
      <c r="D2598" s="21" t="s">
        <v>296</v>
      </c>
      <c r="E2598" s="23"/>
    </row>
    <row r="2599" spans="1:5" ht="20" customHeight="1">
      <c r="A2599" s="19" t="s">
        <v>2272</v>
      </c>
      <c r="B2599" s="20" t="s">
        <v>2273</v>
      </c>
      <c r="C2599" s="21" t="s">
        <v>165455</v>
      </c>
      <c r="D2599" s="21" t="s">
        <v>296</v>
      </c>
      <c r="E2599" s="23"/>
    </row>
    <row r="2600" spans="1:5" ht="20" customHeight="1">
      <c r="A2600" s="19" t="s">
        <v>2274</v>
      </c>
      <c r="B2600" s="20" t="s">
        <v>2275</v>
      </c>
      <c r="C2600" s="21" t="s">
        <v>165456</v>
      </c>
      <c r="D2600" s="21" t="s">
        <v>345</v>
      </c>
      <c r="E2600" s="23"/>
    </row>
    <row r="2601" spans="1:5" ht="20" customHeight="1">
      <c r="A2601" s="19" t="s">
        <v>2276</v>
      </c>
      <c r="B2601" s="24">
        <v>100</v>
      </c>
      <c r="C2601" s="21" t="s">
        <v>165457</v>
      </c>
      <c r="D2601" s="21" t="s">
        <v>345</v>
      </c>
      <c r="E2601" s="23"/>
    </row>
    <row r="2602" spans="1:5" ht="20" customHeight="1">
      <c r="A2602" s="19" t="s">
        <v>2279</v>
      </c>
      <c r="B2602" s="20" t="s">
        <v>2278</v>
      </c>
      <c r="C2602" s="21" t="s">
        <v>165390</v>
      </c>
      <c r="D2602" s="21" t="s">
        <v>345</v>
      </c>
      <c r="E2602" s="23"/>
    </row>
    <row r="2603" spans="1:5" ht="20" customHeight="1">
      <c r="A2603" s="19" t="s">
        <v>2280</v>
      </c>
      <c r="B2603" s="24">
        <v>100</v>
      </c>
      <c r="C2603" s="21" t="s">
        <v>165458</v>
      </c>
      <c r="D2603" s="21" t="s">
        <v>345</v>
      </c>
      <c r="E2603" s="23"/>
    </row>
    <row r="2604" spans="1:5" ht="20" customHeight="1">
      <c r="A2604" s="19" t="s">
        <v>2281</v>
      </c>
      <c r="B2604" s="20" t="s">
        <v>2282</v>
      </c>
      <c r="C2604" s="21" t="s">
        <v>165459</v>
      </c>
      <c r="D2604" s="21" t="s">
        <v>296</v>
      </c>
      <c r="E2604" s="23"/>
    </row>
    <row r="2605" spans="1:5" ht="20" customHeight="1">
      <c r="A2605" s="19" t="s">
        <v>2283</v>
      </c>
      <c r="B2605" s="20" t="s">
        <v>2284</v>
      </c>
      <c r="C2605" s="21" t="s">
        <v>165460</v>
      </c>
      <c r="D2605" s="21" t="s">
        <v>345</v>
      </c>
      <c r="E2605" s="23"/>
    </row>
    <row r="2606" spans="1:5" ht="20" customHeight="1">
      <c r="A2606" s="19" t="s">
        <v>2285</v>
      </c>
      <c r="B2606" s="20" t="s">
        <v>2286</v>
      </c>
      <c r="C2606" s="21" t="s">
        <v>165461</v>
      </c>
      <c r="D2606" s="21" t="s">
        <v>345</v>
      </c>
      <c r="E2606" s="23"/>
    </row>
    <row r="2607" spans="1:5" ht="20" customHeight="1">
      <c r="A2607" s="19" t="s">
        <v>2287</v>
      </c>
      <c r="B2607" s="24">
        <v>100</v>
      </c>
      <c r="C2607" s="21" t="s">
        <v>165462</v>
      </c>
      <c r="D2607" s="21" t="s">
        <v>345</v>
      </c>
      <c r="E2607" s="23"/>
    </row>
    <row r="2608" spans="1:5" ht="20" customHeight="1">
      <c r="A2608" s="19" t="s">
        <v>2291</v>
      </c>
      <c r="B2608" s="20" t="s">
        <v>2289</v>
      </c>
      <c r="C2608" s="21" t="s">
        <v>165302</v>
      </c>
      <c r="D2608" s="21" t="s">
        <v>345</v>
      </c>
      <c r="E2608" s="23"/>
    </row>
    <row r="2609" spans="1:5" ht="20" customHeight="1">
      <c r="A2609" s="19" t="s">
        <v>2294</v>
      </c>
      <c r="B2609" s="20" t="s">
        <v>2293</v>
      </c>
      <c r="C2609" s="21" t="s">
        <v>165391</v>
      </c>
      <c r="D2609" s="21" t="s">
        <v>345</v>
      </c>
      <c r="E2609" s="23"/>
    </row>
    <row r="2610" spans="1:5" ht="20" customHeight="1">
      <c r="A2610" s="19" t="s">
        <v>2295</v>
      </c>
      <c r="B2610" s="20" t="s">
        <v>2296</v>
      </c>
      <c r="C2610" s="21" t="s">
        <v>165463</v>
      </c>
      <c r="D2610" s="21" t="s">
        <v>345</v>
      </c>
      <c r="E2610" s="23"/>
    </row>
    <row r="2611" spans="1:5" ht="20" customHeight="1">
      <c r="A2611" s="19" t="s">
        <v>2299</v>
      </c>
      <c r="B2611" s="20" t="s">
        <v>2300</v>
      </c>
      <c r="C2611" s="21" t="s">
        <v>165464</v>
      </c>
      <c r="D2611" s="21" t="s">
        <v>345</v>
      </c>
      <c r="E2611" s="23"/>
    </row>
    <row r="2612" spans="1:5" ht="20" customHeight="1">
      <c r="A2612" s="19" t="s">
        <v>2301</v>
      </c>
      <c r="B2612" s="20" t="s">
        <v>2302</v>
      </c>
      <c r="C2612" s="21" t="s">
        <v>165465</v>
      </c>
      <c r="D2612" s="21" t="s">
        <v>345</v>
      </c>
      <c r="E2612" s="23"/>
    </row>
    <row r="2613" spans="1:5" ht="20" customHeight="1">
      <c r="A2613" s="19" t="s">
        <v>2303</v>
      </c>
      <c r="B2613" s="20" t="s">
        <v>2304</v>
      </c>
      <c r="C2613" s="21" t="s">
        <v>165466</v>
      </c>
      <c r="D2613" s="21" t="s">
        <v>345</v>
      </c>
      <c r="E2613" s="23"/>
    </row>
    <row r="2614" spans="1:5" ht="20" customHeight="1">
      <c r="A2614" s="19" t="s">
        <v>2307</v>
      </c>
      <c r="B2614" s="20" t="s">
        <v>2306</v>
      </c>
      <c r="C2614" s="21" t="s">
        <v>165392</v>
      </c>
      <c r="D2614" s="21" t="s">
        <v>345</v>
      </c>
      <c r="E2614" s="23"/>
    </row>
    <row r="2615" spans="1:5" ht="20" customHeight="1">
      <c r="A2615" s="19" t="s">
        <v>2308</v>
      </c>
      <c r="B2615" s="24">
        <v>100</v>
      </c>
      <c r="C2615" s="21" t="s">
        <v>165467</v>
      </c>
      <c r="D2615" s="21" t="s">
        <v>345</v>
      </c>
      <c r="E2615" s="23"/>
    </row>
    <row r="2616" spans="1:5" ht="20" customHeight="1">
      <c r="A2616" s="19" t="s">
        <v>2309</v>
      </c>
      <c r="B2616" s="20" t="s">
        <v>2310</v>
      </c>
      <c r="C2616" s="21" t="s">
        <v>165468</v>
      </c>
      <c r="D2616" s="21" t="s">
        <v>296</v>
      </c>
      <c r="E2616" s="23"/>
    </row>
    <row r="2617" spans="1:5" ht="20" customHeight="1">
      <c r="A2617" s="19" t="s">
        <v>2311</v>
      </c>
      <c r="B2617" s="20" t="s">
        <v>2312</v>
      </c>
      <c r="C2617" s="21" t="s">
        <v>165469</v>
      </c>
      <c r="D2617" s="21" t="s">
        <v>345</v>
      </c>
      <c r="E2617" s="23"/>
    </row>
    <row r="2618" spans="1:5" ht="20" customHeight="1">
      <c r="A2618" s="19" t="s">
        <v>2313</v>
      </c>
      <c r="B2618" s="20" t="s">
        <v>2314</v>
      </c>
      <c r="C2618" s="21" t="s">
        <v>165470</v>
      </c>
      <c r="D2618" s="21" t="s">
        <v>296</v>
      </c>
      <c r="E2618" s="23"/>
    </row>
    <row r="2619" spans="1:5" ht="20" customHeight="1">
      <c r="A2619" s="19" t="s">
        <v>2315</v>
      </c>
      <c r="B2619" s="20" t="s">
        <v>2316</v>
      </c>
      <c r="C2619" s="21" t="s">
        <v>165471</v>
      </c>
      <c r="D2619" s="21" t="s">
        <v>345</v>
      </c>
      <c r="E2619" s="23"/>
    </row>
    <row r="2620" spans="1:5" ht="20" customHeight="1">
      <c r="A2620" s="19" t="s">
        <v>2317</v>
      </c>
      <c r="B2620" s="20" t="s">
        <v>2318</v>
      </c>
      <c r="C2620" s="21" t="s">
        <v>165472</v>
      </c>
      <c r="D2620" s="21" t="s">
        <v>296</v>
      </c>
      <c r="E2620" s="23"/>
    </row>
    <row r="2621" spans="1:5" ht="20" customHeight="1">
      <c r="A2621" s="19" t="s">
        <v>2319</v>
      </c>
      <c r="B2621" s="20" t="s">
        <v>2320</v>
      </c>
      <c r="C2621" s="21" t="s">
        <v>165473</v>
      </c>
      <c r="D2621" s="21" t="s">
        <v>345</v>
      </c>
      <c r="E2621" s="23"/>
    </row>
    <row r="2622" spans="1:5" ht="20" customHeight="1">
      <c r="A2622" s="19" t="s">
        <v>2321</v>
      </c>
      <c r="B2622" s="20" t="s">
        <v>2322</v>
      </c>
      <c r="C2622" s="21" t="s">
        <v>165474</v>
      </c>
      <c r="D2622" s="21" t="s">
        <v>296</v>
      </c>
      <c r="E2622" s="23"/>
    </row>
    <row r="2623" spans="1:5" ht="20" customHeight="1">
      <c r="A2623" s="19" t="s">
        <v>2325</v>
      </c>
      <c r="B2623" s="20" t="s">
        <v>2324</v>
      </c>
      <c r="C2623" s="21" t="s">
        <v>165393</v>
      </c>
      <c r="D2623" s="21" t="s">
        <v>345</v>
      </c>
      <c r="E2623" s="23"/>
    </row>
    <row r="2624" spans="1:5" ht="20" customHeight="1">
      <c r="A2624" s="19" t="s">
        <v>2326</v>
      </c>
      <c r="B2624" s="20" t="s">
        <v>2327</v>
      </c>
      <c r="C2624" s="21" t="s">
        <v>165475</v>
      </c>
      <c r="D2624" s="21" t="s">
        <v>345</v>
      </c>
      <c r="E2624" s="23"/>
    </row>
    <row r="2625" spans="1:5" ht="20" customHeight="1">
      <c r="A2625" s="19" t="s">
        <v>2328</v>
      </c>
      <c r="B2625" s="20" t="s">
        <v>2329</v>
      </c>
      <c r="C2625" s="21" t="s">
        <v>165476</v>
      </c>
      <c r="D2625" s="21" t="s">
        <v>345</v>
      </c>
      <c r="E2625" s="23"/>
    </row>
    <row r="2626" spans="1:5" ht="20" customHeight="1">
      <c r="A2626" s="19" t="s">
        <v>2332</v>
      </c>
      <c r="B2626" s="20" t="s">
        <v>2331</v>
      </c>
      <c r="C2626" s="21" t="s">
        <v>165394</v>
      </c>
      <c r="D2626" s="21" t="s">
        <v>296</v>
      </c>
      <c r="E2626" s="23"/>
    </row>
    <row r="2627" spans="1:5" ht="20" customHeight="1">
      <c r="A2627" s="19" t="s">
        <v>2333</v>
      </c>
      <c r="B2627" s="24">
        <v>100</v>
      </c>
      <c r="C2627" s="21" t="s">
        <v>165477</v>
      </c>
      <c r="D2627" s="21" t="s">
        <v>345</v>
      </c>
      <c r="E2627" s="23"/>
    </row>
    <row r="2628" spans="1:5" ht="20" customHeight="1">
      <c r="A2628" s="19" t="s">
        <v>2334</v>
      </c>
      <c r="B2628" s="20" t="s">
        <v>2335</v>
      </c>
      <c r="C2628" s="21" t="s">
        <v>165478</v>
      </c>
      <c r="D2628" s="21" t="s">
        <v>296</v>
      </c>
      <c r="E2628" s="23"/>
    </row>
    <row r="2629" spans="1:5" ht="20" customHeight="1">
      <c r="A2629" s="19" t="s">
        <v>2336</v>
      </c>
      <c r="B2629" s="20" t="s">
        <v>2337</v>
      </c>
      <c r="C2629" s="21" t="s">
        <v>165479</v>
      </c>
      <c r="D2629" s="21" t="s">
        <v>345</v>
      </c>
      <c r="E2629" s="23"/>
    </row>
    <row r="2630" spans="1:5" ht="20" customHeight="1">
      <c r="A2630" s="19" t="s">
        <v>2338</v>
      </c>
      <c r="B2630" s="24">
        <v>100</v>
      </c>
      <c r="C2630" s="21" t="s">
        <v>165480</v>
      </c>
      <c r="D2630" s="21" t="s">
        <v>345</v>
      </c>
      <c r="E2630" s="23"/>
    </row>
    <row r="2631" spans="1:5" ht="20" customHeight="1">
      <c r="A2631" s="19" t="s">
        <v>2340</v>
      </c>
      <c r="B2631" s="24">
        <v>100</v>
      </c>
      <c r="C2631" s="21" t="s">
        <v>165395</v>
      </c>
      <c r="D2631" s="21" t="s">
        <v>345</v>
      </c>
      <c r="E2631" s="23"/>
    </row>
    <row r="2632" spans="1:5" ht="20" customHeight="1">
      <c r="A2632" s="19" t="s">
        <v>2341</v>
      </c>
      <c r="B2632" s="24">
        <v>100</v>
      </c>
      <c r="C2632" s="21" t="s">
        <v>165481</v>
      </c>
      <c r="D2632" s="21" t="s">
        <v>345</v>
      </c>
      <c r="E2632" s="23"/>
    </row>
    <row r="2633" spans="1:5" ht="20" customHeight="1">
      <c r="A2633" s="19" t="s">
        <v>2342</v>
      </c>
      <c r="B2633" s="20" t="s">
        <v>2343</v>
      </c>
      <c r="C2633" s="21" t="s">
        <v>165482</v>
      </c>
      <c r="D2633" s="21" t="s">
        <v>345</v>
      </c>
      <c r="E2633" s="23"/>
    </row>
    <row r="2634" spans="1:5" ht="20" customHeight="1">
      <c r="A2634" s="19" t="s">
        <v>2344</v>
      </c>
      <c r="B2634" s="20" t="s">
        <v>2345</v>
      </c>
      <c r="C2634" s="21" t="s">
        <v>165483</v>
      </c>
      <c r="D2634" s="21" t="s">
        <v>345</v>
      </c>
      <c r="E2634" s="23"/>
    </row>
    <row r="2635" spans="1:5" ht="20" customHeight="1">
      <c r="A2635" s="19" t="s">
        <v>2346</v>
      </c>
      <c r="B2635" s="24">
        <v>100</v>
      </c>
      <c r="C2635" s="21" t="s">
        <v>165484</v>
      </c>
      <c r="D2635" s="21" t="s">
        <v>345</v>
      </c>
      <c r="E2635" s="23"/>
    </row>
    <row r="2636" spans="1:5" ht="20" customHeight="1">
      <c r="A2636" s="19" t="s">
        <v>2350</v>
      </c>
      <c r="B2636" s="20" t="s">
        <v>2348</v>
      </c>
      <c r="C2636" s="21" t="s">
        <v>165303</v>
      </c>
      <c r="D2636" s="21" t="s">
        <v>345</v>
      </c>
      <c r="E2636" s="23"/>
    </row>
    <row r="2637" spans="1:5" ht="20" customHeight="1">
      <c r="A2637" s="19" t="s">
        <v>2352</v>
      </c>
      <c r="B2637" s="24">
        <v>100</v>
      </c>
      <c r="C2637" s="21" t="s">
        <v>165396</v>
      </c>
      <c r="D2637" s="21" t="s">
        <v>345</v>
      </c>
      <c r="E2637" s="23"/>
    </row>
    <row r="2638" spans="1:5" ht="20" customHeight="1">
      <c r="A2638" s="19" t="s">
        <v>2353</v>
      </c>
      <c r="B2638" s="24">
        <v>100</v>
      </c>
      <c r="C2638" s="21" t="s">
        <v>165485</v>
      </c>
      <c r="D2638" s="21" t="s">
        <v>345</v>
      </c>
      <c r="E2638" s="23"/>
    </row>
    <row r="2639" spans="1:5" ht="20" customHeight="1">
      <c r="A2639" s="19" t="s">
        <v>2356</v>
      </c>
      <c r="B2639" s="20" t="s">
        <v>2357</v>
      </c>
      <c r="C2639" s="21" t="s">
        <v>165486</v>
      </c>
      <c r="D2639" s="21" t="s">
        <v>345</v>
      </c>
      <c r="E2639" s="23"/>
    </row>
    <row r="2640" spans="1:5" ht="20" customHeight="1">
      <c r="A2640" s="19" t="s">
        <v>2358</v>
      </c>
      <c r="B2640" s="20" t="s">
        <v>2359</v>
      </c>
      <c r="C2640" s="21" t="s">
        <v>165487</v>
      </c>
      <c r="D2640" s="21" t="s">
        <v>296</v>
      </c>
      <c r="E2640" s="23"/>
    </row>
    <row r="2641" spans="1:5" ht="20" customHeight="1">
      <c r="A2641" s="19" t="s">
        <v>2360</v>
      </c>
      <c r="B2641" s="20" t="s">
        <v>2361</v>
      </c>
      <c r="C2641" s="21" t="s">
        <v>165488</v>
      </c>
      <c r="D2641" s="21" t="s">
        <v>345</v>
      </c>
      <c r="E2641" s="23"/>
    </row>
    <row r="2642" spans="1:5" ht="20" customHeight="1">
      <c r="A2642" s="19" t="s">
        <v>2362</v>
      </c>
      <c r="B2642" s="20" t="s">
        <v>2363</v>
      </c>
      <c r="C2642" s="21" t="s">
        <v>165489</v>
      </c>
      <c r="D2642" s="21" t="s">
        <v>345</v>
      </c>
      <c r="E2642" s="23"/>
    </row>
    <row r="2643" spans="1:5" ht="20" customHeight="1">
      <c r="A2643" s="19" t="s">
        <v>2366</v>
      </c>
      <c r="B2643" s="20" t="s">
        <v>2365</v>
      </c>
      <c r="C2643" s="21" t="s">
        <v>165397</v>
      </c>
      <c r="D2643" s="21" t="s">
        <v>345</v>
      </c>
      <c r="E2643" s="23"/>
    </row>
    <row r="2644" spans="1:5" ht="20" customHeight="1">
      <c r="A2644" s="19" t="s">
        <v>2367</v>
      </c>
      <c r="B2644" s="24">
        <v>100</v>
      </c>
      <c r="C2644" s="21" t="s">
        <v>165490</v>
      </c>
      <c r="D2644" s="21" t="s">
        <v>345</v>
      </c>
      <c r="E2644" s="23"/>
    </row>
    <row r="2645" spans="1:5" ht="20" customHeight="1">
      <c r="A2645" s="19" t="s">
        <v>2368</v>
      </c>
      <c r="B2645" s="20" t="s">
        <v>2369</v>
      </c>
      <c r="C2645" s="21" t="s">
        <v>165491</v>
      </c>
      <c r="D2645" s="21" t="s">
        <v>296</v>
      </c>
      <c r="E2645" s="23"/>
    </row>
    <row r="2646" spans="1:5" ht="20" customHeight="1">
      <c r="A2646" s="19" t="s">
        <v>2370</v>
      </c>
      <c r="B2646" s="20" t="s">
        <v>2371</v>
      </c>
      <c r="C2646" s="21" t="s">
        <v>165492</v>
      </c>
      <c r="D2646" s="21" t="s">
        <v>296</v>
      </c>
      <c r="E2646" s="23"/>
    </row>
    <row r="2647" spans="1:5" ht="20" customHeight="1">
      <c r="A2647" s="19" t="s">
        <v>2372</v>
      </c>
      <c r="B2647" s="20" t="s">
        <v>2373</v>
      </c>
      <c r="C2647" s="21" t="s">
        <v>165493</v>
      </c>
      <c r="D2647" s="21" t="s">
        <v>345</v>
      </c>
      <c r="E2647" s="23"/>
    </row>
    <row r="2648" spans="1:5" ht="20" customHeight="1">
      <c r="A2648" s="19" t="s">
        <v>2378</v>
      </c>
      <c r="B2648" s="20" t="s">
        <v>2375</v>
      </c>
      <c r="C2648" s="21" t="s">
        <v>165229</v>
      </c>
      <c r="D2648" s="21" t="s">
        <v>296</v>
      </c>
      <c r="E2648" s="23"/>
    </row>
    <row r="2649" spans="1:5" ht="20" customHeight="1">
      <c r="A2649" s="19" t="s">
        <v>2379</v>
      </c>
      <c r="B2649" s="20" t="s">
        <v>2380</v>
      </c>
      <c r="C2649" s="21" t="s">
        <v>165494</v>
      </c>
      <c r="D2649" s="21" t="s">
        <v>296</v>
      </c>
      <c r="E2649" s="23"/>
    </row>
    <row r="2650" spans="1:5" ht="20" customHeight="1">
      <c r="A2650" s="19" t="s">
        <v>2386</v>
      </c>
      <c r="B2650" s="20" t="s">
        <v>2382</v>
      </c>
      <c r="C2650" s="21" t="s">
        <v>165130</v>
      </c>
      <c r="D2650" s="21" t="s">
        <v>296</v>
      </c>
      <c r="E2650" s="23"/>
    </row>
    <row r="2651" spans="1:5" ht="20" customHeight="1">
      <c r="A2651" s="19" t="s">
        <v>2391</v>
      </c>
      <c r="B2651" s="20" t="s">
        <v>2392</v>
      </c>
      <c r="C2651" s="21" t="s">
        <v>165495</v>
      </c>
      <c r="D2651" s="21" t="s">
        <v>345</v>
      </c>
      <c r="E2651" s="23"/>
    </row>
    <row r="2652" spans="1:5" ht="20" customHeight="1">
      <c r="A2652" s="19" t="s">
        <v>2406</v>
      </c>
      <c r="B2652" s="24">
        <v>100</v>
      </c>
      <c r="C2652" s="21" t="s">
        <v>165496</v>
      </c>
      <c r="D2652" s="21" t="s">
        <v>345</v>
      </c>
      <c r="E2652" s="23"/>
    </row>
    <row r="2653" spans="1:5" ht="20" customHeight="1">
      <c r="A2653" s="19" t="s">
        <v>2413</v>
      </c>
      <c r="B2653" s="24">
        <v>100</v>
      </c>
      <c r="C2653" s="21" t="s">
        <v>165497</v>
      </c>
      <c r="D2653" s="21" t="s">
        <v>345</v>
      </c>
      <c r="E2653" s="23"/>
    </row>
    <row r="2654" spans="1:5" ht="20" customHeight="1">
      <c r="A2654" s="19" t="s">
        <v>2419</v>
      </c>
      <c r="B2654" s="20" t="s">
        <v>2418</v>
      </c>
      <c r="C2654" s="21" t="s">
        <v>165398</v>
      </c>
      <c r="D2654" s="21" t="s">
        <v>345</v>
      </c>
      <c r="E2654" s="23"/>
    </row>
    <row r="2655" spans="1:5" ht="20" customHeight="1">
      <c r="A2655" s="19" t="s">
        <v>2421</v>
      </c>
      <c r="B2655" s="20" t="s">
        <v>2422</v>
      </c>
      <c r="C2655" s="21" t="s">
        <v>165498</v>
      </c>
      <c r="D2655" s="21" t="s">
        <v>345</v>
      </c>
      <c r="E2655" s="23"/>
    </row>
    <row r="2656" spans="1:5" ht="20" customHeight="1">
      <c r="A2656" s="19" t="s">
        <v>2431</v>
      </c>
      <c r="B2656" s="20" t="s">
        <v>2432</v>
      </c>
      <c r="C2656" s="21" t="s">
        <v>165499</v>
      </c>
      <c r="D2656" s="21" t="s">
        <v>345</v>
      </c>
      <c r="E2656" s="23"/>
    </row>
    <row r="2657" spans="1:5" ht="20" customHeight="1">
      <c r="A2657" s="19" t="s">
        <v>2452</v>
      </c>
      <c r="B2657" s="20" t="s">
        <v>2453</v>
      </c>
      <c r="C2657" s="21" t="s">
        <v>165500</v>
      </c>
      <c r="D2657" s="21" t="s">
        <v>345</v>
      </c>
      <c r="E2657" s="23"/>
    </row>
    <row r="2658" spans="1:5" ht="20" customHeight="1">
      <c r="A2658" s="19" t="s">
        <v>2460</v>
      </c>
      <c r="B2658" s="20" t="s">
        <v>2461</v>
      </c>
      <c r="C2658" s="21" t="s">
        <v>165501</v>
      </c>
      <c r="D2658" s="21" t="s">
        <v>296</v>
      </c>
      <c r="E2658" s="23"/>
    </row>
    <row r="2659" spans="1:5" ht="20" customHeight="1">
      <c r="A2659" s="19" t="s">
        <v>2467</v>
      </c>
      <c r="B2659" s="24">
        <v>100</v>
      </c>
      <c r="C2659" s="21" t="s">
        <v>165502</v>
      </c>
      <c r="D2659" s="21" t="s">
        <v>345</v>
      </c>
      <c r="E2659" s="23"/>
    </row>
    <row r="2660" spans="1:5" ht="20" customHeight="1">
      <c r="A2660" s="19" t="s">
        <v>2470</v>
      </c>
      <c r="B2660" s="24">
        <v>100</v>
      </c>
      <c r="C2660" s="21" t="s">
        <v>165503</v>
      </c>
      <c r="D2660" s="21" t="s">
        <v>345</v>
      </c>
      <c r="E2660" s="23"/>
    </row>
    <row r="2661" spans="1:5" ht="20" customHeight="1">
      <c r="A2661" s="19" t="s">
        <v>2478</v>
      </c>
      <c r="B2661" s="20" t="s">
        <v>2477</v>
      </c>
      <c r="C2661" s="21" t="s">
        <v>165399</v>
      </c>
      <c r="D2661" s="21" t="s">
        <v>345</v>
      </c>
      <c r="E2661" s="23"/>
    </row>
    <row r="2662" spans="1:5" ht="20" customHeight="1">
      <c r="A2662" s="19" t="s">
        <v>2480</v>
      </c>
      <c r="B2662" s="24">
        <v>100</v>
      </c>
      <c r="C2662" s="21" t="s">
        <v>165504</v>
      </c>
      <c r="D2662" s="21" t="s">
        <v>345</v>
      </c>
      <c r="E2662" s="23"/>
    </row>
    <row r="2663" spans="1:5" ht="20" customHeight="1">
      <c r="A2663" s="19" t="s">
        <v>2488</v>
      </c>
      <c r="B2663" s="24">
        <v>100</v>
      </c>
      <c r="C2663" s="21" t="s">
        <v>165505</v>
      </c>
      <c r="D2663" s="21" t="s">
        <v>345</v>
      </c>
      <c r="E2663" s="23"/>
    </row>
    <row r="2664" spans="1:5" ht="20" customHeight="1">
      <c r="A2664" s="19" t="s">
        <v>2493</v>
      </c>
      <c r="B2664" s="20" t="s">
        <v>2494</v>
      </c>
      <c r="C2664" s="21" t="s">
        <v>165506</v>
      </c>
      <c r="D2664" s="21" t="s">
        <v>345</v>
      </c>
      <c r="E2664" s="23"/>
    </row>
    <row r="2665" spans="1:5" ht="20" customHeight="1">
      <c r="A2665" s="19" t="s">
        <v>2506</v>
      </c>
      <c r="B2665" s="20" t="s">
        <v>2505</v>
      </c>
      <c r="C2665" s="21" t="s">
        <v>165400</v>
      </c>
      <c r="D2665" s="21" t="s">
        <v>296</v>
      </c>
      <c r="E2665" s="23"/>
    </row>
    <row r="2666" spans="1:5" ht="20" customHeight="1">
      <c r="A2666" s="19" t="s">
        <v>2512</v>
      </c>
      <c r="B2666" s="20" t="s">
        <v>2511</v>
      </c>
      <c r="C2666" s="21" t="s">
        <v>165401</v>
      </c>
      <c r="D2666" s="21" t="s">
        <v>296</v>
      </c>
      <c r="E2666" s="23"/>
    </row>
    <row r="2667" spans="1:5" ht="20" customHeight="1">
      <c r="A2667" s="19" t="s">
        <v>2548</v>
      </c>
      <c r="B2667" s="20" t="s">
        <v>2549</v>
      </c>
      <c r="C2667" s="21" t="s">
        <v>165507</v>
      </c>
      <c r="D2667" s="21" t="s">
        <v>345</v>
      </c>
      <c r="E2667" s="23"/>
    </row>
    <row r="2668" spans="1:5" ht="20" customHeight="1">
      <c r="A2668" s="19" t="s">
        <v>2598</v>
      </c>
      <c r="B2668" s="24">
        <v>100</v>
      </c>
      <c r="C2668" s="21" t="s">
        <v>165508</v>
      </c>
      <c r="D2668" s="21" t="s">
        <v>345</v>
      </c>
      <c r="E2668" s="23"/>
    </row>
    <row r="2669" spans="1:5" ht="20" customHeight="1">
      <c r="A2669" s="19" t="s">
        <v>2610</v>
      </c>
      <c r="B2669" s="24">
        <v>100</v>
      </c>
      <c r="C2669" s="21" t="s">
        <v>165509</v>
      </c>
      <c r="D2669" s="21" t="s">
        <v>345</v>
      </c>
      <c r="E2669" s="23"/>
    </row>
    <row r="2670" spans="1:5" ht="20" customHeight="1">
      <c r="A2670" s="19" t="s">
        <v>2639</v>
      </c>
      <c r="B2670" s="20" t="s">
        <v>2640</v>
      </c>
      <c r="C2670" s="21" t="s">
        <v>165510</v>
      </c>
      <c r="D2670" s="21" t="s">
        <v>296</v>
      </c>
      <c r="E2670" s="23"/>
    </row>
    <row r="2671" spans="1:5" ht="20" customHeight="1">
      <c r="A2671" s="19" t="s">
        <v>2645</v>
      </c>
      <c r="B2671" s="20" t="s">
        <v>2646</v>
      </c>
      <c r="C2671" s="21" t="s">
        <v>165511</v>
      </c>
      <c r="D2671" s="21" t="s">
        <v>296</v>
      </c>
      <c r="E2671" s="23"/>
    </row>
    <row r="2672" spans="1:5" ht="20" customHeight="1">
      <c r="A2672" s="19" t="s">
        <v>2688</v>
      </c>
      <c r="B2672" s="20" t="s">
        <v>2686</v>
      </c>
      <c r="C2672" s="21" t="s">
        <v>165304</v>
      </c>
      <c r="D2672" s="21" t="s">
        <v>345</v>
      </c>
      <c r="E2672" s="23"/>
    </row>
    <row r="2673" spans="1:5" ht="20" customHeight="1">
      <c r="A2673" s="19" t="s">
        <v>2694</v>
      </c>
      <c r="B2673" s="20" t="s">
        <v>2692</v>
      </c>
      <c r="C2673" s="21" t="s">
        <v>165305</v>
      </c>
      <c r="D2673" s="21" t="s">
        <v>345</v>
      </c>
      <c r="E2673" s="23"/>
    </row>
    <row r="2674" spans="1:5" ht="20" customHeight="1">
      <c r="A2674" s="19" t="s">
        <v>2708</v>
      </c>
      <c r="B2674" s="20" t="s">
        <v>2706</v>
      </c>
      <c r="C2674" s="21" t="s">
        <v>165306</v>
      </c>
      <c r="D2674" s="21" t="s">
        <v>345</v>
      </c>
      <c r="E2674" s="23"/>
    </row>
    <row r="2675" spans="1:5" ht="20" customHeight="1">
      <c r="A2675" s="19" t="s">
        <v>10862</v>
      </c>
      <c r="B2675" s="20" t="s">
        <v>10863</v>
      </c>
      <c r="C2675" s="21" t="s">
        <v>165512</v>
      </c>
      <c r="D2675" s="21" t="s">
        <v>345</v>
      </c>
      <c r="E2675" s="23"/>
    </row>
    <row r="2676" spans="1:5" ht="20" customHeight="1">
      <c r="A2676" s="19" t="s">
        <v>11119</v>
      </c>
      <c r="B2676" s="20" t="s">
        <v>11120</v>
      </c>
      <c r="C2676" s="21" t="s">
        <v>165513</v>
      </c>
      <c r="D2676" s="21" t="s">
        <v>345</v>
      </c>
      <c r="E2676" s="23"/>
    </row>
    <row r="2677" spans="1:5" ht="20" customHeight="1">
      <c r="A2677" s="19" t="s">
        <v>11135</v>
      </c>
      <c r="B2677" s="20" t="s">
        <v>11134</v>
      </c>
      <c r="C2677" s="21" t="s">
        <v>165402</v>
      </c>
      <c r="D2677" s="21" t="s">
        <v>345</v>
      </c>
      <c r="E2677" s="23"/>
    </row>
    <row r="2678" spans="1:5" ht="20" customHeight="1">
      <c r="A2678" s="19" t="s">
        <v>11137</v>
      </c>
      <c r="B2678" s="20" t="s">
        <v>11138</v>
      </c>
      <c r="C2678" s="21" t="s">
        <v>165514</v>
      </c>
      <c r="D2678" s="21" t="s">
        <v>345</v>
      </c>
      <c r="E2678" s="23"/>
    </row>
    <row r="2679" spans="1:5" ht="20" customHeight="1">
      <c r="A2679" s="19" t="s">
        <v>11145</v>
      </c>
      <c r="B2679" s="20" t="s">
        <v>11146</v>
      </c>
      <c r="C2679" s="21" t="s">
        <v>165515</v>
      </c>
      <c r="D2679" s="21" t="s">
        <v>296</v>
      </c>
      <c r="E2679" s="23"/>
    </row>
    <row r="2680" spans="1:5" ht="20" customHeight="1">
      <c r="A2680" s="19" t="s">
        <v>11161</v>
      </c>
      <c r="B2680" s="20" t="s">
        <v>11159</v>
      </c>
      <c r="C2680" s="21" t="s">
        <v>165307</v>
      </c>
      <c r="D2680" s="21" t="s">
        <v>296</v>
      </c>
      <c r="E2680" s="23"/>
    </row>
    <row r="2681" spans="1:5" ht="20" customHeight="1">
      <c r="A2681" s="19" t="s">
        <v>11167</v>
      </c>
      <c r="B2681" s="20" t="s">
        <v>11166</v>
      </c>
      <c r="C2681" s="21" t="s">
        <v>165403</v>
      </c>
      <c r="D2681" s="21" t="s">
        <v>345</v>
      </c>
      <c r="E2681" s="23"/>
    </row>
    <row r="2682" spans="1:5" ht="20" customHeight="1">
      <c r="A2682" s="19" t="s">
        <v>11169</v>
      </c>
      <c r="B2682" s="20" t="s">
        <v>11170</v>
      </c>
      <c r="C2682" s="21" t="s">
        <v>165516</v>
      </c>
      <c r="D2682" s="21" t="s">
        <v>345</v>
      </c>
      <c r="E2682" s="23"/>
    </row>
    <row r="2683" spans="1:5" ht="20" customHeight="1">
      <c r="A2683" s="19" t="s">
        <v>11194</v>
      </c>
      <c r="B2683" s="20" t="s">
        <v>11195</v>
      </c>
      <c r="C2683" s="21" t="s">
        <v>165517</v>
      </c>
      <c r="D2683" s="21" t="s">
        <v>345</v>
      </c>
      <c r="E2683" s="23"/>
    </row>
    <row r="2684" spans="1:5" ht="20" customHeight="1">
      <c r="A2684" s="19" t="s">
        <v>11205</v>
      </c>
      <c r="B2684" s="20" t="s">
        <v>11206</v>
      </c>
      <c r="C2684" s="21" t="s">
        <v>165518</v>
      </c>
      <c r="D2684" s="21" t="s">
        <v>296</v>
      </c>
      <c r="E2684" s="23"/>
    </row>
    <row r="2685" spans="1:5" ht="20" customHeight="1">
      <c r="A2685" s="19" t="s">
        <v>11216</v>
      </c>
      <c r="B2685" s="20" t="s">
        <v>11215</v>
      </c>
      <c r="C2685" s="21" t="s">
        <v>165404</v>
      </c>
      <c r="D2685" s="21" t="s">
        <v>345</v>
      </c>
      <c r="E2685" s="23"/>
    </row>
    <row r="2686" spans="1:5" ht="20" customHeight="1">
      <c r="A2686" s="19" t="s">
        <v>11217</v>
      </c>
      <c r="B2686" s="20" t="s">
        <v>11218</v>
      </c>
      <c r="C2686" s="21" t="s">
        <v>165519</v>
      </c>
      <c r="D2686" s="21" t="s">
        <v>345</v>
      </c>
      <c r="E2686" s="23"/>
    </row>
    <row r="2687" spans="1:5" ht="20" customHeight="1">
      <c r="A2687" s="19" t="s">
        <v>11219</v>
      </c>
      <c r="B2687" s="20" t="s">
        <v>11220</v>
      </c>
      <c r="C2687" s="21" t="s">
        <v>165520</v>
      </c>
      <c r="D2687" s="21" t="s">
        <v>296</v>
      </c>
      <c r="E2687" s="23"/>
    </row>
    <row r="2688" spans="1:5" ht="20" customHeight="1">
      <c r="A2688" s="19" t="s">
        <v>11221</v>
      </c>
      <c r="B2688" s="20" t="s">
        <v>11222</v>
      </c>
      <c r="C2688" s="21" t="s">
        <v>165521</v>
      </c>
      <c r="D2688" s="21" t="s">
        <v>345</v>
      </c>
      <c r="E2688" s="23"/>
    </row>
    <row r="2689" spans="1:5" ht="20" customHeight="1">
      <c r="A2689" s="19" t="s">
        <v>11223</v>
      </c>
      <c r="B2689" s="20" t="s">
        <v>11224</v>
      </c>
      <c r="C2689" s="21" t="s">
        <v>165522</v>
      </c>
      <c r="D2689" s="21" t="s">
        <v>345</v>
      </c>
      <c r="E2689" s="23"/>
    </row>
    <row r="2690" spans="1:5" ht="20" customHeight="1">
      <c r="A2690" s="19" t="s">
        <v>11227</v>
      </c>
      <c r="B2690" s="20" t="s">
        <v>11226</v>
      </c>
      <c r="C2690" s="21" t="s">
        <v>165405</v>
      </c>
      <c r="D2690" s="21" t="s">
        <v>345</v>
      </c>
      <c r="E2690" s="23"/>
    </row>
    <row r="2691" spans="1:5" ht="20" customHeight="1">
      <c r="A2691" s="19" t="s">
        <v>11228</v>
      </c>
      <c r="B2691" s="20" t="s">
        <v>11229</v>
      </c>
      <c r="C2691" s="21" t="s">
        <v>165523</v>
      </c>
      <c r="D2691" s="21" t="s">
        <v>345</v>
      </c>
      <c r="E2691" s="23"/>
    </row>
    <row r="2692" spans="1:5" ht="20" customHeight="1">
      <c r="A2692" s="19" t="s">
        <v>11230</v>
      </c>
      <c r="B2692" s="20" t="s">
        <v>11231</v>
      </c>
      <c r="C2692" s="21" t="s">
        <v>165524</v>
      </c>
      <c r="D2692" s="21" t="s">
        <v>345</v>
      </c>
      <c r="E2692" s="23"/>
    </row>
    <row r="2693" spans="1:5" ht="20" customHeight="1">
      <c r="A2693" s="19" t="s">
        <v>11232</v>
      </c>
      <c r="B2693" s="20" t="s">
        <v>11233</v>
      </c>
      <c r="C2693" s="21" t="s">
        <v>165525</v>
      </c>
      <c r="D2693" s="21" t="s">
        <v>345</v>
      </c>
      <c r="E2693" s="23"/>
    </row>
    <row r="2694" spans="1:5" ht="20" customHeight="1">
      <c r="A2694" s="19" t="s">
        <v>11234</v>
      </c>
      <c r="B2694" s="20" t="s">
        <v>11235</v>
      </c>
      <c r="C2694" s="21" t="s">
        <v>165526</v>
      </c>
      <c r="D2694" s="21" t="s">
        <v>296</v>
      </c>
      <c r="E2694" s="23"/>
    </row>
    <row r="2695" spans="1:5" ht="20" customHeight="1">
      <c r="A2695" s="19" t="s">
        <v>11236</v>
      </c>
      <c r="B2695" s="20" t="s">
        <v>11237</v>
      </c>
      <c r="C2695" s="21" t="s">
        <v>165527</v>
      </c>
      <c r="D2695" s="21" t="s">
        <v>345</v>
      </c>
      <c r="E2695" s="23"/>
    </row>
    <row r="2696" spans="1:5" ht="20" customHeight="1">
      <c r="A2696" s="19" t="s">
        <v>11240</v>
      </c>
      <c r="B2696" s="20" t="s">
        <v>11239</v>
      </c>
      <c r="C2696" s="21" t="s">
        <v>165406</v>
      </c>
      <c r="D2696" s="21" t="s">
        <v>345</v>
      </c>
      <c r="E2696" s="23"/>
    </row>
    <row r="2697" spans="1:5" ht="20" customHeight="1">
      <c r="A2697" s="19" t="s">
        <v>11241</v>
      </c>
      <c r="B2697" s="20" t="s">
        <v>11242</v>
      </c>
      <c r="C2697" s="21" t="s">
        <v>165528</v>
      </c>
      <c r="D2697" s="21" t="s">
        <v>345</v>
      </c>
      <c r="E2697" s="23"/>
    </row>
    <row r="2698" spans="1:5" ht="20" customHeight="1">
      <c r="A2698" s="19" t="s">
        <v>11243</v>
      </c>
      <c r="B2698" s="20" t="s">
        <v>11244</v>
      </c>
      <c r="C2698" s="21" t="s">
        <v>165529</v>
      </c>
      <c r="D2698" s="21" t="s">
        <v>345</v>
      </c>
      <c r="E2698" s="23"/>
    </row>
    <row r="2699" spans="1:5" ht="20" customHeight="1">
      <c r="A2699" s="19" t="s">
        <v>11247</v>
      </c>
      <c r="B2699" s="20" t="s">
        <v>11246</v>
      </c>
      <c r="C2699" s="21" t="s">
        <v>165407</v>
      </c>
      <c r="D2699" s="21" t="s">
        <v>296</v>
      </c>
      <c r="E2699" s="23"/>
    </row>
    <row r="2700" spans="1:5" ht="20" customHeight="1">
      <c r="A2700" s="19" t="s">
        <v>11248</v>
      </c>
      <c r="B2700" s="20" t="s">
        <v>11249</v>
      </c>
      <c r="C2700" s="21" t="s">
        <v>165530</v>
      </c>
      <c r="D2700" s="21" t="s">
        <v>296</v>
      </c>
      <c r="E2700" s="23"/>
    </row>
    <row r="2701" spans="1:5" ht="20" customHeight="1">
      <c r="A2701" s="19" t="s">
        <v>11250</v>
      </c>
      <c r="B2701" s="20" t="s">
        <v>11251</v>
      </c>
      <c r="C2701" s="21" t="s">
        <v>165531</v>
      </c>
      <c r="D2701" s="21" t="s">
        <v>296</v>
      </c>
      <c r="E2701" s="23"/>
    </row>
    <row r="2702" spans="1:5" ht="20" customHeight="1">
      <c r="A2702" s="19" t="s">
        <v>11252</v>
      </c>
      <c r="B2702" s="20" t="s">
        <v>11253</v>
      </c>
      <c r="C2702" s="21" t="s">
        <v>165532</v>
      </c>
      <c r="D2702" s="21" t="s">
        <v>345</v>
      </c>
      <c r="E2702" s="23"/>
    </row>
    <row r="2703" spans="1:5" ht="20" customHeight="1">
      <c r="A2703" s="19" t="s">
        <v>11254</v>
      </c>
      <c r="B2703" s="20" t="s">
        <v>11255</v>
      </c>
      <c r="C2703" s="21" t="s">
        <v>165533</v>
      </c>
      <c r="D2703" s="21" t="s">
        <v>296</v>
      </c>
      <c r="E2703" s="23"/>
    </row>
    <row r="2704" spans="1:5" ht="20" customHeight="1">
      <c r="A2704" s="19" t="s">
        <v>11256</v>
      </c>
      <c r="B2704" s="20" t="s">
        <v>11257</v>
      </c>
      <c r="C2704" s="21" t="s">
        <v>165534</v>
      </c>
      <c r="D2704" s="21" t="s">
        <v>345</v>
      </c>
      <c r="E2704" s="23"/>
    </row>
    <row r="2705" spans="1:5" ht="20" customHeight="1">
      <c r="A2705" s="19" t="s">
        <v>11261</v>
      </c>
      <c r="B2705" s="20" t="s">
        <v>11259</v>
      </c>
      <c r="C2705" s="21" t="s">
        <v>165308</v>
      </c>
      <c r="D2705" s="21" t="s">
        <v>296</v>
      </c>
      <c r="E2705" s="23"/>
    </row>
    <row r="2706" spans="1:5" ht="20" customHeight="1">
      <c r="A2706" s="19" t="s">
        <v>11262</v>
      </c>
      <c r="B2706" s="20" t="s">
        <v>11263</v>
      </c>
      <c r="C2706" s="21" t="s">
        <v>165535</v>
      </c>
      <c r="D2706" s="21" t="s">
        <v>296</v>
      </c>
      <c r="E2706" s="23"/>
    </row>
    <row r="2707" spans="1:5" ht="20" customHeight="1">
      <c r="A2707" s="19" t="s">
        <v>11268</v>
      </c>
      <c r="B2707" s="20" t="s">
        <v>11265</v>
      </c>
      <c r="C2707" s="21" t="s">
        <v>165230</v>
      </c>
      <c r="D2707" s="21" t="s">
        <v>345</v>
      </c>
      <c r="E2707" s="23"/>
    </row>
    <row r="2708" spans="1:5" ht="20" customHeight="1">
      <c r="A2708" s="19" t="s">
        <v>11271</v>
      </c>
      <c r="B2708" s="20" t="s">
        <v>11270</v>
      </c>
      <c r="C2708" s="21" t="s">
        <v>165408</v>
      </c>
      <c r="D2708" s="21" t="s">
        <v>345</v>
      </c>
      <c r="E2708" s="23"/>
    </row>
    <row r="2709" spans="1:5" ht="20" customHeight="1">
      <c r="A2709" s="19" t="s">
        <v>11272</v>
      </c>
      <c r="B2709" s="20" t="s">
        <v>11273</v>
      </c>
      <c r="C2709" s="21" t="s">
        <v>165536</v>
      </c>
      <c r="D2709" s="21" t="s">
        <v>345</v>
      </c>
      <c r="E2709" s="23"/>
    </row>
    <row r="2710" spans="1:5" ht="20" customHeight="1">
      <c r="A2710" s="19" t="s">
        <v>11274</v>
      </c>
      <c r="B2710" s="20" t="s">
        <v>11275</v>
      </c>
      <c r="C2710" s="21" t="s">
        <v>165537</v>
      </c>
      <c r="D2710" s="21" t="s">
        <v>296</v>
      </c>
      <c r="E2710" s="23"/>
    </row>
    <row r="2711" spans="1:5" ht="20" customHeight="1">
      <c r="A2711" s="19" t="s">
        <v>11278</v>
      </c>
      <c r="B2711" s="20" t="s">
        <v>11279</v>
      </c>
      <c r="C2711" s="21" t="s">
        <v>165538</v>
      </c>
      <c r="D2711" s="21" t="s">
        <v>345</v>
      </c>
      <c r="E2711" s="23"/>
    </row>
    <row r="2712" spans="1:5" ht="20" customHeight="1">
      <c r="A2712" s="19" t="s">
        <v>11280</v>
      </c>
      <c r="B2712" s="20" t="s">
        <v>11281</v>
      </c>
      <c r="C2712" s="21" t="s">
        <v>165539</v>
      </c>
      <c r="D2712" s="21" t="s">
        <v>296</v>
      </c>
      <c r="E2712" s="23"/>
    </row>
    <row r="2713" spans="1:5" ht="20" customHeight="1">
      <c r="A2713" s="19" t="s">
        <v>11282</v>
      </c>
      <c r="B2713" s="20" t="s">
        <v>11283</v>
      </c>
      <c r="C2713" s="21" t="s">
        <v>165540</v>
      </c>
      <c r="D2713" s="21" t="s">
        <v>345</v>
      </c>
      <c r="E2713" s="23"/>
    </row>
    <row r="2714" spans="1:5" ht="20" customHeight="1">
      <c r="A2714" s="19" t="s">
        <v>11284</v>
      </c>
      <c r="B2714" s="20" t="s">
        <v>11285</v>
      </c>
      <c r="C2714" s="21" t="s">
        <v>165541</v>
      </c>
      <c r="D2714" s="21" t="s">
        <v>296</v>
      </c>
      <c r="E2714" s="23"/>
    </row>
    <row r="2715" spans="1:5" ht="20" customHeight="1">
      <c r="A2715" s="19" t="s">
        <v>11286</v>
      </c>
      <c r="B2715" s="20" t="s">
        <v>11287</v>
      </c>
      <c r="C2715" s="21" t="s">
        <v>165542</v>
      </c>
      <c r="D2715" s="21" t="s">
        <v>345</v>
      </c>
      <c r="E2715" s="23"/>
    </row>
    <row r="2716" spans="1:5" ht="20" customHeight="1">
      <c r="A2716" s="19" t="s">
        <v>11288</v>
      </c>
      <c r="B2716" s="20" t="s">
        <v>11289</v>
      </c>
      <c r="C2716" s="21" t="s">
        <v>165543</v>
      </c>
      <c r="D2716" s="21" t="s">
        <v>296</v>
      </c>
      <c r="E2716" s="23"/>
    </row>
    <row r="2717" spans="1:5" ht="20" customHeight="1">
      <c r="A2717" s="19" t="s">
        <v>11290</v>
      </c>
      <c r="B2717" s="20" t="s">
        <v>11291</v>
      </c>
      <c r="C2717" s="21" t="s">
        <v>165544</v>
      </c>
      <c r="D2717" s="21" t="s">
        <v>296</v>
      </c>
      <c r="E2717" s="23"/>
    </row>
    <row r="2718" spans="1:5" ht="20" customHeight="1">
      <c r="A2718" s="19" t="s">
        <v>11292</v>
      </c>
      <c r="B2718" s="20" t="s">
        <v>11293</v>
      </c>
      <c r="C2718" s="21" t="s">
        <v>165545</v>
      </c>
      <c r="D2718" s="21" t="s">
        <v>296</v>
      </c>
      <c r="E2718" s="23"/>
    </row>
    <row r="2719" spans="1:5" ht="20" customHeight="1">
      <c r="A2719" s="19" t="s">
        <v>11294</v>
      </c>
      <c r="B2719" s="20" t="s">
        <v>11295</v>
      </c>
      <c r="C2719" s="21" t="s">
        <v>165546</v>
      </c>
      <c r="D2719" s="21" t="s">
        <v>296</v>
      </c>
      <c r="E2719" s="23"/>
    </row>
    <row r="2720" spans="1:5" ht="20" customHeight="1">
      <c r="A2720" s="19" t="s">
        <v>11298</v>
      </c>
      <c r="B2720" s="20" t="s">
        <v>11297</v>
      </c>
      <c r="C2720" s="21" t="s">
        <v>165409</v>
      </c>
      <c r="D2720" s="21" t="s">
        <v>345</v>
      </c>
      <c r="E2720" s="23"/>
    </row>
    <row r="2721" spans="1:5" ht="20" customHeight="1">
      <c r="A2721" s="19" t="s">
        <v>11299</v>
      </c>
      <c r="B2721" s="20" t="s">
        <v>11300</v>
      </c>
      <c r="C2721" s="21" t="s">
        <v>165547</v>
      </c>
      <c r="D2721" s="21" t="s">
        <v>345</v>
      </c>
      <c r="E2721" s="23"/>
    </row>
    <row r="2722" spans="1:5" ht="20" customHeight="1">
      <c r="A2722" s="19" t="s">
        <v>11301</v>
      </c>
      <c r="B2722" s="20" t="s">
        <v>11302</v>
      </c>
      <c r="C2722" s="21" t="s">
        <v>165548</v>
      </c>
      <c r="D2722" s="21" t="s">
        <v>296</v>
      </c>
      <c r="E2722" s="23"/>
    </row>
    <row r="2723" spans="1:5" ht="20" customHeight="1">
      <c r="A2723" s="19" t="s">
        <v>11303</v>
      </c>
      <c r="B2723" s="20" t="s">
        <v>11304</v>
      </c>
      <c r="C2723" s="21" t="s">
        <v>165549</v>
      </c>
      <c r="D2723" s="21" t="s">
        <v>296</v>
      </c>
      <c r="E2723" s="23"/>
    </row>
    <row r="2724" spans="1:5" ht="20" customHeight="1">
      <c r="A2724" s="19" t="s">
        <v>11305</v>
      </c>
      <c r="B2724" s="20" t="s">
        <v>11306</v>
      </c>
      <c r="C2724" s="21" t="s">
        <v>165550</v>
      </c>
      <c r="D2724" s="21" t="s">
        <v>296</v>
      </c>
      <c r="E2724" s="23"/>
    </row>
    <row r="2725" spans="1:5" ht="20" customHeight="1">
      <c r="A2725" s="19" t="s">
        <v>11309</v>
      </c>
      <c r="B2725" s="20" t="s">
        <v>11308</v>
      </c>
      <c r="C2725" s="21" t="s">
        <v>165410</v>
      </c>
      <c r="D2725" s="21" t="s">
        <v>296</v>
      </c>
      <c r="E2725" s="23"/>
    </row>
    <row r="2726" spans="1:5" ht="20" customHeight="1">
      <c r="A2726" s="19" t="s">
        <v>11310</v>
      </c>
      <c r="B2726" s="20" t="s">
        <v>11311</v>
      </c>
      <c r="C2726" s="21" t="s">
        <v>165551</v>
      </c>
      <c r="D2726" s="21" t="s">
        <v>345</v>
      </c>
      <c r="E2726" s="23"/>
    </row>
    <row r="2727" spans="1:5" ht="20" customHeight="1">
      <c r="A2727" s="19" t="s">
        <v>11312</v>
      </c>
      <c r="B2727" s="20" t="s">
        <v>11313</v>
      </c>
      <c r="C2727" s="21" t="s">
        <v>165552</v>
      </c>
      <c r="D2727" s="21" t="s">
        <v>296</v>
      </c>
      <c r="E2727" s="23"/>
    </row>
    <row r="2728" spans="1:5" ht="20" customHeight="1">
      <c r="A2728" s="19" t="s">
        <v>11314</v>
      </c>
      <c r="B2728" s="20" t="s">
        <v>11315</v>
      </c>
      <c r="C2728" s="21" t="s">
        <v>165553</v>
      </c>
      <c r="D2728" s="21" t="s">
        <v>296</v>
      </c>
      <c r="E2728" s="23"/>
    </row>
    <row r="2729" spans="1:5" ht="20" customHeight="1">
      <c r="A2729" s="19" t="s">
        <v>11371</v>
      </c>
      <c r="B2729" s="20" t="s">
        <v>11372</v>
      </c>
      <c r="C2729" s="21" t="s">
        <v>165554</v>
      </c>
      <c r="D2729" s="21" t="s">
        <v>139</v>
      </c>
      <c r="E2729" s="23"/>
    </row>
    <row r="2730" spans="1:5" ht="20" customHeight="1">
      <c r="A2730" s="19" t="s">
        <v>2297</v>
      </c>
      <c r="B2730" s="20" t="s">
        <v>2298</v>
      </c>
      <c r="C2730" s="21" t="s">
        <v>165555</v>
      </c>
      <c r="D2730" s="21" t="s">
        <v>139</v>
      </c>
      <c r="E2730" s="23"/>
    </row>
    <row r="2731" spans="1:5" ht="20" customHeight="1">
      <c r="A2731" s="19" t="s">
        <v>2354</v>
      </c>
      <c r="B2731" s="20" t="s">
        <v>2355</v>
      </c>
      <c r="C2731" s="21" t="s">
        <v>165556</v>
      </c>
      <c r="D2731" s="21" t="s">
        <v>139</v>
      </c>
      <c r="E2731" s="23"/>
    </row>
    <row r="2732" spans="1:5" ht="20" customHeight="1">
      <c r="A2732" s="19" t="s">
        <v>2387</v>
      </c>
      <c r="B2732" s="20" t="s">
        <v>2382</v>
      </c>
      <c r="C2732" s="21" t="s">
        <v>165130</v>
      </c>
      <c r="D2732" s="21" t="s">
        <v>296</v>
      </c>
      <c r="E2732" s="23"/>
    </row>
    <row r="2733" spans="1:5" ht="20" customHeight="1">
      <c r="A2733" s="19" t="s">
        <v>2388</v>
      </c>
      <c r="B2733" s="20" t="s">
        <v>2389</v>
      </c>
      <c r="C2733" s="21" t="s">
        <v>165557</v>
      </c>
      <c r="D2733" s="21" t="s">
        <v>345</v>
      </c>
      <c r="E2733" s="23"/>
    </row>
    <row r="2734" spans="1:5" ht="20" customHeight="1">
      <c r="A2734" s="19" t="s">
        <v>2390</v>
      </c>
      <c r="B2734" s="24">
        <v>100</v>
      </c>
      <c r="C2734" s="21" t="s">
        <v>165558</v>
      </c>
      <c r="D2734" s="21" t="s">
        <v>345</v>
      </c>
      <c r="E2734" s="23"/>
    </row>
    <row r="2735" spans="1:5" ht="20" customHeight="1">
      <c r="A2735" s="19" t="s">
        <v>2393</v>
      </c>
      <c r="B2735" s="20" t="s">
        <v>2392</v>
      </c>
      <c r="C2735" s="21" t="s">
        <v>165495</v>
      </c>
      <c r="D2735" s="21" t="s">
        <v>345</v>
      </c>
      <c r="E2735" s="23"/>
    </row>
    <row r="2736" spans="1:5" ht="20" customHeight="1">
      <c r="A2736" s="19" t="s">
        <v>2394</v>
      </c>
      <c r="B2736" s="20" t="s">
        <v>2395</v>
      </c>
      <c r="C2736" s="21" t="s">
        <v>165559</v>
      </c>
      <c r="D2736" s="21" t="s">
        <v>345</v>
      </c>
      <c r="E2736" s="23"/>
    </row>
    <row r="2737" spans="1:5" ht="20" customHeight="1">
      <c r="A2737" s="19" t="s">
        <v>2396</v>
      </c>
      <c r="B2737" s="20" t="s">
        <v>2397</v>
      </c>
      <c r="C2737" s="21" t="s">
        <v>165560</v>
      </c>
      <c r="D2737" s="21" t="s">
        <v>345</v>
      </c>
      <c r="E2737" s="23"/>
    </row>
    <row r="2738" spans="1:5" ht="20" customHeight="1">
      <c r="A2738" s="19" t="s">
        <v>2398</v>
      </c>
      <c r="B2738" s="20" t="s">
        <v>2399</v>
      </c>
      <c r="C2738" s="21" t="s">
        <v>165561</v>
      </c>
      <c r="D2738" s="21" t="s">
        <v>296</v>
      </c>
      <c r="E2738" s="23"/>
    </row>
    <row r="2739" spans="1:5" ht="20" customHeight="1">
      <c r="A2739" s="19" t="s">
        <v>2400</v>
      </c>
      <c r="B2739" s="20" t="s">
        <v>2401</v>
      </c>
      <c r="C2739" s="21" t="s">
        <v>165562</v>
      </c>
      <c r="D2739" s="21" t="s">
        <v>296</v>
      </c>
      <c r="E2739" s="23"/>
    </row>
    <row r="2740" spans="1:5" ht="20" customHeight="1">
      <c r="A2740" s="19" t="s">
        <v>2402</v>
      </c>
      <c r="B2740" s="20" t="s">
        <v>2403</v>
      </c>
      <c r="C2740" s="21" t="s">
        <v>165563</v>
      </c>
      <c r="D2740" s="21" t="s">
        <v>345</v>
      </c>
      <c r="E2740" s="23"/>
    </row>
    <row r="2741" spans="1:5" ht="20" customHeight="1">
      <c r="A2741" s="19" t="s">
        <v>2404</v>
      </c>
      <c r="B2741" s="20" t="s">
        <v>2405</v>
      </c>
      <c r="C2741" s="21" t="s">
        <v>165564</v>
      </c>
      <c r="D2741" s="21" t="s">
        <v>345</v>
      </c>
      <c r="E2741" s="23"/>
    </row>
    <row r="2742" spans="1:5" ht="20" customHeight="1">
      <c r="A2742" s="19" t="s">
        <v>2407</v>
      </c>
      <c r="B2742" s="24">
        <v>100</v>
      </c>
      <c r="C2742" s="21" t="s">
        <v>165496</v>
      </c>
      <c r="D2742" s="21" t="s">
        <v>345</v>
      </c>
      <c r="E2742" s="23"/>
    </row>
    <row r="2743" spans="1:5" ht="20" customHeight="1">
      <c r="A2743" s="19" t="s">
        <v>2408</v>
      </c>
      <c r="B2743" s="24">
        <v>100</v>
      </c>
      <c r="C2743" s="21" t="s">
        <v>165565</v>
      </c>
      <c r="D2743" s="21" t="s">
        <v>345</v>
      </c>
      <c r="E2743" s="23"/>
    </row>
    <row r="2744" spans="1:5" ht="20" customHeight="1">
      <c r="A2744" s="19" t="s">
        <v>2409</v>
      </c>
      <c r="B2744" s="20" t="s">
        <v>2410</v>
      </c>
      <c r="C2744" s="21" t="s">
        <v>165566</v>
      </c>
      <c r="D2744" s="21" t="s">
        <v>296</v>
      </c>
      <c r="E2744" s="23"/>
    </row>
    <row r="2745" spans="1:5" ht="20" customHeight="1">
      <c r="A2745" s="19" t="s">
        <v>2411</v>
      </c>
      <c r="B2745" s="20" t="s">
        <v>2412</v>
      </c>
      <c r="C2745" s="21" t="s">
        <v>165567</v>
      </c>
      <c r="D2745" s="21" t="s">
        <v>345</v>
      </c>
      <c r="E2745" s="23"/>
    </row>
    <row r="2746" spans="1:5" ht="20" customHeight="1">
      <c r="A2746" s="19" t="s">
        <v>2414</v>
      </c>
      <c r="B2746" s="24">
        <v>100</v>
      </c>
      <c r="C2746" s="21" t="s">
        <v>165497</v>
      </c>
      <c r="D2746" s="21" t="s">
        <v>345</v>
      </c>
      <c r="E2746" s="23"/>
    </row>
    <row r="2747" spans="1:5" ht="20" customHeight="1">
      <c r="A2747" s="19" t="s">
        <v>2415</v>
      </c>
      <c r="B2747" s="24">
        <v>100</v>
      </c>
      <c r="C2747" s="21" t="s">
        <v>165568</v>
      </c>
      <c r="D2747" s="21" t="s">
        <v>345</v>
      </c>
      <c r="E2747" s="23"/>
    </row>
    <row r="2748" spans="1:5" ht="20" customHeight="1">
      <c r="A2748" s="19" t="s">
        <v>2416</v>
      </c>
      <c r="B2748" s="24">
        <v>100</v>
      </c>
      <c r="C2748" s="21" t="s">
        <v>165569</v>
      </c>
      <c r="D2748" s="21" t="s">
        <v>345</v>
      </c>
      <c r="E2748" s="23"/>
    </row>
    <row r="2749" spans="1:5" ht="20" customHeight="1">
      <c r="A2749" s="19" t="s">
        <v>2420</v>
      </c>
      <c r="B2749" s="20" t="s">
        <v>2418</v>
      </c>
      <c r="C2749" s="21" t="s">
        <v>165398</v>
      </c>
      <c r="D2749" s="21" t="s">
        <v>345</v>
      </c>
      <c r="E2749" s="23"/>
    </row>
    <row r="2750" spans="1:5" ht="20" customHeight="1">
      <c r="A2750" s="19" t="s">
        <v>2423</v>
      </c>
      <c r="B2750" s="20" t="s">
        <v>2422</v>
      </c>
      <c r="C2750" s="21" t="s">
        <v>165498</v>
      </c>
      <c r="D2750" s="21" t="s">
        <v>345</v>
      </c>
      <c r="E2750" s="23"/>
    </row>
    <row r="2751" spans="1:5" ht="20" customHeight="1">
      <c r="A2751" s="19" t="s">
        <v>2424</v>
      </c>
      <c r="B2751" s="20" t="s">
        <v>2425</v>
      </c>
      <c r="C2751" s="21" t="s">
        <v>165570</v>
      </c>
      <c r="D2751" s="21" t="s">
        <v>345</v>
      </c>
      <c r="E2751" s="23"/>
    </row>
    <row r="2752" spans="1:5" ht="20" customHeight="1">
      <c r="A2752" s="19" t="s">
        <v>2426</v>
      </c>
      <c r="B2752" s="20" t="s">
        <v>2427</v>
      </c>
      <c r="C2752" s="21" t="s">
        <v>165571</v>
      </c>
      <c r="D2752" s="21" t="s">
        <v>345</v>
      </c>
      <c r="E2752" s="23"/>
    </row>
    <row r="2753" spans="1:5" ht="20" customHeight="1">
      <c r="A2753" s="19" t="s">
        <v>2428</v>
      </c>
      <c r="B2753" s="20" t="s">
        <v>2429</v>
      </c>
      <c r="C2753" s="21" t="s">
        <v>165572</v>
      </c>
      <c r="D2753" s="21" t="s">
        <v>345</v>
      </c>
      <c r="E2753" s="23"/>
    </row>
    <row r="2754" spans="1:5" ht="20" customHeight="1">
      <c r="A2754" s="19" t="s">
        <v>2430</v>
      </c>
      <c r="B2754" s="24">
        <v>100</v>
      </c>
      <c r="C2754" s="21" t="s">
        <v>165573</v>
      </c>
      <c r="D2754" s="21" t="s">
        <v>345</v>
      </c>
      <c r="E2754" s="23"/>
    </row>
    <row r="2755" spans="1:5" ht="20" customHeight="1">
      <c r="A2755" s="19" t="s">
        <v>2433</v>
      </c>
      <c r="B2755" s="20" t="s">
        <v>2432</v>
      </c>
      <c r="C2755" s="21" t="s">
        <v>165499</v>
      </c>
      <c r="D2755" s="21" t="s">
        <v>345</v>
      </c>
      <c r="E2755" s="23"/>
    </row>
    <row r="2756" spans="1:5" ht="20" customHeight="1">
      <c r="A2756" s="19" t="s">
        <v>2434</v>
      </c>
      <c r="B2756" s="20" t="s">
        <v>2435</v>
      </c>
      <c r="C2756" s="21" t="s">
        <v>165574</v>
      </c>
      <c r="D2756" s="21" t="s">
        <v>345</v>
      </c>
      <c r="E2756" s="23"/>
    </row>
    <row r="2757" spans="1:5" ht="20" customHeight="1">
      <c r="A2757" s="19" t="s">
        <v>2436</v>
      </c>
      <c r="B2757" s="20" t="s">
        <v>2437</v>
      </c>
      <c r="C2757" s="21" t="s">
        <v>165575</v>
      </c>
      <c r="D2757" s="21" t="s">
        <v>296</v>
      </c>
      <c r="E2757" s="23"/>
    </row>
    <row r="2758" spans="1:5" ht="20" customHeight="1">
      <c r="A2758" s="19" t="s">
        <v>2438</v>
      </c>
      <c r="B2758" s="20" t="s">
        <v>2439</v>
      </c>
      <c r="C2758" s="21" t="s">
        <v>165576</v>
      </c>
      <c r="D2758" s="21" t="s">
        <v>345</v>
      </c>
      <c r="E2758" s="23"/>
    </row>
    <row r="2759" spans="1:5" ht="20" customHeight="1">
      <c r="A2759" s="19" t="s">
        <v>2440</v>
      </c>
      <c r="B2759" s="20" t="s">
        <v>2441</v>
      </c>
      <c r="C2759" s="21" t="s">
        <v>165577</v>
      </c>
      <c r="D2759" s="21" t="s">
        <v>296</v>
      </c>
      <c r="E2759" s="23"/>
    </row>
    <row r="2760" spans="1:5" ht="20" customHeight="1">
      <c r="A2760" s="19" t="s">
        <v>2442</v>
      </c>
      <c r="B2760" s="20" t="s">
        <v>2443</v>
      </c>
      <c r="C2760" s="21" t="s">
        <v>165578</v>
      </c>
      <c r="D2760" s="21" t="s">
        <v>345</v>
      </c>
      <c r="E2760" s="23"/>
    </row>
    <row r="2761" spans="1:5" ht="20" customHeight="1">
      <c r="A2761" s="19" t="s">
        <v>2444</v>
      </c>
      <c r="B2761" s="20" t="s">
        <v>2445</v>
      </c>
      <c r="C2761" s="21" t="s">
        <v>165579</v>
      </c>
      <c r="D2761" s="21" t="s">
        <v>296</v>
      </c>
      <c r="E2761" s="23"/>
    </row>
    <row r="2762" spans="1:5" ht="20" customHeight="1">
      <c r="A2762" s="19" t="s">
        <v>2446</v>
      </c>
      <c r="B2762" s="20" t="s">
        <v>2447</v>
      </c>
      <c r="C2762" s="21" t="s">
        <v>165580</v>
      </c>
      <c r="D2762" s="21" t="s">
        <v>345</v>
      </c>
      <c r="E2762" s="23"/>
    </row>
    <row r="2763" spans="1:5" ht="20" customHeight="1">
      <c r="A2763" s="19" t="s">
        <v>2448</v>
      </c>
      <c r="B2763" s="24">
        <v>100</v>
      </c>
      <c r="C2763" s="21" t="s">
        <v>165581</v>
      </c>
      <c r="D2763" s="21" t="s">
        <v>345</v>
      </c>
      <c r="E2763" s="23"/>
    </row>
    <row r="2764" spans="1:5" ht="20" customHeight="1">
      <c r="A2764" s="19" t="s">
        <v>2449</v>
      </c>
      <c r="B2764" s="20" t="s">
        <v>2450</v>
      </c>
      <c r="C2764" s="21" t="s">
        <v>165582</v>
      </c>
      <c r="D2764" s="21" t="s">
        <v>296</v>
      </c>
      <c r="E2764" s="23"/>
    </row>
    <row r="2765" spans="1:5" ht="20" customHeight="1">
      <c r="A2765" s="19" t="s">
        <v>2451</v>
      </c>
      <c r="B2765" s="24">
        <v>100</v>
      </c>
      <c r="C2765" s="21" t="s">
        <v>165583</v>
      </c>
      <c r="D2765" s="21" t="s">
        <v>345</v>
      </c>
      <c r="E2765" s="23"/>
    </row>
    <row r="2766" spans="1:5" ht="20" customHeight="1">
      <c r="A2766" s="19" t="s">
        <v>2454</v>
      </c>
      <c r="B2766" s="20" t="s">
        <v>2453</v>
      </c>
      <c r="C2766" s="21" t="s">
        <v>165500</v>
      </c>
      <c r="D2766" s="21" t="s">
        <v>345</v>
      </c>
      <c r="E2766" s="23"/>
    </row>
    <row r="2767" spans="1:5" ht="20" customHeight="1">
      <c r="A2767" s="19" t="s">
        <v>2455</v>
      </c>
      <c r="B2767" s="20" t="s">
        <v>2456</v>
      </c>
      <c r="C2767" s="21" t="s">
        <v>165584</v>
      </c>
      <c r="D2767" s="21" t="s">
        <v>345</v>
      </c>
      <c r="E2767" s="23"/>
    </row>
    <row r="2768" spans="1:5" ht="20" customHeight="1">
      <c r="A2768" s="19" t="s">
        <v>2457</v>
      </c>
      <c r="B2768" s="24">
        <v>100</v>
      </c>
      <c r="C2768" s="21" t="s">
        <v>165585</v>
      </c>
      <c r="D2768" s="21" t="s">
        <v>345</v>
      </c>
      <c r="E2768" s="23"/>
    </row>
    <row r="2769" spans="1:5" ht="20" customHeight="1">
      <c r="A2769" s="19" t="s">
        <v>2458</v>
      </c>
      <c r="B2769" s="20" t="s">
        <v>2459</v>
      </c>
      <c r="C2769" s="21" t="s">
        <v>165586</v>
      </c>
      <c r="D2769" s="21" t="s">
        <v>345</v>
      </c>
      <c r="E2769" s="23"/>
    </row>
    <row r="2770" spans="1:5" ht="20" customHeight="1">
      <c r="A2770" s="19" t="s">
        <v>2462</v>
      </c>
      <c r="B2770" s="20" t="s">
        <v>2461</v>
      </c>
      <c r="C2770" s="21" t="s">
        <v>165501</v>
      </c>
      <c r="D2770" s="21" t="s">
        <v>296</v>
      </c>
      <c r="E2770" s="23"/>
    </row>
    <row r="2771" spans="1:5" ht="20" customHeight="1">
      <c r="A2771" s="19" t="s">
        <v>2463</v>
      </c>
      <c r="B2771" s="20" t="s">
        <v>2464</v>
      </c>
      <c r="C2771" s="21" t="s">
        <v>165587</v>
      </c>
      <c r="D2771" s="21" t="s">
        <v>296</v>
      </c>
      <c r="E2771" s="23"/>
    </row>
    <row r="2772" spans="1:5" ht="20" customHeight="1">
      <c r="A2772" s="19" t="s">
        <v>2465</v>
      </c>
      <c r="B2772" s="24">
        <v>100</v>
      </c>
      <c r="C2772" s="21" t="s">
        <v>165588</v>
      </c>
      <c r="D2772" s="21" t="s">
        <v>345</v>
      </c>
      <c r="E2772" s="23"/>
    </row>
    <row r="2773" spans="1:5" ht="20" customHeight="1">
      <c r="A2773" s="19" t="s">
        <v>2466</v>
      </c>
      <c r="B2773" s="24">
        <v>100</v>
      </c>
      <c r="C2773" s="21" t="s">
        <v>165589</v>
      </c>
      <c r="D2773" s="21" t="s">
        <v>345</v>
      </c>
      <c r="E2773" s="23"/>
    </row>
    <row r="2774" spans="1:5" ht="20" customHeight="1">
      <c r="A2774" s="19" t="s">
        <v>2468</v>
      </c>
      <c r="B2774" s="24">
        <v>100</v>
      </c>
      <c r="C2774" s="21" t="s">
        <v>165502</v>
      </c>
      <c r="D2774" s="21" t="s">
        <v>345</v>
      </c>
      <c r="E2774" s="23"/>
    </row>
    <row r="2775" spans="1:5" ht="20" customHeight="1">
      <c r="A2775" s="19" t="s">
        <v>2469</v>
      </c>
      <c r="B2775" s="24">
        <v>100</v>
      </c>
      <c r="C2775" s="21" t="s">
        <v>165590</v>
      </c>
      <c r="D2775" s="21" t="s">
        <v>345</v>
      </c>
      <c r="E2775" s="23"/>
    </row>
    <row r="2776" spans="1:5" ht="20" customHeight="1">
      <c r="A2776" s="19" t="s">
        <v>2471</v>
      </c>
      <c r="B2776" s="24">
        <v>100</v>
      </c>
      <c r="C2776" s="21" t="s">
        <v>165503</v>
      </c>
      <c r="D2776" s="21" t="s">
        <v>345</v>
      </c>
      <c r="E2776" s="23"/>
    </row>
    <row r="2777" spans="1:5" ht="20" customHeight="1">
      <c r="A2777" s="19" t="s">
        <v>2472</v>
      </c>
      <c r="B2777" s="20" t="s">
        <v>2473</v>
      </c>
      <c r="C2777" s="21" t="s">
        <v>165591</v>
      </c>
      <c r="D2777" s="21" t="s">
        <v>345</v>
      </c>
      <c r="E2777" s="23"/>
    </row>
    <row r="2778" spans="1:5" ht="20" customHeight="1">
      <c r="A2778" s="19" t="s">
        <v>2474</v>
      </c>
      <c r="B2778" s="24">
        <v>100</v>
      </c>
      <c r="C2778" s="21" t="s">
        <v>165592</v>
      </c>
      <c r="D2778" s="21" t="s">
        <v>345</v>
      </c>
      <c r="E2778" s="23"/>
    </row>
    <row r="2779" spans="1:5" ht="20" customHeight="1">
      <c r="A2779" s="19" t="s">
        <v>2475</v>
      </c>
      <c r="B2779" s="24">
        <v>100</v>
      </c>
      <c r="C2779" s="21" t="s">
        <v>165593</v>
      </c>
      <c r="D2779" s="21" t="s">
        <v>345</v>
      </c>
      <c r="E2779" s="23"/>
    </row>
    <row r="2780" spans="1:5" ht="20" customHeight="1">
      <c r="A2780" s="19" t="s">
        <v>2479</v>
      </c>
      <c r="B2780" s="20" t="s">
        <v>2477</v>
      </c>
      <c r="C2780" s="21" t="s">
        <v>165399</v>
      </c>
      <c r="D2780" s="21" t="s">
        <v>345</v>
      </c>
      <c r="E2780" s="23"/>
    </row>
    <row r="2781" spans="1:5" ht="20" customHeight="1">
      <c r="A2781" s="19" t="s">
        <v>2481</v>
      </c>
      <c r="B2781" s="24">
        <v>100</v>
      </c>
      <c r="C2781" s="21" t="s">
        <v>165504</v>
      </c>
      <c r="D2781" s="21" t="s">
        <v>345</v>
      </c>
      <c r="E2781" s="23"/>
    </row>
    <row r="2782" spans="1:5" ht="20" customHeight="1">
      <c r="A2782" s="19" t="s">
        <v>2482</v>
      </c>
      <c r="B2782" s="24">
        <v>100</v>
      </c>
      <c r="C2782" s="21" t="s">
        <v>165594</v>
      </c>
      <c r="D2782" s="21" t="s">
        <v>345</v>
      </c>
      <c r="E2782" s="23"/>
    </row>
    <row r="2783" spans="1:5" ht="20" customHeight="1">
      <c r="A2783" s="19" t="s">
        <v>2483</v>
      </c>
      <c r="B2783" s="24">
        <v>100</v>
      </c>
      <c r="C2783" s="21" t="s">
        <v>165595</v>
      </c>
      <c r="D2783" s="21" t="s">
        <v>345</v>
      </c>
      <c r="E2783" s="23"/>
    </row>
    <row r="2784" spans="1:5" ht="20" customHeight="1">
      <c r="A2784" s="19" t="s">
        <v>2484</v>
      </c>
      <c r="B2784" s="20" t="s">
        <v>2485</v>
      </c>
      <c r="C2784" s="21" t="s">
        <v>165596</v>
      </c>
      <c r="D2784" s="21" t="s">
        <v>296</v>
      </c>
      <c r="E2784" s="23"/>
    </row>
    <row r="2785" spans="1:5" ht="20" customHeight="1">
      <c r="A2785" s="19" t="s">
        <v>2486</v>
      </c>
      <c r="B2785" s="20" t="s">
        <v>2487</v>
      </c>
      <c r="C2785" s="21" t="s">
        <v>165597</v>
      </c>
      <c r="D2785" s="21" t="s">
        <v>345</v>
      </c>
      <c r="E2785" s="23"/>
    </row>
    <row r="2786" spans="1:5" ht="20" customHeight="1">
      <c r="A2786" s="19" t="s">
        <v>2489</v>
      </c>
      <c r="B2786" s="24">
        <v>100</v>
      </c>
      <c r="C2786" s="21" t="s">
        <v>165505</v>
      </c>
      <c r="D2786" s="21" t="s">
        <v>345</v>
      </c>
      <c r="E2786" s="23"/>
    </row>
    <row r="2787" spans="1:5" ht="20" customHeight="1">
      <c r="A2787" s="19" t="s">
        <v>2490</v>
      </c>
      <c r="B2787" s="24">
        <v>100</v>
      </c>
      <c r="C2787" s="21" t="s">
        <v>165598</v>
      </c>
      <c r="D2787" s="21" t="s">
        <v>345</v>
      </c>
      <c r="E2787" s="23"/>
    </row>
    <row r="2788" spans="1:5" ht="20" customHeight="1">
      <c r="A2788" s="19" t="s">
        <v>2495</v>
      </c>
      <c r="B2788" s="20" t="s">
        <v>2494</v>
      </c>
      <c r="C2788" s="21" t="s">
        <v>165506</v>
      </c>
      <c r="D2788" s="21" t="s">
        <v>345</v>
      </c>
      <c r="E2788" s="23"/>
    </row>
    <row r="2789" spans="1:5" ht="20" customHeight="1">
      <c r="A2789" s="19" t="s">
        <v>2496</v>
      </c>
      <c r="B2789" s="20" t="s">
        <v>2497</v>
      </c>
      <c r="C2789" s="21" t="s">
        <v>165599</v>
      </c>
      <c r="D2789" s="21" t="s">
        <v>345</v>
      </c>
      <c r="E2789" s="23"/>
    </row>
    <row r="2790" spans="1:5" ht="20" customHeight="1">
      <c r="A2790" s="19" t="s">
        <v>2498</v>
      </c>
      <c r="B2790" s="20" t="s">
        <v>2499</v>
      </c>
      <c r="C2790" s="21" t="s">
        <v>165600</v>
      </c>
      <c r="D2790" s="21" t="s">
        <v>296</v>
      </c>
      <c r="E2790" s="23"/>
    </row>
    <row r="2791" spans="1:5" ht="20" customHeight="1">
      <c r="A2791" s="19" t="s">
        <v>2500</v>
      </c>
      <c r="B2791" s="20" t="s">
        <v>2501</v>
      </c>
      <c r="C2791" s="21" t="s">
        <v>165601</v>
      </c>
      <c r="D2791" s="21" t="s">
        <v>296</v>
      </c>
      <c r="E2791" s="23"/>
    </row>
    <row r="2792" spans="1:5" ht="20" customHeight="1">
      <c r="A2792" s="19" t="s">
        <v>2502</v>
      </c>
      <c r="B2792" s="20" t="s">
        <v>2503</v>
      </c>
      <c r="C2792" s="21" t="s">
        <v>165602</v>
      </c>
      <c r="D2792" s="21" t="s">
        <v>345</v>
      </c>
      <c r="E2792" s="23"/>
    </row>
    <row r="2793" spans="1:5" ht="20" customHeight="1">
      <c r="A2793" s="19" t="s">
        <v>2507</v>
      </c>
      <c r="B2793" s="20" t="s">
        <v>2505</v>
      </c>
      <c r="C2793" s="21" t="s">
        <v>165400</v>
      </c>
      <c r="D2793" s="21" t="s">
        <v>296</v>
      </c>
      <c r="E2793" s="23"/>
    </row>
    <row r="2794" spans="1:5" ht="20" customHeight="1">
      <c r="A2794" s="19" t="s">
        <v>2508</v>
      </c>
      <c r="B2794" s="20" t="s">
        <v>2509</v>
      </c>
      <c r="C2794" s="21" t="s">
        <v>165603</v>
      </c>
      <c r="D2794" s="21" t="s">
        <v>296</v>
      </c>
      <c r="E2794" s="23"/>
    </row>
    <row r="2795" spans="1:5" ht="20" customHeight="1">
      <c r="A2795" s="19" t="s">
        <v>2513</v>
      </c>
      <c r="B2795" s="20" t="s">
        <v>2511</v>
      </c>
      <c r="C2795" s="21" t="s">
        <v>165401</v>
      </c>
      <c r="D2795" s="21" t="s">
        <v>296</v>
      </c>
      <c r="E2795" s="23"/>
    </row>
    <row r="2796" spans="1:5" ht="20" customHeight="1">
      <c r="A2796" s="19" t="s">
        <v>2519</v>
      </c>
      <c r="B2796" s="20" t="s">
        <v>2520</v>
      </c>
      <c r="C2796" s="21" t="s">
        <v>165604</v>
      </c>
      <c r="D2796" s="21" t="s">
        <v>345</v>
      </c>
      <c r="E2796" s="23"/>
    </row>
    <row r="2797" spans="1:5" ht="20" customHeight="1">
      <c r="A2797" s="19" t="s">
        <v>2533</v>
      </c>
      <c r="B2797" s="20" t="s">
        <v>2534</v>
      </c>
      <c r="C2797" s="21" t="s">
        <v>165605</v>
      </c>
      <c r="D2797" s="21" t="s">
        <v>345</v>
      </c>
      <c r="E2797" s="23"/>
    </row>
    <row r="2798" spans="1:5" ht="20" customHeight="1">
      <c r="A2798" s="19" t="s">
        <v>2550</v>
      </c>
      <c r="B2798" s="20" t="s">
        <v>2549</v>
      </c>
      <c r="C2798" s="21" t="s">
        <v>165507</v>
      </c>
      <c r="D2798" s="21" t="s">
        <v>345</v>
      </c>
      <c r="E2798" s="23"/>
    </row>
    <row r="2799" spans="1:5" ht="20" customHeight="1">
      <c r="A2799" s="19" t="s">
        <v>2552</v>
      </c>
      <c r="B2799" s="24">
        <v>100</v>
      </c>
      <c r="C2799" s="21" t="s">
        <v>165606</v>
      </c>
      <c r="D2799" s="21" t="s">
        <v>345</v>
      </c>
      <c r="E2799" s="23"/>
    </row>
    <row r="2800" spans="1:5" ht="20" customHeight="1">
      <c r="A2800" s="19" t="s">
        <v>2564</v>
      </c>
      <c r="B2800" s="20" t="s">
        <v>2565</v>
      </c>
      <c r="C2800" s="21" t="s">
        <v>165607</v>
      </c>
      <c r="D2800" s="21" t="s">
        <v>345</v>
      </c>
      <c r="E2800" s="23"/>
    </row>
    <row r="2801" spans="1:5" ht="20" customHeight="1">
      <c r="A2801" s="19" t="s">
        <v>2583</v>
      </c>
      <c r="B2801" s="20" t="s">
        <v>2584</v>
      </c>
      <c r="C2801" s="21" t="s">
        <v>165608</v>
      </c>
      <c r="D2801" s="21" t="s">
        <v>345</v>
      </c>
      <c r="E2801" s="23"/>
    </row>
    <row r="2802" spans="1:5" ht="20" customHeight="1">
      <c r="A2802" s="19" t="s">
        <v>2590</v>
      </c>
      <c r="B2802" s="20" t="s">
        <v>2591</v>
      </c>
      <c r="C2802" s="21" t="s">
        <v>165609</v>
      </c>
      <c r="D2802" s="21" t="s">
        <v>296</v>
      </c>
      <c r="E2802" s="23"/>
    </row>
    <row r="2803" spans="1:5" ht="20" customHeight="1">
      <c r="A2803" s="19" t="s">
        <v>2599</v>
      </c>
      <c r="B2803" s="24">
        <v>100</v>
      </c>
      <c r="C2803" s="21" t="s">
        <v>165508</v>
      </c>
      <c r="D2803" s="21" t="s">
        <v>345</v>
      </c>
      <c r="E2803" s="23"/>
    </row>
    <row r="2804" spans="1:5" ht="20" customHeight="1">
      <c r="A2804" s="19" t="s">
        <v>2601</v>
      </c>
      <c r="B2804" s="24">
        <v>100</v>
      </c>
      <c r="C2804" s="21" t="s">
        <v>165610</v>
      </c>
      <c r="D2804" s="21" t="s">
        <v>345</v>
      </c>
      <c r="E2804" s="23"/>
    </row>
    <row r="2805" spans="1:5" ht="20" customHeight="1">
      <c r="A2805" s="19" t="s">
        <v>2611</v>
      </c>
      <c r="B2805" s="24">
        <v>100</v>
      </c>
      <c r="C2805" s="21" t="s">
        <v>165509</v>
      </c>
      <c r="D2805" s="21" t="s">
        <v>345</v>
      </c>
      <c r="E2805" s="23"/>
    </row>
    <row r="2806" spans="1:5" ht="20" customHeight="1">
      <c r="A2806" s="19" t="s">
        <v>2613</v>
      </c>
      <c r="B2806" s="24">
        <v>100</v>
      </c>
      <c r="C2806" s="21" t="s">
        <v>165611</v>
      </c>
      <c r="D2806" s="21" t="s">
        <v>345</v>
      </c>
      <c r="E2806" s="23"/>
    </row>
    <row r="2807" spans="1:5" ht="20" customHeight="1">
      <c r="A2807" s="19" t="s">
        <v>2627</v>
      </c>
      <c r="B2807" s="20" t="s">
        <v>2628</v>
      </c>
      <c r="C2807" s="21" t="s">
        <v>165612</v>
      </c>
      <c r="D2807" s="21" t="s">
        <v>345</v>
      </c>
      <c r="E2807" s="23"/>
    </row>
    <row r="2808" spans="1:5" ht="20" customHeight="1">
      <c r="A2808" s="19" t="s">
        <v>2641</v>
      </c>
      <c r="B2808" s="20" t="s">
        <v>2640</v>
      </c>
      <c r="C2808" s="21" t="s">
        <v>165510</v>
      </c>
      <c r="D2808" s="21" t="s">
        <v>296</v>
      </c>
      <c r="E2808" s="23"/>
    </row>
    <row r="2809" spans="1:5" ht="20" customHeight="1">
      <c r="A2809" s="19" t="s">
        <v>2647</v>
      </c>
      <c r="B2809" s="20" t="s">
        <v>2646</v>
      </c>
      <c r="C2809" s="21" t="s">
        <v>165511</v>
      </c>
      <c r="D2809" s="21" t="s">
        <v>296</v>
      </c>
      <c r="E2809" s="23"/>
    </row>
    <row r="2810" spans="1:5" ht="20" customHeight="1">
      <c r="A2810" s="19" t="s">
        <v>2653</v>
      </c>
      <c r="B2810" s="20" t="s">
        <v>2654</v>
      </c>
      <c r="C2810" s="21" t="s">
        <v>165613</v>
      </c>
      <c r="D2810" s="21" t="s">
        <v>345</v>
      </c>
      <c r="E2810" s="23"/>
    </row>
    <row r="2811" spans="1:5" ht="20" customHeight="1">
      <c r="A2811" s="19" t="s">
        <v>2666</v>
      </c>
      <c r="B2811" s="20" t="s">
        <v>2667</v>
      </c>
      <c r="C2811" s="21" t="s">
        <v>165614</v>
      </c>
      <c r="D2811" s="21" t="s">
        <v>345</v>
      </c>
      <c r="E2811" s="23"/>
    </row>
    <row r="2812" spans="1:5" ht="20" customHeight="1">
      <c r="A2812" s="19" t="s">
        <v>2671</v>
      </c>
      <c r="B2812" s="20" t="s">
        <v>2672</v>
      </c>
      <c r="C2812" s="21" t="s">
        <v>165615</v>
      </c>
      <c r="D2812" s="21" t="s">
        <v>345</v>
      </c>
      <c r="E2812" s="23"/>
    </row>
    <row r="2813" spans="1:5" ht="20" customHeight="1">
      <c r="A2813" s="19" t="s">
        <v>2676</v>
      </c>
      <c r="B2813" s="20" t="s">
        <v>2677</v>
      </c>
      <c r="C2813" s="21" t="s">
        <v>165616</v>
      </c>
      <c r="D2813" s="21" t="s">
        <v>296</v>
      </c>
      <c r="E2813" s="23"/>
    </row>
    <row r="2814" spans="1:5" ht="20" customHeight="1">
      <c r="A2814" s="19" t="s">
        <v>2689</v>
      </c>
      <c r="B2814" s="20" t="s">
        <v>2686</v>
      </c>
      <c r="C2814" s="21" t="s">
        <v>165304</v>
      </c>
      <c r="D2814" s="21" t="s">
        <v>345</v>
      </c>
      <c r="E2814" s="23"/>
    </row>
    <row r="2815" spans="1:5" ht="20" customHeight="1">
      <c r="A2815" s="19" t="s">
        <v>2695</v>
      </c>
      <c r="B2815" s="20" t="s">
        <v>2692</v>
      </c>
      <c r="C2815" s="21" t="s">
        <v>165305</v>
      </c>
      <c r="D2815" s="21" t="s">
        <v>345</v>
      </c>
      <c r="E2815" s="23"/>
    </row>
    <row r="2816" spans="1:5" ht="20" customHeight="1">
      <c r="A2816" s="19" t="s">
        <v>2709</v>
      </c>
      <c r="B2816" s="20" t="s">
        <v>2706</v>
      </c>
      <c r="C2816" s="21" t="s">
        <v>165306</v>
      </c>
      <c r="D2816" s="21" t="s">
        <v>345</v>
      </c>
      <c r="E2816" s="23"/>
    </row>
    <row r="2817" spans="1:5" ht="20" customHeight="1">
      <c r="A2817" s="19" t="s">
        <v>2711</v>
      </c>
      <c r="B2817" s="20" t="s">
        <v>2712</v>
      </c>
      <c r="C2817" s="21" t="s">
        <v>165617</v>
      </c>
      <c r="D2817" s="21" t="s">
        <v>345</v>
      </c>
      <c r="E2817" s="23"/>
    </row>
    <row r="2818" spans="1:5" ht="20" customHeight="1">
      <c r="A2818" s="19" t="s">
        <v>2770</v>
      </c>
      <c r="B2818" s="20" t="s">
        <v>2771</v>
      </c>
      <c r="C2818" s="21" t="s">
        <v>165618</v>
      </c>
      <c r="D2818" s="21" t="s">
        <v>345</v>
      </c>
      <c r="E2818" s="23"/>
    </row>
    <row r="2819" spans="1:5" ht="20" customHeight="1">
      <c r="A2819" s="19" t="s">
        <v>2818</v>
      </c>
      <c r="B2819" s="24">
        <v>100</v>
      </c>
      <c r="C2819" s="21" t="s">
        <v>165619</v>
      </c>
      <c r="D2819" s="21" t="s">
        <v>345</v>
      </c>
      <c r="E2819" s="23"/>
    </row>
    <row r="2820" spans="1:5" ht="20" customHeight="1">
      <c r="A2820" s="19" t="s">
        <v>2836</v>
      </c>
      <c r="B2820" s="20" t="s">
        <v>2837</v>
      </c>
      <c r="C2820" s="21" t="s">
        <v>165620</v>
      </c>
      <c r="D2820" s="21" t="s">
        <v>345</v>
      </c>
      <c r="E2820" s="23"/>
    </row>
    <row r="2821" spans="1:5" ht="20" customHeight="1">
      <c r="A2821" s="19" t="s">
        <v>2850</v>
      </c>
      <c r="B2821" s="20" t="s">
        <v>2851</v>
      </c>
      <c r="C2821" s="21" t="s">
        <v>165621</v>
      </c>
      <c r="D2821" s="21" t="s">
        <v>296</v>
      </c>
      <c r="E2821" s="23"/>
    </row>
    <row r="2822" spans="1:5" ht="20" customHeight="1">
      <c r="A2822" s="19" t="s">
        <v>10864</v>
      </c>
      <c r="B2822" s="20" t="s">
        <v>10863</v>
      </c>
      <c r="C2822" s="21" t="s">
        <v>165512</v>
      </c>
      <c r="D2822" s="21" t="s">
        <v>345</v>
      </c>
      <c r="E2822" s="23"/>
    </row>
    <row r="2823" spans="1:5" ht="20" customHeight="1">
      <c r="A2823" s="19" t="s">
        <v>10954</v>
      </c>
      <c r="B2823" s="20" t="s">
        <v>10955</v>
      </c>
      <c r="C2823" s="21" t="s">
        <v>165622</v>
      </c>
      <c r="D2823" s="21" t="s">
        <v>345</v>
      </c>
      <c r="E2823" s="23"/>
    </row>
    <row r="2824" spans="1:5" ht="20" customHeight="1">
      <c r="A2824" s="19" t="s">
        <v>11067</v>
      </c>
      <c r="B2824" s="20" t="s">
        <v>11068</v>
      </c>
      <c r="C2824" s="21" t="s">
        <v>165623</v>
      </c>
      <c r="D2824" s="21" t="s">
        <v>345</v>
      </c>
      <c r="E2824" s="23"/>
    </row>
    <row r="2825" spans="1:5" ht="20" customHeight="1">
      <c r="A2825" s="19" t="s">
        <v>11090</v>
      </c>
      <c r="B2825" s="20" t="s">
        <v>11091</v>
      </c>
      <c r="C2825" s="21" t="s">
        <v>165624</v>
      </c>
      <c r="D2825" s="21" t="s">
        <v>296</v>
      </c>
      <c r="E2825" s="23"/>
    </row>
    <row r="2826" spans="1:5" ht="20" customHeight="1">
      <c r="A2826" s="19" t="s">
        <v>11113</v>
      </c>
      <c r="B2826" s="20" t="s">
        <v>11114</v>
      </c>
      <c r="C2826" s="21" t="s">
        <v>165625</v>
      </c>
      <c r="D2826" s="21" t="s">
        <v>345</v>
      </c>
      <c r="E2826" s="23"/>
    </row>
    <row r="2827" spans="1:5" ht="20" customHeight="1">
      <c r="A2827" s="19" t="s">
        <v>11115</v>
      </c>
      <c r="B2827" s="20" t="s">
        <v>11116</v>
      </c>
      <c r="C2827" s="21" t="s">
        <v>165626</v>
      </c>
      <c r="D2827" s="21" t="s">
        <v>296</v>
      </c>
      <c r="E2827" s="23"/>
    </row>
    <row r="2828" spans="1:5" ht="20" customHeight="1">
      <c r="A2828" s="19" t="s">
        <v>11117</v>
      </c>
      <c r="B2828" s="20" t="s">
        <v>11118</v>
      </c>
      <c r="C2828" s="21" t="s">
        <v>165627</v>
      </c>
      <c r="D2828" s="21" t="s">
        <v>345</v>
      </c>
      <c r="E2828" s="23"/>
    </row>
    <row r="2829" spans="1:5" ht="20" customHeight="1">
      <c r="A2829" s="19" t="s">
        <v>11121</v>
      </c>
      <c r="B2829" s="20" t="s">
        <v>11120</v>
      </c>
      <c r="C2829" s="21" t="s">
        <v>165513</v>
      </c>
      <c r="D2829" s="21" t="s">
        <v>345</v>
      </c>
      <c r="E2829" s="23"/>
    </row>
    <row r="2830" spans="1:5" ht="20" customHeight="1">
      <c r="A2830" s="19" t="s">
        <v>11122</v>
      </c>
      <c r="B2830" s="20" t="s">
        <v>11123</v>
      </c>
      <c r="C2830" s="21" t="s">
        <v>165628</v>
      </c>
      <c r="D2830" s="21" t="s">
        <v>345</v>
      </c>
      <c r="E2830" s="23"/>
    </row>
    <row r="2831" spans="1:5" ht="20" customHeight="1">
      <c r="A2831" s="19" t="s">
        <v>11124</v>
      </c>
      <c r="B2831" s="20" t="s">
        <v>11125</v>
      </c>
      <c r="C2831" s="21" t="s">
        <v>165629</v>
      </c>
      <c r="D2831" s="21" t="s">
        <v>345</v>
      </c>
      <c r="E2831" s="23"/>
    </row>
    <row r="2832" spans="1:5" ht="20" customHeight="1">
      <c r="A2832" s="19" t="s">
        <v>11126</v>
      </c>
      <c r="B2832" s="20" t="s">
        <v>11127</v>
      </c>
      <c r="C2832" s="21" t="s">
        <v>165630</v>
      </c>
      <c r="D2832" s="21" t="s">
        <v>345</v>
      </c>
      <c r="E2832" s="23"/>
    </row>
    <row r="2833" spans="1:5" ht="20" customHeight="1">
      <c r="A2833" s="19" t="s">
        <v>11128</v>
      </c>
      <c r="B2833" s="20" t="s">
        <v>11129</v>
      </c>
      <c r="C2833" s="21" t="s">
        <v>165631</v>
      </c>
      <c r="D2833" s="21" t="s">
        <v>296</v>
      </c>
      <c r="E2833" s="23"/>
    </row>
    <row r="2834" spans="1:5" ht="20" customHeight="1">
      <c r="A2834" s="19" t="s">
        <v>11130</v>
      </c>
      <c r="B2834" s="20" t="s">
        <v>11131</v>
      </c>
      <c r="C2834" s="21" t="s">
        <v>165632</v>
      </c>
      <c r="D2834" s="21" t="s">
        <v>345</v>
      </c>
      <c r="E2834" s="23"/>
    </row>
    <row r="2835" spans="1:5" ht="20" customHeight="1">
      <c r="A2835" s="19" t="s">
        <v>11132</v>
      </c>
      <c r="B2835" s="24">
        <v>100</v>
      </c>
      <c r="C2835" s="21" t="s">
        <v>165633</v>
      </c>
      <c r="D2835" s="21" t="s">
        <v>345</v>
      </c>
      <c r="E2835" s="23"/>
    </row>
    <row r="2836" spans="1:5" ht="20" customHeight="1">
      <c r="A2836" s="19" t="s">
        <v>11136</v>
      </c>
      <c r="B2836" s="20" t="s">
        <v>11134</v>
      </c>
      <c r="C2836" s="21" t="s">
        <v>165402</v>
      </c>
      <c r="D2836" s="21" t="s">
        <v>345</v>
      </c>
      <c r="E2836" s="23"/>
    </row>
    <row r="2837" spans="1:5" ht="20" customHeight="1">
      <c r="A2837" s="19" t="s">
        <v>11139</v>
      </c>
      <c r="B2837" s="20" t="s">
        <v>11138</v>
      </c>
      <c r="C2837" s="21" t="s">
        <v>165514</v>
      </c>
      <c r="D2837" s="21" t="s">
        <v>345</v>
      </c>
      <c r="E2837" s="23"/>
    </row>
    <row r="2838" spans="1:5" ht="20" customHeight="1">
      <c r="A2838" s="19" t="s">
        <v>11140</v>
      </c>
      <c r="B2838" s="24">
        <v>100</v>
      </c>
      <c r="C2838" s="21" t="s">
        <v>165634</v>
      </c>
      <c r="D2838" s="21" t="s">
        <v>345</v>
      </c>
      <c r="E2838" s="23"/>
    </row>
    <row r="2839" spans="1:5" ht="20" customHeight="1">
      <c r="A2839" s="19" t="s">
        <v>11141</v>
      </c>
      <c r="B2839" s="20" t="s">
        <v>11142</v>
      </c>
      <c r="C2839" s="21" t="s">
        <v>165635</v>
      </c>
      <c r="D2839" s="21" t="s">
        <v>345</v>
      </c>
      <c r="E2839" s="23"/>
    </row>
    <row r="2840" spans="1:5" ht="20" customHeight="1">
      <c r="A2840" s="19" t="s">
        <v>11143</v>
      </c>
      <c r="B2840" s="20" t="s">
        <v>11144</v>
      </c>
      <c r="C2840" s="21" t="s">
        <v>165636</v>
      </c>
      <c r="D2840" s="21" t="s">
        <v>345</v>
      </c>
      <c r="E2840" s="23"/>
    </row>
    <row r="2841" spans="1:5" ht="20" customHeight="1">
      <c r="A2841" s="19" t="s">
        <v>11147</v>
      </c>
      <c r="B2841" s="20" t="s">
        <v>11146</v>
      </c>
      <c r="C2841" s="21" t="s">
        <v>165515</v>
      </c>
      <c r="D2841" s="21" t="s">
        <v>296</v>
      </c>
      <c r="E2841" s="23"/>
    </row>
    <row r="2842" spans="1:5" ht="20" customHeight="1">
      <c r="A2842" s="19" t="s">
        <v>11148</v>
      </c>
      <c r="B2842" s="20" t="s">
        <v>11149</v>
      </c>
      <c r="C2842" s="21" t="s">
        <v>165637</v>
      </c>
      <c r="D2842" s="21" t="s">
        <v>296</v>
      </c>
      <c r="E2842" s="23"/>
    </row>
    <row r="2843" spans="1:5" ht="20" customHeight="1">
      <c r="A2843" s="19" t="s">
        <v>11150</v>
      </c>
      <c r="B2843" s="20" t="s">
        <v>11151</v>
      </c>
      <c r="C2843" s="21" t="s">
        <v>165638</v>
      </c>
      <c r="D2843" s="21" t="s">
        <v>296</v>
      </c>
      <c r="E2843" s="23"/>
    </row>
    <row r="2844" spans="1:5" ht="20" customHeight="1">
      <c r="A2844" s="19" t="s">
        <v>11152</v>
      </c>
      <c r="B2844" s="20" t="s">
        <v>11153</v>
      </c>
      <c r="C2844" s="21" t="s">
        <v>165639</v>
      </c>
      <c r="D2844" s="21" t="s">
        <v>345</v>
      </c>
      <c r="E2844" s="23"/>
    </row>
    <row r="2845" spans="1:5" ht="20" customHeight="1">
      <c r="A2845" s="19" t="s">
        <v>11154</v>
      </c>
      <c r="B2845" s="20" t="s">
        <v>11155</v>
      </c>
      <c r="C2845" s="21" t="s">
        <v>165640</v>
      </c>
      <c r="D2845" s="21" t="s">
        <v>296</v>
      </c>
      <c r="E2845" s="23"/>
    </row>
    <row r="2846" spans="1:5" ht="20" customHeight="1">
      <c r="A2846" s="19" t="s">
        <v>11156</v>
      </c>
      <c r="B2846" s="20" t="s">
        <v>11157</v>
      </c>
      <c r="C2846" s="21" t="s">
        <v>165641</v>
      </c>
      <c r="D2846" s="21" t="s">
        <v>345</v>
      </c>
      <c r="E2846" s="23"/>
    </row>
    <row r="2847" spans="1:5" ht="20" customHeight="1">
      <c r="A2847" s="19" t="s">
        <v>11162</v>
      </c>
      <c r="B2847" s="20" t="s">
        <v>11159</v>
      </c>
      <c r="C2847" s="21" t="s">
        <v>165307</v>
      </c>
      <c r="D2847" s="21" t="s">
        <v>296</v>
      </c>
      <c r="E2847" s="23"/>
    </row>
    <row r="2848" spans="1:5" ht="20" customHeight="1">
      <c r="A2848" s="19" t="s">
        <v>11163</v>
      </c>
      <c r="B2848" s="20" t="s">
        <v>11164</v>
      </c>
      <c r="C2848" s="21" t="s">
        <v>165642</v>
      </c>
      <c r="D2848" s="21" t="s">
        <v>296</v>
      </c>
      <c r="E2848" s="23"/>
    </row>
    <row r="2849" spans="1:5" ht="20" customHeight="1">
      <c r="A2849" s="19" t="s">
        <v>11168</v>
      </c>
      <c r="B2849" s="20" t="s">
        <v>11166</v>
      </c>
      <c r="C2849" s="21" t="s">
        <v>165403</v>
      </c>
      <c r="D2849" s="21" t="s">
        <v>345</v>
      </c>
      <c r="E2849" s="23"/>
    </row>
    <row r="2850" spans="1:5" ht="20" customHeight="1">
      <c r="A2850" s="19" t="s">
        <v>11171</v>
      </c>
      <c r="B2850" s="20" t="s">
        <v>11170</v>
      </c>
      <c r="C2850" s="21" t="s">
        <v>165516</v>
      </c>
      <c r="D2850" s="21" t="s">
        <v>345</v>
      </c>
      <c r="E2850" s="23"/>
    </row>
    <row r="2851" spans="1:5" ht="20" customHeight="1">
      <c r="A2851" s="19" t="s">
        <v>11172</v>
      </c>
      <c r="B2851" s="20" t="s">
        <v>11173</v>
      </c>
      <c r="C2851" s="21" t="s">
        <v>165643</v>
      </c>
      <c r="D2851" s="21" t="s">
        <v>296</v>
      </c>
      <c r="E2851" s="23"/>
    </row>
    <row r="2852" spans="1:5" ht="20" customHeight="1">
      <c r="A2852" s="19" t="s">
        <v>11174</v>
      </c>
      <c r="B2852" s="20" t="s">
        <v>11175</v>
      </c>
      <c r="C2852" s="21" t="s">
        <v>165644</v>
      </c>
      <c r="D2852" s="21" t="s">
        <v>345</v>
      </c>
      <c r="E2852" s="23"/>
    </row>
    <row r="2853" spans="1:5" ht="20" customHeight="1">
      <c r="A2853" s="19" t="s">
        <v>11176</v>
      </c>
      <c r="B2853" s="20" t="s">
        <v>11177</v>
      </c>
      <c r="C2853" s="21" t="s">
        <v>165645</v>
      </c>
      <c r="D2853" s="21" t="s">
        <v>345</v>
      </c>
      <c r="E2853" s="23"/>
    </row>
    <row r="2854" spans="1:5" ht="20" customHeight="1">
      <c r="A2854" s="19" t="s">
        <v>11178</v>
      </c>
      <c r="B2854" s="20" t="s">
        <v>11179</v>
      </c>
      <c r="C2854" s="21" t="s">
        <v>165646</v>
      </c>
      <c r="D2854" s="21" t="s">
        <v>296</v>
      </c>
      <c r="E2854" s="23"/>
    </row>
    <row r="2855" spans="1:5" ht="20" customHeight="1">
      <c r="A2855" s="19" t="s">
        <v>11180</v>
      </c>
      <c r="B2855" s="20" t="s">
        <v>11181</v>
      </c>
      <c r="C2855" s="21" t="s">
        <v>165647</v>
      </c>
      <c r="D2855" s="21" t="s">
        <v>345</v>
      </c>
      <c r="E2855" s="23"/>
    </row>
    <row r="2856" spans="1:5" ht="20" customHeight="1">
      <c r="A2856" s="19" t="s">
        <v>11182</v>
      </c>
      <c r="B2856" s="20" t="s">
        <v>11183</v>
      </c>
      <c r="C2856" s="21" t="s">
        <v>165648</v>
      </c>
      <c r="D2856" s="21" t="s">
        <v>296</v>
      </c>
      <c r="E2856" s="23"/>
    </row>
    <row r="2857" spans="1:5" ht="20" customHeight="1">
      <c r="A2857" s="19" t="s">
        <v>11184</v>
      </c>
      <c r="B2857" s="20" t="s">
        <v>11185</v>
      </c>
      <c r="C2857" s="21" t="s">
        <v>165649</v>
      </c>
      <c r="D2857" s="21" t="s">
        <v>345</v>
      </c>
      <c r="E2857" s="23"/>
    </row>
    <row r="2858" spans="1:5" ht="20" customHeight="1">
      <c r="A2858" s="19" t="s">
        <v>11186</v>
      </c>
      <c r="B2858" s="20" t="s">
        <v>11187</v>
      </c>
      <c r="C2858" s="21" t="s">
        <v>165650</v>
      </c>
      <c r="D2858" s="21" t="s">
        <v>296</v>
      </c>
      <c r="E2858" s="23"/>
    </row>
    <row r="2859" spans="1:5" ht="20" customHeight="1">
      <c r="A2859" s="19" t="s">
        <v>11188</v>
      </c>
      <c r="B2859" s="20" t="s">
        <v>11189</v>
      </c>
      <c r="C2859" s="21" t="s">
        <v>165651</v>
      </c>
      <c r="D2859" s="21" t="s">
        <v>296</v>
      </c>
      <c r="E2859" s="23"/>
    </row>
    <row r="2860" spans="1:5" ht="20" customHeight="1">
      <c r="A2860" s="19" t="s">
        <v>11190</v>
      </c>
      <c r="B2860" s="20" t="s">
        <v>11191</v>
      </c>
      <c r="C2860" s="21" t="s">
        <v>165652</v>
      </c>
      <c r="D2860" s="21" t="s">
        <v>296</v>
      </c>
      <c r="E2860" s="23"/>
    </row>
    <row r="2861" spans="1:5" ht="20" customHeight="1">
      <c r="A2861" s="19" t="s">
        <v>11192</v>
      </c>
      <c r="B2861" s="20" t="s">
        <v>11193</v>
      </c>
      <c r="C2861" s="21" t="s">
        <v>165653</v>
      </c>
      <c r="D2861" s="21" t="s">
        <v>296</v>
      </c>
      <c r="E2861" s="23"/>
    </row>
    <row r="2862" spans="1:5" ht="20" customHeight="1">
      <c r="A2862" s="19" t="s">
        <v>11196</v>
      </c>
      <c r="B2862" s="20" t="s">
        <v>11195</v>
      </c>
      <c r="C2862" s="21" t="s">
        <v>165517</v>
      </c>
      <c r="D2862" s="21" t="s">
        <v>345</v>
      </c>
      <c r="E2862" s="23"/>
    </row>
    <row r="2863" spans="1:5" ht="20" customHeight="1">
      <c r="A2863" s="19" t="s">
        <v>11197</v>
      </c>
      <c r="B2863" s="20" t="s">
        <v>11198</v>
      </c>
      <c r="C2863" s="21" t="s">
        <v>165654</v>
      </c>
      <c r="D2863" s="21" t="s">
        <v>296</v>
      </c>
      <c r="E2863" s="23"/>
    </row>
    <row r="2864" spans="1:5" ht="20" customHeight="1">
      <c r="A2864" s="19" t="s">
        <v>11199</v>
      </c>
      <c r="B2864" s="20" t="s">
        <v>11200</v>
      </c>
      <c r="C2864" s="21" t="s">
        <v>165655</v>
      </c>
      <c r="D2864" s="21" t="s">
        <v>345</v>
      </c>
      <c r="E2864" s="23"/>
    </row>
    <row r="2865" spans="1:5" ht="20" customHeight="1">
      <c r="A2865" s="19" t="s">
        <v>11201</v>
      </c>
      <c r="B2865" s="20" t="s">
        <v>11202</v>
      </c>
      <c r="C2865" s="21" t="s">
        <v>165656</v>
      </c>
      <c r="D2865" s="21" t="s">
        <v>296</v>
      </c>
      <c r="E2865" s="23"/>
    </row>
    <row r="2866" spans="1:5" ht="20" customHeight="1">
      <c r="A2866" s="19" t="s">
        <v>11203</v>
      </c>
      <c r="B2866" s="20" t="s">
        <v>11204</v>
      </c>
      <c r="C2866" s="21" t="s">
        <v>165657</v>
      </c>
      <c r="D2866" s="21" t="s">
        <v>296</v>
      </c>
      <c r="E2866" s="23"/>
    </row>
    <row r="2867" spans="1:5" ht="20" customHeight="1">
      <c r="A2867" s="19" t="s">
        <v>11207</v>
      </c>
      <c r="B2867" s="20" t="s">
        <v>11206</v>
      </c>
      <c r="C2867" s="21" t="s">
        <v>165518</v>
      </c>
      <c r="D2867" s="21" t="s">
        <v>296</v>
      </c>
      <c r="E2867" s="23"/>
    </row>
    <row r="2868" spans="1:5" ht="20" customHeight="1">
      <c r="A2868" s="19" t="s">
        <v>11208</v>
      </c>
      <c r="B2868" s="20" t="s">
        <v>11209</v>
      </c>
      <c r="C2868" s="21" t="s">
        <v>165658</v>
      </c>
      <c r="D2868" s="21" t="s">
        <v>296</v>
      </c>
      <c r="E2868" s="23"/>
    </row>
    <row r="2869" spans="1:5" ht="20" customHeight="1">
      <c r="A2869" s="19" t="s">
        <v>11210</v>
      </c>
      <c r="B2869" s="20" t="s">
        <v>11211</v>
      </c>
      <c r="C2869" s="21" t="s">
        <v>165659</v>
      </c>
      <c r="D2869" s="21" t="s">
        <v>345</v>
      </c>
      <c r="E2869" s="23"/>
    </row>
    <row r="2870" spans="1:5" ht="20" customHeight="1">
      <c r="A2870" s="19" t="s">
        <v>11212</v>
      </c>
      <c r="B2870" s="20" t="s">
        <v>11213</v>
      </c>
      <c r="C2870" s="21" t="s">
        <v>165660</v>
      </c>
      <c r="D2870" s="21" t="s">
        <v>296</v>
      </c>
      <c r="E2870" s="23"/>
    </row>
    <row r="2871" spans="1:5" ht="20" customHeight="1">
      <c r="A2871" s="19" t="s">
        <v>11276</v>
      </c>
      <c r="B2871" s="20" t="s">
        <v>11277</v>
      </c>
      <c r="C2871" s="21" t="s">
        <v>165661</v>
      </c>
      <c r="D2871" s="21" t="s">
        <v>139</v>
      </c>
      <c r="E2871" s="23"/>
    </row>
    <row r="2872" spans="1:5" ht="20" customHeight="1">
      <c r="A2872" s="19" t="s">
        <v>248</v>
      </c>
      <c r="B2872" s="20" t="s">
        <v>251</v>
      </c>
      <c r="C2872" s="21" t="s">
        <v>165662</v>
      </c>
      <c r="D2872" s="21" t="s">
        <v>139</v>
      </c>
      <c r="E2872" s="23"/>
    </row>
    <row r="2873" spans="1:5" ht="20" customHeight="1">
      <c r="A2873" s="19" t="s">
        <v>2491</v>
      </c>
      <c r="B2873" s="20" t="s">
        <v>2492</v>
      </c>
      <c r="C2873" s="21" t="s">
        <v>165663</v>
      </c>
      <c r="D2873" s="21" t="s">
        <v>139</v>
      </c>
      <c r="E2873" s="23"/>
    </row>
    <row r="2874" spans="1:5" ht="20" customHeight="1">
      <c r="A2874" s="19" t="s">
        <v>2514</v>
      </c>
      <c r="B2874" s="20" t="s">
        <v>2511</v>
      </c>
      <c r="C2874" s="21" t="s">
        <v>165401</v>
      </c>
      <c r="D2874" s="21" t="s">
        <v>296</v>
      </c>
      <c r="E2874" s="23"/>
    </row>
    <row r="2875" spans="1:5" ht="20" customHeight="1">
      <c r="A2875" s="19" t="s">
        <v>2515</v>
      </c>
      <c r="B2875" s="20" t="s">
        <v>2516</v>
      </c>
      <c r="C2875" s="21" t="s">
        <v>165664</v>
      </c>
      <c r="D2875" s="21" t="s">
        <v>345</v>
      </c>
      <c r="E2875" s="23"/>
    </row>
    <row r="2876" spans="1:5" ht="20" customHeight="1">
      <c r="A2876" s="19" t="s">
        <v>2517</v>
      </c>
      <c r="B2876" s="20" t="s">
        <v>2518</v>
      </c>
      <c r="C2876" s="21" t="s">
        <v>165665</v>
      </c>
      <c r="D2876" s="21" t="s">
        <v>345</v>
      </c>
      <c r="E2876" s="23"/>
    </row>
    <row r="2877" spans="1:5" ht="20" customHeight="1">
      <c r="A2877" s="19" t="s">
        <v>2521</v>
      </c>
      <c r="B2877" s="20" t="s">
        <v>2520</v>
      </c>
      <c r="C2877" s="21" t="s">
        <v>165604</v>
      </c>
      <c r="D2877" s="21" t="s">
        <v>345</v>
      </c>
      <c r="E2877" s="23"/>
    </row>
    <row r="2878" spans="1:5" ht="20" customHeight="1">
      <c r="A2878" s="19" t="s">
        <v>2522</v>
      </c>
      <c r="B2878" s="20" t="s">
        <v>2523</v>
      </c>
      <c r="C2878" s="21" t="s">
        <v>165666</v>
      </c>
      <c r="D2878" s="21" t="s">
        <v>345</v>
      </c>
      <c r="E2878" s="23"/>
    </row>
    <row r="2879" spans="1:5" ht="20" customHeight="1">
      <c r="A2879" s="19" t="s">
        <v>2524</v>
      </c>
      <c r="B2879" s="20" t="s">
        <v>2525</v>
      </c>
      <c r="C2879" s="21" t="s">
        <v>165667</v>
      </c>
      <c r="D2879" s="21" t="s">
        <v>296</v>
      </c>
      <c r="E2879" s="23"/>
    </row>
    <row r="2880" spans="1:5" ht="20" customHeight="1">
      <c r="A2880" s="19" t="s">
        <v>2526</v>
      </c>
      <c r="B2880" s="20" t="s">
        <v>2527</v>
      </c>
      <c r="C2880" s="21" t="s">
        <v>165668</v>
      </c>
      <c r="D2880" s="21" t="s">
        <v>345</v>
      </c>
      <c r="E2880" s="23"/>
    </row>
    <row r="2881" spans="1:5" ht="20" customHeight="1">
      <c r="A2881" s="19" t="s">
        <v>2528</v>
      </c>
      <c r="B2881" s="20" t="s">
        <v>2529</v>
      </c>
      <c r="C2881" s="21" t="s">
        <v>165669</v>
      </c>
      <c r="D2881" s="21" t="s">
        <v>296</v>
      </c>
      <c r="E2881" s="23"/>
    </row>
    <row r="2882" spans="1:5" ht="20" customHeight="1">
      <c r="A2882" s="19" t="s">
        <v>2530</v>
      </c>
      <c r="B2882" s="20" t="s">
        <v>2531</v>
      </c>
      <c r="C2882" s="21" t="s">
        <v>165670</v>
      </c>
      <c r="D2882" s="21" t="s">
        <v>345</v>
      </c>
      <c r="E2882" s="23"/>
    </row>
    <row r="2883" spans="1:5" ht="20" customHeight="1">
      <c r="A2883" s="19" t="s">
        <v>2532</v>
      </c>
      <c r="B2883" s="24">
        <v>100</v>
      </c>
      <c r="C2883" s="21" t="s">
        <v>165671</v>
      </c>
      <c r="D2883" s="21" t="s">
        <v>345</v>
      </c>
      <c r="E2883" s="23"/>
    </row>
    <row r="2884" spans="1:5" ht="20" customHeight="1">
      <c r="A2884" s="19" t="s">
        <v>2535</v>
      </c>
      <c r="B2884" s="20" t="s">
        <v>2534</v>
      </c>
      <c r="C2884" s="21" t="s">
        <v>165605</v>
      </c>
      <c r="D2884" s="21" t="s">
        <v>345</v>
      </c>
      <c r="E2884" s="23"/>
    </row>
    <row r="2885" spans="1:5" ht="20" customHeight="1">
      <c r="A2885" s="19" t="s">
        <v>2536</v>
      </c>
      <c r="B2885" s="20" t="s">
        <v>2537</v>
      </c>
      <c r="C2885" s="21" t="s">
        <v>165672</v>
      </c>
      <c r="D2885" s="21" t="s">
        <v>296</v>
      </c>
      <c r="E2885" s="23"/>
    </row>
    <row r="2886" spans="1:5" ht="20" customHeight="1">
      <c r="A2886" s="19" t="s">
        <v>2538</v>
      </c>
      <c r="B2886" s="20" t="s">
        <v>2539</v>
      </c>
      <c r="C2886" s="21" t="s">
        <v>165673</v>
      </c>
      <c r="D2886" s="21" t="s">
        <v>345</v>
      </c>
      <c r="E2886" s="23"/>
    </row>
    <row r="2887" spans="1:5" ht="20" customHeight="1">
      <c r="A2887" s="19" t="s">
        <v>2540</v>
      </c>
      <c r="B2887" s="20" t="s">
        <v>2541</v>
      </c>
      <c r="C2887" s="21" t="s">
        <v>165674</v>
      </c>
      <c r="D2887" s="21" t="s">
        <v>345</v>
      </c>
      <c r="E2887" s="23"/>
    </row>
    <row r="2888" spans="1:5" ht="20" customHeight="1">
      <c r="A2888" s="19" t="s">
        <v>2542</v>
      </c>
      <c r="B2888" s="20" t="s">
        <v>2543</v>
      </c>
      <c r="C2888" s="21" t="s">
        <v>165675</v>
      </c>
      <c r="D2888" s="21" t="s">
        <v>345</v>
      </c>
      <c r="E2888" s="23"/>
    </row>
    <row r="2889" spans="1:5" ht="20" customHeight="1">
      <c r="A2889" s="19" t="s">
        <v>2544</v>
      </c>
      <c r="B2889" s="20" t="s">
        <v>2545</v>
      </c>
      <c r="C2889" s="21" t="s">
        <v>165676</v>
      </c>
      <c r="D2889" s="21" t="s">
        <v>345</v>
      </c>
      <c r="E2889" s="23"/>
    </row>
    <row r="2890" spans="1:5" ht="20" customHeight="1">
      <c r="A2890" s="19" t="s">
        <v>2551</v>
      </c>
      <c r="B2890" s="20" t="s">
        <v>2549</v>
      </c>
      <c r="C2890" s="21" t="s">
        <v>165507</v>
      </c>
      <c r="D2890" s="21" t="s">
        <v>345</v>
      </c>
      <c r="E2890" s="23"/>
    </row>
    <row r="2891" spans="1:5" ht="20" customHeight="1">
      <c r="A2891" s="19" t="s">
        <v>2553</v>
      </c>
      <c r="B2891" s="24">
        <v>100</v>
      </c>
      <c r="C2891" s="21" t="s">
        <v>165606</v>
      </c>
      <c r="D2891" s="21" t="s">
        <v>345</v>
      </c>
      <c r="E2891" s="23"/>
    </row>
    <row r="2892" spans="1:5" ht="20" customHeight="1">
      <c r="A2892" s="19" t="s">
        <v>2554</v>
      </c>
      <c r="B2892" s="20" t="s">
        <v>2555</v>
      </c>
      <c r="C2892" s="21" t="s">
        <v>165677</v>
      </c>
      <c r="D2892" s="21" t="s">
        <v>345</v>
      </c>
      <c r="E2892" s="23"/>
    </row>
    <row r="2893" spans="1:5" ht="20" customHeight="1">
      <c r="A2893" s="19" t="s">
        <v>2556</v>
      </c>
      <c r="B2893" s="20" t="s">
        <v>2557</v>
      </c>
      <c r="C2893" s="21" t="s">
        <v>165678</v>
      </c>
      <c r="D2893" s="21" t="s">
        <v>345</v>
      </c>
      <c r="E2893" s="23"/>
    </row>
    <row r="2894" spans="1:5" ht="20" customHeight="1">
      <c r="A2894" s="19" t="s">
        <v>2558</v>
      </c>
      <c r="B2894" s="20" t="s">
        <v>2559</v>
      </c>
      <c r="C2894" s="21" t="s">
        <v>165679</v>
      </c>
      <c r="D2894" s="21" t="s">
        <v>345</v>
      </c>
      <c r="E2894" s="23"/>
    </row>
    <row r="2895" spans="1:5" ht="20" customHeight="1">
      <c r="A2895" s="19" t="s">
        <v>2560</v>
      </c>
      <c r="B2895" s="20" t="s">
        <v>2561</v>
      </c>
      <c r="C2895" s="21" t="s">
        <v>165680</v>
      </c>
      <c r="D2895" s="21" t="s">
        <v>345</v>
      </c>
      <c r="E2895" s="23"/>
    </row>
    <row r="2896" spans="1:5" ht="20" customHeight="1">
      <c r="A2896" s="19" t="s">
        <v>2562</v>
      </c>
      <c r="B2896" s="20" t="s">
        <v>2563</v>
      </c>
      <c r="C2896" s="21" t="s">
        <v>165681</v>
      </c>
      <c r="D2896" s="21" t="s">
        <v>345</v>
      </c>
      <c r="E2896" s="23"/>
    </row>
    <row r="2897" spans="1:5" ht="20" customHeight="1">
      <c r="A2897" s="19" t="s">
        <v>2566</v>
      </c>
      <c r="B2897" s="20" t="s">
        <v>2565</v>
      </c>
      <c r="C2897" s="21" t="s">
        <v>165607</v>
      </c>
      <c r="D2897" s="21" t="s">
        <v>345</v>
      </c>
      <c r="E2897" s="23"/>
    </row>
    <row r="2898" spans="1:5" ht="20" customHeight="1">
      <c r="A2898" s="19" t="s">
        <v>2567</v>
      </c>
      <c r="B2898" s="20" t="s">
        <v>2568</v>
      </c>
      <c r="C2898" s="21" t="s">
        <v>165682</v>
      </c>
      <c r="D2898" s="21" t="s">
        <v>296</v>
      </c>
      <c r="E2898" s="23"/>
    </row>
    <row r="2899" spans="1:5" ht="20" customHeight="1">
      <c r="A2899" s="19" t="s">
        <v>2569</v>
      </c>
      <c r="B2899" s="20" t="s">
        <v>2570</v>
      </c>
      <c r="C2899" s="21" t="s">
        <v>165683</v>
      </c>
      <c r="D2899" s="21" t="s">
        <v>345</v>
      </c>
      <c r="E2899" s="23"/>
    </row>
    <row r="2900" spans="1:5" ht="20" customHeight="1">
      <c r="A2900" s="19" t="s">
        <v>2571</v>
      </c>
      <c r="B2900" s="20" t="s">
        <v>2572</v>
      </c>
      <c r="C2900" s="21" t="s">
        <v>165684</v>
      </c>
      <c r="D2900" s="21" t="s">
        <v>296</v>
      </c>
      <c r="E2900" s="23"/>
    </row>
    <row r="2901" spans="1:5" ht="20" customHeight="1">
      <c r="A2901" s="19" t="s">
        <v>2573</v>
      </c>
      <c r="B2901" s="20" t="s">
        <v>2574</v>
      </c>
      <c r="C2901" s="21" t="s">
        <v>165685</v>
      </c>
      <c r="D2901" s="21" t="s">
        <v>345</v>
      </c>
      <c r="E2901" s="23"/>
    </row>
    <row r="2902" spans="1:5" ht="20" customHeight="1">
      <c r="A2902" s="19" t="s">
        <v>2575</v>
      </c>
      <c r="B2902" s="20" t="s">
        <v>2576</v>
      </c>
      <c r="C2902" s="21" t="s">
        <v>165686</v>
      </c>
      <c r="D2902" s="21" t="s">
        <v>345</v>
      </c>
      <c r="E2902" s="23"/>
    </row>
    <row r="2903" spans="1:5" ht="20" customHeight="1">
      <c r="A2903" s="19" t="s">
        <v>2577</v>
      </c>
      <c r="B2903" s="20" t="s">
        <v>2578</v>
      </c>
      <c r="C2903" s="21" t="s">
        <v>165687</v>
      </c>
      <c r="D2903" s="21" t="s">
        <v>296</v>
      </c>
      <c r="E2903" s="23"/>
    </row>
    <row r="2904" spans="1:5" ht="20" customHeight="1">
      <c r="A2904" s="19" t="s">
        <v>2579</v>
      </c>
      <c r="B2904" s="20" t="s">
        <v>2580</v>
      </c>
      <c r="C2904" s="21" t="s">
        <v>165688</v>
      </c>
      <c r="D2904" s="21" t="s">
        <v>296</v>
      </c>
      <c r="E2904" s="23"/>
    </row>
    <row r="2905" spans="1:5" ht="20" customHeight="1">
      <c r="A2905" s="19" t="s">
        <v>2581</v>
      </c>
      <c r="B2905" s="20" t="s">
        <v>2582</v>
      </c>
      <c r="C2905" s="21" t="s">
        <v>165689</v>
      </c>
      <c r="D2905" s="21" t="s">
        <v>345</v>
      </c>
      <c r="E2905" s="23"/>
    </row>
    <row r="2906" spans="1:5" ht="20" customHeight="1">
      <c r="A2906" s="19" t="s">
        <v>2585</v>
      </c>
      <c r="B2906" s="20" t="s">
        <v>2584</v>
      </c>
      <c r="C2906" s="21" t="s">
        <v>165608</v>
      </c>
      <c r="D2906" s="21" t="s">
        <v>345</v>
      </c>
      <c r="E2906" s="23"/>
    </row>
    <row r="2907" spans="1:5" ht="20" customHeight="1">
      <c r="A2907" s="19" t="s">
        <v>2586</v>
      </c>
      <c r="B2907" s="20" t="s">
        <v>2587</v>
      </c>
      <c r="C2907" s="21" t="s">
        <v>165690</v>
      </c>
      <c r="D2907" s="21" t="s">
        <v>345</v>
      </c>
      <c r="E2907" s="23"/>
    </row>
    <row r="2908" spans="1:5" ht="20" customHeight="1">
      <c r="A2908" s="19" t="s">
        <v>2588</v>
      </c>
      <c r="B2908" s="20" t="s">
        <v>2589</v>
      </c>
      <c r="C2908" s="21" t="s">
        <v>165691</v>
      </c>
      <c r="D2908" s="21" t="s">
        <v>345</v>
      </c>
      <c r="E2908" s="23"/>
    </row>
    <row r="2909" spans="1:5" ht="20" customHeight="1">
      <c r="A2909" s="19" t="s">
        <v>2592</v>
      </c>
      <c r="B2909" s="20" t="s">
        <v>2591</v>
      </c>
      <c r="C2909" s="21" t="s">
        <v>165609</v>
      </c>
      <c r="D2909" s="21" t="s">
        <v>296</v>
      </c>
      <c r="E2909" s="23"/>
    </row>
    <row r="2910" spans="1:5" ht="20" customHeight="1">
      <c r="A2910" s="19" t="s">
        <v>2593</v>
      </c>
      <c r="B2910" s="20" t="s">
        <v>2594</v>
      </c>
      <c r="C2910" s="21" t="s">
        <v>165692</v>
      </c>
      <c r="D2910" s="21" t="s">
        <v>296</v>
      </c>
      <c r="E2910" s="23"/>
    </row>
    <row r="2911" spans="1:5" ht="20" customHeight="1">
      <c r="A2911" s="19" t="s">
        <v>2595</v>
      </c>
      <c r="B2911" s="20" t="s">
        <v>2596</v>
      </c>
      <c r="C2911" s="21" t="s">
        <v>165693</v>
      </c>
      <c r="D2911" s="21" t="s">
        <v>345</v>
      </c>
      <c r="E2911" s="23"/>
    </row>
    <row r="2912" spans="1:5" ht="20" customHeight="1">
      <c r="A2912" s="19" t="s">
        <v>2597</v>
      </c>
      <c r="B2912" s="24">
        <v>100</v>
      </c>
      <c r="C2912" s="21" t="s">
        <v>165694</v>
      </c>
      <c r="D2912" s="21" t="s">
        <v>345</v>
      </c>
      <c r="E2912" s="23"/>
    </row>
    <row r="2913" spans="1:5" ht="20" customHeight="1">
      <c r="A2913" s="19" t="s">
        <v>2600</v>
      </c>
      <c r="B2913" s="24">
        <v>100</v>
      </c>
      <c r="C2913" s="21" t="s">
        <v>165508</v>
      </c>
      <c r="D2913" s="21" t="s">
        <v>345</v>
      </c>
      <c r="E2913" s="23"/>
    </row>
    <row r="2914" spans="1:5" ht="20" customHeight="1">
      <c r="A2914" s="19" t="s">
        <v>2602</v>
      </c>
      <c r="B2914" s="24">
        <v>100</v>
      </c>
      <c r="C2914" s="21" t="s">
        <v>165610</v>
      </c>
      <c r="D2914" s="21" t="s">
        <v>345</v>
      </c>
      <c r="E2914" s="23"/>
    </row>
    <row r="2915" spans="1:5" ht="20" customHeight="1">
      <c r="A2915" s="19" t="s">
        <v>27</v>
      </c>
      <c r="B2915" s="24">
        <v>100</v>
      </c>
      <c r="C2915" s="21" t="s">
        <v>165695</v>
      </c>
      <c r="D2915" s="21" t="s">
        <v>345</v>
      </c>
      <c r="E2915" s="23"/>
    </row>
    <row r="2916" spans="1:5" ht="20" customHeight="1">
      <c r="A2916" s="19" t="s">
        <v>2603</v>
      </c>
      <c r="B2916" s="20" t="s">
        <v>2604</v>
      </c>
      <c r="C2916" s="21" t="s">
        <v>165696</v>
      </c>
      <c r="D2916" s="21" t="s">
        <v>345</v>
      </c>
      <c r="E2916" s="23"/>
    </row>
    <row r="2917" spans="1:5" ht="20" customHeight="1">
      <c r="A2917" s="19" t="s">
        <v>2605</v>
      </c>
      <c r="B2917" s="24">
        <v>100</v>
      </c>
      <c r="C2917" s="21" t="s">
        <v>165697</v>
      </c>
      <c r="D2917" s="21" t="s">
        <v>345</v>
      </c>
      <c r="E2917" s="23"/>
    </row>
    <row r="2918" spans="1:5" ht="20" customHeight="1">
      <c r="A2918" s="19" t="s">
        <v>2606</v>
      </c>
      <c r="B2918" s="20" t="s">
        <v>2607</v>
      </c>
      <c r="C2918" s="21" t="s">
        <v>165698</v>
      </c>
      <c r="D2918" s="21" t="s">
        <v>345</v>
      </c>
      <c r="E2918" s="23"/>
    </row>
    <row r="2919" spans="1:5" ht="20" customHeight="1">
      <c r="A2919" s="19" t="s">
        <v>2608</v>
      </c>
      <c r="B2919" s="24">
        <v>100</v>
      </c>
      <c r="C2919" s="21" t="s">
        <v>165699</v>
      </c>
      <c r="D2919" s="21" t="s">
        <v>345</v>
      </c>
      <c r="E2919" s="23"/>
    </row>
    <row r="2920" spans="1:5" ht="20" customHeight="1">
      <c r="A2920" s="19" t="s">
        <v>2609</v>
      </c>
      <c r="B2920" s="24">
        <v>100</v>
      </c>
      <c r="C2920" s="21" t="s">
        <v>165700</v>
      </c>
      <c r="D2920" s="21" t="s">
        <v>345</v>
      </c>
      <c r="E2920" s="23"/>
    </row>
    <row r="2921" spans="1:5" ht="20" customHeight="1">
      <c r="A2921" s="19" t="s">
        <v>2612</v>
      </c>
      <c r="B2921" s="24">
        <v>100</v>
      </c>
      <c r="C2921" s="21" t="s">
        <v>165509</v>
      </c>
      <c r="D2921" s="21" t="s">
        <v>345</v>
      </c>
      <c r="E2921" s="23"/>
    </row>
    <row r="2922" spans="1:5" ht="20" customHeight="1">
      <c r="A2922" s="19" t="s">
        <v>2614</v>
      </c>
      <c r="B2922" s="24">
        <v>100</v>
      </c>
      <c r="C2922" s="21" t="s">
        <v>165611</v>
      </c>
      <c r="D2922" s="21" t="s">
        <v>345</v>
      </c>
      <c r="E2922" s="23"/>
    </row>
    <row r="2923" spans="1:5" ht="20" customHeight="1">
      <c r="A2923" s="19" t="s">
        <v>2615</v>
      </c>
      <c r="B2923" s="20" t="s">
        <v>2616</v>
      </c>
      <c r="C2923" s="21" t="s">
        <v>165701</v>
      </c>
      <c r="D2923" s="21" t="s">
        <v>345</v>
      </c>
      <c r="E2923" s="23"/>
    </row>
    <row r="2924" spans="1:5" ht="20" customHeight="1">
      <c r="A2924" s="19" t="s">
        <v>2617</v>
      </c>
      <c r="B2924" s="20" t="s">
        <v>2618</v>
      </c>
      <c r="C2924" s="21" t="s">
        <v>165702</v>
      </c>
      <c r="D2924" s="21" t="s">
        <v>345</v>
      </c>
      <c r="E2924" s="23"/>
    </row>
    <row r="2925" spans="1:5" ht="20" customHeight="1">
      <c r="A2925" s="19" t="s">
        <v>2619</v>
      </c>
      <c r="B2925" s="20" t="s">
        <v>2620</v>
      </c>
      <c r="C2925" s="21" t="s">
        <v>165703</v>
      </c>
      <c r="D2925" s="21" t="s">
        <v>296</v>
      </c>
      <c r="E2925" s="23"/>
    </row>
    <row r="2926" spans="1:5" ht="20" customHeight="1">
      <c r="A2926" s="19" t="s">
        <v>2621</v>
      </c>
      <c r="B2926" s="20" t="s">
        <v>2622</v>
      </c>
      <c r="C2926" s="21" t="s">
        <v>165704</v>
      </c>
      <c r="D2926" s="21" t="s">
        <v>345</v>
      </c>
      <c r="E2926" s="23"/>
    </row>
    <row r="2927" spans="1:5" ht="20" customHeight="1">
      <c r="A2927" s="19" t="s">
        <v>2623</v>
      </c>
      <c r="B2927" s="20" t="s">
        <v>2624</v>
      </c>
      <c r="C2927" s="21" t="s">
        <v>165705</v>
      </c>
      <c r="D2927" s="21" t="s">
        <v>345</v>
      </c>
      <c r="E2927" s="23"/>
    </row>
    <row r="2928" spans="1:5" ht="20" customHeight="1">
      <c r="A2928" s="19" t="s">
        <v>2625</v>
      </c>
      <c r="B2928" s="20" t="s">
        <v>2626</v>
      </c>
      <c r="C2928" s="21" t="s">
        <v>165706</v>
      </c>
      <c r="D2928" s="21" t="s">
        <v>345</v>
      </c>
      <c r="E2928" s="23"/>
    </row>
    <row r="2929" spans="1:5" ht="20" customHeight="1">
      <c r="A2929" s="19" t="s">
        <v>2629</v>
      </c>
      <c r="B2929" s="20" t="s">
        <v>2628</v>
      </c>
      <c r="C2929" s="21" t="s">
        <v>165612</v>
      </c>
      <c r="D2929" s="21" t="s">
        <v>345</v>
      </c>
      <c r="E2929" s="23"/>
    </row>
    <row r="2930" spans="1:5" ht="20" customHeight="1">
      <c r="A2930" s="19" t="s">
        <v>2630</v>
      </c>
      <c r="B2930" s="24">
        <v>100</v>
      </c>
      <c r="C2930" s="21" t="s">
        <v>165707</v>
      </c>
      <c r="D2930" s="21" t="s">
        <v>345</v>
      </c>
      <c r="E2930" s="23"/>
    </row>
    <row r="2931" spans="1:5" ht="20" customHeight="1">
      <c r="A2931" s="19" t="s">
        <v>2631</v>
      </c>
      <c r="B2931" s="20" t="s">
        <v>2632</v>
      </c>
      <c r="C2931" s="21" t="s">
        <v>165708</v>
      </c>
      <c r="D2931" s="21" t="s">
        <v>296</v>
      </c>
      <c r="E2931" s="23"/>
    </row>
    <row r="2932" spans="1:5" ht="20" customHeight="1">
      <c r="A2932" s="19" t="s">
        <v>2633</v>
      </c>
      <c r="B2932" s="20" t="s">
        <v>2634</v>
      </c>
      <c r="C2932" s="21" t="s">
        <v>165709</v>
      </c>
      <c r="D2932" s="21" t="s">
        <v>296</v>
      </c>
      <c r="E2932" s="23"/>
    </row>
    <row r="2933" spans="1:5" ht="20" customHeight="1">
      <c r="A2933" s="19" t="s">
        <v>2635</v>
      </c>
      <c r="B2933" s="20" t="s">
        <v>2636</v>
      </c>
      <c r="C2933" s="21" t="s">
        <v>165710</v>
      </c>
      <c r="D2933" s="21" t="s">
        <v>345</v>
      </c>
      <c r="E2933" s="23"/>
    </row>
    <row r="2934" spans="1:5" ht="20" customHeight="1">
      <c r="A2934" s="19" t="s">
        <v>2637</v>
      </c>
      <c r="B2934" s="20" t="s">
        <v>2638</v>
      </c>
      <c r="C2934" s="21" t="s">
        <v>165711</v>
      </c>
      <c r="D2934" s="21" t="s">
        <v>345</v>
      </c>
      <c r="E2934" s="23"/>
    </row>
    <row r="2935" spans="1:5" ht="20" customHeight="1">
      <c r="A2935" s="19" t="s">
        <v>2642</v>
      </c>
      <c r="B2935" s="20" t="s">
        <v>2640</v>
      </c>
      <c r="C2935" s="21" t="s">
        <v>165510</v>
      </c>
      <c r="D2935" s="21" t="s">
        <v>296</v>
      </c>
      <c r="E2935" s="23"/>
    </row>
    <row r="2936" spans="1:5" ht="20" customHeight="1">
      <c r="A2936" s="19" t="s">
        <v>2643</v>
      </c>
      <c r="B2936" s="20" t="s">
        <v>2644</v>
      </c>
      <c r="C2936" s="21" t="s">
        <v>165712</v>
      </c>
      <c r="D2936" s="21" t="s">
        <v>296</v>
      </c>
      <c r="E2936" s="23"/>
    </row>
    <row r="2937" spans="1:5" ht="20" customHeight="1">
      <c r="A2937" s="19" t="s">
        <v>2648</v>
      </c>
      <c r="B2937" s="20" t="s">
        <v>2646</v>
      </c>
      <c r="C2937" s="21" t="s">
        <v>165511</v>
      </c>
      <c r="D2937" s="21" t="s">
        <v>296</v>
      </c>
      <c r="E2937" s="23"/>
    </row>
    <row r="2938" spans="1:5" ht="20" customHeight="1">
      <c r="A2938" s="19" t="s">
        <v>2649</v>
      </c>
      <c r="B2938" s="20" t="s">
        <v>2650</v>
      </c>
      <c r="C2938" s="21" t="s">
        <v>165713</v>
      </c>
      <c r="D2938" s="21" t="s">
        <v>345</v>
      </c>
      <c r="E2938" s="23"/>
    </row>
    <row r="2939" spans="1:5" ht="20" customHeight="1">
      <c r="A2939" s="19" t="s">
        <v>2651</v>
      </c>
      <c r="B2939" s="20" t="s">
        <v>2652</v>
      </c>
      <c r="C2939" s="21" t="s">
        <v>165714</v>
      </c>
      <c r="D2939" s="21" t="s">
        <v>345</v>
      </c>
      <c r="E2939" s="23"/>
    </row>
    <row r="2940" spans="1:5" ht="20" customHeight="1">
      <c r="A2940" s="19" t="s">
        <v>2655</v>
      </c>
      <c r="B2940" s="20" t="s">
        <v>2654</v>
      </c>
      <c r="C2940" s="21" t="s">
        <v>165613</v>
      </c>
      <c r="D2940" s="21" t="s">
        <v>345</v>
      </c>
      <c r="E2940" s="23"/>
    </row>
    <row r="2941" spans="1:5" ht="20" customHeight="1">
      <c r="A2941" s="19" t="s">
        <v>2656</v>
      </c>
      <c r="B2941" s="20" t="s">
        <v>2657</v>
      </c>
      <c r="C2941" s="21" t="s">
        <v>165715</v>
      </c>
      <c r="D2941" s="21" t="s">
        <v>345</v>
      </c>
      <c r="E2941" s="23"/>
    </row>
    <row r="2942" spans="1:5" ht="20" customHeight="1">
      <c r="A2942" s="19" t="s">
        <v>2658</v>
      </c>
      <c r="B2942" s="20" t="s">
        <v>2659</v>
      </c>
      <c r="C2942" s="21" t="s">
        <v>165716</v>
      </c>
      <c r="D2942" s="21" t="s">
        <v>345</v>
      </c>
      <c r="E2942" s="23"/>
    </row>
    <row r="2943" spans="1:5" ht="20" customHeight="1">
      <c r="A2943" s="19" t="s">
        <v>2660</v>
      </c>
      <c r="B2943" s="20" t="s">
        <v>2661</v>
      </c>
      <c r="C2943" s="21" t="s">
        <v>165717</v>
      </c>
      <c r="D2943" s="21" t="s">
        <v>345</v>
      </c>
      <c r="E2943" s="23"/>
    </row>
    <row r="2944" spans="1:5" ht="20" customHeight="1">
      <c r="A2944" s="19" t="s">
        <v>2662</v>
      </c>
      <c r="B2944" s="20" t="s">
        <v>2663</v>
      </c>
      <c r="C2944" s="21" t="s">
        <v>165718</v>
      </c>
      <c r="D2944" s="21" t="s">
        <v>296</v>
      </c>
      <c r="E2944" s="23"/>
    </row>
    <row r="2945" spans="1:5" ht="20" customHeight="1">
      <c r="A2945" s="19" t="s">
        <v>2664</v>
      </c>
      <c r="B2945" s="20" t="s">
        <v>2665</v>
      </c>
      <c r="C2945" s="21" t="s">
        <v>165719</v>
      </c>
      <c r="D2945" s="21" t="s">
        <v>345</v>
      </c>
      <c r="E2945" s="23"/>
    </row>
    <row r="2946" spans="1:5" ht="20" customHeight="1">
      <c r="A2946" s="19" t="s">
        <v>2668</v>
      </c>
      <c r="B2946" s="20" t="s">
        <v>2667</v>
      </c>
      <c r="C2946" s="21" t="s">
        <v>165614</v>
      </c>
      <c r="D2946" s="21" t="s">
        <v>345</v>
      </c>
      <c r="E2946" s="23"/>
    </row>
    <row r="2947" spans="1:5" ht="20" customHeight="1">
      <c r="A2947" s="19" t="s">
        <v>2669</v>
      </c>
      <c r="B2947" s="20" t="s">
        <v>2670</v>
      </c>
      <c r="C2947" s="21" t="s">
        <v>165720</v>
      </c>
      <c r="D2947" s="21" t="s">
        <v>345</v>
      </c>
      <c r="E2947" s="23"/>
    </row>
    <row r="2948" spans="1:5" ht="20" customHeight="1">
      <c r="A2948" s="19" t="s">
        <v>2673</v>
      </c>
      <c r="B2948" s="20" t="s">
        <v>2672</v>
      </c>
      <c r="C2948" s="21" t="s">
        <v>165615</v>
      </c>
      <c r="D2948" s="21" t="s">
        <v>345</v>
      </c>
      <c r="E2948" s="23"/>
    </row>
    <row r="2949" spans="1:5" ht="20" customHeight="1">
      <c r="A2949" s="19" t="s">
        <v>2674</v>
      </c>
      <c r="B2949" s="20" t="s">
        <v>2675</v>
      </c>
      <c r="C2949" s="21" t="s">
        <v>165721</v>
      </c>
      <c r="D2949" s="21" t="s">
        <v>345</v>
      </c>
      <c r="E2949" s="23"/>
    </row>
    <row r="2950" spans="1:5" ht="20" customHeight="1">
      <c r="A2950" s="19" t="s">
        <v>2678</v>
      </c>
      <c r="B2950" s="20" t="s">
        <v>2677</v>
      </c>
      <c r="C2950" s="21" t="s">
        <v>165616</v>
      </c>
      <c r="D2950" s="21" t="s">
        <v>296</v>
      </c>
      <c r="E2950" s="23"/>
    </row>
    <row r="2951" spans="1:5" ht="20" customHeight="1">
      <c r="A2951" s="19" t="s">
        <v>2679</v>
      </c>
      <c r="B2951" s="20" t="s">
        <v>2680</v>
      </c>
      <c r="C2951" s="21" t="s">
        <v>165722</v>
      </c>
      <c r="D2951" s="21" t="s">
        <v>345</v>
      </c>
      <c r="E2951" s="23"/>
    </row>
    <row r="2952" spans="1:5" ht="20" customHeight="1">
      <c r="A2952" s="19" t="s">
        <v>2681</v>
      </c>
      <c r="B2952" s="20" t="s">
        <v>2682</v>
      </c>
      <c r="C2952" s="21" t="s">
        <v>165723</v>
      </c>
      <c r="D2952" s="21" t="s">
        <v>345</v>
      </c>
      <c r="E2952" s="23"/>
    </row>
    <row r="2953" spans="1:5" ht="20" customHeight="1">
      <c r="A2953" s="19" t="s">
        <v>2683</v>
      </c>
      <c r="B2953" s="20" t="s">
        <v>2684</v>
      </c>
      <c r="C2953" s="21" t="s">
        <v>165724</v>
      </c>
      <c r="D2953" s="21" t="s">
        <v>296</v>
      </c>
      <c r="E2953" s="23"/>
    </row>
    <row r="2954" spans="1:5" ht="20" customHeight="1">
      <c r="A2954" s="19" t="s">
        <v>2690</v>
      </c>
      <c r="B2954" s="20" t="s">
        <v>2686</v>
      </c>
      <c r="C2954" s="21" t="s">
        <v>165304</v>
      </c>
      <c r="D2954" s="21" t="s">
        <v>345</v>
      </c>
      <c r="E2954" s="23"/>
    </row>
    <row r="2955" spans="1:5" ht="20" customHeight="1">
      <c r="A2955" s="19" t="s">
        <v>2696</v>
      </c>
      <c r="B2955" s="20" t="s">
        <v>2692</v>
      </c>
      <c r="C2955" s="21" t="s">
        <v>165305</v>
      </c>
      <c r="D2955" s="21" t="s">
        <v>345</v>
      </c>
      <c r="E2955" s="23"/>
    </row>
    <row r="2956" spans="1:5" ht="20" customHeight="1">
      <c r="A2956" s="19" t="s">
        <v>2697</v>
      </c>
      <c r="B2956" s="20" t="s">
        <v>2698</v>
      </c>
      <c r="C2956" s="21" t="s">
        <v>165725</v>
      </c>
      <c r="D2956" s="21" t="s">
        <v>345</v>
      </c>
      <c r="E2956" s="23"/>
    </row>
    <row r="2957" spans="1:5" ht="20" customHeight="1">
      <c r="A2957" s="19" t="s">
        <v>2699</v>
      </c>
      <c r="B2957" s="20" t="s">
        <v>2700</v>
      </c>
      <c r="C2957" s="21" t="s">
        <v>165726</v>
      </c>
      <c r="D2957" s="21" t="s">
        <v>345</v>
      </c>
      <c r="E2957" s="23"/>
    </row>
    <row r="2958" spans="1:5" ht="20" customHeight="1">
      <c r="A2958" s="19" t="s">
        <v>2701</v>
      </c>
      <c r="B2958" s="20" t="s">
        <v>2702</v>
      </c>
      <c r="C2958" s="21" t="s">
        <v>165727</v>
      </c>
      <c r="D2958" s="21" t="s">
        <v>345</v>
      </c>
      <c r="E2958" s="23"/>
    </row>
    <row r="2959" spans="1:5" ht="20" customHeight="1">
      <c r="A2959" s="19" t="s">
        <v>2703</v>
      </c>
      <c r="B2959" s="20" t="s">
        <v>2704</v>
      </c>
      <c r="C2959" s="21" t="s">
        <v>165728</v>
      </c>
      <c r="D2959" s="21" t="s">
        <v>296</v>
      </c>
      <c r="E2959" s="23"/>
    </row>
    <row r="2960" spans="1:5" ht="20" customHeight="1">
      <c r="A2960" s="19" t="s">
        <v>2710</v>
      </c>
      <c r="B2960" s="20" t="s">
        <v>2706</v>
      </c>
      <c r="C2960" s="21" t="s">
        <v>165306</v>
      </c>
      <c r="D2960" s="21" t="s">
        <v>345</v>
      </c>
      <c r="E2960" s="23"/>
    </row>
    <row r="2961" spans="1:5" ht="20" customHeight="1">
      <c r="A2961" s="19" t="s">
        <v>2713</v>
      </c>
      <c r="B2961" s="20" t="s">
        <v>2712</v>
      </c>
      <c r="C2961" s="21" t="s">
        <v>165617</v>
      </c>
      <c r="D2961" s="21" t="s">
        <v>345</v>
      </c>
      <c r="E2961" s="23"/>
    </row>
    <row r="2962" spans="1:5" ht="20" customHeight="1">
      <c r="A2962" s="19" t="s">
        <v>2714</v>
      </c>
      <c r="B2962" s="20" t="s">
        <v>2715</v>
      </c>
      <c r="C2962" s="21" t="s">
        <v>165729</v>
      </c>
      <c r="D2962" s="21" t="s">
        <v>345</v>
      </c>
      <c r="E2962" s="23"/>
    </row>
    <row r="2963" spans="1:5" ht="20" customHeight="1">
      <c r="A2963" s="19" t="s">
        <v>2716</v>
      </c>
      <c r="B2963" s="20" t="s">
        <v>2717</v>
      </c>
      <c r="C2963" s="21" t="s">
        <v>165730</v>
      </c>
      <c r="D2963" s="21" t="s">
        <v>345</v>
      </c>
      <c r="E2963" s="23"/>
    </row>
    <row r="2964" spans="1:5" ht="20" customHeight="1">
      <c r="A2964" s="19" t="s">
        <v>2718</v>
      </c>
      <c r="B2964" s="20" t="s">
        <v>2719</v>
      </c>
      <c r="C2964" s="21" t="s">
        <v>165731</v>
      </c>
      <c r="D2964" s="21" t="s">
        <v>296</v>
      </c>
      <c r="E2964" s="23"/>
    </row>
    <row r="2965" spans="1:5" ht="20" customHeight="1">
      <c r="A2965" s="19" t="s">
        <v>2730</v>
      </c>
      <c r="B2965" s="20" t="s">
        <v>2731</v>
      </c>
      <c r="C2965" s="21" t="s">
        <v>165732</v>
      </c>
      <c r="D2965" s="21" t="s">
        <v>345</v>
      </c>
      <c r="E2965" s="23"/>
    </row>
    <row r="2966" spans="1:5" ht="20" customHeight="1">
      <c r="A2966" s="19" t="s">
        <v>2735</v>
      </c>
      <c r="B2966" s="20" t="s">
        <v>2736</v>
      </c>
      <c r="C2966" s="21" t="s">
        <v>165733</v>
      </c>
      <c r="D2966" s="21" t="s">
        <v>296</v>
      </c>
      <c r="E2966" s="23"/>
    </row>
    <row r="2967" spans="1:5" ht="20" customHeight="1">
      <c r="A2967" s="19" t="s">
        <v>2751</v>
      </c>
      <c r="B2967" s="20" t="s">
        <v>2752</v>
      </c>
      <c r="C2967" s="21" t="s">
        <v>165734</v>
      </c>
      <c r="D2967" s="21" t="s">
        <v>345</v>
      </c>
      <c r="E2967" s="23"/>
    </row>
    <row r="2968" spans="1:5" ht="20" customHeight="1">
      <c r="A2968" s="19" t="s">
        <v>2772</v>
      </c>
      <c r="B2968" s="20" t="s">
        <v>2771</v>
      </c>
      <c r="C2968" s="21" t="s">
        <v>165618</v>
      </c>
      <c r="D2968" s="21" t="s">
        <v>345</v>
      </c>
      <c r="E2968" s="23"/>
    </row>
    <row r="2969" spans="1:5" ht="20" customHeight="1">
      <c r="A2969" s="19" t="s">
        <v>2778</v>
      </c>
      <c r="B2969" s="20" t="s">
        <v>2779</v>
      </c>
      <c r="C2969" s="21" t="s">
        <v>165735</v>
      </c>
      <c r="D2969" s="21" t="s">
        <v>345</v>
      </c>
      <c r="E2969" s="23"/>
    </row>
    <row r="2970" spans="1:5" ht="20" customHeight="1">
      <c r="A2970" s="19" t="s">
        <v>2787</v>
      </c>
      <c r="B2970" s="20" t="s">
        <v>2788</v>
      </c>
      <c r="C2970" s="21" t="s">
        <v>165736</v>
      </c>
      <c r="D2970" s="21" t="s">
        <v>345</v>
      </c>
      <c r="E2970" s="23"/>
    </row>
    <row r="2971" spans="1:5" ht="20" customHeight="1">
      <c r="A2971" s="19" t="s">
        <v>2804</v>
      </c>
      <c r="B2971" s="20" t="s">
        <v>2805</v>
      </c>
      <c r="C2971" s="21" t="s">
        <v>165737</v>
      </c>
      <c r="D2971" s="21" t="s">
        <v>345</v>
      </c>
      <c r="E2971" s="23"/>
    </row>
    <row r="2972" spans="1:5" ht="20" customHeight="1">
      <c r="A2972" s="19" t="s">
        <v>2809</v>
      </c>
      <c r="B2972" s="20" t="s">
        <v>2810</v>
      </c>
      <c r="C2972" s="21" t="s">
        <v>165738</v>
      </c>
      <c r="D2972" s="21" t="s">
        <v>296</v>
      </c>
      <c r="E2972" s="23"/>
    </row>
    <row r="2973" spans="1:5" ht="20" customHeight="1">
      <c r="A2973" s="19" t="s">
        <v>2819</v>
      </c>
      <c r="B2973" s="24">
        <v>100</v>
      </c>
      <c r="C2973" s="21" t="s">
        <v>165619</v>
      </c>
      <c r="D2973" s="21" t="s">
        <v>345</v>
      </c>
      <c r="E2973" s="23"/>
    </row>
    <row r="2974" spans="1:5" ht="20" customHeight="1">
      <c r="A2974" s="19" t="s">
        <v>2821</v>
      </c>
      <c r="B2974" s="20" t="s">
        <v>2822</v>
      </c>
      <c r="C2974" s="21" t="s">
        <v>165739</v>
      </c>
      <c r="D2974" s="21" t="s">
        <v>345</v>
      </c>
      <c r="E2974" s="23"/>
    </row>
    <row r="2975" spans="1:5" ht="20" customHeight="1">
      <c r="A2975" s="19" t="s">
        <v>2838</v>
      </c>
      <c r="B2975" s="20" t="s">
        <v>2837</v>
      </c>
      <c r="C2975" s="21" t="s">
        <v>165620</v>
      </c>
      <c r="D2975" s="21" t="s">
        <v>345</v>
      </c>
      <c r="E2975" s="23"/>
    </row>
    <row r="2976" spans="1:5" ht="20" customHeight="1">
      <c r="A2976" s="19" t="s">
        <v>2845</v>
      </c>
      <c r="B2976" s="20" t="s">
        <v>2846</v>
      </c>
      <c r="C2976" s="21" t="s">
        <v>165740</v>
      </c>
      <c r="D2976" s="21" t="s">
        <v>345</v>
      </c>
      <c r="E2976" s="23"/>
    </row>
    <row r="2977" spans="1:5" ht="20" customHeight="1">
      <c r="A2977" s="19" t="s">
        <v>2852</v>
      </c>
      <c r="B2977" s="20" t="s">
        <v>2851</v>
      </c>
      <c r="C2977" s="21" t="s">
        <v>165621</v>
      </c>
      <c r="D2977" s="21" t="s">
        <v>296</v>
      </c>
      <c r="E2977" s="23"/>
    </row>
    <row r="2978" spans="1:5" ht="20" customHeight="1">
      <c r="A2978" s="19" t="s">
        <v>2854</v>
      </c>
      <c r="B2978" s="20" t="s">
        <v>2855</v>
      </c>
      <c r="C2978" s="21" t="s">
        <v>165741</v>
      </c>
      <c r="D2978" s="21" t="s">
        <v>296</v>
      </c>
      <c r="E2978" s="23"/>
    </row>
    <row r="2979" spans="1:5" ht="20" customHeight="1">
      <c r="A2979" s="19" t="s">
        <v>2857</v>
      </c>
      <c r="B2979" s="20" t="s">
        <v>2858</v>
      </c>
      <c r="C2979" s="21" t="s">
        <v>165742</v>
      </c>
      <c r="D2979" s="21" t="s">
        <v>345</v>
      </c>
      <c r="E2979" s="23"/>
    </row>
    <row r="2980" spans="1:5" ht="20" customHeight="1">
      <c r="A2980" s="19" t="s">
        <v>2862</v>
      </c>
      <c r="B2980" s="20" t="s">
        <v>2863</v>
      </c>
      <c r="C2980" s="21" t="s">
        <v>165743</v>
      </c>
      <c r="D2980" s="21" t="s">
        <v>296</v>
      </c>
      <c r="E2980" s="23"/>
    </row>
    <row r="2981" spans="1:5" ht="20" customHeight="1">
      <c r="A2981" s="19" t="s">
        <v>2919</v>
      </c>
      <c r="B2981" s="20" t="s">
        <v>2920</v>
      </c>
      <c r="C2981" s="21" t="s">
        <v>165744</v>
      </c>
      <c r="D2981" s="21" t="s">
        <v>345</v>
      </c>
      <c r="E2981" s="23"/>
    </row>
    <row r="2982" spans="1:5" ht="20" customHeight="1">
      <c r="A2982" s="19" t="s">
        <v>2943</v>
      </c>
      <c r="B2982" s="20" t="s">
        <v>2944</v>
      </c>
      <c r="C2982" s="21" t="s">
        <v>165745</v>
      </c>
      <c r="D2982" s="21" t="s">
        <v>296</v>
      </c>
      <c r="E2982" s="23"/>
    </row>
    <row r="2983" spans="1:5" ht="20" customHeight="1">
      <c r="A2983" s="19" t="s">
        <v>2981</v>
      </c>
      <c r="B2983" s="24">
        <v>100</v>
      </c>
      <c r="C2983" s="21" t="s">
        <v>165746</v>
      </c>
      <c r="D2983" s="21" t="s">
        <v>345</v>
      </c>
      <c r="E2983" s="23"/>
    </row>
    <row r="2984" spans="1:5" ht="20" customHeight="1">
      <c r="A2984" s="19" t="s">
        <v>10748</v>
      </c>
      <c r="B2984" s="20" t="s">
        <v>10749</v>
      </c>
      <c r="C2984" s="21" t="s">
        <v>165747</v>
      </c>
      <c r="D2984" s="21" t="s">
        <v>296</v>
      </c>
      <c r="E2984" s="23"/>
    </row>
    <row r="2985" spans="1:5" ht="20" customHeight="1">
      <c r="A2985" s="19" t="s">
        <v>10865</v>
      </c>
      <c r="B2985" s="20" t="s">
        <v>10863</v>
      </c>
      <c r="C2985" s="21" t="s">
        <v>165512</v>
      </c>
      <c r="D2985" s="21" t="s">
        <v>345</v>
      </c>
      <c r="E2985" s="23"/>
    </row>
    <row r="2986" spans="1:5" ht="20" customHeight="1">
      <c r="A2986" s="19" t="s">
        <v>10936</v>
      </c>
      <c r="B2986" s="20" t="s">
        <v>10937</v>
      </c>
      <c r="C2986" s="21" t="s">
        <v>165748</v>
      </c>
      <c r="D2986" s="21" t="s">
        <v>296</v>
      </c>
      <c r="E2986" s="23"/>
    </row>
    <row r="2987" spans="1:5" ht="20" customHeight="1">
      <c r="A2987" s="19" t="s">
        <v>10956</v>
      </c>
      <c r="B2987" s="20" t="s">
        <v>10955</v>
      </c>
      <c r="C2987" s="21" t="s">
        <v>165622</v>
      </c>
      <c r="D2987" s="21" t="s">
        <v>345</v>
      </c>
      <c r="E2987" s="23"/>
    </row>
    <row r="2988" spans="1:5" ht="20" customHeight="1">
      <c r="A2988" s="19" t="s">
        <v>10986</v>
      </c>
      <c r="B2988" s="20" t="s">
        <v>10987</v>
      </c>
      <c r="C2988" s="21" t="s">
        <v>165749</v>
      </c>
      <c r="D2988" s="21" t="s">
        <v>345</v>
      </c>
      <c r="E2988" s="23"/>
    </row>
    <row r="2989" spans="1:5" ht="20" customHeight="1">
      <c r="A2989" s="19" t="s">
        <v>11000</v>
      </c>
      <c r="B2989" s="20" t="s">
        <v>11001</v>
      </c>
      <c r="C2989" s="21" t="s">
        <v>165750</v>
      </c>
      <c r="D2989" s="21" t="s">
        <v>296</v>
      </c>
      <c r="E2989" s="23"/>
    </row>
    <row r="2990" spans="1:5" ht="20" customHeight="1">
      <c r="A2990" s="19" t="s">
        <v>11018</v>
      </c>
      <c r="B2990" s="20" t="s">
        <v>11019</v>
      </c>
      <c r="C2990" s="21" t="s">
        <v>165751</v>
      </c>
      <c r="D2990" s="21" t="s">
        <v>345</v>
      </c>
      <c r="E2990" s="23"/>
    </row>
    <row r="2991" spans="1:5" ht="20" customHeight="1">
      <c r="A2991" s="19" t="s">
        <v>11023</v>
      </c>
      <c r="B2991" s="20" t="s">
        <v>11024</v>
      </c>
      <c r="C2991" s="21" t="s">
        <v>165752</v>
      </c>
      <c r="D2991" s="21" t="s">
        <v>296</v>
      </c>
      <c r="E2991" s="23"/>
    </row>
    <row r="2992" spans="1:5" ht="20" customHeight="1">
      <c r="A2992" s="19" t="s">
        <v>11032</v>
      </c>
      <c r="B2992" s="20" t="s">
        <v>11033</v>
      </c>
      <c r="C2992" s="21" t="s">
        <v>165753</v>
      </c>
      <c r="D2992" s="21" t="s">
        <v>345</v>
      </c>
      <c r="E2992" s="23"/>
    </row>
    <row r="2993" spans="1:5" ht="20" customHeight="1">
      <c r="A2993" s="19" t="s">
        <v>11037</v>
      </c>
      <c r="B2993" s="20" t="s">
        <v>11038</v>
      </c>
      <c r="C2993" s="21" t="s">
        <v>165754</v>
      </c>
      <c r="D2993" s="21" t="s">
        <v>296</v>
      </c>
      <c r="E2993" s="23"/>
    </row>
    <row r="2994" spans="1:5" ht="20" customHeight="1">
      <c r="A2994" s="19" t="s">
        <v>11040</v>
      </c>
      <c r="B2994" s="20" t="s">
        <v>11041</v>
      </c>
      <c r="C2994" s="21" t="s">
        <v>165755</v>
      </c>
      <c r="D2994" s="21" t="s">
        <v>296</v>
      </c>
      <c r="E2994" s="23"/>
    </row>
    <row r="2995" spans="1:5" ht="20" customHeight="1">
      <c r="A2995" s="19" t="s">
        <v>11045</v>
      </c>
      <c r="B2995" s="20" t="s">
        <v>11046</v>
      </c>
      <c r="C2995" s="21" t="s">
        <v>165756</v>
      </c>
      <c r="D2995" s="21" t="s">
        <v>296</v>
      </c>
      <c r="E2995" s="23"/>
    </row>
    <row r="2996" spans="1:5" ht="20" customHeight="1">
      <c r="A2996" s="19" t="s">
        <v>11054</v>
      </c>
      <c r="B2996" s="20" t="s">
        <v>11055</v>
      </c>
      <c r="C2996" s="21" t="s">
        <v>165757</v>
      </c>
      <c r="D2996" s="21" t="s">
        <v>345</v>
      </c>
      <c r="E2996" s="23"/>
    </row>
    <row r="2997" spans="1:5" ht="20" customHeight="1">
      <c r="A2997" s="19" t="s">
        <v>11057</v>
      </c>
      <c r="B2997" s="20" t="s">
        <v>11058</v>
      </c>
      <c r="C2997" s="21" t="s">
        <v>165758</v>
      </c>
      <c r="D2997" s="21" t="s">
        <v>296</v>
      </c>
      <c r="E2997" s="23"/>
    </row>
    <row r="2998" spans="1:5" ht="20" customHeight="1">
      <c r="A2998" s="19" t="s">
        <v>11064</v>
      </c>
      <c r="B2998" s="20" t="s">
        <v>11065</v>
      </c>
      <c r="C2998" s="21" t="s">
        <v>165759</v>
      </c>
      <c r="D2998" s="21" t="s">
        <v>296</v>
      </c>
      <c r="E2998" s="23"/>
    </row>
    <row r="2999" spans="1:5" ht="20" customHeight="1">
      <c r="A2999" s="19" t="s">
        <v>11069</v>
      </c>
      <c r="B2999" s="20" t="s">
        <v>11068</v>
      </c>
      <c r="C2999" s="21" t="s">
        <v>165623</v>
      </c>
      <c r="D2999" s="21" t="s">
        <v>345</v>
      </c>
      <c r="E2999" s="23"/>
    </row>
    <row r="3000" spans="1:5" ht="20" customHeight="1">
      <c r="A3000" s="19" t="s">
        <v>11071</v>
      </c>
      <c r="B3000" s="20" t="s">
        <v>11072</v>
      </c>
      <c r="C3000" s="21" t="s">
        <v>165760</v>
      </c>
      <c r="D3000" s="21" t="s">
        <v>296</v>
      </c>
      <c r="E3000" s="23"/>
    </row>
    <row r="3001" spans="1:5" ht="20" customHeight="1">
      <c r="A3001" s="19" t="s">
        <v>11084</v>
      </c>
      <c r="B3001" s="20" t="s">
        <v>11085</v>
      </c>
      <c r="C3001" s="21" t="s">
        <v>165761</v>
      </c>
      <c r="D3001" s="21" t="s">
        <v>296</v>
      </c>
      <c r="E3001" s="23"/>
    </row>
    <row r="3002" spans="1:5" ht="20" customHeight="1">
      <c r="A3002" s="19" t="s">
        <v>11087</v>
      </c>
      <c r="B3002" s="20" t="s">
        <v>11088</v>
      </c>
      <c r="C3002" s="21" t="s">
        <v>165762</v>
      </c>
      <c r="D3002" s="21" t="s">
        <v>345</v>
      </c>
      <c r="E3002" s="23"/>
    </row>
    <row r="3003" spans="1:5" ht="20" customHeight="1">
      <c r="A3003" s="19" t="s">
        <v>11092</v>
      </c>
      <c r="B3003" s="20" t="s">
        <v>11091</v>
      </c>
      <c r="C3003" s="21" t="s">
        <v>165624</v>
      </c>
      <c r="D3003" s="21" t="s">
        <v>296</v>
      </c>
      <c r="E3003" s="23"/>
    </row>
    <row r="3004" spans="1:5" ht="20" customHeight="1">
      <c r="A3004" s="19" t="s">
        <v>11096</v>
      </c>
      <c r="B3004" s="20" t="s">
        <v>11097</v>
      </c>
      <c r="C3004" s="21" t="s">
        <v>165763</v>
      </c>
      <c r="D3004" s="21" t="s">
        <v>296</v>
      </c>
      <c r="E3004" s="23"/>
    </row>
    <row r="3005" spans="1:5" ht="20" customHeight="1">
      <c r="A3005" s="19" t="s">
        <v>11101</v>
      </c>
      <c r="B3005" s="20" t="s">
        <v>11102</v>
      </c>
      <c r="C3005" s="21" t="s">
        <v>165764</v>
      </c>
      <c r="D3005" s="21" t="s">
        <v>296</v>
      </c>
      <c r="E3005" s="23"/>
    </row>
    <row r="3006" spans="1:5" ht="20" customHeight="1">
      <c r="A3006" s="19" t="s">
        <v>11104</v>
      </c>
      <c r="B3006" s="20" t="s">
        <v>11105</v>
      </c>
      <c r="C3006" s="21" t="s">
        <v>165765</v>
      </c>
      <c r="D3006" s="21" t="s">
        <v>345</v>
      </c>
      <c r="E3006" s="23"/>
    </row>
    <row r="3007" spans="1:5" ht="20" customHeight="1">
      <c r="A3007" s="19" t="s">
        <v>241</v>
      </c>
      <c r="B3007" s="20" t="s">
        <v>245</v>
      </c>
      <c r="C3007" s="21" t="s">
        <v>165766</v>
      </c>
      <c r="D3007" s="21" t="s">
        <v>139</v>
      </c>
      <c r="E3007" s="23"/>
    </row>
    <row r="3008" spans="1:5" ht="20" customHeight="1">
      <c r="A3008" s="19" t="s">
        <v>2546</v>
      </c>
      <c r="B3008" s="20" t="s">
        <v>2547</v>
      </c>
      <c r="C3008" s="21" t="s">
        <v>165767</v>
      </c>
      <c r="D3008" s="21" t="s">
        <v>139</v>
      </c>
      <c r="E3008" s="23"/>
    </row>
    <row r="3009" spans="1:5" ht="20" customHeight="1">
      <c r="A3009" s="19" t="s">
        <v>140</v>
      </c>
      <c r="B3009" s="20" t="s">
        <v>144</v>
      </c>
      <c r="C3009" s="21" t="s">
        <v>165768</v>
      </c>
      <c r="D3009" s="21" t="s">
        <v>139</v>
      </c>
      <c r="E3009" s="23"/>
    </row>
    <row r="3010" spans="1:5" ht="20" customHeight="1">
      <c r="A3010" s="19" t="s">
        <v>147</v>
      </c>
      <c r="B3010" s="20" t="s">
        <v>150</v>
      </c>
      <c r="C3010" s="21" t="s">
        <v>165769</v>
      </c>
      <c r="D3010" s="21" t="s">
        <v>139</v>
      </c>
      <c r="E3010" s="23"/>
    </row>
    <row r="3011" spans="1:5" ht="20" customHeight="1">
      <c r="A3011" s="19" t="s">
        <v>2720</v>
      </c>
      <c r="B3011" s="20" t="s">
        <v>2721</v>
      </c>
      <c r="C3011" s="21" t="s">
        <v>165770</v>
      </c>
      <c r="D3011" s="21" t="s">
        <v>296</v>
      </c>
      <c r="E3011" s="23"/>
    </row>
    <row r="3012" spans="1:5" ht="20" customHeight="1">
      <c r="A3012" s="19" t="s">
        <v>2722</v>
      </c>
      <c r="B3012" s="20" t="s">
        <v>2723</v>
      </c>
      <c r="C3012" s="21" t="s">
        <v>165771</v>
      </c>
      <c r="D3012" s="21" t="s">
        <v>345</v>
      </c>
      <c r="E3012" s="23"/>
    </row>
    <row r="3013" spans="1:5" ht="20" customHeight="1">
      <c r="A3013" s="19" t="s">
        <v>2724</v>
      </c>
      <c r="B3013" s="20" t="s">
        <v>2725</v>
      </c>
      <c r="C3013" s="21" t="s">
        <v>165772</v>
      </c>
      <c r="D3013" s="21" t="s">
        <v>345</v>
      </c>
      <c r="E3013" s="23"/>
    </row>
    <row r="3014" spans="1:5" ht="20" customHeight="1">
      <c r="A3014" s="19" t="s">
        <v>2726</v>
      </c>
      <c r="B3014" s="20" t="s">
        <v>2727</v>
      </c>
      <c r="C3014" s="21" t="s">
        <v>165773</v>
      </c>
      <c r="D3014" s="21" t="s">
        <v>345</v>
      </c>
      <c r="E3014" s="23"/>
    </row>
    <row r="3015" spans="1:5" ht="20" customHeight="1">
      <c r="A3015" s="19" t="s">
        <v>2728</v>
      </c>
      <c r="B3015" s="20" t="s">
        <v>2729</v>
      </c>
      <c r="C3015" s="21" t="s">
        <v>165774</v>
      </c>
      <c r="D3015" s="21" t="s">
        <v>345</v>
      </c>
      <c r="E3015" s="23"/>
    </row>
    <row r="3016" spans="1:5" ht="20" customHeight="1">
      <c r="A3016" s="19" t="s">
        <v>2732</v>
      </c>
      <c r="B3016" s="20" t="s">
        <v>2731</v>
      </c>
      <c r="C3016" s="21" t="s">
        <v>165732</v>
      </c>
      <c r="D3016" s="21" t="s">
        <v>345</v>
      </c>
      <c r="E3016" s="23"/>
    </row>
    <row r="3017" spans="1:5" ht="20" customHeight="1">
      <c r="A3017" s="19" t="s">
        <v>2733</v>
      </c>
      <c r="B3017" s="20" t="s">
        <v>2734</v>
      </c>
      <c r="C3017" s="21" t="s">
        <v>165775</v>
      </c>
      <c r="D3017" s="21" t="s">
        <v>296</v>
      </c>
      <c r="E3017" s="23"/>
    </row>
    <row r="3018" spans="1:5" ht="20" customHeight="1">
      <c r="A3018" s="19" t="s">
        <v>2737</v>
      </c>
      <c r="B3018" s="20" t="s">
        <v>2736</v>
      </c>
      <c r="C3018" s="21" t="s">
        <v>165733</v>
      </c>
      <c r="D3018" s="21" t="s">
        <v>296</v>
      </c>
      <c r="E3018" s="23"/>
    </row>
    <row r="3019" spans="1:5" ht="20" customHeight="1">
      <c r="A3019" s="19" t="s">
        <v>2738</v>
      </c>
      <c r="B3019" s="20" t="s">
        <v>2739</v>
      </c>
      <c r="C3019" s="21" t="s">
        <v>165776</v>
      </c>
      <c r="D3019" s="21" t="s">
        <v>345</v>
      </c>
      <c r="E3019" s="23"/>
    </row>
    <row r="3020" spans="1:5" ht="20" customHeight="1">
      <c r="A3020" s="19" t="s">
        <v>2740</v>
      </c>
      <c r="B3020" s="20" t="s">
        <v>2741</v>
      </c>
      <c r="C3020" s="21" t="s">
        <v>165777</v>
      </c>
      <c r="D3020" s="21" t="s">
        <v>345</v>
      </c>
      <c r="E3020" s="23"/>
    </row>
    <row r="3021" spans="1:5" ht="20" customHeight="1">
      <c r="A3021" s="19" t="s">
        <v>2742</v>
      </c>
      <c r="B3021" s="24">
        <v>100</v>
      </c>
      <c r="C3021" s="21" t="s">
        <v>165778</v>
      </c>
      <c r="D3021" s="21" t="s">
        <v>345</v>
      </c>
      <c r="E3021" s="23"/>
    </row>
    <row r="3022" spans="1:5" ht="20" customHeight="1">
      <c r="A3022" s="19" t="s">
        <v>2743</v>
      </c>
      <c r="B3022" s="20" t="s">
        <v>2744</v>
      </c>
      <c r="C3022" s="21" t="s">
        <v>165779</v>
      </c>
      <c r="D3022" s="21" t="s">
        <v>345</v>
      </c>
      <c r="E3022" s="23"/>
    </row>
    <row r="3023" spans="1:5" ht="20" customHeight="1">
      <c r="A3023" s="19" t="s">
        <v>2745</v>
      </c>
      <c r="B3023" s="20" t="s">
        <v>2746</v>
      </c>
      <c r="C3023" s="21" t="s">
        <v>165780</v>
      </c>
      <c r="D3023" s="21" t="s">
        <v>345</v>
      </c>
      <c r="E3023" s="23"/>
    </row>
    <row r="3024" spans="1:5" ht="20" customHeight="1">
      <c r="A3024" s="19" t="s">
        <v>2747</v>
      </c>
      <c r="B3024" s="20" t="s">
        <v>2748</v>
      </c>
      <c r="C3024" s="21" t="s">
        <v>165781</v>
      </c>
      <c r="D3024" s="21" t="s">
        <v>345</v>
      </c>
      <c r="E3024" s="23"/>
    </row>
    <row r="3025" spans="1:5" ht="20" customHeight="1">
      <c r="A3025" s="19" t="s">
        <v>2749</v>
      </c>
      <c r="B3025" s="20" t="s">
        <v>2750</v>
      </c>
      <c r="C3025" s="21" t="s">
        <v>165782</v>
      </c>
      <c r="D3025" s="21" t="s">
        <v>296</v>
      </c>
      <c r="E3025" s="23"/>
    </row>
    <row r="3026" spans="1:5" ht="20" customHeight="1">
      <c r="A3026" s="19" t="s">
        <v>2753</v>
      </c>
      <c r="B3026" s="20" t="s">
        <v>2752</v>
      </c>
      <c r="C3026" s="21" t="s">
        <v>165734</v>
      </c>
      <c r="D3026" s="21" t="s">
        <v>345</v>
      </c>
      <c r="E3026" s="23"/>
    </row>
    <row r="3027" spans="1:5" ht="20" customHeight="1">
      <c r="A3027" s="19" t="s">
        <v>2754</v>
      </c>
      <c r="B3027" s="20" t="s">
        <v>2755</v>
      </c>
      <c r="C3027" s="21" t="s">
        <v>165783</v>
      </c>
      <c r="D3027" s="21" t="s">
        <v>345</v>
      </c>
      <c r="E3027" s="23"/>
    </row>
    <row r="3028" spans="1:5" ht="20" customHeight="1">
      <c r="A3028" s="19" t="s">
        <v>2756</v>
      </c>
      <c r="B3028" s="20" t="s">
        <v>2757</v>
      </c>
      <c r="C3028" s="21" t="s">
        <v>165784</v>
      </c>
      <c r="D3028" s="21" t="s">
        <v>345</v>
      </c>
      <c r="E3028" s="23"/>
    </row>
    <row r="3029" spans="1:5" ht="20" customHeight="1">
      <c r="A3029" s="19" t="s">
        <v>2760</v>
      </c>
      <c r="B3029" s="20" t="s">
        <v>2761</v>
      </c>
      <c r="C3029" s="21" t="s">
        <v>165785</v>
      </c>
      <c r="D3029" s="21" t="s">
        <v>345</v>
      </c>
      <c r="E3029" s="23"/>
    </row>
    <row r="3030" spans="1:5" ht="20" customHeight="1">
      <c r="A3030" s="19" t="s">
        <v>2762</v>
      </c>
      <c r="B3030" s="20" t="s">
        <v>2763</v>
      </c>
      <c r="C3030" s="21" t="s">
        <v>165786</v>
      </c>
      <c r="D3030" s="21" t="s">
        <v>345</v>
      </c>
      <c r="E3030" s="23"/>
    </row>
    <row r="3031" spans="1:5" ht="20" customHeight="1">
      <c r="A3031" s="19" t="s">
        <v>2764</v>
      </c>
      <c r="B3031" s="20" t="s">
        <v>2765</v>
      </c>
      <c r="C3031" s="21" t="s">
        <v>165787</v>
      </c>
      <c r="D3031" s="21" t="s">
        <v>345</v>
      </c>
      <c r="E3031" s="23"/>
    </row>
    <row r="3032" spans="1:5" ht="20" customHeight="1">
      <c r="A3032" s="19" t="s">
        <v>2766</v>
      </c>
      <c r="B3032" s="20" t="s">
        <v>2767</v>
      </c>
      <c r="C3032" s="21" t="s">
        <v>165788</v>
      </c>
      <c r="D3032" s="21" t="s">
        <v>345</v>
      </c>
      <c r="E3032" s="23"/>
    </row>
    <row r="3033" spans="1:5" ht="20" customHeight="1">
      <c r="A3033" s="19" t="s">
        <v>2768</v>
      </c>
      <c r="B3033" s="20" t="s">
        <v>2769</v>
      </c>
      <c r="C3033" s="21" t="s">
        <v>165789</v>
      </c>
      <c r="D3033" s="21" t="s">
        <v>345</v>
      </c>
      <c r="E3033" s="23"/>
    </row>
    <row r="3034" spans="1:5" ht="20" customHeight="1">
      <c r="A3034" s="19" t="s">
        <v>2773</v>
      </c>
      <c r="B3034" s="20" t="s">
        <v>2771</v>
      </c>
      <c r="C3034" s="21" t="s">
        <v>165618</v>
      </c>
      <c r="D3034" s="21" t="s">
        <v>345</v>
      </c>
      <c r="E3034" s="23"/>
    </row>
    <row r="3035" spans="1:5" ht="20" customHeight="1">
      <c r="A3035" s="19" t="s">
        <v>2774</v>
      </c>
      <c r="B3035" s="20" t="s">
        <v>2775</v>
      </c>
      <c r="C3035" s="21" t="s">
        <v>165790</v>
      </c>
      <c r="D3035" s="21" t="s">
        <v>345</v>
      </c>
      <c r="E3035" s="23"/>
    </row>
    <row r="3036" spans="1:5" ht="20" customHeight="1">
      <c r="A3036" s="19" t="s">
        <v>2776</v>
      </c>
      <c r="B3036" s="20" t="s">
        <v>2777</v>
      </c>
      <c r="C3036" s="21" t="s">
        <v>165791</v>
      </c>
      <c r="D3036" s="21" t="s">
        <v>345</v>
      </c>
      <c r="E3036" s="23"/>
    </row>
    <row r="3037" spans="1:5" ht="20" customHeight="1">
      <c r="A3037" s="19" t="s">
        <v>2780</v>
      </c>
      <c r="B3037" s="20" t="s">
        <v>2779</v>
      </c>
      <c r="C3037" s="21" t="s">
        <v>165735</v>
      </c>
      <c r="D3037" s="21" t="s">
        <v>345</v>
      </c>
      <c r="E3037" s="23"/>
    </row>
    <row r="3038" spans="1:5" ht="20" customHeight="1">
      <c r="A3038" s="19" t="s">
        <v>2781</v>
      </c>
      <c r="B3038" s="20" t="s">
        <v>2782</v>
      </c>
      <c r="C3038" s="21" t="s">
        <v>165792</v>
      </c>
      <c r="D3038" s="21" t="s">
        <v>345</v>
      </c>
      <c r="E3038" s="23"/>
    </row>
    <row r="3039" spans="1:5" ht="20" customHeight="1">
      <c r="A3039" s="19" t="s">
        <v>2783</v>
      </c>
      <c r="B3039" s="20" t="s">
        <v>2784</v>
      </c>
      <c r="C3039" s="21" t="s">
        <v>165793</v>
      </c>
      <c r="D3039" s="21" t="s">
        <v>345</v>
      </c>
      <c r="E3039" s="23"/>
    </row>
    <row r="3040" spans="1:5" ht="20" customHeight="1">
      <c r="A3040" s="19" t="s">
        <v>2785</v>
      </c>
      <c r="B3040" s="20" t="s">
        <v>2786</v>
      </c>
      <c r="C3040" s="21" t="s">
        <v>165794</v>
      </c>
      <c r="D3040" s="21" t="s">
        <v>296</v>
      </c>
      <c r="E3040" s="23"/>
    </row>
    <row r="3041" spans="1:5" ht="20" customHeight="1">
      <c r="A3041" s="19" t="s">
        <v>2789</v>
      </c>
      <c r="B3041" s="20" t="s">
        <v>2788</v>
      </c>
      <c r="C3041" s="21" t="s">
        <v>165736</v>
      </c>
      <c r="D3041" s="21" t="s">
        <v>345</v>
      </c>
      <c r="E3041" s="23"/>
    </row>
    <row r="3042" spans="1:5" ht="20" customHeight="1">
      <c r="A3042" s="19" t="s">
        <v>2790</v>
      </c>
      <c r="B3042" s="20" t="s">
        <v>2791</v>
      </c>
      <c r="C3042" s="21" t="s">
        <v>165795</v>
      </c>
      <c r="D3042" s="21" t="s">
        <v>296</v>
      </c>
      <c r="E3042" s="23"/>
    </row>
    <row r="3043" spans="1:5" ht="20" customHeight="1">
      <c r="A3043" s="19" t="s">
        <v>2792</v>
      </c>
      <c r="B3043" s="20" t="s">
        <v>2793</v>
      </c>
      <c r="C3043" s="21" t="s">
        <v>165796</v>
      </c>
      <c r="D3043" s="21" t="s">
        <v>345</v>
      </c>
      <c r="E3043" s="23"/>
    </row>
    <row r="3044" spans="1:5" ht="20" customHeight="1">
      <c r="A3044" s="19" t="s">
        <v>2794</v>
      </c>
      <c r="B3044" s="20" t="s">
        <v>2795</v>
      </c>
      <c r="C3044" s="21" t="s">
        <v>165797</v>
      </c>
      <c r="D3044" s="21" t="s">
        <v>296</v>
      </c>
      <c r="E3044" s="23"/>
    </row>
    <row r="3045" spans="1:5" ht="20" customHeight="1">
      <c r="A3045" s="19" t="s">
        <v>2796</v>
      </c>
      <c r="B3045" s="20" t="s">
        <v>2797</v>
      </c>
      <c r="C3045" s="21" t="s">
        <v>165798</v>
      </c>
      <c r="D3045" s="21" t="s">
        <v>345</v>
      </c>
      <c r="E3045" s="23"/>
    </row>
    <row r="3046" spans="1:5" ht="20" customHeight="1">
      <c r="A3046" s="19" t="s">
        <v>2798</v>
      </c>
      <c r="B3046" s="20" t="s">
        <v>2799</v>
      </c>
      <c r="C3046" s="21" t="s">
        <v>165799</v>
      </c>
      <c r="D3046" s="21" t="s">
        <v>296</v>
      </c>
      <c r="E3046" s="23"/>
    </row>
    <row r="3047" spans="1:5" ht="20" customHeight="1">
      <c r="A3047" s="19" t="s">
        <v>2800</v>
      </c>
      <c r="B3047" s="20" t="s">
        <v>2801</v>
      </c>
      <c r="C3047" s="21" t="s">
        <v>165800</v>
      </c>
      <c r="D3047" s="21" t="s">
        <v>345</v>
      </c>
      <c r="E3047" s="23"/>
    </row>
    <row r="3048" spans="1:5" ht="20" customHeight="1">
      <c r="A3048" s="19" t="s">
        <v>2802</v>
      </c>
      <c r="B3048" s="20" t="s">
        <v>2803</v>
      </c>
      <c r="C3048" s="21" t="s">
        <v>165801</v>
      </c>
      <c r="D3048" s="21" t="s">
        <v>345</v>
      </c>
      <c r="E3048" s="23"/>
    </row>
    <row r="3049" spans="1:5" ht="20" customHeight="1">
      <c r="A3049" s="19" t="s">
        <v>2806</v>
      </c>
      <c r="B3049" s="20" t="s">
        <v>2805</v>
      </c>
      <c r="C3049" s="21" t="s">
        <v>165737</v>
      </c>
      <c r="D3049" s="21" t="s">
        <v>345</v>
      </c>
      <c r="E3049" s="23"/>
    </row>
    <row r="3050" spans="1:5" ht="20" customHeight="1">
      <c r="A3050" s="19" t="s">
        <v>2807</v>
      </c>
      <c r="B3050" s="20" t="s">
        <v>2808</v>
      </c>
      <c r="C3050" s="21" t="s">
        <v>165802</v>
      </c>
      <c r="D3050" s="21" t="s">
        <v>296</v>
      </c>
      <c r="E3050" s="23"/>
    </row>
    <row r="3051" spans="1:5" ht="20" customHeight="1">
      <c r="A3051" s="19" t="s">
        <v>2811</v>
      </c>
      <c r="B3051" s="20" t="s">
        <v>2810</v>
      </c>
      <c r="C3051" s="21" t="s">
        <v>165738</v>
      </c>
      <c r="D3051" s="21" t="s">
        <v>296</v>
      </c>
      <c r="E3051" s="23"/>
    </row>
    <row r="3052" spans="1:5" ht="20" customHeight="1">
      <c r="A3052" s="19" t="s">
        <v>2812</v>
      </c>
      <c r="B3052" s="20" t="s">
        <v>2813</v>
      </c>
      <c r="C3052" s="21" t="s">
        <v>165803</v>
      </c>
      <c r="D3052" s="21" t="s">
        <v>345</v>
      </c>
      <c r="E3052" s="23"/>
    </row>
    <row r="3053" spans="1:5" ht="20" customHeight="1">
      <c r="A3053" s="19" t="s">
        <v>2814</v>
      </c>
      <c r="B3053" s="24">
        <v>100</v>
      </c>
      <c r="C3053" s="21" t="s">
        <v>165804</v>
      </c>
      <c r="D3053" s="21" t="s">
        <v>345</v>
      </c>
      <c r="E3053" s="23"/>
    </row>
    <row r="3054" spans="1:5" ht="20" customHeight="1">
      <c r="A3054" s="19" t="s">
        <v>2815</v>
      </c>
      <c r="B3054" s="24">
        <v>100</v>
      </c>
      <c r="C3054" s="21" t="s">
        <v>165805</v>
      </c>
      <c r="D3054" s="21" t="s">
        <v>345</v>
      </c>
      <c r="E3054" s="23"/>
    </row>
    <row r="3055" spans="1:5" ht="20" customHeight="1">
      <c r="A3055" s="19" t="s">
        <v>2816</v>
      </c>
      <c r="B3055" s="20" t="s">
        <v>2817</v>
      </c>
      <c r="C3055" s="21" t="s">
        <v>165806</v>
      </c>
      <c r="D3055" s="21" t="s">
        <v>345</v>
      </c>
      <c r="E3055" s="23"/>
    </row>
    <row r="3056" spans="1:5" ht="20" customHeight="1">
      <c r="A3056" s="19" t="s">
        <v>2820</v>
      </c>
      <c r="B3056" s="24">
        <v>100</v>
      </c>
      <c r="C3056" s="21" t="s">
        <v>165619</v>
      </c>
      <c r="D3056" s="21" t="s">
        <v>345</v>
      </c>
      <c r="E3056" s="23"/>
    </row>
    <row r="3057" spans="1:5" ht="20" customHeight="1">
      <c r="A3057" s="19" t="s">
        <v>2823</v>
      </c>
      <c r="B3057" s="20" t="s">
        <v>2822</v>
      </c>
      <c r="C3057" s="21" t="s">
        <v>165739</v>
      </c>
      <c r="D3057" s="21" t="s">
        <v>345</v>
      </c>
      <c r="E3057" s="23"/>
    </row>
    <row r="3058" spans="1:5" ht="20" customHeight="1">
      <c r="A3058" s="19" t="s">
        <v>2824</v>
      </c>
      <c r="B3058" s="20" t="s">
        <v>2825</v>
      </c>
      <c r="C3058" s="21" t="s">
        <v>165807</v>
      </c>
      <c r="D3058" s="21" t="s">
        <v>345</v>
      </c>
      <c r="E3058" s="23"/>
    </row>
    <row r="3059" spans="1:5" ht="20" customHeight="1">
      <c r="A3059" s="19" t="s">
        <v>2826</v>
      </c>
      <c r="B3059" s="20" t="s">
        <v>2827</v>
      </c>
      <c r="C3059" s="21" t="s">
        <v>165808</v>
      </c>
      <c r="D3059" s="21" t="s">
        <v>345</v>
      </c>
      <c r="E3059" s="23"/>
    </row>
    <row r="3060" spans="1:5" ht="20" customHeight="1">
      <c r="A3060" s="19" t="s">
        <v>2828</v>
      </c>
      <c r="B3060" s="24">
        <v>100</v>
      </c>
      <c r="C3060" s="21" t="s">
        <v>165809</v>
      </c>
      <c r="D3060" s="21" t="s">
        <v>345</v>
      </c>
      <c r="E3060" s="23"/>
    </row>
    <row r="3061" spans="1:5" ht="20" customHeight="1">
      <c r="A3061" s="19" t="s">
        <v>2831</v>
      </c>
      <c r="B3061" s="24">
        <v>100</v>
      </c>
      <c r="C3061" s="21" t="s">
        <v>165810</v>
      </c>
      <c r="D3061" s="21" t="s">
        <v>345</v>
      </c>
      <c r="E3061" s="23"/>
    </row>
    <row r="3062" spans="1:5" ht="20" customHeight="1">
      <c r="A3062" s="19" t="s">
        <v>2832</v>
      </c>
      <c r="B3062" s="20" t="s">
        <v>2833</v>
      </c>
      <c r="C3062" s="21" t="s">
        <v>165811</v>
      </c>
      <c r="D3062" s="21" t="s">
        <v>345</v>
      </c>
      <c r="E3062" s="23"/>
    </row>
    <row r="3063" spans="1:5" ht="20" customHeight="1">
      <c r="A3063" s="19" t="s">
        <v>2834</v>
      </c>
      <c r="B3063" s="20" t="s">
        <v>2835</v>
      </c>
      <c r="C3063" s="21" t="s">
        <v>165812</v>
      </c>
      <c r="D3063" s="21" t="s">
        <v>345</v>
      </c>
      <c r="E3063" s="23"/>
    </row>
    <row r="3064" spans="1:5" ht="20" customHeight="1">
      <c r="A3064" s="19" t="s">
        <v>2839</v>
      </c>
      <c r="B3064" s="20" t="s">
        <v>2837</v>
      </c>
      <c r="C3064" s="21" t="s">
        <v>165620</v>
      </c>
      <c r="D3064" s="21" t="s">
        <v>345</v>
      </c>
      <c r="E3064" s="23"/>
    </row>
    <row r="3065" spans="1:5" ht="20" customHeight="1">
      <c r="A3065" s="19" t="s">
        <v>2840</v>
      </c>
      <c r="B3065" s="20" t="s">
        <v>2841</v>
      </c>
      <c r="C3065" s="21" t="s">
        <v>165813</v>
      </c>
      <c r="D3065" s="21" t="s">
        <v>296</v>
      </c>
      <c r="E3065" s="23"/>
    </row>
    <row r="3066" spans="1:5" ht="20" customHeight="1">
      <c r="A3066" s="19" t="s">
        <v>2842</v>
      </c>
      <c r="B3066" s="20" t="s">
        <v>2843</v>
      </c>
      <c r="C3066" s="21" t="s">
        <v>165814</v>
      </c>
      <c r="D3066" s="21" t="s">
        <v>345</v>
      </c>
      <c r="E3066" s="23"/>
    </row>
    <row r="3067" spans="1:5" ht="20" customHeight="1">
      <c r="A3067" s="19" t="s">
        <v>2844</v>
      </c>
      <c r="B3067" s="24">
        <v>100</v>
      </c>
      <c r="C3067" s="21" t="s">
        <v>165815</v>
      </c>
      <c r="D3067" s="21" t="s">
        <v>345</v>
      </c>
      <c r="E3067" s="23"/>
    </row>
    <row r="3068" spans="1:5" ht="20" customHeight="1">
      <c r="A3068" s="19" t="s">
        <v>2847</v>
      </c>
      <c r="B3068" s="20" t="s">
        <v>2846</v>
      </c>
      <c r="C3068" s="21" t="s">
        <v>165740</v>
      </c>
      <c r="D3068" s="21" t="s">
        <v>345</v>
      </c>
      <c r="E3068" s="23"/>
    </row>
    <row r="3069" spans="1:5" ht="20" customHeight="1">
      <c r="A3069" s="19" t="s">
        <v>2848</v>
      </c>
      <c r="B3069" s="20" t="s">
        <v>2849</v>
      </c>
      <c r="C3069" s="21" t="s">
        <v>165816</v>
      </c>
      <c r="D3069" s="21" t="s">
        <v>345</v>
      </c>
      <c r="E3069" s="23"/>
    </row>
    <row r="3070" spans="1:5" ht="20" customHeight="1">
      <c r="A3070" s="19" t="s">
        <v>2853</v>
      </c>
      <c r="B3070" s="20" t="s">
        <v>2851</v>
      </c>
      <c r="C3070" s="21" t="s">
        <v>165621</v>
      </c>
      <c r="D3070" s="21" t="s">
        <v>296</v>
      </c>
      <c r="E3070" s="23"/>
    </row>
    <row r="3071" spans="1:5" ht="20" customHeight="1">
      <c r="A3071" s="19" t="s">
        <v>2856</v>
      </c>
      <c r="B3071" s="20" t="s">
        <v>2855</v>
      </c>
      <c r="C3071" s="21" t="s">
        <v>165741</v>
      </c>
      <c r="D3071" s="21" t="s">
        <v>296</v>
      </c>
      <c r="E3071" s="23"/>
    </row>
    <row r="3072" spans="1:5" ht="20" customHeight="1">
      <c r="A3072" s="19" t="s">
        <v>2859</v>
      </c>
      <c r="B3072" s="20" t="s">
        <v>2858</v>
      </c>
      <c r="C3072" s="21" t="s">
        <v>165742</v>
      </c>
      <c r="D3072" s="21" t="s">
        <v>345</v>
      </c>
      <c r="E3072" s="23"/>
    </row>
    <row r="3073" spans="1:5" ht="20" customHeight="1">
      <c r="A3073" s="19" t="s">
        <v>2860</v>
      </c>
      <c r="B3073" s="20" t="s">
        <v>2861</v>
      </c>
      <c r="C3073" s="21" t="s">
        <v>165817</v>
      </c>
      <c r="D3073" s="21" t="s">
        <v>296</v>
      </c>
      <c r="E3073" s="23"/>
    </row>
    <row r="3074" spans="1:5" ht="20" customHeight="1">
      <c r="A3074" s="19" t="s">
        <v>2864</v>
      </c>
      <c r="B3074" s="20" t="s">
        <v>2863</v>
      </c>
      <c r="C3074" s="21" t="s">
        <v>165743</v>
      </c>
      <c r="D3074" s="21" t="s">
        <v>296</v>
      </c>
      <c r="E3074" s="23"/>
    </row>
    <row r="3075" spans="1:5" ht="20" customHeight="1">
      <c r="A3075" s="19" t="s">
        <v>2865</v>
      </c>
      <c r="B3075" s="20" t="s">
        <v>2866</v>
      </c>
      <c r="C3075" s="21" t="s">
        <v>165818</v>
      </c>
      <c r="D3075" s="21" t="s">
        <v>296</v>
      </c>
      <c r="E3075" s="23"/>
    </row>
    <row r="3076" spans="1:5" ht="20" customHeight="1">
      <c r="A3076" s="19" t="s">
        <v>2873</v>
      </c>
      <c r="B3076" s="20" t="s">
        <v>2874</v>
      </c>
      <c r="C3076" s="21" t="s">
        <v>165819</v>
      </c>
      <c r="D3076" s="21" t="s">
        <v>345</v>
      </c>
      <c r="E3076" s="23"/>
    </row>
    <row r="3077" spans="1:5" ht="20" customHeight="1">
      <c r="A3077" s="19" t="s">
        <v>2886</v>
      </c>
      <c r="B3077" s="24">
        <v>100</v>
      </c>
      <c r="C3077" s="21" t="s">
        <v>165820</v>
      </c>
      <c r="D3077" s="21" t="s">
        <v>345</v>
      </c>
      <c r="E3077" s="23"/>
    </row>
    <row r="3078" spans="1:5" ht="20" customHeight="1">
      <c r="A3078" s="19" t="s">
        <v>2902</v>
      </c>
      <c r="B3078" s="20" t="s">
        <v>2903</v>
      </c>
      <c r="C3078" s="21" t="s">
        <v>165821</v>
      </c>
      <c r="D3078" s="21" t="s">
        <v>345</v>
      </c>
      <c r="E3078" s="23"/>
    </row>
    <row r="3079" spans="1:5" ht="20" customHeight="1">
      <c r="A3079" s="19" t="s">
        <v>2905</v>
      </c>
      <c r="B3079" s="20" t="s">
        <v>2906</v>
      </c>
      <c r="C3079" s="21" t="s">
        <v>165822</v>
      </c>
      <c r="D3079" s="21" t="s">
        <v>345</v>
      </c>
      <c r="E3079" s="23"/>
    </row>
    <row r="3080" spans="1:5" ht="20" customHeight="1">
      <c r="A3080" s="19" t="s">
        <v>2921</v>
      </c>
      <c r="B3080" s="20" t="s">
        <v>2920</v>
      </c>
      <c r="C3080" s="21" t="s">
        <v>165744</v>
      </c>
      <c r="D3080" s="21" t="s">
        <v>345</v>
      </c>
      <c r="E3080" s="23"/>
    </row>
    <row r="3081" spans="1:5" ht="20" customHeight="1">
      <c r="A3081" s="19" t="s">
        <v>2938</v>
      </c>
      <c r="B3081" s="20" t="s">
        <v>2939</v>
      </c>
      <c r="C3081" s="21" t="s">
        <v>165823</v>
      </c>
      <c r="D3081" s="21" t="s">
        <v>345</v>
      </c>
      <c r="E3081" s="23"/>
    </row>
    <row r="3082" spans="1:5" ht="20" customHeight="1">
      <c r="A3082" s="19" t="s">
        <v>2945</v>
      </c>
      <c r="B3082" s="20" t="s">
        <v>2944</v>
      </c>
      <c r="C3082" s="21" t="s">
        <v>165745</v>
      </c>
      <c r="D3082" s="21" t="s">
        <v>296</v>
      </c>
      <c r="E3082" s="23"/>
    </row>
    <row r="3083" spans="1:5" ht="20" customHeight="1">
      <c r="A3083" s="19" t="s">
        <v>2952</v>
      </c>
      <c r="B3083" s="24">
        <v>100</v>
      </c>
      <c r="C3083" s="21" t="s">
        <v>165824</v>
      </c>
      <c r="D3083" s="21" t="s">
        <v>345</v>
      </c>
      <c r="E3083" s="23"/>
    </row>
    <row r="3084" spans="1:5" ht="20" customHeight="1">
      <c r="A3084" s="19" t="s">
        <v>2964</v>
      </c>
      <c r="B3084" s="24">
        <v>100</v>
      </c>
      <c r="C3084" s="21" t="s">
        <v>165825</v>
      </c>
      <c r="D3084" s="21" t="s">
        <v>345</v>
      </c>
      <c r="E3084" s="23"/>
    </row>
    <row r="3085" spans="1:5" ht="20" customHeight="1">
      <c r="A3085" s="19" t="s">
        <v>2966</v>
      </c>
      <c r="B3085" s="20" t="s">
        <v>2967</v>
      </c>
      <c r="C3085" s="21" t="s">
        <v>165826</v>
      </c>
      <c r="D3085" s="21" t="s">
        <v>345</v>
      </c>
      <c r="E3085" s="23"/>
    </row>
    <row r="3086" spans="1:5" ht="20" customHeight="1">
      <c r="A3086" s="19" t="s">
        <v>2982</v>
      </c>
      <c r="B3086" s="24">
        <v>100</v>
      </c>
      <c r="C3086" s="21" t="s">
        <v>165746</v>
      </c>
      <c r="D3086" s="21" t="s">
        <v>345</v>
      </c>
      <c r="E3086" s="23"/>
    </row>
    <row r="3087" spans="1:5" ht="20" customHeight="1">
      <c r="A3087" s="19" t="s">
        <v>2990</v>
      </c>
      <c r="B3087" s="20" t="s">
        <v>2991</v>
      </c>
      <c r="C3087" s="21" t="s">
        <v>165827</v>
      </c>
      <c r="D3087" s="21" t="s">
        <v>296</v>
      </c>
      <c r="E3087" s="23"/>
    </row>
    <row r="3088" spans="1:5" ht="20" customHeight="1">
      <c r="A3088" s="19" t="s">
        <v>2995</v>
      </c>
      <c r="B3088" s="20" t="s">
        <v>2996</v>
      </c>
      <c r="C3088" s="21" t="s">
        <v>165828</v>
      </c>
      <c r="D3088" s="21" t="s">
        <v>296</v>
      </c>
      <c r="E3088" s="23"/>
    </row>
    <row r="3089" spans="1:5" ht="20" customHeight="1">
      <c r="A3089" s="19" t="s">
        <v>3034</v>
      </c>
      <c r="B3089" s="20" t="s">
        <v>3035</v>
      </c>
      <c r="C3089" s="21" t="s">
        <v>165829</v>
      </c>
      <c r="D3089" s="21" t="s">
        <v>345</v>
      </c>
      <c r="E3089" s="23"/>
    </row>
    <row r="3090" spans="1:5" ht="20" customHeight="1">
      <c r="A3090" s="19" t="s">
        <v>3211</v>
      </c>
      <c r="B3090" s="24">
        <v>100</v>
      </c>
      <c r="C3090" s="21" t="s">
        <v>165830</v>
      </c>
      <c r="D3090" s="21" t="s">
        <v>345</v>
      </c>
      <c r="E3090" s="23"/>
    </row>
    <row r="3091" spans="1:5" ht="20" customHeight="1">
      <c r="A3091" s="19" t="s">
        <v>10750</v>
      </c>
      <c r="B3091" s="20" t="s">
        <v>10749</v>
      </c>
      <c r="C3091" s="21" t="s">
        <v>165747</v>
      </c>
      <c r="D3091" s="21" t="s">
        <v>296</v>
      </c>
      <c r="E3091" s="23"/>
    </row>
    <row r="3092" spans="1:5" ht="20" customHeight="1">
      <c r="A3092" s="19" t="s">
        <v>10781</v>
      </c>
      <c r="B3092" s="20" t="s">
        <v>10782</v>
      </c>
      <c r="C3092" s="21" t="s">
        <v>165831</v>
      </c>
      <c r="D3092" s="21" t="s">
        <v>345</v>
      </c>
      <c r="E3092" s="23"/>
    </row>
    <row r="3093" spans="1:5" ht="20" customHeight="1">
      <c r="A3093" s="19" t="s">
        <v>10789</v>
      </c>
      <c r="B3093" s="20" t="s">
        <v>10790</v>
      </c>
      <c r="C3093" s="21" t="s">
        <v>165832</v>
      </c>
      <c r="D3093" s="21" t="s">
        <v>345</v>
      </c>
      <c r="E3093" s="23"/>
    </row>
    <row r="3094" spans="1:5" ht="20" customHeight="1">
      <c r="A3094" s="19" t="s">
        <v>10793</v>
      </c>
      <c r="B3094" s="20" t="s">
        <v>10794</v>
      </c>
      <c r="C3094" s="21" t="s">
        <v>165833</v>
      </c>
      <c r="D3094" s="21" t="s">
        <v>345</v>
      </c>
      <c r="E3094" s="23"/>
    </row>
    <row r="3095" spans="1:5" ht="20" customHeight="1">
      <c r="A3095" s="19" t="s">
        <v>10866</v>
      </c>
      <c r="B3095" s="20" t="s">
        <v>10863</v>
      </c>
      <c r="C3095" s="21" t="s">
        <v>165512</v>
      </c>
      <c r="D3095" s="21" t="s">
        <v>345</v>
      </c>
      <c r="E3095" s="23"/>
    </row>
    <row r="3096" spans="1:5" ht="20" customHeight="1">
      <c r="A3096" s="19" t="s">
        <v>10919</v>
      </c>
      <c r="B3096" s="20" t="s">
        <v>10920</v>
      </c>
      <c r="C3096" s="21" t="s">
        <v>165834</v>
      </c>
      <c r="D3096" s="21" t="s">
        <v>345</v>
      </c>
      <c r="E3096" s="23"/>
    </row>
    <row r="3097" spans="1:5" ht="20" customHeight="1">
      <c r="A3097" s="19" t="s">
        <v>10931</v>
      </c>
      <c r="B3097" s="20" t="s">
        <v>10932</v>
      </c>
      <c r="C3097" s="21" t="s">
        <v>165835</v>
      </c>
      <c r="D3097" s="21" t="s">
        <v>345</v>
      </c>
      <c r="E3097" s="23"/>
    </row>
    <row r="3098" spans="1:5" ht="20" customHeight="1">
      <c r="A3098" s="19" t="s">
        <v>10938</v>
      </c>
      <c r="B3098" s="20" t="s">
        <v>10937</v>
      </c>
      <c r="C3098" s="21" t="s">
        <v>165748</v>
      </c>
      <c r="D3098" s="21" t="s">
        <v>296</v>
      </c>
      <c r="E3098" s="23"/>
    </row>
    <row r="3099" spans="1:5" ht="20" customHeight="1">
      <c r="A3099" s="19" t="s">
        <v>10957</v>
      </c>
      <c r="B3099" s="20" t="s">
        <v>10955</v>
      </c>
      <c r="C3099" s="21" t="s">
        <v>165622</v>
      </c>
      <c r="D3099" s="21" t="s">
        <v>345</v>
      </c>
      <c r="E3099" s="23"/>
    </row>
    <row r="3100" spans="1:5" ht="20" customHeight="1">
      <c r="A3100" s="19" t="s">
        <v>10961</v>
      </c>
      <c r="B3100" s="20" t="s">
        <v>10962</v>
      </c>
      <c r="C3100" s="21" t="s">
        <v>165836</v>
      </c>
      <c r="D3100" s="21" t="s">
        <v>345</v>
      </c>
      <c r="E3100" s="23"/>
    </row>
    <row r="3101" spans="1:5" ht="20" customHeight="1">
      <c r="A3101" s="19" t="s">
        <v>10988</v>
      </c>
      <c r="B3101" s="20" t="s">
        <v>10987</v>
      </c>
      <c r="C3101" s="21" t="s">
        <v>165749</v>
      </c>
      <c r="D3101" s="21" t="s">
        <v>345</v>
      </c>
      <c r="E3101" s="23"/>
    </row>
    <row r="3102" spans="1:5" ht="20" customHeight="1">
      <c r="A3102" s="19" t="s">
        <v>11002</v>
      </c>
      <c r="B3102" s="20" t="s">
        <v>11001</v>
      </c>
      <c r="C3102" s="21" t="s">
        <v>165750</v>
      </c>
      <c r="D3102" s="21" t="s">
        <v>296</v>
      </c>
      <c r="E3102" s="23"/>
    </row>
    <row r="3103" spans="1:5" ht="20" customHeight="1">
      <c r="A3103" s="19" t="s">
        <v>11008</v>
      </c>
      <c r="B3103" s="20" t="s">
        <v>11009</v>
      </c>
      <c r="C3103" s="21" t="s">
        <v>165837</v>
      </c>
      <c r="D3103" s="21" t="s">
        <v>345</v>
      </c>
      <c r="E3103" s="23"/>
    </row>
    <row r="3104" spans="1:5" ht="20" customHeight="1">
      <c r="A3104" s="19" t="s">
        <v>11010</v>
      </c>
      <c r="B3104" s="20" t="s">
        <v>11011</v>
      </c>
      <c r="C3104" s="21" t="s">
        <v>165838</v>
      </c>
      <c r="D3104" s="21" t="s">
        <v>296</v>
      </c>
      <c r="E3104" s="23"/>
    </row>
    <row r="3105" spans="1:5" ht="20" customHeight="1">
      <c r="A3105" s="19" t="s">
        <v>11012</v>
      </c>
      <c r="B3105" s="20" t="s">
        <v>11013</v>
      </c>
      <c r="C3105" s="21" t="s">
        <v>165839</v>
      </c>
      <c r="D3105" s="21" t="s">
        <v>345</v>
      </c>
      <c r="E3105" s="23"/>
    </row>
    <row r="3106" spans="1:5" ht="20" customHeight="1">
      <c r="A3106" s="19" t="s">
        <v>11014</v>
      </c>
      <c r="B3106" s="20" t="s">
        <v>11015</v>
      </c>
      <c r="C3106" s="21" t="s">
        <v>165840</v>
      </c>
      <c r="D3106" s="21" t="s">
        <v>345</v>
      </c>
      <c r="E3106" s="23"/>
    </row>
    <row r="3107" spans="1:5" ht="20" customHeight="1">
      <c r="A3107" s="19" t="s">
        <v>11016</v>
      </c>
      <c r="B3107" s="20" t="s">
        <v>11017</v>
      </c>
      <c r="C3107" s="21" t="s">
        <v>165841</v>
      </c>
      <c r="D3107" s="21" t="s">
        <v>345</v>
      </c>
      <c r="E3107" s="23"/>
    </row>
    <row r="3108" spans="1:5" ht="20" customHeight="1">
      <c r="A3108" s="19" t="s">
        <v>11020</v>
      </c>
      <c r="B3108" s="20" t="s">
        <v>11019</v>
      </c>
      <c r="C3108" s="21" t="s">
        <v>165751</v>
      </c>
      <c r="D3108" s="21" t="s">
        <v>345</v>
      </c>
      <c r="E3108" s="23"/>
    </row>
    <row r="3109" spans="1:5" ht="20" customHeight="1">
      <c r="A3109" s="19" t="s">
        <v>11021</v>
      </c>
      <c r="B3109" s="20" t="s">
        <v>11022</v>
      </c>
      <c r="C3109" s="21" t="s">
        <v>165842</v>
      </c>
      <c r="D3109" s="21" t="s">
        <v>345</v>
      </c>
      <c r="E3109" s="23"/>
    </row>
    <row r="3110" spans="1:5" ht="20" customHeight="1">
      <c r="A3110" s="19" t="s">
        <v>11025</v>
      </c>
      <c r="B3110" s="20" t="s">
        <v>11024</v>
      </c>
      <c r="C3110" s="21" t="s">
        <v>165752</v>
      </c>
      <c r="D3110" s="21" t="s">
        <v>296</v>
      </c>
      <c r="E3110" s="23"/>
    </row>
    <row r="3111" spans="1:5" ht="20" customHeight="1">
      <c r="A3111" s="19" t="s">
        <v>11026</v>
      </c>
      <c r="B3111" s="24">
        <v>100</v>
      </c>
      <c r="C3111" s="21" t="s">
        <v>165843</v>
      </c>
      <c r="D3111" s="21" t="s">
        <v>345</v>
      </c>
      <c r="E3111" s="23"/>
    </row>
    <row r="3112" spans="1:5" ht="20" customHeight="1">
      <c r="A3112" s="19" t="s">
        <v>11027</v>
      </c>
      <c r="B3112" s="24">
        <v>100</v>
      </c>
      <c r="C3112" s="21" t="s">
        <v>165844</v>
      </c>
      <c r="D3112" s="21" t="s">
        <v>345</v>
      </c>
      <c r="E3112" s="23"/>
    </row>
    <row r="3113" spans="1:5" ht="20" customHeight="1">
      <c r="A3113" s="19" t="s">
        <v>11028</v>
      </c>
      <c r="B3113" s="20" t="s">
        <v>11029</v>
      </c>
      <c r="C3113" s="21" t="s">
        <v>165845</v>
      </c>
      <c r="D3113" s="21" t="s">
        <v>345</v>
      </c>
      <c r="E3113" s="23"/>
    </row>
    <row r="3114" spans="1:5" ht="20" customHeight="1">
      <c r="A3114" s="19" t="s">
        <v>11030</v>
      </c>
      <c r="B3114" s="20" t="s">
        <v>11031</v>
      </c>
      <c r="C3114" s="21" t="s">
        <v>165846</v>
      </c>
      <c r="D3114" s="21" t="s">
        <v>345</v>
      </c>
      <c r="E3114" s="23"/>
    </row>
    <row r="3115" spans="1:5" ht="20" customHeight="1">
      <c r="A3115" s="19" t="s">
        <v>11034</v>
      </c>
      <c r="B3115" s="20" t="s">
        <v>11033</v>
      </c>
      <c r="C3115" s="21" t="s">
        <v>165753</v>
      </c>
      <c r="D3115" s="21" t="s">
        <v>345</v>
      </c>
      <c r="E3115" s="23"/>
    </row>
    <row r="3116" spans="1:5" ht="20" customHeight="1">
      <c r="A3116" s="19" t="s">
        <v>11035</v>
      </c>
      <c r="B3116" s="20" t="s">
        <v>11036</v>
      </c>
      <c r="C3116" s="21" t="s">
        <v>165847</v>
      </c>
      <c r="D3116" s="21" t="s">
        <v>296</v>
      </c>
      <c r="E3116" s="23"/>
    </row>
    <row r="3117" spans="1:5" ht="20" customHeight="1">
      <c r="A3117" s="19" t="s">
        <v>11039</v>
      </c>
      <c r="B3117" s="20" t="s">
        <v>11038</v>
      </c>
      <c r="C3117" s="21" t="s">
        <v>165754</v>
      </c>
      <c r="D3117" s="21" t="s">
        <v>296</v>
      </c>
      <c r="E3117" s="23"/>
    </row>
    <row r="3118" spans="1:5" ht="20" customHeight="1">
      <c r="A3118" s="19" t="s">
        <v>11042</v>
      </c>
      <c r="B3118" s="20" t="s">
        <v>11041</v>
      </c>
      <c r="C3118" s="21" t="s">
        <v>165755</v>
      </c>
      <c r="D3118" s="21" t="s">
        <v>296</v>
      </c>
      <c r="E3118" s="23"/>
    </row>
    <row r="3119" spans="1:5" ht="20" customHeight="1">
      <c r="A3119" s="19" t="s">
        <v>11043</v>
      </c>
      <c r="B3119" s="20" t="s">
        <v>11044</v>
      </c>
      <c r="C3119" s="21" t="s">
        <v>165848</v>
      </c>
      <c r="D3119" s="21" t="s">
        <v>345</v>
      </c>
      <c r="E3119" s="23"/>
    </row>
    <row r="3120" spans="1:5" ht="20" customHeight="1">
      <c r="A3120" s="19" t="s">
        <v>11047</v>
      </c>
      <c r="B3120" s="20" t="s">
        <v>11046</v>
      </c>
      <c r="C3120" s="21" t="s">
        <v>165756</v>
      </c>
      <c r="D3120" s="21" t="s">
        <v>296</v>
      </c>
      <c r="E3120" s="23"/>
    </row>
    <row r="3121" spans="1:5" ht="20" customHeight="1">
      <c r="A3121" s="19" t="s">
        <v>11048</v>
      </c>
      <c r="B3121" s="20" t="s">
        <v>11049</v>
      </c>
      <c r="C3121" s="21" t="s">
        <v>165849</v>
      </c>
      <c r="D3121" s="21" t="s">
        <v>345</v>
      </c>
      <c r="E3121" s="23"/>
    </row>
    <row r="3122" spans="1:5" ht="20" customHeight="1">
      <c r="A3122" s="19" t="s">
        <v>11052</v>
      </c>
      <c r="B3122" s="20" t="s">
        <v>11053</v>
      </c>
      <c r="C3122" s="21" t="s">
        <v>165850</v>
      </c>
      <c r="D3122" s="21" t="s">
        <v>345</v>
      </c>
      <c r="E3122" s="23"/>
    </row>
    <row r="3123" spans="1:5" ht="20" customHeight="1">
      <c r="A3123" s="19" t="s">
        <v>11056</v>
      </c>
      <c r="B3123" s="20" t="s">
        <v>11055</v>
      </c>
      <c r="C3123" s="21" t="s">
        <v>165757</v>
      </c>
      <c r="D3123" s="21" t="s">
        <v>345</v>
      </c>
      <c r="E3123" s="23"/>
    </row>
    <row r="3124" spans="1:5" ht="20" customHeight="1">
      <c r="A3124" s="19" t="s">
        <v>11059</v>
      </c>
      <c r="B3124" s="20" t="s">
        <v>11058</v>
      </c>
      <c r="C3124" s="21" t="s">
        <v>165758</v>
      </c>
      <c r="D3124" s="21" t="s">
        <v>296</v>
      </c>
      <c r="E3124" s="23"/>
    </row>
    <row r="3125" spans="1:5" ht="20" customHeight="1">
      <c r="A3125" s="19" t="s">
        <v>11060</v>
      </c>
      <c r="B3125" s="20" t="s">
        <v>11061</v>
      </c>
      <c r="C3125" s="21" t="s">
        <v>165851</v>
      </c>
      <c r="D3125" s="21" t="s">
        <v>345</v>
      </c>
      <c r="E3125" s="23"/>
    </row>
    <row r="3126" spans="1:5" ht="20" customHeight="1">
      <c r="A3126" s="19" t="s">
        <v>11062</v>
      </c>
      <c r="B3126" s="20" t="s">
        <v>11063</v>
      </c>
      <c r="C3126" s="21" t="s">
        <v>165852</v>
      </c>
      <c r="D3126" s="21" t="s">
        <v>345</v>
      </c>
      <c r="E3126" s="23"/>
    </row>
    <row r="3127" spans="1:5" ht="20" customHeight="1">
      <c r="A3127" s="19" t="s">
        <v>11066</v>
      </c>
      <c r="B3127" s="20" t="s">
        <v>11065</v>
      </c>
      <c r="C3127" s="21" t="s">
        <v>165759</v>
      </c>
      <c r="D3127" s="21" t="s">
        <v>296</v>
      </c>
      <c r="E3127" s="23"/>
    </row>
    <row r="3128" spans="1:5" ht="20" customHeight="1">
      <c r="A3128" s="19" t="s">
        <v>11070</v>
      </c>
      <c r="B3128" s="20" t="s">
        <v>11068</v>
      </c>
      <c r="C3128" s="21" t="s">
        <v>165623</v>
      </c>
      <c r="D3128" s="21" t="s">
        <v>345</v>
      </c>
      <c r="E3128" s="23"/>
    </row>
    <row r="3129" spans="1:5" ht="20" customHeight="1">
      <c r="A3129" s="19" t="s">
        <v>11073</v>
      </c>
      <c r="B3129" s="20" t="s">
        <v>11072</v>
      </c>
      <c r="C3129" s="21" t="s">
        <v>165760</v>
      </c>
      <c r="D3129" s="21" t="s">
        <v>296</v>
      </c>
      <c r="E3129" s="23"/>
    </row>
    <row r="3130" spans="1:5" ht="20" customHeight="1">
      <c r="A3130" s="19" t="s">
        <v>11074</v>
      </c>
      <c r="B3130" s="20" t="s">
        <v>11075</v>
      </c>
      <c r="C3130" s="21" t="s">
        <v>165853</v>
      </c>
      <c r="D3130" s="21" t="s">
        <v>345</v>
      </c>
      <c r="E3130" s="23"/>
    </row>
    <row r="3131" spans="1:5" ht="20" customHeight="1">
      <c r="A3131" s="19" t="s">
        <v>11076</v>
      </c>
      <c r="B3131" s="20" t="s">
        <v>11077</v>
      </c>
      <c r="C3131" s="21" t="s">
        <v>165854</v>
      </c>
      <c r="D3131" s="21" t="s">
        <v>296</v>
      </c>
      <c r="E3131" s="23"/>
    </row>
    <row r="3132" spans="1:5" ht="20" customHeight="1">
      <c r="A3132" s="19" t="s">
        <v>11078</v>
      </c>
      <c r="B3132" s="20" t="s">
        <v>11079</v>
      </c>
      <c r="C3132" s="21" t="s">
        <v>165855</v>
      </c>
      <c r="D3132" s="21" t="s">
        <v>345</v>
      </c>
      <c r="E3132" s="23"/>
    </row>
    <row r="3133" spans="1:5" ht="20" customHeight="1">
      <c r="A3133" s="19" t="s">
        <v>11080</v>
      </c>
      <c r="B3133" s="20" t="s">
        <v>11081</v>
      </c>
      <c r="C3133" s="21" t="s">
        <v>165856</v>
      </c>
      <c r="D3133" s="21" t="s">
        <v>296</v>
      </c>
      <c r="E3133" s="23"/>
    </row>
    <row r="3134" spans="1:5" ht="20" customHeight="1">
      <c r="A3134" s="19" t="s">
        <v>11082</v>
      </c>
      <c r="B3134" s="20" t="s">
        <v>11083</v>
      </c>
      <c r="C3134" s="21" t="s">
        <v>165857</v>
      </c>
      <c r="D3134" s="21" t="s">
        <v>296</v>
      </c>
      <c r="E3134" s="23"/>
    </row>
    <row r="3135" spans="1:5" ht="20" customHeight="1">
      <c r="A3135" s="19" t="s">
        <v>11086</v>
      </c>
      <c r="B3135" s="20" t="s">
        <v>11085</v>
      </c>
      <c r="C3135" s="21" t="s">
        <v>165761</v>
      </c>
      <c r="D3135" s="21" t="s">
        <v>296</v>
      </c>
      <c r="E3135" s="23"/>
    </row>
    <row r="3136" spans="1:5" ht="20" customHeight="1">
      <c r="A3136" s="19" t="s">
        <v>11089</v>
      </c>
      <c r="B3136" s="20" t="s">
        <v>11088</v>
      </c>
      <c r="C3136" s="21" t="s">
        <v>165762</v>
      </c>
      <c r="D3136" s="21" t="s">
        <v>345</v>
      </c>
      <c r="E3136" s="23"/>
    </row>
    <row r="3137" spans="1:5" ht="20" customHeight="1">
      <c r="A3137" s="19" t="s">
        <v>11093</v>
      </c>
      <c r="B3137" s="20" t="s">
        <v>11091</v>
      </c>
      <c r="C3137" s="21" t="s">
        <v>165624</v>
      </c>
      <c r="D3137" s="21" t="s">
        <v>296</v>
      </c>
      <c r="E3137" s="23"/>
    </row>
    <row r="3138" spans="1:5" ht="20" customHeight="1">
      <c r="A3138" s="19" t="s">
        <v>11094</v>
      </c>
      <c r="B3138" s="20" t="s">
        <v>11095</v>
      </c>
      <c r="C3138" s="21" t="s">
        <v>165858</v>
      </c>
      <c r="D3138" s="21" t="s">
        <v>345</v>
      </c>
      <c r="E3138" s="23"/>
    </row>
    <row r="3139" spans="1:5" ht="20" customHeight="1">
      <c r="A3139" s="19" t="s">
        <v>11098</v>
      </c>
      <c r="B3139" s="20" t="s">
        <v>11097</v>
      </c>
      <c r="C3139" s="21" t="s">
        <v>165763</v>
      </c>
      <c r="D3139" s="21" t="s">
        <v>296</v>
      </c>
      <c r="E3139" s="23"/>
    </row>
    <row r="3140" spans="1:5" ht="20" customHeight="1">
      <c r="A3140" s="19" t="s">
        <v>11099</v>
      </c>
      <c r="B3140" s="20" t="s">
        <v>11100</v>
      </c>
      <c r="C3140" s="21" t="s">
        <v>165859</v>
      </c>
      <c r="D3140" s="21" t="s">
        <v>296</v>
      </c>
      <c r="E3140" s="23"/>
    </row>
    <row r="3141" spans="1:5" ht="20" customHeight="1">
      <c r="A3141" s="19" t="s">
        <v>11103</v>
      </c>
      <c r="B3141" s="20" t="s">
        <v>11102</v>
      </c>
      <c r="C3141" s="21" t="s">
        <v>165764</v>
      </c>
      <c r="D3141" s="21" t="s">
        <v>296</v>
      </c>
      <c r="E3141" s="23"/>
    </row>
    <row r="3142" spans="1:5" ht="20" customHeight="1">
      <c r="A3142" s="19" t="s">
        <v>11106</v>
      </c>
      <c r="B3142" s="20" t="s">
        <v>11105</v>
      </c>
      <c r="C3142" s="21" t="s">
        <v>165765</v>
      </c>
      <c r="D3142" s="21" t="s">
        <v>345</v>
      </c>
      <c r="E3142" s="23"/>
    </row>
    <row r="3143" spans="1:5" ht="20" customHeight="1">
      <c r="A3143" s="19" t="s">
        <v>11107</v>
      </c>
      <c r="B3143" s="20" t="s">
        <v>11108</v>
      </c>
      <c r="C3143" s="21" t="s">
        <v>165860</v>
      </c>
      <c r="D3143" s="21" t="s">
        <v>296</v>
      </c>
      <c r="E3143" s="23"/>
    </row>
    <row r="3144" spans="1:5" ht="20" customHeight="1">
      <c r="A3144" s="19" t="s">
        <v>11109</v>
      </c>
      <c r="B3144" s="20" t="s">
        <v>11110</v>
      </c>
      <c r="C3144" s="21" t="s">
        <v>165861</v>
      </c>
      <c r="D3144" s="21" t="s">
        <v>296</v>
      </c>
      <c r="E3144" s="23"/>
    </row>
    <row r="3145" spans="1:5" ht="20" customHeight="1">
      <c r="A3145" s="19" t="s">
        <v>11111</v>
      </c>
      <c r="B3145" s="20" t="s">
        <v>11112</v>
      </c>
      <c r="C3145" s="21" t="s">
        <v>165862</v>
      </c>
      <c r="D3145" s="21" t="s">
        <v>296</v>
      </c>
      <c r="E3145" s="23"/>
    </row>
    <row r="3146" spans="1:5" ht="20" customHeight="1">
      <c r="A3146" s="19" t="s">
        <v>2758</v>
      </c>
      <c r="B3146" s="20" t="s">
        <v>2759</v>
      </c>
      <c r="C3146" s="21" t="s">
        <v>165863</v>
      </c>
      <c r="D3146" s="21" t="s">
        <v>139</v>
      </c>
      <c r="E3146" s="23"/>
    </row>
    <row r="3147" spans="1:5" ht="20" customHeight="1">
      <c r="A3147" s="19" t="s">
        <v>2829</v>
      </c>
      <c r="B3147" s="20" t="s">
        <v>2830</v>
      </c>
      <c r="C3147" s="21" t="s">
        <v>165864</v>
      </c>
      <c r="D3147" s="21" t="s">
        <v>139</v>
      </c>
      <c r="E3147" s="23"/>
    </row>
    <row r="3148" spans="1:5" ht="20" customHeight="1">
      <c r="A3148" s="19" t="s">
        <v>2867</v>
      </c>
      <c r="B3148" s="20" t="s">
        <v>2866</v>
      </c>
      <c r="C3148" s="21" t="s">
        <v>165818</v>
      </c>
      <c r="D3148" s="21" t="s">
        <v>296</v>
      </c>
      <c r="E3148" s="23"/>
    </row>
    <row r="3149" spans="1:5" ht="20" customHeight="1">
      <c r="A3149" s="19" t="s">
        <v>2868</v>
      </c>
      <c r="B3149" s="20" t="s">
        <v>2869</v>
      </c>
      <c r="C3149" s="21" t="s">
        <v>165865</v>
      </c>
      <c r="D3149" s="21" t="s">
        <v>345</v>
      </c>
      <c r="E3149" s="23"/>
    </row>
    <row r="3150" spans="1:5" ht="20" customHeight="1">
      <c r="A3150" s="19" t="s">
        <v>2870</v>
      </c>
      <c r="B3150" s="20" t="s">
        <v>2871</v>
      </c>
      <c r="C3150" s="21" t="s">
        <v>165866</v>
      </c>
      <c r="D3150" s="21" t="s">
        <v>345</v>
      </c>
      <c r="E3150" s="23"/>
    </row>
    <row r="3151" spans="1:5" ht="20" customHeight="1">
      <c r="A3151" s="19" t="s">
        <v>2872</v>
      </c>
      <c r="B3151" s="24">
        <v>100</v>
      </c>
      <c r="C3151" s="21" t="s">
        <v>165867</v>
      </c>
      <c r="D3151" s="21" t="s">
        <v>345</v>
      </c>
      <c r="E3151" s="23"/>
    </row>
    <row r="3152" spans="1:5" ht="20" customHeight="1">
      <c r="A3152" s="19" t="s">
        <v>2875</v>
      </c>
      <c r="B3152" s="20" t="s">
        <v>2874</v>
      </c>
      <c r="C3152" s="21" t="s">
        <v>165819</v>
      </c>
      <c r="D3152" s="21" t="s">
        <v>345</v>
      </c>
      <c r="E3152" s="23"/>
    </row>
    <row r="3153" spans="1:5" ht="20" customHeight="1">
      <c r="A3153" s="19" t="s">
        <v>2876</v>
      </c>
      <c r="B3153" s="20" t="s">
        <v>2877</v>
      </c>
      <c r="C3153" s="21" t="s">
        <v>165868</v>
      </c>
      <c r="D3153" s="21" t="s">
        <v>345</v>
      </c>
      <c r="E3153" s="23"/>
    </row>
    <row r="3154" spans="1:5" ht="20" customHeight="1">
      <c r="A3154" s="19" t="s">
        <v>2878</v>
      </c>
      <c r="B3154" s="20" t="s">
        <v>2879</v>
      </c>
      <c r="C3154" s="21" t="s">
        <v>165869</v>
      </c>
      <c r="D3154" s="21" t="s">
        <v>296</v>
      </c>
      <c r="E3154" s="23"/>
    </row>
    <row r="3155" spans="1:5" ht="20" customHeight="1">
      <c r="A3155" s="19" t="s">
        <v>2880</v>
      </c>
      <c r="B3155" s="20" t="s">
        <v>2881</v>
      </c>
      <c r="C3155" s="21" t="s">
        <v>165870</v>
      </c>
      <c r="D3155" s="21" t="s">
        <v>296</v>
      </c>
      <c r="E3155" s="23"/>
    </row>
    <row r="3156" spans="1:5" ht="20" customHeight="1">
      <c r="A3156" s="19" t="s">
        <v>2882</v>
      </c>
      <c r="B3156" s="20" t="s">
        <v>2883</v>
      </c>
      <c r="C3156" s="21" t="s">
        <v>165871</v>
      </c>
      <c r="D3156" s="21" t="s">
        <v>345</v>
      </c>
      <c r="E3156" s="23"/>
    </row>
    <row r="3157" spans="1:5" ht="20" customHeight="1">
      <c r="A3157" s="19" t="s">
        <v>2884</v>
      </c>
      <c r="B3157" s="24">
        <v>100</v>
      </c>
      <c r="C3157" s="21" t="s">
        <v>165872</v>
      </c>
      <c r="D3157" s="21" t="s">
        <v>345</v>
      </c>
      <c r="E3157" s="23"/>
    </row>
    <row r="3158" spans="1:5" ht="20" customHeight="1">
      <c r="A3158" s="19" t="s">
        <v>2885</v>
      </c>
      <c r="B3158" s="24">
        <v>100</v>
      </c>
      <c r="C3158" s="21" t="s">
        <v>165873</v>
      </c>
      <c r="D3158" s="21" t="s">
        <v>345</v>
      </c>
      <c r="E3158" s="23"/>
    </row>
    <row r="3159" spans="1:5" ht="20" customHeight="1">
      <c r="A3159" s="19" t="s">
        <v>2887</v>
      </c>
      <c r="B3159" s="24">
        <v>100</v>
      </c>
      <c r="C3159" s="21" t="s">
        <v>165820</v>
      </c>
      <c r="D3159" s="21" t="s">
        <v>345</v>
      </c>
      <c r="E3159" s="23"/>
    </row>
    <row r="3160" spans="1:5" ht="20" customHeight="1">
      <c r="A3160" s="19" t="s">
        <v>2888</v>
      </c>
      <c r="B3160" s="20" t="s">
        <v>2889</v>
      </c>
      <c r="C3160" s="21" t="s">
        <v>165874</v>
      </c>
      <c r="D3160" s="21" t="s">
        <v>296</v>
      </c>
      <c r="E3160" s="23"/>
    </row>
    <row r="3161" spans="1:5" ht="20" customHeight="1">
      <c r="A3161" s="19" t="s">
        <v>2890</v>
      </c>
      <c r="B3161" s="20" t="s">
        <v>2891</v>
      </c>
      <c r="C3161" s="21" t="s">
        <v>165875</v>
      </c>
      <c r="D3161" s="21" t="s">
        <v>345</v>
      </c>
      <c r="E3161" s="23"/>
    </row>
    <row r="3162" spans="1:5" ht="20" customHeight="1">
      <c r="A3162" s="19" t="s">
        <v>2894</v>
      </c>
      <c r="B3162" s="20" t="s">
        <v>2895</v>
      </c>
      <c r="C3162" s="21" t="s">
        <v>165876</v>
      </c>
      <c r="D3162" s="21" t="s">
        <v>345</v>
      </c>
      <c r="E3162" s="23"/>
    </row>
    <row r="3163" spans="1:5" ht="20" customHeight="1">
      <c r="A3163" s="19" t="s">
        <v>2896</v>
      </c>
      <c r="B3163" s="20" t="s">
        <v>2897</v>
      </c>
      <c r="C3163" s="21" t="s">
        <v>165877</v>
      </c>
      <c r="D3163" s="21" t="s">
        <v>345</v>
      </c>
      <c r="E3163" s="23"/>
    </row>
    <row r="3164" spans="1:5" ht="20" customHeight="1">
      <c r="A3164" s="19" t="s">
        <v>2898</v>
      </c>
      <c r="B3164" s="20" t="s">
        <v>2899</v>
      </c>
      <c r="C3164" s="21" t="s">
        <v>165878</v>
      </c>
      <c r="D3164" s="21" t="s">
        <v>345</v>
      </c>
      <c r="E3164" s="23"/>
    </row>
    <row r="3165" spans="1:5" ht="20" customHeight="1">
      <c r="A3165" s="19" t="s">
        <v>2900</v>
      </c>
      <c r="B3165" s="20" t="s">
        <v>2901</v>
      </c>
      <c r="C3165" s="21" t="s">
        <v>165879</v>
      </c>
      <c r="D3165" s="21" t="s">
        <v>345</v>
      </c>
      <c r="E3165" s="23"/>
    </row>
    <row r="3166" spans="1:5" ht="20" customHeight="1">
      <c r="A3166" s="19" t="s">
        <v>2904</v>
      </c>
      <c r="B3166" s="20" t="s">
        <v>2903</v>
      </c>
      <c r="C3166" s="21" t="s">
        <v>165821</v>
      </c>
      <c r="D3166" s="21" t="s">
        <v>345</v>
      </c>
      <c r="E3166" s="23"/>
    </row>
    <row r="3167" spans="1:5" ht="20" customHeight="1">
      <c r="A3167" s="19" t="s">
        <v>2907</v>
      </c>
      <c r="B3167" s="20" t="s">
        <v>2906</v>
      </c>
      <c r="C3167" s="21" t="s">
        <v>165822</v>
      </c>
      <c r="D3167" s="21" t="s">
        <v>345</v>
      </c>
      <c r="E3167" s="23"/>
    </row>
    <row r="3168" spans="1:5" ht="20" customHeight="1">
      <c r="A3168" s="19" t="s">
        <v>2908</v>
      </c>
      <c r="B3168" s="20" t="s">
        <v>2909</v>
      </c>
      <c r="C3168" s="21" t="s">
        <v>165880</v>
      </c>
      <c r="D3168" s="21" t="s">
        <v>345</v>
      </c>
      <c r="E3168" s="23"/>
    </row>
    <row r="3169" spans="1:5" ht="20" customHeight="1">
      <c r="A3169" s="19" t="s">
        <v>2910</v>
      </c>
      <c r="B3169" s="20" t="s">
        <v>2911</v>
      </c>
      <c r="C3169" s="21" t="s">
        <v>165881</v>
      </c>
      <c r="D3169" s="21" t="s">
        <v>345</v>
      </c>
      <c r="E3169" s="23"/>
    </row>
    <row r="3170" spans="1:5" ht="20" customHeight="1">
      <c r="A3170" s="19" t="s">
        <v>2912</v>
      </c>
      <c r="B3170" s="20" t="s">
        <v>2913</v>
      </c>
      <c r="C3170" s="21" t="s">
        <v>165882</v>
      </c>
      <c r="D3170" s="21" t="s">
        <v>345</v>
      </c>
      <c r="E3170" s="23"/>
    </row>
    <row r="3171" spans="1:5" ht="20" customHeight="1">
      <c r="A3171" s="19" t="s">
        <v>2914</v>
      </c>
      <c r="B3171" s="24">
        <v>100</v>
      </c>
      <c r="C3171" s="21" t="s">
        <v>165883</v>
      </c>
      <c r="D3171" s="21" t="s">
        <v>345</v>
      </c>
      <c r="E3171" s="23"/>
    </row>
    <row r="3172" spans="1:5" ht="20" customHeight="1">
      <c r="A3172" s="19" t="s">
        <v>2915</v>
      </c>
      <c r="B3172" s="20" t="s">
        <v>2916</v>
      </c>
      <c r="C3172" s="21" t="s">
        <v>165884</v>
      </c>
      <c r="D3172" s="21" t="s">
        <v>345</v>
      </c>
      <c r="E3172" s="23"/>
    </row>
    <row r="3173" spans="1:5" ht="20" customHeight="1">
      <c r="A3173" s="19" t="s">
        <v>2917</v>
      </c>
      <c r="B3173" s="20" t="s">
        <v>2918</v>
      </c>
      <c r="C3173" s="21" t="s">
        <v>165885</v>
      </c>
      <c r="D3173" s="21" t="s">
        <v>345</v>
      </c>
      <c r="E3173" s="23"/>
    </row>
    <row r="3174" spans="1:5" ht="20" customHeight="1">
      <c r="A3174" s="19" t="s">
        <v>2922</v>
      </c>
      <c r="B3174" s="20" t="s">
        <v>2920</v>
      </c>
      <c r="C3174" s="21" t="s">
        <v>165744</v>
      </c>
      <c r="D3174" s="21" t="s">
        <v>345</v>
      </c>
      <c r="E3174" s="23"/>
    </row>
    <row r="3175" spans="1:5" ht="20" customHeight="1">
      <c r="A3175" s="19" t="s">
        <v>2923</v>
      </c>
      <c r="B3175" s="20" t="s">
        <v>2924</v>
      </c>
      <c r="C3175" s="21" t="s">
        <v>165886</v>
      </c>
      <c r="D3175" s="21" t="s">
        <v>296</v>
      </c>
      <c r="E3175" s="23"/>
    </row>
    <row r="3176" spans="1:5" ht="20" customHeight="1">
      <c r="A3176" s="19" t="s">
        <v>2925</v>
      </c>
      <c r="B3176" s="20" t="s">
        <v>2926</v>
      </c>
      <c r="C3176" s="21" t="s">
        <v>165887</v>
      </c>
      <c r="D3176" s="21" t="s">
        <v>345</v>
      </c>
      <c r="E3176" s="23"/>
    </row>
    <row r="3177" spans="1:5" ht="20" customHeight="1">
      <c r="A3177" s="19" t="s">
        <v>2927</v>
      </c>
      <c r="B3177" s="20" t="s">
        <v>2928</v>
      </c>
      <c r="C3177" s="21" t="s">
        <v>165888</v>
      </c>
      <c r="D3177" s="21" t="s">
        <v>296</v>
      </c>
      <c r="E3177" s="23"/>
    </row>
    <row r="3178" spans="1:5" ht="20" customHeight="1">
      <c r="A3178" s="19" t="s">
        <v>2929</v>
      </c>
      <c r="B3178" s="20" t="s">
        <v>2930</v>
      </c>
      <c r="C3178" s="21" t="s">
        <v>165889</v>
      </c>
      <c r="D3178" s="21" t="s">
        <v>345</v>
      </c>
      <c r="E3178" s="23"/>
    </row>
    <row r="3179" spans="1:5" ht="20" customHeight="1">
      <c r="A3179" s="19" t="s">
        <v>2931</v>
      </c>
      <c r="B3179" s="20" t="s">
        <v>2932</v>
      </c>
      <c r="C3179" s="21" t="s">
        <v>165890</v>
      </c>
      <c r="D3179" s="21" t="s">
        <v>296</v>
      </c>
      <c r="E3179" s="23"/>
    </row>
    <row r="3180" spans="1:5" ht="20" customHeight="1">
      <c r="A3180" s="19" t="s">
        <v>2933</v>
      </c>
      <c r="B3180" s="20" t="s">
        <v>2934</v>
      </c>
      <c r="C3180" s="21" t="s">
        <v>165891</v>
      </c>
      <c r="D3180" s="21" t="s">
        <v>345</v>
      </c>
      <c r="E3180" s="23"/>
    </row>
    <row r="3181" spans="1:5" ht="20" customHeight="1">
      <c r="A3181" s="19" t="s">
        <v>2935</v>
      </c>
      <c r="B3181" s="20" t="s">
        <v>2936</v>
      </c>
      <c r="C3181" s="21" t="s">
        <v>165892</v>
      </c>
      <c r="D3181" s="21" t="s">
        <v>296</v>
      </c>
      <c r="E3181" s="23"/>
    </row>
    <row r="3182" spans="1:5" ht="20" customHeight="1">
      <c r="A3182" s="19" t="s">
        <v>2937</v>
      </c>
      <c r="B3182" s="24">
        <v>100</v>
      </c>
      <c r="C3182" s="21" t="s">
        <v>165893</v>
      </c>
      <c r="D3182" s="21" t="s">
        <v>345</v>
      </c>
      <c r="E3182" s="23"/>
    </row>
    <row r="3183" spans="1:5" ht="20" customHeight="1">
      <c r="A3183" s="19" t="s">
        <v>2940</v>
      </c>
      <c r="B3183" s="20" t="s">
        <v>2939</v>
      </c>
      <c r="C3183" s="21" t="s">
        <v>165823</v>
      </c>
      <c r="D3183" s="21" t="s">
        <v>345</v>
      </c>
      <c r="E3183" s="23"/>
    </row>
    <row r="3184" spans="1:5" ht="20" customHeight="1">
      <c r="A3184" s="19" t="s">
        <v>2941</v>
      </c>
      <c r="B3184" s="20" t="s">
        <v>2942</v>
      </c>
      <c r="C3184" s="21" t="s">
        <v>165894</v>
      </c>
      <c r="D3184" s="21" t="s">
        <v>345</v>
      </c>
      <c r="E3184" s="23"/>
    </row>
    <row r="3185" spans="1:5" ht="20" customHeight="1">
      <c r="A3185" s="19" t="s">
        <v>2946</v>
      </c>
      <c r="B3185" s="20" t="s">
        <v>2944</v>
      </c>
      <c r="C3185" s="21" t="s">
        <v>165745</v>
      </c>
      <c r="D3185" s="21" t="s">
        <v>296</v>
      </c>
      <c r="E3185" s="23"/>
    </row>
    <row r="3186" spans="1:5" ht="20" customHeight="1">
      <c r="A3186" s="19" t="s">
        <v>2947</v>
      </c>
      <c r="B3186" s="20" t="s">
        <v>2948</v>
      </c>
      <c r="C3186" s="21" t="s">
        <v>165895</v>
      </c>
      <c r="D3186" s="21" t="s">
        <v>296</v>
      </c>
      <c r="E3186" s="23"/>
    </row>
    <row r="3187" spans="1:5" ht="20" customHeight="1">
      <c r="A3187" s="19" t="s">
        <v>2949</v>
      </c>
      <c r="B3187" s="24">
        <v>100</v>
      </c>
      <c r="C3187" s="21" t="s">
        <v>165896</v>
      </c>
      <c r="D3187" s="21" t="s">
        <v>345</v>
      </c>
      <c r="E3187" s="23"/>
    </row>
    <row r="3188" spans="1:5" ht="20" customHeight="1">
      <c r="A3188" s="19" t="s">
        <v>2950</v>
      </c>
      <c r="B3188" s="24">
        <v>100</v>
      </c>
      <c r="C3188" s="21" t="s">
        <v>165897</v>
      </c>
      <c r="D3188" s="21" t="s">
        <v>345</v>
      </c>
      <c r="E3188" s="23"/>
    </row>
    <row r="3189" spans="1:5" ht="20" customHeight="1">
      <c r="A3189" s="19" t="s">
        <v>2951</v>
      </c>
      <c r="B3189" s="24">
        <v>100</v>
      </c>
      <c r="C3189" s="21" t="s">
        <v>165898</v>
      </c>
      <c r="D3189" s="21" t="s">
        <v>345</v>
      </c>
      <c r="E3189" s="23"/>
    </row>
    <row r="3190" spans="1:5" ht="20" customHeight="1">
      <c r="A3190" s="19" t="s">
        <v>2953</v>
      </c>
      <c r="B3190" s="24">
        <v>100</v>
      </c>
      <c r="C3190" s="21" t="s">
        <v>165824</v>
      </c>
      <c r="D3190" s="21" t="s">
        <v>345</v>
      </c>
      <c r="E3190" s="23"/>
    </row>
    <row r="3191" spans="1:5" ht="20" customHeight="1">
      <c r="A3191" s="19" t="s">
        <v>2954</v>
      </c>
      <c r="B3191" s="20" t="s">
        <v>2955</v>
      </c>
      <c r="C3191" s="21" t="s">
        <v>165899</v>
      </c>
      <c r="D3191" s="21" t="s">
        <v>345</v>
      </c>
      <c r="E3191" s="23"/>
    </row>
    <row r="3192" spans="1:5" ht="20" customHeight="1">
      <c r="A3192" s="19" t="s">
        <v>2958</v>
      </c>
      <c r="B3192" s="20" t="s">
        <v>2959</v>
      </c>
      <c r="C3192" s="21" t="s">
        <v>165900</v>
      </c>
      <c r="D3192" s="21" t="s">
        <v>345</v>
      </c>
      <c r="E3192" s="23"/>
    </row>
    <row r="3193" spans="1:5" ht="20" customHeight="1">
      <c r="A3193" s="19" t="s">
        <v>2960</v>
      </c>
      <c r="B3193" s="20" t="s">
        <v>2961</v>
      </c>
      <c r="C3193" s="21" t="s">
        <v>165901</v>
      </c>
      <c r="D3193" s="21" t="s">
        <v>345</v>
      </c>
      <c r="E3193" s="23"/>
    </row>
    <row r="3194" spans="1:5" ht="20" customHeight="1">
      <c r="A3194" s="19" t="s">
        <v>2962</v>
      </c>
      <c r="B3194" s="20" t="s">
        <v>2963</v>
      </c>
      <c r="C3194" s="21" t="s">
        <v>165902</v>
      </c>
      <c r="D3194" s="21" t="s">
        <v>345</v>
      </c>
      <c r="E3194" s="23"/>
    </row>
    <row r="3195" spans="1:5" ht="20" customHeight="1">
      <c r="A3195" s="19" t="s">
        <v>2965</v>
      </c>
      <c r="B3195" s="24">
        <v>100</v>
      </c>
      <c r="C3195" s="21" t="s">
        <v>165825</v>
      </c>
      <c r="D3195" s="21" t="s">
        <v>345</v>
      </c>
      <c r="E3195" s="23"/>
    </row>
    <row r="3196" spans="1:5" ht="20" customHeight="1">
      <c r="A3196" s="19" t="s">
        <v>2968</v>
      </c>
      <c r="B3196" s="20" t="s">
        <v>2967</v>
      </c>
      <c r="C3196" s="21" t="s">
        <v>165826</v>
      </c>
      <c r="D3196" s="21" t="s">
        <v>345</v>
      </c>
      <c r="E3196" s="23"/>
    </row>
    <row r="3197" spans="1:5" ht="20" customHeight="1">
      <c r="A3197" s="19" t="s">
        <v>2969</v>
      </c>
      <c r="B3197" s="24">
        <v>100</v>
      </c>
      <c r="C3197" s="21" t="s">
        <v>165903</v>
      </c>
      <c r="D3197" s="21" t="s">
        <v>345</v>
      </c>
      <c r="E3197" s="23"/>
    </row>
    <row r="3198" spans="1:5" ht="20" customHeight="1">
      <c r="A3198" s="19" t="s">
        <v>2970</v>
      </c>
      <c r="B3198" s="20" t="s">
        <v>2971</v>
      </c>
      <c r="C3198" s="21" t="s">
        <v>165904</v>
      </c>
      <c r="D3198" s="21" t="s">
        <v>345</v>
      </c>
      <c r="E3198" s="23"/>
    </row>
    <row r="3199" spans="1:5" ht="20" customHeight="1">
      <c r="A3199" s="19" t="s">
        <v>2972</v>
      </c>
      <c r="B3199" s="20" t="s">
        <v>2973</v>
      </c>
      <c r="C3199" s="21" t="s">
        <v>165905</v>
      </c>
      <c r="D3199" s="21" t="s">
        <v>296</v>
      </c>
      <c r="E3199" s="23"/>
    </row>
    <row r="3200" spans="1:5" ht="20" customHeight="1">
      <c r="A3200" s="19" t="s">
        <v>2974</v>
      </c>
      <c r="B3200" s="20" t="s">
        <v>2975</v>
      </c>
      <c r="C3200" s="21" t="s">
        <v>165906</v>
      </c>
      <c r="D3200" s="21" t="s">
        <v>345</v>
      </c>
      <c r="E3200" s="23"/>
    </row>
    <row r="3201" spans="1:5" ht="20" customHeight="1">
      <c r="A3201" s="19" t="s">
        <v>2976</v>
      </c>
      <c r="B3201" s="20" t="s">
        <v>2977</v>
      </c>
      <c r="C3201" s="21" t="s">
        <v>165907</v>
      </c>
      <c r="D3201" s="21" t="s">
        <v>345</v>
      </c>
      <c r="E3201" s="23"/>
    </row>
    <row r="3202" spans="1:5" ht="20" customHeight="1">
      <c r="A3202" s="19" t="s">
        <v>2978</v>
      </c>
      <c r="B3202" s="20" t="s">
        <v>2979</v>
      </c>
      <c r="C3202" s="21" t="s">
        <v>165908</v>
      </c>
      <c r="D3202" s="21" t="s">
        <v>345</v>
      </c>
      <c r="E3202" s="23"/>
    </row>
    <row r="3203" spans="1:5" ht="20" customHeight="1">
      <c r="A3203" s="19" t="s">
        <v>2980</v>
      </c>
      <c r="B3203" s="24">
        <v>100</v>
      </c>
      <c r="C3203" s="21" t="s">
        <v>165909</v>
      </c>
      <c r="D3203" s="21" t="s">
        <v>345</v>
      </c>
      <c r="E3203" s="23"/>
    </row>
    <row r="3204" spans="1:5" ht="20" customHeight="1">
      <c r="A3204" s="19" t="s">
        <v>2983</v>
      </c>
      <c r="B3204" s="24">
        <v>100</v>
      </c>
      <c r="C3204" s="21" t="s">
        <v>165746</v>
      </c>
      <c r="D3204" s="21" t="s">
        <v>345</v>
      </c>
      <c r="E3204" s="23"/>
    </row>
    <row r="3205" spans="1:5" ht="20" customHeight="1">
      <c r="A3205" s="19" t="s">
        <v>2984</v>
      </c>
      <c r="B3205" s="20" t="s">
        <v>2985</v>
      </c>
      <c r="C3205" s="21" t="s">
        <v>165910</v>
      </c>
      <c r="D3205" s="21" t="s">
        <v>296</v>
      </c>
      <c r="E3205" s="23"/>
    </row>
    <row r="3206" spans="1:5" ht="20" customHeight="1">
      <c r="A3206" s="19" t="s">
        <v>2986</v>
      </c>
      <c r="B3206" s="20" t="s">
        <v>2987</v>
      </c>
      <c r="C3206" s="21" t="s">
        <v>165911</v>
      </c>
      <c r="D3206" s="21" t="s">
        <v>296</v>
      </c>
      <c r="E3206" s="23"/>
    </row>
    <row r="3207" spans="1:5" ht="20" customHeight="1">
      <c r="A3207" s="19" t="s">
        <v>2988</v>
      </c>
      <c r="B3207" s="20" t="s">
        <v>2989</v>
      </c>
      <c r="C3207" s="21" t="s">
        <v>165912</v>
      </c>
      <c r="D3207" s="21" t="s">
        <v>345</v>
      </c>
      <c r="E3207" s="23"/>
    </row>
    <row r="3208" spans="1:5" ht="20" customHeight="1">
      <c r="A3208" s="19" t="s">
        <v>2992</v>
      </c>
      <c r="B3208" s="20" t="s">
        <v>2991</v>
      </c>
      <c r="C3208" s="21" t="s">
        <v>165827</v>
      </c>
      <c r="D3208" s="21" t="s">
        <v>296</v>
      </c>
      <c r="E3208" s="23"/>
    </row>
    <row r="3209" spans="1:5" ht="20" customHeight="1">
      <c r="A3209" s="19" t="s">
        <v>2993</v>
      </c>
      <c r="B3209" s="20" t="s">
        <v>2994</v>
      </c>
      <c r="C3209" s="21" t="s">
        <v>165913</v>
      </c>
      <c r="D3209" s="21" t="s">
        <v>296</v>
      </c>
      <c r="E3209" s="23"/>
    </row>
    <row r="3210" spans="1:5" ht="20" customHeight="1">
      <c r="A3210" s="19" t="s">
        <v>2997</v>
      </c>
      <c r="B3210" s="20" t="s">
        <v>2996</v>
      </c>
      <c r="C3210" s="21" t="s">
        <v>165828</v>
      </c>
      <c r="D3210" s="21" t="s">
        <v>296</v>
      </c>
      <c r="E3210" s="23"/>
    </row>
    <row r="3211" spans="1:5" ht="20" customHeight="1">
      <c r="A3211" s="19" t="s">
        <v>3004</v>
      </c>
      <c r="B3211" s="20" t="s">
        <v>3005</v>
      </c>
      <c r="C3211" s="21" t="s">
        <v>165914</v>
      </c>
      <c r="D3211" s="21" t="s">
        <v>345</v>
      </c>
      <c r="E3211" s="23"/>
    </row>
    <row r="3212" spans="1:5" ht="20" customHeight="1">
      <c r="A3212" s="19" t="s">
        <v>3015</v>
      </c>
      <c r="B3212" s="24">
        <v>100</v>
      </c>
      <c r="C3212" s="21" t="s">
        <v>165915</v>
      </c>
      <c r="D3212" s="21" t="s">
        <v>345</v>
      </c>
      <c r="E3212" s="23"/>
    </row>
    <row r="3213" spans="1:5" ht="20" customHeight="1">
      <c r="A3213" s="19" t="s">
        <v>3020</v>
      </c>
      <c r="B3213" s="24">
        <v>100</v>
      </c>
      <c r="C3213" s="21" t="s">
        <v>165916</v>
      </c>
      <c r="D3213" s="21" t="s">
        <v>345</v>
      </c>
      <c r="E3213" s="23"/>
    </row>
    <row r="3214" spans="1:5" ht="20" customHeight="1">
      <c r="A3214" s="19" t="s">
        <v>3030</v>
      </c>
      <c r="B3214" s="20" t="s">
        <v>3031</v>
      </c>
      <c r="C3214" s="21" t="s">
        <v>165917</v>
      </c>
      <c r="D3214" s="21" t="s">
        <v>345</v>
      </c>
      <c r="E3214" s="23"/>
    </row>
    <row r="3215" spans="1:5" ht="20" customHeight="1">
      <c r="A3215" s="19" t="s">
        <v>3036</v>
      </c>
      <c r="B3215" s="20" t="s">
        <v>3035</v>
      </c>
      <c r="C3215" s="21" t="s">
        <v>165829</v>
      </c>
      <c r="D3215" s="21" t="s">
        <v>345</v>
      </c>
      <c r="E3215" s="23"/>
    </row>
    <row r="3216" spans="1:5" ht="20" customHeight="1">
      <c r="A3216" s="19" t="s">
        <v>3045</v>
      </c>
      <c r="B3216" s="20" t="s">
        <v>3046</v>
      </c>
      <c r="C3216" s="21" t="s">
        <v>165918</v>
      </c>
      <c r="D3216" s="21" t="s">
        <v>345</v>
      </c>
      <c r="E3216" s="23"/>
    </row>
    <row r="3217" spans="1:5" ht="20" customHeight="1">
      <c r="A3217" s="19" t="s">
        <v>3089</v>
      </c>
      <c r="B3217" s="20" t="s">
        <v>3090</v>
      </c>
      <c r="C3217" s="21" t="s">
        <v>165919</v>
      </c>
      <c r="D3217" s="21" t="s">
        <v>345</v>
      </c>
      <c r="E3217" s="23"/>
    </row>
    <row r="3218" spans="1:5" ht="20" customHeight="1">
      <c r="A3218" s="19" t="s">
        <v>3121</v>
      </c>
      <c r="B3218" s="20" t="s">
        <v>3122</v>
      </c>
      <c r="C3218" s="21" t="s">
        <v>165920</v>
      </c>
      <c r="D3218" s="21" t="s">
        <v>296</v>
      </c>
      <c r="E3218" s="23"/>
    </row>
    <row r="3219" spans="1:5" ht="20" customHeight="1">
      <c r="A3219" s="19" t="s">
        <v>3154</v>
      </c>
      <c r="B3219" s="24">
        <v>100</v>
      </c>
      <c r="C3219" s="21" t="s">
        <v>165921</v>
      </c>
      <c r="D3219" s="21" t="s">
        <v>345</v>
      </c>
      <c r="E3219" s="23"/>
    </row>
    <row r="3220" spans="1:5" ht="20" customHeight="1">
      <c r="A3220" s="19" t="s">
        <v>3204</v>
      </c>
      <c r="B3220" s="24">
        <v>100</v>
      </c>
      <c r="C3220" s="21" t="s">
        <v>165922</v>
      </c>
      <c r="D3220" s="21" t="s">
        <v>345</v>
      </c>
      <c r="E3220" s="23"/>
    </row>
    <row r="3221" spans="1:5" ht="20" customHeight="1">
      <c r="A3221" s="19" t="s">
        <v>3212</v>
      </c>
      <c r="B3221" s="24">
        <v>100</v>
      </c>
      <c r="C3221" s="21" t="s">
        <v>165830</v>
      </c>
      <c r="D3221" s="21" t="s">
        <v>345</v>
      </c>
      <c r="E3221" s="23"/>
    </row>
    <row r="3222" spans="1:5" ht="20" customHeight="1">
      <c r="A3222" s="19" t="s">
        <v>3411</v>
      </c>
      <c r="B3222" s="20" t="s">
        <v>3412</v>
      </c>
      <c r="C3222" s="21" t="s">
        <v>165923</v>
      </c>
      <c r="D3222" s="21" t="s">
        <v>345</v>
      </c>
      <c r="E3222" s="23"/>
    </row>
    <row r="3223" spans="1:5" ht="20" customHeight="1">
      <c r="A3223" s="19" t="s">
        <v>3631</v>
      </c>
      <c r="B3223" s="20" t="s">
        <v>3632</v>
      </c>
      <c r="C3223" s="21" t="s">
        <v>165924</v>
      </c>
      <c r="D3223" s="21" t="s">
        <v>345</v>
      </c>
      <c r="E3223" s="23"/>
    </row>
    <row r="3224" spans="1:5" ht="20" customHeight="1">
      <c r="A3224" s="19" t="s">
        <v>10751</v>
      </c>
      <c r="B3224" s="20" t="s">
        <v>10749</v>
      </c>
      <c r="C3224" s="21" t="s">
        <v>165747</v>
      </c>
      <c r="D3224" s="21" t="s">
        <v>296</v>
      </c>
      <c r="E3224" s="23"/>
    </row>
    <row r="3225" spans="1:5" ht="20" customHeight="1">
      <c r="A3225" s="19" t="s">
        <v>10761</v>
      </c>
      <c r="B3225" s="20" t="s">
        <v>10762</v>
      </c>
      <c r="C3225" s="21" t="s">
        <v>165925</v>
      </c>
      <c r="D3225" s="21" t="s">
        <v>345</v>
      </c>
      <c r="E3225" s="23"/>
    </row>
    <row r="3226" spans="1:5" ht="20" customHeight="1">
      <c r="A3226" s="19" t="s">
        <v>10776</v>
      </c>
      <c r="B3226" s="20" t="s">
        <v>10777</v>
      </c>
      <c r="C3226" s="21" t="s">
        <v>165926</v>
      </c>
      <c r="D3226" s="21" t="s">
        <v>345</v>
      </c>
      <c r="E3226" s="23"/>
    </row>
    <row r="3227" spans="1:5" ht="20" customHeight="1">
      <c r="A3227" s="19" t="s">
        <v>10783</v>
      </c>
      <c r="B3227" s="20" t="s">
        <v>10782</v>
      </c>
      <c r="C3227" s="21" t="s">
        <v>165831</v>
      </c>
      <c r="D3227" s="21" t="s">
        <v>345</v>
      </c>
      <c r="E3227" s="23"/>
    </row>
    <row r="3228" spans="1:5" ht="20" customHeight="1">
      <c r="A3228" s="19" t="s">
        <v>10791</v>
      </c>
      <c r="B3228" s="20" t="s">
        <v>10790</v>
      </c>
      <c r="C3228" s="21" t="s">
        <v>165832</v>
      </c>
      <c r="D3228" s="21" t="s">
        <v>345</v>
      </c>
      <c r="E3228" s="23"/>
    </row>
    <row r="3229" spans="1:5" ht="20" customHeight="1">
      <c r="A3229" s="19" t="s">
        <v>10795</v>
      </c>
      <c r="B3229" s="20" t="s">
        <v>10794</v>
      </c>
      <c r="C3229" s="21" t="s">
        <v>165833</v>
      </c>
      <c r="D3229" s="21" t="s">
        <v>345</v>
      </c>
      <c r="E3229" s="23"/>
    </row>
    <row r="3230" spans="1:5" ht="20" customHeight="1">
      <c r="A3230" s="19" t="s">
        <v>10809</v>
      </c>
      <c r="B3230" s="20" t="s">
        <v>10810</v>
      </c>
      <c r="C3230" s="21" t="s">
        <v>165927</v>
      </c>
      <c r="D3230" s="21" t="s">
        <v>345</v>
      </c>
      <c r="E3230" s="23"/>
    </row>
    <row r="3231" spans="1:5" ht="20" customHeight="1">
      <c r="A3231" s="19" t="s">
        <v>10824</v>
      </c>
      <c r="B3231" s="20" t="s">
        <v>10825</v>
      </c>
      <c r="C3231" s="21" t="s">
        <v>165928</v>
      </c>
      <c r="D3231" s="21" t="s">
        <v>345</v>
      </c>
      <c r="E3231" s="23"/>
    </row>
    <row r="3232" spans="1:5" ht="20" customHeight="1">
      <c r="A3232" s="19" t="s">
        <v>10837</v>
      </c>
      <c r="B3232" s="20" t="s">
        <v>10838</v>
      </c>
      <c r="C3232" s="21" t="s">
        <v>165929</v>
      </c>
      <c r="D3232" s="21" t="s">
        <v>345</v>
      </c>
      <c r="E3232" s="23"/>
    </row>
    <row r="3233" spans="1:5" ht="20" customHeight="1">
      <c r="A3233" s="19" t="s">
        <v>10842</v>
      </c>
      <c r="B3233" s="20" t="s">
        <v>10843</v>
      </c>
      <c r="C3233" s="21" t="s">
        <v>165930</v>
      </c>
      <c r="D3233" s="21" t="s">
        <v>296</v>
      </c>
      <c r="E3233" s="23"/>
    </row>
    <row r="3234" spans="1:5" ht="20" customHeight="1">
      <c r="A3234" s="19" t="s">
        <v>10859</v>
      </c>
      <c r="B3234" s="20" t="s">
        <v>10860</v>
      </c>
      <c r="C3234" s="21" t="s">
        <v>165931</v>
      </c>
      <c r="D3234" s="21" t="s">
        <v>345</v>
      </c>
      <c r="E3234" s="23"/>
    </row>
    <row r="3235" spans="1:5" ht="20" customHeight="1">
      <c r="A3235" s="19" t="s">
        <v>10867</v>
      </c>
      <c r="B3235" s="20" t="s">
        <v>10863</v>
      </c>
      <c r="C3235" s="21" t="s">
        <v>165512</v>
      </c>
      <c r="D3235" s="21" t="s">
        <v>345</v>
      </c>
      <c r="E3235" s="23"/>
    </row>
    <row r="3236" spans="1:5" ht="20" customHeight="1">
      <c r="A3236" s="19" t="s">
        <v>10889</v>
      </c>
      <c r="B3236" s="20" t="s">
        <v>10890</v>
      </c>
      <c r="C3236" s="21" t="s">
        <v>165932</v>
      </c>
      <c r="D3236" s="21" t="s">
        <v>345</v>
      </c>
      <c r="E3236" s="23"/>
    </row>
    <row r="3237" spans="1:5" ht="20" customHeight="1">
      <c r="A3237" s="19" t="s">
        <v>10902</v>
      </c>
      <c r="B3237" s="20" t="s">
        <v>10903</v>
      </c>
      <c r="C3237" s="21" t="s">
        <v>165933</v>
      </c>
      <c r="D3237" s="21" t="s">
        <v>296</v>
      </c>
      <c r="E3237" s="23"/>
    </row>
    <row r="3238" spans="1:5" ht="20" customHeight="1">
      <c r="A3238" s="19" t="s">
        <v>10911</v>
      </c>
      <c r="B3238" s="20" t="s">
        <v>10912</v>
      </c>
      <c r="C3238" s="21" t="s">
        <v>165934</v>
      </c>
      <c r="D3238" s="21" t="s">
        <v>345</v>
      </c>
      <c r="E3238" s="23"/>
    </row>
    <row r="3239" spans="1:5" ht="20" customHeight="1">
      <c r="A3239" s="19" t="s">
        <v>10913</v>
      </c>
      <c r="B3239" s="20" t="s">
        <v>10914</v>
      </c>
      <c r="C3239" s="21" t="s">
        <v>165935</v>
      </c>
      <c r="D3239" s="21" t="s">
        <v>296</v>
      </c>
      <c r="E3239" s="23"/>
    </row>
    <row r="3240" spans="1:5" ht="20" customHeight="1">
      <c r="A3240" s="19" t="s">
        <v>10915</v>
      </c>
      <c r="B3240" s="20" t="s">
        <v>10916</v>
      </c>
      <c r="C3240" s="21" t="s">
        <v>165936</v>
      </c>
      <c r="D3240" s="21" t="s">
        <v>345</v>
      </c>
      <c r="E3240" s="23"/>
    </row>
    <row r="3241" spans="1:5" ht="20" customHeight="1">
      <c r="A3241" s="19" t="s">
        <v>10917</v>
      </c>
      <c r="B3241" s="20" t="s">
        <v>10918</v>
      </c>
      <c r="C3241" s="21" t="s">
        <v>165937</v>
      </c>
      <c r="D3241" s="21" t="s">
        <v>345</v>
      </c>
      <c r="E3241" s="23"/>
    </row>
    <row r="3242" spans="1:5" ht="20" customHeight="1">
      <c r="A3242" s="19" t="s">
        <v>10921</v>
      </c>
      <c r="B3242" s="20" t="s">
        <v>10920</v>
      </c>
      <c r="C3242" s="21" t="s">
        <v>165834</v>
      </c>
      <c r="D3242" s="21" t="s">
        <v>345</v>
      </c>
      <c r="E3242" s="23"/>
    </row>
    <row r="3243" spans="1:5" ht="20" customHeight="1">
      <c r="A3243" s="19" t="s">
        <v>10922</v>
      </c>
      <c r="B3243" s="20" t="s">
        <v>10923</v>
      </c>
      <c r="C3243" s="21" t="s">
        <v>165938</v>
      </c>
      <c r="D3243" s="21" t="s">
        <v>345</v>
      </c>
      <c r="E3243" s="23"/>
    </row>
    <row r="3244" spans="1:5" ht="20" customHeight="1">
      <c r="A3244" s="19" t="s">
        <v>10924</v>
      </c>
      <c r="B3244" s="20" t="s">
        <v>10925</v>
      </c>
      <c r="C3244" s="21" t="s">
        <v>165939</v>
      </c>
      <c r="D3244" s="21" t="s">
        <v>345</v>
      </c>
      <c r="E3244" s="23"/>
    </row>
    <row r="3245" spans="1:5" ht="20" customHeight="1">
      <c r="A3245" s="19" t="s">
        <v>10926</v>
      </c>
      <c r="B3245" s="20" t="s">
        <v>10927</v>
      </c>
      <c r="C3245" s="21" t="s">
        <v>165940</v>
      </c>
      <c r="D3245" s="21" t="s">
        <v>296</v>
      </c>
      <c r="E3245" s="23"/>
    </row>
    <row r="3246" spans="1:5" ht="20" customHeight="1">
      <c r="A3246" s="19" t="s">
        <v>10928</v>
      </c>
      <c r="B3246" s="24">
        <v>100</v>
      </c>
      <c r="C3246" s="21" t="s">
        <v>165941</v>
      </c>
      <c r="D3246" s="21" t="s">
        <v>345</v>
      </c>
      <c r="E3246" s="23"/>
    </row>
    <row r="3247" spans="1:5" ht="20" customHeight="1">
      <c r="A3247" s="19" t="s">
        <v>10929</v>
      </c>
      <c r="B3247" s="20" t="s">
        <v>10930</v>
      </c>
      <c r="C3247" s="21" t="s">
        <v>165942</v>
      </c>
      <c r="D3247" s="21" t="s">
        <v>345</v>
      </c>
      <c r="E3247" s="23"/>
    </row>
    <row r="3248" spans="1:5" ht="20" customHeight="1">
      <c r="A3248" s="19" t="s">
        <v>10933</v>
      </c>
      <c r="B3248" s="20" t="s">
        <v>10932</v>
      </c>
      <c r="C3248" s="21" t="s">
        <v>165835</v>
      </c>
      <c r="D3248" s="21" t="s">
        <v>345</v>
      </c>
      <c r="E3248" s="23"/>
    </row>
    <row r="3249" spans="1:5" ht="20" customHeight="1">
      <c r="A3249" s="19" t="s">
        <v>10934</v>
      </c>
      <c r="B3249" s="20" t="s">
        <v>10935</v>
      </c>
      <c r="C3249" s="21" t="s">
        <v>165943</v>
      </c>
      <c r="D3249" s="21" t="s">
        <v>345</v>
      </c>
      <c r="E3249" s="23"/>
    </row>
    <row r="3250" spans="1:5" ht="20" customHeight="1">
      <c r="A3250" s="19" t="s">
        <v>10939</v>
      </c>
      <c r="B3250" s="20" t="s">
        <v>10937</v>
      </c>
      <c r="C3250" s="21" t="s">
        <v>165748</v>
      </c>
      <c r="D3250" s="21" t="s">
        <v>296</v>
      </c>
      <c r="E3250" s="23"/>
    </row>
    <row r="3251" spans="1:5" ht="20" customHeight="1">
      <c r="A3251" s="19" t="s">
        <v>10940</v>
      </c>
      <c r="B3251" s="20" t="s">
        <v>10941</v>
      </c>
      <c r="C3251" s="21" t="s">
        <v>165944</v>
      </c>
      <c r="D3251" s="21" t="s">
        <v>296</v>
      </c>
      <c r="E3251" s="23"/>
    </row>
    <row r="3252" spans="1:5" ht="20" customHeight="1">
      <c r="A3252" s="19" t="s">
        <v>10944</v>
      </c>
      <c r="B3252" s="20" t="s">
        <v>10945</v>
      </c>
      <c r="C3252" s="21" t="s">
        <v>165945</v>
      </c>
      <c r="D3252" s="21" t="s">
        <v>296</v>
      </c>
      <c r="E3252" s="23"/>
    </row>
    <row r="3253" spans="1:5" ht="20" customHeight="1">
      <c r="A3253" s="19" t="s">
        <v>10946</v>
      </c>
      <c r="B3253" s="20" t="s">
        <v>10947</v>
      </c>
      <c r="C3253" s="21" t="s">
        <v>165946</v>
      </c>
      <c r="D3253" s="21" t="s">
        <v>345</v>
      </c>
      <c r="E3253" s="23"/>
    </row>
    <row r="3254" spans="1:5" ht="20" customHeight="1">
      <c r="A3254" s="19" t="s">
        <v>10948</v>
      </c>
      <c r="B3254" s="20" t="s">
        <v>10949</v>
      </c>
      <c r="C3254" s="21" t="s">
        <v>165947</v>
      </c>
      <c r="D3254" s="21" t="s">
        <v>296</v>
      </c>
      <c r="E3254" s="23"/>
    </row>
    <row r="3255" spans="1:5" ht="20" customHeight="1">
      <c r="A3255" s="19" t="s">
        <v>10950</v>
      </c>
      <c r="B3255" s="20" t="s">
        <v>10951</v>
      </c>
      <c r="C3255" s="21" t="s">
        <v>165948</v>
      </c>
      <c r="D3255" s="21" t="s">
        <v>345</v>
      </c>
      <c r="E3255" s="23"/>
    </row>
    <row r="3256" spans="1:5" ht="20" customHeight="1">
      <c r="A3256" s="19" t="s">
        <v>10952</v>
      </c>
      <c r="B3256" s="20" t="s">
        <v>10953</v>
      </c>
      <c r="C3256" s="21" t="s">
        <v>165949</v>
      </c>
      <c r="D3256" s="21" t="s">
        <v>345</v>
      </c>
      <c r="E3256" s="23"/>
    </row>
    <row r="3257" spans="1:5" ht="20" customHeight="1">
      <c r="A3257" s="19" t="s">
        <v>10958</v>
      </c>
      <c r="B3257" s="20" t="s">
        <v>10955</v>
      </c>
      <c r="C3257" s="21" t="s">
        <v>165622</v>
      </c>
      <c r="D3257" s="21" t="s">
        <v>345</v>
      </c>
      <c r="E3257" s="23"/>
    </row>
    <row r="3258" spans="1:5" ht="20" customHeight="1">
      <c r="A3258" s="19" t="s">
        <v>10959</v>
      </c>
      <c r="B3258" s="20" t="s">
        <v>10960</v>
      </c>
      <c r="C3258" s="21" t="s">
        <v>165950</v>
      </c>
      <c r="D3258" s="21" t="s">
        <v>296</v>
      </c>
      <c r="E3258" s="23"/>
    </row>
    <row r="3259" spans="1:5" ht="20" customHeight="1">
      <c r="A3259" s="19" t="s">
        <v>10963</v>
      </c>
      <c r="B3259" s="20" t="s">
        <v>10962</v>
      </c>
      <c r="C3259" s="21" t="s">
        <v>165836</v>
      </c>
      <c r="D3259" s="21" t="s">
        <v>345</v>
      </c>
      <c r="E3259" s="23"/>
    </row>
    <row r="3260" spans="1:5" ht="20" customHeight="1">
      <c r="A3260" s="19" t="s">
        <v>10964</v>
      </c>
      <c r="B3260" s="20" t="s">
        <v>10965</v>
      </c>
      <c r="C3260" s="21" t="s">
        <v>165951</v>
      </c>
      <c r="D3260" s="21" t="s">
        <v>296</v>
      </c>
      <c r="E3260" s="23"/>
    </row>
    <row r="3261" spans="1:5" ht="20" customHeight="1">
      <c r="A3261" s="19" t="s">
        <v>10966</v>
      </c>
      <c r="B3261" s="20" t="s">
        <v>10967</v>
      </c>
      <c r="C3261" s="21" t="s">
        <v>165952</v>
      </c>
      <c r="D3261" s="21" t="s">
        <v>345</v>
      </c>
      <c r="E3261" s="23"/>
    </row>
    <row r="3262" spans="1:5" ht="20" customHeight="1">
      <c r="A3262" s="19" t="s">
        <v>10968</v>
      </c>
      <c r="B3262" s="20" t="s">
        <v>10969</v>
      </c>
      <c r="C3262" s="21" t="s">
        <v>165953</v>
      </c>
      <c r="D3262" s="21" t="s">
        <v>296</v>
      </c>
      <c r="E3262" s="23"/>
    </row>
    <row r="3263" spans="1:5" ht="20" customHeight="1">
      <c r="A3263" s="19" t="s">
        <v>10970</v>
      </c>
      <c r="B3263" s="20" t="s">
        <v>10971</v>
      </c>
      <c r="C3263" s="21" t="s">
        <v>165954</v>
      </c>
      <c r="D3263" s="21" t="s">
        <v>345</v>
      </c>
      <c r="E3263" s="23"/>
    </row>
    <row r="3264" spans="1:5" ht="20" customHeight="1">
      <c r="A3264" s="19" t="s">
        <v>10972</v>
      </c>
      <c r="B3264" s="20" t="s">
        <v>10973</v>
      </c>
      <c r="C3264" s="21" t="s">
        <v>165955</v>
      </c>
      <c r="D3264" s="21" t="s">
        <v>296</v>
      </c>
      <c r="E3264" s="23"/>
    </row>
    <row r="3265" spans="1:5" ht="20" customHeight="1">
      <c r="A3265" s="19" t="s">
        <v>10974</v>
      </c>
      <c r="B3265" s="20" t="s">
        <v>10975</v>
      </c>
      <c r="C3265" s="21" t="s">
        <v>165956</v>
      </c>
      <c r="D3265" s="21" t="s">
        <v>345</v>
      </c>
      <c r="E3265" s="23"/>
    </row>
    <row r="3266" spans="1:5" ht="20" customHeight="1">
      <c r="A3266" s="19" t="s">
        <v>10976</v>
      </c>
      <c r="B3266" s="20" t="s">
        <v>10977</v>
      </c>
      <c r="C3266" s="21" t="s">
        <v>165957</v>
      </c>
      <c r="D3266" s="21" t="s">
        <v>296</v>
      </c>
      <c r="E3266" s="23"/>
    </row>
    <row r="3267" spans="1:5" ht="20" customHeight="1">
      <c r="A3267" s="19" t="s">
        <v>10978</v>
      </c>
      <c r="B3267" s="20" t="s">
        <v>10979</v>
      </c>
      <c r="C3267" s="21" t="s">
        <v>165958</v>
      </c>
      <c r="D3267" s="21" t="s">
        <v>296</v>
      </c>
      <c r="E3267" s="23"/>
    </row>
    <row r="3268" spans="1:5" ht="20" customHeight="1">
      <c r="A3268" s="19" t="s">
        <v>10980</v>
      </c>
      <c r="B3268" s="20" t="s">
        <v>10981</v>
      </c>
      <c r="C3268" s="21" t="s">
        <v>165959</v>
      </c>
      <c r="D3268" s="21" t="s">
        <v>345</v>
      </c>
      <c r="E3268" s="23"/>
    </row>
    <row r="3269" spans="1:5" ht="20" customHeight="1">
      <c r="A3269" s="19" t="s">
        <v>10982</v>
      </c>
      <c r="B3269" s="20" t="s">
        <v>10983</v>
      </c>
      <c r="C3269" s="21" t="s">
        <v>165960</v>
      </c>
      <c r="D3269" s="21" t="s">
        <v>296</v>
      </c>
      <c r="E3269" s="23"/>
    </row>
    <row r="3270" spans="1:5" ht="20" customHeight="1">
      <c r="A3270" s="19" t="s">
        <v>10984</v>
      </c>
      <c r="B3270" s="20" t="s">
        <v>10985</v>
      </c>
      <c r="C3270" s="21" t="s">
        <v>165961</v>
      </c>
      <c r="D3270" s="21" t="s">
        <v>345</v>
      </c>
      <c r="E3270" s="23"/>
    </row>
    <row r="3271" spans="1:5" ht="20" customHeight="1">
      <c r="A3271" s="19" t="s">
        <v>10989</v>
      </c>
      <c r="B3271" s="20" t="s">
        <v>10987</v>
      </c>
      <c r="C3271" s="21" t="s">
        <v>165749</v>
      </c>
      <c r="D3271" s="21" t="s">
        <v>345</v>
      </c>
      <c r="E3271" s="23"/>
    </row>
    <row r="3272" spans="1:5" ht="20" customHeight="1">
      <c r="A3272" s="19" t="s">
        <v>10990</v>
      </c>
      <c r="B3272" s="20" t="s">
        <v>10991</v>
      </c>
      <c r="C3272" s="21" t="s">
        <v>165962</v>
      </c>
      <c r="D3272" s="21" t="s">
        <v>296</v>
      </c>
      <c r="E3272" s="23"/>
    </row>
    <row r="3273" spans="1:5" ht="20" customHeight="1">
      <c r="A3273" s="19" t="s">
        <v>10992</v>
      </c>
      <c r="B3273" s="20" t="s">
        <v>10993</v>
      </c>
      <c r="C3273" s="21" t="s">
        <v>165963</v>
      </c>
      <c r="D3273" s="21" t="s">
        <v>296</v>
      </c>
      <c r="E3273" s="23"/>
    </row>
    <row r="3274" spans="1:5" ht="20" customHeight="1">
      <c r="A3274" s="19" t="s">
        <v>10994</v>
      </c>
      <c r="B3274" s="20" t="s">
        <v>10995</v>
      </c>
      <c r="C3274" s="21" t="s">
        <v>165964</v>
      </c>
      <c r="D3274" s="21" t="s">
        <v>296</v>
      </c>
      <c r="E3274" s="23"/>
    </row>
    <row r="3275" spans="1:5" ht="20" customHeight="1">
      <c r="A3275" s="19" t="s">
        <v>10996</v>
      </c>
      <c r="B3275" s="20" t="s">
        <v>10997</v>
      </c>
      <c r="C3275" s="21" t="s">
        <v>165965</v>
      </c>
      <c r="D3275" s="21" t="s">
        <v>296</v>
      </c>
      <c r="E3275" s="23"/>
    </row>
    <row r="3276" spans="1:5" ht="20" customHeight="1">
      <c r="A3276" s="19" t="s">
        <v>10998</v>
      </c>
      <c r="B3276" s="20" t="s">
        <v>10999</v>
      </c>
      <c r="C3276" s="21" t="s">
        <v>165966</v>
      </c>
      <c r="D3276" s="21" t="s">
        <v>345</v>
      </c>
      <c r="E3276" s="23"/>
    </row>
    <row r="3277" spans="1:5" ht="20" customHeight="1">
      <c r="A3277" s="19" t="s">
        <v>11003</v>
      </c>
      <c r="B3277" s="20" t="s">
        <v>11001</v>
      </c>
      <c r="C3277" s="21" t="s">
        <v>165750</v>
      </c>
      <c r="D3277" s="21" t="s">
        <v>296</v>
      </c>
      <c r="E3277" s="23"/>
    </row>
    <row r="3278" spans="1:5" ht="20" customHeight="1">
      <c r="A3278" s="19" t="s">
        <v>11004</v>
      </c>
      <c r="B3278" s="20" t="s">
        <v>11005</v>
      </c>
      <c r="C3278" s="21" t="s">
        <v>165967</v>
      </c>
      <c r="D3278" s="21" t="s">
        <v>296</v>
      </c>
      <c r="E3278" s="23"/>
    </row>
    <row r="3279" spans="1:5" ht="20" customHeight="1">
      <c r="A3279" s="19" t="s">
        <v>11006</v>
      </c>
      <c r="B3279" s="20" t="s">
        <v>11007</v>
      </c>
      <c r="C3279" s="21" t="s">
        <v>165968</v>
      </c>
      <c r="D3279" s="21" t="s">
        <v>296</v>
      </c>
      <c r="E3279" s="23"/>
    </row>
    <row r="3280" spans="1:5" ht="20" customHeight="1">
      <c r="A3280" s="19" t="s">
        <v>11050</v>
      </c>
      <c r="B3280" s="20" t="s">
        <v>11051</v>
      </c>
      <c r="C3280" s="21" t="s">
        <v>165969</v>
      </c>
      <c r="D3280" s="21" t="s">
        <v>139</v>
      </c>
      <c r="E3280" s="23"/>
    </row>
    <row r="3281" spans="1:5" ht="20" customHeight="1">
      <c r="A3281" s="19" t="s">
        <v>2892</v>
      </c>
      <c r="B3281" s="20" t="s">
        <v>2893</v>
      </c>
      <c r="C3281" s="21" t="s">
        <v>165970</v>
      </c>
      <c r="D3281" s="21" t="s">
        <v>139</v>
      </c>
      <c r="E3281" s="23"/>
    </row>
    <row r="3282" spans="1:5" ht="20" customHeight="1">
      <c r="A3282" s="19" t="s">
        <v>2956</v>
      </c>
      <c r="B3282" s="20" t="s">
        <v>2957</v>
      </c>
      <c r="C3282" s="21" t="s">
        <v>165971</v>
      </c>
      <c r="D3282" s="21" t="s">
        <v>139</v>
      </c>
      <c r="E3282" s="23"/>
    </row>
    <row r="3283" spans="1:5" ht="20" customHeight="1">
      <c r="A3283" s="19" t="s">
        <v>2998</v>
      </c>
      <c r="B3283" s="20" t="s">
        <v>2996</v>
      </c>
      <c r="C3283" s="21" t="s">
        <v>165828</v>
      </c>
      <c r="D3283" s="21" t="s">
        <v>296</v>
      </c>
      <c r="E3283" s="23"/>
    </row>
    <row r="3284" spans="1:5" ht="20" customHeight="1">
      <c r="A3284" s="19" t="s">
        <v>2999</v>
      </c>
      <c r="B3284" s="20" t="s">
        <v>3000</v>
      </c>
      <c r="C3284" s="21" t="s">
        <v>165972</v>
      </c>
      <c r="D3284" s="21" t="s">
        <v>345</v>
      </c>
      <c r="E3284" s="23"/>
    </row>
    <row r="3285" spans="1:5" ht="20" customHeight="1">
      <c r="A3285" s="19" t="s">
        <v>3001</v>
      </c>
      <c r="B3285" s="24">
        <v>100</v>
      </c>
      <c r="C3285" s="21" t="s">
        <v>165973</v>
      </c>
      <c r="D3285" s="21" t="s">
        <v>345</v>
      </c>
      <c r="E3285" s="23"/>
    </row>
    <row r="3286" spans="1:5" ht="20" customHeight="1">
      <c r="A3286" s="19" t="s">
        <v>3002</v>
      </c>
      <c r="B3286" s="20" t="s">
        <v>3003</v>
      </c>
      <c r="C3286" s="21" t="s">
        <v>165974</v>
      </c>
      <c r="D3286" s="21" t="s">
        <v>345</v>
      </c>
      <c r="E3286" s="23"/>
    </row>
    <row r="3287" spans="1:5" ht="20" customHeight="1">
      <c r="A3287" s="19" t="s">
        <v>3006</v>
      </c>
      <c r="B3287" s="20" t="s">
        <v>3005</v>
      </c>
      <c r="C3287" s="21" t="s">
        <v>165914</v>
      </c>
      <c r="D3287" s="21" t="s">
        <v>345</v>
      </c>
      <c r="E3287" s="23"/>
    </row>
    <row r="3288" spans="1:5" ht="20" customHeight="1">
      <c r="A3288" s="19" t="s">
        <v>3007</v>
      </c>
      <c r="B3288" s="20" t="s">
        <v>3008</v>
      </c>
      <c r="C3288" s="21" t="s">
        <v>165975</v>
      </c>
      <c r="D3288" s="21" t="s">
        <v>345</v>
      </c>
      <c r="E3288" s="23"/>
    </row>
    <row r="3289" spans="1:5" ht="20" customHeight="1">
      <c r="A3289" s="19" t="s">
        <v>3009</v>
      </c>
      <c r="B3289" s="20" t="s">
        <v>3010</v>
      </c>
      <c r="C3289" s="21" t="s">
        <v>165976</v>
      </c>
      <c r="D3289" s="21" t="s">
        <v>296</v>
      </c>
      <c r="E3289" s="23"/>
    </row>
    <row r="3290" spans="1:5" ht="20" customHeight="1">
      <c r="A3290" s="19" t="s">
        <v>3011</v>
      </c>
      <c r="B3290" s="20" t="s">
        <v>3012</v>
      </c>
      <c r="C3290" s="21" t="s">
        <v>165977</v>
      </c>
      <c r="D3290" s="21" t="s">
        <v>296</v>
      </c>
      <c r="E3290" s="23"/>
    </row>
    <row r="3291" spans="1:5" ht="20" customHeight="1">
      <c r="A3291" s="19" t="s">
        <v>3013</v>
      </c>
      <c r="B3291" s="20" t="s">
        <v>3014</v>
      </c>
      <c r="C3291" s="21" t="s">
        <v>165978</v>
      </c>
      <c r="D3291" s="21" t="s">
        <v>345</v>
      </c>
      <c r="E3291" s="23"/>
    </row>
    <row r="3292" spans="1:5" ht="20" customHeight="1">
      <c r="A3292" s="19" t="s">
        <v>3016</v>
      </c>
      <c r="B3292" s="24">
        <v>100</v>
      </c>
      <c r="C3292" s="21" t="s">
        <v>165915</v>
      </c>
      <c r="D3292" s="21" t="s">
        <v>345</v>
      </c>
      <c r="E3292" s="23"/>
    </row>
    <row r="3293" spans="1:5" ht="20" customHeight="1">
      <c r="A3293" s="19" t="s">
        <v>3017</v>
      </c>
      <c r="B3293" s="24">
        <v>100</v>
      </c>
      <c r="C3293" s="21" t="s">
        <v>165979</v>
      </c>
      <c r="D3293" s="21" t="s">
        <v>345</v>
      </c>
      <c r="E3293" s="23"/>
    </row>
    <row r="3294" spans="1:5" ht="20" customHeight="1">
      <c r="A3294" s="19" t="s">
        <v>3018</v>
      </c>
      <c r="B3294" s="24">
        <v>100</v>
      </c>
      <c r="C3294" s="21" t="s">
        <v>165980</v>
      </c>
      <c r="D3294" s="21" t="s">
        <v>345</v>
      </c>
      <c r="E3294" s="23"/>
    </row>
    <row r="3295" spans="1:5" ht="20" customHeight="1">
      <c r="A3295" s="19" t="s">
        <v>3019</v>
      </c>
      <c r="B3295" s="24">
        <v>100</v>
      </c>
      <c r="C3295" s="21" t="s">
        <v>165981</v>
      </c>
      <c r="D3295" s="21" t="s">
        <v>345</v>
      </c>
      <c r="E3295" s="23"/>
    </row>
    <row r="3296" spans="1:5" ht="20" customHeight="1">
      <c r="A3296" s="19" t="s">
        <v>3021</v>
      </c>
      <c r="B3296" s="24">
        <v>100</v>
      </c>
      <c r="C3296" s="21" t="s">
        <v>165916</v>
      </c>
      <c r="D3296" s="21" t="s">
        <v>345</v>
      </c>
      <c r="E3296" s="23"/>
    </row>
    <row r="3297" spans="1:5" ht="20" customHeight="1">
      <c r="A3297" s="19" t="s">
        <v>3022</v>
      </c>
      <c r="B3297" s="20" t="s">
        <v>3023</v>
      </c>
      <c r="C3297" s="21" t="s">
        <v>165982</v>
      </c>
      <c r="D3297" s="21" t="s">
        <v>296</v>
      </c>
      <c r="E3297" s="23"/>
    </row>
    <row r="3298" spans="1:5" ht="20" customHeight="1">
      <c r="A3298" s="19" t="s">
        <v>3024</v>
      </c>
      <c r="B3298" s="20" t="s">
        <v>3025</v>
      </c>
      <c r="C3298" s="21" t="s">
        <v>165983</v>
      </c>
      <c r="D3298" s="21" t="s">
        <v>345</v>
      </c>
      <c r="E3298" s="23"/>
    </row>
    <row r="3299" spans="1:5" ht="20" customHeight="1">
      <c r="A3299" s="19" t="s">
        <v>3026</v>
      </c>
      <c r="B3299" s="24">
        <v>100</v>
      </c>
      <c r="C3299" s="21" t="s">
        <v>165984</v>
      </c>
      <c r="D3299" s="21" t="s">
        <v>345</v>
      </c>
      <c r="E3299" s="23"/>
    </row>
    <row r="3300" spans="1:5" ht="20" customHeight="1">
      <c r="A3300" s="19" t="s">
        <v>3027</v>
      </c>
      <c r="B3300" s="20" t="s">
        <v>3028</v>
      </c>
      <c r="C3300" s="21" t="s">
        <v>165985</v>
      </c>
      <c r="D3300" s="21" t="s">
        <v>345</v>
      </c>
      <c r="E3300" s="23"/>
    </row>
    <row r="3301" spans="1:5" ht="20" customHeight="1">
      <c r="A3301" s="19" t="s">
        <v>3029</v>
      </c>
      <c r="B3301" s="24">
        <v>100</v>
      </c>
      <c r="C3301" s="21" t="s">
        <v>165986</v>
      </c>
      <c r="D3301" s="21" t="s">
        <v>345</v>
      </c>
      <c r="E3301" s="23"/>
    </row>
    <row r="3302" spans="1:5" ht="20" customHeight="1">
      <c r="A3302" s="19" t="s">
        <v>3032</v>
      </c>
      <c r="B3302" s="20" t="s">
        <v>3031</v>
      </c>
      <c r="C3302" s="21" t="s">
        <v>165917</v>
      </c>
      <c r="D3302" s="21" t="s">
        <v>345</v>
      </c>
      <c r="E3302" s="23"/>
    </row>
    <row r="3303" spans="1:5" ht="20" customHeight="1">
      <c r="A3303" s="19" t="s">
        <v>3033</v>
      </c>
      <c r="B3303" s="24">
        <v>100</v>
      </c>
      <c r="C3303" s="21" t="s">
        <v>165987</v>
      </c>
      <c r="D3303" s="21" t="s">
        <v>345</v>
      </c>
      <c r="E3303" s="23"/>
    </row>
    <row r="3304" spans="1:5" ht="20" customHeight="1">
      <c r="A3304" s="19" t="s">
        <v>3037</v>
      </c>
      <c r="B3304" s="20" t="s">
        <v>3035</v>
      </c>
      <c r="C3304" s="21" t="s">
        <v>165829</v>
      </c>
      <c r="D3304" s="21" t="s">
        <v>345</v>
      </c>
      <c r="E3304" s="23"/>
    </row>
    <row r="3305" spans="1:5" ht="20" customHeight="1">
      <c r="A3305" s="19" t="s">
        <v>3038</v>
      </c>
      <c r="B3305" s="24">
        <v>100</v>
      </c>
      <c r="C3305" s="21" t="s">
        <v>165988</v>
      </c>
      <c r="D3305" s="21" t="s">
        <v>345</v>
      </c>
      <c r="E3305" s="23"/>
    </row>
    <row r="3306" spans="1:5" ht="20" customHeight="1">
      <c r="A3306" s="19" t="s">
        <v>3039</v>
      </c>
      <c r="B3306" s="20" t="s">
        <v>3040</v>
      </c>
      <c r="C3306" s="21" t="s">
        <v>165989</v>
      </c>
      <c r="D3306" s="21" t="s">
        <v>345</v>
      </c>
      <c r="E3306" s="23"/>
    </row>
    <row r="3307" spans="1:5" ht="20" customHeight="1">
      <c r="A3307" s="19" t="s">
        <v>3041</v>
      </c>
      <c r="B3307" s="20" t="s">
        <v>3042</v>
      </c>
      <c r="C3307" s="21" t="s">
        <v>165990</v>
      </c>
      <c r="D3307" s="21" t="s">
        <v>345</v>
      </c>
      <c r="E3307" s="23"/>
    </row>
    <row r="3308" spans="1:5" ht="20" customHeight="1">
      <c r="A3308" s="19" t="s">
        <v>3043</v>
      </c>
      <c r="B3308" s="20" t="s">
        <v>3044</v>
      </c>
      <c r="C3308" s="21" t="s">
        <v>165991</v>
      </c>
      <c r="D3308" s="21" t="s">
        <v>345</v>
      </c>
      <c r="E3308" s="23"/>
    </row>
    <row r="3309" spans="1:5" ht="20" customHeight="1">
      <c r="A3309" s="19" t="s">
        <v>3047</v>
      </c>
      <c r="B3309" s="20" t="s">
        <v>3046</v>
      </c>
      <c r="C3309" s="21" t="s">
        <v>165918</v>
      </c>
      <c r="D3309" s="21" t="s">
        <v>345</v>
      </c>
      <c r="E3309" s="23"/>
    </row>
    <row r="3310" spans="1:5" ht="20" customHeight="1">
      <c r="A3310" s="19" t="s">
        <v>3048</v>
      </c>
      <c r="B3310" s="20" t="s">
        <v>3049</v>
      </c>
      <c r="C3310" s="21" t="s">
        <v>165992</v>
      </c>
      <c r="D3310" s="21" t="s">
        <v>296</v>
      </c>
      <c r="E3310" s="23"/>
    </row>
    <row r="3311" spans="1:5" ht="20" customHeight="1">
      <c r="A3311" s="19" t="s">
        <v>3050</v>
      </c>
      <c r="B3311" s="20" t="s">
        <v>3051</v>
      </c>
      <c r="C3311" s="21" t="s">
        <v>165993</v>
      </c>
      <c r="D3311" s="21" t="s">
        <v>345</v>
      </c>
      <c r="E3311" s="23"/>
    </row>
    <row r="3312" spans="1:5" ht="20" customHeight="1">
      <c r="A3312" s="19" t="s">
        <v>3052</v>
      </c>
      <c r="B3312" s="20" t="s">
        <v>3053</v>
      </c>
      <c r="C3312" s="21" t="s">
        <v>165994</v>
      </c>
      <c r="D3312" s="21" t="s">
        <v>296</v>
      </c>
      <c r="E3312" s="23"/>
    </row>
    <row r="3313" spans="1:5" ht="20" customHeight="1">
      <c r="A3313" s="19" t="s">
        <v>3058</v>
      </c>
      <c r="B3313" s="20" t="s">
        <v>3059</v>
      </c>
      <c r="C3313" s="21" t="s">
        <v>165995</v>
      </c>
      <c r="D3313" s="21" t="s">
        <v>345</v>
      </c>
      <c r="E3313" s="23"/>
    </row>
    <row r="3314" spans="1:5" ht="20" customHeight="1">
      <c r="A3314" s="19" t="s">
        <v>3063</v>
      </c>
      <c r="B3314" s="20" t="s">
        <v>3064</v>
      </c>
      <c r="C3314" s="21" t="s">
        <v>165996</v>
      </c>
      <c r="D3314" s="21" t="s">
        <v>296</v>
      </c>
      <c r="E3314" s="23"/>
    </row>
    <row r="3315" spans="1:5" ht="20" customHeight="1">
      <c r="A3315" s="19" t="s">
        <v>3074</v>
      </c>
      <c r="B3315" s="20" t="s">
        <v>3075</v>
      </c>
      <c r="C3315" s="21" t="s">
        <v>165997</v>
      </c>
      <c r="D3315" s="21" t="s">
        <v>345</v>
      </c>
      <c r="E3315" s="23"/>
    </row>
    <row r="3316" spans="1:5" ht="20" customHeight="1">
      <c r="A3316" s="19" t="s">
        <v>3079</v>
      </c>
      <c r="B3316" s="20" t="s">
        <v>3080</v>
      </c>
      <c r="C3316" s="21" t="s">
        <v>165998</v>
      </c>
      <c r="D3316" s="21" t="s">
        <v>296</v>
      </c>
      <c r="E3316" s="23"/>
    </row>
    <row r="3317" spans="1:5" ht="20" customHeight="1">
      <c r="A3317" s="19" t="s">
        <v>3082</v>
      </c>
      <c r="B3317" s="20" t="s">
        <v>3083</v>
      </c>
      <c r="C3317" s="21" t="s">
        <v>165999</v>
      </c>
      <c r="D3317" s="21" t="s">
        <v>345</v>
      </c>
      <c r="E3317" s="23"/>
    </row>
    <row r="3318" spans="1:5" ht="20" customHeight="1">
      <c r="A3318" s="19" t="s">
        <v>3091</v>
      </c>
      <c r="B3318" s="20" t="s">
        <v>3090</v>
      </c>
      <c r="C3318" s="21" t="s">
        <v>165919</v>
      </c>
      <c r="D3318" s="21" t="s">
        <v>345</v>
      </c>
      <c r="E3318" s="23"/>
    </row>
    <row r="3319" spans="1:5" ht="20" customHeight="1">
      <c r="A3319" s="19" t="s">
        <v>3104</v>
      </c>
      <c r="B3319" s="20" t="s">
        <v>3105</v>
      </c>
      <c r="C3319" s="21" t="s">
        <v>166000</v>
      </c>
      <c r="D3319" s="21" t="s">
        <v>345</v>
      </c>
      <c r="E3319" s="23"/>
    </row>
    <row r="3320" spans="1:5" ht="20" customHeight="1">
      <c r="A3320" s="19" t="s">
        <v>3123</v>
      </c>
      <c r="B3320" s="20" t="s">
        <v>3122</v>
      </c>
      <c r="C3320" s="21" t="s">
        <v>165920</v>
      </c>
      <c r="D3320" s="21" t="s">
        <v>296</v>
      </c>
      <c r="E3320" s="23"/>
    </row>
    <row r="3321" spans="1:5" ht="20" customHeight="1">
      <c r="A3321" s="19" t="s">
        <v>3127</v>
      </c>
      <c r="B3321" s="20" t="s">
        <v>91</v>
      </c>
      <c r="C3321" s="21" t="s">
        <v>166001</v>
      </c>
      <c r="D3321" s="21" t="s">
        <v>296</v>
      </c>
      <c r="E3321" s="23"/>
    </row>
    <row r="3322" spans="1:5" ht="20" customHeight="1">
      <c r="A3322" s="19" t="s">
        <v>3129</v>
      </c>
      <c r="B3322" s="20" t="s">
        <v>3130</v>
      </c>
      <c r="C3322" s="21" t="s">
        <v>166002</v>
      </c>
      <c r="D3322" s="21" t="s">
        <v>345</v>
      </c>
      <c r="E3322" s="23"/>
    </row>
    <row r="3323" spans="1:5" ht="20" customHeight="1">
      <c r="A3323" s="19" t="s">
        <v>3144</v>
      </c>
      <c r="B3323" s="20" t="s">
        <v>3145</v>
      </c>
      <c r="C3323" s="21" t="s">
        <v>166003</v>
      </c>
      <c r="D3323" s="21" t="s">
        <v>345</v>
      </c>
      <c r="E3323" s="23"/>
    </row>
    <row r="3324" spans="1:5" ht="20" customHeight="1">
      <c r="A3324" s="19" t="s">
        <v>3148</v>
      </c>
      <c r="B3324" s="20" t="s">
        <v>3149</v>
      </c>
      <c r="C3324" s="21" t="s">
        <v>166004</v>
      </c>
      <c r="D3324" s="21" t="s">
        <v>345</v>
      </c>
      <c r="E3324" s="23"/>
    </row>
    <row r="3325" spans="1:5" ht="20" customHeight="1">
      <c r="A3325" s="19" t="s">
        <v>3155</v>
      </c>
      <c r="B3325" s="24">
        <v>100</v>
      </c>
      <c r="C3325" s="21" t="s">
        <v>165921</v>
      </c>
      <c r="D3325" s="21" t="s">
        <v>345</v>
      </c>
      <c r="E3325" s="23"/>
    </row>
    <row r="3326" spans="1:5" ht="20" customHeight="1">
      <c r="A3326" s="19" t="s">
        <v>3165</v>
      </c>
      <c r="B3326" s="20" t="s">
        <v>3166</v>
      </c>
      <c r="C3326" s="21" t="s">
        <v>166005</v>
      </c>
      <c r="D3326" s="21" t="s">
        <v>345</v>
      </c>
      <c r="E3326" s="23"/>
    </row>
    <row r="3327" spans="1:5" ht="20" customHeight="1">
      <c r="A3327" s="19" t="s">
        <v>3177</v>
      </c>
      <c r="B3327" s="20" t="s">
        <v>3178</v>
      </c>
      <c r="C3327" s="21" t="s">
        <v>166006</v>
      </c>
      <c r="D3327" s="21" t="s">
        <v>345</v>
      </c>
      <c r="E3327" s="23"/>
    </row>
    <row r="3328" spans="1:5" ht="20" customHeight="1">
      <c r="A3328" s="19" t="s">
        <v>3189</v>
      </c>
      <c r="B3328" s="20" t="s">
        <v>3190</v>
      </c>
      <c r="C3328" s="21" t="s">
        <v>166007</v>
      </c>
      <c r="D3328" s="21" t="s">
        <v>345</v>
      </c>
      <c r="E3328" s="23"/>
    </row>
    <row r="3329" spans="1:5" ht="20" customHeight="1">
      <c r="A3329" s="19" t="s">
        <v>3201</v>
      </c>
      <c r="B3329" s="24">
        <v>100</v>
      </c>
      <c r="C3329" s="21" t="s">
        <v>166008</v>
      </c>
      <c r="D3329" s="21" t="s">
        <v>345</v>
      </c>
      <c r="E3329" s="23"/>
    </row>
    <row r="3330" spans="1:5" ht="20" customHeight="1">
      <c r="A3330" s="19" t="s">
        <v>3205</v>
      </c>
      <c r="B3330" s="24">
        <v>100</v>
      </c>
      <c r="C3330" s="21" t="s">
        <v>165922</v>
      </c>
      <c r="D3330" s="21" t="s">
        <v>345</v>
      </c>
      <c r="E3330" s="23"/>
    </row>
    <row r="3331" spans="1:5" ht="20" customHeight="1">
      <c r="A3331" s="19" t="s">
        <v>3213</v>
      </c>
      <c r="B3331" s="24">
        <v>100</v>
      </c>
      <c r="C3331" s="21" t="s">
        <v>165830</v>
      </c>
      <c r="D3331" s="21" t="s">
        <v>345</v>
      </c>
      <c r="E3331" s="23"/>
    </row>
    <row r="3332" spans="1:5" ht="20" customHeight="1">
      <c r="A3332" s="19" t="s">
        <v>3227</v>
      </c>
      <c r="B3332" s="24">
        <v>100</v>
      </c>
      <c r="C3332" s="21" t="s">
        <v>166009</v>
      </c>
      <c r="D3332" s="21" t="s">
        <v>345</v>
      </c>
      <c r="E3332" s="23"/>
    </row>
    <row r="3333" spans="1:5" ht="20" customHeight="1">
      <c r="A3333" s="19" t="s">
        <v>3254</v>
      </c>
      <c r="B3333" s="20" t="s">
        <v>3255</v>
      </c>
      <c r="C3333" s="21" t="s">
        <v>166010</v>
      </c>
      <c r="D3333" s="21" t="s">
        <v>296</v>
      </c>
      <c r="E3333" s="23"/>
    </row>
    <row r="3334" spans="1:5" ht="20" customHeight="1">
      <c r="A3334" s="19" t="s">
        <v>3271</v>
      </c>
      <c r="B3334" s="20" t="s">
        <v>3272</v>
      </c>
      <c r="C3334" s="21" t="s">
        <v>166011</v>
      </c>
      <c r="D3334" s="21" t="s">
        <v>345</v>
      </c>
      <c r="E3334" s="23"/>
    </row>
    <row r="3335" spans="1:5" ht="20" customHeight="1">
      <c r="A3335" s="19" t="s">
        <v>3337</v>
      </c>
      <c r="B3335" s="20" t="s">
        <v>3338</v>
      </c>
      <c r="C3335" s="21" t="s">
        <v>166012</v>
      </c>
      <c r="D3335" s="21" t="s">
        <v>345</v>
      </c>
      <c r="E3335" s="23"/>
    </row>
    <row r="3336" spans="1:5" ht="20" customHeight="1">
      <c r="A3336" s="19" t="s">
        <v>3344</v>
      </c>
      <c r="B3336" s="20" t="s">
        <v>3345</v>
      </c>
      <c r="C3336" s="21" t="s">
        <v>166013</v>
      </c>
      <c r="D3336" s="21" t="s">
        <v>345</v>
      </c>
      <c r="E3336" s="23"/>
    </row>
    <row r="3337" spans="1:5" ht="20" customHeight="1">
      <c r="A3337" s="19" t="s">
        <v>3378</v>
      </c>
      <c r="B3337" s="20" t="s">
        <v>3379</v>
      </c>
      <c r="C3337" s="21" t="s">
        <v>166014</v>
      </c>
      <c r="D3337" s="21" t="s">
        <v>345</v>
      </c>
      <c r="E3337" s="23"/>
    </row>
    <row r="3338" spans="1:5" ht="20" customHeight="1">
      <c r="A3338" s="19" t="s">
        <v>3413</v>
      </c>
      <c r="B3338" s="20" t="s">
        <v>3412</v>
      </c>
      <c r="C3338" s="21" t="s">
        <v>165923</v>
      </c>
      <c r="D3338" s="21" t="s">
        <v>345</v>
      </c>
      <c r="E3338" s="23"/>
    </row>
    <row r="3339" spans="1:5" ht="20" customHeight="1">
      <c r="A3339" s="19" t="s">
        <v>3584</v>
      </c>
      <c r="B3339" s="20" t="s">
        <v>3585</v>
      </c>
      <c r="C3339" s="21" t="s">
        <v>166015</v>
      </c>
      <c r="D3339" s="21" t="s">
        <v>296</v>
      </c>
      <c r="E3339" s="23"/>
    </row>
    <row r="3340" spans="1:5" ht="20" customHeight="1">
      <c r="A3340" s="19" t="s">
        <v>3592</v>
      </c>
      <c r="B3340" s="20" t="s">
        <v>3593</v>
      </c>
      <c r="C3340" s="21" t="s">
        <v>166016</v>
      </c>
      <c r="D3340" s="21" t="s">
        <v>345</v>
      </c>
      <c r="E3340" s="23"/>
    </row>
    <row r="3341" spans="1:5" ht="20" customHeight="1">
      <c r="A3341" s="19" t="s">
        <v>3597</v>
      </c>
      <c r="B3341" s="20" t="s">
        <v>3598</v>
      </c>
      <c r="C3341" s="21" t="s">
        <v>166017</v>
      </c>
      <c r="D3341" s="21" t="s">
        <v>296</v>
      </c>
      <c r="E3341" s="23"/>
    </row>
    <row r="3342" spans="1:5" ht="20" customHeight="1">
      <c r="A3342" s="19" t="s">
        <v>3633</v>
      </c>
      <c r="B3342" s="20" t="s">
        <v>3632</v>
      </c>
      <c r="C3342" s="21" t="s">
        <v>165924</v>
      </c>
      <c r="D3342" s="21" t="s">
        <v>345</v>
      </c>
      <c r="E3342" s="23"/>
    </row>
    <row r="3343" spans="1:5" ht="20" customHeight="1">
      <c r="A3343" s="19" t="s">
        <v>10679</v>
      </c>
      <c r="B3343" s="20" t="s">
        <v>10680</v>
      </c>
      <c r="C3343" s="21" t="s">
        <v>166018</v>
      </c>
      <c r="D3343" s="21" t="s">
        <v>296</v>
      </c>
      <c r="E3343" s="23"/>
    </row>
    <row r="3344" spans="1:5" ht="20" customHeight="1">
      <c r="A3344" s="19" t="s">
        <v>10752</v>
      </c>
      <c r="B3344" s="20" t="s">
        <v>10749</v>
      </c>
      <c r="C3344" s="21" t="s">
        <v>165747</v>
      </c>
      <c r="D3344" s="21" t="s">
        <v>296</v>
      </c>
      <c r="E3344" s="23"/>
    </row>
    <row r="3345" spans="1:5" ht="20" customHeight="1">
      <c r="A3345" s="19" t="s">
        <v>10753</v>
      </c>
      <c r="B3345" s="20" t="s">
        <v>10754</v>
      </c>
      <c r="C3345" s="21" t="s">
        <v>166019</v>
      </c>
      <c r="D3345" s="21" t="s">
        <v>345</v>
      </c>
      <c r="E3345" s="23"/>
    </row>
    <row r="3346" spans="1:5" ht="20" customHeight="1">
      <c r="A3346" s="19" t="s">
        <v>10755</v>
      </c>
      <c r="B3346" s="20" t="s">
        <v>10756</v>
      </c>
      <c r="C3346" s="21" t="s">
        <v>166020</v>
      </c>
      <c r="D3346" s="21" t="s">
        <v>345</v>
      </c>
      <c r="E3346" s="23"/>
    </row>
    <row r="3347" spans="1:5" ht="20" customHeight="1">
      <c r="A3347" s="19" t="s">
        <v>10757</v>
      </c>
      <c r="B3347" s="20" t="s">
        <v>10758</v>
      </c>
      <c r="C3347" s="21" t="s">
        <v>166021</v>
      </c>
      <c r="D3347" s="21" t="s">
        <v>345</v>
      </c>
      <c r="E3347" s="23"/>
    </row>
    <row r="3348" spans="1:5" ht="20" customHeight="1">
      <c r="A3348" s="19" t="s">
        <v>10759</v>
      </c>
      <c r="B3348" s="20" t="s">
        <v>10760</v>
      </c>
      <c r="C3348" s="21" t="s">
        <v>166022</v>
      </c>
      <c r="D3348" s="21" t="s">
        <v>345</v>
      </c>
      <c r="E3348" s="23"/>
    </row>
    <row r="3349" spans="1:5" ht="20" customHeight="1">
      <c r="A3349" s="19" t="s">
        <v>10763</v>
      </c>
      <c r="B3349" s="20" t="s">
        <v>10762</v>
      </c>
      <c r="C3349" s="21" t="s">
        <v>165925</v>
      </c>
      <c r="D3349" s="21" t="s">
        <v>345</v>
      </c>
      <c r="E3349" s="23"/>
    </row>
    <row r="3350" spans="1:5" ht="20" customHeight="1">
      <c r="A3350" s="19" t="s">
        <v>10764</v>
      </c>
      <c r="B3350" s="20" t="s">
        <v>10765</v>
      </c>
      <c r="C3350" s="21" t="s">
        <v>166023</v>
      </c>
      <c r="D3350" s="21" t="s">
        <v>345</v>
      </c>
      <c r="E3350" s="23"/>
    </row>
    <row r="3351" spans="1:5" ht="20" customHeight="1">
      <c r="A3351" s="19" t="s">
        <v>10766</v>
      </c>
      <c r="B3351" s="20" t="s">
        <v>10767</v>
      </c>
      <c r="C3351" s="21" t="s">
        <v>166024</v>
      </c>
      <c r="D3351" s="21" t="s">
        <v>345</v>
      </c>
      <c r="E3351" s="23"/>
    </row>
    <row r="3352" spans="1:5" ht="20" customHeight="1">
      <c r="A3352" s="19" t="s">
        <v>10768</v>
      </c>
      <c r="B3352" s="20" t="s">
        <v>10769</v>
      </c>
      <c r="C3352" s="21" t="s">
        <v>166025</v>
      </c>
      <c r="D3352" s="21" t="s">
        <v>345</v>
      </c>
      <c r="E3352" s="23"/>
    </row>
    <row r="3353" spans="1:5" ht="20" customHeight="1">
      <c r="A3353" s="19" t="s">
        <v>10770</v>
      </c>
      <c r="B3353" s="20" t="s">
        <v>10771</v>
      </c>
      <c r="C3353" s="21" t="s">
        <v>166026</v>
      </c>
      <c r="D3353" s="21" t="s">
        <v>296</v>
      </c>
      <c r="E3353" s="23"/>
    </row>
    <row r="3354" spans="1:5" ht="20" customHeight="1">
      <c r="A3354" s="19" t="s">
        <v>10772</v>
      </c>
      <c r="B3354" s="20" t="s">
        <v>10773</v>
      </c>
      <c r="C3354" s="21" t="s">
        <v>166027</v>
      </c>
      <c r="D3354" s="21" t="s">
        <v>345</v>
      </c>
      <c r="E3354" s="23"/>
    </row>
    <row r="3355" spans="1:5" ht="20" customHeight="1">
      <c r="A3355" s="19" t="s">
        <v>10774</v>
      </c>
      <c r="B3355" s="20" t="s">
        <v>10775</v>
      </c>
      <c r="C3355" s="21" t="s">
        <v>166028</v>
      </c>
      <c r="D3355" s="21" t="s">
        <v>345</v>
      </c>
      <c r="E3355" s="23"/>
    </row>
    <row r="3356" spans="1:5" ht="20" customHeight="1">
      <c r="A3356" s="19" t="s">
        <v>10778</v>
      </c>
      <c r="B3356" s="20" t="s">
        <v>10777</v>
      </c>
      <c r="C3356" s="21" t="s">
        <v>165926</v>
      </c>
      <c r="D3356" s="21" t="s">
        <v>345</v>
      </c>
      <c r="E3356" s="23"/>
    </row>
    <row r="3357" spans="1:5" ht="20" customHeight="1">
      <c r="A3357" s="19" t="s">
        <v>10779</v>
      </c>
      <c r="B3357" s="20" t="s">
        <v>10780</v>
      </c>
      <c r="C3357" s="21" t="s">
        <v>166029</v>
      </c>
      <c r="D3357" s="21" t="s">
        <v>345</v>
      </c>
      <c r="E3357" s="23"/>
    </row>
    <row r="3358" spans="1:5" ht="20" customHeight="1">
      <c r="A3358" s="19" t="s">
        <v>10784</v>
      </c>
      <c r="B3358" s="20" t="s">
        <v>10782</v>
      </c>
      <c r="C3358" s="21" t="s">
        <v>165831</v>
      </c>
      <c r="D3358" s="21" t="s">
        <v>345</v>
      </c>
      <c r="E3358" s="23"/>
    </row>
    <row r="3359" spans="1:5" ht="20" customHeight="1">
      <c r="A3359" s="19" t="s">
        <v>10785</v>
      </c>
      <c r="B3359" s="20" t="s">
        <v>10786</v>
      </c>
      <c r="C3359" s="21" t="s">
        <v>166030</v>
      </c>
      <c r="D3359" s="21" t="s">
        <v>345</v>
      </c>
      <c r="E3359" s="23"/>
    </row>
    <row r="3360" spans="1:5" ht="20" customHeight="1">
      <c r="A3360" s="19" t="s">
        <v>10787</v>
      </c>
      <c r="B3360" s="20" t="s">
        <v>10788</v>
      </c>
      <c r="C3360" s="21" t="s">
        <v>166031</v>
      </c>
      <c r="D3360" s="21" t="s">
        <v>345</v>
      </c>
      <c r="E3360" s="23"/>
    </row>
    <row r="3361" spans="1:5" ht="20" customHeight="1">
      <c r="A3361" s="19" t="s">
        <v>10792</v>
      </c>
      <c r="B3361" s="20" t="s">
        <v>10790</v>
      </c>
      <c r="C3361" s="21" t="s">
        <v>165832</v>
      </c>
      <c r="D3361" s="21" t="s">
        <v>345</v>
      </c>
      <c r="E3361" s="23"/>
    </row>
    <row r="3362" spans="1:5" ht="20" customHeight="1">
      <c r="A3362" s="19" t="s">
        <v>10796</v>
      </c>
      <c r="B3362" s="20" t="s">
        <v>10794</v>
      </c>
      <c r="C3362" s="21" t="s">
        <v>165833</v>
      </c>
      <c r="D3362" s="21" t="s">
        <v>345</v>
      </c>
      <c r="E3362" s="23"/>
    </row>
    <row r="3363" spans="1:5" ht="20" customHeight="1">
      <c r="A3363" s="19" t="s">
        <v>10797</v>
      </c>
      <c r="B3363" s="20" t="s">
        <v>10798</v>
      </c>
      <c r="C3363" s="21" t="s">
        <v>166032</v>
      </c>
      <c r="D3363" s="21" t="s">
        <v>345</v>
      </c>
      <c r="E3363" s="23"/>
    </row>
    <row r="3364" spans="1:5" ht="20" customHeight="1">
      <c r="A3364" s="19" t="s">
        <v>10799</v>
      </c>
      <c r="B3364" s="20" t="s">
        <v>10800</v>
      </c>
      <c r="C3364" s="21" t="s">
        <v>166033</v>
      </c>
      <c r="D3364" s="21" t="s">
        <v>345</v>
      </c>
      <c r="E3364" s="23"/>
    </row>
    <row r="3365" spans="1:5" ht="20" customHeight="1">
      <c r="A3365" s="19" t="s">
        <v>10801</v>
      </c>
      <c r="B3365" s="20" t="s">
        <v>10802</v>
      </c>
      <c r="C3365" s="21" t="s">
        <v>166034</v>
      </c>
      <c r="D3365" s="21" t="s">
        <v>345</v>
      </c>
      <c r="E3365" s="23"/>
    </row>
    <row r="3366" spans="1:5" ht="20" customHeight="1">
      <c r="A3366" s="19" t="s">
        <v>10803</v>
      </c>
      <c r="B3366" s="20" t="s">
        <v>10804</v>
      </c>
      <c r="C3366" s="21" t="s">
        <v>166035</v>
      </c>
      <c r="D3366" s="21" t="s">
        <v>345</v>
      </c>
      <c r="E3366" s="23"/>
    </row>
    <row r="3367" spans="1:5" ht="20" customHeight="1">
      <c r="A3367" s="19" t="s">
        <v>10805</v>
      </c>
      <c r="B3367" s="20" t="s">
        <v>10806</v>
      </c>
      <c r="C3367" s="21" t="s">
        <v>166036</v>
      </c>
      <c r="D3367" s="21" t="s">
        <v>296</v>
      </c>
      <c r="E3367" s="23"/>
    </row>
    <row r="3368" spans="1:5" ht="20" customHeight="1">
      <c r="A3368" s="19" t="s">
        <v>10807</v>
      </c>
      <c r="B3368" s="20" t="s">
        <v>10808</v>
      </c>
      <c r="C3368" s="21" t="s">
        <v>166037</v>
      </c>
      <c r="D3368" s="21" t="s">
        <v>345</v>
      </c>
      <c r="E3368" s="23"/>
    </row>
    <row r="3369" spans="1:5" ht="20" customHeight="1">
      <c r="A3369" s="19" t="s">
        <v>10811</v>
      </c>
      <c r="B3369" s="20" t="s">
        <v>10810</v>
      </c>
      <c r="C3369" s="21" t="s">
        <v>165927</v>
      </c>
      <c r="D3369" s="21" t="s">
        <v>345</v>
      </c>
      <c r="E3369" s="23"/>
    </row>
    <row r="3370" spans="1:5" ht="20" customHeight="1">
      <c r="A3370" s="19" t="s">
        <v>10812</v>
      </c>
      <c r="B3370" s="20" t="s">
        <v>10813</v>
      </c>
      <c r="C3370" s="21" t="s">
        <v>166038</v>
      </c>
      <c r="D3370" s="21" t="s">
        <v>345</v>
      </c>
      <c r="E3370" s="23"/>
    </row>
    <row r="3371" spans="1:5" ht="20" customHeight="1">
      <c r="A3371" s="19" t="s">
        <v>10814</v>
      </c>
      <c r="B3371" s="20" t="s">
        <v>10815</v>
      </c>
      <c r="C3371" s="21" t="s">
        <v>166039</v>
      </c>
      <c r="D3371" s="21" t="s">
        <v>296</v>
      </c>
      <c r="E3371" s="23"/>
    </row>
    <row r="3372" spans="1:5" ht="20" customHeight="1">
      <c r="A3372" s="19" t="s">
        <v>10816</v>
      </c>
      <c r="B3372" s="20" t="s">
        <v>10817</v>
      </c>
      <c r="C3372" s="21" t="s">
        <v>166040</v>
      </c>
      <c r="D3372" s="21" t="s">
        <v>345</v>
      </c>
      <c r="E3372" s="23"/>
    </row>
    <row r="3373" spans="1:5" ht="20" customHeight="1">
      <c r="A3373" s="19" t="s">
        <v>10818</v>
      </c>
      <c r="B3373" s="20" t="s">
        <v>10819</v>
      </c>
      <c r="C3373" s="21" t="s">
        <v>166041</v>
      </c>
      <c r="D3373" s="21" t="s">
        <v>296</v>
      </c>
      <c r="E3373" s="23"/>
    </row>
    <row r="3374" spans="1:5" ht="20" customHeight="1">
      <c r="A3374" s="19" t="s">
        <v>10820</v>
      </c>
      <c r="B3374" s="20" t="s">
        <v>10821</v>
      </c>
      <c r="C3374" s="21" t="s">
        <v>166042</v>
      </c>
      <c r="D3374" s="21" t="s">
        <v>345</v>
      </c>
      <c r="E3374" s="23"/>
    </row>
    <row r="3375" spans="1:5" ht="20" customHeight="1">
      <c r="A3375" s="19" t="s">
        <v>10822</v>
      </c>
      <c r="B3375" s="20" t="s">
        <v>10823</v>
      </c>
      <c r="C3375" s="21" t="s">
        <v>166043</v>
      </c>
      <c r="D3375" s="21" t="s">
        <v>345</v>
      </c>
      <c r="E3375" s="23"/>
    </row>
    <row r="3376" spans="1:5" ht="20" customHeight="1">
      <c r="A3376" s="19" t="s">
        <v>10826</v>
      </c>
      <c r="B3376" s="20" t="s">
        <v>10825</v>
      </c>
      <c r="C3376" s="21" t="s">
        <v>165928</v>
      </c>
      <c r="D3376" s="21" t="s">
        <v>345</v>
      </c>
      <c r="E3376" s="23"/>
    </row>
    <row r="3377" spans="1:5" ht="20" customHeight="1">
      <c r="A3377" s="19" t="s">
        <v>10827</v>
      </c>
      <c r="B3377" s="20" t="s">
        <v>10828</v>
      </c>
      <c r="C3377" s="21" t="s">
        <v>166044</v>
      </c>
      <c r="D3377" s="21" t="s">
        <v>345</v>
      </c>
      <c r="E3377" s="23"/>
    </row>
    <row r="3378" spans="1:5" ht="20" customHeight="1">
      <c r="A3378" s="19" t="s">
        <v>10829</v>
      </c>
      <c r="B3378" s="20" t="s">
        <v>10830</v>
      </c>
      <c r="C3378" s="21" t="s">
        <v>166045</v>
      </c>
      <c r="D3378" s="21" t="s">
        <v>345</v>
      </c>
      <c r="E3378" s="23"/>
    </row>
    <row r="3379" spans="1:5" ht="20" customHeight="1">
      <c r="A3379" s="19" t="s">
        <v>10831</v>
      </c>
      <c r="B3379" s="20" t="s">
        <v>10832</v>
      </c>
      <c r="C3379" s="21" t="s">
        <v>166046</v>
      </c>
      <c r="D3379" s="21" t="s">
        <v>296</v>
      </c>
      <c r="E3379" s="23"/>
    </row>
    <row r="3380" spans="1:5" ht="20" customHeight="1">
      <c r="A3380" s="19" t="s">
        <v>10833</v>
      </c>
      <c r="B3380" s="20" t="s">
        <v>10834</v>
      </c>
      <c r="C3380" s="21" t="s">
        <v>166047</v>
      </c>
      <c r="D3380" s="21" t="s">
        <v>345</v>
      </c>
      <c r="E3380" s="23"/>
    </row>
    <row r="3381" spans="1:5" ht="20" customHeight="1">
      <c r="A3381" s="19" t="s">
        <v>10835</v>
      </c>
      <c r="B3381" s="20" t="s">
        <v>10836</v>
      </c>
      <c r="C3381" s="21" t="s">
        <v>166048</v>
      </c>
      <c r="D3381" s="21" t="s">
        <v>345</v>
      </c>
      <c r="E3381" s="23"/>
    </row>
    <row r="3382" spans="1:5" ht="20" customHeight="1">
      <c r="A3382" s="19" t="s">
        <v>10839</v>
      </c>
      <c r="B3382" s="20" t="s">
        <v>10838</v>
      </c>
      <c r="C3382" s="21" t="s">
        <v>165929</v>
      </c>
      <c r="D3382" s="21" t="s">
        <v>345</v>
      </c>
      <c r="E3382" s="23"/>
    </row>
    <row r="3383" spans="1:5" ht="20" customHeight="1">
      <c r="A3383" s="19" t="s">
        <v>10840</v>
      </c>
      <c r="B3383" s="20" t="s">
        <v>10841</v>
      </c>
      <c r="C3383" s="21" t="s">
        <v>166049</v>
      </c>
      <c r="D3383" s="21" t="s">
        <v>345</v>
      </c>
      <c r="E3383" s="23"/>
    </row>
    <row r="3384" spans="1:5" ht="20" customHeight="1">
      <c r="A3384" s="19" t="s">
        <v>10844</v>
      </c>
      <c r="B3384" s="20" t="s">
        <v>10843</v>
      </c>
      <c r="C3384" s="21" t="s">
        <v>165930</v>
      </c>
      <c r="D3384" s="21" t="s">
        <v>296</v>
      </c>
      <c r="E3384" s="23"/>
    </row>
    <row r="3385" spans="1:5" ht="20" customHeight="1">
      <c r="A3385" s="19" t="s">
        <v>10845</v>
      </c>
      <c r="B3385" s="20" t="s">
        <v>10846</v>
      </c>
      <c r="C3385" s="21" t="s">
        <v>166050</v>
      </c>
      <c r="D3385" s="21" t="s">
        <v>296</v>
      </c>
      <c r="E3385" s="23"/>
    </row>
    <row r="3386" spans="1:5" ht="20" customHeight="1">
      <c r="A3386" s="19" t="s">
        <v>10847</v>
      </c>
      <c r="B3386" s="20" t="s">
        <v>10848</v>
      </c>
      <c r="C3386" s="21" t="s">
        <v>166051</v>
      </c>
      <c r="D3386" s="21" t="s">
        <v>345</v>
      </c>
      <c r="E3386" s="23"/>
    </row>
    <row r="3387" spans="1:5" ht="20" customHeight="1">
      <c r="A3387" s="19" t="s">
        <v>10849</v>
      </c>
      <c r="B3387" s="20" t="s">
        <v>10850</v>
      </c>
      <c r="C3387" s="21" t="s">
        <v>166052</v>
      </c>
      <c r="D3387" s="21" t="s">
        <v>296</v>
      </c>
      <c r="E3387" s="23"/>
    </row>
    <row r="3388" spans="1:5" ht="20" customHeight="1">
      <c r="A3388" s="19" t="s">
        <v>10851</v>
      </c>
      <c r="B3388" s="20" t="s">
        <v>10852</v>
      </c>
      <c r="C3388" s="21" t="s">
        <v>166053</v>
      </c>
      <c r="D3388" s="21" t="s">
        <v>345</v>
      </c>
      <c r="E3388" s="23"/>
    </row>
    <row r="3389" spans="1:5" ht="20" customHeight="1">
      <c r="A3389" s="19" t="s">
        <v>10853</v>
      </c>
      <c r="B3389" s="20" t="s">
        <v>10854</v>
      </c>
      <c r="C3389" s="21" t="s">
        <v>166054</v>
      </c>
      <c r="D3389" s="21" t="s">
        <v>345</v>
      </c>
      <c r="E3389" s="23"/>
    </row>
    <row r="3390" spans="1:5" ht="20" customHeight="1">
      <c r="A3390" s="19" t="s">
        <v>10855</v>
      </c>
      <c r="B3390" s="20" t="s">
        <v>10856</v>
      </c>
      <c r="C3390" s="21" t="s">
        <v>166055</v>
      </c>
      <c r="D3390" s="21" t="s">
        <v>296</v>
      </c>
      <c r="E3390" s="23"/>
    </row>
    <row r="3391" spans="1:5" ht="20" customHeight="1">
      <c r="A3391" s="19" t="s">
        <v>10857</v>
      </c>
      <c r="B3391" s="20" t="s">
        <v>10858</v>
      </c>
      <c r="C3391" s="21" t="s">
        <v>166056</v>
      </c>
      <c r="D3391" s="21" t="s">
        <v>345</v>
      </c>
      <c r="E3391" s="23"/>
    </row>
    <row r="3392" spans="1:5" ht="20" customHeight="1">
      <c r="A3392" s="19" t="s">
        <v>10861</v>
      </c>
      <c r="B3392" s="20" t="s">
        <v>10860</v>
      </c>
      <c r="C3392" s="21" t="s">
        <v>165931</v>
      </c>
      <c r="D3392" s="21" t="s">
        <v>345</v>
      </c>
      <c r="E3392" s="23"/>
    </row>
    <row r="3393" spans="1:5" ht="20" customHeight="1">
      <c r="A3393" s="19" t="s">
        <v>10868</v>
      </c>
      <c r="B3393" s="20" t="s">
        <v>10863</v>
      </c>
      <c r="C3393" s="21" t="s">
        <v>165512</v>
      </c>
      <c r="D3393" s="21" t="s">
        <v>345</v>
      </c>
      <c r="E3393" s="23"/>
    </row>
    <row r="3394" spans="1:5" ht="20" customHeight="1">
      <c r="A3394" s="19" t="s">
        <v>10869</v>
      </c>
      <c r="B3394" s="20" t="s">
        <v>10870</v>
      </c>
      <c r="C3394" s="21" t="s">
        <v>166057</v>
      </c>
      <c r="D3394" s="21" t="s">
        <v>296</v>
      </c>
      <c r="E3394" s="23"/>
    </row>
    <row r="3395" spans="1:5" ht="20" customHeight="1">
      <c r="A3395" s="19" t="s">
        <v>10871</v>
      </c>
      <c r="B3395" s="20" t="s">
        <v>10872</v>
      </c>
      <c r="C3395" s="21" t="s">
        <v>166058</v>
      </c>
      <c r="D3395" s="21" t="s">
        <v>345</v>
      </c>
      <c r="E3395" s="23"/>
    </row>
    <row r="3396" spans="1:5" ht="20" customHeight="1">
      <c r="A3396" s="19" t="s">
        <v>10873</v>
      </c>
      <c r="B3396" s="20" t="s">
        <v>10874</v>
      </c>
      <c r="C3396" s="21" t="s">
        <v>166059</v>
      </c>
      <c r="D3396" s="21" t="s">
        <v>296</v>
      </c>
      <c r="E3396" s="23"/>
    </row>
    <row r="3397" spans="1:5" ht="20" customHeight="1">
      <c r="A3397" s="19" t="s">
        <v>10875</v>
      </c>
      <c r="B3397" s="20" t="s">
        <v>10876</v>
      </c>
      <c r="C3397" s="21" t="s">
        <v>166060</v>
      </c>
      <c r="D3397" s="21" t="s">
        <v>345</v>
      </c>
      <c r="E3397" s="23"/>
    </row>
    <row r="3398" spans="1:5" ht="20" customHeight="1">
      <c r="A3398" s="19" t="s">
        <v>10877</v>
      </c>
      <c r="B3398" s="20" t="s">
        <v>10878</v>
      </c>
      <c r="C3398" s="21" t="s">
        <v>166061</v>
      </c>
      <c r="D3398" s="21" t="s">
        <v>296</v>
      </c>
      <c r="E3398" s="23"/>
    </row>
    <row r="3399" spans="1:5" ht="20" customHeight="1">
      <c r="A3399" s="19" t="s">
        <v>10879</v>
      </c>
      <c r="B3399" s="20" t="s">
        <v>10880</v>
      </c>
      <c r="C3399" s="21" t="s">
        <v>166062</v>
      </c>
      <c r="D3399" s="21" t="s">
        <v>345</v>
      </c>
      <c r="E3399" s="23"/>
    </row>
    <row r="3400" spans="1:5" ht="20" customHeight="1">
      <c r="A3400" s="19" t="s">
        <v>10881</v>
      </c>
      <c r="B3400" s="20" t="s">
        <v>10882</v>
      </c>
      <c r="C3400" s="21" t="s">
        <v>166063</v>
      </c>
      <c r="D3400" s="21" t="s">
        <v>296</v>
      </c>
      <c r="E3400" s="23"/>
    </row>
    <row r="3401" spans="1:5" ht="20" customHeight="1">
      <c r="A3401" s="19" t="s">
        <v>10883</v>
      </c>
      <c r="B3401" s="20" t="s">
        <v>10884</v>
      </c>
      <c r="C3401" s="21" t="s">
        <v>166064</v>
      </c>
      <c r="D3401" s="21" t="s">
        <v>345</v>
      </c>
      <c r="E3401" s="23"/>
    </row>
    <row r="3402" spans="1:5" ht="20" customHeight="1">
      <c r="A3402" s="19" t="s">
        <v>10885</v>
      </c>
      <c r="B3402" s="20" t="s">
        <v>10886</v>
      </c>
      <c r="C3402" s="21" t="s">
        <v>166065</v>
      </c>
      <c r="D3402" s="21" t="s">
        <v>296</v>
      </c>
      <c r="E3402" s="23"/>
    </row>
    <row r="3403" spans="1:5" ht="20" customHeight="1">
      <c r="A3403" s="19" t="s">
        <v>10887</v>
      </c>
      <c r="B3403" s="20" t="s">
        <v>10888</v>
      </c>
      <c r="C3403" s="21" t="s">
        <v>166066</v>
      </c>
      <c r="D3403" s="21" t="s">
        <v>296</v>
      </c>
      <c r="E3403" s="23"/>
    </row>
    <row r="3404" spans="1:5" ht="20" customHeight="1">
      <c r="A3404" s="19" t="s">
        <v>10891</v>
      </c>
      <c r="B3404" s="20" t="s">
        <v>10890</v>
      </c>
      <c r="C3404" s="21" t="s">
        <v>165932</v>
      </c>
      <c r="D3404" s="21" t="s">
        <v>345</v>
      </c>
      <c r="E3404" s="23"/>
    </row>
    <row r="3405" spans="1:5" ht="20" customHeight="1">
      <c r="A3405" s="19" t="s">
        <v>10892</v>
      </c>
      <c r="B3405" s="20" t="s">
        <v>10893</v>
      </c>
      <c r="C3405" s="21" t="s">
        <v>166067</v>
      </c>
      <c r="D3405" s="21" t="s">
        <v>296</v>
      </c>
      <c r="E3405" s="23"/>
    </row>
    <row r="3406" spans="1:5" ht="20" customHeight="1">
      <c r="A3406" s="19" t="s">
        <v>10894</v>
      </c>
      <c r="B3406" s="20" t="s">
        <v>10895</v>
      </c>
      <c r="C3406" s="21" t="s">
        <v>166068</v>
      </c>
      <c r="D3406" s="21" t="s">
        <v>296</v>
      </c>
      <c r="E3406" s="23"/>
    </row>
    <row r="3407" spans="1:5" ht="20" customHeight="1">
      <c r="A3407" s="19" t="s">
        <v>10896</v>
      </c>
      <c r="B3407" s="20" t="s">
        <v>10897</v>
      </c>
      <c r="C3407" s="21" t="s">
        <v>166069</v>
      </c>
      <c r="D3407" s="21" t="s">
        <v>296</v>
      </c>
      <c r="E3407" s="23"/>
    </row>
    <row r="3408" spans="1:5" ht="20" customHeight="1">
      <c r="A3408" s="19" t="s">
        <v>10898</v>
      </c>
      <c r="B3408" s="20" t="s">
        <v>10899</v>
      </c>
      <c r="C3408" s="21" t="s">
        <v>166070</v>
      </c>
      <c r="D3408" s="21" t="s">
        <v>345</v>
      </c>
      <c r="E3408" s="23"/>
    </row>
    <row r="3409" spans="1:5" ht="20" customHeight="1">
      <c r="A3409" s="19" t="s">
        <v>10900</v>
      </c>
      <c r="B3409" s="20" t="s">
        <v>10901</v>
      </c>
      <c r="C3409" s="21" t="s">
        <v>166071</v>
      </c>
      <c r="D3409" s="21" t="s">
        <v>296</v>
      </c>
      <c r="E3409" s="23"/>
    </row>
    <row r="3410" spans="1:5" ht="20" customHeight="1">
      <c r="A3410" s="19" t="s">
        <v>10904</v>
      </c>
      <c r="B3410" s="20" t="s">
        <v>10903</v>
      </c>
      <c r="C3410" s="21" t="s">
        <v>165933</v>
      </c>
      <c r="D3410" s="21" t="s">
        <v>296</v>
      </c>
      <c r="E3410" s="23"/>
    </row>
    <row r="3411" spans="1:5" ht="20" customHeight="1">
      <c r="A3411" s="19" t="s">
        <v>10905</v>
      </c>
      <c r="B3411" s="20" t="s">
        <v>10906</v>
      </c>
      <c r="C3411" s="21" t="s">
        <v>166072</v>
      </c>
      <c r="D3411" s="21" t="s">
        <v>296</v>
      </c>
      <c r="E3411" s="23"/>
    </row>
    <row r="3412" spans="1:5" ht="20" customHeight="1">
      <c r="A3412" s="19" t="s">
        <v>10907</v>
      </c>
      <c r="B3412" s="20" t="s">
        <v>10908</v>
      </c>
      <c r="C3412" s="21" t="s">
        <v>166073</v>
      </c>
      <c r="D3412" s="21" t="s">
        <v>296</v>
      </c>
      <c r="E3412" s="23"/>
    </row>
    <row r="3413" spans="1:5" ht="20" customHeight="1">
      <c r="A3413" s="19" t="s">
        <v>10942</v>
      </c>
      <c r="B3413" s="20" t="s">
        <v>10943</v>
      </c>
      <c r="C3413" s="21" t="s">
        <v>166074</v>
      </c>
      <c r="D3413" s="21" t="s">
        <v>139</v>
      </c>
      <c r="E3413" s="23"/>
    </row>
    <row r="3414" spans="1:5" ht="20" customHeight="1">
      <c r="A3414" s="19" t="s">
        <v>173</v>
      </c>
      <c r="B3414" s="20" t="s">
        <v>177</v>
      </c>
      <c r="C3414" s="21" t="s">
        <v>166075</v>
      </c>
      <c r="D3414" s="21" t="s">
        <v>139</v>
      </c>
      <c r="E3414" s="23"/>
    </row>
    <row r="3415" spans="1:5" ht="20" customHeight="1">
      <c r="A3415" s="19" t="s">
        <v>3054</v>
      </c>
      <c r="B3415" s="20" t="s">
        <v>3055</v>
      </c>
      <c r="C3415" s="21" t="s">
        <v>166076</v>
      </c>
      <c r="D3415" s="21" t="s">
        <v>296</v>
      </c>
      <c r="E3415" s="23"/>
    </row>
    <row r="3416" spans="1:5" ht="20" customHeight="1">
      <c r="A3416" s="19" t="s">
        <v>3056</v>
      </c>
      <c r="B3416" s="20" t="s">
        <v>3057</v>
      </c>
      <c r="C3416" s="21" t="s">
        <v>166077</v>
      </c>
      <c r="D3416" s="21" t="s">
        <v>345</v>
      </c>
      <c r="E3416" s="23"/>
    </row>
    <row r="3417" spans="1:5" ht="20" customHeight="1">
      <c r="A3417" s="19" t="s">
        <v>3060</v>
      </c>
      <c r="B3417" s="20" t="s">
        <v>3059</v>
      </c>
      <c r="C3417" s="21" t="s">
        <v>165995</v>
      </c>
      <c r="D3417" s="21" t="s">
        <v>345</v>
      </c>
      <c r="E3417" s="23"/>
    </row>
    <row r="3418" spans="1:5" ht="20" customHeight="1">
      <c r="A3418" s="19" t="s">
        <v>3061</v>
      </c>
      <c r="B3418" s="20" t="s">
        <v>3062</v>
      </c>
      <c r="C3418" s="21" t="s">
        <v>166078</v>
      </c>
      <c r="D3418" s="21" t="s">
        <v>345</v>
      </c>
      <c r="E3418" s="23"/>
    </row>
    <row r="3419" spans="1:5" ht="20" customHeight="1">
      <c r="A3419" s="19" t="s">
        <v>3065</v>
      </c>
      <c r="B3419" s="20" t="s">
        <v>3064</v>
      </c>
      <c r="C3419" s="21" t="s">
        <v>165996</v>
      </c>
      <c r="D3419" s="21" t="s">
        <v>296</v>
      </c>
      <c r="E3419" s="23"/>
    </row>
    <row r="3420" spans="1:5" ht="20" customHeight="1">
      <c r="A3420" s="19" t="s">
        <v>3066</v>
      </c>
      <c r="B3420" s="20" t="s">
        <v>3067</v>
      </c>
      <c r="C3420" s="21" t="s">
        <v>166079</v>
      </c>
      <c r="D3420" s="21" t="s">
        <v>296</v>
      </c>
      <c r="E3420" s="23"/>
    </row>
    <row r="3421" spans="1:5" ht="20" customHeight="1">
      <c r="A3421" s="19" t="s">
        <v>3068</v>
      </c>
      <c r="B3421" s="20" t="s">
        <v>3069</v>
      </c>
      <c r="C3421" s="21" t="s">
        <v>166080</v>
      </c>
      <c r="D3421" s="21" t="s">
        <v>345</v>
      </c>
      <c r="E3421" s="23"/>
    </row>
    <row r="3422" spans="1:5" ht="20" customHeight="1">
      <c r="A3422" s="19" t="s">
        <v>3070</v>
      </c>
      <c r="B3422" s="20" t="s">
        <v>3071</v>
      </c>
      <c r="C3422" s="21" t="s">
        <v>166081</v>
      </c>
      <c r="D3422" s="21" t="s">
        <v>345</v>
      </c>
      <c r="E3422" s="23"/>
    </row>
    <row r="3423" spans="1:5" ht="20" customHeight="1">
      <c r="A3423" s="19" t="s">
        <v>3072</v>
      </c>
      <c r="B3423" s="20" t="s">
        <v>3073</v>
      </c>
      <c r="C3423" s="21" t="s">
        <v>166082</v>
      </c>
      <c r="D3423" s="21" t="s">
        <v>345</v>
      </c>
      <c r="E3423" s="23"/>
    </row>
    <row r="3424" spans="1:5" ht="20" customHeight="1">
      <c r="A3424" s="19" t="s">
        <v>3076</v>
      </c>
      <c r="B3424" s="20" t="s">
        <v>3075</v>
      </c>
      <c r="C3424" s="21" t="s">
        <v>165997</v>
      </c>
      <c r="D3424" s="21" t="s">
        <v>345</v>
      </c>
      <c r="E3424" s="23"/>
    </row>
    <row r="3425" spans="1:5" ht="20" customHeight="1">
      <c r="A3425" s="19" t="s">
        <v>3077</v>
      </c>
      <c r="B3425" s="20" t="s">
        <v>3078</v>
      </c>
      <c r="C3425" s="21" t="s">
        <v>166083</v>
      </c>
      <c r="D3425" s="21" t="s">
        <v>345</v>
      </c>
      <c r="E3425" s="23"/>
    </row>
    <row r="3426" spans="1:5" ht="20" customHeight="1">
      <c r="A3426" s="19" t="s">
        <v>3081</v>
      </c>
      <c r="B3426" s="20" t="s">
        <v>3080</v>
      </c>
      <c r="C3426" s="21" t="s">
        <v>165998</v>
      </c>
      <c r="D3426" s="21" t="s">
        <v>296</v>
      </c>
      <c r="E3426" s="23"/>
    </row>
    <row r="3427" spans="1:5" ht="20" customHeight="1">
      <c r="A3427" s="19" t="s">
        <v>3084</v>
      </c>
      <c r="B3427" s="20" t="s">
        <v>3083</v>
      </c>
      <c r="C3427" s="21" t="s">
        <v>165999</v>
      </c>
      <c r="D3427" s="21" t="s">
        <v>345</v>
      </c>
      <c r="E3427" s="23"/>
    </row>
    <row r="3428" spans="1:5" ht="20" customHeight="1">
      <c r="A3428" s="19" t="s">
        <v>3085</v>
      </c>
      <c r="B3428" s="20" t="s">
        <v>3086</v>
      </c>
      <c r="C3428" s="21" t="s">
        <v>166084</v>
      </c>
      <c r="D3428" s="21" t="s">
        <v>345</v>
      </c>
      <c r="E3428" s="23"/>
    </row>
    <row r="3429" spans="1:5" ht="20" customHeight="1">
      <c r="A3429" s="19" t="s">
        <v>3087</v>
      </c>
      <c r="B3429" s="20" t="s">
        <v>3088</v>
      </c>
      <c r="C3429" s="21" t="s">
        <v>166085</v>
      </c>
      <c r="D3429" s="21" t="s">
        <v>345</v>
      </c>
      <c r="E3429" s="23"/>
    </row>
    <row r="3430" spans="1:5" ht="20" customHeight="1">
      <c r="A3430" s="19" t="s">
        <v>3092</v>
      </c>
      <c r="B3430" s="20" t="s">
        <v>3090</v>
      </c>
      <c r="C3430" s="21" t="s">
        <v>165919</v>
      </c>
      <c r="D3430" s="21" t="s">
        <v>345</v>
      </c>
      <c r="E3430" s="23"/>
    </row>
    <row r="3431" spans="1:5" ht="20" customHeight="1">
      <c r="A3431" s="19" t="s">
        <v>3093</v>
      </c>
      <c r="B3431" s="20" t="s">
        <v>3094</v>
      </c>
      <c r="C3431" s="21" t="s">
        <v>166086</v>
      </c>
      <c r="D3431" s="21" t="s">
        <v>345</v>
      </c>
      <c r="E3431" s="23"/>
    </row>
    <row r="3432" spans="1:5" ht="20" customHeight="1">
      <c r="A3432" s="19" t="s">
        <v>3095</v>
      </c>
      <c r="B3432" s="20" t="s">
        <v>3096</v>
      </c>
      <c r="C3432" s="21" t="s">
        <v>166087</v>
      </c>
      <c r="D3432" s="21" t="s">
        <v>345</v>
      </c>
      <c r="E3432" s="23"/>
    </row>
    <row r="3433" spans="1:5" ht="20" customHeight="1">
      <c r="A3433" s="19" t="s">
        <v>3097</v>
      </c>
      <c r="B3433" s="24">
        <v>100</v>
      </c>
      <c r="C3433" s="21" t="s">
        <v>166088</v>
      </c>
      <c r="D3433" s="21" t="s">
        <v>345</v>
      </c>
      <c r="E3433" s="23"/>
    </row>
    <row r="3434" spans="1:5" ht="20" customHeight="1">
      <c r="A3434" s="19" t="s">
        <v>3098</v>
      </c>
      <c r="B3434" s="20" t="s">
        <v>3099</v>
      </c>
      <c r="C3434" s="21" t="s">
        <v>166089</v>
      </c>
      <c r="D3434" s="21" t="s">
        <v>345</v>
      </c>
      <c r="E3434" s="23"/>
    </row>
    <row r="3435" spans="1:5" ht="20" customHeight="1">
      <c r="A3435" s="19" t="s">
        <v>3100</v>
      </c>
      <c r="B3435" s="20" t="s">
        <v>3101</v>
      </c>
      <c r="C3435" s="21" t="s">
        <v>166090</v>
      </c>
      <c r="D3435" s="21" t="s">
        <v>345</v>
      </c>
      <c r="E3435" s="23"/>
    </row>
    <row r="3436" spans="1:5" ht="20" customHeight="1">
      <c r="A3436" s="19" t="s">
        <v>3102</v>
      </c>
      <c r="B3436" s="20" t="s">
        <v>3103</v>
      </c>
      <c r="C3436" s="21" t="s">
        <v>166091</v>
      </c>
      <c r="D3436" s="21" t="s">
        <v>345</v>
      </c>
      <c r="E3436" s="23"/>
    </row>
    <row r="3437" spans="1:5" ht="20" customHeight="1">
      <c r="A3437" s="19" t="s">
        <v>3106</v>
      </c>
      <c r="B3437" s="20" t="s">
        <v>3105</v>
      </c>
      <c r="C3437" s="21" t="s">
        <v>166000</v>
      </c>
      <c r="D3437" s="21" t="s">
        <v>345</v>
      </c>
      <c r="E3437" s="23"/>
    </row>
    <row r="3438" spans="1:5" ht="20" customHeight="1">
      <c r="A3438" s="19" t="s">
        <v>3107</v>
      </c>
      <c r="B3438" s="20" t="s">
        <v>3108</v>
      </c>
      <c r="C3438" s="21" t="s">
        <v>166092</v>
      </c>
      <c r="D3438" s="21" t="s">
        <v>345</v>
      </c>
      <c r="E3438" s="23"/>
    </row>
    <row r="3439" spans="1:5" ht="20" customHeight="1">
      <c r="A3439" s="19" t="s">
        <v>3109</v>
      </c>
      <c r="B3439" s="20" t="s">
        <v>3110</v>
      </c>
      <c r="C3439" s="21" t="s">
        <v>166093</v>
      </c>
      <c r="D3439" s="21" t="s">
        <v>296</v>
      </c>
      <c r="E3439" s="23"/>
    </row>
    <row r="3440" spans="1:5" ht="20" customHeight="1">
      <c r="A3440" s="19" t="s">
        <v>3113</v>
      </c>
      <c r="B3440" s="20" t="s">
        <v>3114</v>
      </c>
      <c r="C3440" s="21" t="s">
        <v>166094</v>
      </c>
      <c r="D3440" s="21" t="s">
        <v>296</v>
      </c>
      <c r="E3440" s="23"/>
    </row>
    <row r="3441" spans="1:5" ht="20" customHeight="1">
      <c r="A3441" s="19" t="s">
        <v>3115</v>
      </c>
      <c r="B3441" s="20" t="s">
        <v>3116</v>
      </c>
      <c r="C3441" s="21" t="s">
        <v>166095</v>
      </c>
      <c r="D3441" s="21" t="s">
        <v>345</v>
      </c>
      <c r="E3441" s="23"/>
    </row>
    <row r="3442" spans="1:5" ht="20" customHeight="1">
      <c r="A3442" s="19" t="s">
        <v>3117</v>
      </c>
      <c r="B3442" s="20" t="s">
        <v>3118</v>
      </c>
      <c r="C3442" s="21" t="s">
        <v>166096</v>
      </c>
      <c r="D3442" s="21" t="s">
        <v>345</v>
      </c>
      <c r="E3442" s="23"/>
    </row>
    <row r="3443" spans="1:5" ht="20" customHeight="1">
      <c r="A3443" s="19" t="s">
        <v>3119</v>
      </c>
      <c r="B3443" s="20" t="s">
        <v>3120</v>
      </c>
      <c r="C3443" s="21" t="s">
        <v>166097</v>
      </c>
      <c r="D3443" s="21" t="s">
        <v>345</v>
      </c>
      <c r="E3443" s="23"/>
    </row>
    <row r="3444" spans="1:5" ht="20" customHeight="1">
      <c r="A3444" s="19" t="s">
        <v>3124</v>
      </c>
      <c r="B3444" s="20" t="s">
        <v>3122</v>
      </c>
      <c r="C3444" s="21" t="s">
        <v>165920</v>
      </c>
      <c r="D3444" s="21" t="s">
        <v>296</v>
      </c>
      <c r="E3444" s="23"/>
    </row>
    <row r="3445" spans="1:5" ht="20" customHeight="1">
      <c r="A3445" s="19" t="s">
        <v>3125</v>
      </c>
      <c r="B3445" s="20" t="s">
        <v>3126</v>
      </c>
      <c r="C3445" s="21" t="s">
        <v>166098</v>
      </c>
      <c r="D3445" s="21" t="s">
        <v>345</v>
      </c>
      <c r="E3445" s="23"/>
    </row>
    <row r="3446" spans="1:5" ht="20" customHeight="1">
      <c r="A3446" s="19" t="s">
        <v>3128</v>
      </c>
      <c r="B3446" s="20" t="s">
        <v>91</v>
      </c>
      <c r="C3446" s="21" t="s">
        <v>166001</v>
      </c>
      <c r="D3446" s="21" t="s">
        <v>296</v>
      </c>
      <c r="E3446" s="23"/>
    </row>
    <row r="3447" spans="1:5" ht="20" customHeight="1">
      <c r="A3447" s="19" t="s">
        <v>3131</v>
      </c>
      <c r="B3447" s="20" t="s">
        <v>3130</v>
      </c>
      <c r="C3447" s="21" t="s">
        <v>166002</v>
      </c>
      <c r="D3447" s="21" t="s">
        <v>345</v>
      </c>
      <c r="E3447" s="23"/>
    </row>
    <row r="3448" spans="1:5" ht="20" customHeight="1">
      <c r="A3448" s="19" t="s">
        <v>3132</v>
      </c>
      <c r="B3448" s="20" t="s">
        <v>3133</v>
      </c>
      <c r="C3448" s="21" t="s">
        <v>166099</v>
      </c>
      <c r="D3448" s="21" t="s">
        <v>345</v>
      </c>
      <c r="E3448" s="23"/>
    </row>
    <row r="3449" spans="1:5" ht="20" customHeight="1">
      <c r="A3449" s="19" t="s">
        <v>3134</v>
      </c>
      <c r="B3449" s="20" t="s">
        <v>3135</v>
      </c>
      <c r="C3449" s="21" t="s">
        <v>166100</v>
      </c>
      <c r="D3449" s="21" t="s">
        <v>345</v>
      </c>
      <c r="E3449" s="23"/>
    </row>
    <row r="3450" spans="1:5" ht="20" customHeight="1">
      <c r="A3450" s="19" t="s">
        <v>3136</v>
      </c>
      <c r="B3450" s="20" t="s">
        <v>3137</v>
      </c>
      <c r="C3450" s="21" t="s">
        <v>166101</v>
      </c>
      <c r="D3450" s="21" t="s">
        <v>345</v>
      </c>
      <c r="E3450" s="23"/>
    </row>
    <row r="3451" spans="1:5" ht="20" customHeight="1">
      <c r="A3451" s="19" t="s">
        <v>3138</v>
      </c>
      <c r="B3451" s="20" t="s">
        <v>3139</v>
      </c>
      <c r="C3451" s="21" t="s">
        <v>166102</v>
      </c>
      <c r="D3451" s="21" t="s">
        <v>296</v>
      </c>
      <c r="E3451" s="23"/>
    </row>
    <row r="3452" spans="1:5" ht="20" customHeight="1">
      <c r="A3452" s="19" t="s">
        <v>3140</v>
      </c>
      <c r="B3452" s="20" t="s">
        <v>3141</v>
      </c>
      <c r="C3452" s="21" t="s">
        <v>166103</v>
      </c>
      <c r="D3452" s="21" t="s">
        <v>296</v>
      </c>
      <c r="E3452" s="23"/>
    </row>
    <row r="3453" spans="1:5" ht="20" customHeight="1">
      <c r="A3453" s="19" t="s">
        <v>3142</v>
      </c>
      <c r="B3453" s="24">
        <v>100</v>
      </c>
      <c r="C3453" s="21" t="s">
        <v>166104</v>
      </c>
      <c r="D3453" s="21" t="s">
        <v>345</v>
      </c>
      <c r="E3453" s="23"/>
    </row>
    <row r="3454" spans="1:5" ht="20" customHeight="1">
      <c r="A3454" s="19" t="s">
        <v>3143</v>
      </c>
      <c r="B3454" s="24">
        <v>100</v>
      </c>
      <c r="C3454" s="21" t="s">
        <v>166105</v>
      </c>
      <c r="D3454" s="21" t="s">
        <v>345</v>
      </c>
      <c r="E3454" s="23"/>
    </row>
    <row r="3455" spans="1:5" ht="20" customHeight="1">
      <c r="A3455" s="19" t="s">
        <v>3146</v>
      </c>
      <c r="B3455" s="20" t="s">
        <v>3145</v>
      </c>
      <c r="C3455" s="21" t="s">
        <v>166003</v>
      </c>
      <c r="D3455" s="21" t="s">
        <v>345</v>
      </c>
      <c r="E3455" s="23"/>
    </row>
    <row r="3456" spans="1:5" ht="20" customHeight="1">
      <c r="A3456" s="19" t="s">
        <v>3147</v>
      </c>
      <c r="B3456" s="24">
        <v>100</v>
      </c>
      <c r="C3456" s="21" t="s">
        <v>166106</v>
      </c>
      <c r="D3456" s="21" t="s">
        <v>345</v>
      </c>
      <c r="E3456" s="23"/>
    </row>
    <row r="3457" spans="1:5" ht="20" customHeight="1">
      <c r="A3457" s="19" t="s">
        <v>3150</v>
      </c>
      <c r="B3457" s="20" t="s">
        <v>3149</v>
      </c>
      <c r="C3457" s="21" t="s">
        <v>166004</v>
      </c>
      <c r="D3457" s="21" t="s">
        <v>345</v>
      </c>
      <c r="E3457" s="23"/>
    </row>
    <row r="3458" spans="1:5" ht="20" customHeight="1">
      <c r="A3458" s="19" t="s">
        <v>3151</v>
      </c>
      <c r="B3458" s="20" t="s">
        <v>3152</v>
      </c>
      <c r="C3458" s="21" t="s">
        <v>166107</v>
      </c>
      <c r="D3458" s="21" t="s">
        <v>345</v>
      </c>
      <c r="E3458" s="23"/>
    </row>
    <row r="3459" spans="1:5" ht="20" customHeight="1">
      <c r="A3459" s="19" t="s">
        <v>3153</v>
      </c>
      <c r="B3459" s="24">
        <v>100</v>
      </c>
      <c r="C3459" s="21" t="s">
        <v>166108</v>
      </c>
      <c r="D3459" s="21" t="s">
        <v>345</v>
      </c>
      <c r="E3459" s="23"/>
    </row>
    <row r="3460" spans="1:5" ht="20" customHeight="1">
      <c r="A3460" s="19" t="s">
        <v>3156</v>
      </c>
      <c r="B3460" s="24">
        <v>100</v>
      </c>
      <c r="C3460" s="21" t="s">
        <v>165921</v>
      </c>
      <c r="D3460" s="21" t="s">
        <v>345</v>
      </c>
      <c r="E3460" s="23"/>
    </row>
    <row r="3461" spans="1:5" ht="20" customHeight="1">
      <c r="A3461" s="19" t="s">
        <v>3157</v>
      </c>
      <c r="B3461" s="20" t="s">
        <v>3158</v>
      </c>
      <c r="C3461" s="21" t="s">
        <v>166109</v>
      </c>
      <c r="D3461" s="21" t="s">
        <v>345</v>
      </c>
      <c r="E3461" s="23"/>
    </row>
    <row r="3462" spans="1:5" ht="20" customHeight="1">
      <c r="A3462" s="19" t="s">
        <v>3159</v>
      </c>
      <c r="B3462" s="24">
        <v>100</v>
      </c>
      <c r="C3462" s="21" t="s">
        <v>166110</v>
      </c>
      <c r="D3462" s="21" t="s">
        <v>345</v>
      </c>
      <c r="E3462" s="23"/>
    </row>
    <row r="3463" spans="1:5" ht="20" customHeight="1">
      <c r="A3463" s="19" t="s">
        <v>3160</v>
      </c>
      <c r="B3463" s="24">
        <v>100</v>
      </c>
      <c r="C3463" s="21" t="s">
        <v>166111</v>
      </c>
      <c r="D3463" s="21" t="s">
        <v>345</v>
      </c>
      <c r="E3463" s="23"/>
    </row>
    <row r="3464" spans="1:5" ht="20" customHeight="1">
      <c r="A3464" s="19" t="s">
        <v>3161</v>
      </c>
      <c r="B3464" s="20" t="s">
        <v>3162</v>
      </c>
      <c r="C3464" s="21" t="s">
        <v>166112</v>
      </c>
      <c r="D3464" s="21" t="s">
        <v>296</v>
      </c>
      <c r="E3464" s="23"/>
    </row>
    <row r="3465" spans="1:5" ht="20" customHeight="1">
      <c r="A3465" s="19" t="s">
        <v>3163</v>
      </c>
      <c r="B3465" s="20" t="s">
        <v>3164</v>
      </c>
      <c r="C3465" s="21" t="s">
        <v>166113</v>
      </c>
      <c r="D3465" s="21" t="s">
        <v>345</v>
      </c>
      <c r="E3465" s="23"/>
    </row>
    <row r="3466" spans="1:5" ht="20" customHeight="1">
      <c r="A3466" s="19" t="s">
        <v>3167</v>
      </c>
      <c r="B3466" s="20" t="s">
        <v>3166</v>
      </c>
      <c r="C3466" s="21" t="s">
        <v>166005</v>
      </c>
      <c r="D3466" s="21" t="s">
        <v>345</v>
      </c>
      <c r="E3466" s="23"/>
    </row>
    <row r="3467" spans="1:5" ht="20" customHeight="1">
      <c r="A3467" s="19" t="s">
        <v>3168</v>
      </c>
      <c r="B3467" s="24">
        <v>100</v>
      </c>
      <c r="C3467" s="21" t="s">
        <v>166114</v>
      </c>
      <c r="D3467" s="21" t="s">
        <v>345</v>
      </c>
      <c r="E3467" s="23"/>
    </row>
    <row r="3468" spans="1:5" ht="20" customHeight="1">
      <c r="A3468" s="19" t="s">
        <v>3169</v>
      </c>
      <c r="B3468" s="24">
        <v>100</v>
      </c>
      <c r="C3468" s="21" t="s">
        <v>166115</v>
      </c>
      <c r="D3468" s="21" t="s">
        <v>345</v>
      </c>
      <c r="E3468" s="23"/>
    </row>
    <row r="3469" spans="1:5" ht="20" customHeight="1">
      <c r="A3469" s="19" t="s">
        <v>3170</v>
      </c>
      <c r="B3469" s="24">
        <v>100</v>
      </c>
      <c r="C3469" s="21" t="s">
        <v>166116</v>
      </c>
      <c r="D3469" s="21" t="s">
        <v>345</v>
      </c>
      <c r="E3469" s="23"/>
    </row>
    <row r="3470" spans="1:5" ht="20" customHeight="1">
      <c r="A3470" s="19" t="s">
        <v>3171</v>
      </c>
      <c r="B3470" s="20" t="s">
        <v>3172</v>
      </c>
      <c r="C3470" s="21" t="s">
        <v>166117</v>
      </c>
      <c r="D3470" s="21" t="s">
        <v>296</v>
      </c>
      <c r="E3470" s="23"/>
    </row>
    <row r="3471" spans="1:5" ht="20" customHeight="1">
      <c r="A3471" s="19" t="s">
        <v>3173</v>
      </c>
      <c r="B3471" s="20" t="s">
        <v>3174</v>
      </c>
      <c r="C3471" s="21" t="s">
        <v>166118</v>
      </c>
      <c r="D3471" s="21" t="s">
        <v>296</v>
      </c>
      <c r="E3471" s="23"/>
    </row>
    <row r="3472" spans="1:5" ht="20" customHeight="1">
      <c r="A3472" s="19" t="s">
        <v>3179</v>
      </c>
      <c r="B3472" s="20" t="s">
        <v>3178</v>
      </c>
      <c r="C3472" s="21" t="s">
        <v>166006</v>
      </c>
      <c r="D3472" s="21" t="s">
        <v>345</v>
      </c>
      <c r="E3472" s="23"/>
    </row>
    <row r="3473" spans="1:5" ht="20" customHeight="1">
      <c r="A3473" s="19" t="s">
        <v>3180</v>
      </c>
      <c r="B3473" s="20" t="s">
        <v>3181</v>
      </c>
      <c r="C3473" s="21" t="s">
        <v>166119</v>
      </c>
      <c r="D3473" s="21" t="s">
        <v>296</v>
      </c>
      <c r="E3473" s="23"/>
    </row>
    <row r="3474" spans="1:5" ht="20" customHeight="1">
      <c r="A3474" s="19" t="s">
        <v>3182</v>
      </c>
      <c r="B3474" s="20" t="s">
        <v>3183</v>
      </c>
      <c r="C3474" s="21" t="s">
        <v>166120</v>
      </c>
      <c r="D3474" s="21" t="s">
        <v>345</v>
      </c>
      <c r="E3474" s="23"/>
    </row>
    <row r="3475" spans="1:5" ht="20" customHeight="1">
      <c r="A3475" s="19" t="s">
        <v>3184</v>
      </c>
      <c r="B3475" s="20" t="s">
        <v>3185</v>
      </c>
      <c r="C3475" s="21" t="s">
        <v>166121</v>
      </c>
      <c r="D3475" s="21" t="s">
        <v>345</v>
      </c>
      <c r="E3475" s="23"/>
    </row>
    <row r="3476" spans="1:5" ht="20" customHeight="1">
      <c r="A3476" s="19" t="s">
        <v>3186</v>
      </c>
      <c r="B3476" s="20" t="s">
        <v>3187</v>
      </c>
      <c r="C3476" s="21" t="s">
        <v>166122</v>
      </c>
      <c r="D3476" s="21" t="s">
        <v>296</v>
      </c>
      <c r="E3476" s="23"/>
    </row>
    <row r="3477" spans="1:5" ht="20" customHeight="1">
      <c r="A3477" s="19" t="s">
        <v>3188</v>
      </c>
      <c r="B3477" s="24">
        <v>100</v>
      </c>
      <c r="C3477" s="21" t="s">
        <v>166123</v>
      </c>
      <c r="D3477" s="21" t="s">
        <v>345</v>
      </c>
      <c r="E3477" s="23"/>
    </row>
    <row r="3478" spans="1:5" ht="20" customHeight="1">
      <c r="A3478" s="19" t="s">
        <v>3191</v>
      </c>
      <c r="B3478" s="20" t="s">
        <v>3190</v>
      </c>
      <c r="C3478" s="21" t="s">
        <v>166007</v>
      </c>
      <c r="D3478" s="21" t="s">
        <v>345</v>
      </c>
      <c r="E3478" s="23"/>
    </row>
    <row r="3479" spans="1:5" ht="20" customHeight="1">
      <c r="A3479" s="19" t="s">
        <v>3192</v>
      </c>
      <c r="B3479" s="20" t="s">
        <v>3193</v>
      </c>
      <c r="C3479" s="21" t="s">
        <v>166124</v>
      </c>
      <c r="D3479" s="21" t="s">
        <v>345</v>
      </c>
      <c r="E3479" s="23"/>
    </row>
    <row r="3480" spans="1:5" ht="20" customHeight="1">
      <c r="A3480" s="19" t="s">
        <v>3194</v>
      </c>
      <c r="B3480" s="24">
        <v>100</v>
      </c>
      <c r="C3480" s="21" t="s">
        <v>166125</v>
      </c>
      <c r="D3480" s="21" t="s">
        <v>345</v>
      </c>
      <c r="E3480" s="23"/>
    </row>
    <row r="3481" spans="1:5" ht="20" customHeight="1">
      <c r="A3481" s="19" t="s">
        <v>3195</v>
      </c>
      <c r="B3481" s="24">
        <v>100</v>
      </c>
      <c r="C3481" s="21" t="s">
        <v>166126</v>
      </c>
      <c r="D3481" s="21" t="s">
        <v>345</v>
      </c>
      <c r="E3481" s="23"/>
    </row>
    <row r="3482" spans="1:5" ht="20" customHeight="1">
      <c r="A3482" s="19" t="s">
        <v>3196</v>
      </c>
      <c r="B3482" s="24">
        <v>100</v>
      </c>
      <c r="C3482" s="21" t="s">
        <v>166127</v>
      </c>
      <c r="D3482" s="21" t="s">
        <v>345</v>
      </c>
      <c r="E3482" s="23"/>
    </row>
    <row r="3483" spans="1:5" ht="20" customHeight="1">
      <c r="A3483" s="19" t="s">
        <v>3197</v>
      </c>
      <c r="B3483" s="20" t="s">
        <v>3198</v>
      </c>
      <c r="C3483" s="21" t="s">
        <v>166128</v>
      </c>
      <c r="D3483" s="21" t="s">
        <v>345</v>
      </c>
      <c r="E3483" s="23"/>
    </row>
    <row r="3484" spans="1:5" ht="20" customHeight="1">
      <c r="A3484" s="19" t="s">
        <v>3199</v>
      </c>
      <c r="B3484" s="20" t="s">
        <v>3200</v>
      </c>
      <c r="C3484" s="21" t="s">
        <v>166129</v>
      </c>
      <c r="D3484" s="21" t="s">
        <v>296</v>
      </c>
      <c r="E3484" s="23"/>
    </row>
    <row r="3485" spans="1:5" ht="20" customHeight="1">
      <c r="A3485" s="19" t="s">
        <v>3202</v>
      </c>
      <c r="B3485" s="24">
        <v>100</v>
      </c>
      <c r="C3485" s="21" t="s">
        <v>166008</v>
      </c>
      <c r="D3485" s="21" t="s">
        <v>345</v>
      </c>
      <c r="E3485" s="23"/>
    </row>
    <row r="3486" spans="1:5" ht="20" customHeight="1">
      <c r="A3486" s="19" t="s">
        <v>3203</v>
      </c>
      <c r="B3486" s="24">
        <v>100</v>
      </c>
      <c r="C3486" s="21" t="s">
        <v>166130</v>
      </c>
      <c r="D3486" s="21" t="s">
        <v>345</v>
      </c>
      <c r="E3486" s="23"/>
    </row>
    <row r="3487" spans="1:5" ht="20" customHeight="1">
      <c r="A3487" s="19" t="s">
        <v>3206</v>
      </c>
      <c r="B3487" s="24">
        <v>100</v>
      </c>
      <c r="C3487" s="21" t="s">
        <v>165922</v>
      </c>
      <c r="D3487" s="21" t="s">
        <v>345</v>
      </c>
      <c r="E3487" s="23"/>
    </row>
    <row r="3488" spans="1:5" ht="20" customHeight="1">
      <c r="A3488" s="19" t="s">
        <v>3207</v>
      </c>
      <c r="B3488" s="24">
        <v>100</v>
      </c>
      <c r="C3488" s="21" t="s">
        <v>166131</v>
      </c>
      <c r="D3488" s="21" t="s">
        <v>345</v>
      </c>
      <c r="E3488" s="23"/>
    </row>
    <row r="3489" spans="1:5" ht="20" customHeight="1">
      <c r="A3489" s="19" t="s">
        <v>3208</v>
      </c>
      <c r="B3489" s="20" t="s">
        <v>3209</v>
      </c>
      <c r="C3489" s="21" t="s">
        <v>166132</v>
      </c>
      <c r="D3489" s="21" t="s">
        <v>296</v>
      </c>
      <c r="E3489" s="23"/>
    </row>
    <row r="3490" spans="1:5" ht="20" customHeight="1">
      <c r="A3490" s="19" t="s">
        <v>3210</v>
      </c>
      <c r="B3490" s="24">
        <v>100</v>
      </c>
      <c r="C3490" s="21" t="s">
        <v>166133</v>
      </c>
      <c r="D3490" s="21" t="s">
        <v>345</v>
      </c>
      <c r="E3490" s="23"/>
    </row>
    <row r="3491" spans="1:5" ht="20" customHeight="1">
      <c r="A3491" s="19" t="s">
        <v>3214</v>
      </c>
      <c r="B3491" s="24">
        <v>100</v>
      </c>
      <c r="C3491" s="21" t="s">
        <v>165830</v>
      </c>
      <c r="D3491" s="21" t="s">
        <v>345</v>
      </c>
      <c r="E3491" s="23"/>
    </row>
    <row r="3492" spans="1:5" ht="20" customHeight="1">
      <c r="A3492" s="19" t="s">
        <v>3215</v>
      </c>
      <c r="B3492" s="20" t="s">
        <v>3216</v>
      </c>
      <c r="C3492" s="21" t="s">
        <v>166134</v>
      </c>
      <c r="D3492" s="21" t="s">
        <v>296</v>
      </c>
      <c r="E3492" s="23"/>
    </row>
    <row r="3493" spans="1:5" ht="20" customHeight="1">
      <c r="A3493" s="19" t="s">
        <v>3217</v>
      </c>
      <c r="B3493" s="20" t="s">
        <v>3218</v>
      </c>
      <c r="C3493" s="21" t="s">
        <v>166135</v>
      </c>
      <c r="D3493" s="21" t="s">
        <v>345</v>
      </c>
      <c r="E3493" s="23"/>
    </row>
    <row r="3494" spans="1:5" ht="20" customHeight="1">
      <c r="A3494" s="19" t="s">
        <v>3219</v>
      </c>
      <c r="B3494" s="20" t="s">
        <v>3220</v>
      </c>
      <c r="C3494" s="21" t="s">
        <v>166136</v>
      </c>
      <c r="D3494" s="21" t="s">
        <v>345</v>
      </c>
      <c r="E3494" s="23"/>
    </row>
    <row r="3495" spans="1:5" ht="20" customHeight="1">
      <c r="A3495" s="19" t="s">
        <v>3221</v>
      </c>
      <c r="B3495" s="24">
        <v>100</v>
      </c>
      <c r="C3495" s="21" t="s">
        <v>166137</v>
      </c>
      <c r="D3495" s="21" t="s">
        <v>345</v>
      </c>
      <c r="E3495" s="23"/>
    </row>
    <row r="3496" spans="1:5" ht="20" customHeight="1">
      <c r="A3496" s="19" t="s">
        <v>3222</v>
      </c>
      <c r="B3496" s="24">
        <v>100</v>
      </c>
      <c r="C3496" s="21" t="s">
        <v>166138</v>
      </c>
      <c r="D3496" s="21" t="s">
        <v>345</v>
      </c>
      <c r="E3496" s="23"/>
    </row>
    <row r="3497" spans="1:5" ht="20" customHeight="1">
      <c r="A3497" s="19" t="s">
        <v>3223</v>
      </c>
      <c r="B3497" s="20" t="s">
        <v>3224</v>
      </c>
      <c r="C3497" s="21" t="s">
        <v>166139</v>
      </c>
      <c r="D3497" s="21" t="s">
        <v>345</v>
      </c>
      <c r="E3497" s="23"/>
    </row>
    <row r="3498" spans="1:5" ht="20" customHeight="1">
      <c r="A3498" s="19" t="s">
        <v>3225</v>
      </c>
      <c r="B3498" s="20" t="s">
        <v>3226</v>
      </c>
      <c r="C3498" s="21" t="s">
        <v>166140</v>
      </c>
      <c r="D3498" s="21" t="s">
        <v>296</v>
      </c>
      <c r="E3498" s="23"/>
    </row>
    <row r="3499" spans="1:5" ht="20" customHeight="1">
      <c r="A3499" s="19" t="s">
        <v>3228</v>
      </c>
      <c r="B3499" s="24">
        <v>100</v>
      </c>
      <c r="C3499" s="21" t="s">
        <v>166009</v>
      </c>
      <c r="D3499" s="21" t="s">
        <v>345</v>
      </c>
      <c r="E3499" s="23"/>
    </row>
    <row r="3500" spans="1:5" ht="20" customHeight="1">
      <c r="A3500" s="19" t="s">
        <v>3229</v>
      </c>
      <c r="B3500" s="24">
        <v>100</v>
      </c>
      <c r="C3500" s="21" t="s">
        <v>166141</v>
      </c>
      <c r="D3500" s="21" t="s">
        <v>345</v>
      </c>
      <c r="E3500" s="23"/>
    </row>
    <row r="3501" spans="1:5" ht="20" customHeight="1">
      <c r="A3501" s="19" t="s">
        <v>3232</v>
      </c>
      <c r="B3501" s="20" t="s">
        <v>3233</v>
      </c>
      <c r="C3501" s="21" t="s">
        <v>166142</v>
      </c>
      <c r="D3501" s="21" t="s">
        <v>296</v>
      </c>
      <c r="E3501" s="23"/>
    </row>
    <row r="3502" spans="1:5" ht="20" customHeight="1">
      <c r="A3502" s="19" t="s">
        <v>3234</v>
      </c>
      <c r="B3502" s="24">
        <v>100</v>
      </c>
      <c r="C3502" s="21" t="s">
        <v>166143</v>
      </c>
      <c r="D3502" s="21" t="s">
        <v>345</v>
      </c>
      <c r="E3502" s="23"/>
    </row>
    <row r="3503" spans="1:5" ht="20" customHeight="1">
      <c r="A3503" s="19" t="s">
        <v>3235</v>
      </c>
      <c r="B3503" s="24">
        <v>100</v>
      </c>
      <c r="C3503" s="21" t="s">
        <v>166144</v>
      </c>
      <c r="D3503" s="21" t="s">
        <v>345</v>
      </c>
      <c r="E3503" s="23"/>
    </row>
    <row r="3504" spans="1:5" ht="20" customHeight="1">
      <c r="A3504" s="19" t="s">
        <v>3236</v>
      </c>
      <c r="B3504" s="24">
        <v>100</v>
      </c>
      <c r="C3504" s="21" t="s">
        <v>166145</v>
      </c>
      <c r="D3504" s="21" t="s">
        <v>345</v>
      </c>
      <c r="E3504" s="23"/>
    </row>
    <row r="3505" spans="1:5" ht="20" customHeight="1">
      <c r="A3505" s="19" t="s">
        <v>3247</v>
      </c>
      <c r="B3505" s="20" t="s">
        <v>3248</v>
      </c>
      <c r="C3505" s="21" t="s">
        <v>166146</v>
      </c>
      <c r="D3505" s="21" t="s">
        <v>345</v>
      </c>
      <c r="E3505" s="23"/>
    </row>
    <row r="3506" spans="1:5" ht="20" customHeight="1">
      <c r="A3506" s="19" t="s">
        <v>3256</v>
      </c>
      <c r="B3506" s="20" t="s">
        <v>3255</v>
      </c>
      <c r="C3506" s="21" t="s">
        <v>166010</v>
      </c>
      <c r="D3506" s="21" t="s">
        <v>296</v>
      </c>
      <c r="E3506" s="23"/>
    </row>
    <row r="3507" spans="1:5" ht="20" customHeight="1">
      <c r="A3507" s="19" t="s">
        <v>3258</v>
      </c>
      <c r="B3507" s="20" t="s">
        <v>3259</v>
      </c>
      <c r="C3507" s="21" t="s">
        <v>166147</v>
      </c>
      <c r="D3507" s="21" t="s">
        <v>345</v>
      </c>
      <c r="E3507" s="23"/>
    </row>
    <row r="3508" spans="1:5" ht="20" customHeight="1">
      <c r="A3508" s="19" t="s">
        <v>3273</v>
      </c>
      <c r="B3508" s="20" t="s">
        <v>3272</v>
      </c>
      <c r="C3508" s="21" t="s">
        <v>166011</v>
      </c>
      <c r="D3508" s="21" t="s">
        <v>345</v>
      </c>
      <c r="E3508" s="23"/>
    </row>
    <row r="3509" spans="1:5" ht="20" customHeight="1">
      <c r="A3509" s="19" t="s">
        <v>3283</v>
      </c>
      <c r="B3509" s="20" t="s">
        <v>3284</v>
      </c>
      <c r="C3509" s="21" t="s">
        <v>166148</v>
      </c>
      <c r="D3509" s="21" t="s">
        <v>345</v>
      </c>
      <c r="E3509" s="23"/>
    </row>
    <row r="3510" spans="1:5" ht="20" customHeight="1">
      <c r="A3510" s="19" t="s">
        <v>3296</v>
      </c>
      <c r="B3510" s="20" t="s">
        <v>3297</v>
      </c>
      <c r="C3510" s="21" t="s">
        <v>166149</v>
      </c>
      <c r="D3510" s="21" t="s">
        <v>345</v>
      </c>
      <c r="E3510" s="23"/>
    </row>
    <row r="3511" spans="1:5" ht="20" customHeight="1">
      <c r="A3511" s="19" t="s">
        <v>3305</v>
      </c>
      <c r="B3511" s="20" t="s">
        <v>3306</v>
      </c>
      <c r="C3511" s="21" t="s">
        <v>166150</v>
      </c>
      <c r="D3511" s="21" t="s">
        <v>345</v>
      </c>
      <c r="E3511" s="23"/>
    </row>
    <row r="3512" spans="1:5" ht="20" customHeight="1">
      <c r="A3512" s="19" t="s">
        <v>3308</v>
      </c>
      <c r="B3512" s="20" t="s">
        <v>3309</v>
      </c>
      <c r="C3512" s="21" t="s">
        <v>165411</v>
      </c>
      <c r="D3512" s="21" t="s">
        <v>345</v>
      </c>
      <c r="E3512" s="23"/>
    </row>
    <row r="3513" spans="1:5" ht="20" customHeight="1">
      <c r="A3513" s="19" t="s">
        <v>3323</v>
      </c>
      <c r="B3513" s="20" t="s">
        <v>3324</v>
      </c>
      <c r="C3513" s="21" t="s">
        <v>166151</v>
      </c>
      <c r="D3513" s="21" t="s">
        <v>345</v>
      </c>
      <c r="E3513" s="23"/>
    </row>
    <row r="3514" spans="1:5" ht="20" customHeight="1">
      <c r="A3514" s="19" t="s">
        <v>3328</v>
      </c>
      <c r="B3514" s="20" t="s">
        <v>3329</v>
      </c>
      <c r="C3514" s="21" t="s">
        <v>166152</v>
      </c>
      <c r="D3514" s="21" t="s">
        <v>296</v>
      </c>
      <c r="E3514" s="23"/>
    </row>
    <row r="3515" spans="1:5" ht="20" customHeight="1">
      <c r="A3515" s="19" t="s">
        <v>3339</v>
      </c>
      <c r="B3515" s="20" t="s">
        <v>3338</v>
      </c>
      <c r="C3515" s="21" t="s">
        <v>166012</v>
      </c>
      <c r="D3515" s="21" t="s">
        <v>345</v>
      </c>
      <c r="E3515" s="23"/>
    </row>
    <row r="3516" spans="1:5" ht="20" customHeight="1">
      <c r="A3516" s="19" t="s">
        <v>3346</v>
      </c>
      <c r="B3516" s="20" t="s">
        <v>3345</v>
      </c>
      <c r="C3516" s="21" t="s">
        <v>166013</v>
      </c>
      <c r="D3516" s="21" t="s">
        <v>345</v>
      </c>
      <c r="E3516" s="23"/>
    </row>
    <row r="3517" spans="1:5" ht="20" customHeight="1">
      <c r="A3517" s="19" t="s">
        <v>3348</v>
      </c>
      <c r="B3517" s="20" t="s">
        <v>3349</v>
      </c>
      <c r="C3517" s="21" t="s">
        <v>166153</v>
      </c>
      <c r="D3517" s="21" t="s">
        <v>345</v>
      </c>
      <c r="E3517" s="23"/>
    </row>
    <row r="3518" spans="1:5" ht="20" customHeight="1">
      <c r="A3518" s="19" t="s">
        <v>3357</v>
      </c>
      <c r="B3518" s="20" t="s">
        <v>3358</v>
      </c>
      <c r="C3518" s="21" t="s">
        <v>166154</v>
      </c>
      <c r="D3518" s="21" t="s">
        <v>345</v>
      </c>
      <c r="E3518" s="23"/>
    </row>
    <row r="3519" spans="1:5" ht="20" customHeight="1">
      <c r="A3519" s="19" t="s">
        <v>3370</v>
      </c>
      <c r="B3519" s="20" t="s">
        <v>3371</v>
      </c>
      <c r="C3519" s="21" t="s">
        <v>166155</v>
      </c>
      <c r="D3519" s="21" t="s">
        <v>296</v>
      </c>
      <c r="E3519" s="23"/>
    </row>
    <row r="3520" spans="1:5" ht="20" customHeight="1">
      <c r="A3520" s="19" t="s">
        <v>3373</v>
      </c>
      <c r="B3520" s="20" t="s">
        <v>3374</v>
      </c>
      <c r="C3520" s="21" t="s">
        <v>166156</v>
      </c>
      <c r="D3520" s="21" t="s">
        <v>296</v>
      </c>
      <c r="E3520" s="23"/>
    </row>
    <row r="3521" spans="1:5" ht="20" customHeight="1">
      <c r="A3521" s="19" t="s">
        <v>3380</v>
      </c>
      <c r="B3521" s="20" t="s">
        <v>3379</v>
      </c>
      <c r="C3521" s="21" t="s">
        <v>166014</v>
      </c>
      <c r="D3521" s="21" t="s">
        <v>345</v>
      </c>
      <c r="E3521" s="23"/>
    </row>
    <row r="3522" spans="1:5" ht="20" customHeight="1">
      <c r="A3522" s="19" t="s">
        <v>3382</v>
      </c>
      <c r="B3522" s="20" t="s">
        <v>3383</v>
      </c>
      <c r="C3522" s="21" t="s">
        <v>166157</v>
      </c>
      <c r="D3522" s="21" t="s">
        <v>296</v>
      </c>
      <c r="E3522" s="23"/>
    </row>
    <row r="3523" spans="1:5" ht="20" customHeight="1">
      <c r="A3523" s="19" t="s">
        <v>3385</v>
      </c>
      <c r="B3523" s="20" t="s">
        <v>3386</v>
      </c>
      <c r="C3523" s="21" t="s">
        <v>166158</v>
      </c>
      <c r="D3523" s="21" t="s">
        <v>345</v>
      </c>
      <c r="E3523" s="23"/>
    </row>
    <row r="3524" spans="1:5" ht="20" customHeight="1">
      <c r="A3524" s="19" t="s">
        <v>3398</v>
      </c>
      <c r="B3524" s="20" t="s">
        <v>3399</v>
      </c>
      <c r="C3524" s="21" t="s">
        <v>166159</v>
      </c>
      <c r="D3524" s="21" t="s">
        <v>345</v>
      </c>
      <c r="E3524" s="23"/>
    </row>
    <row r="3525" spans="1:5" ht="20" customHeight="1">
      <c r="A3525" s="19" t="s">
        <v>3403</v>
      </c>
      <c r="B3525" s="20" t="s">
        <v>3404</v>
      </c>
      <c r="C3525" s="21" t="s">
        <v>166160</v>
      </c>
      <c r="D3525" s="21" t="s">
        <v>296</v>
      </c>
      <c r="E3525" s="23"/>
    </row>
    <row r="3526" spans="1:5" ht="20" customHeight="1">
      <c r="A3526" s="19" t="s">
        <v>3414</v>
      </c>
      <c r="B3526" s="20" t="s">
        <v>3412</v>
      </c>
      <c r="C3526" s="21" t="s">
        <v>165923</v>
      </c>
      <c r="D3526" s="21" t="s">
        <v>345</v>
      </c>
      <c r="E3526" s="23"/>
    </row>
    <row r="3527" spans="1:5" ht="20" customHeight="1">
      <c r="A3527" s="19" t="s">
        <v>3422</v>
      </c>
      <c r="B3527" s="20" t="s">
        <v>3423</v>
      </c>
      <c r="C3527" s="21" t="s">
        <v>166161</v>
      </c>
      <c r="D3527" s="21" t="s">
        <v>296</v>
      </c>
      <c r="E3527" s="23"/>
    </row>
    <row r="3528" spans="1:5" ht="20" customHeight="1">
      <c r="A3528" s="19" t="s">
        <v>3429</v>
      </c>
      <c r="B3528" s="20" t="s">
        <v>3430</v>
      </c>
      <c r="C3528" s="21" t="s">
        <v>166162</v>
      </c>
      <c r="D3528" s="21" t="s">
        <v>345</v>
      </c>
      <c r="E3528" s="23"/>
    </row>
    <row r="3529" spans="1:5" ht="20" customHeight="1">
      <c r="A3529" s="19" t="s">
        <v>3436</v>
      </c>
      <c r="B3529" s="20" t="s">
        <v>3437</v>
      </c>
      <c r="C3529" s="21" t="s">
        <v>166163</v>
      </c>
      <c r="D3529" s="21" t="s">
        <v>296</v>
      </c>
      <c r="E3529" s="23"/>
    </row>
    <row r="3530" spans="1:5" ht="20" customHeight="1">
      <c r="A3530" s="19" t="s">
        <v>3446</v>
      </c>
      <c r="B3530" s="20" t="s">
        <v>51</v>
      </c>
      <c r="C3530" s="21" t="s">
        <v>166164</v>
      </c>
      <c r="D3530" s="21" t="s">
        <v>296</v>
      </c>
      <c r="E3530" s="23"/>
    </row>
    <row r="3531" spans="1:5" ht="20" customHeight="1">
      <c r="A3531" s="19" t="s">
        <v>3448</v>
      </c>
      <c r="B3531" s="24">
        <v>100</v>
      </c>
      <c r="C3531" s="21" t="s">
        <v>166165</v>
      </c>
      <c r="D3531" s="21" t="s">
        <v>345</v>
      </c>
      <c r="E3531" s="23"/>
    </row>
    <row r="3532" spans="1:5" ht="20" customHeight="1">
      <c r="A3532" s="19" t="s">
        <v>3450</v>
      </c>
      <c r="B3532" s="20" t="s">
        <v>3451</v>
      </c>
      <c r="C3532" s="21" t="s">
        <v>166166</v>
      </c>
      <c r="D3532" s="21" t="s">
        <v>345</v>
      </c>
      <c r="E3532" s="23"/>
    </row>
    <row r="3533" spans="1:5" ht="20" customHeight="1">
      <c r="A3533" s="19" t="s">
        <v>3453</v>
      </c>
      <c r="B3533" s="24">
        <v>100</v>
      </c>
      <c r="C3533" s="21" t="s">
        <v>166167</v>
      </c>
      <c r="D3533" s="21" t="s">
        <v>345</v>
      </c>
      <c r="E3533" s="23"/>
    </row>
    <row r="3534" spans="1:5" ht="20" customHeight="1">
      <c r="A3534" s="19" t="s">
        <v>3525</v>
      </c>
      <c r="B3534" s="20" t="s">
        <v>3526</v>
      </c>
      <c r="C3534" s="21" t="s">
        <v>166168</v>
      </c>
      <c r="D3534" s="21" t="s">
        <v>345</v>
      </c>
      <c r="E3534" s="23"/>
    </row>
    <row r="3535" spans="1:5" ht="20" customHeight="1">
      <c r="A3535" s="19" t="s">
        <v>3546</v>
      </c>
      <c r="B3535" s="20" t="s">
        <v>3547</v>
      </c>
      <c r="C3535" s="21" t="s">
        <v>166169</v>
      </c>
      <c r="D3535" s="21" t="s">
        <v>296</v>
      </c>
      <c r="E3535" s="23"/>
    </row>
    <row r="3536" spans="1:5" ht="20" customHeight="1">
      <c r="A3536" s="19" t="s">
        <v>3586</v>
      </c>
      <c r="B3536" s="20" t="s">
        <v>3585</v>
      </c>
      <c r="C3536" s="21" t="s">
        <v>166015</v>
      </c>
      <c r="D3536" s="21" t="s">
        <v>296</v>
      </c>
      <c r="E3536" s="23"/>
    </row>
    <row r="3537" spans="1:5" ht="20" customHeight="1">
      <c r="A3537" s="19" t="s">
        <v>3594</v>
      </c>
      <c r="B3537" s="20" t="s">
        <v>3593</v>
      </c>
      <c r="C3537" s="21" t="s">
        <v>166016</v>
      </c>
      <c r="D3537" s="21" t="s">
        <v>345</v>
      </c>
      <c r="E3537" s="23"/>
    </row>
    <row r="3538" spans="1:5" ht="20" customHeight="1">
      <c r="A3538" s="19" t="s">
        <v>3599</v>
      </c>
      <c r="B3538" s="20" t="s">
        <v>3598</v>
      </c>
      <c r="C3538" s="21" t="s">
        <v>166017</v>
      </c>
      <c r="D3538" s="21" t="s">
        <v>296</v>
      </c>
      <c r="E3538" s="23"/>
    </row>
    <row r="3539" spans="1:5" ht="20" customHeight="1">
      <c r="A3539" s="19" t="s">
        <v>3620</v>
      </c>
      <c r="B3539" s="20" t="s">
        <v>3621</v>
      </c>
      <c r="C3539" s="21" t="s">
        <v>166170</v>
      </c>
      <c r="D3539" s="21" t="s">
        <v>296</v>
      </c>
      <c r="E3539" s="23"/>
    </row>
    <row r="3540" spans="1:5" ht="20" customHeight="1">
      <c r="A3540" s="19" t="s">
        <v>3634</v>
      </c>
      <c r="B3540" s="20" t="s">
        <v>3632</v>
      </c>
      <c r="C3540" s="21" t="s">
        <v>165924</v>
      </c>
      <c r="D3540" s="21" t="s">
        <v>345</v>
      </c>
      <c r="E3540" s="23"/>
    </row>
    <row r="3541" spans="1:5" ht="20" customHeight="1">
      <c r="A3541" s="19" t="s">
        <v>3642</v>
      </c>
      <c r="B3541" s="20" t="s">
        <v>3643</v>
      </c>
      <c r="C3541" s="21" t="s">
        <v>166171</v>
      </c>
      <c r="D3541" s="21" t="s">
        <v>296</v>
      </c>
      <c r="E3541" s="23"/>
    </row>
    <row r="3542" spans="1:5" ht="20" customHeight="1">
      <c r="A3542" s="19" t="s">
        <v>3659</v>
      </c>
      <c r="B3542" s="20" t="s">
        <v>3660</v>
      </c>
      <c r="C3542" s="21" t="s">
        <v>166172</v>
      </c>
      <c r="D3542" s="21" t="s">
        <v>296</v>
      </c>
      <c r="E3542" s="23"/>
    </row>
    <row r="3543" spans="1:5" ht="20" customHeight="1">
      <c r="A3543" s="19" t="s">
        <v>3670</v>
      </c>
      <c r="B3543" s="20" t="s">
        <v>3671</v>
      </c>
      <c r="C3543" s="21" t="s">
        <v>166173</v>
      </c>
      <c r="D3543" s="21" t="s">
        <v>296</v>
      </c>
      <c r="E3543" s="23"/>
    </row>
    <row r="3544" spans="1:5" ht="20" customHeight="1">
      <c r="A3544" s="19" t="s">
        <v>3674</v>
      </c>
      <c r="B3544" s="20" t="s">
        <v>3675</v>
      </c>
      <c r="C3544" s="21" t="s">
        <v>166174</v>
      </c>
      <c r="D3544" s="21" t="s">
        <v>345</v>
      </c>
      <c r="E3544" s="23"/>
    </row>
    <row r="3545" spans="1:5" ht="20" customHeight="1">
      <c r="A3545" s="19" t="s">
        <v>3897</v>
      </c>
      <c r="B3545" s="20" t="s">
        <v>3898</v>
      </c>
      <c r="C3545" s="21" t="s">
        <v>166175</v>
      </c>
      <c r="D3545" s="21" t="s">
        <v>296</v>
      </c>
      <c r="E3545" s="23"/>
    </row>
    <row r="3546" spans="1:5" ht="20" customHeight="1">
      <c r="A3546" s="19" t="s">
        <v>3982</v>
      </c>
      <c r="B3546" s="20" t="s">
        <v>3983</v>
      </c>
      <c r="C3546" s="21" t="s">
        <v>166176</v>
      </c>
      <c r="D3546" s="21" t="s">
        <v>296</v>
      </c>
      <c r="E3546" s="23"/>
    </row>
    <row r="3547" spans="1:5" ht="20" customHeight="1">
      <c r="A3547" s="19" t="s">
        <v>10681</v>
      </c>
      <c r="B3547" s="20" t="s">
        <v>10680</v>
      </c>
      <c r="C3547" s="21" t="s">
        <v>166018</v>
      </c>
      <c r="D3547" s="21" t="s">
        <v>296</v>
      </c>
      <c r="E3547" s="23"/>
    </row>
    <row r="3548" spans="1:5" ht="20" customHeight="1">
      <c r="A3548" s="19" t="s">
        <v>10697</v>
      </c>
      <c r="B3548" s="20" t="s">
        <v>10698</v>
      </c>
      <c r="C3548" s="21" t="s">
        <v>166177</v>
      </c>
      <c r="D3548" s="21" t="s">
        <v>345</v>
      </c>
      <c r="E3548" s="23"/>
    </row>
    <row r="3549" spans="1:5" ht="20" customHeight="1">
      <c r="A3549" s="19" t="s">
        <v>10729</v>
      </c>
      <c r="B3549" s="20" t="s">
        <v>10730</v>
      </c>
      <c r="C3549" s="21" t="s">
        <v>166178</v>
      </c>
      <c r="D3549" s="21" t="s">
        <v>345</v>
      </c>
      <c r="E3549" s="23"/>
    </row>
    <row r="3550" spans="1:5" ht="20" customHeight="1">
      <c r="A3550" s="19" t="s">
        <v>10741</v>
      </c>
      <c r="B3550" s="20" t="s">
        <v>10742</v>
      </c>
      <c r="C3550" s="21" t="s">
        <v>166179</v>
      </c>
      <c r="D3550" s="21" t="s">
        <v>345</v>
      </c>
      <c r="E3550" s="23"/>
    </row>
    <row r="3551" spans="1:5" ht="20" customHeight="1">
      <c r="A3551" s="19" t="s">
        <v>169</v>
      </c>
      <c r="B3551" s="20" t="s">
        <v>170</v>
      </c>
      <c r="C3551" s="21" t="s">
        <v>166180</v>
      </c>
      <c r="D3551" s="21" t="s">
        <v>139</v>
      </c>
      <c r="E3551" s="23"/>
    </row>
    <row r="3552" spans="1:5" ht="20" customHeight="1">
      <c r="A3552" s="19" t="s">
        <v>10909</v>
      </c>
      <c r="B3552" s="20" t="s">
        <v>10910</v>
      </c>
      <c r="C3552" s="21" t="s">
        <v>166181</v>
      </c>
      <c r="D3552" s="21" t="s">
        <v>139</v>
      </c>
      <c r="E3552" s="23"/>
    </row>
    <row r="3553" spans="1:5" ht="20" customHeight="1">
      <c r="A3553" s="19" t="s">
        <v>3111</v>
      </c>
      <c r="B3553" s="20" t="s">
        <v>3112</v>
      </c>
      <c r="C3553" s="21" t="s">
        <v>166182</v>
      </c>
      <c r="D3553" s="21" t="s">
        <v>139</v>
      </c>
      <c r="E3553" s="23"/>
    </row>
    <row r="3554" spans="1:5" ht="20" customHeight="1">
      <c r="A3554" s="19" t="s">
        <v>3175</v>
      </c>
      <c r="B3554" s="20" t="s">
        <v>3176</v>
      </c>
      <c r="C3554" s="21" t="s">
        <v>166183</v>
      </c>
      <c r="D3554" s="21" t="s">
        <v>139</v>
      </c>
      <c r="E3554" s="23"/>
    </row>
    <row r="3555" spans="1:5" ht="20" customHeight="1">
      <c r="A3555" s="19" t="s">
        <v>3230</v>
      </c>
      <c r="B3555" s="20" t="s">
        <v>3231</v>
      </c>
      <c r="C3555" s="21" t="s">
        <v>166184</v>
      </c>
      <c r="D3555" s="21" t="s">
        <v>139</v>
      </c>
      <c r="E3555" s="23"/>
    </row>
    <row r="3556" spans="1:5" ht="20" customHeight="1">
      <c r="A3556" s="19" t="s">
        <v>3237</v>
      </c>
      <c r="B3556" s="20" t="s">
        <v>3238</v>
      </c>
      <c r="C3556" s="21" t="s">
        <v>166185</v>
      </c>
      <c r="D3556" s="21" t="s">
        <v>296</v>
      </c>
      <c r="E3556" s="23"/>
    </row>
    <row r="3557" spans="1:5" ht="20" customHeight="1">
      <c r="A3557" s="19" t="s">
        <v>3239</v>
      </c>
      <c r="B3557" s="20" t="s">
        <v>3240</v>
      </c>
      <c r="C3557" s="21" t="s">
        <v>166186</v>
      </c>
      <c r="D3557" s="21" t="s">
        <v>345</v>
      </c>
      <c r="E3557" s="23"/>
    </row>
    <row r="3558" spans="1:5" ht="20" customHeight="1">
      <c r="A3558" s="19" t="s">
        <v>3241</v>
      </c>
      <c r="B3558" s="20" t="s">
        <v>3242</v>
      </c>
      <c r="C3558" s="21" t="s">
        <v>166187</v>
      </c>
      <c r="D3558" s="21" t="s">
        <v>345</v>
      </c>
      <c r="E3558" s="23"/>
    </row>
    <row r="3559" spans="1:5" ht="20" customHeight="1">
      <c r="A3559" s="19" t="s">
        <v>3243</v>
      </c>
      <c r="B3559" s="20" t="s">
        <v>3244</v>
      </c>
      <c r="C3559" s="21" t="s">
        <v>166188</v>
      </c>
      <c r="D3559" s="21" t="s">
        <v>345</v>
      </c>
      <c r="E3559" s="23"/>
    </row>
    <row r="3560" spans="1:5" ht="20" customHeight="1">
      <c r="A3560" s="19" t="s">
        <v>3245</v>
      </c>
      <c r="B3560" s="20" t="s">
        <v>3246</v>
      </c>
      <c r="C3560" s="21" t="s">
        <v>166189</v>
      </c>
      <c r="D3560" s="21" t="s">
        <v>345</v>
      </c>
      <c r="E3560" s="23"/>
    </row>
    <row r="3561" spans="1:5" ht="20" customHeight="1">
      <c r="A3561" s="19" t="s">
        <v>3249</v>
      </c>
      <c r="B3561" s="20" t="s">
        <v>3248</v>
      </c>
      <c r="C3561" s="21" t="s">
        <v>166146</v>
      </c>
      <c r="D3561" s="21" t="s">
        <v>345</v>
      </c>
      <c r="E3561" s="23"/>
    </row>
    <row r="3562" spans="1:5" ht="20" customHeight="1">
      <c r="A3562" s="19" t="s">
        <v>3250</v>
      </c>
      <c r="B3562" s="20" t="s">
        <v>3251</v>
      </c>
      <c r="C3562" s="21" t="s">
        <v>166190</v>
      </c>
      <c r="D3562" s="21" t="s">
        <v>296</v>
      </c>
      <c r="E3562" s="23"/>
    </row>
    <row r="3563" spans="1:5" ht="20" customHeight="1">
      <c r="A3563" s="19" t="s">
        <v>3252</v>
      </c>
      <c r="B3563" s="20" t="s">
        <v>3253</v>
      </c>
      <c r="C3563" s="21" t="s">
        <v>166191</v>
      </c>
      <c r="D3563" s="21" t="s">
        <v>345</v>
      </c>
      <c r="E3563" s="23"/>
    </row>
    <row r="3564" spans="1:5" ht="20" customHeight="1">
      <c r="A3564" s="19" t="s">
        <v>3257</v>
      </c>
      <c r="B3564" s="20" t="s">
        <v>3255</v>
      </c>
      <c r="C3564" s="21" t="s">
        <v>166010</v>
      </c>
      <c r="D3564" s="21" t="s">
        <v>296</v>
      </c>
      <c r="E3564" s="23"/>
    </row>
    <row r="3565" spans="1:5" ht="20" customHeight="1">
      <c r="A3565" s="19" t="s">
        <v>3260</v>
      </c>
      <c r="B3565" s="20" t="s">
        <v>3259</v>
      </c>
      <c r="C3565" s="21" t="s">
        <v>166147</v>
      </c>
      <c r="D3565" s="21" t="s">
        <v>345</v>
      </c>
      <c r="E3565" s="23"/>
    </row>
    <row r="3566" spans="1:5" ht="20" customHeight="1">
      <c r="A3566" s="19" t="s">
        <v>3261</v>
      </c>
      <c r="B3566" s="20" t="s">
        <v>3262</v>
      </c>
      <c r="C3566" s="21" t="s">
        <v>166192</v>
      </c>
      <c r="D3566" s="21" t="s">
        <v>345</v>
      </c>
      <c r="E3566" s="23"/>
    </row>
    <row r="3567" spans="1:5" ht="20" customHeight="1">
      <c r="A3567" s="19" t="s">
        <v>3263</v>
      </c>
      <c r="B3567" s="20" t="s">
        <v>3264</v>
      </c>
      <c r="C3567" s="21" t="s">
        <v>166193</v>
      </c>
      <c r="D3567" s="21" t="s">
        <v>345</v>
      </c>
      <c r="E3567" s="23"/>
    </row>
    <row r="3568" spans="1:5" ht="20" customHeight="1">
      <c r="A3568" s="19" t="s">
        <v>3265</v>
      </c>
      <c r="B3568" s="20" t="s">
        <v>3266</v>
      </c>
      <c r="C3568" s="21" t="s">
        <v>166194</v>
      </c>
      <c r="D3568" s="21" t="s">
        <v>345</v>
      </c>
      <c r="E3568" s="23"/>
    </row>
    <row r="3569" spans="1:5" ht="20" customHeight="1">
      <c r="A3569" s="19" t="s">
        <v>3267</v>
      </c>
      <c r="B3569" s="20" t="s">
        <v>3268</v>
      </c>
      <c r="C3569" s="21" t="s">
        <v>166195</v>
      </c>
      <c r="D3569" s="21" t="s">
        <v>296</v>
      </c>
      <c r="E3569" s="23"/>
    </row>
    <row r="3570" spans="1:5" ht="20" customHeight="1">
      <c r="A3570" s="19" t="s">
        <v>3269</v>
      </c>
      <c r="B3570" s="20" t="s">
        <v>3270</v>
      </c>
      <c r="C3570" s="21" t="s">
        <v>166196</v>
      </c>
      <c r="D3570" s="21" t="s">
        <v>345</v>
      </c>
      <c r="E3570" s="23"/>
    </row>
    <row r="3571" spans="1:5" ht="20" customHeight="1">
      <c r="A3571" s="19" t="s">
        <v>3274</v>
      </c>
      <c r="B3571" s="20" t="s">
        <v>3272</v>
      </c>
      <c r="C3571" s="21" t="s">
        <v>166011</v>
      </c>
      <c r="D3571" s="21" t="s">
        <v>345</v>
      </c>
      <c r="E3571" s="23"/>
    </row>
    <row r="3572" spans="1:5" ht="20" customHeight="1">
      <c r="A3572" s="19" t="s">
        <v>3275</v>
      </c>
      <c r="B3572" s="20" t="s">
        <v>3276</v>
      </c>
      <c r="C3572" s="21" t="s">
        <v>166197</v>
      </c>
      <c r="D3572" s="21" t="s">
        <v>345</v>
      </c>
      <c r="E3572" s="23"/>
    </row>
    <row r="3573" spans="1:5" ht="20" customHeight="1">
      <c r="A3573" s="19" t="s">
        <v>3277</v>
      </c>
      <c r="B3573" s="20" t="s">
        <v>3278</v>
      </c>
      <c r="C3573" s="21" t="s">
        <v>166198</v>
      </c>
      <c r="D3573" s="21" t="s">
        <v>345</v>
      </c>
      <c r="E3573" s="23"/>
    </row>
    <row r="3574" spans="1:5" ht="20" customHeight="1">
      <c r="A3574" s="19" t="s">
        <v>3279</v>
      </c>
      <c r="B3574" s="20" t="s">
        <v>3280</v>
      </c>
      <c r="C3574" s="21" t="s">
        <v>166199</v>
      </c>
      <c r="D3574" s="21" t="s">
        <v>345</v>
      </c>
      <c r="E3574" s="23"/>
    </row>
    <row r="3575" spans="1:5" ht="20" customHeight="1">
      <c r="A3575" s="19" t="s">
        <v>3281</v>
      </c>
      <c r="B3575" s="20" t="s">
        <v>3282</v>
      </c>
      <c r="C3575" s="21" t="s">
        <v>166200</v>
      </c>
      <c r="D3575" s="21" t="s">
        <v>345</v>
      </c>
      <c r="E3575" s="23"/>
    </row>
    <row r="3576" spans="1:5" ht="20" customHeight="1">
      <c r="A3576" s="19" t="s">
        <v>3285</v>
      </c>
      <c r="B3576" s="20" t="s">
        <v>3284</v>
      </c>
      <c r="C3576" s="21" t="s">
        <v>166148</v>
      </c>
      <c r="D3576" s="21" t="s">
        <v>345</v>
      </c>
      <c r="E3576" s="23"/>
    </row>
    <row r="3577" spans="1:5" ht="20" customHeight="1">
      <c r="A3577" s="19" t="s">
        <v>3286</v>
      </c>
      <c r="B3577" s="20" t="s">
        <v>3287</v>
      </c>
      <c r="C3577" s="21" t="s">
        <v>166201</v>
      </c>
      <c r="D3577" s="21" t="s">
        <v>345</v>
      </c>
      <c r="E3577" s="23"/>
    </row>
    <row r="3578" spans="1:5" ht="20" customHeight="1">
      <c r="A3578" s="19" t="s">
        <v>3288</v>
      </c>
      <c r="B3578" s="20" t="s">
        <v>3289</v>
      </c>
      <c r="C3578" s="21" t="s">
        <v>166202</v>
      </c>
      <c r="D3578" s="21" t="s">
        <v>345</v>
      </c>
      <c r="E3578" s="23"/>
    </row>
    <row r="3579" spans="1:5" ht="20" customHeight="1">
      <c r="A3579" s="19" t="s">
        <v>3290</v>
      </c>
      <c r="B3579" s="20" t="s">
        <v>3291</v>
      </c>
      <c r="C3579" s="21" t="s">
        <v>166203</v>
      </c>
      <c r="D3579" s="21" t="s">
        <v>345</v>
      </c>
      <c r="E3579" s="23"/>
    </row>
    <row r="3580" spans="1:5" ht="20" customHeight="1">
      <c r="A3580" s="19" t="s">
        <v>3294</v>
      </c>
      <c r="B3580" s="20" t="s">
        <v>3295</v>
      </c>
      <c r="C3580" s="21" t="s">
        <v>166204</v>
      </c>
      <c r="D3580" s="21" t="s">
        <v>345</v>
      </c>
      <c r="E3580" s="23"/>
    </row>
    <row r="3581" spans="1:5" ht="20" customHeight="1">
      <c r="A3581" s="19" t="s">
        <v>3298</v>
      </c>
      <c r="B3581" s="20" t="s">
        <v>3297</v>
      </c>
      <c r="C3581" s="21" t="s">
        <v>166149</v>
      </c>
      <c r="D3581" s="21" t="s">
        <v>345</v>
      </c>
      <c r="E3581" s="23"/>
    </row>
    <row r="3582" spans="1:5" ht="20" customHeight="1">
      <c r="A3582" s="19" t="s">
        <v>3299</v>
      </c>
      <c r="B3582" s="20" t="s">
        <v>3300</v>
      </c>
      <c r="C3582" s="21" t="s">
        <v>166205</v>
      </c>
      <c r="D3582" s="21" t="s">
        <v>296</v>
      </c>
      <c r="E3582" s="23"/>
    </row>
    <row r="3583" spans="1:5" ht="20" customHeight="1">
      <c r="A3583" s="19" t="s">
        <v>3301</v>
      </c>
      <c r="B3583" s="20" t="s">
        <v>3302</v>
      </c>
      <c r="C3583" s="21" t="s">
        <v>166206</v>
      </c>
      <c r="D3583" s="21" t="s">
        <v>345</v>
      </c>
      <c r="E3583" s="23"/>
    </row>
    <row r="3584" spans="1:5" ht="20" customHeight="1">
      <c r="A3584" s="19" t="s">
        <v>3303</v>
      </c>
      <c r="B3584" s="20" t="s">
        <v>3304</v>
      </c>
      <c r="C3584" s="21" t="s">
        <v>166207</v>
      </c>
      <c r="D3584" s="21" t="s">
        <v>296</v>
      </c>
      <c r="E3584" s="23"/>
    </row>
    <row r="3585" spans="1:5" ht="20" customHeight="1">
      <c r="A3585" s="19" t="s">
        <v>3307</v>
      </c>
      <c r="B3585" s="20" t="s">
        <v>3306</v>
      </c>
      <c r="C3585" s="21" t="s">
        <v>166150</v>
      </c>
      <c r="D3585" s="21" t="s">
        <v>345</v>
      </c>
      <c r="E3585" s="23"/>
    </row>
    <row r="3586" spans="1:5" ht="20" customHeight="1">
      <c r="A3586" s="19" t="s">
        <v>3310</v>
      </c>
      <c r="B3586" s="20" t="s">
        <v>3309</v>
      </c>
      <c r="C3586" s="21" t="s">
        <v>165411</v>
      </c>
      <c r="D3586" s="21" t="s">
        <v>345</v>
      </c>
      <c r="E3586" s="23"/>
    </row>
    <row r="3587" spans="1:5" ht="20" customHeight="1">
      <c r="A3587" s="19" t="s">
        <v>3311</v>
      </c>
      <c r="B3587" s="20" t="s">
        <v>3312</v>
      </c>
      <c r="C3587" s="21" t="s">
        <v>166208</v>
      </c>
      <c r="D3587" s="21" t="s">
        <v>296</v>
      </c>
      <c r="E3587" s="23"/>
    </row>
    <row r="3588" spans="1:5" ht="20" customHeight="1">
      <c r="A3588" s="19" t="s">
        <v>3313</v>
      </c>
      <c r="B3588" s="20" t="s">
        <v>3314</v>
      </c>
      <c r="C3588" s="21" t="s">
        <v>166209</v>
      </c>
      <c r="D3588" s="21" t="s">
        <v>345</v>
      </c>
      <c r="E3588" s="23"/>
    </row>
    <row r="3589" spans="1:5" ht="20" customHeight="1">
      <c r="A3589" s="19" t="s">
        <v>3315</v>
      </c>
      <c r="B3589" s="20" t="s">
        <v>3316</v>
      </c>
      <c r="C3589" s="21" t="s">
        <v>166210</v>
      </c>
      <c r="D3589" s="21" t="s">
        <v>296</v>
      </c>
      <c r="E3589" s="23"/>
    </row>
    <row r="3590" spans="1:5" ht="20" customHeight="1">
      <c r="A3590" s="19" t="s">
        <v>3317</v>
      </c>
      <c r="B3590" s="20" t="s">
        <v>3318</v>
      </c>
      <c r="C3590" s="21" t="s">
        <v>166211</v>
      </c>
      <c r="D3590" s="21" t="s">
        <v>345</v>
      </c>
      <c r="E3590" s="23"/>
    </row>
    <row r="3591" spans="1:5" ht="20" customHeight="1">
      <c r="A3591" s="19" t="s">
        <v>3319</v>
      </c>
      <c r="B3591" s="20" t="s">
        <v>3320</v>
      </c>
      <c r="C3591" s="21" t="s">
        <v>166212</v>
      </c>
      <c r="D3591" s="21" t="s">
        <v>345</v>
      </c>
      <c r="E3591" s="23"/>
    </row>
    <row r="3592" spans="1:5" ht="20" customHeight="1">
      <c r="A3592" s="19" t="s">
        <v>3321</v>
      </c>
      <c r="B3592" s="20" t="s">
        <v>3322</v>
      </c>
      <c r="C3592" s="21" t="s">
        <v>166213</v>
      </c>
      <c r="D3592" s="21" t="s">
        <v>345</v>
      </c>
      <c r="E3592" s="23"/>
    </row>
    <row r="3593" spans="1:5" ht="20" customHeight="1">
      <c r="A3593" s="19" t="s">
        <v>3325</v>
      </c>
      <c r="B3593" s="20" t="s">
        <v>3324</v>
      </c>
      <c r="C3593" s="21" t="s">
        <v>166151</v>
      </c>
      <c r="D3593" s="21" t="s">
        <v>345</v>
      </c>
      <c r="E3593" s="23"/>
    </row>
    <row r="3594" spans="1:5" ht="20" customHeight="1">
      <c r="A3594" s="19" t="s">
        <v>3326</v>
      </c>
      <c r="B3594" s="20" t="s">
        <v>3327</v>
      </c>
      <c r="C3594" s="21" t="s">
        <v>166214</v>
      </c>
      <c r="D3594" s="21" t="s">
        <v>296</v>
      </c>
      <c r="E3594" s="23"/>
    </row>
    <row r="3595" spans="1:5" ht="20" customHeight="1">
      <c r="A3595" s="19" t="s">
        <v>3330</v>
      </c>
      <c r="B3595" s="20" t="s">
        <v>3329</v>
      </c>
      <c r="C3595" s="21" t="s">
        <v>166152</v>
      </c>
      <c r="D3595" s="21" t="s">
        <v>296</v>
      </c>
      <c r="E3595" s="23"/>
    </row>
    <row r="3596" spans="1:5" ht="20" customHeight="1">
      <c r="A3596" s="19" t="s">
        <v>3331</v>
      </c>
      <c r="B3596" s="20" t="s">
        <v>3332</v>
      </c>
      <c r="C3596" s="21" t="s">
        <v>166215</v>
      </c>
      <c r="D3596" s="21" t="s">
        <v>345</v>
      </c>
      <c r="E3596" s="23"/>
    </row>
    <row r="3597" spans="1:5" ht="20" customHeight="1">
      <c r="A3597" s="19" t="s">
        <v>3333</v>
      </c>
      <c r="B3597" s="20" t="s">
        <v>3334</v>
      </c>
      <c r="C3597" s="21" t="s">
        <v>166216</v>
      </c>
      <c r="D3597" s="21" t="s">
        <v>345</v>
      </c>
      <c r="E3597" s="23"/>
    </row>
    <row r="3598" spans="1:5" ht="20" customHeight="1">
      <c r="A3598" s="19" t="s">
        <v>3335</v>
      </c>
      <c r="B3598" s="20" t="s">
        <v>3336</v>
      </c>
      <c r="C3598" s="21" t="s">
        <v>166217</v>
      </c>
      <c r="D3598" s="21" t="s">
        <v>345</v>
      </c>
      <c r="E3598" s="23"/>
    </row>
    <row r="3599" spans="1:5" ht="20" customHeight="1">
      <c r="A3599" s="19" t="s">
        <v>3340</v>
      </c>
      <c r="B3599" s="20" t="s">
        <v>3338</v>
      </c>
      <c r="C3599" s="21" t="s">
        <v>166012</v>
      </c>
      <c r="D3599" s="21" t="s">
        <v>345</v>
      </c>
      <c r="E3599" s="23"/>
    </row>
    <row r="3600" spans="1:5" ht="20" customHeight="1">
      <c r="A3600" s="19" t="s">
        <v>3341</v>
      </c>
      <c r="B3600" s="24">
        <v>100</v>
      </c>
      <c r="C3600" s="21" t="s">
        <v>166218</v>
      </c>
      <c r="D3600" s="21" t="s">
        <v>345</v>
      </c>
      <c r="E3600" s="23"/>
    </row>
    <row r="3601" spans="1:5" ht="20" customHeight="1">
      <c r="A3601" s="19" t="s">
        <v>3342</v>
      </c>
      <c r="B3601" s="20" t="s">
        <v>3343</v>
      </c>
      <c r="C3601" s="21" t="s">
        <v>166219</v>
      </c>
      <c r="D3601" s="21" t="s">
        <v>345</v>
      </c>
      <c r="E3601" s="23"/>
    </row>
    <row r="3602" spans="1:5" ht="20" customHeight="1">
      <c r="A3602" s="19" t="s">
        <v>3347</v>
      </c>
      <c r="B3602" s="20" t="s">
        <v>3345</v>
      </c>
      <c r="C3602" s="21" t="s">
        <v>166013</v>
      </c>
      <c r="D3602" s="21" t="s">
        <v>345</v>
      </c>
      <c r="E3602" s="23"/>
    </row>
    <row r="3603" spans="1:5" ht="20" customHeight="1">
      <c r="A3603" s="19" t="s">
        <v>3350</v>
      </c>
      <c r="B3603" s="20" t="s">
        <v>3349</v>
      </c>
      <c r="C3603" s="21" t="s">
        <v>166153</v>
      </c>
      <c r="D3603" s="21" t="s">
        <v>345</v>
      </c>
      <c r="E3603" s="23"/>
    </row>
    <row r="3604" spans="1:5" ht="20" customHeight="1">
      <c r="A3604" s="19" t="s">
        <v>3351</v>
      </c>
      <c r="B3604" s="20" t="s">
        <v>3352</v>
      </c>
      <c r="C3604" s="21" t="s">
        <v>166220</v>
      </c>
      <c r="D3604" s="21" t="s">
        <v>345</v>
      </c>
      <c r="E3604" s="23"/>
    </row>
    <row r="3605" spans="1:5" ht="20" customHeight="1">
      <c r="A3605" s="19" t="s">
        <v>3353</v>
      </c>
      <c r="B3605" s="20" t="s">
        <v>3354</v>
      </c>
      <c r="C3605" s="21" t="s">
        <v>166221</v>
      </c>
      <c r="D3605" s="21" t="s">
        <v>345</v>
      </c>
      <c r="E3605" s="23"/>
    </row>
    <row r="3606" spans="1:5" ht="20" customHeight="1">
      <c r="A3606" s="19" t="s">
        <v>3355</v>
      </c>
      <c r="B3606" s="24">
        <v>100</v>
      </c>
      <c r="C3606" s="21" t="s">
        <v>166222</v>
      </c>
      <c r="D3606" s="21" t="s">
        <v>345</v>
      </c>
      <c r="E3606" s="23"/>
    </row>
    <row r="3607" spans="1:5" ht="20" customHeight="1">
      <c r="A3607" s="19" t="s">
        <v>3356</v>
      </c>
      <c r="B3607" s="24">
        <v>100</v>
      </c>
      <c r="C3607" s="21" t="s">
        <v>166223</v>
      </c>
      <c r="D3607" s="21" t="s">
        <v>345</v>
      </c>
      <c r="E3607" s="23"/>
    </row>
    <row r="3608" spans="1:5" ht="20" customHeight="1">
      <c r="A3608" s="19" t="s">
        <v>3359</v>
      </c>
      <c r="B3608" s="20" t="s">
        <v>3358</v>
      </c>
      <c r="C3608" s="21" t="s">
        <v>166154</v>
      </c>
      <c r="D3608" s="21" t="s">
        <v>345</v>
      </c>
      <c r="E3608" s="23"/>
    </row>
    <row r="3609" spans="1:5" ht="20" customHeight="1">
      <c r="A3609" s="19" t="s">
        <v>3360</v>
      </c>
      <c r="B3609" s="20" t="s">
        <v>3361</v>
      </c>
      <c r="C3609" s="21" t="s">
        <v>166224</v>
      </c>
      <c r="D3609" s="21" t="s">
        <v>296</v>
      </c>
      <c r="E3609" s="23"/>
    </row>
    <row r="3610" spans="1:5" ht="20" customHeight="1">
      <c r="A3610" s="19" t="s">
        <v>3362</v>
      </c>
      <c r="B3610" s="20" t="s">
        <v>3363</v>
      </c>
      <c r="C3610" s="21" t="s">
        <v>166225</v>
      </c>
      <c r="D3610" s="21" t="s">
        <v>345</v>
      </c>
      <c r="E3610" s="23"/>
    </row>
    <row r="3611" spans="1:5" ht="20" customHeight="1">
      <c r="A3611" s="19" t="s">
        <v>3364</v>
      </c>
      <c r="B3611" s="20" t="s">
        <v>3365</v>
      </c>
      <c r="C3611" s="21" t="s">
        <v>166226</v>
      </c>
      <c r="D3611" s="21" t="s">
        <v>345</v>
      </c>
      <c r="E3611" s="23"/>
    </row>
    <row r="3612" spans="1:5" ht="20" customHeight="1">
      <c r="A3612" s="19" t="s">
        <v>3368</v>
      </c>
      <c r="B3612" s="20" t="s">
        <v>3369</v>
      </c>
      <c r="C3612" s="21" t="s">
        <v>166227</v>
      </c>
      <c r="D3612" s="21" t="s">
        <v>345</v>
      </c>
      <c r="E3612" s="23"/>
    </row>
    <row r="3613" spans="1:5" ht="20" customHeight="1">
      <c r="A3613" s="19" t="s">
        <v>3372</v>
      </c>
      <c r="B3613" s="20" t="s">
        <v>3371</v>
      </c>
      <c r="C3613" s="21" t="s">
        <v>166155</v>
      </c>
      <c r="D3613" s="21" t="s">
        <v>296</v>
      </c>
      <c r="E3613" s="23"/>
    </row>
    <row r="3614" spans="1:5" ht="20" customHeight="1">
      <c r="A3614" s="19" t="s">
        <v>3375</v>
      </c>
      <c r="B3614" s="20" t="s">
        <v>3374</v>
      </c>
      <c r="C3614" s="21" t="s">
        <v>166156</v>
      </c>
      <c r="D3614" s="21" t="s">
        <v>296</v>
      </c>
      <c r="E3614" s="23"/>
    </row>
    <row r="3615" spans="1:5" ht="20" customHeight="1">
      <c r="A3615" s="19" t="s">
        <v>3376</v>
      </c>
      <c r="B3615" s="20" t="s">
        <v>3377</v>
      </c>
      <c r="C3615" s="21" t="s">
        <v>166228</v>
      </c>
      <c r="D3615" s="21" t="s">
        <v>345</v>
      </c>
      <c r="E3615" s="23"/>
    </row>
    <row r="3616" spans="1:5" ht="20" customHeight="1">
      <c r="A3616" s="19" t="s">
        <v>3381</v>
      </c>
      <c r="B3616" s="20" t="s">
        <v>3379</v>
      </c>
      <c r="C3616" s="21" t="s">
        <v>166014</v>
      </c>
      <c r="D3616" s="21" t="s">
        <v>345</v>
      </c>
      <c r="E3616" s="23"/>
    </row>
    <row r="3617" spans="1:5" ht="20" customHeight="1">
      <c r="A3617" s="19" t="s">
        <v>3384</v>
      </c>
      <c r="B3617" s="20" t="s">
        <v>3383</v>
      </c>
      <c r="C3617" s="21" t="s">
        <v>166157</v>
      </c>
      <c r="D3617" s="21" t="s">
        <v>296</v>
      </c>
      <c r="E3617" s="23"/>
    </row>
    <row r="3618" spans="1:5" ht="20" customHeight="1">
      <c r="A3618" s="19" t="s">
        <v>3387</v>
      </c>
      <c r="B3618" s="20" t="s">
        <v>3386</v>
      </c>
      <c r="C3618" s="21" t="s">
        <v>166158</v>
      </c>
      <c r="D3618" s="21" t="s">
        <v>345</v>
      </c>
      <c r="E3618" s="23"/>
    </row>
    <row r="3619" spans="1:5" ht="20" customHeight="1">
      <c r="A3619" s="19" t="s">
        <v>3388</v>
      </c>
      <c r="B3619" s="20" t="s">
        <v>3389</v>
      </c>
      <c r="C3619" s="21" t="s">
        <v>166229</v>
      </c>
      <c r="D3619" s="21" t="s">
        <v>296</v>
      </c>
      <c r="E3619" s="23"/>
    </row>
    <row r="3620" spans="1:5" ht="20" customHeight="1">
      <c r="A3620" s="19" t="s">
        <v>3390</v>
      </c>
      <c r="B3620" s="20" t="s">
        <v>3391</v>
      </c>
      <c r="C3620" s="21" t="s">
        <v>166230</v>
      </c>
      <c r="D3620" s="21" t="s">
        <v>345</v>
      </c>
      <c r="E3620" s="23"/>
    </row>
    <row r="3621" spans="1:5" ht="20" customHeight="1">
      <c r="A3621" s="19" t="s">
        <v>3392</v>
      </c>
      <c r="B3621" s="20" t="s">
        <v>3393</v>
      </c>
      <c r="C3621" s="21" t="s">
        <v>166231</v>
      </c>
      <c r="D3621" s="21" t="s">
        <v>345</v>
      </c>
      <c r="E3621" s="23"/>
    </row>
    <row r="3622" spans="1:5" ht="20" customHeight="1">
      <c r="A3622" s="19" t="s">
        <v>3394</v>
      </c>
      <c r="B3622" s="20" t="s">
        <v>3395</v>
      </c>
      <c r="C3622" s="21" t="s">
        <v>166232</v>
      </c>
      <c r="D3622" s="21" t="s">
        <v>345</v>
      </c>
      <c r="E3622" s="23"/>
    </row>
    <row r="3623" spans="1:5" ht="20" customHeight="1">
      <c r="A3623" s="19" t="s">
        <v>3396</v>
      </c>
      <c r="B3623" s="20" t="s">
        <v>3397</v>
      </c>
      <c r="C3623" s="21" t="s">
        <v>166233</v>
      </c>
      <c r="D3623" s="21" t="s">
        <v>345</v>
      </c>
      <c r="E3623" s="23"/>
    </row>
    <row r="3624" spans="1:5" ht="20" customHeight="1">
      <c r="A3624" s="19" t="s">
        <v>3400</v>
      </c>
      <c r="B3624" s="20" t="s">
        <v>3399</v>
      </c>
      <c r="C3624" s="21" t="s">
        <v>166159</v>
      </c>
      <c r="D3624" s="21" t="s">
        <v>345</v>
      </c>
      <c r="E3624" s="23"/>
    </row>
    <row r="3625" spans="1:5" ht="20" customHeight="1">
      <c r="A3625" s="19" t="s">
        <v>3401</v>
      </c>
      <c r="B3625" s="20" t="s">
        <v>3402</v>
      </c>
      <c r="C3625" s="21" t="s">
        <v>166234</v>
      </c>
      <c r="D3625" s="21" t="s">
        <v>345</v>
      </c>
      <c r="E3625" s="23"/>
    </row>
    <row r="3626" spans="1:5" ht="20" customHeight="1">
      <c r="A3626" s="19" t="s">
        <v>3405</v>
      </c>
      <c r="B3626" s="20" t="s">
        <v>3404</v>
      </c>
      <c r="C3626" s="21" t="s">
        <v>166160</v>
      </c>
      <c r="D3626" s="21" t="s">
        <v>296</v>
      </c>
      <c r="E3626" s="23"/>
    </row>
    <row r="3627" spans="1:5" ht="20" customHeight="1">
      <c r="A3627" s="19" t="s">
        <v>3406</v>
      </c>
      <c r="B3627" s="24">
        <v>100</v>
      </c>
      <c r="C3627" s="21" t="s">
        <v>166235</v>
      </c>
      <c r="D3627" s="21" t="s">
        <v>345</v>
      </c>
      <c r="E3627" s="23"/>
    </row>
    <row r="3628" spans="1:5" ht="20" customHeight="1">
      <c r="A3628" s="19" t="s">
        <v>3407</v>
      </c>
      <c r="B3628" s="24">
        <v>100</v>
      </c>
      <c r="C3628" s="21" t="s">
        <v>166236</v>
      </c>
      <c r="D3628" s="21" t="s">
        <v>345</v>
      </c>
      <c r="E3628" s="23"/>
    </row>
    <row r="3629" spans="1:5" ht="20" customHeight="1">
      <c r="A3629" s="19" t="s">
        <v>3408</v>
      </c>
      <c r="B3629" s="20" t="s">
        <v>3409</v>
      </c>
      <c r="C3629" s="21" t="s">
        <v>166237</v>
      </c>
      <c r="D3629" s="21" t="s">
        <v>345</v>
      </c>
      <c r="E3629" s="23"/>
    </row>
    <row r="3630" spans="1:5" ht="20" customHeight="1">
      <c r="A3630" s="19" t="s">
        <v>3410</v>
      </c>
      <c r="B3630" s="24">
        <v>100</v>
      </c>
      <c r="C3630" s="21" t="s">
        <v>166238</v>
      </c>
      <c r="D3630" s="21" t="s">
        <v>345</v>
      </c>
      <c r="E3630" s="23"/>
    </row>
    <row r="3631" spans="1:5" ht="20" customHeight="1">
      <c r="A3631" s="19" t="s">
        <v>3415</v>
      </c>
      <c r="B3631" s="20" t="s">
        <v>3412</v>
      </c>
      <c r="C3631" s="21" t="s">
        <v>165923</v>
      </c>
      <c r="D3631" s="21" t="s">
        <v>345</v>
      </c>
      <c r="E3631" s="23"/>
    </row>
    <row r="3632" spans="1:5" ht="20" customHeight="1">
      <c r="A3632" s="19" t="s">
        <v>3416</v>
      </c>
      <c r="B3632" s="20" t="s">
        <v>3417</v>
      </c>
      <c r="C3632" s="21" t="s">
        <v>166239</v>
      </c>
      <c r="D3632" s="21" t="s">
        <v>296</v>
      </c>
      <c r="E3632" s="23"/>
    </row>
    <row r="3633" spans="1:5" ht="20" customHeight="1">
      <c r="A3633" s="19" t="s">
        <v>3418</v>
      </c>
      <c r="B3633" s="24">
        <v>100</v>
      </c>
      <c r="C3633" s="21" t="s">
        <v>166240</v>
      </c>
      <c r="D3633" s="21" t="s">
        <v>345</v>
      </c>
      <c r="E3633" s="23"/>
    </row>
    <row r="3634" spans="1:5" ht="20" customHeight="1">
      <c r="A3634" s="19" t="s">
        <v>3419</v>
      </c>
      <c r="B3634" s="24">
        <v>100</v>
      </c>
      <c r="C3634" s="21" t="s">
        <v>166241</v>
      </c>
      <c r="D3634" s="21" t="s">
        <v>345</v>
      </c>
      <c r="E3634" s="23"/>
    </row>
    <row r="3635" spans="1:5" ht="20" customHeight="1">
      <c r="A3635" s="19" t="s">
        <v>3420</v>
      </c>
      <c r="B3635" s="20" t="s">
        <v>3421</v>
      </c>
      <c r="C3635" s="21" t="s">
        <v>166242</v>
      </c>
      <c r="D3635" s="21" t="s">
        <v>345</v>
      </c>
      <c r="E3635" s="23"/>
    </row>
    <row r="3636" spans="1:5" ht="20" customHeight="1">
      <c r="A3636" s="19" t="s">
        <v>3424</v>
      </c>
      <c r="B3636" s="20" t="s">
        <v>3423</v>
      </c>
      <c r="C3636" s="21" t="s">
        <v>166161</v>
      </c>
      <c r="D3636" s="21" t="s">
        <v>296</v>
      </c>
      <c r="E3636" s="23"/>
    </row>
    <row r="3637" spans="1:5" ht="20" customHeight="1">
      <c r="A3637" s="19" t="s">
        <v>3425</v>
      </c>
      <c r="B3637" s="20" t="s">
        <v>3426</v>
      </c>
      <c r="C3637" s="21" t="s">
        <v>166243</v>
      </c>
      <c r="D3637" s="21" t="s">
        <v>345</v>
      </c>
      <c r="E3637" s="23"/>
    </row>
    <row r="3638" spans="1:5" ht="20" customHeight="1">
      <c r="A3638" s="19" t="s">
        <v>3427</v>
      </c>
      <c r="B3638" s="20" t="s">
        <v>3428</v>
      </c>
      <c r="C3638" s="21" t="s">
        <v>166244</v>
      </c>
      <c r="D3638" s="21" t="s">
        <v>345</v>
      </c>
      <c r="E3638" s="23"/>
    </row>
    <row r="3639" spans="1:5" ht="20" customHeight="1">
      <c r="A3639" s="19" t="s">
        <v>3431</v>
      </c>
      <c r="B3639" s="20" t="s">
        <v>3430</v>
      </c>
      <c r="C3639" s="21" t="s">
        <v>166162</v>
      </c>
      <c r="D3639" s="21" t="s">
        <v>345</v>
      </c>
      <c r="E3639" s="23"/>
    </row>
    <row r="3640" spans="1:5" ht="20" customHeight="1">
      <c r="A3640" s="19" t="s">
        <v>3432</v>
      </c>
      <c r="B3640" s="20" t="s">
        <v>3433</v>
      </c>
      <c r="C3640" s="21" t="s">
        <v>166245</v>
      </c>
      <c r="D3640" s="21" t="s">
        <v>345</v>
      </c>
      <c r="E3640" s="23"/>
    </row>
    <row r="3641" spans="1:5" ht="20" customHeight="1">
      <c r="A3641" s="19" t="s">
        <v>3434</v>
      </c>
      <c r="B3641" s="20" t="s">
        <v>3435</v>
      </c>
      <c r="C3641" s="21" t="s">
        <v>166246</v>
      </c>
      <c r="D3641" s="21" t="s">
        <v>345</v>
      </c>
      <c r="E3641" s="23"/>
    </row>
    <row r="3642" spans="1:5" ht="20" customHeight="1">
      <c r="A3642" s="19" t="s">
        <v>3438</v>
      </c>
      <c r="B3642" s="20" t="s">
        <v>3437</v>
      </c>
      <c r="C3642" s="21" t="s">
        <v>166163</v>
      </c>
      <c r="D3642" s="21" t="s">
        <v>296</v>
      </c>
      <c r="E3642" s="23"/>
    </row>
    <row r="3643" spans="1:5" ht="20" customHeight="1">
      <c r="A3643" s="19" t="s">
        <v>3439</v>
      </c>
      <c r="B3643" s="20" t="s">
        <v>3440</v>
      </c>
      <c r="C3643" s="21" t="s">
        <v>166247</v>
      </c>
      <c r="D3643" s="21" t="s">
        <v>345</v>
      </c>
      <c r="E3643" s="23"/>
    </row>
    <row r="3644" spans="1:5" ht="20" customHeight="1">
      <c r="A3644" s="19" t="s">
        <v>3443</v>
      </c>
      <c r="B3644" s="20" t="s">
        <v>3444</v>
      </c>
      <c r="C3644" s="21" t="s">
        <v>166248</v>
      </c>
      <c r="D3644" s="21" t="s">
        <v>345</v>
      </c>
      <c r="E3644" s="23"/>
    </row>
    <row r="3645" spans="1:5" ht="20" customHeight="1">
      <c r="A3645" s="19" t="s">
        <v>3445</v>
      </c>
      <c r="B3645" s="24">
        <v>100</v>
      </c>
      <c r="C3645" s="21" t="s">
        <v>166249</v>
      </c>
      <c r="D3645" s="21" t="s">
        <v>345</v>
      </c>
      <c r="E3645" s="23"/>
    </row>
    <row r="3646" spans="1:5" ht="20" customHeight="1">
      <c r="A3646" s="19" t="s">
        <v>3447</v>
      </c>
      <c r="B3646" s="20" t="s">
        <v>51</v>
      </c>
      <c r="C3646" s="21" t="s">
        <v>166164</v>
      </c>
      <c r="D3646" s="21" t="s">
        <v>296</v>
      </c>
      <c r="E3646" s="23"/>
    </row>
    <row r="3647" spans="1:5" ht="20" customHeight="1">
      <c r="A3647" s="19" t="s">
        <v>3449</v>
      </c>
      <c r="B3647" s="24">
        <v>100</v>
      </c>
      <c r="C3647" s="21" t="s">
        <v>166165</v>
      </c>
      <c r="D3647" s="21" t="s">
        <v>345</v>
      </c>
      <c r="E3647" s="23"/>
    </row>
    <row r="3648" spans="1:5" ht="20" customHeight="1">
      <c r="A3648" s="19" t="s">
        <v>3452</v>
      </c>
      <c r="B3648" s="20" t="s">
        <v>3451</v>
      </c>
      <c r="C3648" s="21" t="s">
        <v>166166</v>
      </c>
      <c r="D3648" s="21" t="s">
        <v>345</v>
      </c>
      <c r="E3648" s="23"/>
    </row>
    <row r="3649" spans="1:5" ht="20" customHeight="1">
      <c r="A3649" s="19" t="s">
        <v>3454</v>
      </c>
      <c r="B3649" s="24">
        <v>100</v>
      </c>
      <c r="C3649" s="21" t="s">
        <v>166167</v>
      </c>
      <c r="D3649" s="21" t="s">
        <v>345</v>
      </c>
      <c r="E3649" s="23"/>
    </row>
    <row r="3650" spans="1:5" ht="20" customHeight="1">
      <c r="A3650" s="19" t="s">
        <v>3471</v>
      </c>
      <c r="B3650" s="20" t="s">
        <v>3472</v>
      </c>
      <c r="C3650" s="21" t="s">
        <v>166250</v>
      </c>
      <c r="D3650" s="21" t="s">
        <v>345</v>
      </c>
      <c r="E3650" s="23"/>
    </row>
    <row r="3651" spans="1:5" ht="20" customHeight="1">
      <c r="A3651" s="19" t="s">
        <v>3474</v>
      </c>
      <c r="B3651" s="20" t="s">
        <v>3475</v>
      </c>
      <c r="C3651" s="21" t="s">
        <v>166251</v>
      </c>
      <c r="D3651" s="21" t="s">
        <v>296</v>
      </c>
      <c r="E3651" s="23"/>
    </row>
    <row r="3652" spans="1:5" ht="20" customHeight="1">
      <c r="A3652" s="19" t="s">
        <v>3487</v>
      </c>
      <c r="B3652" s="20" t="s">
        <v>3488</v>
      </c>
      <c r="C3652" s="21" t="s">
        <v>166252</v>
      </c>
      <c r="D3652" s="21" t="s">
        <v>345</v>
      </c>
      <c r="E3652" s="23"/>
    </row>
    <row r="3653" spans="1:5" ht="20" customHeight="1">
      <c r="A3653" s="19" t="s">
        <v>3492</v>
      </c>
      <c r="B3653" s="20" t="s">
        <v>3493</v>
      </c>
      <c r="C3653" s="21" t="s">
        <v>166253</v>
      </c>
      <c r="D3653" s="21" t="s">
        <v>345</v>
      </c>
      <c r="E3653" s="23"/>
    </row>
    <row r="3654" spans="1:5" ht="20" customHeight="1">
      <c r="A3654" s="19" t="s">
        <v>3507</v>
      </c>
      <c r="B3654" s="20" t="s">
        <v>3508</v>
      </c>
      <c r="C3654" s="21" t="s">
        <v>166254</v>
      </c>
      <c r="D3654" s="21" t="s">
        <v>345</v>
      </c>
      <c r="E3654" s="23"/>
    </row>
    <row r="3655" spans="1:5" ht="20" customHeight="1">
      <c r="A3655" s="19" t="s">
        <v>3520</v>
      </c>
      <c r="B3655" s="20" t="s">
        <v>3521</v>
      </c>
      <c r="C3655" s="21" t="s">
        <v>166255</v>
      </c>
      <c r="D3655" s="21" t="s">
        <v>345</v>
      </c>
      <c r="E3655" s="23"/>
    </row>
    <row r="3656" spans="1:5" ht="20" customHeight="1">
      <c r="A3656" s="19" t="s">
        <v>3527</v>
      </c>
      <c r="B3656" s="20" t="s">
        <v>3526</v>
      </c>
      <c r="C3656" s="21" t="s">
        <v>166168</v>
      </c>
      <c r="D3656" s="21" t="s">
        <v>345</v>
      </c>
      <c r="E3656" s="23"/>
    </row>
    <row r="3657" spans="1:5" ht="20" customHeight="1">
      <c r="A3657" s="19" t="s">
        <v>3541</v>
      </c>
      <c r="B3657" s="20" t="s">
        <v>3542</v>
      </c>
      <c r="C3657" s="21" t="s">
        <v>166256</v>
      </c>
      <c r="D3657" s="21" t="s">
        <v>345</v>
      </c>
      <c r="E3657" s="23"/>
    </row>
    <row r="3658" spans="1:5" ht="20" customHeight="1">
      <c r="A3658" s="19" t="s">
        <v>3548</v>
      </c>
      <c r="B3658" s="20" t="s">
        <v>3547</v>
      </c>
      <c r="C3658" s="21" t="s">
        <v>166169</v>
      </c>
      <c r="D3658" s="21" t="s">
        <v>296</v>
      </c>
      <c r="E3658" s="23"/>
    </row>
    <row r="3659" spans="1:5" ht="20" customHeight="1">
      <c r="A3659" s="19" t="s">
        <v>3558</v>
      </c>
      <c r="B3659" s="20" t="s">
        <v>3559</v>
      </c>
      <c r="C3659" s="21" t="s">
        <v>166257</v>
      </c>
      <c r="D3659" s="21" t="s">
        <v>345</v>
      </c>
      <c r="E3659" s="23"/>
    </row>
    <row r="3660" spans="1:5" ht="20" customHeight="1">
      <c r="A3660" s="19" t="s">
        <v>3569</v>
      </c>
      <c r="B3660" s="24">
        <v>100</v>
      </c>
      <c r="C3660" s="21" t="s">
        <v>166258</v>
      </c>
      <c r="D3660" s="21" t="s">
        <v>345</v>
      </c>
      <c r="E3660" s="23"/>
    </row>
    <row r="3661" spans="1:5" ht="20" customHeight="1">
      <c r="A3661" s="19" t="s">
        <v>3581</v>
      </c>
      <c r="B3661" s="20" t="s">
        <v>3582</v>
      </c>
      <c r="C3661" s="21" t="s">
        <v>166259</v>
      </c>
      <c r="D3661" s="21" t="s">
        <v>296</v>
      </c>
      <c r="E3661" s="23"/>
    </row>
    <row r="3662" spans="1:5" ht="20" customHeight="1">
      <c r="A3662" s="19" t="s">
        <v>3587</v>
      </c>
      <c r="B3662" s="20" t="s">
        <v>3585</v>
      </c>
      <c r="C3662" s="21" t="s">
        <v>166015</v>
      </c>
      <c r="D3662" s="21" t="s">
        <v>296</v>
      </c>
      <c r="E3662" s="23"/>
    </row>
    <row r="3663" spans="1:5" ht="20" customHeight="1">
      <c r="A3663" s="19" t="s">
        <v>3589</v>
      </c>
      <c r="B3663" s="20" t="s">
        <v>3590</v>
      </c>
      <c r="C3663" s="21" t="s">
        <v>166260</v>
      </c>
      <c r="D3663" s="21" t="s">
        <v>345</v>
      </c>
      <c r="E3663" s="23"/>
    </row>
    <row r="3664" spans="1:5" ht="20" customHeight="1">
      <c r="A3664" s="19" t="s">
        <v>3595</v>
      </c>
      <c r="B3664" s="20" t="s">
        <v>3593</v>
      </c>
      <c r="C3664" s="21" t="s">
        <v>166016</v>
      </c>
      <c r="D3664" s="21" t="s">
        <v>345</v>
      </c>
      <c r="E3664" s="23"/>
    </row>
    <row r="3665" spans="1:5" ht="20" customHeight="1">
      <c r="A3665" s="19" t="s">
        <v>3600</v>
      </c>
      <c r="B3665" s="20" t="s">
        <v>3598</v>
      </c>
      <c r="C3665" s="21" t="s">
        <v>166017</v>
      </c>
      <c r="D3665" s="21" t="s">
        <v>296</v>
      </c>
      <c r="E3665" s="23"/>
    </row>
    <row r="3666" spans="1:5" ht="20" customHeight="1">
      <c r="A3666" s="19" t="s">
        <v>3611</v>
      </c>
      <c r="B3666" s="20" t="s">
        <v>3612</v>
      </c>
      <c r="C3666" s="21" t="s">
        <v>166261</v>
      </c>
      <c r="D3666" s="21" t="s">
        <v>345</v>
      </c>
      <c r="E3666" s="23"/>
    </row>
    <row r="3667" spans="1:5" ht="20" customHeight="1">
      <c r="A3667" s="19" t="s">
        <v>3615</v>
      </c>
      <c r="B3667" s="20" t="s">
        <v>3616</v>
      </c>
      <c r="C3667" s="21" t="s">
        <v>166262</v>
      </c>
      <c r="D3667" s="21" t="s">
        <v>345</v>
      </c>
      <c r="E3667" s="23"/>
    </row>
    <row r="3668" spans="1:5" ht="20" customHeight="1">
      <c r="A3668" s="19" t="s">
        <v>3622</v>
      </c>
      <c r="B3668" s="20" t="s">
        <v>3621</v>
      </c>
      <c r="C3668" s="21" t="s">
        <v>166170</v>
      </c>
      <c r="D3668" s="21" t="s">
        <v>296</v>
      </c>
      <c r="E3668" s="23"/>
    </row>
    <row r="3669" spans="1:5" ht="20" customHeight="1">
      <c r="A3669" s="19" t="s">
        <v>3628</v>
      </c>
      <c r="B3669" s="20" t="s">
        <v>3629</v>
      </c>
      <c r="C3669" s="21" t="s">
        <v>166263</v>
      </c>
      <c r="D3669" s="21" t="s">
        <v>345</v>
      </c>
      <c r="E3669" s="23"/>
    </row>
    <row r="3670" spans="1:5" ht="20" customHeight="1">
      <c r="A3670" s="19" t="s">
        <v>3635</v>
      </c>
      <c r="B3670" s="20" t="s">
        <v>3632</v>
      </c>
      <c r="C3670" s="21" t="s">
        <v>165924</v>
      </c>
      <c r="D3670" s="21" t="s">
        <v>345</v>
      </c>
      <c r="E3670" s="23"/>
    </row>
    <row r="3671" spans="1:5" ht="20" customHeight="1">
      <c r="A3671" s="19" t="s">
        <v>3644</v>
      </c>
      <c r="B3671" s="20" t="s">
        <v>3643</v>
      </c>
      <c r="C3671" s="21" t="s">
        <v>166171</v>
      </c>
      <c r="D3671" s="21" t="s">
        <v>296</v>
      </c>
      <c r="E3671" s="23"/>
    </row>
    <row r="3672" spans="1:5" ht="20" customHeight="1">
      <c r="A3672" s="19" t="s">
        <v>3652</v>
      </c>
      <c r="B3672" s="20" t="s">
        <v>3653</v>
      </c>
      <c r="C3672" s="21" t="s">
        <v>166264</v>
      </c>
      <c r="D3672" s="21" t="s">
        <v>345</v>
      </c>
      <c r="E3672" s="23"/>
    </row>
    <row r="3673" spans="1:5" ht="20" customHeight="1">
      <c r="A3673" s="19" t="s">
        <v>3661</v>
      </c>
      <c r="B3673" s="20" t="s">
        <v>3660</v>
      </c>
      <c r="C3673" s="21" t="s">
        <v>166172</v>
      </c>
      <c r="D3673" s="21" t="s">
        <v>296</v>
      </c>
      <c r="E3673" s="23"/>
    </row>
    <row r="3674" spans="1:5" ht="20" customHeight="1">
      <c r="A3674" s="19" t="s">
        <v>3667</v>
      </c>
      <c r="B3674" s="20" t="s">
        <v>3668</v>
      </c>
      <c r="C3674" s="21" t="s">
        <v>166265</v>
      </c>
      <c r="D3674" s="21" t="s">
        <v>345</v>
      </c>
      <c r="E3674" s="23"/>
    </row>
    <row r="3675" spans="1:5" ht="20" customHeight="1">
      <c r="A3675" s="19" t="s">
        <v>3672</v>
      </c>
      <c r="B3675" s="20" t="s">
        <v>3671</v>
      </c>
      <c r="C3675" s="21" t="s">
        <v>166173</v>
      </c>
      <c r="D3675" s="21" t="s">
        <v>296</v>
      </c>
      <c r="E3675" s="23"/>
    </row>
    <row r="3676" spans="1:5" ht="20" customHeight="1">
      <c r="A3676" s="19" t="s">
        <v>3676</v>
      </c>
      <c r="B3676" s="20" t="s">
        <v>3675</v>
      </c>
      <c r="C3676" s="21" t="s">
        <v>166174</v>
      </c>
      <c r="D3676" s="21" t="s">
        <v>345</v>
      </c>
      <c r="E3676" s="23"/>
    </row>
    <row r="3677" spans="1:5" ht="20" customHeight="1">
      <c r="A3677" s="19" t="s">
        <v>3735</v>
      </c>
      <c r="B3677" s="20" t="s">
        <v>3736</v>
      </c>
      <c r="C3677" s="21" t="s">
        <v>166266</v>
      </c>
      <c r="D3677" s="21" t="s">
        <v>345</v>
      </c>
      <c r="E3677" s="23"/>
    </row>
    <row r="3678" spans="1:5" ht="20" customHeight="1">
      <c r="A3678" s="19" t="s">
        <v>3758</v>
      </c>
      <c r="B3678" s="20" t="s">
        <v>3759</v>
      </c>
      <c r="C3678" s="21" t="s">
        <v>166267</v>
      </c>
      <c r="D3678" s="21" t="s">
        <v>296</v>
      </c>
      <c r="E3678" s="23"/>
    </row>
    <row r="3679" spans="1:5" ht="20" customHeight="1">
      <c r="A3679" s="19" t="s">
        <v>3802</v>
      </c>
      <c r="B3679" s="20" t="s">
        <v>3803</v>
      </c>
      <c r="C3679" s="21" t="s">
        <v>166268</v>
      </c>
      <c r="D3679" s="21" t="s">
        <v>296</v>
      </c>
      <c r="E3679" s="23"/>
    </row>
    <row r="3680" spans="1:5" ht="20" customHeight="1">
      <c r="A3680" s="19" t="s">
        <v>3806</v>
      </c>
      <c r="B3680" s="20" t="s">
        <v>3807</v>
      </c>
      <c r="C3680" s="21" t="s">
        <v>166269</v>
      </c>
      <c r="D3680" s="21" t="s">
        <v>345</v>
      </c>
      <c r="E3680" s="23"/>
    </row>
    <row r="3681" spans="1:5" ht="20" customHeight="1">
      <c r="A3681" s="19" t="s">
        <v>3810</v>
      </c>
      <c r="B3681" s="20" t="s">
        <v>3811</v>
      </c>
      <c r="C3681" s="21" t="s">
        <v>166270</v>
      </c>
      <c r="D3681" s="21" t="s">
        <v>296</v>
      </c>
      <c r="E3681" s="23"/>
    </row>
    <row r="3682" spans="1:5" ht="20" customHeight="1">
      <c r="A3682" s="19" t="s">
        <v>3899</v>
      </c>
      <c r="B3682" s="20" t="s">
        <v>3898</v>
      </c>
      <c r="C3682" s="21" t="s">
        <v>166175</v>
      </c>
      <c r="D3682" s="21" t="s">
        <v>296</v>
      </c>
      <c r="E3682" s="23"/>
    </row>
    <row r="3683" spans="1:5" ht="20" customHeight="1">
      <c r="A3683" s="19" t="s">
        <v>3984</v>
      </c>
      <c r="B3683" s="20" t="s">
        <v>3983</v>
      </c>
      <c r="C3683" s="21" t="s">
        <v>166176</v>
      </c>
      <c r="D3683" s="21" t="s">
        <v>296</v>
      </c>
      <c r="E3683" s="23"/>
    </row>
    <row r="3684" spans="1:5" ht="20" customHeight="1">
      <c r="A3684" s="19" t="s">
        <v>10595</v>
      </c>
      <c r="B3684" s="20" t="s">
        <v>10596</v>
      </c>
      <c r="C3684" s="21" t="s">
        <v>166271</v>
      </c>
      <c r="D3684" s="21" t="s">
        <v>345</v>
      </c>
      <c r="E3684" s="23"/>
    </row>
    <row r="3685" spans="1:5" ht="20" customHeight="1">
      <c r="A3685" s="19" t="s">
        <v>10622</v>
      </c>
      <c r="B3685" s="20" t="s">
        <v>10623</v>
      </c>
      <c r="C3685" s="21" t="s">
        <v>166272</v>
      </c>
      <c r="D3685" s="21" t="s">
        <v>296</v>
      </c>
      <c r="E3685" s="23"/>
    </row>
    <row r="3686" spans="1:5" ht="20" customHeight="1">
      <c r="A3686" s="19" t="s">
        <v>10682</v>
      </c>
      <c r="B3686" s="20" t="s">
        <v>10680</v>
      </c>
      <c r="C3686" s="21" t="s">
        <v>166018</v>
      </c>
      <c r="D3686" s="21" t="s">
        <v>296</v>
      </c>
      <c r="E3686" s="23"/>
    </row>
    <row r="3687" spans="1:5" ht="20" customHeight="1">
      <c r="A3687" s="19" t="s">
        <v>10687</v>
      </c>
      <c r="B3687" s="20" t="s">
        <v>10688</v>
      </c>
      <c r="C3687" s="21" t="s">
        <v>166273</v>
      </c>
      <c r="D3687" s="21" t="s">
        <v>296</v>
      </c>
      <c r="E3687" s="23"/>
    </row>
    <row r="3688" spans="1:5" ht="20" customHeight="1">
      <c r="A3688" s="19" t="s">
        <v>10699</v>
      </c>
      <c r="B3688" s="20" t="s">
        <v>10698</v>
      </c>
      <c r="C3688" s="21" t="s">
        <v>166177</v>
      </c>
      <c r="D3688" s="21" t="s">
        <v>345</v>
      </c>
      <c r="E3688" s="23"/>
    </row>
    <row r="3689" spans="1:5" ht="20" customHeight="1">
      <c r="A3689" s="19" t="s">
        <v>10720</v>
      </c>
      <c r="B3689" s="20" t="s">
        <v>10721</v>
      </c>
      <c r="C3689" s="21" t="s">
        <v>166274</v>
      </c>
      <c r="D3689" s="21" t="s">
        <v>296</v>
      </c>
      <c r="E3689" s="23"/>
    </row>
    <row r="3690" spans="1:5" ht="20" customHeight="1">
      <c r="A3690" s="19" t="s">
        <v>10731</v>
      </c>
      <c r="B3690" s="20" t="s">
        <v>10730</v>
      </c>
      <c r="C3690" s="21" t="s">
        <v>166178</v>
      </c>
      <c r="D3690" s="21" t="s">
        <v>345</v>
      </c>
      <c r="E3690" s="23"/>
    </row>
    <row r="3691" spans="1:5" ht="20" customHeight="1">
      <c r="A3691" s="19" t="s">
        <v>10743</v>
      </c>
      <c r="B3691" s="20" t="s">
        <v>10742</v>
      </c>
      <c r="C3691" s="21" t="s">
        <v>166179</v>
      </c>
      <c r="D3691" s="21" t="s">
        <v>345</v>
      </c>
      <c r="E3691" s="23"/>
    </row>
    <row r="3692" spans="1:5" ht="20" customHeight="1">
      <c r="A3692" s="19" t="s">
        <v>3292</v>
      </c>
      <c r="B3692" s="20" t="s">
        <v>3293</v>
      </c>
      <c r="C3692" s="21" t="s">
        <v>166275</v>
      </c>
      <c r="D3692" s="21" t="s">
        <v>139</v>
      </c>
      <c r="E3692" s="23"/>
    </row>
    <row r="3693" spans="1:5" ht="20" customHeight="1">
      <c r="A3693" s="19" t="s">
        <v>3366</v>
      </c>
      <c r="B3693" s="20" t="s">
        <v>3367</v>
      </c>
      <c r="C3693" s="21" t="s">
        <v>166276</v>
      </c>
      <c r="D3693" s="21" t="s">
        <v>139</v>
      </c>
      <c r="E3693" s="23"/>
    </row>
    <row r="3694" spans="1:5" ht="20" customHeight="1">
      <c r="A3694" s="19" t="s">
        <v>3441</v>
      </c>
      <c r="B3694" s="20" t="s">
        <v>3442</v>
      </c>
      <c r="C3694" s="21" t="s">
        <v>166277</v>
      </c>
      <c r="D3694" s="21" t="s">
        <v>139</v>
      </c>
      <c r="E3694" s="23"/>
    </row>
    <row r="3695" spans="1:5" ht="20" customHeight="1">
      <c r="A3695" s="19" t="s">
        <v>3455</v>
      </c>
      <c r="B3695" s="20" t="s">
        <v>3456</v>
      </c>
      <c r="C3695" s="21" t="s">
        <v>166278</v>
      </c>
      <c r="D3695" s="21" t="s">
        <v>296</v>
      </c>
      <c r="E3695" s="23"/>
    </row>
    <row r="3696" spans="1:5" ht="20" customHeight="1">
      <c r="A3696" s="19" t="s">
        <v>3457</v>
      </c>
      <c r="B3696" s="20" t="s">
        <v>3458</v>
      </c>
      <c r="C3696" s="21" t="s">
        <v>166279</v>
      </c>
      <c r="D3696" s="21" t="s">
        <v>345</v>
      </c>
      <c r="E3696" s="23"/>
    </row>
    <row r="3697" spans="1:5" ht="20" customHeight="1">
      <c r="A3697" s="19" t="s">
        <v>3459</v>
      </c>
      <c r="B3697" s="20" t="s">
        <v>3460</v>
      </c>
      <c r="C3697" s="21" t="s">
        <v>166280</v>
      </c>
      <c r="D3697" s="21" t="s">
        <v>345</v>
      </c>
      <c r="E3697" s="23"/>
    </row>
    <row r="3698" spans="1:5" ht="20" customHeight="1">
      <c r="A3698" s="19" t="s">
        <v>3461</v>
      </c>
      <c r="B3698" s="20" t="s">
        <v>3462</v>
      </c>
      <c r="C3698" s="21" t="s">
        <v>166281</v>
      </c>
      <c r="D3698" s="21" t="s">
        <v>345</v>
      </c>
      <c r="E3698" s="23"/>
    </row>
    <row r="3699" spans="1:5" ht="20" customHeight="1">
      <c r="A3699" s="19" t="s">
        <v>3463</v>
      </c>
      <c r="B3699" s="20" t="s">
        <v>3464</v>
      </c>
      <c r="C3699" s="21" t="s">
        <v>166282</v>
      </c>
      <c r="D3699" s="21" t="s">
        <v>345</v>
      </c>
      <c r="E3699" s="23"/>
    </row>
    <row r="3700" spans="1:5" ht="20" customHeight="1">
      <c r="A3700" s="19" t="s">
        <v>3465</v>
      </c>
      <c r="B3700" s="20" t="s">
        <v>3466</v>
      </c>
      <c r="C3700" s="21" t="s">
        <v>166283</v>
      </c>
      <c r="D3700" s="21" t="s">
        <v>345</v>
      </c>
      <c r="E3700" s="23"/>
    </row>
    <row r="3701" spans="1:5" ht="20" customHeight="1">
      <c r="A3701" s="19" t="s">
        <v>3467</v>
      </c>
      <c r="B3701" s="20" t="s">
        <v>3468</v>
      </c>
      <c r="C3701" s="21" t="s">
        <v>166284</v>
      </c>
      <c r="D3701" s="21" t="s">
        <v>345</v>
      </c>
      <c r="E3701" s="23"/>
    </row>
    <row r="3702" spans="1:5" ht="20" customHeight="1">
      <c r="A3702" s="19" t="s">
        <v>3469</v>
      </c>
      <c r="B3702" s="20" t="s">
        <v>3470</v>
      </c>
      <c r="C3702" s="21" t="s">
        <v>166285</v>
      </c>
      <c r="D3702" s="21" t="s">
        <v>296</v>
      </c>
      <c r="E3702" s="23"/>
    </row>
    <row r="3703" spans="1:5" ht="20" customHeight="1">
      <c r="A3703" s="19" t="s">
        <v>3473</v>
      </c>
      <c r="B3703" s="20" t="s">
        <v>3472</v>
      </c>
      <c r="C3703" s="21" t="s">
        <v>166250</v>
      </c>
      <c r="D3703" s="21" t="s">
        <v>345</v>
      </c>
      <c r="E3703" s="23"/>
    </row>
    <row r="3704" spans="1:5" ht="20" customHeight="1">
      <c r="A3704" s="19" t="s">
        <v>3476</v>
      </c>
      <c r="B3704" s="20" t="s">
        <v>3475</v>
      </c>
      <c r="C3704" s="21" t="s">
        <v>166251</v>
      </c>
      <c r="D3704" s="21" t="s">
        <v>296</v>
      </c>
      <c r="E3704" s="23"/>
    </row>
    <row r="3705" spans="1:5" ht="20" customHeight="1">
      <c r="A3705" s="19" t="s">
        <v>3477</v>
      </c>
      <c r="B3705" s="20" t="s">
        <v>3478</v>
      </c>
      <c r="C3705" s="21" t="s">
        <v>166286</v>
      </c>
      <c r="D3705" s="21" t="s">
        <v>345</v>
      </c>
      <c r="E3705" s="23"/>
    </row>
    <row r="3706" spans="1:5" ht="20" customHeight="1">
      <c r="A3706" s="19" t="s">
        <v>3479</v>
      </c>
      <c r="B3706" s="20" t="s">
        <v>3480</v>
      </c>
      <c r="C3706" s="21" t="s">
        <v>166287</v>
      </c>
      <c r="D3706" s="21" t="s">
        <v>345</v>
      </c>
      <c r="E3706" s="23"/>
    </row>
    <row r="3707" spans="1:5" ht="20" customHeight="1">
      <c r="A3707" s="19" t="s">
        <v>3481</v>
      </c>
      <c r="B3707" s="20" t="s">
        <v>3482</v>
      </c>
      <c r="C3707" s="21" t="s">
        <v>166288</v>
      </c>
      <c r="D3707" s="21" t="s">
        <v>345</v>
      </c>
      <c r="E3707" s="23"/>
    </row>
    <row r="3708" spans="1:5" ht="20" customHeight="1">
      <c r="A3708" s="19" t="s">
        <v>3483</v>
      </c>
      <c r="B3708" s="20" t="s">
        <v>3484</v>
      </c>
      <c r="C3708" s="21" t="s">
        <v>166289</v>
      </c>
      <c r="D3708" s="21" t="s">
        <v>296</v>
      </c>
      <c r="E3708" s="23"/>
    </row>
    <row r="3709" spans="1:5" ht="20" customHeight="1">
      <c r="A3709" s="19" t="s">
        <v>3485</v>
      </c>
      <c r="B3709" s="20" t="s">
        <v>3486</v>
      </c>
      <c r="C3709" s="21" t="s">
        <v>166290</v>
      </c>
      <c r="D3709" s="21" t="s">
        <v>345</v>
      </c>
      <c r="E3709" s="23"/>
    </row>
    <row r="3710" spans="1:5" ht="20" customHeight="1">
      <c r="A3710" s="19" t="s">
        <v>3489</v>
      </c>
      <c r="B3710" s="20" t="s">
        <v>3488</v>
      </c>
      <c r="C3710" s="21" t="s">
        <v>166252</v>
      </c>
      <c r="D3710" s="21" t="s">
        <v>345</v>
      </c>
      <c r="E3710" s="23"/>
    </row>
    <row r="3711" spans="1:5" ht="20" customHeight="1">
      <c r="A3711" s="19" t="s">
        <v>3490</v>
      </c>
      <c r="B3711" s="20" t="s">
        <v>3491</v>
      </c>
      <c r="C3711" s="21" t="s">
        <v>166291</v>
      </c>
      <c r="D3711" s="21" t="s">
        <v>345</v>
      </c>
      <c r="E3711" s="23"/>
    </row>
    <row r="3712" spans="1:5" ht="20" customHeight="1">
      <c r="A3712" s="19" t="s">
        <v>3494</v>
      </c>
      <c r="B3712" s="20" t="s">
        <v>3493</v>
      </c>
      <c r="C3712" s="21" t="s">
        <v>166253</v>
      </c>
      <c r="D3712" s="21" t="s">
        <v>345</v>
      </c>
      <c r="E3712" s="23"/>
    </row>
    <row r="3713" spans="1:5" ht="20" customHeight="1">
      <c r="A3713" s="19" t="s">
        <v>3495</v>
      </c>
      <c r="B3713" s="20" t="s">
        <v>3496</v>
      </c>
      <c r="C3713" s="21" t="s">
        <v>166292</v>
      </c>
      <c r="D3713" s="21" t="s">
        <v>345</v>
      </c>
      <c r="E3713" s="23"/>
    </row>
    <row r="3714" spans="1:5" ht="20" customHeight="1">
      <c r="A3714" s="19" t="s">
        <v>3497</v>
      </c>
      <c r="B3714" s="20" t="s">
        <v>3498</v>
      </c>
      <c r="C3714" s="21" t="s">
        <v>166293</v>
      </c>
      <c r="D3714" s="21" t="s">
        <v>345</v>
      </c>
      <c r="E3714" s="23"/>
    </row>
    <row r="3715" spans="1:5" ht="20" customHeight="1">
      <c r="A3715" s="19" t="s">
        <v>3499</v>
      </c>
      <c r="B3715" s="20" t="s">
        <v>3500</v>
      </c>
      <c r="C3715" s="21" t="s">
        <v>166294</v>
      </c>
      <c r="D3715" s="21" t="s">
        <v>345</v>
      </c>
      <c r="E3715" s="23"/>
    </row>
    <row r="3716" spans="1:5" ht="20" customHeight="1">
      <c r="A3716" s="19" t="s">
        <v>3501</v>
      </c>
      <c r="B3716" s="20" t="s">
        <v>3502</v>
      </c>
      <c r="C3716" s="21" t="s">
        <v>166295</v>
      </c>
      <c r="D3716" s="21" t="s">
        <v>345</v>
      </c>
      <c r="E3716" s="23"/>
    </row>
    <row r="3717" spans="1:5" ht="20" customHeight="1">
      <c r="A3717" s="19" t="s">
        <v>3505</v>
      </c>
      <c r="B3717" s="20" t="s">
        <v>3506</v>
      </c>
      <c r="C3717" s="21" t="s">
        <v>166296</v>
      </c>
      <c r="D3717" s="21" t="s">
        <v>345</v>
      </c>
      <c r="E3717" s="23"/>
    </row>
    <row r="3718" spans="1:5" ht="20" customHeight="1">
      <c r="A3718" s="19" t="s">
        <v>3509</v>
      </c>
      <c r="B3718" s="20" t="s">
        <v>3508</v>
      </c>
      <c r="C3718" s="21" t="s">
        <v>166254</v>
      </c>
      <c r="D3718" s="21" t="s">
        <v>345</v>
      </c>
      <c r="E3718" s="23"/>
    </row>
    <row r="3719" spans="1:5" ht="20" customHeight="1">
      <c r="A3719" s="19" t="s">
        <v>3510</v>
      </c>
      <c r="B3719" s="20" t="s">
        <v>3511</v>
      </c>
      <c r="C3719" s="21" t="s">
        <v>166297</v>
      </c>
      <c r="D3719" s="21" t="s">
        <v>345</v>
      </c>
      <c r="E3719" s="23"/>
    </row>
    <row r="3720" spans="1:5" ht="20" customHeight="1">
      <c r="A3720" s="19" t="s">
        <v>3512</v>
      </c>
      <c r="B3720" s="20" t="s">
        <v>3513</v>
      </c>
      <c r="C3720" s="21" t="s">
        <v>166298</v>
      </c>
      <c r="D3720" s="21" t="s">
        <v>345</v>
      </c>
      <c r="E3720" s="23"/>
    </row>
    <row r="3721" spans="1:5" ht="20" customHeight="1">
      <c r="A3721" s="19" t="s">
        <v>3514</v>
      </c>
      <c r="B3721" s="20" t="s">
        <v>3515</v>
      </c>
      <c r="C3721" s="21" t="s">
        <v>166299</v>
      </c>
      <c r="D3721" s="21" t="s">
        <v>345</v>
      </c>
      <c r="E3721" s="23"/>
    </row>
    <row r="3722" spans="1:5" ht="20" customHeight="1">
      <c r="A3722" s="19" t="s">
        <v>3516</v>
      </c>
      <c r="B3722" s="20" t="s">
        <v>3517</v>
      </c>
      <c r="C3722" s="21" t="s">
        <v>166300</v>
      </c>
      <c r="D3722" s="21" t="s">
        <v>345</v>
      </c>
      <c r="E3722" s="23"/>
    </row>
    <row r="3723" spans="1:5" ht="20" customHeight="1">
      <c r="A3723" s="19" t="s">
        <v>3518</v>
      </c>
      <c r="B3723" s="20" t="s">
        <v>3519</v>
      </c>
      <c r="C3723" s="21" t="s">
        <v>166301</v>
      </c>
      <c r="D3723" s="21" t="s">
        <v>296</v>
      </c>
      <c r="E3723" s="23"/>
    </row>
    <row r="3724" spans="1:5" ht="20" customHeight="1">
      <c r="A3724" s="19" t="s">
        <v>3522</v>
      </c>
      <c r="B3724" s="20" t="s">
        <v>3521</v>
      </c>
      <c r="C3724" s="21" t="s">
        <v>166255</v>
      </c>
      <c r="D3724" s="21" t="s">
        <v>345</v>
      </c>
      <c r="E3724" s="23"/>
    </row>
    <row r="3725" spans="1:5" ht="20" customHeight="1">
      <c r="A3725" s="19" t="s">
        <v>3523</v>
      </c>
      <c r="B3725" s="20" t="s">
        <v>3524</v>
      </c>
      <c r="C3725" s="21" t="s">
        <v>166302</v>
      </c>
      <c r="D3725" s="21" t="s">
        <v>296</v>
      </c>
      <c r="E3725" s="23"/>
    </row>
    <row r="3726" spans="1:5" ht="20" customHeight="1">
      <c r="A3726" s="19" t="s">
        <v>3528</v>
      </c>
      <c r="B3726" s="20" t="s">
        <v>3526</v>
      </c>
      <c r="C3726" s="21" t="s">
        <v>166168</v>
      </c>
      <c r="D3726" s="21" t="s">
        <v>345</v>
      </c>
      <c r="E3726" s="23"/>
    </row>
    <row r="3727" spans="1:5" ht="20" customHeight="1">
      <c r="A3727" s="19" t="s">
        <v>3529</v>
      </c>
      <c r="B3727" s="20" t="s">
        <v>3530</v>
      </c>
      <c r="C3727" s="21" t="s">
        <v>166303</v>
      </c>
      <c r="D3727" s="21" t="s">
        <v>345</v>
      </c>
      <c r="E3727" s="23"/>
    </row>
    <row r="3728" spans="1:5" ht="20" customHeight="1">
      <c r="A3728" s="19" t="s">
        <v>3531</v>
      </c>
      <c r="B3728" s="20" t="s">
        <v>3532</v>
      </c>
      <c r="C3728" s="21" t="s">
        <v>166304</v>
      </c>
      <c r="D3728" s="21" t="s">
        <v>296</v>
      </c>
      <c r="E3728" s="23"/>
    </row>
    <row r="3729" spans="1:5" ht="20" customHeight="1">
      <c r="A3729" s="19" t="s">
        <v>3533</v>
      </c>
      <c r="B3729" s="20" t="s">
        <v>3534</v>
      </c>
      <c r="C3729" s="21" t="s">
        <v>166305</v>
      </c>
      <c r="D3729" s="21" t="s">
        <v>296</v>
      </c>
      <c r="E3729" s="23"/>
    </row>
    <row r="3730" spans="1:5" ht="20" customHeight="1">
      <c r="A3730" s="19" t="s">
        <v>3535</v>
      </c>
      <c r="B3730" s="20" t="s">
        <v>3536</v>
      </c>
      <c r="C3730" s="21" t="s">
        <v>166306</v>
      </c>
      <c r="D3730" s="21" t="s">
        <v>345</v>
      </c>
      <c r="E3730" s="23"/>
    </row>
    <row r="3731" spans="1:5" ht="20" customHeight="1">
      <c r="A3731" s="19" t="s">
        <v>3537</v>
      </c>
      <c r="B3731" s="20" t="s">
        <v>3538</v>
      </c>
      <c r="C3731" s="21" t="s">
        <v>166307</v>
      </c>
      <c r="D3731" s="21" t="s">
        <v>345</v>
      </c>
      <c r="E3731" s="23"/>
    </row>
    <row r="3732" spans="1:5" ht="20" customHeight="1">
      <c r="A3732" s="19" t="s">
        <v>3539</v>
      </c>
      <c r="B3732" s="20" t="s">
        <v>3540</v>
      </c>
      <c r="C3732" s="21" t="s">
        <v>166308</v>
      </c>
      <c r="D3732" s="21" t="s">
        <v>345</v>
      </c>
      <c r="E3732" s="23"/>
    </row>
    <row r="3733" spans="1:5" ht="20" customHeight="1">
      <c r="A3733" s="19" t="s">
        <v>3543</v>
      </c>
      <c r="B3733" s="20" t="s">
        <v>3542</v>
      </c>
      <c r="C3733" s="21" t="s">
        <v>166256</v>
      </c>
      <c r="D3733" s="21" t="s">
        <v>345</v>
      </c>
      <c r="E3733" s="23"/>
    </row>
    <row r="3734" spans="1:5" ht="20" customHeight="1">
      <c r="A3734" s="19" t="s">
        <v>3544</v>
      </c>
      <c r="B3734" s="20" t="s">
        <v>3545</v>
      </c>
      <c r="C3734" s="21" t="s">
        <v>166309</v>
      </c>
      <c r="D3734" s="21" t="s">
        <v>296</v>
      </c>
      <c r="E3734" s="23"/>
    </row>
    <row r="3735" spans="1:5" ht="20" customHeight="1">
      <c r="A3735" s="19" t="s">
        <v>3549</v>
      </c>
      <c r="B3735" s="20" t="s">
        <v>3547</v>
      </c>
      <c r="C3735" s="21" t="s">
        <v>166169</v>
      </c>
      <c r="D3735" s="21" t="s">
        <v>296</v>
      </c>
      <c r="E3735" s="23"/>
    </row>
    <row r="3736" spans="1:5" ht="20" customHeight="1">
      <c r="A3736" s="19" t="s">
        <v>3550</v>
      </c>
      <c r="B3736" s="20" t="s">
        <v>3551</v>
      </c>
      <c r="C3736" s="21" t="s">
        <v>166310</v>
      </c>
      <c r="D3736" s="21" t="s">
        <v>345</v>
      </c>
      <c r="E3736" s="23"/>
    </row>
    <row r="3737" spans="1:5" ht="20" customHeight="1">
      <c r="A3737" s="19" t="s">
        <v>3552</v>
      </c>
      <c r="B3737" s="20" t="s">
        <v>3553</v>
      </c>
      <c r="C3737" s="21" t="s">
        <v>166311</v>
      </c>
      <c r="D3737" s="21" t="s">
        <v>345</v>
      </c>
      <c r="E3737" s="23"/>
    </row>
    <row r="3738" spans="1:5" ht="20" customHeight="1">
      <c r="A3738" s="19" t="s">
        <v>3554</v>
      </c>
      <c r="B3738" s="24">
        <v>100</v>
      </c>
      <c r="C3738" s="21" t="s">
        <v>166312</v>
      </c>
      <c r="D3738" s="21" t="s">
        <v>345</v>
      </c>
      <c r="E3738" s="23"/>
    </row>
    <row r="3739" spans="1:5" ht="20" customHeight="1">
      <c r="A3739" s="19" t="s">
        <v>3555</v>
      </c>
      <c r="B3739" s="20" t="s">
        <v>3556</v>
      </c>
      <c r="C3739" s="21" t="s">
        <v>166313</v>
      </c>
      <c r="D3739" s="21" t="s">
        <v>345</v>
      </c>
      <c r="E3739" s="23"/>
    </row>
    <row r="3740" spans="1:5" ht="20" customHeight="1">
      <c r="A3740" s="19" t="s">
        <v>3557</v>
      </c>
      <c r="B3740" s="24">
        <v>100</v>
      </c>
      <c r="C3740" s="21" t="s">
        <v>166314</v>
      </c>
      <c r="D3740" s="21" t="s">
        <v>345</v>
      </c>
      <c r="E3740" s="23"/>
    </row>
    <row r="3741" spans="1:5" ht="20" customHeight="1">
      <c r="A3741" s="19" t="s">
        <v>3560</v>
      </c>
      <c r="B3741" s="20" t="s">
        <v>3559</v>
      </c>
      <c r="C3741" s="21" t="s">
        <v>166257</v>
      </c>
      <c r="D3741" s="21" t="s">
        <v>345</v>
      </c>
      <c r="E3741" s="23"/>
    </row>
    <row r="3742" spans="1:5" ht="20" customHeight="1">
      <c r="A3742" s="19" t="s">
        <v>3561</v>
      </c>
      <c r="B3742" s="24">
        <v>100</v>
      </c>
      <c r="C3742" s="21" t="s">
        <v>166315</v>
      </c>
      <c r="D3742" s="21" t="s">
        <v>345</v>
      </c>
      <c r="E3742" s="23"/>
    </row>
    <row r="3743" spans="1:5" ht="20" customHeight="1">
      <c r="A3743" s="19" t="s">
        <v>3562</v>
      </c>
      <c r="B3743" s="24">
        <v>100</v>
      </c>
      <c r="C3743" s="21" t="s">
        <v>166316</v>
      </c>
      <c r="D3743" s="21" t="s">
        <v>345</v>
      </c>
      <c r="E3743" s="23"/>
    </row>
    <row r="3744" spans="1:5" ht="20" customHeight="1">
      <c r="A3744" s="19" t="s">
        <v>3563</v>
      </c>
      <c r="B3744" s="20" t="s">
        <v>3564</v>
      </c>
      <c r="C3744" s="21" t="s">
        <v>166317</v>
      </c>
      <c r="D3744" s="21" t="s">
        <v>345</v>
      </c>
      <c r="E3744" s="23"/>
    </row>
    <row r="3745" spans="1:5" ht="20" customHeight="1">
      <c r="A3745" s="19" t="s">
        <v>3565</v>
      </c>
      <c r="B3745" s="24">
        <v>100</v>
      </c>
      <c r="C3745" s="21" t="s">
        <v>166318</v>
      </c>
      <c r="D3745" s="21" t="s">
        <v>345</v>
      </c>
      <c r="E3745" s="23"/>
    </row>
    <row r="3746" spans="1:5" ht="20" customHeight="1">
      <c r="A3746" s="19" t="s">
        <v>3568</v>
      </c>
      <c r="B3746" s="24">
        <v>100</v>
      </c>
      <c r="C3746" s="21" t="s">
        <v>166319</v>
      </c>
      <c r="D3746" s="21" t="s">
        <v>345</v>
      </c>
      <c r="E3746" s="23"/>
    </row>
    <row r="3747" spans="1:5" ht="20" customHeight="1">
      <c r="A3747" s="19" t="s">
        <v>3570</v>
      </c>
      <c r="B3747" s="24">
        <v>100</v>
      </c>
      <c r="C3747" s="21" t="s">
        <v>166258</v>
      </c>
      <c r="D3747" s="21" t="s">
        <v>345</v>
      </c>
      <c r="E3747" s="23"/>
    </row>
    <row r="3748" spans="1:5" ht="20" customHeight="1">
      <c r="A3748" s="19" t="s">
        <v>3571</v>
      </c>
      <c r="B3748" s="20" t="s">
        <v>3572</v>
      </c>
      <c r="C3748" s="21" t="s">
        <v>166320</v>
      </c>
      <c r="D3748" s="21" t="s">
        <v>296</v>
      </c>
      <c r="E3748" s="23"/>
    </row>
    <row r="3749" spans="1:5" ht="20" customHeight="1">
      <c r="A3749" s="19" t="s">
        <v>3573</v>
      </c>
      <c r="B3749" s="20" t="s">
        <v>3574</v>
      </c>
      <c r="C3749" s="21" t="s">
        <v>166321</v>
      </c>
      <c r="D3749" s="21" t="s">
        <v>345</v>
      </c>
      <c r="E3749" s="23"/>
    </row>
    <row r="3750" spans="1:5" ht="20" customHeight="1">
      <c r="A3750" s="19" t="s">
        <v>3575</v>
      </c>
      <c r="B3750" s="20" t="s">
        <v>3576</v>
      </c>
      <c r="C3750" s="21" t="s">
        <v>166322</v>
      </c>
      <c r="D3750" s="21" t="s">
        <v>345</v>
      </c>
      <c r="E3750" s="23"/>
    </row>
    <row r="3751" spans="1:5" ht="20" customHeight="1">
      <c r="A3751" s="19" t="s">
        <v>3577</v>
      </c>
      <c r="B3751" s="20" t="s">
        <v>3578</v>
      </c>
      <c r="C3751" s="21" t="s">
        <v>166323</v>
      </c>
      <c r="D3751" s="21" t="s">
        <v>345</v>
      </c>
      <c r="E3751" s="23"/>
    </row>
    <row r="3752" spans="1:5" ht="20" customHeight="1">
      <c r="A3752" s="19" t="s">
        <v>3579</v>
      </c>
      <c r="B3752" s="20" t="s">
        <v>3580</v>
      </c>
      <c r="C3752" s="21" t="s">
        <v>166324</v>
      </c>
      <c r="D3752" s="21" t="s">
        <v>345</v>
      </c>
      <c r="E3752" s="23"/>
    </row>
    <row r="3753" spans="1:5" ht="20" customHeight="1">
      <c r="A3753" s="19" t="s">
        <v>3583</v>
      </c>
      <c r="B3753" s="20" t="s">
        <v>3582</v>
      </c>
      <c r="C3753" s="21" t="s">
        <v>166259</v>
      </c>
      <c r="D3753" s="21" t="s">
        <v>296</v>
      </c>
      <c r="E3753" s="23"/>
    </row>
    <row r="3754" spans="1:5" ht="20" customHeight="1">
      <c r="A3754" s="19" t="s">
        <v>3588</v>
      </c>
      <c r="B3754" s="20" t="s">
        <v>3585</v>
      </c>
      <c r="C3754" s="21" t="s">
        <v>166015</v>
      </c>
      <c r="D3754" s="21" t="s">
        <v>296</v>
      </c>
      <c r="E3754" s="23"/>
    </row>
    <row r="3755" spans="1:5" ht="20" customHeight="1">
      <c r="A3755" s="19" t="s">
        <v>3591</v>
      </c>
      <c r="B3755" s="20" t="s">
        <v>3590</v>
      </c>
      <c r="C3755" s="21" t="s">
        <v>166260</v>
      </c>
      <c r="D3755" s="21" t="s">
        <v>345</v>
      </c>
      <c r="E3755" s="23"/>
    </row>
    <row r="3756" spans="1:5" ht="20" customHeight="1">
      <c r="A3756" s="19" t="s">
        <v>3596</v>
      </c>
      <c r="B3756" s="20" t="s">
        <v>3593</v>
      </c>
      <c r="C3756" s="21" t="s">
        <v>166016</v>
      </c>
      <c r="D3756" s="21" t="s">
        <v>345</v>
      </c>
      <c r="E3756" s="23"/>
    </row>
    <row r="3757" spans="1:5" ht="20" customHeight="1">
      <c r="A3757" s="19" t="s">
        <v>3601</v>
      </c>
      <c r="B3757" s="20" t="s">
        <v>3598</v>
      </c>
      <c r="C3757" s="21" t="s">
        <v>166017</v>
      </c>
      <c r="D3757" s="21" t="s">
        <v>296</v>
      </c>
      <c r="E3757" s="23"/>
    </row>
    <row r="3758" spans="1:5" ht="20" customHeight="1">
      <c r="A3758" s="19" t="s">
        <v>3602</v>
      </c>
      <c r="B3758" s="20" t="s">
        <v>3603</v>
      </c>
      <c r="C3758" s="21" t="s">
        <v>166325</v>
      </c>
      <c r="D3758" s="21" t="s">
        <v>296</v>
      </c>
      <c r="E3758" s="23"/>
    </row>
    <row r="3759" spans="1:5" ht="20" customHeight="1">
      <c r="A3759" s="19" t="s">
        <v>3604</v>
      </c>
      <c r="B3759" s="20" t="s">
        <v>3605</v>
      </c>
      <c r="C3759" s="21" t="s">
        <v>166326</v>
      </c>
      <c r="D3759" s="21" t="s">
        <v>345</v>
      </c>
      <c r="E3759" s="23"/>
    </row>
    <row r="3760" spans="1:5" ht="20" customHeight="1">
      <c r="A3760" s="19" t="s">
        <v>3606</v>
      </c>
      <c r="B3760" s="24">
        <v>100</v>
      </c>
      <c r="C3760" s="21" t="s">
        <v>166327</v>
      </c>
      <c r="D3760" s="21" t="s">
        <v>345</v>
      </c>
      <c r="E3760" s="23"/>
    </row>
    <row r="3761" spans="1:5" ht="20" customHeight="1">
      <c r="A3761" s="19" t="s">
        <v>3607</v>
      </c>
      <c r="B3761" s="20" t="s">
        <v>3608</v>
      </c>
      <c r="C3761" s="21" t="s">
        <v>166328</v>
      </c>
      <c r="D3761" s="21" t="s">
        <v>345</v>
      </c>
      <c r="E3761" s="23"/>
    </row>
    <row r="3762" spans="1:5" ht="20" customHeight="1">
      <c r="A3762" s="19" t="s">
        <v>3609</v>
      </c>
      <c r="B3762" s="20" t="s">
        <v>3610</v>
      </c>
      <c r="C3762" s="21" t="s">
        <v>166329</v>
      </c>
      <c r="D3762" s="21" t="s">
        <v>345</v>
      </c>
      <c r="E3762" s="23"/>
    </row>
    <row r="3763" spans="1:5" ht="20" customHeight="1">
      <c r="A3763" s="19" t="s">
        <v>3613</v>
      </c>
      <c r="B3763" s="20" t="s">
        <v>3612</v>
      </c>
      <c r="C3763" s="21" t="s">
        <v>166261</v>
      </c>
      <c r="D3763" s="21" t="s">
        <v>345</v>
      </c>
      <c r="E3763" s="23"/>
    </row>
    <row r="3764" spans="1:5" ht="20" customHeight="1">
      <c r="A3764" s="19" t="s">
        <v>3614</v>
      </c>
      <c r="B3764" s="24">
        <v>100</v>
      </c>
      <c r="C3764" s="21" t="s">
        <v>166330</v>
      </c>
      <c r="D3764" s="21" t="s">
        <v>345</v>
      </c>
      <c r="E3764" s="23"/>
    </row>
    <row r="3765" spans="1:5" ht="20" customHeight="1">
      <c r="A3765" s="19" t="s">
        <v>3617</v>
      </c>
      <c r="B3765" s="20" t="s">
        <v>3616</v>
      </c>
      <c r="C3765" s="21" t="s">
        <v>166262</v>
      </c>
      <c r="D3765" s="21" t="s">
        <v>345</v>
      </c>
      <c r="E3765" s="23"/>
    </row>
    <row r="3766" spans="1:5" ht="20" customHeight="1">
      <c r="A3766" s="19" t="s">
        <v>3618</v>
      </c>
      <c r="B3766" s="20" t="s">
        <v>3619</v>
      </c>
      <c r="C3766" s="21" t="s">
        <v>166331</v>
      </c>
      <c r="D3766" s="21" t="s">
        <v>345</v>
      </c>
      <c r="E3766" s="23"/>
    </row>
    <row r="3767" spans="1:5" ht="20" customHeight="1">
      <c r="A3767" s="19" t="s">
        <v>3623</v>
      </c>
      <c r="B3767" s="20" t="s">
        <v>3621</v>
      </c>
      <c r="C3767" s="21" t="s">
        <v>166170</v>
      </c>
      <c r="D3767" s="21" t="s">
        <v>296</v>
      </c>
      <c r="E3767" s="23"/>
    </row>
    <row r="3768" spans="1:5" ht="20" customHeight="1">
      <c r="A3768" s="19" t="s">
        <v>3624</v>
      </c>
      <c r="B3768" s="20" t="s">
        <v>3625</v>
      </c>
      <c r="C3768" s="21" t="s">
        <v>166332</v>
      </c>
      <c r="D3768" s="21" t="s">
        <v>345</v>
      </c>
      <c r="E3768" s="23"/>
    </row>
    <row r="3769" spans="1:5" ht="20" customHeight="1">
      <c r="A3769" s="19" t="s">
        <v>3626</v>
      </c>
      <c r="B3769" s="24">
        <v>100</v>
      </c>
      <c r="C3769" s="21" t="s">
        <v>166333</v>
      </c>
      <c r="D3769" s="21" t="s">
        <v>345</v>
      </c>
      <c r="E3769" s="23"/>
    </row>
    <row r="3770" spans="1:5" ht="20" customHeight="1">
      <c r="A3770" s="19" t="s">
        <v>3627</v>
      </c>
      <c r="B3770" s="24">
        <v>100</v>
      </c>
      <c r="C3770" s="21" t="s">
        <v>166334</v>
      </c>
      <c r="D3770" s="21" t="s">
        <v>345</v>
      </c>
      <c r="E3770" s="23"/>
    </row>
    <row r="3771" spans="1:5" ht="20" customHeight="1">
      <c r="A3771" s="19" t="s">
        <v>3630</v>
      </c>
      <c r="B3771" s="20" t="s">
        <v>3629</v>
      </c>
      <c r="C3771" s="21" t="s">
        <v>166263</v>
      </c>
      <c r="D3771" s="21" t="s">
        <v>345</v>
      </c>
      <c r="E3771" s="23"/>
    </row>
    <row r="3772" spans="1:5" ht="20" customHeight="1">
      <c r="A3772" s="19" t="s">
        <v>3636</v>
      </c>
      <c r="B3772" s="20" t="s">
        <v>3632</v>
      </c>
      <c r="C3772" s="21" t="s">
        <v>165924</v>
      </c>
      <c r="D3772" s="21" t="s">
        <v>345</v>
      </c>
      <c r="E3772" s="23"/>
    </row>
    <row r="3773" spans="1:5" ht="20" customHeight="1">
      <c r="A3773" s="19" t="s">
        <v>3637</v>
      </c>
      <c r="B3773" s="20" t="s">
        <v>3638</v>
      </c>
      <c r="C3773" s="21" t="s">
        <v>166335</v>
      </c>
      <c r="D3773" s="21" t="s">
        <v>296</v>
      </c>
      <c r="E3773" s="23"/>
    </row>
    <row r="3774" spans="1:5" ht="20" customHeight="1">
      <c r="A3774" s="19" t="s">
        <v>3639</v>
      </c>
      <c r="B3774" s="24">
        <v>100</v>
      </c>
      <c r="C3774" s="21" t="s">
        <v>166336</v>
      </c>
      <c r="D3774" s="21" t="s">
        <v>345</v>
      </c>
      <c r="E3774" s="23"/>
    </row>
    <row r="3775" spans="1:5" ht="20" customHeight="1">
      <c r="A3775" s="19" t="s">
        <v>3640</v>
      </c>
      <c r="B3775" s="20" t="s">
        <v>3641</v>
      </c>
      <c r="C3775" s="21" t="s">
        <v>166337</v>
      </c>
      <c r="D3775" s="21" t="s">
        <v>345</v>
      </c>
      <c r="E3775" s="23"/>
    </row>
    <row r="3776" spans="1:5" ht="20" customHeight="1">
      <c r="A3776" s="19" t="s">
        <v>3645</v>
      </c>
      <c r="B3776" s="20" t="s">
        <v>3643</v>
      </c>
      <c r="C3776" s="21" t="s">
        <v>166171</v>
      </c>
      <c r="D3776" s="21" t="s">
        <v>296</v>
      </c>
      <c r="E3776" s="23"/>
    </row>
    <row r="3777" spans="1:5" ht="20" customHeight="1">
      <c r="A3777" s="19" t="s">
        <v>3646</v>
      </c>
      <c r="B3777" s="20" t="s">
        <v>3647</v>
      </c>
      <c r="C3777" s="21" t="s">
        <v>166338</v>
      </c>
      <c r="D3777" s="21" t="s">
        <v>345</v>
      </c>
      <c r="E3777" s="23"/>
    </row>
    <row r="3778" spans="1:5" ht="20" customHeight="1">
      <c r="A3778" s="19" t="s">
        <v>3650</v>
      </c>
      <c r="B3778" s="20" t="s">
        <v>3651</v>
      </c>
      <c r="C3778" s="21" t="s">
        <v>166339</v>
      </c>
      <c r="D3778" s="21" t="s">
        <v>345</v>
      </c>
      <c r="E3778" s="23"/>
    </row>
    <row r="3779" spans="1:5" ht="20" customHeight="1">
      <c r="A3779" s="19" t="s">
        <v>3654</v>
      </c>
      <c r="B3779" s="20" t="s">
        <v>3653</v>
      </c>
      <c r="C3779" s="21" t="s">
        <v>166264</v>
      </c>
      <c r="D3779" s="21" t="s">
        <v>345</v>
      </c>
      <c r="E3779" s="23"/>
    </row>
    <row r="3780" spans="1:5" ht="20" customHeight="1">
      <c r="A3780" s="19" t="s">
        <v>3655</v>
      </c>
      <c r="B3780" s="20" t="s">
        <v>3656</v>
      </c>
      <c r="C3780" s="21" t="s">
        <v>166340</v>
      </c>
      <c r="D3780" s="21" t="s">
        <v>345</v>
      </c>
      <c r="E3780" s="23"/>
    </row>
    <row r="3781" spans="1:5" ht="20" customHeight="1">
      <c r="A3781" s="19" t="s">
        <v>3657</v>
      </c>
      <c r="B3781" s="20" t="s">
        <v>3658</v>
      </c>
      <c r="C3781" s="21" t="s">
        <v>166341</v>
      </c>
      <c r="D3781" s="21" t="s">
        <v>345</v>
      </c>
      <c r="E3781" s="23"/>
    </row>
    <row r="3782" spans="1:5" ht="20" customHeight="1">
      <c r="A3782" s="19" t="s">
        <v>3662</v>
      </c>
      <c r="B3782" s="20" t="s">
        <v>3660</v>
      </c>
      <c r="C3782" s="21" t="s">
        <v>166172</v>
      </c>
      <c r="D3782" s="21" t="s">
        <v>296</v>
      </c>
      <c r="E3782" s="23"/>
    </row>
    <row r="3783" spans="1:5" ht="20" customHeight="1">
      <c r="A3783" s="19" t="s">
        <v>3663</v>
      </c>
      <c r="B3783" s="20" t="s">
        <v>3664</v>
      </c>
      <c r="C3783" s="21" t="s">
        <v>166342</v>
      </c>
      <c r="D3783" s="21" t="s">
        <v>345</v>
      </c>
      <c r="E3783" s="23"/>
    </row>
    <row r="3784" spans="1:5" ht="20" customHeight="1">
      <c r="A3784" s="19" t="s">
        <v>3665</v>
      </c>
      <c r="B3784" s="20" t="s">
        <v>3666</v>
      </c>
      <c r="C3784" s="21" t="s">
        <v>166343</v>
      </c>
      <c r="D3784" s="21" t="s">
        <v>345</v>
      </c>
      <c r="E3784" s="23"/>
    </row>
    <row r="3785" spans="1:5" ht="20" customHeight="1">
      <c r="A3785" s="19" t="s">
        <v>3669</v>
      </c>
      <c r="B3785" s="20" t="s">
        <v>3668</v>
      </c>
      <c r="C3785" s="21" t="s">
        <v>166265</v>
      </c>
      <c r="D3785" s="21" t="s">
        <v>345</v>
      </c>
      <c r="E3785" s="23"/>
    </row>
    <row r="3786" spans="1:5" ht="20" customHeight="1">
      <c r="A3786" s="19" t="s">
        <v>3673</v>
      </c>
      <c r="B3786" s="20" t="s">
        <v>3671</v>
      </c>
      <c r="C3786" s="21" t="s">
        <v>166173</v>
      </c>
      <c r="D3786" s="21" t="s">
        <v>296</v>
      </c>
      <c r="E3786" s="23"/>
    </row>
    <row r="3787" spans="1:5" ht="20" customHeight="1">
      <c r="A3787" s="19" t="s">
        <v>3677</v>
      </c>
      <c r="B3787" s="20" t="s">
        <v>3675</v>
      </c>
      <c r="C3787" s="21" t="s">
        <v>166174</v>
      </c>
      <c r="D3787" s="21" t="s">
        <v>345</v>
      </c>
      <c r="E3787" s="23"/>
    </row>
    <row r="3788" spans="1:5" ht="20" customHeight="1">
      <c r="A3788" s="19" t="s">
        <v>3688</v>
      </c>
      <c r="B3788" s="20" t="s">
        <v>3689</v>
      </c>
      <c r="C3788" s="21" t="s">
        <v>166344</v>
      </c>
      <c r="D3788" s="21" t="s">
        <v>345</v>
      </c>
      <c r="E3788" s="23"/>
    </row>
    <row r="3789" spans="1:5" ht="20" customHeight="1">
      <c r="A3789" s="19" t="s">
        <v>3693</v>
      </c>
      <c r="B3789" s="20" t="s">
        <v>3694</v>
      </c>
      <c r="C3789" s="21" t="s">
        <v>166345</v>
      </c>
      <c r="D3789" s="21" t="s">
        <v>296</v>
      </c>
      <c r="E3789" s="23"/>
    </row>
    <row r="3790" spans="1:5" ht="20" customHeight="1">
      <c r="A3790" s="19" t="s">
        <v>3706</v>
      </c>
      <c r="B3790" s="20" t="s">
        <v>3707</v>
      </c>
      <c r="C3790" s="21" t="s">
        <v>166346</v>
      </c>
      <c r="D3790" s="21" t="s">
        <v>345</v>
      </c>
      <c r="E3790" s="23"/>
    </row>
    <row r="3791" spans="1:5" ht="20" customHeight="1">
      <c r="A3791" s="19" t="s">
        <v>3719</v>
      </c>
      <c r="B3791" s="20" t="s">
        <v>3720</v>
      </c>
      <c r="C3791" s="21" t="s">
        <v>166347</v>
      </c>
      <c r="D3791" s="21" t="s">
        <v>345</v>
      </c>
      <c r="E3791" s="23"/>
    </row>
    <row r="3792" spans="1:5" ht="20" customHeight="1">
      <c r="A3792" s="19" t="s">
        <v>3730</v>
      </c>
      <c r="B3792" s="20" t="s">
        <v>3731</v>
      </c>
      <c r="C3792" s="21" t="s">
        <v>166348</v>
      </c>
      <c r="D3792" s="21" t="s">
        <v>345</v>
      </c>
      <c r="E3792" s="23"/>
    </row>
    <row r="3793" spans="1:5" ht="20" customHeight="1">
      <c r="A3793" s="19" t="s">
        <v>3737</v>
      </c>
      <c r="B3793" s="20" t="s">
        <v>3736</v>
      </c>
      <c r="C3793" s="21" t="s">
        <v>166266</v>
      </c>
      <c r="D3793" s="21" t="s">
        <v>345</v>
      </c>
      <c r="E3793" s="23"/>
    </row>
    <row r="3794" spans="1:5" ht="20" customHeight="1">
      <c r="A3794" s="19" t="s">
        <v>3753</v>
      </c>
      <c r="B3794" s="20" t="s">
        <v>3754</v>
      </c>
      <c r="C3794" s="21" t="s">
        <v>166349</v>
      </c>
      <c r="D3794" s="21" t="s">
        <v>345</v>
      </c>
      <c r="E3794" s="23"/>
    </row>
    <row r="3795" spans="1:5" ht="20" customHeight="1">
      <c r="A3795" s="19" t="s">
        <v>3760</v>
      </c>
      <c r="B3795" s="20" t="s">
        <v>3759</v>
      </c>
      <c r="C3795" s="21" t="s">
        <v>166267</v>
      </c>
      <c r="D3795" s="21" t="s">
        <v>296</v>
      </c>
      <c r="E3795" s="23"/>
    </row>
    <row r="3796" spans="1:5" ht="20" customHeight="1">
      <c r="A3796" s="19" t="s">
        <v>3769</v>
      </c>
      <c r="B3796" s="20" t="s">
        <v>3770</v>
      </c>
      <c r="C3796" s="21" t="s">
        <v>166350</v>
      </c>
      <c r="D3796" s="21" t="s">
        <v>345</v>
      </c>
      <c r="E3796" s="23"/>
    </row>
    <row r="3797" spans="1:5" ht="20" customHeight="1">
      <c r="A3797" s="19" t="s">
        <v>3779</v>
      </c>
      <c r="B3797" s="24">
        <v>100</v>
      </c>
      <c r="C3797" s="21" t="s">
        <v>166351</v>
      </c>
      <c r="D3797" s="21" t="s">
        <v>345</v>
      </c>
      <c r="E3797" s="23"/>
    </row>
    <row r="3798" spans="1:5" ht="20" customHeight="1">
      <c r="A3798" s="19" t="s">
        <v>3783</v>
      </c>
      <c r="B3798" s="20" t="s">
        <v>3784</v>
      </c>
      <c r="C3798" s="21" t="s">
        <v>166352</v>
      </c>
      <c r="D3798" s="21" t="s">
        <v>345</v>
      </c>
      <c r="E3798" s="23"/>
    </row>
    <row r="3799" spans="1:5" ht="20" customHeight="1">
      <c r="A3799" s="19" t="s">
        <v>3796</v>
      </c>
      <c r="B3799" s="20" t="s">
        <v>3797</v>
      </c>
      <c r="C3799" s="21" t="s">
        <v>166353</v>
      </c>
      <c r="D3799" s="21" t="s">
        <v>345</v>
      </c>
      <c r="E3799" s="23"/>
    </row>
    <row r="3800" spans="1:5" ht="20" customHeight="1">
      <c r="A3800" s="19" t="s">
        <v>3799</v>
      </c>
      <c r="B3800" s="20" t="s">
        <v>3800</v>
      </c>
      <c r="C3800" s="21" t="s">
        <v>166354</v>
      </c>
      <c r="D3800" s="21" t="s">
        <v>296</v>
      </c>
      <c r="E3800" s="23"/>
    </row>
    <row r="3801" spans="1:5" ht="20" customHeight="1">
      <c r="A3801" s="19" t="s">
        <v>3804</v>
      </c>
      <c r="B3801" s="20" t="s">
        <v>3803</v>
      </c>
      <c r="C3801" s="21" t="s">
        <v>166268</v>
      </c>
      <c r="D3801" s="21" t="s">
        <v>296</v>
      </c>
      <c r="E3801" s="23"/>
    </row>
    <row r="3802" spans="1:5" ht="20" customHeight="1">
      <c r="A3802" s="19" t="s">
        <v>3808</v>
      </c>
      <c r="B3802" s="20" t="s">
        <v>3807</v>
      </c>
      <c r="C3802" s="21" t="s">
        <v>166269</v>
      </c>
      <c r="D3802" s="21" t="s">
        <v>345</v>
      </c>
      <c r="E3802" s="23"/>
    </row>
    <row r="3803" spans="1:5" ht="20" customHeight="1">
      <c r="A3803" s="19" t="s">
        <v>3812</v>
      </c>
      <c r="B3803" s="20" t="s">
        <v>3811</v>
      </c>
      <c r="C3803" s="21" t="s">
        <v>166270</v>
      </c>
      <c r="D3803" s="21" t="s">
        <v>296</v>
      </c>
      <c r="E3803" s="23"/>
    </row>
    <row r="3804" spans="1:5" ht="20" customHeight="1">
      <c r="A3804" s="19" t="s">
        <v>3870</v>
      </c>
      <c r="B3804" s="20" t="s">
        <v>3871</v>
      </c>
      <c r="C3804" s="21" t="s">
        <v>166355</v>
      </c>
      <c r="D3804" s="21" t="s">
        <v>345</v>
      </c>
      <c r="E3804" s="23"/>
    </row>
    <row r="3805" spans="1:5" ht="20" customHeight="1">
      <c r="A3805" s="19" t="s">
        <v>3900</v>
      </c>
      <c r="B3805" s="20" t="s">
        <v>3898</v>
      </c>
      <c r="C3805" s="21" t="s">
        <v>166175</v>
      </c>
      <c r="D3805" s="21" t="s">
        <v>296</v>
      </c>
      <c r="E3805" s="23"/>
    </row>
    <row r="3806" spans="1:5" ht="20" customHeight="1">
      <c r="A3806" s="19" t="s">
        <v>3940</v>
      </c>
      <c r="B3806" s="20" t="s">
        <v>3941</v>
      </c>
      <c r="C3806" s="21" t="s">
        <v>166356</v>
      </c>
      <c r="D3806" s="21" t="s">
        <v>345</v>
      </c>
      <c r="E3806" s="23"/>
    </row>
    <row r="3807" spans="1:5" ht="20" customHeight="1">
      <c r="A3807" s="19" t="s">
        <v>3985</v>
      </c>
      <c r="B3807" s="20" t="s">
        <v>3983</v>
      </c>
      <c r="C3807" s="21" t="s">
        <v>166176</v>
      </c>
      <c r="D3807" s="21" t="s">
        <v>296</v>
      </c>
      <c r="E3807" s="23"/>
    </row>
    <row r="3808" spans="1:5" ht="20" customHeight="1">
      <c r="A3808" s="19" t="s">
        <v>4009</v>
      </c>
      <c r="B3808" s="20" t="s">
        <v>4010</v>
      </c>
      <c r="C3808" s="21" t="s">
        <v>166357</v>
      </c>
      <c r="D3808" s="21" t="s">
        <v>345</v>
      </c>
      <c r="E3808" s="23"/>
    </row>
    <row r="3809" spans="1:5" ht="20" customHeight="1">
      <c r="A3809" s="19" t="s">
        <v>10522</v>
      </c>
      <c r="B3809" s="20" t="s">
        <v>10523</v>
      </c>
      <c r="C3809" s="21" t="s">
        <v>166358</v>
      </c>
      <c r="D3809" s="21" t="s">
        <v>345</v>
      </c>
      <c r="E3809" s="23"/>
    </row>
    <row r="3810" spans="1:5" ht="20" customHeight="1">
      <c r="A3810" s="19" t="s">
        <v>10597</v>
      </c>
      <c r="B3810" s="20" t="s">
        <v>10596</v>
      </c>
      <c r="C3810" s="21" t="s">
        <v>166271</v>
      </c>
      <c r="D3810" s="21" t="s">
        <v>345</v>
      </c>
      <c r="E3810" s="23"/>
    </row>
    <row r="3811" spans="1:5" ht="20" customHeight="1">
      <c r="A3811" s="19" t="s">
        <v>10624</v>
      </c>
      <c r="B3811" s="20" t="s">
        <v>10623</v>
      </c>
      <c r="C3811" s="21" t="s">
        <v>166272</v>
      </c>
      <c r="D3811" s="21" t="s">
        <v>296</v>
      </c>
      <c r="E3811" s="23"/>
    </row>
    <row r="3812" spans="1:5" ht="20" customHeight="1">
      <c r="A3812" s="19" t="s">
        <v>10652</v>
      </c>
      <c r="B3812" s="20" t="s">
        <v>10653</v>
      </c>
      <c r="C3812" s="21" t="s">
        <v>166359</v>
      </c>
      <c r="D3812" s="21" t="s">
        <v>345</v>
      </c>
      <c r="E3812" s="23"/>
    </row>
    <row r="3813" spans="1:5" ht="20" customHeight="1">
      <c r="A3813" s="19" t="s">
        <v>10657</v>
      </c>
      <c r="B3813" s="20" t="s">
        <v>10658</v>
      </c>
      <c r="C3813" s="21" t="s">
        <v>166360</v>
      </c>
      <c r="D3813" s="21" t="s">
        <v>296</v>
      </c>
      <c r="E3813" s="23"/>
    </row>
    <row r="3814" spans="1:5" ht="20" customHeight="1">
      <c r="A3814" s="19" t="s">
        <v>10666</v>
      </c>
      <c r="B3814" s="20" t="s">
        <v>10667</v>
      </c>
      <c r="C3814" s="21" t="s">
        <v>166361</v>
      </c>
      <c r="D3814" s="21" t="s">
        <v>345</v>
      </c>
      <c r="E3814" s="23"/>
    </row>
    <row r="3815" spans="1:5" ht="20" customHeight="1">
      <c r="A3815" s="19" t="s">
        <v>10671</v>
      </c>
      <c r="B3815" s="20" t="s">
        <v>10672</v>
      </c>
      <c r="C3815" s="21" t="s">
        <v>166362</v>
      </c>
      <c r="D3815" s="21" t="s">
        <v>296</v>
      </c>
      <c r="E3815" s="23"/>
    </row>
    <row r="3816" spans="1:5" ht="20" customHeight="1">
      <c r="A3816" s="19" t="s">
        <v>10674</v>
      </c>
      <c r="B3816" s="20" t="s">
        <v>10675</v>
      </c>
      <c r="C3816" s="21" t="s">
        <v>166363</v>
      </c>
      <c r="D3816" s="21" t="s">
        <v>296</v>
      </c>
      <c r="E3816" s="23"/>
    </row>
    <row r="3817" spans="1:5" ht="20" customHeight="1">
      <c r="A3817" s="19" t="s">
        <v>10683</v>
      </c>
      <c r="B3817" s="20" t="s">
        <v>10680</v>
      </c>
      <c r="C3817" s="21" t="s">
        <v>166018</v>
      </c>
      <c r="D3817" s="21" t="s">
        <v>296</v>
      </c>
      <c r="E3817" s="23"/>
    </row>
    <row r="3818" spans="1:5" ht="20" customHeight="1">
      <c r="A3818" s="19" t="s">
        <v>10689</v>
      </c>
      <c r="B3818" s="20" t="s">
        <v>10688</v>
      </c>
      <c r="C3818" s="21" t="s">
        <v>166273</v>
      </c>
      <c r="D3818" s="21" t="s">
        <v>296</v>
      </c>
      <c r="E3818" s="23"/>
    </row>
    <row r="3819" spans="1:5" ht="20" customHeight="1">
      <c r="A3819" s="19" t="s">
        <v>10700</v>
      </c>
      <c r="B3819" s="20" t="s">
        <v>10698</v>
      </c>
      <c r="C3819" s="21" t="s">
        <v>166177</v>
      </c>
      <c r="D3819" s="21" t="s">
        <v>345</v>
      </c>
      <c r="E3819" s="23"/>
    </row>
    <row r="3820" spans="1:5" ht="20" customHeight="1">
      <c r="A3820" s="19" t="s">
        <v>10702</v>
      </c>
      <c r="B3820" s="20" t="s">
        <v>10703</v>
      </c>
      <c r="C3820" s="21" t="s">
        <v>166364</v>
      </c>
      <c r="D3820" s="21" t="s">
        <v>345</v>
      </c>
      <c r="E3820" s="23"/>
    </row>
    <row r="3821" spans="1:5" ht="20" customHeight="1">
      <c r="A3821" s="19" t="s">
        <v>10705</v>
      </c>
      <c r="B3821" s="20" t="s">
        <v>10706</v>
      </c>
      <c r="C3821" s="21" t="s">
        <v>166365</v>
      </c>
      <c r="D3821" s="21" t="s">
        <v>296</v>
      </c>
      <c r="E3821" s="23"/>
    </row>
    <row r="3822" spans="1:5" ht="20" customHeight="1">
      <c r="A3822" s="19" t="s">
        <v>10722</v>
      </c>
      <c r="B3822" s="20" t="s">
        <v>10721</v>
      </c>
      <c r="C3822" s="21" t="s">
        <v>166274</v>
      </c>
      <c r="D3822" s="21" t="s">
        <v>296</v>
      </c>
      <c r="E3822" s="23"/>
    </row>
    <row r="3823" spans="1:5" ht="20" customHeight="1">
      <c r="A3823" s="19" t="s">
        <v>10724</v>
      </c>
      <c r="B3823" s="20" t="s">
        <v>10725</v>
      </c>
      <c r="C3823" s="21" t="s">
        <v>166366</v>
      </c>
      <c r="D3823" s="21" t="s">
        <v>296</v>
      </c>
      <c r="E3823" s="23"/>
    </row>
    <row r="3824" spans="1:5" ht="20" customHeight="1">
      <c r="A3824" s="19" t="s">
        <v>10732</v>
      </c>
      <c r="B3824" s="20" t="s">
        <v>10730</v>
      </c>
      <c r="C3824" s="21" t="s">
        <v>166178</v>
      </c>
      <c r="D3824" s="21" t="s">
        <v>345</v>
      </c>
      <c r="E3824" s="23"/>
    </row>
    <row r="3825" spans="1:5" ht="20" customHeight="1">
      <c r="A3825" s="19" t="s">
        <v>10736</v>
      </c>
      <c r="B3825" s="20" t="s">
        <v>10737</v>
      </c>
      <c r="C3825" s="21" t="s">
        <v>166367</v>
      </c>
      <c r="D3825" s="21" t="s">
        <v>296</v>
      </c>
      <c r="E3825" s="23"/>
    </row>
    <row r="3826" spans="1:5" ht="20" customHeight="1">
      <c r="A3826" s="19" t="s">
        <v>10744</v>
      </c>
      <c r="B3826" s="20" t="s">
        <v>10742</v>
      </c>
      <c r="C3826" s="21" t="s">
        <v>166179</v>
      </c>
      <c r="D3826" s="21" t="s">
        <v>345</v>
      </c>
      <c r="E3826" s="23"/>
    </row>
    <row r="3827" spans="1:5" ht="20" customHeight="1">
      <c r="A3827" s="19" t="s">
        <v>3503</v>
      </c>
      <c r="B3827" s="20" t="s">
        <v>3504</v>
      </c>
      <c r="C3827" s="21" t="s">
        <v>166368</v>
      </c>
      <c r="D3827" s="21" t="s">
        <v>139</v>
      </c>
      <c r="E3827" s="23"/>
    </row>
    <row r="3828" spans="1:5" ht="20" customHeight="1">
      <c r="A3828" s="19" t="s">
        <v>3566</v>
      </c>
      <c r="B3828" s="20" t="s">
        <v>3567</v>
      </c>
      <c r="C3828" s="21" t="s">
        <v>166369</v>
      </c>
      <c r="D3828" s="21" t="s">
        <v>139</v>
      </c>
      <c r="E3828" s="23"/>
    </row>
    <row r="3829" spans="1:5" ht="20" customHeight="1">
      <c r="A3829" s="19" t="s">
        <v>3648</v>
      </c>
      <c r="B3829" s="20" t="s">
        <v>3649</v>
      </c>
      <c r="C3829" s="21" t="s">
        <v>166370</v>
      </c>
      <c r="D3829" s="21" t="s">
        <v>139</v>
      </c>
      <c r="E3829" s="23"/>
    </row>
    <row r="3830" spans="1:5" ht="20" customHeight="1">
      <c r="A3830" s="19" t="s">
        <v>3678</v>
      </c>
      <c r="B3830" s="20" t="s">
        <v>3679</v>
      </c>
      <c r="C3830" s="21" t="s">
        <v>166371</v>
      </c>
      <c r="D3830" s="21" t="s">
        <v>296</v>
      </c>
      <c r="E3830" s="23"/>
    </row>
    <row r="3831" spans="1:5" ht="20" customHeight="1">
      <c r="A3831" s="19" t="s">
        <v>3680</v>
      </c>
      <c r="B3831" s="20" t="s">
        <v>3681</v>
      </c>
      <c r="C3831" s="21" t="s">
        <v>166372</v>
      </c>
      <c r="D3831" s="21" t="s">
        <v>345</v>
      </c>
      <c r="E3831" s="23"/>
    </row>
    <row r="3832" spans="1:5" ht="20" customHeight="1">
      <c r="A3832" s="19" t="s">
        <v>3682</v>
      </c>
      <c r="B3832" s="20" t="s">
        <v>3683</v>
      </c>
      <c r="C3832" s="21" t="s">
        <v>166373</v>
      </c>
      <c r="D3832" s="21" t="s">
        <v>345</v>
      </c>
      <c r="E3832" s="23"/>
    </row>
    <row r="3833" spans="1:5" ht="20" customHeight="1">
      <c r="A3833" s="19" t="s">
        <v>3684</v>
      </c>
      <c r="B3833" s="20" t="s">
        <v>3685</v>
      </c>
      <c r="C3833" s="21" t="s">
        <v>166374</v>
      </c>
      <c r="D3833" s="21" t="s">
        <v>345</v>
      </c>
      <c r="E3833" s="23"/>
    </row>
    <row r="3834" spans="1:5" ht="20" customHeight="1">
      <c r="A3834" s="19" t="s">
        <v>3686</v>
      </c>
      <c r="B3834" s="20" t="s">
        <v>3687</v>
      </c>
      <c r="C3834" s="21" t="s">
        <v>166375</v>
      </c>
      <c r="D3834" s="21" t="s">
        <v>345</v>
      </c>
      <c r="E3834" s="23"/>
    </row>
    <row r="3835" spans="1:5" ht="20" customHeight="1">
      <c r="A3835" s="19" t="s">
        <v>3690</v>
      </c>
      <c r="B3835" s="20" t="s">
        <v>3689</v>
      </c>
      <c r="C3835" s="21" t="s">
        <v>166344</v>
      </c>
      <c r="D3835" s="21" t="s">
        <v>345</v>
      </c>
      <c r="E3835" s="23"/>
    </row>
    <row r="3836" spans="1:5" ht="20" customHeight="1">
      <c r="A3836" s="19" t="s">
        <v>3691</v>
      </c>
      <c r="B3836" s="20" t="s">
        <v>3692</v>
      </c>
      <c r="C3836" s="21" t="s">
        <v>166376</v>
      </c>
      <c r="D3836" s="21" t="s">
        <v>296</v>
      </c>
      <c r="E3836" s="23"/>
    </row>
    <row r="3837" spans="1:5" ht="20" customHeight="1">
      <c r="A3837" s="19" t="s">
        <v>3695</v>
      </c>
      <c r="B3837" s="20" t="s">
        <v>3694</v>
      </c>
      <c r="C3837" s="21" t="s">
        <v>166345</v>
      </c>
      <c r="D3837" s="21" t="s">
        <v>296</v>
      </c>
      <c r="E3837" s="23"/>
    </row>
    <row r="3838" spans="1:5" ht="20" customHeight="1">
      <c r="A3838" s="19" t="s">
        <v>3696</v>
      </c>
      <c r="B3838" s="20" t="s">
        <v>3697</v>
      </c>
      <c r="C3838" s="21" t="s">
        <v>166377</v>
      </c>
      <c r="D3838" s="21" t="s">
        <v>345</v>
      </c>
      <c r="E3838" s="23"/>
    </row>
    <row r="3839" spans="1:5" ht="20" customHeight="1">
      <c r="A3839" s="19" t="s">
        <v>3698</v>
      </c>
      <c r="B3839" s="20" t="s">
        <v>3699</v>
      </c>
      <c r="C3839" s="21" t="s">
        <v>166378</v>
      </c>
      <c r="D3839" s="21" t="s">
        <v>345</v>
      </c>
      <c r="E3839" s="23"/>
    </row>
    <row r="3840" spans="1:5" ht="20" customHeight="1">
      <c r="A3840" s="19" t="s">
        <v>3700</v>
      </c>
      <c r="B3840" s="20" t="s">
        <v>3701</v>
      </c>
      <c r="C3840" s="21" t="s">
        <v>166379</v>
      </c>
      <c r="D3840" s="21" t="s">
        <v>345</v>
      </c>
      <c r="E3840" s="23"/>
    </row>
    <row r="3841" spans="1:5" ht="20" customHeight="1">
      <c r="A3841" s="19" t="s">
        <v>3702</v>
      </c>
      <c r="B3841" s="20" t="s">
        <v>3703</v>
      </c>
      <c r="C3841" s="21" t="s">
        <v>166380</v>
      </c>
      <c r="D3841" s="21" t="s">
        <v>345</v>
      </c>
      <c r="E3841" s="23"/>
    </row>
    <row r="3842" spans="1:5" ht="20" customHeight="1">
      <c r="A3842" s="19" t="s">
        <v>3704</v>
      </c>
      <c r="B3842" s="20" t="s">
        <v>3705</v>
      </c>
      <c r="C3842" s="21" t="s">
        <v>166381</v>
      </c>
      <c r="D3842" s="21" t="s">
        <v>296</v>
      </c>
      <c r="E3842" s="23"/>
    </row>
    <row r="3843" spans="1:5" ht="20" customHeight="1">
      <c r="A3843" s="19" t="s">
        <v>3708</v>
      </c>
      <c r="B3843" s="20" t="s">
        <v>3707</v>
      </c>
      <c r="C3843" s="21" t="s">
        <v>166346</v>
      </c>
      <c r="D3843" s="21" t="s">
        <v>345</v>
      </c>
      <c r="E3843" s="23"/>
    </row>
    <row r="3844" spans="1:5" ht="20" customHeight="1">
      <c r="A3844" s="19" t="s">
        <v>3709</v>
      </c>
      <c r="B3844" s="20" t="s">
        <v>3710</v>
      </c>
      <c r="C3844" s="21" t="s">
        <v>166382</v>
      </c>
      <c r="D3844" s="21" t="s">
        <v>345</v>
      </c>
      <c r="E3844" s="23"/>
    </row>
    <row r="3845" spans="1:5" ht="20" customHeight="1">
      <c r="A3845" s="19" t="s">
        <v>3711</v>
      </c>
      <c r="B3845" s="20" t="s">
        <v>3712</v>
      </c>
      <c r="C3845" s="21" t="s">
        <v>166383</v>
      </c>
      <c r="D3845" s="21" t="s">
        <v>345</v>
      </c>
      <c r="E3845" s="23"/>
    </row>
    <row r="3846" spans="1:5" ht="20" customHeight="1">
      <c r="A3846" s="19" t="s">
        <v>3713</v>
      </c>
      <c r="B3846" s="20" t="s">
        <v>3714</v>
      </c>
      <c r="C3846" s="21" t="s">
        <v>166384</v>
      </c>
      <c r="D3846" s="21" t="s">
        <v>345</v>
      </c>
      <c r="E3846" s="23"/>
    </row>
    <row r="3847" spans="1:5" ht="20" customHeight="1">
      <c r="A3847" s="19" t="s">
        <v>3715</v>
      </c>
      <c r="B3847" s="20" t="s">
        <v>3716</v>
      </c>
      <c r="C3847" s="21" t="s">
        <v>166385</v>
      </c>
      <c r="D3847" s="21" t="s">
        <v>345</v>
      </c>
      <c r="E3847" s="23"/>
    </row>
    <row r="3848" spans="1:5" ht="20" customHeight="1">
      <c r="A3848" s="19" t="s">
        <v>3717</v>
      </c>
      <c r="B3848" s="20" t="s">
        <v>3718</v>
      </c>
      <c r="C3848" s="21" t="s">
        <v>166386</v>
      </c>
      <c r="D3848" s="21" t="s">
        <v>345</v>
      </c>
      <c r="E3848" s="23"/>
    </row>
    <row r="3849" spans="1:5" ht="20" customHeight="1">
      <c r="A3849" s="19" t="s">
        <v>3721</v>
      </c>
      <c r="B3849" s="20" t="s">
        <v>3720</v>
      </c>
      <c r="C3849" s="21" t="s">
        <v>166347</v>
      </c>
      <c r="D3849" s="21" t="s">
        <v>345</v>
      </c>
      <c r="E3849" s="23"/>
    </row>
    <row r="3850" spans="1:5" ht="20" customHeight="1">
      <c r="A3850" s="19" t="s">
        <v>3722</v>
      </c>
      <c r="B3850" s="20" t="s">
        <v>3723</v>
      </c>
      <c r="C3850" s="21" t="s">
        <v>166387</v>
      </c>
      <c r="D3850" s="21" t="s">
        <v>345</v>
      </c>
      <c r="E3850" s="23"/>
    </row>
    <row r="3851" spans="1:5" ht="20" customHeight="1">
      <c r="A3851" s="19" t="s">
        <v>3724</v>
      </c>
      <c r="B3851" s="20" t="s">
        <v>3725</v>
      </c>
      <c r="C3851" s="21" t="s">
        <v>166388</v>
      </c>
      <c r="D3851" s="21" t="s">
        <v>345</v>
      </c>
      <c r="E3851" s="23"/>
    </row>
    <row r="3852" spans="1:5" ht="20" customHeight="1">
      <c r="A3852" s="19" t="s">
        <v>3728</v>
      </c>
      <c r="B3852" s="20" t="s">
        <v>3729</v>
      </c>
      <c r="C3852" s="21" t="s">
        <v>166389</v>
      </c>
      <c r="D3852" s="21" t="s">
        <v>345</v>
      </c>
      <c r="E3852" s="23"/>
    </row>
    <row r="3853" spans="1:5" ht="20" customHeight="1">
      <c r="A3853" s="19" t="s">
        <v>3732</v>
      </c>
      <c r="B3853" s="20" t="s">
        <v>3731</v>
      </c>
      <c r="C3853" s="21" t="s">
        <v>166348</v>
      </c>
      <c r="D3853" s="21" t="s">
        <v>345</v>
      </c>
      <c r="E3853" s="23"/>
    </row>
    <row r="3854" spans="1:5" ht="20" customHeight="1">
      <c r="A3854" s="19" t="s">
        <v>3733</v>
      </c>
      <c r="B3854" s="20" t="s">
        <v>3734</v>
      </c>
      <c r="C3854" s="21" t="s">
        <v>166390</v>
      </c>
      <c r="D3854" s="21" t="s">
        <v>296</v>
      </c>
      <c r="E3854" s="23"/>
    </row>
    <row r="3855" spans="1:5" ht="20" customHeight="1">
      <c r="A3855" s="19" t="s">
        <v>3738</v>
      </c>
      <c r="B3855" s="20" t="s">
        <v>3736</v>
      </c>
      <c r="C3855" s="21" t="s">
        <v>166266</v>
      </c>
      <c r="D3855" s="21" t="s">
        <v>345</v>
      </c>
      <c r="E3855" s="23"/>
    </row>
    <row r="3856" spans="1:5" ht="20" customHeight="1">
      <c r="A3856" s="19" t="s">
        <v>3739</v>
      </c>
      <c r="B3856" s="20" t="s">
        <v>3740</v>
      </c>
      <c r="C3856" s="21" t="s">
        <v>166391</v>
      </c>
      <c r="D3856" s="21" t="s">
        <v>296</v>
      </c>
      <c r="E3856" s="23"/>
    </row>
    <row r="3857" spans="1:5" ht="20" customHeight="1">
      <c r="A3857" s="19" t="s">
        <v>3741</v>
      </c>
      <c r="B3857" s="20" t="s">
        <v>3742</v>
      </c>
      <c r="C3857" s="21" t="s">
        <v>166392</v>
      </c>
      <c r="D3857" s="21" t="s">
        <v>345</v>
      </c>
      <c r="E3857" s="23"/>
    </row>
    <row r="3858" spans="1:5" ht="20" customHeight="1">
      <c r="A3858" s="19" t="s">
        <v>3743</v>
      </c>
      <c r="B3858" s="20" t="s">
        <v>3744</v>
      </c>
      <c r="C3858" s="21" t="s">
        <v>166393</v>
      </c>
      <c r="D3858" s="21" t="s">
        <v>296</v>
      </c>
      <c r="E3858" s="23"/>
    </row>
    <row r="3859" spans="1:5" ht="20" customHeight="1">
      <c r="A3859" s="19" t="s">
        <v>3745</v>
      </c>
      <c r="B3859" s="20" t="s">
        <v>3746</v>
      </c>
      <c r="C3859" s="21" t="s">
        <v>166394</v>
      </c>
      <c r="D3859" s="21" t="s">
        <v>345</v>
      </c>
      <c r="E3859" s="23"/>
    </row>
    <row r="3860" spans="1:5" ht="20" customHeight="1">
      <c r="A3860" s="19" t="s">
        <v>3747</v>
      </c>
      <c r="B3860" s="20" t="s">
        <v>3748</v>
      </c>
      <c r="C3860" s="21" t="s">
        <v>166395</v>
      </c>
      <c r="D3860" s="21" t="s">
        <v>296</v>
      </c>
      <c r="E3860" s="23"/>
    </row>
    <row r="3861" spans="1:5" ht="20" customHeight="1">
      <c r="A3861" s="19" t="s">
        <v>3749</v>
      </c>
      <c r="B3861" s="20" t="s">
        <v>3750</v>
      </c>
      <c r="C3861" s="21" t="s">
        <v>166396</v>
      </c>
      <c r="D3861" s="21" t="s">
        <v>345</v>
      </c>
      <c r="E3861" s="23"/>
    </row>
    <row r="3862" spans="1:5" ht="20" customHeight="1">
      <c r="A3862" s="19" t="s">
        <v>3751</v>
      </c>
      <c r="B3862" s="20" t="s">
        <v>3752</v>
      </c>
      <c r="C3862" s="21" t="s">
        <v>166397</v>
      </c>
      <c r="D3862" s="21" t="s">
        <v>345</v>
      </c>
      <c r="E3862" s="23"/>
    </row>
    <row r="3863" spans="1:5" ht="20" customHeight="1">
      <c r="A3863" s="19" t="s">
        <v>3755</v>
      </c>
      <c r="B3863" s="20" t="s">
        <v>3754</v>
      </c>
      <c r="C3863" s="21" t="s">
        <v>166349</v>
      </c>
      <c r="D3863" s="21" t="s">
        <v>345</v>
      </c>
      <c r="E3863" s="23"/>
    </row>
    <row r="3864" spans="1:5" ht="20" customHeight="1">
      <c r="A3864" s="19" t="s">
        <v>3756</v>
      </c>
      <c r="B3864" s="20" t="s">
        <v>3757</v>
      </c>
      <c r="C3864" s="21" t="s">
        <v>166398</v>
      </c>
      <c r="D3864" s="21" t="s">
        <v>296</v>
      </c>
      <c r="E3864" s="23"/>
    </row>
    <row r="3865" spans="1:5" ht="20" customHeight="1">
      <c r="A3865" s="19" t="s">
        <v>3761</v>
      </c>
      <c r="B3865" s="20" t="s">
        <v>3759</v>
      </c>
      <c r="C3865" s="21" t="s">
        <v>166267</v>
      </c>
      <c r="D3865" s="21" t="s">
        <v>296</v>
      </c>
      <c r="E3865" s="23"/>
    </row>
    <row r="3866" spans="1:5" ht="20" customHeight="1">
      <c r="A3866" s="19" t="s">
        <v>3762</v>
      </c>
      <c r="B3866" s="20" t="s">
        <v>3763</v>
      </c>
      <c r="C3866" s="21" t="s">
        <v>166399</v>
      </c>
      <c r="D3866" s="21" t="s">
        <v>345</v>
      </c>
      <c r="E3866" s="23"/>
    </row>
    <row r="3867" spans="1:5" ht="20" customHeight="1">
      <c r="A3867" s="19" t="s">
        <v>3764</v>
      </c>
      <c r="B3867" s="20" t="s">
        <v>3765</v>
      </c>
      <c r="C3867" s="21" t="s">
        <v>166400</v>
      </c>
      <c r="D3867" s="21" t="s">
        <v>345</v>
      </c>
      <c r="E3867" s="23"/>
    </row>
    <row r="3868" spans="1:5" ht="20" customHeight="1">
      <c r="A3868" s="19" t="s">
        <v>3766</v>
      </c>
      <c r="B3868" s="24">
        <v>100</v>
      </c>
      <c r="C3868" s="21" t="s">
        <v>166401</v>
      </c>
      <c r="D3868" s="21" t="s">
        <v>345</v>
      </c>
      <c r="E3868" s="23"/>
    </row>
    <row r="3869" spans="1:5" ht="20" customHeight="1">
      <c r="A3869" s="19" t="s">
        <v>3767</v>
      </c>
      <c r="B3869" s="20" t="s">
        <v>3768</v>
      </c>
      <c r="C3869" s="21" t="s">
        <v>166402</v>
      </c>
      <c r="D3869" s="21" t="s">
        <v>345</v>
      </c>
      <c r="E3869" s="23"/>
    </row>
    <row r="3870" spans="1:5" ht="20" customHeight="1">
      <c r="A3870" s="19" t="s">
        <v>3771</v>
      </c>
      <c r="B3870" s="20" t="s">
        <v>3770</v>
      </c>
      <c r="C3870" s="21" t="s">
        <v>166350</v>
      </c>
      <c r="D3870" s="21" t="s">
        <v>345</v>
      </c>
      <c r="E3870" s="23"/>
    </row>
    <row r="3871" spans="1:5" ht="20" customHeight="1">
      <c r="A3871" s="19" t="s">
        <v>3772</v>
      </c>
      <c r="B3871" s="20" t="s">
        <v>3773</v>
      </c>
      <c r="C3871" s="21" t="s">
        <v>166403</v>
      </c>
      <c r="D3871" s="21" t="s">
        <v>345</v>
      </c>
      <c r="E3871" s="23"/>
    </row>
    <row r="3872" spans="1:5" ht="20" customHeight="1">
      <c r="A3872" s="19" t="s">
        <v>3774</v>
      </c>
      <c r="B3872" s="24">
        <v>100</v>
      </c>
      <c r="C3872" s="21" t="s">
        <v>166404</v>
      </c>
      <c r="D3872" s="21" t="s">
        <v>345</v>
      </c>
      <c r="E3872" s="23"/>
    </row>
    <row r="3873" spans="1:5" ht="20" customHeight="1">
      <c r="A3873" s="19" t="s">
        <v>3775</v>
      </c>
      <c r="B3873" s="20" t="s">
        <v>3776</v>
      </c>
      <c r="C3873" s="21" t="s">
        <v>166405</v>
      </c>
      <c r="D3873" s="21" t="s">
        <v>345</v>
      </c>
      <c r="E3873" s="23"/>
    </row>
    <row r="3874" spans="1:5" ht="20" customHeight="1">
      <c r="A3874" s="19" t="s">
        <v>3777</v>
      </c>
      <c r="B3874" s="20" t="s">
        <v>3778</v>
      </c>
      <c r="C3874" s="21" t="s">
        <v>166406</v>
      </c>
      <c r="D3874" s="21" t="s">
        <v>345</v>
      </c>
      <c r="E3874" s="23"/>
    </row>
    <row r="3875" spans="1:5" ht="20" customHeight="1">
      <c r="A3875" s="19" t="s">
        <v>3780</v>
      </c>
      <c r="B3875" s="24">
        <v>100</v>
      </c>
      <c r="C3875" s="21" t="s">
        <v>166351</v>
      </c>
      <c r="D3875" s="21" t="s">
        <v>345</v>
      </c>
      <c r="E3875" s="23"/>
    </row>
    <row r="3876" spans="1:5" ht="20" customHeight="1">
      <c r="A3876" s="19" t="s">
        <v>3781</v>
      </c>
      <c r="B3876" s="20" t="s">
        <v>3782</v>
      </c>
      <c r="C3876" s="21" t="s">
        <v>166407</v>
      </c>
      <c r="D3876" s="21" t="s">
        <v>345</v>
      </c>
      <c r="E3876" s="23"/>
    </row>
    <row r="3877" spans="1:5" ht="20" customHeight="1">
      <c r="A3877" s="19" t="s">
        <v>3785</v>
      </c>
      <c r="B3877" s="20" t="s">
        <v>3784</v>
      </c>
      <c r="C3877" s="21" t="s">
        <v>166352</v>
      </c>
      <c r="D3877" s="21" t="s">
        <v>345</v>
      </c>
      <c r="E3877" s="23"/>
    </row>
    <row r="3878" spans="1:5" ht="20" customHeight="1">
      <c r="A3878" s="19" t="s">
        <v>3786</v>
      </c>
      <c r="B3878" s="20" t="s">
        <v>3787</v>
      </c>
      <c r="C3878" s="21" t="s">
        <v>166408</v>
      </c>
      <c r="D3878" s="21" t="s">
        <v>296</v>
      </c>
      <c r="E3878" s="23"/>
    </row>
    <row r="3879" spans="1:5" ht="20" customHeight="1">
      <c r="A3879" s="19" t="s">
        <v>3788</v>
      </c>
      <c r="B3879" s="20" t="s">
        <v>3789</v>
      </c>
      <c r="C3879" s="21" t="s">
        <v>166409</v>
      </c>
      <c r="D3879" s="21" t="s">
        <v>345</v>
      </c>
      <c r="E3879" s="23"/>
    </row>
    <row r="3880" spans="1:5" ht="20" customHeight="1">
      <c r="A3880" s="19" t="s">
        <v>3790</v>
      </c>
      <c r="B3880" s="20" t="s">
        <v>3791</v>
      </c>
      <c r="C3880" s="21" t="s">
        <v>166410</v>
      </c>
      <c r="D3880" s="21" t="s">
        <v>345</v>
      </c>
      <c r="E3880" s="23"/>
    </row>
    <row r="3881" spans="1:5" ht="20" customHeight="1">
      <c r="A3881" s="19" t="s">
        <v>3794</v>
      </c>
      <c r="B3881" s="20" t="s">
        <v>3795</v>
      </c>
      <c r="C3881" s="21" t="s">
        <v>166411</v>
      </c>
      <c r="D3881" s="21" t="s">
        <v>345</v>
      </c>
      <c r="E3881" s="23"/>
    </row>
    <row r="3882" spans="1:5" ht="20" customHeight="1">
      <c r="A3882" s="19" t="s">
        <v>3798</v>
      </c>
      <c r="B3882" s="20" t="s">
        <v>3797</v>
      </c>
      <c r="C3882" s="21" t="s">
        <v>166353</v>
      </c>
      <c r="D3882" s="21" t="s">
        <v>345</v>
      </c>
      <c r="E3882" s="23"/>
    </row>
    <row r="3883" spans="1:5" ht="20" customHeight="1">
      <c r="A3883" s="19" t="s">
        <v>3801</v>
      </c>
      <c r="B3883" s="20" t="s">
        <v>3800</v>
      </c>
      <c r="C3883" s="21" t="s">
        <v>166354</v>
      </c>
      <c r="D3883" s="21" t="s">
        <v>296</v>
      </c>
      <c r="E3883" s="23"/>
    </row>
    <row r="3884" spans="1:5" ht="20" customHeight="1">
      <c r="A3884" s="19" t="s">
        <v>3805</v>
      </c>
      <c r="B3884" s="20" t="s">
        <v>3803</v>
      </c>
      <c r="C3884" s="21" t="s">
        <v>166268</v>
      </c>
      <c r="D3884" s="21" t="s">
        <v>296</v>
      </c>
      <c r="E3884" s="23"/>
    </row>
    <row r="3885" spans="1:5" ht="20" customHeight="1">
      <c r="A3885" s="19" t="s">
        <v>3809</v>
      </c>
      <c r="B3885" s="20" t="s">
        <v>3807</v>
      </c>
      <c r="C3885" s="21" t="s">
        <v>166269</v>
      </c>
      <c r="D3885" s="21" t="s">
        <v>345</v>
      </c>
      <c r="E3885" s="23"/>
    </row>
    <row r="3886" spans="1:5" ht="20" customHeight="1">
      <c r="A3886" s="19" t="s">
        <v>3813</v>
      </c>
      <c r="B3886" s="20" t="s">
        <v>3811</v>
      </c>
      <c r="C3886" s="21" t="s">
        <v>166270</v>
      </c>
      <c r="D3886" s="21" t="s">
        <v>296</v>
      </c>
      <c r="E3886" s="23"/>
    </row>
    <row r="3887" spans="1:5" ht="20" customHeight="1">
      <c r="A3887" s="19" t="s">
        <v>3814</v>
      </c>
      <c r="B3887" s="20" t="s">
        <v>3815</v>
      </c>
      <c r="C3887" s="21" t="s">
        <v>166412</v>
      </c>
      <c r="D3887" s="21" t="s">
        <v>296</v>
      </c>
      <c r="E3887" s="23"/>
    </row>
    <row r="3888" spans="1:5" ht="20" customHeight="1">
      <c r="A3888" s="19" t="s">
        <v>3823</v>
      </c>
      <c r="B3888" s="20" t="s">
        <v>3824</v>
      </c>
      <c r="C3888" s="21" t="s">
        <v>166413</v>
      </c>
      <c r="D3888" s="21" t="s">
        <v>345</v>
      </c>
      <c r="E3888" s="23"/>
    </row>
    <row r="3889" spans="1:5" ht="20" customHeight="1">
      <c r="A3889" s="19" t="s">
        <v>3838</v>
      </c>
      <c r="B3889" s="24">
        <v>100</v>
      </c>
      <c r="C3889" s="21" t="s">
        <v>166414</v>
      </c>
      <c r="D3889" s="21" t="s">
        <v>345</v>
      </c>
      <c r="E3889" s="23"/>
    </row>
    <row r="3890" spans="1:5" ht="20" customHeight="1">
      <c r="A3890" s="19" t="s">
        <v>3856</v>
      </c>
      <c r="B3890" s="20" t="s">
        <v>3857</v>
      </c>
      <c r="C3890" s="21" t="s">
        <v>166415</v>
      </c>
      <c r="D3890" s="21" t="s">
        <v>345</v>
      </c>
      <c r="E3890" s="23"/>
    </row>
    <row r="3891" spans="1:5" ht="20" customHeight="1">
      <c r="A3891" s="19" t="s">
        <v>3859</v>
      </c>
      <c r="B3891" s="20" t="s">
        <v>3860</v>
      </c>
      <c r="C3891" s="21" t="s">
        <v>166416</v>
      </c>
      <c r="D3891" s="21" t="s">
        <v>345</v>
      </c>
      <c r="E3891" s="23"/>
    </row>
    <row r="3892" spans="1:5" ht="20" customHeight="1">
      <c r="A3892" s="19" t="s">
        <v>3872</v>
      </c>
      <c r="B3892" s="20" t="s">
        <v>3871</v>
      </c>
      <c r="C3892" s="21" t="s">
        <v>166355</v>
      </c>
      <c r="D3892" s="21" t="s">
        <v>345</v>
      </c>
      <c r="E3892" s="23"/>
    </row>
    <row r="3893" spans="1:5" ht="20" customHeight="1">
      <c r="A3893" s="19" t="s">
        <v>3890</v>
      </c>
      <c r="B3893" s="20" t="s">
        <v>3891</v>
      </c>
      <c r="C3893" s="21" t="s">
        <v>166417</v>
      </c>
      <c r="D3893" s="21" t="s">
        <v>345</v>
      </c>
      <c r="E3893" s="23"/>
    </row>
    <row r="3894" spans="1:5" ht="20" customHeight="1">
      <c r="A3894" s="19" t="s">
        <v>3901</v>
      </c>
      <c r="B3894" s="20" t="s">
        <v>3898</v>
      </c>
      <c r="C3894" s="21" t="s">
        <v>166175</v>
      </c>
      <c r="D3894" s="21" t="s">
        <v>296</v>
      </c>
      <c r="E3894" s="23"/>
    </row>
    <row r="3895" spans="1:5" ht="20" customHeight="1">
      <c r="A3895" s="19" t="s">
        <v>3905</v>
      </c>
      <c r="B3895" s="24">
        <v>100</v>
      </c>
      <c r="C3895" s="21" t="s">
        <v>166418</v>
      </c>
      <c r="D3895" s="21" t="s">
        <v>345</v>
      </c>
      <c r="E3895" s="23"/>
    </row>
    <row r="3896" spans="1:5" ht="20" customHeight="1">
      <c r="A3896" s="19" t="s">
        <v>3911</v>
      </c>
      <c r="B3896" s="24">
        <v>100</v>
      </c>
      <c r="C3896" s="21" t="s">
        <v>166419</v>
      </c>
      <c r="D3896" s="21" t="s">
        <v>345</v>
      </c>
      <c r="E3896" s="23"/>
    </row>
    <row r="3897" spans="1:5" ht="20" customHeight="1">
      <c r="A3897" s="19" t="s">
        <v>3923</v>
      </c>
      <c r="B3897" s="20" t="s">
        <v>3924</v>
      </c>
      <c r="C3897" s="21" t="s">
        <v>166420</v>
      </c>
      <c r="D3897" s="21" t="s">
        <v>345</v>
      </c>
      <c r="E3897" s="23"/>
    </row>
    <row r="3898" spans="1:5" ht="20" customHeight="1">
      <c r="A3898" s="19" t="s">
        <v>3926</v>
      </c>
      <c r="B3898" s="20" t="s">
        <v>3927</v>
      </c>
      <c r="C3898" s="21" t="s">
        <v>166421</v>
      </c>
      <c r="D3898" s="21" t="s">
        <v>345</v>
      </c>
      <c r="E3898" s="23"/>
    </row>
    <row r="3899" spans="1:5" ht="20" customHeight="1">
      <c r="A3899" s="19" t="s">
        <v>3942</v>
      </c>
      <c r="B3899" s="20" t="s">
        <v>3941</v>
      </c>
      <c r="C3899" s="21" t="s">
        <v>166356</v>
      </c>
      <c r="D3899" s="21" t="s">
        <v>345</v>
      </c>
      <c r="E3899" s="23"/>
    </row>
    <row r="3900" spans="1:5" ht="20" customHeight="1">
      <c r="A3900" s="19" t="s">
        <v>3954</v>
      </c>
      <c r="B3900" s="20" t="s">
        <v>3955</v>
      </c>
      <c r="C3900" s="21" t="s">
        <v>166422</v>
      </c>
      <c r="D3900" s="21" t="s">
        <v>296</v>
      </c>
      <c r="E3900" s="23"/>
    </row>
    <row r="3901" spans="1:5" ht="20" customHeight="1">
      <c r="A3901" s="19" t="s">
        <v>3961</v>
      </c>
      <c r="B3901" s="20" t="s">
        <v>3962</v>
      </c>
      <c r="C3901" s="21" t="s">
        <v>166423</v>
      </c>
      <c r="D3901" s="21" t="s">
        <v>345</v>
      </c>
      <c r="E3901" s="23"/>
    </row>
    <row r="3902" spans="1:5" ht="20" customHeight="1">
      <c r="A3902" s="19" t="s">
        <v>3973</v>
      </c>
      <c r="B3902" s="20" t="s">
        <v>3974</v>
      </c>
      <c r="C3902" s="21" t="s">
        <v>166424</v>
      </c>
      <c r="D3902" s="21" t="s">
        <v>345</v>
      </c>
      <c r="E3902" s="23"/>
    </row>
    <row r="3903" spans="1:5" ht="20" customHeight="1">
      <c r="A3903" s="19" t="s">
        <v>3986</v>
      </c>
      <c r="B3903" s="20" t="s">
        <v>3983</v>
      </c>
      <c r="C3903" s="21" t="s">
        <v>166176</v>
      </c>
      <c r="D3903" s="21" t="s">
        <v>296</v>
      </c>
      <c r="E3903" s="23"/>
    </row>
    <row r="3904" spans="1:5" ht="20" customHeight="1">
      <c r="A3904" s="19" t="s">
        <v>3994</v>
      </c>
      <c r="B3904" s="20" t="s">
        <v>3995</v>
      </c>
      <c r="C3904" s="21" t="s">
        <v>166425</v>
      </c>
      <c r="D3904" s="21" t="s">
        <v>345</v>
      </c>
      <c r="E3904" s="23"/>
    </row>
    <row r="3905" spans="1:5" ht="20" customHeight="1">
      <c r="A3905" s="19" t="s">
        <v>3997</v>
      </c>
      <c r="B3905" s="20" t="s">
        <v>3998</v>
      </c>
      <c r="C3905" s="21" t="s">
        <v>166426</v>
      </c>
      <c r="D3905" s="21" t="s">
        <v>345</v>
      </c>
      <c r="E3905" s="23"/>
    </row>
    <row r="3906" spans="1:5" ht="20" customHeight="1">
      <c r="A3906" s="19" t="s">
        <v>4006</v>
      </c>
      <c r="B3906" s="20" t="s">
        <v>4007</v>
      </c>
      <c r="C3906" s="21" t="s">
        <v>166427</v>
      </c>
      <c r="D3906" s="21" t="s">
        <v>345</v>
      </c>
      <c r="E3906" s="23"/>
    </row>
    <row r="3907" spans="1:5" ht="20" customHeight="1">
      <c r="A3907" s="19" t="s">
        <v>4011</v>
      </c>
      <c r="B3907" s="20" t="s">
        <v>4010</v>
      </c>
      <c r="C3907" s="21" t="s">
        <v>166357</v>
      </c>
      <c r="D3907" s="21" t="s">
        <v>345</v>
      </c>
      <c r="E3907" s="23"/>
    </row>
    <row r="3908" spans="1:5" ht="20" customHeight="1">
      <c r="A3908" s="19" t="s">
        <v>4063</v>
      </c>
      <c r="B3908" s="20" t="s">
        <v>4064</v>
      </c>
      <c r="C3908" s="21" t="s">
        <v>166428</v>
      </c>
      <c r="D3908" s="21" t="s">
        <v>345</v>
      </c>
      <c r="E3908" s="23"/>
    </row>
    <row r="3909" spans="1:5" ht="20" customHeight="1">
      <c r="A3909" s="19" t="s">
        <v>4275</v>
      </c>
      <c r="B3909" s="20" t="s">
        <v>4276</v>
      </c>
      <c r="C3909" s="21" t="s">
        <v>166429</v>
      </c>
      <c r="D3909" s="21" t="s">
        <v>345</v>
      </c>
      <c r="E3909" s="23"/>
    </row>
    <row r="3910" spans="1:5" ht="20" customHeight="1">
      <c r="A3910" s="19" t="s">
        <v>10514</v>
      </c>
      <c r="B3910" s="20" t="s">
        <v>10515</v>
      </c>
      <c r="C3910" s="21" t="s">
        <v>166430</v>
      </c>
      <c r="D3910" s="21" t="s">
        <v>345</v>
      </c>
      <c r="E3910" s="23"/>
    </row>
    <row r="3911" spans="1:5" ht="20" customHeight="1">
      <c r="A3911" s="19" t="s">
        <v>10524</v>
      </c>
      <c r="B3911" s="20" t="s">
        <v>10523</v>
      </c>
      <c r="C3911" s="21" t="s">
        <v>166358</v>
      </c>
      <c r="D3911" s="21" t="s">
        <v>345</v>
      </c>
      <c r="E3911" s="23"/>
    </row>
    <row r="3912" spans="1:5" ht="20" customHeight="1">
      <c r="A3912" s="19" t="s">
        <v>10562</v>
      </c>
      <c r="B3912" s="24">
        <v>100</v>
      </c>
      <c r="C3912" s="21" t="s">
        <v>166431</v>
      </c>
      <c r="D3912" s="21" t="s">
        <v>345</v>
      </c>
      <c r="E3912" s="23"/>
    </row>
    <row r="3913" spans="1:5" ht="20" customHeight="1">
      <c r="A3913" s="19" t="s">
        <v>10598</v>
      </c>
      <c r="B3913" s="20" t="s">
        <v>10596</v>
      </c>
      <c r="C3913" s="21" t="s">
        <v>166271</v>
      </c>
      <c r="D3913" s="21" t="s">
        <v>345</v>
      </c>
      <c r="E3913" s="23"/>
    </row>
    <row r="3914" spans="1:5" ht="20" customHeight="1">
      <c r="A3914" s="19" t="s">
        <v>10625</v>
      </c>
      <c r="B3914" s="20" t="s">
        <v>10623</v>
      </c>
      <c r="C3914" s="21" t="s">
        <v>166272</v>
      </c>
      <c r="D3914" s="21" t="s">
        <v>296</v>
      </c>
      <c r="E3914" s="23"/>
    </row>
    <row r="3915" spans="1:5" ht="20" customHeight="1">
      <c r="A3915" s="19" t="s">
        <v>10640</v>
      </c>
      <c r="B3915" s="20" t="s">
        <v>10641</v>
      </c>
      <c r="C3915" s="21" t="s">
        <v>166432</v>
      </c>
      <c r="D3915" s="21" t="s">
        <v>345</v>
      </c>
      <c r="E3915" s="23"/>
    </row>
    <row r="3916" spans="1:5" ht="20" customHeight="1">
      <c r="A3916" s="19" t="s">
        <v>10642</v>
      </c>
      <c r="B3916" s="20" t="s">
        <v>10643</v>
      </c>
      <c r="C3916" s="21" t="s">
        <v>166433</v>
      </c>
      <c r="D3916" s="21" t="s">
        <v>345</v>
      </c>
      <c r="E3916" s="23"/>
    </row>
    <row r="3917" spans="1:5" ht="20" customHeight="1">
      <c r="A3917" s="19" t="s">
        <v>10644</v>
      </c>
      <c r="B3917" s="20" t="s">
        <v>10645</v>
      </c>
      <c r="C3917" s="21" t="s">
        <v>166434</v>
      </c>
      <c r="D3917" s="21" t="s">
        <v>296</v>
      </c>
      <c r="E3917" s="23"/>
    </row>
    <row r="3918" spans="1:5" ht="20" customHeight="1">
      <c r="A3918" s="19" t="s">
        <v>10646</v>
      </c>
      <c r="B3918" s="20" t="s">
        <v>10647</v>
      </c>
      <c r="C3918" s="21" t="s">
        <v>166435</v>
      </c>
      <c r="D3918" s="21" t="s">
        <v>345</v>
      </c>
      <c r="E3918" s="23"/>
    </row>
    <row r="3919" spans="1:5" ht="20" customHeight="1">
      <c r="A3919" s="19" t="s">
        <v>10648</v>
      </c>
      <c r="B3919" s="20" t="s">
        <v>10649</v>
      </c>
      <c r="C3919" s="21" t="s">
        <v>166436</v>
      </c>
      <c r="D3919" s="21" t="s">
        <v>345</v>
      </c>
      <c r="E3919" s="23"/>
    </row>
    <row r="3920" spans="1:5" ht="20" customHeight="1">
      <c r="A3920" s="19" t="s">
        <v>10650</v>
      </c>
      <c r="B3920" s="20" t="s">
        <v>10651</v>
      </c>
      <c r="C3920" s="21" t="s">
        <v>166437</v>
      </c>
      <c r="D3920" s="21" t="s">
        <v>345</v>
      </c>
      <c r="E3920" s="23"/>
    </row>
    <row r="3921" spans="1:5" ht="20" customHeight="1">
      <c r="A3921" s="19" t="s">
        <v>10654</v>
      </c>
      <c r="B3921" s="20" t="s">
        <v>10653</v>
      </c>
      <c r="C3921" s="21" t="s">
        <v>166359</v>
      </c>
      <c r="D3921" s="21" t="s">
        <v>345</v>
      </c>
      <c r="E3921" s="23"/>
    </row>
    <row r="3922" spans="1:5" ht="20" customHeight="1">
      <c r="A3922" s="19" t="s">
        <v>10655</v>
      </c>
      <c r="B3922" s="20" t="s">
        <v>10656</v>
      </c>
      <c r="C3922" s="21" t="s">
        <v>166438</v>
      </c>
      <c r="D3922" s="21" t="s">
        <v>345</v>
      </c>
      <c r="E3922" s="23"/>
    </row>
    <row r="3923" spans="1:5" ht="20" customHeight="1">
      <c r="A3923" s="19" t="s">
        <v>10659</v>
      </c>
      <c r="B3923" s="20" t="s">
        <v>10658</v>
      </c>
      <c r="C3923" s="21" t="s">
        <v>166360</v>
      </c>
      <c r="D3923" s="21" t="s">
        <v>296</v>
      </c>
      <c r="E3923" s="23"/>
    </row>
    <row r="3924" spans="1:5" ht="20" customHeight="1">
      <c r="A3924" s="19" t="s">
        <v>10660</v>
      </c>
      <c r="B3924" s="20" t="s">
        <v>10661</v>
      </c>
      <c r="C3924" s="21" t="s">
        <v>166439</v>
      </c>
      <c r="D3924" s="21" t="s">
        <v>345</v>
      </c>
      <c r="E3924" s="23"/>
    </row>
    <row r="3925" spans="1:5" ht="20" customHeight="1">
      <c r="A3925" s="19" t="s">
        <v>10662</v>
      </c>
      <c r="B3925" s="20" t="s">
        <v>10663</v>
      </c>
      <c r="C3925" s="21" t="s">
        <v>166440</v>
      </c>
      <c r="D3925" s="21" t="s">
        <v>345</v>
      </c>
      <c r="E3925" s="23"/>
    </row>
    <row r="3926" spans="1:5" ht="20" customHeight="1">
      <c r="A3926" s="19" t="s">
        <v>10664</v>
      </c>
      <c r="B3926" s="20" t="s">
        <v>10665</v>
      </c>
      <c r="C3926" s="21" t="s">
        <v>166441</v>
      </c>
      <c r="D3926" s="21" t="s">
        <v>345</v>
      </c>
      <c r="E3926" s="23"/>
    </row>
    <row r="3927" spans="1:5" ht="20" customHeight="1">
      <c r="A3927" s="19" t="s">
        <v>10668</v>
      </c>
      <c r="B3927" s="20" t="s">
        <v>10667</v>
      </c>
      <c r="C3927" s="21" t="s">
        <v>166361</v>
      </c>
      <c r="D3927" s="21" t="s">
        <v>345</v>
      </c>
      <c r="E3927" s="23"/>
    </row>
    <row r="3928" spans="1:5" ht="20" customHeight="1">
      <c r="A3928" s="19" t="s">
        <v>10669</v>
      </c>
      <c r="B3928" s="20" t="s">
        <v>10670</v>
      </c>
      <c r="C3928" s="21" t="s">
        <v>166442</v>
      </c>
      <c r="D3928" s="21" t="s">
        <v>296</v>
      </c>
      <c r="E3928" s="23"/>
    </row>
    <row r="3929" spans="1:5" ht="20" customHeight="1">
      <c r="A3929" s="19" t="s">
        <v>10673</v>
      </c>
      <c r="B3929" s="20" t="s">
        <v>10672</v>
      </c>
      <c r="C3929" s="21" t="s">
        <v>166362</v>
      </c>
      <c r="D3929" s="21" t="s">
        <v>296</v>
      </c>
      <c r="E3929" s="23"/>
    </row>
    <row r="3930" spans="1:5" ht="20" customHeight="1">
      <c r="A3930" s="19" t="s">
        <v>10676</v>
      </c>
      <c r="B3930" s="20" t="s">
        <v>10675</v>
      </c>
      <c r="C3930" s="21" t="s">
        <v>166363</v>
      </c>
      <c r="D3930" s="21" t="s">
        <v>296</v>
      </c>
      <c r="E3930" s="23"/>
    </row>
    <row r="3931" spans="1:5" ht="20" customHeight="1">
      <c r="A3931" s="19" t="s">
        <v>10677</v>
      </c>
      <c r="B3931" s="20" t="s">
        <v>10678</v>
      </c>
      <c r="C3931" s="21" t="s">
        <v>166443</v>
      </c>
      <c r="D3931" s="21" t="s">
        <v>345</v>
      </c>
      <c r="E3931" s="23"/>
    </row>
    <row r="3932" spans="1:5" ht="20" customHeight="1">
      <c r="A3932" s="19" t="s">
        <v>10684</v>
      </c>
      <c r="B3932" s="20" t="s">
        <v>10680</v>
      </c>
      <c r="C3932" s="21" t="s">
        <v>166018</v>
      </c>
      <c r="D3932" s="21" t="s">
        <v>296</v>
      </c>
      <c r="E3932" s="23"/>
    </row>
    <row r="3933" spans="1:5" ht="20" customHeight="1">
      <c r="A3933" s="19" t="s">
        <v>10685</v>
      </c>
      <c r="B3933" s="20" t="s">
        <v>10686</v>
      </c>
      <c r="C3933" s="21" t="s">
        <v>166444</v>
      </c>
      <c r="D3933" s="21" t="s">
        <v>345</v>
      </c>
      <c r="E3933" s="23"/>
    </row>
    <row r="3934" spans="1:5" ht="20" customHeight="1">
      <c r="A3934" s="19" t="s">
        <v>10690</v>
      </c>
      <c r="B3934" s="20" t="s">
        <v>10688</v>
      </c>
      <c r="C3934" s="21" t="s">
        <v>166273</v>
      </c>
      <c r="D3934" s="21" t="s">
        <v>296</v>
      </c>
      <c r="E3934" s="23"/>
    </row>
    <row r="3935" spans="1:5" ht="20" customHeight="1">
      <c r="A3935" s="19" t="s">
        <v>10691</v>
      </c>
      <c r="B3935" s="20" t="s">
        <v>10692</v>
      </c>
      <c r="C3935" s="21" t="s">
        <v>166445</v>
      </c>
      <c r="D3935" s="21" t="s">
        <v>345</v>
      </c>
      <c r="E3935" s="23"/>
    </row>
    <row r="3936" spans="1:5" ht="20" customHeight="1">
      <c r="A3936" s="19" t="s">
        <v>10693</v>
      </c>
      <c r="B3936" s="20" t="s">
        <v>10694</v>
      </c>
      <c r="C3936" s="21" t="s">
        <v>166446</v>
      </c>
      <c r="D3936" s="21" t="s">
        <v>345</v>
      </c>
      <c r="E3936" s="23"/>
    </row>
    <row r="3937" spans="1:5" ht="20" customHeight="1">
      <c r="A3937" s="19" t="s">
        <v>10695</v>
      </c>
      <c r="B3937" s="20" t="s">
        <v>10696</v>
      </c>
      <c r="C3937" s="21" t="s">
        <v>166447</v>
      </c>
      <c r="D3937" s="21" t="s">
        <v>345</v>
      </c>
      <c r="E3937" s="23"/>
    </row>
    <row r="3938" spans="1:5" ht="20" customHeight="1">
      <c r="A3938" s="19" t="s">
        <v>10701</v>
      </c>
      <c r="B3938" s="20" t="s">
        <v>10698</v>
      </c>
      <c r="C3938" s="21" t="s">
        <v>166177</v>
      </c>
      <c r="D3938" s="21" t="s">
        <v>345</v>
      </c>
      <c r="E3938" s="23"/>
    </row>
    <row r="3939" spans="1:5" ht="20" customHeight="1">
      <c r="A3939" s="19" t="s">
        <v>10704</v>
      </c>
      <c r="B3939" s="20" t="s">
        <v>10703</v>
      </c>
      <c r="C3939" s="21" t="s">
        <v>166364</v>
      </c>
      <c r="D3939" s="21" t="s">
        <v>345</v>
      </c>
      <c r="E3939" s="23"/>
    </row>
    <row r="3940" spans="1:5" ht="20" customHeight="1">
      <c r="A3940" s="19" t="s">
        <v>10707</v>
      </c>
      <c r="B3940" s="20" t="s">
        <v>10706</v>
      </c>
      <c r="C3940" s="21" t="s">
        <v>166365</v>
      </c>
      <c r="D3940" s="21" t="s">
        <v>296</v>
      </c>
      <c r="E3940" s="23"/>
    </row>
    <row r="3941" spans="1:5" ht="20" customHeight="1">
      <c r="A3941" s="19" t="s">
        <v>10708</v>
      </c>
      <c r="B3941" s="20" t="s">
        <v>10709</v>
      </c>
      <c r="C3941" s="21" t="s">
        <v>166448</v>
      </c>
      <c r="D3941" s="21" t="s">
        <v>345</v>
      </c>
      <c r="E3941" s="23"/>
    </row>
    <row r="3942" spans="1:5" ht="20" customHeight="1">
      <c r="A3942" s="19" t="s">
        <v>10710</v>
      </c>
      <c r="B3942" s="20" t="s">
        <v>10711</v>
      </c>
      <c r="C3942" s="21" t="s">
        <v>166449</v>
      </c>
      <c r="D3942" s="21" t="s">
        <v>296</v>
      </c>
      <c r="E3942" s="23"/>
    </row>
    <row r="3943" spans="1:5" ht="20" customHeight="1">
      <c r="A3943" s="19" t="s">
        <v>10712</v>
      </c>
      <c r="B3943" s="20" t="s">
        <v>10713</v>
      </c>
      <c r="C3943" s="21" t="s">
        <v>166450</v>
      </c>
      <c r="D3943" s="21" t="s">
        <v>345</v>
      </c>
      <c r="E3943" s="23"/>
    </row>
    <row r="3944" spans="1:5" ht="20" customHeight="1">
      <c r="A3944" s="19" t="s">
        <v>10716</v>
      </c>
      <c r="B3944" s="20" t="s">
        <v>10717</v>
      </c>
      <c r="C3944" s="21" t="s">
        <v>166451</v>
      </c>
      <c r="D3944" s="21" t="s">
        <v>296</v>
      </c>
      <c r="E3944" s="23"/>
    </row>
    <row r="3945" spans="1:5" ht="20" customHeight="1">
      <c r="A3945" s="19" t="s">
        <v>10718</v>
      </c>
      <c r="B3945" s="20" t="s">
        <v>10719</v>
      </c>
      <c r="C3945" s="21" t="s">
        <v>166452</v>
      </c>
      <c r="D3945" s="21" t="s">
        <v>296</v>
      </c>
      <c r="E3945" s="23"/>
    </row>
    <row r="3946" spans="1:5" ht="20" customHeight="1">
      <c r="A3946" s="19" t="s">
        <v>10723</v>
      </c>
      <c r="B3946" s="20" t="s">
        <v>10721</v>
      </c>
      <c r="C3946" s="21" t="s">
        <v>166274</v>
      </c>
      <c r="D3946" s="21" t="s">
        <v>296</v>
      </c>
      <c r="E3946" s="23"/>
    </row>
    <row r="3947" spans="1:5" ht="20" customHeight="1">
      <c r="A3947" s="19" t="s">
        <v>10726</v>
      </c>
      <c r="B3947" s="20" t="s">
        <v>10725</v>
      </c>
      <c r="C3947" s="21" t="s">
        <v>166366</v>
      </c>
      <c r="D3947" s="21" t="s">
        <v>296</v>
      </c>
      <c r="E3947" s="23"/>
    </row>
    <row r="3948" spans="1:5" ht="20" customHeight="1">
      <c r="A3948" s="19" t="s">
        <v>10727</v>
      </c>
      <c r="B3948" s="20" t="s">
        <v>10728</v>
      </c>
      <c r="C3948" s="21" t="s">
        <v>166453</v>
      </c>
      <c r="D3948" s="21" t="s">
        <v>345</v>
      </c>
      <c r="E3948" s="23"/>
    </row>
    <row r="3949" spans="1:5" ht="20" customHeight="1">
      <c r="A3949" s="19" t="s">
        <v>10733</v>
      </c>
      <c r="B3949" s="20" t="s">
        <v>10730</v>
      </c>
      <c r="C3949" s="21" t="s">
        <v>166178</v>
      </c>
      <c r="D3949" s="21" t="s">
        <v>345</v>
      </c>
      <c r="E3949" s="23"/>
    </row>
    <row r="3950" spans="1:5" ht="20" customHeight="1">
      <c r="A3950" s="19" t="s">
        <v>10734</v>
      </c>
      <c r="B3950" s="20" t="s">
        <v>10735</v>
      </c>
      <c r="C3950" s="21" t="s">
        <v>166454</v>
      </c>
      <c r="D3950" s="21" t="s">
        <v>296</v>
      </c>
      <c r="E3950" s="23"/>
    </row>
    <row r="3951" spans="1:5" ht="20" customHeight="1">
      <c r="A3951" s="19" t="s">
        <v>10738</v>
      </c>
      <c r="B3951" s="20" t="s">
        <v>10737</v>
      </c>
      <c r="C3951" s="21" t="s">
        <v>166367</v>
      </c>
      <c r="D3951" s="21" t="s">
        <v>296</v>
      </c>
      <c r="E3951" s="23"/>
    </row>
    <row r="3952" spans="1:5" ht="20" customHeight="1">
      <c r="A3952" s="19" t="s">
        <v>10739</v>
      </c>
      <c r="B3952" s="20" t="s">
        <v>10740</v>
      </c>
      <c r="C3952" s="21" t="s">
        <v>166455</v>
      </c>
      <c r="D3952" s="21" t="s">
        <v>296</v>
      </c>
      <c r="E3952" s="23"/>
    </row>
    <row r="3953" spans="1:5" ht="20" customHeight="1">
      <c r="A3953" s="19" t="s">
        <v>10745</v>
      </c>
      <c r="B3953" s="20" t="s">
        <v>10742</v>
      </c>
      <c r="C3953" s="21" t="s">
        <v>166179</v>
      </c>
      <c r="D3953" s="21" t="s">
        <v>345</v>
      </c>
      <c r="E3953" s="23"/>
    </row>
    <row r="3954" spans="1:5" ht="20" customHeight="1">
      <c r="A3954" s="19" t="s">
        <v>10746</v>
      </c>
      <c r="B3954" s="20" t="s">
        <v>10747</v>
      </c>
      <c r="C3954" s="21" t="s">
        <v>166456</v>
      </c>
      <c r="D3954" s="21" t="s">
        <v>296</v>
      </c>
      <c r="E3954" s="23"/>
    </row>
    <row r="3955" spans="1:5" ht="20" customHeight="1">
      <c r="A3955" s="19" t="s">
        <v>3726</v>
      </c>
      <c r="B3955" s="20" t="s">
        <v>3727</v>
      </c>
      <c r="C3955" s="21" t="s">
        <v>166457</v>
      </c>
      <c r="D3955" s="21" t="s">
        <v>139</v>
      </c>
      <c r="E3955" s="23"/>
    </row>
    <row r="3956" spans="1:5" ht="20" customHeight="1">
      <c r="A3956" s="19" t="s">
        <v>3792</v>
      </c>
      <c r="B3956" s="20" t="s">
        <v>3793</v>
      </c>
      <c r="C3956" s="21" t="s">
        <v>166458</v>
      </c>
      <c r="D3956" s="21" t="s">
        <v>139</v>
      </c>
      <c r="E3956" s="23"/>
    </row>
    <row r="3957" spans="1:5" ht="20" customHeight="1">
      <c r="A3957" s="19" t="s">
        <v>3816</v>
      </c>
      <c r="B3957" s="20" t="s">
        <v>3815</v>
      </c>
      <c r="C3957" s="21" t="s">
        <v>166412</v>
      </c>
      <c r="D3957" s="21" t="s">
        <v>296</v>
      </c>
      <c r="E3957" s="23"/>
    </row>
    <row r="3958" spans="1:5" ht="20" customHeight="1">
      <c r="A3958" s="19" t="s">
        <v>3817</v>
      </c>
      <c r="B3958" s="20" t="s">
        <v>3818</v>
      </c>
      <c r="C3958" s="21" t="s">
        <v>166459</v>
      </c>
      <c r="D3958" s="21" t="s">
        <v>345</v>
      </c>
      <c r="E3958" s="23"/>
    </row>
    <row r="3959" spans="1:5" ht="20" customHeight="1">
      <c r="A3959" s="19" t="s">
        <v>3819</v>
      </c>
      <c r="B3959" s="20" t="s">
        <v>3820</v>
      </c>
      <c r="C3959" s="21" t="s">
        <v>166460</v>
      </c>
      <c r="D3959" s="21" t="s">
        <v>345</v>
      </c>
      <c r="E3959" s="23"/>
    </row>
    <row r="3960" spans="1:5" ht="20" customHeight="1">
      <c r="A3960" s="19" t="s">
        <v>3821</v>
      </c>
      <c r="B3960" s="20" t="s">
        <v>3822</v>
      </c>
      <c r="C3960" s="21" t="s">
        <v>166461</v>
      </c>
      <c r="D3960" s="21" t="s">
        <v>345</v>
      </c>
      <c r="E3960" s="23"/>
    </row>
    <row r="3961" spans="1:5" ht="20" customHeight="1">
      <c r="A3961" s="19" t="s">
        <v>3825</v>
      </c>
      <c r="B3961" s="20" t="s">
        <v>3824</v>
      </c>
      <c r="C3961" s="21" t="s">
        <v>166413</v>
      </c>
      <c r="D3961" s="21" t="s">
        <v>345</v>
      </c>
      <c r="E3961" s="23"/>
    </row>
    <row r="3962" spans="1:5" ht="20" customHeight="1">
      <c r="A3962" s="19" t="s">
        <v>3826</v>
      </c>
      <c r="B3962" s="20" t="s">
        <v>3827</v>
      </c>
      <c r="C3962" s="21" t="s">
        <v>166462</v>
      </c>
      <c r="D3962" s="21" t="s">
        <v>345</v>
      </c>
      <c r="E3962" s="23"/>
    </row>
    <row r="3963" spans="1:5" ht="20" customHeight="1">
      <c r="A3963" s="19" t="s">
        <v>3828</v>
      </c>
      <c r="B3963" s="20" t="s">
        <v>3829</v>
      </c>
      <c r="C3963" s="21" t="s">
        <v>166463</v>
      </c>
      <c r="D3963" s="21" t="s">
        <v>296</v>
      </c>
      <c r="E3963" s="23"/>
    </row>
    <row r="3964" spans="1:5" ht="20" customHeight="1">
      <c r="A3964" s="19" t="s">
        <v>3830</v>
      </c>
      <c r="B3964" s="20" t="s">
        <v>3831</v>
      </c>
      <c r="C3964" s="21" t="s">
        <v>166464</v>
      </c>
      <c r="D3964" s="21" t="s">
        <v>345</v>
      </c>
      <c r="E3964" s="23"/>
    </row>
    <row r="3965" spans="1:5" ht="20" customHeight="1">
      <c r="A3965" s="19" t="s">
        <v>3832</v>
      </c>
      <c r="B3965" s="20" t="s">
        <v>3833</v>
      </c>
      <c r="C3965" s="21" t="s">
        <v>166465</v>
      </c>
      <c r="D3965" s="21" t="s">
        <v>296</v>
      </c>
      <c r="E3965" s="23"/>
    </row>
    <row r="3966" spans="1:5" ht="20" customHeight="1">
      <c r="A3966" s="19" t="s">
        <v>3834</v>
      </c>
      <c r="B3966" s="20" t="s">
        <v>3835</v>
      </c>
      <c r="C3966" s="21" t="s">
        <v>166466</v>
      </c>
      <c r="D3966" s="21" t="s">
        <v>345</v>
      </c>
      <c r="E3966" s="23"/>
    </row>
    <row r="3967" spans="1:5" ht="20" customHeight="1">
      <c r="A3967" s="19" t="s">
        <v>3836</v>
      </c>
      <c r="B3967" s="20" t="s">
        <v>3837</v>
      </c>
      <c r="C3967" s="21" t="s">
        <v>166467</v>
      </c>
      <c r="D3967" s="21" t="s">
        <v>345</v>
      </c>
      <c r="E3967" s="23"/>
    </row>
    <row r="3968" spans="1:5" ht="20" customHeight="1">
      <c r="A3968" s="19" t="s">
        <v>3839</v>
      </c>
      <c r="B3968" s="24">
        <v>100</v>
      </c>
      <c r="C3968" s="21" t="s">
        <v>166414</v>
      </c>
      <c r="D3968" s="21" t="s">
        <v>345</v>
      </c>
      <c r="E3968" s="23"/>
    </row>
    <row r="3969" spans="1:5" ht="20" customHeight="1">
      <c r="A3969" s="19" t="s">
        <v>3840</v>
      </c>
      <c r="B3969" s="20" t="s">
        <v>3841</v>
      </c>
      <c r="C3969" s="21" t="s">
        <v>166468</v>
      </c>
      <c r="D3969" s="21" t="s">
        <v>296</v>
      </c>
      <c r="E3969" s="23"/>
    </row>
    <row r="3970" spans="1:5" ht="20" customHeight="1">
      <c r="A3970" s="19" t="s">
        <v>3842</v>
      </c>
      <c r="B3970" s="20" t="s">
        <v>3843</v>
      </c>
      <c r="C3970" s="21" t="s">
        <v>166469</v>
      </c>
      <c r="D3970" s="21" t="s">
        <v>345</v>
      </c>
      <c r="E3970" s="23"/>
    </row>
    <row r="3971" spans="1:5" ht="20" customHeight="1">
      <c r="A3971" s="19" t="s">
        <v>3844</v>
      </c>
      <c r="B3971" s="20" t="s">
        <v>3845</v>
      </c>
      <c r="C3971" s="21" t="s">
        <v>166470</v>
      </c>
      <c r="D3971" s="21" t="s">
        <v>345</v>
      </c>
      <c r="E3971" s="23"/>
    </row>
    <row r="3972" spans="1:5" ht="20" customHeight="1">
      <c r="A3972" s="19" t="s">
        <v>3846</v>
      </c>
      <c r="B3972" s="20" t="s">
        <v>3847</v>
      </c>
      <c r="C3972" s="21" t="s">
        <v>166471</v>
      </c>
      <c r="D3972" s="21" t="s">
        <v>345</v>
      </c>
      <c r="E3972" s="23"/>
    </row>
    <row r="3973" spans="1:5" ht="20" customHeight="1">
      <c r="A3973" s="19" t="s">
        <v>3850</v>
      </c>
      <c r="B3973" s="20" t="s">
        <v>3851</v>
      </c>
      <c r="C3973" s="21" t="s">
        <v>166472</v>
      </c>
      <c r="D3973" s="21" t="s">
        <v>345</v>
      </c>
      <c r="E3973" s="23"/>
    </row>
    <row r="3974" spans="1:5" ht="20" customHeight="1">
      <c r="A3974" s="19" t="s">
        <v>3852</v>
      </c>
      <c r="B3974" s="24">
        <v>100</v>
      </c>
      <c r="C3974" s="21" t="s">
        <v>166473</v>
      </c>
      <c r="D3974" s="21" t="s">
        <v>345</v>
      </c>
      <c r="E3974" s="23"/>
    </row>
    <row r="3975" spans="1:5" ht="20" customHeight="1">
      <c r="A3975" s="19" t="s">
        <v>3853</v>
      </c>
      <c r="B3975" s="24">
        <v>100</v>
      </c>
      <c r="C3975" s="21" t="s">
        <v>166474</v>
      </c>
      <c r="D3975" s="21" t="s">
        <v>345</v>
      </c>
      <c r="E3975" s="23"/>
    </row>
    <row r="3976" spans="1:5" ht="20" customHeight="1">
      <c r="A3976" s="19" t="s">
        <v>3854</v>
      </c>
      <c r="B3976" s="20" t="s">
        <v>3855</v>
      </c>
      <c r="C3976" s="21" t="s">
        <v>166475</v>
      </c>
      <c r="D3976" s="21" t="s">
        <v>345</v>
      </c>
      <c r="E3976" s="23"/>
    </row>
    <row r="3977" spans="1:5" ht="20" customHeight="1">
      <c r="A3977" s="19" t="s">
        <v>3858</v>
      </c>
      <c r="B3977" s="20" t="s">
        <v>3857</v>
      </c>
      <c r="C3977" s="21" t="s">
        <v>166415</v>
      </c>
      <c r="D3977" s="21" t="s">
        <v>345</v>
      </c>
      <c r="E3977" s="23"/>
    </row>
    <row r="3978" spans="1:5" ht="20" customHeight="1">
      <c r="A3978" s="19" t="s">
        <v>3861</v>
      </c>
      <c r="B3978" s="20" t="s">
        <v>3860</v>
      </c>
      <c r="C3978" s="21" t="s">
        <v>166416</v>
      </c>
      <c r="D3978" s="21" t="s">
        <v>345</v>
      </c>
      <c r="E3978" s="23"/>
    </row>
    <row r="3979" spans="1:5" ht="20" customHeight="1">
      <c r="A3979" s="19" t="s">
        <v>3862</v>
      </c>
      <c r="B3979" s="20" t="s">
        <v>3863</v>
      </c>
      <c r="C3979" s="21" t="s">
        <v>166476</v>
      </c>
      <c r="D3979" s="21" t="s">
        <v>345</v>
      </c>
      <c r="E3979" s="23"/>
    </row>
    <row r="3980" spans="1:5" ht="20" customHeight="1">
      <c r="A3980" s="19" t="s">
        <v>3864</v>
      </c>
      <c r="B3980" s="20" t="s">
        <v>3865</v>
      </c>
      <c r="C3980" s="21" t="s">
        <v>166477</v>
      </c>
      <c r="D3980" s="21" t="s">
        <v>345</v>
      </c>
      <c r="E3980" s="23"/>
    </row>
    <row r="3981" spans="1:5" ht="20" customHeight="1">
      <c r="A3981" s="19" t="s">
        <v>3866</v>
      </c>
      <c r="B3981" s="20" t="s">
        <v>3867</v>
      </c>
      <c r="C3981" s="21" t="s">
        <v>166478</v>
      </c>
      <c r="D3981" s="21" t="s">
        <v>345</v>
      </c>
      <c r="E3981" s="23"/>
    </row>
    <row r="3982" spans="1:5" ht="20" customHeight="1">
      <c r="A3982" s="19" t="s">
        <v>3868</v>
      </c>
      <c r="B3982" s="20" t="s">
        <v>3869</v>
      </c>
      <c r="C3982" s="21" t="s">
        <v>166479</v>
      </c>
      <c r="D3982" s="21" t="s">
        <v>345</v>
      </c>
      <c r="E3982" s="23"/>
    </row>
    <row r="3983" spans="1:5" ht="20" customHeight="1">
      <c r="A3983" s="19" t="s">
        <v>3873</v>
      </c>
      <c r="B3983" s="20" t="s">
        <v>3871</v>
      </c>
      <c r="C3983" s="21" t="s">
        <v>166355</v>
      </c>
      <c r="D3983" s="21" t="s">
        <v>345</v>
      </c>
      <c r="E3983" s="23"/>
    </row>
    <row r="3984" spans="1:5" ht="20" customHeight="1">
      <c r="A3984" s="19" t="s">
        <v>3874</v>
      </c>
      <c r="B3984" s="20" t="s">
        <v>3875</v>
      </c>
      <c r="C3984" s="21" t="s">
        <v>166480</v>
      </c>
      <c r="D3984" s="21" t="s">
        <v>296</v>
      </c>
      <c r="E3984" s="23"/>
    </row>
    <row r="3985" spans="1:5" ht="20" customHeight="1">
      <c r="A3985" s="19" t="s">
        <v>3876</v>
      </c>
      <c r="B3985" s="20" t="s">
        <v>3877</v>
      </c>
      <c r="C3985" s="21" t="s">
        <v>166481</v>
      </c>
      <c r="D3985" s="21" t="s">
        <v>345</v>
      </c>
      <c r="E3985" s="23"/>
    </row>
    <row r="3986" spans="1:5" ht="20" customHeight="1">
      <c r="A3986" s="19" t="s">
        <v>3878</v>
      </c>
      <c r="B3986" s="20" t="s">
        <v>3879</v>
      </c>
      <c r="C3986" s="21" t="s">
        <v>166482</v>
      </c>
      <c r="D3986" s="21" t="s">
        <v>296</v>
      </c>
      <c r="E3986" s="23"/>
    </row>
    <row r="3987" spans="1:5" ht="20" customHeight="1">
      <c r="A3987" s="19" t="s">
        <v>3880</v>
      </c>
      <c r="B3987" s="20" t="s">
        <v>3881</v>
      </c>
      <c r="C3987" s="21" t="s">
        <v>166483</v>
      </c>
      <c r="D3987" s="21" t="s">
        <v>345</v>
      </c>
      <c r="E3987" s="23"/>
    </row>
    <row r="3988" spans="1:5" ht="20" customHeight="1">
      <c r="A3988" s="19" t="s">
        <v>3882</v>
      </c>
      <c r="B3988" s="20" t="s">
        <v>3883</v>
      </c>
      <c r="C3988" s="21" t="s">
        <v>166484</v>
      </c>
      <c r="D3988" s="21" t="s">
        <v>345</v>
      </c>
      <c r="E3988" s="23"/>
    </row>
    <row r="3989" spans="1:5" ht="20" customHeight="1">
      <c r="A3989" s="19" t="s">
        <v>3884</v>
      </c>
      <c r="B3989" s="20" t="s">
        <v>3885</v>
      </c>
      <c r="C3989" s="21" t="s">
        <v>166485</v>
      </c>
      <c r="D3989" s="21" t="s">
        <v>296</v>
      </c>
      <c r="E3989" s="23"/>
    </row>
    <row r="3990" spans="1:5" ht="20" customHeight="1">
      <c r="A3990" s="19" t="s">
        <v>3886</v>
      </c>
      <c r="B3990" s="20" t="s">
        <v>3887</v>
      </c>
      <c r="C3990" s="21" t="s">
        <v>166486</v>
      </c>
      <c r="D3990" s="21" t="s">
        <v>296</v>
      </c>
      <c r="E3990" s="23"/>
    </row>
    <row r="3991" spans="1:5" ht="20" customHeight="1">
      <c r="A3991" s="19" t="s">
        <v>3888</v>
      </c>
      <c r="B3991" s="20" t="s">
        <v>3889</v>
      </c>
      <c r="C3991" s="21" t="s">
        <v>166487</v>
      </c>
      <c r="D3991" s="21" t="s">
        <v>345</v>
      </c>
      <c r="E3991" s="23"/>
    </row>
    <row r="3992" spans="1:5" ht="20" customHeight="1">
      <c r="A3992" s="19" t="s">
        <v>3892</v>
      </c>
      <c r="B3992" s="20" t="s">
        <v>3891</v>
      </c>
      <c r="C3992" s="21" t="s">
        <v>166417</v>
      </c>
      <c r="D3992" s="21" t="s">
        <v>345</v>
      </c>
      <c r="E3992" s="23"/>
    </row>
    <row r="3993" spans="1:5" ht="20" customHeight="1">
      <c r="A3993" s="19" t="s">
        <v>3893</v>
      </c>
      <c r="B3993" s="20" t="s">
        <v>3894</v>
      </c>
      <c r="C3993" s="21" t="s">
        <v>166488</v>
      </c>
      <c r="D3993" s="21" t="s">
        <v>345</v>
      </c>
      <c r="E3993" s="23"/>
    </row>
    <row r="3994" spans="1:5" ht="20" customHeight="1">
      <c r="A3994" s="19" t="s">
        <v>3895</v>
      </c>
      <c r="B3994" s="20" t="s">
        <v>3896</v>
      </c>
      <c r="C3994" s="21" t="s">
        <v>166489</v>
      </c>
      <c r="D3994" s="21" t="s">
        <v>345</v>
      </c>
      <c r="E3994" s="23"/>
    </row>
    <row r="3995" spans="1:5" ht="20" customHeight="1">
      <c r="A3995" s="19" t="s">
        <v>3902</v>
      </c>
      <c r="B3995" s="20" t="s">
        <v>3898</v>
      </c>
      <c r="C3995" s="21" t="s">
        <v>166175</v>
      </c>
      <c r="D3995" s="21" t="s">
        <v>296</v>
      </c>
      <c r="E3995" s="23"/>
    </row>
    <row r="3996" spans="1:5" ht="20" customHeight="1">
      <c r="A3996" s="19" t="s">
        <v>3903</v>
      </c>
      <c r="B3996" s="20" t="s">
        <v>3904</v>
      </c>
      <c r="C3996" s="21" t="s">
        <v>166490</v>
      </c>
      <c r="D3996" s="21" t="s">
        <v>296</v>
      </c>
      <c r="E3996" s="23"/>
    </row>
    <row r="3997" spans="1:5" ht="20" customHeight="1">
      <c r="A3997" s="19" t="s">
        <v>3906</v>
      </c>
      <c r="B3997" s="24">
        <v>100</v>
      </c>
      <c r="C3997" s="21" t="s">
        <v>166418</v>
      </c>
      <c r="D3997" s="21" t="s">
        <v>345</v>
      </c>
      <c r="E3997" s="23"/>
    </row>
    <row r="3998" spans="1:5" ht="20" customHeight="1">
      <c r="A3998" s="19" t="s">
        <v>3907</v>
      </c>
      <c r="B3998" s="20" t="s">
        <v>3908</v>
      </c>
      <c r="C3998" s="21" t="s">
        <v>166491</v>
      </c>
      <c r="D3998" s="21" t="s">
        <v>345</v>
      </c>
      <c r="E3998" s="23"/>
    </row>
    <row r="3999" spans="1:5" ht="20" customHeight="1">
      <c r="A3999" s="19" t="s">
        <v>3909</v>
      </c>
      <c r="B3999" s="20" t="s">
        <v>3910</v>
      </c>
      <c r="C3999" s="21" t="s">
        <v>166492</v>
      </c>
      <c r="D3999" s="21" t="s">
        <v>345</v>
      </c>
      <c r="E3999" s="23"/>
    </row>
    <row r="4000" spans="1:5" ht="20" customHeight="1">
      <c r="A4000" s="19" t="s">
        <v>3912</v>
      </c>
      <c r="B4000" s="24">
        <v>100</v>
      </c>
      <c r="C4000" s="21" t="s">
        <v>166419</v>
      </c>
      <c r="D4000" s="21" t="s">
        <v>345</v>
      </c>
      <c r="E4000" s="23"/>
    </row>
    <row r="4001" spans="1:5" ht="20" customHeight="1">
      <c r="A4001" s="19" t="s">
        <v>3913</v>
      </c>
      <c r="B4001" s="20" t="s">
        <v>3914</v>
      </c>
      <c r="C4001" s="21" t="s">
        <v>166493</v>
      </c>
      <c r="D4001" s="21" t="s">
        <v>345</v>
      </c>
      <c r="E4001" s="23"/>
    </row>
    <row r="4002" spans="1:5" ht="20" customHeight="1">
      <c r="A4002" s="19" t="s">
        <v>3915</v>
      </c>
      <c r="B4002" s="20" t="s">
        <v>3916</v>
      </c>
      <c r="C4002" s="21" t="s">
        <v>166494</v>
      </c>
      <c r="D4002" s="21" t="s">
        <v>345</v>
      </c>
      <c r="E4002" s="23"/>
    </row>
    <row r="4003" spans="1:5" ht="20" customHeight="1">
      <c r="A4003" s="19" t="s">
        <v>3919</v>
      </c>
      <c r="B4003" s="20" t="s">
        <v>3920</v>
      </c>
      <c r="C4003" s="21" t="s">
        <v>166495</v>
      </c>
      <c r="D4003" s="21" t="s">
        <v>345</v>
      </c>
      <c r="E4003" s="23"/>
    </row>
    <row r="4004" spans="1:5" ht="20" customHeight="1">
      <c r="A4004" s="19" t="s">
        <v>3921</v>
      </c>
      <c r="B4004" s="20" t="s">
        <v>3922</v>
      </c>
      <c r="C4004" s="21" t="s">
        <v>166496</v>
      </c>
      <c r="D4004" s="21" t="s">
        <v>345</v>
      </c>
      <c r="E4004" s="23"/>
    </row>
    <row r="4005" spans="1:5" ht="20" customHeight="1">
      <c r="A4005" s="19" t="s">
        <v>3925</v>
      </c>
      <c r="B4005" s="20" t="s">
        <v>3924</v>
      </c>
      <c r="C4005" s="21" t="s">
        <v>166420</v>
      </c>
      <c r="D4005" s="21" t="s">
        <v>345</v>
      </c>
      <c r="E4005" s="23"/>
    </row>
    <row r="4006" spans="1:5" ht="20" customHeight="1">
      <c r="A4006" s="19" t="s">
        <v>3928</v>
      </c>
      <c r="B4006" s="20" t="s">
        <v>3927</v>
      </c>
      <c r="C4006" s="21" t="s">
        <v>166421</v>
      </c>
      <c r="D4006" s="21" t="s">
        <v>345</v>
      </c>
      <c r="E4006" s="23"/>
    </row>
    <row r="4007" spans="1:5" ht="20" customHeight="1">
      <c r="A4007" s="19" t="s">
        <v>3929</v>
      </c>
      <c r="B4007" s="20" t="s">
        <v>3930</v>
      </c>
      <c r="C4007" s="21" t="s">
        <v>166497</v>
      </c>
      <c r="D4007" s="21" t="s">
        <v>345</v>
      </c>
      <c r="E4007" s="23"/>
    </row>
    <row r="4008" spans="1:5" ht="20" customHeight="1">
      <c r="A4008" s="19" t="s">
        <v>3931</v>
      </c>
      <c r="B4008" s="20" t="s">
        <v>3932</v>
      </c>
      <c r="C4008" s="21" t="s">
        <v>166498</v>
      </c>
      <c r="D4008" s="21" t="s">
        <v>296</v>
      </c>
      <c r="E4008" s="23"/>
    </row>
    <row r="4009" spans="1:5" ht="20" customHeight="1">
      <c r="A4009" s="19" t="s">
        <v>3933</v>
      </c>
      <c r="B4009" s="20" t="s">
        <v>3934</v>
      </c>
      <c r="C4009" s="21" t="s">
        <v>166499</v>
      </c>
      <c r="D4009" s="21" t="s">
        <v>345</v>
      </c>
      <c r="E4009" s="23"/>
    </row>
    <row r="4010" spans="1:5" ht="20" customHeight="1">
      <c r="A4010" s="19" t="s">
        <v>3935</v>
      </c>
      <c r="B4010" s="20" t="s">
        <v>3936</v>
      </c>
      <c r="C4010" s="21" t="s">
        <v>166500</v>
      </c>
      <c r="D4010" s="21" t="s">
        <v>345</v>
      </c>
      <c r="E4010" s="23"/>
    </row>
    <row r="4011" spans="1:5" ht="20" customHeight="1">
      <c r="A4011" s="19" t="s">
        <v>3937</v>
      </c>
      <c r="B4011" s="20" t="s">
        <v>3938</v>
      </c>
      <c r="C4011" s="21" t="s">
        <v>166501</v>
      </c>
      <c r="D4011" s="21" t="s">
        <v>345</v>
      </c>
      <c r="E4011" s="23"/>
    </row>
    <row r="4012" spans="1:5" ht="20" customHeight="1">
      <c r="A4012" s="19" t="s">
        <v>3939</v>
      </c>
      <c r="B4012" s="24">
        <v>100</v>
      </c>
      <c r="C4012" s="21" t="s">
        <v>166502</v>
      </c>
      <c r="D4012" s="21" t="s">
        <v>345</v>
      </c>
      <c r="E4012" s="23"/>
    </row>
    <row r="4013" spans="1:5" ht="20" customHeight="1">
      <c r="A4013" s="19" t="s">
        <v>3943</v>
      </c>
      <c r="B4013" s="20" t="s">
        <v>3941</v>
      </c>
      <c r="C4013" s="21" t="s">
        <v>166356</v>
      </c>
      <c r="D4013" s="21" t="s">
        <v>345</v>
      </c>
      <c r="E4013" s="23"/>
    </row>
    <row r="4014" spans="1:5" ht="20" customHeight="1">
      <c r="A4014" s="19" t="s">
        <v>3944</v>
      </c>
      <c r="B4014" s="20" t="s">
        <v>3945</v>
      </c>
      <c r="C4014" s="21" t="s">
        <v>166503</v>
      </c>
      <c r="D4014" s="21" t="s">
        <v>345</v>
      </c>
      <c r="E4014" s="23"/>
    </row>
    <row r="4015" spans="1:5" ht="20" customHeight="1">
      <c r="A4015" s="19" t="s">
        <v>3946</v>
      </c>
      <c r="B4015" s="20" t="s">
        <v>3947</v>
      </c>
      <c r="C4015" s="21" t="s">
        <v>166504</v>
      </c>
      <c r="D4015" s="21" t="s">
        <v>296</v>
      </c>
      <c r="E4015" s="23"/>
    </row>
    <row r="4016" spans="1:5" ht="20" customHeight="1">
      <c r="A4016" s="19" t="s">
        <v>3948</v>
      </c>
      <c r="B4016" s="20" t="s">
        <v>3949</v>
      </c>
      <c r="C4016" s="21" t="s">
        <v>166505</v>
      </c>
      <c r="D4016" s="21" t="s">
        <v>296</v>
      </c>
      <c r="E4016" s="23"/>
    </row>
    <row r="4017" spans="1:5" ht="20" customHeight="1">
      <c r="A4017" s="19" t="s">
        <v>3950</v>
      </c>
      <c r="B4017" s="20" t="s">
        <v>3951</v>
      </c>
      <c r="C4017" s="21" t="s">
        <v>166506</v>
      </c>
      <c r="D4017" s="21" t="s">
        <v>345</v>
      </c>
      <c r="E4017" s="23"/>
    </row>
    <row r="4018" spans="1:5" ht="20" customHeight="1">
      <c r="A4018" s="19" t="s">
        <v>3952</v>
      </c>
      <c r="B4018" s="20" t="s">
        <v>3953</v>
      </c>
      <c r="C4018" s="21" t="s">
        <v>166507</v>
      </c>
      <c r="D4018" s="21" t="s">
        <v>296</v>
      </c>
      <c r="E4018" s="23"/>
    </row>
    <row r="4019" spans="1:5" ht="20" customHeight="1">
      <c r="A4019" s="19" t="s">
        <v>3956</v>
      </c>
      <c r="B4019" s="20" t="s">
        <v>3955</v>
      </c>
      <c r="C4019" s="21" t="s">
        <v>166422</v>
      </c>
      <c r="D4019" s="21" t="s">
        <v>296</v>
      </c>
      <c r="E4019" s="23"/>
    </row>
    <row r="4020" spans="1:5" ht="20" customHeight="1">
      <c r="A4020" s="19" t="s">
        <v>3957</v>
      </c>
      <c r="B4020" s="20" t="s">
        <v>3958</v>
      </c>
      <c r="C4020" s="21" t="s">
        <v>166508</v>
      </c>
      <c r="D4020" s="21" t="s">
        <v>345</v>
      </c>
      <c r="E4020" s="23"/>
    </row>
    <row r="4021" spans="1:5" ht="20" customHeight="1">
      <c r="A4021" s="19" t="s">
        <v>3959</v>
      </c>
      <c r="B4021" s="20" t="s">
        <v>3960</v>
      </c>
      <c r="C4021" s="21" t="s">
        <v>166509</v>
      </c>
      <c r="D4021" s="21" t="s">
        <v>345</v>
      </c>
      <c r="E4021" s="23"/>
    </row>
    <row r="4022" spans="1:5" ht="20" customHeight="1">
      <c r="A4022" s="19" t="s">
        <v>3963</v>
      </c>
      <c r="B4022" s="20" t="s">
        <v>3962</v>
      </c>
      <c r="C4022" s="21" t="s">
        <v>166423</v>
      </c>
      <c r="D4022" s="21" t="s">
        <v>345</v>
      </c>
      <c r="E4022" s="23"/>
    </row>
    <row r="4023" spans="1:5" ht="20" customHeight="1">
      <c r="A4023" s="19" t="s">
        <v>3964</v>
      </c>
      <c r="B4023" s="24">
        <v>100</v>
      </c>
      <c r="C4023" s="21" t="s">
        <v>166510</v>
      </c>
      <c r="D4023" s="21" t="s">
        <v>345</v>
      </c>
      <c r="E4023" s="23"/>
    </row>
    <row r="4024" spans="1:5" ht="20" customHeight="1">
      <c r="A4024" s="19" t="s">
        <v>3965</v>
      </c>
      <c r="B4024" s="20" t="s">
        <v>3966</v>
      </c>
      <c r="C4024" s="21" t="s">
        <v>166511</v>
      </c>
      <c r="D4024" s="21" t="s">
        <v>345</v>
      </c>
      <c r="E4024" s="23"/>
    </row>
    <row r="4025" spans="1:5" ht="20" customHeight="1">
      <c r="A4025" s="19" t="s">
        <v>3967</v>
      </c>
      <c r="B4025" s="20" t="s">
        <v>3968</v>
      </c>
      <c r="C4025" s="21" t="s">
        <v>166512</v>
      </c>
      <c r="D4025" s="21" t="s">
        <v>345</v>
      </c>
      <c r="E4025" s="23"/>
    </row>
    <row r="4026" spans="1:5" ht="20" customHeight="1">
      <c r="A4026" s="19" t="s">
        <v>3969</v>
      </c>
      <c r="B4026" s="20" t="s">
        <v>3970</v>
      </c>
      <c r="C4026" s="21" t="s">
        <v>166513</v>
      </c>
      <c r="D4026" s="21" t="s">
        <v>296</v>
      </c>
      <c r="E4026" s="23"/>
    </row>
    <row r="4027" spans="1:5" ht="20" customHeight="1">
      <c r="A4027" s="19" t="s">
        <v>3971</v>
      </c>
      <c r="B4027" s="20" t="s">
        <v>3972</v>
      </c>
      <c r="C4027" s="21" t="s">
        <v>166514</v>
      </c>
      <c r="D4027" s="21" t="s">
        <v>345</v>
      </c>
      <c r="E4027" s="23"/>
    </row>
    <row r="4028" spans="1:5" ht="20" customHeight="1">
      <c r="A4028" s="19" t="s">
        <v>3975</v>
      </c>
      <c r="B4028" s="20" t="s">
        <v>3974</v>
      </c>
      <c r="C4028" s="21" t="s">
        <v>166424</v>
      </c>
      <c r="D4028" s="21" t="s">
        <v>345</v>
      </c>
      <c r="E4028" s="23"/>
    </row>
    <row r="4029" spans="1:5" ht="20" customHeight="1">
      <c r="A4029" s="19" t="s">
        <v>3976</v>
      </c>
      <c r="B4029" s="20" t="s">
        <v>3977</v>
      </c>
      <c r="C4029" s="21" t="s">
        <v>166515</v>
      </c>
      <c r="D4029" s="21" t="s">
        <v>345</v>
      </c>
      <c r="E4029" s="23"/>
    </row>
    <row r="4030" spans="1:5" ht="20" customHeight="1">
      <c r="A4030" s="19" t="s">
        <v>3978</v>
      </c>
      <c r="B4030" s="20" t="s">
        <v>3979</v>
      </c>
      <c r="C4030" s="21" t="s">
        <v>166516</v>
      </c>
      <c r="D4030" s="21" t="s">
        <v>345</v>
      </c>
      <c r="E4030" s="23"/>
    </row>
    <row r="4031" spans="1:5" ht="20" customHeight="1">
      <c r="A4031" s="19" t="s">
        <v>3987</v>
      </c>
      <c r="B4031" s="20" t="s">
        <v>3983</v>
      </c>
      <c r="C4031" s="21" t="s">
        <v>166176</v>
      </c>
      <c r="D4031" s="21" t="s">
        <v>296</v>
      </c>
      <c r="E4031" s="23"/>
    </row>
    <row r="4032" spans="1:5" ht="20" customHeight="1">
      <c r="A4032" s="19" t="s">
        <v>3988</v>
      </c>
      <c r="B4032" s="20" t="s">
        <v>3989</v>
      </c>
      <c r="C4032" s="21" t="s">
        <v>166517</v>
      </c>
      <c r="D4032" s="21" t="s">
        <v>345</v>
      </c>
      <c r="E4032" s="23"/>
    </row>
    <row r="4033" spans="1:5" ht="20" customHeight="1">
      <c r="A4033" s="19" t="s">
        <v>3990</v>
      </c>
      <c r="B4033" s="20" t="s">
        <v>3991</v>
      </c>
      <c r="C4033" s="21" t="s">
        <v>166518</v>
      </c>
      <c r="D4033" s="21" t="s">
        <v>345</v>
      </c>
      <c r="E4033" s="23"/>
    </row>
    <row r="4034" spans="1:5" ht="20" customHeight="1">
      <c r="A4034" s="19" t="s">
        <v>3992</v>
      </c>
      <c r="B4034" s="20" t="s">
        <v>3993</v>
      </c>
      <c r="C4034" s="21" t="s">
        <v>166519</v>
      </c>
      <c r="D4034" s="21" t="s">
        <v>296</v>
      </c>
      <c r="E4034" s="23"/>
    </row>
    <row r="4035" spans="1:5" ht="20" customHeight="1">
      <c r="A4035" s="19" t="s">
        <v>3996</v>
      </c>
      <c r="B4035" s="20" t="s">
        <v>3995</v>
      </c>
      <c r="C4035" s="21" t="s">
        <v>166425</v>
      </c>
      <c r="D4035" s="21" t="s">
        <v>345</v>
      </c>
      <c r="E4035" s="23"/>
    </row>
    <row r="4036" spans="1:5" ht="20" customHeight="1">
      <c r="A4036" s="19" t="s">
        <v>3999</v>
      </c>
      <c r="B4036" s="20" t="s">
        <v>3998</v>
      </c>
      <c r="C4036" s="21" t="s">
        <v>166426</v>
      </c>
      <c r="D4036" s="21" t="s">
        <v>345</v>
      </c>
      <c r="E4036" s="23"/>
    </row>
    <row r="4037" spans="1:5" ht="20" customHeight="1">
      <c r="A4037" s="19" t="s">
        <v>4000</v>
      </c>
      <c r="B4037" s="20" t="s">
        <v>4001</v>
      </c>
      <c r="C4037" s="21" t="s">
        <v>166520</v>
      </c>
      <c r="D4037" s="21" t="s">
        <v>345</v>
      </c>
      <c r="E4037" s="23"/>
    </row>
    <row r="4038" spans="1:5" ht="20" customHeight="1">
      <c r="A4038" s="19" t="s">
        <v>4002</v>
      </c>
      <c r="B4038" s="20" t="s">
        <v>4003</v>
      </c>
      <c r="C4038" s="21" t="s">
        <v>166521</v>
      </c>
      <c r="D4038" s="21" t="s">
        <v>345</v>
      </c>
      <c r="E4038" s="23"/>
    </row>
    <row r="4039" spans="1:5" ht="20" customHeight="1">
      <c r="A4039" s="19" t="s">
        <v>4004</v>
      </c>
      <c r="B4039" s="20" t="s">
        <v>4005</v>
      </c>
      <c r="C4039" s="21" t="s">
        <v>166522</v>
      </c>
      <c r="D4039" s="21" t="s">
        <v>345</v>
      </c>
      <c r="E4039" s="23"/>
    </row>
    <row r="4040" spans="1:5" ht="20" customHeight="1">
      <c r="A4040" s="19" t="s">
        <v>4008</v>
      </c>
      <c r="B4040" s="20" t="s">
        <v>4007</v>
      </c>
      <c r="C4040" s="21" t="s">
        <v>166427</v>
      </c>
      <c r="D4040" s="21" t="s">
        <v>345</v>
      </c>
      <c r="E4040" s="23"/>
    </row>
    <row r="4041" spans="1:5" ht="20" customHeight="1">
      <c r="A4041" s="19" t="s">
        <v>4012</v>
      </c>
      <c r="B4041" s="20" t="s">
        <v>4010</v>
      </c>
      <c r="C4041" s="21" t="s">
        <v>166357</v>
      </c>
      <c r="D4041" s="21" t="s">
        <v>345</v>
      </c>
      <c r="E4041" s="23"/>
    </row>
    <row r="4042" spans="1:5" ht="20" customHeight="1">
      <c r="A4042" s="19" t="s">
        <v>4013</v>
      </c>
      <c r="B4042" s="20" t="s">
        <v>4014</v>
      </c>
      <c r="C4042" s="21" t="s">
        <v>166523</v>
      </c>
      <c r="D4042" s="21" t="s">
        <v>345</v>
      </c>
      <c r="E4042" s="23"/>
    </row>
    <row r="4043" spans="1:5" ht="20" customHeight="1">
      <c r="A4043" s="19" t="s">
        <v>4015</v>
      </c>
      <c r="B4043" s="20" t="s">
        <v>4016</v>
      </c>
      <c r="C4043" s="21" t="s">
        <v>166524</v>
      </c>
      <c r="D4043" s="21" t="s">
        <v>345</v>
      </c>
      <c r="E4043" s="23"/>
    </row>
    <row r="4044" spans="1:5" ht="20" customHeight="1">
      <c r="A4044" s="19" t="s">
        <v>4017</v>
      </c>
      <c r="B4044" s="20" t="s">
        <v>4018</v>
      </c>
      <c r="C4044" s="21" t="s">
        <v>166525</v>
      </c>
      <c r="D4044" s="21" t="s">
        <v>296</v>
      </c>
      <c r="E4044" s="23"/>
    </row>
    <row r="4045" spans="1:5" ht="20" customHeight="1">
      <c r="A4045" s="19" t="s">
        <v>4029</v>
      </c>
      <c r="B4045" s="20" t="s">
        <v>4030</v>
      </c>
      <c r="C4045" s="21" t="s">
        <v>166526</v>
      </c>
      <c r="D4045" s="21" t="s">
        <v>345</v>
      </c>
      <c r="E4045" s="23"/>
    </row>
    <row r="4046" spans="1:5" ht="20" customHeight="1">
      <c r="A4046" s="19" t="s">
        <v>4034</v>
      </c>
      <c r="B4046" s="20" t="s">
        <v>4035</v>
      </c>
      <c r="C4046" s="21" t="s">
        <v>166527</v>
      </c>
      <c r="D4046" s="21" t="s">
        <v>296</v>
      </c>
      <c r="E4046" s="23"/>
    </row>
    <row r="4047" spans="1:5" ht="20" customHeight="1">
      <c r="A4047" s="19" t="s">
        <v>4050</v>
      </c>
      <c r="B4047" s="20" t="s">
        <v>4051</v>
      </c>
      <c r="C4047" s="21" t="s">
        <v>166528</v>
      </c>
      <c r="D4047" s="21" t="s">
        <v>345</v>
      </c>
      <c r="E4047" s="23"/>
    </row>
    <row r="4048" spans="1:5" ht="20" customHeight="1">
      <c r="A4048" s="19" t="s">
        <v>4065</v>
      </c>
      <c r="B4048" s="20" t="s">
        <v>4064</v>
      </c>
      <c r="C4048" s="21" t="s">
        <v>166428</v>
      </c>
      <c r="D4048" s="21" t="s">
        <v>345</v>
      </c>
      <c r="E4048" s="23"/>
    </row>
    <row r="4049" spans="1:5" ht="20" customHeight="1">
      <c r="A4049" s="19" t="s">
        <v>4071</v>
      </c>
      <c r="B4049" s="20" t="s">
        <v>4072</v>
      </c>
      <c r="C4049" s="21" t="s">
        <v>166529</v>
      </c>
      <c r="D4049" s="21" t="s">
        <v>345</v>
      </c>
      <c r="E4049" s="23"/>
    </row>
    <row r="4050" spans="1:5" ht="20" customHeight="1">
      <c r="A4050" s="19" t="s">
        <v>4078</v>
      </c>
      <c r="B4050" s="20" t="s">
        <v>4079</v>
      </c>
      <c r="C4050" s="21" t="s">
        <v>166530</v>
      </c>
      <c r="D4050" s="21" t="s">
        <v>345</v>
      </c>
      <c r="E4050" s="23"/>
    </row>
    <row r="4051" spans="1:5" ht="20" customHeight="1">
      <c r="A4051" s="19" t="s">
        <v>4142</v>
      </c>
      <c r="B4051" s="20" t="s">
        <v>4143</v>
      </c>
      <c r="C4051" s="21" t="s">
        <v>166531</v>
      </c>
      <c r="D4051" s="21" t="s">
        <v>345</v>
      </c>
      <c r="E4051" s="23"/>
    </row>
    <row r="4052" spans="1:5" ht="20" customHeight="1">
      <c r="A4052" s="19" t="s">
        <v>4165</v>
      </c>
      <c r="B4052" s="20" t="s">
        <v>4166</v>
      </c>
      <c r="C4052" s="21" t="s">
        <v>166532</v>
      </c>
      <c r="D4052" s="21" t="s">
        <v>296</v>
      </c>
      <c r="E4052" s="23"/>
    </row>
    <row r="4053" spans="1:5" ht="20" customHeight="1">
      <c r="A4053" s="19" t="s">
        <v>4210</v>
      </c>
      <c r="B4053" s="20" t="s">
        <v>4211</v>
      </c>
      <c r="C4053" s="21" t="s">
        <v>166533</v>
      </c>
      <c r="D4053" s="21" t="s">
        <v>345</v>
      </c>
      <c r="E4053" s="23"/>
    </row>
    <row r="4054" spans="1:5" ht="20" customHeight="1">
      <c r="A4054" s="19" t="s">
        <v>4277</v>
      </c>
      <c r="B4054" s="20" t="s">
        <v>4276</v>
      </c>
      <c r="C4054" s="21" t="s">
        <v>166429</v>
      </c>
      <c r="D4054" s="21" t="s">
        <v>345</v>
      </c>
      <c r="E4054" s="23"/>
    </row>
    <row r="4055" spans="1:5" ht="20" customHeight="1">
      <c r="A4055" s="19" t="s">
        <v>4418</v>
      </c>
      <c r="B4055" s="20" t="s">
        <v>4419</v>
      </c>
      <c r="C4055" s="21" t="s">
        <v>166534</v>
      </c>
      <c r="D4055" s="21" t="s">
        <v>345</v>
      </c>
      <c r="E4055" s="23"/>
    </row>
    <row r="4056" spans="1:5" ht="20" customHeight="1">
      <c r="A4056" s="19" t="s">
        <v>5546</v>
      </c>
      <c r="B4056" s="20" t="s">
        <v>5547</v>
      </c>
      <c r="C4056" s="21" t="s">
        <v>166535</v>
      </c>
      <c r="D4056" s="21" t="s">
        <v>345</v>
      </c>
      <c r="E4056" s="23"/>
    </row>
    <row r="4057" spans="1:5" ht="20" customHeight="1">
      <c r="A4057" s="19" t="s">
        <v>10277</v>
      </c>
      <c r="B4057" s="20" t="s">
        <v>10278</v>
      </c>
      <c r="C4057" s="21" t="s">
        <v>166536</v>
      </c>
      <c r="D4057" s="21" t="s">
        <v>296</v>
      </c>
      <c r="E4057" s="23"/>
    </row>
    <row r="4058" spans="1:5" ht="20" customHeight="1">
      <c r="A4058" s="19" t="s">
        <v>10442</v>
      </c>
      <c r="B4058" s="20" t="s">
        <v>10443</v>
      </c>
      <c r="C4058" s="21" t="s">
        <v>166537</v>
      </c>
      <c r="D4058" s="21" t="s">
        <v>296</v>
      </c>
      <c r="E4058" s="23"/>
    </row>
    <row r="4059" spans="1:5" ht="20" customHeight="1">
      <c r="A4059" s="19" t="s">
        <v>10470</v>
      </c>
      <c r="B4059" s="24">
        <v>100</v>
      </c>
      <c r="C4059" s="21" t="s">
        <v>166538</v>
      </c>
      <c r="D4059" s="21" t="s">
        <v>345</v>
      </c>
      <c r="E4059" s="23"/>
    </row>
    <row r="4060" spans="1:5" ht="20" customHeight="1">
      <c r="A4060" s="19" t="s">
        <v>10478</v>
      </c>
      <c r="B4060" s="20" t="s">
        <v>10479</v>
      </c>
      <c r="C4060" s="21" t="s">
        <v>166539</v>
      </c>
      <c r="D4060" s="21" t="s">
        <v>345</v>
      </c>
      <c r="E4060" s="23"/>
    </row>
    <row r="4061" spans="1:5" ht="20" customHeight="1">
      <c r="A4061" s="19" t="s">
        <v>10483</v>
      </c>
      <c r="B4061" s="20" t="s">
        <v>10484</v>
      </c>
      <c r="C4061" s="21" t="s">
        <v>166540</v>
      </c>
      <c r="D4061" s="21" t="s">
        <v>296</v>
      </c>
      <c r="E4061" s="23"/>
    </row>
    <row r="4062" spans="1:5" ht="20" customHeight="1">
      <c r="A4062" s="19" t="s">
        <v>10488</v>
      </c>
      <c r="B4062" s="20" t="s">
        <v>10489</v>
      </c>
      <c r="C4062" s="21" t="s">
        <v>166541</v>
      </c>
      <c r="D4062" s="21" t="s">
        <v>345</v>
      </c>
      <c r="E4062" s="23"/>
    </row>
    <row r="4063" spans="1:5" ht="20" customHeight="1">
      <c r="A4063" s="19" t="s">
        <v>10496</v>
      </c>
      <c r="B4063" s="20" t="s">
        <v>10497</v>
      </c>
      <c r="C4063" s="21" t="s">
        <v>166542</v>
      </c>
      <c r="D4063" s="21" t="s">
        <v>345</v>
      </c>
      <c r="E4063" s="23"/>
    </row>
    <row r="4064" spans="1:5" ht="20" customHeight="1">
      <c r="A4064" s="19" t="s">
        <v>10509</v>
      </c>
      <c r="B4064" s="20" t="s">
        <v>10510</v>
      </c>
      <c r="C4064" s="21" t="s">
        <v>166543</v>
      </c>
      <c r="D4064" s="21" t="s">
        <v>296</v>
      </c>
      <c r="E4064" s="23"/>
    </row>
    <row r="4065" spans="1:5" ht="20" customHeight="1">
      <c r="A4065" s="19" t="s">
        <v>10516</v>
      </c>
      <c r="B4065" s="20" t="s">
        <v>10515</v>
      </c>
      <c r="C4065" s="21" t="s">
        <v>166430</v>
      </c>
      <c r="D4065" s="21" t="s">
        <v>345</v>
      </c>
      <c r="E4065" s="23"/>
    </row>
    <row r="4066" spans="1:5" ht="20" customHeight="1">
      <c r="A4066" s="19" t="s">
        <v>10525</v>
      </c>
      <c r="B4066" s="20" t="s">
        <v>10523</v>
      </c>
      <c r="C4066" s="21" t="s">
        <v>166358</v>
      </c>
      <c r="D4066" s="21" t="s">
        <v>345</v>
      </c>
      <c r="E4066" s="23"/>
    </row>
    <row r="4067" spans="1:5" ht="20" customHeight="1">
      <c r="A4067" s="19" t="s">
        <v>10529</v>
      </c>
      <c r="B4067" s="20" t="s">
        <v>10530</v>
      </c>
      <c r="C4067" s="21" t="s">
        <v>166544</v>
      </c>
      <c r="D4067" s="21" t="s">
        <v>345</v>
      </c>
      <c r="E4067" s="23"/>
    </row>
    <row r="4068" spans="1:5" ht="20" customHeight="1">
      <c r="A4068" s="19" t="s">
        <v>10534</v>
      </c>
      <c r="B4068" s="20" t="s">
        <v>10535</v>
      </c>
      <c r="C4068" s="21" t="s">
        <v>166545</v>
      </c>
      <c r="D4068" s="21" t="s">
        <v>296</v>
      </c>
      <c r="E4068" s="23"/>
    </row>
    <row r="4069" spans="1:5" ht="20" customHeight="1">
      <c r="A4069" s="19" t="s">
        <v>10547</v>
      </c>
      <c r="B4069" s="20" t="s">
        <v>10548</v>
      </c>
      <c r="C4069" s="21" t="s">
        <v>166546</v>
      </c>
      <c r="D4069" s="21" t="s">
        <v>345</v>
      </c>
      <c r="E4069" s="23"/>
    </row>
    <row r="4070" spans="1:5" ht="20" customHeight="1">
      <c r="A4070" s="19" t="s">
        <v>10552</v>
      </c>
      <c r="B4070" s="20" t="s">
        <v>10553</v>
      </c>
      <c r="C4070" s="21" t="s">
        <v>166547</v>
      </c>
      <c r="D4070" s="21" t="s">
        <v>296</v>
      </c>
      <c r="E4070" s="23"/>
    </row>
    <row r="4071" spans="1:5" ht="20" customHeight="1">
      <c r="A4071" s="19" t="s">
        <v>10563</v>
      </c>
      <c r="B4071" s="24">
        <v>100</v>
      </c>
      <c r="C4071" s="21" t="s">
        <v>166431</v>
      </c>
      <c r="D4071" s="21" t="s">
        <v>345</v>
      </c>
      <c r="E4071" s="23"/>
    </row>
    <row r="4072" spans="1:5" ht="20" customHeight="1">
      <c r="A4072" s="19" t="s">
        <v>10565</v>
      </c>
      <c r="B4072" s="20" t="s">
        <v>10566</v>
      </c>
      <c r="C4072" s="21" t="s">
        <v>166548</v>
      </c>
      <c r="D4072" s="21" t="s">
        <v>345</v>
      </c>
      <c r="E4072" s="23"/>
    </row>
    <row r="4073" spans="1:5" ht="20" customHeight="1">
      <c r="A4073" s="19" t="s">
        <v>10568</v>
      </c>
      <c r="B4073" s="20" t="s">
        <v>10569</v>
      </c>
      <c r="C4073" s="21" t="s">
        <v>166549</v>
      </c>
      <c r="D4073" s="21" t="s">
        <v>345</v>
      </c>
      <c r="E4073" s="23"/>
    </row>
    <row r="4074" spans="1:5" ht="20" customHeight="1">
      <c r="A4074" s="19" t="s">
        <v>10571</v>
      </c>
      <c r="B4074" s="20" t="s">
        <v>10572</v>
      </c>
      <c r="C4074" s="21" t="s">
        <v>166550</v>
      </c>
      <c r="D4074" s="21" t="s">
        <v>296</v>
      </c>
      <c r="E4074" s="23"/>
    </row>
    <row r="4075" spans="1:5" ht="20" customHeight="1">
      <c r="A4075" s="19" t="s">
        <v>10574</v>
      </c>
      <c r="B4075" s="20" t="s">
        <v>10575</v>
      </c>
      <c r="C4075" s="21" t="s">
        <v>166551</v>
      </c>
      <c r="D4075" s="21" t="s">
        <v>296</v>
      </c>
      <c r="E4075" s="23"/>
    </row>
    <row r="4076" spans="1:5" ht="20" customHeight="1">
      <c r="A4076" s="19" t="s">
        <v>10583</v>
      </c>
      <c r="B4076" s="20" t="s">
        <v>10584</v>
      </c>
      <c r="C4076" s="21" t="s">
        <v>166552</v>
      </c>
      <c r="D4076" s="21" t="s">
        <v>296</v>
      </c>
      <c r="E4076" s="23"/>
    </row>
    <row r="4077" spans="1:5" ht="20" customHeight="1">
      <c r="A4077" s="19" t="s">
        <v>10592</v>
      </c>
      <c r="B4077" s="20" t="s">
        <v>10593</v>
      </c>
      <c r="C4077" s="21" t="s">
        <v>166553</v>
      </c>
      <c r="D4077" s="21" t="s">
        <v>296</v>
      </c>
      <c r="E4077" s="23"/>
    </row>
    <row r="4078" spans="1:5" ht="20" customHeight="1">
      <c r="A4078" s="19" t="s">
        <v>10599</v>
      </c>
      <c r="B4078" s="20" t="s">
        <v>10596</v>
      </c>
      <c r="C4078" s="21" t="s">
        <v>166271</v>
      </c>
      <c r="D4078" s="21" t="s">
        <v>345</v>
      </c>
      <c r="E4078" s="23"/>
    </row>
    <row r="4079" spans="1:5" ht="20" customHeight="1">
      <c r="A4079" s="19" t="s">
        <v>10601</v>
      </c>
      <c r="B4079" s="20" t="s">
        <v>10602</v>
      </c>
      <c r="C4079" s="21" t="s">
        <v>166554</v>
      </c>
      <c r="D4079" s="21" t="s">
        <v>296</v>
      </c>
      <c r="E4079" s="23"/>
    </row>
    <row r="4080" spans="1:5" ht="20" customHeight="1">
      <c r="A4080" s="19" t="s">
        <v>10610</v>
      </c>
      <c r="B4080" s="20" t="s">
        <v>10611</v>
      </c>
      <c r="C4080" s="21" t="s">
        <v>166555</v>
      </c>
      <c r="D4080" s="21" t="s">
        <v>345</v>
      </c>
      <c r="E4080" s="23"/>
    </row>
    <row r="4081" spans="1:5" ht="20" customHeight="1">
      <c r="A4081" s="19" t="s">
        <v>10617</v>
      </c>
      <c r="B4081" s="20" t="s">
        <v>10618</v>
      </c>
      <c r="C4081" s="21" t="s">
        <v>166556</v>
      </c>
      <c r="D4081" s="21" t="s">
        <v>296</v>
      </c>
      <c r="E4081" s="23"/>
    </row>
    <row r="4082" spans="1:5" ht="20" customHeight="1">
      <c r="A4082" s="19" t="s">
        <v>10626</v>
      </c>
      <c r="B4082" s="20" t="s">
        <v>10623</v>
      </c>
      <c r="C4082" s="21" t="s">
        <v>166272</v>
      </c>
      <c r="D4082" s="21" t="s">
        <v>296</v>
      </c>
      <c r="E4082" s="23"/>
    </row>
    <row r="4083" spans="1:5" ht="20" customHeight="1">
      <c r="A4083" s="19" t="s">
        <v>10630</v>
      </c>
      <c r="B4083" s="20" t="s">
        <v>10631</v>
      </c>
      <c r="C4083" s="21" t="s">
        <v>166557</v>
      </c>
      <c r="D4083" s="21" t="s">
        <v>345</v>
      </c>
      <c r="E4083" s="23"/>
    </row>
    <row r="4084" spans="1:5" ht="20" customHeight="1">
      <c r="A4084" s="19" t="s">
        <v>10633</v>
      </c>
      <c r="B4084" s="20" t="s">
        <v>10634</v>
      </c>
      <c r="C4084" s="21" t="s">
        <v>166558</v>
      </c>
      <c r="D4084" s="21" t="s">
        <v>296</v>
      </c>
      <c r="E4084" s="23"/>
    </row>
    <row r="4085" spans="1:5" ht="20" customHeight="1">
      <c r="A4085" s="19" t="s">
        <v>10714</v>
      </c>
      <c r="B4085" s="20" t="s">
        <v>10715</v>
      </c>
      <c r="C4085" s="21" t="s">
        <v>166559</v>
      </c>
      <c r="D4085" s="21" t="s">
        <v>139</v>
      </c>
      <c r="E4085" s="23"/>
    </row>
    <row r="4086" spans="1:5" ht="20" customHeight="1">
      <c r="A4086" s="19" t="s">
        <v>3848</v>
      </c>
      <c r="B4086" s="20" t="s">
        <v>3849</v>
      </c>
      <c r="C4086" s="21" t="s">
        <v>166560</v>
      </c>
      <c r="D4086" s="21" t="s">
        <v>139</v>
      </c>
      <c r="E4086" s="23"/>
    </row>
    <row r="4087" spans="1:5" ht="20" customHeight="1">
      <c r="A4087" s="19" t="s">
        <v>3917</v>
      </c>
      <c r="B4087" s="20" t="s">
        <v>3918</v>
      </c>
      <c r="C4087" s="21" t="s">
        <v>166561</v>
      </c>
      <c r="D4087" s="21" t="s">
        <v>139</v>
      </c>
      <c r="E4087" s="23"/>
    </row>
    <row r="4088" spans="1:5" ht="20" customHeight="1">
      <c r="A4088" s="19" t="s">
        <v>3980</v>
      </c>
      <c r="B4088" s="20" t="s">
        <v>3981</v>
      </c>
      <c r="C4088" s="21" t="s">
        <v>166562</v>
      </c>
      <c r="D4088" s="21" t="s">
        <v>139</v>
      </c>
      <c r="E4088" s="23"/>
    </row>
    <row r="4089" spans="1:5" ht="20" customHeight="1">
      <c r="A4089" s="19" t="s">
        <v>4019</v>
      </c>
      <c r="B4089" s="20" t="s">
        <v>4020</v>
      </c>
      <c r="C4089" s="21" t="s">
        <v>166563</v>
      </c>
      <c r="D4089" s="21" t="s">
        <v>296</v>
      </c>
      <c r="E4089" s="23"/>
    </row>
    <row r="4090" spans="1:5" ht="20" customHeight="1">
      <c r="A4090" s="19" t="s">
        <v>4021</v>
      </c>
      <c r="B4090" s="20" t="s">
        <v>4022</v>
      </c>
      <c r="C4090" s="21" t="s">
        <v>166564</v>
      </c>
      <c r="D4090" s="21" t="s">
        <v>345</v>
      </c>
      <c r="E4090" s="23"/>
    </row>
    <row r="4091" spans="1:5" ht="20" customHeight="1">
      <c r="A4091" s="19" t="s">
        <v>4023</v>
      </c>
      <c r="B4091" s="20" t="s">
        <v>4024</v>
      </c>
      <c r="C4091" s="21" t="s">
        <v>166565</v>
      </c>
      <c r="D4091" s="21" t="s">
        <v>345</v>
      </c>
      <c r="E4091" s="23"/>
    </row>
    <row r="4092" spans="1:5" ht="20" customHeight="1">
      <c r="A4092" s="19" t="s">
        <v>4025</v>
      </c>
      <c r="B4092" s="20" t="s">
        <v>4026</v>
      </c>
      <c r="C4092" s="21" t="s">
        <v>166566</v>
      </c>
      <c r="D4092" s="21" t="s">
        <v>345</v>
      </c>
      <c r="E4092" s="23"/>
    </row>
    <row r="4093" spans="1:5" ht="20" customHeight="1">
      <c r="A4093" s="19" t="s">
        <v>4027</v>
      </c>
      <c r="B4093" s="20" t="s">
        <v>4028</v>
      </c>
      <c r="C4093" s="21" t="s">
        <v>166567</v>
      </c>
      <c r="D4093" s="21" t="s">
        <v>345</v>
      </c>
      <c r="E4093" s="23"/>
    </row>
    <row r="4094" spans="1:5" ht="20" customHeight="1">
      <c r="A4094" s="19" t="s">
        <v>4031</v>
      </c>
      <c r="B4094" s="20" t="s">
        <v>4030</v>
      </c>
      <c r="C4094" s="21" t="s">
        <v>166526</v>
      </c>
      <c r="D4094" s="21" t="s">
        <v>345</v>
      </c>
      <c r="E4094" s="23"/>
    </row>
    <row r="4095" spans="1:5" ht="20" customHeight="1">
      <c r="A4095" s="19" t="s">
        <v>4032</v>
      </c>
      <c r="B4095" s="20" t="s">
        <v>4033</v>
      </c>
      <c r="C4095" s="21" t="s">
        <v>166568</v>
      </c>
      <c r="D4095" s="21" t="s">
        <v>296</v>
      </c>
      <c r="E4095" s="23"/>
    </row>
    <row r="4096" spans="1:5" ht="20" customHeight="1">
      <c r="A4096" s="19" t="s">
        <v>4036</v>
      </c>
      <c r="B4096" s="20" t="s">
        <v>4035</v>
      </c>
      <c r="C4096" s="21" t="s">
        <v>166527</v>
      </c>
      <c r="D4096" s="21" t="s">
        <v>296</v>
      </c>
      <c r="E4096" s="23"/>
    </row>
    <row r="4097" spans="1:5" ht="20" customHeight="1">
      <c r="A4097" s="19" t="s">
        <v>4037</v>
      </c>
      <c r="B4097" s="20" t="s">
        <v>4038</v>
      </c>
      <c r="C4097" s="21" t="s">
        <v>166569</v>
      </c>
      <c r="D4097" s="21" t="s">
        <v>345</v>
      </c>
      <c r="E4097" s="23"/>
    </row>
    <row r="4098" spans="1:5" ht="20" customHeight="1">
      <c r="A4098" s="19" t="s">
        <v>4039</v>
      </c>
      <c r="B4098" s="20" t="s">
        <v>4040</v>
      </c>
      <c r="C4098" s="21" t="s">
        <v>166570</v>
      </c>
      <c r="D4098" s="21" t="s">
        <v>345</v>
      </c>
      <c r="E4098" s="23"/>
    </row>
    <row r="4099" spans="1:5" ht="20" customHeight="1">
      <c r="A4099" s="19" t="s">
        <v>4041</v>
      </c>
      <c r="B4099" s="20" t="s">
        <v>4042</v>
      </c>
      <c r="C4099" s="21" t="s">
        <v>166571</v>
      </c>
      <c r="D4099" s="21" t="s">
        <v>345</v>
      </c>
      <c r="E4099" s="23"/>
    </row>
    <row r="4100" spans="1:5" ht="20" customHeight="1">
      <c r="A4100" s="19" t="s">
        <v>4043</v>
      </c>
      <c r="B4100" s="20" t="s">
        <v>4044</v>
      </c>
      <c r="C4100" s="21" t="s">
        <v>166572</v>
      </c>
      <c r="D4100" s="21" t="s">
        <v>345</v>
      </c>
      <c r="E4100" s="23"/>
    </row>
    <row r="4101" spans="1:5" ht="20" customHeight="1">
      <c r="A4101" s="19" t="s">
        <v>4045</v>
      </c>
      <c r="B4101" s="20" t="s">
        <v>4046</v>
      </c>
      <c r="C4101" s="21" t="s">
        <v>166573</v>
      </c>
      <c r="D4101" s="21" t="s">
        <v>345</v>
      </c>
      <c r="E4101" s="23"/>
    </row>
    <row r="4102" spans="1:5" ht="20" customHeight="1">
      <c r="A4102" s="19" t="s">
        <v>4047</v>
      </c>
      <c r="B4102" s="24">
        <v>100</v>
      </c>
      <c r="C4102" s="21" t="s">
        <v>163949</v>
      </c>
      <c r="D4102" s="21" t="s">
        <v>345</v>
      </c>
      <c r="E4102" s="23"/>
    </row>
    <row r="4103" spans="1:5" ht="20" customHeight="1">
      <c r="A4103" s="19" t="s">
        <v>4048</v>
      </c>
      <c r="B4103" s="20" t="s">
        <v>4049</v>
      </c>
      <c r="C4103" s="21" t="s">
        <v>166574</v>
      </c>
      <c r="D4103" s="21" t="s">
        <v>296</v>
      </c>
      <c r="E4103" s="23"/>
    </row>
    <row r="4104" spans="1:5" ht="20" customHeight="1">
      <c r="A4104" s="19" t="s">
        <v>4052</v>
      </c>
      <c r="B4104" s="20" t="s">
        <v>4051</v>
      </c>
      <c r="C4104" s="21" t="s">
        <v>166528</v>
      </c>
      <c r="D4104" s="21" t="s">
        <v>345</v>
      </c>
      <c r="E4104" s="23"/>
    </row>
    <row r="4105" spans="1:5" ht="20" customHeight="1">
      <c r="A4105" s="19" t="s">
        <v>4053</v>
      </c>
      <c r="B4105" s="20" t="s">
        <v>4054</v>
      </c>
      <c r="C4105" s="21" t="s">
        <v>166575</v>
      </c>
      <c r="D4105" s="21" t="s">
        <v>345</v>
      </c>
      <c r="E4105" s="23"/>
    </row>
    <row r="4106" spans="1:5" ht="20" customHeight="1">
      <c r="A4106" s="19" t="s">
        <v>4055</v>
      </c>
      <c r="B4106" s="20" t="s">
        <v>4056</v>
      </c>
      <c r="C4106" s="21" t="s">
        <v>166576</v>
      </c>
      <c r="D4106" s="21" t="s">
        <v>345</v>
      </c>
      <c r="E4106" s="23"/>
    </row>
    <row r="4107" spans="1:5" ht="20" customHeight="1">
      <c r="A4107" s="19" t="s">
        <v>4057</v>
      </c>
      <c r="B4107" s="20" t="s">
        <v>4058</v>
      </c>
      <c r="C4107" s="21" t="s">
        <v>166577</v>
      </c>
      <c r="D4107" s="21" t="s">
        <v>345</v>
      </c>
      <c r="E4107" s="23"/>
    </row>
    <row r="4108" spans="1:5" ht="20" customHeight="1">
      <c r="A4108" s="19" t="s">
        <v>4059</v>
      </c>
      <c r="B4108" s="20" t="s">
        <v>4060</v>
      </c>
      <c r="C4108" s="21" t="s">
        <v>166578</v>
      </c>
      <c r="D4108" s="21" t="s">
        <v>345</v>
      </c>
      <c r="E4108" s="23"/>
    </row>
    <row r="4109" spans="1:5" ht="20" customHeight="1">
      <c r="A4109" s="19" t="s">
        <v>4061</v>
      </c>
      <c r="B4109" s="20" t="s">
        <v>4062</v>
      </c>
      <c r="C4109" s="21" t="s">
        <v>166579</v>
      </c>
      <c r="D4109" s="21" t="s">
        <v>345</v>
      </c>
      <c r="E4109" s="23"/>
    </row>
    <row r="4110" spans="1:5" ht="20" customHeight="1">
      <c r="A4110" s="19" t="s">
        <v>4066</v>
      </c>
      <c r="B4110" s="20" t="s">
        <v>4064</v>
      </c>
      <c r="C4110" s="21" t="s">
        <v>166428</v>
      </c>
      <c r="D4110" s="21" t="s">
        <v>345</v>
      </c>
      <c r="E4110" s="23"/>
    </row>
    <row r="4111" spans="1:5" ht="20" customHeight="1">
      <c r="A4111" s="19" t="s">
        <v>4067</v>
      </c>
      <c r="B4111" s="20" t="s">
        <v>4068</v>
      </c>
      <c r="C4111" s="21" t="s">
        <v>166580</v>
      </c>
      <c r="D4111" s="21" t="s">
        <v>345</v>
      </c>
      <c r="E4111" s="23"/>
    </row>
    <row r="4112" spans="1:5" ht="20" customHeight="1">
      <c r="A4112" s="19" t="s">
        <v>4069</v>
      </c>
      <c r="B4112" s="20" t="s">
        <v>4070</v>
      </c>
      <c r="C4112" s="21" t="s">
        <v>166581</v>
      </c>
      <c r="D4112" s="21" t="s">
        <v>345</v>
      </c>
      <c r="E4112" s="23"/>
    </row>
    <row r="4113" spans="1:5" ht="20" customHeight="1">
      <c r="A4113" s="19" t="s">
        <v>4073</v>
      </c>
      <c r="B4113" s="20" t="s">
        <v>4072</v>
      </c>
      <c r="C4113" s="21" t="s">
        <v>166529</v>
      </c>
      <c r="D4113" s="21" t="s">
        <v>345</v>
      </c>
      <c r="E4113" s="23"/>
    </row>
    <row r="4114" spans="1:5" ht="20" customHeight="1">
      <c r="A4114" s="19" t="s">
        <v>4074</v>
      </c>
      <c r="B4114" s="20" t="s">
        <v>4075</v>
      </c>
      <c r="C4114" s="21" t="s">
        <v>166582</v>
      </c>
      <c r="D4114" s="21" t="s">
        <v>345</v>
      </c>
      <c r="E4114" s="23"/>
    </row>
    <row r="4115" spans="1:5" ht="20" customHeight="1">
      <c r="A4115" s="19" t="s">
        <v>4076</v>
      </c>
      <c r="B4115" s="20" t="s">
        <v>4077</v>
      </c>
      <c r="C4115" s="21" t="s">
        <v>166583</v>
      </c>
      <c r="D4115" s="21" t="s">
        <v>296</v>
      </c>
      <c r="E4115" s="23"/>
    </row>
    <row r="4116" spans="1:5" ht="20" customHeight="1">
      <c r="A4116" s="19" t="s">
        <v>4080</v>
      </c>
      <c r="B4116" s="20" t="s">
        <v>4079</v>
      </c>
      <c r="C4116" s="21" t="s">
        <v>166530</v>
      </c>
      <c r="D4116" s="21" t="s">
        <v>345</v>
      </c>
      <c r="E4116" s="23"/>
    </row>
    <row r="4117" spans="1:5" ht="20" customHeight="1">
      <c r="A4117" s="19" t="s">
        <v>4083</v>
      </c>
      <c r="B4117" s="20" t="s">
        <v>4084</v>
      </c>
      <c r="C4117" s="21" t="s">
        <v>166584</v>
      </c>
      <c r="D4117" s="21" t="s">
        <v>296</v>
      </c>
      <c r="E4117" s="23"/>
    </row>
    <row r="4118" spans="1:5" ht="20" customHeight="1">
      <c r="A4118" s="19" t="s">
        <v>4089</v>
      </c>
      <c r="B4118" s="20" t="s">
        <v>4090</v>
      </c>
      <c r="C4118" s="21" t="s">
        <v>166585</v>
      </c>
      <c r="D4118" s="21" t="s">
        <v>345</v>
      </c>
      <c r="E4118" s="23"/>
    </row>
    <row r="4119" spans="1:5" ht="20" customHeight="1">
      <c r="A4119" s="19" t="s">
        <v>4094</v>
      </c>
      <c r="B4119" s="20" t="s">
        <v>4095</v>
      </c>
      <c r="C4119" s="21" t="s">
        <v>166586</v>
      </c>
      <c r="D4119" s="21" t="s">
        <v>296</v>
      </c>
      <c r="E4119" s="23"/>
    </row>
    <row r="4120" spans="1:5" ht="20" customHeight="1">
      <c r="A4120" s="19" t="s">
        <v>4105</v>
      </c>
      <c r="B4120" s="20" t="s">
        <v>4106</v>
      </c>
      <c r="C4120" s="21" t="s">
        <v>166587</v>
      </c>
      <c r="D4120" s="21" t="s">
        <v>345</v>
      </c>
      <c r="E4120" s="23"/>
    </row>
    <row r="4121" spans="1:5" ht="20" customHeight="1">
      <c r="A4121" s="19" t="s">
        <v>4108</v>
      </c>
      <c r="B4121" s="20" t="s">
        <v>4109</v>
      </c>
      <c r="C4121" s="21" t="s">
        <v>166588</v>
      </c>
      <c r="D4121" s="21" t="s">
        <v>345</v>
      </c>
      <c r="E4121" s="23"/>
    </row>
    <row r="4122" spans="1:5" ht="20" customHeight="1">
      <c r="A4122" s="19" t="s">
        <v>4113</v>
      </c>
      <c r="B4122" s="20" t="s">
        <v>4114</v>
      </c>
      <c r="C4122" s="21" t="s">
        <v>166589</v>
      </c>
      <c r="D4122" s="21" t="s">
        <v>296</v>
      </c>
      <c r="E4122" s="23"/>
    </row>
    <row r="4123" spans="1:5" ht="20" customHeight="1">
      <c r="A4123" s="19" t="s">
        <v>4120</v>
      </c>
      <c r="B4123" s="20" t="s">
        <v>4121</v>
      </c>
      <c r="C4123" s="21" t="s">
        <v>166590</v>
      </c>
      <c r="D4123" s="21" t="s">
        <v>345</v>
      </c>
      <c r="E4123" s="23"/>
    </row>
    <row r="4124" spans="1:5" ht="20" customHeight="1">
      <c r="A4124" s="19" t="s">
        <v>4127</v>
      </c>
      <c r="B4124" s="20" t="s">
        <v>4128</v>
      </c>
      <c r="C4124" s="21" t="s">
        <v>166591</v>
      </c>
      <c r="D4124" s="21" t="s">
        <v>345</v>
      </c>
      <c r="E4124" s="23"/>
    </row>
    <row r="4125" spans="1:5" ht="20" customHeight="1">
      <c r="A4125" s="19" t="s">
        <v>4144</v>
      </c>
      <c r="B4125" s="20" t="s">
        <v>4143</v>
      </c>
      <c r="C4125" s="21" t="s">
        <v>166531</v>
      </c>
      <c r="D4125" s="21" t="s">
        <v>345</v>
      </c>
      <c r="E4125" s="23"/>
    </row>
    <row r="4126" spans="1:5" ht="20" customHeight="1">
      <c r="A4126" s="19" t="s">
        <v>4160</v>
      </c>
      <c r="B4126" s="20" t="s">
        <v>4161</v>
      </c>
      <c r="C4126" s="21" t="s">
        <v>166592</v>
      </c>
      <c r="D4126" s="21" t="s">
        <v>296</v>
      </c>
      <c r="E4126" s="23"/>
    </row>
    <row r="4127" spans="1:5" ht="20" customHeight="1">
      <c r="A4127" s="19" t="s">
        <v>4167</v>
      </c>
      <c r="B4127" s="20" t="s">
        <v>4166</v>
      </c>
      <c r="C4127" s="21" t="s">
        <v>166532</v>
      </c>
      <c r="D4127" s="21" t="s">
        <v>296</v>
      </c>
      <c r="E4127" s="23"/>
    </row>
    <row r="4128" spans="1:5" ht="20" customHeight="1">
      <c r="A4128" s="19" t="s">
        <v>4169</v>
      </c>
      <c r="B4128" s="20" t="s">
        <v>4170</v>
      </c>
      <c r="C4128" s="21" t="s">
        <v>166593</v>
      </c>
      <c r="D4128" s="21" t="s">
        <v>345</v>
      </c>
      <c r="E4128" s="23"/>
    </row>
    <row r="4129" spans="1:5" ht="20" customHeight="1">
      <c r="A4129" s="19" t="s">
        <v>4184</v>
      </c>
      <c r="B4129" s="20" t="s">
        <v>4185</v>
      </c>
      <c r="C4129" s="21" t="s">
        <v>166594</v>
      </c>
      <c r="D4129" s="21" t="s">
        <v>345</v>
      </c>
      <c r="E4129" s="23"/>
    </row>
    <row r="4130" spans="1:5" ht="20" customHeight="1">
      <c r="A4130" s="19" t="s">
        <v>4191</v>
      </c>
      <c r="B4130" s="20" t="s">
        <v>4192</v>
      </c>
      <c r="C4130" s="21" t="s">
        <v>166595</v>
      </c>
      <c r="D4130" s="21" t="s">
        <v>345</v>
      </c>
      <c r="E4130" s="23"/>
    </row>
    <row r="4131" spans="1:5" ht="20" customHeight="1">
      <c r="A4131" s="19" t="s">
        <v>4198</v>
      </c>
      <c r="B4131" s="20" t="s">
        <v>4199</v>
      </c>
      <c r="C4131" s="21" t="s">
        <v>166596</v>
      </c>
      <c r="D4131" s="21" t="s">
        <v>345</v>
      </c>
      <c r="E4131" s="23"/>
    </row>
    <row r="4132" spans="1:5" ht="20" customHeight="1">
      <c r="A4132" s="19" t="s">
        <v>4212</v>
      </c>
      <c r="B4132" s="20" t="s">
        <v>4211</v>
      </c>
      <c r="C4132" s="21" t="s">
        <v>166533</v>
      </c>
      <c r="D4132" s="21" t="s">
        <v>345</v>
      </c>
      <c r="E4132" s="23"/>
    </row>
    <row r="4133" spans="1:5" ht="20" customHeight="1">
      <c r="A4133" s="19" t="s">
        <v>4218</v>
      </c>
      <c r="B4133" s="20" t="s">
        <v>4219</v>
      </c>
      <c r="C4133" s="21" t="s">
        <v>166597</v>
      </c>
      <c r="D4133" s="21" t="s">
        <v>345</v>
      </c>
      <c r="E4133" s="23"/>
    </row>
    <row r="4134" spans="1:5" ht="20" customHeight="1">
      <c r="A4134" s="19" t="s">
        <v>4235</v>
      </c>
      <c r="B4134" s="24">
        <v>100</v>
      </c>
      <c r="C4134" s="21" t="s">
        <v>166598</v>
      </c>
      <c r="D4134" s="21" t="s">
        <v>345</v>
      </c>
      <c r="E4134" s="23"/>
    </row>
    <row r="4135" spans="1:5" ht="20" customHeight="1">
      <c r="A4135" s="19" t="s">
        <v>4248</v>
      </c>
      <c r="B4135" s="20" t="s">
        <v>4249</v>
      </c>
      <c r="C4135" s="21" t="s">
        <v>166599</v>
      </c>
      <c r="D4135" s="21" t="s">
        <v>345</v>
      </c>
      <c r="E4135" s="23"/>
    </row>
    <row r="4136" spans="1:5" ht="20" customHeight="1">
      <c r="A4136" s="19" t="s">
        <v>4252</v>
      </c>
      <c r="B4136" s="20" t="s">
        <v>4253</v>
      </c>
      <c r="C4136" s="21" t="s">
        <v>166600</v>
      </c>
      <c r="D4136" s="21" t="s">
        <v>345</v>
      </c>
      <c r="E4136" s="23"/>
    </row>
    <row r="4137" spans="1:5" ht="20" customHeight="1">
      <c r="A4137" s="19" t="s">
        <v>4260</v>
      </c>
      <c r="B4137" s="20" t="s">
        <v>4261</v>
      </c>
      <c r="C4137" s="21" t="s">
        <v>166601</v>
      </c>
      <c r="D4137" s="21" t="s">
        <v>345</v>
      </c>
      <c r="E4137" s="23"/>
    </row>
    <row r="4138" spans="1:5" ht="20" customHeight="1">
      <c r="A4138" s="19" t="s">
        <v>4273</v>
      </c>
      <c r="B4138" s="24">
        <v>100</v>
      </c>
      <c r="C4138" s="21" t="s">
        <v>166602</v>
      </c>
      <c r="D4138" s="21" t="s">
        <v>345</v>
      </c>
      <c r="E4138" s="23"/>
    </row>
    <row r="4139" spans="1:5" ht="20" customHeight="1">
      <c r="A4139" s="19" t="s">
        <v>4278</v>
      </c>
      <c r="B4139" s="20" t="s">
        <v>4276</v>
      </c>
      <c r="C4139" s="21" t="s">
        <v>166429</v>
      </c>
      <c r="D4139" s="21" t="s">
        <v>345</v>
      </c>
      <c r="E4139" s="23"/>
    </row>
    <row r="4140" spans="1:5" ht="20" customHeight="1">
      <c r="A4140" s="19" t="s">
        <v>4307</v>
      </c>
      <c r="B4140" s="20" t="s">
        <v>4308</v>
      </c>
      <c r="C4140" s="21" t="s">
        <v>166603</v>
      </c>
      <c r="D4140" s="21" t="s">
        <v>296</v>
      </c>
      <c r="E4140" s="23"/>
    </row>
    <row r="4141" spans="1:5" ht="20" customHeight="1">
      <c r="A4141" s="19" t="s">
        <v>4321</v>
      </c>
      <c r="B4141" s="20" t="s">
        <v>4322</v>
      </c>
      <c r="C4141" s="21" t="s">
        <v>166604</v>
      </c>
      <c r="D4141" s="21" t="s">
        <v>345</v>
      </c>
      <c r="E4141" s="23"/>
    </row>
    <row r="4142" spans="1:5" ht="20" customHeight="1">
      <c r="A4142" s="19" t="s">
        <v>4388</v>
      </c>
      <c r="B4142" s="20" t="s">
        <v>4389</v>
      </c>
      <c r="C4142" s="21" t="s">
        <v>166605</v>
      </c>
      <c r="D4142" s="21" t="s">
        <v>345</v>
      </c>
      <c r="E4142" s="23"/>
    </row>
    <row r="4143" spans="1:5" ht="20" customHeight="1">
      <c r="A4143" s="19" t="s">
        <v>4420</v>
      </c>
      <c r="B4143" s="20" t="s">
        <v>4419</v>
      </c>
      <c r="C4143" s="21" t="s">
        <v>166534</v>
      </c>
      <c r="D4143" s="21" t="s">
        <v>345</v>
      </c>
      <c r="E4143" s="23"/>
    </row>
    <row r="4144" spans="1:5" ht="20" customHeight="1">
      <c r="A4144" s="19" t="s">
        <v>4457</v>
      </c>
      <c r="B4144" s="20" t="s">
        <v>4458</v>
      </c>
      <c r="C4144" s="21" t="s">
        <v>166606</v>
      </c>
      <c r="D4144" s="21" t="s">
        <v>345</v>
      </c>
      <c r="E4144" s="23"/>
    </row>
    <row r="4145" spans="1:5" ht="20" customHeight="1">
      <c r="A4145" s="19" t="s">
        <v>5548</v>
      </c>
      <c r="B4145" s="20" t="s">
        <v>5547</v>
      </c>
      <c r="C4145" s="21" t="s">
        <v>166535</v>
      </c>
      <c r="D4145" s="21" t="s">
        <v>345</v>
      </c>
      <c r="E4145" s="23"/>
    </row>
    <row r="4146" spans="1:5" ht="20" customHeight="1">
      <c r="A4146" s="19" t="s">
        <v>10279</v>
      </c>
      <c r="B4146" s="20" t="s">
        <v>10278</v>
      </c>
      <c r="C4146" s="21" t="s">
        <v>166536</v>
      </c>
      <c r="D4146" s="21" t="s">
        <v>296</v>
      </c>
      <c r="E4146" s="23"/>
    </row>
    <row r="4147" spans="1:5" ht="20" customHeight="1">
      <c r="A4147" s="19" t="s">
        <v>10444</v>
      </c>
      <c r="B4147" s="20" t="s">
        <v>10443</v>
      </c>
      <c r="C4147" s="21" t="s">
        <v>166537</v>
      </c>
      <c r="D4147" s="21" t="s">
        <v>296</v>
      </c>
      <c r="E4147" s="23"/>
    </row>
    <row r="4148" spans="1:5" ht="20" customHeight="1">
      <c r="A4148" s="19" t="s">
        <v>10466</v>
      </c>
      <c r="B4148" s="20" t="s">
        <v>10467</v>
      </c>
      <c r="C4148" s="21" t="s">
        <v>166607</v>
      </c>
      <c r="D4148" s="21" t="s">
        <v>296</v>
      </c>
      <c r="E4148" s="23"/>
    </row>
    <row r="4149" spans="1:5" ht="20" customHeight="1">
      <c r="A4149" s="19" t="s">
        <v>10468</v>
      </c>
      <c r="B4149" s="20" t="s">
        <v>10469</v>
      </c>
      <c r="C4149" s="21" t="s">
        <v>166608</v>
      </c>
      <c r="D4149" s="21" t="s">
        <v>345</v>
      </c>
      <c r="E4149" s="23"/>
    </row>
    <row r="4150" spans="1:5" ht="20" customHeight="1">
      <c r="A4150" s="19" t="s">
        <v>10471</v>
      </c>
      <c r="B4150" s="24">
        <v>100</v>
      </c>
      <c r="C4150" s="21" t="s">
        <v>166538</v>
      </c>
      <c r="D4150" s="21" t="s">
        <v>345</v>
      </c>
      <c r="E4150" s="23"/>
    </row>
    <row r="4151" spans="1:5" ht="20" customHeight="1">
      <c r="A4151" s="19" t="s">
        <v>10472</v>
      </c>
      <c r="B4151" s="24">
        <v>100</v>
      </c>
      <c r="C4151" s="21" t="s">
        <v>166609</v>
      </c>
      <c r="D4151" s="21" t="s">
        <v>345</v>
      </c>
      <c r="E4151" s="23"/>
    </row>
    <row r="4152" spans="1:5" ht="20" customHeight="1">
      <c r="A4152" s="19" t="s">
        <v>10473</v>
      </c>
      <c r="B4152" s="20" t="s">
        <v>10474</v>
      </c>
      <c r="C4152" s="21" t="s">
        <v>166610</v>
      </c>
      <c r="D4152" s="21" t="s">
        <v>345</v>
      </c>
      <c r="E4152" s="23"/>
    </row>
    <row r="4153" spans="1:5" ht="20" customHeight="1">
      <c r="A4153" s="19" t="s">
        <v>10475</v>
      </c>
      <c r="B4153" s="24">
        <v>100</v>
      </c>
      <c r="C4153" s="21" t="s">
        <v>166611</v>
      </c>
      <c r="D4153" s="21" t="s">
        <v>345</v>
      </c>
      <c r="E4153" s="23"/>
    </row>
    <row r="4154" spans="1:5" ht="20" customHeight="1">
      <c r="A4154" s="19" t="s">
        <v>10476</v>
      </c>
      <c r="B4154" s="20" t="s">
        <v>10477</v>
      </c>
      <c r="C4154" s="21" t="s">
        <v>166612</v>
      </c>
      <c r="D4154" s="21" t="s">
        <v>345</v>
      </c>
      <c r="E4154" s="23"/>
    </row>
    <row r="4155" spans="1:5" ht="20" customHeight="1">
      <c r="A4155" s="19" t="s">
        <v>10480</v>
      </c>
      <c r="B4155" s="20" t="s">
        <v>10479</v>
      </c>
      <c r="C4155" s="21" t="s">
        <v>166539</v>
      </c>
      <c r="D4155" s="21" t="s">
        <v>345</v>
      </c>
      <c r="E4155" s="23"/>
    </row>
    <row r="4156" spans="1:5" ht="20" customHeight="1">
      <c r="A4156" s="19" t="s">
        <v>10481</v>
      </c>
      <c r="B4156" s="20" t="s">
        <v>10482</v>
      </c>
      <c r="C4156" s="21" t="s">
        <v>166613</v>
      </c>
      <c r="D4156" s="21" t="s">
        <v>345</v>
      </c>
      <c r="E4156" s="23"/>
    </row>
    <row r="4157" spans="1:5" ht="20" customHeight="1">
      <c r="A4157" s="19" t="s">
        <v>10485</v>
      </c>
      <c r="B4157" s="20" t="s">
        <v>10484</v>
      </c>
      <c r="C4157" s="21" t="s">
        <v>166540</v>
      </c>
      <c r="D4157" s="21" t="s">
        <v>296</v>
      </c>
      <c r="E4157" s="23"/>
    </row>
    <row r="4158" spans="1:5" ht="20" customHeight="1">
      <c r="A4158" s="19" t="s">
        <v>10486</v>
      </c>
      <c r="B4158" s="20" t="s">
        <v>10487</v>
      </c>
      <c r="C4158" s="21" t="s">
        <v>166614</v>
      </c>
      <c r="D4158" s="21" t="s">
        <v>345</v>
      </c>
      <c r="E4158" s="23"/>
    </row>
    <row r="4159" spans="1:5" ht="20" customHeight="1">
      <c r="A4159" s="19" t="s">
        <v>10490</v>
      </c>
      <c r="B4159" s="20" t="s">
        <v>10489</v>
      </c>
      <c r="C4159" s="21" t="s">
        <v>166541</v>
      </c>
      <c r="D4159" s="21" t="s">
        <v>345</v>
      </c>
      <c r="E4159" s="23"/>
    </row>
    <row r="4160" spans="1:5" ht="20" customHeight="1">
      <c r="A4160" s="19" t="s">
        <v>10491</v>
      </c>
      <c r="B4160" s="20" t="s">
        <v>10492</v>
      </c>
      <c r="C4160" s="21" t="s">
        <v>166615</v>
      </c>
      <c r="D4160" s="21" t="s">
        <v>345</v>
      </c>
      <c r="E4160" s="23"/>
    </row>
    <row r="4161" spans="1:5" ht="20" customHeight="1">
      <c r="A4161" s="19" t="s">
        <v>10493</v>
      </c>
      <c r="B4161" s="24">
        <v>100</v>
      </c>
      <c r="C4161" s="21" t="s">
        <v>166616</v>
      </c>
      <c r="D4161" s="21" t="s">
        <v>345</v>
      </c>
      <c r="E4161" s="23"/>
    </row>
    <row r="4162" spans="1:5" ht="20" customHeight="1">
      <c r="A4162" s="19" t="s">
        <v>10494</v>
      </c>
      <c r="B4162" s="20" t="s">
        <v>10495</v>
      </c>
      <c r="C4162" s="21" t="s">
        <v>166617</v>
      </c>
      <c r="D4162" s="21" t="s">
        <v>345</v>
      </c>
      <c r="E4162" s="23"/>
    </row>
    <row r="4163" spans="1:5" ht="20" customHeight="1">
      <c r="A4163" s="19" t="s">
        <v>10498</v>
      </c>
      <c r="B4163" s="20" t="s">
        <v>10497</v>
      </c>
      <c r="C4163" s="21" t="s">
        <v>166542</v>
      </c>
      <c r="D4163" s="21" t="s">
        <v>345</v>
      </c>
      <c r="E4163" s="23"/>
    </row>
    <row r="4164" spans="1:5" ht="20" customHeight="1">
      <c r="A4164" s="19" t="s">
        <v>10499</v>
      </c>
      <c r="B4164" s="20" t="s">
        <v>10500</v>
      </c>
      <c r="C4164" s="21" t="s">
        <v>166618</v>
      </c>
      <c r="D4164" s="21" t="s">
        <v>345</v>
      </c>
      <c r="E4164" s="23"/>
    </row>
    <row r="4165" spans="1:5" ht="20" customHeight="1">
      <c r="A4165" s="19" t="s">
        <v>10501</v>
      </c>
      <c r="B4165" s="20" t="s">
        <v>10502</v>
      </c>
      <c r="C4165" s="21" t="s">
        <v>166619</v>
      </c>
      <c r="D4165" s="21" t="s">
        <v>296</v>
      </c>
      <c r="E4165" s="23"/>
    </row>
    <row r="4166" spans="1:5" ht="20" customHeight="1">
      <c r="A4166" s="19" t="s">
        <v>10503</v>
      </c>
      <c r="B4166" s="20" t="s">
        <v>10504</v>
      </c>
      <c r="C4166" s="21" t="s">
        <v>166620</v>
      </c>
      <c r="D4166" s="21" t="s">
        <v>345</v>
      </c>
      <c r="E4166" s="23"/>
    </row>
    <row r="4167" spans="1:5" ht="20" customHeight="1">
      <c r="A4167" s="19" t="s">
        <v>10505</v>
      </c>
      <c r="B4167" s="20" t="s">
        <v>10506</v>
      </c>
      <c r="C4167" s="21" t="s">
        <v>166621</v>
      </c>
      <c r="D4167" s="21" t="s">
        <v>345</v>
      </c>
      <c r="E4167" s="23"/>
    </row>
    <row r="4168" spans="1:5" ht="20" customHeight="1">
      <c r="A4168" s="19" t="s">
        <v>10507</v>
      </c>
      <c r="B4168" s="20" t="s">
        <v>10508</v>
      </c>
      <c r="C4168" s="21" t="s">
        <v>166622</v>
      </c>
      <c r="D4168" s="21" t="s">
        <v>345</v>
      </c>
      <c r="E4168" s="23"/>
    </row>
    <row r="4169" spans="1:5" ht="20" customHeight="1">
      <c r="A4169" s="19" t="s">
        <v>10511</v>
      </c>
      <c r="B4169" s="20" t="s">
        <v>10510</v>
      </c>
      <c r="C4169" s="21" t="s">
        <v>166543</v>
      </c>
      <c r="D4169" s="21" t="s">
        <v>296</v>
      </c>
      <c r="E4169" s="23"/>
    </row>
    <row r="4170" spans="1:5" ht="20" customHeight="1">
      <c r="A4170" s="19" t="s">
        <v>10512</v>
      </c>
      <c r="B4170" s="20" t="s">
        <v>10513</v>
      </c>
      <c r="C4170" s="21" t="s">
        <v>166623</v>
      </c>
      <c r="D4170" s="21" t="s">
        <v>345</v>
      </c>
      <c r="E4170" s="23"/>
    </row>
    <row r="4171" spans="1:5" ht="20" customHeight="1">
      <c r="A4171" s="19" t="s">
        <v>10517</v>
      </c>
      <c r="B4171" s="20" t="s">
        <v>10515</v>
      </c>
      <c r="C4171" s="21" t="s">
        <v>166430</v>
      </c>
      <c r="D4171" s="21" t="s">
        <v>345</v>
      </c>
      <c r="E4171" s="23"/>
    </row>
    <row r="4172" spans="1:5" ht="20" customHeight="1">
      <c r="A4172" s="19" t="s">
        <v>10518</v>
      </c>
      <c r="B4172" s="20" t="s">
        <v>10519</v>
      </c>
      <c r="C4172" s="21" t="s">
        <v>166624</v>
      </c>
      <c r="D4172" s="21" t="s">
        <v>345</v>
      </c>
      <c r="E4172" s="23"/>
    </row>
    <row r="4173" spans="1:5" ht="20" customHeight="1">
      <c r="A4173" s="19" t="s">
        <v>10520</v>
      </c>
      <c r="B4173" s="20" t="s">
        <v>10521</v>
      </c>
      <c r="C4173" s="21" t="s">
        <v>166625</v>
      </c>
      <c r="D4173" s="21" t="s">
        <v>345</v>
      </c>
      <c r="E4173" s="23"/>
    </row>
    <row r="4174" spans="1:5" ht="20" customHeight="1">
      <c r="A4174" s="19" t="s">
        <v>10526</v>
      </c>
      <c r="B4174" s="20" t="s">
        <v>10523</v>
      </c>
      <c r="C4174" s="21" t="s">
        <v>166358</v>
      </c>
      <c r="D4174" s="21" t="s">
        <v>345</v>
      </c>
      <c r="E4174" s="23"/>
    </row>
    <row r="4175" spans="1:5" ht="20" customHeight="1">
      <c r="A4175" s="19" t="s">
        <v>10527</v>
      </c>
      <c r="B4175" s="20" t="s">
        <v>10528</v>
      </c>
      <c r="C4175" s="21" t="s">
        <v>166626</v>
      </c>
      <c r="D4175" s="21" t="s">
        <v>345</v>
      </c>
      <c r="E4175" s="23"/>
    </row>
    <row r="4176" spans="1:5" ht="20" customHeight="1">
      <c r="A4176" s="19" t="s">
        <v>10531</v>
      </c>
      <c r="B4176" s="20" t="s">
        <v>10530</v>
      </c>
      <c r="C4176" s="21" t="s">
        <v>166544</v>
      </c>
      <c r="D4176" s="21" t="s">
        <v>345</v>
      </c>
      <c r="E4176" s="23"/>
    </row>
    <row r="4177" spans="1:5" ht="20" customHeight="1">
      <c r="A4177" s="19" t="s">
        <v>10536</v>
      </c>
      <c r="B4177" s="20" t="s">
        <v>10535</v>
      </c>
      <c r="C4177" s="21" t="s">
        <v>166545</v>
      </c>
      <c r="D4177" s="21" t="s">
        <v>296</v>
      </c>
      <c r="E4177" s="23"/>
    </row>
    <row r="4178" spans="1:5" ht="20" customHeight="1">
      <c r="A4178" s="19" t="s">
        <v>10537</v>
      </c>
      <c r="B4178" s="20" t="s">
        <v>10538</v>
      </c>
      <c r="C4178" s="21" t="s">
        <v>166627</v>
      </c>
      <c r="D4178" s="21" t="s">
        <v>345</v>
      </c>
      <c r="E4178" s="23"/>
    </row>
    <row r="4179" spans="1:5" ht="20" customHeight="1">
      <c r="A4179" s="19" t="s">
        <v>10539</v>
      </c>
      <c r="B4179" s="20" t="s">
        <v>10540</v>
      </c>
      <c r="C4179" s="21" t="s">
        <v>166628</v>
      </c>
      <c r="D4179" s="21" t="s">
        <v>296</v>
      </c>
      <c r="E4179" s="23"/>
    </row>
    <row r="4180" spans="1:5" ht="20" customHeight="1">
      <c r="A4180" s="19" t="s">
        <v>10541</v>
      </c>
      <c r="B4180" s="20" t="s">
        <v>10542</v>
      </c>
      <c r="C4180" s="21" t="s">
        <v>166629</v>
      </c>
      <c r="D4180" s="21" t="s">
        <v>345</v>
      </c>
      <c r="E4180" s="23"/>
    </row>
    <row r="4181" spans="1:5" ht="20" customHeight="1">
      <c r="A4181" s="19" t="s">
        <v>10543</v>
      </c>
      <c r="B4181" s="20" t="s">
        <v>10544</v>
      </c>
      <c r="C4181" s="21" t="s">
        <v>166630</v>
      </c>
      <c r="D4181" s="21" t="s">
        <v>345</v>
      </c>
      <c r="E4181" s="23"/>
    </row>
    <row r="4182" spans="1:5" ht="20" customHeight="1">
      <c r="A4182" s="19" t="s">
        <v>10545</v>
      </c>
      <c r="B4182" s="20" t="s">
        <v>10546</v>
      </c>
      <c r="C4182" s="21" t="s">
        <v>166631</v>
      </c>
      <c r="D4182" s="21" t="s">
        <v>345</v>
      </c>
      <c r="E4182" s="23"/>
    </row>
    <row r="4183" spans="1:5" ht="20" customHeight="1">
      <c r="A4183" s="19" t="s">
        <v>10549</v>
      </c>
      <c r="B4183" s="20" t="s">
        <v>10548</v>
      </c>
      <c r="C4183" s="21" t="s">
        <v>166546</v>
      </c>
      <c r="D4183" s="21" t="s">
        <v>345</v>
      </c>
      <c r="E4183" s="23"/>
    </row>
    <row r="4184" spans="1:5" ht="20" customHeight="1">
      <c r="A4184" s="19" t="s">
        <v>10550</v>
      </c>
      <c r="B4184" s="20" t="s">
        <v>10551</v>
      </c>
      <c r="C4184" s="21" t="s">
        <v>166632</v>
      </c>
      <c r="D4184" s="21" t="s">
        <v>345</v>
      </c>
      <c r="E4184" s="23"/>
    </row>
    <row r="4185" spans="1:5" ht="20" customHeight="1">
      <c r="A4185" s="19" t="s">
        <v>10554</v>
      </c>
      <c r="B4185" s="20" t="s">
        <v>10553</v>
      </c>
      <c r="C4185" s="21" t="s">
        <v>166547</v>
      </c>
      <c r="D4185" s="21" t="s">
        <v>296</v>
      </c>
      <c r="E4185" s="23"/>
    </row>
    <row r="4186" spans="1:5" ht="20" customHeight="1">
      <c r="A4186" s="19" t="s">
        <v>10555</v>
      </c>
      <c r="B4186" s="20" t="s">
        <v>10556</v>
      </c>
      <c r="C4186" s="21" t="s">
        <v>166633</v>
      </c>
      <c r="D4186" s="21" t="s">
        <v>345</v>
      </c>
      <c r="E4186" s="23"/>
    </row>
    <row r="4187" spans="1:5" ht="20" customHeight="1">
      <c r="A4187" s="19" t="s">
        <v>10557</v>
      </c>
      <c r="B4187" s="20" t="s">
        <v>10558</v>
      </c>
      <c r="C4187" s="21" t="s">
        <v>166634</v>
      </c>
      <c r="D4187" s="21" t="s">
        <v>345</v>
      </c>
      <c r="E4187" s="23"/>
    </row>
    <row r="4188" spans="1:5" ht="20" customHeight="1">
      <c r="A4188" s="19" t="s">
        <v>10559</v>
      </c>
      <c r="B4188" s="20" t="s">
        <v>10560</v>
      </c>
      <c r="C4188" s="21" t="s">
        <v>166635</v>
      </c>
      <c r="D4188" s="21" t="s">
        <v>345</v>
      </c>
      <c r="E4188" s="23"/>
    </row>
    <row r="4189" spans="1:5" ht="20" customHeight="1">
      <c r="A4189" s="19" t="s">
        <v>10561</v>
      </c>
      <c r="B4189" s="24">
        <v>100</v>
      </c>
      <c r="C4189" s="21" t="s">
        <v>166636</v>
      </c>
      <c r="D4189" s="21" t="s">
        <v>345</v>
      </c>
      <c r="E4189" s="23"/>
    </row>
    <row r="4190" spans="1:5" ht="20" customHeight="1">
      <c r="A4190" s="19" t="s">
        <v>10564</v>
      </c>
      <c r="B4190" s="24">
        <v>100</v>
      </c>
      <c r="C4190" s="21" t="s">
        <v>166431</v>
      </c>
      <c r="D4190" s="21" t="s">
        <v>345</v>
      </c>
      <c r="E4190" s="23"/>
    </row>
    <row r="4191" spans="1:5" ht="20" customHeight="1">
      <c r="A4191" s="19" t="s">
        <v>10567</v>
      </c>
      <c r="B4191" s="20" t="s">
        <v>10566</v>
      </c>
      <c r="C4191" s="21" t="s">
        <v>166548</v>
      </c>
      <c r="D4191" s="21" t="s">
        <v>345</v>
      </c>
      <c r="E4191" s="23"/>
    </row>
    <row r="4192" spans="1:5" ht="20" customHeight="1">
      <c r="A4192" s="19" t="s">
        <v>10570</v>
      </c>
      <c r="B4192" s="20" t="s">
        <v>10569</v>
      </c>
      <c r="C4192" s="21" t="s">
        <v>166549</v>
      </c>
      <c r="D4192" s="21" t="s">
        <v>345</v>
      </c>
      <c r="E4192" s="23"/>
    </row>
    <row r="4193" spans="1:5" ht="20" customHeight="1">
      <c r="A4193" s="19" t="s">
        <v>10573</v>
      </c>
      <c r="B4193" s="20" t="s">
        <v>10572</v>
      </c>
      <c r="C4193" s="21" t="s">
        <v>166550</v>
      </c>
      <c r="D4193" s="21" t="s">
        <v>296</v>
      </c>
      <c r="E4193" s="23"/>
    </row>
    <row r="4194" spans="1:5" ht="20" customHeight="1">
      <c r="A4194" s="19" t="s">
        <v>10576</v>
      </c>
      <c r="B4194" s="20" t="s">
        <v>10575</v>
      </c>
      <c r="C4194" s="21" t="s">
        <v>166551</v>
      </c>
      <c r="D4194" s="21" t="s">
        <v>296</v>
      </c>
      <c r="E4194" s="23"/>
    </row>
    <row r="4195" spans="1:5" ht="20" customHeight="1">
      <c r="A4195" s="19" t="s">
        <v>10577</v>
      </c>
      <c r="B4195" s="20" t="s">
        <v>10578</v>
      </c>
      <c r="C4195" s="21" t="s">
        <v>166637</v>
      </c>
      <c r="D4195" s="21" t="s">
        <v>345</v>
      </c>
      <c r="E4195" s="23"/>
    </row>
    <row r="4196" spans="1:5" ht="20" customHeight="1">
      <c r="A4196" s="19" t="s">
        <v>10579</v>
      </c>
      <c r="B4196" s="20" t="s">
        <v>10580</v>
      </c>
      <c r="C4196" s="21" t="s">
        <v>166638</v>
      </c>
      <c r="D4196" s="21" t="s">
        <v>345</v>
      </c>
      <c r="E4196" s="23"/>
    </row>
    <row r="4197" spans="1:5" ht="20" customHeight="1">
      <c r="A4197" s="19" t="s">
        <v>10581</v>
      </c>
      <c r="B4197" s="20" t="s">
        <v>10582</v>
      </c>
      <c r="C4197" s="21" t="s">
        <v>166639</v>
      </c>
      <c r="D4197" s="21" t="s">
        <v>345</v>
      </c>
      <c r="E4197" s="23"/>
    </row>
    <row r="4198" spans="1:5" ht="20" customHeight="1">
      <c r="A4198" s="19" t="s">
        <v>10585</v>
      </c>
      <c r="B4198" s="20" t="s">
        <v>10584</v>
      </c>
      <c r="C4198" s="21" t="s">
        <v>166552</v>
      </c>
      <c r="D4198" s="21" t="s">
        <v>296</v>
      </c>
      <c r="E4198" s="23"/>
    </row>
    <row r="4199" spans="1:5" ht="20" customHeight="1">
      <c r="A4199" s="19" t="s">
        <v>10586</v>
      </c>
      <c r="B4199" s="20" t="s">
        <v>10587</v>
      </c>
      <c r="C4199" s="21" t="s">
        <v>166640</v>
      </c>
      <c r="D4199" s="21" t="s">
        <v>345</v>
      </c>
      <c r="E4199" s="23"/>
    </row>
    <row r="4200" spans="1:5" ht="20" customHeight="1">
      <c r="A4200" s="19" t="s">
        <v>10588</v>
      </c>
      <c r="B4200" s="20" t="s">
        <v>10589</v>
      </c>
      <c r="C4200" s="21" t="s">
        <v>166641</v>
      </c>
      <c r="D4200" s="21" t="s">
        <v>345</v>
      </c>
      <c r="E4200" s="23"/>
    </row>
    <row r="4201" spans="1:5" ht="20" customHeight="1">
      <c r="A4201" s="19" t="s">
        <v>10590</v>
      </c>
      <c r="B4201" s="20" t="s">
        <v>10591</v>
      </c>
      <c r="C4201" s="21" t="s">
        <v>166642</v>
      </c>
      <c r="D4201" s="21" t="s">
        <v>345</v>
      </c>
      <c r="E4201" s="23"/>
    </row>
    <row r="4202" spans="1:5" ht="20" customHeight="1">
      <c r="A4202" s="19" t="s">
        <v>10594</v>
      </c>
      <c r="B4202" s="20" t="s">
        <v>10593</v>
      </c>
      <c r="C4202" s="21" t="s">
        <v>166553</v>
      </c>
      <c r="D4202" s="21" t="s">
        <v>296</v>
      </c>
      <c r="E4202" s="23"/>
    </row>
    <row r="4203" spans="1:5" ht="20" customHeight="1">
      <c r="A4203" s="19" t="s">
        <v>10600</v>
      </c>
      <c r="B4203" s="20" t="s">
        <v>10596</v>
      </c>
      <c r="C4203" s="21" t="s">
        <v>166271</v>
      </c>
      <c r="D4203" s="21" t="s">
        <v>345</v>
      </c>
      <c r="E4203" s="23"/>
    </row>
    <row r="4204" spans="1:5" ht="20" customHeight="1">
      <c r="A4204" s="19" t="s">
        <v>10603</v>
      </c>
      <c r="B4204" s="20" t="s">
        <v>10602</v>
      </c>
      <c r="C4204" s="21" t="s">
        <v>166554</v>
      </c>
      <c r="D4204" s="21" t="s">
        <v>296</v>
      </c>
      <c r="E4204" s="23"/>
    </row>
    <row r="4205" spans="1:5" ht="20" customHeight="1">
      <c r="A4205" s="19" t="s">
        <v>10604</v>
      </c>
      <c r="B4205" s="20" t="s">
        <v>10605</v>
      </c>
      <c r="C4205" s="21" t="s">
        <v>166643</v>
      </c>
      <c r="D4205" s="21" t="s">
        <v>345</v>
      </c>
      <c r="E4205" s="23"/>
    </row>
    <row r="4206" spans="1:5" ht="20" customHeight="1">
      <c r="A4206" s="19" t="s">
        <v>10606</v>
      </c>
      <c r="B4206" s="20" t="s">
        <v>10607</v>
      </c>
      <c r="C4206" s="21" t="s">
        <v>166644</v>
      </c>
      <c r="D4206" s="21" t="s">
        <v>296</v>
      </c>
      <c r="E4206" s="23"/>
    </row>
    <row r="4207" spans="1:5" ht="20" customHeight="1">
      <c r="A4207" s="19" t="s">
        <v>10608</v>
      </c>
      <c r="B4207" s="20" t="s">
        <v>10609</v>
      </c>
      <c r="C4207" s="21" t="s">
        <v>166645</v>
      </c>
      <c r="D4207" s="21" t="s">
        <v>345</v>
      </c>
      <c r="E4207" s="23"/>
    </row>
    <row r="4208" spans="1:5" ht="20" customHeight="1">
      <c r="A4208" s="19" t="s">
        <v>10612</v>
      </c>
      <c r="B4208" s="20" t="s">
        <v>10611</v>
      </c>
      <c r="C4208" s="21" t="s">
        <v>166555</v>
      </c>
      <c r="D4208" s="21" t="s">
        <v>345</v>
      </c>
      <c r="E4208" s="23"/>
    </row>
    <row r="4209" spans="1:5" ht="20" customHeight="1">
      <c r="A4209" s="19" t="s">
        <v>10613</v>
      </c>
      <c r="B4209" s="20" t="s">
        <v>10614</v>
      </c>
      <c r="C4209" s="21" t="s">
        <v>166646</v>
      </c>
      <c r="D4209" s="21" t="s">
        <v>296</v>
      </c>
      <c r="E4209" s="23"/>
    </row>
    <row r="4210" spans="1:5" ht="20" customHeight="1">
      <c r="A4210" s="19" t="s">
        <v>10615</v>
      </c>
      <c r="B4210" s="20" t="s">
        <v>10616</v>
      </c>
      <c r="C4210" s="21" t="s">
        <v>166647</v>
      </c>
      <c r="D4210" s="21" t="s">
        <v>296</v>
      </c>
      <c r="E4210" s="23"/>
    </row>
    <row r="4211" spans="1:5" ht="20" customHeight="1">
      <c r="A4211" s="19" t="s">
        <v>10619</v>
      </c>
      <c r="B4211" s="20" t="s">
        <v>10618</v>
      </c>
      <c r="C4211" s="21" t="s">
        <v>166556</v>
      </c>
      <c r="D4211" s="21" t="s">
        <v>296</v>
      </c>
      <c r="E4211" s="23"/>
    </row>
    <row r="4212" spans="1:5" ht="20" customHeight="1">
      <c r="A4212" s="19" t="s">
        <v>10620</v>
      </c>
      <c r="B4212" s="20" t="s">
        <v>10621</v>
      </c>
      <c r="C4212" s="21" t="s">
        <v>166648</v>
      </c>
      <c r="D4212" s="21" t="s">
        <v>345</v>
      </c>
      <c r="E4212" s="23"/>
    </row>
    <row r="4213" spans="1:5" ht="20" customHeight="1">
      <c r="A4213" s="19" t="s">
        <v>10627</v>
      </c>
      <c r="B4213" s="20" t="s">
        <v>10623</v>
      </c>
      <c r="C4213" s="21" t="s">
        <v>166272</v>
      </c>
      <c r="D4213" s="21" t="s">
        <v>296</v>
      </c>
      <c r="E4213" s="23"/>
    </row>
    <row r="4214" spans="1:5" ht="20" customHeight="1">
      <c r="A4214" s="19" t="s">
        <v>10628</v>
      </c>
      <c r="B4214" s="20" t="s">
        <v>10629</v>
      </c>
      <c r="C4214" s="21" t="s">
        <v>166649</v>
      </c>
      <c r="D4214" s="21" t="s">
        <v>296</v>
      </c>
      <c r="E4214" s="23"/>
    </row>
    <row r="4215" spans="1:5" ht="20" customHeight="1">
      <c r="A4215" s="19" t="s">
        <v>10632</v>
      </c>
      <c r="B4215" s="20" t="s">
        <v>10631</v>
      </c>
      <c r="C4215" s="21" t="s">
        <v>166557</v>
      </c>
      <c r="D4215" s="21" t="s">
        <v>345</v>
      </c>
      <c r="E4215" s="23"/>
    </row>
    <row r="4216" spans="1:5" ht="20" customHeight="1">
      <c r="A4216" s="19" t="s">
        <v>10635</v>
      </c>
      <c r="B4216" s="20" t="s">
        <v>10634</v>
      </c>
      <c r="C4216" s="21" t="s">
        <v>166558</v>
      </c>
      <c r="D4216" s="21" t="s">
        <v>296</v>
      </c>
      <c r="E4216" s="23"/>
    </row>
    <row r="4217" spans="1:5" ht="20" customHeight="1">
      <c r="A4217" s="19" t="s">
        <v>10636</v>
      </c>
      <c r="B4217" s="20" t="s">
        <v>10637</v>
      </c>
      <c r="C4217" s="21" t="s">
        <v>166650</v>
      </c>
      <c r="D4217" s="21" t="s">
        <v>296</v>
      </c>
      <c r="E4217" s="23"/>
    </row>
    <row r="4218" spans="1:5" ht="20" customHeight="1">
      <c r="A4218" s="19" t="s">
        <v>10638</v>
      </c>
      <c r="B4218" s="20" t="s">
        <v>10639</v>
      </c>
      <c r="C4218" s="21" t="s">
        <v>166651</v>
      </c>
      <c r="D4218" s="21" t="s">
        <v>296</v>
      </c>
      <c r="E4218" s="23"/>
    </row>
    <row r="4219" spans="1:5" ht="20" customHeight="1">
      <c r="A4219" s="19" t="s">
        <v>4081</v>
      </c>
      <c r="B4219" s="20" t="s">
        <v>4082</v>
      </c>
      <c r="C4219" s="21" t="s">
        <v>166652</v>
      </c>
      <c r="D4219" s="21" t="s">
        <v>139</v>
      </c>
      <c r="E4219" s="23"/>
    </row>
    <row r="4220" spans="1:5" ht="20" customHeight="1">
      <c r="A4220" s="19" t="s">
        <v>4085</v>
      </c>
      <c r="B4220" s="20" t="s">
        <v>4086</v>
      </c>
      <c r="C4220" s="21" t="s">
        <v>166653</v>
      </c>
      <c r="D4220" s="21" t="s">
        <v>296</v>
      </c>
      <c r="E4220" s="23"/>
    </row>
    <row r="4221" spans="1:5" ht="20" customHeight="1">
      <c r="A4221" s="19" t="s">
        <v>4087</v>
      </c>
      <c r="B4221" s="20" t="s">
        <v>4088</v>
      </c>
      <c r="C4221" s="21" t="s">
        <v>166654</v>
      </c>
      <c r="D4221" s="21" t="s">
        <v>345</v>
      </c>
      <c r="E4221" s="23"/>
    </row>
    <row r="4222" spans="1:5" ht="20" customHeight="1">
      <c r="A4222" s="19" t="s">
        <v>4091</v>
      </c>
      <c r="B4222" s="20" t="s">
        <v>4090</v>
      </c>
      <c r="C4222" s="21" t="s">
        <v>166585</v>
      </c>
      <c r="D4222" s="21" t="s">
        <v>345</v>
      </c>
      <c r="E4222" s="23"/>
    </row>
    <row r="4223" spans="1:5" ht="20" customHeight="1">
      <c r="A4223" s="19" t="s">
        <v>4092</v>
      </c>
      <c r="B4223" s="20" t="s">
        <v>4093</v>
      </c>
      <c r="C4223" s="21" t="s">
        <v>166655</v>
      </c>
      <c r="D4223" s="21" t="s">
        <v>345</v>
      </c>
      <c r="E4223" s="23"/>
    </row>
    <row r="4224" spans="1:5" ht="20" customHeight="1">
      <c r="A4224" s="19" t="s">
        <v>4096</v>
      </c>
      <c r="B4224" s="20" t="s">
        <v>4095</v>
      </c>
      <c r="C4224" s="21" t="s">
        <v>166586</v>
      </c>
      <c r="D4224" s="21" t="s">
        <v>296</v>
      </c>
      <c r="E4224" s="23"/>
    </row>
    <row r="4225" spans="1:5" ht="20" customHeight="1">
      <c r="A4225" s="19" t="s">
        <v>4097</v>
      </c>
      <c r="B4225" s="20" t="s">
        <v>4098</v>
      </c>
      <c r="C4225" s="21" t="s">
        <v>166656</v>
      </c>
      <c r="D4225" s="21" t="s">
        <v>345</v>
      </c>
      <c r="E4225" s="23"/>
    </row>
    <row r="4226" spans="1:5" ht="20" customHeight="1">
      <c r="A4226" s="19" t="s">
        <v>4099</v>
      </c>
      <c r="B4226" s="20" t="s">
        <v>4100</v>
      </c>
      <c r="C4226" s="21" t="s">
        <v>166657</v>
      </c>
      <c r="D4226" s="21" t="s">
        <v>296</v>
      </c>
      <c r="E4226" s="23"/>
    </row>
    <row r="4227" spans="1:5" ht="20" customHeight="1">
      <c r="A4227" s="19" t="s">
        <v>4101</v>
      </c>
      <c r="B4227" s="20" t="s">
        <v>4102</v>
      </c>
      <c r="C4227" s="21" t="s">
        <v>166658</v>
      </c>
      <c r="D4227" s="21" t="s">
        <v>345</v>
      </c>
      <c r="E4227" s="23"/>
    </row>
    <row r="4228" spans="1:5" ht="20" customHeight="1">
      <c r="A4228" s="19" t="s">
        <v>4103</v>
      </c>
      <c r="B4228" s="20" t="s">
        <v>4104</v>
      </c>
      <c r="C4228" s="21" t="s">
        <v>166659</v>
      </c>
      <c r="D4228" s="21" t="s">
        <v>345</v>
      </c>
      <c r="E4228" s="23"/>
    </row>
    <row r="4229" spans="1:5" ht="20" customHeight="1">
      <c r="A4229" s="19" t="s">
        <v>4107</v>
      </c>
      <c r="B4229" s="20" t="s">
        <v>4106</v>
      </c>
      <c r="C4229" s="21" t="s">
        <v>166587</v>
      </c>
      <c r="D4229" s="21" t="s">
        <v>345</v>
      </c>
      <c r="E4229" s="23"/>
    </row>
    <row r="4230" spans="1:5" ht="20" customHeight="1">
      <c r="A4230" s="19" t="s">
        <v>4110</v>
      </c>
      <c r="B4230" s="20" t="s">
        <v>4109</v>
      </c>
      <c r="C4230" s="21" t="s">
        <v>166588</v>
      </c>
      <c r="D4230" s="21" t="s">
        <v>345</v>
      </c>
      <c r="E4230" s="23"/>
    </row>
    <row r="4231" spans="1:5" ht="20" customHeight="1">
      <c r="A4231" s="19" t="s">
        <v>4111</v>
      </c>
      <c r="B4231" s="20" t="s">
        <v>4112</v>
      </c>
      <c r="C4231" s="21" t="s">
        <v>166660</v>
      </c>
      <c r="D4231" s="21" t="s">
        <v>345</v>
      </c>
      <c r="E4231" s="23"/>
    </row>
    <row r="4232" spans="1:5" ht="20" customHeight="1">
      <c r="A4232" s="19" t="s">
        <v>4115</v>
      </c>
      <c r="B4232" s="20" t="s">
        <v>4114</v>
      </c>
      <c r="C4232" s="21" t="s">
        <v>166589</v>
      </c>
      <c r="D4232" s="21" t="s">
        <v>296</v>
      </c>
      <c r="E4232" s="23"/>
    </row>
    <row r="4233" spans="1:5" ht="20" customHeight="1">
      <c r="A4233" s="19" t="s">
        <v>4116</v>
      </c>
      <c r="B4233" s="20" t="s">
        <v>4117</v>
      </c>
      <c r="C4233" s="21" t="s">
        <v>166661</v>
      </c>
      <c r="D4233" s="21" t="s">
        <v>345</v>
      </c>
      <c r="E4233" s="23"/>
    </row>
    <row r="4234" spans="1:5" ht="20" customHeight="1">
      <c r="A4234" s="19" t="s">
        <v>4118</v>
      </c>
      <c r="B4234" s="20" t="s">
        <v>4119</v>
      </c>
      <c r="C4234" s="21" t="s">
        <v>166662</v>
      </c>
      <c r="D4234" s="21" t="s">
        <v>345</v>
      </c>
      <c r="E4234" s="23"/>
    </row>
    <row r="4235" spans="1:5" ht="20" customHeight="1">
      <c r="A4235" s="19" t="s">
        <v>4122</v>
      </c>
      <c r="B4235" s="20" t="s">
        <v>4121</v>
      </c>
      <c r="C4235" s="21" t="s">
        <v>166590</v>
      </c>
      <c r="D4235" s="21" t="s">
        <v>345</v>
      </c>
      <c r="E4235" s="23"/>
    </row>
    <row r="4236" spans="1:5" ht="20" customHeight="1">
      <c r="A4236" s="19" t="s">
        <v>4123</v>
      </c>
      <c r="B4236" s="20" t="s">
        <v>4124</v>
      </c>
      <c r="C4236" s="21" t="s">
        <v>166663</v>
      </c>
      <c r="D4236" s="21" t="s">
        <v>345</v>
      </c>
      <c r="E4236" s="23"/>
    </row>
    <row r="4237" spans="1:5" ht="20" customHeight="1">
      <c r="A4237" s="19" t="s">
        <v>4125</v>
      </c>
      <c r="B4237" s="20" t="s">
        <v>4126</v>
      </c>
      <c r="C4237" s="21" t="s">
        <v>166664</v>
      </c>
      <c r="D4237" s="21" t="s">
        <v>345</v>
      </c>
      <c r="E4237" s="23"/>
    </row>
    <row r="4238" spans="1:5" ht="20" customHeight="1">
      <c r="A4238" s="19" t="s">
        <v>4129</v>
      </c>
      <c r="B4238" s="20" t="s">
        <v>4128</v>
      </c>
      <c r="C4238" s="21" t="s">
        <v>166591</v>
      </c>
      <c r="D4238" s="21" t="s">
        <v>345</v>
      </c>
      <c r="E4238" s="23"/>
    </row>
    <row r="4239" spans="1:5" ht="20" customHeight="1">
      <c r="A4239" s="19" t="s">
        <v>4130</v>
      </c>
      <c r="B4239" s="20" t="s">
        <v>4131</v>
      </c>
      <c r="C4239" s="21" t="s">
        <v>166665</v>
      </c>
      <c r="D4239" s="21" t="s">
        <v>345</v>
      </c>
      <c r="E4239" s="23"/>
    </row>
    <row r="4240" spans="1:5" ht="20" customHeight="1">
      <c r="A4240" s="19" t="s">
        <v>4132</v>
      </c>
      <c r="B4240" s="20" t="s">
        <v>4133</v>
      </c>
      <c r="C4240" s="21" t="s">
        <v>166666</v>
      </c>
      <c r="D4240" s="21" t="s">
        <v>345</v>
      </c>
      <c r="E4240" s="23"/>
    </row>
    <row r="4241" spans="1:5" ht="20" customHeight="1">
      <c r="A4241" s="19" t="s">
        <v>4134</v>
      </c>
      <c r="B4241" s="20" t="s">
        <v>4135</v>
      </c>
      <c r="C4241" s="21" t="s">
        <v>166667</v>
      </c>
      <c r="D4241" s="21" t="s">
        <v>345</v>
      </c>
      <c r="E4241" s="23"/>
    </row>
    <row r="4242" spans="1:5" ht="20" customHeight="1">
      <c r="A4242" s="19" t="s">
        <v>4136</v>
      </c>
      <c r="B4242" s="20" t="s">
        <v>4137</v>
      </c>
      <c r="C4242" s="21" t="s">
        <v>166668</v>
      </c>
      <c r="D4242" s="21" t="s">
        <v>345</v>
      </c>
      <c r="E4242" s="23"/>
    </row>
    <row r="4243" spans="1:5" ht="20" customHeight="1">
      <c r="A4243" s="19" t="s">
        <v>4138</v>
      </c>
      <c r="B4243" s="20" t="s">
        <v>4139</v>
      </c>
      <c r="C4243" s="21" t="s">
        <v>166669</v>
      </c>
      <c r="D4243" s="21" t="s">
        <v>345</v>
      </c>
      <c r="E4243" s="23"/>
    </row>
    <row r="4244" spans="1:5" ht="20" customHeight="1">
      <c r="A4244" s="19" t="s">
        <v>4140</v>
      </c>
      <c r="B4244" s="20" t="s">
        <v>4141</v>
      </c>
      <c r="C4244" s="21" t="s">
        <v>166670</v>
      </c>
      <c r="D4244" s="21" t="s">
        <v>345</v>
      </c>
      <c r="E4244" s="23"/>
    </row>
    <row r="4245" spans="1:5" ht="20" customHeight="1">
      <c r="A4245" s="19" t="s">
        <v>4145</v>
      </c>
      <c r="B4245" s="20" t="s">
        <v>4143</v>
      </c>
      <c r="C4245" s="21" t="s">
        <v>166531</v>
      </c>
      <c r="D4245" s="21" t="s">
        <v>345</v>
      </c>
      <c r="E4245" s="23"/>
    </row>
    <row r="4246" spans="1:5" ht="20" customHeight="1">
      <c r="A4246" s="19" t="s">
        <v>4148</v>
      </c>
      <c r="B4246" s="20" t="s">
        <v>4149</v>
      </c>
      <c r="C4246" s="21" t="s">
        <v>166671</v>
      </c>
      <c r="D4246" s="21" t="s">
        <v>345</v>
      </c>
      <c r="E4246" s="23"/>
    </row>
    <row r="4247" spans="1:5" ht="20" customHeight="1">
      <c r="A4247" s="19" t="s">
        <v>4150</v>
      </c>
      <c r="B4247" s="20" t="s">
        <v>4151</v>
      </c>
      <c r="C4247" s="21" t="s">
        <v>166672</v>
      </c>
      <c r="D4247" s="21" t="s">
        <v>296</v>
      </c>
      <c r="E4247" s="23"/>
    </row>
    <row r="4248" spans="1:5" ht="20" customHeight="1">
      <c r="A4248" s="19" t="s">
        <v>4152</v>
      </c>
      <c r="B4248" s="20" t="s">
        <v>4153</v>
      </c>
      <c r="C4248" s="21" t="s">
        <v>166673</v>
      </c>
      <c r="D4248" s="21" t="s">
        <v>345</v>
      </c>
      <c r="E4248" s="23"/>
    </row>
    <row r="4249" spans="1:5" ht="20" customHeight="1">
      <c r="A4249" s="19" t="s">
        <v>4154</v>
      </c>
      <c r="B4249" s="20" t="s">
        <v>4155</v>
      </c>
      <c r="C4249" s="21" t="s">
        <v>166674</v>
      </c>
      <c r="D4249" s="21" t="s">
        <v>296</v>
      </c>
      <c r="E4249" s="23"/>
    </row>
    <row r="4250" spans="1:5" ht="20" customHeight="1">
      <c r="A4250" s="19" t="s">
        <v>4156</v>
      </c>
      <c r="B4250" s="20" t="s">
        <v>4157</v>
      </c>
      <c r="C4250" s="21" t="s">
        <v>166675</v>
      </c>
      <c r="D4250" s="21" t="s">
        <v>345</v>
      </c>
      <c r="E4250" s="23"/>
    </row>
    <row r="4251" spans="1:5" ht="20" customHeight="1">
      <c r="A4251" s="19" t="s">
        <v>4158</v>
      </c>
      <c r="B4251" s="20" t="s">
        <v>4159</v>
      </c>
      <c r="C4251" s="21" t="s">
        <v>166676</v>
      </c>
      <c r="D4251" s="21" t="s">
        <v>345</v>
      </c>
      <c r="E4251" s="23"/>
    </row>
    <row r="4252" spans="1:5" ht="20" customHeight="1">
      <c r="A4252" s="19" t="s">
        <v>4162</v>
      </c>
      <c r="B4252" s="20" t="s">
        <v>4161</v>
      </c>
      <c r="C4252" s="21" t="s">
        <v>166592</v>
      </c>
      <c r="D4252" s="21" t="s">
        <v>296</v>
      </c>
      <c r="E4252" s="23"/>
    </row>
    <row r="4253" spans="1:5" ht="20" customHeight="1">
      <c r="A4253" s="19" t="s">
        <v>4163</v>
      </c>
      <c r="B4253" s="20" t="s">
        <v>4164</v>
      </c>
      <c r="C4253" s="21" t="s">
        <v>166677</v>
      </c>
      <c r="D4253" s="21" t="s">
        <v>345</v>
      </c>
      <c r="E4253" s="23"/>
    </row>
    <row r="4254" spans="1:5" ht="20" customHeight="1">
      <c r="A4254" s="19" t="s">
        <v>4168</v>
      </c>
      <c r="B4254" s="20" t="s">
        <v>4166</v>
      </c>
      <c r="C4254" s="21" t="s">
        <v>166532</v>
      </c>
      <c r="D4254" s="21" t="s">
        <v>296</v>
      </c>
      <c r="E4254" s="23"/>
    </row>
    <row r="4255" spans="1:5" ht="20" customHeight="1">
      <c r="A4255" s="19" t="s">
        <v>4171</v>
      </c>
      <c r="B4255" s="20" t="s">
        <v>4170</v>
      </c>
      <c r="C4255" s="21" t="s">
        <v>166593</v>
      </c>
      <c r="D4255" s="21" t="s">
        <v>345</v>
      </c>
      <c r="E4255" s="23"/>
    </row>
    <row r="4256" spans="1:5" ht="20" customHeight="1">
      <c r="A4256" s="19" t="s">
        <v>4172</v>
      </c>
      <c r="B4256" s="20" t="s">
        <v>4173</v>
      </c>
      <c r="C4256" s="21" t="s">
        <v>166678</v>
      </c>
      <c r="D4256" s="21" t="s">
        <v>345</v>
      </c>
      <c r="E4256" s="23"/>
    </row>
    <row r="4257" spans="1:5" ht="20" customHeight="1">
      <c r="A4257" s="19" t="s">
        <v>4174</v>
      </c>
      <c r="B4257" s="20" t="s">
        <v>4175</v>
      </c>
      <c r="C4257" s="21" t="s">
        <v>166679</v>
      </c>
      <c r="D4257" s="21" t="s">
        <v>345</v>
      </c>
      <c r="E4257" s="23"/>
    </row>
    <row r="4258" spans="1:5" ht="20" customHeight="1">
      <c r="A4258" s="19" t="s">
        <v>4176</v>
      </c>
      <c r="B4258" s="20" t="s">
        <v>4177</v>
      </c>
      <c r="C4258" s="21" t="s">
        <v>166680</v>
      </c>
      <c r="D4258" s="21" t="s">
        <v>345</v>
      </c>
      <c r="E4258" s="23"/>
    </row>
    <row r="4259" spans="1:5" ht="20" customHeight="1">
      <c r="A4259" s="19" t="s">
        <v>4178</v>
      </c>
      <c r="B4259" s="20" t="s">
        <v>4179</v>
      </c>
      <c r="C4259" s="21" t="s">
        <v>166681</v>
      </c>
      <c r="D4259" s="21" t="s">
        <v>296</v>
      </c>
      <c r="E4259" s="23"/>
    </row>
    <row r="4260" spans="1:5" ht="20" customHeight="1">
      <c r="A4260" s="19" t="s">
        <v>4180</v>
      </c>
      <c r="B4260" s="20" t="s">
        <v>4181</v>
      </c>
      <c r="C4260" s="21" t="s">
        <v>166682</v>
      </c>
      <c r="D4260" s="21" t="s">
        <v>296</v>
      </c>
      <c r="E4260" s="23"/>
    </row>
    <row r="4261" spans="1:5" ht="20" customHeight="1">
      <c r="A4261" s="19" t="s">
        <v>4182</v>
      </c>
      <c r="B4261" s="20" t="s">
        <v>4183</v>
      </c>
      <c r="C4261" s="21" t="s">
        <v>166683</v>
      </c>
      <c r="D4261" s="21" t="s">
        <v>345</v>
      </c>
      <c r="E4261" s="23"/>
    </row>
    <row r="4262" spans="1:5" ht="20" customHeight="1">
      <c r="A4262" s="19" t="s">
        <v>4186</v>
      </c>
      <c r="B4262" s="20" t="s">
        <v>4185</v>
      </c>
      <c r="C4262" s="21" t="s">
        <v>166594</v>
      </c>
      <c r="D4262" s="21" t="s">
        <v>345</v>
      </c>
      <c r="E4262" s="23"/>
    </row>
    <row r="4263" spans="1:5" ht="20" customHeight="1">
      <c r="A4263" s="19" t="s">
        <v>4187</v>
      </c>
      <c r="B4263" s="20" t="s">
        <v>4188</v>
      </c>
      <c r="C4263" s="21" t="s">
        <v>166684</v>
      </c>
      <c r="D4263" s="21" t="s">
        <v>345</v>
      </c>
      <c r="E4263" s="23"/>
    </row>
    <row r="4264" spans="1:5" ht="20" customHeight="1">
      <c r="A4264" s="19" t="s">
        <v>4189</v>
      </c>
      <c r="B4264" s="20" t="s">
        <v>4190</v>
      </c>
      <c r="C4264" s="21" t="s">
        <v>166685</v>
      </c>
      <c r="D4264" s="21" t="s">
        <v>345</v>
      </c>
      <c r="E4264" s="23"/>
    </row>
    <row r="4265" spans="1:5" ht="20" customHeight="1">
      <c r="A4265" s="19" t="s">
        <v>4193</v>
      </c>
      <c r="B4265" s="20" t="s">
        <v>4192</v>
      </c>
      <c r="C4265" s="21" t="s">
        <v>166595</v>
      </c>
      <c r="D4265" s="21" t="s">
        <v>345</v>
      </c>
      <c r="E4265" s="23"/>
    </row>
    <row r="4266" spans="1:5" ht="20" customHeight="1">
      <c r="A4266" s="19" t="s">
        <v>4194</v>
      </c>
      <c r="B4266" s="20" t="s">
        <v>4195</v>
      </c>
      <c r="C4266" s="21" t="s">
        <v>166686</v>
      </c>
      <c r="D4266" s="21" t="s">
        <v>345</v>
      </c>
      <c r="E4266" s="23"/>
    </row>
    <row r="4267" spans="1:5" ht="20" customHeight="1">
      <c r="A4267" s="19" t="s">
        <v>4196</v>
      </c>
      <c r="B4267" s="20" t="s">
        <v>4197</v>
      </c>
      <c r="C4267" s="21" t="s">
        <v>166687</v>
      </c>
      <c r="D4267" s="21" t="s">
        <v>345</v>
      </c>
      <c r="E4267" s="23"/>
    </row>
    <row r="4268" spans="1:5" ht="20" customHeight="1">
      <c r="A4268" s="19" t="s">
        <v>4200</v>
      </c>
      <c r="B4268" s="20" t="s">
        <v>4199</v>
      </c>
      <c r="C4268" s="21" t="s">
        <v>166596</v>
      </c>
      <c r="D4268" s="21" t="s">
        <v>345</v>
      </c>
      <c r="E4268" s="23"/>
    </row>
    <row r="4269" spans="1:5" ht="20" customHeight="1">
      <c r="A4269" s="19" t="s">
        <v>4201</v>
      </c>
      <c r="B4269" s="24">
        <v>100</v>
      </c>
      <c r="C4269" s="21" t="s">
        <v>166688</v>
      </c>
      <c r="D4269" s="21" t="s">
        <v>345</v>
      </c>
      <c r="E4269" s="23"/>
    </row>
    <row r="4270" spans="1:5" ht="20" customHeight="1">
      <c r="A4270" s="19" t="s">
        <v>4202</v>
      </c>
      <c r="B4270" s="20" t="s">
        <v>4203</v>
      </c>
      <c r="C4270" s="21" t="s">
        <v>166689</v>
      </c>
      <c r="D4270" s="21" t="s">
        <v>345</v>
      </c>
      <c r="E4270" s="23"/>
    </row>
    <row r="4271" spans="1:5" ht="20" customHeight="1">
      <c r="A4271" s="19" t="s">
        <v>4204</v>
      </c>
      <c r="B4271" s="20" t="s">
        <v>4205</v>
      </c>
      <c r="C4271" s="21" t="s">
        <v>166690</v>
      </c>
      <c r="D4271" s="21" t="s">
        <v>345</v>
      </c>
      <c r="E4271" s="23"/>
    </row>
    <row r="4272" spans="1:5" ht="20" customHeight="1">
      <c r="A4272" s="19" t="s">
        <v>4206</v>
      </c>
      <c r="B4272" s="20" t="s">
        <v>4207</v>
      </c>
      <c r="C4272" s="21" t="s">
        <v>166691</v>
      </c>
      <c r="D4272" s="21" t="s">
        <v>296</v>
      </c>
      <c r="E4272" s="23"/>
    </row>
    <row r="4273" spans="1:5" ht="20" customHeight="1">
      <c r="A4273" s="19" t="s">
        <v>4208</v>
      </c>
      <c r="B4273" s="20" t="s">
        <v>4209</v>
      </c>
      <c r="C4273" s="21" t="s">
        <v>166692</v>
      </c>
      <c r="D4273" s="21" t="s">
        <v>345</v>
      </c>
      <c r="E4273" s="23"/>
    </row>
    <row r="4274" spans="1:5" ht="20" customHeight="1">
      <c r="A4274" s="19" t="s">
        <v>4213</v>
      </c>
      <c r="B4274" s="20" t="s">
        <v>4211</v>
      </c>
      <c r="C4274" s="21" t="s">
        <v>166533</v>
      </c>
      <c r="D4274" s="21" t="s">
        <v>345</v>
      </c>
      <c r="E4274" s="23"/>
    </row>
    <row r="4275" spans="1:5" ht="20" customHeight="1">
      <c r="A4275" s="19" t="s">
        <v>4216</v>
      </c>
      <c r="B4275" s="20" t="s">
        <v>4217</v>
      </c>
      <c r="C4275" s="21" t="s">
        <v>166693</v>
      </c>
      <c r="D4275" s="21" t="s">
        <v>345</v>
      </c>
      <c r="E4275" s="23"/>
    </row>
    <row r="4276" spans="1:5" ht="20" customHeight="1">
      <c r="A4276" s="19" t="s">
        <v>4220</v>
      </c>
      <c r="B4276" s="20" t="s">
        <v>4219</v>
      </c>
      <c r="C4276" s="21" t="s">
        <v>166597</v>
      </c>
      <c r="D4276" s="21" t="s">
        <v>345</v>
      </c>
      <c r="E4276" s="23"/>
    </row>
    <row r="4277" spans="1:5" ht="20" customHeight="1">
      <c r="A4277" s="19" t="s">
        <v>4221</v>
      </c>
      <c r="B4277" s="20" t="s">
        <v>4222</v>
      </c>
      <c r="C4277" s="21" t="s">
        <v>166694</v>
      </c>
      <c r="D4277" s="21" t="s">
        <v>296</v>
      </c>
      <c r="E4277" s="23"/>
    </row>
    <row r="4278" spans="1:5" ht="20" customHeight="1">
      <c r="A4278" s="19" t="s">
        <v>4223</v>
      </c>
      <c r="B4278" s="20" t="s">
        <v>4224</v>
      </c>
      <c r="C4278" s="21" t="s">
        <v>166695</v>
      </c>
      <c r="D4278" s="21" t="s">
        <v>345</v>
      </c>
      <c r="E4278" s="23"/>
    </row>
    <row r="4279" spans="1:5" ht="20" customHeight="1">
      <c r="A4279" s="19" t="s">
        <v>4225</v>
      </c>
      <c r="B4279" s="20" t="s">
        <v>4226</v>
      </c>
      <c r="C4279" s="21" t="s">
        <v>166696</v>
      </c>
      <c r="D4279" s="21" t="s">
        <v>345</v>
      </c>
      <c r="E4279" s="23"/>
    </row>
    <row r="4280" spans="1:5" ht="20" customHeight="1">
      <c r="A4280" s="19" t="s">
        <v>4227</v>
      </c>
      <c r="B4280" s="20" t="s">
        <v>4228</v>
      </c>
      <c r="C4280" s="21" t="s">
        <v>166697</v>
      </c>
      <c r="D4280" s="21" t="s">
        <v>296</v>
      </c>
      <c r="E4280" s="23"/>
    </row>
    <row r="4281" spans="1:5" ht="20" customHeight="1">
      <c r="A4281" s="19" t="s">
        <v>4229</v>
      </c>
      <c r="B4281" s="20" t="s">
        <v>4230</v>
      </c>
      <c r="C4281" s="21" t="s">
        <v>166698</v>
      </c>
      <c r="D4281" s="21" t="s">
        <v>296</v>
      </c>
      <c r="E4281" s="23"/>
    </row>
    <row r="4282" spans="1:5" ht="20" customHeight="1">
      <c r="A4282" s="19" t="s">
        <v>4231</v>
      </c>
      <c r="B4282" s="24">
        <v>100</v>
      </c>
      <c r="C4282" s="21" t="s">
        <v>166699</v>
      </c>
      <c r="D4282" s="21" t="s">
        <v>345</v>
      </c>
      <c r="E4282" s="23"/>
    </row>
    <row r="4283" spans="1:5" ht="20" customHeight="1">
      <c r="A4283" s="19" t="s">
        <v>4232</v>
      </c>
      <c r="B4283" s="20" t="s">
        <v>4233</v>
      </c>
      <c r="C4283" s="21" t="s">
        <v>166700</v>
      </c>
      <c r="D4283" s="21" t="s">
        <v>345</v>
      </c>
      <c r="E4283" s="23"/>
    </row>
    <row r="4284" spans="1:5" ht="20" customHeight="1">
      <c r="A4284" s="19" t="s">
        <v>4234</v>
      </c>
      <c r="B4284" s="24">
        <v>100</v>
      </c>
      <c r="C4284" s="21" t="s">
        <v>166701</v>
      </c>
      <c r="D4284" s="21" t="s">
        <v>345</v>
      </c>
      <c r="E4284" s="23"/>
    </row>
    <row r="4285" spans="1:5" ht="20" customHeight="1">
      <c r="A4285" s="19" t="s">
        <v>4236</v>
      </c>
      <c r="B4285" s="24">
        <v>100</v>
      </c>
      <c r="C4285" s="21" t="s">
        <v>166598</v>
      </c>
      <c r="D4285" s="21" t="s">
        <v>345</v>
      </c>
      <c r="E4285" s="23"/>
    </row>
    <row r="4286" spans="1:5" ht="20" customHeight="1">
      <c r="A4286" s="19" t="s">
        <v>4237</v>
      </c>
      <c r="B4286" s="20" t="s">
        <v>4238</v>
      </c>
      <c r="C4286" s="21" t="s">
        <v>166702</v>
      </c>
      <c r="D4286" s="21" t="s">
        <v>345</v>
      </c>
      <c r="E4286" s="23"/>
    </row>
    <row r="4287" spans="1:5" ht="20" customHeight="1">
      <c r="A4287" s="19" t="s">
        <v>4239</v>
      </c>
      <c r="B4287" s="20" t="s">
        <v>4240</v>
      </c>
      <c r="C4287" s="21" t="s">
        <v>166703</v>
      </c>
      <c r="D4287" s="21" t="s">
        <v>345</v>
      </c>
      <c r="E4287" s="23"/>
    </row>
    <row r="4288" spans="1:5" ht="20" customHeight="1">
      <c r="A4288" s="19" t="s">
        <v>4241</v>
      </c>
      <c r="B4288" s="20" t="s">
        <v>4242</v>
      </c>
      <c r="C4288" s="21" t="s">
        <v>166704</v>
      </c>
      <c r="D4288" s="21" t="s">
        <v>345</v>
      </c>
      <c r="E4288" s="23"/>
    </row>
    <row r="4289" spans="1:5" ht="20" customHeight="1">
      <c r="A4289" s="19" t="s">
        <v>4243</v>
      </c>
      <c r="B4289" s="24">
        <v>100</v>
      </c>
      <c r="C4289" s="21" t="s">
        <v>166705</v>
      </c>
      <c r="D4289" s="21" t="s">
        <v>345</v>
      </c>
      <c r="E4289" s="23"/>
    </row>
    <row r="4290" spans="1:5" ht="20" customHeight="1">
      <c r="A4290" s="19" t="s">
        <v>4244</v>
      </c>
      <c r="B4290" s="20" t="s">
        <v>4245</v>
      </c>
      <c r="C4290" s="21" t="s">
        <v>166706</v>
      </c>
      <c r="D4290" s="21" t="s">
        <v>345</v>
      </c>
      <c r="E4290" s="23"/>
    </row>
    <row r="4291" spans="1:5" ht="20" customHeight="1">
      <c r="A4291" s="19" t="s">
        <v>4246</v>
      </c>
      <c r="B4291" s="20" t="s">
        <v>4247</v>
      </c>
      <c r="C4291" s="21" t="s">
        <v>166707</v>
      </c>
      <c r="D4291" s="21" t="s">
        <v>296</v>
      </c>
      <c r="E4291" s="23"/>
    </row>
    <row r="4292" spans="1:5" ht="20" customHeight="1">
      <c r="A4292" s="19" t="s">
        <v>4250</v>
      </c>
      <c r="B4292" s="20" t="s">
        <v>4249</v>
      </c>
      <c r="C4292" s="21" t="s">
        <v>166599</v>
      </c>
      <c r="D4292" s="21" t="s">
        <v>345</v>
      </c>
      <c r="E4292" s="23"/>
    </row>
    <row r="4293" spans="1:5" ht="20" customHeight="1">
      <c r="A4293" s="19" t="s">
        <v>4251</v>
      </c>
      <c r="B4293" s="24">
        <v>100</v>
      </c>
      <c r="C4293" s="21" t="s">
        <v>166708</v>
      </c>
      <c r="D4293" s="21" t="s">
        <v>345</v>
      </c>
      <c r="E4293" s="23"/>
    </row>
    <row r="4294" spans="1:5" ht="20" customHeight="1">
      <c r="A4294" s="19" t="s">
        <v>4254</v>
      </c>
      <c r="B4294" s="20" t="s">
        <v>4253</v>
      </c>
      <c r="C4294" s="21" t="s">
        <v>166600</v>
      </c>
      <c r="D4294" s="21" t="s">
        <v>345</v>
      </c>
      <c r="E4294" s="23"/>
    </row>
    <row r="4295" spans="1:5" ht="20" customHeight="1">
      <c r="A4295" s="19" t="s">
        <v>4255</v>
      </c>
      <c r="B4295" s="20" t="s">
        <v>4256</v>
      </c>
      <c r="C4295" s="21" t="s">
        <v>166709</v>
      </c>
      <c r="D4295" s="21" t="s">
        <v>345</v>
      </c>
      <c r="E4295" s="23"/>
    </row>
    <row r="4296" spans="1:5" ht="20" customHeight="1">
      <c r="A4296" s="19" t="s">
        <v>4257</v>
      </c>
      <c r="B4296" s="20" t="s">
        <v>4258</v>
      </c>
      <c r="C4296" s="21" t="s">
        <v>166710</v>
      </c>
      <c r="D4296" s="21" t="s">
        <v>296</v>
      </c>
      <c r="E4296" s="23"/>
    </row>
    <row r="4297" spans="1:5" ht="20" customHeight="1">
      <c r="A4297" s="19" t="s">
        <v>4259</v>
      </c>
      <c r="B4297" s="24">
        <v>100</v>
      </c>
      <c r="C4297" s="21" t="s">
        <v>166711</v>
      </c>
      <c r="D4297" s="21" t="s">
        <v>345</v>
      </c>
      <c r="E4297" s="23"/>
    </row>
    <row r="4298" spans="1:5" ht="20" customHeight="1">
      <c r="A4298" s="19" t="s">
        <v>4262</v>
      </c>
      <c r="B4298" s="20" t="s">
        <v>4261</v>
      </c>
      <c r="C4298" s="21" t="s">
        <v>166601</v>
      </c>
      <c r="D4298" s="21" t="s">
        <v>345</v>
      </c>
      <c r="E4298" s="23"/>
    </row>
    <row r="4299" spans="1:5" ht="20" customHeight="1">
      <c r="A4299" s="19" t="s">
        <v>4263</v>
      </c>
      <c r="B4299" s="20" t="s">
        <v>4264</v>
      </c>
      <c r="C4299" s="21" t="s">
        <v>166712</v>
      </c>
      <c r="D4299" s="21" t="s">
        <v>296</v>
      </c>
      <c r="E4299" s="23"/>
    </row>
    <row r="4300" spans="1:5" ht="20" customHeight="1">
      <c r="A4300" s="19" t="s">
        <v>4265</v>
      </c>
      <c r="B4300" s="20" t="s">
        <v>4266</v>
      </c>
      <c r="C4300" s="21" t="s">
        <v>166713</v>
      </c>
      <c r="D4300" s="21" t="s">
        <v>345</v>
      </c>
      <c r="E4300" s="23"/>
    </row>
    <row r="4301" spans="1:5" ht="20" customHeight="1">
      <c r="A4301" s="19" t="s">
        <v>4267</v>
      </c>
      <c r="B4301" s="20" t="s">
        <v>4268</v>
      </c>
      <c r="C4301" s="21" t="s">
        <v>166714</v>
      </c>
      <c r="D4301" s="21" t="s">
        <v>345</v>
      </c>
      <c r="E4301" s="23"/>
    </row>
    <row r="4302" spans="1:5" ht="20" customHeight="1">
      <c r="A4302" s="19" t="s">
        <v>4269</v>
      </c>
      <c r="B4302" s="20" t="s">
        <v>4270</v>
      </c>
      <c r="C4302" s="21" t="s">
        <v>166715</v>
      </c>
      <c r="D4302" s="21" t="s">
        <v>345</v>
      </c>
      <c r="E4302" s="23"/>
    </row>
    <row r="4303" spans="1:5" ht="20" customHeight="1">
      <c r="A4303" s="19" t="s">
        <v>4271</v>
      </c>
      <c r="B4303" s="20" t="s">
        <v>4272</v>
      </c>
      <c r="C4303" s="21" t="s">
        <v>166716</v>
      </c>
      <c r="D4303" s="21" t="s">
        <v>345</v>
      </c>
      <c r="E4303" s="23"/>
    </row>
    <row r="4304" spans="1:5" ht="20" customHeight="1">
      <c r="A4304" s="19" t="s">
        <v>4274</v>
      </c>
      <c r="B4304" s="24">
        <v>100</v>
      </c>
      <c r="C4304" s="21" t="s">
        <v>166602</v>
      </c>
      <c r="D4304" s="21" t="s">
        <v>345</v>
      </c>
      <c r="E4304" s="23"/>
    </row>
    <row r="4305" spans="1:5" ht="20" customHeight="1">
      <c r="A4305" s="19" t="s">
        <v>4279</v>
      </c>
      <c r="B4305" s="20" t="s">
        <v>4276</v>
      </c>
      <c r="C4305" s="21" t="s">
        <v>166429</v>
      </c>
      <c r="D4305" s="21" t="s">
        <v>345</v>
      </c>
      <c r="E4305" s="23"/>
    </row>
    <row r="4306" spans="1:5" ht="20" customHeight="1">
      <c r="A4306" s="19" t="s">
        <v>4282</v>
      </c>
      <c r="B4306" s="20" t="s">
        <v>4283</v>
      </c>
      <c r="C4306" s="21" t="s">
        <v>166717</v>
      </c>
      <c r="D4306" s="21" t="s">
        <v>345</v>
      </c>
      <c r="E4306" s="23"/>
    </row>
    <row r="4307" spans="1:5" ht="20" customHeight="1">
      <c r="A4307" s="19" t="s">
        <v>4284</v>
      </c>
      <c r="B4307" s="20" t="s">
        <v>4285</v>
      </c>
      <c r="C4307" s="21" t="s">
        <v>166718</v>
      </c>
      <c r="D4307" s="21" t="s">
        <v>345</v>
      </c>
      <c r="E4307" s="23"/>
    </row>
    <row r="4308" spans="1:5" ht="20" customHeight="1">
      <c r="A4308" s="19" t="s">
        <v>4286</v>
      </c>
      <c r="B4308" s="20" t="s">
        <v>4287</v>
      </c>
      <c r="C4308" s="21" t="s">
        <v>166719</v>
      </c>
      <c r="D4308" s="21" t="s">
        <v>345</v>
      </c>
      <c r="E4308" s="23"/>
    </row>
    <row r="4309" spans="1:5" ht="20" customHeight="1">
      <c r="A4309" s="19" t="s">
        <v>4288</v>
      </c>
      <c r="B4309" s="20" t="s">
        <v>4289</v>
      </c>
      <c r="C4309" s="21" t="s">
        <v>166720</v>
      </c>
      <c r="D4309" s="21" t="s">
        <v>296</v>
      </c>
      <c r="E4309" s="23"/>
    </row>
    <row r="4310" spans="1:5" ht="20" customHeight="1">
      <c r="A4310" s="19" t="s">
        <v>4290</v>
      </c>
      <c r="B4310" s="20" t="s">
        <v>4291</v>
      </c>
      <c r="C4310" s="21" t="s">
        <v>166721</v>
      </c>
      <c r="D4310" s="21" t="s">
        <v>345</v>
      </c>
      <c r="E4310" s="23"/>
    </row>
    <row r="4311" spans="1:5" ht="20" customHeight="1">
      <c r="A4311" s="19" t="s">
        <v>4304</v>
      </c>
      <c r="B4311" s="20" t="s">
        <v>4305</v>
      </c>
      <c r="C4311" s="21" t="s">
        <v>166722</v>
      </c>
      <c r="D4311" s="21" t="s">
        <v>345</v>
      </c>
      <c r="E4311" s="23"/>
    </row>
    <row r="4312" spans="1:5" ht="20" customHeight="1">
      <c r="A4312" s="19" t="s">
        <v>4309</v>
      </c>
      <c r="B4312" s="20" t="s">
        <v>4308</v>
      </c>
      <c r="C4312" s="21" t="s">
        <v>166603</v>
      </c>
      <c r="D4312" s="21" t="s">
        <v>296</v>
      </c>
      <c r="E4312" s="23"/>
    </row>
    <row r="4313" spans="1:5" ht="20" customHeight="1">
      <c r="A4313" s="19" t="s">
        <v>4323</v>
      </c>
      <c r="B4313" s="20" t="s">
        <v>4322</v>
      </c>
      <c r="C4313" s="21" t="s">
        <v>166604</v>
      </c>
      <c r="D4313" s="21" t="s">
        <v>345</v>
      </c>
      <c r="E4313" s="23"/>
    </row>
    <row r="4314" spans="1:5" ht="20" customHeight="1">
      <c r="A4314" s="19" t="s">
        <v>4335</v>
      </c>
      <c r="B4314" s="20" t="s">
        <v>4336</v>
      </c>
      <c r="C4314" s="21" t="s">
        <v>166723</v>
      </c>
      <c r="D4314" s="21" t="s">
        <v>345</v>
      </c>
      <c r="E4314" s="23"/>
    </row>
    <row r="4315" spans="1:5" ht="20" customHeight="1">
      <c r="A4315" s="19" t="s">
        <v>4348</v>
      </c>
      <c r="B4315" s="20" t="s">
        <v>4349</v>
      </c>
      <c r="C4315" s="21" t="s">
        <v>166724</v>
      </c>
      <c r="D4315" s="21" t="s">
        <v>345</v>
      </c>
      <c r="E4315" s="23"/>
    </row>
    <row r="4316" spans="1:5" ht="20" customHeight="1">
      <c r="A4316" s="19" t="s">
        <v>4353</v>
      </c>
      <c r="B4316" s="20" t="s">
        <v>4354</v>
      </c>
      <c r="C4316" s="21" t="s">
        <v>166725</v>
      </c>
      <c r="D4316" s="21" t="s">
        <v>345</v>
      </c>
      <c r="E4316" s="23"/>
    </row>
    <row r="4317" spans="1:5" ht="20" customHeight="1">
      <c r="A4317" s="19" t="s">
        <v>4372</v>
      </c>
      <c r="B4317" s="20" t="s">
        <v>4373</v>
      </c>
      <c r="C4317" s="21" t="s">
        <v>166726</v>
      </c>
      <c r="D4317" s="21" t="s">
        <v>345</v>
      </c>
      <c r="E4317" s="23"/>
    </row>
    <row r="4318" spans="1:5" ht="20" customHeight="1">
      <c r="A4318" s="19" t="s">
        <v>4377</v>
      </c>
      <c r="B4318" s="20" t="s">
        <v>4378</v>
      </c>
      <c r="C4318" s="21" t="s">
        <v>166727</v>
      </c>
      <c r="D4318" s="21" t="s">
        <v>296</v>
      </c>
      <c r="E4318" s="23"/>
    </row>
    <row r="4319" spans="1:5" ht="20" customHeight="1">
      <c r="A4319" s="19" t="s">
        <v>4390</v>
      </c>
      <c r="B4319" s="20" t="s">
        <v>4389</v>
      </c>
      <c r="C4319" s="21" t="s">
        <v>166605</v>
      </c>
      <c r="D4319" s="21" t="s">
        <v>345</v>
      </c>
      <c r="E4319" s="23"/>
    </row>
    <row r="4320" spans="1:5" ht="20" customHeight="1">
      <c r="A4320" s="19" t="s">
        <v>4402</v>
      </c>
      <c r="B4320" s="20" t="s">
        <v>4403</v>
      </c>
      <c r="C4320" s="21" t="s">
        <v>166728</v>
      </c>
      <c r="D4320" s="21" t="s">
        <v>345</v>
      </c>
      <c r="E4320" s="23"/>
    </row>
    <row r="4321" spans="1:5" ht="20" customHeight="1">
      <c r="A4321" s="19" t="s">
        <v>4409</v>
      </c>
      <c r="B4321" s="20" t="s">
        <v>4410</v>
      </c>
      <c r="C4321" s="21" t="s">
        <v>166729</v>
      </c>
      <c r="D4321" s="21" t="s">
        <v>345</v>
      </c>
      <c r="E4321" s="23"/>
    </row>
    <row r="4322" spans="1:5" ht="20" customHeight="1">
      <c r="A4322" s="19" t="s">
        <v>4421</v>
      </c>
      <c r="B4322" s="20" t="s">
        <v>4419</v>
      </c>
      <c r="C4322" s="21" t="s">
        <v>166534</v>
      </c>
      <c r="D4322" s="21" t="s">
        <v>345</v>
      </c>
      <c r="E4322" s="23"/>
    </row>
    <row r="4323" spans="1:5" ht="20" customHeight="1">
      <c r="A4323" s="19" t="s">
        <v>4423</v>
      </c>
      <c r="B4323" s="20" t="s">
        <v>4424</v>
      </c>
      <c r="C4323" s="21" t="s">
        <v>166730</v>
      </c>
      <c r="D4323" s="21" t="s">
        <v>296</v>
      </c>
      <c r="E4323" s="23"/>
    </row>
    <row r="4324" spans="1:5" ht="20" customHeight="1">
      <c r="A4324" s="19" t="s">
        <v>4426</v>
      </c>
      <c r="B4324" s="20" t="s">
        <v>4427</v>
      </c>
      <c r="C4324" s="21" t="s">
        <v>166731</v>
      </c>
      <c r="D4324" s="21" t="s">
        <v>345</v>
      </c>
      <c r="E4324" s="23"/>
    </row>
    <row r="4325" spans="1:5" ht="20" customHeight="1">
      <c r="A4325" s="19" t="s">
        <v>4429</v>
      </c>
      <c r="B4325" s="20" t="s">
        <v>4430</v>
      </c>
      <c r="C4325" s="21" t="s">
        <v>166732</v>
      </c>
      <c r="D4325" s="21" t="s">
        <v>296</v>
      </c>
      <c r="E4325" s="23"/>
    </row>
    <row r="4326" spans="1:5" ht="20" customHeight="1">
      <c r="A4326" s="19" t="s">
        <v>4444</v>
      </c>
      <c r="B4326" s="20" t="s">
        <v>4445</v>
      </c>
      <c r="C4326" s="21" t="s">
        <v>166733</v>
      </c>
      <c r="D4326" s="21" t="s">
        <v>345</v>
      </c>
      <c r="E4326" s="23"/>
    </row>
    <row r="4327" spans="1:5" ht="20" customHeight="1">
      <c r="A4327" s="19" t="s">
        <v>4449</v>
      </c>
      <c r="B4327" s="20" t="s">
        <v>4450</v>
      </c>
      <c r="C4327" s="21" t="s">
        <v>166734</v>
      </c>
      <c r="D4327" s="21" t="s">
        <v>296</v>
      </c>
      <c r="E4327" s="23"/>
    </row>
    <row r="4328" spans="1:5" ht="20" customHeight="1">
      <c r="A4328" s="19" t="s">
        <v>4459</v>
      </c>
      <c r="B4328" s="20" t="s">
        <v>4458</v>
      </c>
      <c r="C4328" s="21" t="s">
        <v>166606</v>
      </c>
      <c r="D4328" s="21" t="s">
        <v>345</v>
      </c>
      <c r="E4328" s="23"/>
    </row>
    <row r="4329" spans="1:5" ht="20" customHeight="1">
      <c r="A4329" s="19" t="s">
        <v>4469</v>
      </c>
      <c r="B4329" s="20" t="s">
        <v>4470</v>
      </c>
      <c r="C4329" s="21" t="s">
        <v>166735</v>
      </c>
      <c r="D4329" s="21" t="s">
        <v>296</v>
      </c>
      <c r="E4329" s="23"/>
    </row>
    <row r="4330" spans="1:5" ht="20" customHeight="1">
      <c r="A4330" s="19" t="s">
        <v>4476</v>
      </c>
      <c r="B4330" s="20" t="s">
        <v>4477</v>
      </c>
      <c r="C4330" s="21" t="s">
        <v>166736</v>
      </c>
      <c r="D4330" s="21" t="s">
        <v>345</v>
      </c>
      <c r="E4330" s="23"/>
    </row>
    <row r="4331" spans="1:5" ht="20" customHeight="1">
      <c r="A4331" s="19" t="s">
        <v>4487</v>
      </c>
      <c r="B4331" s="20" t="s">
        <v>4488</v>
      </c>
      <c r="C4331" s="21" t="s">
        <v>166737</v>
      </c>
      <c r="D4331" s="21" t="s">
        <v>345</v>
      </c>
      <c r="E4331" s="23"/>
    </row>
    <row r="4332" spans="1:5" ht="20" customHeight="1">
      <c r="A4332" s="19" t="s">
        <v>4490</v>
      </c>
      <c r="B4332" s="20" t="s">
        <v>4491</v>
      </c>
      <c r="C4332" s="21" t="s">
        <v>166738</v>
      </c>
      <c r="D4332" s="21" t="s">
        <v>345</v>
      </c>
      <c r="E4332" s="23"/>
    </row>
    <row r="4333" spans="1:5" ht="20" customHeight="1">
      <c r="A4333" s="19" t="s">
        <v>4493</v>
      </c>
      <c r="B4333" s="20" t="s">
        <v>4494</v>
      </c>
      <c r="C4333" s="21" t="s">
        <v>166739</v>
      </c>
      <c r="D4333" s="21" t="s">
        <v>296</v>
      </c>
      <c r="E4333" s="23"/>
    </row>
    <row r="4334" spans="1:5" ht="20" customHeight="1">
      <c r="A4334" s="19" t="s">
        <v>4555</v>
      </c>
      <c r="B4334" s="20" t="s">
        <v>4556</v>
      </c>
      <c r="C4334" s="21" t="s">
        <v>166740</v>
      </c>
      <c r="D4334" s="21" t="s">
        <v>345</v>
      </c>
      <c r="E4334" s="23"/>
    </row>
    <row r="4335" spans="1:5" ht="20" customHeight="1">
      <c r="A4335" s="19" t="s">
        <v>4639</v>
      </c>
      <c r="B4335" s="20" t="s">
        <v>4640</v>
      </c>
      <c r="C4335" s="21" t="s">
        <v>166741</v>
      </c>
      <c r="D4335" s="21" t="s">
        <v>296</v>
      </c>
      <c r="E4335" s="23"/>
    </row>
    <row r="4336" spans="1:5" ht="20" customHeight="1">
      <c r="A4336" s="19" t="s">
        <v>5549</v>
      </c>
      <c r="B4336" s="20" t="s">
        <v>5547</v>
      </c>
      <c r="C4336" s="21" t="s">
        <v>166535</v>
      </c>
      <c r="D4336" s="21" t="s">
        <v>345</v>
      </c>
      <c r="E4336" s="23"/>
    </row>
    <row r="4337" spans="1:5" ht="20" customHeight="1">
      <c r="A4337" s="19" t="s">
        <v>10280</v>
      </c>
      <c r="B4337" s="20" t="s">
        <v>10278</v>
      </c>
      <c r="C4337" s="21" t="s">
        <v>166536</v>
      </c>
      <c r="D4337" s="21" t="s">
        <v>296</v>
      </c>
      <c r="E4337" s="23"/>
    </row>
    <row r="4338" spans="1:5" ht="20" customHeight="1">
      <c r="A4338" s="19" t="s">
        <v>10321</v>
      </c>
      <c r="B4338" s="20" t="s">
        <v>10322</v>
      </c>
      <c r="C4338" s="21" t="s">
        <v>166742</v>
      </c>
      <c r="D4338" s="21" t="s">
        <v>296</v>
      </c>
      <c r="E4338" s="23"/>
    </row>
    <row r="4339" spans="1:5" ht="20" customHeight="1">
      <c r="A4339" s="19" t="s">
        <v>10344</v>
      </c>
      <c r="B4339" s="20" t="s">
        <v>10345</v>
      </c>
      <c r="C4339" s="21" t="s">
        <v>166743</v>
      </c>
      <c r="D4339" s="21" t="s">
        <v>296</v>
      </c>
      <c r="E4339" s="23"/>
    </row>
    <row r="4340" spans="1:5" ht="20" customHeight="1">
      <c r="A4340" s="19" t="s">
        <v>10362</v>
      </c>
      <c r="B4340" s="20" t="s">
        <v>10363</v>
      </c>
      <c r="C4340" s="21" t="s">
        <v>166744</v>
      </c>
      <c r="D4340" s="21" t="s">
        <v>345</v>
      </c>
      <c r="E4340" s="23"/>
    </row>
    <row r="4341" spans="1:5" ht="20" customHeight="1">
      <c r="A4341" s="19" t="s">
        <v>10366</v>
      </c>
      <c r="B4341" s="20" t="s">
        <v>10367</v>
      </c>
      <c r="C4341" s="21" t="s">
        <v>166745</v>
      </c>
      <c r="D4341" s="21" t="s">
        <v>296</v>
      </c>
      <c r="E4341" s="23"/>
    </row>
    <row r="4342" spans="1:5" ht="20" customHeight="1">
      <c r="A4342" s="19" t="s">
        <v>10399</v>
      </c>
      <c r="B4342" s="20" t="s">
        <v>10400</v>
      </c>
      <c r="C4342" s="21" t="s">
        <v>166746</v>
      </c>
      <c r="D4342" s="21" t="s">
        <v>345</v>
      </c>
      <c r="E4342" s="23"/>
    </row>
    <row r="4343" spans="1:5" ht="20" customHeight="1">
      <c r="A4343" s="19" t="s">
        <v>10408</v>
      </c>
      <c r="B4343" s="20" t="s">
        <v>10409</v>
      </c>
      <c r="C4343" s="21" t="s">
        <v>166747</v>
      </c>
      <c r="D4343" s="21" t="s">
        <v>296</v>
      </c>
      <c r="E4343" s="23"/>
    </row>
    <row r="4344" spans="1:5" ht="20" customHeight="1">
      <c r="A4344" s="19" t="s">
        <v>10420</v>
      </c>
      <c r="B4344" s="20" t="s">
        <v>10421</v>
      </c>
      <c r="C4344" s="21" t="s">
        <v>166748</v>
      </c>
      <c r="D4344" s="21" t="s">
        <v>296</v>
      </c>
      <c r="E4344" s="23"/>
    </row>
    <row r="4345" spans="1:5" ht="20" customHeight="1">
      <c r="A4345" s="19" t="s">
        <v>10436</v>
      </c>
      <c r="B4345" s="20" t="s">
        <v>10437</v>
      </c>
      <c r="C4345" s="21" t="s">
        <v>166749</v>
      </c>
      <c r="D4345" s="21" t="s">
        <v>345</v>
      </c>
      <c r="E4345" s="23"/>
    </row>
    <row r="4346" spans="1:5" ht="20" customHeight="1">
      <c r="A4346" s="19" t="s">
        <v>10445</v>
      </c>
      <c r="B4346" s="20" t="s">
        <v>10443</v>
      </c>
      <c r="C4346" s="21" t="s">
        <v>166537</v>
      </c>
      <c r="D4346" s="21" t="s">
        <v>296</v>
      </c>
      <c r="E4346" s="23"/>
    </row>
    <row r="4347" spans="1:5" ht="20" customHeight="1">
      <c r="A4347" s="19" t="s">
        <v>10455</v>
      </c>
      <c r="B4347" s="20" t="s">
        <v>10456</v>
      </c>
      <c r="C4347" s="21" t="s">
        <v>166750</v>
      </c>
      <c r="D4347" s="21" t="s">
        <v>345</v>
      </c>
      <c r="E4347" s="23"/>
    </row>
    <row r="4348" spans="1:5" ht="20" customHeight="1">
      <c r="A4348" s="19" t="s">
        <v>10532</v>
      </c>
      <c r="B4348" s="20" t="s">
        <v>10533</v>
      </c>
      <c r="C4348" s="21" t="s">
        <v>166751</v>
      </c>
      <c r="D4348" s="21" t="s">
        <v>139</v>
      </c>
      <c r="E4348" s="23"/>
    </row>
    <row r="4349" spans="1:5" ht="20" customHeight="1">
      <c r="A4349" s="19" t="s">
        <v>153</v>
      </c>
      <c r="B4349" s="20" t="s">
        <v>156</v>
      </c>
      <c r="C4349" s="21" t="s">
        <v>166752</v>
      </c>
      <c r="D4349" s="21" t="s">
        <v>139</v>
      </c>
      <c r="E4349" s="23"/>
    </row>
    <row r="4350" spans="1:5" ht="20" customHeight="1">
      <c r="A4350" s="19" t="s">
        <v>4146</v>
      </c>
      <c r="B4350" s="20" t="s">
        <v>4147</v>
      </c>
      <c r="C4350" s="21" t="s">
        <v>166753</v>
      </c>
      <c r="D4350" s="21" t="s">
        <v>139</v>
      </c>
      <c r="E4350" s="23"/>
    </row>
    <row r="4351" spans="1:5" ht="20" customHeight="1">
      <c r="A4351" s="19" t="s">
        <v>4214</v>
      </c>
      <c r="B4351" s="20" t="s">
        <v>4215</v>
      </c>
      <c r="C4351" s="21" t="s">
        <v>166754</v>
      </c>
      <c r="D4351" s="21" t="s">
        <v>139</v>
      </c>
      <c r="E4351" s="23"/>
    </row>
    <row r="4352" spans="1:5" ht="20" customHeight="1">
      <c r="A4352" s="19" t="s">
        <v>4280</v>
      </c>
      <c r="B4352" s="20" t="s">
        <v>4281</v>
      </c>
      <c r="C4352" s="21" t="s">
        <v>166755</v>
      </c>
      <c r="D4352" s="21" t="s">
        <v>139</v>
      </c>
      <c r="E4352" s="23"/>
    </row>
    <row r="4353" spans="1:5" ht="20" customHeight="1">
      <c r="A4353" s="19" t="s">
        <v>4292</v>
      </c>
      <c r="B4353" s="20" t="s">
        <v>4293</v>
      </c>
      <c r="C4353" s="21" t="s">
        <v>166756</v>
      </c>
      <c r="D4353" s="21" t="s">
        <v>296</v>
      </c>
      <c r="E4353" s="23"/>
    </row>
    <row r="4354" spans="1:5" ht="20" customHeight="1">
      <c r="A4354" s="19" t="s">
        <v>4294</v>
      </c>
      <c r="B4354" s="20" t="s">
        <v>4295</v>
      </c>
      <c r="C4354" s="21" t="s">
        <v>166757</v>
      </c>
      <c r="D4354" s="21" t="s">
        <v>345</v>
      </c>
      <c r="E4354" s="23"/>
    </row>
    <row r="4355" spans="1:5" ht="20" customHeight="1">
      <c r="A4355" s="19" t="s">
        <v>4296</v>
      </c>
      <c r="B4355" s="20" t="s">
        <v>4297</v>
      </c>
      <c r="C4355" s="21" t="s">
        <v>166758</v>
      </c>
      <c r="D4355" s="21" t="s">
        <v>345</v>
      </c>
      <c r="E4355" s="23"/>
    </row>
    <row r="4356" spans="1:5" ht="20" customHeight="1">
      <c r="A4356" s="19" t="s">
        <v>4298</v>
      </c>
      <c r="B4356" s="20" t="s">
        <v>4299</v>
      </c>
      <c r="C4356" s="21" t="s">
        <v>166759</v>
      </c>
      <c r="D4356" s="21" t="s">
        <v>345</v>
      </c>
      <c r="E4356" s="23"/>
    </row>
    <row r="4357" spans="1:5" ht="20" customHeight="1">
      <c r="A4357" s="19" t="s">
        <v>4300</v>
      </c>
      <c r="B4357" s="20" t="s">
        <v>4301</v>
      </c>
      <c r="C4357" s="21" t="s">
        <v>166760</v>
      </c>
      <c r="D4357" s="21" t="s">
        <v>345</v>
      </c>
      <c r="E4357" s="23"/>
    </row>
    <row r="4358" spans="1:5" ht="20" customHeight="1">
      <c r="A4358" s="19" t="s">
        <v>4302</v>
      </c>
      <c r="B4358" s="20" t="s">
        <v>4303</v>
      </c>
      <c r="C4358" s="21" t="s">
        <v>166761</v>
      </c>
      <c r="D4358" s="21" t="s">
        <v>296</v>
      </c>
      <c r="E4358" s="23"/>
    </row>
    <row r="4359" spans="1:5" ht="20" customHeight="1">
      <c r="A4359" s="19" t="s">
        <v>4306</v>
      </c>
      <c r="B4359" s="20" t="s">
        <v>4305</v>
      </c>
      <c r="C4359" s="21" t="s">
        <v>166722</v>
      </c>
      <c r="D4359" s="21" t="s">
        <v>345</v>
      </c>
      <c r="E4359" s="23"/>
    </row>
    <row r="4360" spans="1:5" ht="20" customHeight="1">
      <c r="A4360" s="19" t="s">
        <v>4310</v>
      </c>
      <c r="B4360" s="20" t="s">
        <v>4308</v>
      </c>
      <c r="C4360" s="21" t="s">
        <v>166603</v>
      </c>
      <c r="D4360" s="21" t="s">
        <v>296</v>
      </c>
      <c r="E4360" s="23"/>
    </row>
    <row r="4361" spans="1:5" ht="20" customHeight="1">
      <c r="A4361" s="19" t="s">
        <v>4311</v>
      </c>
      <c r="B4361" s="20" t="s">
        <v>4312</v>
      </c>
      <c r="C4361" s="21" t="s">
        <v>166762</v>
      </c>
      <c r="D4361" s="21" t="s">
        <v>345</v>
      </c>
      <c r="E4361" s="23"/>
    </row>
    <row r="4362" spans="1:5" ht="20" customHeight="1">
      <c r="A4362" s="19" t="s">
        <v>4313</v>
      </c>
      <c r="B4362" s="20" t="s">
        <v>4314</v>
      </c>
      <c r="C4362" s="21" t="s">
        <v>166763</v>
      </c>
      <c r="D4362" s="21" t="s">
        <v>345</v>
      </c>
      <c r="E4362" s="23"/>
    </row>
    <row r="4363" spans="1:5" ht="20" customHeight="1">
      <c r="A4363" s="19" t="s">
        <v>4315</v>
      </c>
      <c r="B4363" s="20" t="s">
        <v>4316</v>
      </c>
      <c r="C4363" s="21" t="s">
        <v>166764</v>
      </c>
      <c r="D4363" s="21" t="s">
        <v>345</v>
      </c>
      <c r="E4363" s="23"/>
    </row>
    <row r="4364" spans="1:5" ht="20" customHeight="1">
      <c r="A4364" s="19" t="s">
        <v>4317</v>
      </c>
      <c r="B4364" s="20" t="s">
        <v>4318</v>
      </c>
      <c r="C4364" s="21" t="s">
        <v>166765</v>
      </c>
      <c r="D4364" s="21" t="s">
        <v>296</v>
      </c>
      <c r="E4364" s="23"/>
    </row>
    <row r="4365" spans="1:5" ht="20" customHeight="1">
      <c r="A4365" s="19" t="s">
        <v>4319</v>
      </c>
      <c r="B4365" s="20" t="s">
        <v>4320</v>
      </c>
      <c r="C4365" s="21" t="s">
        <v>166766</v>
      </c>
      <c r="D4365" s="21" t="s">
        <v>345</v>
      </c>
      <c r="E4365" s="23"/>
    </row>
    <row r="4366" spans="1:5" ht="20" customHeight="1">
      <c r="A4366" s="19" t="s">
        <v>4324</v>
      </c>
      <c r="B4366" s="20" t="s">
        <v>4322</v>
      </c>
      <c r="C4366" s="21" t="s">
        <v>166604</v>
      </c>
      <c r="D4366" s="21" t="s">
        <v>345</v>
      </c>
      <c r="E4366" s="23"/>
    </row>
    <row r="4367" spans="1:5" ht="20" customHeight="1">
      <c r="A4367" s="19" t="s">
        <v>4327</v>
      </c>
      <c r="B4367" s="20" t="s">
        <v>4328</v>
      </c>
      <c r="C4367" s="21" t="s">
        <v>166767</v>
      </c>
      <c r="D4367" s="21" t="s">
        <v>345</v>
      </c>
      <c r="E4367" s="23"/>
    </row>
    <row r="4368" spans="1:5" ht="20" customHeight="1">
      <c r="A4368" s="19" t="s">
        <v>4329</v>
      </c>
      <c r="B4368" s="20" t="s">
        <v>4330</v>
      </c>
      <c r="C4368" s="21" t="s">
        <v>166768</v>
      </c>
      <c r="D4368" s="21" t="s">
        <v>345</v>
      </c>
      <c r="E4368" s="23"/>
    </row>
    <row r="4369" spans="1:5" ht="20" customHeight="1">
      <c r="A4369" s="19" t="s">
        <v>4331</v>
      </c>
      <c r="B4369" s="20" t="s">
        <v>4332</v>
      </c>
      <c r="C4369" s="21" t="s">
        <v>166769</v>
      </c>
      <c r="D4369" s="21" t="s">
        <v>345</v>
      </c>
      <c r="E4369" s="23"/>
    </row>
    <row r="4370" spans="1:5" ht="20" customHeight="1">
      <c r="A4370" s="19" t="s">
        <v>4333</v>
      </c>
      <c r="B4370" s="20" t="s">
        <v>4334</v>
      </c>
      <c r="C4370" s="21" t="s">
        <v>166770</v>
      </c>
      <c r="D4370" s="21" t="s">
        <v>345</v>
      </c>
      <c r="E4370" s="23"/>
    </row>
    <row r="4371" spans="1:5" ht="20" customHeight="1">
      <c r="A4371" s="19" t="s">
        <v>4337</v>
      </c>
      <c r="B4371" s="20" t="s">
        <v>4336</v>
      </c>
      <c r="C4371" s="21" t="s">
        <v>166723</v>
      </c>
      <c r="D4371" s="21" t="s">
        <v>345</v>
      </c>
      <c r="E4371" s="23"/>
    </row>
    <row r="4372" spans="1:5" ht="20" customHeight="1">
      <c r="A4372" s="19" t="s">
        <v>4338</v>
      </c>
      <c r="B4372" s="20" t="s">
        <v>4339</v>
      </c>
      <c r="C4372" s="21" t="s">
        <v>166771</v>
      </c>
      <c r="D4372" s="21" t="s">
        <v>345</v>
      </c>
      <c r="E4372" s="23"/>
    </row>
    <row r="4373" spans="1:5" ht="20" customHeight="1">
      <c r="A4373" s="19" t="s">
        <v>4340</v>
      </c>
      <c r="B4373" s="20" t="s">
        <v>4341</v>
      </c>
      <c r="C4373" s="21" t="s">
        <v>166772</v>
      </c>
      <c r="D4373" s="21" t="s">
        <v>345</v>
      </c>
      <c r="E4373" s="23"/>
    </row>
    <row r="4374" spans="1:5" ht="20" customHeight="1">
      <c r="A4374" s="19" t="s">
        <v>4342</v>
      </c>
      <c r="B4374" s="20" t="s">
        <v>4343</v>
      </c>
      <c r="C4374" s="21" t="s">
        <v>166773</v>
      </c>
      <c r="D4374" s="21" t="s">
        <v>345</v>
      </c>
      <c r="E4374" s="23"/>
    </row>
    <row r="4375" spans="1:5" ht="20" customHeight="1">
      <c r="A4375" s="19" t="s">
        <v>4344</v>
      </c>
      <c r="B4375" s="20" t="s">
        <v>4345</v>
      </c>
      <c r="C4375" s="21" t="s">
        <v>166774</v>
      </c>
      <c r="D4375" s="21" t="s">
        <v>345</v>
      </c>
      <c r="E4375" s="23"/>
    </row>
    <row r="4376" spans="1:5" ht="20" customHeight="1">
      <c r="A4376" s="19" t="s">
        <v>4346</v>
      </c>
      <c r="B4376" s="20" t="s">
        <v>4347</v>
      </c>
      <c r="C4376" s="21" t="s">
        <v>166775</v>
      </c>
      <c r="D4376" s="21" t="s">
        <v>296</v>
      </c>
      <c r="E4376" s="23"/>
    </row>
    <row r="4377" spans="1:5" ht="20" customHeight="1">
      <c r="A4377" s="19" t="s">
        <v>4350</v>
      </c>
      <c r="B4377" s="20" t="s">
        <v>4349</v>
      </c>
      <c r="C4377" s="21" t="s">
        <v>166724</v>
      </c>
      <c r="D4377" s="21" t="s">
        <v>345</v>
      </c>
      <c r="E4377" s="23"/>
    </row>
    <row r="4378" spans="1:5" ht="20" customHeight="1">
      <c r="A4378" s="19" t="s">
        <v>4351</v>
      </c>
      <c r="B4378" s="20" t="s">
        <v>4352</v>
      </c>
      <c r="C4378" s="21" t="s">
        <v>166776</v>
      </c>
      <c r="D4378" s="21" t="s">
        <v>296</v>
      </c>
      <c r="E4378" s="23"/>
    </row>
    <row r="4379" spans="1:5" ht="20" customHeight="1">
      <c r="A4379" s="19" t="s">
        <v>4355</v>
      </c>
      <c r="B4379" s="20" t="s">
        <v>4354</v>
      </c>
      <c r="C4379" s="21" t="s">
        <v>166725</v>
      </c>
      <c r="D4379" s="21" t="s">
        <v>345</v>
      </c>
      <c r="E4379" s="23"/>
    </row>
    <row r="4380" spans="1:5" ht="20" customHeight="1">
      <c r="A4380" s="19" t="s">
        <v>4356</v>
      </c>
      <c r="B4380" s="20" t="s">
        <v>4357</v>
      </c>
      <c r="C4380" s="21" t="s">
        <v>166777</v>
      </c>
      <c r="D4380" s="21" t="s">
        <v>345</v>
      </c>
      <c r="E4380" s="23"/>
    </row>
    <row r="4381" spans="1:5" ht="20" customHeight="1">
      <c r="A4381" s="19" t="s">
        <v>4358</v>
      </c>
      <c r="B4381" s="20" t="s">
        <v>4359</v>
      </c>
      <c r="C4381" s="21" t="s">
        <v>166778</v>
      </c>
      <c r="D4381" s="21" t="s">
        <v>296</v>
      </c>
      <c r="E4381" s="23"/>
    </row>
    <row r="4382" spans="1:5" ht="20" customHeight="1">
      <c r="A4382" s="19" t="s">
        <v>4360</v>
      </c>
      <c r="B4382" s="20" t="s">
        <v>4361</v>
      </c>
      <c r="C4382" s="21" t="s">
        <v>166779</v>
      </c>
      <c r="D4382" s="21" t="s">
        <v>296</v>
      </c>
      <c r="E4382" s="23"/>
    </row>
    <row r="4383" spans="1:5" ht="20" customHeight="1">
      <c r="A4383" s="19" t="s">
        <v>4362</v>
      </c>
      <c r="B4383" s="20" t="s">
        <v>4363</v>
      </c>
      <c r="C4383" s="21" t="s">
        <v>166780</v>
      </c>
      <c r="D4383" s="21" t="s">
        <v>345</v>
      </c>
      <c r="E4383" s="23"/>
    </row>
    <row r="4384" spans="1:5" ht="20" customHeight="1">
      <c r="A4384" s="19" t="s">
        <v>4364</v>
      </c>
      <c r="B4384" s="20" t="s">
        <v>4365</v>
      </c>
      <c r="C4384" s="21" t="s">
        <v>166781</v>
      </c>
      <c r="D4384" s="21" t="s">
        <v>345</v>
      </c>
      <c r="E4384" s="23"/>
    </row>
    <row r="4385" spans="1:5" ht="20" customHeight="1">
      <c r="A4385" s="19" t="s">
        <v>4366</v>
      </c>
      <c r="B4385" s="20" t="s">
        <v>4367</v>
      </c>
      <c r="C4385" s="21" t="s">
        <v>166782</v>
      </c>
      <c r="D4385" s="21" t="s">
        <v>345</v>
      </c>
      <c r="E4385" s="23"/>
    </row>
    <row r="4386" spans="1:5" ht="20" customHeight="1">
      <c r="A4386" s="19" t="s">
        <v>4368</v>
      </c>
      <c r="B4386" s="20" t="s">
        <v>4369</v>
      </c>
      <c r="C4386" s="21" t="s">
        <v>166783</v>
      </c>
      <c r="D4386" s="21" t="s">
        <v>345</v>
      </c>
      <c r="E4386" s="23"/>
    </row>
    <row r="4387" spans="1:5" ht="20" customHeight="1">
      <c r="A4387" s="19" t="s">
        <v>4370</v>
      </c>
      <c r="B4387" s="20" t="s">
        <v>4371</v>
      </c>
      <c r="C4387" s="21" t="s">
        <v>166784</v>
      </c>
      <c r="D4387" s="21" t="s">
        <v>345</v>
      </c>
      <c r="E4387" s="23"/>
    </row>
    <row r="4388" spans="1:5" ht="20" customHeight="1">
      <c r="A4388" s="19" t="s">
        <v>4374</v>
      </c>
      <c r="B4388" s="20" t="s">
        <v>4373</v>
      </c>
      <c r="C4388" s="21" t="s">
        <v>166726</v>
      </c>
      <c r="D4388" s="21" t="s">
        <v>345</v>
      </c>
      <c r="E4388" s="23"/>
    </row>
    <row r="4389" spans="1:5" ht="20" customHeight="1">
      <c r="A4389" s="19" t="s">
        <v>4375</v>
      </c>
      <c r="B4389" s="20" t="s">
        <v>4376</v>
      </c>
      <c r="C4389" s="21" t="s">
        <v>166785</v>
      </c>
      <c r="D4389" s="21" t="s">
        <v>296</v>
      </c>
      <c r="E4389" s="23"/>
    </row>
    <row r="4390" spans="1:5" ht="20" customHeight="1">
      <c r="A4390" s="19" t="s">
        <v>4379</v>
      </c>
      <c r="B4390" s="20" t="s">
        <v>4378</v>
      </c>
      <c r="C4390" s="21" t="s">
        <v>166727</v>
      </c>
      <c r="D4390" s="21" t="s">
        <v>296</v>
      </c>
      <c r="E4390" s="23"/>
    </row>
    <row r="4391" spans="1:5" ht="20" customHeight="1">
      <c r="A4391" s="19" t="s">
        <v>4380</v>
      </c>
      <c r="B4391" s="20" t="s">
        <v>4381</v>
      </c>
      <c r="C4391" s="21" t="s">
        <v>166786</v>
      </c>
      <c r="D4391" s="21" t="s">
        <v>345</v>
      </c>
      <c r="E4391" s="23"/>
    </row>
    <row r="4392" spans="1:5" ht="20" customHeight="1">
      <c r="A4392" s="19" t="s">
        <v>4382</v>
      </c>
      <c r="B4392" s="20" t="s">
        <v>4383</v>
      </c>
      <c r="C4392" s="21" t="s">
        <v>166787</v>
      </c>
      <c r="D4392" s="21" t="s">
        <v>345</v>
      </c>
      <c r="E4392" s="23"/>
    </row>
    <row r="4393" spans="1:5" ht="20" customHeight="1">
      <c r="A4393" s="19" t="s">
        <v>4384</v>
      </c>
      <c r="B4393" s="20" t="s">
        <v>4385</v>
      </c>
      <c r="C4393" s="21" t="s">
        <v>166788</v>
      </c>
      <c r="D4393" s="21" t="s">
        <v>345</v>
      </c>
      <c r="E4393" s="23"/>
    </row>
    <row r="4394" spans="1:5" ht="20" customHeight="1">
      <c r="A4394" s="19" t="s">
        <v>4386</v>
      </c>
      <c r="B4394" s="20" t="s">
        <v>4387</v>
      </c>
      <c r="C4394" s="21" t="s">
        <v>166789</v>
      </c>
      <c r="D4394" s="21" t="s">
        <v>345</v>
      </c>
      <c r="E4394" s="23"/>
    </row>
    <row r="4395" spans="1:5" ht="20" customHeight="1">
      <c r="A4395" s="19" t="s">
        <v>4391</v>
      </c>
      <c r="B4395" s="20" t="s">
        <v>4389</v>
      </c>
      <c r="C4395" s="21" t="s">
        <v>166605</v>
      </c>
      <c r="D4395" s="21" t="s">
        <v>345</v>
      </c>
      <c r="E4395" s="23"/>
    </row>
    <row r="4396" spans="1:5" ht="20" customHeight="1">
      <c r="A4396" s="19" t="s">
        <v>4394</v>
      </c>
      <c r="B4396" s="20" t="s">
        <v>4395</v>
      </c>
      <c r="C4396" s="21" t="s">
        <v>166790</v>
      </c>
      <c r="D4396" s="21" t="s">
        <v>345</v>
      </c>
      <c r="E4396" s="23"/>
    </row>
    <row r="4397" spans="1:5" ht="20" customHeight="1">
      <c r="A4397" s="19" t="s">
        <v>4396</v>
      </c>
      <c r="B4397" s="20" t="s">
        <v>4397</v>
      </c>
      <c r="C4397" s="21" t="s">
        <v>166791</v>
      </c>
      <c r="D4397" s="21" t="s">
        <v>345</v>
      </c>
      <c r="E4397" s="23"/>
    </row>
    <row r="4398" spans="1:5" ht="20" customHeight="1">
      <c r="A4398" s="19" t="s">
        <v>4398</v>
      </c>
      <c r="B4398" s="20" t="s">
        <v>4399</v>
      </c>
      <c r="C4398" s="21" t="s">
        <v>166792</v>
      </c>
      <c r="D4398" s="21" t="s">
        <v>345</v>
      </c>
      <c r="E4398" s="23"/>
    </row>
    <row r="4399" spans="1:5" ht="20" customHeight="1">
      <c r="A4399" s="19" t="s">
        <v>4400</v>
      </c>
      <c r="B4399" s="20" t="s">
        <v>4401</v>
      </c>
      <c r="C4399" s="21" t="s">
        <v>166793</v>
      </c>
      <c r="D4399" s="21" t="s">
        <v>345</v>
      </c>
      <c r="E4399" s="23"/>
    </row>
    <row r="4400" spans="1:5" ht="20" customHeight="1">
      <c r="A4400" s="19" t="s">
        <v>4404</v>
      </c>
      <c r="B4400" s="20" t="s">
        <v>4403</v>
      </c>
      <c r="C4400" s="21" t="s">
        <v>166728</v>
      </c>
      <c r="D4400" s="21" t="s">
        <v>345</v>
      </c>
      <c r="E4400" s="23"/>
    </row>
    <row r="4401" spans="1:5" ht="20" customHeight="1">
      <c r="A4401" s="19" t="s">
        <v>4405</v>
      </c>
      <c r="B4401" s="20" t="s">
        <v>4406</v>
      </c>
      <c r="C4401" s="21" t="s">
        <v>166794</v>
      </c>
      <c r="D4401" s="21" t="s">
        <v>296</v>
      </c>
      <c r="E4401" s="23"/>
    </row>
    <row r="4402" spans="1:5" ht="20" customHeight="1">
      <c r="A4402" s="19" t="s">
        <v>4407</v>
      </c>
      <c r="B4402" s="20" t="s">
        <v>4408</v>
      </c>
      <c r="C4402" s="21" t="s">
        <v>166795</v>
      </c>
      <c r="D4402" s="21" t="s">
        <v>345</v>
      </c>
      <c r="E4402" s="23"/>
    </row>
    <row r="4403" spans="1:5" ht="20" customHeight="1">
      <c r="A4403" s="19" t="s">
        <v>4411</v>
      </c>
      <c r="B4403" s="20" t="s">
        <v>4410</v>
      </c>
      <c r="C4403" s="21" t="s">
        <v>166729</v>
      </c>
      <c r="D4403" s="21" t="s">
        <v>345</v>
      </c>
      <c r="E4403" s="23"/>
    </row>
    <row r="4404" spans="1:5" ht="20" customHeight="1">
      <c r="A4404" s="19" t="s">
        <v>4412</v>
      </c>
      <c r="B4404" s="20" t="s">
        <v>4413</v>
      </c>
      <c r="C4404" s="21" t="s">
        <v>166796</v>
      </c>
      <c r="D4404" s="21" t="s">
        <v>345</v>
      </c>
      <c r="E4404" s="23"/>
    </row>
    <row r="4405" spans="1:5" ht="20" customHeight="1">
      <c r="A4405" s="19" t="s">
        <v>4414</v>
      </c>
      <c r="B4405" s="20" t="s">
        <v>4415</v>
      </c>
      <c r="C4405" s="21" t="s">
        <v>166797</v>
      </c>
      <c r="D4405" s="21" t="s">
        <v>345</v>
      </c>
      <c r="E4405" s="23"/>
    </row>
    <row r="4406" spans="1:5" ht="20" customHeight="1">
      <c r="A4406" s="19" t="s">
        <v>4416</v>
      </c>
      <c r="B4406" s="20" t="s">
        <v>4417</v>
      </c>
      <c r="C4406" s="21" t="s">
        <v>166798</v>
      </c>
      <c r="D4406" s="21" t="s">
        <v>345</v>
      </c>
      <c r="E4406" s="23"/>
    </row>
    <row r="4407" spans="1:5" ht="20" customHeight="1">
      <c r="A4407" s="19" t="s">
        <v>4422</v>
      </c>
      <c r="B4407" s="20" t="s">
        <v>4419</v>
      </c>
      <c r="C4407" s="21" t="s">
        <v>166534</v>
      </c>
      <c r="D4407" s="21" t="s">
        <v>345</v>
      </c>
      <c r="E4407" s="23"/>
    </row>
    <row r="4408" spans="1:5" ht="20" customHeight="1">
      <c r="A4408" s="19" t="s">
        <v>4425</v>
      </c>
      <c r="B4408" s="20" t="s">
        <v>4424</v>
      </c>
      <c r="C4408" s="21" t="s">
        <v>166730</v>
      </c>
      <c r="D4408" s="21" t="s">
        <v>296</v>
      </c>
      <c r="E4408" s="23"/>
    </row>
    <row r="4409" spans="1:5" ht="20" customHeight="1">
      <c r="A4409" s="19" t="s">
        <v>4428</v>
      </c>
      <c r="B4409" s="20" t="s">
        <v>4427</v>
      </c>
      <c r="C4409" s="21" t="s">
        <v>166731</v>
      </c>
      <c r="D4409" s="21" t="s">
        <v>345</v>
      </c>
      <c r="E4409" s="23"/>
    </row>
    <row r="4410" spans="1:5" ht="20" customHeight="1">
      <c r="A4410" s="19" t="s">
        <v>4431</v>
      </c>
      <c r="B4410" s="20" t="s">
        <v>4430</v>
      </c>
      <c r="C4410" s="21" t="s">
        <v>166732</v>
      </c>
      <c r="D4410" s="21" t="s">
        <v>296</v>
      </c>
      <c r="E4410" s="23"/>
    </row>
    <row r="4411" spans="1:5" ht="20" customHeight="1">
      <c r="A4411" s="19" t="s">
        <v>4432</v>
      </c>
      <c r="B4411" s="20" t="s">
        <v>4433</v>
      </c>
      <c r="C4411" s="21" t="s">
        <v>166799</v>
      </c>
      <c r="D4411" s="21" t="s">
        <v>296</v>
      </c>
      <c r="E4411" s="23"/>
    </row>
    <row r="4412" spans="1:5" ht="20" customHeight="1">
      <c r="A4412" s="19" t="s">
        <v>4434</v>
      </c>
      <c r="B4412" s="20" t="s">
        <v>4435</v>
      </c>
      <c r="C4412" s="21" t="s">
        <v>166800</v>
      </c>
      <c r="D4412" s="21" t="s">
        <v>345</v>
      </c>
      <c r="E4412" s="23"/>
    </row>
    <row r="4413" spans="1:5" ht="20" customHeight="1">
      <c r="A4413" s="19" t="s">
        <v>4436</v>
      </c>
      <c r="B4413" s="20" t="s">
        <v>4437</v>
      </c>
      <c r="C4413" s="21" t="s">
        <v>166801</v>
      </c>
      <c r="D4413" s="21" t="s">
        <v>345</v>
      </c>
      <c r="E4413" s="23"/>
    </row>
    <row r="4414" spans="1:5" ht="20" customHeight="1">
      <c r="A4414" s="19" t="s">
        <v>4438</v>
      </c>
      <c r="B4414" s="20" t="s">
        <v>4439</v>
      </c>
      <c r="C4414" s="21" t="s">
        <v>166802</v>
      </c>
      <c r="D4414" s="21" t="s">
        <v>345</v>
      </c>
      <c r="E4414" s="23"/>
    </row>
    <row r="4415" spans="1:5" ht="20" customHeight="1">
      <c r="A4415" s="19" t="s">
        <v>4440</v>
      </c>
      <c r="B4415" s="20" t="s">
        <v>4441</v>
      </c>
      <c r="C4415" s="21" t="s">
        <v>166803</v>
      </c>
      <c r="D4415" s="21" t="s">
        <v>345</v>
      </c>
      <c r="E4415" s="23"/>
    </row>
    <row r="4416" spans="1:5" ht="20" customHeight="1">
      <c r="A4416" s="19" t="s">
        <v>4442</v>
      </c>
      <c r="B4416" s="20" t="s">
        <v>4443</v>
      </c>
      <c r="C4416" s="21" t="s">
        <v>166804</v>
      </c>
      <c r="D4416" s="21" t="s">
        <v>345</v>
      </c>
      <c r="E4416" s="23"/>
    </row>
    <row r="4417" spans="1:5" ht="20" customHeight="1">
      <c r="A4417" s="19" t="s">
        <v>4446</v>
      </c>
      <c r="B4417" s="20" t="s">
        <v>4445</v>
      </c>
      <c r="C4417" s="21" t="s">
        <v>166733</v>
      </c>
      <c r="D4417" s="21" t="s">
        <v>345</v>
      </c>
      <c r="E4417" s="23"/>
    </row>
    <row r="4418" spans="1:5" ht="20" customHeight="1">
      <c r="A4418" s="19" t="s">
        <v>4447</v>
      </c>
      <c r="B4418" s="20" t="s">
        <v>4448</v>
      </c>
      <c r="C4418" s="21" t="s">
        <v>166805</v>
      </c>
      <c r="D4418" s="21" t="s">
        <v>345</v>
      </c>
      <c r="E4418" s="23"/>
    </row>
    <row r="4419" spans="1:5" ht="20" customHeight="1">
      <c r="A4419" s="19" t="s">
        <v>4451</v>
      </c>
      <c r="B4419" s="20" t="s">
        <v>4450</v>
      </c>
      <c r="C4419" s="21" t="s">
        <v>166734</v>
      </c>
      <c r="D4419" s="21" t="s">
        <v>296</v>
      </c>
      <c r="E4419" s="23"/>
    </row>
    <row r="4420" spans="1:5" ht="20" customHeight="1">
      <c r="A4420" s="19" t="s">
        <v>4452</v>
      </c>
      <c r="B4420" s="20" t="s">
        <v>4453</v>
      </c>
      <c r="C4420" s="21" t="s">
        <v>166806</v>
      </c>
      <c r="D4420" s="21" t="s">
        <v>345</v>
      </c>
      <c r="E4420" s="23"/>
    </row>
    <row r="4421" spans="1:5" ht="20" customHeight="1">
      <c r="A4421" s="19" t="s">
        <v>4454</v>
      </c>
      <c r="B4421" s="24">
        <v>100</v>
      </c>
      <c r="C4421" s="21" t="s">
        <v>166807</v>
      </c>
      <c r="D4421" s="21" t="s">
        <v>345</v>
      </c>
      <c r="E4421" s="23"/>
    </row>
    <row r="4422" spans="1:5" ht="20" customHeight="1">
      <c r="A4422" s="19" t="s">
        <v>4455</v>
      </c>
      <c r="B4422" s="20" t="s">
        <v>4456</v>
      </c>
      <c r="C4422" s="21" t="s">
        <v>166808</v>
      </c>
      <c r="D4422" s="21" t="s">
        <v>345</v>
      </c>
      <c r="E4422" s="23"/>
    </row>
    <row r="4423" spans="1:5" ht="20" customHeight="1">
      <c r="A4423" s="19" t="s">
        <v>4460</v>
      </c>
      <c r="B4423" s="20" t="s">
        <v>4458</v>
      </c>
      <c r="C4423" s="21" t="s">
        <v>166606</v>
      </c>
      <c r="D4423" s="21" t="s">
        <v>345</v>
      </c>
      <c r="E4423" s="23"/>
    </row>
    <row r="4424" spans="1:5" ht="20" customHeight="1">
      <c r="A4424" s="19" t="s">
        <v>4463</v>
      </c>
      <c r="B4424" s="20" t="s">
        <v>4464</v>
      </c>
      <c r="C4424" s="21" t="s">
        <v>166809</v>
      </c>
      <c r="D4424" s="21" t="s">
        <v>296</v>
      </c>
      <c r="E4424" s="23"/>
    </row>
    <row r="4425" spans="1:5" ht="20" customHeight="1">
      <c r="A4425" s="19" t="s">
        <v>4465</v>
      </c>
      <c r="B4425" s="20" t="s">
        <v>4466</v>
      </c>
      <c r="C4425" s="21" t="s">
        <v>166810</v>
      </c>
      <c r="D4425" s="21" t="s">
        <v>345</v>
      </c>
      <c r="E4425" s="23"/>
    </row>
    <row r="4426" spans="1:5" ht="20" customHeight="1">
      <c r="A4426" s="19" t="s">
        <v>4467</v>
      </c>
      <c r="B4426" s="20" t="s">
        <v>4468</v>
      </c>
      <c r="C4426" s="21" t="s">
        <v>166811</v>
      </c>
      <c r="D4426" s="21" t="s">
        <v>345</v>
      </c>
      <c r="E4426" s="23"/>
    </row>
    <row r="4427" spans="1:5" ht="20" customHeight="1">
      <c r="A4427" s="19" t="s">
        <v>4471</v>
      </c>
      <c r="B4427" s="20" t="s">
        <v>4470</v>
      </c>
      <c r="C4427" s="21" t="s">
        <v>166735</v>
      </c>
      <c r="D4427" s="21" t="s">
        <v>296</v>
      </c>
      <c r="E4427" s="23"/>
    </row>
    <row r="4428" spans="1:5" ht="20" customHeight="1">
      <c r="A4428" s="19" t="s">
        <v>4472</v>
      </c>
      <c r="B4428" s="20" t="s">
        <v>4473</v>
      </c>
      <c r="C4428" s="21" t="s">
        <v>166812</v>
      </c>
      <c r="D4428" s="21" t="s">
        <v>345</v>
      </c>
      <c r="E4428" s="23"/>
    </row>
    <row r="4429" spans="1:5" ht="20" customHeight="1">
      <c r="A4429" s="19" t="s">
        <v>4474</v>
      </c>
      <c r="B4429" s="20" t="s">
        <v>4475</v>
      </c>
      <c r="C4429" s="21" t="s">
        <v>166813</v>
      </c>
      <c r="D4429" s="21" t="s">
        <v>345</v>
      </c>
      <c r="E4429" s="23"/>
    </row>
    <row r="4430" spans="1:5" ht="20" customHeight="1">
      <c r="A4430" s="19" t="s">
        <v>4478</v>
      </c>
      <c r="B4430" s="20" t="s">
        <v>4477</v>
      </c>
      <c r="C4430" s="21" t="s">
        <v>166736</v>
      </c>
      <c r="D4430" s="21" t="s">
        <v>345</v>
      </c>
      <c r="E4430" s="23"/>
    </row>
    <row r="4431" spans="1:5" ht="20" customHeight="1">
      <c r="A4431" s="19" t="s">
        <v>4479</v>
      </c>
      <c r="B4431" s="20" t="s">
        <v>4480</v>
      </c>
      <c r="C4431" s="21" t="s">
        <v>166814</v>
      </c>
      <c r="D4431" s="21" t="s">
        <v>345</v>
      </c>
      <c r="E4431" s="23"/>
    </row>
    <row r="4432" spans="1:5" ht="20" customHeight="1">
      <c r="A4432" s="19" t="s">
        <v>4481</v>
      </c>
      <c r="B4432" s="20" t="s">
        <v>4482</v>
      </c>
      <c r="C4432" s="21" t="s">
        <v>166815</v>
      </c>
      <c r="D4432" s="21" t="s">
        <v>345</v>
      </c>
      <c r="E4432" s="23"/>
    </row>
    <row r="4433" spans="1:5" ht="20" customHeight="1">
      <c r="A4433" s="19" t="s">
        <v>4483</v>
      </c>
      <c r="B4433" s="20" t="s">
        <v>4484</v>
      </c>
      <c r="C4433" s="21" t="s">
        <v>166816</v>
      </c>
      <c r="D4433" s="21" t="s">
        <v>345</v>
      </c>
      <c r="E4433" s="23"/>
    </row>
    <row r="4434" spans="1:5" ht="20" customHeight="1">
      <c r="A4434" s="19" t="s">
        <v>4485</v>
      </c>
      <c r="B4434" s="20" t="s">
        <v>4486</v>
      </c>
      <c r="C4434" s="21" t="s">
        <v>166817</v>
      </c>
      <c r="D4434" s="21" t="s">
        <v>345</v>
      </c>
      <c r="E4434" s="23"/>
    </row>
    <row r="4435" spans="1:5" ht="20" customHeight="1">
      <c r="A4435" s="19" t="s">
        <v>4489</v>
      </c>
      <c r="B4435" s="20" t="s">
        <v>4488</v>
      </c>
      <c r="C4435" s="21" t="s">
        <v>166737</v>
      </c>
      <c r="D4435" s="21" t="s">
        <v>345</v>
      </c>
      <c r="E4435" s="23"/>
    </row>
    <row r="4436" spans="1:5" ht="20" customHeight="1">
      <c r="A4436" s="19" t="s">
        <v>4492</v>
      </c>
      <c r="B4436" s="20" t="s">
        <v>4491</v>
      </c>
      <c r="C4436" s="21" t="s">
        <v>166738</v>
      </c>
      <c r="D4436" s="21" t="s">
        <v>345</v>
      </c>
      <c r="E4436" s="23"/>
    </row>
    <row r="4437" spans="1:5" ht="20" customHeight="1">
      <c r="A4437" s="19" t="s">
        <v>4495</v>
      </c>
      <c r="B4437" s="20" t="s">
        <v>4494</v>
      </c>
      <c r="C4437" s="21" t="s">
        <v>166739</v>
      </c>
      <c r="D4437" s="21" t="s">
        <v>296</v>
      </c>
      <c r="E4437" s="23"/>
    </row>
    <row r="4438" spans="1:5" ht="20" customHeight="1">
      <c r="A4438" s="19" t="s">
        <v>4506</v>
      </c>
      <c r="B4438" s="20" t="s">
        <v>4507</v>
      </c>
      <c r="C4438" s="21" t="s">
        <v>166818</v>
      </c>
      <c r="D4438" s="21" t="s">
        <v>345</v>
      </c>
      <c r="E4438" s="23"/>
    </row>
    <row r="4439" spans="1:5" ht="20" customHeight="1">
      <c r="A4439" s="19" t="s">
        <v>4511</v>
      </c>
      <c r="B4439" s="20" t="s">
        <v>4512</v>
      </c>
      <c r="C4439" s="21" t="s">
        <v>166819</v>
      </c>
      <c r="D4439" s="21" t="s">
        <v>296</v>
      </c>
      <c r="E4439" s="23"/>
    </row>
    <row r="4440" spans="1:5" ht="20" customHeight="1">
      <c r="A4440" s="19" t="s">
        <v>4524</v>
      </c>
      <c r="B4440" s="20" t="s">
        <v>4525</v>
      </c>
      <c r="C4440" s="21" t="s">
        <v>166820</v>
      </c>
      <c r="D4440" s="21" t="s">
        <v>345</v>
      </c>
      <c r="E4440" s="23"/>
    </row>
    <row r="4441" spans="1:5" ht="20" customHeight="1">
      <c r="A4441" s="19" t="s">
        <v>4539</v>
      </c>
      <c r="B4441" s="20" t="s">
        <v>4540</v>
      </c>
      <c r="C4441" s="21" t="s">
        <v>166821</v>
      </c>
      <c r="D4441" s="21" t="s">
        <v>345</v>
      </c>
      <c r="E4441" s="23"/>
    </row>
    <row r="4442" spans="1:5" ht="20" customHeight="1">
      <c r="A4442" s="19" t="s">
        <v>4546</v>
      </c>
      <c r="B4442" s="20" t="s">
        <v>4547</v>
      </c>
      <c r="C4442" s="21" t="s">
        <v>166822</v>
      </c>
      <c r="D4442" s="21" t="s">
        <v>345</v>
      </c>
      <c r="E4442" s="23"/>
    </row>
    <row r="4443" spans="1:5" ht="20" customHeight="1">
      <c r="A4443" s="19" t="s">
        <v>4557</v>
      </c>
      <c r="B4443" s="20" t="s">
        <v>4556</v>
      </c>
      <c r="C4443" s="21" t="s">
        <v>166740</v>
      </c>
      <c r="D4443" s="21" t="s">
        <v>345</v>
      </c>
      <c r="E4443" s="23"/>
    </row>
    <row r="4444" spans="1:5" ht="20" customHeight="1">
      <c r="A4444" s="19" t="s">
        <v>4616</v>
      </c>
      <c r="B4444" s="20" t="s">
        <v>4617</v>
      </c>
      <c r="C4444" s="21" t="s">
        <v>166823</v>
      </c>
      <c r="D4444" s="21" t="s">
        <v>345</v>
      </c>
      <c r="E4444" s="23"/>
    </row>
    <row r="4445" spans="1:5" ht="20" customHeight="1">
      <c r="A4445" s="19" t="s">
        <v>4641</v>
      </c>
      <c r="B4445" s="20" t="s">
        <v>4640</v>
      </c>
      <c r="C4445" s="21" t="s">
        <v>166741</v>
      </c>
      <c r="D4445" s="21" t="s">
        <v>296</v>
      </c>
      <c r="E4445" s="23"/>
    </row>
    <row r="4446" spans="1:5" ht="20" customHeight="1">
      <c r="A4446" s="19" t="s">
        <v>4649</v>
      </c>
      <c r="B4446" s="20" t="s">
        <v>4650</v>
      </c>
      <c r="C4446" s="21" t="s">
        <v>166824</v>
      </c>
      <c r="D4446" s="21" t="s">
        <v>345</v>
      </c>
      <c r="E4446" s="23"/>
    </row>
    <row r="4447" spans="1:5" ht="20" customHeight="1">
      <c r="A4447" s="19" t="s">
        <v>4687</v>
      </c>
      <c r="B4447" s="20" t="s">
        <v>4688</v>
      </c>
      <c r="C4447" s="21" t="s">
        <v>166825</v>
      </c>
      <c r="D4447" s="21" t="s">
        <v>345</v>
      </c>
      <c r="E4447" s="23"/>
    </row>
    <row r="4448" spans="1:5" ht="20" customHeight="1">
      <c r="A4448" s="19" t="s">
        <v>4750</v>
      </c>
      <c r="B4448" s="24">
        <v>100</v>
      </c>
      <c r="C4448" s="21" t="s">
        <v>166826</v>
      </c>
      <c r="D4448" s="21" t="s">
        <v>345</v>
      </c>
      <c r="E4448" s="23"/>
    </row>
    <row r="4449" spans="1:5" ht="20" customHeight="1">
      <c r="A4449" s="19" t="s">
        <v>4888</v>
      </c>
      <c r="B4449" s="20" t="s">
        <v>4889</v>
      </c>
      <c r="C4449" s="21" t="s">
        <v>166827</v>
      </c>
      <c r="D4449" s="21" t="s">
        <v>345</v>
      </c>
      <c r="E4449" s="23"/>
    </row>
    <row r="4450" spans="1:5" ht="20" customHeight="1">
      <c r="A4450" s="19" t="s">
        <v>5550</v>
      </c>
      <c r="B4450" s="20" t="s">
        <v>5547</v>
      </c>
      <c r="C4450" s="21" t="s">
        <v>166535</v>
      </c>
      <c r="D4450" s="21" t="s">
        <v>345</v>
      </c>
      <c r="E4450" s="23"/>
    </row>
    <row r="4451" spans="1:5" ht="20" customHeight="1">
      <c r="A4451" s="19" t="s">
        <v>10281</v>
      </c>
      <c r="B4451" s="20" t="s">
        <v>10278</v>
      </c>
      <c r="C4451" s="21" t="s">
        <v>166536</v>
      </c>
      <c r="D4451" s="21" t="s">
        <v>296</v>
      </c>
      <c r="E4451" s="23"/>
    </row>
    <row r="4452" spans="1:5" ht="20" customHeight="1">
      <c r="A4452" s="19" t="s">
        <v>10316</v>
      </c>
      <c r="B4452" s="20" t="s">
        <v>10317</v>
      </c>
      <c r="C4452" s="21" t="s">
        <v>166828</v>
      </c>
      <c r="D4452" s="21" t="s">
        <v>345</v>
      </c>
      <c r="E4452" s="23"/>
    </row>
    <row r="4453" spans="1:5" ht="20" customHeight="1">
      <c r="A4453" s="19" t="s">
        <v>10323</v>
      </c>
      <c r="B4453" s="20" t="s">
        <v>10322</v>
      </c>
      <c r="C4453" s="21" t="s">
        <v>166742</v>
      </c>
      <c r="D4453" s="21" t="s">
        <v>296</v>
      </c>
      <c r="E4453" s="23"/>
    </row>
    <row r="4454" spans="1:5" ht="20" customHeight="1">
      <c r="A4454" s="19" t="s">
        <v>10331</v>
      </c>
      <c r="B4454" s="20" t="s">
        <v>10332</v>
      </c>
      <c r="C4454" s="21" t="s">
        <v>166829</v>
      </c>
      <c r="D4454" s="21" t="s">
        <v>345</v>
      </c>
      <c r="E4454" s="23"/>
    </row>
    <row r="4455" spans="1:5" ht="20" customHeight="1">
      <c r="A4455" s="19" t="s">
        <v>10346</v>
      </c>
      <c r="B4455" s="20" t="s">
        <v>10345</v>
      </c>
      <c r="C4455" s="21" t="s">
        <v>166743</v>
      </c>
      <c r="D4455" s="21" t="s">
        <v>296</v>
      </c>
      <c r="E4455" s="23"/>
    </row>
    <row r="4456" spans="1:5" ht="20" customHeight="1">
      <c r="A4456" s="19" t="s">
        <v>10350</v>
      </c>
      <c r="B4456" s="20" t="s">
        <v>10351</v>
      </c>
      <c r="C4456" s="21" t="s">
        <v>166830</v>
      </c>
      <c r="D4456" s="21" t="s">
        <v>345</v>
      </c>
      <c r="E4456" s="23"/>
    </row>
    <row r="4457" spans="1:5" ht="20" customHeight="1">
      <c r="A4457" s="19" t="s">
        <v>10357</v>
      </c>
      <c r="B4457" s="20" t="s">
        <v>10358</v>
      </c>
      <c r="C4457" s="21" t="s">
        <v>166831</v>
      </c>
      <c r="D4457" s="21" t="s">
        <v>345</v>
      </c>
      <c r="E4457" s="23"/>
    </row>
    <row r="4458" spans="1:5" ht="20" customHeight="1">
      <c r="A4458" s="19" t="s">
        <v>10364</v>
      </c>
      <c r="B4458" s="20" t="s">
        <v>10363</v>
      </c>
      <c r="C4458" s="21" t="s">
        <v>166744</v>
      </c>
      <c r="D4458" s="21" t="s">
        <v>345</v>
      </c>
      <c r="E4458" s="23"/>
    </row>
    <row r="4459" spans="1:5" ht="20" customHeight="1">
      <c r="A4459" s="19" t="s">
        <v>10368</v>
      </c>
      <c r="B4459" s="20" t="s">
        <v>10367</v>
      </c>
      <c r="C4459" s="21" t="s">
        <v>166745</v>
      </c>
      <c r="D4459" s="21" t="s">
        <v>296</v>
      </c>
      <c r="E4459" s="23"/>
    </row>
    <row r="4460" spans="1:5" ht="20" customHeight="1">
      <c r="A4460" s="19" t="s">
        <v>10382</v>
      </c>
      <c r="B4460" s="20" t="s">
        <v>10383</v>
      </c>
      <c r="C4460" s="21" t="s">
        <v>166832</v>
      </c>
      <c r="D4460" s="21" t="s">
        <v>345</v>
      </c>
      <c r="E4460" s="23"/>
    </row>
    <row r="4461" spans="1:5" ht="20" customHeight="1">
      <c r="A4461" s="19" t="s">
        <v>10387</v>
      </c>
      <c r="B4461" s="20" t="s">
        <v>10388</v>
      </c>
      <c r="C4461" s="21" t="s">
        <v>166833</v>
      </c>
      <c r="D4461" s="21" t="s">
        <v>296</v>
      </c>
      <c r="E4461" s="23"/>
    </row>
    <row r="4462" spans="1:5" ht="20" customHeight="1">
      <c r="A4462" s="19" t="s">
        <v>10396</v>
      </c>
      <c r="B4462" s="20" t="s">
        <v>10397</v>
      </c>
      <c r="C4462" s="21" t="s">
        <v>166834</v>
      </c>
      <c r="D4462" s="21" t="s">
        <v>345</v>
      </c>
      <c r="E4462" s="23"/>
    </row>
    <row r="4463" spans="1:5" ht="20" customHeight="1">
      <c r="A4463" s="19" t="s">
        <v>10401</v>
      </c>
      <c r="B4463" s="20" t="s">
        <v>10400</v>
      </c>
      <c r="C4463" s="21" t="s">
        <v>166746</v>
      </c>
      <c r="D4463" s="21" t="s">
        <v>345</v>
      </c>
      <c r="E4463" s="23"/>
    </row>
    <row r="4464" spans="1:5" ht="20" customHeight="1">
      <c r="A4464" s="19" t="s">
        <v>10403</v>
      </c>
      <c r="B4464" s="20" t="s">
        <v>10404</v>
      </c>
      <c r="C4464" s="21" t="s">
        <v>166835</v>
      </c>
      <c r="D4464" s="21" t="s">
        <v>296</v>
      </c>
      <c r="E4464" s="23"/>
    </row>
    <row r="4465" spans="1:5" ht="20" customHeight="1">
      <c r="A4465" s="19" t="s">
        <v>10410</v>
      </c>
      <c r="B4465" s="20" t="s">
        <v>10409</v>
      </c>
      <c r="C4465" s="21" t="s">
        <v>166747</v>
      </c>
      <c r="D4465" s="21" t="s">
        <v>296</v>
      </c>
      <c r="E4465" s="23"/>
    </row>
    <row r="4466" spans="1:5" ht="20" customHeight="1">
      <c r="A4466" s="19" t="s">
        <v>10422</v>
      </c>
      <c r="B4466" s="20" t="s">
        <v>10421</v>
      </c>
      <c r="C4466" s="21" t="s">
        <v>166748</v>
      </c>
      <c r="D4466" s="21" t="s">
        <v>296</v>
      </c>
      <c r="E4466" s="23"/>
    </row>
    <row r="4467" spans="1:5" ht="20" customHeight="1">
      <c r="A4467" s="19" t="s">
        <v>10424</v>
      </c>
      <c r="B4467" s="20" t="s">
        <v>10425</v>
      </c>
      <c r="C4467" s="21" t="s">
        <v>166836</v>
      </c>
      <c r="D4467" s="21" t="s">
        <v>345</v>
      </c>
      <c r="E4467" s="23"/>
    </row>
    <row r="4468" spans="1:5" ht="20" customHeight="1">
      <c r="A4468" s="19" t="s">
        <v>10427</v>
      </c>
      <c r="B4468" s="20" t="s">
        <v>10428</v>
      </c>
      <c r="C4468" s="21" t="s">
        <v>166837</v>
      </c>
      <c r="D4468" s="21" t="s">
        <v>296</v>
      </c>
      <c r="E4468" s="23"/>
    </row>
    <row r="4469" spans="1:5" ht="20" customHeight="1">
      <c r="A4469" s="19" t="s">
        <v>10438</v>
      </c>
      <c r="B4469" s="20" t="s">
        <v>10437</v>
      </c>
      <c r="C4469" s="21" t="s">
        <v>166749</v>
      </c>
      <c r="D4469" s="21" t="s">
        <v>345</v>
      </c>
      <c r="E4469" s="23"/>
    </row>
    <row r="4470" spans="1:5" ht="20" customHeight="1">
      <c r="A4470" s="19" t="s">
        <v>10446</v>
      </c>
      <c r="B4470" s="20" t="s">
        <v>10443</v>
      </c>
      <c r="C4470" s="21" t="s">
        <v>166537</v>
      </c>
      <c r="D4470" s="21" t="s">
        <v>296</v>
      </c>
      <c r="E4470" s="23"/>
    </row>
    <row r="4471" spans="1:5" ht="20" customHeight="1">
      <c r="A4471" s="19" t="s">
        <v>10450</v>
      </c>
      <c r="B4471" s="20" t="s">
        <v>10451</v>
      </c>
      <c r="C4471" s="21" t="s">
        <v>166838</v>
      </c>
      <c r="D4471" s="21" t="s">
        <v>296</v>
      </c>
      <c r="E4471" s="23"/>
    </row>
    <row r="4472" spans="1:5" ht="20" customHeight="1">
      <c r="A4472" s="19" t="s">
        <v>10457</v>
      </c>
      <c r="B4472" s="20" t="s">
        <v>10456</v>
      </c>
      <c r="C4472" s="21" t="s">
        <v>166750</v>
      </c>
      <c r="D4472" s="21" t="s">
        <v>345</v>
      </c>
      <c r="E4472" s="23"/>
    </row>
    <row r="4473" spans="1:5" ht="20" customHeight="1">
      <c r="A4473" s="19" t="s">
        <v>10459</v>
      </c>
      <c r="B4473" s="20" t="s">
        <v>10460</v>
      </c>
      <c r="C4473" s="21" t="s">
        <v>166839</v>
      </c>
      <c r="D4473" s="21" t="s">
        <v>296</v>
      </c>
      <c r="E4473" s="23"/>
    </row>
    <row r="4474" spans="1:5" ht="20" customHeight="1">
      <c r="A4474" s="19" t="s">
        <v>4325</v>
      </c>
      <c r="B4474" s="20" t="s">
        <v>4326</v>
      </c>
      <c r="C4474" s="21" t="s">
        <v>166840</v>
      </c>
      <c r="D4474" s="21" t="s">
        <v>139</v>
      </c>
      <c r="E4474" s="23"/>
    </row>
    <row r="4475" spans="1:5" ht="20" customHeight="1">
      <c r="A4475" s="19" t="s">
        <v>4392</v>
      </c>
      <c r="B4475" s="20" t="s">
        <v>4393</v>
      </c>
      <c r="C4475" s="21" t="s">
        <v>166841</v>
      </c>
      <c r="D4475" s="21" t="s">
        <v>139</v>
      </c>
      <c r="E4475" s="23"/>
    </row>
    <row r="4476" spans="1:5" ht="20" customHeight="1">
      <c r="A4476" s="19" t="s">
        <v>4461</v>
      </c>
      <c r="B4476" s="20" t="s">
        <v>4462</v>
      </c>
      <c r="C4476" s="21" t="s">
        <v>166842</v>
      </c>
      <c r="D4476" s="21" t="s">
        <v>139</v>
      </c>
      <c r="E4476" s="23"/>
    </row>
    <row r="4477" spans="1:5" ht="20" customHeight="1">
      <c r="A4477" s="19" t="s">
        <v>4496</v>
      </c>
      <c r="B4477" s="20" t="s">
        <v>4497</v>
      </c>
      <c r="C4477" s="21" t="s">
        <v>166843</v>
      </c>
      <c r="D4477" s="21" t="s">
        <v>296</v>
      </c>
      <c r="E4477" s="23"/>
    </row>
    <row r="4478" spans="1:5" ht="20" customHeight="1">
      <c r="A4478" s="19" t="s">
        <v>4498</v>
      </c>
      <c r="B4478" s="20" t="s">
        <v>4499</v>
      </c>
      <c r="C4478" s="21" t="s">
        <v>166844</v>
      </c>
      <c r="D4478" s="21" t="s">
        <v>345</v>
      </c>
      <c r="E4478" s="23"/>
    </row>
    <row r="4479" spans="1:5" ht="20" customHeight="1">
      <c r="A4479" s="19" t="s">
        <v>4500</v>
      </c>
      <c r="B4479" s="20" t="s">
        <v>4501</v>
      </c>
      <c r="C4479" s="21" t="s">
        <v>166845</v>
      </c>
      <c r="D4479" s="21" t="s">
        <v>345</v>
      </c>
      <c r="E4479" s="23"/>
    </row>
    <row r="4480" spans="1:5" ht="20" customHeight="1">
      <c r="A4480" s="19" t="s">
        <v>4502</v>
      </c>
      <c r="B4480" s="20" t="s">
        <v>4503</v>
      </c>
      <c r="C4480" s="21" t="s">
        <v>166846</v>
      </c>
      <c r="D4480" s="21" t="s">
        <v>345</v>
      </c>
      <c r="E4480" s="23"/>
    </row>
    <row r="4481" spans="1:5" ht="20" customHeight="1">
      <c r="A4481" s="19" t="s">
        <v>4504</v>
      </c>
      <c r="B4481" s="20" t="s">
        <v>4505</v>
      </c>
      <c r="C4481" s="21" t="s">
        <v>166847</v>
      </c>
      <c r="D4481" s="21" t="s">
        <v>345</v>
      </c>
      <c r="E4481" s="23"/>
    </row>
    <row r="4482" spans="1:5" ht="20" customHeight="1">
      <c r="A4482" s="19" t="s">
        <v>4508</v>
      </c>
      <c r="B4482" s="20" t="s">
        <v>4507</v>
      </c>
      <c r="C4482" s="21" t="s">
        <v>166818</v>
      </c>
      <c r="D4482" s="21" t="s">
        <v>345</v>
      </c>
      <c r="E4482" s="23"/>
    </row>
    <row r="4483" spans="1:5" ht="20" customHeight="1">
      <c r="A4483" s="19" t="s">
        <v>4509</v>
      </c>
      <c r="B4483" s="20" t="s">
        <v>4510</v>
      </c>
      <c r="C4483" s="21" t="s">
        <v>166848</v>
      </c>
      <c r="D4483" s="21" t="s">
        <v>296</v>
      </c>
      <c r="E4483" s="23"/>
    </row>
    <row r="4484" spans="1:5" ht="20" customHeight="1">
      <c r="A4484" s="19" t="s">
        <v>4513</v>
      </c>
      <c r="B4484" s="20" t="s">
        <v>4512</v>
      </c>
      <c r="C4484" s="21" t="s">
        <v>166819</v>
      </c>
      <c r="D4484" s="21" t="s">
        <v>296</v>
      </c>
      <c r="E4484" s="23"/>
    </row>
    <row r="4485" spans="1:5" ht="20" customHeight="1">
      <c r="A4485" s="19" t="s">
        <v>4514</v>
      </c>
      <c r="B4485" s="20" t="s">
        <v>4515</v>
      </c>
      <c r="C4485" s="21" t="s">
        <v>166849</v>
      </c>
      <c r="D4485" s="21" t="s">
        <v>345</v>
      </c>
      <c r="E4485" s="23"/>
    </row>
    <row r="4486" spans="1:5" ht="20" customHeight="1">
      <c r="A4486" s="19" t="s">
        <v>4516</v>
      </c>
      <c r="B4486" s="20" t="s">
        <v>4517</v>
      </c>
      <c r="C4486" s="21" t="s">
        <v>166850</v>
      </c>
      <c r="D4486" s="21" t="s">
        <v>345</v>
      </c>
      <c r="E4486" s="23"/>
    </row>
    <row r="4487" spans="1:5" ht="20" customHeight="1">
      <c r="A4487" s="19" t="s">
        <v>4518</v>
      </c>
      <c r="B4487" s="20" t="s">
        <v>4519</v>
      </c>
      <c r="C4487" s="21" t="s">
        <v>166851</v>
      </c>
      <c r="D4487" s="21" t="s">
        <v>345</v>
      </c>
      <c r="E4487" s="23"/>
    </row>
    <row r="4488" spans="1:5" ht="20" customHeight="1">
      <c r="A4488" s="19" t="s">
        <v>4520</v>
      </c>
      <c r="B4488" s="20" t="s">
        <v>4521</v>
      </c>
      <c r="C4488" s="21" t="s">
        <v>166852</v>
      </c>
      <c r="D4488" s="21" t="s">
        <v>345</v>
      </c>
      <c r="E4488" s="23"/>
    </row>
    <row r="4489" spans="1:5" ht="20" customHeight="1">
      <c r="A4489" s="19" t="s">
        <v>4522</v>
      </c>
      <c r="B4489" s="20" t="s">
        <v>4523</v>
      </c>
      <c r="C4489" s="21" t="s">
        <v>166853</v>
      </c>
      <c r="D4489" s="21" t="s">
        <v>296</v>
      </c>
      <c r="E4489" s="23"/>
    </row>
    <row r="4490" spans="1:5" ht="20" customHeight="1">
      <c r="A4490" s="19" t="s">
        <v>4526</v>
      </c>
      <c r="B4490" s="20" t="s">
        <v>4525</v>
      </c>
      <c r="C4490" s="21" t="s">
        <v>166820</v>
      </c>
      <c r="D4490" s="21" t="s">
        <v>345</v>
      </c>
      <c r="E4490" s="23"/>
    </row>
    <row r="4491" spans="1:5" ht="20" customHeight="1">
      <c r="A4491" s="19" t="s">
        <v>4527</v>
      </c>
      <c r="B4491" s="20" t="s">
        <v>4528</v>
      </c>
      <c r="C4491" s="21" t="s">
        <v>166854</v>
      </c>
      <c r="D4491" s="21" t="s">
        <v>345</v>
      </c>
      <c r="E4491" s="23"/>
    </row>
    <row r="4492" spans="1:5" ht="20" customHeight="1">
      <c r="A4492" s="19" t="s">
        <v>4529</v>
      </c>
      <c r="B4492" s="20" t="s">
        <v>4530</v>
      </c>
      <c r="C4492" s="21" t="s">
        <v>166855</v>
      </c>
      <c r="D4492" s="21" t="s">
        <v>345</v>
      </c>
      <c r="E4492" s="23"/>
    </row>
    <row r="4493" spans="1:5" ht="20" customHeight="1">
      <c r="A4493" s="19" t="s">
        <v>4531</v>
      </c>
      <c r="B4493" s="20" t="s">
        <v>4532</v>
      </c>
      <c r="C4493" s="21" t="s">
        <v>166856</v>
      </c>
      <c r="D4493" s="21" t="s">
        <v>345</v>
      </c>
      <c r="E4493" s="23"/>
    </row>
    <row r="4494" spans="1:5" ht="20" customHeight="1">
      <c r="A4494" s="19" t="s">
        <v>4533</v>
      </c>
      <c r="B4494" s="20" t="s">
        <v>4534</v>
      </c>
      <c r="C4494" s="21" t="s">
        <v>166857</v>
      </c>
      <c r="D4494" s="21" t="s">
        <v>345</v>
      </c>
      <c r="E4494" s="23"/>
    </row>
    <row r="4495" spans="1:5" ht="20" customHeight="1">
      <c r="A4495" s="19" t="s">
        <v>4535</v>
      </c>
      <c r="B4495" s="20" t="s">
        <v>4536</v>
      </c>
      <c r="C4495" s="21" t="s">
        <v>166858</v>
      </c>
      <c r="D4495" s="21" t="s">
        <v>345</v>
      </c>
      <c r="E4495" s="23"/>
    </row>
    <row r="4496" spans="1:5" ht="20" customHeight="1">
      <c r="A4496" s="19" t="s">
        <v>4537</v>
      </c>
      <c r="B4496" s="20" t="s">
        <v>4538</v>
      </c>
      <c r="C4496" s="21" t="s">
        <v>166859</v>
      </c>
      <c r="D4496" s="21" t="s">
        <v>345</v>
      </c>
      <c r="E4496" s="23"/>
    </row>
    <row r="4497" spans="1:5" ht="20" customHeight="1">
      <c r="A4497" s="19" t="s">
        <v>4541</v>
      </c>
      <c r="B4497" s="20" t="s">
        <v>4540</v>
      </c>
      <c r="C4497" s="21" t="s">
        <v>166821</v>
      </c>
      <c r="D4497" s="21" t="s">
        <v>345</v>
      </c>
      <c r="E4497" s="23"/>
    </row>
    <row r="4498" spans="1:5" ht="20" customHeight="1">
      <c r="A4498" s="19" t="s">
        <v>4542</v>
      </c>
      <c r="B4498" s="20" t="s">
        <v>4543</v>
      </c>
      <c r="C4498" s="21" t="s">
        <v>166860</v>
      </c>
      <c r="D4498" s="21" t="s">
        <v>345</v>
      </c>
      <c r="E4498" s="23"/>
    </row>
    <row r="4499" spans="1:5" ht="20" customHeight="1">
      <c r="A4499" s="19" t="s">
        <v>4544</v>
      </c>
      <c r="B4499" s="20" t="s">
        <v>4545</v>
      </c>
      <c r="C4499" s="21" t="s">
        <v>166861</v>
      </c>
      <c r="D4499" s="21" t="s">
        <v>345</v>
      </c>
      <c r="E4499" s="23"/>
    </row>
    <row r="4500" spans="1:5" ht="20" customHeight="1">
      <c r="A4500" s="19" t="s">
        <v>4548</v>
      </c>
      <c r="B4500" s="20" t="s">
        <v>4547</v>
      </c>
      <c r="C4500" s="21" t="s">
        <v>166822</v>
      </c>
      <c r="D4500" s="21" t="s">
        <v>345</v>
      </c>
      <c r="E4500" s="23"/>
    </row>
    <row r="4501" spans="1:5" ht="20" customHeight="1">
      <c r="A4501" s="19" t="s">
        <v>4549</v>
      </c>
      <c r="B4501" s="20" t="s">
        <v>4550</v>
      </c>
      <c r="C4501" s="21" t="s">
        <v>166862</v>
      </c>
      <c r="D4501" s="21" t="s">
        <v>345</v>
      </c>
      <c r="E4501" s="23"/>
    </row>
    <row r="4502" spans="1:5" ht="20" customHeight="1">
      <c r="A4502" s="19" t="s">
        <v>4551</v>
      </c>
      <c r="B4502" s="20" t="s">
        <v>4552</v>
      </c>
      <c r="C4502" s="21" t="s">
        <v>166863</v>
      </c>
      <c r="D4502" s="21" t="s">
        <v>345</v>
      </c>
      <c r="E4502" s="23"/>
    </row>
    <row r="4503" spans="1:5" ht="20" customHeight="1">
      <c r="A4503" s="19" t="s">
        <v>4553</v>
      </c>
      <c r="B4503" s="20" t="s">
        <v>4554</v>
      </c>
      <c r="C4503" s="21" t="s">
        <v>166864</v>
      </c>
      <c r="D4503" s="21" t="s">
        <v>296</v>
      </c>
      <c r="E4503" s="23"/>
    </row>
    <row r="4504" spans="1:5" ht="20" customHeight="1">
      <c r="A4504" s="19" t="s">
        <v>4558</v>
      </c>
      <c r="B4504" s="20" t="s">
        <v>4556</v>
      </c>
      <c r="C4504" s="21" t="s">
        <v>166740</v>
      </c>
      <c r="D4504" s="21" t="s">
        <v>345</v>
      </c>
      <c r="E4504" s="23"/>
    </row>
    <row r="4505" spans="1:5" ht="20" customHeight="1">
      <c r="A4505" s="19" t="s">
        <v>4559</v>
      </c>
      <c r="B4505" s="20" t="s">
        <v>4560</v>
      </c>
      <c r="C4505" s="21" t="s">
        <v>166865</v>
      </c>
      <c r="D4505" s="21" t="s">
        <v>296</v>
      </c>
      <c r="E4505" s="23"/>
    </row>
    <row r="4506" spans="1:5" ht="20" customHeight="1">
      <c r="A4506" s="19" t="s">
        <v>4565</v>
      </c>
      <c r="B4506" s="20" t="s">
        <v>4566</v>
      </c>
      <c r="C4506" s="21" t="s">
        <v>166866</v>
      </c>
      <c r="D4506" s="21" t="s">
        <v>345</v>
      </c>
      <c r="E4506" s="23"/>
    </row>
    <row r="4507" spans="1:5" ht="20" customHeight="1">
      <c r="A4507" s="19" t="s">
        <v>4570</v>
      </c>
      <c r="B4507" s="20" t="s">
        <v>4571</v>
      </c>
      <c r="C4507" s="21" t="s">
        <v>166867</v>
      </c>
      <c r="D4507" s="21" t="s">
        <v>296</v>
      </c>
      <c r="E4507" s="23"/>
    </row>
    <row r="4508" spans="1:5" ht="20" customHeight="1">
      <c r="A4508" s="19" t="s">
        <v>4583</v>
      </c>
      <c r="B4508" s="20" t="s">
        <v>4584</v>
      </c>
      <c r="C4508" s="21" t="s">
        <v>166868</v>
      </c>
      <c r="D4508" s="21" t="s">
        <v>345</v>
      </c>
      <c r="E4508" s="23"/>
    </row>
    <row r="4509" spans="1:5" ht="20" customHeight="1">
      <c r="A4509" s="19" t="s">
        <v>4590</v>
      </c>
      <c r="B4509" s="20" t="s">
        <v>4591</v>
      </c>
      <c r="C4509" s="21" t="s">
        <v>166869</v>
      </c>
      <c r="D4509" s="21" t="s">
        <v>296</v>
      </c>
      <c r="E4509" s="23"/>
    </row>
    <row r="4510" spans="1:5" ht="20" customHeight="1">
      <c r="A4510" s="19" t="s">
        <v>4593</v>
      </c>
      <c r="B4510" s="20" t="s">
        <v>4594</v>
      </c>
      <c r="C4510" s="21" t="s">
        <v>166870</v>
      </c>
      <c r="D4510" s="21" t="s">
        <v>345</v>
      </c>
      <c r="E4510" s="23"/>
    </row>
    <row r="4511" spans="1:5" ht="20" customHeight="1">
      <c r="A4511" s="19" t="s">
        <v>4600</v>
      </c>
      <c r="B4511" s="20" t="s">
        <v>4601</v>
      </c>
      <c r="C4511" s="21" t="s">
        <v>166871</v>
      </c>
      <c r="D4511" s="21" t="s">
        <v>345</v>
      </c>
      <c r="E4511" s="23"/>
    </row>
    <row r="4512" spans="1:5" ht="20" customHeight="1">
      <c r="A4512" s="19" t="s">
        <v>4603</v>
      </c>
      <c r="B4512" s="20" t="s">
        <v>4604</v>
      </c>
      <c r="C4512" s="21" t="s">
        <v>166872</v>
      </c>
      <c r="D4512" s="21" t="s">
        <v>345</v>
      </c>
      <c r="E4512" s="23"/>
    </row>
    <row r="4513" spans="1:5" ht="20" customHeight="1">
      <c r="A4513" s="19" t="s">
        <v>4618</v>
      </c>
      <c r="B4513" s="20" t="s">
        <v>4617</v>
      </c>
      <c r="C4513" s="21" t="s">
        <v>166823</v>
      </c>
      <c r="D4513" s="21" t="s">
        <v>345</v>
      </c>
      <c r="E4513" s="23"/>
    </row>
    <row r="4514" spans="1:5" ht="20" customHeight="1">
      <c r="A4514" s="19" t="s">
        <v>4634</v>
      </c>
      <c r="B4514" s="20" t="s">
        <v>4635</v>
      </c>
      <c r="C4514" s="21" t="s">
        <v>166873</v>
      </c>
      <c r="D4514" s="21" t="s">
        <v>296</v>
      </c>
      <c r="E4514" s="23"/>
    </row>
    <row r="4515" spans="1:5" ht="20" customHeight="1">
      <c r="A4515" s="19" t="s">
        <v>4642</v>
      </c>
      <c r="B4515" s="20" t="s">
        <v>4640</v>
      </c>
      <c r="C4515" s="21" t="s">
        <v>166741</v>
      </c>
      <c r="D4515" s="21" t="s">
        <v>296</v>
      </c>
      <c r="E4515" s="23"/>
    </row>
    <row r="4516" spans="1:5" ht="20" customHeight="1">
      <c r="A4516" s="19" t="s">
        <v>4644</v>
      </c>
      <c r="B4516" s="20" t="s">
        <v>4645</v>
      </c>
      <c r="C4516" s="21" t="s">
        <v>166874</v>
      </c>
      <c r="D4516" s="21" t="s">
        <v>345</v>
      </c>
      <c r="E4516" s="23"/>
    </row>
    <row r="4517" spans="1:5" ht="20" customHeight="1">
      <c r="A4517" s="19" t="s">
        <v>4651</v>
      </c>
      <c r="B4517" s="20" t="s">
        <v>4650</v>
      </c>
      <c r="C4517" s="21" t="s">
        <v>166824</v>
      </c>
      <c r="D4517" s="21" t="s">
        <v>345</v>
      </c>
      <c r="E4517" s="23"/>
    </row>
    <row r="4518" spans="1:5" ht="20" customHeight="1">
      <c r="A4518" s="19" t="s">
        <v>4663</v>
      </c>
      <c r="B4518" s="20" t="s">
        <v>4664</v>
      </c>
      <c r="C4518" s="21" t="s">
        <v>166875</v>
      </c>
      <c r="D4518" s="21" t="s">
        <v>345</v>
      </c>
      <c r="E4518" s="23"/>
    </row>
    <row r="4519" spans="1:5" ht="20" customHeight="1">
      <c r="A4519" s="19" t="s">
        <v>4668</v>
      </c>
      <c r="B4519" s="20" t="s">
        <v>4669</v>
      </c>
      <c r="C4519" s="21" t="s">
        <v>166876</v>
      </c>
      <c r="D4519" s="21" t="s">
        <v>345</v>
      </c>
      <c r="E4519" s="23"/>
    </row>
    <row r="4520" spans="1:5" ht="20" customHeight="1">
      <c r="A4520" s="19" t="s">
        <v>4675</v>
      </c>
      <c r="B4520" s="20" t="s">
        <v>4676</v>
      </c>
      <c r="C4520" s="21" t="s">
        <v>166877</v>
      </c>
      <c r="D4520" s="21" t="s">
        <v>345</v>
      </c>
      <c r="E4520" s="23"/>
    </row>
    <row r="4521" spans="1:5" ht="20" customHeight="1">
      <c r="A4521" s="19" t="s">
        <v>4689</v>
      </c>
      <c r="B4521" s="20" t="s">
        <v>4688</v>
      </c>
      <c r="C4521" s="21" t="s">
        <v>166825</v>
      </c>
      <c r="D4521" s="21" t="s">
        <v>345</v>
      </c>
      <c r="E4521" s="23"/>
    </row>
    <row r="4522" spans="1:5" ht="20" customHeight="1">
      <c r="A4522" s="19" t="s">
        <v>4697</v>
      </c>
      <c r="B4522" s="20" t="s">
        <v>4698</v>
      </c>
      <c r="C4522" s="21" t="s">
        <v>166878</v>
      </c>
      <c r="D4522" s="21" t="s">
        <v>345</v>
      </c>
      <c r="E4522" s="23"/>
    </row>
    <row r="4523" spans="1:5" ht="20" customHeight="1">
      <c r="A4523" s="19" t="s">
        <v>4710</v>
      </c>
      <c r="B4523" s="20" t="s">
        <v>4711</v>
      </c>
      <c r="C4523" s="21" t="s">
        <v>166879</v>
      </c>
      <c r="D4523" s="21" t="s">
        <v>345</v>
      </c>
      <c r="E4523" s="23"/>
    </row>
    <row r="4524" spans="1:5" ht="20" customHeight="1">
      <c r="A4524" s="19" t="s">
        <v>4724</v>
      </c>
      <c r="B4524" s="20" t="s">
        <v>4725</v>
      </c>
      <c r="C4524" s="21" t="s">
        <v>166880</v>
      </c>
      <c r="D4524" s="21" t="s">
        <v>345</v>
      </c>
      <c r="E4524" s="23"/>
    </row>
    <row r="4525" spans="1:5" ht="20" customHeight="1">
      <c r="A4525" s="19" t="s">
        <v>4729</v>
      </c>
      <c r="B4525" s="24">
        <v>100</v>
      </c>
      <c r="C4525" s="21" t="s">
        <v>166881</v>
      </c>
      <c r="D4525" s="21" t="s">
        <v>345</v>
      </c>
      <c r="E4525" s="23"/>
    </row>
    <row r="4526" spans="1:5" ht="20" customHeight="1">
      <c r="A4526" s="19" t="s">
        <v>4737</v>
      </c>
      <c r="B4526" s="20" t="s">
        <v>4738</v>
      </c>
      <c r="C4526" s="21" t="s">
        <v>166882</v>
      </c>
      <c r="D4526" s="21" t="s">
        <v>345</v>
      </c>
      <c r="E4526" s="23"/>
    </row>
    <row r="4527" spans="1:5" ht="20" customHeight="1">
      <c r="A4527" s="19" t="s">
        <v>4751</v>
      </c>
      <c r="B4527" s="24">
        <v>100</v>
      </c>
      <c r="C4527" s="21" t="s">
        <v>166826</v>
      </c>
      <c r="D4527" s="21" t="s">
        <v>345</v>
      </c>
      <c r="E4527" s="23"/>
    </row>
    <row r="4528" spans="1:5" ht="20" customHeight="1">
      <c r="A4528" s="19" t="s">
        <v>4780</v>
      </c>
      <c r="B4528" s="20" t="s">
        <v>4781</v>
      </c>
      <c r="C4528" s="21" t="s">
        <v>166883</v>
      </c>
      <c r="D4528" s="21" t="s">
        <v>296</v>
      </c>
      <c r="E4528" s="23"/>
    </row>
    <row r="4529" spans="1:5" ht="20" customHeight="1">
      <c r="A4529" s="19" t="s">
        <v>4796</v>
      </c>
      <c r="B4529" s="20" t="s">
        <v>4797</v>
      </c>
      <c r="C4529" s="21" t="s">
        <v>166884</v>
      </c>
      <c r="D4529" s="21" t="s">
        <v>345</v>
      </c>
      <c r="E4529" s="23"/>
    </row>
    <row r="4530" spans="1:5" ht="20" customHeight="1">
      <c r="A4530" s="19" t="s">
        <v>4861</v>
      </c>
      <c r="B4530" s="20" t="s">
        <v>4862</v>
      </c>
      <c r="C4530" s="21" t="s">
        <v>166885</v>
      </c>
      <c r="D4530" s="21" t="s">
        <v>345</v>
      </c>
      <c r="E4530" s="23"/>
    </row>
    <row r="4531" spans="1:5" ht="20" customHeight="1">
      <c r="A4531" s="19" t="s">
        <v>4890</v>
      </c>
      <c r="B4531" s="20" t="s">
        <v>4889</v>
      </c>
      <c r="C4531" s="21" t="s">
        <v>166827</v>
      </c>
      <c r="D4531" s="21" t="s">
        <v>345</v>
      </c>
      <c r="E4531" s="23"/>
    </row>
    <row r="4532" spans="1:5" ht="20" customHeight="1">
      <c r="A4532" s="19" t="s">
        <v>4927</v>
      </c>
      <c r="B4532" s="20" t="s">
        <v>4928</v>
      </c>
      <c r="C4532" s="21" t="s">
        <v>166886</v>
      </c>
      <c r="D4532" s="21" t="s">
        <v>345</v>
      </c>
      <c r="E4532" s="23"/>
    </row>
    <row r="4533" spans="1:5" ht="20" customHeight="1">
      <c r="A4533" s="19" t="s">
        <v>5551</v>
      </c>
      <c r="B4533" s="20" t="s">
        <v>5547</v>
      </c>
      <c r="C4533" s="21" t="s">
        <v>166535</v>
      </c>
      <c r="D4533" s="21" t="s">
        <v>345</v>
      </c>
      <c r="E4533" s="23"/>
    </row>
    <row r="4534" spans="1:5" ht="20" customHeight="1">
      <c r="A4534" s="19" t="s">
        <v>10282</v>
      </c>
      <c r="B4534" s="20" t="s">
        <v>10278</v>
      </c>
      <c r="C4534" s="21" t="s">
        <v>166536</v>
      </c>
      <c r="D4534" s="21" t="s">
        <v>296</v>
      </c>
      <c r="E4534" s="23"/>
    </row>
    <row r="4535" spans="1:5" ht="20" customHeight="1">
      <c r="A4535" s="19" t="s">
        <v>10304</v>
      </c>
      <c r="B4535" s="20" t="s">
        <v>10305</v>
      </c>
      <c r="C4535" s="21" t="s">
        <v>166887</v>
      </c>
      <c r="D4535" s="21" t="s">
        <v>296</v>
      </c>
      <c r="E4535" s="23"/>
    </row>
    <row r="4536" spans="1:5" ht="20" customHeight="1">
      <c r="A4536" s="19" t="s">
        <v>10306</v>
      </c>
      <c r="B4536" s="20" t="s">
        <v>10307</v>
      </c>
      <c r="C4536" s="21" t="s">
        <v>166888</v>
      </c>
      <c r="D4536" s="21" t="s">
        <v>345</v>
      </c>
      <c r="E4536" s="23"/>
    </row>
    <row r="4537" spans="1:5" ht="20" customHeight="1">
      <c r="A4537" s="19" t="s">
        <v>10308</v>
      </c>
      <c r="B4537" s="20" t="s">
        <v>10309</v>
      </c>
      <c r="C4537" s="21" t="s">
        <v>166889</v>
      </c>
      <c r="D4537" s="21" t="s">
        <v>345</v>
      </c>
      <c r="E4537" s="23"/>
    </row>
    <row r="4538" spans="1:5" ht="20" customHeight="1">
      <c r="A4538" s="19" t="s">
        <v>10310</v>
      </c>
      <c r="B4538" s="20" t="s">
        <v>10311</v>
      </c>
      <c r="C4538" s="21" t="s">
        <v>166890</v>
      </c>
      <c r="D4538" s="21" t="s">
        <v>345</v>
      </c>
      <c r="E4538" s="23"/>
    </row>
    <row r="4539" spans="1:5" ht="20" customHeight="1">
      <c r="A4539" s="19" t="s">
        <v>10312</v>
      </c>
      <c r="B4539" s="20" t="s">
        <v>10313</v>
      </c>
      <c r="C4539" s="21" t="s">
        <v>166891</v>
      </c>
      <c r="D4539" s="21" t="s">
        <v>345</v>
      </c>
      <c r="E4539" s="23"/>
    </row>
    <row r="4540" spans="1:5" ht="20" customHeight="1">
      <c r="A4540" s="19" t="s">
        <v>10314</v>
      </c>
      <c r="B4540" s="20" t="s">
        <v>10315</v>
      </c>
      <c r="C4540" s="21" t="s">
        <v>166892</v>
      </c>
      <c r="D4540" s="21" t="s">
        <v>345</v>
      </c>
      <c r="E4540" s="23"/>
    </row>
    <row r="4541" spans="1:5" ht="20" customHeight="1">
      <c r="A4541" s="19" t="s">
        <v>10318</v>
      </c>
      <c r="B4541" s="20" t="s">
        <v>10317</v>
      </c>
      <c r="C4541" s="21" t="s">
        <v>166828</v>
      </c>
      <c r="D4541" s="21" t="s">
        <v>345</v>
      </c>
      <c r="E4541" s="23"/>
    </row>
    <row r="4542" spans="1:5" ht="20" customHeight="1">
      <c r="A4542" s="19" t="s">
        <v>10319</v>
      </c>
      <c r="B4542" s="20" t="s">
        <v>10320</v>
      </c>
      <c r="C4542" s="21" t="s">
        <v>166893</v>
      </c>
      <c r="D4542" s="21" t="s">
        <v>345</v>
      </c>
      <c r="E4542" s="23"/>
    </row>
    <row r="4543" spans="1:5" ht="20" customHeight="1">
      <c r="A4543" s="19" t="s">
        <v>10324</v>
      </c>
      <c r="B4543" s="20" t="s">
        <v>10322</v>
      </c>
      <c r="C4543" s="21" t="s">
        <v>166742</v>
      </c>
      <c r="D4543" s="21" t="s">
        <v>296</v>
      </c>
      <c r="E4543" s="23"/>
    </row>
    <row r="4544" spans="1:5" ht="20" customHeight="1">
      <c r="A4544" s="19" t="s">
        <v>10325</v>
      </c>
      <c r="B4544" s="20" t="s">
        <v>10326</v>
      </c>
      <c r="C4544" s="21" t="s">
        <v>166894</v>
      </c>
      <c r="D4544" s="21" t="s">
        <v>345</v>
      </c>
      <c r="E4544" s="23"/>
    </row>
    <row r="4545" spans="1:5" ht="20" customHeight="1">
      <c r="A4545" s="19" t="s">
        <v>10327</v>
      </c>
      <c r="B4545" s="20" t="s">
        <v>10328</v>
      </c>
      <c r="C4545" s="21" t="s">
        <v>166895</v>
      </c>
      <c r="D4545" s="21" t="s">
        <v>345</v>
      </c>
      <c r="E4545" s="23"/>
    </row>
    <row r="4546" spans="1:5" ht="20" customHeight="1">
      <c r="A4546" s="19" t="s">
        <v>10329</v>
      </c>
      <c r="B4546" s="20" t="s">
        <v>10330</v>
      </c>
      <c r="C4546" s="21" t="s">
        <v>166896</v>
      </c>
      <c r="D4546" s="21" t="s">
        <v>345</v>
      </c>
      <c r="E4546" s="23"/>
    </row>
    <row r="4547" spans="1:5" ht="20" customHeight="1">
      <c r="A4547" s="19" t="s">
        <v>10333</v>
      </c>
      <c r="B4547" s="20" t="s">
        <v>10332</v>
      </c>
      <c r="C4547" s="21" t="s">
        <v>166829</v>
      </c>
      <c r="D4547" s="21" t="s">
        <v>345</v>
      </c>
      <c r="E4547" s="23"/>
    </row>
    <row r="4548" spans="1:5" ht="20" customHeight="1">
      <c r="A4548" s="19" t="s">
        <v>10334</v>
      </c>
      <c r="B4548" s="20" t="s">
        <v>10335</v>
      </c>
      <c r="C4548" s="21" t="s">
        <v>166897</v>
      </c>
      <c r="D4548" s="21" t="s">
        <v>345</v>
      </c>
      <c r="E4548" s="23"/>
    </row>
    <row r="4549" spans="1:5" ht="20" customHeight="1">
      <c r="A4549" s="19" t="s">
        <v>10336</v>
      </c>
      <c r="B4549" s="20" t="s">
        <v>10337</v>
      </c>
      <c r="C4549" s="21" t="s">
        <v>166898</v>
      </c>
      <c r="D4549" s="21" t="s">
        <v>296</v>
      </c>
      <c r="E4549" s="23"/>
    </row>
    <row r="4550" spans="1:5" ht="20" customHeight="1">
      <c r="A4550" s="19" t="s">
        <v>10338</v>
      </c>
      <c r="B4550" s="20" t="s">
        <v>10339</v>
      </c>
      <c r="C4550" s="21" t="s">
        <v>166899</v>
      </c>
      <c r="D4550" s="21" t="s">
        <v>345</v>
      </c>
      <c r="E4550" s="23"/>
    </row>
    <row r="4551" spans="1:5" ht="20" customHeight="1">
      <c r="A4551" s="19" t="s">
        <v>10340</v>
      </c>
      <c r="B4551" s="20" t="s">
        <v>10341</v>
      </c>
      <c r="C4551" s="21" t="s">
        <v>166900</v>
      </c>
      <c r="D4551" s="21" t="s">
        <v>345</v>
      </c>
      <c r="E4551" s="23"/>
    </row>
    <row r="4552" spans="1:5" ht="20" customHeight="1">
      <c r="A4552" s="19" t="s">
        <v>10342</v>
      </c>
      <c r="B4552" s="20" t="s">
        <v>10343</v>
      </c>
      <c r="C4552" s="21" t="s">
        <v>166901</v>
      </c>
      <c r="D4552" s="21" t="s">
        <v>345</v>
      </c>
      <c r="E4552" s="23"/>
    </row>
    <row r="4553" spans="1:5" ht="20" customHeight="1">
      <c r="A4553" s="19" t="s">
        <v>10347</v>
      </c>
      <c r="B4553" s="20" t="s">
        <v>10345</v>
      </c>
      <c r="C4553" s="21" t="s">
        <v>166743</v>
      </c>
      <c r="D4553" s="21" t="s">
        <v>296</v>
      </c>
      <c r="E4553" s="23"/>
    </row>
    <row r="4554" spans="1:5" ht="20" customHeight="1">
      <c r="A4554" s="19" t="s">
        <v>10348</v>
      </c>
      <c r="B4554" s="20" t="s">
        <v>10349</v>
      </c>
      <c r="C4554" s="21" t="s">
        <v>166902</v>
      </c>
      <c r="D4554" s="21" t="s">
        <v>345</v>
      </c>
      <c r="E4554" s="23"/>
    </row>
    <row r="4555" spans="1:5" ht="20" customHeight="1">
      <c r="A4555" s="19" t="s">
        <v>10352</v>
      </c>
      <c r="B4555" s="20" t="s">
        <v>10351</v>
      </c>
      <c r="C4555" s="21" t="s">
        <v>166830</v>
      </c>
      <c r="D4555" s="21" t="s">
        <v>345</v>
      </c>
      <c r="E4555" s="23"/>
    </row>
    <row r="4556" spans="1:5" ht="20" customHeight="1">
      <c r="A4556" s="19" t="s">
        <v>10353</v>
      </c>
      <c r="B4556" s="20" t="s">
        <v>10354</v>
      </c>
      <c r="C4556" s="21" t="s">
        <v>166903</v>
      </c>
      <c r="D4556" s="21" t="s">
        <v>345</v>
      </c>
      <c r="E4556" s="23"/>
    </row>
    <row r="4557" spans="1:5" ht="20" customHeight="1">
      <c r="A4557" s="19" t="s">
        <v>10355</v>
      </c>
      <c r="B4557" s="20" t="s">
        <v>10356</v>
      </c>
      <c r="C4557" s="21" t="s">
        <v>166904</v>
      </c>
      <c r="D4557" s="21" t="s">
        <v>345</v>
      </c>
      <c r="E4557" s="23"/>
    </row>
    <row r="4558" spans="1:5" ht="20" customHeight="1">
      <c r="A4558" s="19" t="s">
        <v>10359</v>
      </c>
      <c r="B4558" s="20" t="s">
        <v>10358</v>
      </c>
      <c r="C4558" s="21" t="s">
        <v>166831</v>
      </c>
      <c r="D4558" s="21" t="s">
        <v>345</v>
      </c>
      <c r="E4558" s="23"/>
    </row>
    <row r="4559" spans="1:5" ht="20" customHeight="1">
      <c r="A4559" s="19" t="s">
        <v>10360</v>
      </c>
      <c r="B4559" s="20" t="s">
        <v>10361</v>
      </c>
      <c r="C4559" s="21" t="s">
        <v>166905</v>
      </c>
      <c r="D4559" s="21" t="s">
        <v>345</v>
      </c>
      <c r="E4559" s="23"/>
    </row>
    <row r="4560" spans="1:5" ht="20" customHeight="1">
      <c r="A4560" s="19" t="s">
        <v>10365</v>
      </c>
      <c r="B4560" s="20" t="s">
        <v>10363</v>
      </c>
      <c r="C4560" s="21" t="s">
        <v>166744</v>
      </c>
      <c r="D4560" s="21" t="s">
        <v>345</v>
      </c>
      <c r="E4560" s="23"/>
    </row>
    <row r="4561" spans="1:5" ht="20" customHeight="1">
      <c r="A4561" s="19" t="s">
        <v>10369</v>
      </c>
      <c r="B4561" s="20" t="s">
        <v>10367</v>
      </c>
      <c r="C4561" s="21" t="s">
        <v>166745</v>
      </c>
      <c r="D4561" s="21" t="s">
        <v>296</v>
      </c>
      <c r="E4561" s="23"/>
    </row>
    <row r="4562" spans="1:5" ht="20" customHeight="1">
      <c r="A4562" s="19" t="s">
        <v>10370</v>
      </c>
      <c r="B4562" s="20" t="s">
        <v>10371</v>
      </c>
      <c r="C4562" s="21" t="s">
        <v>166906</v>
      </c>
      <c r="D4562" s="21" t="s">
        <v>345</v>
      </c>
      <c r="E4562" s="23"/>
    </row>
    <row r="4563" spans="1:5" ht="20" customHeight="1">
      <c r="A4563" s="19" t="s">
        <v>10372</v>
      </c>
      <c r="B4563" s="20" t="s">
        <v>10373</v>
      </c>
      <c r="C4563" s="21" t="s">
        <v>166907</v>
      </c>
      <c r="D4563" s="21" t="s">
        <v>296</v>
      </c>
      <c r="E4563" s="23"/>
    </row>
    <row r="4564" spans="1:5" ht="20" customHeight="1">
      <c r="A4564" s="19" t="s">
        <v>10374</v>
      </c>
      <c r="B4564" s="20" t="s">
        <v>10375</v>
      </c>
      <c r="C4564" s="21" t="s">
        <v>166908</v>
      </c>
      <c r="D4564" s="21" t="s">
        <v>345</v>
      </c>
      <c r="E4564" s="23"/>
    </row>
    <row r="4565" spans="1:5" ht="20" customHeight="1">
      <c r="A4565" s="19" t="s">
        <v>10376</v>
      </c>
      <c r="B4565" s="20" t="s">
        <v>10377</v>
      </c>
      <c r="C4565" s="21" t="s">
        <v>166909</v>
      </c>
      <c r="D4565" s="21" t="s">
        <v>345</v>
      </c>
      <c r="E4565" s="23"/>
    </row>
    <row r="4566" spans="1:5" ht="20" customHeight="1">
      <c r="A4566" s="19" t="s">
        <v>10378</v>
      </c>
      <c r="B4566" s="20" t="s">
        <v>10379</v>
      </c>
      <c r="C4566" s="21" t="s">
        <v>166910</v>
      </c>
      <c r="D4566" s="21" t="s">
        <v>345</v>
      </c>
      <c r="E4566" s="23"/>
    </row>
    <row r="4567" spans="1:5" ht="20" customHeight="1">
      <c r="A4567" s="19" t="s">
        <v>10380</v>
      </c>
      <c r="B4567" s="20" t="s">
        <v>10381</v>
      </c>
      <c r="C4567" s="21" t="s">
        <v>166911</v>
      </c>
      <c r="D4567" s="21" t="s">
        <v>345</v>
      </c>
      <c r="E4567" s="23"/>
    </row>
    <row r="4568" spans="1:5" ht="20" customHeight="1">
      <c r="A4568" s="19" t="s">
        <v>10384</v>
      </c>
      <c r="B4568" s="20" t="s">
        <v>10383</v>
      </c>
      <c r="C4568" s="21" t="s">
        <v>166832</v>
      </c>
      <c r="D4568" s="21" t="s">
        <v>345</v>
      </c>
      <c r="E4568" s="23"/>
    </row>
    <row r="4569" spans="1:5" ht="20" customHeight="1">
      <c r="A4569" s="19" t="s">
        <v>10385</v>
      </c>
      <c r="B4569" s="20" t="s">
        <v>10386</v>
      </c>
      <c r="C4569" s="21" t="s">
        <v>166912</v>
      </c>
      <c r="D4569" s="21" t="s">
        <v>345</v>
      </c>
      <c r="E4569" s="23"/>
    </row>
    <row r="4570" spans="1:5" ht="20" customHeight="1">
      <c r="A4570" s="19" t="s">
        <v>10389</v>
      </c>
      <c r="B4570" s="20" t="s">
        <v>10388</v>
      </c>
      <c r="C4570" s="21" t="s">
        <v>166833</v>
      </c>
      <c r="D4570" s="21" t="s">
        <v>296</v>
      </c>
      <c r="E4570" s="23"/>
    </row>
    <row r="4571" spans="1:5" ht="20" customHeight="1">
      <c r="A4571" s="19" t="s">
        <v>10390</v>
      </c>
      <c r="B4571" s="20" t="s">
        <v>10391</v>
      </c>
      <c r="C4571" s="21" t="s">
        <v>166913</v>
      </c>
      <c r="D4571" s="21" t="s">
        <v>345</v>
      </c>
      <c r="E4571" s="23"/>
    </row>
    <row r="4572" spans="1:5" ht="20" customHeight="1">
      <c r="A4572" s="19" t="s">
        <v>10392</v>
      </c>
      <c r="B4572" s="20" t="s">
        <v>10393</v>
      </c>
      <c r="C4572" s="21" t="s">
        <v>166914</v>
      </c>
      <c r="D4572" s="21" t="s">
        <v>345</v>
      </c>
      <c r="E4572" s="23"/>
    </row>
    <row r="4573" spans="1:5" ht="20" customHeight="1">
      <c r="A4573" s="19" t="s">
        <v>10394</v>
      </c>
      <c r="B4573" s="20" t="s">
        <v>10395</v>
      </c>
      <c r="C4573" s="21" t="s">
        <v>166915</v>
      </c>
      <c r="D4573" s="21" t="s">
        <v>345</v>
      </c>
      <c r="E4573" s="23"/>
    </row>
    <row r="4574" spans="1:5" ht="20" customHeight="1">
      <c r="A4574" s="19" t="s">
        <v>10398</v>
      </c>
      <c r="B4574" s="20" t="s">
        <v>10397</v>
      </c>
      <c r="C4574" s="21" t="s">
        <v>166834</v>
      </c>
      <c r="D4574" s="21" t="s">
        <v>345</v>
      </c>
      <c r="E4574" s="23"/>
    </row>
    <row r="4575" spans="1:5" ht="20" customHeight="1">
      <c r="A4575" s="19" t="s">
        <v>10402</v>
      </c>
      <c r="B4575" s="20" t="s">
        <v>10400</v>
      </c>
      <c r="C4575" s="21" t="s">
        <v>166746</v>
      </c>
      <c r="D4575" s="21" t="s">
        <v>345</v>
      </c>
      <c r="E4575" s="23"/>
    </row>
    <row r="4576" spans="1:5" ht="20" customHeight="1">
      <c r="A4576" s="19" t="s">
        <v>10405</v>
      </c>
      <c r="B4576" s="20" t="s">
        <v>10404</v>
      </c>
      <c r="C4576" s="21" t="s">
        <v>166835</v>
      </c>
      <c r="D4576" s="21" t="s">
        <v>296</v>
      </c>
      <c r="E4576" s="23"/>
    </row>
    <row r="4577" spans="1:5" ht="20" customHeight="1">
      <c r="A4577" s="19" t="s">
        <v>10406</v>
      </c>
      <c r="B4577" s="20" t="s">
        <v>10407</v>
      </c>
      <c r="C4577" s="21" t="s">
        <v>166916</v>
      </c>
      <c r="D4577" s="21" t="s">
        <v>345</v>
      </c>
      <c r="E4577" s="23"/>
    </row>
    <row r="4578" spans="1:5" ht="20" customHeight="1">
      <c r="A4578" s="19" t="s">
        <v>10411</v>
      </c>
      <c r="B4578" s="20" t="s">
        <v>10409</v>
      </c>
      <c r="C4578" s="21" t="s">
        <v>166747</v>
      </c>
      <c r="D4578" s="21" t="s">
        <v>296</v>
      </c>
      <c r="E4578" s="23"/>
    </row>
    <row r="4579" spans="1:5" ht="20" customHeight="1">
      <c r="A4579" s="19" t="s">
        <v>10412</v>
      </c>
      <c r="B4579" s="20" t="s">
        <v>10413</v>
      </c>
      <c r="C4579" s="21" t="s">
        <v>166917</v>
      </c>
      <c r="D4579" s="21" t="s">
        <v>345</v>
      </c>
      <c r="E4579" s="23"/>
    </row>
    <row r="4580" spans="1:5" ht="20" customHeight="1">
      <c r="A4580" s="19" t="s">
        <v>10414</v>
      </c>
      <c r="B4580" s="20" t="s">
        <v>10415</v>
      </c>
      <c r="C4580" s="21" t="s">
        <v>166918</v>
      </c>
      <c r="D4580" s="21" t="s">
        <v>345</v>
      </c>
      <c r="E4580" s="23"/>
    </row>
    <row r="4581" spans="1:5" ht="20" customHeight="1">
      <c r="A4581" s="19" t="s">
        <v>10416</v>
      </c>
      <c r="B4581" s="20" t="s">
        <v>10417</v>
      </c>
      <c r="C4581" s="21" t="s">
        <v>166919</v>
      </c>
      <c r="D4581" s="21" t="s">
        <v>345</v>
      </c>
      <c r="E4581" s="23"/>
    </row>
    <row r="4582" spans="1:5" ht="20" customHeight="1">
      <c r="A4582" s="19" t="s">
        <v>10418</v>
      </c>
      <c r="B4582" s="20" t="s">
        <v>10419</v>
      </c>
      <c r="C4582" s="21" t="s">
        <v>166920</v>
      </c>
      <c r="D4582" s="21" t="s">
        <v>345</v>
      </c>
      <c r="E4582" s="23"/>
    </row>
    <row r="4583" spans="1:5" ht="20" customHeight="1">
      <c r="A4583" s="19" t="s">
        <v>10423</v>
      </c>
      <c r="B4583" s="20" t="s">
        <v>10421</v>
      </c>
      <c r="C4583" s="21" t="s">
        <v>166748</v>
      </c>
      <c r="D4583" s="21" t="s">
        <v>296</v>
      </c>
      <c r="E4583" s="23"/>
    </row>
    <row r="4584" spans="1:5" ht="20" customHeight="1">
      <c r="A4584" s="19" t="s">
        <v>10426</v>
      </c>
      <c r="B4584" s="20" t="s">
        <v>10425</v>
      </c>
      <c r="C4584" s="21" t="s">
        <v>166836</v>
      </c>
      <c r="D4584" s="21" t="s">
        <v>345</v>
      </c>
      <c r="E4584" s="23"/>
    </row>
    <row r="4585" spans="1:5" ht="20" customHeight="1">
      <c r="A4585" s="19" t="s">
        <v>10429</v>
      </c>
      <c r="B4585" s="20" t="s">
        <v>10428</v>
      </c>
      <c r="C4585" s="21" t="s">
        <v>166837</v>
      </c>
      <c r="D4585" s="21" t="s">
        <v>296</v>
      </c>
      <c r="E4585" s="23"/>
    </row>
    <row r="4586" spans="1:5" ht="20" customHeight="1">
      <c r="A4586" s="19" t="s">
        <v>10430</v>
      </c>
      <c r="B4586" s="20" t="s">
        <v>10431</v>
      </c>
      <c r="C4586" s="21" t="s">
        <v>166921</v>
      </c>
      <c r="D4586" s="21" t="s">
        <v>345</v>
      </c>
      <c r="E4586" s="23"/>
    </row>
    <row r="4587" spans="1:5" ht="20" customHeight="1">
      <c r="A4587" s="19" t="s">
        <v>10432</v>
      </c>
      <c r="B4587" s="20" t="s">
        <v>10433</v>
      </c>
      <c r="C4587" s="21" t="s">
        <v>166922</v>
      </c>
      <c r="D4587" s="21" t="s">
        <v>296</v>
      </c>
      <c r="E4587" s="23"/>
    </row>
    <row r="4588" spans="1:5" ht="20" customHeight="1">
      <c r="A4588" s="19" t="s">
        <v>10434</v>
      </c>
      <c r="B4588" s="20" t="s">
        <v>10435</v>
      </c>
      <c r="C4588" s="21" t="s">
        <v>166923</v>
      </c>
      <c r="D4588" s="21" t="s">
        <v>345</v>
      </c>
      <c r="E4588" s="23"/>
    </row>
    <row r="4589" spans="1:5" ht="20" customHeight="1">
      <c r="A4589" s="19" t="s">
        <v>10439</v>
      </c>
      <c r="B4589" s="20" t="s">
        <v>10437</v>
      </c>
      <c r="C4589" s="21" t="s">
        <v>166749</v>
      </c>
      <c r="D4589" s="21" t="s">
        <v>345</v>
      </c>
      <c r="E4589" s="23"/>
    </row>
    <row r="4590" spans="1:5" ht="20" customHeight="1">
      <c r="A4590" s="19" t="s">
        <v>10440</v>
      </c>
      <c r="B4590" s="20" t="s">
        <v>10441</v>
      </c>
      <c r="C4590" s="21" t="s">
        <v>166924</v>
      </c>
      <c r="D4590" s="21" t="s">
        <v>296</v>
      </c>
      <c r="E4590" s="23"/>
    </row>
    <row r="4591" spans="1:5" ht="20" customHeight="1">
      <c r="A4591" s="19" t="s">
        <v>10447</v>
      </c>
      <c r="B4591" s="20" t="s">
        <v>10443</v>
      </c>
      <c r="C4591" s="21" t="s">
        <v>166537</v>
      </c>
      <c r="D4591" s="21" t="s">
        <v>296</v>
      </c>
      <c r="E4591" s="23"/>
    </row>
    <row r="4592" spans="1:5" ht="20" customHeight="1">
      <c r="A4592" s="19" t="s">
        <v>10448</v>
      </c>
      <c r="B4592" s="20" t="s">
        <v>10449</v>
      </c>
      <c r="C4592" s="21" t="s">
        <v>166925</v>
      </c>
      <c r="D4592" s="21" t="s">
        <v>345</v>
      </c>
      <c r="E4592" s="23"/>
    </row>
    <row r="4593" spans="1:5" ht="20" customHeight="1">
      <c r="A4593" s="19" t="s">
        <v>10452</v>
      </c>
      <c r="B4593" s="20" t="s">
        <v>10451</v>
      </c>
      <c r="C4593" s="21" t="s">
        <v>166838</v>
      </c>
      <c r="D4593" s="21" t="s">
        <v>296</v>
      </c>
      <c r="E4593" s="23"/>
    </row>
    <row r="4594" spans="1:5" ht="20" customHeight="1">
      <c r="A4594" s="19" t="s">
        <v>10453</v>
      </c>
      <c r="B4594" s="20" t="s">
        <v>10454</v>
      </c>
      <c r="C4594" s="21" t="s">
        <v>166926</v>
      </c>
      <c r="D4594" s="21" t="s">
        <v>296</v>
      </c>
      <c r="E4594" s="23"/>
    </row>
    <row r="4595" spans="1:5" ht="20" customHeight="1">
      <c r="A4595" s="19" t="s">
        <v>10458</v>
      </c>
      <c r="B4595" s="20" t="s">
        <v>10456</v>
      </c>
      <c r="C4595" s="21" t="s">
        <v>166750</v>
      </c>
      <c r="D4595" s="21" t="s">
        <v>345</v>
      </c>
      <c r="E4595" s="23"/>
    </row>
    <row r="4596" spans="1:5" ht="20" customHeight="1">
      <c r="A4596" s="19" t="s">
        <v>10461</v>
      </c>
      <c r="B4596" s="20" t="s">
        <v>10460</v>
      </c>
      <c r="C4596" s="21" t="s">
        <v>166839</v>
      </c>
      <c r="D4596" s="21" t="s">
        <v>296</v>
      </c>
      <c r="E4596" s="23"/>
    </row>
    <row r="4597" spans="1:5" ht="20" customHeight="1">
      <c r="A4597" s="19" t="s">
        <v>10462</v>
      </c>
      <c r="B4597" s="20" t="s">
        <v>10463</v>
      </c>
      <c r="C4597" s="21" t="s">
        <v>166927</v>
      </c>
      <c r="D4597" s="21" t="s">
        <v>296</v>
      </c>
      <c r="E4597" s="23"/>
    </row>
    <row r="4598" spans="1:5" ht="20" customHeight="1">
      <c r="A4598" s="19" t="s">
        <v>10464</v>
      </c>
      <c r="B4598" s="20" t="s">
        <v>10465</v>
      </c>
      <c r="C4598" s="21" t="s">
        <v>166928</v>
      </c>
      <c r="D4598" s="21" t="s">
        <v>296</v>
      </c>
      <c r="E4598" s="23"/>
    </row>
    <row r="4599" spans="1:5" ht="20" customHeight="1">
      <c r="A4599" s="19" t="s">
        <v>277</v>
      </c>
      <c r="B4599" s="20" t="s">
        <v>280</v>
      </c>
      <c r="C4599" s="21" t="s">
        <v>166929</v>
      </c>
      <c r="D4599" s="21" t="s">
        <v>139</v>
      </c>
      <c r="E4599" s="23"/>
    </row>
    <row r="4600" spans="1:5" ht="20" customHeight="1">
      <c r="A4600" s="19" t="s">
        <v>4561</v>
      </c>
      <c r="B4600" s="20" t="s">
        <v>4562</v>
      </c>
      <c r="C4600" s="21" t="s">
        <v>166930</v>
      </c>
      <c r="D4600" s="21" t="s">
        <v>296</v>
      </c>
      <c r="E4600" s="23"/>
    </row>
    <row r="4601" spans="1:5" ht="20" customHeight="1">
      <c r="A4601" s="19" t="s">
        <v>4563</v>
      </c>
      <c r="B4601" s="20" t="s">
        <v>4564</v>
      </c>
      <c r="C4601" s="21" t="s">
        <v>166931</v>
      </c>
      <c r="D4601" s="21" t="s">
        <v>345</v>
      </c>
      <c r="E4601" s="23"/>
    </row>
    <row r="4602" spans="1:5" ht="20" customHeight="1">
      <c r="A4602" s="19" t="s">
        <v>4567</v>
      </c>
      <c r="B4602" s="20" t="s">
        <v>4566</v>
      </c>
      <c r="C4602" s="21" t="s">
        <v>166866</v>
      </c>
      <c r="D4602" s="21" t="s">
        <v>345</v>
      </c>
      <c r="E4602" s="23"/>
    </row>
    <row r="4603" spans="1:5" ht="20" customHeight="1">
      <c r="A4603" s="19" t="s">
        <v>4568</v>
      </c>
      <c r="B4603" s="20" t="s">
        <v>4569</v>
      </c>
      <c r="C4603" s="21" t="s">
        <v>166932</v>
      </c>
      <c r="D4603" s="21" t="s">
        <v>345</v>
      </c>
      <c r="E4603" s="23"/>
    </row>
    <row r="4604" spans="1:5" ht="20" customHeight="1">
      <c r="A4604" s="19" t="s">
        <v>4572</v>
      </c>
      <c r="B4604" s="20" t="s">
        <v>4571</v>
      </c>
      <c r="C4604" s="21" t="s">
        <v>166867</v>
      </c>
      <c r="D4604" s="21" t="s">
        <v>296</v>
      </c>
      <c r="E4604" s="23"/>
    </row>
    <row r="4605" spans="1:5" ht="20" customHeight="1">
      <c r="A4605" s="19" t="s">
        <v>4573</v>
      </c>
      <c r="B4605" s="20" t="s">
        <v>4574</v>
      </c>
      <c r="C4605" s="21" t="s">
        <v>166933</v>
      </c>
      <c r="D4605" s="21" t="s">
        <v>345</v>
      </c>
      <c r="E4605" s="23"/>
    </row>
    <row r="4606" spans="1:5" ht="20" customHeight="1">
      <c r="A4606" s="19" t="s">
        <v>4575</v>
      </c>
      <c r="B4606" s="20" t="s">
        <v>4576</v>
      </c>
      <c r="C4606" s="21" t="s">
        <v>166934</v>
      </c>
      <c r="D4606" s="21" t="s">
        <v>296</v>
      </c>
      <c r="E4606" s="23"/>
    </row>
    <row r="4607" spans="1:5" ht="20" customHeight="1">
      <c r="A4607" s="19" t="s">
        <v>4577</v>
      </c>
      <c r="B4607" s="20" t="s">
        <v>4578</v>
      </c>
      <c r="C4607" s="21" t="s">
        <v>166935</v>
      </c>
      <c r="D4607" s="21" t="s">
        <v>345</v>
      </c>
      <c r="E4607" s="23"/>
    </row>
    <row r="4608" spans="1:5" ht="20" customHeight="1">
      <c r="A4608" s="19" t="s">
        <v>4579</v>
      </c>
      <c r="B4608" s="20" t="s">
        <v>4580</v>
      </c>
      <c r="C4608" s="21" t="s">
        <v>166936</v>
      </c>
      <c r="D4608" s="21" t="s">
        <v>345</v>
      </c>
      <c r="E4608" s="23"/>
    </row>
    <row r="4609" spans="1:5" ht="20" customHeight="1">
      <c r="A4609" s="19" t="s">
        <v>4581</v>
      </c>
      <c r="B4609" s="20" t="s">
        <v>4582</v>
      </c>
      <c r="C4609" s="21" t="s">
        <v>166937</v>
      </c>
      <c r="D4609" s="21" t="s">
        <v>345</v>
      </c>
      <c r="E4609" s="23"/>
    </row>
    <row r="4610" spans="1:5" ht="20" customHeight="1">
      <c r="A4610" s="19" t="s">
        <v>4585</v>
      </c>
      <c r="B4610" s="20" t="s">
        <v>4584</v>
      </c>
      <c r="C4610" s="21" t="s">
        <v>166868</v>
      </c>
      <c r="D4610" s="21" t="s">
        <v>345</v>
      </c>
      <c r="E4610" s="23"/>
    </row>
    <row r="4611" spans="1:5" ht="20" customHeight="1">
      <c r="A4611" s="19" t="s">
        <v>4586</v>
      </c>
      <c r="B4611" s="20" t="s">
        <v>4587</v>
      </c>
      <c r="C4611" s="21" t="s">
        <v>166938</v>
      </c>
      <c r="D4611" s="21" t="s">
        <v>345</v>
      </c>
      <c r="E4611" s="23"/>
    </row>
    <row r="4612" spans="1:5" ht="20" customHeight="1">
      <c r="A4612" s="19" t="s">
        <v>4588</v>
      </c>
      <c r="B4612" s="20" t="s">
        <v>4589</v>
      </c>
      <c r="C4612" s="21" t="s">
        <v>166939</v>
      </c>
      <c r="D4612" s="21" t="s">
        <v>345</v>
      </c>
      <c r="E4612" s="23"/>
    </row>
    <row r="4613" spans="1:5" ht="20" customHeight="1">
      <c r="A4613" s="19" t="s">
        <v>4592</v>
      </c>
      <c r="B4613" s="20" t="s">
        <v>4591</v>
      </c>
      <c r="C4613" s="21" t="s">
        <v>166869</v>
      </c>
      <c r="D4613" s="21" t="s">
        <v>296</v>
      </c>
      <c r="E4613" s="23"/>
    </row>
    <row r="4614" spans="1:5" ht="20" customHeight="1">
      <c r="A4614" s="19" t="s">
        <v>4595</v>
      </c>
      <c r="B4614" s="20" t="s">
        <v>4594</v>
      </c>
      <c r="C4614" s="21" t="s">
        <v>166870</v>
      </c>
      <c r="D4614" s="21" t="s">
        <v>345</v>
      </c>
      <c r="E4614" s="23"/>
    </row>
    <row r="4615" spans="1:5" ht="20" customHeight="1">
      <c r="A4615" s="19" t="s">
        <v>4596</v>
      </c>
      <c r="B4615" s="20" t="s">
        <v>4597</v>
      </c>
      <c r="C4615" s="21" t="s">
        <v>166940</v>
      </c>
      <c r="D4615" s="21" t="s">
        <v>345</v>
      </c>
      <c r="E4615" s="23"/>
    </row>
    <row r="4616" spans="1:5" ht="20" customHeight="1">
      <c r="A4616" s="19" t="s">
        <v>4598</v>
      </c>
      <c r="B4616" s="20" t="s">
        <v>4599</v>
      </c>
      <c r="C4616" s="21" t="s">
        <v>166941</v>
      </c>
      <c r="D4616" s="21" t="s">
        <v>345</v>
      </c>
      <c r="E4616" s="23"/>
    </row>
    <row r="4617" spans="1:5" ht="20" customHeight="1">
      <c r="A4617" s="19" t="s">
        <v>4602</v>
      </c>
      <c r="B4617" s="20" t="s">
        <v>4601</v>
      </c>
      <c r="C4617" s="21" t="s">
        <v>166871</v>
      </c>
      <c r="D4617" s="21" t="s">
        <v>345</v>
      </c>
      <c r="E4617" s="23"/>
    </row>
    <row r="4618" spans="1:5" ht="20" customHeight="1">
      <c r="A4618" s="19" t="s">
        <v>4605</v>
      </c>
      <c r="B4618" s="20" t="s">
        <v>4604</v>
      </c>
      <c r="C4618" s="21" t="s">
        <v>166872</v>
      </c>
      <c r="D4618" s="21" t="s">
        <v>345</v>
      </c>
      <c r="E4618" s="23"/>
    </row>
    <row r="4619" spans="1:5" ht="20" customHeight="1">
      <c r="A4619" s="19" t="s">
        <v>4606</v>
      </c>
      <c r="B4619" s="20" t="s">
        <v>4607</v>
      </c>
      <c r="C4619" s="21" t="s">
        <v>166942</v>
      </c>
      <c r="D4619" s="21" t="s">
        <v>345</v>
      </c>
      <c r="E4619" s="23"/>
    </row>
    <row r="4620" spans="1:5" ht="20" customHeight="1">
      <c r="A4620" s="19" t="s">
        <v>4608</v>
      </c>
      <c r="B4620" s="20" t="s">
        <v>4609</v>
      </c>
      <c r="C4620" s="21" t="s">
        <v>166943</v>
      </c>
      <c r="D4620" s="21" t="s">
        <v>345</v>
      </c>
      <c r="E4620" s="23"/>
    </row>
    <row r="4621" spans="1:5" ht="20" customHeight="1">
      <c r="A4621" s="19" t="s">
        <v>4610</v>
      </c>
      <c r="B4621" s="20" t="s">
        <v>4611</v>
      </c>
      <c r="C4621" s="21" t="s">
        <v>166944</v>
      </c>
      <c r="D4621" s="21" t="s">
        <v>345</v>
      </c>
      <c r="E4621" s="23"/>
    </row>
    <row r="4622" spans="1:5" ht="20" customHeight="1">
      <c r="A4622" s="19" t="s">
        <v>4612</v>
      </c>
      <c r="B4622" s="20" t="s">
        <v>4613</v>
      </c>
      <c r="C4622" s="21" t="s">
        <v>166945</v>
      </c>
      <c r="D4622" s="21" t="s">
        <v>345</v>
      </c>
      <c r="E4622" s="23"/>
    </row>
    <row r="4623" spans="1:5" ht="20" customHeight="1">
      <c r="A4623" s="19" t="s">
        <v>4614</v>
      </c>
      <c r="B4623" s="20" t="s">
        <v>4615</v>
      </c>
      <c r="C4623" s="21" t="s">
        <v>166946</v>
      </c>
      <c r="D4623" s="21" t="s">
        <v>345</v>
      </c>
      <c r="E4623" s="23"/>
    </row>
    <row r="4624" spans="1:5" ht="20" customHeight="1">
      <c r="A4624" s="19" t="s">
        <v>4619</v>
      </c>
      <c r="B4624" s="20" t="s">
        <v>4617</v>
      </c>
      <c r="C4624" s="21" t="s">
        <v>166823</v>
      </c>
      <c r="D4624" s="21" t="s">
        <v>345</v>
      </c>
      <c r="E4624" s="23"/>
    </row>
    <row r="4625" spans="1:5" ht="20" customHeight="1">
      <c r="A4625" s="19" t="s">
        <v>4622</v>
      </c>
      <c r="B4625" s="20" t="s">
        <v>4623</v>
      </c>
      <c r="C4625" s="21" t="s">
        <v>166947</v>
      </c>
      <c r="D4625" s="21" t="s">
        <v>345</v>
      </c>
      <c r="E4625" s="23"/>
    </row>
    <row r="4626" spans="1:5" ht="20" customHeight="1">
      <c r="A4626" s="19" t="s">
        <v>4624</v>
      </c>
      <c r="B4626" s="20" t="s">
        <v>4625</v>
      </c>
      <c r="C4626" s="21" t="s">
        <v>166948</v>
      </c>
      <c r="D4626" s="21" t="s">
        <v>296</v>
      </c>
      <c r="E4626" s="23"/>
    </row>
    <row r="4627" spans="1:5" ht="20" customHeight="1">
      <c r="A4627" s="19" t="s">
        <v>4626</v>
      </c>
      <c r="B4627" s="20" t="s">
        <v>4627</v>
      </c>
      <c r="C4627" s="21" t="s">
        <v>166949</v>
      </c>
      <c r="D4627" s="21" t="s">
        <v>345</v>
      </c>
      <c r="E4627" s="23"/>
    </row>
    <row r="4628" spans="1:5" ht="20" customHeight="1">
      <c r="A4628" s="19" t="s">
        <v>4628</v>
      </c>
      <c r="B4628" s="20" t="s">
        <v>4629</v>
      </c>
      <c r="C4628" s="21" t="s">
        <v>166950</v>
      </c>
      <c r="D4628" s="21" t="s">
        <v>296</v>
      </c>
      <c r="E4628" s="23"/>
    </row>
    <row r="4629" spans="1:5" ht="20" customHeight="1">
      <c r="A4629" s="19" t="s">
        <v>4630</v>
      </c>
      <c r="B4629" s="20" t="s">
        <v>4631</v>
      </c>
      <c r="C4629" s="21" t="s">
        <v>166951</v>
      </c>
      <c r="D4629" s="21" t="s">
        <v>345</v>
      </c>
      <c r="E4629" s="23"/>
    </row>
    <row r="4630" spans="1:5" ht="20" customHeight="1">
      <c r="A4630" s="19" t="s">
        <v>4632</v>
      </c>
      <c r="B4630" s="20" t="s">
        <v>4633</v>
      </c>
      <c r="C4630" s="21" t="s">
        <v>166952</v>
      </c>
      <c r="D4630" s="21" t="s">
        <v>345</v>
      </c>
      <c r="E4630" s="23"/>
    </row>
    <row r="4631" spans="1:5" ht="20" customHeight="1">
      <c r="A4631" s="19" t="s">
        <v>4636</v>
      </c>
      <c r="B4631" s="20" t="s">
        <v>4635</v>
      </c>
      <c r="C4631" s="21" t="s">
        <v>166873</v>
      </c>
      <c r="D4631" s="21" t="s">
        <v>296</v>
      </c>
      <c r="E4631" s="23"/>
    </row>
    <row r="4632" spans="1:5" ht="20" customHeight="1">
      <c r="A4632" s="19" t="s">
        <v>4637</v>
      </c>
      <c r="B4632" s="20" t="s">
        <v>4638</v>
      </c>
      <c r="C4632" s="21" t="s">
        <v>166953</v>
      </c>
      <c r="D4632" s="21" t="s">
        <v>345</v>
      </c>
      <c r="E4632" s="23"/>
    </row>
    <row r="4633" spans="1:5" ht="20" customHeight="1">
      <c r="A4633" s="19" t="s">
        <v>4643</v>
      </c>
      <c r="B4633" s="20" t="s">
        <v>4640</v>
      </c>
      <c r="C4633" s="21" t="s">
        <v>166741</v>
      </c>
      <c r="D4633" s="21" t="s">
        <v>296</v>
      </c>
      <c r="E4633" s="23"/>
    </row>
    <row r="4634" spans="1:5" ht="20" customHeight="1">
      <c r="A4634" s="19" t="s">
        <v>4646</v>
      </c>
      <c r="B4634" s="20" t="s">
        <v>4645</v>
      </c>
      <c r="C4634" s="21" t="s">
        <v>166874</v>
      </c>
      <c r="D4634" s="21" t="s">
        <v>345</v>
      </c>
      <c r="E4634" s="23"/>
    </row>
    <row r="4635" spans="1:5" ht="20" customHeight="1">
      <c r="A4635" s="19" t="s">
        <v>4647</v>
      </c>
      <c r="B4635" s="20" t="s">
        <v>4648</v>
      </c>
      <c r="C4635" s="21" t="s">
        <v>166954</v>
      </c>
      <c r="D4635" s="21" t="s">
        <v>345</v>
      </c>
      <c r="E4635" s="23"/>
    </row>
    <row r="4636" spans="1:5" ht="20" customHeight="1">
      <c r="A4636" s="19" t="s">
        <v>4652</v>
      </c>
      <c r="B4636" s="20" t="s">
        <v>4650</v>
      </c>
      <c r="C4636" s="21" t="s">
        <v>166824</v>
      </c>
      <c r="D4636" s="21" t="s">
        <v>345</v>
      </c>
      <c r="E4636" s="23"/>
    </row>
    <row r="4637" spans="1:5" ht="20" customHeight="1">
      <c r="A4637" s="19" t="s">
        <v>4653</v>
      </c>
      <c r="B4637" s="20" t="s">
        <v>4654</v>
      </c>
      <c r="C4637" s="21" t="s">
        <v>166955</v>
      </c>
      <c r="D4637" s="21" t="s">
        <v>345</v>
      </c>
      <c r="E4637" s="23"/>
    </row>
    <row r="4638" spans="1:5" ht="20" customHeight="1">
      <c r="A4638" s="19" t="s">
        <v>4655</v>
      </c>
      <c r="B4638" s="20" t="s">
        <v>4656</v>
      </c>
      <c r="C4638" s="21" t="s">
        <v>166956</v>
      </c>
      <c r="D4638" s="21" t="s">
        <v>345</v>
      </c>
      <c r="E4638" s="23"/>
    </row>
    <row r="4639" spans="1:5" ht="20" customHeight="1">
      <c r="A4639" s="19" t="s">
        <v>4657</v>
      </c>
      <c r="B4639" s="20" t="s">
        <v>4658</v>
      </c>
      <c r="C4639" s="21" t="s">
        <v>166957</v>
      </c>
      <c r="D4639" s="21" t="s">
        <v>296</v>
      </c>
      <c r="E4639" s="23"/>
    </row>
    <row r="4640" spans="1:5" ht="20" customHeight="1">
      <c r="A4640" s="19" t="s">
        <v>4659</v>
      </c>
      <c r="B4640" s="20" t="s">
        <v>4660</v>
      </c>
      <c r="C4640" s="21" t="s">
        <v>166958</v>
      </c>
      <c r="D4640" s="21" t="s">
        <v>296</v>
      </c>
      <c r="E4640" s="23"/>
    </row>
    <row r="4641" spans="1:5" ht="20" customHeight="1">
      <c r="A4641" s="19" t="s">
        <v>4661</v>
      </c>
      <c r="B4641" s="20" t="s">
        <v>4662</v>
      </c>
      <c r="C4641" s="21" t="s">
        <v>166959</v>
      </c>
      <c r="D4641" s="21" t="s">
        <v>345</v>
      </c>
      <c r="E4641" s="23"/>
    </row>
    <row r="4642" spans="1:5" ht="20" customHeight="1">
      <c r="A4642" s="19" t="s">
        <v>4665</v>
      </c>
      <c r="B4642" s="20" t="s">
        <v>4664</v>
      </c>
      <c r="C4642" s="21" t="s">
        <v>166875</v>
      </c>
      <c r="D4642" s="21" t="s">
        <v>345</v>
      </c>
      <c r="E4642" s="23"/>
    </row>
    <row r="4643" spans="1:5" ht="20" customHeight="1">
      <c r="A4643" s="19" t="s">
        <v>4666</v>
      </c>
      <c r="B4643" s="20" t="s">
        <v>4667</v>
      </c>
      <c r="C4643" s="21" t="s">
        <v>166960</v>
      </c>
      <c r="D4643" s="21" t="s">
        <v>345</v>
      </c>
      <c r="E4643" s="23"/>
    </row>
    <row r="4644" spans="1:5" ht="20" customHeight="1">
      <c r="A4644" s="19" t="s">
        <v>4670</v>
      </c>
      <c r="B4644" s="20" t="s">
        <v>4669</v>
      </c>
      <c r="C4644" s="21" t="s">
        <v>166876</v>
      </c>
      <c r="D4644" s="21" t="s">
        <v>345</v>
      </c>
      <c r="E4644" s="23"/>
    </row>
    <row r="4645" spans="1:5" ht="20" customHeight="1">
      <c r="A4645" s="19" t="s">
        <v>4671</v>
      </c>
      <c r="B4645" s="20" t="s">
        <v>4672</v>
      </c>
      <c r="C4645" s="21" t="s">
        <v>166961</v>
      </c>
      <c r="D4645" s="21" t="s">
        <v>345</v>
      </c>
      <c r="E4645" s="23"/>
    </row>
    <row r="4646" spans="1:5" ht="20" customHeight="1">
      <c r="A4646" s="19" t="s">
        <v>4673</v>
      </c>
      <c r="B4646" s="20" t="s">
        <v>4674</v>
      </c>
      <c r="C4646" s="21" t="s">
        <v>166962</v>
      </c>
      <c r="D4646" s="21" t="s">
        <v>345</v>
      </c>
      <c r="E4646" s="23"/>
    </row>
    <row r="4647" spans="1:5" ht="20" customHeight="1">
      <c r="A4647" s="19" t="s">
        <v>4677</v>
      </c>
      <c r="B4647" s="20" t="s">
        <v>4676</v>
      </c>
      <c r="C4647" s="21" t="s">
        <v>166877</v>
      </c>
      <c r="D4647" s="21" t="s">
        <v>345</v>
      </c>
      <c r="E4647" s="23"/>
    </row>
    <row r="4648" spans="1:5" ht="20" customHeight="1">
      <c r="A4648" s="19" t="s">
        <v>4678</v>
      </c>
      <c r="B4648" s="24">
        <v>100</v>
      </c>
      <c r="C4648" s="21" t="s">
        <v>166963</v>
      </c>
      <c r="D4648" s="21" t="s">
        <v>345</v>
      </c>
      <c r="E4648" s="23"/>
    </row>
    <row r="4649" spans="1:5" ht="20" customHeight="1">
      <c r="A4649" s="19" t="s">
        <v>4679</v>
      </c>
      <c r="B4649" s="20" t="s">
        <v>4680</v>
      </c>
      <c r="C4649" s="21" t="s">
        <v>166964</v>
      </c>
      <c r="D4649" s="21" t="s">
        <v>345</v>
      </c>
      <c r="E4649" s="23"/>
    </row>
    <row r="4650" spans="1:5" ht="20" customHeight="1">
      <c r="A4650" s="19" t="s">
        <v>4681</v>
      </c>
      <c r="B4650" s="20" t="s">
        <v>4682</v>
      </c>
      <c r="C4650" s="21" t="s">
        <v>166965</v>
      </c>
      <c r="D4650" s="21" t="s">
        <v>345</v>
      </c>
      <c r="E4650" s="23"/>
    </row>
    <row r="4651" spans="1:5" ht="20" customHeight="1">
      <c r="A4651" s="19" t="s">
        <v>4683</v>
      </c>
      <c r="B4651" s="20" t="s">
        <v>4684</v>
      </c>
      <c r="C4651" s="21" t="s">
        <v>166966</v>
      </c>
      <c r="D4651" s="21" t="s">
        <v>296</v>
      </c>
      <c r="E4651" s="23"/>
    </row>
    <row r="4652" spans="1:5" ht="20" customHeight="1">
      <c r="A4652" s="19" t="s">
        <v>4685</v>
      </c>
      <c r="B4652" s="20" t="s">
        <v>4686</v>
      </c>
      <c r="C4652" s="21" t="s">
        <v>166967</v>
      </c>
      <c r="D4652" s="21" t="s">
        <v>345</v>
      </c>
      <c r="E4652" s="23"/>
    </row>
    <row r="4653" spans="1:5" ht="20" customHeight="1">
      <c r="A4653" s="19" t="s">
        <v>4690</v>
      </c>
      <c r="B4653" s="20" t="s">
        <v>4688</v>
      </c>
      <c r="C4653" s="21" t="s">
        <v>166825</v>
      </c>
      <c r="D4653" s="21" t="s">
        <v>345</v>
      </c>
      <c r="E4653" s="23"/>
    </row>
    <row r="4654" spans="1:5" ht="20" customHeight="1">
      <c r="A4654" s="19" t="s">
        <v>4693</v>
      </c>
      <c r="B4654" s="20" t="s">
        <v>4694</v>
      </c>
      <c r="C4654" s="21" t="s">
        <v>166968</v>
      </c>
      <c r="D4654" s="21" t="s">
        <v>345</v>
      </c>
      <c r="E4654" s="23"/>
    </row>
    <row r="4655" spans="1:5" ht="20" customHeight="1">
      <c r="A4655" s="19" t="s">
        <v>4695</v>
      </c>
      <c r="B4655" s="20" t="s">
        <v>4696</v>
      </c>
      <c r="C4655" s="21" t="s">
        <v>166969</v>
      </c>
      <c r="D4655" s="21" t="s">
        <v>345</v>
      </c>
      <c r="E4655" s="23"/>
    </row>
    <row r="4656" spans="1:5" ht="20" customHeight="1">
      <c r="A4656" s="19" t="s">
        <v>4699</v>
      </c>
      <c r="B4656" s="20" t="s">
        <v>4698</v>
      </c>
      <c r="C4656" s="21" t="s">
        <v>166878</v>
      </c>
      <c r="D4656" s="21" t="s">
        <v>345</v>
      </c>
      <c r="E4656" s="23"/>
    </row>
    <row r="4657" spans="1:5" ht="20" customHeight="1">
      <c r="A4657" s="19" t="s">
        <v>4700</v>
      </c>
      <c r="B4657" s="20" t="s">
        <v>4701</v>
      </c>
      <c r="C4657" s="21" t="s">
        <v>166970</v>
      </c>
      <c r="D4657" s="21" t="s">
        <v>345</v>
      </c>
      <c r="E4657" s="23"/>
    </row>
    <row r="4658" spans="1:5" ht="20" customHeight="1">
      <c r="A4658" s="19" t="s">
        <v>4702</v>
      </c>
      <c r="B4658" s="20" t="s">
        <v>4703</v>
      </c>
      <c r="C4658" s="21" t="s">
        <v>166971</v>
      </c>
      <c r="D4658" s="21" t="s">
        <v>345</v>
      </c>
      <c r="E4658" s="23"/>
    </row>
    <row r="4659" spans="1:5" ht="20" customHeight="1">
      <c r="A4659" s="19" t="s">
        <v>4704</v>
      </c>
      <c r="B4659" s="20" t="s">
        <v>4705</v>
      </c>
      <c r="C4659" s="21" t="s">
        <v>166972</v>
      </c>
      <c r="D4659" s="21" t="s">
        <v>296</v>
      </c>
      <c r="E4659" s="23"/>
    </row>
    <row r="4660" spans="1:5" ht="20" customHeight="1">
      <c r="A4660" s="19" t="s">
        <v>4706</v>
      </c>
      <c r="B4660" s="20" t="s">
        <v>4707</v>
      </c>
      <c r="C4660" s="21" t="s">
        <v>166973</v>
      </c>
      <c r="D4660" s="21" t="s">
        <v>296</v>
      </c>
      <c r="E4660" s="23"/>
    </row>
    <row r="4661" spans="1:5" ht="20" customHeight="1">
      <c r="A4661" s="19" t="s">
        <v>4708</v>
      </c>
      <c r="B4661" s="20" t="s">
        <v>4709</v>
      </c>
      <c r="C4661" s="21" t="s">
        <v>166974</v>
      </c>
      <c r="D4661" s="21" t="s">
        <v>345</v>
      </c>
      <c r="E4661" s="23"/>
    </row>
    <row r="4662" spans="1:5" ht="20" customHeight="1">
      <c r="A4662" s="19" t="s">
        <v>4712</v>
      </c>
      <c r="B4662" s="20" t="s">
        <v>4711</v>
      </c>
      <c r="C4662" s="21" t="s">
        <v>166879</v>
      </c>
      <c r="D4662" s="21" t="s">
        <v>345</v>
      </c>
      <c r="E4662" s="23"/>
    </row>
    <row r="4663" spans="1:5" ht="20" customHeight="1">
      <c r="A4663" s="19" t="s">
        <v>4713</v>
      </c>
      <c r="B4663" s="20" t="s">
        <v>4714</v>
      </c>
      <c r="C4663" s="21" t="s">
        <v>166975</v>
      </c>
      <c r="D4663" s="21" t="s">
        <v>345</v>
      </c>
      <c r="E4663" s="23"/>
    </row>
    <row r="4664" spans="1:5" ht="20" customHeight="1">
      <c r="A4664" s="19" t="s">
        <v>4715</v>
      </c>
      <c r="B4664" s="24">
        <v>100</v>
      </c>
      <c r="C4664" s="21" t="s">
        <v>166976</v>
      </c>
      <c r="D4664" s="21" t="s">
        <v>345</v>
      </c>
      <c r="E4664" s="23"/>
    </row>
    <row r="4665" spans="1:5" ht="20" customHeight="1">
      <c r="A4665" s="19" t="s">
        <v>4716</v>
      </c>
      <c r="B4665" s="20" t="s">
        <v>4717</v>
      </c>
      <c r="C4665" s="21" t="s">
        <v>166977</v>
      </c>
      <c r="D4665" s="21" t="s">
        <v>345</v>
      </c>
      <c r="E4665" s="23"/>
    </row>
    <row r="4666" spans="1:5" ht="20" customHeight="1">
      <c r="A4666" s="19" t="s">
        <v>4718</v>
      </c>
      <c r="B4666" s="20" t="s">
        <v>4719</v>
      </c>
      <c r="C4666" s="21" t="s">
        <v>166978</v>
      </c>
      <c r="D4666" s="21" t="s">
        <v>345</v>
      </c>
      <c r="E4666" s="23"/>
    </row>
    <row r="4667" spans="1:5" ht="20" customHeight="1">
      <c r="A4667" s="19" t="s">
        <v>4720</v>
      </c>
      <c r="B4667" s="20" t="s">
        <v>4721</v>
      </c>
      <c r="C4667" s="21" t="s">
        <v>166979</v>
      </c>
      <c r="D4667" s="21" t="s">
        <v>345</v>
      </c>
      <c r="E4667" s="23"/>
    </row>
    <row r="4668" spans="1:5" ht="20" customHeight="1">
      <c r="A4668" s="19" t="s">
        <v>4722</v>
      </c>
      <c r="B4668" s="20" t="s">
        <v>4723</v>
      </c>
      <c r="C4668" s="21" t="s">
        <v>166980</v>
      </c>
      <c r="D4668" s="21" t="s">
        <v>296</v>
      </c>
      <c r="E4668" s="23"/>
    </row>
    <row r="4669" spans="1:5" ht="20" customHeight="1">
      <c r="A4669" s="19" t="s">
        <v>4726</v>
      </c>
      <c r="B4669" s="20" t="s">
        <v>4725</v>
      </c>
      <c r="C4669" s="21" t="s">
        <v>166880</v>
      </c>
      <c r="D4669" s="21" t="s">
        <v>345</v>
      </c>
      <c r="E4669" s="23"/>
    </row>
    <row r="4670" spans="1:5" ht="20" customHeight="1">
      <c r="A4670" s="19" t="s">
        <v>4727</v>
      </c>
      <c r="B4670" s="20" t="s">
        <v>4728</v>
      </c>
      <c r="C4670" s="21" t="s">
        <v>166981</v>
      </c>
      <c r="D4670" s="21" t="s">
        <v>345</v>
      </c>
      <c r="E4670" s="23"/>
    </row>
    <row r="4671" spans="1:5" ht="20" customHeight="1">
      <c r="A4671" s="19" t="s">
        <v>4730</v>
      </c>
      <c r="B4671" s="24">
        <v>100</v>
      </c>
      <c r="C4671" s="21" t="s">
        <v>166881</v>
      </c>
      <c r="D4671" s="21" t="s">
        <v>345</v>
      </c>
      <c r="E4671" s="23"/>
    </row>
    <row r="4672" spans="1:5" ht="20" customHeight="1">
      <c r="A4672" s="19" t="s">
        <v>4731</v>
      </c>
      <c r="B4672" s="20" t="s">
        <v>4732</v>
      </c>
      <c r="C4672" s="21" t="s">
        <v>166982</v>
      </c>
      <c r="D4672" s="21" t="s">
        <v>345</v>
      </c>
      <c r="E4672" s="23"/>
    </row>
    <row r="4673" spans="1:5" ht="20" customHeight="1">
      <c r="A4673" s="19" t="s">
        <v>4733</v>
      </c>
      <c r="B4673" s="20" t="s">
        <v>4734</v>
      </c>
      <c r="C4673" s="21" t="s">
        <v>166983</v>
      </c>
      <c r="D4673" s="21" t="s">
        <v>296</v>
      </c>
      <c r="E4673" s="23"/>
    </row>
    <row r="4674" spans="1:5" ht="20" customHeight="1">
      <c r="A4674" s="19" t="s">
        <v>4735</v>
      </c>
      <c r="B4674" s="20" t="s">
        <v>4736</v>
      </c>
      <c r="C4674" s="21" t="s">
        <v>166984</v>
      </c>
      <c r="D4674" s="21" t="s">
        <v>345</v>
      </c>
      <c r="E4674" s="23"/>
    </row>
    <row r="4675" spans="1:5" ht="20" customHeight="1">
      <c r="A4675" s="19" t="s">
        <v>4739</v>
      </c>
      <c r="B4675" s="20" t="s">
        <v>4738</v>
      </c>
      <c r="C4675" s="21" t="s">
        <v>166882</v>
      </c>
      <c r="D4675" s="21" t="s">
        <v>345</v>
      </c>
      <c r="E4675" s="23"/>
    </row>
    <row r="4676" spans="1:5" ht="20" customHeight="1">
      <c r="A4676" s="19" t="s">
        <v>4740</v>
      </c>
      <c r="B4676" s="20" t="s">
        <v>4741</v>
      </c>
      <c r="C4676" s="21" t="s">
        <v>166985</v>
      </c>
      <c r="D4676" s="21" t="s">
        <v>296</v>
      </c>
      <c r="E4676" s="23"/>
    </row>
    <row r="4677" spans="1:5" ht="20" customHeight="1">
      <c r="A4677" s="19" t="s">
        <v>4742</v>
      </c>
      <c r="B4677" s="20" t="s">
        <v>4743</v>
      </c>
      <c r="C4677" s="21" t="s">
        <v>166986</v>
      </c>
      <c r="D4677" s="21" t="s">
        <v>345</v>
      </c>
      <c r="E4677" s="23"/>
    </row>
    <row r="4678" spans="1:5" ht="20" customHeight="1">
      <c r="A4678" s="19" t="s">
        <v>4744</v>
      </c>
      <c r="B4678" s="20" t="s">
        <v>4745</v>
      </c>
      <c r="C4678" s="21" t="s">
        <v>166987</v>
      </c>
      <c r="D4678" s="21" t="s">
        <v>345</v>
      </c>
      <c r="E4678" s="23"/>
    </row>
    <row r="4679" spans="1:5" ht="20" customHeight="1">
      <c r="A4679" s="19" t="s">
        <v>4746</v>
      </c>
      <c r="B4679" s="20" t="s">
        <v>4747</v>
      </c>
      <c r="C4679" s="21" t="s">
        <v>166988</v>
      </c>
      <c r="D4679" s="21" t="s">
        <v>345</v>
      </c>
      <c r="E4679" s="23"/>
    </row>
    <row r="4680" spans="1:5" ht="20" customHeight="1">
      <c r="A4680" s="19" t="s">
        <v>4748</v>
      </c>
      <c r="B4680" s="20" t="s">
        <v>4749</v>
      </c>
      <c r="C4680" s="21" t="s">
        <v>166989</v>
      </c>
      <c r="D4680" s="21" t="s">
        <v>345</v>
      </c>
      <c r="E4680" s="23"/>
    </row>
    <row r="4681" spans="1:5" ht="20" customHeight="1">
      <c r="A4681" s="19" t="s">
        <v>4752</v>
      </c>
      <c r="B4681" s="24">
        <v>100</v>
      </c>
      <c r="C4681" s="21" t="s">
        <v>166826</v>
      </c>
      <c r="D4681" s="21" t="s">
        <v>345</v>
      </c>
      <c r="E4681" s="23"/>
    </row>
    <row r="4682" spans="1:5" ht="20" customHeight="1">
      <c r="A4682" s="19" t="s">
        <v>4755</v>
      </c>
      <c r="B4682" s="20" t="s">
        <v>4756</v>
      </c>
      <c r="C4682" s="21" t="s">
        <v>166990</v>
      </c>
      <c r="D4682" s="21" t="s">
        <v>345</v>
      </c>
      <c r="E4682" s="23"/>
    </row>
    <row r="4683" spans="1:5" ht="20" customHeight="1">
      <c r="A4683" s="19" t="s">
        <v>4757</v>
      </c>
      <c r="B4683" s="20" t="s">
        <v>4758</v>
      </c>
      <c r="C4683" s="21" t="s">
        <v>166991</v>
      </c>
      <c r="D4683" s="21" t="s">
        <v>345</v>
      </c>
      <c r="E4683" s="23"/>
    </row>
    <row r="4684" spans="1:5" ht="20" customHeight="1">
      <c r="A4684" s="19" t="s">
        <v>4759</v>
      </c>
      <c r="B4684" s="20" t="s">
        <v>4760</v>
      </c>
      <c r="C4684" s="21" t="s">
        <v>166992</v>
      </c>
      <c r="D4684" s="21" t="s">
        <v>345</v>
      </c>
      <c r="E4684" s="23"/>
    </row>
    <row r="4685" spans="1:5" ht="20" customHeight="1">
      <c r="A4685" s="19" t="s">
        <v>4761</v>
      </c>
      <c r="B4685" s="20" t="s">
        <v>4762</v>
      </c>
      <c r="C4685" s="21" t="s">
        <v>166993</v>
      </c>
      <c r="D4685" s="21" t="s">
        <v>296</v>
      </c>
      <c r="E4685" s="23"/>
    </row>
    <row r="4686" spans="1:5" ht="20" customHeight="1">
      <c r="A4686" s="19" t="s">
        <v>4763</v>
      </c>
      <c r="B4686" s="20" t="s">
        <v>4764</v>
      </c>
      <c r="C4686" s="21" t="s">
        <v>166994</v>
      </c>
      <c r="D4686" s="21" t="s">
        <v>345</v>
      </c>
      <c r="E4686" s="23"/>
    </row>
    <row r="4687" spans="1:5" ht="20" customHeight="1">
      <c r="A4687" s="19" t="s">
        <v>4777</v>
      </c>
      <c r="B4687" s="20" t="s">
        <v>4778</v>
      </c>
      <c r="C4687" s="21" t="s">
        <v>166995</v>
      </c>
      <c r="D4687" s="21" t="s">
        <v>345</v>
      </c>
      <c r="E4687" s="23"/>
    </row>
    <row r="4688" spans="1:5" ht="20" customHeight="1">
      <c r="A4688" s="19" t="s">
        <v>4782</v>
      </c>
      <c r="B4688" s="20" t="s">
        <v>4781</v>
      </c>
      <c r="C4688" s="21" t="s">
        <v>166883</v>
      </c>
      <c r="D4688" s="21" t="s">
        <v>296</v>
      </c>
      <c r="E4688" s="23"/>
    </row>
    <row r="4689" spans="1:5" ht="20" customHeight="1">
      <c r="A4689" s="19" t="s">
        <v>4798</v>
      </c>
      <c r="B4689" s="20" t="s">
        <v>4797</v>
      </c>
      <c r="C4689" s="21" t="s">
        <v>166884</v>
      </c>
      <c r="D4689" s="21" t="s">
        <v>345</v>
      </c>
      <c r="E4689" s="23"/>
    </row>
    <row r="4690" spans="1:5" ht="20" customHeight="1">
      <c r="A4690" s="19" t="s">
        <v>4810</v>
      </c>
      <c r="B4690" s="20" t="s">
        <v>4811</v>
      </c>
      <c r="C4690" s="21" t="s">
        <v>166996</v>
      </c>
      <c r="D4690" s="21" t="s">
        <v>345</v>
      </c>
      <c r="E4690" s="23"/>
    </row>
    <row r="4691" spans="1:5" ht="20" customHeight="1">
      <c r="A4691" s="19" t="s">
        <v>4815</v>
      </c>
      <c r="B4691" s="20" t="s">
        <v>4816</v>
      </c>
      <c r="C4691" s="21" t="s">
        <v>166997</v>
      </c>
      <c r="D4691" s="21" t="s">
        <v>345</v>
      </c>
      <c r="E4691" s="23"/>
    </row>
    <row r="4692" spans="1:5" ht="20" customHeight="1">
      <c r="A4692" s="19" t="s">
        <v>4826</v>
      </c>
      <c r="B4692" s="20" t="s">
        <v>4827</v>
      </c>
      <c r="C4692" s="21" t="s">
        <v>166998</v>
      </c>
      <c r="D4692" s="21" t="s">
        <v>345</v>
      </c>
      <c r="E4692" s="23"/>
    </row>
    <row r="4693" spans="1:5" ht="20" customHeight="1">
      <c r="A4693" s="19" t="s">
        <v>4831</v>
      </c>
      <c r="B4693" s="20" t="s">
        <v>4832</v>
      </c>
      <c r="C4693" s="21" t="s">
        <v>166999</v>
      </c>
      <c r="D4693" s="21" t="s">
        <v>345</v>
      </c>
      <c r="E4693" s="23"/>
    </row>
    <row r="4694" spans="1:5" ht="20" customHeight="1">
      <c r="A4694" s="19" t="s">
        <v>4845</v>
      </c>
      <c r="B4694" s="20" t="s">
        <v>4846</v>
      </c>
      <c r="C4694" s="21" t="s">
        <v>167000</v>
      </c>
      <c r="D4694" s="21" t="s">
        <v>345</v>
      </c>
      <c r="E4694" s="23"/>
    </row>
    <row r="4695" spans="1:5" ht="20" customHeight="1">
      <c r="A4695" s="19" t="s">
        <v>4850</v>
      </c>
      <c r="B4695" s="20" t="s">
        <v>4851</v>
      </c>
      <c r="C4695" s="21" t="s">
        <v>167001</v>
      </c>
      <c r="D4695" s="21" t="s">
        <v>296</v>
      </c>
      <c r="E4695" s="23"/>
    </row>
    <row r="4696" spans="1:5" ht="20" customHeight="1">
      <c r="A4696" s="19" t="s">
        <v>4863</v>
      </c>
      <c r="B4696" s="20" t="s">
        <v>4862</v>
      </c>
      <c r="C4696" s="21" t="s">
        <v>166885</v>
      </c>
      <c r="D4696" s="21" t="s">
        <v>345</v>
      </c>
      <c r="E4696" s="23"/>
    </row>
    <row r="4697" spans="1:5" ht="20" customHeight="1">
      <c r="A4697" s="19" t="s">
        <v>4875</v>
      </c>
      <c r="B4697" s="20" t="s">
        <v>4876</v>
      </c>
      <c r="C4697" s="21" t="s">
        <v>167002</v>
      </c>
      <c r="D4697" s="21" t="s">
        <v>345</v>
      </c>
      <c r="E4697" s="23"/>
    </row>
    <row r="4698" spans="1:5" ht="20" customHeight="1">
      <c r="A4698" s="19" t="s">
        <v>4891</v>
      </c>
      <c r="B4698" s="20" t="s">
        <v>4889</v>
      </c>
      <c r="C4698" s="21" t="s">
        <v>166827</v>
      </c>
      <c r="D4698" s="21" t="s">
        <v>345</v>
      </c>
      <c r="E4698" s="23"/>
    </row>
    <row r="4699" spans="1:5" ht="20" customHeight="1">
      <c r="A4699" s="19" t="s">
        <v>4893</v>
      </c>
      <c r="B4699" s="20" t="s">
        <v>4894</v>
      </c>
      <c r="C4699" s="21" t="s">
        <v>167003</v>
      </c>
      <c r="D4699" s="21" t="s">
        <v>345</v>
      </c>
      <c r="E4699" s="23"/>
    </row>
    <row r="4700" spans="1:5" ht="20" customHeight="1">
      <c r="A4700" s="19" t="s">
        <v>4896</v>
      </c>
      <c r="B4700" s="20" t="s">
        <v>4897</v>
      </c>
      <c r="C4700" s="21" t="s">
        <v>167004</v>
      </c>
      <c r="D4700" s="21" t="s">
        <v>296</v>
      </c>
      <c r="E4700" s="23"/>
    </row>
    <row r="4701" spans="1:5" ht="20" customHeight="1">
      <c r="A4701" s="19" t="s">
        <v>4911</v>
      </c>
      <c r="B4701" s="20" t="s">
        <v>4912</v>
      </c>
      <c r="C4701" s="21" t="s">
        <v>167005</v>
      </c>
      <c r="D4701" s="21" t="s">
        <v>345</v>
      </c>
      <c r="E4701" s="23"/>
    </row>
    <row r="4702" spans="1:5" ht="20" customHeight="1">
      <c r="A4702" s="19" t="s">
        <v>4918</v>
      </c>
      <c r="B4702" s="20" t="s">
        <v>4919</v>
      </c>
      <c r="C4702" s="21" t="s">
        <v>167006</v>
      </c>
      <c r="D4702" s="21" t="s">
        <v>296</v>
      </c>
      <c r="E4702" s="23"/>
    </row>
    <row r="4703" spans="1:5" ht="20" customHeight="1">
      <c r="A4703" s="19" t="s">
        <v>4929</v>
      </c>
      <c r="B4703" s="20" t="s">
        <v>4928</v>
      </c>
      <c r="C4703" s="21" t="s">
        <v>166886</v>
      </c>
      <c r="D4703" s="21" t="s">
        <v>345</v>
      </c>
      <c r="E4703" s="23"/>
    </row>
    <row r="4704" spans="1:5" ht="20" customHeight="1">
      <c r="A4704" s="19" t="s">
        <v>4938</v>
      </c>
      <c r="B4704" s="20" t="s">
        <v>4939</v>
      </c>
      <c r="C4704" s="21" t="s">
        <v>167007</v>
      </c>
      <c r="D4704" s="21" t="s">
        <v>296</v>
      </c>
      <c r="E4704" s="23"/>
    </row>
    <row r="4705" spans="1:5" ht="20" customHeight="1">
      <c r="A4705" s="19" t="s">
        <v>4945</v>
      </c>
      <c r="B4705" s="20" t="s">
        <v>4946</v>
      </c>
      <c r="C4705" s="21" t="s">
        <v>167008</v>
      </c>
      <c r="D4705" s="21" t="s">
        <v>345</v>
      </c>
      <c r="E4705" s="23"/>
    </row>
    <row r="4706" spans="1:5" ht="20" customHeight="1">
      <c r="A4706" s="19" t="s">
        <v>4956</v>
      </c>
      <c r="B4706" s="20" t="s">
        <v>4957</v>
      </c>
      <c r="C4706" s="21" t="s">
        <v>167009</v>
      </c>
      <c r="D4706" s="21" t="s">
        <v>345</v>
      </c>
      <c r="E4706" s="23"/>
    </row>
    <row r="4707" spans="1:5" ht="20" customHeight="1">
      <c r="A4707" s="19" t="s">
        <v>4959</v>
      </c>
      <c r="B4707" s="20" t="s">
        <v>4960</v>
      </c>
      <c r="C4707" s="21" t="s">
        <v>167010</v>
      </c>
      <c r="D4707" s="21" t="s">
        <v>345</v>
      </c>
      <c r="E4707" s="23"/>
    </row>
    <row r="4708" spans="1:5" ht="20" customHeight="1">
      <c r="A4708" s="19" t="s">
        <v>4962</v>
      </c>
      <c r="B4708" s="20" t="s">
        <v>4963</v>
      </c>
      <c r="C4708" s="21" t="s">
        <v>167011</v>
      </c>
      <c r="D4708" s="21" t="s">
        <v>296</v>
      </c>
      <c r="E4708" s="23"/>
    </row>
    <row r="4709" spans="1:5" ht="20" customHeight="1">
      <c r="A4709" s="19" t="s">
        <v>5017</v>
      </c>
      <c r="B4709" s="20" t="s">
        <v>5018</v>
      </c>
      <c r="C4709" s="21" t="s">
        <v>167012</v>
      </c>
      <c r="D4709" s="21" t="s">
        <v>345</v>
      </c>
      <c r="E4709" s="23"/>
    </row>
    <row r="4710" spans="1:5" ht="20" customHeight="1">
      <c r="A4710" s="19" t="s">
        <v>5097</v>
      </c>
      <c r="B4710" s="20" t="s">
        <v>5098</v>
      </c>
      <c r="C4710" s="21" t="s">
        <v>167013</v>
      </c>
      <c r="D4710" s="21" t="s">
        <v>296</v>
      </c>
      <c r="E4710" s="23"/>
    </row>
    <row r="4711" spans="1:5" ht="20" customHeight="1">
      <c r="A4711" s="19" t="s">
        <v>5552</v>
      </c>
      <c r="B4711" s="20" t="s">
        <v>5547</v>
      </c>
      <c r="C4711" s="21" t="s">
        <v>166535</v>
      </c>
      <c r="D4711" s="21" t="s">
        <v>345</v>
      </c>
      <c r="E4711" s="23"/>
    </row>
    <row r="4712" spans="1:5" ht="20" customHeight="1">
      <c r="A4712" s="19" t="s">
        <v>10152</v>
      </c>
      <c r="B4712" s="20" t="s">
        <v>10153</v>
      </c>
      <c r="C4712" s="21" t="s">
        <v>167014</v>
      </c>
      <c r="D4712" s="21" t="s">
        <v>296</v>
      </c>
      <c r="E4712" s="23"/>
    </row>
    <row r="4713" spans="1:5" ht="20" customHeight="1">
      <c r="A4713" s="19" t="s">
        <v>10175</v>
      </c>
      <c r="B4713" s="20" t="s">
        <v>10176</v>
      </c>
      <c r="C4713" s="21" t="s">
        <v>167015</v>
      </c>
      <c r="D4713" s="21" t="s">
        <v>296</v>
      </c>
      <c r="E4713" s="23"/>
    </row>
    <row r="4714" spans="1:5" ht="20" customHeight="1">
      <c r="A4714" s="19" t="s">
        <v>10196</v>
      </c>
      <c r="B4714" s="20" t="s">
        <v>10197</v>
      </c>
      <c r="C4714" s="21" t="s">
        <v>167016</v>
      </c>
      <c r="D4714" s="21" t="s">
        <v>345</v>
      </c>
      <c r="E4714" s="23"/>
    </row>
    <row r="4715" spans="1:5" ht="20" customHeight="1">
      <c r="A4715" s="19" t="s">
        <v>10200</v>
      </c>
      <c r="B4715" s="20" t="s">
        <v>10201</v>
      </c>
      <c r="C4715" s="21" t="s">
        <v>167017</v>
      </c>
      <c r="D4715" s="21" t="s">
        <v>296</v>
      </c>
      <c r="E4715" s="23"/>
    </row>
    <row r="4716" spans="1:5" ht="20" customHeight="1">
      <c r="A4716" s="19" t="s">
        <v>10239</v>
      </c>
      <c r="B4716" s="20" t="s">
        <v>10240</v>
      </c>
      <c r="C4716" s="21" t="s">
        <v>167018</v>
      </c>
      <c r="D4716" s="21" t="s">
        <v>345</v>
      </c>
      <c r="E4716" s="23"/>
    </row>
    <row r="4717" spans="1:5" ht="20" customHeight="1">
      <c r="A4717" s="19" t="s">
        <v>10245</v>
      </c>
      <c r="B4717" s="20" t="s">
        <v>10246</v>
      </c>
      <c r="C4717" s="21" t="s">
        <v>167019</v>
      </c>
      <c r="D4717" s="21" t="s">
        <v>296</v>
      </c>
      <c r="E4717" s="23"/>
    </row>
    <row r="4718" spans="1:5" ht="20" customHeight="1">
      <c r="A4718" s="19" t="s">
        <v>10255</v>
      </c>
      <c r="B4718" s="20" t="s">
        <v>10256</v>
      </c>
      <c r="C4718" s="21" t="s">
        <v>167020</v>
      </c>
      <c r="D4718" s="21" t="s">
        <v>296</v>
      </c>
      <c r="E4718" s="23"/>
    </row>
    <row r="4719" spans="1:5" ht="20" customHeight="1">
      <c r="A4719" s="19" t="s">
        <v>10273</v>
      </c>
      <c r="B4719" s="20" t="s">
        <v>10274</v>
      </c>
      <c r="C4719" s="21" t="s">
        <v>167021</v>
      </c>
      <c r="D4719" s="21" t="s">
        <v>345</v>
      </c>
      <c r="E4719" s="23"/>
    </row>
    <row r="4720" spans="1:5" ht="20" customHeight="1">
      <c r="A4720" s="19" t="s">
        <v>10283</v>
      </c>
      <c r="B4720" s="20" t="s">
        <v>10278</v>
      </c>
      <c r="C4720" s="21" t="s">
        <v>166536</v>
      </c>
      <c r="D4720" s="21" t="s">
        <v>296</v>
      </c>
      <c r="E4720" s="23"/>
    </row>
    <row r="4721" spans="1:5" ht="20" customHeight="1">
      <c r="A4721" s="19" t="s">
        <v>10293</v>
      </c>
      <c r="B4721" s="20" t="s">
        <v>10294</v>
      </c>
      <c r="C4721" s="21" t="s">
        <v>167022</v>
      </c>
      <c r="D4721" s="21" t="s">
        <v>345</v>
      </c>
      <c r="E4721" s="23"/>
    </row>
    <row r="4722" spans="1:5" ht="20" customHeight="1">
      <c r="A4722" s="19" t="s">
        <v>283</v>
      </c>
      <c r="B4722" s="20" t="s">
        <v>286</v>
      </c>
      <c r="C4722" s="21" t="s">
        <v>167023</v>
      </c>
      <c r="D4722" s="21" t="s">
        <v>139</v>
      </c>
      <c r="E4722" s="23"/>
    </row>
    <row r="4723" spans="1:5" ht="20" customHeight="1">
      <c r="A4723" s="19" t="s">
        <v>163</v>
      </c>
      <c r="B4723" s="20" t="s">
        <v>166</v>
      </c>
      <c r="C4723" s="21" t="s">
        <v>167024</v>
      </c>
      <c r="D4723" s="21" t="s">
        <v>139</v>
      </c>
      <c r="E4723" s="23"/>
    </row>
    <row r="4724" spans="1:5" ht="20" customHeight="1">
      <c r="A4724" s="19" t="s">
        <v>4620</v>
      </c>
      <c r="B4724" s="20" t="s">
        <v>4621</v>
      </c>
      <c r="C4724" s="21" t="s">
        <v>167025</v>
      </c>
      <c r="D4724" s="21" t="s">
        <v>139</v>
      </c>
      <c r="E4724" s="23"/>
    </row>
    <row r="4725" spans="1:5" ht="20" customHeight="1">
      <c r="A4725" s="19" t="s">
        <v>4691</v>
      </c>
      <c r="B4725" s="20" t="s">
        <v>4692</v>
      </c>
      <c r="C4725" s="21" t="s">
        <v>167026</v>
      </c>
      <c r="D4725" s="21" t="s">
        <v>139</v>
      </c>
      <c r="E4725" s="23"/>
    </row>
    <row r="4726" spans="1:5" ht="20" customHeight="1">
      <c r="A4726" s="19" t="s">
        <v>4753</v>
      </c>
      <c r="B4726" s="20" t="s">
        <v>4754</v>
      </c>
      <c r="C4726" s="21" t="s">
        <v>167027</v>
      </c>
      <c r="D4726" s="21" t="s">
        <v>139</v>
      </c>
      <c r="E4726" s="23"/>
    </row>
    <row r="4727" spans="1:5" ht="20" customHeight="1">
      <c r="A4727" s="19" t="s">
        <v>4765</v>
      </c>
      <c r="B4727" s="20" t="s">
        <v>4766</v>
      </c>
      <c r="C4727" s="21" t="s">
        <v>167028</v>
      </c>
      <c r="D4727" s="21" t="s">
        <v>296</v>
      </c>
      <c r="E4727" s="23"/>
    </row>
    <row r="4728" spans="1:5" ht="20" customHeight="1">
      <c r="A4728" s="19" t="s">
        <v>4767</v>
      </c>
      <c r="B4728" s="20" t="s">
        <v>4768</v>
      </c>
      <c r="C4728" s="21" t="s">
        <v>167029</v>
      </c>
      <c r="D4728" s="21" t="s">
        <v>345</v>
      </c>
      <c r="E4728" s="23"/>
    </row>
    <row r="4729" spans="1:5" ht="20" customHeight="1">
      <c r="A4729" s="19" t="s">
        <v>4769</v>
      </c>
      <c r="B4729" s="20" t="s">
        <v>4770</v>
      </c>
      <c r="C4729" s="21" t="s">
        <v>167030</v>
      </c>
      <c r="D4729" s="21" t="s">
        <v>345</v>
      </c>
      <c r="E4729" s="23"/>
    </row>
    <row r="4730" spans="1:5" ht="20" customHeight="1">
      <c r="A4730" s="19" t="s">
        <v>4771</v>
      </c>
      <c r="B4730" s="20" t="s">
        <v>4772</v>
      </c>
      <c r="C4730" s="21" t="s">
        <v>167031</v>
      </c>
      <c r="D4730" s="21" t="s">
        <v>345</v>
      </c>
      <c r="E4730" s="23"/>
    </row>
    <row r="4731" spans="1:5" ht="20" customHeight="1">
      <c r="A4731" s="19" t="s">
        <v>4773</v>
      </c>
      <c r="B4731" s="20" t="s">
        <v>4774</v>
      </c>
      <c r="C4731" s="21" t="s">
        <v>167032</v>
      </c>
      <c r="D4731" s="21" t="s">
        <v>345</v>
      </c>
      <c r="E4731" s="23"/>
    </row>
    <row r="4732" spans="1:5" ht="20" customHeight="1">
      <c r="A4732" s="19" t="s">
        <v>4775</v>
      </c>
      <c r="B4732" s="20" t="s">
        <v>4776</v>
      </c>
      <c r="C4732" s="21" t="s">
        <v>167033</v>
      </c>
      <c r="D4732" s="21" t="s">
        <v>296</v>
      </c>
      <c r="E4732" s="23"/>
    </row>
    <row r="4733" spans="1:5" ht="20" customHeight="1">
      <c r="A4733" s="19" t="s">
        <v>4779</v>
      </c>
      <c r="B4733" s="20" t="s">
        <v>4778</v>
      </c>
      <c r="C4733" s="21" t="s">
        <v>166995</v>
      </c>
      <c r="D4733" s="21" t="s">
        <v>345</v>
      </c>
      <c r="E4733" s="23"/>
    </row>
    <row r="4734" spans="1:5" ht="20" customHeight="1">
      <c r="A4734" s="19" t="s">
        <v>4783</v>
      </c>
      <c r="B4734" s="20" t="s">
        <v>4781</v>
      </c>
      <c r="C4734" s="21" t="s">
        <v>166883</v>
      </c>
      <c r="D4734" s="21" t="s">
        <v>296</v>
      </c>
      <c r="E4734" s="23"/>
    </row>
    <row r="4735" spans="1:5" ht="20" customHeight="1">
      <c r="A4735" s="19" t="s">
        <v>4784</v>
      </c>
      <c r="B4735" s="20" t="s">
        <v>4785</v>
      </c>
      <c r="C4735" s="21" t="s">
        <v>167034</v>
      </c>
      <c r="D4735" s="21" t="s">
        <v>345</v>
      </c>
      <c r="E4735" s="23"/>
    </row>
    <row r="4736" spans="1:5" ht="20" customHeight="1">
      <c r="A4736" s="19" t="s">
        <v>4786</v>
      </c>
      <c r="B4736" s="20" t="s">
        <v>4787</v>
      </c>
      <c r="C4736" s="21" t="s">
        <v>167035</v>
      </c>
      <c r="D4736" s="21" t="s">
        <v>345</v>
      </c>
      <c r="E4736" s="23"/>
    </row>
    <row r="4737" spans="1:5" ht="20" customHeight="1">
      <c r="A4737" s="19" t="s">
        <v>4788</v>
      </c>
      <c r="B4737" s="20" t="s">
        <v>4789</v>
      </c>
      <c r="C4737" s="21" t="s">
        <v>167036</v>
      </c>
      <c r="D4737" s="21" t="s">
        <v>345</v>
      </c>
      <c r="E4737" s="23"/>
    </row>
    <row r="4738" spans="1:5" ht="20" customHeight="1">
      <c r="A4738" s="19" t="s">
        <v>4790</v>
      </c>
      <c r="B4738" s="20" t="s">
        <v>4791</v>
      </c>
      <c r="C4738" s="21" t="s">
        <v>167037</v>
      </c>
      <c r="D4738" s="21" t="s">
        <v>345</v>
      </c>
      <c r="E4738" s="23"/>
    </row>
    <row r="4739" spans="1:5" ht="20" customHeight="1">
      <c r="A4739" s="19" t="s">
        <v>4792</v>
      </c>
      <c r="B4739" s="20" t="s">
        <v>4793</v>
      </c>
      <c r="C4739" s="21" t="s">
        <v>167038</v>
      </c>
      <c r="D4739" s="21" t="s">
        <v>296</v>
      </c>
      <c r="E4739" s="23"/>
    </row>
    <row r="4740" spans="1:5" ht="20" customHeight="1">
      <c r="A4740" s="19" t="s">
        <v>4794</v>
      </c>
      <c r="B4740" s="20" t="s">
        <v>4795</v>
      </c>
      <c r="C4740" s="21" t="s">
        <v>167039</v>
      </c>
      <c r="D4740" s="21" t="s">
        <v>345</v>
      </c>
      <c r="E4740" s="23"/>
    </row>
    <row r="4741" spans="1:5" ht="20" customHeight="1">
      <c r="A4741" s="19" t="s">
        <v>4799</v>
      </c>
      <c r="B4741" s="20" t="s">
        <v>4797</v>
      </c>
      <c r="C4741" s="21" t="s">
        <v>166884</v>
      </c>
      <c r="D4741" s="21" t="s">
        <v>345</v>
      </c>
      <c r="E4741" s="23"/>
    </row>
    <row r="4742" spans="1:5" ht="20" customHeight="1">
      <c r="A4742" s="19" t="s">
        <v>4802</v>
      </c>
      <c r="B4742" s="20" t="s">
        <v>4803</v>
      </c>
      <c r="C4742" s="21" t="s">
        <v>167040</v>
      </c>
      <c r="D4742" s="21" t="s">
        <v>345</v>
      </c>
      <c r="E4742" s="23"/>
    </row>
    <row r="4743" spans="1:5" ht="20" customHeight="1">
      <c r="A4743" s="19" t="s">
        <v>4804</v>
      </c>
      <c r="B4743" s="20" t="s">
        <v>4805</v>
      </c>
      <c r="C4743" s="21" t="s">
        <v>167041</v>
      </c>
      <c r="D4743" s="21" t="s">
        <v>345</v>
      </c>
      <c r="E4743" s="23"/>
    </row>
    <row r="4744" spans="1:5" ht="20" customHeight="1">
      <c r="A4744" s="19" t="s">
        <v>4806</v>
      </c>
      <c r="B4744" s="20" t="s">
        <v>4807</v>
      </c>
      <c r="C4744" s="21" t="s">
        <v>167042</v>
      </c>
      <c r="D4744" s="21" t="s">
        <v>345</v>
      </c>
      <c r="E4744" s="23"/>
    </row>
    <row r="4745" spans="1:5" ht="20" customHeight="1">
      <c r="A4745" s="19" t="s">
        <v>4808</v>
      </c>
      <c r="B4745" s="20" t="s">
        <v>4809</v>
      </c>
      <c r="C4745" s="21" t="s">
        <v>167043</v>
      </c>
      <c r="D4745" s="21" t="s">
        <v>345</v>
      </c>
      <c r="E4745" s="23"/>
    </row>
    <row r="4746" spans="1:5" ht="20" customHeight="1">
      <c r="A4746" s="19" t="s">
        <v>4812</v>
      </c>
      <c r="B4746" s="20" t="s">
        <v>4811</v>
      </c>
      <c r="C4746" s="21" t="s">
        <v>166996</v>
      </c>
      <c r="D4746" s="21" t="s">
        <v>345</v>
      </c>
      <c r="E4746" s="23"/>
    </row>
    <row r="4747" spans="1:5" ht="20" customHeight="1">
      <c r="A4747" s="19" t="s">
        <v>4813</v>
      </c>
      <c r="B4747" s="20" t="s">
        <v>4814</v>
      </c>
      <c r="C4747" s="21" t="s">
        <v>167044</v>
      </c>
      <c r="D4747" s="21" t="s">
        <v>345</v>
      </c>
      <c r="E4747" s="23"/>
    </row>
    <row r="4748" spans="1:5" ht="20" customHeight="1">
      <c r="A4748" s="19" t="s">
        <v>4817</v>
      </c>
      <c r="B4748" s="20" t="s">
        <v>4816</v>
      </c>
      <c r="C4748" s="21" t="s">
        <v>166997</v>
      </c>
      <c r="D4748" s="21" t="s">
        <v>345</v>
      </c>
      <c r="E4748" s="23"/>
    </row>
    <row r="4749" spans="1:5" ht="20" customHeight="1">
      <c r="A4749" s="19" t="s">
        <v>4818</v>
      </c>
      <c r="B4749" s="20" t="s">
        <v>4819</v>
      </c>
      <c r="C4749" s="21" t="s">
        <v>167045</v>
      </c>
      <c r="D4749" s="21" t="s">
        <v>345</v>
      </c>
      <c r="E4749" s="23"/>
    </row>
    <row r="4750" spans="1:5" ht="20" customHeight="1">
      <c r="A4750" s="19" t="s">
        <v>4820</v>
      </c>
      <c r="B4750" s="20" t="s">
        <v>4821</v>
      </c>
      <c r="C4750" s="21" t="s">
        <v>167046</v>
      </c>
      <c r="D4750" s="21" t="s">
        <v>345</v>
      </c>
      <c r="E4750" s="23"/>
    </row>
    <row r="4751" spans="1:5" ht="20" customHeight="1">
      <c r="A4751" s="19" t="s">
        <v>4822</v>
      </c>
      <c r="B4751" s="20" t="s">
        <v>4823</v>
      </c>
      <c r="C4751" s="21" t="s">
        <v>167047</v>
      </c>
      <c r="D4751" s="21" t="s">
        <v>345</v>
      </c>
      <c r="E4751" s="23"/>
    </row>
    <row r="4752" spans="1:5" ht="20" customHeight="1">
      <c r="A4752" s="19" t="s">
        <v>4824</v>
      </c>
      <c r="B4752" s="20" t="s">
        <v>4825</v>
      </c>
      <c r="C4752" s="21" t="s">
        <v>167048</v>
      </c>
      <c r="D4752" s="21" t="s">
        <v>296</v>
      </c>
      <c r="E4752" s="23"/>
    </row>
    <row r="4753" spans="1:5" ht="20" customHeight="1">
      <c r="A4753" s="19" t="s">
        <v>4828</v>
      </c>
      <c r="B4753" s="20" t="s">
        <v>4827</v>
      </c>
      <c r="C4753" s="21" t="s">
        <v>166998</v>
      </c>
      <c r="D4753" s="21" t="s">
        <v>345</v>
      </c>
      <c r="E4753" s="23"/>
    </row>
    <row r="4754" spans="1:5" ht="20" customHeight="1">
      <c r="A4754" s="19" t="s">
        <v>4829</v>
      </c>
      <c r="B4754" s="20" t="s">
        <v>4830</v>
      </c>
      <c r="C4754" s="21" t="s">
        <v>167049</v>
      </c>
      <c r="D4754" s="21" t="s">
        <v>296</v>
      </c>
      <c r="E4754" s="23"/>
    </row>
    <row r="4755" spans="1:5" ht="20" customHeight="1">
      <c r="A4755" s="19" t="s">
        <v>4833</v>
      </c>
      <c r="B4755" s="20" t="s">
        <v>4832</v>
      </c>
      <c r="C4755" s="21" t="s">
        <v>166999</v>
      </c>
      <c r="D4755" s="21" t="s">
        <v>345</v>
      </c>
      <c r="E4755" s="23"/>
    </row>
    <row r="4756" spans="1:5" ht="20" customHeight="1">
      <c r="A4756" s="19" t="s">
        <v>4834</v>
      </c>
      <c r="B4756" s="20" t="s">
        <v>4835</v>
      </c>
      <c r="C4756" s="21" t="s">
        <v>167050</v>
      </c>
      <c r="D4756" s="21" t="s">
        <v>345</v>
      </c>
      <c r="E4756" s="23"/>
    </row>
    <row r="4757" spans="1:5" ht="20" customHeight="1">
      <c r="A4757" s="19" t="s">
        <v>4836</v>
      </c>
      <c r="B4757" s="20" t="s">
        <v>4837</v>
      </c>
      <c r="C4757" s="21" t="s">
        <v>167051</v>
      </c>
      <c r="D4757" s="21" t="s">
        <v>296</v>
      </c>
      <c r="E4757" s="23"/>
    </row>
    <row r="4758" spans="1:5" ht="20" customHeight="1">
      <c r="A4758" s="19" t="s">
        <v>4838</v>
      </c>
      <c r="B4758" s="20" t="s">
        <v>4839</v>
      </c>
      <c r="C4758" s="21" t="s">
        <v>167052</v>
      </c>
      <c r="D4758" s="21" t="s">
        <v>296</v>
      </c>
      <c r="E4758" s="23"/>
    </row>
    <row r="4759" spans="1:5" ht="20" customHeight="1">
      <c r="A4759" s="19" t="s">
        <v>4840</v>
      </c>
      <c r="B4759" s="20" t="s">
        <v>4841</v>
      </c>
      <c r="C4759" s="21" t="s">
        <v>167053</v>
      </c>
      <c r="D4759" s="21" t="s">
        <v>345</v>
      </c>
      <c r="E4759" s="23"/>
    </row>
    <row r="4760" spans="1:5" ht="20" customHeight="1">
      <c r="A4760" s="19" t="s">
        <v>4842</v>
      </c>
      <c r="B4760" s="20" t="s">
        <v>4843</v>
      </c>
      <c r="C4760" s="21" t="s">
        <v>167054</v>
      </c>
      <c r="D4760" s="21" t="s">
        <v>345</v>
      </c>
      <c r="E4760" s="23"/>
    </row>
    <row r="4761" spans="1:5" ht="20" customHeight="1">
      <c r="A4761" s="19" t="s">
        <v>4844</v>
      </c>
      <c r="B4761" s="24">
        <v>100</v>
      </c>
      <c r="C4761" s="21" t="s">
        <v>167055</v>
      </c>
      <c r="D4761" s="21" t="s">
        <v>345</v>
      </c>
      <c r="E4761" s="23"/>
    </row>
    <row r="4762" spans="1:5" ht="20" customHeight="1">
      <c r="A4762" s="19" t="s">
        <v>4847</v>
      </c>
      <c r="B4762" s="20" t="s">
        <v>4846</v>
      </c>
      <c r="C4762" s="21" t="s">
        <v>167000</v>
      </c>
      <c r="D4762" s="21" t="s">
        <v>345</v>
      </c>
      <c r="E4762" s="23"/>
    </row>
    <row r="4763" spans="1:5" ht="20" customHeight="1">
      <c r="A4763" s="19" t="s">
        <v>4848</v>
      </c>
      <c r="B4763" s="20" t="s">
        <v>4849</v>
      </c>
      <c r="C4763" s="21" t="s">
        <v>167056</v>
      </c>
      <c r="D4763" s="21" t="s">
        <v>296</v>
      </c>
      <c r="E4763" s="23"/>
    </row>
    <row r="4764" spans="1:5" ht="20" customHeight="1">
      <c r="A4764" s="19" t="s">
        <v>4852</v>
      </c>
      <c r="B4764" s="20" t="s">
        <v>4851</v>
      </c>
      <c r="C4764" s="21" t="s">
        <v>167001</v>
      </c>
      <c r="D4764" s="21" t="s">
        <v>296</v>
      </c>
      <c r="E4764" s="23"/>
    </row>
    <row r="4765" spans="1:5" ht="20" customHeight="1">
      <c r="A4765" s="19" t="s">
        <v>4853</v>
      </c>
      <c r="B4765" s="20" t="s">
        <v>4854</v>
      </c>
      <c r="C4765" s="21" t="s">
        <v>167057</v>
      </c>
      <c r="D4765" s="21" t="s">
        <v>345</v>
      </c>
      <c r="E4765" s="23"/>
    </row>
    <row r="4766" spans="1:5" ht="20" customHeight="1">
      <c r="A4766" s="19" t="s">
        <v>4855</v>
      </c>
      <c r="B4766" s="20" t="s">
        <v>4856</v>
      </c>
      <c r="C4766" s="21" t="s">
        <v>167058</v>
      </c>
      <c r="D4766" s="21" t="s">
        <v>345</v>
      </c>
      <c r="E4766" s="23"/>
    </row>
    <row r="4767" spans="1:5" ht="20" customHeight="1">
      <c r="A4767" s="19" t="s">
        <v>4857</v>
      </c>
      <c r="B4767" s="20" t="s">
        <v>4858</v>
      </c>
      <c r="C4767" s="21" t="s">
        <v>167059</v>
      </c>
      <c r="D4767" s="21" t="s">
        <v>345</v>
      </c>
      <c r="E4767" s="23"/>
    </row>
    <row r="4768" spans="1:5" ht="20" customHeight="1">
      <c r="A4768" s="19" t="s">
        <v>4859</v>
      </c>
      <c r="B4768" s="20" t="s">
        <v>4860</v>
      </c>
      <c r="C4768" s="21" t="s">
        <v>167060</v>
      </c>
      <c r="D4768" s="21" t="s">
        <v>345</v>
      </c>
      <c r="E4768" s="23"/>
    </row>
    <row r="4769" spans="1:5" ht="20" customHeight="1">
      <c r="A4769" s="19" t="s">
        <v>4864</v>
      </c>
      <c r="B4769" s="20" t="s">
        <v>4862</v>
      </c>
      <c r="C4769" s="21" t="s">
        <v>166885</v>
      </c>
      <c r="D4769" s="21" t="s">
        <v>345</v>
      </c>
      <c r="E4769" s="23"/>
    </row>
    <row r="4770" spans="1:5" ht="20" customHeight="1">
      <c r="A4770" s="19" t="s">
        <v>4867</v>
      </c>
      <c r="B4770" s="20" t="s">
        <v>4868</v>
      </c>
      <c r="C4770" s="21" t="s">
        <v>167061</v>
      </c>
      <c r="D4770" s="21" t="s">
        <v>345</v>
      </c>
      <c r="E4770" s="23"/>
    </row>
    <row r="4771" spans="1:5" ht="20" customHeight="1">
      <c r="A4771" s="19" t="s">
        <v>4869</v>
      </c>
      <c r="B4771" s="20" t="s">
        <v>4870</v>
      </c>
      <c r="C4771" s="21" t="s">
        <v>167062</v>
      </c>
      <c r="D4771" s="21" t="s">
        <v>345</v>
      </c>
      <c r="E4771" s="23"/>
    </row>
    <row r="4772" spans="1:5" ht="20" customHeight="1">
      <c r="A4772" s="19" t="s">
        <v>4871</v>
      </c>
      <c r="B4772" s="20" t="s">
        <v>4872</v>
      </c>
      <c r="C4772" s="21" t="s">
        <v>167063</v>
      </c>
      <c r="D4772" s="21" t="s">
        <v>345</v>
      </c>
      <c r="E4772" s="23"/>
    </row>
    <row r="4773" spans="1:5" ht="20" customHeight="1">
      <c r="A4773" s="19" t="s">
        <v>4873</v>
      </c>
      <c r="B4773" s="20" t="s">
        <v>4874</v>
      </c>
      <c r="C4773" s="21" t="s">
        <v>167064</v>
      </c>
      <c r="D4773" s="21" t="s">
        <v>345</v>
      </c>
      <c r="E4773" s="23"/>
    </row>
    <row r="4774" spans="1:5" ht="20" customHeight="1">
      <c r="A4774" s="19" t="s">
        <v>4877</v>
      </c>
      <c r="B4774" s="20" t="s">
        <v>4876</v>
      </c>
      <c r="C4774" s="21" t="s">
        <v>167002</v>
      </c>
      <c r="D4774" s="21" t="s">
        <v>345</v>
      </c>
      <c r="E4774" s="23"/>
    </row>
    <row r="4775" spans="1:5" ht="20" customHeight="1">
      <c r="A4775" s="19" t="s">
        <v>4878</v>
      </c>
      <c r="B4775" s="20" t="s">
        <v>4879</v>
      </c>
      <c r="C4775" s="21" t="s">
        <v>167065</v>
      </c>
      <c r="D4775" s="21" t="s">
        <v>296</v>
      </c>
      <c r="E4775" s="23"/>
    </row>
    <row r="4776" spans="1:5" ht="20" customHeight="1">
      <c r="A4776" s="19" t="s">
        <v>4880</v>
      </c>
      <c r="B4776" s="20" t="s">
        <v>4881</v>
      </c>
      <c r="C4776" s="21" t="s">
        <v>167066</v>
      </c>
      <c r="D4776" s="21" t="s">
        <v>345</v>
      </c>
      <c r="E4776" s="23"/>
    </row>
    <row r="4777" spans="1:5" ht="20" customHeight="1">
      <c r="A4777" s="19" t="s">
        <v>4882</v>
      </c>
      <c r="B4777" s="20" t="s">
        <v>4883</v>
      </c>
      <c r="C4777" s="21" t="s">
        <v>167067</v>
      </c>
      <c r="D4777" s="21" t="s">
        <v>345</v>
      </c>
      <c r="E4777" s="23"/>
    </row>
    <row r="4778" spans="1:5" ht="20" customHeight="1">
      <c r="A4778" s="19" t="s">
        <v>4884</v>
      </c>
      <c r="B4778" s="20" t="s">
        <v>4885</v>
      </c>
      <c r="C4778" s="21" t="s">
        <v>167068</v>
      </c>
      <c r="D4778" s="21" t="s">
        <v>345</v>
      </c>
      <c r="E4778" s="23"/>
    </row>
    <row r="4779" spans="1:5" ht="20" customHeight="1">
      <c r="A4779" s="19" t="s">
        <v>4886</v>
      </c>
      <c r="B4779" s="20" t="s">
        <v>4887</v>
      </c>
      <c r="C4779" s="21" t="s">
        <v>167069</v>
      </c>
      <c r="D4779" s="21" t="s">
        <v>345</v>
      </c>
      <c r="E4779" s="23"/>
    </row>
    <row r="4780" spans="1:5" ht="20" customHeight="1">
      <c r="A4780" s="19" t="s">
        <v>4892</v>
      </c>
      <c r="B4780" s="20" t="s">
        <v>4889</v>
      </c>
      <c r="C4780" s="21" t="s">
        <v>166827</v>
      </c>
      <c r="D4780" s="21" t="s">
        <v>345</v>
      </c>
      <c r="E4780" s="23"/>
    </row>
    <row r="4781" spans="1:5" ht="20" customHeight="1">
      <c r="A4781" s="19" t="s">
        <v>4895</v>
      </c>
      <c r="B4781" s="20" t="s">
        <v>4894</v>
      </c>
      <c r="C4781" s="21" t="s">
        <v>167003</v>
      </c>
      <c r="D4781" s="21" t="s">
        <v>345</v>
      </c>
      <c r="E4781" s="23"/>
    </row>
    <row r="4782" spans="1:5" ht="20" customHeight="1">
      <c r="A4782" s="19" t="s">
        <v>4898</v>
      </c>
      <c r="B4782" s="20" t="s">
        <v>4897</v>
      </c>
      <c r="C4782" s="21" t="s">
        <v>167004</v>
      </c>
      <c r="D4782" s="21" t="s">
        <v>296</v>
      </c>
      <c r="E4782" s="23"/>
    </row>
    <row r="4783" spans="1:5" ht="20" customHeight="1">
      <c r="A4783" s="19" t="s">
        <v>4899</v>
      </c>
      <c r="B4783" s="20" t="s">
        <v>4900</v>
      </c>
      <c r="C4783" s="21" t="s">
        <v>167070</v>
      </c>
      <c r="D4783" s="21" t="s">
        <v>296</v>
      </c>
      <c r="E4783" s="23"/>
    </row>
    <row r="4784" spans="1:5" ht="20" customHeight="1">
      <c r="A4784" s="19" t="s">
        <v>4901</v>
      </c>
      <c r="B4784" s="20" t="s">
        <v>4902</v>
      </c>
      <c r="C4784" s="21" t="s">
        <v>167071</v>
      </c>
      <c r="D4784" s="21" t="s">
        <v>345</v>
      </c>
      <c r="E4784" s="23"/>
    </row>
    <row r="4785" spans="1:5" ht="20" customHeight="1">
      <c r="A4785" s="19" t="s">
        <v>4903</v>
      </c>
      <c r="B4785" s="20" t="s">
        <v>4904</v>
      </c>
      <c r="C4785" s="21" t="s">
        <v>167072</v>
      </c>
      <c r="D4785" s="21" t="s">
        <v>345</v>
      </c>
      <c r="E4785" s="23"/>
    </row>
    <row r="4786" spans="1:5" ht="20" customHeight="1">
      <c r="A4786" s="19" t="s">
        <v>4905</v>
      </c>
      <c r="B4786" s="20" t="s">
        <v>4906</v>
      </c>
      <c r="C4786" s="21" t="s">
        <v>167073</v>
      </c>
      <c r="D4786" s="21" t="s">
        <v>345</v>
      </c>
      <c r="E4786" s="23"/>
    </row>
    <row r="4787" spans="1:5" ht="20" customHeight="1">
      <c r="A4787" s="19" t="s">
        <v>4907</v>
      </c>
      <c r="B4787" s="20" t="s">
        <v>4908</v>
      </c>
      <c r="C4787" s="21" t="s">
        <v>167074</v>
      </c>
      <c r="D4787" s="21" t="s">
        <v>345</v>
      </c>
      <c r="E4787" s="23"/>
    </row>
    <row r="4788" spans="1:5" ht="20" customHeight="1">
      <c r="A4788" s="19" t="s">
        <v>4909</v>
      </c>
      <c r="B4788" s="20" t="s">
        <v>4910</v>
      </c>
      <c r="C4788" s="21" t="s">
        <v>167075</v>
      </c>
      <c r="D4788" s="21" t="s">
        <v>345</v>
      </c>
      <c r="E4788" s="23"/>
    </row>
    <row r="4789" spans="1:5" ht="20" customHeight="1">
      <c r="A4789" s="19" t="s">
        <v>4913</v>
      </c>
      <c r="B4789" s="20" t="s">
        <v>4912</v>
      </c>
      <c r="C4789" s="21" t="s">
        <v>167005</v>
      </c>
      <c r="D4789" s="21" t="s">
        <v>345</v>
      </c>
      <c r="E4789" s="23"/>
    </row>
    <row r="4790" spans="1:5" ht="20" customHeight="1">
      <c r="A4790" s="19" t="s">
        <v>4914</v>
      </c>
      <c r="B4790" s="20" t="s">
        <v>4915</v>
      </c>
      <c r="C4790" s="21" t="s">
        <v>167076</v>
      </c>
      <c r="D4790" s="21" t="s">
        <v>345</v>
      </c>
      <c r="E4790" s="23"/>
    </row>
    <row r="4791" spans="1:5" ht="20" customHeight="1">
      <c r="A4791" s="19" t="s">
        <v>4916</v>
      </c>
      <c r="B4791" s="20" t="s">
        <v>4917</v>
      </c>
      <c r="C4791" s="21" t="s">
        <v>167077</v>
      </c>
      <c r="D4791" s="21" t="s">
        <v>345</v>
      </c>
      <c r="E4791" s="23"/>
    </row>
    <row r="4792" spans="1:5" ht="20" customHeight="1">
      <c r="A4792" s="19" t="s">
        <v>4920</v>
      </c>
      <c r="B4792" s="20" t="s">
        <v>4919</v>
      </c>
      <c r="C4792" s="21" t="s">
        <v>167006</v>
      </c>
      <c r="D4792" s="21" t="s">
        <v>296</v>
      </c>
      <c r="E4792" s="23"/>
    </row>
    <row r="4793" spans="1:5" ht="20" customHeight="1">
      <c r="A4793" s="19" t="s">
        <v>4921</v>
      </c>
      <c r="B4793" s="20" t="s">
        <v>4922</v>
      </c>
      <c r="C4793" s="21" t="s">
        <v>167078</v>
      </c>
      <c r="D4793" s="21" t="s">
        <v>345</v>
      </c>
      <c r="E4793" s="23"/>
    </row>
    <row r="4794" spans="1:5" ht="20" customHeight="1">
      <c r="A4794" s="19" t="s">
        <v>4923</v>
      </c>
      <c r="B4794" s="20" t="s">
        <v>4924</v>
      </c>
      <c r="C4794" s="21" t="s">
        <v>167079</v>
      </c>
      <c r="D4794" s="21" t="s">
        <v>345</v>
      </c>
      <c r="E4794" s="23"/>
    </row>
    <row r="4795" spans="1:5" ht="20" customHeight="1">
      <c r="A4795" s="19" t="s">
        <v>4925</v>
      </c>
      <c r="B4795" s="20" t="s">
        <v>4926</v>
      </c>
      <c r="C4795" s="21" t="s">
        <v>167080</v>
      </c>
      <c r="D4795" s="21" t="s">
        <v>345</v>
      </c>
      <c r="E4795" s="23"/>
    </row>
    <row r="4796" spans="1:5" ht="20" customHeight="1">
      <c r="A4796" s="19" t="s">
        <v>4930</v>
      </c>
      <c r="B4796" s="20" t="s">
        <v>4928</v>
      </c>
      <c r="C4796" s="21" t="s">
        <v>166886</v>
      </c>
      <c r="D4796" s="21" t="s">
        <v>345</v>
      </c>
      <c r="E4796" s="23"/>
    </row>
    <row r="4797" spans="1:5" ht="20" customHeight="1">
      <c r="A4797" s="19" t="s">
        <v>4933</v>
      </c>
      <c r="B4797" s="20" t="s">
        <v>4934</v>
      </c>
      <c r="C4797" s="21" t="s">
        <v>167081</v>
      </c>
      <c r="D4797" s="21" t="s">
        <v>296</v>
      </c>
      <c r="E4797" s="23"/>
    </row>
    <row r="4798" spans="1:5" ht="20" customHeight="1">
      <c r="A4798" s="19" t="s">
        <v>4935</v>
      </c>
      <c r="B4798" s="24">
        <v>100</v>
      </c>
      <c r="C4798" s="21" t="s">
        <v>167082</v>
      </c>
      <c r="D4798" s="21" t="s">
        <v>345</v>
      </c>
      <c r="E4798" s="23"/>
    </row>
    <row r="4799" spans="1:5" ht="20" customHeight="1">
      <c r="A4799" s="19" t="s">
        <v>4936</v>
      </c>
      <c r="B4799" s="20" t="s">
        <v>4937</v>
      </c>
      <c r="C4799" s="21" t="s">
        <v>167083</v>
      </c>
      <c r="D4799" s="21" t="s">
        <v>345</v>
      </c>
      <c r="E4799" s="23"/>
    </row>
    <row r="4800" spans="1:5" ht="20" customHeight="1">
      <c r="A4800" s="19" t="s">
        <v>4940</v>
      </c>
      <c r="B4800" s="20" t="s">
        <v>4939</v>
      </c>
      <c r="C4800" s="21" t="s">
        <v>167007</v>
      </c>
      <c r="D4800" s="21" t="s">
        <v>296</v>
      </c>
      <c r="E4800" s="23"/>
    </row>
    <row r="4801" spans="1:5" ht="20" customHeight="1">
      <c r="A4801" s="19" t="s">
        <v>4941</v>
      </c>
      <c r="B4801" s="20" t="s">
        <v>4942</v>
      </c>
      <c r="C4801" s="21" t="s">
        <v>167084</v>
      </c>
      <c r="D4801" s="21" t="s">
        <v>345</v>
      </c>
      <c r="E4801" s="23"/>
    </row>
    <row r="4802" spans="1:5" ht="20" customHeight="1">
      <c r="A4802" s="19" t="s">
        <v>4943</v>
      </c>
      <c r="B4802" s="20" t="s">
        <v>4944</v>
      </c>
      <c r="C4802" s="21" t="s">
        <v>167085</v>
      </c>
      <c r="D4802" s="21" t="s">
        <v>345</v>
      </c>
      <c r="E4802" s="23"/>
    </row>
    <row r="4803" spans="1:5" ht="20" customHeight="1">
      <c r="A4803" s="19" t="s">
        <v>4947</v>
      </c>
      <c r="B4803" s="20" t="s">
        <v>4946</v>
      </c>
      <c r="C4803" s="21" t="s">
        <v>167008</v>
      </c>
      <c r="D4803" s="21" t="s">
        <v>345</v>
      </c>
      <c r="E4803" s="23"/>
    </row>
    <row r="4804" spans="1:5" ht="20" customHeight="1">
      <c r="A4804" s="19" t="s">
        <v>4948</v>
      </c>
      <c r="B4804" s="20" t="s">
        <v>4949</v>
      </c>
      <c r="C4804" s="21" t="s">
        <v>167086</v>
      </c>
      <c r="D4804" s="21" t="s">
        <v>345</v>
      </c>
      <c r="E4804" s="23"/>
    </row>
    <row r="4805" spans="1:5" ht="20" customHeight="1">
      <c r="A4805" s="19" t="s">
        <v>4950</v>
      </c>
      <c r="B4805" s="20" t="s">
        <v>4951</v>
      </c>
      <c r="C4805" s="21" t="s">
        <v>167087</v>
      </c>
      <c r="D4805" s="21" t="s">
        <v>345</v>
      </c>
      <c r="E4805" s="23"/>
    </row>
    <row r="4806" spans="1:5" ht="20" customHeight="1">
      <c r="A4806" s="19" t="s">
        <v>4952</v>
      </c>
      <c r="B4806" s="20" t="s">
        <v>4953</v>
      </c>
      <c r="C4806" s="21" t="s">
        <v>167088</v>
      </c>
      <c r="D4806" s="21" t="s">
        <v>345</v>
      </c>
      <c r="E4806" s="23"/>
    </row>
    <row r="4807" spans="1:5" ht="20" customHeight="1">
      <c r="A4807" s="19" t="s">
        <v>4954</v>
      </c>
      <c r="B4807" s="20" t="s">
        <v>4955</v>
      </c>
      <c r="C4807" s="21" t="s">
        <v>167089</v>
      </c>
      <c r="D4807" s="21" t="s">
        <v>345</v>
      </c>
      <c r="E4807" s="23"/>
    </row>
    <row r="4808" spans="1:5" ht="20" customHeight="1">
      <c r="A4808" s="19" t="s">
        <v>4958</v>
      </c>
      <c r="B4808" s="20" t="s">
        <v>4957</v>
      </c>
      <c r="C4808" s="21" t="s">
        <v>167009</v>
      </c>
      <c r="D4808" s="21" t="s">
        <v>345</v>
      </c>
      <c r="E4808" s="23"/>
    </row>
    <row r="4809" spans="1:5" ht="20" customHeight="1">
      <c r="A4809" s="19" t="s">
        <v>4961</v>
      </c>
      <c r="B4809" s="20" t="s">
        <v>4960</v>
      </c>
      <c r="C4809" s="21" t="s">
        <v>167010</v>
      </c>
      <c r="D4809" s="21" t="s">
        <v>345</v>
      </c>
      <c r="E4809" s="23"/>
    </row>
    <row r="4810" spans="1:5" ht="20" customHeight="1">
      <c r="A4810" s="19" t="s">
        <v>4964</v>
      </c>
      <c r="B4810" s="20" t="s">
        <v>4963</v>
      </c>
      <c r="C4810" s="21" t="s">
        <v>167011</v>
      </c>
      <c r="D4810" s="21" t="s">
        <v>296</v>
      </c>
      <c r="E4810" s="23"/>
    </row>
    <row r="4811" spans="1:5" ht="20" customHeight="1">
      <c r="A4811" s="19" t="s">
        <v>4975</v>
      </c>
      <c r="B4811" s="20" t="s">
        <v>4976</v>
      </c>
      <c r="C4811" s="21" t="s">
        <v>167090</v>
      </c>
      <c r="D4811" s="21" t="s">
        <v>345</v>
      </c>
      <c r="E4811" s="23"/>
    </row>
    <row r="4812" spans="1:5" ht="20" customHeight="1">
      <c r="A4812" s="19" t="s">
        <v>4980</v>
      </c>
      <c r="B4812" s="20" t="s">
        <v>4981</v>
      </c>
      <c r="C4812" s="21" t="s">
        <v>167091</v>
      </c>
      <c r="D4812" s="21" t="s">
        <v>296</v>
      </c>
      <c r="E4812" s="23"/>
    </row>
    <row r="4813" spans="1:5" ht="20" customHeight="1">
      <c r="A4813" s="19" t="s">
        <v>4993</v>
      </c>
      <c r="B4813" s="20" t="s">
        <v>4994</v>
      </c>
      <c r="C4813" s="21" t="s">
        <v>167092</v>
      </c>
      <c r="D4813" s="21" t="s">
        <v>345</v>
      </c>
      <c r="E4813" s="23"/>
    </row>
    <row r="4814" spans="1:5" ht="20" customHeight="1">
      <c r="A4814" s="19" t="s">
        <v>5005</v>
      </c>
      <c r="B4814" s="20" t="s">
        <v>5006</v>
      </c>
      <c r="C4814" s="21" t="s">
        <v>167093</v>
      </c>
      <c r="D4814" s="21" t="s">
        <v>345</v>
      </c>
      <c r="E4814" s="23"/>
    </row>
    <row r="4815" spans="1:5" ht="20" customHeight="1">
      <c r="A4815" s="19" t="s">
        <v>5010</v>
      </c>
      <c r="B4815" s="20" t="s">
        <v>5011</v>
      </c>
      <c r="C4815" s="21" t="s">
        <v>167094</v>
      </c>
      <c r="D4815" s="21" t="s">
        <v>345</v>
      </c>
      <c r="E4815" s="23"/>
    </row>
    <row r="4816" spans="1:5" ht="20" customHeight="1">
      <c r="A4816" s="19" t="s">
        <v>5019</v>
      </c>
      <c r="B4816" s="20" t="s">
        <v>5018</v>
      </c>
      <c r="C4816" s="21" t="s">
        <v>167012</v>
      </c>
      <c r="D4816" s="21" t="s">
        <v>345</v>
      </c>
      <c r="E4816" s="23"/>
    </row>
    <row r="4817" spans="1:5" ht="20" customHeight="1">
      <c r="A4817" s="19" t="s">
        <v>5071</v>
      </c>
      <c r="B4817" s="20" t="s">
        <v>5072</v>
      </c>
      <c r="C4817" s="21" t="s">
        <v>167095</v>
      </c>
      <c r="D4817" s="21" t="s">
        <v>345</v>
      </c>
      <c r="E4817" s="23"/>
    </row>
    <row r="4818" spans="1:5" ht="20" customHeight="1">
      <c r="A4818" s="19" t="s">
        <v>5099</v>
      </c>
      <c r="B4818" s="20" t="s">
        <v>5098</v>
      </c>
      <c r="C4818" s="21" t="s">
        <v>167013</v>
      </c>
      <c r="D4818" s="21" t="s">
        <v>296</v>
      </c>
      <c r="E4818" s="23"/>
    </row>
    <row r="4819" spans="1:5" ht="20" customHeight="1">
      <c r="A4819" s="19" t="s">
        <v>5145</v>
      </c>
      <c r="B4819" s="20" t="s">
        <v>5146</v>
      </c>
      <c r="C4819" s="21" t="s">
        <v>167096</v>
      </c>
      <c r="D4819" s="21" t="s">
        <v>345</v>
      </c>
      <c r="E4819" s="23"/>
    </row>
    <row r="4820" spans="1:5" ht="20" customHeight="1">
      <c r="A4820" s="19" t="s">
        <v>5201</v>
      </c>
      <c r="B4820" s="20" t="s">
        <v>5202</v>
      </c>
      <c r="C4820" s="21" t="s">
        <v>167097</v>
      </c>
      <c r="D4820" s="21" t="s">
        <v>345</v>
      </c>
      <c r="E4820" s="23"/>
    </row>
    <row r="4821" spans="1:5" ht="20" customHeight="1">
      <c r="A4821" s="19" t="s">
        <v>5340</v>
      </c>
      <c r="B4821" s="20" t="s">
        <v>5341</v>
      </c>
      <c r="C4821" s="21" t="s">
        <v>167098</v>
      </c>
      <c r="D4821" s="21" t="s">
        <v>345</v>
      </c>
      <c r="E4821" s="23"/>
    </row>
    <row r="4822" spans="1:5" ht="20" customHeight="1">
      <c r="A4822" s="19" t="s">
        <v>5553</v>
      </c>
      <c r="B4822" s="20" t="s">
        <v>5547</v>
      </c>
      <c r="C4822" s="21" t="s">
        <v>166535</v>
      </c>
      <c r="D4822" s="21" t="s">
        <v>345</v>
      </c>
      <c r="E4822" s="23"/>
    </row>
    <row r="4823" spans="1:5" ht="20" customHeight="1">
      <c r="A4823" s="19" t="s">
        <v>10147</v>
      </c>
      <c r="B4823" s="20" t="s">
        <v>10148</v>
      </c>
      <c r="C4823" s="21" t="s">
        <v>167099</v>
      </c>
      <c r="D4823" s="21" t="s">
        <v>345</v>
      </c>
      <c r="E4823" s="23"/>
    </row>
    <row r="4824" spans="1:5" ht="20" customHeight="1">
      <c r="A4824" s="19" t="s">
        <v>10154</v>
      </c>
      <c r="B4824" s="20" t="s">
        <v>10153</v>
      </c>
      <c r="C4824" s="21" t="s">
        <v>167014</v>
      </c>
      <c r="D4824" s="21" t="s">
        <v>296</v>
      </c>
      <c r="E4824" s="23"/>
    </row>
    <row r="4825" spans="1:5" ht="20" customHeight="1">
      <c r="A4825" s="19" t="s">
        <v>10162</v>
      </c>
      <c r="B4825" s="20" t="s">
        <v>10163</v>
      </c>
      <c r="C4825" s="21" t="s">
        <v>167100</v>
      </c>
      <c r="D4825" s="21" t="s">
        <v>345</v>
      </c>
      <c r="E4825" s="23"/>
    </row>
    <row r="4826" spans="1:5" ht="20" customHeight="1">
      <c r="A4826" s="19" t="s">
        <v>10177</v>
      </c>
      <c r="B4826" s="20" t="s">
        <v>10176</v>
      </c>
      <c r="C4826" s="21" t="s">
        <v>167015</v>
      </c>
      <c r="D4826" s="21" t="s">
        <v>296</v>
      </c>
      <c r="E4826" s="23"/>
    </row>
    <row r="4827" spans="1:5" ht="20" customHeight="1">
      <c r="A4827" s="19" t="s">
        <v>10181</v>
      </c>
      <c r="B4827" s="20" t="s">
        <v>10182</v>
      </c>
      <c r="C4827" s="21" t="s">
        <v>167101</v>
      </c>
      <c r="D4827" s="21" t="s">
        <v>345</v>
      </c>
      <c r="E4827" s="23"/>
    </row>
    <row r="4828" spans="1:5" ht="20" customHeight="1">
      <c r="A4828" s="19" t="s">
        <v>10186</v>
      </c>
      <c r="B4828" s="20" t="s">
        <v>10187</v>
      </c>
      <c r="C4828" s="21" t="s">
        <v>167102</v>
      </c>
      <c r="D4828" s="21" t="s">
        <v>345</v>
      </c>
      <c r="E4828" s="23"/>
    </row>
    <row r="4829" spans="1:5" ht="20" customHeight="1">
      <c r="A4829" s="19" t="s">
        <v>10191</v>
      </c>
      <c r="B4829" s="20" t="s">
        <v>10192</v>
      </c>
      <c r="C4829" s="21" t="s">
        <v>167103</v>
      </c>
      <c r="D4829" s="21" t="s">
        <v>345</v>
      </c>
      <c r="E4829" s="23"/>
    </row>
    <row r="4830" spans="1:5" ht="20" customHeight="1">
      <c r="A4830" s="19" t="s">
        <v>10198</v>
      </c>
      <c r="B4830" s="20" t="s">
        <v>10197</v>
      </c>
      <c r="C4830" s="21" t="s">
        <v>167016</v>
      </c>
      <c r="D4830" s="21" t="s">
        <v>345</v>
      </c>
      <c r="E4830" s="23"/>
    </row>
    <row r="4831" spans="1:5" ht="20" customHeight="1">
      <c r="A4831" s="19" t="s">
        <v>10202</v>
      </c>
      <c r="B4831" s="20" t="s">
        <v>10201</v>
      </c>
      <c r="C4831" s="21" t="s">
        <v>167017</v>
      </c>
      <c r="D4831" s="21" t="s">
        <v>296</v>
      </c>
      <c r="E4831" s="23"/>
    </row>
    <row r="4832" spans="1:5" ht="20" customHeight="1">
      <c r="A4832" s="19" t="s">
        <v>10218</v>
      </c>
      <c r="B4832" s="20" t="s">
        <v>10219</v>
      </c>
      <c r="C4832" s="21" t="s">
        <v>167104</v>
      </c>
      <c r="D4832" s="21" t="s">
        <v>345</v>
      </c>
      <c r="E4832" s="23"/>
    </row>
    <row r="4833" spans="1:5" ht="20" customHeight="1">
      <c r="A4833" s="19" t="s">
        <v>10225</v>
      </c>
      <c r="B4833" s="20" t="s">
        <v>10226</v>
      </c>
      <c r="C4833" s="21" t="s">
        <v>167105</v>
      </c>
      <c r="D4833" s="21" t="s">
        <v>296</v>
      </c>
      <c r="E4833" s="23"/>
    </row>
    <row r="4834" spans="1:5" ht="20" customHeight="1">
      <c r="A4834" s="19" t="s">
        <v>10236</v>
      </c>
      <c r="B4834" s="20" t="s">
        <v>10237</v>
      </c>
      <c r="C4834" s="21" t="s">
        <v>167106</v>
      </c>
      <c r="D4834" s="21" t="s">
        <v>345</v>
      </c>
      <c r="E4834" s="23"/>
    </row>
    <row r="4835" spans="1:5" ht="20" customHeight="1">
      <c r="A4835" s="19" t="s">
        <v>10241</v>
      </c>
      <c r="B4835" s="20" t="s">
        <v>10240</v>
      </c>
      <c r="C4835" s="21" t="s">
        <v>167018</v>
      </c>
      <c r="D4835" s="21" t="s">
        <v>345</v>
      </c>
      <c r="E4835" s="23"/>
    </row>
    <row r="4836" spans="1:5" ht="20" customHeight="1">
      <c r="A4836" s="19" t="s">
        <v>10247</v>
      </c>
      <c r="B4836" s="20" t="s">
        <v>10246</v>
      </c>
      <c r="C4836" s="21" t="s">
        <v>167019</v>
      </c>
      <c r="D4836" s="21" t="s">
        <v>296</v>
      </c>
      <c r="E4836" s="23"/>
    </row>
    <row r="4837" spans="1:5" ht="20" customHeight="1">
      <c r="A4837" s="19" t="s">
        <v>10257</v>
      </c>
      <c r="B4837" s="20" t="s">
        <v>10256</v>
      </c>
      <c r="C4837" s="21" t="s">
        <v>167020</v>
      </c>
      <c r="D4837" s="21" t="s">
        <v>296</v>
      </c>
      <c r="E4837" s="23"/>
    </row>
    <row r="4838" spans="1:5" ht="20" customHeight="1">
      <c r="A4838" s="19" t="s">
        <v>10259</v>
      </c>
      <c r="B4838" s="20" t="s">
        <v>10260</v>
      </c>
      <c r="C4838" s="21" t="s">
        <v>167107</v>
      </c>
      <c r="D4838" s="21" t="s">
        <v>345</v>
      </c>
      <c r="E4838" s="23"/>
    </row>
    <row r="4839" spans="1:5" ht="20" customHeight="1">
      <c r="A4839" s="19" t="s">
        <v>10262</v>
      </c>
      <c r="B4839" s="20" t="s">
        <v>10263</v>
      </c>
      <c r="C4839" s="21" t="s">
        <v>167108</v>
      </c>
      <c r="D4839" s="21" t="s">
        <v>296</v>
      </c>
      <c r="E4839" s="23"/>
    </row>
    <row r="4840" spans="1:5" ht="20" customHeight="1">
      <c r="A4840" s="19" t="s">
        <v>10275</v>
      </c>
      <c r="B4840" s="20" t="s">
        <v>10274</v>
      </c>
      <c r="C4840" s="21" t="s">
        <v>167021</v>
      </c>
      <c r="D4840" s="21" t="s">
        <v>345</v>
      </c>
      <c r="E4840" s="23"/>
    </row>
    <row r="4841" spans="1:5" ht="20" customHeight="1">
      <c r="A4841" s="19" t="s">
        <v>10284</v>
      </c>
      <c r="B4841" s="20" t="s">
        <v>10278</v>
      </c>
      <c r="C4841" s="21" t="s">
        <v>166536</v>
      </c>
      <c r="D4841" s="21" t="s">
        <v>296</v>
      </c>
      <c r="E4841" s="23"/>
    </row>
    <row r="4842" spans="1:5" ht="20" customHeight="1">
      <c r="A4842" s="19" t="s">
        <v>10288</v>
      </c>
      <c r="B4842" s="20" t="s">
        <v>10289</v>
      </c>
      <c r="C4842" s="21" t="s">
        <v>167109</v>
      </c>
      <c r="D4842" s="21" t="s">
        <v>296</v>
      </c>
      <c r="E4842" s="23"/>
    </row>
    <row r="4843" spans="1:5" ht="20" customHeight="1">
      <c r="A4843" s="19" t="s">
        <v>10295</v>
      </c>
      <c r="B4843" s="20" t="s">
        <v>10294</v>
      </c>
      <c r="C4843" s="21" t="s">
        <v>167022</v>
      </c>
      <c r="D4843" s="21" t="s">
        <v>345</v>
      </c>
      <c r="E4843" s="23"/>
    </row>
    <row r="4844" spans="1:5" ht="20" customHeight="1">
      <c r="A4844" s="19" t="s">
        <v>10297</v>
      </c>
      <c r="B4844" s="20" t="s">
        <v>10298</v>
      </c>
      <c r="C4844" s="21" t="s">
        <v>167110</v>
      </c>
      <c r="D4844" s="21" t="s">
        <v>296</v>
      </c>
      <c r="E4844" s="23"/>
    </row>
    <row r="4845" spans="1:5" ht="20" customHeight="1">
      <c r="A4845" s="19" t="s">
        <v>4800</v>
      </c>
      <c r="B4845" s="20" t="s">
        <v>4801</v>
      </c>
      <c r="C4845" s="21" t="s">
        <v>167111</v>
      </c>
      <c r="D4845" s="21" t="s">
        <v>139</v>
      </c>
      <c r="E4845" s="23"/>
    </row>
    <row r="4846" spans="1:5" ht="20" customHeight="1">
      <c r="A4846" s="19" t="s">
        <v>4865</v>
      </c>
      <c r="B4846" s="20" t="s">
        <v>4866</v>
      </c>
      <c r="C4846" s="21" t="s">
        <v>167112</v>
      </c>
      <c r="D4846" s="21" t="s">
        <v>139</v>
      </c>
      <c r="E4846" s="23"/>
    </row>
    <row r="4847" spans="1:5" ht="20" customHeight="1">
      <c r="A4847" s="19" t="s">
        <v>4931</v>
      </c>
      <c r="B4847" s="20" t="s">
        <v>4932</v>
      </c>
      <c r="C4847" s="21" t="s">
        <v>167113</v>
      </c>
      <c r="D4847" s="21" t="s">
        <v>139</v>
      </c>
      <c r="E4847" s="23"/>
    </row>
    <row r="4848" spans="1:5" ht="20" customHeight="1">
      <c r="A4848" s="19" t="s">
        <v>4965</v>
      </c>
      <c r="B4848" s="20" t="s">
        <v>4966</v>
      </c>
      <c r="C4848" s="21" t="s">
        <v>167114</v>
      </c>
      <c r="D4848" s="21" t="s">
        <v>345</v>
      </c>
      <c r="E4848" s="23"/>
    </row>
    <row r="4849" spans="1:5" ht="20" customHeight="1">
      <c r="A4849" s="19" t="s">
        <v>4967</v>
      </c>
      <c r="B4849" s="20" t="s">
        <v>4968</v>
      </c>
      <c r="C4849" s="21" t="s">
        <v>167115</v>
      </c>
      <c r="D4849" s="21" t="s">
        <v>345</v>
      </c>
      <c r="E4849" s="23"/>
    </row>
    <row r="4850" spans="1:5" ht="20" customHeight="1">
      <c r="A4850" s="19" t="s">
        <v>4969</v>
      </c>
      <c r="B4850" s="20" t="s">
        <v>4970</v>
      </c>
      <c r="C4850" s="21" t="s">
        <v>167116</v>
      </c>
      <c r="D4850" s="21" t="s">
        <v>345</v>
      </c>
      <c r="E4850" s="23"/>
    </row>
    <row r="4851" spans="1:5" ht="20" customHeight="1">
      <c r="A4851" s="19" t="s">
        <v>4971</v>
      </c>
      <c r="B4851" s="20" t="s">
        <v>4972</v>
      </c>
      <c r="C4851" s="21" t="s">
        <v>167117</v>
      </c>
      <c r="D4851" s="21" t="s">
        <v>345</v>
      </c>
      <c r="E4851" s="23"/>
    </row>
    <row r="4852" spans="1:5" ht="20" customHeight="1">
      <c r="A4852" s="19" t="s">
        <v>4973</v>
      </c>
      <c r="B4852" s="20" t="s">
        <v>4974</v>
      </c>
      <c r="C4852" s="21" t="s">
        <v>167118</v>
      </c>
      <c r="D4852" s="21" t="s">
        <v>345</v>
      </c>
      <c r="E4852" s="23"/>
    </row>
    <row r="4853" spans="1:5" ht="20" customHeight="1">
      <c r="A4853" s="19" t="s">
        <v>4977</v>
      </c>
      <c r="B4853" s="20" t="s">
        <v>4976</v>
      </c>
      <c r="C4853" s="21" t="s">
        <v>167090</v>
      </c>
      <c r="D4853" s="21" t="s">
        <v>345</v>
      </c>
      <c r="E4853" s="23"/>
    </row>
    <row r="4854" spans="1:5" ht="20" customHeight="1">
      <c r="A4854" s="19" t="s">
        <v>4978</v>
      </c>
      <c r="B4854" s="20" t="s">
        <v>4979</v>
      </c>
      <c r="C4854" s="21" t="s">
        <v>167119</v>
      </c>
      <c r="D4854" s="21" t="s">
        <v>296</v>
      </c>
      <c r="E4854" s="23"/>
    </row>
    <row r="4855" spans="1:5" ht="20" customHeight="1">
      <c r="A4855" s="19" t="s">
        <v>4982</v>
      </c>
      <c r="B4855" s="20" t="s">
        <v>4981</v>
      </c>
      <c r="C4855" s="21" t="s">
        <v>167091</v>
      </c>
      <c r="D4855" s="21" t="s">
        <v>296</v>
      </c>
      <c r="E4855" s="23"/>
    </row>
    <row r="4856" spans="1:5" ht="20" customHeight="1">
      <c r="A4856" s="19" t="s">
        <v>4983</v>
      </c>
      <c r="B4856" s="20" t="s">
        <v>4984</v>
      </c>
      <c r="C4856" s="21" t="s">
        <v>167120</v>
      </c>
      <c r="D4856" s="21" t="s">
        <v>345</v>
      </c>
      <c r="E4856" s="23"/>
    </row>
    <row r="4857" spans="1:5" ht="20" customHeight="1">
      <c r="A4857" s="19" t="s">
        <v>4985</v>
      </c>
      <c r="B4857" s="20" t="s">
        <v>4986</v>
      </c>
      <c r="C4857" s="21" t="s">
        <v>167121</v>
      </c>
      <c r="D4857" s="21" t="s">
        <v>345</v>
      </c>
      <c r="E4857" s="23"/>
    </row>
    <row r="4858" spans="1:5" ht="20" customHeight="1">
      <c r="A4858" s="19" t="s">
        <v>4987</v>
      </c>
      <c r="B4858" s="20" t="s">
        <v>4988</v>
      </c>
      <c r="C4858" s="21" t="s">
        <v>167122</v>
      </c>
      <c r="D4858" s="21" t="s">
        <v>345</v>
      </c>
      <c r="E4858" s="23"/>
    </row>
    <row r="4859" spans="1:5" ht="20" customHeight="1">
      <c r="A4859" s="19" t="s">
        <v>4989</v>
      </c>
      <c r="B4859" s="20" t="s">
        <v>4990</v>
      </c>
      <c r="C4859" s="21" t="s">
        <v>167123</v>
      </c>
      <c r="D4859" s="21" t="s">
        <v>345</v>
      </c>
      <c r="E4859" s="23"/>
    </row>
    <row r="4860" spans="1:5" ht="20" customHeight="1">
      <c r="A4860" s="19" t="s">
        <v>4991</v>
      </c>
      <c r="B4860" s="20" t="s">
        <v>4992</v>
      </c>
      <c r="C4860" s="21" t="s">
        <v>167124</v>
      </c>
      <c r="D4860" s="21" t="s">
        <v>296</v>
      </c>
      <c r="E4860" s="23"/>
    </row>
    <row r="4861" spans="1:5" ht="20" customHeight="1">
      <c r="A4861" s="19" t="s">
        <v>4995</v>
      </c>
      <c r="B4861" s="20" t="s">
        <v>4994</v>
      </c>
      <c r="C4861" s="21" t="s">
        <v>167092</v>
      </c>
      <c r="D4861" s="21" t="s">
        <v>345</v>
      </c>
      <c r="E4861" s="23"/>
    </row>
    <row r="4862" spans="1:5" ht="20" customHeight="1">
      <c r="A4862" s="19" t="s">
        <v>4996</v>
      </c>
      <c r="B4862" s="24">
        <v>100</v>
      </c>
      <c r="C4862" s="21" t="s">
        <v>167125</v>
      </c>
      <c r="D4862" s="21" t="s">
        <v>345</v>
      </c>
      <c r="E4862" s="23"/>
    </row>
    <row r="4863" spans="1:5" ht="20" customHeight="1">
      <c r="A4863" s="19" t="s">
        <v>4997</v>
      </c>
      <c r="B4863" s="20" t="s">
        <v>4998</v>
      </c>
      <c r="C4863" s="21" t="s">
        <v>167126</v>
      </c>
      <c r="D4863" s="21" t="s">
        <v>345</v>
      </c>
      <c r="E4863" s="23"/>
    </row>
    <row r="4864" spans="1:5" ht="20" customHeight="1">
      <c r="A4864" s="19" t="s">
        <v>4999</v>
      </c>
      <c r="B4864" s="20" t="s">
        <v>5000</v>
      </c>
      <c r="C4864" s="21" t="s">
        <v>167127</v>
      </c>
      <c r="D4864" s="21" t="s">
        <v>345</v>
      </c>
      <c r="E4864" s="23"/>
    </row>
    <row r="4865" spans="1:5" ht="20" customHeight="1">
      <c r="A4865" s="19" t="s">
        <v>5001</v>
      </c>
      <c r="B4865" s="20" t="s">
        <v>5002</v>
      </c>
      <c r="C4865" s="21" t="s">
        <v>167128</v>
      </c>
      <c r="D4865" s="21" t="s">
        <v>345</v>
      </c>
      <c r="E4865" s="23"/>
    </row>
    <row r="4866" spans="1:5" ht="20" customHeight="1">
      <c r="A4866" s="19" t="s">
        <v>5003</v>
      </c>
      <c r="B4866" s="20" t="s">
        <v>5004</v>
      </c>
      <c r="C4866" s="21" t="s">
        <v>167129</v>
      </c>
      <c r="D4866" s="21" t="s">
        <v>345</v>
      </c>
      <c r="E4866" s="23"/>
    </row>
    <row r="4867" spans="1:5" ht="20" customHeight="1">
      <c r="A4867" s="19" t="s">
        <v>5007</v>
      </c>
      <c r="B4867" s="20" t="s">
        <v>5006</v>
      </c>
      <c r="C4867" s="21" t="s">
        <v>167093</v>
      </c>
      <c r="D4867" s="21" t="s">
        <v>345</v>
      </c>
      <c r="E4867" s="23"/>
    </row>
    <row r="4868" spans="1:5" ht="20" customHeight="1">
      <c r="A4868" s="19" t="s">
        <v>5008</v>
      </c>
      <c r="B4868" s="20" t="s">
        <v>5009</v>
      </c>
      <c r="C4868" s="21" t="s">
        <v>167130</v>
      </c>
      <c r="D4868" s="21" t="s">
        <v>345</v>
      </c>
      <c r="E4868" s="23"/>
    </row>
    <row r="4869" spans="1:5" ht="20" customHeight="1">
      <c r="A4869" s="19" t="s">
        <v>70</v>
      </c>
      <c r="B4869" s="20" t="s">
        <v>75</v>
      </c>
      <c r="C4869" s="21" t="s">
        <v>167131</v>
      </c>
      <c r="D4869" s="21" t="s">
        <v>345</v>
      </c>
      <c r="E4869" s="23"/>
    </row>
    <row r="4870" spans="1:5" ht="20" customHeight="1">
      <c r="A4870" s="19" t="s">
        <v>5012</v>
      </c>
      <c r="B4870" s="20" t="s">
        <v>5011</v>
      </c>
      <c r="C4870" s="21" t="s">
        <v>167094</v>
      </c>
      <c r="D4870" s="21" t="s">
        <v>345</v>
      </c>
      <c r="E4870" s="23"/>
    </row>
    <row r="4871" spans="1:5" ht="20" customHeight="1">
      <c r="A4871" s="19" t="s">
        <v>5013</v>
      </c>
      <c r="B4871" s="20" t="s">
        <v>5014</v>
      </c>
      <c r="C4871" s="21" t="s">
        <v>167132</v>
      </c>
      <c r="D4871" s="21" t="s">
        <v>345</v>
      </c>
      <c r="E4871" s="23"/>
    </row>
    <row r="4872" spans="1:5" ht="20" customHeight="1">
      <c r="A4872" s="19" t="s">
        <v>5015</v>
      </c>
      <c r="B4872" s="20" t="s">
        <v>5016</v>
      </c>
      <c r="C4872" s="21" t="s">
        <v>167133</v>
      </c>
      <c r="D4872" s="21" t="s">
        <v>296</v>
      </c>
      <c r="E4872" s="23"/>
    </row>
    <row r="4873" spans="1:5" ht="20" customHeight="1">
      <c r="A4873" s="19" t="s">
        <v>5020</v>
      </c>
      <c r="B4873" s="20" t="s">
        <v>5018</v>
      </c>
      <c r="C4873" s="21" t="s">
        <v>167012</v>
      </c>
      <c r="D4873" s="21" t="s">
        <v>345</v>
      </c>
      <c r="E4873" s="23"/>
    </row>
    <row r="4874" spans="1:5" ht="20" customHeight="1">
      <c r="A4874" s="19" t="s">
        <v>5021</v>
      </c>
      <c r="B4874" s="20" t="s">
        <v>5022</v>
      </c>
      <c r="C4874" s="21" t="s">
        <v>167134</v>
      </c>
      <c r="D4874" s="21" t="s">
        <v>296</v>
      </c>
      <c r="E4874" s="23"/>
    </row>
    <row r="4875" spans="1:5" ht="20" customHeight="1">
      <c r="A4875" s="19" t="s">
        <v>5029</v>
      </c>
      <c r="B4875" s="20" t="s">
        <v>5030</v>
      </c>
      <c r="C4875" s="21" t="s">
        <v>167135</v>
      </c>
      <c r="D4875" s="21" t="s">
        <v>345</v>
      </c>
      <c r="E4875" s="23"/>
    </row>
    <row r="4876" spans="1:5" ht="20" customHeight="1">
      <c r="A4876" s="19" t="s">
        <v>5034</v>
      </c>
      <c r="B4876" s="20" t="s">
        <v>5035</v>
      </c>
      <c r="C4876" s="21" t="s">
        <v>167136</v>
      </c>
      <c r="D4876" s="21" t="s">
        <v>296</v>
      </c>
      <c r="E4876" s="23"/>
    </row>
    <row r="4877" spans="1:5" ht="20" customHeight="1">
      <c r="A4877" s="19" t="s">
        <v>5045</v>
      </c>
      <c r="B4877" s="20" t="s">
        <v>5046</v>
      </c>
      <c r="C4877" s="21" t="s">
        <v>167137</v>
      </c>
      <c r="D4877" s="21" t="s">
        <v>345</v>
      </c>
      <c r="E4877" s="23"/>
    </row>
    <row r="4878" spans="1:5" ht="20" customHeight="1">
      <c r="A4878" s="19" t="s">
        <v>5050</v>
      </c>
      <c r="B4878" s="20" t="s">
        <v>5051</v>
      </c>
      <c r="C4878" s="21" t="s">
        <v>167138</v>
      </c>
      <c r="D4878" s="21" t="s">
        <v>296</v>
      </c>
      <c r="E4878" s="23"/>
    </row>
    <row r="4879" spans="1:5" ht="20" customHeight="1">
      <c r="A4879" s="19" t="s">
        <v>5053</v>
      </c>
      <c r="B4879" s="20" t="s">
        <v>5054</v>
      </c>
      <c r="C4879" s="21" t="s">
        <v>167139</v>
      </c>
      <c r="D4879" s="21" t="s">
        <v>345</v>
      </c>
      <c r="E4879" s="23"/>
    </row>
    <row r="4880" spans="1:5" ht="20" customHeight="1">
      <c r="A4880" s="19" t="s">
        <v>5060</v>
      </c>
      <c r="B4880" s="20" t="s">
        <v>5061</v>
      </c>
      <c r="C4880" s="21" t="s">
        <v>167140</v>
      </c>
      <c r="D4880" s="21" t="s">
        <v>345</v>
      </c>
      <c r="E4880" s="23"/>
    </row>
    <row r="4881" spans="1:5" ht="20" customHeight="1">
      <c r="A4881" s="19" t="s">
        <v>5073</v>
      </c>
      <c r="B4881" s="20" t="s">
        <v>5072</v>
      </c>
      <c r="C4881" s="21" t="s">
        <v>167095</v>
      </c>
      <c r="D4881" s="21" t="s">
        <v>345</v>
      </c>
      <c r="E4881" s="23"/>
    </row>
    <row r="4882" spans="1:5" ht="20" customHeight="1">
      <c r="A4882" s="19" t="s">
        <v>5075</v>
      </c>
      <c r="B4882" s="20" t="s">
        <v>5076</v>
      </c>
      <c r="C4882" s="21" t="s">
        <v>167141</v>
      </c>
      <c r="D4882" s="21" t="s">
        <v>345</v>
      </c>
      <c r="E4882" s="23"/>
    </row>
    <row r="4883" spans="1:5" ht="20" customHeight="1">
      <c r="A4883" s="19" t="s">
        <v>5092</v>
      </c>
      <c r="B4883" s="20" t="s">
        <v>5093</v>
      </c>
      <c r="C4883" s="21" t="s">
        <v>167142</v>
      </c>
      <c r="D4883" s="21" t="s">
        <v>296</v>
      </c>
      <c r="E4883" s="23"/>
    </row>
    <row r="4884" spans="1:5" ht="20" customHeight="1">
      <c r="A4884" s="19" t="s">
        <v>5100</v>
      </c>
      <c r="B4884" s="20" t="s">
        <v>5098</v>
      </c>
      <c r="C4884" s="21" t="s">
        <v>167013</v>
      </c>
      <c r="D4884" s="21" t="s">
        <v>296</v>
      </c>
      <c r="E4884" s="23"/>
    </row>
    <row r="4885" spans="1:5" ht="20" customHeight="1">
      <c r="A4885" s="19" t="s">
        <v>5102</v>
      </c>
      <c r="B4885" s="20" t="s">
        <v>5103</v>
      </c>
      <c r="C4885" s="21" t="s">
        <v>167143</v>
      </c>
      <c r="D4885" s="21" t="s">
        <v>345</v>
      </c>
      <c r="E4885" s="23"/>
    </row>
    <row r="4886" spans="1:5" ht="20" customHeight="1">
      <c r="A4886" s="19" t="s">
        <v>5119</v>
      </c>
      <c r="B4886" s="20" t="s">
        <v>5120</v>
      </c>
      <c r="C4886" s="21" t="s">
        <v>167144</v>
      </c>
      <c r="D4886" s="21" t="s">
        <v>345</v>
      </c>
      <c r="E4886" s="23"/>
    </row>
    <row r="4887" spans="1:5" ht="20" customHeight="1">
      <c r="A4887" s="19" t="s">
        <v>5124</v>
      </c>
      <c r="B4887" s="20" t="s">
        <v>5125</v>
      </c>
      <c r="C4887" s="21" t="s">
        <v>167145</v>
      </c>
      <c r="D4887" s="21" t="s">
        <v>345</v>
      </c>
      <c r="E4887" s="23"/>
    </row>
    <row r="4888" spans="1:5" ht="20" customHeight="1">
      <c r="A4888" s="19" t="s">
        <v>5133</v>
      </c>
      <c r="B4888" s="20" t="s">
        <v>5134</v>
      </c>
      <c r="C4888" s="21" t="s">
        <v>167146</v>
      </c>
      <c r="D4888" s="21" t="s">
        <v>345</v>
      </c>
      <c r="E4888" s="23"/>
    </row>
    <row r="4889" spans="1:5" ht="20" customHeight="1">
      <c r="A4889" s="19" t="s">
        <v>5147</v>
      </c>
      <c r="B4889" s="20" t="s">
        <v>5146</v>
      </c>
      <c r="C4889" s="21" t="s">
        <v>167096</v>
      </c>
      <c r="D4889" s="21" t="s">
        <v>345</v>
      </c>
      <c r="E4889" s="23"/>
    </row>
    <row r="4890" spans="1:5" ht="20" customHeight="1">
      <c r="A4890" s="19" t="s">
        <v>5153</v>
      </c>
      <c r="B4890" s="20" t="s">
        <v>5154</v>
      </c>
      <c r="C4890" s="21" t="s">
        <v>167147</v>
      </c>
      <c r="D4890" s="21" t="s">
        <v>345</v>
      </c>
      <c r="E4890" s="23"/>
    </row>
    <row r="4891" spans="1:5" ht="20" customHeight="1">
      <c r="A4891" s="19" t="s">
        <v>5162</v>
      </c>
      <c r="B4891" s="24">
        <v>100</v>
      </c>
      <c r="C4891" s="21" t="s">
        <v>167148</v>
      </c>
      <c r="D4891" s="21" t="s">
        <v>345</v>
      </c>
      <c r="E4891" s="23"/>
    </row>
    <row r="4892" spans="1:5" ht="20" customHeight="1">
      <c r="A4892" s="19" t="s">
        <v>5166</v>
      </c>
      <c r="B4892" s="20" t="s">
        <v>5167</v>
      </c>
      <c r="C4892" s="21" t="s">
        <v>167149</v>
      </c>
      <c r="D4892" s="21" t="s">
        <v>345</v>
      </c>
      <c r="E4892" s="23"/>
    </row>
    <row r="4893" spans="1:5" ht="20" customHeight="1">
      <c r="A4893" s="19" t="s">
        <v>5178</v>
      </c>
      <c r="B4893" s="20" t="s">
        <v>5179</v>
      </c>
      <c r="C4893" s="21" t="s">
        <v>167150</v>
      </c>
      <c r="D4893" s="21" t="s">
        <v>345</v>
      </c>
      <c r="E4893" s="23"/>
    </row>
    <row r="4894" spans="1:5" ht="20" customHeight="1">
      <c r="A4894" s="19" t="s">
        <v>5182</v>
      </c>
      <c r="B4894" s="20" t="s">
        <v>5183</v>
      </c>
      <c r="C4894" s="21" t="s">
        <v>167151</v>
      </c>
      <c r="D4894" s="21" t="s">
        <v>345</v>
      </c>
      <c r="E4894" s="23"/>
    </row>
    <row r="4895" spans="1:5" ht="20" customHeight="1">
      <c r="A4895" s="19" t="s">
        <v>5191</v>
      </c>
      <c r="B4895" s="20" t="s">
        <v>5192</v>
      </c>
      <c r="C4895" s="21" t="s">
        <v>167152</v>
      </c>
      <c r="D4895" s="21" t="s">
        <v>345</v>
      </c>
      <c r="E4895" s="23"/>
    </row>
    <row r="4896" spans="1:5" ht="20" customHeight="1">
      <c r="A4896" s="19" t="s">
        <v>5203</v>
      </c>
      <c r="B4896" s="20" t="s">
        <v>5202</v>
      </c>
      <c r="C4896" s="21" t="s">
        <v>167097</v>
      </c>
      <c r="D4896" s="21" t="s">
        <v>345</v>
      </c>
      <c r="E4896" s="23"/>
    </row>
    <row r="4897" spans="1:5" ht="20" customHeight="1">
      <c r="A4897" s="19" t="s">
        <v>5225</v>
      </c>
      <c r="B4897" s="20" t="s">
        <v>5226</v>
      </c>
      <c r="C4897" s="21" t="s">
        <v>167153</v>
      </c>
      <c r="D4897" s="21" t="s">
        <v>296</v>
      </c>
      <c r="E4897" s="23"/>
    </row>
    <row r="4898" spans="1:5" ht="20" customHeight="1">
      <c r="A4898" s="19" t="s">
        <v>5243</v>
      </c>
      <c r="B4898" s="20" t="s">
        <v>5244</v>
      </c>
      <c r="C4898" s="21" t="s">
        <v>167154</v>
      </c>
      <c r="D4898" s="21" t="s">
        <v>345</v>
      </c>
      <c r="E4898" s="23"/>
    </row>
    <row r="4899" spans="1:5" ht="20" customHeight="1">
      <c r="A4899" s="19" t="s">
        <v>5311</v>
      </c>
      <c r="B4899" s="20" t="s">
        <v>107</v>
      </c>
      <c r="C4899" s="21" t="s">
        <v>167155</v>
      </c>
      <c r="D4899" s="21" t="s">
        <v>345</v>
      </c>
      <c r="E4899" s="23"/>
    </row>
    <row r="4900" spans="1:5" ht="20" customHeight="1">
      <c r="A4900" s="19" t="s">
        <v>5342</v>
      </c>
      <c r="B4900" s="20" t="s">
        <v>5341</v>
      </c>
      <c r="C4900" s="21" t="s">
        <v>167098</v>
      </c>
      <c r="D4900" s="21" t="s">
        <v>345</v>
      </c>
      <c r="E4900" s="23"/>
    </row>
    <row r="4901" spans="1:5" ht="20" customHeight="1">
      <c r="A4901" s="19" t="s">
        <v>5370</v>
      </c>
      <c r="B4901" s="20" t="s">
        <v>5371</v>
      </c>
      <c r="C4901" s="21" t="s">
        <v>167156</v>
      </c>
      <c r="D4901" s="21" t="s">
        <v>345</v>
      </c>
      <c r="E4901" s="23"/>
    </row>
    <row r="4902" spans="1:5" ht="20" customHeight="1">
      <c r="A4902" s="19" t="s">
        <v>5380</v>
      </c>
      <c r="B4902" s="20" t="s">
        <v>5381</v>
      </c>
      <c r="C4902" s="21" t="s">
        <v>167157</v>
      </c>
      <c r="D4902" s="21" t="s">
        <v>345</v>
      </c>
      <c r="E4902" s="23"/>
    </row>
    <row r="4903" spans="1:5" ht="20" customHeight="1">
      <c r="A4903" s="19" t="s">
        <v>5554</v>
      </c>
      <c r="B4903" s="20" t="s">
        <v>5547</v>
      </c>
      <c r="C4903" s="21" t="s">
        <v>166535</v>
      </c>
      <c r="D4903" s="21" t="s">
        <v>345</v>
      </c>
      <c r="E4903" s="23"/>
    </row>
    <row r="4904" spans="1:5" ht="20" customHeight="1">
      <c r="A4904" s="19" t="s">
        <v>10137</v>
      </c>
      <c r="B4904" s="20" t="s">
        <v>10138</v>
      </c>
      <c r="C4904" s="21" t="s">
        <v>167158</v>
      </c>
      <c r="D4904" s="21" t="s">
        <v>296</v>
      </c>
      <c r="E4904" s="23"/>
    </row>
    <row r="4905" spans="1:5" ht="20" customHeight="1">
      <c r="A4905" s="19" t="s">
        <v>10139</v>
      </c>
      <c r="B4905" s="20" t="s">
        <v>10140</v>
      </c>
      <c r="C4905" s="21" t="s">
        <v>167159</v>
      </c>
      <c r="D4905" s="21" t="s">
        <v>345</v>
      </c>
      <c r="E4905" s="23"/>
    </row>
    <row r="4906" spans="1:5" ht="20" customHeight="1">
      <c r="A4906" s="19" t="s">
        <v>10141</v>
      </c>
      <c r="B4906" s="20" t="s">
        <v>10142</v>
      </c>
      <c r="C4906" s="21" t="s">
        <v>167160</v>
      </c>
      <c r="D4906" s="21" t="s">
        <v>345</v>
      </c>
      <c r="E4906" s="23"/>
    </row>
    <row r="4907" spans="1:5" ht="20" customHeight="1">
      <c r="A4907" s="19" t="s">
        <v>10143</v>
      </c>
      <c r="B4907" s="20" t="s">
        <v>10144</v>
      </c>
      <c r="C4907" s="21" t="s">
        <v>167161</v>
      </c>
      <c r="D4907" s="21" t="s">
        <v>345</v>
      </c>
      <c r="E4907" s="23"/>
    </row>
    <row r="4908" spans="1:5" ht="20" customHeight="1">
      <c r="A4908" s="19" t="s">
        <v>10145</v>
      </c>
      <c r="B4908" s="20" t="s">
        <v>10146</v>
      </c>
      <c r="C4908" s="21" t="s">
        <v>167162</v>
      </c>
      <c r="D4908" s="21" t="s">
        <v>345</v>
      </c>
      <c r="E4908" s="23"/>
    </row>
    <row r="4909" spans="1:5" ht="20" customHeight="1">
      <c r="A4909" s="19" t="s">
        <v>10149</v>
      </c>
      <c r="B4909" s="20" t="s">
        <v>10148</v>
      </c>
      <c r="C4909" s="21" t="s">
        <v>167099</v>
      </c>
      <c r="D4909" s="21" t="s">
        <v>345</v>
      </c>
      <c r="E4909" s="23"/>
    </row>
    <row r="4910" spans="1:5" ht="20" customHeight="1">
      <c r="A4910" s="19" t="s">
        <v>10150</v>
      </c>
      <c r="B4910" s="20" t="s">
        <v>10151</v>
      </c>
      <c r="C4910" s="21" t="s">
        <v>167163</v>
      </c>
      <c r="D4910" s="21" t="s">
        <v>345</v>
      </c>
      <c r="E4910" s="23"/>
    </row>
    <row r="4911" spans="1:5" ht="20" customHeight="1">
      <c r="A4911" s="19" t="s">
        <v>10155</v>
      </c>
      <c r="B4911" s="20" t="s">
        <v>10153</v>
      </c>
      <c r="C4911" s="21" t="s">
        <v>167014</v>
      </c>
      <c r="D4911" s="21" t="s">
        <v>296</v>
      </c>
      <c r="E4911" s="23"/>
    </row>
    <row r="4912" spans="1:5" ht="20" customHeight="1">
      <c r="A4912" s="19" t="s">
        <v>10156</v>
      </c>
      <c r="B4912" s="20" t="s">
        <v>10157</v>
      </c>
      <c r="C4912" s="21" t="s">
        <v>167164</v>
      </c>
      <c r="D4912" s="21" t="s">
        <v>345</v>
      </c>
      <c r="E4912" s="23"/>
    </row>
    <row r="4913" spans="1:5" ht="20" customHeight="1">
      <c r="A4913" s="19" t="s">
        <v>10158</v>
      </c>
      <c r="B4913" s="20" t="s">
        <v>10159</v>
      </c>
      <c r="C4913" s="21" t="s">
        <v>167165</v>
      </c>
      <c r="D4913" s="21" t="s">
        <v>345</v>
      </c>
      <c r="E4913" s="23"/>
    </row>
    <row r="4914" spans="1:5" ht="20" customHeight="1">
      <c r="A4914" s="19" t="s">
        <v>10160</v>
      </c>
      <c r="B4914" s="20" t="s">
        <v>10161</v>
      </c>
      <c r="C4914" s="21" t="s">
        <v>167166</v>
      </c>
      <c r="D4914" s="21" t="s">
        <v>345</v>
      </c>
      <c r="E4914" s="23"/>
    </row>
    <row r="4915" spans="1:5" ht="20" customHeight="1">
      <c r="A4915" s="19" t="s">
        <v>10164</v>
      </c>
      <c r="B4915" s="20" t="s">
        <v>10163</v>
      </c>
      <c r="C4915" s="21" t="s">
        <v>167100</v>
      </c>
      <c r="D4915" s="21" t="s">
        <v>345</v>
      </c>
      <c r="E4915" s="23"/>
    </row>
    <row r="4916" spans="1:5" ht="20" customHeight="1">
      <c r="A4916" s="19" t="s">
        <v>10165</v>
      </c>
      <c r="B4916" s="20" t="s">
        <v>10166</v>
      </c>
      <c r="C4916" s="21" t="s">
        <v>167167</v>
      </c>
      <c r="D4916" s="21" t="s">
        <v>345</v>
      </c>
      <c r="E4916" s="23"/>
    </row>
    <row r="4917" spans="1:5" ht="20" customHeight="1">
      <c r="A4917" s="19" t="s">
        <v>10167</v>
      </c>
      <c r="B4917" s="20" t="s">
        <v>10168</v>
      </c>
      <c r="C4917" s="21" t="s">
        <v>167168</v>
      </c>
      <c r="D4917" s="21" t="s">
        <v>296</v>
      </c>
      <c r="E4917" s="23"/>
    </row>
    <row r="4918" spans="1:5" ht="20" customHeight="1">
      <c r="A4918" s="19" t="s">
        <v>10169</v>
      </c>
      <c r="B4918" s="20" t="s">
        <v>10170</v>
      </c>
      <c r="C4918" s="21" t="s">
        <v>167169</v>
      </c>
      <c r="D4918" s="21" t="s">
        <v>345</v>
      </c>
      <c r="E4918" s="23"/>
    </row>
    <row r="4919" spans="1:5" ht="20" customHeight="1">
      <c r="A4919" s="19" t="s">
        <v>10171</v>
      </c>
      <c r="B4919" s="20" t="s">
        <v>10172</v>
      </c>
      <c r="C4919" s="21" t="s">
        <v>167170</v>
      </c>
      <c r="D4919" s="21" t="s">
        <v>345</v>
      </c>
      <c r="E4919" s="23"/>
    </row>
    <row r="4920" spans="1:5" ht="20" customHeight="1">
      <c r="A4920" s="19" t="s">
        <v>10173</v>
      </c>
      <c r="B4920" s="20" t="s">
        <v>10174</v>
      </c>
      <c r="C4920" s="21" t="s">
        <v>167171</v>
      </c>
      <c r="D4920" s="21" t="s">
        <v>345</v>
      </c>
      <c r="E4920" s="23"/>
    </row>
    <row r="4921" spans="1:5" ht="20" customHeight="1">
      <c r="A4921" s="19" t="s">
        <v>10178</v>
      </c>
      <c r="B4921" s="20" t="s">
        <v>10176</v>
      </c>
      <c r="C4921" s="21" t="s">
        <v>167015</v>
      </c>
      <c r="D4921" s="21" t="s">
        <v>296</v>
      </c>
      <c r="E4921" s="23"/>
    </row>
    <row r="4922" spans="1:5" ht="20" customHeight="1">
      <c r="A4922" s="19" t="s">
        <v>10179</v>
      </c>
      <c r="B4922" s="20" t="s">
        <v>10180</v>
      </c>
      <c r="C4922" s="21" t="s">
        <v>167172</v>
      </c>
      <c r="D4922" s="21" t="s">
        <v>345</v>
      </c>
      <c r="E4922" s="23"/>
    </row>
    <row r="4923" spans="1:5" ht="20" customHeight="1">
      <c r="A4923" s="19" t="s">
        <v>10183</v>
      </c>
      <c r="B4923" s="20" t="s">
        <v>10182</v>
      </c>
      <c r="C4923" s="21" t="s">
        <v>167101</v>
      </c>
      <c r="D4923" s="21" t="s">
        <v>345</v>
      </c>
      <c r="E4923" s="23"/>
    </row>
    <row r="4924" spans="1:5" ht="20" customHeight="1">
      <c r="A4924" s="19" t="s">
        <v>10184</v>
      </c>
      <c r="B4924" s="20" t="s">
        <v>10185</v>
      </c>
      <c r="C4924" s="21" t="s">
        <v>167173</v>
      </c>
      <c r="D4924" s="21" t="s">
        <v>345</v>
      </c>
      <c r="E4924" s="23"/>
    </row>
    <row r="4925" spans="1:5" ht="20" customHeight="1">
      <c r="A4925" s="19" t="s">
        <v>10188</v>
      </c>
      <c r="B4925" s="20" t="s">
        <v>10187</v>
      </c>
      <c r="C4925" s="21" t="s">
        <v>167102</v>
      </c>
      <c r="D4925" s="21" t="s">
        <v>345</v>
      </c>
      <c r="E4925" s="23"/>
    </row>
    <row r="4926" spans="1:5" ht="20" customHeight="1">
      <c r="A4926" s="19" t="s">
        <v>10189</v>
      </c>
      <c r="B4926" s="20" t="s">
        <v>10190</v>
      </c>
      <c r="C4926" s="21" t="s">
        <v>167174</v>
      </c>
      <c r="D4926" s="21" t="s">
        <v>345</v>
      </c>
      <c r="E4926" s="23"/>
    </row>
    <row r="4927" spans="1:5" ht="20" customHeight="1">
      <c r="A4927" s="19" t="s">
        <v>10193</v>
      </c>
      <c r="B4927" s="20" t="s">
        <v>10192</v>
      </c>
      <c r="C4927" s="21" t="s">
        <v>167103</v>
      </c>
      <c r="D4927" s="21" t="s">
        <v>345</v>
      </c>
      <c r="E4927" s="23"/>
    </row>
    <row r="4928" spans="1:5" ht="20" customHeight="1">
      <c r="A4928" s="19" t="s">
        <v>10194</v>
      </c>
      <c r="B4928" s="20" t="s">
        <v>10195</v>
      </c>
      <c r="C4928" s="21" t="s">
        <v>167175</v>
      </c>
      <c r="D4928" s="21" t="s">
        <v>345</v>
      </c>
      <c r="E4928" s="23"/>
    </row>
    <row r="4929" spans="1:5" ht="20" customHeight="1">
      <c r="A4929" s="19" t="s">
        <v>10199</v>
      </c>
      <c r="B4929" s="20" t="s">
        <v>10197</v>
      </c>
      <c r="C4929" s="21" t="s">
        <v>167016</v>
      </c>
      <c r="D4929" s="21" t="s">
        <v>345</v>
      </c>
      <c r="E4929" s="23"/>
    </row>
    <row r="4930" spans="1:5" ht="20" customHeight="1">
      <c r="A4930" s="19" t="s">
        <v>10203</v>
      </c>
      <c r="B4930" s="20" t="s">
        <v>10201</v>
      </c>
      <c r="C4930" s="21" t="s">
        <v>167017</v>
      </c>
      <c r="D4930" s="21" t="s">
        <v>296</v>
      </c>
      <c r="E4930" s="23"/>
    </row>
    <row r="4931" spans="1:5" ht="20" customHeight="1">
      <c r="A4931" s="19" t="s">
        <v>10206</v>
      </c>
      <c r="B4931" s="20" t="s">
        <v>10207</v>
      </c>
      <c r="C4931" s="21" t="s">
        <v>167176</v>
      </c>
      <c r="D4931" s="21" t="s">
        <v>345</v>
      </c>
      <c r="E4931" s="23"/>
    </row>
    <row r="4932" spans="1:5" ht="20" customHeight="1">
      <c r="A4932" s="19" t="s">
        <v>10208</v>
      </c>
      <c r="B4932" s="20" t="s">
        <v>10209</v>
      </c>
      <c r="C4932" s="21" t="s">
        <v>167177</v>
      </c>
      <c r="D4932" s="21" t="s">
        <v>296</v>
      </c>
      <c r="E4932" s="23"/>
    </row>
    <row r="4933" spans="1:5" ht="20" customHeight="1">
      <c r="A4933" s="19" t="s">
        <v>10210</v>
      </c>
      <c r="B4933" s="20" t="s">
        <v>10211</v>
      </c>
      <c r="C4933" s="21" t="s">
        <v>167178</v>
      </c>
      <c r="D4933" s="21" t="s">
        <v>345</v>
      </c>
      <c r="E4933" s="23"/>
    </row>
    <row r="4934" spans="1:5" ht="20" customHeight="1">
      <c r="A4934" s="19" t="s">
        <v>10212</v>
      </c>
      <c r="B4934" s="20" t="s">
        <v>10213</v>
      </c>
      <c r="C4934" s="21" t="s">
        <v>167179</v>
      </c>
      <c r="D4934" s="21" t="s">
        <v>345</v>
      </c>
      <c r="E4934" s="23"/>
    </row>
    <row r="4935" spans="1:5" ht="20" customHeight="1">
      <c r="A4935" s="19" t="s">
        <v>10214</v>
      </c>
      <c r="B4935" s="20" t="s">
        <v>10215</v>
      </c>
      <c r="C4935" s="21" t="s">
        <v>167180</v>
      </c>
      <c r="D4935" s="21" t="s">
        <v>345</v>
      </c>
      <c r="E4935" s="23"/>
    </row>
    <row r="4936" spans="1:5" ht="20" customHeight="1">
      <c r="A4936" s="19" t="s">
        <v>10216</v>
      </c>
      <c r="B4936" s="20" t="s">
        <v>10217</v>
      </c>
      <c r="C4936" s="21" t="s">
        <v>167181</v>
      </c>
      <c r="D4936" s="21" t="s">
        <v>345</v>
      </c>
      <c r="E4936" s="23"/>
    </row>
    <row r="4937" spans="1:5" ht="20" customHeight="1">
      <c r="A4937" s="19" t="s">
        <v>10220</v>
      </c>
      <c r="B4937" s="20" t="s">
        <v>10219</v>
      </c>
      <c r="C4937" s="21" t="s">
        <v>167104</v>
      </c>
      <c r="D4937" s="21" t="s">
        <v>345</v>
      </c>
      <c r="E4937" s="23"/>
    </row>
    <row r="4938" spans="1:5" ht="20" customHeight="1">
      <c r="A4938" s="19" t="s">
        <v>10221</v>
      </c>
      <c r="B4938" s="20" t="s">
        <v>10222</v>
      </c>
      <c r="C4938" s="21" t="s">
        <v>167182</v>
      </c>
      <c r="D4938" s="21" t="s">
        <v>345</v>
      </c>
      <c r="E4938" s="23"/>
    </row>
    <row r="4939" spans="1:5" ht="20" customHeight="1">
      <c r="A4939" s="19" t="s">
        <v>10223</v>
      </c>
      <c r="B4939" s="20" t="s">
        <v>10224</v>
      </c>
      <c r="C4939" s="21" t="s">
        <v>165297</v>
      </c>
      <c r="D4939" s="21" t="s">
        <v>345</v>
      </c>
      <c r="E4939" s="23"/>
    </row>
    <row r="4940" spans="1:5" ht="20" customHeight="1">
      <c r="A4940" s="19" t="s">
        <v>10227</v>
      </c>
      <c r="B4940" s="20" t="s">
        <v>10226</v>
      </c>
      <c r="C4940" s="21" t="s">
        <v>167105</v>
      </c>
      <c r="D4940" s="21" t="s">
        <v>296</v>
      </c>
      <c r="E4940" s="23"/>
    </row>
    <row r="4941" spans="1:5" ht="20" customHeight="1">
      <c r="A4941" s="19" t="s">
        <v>10228</v>
      </c>
      <c r="B4941" s="20" t="s">
        <v>10229</v>
      </c>
      <c r="C4941" s="21" t="s">
        <v>167183</v>
      </c>
      <c r="D4941" s="21" t="s">
        <v>345</v>
      </c>
      <c r="E4941" s="23"/>
    </row>
    <row r="4942" spans="1:5" ht="20" customHeight="1">
      <c r="A4942" s="19" t="s">
        <v>10230</v>
      </c>
      <c r="B4942" s="20" t="s">
        <v>10231</v>
      </c>
      <c r="C4942" s="21" t="s">
        <v>167184</v>
      </c>
      <c r="D4942" s="21" t="s">
        <v>345</v>
      </c>
      <c r="E4942" s="23"/>
    </row>
    <row r="4943" spans="1:5" ht="20" customHeight="1">
      <c r="A4943" s="19" t="s">
        <v>10232</v>
      </c>
      <c r="B4943" s="20" t="s">
        <v>10233</v>
      </c>
      <c r="C4943" s="21" t="s">
        <v>167185</v>
      </c>
      <c r="D4943" s="21" t="s">
        <v>345</v>
      </c>
      <c r="E4943" s="23"/>
    </row>
    <row r="4944" spans="1:5" ht="20" customHeight="1">
      <c r="A4944" s="19" t="s">
        <v>10234</v>
      </c>
      <c r="B4944" s="20" t="s">
        <v>10235</v>
      </c>
      <c r="C4944" s="21" t="s">
        <v>167186</v>
      </c>
      <c r="D4944" s="21" t="s">
        <v>345</v>
      </c>
      <c r="E4944" s="23"/>
    </row>
    <row r="4945" spans="1:5" ht="20" customHeight="1">
      <c r="A4945" s="19" t="s">
        <v>10238</v>
      </c>
      <c r="B4945" s="20" t="s">
        <v>10237</v>
      </c>
      <c r="C4945" s="21" t="s">
        <v>167106</v>
      </c>
      <c r="D4945" s="21" t="s">
        <v>345</v>
      </c>
      <c r="E4945" s="23"/>
    </row>
    <row r="4946" spans="1:5" ht="20" customHeight="1">
      <c r="A4946" s="19" t="s">
        <v>10242</v>
      </c>
      <c r="B4946" s="20" t="s">
        <v>10240</v>
      </c>
      <c r="C4946" s="21" t="s">
        <v>167018</v>
      </c>
      <c r="D4946" s="21" t="s">
        <v>345</v>
      </c>
      <c r="E4946" s="23"/>
    </row>
    <row r="4947" spans="1:5" ht="20" customHeight="1">
      <c r="A4947" s="19" t="s">
        <v>10243</v>
      </c>
      <c r="B4947" s="20" t="s">
        <v>10244</v>
      </c>
      <c r="C4947" s="21" t="s">
        <v>167187</v>
      </c>
      <c r="D4947" s="21" t="s">
        <v>345</v>
      </c>
      <c r="E4947" s="23"/>
    </row>
    <row r="4948" spans="1:5" ht="20" customHeight="1">
      <c r="A4948" s="19" t="s">
        <v>10248</v>
      </c>
      <c r="B4948" s="20" t="s">
        <v>10246</v>
      </c>
      <c r="C4948" s="21" t="s">
        <v>167019</v>
      </c>
      <c r="D4948" s="21" t="s">
        <v>296</v>
      </c>
      <c r="E4948" s="23"/>
    </row>
    <row r="4949" spans="1:5" ht="20" customHeight="1">
      <c r="A4949" s="19" t="s">
        <v>10249</v>
      </c>
      <c r="B4949" s="20" t="s">
        <v>10250</v>
      </c>
      <c r="C4949" s="21" t="s">
        <v>167188</v>
      </c>
      <c r="D4949" s="21" t="s">
        <v>345</v>
      </c>
      <c r="E4949" s="23"/>
    </row>
    <row r="4950" spans="1:5" ht="20" customHeight="1">
      <c r="A4950" s="19" t="s">
        <v>10251</v>
      </c>
      <c r="B4950" s="20" t="s">
        <v>10252</v>
      </c>
      <c r="C4950" s="21" t="s">
        <v>167189</v>
      </c>
      <c r="D4950" s="21" t="s">
        <v>345</v>
      </c>
      <c r="E4950" s="23"/>
    </row>
    <row r="4951" spans="1:5" ht="20" customHeight="1">
      <c r="A4951" s="19" t="s">
        <v>10253</v>
      </c>
      <c r="B4951" s="20" t="s">
        <v>10254</v>
      </c>
      <c r="C4951" s="21" t="s">
        <v>167190</v>
      </c>
      <c r="D4951" s="21" t="s">
        <v>345</v>
      </c>
      <c r="E4951" s="23"/>
    </row>
    <row r="4952" spans="1:5" ht="20" customHeight="1">
      <c r="A4952" s="19" t="s">
        <v>10258</v>
      </c>
      <c r="B4952" s="20" t="s">
        <v>10256</v>
      </c>
      <c r="C4952" s="21" t="s">
        <v>167020</v>
      </c>
      <c r="D4952" s="21" t="s">
        <v>296</v>
      </c>
      <c r="E4952" s="23"/>
    </row>
    <row r="4953" spans="1:5" ht="20" customHeight="1">
      <c r="A4953" s="19" t="s">
        <v>10261</v>
      </c>
      <c r="B4953" s="20" t="s">
        <v>10260</v>
      </c>
      <c r="C4953" s="21" t="s">
        <v>167107</v>
      </c>
      <c r="D4953" s="21" t="s">
        <v>345</v>
      </c>
      <c r="E4953" s="23"/>
    </row>
    <row r="4954" spans="1:5" ht="20" customHeight="1">
      <c r="A4954" s="19" t="s">
        <v>10264</v>
      </c>
      <c r="B4954" s="20" t="s">
        <v>10263</v>
      </c>
      <c r="C4954" s="21" t="s">
        <v>167108</v>
      </c>
      <c r="D4954" s="21" t="s">
        <v>296</v>
      </c>
      <c r="E4954" s="23"/>
    </row>
    <row r="4955" spans="1:5" ht="20" customHeight="1">
      <c r="A4955" s="19" t="s">
        <v>10265</v>
      </c>
      <c r="B4955" s="20" t="s">
        <v>10266</v>
      </c>
      <c r="C4955" s="21" t="s">
        <v>167191</v>
      </c>
      <c r="D4955" s="21" t="s">
        <v>345</v>
      </c>
      <c r="E4955" s="23"/>
    </row>
    <row r="4956" spans="1:5" ht="20" customHeight="1">
      <c r="A4956" s="19" t="s">
        <v>10267</v>
      </c>
      <c r="B4956" s="20" t="s">
        <v>10268</v>
      </c>
      <c r="C4956" s="21" t="s">
        <v>167192</v>
      </c>
      <c r="D4956" s="21" t="s">
        <v>296</v>
      </c>
      <c r="E4956" s="23"/>
    </row>
    <row r="4957" spans="1:5" ht="20" customHeight="1">
      <c r="A4957" s="19" t="s">
        <v>10269</v>
      </c>
      <c r="B4957" s="20" t="s">
        <v>10270</v>
      </c>
      <c r="C4957" s="21" t="s">
        <v>167193</v>
      </c>
      <c r="D4957" s="21" t="s">
        <v>345</v>
      </c>
      <c r="E4957" s="23"/>
    </row>
    <row r="4958" spans="1:5" ht="20" customHeight="1">
      <c r="A4958" s="19" t="s">
        <v>10271</v>
      </c>
      <c r="B4958" s="20" t="s">
        <v>10272</v>
      </c>
      <c r="C4958" s="21" t="s">
        <v>167194</v>
      </c>
      <c r="D4958" s="21" t="s">
        <v>345</v>
      </c>
      <c r="E4958" s="23"/>
    </row>
    <row r="4959" spans="1:5" ht="20" customHeight="1">
      <c r="A4959" s="19" t="s">
        <v>10276</v>
      </c>
      <c r="B4959" s="20" t="s">
        <v>10274</v>
      </c>
      <c r="C4959" s="21" t="s">
        <v>167021</v>
      </c>
      <c r="D4959" s="21" t="s">
        <v>345</v>
      </c>
      <c r="E4959" s="23"/>
    </row>
    <row r="4960" spans="1:5" ht="20" customHeight="1">
      <c r="A4960" s="19" t="s">
        <v>10285</v>
      </c>
      <c r="B4960" s="20" t="s">
        <v>10278</v>
      </c>
      <c r="C4960" s="21" t="s">
        <v>166536</v>
      </c>
      <c r="D4960" s="21" t="s">
        <v>296</v>
      </c>
      <c r="E4960" s="23"/>
    </row>
    <row r="4961" spans="1:5" ht="20" customHeight="1">
      <c r="A4961" s="19" t="s">
        <v>10286</v>
      </c>
      <c r="B4961" s="20" t="s">
        <v>10287</v>
      </c>
      <c r="C4961" s="21" t="s">
        <v>167195</v>
      </c>
      <c r="D4961" s="21" t="s">
        <v>345</v>
      </c>
      <c r="E4961" s="23"/>
    </row>
    <row r="4962" spans="1:5" ht="20" customHeight="1">
      <c r="A4962" s="19" t="s">
        <v>10290</v>
      </c>
      <c r="B4962" s="20" t="s">
        <v>10289</v>
      </c>
      <c r="C4962" s="21" t="s">
        <v>167109</v>
      </c>
      <c r="D4962" s="21" t="s">
        <v>296</v>
      </c>
      <c r="E4962" s="23"/>
    </row>
    <row r="4963" spans="1:5" ht="20" customHeight="1">
      <c r="A4963" s="19" t="s">
        <v>10291</v>
      </c>
      <c r="B4963" s="20" t="s">
        <v>10292</v>
      </c>
      <c r="C4963" s="21" t="s">
        <v>167196</v>
      </c>
      <c r="D4963" s="21" t="s">
        <v>296</v>
      </c>
      <c r="E4963" s="23"/>
    </row>
    <row r="4964" spans="1:5" ht="20" customHeight="1">
      <c r="A4964" s="19" t="s">
        <v>10296</v>
      </c>
      <c r="B4964" s="20" t="s">
        <v>10294</v>
      </c>
      <c r="C4964" s="21" t="s">
        <v>167022</v>
      </c>
      <c r="D4964" s="21" t="s">
        <v>345</v>
      </c>
      <c r="E4964" s="23"/>
    </row>
    <row r="4965" spans="1:5" ht="20" customHeight="1">
      <c r="A4965" s="19" t="s">
        <v>10299</v>
      </c>
      <c r="B4965" s="20" t="s">
        <v>10298</v>
      </c>
      <c r="C4965" s="21" t="s">
        <v>167110</v>
      </c>
      <c r="D4965" s="21" t="s">
        <v>296</v>
      </c>
      <c r="E4965" s="23"/>
    </row>
    <row r="4966" spans="1:5" ht="20" customHeight="1">
      <c r="A4966" s="19" t="s">
        <v>10300</v>
      </c>
      <c r="B4966" s="20" t="s">
        <v>10301</v>
      </c>
      <c r="C4966" s="21" t="s">
        <v>167197</v>
      </c>
      <c r="D4966" s="21" t="s">
        <v>296</v>
      </c>
      <c r="E4966" s="23"/>
    </row>
    <row r="4967" spans="1:5" ht="20" customHeight="1">
      <c r="A4967" s="19" t="s">
        <v>10302</v>
      </c>
      <c r="B4967" s="20" t="s">
        <v>10303</v>
      </c>
      <c r="C4967" s="21" t="s">
        <v>167198</v>
      </c>
      <c r="D4967" s="21" t="s">
        <v>296</v>
      </c>
      <c r="E4967" s="23"/>
    </row>
    <row r="4968" spans="1:5" ht="20" customHeight="1">
      <c r="A4968" s="19" t="s">
        <v>5023</v>
      </c>
      <c r="B4968" s="20" t="s">
        <v>5024</v>
      </c>
      <c r="C4968" s="21" t="s">
        <v>167199</v>
      </c>
      <c r="D4968" s="21" t="s">
        <v>139</v>
      </c>
      <c r="E4968" s="23"/>
    </row>
    <row r="4969" spans="1:5" ht="20" customHeight="1">
      <c r="A4969" s="19" t="s">
        <v>5025</v>
      </c>
      <c r="B4969" s="20" t="s">
        <v>5026</v>
      </c>
      <c r="C4969" s="21" t="s">
        <v>167200</v>
      </c>
      <c r="D4969" s="21" t="s">
        <v>296</v>
      </c>
      <c r="E4969" s="23"/>
    </row>
    <row r="4970" spans="1:5" ht="20" customHeight="1">
      <c r="A4970" s="19" t="s">
        <v>5027</v>
      </c>
      <c r="B4970" s="20" t="s">
        <v>5028</v>
      </c>
      <c r="C4970" s="21" t="s">
        <v>167201</v>
      </c>
      <c r="D4970" s="21" t="s">
        <v>345</v>
      </c>
      <c r="E4970" s="23"/>
    </row>
    <row r="4971" spans="1:5" ht="20" customHeight="1">
      <c r="A4971" s="19" t="s">
        <v>5031</v>
      </c>
      <c r="B4971" s="20" t="s">
        <v>5030</v>
      </c>
      <c r="C4971" s="21" t="s">
        <v>167135</v>
      </c>
      <c r="D4971" s="21" t="s">
        <v>345</v>
      </c>
      <c r="E4971" s="23"/>
    </row>
    <row r="4972" spans="1:5" ht="20" customHeight="1">
      <c r="A4972" s="19" t="s">
        <v>5032</v>
      </c>
      <c r="B4972" s="20" t="s">
        <v>5033</v>
      </c>
      <c r="C4972" s="21" t="s">
        <v>167202</v>
      </c>
      <c r="D4972" s="21" t="s">
        <v>345</v>
      </c>
      <c r="E4972" s="23"/>
    </row>
    <row r="4973" spans="1:5" ht="20" customHeight="1">
      <c r="A4973" s="19" t="s">
        <v>5036</v>
      </c>
      <c r="B4973" s="20" t="s">
        <v>5035</v>
      </c>
      <c r="C4973" s="21" t="s">
        <v>167136</v>
      </c>
      <c r="D4973" s="21" t="s">
        <v>296</v>
      </c>
      <c r="E4973" s="23"/>
    </row>
    <row r="4974" spans="1:5" ht="20" customHeight="1">
      <c r="A4974" s="19" t="s">
        <v>5037</v>
      </c>
      <c r="B4974" s="20" t="s">
        <v>5038</v>
      </c>
      <c r="C4974" s="21" t="s">
        <v>167203</v>
      </c>
      <c r="D4974" s="21" t="s">
        <v>296</v>
      </c>
      <c r="E4974" s="23"/>
    </row>
    <row r="4975" spans="1:5" ht="20" customHeight="1">
      <c r="A4975" s="19" t="s">
        <v>5039</v>
      </c>
      <c r="B4975" s="20" t="s">
        <v>5040</v>
      </c>
      <c r="C4975" s="21" t="s">
        <v>167204</v>
      </c>
      <c r="D4975" s="21" t="s">
        <v>345</v>
      </c>
      <c r="E4975" s="23"/>
    </row>
    <row r="4976" spans="1:5" ht="20" customHeight="1">
      <c r="A4976" s="19" t="s">
        <v>5041</v>
      </c>
      <c r="B4976" s="20" t="s">
        <v>5042</v>
      </c>
      <c r="C4976" s="21" t="s">
        <v>167205</v>
      </c>
      <c r="D4976" s="21" t="s">
        <v>345</v>
      </c>
      <c r="E4976" s="23"/>
    </row>
    <row r="4977" spans="1:5" ht="20" customHeight="1">
      <c r="A4977" s="19" t="s">
        <v>5043</v>
      </c>
      <c r="B4977" s="20" t="s">
        <v>5044</v>
      </c>
      <c r="C4977" s="21" t="s">
        <v>167206</v>
      </c>
      <c r="D4977" s="21" t="s">
        <v>345</v>
      </c>
      <c r="E4977" s="23"/>
    </row>
    <row r="4978" spans="1:5" ht="20" customHeight="1">
      <c r="A4978" s="19" t="s">
        <v>5047</v>
      </c>
      <c r="B4978" s="20" t="s">
        <v>5046</v>
      </c>
      <c r="C4978" s="21" t="s">
        <v>167137</v>
      </c>
      <c r="D4978" s="21" t="s">
        <v>345</v>
      </c>
      <c r="E4978" s="23"/>
    </row>
    <row r="4979" spans="1:5" ht="20" customHeight="1">
      <c r="A4979" s="19" t="s">
        <v>5048</v>
      </c>
      <c r="B4979" s="20" t="s">
        <v>5049</v>
      </c>
      <c r="C4979" s="21" t="s">
        <v>167207</v>
      </c>
      <c r="D4979" s="21" t="s">
        <v>345</v>
      </c>
      <c r="E4979" s="23"/>
    </row>
    <row r="4980" spans="1:5" ht="20" customHeight="1">
      <c r="A4980" s="19" t="s">
        <v>5052</v>
      </c>
      <c r="B4980" s="20" t="s">
        <v>5051</v>
      </c>
      <c r="C4980" s="21" t="s">
        <v>167138</v>
      </c>
      <c r="D4980" s="21" t="s">
        <v>296</v>
      </c>
      <c r="E4980" s="23"/>
    </row>
    <row r="4981" spans="1:5" ht="20" customHeight="1">
      <c r="A4981" s="19" t="s">
        <v>5055</v>
      </c>
      <c r="B4981" s="20" t="s">
        <v>5054</v>
      </c>
      <c r="C4981" s="21" t="s">
        <v>167139</v>
      </c>
      <c r="D4981" s="21" t="s">
        <v>345</v>
      </c>
      <c r="E4981" s="23"/>
    </row>
    <row r="4982" spans="1:5" ht="20" customHeight="1">
      <c r="A4982" s="19" t="s">
        <v>5056</v>
      </c>
      <c r="B4982" s="20" t="s">
        <v>5057</v>
      </c>
      <c r="C4982" s="21" t="s">
        <v>167208</v>
      </c>
      <c r="D4982" s="21" t="s">
        <v>345</v>
      </c>
      <c r="E4982" s="23"/>
    </row>
    <row r="4983" spans="1:5" ht="20" customHeight="1">
      <c r="A4983" s="19" t="s">
        <v>5058</v>
      </c>
      <c r="B4983" s="20" t="s">
        <v>5059</v>
      </c>
      <c r="C4983" s="21" t="s">
        <v>167209</v>
      </c>
      <c r="D4983" s="21" t="s">
        <v>345</v>
      </c>
      <c r="E4983" s="23"/>
    </row>
    <row r="4984" spans="1:5" ht="20" customHeight="1">
      <c r="A4984" s="19" t="s">
        <v>5062</v>
      </c>
      <c r="B4984" s="20" t="s">
        <v>5061</v>
      </c>
      <c r="C4984" s="21" t="s">
        <v>167140</v>
      </c>
      <c r="D4984" s="21" t="s">
        <v>345</v>
      </c>
      <c r="E4984" s="23"/>
    </row>
    <row r="4985" spans="1:5" ht="20" customHeight="1">
      <c r="A4985" s="19" t="s">
        <v>5063</v>
      </c>
      <c r="B4985" s="20" t="s">
        <v>5064</v>
      </c>
      <c r="C4985" s="21" t="s">
        <v>167210</v>
      </c>
      <c r="D4985" s="21" t="s">
        <v>345</v>
      </c>
      <c r="E4985" s="23"/>
    </row>
    <row r="4986" spans="1:5" ht="20" customHeight="1">
      <c r="A4986" s="19" t="s">
        <v>5065</v>
      </c>
      <c r="B4986" s="20" t="s">
        <v>5066</v>
      </c>
      <c r="C4986" s="21" t="s">
        <v>167211</v>
      </c>
      <c r="D4986" s="21" t="s">
        <v>345</v>
      </c>
      <c r="E4986" s="23"/>
    </row>
    <row r="4987" spans="1:5" ht="20" customHeight="1">
      <c r="A4987" s="19" t="s">
        <v>5067</v>
      </c>
      <c r="B4987" s="20" t="s">
        <v>5068</v>
      </c>
      <c r="C4987" s="21" t="s">
        <v>167212</v>
      </c>
      <c r="D4987" s="21" t="s">
        <v>345</v>
      </c>
      <c r="E4987" s="23"/>
    </row>
    <row r="4988" spans="1:5" ht="20" customHeight="1">
      <c r="A4988" s="19" t="s">
        <v>5069</v>
      </c>
      <c r="B4988" s="20" t="s">
        <v>5070</v>
      </c>
      <c r="C4988" s="21" t="s">
        <v>167213</v>
      </c>
      <c r="D4988" s="21" t="s">
        <v>345</v>
      </c>
      <c r="E4988" s="23"/>
    </row>
    <row r="4989" spans="1:5" ht="20" customHeight="1">
      <c r="A4989" s="19" t="s">
        <v>5074</v>
      </c>
      <c r="B4989" s="20" t="s">
        <v>5072</v>
      </c>
      <c r="C4989" s="21" t="s">
        <v>167095</v>
      </c>
      <c r="D4989" s="21" t="s">
        <v>345</v>
      </c>
      <c r="E4989" s="23"/>
    </row>
    <row r="4990" spans="1:5" ht="20" customHeight="1">
      <c r="A4990" s="19" t="s">
        <v>5077</v>
      </c>
      <c r="B4990" s="20" t="s">
        <v>5076</v>
      </c>
      <c r="C4990" s="21" t="s">
        <v>167141</v>
      </c>
      <c r="D4990" s="21" t="s">
        <v>345</v>
      </c>
      <c r="E4990" s="23"/>
    </row>
    <row r="4991" spans="1:5" ht="20" customHeight="1">
      <c r="A4991" s="19" t="s">
        <v>5078</v>
      </c>
      <c r="B4991" s="20" t="s">
        <v>5079</v>
      </c>
      <c r="C4991" s="21" t="s">
        <v>167214</v>
      </c>
      <c r="D4991" s="21" t="s">
        <v>345</v>
      </c>
      <c r="E4991" s="23"/>
    </row>
    <row r="4992" spans="1:5" ht="20" customHeight="1">
      <c r="A4992" s="19" t="s">
        <v>5080</v>
      </c>
      <c r="B4992" s="20" t="s">
        <v>5081</v>
      </c>
      <c r="C4992" s="21" t="s">
        <v>167215</v>
      </c>
      <c r="D4992" s="21" t="s">
        <v>296</v>
      </c>
      <c r="E4992" s="23"/>
    </row>
    <row r="4993" spans="1:5" ht="20" customHeight="1">
      <c r="A4993" s="19" t="s">
        <v>5082</v>
      </c>
      <c r="B4993" s="20" t="s">
        <v>5083</v>
      </c>
      <c r="C4993" s="21" t="s">
        <v>167216</v>
      </c>
      <c r="D4993" s="21" t="s">
        <v>296</v>
      </c>
      <c r="E4993" s="23"/>
    </row>
    <row r="4994" spans="1:5" ht="20" customHeight="1">
      <c r="A4994" s="19" t="s">
        <v>5086</v>
      </c>
      <c r="B4994" s="20" t="s">
        <v>5087</v>
      </c>
      <c r="C4994" s="21" t="s">
        <v>167217</v>
      </c>
      <c r="D4994" s="21" t="s">
        <v>345</v>
      </c>
      <c r="E4994" s="23"/>
    </row>
    <row r="4995" spans="1:5" ht="20" customHeight="1">
      <c r="A4995" s="19" t="s">
        <v>5088</v>
      </c>
      <c r="B4995" s="20" t="s">
        <v>5089</v>
      </c>
      <c r="C4995" s="21" t="s">
        <v>167218</v>
      </c>
      <c r="D4995" s="21" t="s">
        <v>345</v>
      </c>
      <c r="E4995" s="23"/>
    </row>
    <row r="4996" spans="1:5" ht="20" customHeight="1">
      <c r="A4996" s="19" t="s">
        <v>5090</v>
      </c>
      <c r="B4996" s="20" t="s">
        <v>5091</v>
      </c>
      <c r="C4996" s="21" t="s">
        <v>167219</v>
      </c>
      <c r="D4996" s="21" t="s">
        <v>345</v>
      </c>
      <c r="E4996" s="23"/>
    </row>
    <row r="4997" spans="1:5" ht="20" customHeight="1">
      <c r="A4997" s="19" t="s">
        <v>5094</v>
      </c>
      <c r="B4997" s="20" t="s">
        <v>5093</v>
      </c>
      <c r="C4997" s="21" t="s">
        <v>167142</v>
      </c>
      <c r="D4997" s="21" t="s">
        <v>296</v>
      </c>
      <c r="E4997" s="23"/>
    </row>
    <row r="4998" spans="1:5" ht="20" customHeight="1">
      <c r="A4998" s="19" t="s">
        <v>5095</v>
      </c>
      <c r="B4998" s="20" t="s">
        <v>5096</v>
      </c>
      <c r="C4998" s="21" t="s">
        <v>167220</v>
      </c>
      <c r="D4998" s="21" t="s">
        <v>345</v>
      </c>
      <c r="E4998" s="23"/>
    </row>
    <row r="4999" spans="1:5" ht="20" customHeight="1">
      <c r="A4999" s="19" t="s">
        <v>5101</v>
      </c>
      <c r="B4999" s="20" t="s">
        <v>5098</v>
      </c>
      <c r="C4999" s="21" t="s">
        <v>167013</v>
      </c>
      <c r="D4999" s="21" t="s">
        <v>296</v>
      </c>
      <c r="E4999" s="23"/>
    </row>
    <row r="5000" spans="1:5" ht="20" customHeight="1">
      <c r="A5000" s="19" t="s">
        <v>5104</v>
      </c>
      <c r="B5000" s="20" t="s">
        <v>5103</v>
      </c>
      <c r="C5000" s="21" t="s">
        <v>167143</v>
      </c>
      <c r="D5000" s="21" t="s">
        <v>345</v>
      </c>
      <c r="E5000" s="23"/>
    </row>
    <row r="5001" spans="1:5" ht="20" customHeight="1">
      <c r="A5001" s="19" t="s">
        <v>5105</v>
      </c>
      <c r="B5001" s="20" t="s">
        <v>5106</v>
      </c>
      <c r="C5001" s="21" t="s">
        <v>167221</v>
      </c>
      <c r="D5001" s="21" t="s">
        <v>345</v>
      </c>
      <c r="E5001" s="23"/>
    </row>
    <row r="5002" spans="1:5" ht="20" customHeight="1">
      <c r="A5002" s="19" t="s">
        <v>5107</v>
      </c>
      <c r="B5002" s="20" t="s">
        <v>5108</v>
      </c>
      <c r="C5002" s="21" t="s">
        <v>167222</v>
      </c>
      <c r="D5002" s="21" t="s">
        <v>345</v>
      </c>
      <c r="E5002" s="23"/>
    </row>
    <row r="5003" spans="1:5" ht="20" customHeight="1">
      <c r="A5003" s="19" t="s">
        <v>5109</v>
      </c>
      <c r="B5003" s="20" t="s">
        <v>5110</v>
      </c>
      <c r="C5003" s="21" t="s">
        <v>167223</v>
      </c>
      <c r="D5003" s="21" t="s">
        <v>345</v>
      </c>
      <c r="E5003" s="23"/>
    </row>
    <row r="5004" spans="1:5" ht="20" customHeight="1">
      <c r="A5004" s="19" t="s">
        <v>5111</v>
      </c>
      <c r="B5004" s="20" t="s">
        <v>5112</v>
      </c>
      <c r="C5004" s="21" t="s">
        <v>167224</v>
      </c>
      <c r="D5004" s="21" t="s">
        <v>296</v>
      </c>
      <c r="E5004" s="23"/>
    </row>
    <row r="5005" spans="1:5" ht="20" customHeight="1">
      <c r="A5005" s="19" t="s">
        <v>5113</v>
      </c>
      <c r="B5005" s="20" t="s">
        <v>5114</v>
      </c>
      <c r="C5005" s="21" t="s">
        <v>167225</v>
      </c>
      <c r="D5005" s="21" t="s">
        <v>296</v>
      </c>
      <c r="E5005" s="23"/>
    </row>
    <row r="5006" spans="1:5" ht="20" customHeight="1">
      <c r="A5006" s="19" t="s">
        <v>5115</v>
      </c>
      <c r="B5006" s="20" t="s">
        <v>5116</v>
      </c>
      <c r="C5006" s="21" t="s">
        <v>167226</v>
      </c>
      <c r="D5006" s="21" t="s">
        <v>345</v>
      </c>
      <c r="E5006" s="23"/>
    </row>
    <row r="5007" spans="1:5" ht="20" customHeight="1">
      <c r="A5007" s="19" t="s">
        <v>5117</v>
      </c>
      <c r="B5007" s="20" t="s">
        <v>5118</v>
      </c>
      <c r="C5007" s="21" t="s">
        <v>167227</v>
      </c>
      <c r="D5007" s="21" t="s">
        <v>345</v>
      </c>
      <c r="E5007" s="23"/>
    </row>
    <row r="5008" spans="1:5" ht="20" customHeight="1">
      <c r="A5008" s="19" t="s">
        <v>5121</v>
      </c>
      <c r="B5008" s="20" t="s">
        <v>5120</v>
      </c>
      <c r="C5008" s="21" t="s">
        <v>167144</v>
      </c>
      <c r="D5008" s="21" t="s">
        <v>345</v>
      </c>
      <c r="E5008" s="23"/>
    </row>
    <row r="5009" spans="1:5" ht="20" customHeight="1">
      <c r="A5009" s="19" t="s">
        <v>5122</v>
      </c>
      <c r="B5009" s="20" t="s">
        <v>5123</v>
      </c>
      <c r="C5009" s="21" t="s">
        <v>167228</v>
      </c>
      <c r="D5009" s="21" t="s">
        <v>345</v>
      </c>
      <c r="E5009" s="23"/>
    </row>
    <row r="5010" spans="1:5" ht="20" customHeight="1">
      <c r="A5010" s="19" t="s">
        <v>5126</v>
      </c>
      <c r="B5010" s="20" t="s">
        <v>5125</v>
      </c>
      <c r="C5010" s="21" t="s">
        <v>167145</v>
      </c>
      <c r="D5010" s="21" t="s">
        <v>345</v>
      </c>
      <c r="E5010" s="23"/>
    </row>
    <row r="5011" spans="1:5" ht="20" customHeight="1">
      <c r="A5011" s="19" t="s">
        <v>5127</v>
      </c>
      <c r="B5011" s="20" t="s">
        <v>5128</v>
      </c>
      <c r="C5011" s="21" t="s">
        <v>167229</v>
      </c>
      <c r="D5011" s="21" t="s">
        <v>345</v>
      </c>
      <c r="E5011" s="23"/>
    </row>
    <row r="5012" spans="1:5" ht="20" customHeight="1">
      <c r="A5012" s="19" t="s">
        <v>5129</v>
      </c>
      <c r="B5012" s="20" t="s">
        <v>5130</v>
      </c>
      <c r="C5012" s="21" t="s">
        <v>167230</v>
      </c>
      <c r="D5012" s="21" t="s">
        <v>345</v>
      </c>
      <c r="E5012" s="23"/>
    </row>
    <row r="5013" spans="1:5" ht="20" customHeight="1">
      <c r="A5013" s="19" t="s">
        <v>5131</v>
      </c>
      <c r="B5013" s="20" t="s">
        <v>5132</v>
      </c>
      <c r="C5013" s="21" t="s">
        <v>167231</v>
      </c>
      <c r="D5013" s="21" t="s">
        <v>345</v>
      </c>
      <c r="E5013" s="23"/>
    </row>
    <row r="5014" spans="1:5" ht="20" customHeight="1">
      <c r="A5014" s="19" t="s">
        <v>5135</v>
      </c>
      <c r="B5014" s="20" t="s">
        <v>5134</v>
      </c>
      <c r="C5014" s="21" t="s">
        <v>167146</v>
      </c>
      <c r="D5014" s="21" t="s">
        <v>345</v>
      </c>
      <c r="E5014" s="23"/>
    </row>
    <row r="5015" spans="1:5" ht="20" customHeight="1">
      <c r="A5015" s="19" t="s">
        <v>5136</v>
      </c>
      <c r="B5015" s="24">
        <v>100</v>
      </c>
      <c r="C5015" s="21" t="s">
        <v>167232</v>
      </c>
      <c r="D5015" s="21" t="s">
        <v>345</v>
      </c>
      <c r="E5015" s="23"/>
    </row>
    <row r="5016" spans="1:5" ht="20" customHeight="1">
      <c r="A5016" s="19" t="s">
        <v>5137</v>
      </c>
      <c r="B5016" s="20" t="s">
        <v>5138</v>
      </c>
      <c r="C5016" s="21" t="s">
        <v>167233</v>
      </c>
      <c r="D5016" s="21" t="s">
        <v>345</v>
      </c>
      <c r="E5016" s="23"/>
    </row>
    <row r="5017" spans="1:5" ht="20" customHeight="1">
      <c r="A5017" s="19" t="s">
        <v>5139</v>
      </c>
      <c r="B5017" s="20" t="s">
        <v>5140</v>
      </c>
      <c r="C5017" s="21" t="s">
        <v>167234</v>
      </c>
      <c r="D5017" s="21" t="s">
        <v>345</v>
      </c>
      <c r="E5017" s="23"/>
    </row>
    <row r="5018" spans="1:5" ht="20" customHeight="1">
      <c r="A5018" s="19" t="s">
        <v>5141</v>
      </c>
      <c r="B5018" s="20" t="s">
        <v>5142</v>
      </c>
      <c r="C5018" s="21" t="s">
        <v>167235</v>
      </c>
      <c r="D5018" s="21" t="s">
        <v>296</v>
      </c>
      <c r="E5018" s="23"/>
    </row>
    <row r="5019" spans="1:5" ht="20" customHeight="1">
      <c r="A5019" s="19" t="s">
        <v>5143</v>
      </c>
      <c r="B5019" s="20" t="s">
        <v>5144</v>
      </c>
      <c r="C5019" s="21" t="s">
        <v>167236</v>
      </c>
      <c r="D5019" s="21" t="s">
        <v>345</v>
      </c>
      <c r="E5019" s="23"/>
    </row>
    <row r="5020" spans="1:5" ht="20" customHeight="1">
      <c r="A5020" s="19" t="s">
        <v>5148</v>
      </c>
      <c r="B5020" s="20" t="s">
        <v>5146</v>
      </c>
      <c r="C5020" s="21" t="s">
        <v>167096</v>
      </c>
      <c r="D5020" s="21" t="s">
        <v>345</v>
      </c>
      <c r="E5020" s="23"/>
    </row>
    <row r="5021" spans="1:5" ht="20" customHeight="1">
      <c r="A5021" s="19" t="s">
        <v>5149</v>
      </c>
      <c r="B5021" s="20" t="s">
        <v>5150</v>
      </c>
      <c r="C5021" s="21" t="s">
        <v>167237</v>
      </c>
      <c r="D5021" s="21" t="s">
        <v>345</v>
      </c>
      <c r="E5021" s="23"/>
    </row>
    <row r="5022" spans="1:5" ht="20" customHeight="1">
      <c r="A5022" s="19" t="s">
        <v>5155</v>
      </c>
      <c r="B5022" s="20" t="s">
        <v>5154</v>
      </c>
      <c r="C5022" s="21" t="s">
        <v>167147</v>
      </c>
      <c r="D5022" s="21" t="s">
        <v>345</v>
      </c>
      <c r="E5022" s="23"/>
    </row>
    <row r="5023" spans="1:5" ht="20" customHeight="1">
      <c r="A5023" s="19" t="s">
        <v>5156</v>
      </c>
      <c r="B5023" s="20" t="s">
        <v>5157</v>
      </c>
      <c r="C5023" s="21" t="s">
        <v>167238</v>
      </c>
      <c r="D5023" s="21" t="s">
        <v>345</v>
      </c>
      <c r="E5023" s="23"/>
    </row>
    <row r="5024" spans="1:5" ht="20" customHeight="1">
      <c r="A5024" s="19" t="s">
        <v>5158</v>
      </c>
      <c r="B5024" s="20" t="s">
        <v>5159</v>
      </c>
      <c r="C5024" s="21" t="s">
        <v>167239</v>
      </c>
      <c r="D5024" s="21" t="s">
        <v>345</v>
      </c>
      <c r="E5024" s="23"/>
    </row>
    <row r="5025" spans="1:5" ht="20" customHeight="1">
      <c r="A5025" s="19" t="s">
        <v>5160</v>
      </c>
      <c r="B5025" s="20" t="s">
        <v>5161</v>
      </c>
      <c r="C5025" s="21" t="s">
        <v>167240</v>
      </c>
      <c r="D5025" s="21" t="s">
        <v>296</v>
      </c>
      <c r="E5025" s="23"/>
    </row>
    <row r="5026" spans="1:5" ht="20" customHeight="1">
      <c r="A5026" s="19" t="s">
        <v>5163</v>
      </c>
      <c r="B5026" s="24">
        <v>100</v>
      </c>
      <c r="C5026" s="21" t="s">
        <v>167148</v>
      </c>
      <c r="D5026" s="21" t="s">
        <v>345</v>
      </c>
      <c r="E5026" s="23"/>
    </row>
    <row r="5027" spans="1:5" ht="20" customHeight="1">
      <c r="A5027" s="19" t="s">
        <v>5164</v>
      </c>
      <c r="B5027" s="20" t="s">
        <v>5165</v>
      </c>
      <c r="C5027" s="21" t="s">
        <v>167241</v>
      </c>
      <c r="D5027" s="21" t="s">
        <v>345</v>
      </c>
      <c r="E5027" s="23"/>
    </row>
    <row r="5028" spans="1:5" ht="20" customHeight="1">
      <c r="A5028" s="19" t="s">
        <v>5168</v>
      </c>
      <c r="B5028" s="20" t="s">
        <v>5167</v>
      </c>
      <c r="C5028" s="21" t="s">
        <v>167149</v>
      </c>
      <c r="D5028" s="21" t="s">
        <v>345</v>
      </c>
      <c r="E5028" s="23"/>
    </row>
    <row r="5029" spans="1:5" ht="20" customHeight="1">
      <c r="A5029" s="19" t="s">
        <v>5169</v>
      </c>
      <c r="B5029" s="24">
        <v>100</v>
      </c>
      <c r="C5029" s="21" t="s">
        <v>167242</v>
      </c>
      <c r="D5029" s="21" t="s">
        <v>345</v>
      </c>
      <c r="E5029" s="23"/>
    </row>
    <row r="5030" spans="1:5" ht="20" customHeight="1">
      <c r="A5030" s="19" t="s">
        <v>5170</v>
      </c>
      <c r="B5030" s="20" t="s">
        <v>5171</v>
      </c>
      <c r="C5030" s="21" t="s">
        <v>167243</v>
      </c>
      <c r="D5030" s="21" t="s">
        <v>345</v>
      </c>
      <c r="E5030" s="23"/>
    </row>
    <row r="5031" spans="1:5" ht="20" customHeight="1">
      <c r="A5031" s="19" t="s">
        <v>5172</v>
      </c>
      <c r="B5031" s="20" t="s">
        <v>5173</v>
      </c>
      <c r="C5031" s="21" t="s">
        <v>167244</v>
      </c>
      <c r="D5031" s="21" t="s">
        <v>345</v>
      </c>
      <c r="E5031" s="23"/>
    </row>
    <row r="5032" spans="1:5" ht="20" customHeight="1">
      <c r="A5032" s="19" t="s">
        <v>5174</v>
      </c>
      <c r="B5032" s="20" t="s">
        <v>5175</v>
      </c>
      <c r="C5032" s="21" t="s">
        <v>167245</v>
      </c>
      <c r="D5032" s="21" t="s">
        <v>345</v>
      </c>
      <c r="E5032" s="23"/>
    </row>
    <row r="5033" spans="1:5" ht="20" customHeight="1">
      <c r="A5033" s="19" t="s">
        <v>5176</v>
      </c>
      <c r="B5033" s="20" t="s">
        <v>5177</v>
      </c>
      <c r="C5033" s="21" t="s">
        <v>167246</v>
      </c>
      <c r="D5033" s="21" t="s">
        <v>296</v>
      </c>
      <c r="E5033" s="23"/>
    </row>
    <row r="5034" spans="1:5" ht="20" customHeight="1">
      <c r="A5034" s="19" t="s">
        <v>5180</v>
      </c>
      <c r="B5034" s="20" t="s">
        <v>5179</v>
      </c>
      <c r="C5034" s="21" t="s">
        <v>167150</v>
      </c>
      <c r="D5034" s="21" t="s">
        <v>345</v>
      </c>
      <c r="E5034" s="23"/>
    </row>
    <row r="5035" spans="1:5" ht="20" customHeight="1">
      <c r="A5035" s="19" t="s">
        <v>5181</v>
      </c>
      <c r="B5035" s="24">
        <v>100</v>
      </c>
      <c r="C5035" s="21" t="s">
        <v>167247</v>
      </c>
      <c r="D5035" s="21" t="s">
        <v>345</v>
      </c>
      <c r="E5035" s="23"/>
    </row>
    <row r="5036" spans="1:5" ht="20" customHeight="1">
      <c r="A5036" s="19" t="s">
        <v>5184</v>
      </c>
      <c r="B5036" s="20" t="s">
        <v>5183</v>
      </c>
      <c r="C5036" s="21" t="s">
        <v>167151</v>
      </c>
      <c r="D5036" s="21" t="s">
        <v>345</v>
      </c>
      <c r="E5036" s="23"/>
    </row>
    <row r="5037" spans="1:5" ht="20" customHeight="1">
      <c r="A5037" s="19" t="s">
        <v>5185</v>
      </c>
      <c r="B5037" s="20" t="s">
        <v>5186</v>
      </c>
      <c r="C5037" s="21" t="s">
        <v>167248</v>
      </c>
      <c r="D5037" s="21" t="s">
        <v>345</v>
      </c>
      <c r="E5037" s="23"/>
    </row>
    <row r="5038" spans="1:5" ht="20" customHeight="1">
      <c r="A5038" s="19" t="s">
        <v>5187</v>
      </c>
      <c r="B5038" s="20" t="s">
        <v>5188</v>
      </c>
      <c r="C5038" s="21" t="s">
        <v>167249</v>
      </c>
      <c r="D5038" s="21" t="s">
        <v>296</v>
      </c>
      <c r="E5038" s="23"/>
    </row>
    <row r="5039" spans="1:5" ht="20" customHeight="1">
      <c r="A5039" s="19" t="s">
        <v>5189</v>
      </c>
      <c r="B5039" s="20" t="s">
        <v>5190</v>
      </c>
      <c r="C5039" s="21" t="s">
        <v>167250</v>
      </c>
      <c r="D5039" s="21" t="s">
        <v>345</v>
      </c>
      <c r="E5039" s="23"/>
    </row>
    <row r="5040" spans="1:5" ht="20" customHeight="1">
      <c r="A5040" s="19" t="s">
        <v>5193</v>
      </c>
      <c r="B5040" s="20" t="s">
        <v>5192</v>
      </c>
      <c r="C5040" s="21" t="s">
        <v>167152</v>
      </c>
      <c r="D5040" s="21" t="s">
        <v>345</v>
      </c>
      <c r="E5040" s="23"/>
    </row>
    <row r="5041" spans="1:5" ht="20" customHeight="1">
      <c r="A5041" s="19" t="s">
        <v>5194</v>
      </c>
      <c r="B5041" s="20" t="s">
        <v>5195</v>
      </c>
      <c r="C5041" s="21" t="s">
        <v>167251</v>
      </c>
      <c r="D5041" s="21" t="s">
        <v>296</v>
      </c>
      <c r="E5041" s="23"/>
    </row>
    <row r="5042" spans="1:5" ht="20" customHeight="1">
      <c r="A5042" s="19" t="s">
        <v>5196</v>
      </c>
      <c r="B5042" s="24">
        <v>100</v>
      </c>
      <c r="C5042" s="21" t="s">
        <v>167252</v>
      </c>
      <c r="D5042" s="21" t="s">
        <v>345</v>
      </c>
      <c r="E5042" s="23"/>
    </row>
    <row r="5043" spans="1:5" ht="20" customHeight="1">
      <c r="A5043" s="19" t="s">
        <v>5197</v>
      </c>
      <c r="B5043" s="24">
        <v>100</v>
      </c>
      <c r="C5043" s="21" t="s">
        <v>167253</v>
      </c>
      <c r="D5043" s="21" t="s">
        <v>345</v>
      </c>
      <c r="E5043" s="23"/>
    </row>
    <row r="5044" spans="1:5" ht="20" customHeight="1">
      <c r="A5044" s="19" t="s">
        <v>5198</v>
      </c>
      <c r="B5044" s="24">
        <v>100</v>
      </c>
      <c r="C5044" s="21" t="s">
        <v>167254</v>
      </c>
      <c r="D5044" s="21" t="s">
        <v>345</v>
      </c>
      <c r="E5044" s="23"/>
    </row>
    <row r="5045" spans="1:5" ht="20" customHeight="1">
      <c r="A5045" s="19" t="s">
        <v>5199</v>
      </c>
      <c r="B5045" s="20" t="s">
        <v>5200</v>
      </c>
      <c r="C5045" s="21" t="s">
        <v>167255</v>
      </c>
      <c r="D5045" s="21" t="s">
        <v>345</v>
      </c>
      <c r="E5045" s="23"/>
    </row>
    <row r="5046" spans="1:5" ht="20" customHeight="1">
      <c r="A5046" s="19" t="s">
        <v>5204</v>
      </c>
      <c r="B5046" s="20" t="s">
        <v>5202</v>
      </c>
      <c r="C5046" s="21" t="s">
        <v>167097</v>
      </c>
      <c r="D5046" s="21" t="s">
        <v>345</v>
      </c>
      <c r="E5046" s="23"/>
    </row>
    <row r="5047" spans="1:5" ht="20" customHeight="1">
      <c r="A5047" s="19" t="s">
        <v>5205</v>
      </c>
      <c r="B5047" s="20" t="s">
        <v>5206</v>
      </c>
      <c r="C5047" s="21" t="s">
        <v>167256</v>
      </c>
      <c r="D5047" s="21" t="s">
        <v>345</v>
      </c>
      <c r="E5047" s="23"/>
    </row>
    <row r="5048" spans="1:5" ht="20" customHeight="1">
      <c r="A5048" s="19" t="s">
        <v>5207</v>
      </c>
      <c r="B5048" s="20" t="s">
        <v>5208</v>
      </c>
      <c r="C5048" s="21" t="s">
        <v>167257</v>
      </c>
      <c r="D5048" s="21" t="s">
        <v>296</v>
      </c>
      <c r="E5048" s="23"/>
    </row>
    <row r="5049" spans="1:5" ht="20" customHeight="1">
      <c r="A5049" s="19" t="s">
        <v>5209</v>
      </c>
      <c r="B5049" s="20" t="s">
        <v>5210</v>
      </c>
      <c r="C5049" s="21" t="s">
        <v>167258</v>
      </c>
      <c r="D5049" s="21" t="s">
        <v>345</v>
      </c>
      <c r="E5049" s="23"/>
    </row>
    <row r="5050" spans="1:5" ht="20" customHeight="1">
      <c r="A5050" s="19" t="s">
        <v>5211</v>
      </c>
      <c r="B5050" s="20" t="s">
        <v>5212</v>
      </c>
      <c r="C5050" s="21" t="s">
        <v>167259</v>
      </c>
      <c r="D5050" s="21" t="s">
        <v>345</v>
      </c>
      <c r="E5050" s="23"/>
    </row>
    <row r="5051" spans="1:5" ht="20" customHeight="1">
      <c r="A5051" s="19" t="s">
        <v>5213</v>
      </c>
      <c r="B5051" s="20" t="s">
        <v>5214</v>
      </c>
      <c r="C5051" s="21" t="s">
        <v>167260</v>
      </c>
      <c r="D5051" s="21" t="s">
        <v>345</v>
      </c>
      <c r="E5051" s="23"/>
    </row>
    <row r="5052" spans="1:5" ht="20" customHeight="1">
      <c r="A5052" s="19" t="s">
        <v>5227</v>
      </c>
      <c r="B5052" s="20" t="s">
        <v>5226</v>
      </c>
      <c r="C5052" s="21" t="s">
        <v>167153</v>
      </c>
      <c r="D5052" s="21" t="s">
        <v>296</v>
      </c>
      <c r="E5052" s="23"/>
    </row>
    <row r="5053" spans="1:5" ht="20" customHeight="1">
      <c r="A5053" s="19" t="s">
        <v>5230</v>
      </c>
      <c r="B5053" s="20" t="s">
        <v>5231</v>
      </c>
      <c r="C5053" s="21" t="s">
        <v>167261</v>
      </c>
      <c r="D5053" s="21" t="s">
        <v>345</v>
      </c>
      <c r="E5053" s="23"/>
    </row>
    <row r="5054" spans="1:5" ht="20" customHeight="1">
      <c r="A5054" s="19" t="s">
        <v>5245</v>
      </c>
      <c r="B5054" s="20" t="s">
        <v>5244</v>
      </c>
      <c r="C5054" s="21" t="s">
        <v>167154</v>
      </c>
      <c r="D5054" s="21" t="s">
        <v>345</v>
      </c>
      <c r="E5054" s="23"/>
    </row>
    <row r="5055" spans="1:5" ht="20" customHeight="1">
      <c r="A5055" s="19" t="s">
        <v>5257</v>
      </c>
      <c r="B5055" s="20" t="s">
        <v>5258</v>
      </c>
      <c r="C5055" s="21" t="s">
        <v>167262</v>
      </c>
      <c r="D5055" s="21" t="s">
        <v>345</v>
      </c>
      <c r="E5055" s="23"/>
    </row>
    <row r="5056" spans="1:5" ht="20" customHeight="1">
      <c r="A5056" s="19" t="s">
        <v>5262</v>
      </c>
      <c r="B5056" s="20" t="s">
        <v>5263</v>
      </c>
      <c r="C5056" s="21" t="s">
        <v>167263</v>
      </c>
      <c r="D5056" s="21" t="s">
        <v>345</v>
      </c>
      <c r="E5056" s="23"/>
    </row>
    <row r="5057" spans="1:5" ht="20" customHeight="1">
      <c r="A5057" s="19" t="s">
        <v>5277</v>
      </c>
      <c r="B5057" s="20" t="s">
        <v>5278</v>
      </c>
      <c r="C5057" s="21" t="s">
        <v>167264</v>
      </c>
      <c r="D5057" s="21" t="s">
        <v>345</v>
      </c>
      <c r="E5057" s="23"/>
    </row>
    <row r="5058" spans="1:5" ht="20" customHeight="1">
      <c r="A5058" s="19" t="s">
        <v>5280</v>
      </c>
      <c r="B5058" s="20" t="s">
        <v>5281</v>
      </c>
      <c r="C5058" s="21" t="s">
        <v>167265</v>
      </c>
      <c r="D5058" s="21" t="s">
        <v>345</v>
      </c>
      <c r="E5058" s="23"/>
    </row>
    <row r="5059" spans="1:5" ht="20" customHeight="1">
      <c r="A5059" s="19" t="s">
        <v>5295</v>
      </c>
      <c r="B5059" s="20" t="s">
        <v>5296</v>
      </c>
      <c r="C5059" s="21" t="s">
        <v>167266</v>
      </c>
      <c r="D5059" s="21" t="s">
        <v>345</v>
      </c>
      <c r="E5059" s="23"/>
    </row>
    <row r="5060" spans="1:5" ht="20" customHeight="1">
      <c r="A5060" s="19" t="s">
        <v>5300</v>
      </c>
      <c r="B5060" s="20" t="s">
        <v>5301</v>
      </c>
      <c r="C5060" s="21" t="s">
        <v>167267</v>
      </c>
      <c r="D5060" s="21" t="s">
        <v>296</v>
      </c>
      <c r="E5060" s="23"/>
    </row>
    <row r="5061" spans="1:5" ht="20" customHeight="1">
      <c r="A5061" s="19" t="s">
        <v>5312</v>
      </c>
      <c r="B5061" s="20" t="s">
        <v>107</v>
      </c>
      <c r="C5061" s="21" t="s">
        <v>167155</v>
      </c>
      <c r="D5061" s="21" t="s">
        <v>345</v>
      </c>
      <c r="E5061" s="23"/>
    </row>
    <row r="5062" spans="1:5" ht="20" customHeight="1">
      <c r="A5062" s="19" t="s">
        <v>5322</v>
      </c>
      <c r="B5062" s="20" t="s">
        <v>5323</v>
      </c>
      <c r="C5062" s="21" t="s">
        <v>167268</v>
      </c>
      <c r="D5062" s="21" t="s">
        <v>345</v>
      </c>
      <c r="E5062" s="23"/>
    </row>
    <row r="5063" spans="1:5" ht="20" customHeight="1">
      <c r="A5063" s="19" t="s">
        <v>5325</v>
      </c>
      <c r="B5063" s="20" t="s">
        <v>5326</v>
      </c>
      <c r="C5063" s="21" t="s">
        <v>167269</v>
      </c>
      <c r="D5063" s="21" t="s">
        <v>345</v>
      </c>
      <c r="E5063" s="23"/>
    </row>
    <row r="5064" spans="1:5" ht="20" customHeight="1">
      <c r="A5064" s="19" t="s">
        <v>5343</v>
      </c>
      <c r="B5064" s="20" t="s">
        <v>5341</v>
      </c>
      <c r="C5064" s="21" t="s">
        <v>167098</v>
      </c>
      <c r="D5064" s="21" t="s">
        <v>345</v>
      </c>
      <c r="E5064" s="23"/>
    </row>
    <row r="5065" spans="1:5" ht="20" customHeight="1">
      <c r="A5065" s="19" t="s">
        <v>5345</v>
      </c>
      <c r="B5065" s="20" t="s">
        <v>5346</v>
      </c>
      <c r="C5065" s="21" t="s">
        <v>167270</v>
      </c>
      <c r="D5065" s="21" t="s">
        <v>345</v>
      </c>
      <c r="E5065" s="23"/>
    </row>
    <row r="5066" spans="1:5" ht="20" customHeight="1">
      <c r="A5066" s="19" t="s">
        <v>5360</v>
      </c>
      <c r="B5066" s="20" t="s">
        <v>5361</v>
      </c>
      <c r="C5066" s="21" t="s">
        <v>167271</v>
      </c>
      <c r="D5066" s="21" t="s">
        <v>345</v>
      </c>
      <c r="E5066" s="23"/>
    </row>
    <row r="5067" spans="1:5" ht="20" customHeight="1">
      <c r="A5067" s="19" t="s">
        <v>5365</v>
      </c>
      <c r="B5067" s="20" t="s">
        <v>5366</v>
      </c>
      <c r="C5067" s="21" t="s">
        <v>167272</v>
      </c>
      <c r="D5067" s="21" t="s">
        <v>296</v>
      </c>
      <c r="E5067" s="23"/>
    </row>
    <row r="5068" spans="1:5" ht="20" customHeight="1">
      <c r="A5068" s="19" t="s">
        <v>5372</v>
      </c>
      <c r="B5068" s="20" t="s">
        <v>5371</v>
      </c>
      <c r="C5068" s="21" t="s">
        <v>167156</v>
      </c>
      <c r="D5068" s="21" t="s">
        <v>345</v>
      </c>
      <c r="E5068" s="23"/>
    </row>
    <row r="5069" spans="1:5" ht="20" customHeight="1">
      <c r="A5069" s="19" t="s">
        <v>5382</v>
      </c>
      <c r="B5069" s="20" t="s">
        <v>5381</v>
      </c>
      <c r="C5069" s="21" t="s">
        <v>167157</v>
      </c>
      <c r="D5069" s="21" t="s">
        <v>345</v>
      </c>
      <c r="E5069" s="23"/>
    </row>
    <row r="5070" spans="1:5" ht="20" customHeight="1">
      <c r="A5070" s="19" t="s">
        <v>5389</v>
      </c>
      <c r="B5070" s="20" t="s">
        <v>5390</v>
      </c>
      <c r="C5070" s="21" t="s">
        <v>167273</v>
      </c>
      <c r="D5070" s="21" t="s">
        <v>296</v>
      </c>
      <c r="E5070" s="23"/>
    </row>
    <row r="5071" spans="1:5" ht="20" customHeight="1">
      <c r="A5071" s="19" t="s">
        <v>5396</v>
      </c>
      <c r="B5071" s="20" t="s">
        <v>5397</v>
      </c>
      <c r="C5071" s="21" t="s">
        <v>167274</v>
      </c>
      <c r="D5071" s="21" t="s">
        <v>345</v>
      </c>
      <c r="E5071" s="23"/>
    </row>
    <row r="5072" spans="1:5" ht="20" customHeight="1">
      <c r="A5072" s="19" t="s">
        <v>5409</v>
      </c>
      <c r="B5072" s="20" t="s">
        <v>5410</v>
      </c>
      <c r="C5072" s="21" t="s">
        <v>167275</v>
      </c>
      <c r="D5072" s="21" t="s">
        <v>296</v>
      </c>
      <c r="E5072" s="23"/>
    </row>
    <row r="5073" spans="1:5" ht="20" customHeight="1">
      <c r="A5073" s="19" t="s">
        <v>5412</v>
      </c>
      <c r="B5073" s="20" t="s">
        <v>5413</v>
      </c>
      <c r="C5073" s="21" t="s">
        <v>167276</v>
      </c>
      <c r="D5073" s="21" t="s">
        <v>345</v>
      </c>
      <c r="E5073" s="23"/>
    </row>
    <row r="5074" spans="1:5" ht="20" customHeight="1">
      <c r="A5074" s="19" t="s">
        <v>5415</v>
      </c>
      <c r="B5074" s="20" t="s">
        <v>5416</v>
      </c>
      <c r="C5074" s="21" t="s">
        <v>167277</v>
      </c>
      <c r="D5074" s="21" t="s">
        <v>345</v>
      </c>
      <c r="E5074" s="23"/>
    </row>
    <row r="5075" spans="1:5" ht="20" customHeight="1">
      <c r="A5075" s="19" t="s">
        <v>5480</v>
      </c>
      <c r="B5075" s="20" t="s">
        <v>5481</v>
      </c>
      <c r="C5075" s="21" t="s">
        <v>167278</v>
      </c>
      <c r="D5075" s="21" t="s">
        <v>345</v>
      </c>
      <c r="E5075" s="23"/>
    </row>
    <row r="5076" spans="1:5" ht="20" customHeight="1">
      <c r="A5076" s="19" t="s">
        <v>5504</v>
      </c>
      <c r="B5076" s="20" t="s">
        <v>5505</v>
      </c>
      <c r="C5076" s="21" t="s">
        <v>167279</v>
      </c>
      <c r="D5076" s="21" t="s">
        <v>296</v>
      </c>
      <c r="E5076" s="23"/>
    </row>
    <row r="5077" spans="1:5" ht="20" customHeight="1">
      <c r="A5077" s="19" t="s">
        <v>5555</v>
      </c>
      <c r="B5077" s="20" t="s">
        <v>5547</v>
      </c>
      <c r="C5077" s="21" t="s">
        <v>166535</v>
      </c>
      <c r="D5077" s="21" t="s">
        <v>345</v>
      </c>
      <c r="E5077" s="23"/>
    </row>
    <row r="5078" spans="1:5" ht="20" customHeight="1">
      <c r="A5078" s="19" t="s">
        <v>5573</v>
      </c>
      <c r="B5078" s="20" t="s">
        <v>5574</v>
      </c>
      <c r="C5078" s="21" t="s">
        <v>167280</v>
      </c>
      <c r="D5078" s="21" t="s">
        <v>296</v>
      </c>
      <c r="E5078" s="23"/>
    </row>
    <row r="5079" spans="1:5" ht="20" customHeight="1">
      <c r="A5079" s="19" t="s">
        <v>5596</v>
      </c>
      <c r="B5079" s="20" t="s">
        <v>5597</v>
      </c>
      <c r="C5079" s="21" t="s">
        <v>167281</v>
      </c>
      <c r="D5079" s="21" t="s">
        <v>296</v>
      </c>
      <c r="E5079" s="23"/>
    </row>
    <row r="5080" spans="1:5" ht="20" customHeight="1">
      <c r="A5080" s="19" t="s">
        <v>5622</v>
      </c>
      <c r="B5080" s="20" t="s">
        <v>5623</v>
      </c>
      <c r="C5080" s="21" t="s">
        <v>167282</v>
      </c>
      <c r="D5080" s="21" t="s">
        <v>296</v>
      </c>
      <c r="E5080" s="23"/>
    </row>
    <row r="5081" spans="1:5" ht="20" customHeight="1">
      <c r="A5081" s="19" t="s">
        <v>5626</v>
      </c>
      <c r="B5081" s="20" t="s">
        <v>5627</v>
      </c>
      <c r="C5081" s="21" t="s">
        <v>167283</v>
      </c>
      <c r="D5081" s="21" t="s">
        <v>345</v>
      </c>
      <c r="E5081" s="23"/>
    </row>
    <row r="5082" spans="1:5" ht="20" customHeight="1">
      <c r="A5082" s="19" t="s">
        <v>5775</v>
      </c>
      <c r="B5082" s="20" t="s">
        <v>5776</v>
      </c>
      <c r="C5082" s="21" t="s">
        <v>167284</v>
      </c>
      <c r="D5082" s="21" t="s">
        <v>296</v>
      </c>
      <c r="E5082" s="23"/>
    </row>
    <row r="5083" spans="1:5" ht="20" customHeight="1">
      <c r="A5083" s="19" t="s">
        <v>5797</v>
      </c>
      <c r="B5083" s="20" t="s">
        <v>5798</v>
      </c>
      <c r="C5083" s="21" t="s">
        <v>167285</v>
      </c>
      <c r="D5083" s="21" t="s">
        <v>296</v>
      </c>
      <c r="E5083" s="23"/>
    </row>
    <row r="5084" spans="1:5" ht="20" customHeight="1">
      <c r="A5084" s="19" t="s">
        <v>10088</v>
      </c>
      <c r="B5084" s="20" t="s">
        <v>10089</v>
      </c>
      <c r="C5084" s="21" t="s">
        <v>167286</v>
      </c>
      <c r="D5084" s="21" t="s">
        <v>345</v>
      </c>
      <c r="E5084" s="23"/>
    </row>
    <row r="5085" spans="1:5" ht="20" customHeight="1">
      <c r="A5085" s="19" t="s">
        <v>10116</v>
      </c>
      <c r="B5085" s="20" t="s">
        <v>10117</v>
      </c>
      <c r="C5085" s="21" t="s">
        <v>167287</v>
      </c>
      <c r="D5085" s="21" t="s">
        <v>345</v>
      </c>
      <c r="E5085" s="23"/>
    </row>
    <row r="5086" spans="1:5" ht="20" customHeight="1">
      <c r="A5086" s="19" t="s">
        <v>10129</v>
      </c>
      <c r="B5086" s="20" t="s">
        <v>10130</v>
      </c>
      <c r="C5086" s="21" t="s">
        <v>167288</v>
      </c>
      <c r="D5086" s="21" t="s">
        <v>345</v>
      </c>
      <c r="E5086" s="23"/>
    </row>
    <row r="5087" spans="1:5" ht="20" customHeight="1">
      <c r="A5087" s="19" t="s">
        <v>10204</v>
      </c>
      <c r="B5087" s="20" t="s">
        <v>10205</v>
      </c>
      <c r="C5087" s="21" t="s">
        <v>167289</v>
      </c>
      <c r="D5087" s="21" t="s">
        <v>139</v>
      </c>
      <c r="E5087" s="23"/>
    </row>
    <row r="5088" spans="1:5" ht="20" customHeight="1">
      <c r="A5088" s="19" t="s">
        <v>159</v>
      </c>
      <c r="B5088" s="20" t="s">
        <v>160</v>
      </c>
      <c r="C5088" s="21" t="s">
        <v>167290</v>
      </c>
      <c r="D5088" s="21" t="s">
        <v>139</v>
      </c>
      <c r="E5088" s="23"/>
    </row>
    <row r="5089" spans="1:5" ht="20" customHeight="1">
      <c r="A5089" s="19" t="s">
        <v>5084</v>
      </c>
      <c r="B5089" s="20" t="s">
        <v>5085</v>
      </c>
      <c r="C5089" s="21" t="s">
        <v>167291</v>
      </c>
      <c r="D5089" s="21" t="s">
        <v>139</v>
      </c>
      <c r="E5089" s="23"/>
    </row>
    <row r="5090" spans="1:5" ht="20" customHeight="1">
      <c r="A5090" s="19" t="s">
        <v>5151</v>
      </c>
      <c r="B5090" s="20" t="s">
        <v>5152</v>
      </c>
      <c r="C5090" s="21" t="s">
        <v>167292</v>
      </c>
      <c r="D5090" s="21" t="s">
        <v>139</v>
      </c>
      <c r="E5090" s="23"/>
    </row>
    <row r="5091" spans="1:5" ht="20" customHeight="1">
      <c r="A5091" s="19" t="s">
        <v>180</v>
      </c>
      <c r="B5091" s="20" t="s">
        <v>183</v>
      </c>
      <c r="C5091" s="21" t="s">
        <v>167293</v>
      </c>
      <c r="D5091" s="21" t="s">
        <v>139</v>
      </c>
      <c r="E5091" s="23"/>
    </row>
    <row r="5092" spans="1:5" ht="20" customHeight="1">
      <c r="A5092" s="19" t="s">
        <v>5215</v>
      </c>
      <c r="B5092" s="20" t="s">
        <v>5216</v>
      </c>
      <c r="C5092" s="21" t="s">
        <v>167294</v>
      </c>
      <c r="D5092" s="21" t="s">
        <v>296</v>
      </c>
      <c r="E5092" s="23"/>
    </row>
    <row r="5093" spans="1:5" ht="20" customHeight="1">
      <c r="A5093" s="19" t="s">
        <v>5217</v>
      </c>
      <c r="B5093" s="20" t="s">
        <v>5218</v>
      </c>
      <c r="C5093" s="21" t="s">
        <v>167295</v>
      </c>
      <c r="D5093" s="21" t="s">
        <v>345</v>
      </c>
      <c r="E5093" s="23"/>
    </row>
    <row r="5094" spans="1:5" ht="20" customHeight="1">
      <c r="A5094" s="19" t="s">
        <v>5219</v>
      </c>
      <c r="B5094" s="20" t="s">
        <v>5220</v>
      </c>
      <c r="C5094" s="21" t="s">
        <v>167296</v>
      </c>
      <c r="D5094" s="21" t="s">
        <v>345</v>
      </c>
      <c r="E5094" s="23"/>
    </row>
    <row r="5095" spans="1:5" ht="20" customHeight="1">
      <c r="A5095" s="19" t="s">
        <v>5221</v>
      </c>
      <c r="B5095" s="20" t="s">
        <v>5222</v>
      </c>
      <c r="C5095" s="21" t="s">
        <v>167297</v>
      </c>
      <c r="D5095" s="21" t="s">
        <v>345</v>
      </c>
      <c r="E5095" s="23"/>
    </row>
    <row r="5096" spans="1:5" ht="20" customHeight="1">
      <c r="A5096" s="19" t="s">
        <v>5223</v>
      </c>
      <c r="B5096" s="20" t="s">
        <v>5224</v>
      </c>
      <c r="C5096" s="21" t="s">
        <v>167298</v>
      </c>
      <c r="D5096" s="21" t="s">
        <v>296</v>
      </c>
      <c r="E5096" s="23"/>
    </row>
    <row r="5097" spans="1:5" ht="20" customHeight="1">
      <c r="A5097" s="19" t="s">
        <v>5228</v>
      </c>
      <c r="B5097" s="20" t="s">
        <v>5226</v>
      </c>
      <c r="C5097" s="21" t="s">
        <v>167153</v>
      </c>
      <c r="D5097" s="21" t="s">
        <v>296</v>
      </c>
      <c r="E5097" s="23"/>
    </row>
    <row r="5098" spans="1:5" ht="20" customHeight="1">
      <c r="A5098" s="19" t="s">
        <v>5229</v>
      </c>
      <c r="B5098" s="24">
        <v>100</v>
      </c>
      <c r="C5098" s="21" t="s">
        <v>167299</v>
      </c>
      <c r="D5098" s="21" t="s">
        <v>345</v>
      </c>
      <c r="E5098" s="23"/>
    </row>
    <row r="5099" spans="1:5" ht="20" customHeight="1">
      <c r="A5099" s="19" t="s">
        <v>5232</v>
      </c>
      <c r="B5099" s="20" t="s">
        <v>5231</v>
      </c>
      <c r="C5099" s="21" t="s">
        <v>167261</v>
      </c>
      <c r="D5099" s="21" t="s">
        <v>345</v>
      </c>
      <c r="E5099" s="23"/>
    </row>
    <row r="5100" spans="1:5" ht="20" customHeight="1">
      <c r="A5100" s="19" t="s">
        <v>5233</v>
      </c>
      <c r="B5100" s="20" t="s">
        <v>5234</v>
      </c>
      <c r="C5100" s="21" t="s">
        <v>167300</v>
      </c>
      <c r="D5100" s="21" t="s">
        <v>345</v>
      </c>
      <c r="E5100" s="23"/>
    </row>
    <row r="5101" spans="1:5" ht="20" customHeight="1">
      <c r="A5101" s="19" t="s">
        <v>5235</v>
      </c>
      <c r="B5101" s="20" t="s">
        <v>5236</v>
      </c>
      <c r="C5101" s="21" t="s">
        <v>167301</v>
      </c>
      <c r="D5101" s="21" t="s">
        <v>345</v>
      </c>
      <c r="E5101" s="23"/>
    </row>
    <row r="5102" spans="1:5" ht="20" customHeight="1">
      <c r="A5102" s="19" t="s">
        <v>5237</v>
      </c>
      <c r="B5102" s="20" t="s">
        <v>5238</v>
      </c>
      <c r="C5102" s="21" t="s">
        <v>167302</v>
      </c>
      <c r="D5102" s="21" t="s">
        <v>345</v>
      </c>
      <c r="E5102" s="23"/>
    </row>
    <row r="5103" spans="1:5" ht="20" customHeight="1">
      <c r="A5103" s="19" t="s">
        <v>5239</v>
      </c>
      <c r="B5103" s="20" t="s">
        <v>5240</v>
      </c>
      <c r="C5103" s="21" t="s">
        <v>167303</v>
      </c>
      <c r="D5103" s="21" t="s">
        <v>296</v>
      </c>
      <c r="E5103" s="23"/>
    </row>
    <row r="5104" spans="1:5" ht="20" customHeight="1">
      <c r="A5104" s="19" t="s">
        <v>5241</v>
      </c>
      <c r="B5104" s="20" t="s">
        <v>5242</v>
      </c>
      <c r="C5104" s="21" t="s">
        <v>167304</v>
      </c>
      <c r="D5104" s="21" t="s">
        <v>345</v>
      </c>
      <c r="E5104" s="23"/>
    </row>
    <row r="5105" spans="1:5" ht="20" customHeight="1">
      <c r="A5105" s="19" t="s">
        <v>5246</v>
      </c>
      <c r="B5105" s="20" t="s">
        <v>5244</v>
      </c>
      <c r="C5105" s="21" t="s">
        <v>167154</v>
      </c>
      <c r="D5105" s="21" t="s">
        <v>345</v>
      </c>
      <c r="E5105" s="23"/>
    </row>
    <row r="5106" spans="1:5" ht="20" customHeight="1">
      <c r="A5106" s="19" t="s">
        <v>5247</v>
      </c>
      <c r="B5106" s="20" t="s">
        <v>5248</v>
      </c>
      <c r="C5106" s="21" t="s">
        <v>167305</v>
      </c>
      <c r="D5106" s="21" t="s">
        <v>345</v>
      </c>
      <c r="E5106" s="23"/>
    </row>
    <row r="5107" spans="1:5" ht="20" customHeight="1">
      <c r="A5107" s="19" t="s">
        <v>5249</v>
      </c>
      <c r="B5107" s="20" t="s">
        <v>5250</v>
      </c>
      <c r="C5107" s="21" t="s">
        <v>167306</v>
      </c>
      <c r="D5107" s="21" t="s">
        <v>345</v>
      </c>
      <c r="E5107" s="23"/>
    </row>
    <row r="5108" spans="1:5" ht="20" customHeight="1">
      <c r="A5108" s="19" t="s">
        <v>5251</v>
      </c>
      <c r="B5108" s="20" t="s">
        <v>5252</v>
      </c>
      <c r="C5108" s="21" t="s">
        <v>167307</v>
      </c>
      <c r="D5108" s="21" t="s">
        <v>345</v>
      </c>
      <c r="E5108" s="23"/>
    </row>
    <row r="5109" spans="1:5" ht="20" customHeight="1">
      <c r="A5109" s="19" t="s">
        <v>5253</v>
      </c>
      <c r="B5109" s="20" t="s">
        <v>5254</v>
      </c>
      <c r="C5109" s="21" t="s">
        <v>167308</v>
      </c>
      <c r="D5109" s="21" t="s">
        <v>345</v>
      </c>
      <c r="E5109" s="23"/>
    </row>
    <row r="5110" spans="1:5" ht="20" customHeight="1">
      <c r="A5110" s="19" t="s">
        <v>5255</v>
      </c>
      <c r="B5110" s="20" t="s">
        <v>5256</v>
      </c>
      <c r="C5110" s="21" t="s">
        <v>167309</v>
      </c>
      <c r="D5110" s="21" t="s">
        <v>345</v>
      </c>
      <c r="E5110" s="23"/>
    </row>
    <row r="5111" spans="1:5" ht="20" customHeight="1">
      <c r="A5111" s="19" t="s">
        <v>5259</v>
      </c>
      <c r="B5111" s="20" t="s">
        <v>5258</v>
      </c>
      <c r="C5111" s="21" t="s">
        <v>167262</v>
      </c>
      <c r="D5111" s="21" t="s">
        <v>345</v>
      </c>
      <c r="E5111" s="23"/>
    </row>
    <row r="5112" spans="1:5" ht="20" customHeight="1">
      <c r="A5112" s="19" t="s">
        <v>5260</v>
      </c>
      <c r="B5112" s="20" t="s">
        <v>5261</v>
      </c>
      <c r="C5112" s="21" t="s">
        <v>167310</v>
      </c>
      <c r="D5112" s="21" t="s">
        <v>345</v>
      </c>
      <c r="E5112" s="23"/>
    </row>
    <row r="5113" spans="1:5" ht="20" customHeight="1">
      <c r="A5113" s="19" t="s">
        <v>5264</v>
      </c>
      <c r="B5113" s="20" t="s">
        <v>5263</v>
      </c>
      <c r="C5113" s="21" t="s">
        <v>167263</v>
      </c>
      <c r="D5113" s="21" t="s">
        <v>345</v>
      </c>
      <c r="E5113" s="23"/>
    </row>
    <row r="5114" spans="1:5" ht="20" customHeight="1">
      <c r="A5114" s="19" t="s">
        <v>5265</v>
      </c>
      <c r="B5114" s="20" t="s">
        <v>5266</v>
      </c>
      <c r="C5114" s="21" t="s">
        <v>167311</v>
      </c>
      <c r="D5114" s="21" t="s">
        <v>345</v>
      </c>
      <c r="E5114" s="23"/>
    </row>
    <row r="5115" spans="1:5" ht="20" customHeight="1">
      <c r="A5115" s="19" t="s">
        <v>5267</v>
      </c>
      <c r="B5115" s="20" t="s">
        <v>5268</v>
      </c>
      <c r="C5115" s="21" t="s">
        <v>167312</v>
      </c>
      <c r="D5115" s="21" t="s">
        <v>345</v>
      </c>
      <c r="E5115" s="23"/>
    </row>
    <row r="5116" spans="1:5" ht="20" customHeight="1">
      <c r="A5116" s="19" t="s">
        <v>5269</v>
      </c>
      <c r="B5116" s="20" t="s">
        <v>5270</v>
      </c>
      <c r="C5116" s="21" t="s">
        <v>167313</v>
      </c>
      <c r="D5116" s="21" t="s">
        <v>296</v>
      </c>
      <c r="E5116" s="23"/>
    </row>
    <row r="5117" spans="1:5" ht="20" customHeight="1">
      <c r="A5117" s="19" t="s">
        <v>5273</v>
      </c>
      <c r="B5117" s="20" t="s">
        <v>5274</v>
      </c>
      <c r="C5117" s="21" t="s">
        <v>167314</v>
      </c>
      <c r="D5117" s="21" t="s">
        <v>296</v>
      </c>
      <c r="E5117" s="23"/>
    </row>
    <row r="5118" spans="1:5" ht="20" customHeight="1">
      <c r="A5118" s="19" t="s">
        <v>5275</v>
      </c>
      <c r="B5118" s="20" t="s">
        <v>5276</v>
      </c>
      <c r="C5118" s="21" t="s">
        <v>167315</v>
      </c>
      <c r="D5118" s="21" t="s">
        <v>345</v>
      </c>
      <c r="E5118" s="23"/>
    </row>
    <row r="5119" spans="1:5" ht="20" customHeight="1">
      <c r="A5119" s="19" t="s">
        <v>5279</v>
      </c>
      <c r="B5119" s="20" t="s">
        <v>5278</v>
      </c>
      <c r="C5119" s="21" t="s">
        <v>167264</v>
      </c>
      <c r="D5119" s="21" t="s">
        <v>345</v>
      </c>
      <c r="E5119" s="23"/>
    </row>
    <row r="5120" spans="1:5" ht="20" customHeight="1">
      <c r="A5120" s="19" t="s">
        <v>5282</v>
      </c>
      <c r="B5120" s="20" t="s">
        <v>5281</v>
      </c>
      <c r="C5120" s="21" t="s">
        <v>167265</v>
      </c>
      <c r="D5120" s="21" t="s">
        <v>345</v>
      </c>
      <c r="E5120" s="23"/>
    </row>
    <row r="5121" spans="1:5" ht="20" customHeight="1">
      <c r="A5121" s="19" t="s">
        <v>5283</v>
      </c>
      <c r="B5121" s="20" t="s">
        <v>5284</v>
      </c>
      <c r="C5121" s="21" t="s">
        <v>167316</v>
      </c>
      <c r="D5121" s="21" t="s">
        <v>296</v>
      </c>
      <c r="E5121" s="23"/>
    </row>
    <row r="5122" spans="1:5" ht="20" customHeight="1">
      <c r="A5122" s="19" t="s">
        <v>5285</v>
      </c>
      <c r="B5122" s="20" t="s">
        <v>5286</v>
      </c>
      <c r="C5122" s="21" t="s">
        <v>167317</v>
      </c>
      <c r="D5122" s="21" t="s">
        <v>345</v>
      </c>
      <c r="E5122" s="23"/>
    </row>
    <row r="5123" spans="1:5" ht="20" customHeight="1">
      <c r="A5123" s="19" t="s">
        <v>5287</v>
      </c>
      <c r="B5123" s="20" t="s">
        <v>5288</v>
      </c>
      <c r="C5123" s="21" t="s">
        <v>167318</v>
      </c>
      <c r="D5123" s="21" t="s">
        <v>296</v>
      </c>
      <c r="E5123" s="23"/>
    </row>
    <row r="5124" spans="1:5" ht="20" customHeight="1">
      <c r="A5124" s="19" t="s">
        <v>5289</v>
      </c>
      <c r="B5124" s="20" t="s">
        <v>5290</v>
      </c>
      <c r="C5124" s="21" t="s">
        <v>167319</v>
      </c>
      <c r="D5124" s="21" t="s">
        <v>345</v>
      </c>
      <c r="E5124" s="23"/>
    </row>
    <row r="5125" spans="1:5" ht="20" customHeight="1">
      <c r="A5125" s="19" t="s">
        <v>5291</v>
      </c>
      <c r="B5125" s="20" t="s">
        <v>5292</v>
      </c>
      <c r="C5125" s="21" t="s">
        <v>167320</v>
      </c>
      <c r="D5125" s="21" t="s">
        <v>345</v>
      </c>
      <c r="E5125" s="23"/>
    </row>
    <row r="5126" spans="1:5" ht="20" customHeight="1">
      <c r="A5126" s="19" t="s">
        <v>5293</v>
      </c>
      <c r="B5126" s="20" t="s">
        <v>5294</v>
      </c>
      <c r="C5126" s="21" t="s">
        <v>167321</v>
      </c>
      <c r="D5126" s="21" t="s">
        <v>345</v>
      </c>
      <c r="E5126" s="23"/>
    </row>
    <row r="5127" spans="1:5" ht="20" customHeight="1">
      <c r="A5127" s="19" t="s">
        <v>5297</v>
      </c>
      <c r="B5127" s="20" t="s">
        <v>5296</v>
      </c>
      <c r="C5127" s="21" t="s">
        <v>167266</v>
      </c>
      <c r="D5127" s="21" t="s">
        <v>345</v>
      </c>
      <c r="E5127" s="23"/>
    </row>
    <row r="5128" spans="1:5" ht="20" customHeight="1">
      <c r="A5128" s="19" t="s">
        <v>5298</v>
      </c>
      <c r="B5128" s="20" t="s">
        <v>5299</v>
      </c>
      <c r="C5128" s="21" t="s">
        <v>167322</v>
      </c>
      <c r="D5128" s="21" t="s">
        <v>296</v>
      </c>
      <c r="E5128" s="23"/>
    </row>
    <row r="5129" spans="1:5" ht="20" customHeight="1">
      <c r="A5129" s="19" t="s">
        <v>5302</v>
      </c>
      <c r="B5129" s="20" t="s">
        <v>5301</v>
      </c>
      <c r="C5129" s="21" t="s">
        <v>167267</v>
      </c>
      <c r="D5129" s="21" t="s">
        <v>296</v>
      </c>
      <c r="E5129" s="23"/>
    </row>
    <row r="5130" spans="1:5" ht="20" customHeight="1">
      <c r="A5130" s="19" t="s">
        <v>5303</v>
      </c>
      <c r="B5130" s="20" t="s">
        <v>5304</v>
      </c>
      <c r="C5130" s="21" t="s">
        <v>167323</v>
      </c>
      <c r="D5130" s="21" t="s">
        <v>345</v>
      </c>
      <c r="E5130" s="23"/>
    </row>
    <row r="5131" spans="1:5" ht="20" customHeight="1">
      <c r="A5131" s="19" t="s">
        <v>5305</v>
      </c>
      <c r="B5131" s="20" t="s">
        <v>5306</v>
      </c>
      <c r="C5131" s="21" t="s">
        <v>167324</v>
      </c>
      <c r="D5131" s="21" t="s">
        <v>345</v>
      </c>
      <c r="E5131" s="23"/>
    </row>
    <row r="5132" spans="1:5" ht="20" customHeight="1">
      <c r="A5132" s="19" t="s">
        <v>5307</v>
      </c>
      <c r="B5132" s="20" t="s">
        <v>5308</v>
      </c>
      <c r="C5132" s="21" t="s">
        <v>167325</v>
      </c>
      <c r="D5132" s="21" t="s">
        <v>345</v>
      </c>
      <c r="E5132" s="23"/>
    </row>
    <row r="5133" spans="1:5" ht="20" customHeight="1">
      <c r="A5133" s="19" t="s">
        <v>5309</v>
      </c>
      <c r="B5133" s="20" t="s">
        <v>5310</v>
      </c>
      <c r="C5133" s="21" t="s">
        <v>167326</v>
      </c>
      <c r="D5133" s="21" t="s">
        <v>345</v>
      </c>
      <c r="E5133" s="23"/>
    </row>
    <row r="5134" spans="1:5" ht="20" customHeight="1">
      <c r="A5134" s="19" t="s">
        <v>5313</v>
      </c>
      <c r="B5134" s="20" t="s">
        <v>107</v>
      </c>
      <c r="C5134" s="21" t="s">
        <v>167155</v>
      </c>
      <c r="D5134" s="21" t="s">
        <v>345</v>
      </c>
      <c r="E5134" s="23"/>
    </row>
    <row r="5135" spans="1:5" ht="20" customHeight="1">
      <c r="A5135" s="19" t="s">
        <v>5314</v>
      </c>
      <c r="B5135" s="20" t="s">
        <v>5315</v>
      </c>
      <c r="C5135" s="21" t="s">
        <v>167327</v>
      </c>
      <c r="D5135" s="21" t="s">
        <v>345</v>
      </c>
      <c r="E5135" s="23"/>
    </row>
    <row r="5136" spans="1:5" ht="20" customHeight="1">
      <c r="A5136" s="19" t="s">
        <v>5316</v>
      </c>
      <c r="B5136" s="20" t="s">
        <v>5317</v>
      </c>
      <c r="C5136" s="21" t="s">
        <v>167328</v>
      </c>
      <c r="D5136" s="21" t="s">
        <v>345</v>
      </c>
      <c r="E5136" s="23"/>
    </row>
    <row r="5137" spans="1:5" ht="20" customHeight="1">
      <c r="A5137" s="19" t="s">
        <v>5318</v>
      </c>
      <c r="B5137" s="20" t="s">
        <v>5319</v>
      </c>
      <c r="C5137" s="21" t="s">
        <v>167329</v>
      </c>
      <c r="D5137" s="21" t="s">
        <v>345</v>
      </c>
      <c r="E5137" s="23"/>
    </row>
    <row r="5138" spans="1:5" ht="20" customHeight="1">
      <c r="A5138" s="19" t="s">
        <v>5320</v>
      </c>
      <c r="B5138" s="20" t="s">
        <v>5321</v>
      </c>
      <c r="C5138" s="21" t="s">
        <v>167330</v>
      </c>
      <c r="D5138" s="21" t="s">
        <v>345</v>
      </c>
      <c r="E5138" s="23"/>
    </row>
    <row r="5139" spans="1:5" ht="20" customHeight="1">
      <c r="A5139" s="19" t="s">
        <v>5324</v>
      </c>
      <c r="B5139" s="20" t="s">
        <v>5323</v>
      </c>
      <c r="C5139" s="21" t="s">
        <v>167268</v>
      </c>
      <c r="D5139" s="21" t="s">
        <v>345</v>
      </c>
      <c r="E5139" s="23"/>
    </row>
    <row r="5140" spans="1:5" ht="20" customHeight="1">
      <c r="A5140" s="19" t="s">
        <v>5327</v>
      </c>
      <c r="B5140" s="20" t="s">
        <v>5326</v>
      </c>
      <c r="C5140" s="21" t="s">
        <v>167269</v>
      </c>
      <c r="D5140" s="21" t="s">
        <v>345</v>
      </c>
      <c r="E5140" s="23"/>
    </row>
    <row r="5141" spans="1:5" ht="20" customHeight="1">
      <c r="A5141" s="19" t="s">
        <v>5328</v>
      </c>
      <c r="B5141" s="20" t="s">
        <v>5329</v>
      </c>
      <c r="C5141" s="21" t="s">
        <v>167331</v>
      </c>
      <c r="D5141" s="21" t="s">
        <v>296</v>
      </c>
      <c r="E5141" s="23"/>
    </row>
    <row r="5142" spans="1:5" ht="20" customHeight="1">
      <c r="A5142" s="19" t="s">
        <v>5330</v>
      </c>
      <c r="B5142" s="20" t="s">
        <v>5331</v>
      </c>
      <c r="C5142" s="21" t="s">
        <v>167332</v>
      </c>
      <c r="D5142" s="21" t="s">
        <v>345</v>
      </c>
      <c r="E5142" s="23"/>
    </row>
    <row r="5143" spans="1:5" ht="20" customHeight="1">
      <c r="A5143" s="19" t="s">
        <v>5332</v>
      </c>
      <c r="B5143" s="20" t="s">
        <v>5333</v>
      </c>
      <c r="C5143" s="21" t="s">
        <v>167333</v>
      </c>
      <c r="D5143" s="21" t="s">
        <v>345</v>
      </c>
      <c r="E5143" s="23"/>
    </row>
    <row r="5144" spans="1:5" ht="20" customHeight="1">
      <c r="A5144" s="19" t="s">
        <v>5334</v>
      </c>
      <c r="B5144" s="20" t="s">
        <v>5335</v>
      </c>
      <c r="C5144" s="21" t="s">
        <v>167334</v>
      </c>
      <c r="D5144" s="21" t="s">
        <v>345</v>
      </c>
      <c r="E5144" s="23"/>
    </row>
    <row r="5145" spans="1:5" ht="20" customHeight="1">
      <c r="A5145" s="19" t="s">
        <v>5338</v>
      </c>
      <c r="B5145" s="20" t="s">
        <v>5339</v>
      </c>
      <c r="C5145" s="21" t="s">
        <v>167335</v>
      </c>
      <c r="D5145" s="21" t="s">
        <v>345</v>
      </c>
      <c r="E5145" s="23"/>
    </row>
    <row r="5146" spans="1:5" ht="20" customHeight="1">
      <c r="A5146" s="19" t="s">
        <v>5344</v>
      </c>
      <c r="B5146" s="20" t="s">
        <v>5341</v>
      </c>
      <c r="C5146" s="21" t="s">
        <v>167098</v>
      </c>
      <c r="D5146" s="21" t="s">
        <v>345</v>
      </c>
      <c r="E5146" s="23"/>
    </row>
    <row r="5147" spans="1:5" ht="20" customHeight="1">
      <c r="A5147" s="19" t="s">
        <v>5347</v>
      </c>
      <c r="B5147" s="20" t="s">
        <v>5346</v>
      </c>
      <c r="C5147" s="21" t="s">
        <v>167270</v>
      </c>
      <c r="D5147" s="21" t="s">
        <v>345</v>
      </c>
      <c r="E5147" s="23"/>
    </row>
    <row r="5148" spans="1:5" ht="20" customHeight="1">
      <c r="A5148" s="19" t="s">
        <v>5348</v>
      </c>
      <c r="B5148" s="20" t="s">
        <v>5349</v>
      </c>
      <c r="C5148" s="21" t="s">
        <v>167336</v>
      </c>
      <c r="D5148" s="21" t="s">
        <v>296</v>
      </c>
      <c r="E5148" s="23"/>
    </row>
    <row r="5149" spans="1:5" ht="20" customHeight="1">
      <c r="A5149" s="19" t="s">
        <v>5350</v>
      </c>
      <c r="B5149" s="20" t="s">
        <v>5351</v>
      </c>
      <c r="C5149" s="21" t="s">
        <v>167337</v>
      </c>
      <c r="D5149" s="21" t="s">
        <v>345</v>
      </c>
      <c r="E5149" s="23"/>
    </row>
    <row r="5150" spans="1:5" ht="20" customHeight="1">
      <c r="A5150" s="19" t="s">
        <v>5352</v>
      </c>
      <c r="B5150" s="20" t="s">
        <v>5353</v>
      </c>
      <c r="C5150" s="21" t="s">
        <v>167338</v>
      </c>
      <c r="D5150" s="21" t="s">
        <v>345</v>
      </c>
      <c r="E5150" s="23"/>
    </row>
    <row r="5151" spans="1:5" ht="20" customHeight="1">
      <c r="A5151" s="19" t="s">
        <v>5354</v>
      </c>
      <c r="B5151" s="20" t="s">
        <v>5355</v>
      </c>
      <c r="C5151" s="21" t="s">
        <v>167339</v>
      </c>
      <c r="D5151" s="21" t="s">
        <v>345</v>
      </c>
      <c r="E5151" s="23"/>
    </row>
    <row r="5152" spans="1:5" ht="20" customHeight="1">
      <c r="A5152" s="19" t="s">
        <v>5356</v>
      </c>
      <c r="B5152" s="20" t="s">
        <v>5357</v>
      </c>
      <c r="C5152" s="21" t="s">
        <v>167340</v>
      </c>
      <c r="D5152" s="21" t="s">
        <v>345</v>
      </c>
      <c r="E5152" s="23"/>
    </row>
    <row r="5153" spans="1:5" ht="20" customHeight="1">
      <c r="A5153" s="19" t="s">
        <v>5358</v>
      </c>
      <c r="B5153" s="20" t="s">
        <v>5359</v>
      </c>
      <c r="C5153" s="21" t="s">
        <v>167341</v>
      </c>
      <c r="D5153" s="21" t="s">
        <v>345</v>
      </c>
      <c r="E5153" s="23"/>
    </row>
    <row r="5154" spans="1:5" ht="20" customHeight="1">
      <c r="A5154" s="19" t="s">
        <v>5362</v>
      </c>
      <c r="B5154" s="20" t="s">
        <v>5361</v>
      </c>
      <c r="C5154" s="21" t="s">
        <v>167271</v>
      </c>
      <c r="D5154" s="21" t="s">
        <v>345</v>
      </c>
      <c r="E5154" s="23"/>
    </row>
    <row r="5155" spans="1:5" ht="20" customHeight="1">
      <c r="A5155" s="19" t="s">
        <v>5363</v>
      </c>
      <c r="B5155" s="20" t="s">
        <v>5364</v>
      </c>
      <c r="C5155" s="21" t="s">
        <v>167342</v>
      </c>
      <c r="D5155" s="21" t="s">
        <v>345</v>
      </c>
      <c r="E5155" s="23"/>
    </row>
    <row r="5156" spans="1:5" ht="20" customHeight="1">
      <c r="A5156" s="19" t="s">
        <v>5367</v>
      </c>
      <c r="B5156" s="20" t="s">
        <v>5366</v>
      </c>
      <c r="C5156" s="21" t="s">
        <v>167272</v>
      </c>
      <c r="D5156" s="21" t="s">
        <v>296</v>
      </c>
      <c r="E5156" s="23"/>
    </row>
    <row r="5157" spans="1:5" ht="20" customHeight="1">
      <c r="A5157" s="19" t="s">
        <v>5368</v>
      </c>
      <c r="B5157" s="20" t="s">
        <v>5369</v>
      </c>
      <c r="C5157" s="21" t="s">
        <v>167343</v>
      </c>
      <c r="D5157" s="21" t="s">
        <v>345</v>
      </c>
      <c r="E5157" s="23"/>
    </row>
    <row r="5158" spans="1:5" ht="20" customHeight="1">
      <c r="A5158" s="19" t="s">
        <v>5373</v>
      </c>
      <c r="B5158" s="20" t="s">
        <v>5371</v>
      </c>
      <c r="C5158" s="21" t="s">
        <v>167156</v>
      </c>
      <c r="D5158" s="21" t="s">
        <v>345</v>
      </c>
      <c r="E5158" s="23"/>
    </row>
    <row r="5159" spans="1:5" ht="20" customHeight="1">
      <c r="A5159" s="19" t="s">
        <v>5374</v>
      </c>
      <c r="B5159" s="20" t="s">
        <v>5375</v>
      </c>
      <c r="C5159" s="21" t="s">
        <v>167344</v>
      </c>
      <c r="D5159" s="21" t="s">
        <v>345</v>
      </c>
      <c r="E5159" s="23"/>
    </row>
    <row r="5160" spans="1:5" ht="20" customHeight="1">
      <c r="A5160" s="19" t="s">
        <v>5376</v>
      </c>
      <c r="B5160" s="20" t="s">
        <v>5377</v>
      </c>
      <c r="C5160" s="21" t="s">
        <v>167345</v>
      </c>
      <c r="D5160" s="21" t="s">
        <v>345</v>
      </c>
      <c r="E5160" s="23"/>
    </row>
    <row r="5161" spans="1:5" ht="20" customHeight="1">
      <c r="A5161" s="19" t="s">
        <v>5378</v>
      </c>
      <c r="B5161" s="20" t="s">
        <v>5379</v>
      </c>
      <c r="C5161" s="21" t="s">
        <v>167346</v>
      </c>
      <c r="D5161" s="21" t="s">
        <v>345</v>
      </c>
      <c r="E5161" s="23"/>
    </row>
    <row r="5162" spans="1:5" ht="20" customHeight="1">
      <c r="A5162" s="19" t="s">
        <v>5383</v>
      </c>
      <c r="B5162" s="20" t="s">
        <v>5381</v>
      </c>
      <c r="C5162" s="21" t="s">
        <v>167157</v>
      </c>
      <c r="D5162" s="21" t="s">
        <v>345</v>
      </c>
      <c r="E5162" s="23"/>
    </row>
    <row r="5163" spans="1:5" ht="20" customHeight="1">
      <c r="A5163" s="19" t="s">
        <v>5384</v>
      </c>
      <c r="B5163" s="20" t="s">
        <v>5385</v>
      </c>
      <c r="C5163" s="21" t="s">
        <v>167347</v>
      </c>
      <c r="D5163" s="21" t="s">
        <v>296</v>
      </c>
      <c r="E5163" s="23"/>
    </row>
    <row r="5164" spans="1:5" ht="20" customHeight="1">
      <c r="A5164" s="19" t="s">
        <v>5386</v>
      </c>
      <c r="B5164" s="24">
        <v>100</v>
      </c>
      <c r="C5164" s="21" t="s">
        <v>167348</v>
      </c>
      <c r="D5164" s="21" t="s">
        <v>345</v>
      </c>
      <c r="E5164" s="23"/>
    </row>
    <row r="5165" spans="1:5" ht="20" customHeight="1">
      <c r="A5165" s="19" t="s">
        <v>5387</v>
      </c>
      <c r="B5165" s="20" t="s">
        <v>5388</v>
      </c>
      <c r="C5165" s="21" t="s">
        <v>167349</v>
      </c>
      <c r="D5165" s="21" t="s">
        <v>345</v>
      </c>
      <c r="E5165" s="23"/>
    </row>
    <row r="5166" spans="1:5" ht="20" customHeight="1">
      <c r="A5166" s="19" t="s">
        <v>5391</v>
      </c>
      <c r="B5166" s="20" t="s">
        <v>5390</v>
      </c>
      <c r="C5166" s="21" t="s">
        <v>167273</v>
      </c>
      <c r="D5166" s="21" t="s">
        <v>296</v>
      </c>
      <c r="E5166" s="23"/>
    </row>
    <row r="5167" spans="1:5" ht="20" customHeight="1">
      <c r="A5167" s="19" t="s">
        <v>5392</v>
      </c>
      <c r="B5167" s="20" t="s">
        <v>5393</v>
      </c>
      <c r="C5167" s="21" t="s">
        <v>167350</v>
      </c>
      <c r="D5167" s="21" t="s">
        <v>345</v>
      </c>
      <c r="E5167" s="23"/>
    </row>
    <row r="5168" spans="1:5" ht="20" customHeight="1">
      <c r="A5168" s="19" t="s">
        <v>5394</v>
      </c>
      <c r="B5168" s="20" t="s">
        <v>5395</v>
      </c>
      <c r="C5168" s="21" t="s">
        <v>167351</v>
      </c>
      <c r="D5168" s="21" t="s">
        <v>345</v>
      </c>
      <c r="E5168" s="23"/>
    </row>
    <row r="5169" spans="1:5" ht="20" customHeight="1">
      <c r="A5169" s="19" t="s">
        <v>5398</v>
      </c>
      <c r="B5169" s="20" t="s">
        <v>5397</v>
      </c>
      <c r="C5169" s="21" t="s">
        <v>167274</v>
      </c>
      <c r="D5169" s="21" t="s">
        <v>345</v>
      </c>
      <c r="E5169" s="23"/>
    </row>
    <row r="5170" spans="1:5" ht="20" customHeight="1">
      <c r="A5170" s="19" t="s">
        <v>5399</v>
      </c>
      <c r="B5170" s="20" t="s">
        <v>5400</v>
      </c>
      <c r="C5170" s="21" t="s">
        <v>167352</v>
      </c>
      <c r="D5170" s="21" t="s">
        <v>345</v>
      </c>
      <c r="E5170" s="23"/>
    </row>
    <row r="5171" spans="1:5" ht="20" customHeight="1">
      <c r="A5171" s="19" t="s">
        <v>5401</v>
      </c>
      <c r="B5171" s="20" t="s">
        <v>5402</v>
      </c>
      <c r="C5171" s="21" t="s">
        <v>167353</v>
      </c>
      <c r="D5171" s="21" t="s">
        <v>345</v>
      </c>
      <c r="E5171" s="23"/>
    </row>
    <row r="5172" spans="1:5" ht="20" customHeight="1">
      <c r="A5172" s="19" t="s">
        <v>5403</v>
      </c>
      <c r="B5172" s="20" t="s">
        <v>5404</v>
      </c>
      <c r="C5172" s="21" t="s">
        <v>167354</v>
      </c>
      <c r="D5172" s="21" t="s">
        <v>345</v>
      </c>
      <c r="E5172" s="23"/>
    </row>
    <row r="5173" spans="1:5" ht="20" customHeight="1">
      <c r="A5173" s="19" t="s">
        <v>5407</v>
      </c>
      <c r="B5173" s="20" t="s">
        <v>5408</v>
      </c>
      <c r="C5173" s="21" t="s">
        <v>167355</v>
      </c>
      <c r="D5173" s="21" t="s">
        <v>345</v>
      </c>
      <c r="E5173" s="23"/>
    </row>
    <row r="5174" spans="1:5" ht="20" customHeight="1">
      <c r="A5174" s="19" t="s">
        <v>5411</v>
      </c>
      <c r="B5174" s="20" t="s">
        <v>5410</v>
      </c>
      <c r="C5174" s="21" t="s">
        <v>167275</v>
      </c>
      <c r="D5174" s="21" t="s">
        <v>296</v>
      </c>
      <c r="E5174" s="23"/>
    </row>
    <row r="5175" spans="1:5" ht="20" customHeight="1">
      <c r="A5175" s="19" t="s">
        <v>5414</v>
      </c>
      <c r="B5175" s="20" t="s">
        <v>5413</v>
      </c>
      <c r="C5175" s="21" t="s">
        <v>167276</v>
      </c>
      <c r="D5175" s="21" t="s">
        <v>345</v>
      </c>
      <c r="E5175" s="23"/>
    </row>
    <row r="5176" spans="1:5" ht="20" customHeight="1">
      <c r="A5176" s="19" t="s">
        <v>5417</v>
      </c>
      <c r="B5176" s="20" t="s">
        <v>5416</v>
      </c>
      <c r="C5176" s="21" t="s">
        <v>167277</v>
      </c>
      <c r="D5176" s="21" t="s">
        <v>345</v>
      </c>
      <c r="E5176" s="23"/>
    </row>
    <row r="5177" spans="1:5" ht="20" customHeight="1">
      <c r="A5177" s="19" t="s">
        <v>5422</v>
      </c>
      <c r="B5177" s="20" t="s">
        <v>5423</v>
      </c>
      <c r="C5177" s="21" t="s">
        <v>167356</v>
      </c>
      <c r="D5177" s="21" t="s">
        <v>345</v>
      </c>
      <c r="E5177" s="23"/>
    </row>
    <row r="5178" spans="1:5" ht="20" customHeight="1">
      <c r="A5178" s="19" t="s">
        <v>5433</v>
      </c>
      <c r="B5178" s="20" t="s">
        <v>5434</v>
      </c>
      <c r="C5178" s="21" t="s">
        <v>167357</v>
      </c>
      <c r="D5178" s="21" t="s">
        <v>296</v>
      </c>
      <c r="E5178" s="23"/>
    </row>
    <row r="5179" spans="1:5" ht="20" customHeight="1">
      <c r="A5179" s="19" t="s">
        <v>5436</v>
      </c>
      <c r="B5179" s="20" t="s">
        <v>5437</v>
      </c>
      <c r="C5179" s="21" t="s">
        <v>167358</v>
      </c>
      <c r="D5179" s="21" t="s">
        <v>345</v>
      </c>
      <c r="E5179" s="23"/>
    </row>
    <row r="5180" spans="1:5" ht="20" customHeight="1">
      <c r="A5180" s="19" t="s">
        <v>5451</v>
      </c>
      <c r="B5180" s="20" t="s">
        <v>5452</v>
      </c>
      <c r="C5180" s="21" t="s">
        <v>167359</v>
      </c>
      <c r="D5180" s="21" t="s">
        <v>345</v>
      </c>
      <c r="E5180" s="23"/>
    </row>
    <row r="5181" spans="1:5" ht="20" customHeight="1">
      <c r="A5181" s="19" t="s">
        <v>5462</v>
      </c>
      <c r="B5181" s="20" t="s">
        <v>5463</v>
      </c>
      <c r="C5181" s="21" t="s">
        <v>167360</v>
      </c>
      <c r="D5181" s="21" t="s">
        <v>345</v>
      </c>
      <c r="E5181" s="23"/>
    </row>
    <row r="5182" spans="1:5" ht="20" customHeight="1">
      <c r="A5182" s="19" t="s">
        <v>5477</v>
      </c>
      <c r="B5182" s="20" t="s">
        <v>5478</v>
      </c>
      <c r="C5182" s="21" t="s">
        <v>167361</v>
      </c>
      <c r="D5182" s="21" t="s">
        <v>345</v>
      </c>
      <c r="E5182" s="23"/>
    </row>
    <row r="5183" spans="1:5" ht="20" customHeight="1">
      <c r="A5183" s="19" t="s">
        <v>5482</v>
      </c>
      <c r="B5183" s="20" t="s">
        <v>5481</v>
      </c>
      <c r="C5183" s="21" t="s">
        <v>167278</v>
      </c>
      <c r="D5183" s="21" t="s">
        <v>345</v>
      </c>
      <c r="E5183" s="23"/>
    </row>
    <row r="5184" spans="1:5" ht="20" customHeight="1">
      <c r="A5184" s="19" t="s">
        <v>5499</v>
      </c>
      <c r="B5184" s="20" t="s">
        <v>5500</v>
      </c>
      <c r="C5184" s="21" t="s">
        <v>167362</v>
      </c>
      <c r="D5184" s="21" t="s">
        <v>345</v>
      </c>
      <c r="E5184" s="23"/>
    </row>
    <row r="5185" spans="1:5" ht="20" customHeight="1">
      <c r="A5185" s="19" t="s">
        <v>5506</v>
      </c>
      <c r="B5185" s="20" t="s">
        <v>5505</v>
      </c>
      <c r="C5185" s="21" t="s">
        <v>167279</v>
      </c>
      <c r="D5185" s="21" t="s">
        <v>296</v>
      </c>
      <c r="E5185" s="23"/>
    </row>
    <row r="5186" spans="1:5" ht="20" customHeight="1">
      <c r="A5186" s="19" t="s">
        <v>5516</v>
      </c>
      <c r="B5186" s="20" t="s">
        <v>5517</v>
      </c>
      <c r="C5186" s="21" t="s">
        <v>167363</v>
      </c>
      <c r="D5186" s="21" t="s">
        <v>345</v>
      </c>
      <c r="E5186" s="23"/>
    </row>
    <row r="5187" spans="1:5" ht="20" customHeight="1">
      <c r="A5187" s="19" t="s">
        <v>5527</v>
      </c>
      <c r="B5187" s="20" t="s">
        <v>5528</v>
      </c>
      <c r="C5187" s="21" t="s">
        <v>167364</v>
      </c>
      <c r="D5187" s="21" t="s">
        <v>345</v>
      </c>
      <c r="E5187" s="23"/>
    </row>
    <row r="5188" spans="1:5" ht="20" customHeight="1">
      <c r="A5188" s="19" t="s">
        <v>5543</v>
      </c>
      <c r="B5188" s="20" t="s">
        <v>5544</v>
      </c>
      <c r="C5188" s="21" t="s">
        <v>167365</v>
      </c>
      <c r="D5188" s="21" t="s">
        <v>345</v>
      </c>
      <c r="E5188" s="23"/>
    </row>
    <row r="5189" spans="1:5" ht="20" customHeight="1">
      <c r="A5189" s="19" t="s">
        <v>5556</v>
      </c>
      <c r="B5189" s="20" t="s">
        <v>5547</v>
      </c>
      <c r="C5189" s="21" t="s">
        <v>166535</v>
      </c>
      <c r="D5189" s="21" t="s">
        <v>345</v>
      </c>
      <c r="E5189" s="23"/>
    </row>
    <row r="5190" spans="1:5" ht="20" customHeight="1">
      <c r="A5190" s="19" t="s">
        <v>5568</v>
      </c>
      <c r="B5190" s="20" t="s">
        <v>5569</v>
      </c>
      <c r="C5190" s="21" t="s">
        <v>167366</v>
      </c>
      <c r="D5190" s="21" t="s">
        <v>345</v>
      </c>
      <c r="E5190" s="23"/>
    </row>
    <row r="5191" spans="1:5" ht="20" customHeight="1">
      <c r="A5191" s="19" t="s">
        <v>5575</v>
      </c>
      <c r="B5191" s="20" t="s">
        <v>5574</v>
      </c>
      <c r="C5191" s="21" t="s">
        <v>167280</v>
      </c>
      <c r="D5191" s="21" t="s">
        <v>296</v>
      </c>
      <c r="E5191" s="23"/>
    </row>
    <row r="5192" spans="1:5" ht="20" customHeight="1">
      <c r="A5192" s="19" t="s">
        <v>5585</v>
      </c>
      <c r="B5192" s="20" t="s">
        <v>5586</v>
      </c>
      <c r="C5192" s="21" t="s">
        <v>167367</v>
      </c>
      <c r="D5192" s="21" t="s">
        <v>345</v>
      </c>
      <c r="E5192" s="23"/>
    </row>
    <row r="5193" spans="1:5" ht="20" customHeight="1">
      <c r="A5193" s="19" t="s">
        <v>5598</v>
      </c>
      <c r="B5193" s="20" t="s">
        <v>5597</v>
      </c>
      <c r="C5193" s="21" t="s">
        <v>167281</v>
      </c>
      <c r="D5193" s="21" t="s">
        <v>296</v>
      </c>
      <c r="E5193" s="23"/>
    </row>
    <row r="5194" spans="1:5" ht="20" customHeight="1">
      <c r="A5194" s="19" t="s">
        <v>5604</v>
      </c>
      <c r="B5194" s="20" t="s">
        <v>5605</v>
      </c>
      <c r="C5194" s="21" t="s">
        <v>167368</v>
      </c>
      <c r="D5194" s="21" t="s">
        <v>345</v>
      </c>
      <c r="E5194" s="23"/>
    </row>
    <row r="5195" spans="1:5" ht="20" customHeight="1">
      <c r="A5195" s="19" t="s">
        <v>5619</v>
      </c>
      <c r="B5195" s="20" t="s">
        <v>5620</v>
      </c>
      <c r="C5195" s="21" t="s">
        <v>167369</v>
      </c>
      <c r="D5195" s="21" t="s">
        <v>345</v>
      </c>
      <c r="E5195" s="23"/>
    </row>
    <row r="5196" spans="1:5" ht="20" customHeight="1">
      <c r="A5196" s="19" t="s">
        <v>5624</v>
      </c>
      <c r="B5196" s="20" t="s">
        <v>5623</v>
      </c>
      <c r="C5196" s="21" t="s">
        <v>167282</v>
      </c>
      <c r="D5196" s="21" t="s">
        <v>296</v>
      </c>
      <c r="E5196" s="23"/>
    </row>
    <row r="5197" spans="1:5" ht="20" customHeight="1">
      <c r="A5197" s="19" t="s">
        <v>5628</v>
      </c>
      <c r="B5197" s="20" t="s">
        <v>5627</v>
      </c>
      <c r="C5197" s="21" t="s">
        <v>167283</v>
      </c>
      <c r="D5197" s="21" t="s">
        <v>345</v>
      </c>
      <c r="E5197" s="23"/>
    </row>
    <row r="5198" spans="1:5" ht="20" customHeight="1">
      <c r="A5198" s="19" t="s">
        <v>5689</v>
      </c>
      <c r="B5198" s="20" t="s">
        <v>5690</v>
      </c>
      <c r="C5198" s="21" t="s">
        <v>167370</v>
      </c>
      <c r="D5198" s="21" t="s">
        <v>345</v>
      </c>
      <c r="E5198" s="23"/>
    </row>
    <row r="5199" spans="1:5" ht="20" customHeight="1">
      <c r="A5199" s="19" t="s">
        <v>5710</v>
      </c>
      <c r="B5199" s="20" t="s">
        <v>5711</v>
      </c>
      <c r="C5199" s="21" t="s">
        <v>167371</v>
      </c>
      <c r="D5199" s="21" t="s">
        <v>296</v>
      </c>
      <c r="E5199" s="23"/>
    </row>
    <row r="5200" spans="1:5" ht="20" customHeight="1">
      <c r="A5200" s="19" t="s">
        <v>5756</v>
      </c>
      <c r="B5200" s="20" t="s">
        <v>5757</v>
      </c>
      <c r="C5200" s="21" t="s">
        <v>167372</v>
      </c>
      <c r="D5200" s="21" t="s">
        <v>345</v>
      </c>
      <c r="E5200" s="23"/>
    </row>
    <row r="5201" spans="1:5" ht="20" customHeight="1">
      <c r="A5201" s="19" t="s">
        <v>5777</v>
      </c>
      <c r="B5201" s="20" t="s">
        <v>5776</v>
      </c>
      <c r="C5201" s="21" t="s">
        <v>167284</v>
      </c>
      <c r="D5201" s="21" t="s">
        <v>296</v>
      </c>
      <c r="E5201" s="23"/>
    </row>
    <row r="5202" spans="1:5" ht="20" customHeight="1">
      <c r="A5202" s="19" t="s">
        <v>5799</v>
      </c>
      <c r="B5202" s="20" t="s">
        <v>5798</v>
      </c>
      <c r="C5202" s="21" t="s">
        <v>167285</v>
      </c>
      <c r="D5202" s="21" t="s">
        <v>296</v>
      </c>
      <c r="E5202" s="23"/>
    </row>
    <row r="5203" spans="1:5" ht="20" customHeight="1">
      <c r="A5203" s="19" t="s">
        <v>5821</v>
      </c>
      <c r="B5203" s="20" t="s">
        <v>5822</v>
      </c>
      <c r="C5203" s="21" t="s">
        <v>167373</v>
      </c>
      <c r="D5203" s="21" t="s">
        <v>345</v>
      </c>
      <c r="E5203" s="23"/>
    </row>
    <row r="5204" spans="1:5" ht="20" customHeight="1">
      <c r="A5204" s="19" t="s">
        <v>5825</v>
      </c>
      <c r="B5204" s="20" t="s">
        <v>5826</v>
      </c>
      <c r="C5204" s="21" t="s">
        <v>167374</v>
      </c>
      <c r="D5204" s="21" t="s">
        <v>296</v>
      </c>
      <c r="E5204" s="23"/>
    </row>
    <row r="5205" spans="1:5" ht="20" customHeight="1">
      <c r="A5205" s="19" t="s">
        <v>9945</v>
      </c>
      <c r="B5205" s="20" t="s">
        <v>9946</v>
      </c>
      <c r="C5205" s="21" t="s">
        <v>167375</v>
      </c>
      <c r="D5205" s="21" t="s">
        <v>296</v>
      </c>
      <c r="E5205" s="23"/>
    </row>
    <row r="5206" spans="1:5" ht="20" customHeight="1">
      <c r="A5206" s="19" t="s">
        <v>10090</v>
      </c>
      <c r="B5206" s="20" t="s">
        <v>10089</v>
      </c>
      <c r="C5206" s="21" t="s">
        <v>167286</v>
      </c>
      <c r="D5206" s="21" t="s">
        <v>345</v>
      </c>
      <c r="E5206" s="23"/>
    </row>
    <row r="5207" spans="1:5" ht="20" customHeight="1">
      <c r="A5207" s="19" t="s">
        <v>10118</v>
      </c>
      <c r="B5207" s="20" t="s">
        <v>10117</v>
      </c>
      <c r="C5207" s="21" t="s">
        <v>167287</v>
      </c>
      <c r="D5207" s="21" t="s">
        <v>345</v>
      </c>
      <c r="E5207" s="23"/>
    </row>
    <row r="5208" spans="1:5" ht="20" customHeight="1">
      <c r="A5208" s="19" t="s">
        <v>10131</v>
      </c>
      <c r="B5208" s="20" t="s">
        <v>10130</v>
      </c>
      <c r="C5208" s="21" t="s">
        <v>167288</v>
      </c>
      <c r="D5208" s="21" t="s">
        <v>345</v>
      </c>
      <c r="E5208" s="23"/>
    </row>
    <row r="5209" spans="1:5" ht="20" customHeight="1">
      <c r="A5209" s="19" t="s">
        <v>5271</v>
      </c>
      <c r="B5209" s="20" t="s">
        <v>5272</v>
      </c>
      <c r="C5209" s="21" t="s">
        <v>167376</v>
      </c>
      <c r="D5209" s="21" t="s">
        <v>139</v>
      </c>
      <c r="E5209" s="23"/>
    </row>
    <row r="5210" spans="1:5" ht="20" customHeight="1">
      <c r="A5210" s="19" t="s">
        <v>5336</v>
      </c>
      <c r="B5210" s="20" t="s">
        <v>5337</v>
      </c>
      <c r="C5210" s="21" t="s">
        <v>167377</v>
      </c>
      <c r="D5210" s="21" t="s">
        <v>139</v>
      </c>
      <c r="E5210" s="23"/>
    </row>
    <row r="5211" spans="1:5" ht="20" customHeight="1">
      <c r="A5211" s="19" t="s">
        <v>5405</v>
      </c>
      <c r="B5211" s="20" t="s">
        <v>5406</v>
      </c>
      <c r="C5211" s="21" t="s">
        <v>167378</v>
      </c>
      <c r="D5211" s="21" t="s">
        <v>139</v>
      </c>
      <c r="E5211" s="23"/>
    </row>
    <row r="5212" spans="1:5" ht="20" customHeight="1">
      <c r="A5212" s="19" t="s">
        <v>5418</v>
      </c>
      <c r="B5212" s="20" t="s">
        <v>5419</v>
      </c>
      <c r="C5212" s="21" t="s">
        <v>167379</v>
      </c>
      <c r="D5212" s="21" t="s">
        <v>296</v>
      </c>
      <c r="E5212" s="23"/>
    </row>
    <row r="5213" spans="1:5" ht="20" customHeight="1">
      <c r="A5213" s="19" t="s">
        <v>5420</v>
      </c>
      <c r="B5213" s="20" t="s">
        <v>5421</v>
      </c>
      <c r="C5213" s="21" t="s">
        <v>167380</v>
      </c>
      <c r="D5213" s="21" t="s">
        <v>345</v>
      </c>
      <c r="E5213" s="23"/>
    </row>
    <row r="5214" spans="1:5" ht="20" customHeight="1">
      <c r="A5214" s="19" t="s">
        <v>5424</v>
      </c>
      <c r="B5214" s="20" t="s">
        <v>5423</v>
      </c>
      <c r="C5214" s="21" t="s">
        <v>167356</v>
      </c>
      <c r="D5214" s="21" t="s">
        <v>345</v>
      </c>
      <c r="E5214" s="23"/>
    </row>
    <row r="5215" spans="1:5" ht="20" customHeight="1">
      <c r="A5215" s="19" t="s">
        <v>5425</v>
      </c>
      <c r="B5215" s="20" t="s">
        <v>5426</v>
      </c>
      <c r="C5215" s="21" t="s">
        <v>167381</v>
      </c>
      <c r="D5215" s="21" t="s">
        <v>345</v>
      </c>
      <c r="E5215" s="23"/>
    </row>
    <row r="5216" spans="1:5" ht="20" customHeight="1">
      <c r="A5216" s="19" t="s">
        <v>5427</v>
      </c>
      <c r="B5216" s="20" t="s">
        <v>5428</v>
      </c>
      <c r="C5216" s="21" t="s">
        <v>167382</v>
      </c>
      <c r="D5216" s="21" t="s">
        <v>345</v>
      </c>
      <c r="E5216" s="23"/>
    </row>
    <row r="5217" spans="1:5" ht="20" customHeight="1">
      <c r="A5217" s="19" t="s">
        <v>5429</v>
      </c>
      <c r="B5217" s="20" t="s">
        <v>5430</v>
      </c>
      <c r="C5217" s="21" t="s">
        <v>167383</v>
      </c>
      <c r="D5217" s="21" t="s">
        <v>296</v>
      </c>
      <c r="E5217" s="23"/>
    </row>
    <row r="5218" spans="1:5" ht="20" customHeight="1">
      <c r="A5218" s="19" t="s">
        <v>5431</v>
      </c>
      <c r="B5218" s="20" t="s">
        <v>5432</v>
      </c>
      <c r="C5218" s="21" t="s">
        <v>167384</v>
      </c>
      <c r="D5218" s="21" t="s">
        <v>345</v>
      </c>
      <c r="E5218" s="23"/>
    </row>
    <row r="5219" spans="1:5" ht="20" customHeight="1">
      <c r="A5219" s="19" t="s">
        <v>5435</v>
      </c>
      <c r="B5219" s="20" t="s">
        <v>5434</v>
      </c>
      <c r="C5219" s="21" t="s">
        <v>167357</v>
      </c>
      <c r="D5219" s="21" t="s">
        <v>296</v>
      </c>
      <c r="E5219" s="23"/>
    </row>
    <row r="5220" spans="1:5" ht="20" customHeight="1">
      <c r="A5220" s="19" t="s">
        <v>5438</v>
      </c>
      <c r="B5220" s="20" t="s">
        <v>5437</v>
      </c>
      <c r="C5220" s="21" t="s">
        <v>167358</v>
      </c>
      <c r="D5220" s="21" t="s">
        <v>345</v>
      </c>
      <c r="E5220" s="23"/>
    </row>
    <row r="5221" spans="1:5" ht="20" customHeight="1">
      <c r="A5221" s="19" t="s">
        <v>5439</v>
      </c>
      <c r="B5221" s="20" t="s">
        <v>5440</v>
      </c>
      <c r="C5221" s="21" t="s">
        <v>167385</v>
      </c>
      <c r="D5221" s="21" t="s">
        <v>345</v>
      </c>
      <c r="E5221" s="23"/>
    </row>
    <row r="5222" spans="1:5" ht="20" customHeight="1">
      <c r="A5222" s="19" t="s">
        <v>5441</v>
      </c>
      <c r="B5222" s="20" t="s">
        <v>5442</v>
      </c>
      <c r="C5222" s="21" t="s">
        <v>167386</v>
      </c>
      <c r="D5222" s="21" t="s">
        <v>345</v>
      </c>
      <c r="E5222" s="23"/>
    </row>
    <row r="5223" spans="1:5" ht="20" customHeight="1">
      <c r="A5223" s="19" t="s">
        <v>5443</v>
      </c>
      <c r="B5223" s="20" t="s">
        <v>5444</v>
      </c>
      <c r="C5223" s="21" t="s">
        <v>167387</v>
      </c>
      <c r="D5223" s="21" t="s">
        <v>345</v>
      </c>
      <c r="E5223" s="23"/>
    </row>
    <row r="5224" spans="1:5" ht="20" customHeight="1">
      <c r="A5224" s="19" t="s">
        <v>5445</v>
      </c>
      <c r="B5224" s="20" t="s">
        <v>5446</v>
      </c>
      <c r="C5224" s="21" t="s">
        <v>167388</v>
      </c>
      <c r="D5224" s="21" t="s">
        <v>345</v>
      </c>
      <c r="E5224" s="23"/>
    </row>
    <row r="5225" spans="1:5" ht="20" customHeight="1">
      <c r="A5225" s="19" t="s">
        <v>5447</v>
      </c>
      <c r="B5225" s="20" t="s">
        <v>5448</v>
      </c>
      <c r="C5225" s="21" t="s">
        <v>167389</v>
      </c>
      <c r="D5225" s="21" t="s">
        <v>296</v>
      </c>
      <c r="E5225" s="23"/>
    </row>
    <row r="5226" spans="1:5" ht="20" customHeight="1">
      <c r="A5226" s="19" t="s">
        <v>5449</v>
      </c>
      <c r="B5226" s="20" t="s">
        <v>5450</v>
      </c>
      <c r="C5226" s="21" t="s">
        <v>167390</v>
      </c>
      <c r="D5226" s="21" t="s">
        <v>345</v>
      </c>
      <c r="E5226" s="23"/>
    </row>
    <row r="5227" spans="1:5" ht="20" customHeight="1">
      <c r="A5227" s="19" t="s">
        <v>5453</v>
      </c>
      <c r="B5227" s="20" t="s">
        <v>5452</v>
      </c>
      <c r="C5227" s="21" t="s">
        <v>167359</v>
      </c>
      <c r="D5227" s="21" t="s">
        <v>345</v>
      </c>
      <c r="E5227" s="23"/>
    </row>
    <row r="5228" spans="1:5" ht="20" customHeight="1">
      <c r="A5228" s="19" t="s">
        <v>5454</v>
      </c>
      <c r="B5228" s="20" t="s">
        <v>5455</v>
      </c>
      <c r="C5228" s="21" t="s">
        <v>167391</v>
      </c>
      <c r="D5228" s="21" t="s">
        <v>345</v>
      </c>
      <c r="E5228" s="23"/>
    </row>
    <row r="5229" spans="1:5" ht="20" customHeight="1">
      <c r="A5229" s="19" t="s">
        <v>5456</v>
      </c>
      <c r="B5229" s="20" t="s">
        <v>5457</v>
      </c>
      <c r="C5229" s="21" t="s">
        <v>167392</v>
      </c>
      <c r="D5229" s="21" t="s">
        <v>345</v>
      </c>
      <c r="E5229" s="23"/>
    </row>
    <row r="5230" spans="1:5" ht="20" customHeight="1">
      <c r="A5230" s="19" t="s">
        <v>5458</v>
      </c>
      <c r="B5230" s="20" t="s">
        <v>5459</v>
      </c>
      <c r="C5230" s="21" t="s">
        <v>167393</v>
      </c>
      <c r="D5230" s="21" t="s">
        <v>345</v>
      </c>
      <c r="E5230" s="23"/>
    </row>
    <row r="5231" spans="1:5" ht="20" customHeight="1">
      <c r="A5231" s="19" t="s">
        <v>5460</v>
      </c>
      <c r="B5231" s="20" t="s">
        <v>5461</v>
      </c>
      <c r="C5231" s="21" t="s">
        <v>167394</v>
      </c>
      <c r="D5231" s="21" t="s">
        <v>345</v>
      </c>
      <c r="E5231" s="23"/>
    </row>
    <row r="5232" spans="1:5" ht="20" customHeight="1">
      <c r="A5232" s="19" t="s">
        <v>5464</v>
      </c>
      <c r="B5232" s="20" t="s">
        <v>5463</v>
      </c>
      <c r="C5232" s="21" t="s">
        <v>167360</v>
      </c>
      <c r="D5232" s="21" t="s">
        <v>345</v>
      </c>
      <c r="E5232" s="23"/>
    </row>
    <row r="5233" spans="1:5" ht="20" customHeight="1">
      <c r="A5233" s="19" t="s">
        <v>5465</v>
      </c>
      <c r="B5233" s="20" t="s">
        <v>5466</v>
      </c>
      <c r="C5233" s="21" t="s">
        <v>167395</v>
      </c>
      <c r="D5233" s="21" t="s">
        <v>345</v>
      </c>
      <c r="E5233" s="23"/>
    </row>
    <row r="5234" spans="1:5" ht="20" customHeight="1">
      <c r="A5234" s="19" t="s">
        <v>5467</v>
      </c>
      <c r="B5234" s="20" t="s">
        <v>5468</v>
      </c>
      <c r="C5234" s="21" t="s">
        <v>167396</v>
      </c>
      <c r="D5234" s="21" t="s">
        <v>345</v>
      </c>
      <c r="E5234" s="23"/>
    </row>
    <row r="5235" spans="1:5" ht="20" customHeight="1">
      <c r="A5235" s="19" t="s">
        <v>5469</v>
      </c>
      <c r="B5235" s="20" t="s">
        <v>5470</v>
      </c>
      <c r="C5235" s="21" t="s">
        <v>167397</v>
      </c>
      <c r="D5235" s="21" t="s">
        <v>345</v>
      </c>
      <c r="E5235" s="23"/>
    </row>
    <row r="5236" spans="1:5" ht="20" customHeight="1">
      <c r="A5236" s="19" t="s">
        <v>5471</v>
      </c>
      <c r="B5236" s="20" t="s">
        <v>5472</v>
      </c>
      <c r="C5236" s="21" t="s">
        <v>167398</v>
      </c>
      <c r="D5236" s="21" t="s">
        <v>296</v>
      </c>
      <c r="E5236" s="23"/>
    </row>
    <row r="5237" spans="1:5" ht="20" customHeight="1">
      <c r="A5237" s="19" t="s">
        <v>5473</v>
      </c>
      <c r="B5237" s="20" t="s">
        <v>5474</v>
      </c>
      <c r="C5237" s="21" t="s">
        <v>167399</v>
      </c>
      <c r="D5237" s="21" t="s">
        <v>345</v>
      </c>
      <c r="E5237" s="23"/>
    </row>
    <row r="5238" spans="1:5" ht="20" customHeight="1">
      <c r="A5238" s="19" t="s">
        <v>5475</v>
      </c>
      <c r="B5238" s="20" t="s">
        <v>5476</v>
      </c>
      <c r="C5238" s="21" t="s">
        <v>167400</v>
      </c>
      <c r="D5238" s="21" t="s">
        <v>296</v>
      </c>
      <c r="E5238" s="23"/>
    </row>
    <row r="5239" spans="1:5" ht="20" customHeight="1">
      <c r="A5239" s="19" t="s">
        <v>5479</v>
      </c>
      <c r="B5239" s="20" t="s">
        <v>5478</v>
      </c>
      <c r="C5239" s="21" t="s">
        <v>167361</v>
      </c>
      <c r="D5239" s="21" t="s">
        <v>345</v>
      </c>
      <c r="E5239" s="23"/>
    </row>
    <row r="5240" spans="1:5" ht="20" customHeight="1">
      <c r="A5240" s="19" t="s">
        <v>5483</v>
      </c>
      <c r="B5240" s="20" t="s">
        <v>5481</v>
      </c>
      <c r="C5240" s="21" t="s">
        <v>167278</v>
      </c>
      <c r="D5240" s="21" t="s">
        <v>345</v>
      </c>
      <c r="E5240" s="23"/>
    </row>
    <row r="5241" spans="1:5" ht="20" customHeight="1">
      <c r="A5241" s="19" t="s">
        <v>5484</v>
      </c>
      <c r="B5241" s="20" t="s">
        <v>5485</v>
      </c>
      <c r="C5241" s="21" t="s">
        <v>167401</v>
      </c>
      <c r="D5241" s="21" t="s">
        <v>296</v>
      </c>
      <c r="E5241" s="23"/>
    </row>
    <row r="5242" spans="1:5" ht="20" customHeight="1">
      <c r="A5242" s="19" t="s">
        <v>5486</v>
      </c>
      <c r="B5242" s="20" t="s">
        <v>5487</v>
      </c>
      <c r="C5242" s="21" t="s">
        <v>167402</v>
      </c>
      <c r="D5242" s="21" t="s">
        <v>345</v>
      </c>
      <c r="E5242" s="23"/>
    </row>
    <row r="5243" spans="1:5" ht="20" customHeight="1">
      <c r="A5243" s="19" t="s">
        <v>5488</v>
      </c>
      <c r="B5243" s="24">
        <v>100</v>
      </c>
      <c r="C5243" s="21" t="s">
        <v>167403</v>
      </c>
      <c r="D5243" s="21" t="s">
        <v>345</v>
      </c>
      <c r="E5243" s="23"/>
    </row>
    <row r="5244" spans="1:5" ht="20" customHeight="1">
      <c r="A5244" s="19" t="s">
        <v>5489</v>
      </c>
      <c r="B5244" s="20" t="s">
        <v>5490</v>
      </c>
      <c r="C5244" s="21" t="s">
        <v>167404</v>
      </c>
      <c r="D5244" s="21" t="s">
        <v>296</v>
      </c>
      <c r="E5244" s="23"/>
    </row>
    <row r="5245" spans="1:5" ht="20" customHeight="1">
      <c r="A5245" s="19" t="s">
        <v>5491</v>
      </c>
      <c r="B5245" s="20" t="s">
        <v>5492</v>
      </c>
      <c r="C5245" s="21" t="s">
        <v>167405</v>
      </c>
      <c r="D5245" s="21" t="s">
        <v>345</v>
      </c>
      <c r="E5245" s="23"/>
    </row>
    <row r="5246" spans="1:5" ht="20" customHeight="1">
      <c r="A5246" s="19" t="s">
        <v>5493</v>
      </c>
      <c r="B5246" s="20" t="s">
        <v>5494</v>
      </c>
      <c r="C5246" s="21" t="s">
        <v>167406</v>
      </c>
      <c r="D5246" s="21" t="s">
        <v>345</v>
      </c>
      <c r="E5246" s="23"/>
    </row>
    <row r="5247" spans="1:5" ht="20" customHeight="1">
      <c r="A5247" s="19" t="s">
        <v>5495</v>
      </c>
      <c r="B5247" s="20" t="s">
        <v>5496</v>
      </c>
      <c r="C5247" s="21" t="s">
        <v>167407</v>
      </c>
      <c r="D5247" s="21" t="s">
        <v>345</v>
      </c>
      <c r="E5247" s="23"/>
    </row>
    <row r="5248" spans="1:5" ht="20" customHeight="1">
      <c r="A5248" s="19" t="s">
        <v>5497</v>
      </c>
      <c r="B5248" s="20" t="s">
        <v>5498</v>
      </c>
      <c r="C5248" s="21" t="s">
        <v>167408</v>
      </c>
      <c r="D5248" s="21" t="s">
        <v>345</v>
      </c>
      <c r="E5248" s="23"/>
    </row>
    <row r="5249" spans="1:5" ht="20" customHeight="1">
      <c r="A5249" s="19" t="s">
        <v>5501</v>
      </c>
      <c r="B5249" s="20" t="s">
        <v>5500</v>
      </c>
      <c r="C5249" s="21" t="s">
        <v>167362</v>
      </c>
      <c r="D5249" s="21" t="s">
        <v>345</v>
      </c>
      <c r="E5249" s="23"/>
    </row>
    <row r="5250" spans="1:5" ht="20" customHeight="1">
      <c r="A5250" s="19" t="s">
        <v>5502</v>
      </c>
      <c r="B5250" s="20" t="s">
        <v>5503</v>
      </c>
      <c r="C5250" s="21" t="s">
        <v>167409</v>
      </c>
      <c r="D5250" s="21" t="s">
        <v>296</v>
      </c>
      <c r="E5250" s="23"/>
    </row>
    <row r="5251" spans="1:5" ht="20" customHeight="1">
      <c r="A5251" s="19" t="s">
        <v>5507</v>
      </c>
      <c r="B5251" s="20" t="s">
        <v>5505</v>
      </c>
      <c r="C5251" s="21" t="s">
        <v>167279</v>
      </c>
      <c r="D5251" s="21" t="s">
        <v>296</v>
      </c>
      <c r="E5251" s="23"/>
    </row>
    <row r="5252" spans="1:5" ht="20" customHeight="1">
      <c r="A5252" s="19" t="s">
        <v>5508</v>
      </c>
      <c r="B5252" s="20" t="s">
        <v>5509</v>
      </c>
      <c r="C5252" s="21" t="s">
        <v>167410</v>
      </c>
      <c r="D5252" s="21" t="s">
        <v>345</v>
      </c>
      <c r="E5252" s="23"/>
    </row>
    <row r="5253" spans="1:5" ht="20" customHeight="1">
      <c r="A5253" s="19" t="s">
        <v>5510</v>
      </c>
      <c r="B5253" s="20" t="s">
        <v>5511</v>
      </c>
      <c r="C5253" s="21" t="s">
        <v>167411</v>
      </c>
      <c r="D5253" s="21" t="s">
        <v>345</v>
      </c>
      <c r="E5253" s="23"/>
    </row>
    <row r="5254" spans="1:5" ht="20" customHeight="1">
      <c r="A5254" s="19" t="s">
        <v>5512</v>
      </c>
      <c r="B5254" s="20" t="s">
        <v>5513</v>
      </c>
      <c r="C5254" s="21" t="s">
        <v>167412</v>
      </c>
      <c r="D5254" s="21" t="s">
        <v>345</v>
      </c>
      <c r="E5254" s="23"/>
    </row>
    <row r="5255" spans="1:5" ht="20" customHeight="1">
      <c r="A5255" s="19" t="s">
        <v>5514</v>
      </c>
      <c r="B5255" s="20" t="s">
        <v>5515</v>
      </c>
      <c r="C5255" s="21" t="s">
        <v>167413</v>
      </c>
      <c r="D5255" s="21" t="s">
        <v>345</v>
      </c>
      <c r="E5255" s="23"/>
    </row>
    <row r="5256" spans="1:5" ht="20" customHeight="1">
      <c r="A5256" s="19" t="s">
        <v>5518</v>
      </c>
      <c r="B5256" s="20" t="s">
        <v>5517</v>
      </c>
      <c r="C5256" s="21" t="s">
        <v>167363</v>
      </c>
      <c r="D5256" s="21" t="s">
        <v>345</v>
      </c>
      <c r="E5256" s="23"/>
    </row>
    <row r="5257" spans="1:5" ht="20" customHeight="1">
      <c r="A5257" s="19" t="s">
        <v>5519</v>
      </c>
      <c r="B5257" s="24">
        <v>100</v>
      </c>
      <c r="C5257" s="21" t="s">
        <v>167414</v>
      </c>
      <c r="D5257" s="21" t="s">
        <v>345</v>
      </c>
      <c r="E5257" s="23"/>
    </row>
    <row r="5258" spans="1:5" ht="20" customHeight="1">
      <c r="A5258" s="19" t="s">
        <v>5520</v>
      </c>
      <c r="B5258" s="20" t="s">
        <v>5521</v>
      </c>
      <c r="C5258" s="21" t="s">
        <v>167415</v>
      </c>
      <c r="D5258" s="21" t="s">
        <v>345</v>
      </c>
      <c r="E5258" s="23"/>
    </row>
    <row r="5259" spans="1:5" ht="20" customHeight="1">
      <c r="A5259" s="19" t="s">
        <v>5522</v>
      </c>
      <c r="B5259" s="20" t="s">
        <v>5523</v>
      </c>
      <c r="C5259" s="21" t="s">
        <v>167416</v>
      </c>
      <c r="D5259" s="21" t="s">
        <v>345</v>
      </c>
      <c r="E5259" s="23"/>
    </row>
    <row r="5260" spans="1:5" ht="20" customHeight="1">
      <c r="A5260" s="19" t="s">
        <v>5524</v>
      </c>
      <c r="B5260" s="20" t="s">
        <v>5525</v>
      </c>
      <c r="C5260" s="21" t="s">
        <v>167417</v>
      </c>
      <c r="D5260" s="21" t="s">
        <v>345</v>
      </c>
      <c r="E5260" s="23"/>
    </row>
    <row r="5261" spans="1:5" ht="20" customHeight="1">
      <c r="A5261" s="19" t="s">
        <v>5526</v>
      </c>
      <c r="B5261" s="24">
        <v>100</v>
      </c>
      <c r="C5261" s="21" t="s">
        <v>167418</v>
      </c>
      <c r="D5261" s="21" t="s">
        <v>345</v>
      </c>
      <c r="E5261" s="23"/>
    </row>
    <row r="5262" spans="1:5" ht="20" customHeight="1">
      <c r="A5262" s="19" t="s">
        <v>5529</v>
      </c>
      <c r="B5262" s="20" t="s">
        <v>5528</v>
      </c>
      <c r="C5262" s="21" t="s">
        <v>167364</v>
      </c>
      <c r="D5262" s="21" t="s">
        <v>345</v>
      </c>
      <c r="E5262" s="23"/>
    </row>
    <row r="5263" spans="1:5" ht="20" customHeight="1">
      <c r="A5263" s="19" t="s">
        <v>5530</v>
      </c>
      <c r="B5263" s="20" t="s">
        <v>5531</v>
      </c>
      <c r="C5263" s="21" t="s">
        <v>167419</v>
      </c>
      <c r="D5263" s="21" t="s">
        <v>296</v>
      </c>
      <c r="E5263" s="23"/>
    </row>
    <row r="5264" spans="1:5" ht="20" customHeight="1">
      <c r="A5264" s="19" t="s">
        <v>5532</v>
      </c>
      <c r="B5264" s="20" t="s">
        <v>5533</v>
      </c>
      <c r="C5264" s="21" t="s">
        <v>167420</v>
      </c>
      <c r="D5264" s="21" t="s">
        <v>345</v>
      </c>
      <c r="E5264" s="23"/>
    </row>
    <row r="5265" spans="1:5" ht="20" customHeight="1">
      <c r="A5265" s="19" t="s">
        <v>5534</v>
      </c>
      <c r="B5265" s="20" t="s">
        <v>5535</v>
      </c>
      <c r="C5265" s="21" t="s">
        <v>167421</v>
      </c>
      <c r="D5265" s="21" t="s">
        <v>345</v>
      </c>
      <c r="E5265" s="23"/>
    </row>
    <row r="5266" spans="1:5" ht="20" customHeight="1">
      <c r="A5266" s="19" t="s">
        <v>5536</v>
      </c>
      <c r="B5266" s="24">
        <v>100</v>
      </c>
      <c r="C5266" s="21" t="s">
        <v>167422</v>
      </c>
      <c r="D5266" s="21" t="s">
        <v>345</v>
      </c>
      <c r="E5266" s="23"/>
    </row>
    <row r="5267" spans="1:5" ht="20" customHeight="1">
      <c r="A5267" s="19" t="s">
        <v>5539</v>
      </c>
      <c r="B5267" s="20" t="s">
        <v>5540</v>
      </c>
      <c r="C5267" s="21" t="s">
        <v>167423</v>
      </c>
      <c r="D5267" s="21" t="s">
        <v>345</v>
      </c>
      <c r="E5267" s="23"/>
    </row>
    <row r="5268" spans="1:5" ht="20" customHeight="1">
      <c r="A5268" s="19" t="s">
        <v>5541</v>
      </c>
      <c r="B5268" s="20" t="s">
        <v>5542</v>
      </c>
      <c r="C5268" s="21" t="s">
        <v>167424</v>
      </c>
      <c r="D5268" s="21" t="s">
        <v>345</v>
      </c>
      <c r="E5268" s="23"/>
    </row>
    <row r="5269" spans="1:5" ht="20" customHeight="1">
      <c r="A5269" s="19" t="s">
        <v>5545</v>
      </c>
      <c r="B5269" s="20" t="s">
        <v>5544</v>
      </c>
      <c r="C5269" s="21" t="s">
        <v>167365</v>
      </c>
      <c r="D5269" s="21" t="s">
        <v>345</v>
      </c>
      <c r="E5269" s="23"/>
    </row>
    <row r="5270" spans="1:5" ht="20" customHeight="1">
      <c r="A5270" s="19" t="s">
        <v>5557</v>
      </c>
      <c r="B5270" s="20" t="s">
        <v>5547</v>
      </c>
      <c r="C5270" s="21" t="s">
        <v>166535</v>
      </c>
      <c r="D5270" s="21" t="s">
        <v>345</v>
      </c>
      <c r="E5270" s="23"/>
    </row>
    <row r="5271" spans="1:5" ht="20" customHeight="1">
      <c r="A5271" s="19" t="s">
        <v>5558</v>
      </c>
      <c r="B5271" s="20" t="s">
        <v>5559</v>
      </c>
      <c r="C5271" s="21" t="s">
        <v>167425</v>
      </c>
      <c r="D5271" s="21" t="s">
        <v>296</v>
      </c>
      <c r="E5271" s="23"/>
    </row>
    <row r="5272" spans="1:5" ht="20" customHeight="1">
      <c r="A5272" s="19" t="s">
        <v>5560</v>
      </c>
      <c r="B5272" s="20" t="s">
        <v>5561</v>
      </c>
      <c r="C5272" s="21" t="s">
        <v>167426</v>
      </c>
      <c r="D5272" s="21" t="s">
        <v>345</v>
      </c>
      <c r="E5272" s="23"/>
    </row>
    <row r="5273" spans="1:5" ht="20" customHeight="1">
      <c r="A5273" s="19" t="s">
        <v>5562</v>
      </c>
      <c r="B5273" s="20" t="s">
        <v>5563</v>
      </c>
      <c r="C5273" s="21" t="s">
        <v>167427</v>
      </c>
      <c r="D5273" s="21" t="s">
        <v>345</v>
      </c>
      <c r="E5273" s="23"/>
    </row>
    <row r="5274" spans="1:5" ht="20" customHeight="1">
      <c r="A5274" s="19" t="s">
        <v>5564</v>
      </c>
      <c r="B5274" s="20" t="s">
        <v>5565</v>
      </c>
      <c r="C5274" s="21" t="s">
        <v>167428</v>
      </c>
      <c r="D5274" s="21" t="s">
        <v>345</v>
      </c>
      <c r="E5274" s="23"/>
    </row>
    <row r="5275" spans="1:5" ht="20" customHeight="1">
      <c r="A5275" s="19" t="s">
        <v>5566</v>
      </c>
      <c r="B5275" s="20" t="s">
        <v>5567</v>
      </c>
      <c r="C5275" s="21" t="s">
        <v>167429</v>
      </c>
      <c r="D5275" s="21" t="s">
        <v>345</v>
      </c>
      <c r="E5275" s="23"/>
    </row>
    <row r="5276" spans="1:5" ht="20" customHeight="1">
      <c r="A5276" s="19" t="s">
        <v>5570</v>
      </c>
      <c r="B5276" s="20" t="s">
        <v>5569</v>
      </c>
      <c r="C5276" s="21" t="s">
        <v>167366</v>
      </c>
      <c r="D5276" s="21" t="s">
        <v>345</v>
      </c>
      <c r="E5276" s="23"/>
    </row>
    <row r="5277" spans="1:5" ht="20" customHeight="1">
      <c r="A5277" s="19" t="s">
        <v>5571</v>
      </c>
      <c r="B5277" s="20" t="s">
        <v>5572</v>
      </c>
      <c r="C5277" s="21" t="s">
        <v>167430</v>
      </c>
      <c r="D5277" s="21" t="s">
        <v>345</v>
      </c>
      <c r="E5277" s="23"/>
    </row>
    <row r="5278" spans="1:5" ht="20" customHeight="1">
      <c r="A5278" s="19" t="s">
        <v>5576</v>
      </c>
      <c r="B5278" s="20" t="s">
        <v>5574</v>
      </c>
      <c r="C5278" s="21" t="s">
        <v>167280</v>
      </c>
      <c r="D5278" s="21" t="s">
        <v>296</v>
      </c>
      <c r="E5278" s="23"/>
    </row>
    <row r="5279" spans="1:5" ht="20" customHeight="1">
      <c r="A5279" s="19" t="s">
        <v>5577</v>
      </c>
      <c r="B5279" s="20" t="s">
        <v>5578</v>
      </c>
      <c r="C5279" s="21" t="s">
        <v>167431</v>
      </c>
      <c r="D5279" s="21" t="s">
        <v>345</v>
      </c>
      <c r="E5279" s="23"/>
    </row>
    <row r="5280" spans="1:5" ht="20" customHeight="1">
      <c r="A5280" s="19" t="s">
        <v>5579</v>
      </c>
      <c r="B5280" s="20" t="s">
        <v>5580</v>
      </c>
      <c r="C5280" s="21" t="s">
        <v>167432</v>
      </c>
      <c r="D5280" s="21" t="s">
        <v>345</v>
      </c>
      <c r="E5280" s="23"/>
    </row>
    <row r="5281" spans="1:5" ht="20" customHeight="1">
      <c r="A5281" s="19" t="s">
        <v>5581</v>
      </c>
      <c r="B5281" s="20" t="s">
        <v>5582</v>
      </c>
      <c r="C5281" s="21" t="s">
        <v>167433</v>
      </c>
      <c r="D5281" s="21" t="s">
        <v>345</v>
      </c>
      <c r="E5281" s="23"/>
    </row>
    <row r="5282" spans="1:5" ht="20" customHeight="1">
      <c r="A5282" s="19" t="s">
        <v>5583</v>
      </c>
      <c r="B5282" s="20" t="s">
        <v>5584</v>
      </c>
      <c r="C5282" s="21" t="s">
        <v>167434</v>
      </c>
      <c r="D5282" s="21" t="s">
        <v>345</v>
      </c>
      <c r="E5282" s="23"/>
    </row>
    <row r="5283" spans="1:5" ht="20" customHeight="1">
      <c r="A5283" s="19" t="s">
        <v>5587</v>
      </c>
      <c r="B5283" s="20" t="s">
        <v>5586</v>
      </c>
      <c r="C5283" s="21" t="s">
        <v>167367</v>
      </c>
      <c r="D5283" s="21" t="s">
        <v>345</v>
      </c>
      <c r="E5283" s="23"/>
    </row>
    <row r="5284" spans="1:5" ht="20" customHeight="1">
      <c r="A5284" s="19" t="s">
        <v>5588</v>
      </c>
      <c r="B5284" s="20" t="s">
        <v>5589</v>
      </c>
      <c r="C5284" s="21" t="s">
        <v>167435</v>
      </c>
      <c r="D5284" s="21" t="s">
        <v>296</v>
      </c>
      <c r="E5284" s="23"/>
    </row>
    <row r="5285" spans="1:5" ht="20" customHeight="1">
      <c r="A5285" s="19" t="s">
        <v>5590</v>
      </c>
      <c r="B5285" s="20" t="s">
        <v>5591</v>
      </c>
      <c r="C5285" s="21" t="s">
        <v>167436</v>
      </c>
      <c r="D5285" s="21" t="s">
        <v>345</v>
      </c>
      <c r="E5285" s="23"/>
    </row>
    <row r="5286" spans="1:5" ht="20" customHeight="1">
      <c r="A5286" s="19" t="s">
        <v>5592</v>
      </c>
      <c r="B5286" s="20" t="s">
        <v>5593</v>
      </c>
      <c r="C5286" s="21" t="s">
        <v>167437</v>
      </c>
      <c r="D5286" s="21" t="s">
        <v>345</v>
      </c>
      <c r="E5286" s="23"/>
    </row>
    <row r="5287" spans="1:5" ht="20" customHeight="1">
      <c r="A5287" s="19" t="s">
        <v>5594</v>
      </c>
      <c r="B5287" s="20" t="s">
        <v>5595</v>
      </c>
      <c r="C5287" s="21" t="s">
        <v>167438</v>
      </c>
      <c r="D5287" s="21" t="s">
        <v>345</v>
      </c>
      <c r="E5287" s="23"/>
    </row>
    <row r="5288" spans="1:5" ht="20" customHeight="1">
      <c r="A5288" s="19" t="s">
        <v>5599</v>
      </c>
      <c r="B5288" s="20" t="s">
        <v>5597</v>
      </c>
      <c r="C5288" s="21" t="s">
        <v>167281</v>
      </c>
      <c r="D5288" s="21" t="s">
        <v>296</v>
      </c>
      <c r="E5288" s="23"/>
    </row>
    <row r="5289" spans="1:5" ht="20" customHeight="1">
      <c r="A5289" s="19" t="s">
        <v>5600</v>
      </c>
      <c r="B5289" s="20" t="s">
        <v>5601</v>
      </c>
      <c r="C5289" s="21" t="s">
        <v>167439</v>
      </c>
      <c r="D5289" s="21" t="s">
        <v>345</v>
      </c>
      <c r="E5289" s="23"/>
    </row>
    <row r="5290" spans="1:5" ht="20" customHeight="1">
      <c r="A5290" s="19" t="s">
        <v>5602</v>
      </c>
      <c r="B5290" s="20" t="s">
        <v>5603</v>
      </c>
      <c r="C5290" s="21" t="s">
        <v>167440</v>
      </c>
      <c r="D5290" s="21" t="s">
        <v>345</v>
      </c>
      <c r="E5290" s="23"/>
    </row>
    <row r="5291" spans="1:5" ht="20" customHeight="1">
      <c r="A5291" s="19" t="s">
        <v>5606</v>
      </c>
      <c r="B5291" s="20" t="s">
        <v>5605</v>
      </c>
      <c r="C5291" s="21" t="s">
        <v>167368</v>
      </c>
      <c r="D5291" s="21" t="s">
        <v>345</v>
      </c>
      <c r="E5291" s="23"/>
    </row>
    <row r="5292" spans="1:5" ht="20" customHeight="1">
      <c r="A5292" s="19" t="s">
        <v>5607</v>
      </c>
      <c r="B5292" s="20" t="s">
        <v>5608</v>
      </c>
      <c r="C5292" s="21" t="s">
        <v>167441</v>
      </c>
      <c r="D5292" s="21" t="s">
        <v>345</v>
      </c>
      <c r="E5292" s="23"/>
    </row>
    <row r="5293" spans="1:5" ht="20" customHeight="1">
      <c r="A5293" s="19" t="s">
        <v>5609</v>
      </c>
      <c r="B5293" s="20" t="s">
        <v>5610</v>
      </c>
      <c r="C5293" s="21" t="s">
        <v>167442</v>
      </c>
      <c r="D5293" s="21" t="s">
        <v>345</v>
      </c>
      <c r="E5293" s="23"/>
    </row>
    <row r="5294" spans="1:5" ht="20" customHeight="1">
      <c r="A5294" s="19" t="s">
        <v>5611</v>
      </c>
      <c r="B5294" s="20" t="s">
        <v>5612</v>
      </c>
      <c r="C5294" s="21" t="s">
        <v>167443</v>
      </c>
      <c r="D5294" s="21" t="s">
        <v>345</v>
      </c>
      <c r="E5294" s="23"/>
    </row>
    <row r="5295" spans="1:5" ht="20" customHeight="1">
      <c r="A5295" s="19" t="s">
        <v>5615</v>
      </c>
      <c r="B5295" s="20" t="s">
        <v>5616</v>
      </c>
      <c r="C5295" s="21" t="s">
        <v>167444</v>
      </c>
      <c r="D5295" s="21" t="s">
        <v>345</v>
      </c>
      <c r="E5295" s="23"/>
    </row>
    <row r="5296" spans="1:5" ht="20" customHeight="1">
      <c r="A5296" s="19" t="s">
        <v>5617</v>
      </c>
      <c r="B5296" s="20" t="s">
        <v>5618</v>
      </c>
      <c r="C5296" s="21" t="s">
        <v>167445</v>
      </c>
      <c r="D5296" s="21" t="s">
        <v>345</v>
      </c>
      <c r="E5296" s="23"/>
    </row>
    <row r="5297" spans="1:5" ht="20" customHeight="1">
      <c r="A5297" s="19" t="s">
        <v>5621</v>
      </c>
      <c r="B5297" s="20" t="s">
        <v>5620</v>
      </c>
      <c r="C5297" s="21" t="s">
        <v>167369</v>
      </c>
      <c r="D5297" s="21" t="s">
        <v>345</v>
      </c>
      <c r="E5297" s="23"/>
    </row>
    <row r="5298" spans="1:5" ht="20" customHeight="1">
      <c r="A5298" s="19" t="s">
        <v>5625</v>
      </c>
      <c r="B5298" s="20" t="s">
        <v>5623</v>
      </c>
      <c r="C5298" s="21" t="s">
        <v>167282</v>
      </c>
      <c r="D5298" s="21" t="s">
        <v>296</v>
      </c>
      <c r="E5298" s="23"/>
    </row>
    <row r="5299" spans="1:5" ht="20" customHeight="1">
      <c r="A5299" s="19" t="s">
        <v>5629</v>
      </c>
      <c r="B5299" s="20" t="s">
        <v>5627</v>
      </c>
      <c r="C5299" s="21" t="s">
        <v>167283</v>
      </c>
      <c r="D5299" s="21" t="s">
        <v>345</v>
      </c>
      <c r="E5299" s="23"/>
    </row>
    <row r="5300" spans="1:5" ht="20" customHeight="1">
      <c r="A5300" s="19" t="s">
        <v>5642</v>
      </c>
      <c r="B5300" s="20" t="s">
        <v>5643</v>
      </c>
      <c r="C5300" s="21" t="s">
        <v>167446</v>
      </c>
      <c r="D5300" s="21" t="s">
        <v>345</v>
      </c>
      <c r="E5300" s="23"/>
    </row>
    <row r="5301" spans="1:5" ht="20" customHeight="1">
      <c r="A5301" s="19" t="s">
        <v>5645</v>
      </c>
      <c r="B5301" s="20" t="s">
        <v>5646</v>
      </c>
      <c r="C5301" s="21" t="s">
        <v>167447</v>
      </c>
      <c r="D5301" s="21" t="s">
        <v>296</v>
      </c>
      <c r="E5301" s="23"/>
    </row>
    <row r="5302" spans="1:5" ht="20" customHeight="1">
      <c r="A5302" s="19" t="s">
        <v>5658</v>
      </c>
      <c r="B5302" s="20" t="s">
        <v>5659</v>
      </c>
      <c r="C5302" s="21" t="s">
        <v>167448</v>
      </c>
      <c r="D5302" s="21" t="s">
        <v>345</v>
      </c>
      <c r="E5302" s="23"/>
    </row>
    <row r="5303" spans="1:5" ht="20" customHeight="1">
      <c r="A5303" s="19" t="s">
        <v>5671</v>
      </c>
      <c r="B5303" s="20" t="s">
        <v>5672</v>
      </c>
      <c r="C5303" s="21" t="s">
        <v>167449</v>
      </c>
      <c r="D5303" s="21" t="s">
        <v>345</v>
      </c>
      <c r="E5303" s="23"/>
    </row>
    <row r="5304" spans="1:5" ht="20" customHeight="1">
      <c r="A5304" s="19" t="s">
        <v>5684</v>
      </c>
      <c r="B5304" s="20" t="s">
        <v>5685</v>
      </c>
      <c r="C5304" s="21" t="s">
        <v>167450</v>
      </c>
      <c r="D5304" s="21" t="s">
        <v>345</v>
      </c>
      <c r="E5304" s="23"/>
    </row>
    <row r="5305" spans="1:5" ht="20" customHeight="1">
      <c r="A5305" s="19" t="s">
        <v>5691</v>
      </c>
      <c r="B5305" s="20" t="s">
        <v>5690</v>
      </c>
      <c r="C5305" s="21" t="s">
        <v>167370</v>
      </c>
      <c r="D5305" s="21" t="s">
        <v>345</v>
      </c>
      <c r="E5305" s="23"/>
    </row>
    <row r="5306" spans="1:5" ht="20" customHeight="1">
      <c r="A5306" s="19" t="s">
        <v>5705</v>
      </c>
      <c r="B5306" s="20" t="s">
        <v>5706</v>
      </c>
      <c r="C5306" s="21" t="s">
        <v>167451</v>
      </c>
      <c r="D5306" s="21" t="s">
        <v>345</v>
      </c>
      <c r="E5306" s="23"/>
    </row>
    <row r="5307" spans="1:5" ht="20" customHeight="1">
      <c r="A5307" s="19" t="s">
        <v>5712</v>
      </c>
      <c r="B5307" s="20" t="s">
        <v>5711</v>
      </c>
      <c r="C5307" s="21" t="s">
        <v>167371</v>
      </c>
      <c r="D5307" s="21" t="s">
        <v>296</v>
      </c>
      <c r="E5307" s="23"/>
    </row>
    <row r="5308" spans="1:5" ht="20" customHeight="1">
      <c r="A5308" s="19" t="s">
        <v>5724</v>
      </c>
      <c r="B5308" s="20" t="s">
        <v>5725</v>
      </c>
      <c r="C5308" s="21" t="s">
        <v>167452</v>
      </c>
      <c r="D5308" s="21" t="s">
        <v>345</v>
      </c>
      <c r="E5308" s="23"/>
    </row>
    <row r="5309" spans="1:5" ht="20" customHeight="1">
      <c r="A5309" s="19" t="s">
        <v>5730</v>
      </c>
      <c r="B5309" s="20" t="s">
        <v>5731</v>
      </c>
      <c r="C5309" s="21" t="s">
        <v>167453</v>
      </c>
      <c r="D5309" s="21" t="s">
        <v>345</v>
      </c>
      <c r="E5309" s="23"/>
    </row>
    <row r="5310" spans="1:5" ht="20" customHeight="1">
      <c r="A5310" s="19" t="s">
        <v>5740</v>
      </c>
      <c r="B5310" s="20" t="s">
        <v>5741</v>
      </c>
      <c r="C5310" s="21" t="s">
        <v>167454</v>
      </c>
      <c r="D5310" s="21" t="s">
        <v>345</v>
      </c>
      <c r="E5310" s="23"/>
    </row>
    <row r="5311" spans="1:5" ht="20" customHeight="1">
      <c r="A5311" s="19" t="s">
        <v>5753</v>
      </c>
      <c r="B5311" s="20" t="s">
        <v>5754</v>
      </c>
      <c r="C5311" s="21" t="s">
        <v>167455</v>
      </c>
      <c r="D5311" s="21" t="s">
        <v>345</v>
      </c>
      <c r="E5311" s="23"/>
    </row>
    <row r="5312" spans="1:5" ht="20" customHeight="1">
      <c r="A5312" s="19" t="s">
        <v>5758</v>
      </c>
      <c r="B5312" s="20" t="s">
        <v>5757</v>
      </c>
      <c r="C5312" s="21" t="s">
        <v>167372</v>
      </c>
      <c r="D5312" s="21" t="s">
        <v>345</v>
      </c>
      <c r="E5312" s="23"/>
    </row>
    <row r="5313" spans="1:5" ht="20" customHeight="1">
      <c r="A5313" s="19" t="s">
        <v>5770</v>
      </c>
      <c r="B5313" s="20" t="s">
        <v>5771</v>
      </c>
      <c r="C5313" s="21" t="s">
        <v>167456</v>
      </c>
      <c r="D5313" s="21" t="s">
        <v>345</v>
      </c>
      <c r="E5313" s="23"/>
    </row>
    <row r="5314" spans="1:5" ht="20" customHeight="1">
      <c r="A5314" s="19" t="s">
        <v>5778</v>
      </c>
      <c r="B5314" s="20" t="s">
        <v>5776</v>
      </c>
      <c r="C5314" s="21" t="s">
        <v>167284</v>
      </c>
      <c r="D5314" s="21" t="s">
        <v>296</v>
      </c>
      <c r="E5314" s="23"/>
    </row>
    <row r="5315" spans="1:5" ht="20" customHeight="1">
      <c r="A5315" s="19" t="s">
        <v>5785</v>
      </c>
      <c r="B5315" s="20" t="s">
        <v>5786</v>
      </c>
      <c r="C5315" s="21" t="s">
        <v>167457</v>
      </c>
      <c r="D5315" s="21" t="s">
        <v>345</v>
      </c>
      <c r="E5315" s="23"/>
    </row>
    <row r="5316" spans="1:5" ht="20" customHeight="1">
      <c r="A5316" s="19" t="s">
        <v>5800</v>
      </c>
      <c r="B5316" s="20" t="s">
        <v>5798</v>
      </c>
      <c r="C5316" s="21" t="s">
        <v>167285</v>
      </c>
      <c r="D5316" s="21" t="s">
        <v>296</v>
      </c>
      <c r="E5316" s="23"/>
    </row>
    <row r="5317" spans="1:5" ht="20" customHeight="1">
      <c r="A5317" s="19" t="s">
        <v>5807</v>
      </c>
      <c r="B5317" s="20" t="s">
        <v>5808</v>
      </c>
      <c r="C5317" s="21" t="s">
        <v>167458</v>
      </c>
      <c r="D5317" s="21" t="s">
        <v>345</v>
      </c>
      <c r="E5317" s="23"/>
    </row>
    <row r="5318" spans="1:5" ht="20" customHeight="1">
      <c r="A5318" s="19" t="s">
        <v>5818</v>
      </c>
      <c r="B5318" s="20" t="s">
        <v>5819</v>
      </c>
      <c r="C5318" s="21" t="s">
        <v>167459</v>
      </c>
      <c r="D5318" s="21" t="s">
        <v>345</v>
      </c>
      <c r="E5318" s="23"/>
    </row>
    <row r="5319" spans="1:5" ht="20" customHeight="1">
      <c r="A5319" s="19" t="s">
        <v>5823</v>
      </c>
      <c r="B5319" s="20" t="s">
        <v>5822</v>
      </c>
      <c r="C5319" s="21" t="s">
        <v>167373</v>
      </c>
      <c r="D5319" s="21" t="s">
        <v>345</v>
      </c>
      <c r="E5319" s="23"/>
    </row>
    <row r="5320" spans="1:5" ht="20" customHeight="1">
      <c r="A5320" s="19" t="s">
        <v>5827</v>
      </c>
      <c r="B5320" s="20" t="s">
        <v>5826</v>
      </c>
      <c r="C5320" s="21" t="s">
        <v>167374</v>
      </c>
      <c r="D5320" s="21" t="s">
        <v>296</v>
      </c>
      <c r="E5320" s="23"/>
    </row>
    <row r="5321" spans="1:5" ht="20" customHeight="1">
      <c r="A5321" s="19" t="s">
        <v>5862</v>
      </c>
      <c r="B5321" s="20" t="s">
        <v>5863</v>
      </c>
      <c r="C5321" s="21" t="s">
        <v>167460</v>
      </c>
      <c r="D5321" s="21" t="s">
        <v>345</v>
      </c>
      <c r="E5321" s="23"/>
    </row>
    <row r="5322" spans="1:5" ht="20" customHeight="1">
      <c r="A5322" s="19" t="s">
        <v>5892</v>
      </c>
      <c r="B5322" s="20" t="s">
        <v>5893</v>
      </c>
      <c r="C5322" s="21" t="s">
        <v>167461</v>
      </c>
      <c r="D5322" s="21" t="s">
        <v>345</v>
      </c>
      <c r="E5322" s="23"/>
    </row>
    <row r="5323" spans="1:5" ht="20" customHeight="1">
      <c r="A5323" s="19" t="s">
        <v>5915</v>
      </c>
      <c r="B5323" s="20" t="s">
        <v>5916</v>
      </c>
      <c r="C5323" s="21" t="s">
        <v>167462</v>
      </c>
      <c r="D5323" s="21" t="s">
        <v>296</v>
      </c>
      <c r="E5323" s="23"/>
    </row>
    <row r="5324" spans="1:5" ht="20" customHeight="1">
      <c r="A5324" s="19" t="s">
        <v>5954</v>
      </c>
      <c r="B5324" s="20" t="s">
        <v>5955</v>
      </c>
      <c r="C5324" s="21" t="s">
        <v>167463</v>
      </c>
      <c r="D5324" s="21" t="s">
        <v>345</v>
      </c>
      <c r="E5324" s="23"/>
    </row>
    <row r="5325" spans="1:5" ht="20" customHeight="1">
      <c r="A5325" s="19" t="s">
        <v>9947</v>
      </c>
      <c r="B5325" s="20" t="s">
        <v>9946</v>
      </c>
      <c r="C5325" s="21" t="s">
        <v>167375</v>
      </c>
      <c r="D5325" s="21" t="s">
        <v>296</v>
      </c>
      <c r="E5325" s="23"/>
    </row>
    <row r="5326" spans="1:5" ht="20" customHeight="1">
      <c r="A5326" s="19" t="s">
        <v>10042</v>
      </c>
      <c r="B5326" s="20" t="s">
        <v>10043</v>
      </c>
      <c r="C5326" s="21" t="s">
        <v>167464</v>
      </c>
      <c r="D5326" s="21" t="s">
        <v>345</v>
      </c>
      <c r="E5326" s="23"/>
    </row>
    <row r="5327" spans="1:5" ht="20" customHeight="1">
      <c r="A5327" s="19" t="s">
        <v>10053</v>
      </c>
      <c r="B5327" s="20" t="s">
        <v>10054</v>
      </c>
      <c r="C5327" s="21" t="s">
        <v>167465</v>
      </c>
      <c r="D5327" s="21" t="s">
        <v>296</v>
      </c>
      <c r="E5327" s="23"/>
    </row>
    <row r="5328" spans="1:5" ht="20" customHeight="1">
      <c r="A5328" s="19" t="s">
        <v>10091</v>
      </c>
      <c r="B5328" s="20" t="s">
        <v>10089</v>
      </c>
      <c r="C5328" s="21" t="s">
        <v>167286</v>
      </c>
      <c r="D5328" s="21" t="s">
        <v>345</v>
      </c>
      <c r="E5328" s="23"/>
    </row>
    <row r="5329" spans="1:5" ht="20" customHeight="1">
      <c r="A5329" s="19" t="s">
        <v>10098</v>
      </c>
      <c r="B5329" s="20" t="s">
        <v>10099</v>
      </c>
      <c r="C5329" s="21" t="s">
        <v>167466</v>
      </c>
      <c r="D5329" s="21" t="s">
        <v>296</v>
      </c>
      <c r="E5329" s="23"/>
    </row>
    <row r="5330" spans="1:5" ht="20" customHeight="1">
      <c r="A5330" s="19" t="s">
        <v>10119</v>
      </c>
      <c r="B5330" s="20" t="s">
        <v>10117</v>
      </c>
      <c r="C5330" s="21" t="s">
        <v>167287</v>
      </c>
      <c r="D5330" s="21" t="s">
        <v>345</v>
      </c>
      <c r="E5330" s="23"/>
    </row>
    <row r="5331" spans="1:5" ht="20" customHeight="1">
      <c r="A5331" s="19" t="s">
        <v>10132</v>
      </c>
      <c r="B5331" s="20" t="s">
        <v>10130</v>
      </c>
      <c r="C5331" s="21" t="s">
        <v>167288</v>
      </c>
      <c r="D5331" s="21" t="s">
        <v>345</v>
      </c>
      <c r="E5331" s="23"/>
    </row>
    <row r="5332" spans="1:5" ht="20" customHeight="1">
      <c r="A5332" s="19" t="s">
        <v>186</v>
      </c>
      <c r="B5332" s="20" t="s">
        <v>190</v>
      </c>
      <c r="C5332" s="21" t="s">
        <v>167467</v>
      </c>
      <c r="D5332" s="21" t="s">
        <v>139</v>
      </c>
      <c r="E5332" s="23"/>
    </row>
    <row r="5333" spans="1:5" ht="20" customHeight="1">
      <c r="A5333" s="19" t="s">
        <v>5537</v>
      </c>
      <c r="B5333" s="20" t="s">
        <v>5538</v>
      </c>
      <c r="C5333" s="21" t="s">
        <v>167468</v>
      </c>
      <c r="D5333" s="21" t="s">
        <v>139</v>
      </c>
      <c r="E5333" s="23"/>
    </row>
    <row r="5334" spans="1:5" ht="20" customHeight="1">
      <c r="A5334" s="19" t="s">
        <v>5613</v>
      </c>
      <c r="B5334" s="20" t="s">
        <v>5614</v>
      </c>
      <c r="C5334" s="21" t="s">
        <v>167469</v>
      </c>
      <c r="D5334" s="21" t="s">
        <v>139</v>
      </c>
      <c r="E5334" s="23"/>
    </row>
    <row r="5335" spans="1:5" ht="20" customHeight="1">
      <c r="A5335" s="19" t="s">
        <v>5630</v>
      </c>
      <c r="B5335" s="20" t="s">
        <v>5631</v>
      </c>
      <c r="C5335" s="21" t="s">
        <v>167470</v>
      </c>
      <c r="D5335" s="21" t="s">
        <v>296</v>
      </c>
      <c r="E5335" s="23"/>
    </row>
    <row r="5336" spans="1:5" ht="20" customHeight="1">
      <c r="A5336" s="19" t="s">
        <v>5632</v>
      </c>
      <c r="B5336" s="20" t="s">
        <v>5633</v>
      </c>
      <c r="C5336" s="21" t="s">
        <v>167471</v>
      </c>
      <c r="D5336" s="21" t="s">
        <v>345</v>
      </c>
      <c r="E5336" s="23"/>
    </row>
    <row r="5337" spans="1:5" ht="20" customHeight="1">
      <c r="A5337" s="19" t="s">
        <v>5634</v>
      </c>
      <c r="B5337" s="20" t="s">
        <v>5635</v>
      </c>
      <c r="C5337" s="21" t="s">
        <v>167472</v>
      </c>
      <c r="D5337" s="21" t="s">
        <v>345</v>
      </c>
      <c r="E5337" s="23"/>
    </row>
    <row r="5338" spans="1:5" ht="20" customHeight="1">
      <c r="A5338" s="19" t="s">
        <v>5636</v>
      </c>
      <c r="B5338" s="20" t="s">
        <v>5637</v>
      </c>
      <c r="C5338" s="21" t="s">
        <v>167473</v>
      </c>
      <c r="D5338" s="21" t="s">
        <v>345</v>
      </c>
      <c r="E5338" s="23"/>
    </row>
    <row r="5339" spans="1:5" ht="20" customHeight="1">
      <c r="A5339" s="19" t="s">
        <v>5638</v>
      </c>
      <c r="B5339" s="20" t="s">
        <v>5639</v>
      </c>
      <c r="C5339" s="21" t="s">
        <v>167474</v>
      </c>
      <c r="D5339" s="21" t="s">
        <v>345</v>
      </c>
      <c r="E5339" s="23"/>
    </row>
    <row r="5340" spans="1:5" ht="20" customHeight="1">
      <c r="A5340" s="19" t="s">
        <v>5640</v>
      </c>
      <c r="B5340" s="20" t="s">
        <v>5641</v>
      </c>
      <c r="C5340" s="21" t="s">
        <v>167475</v>
      </c>
      <c r="D5340" s="21" t="s">
        <v>296</v>
      </c>
      <c r="E5340" s="23"/>
    </row>
    <row r="5341" spans="1:5" ht="20" customHeight="1">
      <c r="A5341" s="19" t="s">
        <v>5644</v>
      </c>
      <c r="B5341" s="20" t="s">
        <v>5643</v>
      </c>
      <c r="C5341" s="21" t="s">
        <v>167446</v>
      </c>
      <c r="D5341" s="21" t="s">
        <v>345</v>
      </c>
      <c r="E5341" s="23"/>
    </row>
    <row r="5342" spans="1:5" ht="20" customHeight="1">
      <c r="A5342" s="19" t="s">
        <v>5647</v>
      </c>
      <c r="B5342" s="20" t="s">
        <v>5646</v>
      </c>
      <c r="C5342" s="21" t="s">
        <v>167447</v>
      </c>
      <c r="D5342" s="21" t="s">
        <v>296</v>
      </c>
      <c r="E5342" s="23"/>
    </row>
    <row r="5343" spans="1:5" ht="20" customHeight="1">
      <c r="A5343" s="19" t="s">
        <v>5648</v>
      </c>
      <c r="B5343" s="20" t="s">
        <v>5649</v>
      </c>
      <c r="C5343" s="21" t="s">
        <v>167476</v>
      </c>
      <c r="D5343" s="21" t="s">
        <v>345</v>
      </c>
      <c r="E5343" s="23"/>
    </row>
    <row r="5344" spans="1:5" ht="20" customHeight="1">
      <c r="A5344" s="19" t="s">
        <v>5650</v>
      </c>
      <c r="B5344" s="20" t="s">
        <v>5651</v>
      </c>
      <c r="C5344" s="21" t="s">
        <v>167477</v>
      </c>
      <c r="D5344" s="21" t="s">
        <v>345</v>
      </c>
      <c r="E5344" s="23"/>
    </row>
    <row r="5345" spans="1:5" ht="20" customHeight="1">
      <c r="A5345" s="19" t="s">
        <v>5652</v>
      </c>
      <c r="B5345" s="20" t="s">
        <v>5653</v>
      </c>
      <c r="C5345" s="21" t="s">
        <v>167478</v>
      </c>
      <c r="D5345" s="21" t="s">
        <v>345</v>
      </c>
      <c r="E5345" s="23"/>
    </row>
    <row r="5346" spans="1:5" ht="20" customHeight="1">
      <c r="A5346" s="19" t="s">
        <v>5654</v>
      </c>
      <c r="B5346" s="20" t="s">
        <v>5655</v>
      </c>
      <c r="C5346" s="21" t="s">
        <v>167479</v>
      </c>
      <c r="D5346" s="21" t="s">
        <v>296</v>
      </c>
      <c r="E5346" s="23"/>
    </row>
    <row r="5347" spans="1:5" ht="20" customHeight="1">
      <c r="A5347" s="19" t="s">
        <v>5656</v>
      </c>
      <c r="B5347" s="20" t="s">
        <v>5657</v>
      </c>
      <c r="C5347" s="21" t="s">
        <v>167480</v>
      </c>
      <c r="D5347" s="21" t="s">
        <v>345</v>
      </c>
      <c r="E5347" s="23"/>
    </row>
    <row r="5348" spans="1:5" ht="20" customHeight="1">
      <c r="A5348" s="19" t="s">
        <v>5660</v>
      </c>
      <c r="B5348" s="20" t="s">
        <v>5659</v>
      </c>
      <c r="C5348" s="21" t="s">
        <v>167448</v>
      </c>
      <c r="D5348" s="21" t="s">
        <v>345</v>
      </c>
      <c r="E5348" s="23"/>
    </row>
    <row r="5349" spans="1:5" ht="20" customHeight="1">
      <c r="A5349" s="19" t="s">
        <v>5661</v>
      </c>
      <c r="B5349" s="20" t="s">
        <v>5662</v>
      </c>
      <c r="C5349" s="21" t="s">
        <v>167481</v>
      </c>
      <c r="D5349" s="21" t="s">
        <v>345</v>
      </c>
      <c r="E5349" s="23"/>
    </row>
    <row r="5350" spans="1:5" ht="20" customHeight="1">
      <c r="A5350" s="19" t="s">
        <v>5665</v>
      </c>
      <c r="B5350" s="20" t="s">
        <v>5666</v>
      </c>
      <c r="C5350" s="21" t="s">
        <v>167482</v>
      </c>
      <c r="D5350" s="21" t="s">
        <v>345</v>
      </c>
      <c r="E5350" s="23"/>
    </row>
    <row r="5351" spans="1:5" ht="20" customHeight="1">
      <c r="A5351" s="19" t="s">
        <v>5667</v>
      </c>
      <c r="B5351" s="20" t="s">
        <v>5668</v>
      </c>
      <c r="C5351" s="21" t="s">
        <v>167483</v>
      </c>
      <c r="D5351" s="21" t="s">
        <v>345</v>
      </c>
      <c r="E5351" s="23"/>
    </row>
    <row r="5352" spans="1:5" ht="20" customHeight="1">
      <c r="A5352" s="19" t="s">
        <v>5669</v>
      </c>
      <c r="B5352" s="20" t="s">
        <v>5670</v>
      </c>
      <c r="C5352" s="21" t="s">
        <v>167484</v>
      </c>
      <c r="D5352" s="21" t="s">
        <v>345</v>
      </c>
      <c r="E5352" s="23"/>
    </row>
    <row r="5353" spans="1:5" ht="20" customHeight="1">
      <c r="A5353" s="19" t="s">
        <v>5673</v>
      </c>
      <c r="B5353" s="20" t="s">
        <v>5672</v>
      </c>
      <c r="C5353" s="21" t="s">
        <v>167449</v>
      </c>
      <c r="D5353" s="21" t="s">
        <v>345</v>
      </c>
      <c r="E5353" s="23"/>
    </row>
    <row r="5354" spans="1:5" ht="20" customHeight="1">
      <c r="A5354" s="19" t="s">
        <v>5674</v>
      </c>
      <c r="B5354" s="20" t="s">
        <v>5675</v>
      </c>
      <c r="C5354" s="21" t="s">
        <v>167485</v>
      </c>
      <c r="D5354" s="21" t="s">
        <v>345</v>
      </c>
      <c r="E5354" s="23"/>
    </row>
    <row r="5355" spans="1:5" ht="20" customHeight="1">
      <c r="A5355" s="19" t="s">
        <v>5676</v>
      </c>
      <c r="B5355" s="20" t="s">
        <v>5677</v>
      </c>
      <c r="C5355" s="21" t="s">
        <v>167486</v>
      </c>
      <c r="D5355" s="21" t="s">
        <v>345</v>
      </c>
      <c r="E5355" s="23"/>
    </row>
    <row r="5356" spans="1:5" ht="20" customHeight="1">
      <c r="A5356" s="19" t="s">
        <v>5678</v>
      </c>
      <c r="B5356" s="20" t="s">
        <v>5679</v>
      </c>
      <c r="C5356" s="21" t="s">
        <v>167487</v>
      </c>
      <c r="D5356" s="21" t="s">
        <v>345</v>
      </c>
      <c r="E5356" s="23"/>
    </row>
    <row r="5357" spans="1:5" ht="20" customHeight="1">
      <c r="A5357" s="19" t="s">
        <v>5680</v>
      </c>
      <c r="B5357" s="20" t="s">
        <v>5681</v>
      </c>
      <c r="C5357" s="21" t="s">
        <v>167488</v>
      </c>
      <c r="D5357" s="21" t="s">
        <v>345</v>
      </c>
      <c r="E5357" s="23"/>
    </row>
    <row r="5358" spans="1:5" ht="20" customHeight="1">
      <c r="A5358" s="19" t="s">
        <v>5682</v>
      </c>
      <c r="B5358" s="20" t="s">
        <v>5683</v>
      </c>
      <c r="C5358" s="21" t="s">
        <v>167489</v>
      </c>
      <c r="D5358" s="21" t="s">
        <v>296</v>
      </c>
      <c r="E5358" s="23"/>
    </row>
    <row r="5359" spans="1:5" ht="20" customHeight="1">
      <c r="A5359" s="19" t="s">
        <v>5686</v>
      </c>
      <c r="B5359" s="20" t="s">
        <v>5685</v>
      </c>
      <c r="C5359" s="21" t="s">
        <v>167450</v>
      </c>
      <c r="D5359" s="21" t="s">
        <v>345</v>
      </c>
      <c r="E5359" s="23"/>
    </row>
    <row r="5360" spans="1:5" ht="20" customHeight="1">
      <c r="A5360" s="19" t="s">
        <v>5687</v>
      </c>
      <c r="B5360" s="20" t="s">
        <v>5688</v>
      </c>
      <c r="C5360" s="21" t="s">
        <v>167490</v>
      </c>
      <c r="D5360" s="21" t="s">
        <v>296</v>
      </c>
      <c r="E5360" s="23"/>
    </row>
    <row r="5361" spans="1:5" ht="20" customHeight="1">
      <c r="A5361" s="19" t="s">
        <v>5692</v>
      </c>
      <c r="B5361" s="20" t="s">
        <v>5690</v>
      </c>
      <c r="C5361" s="21" t="s">
        <v>167370</v>
      </c>
      <c r="D5361" s="21" t="s">
        <v>345</v>
      </c>
      <c r="E5361" s="23"/>
    </row>
    <row r="5362" spans="1:5" ht="20" customHeight="1">
      <c r="A5362" s="19" t="s">
        <v>5693</v>
      </c>
      <c r="B5362" s="20" t="s">
        <v>5694</v>
      </c>
      <c r="C5362" s="21" t="s">
        <v>167491</v>
      </c>
      <c r="D5362" s="21" t="s">
        <v>345</v>
      </c>
      <c r="E5362" s="23"/>
    </row>
    <row r="5363" spans="1:5" ht="20" customHeight="1">
      <c r="A5363" s="19" t="s">
        <v>5695</v>
      </c>
      <c r="B5363" s="20" t="s">
        <v>5696</v>
      </c>
      <c r="C5363" s="21" t="s">
        <v>167492</v>
      </c>
      <c r="D5363" s="21" t="s">
        <v>296</v>
      </c>
      <c r="E5363" s="23"/>
    </row>
    <row r="5364" spans="1:5" ht="20" customHeight="1">
      <c r="A5364" s="19" t="s">
        <v>5697</v>
      </c>
      <c r="B5364" s="20" t="s">
        <v>5698</v>
      </c>
      <c r="C5364" s="21" t="s">
        <v>167493</v>
      </c>
      <c r="D5364" s="21" t="s">
        <v>296</v>
      </c>
      <c r="E5364" s="23"/>
    </row>
    <row r="5365" spans="1:5" ht="20" customHeight="1">
      <c r="A5365" s="19" t="s">
        <v>5699</v>
      </c>
      <c r="B5365" s="20" t="s">
        <v>5700</v>
      </c>
      <c r="C5365" s="21" t="s">
        <v>167494</v>
      </c>
      <c r="D5365" s="21" t="s">
        <v>345</v>
      </c>
      <c r="E5365" s="23"/>
    </row>
    <row r="5366" spans="1:5" ht="20" customHeight="1">
      <c r="A5366" s="19" t="s">
        <v>5701</v>
      </c>
      <c r="B5366" s="20" t="s">
        <v>5702</v>
      </c>
      <c r="C5366" s="21" t="s">
        <v>167495</v>
      </c>
      <c r="D5366" s="21" t="s">
        <v>345</v>
      </c>
      <c r="E5366" s="23"/>
    </row>
    <row r="5367" spans="1:5" ht="20" customHeight="1">
      <c r="A5367" s="19" t="s">
        <v>5703</v>
      </c>
      <c r="B5367" s="20" t="s">
        <v>5704</v>
      </c>
      <c r="C5367" s="21" t="s">
        <v>167496</v>
      </c>
      <c r="D5367" s="21" t="s">
        <v>345</v>
      </c>
      <c r="E5367" s="23"/>
    </row>
    <row r="5368" spans="1:5" ht="20" customHeight="1">
      <c r="A5368" s="19" t="s">
        <v>5707</v>
      </c>
      <c r="B5368" s="20" t="s">
        <v>5706</v>
      </c>
      <c r="C5368" s="21" t="s">
        <v>167451</v>
      </c>
      <c r="D5368" s="21" t="s">
        <v>345</v>
      </c>
      <c r="E5368" s="23"/>
    </row>
    <row r="5369" spans="1:5" ht="20" customHeight="1">
      <c r="A5369" s="19" t="s">
        <v>5708</v>
      </c>
      <c r="B5369" s="20" t="s">
        <v>5709</v>
      </c>
      <c r="C5369" s="21" t="s">
        <v>167497</v>
      </c>
      <c r="D5369" s="21" t="s">
        <v>296</v>
      </c>
      <c r="E5369" s="23"/>
    </row>
    <row r="5370" spans="1:5" ht="20" customHeight="1">
      <c r="A5370" s="19" t="s">
        <v>5713</v>
      </c>
      <c r="B5370" s="20" t="s">
        <v>5711</v>
      </c>
      <c r="C5370" s="21" t="s">
        <v>167371</v>
      </c>
      <c r="D5370" s="21" t="s">
        <v>296</v>
      </c>
      <c r="E5370" s="23"/>
    </row>
    <row r="5371" spans="1:5" ht="20" customHeight="1">
      <c r="A5371" s="19" t="s">
        <v>5714</v>
      </c>
      <c r="B5371" s="20" t="s">
        <v>5715</v>
      </c>
      <c r="C5371" s="21" t="s">
        <v>167498</v>
      </c>
      <c r="D5371" s="21" t="s">
        <v>345</v>
      </c>
      <c r="E5371" s="23"/>
    </row>
    <row r="5372" spans="1:5" ht="20" customHeight="1">
      <c r="A5372" s="19" t="s">
        <v>5716</v>
      </c>
      <c r="B5372" s="20" t="s">
        <v>5717</v>
      </c>
      <c r="C5372" s="21" t="s">
        <v>167499</v>
      </c>
      <c r="D5372" s="21" t="s">
        <v>345</v>
      </c>
      <c r="E5372" s="23"/>
    </row>
    <row r="5373" spans="1:5" ht="20" customHeight="1">
      <c r="A5373" s="19" t="s">
        <v>5718</v>
      </c>
      <c r="B5373" s="20" t="s">
        <v>5719</v>
      </c>
      <c r="C5373" s="21" t="s">
        <v>167500</v>
      </c>
      <c r="D5373" s="21" t="s">
        <v>345</v>
      </c>
      <c r="E5373" s="23"/>
    </row>
    <row r="5374" spans="1:5" ht="20" customHeight="1">
      <c r="A5374" s="19" t="s">
        <v>5720</v>
      </c>
      <c r="B5374" s="20" t="s">
        <v>5721</v>
      </c>
      <c r="C5374" s="21" t="s">
        <v>167501</v>
      </c>
      <c r="D5374" s="21" t="s">
        <v>345</v>
      </c>
      <c r="E5374" s="23"/>
    </row>
    <row r="5375" spans="1:5" ht="20" customHeight="1">
      <c r="A5375" s="19" t="s">
        <v>5722</v>
      </c>
      <c r="B5375" s="20" t="s">
        <v>5723</v>
      </c>
      <c r="C5375" s="21" t="s">
        <v>167502</v>
      </c>
      <c r="D5375" s="21" t="s">
        <v>345</v>
      </c>
      <c r="E5375" s="23"/>
    </row>
    <row r="5376" spans="1:5" ht="20" customHeight="1">
      <c r="A5376" s="19" t="s">
        <v>5726</v>
      </c>
      <c r="B5376" s="20" t="s">
        <v>5725</v>
      </c>
      <c r="C5376" s="21" t="s">
        <v>167452</v>
      </c>
      <c r="D5376" s="21" t="s">
        <v>345</v>
      </c>
      <c r="E5376" s="23"/>
    </row>
    <row r="5377" spans="1:5" ht="20" customHeight="1">
      <c r="A5377" s="19" t="s">
        <v>5727</v>
      </c>
      <c r="B5377" s="24">
        <v>100</v>
      </c>
      <c r="C5377" s="21" t="s">
        <v>167503</v>
      </c>
      <c r="D5377" s="21" t="s">
        <v>345</v>
      </c>
      <c r="E5377" s="23"/>
    </row>
    <row r="5378" spans="1:5" ht="20" customHeight="1">
      <c r="A5378" s="19" t="s">
        <v>5728</v>
      </c>
      <c r="B5378" s="20" t="s">
        <v>5729</v>
      </c>
      <c r="C5378" s="21" t="s">
        <v>167504</v>
      </c>
      <c r="D5378" s="21" t="s">
        <v>345</v>
      </c>
      <c r="E5378" s="23"/>
    </row>
    <row r="5379" spans="1:5" ht="20" customHeight="1">
      <c r="A5379" s="19" t="s">
        <v>5732</v>
      </c>
      <c r="B5379" s="20" t="s">
        <v>5731</v>
      </c>
      <c r="C5379" s="21" t="s">
        <v>167453</v>
      </c>
      <c r="D5379" s="21" t="s">
        <v>345</v>
      </c>
      <c r="E5379" s="23"/>
    </row>
    <row r="5380" spans="1:5" ht="20" customHeight="1">
      <c r="A5380" s="19" t="s">
        <v>5735</v>
      </c>
      <c r="B5380" s="20" t="s">
        <v>5736</v>
      </c>
      <c r="C5380" s="21" t="s">
        <v>167505</v>
      </c>
      <c r="D5380" s="21" t="s">
        <v>345</v>
      </c>
      <c r="E5380" s="23"/>
    </row>
    <row r="5381" spans="1:5" ht="20" customHeight="1">
      <c r="A5381" s="19" t="s">
        <v>5737</v>
      </c>
      <c r="B5381" s="24">
        <v>100</v>
      </c>
      <c r="C5381" s="21" t="s">
        <v>167506</v>
      </c>
      <c r="D5381" s="21" t="s">
        <v>345</v>
      </c>
      <c r="E5381" s="23"/>
    </row>
    <row r="5382" spans="1:5" ht="20" customHeight="1">
      <c r="A5382" s="19" t="s">
        <v>5738</v>
      </c>
      <c r="B5382" s="20" t="s">
        <v>5739</v>
      </c>
      <c r="C5382" s="21" t="s">
        <v>167507</v>
      </c>
      <c r="D5382" s="21" t="s">
        <v>345</v>
      </c>
      <c r="E5382" s="23"/>
    </row>
    <row r="5383" spans="1:5" ht="20" customHeight="1">
      <c r="A5383" s="19" t="s">
        <v>5742</v>
      </c>
      <c r="B5383" s="20" t="s">
        <v>5741</v>
      </c>
      <c r="C5383" s="21" t="s">
        <v>167454</v>
      </c>
      <c r="D5383" s="21" t="s">
        <v>345</v>
      </c>
      <c r="E5383" s="23"/>
    </row>
    <row r="5384" spans="1:5" ht="20" customHeight="1">
      <c r="A5384" s="19" t="s">
        <v>5743</v>
      </c>
      <c r="B5384" s="20" t="s">
        <v>5744</v>
      </c>
      <c r="C5384" s="21" t="s">
        <v>167508</v>
      </c>
      <c r="D5384" s="21" t="s">
        <v>296</v>
      </c>
      <c r="E5384" s="23"/>
    </row>
    <row r="5385" spans="1:5" ht="20" customHeight="1">
      <c r="A5385" s="19" t="s">
        <v>5745</v>
      </c>
      <c r="B5385" s="20" t="s">
        <v>5746</v>
      </c>
      <c r="C5385" s="21" t="s">
        <v>167509</v>
      </c>
      <c r="D5385" s="21" t="s">
        <v>345</v>
      </c>
      <c r="E5385" s="23"/>
    </row>
    <row r="5386" spans="1:5" ht="20" customHeight="1">
      <c r="A5386" s="19" t="s">
        <v>5747</v>
      </c>
      <c r="B5386" s="20" t="s">
        <v>5748</v>
      </c>
      <c r="C5386" s="21" t="s">
        <v>167510</v>
      </c>
      <c r="D5386" s="21" t="s">
        <v>345</v>
      </c>
      <c r="E5386" s="23"/>
    </row>
    <row r="5387" spans="1:5" ht="20" customHeight="1">
      <c r="A5387" s="19" t="s">
        <v>5749</v>
      </c>
      <c r="B5387" s="20" t="s">
        <v>5750</v>
      </c>
      <c r="C5387" s="21" t="s">
        <v>167511</v>
      </c>
      <c r="D5387" s="21" t="s">
        <v>345</v>
      </c>
      <c r="E5387" s="23"/>
    </row>
    <row r="5388" spans="1:5" ht="20" customHeight="1">
      <c r="A5388" s="19" t="s">
        <v>5751</v>
      </c>
      <c r="B5388" s="20" t="s">
        <v>5752</v>
      </c>
      <c r="C5388" s="21" t="s">
        <v>167512</v>
      </c>
      <c r="D5388" s="21" t="s">
        <v>345</v>
      </c>
      <c r="E5388" s="23"/>
    </row>
    <row r="5389" spans="1:5" ht="20" customHeight="1">
      <c r="A5389" s="19" t="s">
        <v>5755</v>
      </c>
      <c r="B5389" s="20" t="s">
        <v>5754</v>
      </c>
      <c r="C5389" s="21" t="s">
        <v>167455</v>
      </c>
      <c r="D5389" s="21" t="s">
        <v>345</v>
      </c>
      <c r="E5389" s="23"/>
    </row>
    <row r="5390" spans="1:5" ht="20" customHeight="1">
      <c r="A5390" s="19" t="s">
        <v>5759</v>
      </c>
      <c r="B5390" s="20" t="s">
        <v>5757</v>
      </c>
      <c r="C5390" s="21" t="s">
        <v>167372</v>
      </c>
      <c r="D5390" s="21" t="s">
        <v>345</v>
      </c>
      <c r="E5390" s="23"/>
    </row>
    <row r="5391" spans="1:5" ht="20" customHeight="1">
      <c r="A5391" s="19" t="s">
        <v>5760</v>
      </c>
      <c r="B5391" s="20" t="s">
        <v>5761</v>
      </c>
      <c r="C5391" s="21" t="s">
        <v>167513</v>
      </c>
      <c r="D5391" s="21" t="s">
        <v>296</v>
      </c>
      <c r="E5391" s="23"/>
    </row>
    <row r="5392" spans="1:5" ht="20" customHeight="1">
      <c r="A5392" s="19" t="s">
        <v>5762</v>
      </c>
      <c r="B5392" s="20" t="s">
        <v>5763</v>
      </c>
      <c r="C5392" s="21" t="s">
        <v>167514</v>
      </c>
      <c r="D5392" s="21" t="s">
        <v>345</v>
      </c>
      <c r="E5392" s="23"/>
    </row>
    <row r="5393" spans="1:5" ht="20" customHeight="1">
      <c r="A5393" s="19" t="s">
        <v>5764</v>
      </c>
      <c r="B5393" s="24">
        <v>100</v>
      </c>
      <c r="C5393" s="21" t="s">
        <v>167515</v>
      </c>
      <c r="D5393" s="21" t="s">
        <v>345</v>
      </c>
      <c r="E5393" s="23"/>
    </row>
    <row r="5394" spans="1:5" ht="20" customHeight="1">
      <c r="A5394" s="19" t="s">
        <v>5765</v>
      </c>
      <c r="B5394" s="20" t="s">
        <v>5766</v>
      </c>
      <c r="C5394" s="21" t="s">
        <v>167516</v>
      </c>
      <c r="D5394" s="21" t="s">
        <v>345</v>
      </c>
      <c r="E5394" s="23"/>
    </row>
    <row r="5395" spans="1:5" ht="20" customHeight="1">
      <c r="A5395" s="19" t="s">
        <v>5767</v>
      </c>
      <c r="B5395" s="20" t="s">
        <v>5768</v>
      </c>
      <c r="C5395" s="21" t="s">
        <v>167517</v>
      </c>
      <c r="D5395" s="21" t="s">
        <v>345</v>
      </c>
      <c r="E5395" s="23"/>
    </row>
    <row r="5396" spans="1:5" ht="20" customHeight="1">
      <c r="A5396" s="19" t="s">
        <v>5769</v>
      </c>
      <c r="B5396" s="24">
        <v>100</v>
      </c>
      <c r="C5396" s="21" t="s">
        <v>167518</v>
      </c>
      <c r="D5396" s="21" t="s">
        <v>345</v>
      </c>
      <c r="E5396" s="23"/>
    </row>
    <row r="5397" spans="1:5" ht="20" customHeight="1">
      <c r="A5397" s="19" t="s">
        <v>5772</v>
      </c>
      <c r="B5397" s="20" t="s">
        <v>5771</v>
      </c>
      <c r="C5397" s="21" t="s">
        <v>167456</v>
      </c>
      <c r="D5397" s="21" t="s">
        <v>345</v>
      </c>
      <c r="E5397" s="23"/>
    </row>
    <row r="5398" spans="1:5" ht="20" customHeight="1">
      <c r="A5398" s="19" t="s">
        <v>5773</v>
      </c>
      <c r="B5398" s="20" t="s">
        <v>5774</v>
      </c>
      <c r="C5398" s="21" t="s">
        <v>167519</v>
      </c>
      <c r="D5398" s="21" t="s">
        <v>345</v>
      </c>
      <c r="E5398" s="23"/>
    </row>
    <row r="5399" spans="1:5" ht="20" customHeight="1">
      <c r="A5399" s="19" t="s">
        <v>5779</v>
      </c>
      <c r="B5399" s="20" t="s">
        <v>5776</v>
      </c>
      <c r="C5399" s="21" t="s">
        <v>167284</v>
      </c>
      <c r="D5399" s="21" t="s">
        <v>296</v>
      </c>
      <c r="E5399" s="23"/>
    </row>
    <row r="5400" spans="1:5" ht="20" customHeight="1">
      <c r="A5400" s="19" t="s">
        <v>5780</v>
      </c>
      <c r="B5400" s="20" t="s">
        <v>5781</v>
      </c>
      <c r="C5400" s="21" t="s">
        <v>167520</v>
      </c>
      <c r="D5400" s="21" t="s">
        <v>345</v>
      </c>
      <c r="E5400" s="23"/>
    </row>
    <row r="5401" spans="1:5" ht="20" customHeight="1">
      <c r="A5401" s="19" t="s">
        <v>5782</v>
      </c>
      <c r="B5401" s="20" t="s">
        <v>5783</v>
      </c>
      <c r="C5401" s="21" t="s">
        <v>167521</v>
      </c>
      <c r="D5401" s="21" t="s">
        <v>345</v>
      </c>
      <c r="E5401" s="23"/>
    </row>
    <row r="5402" spans="1:5" ht="20" customHeight="1">
      <c r="A5402" s="19" t="s">
        <v>5784</v>
      </c>
      <c r="B5402" s="24">
        <v>100</v>
      </c>
      <c r="C5402" s="21" t="s">
        <v>167522</v>
      </c>
      <c r="D5402" s="21" t="s">
        <v>345</v>
      </c>
      <c r="E5402" s="23"/>
    </row>
    <row r="5403" spans="1:5" ht="20" customHeight="1">
      <c r="A5403" s="19" t="s">
        <v>5787</v>
      </c>
      <c r="B5403" s="20" t="s">
        <v>5786</v>
      </c>
      <c r="C5403" s="21" t="s">
        <v>167457</v>
      </c>
      <c r="D5403" s="21" t="s">
        <v>345</v>
      </c>
      <c r="E5403" s="23"/>
    </row>
    <row r="5404" spans="1:5" ht="20" customHeight="1">
      <c r="A5404" s="19" t="s">
        <v>5788</v>
      </c>
      <c r="B5404" s="20" t="s">
        <v>5789</v>
      </c>
      <c r="C5404" s="21" t="s">
        <v>167523</v>
      </c>
      <c r="D5404" s="21" t="s">
        <v>296</v>
      </c>
      <c r="E5404" s="23"/>
    </row>
    <row r="5405" spans="1:5" ht="20" customHeight="1">
      <c r="A5405" s="19" t="s">
        <v>5790</v>
      </c>
      <c r="B5405" s="20" t="s">
        <v>5791</v>
      </c>
      <c r="C5405" s="21" t="s">
        <v>167524</v>
      </c>
      <c r="D5405" s="21" t="s">
        <v>345</v>
      </c>
      <c r="E5405" s="23"/>
    </row>
    <row r="5406" spans="1:5" ht="20" customHeight="1">
      <c r="A5406" s="19" t="s">
        <v>5794</v>
      </c>
      <c r="B5406" s="24">
        <v>100</v>
      </c>
      <c r="C5406" s="21" t="s">
        <v>167525</v>
      </c>
      <c r="D5406" s="21" t="s">
        <v>345</v>
      </c>
      <c r="E5406" s="23"/>
    </row>
    <row r="5407" spans="1:5" ht="20" customHeight="1">
      <c r="A5407" s="19" t="s">
        <v>5795</v>
      </c>
      <c r="B5407" s="20" t="s">
        <v>5796</v>
      </c>
      <c r="C5407" s="21" t="s">
        <v>167526</v>
      </c>
      <c r="D5407" s="21" t="s">
        <v>345</v>
      </c>
      <c r="E5407" s="23"/>
    </row>
    <row r="5408" spans="1:5" ht="20" customHeight="1">
      <c r="A5408" s="19" t="s">
        <v>5801</v>
      </c>
      <c r="B5408" s="20" t="s">
        <v>5798</v>
      </c>
      <c r="C5408" s="21" t="s">
        <v>167285</v>
      </c>
      <c r="D5408" s="21" t="s">
        <v>296</v>
      </c>
      <c r="E5408" s="23"/>
    </row>
    <row r="5409" spans="1:5" ht="20" customHeight="1">
      <c r="A5409" s="19" t="s">
        <v>5802</v>
      </c>
      <c r="B5409" s="20" t="s">
        <v>5803</v>
      </c>
      <c r="C5409" s="21" t="s">
        <v>167527</v>
      </c>
      <c r="D5409" s="21" t="s">
        <v>345</v>
      </c>
      <c r="E5409" s="23"/>
    </row>
    <row r="5410" spans="1:5" ht="20" customHeight="1">
      <c r="A5410" s="19" t="s">
        <v>5804</v>
      </c>
      <c r="B5410" s="20" t="s">
        <v>5805</v>
      </c>
      <c r="C5410" s="21" t="s">
        <v>167528</v>
      </c>
      <c r="D5410" s="21" t="s">
        <v>345</v>
      </c>
      <c r="E5410" s="23"/>
    </row>
    <row r="5411" spans="1:5" ht="20" customHeight="1">
      <c r="A5411" s="19" t="s">
        <v>5806</v>
      </c>
      <c r="B5411" s="24">
        <v>100</v>
      </c>
      <c r="C5411" s="21" t="s">
        <v>167529</v>
      </c>
      <c r="D5411" s="21" t="s">
        <v>345</v>
      </c>
      <c r="E5411" s="23"/>
    </row>
    <row r="5412" spans="1:5" ht="20" customHeight="1">
      <c r="A5412" s="19" t="s">
        <v>5809</v>
      </c>
      <c r="B5412" s="20" t="s">
        <v>5808</v>
      </c>
      <c r="C5412" s="21" t="s">
        <v>167458</v>
      </c>
      <c r="D5412" s="21" t="s">
        <v>345</v>
      </c>
      <c r="E5412" s="23"/>
    </row>
    <row r="5413" spans="1:5" ht="20" customHeight="1">
      <c r="A5413" s="19" t="s">
        <v>5810</v>
      </c>
      <c r="B5413" s="20" t="s">
        <v>5811</v>
      </c>
      <c r="C5413" s="21" t="s">
        <v>167530</v>
      </c>
      <c r="D5413" s="21" t="s">
        <v>345</v>
      </c>
      <c r="E5413" s="23"/>
    </row>
    <row r="5414" spans="1:5" ht="20" customHeight="1">
      <c r="A5414" s="19" t="s">
        <v>5812</v>
      </c>
      <c r="B5414" s="20" t="s">
        <v>5813</v>
      </c>
      <c r="C5414" s="21" t="s">
        <v>167531</v>
      </c>
      <c r="D5414" s="21" t="s">
        <v>345</v>
      </c>
      <c r="E5414" s="23"/>
    </row>
    <row r="5415" spans="1:5" ht="20" customHeight="1">
      <c r="A5415" s="19" t="s">
        <v>5814</v>
      </c>
      <c r="B5415" s="20" t="s">
        <v>5815</v>
      </c>
      <c r="C5415" s="21" t="s">
        <v>167532</v>
      </c>
      <c r="D5415" s="21" t="s">
        <v>345</v>
      </c>
      <c r="E5415" s="23"/>
    </row>
    <row r="5416" spans="1:5" ht="20" customHeight="1">
      <c r="A5416" s="19" t="s">
        <v>5816</v>
      </c>
      <c r="B5416" s="20" t="s">
        <v>5817</v>
      </c>
      <c r="C5416" s="21" t="s">
        <v>167533</v>
      </c>
      <c r="D5416" s="21" t="s">
        <v>345</v>
      </c>
      <c r="E5416" s="23"/>
    </row>
    <row r="5417" spans="1:5" ht="20" customHeight="1">
      <c r="A5417" s="19" t="s">
        <v>5820</v>
      </c>
      <c r="B5417" s="20" t="s">
        <v>5819</v>
      </c>
      <c r="C5417" s="21" t="s">
        <v>167459</v>
      </c>
      <c r="D5417" s="21" t="s">
        <v>345</v>
      </c>
      <c r="E5417" s="23"/>
    </row>
    <row r="5418" spans="1:5" ht="20" customHeight="1">
      <c r="A5418" s="19" t="s">
        <v>5824</v>
      </c>
      <c r="B5418" s="20" t="s">
        <v>5822</v>
      </c>
      <c r="C5418" s="21" t="s">
        <v>167373</v>
      </c>
      <c r="D5418" s="21" t="s">
        <v>345</v>
      </c>
      <c r="E5418" s="23"/>
    </row>
    <row r="5419" spans="1:5" ht="20" customHeight="1">
      <c r="A5419" s="19" t="s">
        <v>5828</v>
      </c>
      <c r="B5419" s="20" t="s">
        <v>5826</v>
      </c>
      <c r="C5419" s="21" t="s">
        <v>167374</v>
      </c>
      <c r="D5419" s="21" t="s">
        <v>296</v>
      </c>
      <c r="E5419" s="23"/>
    </row>
    <row r="5420" spans="1:5" ht="20" customHeight="1">
      <c r="A5420" s="19" t="s">
        <v>5839</v>
      </c>
      <c r="B5420" s="20" t="s">
        <v>5840</v>
      </c>
      <c r="C5420" s="21" t="s">
        <v>167534</v>
      </c>
      <c r="D5420" s="21" t="s">
        <v>345</v>
      </c>
      <c r="E5420" s="23"/>
    </row>
    <row r="5421" spans="1:5" ht="20" customHeight="1">
      <c r="A5421" s="19" t="s">
        <v>5844</v>
      </c>
      <c r="B5421" s="20" t="s">
        <v>5845</v>
      </c>
      <c r="C5421" s="21" t="s">
        <v>167535</v>
      </c>
      <c r="D5421" s="21" t="s">
        <v>296</v>
      </c>
      <c r="E5421" s="23"/>
    </row>
    <row r="5422" spans="1:5" ht="20" customHeight="1">
      <c r="A5422" s="19" t="s">
        <v>5859</v>
      </c>
      <c r="B5422" s="20" t="s">
        <v>5860</v>
      </c>
      <c r="C5422" s="21" t="s">
        <v>167536</v>
      </c>
      <c r="D5422" s="21" t="s">
        <v>345</v>
      </c>
      <c r="E5422" s="23"/>
    </row>
    <row r="5423" spans="1:5" ht="20" customHeight="1">
      <c r="A5423" s="19" t="s">
        <v>5864</v>
      </c>
      <c r="B5423" s="20" t="s">
        <v>5863</v>
      </c>
      <c r="C5423" s="21" t="s">
        <v>167460</v>
      </c>
      <c r="D5423" s="21" t="s">
        <v>345</v>
      </c>
      <c r="E5423" s="23"/>
    </row>
    <row r="5424" spans="1:5" ht="20" customHeight="1">
      <c r="A5424" s="19" t="s">
        <v>5878</v>
      </c>
      <c r="B5424" s="20" t="s">
        <v>5879</v>
      </c>
      <c r="C5424" s="21" t="s">
        <v>167537</v>
      </c>
      <c r="D5424" s="21" t="s">
        <v>345</v>
      </c>
      <c r="E5424" s="23"/>
    </row>
    <row r="5425" spans="1:5" ht="20" customHeight="1">
      <c r="A5425" s="19" t="s">
        <v>5885</v>
      </c>
      <c r="B5425" s="20" t="s">
        <v>5886</v>
      </c>
      <c r="C5425" s="21" t="s">
        <v>167538</v>
      </c>
      <c r="D5425" s="21" t="s">
        <v>345</v>
      </c>
      <c r="E5425" s="23"/>
    </row>
    <row r="5426" spans="1:5" ht="20" customHeight="1">
      <c r="A5426" s="19" t="s">
        <v>5894</v>
      </c>
      <c r="B5426" s="20" t="s">
        <v>5893</v>
      </c>
      <c r="C5426" s="21" t="s">
        <v>167461</v>
      </c>
      <c r="D5426" s="21" t="s">
        <v>345</v>
      </c>
      <c r="E5426" s="23"/>
    </row>
    <row r="5427" spans="1:5" ht="20" customHeight="1">
      <c r="A5427" s="19" t="s">
        <v>5910</v>
      </c>
      <c r="B5427" s="20" t="s">
        <v>5911</v>
      </c>
      <c r="C5427" s="21" t="s">
        <v>167539</v>
      </c>
      <c r="D5427" s="21" t="s">
        <v>345</v>
      </c>
      <c r="E5427" s="23"/>
    </row>
    <row r="5428" spans="1:5" ht="20" customHeight="1">
      <c r="A5428" s="19" t="s">
        <v>5917</v>
      </c>
      <c r="B5428" s="20" t="s">
        <v>5916</v>
      </c>
      <c r="C5428" s="21" t="s">
        <v>167462</v>
      </c>
      <c r="D5428" s="21" t="s">
        <v>296</v>
      </c>
      <c r="E5428" s="23"/>
    </row>
    <row r="5429" spans="1:5" ht="20" customHeight="1">
      <c r="A5429" s="19" t="s">
        <v>5928</v>
      </c>
      <c r="B5429" s="20" t="s">
        <v>5929</v>
      </c>
      <c r="C5429" s="21" t="s">
        <v>167540</v>
      </c>
      <c r="D5429" s="21" t="s">
        <v>345</v>
      </c>
      <c r="E5429" s="23"/>
    </row>
    <row r="5430" spans="1:5" ht="20" customHeight="1">
      <c r="A5430" s="19" t="s">
        <v>5940</v>
      </c>
      <c r="B5430" s="20" t="s">
        <v>5941</v>
      </c>
      <c r="C5430" s="21" t="s">
        <v>167541</v>
      </c>
      <c r="D5430" s="21" t="s">
        <v>345</v>
      </c>
      <c r="E5430" s="23"/>
    </row>
    <row r="5431" spans="1:5" ht="20" customHeight="1">
      <c r="A5431" s="19" t="s">
        <v>5949</v>
      </c>
      <c r="B5431" s="20" t="s">
        <v>5950</v>
      </c>
      <c r="C5431" s="21" t="s">
        <v>167542</v>
      </c>
      <c r="D5431" s="21" t="s">
        <v>345</v>
      </c>
      <c r="E5431" s="23"/>
    </row>
    <row r="5432" spans="1:5" ht="20" customHeight="1">
      <c r="A5432" s="19" t="s">
        <v>5956</v>
      </c>
      <c r="B5432" s="20" t="s">
        <v>5955</v>
      </c>
      <c r="C5432" s="21" t="s">
        <v>167463</v>
      </c>
      <c r="D5432" s="21" t="s">
        <v>345</v>
      </c>
      <c r="E5432" s="23"/>
    </row>
    <row r="5433" spans="1:5" ht="20" customHeight="1">
      <c r="A5433" s="19" t="s">
        <v>6018</v>
      </c>
      <c r="B5433" s="20" t="s">
        <v>6019</v>
      </c>
      <c r="C5433" s="21" t="s">
        <v>167543</v>
      </c>
      <c r="D5433" s="21" t="s">
        <v>345</v>
      </c>
      <c r="E5433" s="23"/>
    </row>
    <row r="5434" spans="1:5" ht="20" customHeight="1">
      <c r="A5434" s="19" t="s">
        <v>9882</v>
      </c>
      <c r="B5434" s="20" t="s">
        <v>9883</v>
      </c>
      <c r="C5434" s="21" t="s">
        <v>167544</v>
      </c>
      <c r="D5434" s="21" t="s">
        <v>345</v>
      </c>
      <c r="E5434" s="23"/>
    </row>
    <row r="5435" spans="1:5" ht="20" customHeight="1">
      <c r="A5435" s="19" t="s">
        <v>9948</v>
      </c>
      <c r="B5435" s="20" t="s">
        <v>9946</v>
      </c>
      <c r="C5435" s="21" t="s">
        <v>167375</v>
      </c>
      <c r="D5435" s="21" t="s">
        <v>296</v>
      </c>
      <c r="E5435" s="23"/>
    </row>
    <row r="5436" spans="1:5" ht="20" customHeight="1">
      <c r="A5436" s="19" t="s">
        <v>9973</v>
      </c>
      <c r="B5436" s="20" t="s">
        <v>9974</v>
      </c>
      <c r="C5436" s="21" t="s">
        <v>167545</v>
      </c>
      <c r="D5436" s="21" t="s">
        <v>345</v>
      </c>
      <c r="E5436" s="23"/>
    </row>
    <row r="5437" spans="1:5" ht="20" customHeight="1">
      <c r="A5437" s="19" t="s">
        <v>10015</v>
      </c>
      <c r="B5437" s="20" t="s">
        <v>10016</v>
      </c>
      <c r="C5437" s="21" t="s">
        <v>167546</v>
      </c>
      <c r="D5437" s="21" t="s">
        <v>345</v>
      </c>
      <c r="E5437" s="23"/>
    </row>
    <row r="5438" spans="1:5" ht="20" customHeight="1">
      <c r="A5438" s="19" t="s">
        <v>10044</v>
      </c>
      <c r="B5438" s="20" t="s">
        <v>10043</v>
      </c>
      <c r="C5438" s="21" t="s">
        <v>167464</v>
      </c>
      <c r="D5438" s="21" t="s">
        <v>345</v>
      </c>
      <c r="E5438" s="23"/>
    </row>
    <row r="5439" spans="1:5" ht="20" customHeight="1">
      <c r="A5439" s="19" t="s">
        <v>10055</v>
      </c>
      <c r="B5439" s="20" t="s">
        <v>10054</v>
      </c>
      <c r="C5439" s="21" t="s">
        <v>167465</v>
      </c>
      <c r="D5439" s="21" t="s">
        <v>296</v>
      </c>
      <c r="E5439" s="23"/>
    </row>
    <row r="5440" spans="1:5" ht="20" customHeight="1">
      <c r="A5440" s="19" t="s">
        <v>10068</v>
      </c>
      <c r="B5440" s="20" t="s">
        <v>10069</v>
      </c>
      <c r="C5440" s="21" t="s">
        <v>167547</v>
      </c>
      <c r="D5440" s="21" t="s">
        <v>345</v>
      </c>
      <c r="E5440" s="23"/>
    </row>
    <row r="5441" spans="1:5" ht="20" customHeight="1">
      <c r="A5441" s="19" t="s">
        <v>10075</v>
      </c>
      <c r="B5441" s="20" t="s">
        <v>10076</v>
      </c>
      <c r="C5441" s="21" t="s">
        <v>167548</v>
      </c>
      <c r="D5441" s="21" t="s">
        <v>296</v>
      </c>
      <c r="E5441" s="23"/>
    </row>
    <row r="5442" spans="1:5" ht="20" customHeight="1">
      <c r="A5442" s="19" t="s">
        <v>10083</v>
      </c>
      <c r="B5442" s="20" t="s">
        <v>10084</v>
      </c>
      <c r="C5442" s="21" t="s">
        <v>167549</v>
      </c>
      <c r="D5442" s="21" t="s">
        <v>345</v>
      </c>
      <c r="E5442" s="23"/>
    </row>
    <row r="5443" spans="1:5" ht="20" customHeight="1">
      <c r="A5443" s="19" t="s">
        <v>10092</v>
      </c>
      <c r="B5443" s="20" t="s">
        <v>10089</v>
      </c>
      <c r="C5443" s="21" t="s">
        <v>167286</v>
      </c>
      <c r="D5443" s="21" t="s">
        <v>345</v>
      </c>
      <c r="E5443" s="23"/>
    </row>
    <row r="5444" spans="1:5" ht="20" customHeight="1">
      <c r="A5444" s="19" t="s">
        <v>10100</v>
      </c>
      <c r="B5444" s="20" t="s">
        <v>10099</v>
      </c>
      <c r="C5444" s="21" t="s">
        <v>167466</v>
      </c>
      <c r="D5444" s="21" t="s">
        <v>296</v>
      </c>
      <c r="E5444" s="23"/>
    </row>
    <row r="5445" spans="1:5" ht="20" customHeight="1">
      <c r="A5445" s="19" t="s">
        <v>10104</v>
      </c>
      <c r="B5445" s="20" t="s">
        <v>10105</v>
      </c>
      <c r="C5445" s="21" t="s">
        <v>167550</v>
      </c>
      <c r="D5445" s="21" t="s">
        <v>345</v>
      </c>
      <c r="E5445" s="23"/>
    </row>
    <row r="5446" spans="1:5" ht="20" customHeight="1">
      <c r="A5446" s="19" t="s">
        <v>10107</v>
      </c>
      <c r="B5446" s="20" t="s">
        <v>10108</v>
      </c>
      <c r="C5446" s="21" t="s">
        <v>167551</v>
      </c>
      <c r="D5446" s="21" t="s">
        <v>296</v>
      </c>
      <c r="E5446" s="23"/>
    </row>
    <row r="5447" spans="1:5" ht="20" customHeight="1">
      <c r="A5447" s="19" t="s">
        <v>10120</v>
      </c>
      <c r="B5447" s="20" t="s">
        <v>10117</v>
      </c>
      <c r="C5447" s="21" t="s">
        <v>167287</v>
      </c>
      <c r="D5447" s="21" t="s">
        <v>345</v>
      </c>
      <c r="E5447" s="23"/>
    </row>
    <row r="5448" spans="1:5" ht="20" customHeight="1">
      <c r="A5448" s="19" t="s">
        <v>10124</v>
      </c>
      <c r="B5448" s="20" t="s">
        <v>10125</v>
      </c>
      <c r="C5448" s="21" t="s">
        <v>167552</v>
      </c>
      <c r="D5448" s="21" t="s">
        <v>296</v>
      </c>
      <c r="E5448" s="23"/>
    </row>
    <row r="5449" spans="1:5" ht="20" customHeight="1">
      <c r="A5449" s="19" t="s">
        <v>10133</v>
      </c>
      <c r="B5449" s="20" t="s">
        <v>10130</v>
      </c>
      <c r="C5449" s="21" t="s">
        <v>167288</v>
      </c>
      <c r="D5449" s="21" t="s">
        <v>345</v>
      </c>
      <c r="E5449" s="23"/>
    </row>
    <row r="5450" spans="1:5" ht="20" customHeight="1">
      <c r="A5450" s="19" t="s">
        <v>5663</v>
      </c>
      <c r="B5450" s="20" t="s">
        <v>5664</v>
      </c>
      <c r="C5450" s="21" t="s">
        <v>167553</v>
      </c>
      <c r="D5450" s="21" t="s">
        <v>139</v>
      </c>
      <c r="E5450" s="23"/>
    </row>
    <row r="5451" spans="1:5" ht="20" customHeight="1">
      <c r="A5451" s="19" t="s">
        <v>5733</v>
      </c>
      <c r="B5451" s="20" t="s">
        <v>5734</v>
      </c>
      <c r="C5451" s="21" t="s">
        <v>167554</v>
      </c>
      <c r="D5451" s="21" t="s">
        <v>139</v>
      </c>
      <c r="E5451" s="23"/>
    </row>
    <row r="5452" spans="1:5" ht="20" customHeight="1">
      <c r="A5452" s="19" t="s">
        <v>5792</v>
      </c>
      <c r="B5452" s="20" t="s">
        <v>5793</v>
      </c>
      <c r="C5452" s="21" t="s">
        <v>167555</v>
      </c>
      <c r="D5452" s="21" t="s">
        <v>139</v>
      </c>
      <c r="E5452" s="23"/>
    </row>
    <row r="5453" spans="1:5" ht="20" customHeight="1">
      <c r="A5453" s="19" t="s">
        <v>5829</v>
      </c>
      <c r="B5453" s="20" t="s">
        <v>5830</v>
      </c>
      <c r="C5453" s="21" t="s">
        <v>167556</v>
      </c>
      <c r="D5453" s="21" t="s">
        <v>296</v>
      </c>
      <c r="E5453" s="23"/>
    </row>
    <row r="5454" spans="1:5" ht="20" customHeight="1">
      <c r="A5454" s="19" t="s">
        <v>5831</v>
      </c>
      <c r="B5454" s="20" t="s">
        <v>5832</v>
      </c>
      <c r="C5454" s="21" t="s">
        <v>167557</v>
      </c>
      <c r="D5454" s="21" t="s">
        <v>345</v>
      </c>
      <c r="E5454" s="23"/>
    </row>
    <row r="5455" spans="1:5" ht="20" customHeight="1">
      <c r="A5455" s="19" t="s">
        <v>5833</v>
      </c>
      <c r="B5455" s="20" t="s">
        <v>5834</v>
      </c>
      <c r="C5455" s="21" t="s">
        <v>167558</v>
      </c>
      <c r="D5455" s="21" t="s">
        <v>345</v>
      </c>
      <c r="E5455" s="23"/>
    </row>
    <row r="5456" spans="1:5" ht="20" customHeight="1">
      <c r="A5456" s="19" t="s">
        <v>5835</v>
      </c>
      <c r="B5456" s="20" t="s">
        <v>5836</v>
      </c>
      <c r="C5456" s="21" t="s">
        <v>167559</v>
      </c>
      <c r="D5456" s="21" t="s">
        <v>345</v>
      </c>
      <c r="E5456" s="23"/>
    </row>
    <row r="5457" spans="1:5" ht="20" customHeight="1">
      <c r="A5457" s="19" t="s">
        <v>5837</v>
      </c>
      <c r="B5457" s="20" t="s">
        <v>5838</v>
      </c>
      <c r="C5457" s="21" t="s">
        <v>167560</v>
      </c>
      <c r="D5457" s="21" t="s">
        <v>345</v>
      </c>
      <c r="E5457" s="23"/>
    </row>
    <row r="5458" spans="1:5" ht="20" customHeight="1">
      <c r="A5458" s="19" t="s">
        <v>5841</v>
      </c>
      <c r="B5458" s="20" t="s">
        <v>5840</v>
      </c>
      <c r="C5458" s="21" t="s">
        <v>167534</v>
      </c>
      <c r="D5458" s="21" t="s">
        <v>345</v>
      </c>
      <c r="E5458" s="23"/>
    </row>
    <row r="5459" spans="1:5" ht="20" customHeight="1">
      <c r="A5459" s="19" t="s">
        <v>5842</v>
      </c>
      <c r="B5459" s="20" t="s">
        <v>5843</v>
      </c>
      <c r="C5459" s="21" t="s">
        <v>167561</v>
      </c>
      <c r="D5459" s="21" t="s">
        <v>296</v>
      </c>
      <c r="E5459" s="23"/>
    </row>
    <row r="5460" spans="1:5" ht="20" customHeight="1">
      <c r="A5460" s="19" t="s">
        <v>5846</v>
      </c>
      <c r="B5460" s="20" t="s">
        <v>5845</v>
      </c>
      <c r="C5460" s="21" t="s">
        <v>167535</v>
      </c>
      <c r="D5460" s="21" t="s">
        <v>296</v>
      </c>
      <c r="E5460" s="23"/>
    </row>
    <row r="5461" spans="1:5" ht="20" customHeight="1">
      <c r="A5461" s="19" t="s">
        <v>5847</v>
      </c>
      <c r="B5461" s="20" t="s">
        <v>5848</v>
      </c>
      <c r="C5461" s="21" t="s">
        <v>167562</v>
      </c>
      <c r="D5461" s="21" t="s">
        <v>345</v>
      </c>
      <c r="E5461" s="23"/>
    </row>
    <row r="5462" spans="1:5" ht="20" customHeight="1">
      <c r="A5462" s="19" t="s">
        <v>5851</v>
      </c>
      <c r="B5462" s="20" t="s">
        <v>5852</v>
      </c>
      <c r="C5462" s="21" t="s">
        <v>167563</v>
      </c>
      <c r="D5462" s="21" t="s">
        <v>345</v>
      </c>
      <c r="E5462" s="23"/>
    </row>
    <row r="5463" spans="1:5" ht="20" customHeight="1">
      <c r="A5463" s="19" t="s">
        <v>5853</v>
      </c>
      <c r="B5463" s="20" t="s">
        <v>5854</v>
      </c>
      <c r="C5463" s="21" t="s">
        <v>167564</v>
      </c>
      <c r="D5463" s="21" t="s">
        <v>345</v>
      </c>
      <c r="E5463" s="23"/>
    </row>
    <row r="5464" spans="1:5" ht="20" customHeight="1">
      <c r="A5464" s="19" t="s">
        <v>5855</v>
      </c>
      <c r="B5464" s="20" t="s">
        <v>5856</v>
      </c>
      <c r="C5464" s="21" t="s">
        <v>167565</v>
      </c>
      <c r="D5464" s="21" t="s">
        <v>345</v>
      </c>
      <c r="E5464" s="23"/>
    </row>
    <row r="5465" spans="1:5" ht="20" customHeight="1">
      <c r="A5465" s="19" t="s">
        <v>5857</v>
      </c>
      <c r="B5465" s="20" t="s">
        <v>5858</v>
      </c>
      <c r="C5465" s="21" t="s">
        <v>167566</v>
      </c>
      <c r="D5465" s="21" t="s">
        <v>296</v>
      </c>
      <c r="E5465" s="23"/>
    </row>
    <row r="5466" spans="1:5" ht="20" customHeight="1">
      <c r="A5466" s="19" t="s">
        <v>5861</v>
      </c>
      <c r="B5466" s="20" t="s">
        <v>5860</v>
      </c>
      <c r="C5466" s="21" t="s">
        <v>167536</v>
      </c>
      <c r="D5466" s="21" t="s">
        <v>345</v>
      </c>
      <c r="E5466" s="23"/>
    </row>
    <row r="5467" spans="1:5" ht="20" customHeight="1">
      <c r="A5467" s="19" t="s">
        <v>5865</v>
      </c>
      <c r="B5467" s="20" t="s">
        <v>5863</v>
      </c>
      <c r="C5467" s="21" t="s">
        <v>167460</v>
      </c>
      <c r="D5467" s="21" t="s">
        <v>345</v>
      </c>
      <c r="E5467" s="23"/>
    </row>
    <row r="5468" spans="1:5" ht="20" customHeight="1">
      <c r="A5468" s="19" t="s">
        <v>5866</v>
      </c>
      <c r="B5468" s="20" t="s">
        <v>5867</v>
      </c>
      <c r="C5468" s="21" t="s">
        <v>167567</v>
      </c>
      <c r="D5468" s="21" t="s">
        <v>345</v>
      </c>
      <c r="E5468" s="23"/>
    </row>
    <row r="5469" spans="1:5" ht="20" customHeight="1">
      <c r="A5469" s="19" t="s">
        <v>5868</v>
      </c>
      <c r="B5469" s="20" t="s">
        <v>5869</v>
      </c>
      <c r="C5469" s="21" t="s">
        <v>167568</v>
      </c>
      <c r="D5469" s="21" t="s">
        <v>345</v>
      </c>
      <c r="E5469" s="23"/>
    </row>
    <row r="5470" spans="1:5" ht="20" customHeight="1">
      <c r="A5470" s="19" t="s">
        <v>5870</v>
      </c>
      <c r="B5470" s="20" t="s">
        <v>5871</v>
      </c>
      <c r="C5470" s="21" t="s">
        <v>167569</v>
      </c>
      <c r="D5470" s="21" t="s">
        <v>345</v>
      </c>
      <c r="E5470" s="23"/>
    </row>
    <row r="5471" spans="1:5" ht="20" customHeight="1">
      <c r="A5471" s="19" t="s">
        <v>5872</v>
      </c>
      <c r="B5471" s="20" t="s">
        <v>5873</v>
      </c>
      <c r="C5471" s="21" t="s">
        <v>167570</v>
      </c>
      <c r="D5471" s="21" t="s">
        <v>345</v>
      </c>
      <c r="E5471" s="23"/>
    </row>
    <row r="5472" spans="1:5" ht="20" customHeight="1">
      <c r="A5472" s="19" t="s">
        <v>5874</v>
      </c>
      <c r="B5472" s="20" t="s">
        <v>5875</v>
      </c>
      <c r="C5472" s="21" t="s">
        <v>167571</v>
      </c>
      <c r="D5472" s="21" t="s">
        <v>345</v>
      </c>
      <c r="E5472" s="23"/>
    </row>
    <row r="5473" spans="1:5" ht="20" customHeight="1">
      <c r="A5473" s="19" t="s">
        <v>5876</v>
      </c>
      <c r="B5473" s="20" t="s">
        <v>5877</v>
      </c>
      <c r="C5473" s="21" t="s">
        <v>167572</v>
      </c>
      <c r="D5473" s="21" t="s">
        <v>345</v>
      </c>
      <c r="E5473" s="23"/>
    </row>
    <row r="5474" spans="1:5" ht="20" customHeight="1">
      <c r="A5474" s="19" t="s">
        <v>5880</v>
      </c>
      <c r="B5474" s="20" t="s">
        <v>5879</v>
      </c>
      <c r="C5474" s="21" t="s">
        <v>167537</v>
      </c>
      <c r="D5474" s="21" t="s">
        <v>345</v>
      </c>
      <c r="E5474" s="23"/>
    </row>
    <row r="5475" spans="1:5" ht="20" customHeight="1">
      <c r="A5475" s="19" t="s">
        <v>5881</v>
      </c>
      <c r="B5475" s="20" t="s">
        <v>5882</v>
      </c>
      <c r="C5475" s="21" t="s">
        <v>167573</v>
      </c>
      <c r="D5475" s="21" t="s">
        <v>345</v>
      </c>
      <c r="E5475" s="23"/>
    </row>
    <row r="5476" spans="1:5" ht="20" customHeight="1">
      <c r="A5476" s="19" t="s">
        <v>5883</v>
      </c>
      <c r="B5476" s="20" t="s">
        <v>5884</v>
      </c>
      <c r="C5476" s="21" t="s">
        <v>167574</v>
      </c>
      <c r="D5476" s="21" t="s">
        <v>345</v>
      </c>
      <c r="E5476" s="23"/>
    </row>
    <row r="5477" spans="1:5" ht="20" customHeight="1">
      <c r="A5477" s="19" t="s">
        <v>5887</v>
      </c>
      <c r="B5477" s="20" t="s">
        <v>5886</v>
      </c>
      <c r="C5477" s="21" t="s">
        <v>167538</v>
      </c>
      <c r="D5477" s="21" t="s">
        <v>345</v>
      </c>
      <c r="E5477" s="23"/>
    </row>
    <row r="5478" spans="1:5" ht="20" customHeight="1">
      <c r="A5478" s="19" t="s">
        <v>5888</v>
      </c>
      <c r="B5478" s="20" t="s">
        <v>5889</v>
      </c>
      <c r="C5478" s="21" t="s">
        <v>167575</v>
      </c>
      <c r="D5478" s="21" t="s">
        <v>345</v>
      </c>
      <c r="E5478" s="23"/>
    </row>
    <row r="5479" spans="1:5" ht="20" customHeight="1">
      <c r="A5479" s="19" t="s">
        <v>5890</v>
      </c>
      <c r="B5479" s="20" t="s">
        <v>5891</v>
      </c>
      <c r="C5479" s="21" t="s">
        <v>167576</v>
      </c>
      <c r="D5479" s="21" t="s">
        <v>296</v>
      </c>
      <c r="E5479" s="23"/>
    </row>
    <row r="5480" spans="1:5" ht="20" customHeight="1">
      <c r="A5480" s="19" t="s">
        <v>5895</v>
      </c>
      <c r="B5480" s="20" t="s">
        <v>5893</v>
      </c>
      <c r="C5480" s="21" t="s">
        <v>167461</v>
      </c>
      <c r="D5480" s="21" t="s">
        <v>345</v>
      </c>
      <c r="E5480" s="23"/>
    </row>
    <row r="5481" spans="1:5" ht="20" customHeight="1">
      <c r="A5481" s="19" t="s">
        <v>5896</v>
      </c>
      <c r="B5481" s="20" t="s">
        <v>5897</v>
      </c>
      <c r="C5481" s="21" t="s">
        <v>167577</v>
      </c>
      <c r="D5481" s="21" t="s">
        <v>296</v>
      </c>
      <c r="E5481" s="23"/>
    </row>
    <row r="5482" spans="1:5" ht="20" customHeight="1">
      <c r="A5482" s="19" t="s">
        <v>5898</v>
      </c>
      <c r="B5482" s="20" t="s">
        <v>5899</v>
      </c>
      <c r="C5482" s="21" t="s">
        <v>167578</v>
      </c>
      <c r="D5482" s="21" t="s">
        <v>345</v>
      </c>
      <c r="E5482" s="23"/>
    </row>
    <row r="5483" spans="1:5" ht="20" customHeight="1">
      <c r="A5483" s="19" t="s">
        <v>5900</v>
      </c>
      <c r="B5483" s="20" t="s">
        <v>5901</v>
      </c>
      <c r="C5483" s="21" t="s">
        <v>167579</v>
      </c>
      <c r="D5483" s="21" t="s">
        <v>296</v>
      </c>
      <c r="E5483" s="23"/>
    </row>
    <row r="5484" spans="1:5" ht="20" customHeight="1">
      <c r="A5484" s="19" t="s">
        <v>5902</v>
      </c>
      <c r="B5484" s="20" t="s">
        <v>5903</v>
      </c>
      <c r="C5484" s="21" t="s">
        <v>167580</v>
      </c>
      <c r="D5484" s="21" t="s">
        <v>345</v>
      </c>
      <c r="E5484" s="23"/>
    </row>
    <row r="5485" spans="1:5" ht="20" customHeight="1">
      <c r="A5485" s="19" t="s">
        <v>5904</v>
      </c>
      <c r="B5485" s="20" t="s">
        <v>5905</v>
      </c>
      <c r="C5485" s="21" t="s">
        <v>167581</v>
      </c>
      <c r="D5485" s="21" t="s">
        <v>296</v>
      </c>
      <c r="E5485" s="23"/>
    </row>
    <row r="5486" spans="1:5" ht="20" customHeight="1">
      <c r="A5486" s="19" t="s">
        <v>5906</v>
      </c>
      <c r="B5486" s="20" t="s">
        <v>5907</v>
      </c>
      <c r="C5486" s="21" t="s">
        <v>167582</v>
      </c>
      <c r="D5486" s="21" t="s">
        <v>345</v>
      </c>
      <c r="E5486" s="23"/>
    </row>
    <row r="5487" spans="1:5" ht="20" customHeight="1">
      <c r="A5487" s="19" t="s">
        <v>5908</v>
      </c>
      <c r="B5487" s="20" t="s">
        <v>5909</v>
      </c>
      <c r="C5487" s="21" t="s">
        <v>167583</v>
      </c>
      <c r="D5487" s="21" t="s">
        <v>345</v>
      </c>
      <c r="E5487" s="23"/>
    </row>
    <row r="5488" spans="1:5" ht="20" customHeight="1">
      <c r="A5488" s="19" t="s">
        <v>5912</v>
      </c>
      <c r="B5488" s="20" t="s">
        <v>5911</v>
      </c>
      <c r="C5488" s="21" t="s">
        <v>167539</v>
      </c>
      <c r="D5488" s="21" t="s">
        <v>345</v>
      </c>
      <c r="E5488" s="23"/>
    </row>
    <row r="5489" spans="1:5" ht="20" customHeight="1">
      <c r="A5489" s="19" t="s">
        <v>5913</v>
      </c>
      <c r="B5489" s="20" t="s">
        <v>5914</v>
      </c>
      <c r="C5489" s="21" t="s">
        <v>167584</v>
      </c>
      <c r="D5489" s="21" t="s">
        <v>296</v>
      </c>
      <c r="E5489" s="23"/>
    </row>
    <row r="5490" spans="1:5" ht="20" customHeight="1">
      <c r="A5490" s="19" t="s">
        <v>5918</v>
      </c>
      <c r="B5490" s="20" t="s">
        <v>5916</v>
      </c>
      <c r="C5490" s="21" t="s">
        <v>167462</v>
      </c>
      <c r="D5490" s="21" t="s">
        <v>296</v>
      </c>
      <c r="E5490" s="23"/>
    </row>
    <row r="5491" spans="1:5" ht="20" customHeight="1">
      <c r="A5491" s="19" t="s">
        <v>5919</v>
      </c>
      <c r="B5491" s="20" t="s">
        <v>5920</v>
      </c>
      <c r="C5491" s="21" t="s">
        <v>167585</v>
      </c>
      <c r="D5491" s="21" t="s">
        <v>345</v>
      </c>
      <c r="E5491" s="23"/>
    </row>
    <row r="5492" spans="1:5" ht="20" customHeight="1">
      <c r="A5492" s="19" t="s">
        <v>5923</v>
      </c>
      <c r="B5492" s="20" t="s">
        <v>5924</v>
      </c>
      <c r="C5492" s="21" t="s">
        <v>167586</v>
      </c>
      <c r="D5492" s="21" t="s">
        <v>345</v>
      </c>
      <c r="E5492" s="23"/>
    </row>
    <row r="5493" spans="1:5" ht="20" customHeight="1">
      <c r="A5493" s="19" t="s">
        <v>5925</v>
      </c>
      <c r="B5493" s="20" t="s">
        <v>5926</v>
      </c>
      <c r="C5493" s="21" t="s">
        <v>167587</v>
      </c>
      <c r="D5493" s="21" t="s">
        <v>345</v>
      </c>
      <c r="E5493" s="23"/>
    </row>
    <row r="5494" spans="1:5" ht="20" customHeight="1">
      <c r="A5494" s="19" t="s">
        <v>5927</v>
      </c>
      <c r="B5494" s="24">
        <v>100</v>
      </c>
      <c r="C5494" s="21" t="s">
        <v>167588</v>
      </c>
      <c r="D5494" s="21" t="s">
        <v>345</v>
      </c>
      <c r="E5494" s="23"/>
    </row>
    <row r="5495" spans="1:5" ht="20" customHeight="1">
      <c r="A5495" s="19" t="s">
        <v>5930</v>
      </c>
      <c r="B5495" s="20" t="s">
        <v>5929</v>
      </c>
      <c r="C5495" s="21" t="s">
        <v>167540</v>
      </c>
      <c r="D5495" s="21" t="s">
        <v>345</v>
      </c>
      <c r="E5495" s="23"/>
    </row>
    <row r="5496" spans="1:5" ht="20" customHeight="1">
      <c r="A5496" s="19" t="s">
        <v>5931</v>
      </c>
      <c r="B5496" s="20" t="s">
        <v>5932</v>
      </c>
      <c r="C5496" s="21" t="s">
        <v>167589</v>
      </c>
      <c r="D5496" s="21" t="s">
        <v>345</v>
      </c>
      <c r="E5496" s="23"/>
    </row>
    <row r="5497" spans="1:5" ht="20" customHeight="1">
      <c r="A5497" s="19" t="s">
        <v>5933</v>
      </c>
      <c r="B5497" s="20" t="s">
        <v>5934</v>
      </c>
      <c r="C5497" s="21" t="s">
        <v>167590</v>
      </c>
      <c r="D5497" s="21" t="s">
        <v>345</v>
      </c>
      <c r="E5497" s="23"/>
    </row>
    <row r="5498" spans="1:5" ht="20" customHeight="1">
      <c r="A5498" s="19" t="s">
        <v>5935</v>
      </c>
      <c r="B5498" s="20" t="s">
        <v>5936</v>
      </c>
      <c r="C5498" s="21" t="s">
        <v>167591</v>
      </c>
      <c r="D5498" s="21" t="s">
        <v>345</v>
      </c>
      <c r="E5498" s="23"/>
    </row>
    <row r="5499" spans="1:5" ht="20" customHeight="1">
      <c r="A5499" s="19" t="s">
        <v>5937</v>
      </c>
      <c r="B5499" s="24">
        <v>100</v>
      </c>
      <c r="C5499" s="21" t="s">
        <v>167592</v>
      </c>
      <c r="D5499" s="21" t="s">
        <v>345</v>
      </c>
      <c r="E5499" s="23"/>
    </row>
    <row r="5500" spans="1:5" ht="20" customHeight="1">
      <c r="A5500" s="19" t="s">
        <v>5938</v>
      </c>
      <c r="B5500" s="20" t="s">
        <v>5939</v>
      </c>
      <c r="C5500" s="21" t="s">
        <v>167593</v>
      </c>
      <c r="D5500" s="21" t="s">
        <v>345</v>
      </c>
      <c r="E5500" s="23"/>
    </row>
    <row r="5501" spans="1:5" ht="20" customHeight="1">
      <c r="A5501" s="19" t="s">
        <v>5942</v>
      </c>
      <c r="B5501" s="20" t="s">
        <v>5941</v>
      </c>
      <c r="C5501" s="21" t="s">
        <v>167541</v>
      </c>
      <c r="D5501" s="21" t="s">
        <v>345</v>
      </c>
      <c r="E5501" s="23"/>
    </row>
    <row r="5502" spans="1:5" ht="20" customHeight="1">
      <c r="A5502" s="19" t="s">
        <v>5943</v>
      </c>
      <c r="B5502" s="20" t="s">
        <v>5944</v>
      </c>
      <c r="C5502" s="21" t="s">
        <v>167594</v>
      </c>
      <c r="D5502" s="21" t="s">
        <v>296</v>
      </c>
      <c r="E5502" s="23"/>
    </row>
    <row r="5503" spans="1:5" ht="20" customHeight="1">
      <c r="A5503" s="19" t="s">
        <v>5945</v>
      </c>
      <c r="B5503" s="20" t="s">
        <v>5946</v>
      </c>
      <c r="C5503" s="21" t="s">
        <v>167595</v>
      </c>
      <c r="D5503" s="21" t="s">
        <v>345</v>
      </c>
      <c r="E5503" s="23"/>
    </row>
    <row r="5504" spans="1:5" ht="20" customHeight="1">
      <c r="A5504" s="19" t="s">
        <v>5947</v>
      </c>
      <c r="B5504" s="20" t="s">
        <v>5948</v>
      </c>
      <c r="C5504" s="21" t="s">
        <v>167596</v>
      </c>
      <c r="D5504" s="21" t="s">
        <v>345</v>
      </c>
      <c r="E5504" s="23"/>
    </row>
    <row r="5505" spans="1:5" ht="20" customHeight="1">
      <c r="A5505" s="19" t="s">
        <v>5951</v>
      </c>
      <c r="B5505" s="20" t="s">
        <v>5950</v>
      </c>
      <c r="C5505" s="21" t="s">
        <v>167542</v>
      </c>
      <c r="D5505" s="21" t="s">
        <v>345</v>
      </c>
      <c r="E5505" s="23"/>
    </row>
    <row r="5506" spans="1:5" ht="20" customHeight="1">
      <c r="A5506" s="19" t="s">
        <v>5952</v>
      </c>
      <c r="B5506" s="20" t="s">
        <v>5953</v>
      </c>
      <c r="C5506" s="21" t="s">
        <v>167597</v>
      </c>
      <c r="D5506" s="21" t="s">
        <v>345</v>
      </c>
      <c r="E5506" s="23"/>
    </row>
    <row r="5507" spans="1:5" ht="20" customHeight="1">
      <c r="A5507" s="19" t="s">
        <v>5957</v>
      </c>
      <c r="B5507" s="20" t="s">
        <v>5955</v>
      </c>
      <c r="C5507" s="21" t="s">
        <v>167463</v>
      </c>
      <c r="D5507" s="21" t="s">
        <v>345</v>
      </c>
      <c r="E5507" s="23"/>
    </row>
    <row r="5508" spans="1:5" ht="20" customHeight="1">
      <c r="A5508" s="19" t="s">
        <v>5958</v>
      </c>
      <c r="B5508" s="20" t="s">
        <v>5959</v>
      </c>
      <c r="C5508" s="21" t="s">
        <v>167598</v>
      </c>
      <c r="D5508" s="21" t="s">
        <v>296</v>
      </c>
      <c r="E5508" s="23"/>
    </row>
    <row r="5509" spans="1:5" ht="20" customHeight="1">
      <c r="A5509" s="19" t="s">
        <v>5966</v>
      </c>
      <c r="B5509" s="20" t="s">
        <v>5967</v>
      </c>
      <c r="C5509" s="21" t="s">
        <v>167599</v>
      </c>
      <c r="D5509" s="21" t="s">
        <v>345</v>
      </c>
      <c r="E5509" s="23"/>
    </row>
    <row r="5510" spans="1:5" ht="20" customHeight="1">
      <c r="A5510" s="19" t="s">
        <v>5981</v>
      </c>
      <c r="B5510" s="20" t="s">
        <v>5982</v>
      </c>
      <c r="C5510" s="21" t="s">
        <v>167600</v>
      </c>
      <c r="D5510" s="21" t="s">
        <v>345</v>
      </c>
      <c r="E5510" s="23"/>
    </row>
    <row r="5511" spans="1:5" ht="20" customHeight="1">
      <c r="A5511" s="19" t="s">
        <v>5991</v>
      </c>
      <c r="B5511" s="24">
        <v>100</v>
      </c>
      <c r="C5511" s="21" t="s">
        <v>167601</v>
      </c>
      <c r="D5511" s="21" t="s">
        <v>345</v>
      </c>
      <c r="E5511" s="23"/>
    </row>
    <row r="5512" spans="1:5" ht="20" customHeight="1">
      <c r="A5512" s="19" t="s">
        <v>6002</v>
      </c>
      <c r="B5512" s="20" t="s">
        <v>6003</v>
      </c>
      <c r="C5512" s="21" t="s">
        <v>167602</v>
      </c>
      <c r="D5512" s="21" t="s">
        <v>345</v>
      </c>
      <c r="E5512" s="23"/>
    </row>
    <row r="5513" spans="1:5" ht="20" customHeight="1">
      <c r="A5513" s="19" t="s">
        <v>6007</v>
      </c>
      <c r="B5513" s="20" t="s">
        <v>6008</v>
      </c>
      <c r="C5513" s="21" t="s">
        <v>167603</v>
      </c>
      <c r="D5513" s="21" t="s">
        <v>345</v>
      </c>
      <c r="E5513" s="23"/>
    </row>
    <row r="5514" spans="1:5" ht="20" customHeight="1">
      <c r="A5514" s="19" t="s">
        <v>6020</v>
      </c>
      <c r="B5514" s="20" t="s">
        <v>6019</v>
      </c>
      <c r="C5514" s="21" t="s">
        <v>167543</v>
      </c>
      <c r="D5514" s="21" t="s">
        <v>345</v>
      </c>
      <c r="E5514" s="23"/>
    </row>
    <row r="5515" spans="1:5" ht="20" customHeight="1">
      <c r="A5515" s="19" t="s">
        <v>6071</v>
      </c>
      <c r="B5515" s="20" t="s">
        <v>6072</v>
      </c>
      <c r="C5515" s="21" t="s">
        <v>167604</v>
      </c>
      <c r="D5515" s="21" t="s">
        <v>345</v>
      </c>
      <c r="E5515" s="23"/>
    </row>
    <row r="5516" spans="1:5" ht="20" customHeight="1">
      <c r="A5516" s="19" t="s">
        <v>9685</v>
      </c>
      <c r="B5516" s="20" t="s">
        <v>9686</v>
      </c>
      <c r="C5516" s="21" t="s">
        <v>167605</v>
      </c>
      <c r="D5516" s="21" t="s">
        <v>345</v>
      </c>
      <c r="E5516" s="23"/>
    </row>
    <row r="5517" spans="1:5" ht="20" customHeight="1">
      <c r="A5517" s="19" t="s">
        <v>9800</v>
      </c>
      <c r="B5517" s="20" t="s">
        <v>9801</v>
      </c>
      <c r="C5517" s="21" t="s">
        <v>167606</v>
      </c>
      <c r="D5517" s="21" t="s">
        <v>345</v>
      </c>
      <c r="E5517" s="23"/>
    </row>
    <row r="5518" spans="1:5" ht="20" customHeight="1">
      <c r="A5518" s="19" t="s">
        <v>9816</v>
      </c>
      <c r="B5518" s="24">
        <v>100</v>
      </c>
      <c r="C5518" s="21" t="s">
        <v>167607</v>
      </c>
      <c r="D5518" s="21" t="s">
        <v>345</v>
      </c>
      <c r="E5518" s="23"/>
    </row>
    <row r="5519" spans="1:5" ht="20" customHeight="1">
      <c r="A5519" s="19" t="s">
        <v>9884</v>
      </c>
      <c r="B5519" s="20" t="s">
        <v>9883</v>
      </c>
      <c r="C5519" s="21" t="s">
        <v>167544</v>
      </c>
      <c r="D5519" s="21" t="s">
        <v>345</v>
      </c>
      <c r="E5519" s="23"/>
    </row>
    <row r="5520" spans="1:5" ht="20" customHeight="1">
      <c r="A5520" s="19" t="s">
        <v>9916</v>
      </c>
      <c r="B5520" s="20" t="s">
        <v>9917</v>
      </c>
      <c r="C5520" s="21" t="s">
        <v>167608</v>
      </c>
      <c r="D5520" s="21" t="s">
        <v>296</v>
      </c>
      <c r="E5520" s="23"/>
    </row>
    <row r="5521" spans="1:5" ht="20" customHeight="1">
      <c r="A5521" s="19" t="s">
        <v>9922</v>
      </c>
      <c r="B5521" s="24">
        <v>100</v>
      </c>
      <c r="C5521" s="21" t="s">
        <v>167609</v>
      </c>
      <c r="D5521" s="21" t="s">
        <v>345</v>
      </c>
      <c r="E5521" s="23"/>
    </row>
    <row r="5522" spans="1:5" ht="20" customHeight="1">
      <c r="A5522" s="19" t="s">
        <v>9924</v>
      </c>
      <c r="B5522" s="24">
        <v>100</v>
      </c>
      <c r="C5522" s="21" t="s">
        <v>167610</v>
      </c>
      <c r="D5522" s="21" t="s">
        <v>345</v>
      </c>
      <c r="E5522" s="23"/>
    </row>
    <row r="5523" spans="1:5" ht="20" customHeight="1">
      <c r="A5523" s="19" t="s">
        <v>9931</v>
      </c>
      <c r="B5523" s="20" t="s">
        <v>9932</v>
      </c>
      <c r="C5523" s="21" t="s">
        <v>167611</v>
      </c>
      <c r="D5523" s="21" t="s">
        <v>345</v>
      </c>
      <c r="E5523" s="23"/>
    </row>
    <row r="5524" spans="1:5" ht="20" customHeight="1">
      <c r="A5524" s="19" t="s">
        <v>9938</v>
      </c>
      <c r="B5524" s="20" t="s">
        <v>9939</v>
      </c>
      <c r="C5524" s="21" t="s">
        <v>167612</v>
      </c>
      <c r="D5524" s="21" t="s">
        <v>345</v>
      </c>
      <c r="E5524" s="23"/>
    </row>
    <row r="5525" spans="1:5" ht="20" customHeight="1">
      <c r="A5525" s="19" t="s">
        <v>9941</v>
      </c>
      <c r="B5525" s="24">
        <v>100</v>
      </c>
      <c r="C5525" s="21" t="s">
        <v>167613</v>
      </c>
      <c r="D5525" s="21" t="s">
        <v>345</v>
      </c>
      <c r="E5525" s="23"/>
    </row>
    <row r="5526" spans="1:5" ht="20" customHeight="1">
      <c r="A5526" s="19" t="s">
        <v>9949</v>
      </c>
      <c r="B5526" s="20" t="s">
        <v>9946</v>
      </c>
      <c r="C5526" s="21" t="s">
        <v>167375</v>
      </c>
      <c r="D5526" s="21" t="s">
        <v>296</v>
      </c>
      <c r="E5526" s="23"/>
    </row>
    <row r="5527" spans="1:5" ht="20" customHeight="1">
      <c r="A5527" s="19" t="s">
        <v>9952</v>
      </c>
      <c r="B5527" s="20" t="s">
        <v>9953</v>
      </c>
      <c r="C5527" s="21" t="s">
        <v>167614</v>
      </c>
      <c r="D5527" s="21" t="s">
        <v>345</v>
      </c>
      <c r="E5527" s="23"/>
    </row>
    <row r="5528" spans="1:5" ht="20" customHeight="1">
      <c r="A5528" s="19" t="s">
        <v>9961</v>
      </c>
      <c r="B5528" s="20" t="s">
        <v>9962</v>
      </c>
      <c r="C5528" s="21" t="s">
        <v>167615</v>
      </c>
      <c r="D5528" s="21" t="s">
        <v>345</v>
      </c>
      <c r="E5528" s="23"/>
    </row>
    <row r="5529" spans="1:5" ht="20" customHeight="1">
      <c r="A5529" s="19" t="s">
        <v>9975</v>
      </c>
      <c r="B5529" s="20" t="s">
        <v>9974</v>
      </c>
      <c r="C5529" s="21" t="s">
        <v>167545</v>
      </c>
      <c r="D5529" s="21" t="s">
        <v>345</v>
      </c>
      <c r="E5529" s="23"/>
    </row>
    <row r="5530" spans="1:5" ht="20" customHeight="1">
      <c r="A5530" s="19" t="s">
        <v>9991</v>
      </c>
      <c r="B5530" s="20" t="s">
        <v>9992</v>
      </c>
      <c r="C5530" s="21" t="s">
        <v>167616</v>
      </c>
      <c r="D5530" s="21" t="s">
        <v>345</v>
      </c>
      <c r="E5530" s="23"/>
    </row>
    <row r="5531" spans="1:5" ht="20" customHeight="1">
      <c r="A5531" s="19" t="s">
        <v>10008</v>
      </c>
      <c r="B5531" s="20" t="s">
        <v>10009</v>
      </c>
      <c r="C5531" s="21" t="s">
        <v>167617</v>
      </c>
      <c r="D5531" s="21" t="s">
        <v>345</v>
      </c>
      <c r="E5531" s="23"/>
    </row>
    <row r="5532" spans="1:5" ht="20" customHeight="1">
      <c r="A5532" s="19" t="s">
        <v>10017</v>
      </c>
      <c r="B5532" s="20" t="s">
        <v>10016</v>
      </c>
      <c r="C5532" s="21" t="s">
        <v>167546</v>
      </c>
      <c r="D5532" s="21" t="s">
        <v>345</v>
      </c>
      <c r="E5532" s="23"/>
    </row>
    <row r="5533" spans="1:5" ht="20" customHeight="1">
      <c r="A5533" s="19" t="s">
        <v>10021</v>
      </c>
      <c r="B5533" s="20" t="s">
        <v>10022</v>
      </c>
      <c r="C5533" s="21" t="s">
        <v>167618</v>
      </c>
      <c r="D5533" s="21" t="s">
        <v>345</v>
      </c>
      <c r="E5533" s="23"/>
    </row>
    <row r="5534" spans="1:5" ht="20" customHeight="1">
      <c r="A5534" s="19" t="s">
        <v>10045</v>
      </c>
      <c r="B5534" s="20" t="s">
        <v>10043</v>
      </c>
      <c r="C5534" s="21" t="s">
        <v>167464</v>
      </c>
      <c r="D5534" s="21" t="s">
        <v>345</v>
      </c>
      <c r="E5534" s="23"/>
    </row>
    <row r="5535" spans="1:5" ht="20" customHeight="1">
      <c r="A5535" s="19" t="s">
        <v>10056</v>
      </c>
      <c r="B5535" s="20" t="s">
        <v>10054</v>
      </c>
      <c r="C5535" s="21" t="s">
        <v>167465</v>
      </c>
      <c r="D5535" s="21" t="s">
        <v>296</v>
      </c>
      <c r="E5535" s="23"/>
    </row>
    <row r="5536" spans="1:5" ht="20" customHeight="1">
      <c r="A5536" s="19" t="s">
        <v>10058</v>
      </c>
      <c r="B5536" s="20" t="s">
        <v>10059</v>
      </c>
      <c r="C5536" s="21" t="s">
        <v>167619</v>
      </c>
      <c r="D5536" s="21" t="s">
        <v>345</v>
      </c>
      <c r="E5536" s="23"/>
    </row>
    <row r="5537" spans="1:5" ht="20" customHeight="1">
      <c r="A5537" s="19" t="s">
        <v>10060</v>
      </c>
      <c r="B5537" s="20" t="s">
        <v>10061</v>
      </c>
      <c r="C5537" s="21" t="s">
        <v>167620</v>
      </c>
      <c r="D5537" s="21" t="s">
        <v>296</v>
      </c>
      <c r="E5537" s="23"/>
    </row>
    <row r="5538" spans="1:5" ht="20" customHeight="1">
      <c r="A5538" s="19" t="s">
        <v>10062</v>
      </c>
      <c r="B5538" s="20" t="s">
        <v>10063</v>
      </c>
      <c r="C5538" s="21" t="s">
        <v>167621</v>
      </c>
      <c r="D5538" s="21" t="s">
        <v>345</v>
      </c>
      <c r="E5538" s="23"/>
    </row>
    <row r="5539" spans="1:5" ht="20" customHeight="1">
      <c r="A5539" s="19" t="s">
        <v>10064</v>
      </c>
      <c r="B5539" s="20" t="s">
        <v>10065</v>
      </c>
      <c r="C5539" s="21" t="s">
        <v>167622</v>
      </c>
      <c r="D5539" s="21" t="s">
        <v>345</v>
      </c>
      <c r="E5539" s="23"/>
    </row>
    <row r="5540" spans="1:5" ht="20" customHeight="1">
      <c r="A5540" s="19" t="s">
        <v>10066</v>
      </c>
      <c r="B5540" s="20" t="s">
        <v>10067</v>
      </c>
      <c r="C5540" s="21" t="s">
        <v>167623</v>
      </c>
      <c r="D5540" s="21" t="s">
        <v>345</v>
      </c>
      <c r="E5540" s="23"/>
    </row>
    <row r="5541" spans="1:5" ht="20" customHeight="1">
      <c r="A5541" s="19" t="s">
        <v>10070</v>
      </c>
      <c r="B5541" s="20" t="s">
        <v>10069</v>
      </c>
      <c r="C5541" s="21" t="s">
        <v>167547</v>
      </c>
      <c r="D5541" s="21" t="s">
        <v>345</v>
      </c>
      <c r="E5541" s="23"/>
    </row>
    <row r="5542" spans="1:5" ht="20" customHeight="1">
      <c r="A5542" s="19" t="s">
        <v>10071</v>
      </c>
      <c r="B5542" s="20" t="s">
        <v>10072</v>
      </c>
      <c r="C5542" s="21" t="s">
        <v>167624</v>
      </c>
      <c r="D5542" s="21" t="s">
        <v>345</v>
      </c>
      <c r="E5542" s="23"/>
    </row>
    <row r="5543" spans="1:5" ht="20" customHeight="1">
      <c r="A5543" s="19" t="s">
        <v>10077</v>
      </c>
      <c r="B5543" s="20" t="s">
        <v>10076</v>
      </c>
      <c r="C5543" s="21" t="s">
        <v>167548</v>
      </c>
      <c r="D5543" s="21" t="s">
        <v>296</v>
      </c>
      <c r="E5543" s="23"/>
    </row>
    <row r="5544" spans="1:5" ht="20" customHeight="1">
      <c r="A5544" s="19" t="s">
        <v>10078</v>
      </c>
      <c r="B5544" s="20" t="s">
        <v>10079</v>
      </c>
      <c r="C5544" s="21" t="s">
        <v>167625</v>
      </c>
      <c r="D5544" s="21" t="s">
        <v>345</v>
      </c>
      <c r="E5544" s="23"/>
    </row>
    <row r="5545" spans="1:5" ht="20" customHeight="1">
      <c r="A5545" s="19" t="s">
        <v>10080</v>
      </c>
      <c r="B5545" s="20" t="s">
        <v>10081</v>
      </c>
      <c r="C5545" s="21" t="s">
        <v>167626</v>
      </c>
      <c r="D5545" s="21" t="s">
        <v>345</v>
      </c>
      <c r="E5545" s="23"/>
    </row>
    <row r="5546" spans="1:5" ht="20" customHeight="1">
      <c r="A5546" s="19" t="s">
        <v>10082</v>
      </c>
      <c r="B5546" s="24">
        <v>100</v>
      </c>
      <c r="C5546" s="21" t="s">
        <v>167627</v>
      </c>
      <c r="D5546" s="21" t="s">
        <v>345</v>
      </c>
      <c r="E5546" s="23"/>
    </row>
    <row r="5547" spans="1:5" ht="20" customHeight="1">
      <c r="A5547" s="19" t="s">
        <v>10085</v>
      </c>
      <c r="B5547" s="20" t="s">
        <v>10084</v>
      </c>
      <c r="C5547" s="21" t="s">
        <v>167549</v>
      </c>
      <c r="D5547" s="21" t="s">
        <v>345</v>
      </c>
      <c r="E5547" s="23"/>
    </row>
    <row r="5548" spans="1:5" ht="20" customHeight="1">
      <c r="A5548" s="19" t="s">
        <v>10086</v>
      </c>
      <c r="B5548" s="20" t="s">
        <v>10087</v>
      </c>
      <c r="C5548" s="21" t="s">
        <v>167628</v>
      </c>
      <c r="D5548" s="21" t="s">
        <v>345</v>
      </c>
      <c r="E5548" s="23"/>
    </row>
    <row r="5549" spans="1:5" ht="20" customHeight="1">
      <c r="A5549" s="19" t="s">
        <v>10093</v>
      </c>
      <c r="B5549" s="20" t="s">
        <v>10089</v>
      </c>
      <c r="C5549" s="21" t="s">
        <v>167286</v>
      </c>
      <c r="D5549" s="21" t="s">
        <v>345</v>
      </c>
      <c r="E5549" s="23"/>
    </row>
    <row r="5550" spans="1:5" ht="20" customHeight="1">
      <c r="A5550" s="19" t="s">
        <v>10094</v>
      </c>
      <c r="B5550" s="20" t="s">
        <v>10095</v>
      </c>
      <c r="C5550" s="21" t="s">
        <v>167629</v>
      </c>
      <c r="D5550" s="21" t="s">
        <v>345</v>
      </c>
      <c r="E5550" s="23"/>
    </row>
    <row r="5551" spans="1:5" ht="20" customHeight="1">
      <c r="A5551" s="19" t="s">
        <v>10096</v>
      </c>
      <c r="B5551" s="20" t="s">
        <v>10097</v>
      </c>
      <c r="C5551" s="21" t="s">
        <v>167630</v>
      </c>
      <c r="D5551" s="21" t="s">
        <v>345</v>
      </c>
      <c r="E5551" s="23"/>
    </row>
    <row r="5552" spans="1:5" ht="20" customHeight="1">
      <c r="A5552" s="19" t="s">
        <v>10101</v>
      </c>
      <c r="B5552" s="20" t="s">
        <v>10099</v>
      </c>
      <c r="C5552" s="21" t="s">
        <v>167466</v>
      </c>
      <c r="D5552" s="21" t="s">
        <v>296</v>
      </c>
      <c r="E5552" s="23"/>
    </row>
    <row r="5553" spans="1:5" ht="20" customHeight="1">
      <c r="A5553" s="19" t="s">
        <v>10102</v>
      </c>
      <c r="B5553" s="20" t="s">
        <v>10103</v>
      </c>
      <c r="C5553" s="21" t="s">
        <v>167631</v>
      </c>
      <c r="D5553" s="21" t="s">
        <v>345</v>
      </c>
      <c r="E5553" s="23"/>
    </row>
    <row r="5554" spans="1:5" ht="20" customHeight="1">
      <c r="A5554" s="19" t="s">
        <v>10106</v>
      </c>
      <c r="B5554" s="20" t="s">
        <v>10105</v>
      </c>
      <c r="C5554" s="21" t="s">
        <v>167550</v>
      </c>
      <c r="D5554" s="21" t="s">
        <v>345</v>
      </c>
      <c r="E5554" s="23"/>
    </row>
    <row r="5555" spans="1:5" ht="20" customHeight="1">
      <c r="A5555" s="19" t="s">
        <v>10109</v>
      </c>
      <c r="B5555" s="20" t="s">
        <v>10108</v>
      </c>
      <c r="C5555" s="21" t="s">
        <v>167551</v>
      </c>
      <c r="D5555" s="21" t="s">
        <v>296</v>
      </c>
      <c r="E5555" s="23"/>
    </row>
    <row r="5556" spans="1:5" ht="20" customHeight="1">
      <c r="A5556" s="19" t="s">
        <v>10110</v>
      </c>
      <c r="B5556" s="20" t="s">
        <v>10111</v>
      </c>
      <c r="C5556" s="21" t="s">
        <v>167632</v>
      </c>
      <c r="D5556" s="21" t="s">
        <v>345</v>
      </c>
      <c r="E5556" s="23"/>
    </row>
    <row r="5557" spans="1:5" ht="20" customHeight="1">
      <c r="A5557" s="19" t="s">
        <v>10112</v>
      </c>
      <c r="B5557" s="20" t="s">
        <v>10113</v>
      </c>
      <c r="C5557" s="21" t="s">
        <v>167633</v>
      </c>
      <c r="D5557" s="21" t="s">
        <v>296</v>
      </c>
      <c r="E5557" s="23"/>
    </row>
    <row r="5558" spans="1:5" ht="20" customHeight="1">
      <c r="A5558" s="19" t="s">
        <v>10114</v>
      </c>
      <c r="B5558" s="20" t="s">
        <v>10115</v>
      </c>
      <c r="C5558" s="21" t="s">
        <v>167634</v>
      </c>
      <c r="D5558" s="21" t="s">
        <v>345</v>
      </c>
      <c r="E5558" s="23"/>
    </row>
    <row r="5559" spans="1:5" ht="20" customHeight="1">
      <c r="A5559" s="19" t="s">
        <v>10121</v>
      </c>
      <c r="B5559" s="20" t="s">
        <v>10117</v>
      </c>
      <c r="C5559" s="21" t="s">
        <v>167287</v>
      </c>
      <c r="D5559" s="21" t="s">
        <v>345</v>
      </c>
      <c r="E5559" s="23"/>
    </row>
    <row r="5560" spans="1:5" ht="20" customHeight="1">
      <c r="A5560" s="19" t="s">
        <v>10122</v>
      </c>
      <c r="B5560" s="20" t="s">
        <v>10123</v>
      </c>
      <c r="C5560" s="21" t="s">
        <v>167635</v>
      </c>
      <c r="D5560" s="21" t="s">
        <v>345</v>
      </c>
      <c r="E5560" s="23"/>
    </row>
    <row r="5561" spans="1:5" ht="20" customHeight="1">
      <c r="A5561" s="19" t="s">
        <v>10126</v>
      </c>
      <c r="B5561" s="20" t="s">
        <v>10125</v>
      </c>
      <c r="C5561" s="21" t="s">
        <v>167552</v>
      </c>
      <c r="D5561" s="21" t="s">
        <v>296</v>
      </c>
      <c r="E5561" s="23"/>
    </row>
    <row r="5562" spans="1:5" ht="20" customHeight="1">
      <c r="A5562" s="19" t="s">
        <v>10127</v>
      </c>
      <c r="B5562" s="20" t="s">
        <v>10128</v>
      </c>
      <c r="C5562" s="21" t="s">
        <v>167636</v>
      </c>
      <c r="D5562" s="21" t="s">
        <v>296</v>
      </c>
      <c r="E5562" s="23"/>
    </row>
    <row r="5563" spans="1:5" ht="20" customHeight="1">
      <c r="A5563" s="19" t="s">
        <v>10134</v>
      </c>
      <c r="B5563" s="20" t="s">
        <v>10130</v>
      </c>
      <c r="C5563" s="21" t="s">
        <v>167288</v>
      </c>
      <c r="D5563" s="21" t="s">
        <v>345</v>
      </c>
      <c r="E5563" s="23"/>
    </row>
    <row r="5564" spans="1:5" ht="20" customHeight="1">
      <c r="A5564" s="19" t="s">
        <v>10135</v>
      </c>
      <c r="B5564" s="20" t="s">
        <v>10136</v>
      </c>
      <c r="C5564" s="21" t="s">
        <v>167637</v>
      </c>
      <c r="D5564" s="21" t="s">
        <v>296</v>
      </c>
      <c r="E5564" s="23"/>
    </row>
    <row r="5565" spans="1:5" ht="20" customHeight="1">
      <c r="A5565" s="19" t="s">
        <v>5849</v>
      </c>
      <c r="B5565" s="20" t="s">
        <v>5850</v>
      </c>
      <c r="C5565" s="21" t="s">
        <v>167638</v>
      </c>
      <c r="D5565" s="21" t="s">
        <v>139</v>
      </c>
      <c r="E5565" s="23"/>
    </row>
    <row r="5566" spans="1:5" ht="20" customHeight="1">
      <c r="A5566" s="19" t="s">
        <v>5921</v>
      </c>
      <c r="B5566" s="20" t="s">
        <v>5922</v>
      </c>
      <c r="C5566" s="21" t="s">
        <v>167639</v>
      </c>
      <c r="D5566" s="21" t="s">
        <v>139</v>
      </c>
      <c r="E5566" s="23"/>
    </row>
    <row r="5567" spans="1:5" ht="20" customHeight="1">
      <c r="A5567" s="19" t="s">
        <v>5960</v>
      </c>
      <c r="B5567" s="20" t="s">
        <v>5959</v>
      </c>
      <c r="C5567" s="21" t="s">
        <v>167598</v>
      </c>
      <c r="D5567" s="21" t="s">
        <v>296</v>
      </c>
      <c r="E5567" s="23"/>
    </row>
    <row r="5568" spans="1:5" ht="20" customHeight="1">
      <c r="A5568" s="19" t="s">
        <v>5961</v>
      </c>
      <c r="B5568" s="20" t="s">
        <v>5962</v>
      </c>
      <c r="C5568" s="21" t="s">
        <v>167640</v>
      </c>
      <c r="D5568" s="21" t="s">
        <v>345</v>
      </c>
      <c r="E5568" s="23"/>
    </row>
    <row r="5569" spans="1:5" ht="20" customHeight="1">
      <c r="A5569" s="19" t="s">
        <v>5963</v>
      </c>
      <c r="B5569" s="24">
        <v>100</v>
      </c>
      <c r="C5569" s="21" t="s">
        <v>167641</v>
      </c>
      <c r="D5569" s="21" t="s">
        <v>345</v>
      </c>
      <c r="E5569" s="23"/>
    </row>
    <row r="5570" spans="1:5" ht="20" customHeight="1">
      <c r="A5570" s="19" t="s">
        <v>5964</v>
      </c>
      <c r="B5570" s="20" t="s">
        <v>5965</v>
      </c>
      <c r="C5570" s="21" t="s">
        <v>167642</v>
      </c>
      <c r="D5570" s="21" t="s">
        <v>345</v>
      </c>
      <c r="E5570" s="23"/>
    </row>
    <row r="5571" spans="1:5" ht="20" customHeight="1">
      <c r="A5571" s="19" t="s">
        <v>5968</v>
      </c>
      <c r="B5571" s="20" t="s">
        <v>5967</v>
      </c>
      <c r="C5571" s="21" t="s">
        <v>167599</v>
      </c>
      <c r="D5571" s="21" t="s">
        <v>345</v>
      </c>
      <c r="E5571" s="23"/>
    </row>
    <row r="5572" spans="1:5" ht="20" customHeight="1">
      <c r="A5572" s="19" t="s">
        <v>5969</v>
      </c>
      <c r="B5572" s="20" t="s">
        <v>5970</v>
      </c>
      <c r="C5572" s="21" t="s">
        <v>167643</v>
      </c>
      <c r="D5572" s="21" t="s">
        <v>345</v>
      </c>
      <c r="E5572" s="23"/>
    </row>
    <row r="5573" spans="1:5" ht="20" customHeight="1">
      <c r="A5573" s="19" t="s">
        <v>5971</v>
      </c>
      <c r="B5573" s="20" t="s">
        <v>5972</v>
      </c>
      <c r="C5573" s="21" t="s">
        <v>167644</v>
      </c>
      <c r="D5573" s="21" t="s">
        <v>296</v>
      </c>
      <c r="E5573" s="23"/>
    </row>
    <row r="5574" spans="1:5" ht="20" customHeight="1">
      <c r="A5574" s="19" t="s">
        <v>5973</v>
      </c>
      <c r="B5574" s="20" t="s">
        <v>5974</v>
      </c>
      <c r="C5574" s="21" t="s">
        <v>167645</v>
      </c>
      <c r="D5574" s="21" t="s">
        <v>296</v>
      </c>
      <c r="E5574" s="23"/>
    </row>
    <row r="5575" spans="1:5" ht="20" customHeight="1">
      <c r="A5575" s="19" t="s">
        <v>5975</v>
      </c>
      <c r="B5575" s="20" t="s">
        <v>5976</v>
      </c>
      <c r="C5575" s="21" t="s">
        <v>167646</v>
      </c>
      <c r="D5575" s="21" t="s">
        <v>345</v>
      </c>
      <c r="E5575" s="23"/>
    </row>
    <row r="5576" spans="1:5" ht="20" customHeight="1">
      <c r="A5576" s="19" t="s">
        <v>5979</v>
      </c>
      <c r="B5576" s="20" t="s">
        <v>5980</v>
      </c>
      <c r="C5576" s="21" t="s">
        <v>167647</v>
      </c>
      <c r="D5576" s="21" t="s">
        <v>345</v>
      </c>
      <c r="E5576" s="23"/>
    </row>
    <row r="5577" spans="1:5" ht="20" customHeight="1">
      <c r="A5577" s="19" t="s">
        <v>5983</v>
      </c>
      <c r="B5577" s="20" t="s">
        <v>5982</v>
      </c>
      <c r="C5577" s="21" t="s">
        <v>167600</v>
      </c>
      <c r="D5577" s="21" t="s">
        <v>345</v>
      </c>
      <c r="E5577" s="23"/>
    </row>
    <row r="5578" spans="1:5" ht="20" customHeight="1">
      <c r="A5578" s="19" t="s">
        <v>5984</v>
      </c>
      <c r="B5578" s="20" t="s">
        <v>5985</v>
      </c>
      <c r="C5578" s="21" t="s">
        <v>167648</v>
      </c>
      <c r="D5578" s="21" t="s">
        <v>345</v>
      </c>
      <c r="E5578" s="23"/>
    </row>
    <row r="5579" spans="1:5" ht="20" customHeight="1">
      <c r="A5579" s="19" t="s">
        <v>5986</v>
      </c>
      <c r="B5579" s="24">
        <v>100</v>
      </c>
      <c r="C5579" s="21" t="s">
        <v>167649</v>
      </c>
      <c r="D5579" s="21" t="s">
        <v>345</v>
      </c>
      <c r="E5579" s="23"/>
    </row>
    <row r="5580" spans="1:5" ht="20" customHeight="1">
      <c r="A5580" s="19" t="s">
        <v>5987</v>
      </c>
      <c r="B5580" s="20" t="s">
        <v>5988</v>
      </c>
      <c r="C5580" s="21" t="s">
        <v>167650</v>
      </c>
      <c r="D5580" s="21" t="s">
        <v>345</v>
      </c>
      <c r="E5580" s="23"/>
    </row>
    <row r="5581" spans="1:5" ht="20" customHeight="1">
      <c r="A5581" s="19" t="s">
        <v>5989</v>
      </c>
      <c r="B5581" s="20" t="s">
        <v>5990</v>
      </c>
      <c r="C5581" s="21" t="s">
        <v>167651</v>
      </c>
      <c r="D5581" s="21" t="s">
        <v>345</v>
      </c>
      <c r="E5581" s="23"/>
    </row>
    <row r="5582" spans="1:5" ht="20" customHeight="1">
      <c r="A5582" s="19" t="s">
        <v>5992</v>
      </c>
      <c r="B5582" s="24">
        <v>100</v>
      </c>
      <c r="C5582" s="21" t="s">
        <v>167601</v>
      </c>
      <c r="D5582" s="21" t="s">
        <v>345</v>
      </c>
      <c r="E5582" s="23"/>
    </row>
    <row r="5583" spans="1:5" ht="20" customHeight="1">
      <c r="A5583" s="19" t="s">
        <v>5993</v>
      </c>
      <c r="B5583" s="20" t="s">
        <v>5994</v>
      </c>
      <c r="C5583" s="21" t="s">
        <v>167652</v>
      </c>
      <c r="D5583" s="21" t="s">
        <v>296</v>
      </c>
      <c r="E5583" s="23"/>
    </row>
    <row r="5584" spans="1:5" ht="20" customHeight="1">
      <c r="A5584" s="19" t="s">
        <v>5995</v>
      </c>
      <c r="B5584" s="20" t="s">
        <v>5996</v>
      </c>
      <c r="C5584" s="21" t="s">
        <v>167653</v>
      </c>
      <c r="D5584" s="21" t="s">
        <v>345</v>
      </c>
      <c r="E5584" s="23"/>
    </row>
    <row r="5585" spans="1:5" ht="20" customHeight="1">
      <c r="A5585" s="19" t="s">
        <v>5997</v>
      </c>
      <c r="B5585" s="20" t="s">
        <v>5998</v>
      </c>
      <c r="C5585" s="21" t="s">
        <v>167654</v>
      </c>
      <c r="D5585" s="21" t="s">
        <v>345</v>
      </c>
      <c r="E5585" s="23"/>
    </row>
    <row r="5586" spans="1:5" ht="20" customHeight="1">
      <c r="A5586" s="19" t="s">
        <v>5999</v>
      </c>
      <c r="B5586" s="20" t="s">
        <v>6000</v>
      </c>
      <c r="C5586" s="21" t="s">
        <v>167655</v>
      </c>
      <c r="D5586" s="21" t="s">
        <v>345</v>
      </c>
      <c r="E5586" s="23"/>
    </row>
    <row r="5587" spans="1:5" ht="20" customHeight="1">
      <c r="A5587" s="19" t="s">
        <v>6001</v>
      </c>
      <c r="B5587" s="24">
        <v>100</v>
      </c>
      <c r="C5587" s="21" t="s">
        <v>167656</v>
      </c>
      <c r="D5587" s="21" t="s">
        <v>345</v>
      </c>
      <c r="E5587" s="23"/>
    </row>
    <row r="5588" spans="1:5" ht="20" customHeight="1">
      <c r="A5588" s="19" t="s">
        <v>6004</v>
      </c>
      <c r="B5588" s="20" t="s">
        <v>6003</v>
      </c>
      <c r="C5588" s="21" t="s">
        <v>167602</v>
      </c>
      <c r="D5588" s="21" t="s">
        <v>345</v>
      </c>
      <c r="E5588" s="23"/>
    </row>
    <row r="5589" spans="1:5" ht="20" customHeight="1">
      <c r="A5589" s="19" t="s">
        <v>6005</v>
      </c>
      <c r="B5589" s="20" t="s">
        <v>6006</v>
      </c>
      <c r="C5589" s="21" t="s">
        <v>167657</v>
      </c>
      <c r="D5589" s="21" t="s">
        <v>345</v>
      </c>
      <c r="E5589" s="23"/>
    </row>
    <row r="5590" spans="1:5" ht="20" customHeight="1">
      <c r="A5590" s="19" t="s">
        <v>6009</v>
      </c>
      <c r="B5590" s="20" t="s">
        <v>6008</v>
      </c>
      <c r="C5590" s="21" t="s">
        <v>167603</v>
      </c>
      <c r="D5590" s="21" t="s">
        <v>345</v>
      </c>
      <c r="E5590" s="23"/>
    </row>
    <row r="5591" spans="1:5" ht="20" customHeight="1">
      <c r="A5591" s="19" t="s">
        <v>6010</v>
      </c>
      <c r="B5591" s="20" t="s">
        <v>6011</v>
      </c>
      <c r="C5591" s="21" t="s">
        <v>167658</v>
      </c>
      <c r="D5591" s="21" t="s">
        <v>345</v>
      </c>
      <c r="E5591" s="23"/>
    </row>
    <row r="5592" spans="1:5" ht="20" customHeight="1">
      <c r="A5592" s="19" t="s">
        <v>6012</v>
      </c>
      <c r="B5592" s="20" t="s">
        <v>6013</v>
      </c>
      <c r="C5592" s="21" t="s">
        <v>167659</v>
      </c>
      <c r="D5592" s="21" t="s">
        <v>345</v>
      </c>
      <c r="E5592" s="23"/>
    </row>
    <row r="5593" spans="1:5" ht="20" customHeight="1">
      <c r="A5593" s="19" t="s">
        <v>6014</v>
      </c>
      <c r="B5593" s="20" t="s">
        <v>6015</v>
      </c>
      <c r="C5593" s="21" t="s">
        <v>167660</v>
      </c>
      <c r="D5593" s="21" t="s">
        <v>345</v>
      </c>
      <c r="E5593" s="23"/>
    </row>
    <row r="5594" spans="1:5" ht="20" customHeight="1">
      <c r="A5594" s="19" t="s">
        <v>6016</v>
      </c>
      <c r="B5594" s="20" t="s">
        <v>6017</v>
      </c>
      <c r="C5594" s="21" t="s">
        <v>167661</v>
      </c>
      <c r="D5594" s="21" t="s">
        <v>345</v>
      </c>
      <c r="E5594" s="23"/>
    </row>
    <row r="5595" spans="1:5" ht="20" customHeight="1">
      <c r="A5595" s="19" t="s">
        <v>6021</v>
      </c>
      <c r="B5595" s="20" t="s">
        <v>6019</v>
      </c>
      <c r="C5595" s="21" t="s">
        <v>167543</v>
      </c>
      <c r="D5595" s="21" t="s">
        <v>345</v>
      </c>
      <c r="E5595" s="23"/>
    </row>
    <row r="5596" spans="1:5" ht="20" customHeight="1">
      <c r="A5596" s="19" t="s">
        <v>6022</v>
      </c>
      <c r="B5596" s="20" t="s">
        <v>6023</v>
      </c>
      <c r="C5596" s="21" t="s">
        <v>167662</v>
      </c>
      <c r="D5596" s="21" t="s">
        <v>345</v>
      </c>
      <c r="E5596" s="23"/>
    </row>
    <row r="5597" spans="1:5" ht="20" customHeight="1">
      <c r="A5597" s="19" t="s">
        <v>6024</v>
      </c>
      <c r="B5597" s="20" t="s">
        <v>6025</v>
      </c>
      <c r="C5597" s="21" t="s">
        <v>167663</v>
      </c>
      <c r="D5597" s="21" t="s">
        <v>296</v>
      </c>
      <c r="E5597" s="23"/>
    </row>
    <row r="5598" spans="1:5" ht="20" customHeight="1">
      <c r="A5598" s="19" t="s">
        <v>6026</v>
      </c>
      <c r="B5598" s="20" t="s">
        <v>6027</v>
      </c>
      <c r="C5598" s="21" t="s">
        <v>167664</v>
      </c>
      <c r="D5598" s="21" t="s">
        <v>296</v>
      </c>
      <c r="E5598" s="23"/>
    </row>
    <row r="5599" spans="1:5" ht="20" customHeight="1">
      <c r="A5599" s="19" t="s">
        <v>6036</v>
      </c>
      <c r="B5599" s="20" t="s">
        <v>6037</v>
      </c>
      <c r="C5599" s="21" t="s">
        <v>167665</v>
      </c>
      <c r="D5599" s="21" t="s">
        <v>345</v>
      </c>
      <c r="E5599" s="23"/>
    </row>
    <row r="5600" spans="1:5" ht="20" customHeight="1">
      <c r="A5600" s="19" t="s">
        <v>6045</v>
      </c>
      <c r="B5600" s="20" t="s">
        <v>6046</v>
      </c>
      <c r="C5600" s="21" t="s">
        <v>167666</v>
      </c>
      <c r="D5600" s="21" t="s">
        <v>296</v>
      </c>
      <c r="E5600" s="23"/>
    </row>
    <row r="5601" spans="1:5" ht="20" customHeight="1">
      <c r="A5601" s="19" t="s">
        <v>6054</v>
      </c>
      <c r="B5601" s="20" t="s">
        <v>6055</v>
      </c>
      <c r="C5601" s="21" t="s">
        <v>167667</v>
      </c>
      <c r="D5601" s="21" t="s">
        <v>345</v>
      </c>
      <c r="E5601" s="23"/>
    </row>
    <row r="5602" spans="1:5" ht="20" customHeight="1">
      <c r="A5602" s="19" t="s">
        <v>6057</v>
      </c>
      <c r="B5602" s="20" t="s">
        <v>6058</v>
      </c>
      <c r="C5602" s="21" t="s">
        <v>167668</v>
      </c>
      <c r="D5602" s="21" t="s">
        <v>345</v>
      </c>
      <c r="E5602" s="23"/>
    </row>
    <row r="5603" spans="1:5" ht="20" customHeight="1">
      <c r="A5603" s="19" t="s">
        <v>6062</v>
      </c>
      <c r="B5603" s="20" t="s">
        <v>6063</v>
      </c>
      <c r="C5603" s="21" t="s">
        <v>167669</v>
      </c>
      <c r="D5603" s="21" t="s">
        <v>296</v>
      </c>
      <c r="E5603" s="23"/>
    </row>
    <row r="5604" spans="1:5" ht="20" customHeight="1">
      <c r="A5604" s="19" t="s">
        <v>6073</v>
      </c>
      <c r="B5604" s="20" t="s">
        <v>6072</v>
      </c>
      <c r="C5604" s="21" t="s">
        <v>167604</v>
      </c>
      <c r="D5604" s="21" t="s">
        <v>345</v>
      </c>
      <c r="E5604" s="23"/>
    </row>
    <row r="5605" spans="1:5" ht="20" customHeight="1">
      <c r="A5605" s="19" t="s">
        <v>6075</v>
      </c>
      <c r="B5605" s="20" t="s">
        <v>6076</v>
      </c>
      <c r="C5605" s="21" t="s">
        <v>167670</v>
      </c>
      <c r="D5605" s="21" t="s">
        <v>345</v>
      </c>
      <c r="E5605" s="23"/>
    </row>
    <row r="5606" spans="1:5" ht="20" customHeight="1">
      <c r="A5606" s="19" t="s">
        <v>6088</v>
      </c>
      <c r="B5606" s="20" t="s">
        <v>6089</v>
      </c>
      <c r="C5606" s="21" t="s">
        <v>167671</v>
      </c>
      <c r="D5606" s="21" t="s">
        <v>345</v>
      </c>
      <c r="E5606" s="23"/>
    </row>
    <row r="5607" spans="1:5" ht="20" customHeight="1">
      <c r="A5607" s="19" t="s">
        <v>9430</v>
      </c>
      <c r="B5607" s="20" t="s">
        <v>9431</v>
      </c>
      <c r="C5607" s="21" t="s">
        <v>167672</v>
      </c>
      <c r="D5607" s="21" t="s">
        <v>345</v>
      </c>
      <c r="E5607" s="23"/>
    </row>
    <row r="5608" spans="1:5" ht="20" customHeight="1">
      <c r="A5608" s="19" t="s">
        <v>9459</v>
      </c>
      <c r="B5608" s="20" t="s">
        <v>9460</v>
      </c>
      <c r="C5608" s="21" t="s">
        <v>167673</v>
      </c>
      <c r="D5608" s="21" t="s">
        <v>296</v>
      </c>
      <c r="E5608" s="23"/>
    </row>
    <row r="5609" spans="1:5" ht="20" customHeight="1">
      <c r="A5609" s="19" t="s">
        <v>9609</v>
      </c>
      <c r="B5609" s="20" t="s">
        <v>9610</v>
      </c>
      <c r="C5609" s="21" t="s">
        <v>167674</v>
      </c>
      <c r="D5609" s="21" t="s">
        <v>345</v>
      </c>
      <c r="E5609" s="23"/>
    </row>
    <row r="5610" spans="1:5" ht="20" customHeight="1">
      <c r="A5610" s="19" t="s">
        <v>9616</v>
      </c>
      <c r="B5610" s="20" t="s">
        <v>9617</v>
      </c>
      <c r="C5610" s="21" t="s">
        <v>167675</v>
      </c>
      <c r="D5610" s="21" t="s">
        <v>345</v>
      </c>
      <c r="E5610" s="23"/>
    </row>
    <row r="5611" spans="1:5" ht="20" customHeight="1">
      <c r="A5611" s="19" t="s">
        <v>9631</v>
      </c>
      <c r="B5611" s="20" t="s">
        <v>9632</v>
      </c>
      <c r="C5611" s="21" t="s">
        <v>167676</v>
      </c>
      <c r="D5611" s="21" t="s">
        <v>345</v>
      </c>
      <c r="E5611" s="23"/>
    </row>
    <row r="5612" spans="1:5" ht="20" customHeight="1">
      <c r="A5612" s="19" t="s">
        <v>9637</v>
      </c>
      <c r="B5612" s="20" t="s">
        <v>9638</v>
      </c>
      <c r="C5612" s="21" t="s">
        <v>167677</v>
      </c>
      <c r="D5612" s="21" t="s">
        <v>345</v>
      </c>
      <c r="E5612" s="23"/>
    </row>
    <row r="5613" spans="1:5" ht="20" customHeight="1">
      <c r="A5613" s="19" t="s">
        <v>9687</v>
      </c>
      <c r="B5613" s="20" t="s">
        <v>9686</v>
      </c>
      <c r="C5613" s="21" t="s">
        <v>167605</v>
      </c>
      <c r="D5613" s="21" t="s">
        <v>345</v>
      </c>
      <c r="E5613" s="23"/>
    </row>
    <row r="5614" spans="1:5" ht="20" customHeight="1">
      <c r="A5614" s="19" t="s">
        <v>9740</v>
      </c>
      <c r="B5614" s="20" t="s">
        <v>9741</v>
      </c>
      <c r="C5614" s="21" t="s">
        <v>167678</v>
      </c>
      <c r="D5614" s="21" t="s">
        <v>345</v>
      </c>
      <c r="E5614" s="23"/>
    </row>
    <row r="5615" spans="1:5" ht="20" customHeight="1">
      <c r="A5615" s="19" t="s">
        <v>9789</v>
      </c>
      <c r="B5615" s="20" t="s">
        <v>9790</v>
      </c>
      <c r="C5615" s="21" t="s">
        <v>167679</v>
      </c>
      <c r="D5615" s="21" t="s">
        <v>345</v>
      </c>
      <c r="E5615" s="23"/>
    </row>
    <row r="5616" spans="1:5" ht="20" customHeight="1">
      <c r="A5616" s="19" t="s">
        <v>9802</v>
      </c>
      <c r="B5616" s="20" t="s">
        <v>9801</v>
      </c>
      <c r="C5616" s="21" t="s">
        <v>167606</v>
      </c>
      <c r="D5616" s="21" t="s">
        <v>345</v>
      </c>
      <c r="E5616" s="23"/>
    </row>
    <row r="5617" spans="1:5" ht="20" customHeight="1">
      <c r="A5617" s="19" t="s">
        <v>9804</v>
      </c>
      <c r="B5617" s="20" t="s">
        <v>9805</v>
      </c>
      <c r="C5617" s="21" t="s">
        <v>167680</v>
      </c>
      <c r="D5617" s="21" t="s">
        <v>345</v>
      </c>
      <c r="E5617" s="23"/>
    </row>
    <row r="5618" spans="1:5" ht="20" customHeight="1">
      <c r="A5618" s="19" t="s">
        <v>9817</v>
      </c>
      <c r="B5618" s="24">
        <v>100</v>
      </c>
      <c r="C5618" s="21" t="s">
        <v>167607</v>
      </c>
      <c r="D5618" s="21" t="s">
        <v>345</v>
      </c>
      <c r="E5618" s="23"/>
    </row>
    <row r="5619" spans="1:5" ht="20" customHeight="1">
      <c r="A5619" s="19" t="s">
        <v>9830</v>
      </c>
      <c r="B5619" s="20" t="s">
        <v>9831</v>
      </c>
      <c r="C5619" s="21" t="s">
        <v>167681</v>
      </c>
      <c r="D5619" s="21" t="s">
        <v>345</v>
      </c>
      <c r="E5619" s="23"/>
    </row>
    <row r="5620" spans="1:5" ht="20" customHeight="1">
      <c r="A5620" s="19" t="s">
        <v>9841</v>
      </c>
      <c r="B5620" s="20" t="s">
        <v>9842</v>
      </c>
      <c r="C5620" s="21" t="s">
        <v>167682</v>
      </c>
      <c r="D5620" s="21" t="s">
        <v>345</v>
      </c>
      <c r="E5620" s="23"/>
    </row>
    <row r="5621" spans="1:5" ht="20" customHeight="1">
      <c r="A5621" s="19" t="s">
        <v>9846</v>
      </c>
      <c r="B5621" s="20" t="s">
        <v>9847</v>
      </c>
      <c r="C5621" s="21" t="s">
        <v>167683</v>
      </c>
      <c r="D5621" s="21" t="s">
        <v>296</v>
      </c>
      <c r="E5621" s="23"/>
    </row>
    <row r="5622" spans="1:5" ht="20" customHeight="1">
      <c r="A5622" s="19" t="s">
        <v>9851</v>
      </c>
      <c r="B5622" s="24">
        <v>100</v>
      </c>
      <c r="C5622" s="21" t="s">
        <v>167684</v>
      </c>
      <c r="D5622" s="21" t="s">
        <v>345</v>
      </c>
      <c r="E5622" s="23"/>
    </row>
    <row r="5623" spans="1:5" ht="20" customHeight="1">
      <c r="A5623" s="19" t="s">
        <v>9861</v>
      </c>
      <c r="B5623" s="20" t="s">
        <v>9862</v>
      </c>
      <c r="C5623" s="21" t="s">
        <v>167685</v>
      </c>
      <c r="D5623" s="21" t="s">
        <v>345</v>
      </c>
      <c r="E5623" s="23"/>
    </row>
    <row r="5624" spans="1:5" ht="20" customHeight="1">
      <c r="A5624" s="19" t="s">
        <v>9864</v>
      </c>
      <c r="B5624" s="20" t="s">
        <v>9865</v>
      </c>
      <c r="C5624" s="21" t="s">
        <v>167686</v>
      </c>
      <c r="D5624" s="21" t="s">
        <v>345</v>
      </c>
      <c r="E5624" s="23"/>
    </row>
    <row r="5625" spans="1:5" ht="20" customHeight="1">
      <c r="A5625" s="19" t="s">
        <v>9869</v>
      </c>
      <c r="B5625" s="20" t="s">
        <v>9870</v>
      </c>
      <c r="C5625" s="21" t="s">
        <v>167687</v>
      </c>
      <c r="D5625" s="21" t="s">
        <v>345</v>
      </c>
      <c r="E5625" s="23"/>
    </row>
    <row r="5626" spans="1:5" ht="20" customHeight="1">
      <c r="A5626" s="19" t="s">
        <v>9885</v>
      </c>
      <c r="B5626" s="20" t="s">
        <v>9883</v>
      </c>
      <c r="C5626" s="21" t="s">
        <v>167544</v>
      </c>
      <c r="D5626" s="21" t="s">
        <v>345</v>
      </c>
      <c r="E5626" s="23"/>
    </row>
    <row r="5627" spans="1:5" ht="20" customHeight="1">
      <c r="A5627" s="19" t="s">
        <v>9901</v>
      </c>
      <c r="B5627" s="20" t="s">
        <v>9902</v>
      </c>
      <c r="C5627" s="21" t="s">
        <v>167688</v>
      </c>
      <c r="D5627" s="21" t="s">
        <v>345</v>
      </c>
      <c r="E5627" s="23"/>
    </row>
    <row r="5628" spans="1:5" ht="20" customHeight="1">
      <c r="A5628" s="19" t="s">
        <v>9918</v>
      </c>
      <c r="B5628" s="20" t="s">
        <v>9917</v>
      </c>
      <c r="C5628" s="21" t="s">
        <v>167608</v>
      </c>
      <c r="D5628" s="21" t="s">
        <v>296</v>
      </c>
      <c r="E5628" s="23"/>
    </row>
    <row r="5629" spans="1:5" ht="20" customHeight="1">
      <c r="A5629" s="19" t="s">
        <v>9919</v>
      </c>
      <c r="B5629" s="24">
        <v>100</v>
      </c>
      <c r="C5629" s="21" t="s">
        <v>167689</v>
      </c>
      <c r="D5629" s="21" t="s">
        <v>345</v>
      </c>
      <c r="E5629" s="23"/>
    </row>
    <row r="5630" spans="1:5" ht="20" customHeight="1">
      <c r="A5630" s="19" t="s">
        <v>9920</v>
      </c>
      <c r="B5630" s="24">
        <v>100</v>
      </c>
      <c r="C5630" s="21" t="s">
        <v>167690</v>
      </c>
      <c r="D5630" s="21" t="s">
        <v>345</v>
      </c>
      <c r="E5630" s="23"/>
    </row>
    <row r="5631" spans="1:5" ht="20" customHeight="1">
      <c r="A5631" s="19" t="s">
        <v>9921</v>
      </c>
      <c r="B5631" s="24">
        <v>100</v>
      </c>
      <c r="C5631" s="21" t="s">
        <v>167691</v>
      </c>
      <c r="D5631" s="21" t="s">
        <v>345</v>
      </c>
      <c r="E5631" s="23"/>
    </row>
    <row r="5632" spans="1:5" ht="20" customHeight="1">
      <c r="A5632" s="19" t="s">
        <v>9923</v>
      </c>
      <c r="B5632" s="24">
        <v>100</v>
      </c>
      <c r="C5632" s="21" t="s">
        <v>167609</v>
      </c>
      <c r="D5632" s="21" t="s">
        <v>345</v>
      </c>
      <c r="E5632" s="23"/>
    </row>
    <row r="5633" spans="1:5" ht="20" customHeight="1">
      <c r="A5633" s="19" t="s">
        <v>9925</v>
      </c>
      <c r="B5633" s="24">
        <v>100</v>
      </c>
      <c r="C5633" s="21" t="s">
        <v>167610</v>
      </c>
      <c r="D5633" s="21" t="s">
        <v>345</v>
      </c>
      <c r="E5633" s="23"/>
    </row>
    <row r="5634" spans="1:5" ht="20" customHeight="1">
      <c r="A5634" s="19" t="s">
        <v>9926</v>
      </c>
      <c r="B5634" s="24">
        <v>100</v>
      </c>
      <c r="C5634" s="21" t="s">
        <v>167692</v>
      </c>
      <c r="D5634" s="21" t="s">
        <v>345</v>
      </c>
      <c r="E5634" s="23"/>
    </row>
    <row r="5635" spans="1:5" ht="20" customHeight="1">
      <c r="A5635" s="19" t="s">
        <v>9929</v>
      </c>
      <c r="B5635" s="20" t="s">
        <v>9930</v>
      </c>
      <c r="C5635" s="21" t="s">
        <v>167693</v>
      </c>
      <c r="D5635" s="21" t="s">
        <v>345</v>
      </c>
      <c r="E5635" s="23"/>
    </row>
    <row r="5636" spans="1:5" ht="20" customHeight="1">
      <c r="A5636" s="19" t="s">
        <v>9933</v>
      </c>
      <c r="B5636" s="20" t="s">
        <v>9932</v>
      </c>
      <c r="C5636" s="21" t="s">
        <v>167611</v>
      </c>
      <c r="D5636" s="21" t="s">
        <v>345</v>
      </c>
      <c r="E5636" s="23"/>
    </row>
    <row r="5637" spans="1:5" ht="20" customHeight="1">
      <c r="A5637" s="19" t="s">
        <v>9934</v>
      </c>
      <c r="B5637" s="20" t="s">
        <v>9935</v>
      </c>
      <c r="C5637" s="21" t="s">
        <v>167694</v>
      </c>
      <c r="D5637" s="21" t="s">
        <v>345</v>
      </c>
      <c r="E5637" s="23"/>
    </row>
    <row r="5638" spans="1:5" ht="20" customHeight="1">
      <c r="A5638" s="19" t="s">
        <v>9936</v>
      </c>
      <c r="B5638" s="20" t="s">
        <v>9937</v>
      </c>
      <c r="C5638" s="21" t="s">
        <v>167695</v>
      </c>
      <c r="D5638" s="21" t="s">
        <v>345</v>
      </c>
      <c r="E5638" s="23"/>
    </row>
    <row r="5639" spans="1:5" ht="20" customHeight="1">
      <c r="A5639" s="19" t="s">
        <v>9940</v>
      </c>
      <c r="B5639" s="20" t="s">
        <v>9939</v>
      </c>
      <c r="C5639" s="21" t="s">
        <v>167612</v>
      </c>
      <c r="D5639" s="21" t="s">
        <v>345</v>
      </c>
      <c r="E5639" s="23"/>
    </row>
    <row r="5640" spans="1:5" ht="20" customHeight="1">
      <c r="A5640" s="19" t="s">
        <v>9942</v>
      </c>
      <c r="B5640" s="24">
        <v>100</v>
      </c>
      <c r="C5640" s="21" t="s">
        <v>167613</v>
      </c>
      <c r="D5640" s="21" t="s">
        <v>345</v>
      </c>
      <c r="E5640" s="23"/>
    </row>
    <row r="5641" spans="1:5" ht="20" customHeight="1">
      <c r="A5641" s="19" t="s">
        <v>9943</v>
      </c>
      <c r="B5641" s="20" t="s">
        <v>9944</v>
      </c>
      <c r="C5641" s="21" t="s">
        <v>167696</v>
      </c>
      <c r="D5641" s="21" t="s">
        <v>345</v>
      </c>
      <c r="E5641" s="23"/>
    </row>
    <row r="5642" spans="1:5" ht="20" customHeight="1">
      <c r="A5642" s="19" t="s">
        <v>9950</v>
      </c>
      <c r="B5642" s="20" t="s">
        <v>9946</v>
      </c>
      <c r="C5642" s="21" t="s">
        <v>167375</v>
      </c>
      <c r="D5642" s="21" t="s">
        <v>296</v>
      </c>
      <c r="E5642" s="23"/>
    </row>
    <row r="5643" spans="1:5" ht="20" customHeight="1">
      <c r="A5643" s="19" t="s">
        <v>9951</v>
      </c>
      <c r="B5643" s="24">
        <v>100</v>
      </c>
      <c r="C5643" s="21" t="s">
        <v>167697</v>
      </c>
      <c r="D5643" s="21" t="s">
        <v>345</v>
      </c>
      <c r="E5643" s="23"/>
    </row>
    <row r="5644" spans="1:5" ht="20" customHeight="1">
      <c r="A5644" s="19" t="s">
        <v>9954</v>
      </c>
      <c r="B5644" s="20" t="s">
        <v>9953</v>
      </c>
      <c r="C5644" s="21" t="s">
        <v>167614</v>
      </c>
      <c r="D5644" s="21" t="s">
        <v>345</v>
      </c>
      <c r="E5644" s="23"/>
    </row>
    <row r="5645" spans="1:5" ht="20" customHeight="1">
      <c r="A5645" s="19" t="s">
        <v>9955</v>
      </c>
      <c r="B5645" s="20" t="s">
        <v>9956</v>
      </c>
      <c r="C5645" s="21" t="s">
        <v>167698</v>
      </c>
      <c r="D5645" s="21" t="s">
        <v>345</v>
      </c>
      <c r="E5645" s="23"/>
    </row>
    <row r="5646" spans="1:5" ht="20" customHeight="1">
      <c r="A5646" s="19" t="s">
        <v>9957</v>
      </c>
      <c r="B5646" s="20" t="s">
        <v>9958</v>
      </c>
      <c r="C5646" s="21" t="s">
        <v>167699</v>
      </c>
      <c r="D5646" s="21" t="s">
        <v>345</v>
      </c>
      <c r="E5646" s="23"/>
    </row>
    <row r="5647" spans="1:5" ht="20" customHeight="1">
      <c r="A5647" s="19" t="s">
        <v>9959</v>
      </c>
      <c r="B5647" s="20" t="s">
        <v>9960</v>
      </c>
      <c r="C5647" s="21" t="s">
        <v>167700</v>
      </c>
      <c r="D5647" s="21" t="s">
        <v>296</v>
      </c>
      <c r="E5647" s="23"/>
    </row>
    <row r="5648" spans="1:5" ht="20" customHeight="1">
      <c r="A5648" s="19" t="s">
        <v>9963</v>
      </c>
      <c r="B5648" s="20" t="s">
        <v>9962</v>
      </c>
      <c r="C5648" s="21" t="s">
        <v>167615</v>
      </c>
      <c r="D5648" s="21" t="s">
        <v>345</v>
      </c>
      <c r="E5648" s="23"/>
    </row>
    <row r="5649" spans="1:5" ht="20" customHeight="1">
      <c r="A5649" s="19" t="s">
        <v>9964</v>
      </c>
      <c r="B5649" s="20" t="s">
        <v>9965</v>
      </c>
      <c r="C5649" s="21" t="s">
        <v>167701</v>
      </c>
      <c r="D5649" s="21" t="s">
        <v>345</v>
      </c>
      <c r="E5649" s="23"/>
    </row>
    <row r="5650" spans="1:5" ht="20" customHeight="1">
      <c r="A5650" s="19" t="s">
        <v>9966</v>
      </c>
      <c r="B5650" s="20" t="s">
        <v>9967</v>
      </c>
      <c r="C5650" s="21" t="s">
        <v>167702</v>
      </c>
      <c r="D5650" s="21" t="s">
        <v>345</v>
      </c>
      <c r="E5650" s="23"/>
    </row>
    <row r="5651" spans="1:5" ht="20" customHeight="1">
      <c r="A5651" s="19" t="s">
        <v>9968</v>
      </c>
      <c r="B5651" s="20" t="s">
        <v>9969</v>
      </c>
      <c r="C5651" s="21" t="s">
        <v>167703</v>
      </c>
      <c r="D5651" s="21" t="s">
        <v>345</v>
      </c>
      <c r="E5651" s="23"/>
    </row>
    <row r="5652" spans="1:5" ht="20" customHeight="1">
      <c r="A5652" s="19" t="s">
        <v>9970</v>
      </c>
      <c r="B5652" s="20" t="s">
        <v>9971</v>
      </c>
      <c r="C5652" s="21" t="s">
        <v>167704</v>
      </c>
      <c r="D5652" s="21" t="s">
        <v>345</v>
      </c>
      <c r="E5652" s="23"/>
    </row>
    <row r="5653" spans="1:5" ht="20" customHeight="1">
      <c r="A5653" s="19" t="s">
        <v>9972</v>
      </c>
      <c r="B5653" s="24">
        <v>100</v>
      </c>
      <c r="C5653" s="21" t="s">
        <v>167705</v>
      </c>
      <c r="D5653" s="21" t="s">
        <v>345</v>
      </c>
      <c r="E5653" s="23"/>
    </row>
    <row r="5654" spans="1:5" ht="20" customHeight="1">
      <c r="A5654" s="19" t="s">
        <v>9976</v>
      </c>
      <c r="B5654" s="20" t="s">
        <v>9974</v>
      </c>
      <c r="C5654" s="21" t="s">
        <v>167545</v>
      </c>
      <c r="D5654" s="21" t="s">
        <v>345</v>
      </c>
      <c r="E5654" s="23"/>
    </row>
    <row r="5655" spans="1:5" ht="20" customHeight="1">
      <c r="A5655" s="19" t="s">
        <v>9977</v>
      </c>
      <c r="B5655" s="20" t="s">
        <v>9978</v>
      </c>
      <c r="C5655" s="21" t="s">
        <v>167706</v>
      </c>
      <c r="D5655" s="21" t="s">
        <v>345</v>
      </c>
      <c r="E5655" s="23"/>
    </row>
    <row r="5656" spans="1:5" ht="20" customHeight="1">
      <c r="A5656" s="19" t="s">
        <v>9979</v>
      </c>
      <c r="B5656" s="20" t="s">
        <v>9980</v>
      </c>
      <c r="C5656" s="21" t="s">
        <v>167707</v>
      </c>
      <c r="D5656" s="21" t="s">
        <v>296</v>
      </c>
      <c r="E5656" s="23"/>
    </row>
    <row r="5657" spans="1:5" ht="20" customHeight="1">
      <c r="A5657" s="19" t="s">
        <v>9981</v>
      </c>
      <c r="B5657" s="20" t="s">
        <v>9982</v>
      </c>
      <c r="C5657" s="21" t="s">
        <v>167708</v>
      </c>
      <c r="D5657" s="21" t="s">
        <v>345</v>
      </c>
      <c r="E5657" s="23"/>
    </row>
    <row r="5658" spans="1:5" ht="20" customHeight="1">
      <c r="A5658" s="19" t="s">
        <v>9983</v>
      </c>
      <c r="B5658" s="20" t="s">
        <v>9984</v>
      </c>
      <c r="C5658" s="21" t="s">
        <v>167709</v>
      </c>
      <c r="D5658" s="21" t="s">
        <v>296</v>
      </c>
      <c r="E5658" s="23"/>
    </row>
    <row r="5659" spans="1:5" ht="20" customHeight="1">
      <c r="A5659" s="19" t="s">
        <v>9985</v>
      </c>
      <c r="B5659" s="20" t="s">
        <v>9986</v>
      </c>
      <c r="C5659" s="21" t="s">
        <v>167710</v>
      </c>
      <c r="D5659" s="21" t="s">
        <v>345</v>
      </c>
      <c r="E5659" s="23"/>
    </row>
    <row r="5660" spans="1:5" ht="20" customHeight="1">
      <c r="A5660" s="19" t="s">
        <v>9987</v>
      </c>
      <c r="B5660" s="20" t="s">
        <v>9988</v>
      </c>
      <c r="C5660" s="21" t="s">
        <v>167711</v>
      </c>
      <c r="D5660" s="21" t="s">
        <v>345</v>
      </c>
      <c r="E5660" s="23"/>
    </row>
    <row r="5661" spans="1:5" ht="20" customHeight="1">
      <c r="A5661" s="19" t="s">
        <v>9989</v>
      </c>
      <c r="B5661" s="20" t="s">
        <v>9990</v>
      </c>
      <c r="C5661" s="21" t="s">
        <v>167712</v>
      </c>
      <c r="D5661" s="21" t="s">
        <v>345</v>
      </c>
      <c r="E5661" s="23"/>
    </row>
    <row r="5662" spans="1:5" ht="20" customHeight="1">
      <c r="A5662" s="19" t="s">
        <v>9993</v>
      </c>
      <c r="B5662" s="20" t="s">
        <v>9992</v>
      </c>
      <c r="C5662" s="21" t="s">
        <v>167616</v>
      </c>
      <c r="D5662" s="21" t="s">
        <v>345</v>
      </c>
      <c r="E5662" s="23"/>
    </row>
    <row r="5663" spans="1:5" ht="20" customHeight="1">
      <c r="A5663" s="19" t="s">
        <v>9994</v>
      </c>
      <c r="B5663" s="20" t="s">
        <v>9995</v>
      </c>
      <c r="C5663" s="21" t="s">
        <v>167713</v>
      </c>
      <c r="D5663" s="21" t="s">
        <v>345</v>
      </c>
      <c r="E5663" s="23"/>
    </row>
    <row r="5664" spans="1:5" ht="20" customHeight="1">
      <c r="A5664" s="19" t="s">
        <v>9998</v>
      </c>
      <c r="B5664" s="20" t="s">
        <v>9999</v>
      </c>
      <c r="C5664" s="21" t="s">
        <v>167714</v>
      </c>
      <c r="D5664" s="21" t="s">
        <v>345</v>
      </c>
      <c r="E5664" s="23"/>
    </row>
    <row r="5665" spans="1:5" ht="20" customHeight="1">
      <c r="A5665" s="19" t="s">
        <v>10000</v>
      </c>
      <c r="B5665" s="20" t="s">
        <v>10001</v>
      </c>
      <c r="C5665" s="21" t="s">
        <v>167715</v>
      </c>
      <c r="D5665" s="21" t="s">
        <v>345</v>
      </c>
      <c r="E5665" s="23"/>
    </row>
    <row r="5666" spans="1:5" ht="20" customHeight="1">
      <c r="A5666" s="19" t="s">
        <v>10002</v>
      </c>
      <c r="B5666" s="20" t="s">
        <v>10003</v>
      </c>
      <c r="C5666" s="21" t="s">
        <v>167716</v>
      </c>
      <c r="D5666" s="21" t="s">
        <v>296</v>
      </c>
      <c r="E5666" s="23"/>
    </row>
    <row r="5667" spans="1:5" ht="20" customHeight="1">
      <c r="A5667" s="19" t="s">
        <v>10004</v>
      </c>
      <c r="B5667" s="20" t="s">
        <v>10005</v>
      </c>
      <c r="C5667" s="21" t="s">
        <v>167717</v>
      </c>
      <c r="D5667" s="21" t="s">
        <v>345</v>
      </c>
      <c r="E5667" s="23"/>
    </row>
    <row r="5668" spans="1:5" ht="20" customHeight="1">
      <c r="A5668" s="19" t="s">
        <v>10006</v>
      </c>
      <c r="B5668" s="20" t="s">
        <v>10007</v>
      </c>
      <c r="C5668" s="21" t="s">
        <v>167718</v>
      </c>
      <c r="D5668" s="21" t="s">
        <v>345</v>
      </c>
      <c r="E5668" s="23"/>
    </row>
    <row r="5669" spans="1:5" ht="20" customHeight="1">
      <c r="A5669" s="19" t="s">
        <v>10010</v>
      </c>
      <c r="B5669" s="20" t="s">
        <v>10009</v>
      </c>
      <c r="C5669" s="21" t="s">
        <v>167617</v>
      </c>
      <c r="D5669" s="21" t="s">
        <v>345</v>
      </c>
      <c r="E5669" s="23"/>
    </row>
    <row r="5670" spans="1:5" ht="20" customHeight="1">
      <c r="A5670" s="19" t="s">
        <v>10011</v>
      </c>
      <c r="B5670" s="20" t="s">
        <v>10012</v>
      </c>
      <c r="C5670" s="21" t="s">
        <v>167719</v>
      </c>
      <c r="D5670" s="21" t="s">
        <v>345</v>
      </c>
      <c r="E5670" s="23"/>
    </row>
    <row r="5671" spans="1:5" ht="20" customHeight="1">
      <c r="A5671" s="19" t="s">
        <v>10013</v>
      </c>
      <c r="B5671" s="20" t="s">
        <v>10014</v>
      </c>
      <c r="C5671" s="21" t="s">
        <v>167720</v>
      </c>
      <c r="D5671" s="21" t="s">
        <v>345</v>
      </c>
      <c r="E5671" s="23"/>
    </row>
    <row r="5672" spans="1:5" ht="20" customHeight="1">
      <c r="A5672" s="19" t="s">
        <v>10018</v>
      </c>
      <c r="B5672" s="20" t="s">
        <v>10016</v>
      </c>
      <c r="C5672" s="21" t="s">
        <v>167546</v>
      </c>
      <c r="D5672" s="21" t="s">
        <v>345</v>
      </c>
      <c r="E5672" s="23"/>
    </row>
    <row r="5673" spans="1:5" ht="20" customHeight="1">
      <c r="A5673" s="19" t="s">
        <v>10019</v>
      </c>
      <c r="B5673" s="20" t="s">
        <v>10020</v>
      </c>
      <c r="C5673" s="21" t="s">
        <v>167721</v>
      </c>
      <c r="D5673" s="21" t="s">
        <v>345</v>
      </c>
      <c r="E5673" s="23"/>
    </row>
    <row r="5674" spans="1:5" ht="20" customHeight="1">
      <c r="A5674" s="19" t="s">
        <v>10023</v>
      </c>
      <c r="B5674" s="20" t="s">
        <v>10022</v>
      </c>
      <c r="C5674" s="21" t="s">
        <v>167618</v>
      </c>
      <c r="D5674" s="21" t="s">
        <v>345</v>
      </c>
      <c r="E5674" s="23"/>
    </row>
    <row r="5675" spans="1:5" ht="20" customHeight="1">
      <c r="A5675" s="19" t="s">
        <v>10024</v>
      </c>
      <c r="B5675" s="20" t="s">
        <v>10025</v>
      </c>
      <c r="C5675" s="21" t="s">
        <v>167722</v>
      </c>
      <c r="D5675" s="21" t="s">
        <v>296</v>
      </c>
      <c r="E5675" s="23"/>
    </row>
    <row r="5676" spans="1:5" ht="20" customHeight="1">
      <c r="A5676" s="19" t="s">
        <v>10026</v>
      </c>
      <c r="B5676" s="20" t="s">
        <v>10027</v>
      </c>
      <c r="C5676" s="21" t="s">
        <v>167723</v>
      </c>
      <c r="D5676" s="21" t="s">
        <v>345</v>
      </c>
      <c r="E5676" s="23"/>
    </row>
    <row r="5677" spans="1:5" ht="20" customHeight="1">
      <c r="A5677" s="19" t="s">
        <v>10028</v>
      </c>
      <c r="B5677" s="20" t="s">
        <v>10029</v>
      </c>
      <c r="C5677" s="21" t="s">
        <v>167724</v>
      </c>
      <c r="D5677" s="21" t="s">
        <v>345</v>
      </c>
      <c r="E5677" s="23"/>
    </row>
    <row r="5678" spans="1:5" ht="20" customHeight="1">
      <c r="A5678" s="19" t="s">
        <v>10030</v>
      </c>
      <c r="B5678" s="20" t="s">
        <v>10031</v>
      </c>
      <c r="C5678" s="21" t="s">
        <v>167725</v>
      </c>
      <c r="D5678" s="21" t="s">
        <v>296</v>
      </c>
      <c r="E5678" s="23"/>
    </row>
    <row r="5679" spans="1:5" ht="20" customHeight="1">
      <c r="A5679" s="19" t="s">
        <v>10032</v>
      </c>
      <c r="B5679" s="20" t="s">
        <v>10033</v>
      </c>
      <c r="C5679" s="21" t="s">
        <v>167726</v>
      </c>
      <c r="D5679" s="21" t="s">
        <v>345</v>
      </c>
      <c r="E5679" s="23"/>
    </row>
    <row r="5680" spans="1:5" ht="20" customHeight="1">
      <c r="A5680" s="19" t="s">
        <v>10034</v>
      </c>
      <c r="B5680" s="20" t="s">
        <v>10035</v>
      </c>
      <c r="C5680" s="21" t="s">
        <v>167727</v>
      </c>
      <c r="D5680" s="21" t="s">
        <v>345</v>
      </c>
      <c r="E5680" s="23"/>
    </row>
    <row r="5681" spans="1:5" ht="20" customHeight="1">
      <c r="A5681" s="19" t="s">
        <v>10036</v>
      </c>
      <c r="B5681" s="20" t="s">
        <v>10037</v>
      </c>
      <c r="C5681" s="21" t="s">
        <v>167728</v>
      </c>
      <c r="D5681" s="21" t="s">
        <v>345</v>
      </c>
      <c r="E5681" s="23"/>
    </row>
    <row r="5682" spans="1:5" ht="20" customHeight="1">
      <c r="A5682" s="19" t="s">
        <v>10038</v>
      </c>
      <c r="B5682" s="20" t="s">
        <v>10039</v>
      </c>
      <c r="C5682" s="21" t="s">
        <v>167729</v>
      </c>
      <c r="D5682" s="21" t="s">
        <v>296</v>
      </c>
      <c r="E5682" s="23"/>
    </row>
    <row r="5683" spans="1:5" ht="20" customHeight="1">
      <c r="A5683" s="19" t="s">
        <v>10040</v>
      </c>
      <c r="B5683" s="20" t="s">
        <v>10041</v>
      </c>
      <c r="C5683" s="21" t="s">
        <v>167730</v>
      </c>
      <c r="D5683" s="21" t="s">
        <v>345</v>
      </c>
      <c r="E5683" s="23"/>
    </row>
    <row r="5684" spans="1:5" ht="20" customHeight="1">
      <c r="A5684" s="19" t="s">
        <v>10046</v>
      </c>
      <c r="B5684" s="20" t="s">
        <v>10043</v>
      </c>
      <c r="C5684" s="21" t="s">
        <v>167464</v>
      </c>
      <c r="D5684" s="21" t="s">
        <v>345</v>
      </c>
      <c r="E5684" s="23"/>
    </row>
    <row r="5685" spans="1:5" ht="20" customHeight="1">
      <c r="A5685" s="19" t="s">
        <v>10047</v>
      </c>
      <c r="B5685" s="20" t="s">
        <v>10048</v>
      </c>
      <c r="C5685" s="21" t="s">
        <v>167731</v>
      </c>
      <c r="D5685" s="21" t="s">
        <v>296</v>
      </c>
      <c r="E5685" s="23"/>
    </row>
    <row r="5686" spans="1:5" ht="20" customHeight="1">
      <c r="A5686" s="19" t="s">
        <v>10049</v>
      </c>
      <c r="B5686" s="20" t="s">
        <v>10050</v>
      </c>
      <c r="C5686" s="21" t="s">
        <v>167732</v>
      </c>
      <c r="D5686" s="21" t="s">
        <v>296</v>
      </c>
      <c r="E5686" s="23"/>
    </row>
    <row r="5687" spans="1:5" ht="20" customHeight="1">
      <c r="A5687" s="19" t="s">
        <v>10051</v>
      </c>
      <c r="B5687" s="20" t="s">
        <v>10052</v>
      </c>
      <c r="C5687" s="21" t="s">
        <v>167733</v>
      </c>
      <c r="D5687" s="21" t="s">
        <v>345</v>
      </c>
      <c r="E5687" s="23"/>
    </row>
    <row r="5688" spans="1:5" ht="20" customHeight="1">
      <c r="A5688" s="19" t="s">
        <v>10057</v>
      </c>
      <c r="B5688" s="20" t="s">
        <v>10054</v>
      </c>
      <c r="C5688" s="21" t="s">
        <v>167465</v>
      </c>
      <c r="D5688" s="21" t="s">
        <v>296</v>
      </c>
      <c r="E5688" s="23"/>
    </row>
    <row r="5689" spans="1:5" ht="20" customHeight="1">
      <c r="A5689" s="19" t="s">
        <v>10073</v>
      </c>
      <c r="B5689" s="20" t="s">
        <v>10074</v>
      </c>
      <c r="C5689" s="21" t="s">
        <v>167734</v>
      </c>
      <c r="D5689" s="21" t="s">
        <v>139</v>
      </c>
      <c r="E5689" s="23"/>
    </row>
    <row r="5690" spans="1:5" ht="20" customHeight="1">
      <c r="A5690" s="19" t="s">
        <v>5977</v>
      </c>
      <c r="B5690" s="20" t="s">
        <v>5978</v>
      </c>
      <c r="C5690" s="21" t="s">
        <v>167735</v>
      </c>
      <c r="D5690" s="21" t="s">
        <v>139</v>
      </c>
      <c r="E5690" s="23"/>
    </row>
    <row r="5691" spans="1:5" ht="20" customHeight="1">
      <c r="A5691" s="19" t="s">
        <v>6028</v>
      </c>
      <c r="B5691" s="20" t="s">
        <v>6029</v>
      </c>
      <c r="C5691" s="21" t="s">
        <v>167736</v>
      </c>
      <c r="D5691" s="21" t="s">
        <v>296</v>
      </c>
      <c r="E5691" s="23"/>
    </row>
    <row r="5692" spans="1:5" ht="20" customHeight="1">
      <c r="A5692" s="19" t="s">
        <v>6030</v>
      </c>
      <c r="B5692" s="20" t="s">
        <v>6031</v>
      </c>
      <c r="C5692" s="21" t="s">
        <v>167737</v>
      </c>
      <c r="D5692" s="21" t="s">
        <v>345</v>
      </c>
      <c r="E5692" s="23"/>
    </row>
    <row r="5693" spans="1:5" ht="20" customHeight="1">
      <c r="A5693" s="19" t="s">
        <v>6034</v>
      </c>
      <c r="B5693" s="20" t="s">
        <v>6035</v>
      </c>
      <c r="C5693" s="21" t="s">
        <v>167738</v>
      </c>
      <c r="D5693" s="21" t="s">
        <v>345</v>
      </c>
      <c r="E5693" s="23"/>
    </row>
    <row r="5694" spans="1:5" ht="20" customHeight="1">
      <c r="A5694" s="19" t="s">
        <v>6038</v>
      </c>
      <c r="B5694" s="20" t="s">
        <v>6037</v>
      </c>
      <c r="C5694" s="21" t="s">
        <v>167665</v>
      </c>
      <c r="D5694" s="21" t="s">
        <v>345</v>
      </c>
      <c r="E5694" s="23"/>
    </row>
    <row r="5695" spans="1:5" ht="20" customHeight="1">
      <c r="A5695" s="19" t="s">
        <v>6039</v>
      </c>
      <c r="B5695" s="20" t="s">
        <v>6040</v>
      </c>
      <c r="C5695" s="21" t="s">
        <v>167739</v>
      </c>
      <c r="D5695" s="21" t="s">
        <v>345</v>
      </c>
      <c r="E5695" s="23"/>
    </row>
    <row r="5696" spans="1:5" ht="20" customHeight="1">
      <c r="A5696" s="19" t="s">
        <v>6041</v>
      </c>
      <c r="B5696" s="20" t="s">
        <v>6042</v>
      </c>
      <c r="C5696" s="21" t="s">
        <v>167740</v>
      </c>
      <c r="D5696" s="21" t="s">
        <v>345</v>
      </c>
      <c r="E5696" s="23"/>
    </row>
    <row r="5697" spans="1:5" ht="20" customHeight="1">
      <c r="A5697" s="19" t="s">
        <v>6043</v>
      </c>
      <c r="B5697" s="20" t="s">
        <v>6044</v>
      </c>
      <c r="C5697" s="21" t="s">
        <v>167741</v>
      </c>
      <c r="D5697" s="21" t="s">
        <v>345</v>
      </c>
      <c r="E5697" s="23"/>
    </row>
    <row r="5698" spans="1:5" ht="20" customHeight="1">
      <c r="A5698" s="19" t="s">
        <v>6047</v>
      </c>
      <c r="B5698" s="20" t="s">
        <v>6046</v>
      </c>
      <c r="C5698" s="21" t="s">
        <v>167666</v>
      </c>
      <c r="D5698" s="21" t="s">
        <v>296</v>
      </c>
      <c r="E5698" s="23"/>
    </row>
    <row r="5699" spans="1:5" ht="20" customHeight="1">
      <c r="A5699" s="19" t="s">
        <v>6048</v>
      </c>
      <c r="B5699" s="20" t="s">
        <v>6049</v>
      </c>
      <c r="C5699" s="21" t="s">
        <v>167742</v>
      </c>
      <c r="D5699" s="21" t="s">
        <v>296</v>
      </c>
      <c r="E5699" s="23"/>
    </row>
    <row r="5700" spans="1:5" ht="20" customHeight="1">
      <c r="A5700" s="19" t="s">
        <v>6050</v>
      </c>
      <c r="B5700" s="20" t="s">
        <v>6051</v>
      </c>
      <c r="C5700" s="21" t="s">
        <v>167743</v>
      </c>
      <c r="D5700" s="21" t="s">
        <v>345</v>
      </c>
      <c r="E5700" s="23"/>
    </row>
    <row r="5701" spans="1:5" ht="20" customHeight="1">
      <c r="A5701" s="19" t="s">
        <v>6052</v>
      </c>
      <c r="B5701" s="20" t="s">
        <v>6053</v>
      </c>
      <c r="C5701" s="21" t="s">
        <v>167744</v>
      </c>
      <c r="D5701" s="21" t="s">
        <v>345</v>
      </c>
      <c r="E5701" s="23"/>
    </row>
    <row r="5702" spans="1:5" ht="20" customHeight="1">
      <c r="A5702" s="19" t="s">
        <v>6056</v>
      </c>
      <c r="B5702" s="20" t="s">
        <v>6055</v>
      </c>
      <c r="C5702" s="21" t="s">
        <v>167667</v>
      </c>
      <c r="D5702" s="21" t="s">
        <v>345</v>
      </c>
      <c r="E5702" s="23"/>
    </row>
    <row r="5703" spans="1:5" ht="20" customHeight="1">
      <c r="A5703" s="19" t="s">
        <v>6059</v>
      </c>
      <c r="B5703" s="20" t="s">
        <v>6058</v>
      </c>
      <c r="C5703" s="21" t="s">
        <v>167668</v>
      </c>
      <c r="D5703" s="21" t="s">
        <v>345</v>
      </c>
      <c r="E5703" s="23"/>
    </row>
    <row r="5704" spans="1:5" ht="20" customHeight="1">
      <c r="A5704" s="19" t="s">
        <v>6060</v>
      </c>
      <c r="B5704" s="20" t="s">
        <v>6061</v>
      </c>
      <c r="C5704" s="21" t="s">
        <v>167745</v>
      </c>
      <c r="D5704" s="21" t="s">
        <v>345</v>
      </c>
      <c r="E5704" s="23"/>
    </row>
    <row r="5705" spans="1:5" ht="20" customHeight="1">
      <c r="A5705" s="19" t="s">
        <v>6064</v>
      </c>
      <c r="B5705" s="20" t="s">
        <v>6063</v>
      </c>
      <c r="C5705" s="21" t="s">
        <v>167669</v>
      </c>
      <c r="D5705" s="21" t="s">
        <v>296</v>
      </c>
      <c r="E5705" s="23"/>
    </row>
    <row r="5706" spans="1:5" ht="20" customHeight="1">
      <c r="A5706" s="19" t="s">
        <v>6065</v>
      </c>
      <c r="B5706" s="20" t="s">
        <v>6066</v>
      </c>
      <c r="C5706" s="21" t="s">
        <v>167746</v>
      </c>
      <c r="D5706" s="21" t="s">
        <v>345</v>
      </c>
      <c r="E5706" s="23"/>
    </row>
    <row r="5707" spans="1:5" ht="20" customHeight="1">
      <c r="A5707" s="19" t="s">
        <v>6067</v>
      </c>
      <c r="B5707" s="20" t="s">
        <v>6068</v>
      </c>
      <c r="C5707" s="21" t="s">
        <v>167747</v>
      </c>
      <c r="D5707" s="21" t="s">
        <v>345</v>
      </c>
      <c r="E5707" s="23"/>
    </row>
    <row r="5708" spans="1:5" ht="20" customHeight="1">
      <c r="A5708" s="19" t="s">
        <v>6069</v>
      </c>
      <c r="B5708" s="20" t="s">
        <v>6070</v>
      </c>
      <c r="C5708" s="21" t="s">
        <v>167748</v>
      </c>
      <c r="D5708" s="21" t="s">
        <v>345</v>
      </c>
      <c r="E5708" s="23"/>
    </row>
    <row r="5709" spans="1:5" ht="20" customHeight="1">
      <c r="A5709" s="19" t="s">
        <v>6074</v>
      </c>
      <c r="B5709" s="20" t="s">
        <v>6072</v>
      </c>
      <c r="C5709" s="21" t="s">
        <v>167604</v>
      </c>
      <c r="D5709" s="21" t="s">
        <v>345</v>
      </c>
      <c r="E5709" s="23"/>
    </row>
    <row r="5710" spans="1:5" ht="20" customHeight="1">
      <c r="A5710" s="19" t="s">
        <v>6077</v>
      </c>
      <c r="B5710" s="20" t="s">
        <v>6076</v>
      </c>
      <c r="C5710" s="21" t="s">
        <v>167670</v>
      </c>
      <c r="D5710" s="21" t="s">
        <v>345</v>
      </c>
      <c r="E5710" s="23"/>
    </row>
    <row r="5711" spans="1:5" ht="20" customHeight="1">
      <c r="A5711" s="19" t="s">
        <v>6078</v>
      </c>
      <c r="B5711" s="20" t="s">
        <v>6079</v>
      </c>
      <c r="C5711" s="21" t="s">
        <v>165621</v>
      </c>
      <c r="D5711" s="21" t="s">
        <v>345</v>
      </c>
      <c r="E5711" s="23"/>
    </row>
    <row r="5712" spans="1:5" ht="20" customHeight="1">
      <c r="A5712" s="19" t="s">
        <v>6080</v>
      </c>
      <c r="B5712" s="20" t="s">
        <v>6081</v>
      </c>
      <c r="C5712" s="21" t="s">
        <v>167749</v>
      </c>
      <c r="D5712" s="21" t="s">
        <v>345</v>
      </c>
      <c r="E5712" s="23"/>
    </row>
    <row r="5713" spans="1:5" ht="20" customHeight="1">
      <c r="A5713" s="19" t="s">
        <v>6082</v>
      </c>
      <c r="B5713" s="20" t="s">
        <v>6083</v>
      </c>
      <c r="C5713" s="21" t="s">
        <v>167750</v>
      </c>
      <c r="D5713" s="21" t="s">
        <v>345</v>
      </c>
      <c r="E5713" s="23"/>
    </row>
    <row r="5714" spans="1:5" ht="20" customHeight="1">
      <c r="A5714" s="19" t="s">
        <v>6084</v>
      </c>
      <c r="B5714" s="20" t="s">
        <v>6085</v>
      </c>
      <c r="C5714" s="21" t="s">
        <v>167751</v>
      </c>
      <c r="D5714" s="21" t="s">
        <v>345</v>
      </c>
      <c r="E5714" s="23"/>
    </row>
    <row r="5715" spans="1:5" ht="20" customHeight="1">
      <c r="A5715" s="19" t="s">
        <v>6086</v>
      </c>
      <c r="B5715" s="20" t="s">
        <v>6087</v>
      </c>
      <c r="C5715" s="21" t="s">
        <v>167752</v>
      </c>
      <c r="D5715" s="21" t="s">
        <v>345</v>
      </c>
      <c r="E5715" s="23"/>
    </row>
    <row r="5716" spans="1:5" ht="20" customHeight="1">
      <c r="A5716" s="19" t="s">
        <v>6090</v>
      </c>
      <c r="B5716" s="20" t="s">
        <v>6089</v>
      </c>
      <c r="C5716" s="21" t="s">
        <v>167671</v>
      </c>
      <c r="D5716" s="21" t="s">
        <v>345</v>
      </c>
      <c r="E5716" s="23"/>
    </row>
    <row r="5717" spans="1:5" ht="20" customHeight="1">
      <c r="A5717" s="19" t="s">
        <v>6091</v>
      </c>
      <c r="B5717" s="20" t="s">
        <v>6092</v>
      </c>
      <c r="C5717" s="21" t="s">
        <v>167753</v>
      </c>
      <c r="D5717" s="21" t="s">
        <v>345</v>
      </c>
      <c r="E5717" s="23"/>
    </row>
    <row r="5718" spans="1:5" ht="20" customHeight="1">
      <c r="A5718" s="19" t="s">
        <v>6093</v>
      </c>
      <c r="B5718" s="20" t="s">
        <v>6094</v>
      </c>
      <c r="C5718" s="21" t="s">
        <v>167754</v>
      </c>
      <c r="D5718" s="21" t="s">
        <v>345</v>
      </c>
      <c r="E5718" s="23"/>
    </row>
    <row r="5719" spans="1:5" ht="20" customHeight="1">
      <c r="A5719" s="19" t="s">
        <v>6095</v>
      </c>
      <c r="B5719" s="20" t="s">
        <v>6096</v>
      </c>
      <c r="C5719" s="21" t="s">
        <v>167755</v>
      </c>
      <c r="D5719" s="21" t="s">
        <v>296</v>
      </c>
      <c r="E5719" s="23"/>
    </row>
    <row r="5720" spans="1:5" ht="20" customHeight="1">
      <c r="A5720" s="19" t="s">
        <v>6097</v>
      </c>
      <c r="B5720" s="20" t="s">
        <v>6098</v>
      </c>
      <c r="C5720" s="21" t="s">
        <v>167756</v>
      </c>
      <c r="D5720" s="21" t="s">
        <v>296</v>
      </c>
      <c r="E5720" s="23"/>
    </row>
    <row r="5721" spans="1:5" ht="20" customHeight="1">
      <c r="A5721" s="19" t="s">
        <v>6170</v>
      </c>
      <c r="B5721" s="20" t="s">
        <v>6171</v>
      </c>
      <c r="C5721" s="21" t="s">
        <v>167757</v>
      </c>
      <c r="D5721" s="21" t="s">
        <v>345</v>
      </c>
      <c r="E5721" s="23"/>
    </row>
    <row r="5722" spans="1:5" ht="20" customHeight="1">
      <c r="A5722" s="19" t="s">
        <v>9416</v>
      </c>
      <c r="B5722" s="20" t="s">
        <v>9417</v>
      </c>
      <c r="C5722" s="21" t="s">
        <v>167758</v>
      </c>
      <c r="D5722" s="21" t="s">
        <v>345</v>
      </c>
      <c r="E5722" s="23"/>
    </row>
    <row r="5723" spans="1:5" ht="20" customHeight="1">
      <c r="A5723" s="19" t="s">
        <v>9432</v>
      </c>
      <c r="B5723" s="20" t="s">
        <v>9431</v>
      </c>
      <c r="C5723" s="21" t="s">
        <v>167672</v>
      </c>
      <c r="D5723" s="21" t="s">
        <v>345</v>
      </c>
      <c r="E5723" s="23"/>
    </row>
    <row r="5724" spans="1:5" ht="20" customHeight="1">
      <c r="A5724" s="19" t="s">
        <v>9461</v>
      </c>
      <c r="B5724" s="20" t="s">
        <v>9460</v>
      </c>
      <c r="C5724" s="21" t="s">
        <v>167673</v>
      </c>
      <c r="D5724" s="21" t="s">
        <v>296</v>
      </c>
      <c r="E5724" s="23"/>
    </row>
    <row r="5725" spans="1:5" ht="20" customHeight="1">
      <c r="A5725" s="19" t="s">
        <v>9488</v>
      </c>
      <c r="B5725" s="20" t="s">
        <v>9489</v>
      </c>
      <c r="C5725" s="21" t="s">
        <v>167759</v>
      </c>
      <c r="D5725" s="21" t="s">
        <v>345</v>
      </c>
      <c r="E5725" s="23"/>
    </row>
    <row r="5726" spans="1:5" ht="20" customHeight="1">
      <c r="A5726" s="19" t="s">
        <v>9548</v>
      </c>
      <c r="B5726" s="20" t="s">
        <v>9549</v>
      </c>
      <c r="C5726" s="21" t="s">
        <v>167760</v>
      </c>
      <c r="D5726" s="21" t="s">
        <v>345</v>
      </c>
      <c r="E5726" s="23"/>
    </row>
    <row r="5727" spans="1:5" ht="20" customHeight="1">
      <c r="A5727" s="19" t="s">
        <v>9611</v>
      </c>
      <c r="B5727" s="20" t="s">
        <v>9610</v>
      </c>
      <c r="C5727" s="21" t="s">
        <v>167674</v>
      </c>
      <c r="D5727" s="21" t="s">
        <v>345</v>
      </c>
      <c r="E5727" s="23"/>
    </row>
    <row r="5728" spans="1:5" ht="20" customHeight="1">
      <c r="A5728" s="19" t="s">
        <v>9613</v>
      </c>
      <c r="B5728" s="20" t="s">
        <v>9614</v>
      </c>
      <c r="C5728" s="21" t="s">
        <v>167761</v>
      </c>
      <c r="D5728" s="21" t="s">
        <v>345</v>
      </c>
      <c r="E5728" s="23"/>
    </row>
    <row r="5729" spans="1:5" ht="20" customHeight="1">
      <c r="A5729" s="19" t="s">
        <v>9618</v>
      </c>
      <c r="B5729" s="20" t="s">
        <v>9617</v>
      </c>
      <c r="C5729" s="21" t="s">
        <v>167675</v>
      </c>
      <c r="D5729" s="21" t="s">
        <v>345</v>
      </c>
      <c r="E5729" s="23"/>
    </row>
    <row r="5730" spans="1:5" ht="20" customHeight="1">
      <c r="A5730" s="19" t="s">
        <v>9620</v>
      </c>
      <c r="B5730" s="20" t="s">
        <v>9621</v>
      </c>
      <c r="C5730" s="21" t="s">
        <v>167762</v>
      </c>
      <c r="D5730" s="21" t="s">
        <v>296</v>
      </c>
      <c r="E5730" s="23"/>
    </row>
    <row r="5731" spans="1:5" ht="20" customHeight="1">
      <c r="A5731" s="19" t="s">
        <v>9633</v>
      </c>
      <c r="B5731" s="20" t="s">
        <v>9632</v>
      </c>
      <c r="C5731" s="21" t="s">
        <v>167676</v>
      </c>
      <c r="D5731" s="21" t="s">
        <v>345</v>
      </c>
      <c r="E5731" s="23"/>
    </row>
    <row r="5732" spans="1:5" ht="20" customHeight="1">
      <c r="A5732" s="19" t="s">
        <v>9639</v>
      </c>
      <c r="B5732" s="20" t="s">
        <v>9638</v>
      </c>
      <c r="C5732" s="21" t="s">
        <v>167677</v>
      </c>
      <c r="D5732" s="21" t="s">
        <v>345</v>
      </c>
      <c r="E5732" s="23"/>
    </row>
    <row r="5733" spans="1:5" ht="20" customHeight="1">
      <c r="A5733" s="19" t="s">
        <v>9650</v>
      </c>
      <c r="B5733" s="20" t="s">
        <v>9651</v>
      </c>
      <c r="C5733" s="21" t="s">
        <v>167763</v>
      </c>
      <c r="D5733" s="21" t="s">
        <v>345</v>
      </c>
      <c r="E5733" s="23"/>
    </row>
    <row r="5734" spans="1:5" ht="20" customHeight="1">
      <c r="A5734" s="19" t="s">
        <v>9662</v>
      </c>
      <c r="B5734" s="20" t="s">
        <v>9663</v>
      </c>
      <c r="C5734" s="21" t="s">
        <v>167764</v>
      </c>
      <c r="D5734" s="21" t="s">
        <v>345</v>
      </c>
      <c r="E5734" s="23"/>
    </row>
    <row r="5735" spans="1:5" ht="20" customHeight="1">
      <c r="A5735" s="19" t="s">
        <v>9674</v>
      </c>
      <c r="B5735" s="20" t="s">
        <v>9675</v>
      </c>
      <c r="C5735" s="21" t="s">
        <v>167765</v>
      </c>
      <c r="D5735" s="21" t="s">
        <v>345</v>
      </c>
      <c r="E5735" s="23"/>
    </row>
    <row r="5736" spans="1:5" ht="20" customHeight="1">
      <c r="A5736" s="19" t="s">
        <v>9681</v>
      </c>
      <c r="B5736" s="20" t="s">
        <v>9682</v>
      </c>
      <c r="C5736" s="21" t="s">
        <v>167766</v>
      </c>
      <c r="D5736" s="21" t="s">
        <v>345</v>
      </c>
      <c r="E5736" s="23"/>
    </row>
    <row r="5737" spans="1:5" ht="20" customHeight="1">
      <c r="A5737" s="19" t="s">
        <v>9688</v>
      </c>
      <c r="B5737" s="20" t="s">
        <v>9686</v>
      </c>
      <c r="C5737" s="21" t="s">
        <v>167605</v>
      </c>
      <c r="D5737" s="21" t="s">
        <v>345</v>
      </c>
      <c r="E5737" s="23"/>
    </row>
    <row r="5738" spans="1:5" ht="20" customHeight="1">
      <c r="A5738" s="19" t="s">
        <v>9698</v>
      </c>
      <c r="B5738" s="20" t="s">
        <v>9699</v>
      </c>
      <c r="C5738" s="21" t="s">
        <v>167767</v>
      </c>
      <c r="D5738" s="21" t="s">
        <v>345</v>
      </c>
      <c r="E5738" s="23"/>
    </row>
    <row r="5739" spans="1:5" ht="20" customHeight="1">
      <c r="A5739" s="19" t="s">
        <v>9711</v>
      </c>
      <c r="B5739" s="24">
        <v>100</v>
      </c>
      <c r="C5739" s="21" t="s">
        <v>167768</v>
      </c>
      <c r="D5739" s="21" t="s">
        <v>345</v>
      </c>
      <c r="E5739" s="23"/>
    </row>
    <row r="5740" spans="1:5" ht="20" customHeight="1">
      <c r="A5740" s="19" t="s">
        <v>9724</v>
      </c>
      <c r="B5740" s="20" t="s">
        <v>9725</v>
      </c>
      <c r="C5740" s="21" t="s">
        <v>167769</v>
      </c>
      <c r="D5740" s="21" t="s">
        <v>296</v>
      </c>
      <c r="E5740" s="23"/>
    </row>
    <row r="5741" spans="1:5" ht="20" customHeight="1">
      <c r="A5741" s="19" t="s">
        <v>9727</v>
      </c>
      <c r="B5741" s="20" t="s">
        <v>9728</v>
      </c>
      <c r="C5741" s="21" t="s">
        <v>167770</v>
      </c>
      <c r="D5741" s="21" t="s">
        <v>345</v>
      </c>
      <c r="E5741" s="23"/>
    </row>
    <row r="5742" spans="1:5" ht="20" customHeight="1">
      <c r="A5742" s="19" t="s">
        <v>9737</v>
      </c>
      <c r="B5742" s="20" t="s">
        <v>9738</v>
      </c>
      <c r="C5742" s="21" t="s">
        <v>167771</v>
      </c>
      <c r="D5742" s="21" t="s">
        <v>345</v>
      </c>
      <c r="E5742" s="23"/>
    </row>
    <row r="5743" spans="1:5" ht="20" customHeight="1">
      <c r="A5743" s="19" t="s">
        <v>9742</v>
      </c>
      <c r="B5743" s="20" t="s">
        <v>9741</v>
      </c>
      <c r="C5743" s="21" t="s">
        <v>167678</v>
      </c>
      <c r="D5743" s="21" t="s">
        <v>345</v>
      </c>
      <c r="E5743" s="23"/>
    </row>
    <row r="5744" spans="1:5" ht="20" customHeight="1">
      <c r="A5744" s="19" t="s">
        <v>9753</v>
      </c>
      <c r="B5744" s="20" t="s">
        <v>9754</v>
      </c>
      <c r="C5744" s="21" t="s">
        <v>167772</v>
      </c>
      <c r="D5744" s="21" t="s">
        <v>345</v>
      </c>
      <c r="E5744" s="23"/>
    </row>
    <row r="5745" spans="1:5" ht="20" customHeight="1">
      <c r="A5745" s="19" t="s">
        <v>9767</v>
      </c>
      <c r="B5745" s="20" t="s">
        <v>9768</v>
      </c>
      <c r="C5745" s="21" t="s">
        <v>167773</v>
      </c>
      <c r="D5745" s="21" t="s">
        <v>345</v>
      </c>
      <c r="E5745" s="23"/>
    </row>
    <row r="5746" spans="1:5" ht="20" customHeight="1">
      <c r="A5746" s="19" t="s">
        <v>9784</v>
      </c>
      <c r="B5746" s="20" t="s">
        <v>9785</v>
      </c>
      <c r="C5746" s="21" t="s">
        <v>167774</v>
      </c>
      <c r="D5746" s="21" t="s">
        <v>296</v>
      </c>
      <c r="E5746" s="23"/>
    </row>
    <row r="5747" spans="1:5" ht="20" customHeight="1">
      <c r="A5747" s="19" t="s">
        <v>9786</v>
      </c>
      <c r="B5747" s="20" t="s">
        <v>9787</v>
      </c>
      <c r="C5747" s="21" t="s">
        <v>167775</v>
      </c>
      <c r="D5747" s="21" t="s">
        <v>345</v>
      </c>
      <c r="E5747" s="23"/>
    </row>
    <row r="5748" spans="1:5" ht="20" customHeight="1">
      <c r="A5748" s="19" t="s">
        <v>9788</v>
      </c>
      <c r="B5748" s="24">
        <v>100</v>
      </c>
      <c r="C5748" s="21" t="s">
        <v>167776</v>
      </c>
      <c r="D5748" s="21" t="s">
        <v>345</v>
      </c>
      <c r="E5748" s="23"/>
    </row>
    <row r="5749" spans="1:5" ht="20" customHeight="1">
      <c r="A5749" s="19" t="s">
        <v>9791</v>
      </c>
      <c r="B5749" s="20" t="s">
        <v>9790</v>
      </c>
      <c r="C5749" s="21" t="s">
        <v>167679</v>
      </c>
      <c r="D5749" s="21" t="s">
        <v>345</v>
      </c>
      <c r="E5749" s="23"/>
    </row>
    <row r="5750" spans="1:5" ht="20" customHeight="1">
      <c r="A5750" s="19" t="s">
        <v>9792</v>
      </c>
      <c r="B5750" s="20" t="s">
        <v>9793</v>
      </c>
      <c r="C5750" s="21" t="s">
        <v>167777</v>
      </c>
      <c r="D5750" s="21" t="s">
        <v>345</v>
      </c>
      <c r="E5750" s="23"/>
    </row>
    <row r="5751" spans="1:5" ht="20" customHeight="1">
      <c r="A5751" s="19" t="s">
        <v>9794</v>
      </c>
      <c r="B5751" s="20" t="s">
        <v>9795</v>
      </c>
      <c r="C5751" s="21" t="s">
        <v>167778</v>
      </c>
      <c r="D5751" s="21" t="s">
        <v>345</v>
      </c>
      <c r="E5751" s="23"/>
    </row>
    <row r="5752" spans="1:5" ht="20" customHeight="1">
      <c r="A5752" s="19" t="s">
        <v>9796</v>
      </c>
      <c r="B5752" s="20" t="s">
        <v>9797</v>
      </c>
      <c r="C5752" s="21" t="s">
        <v>167779</v>
      </c>
      <c r="D5752" s="21" t="s">
        <v>345</v>
      </c>
      <c r="E5752" s="23"/>
    </row>
    <row r="5753" spans="1:5" ht="20" customHeight="1">
      <c r="A5753" s="19" t="s">
        <v>9798</v>
      </c>
      <c r="B5753" s="20" t="s">
        <v>9799</v>
      </c>
      <c r="C5753" s="21" t="s">
        <v>167780</v>
      </c>
      <c r="D5753" s="21" t="s">
        <v>345</v>
      </c>
      <c r="E5753" s="23"/>
    </row>
    <row r="5754" spans="1:5" ht="20" customHeight="1">
      <c r="A5754" s="19" t="s">
        <v>9803</v>
      </c>
      <c r="B5754" s="20" t="s">
        <v>9801</v>
      </c>
      <c r="C5754" s="21" t="s">
        <v>167606</v>
      </c>
      <c r="D5754" s="21" t="s">
        <v>345</v>
      </c>
      <c r="E5754" s="23"/>
    </row>
    <row r="5755" spans="1:5" ht="20" customHeight="1">
      <c r="A5755" s="19" t="s">
        <v>9806</v>
      </c>
      <c r="B5755" s="20" t="s">
        <v>9805</v>
      </c>
      <c r="C5755" s="21" t="s">
        <v>167680</v>
      </c>
      <c r="D5755" s="21" t="s">
        <v>345</v>
      </c>
      <c r="E5755" s="23"/>
    </row>
    <row r="5756" spans="1:5" ht="20" customHeight="1">
      <c r="A5756" s="19" t="s">
        <v>9807</v>
      </c>
      <c r="B5756" s="20" t="s">
        <v>9808</v>
      </c>
      <c r="C5756" s="21" t="s">
        <v>167781</v>
      </c>
      <c r="D5756" s="21" t="s">
        <v>345</v>
      </c>
      <c r="E5756" s="23"/>
    </row>
    <row r="5757" spans="1:5" ht="20" customHeight="1">
      <c r="A5757" s="19" t="s">
        <v>9809</v>
      </c>
      <c r="B5757" s="20" t="s">
        <v>9810</v>
      </c>
      <c r="C5757" s="21" t="s">
        <v>167782</v>
      </c>
      <c r="D5757" s="21" t="s">
        <v>345</v>
      </c>
      <c r="E5757" s="23"/>
    </row>
    <row r="5758" spans="1:5" ht="20" customHeight="1">
      <c r="A5758" s="19" t="s">
        <v>9811</v>
      </c>
      <c r="B5758" s="20" t="s">
        <v>9812</v>
      </c>
      <c r="C5758" s="21" t="s">
        <v>167783</v>
      </c>
      <c r="D5758" s="21" t="s">
        <v>296</v>
      </c>
      <c r="E5758" s="23"/>
    </row>
    <row r="5759" spans="1:5" ht="20" customHeight="1">
      <c r="A5759" s="19" t="s">
        <v>9813</v>
      </c>
      <c r="B5759" s="20" t="s">
        <v>9814</v>
      </c>
      <c r="C5759" s="21" t="s">
        <v>167784</v>
      </c>
      <c r="D5759" s="21" t="s">
        <v>345</v>
      </c>
      <c r="E5759" s="23"/>
    </row>
    <row r="5760" spans="1:5" ht="20" customHeight="1">
      <c r="A5760" s="19" t="s">
        <v>9815</v>
      </c>
      <c r="B5760" s="24">
        <v>100</v>
      </c>
      <c r="C5760" s="21" t="s">
        <v>167785</v>
      </c>
      <c r="D5760" s="21" t="s">
        <v>345</v>
      </c>
      <c r="E5760" s="23"/>
    </row>
    <row r="5761" spans="1:5" ht="20" customHeight="1">
      <c r="A5761" s="19" t="s">
        <v>9818</v>
      </c>
      <c r="B5761" s="24">
        <v>100</v>
      </c>
      <c r="C5761" s="21" t="s">
        <v>167607</v>
      </c>
      <c r="D5761" s="21" t="s">
        <v>345</v>
      </c>
      <c r="E5761" s="23"/>
    </row>
    <row r="5762" spans="1:5" ht="20" customHeight="1">
      <c r="A5762" s="19" t="s">
        <v>9819</v>
      </c>
      <c r="B5762" s="24">
        <v>100</v>
      </c>
      <c r="C5762" s="21" t="s">
        <v>167786</v>
      </c>
      <c r="D5762" s="21" t="s">
        <v>345</v>
      </c>
      <c r="E5762" s="23"/>
    </row>
    <row r="5763" spans="1:5" ht="20" customHeight="1">
      <c r="A5763" s="19" t="s">
        <v>9820</v>
      </c>
      <c r="B5763" s="20" t="s">
        <v>9821</v>
      </c>
      <c r="C5763" s="21" t="s">
        <v>167787</v>
      </c>
      <c r="D5763" s="21" t="s">
        <v>296</v>
      </c>
      <c r="E5763" s="23"/>
    </row>
    <row r="5764" spans="1:5" ht="20" customHeight="1">
      <c r="A5764" s="19" t="s">
        <v>9822</v>
      </c>
      <c r="B5764" s="20" t="s">
        <v>9823</v>
      </c>
      <c r="C5764" s="21" t="s">
        <v>167788</v>
      </c>
      <c r="D5764" s="21" t="s">
        <v>345</v>
      </c>
      <c r="E5764" s="23"/>
    </row>
    <row r="5765" spans="1:5" ht="20" customHeight="1">
      <c r="A5765" s="19" t="s">
        <v>9824</v>
      </c>
      <c r="B5765" s="20" t="s">
        <v>9825</v>
      </c>
      <c r="C5765" s="21" t="s">
        <v>167789</v>
      </c>
      <c r="D5765" s="21" t="s">
        <v>345</v>
      </c>
      <c r="E5765" s="23"/>
    </row>
    <row r="5766" spans="1:5" ht="20" customHeight="1">
      <c r="A5766" s="19" t="s">
        <v>9826</v>
      </c>
      <c r="B5766" s="20" t="s">
        <v>9827</v>
      </c>
      <c r="C5766" s="21" t="s">
        <v>167790</v>
      </c>
      <c r="D5766" s="21" t="s">
        <v>345</v>
      </c>
      <c r="E5766" s="23"/>
    </row>
    <row r="5767" spans="1:5" ht="20" customHeight="1">
      <c r="A5767" s="19" t="s">
        <v>9828</v>
      </c>
      <c r="B5767" s="20" t="s">
        <v>9829</v>
      </c>
      <c r="C5767" s="21" t="s">
        <v>167791</v>
      </c>
      <c r="D5767" s="21" t="s">
        <v>345</v>
      </c>
      <c r="E5767" s="23"/>
    </row>
    <row r="5768" spans="1:5" ht="20" customHeight="1">
      <c r="A5768" s="19" t="s">
        <v>9832</v>
      </c>
      <c r="B5768" s="20" t="s">
        <v>9831</v>
      </c>
      <c r="C5768" s="21" t="s">
        <v>167681</v>
      </c>
      <c r="D5768" s="21" t="s">
        <v>345</v>
      </c>
      <c r="E5768" s="23"/>
    </row>
    <row r="5769" spans="1:5" ht="20" customHeight="1">
      <c r="A5769" s="19" t="s">
        <v>9833</v>
      </c>
      <c r="B5769" s="20" t="s">
        <v>9834</v>
      </c>
      <c r="C5769" s="21" t="s">
        <v>167792</v>
      </c>
      <c r="D5769" s="21" t="s">
        <v>345</v>
      </c>
      <c r="E5769" s="23"/>
    </row>
    <row r="5770" spans="1:5" ht="20" customHeight="1">
      <c r="A5770" s="19" t="s">
        <v>9835</v>
      </c>
      <c r="B5770" s="20" t="s">
        <v>9836</v>
      </c>
      <c r="C5770" s="21" t="s">
        <v>167793</v>
      </c>
      <c r="D5770" s="21" t="s">
        <v>345</v>
      </c>
      <c r="E5770" s="23"/>
    </row>
    <row r="5771" spans="1:5" ht="20" customHeight="1">
      <c r="A5771" s="19" t="s">
        <v>9837</v>
      </c>
      <c r="B5771" s="20" t="s">
        <v>9838</v>
      </c>
      <c r="C5771" s="21" t="s">
        <v>167794</v>
      </c>
      <c r="D5771" s="21" t="s">
        <v>296</v>
      </c>
      <c r="E5771" s="23"/>
    </row>
    <row r="5772" spans="1:5" ht="20" customHeight="1">
      <c r="A5772" s="19" t="s">
        <v>9839</v>
      </c>
      <c r="B5772" s="20" t="s">
        <v>9840</v>
      </c>
      <c r="C5772" s="21" t="s">
        <v>167795</v>
      </c>
      <c r="D5772" s="21" t="s">
        <v>345</v>
      </c>
      <c r="E5772" s="23"/>
    </row>
    <row r="5773" spans="1:5" ht="20" customHeight="1">
      <c r="A5773" s="19" t="s">
        <v>9843</v>
      </c>
      <c r="B5773" s="20" t="s">
        <v>9842</v>
      </c>
      <c r="C5773" s="21" t="s">
        <v>167682</v>
      </c>
      <c r="D5773" s="21" t="s">
        <v>345</v>
      </c>
      <c r="E5773" s="23"/>
    </row>
    <row r="5774" spans="1:5" ht="20" customHeight="1">
      <c r="A5774" s="19" t="s">
        <v>9848</v>
      </c>
      <c r="B5774" s="20" t="s">
        <v>9847</v>
      </c>
      <c r="C5774" s="21" t="s">
        <v>167683</v>
      </c>
      <c r="D5774" s="21" t="s">
        <v>296</v>
      </c>
      <c r="E5774" s="23"/>
    </row>
    <row r="5775" spans="1:5" ht="20" customHeight="1">
      <c r="A5775" s="19" t="s">
        <v>9849</v>
      </c>
      <c r="B5775" s="20" t="s">
        <v>9850</v>
      </c>
      <c r="C5775" s="21" t="s">
        <v>167796</v>
      </c>
      <c r="D5775" s="21" t="s">
        <v>345</v>
      </c>
      <c r="E5775" s="23"/>
    </row>
    <row r="5776" spans="1:5" ht="20" customHeight="1">
      <c r="A5776" s="19" t="s">
        <v>9852</v>
      </c>
      <c r="B5776" s="24">
        <v>100</v>
      </c>
      <c r="C5776" s="21" t="s">
        <v>167684</v>
      </c>
      <c r="D5776" s="21" t="s">
        <v>345</v>
      </c>
      <c r="E5776" s="23"/>
    </row>
    <row r="5777" spans="1:5" ht="20" customHeight="1">
      <c r="A5777" s="19" t="s">
        <v>9853</v>
      </c>
      <c r="B5777" s="20" t="s">
        <v>9854</v>
      </c>
      <c r="C5777" s="21" t="s">
        <v>167797</v>
      </c>
      <c r="D5777" s="21" t="s">
        <v>345</v>
      </c>
      <c r="E5777" s="23"/>
    </row>
    <row r="5778" spans="1:5" ht="20" customHeight="1">
      <c r="A5778" s="19" t="s">
        <v>9855</v>
      </c>
      <c r="B5778" s="20" t="s">
        <v>9856</v>
      </c>
      <c r="C5778" s="21" t="s">
        <v>167798</v>
      </c>
      <c r="D5778" s="21" t="s">
        <v>345</v>
      </c>
      <c r="E5778" s="23"/>
    </row>
    <row r="5779" spans="1:5" ht="20" customHeight="1">
      <c r="A5779" s="19" t="s">
        <v>9857</v>
      </c>
      <c r="B5779" s="20" t="s">
        <v>9858</v>
      </c>
      <c r="C5779" s="21" t="s">
        <v>167799</v>
      </c>
      <c r="D5779" s="21" t="s">
        <v>345</v>
      </c>
      <c r="E5779" s="23"/>
    </row>
    <row r="5780" spans="1:5" ht="20" customHeight="1">
      <c r="A5780" s="19" t="s">
        <v>9859</v>
      </c>
      <c r="B5780" s="20" t="s">
        <v>9860</v>
      </c>
      <c r="C5780" s="21" t="s">
        <v>167800</v>
      </c>
      <c r="D5780" s="21" t="s">
        <v>345</v>
      </c>
      <c r="E5780" s="23"/>
    </row>
    <row r="5781" spans="1:5" ht="20" customHeight="1">
      <c r="A5781" s="19" t="s">
        <v>9863</v>
      </c>
      <c r="B5781" s="20" t="s">
        <v>9862</v>
      </c>
      <c r="C5781" s="21" t="s">
        <v>167685</v>
      </c>
      <c r="D5781" s="21" t="s">
        <v>345</v>
      </c>
      <c r="E5781" s="23"/>
    </row>
    <row r="5782" spans="1:5" ht="20" customHeight="1">
      <c r="A5782" s="19" t="s">
        <v>9866</v>
      </c>
      <c r="B5782" s="20" t="s">
        <v>9865</v>
      </c>
      <c r="C5782" s="21" t="s">
        <v>167686</v>
      </c>
      <c r="D5782" s="21" t="s">
        <v>345</v>
      </c>
      <c r="E5782" s="23"/>
    </row>
    <row r="5783" spans="1:5" ht="20" customHeight="1">
      <c r="A5783" s="19" t="s">
        <v>9867</v>
      </c>
      <c r="B5783" s="20" t="s">
        <v>9868</v>
      </c>
      <c r="C5783" s="21" t="s">
        <v>167801</v>
      </c>
      <c r="D5783" s="21" t="s">
        <v>296</v>
      </c>
      <c r="E5783" s="23"/>
    </row>
    <row r="5784" spans="1:5" ht="20" customHeight="1">
      <c r="A5784" s="19" t="s">
        <v>9871</v>
      </c>
      <c r="B5784" s="20" t="s">
        <v>9870</v>
      </c>
      <c r="C5784" s="21" t="s">
        <v>167687</v>
      </c>
      <c r="D5784" s="21" t="s">
        <v>345</v>
      </c>
      <c r="E5784" s="23"/>
    </row>
    <row r="5785" spans="1:5" ht="20" customHeight="1">
      <c r="A5785" s="19" t="s">
        <v>9872</v>
      </c>
      <c r="B5785" s="20" t="s">
        <v>9873</v>
      </c>
      <c r="C5785" s="21" t="s">
        <v>167802</v>
      </c>
      <c r="D5785" s="21" t="s">
        <v>345</v>
      </c>
      <c r="E5785" s="23"/>
    </row>
    <row r="5786" spans="1:5" ht="20" customHeight="1">
      <c r="A5786" s="19" t="s">
        <v>9874</v>
      </c>
      <c r="B5786" s="20" t="s">
        <v>9875</v>
      </c>
      <c r="C5786" s="21" t="s">
        <v>167803</v>
      </c>
      <c r="D5786" s="21" t="s">
        <v>345</v>
      </c>
      <c r="E5786" s="23"/>
    </row>
    <row r="5787" spans="1:5" ht="20" customHeight="1">
      <c r="A5787" s="19" t="s">
        <v>9876</v>
      </c>
      <c r="B5787" s="20" t="s">
        <v>9877</v>
      </c>
      <c r="C5787" s="21" t="s">
        <v>167804</v>
      </c>
      <c r="D5787" s="21" t="s">
        <v>345</v>
      </c>
      <c r="E5787" s="23"/>
    </row>
    <row r="5788" spans="1:5" ht="20" customHeight="1">
      <c r="A5788" s="19" t="s">
        <v>9878</v>
      </c>
      <c r="B5788" s="20" t="s">
        <v>9879</v>
      </c>
      <c r="C5788" s="21" t="s">
        <v>167805</v>
      </c>
      <c r="D5788" s="21" t="s">
        <v>345</v>
      </c>
      <c r="E5788" s="23"/>
    </row>
    <row r="5789" spans="1:5" ht="20" customHeight="1">
      <c r="A5789" s="19" t="s">
        <v>9880</v>
      </c>
      <c r="B5789" s="20" t="s">
        <v>9881</v>
      </c>
      <c r="C5789" s="21" t="s">
        <v>167806</v>
      </c>
      <c r="D5789" s="21" t="s">
        <v>345</v>
      </c>
      <c r="E5789" s="23"/>
    </row>
    <row r="5790" spans="1:5" ht="20" customHeight="1">
      <c r="A5790" s="19" t="s">
        <v>9886</v>
      </c>
      <c r="B5790" s="20" t="s">
        <v>9883</v>
      </c>
      <c r="C5790" s="21" t="s">
        <v>167544</v>
      </c>
      <c r="D5790" s="21" t="s">
        <v>345</v>
      </c>
      <c r="E5790" s="23"/>
    </row>
    <row r="5791" spans="1:5" ht="20" customHeight="1">
      <c r="A5791" s="19" t="s">
        <v>9887</v>
      </c>
      <c r="B5791" s="20" t="s">
        <v>9888</v>
      </c>
      <c r="C5791" s="21" t="s">
        <v>167807</v>
      </c>
      <c r="D5791" s="21" t="s">
        <v>345</v>
      </c>
      <c r="E5791" s="23"/>
    </row>
    <row r="5792" spans="1:5" ht="20" customHeight="1">
      <c r="A5792" s="19" t="s">
        <v>9889</v>
      </c>
      <c r="B5792" s="20" t="s">
        <v>9890</v>
      </c>
      <c r="C5792" s="21" t="s">
        <v>167808</v>
      </c>
      <c r="D5792" s="21" t="s">
        <v>296</v>
      </c>
      <c r="E5792" s="23"/>
    </row>
    <row r="5793" spans="1:5" ht="20" customHeight="1">
      <c r="A5793" s="19" t="s">
        <v>9891</v>
      </c>
      <c r="B5793" s="20" t="s">
        <v>9892</v>
      </c>
      <c r="C5793" s="21" t="s">
        <v>167809</v>
      </c>
      <c r="D5793" s="21" t="s">
        <v>345</v>
      </c>
      <c r="E5793" s="23"/>
    </row>
    <row r="5794" spans="1:5" ht="20" customHeight="1">
      <c r="A5794" s="19" t="s">
        <v>9893</v>
      </c>
      <c r="B5794" s="20" t="s">
        <v>9894</v>
      </c>
      <c r="C5794" s="21" t="s">
        <v>167810</v>
      </c>
      <c r="D5794" s="21" t="s">
        <v>345</v>
      </c>
      <c r="E5794" s="23"/>
    </row>
    <row r="5795" spans="1:5" ht="20" customHeight="1">
      <c r="A5795" s="19" t="s">
        <v>9895</v>
      </c>
      <c r="B5795" s="20" t="s">
        <v>9896</v>
      </c>
      <c r="C5795" s="21" t="s">
        <v>167811</v>
      </c>
      <c r="D5795" s="21" t="s">
        <v>296</v>
      </c>
      <c r="E5795" s="23"/>
    </row>
    <row r="5796" spans="1:5" ht="20" customHeight="1">
      <c r="A5796" s="19" t="s">
        <v>9897</v>
      </c>
      <c r="B5796" s="20" t="s">
        <v>9898</v>
      </c>
      <c r="C5796" s="21" t="s">
        <v>167812</v>
      </c>
      <c r="D5796" s="21" t="s">
        <v>345</v>
      </c>
      <c r="E5796" s="23"/>
    </row>
    <row r="5797" spans="1:5" ht="20" customHeight="1">
      <c r="A5797" s="19" t="s">
        <v>9899</v>
      </c>
      <c r="B5797" s="20" t="s">
        <v>9900</v>
      </c>
      <c r="C5797" s="21" t="s">
        <v>167813</v>
      </c>
      <c r="D5797" s="21" t="s">
        <v>345</v>
      </c>
      <c r="E5797" s="23"/>
    </row>
    <row r="5798" spans="1:5" ht="20" customHeight="1">
      <c r="A5798" s="19" t="s">
        <v>9903</v>
      </c>
      <c r="B5798" s="20" t="s">
        <v>9902</v>
      </c>
      <c r="C5798" s="21" t="s">
        <v>167688</v>
      </c>
      <c r="D5798" s="21" t="s">
        <v>345</v>
      </c>
      <c r="E5798" s="23"/>
    </row>
    <row r="5799" spans="1:5" ht="20" customHeight="1">
      <c r="A5799" s="19" t="s">
        <v>9904</v>
      </c>
      <c r="B5799" s="20" t="s">
        <v>9905</v>
      </c>
      <c r="C5799" s="21" t="s">
        <v>167814</v>
      </c>
      <c r="D5799" s="21" t="s">
        <v>296</v>
      </c>
      <c r="E5799" s="23"/>
    </row>
    <row r="5800" spans="1:5" ht="20" customHeight="1">
      <c r="A5800" s="19" t="s">
        <v>9906</v>
      </c>
      <c r="B5800" s="20" t="s">
        <v>9907</v>
      </c>
      <c r="C5800" s="21" t="s">
        <v>167815</v>
      </c>
      <c r="D5800" s="21" t="s">
        <v>345</v>
      </c>
      <c r="E5800" s="23"/>
    </row>
    <row r="5801" spans="1:5" ht="20" customHeight="1">
      <c r="A5801" s="19" t="s">
        <v>9908</v>
      </c>
      <c r="B5801" s="20" t="s">
        <v>9909</v>
      </c>
      <c r="C5801" s="21" t="s">
        <v>167816</v>
      </c>
      <c r="D5801" s="21" t="s">
        <v>296</v>
      </c>
      <c r="E5801" s="23"/>
    </row>
    <row r="5802" spans="1:5" ht="20" customHeight="1">
      <c r="A5802" s="19" t="s">
        <v>9910</v>
      </c>
      <c r="B5802" s="20" t="s">
        <v>9911</v>
      </c>
      <c r="C5802" s="21" t="s">
        <v>167817</v>
      </c>
      <c r="D5802" s="21" t="s">
        <v>296</v>
      </c>
      <c r="E5802" s="23"/>
    </row>
    <row r="5803" spans="1:5" ht="20" customHeight="1">
      <c r="A5803" s="19" t="s">
        <v>9912</v>
      </c>
      <c r="B5803" s="20" t="s">
        <v>9913</v>
      </c>
      <c r="C5803" s="21" t="s">
        <v>167818</v>
      </c>
      <c r="D5803" s="21" t="s">
        <v>345</v>
      </c>
      <c r="E5803" s="23"/>
    </row>
    <row r="5804" spans="1:5" ht="20" customHeight="1">
      <c r="A5804" s="19" t="s">
        <v>9914</v>
      </c>
      <c r="B5804" s="20" t="s">
        <v>9915</v>
      </c>
      <c r="C5804" s="21" t="s">
        <v>167819</v>
      </c>
      <c r="D5804" s="21" t="s">
        <v>296</v>
      </c>
      <c r="E5804" s="23"/>
    </row>
    <row r="5805" spans="1:5" ht="20" customHeight="1">
      <c r="A5805" s="19" t="s">
        <v>9927</v>
      </c>
      <c r="B5805" s="20" t="s">
        <v>9928</v>
      </c>
      <c r="C5805" s="21" t="s">
        <v>167820</v>
      </c>
      <c r="D5805" s="21" t="s">
        <v>139</v>
      </c>
      <c r="E5805" s="23"/>
    </row>
    <row r="5806" spans="1:5" ht="20" customHeight="1">
      <c r="A5806" s="19" t="s">
        <v>9996</v>
      </c>
      <c r="B5806" s="20" t="s">
        <v>9997</v>
      </c>
      <c r="C5806" s="21" t="s">
        <v>167821</v>
      </c>
      <c r="D5806" s="21" t="s">
        <v>139</v>
      </c>
      <c r="E5806" s="23"/>
    </row>
    <row r="5807" spans="1:5" ht="20" customHeight="1">
      <c r="A5807" s="19" t="s">
        <v>6032</v>
      </c>
      <c r="B5807" s="20" t="s">
        <v>6033</v>
      </c>
      <c r="C5807" s="21" t="s">
        <v>167822</v>
      </c>
      <c r="D5807" s="21" t="s">
        <v>139</v>
      </c>
      <c r="E5807" s="23"/>
    </row>
    <row r="5808" spans="1:5" ht="20" customHeight="1">
      <c r="A5808" s="19" t="s">
        <v>6099</v>
      </c>
      <c r="B5808" s="20" t="s">
        <v>6100</v>
      </c>
      <c r="C5808" s="21" t="s">
        <v>167823</v>
      </c>
      <c r="D5808" s="21" t="s">
        <v>296</v>
      </c>
      <c r="E5808" s="23"/>
    </row>
    <row r="5809" spans="1:5" ht="20" customHeight="1">
      <c r="A5809" s="19" t="s">
        <v>6105</v>
      </c>
      <c r="B5809" s="20" t="s">
        <v>6106</v>
      </c>
      <c r="C5809" s="21" t="s">
        <v>167824</v>
      </c>
      <c r="D5809" s="21" t="s">
        <v>345</v>
      </c>
      <c r="E5809" s="23"/>
    </row>
    <row r="5810" spans="1:5" ht="20" customHeight="1">
      <c r="A5810" s="19" t="s">
        <v>6114</v>
      </c>
      <c r="B5810" s="20" t="s">
        <v>6115</v>
      </c>
      <c r="C5810" s="21" t="s">
        <v>167825</v>
      </c>
      <c r="D5810" s="21" t="s">
        <v>345</v>
      </c>
      <c r="E5810" s="23"/>
    </row>
    <row r="5811" spans="1:5" ht="20" customHeight="1">
      <c r="A5811" s="19" t="s">
        <v>6159</v>
      </c>
      <c r="B5811" s="20" t="s">
        <v>6160</v>
      </c>
      <c r="C5811" s="21" t="s">
        <v>167826</v>
      </c>
      <c r="D5811" s="21" t="s">
        <v>345</v>
      </c>
      <c r="E5811" s="23"/>
    </row>
    <row r="5812" spans="1:5" ht="20" customHeight="1">
      <c r="A5812" s="19" t="s">
        <v>6172</v>
      </c>
      <c r="B5812" s="20" t="s">
        <v>6171</v>
      </c>
      <c r="C5812" s="21" t="s">
        <v>167757</v>
      </c>
      <c r="D5812" s="21" t="s">
        <v>345</v>
      </c>
      <c r="E5812" s="23"/>
    </row>
    <row r="5813" spans="1:5" ht="20" customHeight="1">
      <c r="A5813" s="19" t="s">
        <v>6228</v>
      </c>
      <c r="B5813" s="20" t="s">
        <v>6229</v>
      </c>
      <c r="C5813" s="21" t="s">
        <v>167827</v>
      </c>
      <c r="D5813" s="21" t="s">
        <v>345</v>
      </c>
      <c r="E5813" s="23"/>
    </row>
    <row r="5814" spans="1:5" ht="20" customHeight="1">
      <c r="A5814" s="19" t="s">
        <v>6294</v>
      </c>
      <c r="B5814" s="20" t="s">
        <v>6295</v>
      </c>
      <c r="C5814" s="21" t="s">
        <v>167828</v>
      </c>
      <c r="D5814" s="21" t="s">
        <v>345</v>
      </c>
      <c r="E5814" s="23"/>
    </row>
    <row r="5815" spans="1:5" ht="20" customHeight="1">
      <c r="A5815" s="19" t="s">
        <v>9338</v>
      </c>
      <c r="B5815" s="20" t="s">
        <v>9339</v>
      </c>
      <c r="C5815" s="21" t="s">
        <v>167829</v>
      </c>
      <c r="D5815" s="21" t="s">
        <v>296</v>
      </c>
      <c r="E5815" s="23"/>
    </row>
    <row r="5816" spans="1:5" ht="20" customHeight="1">
      <c r="A5816" s="19" t="s">
        <v>9413</v>
      </c>
      <c r="B5816" s="20" t="s">
        <v>9414</v>
      </c>
      <c r="C5816" s="21" t="s">
        <v>167830</v>
      </c>
      <c r="D5816" s="21" t="s">
        <v>345</v>
      </c>
      <c r="E5816" s="23"/>
    </row>
    <row r="5817" spans="1:5" ht="20" customHeight="1">
      <c r="A5817" s="19" t="s">
        <v>9418</v>
      </c>
      <c r="B5817" s="20" t="s">
        <v>9417</v>
      </c>
      <c r="C5817" s="21" t="s">
        <v>167758</v>
      </c>
      <c r="D5817" s="21" t="s">
        <v>345</v>
      </c>
      <c r="E5817" s="23"/>
    </row>
    <row r="5818" spans="1:5" ht="20" customHeight="1">
      <c r="A5818" s="19" t="s">
        <v>9433</v>
      </c>
      <c r="B5818" s="20" t="s">
        <v>9431</v>
      </c>
      <c r="C5818" s="21" t="s">
        <v>167672</v>
      </c>
      <c r="D5818" s="21" t="s">
        <v>345</v>
      </c>
      <c r="E5818" s="23"/>
    </row>
    <row r="5819" spans="1:5" ht="20" customHeight="1">
      <c r="A5819" s="19" t="s">
        <v>9445</v>
      </c>
      <c r="B5819" s="20" t="s">
        <v>9446</v>
      </c>
      <c r="C5819" s="21" t="s">
        <v>167831</v>
      </c>
      <c r="D5819" s="21" t="s">
        <v>345</v>
      </c>
      <c r="E5819" s="23"/>
    </row>
    <row r="5820" spans="1:5" ht="20" customHeight="1">
      <c r="A5820" s="19" t="s">
        <v>9456</v>
      </c>
      <c r="B5820" s="20" t="s">
        <v>9457</v>
      </c>
      <c r="C5820" s="21" t="s">
        <v>167832</v>
      </c>
      <c r="D5820" s="21" t="s">
        <v>345</v>
      </c>
      <c r="E5820" s="23"/>
    </row>
    <row r="5821" spans="1:5" ht="20" customHeight="1">
      <c r="A5821" s="19" t="s">
        <v>9462</v>
      </c>
      <c r="B5821" s="20" t="s">
        <v>9460</v>
      </c>
      <c r="C5821" s="21" t="s">
        <v>167673</v>
      </c>
      <c r="D5821" s="21" t="s">
        <v>296</v>
      </c>
      <c r="E5821" s="23"/>
    </row>
    <row r="5822" spans="1:5" ht="20" customHeight="1">
      <c r="A5822" s="19" t="s">
        <v>9474</v>
      </c>
      <c r="B5822" s="20" t="s">
        <v>9475</v>
      </c>
      <c r="C5822" s="21" t="s">
        <v>167833</v>
      </c>
      <c r="D5822" s="21" t="s">
        <v>345</v>
      </c>
      <c r="E5822" s="23"/>
    </row>
    <row r="5823" spans="1:5" ht="20" customHeight="1">
      <c r="A5823" s="19" t="s">
        <v>9477</v>
      </c>
      <c r="B5823" s="20" t="s">
        <v>9478</v>
      </c>
      <c r="C5823" s="21" t="s">
        <v>167834</v>
      </c>
      <c r="D5823" s="21" t="s">
        <v>345</v>
      </c>
      <c r="E5823" s="23"/>
    </row>
    <row r="5824" spans="1:5" ht="20" customHeight="1">
      <c r="A5824" s="19" t="s">
        <v>9490</v>
      </c>
      <c r="B5824" s="20" t="s">
        <v>9489</v>
      </c>
      <c r="C5824" s="21" t="s">
        <v>167759</v>
      </c>
      <c r="D5824" s="21" t="s">
        <v>345</v>
      </c>
      <c r="E5824" s="23"/>
    </row>
    <row r="5825" spans="1:5" ht="20" customHeight="1">
      <c r="A5825" s="19" t="s">
        <v>9502</v>
      </c>
      <c r="B5825" s="20" t="s">
        <v>9503</v>
      </c>
      <c r="C5825" s="21" t="s">
        <v>167835</v>
      </c>
      <c r="D5825" s="21" t="s">
        <v>345</v>
      </c>
      <c r="E5825" s="23"/>
    </row>
    <row r="5826" spans="1:5" ht="20" customHeight="1">
      <c r="A5826" s="19" t="s">
        <v>9517</v>
      </c>
      <c r="B5826" s="20" t="s">
        <v>9518</v>
      </c>
      <c r="C5826" s="21" t="s">
        <v>167836</v>
      </c>
      <c r="D5826" s="21" t="s">
        <v>345</v>
      </c>
      <c r="E5826" s="23"/>
    </row>
    <row r="5827" spans="1:5" ht="20" customHeight="1">
      <c r="A5827" s="19" t="s">
        <v>9532</v>
      </c>
      <c r="B5827" s="20" t="s">
        <v>9533</v>
      </c>
      <c r="C5827" s="21" t="s">
        <v>167837</v>
      </c>
      <c r="D5827" s="21" t="s">
        <v>345</v>
      </c>
      <c r="E5827" s="23"/>
    </row>
    <row r="5828" spans="1:5" ht="20" customHeight="1">
      <c r="A5828" s="19" t="s">
        <v>9535</v>
      </c>
      <c r="B5828" s="20" t="s">
        <v>9536</v>
      </c>
      <c r="C5828" s="21" t="s">
        <v>167838</v>
      </c>
      <c r="D5828" s="21" t="s">
        <v>345</v>
      </c>
      <c r="E5828" s="23"/>
    </row>
    <row r="5829" spans="1:5" ht="20" customHeight="1">
      <c r="A5829" s="19" t="s">
        <v>9550</v>
      </c>
      <c r="B5829" s="20" t="s">
        <v>9549</v>
      </c>
      <c r="C5829" s="21" t="s">
        <v>167760</v>
      </c>
      <c r="D5829" s="21" t="s">
        <v>345</v>
      </c>
      <c r="E5829" s="23"/>
    </row>
    <row r="5830" spans="1:5" ht="20" customHeight="1">
      <c r="A5830" s="19" t="s">
        <v>9558</v>
      </c>
      <c r="B5830" s="24">
        <v>100</v>
      </c>
      <c r="C5830" s="21" t="s">
        <v>167839</v>
      </c>
      <c r="D5830" s="21" t="s">
        <v>345</v>
      </c>
      <c r="E5830" s="23"/>
    </row>
    <row r="5831" spans="1:5" ht="20" customHeight="1">
      <c r="A5831" s="19" t="s">
        <v>9564</v>
      </c>
      <c r="B5831" s="20" t="s">
        <v>9565</v>
      </c>
      <c r="C5831" s="21" t="s">
        <v>167840</v>
      </c>
      <c r="D5831" s="21" t="s">
        <v>345</v>
      </c>
      <c r="E5831" s="23"/>
    </row>
    <row r="5832" spans="1:5" ht="20" customHeight="1">
      <c r="A5832" s="19" t="s">
        <v>9580</v>
      </c>
      <c r="B5832" s="20" t="s">
        <v>9581</v>
      </c>
      <c r="C5832" s="21" t="s">
        <v>167841</v>
      </c>
      <c r="D5832" s="21" t="s">
        <v>345</v>
      </c>
      <c r="E5832" s="23"/>
    </row>
    <row r="5833" spans="1:5" ht="20" customHeight="1">
      <c r="A5833" s="19" t="s">
        <v>9587</v>
      </c>
      <c r="B5833" s="20" t="s">
        <v>9588</v>
      </c>
      <c r="C5833" s="21" t="s">
        <v>167842</v>
      </c>
      <c r="D5833" s="21" t="s">
        <v>296</v>
      </c>
      <c r="E5833" s="23"/>
    </row>
    <row r="5834" spans="1:5" ht="20" customHeight="1">
      <c r="A5834" s="19" t="s">
        <v>9596</v>
      </c>
      <c r="B5834" s="20" t="s">
        <v>9597</v>
      </c>
      <c r="C5834" s="21" t="s">
        <v>167843</v>
      </c>
      <c r="D5834" s="21" t="s">
        <v>296</v>
      </c>
      <c r="E5834" s="23"/>
    </row>
    <row r="5835" spans="1:5" ht="20" customHeight="1">
      <c r="A5835" s="19" t="s">
        <v>9605</v>
      </c>
      <c r="B5835" s="20" t="s">
        <v>9606</v>
      </c>
      <c r="C5835" s="21" t="s">
        <v>167844</v>
      </c>
      <c r="D5835" s="21" t="s">
        <v>345</v>
      </c>
      <c r="E5835" s="23"/>
    </row>
    <row r="5836" spans="1:5" ht="20" customHeight="1">
      <c r="A5836" s="19" t="s">
        <v>9607</v>
      </c>
      <c r="B5836" s="20" t="s">
        <v>9608</v>
      </c>
      <c r="C5836" s="21" t="s">
        <v>167845</v>
      </c>
      <c r="D5836" s="21" t="s">
        <v>345</v>
      </c>
      <c r="E5836" s="23"/>
    </row>
    <row r="5837" spans="1:5" ht="20" customHeight="1">
      <c r="A5837" s="19" t="s">
        <v>9612</v>
      </c>
      <c r="B5837" s="20" t="s">
        <v>9610</v>
      </c>
      <c r="C5837" s="21" t="s">
        <v>167674</v>
      </c>
      <c r="D5837" s="21" t="s">
        <v>345</v>
      </c>
      <c r="E5837" s="23"/>
    </row>
    <row r="5838" spans="1:5" ht="20" customHeight="1">
      <c r="A5838" s="19" t="s">
        <v>9615</v>
      </c>
      <c r="B5838" s="20" t="s">
        <v>9614</v>
      </c>
      <c r="C5838" s="21" t="s">
        <v>167761</v>
      </c>
      <c r="D5838" s="21" t="s">
        <v>345</v>
      </c>
      <c r="E5838" s="23"/>
    </row>
    <row r="5839" spans="1:5" ht="20" customHeight="1">
      <c r="A5839" s="19" t="s">
        <v>9619</v>
      </c>
      <c r="B5839" s="20" t="s">
        <v>9617</v>
      </c>
      <c r="C5839" s="21" t="s">
        <v>167675</v>
      </c>
      <c r="D5839" s="21" t="s">
        <v>345</v>
      </c>
      <c r="E5839" s="23"/>
    </row>
    <row r="5840" spans="1:5" ht="20" customHeight="1">
      <c r="A5840" s="19" t="s">
        <v>9622</v>
      </c>
      <c r="B5840" s="20" t="s">
        <v>9621</v>
      </c>
      <c r="C5840" s="21" t="s">
        <v>167762</v>
      </c>
      <c r="D5840" s="21" t="s">
        <v>296</v>
      </c>
      <c r="E5840" s="23"/>
    </row>
    <row r="5841" spans="1:5" ht="20" customHeight="1">
      <c r="A5841" s="19" t="s">
        <v>9623</v>
      </c>
      <c r="B5841" s="20" t="s">
        <v>9624</v>
      </c>
      <c r="C5841" s="21" t="s">
        <v>167846</v>
      </c>
      <c r="D5841" s="21" t="s">
        <v>345</v>
      </c>
      <c r="E5841" s="23"/>
    </row>
    <row r="5842" spans="1:5" ht="20" customHeight="1">
      <c r="A5842" s="19" t="s">
        <v>9625</v>
      </c>
      <c r="B5842" s="20" t="s">
        <v>9626</v>
      </c>
      <c r="C5842" s="21" t="s">
        <v>167847</v>
      </c>
      <c r="D5842" s="21" t="s">
        <v>345</v>
      </c>
      <c r="E5842" s="23"/>
    </row>
    <row r="5843" spans="1:5" ht="20" customHeight="1">
      <c r="A5843" s="19" t="s">
        <v>9629</v>
      </c>
      <c r="B5843" s="20" t="s">
        <v>9630</v>
      </c>
      <c r="C5843" s="21" t="s">
        <v>167848</v>
      </c>
      <c r="D5843" s="21" t="s">
        <v>345</v>
      </c>
      <c r="E5843" s="23"/>
    </row>
    <row r="5844" spans="1:5" ht="20" customHeight="1">
      <c r="A5844" s="19" t="s">
        <v>9634</v>
      </c>
      <c r="B5844" s="20" t="s">
        <v>9632</v>
      </c>
      <c r="C5844" s="21" t="s">
        <v>167676</v>
      </c>
      <c r="D5844" s="21" t="s">
        <v>345</v>
      </c>
      <c r="E5844" s="23"/>
    </row>
    <row r="5845" spans="1:5" ht="20" customHeight="1">
      <c r="A5845" s="19" t="s">
        <v>9635</v>
      </c>
      <c r="B5845" s="20" t="s">
        <v>9636</v>
      </c>
      <c r="C5845" s="21" t="s">
        <v>167849</v>
      </c>
      <c r="D5845" s="21" t="s">
        <v>296</v>
      </c>
      <c r="E5845" s="23"/>
    </row>
    <row r="5846" spans="1:5" ht="20" customHeight="1">
      <c r="A5846" s="19" t="s">
        <v>9640</v>
      </c>
      <c r="B5846" s="20" t="s">
        <v>9638</v>
      </c>
      <c r="C5846" s="21" t="s">
        <v>167677</v>
      </c>
      <c r="D5846" s="21" t="s">
        <v>345</v>
      </c>
      <c r="E5846" s="23"/>
    </row>
    <row r="5847" spans="1:5" ht="20" customHeight="1">
      <c r="A5847" s="19" t="s">
        <v>9641</v>
      </c>
      <c r="B5847" s="20" t="s">
        <v>9642</v>
      </c>
      <c r="C5847" s="21" t="s">
        <v>167850</v>
      </c>
      <c r="D5847" s="21" t="s">
        <v>345</v>
      </c>
      <c r="E5847" s="23"/>
    </row>
    <row r="5848" spans="1:5" ht="20" customHeight="1">
      <c r="A5848" s="19" t="s">
        <v>9643</v>
      </c>
      <c r="B5848" s="20" t="s">
        <v>9644</v>
      </c>
      <c r="C5848" s="21" t="s">
        <v>167851</v>
      </c>
      <c r="D5848" s="21" t="s">
        <v>345</v>
      </c>
      <c r="E5848" s="23"/>
    </row>
    <row r="5849" spans="1:5" ht="20" customHeight="1">
      <c r="A5849" s="19" t="s">
        <v>9645</v>
      </c>
      <c r="B5849" s="20" t="s">
        <v>9646</v>
      </c>
      <c r="C5849" s="21" t="s">
        <v>167852</v>
      </c>
      <c r="D5849" s="21" t="s">
        <v>345</v>
      </c>
      <c r="E5849" s="23"/>
    </row>
    <row r="5850" spans="1:5" ht="20" customHeight="1">
      <c r="A5850" s="19" t="s">
        <v>9647</v>
      </c>
      <c r="B5850" s="20" t="s">
        <v>9648</v>
      </c>
      <c r="C5850" s="21" t="s">
        <v>167853</v>
      </c>
      <c r="D5850" s="21" t="s">
        <v>345</v>
      </c>
      <c r="E5850" s="23"/>
    </row>
    <row r="5851" spans="1:5" ht="20" customHeight="1">
      <c r="A5851" s="19" t="s">
        <v>9649</v>
      </c>
      <c r="B5851" s="24">
        <v>100</v>
      </c>
      <c r="C5851" s="21" t="s">
        <v>167854</v>
      </c>
      <c r="D5851" s="21" t="s">
        <v>345</v>
      </c>
      <c r="E5851" s="23"/>
    </row>
    <row r="5852" spans="1:5" ht="20" customHeight="1">
      <c r="A5852" s="19" t="s">
        <v>9652</v>
      </c>
      <c r="B5852" s="20" t="s">
        <v>9651</v>
      </c>
      <c r="C5852" s="21" t="s">
        <v>167763</v>
      </c>
      <c r="D5852" s="21" t="s">
        <v>345</v>
      </c>
      <c r="E5852" s="23"/>
    </row>
    <row r="5853" spans="1:5" ht="20" customHeight="1">
      <c r="A5853" s="19" t="s">
        <v>9653</v>
      </c>
      <c r="B5853" s="24">
        <v>100</v>
      </c>
      <c r="C5853" s="21" t="s">
        <v>167855</v>
      </c>
      <c r="D5853" s="21" t="s">
        <v>345</v>
      </c>
      <c r="E5853" s="23"/>
    </row>
    <row r="5854" spans="1:5" ht="20" customHeight="1">
      <c r="A5854" s="19" t="s">
        <v>9654</v>
      </c>
      <c r="B5854" s="20" t="s">
        <v>9655</v>
      </c>
      <c r="C5854" s="21" t="s">
        <v>167856</v>
      </c>
      <c r="D5854" s="21" t="s">
        <v>345</v>
      </c>
      <c r="E5854" s="23"/>
    </row>
    <row r="5855" spans="1:5" ht="20" customHeight="1">
      <c r="A5855" s="19" t="s">
        <v>9656</v>
      </c>
      <c r="B5855" s="20" t="s">
        <v>9657</v>
      </c>
      <c r="C5855" s="21" t="s">
        <v>167857</v>
      </c>
      <c r="D5855" s="21" t="s">
        <v>345</v>
      </c>
      <c r="E5855" s="23"/>
    </row>
    <row r="5856" spans="1:5" ht="20" customHeight="1">
      <c r="A5856" s="19" t="s">
        <v>9658</v>
      </c>
      <c r="B5856" s="20" t="s">
        <v>9659</v>
      </c>
      <c r="C5856" s="21" t="s">
        <v>167858</v>
      </c>
      <c r="D5856" s="21" t="s">
        <v>345</v>
      </c>
      <c r="E5856" s="23"/>
    </row>
    <row r="5857" spans="1:5" ht="20" customHeight="1">
      <c r="A5857" s="19" t="s">
        <v>9660</v>
      </c>
      <c r="B5857" s="20" t="s">
        <v>9661</v>
      </c>
      <c r="C5857" s="21" t="s">
        <v>167859</v>
      </c>
      <c r="D5857" s="21" t="s">
        <v>296</v>
      </c>
      <c r="E5857" s="23"/>
    </row>
    <row r="5858" spans="1:5" ht="20" customHeight="1">
      <c r="A5858" s="19" t="s">
        <v>9664</v>
      </c>
      <c r="B5858" s="20" t="s">
        <v>9663</v>
      </c>
      <c r="C5858" s="21" t="s">
        <v>167764</v>
      </c>
      <c r="D5858" s="21" t="s">
        <v>345</v>
      </c>
      <c r="E5858" s="23"/>
    </row>
    <row r="5859" spans="1:5" ht="20" customHeight="1">
      <c r="A5859" s="19" t="s">
        <v>9665</v>
      </c>
      <c r="B5859" s="20" t="s">
        <v>9666</v>
      </c>
      <c r="C5859" s="21" t="s">
        <v>167860</v>
      </c>
      <c r="D5859" s="21" t="s">
        <v>345</v>
      </c>
      <c r="E5859" s="23"/>
    </row>
    <row r="5860" spans="1:5" ht="20" customHeight="1">
      <c r="A5860" s="19" t="s">
        <v>9667</v>
      </c>
      <c r="B5860" s="20" t="s">
        <v>9668</v>
      </c>
      <c r="C5860" s="21" t="s">
        <v>167861</v>
      </c>
      <c r="D5860" s="21" t="s">
        <v>345</v>
      </c>
      <c r="E5860" s="23"/>
    </row>
    <row r="5861" spans="1:5" ht="20" customHeight="1">
      <c r="A5861" s="19" t="s">
        <v>9669</v>
      </c>
      <c r="B5861" s="20" t="s">
        <v>9670</v>
      </c>
      <c r="C5861" s="21" t="s">
        <v>167862</v>
      </c>
      <c r="D5861" s="21" t="s">
        <v>296</v>
      </c>
      <c r="E5861" s="23"/>
    </row>
    <row r="5862" spans="1:5" ht="20" customHeight="1">
      <c r="A5862" s="19" t="s">
        <v>9671</v>
      </c>
      <c r="B5862" s="24">
        <v>100</v>
      </c>
      <c r="C5862" s="21" t="s">
        <v>167863</v>
      </c>
      <c r="D5862" s="21" t="s">
        <v>345</v>
      </c>
      <c r="E5862" s="23"/>
    </row>
    <row r="5863" spans="1:5" ht="20" customHeight="1">
      <c r="A5863" s="19" t="s">
        <v>9672</v>
      </c>
      <c r="B5863" s="24">
        <v>100</v>
      </c>
      <c r="C5863" s="21" t="s">
        <v>167864</v>
      </c>
      <c r="D5863" s="21" t="s">
        <v>345</v>
      </c>
      <c r="E5863" s="23"/>
    </row>
    <row r="5864" spans="1:5" ht="20" customHeight="1">
      <c r="A5864" s="19" t="s">
        <v>9673</v>
      </c>
      <c r="B5864" s="24">
        <v>100</v>
      </c>
      <c r="C5864" s="21" t="s">
        <v>167865</v>
      </c>
      <c r="D5864" s="21" t="s">
        <v>345</v>
      </c>
      <c r="E5864" s="23"/>
    </row>
    <row r="5865" spans="1:5" ht="20" customHeight="1">
      <c r="A5865" s="19" t="s">
        <v>9676</v>
      </c>
      <c r="B5865" s="20" t="s">
        <v>9675</v>
      </c>
      <c r="C5865" s="21" t="s">
        <v>167765</v>
      </c>
      <c r="D5865" s="21" t="s">
        <v>345</v>
      </c>
      <c r="E5865" s="23"/>
    </row>
    <row r="5866" spans="1:5" ht="20" customHeight="1">
      <c r="A5866" s="19" t="s">
        <v>9677</v>
      </c>
      <c r="B5866" s="24">
        <v>100</v>
      </c>
      <c r="C5866" s="21" t="s">
        <v>167866</v>
      </c>
      <c r="D5866" s="21" t="s">
        <v>345</v>
      </c>
      <c r="E5866" s="23"/>
    </row>
    <row r="5867" spans="1:5" ht="20" customHeight="1">
      <c r="A5867" s="19" t="s">
        <v>9678</v>
      </c>
      <c r="B5867" s="20" t="s">
        <v>9679</v>
      </c>
      <c r="C5867" s="21" t="s">
        <v>167867</v>
      </c>
      <c r="D5867" s="21" t="s">
        <v>345</v>
      </c>
      <c r="E5867" s="23"/>
    </row>
    <row r="5868" spans="1:5" ht="20" customHeight="1">
      <c r="A5868" s="19" t="s">
        <v>9680</v>
      </c>
      <c r="B5868" s="24">
        <v>100</v>
      </c>
      <c r="C5868" s="21" t="s">
        <v>167868</v>
      </c>
      <c r="D5868" s="21" t="s">
        <v>345</v>
      </c>
      <c r="E5868" s="23"/>
    </row>
    <row r="5869" spans="1:5" ht="20" customHeight="1">
      <c r="A5869" s="19" t="s">
        <v>9683</v>
      </c>
      <c r="B5869" s="20" t="s">
        <v>9682</v>
      </c>
      <c r="C5869" s="21" t="s">
        <v>167766</v>
      </c>
      <c r="D5869" s="21" t="s">
        <v>345</v>
      </c>
      <c r="E5869" s="23"/>
    </row>
    <row r="5870" spans="1:5" ht="20" customHeight="1">
      <c r="A5870" s="19" t="s">
        <v>9684</v>
      </c>
      <c r="B5870" s="24">
        <v>100</v>
      </c>
      <c r="C5870" s="21" t="s">
        <v>167869</v>
      </c>
      <c r="D5870" s="21" t="s">
        <v>345</v>
      </c>
      <c r="E5870" s="23"/>
    </row>
    <row r="5871" spans="1:5" ht="20" customHeight="1">
      <c r="A5871" s="19" t="s">
        <v>9689</v>
      </c>
      <c r="B5871" s="20" t="s">
        <v>9686</v>
      </c>
      <c r="C5871" s="21" t="s">
        <v>167605</v>
      </c>
      <c r="D5871" s="21" t="s">
        <v>345</v>
      </c>
      <c r="E5871" s="23"/>
    </row>
    <row r="5872" spans="1:5" ht="20" customHeight="1">
      <c r="A5872" s="19" t="s">
        <v>9690</v>
      </c>
      <c r="B5872" s="24">
        <v>100</v>
      </c>
      <c r="C5872" s="21" t="s">
        <v>167870</v>
      </c>
      <c r="D5872" s="21" t="s">
        <v>345</v>
      </c>
      <c r="E5872" s="23"/>
    </row>
    <row r="5873" spans="1:5" ht="20" customHeight="1">
      <c r="A5873" s="19" t="s">
        <v>9691</v>
      </c>
      <c r="B5873" s="24">
        <v>100</v>
      </c>
      <c r="C5873" s="21" t="s">
        <v>167871</v>
      </c>
      <c r="D5873" s="21" t="s">
        <v>345</v>
      </c>
      <c r="E5873" s="23"/>
    </row>
    <row r="5874" spans="1:5" ht="20" customHeight="1">
      <c r="A5874" s="19" t="s">
        <v>9692</v>
      </c>
      <c r="B5874" s="20" t="s">
        <v>9693</v>
      </c>
      <c r="C5874" s="21" t="s">
        <v>167872</v>
      </c>
      <c r="D5874" s="21" t="s">
        <v>345</v>
      </c>
      <c r="E5874" s="23"/>
    </row>
    <row r="5875" spans="1:5" ht="20" customHeight="1">
      <c r="A5875" s="19" t="s">
        <v>9694</v>
      </c>
      <c r="B5875" s="20" t="s">
        <v>9695</v>
      </c>
      <c r="C5875" s="21" t="s">
        <v>167873</v>
      </c>
      <c r="D5875" s="21" t="s">
        <v>296</v>
      </c>
      <c r="E5875" s="23"/>
    </row>
    <row r="5876" spans="1:5" ht="20" customHeight="1">
      <c r="A5876" s="19" t="s">
        <v>9696</v>
      </c>
      <c r="B5876" s="24">
        <v>100</v>
      </c>
      <c r="C5876" s="21" t="s">
        <v>167874</v>
      </c>
      <c r="D5876" s="21" t="s">
        <v>345</v>
      </c>
      <c r="E5876" s="23"/>
    </row>
    <row r="5877" spans="1:5" ht="20" customHeight="1">
      <c r="A5877" s="19" t="s">
        <v>9697</v>
      </c>
      <c r="B5877" s="24">
        <v>100</v>
      </c>
      <c r="C5877" s="21" t="s">
        <v>167875</v>
      </c>
      <c r="D5877" s="21" t="s">
        <v>345</v>
      </c>
      <c r="E5877" s="23"/>
    </row>
    <row r="5878" spans="1:5" ht="20" customHeight="1">
      <c r="A5878" s="19" t="s">
        <v>9700</v>
      </c>
      <c r="B5878" s="20" t="s">
        <v>9699</v>
      </c>
      <c r="C5878" s="21" t="s">
        <v>167767</v>
      </c>
      <c r="D5878" s="21" t="s">
        <v>345</v>
      </c>
      <c r="E5878" s="23"/>
    </row>
    <row r="5879" spans="1:5" ht="20" customHeight="1">
      <c r="A5879" s="19" t="s">
        <v>9701</v>
      </c>
      <c r="B5879" s="20" t="s">
        <v>9702</v>
      </c>
      <c r="C5879" s="21" t="s">
        <v>167876</v>
      </c>
      <c r="D5879" s="21" t="s">
        <v>296</v>
      </c>
      <c r="E5879" s="23"/>
    </row>
    <row r="5880" spans="1:5" ht="20" customHeight="1">
      <c r="A5880" s="19" t="s">
        <v>9703</v>
      </c>
      <c r="B5880" s="20" t="s">
        <v>9704</v>
      </c>
      <c r="C5880" s="21" t="s">
        <v>167877</v>
      </c>
      <c r="D5880" s="21" t="s">
        <v>345</v>
      </c>
      <c r="E5880" s="23"/>
    </row>
    <row r="5881" spans="1:5" ht="20" customHeight="1">
      <c r="A5881" s="19" t="s">
        <v>9705</v>
      </c>
      <c r="B5881" s="20" t="s">
        <v>9706</v>
      </c>
      <c r="C5881" s="21" t="s">
        <v>167878</v>
      </c>
      <c r="D5881" s="21" t="s">
        <v>345</v>
      </c>
      <c r="E5881" s="23"/>
    </row>
    <row r="5882" spans="1:5" ht="20" customHeight="1">
      <c r="A5882" s="19" t="s">
        <v>9707</v>
      </c>
      <c r="B5882" s="20" t="s">
        <v>9708</v>
      </c>
      <c r="C5882" s="21" t="s">
        <v>167879</v>
      </c>
      <c r="D5882" s="21" t="s">
        <v>345</v>
      </c>
      <c r="E5882" s="23"/>
    </row>
    <row r="5883" spans="1:5" ht="20" customHeight="1">
      <c r="A5883" s="19" t="s">
        <v>9709</v>
      </c>
      <c r="B5883" s="20" t="s">
        <v>9710</v>
      </c>
      <c r="C5883" s="21" t="s">
        <v>167880</v>
      </c>
      <c r="D5883" s="21" t="s">
        <v>345</v>
      </c>
      <c r="E5883" s="23"/>
    </row>
    <row r="5884" spans="1:5" ht="20" customHeight="1">
      <c r="A5884" s="19" t="s">
        <v>9712</v>
      </c>
      <c r="B5884" s="24">
        <v>100</v>
      </c>
      <c r="C5884" s="21" t="s">
        <v>167768</v>
      </c>
      <c r="D5884" s="21" t="s">
        <v>345</v>
      </c>
      <c r="E5884" s="23"/>
    </row>
    <row r="5885" spans="1:5" ht="20" customHeight="1">
      <c r="A5885" s="19" t="s">
        <v>9713</v>
      </c>
      <c r="B5885" s="24">
        <v>100</v>
      </c>
      <c r="C5885" s="21" t="s">
        <v>167881</v>
      </c>
      <c r="D5885" s="21" t="s">
        <v>345</v>
      </c>
      <c r="E5885" s="23"/>
    </row>
    <row r="5886" spans="1:5" ht="20" customHeight="1">
      <c r="A5886" s="19" t="s">
        <v>9714</v>
      </c>
      <c r="B5886" s="20" t="s">
        <v>9715</v>
      </c>
      <c r="C5886" s="21" t="s">
        <v>167882</v>
      </c>
      <c r="D5886" s="21" t="s">
        <v>345</v>
      </c>
      <c r="E5886" s="23"/>
    </row>
    <row r="5887" spans="1:5" ht="20" customHeight="1">
      <c r="A5887" s="19" t="s">
        <v>9716</v>
      </c>
      <c r="B5887" s="20" t="s">
        <v>9717</v>
      </c>
      <c r="C5887" s="21" t="s">
        <v>167883</v>
      </c>
      <c r="D5887" s="21" t="s">
        <v>296</v>
      </c>
      <c r="E5887" s="23"/>
    </row>
    <row r="5888" spans="1:5" ht="20" customHeight="1">
      <c r="A5888" s="19" t="s">
        <v>9718</v>
      </c>
      <c r="B5888" s="20" t="s">
        <v>9719</v>
      </c>
      <c r="C5888" s="21" t="s">
        <v>167884</v>
      </c>
      <c r="D5888" s="21" t="s">
        <v>345</v>
      </c>
      <c r="E5888" s="23"/>
    </row>
    <row r="5889" spans="1:5" ht="20" customHeight="1">
      <c r="A5889" s="19" t="s">
        <v>9720</v>
      </c>
      <c r="B5889" s="20" t="s">
        <v>9721</v>
      </c>
      <c r="C5889" s="21" t="s">
        <v>167885</v>
      </c>
      <c r="D5889" s="21" t="s">
        <v>345</v>
      </c>
      <c r="E5889" s="23"/>
    </row>
    <row r="5890" spans="1:5" ht="20" customHeight="1">
      <c r="A5890" s="19" t="s">
        <v>9722</v>
      </c>
      <c r="B5890" s="20" t="s">
        <v>9723</v>
      </c>
      <c r="C5890" s="21" t="s">
        <v>167886</v>
      </c>
      <c r="D5890" s="21" t="s">
        <v>345</v>
      </c>
      <c r="E5890" s="23"/>
    </row>
    <row r="5891" spans="1:5" ht="20" customHeight="1">
      <c r="A5891" s="19" t="s">
        <v>9726</v>
      </c>
      <c r="B5891" s="20" t="s">
        <v>9725</v>
      </c>
      <c r="C5891" s="21" t="s">
        <v>167769</v>
      </c>
      <c r="D5891" s="21" t="s">
        <v>296</v>
      </c>
      <c r="E5891" s="23"/>
    </row>
    <row r="5892" spans="1:5" ht="20" customHeight="1">
      <c r="A5892" s="19" t="s">
        <v>9729</v>
      </c>
      <c r="B5892" s="20" t="s">
        <v>9728</v>
      </c>
      <c r="C5892" s="21" t="s">
        <v>167770</v>
      </c>
      <c r="D5892" s="21" t="s">
        <v>345</v>
      </c>
      <c r="E5892" s="23"/>
    </row>
    <row r="5893" spans="1:5" ht="20" customHeight="1">
      <c r="A5893" s="19" t="s">
        <v>9730</v>
      </c>
      <c r="B5893" s="24">
        <v>100</v>
      </c>
      <c r="C5893" s="21" t="s">
        <v>167887</v>
      </c>
      <c r="D5893" s="21" t="s">
        <v>345</v>
      </c>
      <c r="E5893" s="23"/>
    </row>
    <row r="5894" spans="1:5" ht="20" customHeight="1">
      <c r="A5894" s="19" t="s">
        <v>9731</v>
      </c>
      <c r="B5894" s="20" t="s">
        <v>9732</v>
      </c>
      <c r="C5894" s="21" t="s">
        <v>167888</v>
      </c>
      <c r="D5894" s="21" t="s">
        <v>345</v>
      </c>
      <c r="E5894" s="23"/>
    </row>
    <row r="5895" spans="1:5" ht="20" customHeight="1">
      <c r="A5895" s="19" t="s">
        <v>9733</v>
      </c>
      <c r="B5895" s="20" t="s">
        <v>9734</v>
      </c>
      <c r="C5895" s="21" t="s">
        <v>167889</v>
      </c>
      <c r="D5895" s="21" t="s">
        <v>345</v>
      </c>
      <c r="E5895" s="23"/>
    </row>
    <row r="5896" spans="1:5" ht="20" customHeight="1">
      <c r="A5896" s="19" t="s">
        <v>9735</v>
      </c>
      <c r="B5896" s="20" t="s">
        <v>9736</v>
      </c>
      <c r="C5896" s="21" t="s">
        <v>167890</v>
      </c>
      <c r="D5896" s="21" t="s">
        <v>345</v>
      </c>
      <c r="E5896" s="23"/>
    </row>
    <row r="5897" spans="1:5" ht="20" customHeight="1">
      <c r="A5897" s="19" t="s">
        <v>9739</v>
      </c>
      <c r="B5897" s="20" t="s">
        <v>9738</v>
      </c>
      <c r="C5897" s="21" t="s">
        <v>167771</v>
      </c>
      <c r="D5897" s="21" t="s">
        <v>345</v>
      </c>
      <c r="E5897" s="23"/>
    </row>
    <row r="5898" spans="1:5" ht="20" customHeight="1">
      <c r="A5898" s="19" t="s">
        <v>9743</v>
      </c>
      <c r="B5898" s="20" t="s">
        <v>9741</v>
      </c>
      <c r="C5898" s="21" t="s">
        <v>167678</v>
      </c>
      <c r="D5898" s="21" t="s">
        <v>345</v>
      </c>
      <c r="E5898" s="23"/>
    </row>
    <row r="5899" spans="1:5" ht="20" customHeight="1">
      <c r="A5899" s="19" t="s">
        <v>9744</v>
      </c>
      <c r="B5899" s="20" t="s">
        <v>9745</v>
      </c>
      <c r="C5899" s="21" t="s">
        <v>167891</v>
      </c>
      <c r="D5899" s="21" t="s">
        <v>296</v>
      </c>
      <c r="E5899" s="23"/>
    </row>
    <row r="5900" spans="1:5" ht="20" customHeight="1">
      <c r="A5900" s="19" t="s">
        <v>9746</v>
      </c>
      <c r="B5900" s="20" t="s">
        <v>9747</v>
      </c>
      <c r="C5900" s="21" t="s">
        <v>167892</v>
      </c>
      <c r="D5900" s="21" t="s">
        <v>345</v>
      </c>
      <c r="E5900" s="23"/>
    </row>
    <row r="5901" spans="1:5" ht="20" customHeight="1">
      <c r="A5901" s="19" t="s">
        <v>9748</v>
      </c>
      <c r="B5901" s="20" t="s">
        <v>9749</v>
      </c>
      <c r="C5901" s="21" t="s">
        <v>167893</v>
      </c>
      <c r="D5901" s="21" t="s">
        <v>345</v>
      </c>
      <c r="E5901" s="23"/>
    </row>
    <row r="5902" spans="1:5" ht="20" customHeight="1">
      <c r="A5902" s="19" t="s">
        <v>9750</v>
      </c>
      <c r="B5902" s="20" t="s">
        <v>9751</v>
      </c>
      <c r="C5902" s="21" t="s">
        <v>167894</v>
      </c>
      <c r="D5902" s="21" t="s">
        <v>345</v>
      </c>
      <c r="E5902" s="23"/>
    </row>
    <row r="5903" spans="1:5" ht="20" customHeight="1">
      <c r="A5903" s="19" t="s">
        <v>9752</v>
      </c>
      <c r="B5903" s="24">
        <v>100</v>
      </c>
      <c r="C5903" s="21" t="s">
        <v>167895</v>
      </c>
      <c r="D5903" s="21" t="s">
        <v>345</v>
      </c>
      <c r="E5903" s="23"/>
    </row>
    <row r="5904" spans="1:5" ht="20" customHeight="1">
      <c r="A5904" s="19" t="s">
        <v>9755</v>
      </c>
      <c r="B5904" s="20" t="s">
        <v>9754</v>
      </c>
      <c r="C5904" s="21" t="s">
        <v>167772</v>
      </c>
      <c r="D5904" s="21" t="s">
        <v>345</v>
      </c>
      <c r="E5904" s="23"/>
    </row>
    <row r="5905" spans="1:5" ht="20" customHeight="1">
      <c r="A5905" s="19" t="s">
        <v>9756</v>
      </c>
      <c r="B5905" s="24">
        <v>100</v>
      </c>
      <c r="C5905" s="21" t="s">
        <v>167896</v>
      </c>
      <c r="D5905" s="21" t="s">
        <v>345</v>
      </c>
      <c r="E5905" s="23"/>
    </row>
    <row r="5906" spans="1:5" ht="20" customHeight="1">
      <c r="A5906" s="19" t="s">
        <v>9757</v>
      </c>
      <c r="B5906" s="20" t="s">
        <v>9758</v>
      </c>
      <c r="C5906" s="21" t="s">
        <v>167897</v>
      </c>
      <c r="D5906" s="21" t="s">
        <v>296</v>
      </c>
      <c r="E5906" s="23"/>
    </row>
    <row r="5907" spans="1:5" ht="20" customHeight="1">
      <c r="A5907" s="19" t="s">
        <v>9759</v>
      </c>
      <c r="B5907" s="20" t="s">
        <v>9760</v>
      </c>
      <c r="C5907" s="21" t="s">
        <v>167898</v>
      </c>
      <c r="D5907" s="21" t="s">
        <v>345</v>
      </c>
      <c r="E5907" s="23"/>
    </row>
    <row r="5908" spans="1:5" ht="20" customHeight="1">
      <c r="A5908" s="19" t="s">
        <v>9761</v>
      </c>
      <c r="B5908" s="20" t="s">
        <v>9762</v>
      </c>
      <c r="C5908" s="21" t="s">
        <v>167899</v>
      </c>
      <c r="D5908" s="21" t="s">
        <v>296</v>
      </c>
      <c r="E5908" s="23"/>
    </row>
    <row r="5909" spans="1:5" ht="20" customHeight="1">
      <c r="A5909" s="19" t="s">
        <v>9763</v>
      </c>
      <c r="B5909" s="20" t="s">
        <v>9764</v>
      </c>
      <c r="C5909" s="21" t="s">
        <v>167900</v>
      </c>
      <c r="D5909" s="21" t="s">
        <v>345</v>
      </c>
      <c r="E5909" s="23"/>
    </row>
    <row r="5910" spans="1:5" ht="20" customHeight="1">
      <c r="A5910" s="19" t="s">
        <v>9765</v>
      </c>
      <c r="B5910" s="20" t="s">
        <v>9766</v>
      </c>
      <c r="C5910" s="21" t="s">
        <v>167901</v>
      </c>
      <c r="D5910" s="21" t="s">
        <v>345</v>
      </c>
      <c r="E5910" s="23"/>
    </row>
    <row r="5911" spans="1:5" ht="20" customHeight="1">
      <c r="A5911" s="19" t="s">
        <v>9769</v>
      </c>
      <c r="B5911" s="20" t="s">
        <v>9768</v>
      </c>
      <c r="C5911" s="21" t="s">
        <v>167773</v>
      </c>
      <c r="D5911" s="21" t="s">
        <v>345</v>
      </c>
      <c r="E5911" s="23"/>
    </row>
    <row r="5912" spans="1:5" ht="20" customHeight="1">
      <c r="A5912" s="19" t="s">
        <v>9770</v>
      </c>
      <c r="B5912" s="20" t="s">
        <v>9771</v>
      </c>
      <c r="C5912" s="21" t="s">
        <v>167902</v>
      </c>
      <c r="D5912" s="21" t="s">
        <v>296</v>
      </c>
      <c r="E5912" s="23"/>
    </row>
    <row r="5913" spans="1:5" ht="20" customHeight="1">
      <c r="A5913" s="19" t="s">
        <v>9772</v>
      </c>
      <c r="B5913" s="20" t="s">
        <v>9773</v>
      </c>
      <c r="C5913" s="21" t="s">
        <v>167903</v>
      </c>
      <c r="D5913" s="21" t="s">
        <v>345</v>
      </c>
      <c r="E5913" s="23"/>
    </row>
    <row r="5914" spans="1:5" ht="20" customHeight="1">
      <c r="A5914" s="19" t="s">
        <v>9774</v>
      </c>
      <c r="B5914" s="20" t="s">
        <v>9775</v>
      </c>
      <c r="C5914" s="21" t="s">
        <v>167904</v>
      </c>
      <c r="D5914" s="21" t="s">
        <v>345</v>
      </c>
      <c r="E5914" s="23"/>
    </row>
    <row r="5915" spans="1:5" ht="20" customHeight="1">
      <c r="A5915" s="19" t="s">
        <v>9776</v>
      </c>
      <c r="B5915" s="20" t="s">
        <v>9777</v>
      </c>
      <c r="C5915" s="21" t="s">
        <v>167905</v>
      </c>
      <c r="D5915" s="21" t="s">
        <v>296</v>
      </c>
      <c r="E5915" s="23"/>
    </row>
    <row r="5916" spans="1:5" ht="20" customHeight="1">
      <c r="A5916" s="19" t="s">
        <v>9778</v>
      </c>
      <c r="B5916" s="20" t="s">
        <v>9779</v>
      </c>
      <c r="C5916" s="21" t="s">
        <v>167906</v>
      </c>
      <c r="D5916" s="21" t="s">
        <v>296</v>
      </c>
      <c r="E5916" s="23"/>
    </row>
    <row r="5917" spans="1:5" ht="20" customHeight="1">
      <c r="A5917" s="19" t="s">
        <v>9780</v>
      </c>
      <c r="B5917" s="20" t="s">
        <v>9781</v>
      </c>
      <c r="C5917" s="21" t="s">
        <v>167907</v>
      </c>
      <c r="D5917" s="21" t="s">
        <v>345</v>
      </c>
      <c r="E5917" s="23"/>
    </row>
    <row r="5918" spans="1:5" ht="20" customHeight="1">
      <c r="A5918" s="19" t="s">
        <v>9782</v>
      </c>
      <c r="B5918" s="20" t="s">
        <v>9783</v>
      </c>
      <c r="C5918" s="21" t="s">
        <v>167908</v>
      </c>
      <c r="D5918" s="21" t="s">
        <v>296</v>
      </c>
      <c r="E5918" s="23"/>
    </row>
    <row r="5919" spans="1:5" ht="20" customHeight="1">
      <c r="A5919" s="19" t="s">
        <v>224</v>
      </c>
      <c r="B5919" s="20" t="s">
        <v>227</v>
      </c>
      <c r="C5919" s="21" t="s">
        <v>167909</v>
      </c>
      <c r="D5919" s="21" t="s">
        <v>139</v>
      </c>
      <c r="E5919" s="23"/>
    </row>
    <row r="5920" spans="1:5" ht="20" customHeight="1">
      <c r="A5920" s="19" t="s">
        <v>9844</v>
      </c>
      <c r="B5920" s="20" t="s">
        <v>9845</v>
      </c>
      <c r="C5920" s="21" t="s">
        <v>167910</v>
      </c>
      <c r="D5920" s="21" t="s">
        <v>139</v>
      </c>
      <c r="E5920" s="23"/>
    </row>
    <row r="5921" spans="1:5" ht="20" customHeight="1">
      <c r="A5921" s="19" t="s">
        <v>6101</v>
      </c>
      <c r="B5921" s="20" t="s">
        <v>6102</v>
      </c>
      <c r="C5921" s="21" t="s">
        <v>167911</v>
      </c>
      <c r="D5921" s="21" t="s">
        <v>296</v>
      </c>
      <c r="E5921" s="23"/>
    </row>
    <row r="5922" spans="1:5" ht="20" customHeight="1">
      <c r="A5922" s="19" t="s">
        <v>6107</v>
      </c>
      <c r="B5922" s="20" t="s">
        <v>6106</v>
      </c>
      <c r="C5922" s="21" t="s">
        <v>167824</v>
      </c>
      <c r="D5922" s="21" t="s">
        <v>345</v>
      </c>
      <c r="E5922" s="23"/>
    </row>
    <row r="5923" spans="1:5" ht="20" customHeight="1">
      <c r="A5923" s="19" t="s">
        <v>6116</v>
      </c>
      <c r="B5923" s="20" t="s">
        <v>6115</v>
      </c>
      <c r="C5923" s="21" t="s">
        <v>167825</v>
      </c>
      <c r="D5923" s="21" t="s">
        <v>345</v>
      </c>
      <c r="E5923" s="23"/>
    </row>
    <row r="5924" spans="1:5" ht="20" customHeight="1">
      <c r="A5924" s="19" t="s">
        <v>6122</v>
      </c>
      <c r="B5924" s="20" t="s">
        <v>6123</v>
      </c>
      <c r="C5924" s="21" t="s">
        <v>167912</v>
      </c>
      <c r="D5924" s="21" t="s">
        <v>345</v>
      </c>
      <c r="E5924" s="23"/>
    </row>
    <row r="5925" spans="1:5" ht="20" customHeight="1">
      <c r="A5925" s="19" t="s">
        <v>6135</v>
      </c>
      <c r="B5925" s="20" t="s">
        <v>6136</v>
      </c>
      <c r="C5925" s="21" t="s">
        <v>167913</v>
      </c>
      <c r="D5925" s="21" t="s">
        <v>345</v>
      </c>
      <c r="E5925" s="23"/>
    </row>
    <row r="5926" spans="1:5" ht="20" customHeight="1">
      <c r="A5926" s="19" t="s">
        <v>6148</v>
      </c>
      <c r="B5926" s="20" t="s">
        <v>6149</v>
      </c>
      <c r="C5926" s="21" t="s">
        <v>167914</v>
      </c>
      <c r="D5926" s="21" t="s">
        <v>345</v>
      </c>
      <c r="E5926" s="23"/>
    </row>
    <row r="5927" spans="1:5" ht="20" customHeight="1">
      <c r="A5927" s="19" t="s">
        <v>6161</v>
      </c>
      <c r="B5927" s="20" t="s">
        <v>6160</v>
      </c>
      <c r="C5927" s="21" t="s">
        <v>167826</v>
      </c>
      <c r="D5927" s="21" t="s">
        <v>345</v>
      </c>
      <c r="E5927" s="23"/>
    </row>
    <row r="5928" spans="1:5" ht="20" customHeight="1">
      <c r="A5928" s="19" t="s">
        <v>6163</v>
      </c>
      <c r="B5928" s="20" t="s">
        <v>6164</v>
      </c>
      <c r="C5928" s="21" t="s">
        <v>167915</v>
      </c>
      <c r="D5928" s="21" t="s">
        <v>296</v>
      </c>
      <c r="E5928" s="23"/>
    </row>
    <row r="5929" spans="1:5" ht="20" customHeight="1">
      <c r="A5929" s="19" t="s">
        <v>6173</v>
      </c>
      <c r="B5929" s="20" t="s">
        <v>6171</v>
      </c>
      <c r="C5929" s="21" t="s">
        <v>167757</v>
      </c>
      <c r="D5929" s="21" t="s">
        <v>345</v>
      </c>
      <c r="E5929" s="23"/>
    </row>
    <row r="5930" spans="1:5" ht="20" customHeight="1">
      <c r="A5930" s="19" t="s">
        <v>6181</v>
      </c>
      <c r="B5930" s="20" t="s">
        <v>6182</v>
      </c>
      <c r="C5930" s="21" t="s">
        <v>167916</v>
      </c>
      <c r="D5930" s="21" t="s">
        <v>345</v>
      </c>
      <c r="E5930" s="23"/>
    </row>
    <row r="5931" spans="1:5" ht="20" customHeight="1">
      <c r="A5931" s="19" t="s">
        <v>6188</v>
      </c>
      <c r="B5931" s="20" t="s">
        <v>6189</v>
      </c>
      <c r="C5931" s="21" t="s">
        <v>167917</v>
      </c>
      <c r="D5931" s="21" t="s">
        <v>345</v>
      </c>
      <c r="E5931" s="23"/>
    </row>
    <row r="5932" spans="1:5" ht="20" customHeight="1">
      <c r="A5932" s="19" t="s">
        <v>6199</v>
      </c>
      <c r="B5932" s="24">
        <v>100</v>
      </c>
      <c r="C5932" s="21" t="s">
        <v>167918</v>
      </c>
      <c r="D5932" s="21" t="s">
        <v>345</v>
      </c>
      <c r="E5932" s="23"/>
    </row>
    <row r="5933" spans="1:5" ht="20" customHeight="1">
      <c r="A5933" s="19" t="s">
        <v>6206</v>
      </c>
      <c r="B5933" s="20" t="s">
        <v>6207</v>
      </c>
      <c r="C5933" s="21" t="s">
        <v>167919</v>
      </c>
      <c r="D5933" s="21" t="s">
        <v>296</v>
      </c>
      <c r="E5933" s="23"/>
    </row>
    <row r="5934" spans="1:5" ht="20" customHeight="1">
      <c r="A5934" s="19" t="s">
        <v>6211</v>
      </c>
      <c r="B5934" s="20" t="s">
        <v>6212</v>
      </c>
      <c r="C5934" s="21" t="s">
        <v>167920</v>
      </c>
      <c r="D5934" s="21" t="s">
        <v>345</v>
      </c>
      <c r="E5934" s="23"/>
    </row>
    <row r="5935" spans="1:5" ht="20" customHeight="1">
      <c r="A5935" s="19" t="s">
        <v>6230</v>
      </c>
      <c r="B5935" s="20" t="s">
        <v>6229</v>
      </c>
      <c r="C5935" s="21" t="s">
        <v>167827</v>
      </c>
      <c r="D5935" s="21" t="s">
        <v>345</v>
      </c>
      <c r="E5935" s="23"/>
    </row>
    <row r="5936" spans="1:5" ht="20" customHeight="1">
      <c r="A5936" s="19" t="s">
        <v>6234</v>
      </c>
      <c r="B5936" s="20" t="s">
        <v>6235</v>
      </c>
      <c r="C5936" s="21" t="s">
        <v>167921</v>
      </c>
      <c r="D5936" s="21" t="s">
        <v>345</v>
      </c>
      <c r="E5936" s="23"/>
    </row>
    <row r="5937" spans="1:5" ht="20" customHeight="1">
      <c r="A5937" s="19" t="s">
        <v>6238</v>
      </c>
      <c r="B5937" s="20" t="s">
        <v>6239</v>
      </c>
      <c r="C5937" s="21" t="s">
        <v>167922</v>
      </c>
      <c r="D5937" s="21" t="s">
        <v>345</v>
      </c>
      <c r="E5937" s="23"/>
    </row>
    <row r="5938" spans="1:5" ht="20" customHeight="1">
      <c r="A5938" s="19" t="s">
        <v>6241</v>
      </c>
      <c r="B5938" s="20" t="s">
        <v>6242</v>
      </c>
      <c r="C5938" s="21" t="s">
        <v>167923</v>
      </c>
      <c r="D5938" s="21" t="s">
        <v>345</v>
      </c>
      <c r="E5938" s="23"/>
    </row>
    <row r="5939" spans="1:5" ht="20" customHeight="1">
      <c r="A5939" s="19" t="s">
        <v>6253</v>
      </c>
      <c r="B5939" s="24">
        <v>100</v>
      </c>
      <c r="C5939" s="21" t="s">
        <v>167924</v>
      </c>
      <c r="D5939" s="21" t="s">
        <v>345</v>
      </c>
      <c r="E5939" s="23"/>
    </row>
    <row r="5940" spans="1:5" ht="20" customHeight="1">
      <c r="A5940" s="19" t="s">
        <v>6265</v>
      </c>
      <c r="B5940" s="20" t="s">
        <v>6266</v>
      </c>
      <c r="C5940" s="21" t="s">
        <v>167925</v>
      </c>
      <c r="D5940" s="21" t="s">
        <v>345</v>
      </c>
      <c r="E5940" s="23"/>
    </row>
    <row r="5941" spans="1:5" ht="20" customHeight="1">
      <c r="A5941" s="19" t="s">
        <v>6296</v>
      </c>
      <c r="B5941" s="20" t="s">
        <v>6295</v>
      </c>
      <c r="C5941" s="21" t="s">
        <v>167828</v>
      </c>
      <c r="D5941" s="21" t="s">
        <v>345</v>
      </c>
      <c r="E5941" s="23"/>
    </row>
    <row r="5942" spans="1:5" ht="20" customHeight="1">
      <c r="A5942" s="19" t="s">
        <v>6340</v>
      </c>
      <c r="B5942" s="20" t="s">
        <v>6341</v>
      </c>
      <c r="C5942" s="21" t="s">
        <v>167926</v>
      </c>
      <c r="D5942" s="21" t="s">
        <v>345</v>
      </c>
      <c r="E5942" s="23"/>
    </row>
    <row r="5943" spans="1:5" ht="20" customHeight="1">
      <c r="A5943" s="19" t="s">
        <v>6359</v>
      </c>
      <c r="B5943" s="20" t="s">
        <v>6360</v>
      </c>
      <c r="C5943" s="21" t="s">
        <v>167927</v>
      </c>
      <c r="D5943" s="21" t="s">
        <v>345</v>
      </c>
      <c r="E5943" s="23"/>
    </row>
    <row r="5944" spans="1:5" ht="20" customHeight="1">
      <c r="A5944" s="19" t="s">
        <v>6417</v>
      </c>
      <c r="B5944" s="20" t="s">
        <v>6418</v>
      </c>
      <c r="C5944" s="21" t="s">
        <v>167928</v>
      </c>
      <c r="D5944" s="21" t="s">
        <v>345</v>
      </c>
      <c r="E5944" s="23"/>
    </row>
    <row r="5945" spans="1:5" ht="20" customHeight="1">
      <c r="A5945" s="19" t="s">
        <v>6522</v>
      </c>
      <c r="B5945" s="20" t="s">
        <v>6523</v>
      </c>
      <c r="C5945" s="21" t="s">
        <v>167929</v>
      </c>
      <c r="D5945" s="21" t="s">
        <v>345</v>
      </c>
      <c r="E5945" s="23"/>
    </row>
    <row r="5946" spans="1:5" ht="20" customHeight="1">
      <c r="A5946" s="19" t="s">
        <v>9340</v>
      </c>
      <c r="B5946" s="20" t="s">
        <v>9339</v>
      </c>
      <c r="C5946" s="21" t="s">
        <v>167829</v>
      </c>
      <c r="D5946" s="21" t="s">
        <v>296</v>
      </c>
      <c r="E5946" s="23"/>
    </row>
    <row r="5947" spans="1:5" ht="20" customHeight="1">
      <c r="A5947" s="19" t="s">
        <v>9415</v>
      </c>
      <c r="B5947" s="20" t="s">
        <v>9414</v>
      </c>
      <c r="C5947" s="21" t="s">
        <v>167830</v>
      </c>
      <c r="D5947" s="21" t="s">
        <v>345</v>
      </c>
      <c r="E5947" s="23"/>
    </row>
    <row r="5948" spans="1:5" ht="20" customHeight="1">
      <c r="A5948" s="19" t="s">
        <v>9419</v>
      </c>
      <c r="B5948" s="20" t="s">
        <v>9417</v>
      </c>
      <c r="C5948" s="21" t="s">
        <v>167758</v>
      </c>
      <c r="D5948" s="21" t="s">
        <v>345</v>
      </c>
      <c r="E5948" s="23"/>
    </row>
    <row r="5949" spans="1:5" ht="20" customHeight="1">
      <c r="A5949" s="19" t="s">
        <v>9420</v>
      </c>
      <c r="B5949" s="20" t="s">
        <v>9421</v>
      </c>
      <c r="C5949" s="21" t="s">
        <v>167930</v>
      </c>
      <c r="D5949" s="21" t="s">
        <v>345</v>
      </c>
      <c r="E5949" s="23"/>
    </row>
    <row r="5950" spans="1:5" ht="20" customHeight="1">
      <c r="A5950" s="19" t="s">
        <v>9422</v>
      </c>
      <c r="B5950" s="20" t="s">
        <v>9423</v>
      </c>
      <c r="C5950" s="21" t="s">
        <v>167931</v>
      </c>
      <c r="D5950" s="21" t="s">
        <v>296</v>
      </c>
      <c r="E5950" s="23"/>
    </row>
    <row r="5951" spans="1:5" ht="20" customHeight="1">
      <c r="A5951" s="19" t="s">
        <v>9424</v>
      </c>
      <c r="B5951" s="20" t="s">
        <v>9425</v>
      </c>
      <c r="C5951" s="21" t="s">
        <v>167932</v>
      </c>
      <c r="D5951" s="21" t="s">
        <v>345</v>
      </c>
      <c r="E5951" s="23"/>
    </row>
    <row r="5952" spans="1:5" ht="20" customHeight="1">
      <c r="A5952" s="19" t="s">
        <v>9426</v>
      </c>
      <c r="B5952" s="20" t="s">
        <v>9427</v>
      </c>
      <c r="C5952" s="21" t="s">
        <v>167933</v>
      </c>
      <c r="D5952" s="21" t="s">
        <v>345</v>
      </c>
      <c r="E5952" s="23"/>
    </row>
    <row r="5953" spans="1:5" ht="20" customHeight="1">
      <c r="A5953" s="19" t="s">
        <v>9428</v>
      </c>
      <c r="B5953" s="20" t="s">
        <v>9429</v>
      </c>
      <c r="C5953" s="21" t="s">
        <v>167934</v>
      </c>
      <c r="D5953" s="21" t="s">
        <v>345</v>
      </c>
      <c r="E5953" s="23"/>
    </row>
    <row r="5954" spans="1:5" ht="20" customHeight="1">
      <c r="A5954" s="19" t="s">
        <v>9434</v>
      </c>
      <c r="B5954" s="20" t="s">
        <v>9431</v>
      </c>
      <c r="C5954" s="21" t="s">
        <v>167672</v>
      </c>
      <c r="D5954" s="21" t="s">
        <v>345</v>
      </c>
      <c r="E5954" s="23"/>
    </row>
    <row r="5955" spans="1:5" ht="20" customHeight="1">
      <c r="A5955" s="19" t="s">
        <v>9435</v>
      </c>
      <c r="B5955" s="20" t="s">
        <v>9436</v>
      </c>
      <c r="C5955" s="21" t="s">
        <v>167935</v>
      </c>
      <c r="D5955" s="21" t="s">
        <v>296</v>
      </c>
      <c r="E5955" s="23"/>
    </row>
    <row r="5956" spans="1:5" ht="20" customHeight="1">
      <c r="A5956" s="19" t="s">
        <v>9437</v>
      </c>
      <c r="B5956" s="20" t="s">
        <v>9438</v>
      </c>
      <c r="C5956" s="21" t="s">
        <v>167936</v>
      </c>
      <c r="D5956" s="21" t="s">
        <v>345</v>
      </c>
      <c r="E5956" s="23"/>
    </row>
    <row r="5957" spans="1:5" ht="20" customHeight="1">
      <c r="A5957" s="19" t="s">
        <v>9439</v>
      </c>
      <c r="B5957" s="20" t="s">
        <v>9440</v>
      </c>
      <c r="C5957" s="21" t="s">
        <v>167937</v>
      </c>
      <c r="D5957" s="21" t="s">
        <v>345</v>
      </c>
      <c r="E5957" s="23"/>
    </row>
    <row r="5958" spans="1:5" ht="20" customHeight="1">
      <c r="A5958" s="19" t="s">
        <v>9441</v>
      </c>
      <c r="B5958" s="20" t="s">
        <v>9442</v>
      </c>
      <c r="C5958" s="21" t="s">
        <v>167938</v>
      </c>
      <c r="D5958" s="21" t="s">
        <v>345</v>
      </c>
      <c r="E5958" s="23"/>
    </row>
    <row r="5959" spans="1:5" ht="20" customHeight="1">
      <c r="A5959" s="19" t="s">
        <v>9443</v>
      </c>
      <c r="B5959" s="20" t="s">
        <v>9444</v>
      </c>
      <c r="C5959" s="21" t="s">
        <v>167939</v>
      </c>
      <c r="D5959" s="21" t="s">
        <v>345</v>
      </c>
      <c r="E5959" s="23"/>
    </row>
    <row r="5960" spans="1:5" ht="20" customHeight="1">
      <c r="A5960" s="19" t="s">
        <v>9447</v>
      </c>
      <c r="B5960" s="20" t="s">
        <v>9446</v>
      </c>
      <c r="C5960" s="21" t="s">
        <v>167831</v>
      </c>
      <c r="D5960" s="21" t="s">
        <v>345</v>
      </c>
      <c r="E5960" s="23"/>
    </row>
    <row r="5961" spans="1:5" ht="20" customHeight="1">
      <c r="A5961" s="19" t="s">
        <v>9448</v>
      </c>
      <c r="B5961" s="24">
        <v>100</v>
      </c>
      <c r="C5961" s="21" t="s">
        <v>167940</v>
      </c>
      <c r="D5961" s="21" t="s">
        <v>345</v>
      </c>
      <c r="E5961" s="23"/>
    </row>
    <row r="5962" spans="1:5" ht="20" customHeight="1">
      <c r="A5962" s="19" t="s">
        <v>9449</v>
      </c>
      <c r="B5962" s="20" t="s">
        <v>9450</v>
      </c>
      <c r="C5962" s="21" t="s">
        <v>167941</v>
      </c>
      <c r="D5962" s="21" t="s">
        <v>345</v>
      </c>
      <c r="E5962" s="23"/>
    </row>
    <row r="5963" spans="1:5" ht="20" customHeight="1">
      <c r="A5963" s="19" t="s">
        <v>9451</v>
      </c>
      <c r="B5963" s="24">
        <v>100</v>
      </c>
      <c r="C5963" s="21" t="s">
        <v>167942</v>
      </c>
      <c r="D5963" s="21" t="s">
        <v>345</v>
      </c>
      <c r="E5963" s="23"/>
    </row>
    <row r="5964" spans="1:5" ht="20" customHeight="1">
      <c r="A5964" s="19" t="s">
        <v>9452</v>
      </c>
      <c r="B5964" s="20" t="s">
        <v>9453</v>
      </c>
      <c r="C5964" s="21" t="s">
        <v>167943</v>
      </c>
      <c r="D5964" s="21" t="s">
        <v>345</v>
      </c>
      <c r="E5964" s="23"/>
    </row>
    <row r="5965" spans="1:5" ht="20" customHeight="1">
      <c r="A5965" s="19" t="s">
        <v>9454</v>
      </c>
      <c r="B5965" s="20" t="s">
        <v>9455</v>
      </c>
      <c r="C5965" s="21" t="s">
        <v>167944</v>
      </c>
      <c r="D5965" s="21" t="s">
        <v>345</v>
      </c>
      <c r="E5965" s="23"/>
    </row>
    <row r="5966" spans="1:5" ht="20" customHeight="1">
      <c r="A5966" s="19" t="s">
        <v>9458</v>
      </c>
      <c r="B5966" s="20" t="s">
        <v>9457</v>
      </c>
      <c r="C5966" s="21" t="s">
        <v>167832</v>
      </c>
      <c r="D5966" s="21" t="s">
        <v>345</v>
      </c>
      <c r="E5966" s="23"/>
    </row>
    <row r="5967" spans="1:5" ht="20" customHeight="1">
      <c r="A5967" s="19" t="s">
        <v>9463</v>
      </c>
      <c r="B5967" s="20" t="s">
        <v>9460</v>
      </c>
      <c r="C5967" s="21" t="s">
        <v>167673</v>
      </c>
      <c r="D5967" s="21" t="s">
        <v>296</v>
      </c>
      <c r="E5967" s="23"/>
    </row>
    <row r="5968" spans="1:5" ht="20" customHeight="1">
      <c r="A5968" s="19" t="s">
        <v>9464</v>
      </c>
      <c r="B5968" s="20" t="s">
        <v>9465</v>
      </c>
      <c r="C5968" s="21" t="s">
        <v>167945</v>
      </c>
      <c r="D5968" s="21" t="s">
        <v>345</v>
      </c>
      <c r="E5968" s="23"/>
    </row>
    <row r="5969" spans="1:5" ht="20" customHeight="1">
      <c r="A5969" s="19" t="s">
        <v>9466</v>
      </c>
      <c r="B5969" s="20" t="s">
        <v>9467</v>
      </c>
      <c r="C5969" s="21" t="s">
        <v>167946</v>
      </c>
      <c r="D5969" s="21" t="s">
        <v>345</v>
      </c>
      <c r="E5969" s="23"/>
    </row>
    <row r="5970" spans="1:5" ht="20" customHeight="1">
      <c r="A5970" s="19" t="s">
        <v>9468</v>
      </c>
      <c r="B5970" s="20" t="s">
        <v>9469</v>
      </c>
      <c r="C5970" s="21" t="s">
        <v>167947</v>
      </c>
      <c r="D5970" s="21" t="s">
        <v>345</v>
      </c>
      <c r="E5970" s="23"/>
    </row>
    <row r="5971" spans="1:5" ht="20" customHeight="1">
      <c r="A5971" s="19" t="s">
        <v>9470</v>
      </c>
      <c r="B5971" s="20" t="s">
        <v>9471</v>
      </c>
      <c r="C5971" s="21" t="s">
        <v>167948</v>
      </c>
      <c r="D5971" s="21" t="s">
        <v>345</v>
      </c>
      <c r="E5971" s="23"/>
    </row>
    <row r="5972" spans="1:5" ht="20" customHeight="1">
      <c r="A5972" s="19" t="s">
        <v>9472</v>
      </c>
      <c r="B5972" s="20" t="s">
        <v>9473</v>
      </c>
      <c r="C5972" s="21" t="s">
        <v>167949</v>
      </c>
      <c r="D5972" s="21" t="s">
        <v>296</v>
      </c>
      <c r="E5972" s="23"/>
    </row>
    <row r="5973" spans="1:5" ht="20" customHeight="1">
      <c r="A5973" s="19" t="s">
        <v>9476</v>
      </c>
      <c r="B5973" s="20" t="s">
        <v>9475</v>
      </c>
      <c r="C5973" s="21" t="s">
        <v>167833</v>
      </c>
      <c r="D5973" s="21" t="s">
        <v>345</v>
      </c>
      <c r="E5973" s="23"/>
    </row>
    <row r="5974" spans="1:5" ht="20" customHeight="1">
      <c r="A5974" s="19" t="s">
        <v>9479</v>
      </c>
      <c r="B5974" s="20" t="s">
        <v>9478</v>
      </c>
      <c r="C5974" s="21" t="s">
        <v>167834</v>
      </c>
      <c r="D5974" s="21" t="s">
        <v>345</v>
      </c>
      <c r="E5974" s="23"/>
    </row>
    <row r="5975" spans="1:5" ht="20" customHeight="1">
      <c r="A5975" s="19" t="s">
        <v>9480</v>
      </c>
      <c r="B5975" s="20" t="s">
        <v>9481</v>
      </c>
      <c r="C5975" s="21" t="s">
        <v>167950</v>
      </c>
      <c r="D5975" s="21" t="s">
        <v>345</v>
      </c>
      <c r="E5975" s="23"/>
    </row>
    <row r="5976" spans="1:5" ht="20" customHeight="1">
      <c r="A5976" s="19" t="s">
        <v>9482</v>
      </c>
      <c r="B5976" s="20" t="s">
        <v>9483</v>
      </c>
      <c r="C5976" s="21" t="s">
        <v>167951</v>
      </c>
      <c r="D5976" s="21" t="s">
        <v>345</v>
      </c>
      <c r="E5976" s="23"/>
    </row>
    <row r="5977" spans="1:5" ht="20" customHeight="1">
      <c r="A5977" s="19" t="s">
        <v>9484</v>
      </c>
      <c r="B5977" s="20" t="s">
        <v>9485</v>
      </c>
      <c r="C5977" s="21" t="s">
        <v>167952</v>
      </c>
      <c r="D5977" s="21" t="s">
        <v>345</v>
      </c>
      <c r="E5977" s="23"/>
    </row>
    <row r="5978" spans="1:5" ht="20" customHeight="1">
      <c r="A5978" s="19" t="s">
        <v>9486</v>
      </c>
      <c r="B5978" s="20" t="s">
        <v>9487</v>
      </c>
      <c r="C5978" s="21" t="s">
        <v>167953</v>
      </c>
      <c r="D5978" s="21" t="s">
        <v>345</v>
      </c>
      <c r="E5978" s="23"/>
    </row>
    <row r="5979" spans="1:5" ht="20" customHeight="1">
      <c r="A5979" s="19" t="s">
        <v>9491</v>
      </c>
      <c r="B5979" s="20" t="s">
        <v>9489</v>
      </c>
      <c r="C5979" s="21" t="s">
        <v>167759</v>
      </c>
      <c r="D5979" s="21" t="s">
        <v>345</v>
      </c>
      <c r="E5979" s="23"/>
    </row>
    <row r="5980" spans="1:5" ht="20" customHeight="1">
      <c r="A5980" s="19" t="s">
        <v>9492</v>
      </c>
      <c r="B5980" s="20" t="s">
        <v>9493</v>
      </c>
      <c r="C5980" s="21" t="s">
        <v>167954</v>
      </c>
      <c r="D5980" s="21" t="s">
        <v>345</v>
      </c>
      <c r="E5980" s="23"/>
    </row>
    <row r="5981" spans="1:5" ht="20" customHeight="1">
      <c r="A5981" s="19" t="s">
        <v>9494</v>
      </c>
      <c r="B5981" s="20" t="s">
        <v>9495</v>
      </c>
      <c r="C5981" s="21" t="s">
        <v>167955</v>
      </c>
      <c r="D5981" s="21" t="s">
        <v>345</v>
      </c>
      <c r="E5981" s="23"/>
    </row>
    <row r="5982" spans="1:5" ht="20" customHeight="1">
      <c r="A5982" s="19" t="s">
        <v>9496</v>
      </c>
      <c r="B5982" s="20" t="s">
        <v>9497</v>
      </c>
      <c r="C5982" s="21" t="s">
        <v>167956</v>
      </c>
      <c r="D5982" s="21" t="s">
        <v>345</v>
      </c>
      <c r="E5982" s="23"/>
    </row>
    <row r="5983" spans="1:5" ht="20" customHeight="1">
      <c r="A5983" s="19" t="s">
        <v>9498</v>
      </c>
      <c r="B5983" s="20" t="s">
        <v>9499</v>
      </c>
      <c r="C5983" s="21" t="s">
        <v>167957</v>
      </c>
      <c r="D5983" s="21" t="s">
        <v>345</v>
      </c>
      <c r="E5983" s="23"/>
    </row>
    <row r="5984" spans="1:5" ht="20" customHeight="1">
      <c r="A5984" s="19" t="s">
        <v>9500</v>
      </c>
      <c r="B5984" s="20" t="s">
        <v>9501</v>
      </c>
      <c r="C5984" s="21" t="s">
        <v>167958</v>
      </c>
      <c r="D5984" s="21" t="s">
        <v>296</v>
      </c>
      <c r="E5984" s="23"/>
    </row>
    <row r="5985" spans="1:5" ht="20" customHeight="1">
      <c r="A5985" s="19" t="s">
        <v>9504</v>
      </c>
      <c r="B5985" s="20" t="s">
        <v>9503</v>
      </c>
      <c r="C5985" s="21" t="s">
        <v>167835</v>
      </c>
      <c r="D5985" s="21" t="s">
        <v>345</v>
      </c>
      <c r="E5985" s="23"/>
    </row>
    <row r="5986" spans="1:5" ht="20" customHeight="1">
      <c r="A5986" s="19" t="s">
        <v>9505</v>
      </c>
      <c r="B5986" s="20" t="s">
        <v>9506</v>
      </c>
      <c r="C5986" s="21" t="s">
        <v>167959</v>
      </c>
      <c r="D5986" s="21" t="s">
        <v>345</v>
      </c>
      <c r="E5986" s="23"/>
    </row>
    <row r="5987" spans="1:5" ht="20" customHeight="1">
      <c r="A5987" s="19" t="s">
        <v>9507</v>
      </c>
      <c r="B5987" s="20" t="s">
        <v>9508</v>
      </c>
      <c r="C5987" s="21" t="s">
        <v>167960</v>
      </c>
      <c r="D5987" s="21" t="s">
        <v>345</v>
      </c>
      <c r="E5987" s="23"/>
    </row>
    <row r="5988" spans="1:5" ht="20" customHeight="1">
      <c r="A5988" s="19" t="s">
        <v>9509</v>
      </c>
      <c r="B5988" s="20" t="s">
        <v>9510</v>
      </c>
      <c r="C5988" s="21" t="s">
        <v>167961</v>
      </c>
      <c r="D5988" s="21" t="s">
        <v>296</v>
      </c>
      <c r="E5988" s="23"/>
    </row>
    <row r="5989" spans="1:5" ht="20" customHeight="1">
      <c r="A5989" s="19" t="s">
        <v>9511</v>
      </c>
      <c r="B5989" s="20" t="s">
        <v>9512</v>
      </c>
      <c r="C5989" s="21" t="s">
        <v>167962</v>
      </c>
      <c r="D5989" s="21" t="s">
        <v>345</v>
      </c>
      <c r="E5989" s="23"/>
    </row>
    <row r="5990" spans="1:5" ht="20" customHeight="1">
      <c r="A5990" s="19" t="s">
        <v>9513</v>
      </c>
      <c r="B5990" s="20" t="s">
        <v>9514</v>
      </c>
      <c r="C5990" s="21" t="s">
        <v>167963</v>
      </c>
      <c r="D5990" s="21" t="s">
        <v>345</v>
      </c>
      <c r="E5990" s="23"/>
    </row>
    <row r="5991" spans="1:5" ht="20" customHeight="1">
      <c r="A5991" s="19" t="s">
        <v>9515</v>
      </c>
      <c r="B5991" s="20" t="s">
        <v>9516</v>
      </c>
      <c r="C5991" s="21" t="s">
        <v>167964</v>
      </c>
      <c r="D5991" s="21" t="s">
        <v>345</v>
      </c>
      <c r="E5991" s="23"/>
    </row>
    <row r="5992" spans="1:5" ht="20" customHeight="1">
      <c r="A5992" s="19" t="s">
        <v>9519</v>
      </c>
      <c r="B5992" s="20" t="s">
        <v>9518</v>
      </c>
      <c r="C5992" s="21" t="s">
        <v>167836</v>
      </c>
      <c r="D5992" s="21" t="s">
        <v>345</v>
      </c>
      <c r="E5992" s="23"/>
    </row>
    <row r="5993" spans="1:5" ht="20" customHeight="1">
      <c r="A5993" s="19" t="s">
        <v>9520</v>
      </c>
      <c r="B5993" s="20" t="s">
        <v>9521</v>
      </c>
      <c r="C5993" s="21" t="s">
        <v>167965</v>
      </c>
      <c r="D5993" s="21" t="s">
        <v>345</v>
      </c>
      <c r="E5993" s="23"/>
    </row>
    <row r="5994" spans="1:5" ht="20" customHeight="1">
      <c r="A5994" s="19" t="s">
        <v>9522</v>
      </c>
      <c r="B5994" s="20" t="s">
        <v>9523</v>
      </c>
      <c r="C5994" s="21" t="s">
        <v>167966</v>
      </c>
      <c r="D5994" s="21" t="s">
        <v>345</v>
      </c>
      <c r="E5994" s="23"/>
    </row>
    <row r="5995" spans="1:5" ht="20" customHeight="1">
      <c r="A5995" s="19" t="s">
        <v>9524</v>
      </c>
      <c r="B5995" s="20" t="s">
        <v>9525</v>
      </c>
      <c r="C5995" s="21" t="s">
        <v>167967</v>
      </c>
      <c r="D5995" s="21" t="s">
        <v>345</v>
      </c>
      <c r="E5995" s="23"/>
    </row>
    <row r="5996" spans="1:5" ht="20" customHeight="1">
      <c r="A5996" s="19" t="s">
        <v>9526</v>
      </c>
      <c r="B5996" s="20" t="s">
        <v>9527</v>
      </c>
      <c r="C5996" s="21" t="s">
        <v>167968</v>
      </c>
      <c r="D5996" s="21" t="s">
        <v>345</v>
      </c>
      <c r="E5996" s="23"/>
    </row>
    <row r="5997" spans="1:5" ht="20" customHeight="1">
      <c r="A5997" s="19" t="s">
        <v>9528</v>
      </c>
      <c r="B5997" s="20" t="s">
        <v>9529</v>
      </c>
      <c r="C5997" s="21" t="s">
        <v>167969</v>
      </c>
      <c r="D5997" s="21" t="s">
        <v>345</v>
      </c>
      <c r="E5997" s="23"/>
    </row>
    <row r="5998" spans="1:5" ht="20" customHeight="1">
      <c r="A5998" s="19" t="s">
        <v>9530</v>
      </c>
      <c r="B5998" s="20" t="s">
        <v>9531</v>
      </c>
      <c r="C5998" s="21" t="s">
        <v>167970</v>
      </c>
      <c r="D5998" s="21" t="s">
        <v>296</v>
      </c>
      <c r="E5998" s="23"/>
    </row>
    <row r="5999" spans="1:5" ht="20" customHeight="1">
      <c r="A5999" s="19" t="s">
        <v>9534</v>
      </c>
      <c r="B5999" s="20" t="s">
        <v>9533</v>
      </c>
      <c r="C5999" s="21" t="s">
        <v>167837</v>
      </c>
      <c r="D5999" s="21" t="s">
        <v>345</v>
      </c>
      <c r="E5999" s="23"/>
    </row>
    <row r="6000" spans="1:5" ht="20" customHeight="1">
      <c r="A6000" s="19" t="s">
        <v>9537</v>
      </c>
      <c r="B6000" s="20" t="s">
        <v>9536</v>
      </c>
      <c r="C6000" s="21" t="s">
        <v>167838</v>
      </c>
      <c r="D6000" s="21" t="s">
        <v>345</v>
      </c>
      <c r="E6000" s="23"/>
    </row>
    <row r="6001" spans="1:5" ht="20" customHeight="1">
      <c r="A6001" s="19" t="s">
        <v>9538</v>
      </c>
      <c r="B6001" s="20" t="s">
        <v>9539</v>
      </c>
      <c r="C6001" s="21" t="s">
        <v>167971</v>
      </c>
      <c r="D6001" s="21" t="s">
        <v>296</v>
      </c>
      <c r="E6001" s="23"/>
    </row>
    <row r="6002" spans="1:5" ht="20" customHeight="1">
      <c r="A6002" s="19" t="s">
        <v>9540</v>
      </c>
      <c r="B6002" s="20" t="s">
        <v>9541</v>
      </c>
      <c r="C6002" s="21" t="s">
        <v>167972</v>
      </c>
      <c r="D6002" s="21" t="s">
        <v>345</v>
      </c>
      <c r="E6002" s="23"/>
    </row>
    <row r="6003" spans="1:5" ht="20" customHeight="1">
      <c r="A6003" s="19" t="s">
        <v>9542</v>
      </c>
      <c r="B6003" s="20" t="s">
        <v>9543</v>
      </c>
      <c r="C6003" s="21" t="s">
        <v>167973</v>
      </c>
      <c r="D6003" s="21" t="s">
        <v>345</v>
      </c>
      <c r="E6003" s="23"/>
    </row>
    <row r="6004" spans="1:5" ht="20" customHeight="1">
      <c r="A6004" s="19" t="s">
        <v>9544</v>
      </c>
      <c r="B6004" s="20" t="s">
        <v>9545</v>
      </c>
      <c r="C6004" s="21" t="s">
        <v>167974</v>
      </c>
      <c r="D6004" s="21" t="s">
        <v>345</v>
      </c>
      <c r="E6004" s="23"/>
    </row>
    <row r="6005" spans="1:5" ht="20" customHeight="1">
      <c r="A6005" s="19" t="s">
        <v>9546</v>
      </c>
      <c r="B6005" s="20" t="s">
        <v>9547</v>
      </c>
      <c r="C6005" s="21" t="s">
        <v>167975</v>
      </c>
      <c r="D6005" s="21" t="s">
        <v>345</v>
      </c>
      <c r="E6005" s="23"/>
    </row>
    <row r="6006" spans="1:5" ht="20" customHeight="1">
      <c r="A6006" s="19" t="s">
        <v>9551</v>
      </c>
      <c r="B6006" s="20" t="s">
        <v>9549</v>
      </c>
      <c r="C6006" s="21" t="s">
        <v>167760</v>
      </c>
      <c r="D6006" s="21" t="s">
        <v>345</v>
      </c>
      <c r="E6006" s="23"/>
    </row>
    <row r="6007" spans="1:5" ht="20" customHeight="1">
      <c r="A6007" s="19" t="s">
        <v>9552</v>
      </c>
      <c r="B6007" s="20" t="s">
        <v>9553</v>
      </c>
      <c r="C6007" s="21" t="s">
        <v>167976</v>
      </c>
      <c r="D6007" s="21" t="s">
        <v>345</v>
      </c>
      <c r="E6007" s="23"/>
    </row>
    <row r="6008" spans="1:5" ht="20" customHeight="1">
      <c r="A6008" s="19" t="s">
        <v>9554</v>
      </c>
      <c r="B6008" s="20" t="s">
        <v>9555</v>
      </c>
      <c r="C6008" s="21" t="s">
        <v>167977</v>
      </c>
      <c r="D6008" s="21" t="s">
        <v>296</v>
      </c>
      <c r="E6008" s="23"/>
    </row>
    <row r="6009" spans="1:5" ht="20" customHeight="1">
      <c r="A6009" s="19" t="s">
        <v>9556</v>
      </c>
      <c r="B6009" s="20" t="s">
        <v>9557</v>
      </c>
      <c r="C6009" s="21" t="s">
        <v>167978</v>
      </c>
      <c r="D6009" s="21" t="s">
        <v>345</v>
      </c>
      <c r="E6009" s="23"/>
    </row>
    <row r="6010" spans="1:5" ht="20" customHeight="1">
      <c r="A6010" s="19" t="s">
        <v>9559</v>
      </c>
      <c r="B6010" s="24">
        <v>100</v>
      </c>
      <c r="C6010" s="21" t="s">
        <v>167839</v>
      </c>
      <c r="D6010" s="21" t="s">
        <v>345</v>
      </c>
      <c r="E6010" s="23"/>
    </row>
    <row r="6011" spans="1:5" ht="20" customHeight="1">
      <c r="A6011" s="19" t="s">
        <v>9560</v>
      </c>
      <c r="B6011" s="20" t="s">
        <v>9561</v>
      </c>
      <c r="C6011" s="21" t="s">
        <v>167979</v>
      </c>
      <c r="D6011" s="21" t="s">
        <v>345</v>
      </c>
      <c r="E6011" s="23"/>
    </row>
    <row r="6012" spans="1:5" ht="20" customHeight="1">
      <c r="A6012" s="19" t="s">
        <v>9562</v>
      </c>
      <c r="B6012" s="20" t="s">
        <v>9563</v>
      </c>
      <c r="C6012" s="21" t="s">
        <v>167980</v>
      </c>
      <c r="D6012" s="21" t="s">
        <v>345</v>
      </c>
      <c r="E6012" s="23"/>
    </row>
    <row r="6013" spans="1:5" ht="20" customHeight="1">
      <c r="A6013" s="19" t="s">
        <v>9566</v>
      </c>
      <c r="B6013" s="20" t="s">
        <v>9565</v>
      </c>
      <c r="C6013" s="21" t="s">
        <v>167840</v>
      </c>
      <c r="D6013" s="21" t="s">
        <v>345</v>
      </c>
      <c r="E6013" s="23"/>
    </row>
    <row r="6014" spans="1:5" ht="20" customHeight="1">
      <c r="A6014" s="19" t="s">
        <v>9567</v>
      </c>
      <c r="B6014" s="20" t="s">
        <v>9568</v>
      </c>
      <c r="C6014" s="21" t="s">
        <v>167981</v>
      </c>
      <c r="D6014" s="21" t="s">
        <v>345</v>
      </c>
      <c r="E6014" s="23"/>
    </row>
    <row r="6015" spans="1:5" ht="20" customHeight="1">
      <c r="A6015" s="19" t="s">
        <v>9569</v>
      </c>
      <c r="B6015" s="20" t="s">
        <v>9570</v>
      </c>
      <c r="C6015" s="21" t="s">
        <v>167982</v>
      </c>
      <c r="D6015" s="21" t="s">
        <v>345</v>
      </c>
      <c r="E6015" s="23"/>
    </row>
    <row r="6016" spans="1:5" ht="20" customHeight="1">
      <c r="A6016" s="19" t="s">
        <v>9571</v>
      </c>
      <c r="B6016" s="20" t="s">
        <v>9572</v>
      </c>
      <c r="C6016" s="21" t="s">
        <v>167983</v>
      </c>
      <c r="D6016" s="21" t="s">
        <v>345</v>
      </c>
      <c r="E6016" s="23"/>
    </row>
    <row r="6017" spans="1:5" ht="20" customHeight="1">
      <c r="A6017" s="19" t="s">
        <v>9573</v>
      </c>
      <c r="B6017" s="24">
        <v>100</v>
      </c>
      <c r="C6017" s="21" t="s">
        <v>167984</v>
      </c>
      <c r="D6017" s="21" t="s">
        <v>345</v>
      </c>
      <c r="E6017" s="23"/>
    </row>
    <row r="6018" spans="1:5" ht="20" customHeight="1">
      <c r="A6018" s="19" t="s">
        <v>9574</v>
      </c>
      <c r="B6018" s="20" t="s">
        <v>9575</v>
      </c>
      <c r="C6018" s="21" t="s">
        <v>167985</v>
      </c>
      <c r="D6018" s="21" t="s">
        <v>296</v>
      </c>
      <c r="E6018" s="23"/>
    </row>
    <row r="6019" spans="1:5" ht="20" customHeight="1">
      <c r="A6019" s="19" t="s">
        <v>9576</v>
      </c>
      <c r="B6019" s="20" t="s">
        <v>9577</v>
      </c>
      <c r="C6019" s="21" t="s">
        <v>167986</v>
      </c>
      <c r="D6019" s="21" t="s">
        <v>345</v>
      </c>
      <c r="E6019" s="23"/>
    </row>
    <row r="6020" spans="1:5" ht="20" customHeight="1">
      <c r="A6020" s="19" t="s">
        <v>9578</v>
      </c>
      <c r="B6020" s="20" t="s">
        <v>9579</v>
      </c>
      <c r="C6020" s="21" t="s">
        <v>167987</v>
      </c>
      <c r="D6020" s="21" t="s">
        <v>296</v>
      </c>
      <c r="E6020" s="23"/>
    </row>
    <row r="6021" spans="1:5" ht="20" customHeight="1">
      <c r="A6021" s="19" t="s">
        <v>9582</v>
      </c>
      <c r="B6021" s="20" t="s">
        <v>9581</v>
      </c>
      <c r="C6021" s="21" t="s">
        <v>167841</v>
      </c>
      <c r="D6021" s="21" t="s">
        <v>345</v>
      </c>
      <c r="E6021" s="23"/>
    </row>
    <row r="6022" spans="1:5" ht="20" customHeight="1">
      <c r="A6022" s="19" t="s">
        <v>9583</v>
      </c>
      <c r="B6022" s="20" t="s">
        <v>9584</v>
      </c>
      <c r="C6022" s="21" t="s">
        <v>167988</v>
      </c>
      <c r="D6022" s="21" t="s">
        <v>345</v>
      </c>
      <c r="E6022" s="23"/>
    </row>
    <row r="6023" spans="1:5" ht="20" customHeight="1">
      <c r="A6023" s="19" t="s">
        <v>9585</v>
      </c>
      <c r="B6023" s="20" t="s">
        <v>9586</v>
      </c>
      <c r="C6023" s="21" t="s">
        <v>167989</v>
      </c>
      <c r="D6023" s="21" t="s">
        <v>345</v>
      </c>
      <c r="E6023" s="23"/>
    </row>
    <row r="6024" spans="1:5" ht="20" customHeight="1">
      <c r="A6024" s="19" t="s">
        <v>9589</v>
      </c>
      <c r="B6024" s="20" t="s">
        <v>9588</v>
      </c>
      <c r="C6024" s="21" t="s">
        <v>167842</v>
      </c>
      <c r="D6024" s="21" t="s">
        <v>296</v>
      </c>
      <c r="E6024" s="23"/>
    </row>
    <row r="6025" spans="1:5" ht="20" customHeight="1">
      <c r="A6025" s="19" t="s">
        <v>9590</v>
      </c>
      <c r="B6025" s="20" t="s">
        <v>9591</v>
      </c>
      <c r="C6025" s="21" t="s">
        <v>167990</v>
      </c>
      <c r="D6025" s="21" t="s">
        <v>345</v>
      </c>
      <c r="E6025" s="23"/>
    </row>
    <row r="6026" spans="1:5" ht="20" customHeight="1">
      <c r="A6026" s="19" t="s">
        <v>9592</v>
      </c>
      <c r="B6026" s="20" t="s">
        <v>9593</v>
      </c>
      <c r="C6026" s="21" t="s">
        <v>167991</v>
      </c>
      <c r="D6026" s="21" t="s">
        <v>296</v>
      </c>
      <c r="E6026" s="23"/>
    </row>
    <row r="6027" spans="1:5" ht="20" customHeight="1">
      <c r="A6027" s="19" t="s">
        <v>9594</v>
      </c>
      <c r="B6027" s="20" t="s">
        <v>9595</v>
      </c>
      <c r="C6027" s="21" t="s">
        <v>167992</v>
      </c>
      <c r="D6027" s="21" t="s">
        <v>345</v>
      </c>
      <c r="E6027" s="23"/>
    </row>
    <row r="6028" spans="1:5" ht="20" customHeight="1">
      <c r="A6028" s="19" t="s">
        <v>9598</v>
      </c>
      <c r="B6028" s="20" t="s">
        <v>9597</v>
      </c>
      <c r="C6028" s="21" t="s">
        <v>167843</v>
      </c>
      <c r="D6028" s="21" t="s">
        <v>296</v>
      </c>
      <c r="E6028" s="23"/>
    </row>
    <row r="6029" spans="1:5" ht="20" customHeight="1">
      <c r="A6029" s="19" t="s">
        <v>9599</v>
      </c>
      <c r="B6029" s="20" t="s">
        <v>9600</v>
      </c>
      <c r="C6029" s="21" t="s">
        <v>167993</v>
      </c>
      <c r="D6029" s="21" t="s">
        <v>345</v>
      </c>
      <c r="E6029" s="23"/>
    </row>
    <row r="6030" spans="1:5" ht="20" customHeight="1">
      <c r="A6030" s="19" t="s">
        <v>9603</v>
      </c>
      <c r="B6030" s="20" t="s">
        <v>9604</v>
      </c>
      <c r="C6030" s="21" t="s">
        <v>167994</v>
      </c>
      <c r="D6030" s="21" t="s">
        <v>296</v>
      </c>
      <c r="E6030" s="23"/>
    </row>
    <row r="6031" spans="1:5" ht="20" customHeight="1">
      <c r="A6031" s="19" t="s">
        <v>9627</v>
      </c>
      <c r="B6031" s="20" t="s">
        <v>9628</v>
      </c>
      <c r="C6031" s="21" t="s">
        <v>167995</v>
      </c>
      <c r="D6031" s="21" t="s">
        <v>139</v>
      </c>
      <c r="E6031" s="23"/>
    </row>
    <row r="6032" spans="1:5" ht="20" customHeight="1">
      <c r="A6032" s="19" t="s">
        <v>271</v>
      </c>
      <c r="B6032" s="20" t="s">
        <v>274</v>
      </c>
      <c r="C6032" s="21" t="s">
        <v>167996</v>
      </c>
      <c r="D6032" s="21" t="s">
        <v>139</v>
      </c>
      <c r="E6032" s="23"/>
    </row>
    <row r="6033" spans="1:5" ht="20" customHeight="1">
      <c r="A6033" s="19" t="s">
        <v>265</v>
      </c>
      <c r="B6033" s="20" t="s">
        <v>268</v>
      </c>
      <c r="C6033" s="21" t="s">
        <v>167997</v>
      </c>
      <c r="D6033" s="21" t="s">
        <v>139</v>
      </c>
      <c r="E6033" s="23"/>
    </row>
    <row r="6034" spans="1:5" ht="20" customHeight="1">
      <c r="A6034" s="19" t="s">
        <v>6103</v>
      </c>
      <c r="B6034" s="20" t="s">
        <v>6104</v>
      </c>
      <c r="C6034" s="21" t="s">
        <v>167998</v>
      </c>
      <c r="D6034" s="21" t="s">
        <v>296</v>
      </c>
      <c r="E6034" s="23"/>
    </row>
    <row r="6035" spans="1:5" ht="20" customHeight="1">
      <c r="A6035" s="19" t="s">
        <v>6108</v>
      </c>
      <c r="B6035" s="20" t="s">
        <v>6106</v>
      </c>
      <c r="C6035" s="21" t="s">
        <v>167824</v>
      </c>
      <c r="D6035" s="21" t="s">
        <v>345</v>
      </c>
      <c r="E6035" s="23"/>
    </row>
    <row r="6036" spans="1:5" ht="20" customHeight="1">
      <c r="A6036" s="19" t="s">
        <v>6109</v>
      </c>
      <c r="B6036" s="20" t="s">
        <v>6110</v>
      </c>
      <c r="C6036" s="21" t="s">
        <v>167999</v>
      </c>
      <c r="D6036" s="21" t="s">
        <v>345</v>
      </c>
      <c r="E6036" s="23"/>
    </row>
    <row r="6037" spans="1:5" ht="20" customHeight="1">
      <c r="A6037" s="19" t="s">
        <v>6111</v>
      </c>
      <c r="B6037" s="20" t="s">
        <v>6112</v>
      </c>
      <c r="C6037" s="21" t="s">
        <v>168000</v>
      </c>
      <c r="D6037" s="21" t="s">
        <v>345</v>
      </c>
      <c r="E6037" s="23"/>
    </row>
    <row r="6038" spans="1:5" ht="20" customHeight="1">
      <c r="A6038" s="19" t="s">
        <v>6113</v>
      </c>
      <c r="B6038" s="24">
        <v>100</v>
      </c>
      <c r="C6038" s="21" t="s">
        <v>168001</v>
      </c>
      <c r="D6038" s="21" t="s">
        <v>345</v>
      </c>
      <c r="E6038" s="23"/>
    </row>
    <row r="6039" spans="1:5" ht="20" customHeight="1">
      <c r="A6039" s="19" t="s">
        <v>6117</v>
      </c>
      <c r="B6039" s="20" t="s">
        <v>6115</v>
      </c>
      <c r="C6039" s="21" t="s">
        <v>167825</v>
      </c>
      <c r="D6039" s="21" t="s">
        <v>345</v>
      </c>
      <c r="E6039" s="23"/>
    </row>
    <row r="6040" spans="1:5" ht="20" customHeight="1">
      <c r="A6040" s="19" t="s">
        <v>6118</v>
      </c>
      <c r="B6040" s="20" t="s">
        <v>6119</v>
      </c>
      <c r="C6040" s="21" t="s">
        <v>168002</v>
      </c>
      <c r="D6040" s="21" t="s">
        <v>296</v>
      </c>
      <c r="E6040" s="23"/>
    </row>
    <row r="6041" spans="1:5" ht="20" customHeight="1">
      <c r="A6041" s="19" t="s">
        <v>6120</v>
      </c>
      <c r="B6041" s="20" t="s">
        <v>6121</v>
      </c>
      <c r="C6041" s="21" t="s">
        <v>168003</v>
      </c>
      <c r="D6041" s="21" t="s">
        <v>345</v>
      </c>
      <c r="E6041" s="23"/>
    </row>
    <row r="6042" spans="1:5" ht="20" customHeight="1">
      <c r="A6042" s="19" t="s">
        <v>6124</v>
      </c>
      <c r="B6042" s="20" t="s">
        <v>6123</v>
      </c>
      <c r="C6042" s="21" t="s">
        <v>167912</v>
      </c>
      <c r="D6042" s="21" t="s">
        <v>345</v>
      </c>
      <c r="E6042" s="23"/>
    </row>
    <row r="6043" spans="1:5" ht="20" customHeight="1">
      <c r="A6043" s="19" t="s">
        <v>6125</v>
      </c>
      <c r="B6043" s="20" t="s">
        <v>6126</v>
      </c>
      <c r="C6043" s="21" t="s">
        <v>168004</v>
      </c>
      <c r="D6043" s="21" t="s">
        <v>345</v>
      </c>
      <c r="E6043" s="23"/>
    </row>
    <row r="6044" spans="1:5" ht="20" customHeight="1">
      <c r="A6044" s="19" t="s">
        <v>6127</v>
      </c>
      <c r="B6044" s="20" t="s">
        <v>6128</v>
      </c>
      <c r="C6044" s="21" t="s">
        <v>168005</v>
      </c>
      <c r="D6044" s="21" t="s">
        <v>345</v>
      </c>
      <c r="E6044" s="23"/>
    </row>
    <row r="6045" spans="1:5" ht="20" customHeight="1">
      <c r="A6045" s="19" t="s">
        <v>6129</v>
      </c>
      <c r="B6045" s="20" t="s">
        <v>6130</v>
      </c>
      <c r="C6045" s="21" t="s">
        <v>168006</v>
      </c>
      <c r="D6045" s="21" t="s">
        <v>296</v>
      </c>
      <c r="E6045" s="23"/>
    </row>
    <row r="6046" spans="1:5" ht="20" customHeight="1">
      <c r="A6046" s="19" t="s">
        <v>6131</v>
      </c>
      <c r="B6046" s="20" t="s">
        <v>6132</v>
      </c>
      <c r="C6046" s="21" t="s">
        <v>168007</v>
      </c>
      <c r="D6046" s="21" t="s">
        <v>345</v>
      </c>
      <c r="E6046" s="23"/>
    </row>
    <row r="6047" spans="1:5" ht="20" customHeight="1">
      <c r="A6047" s="19" t="s">
        <v>6133</v>
      </c>
      <c r="B6047" s="20" t="s">
        <v>6134</v>
      </c>
      <c r="C6047" s="21" t="s">
        <v>168008</v>
      </c>
      <c r="D6047" s="21" t="s">
        <v>345</v>
      </c>
      <c r="E6047" s="23"/>
    </row>
    <row r="6048" spans="1:5" ht="20" customHeight="1">
      <c r="A6048" s="19" t="s">
        <v>6137</v>
      </c>
      <c r="B6048" s="20" t="s">
        <v>6136</v>
      </c>
      <c r="C6048" s="21" t="s">
        <v>167913</v>
      </c>
      <c r="D6048" s="21" t="s">
        <v>345</v>
      </c>
      <c r="E6048" s="23"/>
    </row>
    <row r="6049" spans="1:5" ht="20" customHeight="1">
      <c r="A6049" s="19" t="s">
        <v>6138</v>
      </c>
      <c r="B6049" s="20" t="s">
        <v>6139</v>
      </c>
      <c r="C6049" s="21" t="s">
        <v>168009</v>
      </c>
      <c r="D6049" s="21" t="s">
        <v>345</v>
      </c>
      <c r="E6049" s="23"/>
    </row>
    <row r="6050" spans="1:5" ht="20" customHeight="1">
      <c r="A6050" s="19" t="s">
        <v>6140</v>
      </c>
      <c r="B6050" s="20" t="s">
        <v>6141</v>
      </c>
      <c r="C6050" s="21" t="s">
        <v>168010</v>
      </c>
      <c r="D6050" s="21" t="s">
        <v>345</v>
      </c>
      <c r="E6050" s="23"/>
    </row>
    <row r="6051" spans="1:5" ht="20" customHeight="1">
      <c r="A6051" s="19" t="s">
        <v>6142</v>
      </c>
      <c r="B6051" s="20" t="s">
        <v>6143</v>
      </c>
      <c r="C6051" s="21" t="s">
        <v>168011</v>
      </c>
      <c r="D6051" s="21" t="s">
        <v>345</v>
      </c>
      <c r="E6051" s="23"/>
    </row>
    <row r="6052" spans="1:5" ht="20" customHeight="1">
      <c r="A6052" s="19" t="s">
        <v>6144</v>
      </c>
      <c r="B6052" s="20" t="s">
        <v>6145</v>
      </c>
      <c r="C6052" s="21" t="s">
        <v>168012</v>
      </c>
      <c r="D6052" s="21" t="s">
        <v>345</v>
      </c>
      <c r="E6052" s="23"/>
    </row>
    <row r="6053" spans="1:5" ht="20" customHeight="1">
      <c r="A6053" s="19" t="s">
        <v>6146</v>
      </c>
      <c r="B6053" s="20" t="s">
        <v>6147</v>
      </c>
      <c r="C6053" s="21" t="s">
        <v>168013</v>
      </c>
      <c r="D6053" s="21" t="s">
        <v>345</v>
      </c>
      <c r="E6053" s="23"/>
    </row>
    <row r="6054" spans="1:5" ht="20" customHeight="1">
      <c r="A6054" s="19" t="s">
        <v>6150</v>
      </c>
      <c r="B6054" s="20" t="s">
        <v>6149</v>
      </c>
      <c r="C6054" s="21" t="s">
        <v>167914</v>
      </c>
      <c r="D6054" s="21" t="s">
        <v>345</v>
      </c>
      <c r="E6054" s="23"/>
    </row>
    <row r="6055" spans="1:5" ht="20" customHeight="1">
      <c r="A6055" s="19" t="s">
        <v>6153</v>
      </c>
      <c r="B6055" s="20" t="s">
        <v>6154</v>
      </c>
      <c r="C6055" s="21" t="s">
        <v>168014</v>
      </c>
      <c r="D6055" s="21" t="s">
        <v>345</v>
      </c>
      <c r="E6055" s="23"/>
    </row>
    <row r="6056" spans="1:5" ht="20" customHeight="1">
      <c r="A6056" s="19" t="s">
        <v>6155</v>
      </c>
      <c r="B6056" s="20" t="s">
        <v>6156</v>
      </c>
      <c r="C6056" s="21" t="s">
        <v>168015</v>
      </c>
      <c r="D6056" s="21" t="s">
        <v>345</v>
      </c>
      <c r="E6056" s="23"/>
    </row>
    <row r="6057" spans="1:5" ht="20" customHeight="1">
      <c r="A6057" s="19" t="s">
        <v>6157</v>
      </c>
      <c r="B6057" s="20" t="s">
        <v>6158</v>
      </c>
      <c r="C6057" s="21" t="s">
        <v>168016</v>
      </c>
      <c r="D6057" s="21" t="s">
        <v>345</v>
      </c>
      <c r="E6057" s="23"/>
    </row>
    <row r="6058" spans="1:5" ht="20" customHeight="1">
      <c r="A6058" s="19" t="s">
        <v>6162</v>
      </c>
      <c r="B6058" s="20" t="s">
        <v>6160</v>
      </c>
      <c r="C6058" s="21" t="s">
        <v>167826</v>
      </c>
      <c r="D6058" s="21" t="s">
        <v>345</v>
      </c>
      <c r="E6058" s="23"/>
    </row>
    <row r="6059" spans="1:5" ht="20" customHeight="1">
      <c r="A6059" s="19" t="s">
        <v>6165</v>
      </c>
      <c r="B6059" s="20" t="s">
        <v>6164</v>
      </c>
      <c r="C6059" s="21" t="s">
        <v>167915</v>
      </c>
      <c r="D6059" s="21" t="s">
        <v>296</v>
      </c>
      <c r="E6059" s="23"/>
    </row>
    <row r="6060" spans="1:5" ht="20" customHeight="1">
      <c r="A6060" s="19" t="s">
        <v>6166</v>
      </c>
      <c r="B6060" s="20" t="s">
        <v>6167</v>
      </c>
      <c r="C6060" s="21" t="s">
        <v>163766</v>
      </c>
      <c r="D6060" s="21" t="s">
        <v>345</v>
      </c>
      <c r="E6060" s="23"/>
    </row>
    <row r="6061" spans="1:5" ht="20" customHeight="1">
      <c r="A6061" s="19" t="s">
        <v>6168</v>
      </c>
      <c r="B6061" s="20" t="s">
        <v>6169</v>
      </c>
      <c r="C6061" s="21" t="s">
        <v>168017</v>
      </c>
      <c r="D6061" s="21" t="s">
        <v>345</v>
      </c>
      <c r="E6061" s="23"/>
    </row>
    <row r="6062" spans="1:5" ht="20" customHeight="1">
      <c r="A6062" s="19" t="s">
        <v>6174</v>
      </c>
      <c r="B6062" s="20" t="s">
        <v>6171</v>
      </c>
      <c r="C6062" s="21" t="s">
        <v>167757</v>
      </c>
      <c r="D6062" s="21" t="s">
        <v>345</v>
      </c>
      <c r="E6062" s="23"/>
    </row>
    <row r="6063" spans="1:5" ht="20" customHeight="1">
      <c r="A6063" s="19" t="s">
        <v>6175</v>
      </c>
      <c r="B6063" s="20" t="s">
        <v>6176</v>
      </c>
      <c r="C6063" s="21" t="s">
        <v>168018</v>
      </c>
      <c r="D6063" s="21" t="s">
        <v>296</v>
      </c>
      <c r="E6063" s="23"/>
    </row>
    <row r="6064" spans="1:5" ht="20" customHeight="1">
      <c r="A6064" s="19" t="s">
        <v>6177</v>
      </c>
      <c r="B6064" s="20" t="s">
        <v>6178</v>
      </c>
      <c r="C6064" s="21" t="s">
        <v>168019</v>
      </c>
      <c r="D6064" s="21" t="s">
        <v>345</v>
      </c>
      <c r="E6064" s="23"/>
    </row>
    <row r="6065" spans="1:5" ht="20" customHeight="1">
      <c r="A6065" s="19" t="s">
        <v>6179</v>
      </c>
      <c r="B6065" s="20" t="s">
        <v>6180</v>
      </c>
      <c r="C6065" s="21" t="s">
        <v>168020</v>
      </c>
      <c r="D6065" s="21" t="s">
        <v>345</v>
      </c>
      <c r="E6065" s="23"/>
    </row>
    <row r="6066" spans="1:5" ht="20" customHeight="1">
      <c r="A6066" s="19" t="s">
        <v>6183</v>
      </c>
      <c r="B6066" s="20" t="s">
        <v>6182</v>
      </c>
      <c r="C6066" s="21" t="s">
        <v>167916</v>
      </c>
      <c r="D6066" s="21" t="s">
        <v>345</v>
      </c>
      <c r="E6066" s="23"/>
    </row>
    <row r="6067" spans="1:5" ht="20" customHeight="1">
      <c r="A6067" s="19" t="s">
        <v>6184</v>
      </c>
      <c r="B6067" s="20" t="s">
        <v>6185</v>
      </c>
      <c r="C6067" s="21" t="s">
        <v>168021</v>
      </c>
      <c r="D6067" s="21" t="s">
        <v>345</v>
      </c>
      <c r="E6067" s="23"/>
    </row>
    <row r="6068" spans="1:5" ht="20" customHeight="1">
      <c r="A6068" s="19" t="s">
        <v>6186</v>
      </c>
      <c r="B6068" s="20" t="s">
        <v>6187</v>
      </c>
      <c r="C6068" s="21" t="s">
        <v>168022</v>
      </c>
      <c r="D6068" s="21" t="s">
        <v>296</v>
      </c>
      <c r="E6068" s="23"/>
    </row>
    <row r="6069" spans="1:5" ht="20" customHeight="1">
      <c r="A6069" s="19" t="s">
        <v>6190</v>
      </c>
      <c r="B6069" s="20" t="s">
        <v>6189</v>
      </c>
      <c r="C6069" s="21" t="s">
        <v>167917</v>
      </c>
      <c r="D6069" s="21" t="s">
        <v>345</v>
      </c>
      <c r="E6069" s="23"/>
    </row>
    <row r="6070" spans="1:5" ht="20" customHeight="1">
      <c r="A6070" s="19" t="s">
        <v>6191</v>
      </c>
      <c r="B6070" s="20" t="s">
        <v>6192</v>
      </c>
      <c r="C6070" s="21" t="s">
        <v>168023</v>
      </c>
      <c r="D6070" s="21" t="s">
        <v>345</v>
      </c>
      <c r="E6070" s="23"/>
    </row>
    <row r="6071" spans="1:5" ht="20" customHeight="1">
      <c r="A6071" s="19" t="s">
        <v>6193</v>
      </c>
      <c r="B6071" s="24">
        <v>100</v>
      </c>
      <c r="C6071" s="21" t="s">
        <v>168024</v>
      </c>
      <c r="D6071" s="21" t="s">
        <v>345</v>
      </c>
      <c r="E6071" s="23"/>
    </row>
    <row r="6072" spans="1:5" ht="20" customHeight="1">
      <c r="A6072" s="19" t="s">
        <v>6194</v>
      </c>
      <c r="B6072" s="20" t="s">
        <v>6195</v>
      </c>
      <c r="C6072" s="21" t="s">
        <v>168025</v>
      </c>
      <c r="D6072" s="21" t="s">
        <v>345</v>
      </c>
      <c r="E6072" s="23"/>
    </row>
    <row r="6073" spans="1:5" ht="20" customHeight="1">
      <c r="A6073" s="19" t="s">
        <v>6196</v>
      </c>
      <c r="B6073" s="20" t="s">
        <v>6197</v>
      </c>
      <c r="C6073" s="21" t="s">
        <v>168026</v>
      </c>
      <c r="D6073" s="21" t="s">
        <v>345</v>
      </c>
      <c r="E6073" s="23"/>
    </row>
    <row r="6074" spans="1:5" ht="20" customHeight="1">
      <c r="A6074" s="19" t="s">
        <v>6198</v>
      </c>
      <c r="B6074" s="24">
        <v>100</v>
      </c>
      <c r="C6074" s="21" t="s">
        <v>168027</v>
      </c>
      <c r="D6074" s="21" t="s">
        <v>345</v>
      </c>
      <c r="E6074" s="23"/>
    </row>
    <row r="6075" spans="1:5" ht="20" customHeight="1">
      <c r="A6075" s="19" t="s">
        <v>6200</v>
      </c>
      <c r="B6075" s="24">
        <v>100</v>
      </c>
      <c r="C6075" s="21" t="s">
        <v>167918</v>
      </c>
      <c r="D6075" s="21" t="s">
        <v>345</v>
      </c>
      <c r="E6075" s="23"/>
    </row>
    <row r="6076" spans="1:5" ht="20" customHeight="1">
      <c r="A6076" s="19" t="s">
        <v>6201</v>
      </c>
      <c r="B6076" s="24">
        <v>100</v>
      </c>
      <c r="C6076" s="21" t="s">
        <v>168028</v>
      </c>
      <c r="D6076" s="21" t="s">
        <v>345</v>
      </c>
      <c r="E6076" s="23"/>
    </row>
    <row r="6077" spans="1:5" ht="20" customHeight="1">
      <c r="A6077" s="19" t="s">
        <v>6202</v>
      </c>
      <c r="B6077" s="24">
        <v>100</v>
      </c>
      <c r="C6077" s="21" t="s">
        <v>168029</v>
      </c>
      <c r="D6077" s="21" t="s">
        <v>345</v>
      </c>
      <c r="E6077" s="23"/>
    </row>
    <row r="6078" spans="1:5" ht="20" customHeight="1">
      <c r="A6078" s="19" t="s">
        <v>6203</v>
      </c>
      <c r="B6078" s="24">
        <v>100</v>
      </c>
      <c r="C6078" s="21" t="s">
        <v>168030</v>
      </c>
      <c r="D6078" s="21" t="s">
        <v>345</v>
      </c>
      <c r="E6078" s="23"/>
    </row>
    <row r="6079" spans="1:5" ht="20" customHeight="1">
      <c r="A6079" s="19" t="s">
        <v>6204</v>
      </c>
      <c r="B6079" s="20" t="s">
        <v>6205</v>
      </c>
      <c r="C6079" s="21" t="s">
        <v>168031</v>
      </c>
      <c r="D6079" s="21" t="s">
        <v>345</v>
      </c>
      <c r="E6079" s="23"/>
    </row>
    <row r="6080" spans="1:5" ht="20" customHeight="1">
      <c r="A6080" s="19" t="s">
        <v>6208</v>
      </c>
      <c r="B6080" s="20" t="s">
        <v>6207</v>
      </c>
      <c r="C6080" s="21" t="s">
        <v>167919</v>
      </c>
      <c r="D6080" s="21" t="s">
        <v>296</v>
      </c>
      <c r="E6080" s="23"/>
    </row>
    <row r="6081" spans="1:5" ht="20" customHeight="1">
      <c r="A6081" s="19" t="s">
        <v>6209</v>
      </c>
      <c r="B6081" s="20" t="s">
        <v>6210</v>
      </c>
      <c r="C6081" s="21" t="s">
        <v>168032</v>
      </c>
      <c r="D6081" s="21" t="s">
        <v>345</v>
      </c>
      <c r="E6081" s="23"/>
    </row>
    <row r="6082" spans="1:5" ht="20" customHeight="1">
      <c r="A6082" s="19" t="s">
        <v>6213</v>
      </c>
      <c r="B6082" s="20" t="s">
        <v>6212</v>
      </c>
      <c r="C6082" s="21" t="s">
        <v>167920</v>
      </c>
      <c r="D6082" s="21" t="s">
        <v>345</v>
      </c>
      <c r="E6082" s="23"/>
    </row>
    <row r="6083" spans="1:5" ht="20" customHeight="1">
      <c r="A6083" s="19" t="s">
        <v>6216</v>
      </c>
      <c r="B6083" s="20" t="s">
        <v>6217</v>
      </c>
      <c r="C6083" s="21" t="s">
        <v>168033</v>
      </c>
      <c r="D6083" s="21" t="s">
        <v>345</v>
      </c>
      <c r="E6083" s="23"/>
    </row>
    <row r="6084" spans="1:5" ht="20" customHeight="1">
      <c r="A6084" s="19" t="s">
        <v>6218</v>
      </c>
      <c r="B6084" s="20" t="s">
        <v>6219</v>
      </c>
      <c r="C6084" s="21" t="s">
        <v>168034</v>
      </c>
      <c r="D6084" s="21" t="s">
        <v>345</v>
      </c>
      <c r="E6084" s="23"/>
    </row>
    <row r="6085" spans="1:5" ht="20" customHeight="1">
      <c r="A6085" s="19" t="s">
        <v>6220</v>
      </c>
      <c r="B6085" s="20" t="s">
        <v>6221</v>
      </c>
      <c r="C6085" s="21" t="s">
        <v>168035</v>
      </c>
      <c r="D6085" s="21" t="s">
        <v>345</v>
      </c>
      <c r="E6085" s="23"/>
    </row>
    <row r="6086" spans="1:5" ht="20" customHeight="1">
      <c r="A6086" s="19" t="s">
        <v>6222</v>
      </c>
      <c r="B6086" s="20" t="s">
        <v>6223</v>
      </c>
      <c r="C6086" s="21" t="s">
        <v>168036</v>
      </c>
      <c r="D6086" s="21" t="s">
        <v>345</v>
      </c>
      <c r="E6086" s="23"/>
    </row>
    <row r="6087" spans="1:5" ht="20" customHeight="1">
      <c r="A6087" s="19" t="s">
        <v>6224</v>
      </c>
      <c r="B6087" s="20" t="s">
        <v>6225</v>
      </c>
      <c r="C6087" s="21" t="s">
        <v>168037</v>
      </c>
      <c r="D6087" s="21" t="s">
        <v>345</v>
      </c>
      <c r="E6087" s="23"/>
    </row>
    <row r="6088" spans="1:5" ht="20" customHeight="1">
      <c r="A6088" s="19" t="s">
        <v>6226</v>
      </c>
      <c r="B6088" s="20" t="s">
        <v>6227</v>
      </c>
      <c r="C6088" s="21" t="s">
        <v>168038</v>
      </c>
      <c r="D6088" s="21" t="s">
        <v>296</v>
      </c>
      <c r="E6088" s="23"/>
    </row>
    <row r="6089" spans="1:5" ht="20" customHeight="1">
      <c r="A6089" s="19" t="s">
        <v>6231</v>
      </c>
      <c r="B6089" s="20" t="s">
        <v>6229</v>
      </c>
      <c r="C6089" s="21" t="s">
        <v>167827</v>
      </c>
      <c r="D6089" s="21" t="s">
        <v>345</v>
      </c>
      <c r="E6089" s="23"/>
    </row>
    <row r="6090" spans="1:5" ht="20" customHeight="1">
      <c r="A6090" s="19" t="s">
        <v>6232</v>
      </c>
      <c r="B6090" s="24">
        <v>100</v>
      </c>
      <c r="C6090" s="21" t="s">
        <v>168039</v>
      </c>
      <c r="D6090" s="21" t="s">
        <v>345</v>
      </c>
      <c r="E6090" s="23"/>
    </row>
    <row r="6091" spans="1:5" ht="20" customHeight="1">
      <c r="A6091" s="19" t="s">
        <v>6233</v>
      </c>
      <c r="B6091" s="24">
        <v>100</v>
      </c>
      <c r="C6091" s="21" t="s">
        <v>168040</v>
      </c>
      <c r="D6091" s="21" t="s">
        <v>345</v>
      </c>
      <c r="E6091" s="23"/>
    </row>
    <row r="6092" spans="1:5" ht="20" customHeight="1">
      <c r="A6092" s="19" t="s">
        <v>6236</v>
      </c>
      <c r="B6092" s="20" t="s">
        <v>6235</v>
      </c>
      <c r="C6092" s="21" t="s">
        <v>167921</v>
      </c>
      <c r="D6092" s="21" t="s">
        <v>345</v>
      </c>
      <c r="E6092" s="23"/>
    </row>
    <row r="6093" spans="1:5" ht="20" customHeight="1">
      <c r="A6093" s="19" t="s">
        <v>6237</v>
      </c>
      <c r="B6093" s="24">
        <v>100</v>
      </c>
      <c r="C6093" s="21" t="s">
        <v>168041</v>
      </c>
      <c r="D6093" s="21" t="s">
        <v>345</v>
      </c>
      <c r="E6093" s="23"/>
    </row>
    <row r="6094" spans="1:5" ht="20" customHeight="1">
      <c r="A6094" s="19" t="s">
        <v>6240</v>
      </c>
      <c r="B6094" s="20" t="s">
        <v>6239</v>
      </c>
      <c r="C6094" s="21" t="s">
        <v>167922</v>
      </c>
      <c r="D6094" s="21" t="s">
        <v>345</v>
      </c>
      <c r="E6094" s="23"/>
    </row>
    <row r="6095" spans="1:5" ht="20" customHeight="1">
      <c r="A6095" s="19" t="s">
        <v>6243</v>
      </c>
      <c r="B6095" s="20" t="s">
        <v>6242</v>
      </c>
      <c r="C6095" s="21" t="s">
        <v>167923</v>
      </c>
      <c r="D6095" s="21" t="s">
        <v>345</v>
      </c>
      <c r="E6095" s="23"/>
    </row>
    <row r="6096" spans="1:5" ht="20" customHeight="1">
      <c r="A6096" s="19" t="s">
        <v>6244</v>
      </c>
      <c r="B6096" s="20" t="s">
        <v>6245</v>
      </c>
      <c r="C6096" s="21" t="s">
        <v>168042</v>
      </c>
      <c r="D6096" s="21" t="s">
        <v>345</v>
      </c>
      <c r="E6096" s="23"/>
    </row>
    <row r="6097" spans="1:5" ht="20" customHeight="1">
      <c r="A6097" s="19" t="s">
        <v>6246</v>
      </c>
      <c r="B6097" s="20" t="s">
        <v>6247</v>
      </c>
      <c r="C6097" s="21" t="s">
        <v>168043</v>
      </c>
      <c r="D6097" s="21" t="s">
        <v>345</v>
      </c>
      <c r="E6097" s="23"/>
    </row>
    <row r="6098" spans="1:5" ht="20" customHeight="1">
      <c r="A6098" s="19" t="s">
        <v>6248</v>
      </c>
      <c r="B6098" s="24">
        <v>100</v>
      </c>
      <c r="C6098" s="21" t="s">
        <v>168044</v>
      </c>
      <c r="D6098" s="21" t="s">
        <v>345</v>
      </c>
      <c r="E6098" s="23"/>
    </row>
    <row r="6099" spans="1:5" ht="20" customHeight="1">
      <c r="A6099" s="19" t="s">
        <v>6249</v>
      </c>
      <c r="B6099" s="20" t="s">
        <v>6250</v>
      </c>
      <c r="C6099" s="21" t="s">
        <v>168045</v>
      </c>
      <c r="D6099" s="21" t="s">
        <v>345</v>
      </c>
      <c r="E6099" s="23"/>
    </row>
    <row r="6100" spans="1:5" ht="20" customHeight="1">
      <c r="A6100" s="19" t="s">
        <v>6251</v>
      </c>
      <c r="B6100" s="20" t="s">
        <v>6252</v>
      </c>
      <c r="C6100" s="21" t="s">
        <v>168046</v>
      </c>
      <c r="D6100" s="21" t="s">
        <v>296</v>
      </c>
      <c r="E6100" s="23"/>
    </row>
    <row r="6101" spans="1:5" ht="20" customHeight="1">
      <c r="A6101" s="19" t="s">
        <v>6254</v>
      </c>
      <c r="B6101" s="24">
        <v>100</v>
      </c>
      <c r="C6101" s="21" t="s">
        <v>167924</v>
      </c>
      <c r="D6101" s="21" t="s">
        <v>345</v>
      </c>
      <c r="E6101" s="23"/>
    </row>
    <row r="6102" spans="1:5" ht="20" customHeight="1">
      <c r="A6102" s="19" t="s">
        <v>6255</v>
      </c>
      <c r="B6102" s="20" t="s">
        <v>6256</v>
      </c>
      <c r="C6102" s="21" t="s">
        <v>168047</v>
      </c>
      <c r="D6102" s="21" t="s">
        <v>345</v>
      </c>
      <c r="E6102" s="23"/>
    </row>
    <row r="6103" spans="1:5" ht="20" customHeight="1">
      <c r="A6103" s="19" t="s">
        <v>6257</v>
      </c>
      <c r="B6103" s="20" t="s">
        <v>6258</v>
      </c>
      <c r="C6103" s="21" t="s">
        <v>168048</v>
      </c>
      <c r="D6103" s="21" t="s">
        <v>296</v>
      </c>
      <c r="E6103" s="23"/>
    </row>
    <row r="6104" spans="1:5" ht="20" customHeight="1">
      <c r="A6104" s="19" t="s">
        <v>6259</v>
      </c>
      <c r="B6104" s="20" t="s">
        <v>6260</v>
      </c>
      <c r="C6104" s="21" t="s">
        <v>168049</v>
      </c>
      <c r="D6104" s="21" t="s">
        <v>345</v>
      </c>
      <c r="E6104" s="23"/>
    </row>
    <row r="6105" spans="1:5" ht="20" customHeight="1">
      <c r="A6105" s="19" t="s">
        <v>6261</v>
      </c>
      <c r="B6105" s="20" t="s">
        <v>6262</v>
      </c>
      <c r="C6105" s="21" t="s">
        <v>168050</v>
      </c>
      <c r="D6105" s="21" t="s">
        <v>345</v>
      </c>
      <c r="E6105" s="23"/>
    </row>
    <row r="6106" spans="1:5" ht="20" customHeight="1">
      <c r="A6106" s="19" t="s">
        <v>6263</v>
      </c>
      <c r="B6106" s="20" t="s">
        <v>6264</v>
      </c>
      <c r="C6106" s="21" t="s">
        <v>168051</v>
      </c>
      <c r="D6106" s="21" t="s">
        <v>345</v>
      </c>
      <c r="E6106" s="23"/>
    </row>
    <row r="6107" spans="1:5" ht="20" customHeight="1">
      <c r="A6107" s="19" t="s">
        <v>6267</v>
      </c>
      <c r="B6107" s="20" t="s">
        <v>6266</v>
      </c>
      <c r="C6107" s="21" t="s">
        <v>167925</v>
      </c>
      <c r="D6107" s="21" t="s">
        <v>345</v>
      </c>
      <c r="E6107" s="23"/>
    </row>
    <row r="6108" spans="1:5" ht="20" customHeight="1">
      <c r="A6108" s="19" t="s">
        <v>6270</v>
      </c>
      <c r="B6108" s="20" t="s">
        <v>6271</v>
      </c>
      <c r="C6108" s="21" t="s">
        <v>168052</v>
      </c>
      <c r="D6108" s="21" t="s">
        <v>345</v>
      </c>
      <c r="E6108" s="23"/>
    </row>
    <row r="6109" spans="1:5" ht="20" customHeight="1">
      <c r="A6109" s="19" t="s">
        <v>6272</v>
      </c>
      <c r="B6109" s="20" t="s">
        <v>6273</v>
      </c>
      <c r="C6109" s="21" t="s">
        <v>168053</v>
      </c>
      <c r="D6109" s="21" t="s">
        <v>345</v>
      </c>
      <c r="E6109" s="23"/>
    </row>
    <row r="6110" spans="1:5" ht="20" customHeight="1">
      <c r="A6110" s="19" t="s">
        <v>6274</v>
      </c>
      <c r="B6110" s="20" t="s">
        <v>6275</v>
      </c>
      <c r="C6110" s="21" t="s">
        <v>168054</v>
      </c>
      <c r="D6110" s="21" t="s">
        <v>345</v>
      </c>
      <c r="E6110" s="23"/>
    </row>
    <row r="6111" spans="1:5" ht="20" customHeight="1">
      <c r="A6111" s="19" t="s">
        <v>6276</v>
      </c>
      <c r="B6111" s="20" t="s">
        <v>6277</v>
      </c>
      <c r="C6111" s="21" t="s">
        <v>168055</v>
      </c>
      <c r="D6111" s="21" t="s">
        <v>345</v>
      </c>
      <c r="E6111" s="23"/>
    </row>
    <row r="6112" spans="1:5" ht="20" customHeight="1">
      <c r="A6112" s="19" t="s">
        <v>6278</v>
      </c>
      <c r="B6112" s="20" t="s">
        <v>6279</v>
      </c>
      <c r="C6112" s="21" t="s">
        <v>168056</v>
      </c>
      <c r="D6112" s="21" t="s">
        <v>345</v>
      </c>
      <c r="E6112" s="23"/>
    </row>
    <row r="6113" spans="1:5" ht="20" customHeight="1">
      <c r="A6113" s="19" t="s">
        <v>6280</v>
      </c>
      <c r="B6113" s="20" t="s">
        <v>6281</v>
      </c>
      <c r="C6113" s="21" t="s">
        <v>168057</v>
      </c>
      <c r="D6113" s="21" t="s">
        <v>296</v>
      </c>
      <c r="E6113" s="23"/>
    </row>
    <row r="6114" spans="1:5" ht="20" customHeight="1">
      <c r="A6114" s="19" t="s">
        <v>6282</v>
      </c>
      <c r="B6114" s="20" t="s">
        <v>6283</v>
      </c>
      <c r="C6114" s="21" t="s">
        <v>168058</v>
      </c>
      <c r="D6114" s="21" t="s">
        <v>345</v>
      </c>
      <c r="E6114" s="23"/>
    </row>
    <row r="6115" spans="1:5" ht="20" customHeight="1">
      <c r="A6115" s="19" t="s">
        <v>6297</v>
      </c>
      <c r="B6115" s="20" t="s">
        <v>6295</v>
      </c>
      <c r="C6115" s="21" t="s">
        <v>167828</v>
      </c>
      <c r="D6115" s="21" t="s">
        <v>345</v>
      </c>
      <c r="E6115" s="23"/>
    </row>
    <row r="6116" spans="1:5" ht="20" customHeight="1">
      <c r="A6116" s="19" t="s">
        <v>6299</v>
      </c>
      <c r="B6116" s="20" t="s">
        <v>6300</v>
      </c>
      <c r="C6116" s="21" t="s">
        <v>164258</v>
      </c>
      <c r="D6116" s="21" t="s">
        <v>296</v>
      </c>
      <c r="E6116" s="23"/>
    </row>
    <row r="6117" spans="1:5" ht="20" customHeight="1">
      <c r="A6117" s="19" t="s">
        <v>6316</v>
      </c>
      <c r="B6117" s="20" t="s">
        <v>6317</v>
      </c>
      <c r="C6117" s="21" t="s">
        <v>168059</v>
      </c>
      <c r="D6117" s="21" t="s">
        <v>345</v>
      </c>
      <c r="E6117" s="23"/>
    </row>
    <row r="6118" spans="1:5" ht="20" customHeight="1">
      <c r="A6118" s="19" t="s">
        <v>6329</v>
      </c>
      <c r="B6118" s="20" t="s">
        <v>6330</v>
      </c>
      <c r="C6118" s="21" t="s">
        <v>168060</v>
      </c>
      <c r="D6118" s="21" t="s">
        <v>345</v>
      </c>
      <c r="E6118" s="23"/>
    </row>
    <row r="6119" spans="1:5" ht="20" customHeight="1">
      <c r="A6119" s="19" t="s">
        <v>6342</v>
      </c>
      <c r="B6119" s="20" t="s">
        <v>6341</v>
      </c>
      <c r="C6119" s="21" t="s">
        <v>167926</v>
      </c>
      <c r="D6119" s="21" t="s">
        <v>345</v>
      </c>
      <c r="E6119" s="23"/>
    </row>
    <row r="6120" spans="1:5" ht="20" customHeight="1">
      <c r="A6120" s="19" t="s">
        <v>6346</v>
      </c>
      <c r="B6120" s="20" t="s">
        <v>6347</v>
      </c>
      <c r="C6120" s="21" t="s">
        <v>168061</v>
      </c>
      <c r="D6120" s="21" t="s">
        <v>345</v>
      </c>
      <c r="E6120" s="23"/>
    </row>
    <row r="6121" spans="1:5" ht="20" customHeight="1">
      <c r="A6121" s="19" t="s">
        <v>6361</v>
      </c>
      <c r="B6121" s="20" t="s">
        <v>6360</v>
      </c>
      <c r="C6121" s="21" t="s">
        <v>167927</v>
      </c>
      <c r="D6121" s="21" t="s">
        <v>345</v>
      </c>
      <c r="E6121" s="23"/>
    </row>
    <row r="6122" spans="1:5" ht="20" customHeight="1">
      <c r="A6122" s="19" t="s">
        <v>6363</v>
      </c>
      <c r="B6122" s="20" t="s">
        <v>6364</v>
      </c>
      <c r="C6122" s="21" t="s">
        <v>168062</v>
      </c>
      <c r="D6122" s="21" t="s">
        <v>296</v>
      </c>
      <c r="E6122" s="23"/>
    </row>
    <row r="6123" spans="1:5" ht="20" customHeight="1">
      <c r="A6123" s="19" t="s">
        <v>6376</v>
      </c>
      <c r="B6123" s="20" t="s">
        <v>6377</v>
      </c>
      <c r="C6123" s="21" t="s">
        <v>168063</v>
      </c>
      <c r="D6123" s="21" t="s">
        <v>345</v>
      </c>
      <c r="E6123" s="23"/>
    </row>
    <row r="6124" spans="1:5" ht="20" customHeight="1">
      <c r="A6124" s="19" t="s">
        <v>6387</v>
      </c>
      <c r="B6124" s="20" t="s">
        <v>6388</v>
      </c>
      <c r="C6124" s="21" t="s">
        <v>168064</v>
      </c>
      <c r="D6124" s="21" t="s">
        <v>345</v>
      </c>
      <c r="E6124" s="23"/>
    </row>
    <row r="6125" spans="1:5" ht="20" customHeight="1">
      <c r="A6125" s="19" t="s">
        <v>6400</v>
      </c>
      <c r="B6125" s="20" t="s">
        <v>6401</v>
      </c>
      <c r="C6125" s="21" t="s">
        <v>168065</v>
      </c>
      <c r="D6125" s="21" t="s">
        <v>345</v>
      </c>
      <c r="E6125" s="23"/>
    </row>
    <row r="6126" spans="1:5" ht="20" customHeight="1">
      <c r="A6126" s="19" t="s">
        <v>6403</v>
      </c>
      <c r="B6126" s="20" t="s">
        <v>6404</v>
      </c>
      <c r="C6126" s="21" t="s">
        <v>168066</v>
      </c>
      <c r="D6126" s="21" t="s">
        <v>345</v>
      </c>
      <c r="E6126" s="23"/>
    </row>
    <row r="6127" spans="1:5" ht="20" customHeight="1">
      <c r="A6127" s="19" t="s">
        <v>6419</v>
      </c>
      <c r="B6127" s="20" t="s">
        <v>6418</v>
      </c>
      <c r="C6127" s="21" t="s">
        <v>167928</v>
      </c>
      <c r="D6127" s="21" t="s">
        <v>345</v>
      </c>
      <c r="E6127" s="23"/>
    </row>
    <row r="6128" spans="1:5" ht="20" customHeight="1">
      <c r="A6128" s="19" t="s">
        <v>6433</v>
      </c>
      <c r="B6128" s="20" t="s">
        <v>6434</v>
      </c>
      <c r="C6128" s="21" t="s">
        <v>168067</v>
      </c>
      <c r="D6128" s="21" t="s">
        <v>345</v>
      </c>
      <c r="E6128" s="23"/>
    </row>
    <row r="6129" spans="1:5" ht="20" customHeight="1">
      <c r="A6129" s="19" t="s">
        <v>6441</v>
      </c>
      <c r="B6129" s="20" t="s">
        <v>6442</v>
      </c>
      <c r="C6129" s="21" t="s">
        <v>168068</v>
      </c>
      <c r="D6129" s="21" t="s">
        <v>296</v>
      </c>
      <c r="E6129" s="23"/>
    </row>
    <row r="6130" spans="1:5" ht="20" customHeight="1">
      <c r="A6130" s="19" t="s">
        <v>6447</v>
      </c>
      <c r="B6130" s="20" t="s">
        <v>6448</v>
      </c>
      <c r="C6130" s="21" t="s">
        <v>168069</v>
      </c>
      <c r="D6130" s="21" t="s">
        <v>345</v>
      </c>
      <c r="E6130" s="23"/>
    </row>
    <row r="6131" spans="1:5" ht="20" customHeight="1">
      <c r="A6131" s="19" t="s">
        <v>6458</v>
      </c>
      <c r="B6131" s="20" t="s">
        <v>6459</v>
      </c>
      <c r="C6131" s="21" t="s">
        <v>168070</v>
      </c>
      <c r="D6131" s="21" t="s">
        <v>345</v>
      </c>
      <c r="E6131" s="23"/>
    </row>
    <row r="6132" spans="1:5" ht="20" customHeight="1">
      <c r="A6132" s="19" t="s">
        <v>6461</v>
      </c>
      <c r="B6132" s="20" t="s">
        <v>6462</v>
      </c>
      <c r="C6132" s="21" t="s">
        <v>168071</v>
      </c>
      <c r="D6132" s="21" t="s">
        <v>345</v>
      </c>
      <c r="E6132" s="23"/>
    </row>
    <row r="6133" spans="1:5" ht="20" customHeight="1">
      <c r="A6133" s="19" t="s">
        <v>6464</v>
      </c>
      <c r="B6133" s="20" t="s">
        <v>6465</v>
      </c>
      <c r="C6133" s="21" t="s">
        <v>168072</v>
      </c>
      <c r="D6133" s="21" t="s">
        <v>296</v>
      </c>
      <c r="E6133" s="23"/>
    </row>
    <row r="6134" spans="1:5" ht="20" customHeight="1">
      <c r="A6134" s="19" t="s">
        <v>6524</v>
      </c>
      <c r="B6134" s="20" t="s">
        <v>6523</v>
      </c>
      <c r="C6134" s="21" t="s">
        <v>167929</v>
      </c>
      <c r="D6134" s="21" t="s">
        <v>345</v>
      </c>
      <c r="E6134" s="23"/>
    </row>
    <row r="6135" spans="1:5" ht="20" customHeight="1">
      <c r="A6135" s="19" t="s">
        <v>9263</v>
      </c>
      <c r="B6135" s="20" t="s">
        <v>9264</v>
      </c>
      <c r="C6135" s="21" t="s">
        <v>168073</v>
      </c>
      <c r="D6135" s="21" t="s">
        <v>345</v>
      </c>
      <c r="E6135" s="23"/>
    </row>
    <row r="6136" spans="1:5" ht="20" customHeight="1">
      <c r="A6136" s="19" t="s">
        <v>9316</v>
      </c>
      <c r="B6136" s="20" t="s">
        <v>9317</v>
      </c>
      <c r="C6136" s="21" t="s">
        <v>168074</v>
      </c>
      <c r="D6136" s="21" t="s">
        <v>296</v>
      </c>
      <c r="E6136" s="23"/>
    </row>
    <row r="6137" spans="1:5" ht="20" customHeight="1">
      <c r="A6137" s="19" t="s">
        <v>9334</v>
      </c>
      <c r="B6137" s="20" t="s">
        <v>9335</v>
      </c>
      <c r="C6137" s="21" t="s">
        <v>168075</v>
      </c>
      <c r="D6137" s="21" t="s">
        <v>345</v>
      </c>
      <c r="E6137" s="23"/>
    </row>
    <row r="6138" spans="1:5" ht="20" customHeight="1">
      <c r="A6138" s="19" t="s">
        <v>9341</v>
      </c>
      <c r="B6138" s="20" t="s">
        <v>9339</v>
      </c>
      <c r="C6138" s="21" t="s">
        <v>167829</v>
      </c>
      <c r="D6138" s="21" t="s">
        <v>296</v>
      </c>
      <c r="E6138" s="23"/>
    </row>
    <row r="6139" spans="1:5" ht="20" customHeight="1">
      <c r="A6139" s="19" t="s">
        <v>9361</v>
      </c>
      <c r="B6139" s="20" t="s">
        <v>9362</v>
      </c>
      <c r="C6139" s="21" t="s">
        <v>168076</v>
      </c>
      <c r="D6139" s="21" t="s">
        <v>345</v>
      </c>
      <c r="E6139" s="23"/>
    </row>
    <row r="6140" spans="1:5" ht="20" customHeight="1">
      <c r="A6140" s="19" t="s">
        <v>9382</v>
      </c>
      <c r="B6140" s="20" t="s">
        <v>9383</v>
      </c>
      <c r="C6140" s="21" t="s">
        <v>168077</v>
      </c>
      <c r="D6140" s="21" t="s">
        <v>296</v>
      </c>
      <c r="E6140" s="23"/>
    </row>
    <row r="6141" spans="1:5" ht="20" customHeight="1">
      <c r="A6141" s="19" t="s">
        <v>9394</v>
      </c>
      <c r="B6141" s="20" t="s">
        <v>9395</v>
      </c>
      <c r="C6141" s="21" t="s">
        <v>168078</v>
      </c>
      <c r="D6141" s="21" t="s">
        <v>345</v>
      </c>
      <c r="E6141" s="23"/>
    </row>
    <row r="6142" spans="1:5" ht="20" customHeight="1">
      <c r="A6142" s="19" t="s">
        <v>9407</v>
      </c>
      <c r="B6142" s="20" t="s">
        <v>9408</v>
      </c>
      <c r="C6142" s="21" t="s">
        <v>168079</v>
      </c>
      <c r="D6142" s="21" t="s">
        <v>345</v>
      </c>
      <c r="E6142" s="23"/>
    </row>
    <row r="6143" spans="1:5" ht="20" customHeight="1">
      <c r="A6143" s="19" t="s">
        <v>260</v>
      </c>
      <c r="B6143" s="20" t="s">
        <v>262</v>
      </c>
      <c r="C6143" s="21" t="s">
        <v>168080</v>
      </c>
      <c r="D6143" s="21" t="s">
        <v>139</v>
      </c>
      <c r="E6143" s="23"/>
    </row>
    <row r="6144" spans="1:5" ht="20" customHeight="1">
      <c r="A6144" s="19" t="s">
        <v>254</v>
      </c>
      <c r="B6144" s="20" t="s">
        <v>257</v>
      </c>
      <c r="C6144" s="21" t="s">
        <v>168081</v>
      </c>
      <c r="D6144" s="21" t="s">
        <v>139</v>
      </c>
      <c r="E6144" s="23"/>
    </row>
    <row r="6145" spans="1:5" ht="20" customHeight="1">
      <c r="A6145" s="19" t="s">
        <v>9601</v>
      </c>
      <c r="B6145" s="20" t="s">
        <v>9602</v>
      </c>
      <c r="C6145" s="21" t="s">
        <v>168082</v>
      </c>
      <c r="D6145" s="21" t="s">
        <v>139</v>
      </c>
      <c r="E6145" s="23"/>
    </row>
    <row r="6146" spans="1:5" ht="20" customHeight="1">
      <c r="A6146" s="19" t="s">
        <v>6151</v>
      </c>
      <c r="B6146" s="20" t="s">
        <v>6152</v>
      </c>
      <c r="C6146" s="21" t="s">
        <v>168083</v>
      </c>
      <c r="D6146" s="21" t="s">
        <v>139</v>
      </c>
      <c r="E6146" s="23"/>
    </row>
    <row r="6147" spans="1:5" ht="20" customHeight="1">
      <c r="A6147" s="19" t="s">
        <v>6214</v>
      </c>
      <c r="B6147" s="20" t="s">
        <v>6215</v>
      </c>
      <c r="C6147" s="21" t="s">
        <v>168084</v>
      </c>
      <c r="D6147" s="21" t="s">
        <v>139</v>
      </c>
      <c r="E6147" s="23"/>
    </row>
    <row r="6148" spans="1:5" ht="20" customHeight="1">
      <c r="A6148" s="19" t="s">
        <v>6268</v>
      </c>
      <c r="B6148" s="20" t="s">
        <v>6269</v>
      </c>
      <c r="C6148" s="21" t="s">
        <v>168085</v>
      </c>
      <c r="D6148" s="21" t="s">
        <v>139</v>
      </c>
      <c r="E6148" s="23"/>
    </row>
    <row r="6149" spans="1:5" ht="20" customHeight="1">
      <c r="A6149" s="19" t="s">
        <v>6284</v>
      </c>
      <c r="B6149" s="20" t="s">
        <v>6285</v>
      </c>
      <c r="C6149" s="21" t="s">
        <v>168086</v>
      </c>
      <c r="D6149" s="21" t="s">
        <v>296</v>
      </c>
      <c r="E6149" s="23"/>
    </row>
    <row r="6150" spans="1:5" ht="20" customHeight="1">
      <c r="A6150" s="19" t="s">
        <v>6286</v>
      </c>
      <c r="B6150" s="20" t="s">
        <v>6287</v>
      </c>
      <c r="C6150" s="21" t="s">
        <v>168087</v>
      </c>
      <c r="D6150" s="21" t="s">
        <v>345</v>
      </c>
      <c r="E6150" s="23"/>
    </row>
    <row r="6151" spans="1:5" ht="20" customHeight="1">
      <c r="A6151" s="19" t="s">
        <v>6288</v>
      </c>
      <c r="B6151" s="20" t="s">
        <v>6289</v>
      </c>
      <c r="C6151" s="21" t="s">
        <v>168088</v>
      </c>
      <c r="D6151" s="21" t="s">
        <v>345</v>
      </c>
      <c r="E6151" s="23"/>
    </row>
    <row r="6152" spans="1:5" ht="20" customHeight="1">
      <c r="A6152" s="19" t="s">
        <v>6290</v>
      </c>
      <c r="B6152" s="20" t="s">
        <v>6291</v>
      </c>
      <c r="C6152" s="21" t="s">
        <v>168089</v>
      </c>
      <c r="D6152" s="21" t="s">
        <v>345</v>
      </c>
      <c r="E6152" s="23"/>
    </row>
    <row r="6153" spans="1:5" ht="20" customHeight="1">
      <c r="A6153" s="19" t="s">
        <v>6292</v>
      </c>
      <c r="B6153" s="20" t="s">
        <v>6293</v>
      </c>
      <c r="C6153" s="21" t="s">
        <v>168090</v>
      </c>
      <c r="D6153" s="21" t="s">
        <v>345</v>
      </c>
      <c r="E6153" s="23"/>
    </row>
    <row r="6154" spans="1:5" ht="20" customHeight="1">
      <c r="A6154" s="19" t="s">
        <v>6298</v>
      </c>
      <c r="B6154" s="20" t="s">
        <v>6295</v>
      </c>
      <c r="C6154" s="21" t="s">
        <v>167828</v>
      </c>
      <c r="D6154" s="21" t="s">
        <v>345</v>
      </c>
      <c r="E6154" s="23"/>
    </row>
    <row r="6155" spans="1:5" ht="20" customHeight="1">
      <c r="A6155" s="19" t="s">
        <v>6301</v>
      </c>
      <c r="B6155" s="20" t="s">
        <v>6300</v>
      </c>
      <c r="C6155" s="21" t="s">
        <v>164258</v>
      </c>
      <c r="D6155" s="21" t="s">
        <v>296</v>
      </c>
      <c r="E6155" s="23"/>
    </row>
    <row r="6156" spans="1:5" ht="20" customHeight="1">
      <c r="A6156" s="19" t="s">
        <v>6302</v>
      </c>
      <c r="B6156" s="20" t="s">
        <v>6303</v>
      </c>
      <c r="C6156" s="21" t="s">
        <v>168091</v>
      </c>
      <c r="D6156" s="21" t="s">
        <v>345</v>
      </c>
      <c r="E6156" s="23"/>
    </row>
    <row r="6157" spans="1:5" ht="20" customHeight="1">
      <c r="A6157" s="19" t="s">
        <v>6306</v>
      </c>
      <c r="B6157" s="20" t="s">
        <v>6307</v>
      </c>
      <c r="C6157" s="21" t="s">
        <v>168092</v>
      </c>
      <c r="D6157" s="21" t="s">
        <v>345</v>
      </c>
      <c r="E6157" s="23"/>
    </row>
    <row r="6158" spans="1:5" ht="20" customHeight="1">
      <c r="A6158" s="19" t="s">
        <v>6308</v>
      </c>
      <c r="B6158" s="20" t="s">
        <v>6309</v>
      </c>
      <c r="C6158" s="21" t="s">
        <v>168093</v>
      </c>
      <c r="D6158" s="21" t="s">
        <v>345</v>
      </c>
      <c r="E6158" s="23"/>
    </row>
    <row r="6159" spans="1:5" ht="20" customHeight="1">
      <c r="A6159" s="19" t="s">
        <v>6310</v>
      </c>
      <c r="B6159" s="20" t="s">
        <v>6311</v>
      </c>
      <c r="C6159" s="21" t="s">
        <v>168094</v>
      </c>
      <c r="D6159" s="21" t="s">
        <v>345</v>
      </c>
      <c r="E6159" s="23"/>
    </row>
    <row r="6160" spans="1:5" ht="20" customHeight="1">
      <c r="A6160" s="19" t="s">
        <v>6312</v>
      </c>
      <c r="B6160" s="20" t="s">
        <v>6313</v>
      </c>
      <c r="C6160" s="21" t="s">
        <v>168095</v>
      </c>
      <c r="D6160" s="21" t="s">
        <v>296</v>
      </c>
      <c r="E6160" s="23"/>
    </row>
    <row r="6161" spans="1:5" ht="20" customHeight="1">
      <c r="A6161" s="19" t="s">
        <v>6314</v>
      </c>
      <c r="B6161" s="20" t="s">
        <v>6315</v>
      </c>
      <c r="C6161" s="21" t="s">
        <v>168096</v>
      </c>
      <c r="D6161" s="21" t="s">
        <v>345</v>
      </c>
      <c r="E6161" s="23"/>
    </row>
    <row r="6162" spans="1:5" ht="20" customHeight="1">
      <c r="A6162" s="19" t="s">
        <v>6318</v>
      </c>
      <c r="B6162" s="20" t="s">
        <v>6317</v>
      </c>
      <c r="C6162" s="21" t="s">
        <v>168059</v>
      </c>
      <c r="D6162" s="21" t="s">
        <v>345</v>
      </c>
      <c r="E6162" s="23"/>
    </row>
    <row r="6163" spans="1:5" ht="20" customHeight="1">
      <c r="A6163" s="19" t="s">
        <v>6319</v>
      </c>
      <c r="B6163" s="20" t="s">
        <v>6320</v>
      </c>
      <c r="C6163" s="21" t="s">
        <v>168097</v>
      </c>
      <c r="D6163" s="21" t="s">
        <v>345</v>
      </c>
      <c r="E6163" s="23"/>
    </row>
    <row r="6164" spans="1:5" ht="20" customHeight="1">
      <c r="A6164" s="19" t="s">
        <v>6321</v>
      </c>
      <c r="B6164" s="20" t="s">
        <v>6322</v>
      </c>
      <c r="C6164" s="21" t="s">
        <v>168098</v>
      </c>
      <c r="D6164" s="21" t="s">
        <v>345</v>
      </c>
      <c r="E6164" s="23"/>
    </row>
    <row r="6165" spans="1:5" ht="20" customHeight="1">
      <c r="A6165" s="19" t="s">
        <v>6323</v>
      </c>
      <c r="B6165" s="20" t="s">
        <v>6324</v>
      </c>
      <c r="C6165" s="21" t="s">
        <v>168099</v>
      </c>
      <c r="D6165" s="21" t="s">
        <v>345</v>
      </c>
      <c r="E6165" s="23"/>
    </row>
    <row r="6166" spans="1:5" ht="20" customHeight="1">
      <c r="A6166" s="19" t="s">
        <v>6325</v>
      </c>
      <c r="B6166" s="20" t="s">
        <v>6326</v>
      </c>
      <c r="C6166" s="21" t="s">
        <v>168100</v>
      </c>
      <c r="D6166" s="21" t="s">
        <v>345</v>
      </c>
      <c r="E6166" s="23"/>
    </row>
    <row r="6167" spans="1:5" ht="20" customHeight="1">
      <c r="A6167" s="19" t="s">
        <v>6327</v>
      </c>
      <c r="B6167" s="20" t="s">
        <v>6328</v>
      </c>
      <c r="C6167" s="21" t="s">
        <v>168101</v>
      </c>
      <c r="D6167" s="21" t="s">
        <v>345</v>
      </c>
      <c r="E6167" s="23"/>
    </row>
    <row r="6168" spans="1:5" ht="20" customHeight="1">
      <c r="A6168" s="19" t="s">
        <v>6331</v>
      </c>
      <c r="B6168" s="20" t="s">
        <v>6330</v>
      </c>
      <c r="C6168" s="21" t="s">
        <v>168060</v>
      </c>
      <c r="D6168" s="21" t="s">
        <v>345</v>
      </c>
      <c r="E6168" s="23"/>
    </row>
    <row r="6169" spans="1:5" ht="20" customHeight="1">
      <c r="A6169" s="19" t="s">
        <v>6332</v>
      </c>
      <c r="B6169" s="20" t="s">
        <v>6333</v>
      </c>
      <c r="C6169" s="21" t="s">
        <v>168102</v>
      </c>
      <c r="D6169" s="21" t="s">
        <v>345</v>
      </c>
      <c r="E6169" s="23"/>
    </row>
    <row r="6170" spans="1:5" ht="20" customHeight="1">
      <c r="A6170" s="19" t="s">
        <v>6334</v>
      </c>
      <c r="B6170" s="20" t="s">
        <v>6335</v>
      </c>
      <c r="C6170" s="21" t="s">
        <v>168103</v>
      </c>
      <c r="D6170" s="21" t="s">
        <v>345</v>
      </c>
      <c r="E6170" s="23"/>
    </row>
    <row r="6171" spans="1:5" ht="20" customHeight="1">
      <c r="A6171" s="19" t="s">
        <v>6336</v>
      </c>
      <c r="B6171" s="20" t="s">
        <v>6337</v>
      </c>
      <c r="C6171" s="21" t="s">
        <v>168104</v>
      </c>
      <c r="D6171" s="21" t="s">
        <v>345</v>
      </c>
      <c r="E6171" s="23"/>
    </row>
    <row r="6172" spans="1:5" ht="20" customHeight="1">
      <c r="A6172" s="19" t="s">
        <v>6338</v>
      </c>
      <c r="B6172" s="20" t="s">
        <v>6339</v>
      </c>
      <c r="C6172" s="21" t="s">
        <v>168105</v>
      </c>
      <c r="D6172" s="21" t="s">
        <v>345</v>
      </c>
      <c r="E6172" s="23"/>
    </row>
    <row r="6173" spans="1:5" ht="20" customHeight="1">
      <c r="A6173" s="19" t="s">
        <v>6343</v>
      </c>
      <c r="B6173" s="20" t="s">
        <v>6341</v>
      </c>
      <c r="C6173" s="21" t="s">
        <v>167926</v>
      </c>
      <c r="D6173" s="21" t="s">
        <v>345</v>
      </c>
      <c r="E6173" s="23"/>
    </row>
    <row r="6174" spans="1:5" ht="20" customHeight="1">
      <c r="A6174" s="19" t="s">
        <v>6344</v>
      </c>
      <c r="B6174" s="20" t="s">
        <v>6345</v>
      </c>
      <c r="C6174" s="21" t="s">
        <v>168106</v>
      </c>
      <c r="D6174" s="21" t="s">
        <v>296</v>
      </c>
      <c r="E6174" s="23"/>
    </row>
    <row r="6175" spans="1:5" ht="20" customHeight="1">
      <c r="A6175" s="19" t="s">
        <v>6348</v>
      </c>
      <c r="B6175" s="20" t="s">
        <v>6347</v>
      </c>
      <c r="C6175" s="21" t="s">
        <v>168061</v>
      </c>
      <c r="D6175" s="21" t="s">
        <v>345</v>
      </c>
      <c r="E6175" s="23"/>
    </row>
    <row r="6176" spans="1:5" ht="20" customHeight="1">
      <c r="A6176" s="19" t="s">
        <v>6349</v>
      </c>
      <c r="B6176" s="20" t="s">
        <v>6350</v>
      </c>
      <c r="C6176" s="21" t="s">
        <v>168107</v>
      </c>
      <c r="D6176" s="21" t="s">
        <v>345</v>
      </c>
      <c r="E6176" s="23"/>
    </row>
    <row r="6177" spans="1:5" ht="20" customHeight="1">
      <c r="A6177" s="19" t="s">
        <v>6351</v>
      </c>
      <c r="B6177" s="20" t="s">
        <v>6352</v>
      </c>
      <c r="C6177" s="21" t="s">
        <v>168108</v>
      </c>
      <c r="D6177" s="21" t="s">
        <v>296</v>
      </c>
      <c r="E6177" s="23"/>
    </row>
    <row r="6178" spans="1:5" ht="20" customHeight="1">
      <c r="A6178" s="19" t="s">
        <v>6353</v>
      </c>
      <c r="B6178" s="20" t="s">
        <v>6354</v>
      </c>
      <c r="C6178" s="21" t="s">
        <v>168109</v>
      </c>
      <c r="D6178" s="21" t="s">
        <v>345</v>
      </c>
      <c r="E6178" s="23"/>
    </row>
    <row r="6179" spans="1:5" ht="20" customHeight="1">
      <c r="A6179" s="19" t="s">
        <v>6355</v>
      </c>
      <c r="B6179" s="20" t="s">
        <v>6356</v>
      </c>
      <c r="C6179" s="21" t="s">
        <v>168110</v>
      </c>
      <c r="D6179" s="21" t="s">
        <v>345</v>
      </c>
      <c r="E6179" s="23"/>
    </row>
    <row r="6180" spans="1:5" ht="20" customHeight="1">
      <c r="A6180" s="19" t="s">
        <v>6357</v>
      </c>
      <c r="B6180" s="20" t="s">
        <v>6358</v>
      </c>
      <c r="C6180" s="21" t="s">
        <v>168111</v>
      </c>
      <c r="D6180" s="21" t="s">
        <v>345</v>
      </c>
      <c r="E6180" s="23"/>
    </row>
    <row r="6181" spans="1:5" ht="20" customHeight="1">
      <c r="A6181" s="19" t="s">
        <v>6362</v>
      </c>
      <c r="B6181" s="20" t="s">
        <v>6360</v>
      </c>
      <c r="C6181" s="21" t="s">
        <v>167927</v>
      </c>
      <c r="D6181" s="21" t="s">
        <v>345</v>
      </c>
      <c r="E6181" s="23"/>
    </row>
    <row r="6182" spans="1:5" ht="20" customHeight="1">
      <c r="A6182" s="19" t="s">
        <v>6365</v>
      </c>
      <c r="B6182" s="20" t="s">
        <v>6364</v>
      </c>
      <c r="C6182" s="21" t="s">
        <v>168062</v>
      </c>
      <c r="D6182" s="21" t="s">
        <v>296</v>
      </c>
      <c r="E6182" s="23"/>
    </row>
    <row r="6183" spans="1:5" ht="20" customHeight="1">
      <c r="A6183" s="19" t="s">
        <v>6366</v>
      </c>
      <c r="B6183" s="20" t="s">
        <v>6367</v>
      </c>
      <c r="C6183" s="21" t="s">
        <v>168112</v>
      </c>
      <c r="D6183" s="21" t="s">
        <v>345</v>
      </c>
      <c r="E6183" s="23"/>
    </row>
    <row r="6184" spans="1:5" ht="20" customHeight="1">
      <c r="A6184" s="19" t="s">
        <v>6370</v>
      </c>
      <c r="B6184" s="20" t="s">
        <v>6371</v>
      </c>
      <c r="C6184" s="21" t="s">
        <v>168113</v>
      </c>
      <c r="D6184" s="21" t="s">
        <v>345</v>
      </c>
      <c r="E6184" s="23"/>
    </row>
    <row r="6185" spans="1:5" ht="20" customHeight="1">
      <c r="A6185" s="19" t="s">
        <v>6372</v>
      </c>
      <c r="B6185" s="20" t="s">
        <v>6373</v>
      </c>
      <c r="C6185" s="21" t="s">
        <v>168114</v>
      </c>
      <c r="D6185" s="21" t="s">
        <v>345</v>
      </c>
      <c r="E6185" s="23"/>
    </row>
    <row r="6186" spans="1:5" ht="20" customHeight="1">
      <c r="A6186" s="19" t="s">
        <v>6374</v>
      </c>
      <c r="B6186" s="20" t="s">
        <v>6375</v>
      </c>
      <c r="C6186" s="21" t="s">
        <v>168115</v>
      </c>
      <c r="D6186" s="21" t="s">
        <v>345</v>
      </c>
      <c r="E6186" s="23"/>
    </row>
    <row r="6187" spans="1:5" ht="20" customHeight="1">
      <c r="A6187" s="19" t="s">
        <v>6378</v>
      </c>
      <c r="B6187" s="20" t="s">
        <v>6377</v>
      </c>
      <c r="C6187" s="21" t="s">
        <v>168063</v>
      </c>
      <c r="D6187" s="21" t="s">
        <v>345</v>
      </c>
      <c r="E6187" s="23"/>
    </row>
    <row r="6188" spans="1:5" ht="20" customHeight="1">
      <c r="A6188" s="19" t="s">
        <v>6379</v>
      </c>
      <c r="B6188" s="20" t="s">
        <v>6380</v>
      </c>
      <c r="C6188" s="21" t="s">
        <v>168116</v>
      </c>
      <c r="D6188" s="21" t="s">
        <v>345</v>
      </c>
      <c r="E6188" s="23"/>
    </row>
    <row r="6189" spans="1:5" ht="20" customHeight="1">
      <c r="A6189" s="19" t="s">
        <v>6381</v>
      </c>
      <c r="B6189" s="20" t="s">
        <v>6382</v>
      </c>
      <c r="C6189" s="21" t="s">
        <v>168117</v>
      </c>
      <c r="D6189" s="21" t="s">
        <v>345</v>
      </c>
      <c r="E6189" s="23"/>
    </row>
    <row r="6190" spans="1:5" ht="20" customHeight="1">
      <c r="A6190" s="19" t="s">
        <v>6383</v>
      </c>
      <c r="B6190" s="20" t="s">
        <v>6384</v>
      </c>
      <c r="C6190" s="21" t="s">
        <v>168118</v>
      </c>
      <c r="D6190" s="21" t="s">
        <v>345</v>
      </c>
      <c r="E6190" s="23"/>
    </row>
    <row r="6191" spans="1:5" ht="20" customHeight="1">
      <c r="A6191" s="19" t="s">
        <v>6385</v>
      </c>
      <c r="B6191" s="20" t="s">
        <v>6386</v>
      </c>
      <c r="C6191" s="21" t="s">
        <v>168119</v>
      </c>
      <c r="D6191" s="21" t="s">
        <v>345</v>
      </c>
      <c r="E6191" s="23"/>
    </row>
    <row r="6192" spans="1:5" ht="20" customHeight="1">
      <c r="A6192" s="19" t="s">
        <v>6389</v>
      </c>
      <c r="B6192" s="20" t="s">
        <v>6388</v>
      </c>
      <c r="C6192" s="21" t="s">
        <v>168064</v>
      </c>
      <c r="D6192" s="21" t="s">
        <v>345</v>
      </c>
      <c r="E6192" s="23"/>
    </row>
    <row r="6193" spans="1:5" ht="20" customHeight="1">
      <c r="A6193" s="19" t="s">
        <v>6390</v>
      </c>
      <c r="B6193" s="20" t="s">
        <v>6391</v>
      </c>
      <c r="C6193" s="21" t="s">
        <v>168120</v>
      </c>
      <c r="D6193" s="21" t="s">
        <v>296</v>
      </c>
      <c r="E6193" s="23"/>
    </row>
    <row r="6194" spans="1:5" ht="20" customHeight="1">
      <c r="A6194" s="19" t="s">
        <v>6392</v>
      </c>
      <c r="B6194" s="20" t="s">
        <v>6393</v>
      </c>
      <c r="C6194" s="21" t="s">
        <v>168121</v>
      </c>
      <c r="D6194" s="21" t="s">
        <v>345</v>
      </c>
      <c r="E6194" s="23"/>
    </row>
    <row r="6195" spans="1:5" ht="20" customHeight="1">
      <c r="A6195" s="19" t="s">
        <v>6394</v>
      </c>
      <c r="B6195" s="20" t="s">
        <v>6395</v>
      </c>
      <c r="C6195" s="21" t="s">
        <v>168122</v>
      </c>
      <c r="D6195" s="21" t="s">
        <v>345</v>
      </c>
      <c r="E6195" s="23"/>
    </row>
    <row r="6196" spans="1:5" ht="20" customHeight="1">
      <c r="A6196" s="19" t="s">
        <v>6396</v>
      </c>
      <c r="B6196" s="20" t="s">
        <v>6397</v>
      </c>
      <c r="C6196" s="21" t="s">
        <v>168123</v>
      </c>
      <c r="D6196" s="21" t="s">
        <v>345</v>
      </c>
      <c r="E6196" s="23"/>
    </row>
    <row r="6197" spans="1:5" ht="20" customHeight="1">
      <c r="A6197" s="19" t="s">
        <v>6398</v>
      </c>
      <c r="B6197" s="20" t="s">
        <v>6399</v>
      </c>
      <c r="C6197" s="21" t="s">
        <v>163852</v>
      </c>
      <c r="D6197" s="21" t="s">
        <v>345</v>
      </c>
      <c r="E6197" s="23"/>
    </row>
    <row r="6198" spans="1:5" ht="20" customHeight="1">
      <c r="A6198" s="19" t="s">
        <v>6402</v>
      </c>
      <c r="B6198" s="20" t="s">
        <v>6401</v>
      </c>
      <c r="C6198" s="21" t="s">
        <v>168065</v>
      </c>
      <c r="D6198" s="21" t="s">
        <v>345</v>
      </c>
      <c r="E6198" s="23"/>
    </row>
    <row r="6199" spans="1:5" ht="20" customHeight="1">
      <c r="A6199" s="19" t="s">
        <v>6405</v>
      </c>
      <c r="B6199" s="20" t="s">
        <v>6404</v>
      </c>
      <c r="C6199" s="21" t="s">
        <v>168066</v>
      </c>
      <c r="D6199" s="21" t="s">
        <v>345</v>
      </c>
      <c r="E6199" s="23"/>
    </row>
    <row r="6200" spans="1:5" ht="20" customHeight="1">
      <c r="A6200" s="19" t="s">
        <v>6406</v>
      </c>
      <c r="B6200" s="20" t="s">
        <v>6407</v>
      </c>
      <c r="C6200" s="21" t="s">
        <v>168124</v>
      </c>
      <c r="D6200" s="21" t="s">
        <v>296</v>
      </c>
      <c r="E6200" s="23"/>
    </row>
    <row r="6201" spans="1:5" ht="20" customHeight="1">
      <c r="A6201" s="19" t="s">
        <v>6408</v>
      </c>
      <c r="B6201" s="20" t="s">
        <v>6409</v>
      </c>
      <c r="C6201" s="21" t="s">
        <v>168125</v>
      </c>
      <c r="D6201" s="21" t="s">
        <v>345</v>
      </c>
      <c r="E6201" s="23"/>
    </row>
    <row r="6202" spans="1:5" ht="20" customHeight="1">
      <c r="A6202" s="19" t="s">
        <v>6410</v>
      </c>
      <c r="B6202" s="24">
        <v>100</v>
      </c>
      <c r="C6202" s="21" t="s">
        <v>168126</v>
      </c>
      <c r="D6202" s="21" t="s">
        <v>345</v>
      </c>
      <c r="E6202" s="23"/>
    </row>
    <row r="6203" spans="1:5" ht="20" customHeight="1">
      <c r="A6203" s="19" t="s">
        <v>6411</v>
      </c>
      <c r="B6203" s="20" t="s">
        <v>6412</v>
      </c>
      <c r="C6203" s="21" t="s">
        <v>168127</v>
      </c>
      <c r="D6203" s="21" t="s">
        <v>345</v>
      </c>
      <c r="E6203" s="23"/>
    </row>
    <row r="6204" spans="1:5" ht="20" customHeight="1">
      <c r="A6204" s="19" t="s">
        <v>6413</v>
      </c>
      <c r="B6204" s="20" t="s">
        <v>6414</v>
      </c>
      <c r="C6204" s="21" t="s">
        <v>168128</v>
      </c>
      <c r="D6204" s="21" t="s">
        <v>345</v>
      </c>
      <c r="E6204" s="23"/>
    </row>
    <row r="6205" spans="1:5" ht="20" customHeight="1">
      <c r="A6205" s="19" t="s">
        <v>6415</v>
      </c>
      <c r="B6205" s="20" t="s">
        <v>6416</v>
      </c>
      <c r="C6205" s="21" t="s">
        <v>168129</v>
      </c>
      <c r="D6205" s="21" t="s">
        <v>345</v>
      </c>
      <c r="E6205" s="23"/>
    </row>
    <row r="6206" spans="1:5" ht="20" customHeight="1">
      <c r="A6206" s="19" t="s">
        <v>6420</v>
      </c>
      <c r="B6206" s="20" t="s">
        <v>6418</v>
      </c>
      <c r="C6206" s="21" t="s">
        <v>167928</v>
      </c>
      <c r="D6206" s="21" t="s">
        <v>345</v>
      </c>
      <c r="E6206" s="23"/>
    </row>
    <row r="6207" spans="1:5" ht="20" customHeight="1">
      <c r="A6207" s="19" t="s">
        <v>6421</v>
      </c>
      <c r="B6207" s="20" t="s">
        <v>6422</v>
      </c>
      <c r="C6207" s="21" t="s">
        <v>168130</v>
      </c>
      <c r="D6207" s="21" t="s">
        <v>345</v>
      </c>
      <c r="E6207" s="23"/>
    </row>
    <row r="6208" spans="1:5" ht="20" customHeight="1">
      <c r="A6208" s="19" t="s">
        <v>6425</v>
      </c>
      <c r="B6208" s="20" t="s">
        <v>6426</v>
      </c>
      <c r="C6208" s="21" t="s">
        <v>168131</v>
      </c>
      <c r="D6208" s="21" t="s">
        <v>345</v>
      </c>
      <c r="E6208" s="23"/>
    </row>
    <row r="6209" spans="1:5" ht="20" customHeight="1">
      <c r="A6209" s="19" t="s">
        <v>6427</v>
      </c>
      <c r="B6209" s="20" t="s">
        <v>6428</v>
      </c>
      <c r="C6209" s="21" t="s">
        <v>168132</v>
      </c>
      <c r="D6209" s="21" t="s">
        <v>345</v>
      </c>
      <c r="E6209" s="23"/>
    </row>
    <row r="6210" spans="1:5" ht="20" customHeight="1">
      <c r="A6210" s="19" t="s">
        <v>6429</v>
      </c>
      <c r="B6210" s="20" t="s">
        <v>6430</v>
      </c>
      <c r="C6210" s="21" t="s">
        <v>168133</v>
      </c>
      <c r="D6210" s="21" t="s">
        <v>345</v>
      </c>
      <c r="E6210" s="23"/>
    </row>
    <row r="6211" spans="1:5" ht="20" customHeight="1">
      <c r="A6211" s="19" t="s">
        <v>6431</v>
      </c>
      <c r="B6211" s="20" t="s">
        <v>6432</v>
      </c>
      <c r="C6211" s="21" t="s">
        <v>168134</v>
      </c>
      <c r="D6211" s="21" t="s">
        <v>345</v>
      </c>
      <c r="E6211" s="23"/>
    </row>
    <row r="6212" spans="1:5" ht="20" customHeight="1">
      <c r="A6212" s="19" t="s">
        <v>6435</v>
      </c>
      <c r="B6212" s="20" t="s">
        <v>6434</v>
      </c>
      <c r="C6212" s="21" t="s">
        <v>168067</v>
      </c>
      <c r="D6212" s="21" t="s">
        <v>345</v>
      </c>
      <c r="E6212" s="23"/>
    </row>
    <row r="6213" spans="1:5" ht="20" customHeight="1">
      <c r="A6213" s="19" t="s">
        <v>6436</v>
      </c>
      <c r="B6213" s="20" t="s">
        <v>6437</v>
      </c>
      <c r="C6213" s="21" t="s">
        <v>168135</v>
      </c>
      <c r="D6213" s="21" t="s">
        <v>296</v>
      </c>
      <c r="E6213" s="23"/>
    </row>
    <row r="6214" spans="1:5" ht="20" customHeight="1">
      <c r="A6214" s="19" t="s">
        <v>6438</v>
      </c>
      <c r="B6214" s="24">
        <v>100</v>
      </c>
      <c r="C6214" s="21" t="s">
        <v>168136</v>
      </c>
      <c r="D6214" s="21" t="s">
        <v>345</v>
      </c>
      <c r="E6214" s="23"/>
    </row>
    <row r="6215" spans="1:5" ht="20" customHeight="1">
      <c r="A6215" s="19" t="s">
        <v>6439</v>
      </c>
      <c r="B6215" s="20" t="s">
        <v>6440</v>
      </c>
      <c r="C6215" s="21" t="s">
        <v>168137</v>
      </c>
      <c r="D6215" s="21" t="s">
        <v>345</v>
      </c>
      <c r="E6215" s="23"/>
    </row>
    <row r="6216" spans="1:5" ht="20" customHeight="1">
      <c r="A6216" s="19" t="s">
        <v>6443</v>
      </c>
      <c r="B6216" s="20" t="s">
        <v>6442</v>
      </c>
      <c r="C6216" s="21" t="s">
        <v>168068</v>
      </c>
      <c r="D6216" s="21" t="s">
        <v>296</v>
      </c>
      <c r="E6216" s="23"/>
    </row>
    <row r="6217" spans="1:5" ht="20" customHeight="1">
      <c r="A6217" s="19" t="s">
        <v>6444</v>
      </c>
      <c r="B6217" s="20" t="s">
        <v>6445</v>
      </c>
      <c r="C6217" s="21" t="s">
        <v>168138</v>
      </c>
      <c r="D6217" s="21" t="s">
        <v>345</v>
      </c>
      <c r="E6217" s="23"/>
    </row>
    <row r="6218" spans="1:5" ht="20" customHeight="1">
      <c r="A6218" s="19" t="s">
        <v>6446</v>
      </c>
      <c r="B6218" s="24">
        <v>100</v>
      </c>
      <c r="C6218" s="21" t="s">
        <v>168139</v>
      </c>
      <c r="D6218" s="21" t="s">
        <v>345</v>
      </c>
      <c r="E6218" s="23"/>
    </row>
    <row r="6219" spans="1:5" ht="20" customHeight="1">
      <c r="A6219" s="19" t="s">
        <v>6449</v>
      </c>
      <c r="B6219" s="20" t="s">
        <v>6448</v>
      </c>
      <c r="C6219" s="21" t="s">
        <v>168069</v>
      </c>
      <c r="D6219" s="21" t="s">
        <v>345</v>
      </c>
      <c r="E6219" s="23"/>
    </row>
    <row r="6220" spans="1:5" ht="20" customHeight="1">
      <c r="A6220" s="19" t="s">
        <v>6450</v>
      </c>
      <c r="B6220" s="20" t="s">
        <v>6451</v>
      </c>
      <c r="C6220" s="21" t="s">
        <v>168140</v>
      </c>
      <c r="D6220" s="21" t="s">
        <v>345</v>
      </c>
      <c r="E6220" s="23"/>
    </row>
    <row r="6221" spans="1:5" ht="20" customHeight="1">
      <c r="A6221" s="19" t="s">
        <v>6452</v>
      </c>
      <c r="B6221" s="20" t="s">
        <v>6453</v>
      </c>
      <c r="C6221" s="21" t="s">
        <v>168141</v>
      </c>
      <c r="D6221" s="21" t="s">
        <v>345</v>
      </c>
      <c r="E6221" s="23"/>
    </row>
    <row r="6222" spans="1:5" ht="20" customHeight="1">
      <c r="A6222" s="19" t="s">
        <v>6454</v>
      </c>
      <c r="B6222" s="20" t="s">
        <v>6455</v>
      </c>
      <c r="C6222" s="21" t="s">
        <v>168142</v>
      </c>
      <c r="D6222" s="21" t="s">
        <v>345</v>
      </c>
      <c r="E6222" s="23"/>
    </row>
    <row r="6223" spans="1:5" ht="20" customHeight="1">
      <c r="A6223" s="19" t="s">
        <v>6456</v>
      </c>
      <c r="B6223" s="20" t="s">
        <v>6457</v>
      </c>
      <c r="C6223" s="21" t="s">
        <v>168143</v>
      </c>
      <c r="D6223" s="21" t="s">
        <v>345</v>
      </c>
      <c r="E6223" s="23"/>
    </row>
    <row r="6224" spans="1:5" ht="20" customHeight="1">
      <c r="A6224" s="19" t="s">
        <v>6460</v>
      </c>
      <c r="B6224" s="20" t="s">
        <v>6459</v>
      </c>
      <c r="C6224" s="21" t="s">
        <v>168070</v>
      </c>
      <c r="D6224" s="21" t="s">
        <v>345</v>
      </c>
      <c r="E6224" s="23"/>
    </row>
    <row r="6225" spans="1:5" ht="20" customHeight="1">
      <c r="A6225" s="19" t="s">
        <v>6463</v>
      </c>
      <c r="B6225" s="20" t="s">
        <v>6462</v>
      </c>
      <c r="C6225" s="21" t="s">
        <v>168071</v>
      </c>
      <c r="D6225" s="21" t="s">
        <v>345</v>
      </c>
      <c r="E6225" s="23"/>
    </row>
    <row r="6226" spans="1:5" ht="20" customHeight="1">
      <c r="A6226" s="19" t="s">
        <v>6466</v>
      </c>
      <c r="B6226" s="20" t="s">
        <v>6465</v>
      </c>
      <c r="C6226" s="21" t="s">
        <v>168072</v>
      </c>
      <c r="D6226" s="21" t="s">
        <v>296</v>
      </c>
      <c r="E6226" s="23"/>
    </row>
    <row r="6227" spans="1:5" ht="20" customHeight="1">
      <c r="A6227" s="19" t="s">
        <v>6477</v>
      </c>
      <c r="B6227" s="20" t="s">
        <v>6478</v>
      </c>
      <c r="C6227" s="21" t="s">
        <v>168144</v>
      </c>
      <c r="D6227" s="21" t="s">
        <v>345</v>
      </c>
      <c r="E6227" s="23"/>
    </row>
    <row r="6228" spans="1:5" ht="20" customHeight="1">
      <c r="A6228" s="19" t="s">
        <v>6480</v>
      </c>
      <c r="B6228" s="20" t="s">
        <v>6481</v>
      </c>
      <c r="C6228" s="21" t="s">
        <v>168145</v>
      </c>
      <c r="D6228" s="21" t="s">
        <v>296</v>
      </c>
      <c r="E6228" s="23"/>
    </row>
    <row r="6229" spans="1:5" ht="20" customHeight="1">
      <c r="A6229" s="19" t="s">
        <v>6499</v>
      </c>
      <c r="B6229" s="20" t="s">
        <v>6500</v>
      </c>
      <c r="C6229" s="21" t="s">
        <v>168146</v>
      </c>
      <c r="D6229" s="21" t="s">
        <v>345</v>
      </c>
      <c r="E6229" s="23"/>
    </row>
    <row r="6230" spans="1:5" ht="20" customHeight="1">
      <c r="A6230" s="19" t="s">
        <v>6510</v>
      </c>
      <c r="B6230" s="20" t="s">
        <v>6511</v>
      </c>
      <c r="C6230" s="21" t="s">
        <v>168147</v>
      </c>
      <c r="D6230" s="21" t="s">
        <v>345</v>
      </c>
      <c r="E6230" s="23"/>
    </row>
    <row r="6231" spans="1:5" ht="20" customHeight="1">
      <c r="A6231" s="19" t="s">
        <v>6515</v>
      </c>
      <c r="B6231" s="20" t="s">
        <v>6516</v>
      </c>
      <c r="C6231" s="21" t="s">
        <v>168148</v>
      </c>
      <c r="D6231" s="21" t="s">
        <v>345</v>
      </c>
      <c r="E6231" s="23"/>
    </row>
    <row r="6232" spans="1:5" ht="20" customHeight="1">
      <c r="A6232" s="19" t="s">
        <v>6525</v>
      </c>
      <c r="B6232" s="20" t="s">
        <v>6523</v>
      </c>
      <c r="C6232" s="21" t="s">
        <v>167929</v>
      </c>
      <c r="D6232" s="21" t="s">
        <v>345</v>
      </c>
      <c r="E6232" s="23"/>
    </row>
    <row r="6233" spans="1:5" ht="20" customHeight="1">
      <c r="A6233" s="19" t="s">
        <v>6582</v>
      </c>
      <c r="B6233" s="20" t="s">
        <v>6583</v>
      </c>
      <c r="C6233" s="21" t="s">
        <v>168149</v>
      </c>
      <c r="D6233" s="21" t="s">
        <v>345</v>
      </c>
      <c r="E6233" s="23"/>
    </row>
    <row r="6234" spans="1:5" ht="20" customHeight="1">
      <c r="A6234" s="19" t="s">
        <v>9098</v>
      </c>
      <c r="B6234" s="20" t="s">
        <v>9099</v>
      </c>
      <c r="C6234" s="21" t="s">
        <v>168150</v>
      </c>
      <c r="D6234" s="21" t="s">
        <v>345</v>
      </c>
      <c r="E6234" s="23"/>
    </row>
    <row r="6235" spans="1:5" ht="20" customHeight="1">
      <c r="A6235" s="19" t="s">
        <v>9155</v>
      </c>
      <c r="B6235" s="20" t="s">
        <v>9156</v>
      </c>
      <c r="C6235" s="21" t="s">
        <v>168151</v>
      </c>
      <c r="D6235" s="21" t="s">
        <v>345</v>
      </c>
      <c r="E6235" s="23"/>
    </row>
    <row r="6236" spans="1:5" ht="20" customHeight="1">
      <c r="A6236" s="19" t="s">
        <v>9200</v>
      </c>
      <c r="B6236" s="20" t="s">
        <v>9201</v>
      </c>
      <c r="C6236" s="21" t="s">
        <v>168152</v>
      </c>
      <c r="D6236" s="21" t="s">
        <v>345</v>
      </c>
      <c r="E6236" s="23"/>
    </row>
    <row r="6237" spans="1:5" ht="20" customHeight="1">
      <c r="A6237" s="19" t="s">
        <v>9233</v>
      </c>
      <c r="B6237" s="20" t="s">
        <v>9234</v>
      </c>
      <c r="C6237" s="21" t="s">
        <v>168153</v>
      </c>
      <c r="D6237" s="21" t="s">
        <v>345</v>
      </c>
      <c r="E6237" s="23"/>
    </row>
    <row r="6238" spans="1:5" ht="20" customHeight="1">
      <c r="A6238" s="19" t="s">
        <v>9265</v>
      </c>
      <c r="B6238" s="20" t="s">
        <v>9264</v>
      </c>
      <c r="C6238" s="21" t="s">
        <v>168073</v>
      </c>
      <c r="D6238" s="21" t="s">
        <v>345</v>
      </c>
      <c r="E6238" s="23"/>
    </row>
    <row r="6239" spans="1:5" ht="20" customHeight="1">
      <c r="A6239" s="19" t="s">
        <v>9288</v>
      </c>
      <c r="B6239" s="20" t="s">
        <v>9289</v>
      </c>
      <c r="C6239" s="21" t="s">
        <v>168154</v>
      </c>
      <c r="D6239" s="21" t="s">
        <v>345</v>
      </c>
      <c r="E6239" s="23"/>
    </row>
    <row r="6240" spans="1:5" ht="20" customHeight="1">
      <c r="A6240" s="19" t="s">
        <v>9305</v>
      </c>
      <c r="B6240" s="20" t="s">
        <v>9306</v>
      </c>
      <c r="C6240" s="21" t="s">
        <v>168155</v>
      </c>
      <c r="D6240" s="21" t="s">
        <v>345</v>
      </c>
      <c r="E6240" s="23"/>
    </row>
    <row r="6241" spans="1:5" ht="20" customHeight="1">
      <c r="A6241" s="19" t="s">
        <v>9318</v>
      </c>
      <c r="B6241" s="20" t="s">
        <v>9317</v>
      </c>
      <c r="C6241" s="21" t="s">
        <v>168074</v>
      </c>
      <c r="D6241" s="21" t="s">
        <v>296</v>
      </c>
      <c r="E6241" s="23"/>
    </row>
    <row r="6242" spans="1:5" ht="20" customHeight="1">
      <c r="A6242" s="19" t="s">
        <v>9322</v>
      </c>
      <c r="B6242" s="20" t="s">
        <v>9323</v>
      </c>
      <c r="C6242" s="21" t="s">
        <v>168156</v>
      </c>
      <c r="D6242" s="21" t="s">
        <v>345</v>
      </c>
      <c r="E6242" s="23"/>
    </row>
    <row r="6243" spans="1:5" ht="20" customHeight="1">
      <c r="A6243" s="19" t="s">
        <v>9327</v>
      </c>
      <c r="B6243" s="20" t="s">
        <v>9328</v>
      </c>
      <c r="C6243" s="21" t="s">
        <v>168157</v>
      </c>
      <c r="D6243" s="21" t="s">
        <v>345</v>
      </c>
      <c r="E6243" s="23"/>
    </row>
    <row r="6244" spans="1:5" ht="20" customHeight="1">
      <c r="A6244" s="19" t="s">
        <v>9336</v>
      </c>
      <c r="B6244" s="20" t="s">
        <v>9335</v>
      </c>
      <c r="C6244" s="21" t="s">
        <v>168075</v>
      </c>
      <c r="D6244" s="21" t="s">
        <v>345</v>
      </c>
      <c r="E6244" s="23"/>
    </row>
    <row r="6245" spans="1:5" ht="20" customHeight="1">
      <c r="A6245" s="19" t="s">
        <v>9342</v>
      </c>
      <c r="B6245" s="20" t="s">
        <v>9339</v>
      </c>
      <c r="C6245" s="21" t="s">
        <v>167829</v>
      </c>
      <c r="D6245" s="21" t="s">
        <v>296</v>
      </c>
      <c r="E6245" s="23"/>
    </row>
    <row r="6246" spans="1:5" ht="20" customHeight="1">
      <c r="A6246" s="19" t="s">
        <v>9356</v>
      </c>
      <c r="B6246" s="20" t="s">
        <v>9357</v>
      </c>
      <c r="C6246" s="21" t="s">
        <v>168158</v>
      </c>
      <c r="D6246" s="21" t="s">
        <v>345</v>
      </c>
      <c r="E6246" s="23"/>
    </row>
    <row r="6247" spans="1:5" ht="20" customHeight="1">
      <c r="A6247" s="19" t="s">
        <v>9363</v>
      </c>
      <c r="B6247" s="20" t="s">
        <v>9362</v>
      </c>
      <c r="C6247" s="21" t="s">
        <v>168076</v>
      </c>
      <c r="D6247" s="21" t="s">
        <v>345</v>
      </c>
      <c r="E6247" s="23"/>
    </row>
    <row r="6248" spans="1:5" ht="20" customHeight="1">
      <c r="A6248" s="19" t="s">
        <v>9371</v>
      </c>
      <c r="B6248" s="20" t="s">
        <v>9372</v>
      </c>
      <c r="C6248" s="21" t="s">
        <v>168159</v>
      </c>
      <c r="D6248" s="21" t="s">
        <v>345</v>
      </c>
      <c r="E6248" s="23"/>
    </row>
    <row r="6249" spans="1:5" ht="20" customHeight="1">
      <c r="A6249" s="19" t="s">
        <v>9384</v>
      </c>
      <c r="B6249" s="20" t="s">
        <v>9383</v>
      </c>
      <c r="C6249" s="21" t="s">
        <v>168077</v>
      </c>
      <c r="D6249" s="21" t="s">
        <v>296</v>
      </c>
      <c r="E6249" s="23"/>
    </row>
    <row r="6250" spans="1:5" ht="20" customHeight="1">
      <c r="A6250" s="19" t="s">
        <v>9386</v>
      </c>
      <c r="B6250" s="20" t="s">
        <v>9387</v>
      </c>
      <c r="C6250" s="21" t="s">
        <v>168160</v>
      </c>
      <c r="D6250" s="21" t="s">
        <v>345</v>
      </c>
      <c r="E6250" s="23"/>
    </row>
    <row r="6251" spans="1:5" ht="20" customHeight="1">
      <c r="A6251" s="19" t="s">
        <v>9389</v>
      </c>
      <c r="B6251" s="20" t="s">
        <v>9390</v>
      </c>
      <c r="C6251" s="21" t="s">
        <v>168161</v>
      </c>
      <c r="D6251" s="21" t="s">
        <v>296</v>
      </c>
      <c r="E6251" s="23"/>
    </row>
    <row r="6252" spans="1:5" ht="20" customHeight="1">
      <c r="A6252" s="19" t="s">
        <v>9396</v>
      </c>
      <c r="B6252" s="20" t="s">
        <v>9395</v>
      </c>
      <c r="C6252" s="21" t="s">
        <v>168078</v>
      </c>
      <c r="D6252" s="21" t="s">
        <v>345</v>
      </c>
      <c r="E6252" s="23"/>
    </row>
    <row r="6253" spans="1:5" ht="20" customHeight="1">
      <c r="A6253" s="19" t="s">
        <v>9402</v>
      </c>
      <c r="B6253" s="20" t="s">
        <v>9403</v>
      </c>
      <c r="C6253" s="21" t="s">
        <v>168162</v>
      </c>
      <c r="D6253" s="21" t="s">
        <v>296</v>
      </c>
      <c r="E6253" s="23"/>
    </row>
    <row r="6254" spans="1:5" ht="20" customHeight="1">
      <c r="A6254" s="19" t="s">
        <v>9409</v>
      </c>
      <c r="B6254" s="20" t="s">
        <v>9408</v>
      </c>
      <c r="C6254" s="21" t="s">
        <v>168079</v>
      </c>
      <c r="D6254" s="21" t="s">
        <v>345</v>
      </c>
      <c r="E6254" s="23"/>
    </row>
    <row r="6255" spans="1:5" ht="20" customHeight="1">
      <c r="A6255" s="19" t="s">
        <v>6304</v>
      </c>
      <c r="B6255" s="20" t="s">
        <v>6305</v>
      </c>
      <c r="C6255" s="21" t="s">
        <v>168163</v>
      </c>
      <c r="D6255" s="21" t="s">
        <v>139</v>
      </c>
      <c r="E6255" s="23"/>
    </row>
    <row r="6256" spans="1:5" ht="20" customHeight="1">
      <c r="A6256" s="19" t="s">
        <v>6368</v>
      </c>
      <c r="B6256" s="20" t="s">
        <v>6369</v>
      </c>
      <c r="C6256" s="21" t="s">
        <v>168164</v>
      </c>
      <c r="D6256" s="21" t="s">
        <v>139</v>
      </c>
      <c r="E6256" s="23"/>
    </row>
    <row r="6257" spans="1:5" ht="20" customHeight="1">
      <c r="A6257" s="19" t="s">
        <v>6423</v>
      </c>
      <c r="B6257" s="20" t="s">
        <v>6424</v>
      </c>
      <c r="C6257" s="21" t="s">
        <v>168165</v>
      </c>
      <c r="D6257" s="21" t="s">
        <v>139</v>
      </c>
      <c r="E6257" s="23"/>
    </row>
    <row r="6258" spans="1:5" ht="20" customHeight="1">
      <c r="A6258" s="19" t="s">
        <v>6467</v>
      </c>
      <c r="B6258" s="20" t="s">
        <v>6468</v>
      </c>
      <c r="C6258" s="21" t="s">
        <v>168166</v>
      </c>
      <c r="D6258" s="21" t="s">
        <v>296</v>
      </c>
      <c r="E6258" s="23"/>
    </row>
    <row r="6259" spans="1:5" ht="20" customHeight="1">
      <c r="A6259" s="19" t="s">
        <v>6469</v>
      </c>
      <c r="B6259" s="20" t="s">
        <v>6470</v>
      </c>
      <c r="C6259" s="21" t="s">
        <v>168167</v>
      </c>
      <c r="D6259" s="21" t="s">
        <v>345</v>
      </c>
      <c r="E6259" s="23"/>
    </row>
    <row r="6260" spans="1:5" ht="20" customHeight="1">
      <c r="A6260" s="19" t="s">
        <v>6471</v>
      </c>
      <c r="B6260" s="20" t="s">
        <v>6472</v>
      </c>
      <c r="C6260" s="21" t="s">
        <v>168168</v>
      </c>
      <c r="D6260" s="21" t="s">
        <v>345</v>
      </c>
      <c r="E6260" s="23"/>
    </row>
    <row r="6261" spans="1:5" ht="20" customHeight="1">
      <c r="A6261" s="19" t="s">
        <v>6473</v>
      </c>
      <c r="B6261" s="20" t="s">
        <v>6474</v>
      </c>
      <c r="C6261" s="21" t="s">
        <v>168169</v>
      </c>
      <c r="D6261" s="21" t="s">
        <v>345</v>
      </c>
      <c r="E6261" s="23"/>
    </row>
    <row r="6262" spans="1:5" ht="20" customHeight="1">
      <c r="A6262" s="19" t="s">
        <v>6475</v>
      </c>
      <c r="B6262" s="20" t="s">
        <v>6476</v>
      </c>
      <c r="C6262" s="21" t="s">
        <v>168170</v>
      </c>
      <c r="D6262" s="21" t="s">
        <v>345</v>
      </c>
      <c r="E6262" s="23"/>
    </row>
    <row r="6263" spans="1:5" ht="20" customHeight="1">
      <c r="A6263" s="19" t="s">
        <v>6479</v>
      </c>
      <c r="B6263" s="20" t="s">
        <v>6478</v>
      </c>
      <c r="C6263" s="21" t="s">
        <v>168144</v>
      </c>
      <c r="D6263" s="21" t="s">
        <v>345</v>
      </c>
      <c r="E6263" s="23"/>
    </row>
    <row r="6264" spans="1:5" ht="20" customHeight="1">
      <c r="A6264" s="19" t="s">
        <v>6482</v>
      </c>
      <c r="B6264" s="20" t="s">
        <v>6481</v>
      </c>
      <c r="C6264" s="21" t="s">
        <v>168145</v>
      </c>
      <c r="D6264" s="21" t="s">
        <v>296</v>
      </c>
      <c r="E6264" s="23"/>
    </row>
    <row r="6265" spans="1:5" ht="20" customHeight="1">
      <c r="A6265" s="19" t="s">
        <v>6483</v>
      </c>
      <c r="B6265" s="20" t="s">
        <v>6484</v>
      </c>
      <c r="C6265" s="21" t="s">
        <v>168171</v>
      </c>
      <c r="D6265" s="21" t="s">
        <v>345</v>
      </c>
      <c r="E6265" s="23"/>
    </row>
    <row r="6266" spans="1:5" ht="20" customHeight="1">
      <c r="A6266" s="19" t="s">
        <v>6487</v>
      </c>
      <c r="B6266" s="20" t="s">
        <v>6488</v>
      </c>
      <c r="C6266" s="21" t="s">
        <v>168172</v>
      </c>
      <c r="D6266" s="21" t="s">
        <v>345</v>
      </c>
      <c r="E6266" s="23"/>
    </row>
    <row r="6267" spans="1:5" ht="20" customHeight="1">
      <c r="A6267" s="19" t="s">
        <v>6489</v>
      </c>
      <c r="B6267" s="20" t="s">
        <v>6490</v>
      </c>
      <c r="C6267" s="21" t="s">
        <v>168173</v>
      </c>
      <c r="D6267" s="21" t="s">
        <v>345</v>
      </c>
      <c r="E6267" s="23"/>
    </row>
    <row r="6268" spans="1:5" ht="20" customHeight="1">
      <c r="A6268" s="19" t="s">
        <v>6491</v>
      </c>
      <c r="B6268" s="20" t="s">
        <v>6492</v>
      </c>
      <c r="C6268" s="21" t="s">
        <v>168174</v>
      </c>
      <c r="D6268" s="21" t="s">
        <v>345</v>
      </c>
      <c r="E6268" s="23"/>
    </row>
    <row r="6269" spans="1:5" ht="20" customHeight="1">
      <c r="A6269" s="19" t="s">
        <v>6493</v>
      </c>
      <c r="B6269" s="20" t="s">
        <v>6494</v>
      </c>
      <c r="C6269" s="21" t="s">
        <v>168175</v>
      </c>
      <c r="D6269" s="21" t="s">
        <v>345</v>
      </c>
      <c r="E6269" s="23"/>
    </row>
    <row r="6270" spans="1:5" ht="20" customHeight="1">
      <c r="A6270" s="19" t="s">
        <v>6495</v>
      </c>
      <c r="B6270" s="20" t="s">
        <v>6496</v>
      </c>
      <c r="C6270" s="21" t="s">
        <v>168176</v>
      </c>
      <c r="D6270" s="21" t="s">
        <v>345</v>
      </c>
      <c r="E6270" s="23"/>
    </row>
    <row r="6271" spans="1:5" ht="20" customHeight="1">
      <c r="A6271" s="19" t="s">
        <v>6497</v>
      </c>
      <c r="B6271" s="20" t="s">
        <v>6498</v>
      </c>
      <c r="C6271" s="21" t="s">
        <v>168177</v>
      </c>
      <c r="D6271" s="21" t="s">
        <v>296</v>
      </c>
      <c r="E6271" s="23"/>
    </row>
    <row r="6272" spans="1:5" ht="20" customHeight="1">
      <c r="A6272" s="19" t="s">
        <v>6501</v>
      </c>
      <c r="B6272" s="20" t="s">
        <v>6500</v>
      </c>
      <c r="C6272" s="21" t="s">
        <v>168146</v>
      </c>
      <c r="D6272" s="21" t="s">
        <v>345</v>
      </c>
      <c r="E6272" s="23"/>
    </row>
    <row r="6273" spans="1:5" ht="20" customHeight="1">
      <c r="A6273" s="19" t="s">
        <v>6502</v>
      </c>
      <c r="B6273" s="20" t="s">
        <v>6503</v>
      </c>
      <c r="C6273" s="21" t="s">
        <v>168178</v>
      </c>
      <c r="D6273" s="21" t="s">
        <v>345</v>
      </c>
      <c r="E6273" s="23"/>
    </row>
    <row r="6274" spans="1:5" ht="20" customHeight="1">
      <c r="A6274" s="19" t="s">
        <v>6504</v>
      </c>
      <c r="B6274" s="20" t="s">
        <v>6505</v>
      </c>
      <c r="C6274" s="21" t="s">
        <v>168179</v>
      </c>
      <c r="D6274" s="21" t="s">
        <v>345</v>
      </c>
      <c r="E6274" s="23"/>
    </row>
    <row r="6275" spans="1:5" ht="20" customHeight="1">
      <c r="A6275" s="19" t="s">
        <v>6506</v>
      </c>
      <c r="B6275" s="20" t="s">
        <v>6507</v>
      </c>
      <c r="C6275" s="21" t="s">
        <v>168180</v>
      </c>
      <c r="D6275" s="21" t="s">
        <v>345</v>
      </c>
      <c r="E6275" s="23"/>
    </row>
    <row r="6276" spans="1:5" ht="20" customHeight="1">
      <c r="A6276" s="19" t="s">
        <v>6508</v>
      </c>
      <c r="B6276" s="20" t="s">
        <v>6509</v>
      </c>
      <c r="C6276" s="21" t="s">
        <v>168181</v>
      </c>
      <c r="D6276" s="21" t="s">
        <v>345</v>
      </c>
      <c r="E6276" s="23"/>
    </row>
    <row r="6277" spans="1:5" ht="20" customHeight="1">
      <c r="A6277" s="19" t="s">
        <v>6512</v>
      </c>
      <c r="B6277" s="20" t="s">
        <v>6511</v>
      </c>
      <c r="C6277" s="21" t="s">
        <v>168147</v>
      </c>
      <c r="D6277" s="21" t="s">
        <v>345</v>
      </c>
      <c r="E6277" s="23"/>
    </row>
    <row r="6278" spans="1:5" ht="20" customHeight="1">
      <c r="A6278" s="19" t="s">
        <v>6513</v>
      </c>
      <c r="B6278" s="20" t="s">
        <v>6514</v>
      </c>
      <c r="C6278" s="21" t="s">
        <v>168182</v>
      </c>
      <c r="D6278" s="21" t="s">
        <v>345</v>
      </c>
      <c r="E6278" s="23"/>
    </row>
    <row r="6279" spans="1:5" ht="20" customHeight="1">
      <c r="A6279" s="19" t="s">
        <v>6517</v>
      </c>
      <c r="B6279" s="20" t="s">
        <v>6516</v>
      </c>
      <c r="C6279" s="21" t="s">
        <v>168148</v>
      </c>
      <c r="D6279" s="21" t="s">
        <v>345</v>
      </c>
      <c r="E6279" s="23"/>
    </row>
    <row r="6280" spans="1:5" ht="20" customHeight="1">
      <c r="A6280" s="19" t="s">
        <v>6518</v>
      </c>
      <c r="B6280" s="20" t="s">
        <v>6519</v>
      </c>
      <c r="C6280" s="21" t="s">
        <v>168183</v>
      </c>
      <c r="D6280" s="21" t="s">
        <v>345</v>
      </c>
      <c r="E6280" s="23"/>
    </row>
    <row r="6281" spans="1:5" ht="20" customHeight="1">
      <c r="A6281" s="19" t="s">
        <v>6520</v>
      </c>
      <c r="B6281" s="20" t="s">
        <v>6521</v>
      </c>
      <c r="C6281" s="21" t="s">
        <v>168184</v>
      </c>
      <c r="D6281" s="21" t="s">
        <v>345</v>
      </c>
      <c r="E6281" s="23"/>
    </row>
    <row r="6282" spans="1:5" ht="20" customHeight="1">
      <c r="A6282" s="19" t="s">
        <v>6526</v>
      </c>
      <c r="B6282" s="20" t="s">
        <v>6523</v>
      </c>
      <c r="C6282" s="21" t="s">
        <v>167929</v>
      </c>
      <c r="D6282" s="21" t="s">
        <v>345</v>
      </c>
      <c r="E6282" s="23"/>
    </row>
    <row r="6283" spans="1:5" ht="20" customHeight="1">
      <c r="A6283" s="19" t="s">
        <v>6527</v>
      </c>
      <c r="B6283" s="20" t="s">
        <v>6528</v>
      </c>
      <c r="C6283" s="21" t="s">
        <v>168185</v>
      </c>
      <c r="D6283" s="21" t="s">
        <v>296</v>
      </c>
      <c r="E6283" s="23"/>
    </row>
    <row r="6284" spans="1:5" ht="20" customHeight="1">
      <c r="A6284" s="19" t="s">
        <v>6537</v>
      </c>
      <c r="B6284" s="20" t="s">
        <v>6538</v>
      </c>
      <c r="C6284" s="21" t="s">
        <v>168186</v>
      </c>
      <c r="D6284" s="21" t="s">
        <v>345</v>
      </c>
      <c r="E6284" s="23"/>
    </row>
    <row r="6285" spans="1:5" ht="20" customHeight="1">
      <c r="A6285" s="19" t="s">
        <v>6554</v>
      </c>
      <c r="B6285" s="20" t="s">
        <v>6555</v>
      </c>
      <c r="C6285" s="21" t="s">
        <v>168187</v>
      </c>
      <c r="D6285" s="21" t="s">
        <v>345</v>
      </c>
      <c r="E6285" s="23"/>
    </row>
    <row r="6286" spans="1:5" ht="20" customHeight="1">
      <c r="A6286" s="19" t="s">
        <v>6557</v>
      </c>
      <c r="B6286" s="20" t="s">
        <v>6558</v>
      </c>
      <c r="C6286" s="21" t="s">
        <v>168188</v>
      </c>
      <c r="D6286" s="21" t="s">
        <v>345</v>
      </c>
      <c r="E6286" s="23"/>
    </row>
    <row r="6287" spans="1:5" ht="20" customHeight="1">
      <c r="A6287" s="19" t="s">
        <v>6562</v>
      </c>
      <c r="B6287" s="20" t="s">
        <v>6563</v>
      </c>
      <c r="C6287" s="21" t="s">
        <v>168189</v>
      </c>
      <c r="D6287" s="21" t="s">
        <v>296</v>
      </c>
      <c r="E6287" s="23"/>
    </row>
    <row r="6288" spans="1:5" ht="20" customHeight="1">
      <c r="A6288" s="19" t="s">
        <v>6571</v>
      </c>
      <c r="B6288" s="20" t="s">
        <v>6572</v>
      </c>
      <c r="C6288" s="21" t="s">
        <v>168190</v>
      </c>
      <c r="D6288" s="21" t="s">
        <v>345</v>
      </c>
      <c r="E6288" s="23"/>
    </row>
    <row r="6289" spans="1:5" ht="20" customHeight="1">
      <c r="A6289" s="19" t="s">
        <v>6584</v>
      </c>
      <c r="B6289" s="20" t="s">
        <v>6583</v>
      </c>
      <c r="C6289" s="21" t="s">
        <v>168149</v>
      </c>
      <c r="D6289" s="21" t="s">
        <v>345</v>
      </c>
      <c r="E6289" s="23"/>
    </row>
    <row r="6290" spans="1:5" ht="20" customHeight="1">
      <c r="A6290" s="19" t="s">
        <v>6728</v>
      </c>
      <c r="B6290" s="20" t="s">
        <v>6729</v>
      </c>
      <c r="C6290" s="21" t="s">
        <v>168191</v>
      </c>
      <c r="D6290" s="21" t="s">
        <v>345</v>
      </c>
      <c r="E6290" s="23"/>
    </row>
    <row r="6291" spans="1:5" ht="20" customHeight="1">
      <c r="A6291" s="19" t="s">
        <v>8968</v>
      </c>
      <c r="B6291" s="20" t="s">
        <v>8969</v>
      </c>
      <c r="C6291" s="21" t="s">
        <v>168192</v>
      </c>
      <c r="D6291" s="21" t="s">
        <v>345</v>
      </c>
      <c r="E6291" s="23"/>
    </row>
    <row r="6292" spans="1:5" ht="20" customHeight="1">
      <c r="A6292" s="19" t="s">
        <v>8978</v>
      </c>
      <c r="B6292" s="20" t="s">
        <v>8979</v>
      </c>
      <c r="C6292" s="21" t="s">
        <v>168193</v>
      </c>
      <c r="D6292" s="21" t="s">
        <v>345</v>
      </c>
      <c r="E6292" s="23"/>
    </row>
    <row r="6293" spans="1:5" ht="20" customHeight="1">
      <c r="A6293" s="19" t="s">
        <v>8982</v>
      </c>
      <c r="B6293" s="20" t="s">
        <v>8983</v>
      </c>
      <c r="C6293" s="21" t="s">
        <v>168194</v>
      </c>
      <c r="D6293" s="21" t="s">
        <v>345</v>
      </c>
      <c r="E6293" s="23"/>
    </row>
    <row r="6294" spans="1:5" ht="20" customHeight="1">
      <c r="A6294" s="19" t="s">
        <v>9039</v>
      </c>
      <c r="B6294" s="20" t="s">
        <v>9040</v>
      </c>
      <c r="C6294" s="21" t="s">
        <v>168195</v>
      </c>
      <c r="D6294" s="21" t="s">
        <v>345</v>
      </c>
      <c r="E6294" s="23"/>
    </row>
    <row r="6295" spans="1:5" ht="20" customHeight="1">
      <c r="A6295" s="19" t="s">
        <v>9100</v>
      </c>
      <c r="B6295" s="20" t="s">
        <v>9099</v>
      </c>
      <c r="C6295" s="21" t="s">
        <v>168150</v>
      </c>
      <c r="D6295" s="21" t="s">
        <v>345</v>
      </c>
      <c r="E6295" s="23"/>
    </row>
    <row r="6296" spans="1:5" ht="20" customHeight="1">
      <c r="A6296" s="19" t="s">
        <v>9146</v>
      </c>
      <c r="B6296" s="20" t="s">
        <v>9147</v>
      </c>
      <c r="C6296" s="21" t="s">
        <v>168196</v>
      </c>
      <c r="D6296" s="21" t="s">
        <v>345</v>
      </c>
      <c r="E6296" s="23"/>
    </row>
    <row r="6297" spans="1:5" ht="20" customHeight="1">
      <c r="A6297" s="19" t="s">
        <v>9157</v>
      </c>
      <c r="B6297" s="20" t="s">
        <v>9156</v>
      </c>
      <c r="C6297" s="21" t="s">
        <v>168151</v>
      </c>
      <c r="D6297" s="21" t="s">
        <v>345</v>
      </c>
      <c r="E6297" s="23"/>
    </row>
    <row r="6298" spans="1:5" ht="20" customHeight="1">
      <c r="A6298" s="19" t="s">
        <v>9165</v>
      </c>
      <c r="B6298" s="20" t="s">
        <v>9166</v>
      </c>
      <c r="C6298" s="21" t="s">
        <v>168197</v>
      </c>
      <c r="D6298" s="21" t="s">
        <v>345</v>
      </c>
      <c r="E6298" s="23"/>
    </row>
    <row r="6299" spans="1:5" ht="20" customHeight="1">
      <c r="A6299" s="19" t="s">
        <v>9168</v>
      </c>
      <c r="B6299" s="20" t="s">
        <v>9169</v>
      </c>
      <c r="C6299" s="21" t="s">
        <v>168198</v>
      </c>
      <c r="D6299" s="21" t="s">
        <v>345</v>
      </c>
      <c r="E6299" s="23"/>
    </row>
    <row r="6300" spans="1:5" ht="20" customHeight="1">
      <c r="A6300" s="19" t="s">
        <v>9171</v>
      </c>
      <c r="B6300" s="20" t="s">
        <v>9172</v>
      </c>
      <c r="C6300" s="21" t="s">
        <v>168199</v>
      </c>
      <c r="D6300" s="21" t="s">
        <v>345</v>
      </c>
      <c r="E6300" s="23"/>
    </row>
    <row r="6301" spans="1:5" ht="20" customHeight="1">
      <c r="A6301" s="19" t="s">
        <v>9184</v>
      </c>
      <c r="B6301" s="20" t="s">
        <v>9185</v>
      </c>
      <c r="C6301" s="21" t="s">
        <v>168200</v>
      </c>
      <c r="D6301" s="21" t="s">
        <v>345</v>
      </c>
      <c r="E6301" s="23"/>
    </row>
    <row r="6302" spans="1:5" ht="20" customHeight="1">
      <c r="A6302" s="19" t="s">
        <v>9191</v>
      </c>
      <c r="B6302" s="20" t="s">
        <v>9192</v>
      </c>
      <c r="C6302" s="21" t="s">
        <v>168201</v>
      </c>
      <c r="D6302" s="21" t="s">
        <v>345</v>
      </c>
      <c r="E6302" s="23"/>
    </row>
    <row r="6303" spans="1:5" ht="20" customHeight="1">
      <c r="A6303" s="19" t="s">
        <v>9202</v>
      </c>
      <c r="B6303" s="20" t="s">
        <v>9201</v>
      </c>
      <c r="C6303" s="21" t="s">
        <v>168152</v>
      </c>
      <c r="D6303" s="21" t="s">
        <v>345</v>
      </c>
      <c r="E6303" s="23"/>
    </row>
    <row r="6304" spans="1:5" ht="20" customHeight="1">
      <c r="A6304" s="19" t="s">
        <v>9206</v>
      </c>
      <c r="B6304" s="20" t="s">
        <v>9207</v>
      </c>
      <c r="C6304" s="21" t="s">
        <v>168202</v>
      </c>
      <c r="D6304" s="21" t="s">
        <v>345</v>
      </c>
      <c r="E6304" s="23"/>
    </row>
    <row r="6305" spans="1:5" ht="20" customHeight="1">
      <c r="A6305" s="19" t="s">
        <v>9215</v>
      </c>
      <c r="B6305" s="20" t="s">
        <v>9216</v>
      </c>
      <c r="C6305" s="21" t="s">
        <v>168203</v>
      </c>
      <c r="D6305" s="21" t="s">
        <v>296</v>
      </c>
      <c r="E6305" s="23"/>
    </row>
    <row r="6306" spans="1:5" ht="20" customHeight="1">
      <c r="A6306" s="19" t="s">
        <v>9220</v>
      </c>
      <c r="B6306" s="20" t="s">
        <v>9221</v>
      </c>
      <c r="C6306" s="21" t="s">
        <v>168204</v>
      </c>
      <c r="D6306" s="21" t="s">
        <v>345</v>
      </c>
      <c r="E6306" s="23"/>
    </row>
    <row r="6307" spans="1:5" ht="20" customHeight="1">
      <c r="A6307" s="19" t="s">
        <v>9235</v>
      </c>
      <c r="B6307" s="20" t="s">
        <v>9234</v>
      </c>
      <c r="C6307" s="21" t="s">
        <v>168153</v>
      </c>
      <c r="D6307" s="21" t="s">
        <v>345</v>
      </c>
      <c r="E6307" s="23"/>
    </row>
    <row r="6308" spans="1:5" ht="20" customHeight="1">
      <c r="A6308" s="19" t="s">
        <v>9237</v>
      </c>
      <c r="B6308" s="20" t="s">
        <v>9238</v>
      </c>
      <c r="C6308" s="21" t="s">
        <v>168205</v>
      </c>
      <c r="D6308" s="21" t="s">
        <v>345</v>
      </c>
      <c r="E6308" s="23"/>
    </row>
    <row r="6309" spans="1:5" ht="20" customHeight="1">
      <c r="A6309" s="19" t="s">
        <v>9248</v>
      </c>
      <c r="B6309" s="20" t="s">
        <v>9249</v>
      </c>
      <c r="C6309" s="21" t="s">
        <v>168206</v>
      </c>
      <c r="D6309" s="21" t="s">
        <v>345</v>
      </c>
      <c r="E6309" s="23"/>
    </row>
    <row r="6310" spans="1:5" ht="20" customHeight="1">
      <c r="A6310" s="19" t="s">
        <v>9266</v>
      </c>
      <c r="B6310" s="20" t="s">
        <v>9264</v>
      </c>
      <c r="C6310" s="21" t="s">
        <v>168073</v>
      </c>
      <c r="D6310" s="21" t="s">
        <v>345</v>
      </c>
      <c r="E6310" s="23"/>
    </row>
    <row r="6311" spans="1:5" ht="20" customHeight="1">
      <c r="A6311" s="19" t="s">
        <v>9278</v>
      </c>
      <c r="B6311" s="20" t="s">
        <v>9279</v>
      </c>
      <c r="C6311" s="21" t="s">
        <v>168207</v>
      </c>
      <c r="D6311" s="21" t="s">
        <v>296</v>
      </c>
      <c r="E6311" s="23"/>
    </row>
    <row r="6312" spans="1:5" ht="20" customHeight="1">
      <c r="A6312" s="19" t="s">
        <v>9280</v>
      </c>
      <c r="B6312" s="20" t="s">
        <v>9281</v>
      </c>
      <c r="C6312" s="21" t="s">
        <v>168208</v>
      </c>
      <c r="D6312" s="21" t="s">
        <v>345</v>
      </c>
      <c r="E6312" s="23"/>
    </row>
    <row r="6313" spans="1:5" ht="20" customHeight="1">
      <c r="A6313" s="19" t="s">
        <v>9282</v>
      </c>
      <c r="B6313" s="20" t="s">
        <v>9283</v>
      </c>
      <c r="C6313" s="21" t="s">
        <v>168209</v>
      </c>
      <c r="D6313" s="21" t="s">
        <v>345</v>
      </c>
      <c r="E6313" s="23"/>
    </row>
    <row r="6314" spans="1:5" ht="20" customHeight="1">
      <c r="A6314" s="19" t="s">
        <v>9284</v>
      </c>
      <c r="B6314" s="20" t="s">
        <v>9285</v>
      </c>
      <c r="C6314" s="21" t="s">
        <v>168210</v>
      </c>
      <c r="D6314" s="21" t="s">
        <v>345</v>
      </c>
      <c r="E6314" s="23"/>
    </row>
    <row r="6315" spans="1:5" ht="20" customHeight="1">
      <c r="A6315" s="19" t="s">
        <v>9286</v>
      </c>
      <c r="B6315" s="20" t="s">
        <v>9287</v>
      </c>
      <c r="C6315" s="21" t="s">
        <v>168211</v>
      </c>
      <c r="D6315" s="21" t="s">
        <v>345</v>
      </c>
      <c r="E6315" s="23"/>
    </row>
    <row r="6316" spans="1:5" ht="20" customHeight="1">
      <c r="A6316" s="19" t="s">
        <v>9290</v>
      </c>
      <c r="B6316" s="20" t="s">
        <v>9289</v>
      </c>
      <c r="C6316" s="21" t="s">
        <v>168154</v>
      </c>
      <c r="D6316" s="21" t="s">
        <v>345</v>
      </c>
      <c r="E6316" s="23"/>
    </row>
    <row r="6317" spans="1:5" ht="20" customHeight="1">
      <c r="A6317" s="19" t="s">
        <v>9291</v>
      </c>
      <c r="B6317" s="20" t="s">
        <v>9292</v>
      </c>
      <c r="C6317" s="21" t="s">
        <v>168212</v>
      </c>
      <c r="D6317" s="21" t="s">
        <v>345</v>
      </c>
      <c r="E6317" s="23"/>
    </row>
    <row r="6318" spans="1:5" ht="20" customHeight="1">
      <c r="A6318" s="19" t="s">
        <v>9295</v>
      </c>
      <c r="B6318" s="20" t="s">
        <v>9296</v>
      </c>
      <c r="C6318" s="21" t="s">
        <v>168213</v>
      </c>
      <c r="D6318" s="21" t="s">
        <v>345</v>
      </c>
      <c r="E6318" s="23"/>
    </row>
    <row r="6319" spans="1:5" ht="20" customHeight="1">
      <c r="A6319" s="19" t="s">
        <v>9297</v>
      </c>
      <c r="B6319" s="20" t="s">
        <v>9298</v>
      </c>
      <c r="C6319" s="21" t="s">
        <v>168214</v>
      </c>
      <c r="D6319" s="21" t="s">
        <v>345</v>
      </c>
      <c r="E6319" s="23"/>
    </row>
    <row r="6320" spans="1:5" ht="20" customHeight="1">
      <c r="A6320" s="19" t="s">
        <v>9299</v>
      </c>
      <c r="B6320" s="20" t="s">
        <v>9300</v>
      </c>
      <c r="C6320" s="21" t="s">
        <v>168215</v>
      </c>
      <c r="D6320" s="21" t="s">
        <v>345</v>
      </c>
      <c r="E6320" s="23"/>
    </row>
    <row r="6321" spans="1:5" ht="20" customHeight="1">
      <c r="A6321" s="19" t="s">
        <v>9301</v>
      </c>
      <c r="B6321" s="20" t="s">
        <v>9302</v>
      </c>
      <c r="C6321" s="21" t="s">
        <v>168216</v>
      </c>
      <c r="D6321" s="21" t="s">
        <v>345</v>
      </c>
      <c r="E6321" s="23"/>
    </row>
    <row r="6322" spans="1:5" ht="20" customHeight="1">
      <c r="A6322" s="19" t="s">
        <v>9303</v>
      </c>
      <c r="B6322" s="20" t="s">
        <v>9304</v>
      </c>
      <c r="C6322" s="21" t="s">
        <v>168217</v>
      </c>
      <c r="D6322" s="21" t="s">
        <v>345</v>
      </c>
      <c r="E6322" s="23"/>
    </row>
    <row r="6323" spans="1:5" ht="20" customHeight="1">
      <c r="A6323" s="19" t="s">
        <v>9307</v>
      </c>
      <c r="B6323" s="20" t="s">
        <v>9306</v>
      </c>
      <c r="C6323" s="21" t="s">
        <v>168155</v>
      </c>
      <c r="D6323" s="21" t="s">
        <v>345</v>
      </c>
      <c r="E6323" s="23"/>
    </row>
    <row r="6324" spans="1:5" ht="20" customHeight="1">
      <c r="A6324" s="19" t="s">
        <v>9308</v>
      </c>
      <c r="B6324" s="20" t="s">
        <v>9309</v>
      </c>
      <c r="C6324" s="21" t="s">
        <v>168218</v>
      </c>
      <c r="D6324" s="21" t="s">
        <v>296</v>
      </c>
      <c r="E6324" s="23"/>
    </row>
    <row r="6325" spans="1:5" ht="20" customHeight="1">
      <c r="A6325" s="19" t="s">
        <v>9310</v>
      </c>
      <c r="B6325" s="20" t="s">
        <v>9311</v>
      </c>
      <c r="C6325" s="21" t="s">
        <v>168219</v>
      </c>
      <c r="D6325" s="21" t="s">
        <v>345</v>
      </c>
      <c r="E6325" s="23"/>
    </row>
    <row r="6326" spans="1:5" ht="20" customHeight="1">
      <c r="A6326" s="19" t="s">
        <v>9312</v>
      </c>
      <c r="B6326" s="20" t="s">
        <v>9313</v>
      </c>
      <c r="C6326" s="21" t="s">
        <v>168220</v>
      </c>
      <c r="D6326" s="21" t="s">
        <v>345</v>
      </c>
      <c r="E6326" s="23"/>
    </row>
    <row r="6327" spans="1:5" ht="20" customHeight="1">
      <c r="A6327" s="19" t="s">
        <v>9314</v>
      </c>
      <c r="B6327" s="20" t="s">
        <v>9315</v>
      </c>
      <c r="C6327" s="21" t="s">
        <v>168221</v>
      </c>
      <c r="D6327" s="21" t="s">
        <v>345</v>
      </c>
      <c r="E6327" s="23"/>
    </row>
    <row r="6328" spans="1:5" ht="20" customHeight="1">
      <c r="A6328" s="19" t="s">
        <v>9319</v>
      </c>
      <c r="B6328" s="20" t="s">
        <v>9317</v>
      </c>
      <c r="C6328" s="21" t="s">
        <v>168074</v>
      </c>
      <c r="D6328" s="21" t="s">
        <v>296</v>
      </c>
      <c r="E6328" s="23"/>
    </row>
    <row r="6329" spans="1:5" ht="20" customHeight="1">
      <c r="A6329" s="19" t="s">
        <v>9320</v>
      </c>
      <c r="B6329" s="20" t="s">
        <v>9321</v>
      </c>
      <c r="C6329" s="21" t="s">
        <v>168222</v>
      </c>
      <c r="D6329" s="21" t="s">
        <v>345</v>
      </c>
      <c r="E6329" s="23"/>
    </row>
    <row r="6330" spans="1:5" ht="20" customHeight="1">
      <c r="A6330" s="19" t="s">
        <v>9324</v>
      </c>
      <c r="B6330" s="20" t="s">
        <v>9323</v>
      </c>
      <c r="C6330" s="21" t="s">
        <v>168156</v>
      </c>
      <c r="D6330" s="21" t="s">
        <v>345</v>
      </c>
      <c r="E6330" s="23"/>
    </row>
    <row r="6331" spans="1:5" ht="20" customHeight="1">
      <c r="A6331" s="19" t="s">
        <v>9325</v>
      </c>
      <c r="B6331" s="20" t="s">
        <v>9326</v>
      </c>
      <c r="C6331" s="21" t="s">
        <v>168223</v>
      </c>
      <c r="D6331" s="21" t="s">
        <v>345</v>
      </c>
      <c r="E6331" s="23"/>
    </row>
    <row r="6332" spans="1:5" ht="20" customHeight="1">
      <c r="A6332" s="19" t="s">
        <v>9329</v>
      </c>
      <c r="B6332" s="20" t="s">
        <v>9328</v>
      </c>
      <c r="C6332" s="21" t="s">
        <v>168157</v>
      </c>
      <c r="D6332" s="21" t="s">
        <v>345</v>
      </c>
      <c r="E6332" s="23"/>
    </row>
    <row r="6333" spans="1:5" ht="20" customHeight="1">
      <c r="A6333" s="19" t="s">
        <v>9330</v>
      </c>
      <c r="B6333" s="20" t="s">
        <v>9331</v>
      </c>
      <c r="C6333" s="21" t="s">
        <v>168224</v>
      </c>
      <c r="D6333" s="21" t="s">
        <v>345</v>
      </c>
      <c r="E6333" s="23"/>
    </row>
    <row r="6334" spans="1:5" ht="20" customHeight="1">
      <c r="A6334" s="19" t="s">
        <v>9332</v>
      </c>
      <c r="B6334" s="20" t="s">
        <v>9333</v>
      </c>
      <c r="C6334" s="21" t="s">
        <v>168225</v>
      </c>
      <c r="D6334" s="21" t="s">
        <v>345</v>
      </c>
      <c r="E6334" s="23"/>
    </row>
    <row r="6335" spans="1:5" ht="20" customHeight="1">
      <c r="A6335" s="19" t="s">
        <v>9337</v>
      </c>
      <c r="B6335" s="20" t="s">
        <v>9335</v>
      </c>
      <c r="C6335" s="21" t="s">
        <v>168075</v>
      </c>
      <c r="D6335" s="21" t="s">
        <v>345</v>
      </c>
      <c r="E6335" s="23"/>
    </row>
    <row r="6336" spans="1:5" ht="20" customHeight="1">
      <c r="A6336" s="19" t="s">
        <v>9343</v>
      </c>
      <c r="B6336" s="20" t="s">
        <v>9339</v>
      </c>
      <c r="C6336" s="21" t="s">
        <v>167829</v>
      </c>
      <c r="D6336" s="21" t="s">
        <v>296</v>
      </c>
      <c r="E6336" s="23"/>
    </row>
    <row r="6337" spans="1:5" ht="20" customHeight="1">
      <c r="A6337" s="19" t="s">
        <v>9344</v>
      </c>
      <c r="B6337" s="20" t="s">
        <v>9345</v>
      </c>
      <c r="C6337" s="21" t="s">
        <v>168226</v>
      </c>
      <c r="D6337" s="21" t="s">
        <v>345</v>
      </c>
      <c r="E6337" s="23"/>
    </row>
    <row r="6338" spans="1:5" ht="20" customHeight="1">
      <c r="A6338" s="19" t="s">
        <v>9346</v>
      </c>
      <c r="B6338" s="20" t="s">
        <v>9347</v>
      </c>
      <c r="C6338" s="21" t="s">
        <v>168227</v>
      </c>
      <c r="D6338" s="21" t="s">
        <v>296</v>
      </c>
      <c r="E6338" s="23"/>
    </row>
    <row r="6339" spans="1:5" ht="20" customHeight="1">
      <c r="A6339" s="19" t="s">
        <v>9348</v>
      </c>
      <c r="B6339" s="20" t="s">
        <v>9349</v>
      </c>
      <c r="C6339" s="21" t="s">
        <v>168228</v>
      </c>
      <c r="D6339" s="21" t="s">
        <v>345</v>
      </c>
      <c r="E6339" s="23"/>
    </row>
    <row r="6340" spans="1:5" ht="20" customHeight="1">
      <c r="A6340" s="19" t="s">
        <v>9350</v>
      </c>
      <c r="B6340" s="20" t="s">
        <v>9351</v>
      </c>
      <c r="C6340" s="21" t="s">
        <v>168229</v>
      </c>
      <c r="D6340" s="21" t="s">
        <v>345</v>
      </c>
      <c r="E6340" s="23"/>
    </row>
    <row r="6341" spans="1:5" ht="20" customHeight="1">
      <c r="A6341" s="19" t="s">
        <v>9352</v>
      </c>
      <c r="B6341" s="20" t="s">
        <v>9353</v>
      </c>
      <c r="C6341" s="21" t="s">
        <v>168230</v>
      </c>
      <c r="D6341" s="21" t="s">
        <v>345</v>
      </c>
      <c r="E6341" s="23"/>
    </row>
    <row r="6342" spans="1:5" ht="20" customHeight="1">
      <c r="A6342" s="19" t="s">
        <v>9354</v>
      </c>
      <c r="B6342" s="20" t="s">
        <v>9355</v>
      </c>
      <c r="C6342" s="21" t="s">
        <v>168231</v>
      </c>
      <c r="D6342" s="21" t="s">
        <v>345</v>
      </c>
      <c r="E6342" s="23"/>
    </row>
    <row r="6343" spans="1:5" ht="20" customHeight="1">
      <c r="A6343" s="19" t="s">
        <v>9358</v>
      </c>
      <c r="B6343" s="20" t="s">
        <v>9357</v>
      </c>
      <c r="C6343" s="21" t="s">
        <v>168158</v>
      </c>
      <c r="D6343" s="21" t="s">
        <v>345</v>
      </c>
      <c r="E6343" s="23"/>
    </row>
    <row r="6344" spans="1:5" ht="20" customHeight="1">
      <c r="A6344" s="19" t="s">
        <v>9359</v>
      </c>
      <c r="B6344" s="20" t="s">
        <v>9360</v>
      </c>
      <c r="C6344" s="21" t="s">
        <v>168232</v>
      </c>
      <c r="D6344" s="21" t="s">
        <v>345</v>
      </c>
      <c r="E6344" s="23"/>
    </row>
    <row r="6345" spans="1:5" ht="20" customHeight="1">
      <c r="A6345" s="19" t="s">
        <v>9364</v>
      </c>
      <c r="B6345" s="20" t="s">
        <v>9362</v>
      </c>
      <c r="C6345" s="21" t="s">
        <v>168076</v>
      </c>
      <c r="D6345" s="21" t="s">
        <v>345</v>
      </c>
      <c r="E6345" s="23"/>
    </row>
    <row r="6346" spans="1:5" ht="20" customHeight="1">
      <c r="A6346" s="19" t="s">
        <v>9365</v>
      </c>
      <c r="B6346" s="20" t="s">
        <v>9366</v>
      </c>
      <c r="C6346" s="21" t="s">
        <v>168233</v>
      </c>
      <c r="D6346" s="21" t="s">
        <v>345</v>
      </c>
      <c r="E6346" s="23"/>
    </row>
    <row r="6347" spans="1:5" ht="20" customHeight="1">
      <c r="A6347" s="19" t="s">
        <v>9367</v>
      </c>
      <c r="B6347" s="20" t="s">
        <v>9368</v>
      </c>
      <c r="C6347" s="21" t="s">
        <v>168234</v>
      </c>
      <c r="D6347" s="21" t="s">
        <v>345</v>
      </c>
      <c r="E6347" s="23"/>
    </row>
    <row r="6348" spans="1:5" ht="20" customHeight="1">
      <c r="A6348" s="19" t="s">
        <v>9369</v>
      </c>
      <c r="B6348" s="20" t="s">
        <v>9370</v>
      </c>
      <c r="C6348" s="21" t="s">
        <v>168235</v>
      </c>
      <c r="D6348" s="21" t="s">
        <v>345</v>
      </c>
      <c r="E6348" s="23"/>
    </row>
    <row r="6349" spans="1:5" ht="20" customHeight="1">
      <c r="A6349" s="19" t="s">
        <v>9373</v>
      </c>
      <c r="B6349" s="20" t="s">
        <v>9372</v>
      </c>
      <c r="C6349" s="21" t="s">
        <v>168159</v>
      </c>
      <c r="D6349" s="21" t="s">
        <v>345</v>
      </c>
      <c r="E6349" s="23"/>
    </row>
    <row r="6350" spans="1:5" ht="20" customHeight="1">
      <c r="A6350" s="19" t="s">
        <v>9374</v>
      </c>
      <c r="B6350" s="20" t="s">
        <v>9375</v>
      </c>
      <c r="C6350" s="21" t="s">
        <v>168236</v>
      </c>
      <c r="D6350" s="21" t="s">
        <v>345</v>
      </c>
      <c r="E6350" s="23"/>
    </row>
    <row r="6351" spans="1:5" ht="20" customHeight="1">
      <c r="A6351" s="19" t="s">
        <v>9376</v>
      </c>
      <c r="B6351" s="20" t="s">
        <v>9377</v>
      </c>
      <c r="C6351" s="21" t="s">
        <v>168237</v>
      </c>
      <c r="D6351" s="21" t="s">
        <v>345</v>
      </c>
      <c r="E6351" s="23"/>
    </row>
    <row r="6352" spans="1:5" ht="20" customHeight="1">
      <c r="A6352" s="19" t="s">
        <v>9378</v>
      </c>
      <c r="B6352" s="20" t="s">
        <v>9379</v>
      </c>
      <c r="C6352" s="21" t="s">
        <v>168238</v>
      </c>
      <c r="D6352" s="21" t="s">
        <v>345</v>
      </c>
      <c r="E6352" s="23"/>
    </row>
    <row r="6353" spans="1:5" ht="20" customHeight="1">
      <c r="A6353" s="19" t="s">
        <v>9380</v>
      </c>
      <c r="B6353" s="20" t="s">
        <v>9381</v>
      </c>
      <c r="C6353" s="21" t="s">
        <v>168239</v>
      </c>
      <c r="D6353" s="21" t="s">
        <v>345</v>
      </c>
      <c r="E6353" s="23"/>
    </row>
    <row r="6354" spans="1:5" ht="20" customHeight="1">
      <c r="A6354" s="19" t="s">
        <v>9385</v>
      </c>
      <c r="B6354" s="20" t="s">
        <v>9383</v>
      </c>
      <c r="C6354" s="21" t="s">
        <v>168077</v>
      </c>
      <c r="D6354" s="21" t="s">
        <v>296</v>
      </c>
      <c r="E6354" s="23"/>
    </row>
    <row r="6355" spans="1:5" ht="20" customHeight="1">
      <c r="A6355" s="19" t="s">
        <v>9388</v>
      </c>
      <c r="B6355" s="20" t="s">
        <v>9387</v>
      </c>
      <c r="C6355" s="21" t="s">
        <v>168160</v>
      </c>
      <c r="D6355" s="21" t="s">
        <v>345</v>
      </c>
      <c r="E6355" s="23"/>
    </row>
    <row r="6356" spans="1:5" ht="20" customHeight="1">
      <c r="A6356" s="19" t="s">
        <v>9391</v>
      </c>
      <c r="B6356" s="20" t="s">
        <v>9390</v>
      </c>
      <c r="C6356" s="21" t="s">
        <v>168161</v>
      </c>
      <c r="D6356" s="21" t="s">
        <v>296</v>
      </c>
      <c r="E6356" s="23"/>
    </row>
    <row r="6357" spans="1:5" ht="20" customHeight="1">
      <c r="A6357" s="19" t="s">
        <v>9392</v>
      </c>
      <c r="B6357" s="20" t="s">
        <v>9393</v>
      </c>
      <c r="C6357" s="21" t="s">
        <v>168240</v>
      </c>
      <c r="D6357" s="21" t="s">
        <v>345</v>
      </c>
      <c r="E6357" s="23"/>
    </row>
    <row r="6358" spans="1:5" ht="20" customHeight="1">
      <c r="A6358" s="19" t="s">
        <v>9397</v>
      </c>
      <c r="B6358" s="20" t="s">
        <v>9395</v>
      </c>
      <c r="C6358" s="21" t="s">
        <v>168078</v>
      </c>
      <c r="D6358" s="21" t="s">
        <v>345</v>
      </c>
      <c r="E6358" s="23"/>
    </row>
    <row r="6359" spans="1:5" ht="20" customHeight="1">
      <c r="A6359" s="19" t="s">
        <v>9398</v>
      </c>
      <c r="B6359" s="20" t="s">
        <v>9399</v>
      </c>
      <c r="C6359" s="21" t="s">
        <v>168241</v>
      </c>
      <c r="D6359" s="21" t="s">
        <v>345</v>
      </c>
      <c r="E6359" s="23"/>
    </row>
    <row r="6360" spans="1:5" ht="20" customHeight="1">
      <c r="A6360" s="19" t="s">
        <v>9400</v>
      </c>
      <c r="B6360" s="20" t="s">
        <v>9401</v>
      </c>
      <c r="C6360" s="21" t="s">
        <v>168242</v>
      </c>
      <c r="D6360" s="21" t="s">
        <v>345</v>
      </c>
      <c r="E6360" s="23"/>
    </row>
    <row r="6361" spans="1:5" ht="20" customHeight="1">
      <c r="A6361" s="19" t="s">
        <v>9404</v>
      </c>
      <c r="B6361" s="20" t="s">
        <v>9403</v>
      </c>
      <c r="C6361" s="21" t="s">
        <v>168162</v>
      </c>
      <c r="D6361" s="21" t="s">
        <v>296</v>
      </c>
      <c r="E6361" s="23"/>
    </row>
    <row r="6362" spans="1:5" ht="20" customHeight="1">
      <c r="A6362" s="19" t="s">
        <v>9405</v>
      </c>
      <c r="B6362" s="20" t="s">
        <v>9406</v>
      </c>
      <c r="C6362" s="21" t="s">
        <v>168243</v>
      </c>
      <c r="D6362" s="21" t="s">
        <v>296</v>
      </c>
      <c r="E6362" s="23"/>
    </row>
    <row r="6363" spans="1:5" ht="20" customHeight="1">
      <c r="A6363" s="19" t="s">
        <v>9410</v>
      </c>
      <c r="B6363" s="20" t="s">
        <v>9408</v>
      </c>
      <c r="C6363" s="21" t="s">
        <v>168079</v>
      </c>
      <c r="D6363" s="21" t="s">
        <v>345</v>
      </c>
      <c r="E6363" s="23"/>
    </row>
    <row r="6364" spans="1:5" ht="20" customHeight="1">
      <c r="A6364" s="19" t="s">
        <v>9411</v>
      </c>
      <c r="B6364" s="20" t="s">
        <v>9412</v>
      </c>
      <c r="C6364" s="21" t="s">
        <v>168244</v>
      </c>
      <c r="D6364" s="21" t="s">
        <v>296</v>
      </c>
      <c r="E6364" s="23"/>
    </row>
    <row r="6365" spans="1:5" ht="20" customHeight="1">
      <c r="A6365" s="19" t="s">
        <v>6485</v>
      </c>
      <c r="B6365" s="20" t="s">
        <v>6486</v>
      </c>
      <c r="C6365" s="21" t="s">
        <v>168245</v>
      </c>
      <c r="D6365" s="21" t="s">
        <v>139</v>
      </c>
      <c r="E6365" s="23"/>
    </row>
    <row r="6366" spans="1:5" ht="20" customHeight="1">
      <c r="A6366" s="19" t="s">
        <v>6529</v>
      </c>
      <c r="B6366" s="20" t="s">
        <v>6530</v>
      </c>
      <c r="C6366" s="21" t="s">
        <v>168246</v>
      </c>
      <c r="D6366" s="21" t="s">
        <v>296</v>
      </c>
      <c r="E6366" s="23"/>
    </row>
    <row r="6367" spans="1:5" ht="20" customHeight="1">
      <c r="A6367" s="19" t="s">
        <v>6531</v>
      </c>
      <c r="B6367" s="20" t="s">
        <v>6532</v>
      </c>
      <c r="C6367" s="21" t="s">
        <v>168247</v>
      </c>
      <c r="D6367" s="21" t="s">
        <v>345</v>
      </c>
      <c r="E6367" s="23"/>
    </row>
    <row r="6368" spans="1:5" ht="20" customHeight="1">
      <c r="A6368" s="19" t="s">
        <v>6533</v>
      </c>
      <c r="B6368" s="20" t="s">
        <v>6534</v>
      </c>
      <c r="C6368" s="21" t="s">
        <v>168248</v>
      </c>
      <c r="D6368" s="21" t="s">
        <v>345</v>
      </c>
      <c r="E6368" s="23"/>
    </row>
    <row r="6369" spans="1:5" ht="20" customHeight="1">
      <c r="A6369" s="19" t="s">
        <v>6535</v>
      </c>
      <c r="B6369" s="20" t="s">
        <v>6536</v>
      </c>
      <c r="C6369" s="21" t="s">
        <v>168249</v>
      </c>
      <c r="D6369" s="21" t="s">
        <v>345</v>
      </c>
      <c r="E6369" s="23"/>
    </row>
    <row r="6370" spans="1:5" ht="20" customHeight="1">
      <c r="A6370" s="19" t="s">
        <v>6539</v>
      </c>
      <c r="B6370" s="20" t="s">
        <v>6538</v>
      </c>
      <c r="C6370" s="21" t="s">
        <v>168186</v>
      </c>
      <c r="D6370" s="21" t="s">
        <v>345</v>
      </c>
      <c r="E6370" s="23"/>
    </row>
    <row r="6371" spans="1:5" ht="20" customHeight="1">
      <c r="A6371" s="19" t="s">
        <v>6540</v>
      </c>
      <c r="B6371" s="20" t="s">
        <v>6541</v>
      </c>
      <c r="C6371" s="21" t="s">
        <v>168250</v>
      </c>
      <c r="D6371" s="21" t="s">
        <v>345</v>
      </c>
      <c r="E6371" s="23"/>
    </row>
    <row r="6372" spans="1:5" ht="20" customHeight="1">
      <c r="A6372" s="19" t="s">
        <v>6542</v>
      </c>
      <c r="B6372" s="20" t="s">
        <v>6543</v>
      </c>
      <c r="C6372" s="21" t="s">
        <v>168251</v>
      </c>
      <c r="D6372" s="21" t="s">
        <v>345</v>
      </c>
      <c r="E6372" s="23"/>
    </row>
    <row r="6373" spans="1:5" ht="20" customHeight="1">
      <c r="A6373" s="19" t="s">
        <v>6544</v>
      </c>
      <c r="B6373" s="20" t="s">
        <v>6545</v>
      </c>
      <c r="C6373" s="21" t="s">
        <v>168252</v>
      </c>
      <c r="D6373" s="21" t="s">
        <v>345</v>
      </c>
      <c r="E6373" s="23"/>
    </row>
    <row r="6374" spans="1:5" ht="20" customHeight="1">
      <c r="A6374" s="19" t="s">
        <v>6546</v>
      </c>
      <c r="B6374" s="20" t="s">
        <v>6547</v>
      </c>
      <c r="C6374" s="21" t="s">
        <v>168253</v>
      </c>
      <c r="D6374" s="21" t="s">
        <v>345</v>
      </c>
      <c r="E6374" s="23"/>
    </row>
    <row r="6375" spans="1:5" ht="20" customHeight="1">
      <c r="A6375" s="19" t="s">
        <v>6548</v>
      </c>
      <c r="B6375" s="20" t="s">
        <v>6549</v>
      </c>
      <c r="C6375" s="21" t="s">
        <v>168254</v>
      </c>
      <c r="D6375" s="21" t="s">
        <v>296</v>
      </c>
      <c r="E6375" s="23"/>
    </row>
    <row r="6376" spans="1:5" ht="20" customHeight="1">
      <c r="A6376" s="19" t="s">
        <v>6550</v>
      </c>
      <c r="B6376" s="20" t="s">
        <v>6551</v>
      </c>
      <c r="C6376" s="21" t="s">
        <v>168255</v>
      </c>
      <c r="D6376" s="21" t="s">
        <v>345</v>
      </c>
      <c r="E6376" s="23"/>
    </row>
    <row r="6377" spans="1:5" ht="20" customHeight="1">
      <c r="A6377" s="19" t="s">
        <v>6552</v>
      </c>
      <c r="B6377" s="20" t="s">
        <v>6553</v>
      </c>
      <c r="C6377" s="21" t="s">
        <v>168256</v>
      </c>
      <c r="D6377" s="21" t="s">
        <v>345</v>
      </c>
      <c r="E6377" s="23"/>
    </row>
    <row r="6378" spans="1:5" ht="20" customHeight="1">
      <c r="A6378" s="19" t="s">
        <v>6556</v>
      </c>
      <c r="B6378" s="20" t="s">
        <v>6555</v>
      </c>
      <c r="C6378" s="21" t="s">
        <v>168187</v>
      </c>
      <c r="D6378" s="21" t="s">
        <v>345</v>
      </c>
      <c r="E6378" s="23"/>
    </row>
    <row r="6379" spans="1:5" ht="20" customHeight="1">
      <c r="A6379" s="19" t="s">
        <v>6559</v>
      </c>
      <c r="B6379" s="20" t="s">
        <v>6558</v>
      </c>
      <c r="C6379" s="21" t="s">
        <v>168188</v>
      </c>
      <c r="D6379" s="21" t="s">
        <v>345</v>
      </c>
      <c r="E6379" s="23"/>
    </row>
    <row r="6380" spans="1:5" ht="20" customHeight="1">
      <c r="A6380" s="19" t="s">
        <v>6560</v>
      </c>
      <c r="B6380" s="20" t="s">
        <v>6561</v>
      </c>
      <c r="C6380" s="21" t="s">
        <v>168257</v>
      </c>
      <c r="D6380" s="21" t="s">
        <v>345</v>
      </c>
      <c r="E6380" s="23"/>
    </row>
    <row r="6381" spans="1:5" ht="20" customHeight="1">
      <c r="A6381" s="19" t="s">
        <v>6564</v>
      </c>
      <c r="B6381" s="20" t="s">
        <v>6563</v>
      </c>
      <c r="C6381" s="21" t="s">
        <v>168189</v>
      </c>
      <c r="D6381" s="21" t="s">
        <v>296</v>
      </c>
      <c r="E6381" s="23"/>
    </row>
    <row r="6382" spans="1:5" ht="20" customHeight="1">
      <c r="A6382" s="19" t="s">
        <v>6565</v>
      </c>
      <c r="B6382" s="20" t="s">
        <v>6566</v>
      </c>
      <c r="C6382" s="21" t="s">
        <v>168258</v>
      </c>
      <c r="D6382" s="21" t="s">
        <v>345</v>
      </c>
      <c r="E6382" s="23"/>
    </row>
    <row r="6383" spans="1:5" ht="20" customHeight="1">
      <c r="A6383" s="19" t="s">
        <v>6567</v>
      </c>
      <c r="B6383" s="20" t="s">
        <v>6568</v>
      </c>
      <c r="C6383" s="21" t="s">
        <v>168259</v>
      </c>
      <c r="D6383" s="21" t="s">
        <v>345</v>
      </c>
      <c r="E6383" s="23"/>
    </row>
    <row r="6384" spans="1:5" ht="20" customHeight="1">
      <c r="A6384" s="19" t="s">
        <v>6569</v>
      </c>
      <c r="B6384" s="20" t="s">
        <v>6570</v>
      </c>
      <c r="C6384" s="21" t="s">
        <v>168260</v>
      </c>
      <c r="D6384" s="21" t="s">
        <v>345</v>
      </c>
      <c r="E6384" s="23"/>
    </row>
    <row r="6385" spans="1:5" ht="20" customHeight="1">
      <c r="A6385" s="19" t="s">
        <v>6573</v>
      </c>
      <c r="B6385" s="20" t="s">
        <v>6572</v>
      </c>
      <c r="C6385" s="21" t="s">
        <v>168190</v>
      </c>
      <c r="D6385" s="21" t="s">
        <v>345</v>
      </c>
      <c r="E6385" s="23"/>
    </row>
    <row r="6386" spans="1:5" ht="20" customHeight="1">
      <c r="A6386" s="19" t="s">
        <v>6574</v>
      </c>
      <c r="B6386" s="20" t="s">
        <v>6575</v>
      </c>
      <c r="C6386" s="21" t="s">
        <v>168261</v>
      </c>
      <c r="D6386" s="21" t="s">
        <v>345</v>
      </c>
      <c r="E6386" s="23"/>
    </row>
    <row r="6387" spans="1:5" ht="20" customHeight="1">
      <c r="A6387" s="19" t="s">
        <v>6576</v>
      </c>
      <c r="B6387" s="20" t="s">
        <v>6577</v>
      </c>
      <c r="C6387" s="21" t="s">
        <v>168262</v>
      </c>
      <c r="D6387" s="21" t="s">
        <v>345</v>
      </c>
      <c r="E6387" s="23"/>
    </row>
    <row r="6388" spans="1:5" ht="20" customHeight="1">
      <c r="A6388" s="19" t="s">
        <v>6578</v>
      </c>
      <c r="B6388" s="20" t="s">
        <v>6579</v>
      </c>
      <c r="C6388" s="21" t="s">
        <v>168263</v>
      </c>
      <c r="D6388" s="21" t="s">
        <v>345</v>
      </c>
      <c r="E6388" s="23"/>
    </row>
    <row r="6389" spans="1:5" ht="20" customHeight="1">
      <c r="A6389" s="19" t="s">
        <v>6580</v>
      </c>
      <c r="B6389" s="20" t="s">
        <v>6581</v>
      </c>
      <c r="C6389" s="21" t="s">
        <v>168264</v>
      </c>
      <c r="D6389" s="21" t="s">
        <v>345</v>
      </c>
      <c r="E6389" s="23"/>
    </row>
    <row r="6390" spans="1:5" ht="20" customHeight="1">
      <c r="A6390" s="19" t="s">
        <v>6585</v>
      </c>
      <c r="B6390" s="20" t="s">
        <v>6583</v>
      </c>
      <c r="C6390" s="21" t="s">
        <v>168149</v>
      </c>
      <c r="D6390" s="21" t="s">
        <v>345</v>
      </c>
      <c r="E6390" s="23"/>
    </row>
    <row r="6391" spans="1:5" ht="20" customHeight="1">
      <c r="A6391" s="19" t="s">
        <v>6586</v>
      </c>
      <c r="B6391" s="20" t="s">
        <v>6587</v>
      </c>
      <c r="C6391" s="21" t="s">
        <v>168265</v>
      </c>
      <c r="D6391" s="21" t="s">
        <v>345</v>
      </c>
      <c r="E6391" s="23"/>
    </row>
    <row r="6392" spans="1:5" ht="20" customHeight="1">
      <c r="A6392" s="19" t="s">
        <v>6588</v>
      </c>
      <c r="B6392" s="20" t="s">
        <v>6589</v>
      </c>
      <c r="C6392" s="21" t="s">
        <v>168266</v>
      </c>
      <c r="D6392" s="21" t="s">
        <v>345</v>
      </c>
      <c r="E6392" s="23"/>
    </row>
    <row r="6393" spans="1:5" ht="20" customHeight="1">
      <c r="A6393" s="19" t="s">
        <v>6590</v>
      </c>
      <c r="B6393" s="20" t="s">
        <v>6591</v>
      </c>
      <c r="C6393" s="21" t="s">
        <v>168267</v>
      </c>
      <c r="D6393" s="21" t="s">
        <v>296</v>
      </c>
      <c r="E6393" s="23"/>
    </row>
    <row r="6394" spans="1:5" ht="20" customHeight="1">
      <c r="A6394" s="19" t="s">
        <v>6610</v>
      </c>
      <c r="B6394" s="20" t="s">
        <v>6611</v>
      </c>
      <c r="C6394" s="21" t="s">
        <v>168268</v>
      </c>
      <c r="D6394" s="21" t="s">
        <v>345</v>
      </c>
      <c r="E6394" s="23"/>
    </row>
    <row r="6395" spans="1:5" ht="20" customHeight="1">
      <c r="A6395" s="19" t="s">
        <v>6684</v>
      </c>
      <c r="B6395" s="20" t="s">
        <v>6685</v>
      </c>
      <c r="C6395" s="21" t="s">
        <v>168269</v>
      </c>
      <c r="D6395" s="21" t="s">
        <v>345</v>
      </c>
      <c r="E6395" s="23"/>
    </row>
    <row r="6396" spans="1:5" ht="20" customHeight="1">
      <c r="A6396" s="19" t="s">
        <v>6730</v>
      </c>
      <c r="B6396" s="20" t="s">
        <v>6729</v>
      </c>
      <c r="C6396" s="21" t="s">
        <v>168191</v>
      </c>
      <c r="D6396" s="21" t="s">
        <v>345</v>
      </c>
      <c r="E6396" s="23"/>
    </row>
    <row r="6397" spans="1:5" ht="20" customHeight="1">
      <c r="A6397" s="19" t="s">
        <v>8848</v>
      </c>
      <c r="B6397" s="20" t="s">
        <v>8849</v>
      </c>
      <c r="C6397" s="21" t="s">
        <v>168270</v>
      </c>
      <c r="D6397" s="21" t="s">
        <v>345</v>
      </c>
      <c r="E6397" s="23"/>
    </row>
    <row r="6398" spans="1:5" ht="20" customHeight="1">
      <c r="A6398" s="19" t="s">
        <v>8905</v>
      </c>
      <c r="B6398" s="20" t="s">
        <v>8906</v>
      </c>
      <c r="C6398" s="21" t="s">
        <v>168271</v>
      </c>
      <c r="D6398" s="21" t="s">
        <v>345</v>
      </c>
      <c r="E6398" s="23"/>
    </row>
    <row r="6399" spans="1:5" ht="20" customHeight="1">
      <c r="A6399" s="19" t="s">
        <v>8965</v>
      </c>
      <c r="B6399" s="20" t="s">
        <v>8966</v>
      </c>
      <c r="C6399" s="21" t="s">
        <v>168272</v>
      </c>
      <c r="D6399" s="21" t="s">
        <v>345</v>
      </c>
      <c r="E6399" s="23"/>
    </row>
    <row r="6400" spans="1:5" ht="20" customHeight="1">
      <c r="A6400" s="19" t="s">
        <v>8970</v>
      </c>
      <c r="B6400" s="20" t="s">
        <v>8969</v>
      </c>
      <c r="C6400" s="21" t="s">
        <v>168192</v>
      </c>
      <c r="D6400" s="21" t="s">
        <v>345</v>
      </c>
      <c r="E6400" s="23"/>
    </row>
    <row r="6401" spans="1:5" ht="20" customHeight="1">
      <c r="A6401" s="19" t="s">
        <v>8980</v>
      </c>
      <c r="B6401" s="20" t="s">
        <v>8979</v>
      </c>
      <c r="C6401" s="21" t="s">
        <v>168193</v>
      </c>
      <c r="D6401" s="21" t="s">
        <v>345</v>
      </c>
      <c r="E6401" s="23"/>
    </row>
    <row r="6402" spans="1:5" ht="20" customHeight="1">
      <c r="A6402" s="19" t="s">
        <v>8984</v>
      </c>
      <c r="B6402" s="20" t="s">
        <v>8983</v>
      </c>
      <c r="C6402" s="21" t="s">
        <v>168194</v>
      </c>
      <c r="D6402" s="21" t="s">
        <v>345</v>
      </c>
      <c r="E6402" s="23"/>
    </row>
    <row r="6403" spans="1:5" ht="20" customHeight="1">
      <c r="A6403" s="19" t="s">
        <v>8992</v>
      </c>
      <c r="B6403" s="20" t="s">
        <v>8993</v>
      </c>
      <c r="C6403" s="21" t="s">
        <v>168273</v>
      </c>
      <c r="D6403" s="21" t="s">
        <v>345</v>
      </c>
      <c r="E6403" s="23"/>
    </row>
    <row r="6404" spans="1:5" ht="20" customHeight="1">
      <c r="A6404" s="19" t="s">
        <v>8999</v>
      </c>
      <c r="B6404" s="20" t="s">
        <v>9000</v>
      </c>
      <c r="C6404" s="21" t="s">
        <v>168274</v>
      </c>
      <c r="D6404" s="21" t="s">
        <v>345</v>
      </c>
      <c r="E6404" s="23"/>
    </row>
    <row r="6405" spans="1:5" ht="20" customHeight="1">
      <c r="A6405" s="19" t="s">
        <v>9014</v>
      </c>
      <c r="B6405" s="20" t="s">
        <v>9015</v>
      </c>
      <c r="C6405" s="21" t="s">
        <v>168275</v>
      </c>
      <c r="D6405" s="21" t="s">
        <v>345</v>
      </c>
      <c r="E6405" s="23"/>
    </row>
    <row r="6406" spans="1:5" ht="20" customHeight="1">
      <c r="A6406" s="19" t="s">
        <v>9025</v>
      </c>
      <c r="B6406" s="20" t="s">
        <v>9026</v>
      </c>
      <c r="C6406" s="21" t="s">
        <v>168276</v>
      </c>
      <c r="D6406" s="21" t="s">
        <v>345</v>
      </c>
      <c r="E6406" s="23"/>
    </row>
    <row r="6407" spans="1:5" ht="20" customHeight="1">
      <c r="A6407" s="19" t="s">
        <v>9036</v>
      </c>
      <c r="B6407" s="20" t="s">
        <v>9037</v>
      </c>
      <c r="C6407" s="21" t="s">
        <v>168277</v>
      </c>
      <c r="D6407" s="21" t="s">
        <v>345</v>
      </c>
      <c r="E6407" s="23"/>
    </row>
    <row r="6408" spans="1:5" ht="20" customHeight="1">
      <c r="A6408" s="19" t="s">
        <v>9041</v>
      </c>
      <c r="B6408" s="20" t="s">
        <v>9040</v>
      </c>
      <c r="C6408" s="21" t="s">
        <v>168195</v>
      </c>
      <c r="D6408" s="21" t="s">
        <v>345</v>
      </c>
      <c r="E6408" s="23"/>
    </row>
    <row r="6409" spans="1:5" ht="20" customHeight="1">
      <c r="A6409" s="19" t="s">
        <v>9052</v>
      </c>
      <c r="B6409" s="20" t="s">
        <v>9053</v>
      </c>
      <c r="C6409" s="21" t="s">
        <v>168278</v>
      </c>
      <c r="D6409" s="21" t="s">
        <v>345</v>
      </c>
      <c r="E6409" s="23"/>
    </row>
    <row r="6410" spans="1:5" ht="20" customHeight="1">
      <c r="A6410" s="19" t="s">
        <v>9064</v>
      </c>
      <c r="B6410" s="20" t="s">
        <v>9065</v>
      </c>
      <c r="C6410" s="21" t="s">
        <v>168279</v>
      </c>
      <c r="D6410" s="21" t="s">
        <v>345</v>
      </c>
      <c r="E6410" s="23"/>
    </row>
    <row r="6411" spans="1:5" ht="20" customHeight="1">
      <c r="A6411" s="19" t="s">
        <v>9079</v>
      </c>
      <c r="B6411" s="20" t="s">
        <v>9080</v>
      </c>
      <c r="C6411" s="21" t="s">
        <v>168280</v>
      </c>
      <c r="D6411" s="21" t="s">
        <v>296</v>
      </c>
      <c r="E6411" s="23"/>
    </row>
    <row r="6412" spans="1:5" ht="20" customHeight="1">
      <c r="A6412" s="19" t="s">
        <v>9082</v>
      </c>
      <c r="B6412" s="20" t="s">
        <v>9083</v>
      </c>
      <c r="C6412" s="21" t="s">
        <v>168281</v>
      </c>
      <c r="D6412" s="21" t="s">
        <v>345</v>
      </c>
      <c r="E6412" s="23"/>
    </row>
    <row r="6413" spans="1:5" ht="20" customHeight="1">
      <c r="A6413" s="19" t="s">
        <v>9095</v>
      </c>
      <c r="B6413" s="20" t="s">
        <v>9096</v>
      </c>
      <c r="C6413" s="21" t="s">
        <v>168282</v>
      </c>
      <c r="D6413" s="21" t="s">
        <v>345</v>
      </c>
      <c r="E6413" s="23"/>
    </row>
    <row r="6414" spans="1:5" ht="20" customHeight="1">
      <c r="A6414" s="19" t="s">
        <v>9101</v>
      </c>
      <c r="B6414" s="20" t="s">
        <v>9099</v>
      </c>
      <c r="C6414" s="21" t="s">
        <v>168150</v>
      </c>
      <c r="D6414" s="21" t="s">
        <v>345</v>
      </c>
      <c r="E6414" s="23"/>
    </row>
    <row r="6415" spans="1:5" ht="20" customHeight="1">
      <c r="A6415" s="19" t="s">
        <v>9112</v>
      </c>
      <c r="B6415" s="20" t="s">
        <v>9113</v>
      </c>
      <c r="C6415" s="21" t="s">
        <v>168283</v>
      </c>
      <c r="D6415" s="21" t="s">
        <v>345</v>
      </c>
      <c r="E6415" s="23"/>
    </row>
    <row r="6416" spans="1:5" ht="20" customHeight="1">
      <c r="A6416" s="19" t="s">
        <v>9127</v>
      </c>
      <c r="B6416" s="20" t="s">
        <v>9128</v>
      </c>
      <c r="C6416" s="21" t="s">
        <v>168284</v>
      </c>
      <c r="D6416" s="21" t="s">
        <v>345</v>
      </c>
      <c r="E6416" s="23"/>
    </row>
    <row r="6417" spans="1:5" ht="20" customHeight="1">
      <c r="A6417" s="19" t="s">
        <v>9140</v>
      </c>
      <c r="B6417" s="20" t="s">
        <v>9141</v>
      </c>
      <c r="C6417" s="21" t="s">
        <v>168285</v>
      </c>
      <c r="D6417" s="21" t="s">
        <v>296</v>
      </c>
      <c r="E6417" s="23"/>
    </row>
    <row r="6418" spans="1:5" ht="20" customHeight="1">
      <c r="A6418" s="19" t="s">
        <v>9142</v>
      </c>
      <c r="B6418" s="20" t="s">
        <v>9143</v>
      </c>
      <c r="C6418" s="21" t="s">
        <v>168286</v>
      </c>
      <c r="D6418" s="21" t="s">
        <v>345</v>
      </c>
      <c r="E6418" s="23"/>
    </row>
    <row r="6419" spans="1:5" ht="20" customHeight="1">
      <c r="A6419" s="19" t="s">
        <v>9144</v>
      </c>
      <c r="B6419" s="20" t="s">
        <v>9145</v>
      </c>
      <c r="C6419" s="21" t="s">
        <v>168287</v>
      </c>
      <c r="D6419" s="21" t="s">
        <v>345</v>
      </c>
      <c r="E6419" s="23"/>
    </row>
    <row r="6420" spans="1:5" ht="20" customHeight="1">
      <c r="A6420" s="19" t="s">
        <v>9148</v>
      </c>
      <c r="B6420" s="20" t="s">
        <v>9147</v>
      </c>
      <c r="C6420" s="21" t="s">
        <v>168196</v>
      </c>
      <c r="D6420" s="21" t="s">
        <v>345</v>
      </c>
      <c r="E6420" s="23"/>
    </row>
    <row r="6421" spans="1:5" ht="20" customHeight="1">
      <c r="A6421" s="19" t="s">
        <v>9151</v>
      </c>
      <c r="B6421" s="20" t="s">
        <v>9152</v>
      </c>
      <c r="C6421" s="21" t="s">
        <v>168288</v>
      </c>
      <c r="D6421" s="21" t="s">
        <v>345</v>
      </c>
      <c r="E6421" s="23"/>
    </row>
    <row r="6422" spans="1:5" ht="20" customHeight="1">
      <c r="A6422" s="19" t="s">
        <v>9153</v>
      </c>
      <c r="B6422" s="20" t="s">
        <v>9154</v>
      </c>
      <c r="C6422" s="21" t="s">
        <v>168289</v>
      </c>
      <c r="D6422" s="21" t="s">
        <v>345</v>
      </c>
      <c r="E6422" s="23"/>
    </row>
    <row r="6423" spans="1:5" ht="20" customHeight="1">
      <c r="A6423" s="19" t="s">
        <v>9158</v>
      </c>
      <c r="B6423" s="20" t="s">
        <v>9156</v>
      </c>
      <c r="C6423" s="21" t="s">
        <v>168151</v>
      </c>
      <c r="D6423" s="21" t="s">
        <v>345</v>
      </c>
      <c r="E6423" s="23"/>
    </row>
    <row r="6424" spans="1:5" ht="20" customHeight="1">
      <c r="A6424" s="19" t="s">
        <v>9159</v>
      </c>
      <c r="B6424" s="20" t="s">
        <v>9160</v>
      </c>
      <c r="C6424" s="21" t="s">
        <v>168290</v>
      </c>
      <c r="D6424" s="21" t="s">
        <v>345</v>
      </c>
      <c r="E6424" s="23"/>
    </row>
    <row r="6425" spans="1:5" ht="20" customHeight="1">
      <c r="A6425" s="19" t="s">
        <v>9161</v>
      </c>
      <c r="B6425" s="20" t="s">
        <v>9162</v>
      </c>
      <c r="C6425" s="21" t="s">
        <v>168291</v>
      </c>
      <c r="D6425" s="21" t="s">
        <v>345</v>
      </c>
      <c r="E6425" s="23"/>
    </row>
    <row r="6426" spans="1:5" ht="20" customHeight="1">
      <c r="A6426" s="19" t="s">
        <v>9163</v>
      </c>
      <c r="B6426" s="20" t="s">
        <v>9164</v>
      </c>
      <c r="C6426" s="21" t="s">
        <v>168292</v>
      </c>
      <c r="D6426" s="21" t="s">
        <v>345</v>
      </c>
      <c r="E6426" s="23"/>
    </row>
    <row r="6427" spans="1:5" ht="20" customHeight="1">
      <c r="A6427" s="19" t="s">
        <v>9167</v>
      </c>
      <c r="B6427" s="20" t="s">
        <v>9166</v>
      </c>
      <c r="C6427" s="21" t="s">
        <v>168197</v>
      </c>
      <c r="D6427" s="21" t="s">
        <v>345</v>
      </c>
      <c r="E6427" s="23"/>
    </row>
    <row r="6428" spans="1:5" ht="20" customHeight="1">
      <c r="A6428" s="19" t="s">
        <v>9170</v>
      </c>
      <c r="B6428" s="20" t="s">
        <v>9169</v>
      </c>
      <c r="C6428" s="21" t="s">
        <v>168198</v>
      </c>
      <c r="D6428" s="21" t="s">
        <v>345</v>
      </c>
      <c r="E6428" s="23"/>
    </row>
    <row r="6429" spans="1:5" ht="20" customHeight="1">
      <c r="A6429" s="19" t="s">
        <v>9173</v>
      </c>
      <c r="B6429" s="20" t="s">
        <v>9172</v>
      </c>
      <c r="C6429" s="21" t="s">
        <v>168199</v>
      </c>
      <c r="D6429" s="21" t="s">
        <v>345</v>
      </c>
      <c r="E6429" s="23"/>
    </row>
    <row r="6430" spans="1:5" ht="20" customHeight="1">
      <c r="A6430" s="19" t="s">
        <v>9174</v>
      </c>
      <c r="B6430" s="20" t="s">
        <v>9175</v>
      </c>
      <c r="C6430" s="21" t="s">
        <v>168293</v>
      </c>
      <c r="D6430" s="21" t="s">
        <v>345</v>
      </c>
      <c r="E6430" s="23"/>
    </row>
    <row r="6431" spans="1:5" ht="20" customHeight="1">
      <c r="A6431" s="19" t="s">
        <v>9176</v>
      </c>
      <c r="B6431" s="20" t="s">
        <v>9177</v>
      </c>
      <c r="C6431" s="21" t="s">
        <v>168294</v>
      </c>
      <c r="D6431" s="21" t="s">
        <v>345</v>
      </c>
      <c r="E6431" s="23"/>
    </row>
    <row r="6432" spans="1:5" ht="20" customHeight="1">
      <c r="A6432" s="19" t="s">
        <v>9178</v>
      </c>
      <c r="B6432" s="20" t="s">
        <v>9179</v>
      </c>
      <c r="C6432" s="21" t="s">
        <v>168295</v>
      </c>
      <c r="D6432" s="21" t="s">
        <v>296</v>
      </c>
      <c r="E6432" s="23"/>
    </row>
    <row r="6433" spans="1:5" ht="20" customHeight="1">
      <c r="A6433" s="19" t="s">
        <v>9180</v>
      </c>
      <c r="B6433" s="20" t="s">
        <v>9181</v>
      </c>
      <c r="C6433" s="21" t="s">
        <v>168296</v>
      </c>
      <c r="D6433" s="21" t="s">
        <v>345</v>
      </c>
      <c r="E6433" s="23"/>
    </row>
    <row r="6434" spans="1:5" ht="20" customHeight="1">
      <c r="A6434" s="19" t="s">
        <v>9182</v>
      </c>
      <c r="B6434" s="20" t="s">
        <v>9183</v>
      </c>
      <c r="C6434" s="21" t="s">
        <v>168297</v>
      </c>
      <c r="D6434" s="21" t="s">
        <v>345</v>
      </c>
      <c r="E6434" s="23"/>
    </row>
    <row r="6435" spans="1:5" ht="20" customHeight="1">
      <c r="A6435" s="19" t="s">
        <v>9186</v>
      </c>
      <c r="B6435" s="20" t="s">
        <v>9185</v>
      </c>
      <c r="C6435" s="21" t="s">
        <v>168200</v>
      </c>
      <c r="D6435" s="21" t="s">
        <v>345</v>
      </c>
      <c r="E6435" s="23"/>
    </row>
    <row r="6436" spans="1:5" ht="20" customHeight="1">
      <c r="A6436" s="19" t="s">
        <v>9187</v>
      </c>
      <c r="B6436" s="20" t="s">
        <v>9188</v>
      </c>
      <c r="C6436" s="21" t="s">
        <v>168298</v>
      </c>
      <c r="D6436" s="21" t="s">
        <v>296</v>
      </c>
      <c r="E6436" s="23"/>
    </row>
    <row r="6437" spans="1:5" ht="20" customHeight="1">
      <c r="A6437" s="19" t="s">
        <v>9189</v>
      </c>
      <c r="B6437" s="20" t="s">
        <v>9190</v>
      </c>
      <c r="C6437" s="21" t="s">
        <v>168299</v>
      </c>
      <c r="D6437" s="21" t="s">
        <v>345</v>
      </c>
      <c r="E6437" s="23"/>
    </row>
    <row r="6438" spans="1:5" ht="20" customHeight="1">
      <c r="A6438" s="19" t="s">
        <v>9193</v>
      </c>
      <c r="B6438" s="20" t="s">
        <v>9192</v>
      </c>
      <c r="C6438" s="21" t="s">
        <v>168201</v>
      </c>
      <c r="D6438" s="21" t="s">
        <v>345</v>
      </c>
      <c r="E6438" s="23"/>
    </row>
    <row r="6439" spans="1:5" ht="20" customHeight="1">
      <c r="A6439" s="19" t="s">
        <v>9194</v>
      </c>
      <c r="B6439" s="20" t="s">
        <v>9195</v>
      </c>
      <c r="C6439" s="21" t="s">
        <v>168300</v>
      </c>
      <c r="D6439" s="21" t="s">
        <v>345</v>
      </c>
      <c r="E6439" s="23"/>
    </row>
    <row r="6440" spans="1:5" ht="20" customHeight="1">
      <c r="A6440" s="19" t="s">
        <v>9196</v>
      </c>
      <c r="B6440" s="20" t="s">
        <v>9197</v>
      </c>
      <c r="C6440" s="21" t="s">
        <v>168301</v>
      </c>
      <c r="D6440" s="21" t="s">
        <v>345</v>
      </c>
      <c r="E6440" s="23"/>
    </row>
    <row r="6441" spans="1:5" ht="20" customHeight="1">
      <c r="A6441" s="19" t="s">
        <v>9198</v>
      </c>
      <c r="B6441" s="20" t="s">
        <v>9199</v>
      </c>
      <c r="C6441" s="21" t="s">
        <v>168302</v>
      </c>
      <c r="D6441" s="21" t="s">
        <v>345</v>
      </c>
      <c r="E6441" s="23"/>
    </row>
    <row r="6442" spans="1:5" ht="20" customHeight="1">
      <c r="A6442" s="19" t="s">
        <v>9203</v>
      </c>
      <c r="B6442" s="20" t="s">
        <v>9201</v>
      </c>
      <c r="C6442" s="21" t="s">
        <v>168152</v>
      </c>
      <c r="D6442" s="21" t="s">
        <v>345</v>
      </c>
      <c r="E6442" s="23"/>
    </row>
    <row r="6443" spans="1:5" ht="20" customHeight="1">
      <c r="A6443" s="19" t="s">
        <v>9204</v>
      </c>
      <c r="B6443" s="20" t="s">
        <v>9205</v>
      </c>
      <c r="C6443" s="21" t="s">
        <v>168303</v>
      </c>
      <c r="D6443" s="21" t="s">
        <v>345</v>
      </c>
      <c r="E6443" s="23"/>
    </row>
    <row r="6444" spans="1:5" ht="20" customHeight="1">
      <c r="A6444" s="19" t="s">
        <v>9208</v>
      </c>
      <c r="B6444" s="20" t="s">
        <v>9207</v>
      </c>
      <c r="C6444" s="21" t="s">
        <v>168202</v>
      </c>
      <c r="D6444" s="21" t="s">
        <v>345</v>
      </c>
      <c r="E6444" s="23"/>
    </row>
    <row r="6445" spans="1:5" ht="20" customHeight="1">
      <c r="A6445" s="19" t="s">
        <v>9209</v>
      </c>
      <c r="B6445" s="20" t="s">
        <v>9210</v>
      </c>
      <c r="C6445" s="21" t="s">
        <v>168304</v>
      </c>
      <c r="D6445" s="21" t="s">
        <v>345</v>
      </c>
      <c r="E6445" s="23"/>
    </row>
    <row r="6446" spans="1:5" ht="20" customHeight="1">
      <c r="A6446" s="19" t="s">
        <v>9211</v>
      </c>
      <c r="B6446" s="20" t="s">
        <v>9212</v>
      </c>
      <c r="C6446" s="21" t="s">
        <v>168305</v>
      </c>
      <c r="D6446" s="21" t="s">
        <v>296</v>
      </c>
      <c r="E6446" s="23"/>
    </row>
    <row r="6447" spans="1:5" ht="20" customHeight="1">
      <c r="A6447" s="19" t="s">
        <v>9213</v>
      </c>
      <c r="B6447" s="20" t="s">
        <v>9214</v>
      </c>
      <c r="C6447" s="21" t="s">
        <v>168306</v>
      </c>
      <c r="D6447" s="21" t="s">
        <v>345</v>
      </c>
      <c r="E6447" s="23"/>
    </row>
    <row r="6448" spans="1:5" ht="20" customHeight="1">
      <c r="A6448" s="19" t="s">
        <v>9217</v>
      </c>
      <c r="B6448" s="20" t="s">
        <v>9216</v>
      </c>
      <c r="C6448" s="21" t="s">
        <v>168203</v>
      </c>
      <c r="D6448" s="21" t="s">
        <v>296</v>
      </c>
      <c r="E6448" s="23"/>
    </row>
    <row r="6449" spans="1:5" ht="20" customHeight="1">
      <c r="A6449" s="19" t="s">
        <v>9218</v>
      </c>
      <c r="B6449" s="20" t="s">
        <v>9219</v>
      </c>
      <c r="C6449" s="21" t="s">
        <v>168307</v>
      </c>
      <c r="D6449" s="21" t="s">
        <v>345</v>
      </c>
      <c r="E6449" s="23"/>
    </row>
    <row r="6450" spans="1:5" ht="20" customHeight="1">
      <c r="A6450" s="19" t="s">
        <v>9222</v>
      </c>
      <c r="B6450" s="20" t="s">
        <v>9221</v>
      </c>
      <c r="C6450" s="21" t="s">
        <v>168204</v>
      </c>
      <c r="D6450" s="21" t="s">
        <v>345</v>
      </c>
      <c r="E6450" s="23"/>
    </row>
    <row r="6451" spans="1:5" ht="20" customHeight="1">
      <c r="A6451" s="19" t="s">
        <v>9225</v>
      </c>
      <c r="B6451" s="20" t="s">
        <v>9226</v>
      </c>
      <c r="C6451" s="21" t="s">
        <v>168308</v>
      </c>
      <c r="D6451" s="21" t="s">
        <v>345</v>
      </c>
      <c r="E6451" s="23"/>
    </row>
    <row r="6452" spans="1:5" ht="20" customHeight="1">
      <c r="A6452" s="19" t="s">
        <v>9227</v>
      </c>
      <c r="B6452" s="20" t="s">
        <v>9228</v>
      </c>
      <c r="C6452" s="21" t="s">
        <v>168309</v>
      </c>
      <c r="D6452" s="21" t="s">
        <v>345</v>
      </c>
      <c r="E6452" s="23"/>
    </row>
    <row r="6453" spans="1:5" ht="20" customHeight="1">
      <c r="A6453" s="19" t="s">
        <v>9229</v>
      </c>
      <c r="B6453" s="20" t="s">
        <v>9230</v>
      </c>
      <c r="C6453" s="21" t="s">
        <v>168310</v>
      </c>
      <c r="D6453" s="21" t="s">
        <v>345</v>
      </c>
      <c r="E6453" s="23"/>
    </row>
    <row r="6454" spans="1:5" ht="20" customHeight="1">
      <c r="A6454" s="19" t="s">
        <v>9231</v>
      </c>
      <c r="B6454" s="20" t="s">
        <v>9232</v>
      </c>
      <c r="C6454" s="21" t="s">
        <v>168311</v>
      </c>
      <c r="D6454" s="21" t="s">
        <v>345</v>
      </c>
      <c r="E6454" s="23"/>
    </row>
    <row r="6455" spans="1:5" ht="20" customHeight="1">
      <c r="A6455" s="19" t="s">
        <v>9236</v>
      </c>
      <c r="B6455" s="20" t="s">
        <v>9234</v>
      </c>
      <c r="C6455" s="21" t="s">
        <v>168153</v>
      </c>
      <c r="D6455" s="21" t="s">
        <v>345</v>
      </c>
      <c r="E6455" s="23"/>
    </row>
    <row r="6456" spans="1:5" ht="20" customHeight="1">
      <c r="A6456" s="19" t="s">
        <v>9239</v>
      </c>
      <c r="B6456" s="20" t="s">
        <v>9238</v>
      </c>
      <c r="C6456" s="21" t="s">
        <v>168205</v>
      </c>
      <c r="D6456" s="21" t="s">
        <v>345</v>
      </c>
      <c r="E6456" s="23"/>
    </row>
    <row r="6457" spans="1:5" ht="20" customHeight="1">
      <c r="A6457" s="19" t="s">
        <v>9240</v>
      </c>
      <c r="B6457" s="20" t="s">
        <v>9241</v>
      </c>
      <c r="C6457" s="21" t="s">
        <v>168312</v>
      </c>
      <c r="D6457" s="21" t="s">
        <v>345</v>
      </c>
      <c r="E6457" s="23"/>
    </row>
    <row r="6458" spans="1:5" ht="20" customHeight="1">
      <c r="A6458" s="19" t="s">
        <v>9242</v>
      </c>
      <c r="B6458" s="20" t="s">
        <v>9243</v>
      </c>
      <c r="C6458" s="21" t="s">
        <v>168313</v>
      </c>
      <c r="D6458" s="21" t="s">
        <v>345</v>
      </c>
      <c r="E6458" s="23"/>
    </row>
    <row r="6459" spans="1:5" ht="20" customHeight="1">
      <c r="A6459" s="19" t="s">
        <v>9244</v>
      </c>
      <c r="B6459" s="20" t="s">
        <v>9245</v>
      </c>
      <c r="C6459" s="21" t="s">
        <v>168314</v>
      </c>
      <c r="D6459" s="21" t="s">
        <v>345</v>
      </c>
      <c r="E6459" s="23"/>
    </row>
    <row r="6460" spans="1:5" ht="20" customHeight="1">
      <c r="A6460" s="19" t="s">
        <v>9246</v>
      </c>
      <c r="B6460" s="20" t="s">
        <v>9247</v>
      </c>
      <c r="C6460" s="21" t="s">
        <v>168315</v>
      </c>
      <c r="D6460" s="21" t="s">
        <v>345</v>
      </c>
      <c r="E6460" s="23"/>
    </row>
    <row r="6461" spans="1:5" ht="20" customHeight="1">
      <c r="A6461" s="19" t="s">
        <v>9250</v>
      </c>
      <c r="B6461" s="20" t="s">
        <v>9249</v>
      </c>
      <c r="C6461" s="21" t="s">
        <v>168206</v>
      </c>
      <c r="D6461" s="21" t="s">
        <v>345</v>
      </c>
      <c r="E6461" s="23"/>
    </row>
    <row r="6462" spans="1:5" ht="20" customHeight="1">
      <c r="A6462" s="19" t="s">
        <v>9251</v>
      </c>
      <c r="B6462" s="20" t="s">
        <v>9252</v>
      </c>
      <c r="C6462" s="21" t="s">
        <v>168316</v>
      </c>
      <c r="D6462" s="21" t="s">
        <v>345</v>
      </c>
      <c r="E6462" s="23"/>
    </row>
    <row r="6463" spans="1:5" ht="20" customHeight="1">
      <c r="A6463" s="19" t="s">
        <v>9253</v>
      </c>
      <c r="B6463" s="20" t="s">
        <v>9254</v>
      </c>
      <c r="C6463" s="21" t="s">
        <v>168317</v>
      </c>
      <c r="D6463" s="21" t="s">
        <v>296</v>
      </c>
      <c r="E6463" s="23"/>
    </row>
    <row r="6464" spans="1:5" ht="20" customHeight="1">
      <c r="A6464" s="19" t="s">
        <v>9255</v>
      </c>
      <c r="B6464" s="20" t="s">
        <v>9256</v>
      </c>
      <c r="C6464" s="21" t="s">
        <v>168318</v>
      </c>
      <c r="D6464" s="21" t="s">
        <v>345</v>
      </c>
      <c r="E6464" s="23"/>
    </row>
    <row r="6465" spans="1:5" ht="20" customHeight="1">
      <c r="A6465" s="19" t="s">
        <v>9257</v>
      </c>
      <c r="B6465" s="20" t="s">
        <v>9258</v>
      </c>
      <c r="C6465" s="21" t="s">
        <v>168319</v>
      </c>
      <c r="D6465" s="21" t="s">
        <v>296</v>
      </c>
      <c r="E6465" s="23"/>
    </row>
    <row r="6466" spans="1:5" ht="20" customHeight="1">
      <c r="A6466" s="19" t="s">
        <v>9259</v>
      </c>
      <c r="B6466" s="20" t="s">
        <v>9260</v>
      </c>
      <c r="C6466" s="21" t="s">
        <v>168320</v>
      </c>
      <c r="D6466" s="21" t="s">
        <v>345</v>
      </c>
      <c r="E6466" s="23"/>
    </row>
    <row r="6467" spans="1:5" ht="20" customHeight="1">
      <c r="A6467" s="19" t="s">
        <v>9261</v>
      </c>
      <c r="B6467" s="20" t="s">
        <v>9262</v>
      </c>
      <c r="C6467" s="21" t="s">
        <v>168321</v>
      </c>
      <c r="D6467" s="21" t="s">
        <v>345</v>
      </c>
      <c r="E6467" s="23"/>
    </row>
    <row r="6468" spans="1:5" ht="20" customHeight="1">
      <c r="A6468" s="19" t="s">
        <v>9267</v>
      </c>
      <c r="B6468" s="20" t="s">
        <v>9264</v>
      </c>
      <c r="C6468" s="21" t="s">
        <v>168073</v>
      </c>
      <c r="D6468" s="21" t="s">
        <v>345</v>
      </c>
      <c r="E6468" s="23"/>
    </row>
    <row r="6469" spans="1:5" ht="20" customHeight="1">
      <c r="A6469" s="19" t="s">
        <v>9268</v>
      </c>
      <c r="B6469" s="20" t="s">
        <v>9269</v>
      </c>
      <c r="C6469" s="21" t="s">
        <v>168322</v>
      </c>
      <c r="D6469" s="21" t="s">
        <v>345</v>
      </c>
      <c r="E6469" s="23"/>
    </row>
    <row r="6470" spans="1:5" ht="20" customHeight="1">
      <c r="A6470" s="19" t="s">
        <v>9270</v>
      </c>
      <c r="B6470" s="20" t="s">
        <v>9271</v>
      </c>
      <c r="C6470" s="21" t="s">
        <v>168323</v>
      </c>
      <c r="D6470" s="21" t="s">
        <v>296</v>
      </c>
      <c r="E6470" s="23"/>
    </row>
    <row r="6471" spans="1:5" ht="20" customHeight="1">
      <c r="A6471" s="19" t="s">
        <v>9272</v>
      </c>
      <c r="B6471" s="20" t="s">
        <v>9273</v>
      </c>
      <c r="C6471" s="21" t="s">
        <v>168324</v>
      </c>
      <c r="D6471" s="21" t="s">
        <v>296</v>
      </c>
      <c r="E6471" s="23"/>
    </row>
    <row r="6472" spans="1:5" ht="20" customHeight="1">
      <c r="A6472" s="19" t="s">
        <v>9274</v>
      </c>
      <c r="B6472" s="20" t="s">
        <v>9275</v>
      </c>
      <c r="C6472" s="21" t="s">
        <v>168325</v>
      </c>
      <c r="D6472" s="21" t="s">
        <v>345</v>
      </c>
      <c r="E6472" s="23"/>
    </row>
    <row r="6473" spans="1:5" ht="20" customHeight="1">
      <c r="A6473" s="19" t="s">
        <v>9276</v>
      </c>
      <c r="B6473" s="20" t="s">
        <v>9277</v>
      </c>
      <c r="C6473" s="21" t="s">
        <v>168326</v>
      </c>
      <c r="D6473" s="21" t="s">
        <v>296</v>
      </c>
      <c r="E6473" s="23"/>
    </row>
    <row r="6474" spans="1:5" ht="20" customHeight="1">
      <c r="A6474" s="19" t="s">
        <v>9293</v>
      </c>
      <c r="B6474" s="20" t="s">
        <v>9294</v>
      </c>
      <c r="C6474" s="21" t="s">
        <v>168327</v>
      </c>
      <c r="D6474" s="21" t="s">
        <v>139</v>
      </c>
      <c r="E6474" s="23"/>
    </row>
    <row r="6475" spans="1:5" ht="20" customHeight="1">
      <c r="A6475" s="19" t="s">
        <v>207</v>
      </c>
      <c r="B6475" s="20" t="s">
        <v>210</v>
      </c>
      <c r="C6475" s="21" t="s">
        <v>168328</v>
      </c>
      <c r="D6475" s="21" t="s">
        <v>139</v>
      </c>
      <c r="E6475" s="23"/>
    </row>
    <row r="6476" spans="1:5" ht="20" customHeight="1">
      <c r="A6476" s="19" t="s">
        <v>213</v>
      </c>
      <c r="B6476" s="20" t="s">
        <v>215</v>
      </c>
      <c r="C6476" s="21" t="s">
        <v>168329</v>
      </c>
      <c r="D6476" s="21" t="s">
        <v>139</v>
      </c>
      <c r="E6476" s="23"/>
    </row>
    <row r="6477" spans="1:5" ht="20" customHeight="1">
      <c r="A6477" s="19" t="s">
        <v>6592</v>
      </c>
      <c r="B6477" s="20" t="s">
        <v>6593</v>
      </c>
      <c r="C6477" s="21" t="s">
        <v>168330</v>
      </c>
      <c r="D6477" s="21" t="s">
        <v>296</v>
      </c>
      <c r="E6477" s="23"/>
    </row>
    <row r="6478" spans="1:5" ht="20" customHeight="1">
      <c r="A6478" s="19" t="s">
        <v>6596</v>
      </c>
      <c r="B6478" s="20" t="s">
        <v>6597</v>
      </c>
      <c r="C6478" s="21" t="s">
        <v>168331</v>
      </c>
      <c r="D6478" s="21" t="s">
        <v>345</v>
      </c>
      <c r="E6478" s="23"/>
    </row>
    <row r="6479" spans="1:5" ht="20" customHeight="1">
      <c r="A6479" s="19" t="s">
        <v>6601</v>
      </c>
      <c r="B6479" s="20" t="s">
        <v>6602</v>
      </c>
      <c r="C6479" s="21" t="s">
        <v>168332</v>
      </c>
      <c r="D6479" s="21" t="s">
        <v>345</v>
      </c>
      <c r="E6479" s="23"/>
    </row>
    <row r="6480" spans="1:5" ht="20" customHeight="1">
      <c r="A6480" s="19" t="s">
        <v>6612</v>
      </c>
      <c r="B6480" s="20" t="s">
        <v>6611</v>
      </c>
      <c r="C6480" s="21" t="s">
        <v>168268</v>
      </c>
      <c r="D6480" s="21" t="s">
        <v>345</v>
      </c>
      <c r="E6480" s="23"/>
    </row>
    <row r="6481" spans="1:5" ht="20" customHeight="1">
      <c r="A6481" s="19" t="s">
        <v>6620</v>
      </c>
      <c r="B6481" s="20" t="s">
        <v>6621</v>
      </c>
      <c r="C6481" s="21" t="s">
        <v>168333</v>
      </c>
      <c r="D6481" s="21" t="s">
        <v>345</v>
      </c>
      <c r="E6481" s="23"/>
    </row>
    <row r="6482" spans="1:5" ht="20" customHeight="1">
      <c r="A6482" s="19" t="s">
        <v>6627</v>
      </c>
      <c r="B6482" s="20" t="s">
        <v>6628</v>
      </c>
      <c r="C6482" s="21" t="s">
        <v>168334</v>
      </c>
      <c r="D6482" s="21" t="s">
        <v>345</v>
      </c>
      <c r="E6482" s="23"/>
    </row>
    <row r="6483" spans="1:5" ht="20" customHeight="1">
      <c r="A6483" s="19" t="s">
        <v>6634</v>
      </c>
      <c r="B6483" s="20" t="s">
        <v>6635</v>
      </c>
      <c r="C6483" s="21" t="s">
        <v>168335</v>
      </c>
      <c r="D6483" s="21" t="s">
        <v>345</v>
      </c>
      <c r="E6483" s="23"/>
    </row>
    <row r="6484" spans="1:5" ht="20" customHeight="1">
      <c r="A6484" s="19" t="s">
        <v>6643</v>
      </c>
      <c r="B6484" s="20" t="s">
        <v>6644</v>
      </c>
      <c r="C6484" s="21" t="s">
        <v>168336</v>
      </c>
      <c r="D6484" s="21" t="s">
        <v>345</v>
      </c>
      <c r="E6484" s="23"/>
    </row>
    <row r="6485" spans="1:5" ht="20" customHeight="1">
      <c r="A6485" s="19" t="s">
        <v>6654</v>
      </c>
      <c r="B6485" s="20" t="s">
        <v>6655</v>
      </c>
      <c r="C6485" s="21" t="s">
        <v>168337</v>
      </c>
      <c r="D6485" s="21" t="s">
        <v>296</v>
      </c>
      <c r="E6485" s="23"/>
    </row>
    <row r="6486" spans="1:5" ht="20" customHeight="1">
      <c r="A6486" s="19" t="s">
        <v>6665</v>
      </c>
      <c r="B6486" s="20" t="s">
        <v>6666</v>
      </c>
      <c r="C6486" s="21" t="s">
        <v>168338</v>
      </c>
      <c r="D6486" s="21" t="s">
        <v>345</v>
      </c>
      <c r="E6486" s="23"/>
    </row>
    <row r="6487" spans="1:5" ht="20" customHeight="1">
      <c r="A6487" s="19" t="s">
        <v>6686</v>
      </c>
      <c r="B6487" s="20" t="s">
        <v>6685</v>
      </c>
      <c r="C6487" s="21" t="s">
        <v>168269</v>
      </c>
      <c r="D6487" s="21" t="s">
        <v>345</v>
      </c>
      <c r="E6487" s="23"/>
    </row>
    <row r="6488" spans="1:5" ht="20" customHeight="1">
      <c r="A6488" s="19" t="s">
        <v>6731</v>
      </c>
      <c r="B6488" s="20" t="s">
        <v>6729</v>
      </c>
      <c r="C6488" s="21" t="s">
        <v>168191</v>
      </c>
      <c r="D6488" s="21" t="s">
        <v>345</v>
      </c>
      <c r="E6488" s="23"/>
    </row>
    <row r="6489" spans="1:5" ht="20" customHeight="1">
      <c r="A6489" s="19" t="s">
        <v>6788</v>
      </c>
      <c r="B6489" s="24">
        <v>100</v>
      </c>
      <c r="C6489" s="21" t="s">
        <v>168339</v>
      </c>
      <c r="D6489" s="21" t="s">
        <v>345</v>
      </c>
      <c r="E6489" s="23"/>
    </row>
    <row r="6490" spans="1:5" ht="20" customHeight="1">
      <c r="A6490" s="19" t="s">
        <v>8504</v>
      </c>
      <c r="B6490" s="20" t="s">
        <v>8505</v>
      </c>
      <c r="C6490" s="21" t="s">
        <v>168340</v>
      </c>
      <c r="D6490" s="21" t="s">
        <v>345</v>
      </c>
      <c r="E6490" s="23"/>
    </row>
    <row r="6491" spans="1:5" ht="20" customHeight="1">
      <c r="A6491" s="19" t="s">
        <v>8712</v>
      </c>
      <c r="B6491" s="20" t="s">
        <v>8713</v>
      </c>
      <c r="C6491" s="21" t="s">
        <v>168341</v>
      </c>
      <c r="D6491" s="21" t="s">
        <v>345</v>
      </c>
      <c r="E6491" s="23"/>
    </row>
    <row r="6492" spans="1:5" ht="20" customHeight="1">
      <c r="A6492" s="19" t="s">
        <v>8836</v>
      </c>
      <c r="B6492" s="20" t="s">
        <v>8837</v>
      </c>
      <c r="C6492" s="21" t="s">
        <v>168342</v>
      </c>
      <c r="D6492" s="21" t="s">
        <v>345</v>
      </c>
      <c r="E6492" s="23"/>
    </row>
    <row r="6493" spans="1:5" ht="20" customHeight="1">
      <c r="A6493" s="19" t="s">
        <v>8841</v>
      </c>
      <c r="B6493" s="20" t="s">
        <v>8842</v>
      </c>
      <c r="C6493" s="21" t="s">
        <v>168343</v>
      </c>
      <c r="D6493" s="21" t="s">
        <v>345</v>
      </c>
      <c r="E6493" s="23"/>
    </row>
    <row r="6494" spans="1:5" ht="20" customHeight="1">
      <c r="A6494" s="19" t="s">
        <v>8850</v>
      </c>
      <c r="B6494" s="20" t="s">
        <v>8849</v>
      </c>
      <c r="C6494" s="21" t="s">
        <v>168270</v>
      </c>
      <c r="D6494" s="21" t="s">
        <v>345</v>
      </c>
      <c r="E6494" s="23"/>
    </row>
    <row r="6495" spans="1:5" ht="20" customHeight="1">
      <c r="A6495" s="19" t="s">
        <v>8863</v>
      </c>
      <c r="B6495" s="20" t="s">
        <v>8864</v>
      </c>
      <c r="C6495" s="21" t="s">
        <v>168344</v>
      </c>
      <c r="D6495" s="21" t="s">
        <v>345</v>
      </c>
      <c r="E6495" s="23"/>
    </row>
    <row r="6496" spans="1:5" ht="20" customHeight="1">
      <c r="A6496" s="19" t="s">
        <v>8878</v>
      </c>
      <c r="B6496" s="20" t="s">
        <v>8879</v>
      </c>
      <c r="C6496" s="21" t="s">
        <v>168345</v>
      </c>
      <c r="D6496" s="21" t="s">
        <v>345</v>
      </c>
      <c r="E6496" s="23"/>
    </row>
    <row r="6497" spans="1:5" ht="20" customHeight="1">
      <c r="A6497" s="19" t="s">
        <v>8891</v>
      </c>
      <c r="B6497" s="20" t="s">
        <v>8892</v>
      </c>
      <c r="C6497" s="21" t="s">
        <v>168346</v>
      </c>
      <c r="D6497" s="21" t="s">
        <v>345</v>
      </c>
      <c r="E6497" s="23"/>
    </row>
    <row r="6498" spans="1:5" ht="20" customHeight="1">
      <c r="A6498" s="19" t="s">
        <v>8898</v>
      </c>
      <c r="B6498" s="20" t="s">
        <v>8899</v>
      </c>
      <c r="C6498" s="21" t="s">
        <v>168347</v>
      </c>
      <c r="D6498" s="21" t="s">
        <v>345</v>
      </c>
      <c r="E6498" s="23"/>
    </row>
    <row r="6499" spans="1:5" ht="20" customHeight="1">
      <c r="A6499" s="19" t="s">
        <v>8907</v>
      </c>
      <c r="B6499" s="20" t="s">
        <v>8906</v>
      </c>
      <c r="C6499" s="21" t="s">
        <v>168271</v>
      </c>
      <c r="D6499" s="21" t="s">
        <v>345</v>
      </c>
      <c r="E6499" s="23"/>
    </row>
    <row r="6500" spans="1:5" ht="20" customHeight="1">
      <c r="A6500" s="19" t="s">
        <v>8917</v>
      </c>
      <c r="B6500" s="20" t="s">
        <v>8918</v>
      </c>
      <c r="C6500" s="21" t="s">
        <v>168348</v>
      </c>
      <c r="D6500" s="21" t="s">
        <v>345</v>
      </c>
      <c r="E6500" s="23"/>
    </row>
    <row r="6501" spans="1:5" ht="20" customHeight="1">
      <c r="A6501" s="19" t="s">
        <v>8922</v>
      </c>
      <c r="B6501" s="20" t="s">
        <v>8923</v>
      </c>
      <c r="C6501" s="21" t="s">
        <v>168349</v>
      </c>
      <c r="D6501" s="21" t="s">
        <v>345</v>
      </c>
      <c r="E6501" s="23"/>
    </row>
    <row r="6502" spans="1:5" ht="20" customHeight="1">
      <c r="A6502" s="19" t="s">
        <v>8943</v>
      </c>
      <c r="B6502" s="20" t="s">
        <v>8944</v>
      </c>
      <c r="C6502" s="21" t="s">
        <v>168350</v>
      </c>
      <c r="D6502" s="21" t="s">
        <v>345</v>
      </c>
      <c r="E6502" s="23"/>
    </row>
    <row r="6503" spans="1:5" ht="20" customHeight="1">
      <c r="A6503" s="19" t="s">
        <v>8954</v>
      </c>
      <c r="B6503" s="20" t="s">
        <v>8955</v>
      </c>
      <c r="C6503" s="21" t="s">
        <v>168351</v>
      </c>
      <c r="D6503" s="21" t="s">
        <v>296</v>
      </c>
      <c r="E6503" s="23"/>
    </row>
    <row r="6504" spans="1:5" ht="20" customHeight="1">
      <c r="A6504" s="19" t="s">
        <v>8961</v>
      </c>
      <c r="B6504" s="20" t="s">
        <v>8962</v>
      </c>
      <c r="C6504" s="21" t="s">
        <v>168352</v>
      </c>
      <c r="D6504" s="21" t="s">
        <v>345</v>
      </c>
      <c r="E6504" s="23"/>
    </row>
    <row r="6505" spans="1:5" ht="20" customHeight="1">
      <c r="A6505" s="19" t="s">
        <v>8963</v>
      </c>
      <c r="B6505" s="20" t="s">
        <v>8964</v>
      </c>
      <c r="C6505" s="21" t="s">
        <v>168353</v>
      </c>
      <c r="D6505" s="21" t="s">
        <v>345</v>
      </c>
      <c r="E6505" s="23"/>
    </row>
    <row r="6506" spans="1:5" ht="20" customHeight="1">
      <c r="A6506" s="19" t="s">
        <v>8967</v>
      </c>
      <c r="B6506" s="20" t="s">
        <v>8966</v>
      </c>
      <c r="C6506" s="21" t="s">
        <v>168272</v>
      </c>
      <c r="D6506" s="21" t="s">
        <v>345</v>
      </c>
      <c r="E6506" s="23"/>
    </row>
    <row r="6507" spans="1:5" ht="20" customHeight="1">
      <c r="A6507" s="19" t="s">
        <v>8971</v>
      </c>
      <c r="B6507" s="20" t="s">
        <v>8969</v>
      </c>
      <c r="C6507" s="21" t="s">
        <v>168192</v>
      </c>
      <c r="D6507" s="21" t="s">
        <v>345</v>
      </c>
      <c r="E6507" s="23"/>
    </row>
    <row r="6508" spans="1:5" ht="20" customHeight="1">
      <c r="A6508" s="19" t="s">
        <v>8972</v>
      </c>
      <c r="B6508" s="20" t="s">
        <v>8973</v>
      </c>
      <c r="C6508" s="21" t="s">
        <v>168354</v>
      </c>
      <c r="D6508" s="21" t="s">
        <v>345</v>
      </c>
      <c r="E6508" s="23"/>
    </row>
    <row r="6509" spans="1:5" ht="20" customHeight="1">
      <c r="A6509" s="19" t="s">
        <v>8974</v>
      </c>
      <c r="B6509" s="20" t="s">
        <v>8975</v>
      </c>
      <c r="C6509" s="21" t="s">
        <v>168355</v>
      </c>
      <c r="D6509" s="21" t="s">
        <v>345</v>
      </c>
      <c r="E6509" s="23"/>
    </row>
    <row r="6510" spans="1:5" ht="20" customHeight="1">
      <c r="A6510" s="19" t="s">
        <v>8976</v>
      </c>
      <c r="B6510" s="20" t="s">
        <v>8977</v>
      </c>
      <c r="C6510" s="21" t="s">
        <v>168356</v>
      </c>
      <c r="D6510" s="21" t="s">
        <v>345</v>
      </c>
      <c r="E6510" s="23"/>
    </row>
    <row r="6511" spans="1:5" ht="20" customHeight="1">
      <c r="A6511" s="19" t="s">
        <v>8981</v>
      </c>
      <c r="B6511" s="20" t="s">
        <v>8979</v>
      </c>
      <c r="C6511" s="21" t="s">
        <v>168193</v>
      </c>
      <c r="D6511" s="21" t="s">
        <v>345</v>
      </c>
      <c r="E6511" s="23"/>
    </row>
    <row r="6512" spans="1:5" ht="20" customHeight="1">
      <c r="A6512" s="19" t="s">
        <v>8985</v>
      </c>
      <c r="B6512" s="20" t="s">
        <v>8983</v>
      </c>
      <c r="C6512" s="21" t="s">
        <v>168194</v>
      </c>
      <c r="D6512" s="21" t="s">
        <v>345</v>
      </c>
      <c r="E6512" s="23"/>
    </row>
    <row r="6513" spans="1:5" ht="20" customHeight="1">
      <c r="A6513" s="19" t="s">
        <v>8986</v>
      </c>
      <c r="B6513" s="20" t="s">
        <v>8987</v>
      </c>
      <c r="C6513" s="21" t="s">
        <v>168357</v>
      </c>
      <c r="D6513" s="21" t="s">
        <v>345</v>
      </c>
      <c r="E6513" s="23"/>
    </row>
    <row r="6514" spans="1:5" ht="20" customHeight="1">
      <c r="A6514" s="19" t="s">
        <v>8988</v>
      </c>
      <c r="B6514" s="20" t="s">
        <v>8989</v>
      </c>
      <c r="C6514" s="21" t="s">
        <v>168358</v>
      </c>
      <c r="D6514" s="21" t="s">
        <v>345</v>
      </c>
      <c r="E6514" s="23"/>
    </row>
    <row r="6515" spans="1:5" ht="20" customHeight="1">
      <c r="A6515" s="19" t="s">
        <v>8990</v>
      </c>
      <c r="B6515" s="20" t="s">
        <v>8991</v>
      </c>
      <c r="C6515" s="21" t="s">
        <v>168359</v>
      </c>
      <c r="D6515" s="21" t="s">
        <v>345</v>
      </c>
      <c r="E6515" s="23"/>
    </row>
    <row r="6516" spans="1:5" ht="20" customHeight="1">
      <c r="A6516" s="19" t="s">
        <v>8994</v>
      </c>
      <c r="B6516" s="20" t="s">
        <v>8993</v>
      </c>
      <c r="C6516" s="21" t="s">
        <v>168273</v>
      </c>
      <c r="D6516" s="21" t="s">
        <v>345</v>
      </c>
      <c r="E6516" s="23"/>
    </row>
    <row r="6517" spans="1:5" ht="20" customHeight="1">
      <c r="A6517" s="19" t="s">
        <v>8995</v>
      </c>
      <c r="B6517" s="20" t="s">
        <v>8996</v>
      </c>
      <c r="C6517" s="21" t="s">
        <v>168360</v>
      </c>
      <c r="D6517" s="21" t="s">
        <v>345</v>
      </c>
      <c r="E6517" s="23"/>
    </row>
    <row r="6518" spans="1:5" ht="20" customHeight="1">
      <c r="A6518" s="19" t="s">
        <v>8997</v>
      </c>
      <c r="B6518" s="20" t="s">
        <v>8998</v>
      </c>
      <c r="C6518" s="21" t="s">
        <v>168361</v>
      </c>
      <c r="D6518" s="21" t="s">
        <v>345</v>
      </c>
      <c r="E6518" s="23"/>
    </row>
    <row r="6519" spans="1:5" ht="20" customHeight="1">
      <c r="A6519" s="19" t="s">
        <v>9001</v>
      </c>
      <c r="B6519" s="20" t="s">
        <v>9000</v>
      </c>
      <c r="C6519" s="21" t="s">
        <v>168274</v>
      </c>
      <c r="D6519" s="21" t="s">
        <v>345</v>
      </c>
      <c r="E6519" s="23"/>
    </row>
    <row r="6520" spans="1:5" ht="20" customHeight="1">
      <c r="A6520" s="19" t="s">
        <v>9002</v>
      </c>
      <c r="B6520" s="20" t="s">
        <v>9003</v>
      </c>
      <c r="C6520" s="21" t="s">
        <v>168362</v>
      </c>
      <c r="D6520" s="21" t="s">
        <v>345</v>
      </c>
      <c r="E6520" s="23"/>
    </row>
    <row r="6521" spans="1:5" ht="20" customHeight="1">
      <c r="A6521" s="19" t="s">
        <v>9004</v>
      </c>
      <c r="B6521" s="20" t="s">
        <v>9005</v>
      </c>
      <c r="C6521" s="21" t="s">
        <v>168363</v>
      </c>
      <c r="D6521" s="21" t="s">
        <v>345</v>
      </c>
      <c r="E6521" s="23"/>
    </row>
    <row r="6522" spans="1:5" ht="20" customHeight="1">
      <c r="A6522" s="19" t="s">
        <v>9006</v>
      </c>
      <c r="B6522" s="20" t="s">
        <v>9007</v>
      </c>
      <c r="C6522" s="21" t="s">
        <v>168364</v>
      </c>
      <c r="D6522" s="21" t="s">
        <v>345</v>
      </c>
      <c r="E6522" s="23"/>
    </row>
    <row r="6523" spans="1:5" ht="20" customHeight="1">
      <c r="A6523" s="19" t="s">
        <v>9008</v>
      </c>
      <c r="B6523" s="20" t="s">
        <v>9009</v>
      </c>
      <c r="C6523" s="21" t="s">
        <v>168365</v>
      </c>
      <c r="D6523" s="21" t="s">
        <v>296</v>
      </c>
      <c r="E6523" s="23"/>
    </row>
    <row r="6524" spans="1:5" ht="20" customHeight="1">
      <c r="A6524" s="19" t="s">
        <v>9010</v>
      </c>
      <c r="B6524" s="20" t="s">
        <v>9011</v>
      </c>
      <c r="C6524" s="21" t="s">
        <v>168366</v>
      </c>
      <c r="D6524" s="21" t="s">
        <v>345</v>
      </c>
      <c r="E6524" s="23"/>
    </row>
    <row r="6525" spans="1:5" ht="20" customHeight="1">
      <c r="A6525" s="19" t="s">
        <v>9012</v>
      </c>
      <c r="B6525" s="20" t="s">
        <v>9013</v>
      </c>
      <c r="C6525" s="21" t="s">
        <v>168367</v>
      </c>
      <c r="D6525" s="21" t="s">
        <v>345</v>
      </c>
      <c r="E6525" s="23"/>
    </row>
    <row r="6526" spans="1:5" ht="20" customHeight="1">
      <c r="A6526" s="19" t="s">
        <v>9016</v>
      </c>
      <c r="B6526" s="20" t="s">
        <v>9015</v>
      </c>
      <c r="C6526" s="21" t="s">
        <v>168275</v>
      </c>
      <c r="D6526" s="21" t="s">
        <v>345</v>
      </c>
      <c r="E6526" s="23"/>
    </row>
    <row r="6527" spans="1:5" ht="20" customHeight="1">
      <c r="A6527" s="19" t="s">
        <v>31</v>
      </c>
      <c r="B6527" s="20" t="s">
        <v>36</v>
      </c>
      <c r="C6527" s="21" t="s">
        <v>168368</v>
      </c>
      <c r="D6527" s="21" t="s">
        <v>345</v>
      </c>
      <c r="E6527" s="23"/>
    </row>
    <row r="6528" spans="1:5" ht="20" customHeight="1">
      <c r="A6528" s="19" t="s">
        <v>9017</v>
      </c>
      <c r="B6528" s="20" t="s">
        <v>9018</v>
      </c>
      <c r="C6528" s="21" t="s">
        <v>168369</v>
      </c>
      <c r="D6528" s="21" t="s">
        <v>345</v>
      </c>
      <c r="E6528" s="23"/>
    </row>
    <row r="6529" spans="1:5" ht="20" customHeight="1">
      <c r="A6529" s="19" t="s">
        <v>9019</v>
      </c>
      <c r="B6529" s="20" t="s">
        <v>9020</v>
      </c>
      <c r="C6529" s="21" t="s">
        <v>168370</v>
      </c>
      <c r="D6529" s="21" t="s">
        <v>296</v>
      </c>
      <c r="E6529" s="23"/>
    </row>
    <row r="6530" spans="1:5" ht="20" customHeight="1">
      <c r="A6530" s="19" t="s">
        <v>9021</v>
      </c>
      <c r="B6530" s="20" t="s">
        <v>9022</v>
      </c>
      <c r="C6530" s="21" t="s">
        <v>168371</v>
      </c>
      <c r="D6530" s="21" t="s">
        <v>345</v>
      </c>
      <c r="E6530" s="23"/>
    </row>
    <row r="6531" spans="1:5" ht="20" customHeight="1">
      <c r="A6531" s="19" t="s">
        <v>9023</v>
      </c>
      <c r="B6531" s="20" t="s">
        <v>9024</v>
      </c>
      <c r="C6531" s="21" t="s">
        <v>168372</v>
      </c>
      <c r="D6531" s="21" t="s">
        <v>345</v>
      </c>
      <c r="E6531" s="23"/>
    </row>
    <row r="6532" spans="1:5" ht="20" customHeight="1">
      <c r="A6532" s="19" t="s">
        <v>9027</v>
      </c>
      <c r="B6532" s="20" t="s">
        <v>9026</v>
      </c>
      <c r="C6532" s="21" t="s">
        <v>168276</v>
      </c>
      <c r="D6532" s="21" t="s">
        <v>345</v>
      </c>
      <c r="E6532" s="23"/>
    </row>
    <row r="6533" spans="1:5" ht="20" customHeight="1">
      <c r="A6533" s="19" t="s">
        <v>9028</v>
      </c>
      <c r="B6533" s="20" t="s">
        <v>9029</v>
      </c>
      <c r="C6533" s="21" t="s">
        <v>168373</v>
      </c>
      <c r="D6533" s="21" t="s">
        <v>345</v>
      </c>
      <c r="E6533" s="23"/>
    </row>
    <row r="6534" spans="1:5" ht="20" customHeight="1">
      <c r="A6534" s="19" t="s">
        <v>9030</v>
      </c>
      <c r="B6534" s="20" t="s">
        <v>9031</v>
      </c>
      <c r="C6534" s="21" t="s">
        <v>168374</v>
      </c>
      <c r="D6534" s="21" t="s">
        <v>345</v>
      </c>
      <c r="E6534" s="23"/>
    </row>
    <row r="6535" spans="1:5" ht="20" customHeight="1">
      <c r="A6535" s="19" t="s">
        <v>9032</v>
      </c>
      <c r="B6535" s="20" t="s">
        <v>9033</v>
      </c>
      <c r="C6535" s="21" t="s">
        <v>168375</v>
      </c>
      <c r="D6535" s="21" t="s">
        <v>345</v>
      </c>
      <c r="E6535" s="23"/>
    </row>
    <row r="6536" spans="1:5" ht="20" customHeight="1">
      <c r="A6536" s="19" t="s">
        <v>9034</v>
      </c>
      <c r="B6536" s="20" t="s">
        <v>9035</v>
      </c>
      <c r="C6536" s="21" t="s">
        <v>168376</v>
      </c>
      <c r="D6536" s="21" t="s">
        <v>345</v>
      </c>
      <c r="E6536" s="23"/>
    </row>
    <row r="6537" spans="1:5" ht="20" customHeight="1">
      <c r="A6537" s="19" t="s">
        <v>9038</v>
      </c>
      <c r="B6537" s="20" t="s">
        <v>9037</v>
      </c>
      <c r="C6537" s="21" t="s">
        <v>168277</v>
      </c>
      <c r="D6537" s="21" t="s">
        <v>345</v>
      </c>
      <c r="E6537" s="23"/>
    </row>
    <row r="6538" spans="1:5" ht="20" customHeight="1">
      <c r="A6538" s="19" t="s">
        <v>9042</v>
      </c>
      <c r="B6538" s="20" t="s">
        <v>9040</v>
      </c>
      <c r="C6538" s="21" t="s">
        <v>168195</v>
      </c>
      <c r="D6538" s="21" t="s">
        <v>345</v>
      </c>
      <c r="E6538" s="23"/>
    </row>
    <row r="6539" spans="1:5" ht="20" customHeight="1">
      <c r="A6539" s="19" t="s">
        <v>9043</v>
      </c>
      <c r="B6539" s="20" t="s">
        <v>9044</v>
      </c>
      <c r="C6539" s="21" t="s">
        <v>168377</v>
      </c>
      <c r="D6539" s="21" t="s">
        <v>345</v>
      </c>
      <c r="E6539" s="23"/>
    </row>
    <row r="6540" spans="1:5" ht="20" customHeight="1">
      <c r="A6540" s="19" t="s">
        <v>9045</v>
      </c>
      <c r="B6540" s="20" t="s">
        <v>9046</v>
      </c>
      <c r="C6540" s="21" t="s">
        <v>168378</v>
      </c>
      <c r="D6540" s="21" t="s">
        <v>345</v>
      </c>
      <c r="E6540" s="23"/>
    </row>
    <row r="6541" spans="1:5" ht="20" customHeight="1">
      <c r="A6541" s="19" t="s">
        <v>9047</v>
      </c>
      <c r="B6541" s="20" t="s">
        <v>9048</v>
      </c>
      <c r="C6541" s="21" t="s">
        <v>168379</v>
      </c>
      <c r="D6541" s="21" t="s">
        <v>296</v>
      </c>
      <c r="E6541" s="23"/>
    </row>
    <row r="6542" spans="1:5" ht="20" customHeight="1">
      <c r="A6542" s="19" t="s">
        <v>9049</v>
      </c>
      <c r="B6542" s="20" t="s">
        <v>9050</v>
      </c>
      <c r="C6542" s="21" t="s">
        <v>168380</v>
      </c>
      <c r="D6542" s="21" t="s">
        <v>345</v>
      </c>
      <c r="E6542" s="23"/>
    </row>
    <row r="6543" spans="1:5" ht="20" customHeight="1">
      <c r="A6543" s="19" t="s">
        <v>9051</v>
      </c>
      <c r="B6543" s="24">
        <v>100</v>
      </c>
      <c r="C6543" s="21" t="s">
        <v>168381</v>
      </c>
      <c r="D6543" s="21" t="s">
        <v>345</v>
      </c>
      <c r="E6543" s="23"/>
    </row>
    <row r="6544" spans="1:5" ht="20" customHeight="1">
      <c r="A6544" s="19" t="s">
        <v>9054</v>
      </c>
      <c r="B6544" s="20" t="s">
        <v>9053</v>
      </c>
      <c r="C6544" s="21" t="s">
        <v>168278</v>
      </c>
      <c r="D6544" s="21" t="s">
        <v>345</v>
      </c>
      <c r="E6544" s="23"/>
    </row>
    <row r="6545" spans="1:5" ht="20" customHeight="1">
      <c r="A6545" s="19" t="s">
        <v>9055</v>
      </c>
      <c r="B6545" s="20" t="s">
        <v>9056</v>
      </c>
      <c r="C6545" s="21" t="s">
        <v>168382</v>
      </c>
      <c r="D6545" s="21" t="s">
        <v>296</v>
      </c>
      <c r="E6545" s="23"/>
    </row>
    <row r="6546" spans="1:5" ht="20" customHeight="1">
      <c r="A6546" s="19" t="s">
        <v>9057</v>
      </c>
      <c r="B6546" s="24">
        <v>100</v>
      </c>
      <c r="C6546" s="21" t="s">
        <v>168383</v>
      </c>
      <c r="D6546" s="21" t="s">
        <v>345</v>
      </c>
      <c r="E6546" s="23"/>
    </row>
    <row r="6547" spans="1:5" ht="20" customHeight="1">
      <c r="A6547" s="19" t="s">
        <v>9058</v>
      </c>
      <c r="B6547" s="20" t="s">
        <v>9059</v>
      </c>
      <c r="C6547" s="21" t="s">
        <v>168384</v>
      </c>
      <c r="D6547" s="21" t="s">
        <v>345</v>
      </c>
      <c r="E6547" s="23"/>
    </row>
    <row r="6548" spans="1:5" ht="20" customHeight="1">
      <c r="A6548" s="19" t="s">
        <v>9060</v>
      </c>
      <c r="B6548" s="20" t="s">
        <v>9061</v>
      </c>
      <c r="C6548" s="21" t="s">
        <v>168385</v>
      </c>
      <c r="D6548" s="21" t="s">
        <v>345</v>
      </c>
      <c r="E6548" s="23"/>
    </row>
    <row r="6549" spans="1:5" ht="20" customHeight="1">
      <c r="A6549" s="19" t="s">
        <v>9062</v>
      </c>
      <c r="B6549" s="20" t="s">
        <v>9063</v>
      </c>
      <c r="C6549" s="21" t="s">
        <v>168386</v>
      </c>
      <c r="D6549" s="21" t="s">
        <v>345</v>
      </c>
      <c r="E6549" s="23"/>
    </row>
    <row r="6550" spans="1:5" ht="20" customHeight="1">
      <c r="A6550" s="19" t="s">
        <v>9066</v>
      </c>
      <c r="B6550" s="20" t="s">
        <v>9065</v>
      </c>
      <c r="C6550" s="21" t="s">
        <v>168279</v>
      </c>
      <c r="D6550" s="21" t="s">
        <v>345</v>
      </c>
      <c r="E6550" s="23"/>
    </row>
    <row r="6551" spans="1:5" ht="20" customHeight="1">
      <c r="A6551" s="19" t="s">
        <v>9067</v>
      </c>
      <c r="B6551" s="20" t="s">
        <v>9068</v>
      </c>
      <c r="C6551" s="21" t="s">
        <v>168387</v>
      </c>
      <c r="D6551" s="21" t="s">
        <v>345</v>
      </c>
      <c r="E6551" s="23"/>
    </row>
    <row r="6552" spans="1:5" ht="20" customHeight="1">
      <c r="A6552" s="19" t="s">
        <v>9069</v>
      </c>
      <c r="B6552" s="20" t="s">
        <v>9070</v>
      </c>
      <c r="C6552" s="21" t="s">
        <v>168388</v>
      </c>
      <c r="D6552" s="21" t="s">
        <v>345</v>
      </c>
      <c r="E6552" s="23"/>
    </row>
    <row r="6553" spans="1:5" ht="20" customHeight="1">
      <c r="A6553" s="19" t="s">
        <v>9071</v>
      </c>
      <c r="B6553" s="20" t="s">
        <v>9072</v>
      </c>
      <c r="C6553" s="21" t="s">
        <v>168389</v>
      </c>
      <c r="D6553" s="21" t="s">
        <v>345</v>
      </c>
      <c r="E6553" s="23"/>
    </row>
    <row r="6554" spans="1:5" ht="20" customHeight="1">
      <c r="A6554" s="19" t="s">
        <v>9073</v>
      </c>
      <c r="B6554" s="20" t="s">
        <v>9074</v>
      </c>
      <c r="C6554" s="21" t="s">
        <v>168390</v>
      </c>
      <c r="D6554" s="21" t="s">
        <v>296</v>
      </c>
      <c r="E6554" s="23"/>
    </row>
    <row r="6555" spans="1:5" ht="20" customHeight="1">
      <c r="A6555" s="19" t="s">
        <v>9075</v>
      </c>
      <c r="B6555" s="20" t="s">
        <v>9076</v>
      </c>
      <c r="C6555" s="21" t="s">
        <v>168391</v>
      </c>
      <c r="D6555" s="21" t="s">
        <v>345</v>
      </c>
      <c r="E6555" s="23"/>
    </row>
    <row r="6556" spans="1:5" ht="20" customHeight="1">
      <c r="A6556" s="19" t="s">
        <v>9077</v>
      </c>
      <c r="B6556" s="20" t="s">
        <v>9078</v>
      </c>
      <c r="C6556" s="21" t="s">
        <v>168392</v>
      </c>
      <c r="D6556" s="21" t="s">
        <v>345</v>
      </c>
      <c r="E6556" s="23"/>
    </row>
    <row r="6557" spans="1:5" ht="20" customHeight="1">
      <c r="A6557" s="19" t="s">
        <v>9081</v>
      </c>
      <c r="B6557" s="20" t="s">
        <v>9080</v>
      </c>
      <c r="C6557" s="21" t="s">
        <v>168280</v>
      </c>
      <c r="D6557" s="21" t="s">
        <v>296</v>
      </c>
      <c r="E6557" s="23"/>
    </row>
    <row r="6558" spans="1:5" ht="20" customHeight="1">
      <c r="A6558" s="19" t="s">
        <v>9084</v>
      </c>
      <c r="B6558" s="20" t="s">
        <v>9083</v>
      </c>
      <c r="C6558" s="21" t="s">
        <v>168281</v>
      </c>
      <c r="D6558" s="21" t="s">
        <v>345</v>
      </c>
      <c r="E6558" s="23"/>
    </row>
    <row r="6559" spans="1:5" ht="20" customHeight="1">
      <c r="A6559" s="19" t="s">
        <v>9085</v>
      </c>
      <c r="B6559" s="20" t="s">
        <v>9086</v>
      </c>
      <c r="C6559" s="21" t="s">
        <v>168393</v>
      </c>
      <c r="D6559" s="21" t="s">
        <v>345</v>
      </c>
      <c r="E6559" s="23"/>
    </row>
    <row r="6560" spans="1:5" ht="20" customHeight="1">
      <c r="A6560" s="19" t="s">
        <v>9087</v>
      </c>
      <c r="B6560" s="20" t="s">
        <v>9088</v>
      </c>
      <c r="C6560" s="21" t="s">
        <v>168394</v>
      </c>
      <c r="D6560" s="21" t="s">
        <v>345</v>
      </c>
      <c r="E6560" s="23"/>
    </row>
    <row r="6561" spans="1:5" ht="20" customHeight="1">
      <c r="A6561" s="19" t="s">
        <v>9089</v>
      </c>
      <c r="B6561" s="20" t="s">
        <v>9090</v>
      </c>
      <c r="C6561" s="21" t="s">
        <v>168395</v>
      </c>
      <c r="D6561" s="21" t="s">
        <v>345</v>
      </c>
      <c r="E6561" s="23"/>
    </row>
    <row r="6562" spans="1:5" ht="20" customHeight="1">
      <c r="A6562" s="19" t="s">
        <v>9091</v>
      </c>
      <c r="B6562" s="20" t="s">
        <v>9092</v>
      </c>
      <c r="C6562" s="21" t="s">
        <v>168396</v>
      </c>
      <c r="D6562" s="21" t="s">
        <v>345</v>
      </c>
      <c r="E6562" s="23"/>
    </row>
    <row r="6563" spans="1:5" ht="20" customHeight="1">
      <c r="A6563" s="19" t="s">
        <v>9093</v>
      </c>
      <c r="B6563" s="20" t="s">
        <v>9094</v>
      </c>
      <c r="C6563" s="21" t="s">
        <v>168397</v>
      </c>
      <c r="D6563" s="21" t="s">
        <v>345</v>
      </c>
      <c r="E6563" s="23"/>
    </row>
    <row r="6564" spans="1:5" ht="20" customHeight="1">
      <c r="A6564" s="19" t="s">
        <v>9097</v>
      </c>
      <c r="B6564" s="20" t="s">
        <v>9096</v>
      </c>
      <c r="C6564" s="21" t="s">
        <v>168282</v>
      </c>
      <c r="D6564" s="21" t="s">
        <v>345</v>
      </c>
      <c r="E6564" s="23"/>
    </row>
    <row r="6565" spans="1:5" ht="20" customHeight="1">
      <c r="A6565" s="19" t="s">
        <v>9102</v>
      </c>
      <c r="B6565" s="20" t="s">
        <v>9099</v>
      </c>
      <c r="C6565" s="21" t="s">
        <v>168150</v>
      </c>
      <c r="D6565" s="21" t="s">
        <v>345</v>
      </c>
      <c r="E6565" s="23"/>
    </row>
    <row r="6566" spans="1:5" ht="20" customHeight="1">
      <c r="A6566" s="19" t="s">
        <v>9103</v>
      </c>
      <c r="B6566" s="24">
        <v>100</v>
      </c>
      <c r="C6566" s="21" t="s">
        <v>168398</v>
      </c>
      <c r="D6566" s="21" t="s">
        <v>345</v>
      </c>
      <c r="E6566" s="23"/>
    </row>
    <row r="6567" spans="1:5" ht="20" customHeight="1">
      <c r="A6567" s="19" t="s">
        <v>9106</v>
      </c>
      <c r="B6567" s="20" t="s">
        <v>9107</v>
      </c>
      <c r="C6567" s="21" t="s">
        <v>168399</v>
      </c>
      <c r="D6567" s="21" t="s">
        <v>345</v>
      </c>
      <c r="E6567" s="23"/>
    </row>
    <row r="6568" spans="1:5" ht="20" customHeight="1">
      <c r="A6568" s="19" t="s">
        <v>9108</v>
      </c>
      <c r="B6568" s="20" t="s">
        <v>9109</v>
      </c>
      <c r="C6568" s="21" t="s">
        <v>168400</v>
      </c>
      <c r="D6568" s="21" t="s">
        <v>345</v>
      </c>
      <c r="E6568" s="23"/>
    </row>
    <row r="6569" spans="1:5" ht="20" customHeight="1">
      <c r="A6569" s="19" t="s">
        <v>9110</v>
      </c>
      <c r="B6569" s="20" t="s">
        <v>9111</v>
      </c>
      <c r="C6569" s="21" t="s">
        <v>168401</v>
      </c>
      <c r="D6569" s="21" t="s">
        <v>345</v>
      </c>
      <c r="E6569" s="23"/>
    </row>
    <row r="6570" spans="1:5" ht="20" customHeight="1">
      <c r="A6570" s="19" t="s">
        <v>9114</v>
      </c>
      <c r="B6570" s="20" t="s">
        <v>9113</v>
      </c>
      <c r="C6570" s="21" t="s">
        <v>168283</v>
      </c>
      <c r="D6570" s="21" t="s">
        <v>345</v>
      </c>
      <c r="E6570" s="23"/>
    </row>
    <row r="6571" spans="1:5" ht="20" customHeight="1">
      <c r="A6571" s="19" t="s">
        <v>9115</v>
      </c>
      <c r="B6571" s="24">
        <v>100</v>
      </c>
      <c r="C6571" s="21" t="s">
        <v>168402</v>
      </c>
      <c r="D6571" s="21" t="s">
        <v>345</v>
      </c>
      <c r="E6571" s="23"/>
    </row>
    <row r="6572" spans="1:5" ht="20" customHeight="1">
      <c r="A6572" s="19" t="s">
        <v>9116</v>
      </c>
      <c r="B6572" s="24">
        <v>100</v>
      </c>
      <c r="C6572" s="21" t="s">
        <v>168403</v>
      </c>
      <c r="D6572" s="21" t="s">
        <v>345</v>
      </c>
      <c r="E6572" s="23"/>
    </row>
    <row r="6573" spans="1:5" ht="20" customHeight="1">
      <c r="A6573" s="19" t="s">
        <v>9117</v>
      </c>
      <c r="B6573" s="20" t="s">
        <v>9118</v>
      </c>
      <c r="C6573" s="21" t="s">
        <v>168404</v>
      </c>
      <c r="D6573" s="21" t="s">
        <v>296</v>
      </c>
      <c r="E6573" s="23"/>
    </row>
    <row r="6574" spans="1:5" ht="20" customHeight="1">
      <c r="A6574" s="19" t="s">
        <v>9119</v>
      </c>
      <c r="B6574" s="20" t="s">
        <v>9120</v>
      </c>
      <c r="C6574" s="21" t="s">
        <v>168405</v>
      </c>
      <c r="D6574" s="21" t="s">
        <v>345</v>
      </c>
      <c r="E6574" s="23"/>
    </row>
    <row r="6575" spans="1:5" ht="20" customHeight="1">
      <c r="A6575" s="19" t="s">
        <v>9121</v>
      </c>
      <c r="B6575" s="20" t="s">
        <v>9122</v>
      </c>
      <c r="C6575" s="21" t="s">
        <v>168406</v>
      </c>
      <c r="D6575" s="21" t="s">
        <v>296</v>
      </c>
      <c r="E6575" s="23"/>
    </row>
    <row r="6576" spans="1:5" ht="20" customHeight="1">
      <c r="A6576" s="19" t="s">
        <v>9123</v>
      </c>
      <c r="B6576" s="20" t="s">
        <v>9124</v>
      </c>
      <c r="C6576" s="21" t="s">
        <v>168407</v>
      </c>
      <c r="D6576" s="21" t="s">
        <v>345</v>
      </c>
      <c r="E6576" s="23"/>
    </row>
    <row r="6577" spans="1:5" ht="20" customHeight="1">
      <c r="A6577" s="19" t="s">
        <v>9125</v>
      </c>
      <c r="B6577" s="20" t="s">
        <v>9126</v>
      </c>
      <c r="C6577" s="21" t="s">
        <v>168408</v>
      </c>
      <c r="D6577" s="21" t="s">
        <v>345</v>
      </c>
      <c r="E6577" s="23"/>
    </row>
    <row r="6578" spans="1:5" ht="20" customHeight="1">
      <c r="A6578" s="19" t="s">
        <v>9129</v>
      </c>
      <c r="B6578" s="20" t="s">
        <v>9128</v>
      </c>
      <c r="C6578" s="21" t="s">
        <v>168284</v>
      </c>
      <c r="D6578" s="21" t="s">
        <v>345</v>
      </c>
      <c r="E6578" s="23"/>
    </row>
    <row r="6579" spans="1:5" ht="20" customHeight="1">
      <c r="A6579" s="19" t="s">
        <v>9130</v>
      </c>
      <c r="B6579" s="20" t="s">
        <v>9131</v>
      </c>
      <c r="C6579" s="21" t="s">
        <v>168409</v>
      </c>
      <c r="D6579" s="21" t="s">
        <v>345</v>
      </c>
      <c r="E6579" s="23"/>
    </row>
    <row r="6580" spans="1:5" ht="20" customHeight="1">
      <c r="A6580" s="19" t="s">
        <v>9132</v>
      </c>
      <c r="B6580" s="20" t="s">
        <v>9133</v>
      </c>
      <c r="C6580" s="21" t="s">
        <v>168410</v>
      </c>
      <c r="D6580" s="21" t="s">
        <v>296</v>
      </c>
      <c r="E6580" s="23"/>
    </row>
    <row r="6581" spans="1:5" ht="20" customHeight="1">
      <c r="A6581" s="19" t="s">
        <v>9134</v>
      </c>
      <c r="B6581" s="20" t="s">
        <v>9135</v>
      </c>
      <c r="C6581" s="21" t="s">
        <v>168411</v>
      </c>
      <c r="D6581" s="21" t="s">
        <v>296</v>
      </c>
      <c r="E6581" s="23"/>
    </row>
    <row r="6582" spans="1:5" ht="20" customHeight="1">
      <c r="A6582" s="19" t="s">
        <v>9136</v>
      </c>
      <c r="B6582" s="20" t="s">
        <v>9137</v>
      </c>
      <c r="C6582" s="21" t="s">
        <v>168412</v>
      </c>
      <c r="D6582" s="21" t="s">
        <v>345</v>
      </c>
      <c r="E6582" s="23"/>
    </row>
    <row r="6583" spans="1:5" ht="20" customHeight="1">
      <c r="A6583" s="19" t="s">
        <v>9138</v>
      </c>
      <c r="B6583" s="20" t="s">
        <v>9139</v>
      </c>
      <c r="C6583" s="21" t="s">
        <v>168413</v>
      </c>
      <c r="D6583" s="21" t="s">
        <v>296</v>
      </c>
      <c r="E6583" s="23"/>
    </row>
    <row r="6584" spans="1:5" ht="20" customHeight="1">
      <c r="A6584" s="19" t="s">
        <v>9149</v>
      </c>
      <c r="B6584" s="20" t="s">
        <v>9150</v>
      </c>
      <c r="C6584" s="21" t="s">
        <v>168414</v>
      </c>
      <c r="D6584" s="21" t="s">
        <v>139</v>
      </c>
      <c r="E6584" s="23"/>
    </row>
    <row r="6585" spans="1:5" ht="20" customHeight="1">
      <c r="A6585" s="19" t="s">
        <v>9223</v>
      </c>
      <c r="B6585" s="20" t="s">
        <v>9224</v>
      </c>
      <c r="C6585" s="21" t="s">
        <v>168415</v>
      </c>
      <c r="D6585" s="21" t="s">
        <v>139</v>
      </c>
      <c r="E6585" s="23"/>
    </row>
    <row r="6586" spans="1:5" ht="20" customHeight="1">
      <c r="A6586" s="19" t="s">
        <v>6594</v>
      </c>
      <c r="B6586" s="20" t="s">
        <v>6595</v>
      </c>
      <c r="C6586" s="21" t="s">
        <v>168416</v>
      </c>
      <c r="D6586" s="21" t="s">
        <v>296</v>
      </c>
      <c r="E6586" s="23"/>
    </row>
    <row r="6587" spans="1:5" ht="20" customHeight="1">
      <c r="A6587" s="19" t="s">
        <v>6598</v>
      </c>
      <c r="B6587" s="20" t="s">
        <v>6597</v>
      </c>
      <c r="C6587" s="21" t="s">
        <v>168331</v>
      </c>
      <c r="D6587" s="21" t="s">
        <v>345</v>
      </c>
      <c r="E6587" s="23"/>
    </row>
    <row r="6588" spans="1:5" ht="20" customHeight="1">
      <c r="A6588" s="19" t="s">
        <v>6599</v>
      </c>
      <c r="B6588" s="20" t="s">
        <v>6600</v>
      </c>
      <c r="C6588" s="21" t="s">
        <v>168417</v>
      </c>
      <c r="D6588" s="21" t="s">
        <v>345</v>
      </c>
      <c r="E6588" s="23"/>
    </row>
    <row r="6589" spans="1:5" ht="20" customHeight="1">
      <c r="A6589" s="19" t="s">
        <v>6603</v>
      </c>
      <c r="B6589" s="20" t="s">
        <v>6602</v>
      </c>
      <c r="C6589" s="21" t="s">
        <v>168332</v>
      </c>
      <c r="D6589" s="21" t="s">
        <v>345</v>
      </c>
      <c r="E6589" s="23"/>
    </row>
    <row r="6590" spans="1:5" ht="20" customHeight="1">
      <c r="A6590" s="19" t="s">
        <v>6604</v>
      </c>
      <c r="B6590" s="20" t="s">
        <v>6605</v>
      </c>
      <c r="C6590" s="21" t="s">
        <v>168418</v>
      </c>
      <c r="D6590" s="21" t="s">
        <v>345</v>
      </c>
      <c r="E6590" s="23"/>
    </row>
    <row r="6591" spans="1:5" ht="20" customHeight="1">
      <c r="A6591" s="19" t="s">
        <v>6606</v>
      </c>
      <c r="B6591" s="20" t="s">
        <v>6607</v>
      </c>
      <c r="C6591" s="21" t="s">
        <v>168419</v>
      </c>
      <c r="D6591" s="21" t="s">
        <v>345</v>
      </c>
      <c r="E6591" s="23"/>
    </row>
    <row r="6592" spans="1:5" ht="20" customHeight="1">
      <c r="A6592" s="19" t="s">
        <v>6608</v>
      </c>
      <c r="B6592" s="20" t="s">
        <v>6609</v>
      </c>
      <c r="C6592" s="21" t="s">
        <v>168420</v>
      </c>
      <c r="D6592" s="21" t="s">
        <v>296</v>
      </c>
      <c r="E6592" s="23"/>
    </row>
    <row r="6593" spans="1:5" ht="20" customHeight="1">
      <c r="A6593" s="19" t="s">
        <v>6613</v>
      </c>
      <c r="B6593" s="20" t="s">
        <v>6611</v>
      </c>
      <c r="C6593" s="21" t="s">
        <v>168268</v>
      </c>
      <c r="D6593" s="21" t="s">
        <v>345</v>
      </c>
      <c r="E6593" s="23"/>
    </row>
    <row r="6594" spans="1:5" ht="20" customHeight="1">
      <c r="A6594" s="19" t="s">
        <v>6614</v>
      </c>
      <c r="B6594" s="20" t="s">
        <v>6615</v>
      </c>
      <c r="C6594" s="21" t="s">
        <v>168421</v>
      </c>
      <c r="D6594" s="21" t="s">
        <v>345</v>
      </c>
      <c r="E6594" s="23"/>
    </row>
    <row r="6595" spans="1:5" ht="20" customHeight="1">
      <c r="A6595" s="19" t="s">
        <v>6616</v>
      </c>
      <c r="B6595" s="20" t="s">
        <v>6617</v>
      </c>
      <c r="C6595" s="21" t="s">
        <v>168422</v>
      </c>
      <c r="D6595" s="21" t="s">
        <v>345</v>
      </c>
      <c r="E6595" s="23"/>
    </row>
    <row r="6596" spans="1:5" ht="20" customHeight="1">
      <c r="A6596" s="19" t="s">
        <v>6618</v>
      </c>
      <c r="B6596" s="20" t="s">
        <v>6619</v>
      </c>
      <c r="C6596" s="21" t="s">
        <v>168423</v>
      </c>
      <c r="D6596" s="21" t="s">
        <v>345</v>
      </c>
      <c r="E6596" s="23"/>
    </row>
    <row r="6597" spans="1:5" ht="20" customHeight="1">
      <c r="A6597" s="19" t="s">
        <v>6622</v>
      </c>
      <c r="B6597" s="20" t="s">
        <v>6621</v>
      </c>
      <c r="C6597" s="21" t="s">
        <v>168333</v>
      </c>
      <c r="D6597" s="21" t="s">
        <v>345</v>
      </c>
      <c r="E6597" s="23"/>
    </row>
    <row r="6598" spans="1:5" ht="20" customHeight="1">
      <c r="A6598" s="19" t="s">
        <v>6623</v>
      </c>
      <c r="B6598" s="20" t="s">
        <v>6624</v>
      </c>
      <c r="C6598" s="21" t="s">
        <v>168424</v>
      </c>
      <c r="D6598" s="21" t="s">
        <v>345</v>
      </c>
      <c r="E6598" s="23"/>
    </row>
    <row r="6599" spans="1:5" ht="20" customHeight="1">
      <c r="A6599" s="19" t="s">
        <v>6625</v>
      </c>
      <c r="B6599" s="20" t="s">
        <v>6626</v>
      </c>
      <c r="C6599" s="21" t="s">
        <v>168425</v>
      </c>
      <c r="D6599" s="21" t="s">
        <v>345</v>
      </c>
      <c r="E6599" s="23"/>
    </row>
    <row r="6600" spans="1:5" ht="20" customHeight="1">
      <c r="A6600" s="19" t="s">
        <v>6629</v>
      </c>
      <c r="B6600" s="20" t="s">
        <v>6628</v>
      </c>
      <c r="C6600" s="21" t="s">
        <v>168334</v>
      </c>
      <c r="D6600" s="21" t="s">
        <v>345</v>
      </c>
      <c r="E6600" s="23"/>
    </row>
    <row r="6601" spans="1:5" ht="20" customHeight="1">
      <c r="A6601" s="19" t="s">
        <v>6630</v>
      </c>
      <c r="B6601" s="20" t="s">
        <v>6631</v>
      </c>
      <c r="C6601" s="21" t="s">
        <v>168426</v>
      </c>
      <c r="D6601" s="21" t="s">
        <v>345</v>
      </c>
      <c r="E6601" s="23"/>
    </row>
    <row r="6602" spans="1:5" ht="20" customHeight="1">
      <c r="A6602" s="19" t="s">
        <v>6632</v>
      </c>
      <c r="B6602" s="20" t="s">
        <v>6633</v>
      </c>
      <c r="C6602" s="21" t="s">
        <v>168427</v>
      </c>
      <c r="D6602" s="21" t="s">
        <v>345</v>
      </c>
      <c r="E6602" s="23"/>
    </row>
    <row r="6603" spans="1:5" ht="20" customHeight="1">
      <c r="A6603" s="19" t="s">
        <v>6636</v>
      </c>
      <c r="B6603" s="20" t="s">
        <v>6635</v>
      </c>
      <c r="C6603" s="21" t="s">
        <v>168335</v>
      </c>
      <c r="D6603" s="21" t="s">
        <v>345</v>
      </c>
      <c r="E6603" s="23"/>
    </row>
    <row r="6604" spans="1:5" ht="20" customHeight="1">
      <c r="A6604" s="19" t="s">
        <v>6637</v>
      </c>
      <c r="B6604" s="20" t="s">
        <v>6638</v>
      </c>
      <c r="C6604" s="21" t="s">
        <v>168428</v>
      </c>
      <c r="D6604" s="21" t="s">
        <v>345</v>
      </c>
      <c r="E6604" s="23"/>
    </row>
    <row r="6605" spans="1:5" ht="20" customHeight="1">
      <c r="A6605" s="19" t="s">
        <v>6639</v>
      </c>
      <c r="B6605" s="20" t="s">
        <v>6640</v>
      </c>
      <c r="C6605" s="21" t="s">
        <v>168429</v>
      </c>
      <c r="D6605" s="21" t="s">
        <v>345</v>
      </c>
      <c r="E6605" s="23"/>
    </row>
    <row r="6606" spans="1:5" ht="20" customHeight="1">
      <c r="A6606" s="19" t="s">
        <v>6645</v>
      </c>
      <c r="B6606" s="20" t="s">
        <v>6644</v>
      </c>
      <c r="C6606" s="21" t="s">
        <v>168336</v>
      </c>
      <c r="D6606" s="21" t="s">
        <v>345</v>
      </c>
      <c r="E6606" s="23"/>
    </row>
    <row r="6607" spans="1:5" ht="20" customHeight="1">
      <c r="A6607" s="19" t="s">
        <v>6646</v>
      </c>
      <c r="B6607" s="20" t="s">
        <v>6647</v>
      </c>
      <c r="C6607" s="21" t="s">
        <v>168430</v>
      </c>
      <c r="D6607" s="21" t="s">
        <v>345</v>
      </c>
      <c r="E6607" s="23"/>
    </row>
    <row r="6608" spans="1:5" ht="20" customHeight="1">
      <c r="A6608" s="19" t="s">
        <v>6648</v>
      </c>
      <c r="B6608" s="20" t="s">
        <v>6649</v>
      </c>
      <c r="C6608" s="21" t="s">
        <v>168431</v>
      </c>
      <c r="D6608" s="21" t="s">
        <v>345</v>
      </c>
      <c r="E6608" s="23"/>
    </row>
    <row r="6609" spans="1:5" ht="20" customHeight="1">
      <c r="A6609" s="19" t="s">
        <v>6650</v>
      </c>
      <c r="B6609" s="20" t="s">
        <v>6651</v>
      </c>
      <c r="C6609" s="21" t="s">
        <v>168432</v>
      </c>
      <c r="D6609" s="21" t="s">
        <v>345</v>
      </c>
      <c r="E6609" s="23"/>
    </row>
    <row r="6610" spans="1:5" ht="20" customHeight="1">
      <c r="A6610" s="19" t="s">
        <v>6652</v>
      </c>
      <c r="B6610" s="20" t="s">
        <v>6653</v>
      </c>
      <c r="C6610" s="21" t="s">
        <v>168433</v>
      </c>
      <c r="D6610" s="21" t="s">
        <v>345</v>
      </c>
      <c r="E6610" s="23"/>
    </row>
    <row r="6611" spans="1:5" ht="20" customHeight="1">
      <c r="A6611" s="19" t="s">
        <v>6656</v>
      </c>
      <c r="B6611" s="20" t="s">
        <v>6655</v>
      </c>
      <c r="C6611" s="21" t="s">
        <v>168337</v>
      </c>
      <c r="D6611" s="21" t="s">
        <v>296</v>
      </c>
      <c r="E6611" s="23"/>
    </row>
    <row r="6612" spans="1:5" ht="20" customHeight="1">
      <c r="A6612" s="19" t="s">
        <v>54</v>
      </c>
      <c r="B6612" s="20" t="s">
        <v>59</v>
      </c>
      <c r="C6612" s="21" t="s">
        <v>168434</v>
      </c>
      <c r="D6612" s="21" t="s">
        <v>345</v>
      </c>
      <c r="E6612" s="23"/>
    </row>
    <row r="6613" spans="1:5" ht="20" customHeight="1">
      <c r="A6613" s="19" t="s">
        <v>6667</v>
      </c>
      <c r="B6613" s="20" t="s">
        <v>6666</v>
      </c>
      <c r="C6613" s="21" t="s">
        <v>168338</v>
      </c>
      <c r="D6613" s="21" t="s">
        <v>345</v>
      </c>
      <c r="E6613" s="23"/>
    </row>
    <row r="6614" spans="1:5" ht="20" customHeight="1">
      <c r="A6614" s="19" t="s">
        <v>6679</v>
      </c>
      <c r="B6614" s="20" t="s">
        <v>6680</v>
      </c>
      <c r="C6614" s="21" t="s">
        <v>168435</v>
      </c>
      <c r="D6614" s="21" t="s">
        <v>345</v>
      </c>
      <c r="E6614" s="23"/>
    </row>
    <row r="6615" spans="1:5" ht="20" customHeight="1">
      <c r="A6615" s="19" t="s">
        <v>6687</v>
      </c>
      <c r="B6615" s="20" t="s">
        <v>6685</v>
      </c>
      <c r="C6615" s="21" t="s">
        <v>168269</v>
      </c>
      <c r="D6615" s="21" t="s">
        <v>345</v>
      </c>
      <c r="E6615" s="23"/>
    </row>
    <row r="6616" spans="1:5" ht="20" customHeight="1">
      <c r="A6616" s="19" t="s">
        <v>6693</v>
      </c>
      <c r="B6616" s="20" t="s">
        <v>6694</v>
      </c>
      <c r="C6616" s="21" t="s">
        <v>168436</v>
      </c>
      <c r="D6616" s="21" t="s">
        <v>345</v>
      </c>
      <c r="E6616" s="23"/>
    </row>
    <row r="6617" spans="1:5" ht="20" customHeight="1">
      <c r="A6617" s="19" t="s">
        <v>6712</v>
      </c>
      <c r="B6617" s="20" t="s">
        <v>6713</v>
      </c>
      <c r="C6617" s="21" t="s">
        <v>168437</v>
      </c>
      <c r="D6617" s="21" t="s">
        <v>345</v>
      </c>
      <c r="E6617" s="23"/>
    </row>
    <row r="6618" spans="1:5" ht="20" customHeight="1">
      <c r="A6618" s="19" t="s">
        <v>6725</v>
      </c>
      <c r="B6618" s="20" t="s">
        <v>6726</v>
      </c>
      <c r="C6618" s="21" t="s">
        <v>168438</v>
      </c>
      <c r="D6618" s="21" t="s">
        <v>345</v>
      </c>
      <c r="E6618" s="23"/>
    </row>
    <row r="6619" spans="1:5" ht="20" customHeight="1">
      <c r="A6619" s="19" t="s">
        <v>6732</v>
      </c>
      <c r="B6619" s="20" t="s">
        <v>6729</v>
      </c>
      <c r="C6619" s="21" t="s">
        <v>168191</v>
      </c>
      <c r="D6619" s="21" t="s">
        <v>345</v>
      </c>
      <c r="E6619" s="23"/>
    </row>
    <row r="6620" spans="1:5" ht="20" customHeight="1">
      <c r="A6620" s="19" t="s">
        <v>6744</v>
      </c>
      <c r="B6620" s="20" t="s">
        <v>6745</v>
      </c>
      <c r="C6620" s="21" t="s">
        <v>168439</v>
      </c>
      <c r="D6620" s="21" t="s">
        <v>345</v>
      </c>
      <c r="E6620" s="23"/>
    </row>
    <row r="6621" spans="1:5" ht="20" customHeight="1">
      <c r="A6621" s="19" t="s">
        <v>6749</v>
      </c>
      <c r="B6621" s="20" t="s">
        <v>6750</v>
      </c>
      <c r="C6621" s="21" t="s">
        <v>168440</v>
      </c>
      <c r="D6621" s="21" t="s">
        <v>345</v>
      </c>
      <c r="E6621" s="23"/>
    </row>
    <row r="6622" spans="1:5" ht="20" customHeight="1">
      <c r="A6622" s="19" t="s">
        <v>6757</v>
      </c>
      <c r="B6622" s="20" t="s">
        <v>6758</v>
      </c>
      <c r="C6622" s="21" t="s">
        <v>168441</v>
      </c>
      <c r="D6622" s="21" t="s">
        <v>345</v>
      </c>
      <c r="E6622" s="23"/>
    </row>
    <row r="6623" spans="1:5" ht="20" customHeight="1">
      <c r="A6623" s="19" t="s">
        <v>6766</v>
      </c>
      <c r="B6623" s="20" t="s">
        <v>6767</v>
      </c>
      <c r="C6623" s="21" t="s">
        <v>168442</v>
      </c>
      <c r="D6623" s="21" t="s">
        <v>345</v>
      </c>
      <c r="E6623" s="23"/>
    </row>
    <row r="6624" spans="1:5" ht="20" customHeight="1">
      <c r="A6624" s="19" t="s">
        <v>6771</v>
      </c>
      <c r="B6624" s="20" t="s">
        <v>6772</v>
      </c>
      <c r="C6624" s="21" t="s">
        <v>168443</v>
      </c>
      <c r="D6624" s="21" t="s">
        <v>345</v>
      </c>
      <c r="E6624" s="23"/>
    </row>
    <row r="6625" spans="1:5" ht="20" customHeight="1">
      <c r="A6625" s="19" t="s">
        <v>6789</v>
      </c>
      <c r="B6625" s="24">
        <v>100</v>
      </c>
      <c r="C6625" s="21" t="s">
        <v>168339</v>
      </c>
      <c r="D6625" s="21" t="s">
        <v>345</v>
      </c>
      <c r="E6625" s="23"/>
    </row>
    <row r="6626" spans="1:5" ht="20" customHeight="1">
      <c r="A6626" s="19" t="s">
        <v>6797</v>
      </c>
      <c r="B6626" s="24">
        <v>100</v>
      </c>
      <c r="C6626" s="21" t="s">
        <v>168444</v>
      </c>
      <c r="D6626" s="21" t="s">
        <v>345</v>
      </c>
      <c r="E6626" s="23"/>
    </row>
    <row r="6627" spans="1:5" ht="20" customHeight="1">
      <c r="A6627" s="19" t="s">
        <v>6800</v>
      </c>
      <c r="B6627" s="20" t="s">
        <v>6801</v>
      </c>
      <c r="C6627" s="21" t="s">
        <v>168445</v>
      </c>
      <c r="D6627" s="21" t="s">
        <v>345</v>
      </c>
      <c r="E6627" s="23"/>
    </row>
    <row r="6628" spans="1:5" ht="20" customHeight="1">
      <c r="A6628" s="19" t="s">
        <v>6808</v>
      </c>
      <c r="B6628" s="20" t="s">
        <v>6809</v>
      </c>
      <c r="C6628" s="21" t="s">
        <v>168446</v>
      </c>
      <c r="D6628" s="21" t="s">
        <v>345</v>
      </c>
      <c r="E6628" s="23"/>
    </row>
    <row r="6629" spans="1:5" ht="20" customHeight="1">
      <c r="A6629" s="19" t="s">
        <v>6823</v>
      </c>
      <c r="B6629" s="20" t="s">
        <v>6824</v>
      </c>
      <c r="C6629" s="21" t="s">
        <v>168447</v>
      </c>
      <c r="D6629" s="21" t="s">
        <v>345</v>
      </c>
      <c r="E6629" s="23"/>
    </row>
    <row r="6630" spans="1:5" ht="20" customHeight="1">
      <c r="A6630" s="19" t="s">
        <v>8506</v>
      </c>
      <c r="B6630" s="20" t="s">
        <v>8505</v>
      </c>
      <c r="C6630" s="21" t="s">
        <v>168340</v>
      </c>
      <c r="D6630" s="21" t="s">
        <v>345</v>
      </c>
      <c r="E6630" s="23"/>
    </row>
    <row r="6631" spans="1:5" ht="20" customHeight="1">
      <c r="A6631" s="19" t="s">
        <v>8674</v>
      </c>
      <c r="B6631" s="20" t="s">
        <v>8675</v>
      </c>
      <c r="C6631" s="21" t="s">
        <v>168448</v>
      </c>
      <c r="D6631" s="21" t="s">
        <v>345</v>
      </c>
      <c r="E6631" s="23"/>
    </row>
    <row r="6632" spans="1:5" ht="20" customHeight="1">
      <c r="A6632" s="19" t="s">
        <v>8691</v>
      </c>
      <c r="B6632" s="20" t="s">
        <v>8692</v>
      </c>
      <c r="C6632" s="21" t="s">
        <v>168449</v>
      </c>
      <c r="D6632" s="21" t="s">
        <v>345</v>
      </c>
      <c r="E6632" s="23"/>
    </row>
    <row r="6633" spans="1:5" ht="20" customHeight="1">
      <c r="A6633" s="19" t="s">
        <v>8714</v>
      </c>
      <c r="B6633" s="20" t="s">
        <v>8713</v>
      </c>
      <c r="C6633" s="21" t="s">
        <v>168341</v>
      </c>
      <c r="D6633" s="21" t="s">
        <v>345</v>
      </c>
      <c r="E6633" s="23"/>
    </row>
    <row r="6634" spans="1:5" ht="20" customHeight="1">
      <c r="A6634" s="19" t="s">
        <v>8733</v>
      </c>
      <c r="B6634" s="20" t="s">
        <v>8734</v>
      </c>
      <c r="C6634" s="21" t="s">
        <v>168450</v>
      </c>
      <c r="D6634" s="21" t="s">
        <v>345</v>
      </c>
      <c r="E6634" s="23"/>
    </row>
    <row r="6635" spans="1:5" ht="20" customHeight="1">
      <c r="A6635" s="19" t="s">
        <v>8793</v>
      </c>
      <c r="B6635" s="20" t="s">
        <v>8794</v>
      </c>
      <c r="C6635" s="21" t="s">
        <v>168451</v>
      </c>
      <c r="D6635" s="21" t="s">
        <v>345</v>
      </c>
      <c r="E6635" s="23"/>
    </row>
    <row r="6636" spans="1:5" ht="20" customHeight="1">
      <c r="A6636" s="19" t="s">
        <v>8834</v>
      </c>
      <c r="B6636" s="20" t="s">
        <v>8835</v>
      </c>
      <c r="C6636" s="21" t="s">
        <v>168452</v>
      </c>
      <c r="D6636" s="21" t="s">
        <v>296</v>
      </c>
      <c r="E6636" s="23"/>
    </row>
    <row r="6637" spans="1:5" ht="20" customHeight="1">
      <c r="A6637" s="19" t="s">
        <v>8838</v>
      </c>
      <c r="B6637" s="20" t="s">
        <v>8837</v>
      </c>
      <c r="C6637" s="21" t="s">
        <v>168342</v>
      </c>
      <c r="D6637" s="21" t="s">
        <v>345</v>
      </c>
      <c r="E6637" s="23"/>
    </row>
    <row r="6638" spans="1:5" ht="20" customHeight="1">
      <c r="A6638" s="19" t="s">
        <v>8839</v>
      </c>
      <c r="B6638" s="20" t="s">
        <v>8840</v>
      </c>
      <c r="C6638" s="21" t="s">
        <v>168453</v>
      </c>
      <c r="D6638" s="21" t="s">
        <v>345</v>
      </c>
      <c r="E6638" s="23"/>
    </row>
    <row r="6639" spans="1:5" ht="20" customHeight="1">
      <c r="A6639" s="19" t="s">
        <v>8843</v>
      </c>
      <c r="B6639" s="20" t="s">
        <v>8842</v>
      </c>
      <c r="C6639" s="21" t="s">
        <v>168343</v>
      </c>
      <c r="D6639" s="21" t="s">
        <v>345</v>
      </c>
      <c r="E6639" s="23"/>
    </row>
    <row r="6640" spans="1:5" ht="20" customHeight="1">
      <c r="A6640" s="19" t="s">
        <v>8844</v>
      </c>
      <c r="B6640" s="20" t="s">
        <v>8845</v>
      </c>
      <c r="C6640" s="21" t="s">
        <v>168454</v>
      </c>
      <c r="D6640" s="21" t="s">
        <v>345</v>
      </c>
      <c r="E6640" s="23"/>
    </row>
    <row r="6641" spans="1:5" ht="20" customHeight="1">
      <c r="A6641" s="19" t="s">
        <v>8846</v>
      </c>
      <c r="B6641" s="20" t="s">
        <v>8847</v>
      </c>
      <c r="C6641" s="21" t="s">
        <v>168455</v>
      </c>
      <c r="D6641" s="21" t="s">
        <v>345</v>
      </c>
      <c r="E6641" s="23"/>
    </row>
    <row r="6642" spans="1:5" ht="20" customHeight="1">
      <c r="A6642" s="19" t="s">
        <v>8851</v>
      </c>
      <c r="B6642" s="20" t="s">
        <v>8849</v>
      </c>
      <c r="C6642" s="21" t="s">
        <v>168270</v>
      </c>
      <c r="D6642" s="21" t="s">
        <v>345</v>
      </c>
      <c r="E6642" s="23"/>
    </row>
    <row r="6643" spans="1:5" ht="20" customHeight="1">
      <c r="A6643" s="19" t="s">
        <v>8852</v>
      </c>
      <c r="B6643" s="20" t="s">
        <v>8853</v>
      </c>
      <c r="C6643" s="21" t="s">
        <v>168456</v>
      </c>
      <c r="D6643" s="21" t="s">
        <v>345</v>
      </c>
      <c r="E6643" s="23"/>
    </row>
    <row r="6644" spans="1:5" ht="20" customHeight="1">
      <c r="A6644" s="19" t="s">
        <v>8854</v>
      </c>
      <c r="B6644" s="20" t="s">
        <v>8855</v>
      </c>
      <c r="C6644" s="21" t="s">
        <v>168457</v>
      </c>
      <c r="D6644" s="21" t="s">
        <v>345</v>
      </c>
      <c r="E6644" s="23"/>
    </row>
    <row r="6645" spans="1:5" ht="20" customHeight="1">
      <c r="A6645" s="19" t="s">
        <v>8856</v>
      </c>
      <c r="B6645" s="24">
        <v>100</v>
      </c>
      <c r="C6645" s="21" t="s">
        <v>168458</v>
      </c>
      <c r="D6645" s="21" t="s">
        <v>345</v>
      </c>
      <c r="E6645" s="23"/>
    </row>
    <row r="6646" spans="1:5" ht="20" customHeight="1">
      <c r="A6646" s="19" t="s">
        <v>8857</v>
      </c>
      <c r="B6646" s="20" t="s">
        <v>8858</v>
      </c>
      <c r="C6646" s="21" t="s">
        <v>168459</v>
      </c>
      <c r="D6646" s="21" t="s">
        <v>345</v>
      </c>
      <c r="E6646" s="23"/>
    </row>
    <row r="6647" spans="1:5" ht="20" customHeight="1">
      <c r="A6647" s="19" t="s">
        <v>8859</v>
      </c>
      <c r="B6647" s="20" t="s">
        <v>8860</v>
      </c>
      <c r="C6647" s="21" t="s">
        <v>168460</v>
      </c>
      <c r="D6647" s="21" t="s">
        <v>345</v>
      </c>
      <c r="E6647" s="23"/>
    </row>
    <row r="6648" spans="1:5" ht="20" customHeight="1">
      <c r="A6648" s="19" t="s">
        <v>8861</v>
      </c>
      <c r="B6648" s="20" t="s">
        <v>8862</v>
      </c>
      <c r="C6648" s="21" t="s">
        <v>168461</v>
      </c>
      <c r="D6648" s="21" t="s">
        <v>296</v>
      </c>
      <c r="E6648" s="23"/>
    </row>
    <row r="6649" spans="1:5" ht="20" customHeight="1">
      <c r="A6649" s="19" t="s">
        <v>8865</v>
      </c>
      <c r="B6649" s="20" t="s">
        <v>8864</v>
      </c>
      <c r="C6649" s="21" t="s">
        <v>168344</v>
      </c>
      <c r="D6649" s="21" t="s">
        <v>345</v>
      </c>
      <c r="E6649" s="23"/>
    </row>
    <row r="6650" spans="1:5" ht="20" customHeight="1">
      <c r="A6650" s="19" t="s">
        <v>8866</v>
      </c>
      <c r="B6650" s="20" t="s">
        <v>8867</v>
      </c>
      <c r="C6650" s="21" t="s">
        <v>168462</v>
      </c>
      <c r="D6650" s="21" t="s">
        <v>345</v>
      </c>
      <c r="E6650" s="23"/>
    </row>
    <row r="6651" spans="1:5" ht="20" customHeight="1">
      <c r="A6651" s="19" t="s">
        <v>8868</v>
      </c>
      <c r="B6651" s="20" t="s">
        <v>8869</v>
      </c>
      <c r="C6651" s="21" t="s">
        <v>168463</v>
      </c>
      <c r="D6651" s="21" t="s">
        <v>345</v>
      </c>
      <c r="E6651" s="23"/>
    </row>
    <row r="6652" spans="1:5" ht="20" customHeight="1">
      <c r="A6652" s="19" t="s">
        <v>8870</v>
      </c>
      <c r="B6652" s="20" t="s">
        <v>8871</v>
      </c>
      <c r="C6652" s="21" t="s">
        <v>168464</v>
      </c>
      <c r="D6652" s="21" t="s">
        <v>296</v>
      </c>
      <c r="E6652" s="23"/>
    </row>
    <row r="6653" spans="1:5" ht="20" customHeight="1">
      <c r="A6653" s="19" t="s">
        <v>8872</v>
      </c>
      <c r="B6653" s="20" t="s">
        <v>8873</v>
      </c>
      <c r="C6653" s="21" t="s">
        <v>168465</v>
      </c>
      <c r="D6653" s="21" t="s">
        <v>345</v>
      </c>
      <c r="E6653" s="23"/>
    </row>
    <row r="6654" spans="1:5" ht="20" customHeight="1">
      <c r="A6654" s="19" t="s">
        <v>8874</v>
      </c>
      <c r="B6654" s="20" t="s">
        <v>8875</v>
      </c>
      <c r="C6654" s="21" t="s">
        <v>168466</v>
      </c>
      <c r="D6654" s="21" t="s">
        <v>345</v>
      </c>
      <c r="E6654" s="23"/>
    </row>
    <row r="6655" spans="1:5" ht="20" customHeight="1">
      <c r="A6655" s="19" t="s">
        <v>8880</v>
      </c>
      <c r="B6655" s="20" t="s">
        <v>8879</v>
      </c>
      <c r="C6655" s="21" t="s">
        <v>168345</v>
      </c>
      <c r="D6655" s="21" t="s">
        <v>345</v>
      </c>
      <c r="E6655" s="23"/>
    </row>
    <row r="6656" spans="1:5" ht="20" customHeight="1">
      <c r="A6656" s="19" t="s">
        <v>8881</v>
      </c>
      <c r="B6656" s="20" t="s">
        <v>8882</v>
      </c>
      <c r="C6656" s="21" t="s">
        <v>168467</v>
      </c>
      <c r="D6656" s="21" t="s">
        <v>345</v>
      </c>
      <c r="E6656" s="23"/>
    </row>
    <row r="6657" spans="1:5" ht="20" customHeight="1">
      <c r="A6657" s="19" t="s">
        <v>8883</v>
      </c>
      <c r="B6657" s="20" t="s">
        <v>8884</v>
      </c>
      <c r="C6657" s="21" t="s">
        <v>168468</v>
      </c>
      <c r="D6657" s="21" t="s">
        <v>345</v>
      </c>
      <c r="E6657" s="23"/>
    </row>
    <row r="6658" spans="1:5" ht="20" customHeight="1">
      <c r="A6658" s="19" t="s">
        <v>8885</v>
      </c>
      <c r="B6658" s="20" t="s">
        <v>8886</v>
      </c>
      <c r="C6658" s="21" t="s">
        <v>168469</v>
      </c>
      <c r="D6658" s="21" t="s">
        <v>345</v>
      </c>
      <c r="E6658" s="23"/>
    </row>
    <row r="6659" spans="1:5" ht="20" customHeight="1">
      <c r="A6659" s="19" t="s">
        <v>8887</v>
      </c>
      <c r="B6659" s="20" t="s">
        <v>8888</v>
      </c>
      <c r="C6659" s="21" t="s">
        <v>168470</v>
      </c>
      <c r="D6659" s="21" t="s">
        <v>345</v>
      </c>
      <c r="E6659" s="23"/>
    </row>
    <row r="6660" spans="1:5" ht="20" customHeight="1">
      <c r="A6660" s="19" t="s">
        <v>8889</v>
      </c>
      <c r="B6660" s="20" t="s">
        <v>8890</v>
      </c>
      <c r="C6660" s="21" t="s">
        <v>168471</v>
      </c>
      <c r="D6660" s="21" t="s">
        <v>296</v>
      </c>
      <c r="E6660" s="23"/>
    </row>
    <row r="6661" spans="1:5" ht="20" customHeight="1">
      <c r="A6661" s="19" t="s">
        <v>8893</v>
      </c>
      <c r="B6661" s="20" t="s">
        <v>8892</v>
      </c>
      <c r="C6661" s="21" t="s">
        <v>168346</v>
      </c>
      <c r="D6661" s="21" t="s">
        <v>345</v>
      </c>
      <c r="E6661" s="23"/>
    </row>
    <row r="6662" spans="1:5" ht="20" customHeight="1">
      <c r="A6662" s="19" t="s">
        <v>8894</v>
      </c>
      <c r="B6662" s="20" t="s">
        <v>8895</v>
      </c>
      <c r="C6662" s="21" t="s">
        <v>168472</v>
      </c>
      <c r="D6662" s="21" t="s">
        <v>296</v>
      </c>
      <c r="E6662" s="23"/>
    </row>
    <row r="6663" spans="1:5" ht="20" customHeight="1">
      <c r="A6663" s="19" t="s">
        <v>8896</v>
      </c>
      <c r="B6663" s="20" t="s">
        <v>8897</v>
      </c>
      <c r="C6663" s="21" t="s">
        <v>168473</v>
      </c>
      <c r="D6663" s="21" t="s">
        <v>345</v>
      </c>
      <c r="E6663" s="23"/>
    </row>
    <row r="6664" spans="1:5" ht="20" customHeight="1">
      <c r="A6664" s="19" t="s">
        <v>8900</v>
      </c>
      <c r="B6664" s="20" t="s">
        <v>8899</v>
      </c>
      <c r="C6664" s="21" t="s">
        <v>168347</v>
      </c>
      <c r="D6664" s="21" t="s">
        <v>345</v>
      </c>
      <c r="E6664" s="23"/>
    </row>
    <row r="6665" spans="1:5" ht="20" customHeight="1">
      <c r="A6665" s="19" t="s">
        <v>8901</v>
      </c>
      <c r="B6665" s="20" t="s">
        <v>8902</v>
      </c>
      <c r="C6665" s="21" t="s">
        <v>168474</v>
      </c>
      <c r="D6665" s="21" t="s">
        <v>345</v>
      </c>
      <c r="E6665" s="23"/>
    </row>
    <row r="6666" spans="1:5" ht="20" customHeight="1">
      <c r="A6666" s="19" t="s">
        <v>8903</v>
      </c>
      <c r="B6666" s="20" t="s">
        <v>8904</v>
      </c>
      <c r="C6666" s="21" t="s">
        <v>168475</v>
      </c>
      <c r="D6666" s="21" t="s">
        <v>345</v>
      </c>
      <c r="E6666" s="23"/>
    </row>
    <row r="6667" spans="1:5" ht="20" customHeight="1">
      <c r="A6667" s="19" t="s">
        <v>8908</v>
      </c>
      <c r="B6667" s="20" t="s">
        <v>8906</v>
      </c>
      <c r="C6667" s="21" t="s">
        <v>168271</v>
      </c>
      <c r="D6667" s="21" t="s">
        <v>345</v>
      </c>
      <c r="E6667" s="23"/>
    </row>
    <row r="6668" spans="1:5" ht="20" customHeight="1">
      <c r="A6668" s="19" t="s">
        <v>8909</v>
      </c>
      <c r="B6668" s="20" t="s">
        <v>8910</v>
      </c>
      <c r="C6668" s="21" t="s">
        <v>168476</v>
      </c>
      <c r="D6668" s="21" t="s">
        <v>345</v>
      </c>
      <c r="E6668" s="23"/>
    </row>
    <row r="6669" spans="1:5" ht="20" customHeight="1">
      <c r="A6669" s="19" t="s">
        <v>8911</v>
      </c>
      <c r="B6669" s="20" t="s">
        <v>8912</v>
      </c>
      <c r="C6669" s="21" t="s">
        <v>168477</v>
      </c>
      <c r="D6669" s="21" t="s">
        <v>345</v>
      </c>
      <c r="E6669" s="23"/>
    </row>
    <row r="6670" spans="1:5" ht="20" customHeight="1">
      <c r="A6670" s="19" t="s">
        <v>8913</v>
      </c>
      <c r="B6670" s="20" t="s">
        <v>8914</v>
      </c>
      <c r="C6670" s="21" t="s">
        <v>168478</v>
      </c>
      <c r="D6670" s="21" t="s">
        <v>345</v>
      </c>
      <c r="E6670" s="23"/>
    </row>
    <row r="6671" spans="1:5" ht="20" customHeight="1">
      <c r="A6671" s="19" t="s">
        <v>8915</v>
      </c>
      <c r="B6671" s="20" t="s">
        <v>8916</v>
      </c>
      <c r="C6671" s="21" t="s">
        <v>168479</v>
      </c>
      <c r="D6671" s="21" t="s">
        <v>345</v>
      </c>
      <c r="E6671" s="23"/>
    </row>
    <row r="6672" spans="1:5" ht="20" customHeight="1">
      <c r="A6672" s="19" t="s">
        <v>8919</v>
      </c>
      <c r="B6672" s="20" t="s">
        <v>8918</v>
      </c>
      <c r="C6672" s="21" t="s">
        <v>168348</v>
      </c>
      <c r="D6672" s="21" t="s">
        <v>345</v>
      </c>
      <c r="E6672" s="23"/>
    </row>
    <row r="6673" spans="1:5" ht="20" customHeight="1">
      <c r="A6673" s="19" t="s">
        <v>8920</v>
      </c>
      <c r="B6673" s="20" t="s">
        <v>8921</v>
      </c>
      <c r="C6673" s="21" t="s">
        <v>168480</v>
      </c>
      <c r="D6673" s="21" t="s">
        <v>345</v>
      </c>
      <c r="E6673" s="23"/>
    </row>
    <row r="6674" spans="1:5" ht="20" customHeight="1">
      <c r="A6674" s="19" t="s">
        <v>8924</v>
      </c>
      <c r="B6674" s="20" t="s">
        <v>8923</v>
      </c>
      <c r="C6674" s="21" t="s">
        <v>168349</v>
      </c>
      <c r="D6674" s="21" t="s">
        <v>345</v>
      </c>
      <c r="E6674" s="23"/>
    </row>
    <row r="6675" spans="1:5" ht="20" customHeight="1">
      <c r="A6675" s="19" t="s">
        <v>8925</v>
      </c>
      <c r="B6675" s="20" t="s">
        <v>8926</v>
      </c>
      <c r="C6675" s="21" t="s">
        <v>168481</v>
      </c>
      <c r="D6675" s="21" t="s">
        <v>345</v>
      </c>
      <c r="E6675" s="23"/>
    </row>
    <row r="6676" spans="1:5" ht="20" customHeight="1">
      <c r="A6676" s="19" t="s">
        <v>8927</v>
      </c>
      <c r="B6676" s="20" t="s">
        <v>8928</v>
      </c>
      <c r="C6676" s="21" t="s">
        <v>168482</v>
      </c>
      <c r="D6676" s="21" t="s">
        <v>345</v>
      </c>
      <c r="E6676" s="23"/>
    </row>
    <row r="6677" spans="1:5" ht="20" customHeight="1">
      <c r="A6677" s="19" t="s">
        <v>8929</v>
      </c>
      <c r="B6677" s="20" t="s">
        <v>8930</v>
      </c>
      <c r="C6677" s="21" t="s">
        <v>168483</v>
      </c>
      <c r="D6677" s="21" t="s">
        <v>345</v>
      </c>
      <c r="E6677" s="23"/>
    </row>
    <row r="6678" spans="1:5" ht="20" customHeight="1">
      <c r="A6678" s="19" t="s">
        <v>8931</v>
      </c>
      <c r="B6678" s="20" t="s">
        <v>8932</v>
      </c>
      <c r="C6678" s="21" t="s">
        <v>168484</v>
      </c>
      <c r="D6678" s="21" t="s">
        <v>345</v>
      </c>
      <c r="E6678" s="23"/>
    </row>
    <row r="6679" spans="1:5" ht="20" customHeight="1">
      <c r="A6679" s="19" t="s">
        <v>8933</v>
      </c>
      <c r="B6679" s="20" t="s">
        <v>8934</v>
      </c>
      <c r="C6679" s="21" t="s">
        <v>168485</v>
      </c>
      <c r="D6679" s="21" t="s">
        <v>345</v>
      </c>
      <c r="E6679" s="23"/>
    </row>
    <row r="6680" spans="1:5" ht="20" customHeight="1">
      <c r="A6680" s="19" t="s">
        <v>8935</v>
      </c>
      <c r="B6680" s="20" t="s">
        <v>8936</v>
      </c>
      <c r="C6680" s="21" t="s">
        <v>168486</v>
      </c>
      <c r="D6680" s="21" t="s">
        <v>296</v>
      </c>
      <c r="E6680" s="23"/>
    </row>
    <row r="6681" spans="1:5" ht="20" customHeight="1">
      <c r="A6681" s="19" t="s">
        <v>8937</v>
      </c>
      <c r="B6681" s="20" t="s">
        <v>8938</v>
      </c>
      <c r="C6681" s="21" t="s">
        <v>168487</v>
      </c>
      <c r="D6681" s="21" t="s">
        <v>345</v>
      </c>
      <c r="E6681" s="23"/>
    </row>
    <row r="6682" spans="1:5" ht="20" customHeight="1">
      <c r="A6682" s="19" t="s">
        <v>8939</v>
      </c>
      <c r="B6682" s="20" t="s">
        <v>8940</v>
      </c>
      <c r="C6682" s="21" t="s">
        <v>168488</v>
      </c>
      <c r="D6682" s="21" t="s">
        <v>296</v>
      </c>
      <c r="E6682" s="23"/>
    </row>
    <row r="6683" spans="1:5" ht="20" customHeight="1">
      <c r="A6683" s="19" t="s">
        <v>8945</v>
      </c>
      <c r="B6683" s="20" t="s">
        <v>8944</v>
      </c>
      <c r="C6683" s="21" t="s">
        <v>168350</v>
      </c>
      <c r="D6683" s="21" t="s">
        <v>345</v>
      </c>
      <c r="E6683" s="23"/>
    </row>
    <row r="6684" spans="1:5" ht="20" customHeight="1">
      <c r="A6684" s="19" t="s">
        <v>8946</v>
      </c>
      <c r="B6684" s="20" t="s">
        <v>8947</v>
      </c>
      <c r="C6684" s="21" t="s">
        <v>168489</v>
      </c>
      <c r="D6684" s="21" t="s">
        <v>345</v>
      </c>
      <c r="E6684" s="23"/>
    </row>
    <row r="6685" spans="1:5" ht="20" customHeight="1">
      <c r="A6685" s="19" t="s">
        <v>8948</v>
      </c>
      <c r="B6685" s="20" t="s">
        <v>8949</v>
      </c>
      <c r="C6685" s="21" t="s">
        <v>168490</v>
      </c>
      <c r="D6685" s="21" t="s">
        <v>345</v>
      </c>
      <c r="E6685" s="23"/>
    </row>
    <row r="6686" spans="1:5" ht="20" customHeight="1">
      <c r="A6686" s="19" t="s">
        <v>8950</v>
      </c>
      <c r="B6686" s="20" t="s">
        <v>8951</v>
      </c>
      <c r="C6686" s="21" t="s">
        <v>168491</v>
      </c>
      <c r="D6686" s="21" t="s">
        <v>345</v>
      </c>
      <c r="E6686" s="23"/>
    </row>
    <row r="6687" spans="1:5" ht="20" customHeight="1">
      <c r="A6687" s="19" t="s">
        <v>8952</v>
      </c>
      <c r="B6687" s="20" t="s">
        <v>8953</v>
      </c>
      <c r="C6687" s="21" t="s">
        <v>168492</v>
      </c>
      <c r="D6687" s="21" t="s">
        <v>296</v>
      </c>
      <c r="E6687" s="23"/>
    </row>
    <row r="6688" spans="1:5" ht="20" customHeight="1">
      <c r="A6688" s="19" t="s">
        <v>8956</v>
      </c>
      <c r="B6688" s="20" t="s">
        <v>8955</v>
      </c>
      <c r="C6688" s="21" t="s">
        <v>168351</v>
      </c>
      <c r="D6688" s="21" t="s">
        <v>296</v>
      </c>
      <c r="E6688" s="23"/>
    </row>
    <row r="6689" spans="1:5" ht="20" customHeight="1">
      <c r="A6689" s="19" t="s">
        <v>8957</v>
      </c>
      <c r="B6689" s="20" t="s">
        <v>8958</v>
      </c>
      <c r="C6689" s="21" t="s">
        <v>168493</v>
      </c>
      <c r="D6689" s="21" t="s">
        <v>345</v>
      </c>
      <c r="E6689" s="23"/>
    </row>
    <row r="6690" spans="1:5" ht="20" customHeight="1">
      <c r="A6690" s="19" t="s">
        <v>8959</v>
      </c>
      <c r="B6690" s="20" t="s">
        <v>8960</v>
      </c>
      <c r="C6690" s="21" t="s">
        <v>168494</v>
      </c>
      <c r="D6690" s="21" t="s">
        <v>296</v>
      </c>
      <c r="E6690" s="23"/>
    </row>
    <row r="6691" spans="1:5" ht="20" customHeight="1">
      <c r="A6691" s="19" t="s">
        <v>218</v>
      </c>
      <c r="B6691" s="20" t="s">
        <v>221</v>
      </c>
      <c r="C6691" s="21" t="s">
        <v>168495</v>
      </c>
      <c r="D6691" s="21" t="s">
        <v>139</v>
      </c>
      <c r="E6691" s="23"/>
    </row>
    <row r="6692" spans="1:5" ht="20" customHeight="1">
      <c r="A6692" s="19" t="s">
        <v>193</v>
      </c>
      <c r="B6692" s="20" t="s">
        <v>197</v>
      </c>
      <c r="C6692" s="21" t="s">
        <v>168496</v>
      </c>
      <c r="D6692" s="21" t="s">
        <v>139</v>
      </c>
      <c r="E6692" s="23"/>
    </row>
    <row r="6693" spans="1:5" ht="20" customHeight="1">
      <c r="A6693" s="19" t="s">
        <v>9104</v>
      </c>
      <c r="B6693" s="20" t="s">
        <v>9105</v>
      </c>
      <c r="C6693" s="21" t="s">
        <v>168497</v>
      </c>
      <c r="D6693" s="21" t="s">
        <v>139</v>
      </c>
      <c r="E6693" s="23"/>
    </row>
    <row r="6694" spans="1:5" ht="20" customHeight="1">
      <c r="A6694" s="19" t="s">
        <v>6641</v>
      </c>
      <c r="B6694" s="20" t="s">
        <v>6642</v>
      </c>
      <c r="C6694" s="21" t="s">
        <v>168498</v>
      </c>
      <c r="D6694" s="21" t="s">
        <v>139</v>
      </c>
      <c r="E6694" s="23"/>
    </row>
    <row r="6695" spans="1:5" ht="20" customHeight="1">
      <c r="A6695" s="19" t="s">
        <v>6657</v>
      </c>
      <c r="B6695" s="20" t="s">
        <v>6658</v>
      </c>
      <c r="C6695" s="21" t="s">
        <v>168499</v>
      </c>
      <c r="D6695" s="21" t="s">
        <v>296</v>
      </c>
      <c r="E6695" s="23"/>
    </row>
    <row r="6696" spans="1:5" ht="20" customHeight="1">
      <c r="A6696" s="19" t="s">
        <v>6659</v>
      </c>
      <c r="B6696" s="20" t="s">
        <v>6660</v>
      </c>
      <c r="C6696" s="21" t="s">
        <v>168500</v>
      </c>
      <c r="D6696" s="21" t="s">
        <v>345</v>
      </c>
      <c r="E6696" s="23"/>
    </row>
    <row r="6697" spans="1:5" ht="20" customHeight="1">
      <c r="A6697" s="19" t="s">
        <v>6663</v>
      </c>
      <c r="B6697" s="20" t="s">
        <v>6664</v>
      </c>
      <c r="C6697" s="21" t="s">
        <v>168501</v>
      </c>
      <c r="D6697" s="21" t="s">
        <v>345</v>
      </c>
      <c r="E6697" s="23"/>
    </row>
    <row r="6698" spans="1:5" ht="20" customHeight="1">
      <c r="A6698" s="19" t="s">
        <v>6668</v>
      </c>
      <c r="B6698" s="20" t="s">
        <v>6666</v>
      </c>
      <c r="C6698" s="21" t="s">
        <v>168338</v>
      </c>
      <c r="D6698" s="21" t="s">
        <v>345</v>
      </c>
      <c r="E6698" s="23"/>
    </row>
    <row r="6699" spans="1:5" ht="20" customHeight="1">
      <c r="A6699" s="19" t="s">
        <v>6669</v>
      </c>
      <c r="B6699" s="20" t="s">
        <v>6670</v>
      </c>
      <c r="C6699" s="21" t="s">
        <v>168502</v>
      </c>
      <c r="D6699" s="21" t="s">
        <v>345</v>
      </c>
      <c r="E6699" s="23"/>
    </row>
    <row r="6700" spans="1:5" ht="20" customHeight="1">
      <c r="A6700" s="19" t="s">
        <v>6671</v>
      </c>
      <c r="B6700" s="20" t="s">
        <v>6672</v>
      </c>
      <c r="C6700" s="21" t="s">
        <v>168503</v>
      </c>
      <c r="D6700" s="21" t="s">
        <v>345</v>
      </c>
      <c r="E6700" s="23"/>
    </row>
    <row r="6701" spans="1:5" ht="20" customHeight="1">
      <c r="A6701" s="19" t="s">
        <v>6673</v>
      </c>
      <c r="B6701" s="20" t="s">
        <v>6674</v>
      </c>
      <c r="C6701" s="21" t="s">
        <v>168504</v>
      </c>
      <c r="D6701" s="21" t="s">
        <v>345</v>
      </c>
      <c r="E6701" s="23"/>
    </row>
    <row r="6702" spans="1:5" ht="20" customHeight="1">
      <c r="A6702" s="19" t="s">
        <v>6675</v>
      </c>
      <c r="B6702" s="20" t="s">
        <v>6676</v>
      </c>
      <c r="C6702" s="21" t="s">
        <v>168505</v>
      </c>
      <c r="D6702" s="21" t="s">
        <v>296</v>
      </c>
      <c r="E6702" s="23"/>
    </row>
    <row r="6703" spans="1:5" ht="20" customHeight="1">
      <c r="A6703" s="19" t="s">
        <v>6677</v>
      </c>
      <c r="B6703" s="20" t="s">
        <v>6678</v>
      </c>
      <c r="C6703" s="21" t="s">
        <v>168506</v>
      </c>
      <c r="D6703" s="21" t="s">
        <v>345</v>
      </c>
      <c r="E6703" s="23"/>
    </row>
    <row r="6704" spans="1:5" ht="20" customHeight="1">
      <c r="A6704" s="19" t="s">
        <v>6681</v>
      </c>
      <c r="B6704" s="20" t="s">
        <v>6680</v>
      </c>
      <c r="C6704" s="21" t="s">
        <v>168435</v>
      </c>
      <c r="D6704" s="21" t="s">
        <v>345</v>
      </c>
      <c r="E6704" s="23"/>
    </row>
    <row r="6705" spans="1:5" ht="20" customHeight="1">
      <c r="A6705" s="19" t="s">
        <v>6682</v>
      </c>
      <c r="B6705" s="20" t="s">
        <v>6683</v>
      </c>
      <c r="C6705" s="21" t="s">
        <v>168507</v>
      </c>
      <c r="D6705" s="21" t="s">
        <v>345</v>
      </c>
      <c r="E6705" s="23"/>
    </row>
    <row r="6706" spans="1:5" ht="20" customHeight="1">
      <c r="A6706" s="19" t="s">
        <v>6688</v>
      </c>
      <c r="B6706" s="20" t="s">
        <v>6685</v>
      </c>
      <c r="C6706" s="21" t="s">
        <v>168269</v>
      </c>
      <c r="D6706" s="21" t="s">
        <v>345</v>
      </c>
      <c r="E6706" s="23"/>
    </row>
    <row r="6707" spans="1:5" ht="20" customHeight="1">
      <c r="A6707" s="19" t="s">
        <v>6689</v>
      </c>
      <c r="B6707" s="20" t="s">
        <v>6690</v>
      </c>
      <c r="C6707" s="21" t="s">
        <v>168508</v>
      </c>
      <c r="D6707" s="21" t="s">
        <v>345</v>
      </c>
      <c r="E6707" s="23"/>
    </row>
    <row r="6708" spans="1:5" ht="20" customHeight="1">
      <c r="A6708" s="19" t="s">
        <v>6691</v>
      </c>
      <c r="B6708" s="20" t="s">
        <v>6692</v>
      </c>
      <c r="C6708" s="21" t="s">
        <v>168509</v>
      </c>
      <c r="D6708" s="21" t="s">
        <v>345</v>
      </c>
      <c r="E6708" s="23"/>
    </row>
    <row r="6709" spans="1:5" ht="20" customHeight="1">
      <c r="A6709" s="19" t="s">
        <v>6695</v>
      </c>
      <c r="B6709" s="20" t="s">
        <v>6694</v>
      </c>
      <c r="C6709" s="21" t="s">
        <v>168436</v>
      </c>
      <c r="D6709" s="21" t="s">
        <v>345</v>
      </c>
      <c r="E6709" s="23"/>
    </row>
    <row r="6710" spans="1:5" ht="20" customHeight="1">
      <c r="A6710" s="19" t="s">
        <v>6696</v>
      </c>
      <c r="B6710" s="20" t="s">
        <v>6697</v>
      </c>
      <c r="C6710" s="21" t="s">
        <v>168510</v>
      </c>
      <c r="D6710" s="21" t="s">
        <v>345</v>
      </c>
      <c r="E6710" s="23"/>
    </row>
    <row r="6711" spans="1:5" ht="20" customHeight="1">
      <c r="A6711" s="19" t="s">
        <v>6698</v>
      </c>
      <c r="B6711" s="20" t="s">
        <v>6699</v>
      </c>
      <c r="C6711" s="21" t="s">
        <v>168511</v>
      </c>
      <c r="D6711" s="21" t="s">
        <v>345</v>
      </c>
      <c r="E6711" s="23"/>
    </row>
    <row r="6712" spans="1:5" ht="20" customHeight="1">
      <c r="A6712" s="19" t="s">
        <v>6700</v>
      </c>
      <c r="B6712" s="20" t="s">
        <v>6701</v>
      </c>
      <c r="C6712" s="21" t="s">
        <v>168512</v>
      </c>
      <c r="D6712" s="21" t="s">
        <v>345</v>
      </c>
      <c r="E6712" s="23"/>
    </row>
    <row r="6713" spans="1:5" ht="20" customHeight="1">
      <c r="A6713" s="19" t="s">
        <v>6702</v>
      </c>
      <c r="B6713" s="20" t="s">
        <v>6703</v>
      </c>
      <c r="C6713" s="21" t="s">
        <v>168513</v>
      </c>
      <c r="D6713" s="21" t="s">
        <v>345</v>
      </c>
      <c r="E6713" s="23"/>
    </row>
    <row r="6714" spans="1:5" ht="20" customHeight="1">
      <c r="A6714" s="19" t="s">
        <v>6704</v>
      </c>
      <c r="B6714" s="20" t="s">
        <v>6705</v>
      </c>
      <c r="C6714" s="21" t="s">
        <v>168514</v>
      </c>
      <c r="D6714" s="21" t="s">
        <v>345</v>
      </c>
      <c r="E6714" s="23"/>
    </row>
    <row r="6715" spans="1:5" ht="20" customHeight="1">
      <c r="A6715" s="19" t="s">
        <v>6706</v>
      </c>
      <c r="B6715" s="20" t="s">
        <v>6707</v>
      </c>
      <c r="C6715" s="21" t="s">
        <v>168515</v>
      </c>
      <c r="D6715" s="21" t="s">
        <v>345</v>
      </c>
      <c r="E6715" s="23"/>
    </row>
    <row r="6716" spans="1:5" ht="20" customHeight="1">
      <c r="A6716" s="19" t="s">
        <v>6708</v>
      </c>
      <c r="B6716" s="20" t="s">
        <v>6709</v>
      </c>
      <c r="C6716" s="21" t="s">
        <v>168516</v>
      </c>
      <c r="D6716" s="21" t="s">
        <v>345</v>
      </c>
      <c r="E6716" s="23"/>
    </row>
    <row r="6717" spans="1:5" ht="20" customHeight="1">
      <c r="A6717" s="19" t="s">
        <v>6710</v>
      </c>
      <c r="B6717" s="20" t="s">
        <v>6711</v>
      </c>
      <c r="C6717" s="21" t="s">
        <v>168517</v>
      </c>
      <c r="D6717" s="21" t="s">
        <v>345</v>
      </c>
      <c r="E6717" s="23"/>
    </row>
    <row r="6718" spans="1:5" ht="20" customHeight="1">
      <c r="A6718" s="19" t="s">
        <v>6714</v>
      </c>
      <c r="B6718" s="20" t="s">
        <v>6713</v>
      </c>
      <c r="C6718" s="21" t="s">
        <v>168437</v>
      </c>
      <c r="D6718" s="21" t="s">
        <v>345</v>
      </c>
      <c r="E6718" s="23"/>
    </row>
    <row r="6719" spans="1:5" ht="20" customHeight="1">
      <c r="A6719" s="19" t="s">
        <v>6715</v>
      </c>
      <c r="B6719" s="20" t="s">
        <v>6716</v>
      </c>
      <c r="C6719" s="21" t="s">
        <v>168518</v>
      </c>
      <c r="D6719" s="21" t="s">
        <v>345</v>
      </c>
      <c r="E6719" s="23"/>
    </row>
    <row r="6720" spans="1:5" ht="20" customHeight="1">
      <c r="A6720" s="19" t="s">
        <v>6717</v>
      </c>
      <c r="B6720" s="20" t="s">
        <v>6718</v>
      </c>
      <c r="C6720" s="21" t="s">
        <v>168519</v>
      </c>
      <c r="D6720" s="21" t="s">
        <v>345</v>
      </c>
      <c r="E6720" s="23"/>
    </row>
    <row r="6721" spans="1:5" ht="20" customHeight="1">
      <c r="A6721" s="19" t="s">
        <v>6719</v>
      </c>
      <c r="B6721" s="20" t="s">
        <v>6720</v>
      </c>
      <c r="C6721" s="21" t="s">
        <v>168520</v>
      </c>
      <c r="D6721" s="21" t="s">
        <v>296</v>
      </c>
      <c r="E6721" s="23"/>
    </row>
    <row r="6722" spans="1:5" ht="20" customHeight="1">
      <c r="A6722" s="19" t="s">
        <v>6721</v>
      </c>
      <c r="B6722" s="20" t="s">
        <v>6722</v>
      </c>
      <c r="C6722" s="21" t="s">
        <v>168521</v>
      </c>
      <c r="D6722" s="21" t="s">
        <v>345</v>
      </c>
      <c r="E6722" s="23"/>
    </row>
    <row r="6723" spans="1:5" ht="20" customHeight="1">
      <c r="A6723" s="19" t="s">
        <v>6723</v>
      </c>
      <c r="B6723" s="20" t="s">
        <v>6724</v>
      </c>
      <c r="C6723" s="21" t="s">
        <v>168522</v>
      </c>
      <c r="D6723" s="21" t="s">
        <v>345</v>
      </c>
      <c r="E6723" s="23"/>
    </row>
    <row r="6724" spans="1:5" ht="20" customHeight="1">
      <c r="A6724" s="19" t="s">
        <v>6727</v>
      </c>
      <c r="B6724" s="20" t="s">
        <v>6726</v>
      </c>
      <c r="C6724" s="21" t="s">
        <v>168438</v>
      </c>
      <c r="D6724" s="21" t="s">
        <v>345</v>
      </c>
      <c r="E6724" s="23"/>
    </row>
    <row r="6725" spans="1:5" ht="20" customHeight="1">
      <c r="A6725" s="19" t="s">
        <v>6733</v>
      </c>
      <c r="B6725" s="20" t="s">
        <v>6729</v>
      </c>
      <c r="C6725" s="21" t="s">
        <v>168191</v>
      </c>
      <c r="D6725" s="21" t="s">
        <v>345</v>
      </c>
      <c r="E6725" s="23"/>
    </row>
    <row r="6726" spans="1:5" ht="20" customHeight="1">
      <c r="A6726" s="19" t="s">
        <v>6734</v>
      </c>
      <c r="B6726" s="20" t="s">
        <v>6735</v>
      </c>
      <c r="C6726" s="21" t="s">
        <v>168523</v>
      </c>
      <c r="D6726" s="21" t="s">
        <v>345</v>
      </c>
      <c r="E6726" s="23"/>
    </row>
    <row r="6727" spans="1:5" ht="20" customHeight="1">
      <c r="A6727" s="19" t="s">
        <v>6736</v>
      </c>
      <c r="B6727" s="20" t="s">
        <v>6737</v>
      </c>
      <c r="C6727" s="21" t="s">
        <v>168524</v>
      </c>
      <c r="D6727" s="21" t="s">
        <v>345</v>
      </c>
      <c r="E6727" s="23"/>
    </row>
    <row r="6728" spans="1:5" ht="20" customHeight="1">
      <c r="A6728" s="19" t="s">
        <v>6738</v>
      </c>
      <c r="B6728" s="20" t="s">
        <v>6739</v>
      </c>
      <c r="C6728" s="21" t="s">
        <v>168525</v>
      </c>
      <c r="D6728" s="21" t="s">
        <v>345</v>
      </c>
      <c r="E6728" s="23"/>
    </row>
    <row r="6729" spans="1:5" ht="20" customHeight="1">
      <c r="A6729" s="19" t="s">
        <v>6740</v>
      </c>
      <c r="B6729" s="20" t="s">
        <v>6741</v>
      </c>
      <c r="C6729" s="21" t="s">
        <v>168526</v>
      </c>
      <c r="D6729" s="21" t="s">
        <v>345</v>
      </c>
      <c r="E6729" s="23"/>
    </row>
    <row r="6730" spans="1:5" ht="20" customHeight="1">
      <c r="A6730" s="19" t="s">
        <v>6742</v>
      </c>
      <c r="B6730" s="20" t="s">
        <v>6743</v>
      </c>
      <c r="C6730" s="21" t="s">
        <v>168527</v>
      </c>
      <c r="D6730" s="21" t="s">
        <v>345</v>
      </c>
      <c r="E6730" s="23"/>
    </row>
    <row r="6731" spans="1:5" ht="20" customHeight="1">
      <c r="A6731" s="19" t="s">
        <v>6746</v>
      </c>
      <c r="B6731" s="20" t="s">
        <v>6745</v>
      </c>
      <c r="C6731" s="21" t="s">
        <v>168439</v>
      </c>
      <c r="D6731" s="21" t="s">
        <v>345</v>
      </c>
      <c r="E6731" s="23"/>
    </row>
    <row r="6732" spans="1:5" ht="20" customHeight="1">
      <c r="A6732" s="19" t="s">
        <v>6747</v>
      </c>
      <c r="B6732" s="20" t="s">
        <v>6748</v>
      </c>
      <c r="C6732" s="21" t="s">
        <v>168528</v>
      </c>
      <c r="D6732" s="21" t="s">
        <v>345</v>
      </c>
      <c r="E6732" s="23"/>
    </row>
    <row r="6733" spans="1:5" ht="20" customHeight="1">
      <c r="A6733" s="19" t="s">
        <v>6751</v>
      </c>
      <c r="B6733" s="20" t="s">
        <v>6750</v>
      </c>
      <c r="C6733" s="21" t="s">
        <v>168440</v>
      </c>
      <c r="D6733" s="21" t="s">
        <v>345</v>
      </c>
      <c r="E6733" s="23"/>
    </row>
    <row r="6734" spans="1:5" ht="20" customHeight="1">
      <c r="A6734" s="19" t="s">
        <v>6752</v>
      </c>
      <c r="B6734" s="20" t="s">
        <v>6753</v>
      </c>
      <c r="C6734" s="21" t="s">
        <v>168529</v>
      </c>
      <c r="D6734" s="21" t="s">
        <v>345</v>
      </c>
      <c r="E6734" s="23"/>
    </row>
    <row r="6735" spans="1:5" ht="20" customHeight="1">
      <c r="A6735" s="19" t="s">
        <v>6754</v>
      </c>
      <c r="B6735" s="24">
        <v>100</v>
      </c>
      <c r="C6735" s="21" t="s">
        <v>168530</v>
      </c>
      <c r="D6735" s="21" t="s">
        <v>345</v>
      </c>
      <c r="E6735" s="23"/>
    </row>
    <row r="6736" spans="1:5" ht="20" customHeight="1">
      <c r="A6736" s="19" t="s">
        <v>6755</v>
      </c>
      <c r="B6736" s="20" t="s">
        <v>6756</v>
      </c>
      <c r="C6736" s="21" t="s">
        <v>168531</v>
      </c>
      <c r="D6736" s="21" t="s">
        <v>345</v>
      </c>
      <c r="E6736" s="23"/>
    </row>
    <row r="6737" spans="1:5" ht="20" customHeight="1">
      <c r="A6737" s="19" t="s">
        <v>6759</v>
      </c>
      <c r="B6737" s="20" t="s">
        <v>6758</v>
      </c>
      <c r="C6737" s="21" t="s">
        <v>168441</v>
      </c>
      <c r="D6737" s="21" t="s">
        <v>345</v>
      </c>
      <c r="E6737" s="23"/>
    </row>
    <row r="6738" spans="1:5" ht="20" customHeight="1">
      <c r="A6738" s="19" t="s">
        <v>6760</v>
      </c>
      <c r="B6738" s="20" t="s">
        <v>6761</v>
      </c>
      <c r="C6738" s="21" t="s">
        <v>168532</v>
      </c>
      <c r="D6738" s="21" t="s">
        <v>345</v>
      </c>
      <c r="E6738" s="23"/>
    </row>
    <row r="6739" spans="1:5" ht="20" customHeight="1">
      <c r="A6739" s="19" t="s">
        <v>6762</v>
      </c>
      <c r="B6739" s="20" t="s">
        <v>6763</v>
      </c>
      <c r="C6739" s="21" t="s">
        <v>168533</v>
      </c>
      <c r="D6739" s="21" t="s">
        <v>345</v>
      </c>
      <c r="E6739" s="23"/>
    </row>
    <row r="6740" spans="1:5" ht="20" customHeight="1">
      <c r="A6740" s="19" t="s">
        <v>6764</v>
      </c>
      <c r="B6740" s="20" t="s">
        <v>6765</v>
      </c>
      <c r="C6740" s="21" t="s">
        <v>168534</v>
      </c>
      <c r="D6740" s="21" t="s">
        <v>345</v>
      </c>
      <c r="E6740" s="23"/>
    </row>
    <row r="6741" spans="1:5" ht="20" customHeight="1">
      <c r="A6741" s="19" t="s">
        <v>6768</v>
      </c>
      <c r="B6741" s="20" t="s">
        <v>6767</v>
      </c>
      <c r="C6741" s="21" t="s">
        <v>168442</v>
      </c>
      <c r="D6741" s="21" t="s">
        <v>345</v>
      </c>
      <c r="E6741" s="23"/>
    </row>
    <row r="6742" spans="1:5" ht="20" customHeight="1">
      <c r="A6742" s="19" t="s">
        <v>6769</v>
      </c>
      <c r="B6742" s="20" t="s">
        <v>6770</v>
      </c>
      <c r="C6742" s="21" t="s">
        <v>168535</v>
      </c>
      <c r="D6742" s="21" t="s">
        <v>345</v>
      </c>
      <c r="E6742" s="23"/>
    </row>
    <row r="6743" spans="1:5" ht="20" customHeight="1">
      <c r="A6743" s="19" t="s">
        <v>6773</v>
      </c>
      <c r="B6743" s="20" t="s">
        <v>6772</v>
      </c>
      <c r="C6743" s="21" t="s">
        <v>168443</v>
      </c>
      <c r="D6743" s="21" t="s">
        <v>345</v>
      </c>
      <c r="E6743" s="23"/>
    </row>
    <row r="6744" spans="1:5" ht="20" customHeight="1">
      <c r="A6744" s="19" t="s">
        <v>6774</v>
      </c>
      <c r="B6744" s="20" t="s">
        <v>6775</v>
      </c>
      <c r="C6744" s="21" t="s">
        <v>168536</v>
      </c>
      <c r="D6744" s="21" t="s">
        <v>345</v>
      </c>
      <c r="E6744" s="23"/>
    </row>
    <row r="6745" spans="1:5" ht="20" customHeight="1">
      <c r="A6745" s="19" t="s">
        <v>6776</v>
      </c>
      <c r="B6745" s="20" t="s">
        <v>6777</v>
      </c>
      <c r="C6745" s="21" t="s">
        <v>168537</v>
      </c>
      <c r="D6745" s="21" t="s">
        <v>345</v>
      </c>
      <c r="E6745" s="23"/>
    </row>
    <row r="6746" spans="1:5" ht="20" customHeight="1">
      <c r="A6746" s="19" t="s">
        <v>6778</v>
      </c>
      <c r="B6746" s="20" t="s">
        <v>6779</v>
      </c>
      <c r="C6746" s="21" t="s">
        <v>168538</v>
      </c>
      <c r="D6746" s="21" t="s">
        <v>345</v>
      </c>
      <c r="E6746" s="23"/>
    </row>
    <row r="6747" spans="1:5" ht="20" customHeight="1">
      <c r="A6747" s="19" t="s">
        <v>6780</v>
      </c>
      <c r="B6747" s="20" t="s">
        <v>6781</v>
      </c>
      <c r="C6747" s="21" t="s">
        <v>168539</v>
      </c>
      <c r="D6747" s="21" t="s">
        <v>345</v>
      </c>
      <c r="E6747" s="23"/>
    </row>
    <row r="6748" spans="1:5" ht="20" customHeight="1">
      <c r="A6748" s="19" t="s">
        <v>6782</v>
      </c>
      <c r="B6748" s="20" t="s">
        <v>6783</v>
      </c>
      <c r="C6748" s="21" t="s">
        <v>168540</v>
      </c>
      <c r="D6748" s="21" t="s">
        <v>296</v>
      </c>
      <c r="E6748" s="23"/>
    </row>
    <row r="6749" spans="1:5" ht="20" customHeight="1">
      <c r="A6749" s="19" t="s">
        <v>6784</v>
      </c>
      <c r="B6749" s="20" t="s">
        <v>6785</v>
      </c>
      <c r="C6749" s="21" t="s">
        <v>168541</v>
      </c>
      <c r="D6749" s="21" t="s">
        <v>345</v>
      </c>
      <c r="E6749" s="23"/>
    </row>
    <row r="6750" spans="1:5" ht="20" customHeight="1">
      <c r="A6750" s="19" t="s">
        <v>6790</v>
      </c>
      <c r="B6750" s="24">
        <v>100</v>
      </c>
      <c r="C6750" s="21" t="s">
        <v>168339</v>
      </c>
      <c r="D6750" s="21" t="s">
        <v>345</v>
      </c>
      <c r="E6750" s="23"/>
    </row>
    <row r="6751" spans="1:5" ht="20" customHeight="1">
      <c r="A6751" s="19" t="s">
        <v>6791</v>
      </c>
      <c r="B6751" s="24">
        <v>100</v>
      </c>
      <c r="C6751" s="21" t="s">
        <v>168542</v>
      </c>
      <c r="D6751" s="21" t="s">
        <v>345</v>
      </c>
      <c r="E6751" s="23"/>
    </row>
    <row r="6752" spans="1:5" ht="20" customHeight="1">
      <c r="A6752" s="19" t="s">
        <v>6792</v>
      </c>
      <c r="B6752" s="24">
        <v>100</v>
      </c>
      <c r="C6752" s="21" t="s">
        <v>168543</v>
      </c>
      <c r="D6752" s="21" t="s">
        <v>345</v>
      </c>
      <c r="E6752" s="23"/>
    </row>
    <row r="6753" spans="1:5" ht="20" customHeight="1">
      <c r="A6753" s="19" t="s">
        <v>6793</v>
      </c>
      <c r="B6753" s="20" t="s">
        <v>6794</v>
      </c>
      <c r="C6753" s="21" t="s">
        <v>168544</v>
      </c>
      <c r="D6753" s="21" t="s">
        <v>345</v>
      </c>
      <c r="E6753" s="23"/>
    </row>
    <row r="6754" spans="1:5" ht="20" customHeight="1">
      <c r="A6754" s="19" t="s">
        <v>6795</v>
      </c>
      <c r="B6754" s="20" t="s">
        <v>6796</v>
      </c>
      <c r="C6754" s="21" t="s">
        <v>168545</v>
      </c>
      <c r="D6754" s="21" t="s">
        <v>345</v>
      </c>
      <c r="E6754" s="23"/>
    </row>
    <row r="6755" spans="1:5" ht="20" customHeight="1">
      <c r="A6755" s="19" t="s">
        <v>6798</v>
      </c>
      <c r="B6755" s="24">
        <v>100</v>
      </c>
      <c r="C6755" s="21" t="s">
        <v>168444</v>
      </c>
      <c r="D6755" s="21" t="s">
        <v>345</v>
      </c>
      <c r="E6755" s="23"/>
    </row>
    <row r="6756" spans="1:5" ht="20" customHeight="1">
      <c r="A6756" s="19" t="s">
        <v>6799</v>
      </c>
      <c r="B6756" s="24">
        <v>100</v>
      </c>
      <c r="C6756" s="21" t="s">
        <v>168546</v>
      </c>
      <c r="D6756" s="21" t="s">
        <v>345</v>
      </c>
      <c r="E6756" s="23"/>
    </row>
    <row r="6757" spans="1:5" ht="20" customHeight="1">
      <c r="A6757" s="19" t="s">
        <v>6802</v>
      </c>
      <c r="B6757" s="20" t="s">
        <v>6801</v>
      </c>
      <c r="C6757" s="21" t="s">
        <v>168445</v>
      </c>
      <c r="D6757" s="21" t="s">
        <v>345</v>
      </c>
      <c r="E6757" s="23"/>
    </row>
    <row r="6758" spans="1:5" ht="20" customHeight="1">
      <c r="A6758" s="19" t="s">
        <v>6803</v>
      </c>
      <c r="B6758" s="20" t="s">
        <v>6804</v>
      </c>
      <c r="C6758" s="21" t="s">
        <v>168547</v>
      </c>
      <c r="D6758" s="21" t="s">
        <v>345</v>
      </c>
      <c r="E6758" s="23"/>
    </row>
    <row r="6759" spans="1:5" ht="20" customHeight="1">
      <c r="A6759" s="19" t="s">
        <v>6805</v>
      </c>
      <c r="B6759" s="20" t="s">
        <v>6806</v>
      </c>
      <c r="C6759" s="21" t="s">
        <v>168548</v>
      </c>
      <c r="D6759" s="21" t="s">
        <v>296</v>
      </c>
      <c r="E6759" s="23"/>
    </row>
    <row r="6760" spans="1:5" ht="20" customHeight="1">
      <c r="A6760" s="19" t="s">
        <v>6807</v>
      </c>
      <c r="B6760" s="24">
        <v>100</v>
      </c>
      <c r="C6760" s="21" t="s">
        <v>168549</v>
      </c>
      <c r="D6760" s="21" t="s">
        <v>345</v>
      </c>
      <c r="E6760" s="23"/>
    </row>
    <row r="6761" spans="1:5" ht="20" customHeight="1">
      <c r="A6761" s="19" t="s">
        <v>6810</v>
      </c>
      <c r="B6761" s="20" t="s">
        <v>6809</v>
      </c>
      <c r="C6761" s="21" t="s">
        <v>168446</v>
      </c>
      <c r="D6761" s="21" t="s">
        <v>345</v>
      </c>
      <c r="E6761" s="23"/>
    </row>
    <row r="6762" spans="1:5" ht="20" customHeight="1">
      <c r="A6762" s="19" t="s">
        <v>6811</v>
      </c>
      <c r="B6762" s="20" t="s">
        <v>6812</v>
      </c>
      <c r="C6762" s="21" t="s">
        <v>168550</v>
      </c>
      <c r="D6762" s="21" t="s">
        <v>296</v>
      </c>
      <c r="E6762" s="23"/>
    </row>
    <row r="6763" spans="1:5" ht="20" customHeight="1">
      <c r="A6763" s="19" t="s">
        <v>6813</v>
      </c>
      <c r="B6763" s="20" t="s">
        <v>6814</v>
      </c>
      <c r="C6763" s="21" t="s">
        <v>168551</v>
      </c>
      <c r="D6763" s="21" t="s">
        <v>345</v>
      </c>
      <c r="E6763" s="23"/>
    </row>
    <row r="6764" spans="1:5" ht="20" customHeight="1">
      <c r="A6764" s="19" t="s">
        <v>6815</v>
      </c>
      <c r="B6764" s="20" t="s">
        <v>6816</v>
      </c>
      <c r="C6764" s="21" t="s">
        <v>168552</v>
      </c>
      <c r="D6764" s="21" t="s">
        <v>345</v>
      </c>
      <c r="E6764" s="23"/>
    </row>
    <row r="6765" spans="1:5" ht="20" customHeight="1">
      <c r="A6765" s="19" t="s">
        <v>6817</v>
      </c>
      <c r="B6765" s="20" t="s">
        <v>6818</v>
      </c>
      <c r="C6765" s="21" t="s">
        <v>168553</v>
      </c>
      <c r="D6765" s="21" t="s">
        <v>345</v>
      </c>
      <c r="E6765" s="23"/>
    </row>
    <row r="6766" spans="1:5" ht="20" customHeight="1">
      <c r="A6766" s="19" t="s">
        <v>6819</v>
      </c>
      <c r="B6766" s="20" t="s">
        <v>6820</v>
      </c>
      <c r="C6766" s="21" t="s">
        <v>168554</v>
      </c>
      <c r="D6766" s="21" t="s">
        <v>345</v>
      </c>
      <c r="E6766" s="23"/>
    </row>
    <row r="6767" spans="1:5" ht="20" customHeight="1">
      <c r="A6767" s="19" t="s">
        <v>6821</v>
      </c>
      <c r="B6767" s="20" t="s">
        <v>6822</v>
      </c>
      <c r="C6767" s="21" t="s">
        <v>168555</v>
      </c>
      <c r="D6767" s="21" t="s">
        <v>345</v>
      </c>
      <c r="E6767" s="23"/>
    </row>
    <row r="6768" spans="1:5" ht="20" customHeight="1">
      <c r="A6768" s="19" t="s">
        <v>6825</v>
      </c>
      <c r="B6768" s="20" t="s">
        <v>6824</v>
      </c>
      <c r="C6768" s="21" t="s">
        <v>168447</v>
      </c>
      <c r="D6768" s="21" t="s">
        <v>345</v>
      </c>
      <c r="E6768" s="23"/>
    </row>
    <row r="6769" spans="1:5" ht="20" customHeight="1">
      <c r="A6769" s="19" t="s">
        <v>6826</v>
      </c>
      <c r="B6769" s="24">
        <v>100</v>
      </c>
      <c r="C6769" s="21" t="s">
        <v>168556</v>
      </c>
      <c r="D6769" s="21" t="s">
        <v>345</v>
      </c>
      <c r="E6769" s="23"/>
    </row>
    <row r="6770" spans="1:5" ht="20" customHeight="1">
      <c r="A6770" s="19" t="s">
        <v>6827</v>
      </c>
      <c r="B6770" s="20" t="s">
        <v>6828</v>
      </c>
      <c r="C6770" s="21" t="s">
        <v>168557</v>
      </c>
      <c r="D6770" s="21" t="s">
        <v>345</v>
      </c>
      <c r="E6770" s="23"/>
    </row>
    <row r="6771" spans="1:5" ht="20" customHeight="1">
      <c r="A6771" s="19" t="s">
        <v>6829</v>
      </c>
      <c r="B6771" s="20" t="s">
        <v>6830</v>
      </c>
      <c r="C6771" s="21" t="s">
        <v>168558</v>
      </c>
      <c r="D6771" s="21" t="s">
        <v>345</v>
      </c>
      <c r="E6771" s="23"/>
    </row>
    <row r="6772" spans="1:5" ht="20" customHeight="1">
      <c r="A6772" s="19" t="s">
        <v>6831</v>
      </c>
      <c r="B6772" s="20" t="s">
        <v>6832</v>
      </c>
      <c r="C6772" s="21" t="s">
        <v>168559</v>
      </c>
      <c r="D6772" s="21" t="s">
        <v>296</v>
      </c>
      <c r="E6772" s="23"/>
    </row>
    <row r="6773" spans="1:5" ht="20" customHeight="1">
      <c r="A6773" s="19" t="s">
        <v>7018</v>
      </c>
      <c r="B6773" s="20" t="s">
        <v>7019</v>
      </c>
      <c r="C6773" s="21" t="s">
        <v>168560</v>
      </c>
      <c r="D6773" s="21" t="s">
        <v>345</v>
      </c>
      <c r="E6773" s="23"/>
    </row>
    <row r="6774" spans="1:5" ht="20" customHeight="1">
      <c r="A6774" s="19" t="s">
        <v>8507</v>
      </c>
      <c r="B6774" s="20" t="s">
        <v>8505</v>
      </c>
      <c r="C6774" s="21" t="s">
        <v>168340</v>
      </c>
      <c r="D6774" s="21" t="s">
        <v>345</v>
      </c>
      <c r="E6774" s="23"/>
    </row>
    <row r="6775" spans="1:5" ht="20" customHeight="1">
      <c r="A6775" s="19" t="s">
        <v>8564</v>
      </c>
      <c r="B6775" s="20" t="s">
        <v>8565</v>
      </c>
      <c r="C6775" s="21" t="s">
        <v>168561</v>
      </c>
      <c r="D6775" s="21" t="s">
        <v>345</v>
      </c>
      <c r="E6775" s="23"/>
    </row>
    <row r="6776" spans="1:5" ht="20" customHeight="1">
      <c r="A6776" s="19" t="s">
        <v>8587</v>
      </c>
      <c r="B6776" s="20" t="s">
        <v>8588</v>
      </c>
      <c r="C6776" s="21" t="s">
        <v>168562</v>
      </c>
      <c r="D6776" s="21" t="s">
        <v>345</v>
      </c>
      <c r="E6776" s="23"/>
    </row>
    <row r="6777" spans="1:5" ht="20" customHeight="1">
      <c r="A6777" s="19" t="s">
        <v>8630</v>
      </c>
      <c r="B6777" s="20" t="s">
        <v>8631</v>
      </c>
      <c r="C6777" s="21" t="s">
        <v>168563</v>
      </c>
      <c r="D6777" s="21" t="s">
        <v>345</v>
      </c>
      <c r="E6777" s="23"/>
    </row>
    <row r="6778" spans="1:5" ht="20" customHeight="1">
      <c r="A6778" s="19" t="s">
        <v>8661</v>
      </c>
      <c r="B6778" s="20" t="s">
        <v>8662</v>
      </c>
      <c r="C6778" s="21" t="s">
        <v>168564</v>
      </c>
      <c r="D6778" s="21" t="s">
        <v>345</v>
      </c>
      <c r="E6778" s="23"/>
    </row>
    <row r="6779" spans="1:5" ht="20" customHeight="1">
      <c r="A6779" s="19" t="s">
        <v>8676</v>
      </c>
      <c r="B6779" s="20" t="s">
        <v>8675</v>
      </c>
      <c r="C6779" s="21" t="s">
        <v>168448</v>
      </c>
      <c r="D6779" s="21" t="s">
        <v>345</v>
      </c>
      <c r="E6779" s="23"/>
    </row>
    <row r="6780" spans="1:5" ht="20" customHeight="1">
      <c r="A6780" s="19" t="s">
        <v>8686</v>
      </c>
      <c r="B6780" s="20" t="s">
        <v>8687</v>
      </c>
      <c r="C6780" s="21" t="s">
        <v>168565</v>
      </c>
      <c r="D6780" s="21" t="s">
        <v>345</v>
      </c>
      <c r="E6780" s="23"/>
    </row>
    <row r="6781" spans="1:5" ht="20" customHeight="1">
      <c r="A6781" s="19" t="s">
        <v>8693</v>
      </c>
      <c r="B6781" s="20" t="s">
        <v>8692</v>
      </c>
      <c r="C6781" s="21" t="s">
        <v>168449</v>
      </c>
      <c r="D6781" s="21" t="s">
        <v>345</v>
      </c>
      <c r="E6781" s="23"/>
    </row>
    <row r="6782" spans="1:5" ht="20" customHeight="1">
      <c r="A6782" s="19" t="s">
        <v>8700</v>
      </c>
      <c r="B6782" s="20" t="s">
        <v>8701</v>
      </c>
      <c r="C6782" s="21" t="s">
        <v>168566</v>
      </c>
      <c r="D6782" s="21" t="s">
        <v>345</v>
      </c>
      <c r="E6782" s="23"/>
    </row>
    <row r="6783" spans="1:5" ht="20" customHeight="1">
      <c r="A6783" s="19" t="s">
        <v>8715</v>
      </c>
      <c r="B6783" s="20" t="s">
        <v>8713</v>
      </c>
      <c r="C6783" s="21" t="s">
        <v>168341</v>
      </c>
      <c r="D6783" s="21" t="s">
        <v>345</v>
      </c>
      <c r="E6783" s="23"/>
    </row>
    <row r="6784" spans="1:5" ht="20" customHeight="1">
      <c r="A6784" s="19" t="s">
        <v>8719</v>
      </c>
      <c r="B6784" s="20" t="s">
        <v>8720</v>
      </c>
      <c r="C6784" s="21" t="s">
        <v>168567</v>
      </c>
      <c r="D6784" s="21" t="s">
        <v>345</v>
      </c>
      <c r="E6784" s="23"/>
    </row>
    <row r="6785" spans="1:5" ht="20" customHeight="1">
      <c r="A6785" s="19" t="s">
        <v>8735</v>
      </c>
      <c r="B6785" s="20" t="s">
        <v>8734</v>
      </c>
      <c r="C6785" s="21" t="s">
        <v>168450</v>
      </c>
      <c r="D6785" s="21" t="s">
        <v>345</v>
      </c>
      <c r="E6785" s="23"/>
    </row>
    <row r="6786" spans="1:5" ht="20" customHeight="1">
      <c r="A6786" s="19" t="s">
        <v>8744</v>
      </c>
      <c r="B6786" s="20" t="s">
        <v>8745</v>
      </c>
      <c r="C6786" s="21" t="s">
        <v>168568</v>
      </c>
      <c r="D6786" s="21" t="s">
        <v>296</v>
      </c>
      <c r="E6786" s="23"/>
    </row>
    <row r="6787" spans="1:5" ht="20" customHeight="1">
      <c r="A6787" s="19" t="s">
        <v>8749</v>
      </c>
      <c r="B6787" s="20" t="s">
        <v>8750</v>
      </c>
      <c r="C6787" s="21" t="s">
        <v>168569</v>
      </c>
      <c r="D6787" s="21" t="s">
        <v>345</v>
      </c>
      <c r="E6787" s="23"/>
    </row>
    <row r="6788" spans="1:5" ht="20" customHeight="1">
      <c r="A6788" s="19" t="s">
        <v>8754</v>
      </c>
      <c r="B6788" s="20" t="s">
        <v>8755</v>
      </c>
      <c r="C6788" s="21" t="s">
        <v>168570</v>
      </c>
      <c r="D6788" s="21" t="s">
        <v>345</v>
      </c>
      <c r="E6788" s="23"/>
    </row>
    <row r="6789" spans="1:5" ht="20" customHeight="1">
      <c r="A6789" s="19" t="s">
        <v>8761</v>
      </c>
      <c r="B6789" s="20" t="s">
        <v>8762</v>
      </c>
      <c r="C6789" s="21" t="s">
        <v>168571</v>
      </c>
      <c r="D6789" s="21" t="s">
        <v>345</v>
      </c>
      <c r="E6789" s="23"/>
    </row>
    <row r="6790" spans="1:5" ht="20" customHeight="1">
      <c r="A6790" s="19" t="s">
        <v>8764</v>
      </c>
      <c r="B6790" s="20" t="s">
        <v>8765</v>
      </c>
      <c r="C6790" s="21" t="s">
        <v>168572</v>
      </c>
      <c r="D6790" s="21" t="s">
        <v>296</v>
      </c>
      <c r="E6790" s="23"/>
    </row>
    <row r="6791" spans="1:5" ht="20" customHeight="1">
      <c r="A6791" s="19" t="s">
        <v>8771</v>
      </c>
      <c r="B6791" s="20" t="s">
        <v>8772</v>
      </c>
      <c r="C6791" s="21" t="s">
        <v>168573</v>
      </c>
      <c r="D6791" s="21" t="s">
        <v>345</v>
      </c>
      <c r="E6791" s="23"/>
    </row>
    <row r="6792" spans="1:5" ht="20" customHeight="1">
      <c r="A6792" s="19" t="s">
        <v>8778</v>
      </c>
      <c r="B6792" s="20" t="s">
        <v>8779</v>
      </c>
      <c r="C6792" s="21" t="s">
        <v>168574</v>
      </c>
      <c r="D6792" s="21" t="s">
        <v>345</v>
      </c>
      <c r="E6792" s="23"/>
    </row>
    <row r="6793" spans="1:5" ht="20" customHeight="1">
      <c r="A6793" s="19" t="s">
        <v>8795</v>
      </c>
      <c r="B6793" s="20" t="s">
        <v>8794</v>
      </c>
      <c r="C6793" s="21" t="s">
        <v>168451</v>
      </c>
      <c r="D6793" s="21" t="s">
        <v>345</v>
      </c>
      <c r="E6793" s="23"/>
    </row>
    <row r="6794" spans="1:5" ht="20" customHeight="1">
      <c r="A6794" s="19" t="s">
        <v>8805</v>
      </c>
      <c r="B6794" s="20" t="s">
        <v>8806</v>
      </c>
      <c r="C6794" s="21" t="s">
        <v>168575</v>
      </c>
      <c r="D6794" s="21" t="s">
        <v>296</v>
      </c>
      <c r="E6794" s="23"/>
    </row>
    <row r="6795" spans="1:5" ht="20" customHeight="1">
      <c r="A6795" s="19" t="s">
        <v>8808</v>
      </c>
      <c r="B6795" s="20" t="s">
        <v>8809</v>
      </c>
      <c r="C6795" s="21" t="s">
        <v>168576</v>
      </c>
      <c r="D6795" s="21" t="s">
        <v>345</v>
      </c>
      <c r="E6795" s="23"/>
    </row>
    <row r="6796" spans="1:5" ht="20" customHeight="1">
      <c r="A6796" s="19" t="s">
        <v>8811</v>
      </c>
      <c r="B6796" s="20" t="s">
        <v>83</v>
      </c>
      <c r="C6796" s="21" t="s">
        <v>168577</v>
      </c>
      <c r="D6796" s="21" t="s">
        <v>296</v>
      </c>
      <c r="E6796" s="23"/>
    </row>
    <row r="6797" spans="1:5" ht="20" customHeight="1">
      <c r="A6797" s="19" t="s">
        <v>8815</v>
      </c>
      <c r="B6797" s="20" t="s">
        <v>8816</v>
      </c>
      <c r="C6797" s="21" t="s">
        <v>168578</v>
      </c>
      <c r="D6797" s="21" t="s">
        <v>345</v>
      </c>
      <c r="E6797" s="23"/>
    </row>
    <row r="6798" spans="1:5" ht="20" customHeight="1">
      <c r="A6798" s="19" t="s">
        <v>8822</v>
      </c>
      <c r="B6798" s="20" t="s">
        <v>8823</v>
      </c>
      <c r="C6798" s="21" t="s">
        <v>168579</v>
      </c>
      <c r="D6798" s="21" t="s">
        <v>296</v>
      </c>
      <c r="E6798" s="23"/>
    </row>
    <row r="6799" spans="1:5" ht="20" customHeight="1">
      <c r="A6799" s="19" t="s">
        <v>8827</v>
      </c>
      <c r="B6799" s="20" t="s">
        <v>8828</v>
      </c>
      <c r="C6799" s="21" t="s">
        <v>168580</v>
      </c>
      <c r="D6799" s="21" t="s">
        <v>345</v>
      </c>
      <c r="E6799" s="23"/>
    </row>
    <row r="6800" spans="1:5" ht="20" customHeight="1">
      <c r="A6800" s="19" t="s">
        <v>8876</v>
      </c>
      <c r="B6800" s="20" t="s">
        <v>8877</v>
      </c>
      <c r="C6800" s="21" t="s">
        <v>168581</v>
      </c>
      <c r="D6800" s="21" t="s">
        <v>139</v>
      </c>
      <c r="E6800" s="23"/>
    </row>
    <row r="6801" spans="1:5" ht="20" customHeight="1">
      <c r="A6801" s="19" t="s">
        <v>8941</v>
      </c>
      <c r="B6801" s="20" t="s">
        <v>8942</v>
      </c>
      <c r="C6801" s="21" t="s">
        <v>168582</v>
      </c>
      <c r="D6801" s="21" t="s">
        <v>139</v>
      </c>
      <c r="E6801" s="23"/>
    </row>
    <row r="6802" spans="1:5" ht="20" customHeight="1">
      <c r="A6802" s="19" t="s">
        <v>6661</v>
      </c>
      <c r="B6802" s="20" t="s">
        <v>6662</v>
      </c>
      <c r="C6802" s="21" t="s">
        <v>168583</v>
      </c>
      <c r="D6802" s="21" t="s">
        <v>139</v>
      </c>
      <c r="E6802" s="23"/>
    </row>
    <row r="6803" spans="1:5" ht="20" customHeight="1">
      <c r="A6803" s="19" t="s">
        <v>200</v>
      </c>
      <c r="B6803" s="20" t="s">
        <v>204</v>
      </c>
      <c r="C6803" s="21" t="s">
        <v>168584</v>
      </c>
      <c r="D6803" s="21" t="s">
        <v>139</v>
      </c>
      <c r="E6803" s="23"/>
    </row>
    <row r="6804" spans="1:5" ht="20" customHeight="1">
      <c r="A6804" s="19" t="s">
        <v>6786</v>
      </c>
      <c r="B6804" s="20" t="s">
        <v>6787</v>
      </c>
      <c r="C6804" s="21" t="s">
        <v>168585</v>
      </c>
      <c r="D6804" s="21" t="s">
        <v>139</v>
      </c>
      <c r="E6804" s="23"/>
    </row>
    <row r="6805" spans="1:5" ht="20" customHeight="1">
      <c r="A6805" s="19" t="s">
        <v>6833</v>
      </c>
      <c r="B6805" s="20" t="s">
        <v>6834</v>
      </c>
      <c r="C6805" s="21" t="s">
        <v>168586</v>
      </c>
      <c r="D6805" s="21" t="s">
        <v>296</v>
      </c>
      <c r="E6805" s="23"/>
    </row>
    <row r="6806" spans="1:5" ht="20" customHeight="1">
      <c r="A6806" s="19" t="s">
        <v>6839</v>
      </c>
      <c r="B6806" s="20" t="s">
        <v>6840</v>
      </c>
      <c r="C6806" s="21" t="s">
        <v>168587</v>
      </c>
      <c r="D6806" s="21" t="s">
        <v>345</v>
      </c>
      <c r="E6806" s="23"/>
    </row>
    <row r="6807" spans="1:5" ht="20" customHeight="1">
      <c r="A6807" s="19" t="s">
        <v>6847</v>
      </c>
      <c r="B6807" s="20" t="s">
        <v>6848</v>
      </c>
      <c r="C6807" s="21" t="s">
        <v>168588</v>
      </c>
      <c r="D6807" s="21" t="s">
        <v>345</v>
      </c>
      <c r="E6807" s="23"/>
    </row>
    <row r="6808" spans="1:5" ht="20" customHeight="1">
      <c r="A6808" s="19" t="s">
        <v>6886</v>
      </c>
      <c r="B6808" s="20" t="s">
        <v>6887</v>
      </c>
      <c r="C6808" s="21" t="s">
        <v>168589</v>
      </c>
      <c r="D6808" s="21" t="s">
        <v>345</v>
      </c>
      <c r="E6808" s="23"/>
    </row>
    <row r="6809" spans="1:5" ht="20" customHeight="1">
      <c r="A6809" s="19" t="s">
        <v>6894</v>
      </c>
      <c r="B6809" s="20" t="s">
        <v>6895</v>
      </c>
      <c r="C6809" s="21" t="s">
        <v>168590</v>
      </c>
      <c r="D6809" s="21" t="s">
        <v>345</v>
      </c>
      <c r="E6809" s="23"/>
    </row>
    <row r="6810" spans="1:5" ht="20" customHeight="1">
      <c r="A6810" s="19" t="s">
        <v>6950</v>
      </c>
      <c r="B6810" s="20" t="s">
        <v>6951</v>
      </c>
      <c r="C6810" s="21" t="s">
        <v>168591</v>
      </c>
      <c r="D6810" s="21" t="s">
        <v>345</v>
      </c>
      <c r="E6810" s="23"/>
    </row>
    <row r="6811" spans="1:5" ht="20" customHeight="1">
      <c r="A6811" s="19" t="s">
        <v>7020</v>
      </c>
      <c r="B6811" s="20" t="s">
        <v>7019</v>
      </c>
      <c r="C6811" s="21" t="s">
        <v>168560</v>
      </c>
      <c r="D6811" s="21" t="s">
        <v>345</v>
      </c>
      <c r="E6811" s="23"/>
    </row>
    <row r="6812" spans="1:5" ht="20" customHeight="1">
      <c r="A6812" s="19" t="s">
        <v>8471</v>
      </c>
      <c r="B6812" s="20" t="s">
        <v>8472</v>
      </c>
      <c r="C6812" s="21" t="s">
        <v>168592</v>
      </c>
      <c r="D6812" s="21" t="s">
        <v>345</v>
      </c>
      <c r="E6812" s="23"/>
    </row>
    <row r="6813" spans="1:5" ht="20" customHeight="1">
      <c r="A6813" s="19" t="s">
        <v>8474</v>
      </c>
      <c r="B6813" s="20" t="s">
        <v>8475</v>
      </c>
      <c r="C6813" s="21" t="s">
        <v>168593</v>
      </c>
      <c r="D6813" s="21" t="s">
        <v>345</v>
      </c>
      <c r="E6813" s="23"/>
    </row>
    <row r="6814" spans="1:5" ht="20" customHeight="1">
      <c r="A6814" s="19" t="s">
        <v>8485</v>
      </c>
      <c r="B6814" s="20" t="s">
        <v>8486</v>
      </c>
      <c r="C6814" s="21" t="s">
        <v>168594</v>
      </c>
      <c r="D6814" s="21" t="s">
        <v>345</v>
      </c>
      <c r="E6814" s="23"/>
    </row>
    <row r="6815" spans="1:5" ht="20" customHeight="1">
      <c r="A6815" s="19" t="s">
        <v>8496</v>
      </c>
      <c r="B6815" s="20" t="s">
        <v>8497</v>
      </c>
      <c r="C6815" s="21" t="s">
        <v>168595</v>
      </c>
      <c r="D6815" s="21" t="s">
        <v>345</v>
      </c>
      <c r="E6815" s="23"/>
    </row>
    <row r="6816" spans="1:5" ht="20" customHeight="1">
      <c r="A6816" s="19" t="s">
        <v>8508</v>
      </c>
      <c r="B6816" s="20" t="s">
        <v>8505</v>
      </c>
      <c r="C6816" s="21" t="s">
        <v>168340</v>
      </c>
      <c r="D6816" s="21" t="s">
        <v>345</v>
      </c>
      <c r="E6816" s="23"/>
    </row>
    <row r="6817" spans="1:5" ht="20" customHeight="1">
      <c r="A6817" s="19" t="s">
        <v>8522</v>
      </c>
      <c r="B6817" s="20" t="s">
        <v>8523</v>
      </c>
      <c r="C6817" s="21" t="s">
        <v>168596</v>
      </c>
      <c r="D6817" s="21" t="s">
        <v>345</v>
      </c>
      <c r="E6817" s="23"/>
    </row>
    <row r="6818" spans="1:5" ht="20" customHeight="1">
      <c r="A6818" s="19" t="s">
        <v>8525</v>
      </c>
      <c r="B6818" s="20" t="s">
        <v>8526</v>
      </c>
      <c r="C6818" s="21" t="s">
        <v>168597</v>
      </c>
      <c r="D6818" s="21" t="s">
        <v>345</v>
      </c>
      <c r="E6818" s="23"/>
    </row>
    <row r="6819" spans="1:5" ht="20" customHeight="1">
      <c r="A6819" s="19" t="s">
        <v>8536</v>
      </c>
      <c r="B6819" s="20" t="s">
        <v>8537</v>
      </c>
      <c r="C6819" s="21" t="s">
        <v>168598</v>
      </c>
      <c r="D6819" s="21" t="s">
        <v>345</v>
      </c>
      <c r="E6819" s="23"/>
    </row>
    <row r="6820" spans="1:5" ht="20" customHeight="1">
      <c r="A6820" s="19" t="s">
        <v>8551</v>
      </c>
      <c r="B6820" s="20" t="s">
        <v>8552</v>
      </c>
      <c r="C6820" s="21" t="s">
        <v>168599</v>
      </c>
      <c r="D6820" s="21" t="s">
        <v>345</v>
      </c>
      <c r="E6820" s="23"/>
    </row>
    <row r="6821" spans="1:5" ht="20" customHeight="1">
      <c r="A6821" s="19" t="s">
        <v>8566</v>
      </c>
      <c r="B6821" s="20" t="s">
        <v>8565</v>
      </c>
      <c r="C6821" s="21" t="s">
        <v>168561</v>
      </c>
      <c r="D6821" s="21" t="s">
        <v>345</v>
      </c>
      <c r="E6821" s="23"/>
    </row>
    <row r="6822" spans="1:5" ht="20" customHeight="1">
      <c r="A6822" s="19" t="s">
        <v>8584</v>
      </c>
      <c r="B6822" s="20" t="s">
        <v>8585</v>
      </c>
      <c r="C6822" s="21" t="s">
        <v>168600</v>
      </c>
      <c r="D6822" s="21" t="s">
        <v>345</v>
      </c>
      <c r="E6822" s="23"/>
    </row>
    <row r="6823" spans="1:5" ht="20" customHeight="1">
      <c r="A6823" s="19" t="s">
        <v>8589</v>
      </c>
      <c r="B6823" s="20" t="s">
        <v>8588</v>
      </c>
      <c r="C6823" s="21" t="s">
        <v>168562</v>
      </c>
      <c r="D6823" s="21" t="s">
        <v>345</v>
      </c>
      <c r="E6823" s="23"/>
    </row>
    <row r="6824" spans="1:5" ht="20" customHeight="1">
      <c r="A6824" s="19" t="s">
        <v>8599</v>
      </c>
      <c r="B6824" s="20" t="s">
        <v>8600</v>
      </c>
      <c r="C6824" s="21" t="s">
        <v>168601</v>
      </c>
      <c r="D6824" s="21" t="s">
        <v>345</v>
      </c>
      <c r="E6824" s="23"/>
    </row>
    <row r="6825" spans="1:5" ht="20" customHeight="1">
      <c r="A6825" s="19" t="s">
        <v>8610</v>
      </c>
      <c r="B6825" s="20" t="s">
        <v>8611</v>
      </c>
      <c r="C6825" s="21" t="s">
        <v>168602</v>
      </c>
      <c r="D6825" s="21" t="s">
        <v>345</v>
      </c>
      <c r="E6825" s="23"/>
    </row>
    <row r="6826" spans="1:5" ht="20" customHeight="1">
      <c r="A6826" s="19" t="s">
        <v>8615</v>
      </c>
      <c r="B6826" s="20" t="s">
        <v>8616</v>
      </c>
      <c r="C6826" s="21" t="s">
        <v>168603</v>
      </c>
      <c r="D6826" s="21" t="s">
        <v>345</v>
      </c>
      <c r="E6826" s="23"/>
    </row>
    <row r="6827" spans="1:5" ht="20" customHeight="1">
      <c r="A6827" s="19" t="s">
        <v>8632</v>
      </c>
      <c r="B6827" s="20" t="s">
        <v>8631</v>
      </c>
      <c r="C6827" s="21" t="s">
        <v>168563</v>
      </c>
      <c r="D6827" s="21" t="s">
        <v>345</v>
      </c>
      <c r="E6827" s="23"/>
    </row>
    <row r="6828" spans="1:5" ht="20" customHeight="1">
      <c r="A6828" s="19" t="s">
        <v>8642</v>
      </c>
      <c r="B6828" s="20" t="s">
        <v>8643</v>
      </c>
      <c r="C6828" s="21" t="s">
        <v>168604</v>
      </c>
      <c r="D6828" s="21" t="s">
        <v>296</v>
      </c>
      <c r="E6828" s="23"/>
    </row>
    <row r="6829" spans="1:5" ht="20" customHeight="1">
      <c r="A6829" s="19" t="s">
        <v>8651</v>
      </c>
      <c r="B6829" s="20" t="s">
        <v>8652</v>
      </c>
      <c r="C6829" s="21" t="s">
        <v>168605</v>
      </c>
      <c r="D6829" s="21" t="s">
        <v>345</v>
      </c>
      <c r="E6829" s="23"/>
    </row>
    <row r="6830" spans="1:5" ht="20" customHeight="1">
      <c r="A6830" s="19" t="s">
        <v>8653</v>
      </c>
      <c r="B6830" s="20" t="s">
        <v>8654</v>
      </c>
      <c r="C6830" s="21" t="s">
        <v>168606</v>
      </c>
      <c r="D6830" s="21" t="s">
        <v>345</v>
      </c>
      <c r="E6830" s="23"/>
    </row>
    <row r="6831" spans="1:5" ht="20" customHeight="1">
      <c r="A6831" s="19" t="s">
        <v>8655</v>
      </c>
      <c r="B6831" s="20" t="s">
        <v>8656</v>
      </c>
      <c r="C6831" s="21" t="s">
        <v>168607</v>
      </c>
      <c r="D6831" s="21" t="s">
        <v>345</v>
      </c>
      <c r="E6831" s="23"/>
    </row>
    <row r="6832" spans="1:5" ht="20" customHeight="1">
      <c r="A6832" s="19" t="s">
        <v>8657</v>
      </c>
      <c r="B6832" s="20" t="s">
        <v>8658</v>
      </c>
      <c r="C6832" s="21" t="s">
        <v>168608</v>
      </c>
      <c r="D6832" s="21" t="s">
        <v>345</v>
      </c>
      <c r="E6832" s="23"/>
    </row>
    <row r="6833" spans="1:5" ht="20" customHeight="1">
      <c r="A6833" s="19" t="s">
        <v>8659</v>
      </c>
      <c r="B6833" s="20" t="s">
        <v>8660</v>
      </c>
      <c r="C6833" s="21" t="s">
        <v>168609</v>
      </c>
      <c r="D6833" s="21" t="s">
        <v>345</v>
      </c>
      <c r="E6833" s="23"/>
    </row>
    <row r="6834" spans="1:5" ht="20" customHeight="1">
      <c r="A6834" s="19" t="s">
        <v>8663</v>
      </c>
      <c r="B6834" s="20" t="s">
        <v>8662</v>
      </c>
      <c r="C6834" s="21" t="s">
        <v>168564</v>
      </c>
      <c r="D6834" s="21" t="s">
        <v>345</v>
      </c>
      <c r="E6834" s="23"/>
    </row>
    <row r="6835" spans="1:5" ht="20" customHeight="1">
      <c r="A6835" s="19" t="s">
        <v>8666</v>
      </c>
      <c r="B6835" s="20" t="s">
        <v>8667</v>
      </c>
      <c r="C6835" s="21" t="s">
        <v>168610</v>
      </c>
      <c r="D6835" s="21" t="s">
        <v>345</v>
      </c>
      <c r="E6835" s="23"/>
    </row>
    <row r="6836" spans="1:5" ht="20" customHeight="1">
      <c r="A6836" s="19" t="s">
        <v>8668</v>
      </c>
      <c r="B6836" s="20" t="s">
        <v>8669</v>
      </c>
      <c r="C6836" s="21" t="s">
        <v>168611</v>
      </c>
      <c r="D6836" s="21" t="s">
        <v>345</v>
      </c>
      <c r="E6836" s="23"/>
    </row>
    <row r="6837" spans="1:5" ht="20" customHeight="1">
      <c r="A6837" s="19" t="s">
        <v>8670</v>
      </c>
      <c r="B6837" s="20" t="s">
        <v>8671</v>
      </c>
      <c r="C6837" s="21" t="s">
        <v>168612</v>
      </c>
      <c r="D6837" s="21" t="s">
        <v>345</v>
      </c>
      <c r="E6837" s="23"/>
    </row>
    <row r="6838" spans="1:5" ht="20" customHeight="1">
      <c r="A6838" s="19" t="s">
        <v>8672</v>
      </c>
      <c r="B6838" s="20" t="s">
        <v>8673</v>
      </c>
      <c r="C6838" s="21" t="s">
        <v>168613</v>
      </c>
      <c r="D6838" s="21" t="s">
        <v>345</v>
      </c>
      <c r="E6838" s="23"/>
    </row>
    <row r="6839" spans="1:5" ht="20" customHeight="1">
      <c r="A6839" s="19" t="s">
        <v>8677</v>
      </c>
      <c r="B6839" s="20" t="s">
        <v>8675</v>
      </c>
      <c r="C6839" s="21" t="s">
        <v>168448</v>
      </c>
      <c r="D6839" s="21" t="s">
        <v>345</v>
      </c>
      <c r="E6839" s="23"/>
    </row>
    <row r="6840" spans="1:5" ht="20" customHeight="1">
      <c r="A6840" s="19" t="s">
        <v>8678</v>
      </c>
      <c r="B6840" s="20" t="s">
        <v>8679</v>
      </c>
      <c r="C6840" s="21" t="s">
        <v>168614</v>
      </c>
      <c r="D6840" s="21" t="s">
        <v>345</v>
      </c>
      <c r="E6840" s="23"/>
    </row>
    <row r="6841" spans="1:5" ht="20" customHeight="1">
      <c r="A6841" s="19" t="s">
        <v>8680</v>
      </c>
      <c r="B6841" s="20" t="s">
        <v>8681</v>
      </c>
      <c r="C6841" s="21" t="s">
        <v>168615</v>
      </c>
      <c r="D6841" s="21" t="s">
        <v>345</v>
      </c>
      <c r="E6841" s="23"/>
    </row>
    <row r="6842" spans="1:5" ht="20" customHeight="1">
      <c r="A6842" s="19" t="s">
        <v>8682</v>
      </c>
      <c r="B6842" s="20" t="s">
        <v>8683</v>
      </c>
      <c r="C6842" s="21" t="s">
        <v>168616</v>
      </c>
      <c r="D6842" s="21" t="s">
        <v>345</v>
      </c>
      <c r="E6842" s="23"/>
    </row>
    <row r="6843" spans="1:5" ht="20" customHeight="1">
      <c r="A6843" s="19" t="s">
        <v>8684</v>
      </c>
      <c r="B6843" s="20" t="s">
        <v>8685</v>
      </c>
      <c r="C6843" s="21" t="s">
        <v>168617</v>
      </c>
      <c r="D6843" s="21" t="s">
        <v>345</v>
      </c>
      <c r="E6843" s="23"/>
    </row>
    <row r="6844" spans="1:5" ht="20" customHeight="1">
      <c r="A6844" s="19" t="s">
        <v>8688</v>
      </c>
      <c r="B6844" s="20" t="s">
        <v>8687</v>
      </c>
      <c r="C6844" s="21" t="s">
        <v>168565</v>
      </c>
      <c r="D6844" s="21" t="s">
        <v>345</v>
      </c>
      <c r="E6844" s="23"/>
    </row>
    <row r="6845" spans="1:5" ht="20" customHeight="1">
      <c r="A6845" s="19" t="s">
        <v>8689</v>
      </c>
      <c r="B6845" s="20" t="s">
        <v>8690</v>
      </c>
      <c r="C6845" s="21" t="s">
        <v>168618</v>
      </c>
      <c r="D6845" s="21" t="s">
        <v>345</v>
      </c>
      <c r="E6845" s="23"/>
    </row>
    <row r="6846" spans="1:5" ht="20" customHeight="1">
      <c r="A6846" s="19" t="s">
        <v>8694</v>
      </c>
      <c r="B6846" s="20" t="s">
        <v>8692</v>
      </c>
      <c r="C6846" s="21" t="s">
        <v>168449</v>
      </c>
      <c r="D6846" s="21" t="s">
        <v>345</v>
      </c>
      <c r="E6846" s="23"/>
    </row>
    <row r="6847" spans="1:5" ht="20" customHeight="1">
      <c r="A6847" s="19" t="s">
        <v>8695</v>
      </c>
      <c r="B6847" s="20" t="s">
        <v>8696</v>
      </c>
      <c r="C6847" s="21" t="s">
        <v>168619</v>
      </c>
      <c r="D6847" s="21" t="s">
        <v>345</v>
      </c>
      <c r="E6847" s="23"/>
    </row>
    <row r="6848" spans="1:5" ht="20" customHeight="1">
      <c r="A6848" s="19" t="s">
        <v>8697</v>
      </c>
      <c r="B6848" s="24">
        <v>100</v>
      </c>
      <c r="C6848" s="21" t="s">
        <v>168620</v>
      </c>
      <c r="D6848" s="21" t="s">
        <v>345</v>
      </c>
      <c r="E6848" s="23"/>
    </row>
    <row r="6849" spans="1:5" ht="20" customHeight="1">
      <c r="A6849" s="19" t="s">
        <v>8698</v>
      </c>
      <c r="B6849" s="20" t="s">
        <v>8699</v>
      </c>
      <c r="C6849" s="21" t="s">
        <v>168621</v>
      </c>
      <c r="D6849" s="21" t="s">
        <v>345</v>
      </c>
      <c r="E6849" s="23"/>
    </row>
    <row r="6850" spans="1:5" ht="20" customHeight="1">
      <c r="A6850" s="19" t="s">
        <v>8702</v>
      </c>
      <c r="B6850" s="20" t="s">
        <v>8701</v>
      </c>
      <c r="C6850" s="21" t="s">
        <v>168566</v>
      </c>
      <c r="D6850" s="21" t="s">
        <v>345</v>
      </c>
      <c r="E6850" s="23"/>
    </row>
    <row r="6851" spans="1:5" ht="20" customHeight="1">
      <c r="A6851" s="19" t="s">
        <v>8703</v>
      </c>
      <c r="B6851" s="20" t="s">
        <v>8704</v>
      </c>
      <c r="C6851" s="21" t="s">
        <v>168622</v>
      </c>
      <c r="D6851" s="21" t="s">
        <v>296</v>
      </c>
      <c r="E6851" s="23"/>
    </row>
    <row r="6852" spans="1:5" ht="20" customHeight="1">
      <c r="A6852" s="19" t="s">
        <v>8705</v>
      </c>
      <c r="B6852" s="24">
        <v>100</v>
      </c>
      <c r="C6852" s="21" t="s">
        <v>168623</v>
      </c>
      <c r="D6852" s="21" t="s">
        <v>345</v>
      </c>
      <c r="E6852" s="23"/>
    </row>
    <row r="6853" spans="1:5" ht="20" customHeight="1">
      <c r="A6853" s="19" t="s">
        <v>8706</v>
      </c>
      <c r="B6853" s="20" t="s">
        <v>8707</v>
      </c>
      <c r="C6853" s="21" t="s">
        <v>168624</v>
      </c>
      <c r="D6853" s="21" t="s">
        <v>345</v>
      </c>
      <c r="E6853" s="23"/>
    </row>
    <row r="6854" spans="1:5" ht="20" customHeight="1">
      <c r="A6854" s="19" t="s">
        <v>8708</v>
      </c>
      <c r="B6854" s="20" t="s">
        <v>8709</v>
      </c>
      <c r="C6854" s="21" t="s">
        <v>168625</v>
      </c>
      <c r="D6854" s="21" t="s">
        <v>345</v>
      </c>
      <c r="E6854" s="23"/>
    </row>
    <row r="6855" spans="1:5" ht="20" customHeight="1">
      <c r="A6855" s="19" t="s">
        <v>8710</v>
      </c>
      <c r="B6855" s="20" t="s">
        <v>8711</v>
      </c>
      <c r="C6855" s="21" t="s">
        <v>168626</v>
      </c>
      <c r="D6855" s="21" t="s">
        <v>345</v>
      </c>
      <c r="E6855" s="23"/>
    </row>
    <row r="6856" spans="1:5" ht="20" customHeight="1">
      <c r="A6856" s="19" t="s">
        <v>8716</v>
      </c>
      <c r="B6856" s="20" t="s">
        <v>8713</v>
      </c>
      <c r="C6856" s="21" t="s">
        <v>168341</v>
      </c>
      <c r="D6856" s="21" t="s">
        <v>345</v>
      </c>
      <c r="E6856" s="23"/>
    </row>
    <row r="6857" spans="1:5" ht="20" customHeight="1">
      <c r="A6857" s="19" t="s">
        <v>8717</v>
      </c>
      <c r="B6857" s="20" t="s">
        <v>8718</v>
      </c>
      <c r="C6857" s="21" t="s">
        <v>168627</v>
      </c>
      <c r="D6857" s="21" t="s">
        <v>345</v>
      </c>
      <c r="E6857" s="23"/>
    </row>
    <row r="6858" spans="1:5" ht="20" customHeight="1">
      <c r="A6858" s="19" t="s">
        <v>8721</v>
      </c>
      <c r="B6858" s="20" t="s">
        <v>8720</v>
      </c>
      <c r="C6858" s="21" t="s">
        <v>168567</v>
      </c>
      <c r="D6858" s="21" t="s">
        <v>345</v>
      </c>
      <c r="E6858" s="23"/>
    </row>
    <row r="6859" spans="1:5" ht="20" customHeight="1">
      <c r="A6859" s="19" t="s">
        <v>8724</v>
      </c>
      <c r="B6859" s="24">
        <v>100</v>
      </c>
      <c r="C6859" s="21" t="s">
        <v>168628</v>
      </c>
      <c r="D6859" s="21" t="s">
        <v>345</v>
      </c>
      <c r="E6859" s="23"/>
    </row>
    <row r="6860" spans="1:5" ht="20" customHeight="1">
      <c r="A6860" s="19" t="s">
        <v>8725</v>
      </c>
      <c r="B6860" s="20" t="s">
        <v>8726</v>
      </c>
      <c r="C6860" s="21" t="s">
        <v>168629</v>
      </c>
      <c r="D6860" s="21" t="s">
        <v>345</v>
      </c>
      <c r="E6860" s="23"/>
    </row>
    <row r="6861" spans="1:5" ht="20" customHeight="1">
      <c r="A6861" s="19" t="s">
        <v>8727</v>
      </c>
      <c r="B6861" s="20" t="s">
        <v>8728</v>
      </c>
      <c r="C6861" s="21" t="s">
        <v>168630</v>
      </c>
      <c r="D6861" s="21" t="s">
        <v>345</v>
      </c>
      <c r="E6861" s="23"/>
    </row>
    <row r="6862" spans="1:5" ht="20" customHeight="1">
      <c r="A6862" s="19" t="s">
        <v>8729</v>
      </c>
      <c r="B6862" s="20" t="s">
        <v>8730</v>
      </c>
      <c r="C6862" s="21" t="s">
        <v>168631</v>
      </c>
      <c r="D6862" s="21" t="s">
        <v>345</v>
      </c>
      <c r="E6862" s="23"/>
    </row>
    <row r="6863" spans="1:5" ht="20" customHeight="1">
      <c r="A6863" s="19" t="s">
        <v>8731</v>
      </c>
      <c r="B6863" s="20" t="s">
        <v>8732</v>
      </c>
      <c r="C6863" s="21" t="s">
        <v>168632</v>
      </c>
      <c r="D6863" s="21" t="s">
        <v>345</v>
      </c>
      <c r="E6863" s="23"/>
    </row>
    <row r="6864" spans="1:5" ht="20" customHeight="1">
      <c r="A6864" s="19" t="s">
        <v>8736</v>
      </c>
      <c r="B6864" s="20" t="s">
        <v>8734</v>
      </c>
      <c r="C6864" s="21" t="s">
        <v>168450</v>
      </c>
      <c r="D6864" s="21" t="s">
        <v>345</v>
      </c>
      <c r="E6864" s="23"/>
    </row>
    <row r="6865" spans="1:5" ht="20" customHeight="1">
      <c r="A6865" s="19" t="s">
        <v>8737</v>
      </c>
      <c r="B6865" s="20" t="s">
        <v>8738</v>
      </c>
      <c r="C6865" s="21" t="s">
        <v>168633</v>
      </c>
      <c r="D6865" s="21" t="s">
        <v>296</v>
      </c>
      <c r="E6865" s="23"/>
    </row>
    <row r="6866" spans="1:5" ht="20" customHeight="1">
      <c r="A6866" s="19" t="s">
        <v>8739</v>
      </c>
      <c r="B6866" s="24">
        <v>100</v>
      </c>
      <c r="C6866" s="21" t="s">
        <v>168634</v>
      </c>
      <c r="D6866" s="21" t="s">
        <v>345</v>
      </c>
      <c r="E6866" s="23"/>
    </row>
    <row r="6867" spans="1:5" ht="20" customHeight="1">
      <c r="A6867" s="19" t="s">
        <v>8740</v>
      </c>
      <c r="B6867" s="24">
        <v>100</v>
      </c>
      <c r="C6867" s="21" t="s">
        <v>168635</v>
      </c>
      <c r="D6867" s="21" t="s">
        <v>345</v>
      </c>
      <c r="E6867" s="23"/>
    </row>
    <row r="6868" spans="1:5" ht="20" customHeight="1">
      <c r="A6868" s="19" t="s">
        <v>8741</v>
      </c>
      <c r="B6868" s="20" t="s">
        <v>8742</v>
      </c>
      <c r="C6868" s="21" t="s">
        <v>168636</v>
      </c>
      <c r="D6868" s="21" t="s">
        <v>345</v>
      </c>
      <c r="E6868" s="23"/>
    </row>
    <row r="6869" spans="1:5" ht="20" customHeight="1">
      <c r="A6869" s="19" t="s">
        <v>8743</v>
      </c>
      <c r="B6869" s="24">
        <v>100</v>
      </c>
      <c r="C6869" s="21" t="s">
        <v>168637</v>
      </c>
      <c r="D6869" s="21" t="s">
        <v>345</v>
      </c>
      <c r="E6869" s="23"/>
    </row>
    <row r="6870" spans="1:5" ht="20" customHeight="1">
      <c r="A6870" s="19" t="s">
        <v>8746</v>
      </c>
      <c r="B6870" s="20" t="s">
        <v>8745</v>
      </c>
      <c r="C6870" s="21" t="s">
        <v>168568</v>
      </c>
      <c r="D6870" s="21" t="s">
        <v>296</v>
      </c>
      <c r="E6870" s="23"/>
    </row>
    <row r="6871" spans="1:5" ht="20" customHeight="1">
      <c r="A6871" s="19" t="s">
        <v>8747</v>
      </c>
      <c r="B6871" s="20" t="s">
        <v>8748</v>
      </c>
      <c r="C6871" s="21" t="s">
        <v>168638</v>
      </c>
      <c r="D6871" s="21" t="s">
        <v>345</v>
      </c>
      <c r="E6871" s="23"/>
    </row>
    <row r="6872" spans="1:5" ht="20" customHeight="1">
      <c r="A6872" s="19" t="s">
        <v>8751</v>
      </c>
      <c r="B6872" s="20" t="s">
        <v>8750</v>
      </c>
      <c r="C6872" s="21" t="s">
        <v>168569</v>
      </c>
      <c r="D6872" s="21" t="s">
        <v>345</v>
      </c>
      <c r="E6872" s="23"/>
    </row>
    <row r="6873" spans="1:5" ht="20" customHeight="1">
      <c r="A6873" s="19" t="s">
        <v>8752</v>
      </c>
      <c r="B6873" s="20" t="s">
        <v>8753</v>
      </c>
      <c r="C6873" s="21" t="s">
        <v>168639</v>
      </c>
      <c r="D6873" s="21" t="s">
        <v>345</v>
      </c>
      <c r="E6873" s="23"/>
    </row>
    <row r="6874" spans="1:5" ht="20" customHeight="1">
      <c r="A6874" s="19" t="s">
        <v>8756</v>
      </c>
      <c r="B6874" s="20" t="s">
        <v>8755</v>
      </c>
      <c r="C6874" s="21" t="s">
        <v>168570</v>
      </c>
      <c r="D6874" s="21" t="s">
        <v>345</v>
      </c>
      <c r="E6874" s="23"/>
    </row>
    <row r="6875" spans="1:5" ht="20" customHeight="1">
      <c r="A6875" s="19" t="s">
        <v>8757</v>
      </c>
      <c r="B6875" s="20" t="s">
        <v>8758</v>
      </c>
      <c r="C6875" s="21" t="s">
        <v>168640</v>
      </c>
      <c r="D6875" s="21" t="s">
        <v>345</v>
      </c>
      <c r="E6875" s="23"/>
    </row>
    <row r="6876" spans="1:5" ht="20" customHeight="1">
      <c r="A6876" s="19" t="s">
        <v>8759</v>
      </c>
      <c r="B6876" s="20" t="s">
        <v>8760</v>
      </c>
      <c r="C6876" s="21" t="s">
        <v>168641</v>
      </c>
      <c r="D6876" s="21" t="s">
        <v>345</v>
      </c>
      <c r="E6876" s="23"/>
    </row>
    <row r="6877" spans="1:5" ht="20" customHeight="1">
      <c r="A6877" s="19" t="s">
        <v>8763</v>
      </c>
      <c r="B6877" s="20" t="s">
        <v>8762</v>
      </c>
      <c r="C6877" s="21" t="s">
        <v>168571</v>
      </c>
      <c r="D6877" s="21" t="s">
        <v>345</v>
      </c>
      <c r="E6877" s="23"/>
    </row>
    <row r="6878" spans="1:5" ht="20" customHeight="1">
      <c r="A6878" s="19" t="s">
        <v>8766</v>
      </c>
      <c r="B6878" s="20" t="s">
        <v>8765</v>
      </c>
      <c r="C6878" s="21" t="s">
        <v>168572</v>
      </c>
      <c r="D6878" s="21" t="s">
        <v>296</v>
      </c>
      <c r="E6878" s="23"/>
    </row>
    <row r="6879" spans="1:5" ht="20" customHeight="1">
      <c r="A6879" s="19" t="s">
        <v>8767</v>
      </c>
      <c r="B6879" s="20" t="s">
        <v>8768</v>
      </c>
      <c r="C6879" s="21" t="s">
        <v>168642</v>
      </c>
      <c r="D6879" s="21" t="s">
        <v>345</v>
      </c>
      <c r="E6879" s="23"/>
    </row>
    <row r="6880" spans="1:5" ht="20" customHeight="1">
      <c r="A6880" s="19" t="s">
        <v>8769</v>
      </c>
      <c r="B6880" s="20" t="s">
        <v>8770</v>
      </c>
      <c r="C6880" s="21" t="s">
        <v>168643</v>
      </c>
      <c r="D6880" s="21" t="s">
        <v>345</v>
      </c>
      <c r="E6880" s="23"/>
    </row>
    <row r="6881" spans="1:5" ht="20" customHeight="1">
      <c r="A6881" s="19" t="s">
        <v>8773</v>
      </c>
      <c r="B6881" s="20" t="s">
        <v>8772</v>
      </c>
      <c r="C6881" s="21" t="s">
        <v>168573</v>
      </c>
      <c r="D6881" s="21" t="s">
        <v>345</v>
      </c>
      <c r="E6881" s="23"/>
    </row>
    <row r="6882" spans="1:5" ht="20" customHeight="1">
      <c r="A6882" s="19" t="s">
        <v>8774</v>
      </c>
      <c r="B6882" s="20" t="s">
        <v>8775</v>
      </c>
      <c r="C6882" s="21" t="s">
        <v>168644</v>
      </c>
      <c r="D6882" s="21" t="s">
        <v>345</v>
      </c>
      <c r="E6882" s="23"/>
    </row>
    <row r="6883" spans="1:5" ht="20" customHeight="1">
      <c r="A6883" s="19" t="s">
        <v>8776</v>
      </c>
      <c r="B6883" s="20" t="s">
        <v>8777</v>
      </c>
      <c r="C6883" s="21" t="s">
        <v>168645</v>
      </c>
      <c r="D6883" s="21" t="s">
        <v>345</v>
      </c>
      <c r="E6883" s="23"/>
    </row>
    <row r="6884" spans="1:5" ht="20" customHeight="1">
      <c r="A6884" s="19" t="s">
        <v>8780</v>
      </c>
      <c r="B6884" s="20" t="s">
        <v>8779</v>
      </c>
      <c r="C6884" s="21" t="s">
        <v>168574</v>
      </c>
      <c r="D6884" s="21" t="s">
        <v>345</v>
      </c>
      <c r="E6884" s="23"/>
    </row>
    <row r="6885" spans="1:5" ht="20" customHeight="1">
      <c r="A6885" s="19" t="s">
        <v>8783</v>
      </c>
      <c r="B6885" s="20" t="s">
        <v>8784</v>
      </c>
      <c r="C6885" s="21" t="s">
        <v>168646</v>
      </c>
      <c r="D6885" s="21" t="s">
        <v>345</v>
      </c>
      <c r="E6885" s="23"/>
    </row>
    <row r="6886" spans="1:5" ht="20" customHeight="1">
      <c r="A6886" s="19" t="s">
        <v>8785</v>
      </c>
      <c r="B6886" s="20" t="s">
        <v>8786</v>
      </c>
      <c r="C6886" s="21" t="s">
        <v>168647</v>
      </c>
      <c r="D6886" s="21" t="s">
        <v>345</v>
      </c>
      <c r="E6886" s="23"/>
    </row>
    <row r="6887" spans="1:5" ht="20" customHeight="1">
      <c r="A6887" s="19" t="s">
        <v>8787</v>
      </c>
      <c r="B6887" s="20" t="s">
        <v>8788</v>
      </c>
      <c r="C6887" s="21" t="s">
        <v>168648</v>
      </c>
      <c r="D6887" s="21" t="s">
        <v>345</v>
      </c>
      <c r="E6887" s="23"/>
    </row>
    <row r="6888" spans="1:5" ht="20" customHeight="1">
      <c r="A6888" s="19" t="s">
        <v>8789</v>
      </c>
      <c r="B6888" s="20" t="s">
        <v>8790</v>
      </c>
      <c r="C6888" s="21" t="s">
        <v>168649</v>
      </c>
      <c r="D6888" s="21" t="s">
        <v>345</v>
      </c>
      <c r="E6888" s="23"/>
    </row>
    <row r="6889" spans="1:5" ht="20" customHeight="1">
      <c r="A6889" s="19" t="s">
        <v>8791</v>
      </c>
      <c r="B6889" s="20" t="s">
        <v>8792</v>
      </c>
      <c r="C6889" s="21" t="s">
        <v>168650</v>
      </c>
      <c r="D6889" s="21" t="s">
        <v>345</v>
      </c>
      <c r="E6889" s="23"/>
    </row>
    <row r="6890" spans="1:5" ht="20" customHeight="1">
      <c r="A6890" s="19" t="s">
        <v>8796</v>
      </c>
      <c r="B6890" s="20" t="s">
        <v>8794</v>
      </c>
      <c r="C6890" s="21" t="s">
        <v>168451</v>
      </c>
      <c r="D6890" s="21" t="s">
        <v>345</v>
      </c>
      <c r="E6890" s="23"/>
    </row>
    <row r="6891" spans="1:5" ht="20" customHeight="1">
      <c r="A6891" s="19" t="s">
        <v>8797</v>
      </c>
      <c r="B6891" s="20" t="s">
        <v>8798</v>
      </c>
      <c r="C6891" s="21" t="s">
        <v>168651</v>
      </c>
      <c r="D6891" s="21" t="s">
        <v>345</v>
      </c>
      <c r="E6891" s="23"/>
    </row>
    <row r="6892" spans="1:5" ht="20" customHeight="1">
      <c r="A6892" s="19" t="s">
        <v>8799</v>
      </c>
      <c r="B6892" s="20" t="s">
        <v>8800</v>
      </c>
      <c r="C6892" s="21" t="s">
        <v>168652</v>
      </c>
      <c r="D6892" s="21" t="s">
        <v>345</v>
      </c>
      <c r="E6892" s="23"/>
    </row>
    <row r="6893" spans="1:5" ht="20" customHeight="1">
      <c r="A6893" s="19" t="s">
        <v>8801</v>
      </c>
      <c r="B6893" s="20" t="s">
        <v>8802</v>
      </c>
      <c r="C6893" s="21" t="s">
        <v>168653</v>
      </c>
      <c r="D6893" s="21" t="s">
        <v>345</v>
      </c>
      <c r="E6893" s="23"/>
    </row>
    <row r="6894" spans="1:5" ht="20" customHeight="1">
      <c r="A6894" s="19" t="s">
        <v>8803</v>
      </c>
      <c r="B6894" s="20" t="s">
        <v>8804</v>
      </c>
      <c r="C6894" s="21" t="s">
        <v>168654</v>
      </c>
      <c r="D6894" s="21" t="s">
        <v>345</v>
      </c>
      <c r="E6894" s="23"/>
    </row>
    <row r="6895" spans="1:5" ht="20" customHeight="1">
      <c r="A6895" s="19" t="s">
        <v>8807</v>
      </c>
      <c r="B6895" s="20" t="s">
        <v>8806</v>
      </c>
      <c r="C6895" s="21" t="s">
        <v>168575</v>
      </c>
      <c r="D6895" s="21" t="s">
        <v>296</v>
      </c>
      <c r="E6895" s="23"/>
    </row>
    <row r="6896" spans="1:5" ht="20" customHeight="1">
      <c r="A6896" s="19" t="s">
        <v>8810</v>
      </c>
      <c r="B6896" s="20" t="s">
        <v>8809</v>
      </c>
      <c r="C6896" s="21" t="s">
        <v>168576</v>
      </c>
      <c r="D6896" s="21" t="s">
        <v>345</v>
      </c>
      <c r="E6896" s="23"/>
    </row>
    <row r="6897" spans="1:5" ht="20" customHeight="1">
      <c r="A6897" s="19" t="s">
        <v>8812</v>
      </c>
      <c r="B6897" s="20" t="s">
        <v>83</v>
      </c>
      <c r="C6897" s="21" t="s">
        <v>168577</v>
      </c>
      <c r="D6897" s="21" t="s">
        <v>296</v>
      </c>
      <c r="E6897" s="23"/>
    </row>
    <row r="6898" spans="1:5" ht="20" customHeight="1">
      <c r="A6898" s="19" t="s">
        <v>8813</v>
      </c>
      <c r="B6898" s="20" t="s">
        <v>8814</v>
      </c>
      <c r="C6898" s="21" t="s">
        <v>168655</v>
      </c>
      <c r="D6898" s="21" t="s">
        <v>345</v>
      </c>
      <c r="E6898" s="23"/>
    </row>
    <row r="6899" spans="1:5" ht="20" customHeight="1">
      <c r="A6899" s="19" t="s">
        <v>8817</v>
      </c>
      <c r="B6899" s="20" t="s">
        <v>8816</v>
      </c>
      <c r="C6899" s="21" t="s">
        <v>168578</v>
      </c>
      <c r="D6899" s="21" t="s">
        <v>345</v>
      </c>
      <c r="E6899" s="23"/>
    </row>
    <row r="6900" spans="1:5" ht="20" customHeight="1">
      <c r="A6900" s="19" t="s">
        <v>8818</v>
      </c>
      <c r="B6900" s="20" t="s">
        <v>8819</v>
      </c>
      <c r="C6900" s="21" t="s">
        <v>168656</v>
      </c>
      <c r="D6900" s="21" t="s">
        <v>345</v>
      </c>
      <c r="E6900" s="23"/>
    </row>
    <row r="6901" spans="1:5" ht="20" customHeight="1">
      <c r="A6901" s="19" t="s">
        <v>8820</v>
      </c>
      <c r="B6901" s="20" t="s">
        <v>8821</v>
      </c>
      <c r="C6901" s="21" t="s">
        <v>168657</v>
      </c>
      <c r="D6901" s="21" t="s">
        <v>345</v>
      </c>
      <c r="E6901" s="23"/>
    </row>
    <row r="6902" spans="1:5" ht="20" customHeight="1">
      <c r="A6902" s="19" t="s">
        <v>8824</v>
      </c>
      <c r="B6902" s="20" t="s">
        <v>8823</v>
      </c>
      <c r="C6902" s="21" t="s">
        <v>168579</v>
      </c>
      <c r="D6902" s="21" t="s">
        <v>296</v>
      </c>
      <c r="E6902" s="23"/>
    </row>
    <row r="6903" spans="1:5" ht="20" customHeight="1">
      <c r="A6903" s="19" t="s">
        <v>8825</v>
      </c>
      <c r="B6903" s="20" t="s">
        <v>8826</v>
      </c>
      <c r="C6903" s="21" t="s">
        <v>168658</v>
      </c>
      <c r="D6903" s="21" t="s">
        <v>296</v>
      </c>
      <c r="E6903" s="23"/>
    </row>
    <row r="6904" spans="1:5" ht="20" customHeight="1">
      <c r="A6904" s="19" t="s">
        <v>8829</v>
      </c>
      <c r="B6904" s="20" t="s">
        <v>8828</v>
      </c>
      <c r="C6904" s="21" t="s">
        <v>168580</v>
      </c>
      <c r="D6904" s="21" t="s">
        <v>345</v>
      </c>
      <c r="E6904" s="23"/>
    </row>
    <row r="6905" spans="1:5" ht="20" customHeight="1">
      <c r="A6905" s="19" t="s">
        <v>8830</v>
      </c>
      <c r="B6905" s="20" t="s">
        <v>8831</v>
      </c>
      <c r="C6905" s="21" t="s">
        <v>168659</v>
      </c>
      <c r="D6905" s="21" t="s">
        <v>345</v>
      </c>
      <c r="E6905" s="23"/>
    </row>
    <row r="6906" spans="1:5" ht="20" customHeight="1">
      <c r="A6906" s="19" t="s">
        <v>8832</v>
      </c>
      <c r="B6906" s="20" t="s">
        <v>8833</v>
      </c>
      <c r="C6906" s="21" t="s">
        <v>168660</v>
      </c>
      <c r="D6906" s="21" t="s">
        <v>296</v>
      </c>
      <c r="E6906" s="23"/>
    </row>
    <row r="6907" spans="1:5" ht="20" customHeight="1">
      <c r="A6907" s="19" t="s">
        <v>6835</v>
      </c>
      <c r="B6907" s="20" t="s">
        <v>6836</v>
      </c>
      <c r="C6907" s="21" t="s">
        <v>168661</v>
      </c>
      <c r="D6907" s="21" t="s">
        <v>296</v>
      </c>
      <c r="E6907" s="23"/>
    </row>
    <row r="6908" spans="1:5" ht="20" customHeight="1">
      <c r="A6908" s="19" t="s">
        <v>6841</v>
      </c>
      <c r="B6908" s="20" t="s">
        <v>6840</v>
      </c>
      <c r="C6908" s="21" t="s">
        <v>168587</v>
      </c>
      <c r="D6908" s="21" t="s">
        <v>345</v>
      </c>
      <c r="E6908" s="23"/>
    </row>
    <row r="6909" spans="1:5" ht="20" customHeight="1">
      <c r="A6909" s="19" t="s">
        <v>6849</v>
      </c>
      <c r="B6909" s="20" t="s">
        <v>6848</v>
      </c>
      <c r="C6909" s="21" t="s">
        <v>168588</v>
      </c>
      <c r="D6909" s="21" t="s">
        <v>345</v>
      </c>
      <c r="E6909" s="23"/>
    </row>
    <row r="6910" spans="1:5" ht="20" customHeight="1">
      <c r="A6910" s="19" t="s">
        <v>6853</v>
      </c>
      <c r="B6910" s="20" t="s">
        <v>6854</v>
      </c>
      <c r="C6910" s="21" t="s">
        <v>168662</v>
      </c>
      <c r="D6910" s="21" t="s">
        <v>345</v>
      </c>
      <c r="E6910" s="23"/>
    </row>
    <row r="6911" spans="1:5" ht="20" customHeight="1">
      <c r="A6911" s="19" t="s">
        <v>6864</v>
      </c>
      <c r="B6911" s="20" t="s">
        <v>6865</v>
      </c>
      <c r="C6911" s="21" t="s">
        <v>168663</v>
      </c>
      <c r="D6911" s="21" t="s">
        <v>345</v>
      </c>
      <c r="E6911" s="23"/>
    </row>
    <row r="6912" spans="1:5" ht="20" customHeight="1">
      <c r="A6912" s="19" t="s">
        <v>6875</v>
      </c>
      <c r="B6912" s="20" t="s">
        <v>6876</v>
      </c>
      <c r="C6912" s="21" t="s">
        <v>168664</v>
      </c>
      <c r="D6912" s="21" t="s">
        <v>345</v>
      </c>
      <c r="E6912" s="23"/>
    </row>
    <row r="6913" spans="1:5" ht="20" customHeight="1">
      <c r="A6913" s="19" t="s">
        <v>6888</v>
      </c>
      <c r="B6913" s="20" t="s">
        <v>6887</v>
      </c>
      <c r="C6913" s="21" t="s">
        <v>168589</v>
      </c>
      <c r="D6913" s="21" t="s">
        <v>345</v>
      </c>
      <c r="E6913" s="23"/>
    </row>
    <row r="6914" spans="1:5" ht="20" customHeight="1">
      <c r="A6914" s="19" t="s">
        <v>6896</v>
      </c>
      <c r="B6914" s="20" t="s">
        <v>6895</v>
      </c>
      <c r="C6914" s="21" t="s">
        <v>168590</v>
      </c>
      <c r="D6914" s="21" t="s">
        <v>345</v>
      </c>
      <c r="E6914" s="23"/>
    </row>
    <row r="6915" spans="1:5" ht="20" customHeight="1">
      <c r="A6915" s="19" t="s">
        <v>6902</v>
      </c>
      <c r="B6915" s="20" t="s">
        <v>6903</v>
      </c>
      <c r="C6915" s="21" t="s">
        <v>168665</v>
      </c>
      <c r="D6915" s="21" t="s">
        <v>345</v>
      </c>
      <c r="E6915" s="23"/>
    </row>
    <row r="6916" spans="1:5" ht="20" customHeight="1">
      <c r="A6916" s="19" t="s">
        <v>6907</v>
      </c>
      <c r="B6916" s="20" t="s">
        <v>6908</v>
      </c>
      <c r="C6916" s="21" t="s">
        <v>168666</v>
      </c>
      <c r="D6916" s="21" t="s">
        <v>345</v>
      </c>
      <c r="E6916" s="23"/>
    </row>
    <row r="6917" spans="1:5" ht="20" customHeight="1">
      <c r="A6917" s="19" t="s">
        <v>6920</v>
      </c>
      <c r="B6917" s="20" t="s">
        <v>6921</v>
      </c>
      <c r="C6917" s="21" t="s">
        <v>168667</v>
      </c>
      <c r="D6917" s="21" t="s">
        <v>345</v>
      </c>
      <c r="E6917" s="23"/>
    </row>
    <row r="6918" spans="1:5" ht="20" customHeight="1">
      <c r="A6918" s="19" t="s">
        <v>6933</v>
      </c>
      <c r="B6918" s="20" t="s">
        <v>6934</v>
      </c>
      <c r="C6918" s="21" t="s">
        <v>168668</v>
      </c>
      <c r="D6918" s="21" t="s">
        <v>345</v>
      </c>
      <c r="E6918" s="23"/>
    </row>
    <row r="6919" spans="1:5" ht="20" customHeight="1">
      <c r="A6919" s="19" t="s">
        <v>6952</v>
      </c>
      <c r="B6919" s="20" t="s">
        <v>6951</v>
      </c>
      <c r="C6919" s="21" t="s">
        <v>168591</v>
      </c>
      <c r="D6919" s="21" t="s">
        <v>345</v>
      </c>
      <c r="E6919" s="23"/>
    </row>
    <row r="6920" spans="1:5" ht="20" customHeight="1">
      <c r="A6920" s="19" t="s">
        <v>6958</v>
      </c>
      <c r="B6920" s="20" t="s">
        <v>6959</v>
      </c>
      <c r="C6920" s="21" t="s">
        <v>168669</v>
      </c>
      <c r="D6920" s="21" t="s">
        <v>345</v>
      </c>
      <c r="E6920" s="23"/>
    </row>
    <row r="6921" spans="1:5" ht="20" customHeight="1">
      <c r="A6921" s="19" t="s">
        <v>6963</v>
      </c>
      <c r="B6921" s="20" t="s">
        <v>6964</v>
      </c>
      <c r="C6921" s="21" t="s">
        <v>168670</v>
      </c>
      <c r="D6921" s="21" t="s">
        <v>345</v>
      </c>
      <c r="E6921" s="23"/>
    </row>
    <row r="6922" spans="1:5" ht="20" customHeight="1">
      <c r="A6922" s="19" t="s">
        <v>6978</v>
      </c>
      <c r="B6922" s="20" t="s">
        <v>6979</v>
      </c>
      <c r="C6922" s="21" t="s">
        <v>168671</v>
      </c>
      <c r="D6922" s="21" t="s">
        <v>345</v>
      </c>
      <c r="E6922" s="23"/>
    </row>
    <row r="6923" spans="1:5" ht="20" customHeight="1">
      <c r="A6923" s="19" t="s">
        <v>6991</v>
      </c>
      <c r="B6923" s="20" t="s">
        <v>6992</v>
      </c>
      <c r="C6923" s="21" t="s">
        <v>168672</v>
      </c>
      <c r="D6923" s="21" t="s">
        <v>345</v>
      </c>
      <c r="E6923" s="23"/>
    </row>
    <row r="6924" spans="1:5" ht="20" customHeight="1">
      <c r="A6924" s="19" t="s">
        <v>7021</v>
      </c>
      <c r="B6924" s="20" t="s">
        <v>7019</v>
      </c>
      <c r="C6924" s="21" t="s">
        <v>168560</v>
      </c>
      <c r="D6924" s="21" t="s">
        <v>345</v>
      </c>
      <c r="E6924" s="23"/>
    </row>
    <row r="6925" spans="1:5" ht="20" customHeight="1">
      <c r="A6925" s="19" t="s">
        <v>7058</v>
      </c>
      <c r="B6925" s="20" t="s">
        <v>7059</v>
      </c>
      <c r="C6925" s="21" t="s">
        <v>168673</v>
      </c>
      <c r="D6925" s="21" t="s">
        <v>345</v>
      </c>
      <c r="E6925" s="23"/>
    </row>
    <row r="6926" spans="1:5" ht="20" customHeight="1">
      <c r="A6926" s="19" t="s">
        <v>7073</v>
      </c>
      <c r="B6926" s="20" t="s">
        <v>7074</v>
      </c>
      <c r="C6926" s="21" t="s">
        <v>168674</v>
      </c>
      <c r="D6926" s="21" t="s">
        <v>345</v>
      </c>
      <c r="E6926" s="23"/>
    </row>
    <row r="6927" spans="1:5" ht="20" customHeight="1">
      <c r="A6927" s="19" t="s">
        <v>7129</v>
      </c>
      <c r="B6927" s="20" t="s">
        <v>7130</v>
      </c>
      <c r="C6927" s="21" t="s">
        <v>168675</v>
      </c>
      <c r="D6927" s="21" t="s">
        <v>345</v>
      </c>
      <c r="E6927" s="23"/>
    </row>
    <row r="6928" spans="1:5" ht="20" customHeight="1">
      <c r="A6928" s="19" t="s">
        <v>7240</v>
      </c>
      <c r="B6928" s="20" t="s">
        <v>7241</v>
      </c>
      <c r="C6928" s="21" t="s">
        <v>168676</v>
      </c>
      <c r="D6928" s="21" t="s">
        <v>345</v>
      </c>
      <c r="E6928" s="23"/>
    </row>
    <row r="6929" spans="1:5" ht="20" customHeight="1">
      <c r="A6929" s="19" t="s">
        <v>8473</v>
      </c>
      <c r="B6929" s="20" t="s">
        <v>8472</v>
      </c>
      <c r="C6929" s="21" t="s">
        <v>168592</v>
      </c>
      <c r="D6929" s="21" t="s">
        <v>345</v>
      </c>
      <c r="E6929" s="23"/>
    </row>
    <row r="6930" spans="1:5" ht="20" customHeight="1">
      <c r="A6930" s="19" t="s">
        <v>8476</v>
      </c>
      <c r="B6930" s="20" t="s">
        <v>8475</v>
      </c>
      <c r="C6930" s="21" t="s">
        <v>168593</v>
      </c>
      <c r="D6930" s="21" t="s">
        <v>345</v>
      </c>
      <c r="E6930" s="23"/>
    </row>
    <row r="6931" spans="1:5" ht="20" customHeight="1">
      <c r="A6931" s="19" t="s">
        <v>8477</v>
      </c>
      <c r="B6931" s="20" t="s">
        <v>8478</v>
      </c>
      <c r="C6931" s="21" t="s">
        <v>168677</v>
      </c>
      <c r="D6931" s="21" t="s">
        <v>345</v>
      </c>
      <c r="E6931" s="23"/>
    </row>
    <row r="6932" spans="1:5" ht="20" customHeight="1">
      <c r="A6932" s="19" t="s">
        <v>8479</v>
      </c>
      <c r="B6932" s="20" t="s">
        <v>8480</v>
      </c>
      <c r="C6932" s="21" t="s">
        <v>168678</v>
      </c>
      <c r="D6932" s="21" t="s">
        <v>345</v>
      </c>
      <c r="E6932" s="23"/>
    </row>
    <row r="6933" spans="1:5" ht="20" customHeight="1">
      <c r="A6933" s="19" t="s">
        <v>8481</v>
      </c>
      <c r="B6933" s="20" t="s">
        <v>8482</v>
      </c>
      <c r="C6933" s="21" t="s">
        <v>168679</v>
      </c>
      <c r="D6933" s="21" t="s">
        <v>345</v>
      </c>
      <c r="E6933" s="23"/>
    </row>
    <row r="6934" spans="1:5" ht="20" customHeight="1">
      <c r="A6934" s="19" t="s">
        <v>8483</v>
      </c>
      <c r="B6934" s="20" t="s">
        <v>8484</v>
      </c>
      <c r="C6934" s="21" t="s">
        <v>168680</v>
      </c>
      <c r="D6934" s="21" t="s">
        <v>345</v>
      </c>
      <c r="E6934" s="23"/>
    </row>
    <row r="6935" spans="1:5" ht="20" customHeight="1">
      <c r="A6935" s="19" t="s">
        <v>8487</v>
      </c>
      <c r="B6935" s="20" t="s">
        <v>8486</v>
      </c>
      <c r="C6935" s="21" t="s">
        <v>168594</v>
      </c>
      <c r="D6935" s="21" t="s">
        <v>345</v>
      </c>
      <c r="E6935" s="23"/>
    </row>
    <row r="6936" spans="1:5" ht="20" customHeight="1">
      <c r="A6936" s="19" t="s">
        <v>8488</v>
      </c>
      <c r="B6936" s="20" t="s">
        <v>8489</v>
      </c>
      <c r="C6936" s="21" t="s">
        <v>168681</v>
      </c>
      <c r="D6936" s="21" t="s">
        <v>345</v>
      </c>
      <c r="E6936" s="23"/>
    </row>
    <row r="6937" spans="1:5" ht="20" customHeight="1">
      <c r="A6937" s="19" t="s">
        <v>8490</v>
      </c>
      <c r="B6937" s="20" t="s">
        <v>8491</v>
      </c>
      <c r="C6937" s="21" t="s">
        <v>168682</v>
      </c>
      <c r="D6937" s="21" t="s">
        <v>345</v>
      </c>
      <c r="E6937" s="23"/>
    </row>
    <row r="6938" spans="1:5" ht="20" customHeight="1">
      <c r="A6938" s="19" t="s">
        <v>8492</v>
      </c>
      <c r="B6938" s="20" t="s">
        <v>8493</v>
      </c>
      <c r="C6938" s="21" t="s">
        <v>168683</v>
      </c>
      <c r="D6938" s="21" t="s">
        <v>345</v>
      </c>
      <c r="E6938" s="23"/>
    </row>
    <row r="6939" spans="1:5" ht="20" customHeight="1">
      <c r="A6939" s="19" t="s">
        <v>8494</v>
      </c>
      <c r="B6939" s="20" t="s">
        <v>8495</v>
      </c>
      <c r="C6939" s="21" t="s">
        <v>168684</v>
      </c>
      <c r="D6939" s="21" t="s">
        <v>345</v>
      </c>
      <c r="E6939" s="23"/>
    </row>
    <row r="6940" spans="1:5" ht="20" customHeight="1">
      <c r="A6940" s="19" t="s">
        <v>8498</v>
      </c>
      <c r="B6940" s="20" t="s">
        <v>8497</v>
      </c>
      <c r="C6940" s="21" t="s">
        <v>168595</v>
      </c>
      <c r="D6940" s="21" t="s">
        <v>345</v>
      </c>
      <c r="E6940" s="23"/>
    </row>
    <row r="6941" spans="1:5" ht="20" customHeight="1">
      <c r="A6941" s="19" t="s">
        <v>8499</v>
      </c>
      <c r="B6941" s="24">
        <v>100</v>
      </c>
      <c r="C6941" s="21" t="s">
        <v>168685</v>
      </c>
      <c r="D6941" s="21" t="s">
        <v>345</v>
      </c>
      <c r="E6941" s="23"/>
    </row>
    <row r="6942" spans="1:5" ht="20" customHeight="1">
      <c r="A6942" s="19" t="s">
        <v>8500</v>
      </c>
      <c r="B6942" s="24">
        <v>100</v>
      </c>
      <c r="C6942" s="21" t="s">
        <v>168686</v>
      </c>
      <c r="D6942" s="21" t="s">
        <v>345</v>
      </c>
      <c r="E6942" s="23"/>
    </row>
    <row r="6943" spans="1:5" ht="20" customHeight="1">
      <c r="A6943" s="19" t="s">
        <v>8501</v>
      </c>
      <c r="B6943" s="24">
        <v>100</v>
      </c>
      <c r="C6943" s="21" t="s">
        <v>168687</v>
      </c>
      <c r="D6943" s="21" t="s">
        <v>345</v>
      </c>
      <c r="E6943" s="23"/>
    </row>
    <row r="6944" spans="1:5" ht="20" customHeight="1">
      <c r="A6944" s="19" t="s">
        <v>8502</v>
      </c>
      <c r="B6944" s="20" t="s">
        <v>8503</v>
      </c>
      <c r="C6944" s="21" t="s">
        <v>168688</v>
      </c>
      <c r="D6944" s="21" t="s">
        <v>345</v>
      </c>
      <c r="E6944" s="23"/>
    </row>
    <row r="6945" spans="1:5" ht="20" customHeight="1">
      <c r="A6945" s="19" t="s">
        <v>8509</v>
      </c>
      <c r="B6945" s="20" t="s">
        <v>8505</v>
      </c>
      <c r="C6945" s="21" t="s">
        <v>168340</v>
      </c>
      <c r="D6945" s="21" t="s">
        <v>345</v>
      </c>
      <c r="E6945" s="23"/>
    </row>
    <row r="6946" spans="1:5" ht="20" customHeight="1">
      <c r="A6946" s="19" t="s">
        <v>8510</v>
      </c>
      <c r="B6946" s="20" t="s">
        <v>8511</v>
      </c>
      <c r="C6946" s="21" t="s">
        <v>168689</v>
      </c>
      <c r="D6946" s="21" t="s">
        <v>345</v>
      </c>
      <c r="E6946" s="23"/>
    </row>
    <row r="6947" spans="1:5" ht="20" customHeight="1">
      <c r="A6947" s="19" t="s">
        <v>8512</v>
      </c>
      <c r="B6947" s="20" t="s">
        <v>8513</v>
      </c>
      <c r="C6947" s="21" t="s">
        <v>168690</v>
      </c>
      <c r="D6947" s="21" t="s">
        <v>345</v>
      </c>
      <c r="E6947" s="23"/>
    </row>
    <row r="6948" spans="1:5" ht="20" customHeight="1">
      <c r="A6948" s="19" t="s">
        <v>8514</v>
      </c>
      <c r="B6948" s="20" t="s">
        <v>8515</v>
      </c>
      <c r="C6948" s="21" t="s">
        <v>168691</v>
      </c>
      <c r="D6948" s="21" t="s">
        <v>345</v>
      </c>
      <c r="E6948" s="23"/>
    </row>
    <row r="6949" spans="1:5" ht="20" customHeight="1">
      <c r="A6949" s="19" t="s">
        <v>8516</v>
      </c>
      <c r="B6949" s="20" t="s">
        <v>8517</v>
      </c>
      <c r="C6949" s="21" t="s">
        <v>168692</v>
      </c>
      <c r="D6949" s="21" t="s">
        <v>345</v>
      </c>
      <c r="E6949" s="23"/>
    </row>
    <row r="6950" spans="1:5" ht="20" customHeight="1">
      <c r="A6950" s="19" t="s">
        <v>8520</v>
      </c>
      <c r="B6950" s="20" t="s">
        <v>8521</v>
      </c>
      <c r="C6950" s="21" t="s">
        <v>168693</v>
      </c>
      <c r="D6950" s="21" t="s">
        <v>296</v>
      </c>
      <c r="E6950" s="23"/>
    </row>
    <row r="6951" spans="1:5" ht="20" customHeight="1">
      <c r="A6951" s="19" t="s">
        <v>8524</v>
      </c>
      <c r="B6951" s="20" t="s">
        <v>8523</v>
      </c>
      <c r="C6951" s="21" t="s">
        <v>168596</v>
      </c>
      <c r="D6951" s="21" t="s">
        <v>345</v>
      </c>
      <c r="E6951" s="23"/>
    </row>
    <row r="6952" spans="1:5" ht="20" customHeight="1">
      <c r="A6952" s="19" t="s">
        <v>8527</v>
      </c>
      <c r="B6952" s="20" t="s">
        <v>8526</v>
      </c>
      <c r="C6952" s="21" t="s">
        <v>168597</v>
      </c>
      <c r="D6952" s="21" t="s">
        <v>345</v>
      </c>
      <c r="E6952" s="23"/>
    </row>
    <row r="6953" spans="1:5" ht="20" customHeight="1">
      <c r="A6953" s="19" t="s">
        <v>8528</v>
      </c>
      <c r="B6953" s="20" t="s">
        <v>8529</v>
      </c>
      <c r="C6953" s="21" t="s">
        <v>168694</v>
      </c>
      <c r="D6953" s="21" t="s">
        <v>345</v>
      </c>
      <c r="E6953" s="23"/>
    </row>
    <row r="6954" spans="1:5" ht="20" customHeight="1">
      <c r="A6954" s="19" t="s">
        <v>8530</v>
      </c>
      <c r="B6954" s="20" t="s">
        <v>8531</v>
      </c>
      <c r="C6954" s="21" t="s">
        <v>168695</v>
      </c>
      <c r="D6954" s="21" t="s">
        <v>345</v>
      </c>
      <c r="E6954" s="23"/>
    </row>
    <row r="6955" spans="1:5" ht="20" customHeight="1">
      <c r="A6955" s="19" t="s">
        <v>8532</v>
      </c>
      <c r="B6955" s="20" t="s">
        <v>8533</v>
      </c>
      <c r="C6955" s="21" t="s">
        <v>168696</v>
      </c>
      <c r="D6955" s="21" t="s">
        <v>345</v>
      </c>
      <c r="E6955" s="23"/>
    </row>
    <row r="6956" spans="1:5" ht="20" customHeight="1">
      <c r="A6956" s="19" t="s">
        <v>8534</v>
      </c>
      <c r="B6956" s="20" t="s">
        <v>8535</v>
      </c>
      <c r="C6956" s="21" t="s">
        <v>168697</v>
      </c>
      <c r="D6956" s="21" t="s">
        <v>345</v>
      </c>
      <c r="E6956" s="23"/>
    </row>
    <row r="6957" spans="1:5" ht="20" customHeight="1">
      <c r="A6957" s="19" t="s">
        <v>8538</v>
      </c>
      <c r="B6957" s="20" t="s">
        <v>8537</v>
      </c>
      <c r="C6957" s="21" t="s">
        <v>168598</v>
      </c>
      <c r="D6957" s="21" t="s">
        <v>345</v>
      </c>
      <c r="E6957" s="23"/>
    </row>
    <row r="6958" spans="1:5" ht="20" customHeight="1">
      <c r="A6958" s="19" t="s">
        <v>8539</v>
      </c>
      <c r="B6958" s="20" t="s">
        <v>8540</v>
      </c>
      <c r="C6958" s="21" t="s">
        <v>168698</v>
      </c>
      <c r="D6958" s="21" t="s">
        <v>345</v>
      </c>
      <c r="E6958" s="23"/>
    </row>
    <row r="6959" spans="1:5" ht="20" customHeight="1">
      <c r="A6959" s="19" t="s">
        <v>8541</v>
      </c>
      <c r="B6959" s="20" t="s">
        <v>8542</v>
      </c>
      <c r="C6959" s="21" t="s">
        <v>168699</v>
      </c>
      <c r="D6959" s="21" t="s">
        <v>345</v>
      </c>
      <c r="E6959" s="23"/>
    </row>
    <row r="6960" spans="1:5" ht="20" customHeight="1">
      <c r="A6960" s="19" t="s">
        <v>8543</v>
      </c>
      <c r="B6960" s="20" t="s">
        <v>8544</v>
      </c>
      <c r="C6960" s="21" t="s">
        <v>168700</v>
      </c>
      <c r="D6960" s="21" t="s">
        <v>345</v>
      </c>
      <c r="E6960" s="23"/>
    </row>
    <row r="6961" spans="1:5" ht="20" customHeight="1">
      <c r="A6961" s="19" t="s">
        <v>8545</v>
      </c>
      <c r="B6961" s="20" t="s">
        <v>8546</v>
      </c>
      <c r="C6961" s="21" t="s">
        <v>168701</v>
      </c>
      <c r="D6961" s="21" t="s">
        <v>345</v>
      </c>
      <c r="E6961" s="23"/>
    </row>
    <row r="6962" spans="1:5" ht="20" customHeight="1">
      <c r="A6962" s="19" t="s">
        <v>8547</v>
      </c>
      <c r="B6962" s="20" t="s">
        <v>8548</v>
      </c>
      <c r="C6962" s="21" t="s">
        <v>168702</v>
      </c>
      <c r="D6962" s="21" t="s">
        <v>345</v>
      </c>
      <c r="E6962" s="23"/>
    </row>
    <row r="6963" spans="1:5" ht="20" customHeight="1">
      <c r="A6963" s="19" t="s">
        <v>8549</v>
      </c>
      <c r="B6963" s="20" t="s">
        <v>8550</v>
      </c>
      <c r="C6963" s="21" t="s">
        <v>168703</v>
      </c>
      <c r="D6963" s="21" t="s">
        <v>296</v>
      </c>
      <c r="E6963" s="23"/>
    </row>
    <row r="6964" spans="1:5" ht="20" customHeight="1">
      <c r="A6964" s="19" t="s">
        <v>8553</v>
      </c>
      <c r="B6964" s="20" t="s">
        <v>8552</v>
      </c>
      <c r="C6964" s="21" t="s">
        <v>168599</v>
      </c>
      <c r="D6964" s="21" t="s">
        <v>345</v>
      </c>
      <c r="E6964" s="23"/>
    </row>
    <row r="6965" spans="1:5" ht="20" customHeight="1">
      <c r="A6965" s="19" t="s">
        <v>8554</v>
      </c>
      <c r="B6965" s="20" t="s">
        <v>8555</v>
      </c>
      <c r="C6965" s="21" t="s">
        <v>168704</v>
      </c>
      <c r="D6965" s="21" t="s">
        <v>345</v>
      </c>
      <c r="E6965" s="23"/>
    </row>
    <row r="6966" spans="1:5" ht="20" customHeight="1">
      <c r="A6966" s="19" t="s">
        <v>8556</v>
      </c>
      <c r="B6966" s="20" t="s">
        <v>8557</v>
      </c>
      <c r="C6966" s="21" t="s">
        <v>168705</v>
      </c>
      <c r="D6966" s="21" t="s">
        <v>345</v>
      </c>
      <c r="E6966" s="23"/>
    </row>
    <row r="6967" spans="1:5" ht="20" customHeight="1">
      <c r="A6967" s="19" t="s">
        <v>8558</v>
      </c>
      <c r="B6967" s="20" t="s">
        <v>8559</v>
      </c>
      <c r="C6967" s="21" t="s">
        <v>168706</v>
      </c>
      <c r="D6967" s="21" t="s">
        <v>296</v>
      </c>
      <c r="E6967" s="23"/>
    </row>
    <row r="6968" spans="1:5" ht="20" customHeight="1">
      <c r="A6968" s="19" t="s">
        <v>8560</v>
      </c>
      <c r="B6968" s="20" t="s">
        <v>8561</v>
      </c>
      <c r="C6968" s="21" t="s">
        <v>168707</v>
      </c>
      <c r="D6968" s="21" t="s">
        <v>345</v>
      </c>
      <c r="E6968" s="23"/>
    </row>
    <row r="6969" spans="1:5" ht="20" customHeight="1">
      <c r="A6969" s="19" t="s">
        <v>8562</v>
      </c>
      <c r="B6969" s="20" t="s">
        <v>8563</v>
      </c>
      <c r="C6969" s="21" t="s">
        <v>168708</v>
      </c>
      <c r="D6969" s="21" t="s">
        <v>345</v>
      </c>
      <c r="E6969" s="23"/>
    </row>
    <row r="6970" spans="1:5" ht="20" customHeight="1">
      <c r="A6970" s="19" t="s">
        <v>8567</v>
      </c>
      <c r="B6970" s="20" t="s">
        <v>8565</v>
      </c>
      <c r="C6970" s="21" t="s">
        <v>168561</v>
      </c>
      <c r="D6970" s="21" t="s">
        <v>345</v>
      </c>
      <c r="E6970" s="23"/>
    </row>
    <row r="6971" spans="1:5" ht="20" customHeight="1">
      <c r="A6971" s="19" t="s">
        <v>8568</v>
      </c>
      <c r="B6971" s="20" t="s">
        <v>8569</v>
      </c>
      <c r="C6971" s="21" t="s">
        <v>168709</v>
      </c>
      <c r="D6971" s="21" t="s">
        <v>345</v>
      </c>
      <c r="E6971" s="23"/>
    </row>
    <row r="6972" spans="1:5" ht="20" customHeight="1">
      <c r="A6972" s="19" t="s">
        <v>8570</v>
      </c>
      <c r="B6972" s="20" t="s">
        <v>8571</v>
      </c>
      <c r="C6972" s="21" t="s">
        <v>168710</v>
      </c>
      <c r="D6972" s="21" t="s">
        <v>345</v>
      </c>
      <c r="E6972" s="23"/>
    </row>
    <row r="6973" spans="1:5" ht="20" customHeight="1">
      <c r="A6973" s="19" t="s">
        <v>8572</v>
      </c>
      <c r="B6973" s="20" t="s">
        <v>8573</v>
      </c>
      <c r="C6973" s="21" t="s">
        <v>168711</v>
      </c>
      <c r="D6973" s="21" t="s">
        <v>345</v>
      </c>
      <c r="E6973" s="23"/>
    </row>
    <row r="6974" spans="1:5" ht="20" customHeight="1">
      <c r="A6974" s="19" t="s">
        <v>8574</v>
      </c>
      <c r="B6974" s="20" t="s">
        <v>8575</v>
      </c>
      <c r="C6974" s="21" t="s">
        <v>168712</v>
      </c>
      <c r="D6974" s="21" t="s">
        <v>345</v>
      </c>
      <c r="E6974" s="23"/>
    </row>
    <row r="6975" spans="1:5" ht="20" customHeight="1">
      <c r="A6975" s="19" t="s">
        <v>8576</v>
      </c>
      <c r="B6975" s="20" t="s">
        <v>8577</v>
      </c>
      <c r="C6975" s="21" t="s">
        <v>168713</v>
      </c>
      <c r="D6975" s="21" t="s">
        <v>345</v>
      </c>
      <c r="E6975" s="23"/>
    </row>
    <row r="6976" spans="1:5" ht="20" customHeight="1">
      <c r="A6976" s="19" t="s">
        <v>8578</v>
      </c>
      <c r="B6976" s="20" t="s">
        <v>8579</v>
      </c>
      <c r="C6976" s="21" t="s">
        <v>168714</v>
      </c>
      <c r="D6976" s="21" t="s">
        <v>345</v>
      </c>
      <c r="E6976" s="23"/>
    </row>
    <row r="6977" spans="1:5" ht="20" customHeight="1">
      <c r="A6977" s="19" t="s">
        <v>8582</v>
      </c>
      <c r="B6977" s="20" t="s">
        <v>8583</v>
      </c>
      <c r="C6977" s="21" t="s">
        <v>168715</v>
      </c>
      <c r="D6977" s="21" t="s">
        <v>296</v>
      </c>
      <c r="E6977" s="23"/>
    </row>
    <row r="6978" spans="1:5" ht="20" customHeight="1">
      <c r="A6978" s="19" t="s">
        <v>8586</v>
      </c>
      <c r="B6978" s="20" t="s">
        <v>8585</v>
      </c>
      <c r="C6978" s="21" t="s">
        <v>168600</v>
      </c>
      <c r="D6978" s="21" t="s">
        <v>345</v>
      </c>
      <c r="E6978" s="23"/>
    </row>
    <row r="6979" spans="1:5" ht="20" customHeight="1">
      <c r="A6979" s="19" t="s">
        <v>8590</v>
      </c>
      <c r="B6979" s="20" t="s">
        <v>8588</v>
      </c>
      <c r="C6979" s="21" t="s">
        <v>168562</v>
      </c>
      <c r="D6979" s="21" t="s">
        <v>345</v>
      </c>
      <c r="E6979" s="23"/>
    </row>
    <row r="6980" spans="1:5" ht="20" customHeight="1">
      <c r="A6980" s="19" t="s">
        <v>8591</v>
      </c>
      <c r="B6980" s="20" t="s">
        <v>8592</v>
      </c>
      <c r="C6980" s="21" t="s">
        <v>168716</v>
      </c>
      <c r="D6980" s="21" t="s">
        <v>345</v>
      </c>
      <c r="E6980" s="23"/>
    </row>
    <row r="6981" spans="1:5" ht="20" customHeight="1">
      <c r="A6981" s="19" t="s">
        <v>8593</v>
      </c>
      <c r="B6981" s="20" t="s">
        <v>8594</v>
      </c>
      <c r="C6981" s="21" t="s">
        <v>168717</v>
      </c>
      <c r="D6981" s="21" t="s">
        <v>345</v>
      </c>
      <c r="E6981" s="23"/>
    </row>
    <row r="6982" spans="1:5" ht="20" customHeight="1">
      <c r="A6982" s="19" t="s">
        <v>8595</v>
      </c>
      <c r="B6982" s="20" t="s">
        <v>8596</v>
      </c>
      <c r="C6982" s="21" t="s">
        <v>168718</v>
      </c>
      <c r="D6982" s="21" t="s">
        <v>345</v>
      </c>
      <c r="E6982" s="23"/>
    </row>
    <row r="6983" spans="1:5" ht="20" customHeight="1">
      <c r="A6983" s="19" t="s">
        <v>8597</v>
      </c>
      <c r="B6983" s="20" t="s">
        <v>8598</v>
      </c>
      <c r="C6983" s="21" t="s">
        <v>168719</v>
      </c>
      <c r="D6983" s="21" t="s">
        <v>345</v>
      </c>
      <c r="E6983" s="23"/>
    </row>
    <row r="6984" spans="1:5" ht="20" customHeight="1">
      <c r="A6984" s="19" t="s">
        <v>8601</v>
      </c>
      <c r="B6984" s="20" t="s">
        <v>8600</v>
      </c>
      <c r="C6984" s="21" t="s">
        <v>168601</v>
      </c>
      <c r="D6984" s="21" t="s">
        <v>345</v>
      </c>
      <c r="E6984" s="23"/>
    </row>
    <row r="6985" spans="1:5" ht="20" customHeight="1">
      <c r="A6985" s="19" t="s">
        <v>8602</v>
      </c>
      <c r="B6985" s="20" t="s">
        <v>8603</v>
      </c>
      <c r="C6985" s="21" t="s">
        <v>168720</v>
      </c>
      <c r="D6985" s="21" t="s">
        <v>345</v>
      </c>
      <c r="E6985" s="23"/>
    </row>
    <row r="6986" spans="1:5" ht="20" customHeight="1">
      <c r="A6986" s="19" t="s">
        <v>8604</v>
      </c>
      <c r="B6986" s="20" t="s">
        <v>8605</v>
      </c>
      <c r="C6986" s="21" t="s">
        <v>168721</v>
      </c>
      <c r="D6986" s="21" t="s">
        <v>345</v>
      </c>
      <c r="E6986" s="23"/>
    </row>
    <row r="6987" spans="1:5" ht="20" customHeight="1">
      <c r="A6987" s="19" t="s">
        <v>8606</v>
      </c>
      <c r="B6987" s="20" t="s">
        <v>8607</v>
      </c>
      <c r="C6987" s="21" t="s">
        <v>168722</v>
      </c>
      <c r="D6987" s="21" t="s">
        <v>345</v>
      </c>
      <c r="E6987" s="23"/>
    </row>
    <row r="6988" spans="1:5" ht="20" customHeight="1">
      <c r="A6988" s="19" t="s">
        <v>8608</v>
      </c>
      <c r="B6988" s="20" t="s">
        <v>8609</v>
      </c>
      <c r="C6988" s="21" t="s">
        <v>168723</v>
      </c>
      <c r="D6988" s="21" t="s">
        <v>345</v>
      </c>
      <c r="E6988" s="23"/>
    </row>
    <row r="6989" spans="1:5" ht="20" customHeight="1">
      <c r="A6989" s="19" t="s">
        <v>8612</v>
      </c>
      <c r="B6989" s="20" t="s">
        <v>8611</v>
      </c>
      <c r="C6989" s="21" t="s">
        <v>168602</v>
      </c>
      <c r="D6989" s="21" t="s">
        <v>345</v>
      </c>
      <c r="E6989" s="23"/>
    </row>
    <row r="6990" spans="1:5" ht="20" customHeight="1">
      <c r="A6990" s="19" t="s">
        <v>8613</v>
      </c>
      <c r="B6990" s="20" t="s">
        <v>8614</v>
      </c>
      <c r="C6990" s="21" t="s">
        <v>168724</v>
      </c>
      <c r="D6990" s="21" t="s">
        <v>345</v>
      </c>
      <c r="E6990" s="23"/>
    </row>
    <row r="6991" spans="1:5" ht="20" customHeight="1">
      <c r="A6991" s="19" t="s">
        <v>8617</v>
      </c>
      <c r="B6991" s="20" t="s">
        <v>8616</v>
      </c>
      <c r="C6991" s="21" t="s">
        <v>168603</v>
      </c>
      <c r="D6991" s="21" t="s">
        <v>345</v>
      </c>
      <c r="E6991" s="23"/>
    </row>
    <row r="6992" spans="1:5" ht="20" customHeight="1">
      <c r="A6992" s="19" t="s">
        <v>8618</v>
      </c>
      <c r="B6992" s="20" t="s">
        <v>8619</v>
      </c>
      <c r="C6992" s="21" t="s">
        <v>168725</v>
      </c>
      <c r="D6992" s="21" t="s">
        <v>345</v>
      </c>
      <c r="E6992" s="23"/>
    </row>
    <row r="6993" spans="1:5" ht="20" customHeight="1">
      <c r="A6993" s="19" t="s">
        <v>8620</v>
      </c>
      <c r="B6993" s="20" t="s">
        <v>8621</v>
      </c>
      <c r="C6993" s="21" t="s">
        <v>168726</v>
      </c>
      <c r="D6993" s="21" t="s">
        <v>345</v>
      </c>
      <c r="E6993" s="23"/>
    </row>
    <row r="6994" spans="1:5" ht="20" customHeight="1">
      <c r="A6994" s="19" t="s">
        <v>8622</v>
      </c>
      <c r="B6994" s="20" t="s">
        <v>8623</v>
      </c>
      <c r="C6994" s="21" t="s">
        <v>168727</v>
      </c>
      <c r="D6994" s="21" t="s">
        <v>296</v>
      </c>
      <c r="E6994" s="23"/>
    </row>
    <row r="6995" spans="1:5" ht="20" customHeight="1">
      <c r="A6995" s="19" t="s">
        <v>8624</v>
      </c>
      <c r="B6995" s="20" t="s">
        <v>8625</v>
      </c>
      <c r="C6995" s="21" t="s">
        <v>168728</v>
      </c>
      <c r="D6995" s="21" t="s">
        <v>345</v>
      </c>
      <c r="E6995" s="23"/>
    </row>
    <row r="6996" spans="1:5" ht="20" customHeight="1">
      <c r="A6996" s="19" t="s">
        <v>8626</v>
      </c>
      <c r="B6996" s="20" t="s">
        <v>8627</v>
      </c>
      <c r="C6996" s="21" t="s">
        <v>168729</v>
      </c>
      <c r="D6996" s="21" t="s">
        <v>345</v>
      </c>
      <c r="E6996" s="23"/>
    </row>
    <row r="6997" spans="1:5" ht="20" customHeight="1">
      <c r="A6997" s="19" t="s">
        <v>8628</v>
      </c>
      <c r="B6997" s="20" t="s">
        <v>8629</v>
      </c>
      <c r="C6997" s="21" t="s">
        <v>168730</v>
      </c>
      <c r="D6997" s="21" t="s">
        <v>296</v>
      </c>
      <c r="E6997" s="23"/>
    </row>
    <row r="6998" spans="1:5" ht="20" customHeight="1">
      <c r="A6998" s="19" t="s">
        <v>8633</v>
      </c>
      <c r="B6998" s="20" t="s">
        <v>8631</v>
      </c>
      <c r="C6998" s="21" t="s">
        <v>168563</v>
      </c>
      <c r="D6998" s="21" t="s">
        <v>345</v>
      </c>
      <c r="E6998" s="23"/>
    </row>
    <row r="6999" spans="1:5" ht="20" customHeight="1">
      <c r="A6999" s="19" t="s">
        <v>8634</v>
      </c>
      <c r="B6999" s="20" t="s">
        <v>8635</v>
      </c>
      <c r="C6999" s="21" t="s">
        <v>168731</v>
      </c>
      <c r="D6999" s="21" t="s">
        <v>345</v>
      </c>
      <c r="E6999" s="23"/>
    </row>
    <row r="7000" spans="1:5" ht="20" customHeight="1">
      <c r="A7000" s="19" t="s">
        <v>8636</v>
      </c>
      <c r="B7000" s="20" t="s">
        <v>8637</v>
      </c>
      <c r="C7000" s="21" t="s">
        <v>168732</v>
      </c>
      <c r="D7000" s="21" t="s">
        <v>345</v>
      </c>
      <c r="E7000" s="23"/>
    </row>
    <row r="7001" spans="1:5" ht="20" customHeight="1">
      <c r="A7001" s="19" t="s">
        <v>8638</v>
      </c>
      <c r="B7001" s="20" t="s">
        <v>8639</v>
      </c>
      <c r="C7001" s="21" t="s">
        <v>168733</v>
      </c>
      <c r="D7001" s="21" t="s">
        <v>345</v>
      </c>
      <c r="E7001" s="23"/>
    </row>
    <row r="7002" spans="1:5" ht="20" customHeight="1">
      <c r="A7002" s="19" t="s">
        <v>8640</v>
      </c>
      <c r="B7002" s="20" t="s">
        <v>8641</v>
      </c>
      <c r="C7002" s="21" t="s">
        <v>168734</v>
      </c>
      <c r="D7002" s="21" t="s">
        <v>296</v>
      </c>
      <c r="E7002" s="23"/>
    </row>
    <row r="7003" spans="1:5" ht="20" customHeight="1">
      <c r="A7003" s="19" t="s">
        <v>8644</v>
      </c>
      <c r="B7003" s="20" t="s">
        <v>8643</v>
      </c>
      <c r="C7003" s="21" t="s">
        <v>168604</v>
      </c>
      <c r="D7003" s="21" t="s">
        <v>296</v>
      </c>
      <c r="E7003" s="23"/>
    </row>
    <row r="7004" spans="1:5" ht="20" customHeight="1">
      <c r="A7004" s="19" t="s">
        <v>8645</v>
      </c>
      <c r="B7004" s="20" t="s">
        <v>8646</v>
      </c>
      <c r="C7004" s="21" t="s">
        <v>168735</v>
      </c>
      <c r="D7004" s="21" t="s">
        <v>345</v>
      </c>
      <c r="E7004" s="23"/>
    </row>
    <row r="7005" spans="1:5" ht="20" customHeight="1">
      <c r="A7005" s="19" t="s">
        <v>8647</v>
      </c>
      <c r="B7005" s="20" t="s">
        <v>8648</v>
      </c>
      <c r="C7005" s="21" t="s">
        <v>168736</v>
      </c>
      <c r="D7005" s="21" t="s">
        <v>296</v>
      </c>
      <c r="E7005" s="23"/>
    </row>
    <row r="7006" spans="1:5" ht="20" customHeight="1">
      <c r="A7006" s="19" t="s">
        <v>8664</v>
      </c>
      <c r="B7006" s="20" t="s">
        <v>8665</v>
      </c>
      <c r="C7006" s="21" t="s">
        <v>168737</v>
      </c>
      <c r="D7006" s="21" t="s">
        <v>139</v>
      </c>
      <c r="E7006" s="23"/>
    </row>
    <row r="7007" spans="1:5" ht="20" customHeight="1">
      <c r="A7007" s="19" t="s">
        <v>8722</v>
      </c>
      <c r="B7007" s="20" t="s">
        <v>8723</v>
      </c>
      <c r="C7007" s="21" t="s">
        <v>168738</v>
      </c>
      <c r="D7007" s="21" t="s">
        <v>139</v>
      </c>
      <c r="E7007" s="23"/>
    </row>
    <row r="7008" spans="1:5" ht="20" customHeight="1">
      <c r="A7008" s="19" t="s">
        <v>8781</v>
      </c>
      <c r="B7008" s="20" t="s">
        <v>8782</v>
      </c>
      <c r="C7008" s="21" t="s">
        <v>168739</v>
      </c>
      <c r="D7008" s="21" t="s">
        <v>139</v>
      </c>
      <c r="E7008" s="23"/>
    </row>
    <row r="7009" spans="1:5" ht="20" customHeight="1">
      <c r="A7009" s="19" t="s">
        <v>6837</v>
      </c>
      <c r="B7009" s="20" t="s">
        <v>6838</v>
      </c>
      <c r="C7009" s="21" t="s">
        <v>168740</v>
      </c>
      <c r="D7009" s="21" t="s">
        <v>296</v>
      </c>
      <c r="E7009" s="23"/>
    </row>
    <row r="7010" spans="1:5" ht="20" customHeight="1">
      <c r="A7010" s="19" t="s">
        <v>6842</v>
      </c>
      <c r="B7010" s="20" t="s">
        <v>6840</v>
      </c>
      <c r="C7010" s="21" t="s">
        <v>168587</v>
      </c>
      <c r="D7010" s="21" t="s">
        <v>345</v>
      </c>
      <c r="E7010" s="23"/>
    </row>
    <row r="7011" spans="1:5" ht="20" customHeight="1">
      <c r="A7011" s="19" t="s">
        <v>6843</v>
      </c>
      <c r="B7011" s="20" t="s">
        <v>6844</v>
      </c>
      <c r="C7011" s="21" t="s">
        <v>168741</v>
      </c>
      <c r="D7011" s="21" t="s">
        <v>345</v>
      </c>
      <c r="E7011" s="23"/>
    </row>
    <row r="7012" spans="1:5" ht="20" customHeight="1">
      <c r="A7012" s="19" t="s">
        <v>6845</v>
      </c>
      <c r="B7012" s="20" t="s">
        <v>6846</v>
      </c>
      <c r="C7012" s="21" t="s">
        <v>168742</v>
      </c>
      <c r="D7012" s="21" t="s">
        <v>345</v>
      </c>
      <c r="E7012" s="23"/>
    </row>
    <row r="7013" spans="1:5" ht="20" customHeight="1">
      <c r="A7013" s="19" t="s">
        <v>6850</v>
      </c>
      <c r="B7013" s="20" t="s">
        <v>6848</v>
      </c>
      <c r="C7013" s="21" t="s">
        <v>168588</v>
      </c>
      <c r="D7013" s="21" t="s">
        <v>345</v>
      </c>
      <c r="E7013" s="23"/>
    </row>
    <row r="7014" spans="1:5" ht="20" customHeight="1">
      <c r="A7014" s="19" t="s">
        <v>6851</v>
      </c>
      <c r="B7014" s="20" t="s">
        <v>6852</v>
      </c>
      <c r="C7014" s="21" t="s">
        <v>168743</v>
      </c>
      <c r="D7014" s="21" t="s">
        <v>345</v>
      </c>
      <c r="E7014" s="23"/>
    </row>
    <row r="7015" spans="1:5" ht="20" customHeight="1">
      <c r="A7015" s="19" t="s">
        <v>6855</v>
      </c>
      <c r="B7015" s="20" t="s">
        <v>6854</v>
      </c>
      <c r="C7015" s="21" t="s">
        <v>168662</v>
      </c>
      <c r="D7015" s="21" t="s">
        <v>345</v>
      </c>
      <c r="E7015" s="23"/>
    </row>
    <row r="7016" spans="1:5" ht="20" customHeight="1">
      <c r="A7016" s="19" t="s">
        <v>6856</v>
      </c>
      <c r="B7016" s="20" t="s">
        <v>6857</v>
      </c>
      <c r="C7016" s="21" t="s">
        <v>168744</v>
      </c>
      <c r="D7016" s="21" t="s">
        <v>345</v>
      </c>
      <c r="E7016" s="23"/>
    </row>
    <row r="7017" spans="1:5" ht="20" customHeight="1">
      <c r="A7017" s="19" t="s">
        <v>6858</v>
      </c>
      <c r="B7017" s="20" t="s">
        <v>6859</v>
      </c>
      <c r="C7017" s="21" t="s">
        <v>168745</v>
      </c>
      <c r="D7017" s="21" t="s">
        <v>345</v>
      </c>
      <c r="E7017" s="23"/>
    </row>
    <row r="7018" spans="1:5" ht="20" customHeight="1">
      <c r="A7018" s="19" t="s">
        <v>6860</v>
      </c>
      <c r="B7018" s="20" t="s">
        <v>6861</v>
      </c>
      <c r="C7018" s="21" t="s">
        <v>168746</v>
      </c>
      <c r="D7018" s="21" t="s">
        <v>345</v>
      </c>
      <c r="E7018" s="23"/>
    </row>
    <row r="7019" spans="1:5" ht="20" customHeight="1">
      <c r="A7019" s="19" t="s">
        <v>6862</v>
      </c>
      <c r="B7019" s="20" t="s">
        <v>6863</v>
      </c>
      <c r="C7019" s="21" t="s">
        <v>168747</v>
      </c>
      <c r="D7019" s="21" t="s">
        <v>345</v>
      </c>
      <c r="E7019" s="23"/>
    </row>
    <row r="7020" spans="1:5" ht="20" customHeight="1">
      <c r="A7020" s="19" t="s">
        <v>6866</v>
      </c>
      <c r="B7020" s="20" t="s">
        <v>6865</v>
      </c>
      <c r="C7020" s="21" t="s">
        <v>168663</v>
      </c>
      <c r="D7020" s="21" t="s">
        <v>345</v>
      </c>
      <c r="E7020" s="23"/>
    </row>
    <row r="7021" spans="1:5" ht="20" customHeight="1">
      <c r="A7021" s="19" t="s">
        <v>6867</v>
      </c>
      <c r="B7021" s="20" t="s">
        <v>6868</v>
      </c>
      <c r="C7021" s="21" t="s">
        <v>168748</v>
      </c>
      <c r="D7021" s="21" t="s">
        <v>345</v>
      </c>
      <c r="E7021" s="23"/>
    </row>
    <row r="7022" spans="1:5" ht="20" customHeight="1">
      <c r="A7022" s="19" t="s">
        <v>6869</v>
      </c>
      <c r="B7022" s="20" t="s">
        <v>6870</v>
      </c>
      <c r="C7022" s="21" t="s">
        <v>168749</v>
      </c>
      <c r="D7022" s="21" t="s">
        <v>345</v>
      </c>
      <c r="E7022" s="23"/>
    </row>
    <row r="7023" spans="1:5" ht="20" customHeight="1">
      <c r="A7023" s="19" t="s">
        <v>6871</v>
      </c>
      <c r="B7023" s="20" t="s">
        <v>6872</v>
      </c>
      <c r="C7023" s="21" t="s">
        <v>168750</v>
      </c>
      <c r="D7023" s="21" t="s">
        <v>345</v>
      </c>
      <c r="E7023" s="23"/>
    </row>
    <row r="7024" spans="1:5" ht="20" customHeight="1">
      <c r="A7024" s="19" t="s">
        <v>6873</v>
      </c>
      <c r="B7024" s="20" t="s">
        <v>6874</v>
      </c>
      <c r="C7024" s="21" t="s">
        <v>168751</v>
      </c>
      <c r="D7024" s="21" t="s">
        <v>345</v>
      </c>
      <c r="E7024" s="23"/>
    </row>
    <row r="7025" spans="1:5" ht="20" customHeight="1">
      <c r="A7025" s="19" t="s">
        <v>6877</v>
      </c>
      <c r="B7025" s="20" t="s">
        <v>6876</v>
      </c>
      <c r="C7025" s="21" t="s">
        <v>168664</v>
      </c>
      <c r="D7025" s="21" t="s">
        <v>345</v>
      </c>
      <c r="E7025" s="23"/>
    </row>
    <row r="7026" spans="1:5" ht="20" customHeight="1">
      <c r="A7026" s="19" t="s">
        <v>6878</v>
      </c>
      <c r="B7026" s="20" t="s">
        <v>6879</v>
      </c>
      <c r="C7026" s="21" t="s">
        <v>168752</v>
      </c>
      <c r="D7026" s="21" t="s">
        <v>345</v>
      </c>
      <c r="E7026" s="23"/>
    </row>
    <row r="7027" spans="1:5" ht="20" customHeight="1">
      <c r="A7027" s="19" t="s">
        <v>6880</v>
      </c>
      <c r="B7027" s="20" t="s">
        <v>6881</v>
      </c>
      <c r="C7027" s="21" t="s">
        <v>168753</v>
      </c>
      <c r="D7027" s="21" t="s">
        <v>345</v>
      </c>
      <c r="E7027" s="23"/>
    </row>
    <row r="7028" spans="1:5" ht="20" customHeight="1">
      <c r="A7028" s="19" t="s">
        <v>6882</v>
      </c>
      <c r="B7028" s="20" t="s">
        <v>6883</v>
      </c>
      <c r="C7028" s="21" t="s">
        <v>168754</v>
      </c>
      <c r="D7028" s="21" t="s">
        <v>345</v>
      </c>
      <c r="E7028" s="23"/>
    </row>
    <row r="7029" spans="1:5" ht="20" customHeight="1">
      <c r="A7029" s="19" t="s">
        <v>6889</v>
      </c>
      <c r="B7029" s="20" t="s">
        <v>6887</v>
      </c>
      <c r="C7029" s="21" t="s">
        <v>168589</v>
      </c>
      <c r="D7029" s="21" t="s">
        <v>345</v>
      </c>
      <c r="E7029" s="23"/>
    </row>
    <row r="7030" spans="1:5" ht="20" customHeight="1">
      <c r="A7030" s="19" t="s">
        <v>6890</v>
      </c>
      <c r="B7030" s="20" t="s">
        <v>6891</v>
      </c>
      <c r="C7030" s="21" t="s">
        <v>168755</v>
      </c>
      <c r="D7030" s="21" t="s">
        <v>345</v>
      </c>
      <c r="E7030" s="23"/>
    </row>
    <row r="7031" spans="1:5" ht="20" customHeight="1">
      <c r="A7031" s="19" t="s">
        <v>6892</v>
      </c>
      <c r="B7031" s="20" t="s">
        <v>6893</v>
      </c>
      <c r="C7031" s="21" t="s">
        <v>168756</v>
      </c>
      <c r="D7031" s="21" t="s">
        <v>345</v>
      </c>
      <c r="E7031" s="23"/>
    </row>
    <row r="7032" spans="1:5" ht="20" customHeight="1">
      <c r="A7032" s="19" t="s">
        <v>6897</v>
      </c>
      <c r="B7032" s="20" t="s">
        <v>6895</v>
      </c>
      <c r="C7032" s="21" t="s">
        <v>168590</v>
      </c>
      <c r="D7032" s="21" t="s">
        <v>345</v>
      </c>
      <c r="E7032" s="23"/>
    </row>
    <row r="7033" spans="1:5" ht="20" customHeight="1">
      <c r="A7033" s="19" t="s">
        <v>6898</v>
      </c>
      <c r="B7033" s="20" t="s">
        <v>6899</v>
      </c>
      <c r="C7033" s="21" t="s">
        <v>168757</v>
      </c>
      <c r="D7033" s="21" t="s">
        <v>345</v>
      </c>
      <c r="E7033" s="23"/>
    </row>
    <row r="7034" spans="1:5" ht="20" customHeight="1">
      <c r="A7034" s="19" t="s">
        <v>6900</v>
      </c>
      <c r="B7034" s="20" t="s">
        <v>6901</v>
      </c>
      <c r="C7034" s="21" t="s">
        <v>168758</v>
      </c>
      <c r="D7034" s="21" t="s">
        <v>345</v>
      </c>
      <c r="E7034" s="23"/>
    </row>
    <row r="7035" spans="1:5" ht="20" customHeight="1">
      <c r="A7035" s="19" t="s">
        <v>6904</v>
      </c>
      <c r="B7035" s="20" t="s">
        <v>6903</v>
      </c>
      <c r="C7035" s="21" t="s">
        <v>168665</v>
      </c>
      <c r="D7035" s="21" t="s">
        <v>345</v>
      </c>
      <c r="E7035" s="23"/>
    </row>
    <row r="7036" spans="1:5" ht="20" customHeight="1">
      <c r="A7036" s="19" t="s">
        <v>6905</v>
      </c>
      <c r="B7036" s="20" t="s">
        <v>6906</v>
      </c>
      <c r="C7036" s="21" t="s">
        <v>168759</v>
      </c>
      <c r="D7036" s="21" t="s">
        <v>345</v>
      </c>
      <c r="E7036" s="23"/>
    </row>
    <row r="7037" spans="1:5" ht="20" customHeight="1">
      <c r="A7037" s="19" t="s">
        <v>6909</v>
      </c>
      <c r="B7037" s="20" t="s">
        <v>6908</v>
      </c>
      <c r="C7037" s="21" t="s">
        <v>168666</v>
      </c>
      <c r="D7037" s="21" t="s">
        <v>345</v>
      </c>
      <c r="E7037" s="23"/>
    </row>
    <row r="7038" spans="1:5" ht="20" customHeight="1">
      <c r="A7038" s="19" t="s">
        <v>6910</v>
      </c>
      <c r="B7038" s="20" t="s">
        <v>6911</v>
      </c>
      <c r="C7038" s="21" t="s">
        <v>168760</v>
      </c>
      <c r="D7038" s="21" t="s">
        <v>345</v>
      </c>
      <c r="E7038" s="23"/>
    </row>
    <row r="7039" spans="1:5" ht="20" customHeight="1">
      <c r="A7039" s="19" t="s">
        <v>6912</v>
      </c>
      <c r="B7039" s="20" t="s">
        <v>6913</v>
      </c>
      <c r="C7039" s="21" t="s">
        <v>168761</v>
      </c>
      <c r="D7039" s="21" t="s">
        <v>345</v>
      </c>
      <c r="E7039" s="23"/>
    </row>
    <row r="7040" spans="1:5" ht="20" customHeight="1">
      <c r="A7040" s="19" t="s">
        <v>6914</v>
      </c>
      <c r="B7040" s="20" t="s">
        <v>6915</v>
      </c>
      <c r="C7040" s="21" t="s">
        <v>168762</v>
      </c>
      <c r="D7040" s="21" t="s">
        <v>345</v>
      </c>
      <c r="E7040" s="23"/>
    </row>
    <row r="7041" spans="1:5" ht="20" customHeight="1">
      <c r="A7041" s="19" t="s">
        <v>6916</v>
      </c>
      <c r="B7041" s="20" t="s">
        <v>6917</v>
      </c>
      <c r="C7041" s="21" t="s">
        <v>168763</v>
      </c>
      <c r="D7041" s="21" t="s">
        <v>345</v>
      </c>
      <c r="E7041" s="23"/>
    </row>
    <row r="7042" spans="1:5" ht="20" customHeight="1">
      <c r="A7042" s="19" t="s">
        <v>6918</v>
      </c>
      <c r="B7042" s="20" t="s">
        <v>6919</v>
      </c>
      <c r="C7042" s="21" t="s">
        <v>168764</v>
      </c>
      <c r="D7042" s="21" t="s">
        <v>345</v>
      </c>
      <c r="E7042" s="23"/>
    </row>
    <row r="7043" spans="1:5" ht="20" customHeight="1">
      <c r="A7043" s="19" t="s">
        <v>6922</v>
      </c>
      <c r="B7043" s="20" t="s">
        <v>6921</v>
      </c>
      <c r="C7043" s="21" t="s">
        <v>168667</v>
      </c>
      <c r="D7043" s="21" t="s">
        <v>345</v>
      </c>
      <c r="E7043" s="23"/>
    </row>
    <row r="7044" spans="1:5" ht="20" customHeight="1">
      <c r="A7044" s="19" t="s">
        <v>6923</v>
      </c>
      <c r="B7044" s="20" t="s">
        <v>6924</v>
      </c>
      <c r="C7044" s="21" t="s">
        <v>168765</v>
      </c>
      <c r="D7044" s="21" t="s">
        <v>345</v>
      </c>
      <c r="E7044" s="23"/>
    </row>
    <row r="7045" spans="1:5" ht="20" customHeight="1">
      <c r="A7045" s="19" t="s">
        <v>6925</v>
      </c>
      <c r="B7045" s="20" t="s">
        <v>6926</v>
      </c>
      <c r="C7045" s="21" t="s">
        <v>168766</v>
      </c>
      <c r="D7045" s="21" t="s">
        <v>345</v>
      </c>
      <c r="E7045" s="23"/>
    </row>
    <row r="7046" spans="1:5" ht="20" customHeight="1">
      <c r="A7046" s="19" t="s">
        <v>6927</v>
      </c>
      <c r="B7046" s="20" t="s">
        <v>6928</v>
      </c>
      <c r="C7046" s="21" t="s">
        <v>168767</v>
      </c>
      <c r="D7046" s="21" t="s">
        <v>345</v>
      </c>
      <c r="E7046" s="23"/>
    </row>
    <row r="7047" spans="1:5" ht="20" customHeight="1">
      <c r="A7047" s="19" t="s">
        <v>6929</v>
      </c>
      <c r="B7047" s="20" t="s">
        <v>6930</v>
      </c>
      <c r="C7047" s="21" t="s">
        <v>168768</v>
      </c>
      <c r="D7047" s="21" t="s">
        <v>345</v>
      </c>
      <c r="E7047" s="23"/>
    </row>
    <row r="7048" spans="1:5" ht="20" customHeight="1">
      <c r="A7048" s="19" t="s">
        <v>6931</v>
      </c>
      <c r="B7048" s="20" t="s">
        <v>6932</v>
      </c>
      <c r="C7048" s="21" t="s">
        <v>168769</v>
      </c>
      <c r="D7048" s="21" t="s">
        <v>345</v>
      </c>
      <c r="E7048" s="23"/>
    </row>
    <row r="7049" spans="1:5" ht="20" customHeight="1">
      <c r="A7049" s="19" t="s">
        <v>6935</v>
      </c>
      <c r="B7049" s="20" t="s">
        <v>6934</v>
      </c>
      <c r="C7049" s="21" t="s">
        <v>168668</v>
      </c>
      <c r="D7049" s="21" t="s">
        <v>345</v>
      </c>
      <c r="E7049" s="23"/>
    </row>
    <row r="7050" spans="1:5" ht="20" customHeight="1">
      <c r="A7050" s="19" t="s">
        <v>6936</v>
      </c>
      <c r="B7050" s="20" t="s">
        <v>6937</v>
      </c>
      <c r="C7050" s="21" t="s">
        <v>168770</v>
      </c>
      <c r="D7050" s="21" t="s">
        <v>345</v>
      </c>
      <c r="E7050" s="23"/>
    </row>
    <row r="7051" spans="1:5" ht="20" customHeight="1">
      <c r="A7051" s="19" t="s">
        <v>6938</v>
      </c>
      <c r="B7051" s="20" t="s">
        <v>6939</v>
      </c>
      <c r="C7051" s="21" t="s">
        <v>168771</v>
      </c>
      <c r="D7051" s="21" t="s">
        <v>345</v>
      </c>
      <c r="E7051" s="23"/>
    </row>
    <row r="7052" spans="1:5" ht="20" customHeight="1">
      <c r="A7052" s="19" t="s">
        <v>6942</v>
      </c>
      <c r="B7052" s="20" t="s">
        <v>6943</v>
      </c>
      <c r="C7052" s="21" t="s">
        <v>168772</v>
      </c>
      <c r="D7052" s="21" t="s">
        <v>345</v>
      </c>
      <c r="E7052" s="23"/>
    </row>
    <row r="7053" spans="1:5" ht="20" customHeight="1">
      <c r="A7053" s="19" t="s">
        <v>6944</v>
      </c>
      <c r="B7053" s="20" t="s">
        <v>6945</v>
      </c>
      <c r="C7053" s="21" t="s">
        <v>168773</v>
      </c>
      <c r="D7053" s="21" t="s">
        <v>345</v>
      </c>
      <c r="E7053" s="23"/>
    </row>
    <row r="7054" spans="1:5" ht="20" customHeight="1">
      <c r="A7054" s="19" t="s">
        <v>6946</v>
      </c>
      <c r="B7054" s="20" t="s">
        <v>6947</v>
      </c>
      <c r="C7054" s="21" t="s">
        <v>168774</v>
      </c>
      <c r="D7054" s="21" t="s">
        <v>345</v>
      </c>
      <c r="E7054" s="23"/>
    </row>
    <row r="7055" spans="1:5" ht="20" customHeight="1">
      <c r="A7055" s="19" t="s">
        <v>6948</v>
      </c>
      <c r="B7055" s="20" t="s">
        <v>6949</v>
      </c>
      <c r="C7055" s="21" t="s">
        <v>168775</v>
      </c>
      <c r="D7055" s="21" t="s">
        <v>296</v>
      </c>
      <c r="E7055" s="23"/>
    </row>
    <row r="7056" spans="1:5" ht="20" customHeight="1">
      <c r="A7056" s="19" t="s">
        <v>6953</v>
      </c>
      <c r="B7056" s="20" t="s">
        <v>6951</v>
      </c>
      <c r="C7056" s="21" t="s">
        <v>168591</v>
      </c>
      <c r="D7056" s="21" t="s">
        <v>345</v>
      </c>
      <c r="E7056" s="23"/>
    </row>
    <row r="7057" spans="1:5" ht="20" customHeight="1">
      <c r="A7057" s="19" t="s">
        <v>6954</v>
      </c>
      <c r="B7057" s="20" t="s">
        <v>6955</v>
      </c>
      <c r="C7057" s="21" t="s">
        <v>168776</v>
      </c>
      <c r="D7057" s="21" t="s">
        <v>345</v>
      </c>
      <c r="E7057" s="23"/>
    </row>
    <row r="7058" spans="1:5" ht="20" customHeight="1">
      <c r="A7058" s="19" t="s">
        <v>6956</v>
      </c>
      <c r="B7058" s="20" t="s">
        <v>6957</v>
      </c>
      <c r="C7058" s="21" t="s">
        <v>168777</v>
      </c>
      <c r="D7058" s="21" t="s">
        <v>345</v>
      </c>
      <c r="E7058" s="23"/>
    </row>
    <row r="7059" spans="1:5" ht="20" customHeight="1">
      <c r="A7059" s="19" t="s">
        <v>6960</v>
      </c>
      <c r="B7059" s="20" t="s">
        <v>6959</v>
      </c>
      <c r="C7059" s="21" t="s">
        <v>168669</v>
      </c>
      <c r="D7059" s="21" t="s">
        <v>345</v>
      </c>
      <c r="E7059" s="23"/>
    </row>
    <row r="7060" spans="1:5" ht="20" customHeight="1">
      <c r="A7060" s="19" t="s">
        <v>6961</v>
      </c>
      <c r="B7060" s="20" t="s">
        <v>6962</v>
      </c>
      <c r="C7060" s="21" t="s">
        <v>168778</v>
      </c>
      <c r="D7060" s="21" t="s">
        <v>345</v>
      </c>
      <c r="E7060" s="23"/>
    </row>
    <row r="7061" spans="1:5" ht="20" customHeight="1">
      <c r="A7061" s="19" t="s">
        <v>6965</v>
      </c>
      <c r="B7061" s="20" t="s">
        <v>6964</v>
      </c>
      <c r="C7061" s="21" t="s">
        <v>168670</v>
      </c>
      <c r="D7061" s="21" t="s">
        <v>345</v>
      </c>
      <c r="E7061" s="23"/>
    </row>
    <row r="7062" spans="1:5" ht="20" customHeight="1">
      <c r="A7062" s="19" t="s">
        <v>6966</v>
      </c>
      <c r="B7062" s="20" t="s">
        <v>6967</v>
      </c>
      <c r="C7062" s="21" t="s">
        <v>168779</v>
      </c>
      <c r="D7062" s="21" t="s">
        <v>345</v>
      </c>
      <c r="E7062" s="23"/>
    </row>
    <row r="7063" spans="1:5" ht="20" customHeight="1">
      <c r="A7063" s="19" t="s">
        <v>6968</v>
      </c>
      <c r="B7063" s="20" t="s">
        <v>6969</v>
      </c>
      <c r="C7063" s="21" t="s">
        <v>168780</v>
      </c>
      <c r="D7063" s="21" t="s">
        <v>345</v>
      </c>
      <c r="E7063" s="23"/>
    </row>
    <row r="7064" spans="1:5" ht="20" customHeight="1">
      <c r="A7064" s="19" t="s">
        <v>6970</v>
      </c>
      <c r="B7064" s="20" t="s">
        <v>6971</v>
      </c>
      <c r="C7064" s="21" t="s">
        <v>168781</v>
      </c>
      <c r="D7064" s="21" t="s">
        <v>345</v>
      </c>
      <c r="E7064" s="23"/>
    </row>
    <row r="7065" spans="1:5" ht="20" customHeight="1">
      <c r="A7065" s="19" t="s">
        <v>6972</v>
      </c>
      <c r="B7065" s="20" t="s">
        <v>6973</v>
      </c>
      <c r="C7065" s="21" t="s">
        <v>168782</v>
      </c>
      <c r="D7065" s="21" t="s">
        <v>345</v>
      </c>
      <c r="E7065" s="23"/>
    </row>
    <row r="7066" spans="1:5" ht="20" customHeight="1">
      <c r="A7066" s="19" t="s">
        <v>6974</v>
      </c>
      <c r="B7066" s="20" t="s">
        <v>6975</v>
      </c>
      <c r="C7066" s="21" t="s">
        <v>168783</v>
      </c>
      <c r="D7066" s="21" t="s">
        <v>345</v>
      </c>
      <c r="E7066" s="23"/>
    </row>
    <row r="7067" spans="1:5" ht="20" customHeight="1">
      <c r="A7067" s="19" t="s">
        <v>6976</v>
      </c>
      <c r="B7067" s="20" t="s">
        <v>6977</v>
      </c>
      <c r="C7067" s="21" t="s">
        <v>168784</v>
      </c>
      <c r="D7067" s="21" t="s">
        <v>296</v>
      </c>
      <c r="E7067" s="23"/>
    </row>
    <row r="7068" spans="1:5" ht="20" customHeight="1">
      <c r="A7068" s="19" t="s">
        <v>6980</v>
      </c>
      <c r="B7068" s="20" t="s">
        <v>6979</v>
      </c>
      <c r="C7068" s="21" t="s">
        <v>168671</v>
      </c>
      <c r="D7068" s="21" t="s">
        <v>345</v>
      </c>
      <c r="E7068" s="23"/>
    </row>
    <row r="7069" spans="1:5" ht="20" customHeight="1">
      <c r="A7069" s="19" t="s">
        <v>6981</v>
      </c>
      <c r="B7069" s="20" t="s">
        <v>6982</v>
      </c>
      <c r="C7069" s="21" t="s">
        <v>168785</v>
      </c>
      <c r="D7069" s="21" t="s">
        <v>345</v>
      </c>
      <c r="E7069" s="23"/>
    </row>
    <row r="7070" spans="1:5" ht="20" customHeight="1">
      <c r="A7070" s="19" t="s">
        <v>6983</v>
      </c>
      <c r="B7070" s="20" t="s">
        <v>6984</v>
      </c>
      <c r="C7070" s="21" t="s">
        <v>168786</v>
      </c>
      <c r="D7070" s="21" t="s">
        <v>296</v>
      </c>
      <c r="E7070" s="23"/>
    </row>
    <row r="7071" spans="1:5" ht="20" customHeight="1">
      <c r="A7071" s="19" t="s">
        <v>6985</v>
      </c>
      <c r="B7071" s="20" t="s">
        <v>6986</v>
      </c>
      <c r="C7071" s="21" t="s">
        <v>168787</v>
      </c>
      <c r="D7071" s="21" t="s">
        <v>345</v>
      </c>
      <c r="E7071" s="23"/>
    </row>
    <row r="7072" spans="1:5" ht="20" customHeight="1">
      <c r="A7072" s="19" t="s">
        <v>6987</v>
      </c>
      <c r="B7072" s="20" t="s">
        <v>6988</v>
      </c>
      <c r="C7072" s="21" t="s">
        <v>168788</v>
      </c>
      <c r="D7072" s="21" t="s">
        <v>345</v>
      </c>
      <c r="E7072" s="23"/>
    </row>
    <row r="7073" spans="1:5" ht="20" customHeight="1">
      <c r="A7073" s="19" t="s">
        <v>6989</v>
      </c>
      <c r="B7073" s="20" t="s">
        <v>6990</v>
      </c>
      <c r="C7073" s="21" t="s">
        <v>168789</v>
      </c>
      <c r="D7073" s="21" t="s">
        <v>345</v>
      </c>
      <c r="E7073" s="23"/>
    </row>
    <row r="7074" spans="1:5" ht="20" customHeight="1">
      <c r="A7074" s="19" t="s">
        <v>6993</v>
      </c>
      <c r="B7074" s="20" t="s">
        <v>6992</v>
      </c>
      <c r="C7074" s="21" t="s">
        <v>168672</v>
      </c>
      <c r="D7074" s="21" t="s">
        <v>345</v>
      </c>
      <c r="E7074" s="23"/>
    </row>
    <row r="7075" spans="1:5" ht="20" customHeight="1">
      <c r="A7075" s="19" t="s">
        <v>6994</v>
      </c>
      <c r="B7075" s="20" t="s">
        <v>6995</v>
      </c>
      <c r="C7075" s="21" t="s">
        <v>168790</v>
      </c>
      <c r="D7075" s="21" t="s">
        <v>345</v>
      </c>
      <c r="E7075" s="23"/>
    </row>
    <row r="7076" spans="1:5" ht="20" customHeight="1">
      <c r="A7076" s="19" t="s">
        <v>6996</v>
      </c>
      <c r="B7076" s="20" t="s">
        <v>6997</v>
      </c>
      <c r="C7076" s="21" t="s">
        <v>168791</v>
      </c>
      <c r="D7076" s="21" t="s">
        <v>345</v>
      </c>
      <c r="E7076" s="23"/>
    </row>
    <row r="7077" spans="1:5" ht="20" customHeight="1">
      <c r="A7077" s="19" t="s">
        <v>7000</v>
      </c>
      <c r="B7077" s="20" t="s">
        <v>7001</v>
      </c>
      <c r="C7077" s="21" t="s">
        <v>168792</v>
      </c>
      <c r="D7077" s="21" t="s">
        <v>345</v>
      </c>
      <c r="E7077" s="23"/>
    </row>
    <row r="7078" spans="1:5" ht="20" customHeight="1">
      <c r="A7078" s="19" t="s">
        <v>7002</v>
      </c>
      <c r="B7078" s="20" t="s">
        <v>7003</v>
      </c>
      <c r="C7078" s="21" t="s">
        <v>168793</v>
      </c>
      <c r="D7078" s="21" t="s">
        <v>296</v>
      </c>
      <c r="E7078" s="23"/>
    </row>
    <row r="7079" spans="1:5" ht="20" customHeight="1">
      <c r="A7079" s="19" t="s">
        <v>7004</v>
      </c>
      <c r="B7079" s="20" t="s">
        <v>7005</v>
      </c>
      <c r="C7079" s="21" t="s">
        <v>168794</v>
      </c>
      <c r="D7079" s="21" t="s">
        <v>345</v>
      </c>
      <c r="E7079" s="23"/>
    </row>
    <row r="7080" spans="1:5" ht="20" customHeight="1">
      <c r="A7080" s="19" t="s">
        <v>7006</v>
      </c>
      <c r="B7080" s="20" t="s">
        <v>7007</v>
      </c>
      <c r="C7080" s="21" t="s">
        <v>168795</v>
      </c>
      <c r="D7080" s="21" t="s">
        <v>345</v>
      </c>
      <c r="E7080" s="23"/>
    </row>
    <row r="7081" spans="1:5" ht="20" customHeight="1">
      <c r="A7081" s="19" t="s">
        <v>7022</v>
      </c>
      <c r="B7081" s="20" t="s">
        <v>7019</v>
      </c>
      <c r="C7081" s="21" t="s">
        <v>168560</v>
      </c>
      <c r="D7081" s="21" t="s">
        <v>345</v>
      </c>
      <c r="E7081" s="23"/>
    </row>
    <row r="7082" spans="1:5" ht="20" customHeight="1">
      <c r="A7082" s="19" t="s">
        <v>7032</v>
      </c>
      <c r="B7082" s="20" t="s">
        <v>7033</v>
      </c>
      <c r="C7082" s="21" t="s">
        <v>168796</v>
      </c>
      <c r="D7082" s="21" t="s">
        <v>345</v>
      </c>
      <c r="E7082" s="23"/>
    </row>
    <row r="7083" spans="1:5" ht="20" customHeight="1">
      <c r="A7083" s="19" t="s">
        <v>7043</v>
      </c>
      <c r="B7083" s="20" t="s">
        <v>7044</v>
      </c>
      <c r="C7083" s="21" t="s">
        <v>168797</v>
      </c>
      <c r="D7083" s="21" t="s">
        <v>345</v>
      </c>
      <c r="E7083" s="23"/>
    </row>
    <row r="7084" spans="1:5" ht="20" customHeight="1">
      <c r="A7084" s="19" t="s">
        <v>7060</v>
      </c>
      <c r="B7084" s="20" t="s">
        <v>7059</v>
      </c>
      <c r="C7084" s="21" t="s">
        <v>168673</v>
      </c>
      <c r="D7084" s="21" t="s">
        <v>345</v>
      </c>
      <c r="E7084" s="23"/>
    </row>
    <row r="7085" spans="1:5" ht="20" customHeight="1">
      <c r="A7085" s="19" t="s">
        <v>7062</v>
      </c>
      <c r="B7085" s="20" t="s">
        <v>7063</v>
      </c>
      <c r="C7085" s="21" t="s">
        <v>168798</v>
      </c>
      <c r="D7085" s="21" t="s">
        <v>345</v>
      </c>
      <c r="E7085" s="23"/>
    </row>
    <row r="7086" spans="1:5" ht="20" customHeight="1">
      <c r="A7086" s="19" t="s">
        <v>7075</v>
      </c>
      <c r="B7086" s="20" t="s">
        <v>7074</v>
      </c>
      <c r="C7086" s="21" t="s">
        <v>168674</v>
      </c>
      <c r="D7086" s="21" t="s">
        <v>345</v>
      </c>
      <c r="E7086" s="23"/>
    </row>
    <row r="7087" spans="1:5" ht="20" customHeight="1">
      <c r="A7087" s="19" t="s">
        <v>7085</v>
      </c>
      <c r="B7087" s="20" t="s">
        <v>7086</v>
      </c>
      <c r="C7087" s="21" t="s">
        <v>168799</v>
      </c>
      <c r="D7087" s="21" t="s">
        <v>345</v>
      </c>
      <c r="E7087" s="23"/>
    </row>
    <row r="7088" spans="1:5" ht="20" customHeight="1">
      <c r="A7088" s="19" t="s">
        <v>7095</v>
      </c>
      <c r="B7088" s="20" t="s">
        <v>7096</v>
      </c>
      <c r="C7088" s="21" t="s">
        <v>168800</v>
      </c>
      <c r="D7088" s="21" t="s">
        <v>345</v>
      </c>
      <c r="E7088" s="23"/>
    </row>
    <row r="7089" spans="1:5" ht="20" customHeight="1">
      <c r="A7089" s="19" t="s">
        <v>7108</v>
      </c>
      <c r="B7089" s="20" t="s">
        <v>7109</v>
      </c>
      <c r="C7089" s="21" t="s">
        <v>168801</v>
      </c>
      <c r="D7089" s="21" t="s">
        <v>345</v>
      </c>
      <c r="E7089" s="23"/>
    </row>
    <row r="7090" spans="1:5" ht="20" customHeight="1">
      <c r="A7090" s="19" t="s">
        <v>7111</v>
      </c>
      <c r="B7090" s="20" t="s">
        <v>7112</v>
      </c>
      <c r="C7090" s="21" t="s">
        <v>168802</v>
      </c>
      <c r="D7090" s="21" t="s">
        <v>345</v>
      </c>
      <c r="E7090" s="23"/>
    </row>
    <row r="7091" spans="1:5" ht="20" customHeight="1">
      <c r="A7091" s="19" t="s">
        <v>7114</v>
      </c>
      <c r="B7091" s="20" t="s">
        <v>7115</v>
      </c>
      <c r="C7091" s="21" t="s">
        <v>168803</v>
      </c>
      <c r="D7091" s="21" t="s">
        <v>345</v>
      </c>
      <c r="E7091" s="23"/>
    </row>
    <row r="7092" spans="1:5" ht="20" customHeight="1">
      <c r="A7092" s="19" t="s">
        <v>7131</v>
      </c>
      <c r="B7092" s="20" t="s">
        <v>7130</v>
      </c>
      <c r="C7092" s="21" t="s">
        <v>168675</v>
      </c>
      <c r="D7092" s="21" t="s">
        <v>345</v>
      </c>
      <c r="E7092" s="23"/>
    </row>
    <row r="7093" spans="1:5" ht="20" customHeight="1">
      <c r="A7093" s="19" t="s">
        <v>7143</v>
      </c>
      <c r="B7093" s="20" t="s">
        <v>7144</v>
      </c>
      <c r="C7093" s="21" t="s">
        <v>168804</v>
      </c>
      <c r="D7093" s="21" t="s">
        <v>345</v>
      </c>
      <c r="E7093" s="23"/>
    </row>
    <row r="7094" spans="1:5" ht="20" customHeight="1">
      <c r="A7094" s="19" t="s">
        <v>7152</v>
      </c>
      <c r="B7094" s="20" t="s">
        <v>7153</v>
      </c>
      <c r="C7094" s="21" t="s">
        <v>168805</v>
      </c>
      <c r="D7094" s="21" t="s">
        <v>296</v>
      </c>
      <c r="E7094" s="23"/>
    </row>
    <row r="7095" spans="1:5" ht="20" customHeight="1">
      <c r="A7095" s="19" t="s">
        <v>7161</v>
      </c>
      <c r="B7095" s="20" t="s">
        <v>7162</v>
      </c>
      <c r="C7095" s="21" t="s">
        <v>168806</v>
      </c>
      <c r="D7095" s="21" t="s">
        <v>345</v>
      </c>
      <c r="E7095" s="23"/>
    </row>
    <row r="7096" spans="1:5" ht="20" customHeight="1">
      <c r="A7096" s="19" t="s">
        <v>7176</v>
      </c>
      <c r="B7096" s="20" t="s">
        <v>7177</v>
      </c>
      <c r="C7096" s="21" t="s">
        <v>168807</v>
      </c>
      <c r="D7096" s="21" t="s">
        <v>345</v>
      </c>
      <c r="E7096" s="23"/>
    </row>
    <row r="7097" spans="1:5" ht="20" customHeight="1">
      <c r="A7097" s="19" t="s">
        <v>7179</v>
      </c>
      <c r="B7097" s="20" t="s">
        <v>7180</v>
      </c>
      <c r="C7097" s="21" t="s">
        <v>168808</v>
      </c>
      <c r="D7097" s="21" t="s">
        <v>296</v>
      </c>
      <c r="E7097" s="23"/>
    </row>
    <row r="7098" spans="1:5" ht="20" customHeight="1">
      <c r="A7098" s="19" t="s">
        <v>7182</v>
      </c>
      <c r="B7098" s="20" t="s">
        <v>7183</v>
      </c>
      <c r="C7098" s="21" t="s">
        <v>168809</v>
      </c>
      <c r="D7098" s="21" t="s">
        <v>345</v>
      </c>
      <c r="E7098" s="23"/>
    </row>
    <row r="7099" spans="1:5" ht="20" customHeight="1">
      <c r="A7099" s="19" t="s">
        <v>7242</v>
      </c>
      <c r="B7099" s="20" t="s">
        <v>7241</v>
      </c>
      <c r="C7099" s="21" t="s">
        <v>168676</v>
      </c>
      <c r="D7099" s="21" t="s">
        <v>345</v>
      </c>
      <c r="E7099" s="23"/>
    </row>
    <row r="7100" spans="1:5" ht="20" customHeight="1">
      <c r="A7100" s="19" t="s">
        <v>7293</v>
      </c>
      <c r="B7100" s="20" t="s">
        <v>7294</v>
      </c>
      <c r="C7100" s="21" t="s">
        <v>168810</v>
      </c>
      <c r="D7100" s="21" t="s">
        <v>345</v>
      </c>
      <c r="E7100" s="23"/>
    </row>
    <row r="7101" spans="1:5" ht="20" customHeight="1">
      <c r="A7101" s="19" t="s">
        <v>7429</v>
      </c>
      <c r="B7101" s="20" t="s">
        <v>7430</v>
      </c>
      <c r="C7101" s="21" t="s">
        <v>168811</v>
      </c>
      <c r="D7101" s="21" t="s">
        <v>296</v>
      </c>
      <c r="E7101" s="23"/>
    </row>
    <row r="7102" spans="1:5" ht="20" customHeight="1">
      <c r="A7102" s="19" t="s">
        <v>7817</v>
      </c>
      <c r="B7102" s="20" t="s">
        <v>7818</v>
      </c>
      <c r="C7102" s="21" t="s">
        <v>168812</v>
      </c>
      <c r="D7102" s="21" t="s">
        <v>345</v>
      </c>
      <c r="E7102" s="23"/>
    </row>
    <row r="7103" spans="1:5" ht="20" customHeight="1">
      <c r="A7103" s="19" t="s">
        <v>8432</v>
      </c>
      <c r="B7103" s="20" t="s">
        <v>8433</v>
      </c>
      <c r="C7103" s="21" t="s">
        <v>168813</v>
      </c>
      <c r="D7103" s="21" t="s">
        <v>296</v>
      </c>
      <c r="E7103" s="23"/>
    </row>
    <row r="7104" spans="1:5" ht="20" customHeight="1">
      <c r="A7104" s="19" t="s">
        <v>8443</v>
      </c>
      <c r="B7104" s="20" t="s">
        <v>8444</v>
      </c>
      <c r="C7104" s="21" t="s">
        <v>168814</v>
      </c>
      <c r="D7104" s="21" t="s">
        <v>345</v>
      </c>
      <c r="E7104" s="23"/>
    </row>
    <row r="7105" spans="1:5" ht="20" customHeight="1">
      <c r="A7105" s="19" t="s">
        <v>8459</v>
      </c>
      <c r="B7105" s="20" t="s">
        <v>8460</v>
      </c>
      <c r="C7105" s="21" t="s">
        <v>168815</v>
      </c>
      <c r="D7105" s="21" t="s">
        <v>345</v>
      </c>
      <c r="E7105" s="23"/>
    </row>
    <row r="7106" spans="1:5" ht="20" customHeight="1">
      <c r="A7106" s="19" t="s">
        <v>8465</v>
      </c>
      <c r="B7106" s="20" t="s">
        <v>8466</v>
      </c>
      <c r="C7106" s="21" t="s">
        <v>168816</v>
      </c>
      <c r="D7106" s="21" t="s">
        <v>345</v>
      </c>
      <c r="E7106" s="23"/>
    </row>
    <row r="7107" spans="1:5" ht="20" customHeight="1">
      <c r="A7107" s="19" t="s">
        <v>8518</v>
      </c>
      <c r="B7107" s="20" t="s">
        <v>8519</v>
      </c>
      <c r="C7107" s="21" t="s">
        <v>168817</v>
      </c>
      <c r="D7107" s="21" t="s">
        <v>139</v>
      </c>
      <c r="E7107" s="23"/>
    </row>
    <row r="7108" spans="1:5" ht="20" customHeight="1">
      <c r="A7108" s="19" t="s">
        <v>8580</v>
      </c>
      <c r="B7108" s="20" t="s">
        <v>8581</v>
      </c>
      <c r="C7108" s="21" t="s">
        <v>168818</v>
      </c>
      <c r="D7108" s="21" t="s">
        <v>139</v>
      </c>
      <c r="E7108" s="23"/>
    </row>
    <row r="7109" spans="1:5" ht="20" customHeight="1">
      <c r="A7109" s="19" t="s">
        <v>8649</v>
      </c>
      <c r="B7109" s="20" t="s">
        <v>8650</v>
      </c>
      <c r="C7109" s="21" t="s">
        <v>168819</v>
      </c>
      <c r="D7109" s="21" t="s">
        <v>139</v>
      </c>
      <c r="E7109" s="23"/>
    </row>
    <row r="7110" spans="1:5" ht="20" customHeight="1">
      <c r="A7110" s="19" t="s">
        <v>6884</v>
      </c>
      <c r="B7110" s="20" t="s">
        <v>6885</v>
      </c>
      <c r="C7110" s="21" t="s">
        <v>168820</v>
      </c>
      <c r="D7110" s="21" t="s">
        <v>139</v>
      </c>
      <c r="E7110" s="23"/>
    </row>
    <row r="7111" spans="1:5" ht="20" customHeight="1">
      <c r="A7111" s="19" t="s">
        <v>6940</v>
      </c>
      <c r="B7111" s="20" t="s">
        <v>6941</v>
      </c>
      <c r="C7111" s="21" t="s">
        <v>168821</v>
      </c>
      <c r="D7111" s="21" t="s">
        <v>139</v>
      </c>
      <c r="E7111" s="23"/>
    </row>
    <row r="7112" spans="1:5" ht="20" customHeight="1">
      <c r="A7112" s="19" t="s">
        <v>6998</v>
      </c>
      <c r="B7112" s="20" t="s">
        <v>6999</v>
      </c>
      <c r="C7112" s="21" t="s">
        <v>168822</v>
      </c>
      <c r="D7112" s="21" t="s">
        <v>139</v>
      </c>
      <c r="E7112" s="23"/>
    </row>
    <row r="7113" spans="1:5" ht="20" customHeight="1">
      <c r="A7113" s="19" t="s">
        <v>7008</v>
      </c>
      <c r="B7113" s="20" t="s">
        <v>7009</v>
      </c>
      <c r="C7113" s="21" t="s">
        <v>168823</v>
      </c>
      <c r="D7113" s="21" t="s">
        <v>296</v>
      </c>
      <c r="E7113" s="23"/>
    </row>
    <row r="7114" spans="1:5" ht="20" customHeight="1">
      <c r="A7114" s="19" t="s">
        <v>7010</v>
      </c>
      <c r="B7114" s="20" t="s">
        <v>7011</v>
      </c>
      <c r="C7114" s="21" t="s">
        <v>168824</v>
      </c>
      <c r="D7114" s="21" t="s">
        <v>345</v>
      </c>
      <c r="E7114" s="23"/>
    </row>
    <row r="7115" spans="1:5" ht="20" customHeight="1">
      <c r="A7115" s="19" t="s">
        <v>7012</v>
      </c>
      <c r="B7115" s="20" t="s">
        <v>7013</v>
      </c>
      <c r="C7115" s="21" t="s">
        <v>168825</v>
      </c>
      <c r="D7115" s="21" t="s">
        <v>345</v>
      </c>
      <c r="E7115" s="23"/>
    </row>
    <row r="7116" spans="1:5" ht="20" customHeight="1">
      <c r="A7116" s="19" t="s">
        <v>7014</v>
      </c>
      <c r="B7116" s="20" t="s">
        <v>7015</v>
      </c>
      <c r="C7116" s="21" t="s">
        <v>168826</v>
      </c>
      <c r="D7116" s="21" t="s">
        <v>345</v>
      </c>
      <c r="E7116" s="23"/>
    </row>
    <row r="7117" spans="1:5" ht="20" customHeight="1">
      <c r="A7117" s="19" t="s">
        <v>7016</v>
      </c>
      <c r="B7117" s="20" t="s">
        <v>7017</v>
      </c>
      <c r="C7117" s="21" t="s">
        <v>168827</v>
      </c>
      <c r="D7117" s="21" t="s">
        <v>345</v>
      </c>
      <c r="E7117" s="23"/>
    </row>
    <row r="7118" spans="1:5" ht="20" customHeight="1">
      <c r="A7118" s="19" t="s">
        <v>7023</v>
      </c>
      <c r="B7118" s="20" t="s">
        <v>7019</v>
      </c>
      <c r="C7118" s="21" t="s">
        <v>168560</v>
      </c>
      <c r="D7118" s="21" t="s">
        <v>345</v>
      </c>
      <c r="E7118" s="23"/>
    </row>
    <row r="7119" spans="1:5" ht="20" customHeight="1">
      <c r="A7119" s="19" t="s">
        <v>7024</v>
      </c>
      <c r="B7119" s="20" t="s">
        <v>7025</v>
      </c>
      <c r="C7119" s="21" t="s">
        <v>168828</v>
      </c>
      <c r="D7119" s="21" t="s">
        <v>345</v>
      </c>
      <c r="E7119" s="23"/>
    </row>
    <row r="7120" spans="1:5" ht="20" customHeight="1">
      <c r="A7120" s="19" t="s">
        <v>7026</v>
      </c>
      <c r="B7120" s="20" t="s">
        <v>7027</v>
      </c>
      <c r="C7120" s="21" t="s">
        <v>168829</v>
      </c>
      <c r="D7120" s="21" t="s">
        <v>345</v>
      </c>
      <c r="E7120" s="23"/>
    </row>
    <row r="7121" spans="1:5" ht="20" customHeight="1">
      <c r="A7121" s="19" t="s">
        <v>7028</v>
      </c>
      <c r="B7121" s="20" t="s">
        <v>7029</v>
      </c>
      <c r="C7121" s="21" t="s">
        <v>168830</v>
      </c>
      <c r="D7121" s="21" t="s">
        <v>345</v>
      </c>
      <c r="E7121" s="23"/>
    </row>
    <row r="7122" spans="1:5" ht="20" customHeight="1">
      <c r="A7122" s="19" t="s">
        <v>7030</v>
      </c>
      <c r="B7122" s="20" t="s">
        <v>7031</v>
      </c>
      <c r="C7122" s="21" t="s">
        <v>168831</v>
      </c>
      <c r="D7122" s="21" t="s">
        <v>345</v>
      </c>
      <c r="E7122" s="23"/>
    </row>
    <row r="7123" spans="1:5" ht="20" customHeight="1">
      <c r="A7123" s="19" t="s">
        <v>7034</v>
      </c>
      <c r="B7123" s="20" t="s">
        <v>7033</v>
      </c>
      <c r="C7123" s="21" t="s">
        <v>168796</v>
      </c>
      <c r="D7123" s="21" t="s">
        <v>345</v>
      </c>
      <c r="E7123" s="23"/>
    </row>
    <row r="7124" spans="1:5" ht="20" customHeight="1">
      <c r="A7124" s="19" t="s">
        <v>7035</v>
      </c>
      <c r="B7124" s="20" t="s">
        <v>7036</v>
      </c>
      <c r="C7124" s="21" t="s">
        <v>168832</v>
      </c>
      <c r="D7124" s="21" t="s">
        <v>345</v>
      </c>
      <c r="E7124" s="23"/>
    </row>
    <row r="7125" spans="1:5" ht="20" customHeight="1">
      <c r="A7125" s="19" t="s">
        <v>7037</v>
      </c>
      <c r="B7125" s="20" t="s">
        <v>7038</v>
      </c>
      <c r="C7125" s="21" t="s">
        <v>168833</v>
      </c>
      <c r="D7125" s="21" t="s">
        <v>345</v>
      </c>
      <c r="E7125" s="23"/>
    </row>
    <row r="7126" spans="1:5" ht="20" customHeight="1">
      <c r="A7126" s="19" t="s">
        <v>7039</v>
      </c>
      <c r="B7126" s="20" t="s">
        <v>7040</v>
      </c>
      <c r="C7126" s="21" t="s">
        <v>168834</v>
      </c>
      <c r="D7126" s="21" t="s">
        <v>345</v>
      </c>
      <c r="E7126" s="23"/>
    </row>
    <row r="7127" spans="1:5" ht="20" customHeight="1">
      <c r="A7127" s="19" t="s">
        <v>7041</v>
      </c>
      <c r="B7127" s="20" t="s">
        <v>7042</v>
      </c>
      <c r="C7127" s="21" t="s">
        <v>168835</v>
      </c>
      <c r="D7127" s="21" t="s">
        <v>345</v>
      </c>
      <c r="E7127" s="23"/>
    </row>
    <row r="7128" spans="1:5" ht="20" customHeight="1">
      <c r="A7128" s="19" t="s">
        <v>7045</v>
      </c>
      <c r="B7128" s="20" t="s">
        <v>7044</v>
      </c>
      <c r="C7128" s="21" t="s">
        <v>168797</v>
      </c>
      <c r="D7128" s="21" t="s">
        <v>345</v>
      </c>
      <c r="E7128" s="23"/>
    </row>
    <row r="7129" spans="1:5" ht="20" customHeight="1">
      <c r="A7129" s="19" t="s">
        <v>7048</v>
      </c>
      <c r="B7129" s="20" t="s">
        <v>7049</v>
      </c>
      <c r="C7129" s="21" t="s">
        <v>168836</v>
      </c>
      <c r="D7129" s="21" t="s">
        <v>345</v>
      </c>
      <c r="E7129" s="23"/>
    </row>
    <row r="7130" spans="1:5" ht="20" customHeight="1">
      <c r="A7130" s="19" t="s">
        <v>7050</v>
      </c>
      <c r="B7130" s="20" t="s">
        <v>7051</v>
      </c>
      <c r="C7130" s="21" t="s">
        <v>168837</v>
      </c>
      <c r="D7130" s="21" t="s">
        <v>345</v>
      </c>
      <c r="E7130" s="23"/>
    </row>
    <row r="7131" spans="1:5" ht="20" customHeight="1">
      <c r="A7131" s="19" t="s">
        <v>7052</v>
      </c>
      <c r="B7131" s="20" t="s">
        <v>7053</v>
      </c>
      <c r="C7131" s="21" t="s">
        <v>168838</v>
      </c>
      <c r="D7131" s="21" t="s">
        <v>345</v>
      </c>
      <c r="E7131" s="23"/>
    </row>
    <row r="7132" spans="1:5" ht="20" customHeight="1">
      <c r="A7132" s="19" t="s">
        <v>7054</v>
      </c>
      <c r="B7132" s="20" t="s">
        <v>7055</v>
      </c>
      <c r="C7132" s="21" t="s">
        <v>168839</v>
      </c>
      <c r="D7132" s="21" t="s">
        <v>345</v>
      </c>
      <c r="E7132" s="23"/>
    </row>
    <row r="7133" spans="1:5" ht="20" customHeight="1">
      <c r="A7133" s="19" t="s">
        <v>7056</v>
      </c>
      <c r="B7133" s="20" t="s">
        <v>7057</v>
      </c>
      <c r="C7133" s="21" t="s">
        <v>168840</v>
      </c>
      <c r="D7133" s="21" t="s">
        <v>345</v>
      </c>
      <c r="E7133" s="23"/>
    </row>
    <row r="7134" spans="1:5" ht="20" customHeight="1">
      <c r="A7134" s="19" t="s">
        <v>7061</v>
      </c>
      <c r="B7134" s="20" t="s">
        <v>7059</v>
      </c>
      <c r="C7134" s="21" t="s">
        <v>168673</v>
      </c>
      <c r="D7134" s="21" t="s">
        <v>345</v>
      </c>
      <c r="E7134" s="23"/>
    </row>
    <row r="7135" spans="1:5" ht="20" customHeight="1">
      <c r="A7135" s="19" t="s">
        <v>7064</v>
      </c>
      <c r="B7135" s="20" t="s">
        <v>7063</v>
      </c>
      <c r="C7135" s="21" t="s">
        <v>168798</v>
      </c>
      <c r="D7135" s="21" t="s">
        <v>345</v>
      </c>
      <c r="E7135" s="23"/>
    </row>
    <row r="7136" spans="1:5" ht="20" customHeight="1">
      <c r="A7136" s="19" t="s">
        <v>7065</v>
      </c>
      <c r="B7136" s="20" t="s">
        <v>7066</v>
      </c>
      <c r="C7136" s="21" t="s">
        <v>168841</v>
      </c>
      <c r="D7136" s="21" t="s">
        <v>345</v>
      </c>
      <c r="E7136" s="23"/>
    </row>
    <row r="7137" spans="1:5" ht="20" customHeight="1">
      <c r="A7137" s="19" t="s">
        <v>7067</v>
      </c>
      <c r="B7137" s="20" t="s">
        <v>7068</v>
      </c>
      <c r="C7137" s="21" t="s">
        <v>168842</v>
      </c>
      <c r="D7137" s="21" t="s">
        <v>345</v>
      </c>
      <c r="E7137" s="23"/>
    </row>
    <row r="7138" spans="1:5" ht="20" customHeight="1">
      <c r="A7138" s="19" t="s">
        <v>7069</v>
      </c>
      <c r="B7138" s="20" t="s">
        <v>7070</v>
      </c>
      <c r="C7138" s="21" t="s">
        <v>168843</v>
      </c>
      <c r="D7138" s="21" t="s">
        <v>345</v>
      </c>
      <c r="E7138" s="23"/>
    </row>
    <row r="7139" spans="1:5" ht="20" customHeight="1">
      <c r="A7139" s="19" t="s">
        <v>7071</v>
      </c>
      <c r="B7139" s="20" t="s">
        <v>7072</v>
      </c>
      <c r="C7139" s="21" t="s">
        <v>168844</v>
      </c>
      <c r="D7139" s="21" t="s">
        <v>345</v>
      </c>
      <c r="E7139" s="23"/>
    </row>
    <row r="7140" spans="1:5" ht="20" customHeight="1">
      <c r="A7140" s="19" t="s">
        <v>7076</v>
      </c>
      <c r="B7140" s="20" t="s">
        <v>7074</v>
      </c>
      <c r="C7140" s="21" t="s">
        <v>168674</v>
      </c>
      <c r="D7140" s="21" t="s">
        <v>345</v>
      </c>
      <c r="E7140" s="23"/>
    </row>
    <row r="7141" spans="1:5" ht="20" customHeight="1">
      <c r="A7141" s="19" t="s">
        <v>7077</v>
      </c>
      <c r="B7141" s="20" t="s">
        <v>7078</v>
      </c>
      <c r="C7141" s="21" t="s">
        <v>168845</v>
      </c>
      <c r="D7141" s="21" t="s">
        <v>345</v>
      </c>
      <c r="E7141" s="23"/>
    </row>
    <row r="7142" spans="1:5" ht="20" customHeight="1">
      <c r="A7142" s="19" t="s">
        <v>7079</v>
      </c>
      <c r="B7142" s="20" t="s">
        <v>7080</v>
      </c>
      <c r="C7142" s="21" t="s">
        <v>168846</v>
      </c>
      <c r="D7142" s="21" t="s">
        <v>345</v>
      </c>
      <c r="E7142" s="23"/>
    </row>
    <row r="7143" spans="1:5" ht="20" customHeight="1">
      <c r="A7143" s="19" t="s">
        <v>7081</v>
      </c>
      <c r="B7143" s="20" t="s">
        <v>7082</v>
      </c>
      <c r="C7143" s="21" t="s">
        <v>168847</v>
      </c>
      <c r="D7143" s="21" t="s">
        <v>345</v>
      </c>
      <c r="E7143" s="23"/>
    </row>
    <row r="7144" spans="1:5" ht="20" customHeight="1">
      <c r="A7144" s="19" t="s">
        <v>7083</v>
      </c>
      <c r="B7144" s="20" t="s">
        <v>7084</v>
      </c>
      <c r="C7144" s="21" t="s">
        <v>168848</v>
      </c>
      <c r="D7144" s="21" t="s">
        <v>345</v>
      </c>
      <c r="E7144" s="23"/>
    </row>
    <row r="7145" spans="1:5" ht="20" customHeight="1">
      <c r="A7145" s="19" t="s">
        <v>7087</v>
      </c>
      <c r="B7145" s="20" t="s">
        <v>7086</v>
      </c>
      <c r="C7145" s="21" t="s">
        <v>168799</v>
      </c>
      <c r="D7145" s="21" t="s">
        <v>345</v>
      </c>
      <c r="E7145" s="23"/>
    </row>
    <row r="7146" spans="1:5" ht="20" customHeight="1">
      <c r="A7146" s="19" t="s">
        <v>7088</v>
      </c>
      <c r="B7146" s="20" t="s">
        <v>7089</v>
      </c>
      <c r="C7146" s="21" t="s">
        <v>168849</v>
      </c>
      <c r="D7146" s="21" t="s">
        <v>345</v>
      </c>
      <c r="E7146" s="23"/>
    </row>
    <row r="7147" spans="1:5" ht="20" customHeight="1">
      <c r="A7147" s="19" t="s">
        <v>7090</v>
      </c>
      <c r="B7147" s="20" t="s">
        <v>7091</v>
      </c>
      <c r="C7147" s="21" t="s">
        <v>168850</v>
      </c>
      <c r="D7147" s="21" t="s">
        <v>345</v>
      </c>
      <c r="E7147" s="23"/>
    </row>
    <row r="7148" spans="1:5" ht="20" customHeight="1">
      <c r="A7148" s="19" t="s">
        <v>7092</v>
      </c>
      <c r="B7148" s="24">
        <v>100</v>
      </c>
      <c r="C7148" s="21" t="s">
        <v>168851</v>
      </c>
      <c r="D7148" s="21" t="s">
        <v>345</v>
      </c>
      <c r="E7148" s="23"/>
    </row>
    <row r="7149" spans="1:5" ht="20" customHeight="1">
      <c r="A7149" s="19" t="s">
        <v>7093</v>
      </c>
      <c r="B7149" s="20" t="s">
        <v>7094</v>
      </c>
      <c r="C7149" s="21" t="s">
        <v>168852</v>
      </c>
      <c r="D7149" s="21" t="s">
        <v>345</v>
      </c>
      <c r="E7149" s="23"/>
    </row>
    <row r="7150" spans="1:5" ht="20" customHeight="1">
      <c r="A7150" s="19" t="s">
        <v>7097</v>
      </c>
      <c r="B7150" s="20" t="s">
        <v>7096</v>
      </c>
      <c r="C7150" s="21" t="s">
        <v>168800</v>
      </c>
      <c r="D7150" s="21" t="s">
        <v>345</v>
      </c>
      <c r="E7150" s="23"/>
    </row>
    <row r="7151" spans="1:5" ht="20" customHeight="1">
      <c r="A7151" s="19" t="s">
        <v>7100</v>
      </c>
      <c r="B7151" s="20" t="s">
        <v>7101</v>
      </c>
      <c r="C7151" s="21" t="s">
        <v>168853</v>
      </c>
      <c r="D7151" s="21" t="s">
        <v>345</v>
      </c>
      <c r="E7151" s="23"/>
    </row>
    <row r="7152" spans="1:5" ht="20" customHeight="1">
      <c r="A7152" s="19" t="s">
        <v>7102</v>
      </c>
      <c r="B7152" s="20" t="s">
        <v>7103</v>
      </c>
      <c r="C7152" s="21" t="s">
        <v>168854</v>
      </c>
      <c r="D7152" s="21" t="s">
        <v>345</v>
      </c>
      <c r="E7152" s="23"/>
    </row>
    <row r="7153" spans="1:5" ht="20" customHeight="1">
      <c r="A7153" s="19" t="s">
        <v>7104</v>
      </c>
      <c r="B7153" s="20" t="s">
        <v>7105</v>
      </c>
      <c r="C7153" s="21" t="s">
        <v>168855</v>
      </c>
      <c r="D7153" s="21" t="s">
        <v>345</v>
      </c>
      <c r="E7153" s="23"/>
    </row>
    <row r="7154" spans="1:5" ht="20" customHeight="1">
      <c r="A7154" s="19" t="s">
        <v>7106</v>
      </c>
      <c r="B7154" s="20" t="s">
        <v>7107</v>
      </c>
      <c r="C7154" s="21" t="s">
        <v>168856</v>
      </c>
      <c r="D7154" s="21" t="s">
        <v>345</v>
      </c>
      <c r="E7154" s="23"/>
    </row>
    <row r="7155" spans="1:5" ht="20" customHeight="1">
      <c r="A7155" s="19" t="s">
        <v>7110</v>
      </c>
      <c r="B7155" s="20" t="s">
        <v>7109</v>
      </c>
      <c r="C7155" s="21" t="s">
        <v>168801</v>
      </c>
      <c r="D7155" s="21" t="s">
        <v>345</v>
      </c>
      <c r="E7155" s="23"/>
    </row>
    <row r="7156" spans="1:5" ht="20" customHeight="1">
      <c r="A7156" s="19" t="s">
        <v>7113</v>
      </c>
      <c r="B7156" s="20" t="s">
        <v>7112</v>
      </c>
      <c r="C7156" s="21" t="s">
        <v>168802</v>
      </c>
      <c r="D7156" s="21" t="s">
        <v>345</v>
      </c>
      <c r="E7156" s="23"/>
    </row>
    <row r="7157" spans="1:5" ht="20" customHeight="1">
      <c r="A7157" s="19" t="s">
        <v>7116</v>
      </c>
      <c r="B7157" s="20" t="s">
        <v>7115</v>
      </c>
      <c r="C7157" s="21" t="s">
        <v>168803</v>
      </c>
      <c r="D7157" s="21" t="s">
        <v>345</v>
      </c>
      <c r="E7157" s="23"/>
    </row>
    <row r="7158" spans="1:5" ht="20" customHeight="1">
      <c r="A7158" s="19" t="s">
        <v>7117</v>
      </c>
      <c r="B7158" s="20" t="s">
        <v>7118</v>
      </c>
      <c r="C7158" s="21" t="s">
        <v>168857</v>
      </c>
      <c r="D7158" s="21" t="s">
        <v>296</v>
      </c>
      <c r="E7158" s="23"/>
    </row>
    <row r="7159" spans="1:5" ht="20" customHeight="1">
      <c r="A7159" s="19" t="s">
        <v>7119</v>
      </c>
      <c r="B7159" s="20" t="s">
        <v>7120</v>
      </c>
      <c r="C7159" s="21" t="s">
        <v>168858</v>
      </c>
      <c r="D7159" s="21" t="s">
        <v>345</v>
      </c>
      <c r="E7159" s="23"/>
    </row>
    <row r="7160" spans="1:5" ht="20" customHeight="1">
      <c r="A7160" s="19" t="s">
        <v>7121</v>
      </c>
      <c r="B7160" s="20" t="s">
        <v>7122</v>
      </c>
      <c r="C7160" s="21" t="s">
        <v>168859</v>
      </c>
      <c r="D7160" s="21" t="s">
        <v>345</v>
      </c>
      <c r="E7160" s="23"/>
    </row>
    <row r="7161" spans="1:5" ht="20" customHeight="1">
      <c r="A7161" s="19" t="s">
        <v>7123</v>
      </c>
      <c r="B7161" s="20" t="s">
        <v>7124</v>
      </c>
      <c r="C7161" s="21" t="s">
        <v>168860</v>
      </c>
      <c r="D7161" s="21" t="s">
        <v>345</v>
      </c>
      <c r="E7161" s="23"/>
    </row>
    <row r="7162" spans="1:5" ht="20" customHeight="1">
      <c r="A7162" s="19" t="s">
        <v>7125</v>
      </c>
      <c r="B7162" s="20" t="s">
        <v>7126</v>
      </c>
      <c r="C7162" s="21" t="s">
        <v>168861</v>
      </c>
      <c r="D7162" s="21" t="s">
        <v>345</v>
      </c>
      <c r="E7162" s="23"/>
    </row>
    <row r="7163" spans="1:5" ht="20" customHeight="1">
      <c r="A7163" s="19" t="s">
        <v>7127</v>
      </c>
      <c r="B7163" s="20" t="s">
        <v>7128</v>
      </c>
      <c r="C7163" s="21" t="s">
        <v>168862</v>
      </c>
      <c r="D7163" s="21" t="s">
        <v>345</v>
      </c>
      <c r="E7163" s="23"/>
    </row>
    <row r="7164" spans="1:5" ht="20" customHeight="1">
      <c r="A7164" s="19" t="s">
        <v>7132</v>
      </c>
      <c r="B7164" s="20" t="s">
        <v>7130</v>
      </c>
      <c r="C7164" s="21" t="s">
        <v>168675</v>
      </c>
      <c r="D7164" s="21" t="s">
        <v>345</v>
      </c>
      <c r="E7164" s="23"/>
    </row>
    <row r="7165" spans="1:5" ht="20" customHeight="1">
      <c r="A7165" s="19" t="s">
        <v>7133</v>
      </c>
      <c r="B7165" s="20" t="s">
        <v>7134</v>
      </c>
      <c r="C7165" s="21" t="s">
        <v>168863</v>
      </c>
      <c r="D7165" s="21" t="s">
        <v>345</v>
      </c>
      <c r="E7165" s="23"/>
    </row>
    <row r="7166" spans="1:5" ht="20" customHeight="1">
      <c r="A7166" s="19" t="s">
        <v>7135</v>
      </c>
      <c r="B7166" s="20" t="s">
        <v>7136</v>
      </c>
      <c r="C7166" s="21" t="s">
        <v>168864</v>
      </c>
      <c r="D7166" s="21" t="s">
        <v>345</v>
      </c>
      <c r="E7166" s="23"/>
    </row>
    <row r="7167" spans="1:5" ht="20" customHeight="1">
      <c r="A7167" s="19" t="s">
        <v>7137</v>
      </c>
      <c r="B7167" s="20" t="s">
        <v>7138</v>
      </c>
      <c r="C7167" s="21" t="s">
        <v>168865</v>
      </c>
      <c r="D7167" s="21" t="s">
        <v>345</v>
      </c>
      <c r="E7167" s="23"/>
    </row>
    <row r="7168" spans="1:5" ht="20" customHeight="1">
      <c r="A7168" s="19" t="s">
        <v>7139</v>
      </c>
      <c r="B7168" s="20" t="s">
        <v>7140</v>
      </c>
      <c r="C7168" s="21" t="s">
        <v>168866</v>
      </c>
      <c r="D7168" s="21" t="s">
        <v>345</v>
      </c>
      <c r="E7168" s="23"/>
    </row>
    <row r="7169" spans="1:5" ht="20" customHeight="1">
      <c r="A7169" s="19" t="s">
        <v>7141</v>
      </c>
      <c r="B7169" s="20" t="s">
        <v>7142</v>
      </c>
      <c r="C7169" s="21" t="s">
        <v>168867</v>
      </c>
      <c r="D7169" s="21" t="s">
        <v>345</v>
      </c>
      <c r="E7169" s="23"/>
    </row>
    <row r="7170" spans="1:5" ht="20" customHeight="1">
      <c r="A7170" s="19" t="s">
        <v>7145</v>
      </c>
      <c r="B7170" s="20" t="s">
        <v>7144</v>
      </c>
      <c r="C7170" s="21" t="s">
        <v>168804</v>
      </c>
      <c r="D7170" s="21" t="s">
        <v>345</v>
      </c>
      <c r="E7170" s="23"/>
    </row>
    <row r="7171" spans="1:5" ht="20" customHeight="1">
      <c r="A7171" s="19" t="s">
        <v>7146</v>
      </c>
      <c r="B7171" s="20" t="s">
        <v>7147</v>
      </c>
      <c r="C7171" s="21" t="s">
        <v>168868</v>
      </c>
      <c r="D7171" s="21" t="s">
        <v>296</v>
      </c>
      <c r="E7171" s="23"/>
    </row>
    <row r="7172" spans="1:5" ht="20" customHeight="1">
      <c r="A7172" s="19" t="s">
        <v>7148</v>
      </c>
      <c r="B7172" s="20" t="s">
        <v>7149</v>
      </c>
      <c r="C7172" s="21" t="s">
        <v>168869</v>
      </c>
      <c r="D7172" s="21" t="s">
        <v>345</v>
      </c>
      <c r="E7172" s="23"/>
    </row>
    <row r="7173" spans="1:5" ht="20" customHeight="1">
      <c r="A7173" s="19" t="s">
        <v>7150</v>
      </c>
      <c r="B7173" s="20" t="s">
        <v>7151</v>
      </c>
      <c r="C7173" s="21" t="s">
        <v>168870</v>
      </c>
      <c r="D7173" s="21" t="s">
        <v>345</v>
      </c>
      <c r="E7173" s="23"/>
    </row>
    <row r="7174" spans="1:5" ht="20" customHeight="1">
      <c r="A7174" s="19" t="s">
        <v>7154</v>
      </c>
      <c r="B7174" s="20" t="s">
        <v>7153</v>
      </c>
      <c r="C7174" s="21" t="s">
        <v>168805</v>
      </c>
      <c r="D7174" s="21" t="s">
        <v>296</v>
      </c>
      <c r="E7174" s="23"/>
    </row>
    <row r="7175" spans="1:5" ht="20" customHeight="1">
      <c r="A7175" s="19" t="s">
        <v>7155</v>
      </c>
      <c r="B7175" s="20" t="s">
        <v>7156</v>
      </c>
      <c r="C7175" s="21" t="s">
        <v>168871</v>
      </c>
      <c r="D7175" s="21" t="s">
        <v>345</v>
      </c>
      <c r="E7175" s="23"/>
    </row>
    <row r="7176" spans="1:5" ht="20" customHeight="1">
      <c r="A7176" s="19" t="s">
        <v>7157</v>
      </c>
      <c r="B7176" s="20" t="s">
        <v>7158</v>
      </c>
      <c r="C7176" s="21" t="s">
        <v>168872</v>
      </c>
      <c r="D7176" s="21" t="s">
        <v>345</v>
      </c>
      <c r="E7176" s="23"/>
    </row>
    <row r="7177" spans="1:5" ht="20" customHeight="1">
      <c r="A7177" s="19" t="s">
        <v>7159</v>
      </c>
      <c r="B7177" s="20" t="s">
        <v>7160</v>
      </c>
      <c r="C7177" s="21" t="s">
        <v>168873</v>
      </c>
      <c r="D7177" s="21" t="s">
        <v>345</v>
      </c>
      <c r="E7177" s="23"/>
    </row>
    <row r="7178" spans="1:5" ht="20" customHeight="1">
      <c r="A7178" s="19" t="s">
        <v>7163</v>
      </c>
      <c r="B7178" s="20" t="s">
        <v>7162</v>
      </c>
      <c r="C7178" s="21" t="s">
        <v>168806</v>
      </c>
      <c r="D7178" s="21" t="s">
        <v>345</v>
      </c>
      <c r="E7178" s="23"/>
    </row>
    <row r="7179" spans="1:5" ht="20" customHeight="1">
      <c r="A7179" s="19" t="s">
        <v>7166</v>
      </c>
      <c r="B7179" s="20" t="s">
        <v>7167</v>
      </c>
      <c r="C7179" s="21" t="s">
        <v>168874</v>
      </c>
      <c r="D7179" s="21" t="s">
        <v>345</v>
      </c>
      <c r="E7179" s="23"/>
    </row>
    <row r="7180" spans="1:5" ht="20" customHeight="1">
      <c r="A7180" s="19" t="s">
        <v>7168</v>
      </c>
      <c r="B7180" s="20" t="s">
        <v>7169</v>
      </c>
      <c r="C7180" s="21" t="s">
        <v>168875</v>
      </c>
      <c r="D7180" s="21" t="s">
        <v>345</v>
      </c>
      <c r="E7180" s="23"/>
    </row>
    <row r="7181" spans="1:5" ht="20" customHeight="1">
      <c r="A7181" s="19" t="s">
        <v>7170</v>
      </c>
      <c r="B7181" s="20" t="s">
        <v>7171</v>
      </c>
      <c r="C7181" s="21" t="s">
        <v>168876</v>
      </c>
      <c r="D7181" s="21" t="s">
        <v>345</v>
      </c>
      <c r="E7181" s="23"/>
    </row>
    <row r="7182" spans="1:5" ht="20" customHeight="1">
      <c r="A7182" s="19" t="s">
        <v>7172</v>
      </c>
      <c r="B7182" s="20" t="s">
        <v>7173</v>
      </c>
      <c r="C7182" s="21" t="s">
        <v>168877</v>
      </c>
      <c r="D7182" s="21" t="s">
        <v>345</v>
      </c>
      <c r="E7182" s="23"/>
    </row>
    <row r="7183" spans="1:5" ht="20" customHeight="1">
      <c r="A7183" s="19" t="s">
        <v>7174</v>
      </c>
      <c r="B7183" s="20" t="s">
        <v>7175</v>
      </c>
      <c r="C7183" s="21" t="s">
        <v>168878</v>
      </c>
      <c r="D7183" s="21" t="s">
        <v>345</v>
      </c>
      <c r="E7183" s="23"/>
    </row>
    <row r="7184" spans="1:5" ht="20" customHeight="1">
      <c r="A7184" s="19" t="s">
        <v>7178</v>
      </c>
      <c r="B7184" s="20" t="s">
        <v>7177</v>
      </c>
      <c r="C7184" s="21" t="s">
        <v>168807</v>
      </c>
      <c r="D7184" s="21" t="s">
        <v>345</v>
      </c>
      <c r="E7184" s="23"/>
    </row>
    <row r="7185" spans="1:5" ht="20" customHeight="1">
      <c r="A7185" s="19" t="s">
        <v>7181</v>
      </c>
      <c r="B7185" s="20" t="s">
        <v>7180</v>
      </c>
      <c r="C7185" s="21" t="s">
        <v>168808</v>
      </c>
      <c r="D7185" s="21" t="s">
        <v>296</v>
      </c>
      <c r="E7185" s="23"/>
    </row>
    <row r="7186" spans="1:5" ht="20" customHeight="1">
      <c r="A7186" s="19" t="s">
        <v>7184</v>
      </c>
      <c r="B7186" s="20" t="s">
        <v>7183</v>
      </c>
      <c r="C7186" s="21" t="s">
        <v>168809</v>
      </c>
      <c r="D7186" s="21" t="s">
        <v>345</v>
      </c>
      <c r="E7186" s="23"/>
    </row>
    <row r="7187" spans="1:5" ht="20" customHeight="1">
      <c r="A7187" s="19" t="s">
        <v>7197</v>
      </c>
      <c r="B7187" s="20" t="s">
        <v>7198</v>
      </c>
      <c r="C7187" s="21" t="s">
        <v>168879</v>
      </c>
      <c r="D7187" s="21" t="s">
        <v>345</v>
      </c>
      <c r="E7187" s="23"/>
    </row>
    <row r="7188" spans="1:5" ht="20" customHeight="1">
      <c r="A7188" s="19" t="s">
        <v>7208</v>
      </c>
      <c r="B7188" s="20" t="s">
        <v>7209</v>
      </c>
      <c r="C7188" s="21" t="s">
        <v>168880</v>
      </c>
      <c r="D7188" s="21" t="s">
        <v>345</v>
      </c>
      <c r="E7188" s="23"/>
    </row>
    <row r="7189" spans="1:5" ht="20" customHeight="1">
      <c r="A7189" s="19" t="s">
        <v>7223</v>
      </c>
      <c r="B7189" s="20" t="s">
        <v>7224</v>
      </c>
      <c r="C7189" s="21" t="s">
        <v>168881</v>
      </c>
      <c r="D7189" s="21" t="s">
        <v>345</v>
      </c>
      <c r="E7189" s="23"/>
    </row>
    <row r="7190" spans="1:5" ht="20" customHeight="1">
      <c r="A7190" s="19" t="s">
        <v>7232</v>
      </c>
      <c r="B7190" s="20" t="s">
        <v>7233</v>
      </c>
      <c r="C7190" s="21" t="s">
        <v>168882</v>
      </c>
      <c r="D7190" s="21" t="s">
        <v>345</v>
      </c>
      <c r="E7190" s="23"/>
    </row>
    <row r="7191" spans="1:5" ht="20" customHeight="1">
      <c r="A7191" s="19" t="s">
        <v>7237</v>
      </c>
      <c r="B7191" s="20" t="s">
        <v>7238</v>
      </c>
      <c r="C7191" s="21" t="s">
        <v>168883</v>
      </c>
      <c r="D7191" s="21" t="s">
        <v>345</v>
      </c>
      <c r="E7191" s="23"/>
    </row>
    <row r="7192" spans="1:5" ht="20" customHeight="1">
      <c r="A7192" s="19" t="s">
        <v>7243</v>
      </c>
      <c r="B7192" s="20" t="s">
        <v>7241</v>
      </c>
      <c r="C7192" s="21" t="s">
        <v>168676</v>
      </c>
      <c r="D7192" s="21" t="s">
        <v>345</v>
      </c>
      <c r="E7192" s="23"/>
    </row>
    <row r="7193" spans="1:5" ht="20" customHeight="1">
      <c r="A7193" s="19" t="s">
        <v>7257</v>
      </c>
      <c r="B7193" s="20" t="s">
        <v>7258</v>
      </c>
      <c r="C7193" s="21" t="s">
        <v>168884</v>
      </c>
      <c r="D7193" s="21" t="s">
        <v>345</v>
      </c>
      <c r="E7193" s="23"/>
    </row>
    <row r="7194" spans="1:5" ht="20" customHeight="1">
      <c r="A7194" s="19" t="s">
        <v>7268</v>
      </c>
      <c r="B7194" s="20" t="s">
        <v>7269</v>
      </c>
      <c r="C7194" s="21" t="s">
        <v>168885</v>
      </c>
      <c r="D7194" s="21" t="s">
        <v>345</v>
      </c>
      <c r="E7194" s="23"/>
    </row>
    <row r="7195" spans="1:5" ht="20" customHeight="1">
      <c r="A7195" s="19" t="s">
        <v>7279</v>
      </c>
      <c r="B7195" s="20" t="s">
        <v>7280</v>
      </c>
      <c r="C7195" s="21" t="s">
        <v>168886</v>
      </c>
      <c r="D7195" s="21" t="s">
        <v>345</v>
      </c>
      <c r="E7195" s="23"/>
    </row>
    <row r="7196" spans="1:5" ht="20" customHeight="1">
      <c r="A7196" s="19" t="s">
        <v>7290</v>
      </c>
      <c r="B7196" s="20" t="s">
        <v>7291</v>
      </c>
      <c r="C7196" s="21" t="s">
        <v>168887</v>
      </c>
      <c r="D7196" s="21" t="s">
        <v>345</v>
      </c>
      <c r="E7196" s="23"/>
    </row>
    <row r="7197" spans="1:5" ht="20" customHeight="1">
      <c r="A7197" s="19" t="s">
        <v>7295</v>
      </c>
      <c r="B7197" s="20" t="s">
        <v>7294</v>
      </c>
      <c r="C7197" s="21" t="s">
        <v>168810</v>
      </c>
      <c r="D7197" s="21" t="s">
        <v>345</v>
      </c>
      <c r="E7197" s="23"/>
    </row>
    <row r="7198" spans="1:5" ht="20" customHeight="1">
      <c r="A7198" s="19" t="s">
        <v>7342</v>
      </c>
      <c r="B7198" s="20" t="s">
        <v>7343</v>
      </c>
      <c r="C7198" s="21" t="s">
        <v>168888</v>
      </c>
      <c r="D7198" s="21" t="s">
        <v>345</v>
      </c>
      <c r="E7198" s="23"/>
    </row>
    <row r="7199" spans="1:5" ht="20" customHeight="1">
      <c r="A7199" s="19" t="s">
        <v>7390</v>
      </c>
      <c r="B7199" s="20" t="s">
        <v>7391</v>
      </c>
      <c r="C7199" s="21" t="s">
        <v>168889</v>
      </c>
      <c r="D7199" s="21" t="s">
        <v>345</v>
      </c>
      <c r="E7199" s="23"/>
    </row>
    <row r="7200" spans="1:5" ht="20" customHeight="1">
      <c r="A7200" s="19" t="s">
        <v>7431</v>
      </c>
      <c r="B7200" s="20" t="s">
        <v>7430</v>
      </c>
      <c r="C7200" s="21" t="s">
        <v>168811</v>
      </c>
      <c r="D7200" s="21" t="s">
        <v>296</v>
      </c>
      <c r="E7200" s="23"/>
    </row>
    <row r="7201" spans="1:5" ht="20" customHeight="1">
      <c r="A7201" s="19" t="s">
        <v>7455</v>
      </c>
      <c r="B7201" s="20" t="s">
        <v>7456</v>
      </c>
      <c r="C7201" s="21" t="s">
        <v>168890</v>
      </c>
      <c r="D7201" s="21" t="s">
        <v>345</v>
      </c>
      <c r="E7201" s="23"/>
    </row>
    <row r="7202" spans="1:5" ht="20" customHeight="1">
      <c r="A7202" s="19" t="s">
        <v>7570</v>
      </c>
      <c r="B7202" s="20" t="s">
        <v>7571</v>
      </c>
      <c r="C7202" s="21" t="s">
        <v>168891</v>
      </c>
      <c r="D7202" s="21" t="s">
        <v>345</v>
      </c>
      <c r="E7202" s="23"/>
    </row>
    <row r="7203" spans="1:5" ht="20" customHeight="1">
      <c r="A7203" s="19" t="s">
        <v>7634</v>
      </c>
      <c r="B7203" s="20" t="s">
        <v>7635</v>
      </c>
      <c r="C7203" s="21" t="s">
        <v>168892</v>
      </c>
      <c r="D7203" s="21" t="s">
        <v>345</v>
      </c>
      <c r="E7203" s="23"/>
    </row>
    <row r="7204" spans="1:5" ht="20" customHeight="1">
      <c r="A7204" s="19" t="s">
        <v>7819</v>
      </c>
      <c r="B7204" s="20" t="s">
        <v>7818</v>
      </c>
      <c r="C7204" s="21" t="s">
        <v>168812</v>
      </c>
      <c r="D7204" s="21" t="s">
        <v>345</v>
      </c>
      <c r="E7204" s="23"/>
    </row>
    <row r="7205" spans="1:5" ht="20" customHeight="1">
      <c r="A7205" s="19" t="s">
        <v>8412</v>
      </c>
      <c r="B7205" s="20" t="s">
        <v>8413</v>
      </c>
      <c r="C7205" s="21" t="s">
        <v>168893</v>
      </c>
      <c r="D7205" s="21" t="s">
        <v>345</v>
      </c>
      <c r="E7205" s="23"/>
    </row>
    <row r="7206" spans="1:5" ht="20" customHeight="1">
      <c r="A7206" s="19" t="s">
        <v>8423</v>
      </c>
      <c r="B7206" s="20" t="s">
        <v>8424</v>
      </c>
      <c r="C7206" s="21" t="s">
        <v>168894</v>
      </c>
      <c r="D7206" s="21" t="s">
        <v>345</v>
      </c>
      <c r="E7206" s="23"/>
    </row>
    <row r="7207" spans="1:5" ht="20" customHeight="1">
      <c r="A7207" s="19" t="s">
        <v>8434</v>
      </c>
      <c r="B7207" s="20" t="s">
        <v>8433</v>
      </c>
      <c r="C7207" s="21" t="s">
        <v>168813</v>
      </c>
      <c r="D7207" s="21" t="s">
        <v>296</v>
      </c>
      <c r="E7207" s="23"/>
    </row>
    <row r="7208" spans="1:5" ht="20" customHeight="1">
      <c r="A7208" s="19" t="s">
        <v>8440</v>
      </c>
      <c r="B7208" s="20" t="s">
        <v>8441</v>
      </c>
      <c r="C7208" s="21" t="s">
        <v>168895</v>
      </c>
      <c r="D7208" s="21" t="s">
        <v>345</v>
      </c>
      <c r="E7208" s="23"/>
    </row>
    <row r="7209" spans="1:5" ht="20" customHeight="1">
      <c r="A7209" s="19" t="s">
        <v>8445</v>
      </c>
      <c r="B7209" s="20" t="s">
        <v>8444</v>
      </c>
      <c r="C7209" s="21" t="s">
        <v>168814</v>
      </c>
      <c r="D7209" s="21" t="s">
        <v>345</v>
      </c>
      <c r="E7209" s="23"/>
    </row>
    <row r="7210" spans="1:5" ht="20" customHeight="1">
      <c r="A7210" s="19" t="s">
        <v>8451</v>
      </c>
      <c r="B7210" s="20" t="s">
        <v>8452</v>
      </c>
      <c r="C7210" s="21" t="s">
        <v>168896</v>
      </c>
      <c r="D7210" s="21" t="s">
        <v>296</v>
      </c>
      <c r="E7210" s="23"/>
    </row>
    <row r="7211" spans="1:5" ht="20" customHeight="1">
      <c r="A7211" s="19" t="s">
        <v>8456</v>
      </c>
      <c r="B7211" s="20" t="s">
        <v>8457</v>
      </c>
      <c r="C7211" s="21" t="s">
        <v>168897</v>
      </c>
      <c r="D7211" s="21" t="s">
        <v>345</v>
      </c>
      <c r="E7211" s="23"/>
    </row>
    <row r="7212" spans="1:5" ht="20" customHeight="1">
      <c r="A7212" s="19" t="s">
        <v>8461</v>
      </c>
      <c r="B7212" s="20" t="s">
        <v>8460</v>
      </c>
      <c r="C7212" s="21" t="s">
        <v>168815</v>
      </c>
      <c r="D7212" s="21" t="s">
        <v>345</v>
      </c>
      <c r="E7212" s="23"/>
    </row>
    <row r="7213" spans="1:5" ht="20" customHeight="1">
      <c r="A7213" s="19" t="s">
        <v>8467</v>
      </c>
      <c r="B7213" s="20" t="s">
        <v>8466</v>
      </c>
      <c r="C7213" s="21" t="s">
        <v>168816</v>
      </c>
      <c r="D7213" s="21" t="s">
        <v>345</v>
      </c>
      <c r="E7213" s="23"/>
    </row>
    <row r="7214" spans="1:5" ht="20" customHeight="1">
      <c r="A7214" s="19" t="s">
        <v>7046</v>
      </c>
      <c r="B7214" s="20" t="s">
        <v>7047</v>
      </c>
      <c r="C7214" s="21" t="s">
        <v>168898</v>
      </c>
      <c r="D7214" s="21" t="s">
        <v>139</v>
      </c>
      <c r="E7214" s="23"/>
    </row>
    <row r="7215" spans="1:5" ht="20" customHeight="1">
      <c r="A7215" s="19" t="s">
        <v>7098</v>
      </c>
      <c r="B7215" s="20" t="s">
        <v>7099</v>
      </c>
      <c r="C7215" s="21" t="s">
        <v>168899</v>
      </c>
      <c r="D7215" s="21" t="s">
        <v>139</v>
      </c>
      <c r="E7215" s="23"/>
    </row>
    <row r="7216" spans="1:5" ht="20" customHeight="1">
      <c r="A7216" s="19" t="s">
        <v>7164</v>
      </c>
      <c r="B7216" s="20" t="s">
        <v>7165</v>
      </c>
      <c r="C7216" s="21" t="s">
        <v>168900</v>
      </c>
      <c r="D7216" s="21" t="s">
        <v>139</v>
      </c>
      <c r="E7216" s="23"/>
    </row>
    <row r="7217" spans="1:5" ht="20" customHeight="1">
      <c r="A7217" s="19" t="s">
        <v>7185</v>
      </c>
      <c r="B7217" s="20" t="s">
        <v>7186</v>
      </c>
      <c r="C7217" s="21" t="s">
        <v>168901</v>
      </c>
      <c r="D7217" s="21" t="s">
        <v>296</v>
      </c>
      <c r="E7217" s="23"/>
    </row>
    <row r="7218" spans="1:5" ht="20" customHeight="1">
      <c r="A7218" s="19" t="s">
        <v>7187</v>
      </c>
      <c r="B7218" s="20" t="s">
        <v>7188</v>
      </c>
      <c r="C7218" s="21" t="s">
        <v>168902</v>
      </c>
      <c r="D7218" s="21" t="s">
        <v>345</v>
      </c>
      <c r="E7218" s="23"/>
    </row>
    <row r="7219" spans="1:5" ht="20" customHeight="1">
      <c r="A7219" s="19" t="s">
        <v>7189</v>
      </c>
      <c r="B7219" s="20" t="s">
        <v>7190</v>
      </c>
      <c r="C7219" s="21" t="s">
        <v>168903</v>
      </c>
      <c r="D7219" s="21" t="s">
        <v>345</v>
      </c>
      <c r="E7219" s="23"/>
    </row>
    <row r="7220" spans="1:5" ht="20" customHeight="1">
      <c r="A7220" s="19" t="s">
        <v>7191</v>
      </c>
      <c r="B7220" s="20" t="s">
        <v>7192</v>
      </c>
      <c r="C7220" s="21" t="s">
        <v>168904</v>
      </c>
      <c r="D7220" s="21" t="s">
        <v>345</v>
      </c>
      <c r="E7220" s="23"/>
    </row>
    <row r="7221" spans="1:5" ht="20" customHeight="1">
      <c r="A7221" s="19" t="s">
        <v>7193</v>
      </c>
      <c r="B7221" s="20" t="s">
        <v>7194</v>
      </c>
      <c r="C7221" s="21" t="s">
        <v>168905</v>
      </c>
      <c r="D7221" s="21" t="s">
        <v>345</v>
      </c>
      <c r="E7221" s="23"/>
    </row>
    <row r="7222" spans="1:5" ht="20" customHeight="1">
      <c r="A7222" s="19" t="s">
        <v>7195</v>
      </c>
      <c r="B7222" s="20" t="s">
        <v>7196</v>
      </c>
      <c r="C7222" s="21" t="s">
        <v>168906</v>
      </c>
      <c r="D7222" s="21" t="s">
        <v>345</v>
      </c>
      <c r="E7222" s="23"/>
    </row>
    <row r="7223" spans="1:5" ht="20" customHeight="1">
      <c r="A7223" s="19" t="s">
        <v>7199</v>
      </c>
      <c r="B7223" s="20" t="s">
        <v>7198</v>
      </c>
      <c r="C7223" s="21" t="s">
        <v>168879</v>
      </c>
      <c r="D7223" s="21" t="s">
        <v>345</v>
      </c>
      <c r="E7223" s="23"/>
    </row>
    <row r="7224" spans="1:5" ht="20" customHeight="1">
      <c r="A7224" s="19" t="s">
        <v>7200</v>
      </c>
      <c r="B7224" s="20" t="s">
        <v>7201</v>
      </c>
      <c r="C7224" s="21" t="s">
        <v>168907</v>
      </c>
      <c r="D7224" s="21" t="s">
        <v>345</v>
      </c>
      <c r="E7224" s="23"/>
    </row>
    <row r="7225" spans="1:5" ht="20" customHeight="1">
      <c r="A7225" s="19" t="s">
        <v>7202</v>
      </c>
      <c r="B7225" s="20" t="s">
        <v>7203</v>
      </c>
      <c r="C7225" s="21" t="s">
        <v>168908</v>
      </c>
      <c r="D7225" s="21" t="s">
        <v>345</v>
      </c>
      <c r="E7225" s="23"/>
    </row>
    <row r="7226" spans="1:5" ht="20" customHeight="1">
      <c r="A7226" s="19" t="s">
        <v>7204</v>
      </c>
      <c r="B7226" s="20" t="s">
        <v>7205</v>
      </c>
      <c r="C7226" s="21" t="s">
        <v>168909</v>
      </c>
      <c r="D7226" s="21" t="s">
        <v>345</v>
      </c>
      <c r="E7226" s="23"/>
    </row>
    <row r="7227" spans="1:5" ht="20" customHeight="1">
      <c r="A7227" s="19" t="s">
        <v>7206</v>
      </c>
      <c r="B7227" s="20" t="s">
        <v>7207</v>
      </c>
      <c r="C7227" s="21" t="s">
        <v>168910</v>
      </c>
      <c r="D7227" s="21" t="s">
        <v>345</v>
      </c>
      <c r="E7227" s="23"/>
    </row>
    <row r="7228" spans="1:5" ht="20" customHeight="1">
      <c r="A7228" s="19" t="s">
        <v>7210</v>
      </c>
      <c r="B7228" s="20" t="s">
        <v>7209</v>
      </c>
      <c r="C7228" s="21" t="s">
        <v>168880</v>
      </c>
      <c r="D7228" s="21" t="s">
        <v>345</v>
      </c>
      <c r="E7228" s="23"/>
    </row>
    <row r="7229" spans="1:5" ht="20" customHeight="1">
      <c r="A7229" s="19" t="s">
        <v>7211</v>
      </c>
      <c r="B7229" s="20" t="s">
        <v>7212</v>
      </c>
      <c r="C7229" s="21" t="s">
        <v>168911</v>
      </c>
      <c r="D7229" s="21" t="s">
        <v>345</v>
      </c>
      <c r="E7229" s="23"/>
    </row>
    <row r="7230" spans="1:5" ht="20" customHeight="1">
      <c r="A7230" s="19" t="s">
        <v>7213</v>
      </c>
      <c r="B7230" s="20" t="s">
        <v>7214</v>
      </c>
      <c r="C7230" s="21" t="s">
        <v>168912</v>
      </c>
      <c r="D7230" s="21" t="s">
        <v>345</v>
      </c>
      <c r="E7230" s="23"/>
    </row>
    <row r="7231" spans="1:5" ht="20" customHeight="1">
      <c r="A7231" s="19" t="s">
        <v>7215</v>
      </c>
      <c r="B7231" s="20" t="s">
        <v>7216</v>
      </c>
      <c r="C7231" s="21" t="s">
        <v>168913</v>
      </c>
      <c r="D7231" s="21" t="s">
        <v>345</v>
      </c>
      <c r="E7231" s="23"/>
    </row>
    <row r="7232" spans="1:5" ht="20" customHeight="1">
      <c r="A7232" s="19" t="s">
        <v>7217</v>
      </c>
      <c r="B7232" s="20" t="s">
        <v>7218</v>
      </c>
      <c r="C7232" s="21" t="s">
        <v>168914</v>
      </c>
      <c r="D7232" s="21" t="s">
        <v>345</v>
      </c>
      <c r="E7232" s="23"/>
    </row>
    <row r="7233" spans="1:5" ht="20" customHeight="1">
      <c r="A7233" s="19" t="s">
        <v>7219</v>
      </c>
      <c r="B7233" s="20" t="s">
        <v>7220</v>
      </c>
      <c r="C7233" s="21" t="s">
        <v>168915</v>
      </c>
      <c r="D7233" s="21" t="s">
        <v>345</v>
      </c>
      <c r="E7233" s="23"/>
    </row>
    <row r="7234" spans="1:5" ht="20" customHeight="1">
      <c r="A7234" s="19" t="s">
        <v>7221</v>
      </c>
      <c r="B7234" s="20" t="s">
        <v>7222</v>
      </c>
      <c r="C7234" s="21" t="s">
        <v>168916</v>
      </c>
      <c r="D7234" s="21" t="s">
        <v>345</v>
      </c>
      <c r="E7234" s="23"/>
    </row>
    <row r="7235" spans="1:5" ht="20" customHeight="1">
      <c r="A7235" s="19" t="s">
        <v>7225</v>
      </c>
      <c r="B7235" s="20" t="s">
        <v>7224</v>
      </c>
      <c r="C7235" s="21" t="s">
        <v>168881</v>
      </c>
      <c r="D7235" s="21" t="s">
        <v>345</v>
      </c>
      <c r="E7235" s="23"/>
    </row>
    <row r="7236" spans="1:5" ht="20" customHeight="1">
      <c r="A7236" s="19" t="s">
        <v>7226</v>
      </c>
      <c r="B7236" s="20" t="s">
        <v>7227</v>
      </c>
      <c r="C7236" s="21" t="s">
        <v>168917</v>
      </c>
      <c r="D7236" s="21" t="s">
        <v>345</v>
      </c>
      <c r="E7236" s="23"/>
    </row>
    <row r="7237" spans="1:5" ht="20" customHeight="1">
      <c r="A7237" s="19" t="s">
        <v>7228</v>
      </c>
      <c r="B7237" s="20" t="s">
        <v>7229</v>
      </c>
      <c r="C7237" s="21" t="s">
        <v>168918</v>
      </c>
      <c r="D7237" s="21" t="s">
        <v>345</v>
      </c>
      <c r="E7237" s="23"/>
    </row>
    <row r="7238" spans="1:5" ht="20" customHeight="1">
      <c r="A7238" s="19" t="s">
        <v>7230</v>
      </c>
      <c r="B7238" s="20" t="s">
        <v>7231</v>
      </c>
      <c r="C7238" s="21" t="s">
        <v>168919</v>
      </c>
      <c r="D7238" s="21" t="s">
        <v>345</v>
      </c>
      <c r="E7238" s="23"/>
    </row>
    <row r="7239" spans="1:5" ht="20" customHeight="1">
      <c r="A7239" s="19" t="s">
        <v>7234</v>
      </c>
      <c r="B7239" s="20" t="s">
        <v>7233</v>
      </c>
      <c r="C7239" s="21" t="s">
        <v>168882</v>
      </c>
      <c r="D7239" s="21" t="s">
        <v>345</v>
      </c>
      <c r="E7239" s="23"/>
    </row>
    <row r="7240" spans="1:5" ht="20" customHeight="1">
      <c r="A7240" s="19" t="s">
        <v>7235</v>
      </c>
      <c r="B7240" s="20" t="s">
        <v>7236</v>
      </c>
      <c r="C7240" s="21" t="s">
        <v>168920</v>
      </c>
      <c r="D7240" s="21" t="s">
        <v>345</v>
      </c>
      <c r="E7240" s="23"/>
    </row>
    <row r="7241" spans="1:5" ht="20" customHeight="1">
      <c r="A7241" s="19" t="s">
        <v>7239</v>
      </c>
      <c r="B7241" s="20" t="s">
        <v>7238</v>
      </c>
      <c r="C7241" s="21" t="s">
        <v>168883</v>
      </c>
      <c r="D7241" s="21" t="s">
        <v>345</v>
      </c>
      <c r="E7241" s="23"/>
    </row>
    <row r="7242" spans="1:5" ht="20" customHeight="1">
      <c r="A7242" s="19" t="s">
        <v>7244</v>
      </c>
      <c r="B7242" s="20" t="s">
        <v>7241</v>
      </c>
      <c r="C7242" s="21" t="s">
        <v>168676</v>
      </c>
      <c r="D7242" s="21" t="s">
        <v>345</v>
      </c>
      <c r="E7242" s="23"/>
    </row>
    <row r="7243" spans="1:5" ht="20" customHeight="1">
      <c r="A7243" s="19" t="s">
        <v>7247</v>
      </c>
      <c r="B7243" s="20" t="s">
        <v>7248</v>
      </c>
      <c r="C7243" s="21" t="s">
        <v>168921</v>
      </c>
      <c r="D7243" s="21" t="s">
        <v>345</v>
      </c>
      <c r="E7243" s="23"/>
    </row>
    <row r="7244" spans="1:5" ht="20" customHeight="1">
      <c r="A7244" s="19" t="s">
        <v>7249</v>
      </c>
      <c r="B7244" s="20" t="s">
        <v>7250</v>
      </c>
      <c r="C7244" s="21" t="s">
        <v>168922</v>
      </c>
      <c r="D7244" s="21" t="s">
        <v>345</v>
      </c>
      <c r="E7244" s="23"/>
    </row>
    <row r="7245" spans="1:5" ht="20" customHeight="1">
      <c r="A7245" s="19" t="s">
        <v>7251</v>
      </c>
      <c r="B7245" s="20" t="s">
        <v>7252</v>
      </c>
      <c r="C7245" s="21" t="s">
        <v>168923</v>
      </c>
      <c r="D7245" s="21" t="s">
        <v>345</v>
      </c>
      <c r="E7245" s="23"/>
    </row>
    <row r="7246" spans="1:5" ht="20" customHeight="1">
      <c r="A7246" s="19" t="s">
        <v>7253</v>
      </c>
      <c r="B7246" s="20" t="s">
        <v>7254</v>
      </c>
      <c r="C7246" s="21" t="s">
        <v>168924</v>
      </c>
      <c r="D7246" s="21" t="s">
        <v>345</v>
      </c>
      <c r="E7246" s="23"/>
    </row>
    <row r="7247" spans="1:5" ht="20" customHeight="1">
      <c r="A7247" s="19" t="s">
        <v>7255</v>
      </c>
      <c r="B7247" s="20" t="s">
        <v>7256</v>
      </c>
      <c r="C7247" s="21" t="s">
        <v>168925</v>
      </c>
      <c r="D7247" s="21" t="s">
        <v>345</v>
      </c>
      <c r="E7247" s="23"/>
    </row>
    <row r="7248" spans="1:5" ht="20" customHeight="1">
      <c r="A7248" s="19" t="s">
        <v>7259</v>
      </c>
      <c r="B7248" s="20" t="s">
        <v>7258</v>
      </c>
      <c r="C7248" s="21" t="s">
        <v>168884</v>
      </c>
      <c r="D7248" s="21" t="s">
        <v>345</v>
      </c>
      <c r="E7248" s="23"/>
    </row>
    <row r="7249" spans="1:5" ht="20" customHeight="1">
      <c r="A7249" s="19" t="s">
        <v>7260</v>
      </c>
      <c r="B7249" s="20" t="s">
        <v>7261</v>
      </c>
      <c r="C7249" s="21" t="s">
        <v>168926</v>
      </c>
      <c r="D7249" s="21" t="s">
        <v>345</v>
      </c>
      <c r="E7249" s="23"/>
    </row>
    <row r="7250" spans="1:5" ht="20" customHeight="1">
      <c r="A7250" s="19" t="s">
        <v>7262</v>
      </c>
      <c r="B7250" s="20" t="s">
        <v>7263</v>
      </c>
      <c r="C7250" s="21" t="s">
        <v>168927</v>
      </c>
      <c r="D7250" s="21" t="s">
        <v>345</v>
      </c>
      <c r="E7250" s="23"/>
    </row>
    <row r="7251" spans="1:5" ht="20" customHeight="1">
      <c r="A7251" s="19" t="s">
        <v>7264</v>
      </c>
      <c r="B7251" s="20" t="s">
        <v>7265</v>
      </c>
      <c r="C7251" s="21" t="s">
        <v>168928</v>
      </c>
      <c r="D7251" s="21" t="s">
        <v>345</v>
      </c>
      <c r="E7251" s="23"/>
    </row>
    <row r="7252" spans="1:5" ht="20" customHeight="1">
      <c r="A7252" s="19" t="s">
        <v>7266</v>
      </c>
      <c r="B7252" s="20" t="s">
        <v>7267</v>
      </c>
      <c r="C7252" s="21" t="s">
        <v>168929</v>
      </c>
      <c r="D7252" s="21" t="s">
        <v>345</v>
      </c>
      <c r="E7252" s="23"/>
    </row>
    <row r="7253" spans="1:5" ht="20" customHeight="1">
      <c r="A7253" s="19" t="s">
        <v>7270</v>
      </c>
      <c r="B7253" s="20" t="s">
        <v>7269</v>
      </c>
      <c r="C7253" s="21" t="s">
        <v>168885</v>
      </c>
      <c r="D7253" s="21" t="s">
        <v>345</v>
      </c>
      <c r="E7253" s="23"/>
    </row>
    <row r="7254" spans="1:5" ht="20" customHeight="1">
      <c r="A7254" s="19" t="s">
        <v>7271</v>
      </c>
      <c r="B7254" s="20" t="s">
        <v>7272</v>
      </c>
      <c r="C7254" s="21" t="s">
        <v>168930</v>
      </c>
      <c r="D7254" s="21" t="s">
        <v>345</v>
      </c>
      <c r="E7254" s="23"/>
    </row>
    <row r="7255" spans="1:5" ht="20" customHeight="1">
      <c r="A7255" s="19" t="s">
        <v>7273</v>
      </c>
      <c r="B7255" s="20" t="s">
        <v>7274</v>
      </c>
      <c r="C7255" s="21" t="s">
        <v>168931</v>
      </c>
      <c r="D7255" s="21" t="s">
        <v>345</v>
      </c>
      <c r="E7255" s="23"/>
    </row>
    <row r="7256" spans="1:5" ht="20" customHeight="1">
      <c r="A7256" s="19" t="s">
        <v>7275</v>
      </c>
      <c r="B7256" s="20" t="s">
        <v>7276</v>
      </c>
      <c r="C7256" s="21" t="s">
        <v>168932</v>
      </c>
      <c r="D7256" s="21" t="s">
        <v>345</v>
      </c>
      <c r="E7256" s="23"/>
    </row>
    <row r="7257" spans="1:5" ht="20" customHeight="1">
      <c r="A7257" s="19" t="s">
        <v>7277</v>
      </c>
      <c r="B7257" s="20" t="s">
        <v>7278</v>
      </c>
      <c r="C7257" s="21" t="s">
        <v>168933</v>
      </c>
      <c r="D7257" s="21" t="s">
        <v>345</v>
      </c>
      <c r="E7257" s="23"/>
    </row>
    <row r="7258" spans="1:5" ht="20" customHeight="1">
      <c r="A7258" s="19" t="s">
        <v>7281</v>
      </c>
      <c r="B7258" s="20" t="s">
        <v>7280</v>
      </c>
      <c r="C7258" s="21" t="s">
        <v>168886</v>
      </c>
      <c r="D7258" s="21" t="s">
        <v>345</v>
      </c>
      <c r="E7258" s="23"/>
    </row>
    <row r="7259" spans="1:5" ht="20" customHeight="1">
      <c r="A7259" s="19" t="s">
        <v>7282</v>
      </c>
      <c r="B7259" s="20" t="s">
        <v>7283</v>
      </c>
      <c r="C7259" s="21" t="s">
        <v>168934</v>
      </c>
      <c r="D7259" s="21" t="s">
        <v>345</v>
      </c>
      <c r="E7259" s="23"/>
    </row>
    <row r="7260" spans="1:5" ht="20" customHeight="1">
      <c r="A7260" s="19" t="s">
        <v>7284</v>
      </c>
      <c r="B7260" s="20" t="s">
        <v>7285</v>
      </c>
      <c r="C7260" s="21" t="s">
        <v>168935</v>
      </c>
      <c r="D7260" s="21" t="s">
        <v>345</v>
      </c>
      <c r="E7260" s="23"/>
    </row>
    <row r="7261" spans="1:5" ht="20" customHeight="1">
      <c r="A7261" s="19" t="s">
        <v>7286</v>
      </c>
      <c r="B7261" s="20" t="s">
        <v>7287</v>
      </c>
      <c r="C7261" s="21" t="s">
        <v>168936</v>
      </c>
      <c r="D7261" s="21" t="s">
        <v>345</v>
      </c>
      <c r="E7261" s="23"/>
    </row>
    <row r="7262" spans="1:5" ht="20" customHeight="1">
      <c r="A7262" s="19" t="s">
        <v>7288</v>
      </c>
      <c r="B7262" s="20" t="s">
        <v>7289</v>
      </c>
      <c r="C7262" s="21" t="s">
        <v>168937</v>
      </c>
      <c r="D7262" s="21" t="s">
        <v>345</v>
      </c>
      <c r="E7262" s="23"/>
    </row>
    <row r="7263" spans="1:5" ht="20" customHeight="1">
      <c r="A7263" s="19" t="s">
        <v>7292</v>
      </c>
      <c r="B7263" s="20" t="s">
        <v>7291</v>
      </c>
      <c r="C7263" s="21" t="s">
        <v>168887</v>
      </c>
      <c r="D7263" s="21" t="s">
        <v>345</v>
      </c>
      <c r="E7263" s="23"/>
    </row>
    <row r="7264" spans="1:5" ht="20" customHeight="1">
      <c r="A7264" s="19" t="s">
        <v>7296</v>
      </c>
      <c r="B7264" s="20" t="s">
        <v>7294</v>
      </c>
      <c r="C7264" s="21" t="s">
        <v>168810</v>
      </c>
      <c r="D7264" s="21" t="s">
        <v>345</v>
      </c>
      <c r="E7264" s="23"/>
    </row>
    <row r="7265" spans="1:5" ht="20" customHeight="1">
      <c r="A7265" s="19" t="s">
        <v>7299</v>
      </c>
      <c r="B7265" s="20" t="s">
        <v>7300</v>
      </c>
      <c r="C7265" s="21" t="s">
        <v>168938</v>
      </c>
      <c r="D7265" s="21" t="s">
        <v>296</v>
      </c>
      <c r="E7265" s="23"/>
    </row>
    <row r="7266" spans="1:5" ht="20" customHeight="1">
      <c r="A7266" s="19" t="s">
        <v>7306</v>
      </c>
      <c r="B7266" s="20" t="s">
        <v>7307</v>
      </c>
      <c r="C7266" s="21" t="s">
        <v>168939</v>
      </c>
      <c r="D7266" s="21" t="s">
        <v>345</v>
      </c>
      <c r="E7266" s="23"/>
    </row>
    <row r="7267" spans="1:5" ht="20" customHeight="1">
      <c r="A7267" s="19" t="s">
        <v>7317</v>
      </c>
      <c r="B7267" s="20" t="s">
        <v>7318</v>
      </c>
      <c r="C7267" s="21" t="s">
        <v>168940</v>
      </c>
      <c r="D7267" s="21" t="s">
        <v>345</v>
      </c>
      <c r="E7267" s="23"/>
    </row>
    <row r="7268" spans="1:5" ht="20" customHeight="1">
      <c r="A7268" s="19" t="s">
        <v>7330</v>
      </c>
      <c r="B7268" s="20" t="s">
        <v>7331</v>
      </c>
      <c r="C7268" s="21" t="s">
        <v>168941</v>
      </c>
      <c r="D7268" s="21" t="s">
        <v>345</v>
      </c>
      <c r="E7268" s="23"/>
    </row>
    <row r="7269" spans="1:5" ht="20" customHeight="1">
      <c r="A7269" s="19" t="s">
        <v>7333</v>
      </c>
      <c r="B7269" s="20" t="s">
        <v>7334</v>
      </c>
      <c r="C7269" s="21" t="s">
        <v>168942</v>
      </c>
      <c r="D7269" s="21" t="s">
        <v>345</v>
      </c>
      <c r="E7269" s="23"/>
    </row>
    <row r="7270" spans="1:5" ht="20" customHeight="1">
      <c r="A7270" s="19" t="s">
        <v>7344</v>
      </c>
      <c r="B7270" s="20" t="s">
        <v>7343</v>
      </c>
      <c r="C7270" s="21" t="s">
        <v>168888</v>
      </c>
      <c r="D7270" s="21" t="s">
        <v>345</v>
      </c>
      <c r="E7270" s="23"/>
    </row>
    <row r="7271" spans="1:5" ht="20" customHeight="1">
      <c r="A7271" s="19" t="s">
        <v>7358</v>
      </c>
      <c r="B7271" s="20" t="s">
        <v>7359</v>
      </c>
      <c r="C7271" s="21" t="s">
        <v>168943</v>
      </c>
      <c r="D7271" s="21" t="s">
        <v>345</v>
      </c>
      <c r="E7271" s="23"/>
    </row>
    <row r="7272" spans="1:5" ht="20" customHeight="1">
      <c r="A7272" s="19" t="s">
        <v>7369</v>
      </c>
      <c r="B7272" s="20" t="s">
        <v>7370</v>
      </c>
      <c r="C7272" s="21" t="s">
        <v>168944</v>
      </c>
      <c r="D7272" s="21" t="s">
        <v>345</v>
      </c>
      <c r="E7272" s="23"/>
    </row>
    <row r="7273" spans="1:5" ht="20" customHeight="1">
      <c r="A7273" s="19" t="s">
        <v>7380</v>
      </c>
      <c r="B7273" s="20" t="s">
        <v>7381</v>
      </c>
      <c r="C7273" s="21" t="s">
        <v>168945</v>
      </c>
      <c r="D7273" s="21" t="s">
        <v>345</v>
      </c>
      <c r="E7273" s="23"/>
    </row>
    <row r="7274" spans="1:5" ht="20" customHeight="1">
      <c r="A7274" s="19" t="s">
        <v>7383</v>
      </c>
      <c r="B7274" s="20" t="s">
        <v>7384</v>
      </c>
      <c r="C7274" s="21" t="s">
        <v>168946</v>
      </c>
      <c r="D7274" s="21" t="s">
        <v>345</v>
      </c>
      <c r="E7274" s="23"/>
    </row>
    <row r="7275" spans="1:5" ht="20" customHeight="1">
      <c r="A7275" s="19" t="s">
        <v>7392</v>
      </c>
      <c r="B7275" s="20" t="s">
        <v>7391</v>
      </c>
      <c r="C7275" s="21" t="s">
        <v>168889</v>
      </c>
      <c r="D7275" s="21" t="s">
        <v>345</v>
      </c>
      <c r="E7275" s="23"/>
    </row>
    <row r="7276" spans="1:5" ht="20" customHeight="1">
      <c r="A7276" s="19" t="s">
        <v>7402</v>
      </c>
      <c r="B7276" s="20" t="s">
        <v>7403</v>
      </c>
      <c r="C7276" s="21" t="s">
        <v>168947</v>
      </c>
      <c r="D7276" s="21" t="s">
        <v>296</v>
      </c>
      <c r="E7276" s="23"/>
    </row>
    <row r="7277" spans="1:5" ht="20" customHeight="1">
      <c r="A7277" s="19" t="s">
        <v>7409</v>
      </c>
      <c r="B7277" s="24">
        <v>100</v>
      </c>
      <c r="C7277" s="21" t="s">
        <v>168948</v>
      </c>
      <c r="D7277" s="21" t="s">
        <v>345</v>
      </c>
      <c r="E7277" s="23"/>
    </row>
    <row r="7278" spans="1:5" ht="20" customHeight="1">
      <c r="A7278" s="19" t="s">
        <v>7419</v>
      </c>
      <c r="B7278" s="20" t="s">
        <v>7420</v>
      </c>
      <c r="C7278" s="21" t="s">
        <v>168949</v>
      </c>
      <c r="D7278" s="21" t="s">
        <v>345</v>
      </c>
      <c r="E7278" s="23"/>
    </row>
    <row r="7279" spans="1:5" ht="20" customHeight="1">
      <c r="A7279" s="19" t="s">
        <v>7422</v>
      </c>
      <c r="B7279" s="20" t="s">
        <v>7423</v>
      </c>
      <c r="C7279" s="21" t="s">
        <v>168950</v>
      </c>
      <c r="D7279" s="21" t="s">
        <v>345</v>
      </c>
      <c r="E7279" s="23"/>
    </row>
    <row r="7280" spans="1:5" ht="20" customHeight="1">
      <c r="A7280" s="19" t="s">
        <v>7432</v>
      </c>
      <c r="B7280" s="20" t="s">
        <v>7430</v>
      </c>
      <c r="C7280" s="21" t="s">
        <v>168811</v>
      </c>
      <c r="D7280" s="21" t="s">
        <v>296</v>
      </c>
      <c r="E7280" s="23"/>
    </row>
    <row r="7281" spans="1:5" ht="20" customHeight="1">
      <c r="A7281" s="19" t="s">
        <v>7440</v>
      </c>
      <c r="B7281" s="20" t="s">
        <v>7441</v>
      </c>
      <c r="C7281" s="21" t="s">
        <v>168951</v>
      </c>
      <c r="D7281" s="21" t="s">
        <v>345</v>
      </c>
      <c r="E7281" s="23"/>
    </row>
    <row r="7282" spans="1:5" ht="20" customHeight="1">
      <c r="A7282" s="19" t="s">
        <v>7443</v>
      </c>
      <c r="B7282" s="20" t="s">
        <v>7444</v>
      </c>
      <c r="C7282" s="21" t="s">
        <v>168952</v>
      </c>
      <c r="D7282" s="21" t="s">
        <v>345</v>
      </c>
      <c r="E7282" s="23"/>
    </row>
    <row r="7283" spans="1:5" ht="20" customHeight="1">
      <c r="A7283" s="19" t="s">
        <v>7452</v>
      </c>
      <c r="B7283" s="20" t="s">
        <v>7453</v>
      </c>
      <c r="C7283" s="21" t="s">
        <v>168953</v>
      </c>
      <c r="D7283" s="21" t="s">
        <v>345</v>
      </c>
      <c r="E7283" s="23"/>
    </row>
    <row r="7284" spans="1:5" ht="20" customHeight="1">
      <c r="A7284" s="19" t="s">
        <v>7457</v>
      </c>
      <c r="B7284" s="20" t="s">
        <v>7456</v>
      </c>
      <c r="C7284" s="21" t="s">
        <v>168890</v>
      </c>
      <c r="D7284" s="21" t="s">
        <v>345</v>
      </c>
      <c r="E7284" s="23"/>
    </row>
    <row r="7285" spans="1:5" ht="20" customHeight="1">
      <c r="A7285" s="19" t="s">
        <v>7461</v>
      </c>
      <c r="B7285" s="20" t="s">
        <v>7462</v>
      </c>
      <c r="C7285" s="21" t="s">
        <v>168954</v>
      </c>
      <c r="D7285" s="21" t="s">
        <v>345</v>
      </c>
      <c r="E7285" s="23"/>
    </row>
    <row r="7286" spans="1:5" ht="20" customHeight="1">
      <c r="A7286" s="19" t="s">
        <v>7487</v>
      </c>
      <c r="B7286" s="20" t="s">
        <v>7488</v>
      </c>
      <c r="C7286" s="21" t="s">
        <v>168955</v>
      </c>
      <c r="D7286" s="21" t="s">
        <v>345</v>
      </c>
      <c r="E7286" s="23"/>
    </row>
    <row r="7287" spans="1:5" ht="20" customHeight="1">
      <c r="A7287" s="19" t="s">
        <v>7506</v>
      </c>
      <c r="B7287" s="20" t="s">
        <v>7507</v>
      </c>
      <c r="C7287" s="21" t="s">
        <v>168956</v>
      </c>
      <c r="D7287" s="21" t="s">
        <v>345</v>
      </c>
      <c r="E7287" s="23"/>
    </row>
    <row r="7288" spans="1:5" ht="20" customHeight="1">
      <c r="A7288" s="19" t="s">
        <v>7558</v>
      </c>
      <c r="B7288" s="20" t="s">
        <v>7559</v>
      </c>
      <c r="C7288" s="21" t="s">
        <v>168957</v>
      </c>
      <c r="D7288" s="21" t="s">
        <v>345</v>
      </c>
      <c r="E7288" s="23"/>
    </row>
    <row r="7289" spans="1:5" ht="20" customHeight="1">
      <c r="A7289" s="19" t="s">
        <v>7572</v>
      </c>
      <c r="B7289" s="20" t="s">
        <v>7571</v>
      </c>
      <c r="C7289" s="21" t="s">
        <v>168891</v>
      </c>
      <c r="D7289" s="21" t="s">
        <v>345</v>
      </c>
      <c r="E7289" s="23"/>
    </row>
    <row r="7290" spans="1:5" ht="20" customHeight="1">
      <c r="A7290" s="19" t="s">
        <v>7622</v>
      </c>
      <c r="B7290" s="20" t="s">
        <v>7623</v>
      </c>
      <c r="C7290" s="21" t="s">
        <v>168958</v>
      </c>
      <c r="D7290" s="21" t="s">
        <v>345</v>
      </c>
      <c r="E7290" s="23"/>
    </row>
    <row r="7291" spans="1:5" ht="20" customHeight="1">
      <c r="A7291" s="19" t="s">
        <v>7636</v>
      </c>
      <c r="B7291" s="20" t="s">
        <v>7635</v>
      </c>
      <c r="C7291" s="21" t="s">
        <v>168892</v>
      </c>
      <c r="D7291" s="21" t="s">
        <v>345</v>
      </c>
      <c r="E7291" s="23"/>
    </row>
    <row r="7292" spans="1:5" ht="20" customHeight="1">
      <c r="A7292" s="19" t="s">
        <v>7820</v>
      </c>
      <c r="B7292" s="20" t="s">
        <v>7818</v>
      </c>
      <c r="C7292" s="21" t="s">
        <v>168812</v>
      </c>
      <c r="D7292" s="21" t="s">
        <v>345</v>
      </c>
      <c r="E7292" s="23"/>
    </row>
    <row r="7293" spans="1:5" ht="20" customHeight="1">
      <c r="A7293" s="19" t="s">
        <v>8402</v>
      </c>
      <c r="B7293" s="20" t="s">
        <v>8403</v>
      </c>
      <c r="C7293" s="21" t="s">
        <v>168959</v>
      </c>
      <c r="D7293" s="21" t="s">
        <v>345</v>
      </c>
      <c r="E7293" s="23"/>
    </row>
    <row r="7294" spans="1:5" ht="20" customHeight="1">
      <c r="A7294" s="19" t="s">
        <v>8404</v>
      </c>
      <c r="B7294" s="20" t="s">
        <v>8405</v>
      </c>
      <c r="C7294" s="21" t="s">
        <v>168960</v>
      </c>
      <c r="D7294" s="21" t="s">
        <v>345</v>
      </c>
      <c r="E7294" s="23"/>
    </row>
    <row r="7295" spans="1:5" ht="20" customHeight="1">
      <c r="A7295" s="19" t="s">
        <v>8406</v>
      </c>
      <c r="B7295" s="20" t="s">
        <v>8407</v>
      </c>
      <c r="C7295" s="21" t="s">
        <v>168961</v>
      </c>
      <c r="D7295" s="21" t="s">
        <v>345</v>
      </c>
      <c r="E7295" s="23"/>
    </row>
    <row r="7296" spans="1:5" ht="20" customHeight="1">
      <c r="A7296" s="19" t="s">
        <v>8408</v>
      </c>
      <c r="B7296" s="20" t="s">
        <v>8409</v>
      </c>
      <c r="C7296" s="21" t="s">
        <v>168962</v>
      </c>
      <c r="D7296" s="21" t="s">
        <v>345</v>
      </c>
      <c r="E7296" s="23"/>
    </row>
    <row r="7297" spans="1:5" ht="20" customHeight="1">
      <c r="A7297" s="19" t="s">
        <v>8410</v>
      </c>
      <c r="B7297" s="20" t="s">
        <v>8411</v>
      </c>
      <c r="C7297" s="21" t="s">
        <v>168963</v>
      </c>
      <c r="D7297" s="21" t="s">
        <v>345</v>
      </c>
      <c r="E7297" s="23"/>
    </row>
    <row r="7298" spans="1:5" ht="20" customHeight="1">
      <c r="A7298" s="19" t="s">
        <v>8414</v>
      </c>
      <c r="B7298" s="20" t="s">
        <v>8413</v>
      </c>
      <c r="C7298" s="21" t="s">
        <v>168893</v>
      </c>
      <c r="D7298" s="21" t="s">
        <v>345</v>
      </c>
      <c r="E7298" s="23"/>
    </row>
    <row r="7299" spans="1:5" ht="20" customHeight="1">
      <c r="A7299" s="19" t="s">
        <v>8415</v>
      </c>
      <c r="B7299" s="20" t="s">
        <v>8416</v>
      </c>
      <c r="C7299" s="21" t="s">
        <v>168964</v>
      </c>
      <c r="D7299" s="21" t="s">
        <v>345</v>
      </c>
      <c r="E7299" s="23"/>
    </row>
    <row r="7300" spans="1:5" ht="20" customHeight="1">
      <c r="A7300" s="19" t="s">
        <v>8417</v>
      </c>
      <c r="B7300" s="20" t="s">
        <v>8418</v>
      </c>
      <c r="C7300" s="21" t="s">
        <v>168965</v>
      </c>
      <c r="D7300" s="21" t="s">
        <v>345</v>
      </c>
      <c r="E7300" s="23"/>
    </row>
    <row r="7301" spans="1:5" ht="20" customHeight="1">
      <c r="A7301" s="19" t="s">
        <v>8419</v>
      </c>
      <c r="B7301" s="20" t="s">
        <v>8420</v>
      </c>
      <c r="C7301" s="21" t="s">
        <v>168966</v>
      </c>
      <c r="D7301" s="21" t="s">
        <v>345</v>
      </c>
      <c r="E7301" s="23"/>
    </row>
    <row r="7302" spans="1:5" ht="20" customHeight="1">
      <c r="A7302" s="19" t="s">
        <v>8421</v>
      </c>
      <c r="B7302" s="20" t="s">
        <v>8422</v>
      </c>
      <c r="C7302" s="21" t="s">
        <v>168967</v>
      </c>
      <c r="D7302" s="21" t="s">
        <v>345</v>
      </c>
      <c r="E7302" s="23"/>
    </row>
    <row r="7303" spans="1:5" ht="20" customHeight="1">
      <c r="A7303" s="19" t="s">
        <v>8425</v>
      </c>
      <c r="B7303" s="20" t="s">
        <v>8424</v>
      </c>
      <c r="C7303" s="21" t="s">
        <v>168894</v>
      </c>
      <c r="D7303" s="21" t="s">
        <v>345</v>
      </c>
      <c r="E7303" s="23"/>
    </row>
    <row r="7304" spans="1:5" ht="20" customHeight="1">
      <c r="A7304" s="19" t="s">
        <v>8426</v>
      </c>
      <c r="B7304" s="20" t="s">
        <v>8427</v>
      </c>
      <c r="C7304" s="21" t="s">
        <v>168968</v>
      </c>
      <c r="D7304" s="21" t="s">
        <v>345</v>
      </c>
      <c r="E7304" s="23"/>
    </row>
    <row r="7305" spans="1:5" ht="20" customHeight="1">
      <c r="A7305" s="19" t="s">
        <v>8428</v>
      </c>
      <c r="B7305" s="20" t="s">
        <v>8429</v>
      </c>
      <c r="C7305" s="21" t="s">
        <v>168969</v>
      </c>
      <c r="D7305" s="21" t="s">
        <v>345</v>
      </c>
      <c r="E7305" s="23"/>
    </row>
    <row r="7306" spans="1:5" ht="20" customHeight="1">
      <c r="A7306" s="19" t="s">
        <v>8430</v>
      </c>
      <c r="B7306" s="20" t="s">
        <v>8431</v>
      </c>
      <c r="C7306" s="21" t="s">
        <v>168970</v>
      </c>
      <c r="D7306" s="21" t="s">
        <v>345</v>
      </c>
      <c r="E7306" s="23"/>
    </row>
    <row r="7307" spans="1:5" ht="20" customHeight="1">
      <c r="A7307" s="19" t="s">
        <v>8435</v>
      </c>
      <c r="B7307" s="20" t="s">
        <v>8433</v>
      </c>
      <c r="C7307" s="21" t="s">
        <v>168813</v>
      </c>
      <c r="D7307" s="21" t="s">
        <v>296</v>
      </c>
      <c r="E7307" s="23"/>
    </row>
    <row r="7308" spans="1:5" ht="20" customHeight="1">
      <c r="A7308" s="19" t="s">
        <v>8436</v>
      </c>
      <c r="B7308" s="20" t="s">
        <v>8437</v>
      </c>
      <c r="C7308" s="21" t="s">
        <v>168971</v>
      </c>
      <c r="D7308" s="21" t="s">
        <v>345</v>
      </c>
      <c r="E7308" s="23"/>
    </row>
    <row r="7309" spans="1:5" ht="20" customHeight="1">
      <c r="A7309" s="19" t="s">
        <v>8438</v>
      </c>
      <c r="B7309" s="20" t="s">
        <v>8439</v>
      </c>
      <c r="C7309" s="21" t="s">
        <v>168972</v>
      </c>
      <c r="D7309" s="21" t="s">
        <v>345</v>
      </c>
      <c r="E7309" s="23"/>
    </row>
    <row r="7310" spans="1:5" ht="20" customHeight="1">
      <c r="A7310" s="19" t="s">
        <v>8442</v>
      </c>
      <c r="B7310" s="20" t="s">
        <v>8441</v>
      </c>
      <c r="C7310" s="21" t="s">
        <v>168895</v>
      </c>
      <c r="D7310" s="21" t="s">
        <v>345</v>
      </c>
      <c r="E7310" s="23"/>
    </row>
    <row r="7311" spans="1:5" ht="20" customHeight="1">
      <c r="A7311" s="19" t="s">
        <v>8446</v>
      </c>
      <c r="B7311" s="20" t="s">
        <v>8444</v>
      </c>
      <c r="C7311" s="21" t="s">
        <v>168814</v>
      </c>
      <c r="D7311" s="21" t="s">
        <v>345</v>
      </c>
      <c r="E7311" s="23"/>
    </row>
    <row r="7312" spans="1:5" ht="20" customHeight="1">
      <c r="A7312" s="19" t="s">
        <v>8447</v>
      </c>
      <c r="B7312" s="20" t="s">
        <v>8448</v>
      </c>
      <c r="C7312" s="21" t="s">
        <v>168973</v>
      </c>
      <c r="D7312" s="21" t="s">
        <v>345</v>
      </c>
      <c r="E7312" s="23"/>
    </row>
    <row r="7313" spans="1:5" ht="20" customHeight="1">
      <c r="A7313" s="19" t="s">
        <v>8449</v>
      </c>
      <c r="B7313" s="20" t="s">
        <v>8450</v>
      </c>
      <c r="C7313" s="21" t="s">
        <v>168974</v>
      </c>
      <c r="D7313" s="21" t="s">
        <v>345</v>
      </c>
      <c r="E7313" s="23"/>
    </row>
    <row r="7314" spans="1:5" ht="20" customHeight="1">
      <c r="A7314" s="19" t="s">
        <v>8453</v>
      </c>
      <c r="B7314" s="20" t="s">
        <v>8452</v>
      </c>
      <c r="C7314" s="21" t="s">
        <v>168896</v>
      </c>
      <c r="D7314" s="21" t="s">
        <v>296</v>
      </c>
      <c r="E7314" s="23"/>
    </row>
    <row r="7315" spans="1:5" ht="20" customHeight="1">
      <c r="A7315" s="19" t="s">
        <v>8454</v>
      </c>
      <c r="B7315" s="20" t="s">
        <v>8455</v>
      </c>
      <c r="C7315" s="21" t="s">
        <v>168975</v>
      </c>
      <c r="D7315" s="21" t="s">
        <v>345</v>
      </c>
      <c r="E7315" s="23"/>
    </row>
    <row r="7316" spans="1:5" ht="20" customHeight="1">
      <c r="A7316" s="19" t="s">
        <v>8458</v>
      </c>
      <c r="B7316" s="20" t="s">
        <v>8457</v>
      </c>
      <c r="C7316" s="21" t="s">
        <v>168897</v>
      </c>
      <c r="D7316" s="21" t="s">
        <v>345</v>
      </c>
      <c r="E7316" s="23"/>
    </row>
    <row r="7317" spans="1:5" ht="20" customHeight="1">
      <c r="A7317" s="19" t="s">
        <v>8462</v>
      </c>
      <c r="B7317" s="20" t="s">
        <v>8460</v>
      </c>
      <c r="C7317" s="21" t="s">
        <v>168815</v>
      </c>
      <c r="D7317" s="21" t="s">
        <v>345</v>
      </c>
      <c r="E7317" s="23"/>
    </row>
    <row r="7318" spans="1:5" ht="20" customHeight="1">
      <c r="A7318" s="19" t="s">
        <v>8463</v>
      </c>
      <c r="B7318" s="20" t="s">
        <v>8464</v>
      </c>
      <c r="C7318" s="21" t="s">
        <v>168976</v>
      </c>
      <c r="D7318" s="21" t="s">
        <v>296</v>
      </c>
      <c r="E7318" s="23"/>
    </row>
    <row r="7319" spans="1:5" ht="20" customHeight="1">
      <c r="A7319" s="19" t="s">
        <v>8468</v>
      </c>
      <c r="B7319" s="20" t="s">
        <v>8466</v>
      </c>
      <c r="C7319" s="21" t="s">
        <v>168816</v>
      </c>
      <c r="D7319" s="21" t="s">
        <v>345</v>
      </c>
      <c r="E7319" s="23"/>
    </row>
    <row r="7320" spans="1:5" ht="20" customHeight="1">
      <c r="A7320" s="19" t="s">
        <v>7245</v>
      </c>
      <c r="B7320" s="20" t="s">
        <v>7246</v>
      </c>
      <c r="C7320" s="21" t="s">
        <v>168977</v>
      </c>
      <c r="D7320" s="21" t="s">
        <v>139</v>
      </c>
      <c r="E7320" s="23"/>
    </row>
    <row r="7321" spans="1:5" ht="20" customHeight="1">
      <c r="A7321" s="19" t="s">
        <v>7297</v>
      </c>
      <c r="B7321" s="20" t="s">
        <v>7298</v>
      </c>
      <c r="C7321" s="21" t="s">
        <v>168978</v>
      </c>
      <c r="D7321" s="21" t="s">
        <v>139</v>
      </c>
      <c r="E7321" s="23"/>
    </row>
    <row r="7322" spans="1:5" ht="20" customHeight="1">
      <c r="A7322" s="19" t="s">
        <v>7301</v>
      </c>
      <c r="B7322" s="20" t="s">
        <v>7300</v>
      </c>
      <c r="C7322" s="21" t="s">
        <v>168938</v>
      </c>
      <c r="D7322" s="21" t="s">
        <v>296</v>
      </c>
      <c r="E7322" s="23"/>
    </row>
    <row r="7323" spans="1:5" ht="20" customHeight="1">
      <c r="A7323" s="19" t="s">
        <v>7302</v>
      </c>
      <c r="B7323" s="20" t="s">
        <v>7303</v>
      </c>
      <c r="C7323" s="21" t="s">
        <v>168979</v>
      </c>
      <c r="D7323" s="21" t="s">
        <v>345</v>
      </c>
      <c r="E7323" s="23"/>
    </row>
    <row r="7324" spans="1:5" ht="20" customHeight="1">
      <c r="A7324" s="19" t="s">
        <v>7304</v>
      </c>
      <c r="B7324" s="20" t="s">
        <v>7305</v>
      </c>
      <c r="C7324" s="21" t="s">
        <v>168980</v>
      </c>
      <c r="D7324" s="21" t="s">
        <v>345</v>
      </c>
      <c r="E7324" s="23"/>
    </row>
    <row r="7325" spans="1:5" ht="20" customHeight="1">
      <c r="A7325" s="19" t="s">
        <v>7308</v>
      </c>
      <c r="B7325" s="20" t="s">
        <v>7307</v>
      </c>
      <c r="C7325" s="21" t="s">
        <v>168939</v>
      </c>
      <c r="D7325" s="21" t="s">
        <v>345</v>
      </c>
      <c r="E7325" s="23"/>
    </row>
    <row r="7326" spans="1:5" ht="20" customHeight="1">
      <c r="A7326" s="19" t="s">
        <v>7309</v>
      </c>
      <c r="B7326" s="20" t="s">
        <v>7310</v>
      </c>
      <c r="C7326" s="21" t="s">
        <v>168981</v>
      </c>
      <c r="D7326" s="21" t="s">
        <v>345</v>
      </c>
      <c r="E7326" s="23"/>
    </row>
    <row r="7327" spans="1:5" ht="20" customHeight="1">
      <c r="A7327" s="19" t="s">
        <v>7311</v>
      </c>
      <c r="B7327" s="20" t="s">
        <v>7312</v>
      </c>
      <c r="C7327" s="21" t="s">
        <v>168982</v>
      </c>
      <c r="D7327" s="21" t="s">
        <v>345</v>
      </c>
      <c r="E7327" s="23"/>
    </row>
    <row r="7328" spans="1:5" ht="20" customHeight="1">
      <c r="A7328" s="19" t="s">
        <v>7313</v>
      </c>
      <c r="B7328" s="20" t="s">
        <v>7314</v>
      </c>
      <c r="C7328" s="21" t="s">
        <v>168983</v>
      </c>
      <c r="D7328" s="21" t="s">
        <v>345</v>
      </c>
      <c r="E7328" s="23"/>
    </row>
    <row r="7329" spans="1:5" ht="20" customHeight="1">
      <c r="A7329" s="19" t="s">
        <v>7315</v>
      </c>
      <c r="B7329" s="20" t="s">
        <v>7316</v>
      </c>
      <c r="C7329" s="21" t="s">
        <v>168984</v>
      </c>
      <c r="D7329" s="21" t="s">
        <v>345</v>
      </c>
      <c r="E7329" s="23"/>
    </row>
    <row r="7330" spans="1:5" ht="20" customHeight="1">
      <c r="A7330" s="19" t="s">
        <v>7319</v>
      </c>
      <c r="B7330" s="20" t="s">
        <v>7318</v>
      </c>
      <c r="C7330" s="21" t="s">
        <v>168940</v>
      </c>
      <c r="D7330" s="21" t="s">
        <v>345</v>
      </c>
      <c r="E7330" s="23"/>
    </row>
    <row r="7331" spans="1:5" ht="20" customHeight="1">
      <c r="A7331" s="19" t="s">
        <v>7320</v>
      </c>
      <c r="B7331" s="20" t="s">
        <v>7321</v>
      </c>
      <c r="C7331" s="21" t="s">
        <v>168985</v>
      </c>
      <c r="D7331" s="21" t="s">
        <v>345</v>
      </c>
      <c r="E7331" s="23"/>
    </row>
    <row r="7332" spans="1:5" ht="20" customHeight="1">
      <c r="A7332" s="19" t="s">
        <v>7322</v>
      </c>
      <c r="B7332" s="20" t="s">
        <v>7323</v>
      </c>
      <c r="C7332" s="21" t="s">
        <v>168986</v>
      </c>
      <c r="D7332" s="21" t="s">
        <v>345</v>
      </c>
      <c r="E7332" s="23"/>
    </row>
    <row r="7333" spans="1:5" ht="20" customHeight="1">
      <c r="A7333" s="19" t="s">
        <v>7324</v>
      </c>
      <c r="B7333" s="20" t="s">
        <v>7325</v>
      </c>
      <c r="C7333" s="21" t="s">
        <v>168987</v>
      </c>
      <c r="D7333" s="21" t="s">
        <v>345</v>
      </c>
      <c r="E7333" s="23"/>
    </row>
    <row r="7334" spans="1:5" ht="20" customHeight="1">
      <c r="A7334" s="19" t="s">
        <v>19</v>
      </c>
      <c r="B7334" s="20" t="s">
        <v>24</v>
      </c>
      <c r="C7334" s="21" t="s">
        <v>168988</v>
      </c>
      <c r="D7334" s="21" t="s">
        <v>345</v>
      </c>
      <c r="E7334" s="23"/>
    </row>
    <row r="7335" spans="1:5" ht="20" customHeight="1">
      <c r="A7335" s="19" t="s">
        <v>7326</v>
      </c>
      <c r="B7335" s="20" t="s">
        <v>7327</v>
      </c>
      <c r="C7335" s="21" t="s">
        <v>168989</v>
      </c>
      <c r="D7335" s="21" t="s">
        <v>345</v>
      </c>
      <c r="E7335" s="23"/>
    </row>
    <row r="7336" spans="1:5" ht="20" customHeight="1">
      <c r="A7336" s="19" t="s">
        <v>7328</v>
      </c>
      <c r="B7336" s="20" t="s">
        <v>7329</v>
      </c>
      <c r="C7336" s="21" t="s">
        <v>168990</v>
      </c>
      <c r="D7336" s="21" t="s">
        <v>345</v>
      </c>
      <c r="E7336" s="23"/>
    </row>
    <row r="7337" spans="1:5" ht="20" customHeight="1">
      <c r="A7337" s="19" t="s">
        <v>7332</v>
      </c>
      <c r="B7337" s="20" t="s">
        <v>7331</v>
      </c>
      <c r="C7337" s="21" t="s">
        <v>168941</v>
      </c>
      <c r="D7337" s="21" t="s">
        <v>345</v>
      </c>
      <c r="E7337" s="23"/>
    </row>
    <row r="7338" spans="1:5" ht="20" customHeight="1">
      <c r="A7338" s="19" t="s">
        <v>7335</v>
      </c>
      <c r="B7338" s="20" t="s">
        <v>7334</v>
      </c>
      <c r="C7338" s="21" t="s">
        <v>168942</v>
      </c>
      <c r="D7338" s="21" t="s">
        <v>345</v>
      </c>
      <c r="E7338" s="23"/>
    </row>
    <row r="7339" spans="1:5" ht="20" customHeight="1">
      <c r="A7339" s="19" t="s">
        <v>7336</v>
      </c>
      <c r="B7339" s="20" t="s">
        <v>7337</v>
      </c>
      <c r="C7339" s="21" t="s">
        <v>168991</v>
      </c>
      <c r="D7339" s="21" t="s">
        <v>345</v>
      </c>
      <c r="E7339" s="23"/>
    </row>
    <row r="7340" spans="1:5" ht="20" customHeight="1">
      <c r="A7340" s="19" t="s">
        <v>7338</v>
      </c>
      <c r="B7340" s="20" t="s">
        <v>7339</v>
      </c>
      <c r="C7340" s="21" t="s">
        <v>168992</v>
      </c>
      <c r="D7340" s="21" t="s">
        <v>345</v>
      </c>
      <c r="E7340" s="23"/>
    </row>
    <row r="7341" spans="1:5" ht="20" customHeight="1">
      <c r="A7341" s="19" t="s">
        <v>7340</v>
      </c>
      <c r="B7341" s="20" t="s">
        <v>7341</v>
      </c>
      <c r="C7341" s="21" t="s">
        <v>168993</v>
      </c>
      <c r="D7341" s="21" t="s">
        <v>345</v>
      </c>
      <c r="E7341" s="23"/>
    </row>
    <row r="7342" spans="1:5" ht="20" customHeight="1">
      <c r="A7342" s="19" t="s">
        <v>7345</v>
      </c>
      <c r="B7342" s="20" t="s">
        <v>7343</v>
      </c>
      <c r="C7342" s="21" t="s">
        <v>168888</v>
      </c>
      <c r="D7342" s="21" t="s">
        <v>345</v>
      </c>
      <c r="E7342" s="23"/>
    </row>
    <row r="7343" spans="1:5" ht="20" customHeight="1">
      <c r="A7343" s="19" t="s">
        <v>7348</v>
      </c>
      <c r="B7343" s="20" t="s">
        <v>7349</v>
      </c>
      <c r="C7343" s="21" t="s">
        <v>168994</v>
      </c>
      <c r="D7343" s="21" t="s">
        <v>345</v>
      </c>
      <c r="E7343" s="23"/>
    </row>
    <row r="7344" spans="1:5" ht="20" customHeight="1">
      <c r="A7344" s="19" t="s">
        <v>7350</v>
      </c>
      <c r="B7344" s="20" t="s">
        <v>7351</v>
      </c>
      <c r="C7344" s="21" t="s">
        <v>168995</v>
      </c>
      <c r="D7344" s="21" t="s">
        <v>345</v>
      </c>
      <c r="E7344" s="23"/>
    </row>
    <row r="7345" spans="1:5" ht="20" customHeight="1">
      <c r="A7345" s="19" t="s">
        <v>7352</v>
      </c>
      <c r="B7345" s="20" t="s">
        <v>7353</v>
      </c>
      <c r="C7345" s="21" t="s">
        <v>168996</v>
      </c>
      <c r="D7345" s="21" t="s">
        <v>345</v>
      </c>
      <c r="E7345" s="23"/>
    </row>
    <row r="7346" spans="1:5" ht="20" customHeight="1">
      <c r="A7346" s="19" t="s">
        <v>7354</v>
      </c>
      <c r="B7346" s="20" t="s">
        <v>7355</v>
      </c>
      <c r="C7346" s="21" t="s">
        <v>168997</v>
      </c>
      <c r="D7346" s="21" t="s">
        <v>345</v>
      </c>
      <c r="E7346" s="23"/>
    </row>
    <row r="7347" spans="1:5" ht="20" customHeight="1">
      <c r="A7347" s="19" t="s">
        <v>7356</v>
      </c>
      <c r="B7347" s="20" t="s">
        <v>7357</v>
      </c>
      <c r="C7347" s="21" t="s">
        <v>168998</v>
      </c>
      <c r="D7347" s="21" t="s">
        <v>345</v>
      </c>
      <c r="E7347" s="23"/>
    </row>
    <row r="7348" spans="1:5" ht="20" customHeight="1">
      <c r="A7348" s="19" t="s">
        <v>7360</v>
      </c>
      <c r="B7348" s="20" t="s">
        <v>7359</v>
      </c>
      <c r="C7348" s="21" t="s">
        <v>168943</v>
      </c>
      <c r="D7348" s="21" t="s">
        <v>345</v>
      </c>
      <c r="E7348" s="23"/>
    </row>
    <row r="7349" spans="1:5" ht="20" customHeight="1">
      <c r="A7349" s="19" t="s">
        <v>7361</v>
      </c>
      <c r="B7349" s="20" t="s">
        <v>7362</v>
      </c>
      <c r="C7349" s="21" t="s">
        <v>168999</v>
      </c>
      <c r="D7349" s="21" t="s">
        <v>345</v>
      </c>
      <c r="E7349" s="23"/>
    </row>
    <row r="7350" spans="1:5" ht="20" customHeight="1">
      <c r="A7350" s="19" t="s">
        <v>7363</v>
      </c>
      <c r="B7350" s="20" t="s">
        <v>7364</v>
      </c>
      <c r="C7350" s="21" t="s">
        <v>169000</v>
      </c>
      <c r="D7350" s="21" t="s">
        <v>345</v>
      </c>
      <c r="E7350" s="23"/>
    </row>
    <row r="7351" spans="1:5" ht="20" customHeight="1">
      <c r="A7351" s="19" t="s">
        <v>7365</v>
      </c>
      <c r="B7351" s="20" t="s">
        <v>7366</v>
      </c>
      <c r="C7351" s="21" t="s">
        <v>169001</v>
      </c>
      <c r="D7351" s="21" t="s">
        <v>345</v>
      </c>
      <c r="E7351" s="23"/>
    </row>
    <row r="7352" spans="1:5" ht="20" customHeight="1">
      <c r="A7352" s="19" t="s">
        <v>7367</v>
      </c>
      <c r="B7352" s="20" t="s">
        <v>7368</v>
      </c>
      <c r="C7352" s="21" t="s">
        <v>169002</v>
      </c>
      <c r="D7352" s="21" t="s">
        <v>345</v>
      </c>
      <c r="E7352" s="23"/>
    </row>
    <row r="7353" spans="1:5" ht="20" customHeight="1">
      <c r="A7353" s="19" t="s">
        <v>7371</v>
      </c>
      <c r="B7353" s="20" t="s">
        <v>7370</v>
      </c>
      <c r="C7353" s="21" t="s">
        <v>168944</v>
      </c>
      <c r="D7353" s="21" t="s">
        <v>345</v>
      </c>
      <c r="E7353" s="23"/>
    </row>
    <row r="7354" spans="1:5" ht="20" customHeight="1">
      <c r="A7354" s="19" t="s">
        <v>7372</v>
      </c>
      <c r="B7354" s="20" t="s">
        <v>7373</v>
      </c>
      <c r="C7354" s="21" t="s">
        <v>169003</v>
      </c>
      <c r="D7354" s="21" t="s">
        <v>345</v>
      </c>
      <c r="E7354" s="23"/>
    </row>
    <row r="7355" spans="1:5" ht="20" customHeight="1">
      <c r="A7355" s="19" t="s">
        <v>7374</v>
      </c>
      <c r="B7355" s="20" t="s">
        <v>7375</v>
      </c>
      <c r="C7355" s="21" t="s">
        <v>169004</v>
      </c>
      <c r="D7355" s="21" t="s">
        <v>345</v>
      </c>
      <c r="E7355" s="23"/>
    </row>
    <row r="7356" spans="1:5" ht="20" customHeight="1">
      <c r="A7356" s="19" t="s">
        <v>7376</v>
      </c>
      <c r="B7356" s="20" t="s">
        <v>7377</v>
      </c>
      <c r="C7356" s="21" t="s">
        <v>169005</v>
      </c>
      <c r="D7356" s="21" t="s">
        <v>345</v>
      </c>
      <c r="E7356" s="23"/>
    </row>
    <row r="7357" spans="1:5" ht="20" customHeight="1">
      <c r="A7357" s="19" t="s">
        <v>7378</v>
      </c>
      <c r="B7357" s="20" t="s">
        <v>7379</v>
      </c>
      <c r="C7357" s="21" t="s">
        <v>169006</v>
      </c>
      <c r="D7357" s="21" t="s">
        <v>345</v>
      </c>
      <c r="E7357" s="23"/>
    </row>
    <row r="7358" spans="1:5" ht="20" customHeight="1">
      <c r="A7358" s="19" t="s">
        <v>7382</v>
      </c>
      <c r="B7358" s="20" t="s">
        <v>7381</v>
      </c>
      <c r="C7358" s="21" t="s">
        <v>168945</v>
      </c>
      <c r="D7358" s="21" t="s">
        <v>345</v>
      </c>
      <c r="E7358" s="23"/>
    </row>
    <row r="7359" spans="1:5" ht="20" customHeight="1">
      <c r="A7359" s="19" t="s">
        <v>7385</v>
      </c>
      <c r="B7359" s="20" t="s">
        <v>7384</v>
      </c>
      <c r="C7359" s="21" t="s">
        <v>168946</v>
      </c>
      <c r="D7359" s="21" t="s">
        <v>345</v>
      </c>
      <c r="E7359" s="23"/>
    </row>
    <row r="7360" spans="1:5" ht="20" customHeight="1">
      <c r="A7360" s="19" t="s">
        <v>126</v>
      </c>
      <c r="B7360" s="20" t="s">
        <v>131</v>
      </c>
      <c r="C7360" s="21" t="s">
        <v>169007</v>
      </c>
      <c r="D7360" s="21" t="s">
        <v>345</v>
      </c>
      <c r="E7360" s="23"/>
    </row>
    <row r="7361" spans="1:5" ht="20" customHeight="1">
      <c r="A7361" s="19" t="s">
        <v>7386</v>
      </c>
      <c r="B7361" s="20" t="s">
        <v>7387</v>
      </c>
      <c r="C7361" s="21" t="s">
        <v>169008</v>
      </c>
      <c r="D7361" s="21" t="s">
        <v>345</v>
      </c>
      <c r="E7361" s="23"/>
    </row>
    <row r="7362" spans="1:5" ht="20" customHeight="1">
      <c r="A7362" s="19" t="s">
        <v>7388</v>
      </c>
      <c r="B7362" s="20" t="s">
        <v>7389</v>
      </c>
      <c r="C7362" s="21" t="s">
        <v>169009</v>
      </c>
      <c r="D7362" s="21" t="s">
        <v>345</v>
      </c>
      <c r="E7362" s="23"/>
    </row>
    <row r="7363" spans="1:5" ht="20" customHeight="1">
      <c r="A7363" s="19" t="s">
        <v>7393</v>
      </c>
      <c r="B7363" s="20" t="s">
        <v>7391</v>
      </c>
      <c r="C7363" s="21" t="s">
        <v>168889</v>
      </c>
      <c r="D7363" s="21" t="s">
        <v>345</v>
      </c>
      <c r="E7363" s="23"/>
    </row>
    <row r="7364" spans="1:5" ht="20" customHeight="1">
      <c r="A7364" s="19" t="s">
        <v>7396</v>
      </c>
      <c r="B7364" s="20" t="s">
        <v>7397</v>
      </c>
      <c r="C7364" s="21" t="s">
        <v>169010</v>
      </c>
      <c r="D7364" s="21" t="s">
        <v>345</v>
      </c>
      <c r="E7364" s="23"/>
    </row>
    <row r="7365" spans="1:5" ht="20" customHeight="1">
      <c r="A7365" s="19" t="s">
        <v>7398</v>
      </c>
      <c r="B7365" s="20" t="s">
        <v>7399</v>
      </c>
      <c r="C7365" s="21" t="s">
        <v>169011</v>
      </c>
      <c r="D7365" s="21" t="s">
        <v>345</v>
      </c>
      <c r="E7365" s="23"/>
    </row>
    <row r="7366" spans="1:5" ht="20" customHeight="1">
      <c r="A7366" s="19" t="s">
        <v>7400</v>
      </c>
      <c r="B7366" s="20" t="s">
        <v>7401</v>
      </c>
      <c r="C7366" s="21" t="s">
        <v>169012</v>
      </c>
      <c r="D7366" s="21" t="s">
        <v>345</v>
      </c>
      <c r="E7366" s="23"/>
    </row>
    <row r="7367" spans="1:5" ht="20" customHeight="1">
      <c r="A7367" s="19" t="s">
        <v>7404</v>
      </c>
      <c r="B7367" s="20" t="s">
        <v>7403</v>
      </c>
      <c r="C7367" s="21" t="s">
        <v>168947</v>
      </c>
      <c r="D7367" s="21" t="s">
        <v>296</v>
      </c>
      <c r="E7367" s="23"/>
    </row>
    <row r="7368" spans="1:5" ht="20" customHeight="1">
      <c r="A7368" s="19" t="s">
        <v>7405</v>
      </c>
      <c r="B7368" s="20" t="s">
        <v>7406</v>
      </c>
      <c r="C7368" s="21" t="s">
        <v>169013</v>
      </c>
      <c r="D7368" s="21" t="s">
        <v>345</v>
      </c>
      <c r="E7368" s="23"/>
    </row>
    <row r="7369" spans="1:5" ht="20" customHeight="1">
      <c r="A7369" s="19" t="s">
        <v>7407</v>
      </c>
      <c r="B7369" s="20" t="s">
        <v>7408</v>
      </c>
      <c r="C7369" s="21" t="s">
        <v>169014</v>
      </c>
      <c r="D7369" s="21" t="s">
        <v>345</v>
      </c>
      <c r="E7369" s="23"/>
    </row>
    <row r="7370" spans="1:5" ht="20" customHeight="1">
      <c r="A7370" s="19" t="s">
        <v>7410</v>
      </c>
      <c r="B7370" s="24">
        <v>100</v>
      </c>
      <c r="C7370" s="21" t="s">
        <v>168948</v>
      </c>
      <c r="D7370" s="21" t="s">
        <v>345</v>
      </c>
      <c r="E7370" s="23"/>
    </row>
    <row r="7371" spans="1:5" ht="20" customHeight="1">
      <c r="A7371" s="19" t="s">
        <v>7411</v>
      </c>
      <c r="B7371" s="20" t="s">
        <v>7412</v>
      </c>
      <c r="C7371" s="21" t="s">
        <v>169015</v>
      </c>
      <c r="D7371" s="21" t="s">
        <v>345</v>
      </c>
      <c r="E7371" s="23"/>
    </row>
    <row r="7372" spans="1:5" ht="20" customHeight="1">
      <c r="A7372" s="19" t="s">
        <v>7413</v>
      </c>
      <c r="B7372" s="20" t="s">
        <v>7414</v>
      </c>
      <c r="C7372" s="21" t="s">
        <v>169016</v>
      </c>
      <c r="D7372" s="21" t="s">
        <v>345</v>
      </c>
      <c r="E7372" s="23"/>
    </row>
    <row r="7373" spans="1:5" ht="20" customHeight="1">
      <c r="A7373" s="19" t="s">
        <v>7415</v>
      </c>
      <c r="B7373" s="20" t="s">
        <v>7416</v>
      </c>
      <c r="C7373" s="21" t="s">
        <v>169017</v>
      </c>
      <c r="D7373" s="21" t="s">
        <v>345</v>
      </c>
      <c r="E7373" s="23"/>
    </row>
    <row r="7374" spans="1:5" ht="20" customHeight="1">
      <c r="A7374" s="19" t="s">
        <v>7417</v>
      </c>
      <c r="B7374" s="20" t="s">
        <v>7418</v>
      </c>
      <c r="C7374" s="21" t="s">
        <v>169018</v>
      </c>
      <c r="D7374" s="21" t="s">
        <v>345</v>
      </c>
      <c r="E7374" s="23"/>
    </row>
    <row r="7375" spans="1:5" ht="20" customHeight="1">
      <c r="A7375" s="19" t="s">
        <v>7421</v>
      </c>
      <c r="B7375" s="20" t="s">
        <v>7420</v>
      </c>
      <c r="C7375" s="21" t="s">
        <v>168949</v>
      </c>
      <c r="D7375" s="21" t="s">
        <v>345</v>
      </c>
      <c r="E7375" s="23"/>
    </row>
    <row r="7376" spans="1:5" ht="20" customHeight="1">
      <c r="A7376" s="19" t="s">
        <v>7424</v>
      </c>
      <c r="B7376" s="20" t="s">
        <v>7423</v>
      </c>
      <c r="C7376" s="21" t="s">
        <v>168950</v>
      </c>
      <c r="D7376" s="21" t="s">
        <v>345</v>
      </c>
      <c r="E7376" s="23"/>
    </row>
    <row r="7377" spans="1:5" ht="20" customHeight="1">
      <c r="A7377" s="19" t="s">
        <v>7425</v>
      </c>
      <c r="B7377" s="20" t="s">
        <v>7426</v>
      </c>
      <c r="C7377" s="21" t="s">
        <v>169019</v>
      </c>
      <c r="D7377" s="21" t="s">
        <v>345</v>
      </c>
      <c r="E7377" s="23"/>
    </row>
    <row r="7378" spans="1:5" ht="20" customHeight="1">
      <c r="A7378" s="19" t="s">
        <v>7427</v>
      </c>
      <c r="B7378" s="20" t="s">
        <v>7428</v>
      </c>
      <c r="C7378" s="21" t="s">
        <v>169020</v>
      </c>
      <c r="D7378" s="21" t="s">
        <v>345</v>
      </c>
      <c r="E7378" s="23"/>
    </row>
    <row r="7379" spans="1:5" ht="20" customHeight="1">
      <c r="A7379" s="19" t="s">
        <v>7433</v>
      </c>
      <c r="B7379" s="20" t="s">
        <v>7430</v>
      </c>
      <c r="C7379" s="21" t="s">
        <v>168811</v>
      </c>
      <c r="D7379" s="21" t="s">
        <v>296</v>
      </c>
      <c r="E7379" s="23"/>
    </row>
    <row r="7380" spans="1:5" ht="20" customHeight="1">
      <c r="A7380" s="19" t="s">
        <v>7434</v>
      </c>
      <c r="B7380" s="20" t="s">
        <v>7435</v>
      </c>
      <c r="C7380" s="21" t="s">
        <v>169021</v>
      </c>
      <c r="D7380" s="21" t="s">
        <v>345</v>
      </c>
      <c r="E7380" s="23"/>
    </row>
    <row r="7381" spans="1:5" ht="20" customHeight="1">
      <c r="A7381" s="19" t="s">
        <v>7436</v>
      </c>
      <c r="B7381" s="20" t="s">
        <v>7437</v>
      </c>
      <c r="C7381" s="21" t="s">
        <v>169022</v>
      </c>
      <c r="D7381" s="21" t="s">
        <v>345</v>
      </c>
      <c r="E7381" s="23"/>
    </row>
    <row r="7382" spans="1:5" ht="20" customHeight="1">
      <c r="A7382" s="19" t="s">
        <v>7438</v>
      </c>
      <c r="B7382" s="20" t="s">
        <v>7439</v>
      </c>
      <c r="C7382" s="21" t="s">
        <v>169023</v>
      </c>
      <c r="D7382" s="21" t="s">
        <v>296</v>
      </c>
      <c r="E7382" s="23"/>
    </row>
    <row r="7383" spans="1:5" ht="20" customHeight="1">
      <c r="A7383" s="19" t="s">
        <v>7442</v>
      </c>
      <c r="B7383" s="20" t="s">
        <v>7441</v>
      </c>
      <c r="C7383" s="21" t="s">
        <v>168951</v>
      </c>
      <c r="D7383" s="21" t="s">
        <v>345</v>
      </c>
      <c r="E7383" s="23"/>
    </row>
    <row r="7384" spans="1:5" ht="20" customHeight="1">
      <c r="A7384" s="19" t="s">
        <v>7445</v>
      </c>
      <c r="B7384" s="20" t="s">
        <v>7444</v>
      </c>
      <c r="C7384" s="21" t="s">
        <v>168952</v>
      </c>
      <c r="D7384" s="21" t="s">
        <v>345</v>
      </c>
      <c r="E7384" s="23"/>
    </row>
    <row r="7385" spans="1:5" ht="20" customHeight="1">
      <c r="A7385" s="19" t="s">
        <v>7446</v>
      </c>
      <c r="B7385" s="20" t="s">
        <v>7447</v>
      </c>
      <c r="C7385" s="21" t="s">
        <v>169024</v>
      </c>
      <c r="D7385" s="21" t="s">
        <v>345</v>
      </c>
      <c r="E7385" s="23"/>
    </row>
    <row r="7386" spans="1:5" ht="20" customHeight="1">
      <c r="A7386" s="19" t="s">
        <v>7448</v>
      </c>
      <c r="B7386" s="20" t="s">
        <v>7449</v>
      </c>
      <c r="C7386" s="21" t="s">
        <v>169025</v>
      </c>
      <c r="D7386" s="21" t="s">
        <v>345</v>
      </c>
      <c r="E7386" s="23"/>
    </row>
    <row r="7387" spans="1:5" ht="20" customHeight="1">
      <c r="A7387" s="19" t="s">
        <v>7450</v>
      </c>
      <c r="B7387" s="20" t="s">
        <v>7451</v>
      </c>
      <c r="C7387" s="21" t="s">
        <v>169026</v>
      </c>
      <c r="D7387" s="21" t="s">
        <v>345</v>
      </c>
      <c r="E7387" s="23"/>
    </row>
    <row r="7388" spans="1:5" ht="20" customHeight="1">
      <c r="A7388" s="19" t="s">
        <v>7454</v>
      </c>
      <c r="B7388" s="20" t="s">
        <v>7453</v>
      </c>
      <c r="C7388" s="21" t="s">
        <v>168953</v>
      </c>
      <c r="D7388" s="21" t="s">
        <v>345</v>
      </c>
      <c r="E7388" s="23"/>
    </row>
    <row r="7389" spans="1:5" ht="20" customHeight="1">
      <c r="A7389" s="19" t="s">
        <v>7458</v>
      </c>
      <c r="B7389" s="20" t="s">
        <v>7456</v>
      </c>
      <c r="C7389" s="21" t="s">
        <v>168890</v>
      </c>
      <c r="D7389" s="21" t="s">
        <v>345</v>
      </c>
      <c r="E7389" s="23"/>
    </row>
    <row r="7390" spans="1:5" ht="20" customHeight="1">
      <c r="A7390" s="19" t="s">
        <v>7463</v>
      </c>
      <c r="B7390" s="20" t="s">
        <v>7462</v>
      </c>
      <c r="C7390" s="21" t="s">
        <v>168954</v>
      </c>
      <c r="D7390" s="21" t="s">
        <v>345</v>
      </c>
      <c r="E7390" s="23"/>
    </row>
    <row r="7391" spans="1:5" ht="20" customHeight="1">
      <c r="A7391" s="19" t="s">
        <v>7464</v>
      </c>
      <c r="B7391" s="20" t="s">
        <v>7465</v>
      </c>
      <c r="C7391" s="21" t="s">
        <v>169027</v>
      </c>
      <c r="D7391" s="21" t="s">
        <v>345</v>
      </c>
      <c r="E7391" s="23"/>
    </row>
    <row r="7392" spans="1:5" ht="20" customHeight="1">
      <c r="A7392" s="19" t="s">
        <v>7466</v>
      </c>
      <c r="B7392" s="20" t="s">
        <v>7467</v>
      </c>
      <c r="C7392" s="21" t="s">
        <v>169028</v>
      </c>
      <c r="D7392" s="21" t="s">
        <v>345</v>
      </c>
      <c r="E7392" s="23"/>
    </row>
    <row r="7393" spans="1:5" ht="20" customHeight="1">
      <c r="A7393" s="19" t="s">
        <v>7478</v>
      </c>
      <c r="B7393" s="20" t="s">
        <v>7479</v>
      </c>
      <c r="C7393" s="21" t="s">
        <v>169029</v>
      </c>
      <c r="D7393" s="21" t="s">
        <v>345</v>
      </c>
      <c r="E7393" s="23"/>
    </row>
    <row r="7394" spans="1:5" ht="20" customHeight="1">
      <c r="A7394" s="19" t="s">
        <v>7489</v>
      </c>
      <c r="B7394" s="20" t="s">
        <v>7488</v>
      </c>
      <c r="C7394" s="21" t="s">
        <v>168955</v>
      </c>
      <c r="D7394" s="21" t="s">
        <v>345</v>
      </c>
      <c r="E7394" s="23"/>
    </row>
    <row r="7395" spans="1:5" ht="20" customHeight="1">
      <c r="A7395" s="19" t="s">
        <v>7493</v>
      </c>
      <c r="B7395" s="20" t="s">
        <v>7494</v>
      </c>
      <c r="C7395" s="21" t="s">
        <v>169030</v>
      </c>
      <c r="D7395" s="21" t="s">
        <v>345</v>
      </c>
      <c r="E7395" s="23"/>
    </row>
    <row r="7396" spans="1:5" ht="20" customHeight="1">
      <c r="A7396" s="19" t="s">
        <v>7508</v>
      </c>
      <c r="B7396" s="20" t="s">
        <v>7507</v>
      </c>
      <c r="C7396" s="21" t="s">
        <v>168956</v>
      </c>
      <c r="D7396" s="21" t="s">
        <v>345</v>
      </c>
      <c r="E7396" s="23"/>
    </row>
    <row r="7397" spans="1:5" ht="20" customHeight="1">
      <c r="A7397" s="19" t="s">
        <v>7520</v>
      </c>
      <c r="B7397" s="20" t="s">
        <v>7521</v>
      </c>
      <c r="C7397" s="21" t="s">
        <v>169031</v>
      </c>
      <c r="D7397" s="21" t="s">
        <v>345</v>
      </c>
      <c r="E7397" s="23"/>
    </row>
    <row r="7398" spans="1:5" ht="20" customHeight="1">
      <c r="A7398" s="19" t="s">
        <v>7523</v>
      </c>
      <c r="B7398" s="20" t="s">
        <v>7524</v>
      </c>
      <c r="C7398" s="21" t="s">
        <v>169032</v>
      </c>
      <c r="D7398" s="21" t="s">
        <v>345</v>
      </c>
      <c r="E7398" s="23"/>
    </row>
    <row r="7399" spans="1:5" ht="20" customHeight="1">
      <c r="A7399" s="19" t="s">
        <v>7534</v>
      </c>
      <c r="B7399" s="20" t="s">
        <v>7535</v>
      </c>
      <c r="C7399" s="21" t="s">
        <v>169033</v>
      </c>
      <c r="D7399" s="21" t="s">
        <v>345</v>
      </c>
      <c r="E7399" s="23"/>
    </row>
    <row r="7400" spans="1:5" ht="20" customHeight="1">
      <c r="A7400" s="19" t="s">
        <v>7545</v>
      </c>
      <c r="B7400" s="20" t="s">
        <v>7546</v>
      </c>
      <c r="C7400" s="21" t="s">
        <v>169034</v>
      </c>
      <c r="D7400" s="21" t="s">
        <v>345</v>
      </c>
      <c r="E7400" s="23"/>
    </row>
    <row r="7401" spans="1:5" ht="20" customHeight="1">
      <c r="A7401" s="19" t="s">
        <v>7560</v>
      </c>
      <c r="B7401" s="20" t="s">
        <v>7559</v>
      </c>
      <c r="C7401" s="21" t="s">
        <v>168957</v>
      </c>
      <c r="D7401" s="21" t="s">
        <v>345</v>
      </c>
      <c r="E7401" s="23"/>
    </row>
    <row r="7402" spans="1:5" ht="20" customHeight="1">
      <c r="A7402" s="19" t="s">
        <v>7573</v>
      </c>
      <c r="B7402" s="20" t="s">
        <v>7571</v>
      </c>
      <c r="C7402" s="21" t="s">
        <v>168891</v>
      </c>
      <c r="D7402" s="21" t="s">
        <v>345</v>
      </c>
      <c r="E7402" s="23"/>
    </row>
    <row r="7403" spans="1:5" ht="20" customHeight="1">
      <c r="A7403" s="19" t="s">
        <v>7577</v>
      </c>
      <c r="B7403" s="20" t="s">
        <v>7578</v>
      </c>
      <c r="C7403" s="21" t="s">
        <v>169035</v>
      </c>
      <c r="D7403" s="21" t="s">
        <v>345</v>
      </c>
      <c r="E7403" s="23"/>
    </row>
    <row r="7404" spans="1:5" ht="20" customHeight="1">
      <c r="A7404" s="19" t="s">
        <v>7580</v>
      </c>
      <c r="B7404" s="20" t="s">
        <v>7581</v>
      </c>
      <c r="C7404" s="21" t="s">
        <v>169036</v>
      </c>
      <c r="D7404" s="21" t="s">
        <v>345</v>
      </c>
      <c r="E7404" s="23"/>
    </row>
    <row r="7405" spans="1:5" ht="20" customHeight="1">
      <c r="A7405" s="19" t="s">
        <v>7593</v>
      </c>
      <c r="B7405" s="20" t="s">
        <v>7594</v>
      </c>
      <c r="C7405" s="21" t="s">
        <v>169037</v>
      </c>
      <c r="D7405" s="21" t="s">
        <v>345</v>
      </c>
      <c r="E7405" s="23"/>
    </row>
    <row r="7406" spans="1:5" ht="20" customHeight="1">
      <c r="A7406" s="19" t="s">
        <v>7606</v>
      </c>
      <c r="B7406" s="20" t="s">
        <v>7607</v>
      </c>
      <c r="C7406" s="21" t="s">
        <v>169038</v>
      </c>
      <c r="D7406" s="21" t="s">
        <v>345</v>
      </c>
      <c r="E7406" s="23"/>
    </row>
    <row r="7407" spans="1:5" ht="20" customHeight="1">
      <c r="A7407" s="19" t="s">
        <v>7615</v>
      </c>
      <c r="B7407" s="20" t="s">
        <v>7616</v>
      </c>
      <c r="C7407" s="21" t="s">
        <v>169039</v>
      </c>
      <c r="D7407" s="21" t="s">
        <v>296</v>
      </c>
      <c r="E7407" s="23"/>
    </row>
    <row r="7408" spans="1:5" ht="20" customHeight="1">
      <c r="A7408" s="19" t="s">
        <v>7624</v>
      </c>
      <c r="B7408" s="20" t="s">
        <v>7623</v>
      </c>
      <c r="C7408" s="21" t="s">
        <v>168958</v>
      </c>
      <c r="D7408" s="21" t="s">
        <v>345</v>
      </c>
      <c r="E7408" s="23"/>
    </row>
    <row r="7409" spans="1:5" ht="20" customHeight="1">
      <c r="A7409" s="19" t="s">
        <v>7637</v>
      </c>
      <c r="B7409" s="20" t="s">
        <v>7635</v>
      </c>
      <c r="C7409" s="21" t="s">
        <v>168892</v>
      </c>
      <c r="D7409" s="21" t="s">
        <v>345</v>
      </c>
      <c r="E7409" s="23"/>
    </row>
    <row r="7410" spans="1:5" ht="20" customHeight="1">
      <c r="A7410" s="19" t="s">
        <v>7639</v>
      </c>
      <c r="B7410" s="20" t="s">
        <v>7640</v>
      </c>
      <c r="C7410" s="21" t="s">
        <v>169040</v>
      </c>
      <c r="D7410" s="21" t="s">
        <v>345</v>
      </c>
      <c r="E7410" s="23"/>
    </row>
    <row r="7411" spans="1:5" ht="20" customHeight="1">
      <c r="A7411" s="19" t="s">
        <v>7694</v>
      </c>
      <c r="B7411" s="20" t="s">
        <v>7695</v>
      </c>
      <c r="C7411" s="21" t="s">
        <v>169041</v>
      </c>
      <c r="D7411" s="21" t="s">
        <v>345</v>
      </c>
      <c r="E7411" s="23"/>
    </row>
    <row r="7412" spans="1:5" ht="20" customHeight="1">
      <c r="A7412" s="19" t="s">
        <v>7751</v>
      </c>
      <c r="B7412" s="20" t="s">
        <v>7752</v>
      </c>
      <c r="C7412" s="21" t="s">
        <v>169042</v>
      </c>
      <c r="D7412" s="21" t="s">
        <v>345</v>
      </c>
      <c r="E7412" s="23"/>
    </row>
    <row r="7413" spans="1:5" ht="20" customHeight="1">
      <c r="A7413" s="19" t="s">
        <v>7791</v>
      </c>
      <c r="B7413" s="20" t="s">
        <v>7792</v>
      </c>
      <c r="C7413" s="21" t="s">
        <v>169043</v>
      </c>
      <c r="D7413" s="21" t="s">
        <v>296</v>
      </c>
      <c r="E7413" s="23"/>
    </row>
    <row r="7414" spans="1:5" ht="20" customHeight="1">
      <c r="A7414" s="19" t="s">
        <v>7821</v>
      </c>
      <c r="B7414" s="20" t="s">
        <v>7818</v>
      </c>
      <c r="C7414" s="21" t="s">
        <v>168812</v>
      </c>
      <c r="D7414" s="21" t="s">
        <v>345</v>
      </c>
      <c r="E7414" s="23"/>
    </row>
    <row r="7415" spans="1:5" ht="20" customHeight="1">
      <c r="A7415" s="19" t="s">
        <v>8374</v>
      </c>
      <c r="B7415" s="20" t="s">
        <v>8375</v>
      </c>
      <c r="C7415" s="21" t="s">
        <v>169044</v>
      </c>
      <c r="D7415" s="21" t="s">
        <v>345</v>
      </c>
      <c r="E7415" s="23"/>
    </row>
    <row r="7416" spans="1:5" ht="20" customHeight="1">
      <c r="A7416" s="19" t="s">
        <v>8390</v>
      </c>
      <c r="B7416" s="20" t="s">
        <v>8391</v>
      </c>
      <c r="C7416" s="21" t="s">
        <v>169045</v>
      </c>
      <c r="D7416" s="21" t="s">
        <v>345</v>
      </c>
      <c r="E7416" s="23"/>
    </row>
    <row r="7417" spans="1:5" ht="20" customHeight="1">
      <c r="A7417" s="19" t="s">
        <v>8397</v>
      </c>
      <c r="B7417" s="20" t="s">
        <v>8398</v>
      </c>
      <c r="C7417" s="21" t="s">
        <v>169046</v>
      </c>
      <c r="D7417" s="21" t="s">
        <v>345</v>
      </c>
      <c r="E7417" s="23"/>
    </row>
    <row r="7418" spans="1:5" ht="20" customHeight="1">
      <c r="A7418" s="19" t="s">
        <v>8469</v>
      </c>
      <c r="B7418" s="20" t="s">
        <v>8470</v>
      </c>
      <c r="C7418" s="21" t="s">
        <v>169047</v>
      </c>
      <c r="D7418" s="21" t="s">
        <v>139</v>
      </c>
      <c r="E7418" s="23"/>
    </row>
    <row r="7419" spans="1:5" ht="20" customHeight="1">
      <c r="A7419" s="19" t="s">
        <v>7346</v>
      </c>
      <c r="B7419" s="20" t="s">
        <v>7347</v>
      </c>
      <c r="C7419" s="21" t="s">
        <v>169048</v>
      </c>
      <c r="D7419" s="21" t="s">
        <v>139</v>
      </c>
      <c r="E7419" s="23"/>
    </row>
    <row r="7420" spans="1:5" ht="20" customHeight="1">
      <c r="A7420" s="19" t="s">
        <v>7394</v>
      </c>
      <c r="B7420" s="20" t="s">
        <v>7395</v>
      </c>
      <c r="C7420" s="21" t="s">
        <v>169049</v>
      </c>
      <c r="D7420" s="21" t="s">
        <v>139</v>
      </c>
      <c r="E7420" s="23"/>
    </row>
    <row r="7421" spans="1:5" ht="20" customHeight="1">
      <c r="A7421" s="19" t="s">
        <v>7459</v>
      </c>
      <c r="B7421" s="20" t="s">
        <v>7460</v>
      </c>
      <c r="C7421" s="21" t="s">
        <v>169050</v>
      </c>
      <c r="D7421" s="21" t="s">
        <v>139</v>
      </c>
      <c r="E7421" s="23"/>
    </row>
    <row r="7422" spans="1:5" ht="20" customHeight="1">
      <c r="A7422" s="19" t="s">
        <v>7468</v>
      </c>
      <c r="B7422" s="20" t="s">
        <v>7469</v>
      </c>
      <c r="C7422" s="21" t="s">
        <v>169051</v>
      </c>
      <c r="D7422" s="21" t="s">
        <v>296</v>
      </c>
      <c r="E7422" s="23"/>
    </row>
    <row r="7423" spans="1:5" ht="20" customHeight="1">
      <c r="A7423" s="19" t="s">
        <v>7470</v>
      </c>
      <c r="B7423" s="20" t="s">
        <v>7471</v>
      </c>
      <c r="C7423" s="21" t="s">
        <v>169052</v>
      </c>
      <c r="D7423" s="21" t="s">
        <v>345</v>
      </c>
      <c r="E7423" s="23"/>
    </row>
    <row r="7424" spans="1:5" ht="20" customHeight="1">
      <c r="A7424" s="19" t="s">
        <v>7472</v>
      </c>
      <c r="B7424" s="20" t="s">
        <v>7473</v>
      </c>
      <c r="C7424" s="21" t="s">
        <v>169053</v>
      </c>
      <c r="D7424" s="21" t="s">
        <v>345</v>
      </c>
      <c r="E7424" s="23"/>
    </row>
    <row r="7425" spans="1:5" ht="20" customHeight="1">
      <c r="A7425" s="19" t="s">
        <v>7474</v>
      </c>
      <c r="B7425" s="20" t="s">
        <v>7475</v>
      </c>
      <c r="C7425" s="21" t="s">
        <v>169054</v>
      </c>
      <c r="D7425" s="21" t="s">
        <v>345</v>
      </c>
      <c r="E7425" s="23"/>
    </row>
    <row r="7426" spans="1:5" ht="20" customHeight="1">
      <c r="A7426" s="19" t="s">
        <v>7476</v>
      </c>
      <c r="B7426" s="20" t="s">
        <v>7477</v>
      </c>
      <c r="C7426" s="21" t="s">
        <v>169055</v>
      </c>
      <c r="D7426" s="21" t="s">
        <v>345</v>
      </c>
      <c r="E7426" s="23"/>
    </row>
    <row r="7427" spans="1:5" ht="20" customHeight="1">
      <c r="A7427" s="19" t="s">
        <v>7480</v>
      </c>
      <c r="B7427" s="20" t="s">
        <v>7479</v>
      </c>
      <c r="C7427" s="21" t="s">
        <v>169029</v>
      </c>
      <c r="D7427" s="21" t="s">
        <v>345</v>
      </c>
      <c r="E7427" s="23"/>
    </row>
    <row r="7428" spans="1:5" ht="20" customHeight="1">
      <c r="A7428" s="19" t="s">
        <v>7481</v>
      </c>
      <c r="B7428" s="20" t="s">
        <v>7482</v>
      </c>
      <c r="C7428" s="21" t="s">
        <v>169056</v>
      </c>
      <c r="D7428" s="21" t="s">
        <v>345</v>
      </c>
      <c r="E7428" s="23"/>
    </row>
    <row r="7429" spans="1:5" ht="20" customHeight="1">
      <c r="A7429" s="19" t="s">
        <v>7483</v>
      </c>
      <c r="B7429" s="20" t="s">
        <v>7484</v>
      </c>
      <c r="C7429" s="21" t="s">
        <v>169057</v>
      </c>
      <c r="D7429" s="21" t="s">
        <v>345</v>
      </c>
      <c r="E7429" s="23"/>
    </row>
    <row r="7430" spans="1:5" ht="20" customHeight="1">
      <c r="A7430" s="19" t="s">
        <v>7485</v>
      </c>
      <c r="B7430" s="20" t="s">
        <v>7486</v>
      </c>
      <c r="C7430" s="21" t="s">
        <v>169058</v>
      </c>
      <c r="D7430" s="21" t="s">
        <v>345</v>
      </c>
      <c r="E7430" s="23"/>
    </row>
    <row r="7431" spans="1:5" ht="20" customHeight="1">
      <c r="A7431" s="19" t="s">
        <v>7490</v>
      </c>
      <c r="B7431" s="20" t="s">
        <v>7488</v>
      </c>
      <c r="C7431" s="21" t="s">
        <v>168955</v>
      </c>
      <c r="D7431" s="21" t="s">
        <v>345</v>
      </c>
      <c r="E7431" s="23"/>
    </row>
    <row r="7432" spans="1:5" ht="20" customHeight="1">
      <c r="A7432" s="19" t="s">
        <v>7491</v>
      </c>
      <c r="B7432" s="20" t="s">
        <v>7492</v>
      </c>
      <c r="C7432" s="21" t="s">
        <v>169059</v>
      </c>
      <c r="D7432" s="21" t="s">
        <v>345</v>
      </c>
      <c r="E7432" s="23"/>
    </row>
    <row r="7433" spans="1:5" ht="20" customHeight="1">
      <c r="A7433" s="19" t="s">
        <v>7495</v>
      </c>
      <c r="B7433" s="20" t="s">
        <v>7494</v>
      </c>
      <c r="C7433" s="21" t="s">
        <v>169030</v>
      </c>
      <c r="D7433" s="21" t="s">
        <v>345</v>
      </c>
      <c r="E7433" s="23"/>
    </row>
    <row r="7434" spans="1:5" ht="20" customHeight="1">
      <c r="A7434" s="19" t="s">
        <v>7496</v>
      </c>
      <c r="B7434" s="20" t="s">
        <v>7497</v>
      </c>
      <c r="C7434" s="21" t="s">
        <v>169060</v>
      </c>
      <c r="D7434" s="21" t="s">
        <v>345</v>
      </c>
      <c r="E7434" s="23"/>
    </row>
    <row r="7435" spans="1:5" ht="20" customHeight="1">
      <c r="A7435" s="19" t="s">
        <v>7498</v>
      </c>
      <c r="B7435" s="20" t="s">
        <v>7499</v>
      </c>
      <c r="C7435" s="21" t="s">
        <v>169061</v>
      </c>
      <c r="D7435" s="21" t="s">
        <v>345</v>
      </c>
      <c r="E7435" s="23"/>
    </row>
    <row r="7436" spans="1:5" ht="20" customHeight="1">
      <c r="A7436" s="19" t="s">
        <v>7500</v>
      </c>
      <c r="B7436" s="20" t="s">
        <v>7501</v>
      </c>
      <c r="C7436" s="21" t="s">
        <v>169062</v>
      </c>
      <c r="D7436" s="21" t="s">
        <v>345</v>
      </c>
      <c r="E7436" s="23"/>
    </row>
    <row r="7437" spans="1:5" ht="20" customHeight="1">
      <c r="A7437" s="19" t="s">
        <v>7502</v>
      </c>
      <c r="B7437" s="20" t="s">
        <v>7503</v>
      </c>
      <c r="C7437" s="21" t="s">
        <v>169063</v>
      </c>
      <c r="D7437" s="21" t="s">
        <v>345</v>
      </c>
      <c r="E7437" s="23"/>
    </row>
    <row r="7438" spans="1:5" ht="20" customHeight="1">
      <c r="A7438" s="19" t="s">
        <v>7504</v>
      </c>
      <c r="B7438" s="20" t="s">
        <v>7505</v>
      </c>
      <c r="C7438" s="21" t="s">
        <v>169064</v>
      </c>
      <c r="D7438" s="21" t="s">
        <v>345</v>
      </c>
      <c r="E7438" s="23"/>
    </row>
    <row r="7439" spans="1:5" ht="20" customHeight="1">
      <c r="A7439" s="19" t="s">
        <v>7509</v>
      </c>
      <c r="B7439" s="20" t="s">
        <v>7507</v>
      </c>
      <c r="C7439" s="21" t="s">
        <v>168956</v>
      </c>
      <c r="D7439" s="21" t="s">
        <v>345</v>
      </c>
      <c r="E7439" s="23"/>
    </row>
    <row r="7440" spans="1:5" ht="20" customHeight="1">
      <c r="A7440" s="19" t="s">
        <v>7510</v>
      </c>
      <c r="B7440" s="20" t="s">
        <v>7511</v>
      </c>
      <c r="C7440" s="21" t="s">
        <v>169065</v>
      </c>
      <c r="D7440" s="21" t="s">
        <v>345</v>
      </c>
      <c r="E7440" s="23"/>
    </row>
    <row r="7441" spans="1:5" ht="20" customHeight="1">
      <c r="A7441" s="19" t="s">
        <v>7512</v>
      </c>
      <c r="B7441" s="20" t="s">
        <v>7513</v>
      </c>
      <c r="C7441" s="21" t="s">
        <v>169066</v>
      </c>
      <c r="D7441" s="21" t="s">
        <v>345</v>
      </c>
      <c r="E7441" s="23"/>
    </row>
    <row r="7442" spans="1:5" ht="20" customHeight="1">
      <c r="A7442" s="19" t="s">
        <v>7516</v>
      </c>
      <c r="B7442" s="20" t="s">
        <v>7517</v>
      </c>
      <c r="C7442" s="21" t="s">
        <v>169067</v>
      </c>
      <c r="D7442" s="21" t="s">
        <v>345</v>
      </c>
      <c r="E7442" s="23"/>
    </row>
    <row r="7443" spans="1:5" ht="20" customHeight="1">
      <c r="A7443" s="19" t="s">
        <v>7518</v>
      </c>
      <c r="B7443" s="20" t="s">
        <v>7519</v>
      </c>
      <c r="C7443" s="21" t="s">
        <v>169068</v>
      </c>
      <c r="D7443" s="21" t="s">
        <v>345</v>
      </c>
      <c r="E7443" s="23"/>
    </row>
    <row r="7444" spans="1:5" ht="20" customHeight="1">
      <c r="A7444" s="19" t="s">
        <v>7522</v>
      </c>
      <c r="B7444" s="20" t="s">
        <v>7521</v>
      </c>
      <c r="C7444" s="21" t="s">
        <v>169031</v>
      </c>
      <c r="D7444" s="21" t="s">
        <v>345</v>
      </c>
      <c r="E7444" s="23"/>
    </row>
    <row r="7445" spans="1:5" ht="20" customHeight="1">
      <c r="A7445" s="19" t="s">
        <v>7525</v>
      </c>
      <c r="B7445" s="20" t="s">
        <v>7524</v>
      </c>
      <c r="C7445" s="21" t="s">
        <v>169032</v>
      </c>
      <c r="D7445" s="21" t="s">
        <v>345</v>
      </c>
      <c r="E7445" s="23"/>
    </row>
    <row r="7446" spans="1:5" ht="20" customHeight="1">
      <c r="A7446" s="19" t="s">
        <v>7526</v>
      </c>
      <c r="B7446" s="20" t="s">
        <v>7527</v>
      </c>
      <c r="C7446" s="21" t="s">
        <v>169069</v>
      </c>
      <c r="D7446" s="21" t="s">
        <v>345</v>
      </c>
      <c r="E7446" s="23"/>
    </row>
    <row r="7447" spans="1:5" ht="20" customHeight="1">
      <c r="A7447" s="19" t="s">
        <v>7528</v>
      </c>
      <c r="B7447" s="20" t="s">
        <v>7529</v>
      </c>
      <c r="C7447" s="21" t="s">
        <v>169070</v>
      </c>
      <c r="D7447" s="21" t="s">
        <v>345</v>
      </c>
      <c r="E7447" s="23"/>
    </row>
    <row r="7448" spans="1:5" ht="20" customHeight="1">
      <c r="A7448" s="19" t="s">
        <v>7530</v>
      </c>
      <c r="B7448" s="20" t="s">
        <v>7531</v>
      </c>
      <c r="C7448" s="21" t="s">
        <v>169071</v>
      </c>
      <c r="D7448" s="21" t="s">
        <v>345</v>
      </c>
      <c r="E7448" s="23"/>
    </row>
    <row r="7449" spans="1:5" ht="20" customHeight="1">
      <c r="A7449" s="19" t="s">
        <v>7532</v>
      </c>
      <c r="B7449" s="20" t="s">
        <v>7533</v>
      </c>
      <c r="C7449" s="21" t="s">
        <v>169072</v>
      </c>
      <c r="D7449" s="21" t="s">
        <v>345</v>
      </c>
      <c r="E7449" s="23"/>
    </row>
    <row r="7450" spans="1:5" ht="20" customHeight="1">
      <c r="A7450" s="19" t="s">
        <v>7536</v>
      </c>
      <c r="B7450" s="20" t="s">
        <v>7535</v>
      </c>
      <c r="C7450" s="21" t="s">
        <v>169033</v>
      </c>
      <c r="D7450" s="21" t="s">
        <v>345</v>
      </c>
      <c r="E7450" s="23"/>
    </row>
    <row r="7451" spans="1:5" ht="20" customHeight="1">
      <c r="A7451" s="19" t="s">
        <v>7537</v>
      </c>
      <c r="B7451" s="20" t="s">
        <v>7538</v>
      </c>
      <c r="C7451" s="21" t="s">
        <v>169073</v>
      </c>
      <c r="D7451" s="21" t="s">
        <v>345</v>
      </c>
      <c r="E7451" s="23"/>
    </row>
    <row r="7452" spans="1:5" ht="20" customHeight="1">
      <c r="A7452" s="19" t="s">
        <v>7539</v>
      </c>
      <c r="B7452" s="20" t="s">
        <v>7540</v>
      </c>
      <c r="C7452" s="21" t="s">
        <v>169074</v>
      </c>
      <c r="D7452" s="21" t="s">
        <v>345</v>
      </c>
      <c r="E7452" s="23"/>
    </row>
    <row r="7453" spans="1:5" ht="20" customHeight="1">
      <c r="A7453" s="19" t="s">
        <v>7541</v>
      </c>
      <c r="B7453" s="20" t="s">
        <v>7542</v>
      </c>
      <c r="C7453" s="21" t="s">
        <v>169075</v>
      </c>
      <c r="D7453" s="21" t="s">
        <v>345</v>
      </c>
      <c r="E7453" s="23"/>
    </row>
    <row r="7454" spans="1:5" ht="20" customHeight="1">
      <c r="A7454" s="19" t="s">
        <v>7543</v>
      </c>
      <c r="B7454" s="20" t="s">
        <v>7544</v>
      </c>
      <c r="C7454" s="21" t="s">
        <v>169076</v>
      </c>
      <c r="D7454" s="21" t="s">
        <v>345</v>
      </c>
      <c r="E7454" s="23"/>
    </row>
    <row r="7455" spans="1:5" ht="20" customHeight="1">
      <c r="A7455" s="19" t="s">
        <v>7547</v>
      </c>
      <c r="B7455" s="20" t="s">
        <v>7546</v>
      </c>
      <c r="C7455" s="21" t="s">
        <v>169034</v>
      </c>
      <c r="D7455" s="21" t="s">
        <v>345</v>
      </c>
      <c r="E7455" s="23"/>
    </row>
    <row r="7456" spans="1:5" ht="20" customHeight="1">
      <c r="A7456" s="19" t="s">
        <v>7548</v>
      </c>
      <c r="B7456" s="20" t="s">
        <v>7549</v>
      </c>
      <c r="C7456" s="21" t="s">
        <v>169077</v>
      </c>
      <c r="D7456" s="21" t="s">
        <v>345</v>
      </c>
      <c r="E7456" s="23"/>
    </row>
    <row r="7457" spans="1:5" ht="20" customHeight="1">
      <c r="A7457" s="19" t="s">
        <v>7550</v>
      </c>
      <c r="B7457" s="20" t="s">
        <v>7551</v>
      </c>
      <c r="C7457" s="21" t="s">
        <v>169078</v>
      </c>
      <c r="D7457" s="21" t="s">
        <v>345</v>
      </c>
      <c r="E7457" s="23"/>
    </row>
    <row r="7458" spans="1:5" ht="20" customHeight="1">
      <c r="A7458" s="19" t="s">
        <v>7552</v>
      </c>
      <c r="B7458" s="20" t="s">
        <v>7553</v>
      </c>
      <c r="C7458" s="21" t="s">
        <v>169079</v>
      </c>
      <c r="D7458" s="21" t="s">
        <v>345</v>
      </c>
      <c r="E7458" s="23"/>
    </row>
    <row r="7459" spans="1:5" ht="20" customHeight="1">
      <c r="A7459" s="19" t="s">
        <v>7554</v>
      </c>
      <c r="B7459" s="20" t="s">
        <v>7555</v>
      </c>
      <c r="C7459" s="21" t="s">
        <v>169080</v>
      </c>
      <c r="D7459" s="21" t="s">
        <v>345</v>
      </c>
      <c r="E7459" s="23"/>
    </row>
    <row r="7460" spans="1:5" ht="20" customHeight="1">
      <c r="A7460" s="19" t="s">
        <v>7556</v>
      </c>
      <c r="B7460" s="20" t="s">
        <v>7557</v>
      </c>
      <c r="C7460" s="21" t="s">
        <v>169081</v>
      </c>
      <c r="D7460" s="21" t="s">
        <v>345</v>
      </c>
      <c r="E7460" s="23"/>
    </row>
    <row r="7461" spans="1:5" ht="20" customHeight="1">
      <c r="A7461" s="19" t="s">
        <v>7561</v>
      </c>
      <c r="B7461" s="20" t="s">
        <v>7559</v>
      </c>
      <c r="C7461" s="21" t="s">
        <v>168957</v>
      </c>
      <c r="D7461" s="21" t="s">
        <v>345</v>
      </c>
      <c r="E7461" s="23"/>
    </row>
    <row r="7462" spans="1:5" ht="20" customHeight="1">
      <c r="A7462" s="19" t="s">
        <v>7562</v>
      </c>
      <c r="B7462" s="20" t="s">
        <v>7563</v>
      </c>
      <c r="C7462" s="21" t="s">
        <v>169082</v>
      </c>
      <c r="D7462" s="21" t="s">
        <v>345</v>
      </c>
      <c r="E7462" s="23"/>
    </row>
    <row r="7463" spans="1:5" ht="20" customHeight="1">
      <c r="A7463" s="19" t="s">
        <v>7564</v>
      </c>
      <c r="B7463" s="20" t="s">
        <v>7565</v>
      </c>
      <c r="C7463" s="21" t="s">
        <v>169083</v>
      </c>
      <c r="D7463" s="21" t="s">
        <v>345</v>
      </c>
      <c r="E7463" s="23"/>
    </row>
    <row r="7464" spans="1:5" ht="20" customHeight="1">
      <c r="A7464" s="19" t="s">
        <v>7568</v>
      </c>
      <c r="B7464" s="20" t="s">
        <v>7569</v>
      </c>
      <c r="C7464" s="21" t="s">
        <v>169084</v>
      </c>
      <c r="D7464" s="21" t="s">
        <v>345</v>
      </c>
      <c r="E7464" s="23"/>
    </row>
    <row r="7465" spans="1:5" ht="20" customHeight="1">
      <c r="A7465" s="19" t="s">
        <v>7574</v>
      </c>
      <c r="B7465" s="20" t="s">
        <v>7571</v>
      </c>
      <c r="C7465" s="21" t="s">
        <v>168891</v>
      </c>
      <c r="D7465" s="21" t="s">
        <v>345</v>
      </c>
      <c r="E7465" s="23"/>
    </row>
    <row r="7466" spans="1:5" ht="20" customHeight="1">
      <c r="A7466" s="19" t="s">
        <v>7575</v>
      </c>
      <c r="B7466" s="20" t="s">
        <v>7576</v>
      </c>
      <c r="C7466" s="21" t="s">
        <v>169085</v>
      </c>
      <c r="D7466" s="21" t="s">
        <v>345</v>
      </c>
      <c r="E7466" s="23"/>
    </row>
    <row r="7467" spans="1:5" ht="20" customHeight="1">
      <c r="A7467" s="19" t="s">
        <v>7579</v>
      </c>
      <c r="B7467" s="20" t="s">
        <v>7578</v>
      </c>
      <c r="C7467" s="21" t="s">
        <v>169035</v>
      </c>
      <c r="D7467" s="21" t="s">
        <v>345</v>
      </c>
      <c r="E7467" s="23"/>
    </row>
    <row r="7468" spans="1:5" ht="20" customHeight="1">
      <c r="A7468" s="19" t="s">
        <v>7582</v>
      </c>
      <c r="B7468" s="20" t="s">
        <v>7581</v>
      </c>
      <c r="C7468" s="21" t="s">
        <v>169036</v>
      </c>
      <c r="D7468" s="21" t="s">
        <v>345</v>
      </c>
      <c r="E7468" s="23"/>
    </row>
    <row r="7469" spans="1:5" ht="20" customHeight="1">
      <c r="A7469" s="19" t="s">
        <v>7583</v>
      </c>
      <c r="B7469" s="20" t="s">
        <v>7584</v>
      </c>
      <c r="C7469" s="21" t="s">
        <v>169086</v>
      </c>
      <c r="D7469" s="21" t="s">
        <v>296</v>
      </c>
      <c r="E7469" s="23"/>
    </row>
    <row r="7470" spans="1:5" ht="20" customHeight="1">
      <c r="A7470" s="19" t="s">
        <v>7585</v>
      </c>
      <c r="B7470" s="20" t="s">
        <v>7586</v>
      </c>
      <c r="C7470" s="21" t="s">
        <v>169087</v>
      </c>
      <c r="D7470" s="21" t="s">
        <v>345</v>
      </c>
      <c r="E7470" s="23"/>
    </row>
    <row r="7471" spans="1:5" ht="20" customHeight="1">
      <c r="A7471" s="19" t="s">
        <v>7587</v>
      </c>
      <c r="B7471" s="20" t="s">
        <v>7588</v>
      </c>
      <c r="C7471" s="21" t="s">
        <v>169088</v>
      </c>
      <c r="D7471" s="21" t="s">
        <v>345</v>
      </c>
      <c r="E7471" s="23"/>
    </row>
    <row r="7472" spans="1:5" ht="20" customHeight="1">
      <c r="A7472" s="19" t="s">
        <v>7589</v>
      </c>
      <c r="B7472" s="20" t="s">
        <v>7590</v>
      </c>
      <c r="C7472" s="21" t="s">
        <v>169089</v>
      </c>
      <c r="D7472" s="21" t="s">
        <v>345</v>
      </c>
      <c r="E7472" s="23"/>
    </row>
    <row r="7473" spans="1:5" ht="20" customHeight="1">
      <c r="A7473" s="19" t="s">
        <v>7591</v>
      </c>
      <c r="B7473" s="20" t="s">
        <v>7592</v>
      </c>
      <c r="C7473" s="21" t="s">
        <v>169090</v>
      </c>
      <c r="D7473" s="21" t="s">
        <v>345</v>
      </c>
      <c r="E7473" s="23"/>
    </row>
    <row r="7474" spans="1:5" ht="20" customHeight="1">
      <c r="A7474" s="19" t="s">
        <v>7595</v>
      </c>
      <c r="B7474" s="20" t="s">
        <v>7594</v>
      </c>
      <c r="C7474" s="21" t="s">
        <v>169037</v>
      </c>
      <c r="D7474" s="21" t="s">
        <v>345</v>
      </c>
      <c r="E7474" s="23"/>
    </row>
    <row r="7475" spans="1:5" ht="20" customHeight="1">
      <c r="A7475" s="19" t="s">
        <v>7596</v>
      </c>
      <c r="B7475" s="20" t="s">
        <v>7597</v>
      </c>
      <c r="C7475" s="21" t="s">
        <v>169091</v>
      </c>
      <c r="D7475" s="21" t="s">
        <v>345</v>
      </c>
      <c r="E7475" s="23"/>
    </row>
    <row r="7476" spans="1:5" ht="20" customHeight="1">
      <c r="A7476" s="19" t="s">
        <v>7598</v>
      </c>
      <c r="B7476" s="20" t="s">
        <v>7599</v>
      </c>
      <c r="C7476" s="21" t="s">
        <v>169092</v>
      </c>
      <c r="D7476" s="21" t="s">
        <v>345</v>
      </c>
      <c r="E7476" s="23"/>
    </row>
    <row r="7477" spans="1:5" ht="20" customHeight="1">
      <c r="A7477" s="19" t="s">
        <v>7600</v>
      </c>
      <c r="B7477" s="20" t="s">
        <v>7601</v>
      </c>
      <c r="C7477" s="21" t="s">
        <v>169093</v>
      </c>
      <c r="D7477" s="21" t="s">
        <v>345</v>
      </c>
      <c r="E7477" s="23"/>
    </row>
    <row r="7478" spans="1:5" ht="20" customHeight="1">
      <c r="A7478" s="19" t="s">
        <v>7602</v>
      </c>
      <c r="B7478" s="20" t="s">
        <v>7603</v>
      </c>
      <c r="C7478" s="21" t="s">
        <v>169094</v>
      </c>
      <c r="D7478" s="21" t="s">
        <v>345</v>
      </c>
      <c r="E7478" s="23"/>
    </row>
    <row r="7479" spans="1:5" ht="20" customHeight="1">
      <c r="A7479" s="19" t="s">
        <v>7604</v>
      </c>
      <c r="B7479" s="20" t="s">
        <v>7605</v>
      </c>
      <c r="C7479" s="21" t="s">
        <v>169095</v>
      </c>
      <c r="D7479" s="21" t="s">
        <v>345</v>
      </c>
      <c r="E7479" s="23"/>
    </row>
    <row r="7480" spans="1:5" ht="20" customHeight="1">
      <c r="A7480" s="19" t="s">
        <v>7608</v>
      </c>
      <c r="B7480" s="20" t="s">
        <v>7607</v>
      </c>
      <c r="C7480" s="21" t="s">
        <v>169038</v>
      </c>
      <c r="D7480" s="21" t="s">
        <v>345</v>
      </c>
      <c r="E7480" s="23"/>
    </row>
    <row r="7481" spans="1:5" ht="20" customHeight="1">
      <c r="A7481" s="19" t="s">
        <v>7609</v>
      </c>
      <c r="B7481" s="20" t="s">
        <v>7610</v>
      </c>
      <c r="C7481" s="21" t="s">
        <v>169096</v>
      </c>
      <c r="D7481" s="21" t="s">
        <v>296</v>
      </c>
      <c r="E7481" s="23"/>
    </row>
    <row r="7482" spans="1:5" ht="20" customHeight="1">
      <c r="A7482" s="19" t="s">
        <v>7611</v>
      </c>
      <c r="B7482" s="20" t="s">
        <v>7612</v>
      </c>
      <c r="C7482" s="21" t="s">
        <v>169097</v>
      </c>
      <c r="D7482" s="21" t="s">
        <v>345</v>
      </c>
      <c r="E7482" s="23"/>
    </row>
    <row r="7483" spans="1:5" ht="20" customHeight="1">
      <c r="A7483" s="19" t="s">
        <v>7613</v>
      </c>
      <c r="B7483" s="20" t="s">
        <v>7614</v>
      </c>
      <c r="C7483" s="21" t="s">
        <v>169098</v>
      </c>
      <c r="D7483" s="21" t="s">
        <v>345</v>
      </c>
      <c r="E7483" s="23"/>
    </row>
    <row r="7484" spans="1:5" ht="20" customHeight="1">
      <c r="A7484" s="19" t="s">
        <v>7617</v>
      </c>
      <c r="B7484" s="20" t="s">
        <v>7616</v>
      </c>
      <c r="C7484" s="21" t="s">
        <v>169039</v>
      </c>
      <c r="D7484" s="21" t="s">
        <v>296</v>
      </c>
      <c r="E7484" s="23"/>
    </row>
    <row r="7485" spans="1:5" ht="20" customHeight="1">
      <c r="A7485" s="19" t="s">
        <v>7618</v>
      </c>
      <c r="B7485" s="20" t="s">
        <v>7619</v>
      </c>
      <c r="C7485" s="21" t="s">
        <v>169099</v>
      </c>
      <c r="D7485" s="21" t="s">
        <v>345</v>
      </c>
      <c r="E7485" s="23"/>
    </row>
    <row r="7486" spans="1:5" ht="20" customHeight="1">
      <c r="A7486" s="19" t="s">
        <v>7620</v>
      </c>
      <c r="B7486" s="20" t="s">
        <v>7621</v>
      </c>
      <c r="C7486" s="21" t="s">
        <v>169100</v>
      </c>
      <c r="D7486" s="21" t="s">
        <v>345</v>
      </c>
      <c r="E7486" s="23"/>
    </row>
    <row r="7487" spans="1:5" ht="20" customHeight="1">
      <c r="A7487" s="19" t="s">
        <v>7625</v>
      </c>
      <c r="B7487" s="20" t="s">
        <v>7623</v>
      </c>
      <c r="C7487" s="21" t="s">
        <v>168958</v>
      </c>
      <c r="D7487" s="21" t="s">
        <v>345</v>
      </c>
      <c r="E7487" s="23"/>
    </row>
    <row r="7488" spans="1:5" ht="20" customHeight="1">
      <c r="A7488" s="19" t="s">
        <v>7626</v>
      </c>
      <c r="B7488" s="20" t="s">
        <v>7627</v>
      </c>
      <c r="C7488" s="21" t="s">
        <v>169101</v>
      </c>
      <c r="D7488" s="21" t="s">
        <v>345</v>
      </c>
      <c r="E7488" s="23"/>
    </row>
    <row r="7489" spans="1:5" ht="20" customHeight="1">
      <c r="A7489" s="19" t="s">
        <v>7628</v>
      </c>
      <c r="B7489" s="20" t="s">
        <v>7629</v>
      </c>
      <c r="C7489" s="21" t="s">
        <v>169102</v>
      </c>
      <c r="D7489" s="21" t="s">
        <v>345</v>
      </c>
      <c r="E7489" s="23"/>
    </row>
    <row r="7490" spans="1:5" ht="20" customHeight="1">
      <c r="A7490" s="19" t="s">
        <v>7630</v>
      </c>
      <c r="B7490" s="20" t="s">
        <v>7631</v>
      </c>
      <c r="C7490" s="21" t="s">
        <v>169103</v>
      </c>
      <c r="D7490" s="21" t="s">
        <v>345</v>
      </c>
      <c r="E7490" s="23"/>
    </row>
    <row r="7491" spans="1:5" ht="20" customHeight="1">
      <c r="A7491" s="19" t="s">
        <v>7632</v>
      </c>
      <c r="B7491" s="20" t="s">
        <v>7633</v>
      </c>
      <c r="C7491" s="21" t="s">
        <v>169104</v>
      </c>
      <c r="D7491" s="21" t="s">
        <v>345</v>
      </c>
      <c r="E7491" s="23"/>
    </row>
    <row r="7492" spans="1:5" ht="20" customHeight="1">
      <c r="A7492" s="19" t="s">
        <v>7638</v>
      </c>
      <c r="B7492" s="20" t="s">
        <v>7635</v>
      </c>
      <c r="C7492" s="21" t="s">
        <v>168892</v>
      </c>
      <c r="D7492" s="21" t="s">
        <v>345</v>
      </c>
      <c r="E7492" s="23"/>
    </row>
    <row r="7493" spans="1:5" ht="20" customHeight="1">
      <c r="A7493" s="19" t="s">
        <v>7641</v>
      </c>
      <c r="B7493" s="20" t="s">
        <v>7640</v>
      </c>
      <c r="C7493" s="21" t="s">
        <v>169040</v>
      </c>
      <c r="D7493" s="21" t="s">
        <v>345</v>
      </c>
      <c r="E7493" s="23"/>
    </row>
    <row r="7494" spans="1:5" ht="20" customHeight="1">
      <c r="A7494" s="19" t="s">
        <v>7652</v>
      </c>
      <c r="B7494" s="20" t="s">
        <v>7653</v>
      </c>
      <c r="C7494" s="21" t="s">
        <v>169105</v>
      </c>
      <c r="D7494" s="21" t="s">
        <v>345</v>
      </c>
      <c r="E7494" s="23"/>
    </row>
    <row r="7495" spans="1:5" ht="20" customHeight="1">
      <c r="A7495" s="19" t="s">
        <v>7663</v>
      </c>
      <c r="B7495" s="20" t="s">
        <v>7664</v>
      </c>
      <c r="C7495" s="21" t="s">
        <v>169106</v>
      </c>
      <c r="D7495" s="21" t="s">
        <v>345</v>
      </c>
      <c r="E7495" s="23"/>
    </row>
    <row r="7496" spans="1:5" ht="20" customHeight="1">
      <c r="A7496" s="19" t="s">
        <v>7678</v>
      </c>
      <c r="B7496" s="20" t="s">
        <v>7679</v>
      </c>
      <c r="C7496" s="21" t="s">
        <v>169107</v>
      </c>
      <c r="D7496" s="21" t="s">
        <v>345</v>
      </c>
      <c r="E7496" s="23"/>
    </row>
    <row r="7497" spans="1:5" ht="20" customHeight="1">
      <c r="A7497" s="19" t="s">
        <v>7691</v>
      </c>
      <c r="B7497" s="20" t="s">
        <v>7692</v>
      </c>
      <c r="C7497" s="21" t="s">
        <v>169108</v>
      </c>
      <c r="D7497" s="21" t="s">
        <v>345</v>
      </c>
      <c r="E7497" s="23"/>
    </row>
    <row r="7498" spans="1:5" ht="20" customHeight="1">
      <c r="A7498" s="19" t="s">
        <v>7696</v>
      </c>
      <c r="B7498" s="20" t="s">
        <v>7695</v>
      </c>
      <c r="C7498" s="21" t="s">
        <v>169041</v>
      </c>
      <c r="D7498" s="21" t="s">
        <v>345</v>
      </c>
      <c r="E7498" s="23"/>
    </row>
    <row r="7499" spans="1:5" ht="20" customHeight="1">
      <c r="A7499" s="19" t="s">
        <v>7710</v>
      </c>
      <c r="B7499" s="20" t="s">
        <v>7711</v>
      </c>
      <c r="C7499" s="21" t="s">
        <v>169109</v>
      </c>
      <c r="D7499" s="21" t="s">
        <v>345</v>
      </c>
      <c r="E7499" s="23"/>
    </row>
    <row r="7500" spans="1:5" ht="20" customHeight="1">
      <c r="A7500" s="19" t="s">
        <v>7721</v>
      </c>
      <c r="B7500" s="20" t="s">
        <v>7722</v>
      </c>
      <c r="C7500" s="21" t="s">
        <v>169110</v>
      </c>
      <c r="D7500" s="21" t="s">
        <v>345</v>
      </c>
      <c r="E7500" s="23"/>
    </row>
    <row r="7501" spans="1:5" ht="20" customHeight="1">
      <c r="A7501" s="19" t="s">
        <v>7734</v>
      </c>
      <c r="B7501" s="20" t="s">
        <v>7735</v>
      </c>
      <c r="C7501" s="21" t="s">
        <v>169111</v>
      </c>
      <c r="D7501" s="21" t="s">
        <v>345</v>
      </c>
      <c r="E7501" s="23"/>
    </row>
    <row r="7502" spans="1:5" ht="20" customHeight="1">
      <c r="A7502" s="19" t="s">
        <v>7739</v>
      </c>
      <c r="B7502" s="20" t="s">
        <v>7740</v>
      </c>
      <c r="C7502" s="21" t="s">
        <v>169112</v>
      </c>
      <c r="D7502" s="21" t="s">
        <v>345</v>
      </c>
      <c r="E7502" s="23"/>
    </row>
    <row r="7503" spans="1:5" ht="20" customHeight="1">
      <c r="A7503" s="19" t="s">
        <v>7748</v>
      </c>
      <c r="B7503" s="20" t="s">
        <v>7749</v>
      </c>
      <c r="C7503" s="21" t="s">
        <v>169113</v>
      </c>
      <c r="D7503" s="21" t="s">
        <v>345</v>
      </c>
      <c r="E7503" s="23"/>
    </row>
    <row r="7504" spans="1:5" ht="20" customHeight="1">
      <c r="A7504" s="19" t="s">
        <v>7753</v>
      </c>
      <c r="B7504" s="20" t="s">
        <v>7752</v>
      </c>
      <c r="C7504" s="21" t="s">
        <v>169042</v>
      </c>
      <c r="D7504" s="21" t="s">
        <v>345</v>
      </c>
      <c r="E7504" s="23"/>
    </row>
    <row r="7505" spans="1:5" ht="20" customHeight="1">
      <c r="A7505" s="19" t="s">
        <v>7767</v>
      </c>
      <c r="B7505" s="20" t="s">
        <v>7768</v>
      </c>
      <c r="C7505" s="21" t="s">
        <v>169114</v>
      </c>
      <c r="D7505" s="21" t="s">
        <v>345</v>
      </c>
      <c r="E7505" s="23"/>
    </row>
    <row r="7506" spans="1:5" ht="20" customHeight="1">
      <c r="A7506" s="19" t="s">
        <v>7780</v>
      </c>
      <c r="B7506" s="20" t="s">
        <v>7781</v>
      </c>
      <c r="C7506" s="21" t="s">
        <v>169115</v>
      </c>
      <c r="D7506" s="21" t="s">
        <v>345</v>
      </c>
      <c r="E7506" s="23"/>
    </row>
    <row r="7507" spans="1:5" ht="20" customHeight="1">
      <c r="A7507" s="19" t="s">
        <v>7793</v>
      </c>
      <c r="B7507" s="20" t="s">
        <v>7792</v>
      </c>
      <c r="C7507" s="21" t="s">
        <v>169043</v>
      </c>
      <c r="D7507" s="21" t="s">
        <v>296</v>
      </c>
      <c r="E7507" s="23"/>
    </row>
    <row r="7508" spans="1:5" ht="20" customHeight="1">
      <c r="A7508" s="19" t="s">
        <v>7801</v>
      </c>
      <c r="B7508" s="20" t="s">
        <v>7802</v>
      </c>
      <c r="C7508" s="21" t="s">
        <v>169116</v>
      </c>
      <c r="D7508" s="21" t="s">
        <v>345</v>
      </c>
      <c r="E7508" s="23"/>
    </row>
    <row r="7509" spans="1:5" ht="20" customHeight="1">
      <c r="A7509" s="19" t="s">
        <v>7814</v>
      </c>
      <c r="B7509" s="20" t="s">
        <v>7815</v>
      </c>
      <c r="C7509" s="21" t="s">
        <v>169117</v>
      </c>
      <c r="D7509" s="21" t="s">
        <v>345</v>
      </c>
      <c r="E7509" s="23"/>
    </row>
    <row r="7510" spans="1:5" ht="20" customHeight="1">
      <c r="A7510" s="19" t="s">
        <v>7822</v>
      </c>
      <c r="B7510" s="20" t="s">
        <v>7818</v>
      </c>
      <c r="C7510" s="21" t="s">
        <v>168812</v>
      </c>
      <c r="D7510" s="21" t="s">
        <v>345</v>
      </c>
      <c r="E7510" s="23"/>
    </row>
    <row r="7511" spans="1:5" ht="20" customHeight="1">
      <c r="A7511" s="19" t="s">
        <v>7878</v>
      </c>
      <c r="B7511" s="20" t="s">
        <v>7879</v>
      </c>
      <c r="C7511" s="21" t="s">
        <v>169118</v>
      </c>
      <c r="D7511" s="21" t="s">
        <v>345</v>
      </c>
      <c r="E7511" s="23"/>
    </row>
    <row r="7512" spans="1:5" ht="20" customHeight="1">
      <c r="A7512" s="19" t="s">
        <v>7942</v>
      </c>
      <c r="B7512" s="20" t="s">
        <v>7943</v>
      </c>
      <c r="C7512" s="21" t="s">
        <v>169119</v>
      </c>
      <c r="D7512" s="21" t="s">
        <v>345</v>
      </c>
      <c r="E7512" s="23"/>
    </row>
    <row r="7513" spans="1:5" ht="20" customHeight="1">
      <c r="A7513" s="19" t="s">
        <v>8339</v>
      </c>
      <c r="B7513" s="20" t="s">
        <v>8340</v>
      </c>
      <c r="C7513" s="21" t="s">
        <v>169120</v>
      </c>
      <c r="D7513" s="21" t="s">
        <v>345</v>
      </c>
      <c r="E7513" s="23"/>
    </row>
    <row r="7514" spans="1:5" ht="20" customHeight="1">
      <c r="A7514" s="19" t="s">
        <v>8376</v>
      </c>
      <c r="B7514" s="20" t="s">
        <v>8375</v>
      </c>
      <c r="C7514" s="21" t="s">
        <v>169044</v>
      </c>
      <c r="D7514" s="21" t="s">
        <v>345</v>
      </c>
      <c r="E7514" s="23"/>
    </row>
    <row r="7515" spans="1:5" ht="20" customHeight="1">
      <c r="A7515" s="19" t="s">
        <v>8392</v>
      </c>
      <c r="B7515" s="20" t="s">
        <v>8391</v>
      </c>
      <c r="C7515" s="21" t="s">
        <v>169045</v>
      </c>
      <c r="D7515" s="21" t="s">
        <v>345</v>
      </c>
      <c r="E7515" s="23"/>
    </row>
    <row r="7516" spans="1:5" ht="20" customHeight="1">
      <c r="A7516" s="19" t="s">
        <v>8399</v>
      </c>
      <c r="B7516" s="20" t="s">
        <v>8398</v>
      </c>
      <c r="C7516" s="21" t="s">
        <v>169046</v>
      </c>
      <c r="D7516" s="21" t="s">
        <v>345</v>
      </c>
      <c r="E7516" s="23"/>
    </row>
    <row r="7517" spans="1:5" ht="20" customHeight="1">
      <c r="A7517" s="19" t="s">
        <v>7514</v>
      </c>
      <c r="B7517" s="20" t="s">
        <v>7515</v>
      </c>
      <c r="C7517" s="21" t="s">
        <v>169121</v>
      </c>
      <c r="D7517" s="21" t="s">
        <v>139</v>
      </c>
      <c r="E7517" s="23"/>
    </row>
    <row r="7518" spans="1:5" ht="20" customHeight="1">
      <c r="A7518" s="19" t="s">
        <v>7566</v>
      </c>
      <c r="B7518" s="20" t="s">
        <v>7567</v>
      </c>
      <c r="C7518" s="21" t="s">
        <v>169122</v>
      </c>
      <c r="D7518" s="21" t="s">
        <v>139</v>
      </c>
      <c r="E7518" s="23"/>
    </row>
    <row r="7519" spans="1:5" ht="20" customHeight="1">
      <c r="A7519" s="19" t="s">
        <v>230</v>
      </c>
      <c r="B7519" s="20" t="s">
        <v>233</v>
      </c>
      <c r="C7519" s="21" t="s">
        <v>169123</v>
      </c>
      <c r="D7519" s="21" t="s">
        <v>139</v>
      </c>
      <c r="E7519" s="23"/>
    </row>
    <row r="7520" spans="1:5" ht="20" customHeight="1">
      <c r="A7520" s="19" t="s">
        <v>7642</v>
      </c>
      <c r="B7520" s="20" t="s">
        <v>7643</v>
      </c>
      <c r="C7520" s="21" t="s">
        <v>169124</v>
      </c>
      <c r="D7520" s="21" t="s">
        <v>296</v>
      </c>
      <c r="E7520" s="23"/>
    </row>
    <row r="7521" spans="1:5" ht="20" customHeight="1">
      <c r="A7521" s="19" t="s">
        <v>7644</v>
      </c>
      <c r="B7521" s="20" t="s">
        <v>7645</v>
      </c>
      <c r="C7521" s="21" t="s">
        <v>169125</v>
      </c>
      <c r="D7521" s="21" t="s">
        <v>345</v>
      </c>
      <c r="E7521" s="23"/>
    </row>
    <row r="7522" spans="1:5" ht="20" customHeight="1">
      <c r="A7522" s="19" t="s">
        <v>7646</v>
      </c>
      <c r="B7522" s="20" t="s">
        <v>7647</v>
      </c>
      <c r="C7522" s="21" t="s">
        <v>169126</v>
      </c>
      <c r="D7522" s="21" t="s">
        <v>345</v>
      </c>
      <c r="E7522" s="23"/>
    </row>
    <row r="7523" spans="1:5" ht="20" customHeight="1">
      <c r="A7523" s="19" t="s">
        <v>7648</v>
      </c>
      <c r="B7523" s="20" t="s">
        <v>7649</v>
      </c>
      <c r="C7523" s="21" t="s">
        <v>169127</v>
      </c>
      <c r="D7523" s="21" t="s">
        <v>345</v>
      </c>
      <c r="E7523" s="23"/>
    </row>
    <row r="7524" spans="1:5" ht="20" customHeight="1">
      <c r="A7524" s="19" t="s">
        <v>7650</v>
      </c>
      <c r="B7524" s="20" t="s">
        <v>7651</v>
      </c>
      <c r="C7524" s="21" t="s">
        <v>169128</v>
      </c>
      <c r="D7524" s="21" t="s">
        <v>345</v>
      </c>
      <c r="E7524" s="23"/>
    </row>
    <row r="7525" spans="1:5" ht="20" customHeight="1">
      <c r="A7525" s="19" t="s">
        <v>7654</v>
      </c>
      <c r="B7525" s="20" t="s">
        <v>7653</v>
      </c>
      <c r="C7525" s="21" t="s">
        <v>169105</v>
      </c>
      <c r="D7525" s="21" t="s">
        <v>345</v>
      </c>
      <c r="E7525" s="23"/>
    </row>
    <row r="7526" spans="1:5" ht="20" customHeight="1">
      <c r="A7526" s="19" t="s">
        <v>7655</v>
      </c>
      <c r="B7526" s="20" t="s">
        <v>7656</v>
      </c>
      <c r="C7526" s="21" t="s">
        <v>169129</v>
      </c>
      <c r="D7526" s="21" t="s">
        <v>345</v>
      </c>
      <c r="E7526" s="23"/>
    </row>
    <row r="7527" spans="1:5" ht="20" customHeight="1">
      <c r="A7527" s="19" t="s">
        <v>7657</v>
      </c>
      <c r="B7527" s="20" t="s">
        <v>7658</v>
      </c>
      <c r="C7527" s="21" t="s">
        <v>169130</v>
      </c>
      <c r="D7527" s="21" t="s">
        <v>345</v>
      </c>
      <c r="E7527" s="23"/>
    </row>
    <row r="7528" spans="1:5" ht="20" customHeight="1">
      <c r="A7528" s="19" t="s">
        <v>7659</v>
      </c>
      <c r="B7528" s="20" t="s">
        <v>7660</v>
      </c>
      <c r="C7528" s="21" t="s">
        <v>169131</v>
      </c>
      <c r="D7528" s="21" t="s">
        <v>345</v>
      </c>
      <c r="E7528" s="23"/>
    </row>
    <row r="7529" spans="1:5" ht="20" customHeight="1">
      <c r="A7529" s="19" t="s">
        <v>7661</v>
      </c>
      <c r="B7529" s="20" t="s">
        <v>7662</v>
      </c>
      <c r="C7529" s="21" t="s">
        <v>169132</v>
      </c>
      <c r="D7529" s="21" t="s">
        <v>345</v>
      </c>
      <c r="E7529" s="23"/>
    </row>
    <row r="7530" spans="1:5" ht="20" customHeight="1">
      <c r="A7530" s="19" t="s">
        <v>7665</v>
      </c>
      <c r="B7530" s="20" t="s">
        <v>7664</v>
      </c>
      <c r="C7530" s="21" t="s">
        <v>169106</v>
      </c>
      <c r="D7530" s="21" t="s">
        <v>345</v>
      </c>
      <c r="E7530" s="23"/>
    </row>
    <row r="7531" spans="1:5" ht="20" customHeight="1">
      <c r="A7531" s="19" t="s">
        <v>7666</v>
      </c>
      <c r="B7531" s="20" t="s">
        <v>7667</v>
      </c>
      <c r="C7531" s="21" t="s">
        <v>169133</v>
      </c>
      <c r="D7531" s="21" t="s">
        <v>345</v>
      </c>
      <c r="E7531" s="23"/>
    </row>
    <row r="7532" spans="1:5" ht="20" customHeight="1">
      <c r="A7532" s="19" t="s">
        <v>7668</v>
      </c>
      <c r="B7532" s="20" t="s">
        <v>7669</v>
      </c>
      <c r="C7532" s="21" t="s">
        <v>169134</v>
      </c>
      <c r="D7532" s="21" t="s">
        <v>345</v>
      </c>
      <c r="E7532" s="23"/>
    </row>
    <row r="7533" spans="1:5" ht="20" customHeight="1">
      <c r="A7533" s="19" t="s">
        <v>7672</v>
      </c>
      <c r="B7533" s="20" t="s">
        <v>7673</v>
      </c>
      <c r="C7533" s="21" t="s">
        <v>169135</v>
      </c>
      <c r="D7533" s="21" t="s">
        <v>345</v>
      </c>
      <c r="E7533" s="23"/>
    </row>
    <row r="7534" spans="1:5" ht="20" customHeight="1">
      <c r="A7534" s="19" t="s">
        <v>7674</v>
      </c>
      <c r="B7534" s="20" t="s">
        <v>7675</v>
      </c>
      <c r="C7534" s="21" t="s">
        <v>169136</v>
      </c>
      <c r="D7534" s="21" t="s">
        <v>345</v>
      </c>
      <c r="E7534" s="23"/>
    </row>
    <row r="7535" spans="1:5" ht="20" customHeight="1">
      <c r="A7535" s="19" t="s">
        <v>7676</v>
      </c>
      <c r="B7535" s="20" t="s">
        <v>7677</v>
      </c>
      <c r="C7535" s="21" t="s">
        <v>169137</v>
      </c>
      <c r="D7535" s="21" t="s">
        <v>345</v>
      </c>
      <c r="E7535" s="23"/>
    </row>
    <row r="7536" spans="1:5" ht="20" customHeight="1">
      <c r="A7536" s="19" t="s">
        <v>7680</v>
      </c>
      <c r="B7536" s="20" t="s">
        <v>7679</v>
      </c>
      <c r="C7536" s="21" t="s">
        <v>169107</v>
      </c>
      <c r="D7536" s="21" t="s">
        <v>345</v>
      </c>
      <c r="E7536" s="23"/>
    </row>
    <row r="7537" spans="1:5" ht="20" customHeight="1">
      <c r="A7537" s="19" t="s">
        <v>7681</v>
      </c>
      <c r="B7537" s="20" t="s">
        <v>7682</v>
      </c>
      <c r="C7537" s="21" t="s">
        <v>169138</v>
      </c>
      <c r="D7537" s="21" t="s">
        <v>345</v>
      </c>
      <c r="E7537" s="23"/>
    </row>
    <row r="7538" spans="1:5" ht="20" customHeight="1">
      <c r="A7538" s="19" t="s">
        <v>7683</v>
      </c>
      <c r="B7538" s="20" t="s">
        <v>7684</v>
      </c>
      <c r="C7538" s="21" t="s">
        <v>169139</v>
      </c>
      <c r="D7538" s="21" t="s">
        <v>345</v>
      </c>
      <c r="E7538" s="23"/>
    </row>
    <row r="7539" spans="1:5" ht="20" customHeight="1">
      <c r="A7539" s="19" t="s">
        <v>7685</v>
      </c>
      <c r="B7539" s="20" t="s">
        <v>7686</v>
      </c>
      <c r="C7539" s="21" t="s">
        <v>169140</v>
      </c>
      <c r="D7539" s="21" t="s">
        <v>345</v>
      </c>
      <c r="E7539" s="23"/>
    </row>
    <row r="7540" spans="1:5" ht="20" customHeight="1">
      <c r="A7540" s="19" t="s">
        <v>7687</v>
      </c>
      <c r="B7540" s="20" t="s">
        <v>7688</v>
      </c>
      <c r="C7540" s="21" t="s">
        <v>169141</v>
      </c>
      <c r="D7540" s="21" t="s">
        <v>345</v>
      </c>
      <c r="E7540" s="23"/>
    </row>
    <row r="7541" spans="1:5" ht="20" customHeight="1">
      <c r="A7541" s="19" t="s">
        <v>7689</v>
      </c>
      <c r="B7541" s="20" t="s">
        <v>7690</v>
      </c>
      <c r="C7541" s="21" t="s">
        <v>169142</v>
      </c>
      <c r="D7541" s="21" t="s">
        <v>345</v>
      </c>
      <c r="E7541" s="23"/>
    </row>
    <row r="7542" spans="1:5" ht="20" customHeight="1">
      <c r="A7542" s="19" t="s">
        <v>7693</v>
      </c>
      <c r="B7542" s="20" t="s">
        <v>7692</v>
      </c>
      <c r="C7542" s="21" t="s">
        <v>169108</v>
      </c>
      <c r="D7542" s="21" t="s">
        <v>345</v>
      </c>
      <c r="E7542" s="23"/>
    </row>
    <row r="7543" spans="1:5" ht="20" customHeight="1">
      <c r="A7543" s="19" t="s">
        <v>7697</v>
      </c>
      <c r="B7543" s="20" t="s">
        <v>7695</v>
      </c>
      <c r="C7543" s="21" t="s">
        <v>169041</v>
      </c>
      <c r="D7543" s="21" t="s">
        <v>345</v>
      </c>
      <c r="E7543" s="23"/>
    </row>
    <row r="7544" spans="1:5" ht="20" customHeight="1">
      <c r="A7544" s="19" t="s">
        <v>7698</v>
      </c>
      <c r="B7544" s="20" t="s">
        <v>7699</v>
      </c>
      <c r="C7544" s="21" t="s">
        <v>169143</v>
      </c>
      <c r="D7544" s="21" t="s">
        <v>345</v>
      </c>
      <c r="E7544" s="23"/>
    </row>
    <row r="7545" spans="1:5" ht="20" customHeight="1">
      <c r="A7545" s="19" t="s">
        <v>7700</v>
      </c>
      <c r="B7545" s="20" t="s">
        <v>7701</v>
      </c>
      <c r="C7545" s="21" t="s">
        <v>169144</v>
      </c>
      <c r="D7545" s="21" t="s">
        <v>345</v>
      </c>
      <c r="E7545" s="23"/>
    </row>
    <row r="7546" spans="1:5" ht="20" customHeight="1">
      <c r="A7546" s="19" t="s">
        <v>7702</v>
      </c>
      <c r="B7546" s="20" t="s">
        <v>7703</v>
      </c>
      <c r="C7546" s="21" t="s">
        <v>169145</v>
      </c>
      <c r="D7546" s="21" t="s">
        <v>345</v>
      </c>
      <c r="E7546" s="23"/>
    </row>
    <row r="7547" spans="1:5" ht="20" customHeight="1">
      <c r="A7547" s="19" t="s">
        <v>7704</v>
      </c>
      <c r="B7547" s="20" t="s">
        <v>7705</v>
      </c>
      <c r="C7547" s="21" t="s">
        <v>169146</v>
      </c>
      <c r="D7547" s="21" t="s">
        <v>345</v>
      </c>
      <c r="E7547" s="23"/>
    </row>
    <row r="7548" spans="1:5" ht="20" customHeight="1">
      <c r="A7548" s="19" t="s">
        <v>7706</v>
      </c>
      <c r="B7548" s="20" t="s">
        <v>7707</v>
      </c>
      <c r="C7548" s="21" t="s">
        <v>169147</v>
      </c>
      <c r="D7548" s="21" t="s">
        <v>345</v>
      </c>
      <c r="E7548" s="23"/>
    </row>
    <row r="7549" spans="1:5" ht="20" customHeight="1">
      <c r="A7549" s="19" t="s">
        <v>7708</v>
      </c>
      <c r="B7549" s="20" t="s">
        <v>7709</v>
      </c>
      <c r="C7549" s="21" t="s">
        <v>169148</v>
      </c>
      <c r="D7549" s="21" t="s">
        <v>345</v>
      </c>
      <c r="E7549" s="23"/>
    </row>
    <row r="7550" spans="1:5" ht="20" customHeight="1">
      <c r="A7550" s="19" t="s">
        <v>7712</v>
      </c>
      <c r="B7550" s="20" t="s">
        <v>7711</v>
      </c>
      <c r="C7550" s="21" t="s">
        <v>169109</v>
      </c>
      <c r="D7550" s="21" t="s">
        <v>345</v>
      </c>
      <c r="E7550" s="23"/>
    </row>
    <row r="7551" spans="1:5" ht="20" customHeight="1">
      <c r="A7551" s="19" t="s">
        <v>7713</v>
      </c>
      <c r="B7551" s="20" t="s">
        <v>7714</v>
      </c>
      <c r="C7551" s="21" t="s">
        <v>169149</v>
      </c>
      <c r="D7551" s="21" t="s">
        <v>345</v>
      </c>
      <c r="E7551" s="23"/>
    </row>
    <row r="7552" spans="1:5" ht="20" customHeight="1">
      <c r="A7552" s="19" t="s">
        <v>7715</v>
      </c>
      <c r="B7552" s="20" t="s">
        <v>7716</v>
      </c>
      <c r="C7552" s="21" t="s">
        <v>169150</v>
      </c>
      <c r="D7552" s="21" t="s">
        <v>345</v>
      </c>
      <c r="E7552" s="23"/>
    </row>
    <row r="7553" spans="1:5" ht="20" customHeight="1">
      <c r="A7553" s="19" t="s">
        <v>7717</v>
      </c>
      <c r="B7553" s="20" t="s">
        <v>7718</v>
      </c>
      <c r="C7553" s="21" t="s">
        <v>169151</v>
      </c>
      <c r="D7553" s="21" t="s">
        <v>345</v>
      </c>
      <c r="E7553" s="23"/>
    </row>
    <row r="7554" spans="1:5" ht="20" customHeight="1">
      <c r="A7554" s="19" t="s">
        <v>7719</v>
      </c>
      <c r="B7554" s="20" t="s">
        <v>7720</v>
      </c>
      <c r="C7554" s="21" t="s">
        <v>169152</v>
      </c>
      <c r="D7554" s="21" t="s">
        <v>345</v>
      </c>
      <c r="E7554" s="23"/>
    </row>
    <row r="7555" spans="1:5" ht="20" customHeight="1">
      <c r="A7555" s="19" t="s">
        <v>7723</v>
      </c>
      <c r="B7555" s="20" t="s">
        <v>7722</v>
      </c>
      <c r="C7555" s="21" t="s">
        <v>169110</v>
      </c>
      <c r="D7555" s="21" t="s">
        <v>345</v>
      </c>
      <c r="E7555" s="23"/>
    </row>
    <row r="7556" spans="1:5" ht="20" customHeight="1">
      <c r="A7556" s="19" t="s">
        <v>7724</v>
      </c>
      <c r="B7556" s="20" t="s">
        <v>7725</v>
      </c>
      <c r="C7556" s="21" t="s">
        <v>169153</v>
      </c>
      <c r="D7556" s="21" t="s">
        <v>345</v>
      </c>
      <c r="E7556" s="23"/>
    </row>
    <row r="7557" spans="1:5" ht="20" customHeight="1">
      <c r="A7557" s="19" t="s">
        <v>7726</v>
      </c>
      <c r="B7557" s="20" t="s">
        <v>7727</v>
      </c>
      <c r="C7557" s="21" t="s">
        <v>169154</v>
      </c>
      <c r="D7557" s="21" t="s">
        <v>345</v>
      </c>
      <c r="E7557" s="23"/>
    </row>
    <row r="7558" spans="1:5" ht="20" customHeight="1">
      <c r="A7558" s="19" t="s">
        <v>7730</v>
      </c>
      <c r="B7558" s="20" t="s">
        <v>7731</v>
      </c>
      <c r="C7558" s="21" t="s">
        <v>169155</v>
      </c>
      <c r="D7558" s="21" t="s">
        <v>345</v>
      </c>
      <c r="E7558" s="23"/>
    </row>
    <row r="7559" spans="1:5" ht="20" customHeight="1">
      <c r="A7559" s="19" t="s">
        <v>7732</v>
      </c>
      <c r="B7559" s="20" t="s">
        <v>7733</v>
      </c>
      <c r="C7559" s="21" t="s">
        <v>169156</v>
      </c>
      <c r="D7559" s="21" t="s">
        <v>345</v>
      </c>
      <c r="E7559" s="23"/>
    </row>
    <row r="7560" spans="1:5" ht="20" customHeight="1">
      <c r="A7560" s="19" t="s">
        <v>7736</v>
      </c>
      <c r="B7560" s="20" t="s">
        <v>7735</v>
      </c>
      <c r="C7560" s="21" t="s">
        <v>169111</v>
      </c>
      <c r="D7560" s="21" t="s">
        <v>345</v>
      </c>
      <c r="E7560" s="23"/>
    </row>
    <row r="7561" spans="1:5" ht="20" customHeight="1">
      <c r="A7561" s="19" t="s">
        <v>7737</v>
      </c>
      <c r="B7561" s="20" t="s">
        <v>7738</v>
      </c>
      <c r="C7561" s="21" t="s">
        <v>169157</v>
      </c>
      <c r="D7561" s="21" t="s">
        <v>345</v>
      </c>
      <c r="E7561" s="23"/>
    </row>
    <row r="7562" spans="1:5" ht="20" customHeight="1">
      <c r="A7562" s="19" t="s">
        <v>7741</v>
      </c>
      <c r="B7562" s="20" t="s">
        <v>7740</v>
      </c>
      <c r="C7562" s="21" t="s">
        <v>169112</v>
      </c>
      <c r="D7562" s="21" t="s">
        <v>345</v>
      </c>
      <c r="E7562" s="23"/>
    </row>
    <row r="7563" spans="1:5" ht="20" customHeight="1">
      <c r="A7563" s="19" t="s">
        <v>7742</v>
      </c>
      <c r="B7563" s="20" t="s">
        <v>7743</v>
      </c>
      <c r="C7563" s="21" t="s">
        <v>169158</v>
      </c>
      <c r="D7563" s="21" t="s">
        <v>345</v>
      </c>
      <c r="E7563" s="23"/>
    </row>
    <row r="7564" spans="1:5" ht="20" customHeight="1">
      <c r="A7564" s="19" t="s">
        <v>7744</v>
      </c>
      <c r="B7564" s="20" t="s">
        <v>7745</v>
      </c>
      <c r="C7564" s="21" t="s">
        <v>169159</v>
      </c>
      <c r="D7564" s="21" t="s">
        <v>345</v>
      </c>
      <c r="E7564" s="23"/>
    </row>
    <row r="7565" spans="1:5" ht="20" customHeight="1">
      <c r="A7565" s="19" t="s">
        <v>7746</v>
      </c>
      <c r="B7565" s="20" t="s">
        <v>7747</v>
      </c>
      <c r="C7565" s="21" t="s">
        <v>169160</v>
      </c>
      <c r="D7565" s="21" t="s">
        <v>345</v>
      </c>
      <c r="E7565" s="23"/>
    </row>
    <row r="7566" spans="1:5" ht="20" customHeight="1">
      <c r="A7566" s="19" t="s">
        <v>7750</v>
      </c>
      <c r="B7566" s="20" t="s">
        <v>7749</v>
      </c>
      <c r="C7566" s="21" t="s">
        <v>169113</v>
      </c>
      <c r="D7566" s="21" t="s">
        <v>345</v>
      </c>
      <c r="E7566" s="23"/>
    </row>
    <row r="7567" spans="1:5" ht="20" customHeight="1">
      <c r="A7567" s="19" t="s">
        <v>7754</v>
      </c>
      <c r="B7567" s="20" t="s">
        <v>7752</v>
      </c>
      <c r="C7567" s="21" t="s">
        <v>169042</v>
      </c>
      <c r="D7567" s="21" t="s">
        <v>345</v>
      </c>
      <c r="E7567" s="23"/>
    </row>
    <row r="7568" spans="1:5" ht="20" customHeight="1">
      <c r="A7568" s="19" t="s">
        <v>7755</v>
      </c>
      <c r="B7568" s="20" t="s">
        <v>7756</v>
      </c>
      <c r="C7568" s="21" t="s">
        <v>169161</v>
      </c>
      <c r="D7568" s="21" t="s">
        <v>296</v>
      </c>
      <c r="E7568" s="23"/>
    </row>
    <row r="7569" spans="1:5" ht="20" customHeight="1">
      <c r="A7569" s="19" t="s">
        <v>7757</v>
      </c>
      <c r="B7569" s="20" t="s">
        <v>7758</v>
      </c>
      <c r="C7569" s="21" t="s">
        <v>169162</v>
      </c>
      <c r="D7569" s="21" t="s">
        <v>345</v>
      </c>
      <c r="E7569" s="23"/>
    </row>
    <row r="7570" spans="1:5" ht="20" customHeight="1">
      <c r="A7570" s="19" t="s">
        <v>7759</v>
      </c>
      <c r="B7570" s="20" t="s">
        <v>7760</v>
      </c>
      <c r="C7570" s="21" t="s">
        <v>169163</v>
      </c>
      <c r="D7570" s="21" t="s">
        <v>345</v>
      </c>
      <c r="E7570" s="23"/>
    </row>
    <row r="7571" spans="1:5" ht="20" customHeight="1">
      <c r="A7571" s="19" t="s">
        <v>7761</v>
      </c>
      <c r="B7571" s="20" t="s">
        <v>7762</v>
      </c>
      <c r="C7571" s="21" t="s">
        <v>169164</v>
      </c>
      <c r="D7571" s="21" t="s">
        <v>345</v>
      </c>
      <c r="E7571" s="23"/>
    </row>
    <row r="7572" spans="1:5" ht="20" customHeight="1">
      <c r="A7572" s="19" t="s">
        <v>7763</v>
      </c>
      <c r="B7572" s="20" t="s">
        <v>7764</v>
      </c>
      <c r="C7572" s="21" t="s">
        <v>169165</v>
      </c>
      <c r="D7572" s="21" t="s">
        <v>345</v>
      </c>
      <c r="E7572" s="23"/>
    </row>
    <row r="7573" spans="1:5" ht="20" customHeight="1">
      <c r="A7573" s="19" t="s">
        <v>7765</v>
      </c>
      <c r="B7573" s="20" t="s">
        <v>7766</v>
      </c>
      <c r="C7573" s="21" t="s">
        <v>169166</v>
      </c>
      <c r="D7573" s="21" t="s">
        <v>345</v>
      </c>
      <c r="E7573" s="23"/>
    </row>
    <row r="7574" spans="1:5" ht="20" customHeight="1">
      <c r="A7574" s="19" t="s">
        <v>7769</v>
      </c>
      <c r="B7574" s="20" t="s">
        <v>7768</v>
      </c>
      <c r="C7574" s="21" t="s">
        <v>169114</v>
      </c>
      <c r="D7574" s="21" t="s">
        <v>345</v>
      </c>
      <c r="E7574" s="23"/>
    </row>
    <row r="7575" spans="1:5" ht="20" customHeight="1">
      <c r="A7575" s="19" t="s">
        <v>7770</v>
      </c>
      <c r="B7575" s="20" t="s">
        <v>7771</v>
      </c>
      <c r="C7575" s="21" t="s">
        <v>169167</v>
      </c>
      <c r="D7575" s="21" t="s">
        <v>345</v>
      </c>
      <c r="E7575" s="23"/>
    </row>
    <row r="7576" spans="1:5" ht="20" customHeight="1">
      <c r="A7576" s="19" t="s">
        <v>7772</v>
      </c>
      <c r="B7576" s="20" t="s">
        <v>7773</v>
      </c>
      <c r="C7576" s="21" t="s">
        <v>169168</v>
      </c>
      <c r="D7576" s="21" t="s">
        <v>345</v>
      </c>
      <c r="E7576" s="23"/>
    </row>
    <row r="7577" spans="1:5" ht="20" customHeight="1">
      <c r="A7577" s="19" t="s">
        <v>7774</v>
      </c>
      <c r="B7577" s="20" t="s">
        <v>7775</v>
      </c>
      <c r="C7577" s="21" t="s">
        <v>169169</v>
      </c>
      <c r="D7577" s="21" t="s">
        <v>345</v>
      </c>
      <c r="E7577" s="23"/>
    </row>
    <row r="7578" spans="1:5" ht="20" customHeight="1">
      <c r="A7578" s="19" t="s">
        <v>7776</v>
      </c>
      <c r="B7578" s="20" t="s">
        <v>7777</v>
      </c>
      <c r="C7578" s="21" t="s">
        <v>169170</v>
      </c>
      <c r="D7578" s="21" t="s">
        <v>345</v>
      </c>
      <c r="E7578" s="23"/>
    </row>
    <row r="7579" spans="1:5" ht="20" customHeight="1">
      <c r="A7579" s="19" t="s">
        <v>7778</v>
      </c>
      <c r="B7579" s="20" t="s">
        <v>7779</v>
      </c>
      <c r="C7579" s="21" t="s">
        <v>169171</v>
      </c>
      <c r="D7579" s="21" t="s">
        <v>345</v>
      </c>
      <c r="E7579" s="23"/>
    </row>
    <row r="7580" spans="1:5" ht="20" customHeight="1">
      <c r="A7580" s="19" t="s">
        <v>7782</v>
      </c>
      <c r="B7580" s="20" t="s">
        <v>7781</v>
      </c>
      <c r="C7580" s="21" t="s">
        <v>169115</v>
      </c>
      <c r="D7580" s="21" t="s">
        <v>345</v>
      </c>
      <c r="E7580" s="23"/>
    </row>
    <row r="7581" spans="1:5" ht="20" customHeight="1">
      <c r="A7581" s="19" t="s">
        <v>7783</v>
      </c>
      <c r="B7581" s="20" t="s">
        <v>7784</v>
      </c>
      <c r="C7581" s="21" t="s">
        <v>169172</v>
      </c>
      <c r="D7581" s="21" t="s">
        <v>296</v>
      </c>
      <c r="E7581" s="23"/>
    </row>
    <row r="7582" spans="1:5" ht="20" customHeight="1">
      <c r="A7582" s="19" t="s">
        <v>7785</v>
      </c>
      <c r="B7582" s="20" t="s">
        <v>7786</v>
      </c>
      <c r="C7582" s="21" t="s">
        <v>169173</v>
      </c>
      <c r="D7582" s="21" t="s">
        <v>345</v>
      </c>
      <c r="E7582" s="23"/>
    </row>
    <row r="7583" spans="1:5" ht="20" customHeight="1">
      <c r="A7583" s="19" t="s">
        <v>7787</v>
      </c>
      <c r="B7583" s="20" t="s">
        <v>7788</v>
      </c>
      <c r="C7583" s="21" t="s">
        <v>169174</v>
      </c>
      <c r="D7583" s="21" t="s">
        <v>345</v>
      </c>
      <c r="E7583" s="23"/>
    </row>
    <row r="7584" spans="1:5" ht="20" customHeight="1">
      <c r="A7584" s="19" t="s">
        <v>7789</v>
      </c>
      <c r="B7584" s="20" t="s">
        <v>7790</v>
      </c>
      <c r="C7584" s="21" t="s">
        <v>169175</v>
      </c>
      <c r="D7584" s="21" t="s">
        <v>345</v>
      </c>
      <c r="E7584" s="23"/>
    </row>
    <row r="7585" spans="1:5" ht="20" customHeight="1">
      <c r="A7585" s="19" t="s">
        <v>7794</v>
      </c>
      <c r="B7585" s="20" t="s">
        <v>7792</v>
      </c>
      <c r="C7585" s="21" t="s">
        <v>169043</v>
      </c>
      <c r="D7585" s="21" t="s">
        <v>296</v>
      </c>
      <c r="E7585" s="23"/>
    </row>
    <row r="7586" spans="1:5" ht="20" customHeight="1">
      <c r="A7586" s="19" t="s">
        <v>7797</v>
      </c>
      <c r="B7586" s="20" t="s">
        <v>7798</v>
      </c>
      <c r="C7586" s="21" t="s">
        <v>169176</v>
      </c>
      <c r="D7586" s="21" t="s">
        <v>345</v>
      </c>
      <c r="E7586" s="23"/>
    </row>
    <row r="7587" spans="1:5" ht="20" customHeight="1">
      <c r="A7587" s="19" t="s">
        <v>7799</v>
      </c>
      <c r="B7587" s="20" t="s">
        <v>7800</v>
      </c>
      <c r="C7587" s="21" t="s">
        <v>169177</v>
      </c>
      <c r="D7587" s="21" t="s">
        <v>345</v>
      </c>
      <c r="E7587" s="23"/>
    </row>
    <row r="7588" spans="1:5" ht="20" customHeight="1">
      <c r="A7588" s="19" t="s">
        <v>7803</v>
      </c>
      <c r="B7588" s="20" t="s">
        <v>7802</v>
      </c>
      <c r="C7588" s="21" t="s">
        <v>169116</v>
      </c>
      <c r="D7588" s="21" t="s">
        <v>345</v>
      </c>
      <c r="E7588" s="23"/>
    </row>
    <row r="7589" spans="1:5" ht="20" customHeight="1">
      <c r="A7589" s="19" t="s">
        <v>7804</v>
      </c>
      <c r="B7589" s="20" t="s">
        <v>7805</v>
      </c>
      <c r="C7589" s="21" t="s">
        <v>169178</v>
      </c>
      <c r="D7589" s="21" t="s">
        <v>345</v>
      </c>
      <c r="E7589" s="23"/>
    </row>
    <row r="7590" spans="1:5" ht="20" customHeight="1">
      <c r="A7590" s="19" t="s">
        <v>7806</v>
      </c>
      <c r="B7590" s="20" t="s">
        <v>7807</v>
      </c>
      <c r="C7590" s="21" t="s">
        <v>169179</v>
      </c>
      <c r="D7590" s="21" t="s">
        <v>345</v>
      </c>
      <c r="E7590" s="23"/>
    </row>
    <row r="7591" spans="1:5" ht="20" customHeight="1">
      <c r="A7591" s="19" t="s">
        <v>7808</v>
      </c>
      <c r="B7591" s="20" t="s">
        <v>7809</v>
      </c>
      <c r="C7591" s="21" t="s">
        <v>169180</v>
      </c>
      <c r="D7591" s="21" t="s">
        <v>345</v>
      </c>
      <c r="E7591" s="23"/>
    </row>
    <row r="7592" spans="1:5" ht="20" customHeight="1">
      <c r="A7592" s="19" t="s">
        <v>7810</v>
      </c>
      <c r="B7592" s="20" t="s">
        <v>7811</v>
      </c>
      <c r="C7592" s="21" t="s">
        <v>169181</v>
      </c>
      <c r="D7592" s="21" t="s">
        <v>345</v>
      </c>
      <c r="E7592" s="23"/>
    </row>
    <row r="7593" spans="1:5" ht="20" customHeight="1">
      <c r="A7593" s="19" t="s">
        <v>7812</v>
      </c>
      <c r="B7593" s="20" t="s">
        <v>7813</v>
      </c>
      <c r="C7593" s="21" t="s">
        <v>169182</v>
      </c>
      <c r="D7593" s="21" t="s">
        <v>345</v>
      </c>
      <c r="E7593" s="23"/>
    </row>
    <row r="7594" spans="1:5" ht="20" customHeight="1">
      <c r="A7594" s="19" t="s">
        <v>7816</v>
      </c>
      <c r="B7594" s="20" t="s">
        <v>7815</v>
      </c>
      <c r="C7594" s="21" t="s">
        <v>169117</v>
      </c>
      <c r="D7594" s="21" t="s">
        <v>345</v>
      </c>
      <c r="E7594" s="23"/>
    </row>
    <row r="7595" spans="1:5" ht="20" customHeight="1">
      <c r="A7595" s="19" t="s">
        <v>7823</v>
      </c>
      <c r="B7595" s="20" t="s">
        <v>7818</v>
      </c>
      <c r="C7595" s="21" t="s">
        <v>168812</v>
      </c>
      <c r="D7595" s="21" t="s">
        <v>345</v>
      </c>
      <c r="E7595" s="23"/>
    </row>
    <row r="7596" spans="1:5" ht="20" customHeight="1">
      <c r="A7596" s="19" t="s">
        <v>7834</v>
      </c>
      <c r="B7596" s="20" t="s">
        <v>7835</v>
      </c>
      <c r="C7596" s="21" t="s">
        <v>169183</v>
      </c>
      <c r="D7596" s="21" t="s">
        <v>345</v>
      </c>
      <c r="E7596" s="23"/>
    </row>
    <row r="7597" spans="1:5" ht="20" customHeight="1">
      <c r="A7597" s="19" t="s">
        <v>7849</v>
      </c>
      <c r="B7597" s="20" t="s">
        <v>7850</v>
      </c>
      <c r="C7597" s="21" t="s">
        <v>169184</v>
      </c>
      <c r="D7597" s="21" t="s">
        <v>345</v>
      </c>
      <c r="E7597" s="23"/>
    </row>
    <row r="7598" spans="1:5" ht="20" customHeight="1">
      <c r="A7598" s="19" t="s">
        <v>7864</v>
      </c>
      <c r="B7598" s="20" t="s">
        <v>7865</v>
      </c>
      <c r="C7598" s="21" t="s">
        <v>169185</v>
      </c>
      <c r="D7598" s="21" t="s">
        <v>345</v>
      </c>
      <c r="E7598" s="23"/>
    </row>
    <row r="7599" spans="1:5" ht="20" customHeight="1">
      <c r="A7599" s="19" t="s">
        <v>7873</v>
      </c>
      <c r="B7599" s="20" t="s">
        <v>7874</v>
      </c>
      <c r="C7599" s="21" t="s">
        <v>169186</v>
      </c>
      <c r="D7599" s="21" t="s">
        <v>345</v>
      </c>
      <c r="E7599" s="23"/>
    </row>
    <row r="7600" spans="1:5" ht="20" customHeight="1">
      <c r="A7600" s="19" t="s">
        <v>7880</v>
      </c>
      <c r="B7600" s="20" t="s">
        <v>7879</v>
      </c>
      <c r="C7600" s="21" t="s">
        <v>169118</v>
      </c>
      <c r="D7600" s="21" t="s">
        <v>345</v>
      </c>
      <c r="E7600" s="23"/>
    </row>
    <row r="7601" spans="1:5" ht="20" customHeight="1">
      <c r="A7601" s="19" t="s">
        <v>7894</v>
      </c>
      <c r="B7601" s="20" t="s">
        <v>7895</v>
      </c>
      <c r="C7601" s="21" t="s">
        <v>169187</v>
      </c>
      <c r="D7601" s="21" t="s">
        <v>345</v>
      </c>
      <c r="E7601" s="23"/>
    </row>
    <row r="7602" spans="1:5" ht="20" customHeight="1">
      <c r="A7602" s="19" t="s">
        <v>7905</v>
      </c>
      <c r="B7602" s="20" t="s">
        <v>7906</v>
      </c>
      <c r="C7602" s="21" t="s">
        <v>169188</v>
      </c>
      <c r="D7602" s="21" t="s">
        <v>345</v>
      </c>
      <c r="E7602" s="23"/>
    </row>
    <row r="7603" spans="1:5" ht="20" customHeight="1">
      <c r="A7603" s="19" t="s">
        <v>7908</v>
      </c>
      <c r="B7603" s="20" t="s">
        <v>7909</v>
      </c>
      <c r="C7603" s="21" t="s">
        <v>169189</v>
      </c>
      <c r="D7603" s="21" t="s">
        <v>345</v>
      </c>
      <c r="E7603" s="23"/>
    </row>
    <row r="7604" spans="1:5" ht="20" customHeight="1">
      <c r="A7604" s="19" t="s">
        <v>7919</v>
      </c>
      <c r="B7604" s="20" t="s">
        <v>7920</v>
      </c>
      <c r="C7604" s="21" t="s">
        <v>169190</v>
      </c>
      <c r="D7604" s="21" t="s">
        <v>345</v>
      </c>
      <c r="E7604" s="23"/>
    </row>
    <row r="7605" spans="1:5" ht="20" customHeight="1">
      <c r="A7605" s="19" t="s">
        <v>7930</v>
      </c>
      <c r="B7605" s="20" t="s">
        <v>7931</v>
      </c>
      <c r="C7605" s="21" t="s">
        <v>169191</v>
      </c>
      <c r="D7605" s="21" t="s">
        <v>345</v>
      </c>
      <c r="E7605" s="23"/>
    </row>
    <row r="7606" spans="1:5" ht="20" customHeight="1">
      <c r="A7606" s="19" t="s">
        <v>7937</v>
      </c>
      <c r="B7606" s="20" t="s">
        <v>7938</v>
      </c>
      <c r="C7606" s="21" t="s">
        <v>169192</v>
      </c>
      <c r="D7606" s="21" t="s">
        <v>345</v>
      </c>
      <c r="E7606" s="23"/>
    </row>
    <row r="7607" spans="1:5" ht="20" customHeight="1">
      <c r="A7607" s="19" t="s">
        <v>7944</v>
      </c>
      <c r="B7607" s="20" t="s">
        <v>7943</v>
      </c>
      <c r="C7607" s="21" t="s">
        <v>169119</v>
      </c>
      <c r="D7607" s="21" t="s">
        <v>345</v>
      </c>
      <c r="E7607" s="23"/>
    </row>
    <row r="7608" spans="1:5" ht="20" customHeight="1">
      <c r="A7608" s="19" t="s">
        <v>8000</v>
      </c>
      <c r="B7608" s="20" t="s">
        <v>8001</v>
      </c>
      <c r="C7608" s="21" t="s">
        <v>169193</v>
      </c>
      <c r="D7608" s="21" t="s">
        <v>345</v>
      </c>
      <c r="E7608" s="23"/>
    </row>
    <row r="7609" spans="1:5" ht="20" customHeight="1">
      <c r="A7609" s="19" t="s">
        <v>8019</v>
      </c>
      <c r="B7609" s="20" t="s">
        <v>8020</v>
      </c>
      <c r="C7609" s="21" t="s">
        <v>169194</v>
      </c>
      <c r="D7609" s="21" t="s">
        <v>345</v>
      </c>
      <c r="E7609" s="23"/>
    </row>
    <row r="7610" spans="1:5" ht="20" customHeight="1">
      <c r="A7610" s="19" t="s">
        <v>8058</v>
      </c>
      <c r="B7610" s="20" t="s">
        <v>8059</v>
      </c>
      <c r="C7610" s="21" t="s">
        <v>169195</v>
      </c>
      <c r="D7610" s="21" t="s">
        <v>345</v>
      </c>
      <c r="E7610" s="23"/>
    </row>
    <row r="7611" spans="1:5" ht="20" customHeight="1">
      <c r="A7611" s="19" t="s">
        <v>8272</v>
      </c>
      <c r="B7611" s="20" t="s">
        <v>8273</v>
      </c>
      <c r="C7611" s="21" t="s">
        <v>169196</v>
      </c>
      <c r="D7611" s="21" t="s">
        <v>345</v>
      </c>
      <c r="E7611" s="23"/>
    </row>
    <row r="7612" spans="1:5" ht="20" customHeight="1">
      <c r="A7612" s="19" t="s">
        <v>8320</v>
      </c>
      <c r="B7612" s="20" t="s">
        <v>8321</v>
      </c>
      <c r="C7612" s="21" t="s">
        <v>169197</v>
      </c>
      <c r="D7612" s="21" t="s">
        <v>345</v>
      </c>
      <c r="E7612" s="23"/>
    </row>
    <row r="7613" spans="1:5" ht="20" customHeight="1">
      <c r="A7613" s="19" t="s">
        <v>8341</v>
      </c>
      <c r="B7613" s="20" t="s">
        <v>8340</v>
      </c>
      <c r="C7613" s="21" t="s">
        <v>169120</v>
      </c>
      <c r="D7613" s="21" t="s">
        <v>345</v>
      </c>
      <c r="E7613" s="23"/>
    </row>
    <row r="7614" spans="1:5" ht="20" customHeight="1">
      <c r="A7614" s="19" t="s">
        <v>8354</v>
      </c>
      <c r="B7614" s="20" t="s">
        <v>8355</v>
      </c>
      <c r="C7614" s="21" t="s">
        <v>169198</v>
      </c>
      <c r="D7614" s="21" t="s">
        <v>345</v>
      </c>
      <c r="E7614" s="23"/>
    </row>
    <row r="7615" spans="1:5" ht="20" customHeight="1">
      <c r="A7615" s="19" t="s">
        <v>8365</v>
      </c>
      <c r="B7615" s="20" t="s">
        <v>8366</v>
      </c>
      <c r="C7615" s="21" t="s">
        <v>169199</v>
      </c>
      <c r="D7615" s="21" t="s">
        <v>345</v>
      </c>
      <c r="E7615" s="23"/>
    </row>
    <row r="7616" spans="1:5" ht="20" customHeight="1">
      <c r="A7616" s="19" t="s">
        <v>8377</v>
      </c>
      <c r="B7616" s="20" t="s">
        <v>8375</v>
      </c>
      <c r="C7616" s="21" t="s">
        <v>169044</v>
      </c>
      <c r="D7616" s="21" t="s">
        <v>345</v>
      </c>
      <c r="E7616" s="23"/>
    </row>
    <row r="7617" spans="1:5" ht="20" customHeight="1">
      <c r="A7617" s="19" t="s">
        <v>8383</v>
      </c>
      <c r="B7617" s="20" t="s">
        <v>8384</v>
      </c>
      <c r="C7617" s="21" t="s">
        <v>169200</v>
      </c>
      <c r="D7617" s="21" t="s">
        <v>345</v>
      </c>
      <c r="E7617" s="23"/>
    </row>
    <row r="7618" spans="1:5" ht="20" customHeight="1">
      <c r="A7618" s="19" t="s">
        <v>8393</v>
      </c>
      <c r="B7618" s="20" t="s">
        <v>8391</v>
      </c>
      <c r="C7618" s="21" t="s">
        <v>169045</v>
      </c>
      <c r="D7618" s="21" t="s">
        <v>345</v>
      </c>
      <c r="E7618" s="23"/>
    </row>
    <row r="7619" spans="1:5" ht="20" customHeight="1">
      <c r="A7619" s="19" t="s">
        <v>8400</v>
      </c>
      <c r="B7619" s="20" t="s">
        <v>8398</v>
      </c>
      <c r="C7619" s="21" t="s">
        <v>169046</v>
      </c>
      <c r="D7619" s="21" t="s">
        <v>345</v>
      </c>
      <c r="E7619" s="23"/>
    </row>
    <row r="7620" spans="1:5" ht="20" customHeight="1">
      <c r="A7620" s="19" t="s">
        <v>7670</v>
      </c>
      <c r="B7620" s="20" t="s">
        <v>7671</v>
      </c>
      <c r="C7620" s="21" t="s">
        <v>169201</v>
      </c>
      <c r="D7620" s="21" t="s">
        <v>139</v>
      </c>
      <c r="E7620" s="23"/>
    </row>
    <row r="7621" spans="1:5" ht="20" customHeight="1">
      <c r="A7621" s="19" t="s">
        <v>7728</v>
      </c>
      <c r="B7621" s="20" t="s">
        <v>7729</v>
      </c>
      <c r="C7621" s="21" t="s">
        <v>169202</v>
      </c>
      <c r="D7621" s="21" t="s">
        <v>139</v>
      </c>
      <c r="E7621" s="23"/>
    </row>
    <row r="7622" spans="1:5" ht="20" customHeight="1">
      <c r="A7622" s="19" t="s">
        <v>7795</v>
      </c>
      <c r="B7622" s="20" t="s">
        <v>7796</v>
      </c>
      <c r="C7622" s="21" t="s">
        <v>169203</v>
      </c>
      <c r="D7622" s="21" t="s">
        <v>139</v>
      </c>
      <c r="E7622" s="23"/>
    </row>
    <row r="7623" spans="1:5" ht="20" customHeight="1">
      <c r="A7623" s="19" t="s">
        <v>7824</v>
      </c>
      <c r="B7623" s="20" t="s">
        <v>7825</v>
      </c>
      <c r="C7623" s="21" t="s">
        <v>169204</v>
      </c>
      <c r="D7623" s="21" t="s">
        <v>296</v>
      </c>
      <c r="E7623" s="23"/>
    </row>
    <row r="7624" spans="1:5" ht="20" customHeight="1">
      <c r="A7624" s="19" t="s">
        <v>7826</v>
      </c>
      <c r="B7624" s="20" t="s">
        <v>7827</v>
      </c>
      <c r="C7624" s="21" t="s">
        <v>169205</v>
      </c>
      <c r="D7624" s="21" t="s">
        <v>345</v>
      </c>
      <c r="E7624" s="23"/>
    </row>
    <row r="7625" spans="1:5" ht="20" customHeight="1">
      <c r="A7625" s="19" t="s">
        <v>7828</v>
      </c>
      <c r="B7625" s="20" t="s">
        <v>7829</v>
      </c>
      <c r="C7625" s="21" t="s">
        <v>169206</v>
      </c>
      <c r="D7625" s="21" t="s">
        <v>345</v>
      </c>
      <c r="E7625" s="23"/>
    </row>
    <row r="7626" spans="1:5" ht="20" customHeight="1">
      <c r="A7626" s="19" t="s">
        <v>7830</v>
      </c>
      <c r="B7626" s="20" t="s">
        <v>7831</v>
      </c>
      <c r="C7626" s="21" t="s">
        <v>169207</v>
      </c>
      <c r="D7626" s="21" t="s">
        <v>345</v>
      </c>
      <c r="E7626" s="23"/>
    </row>
    <row r="7627" spans="1:5" ht="20" customHeight="1">
      <c r="A7627" s="19" t="s">
        <v>7832</v>
      </c>
      <c r="B7627" s="20" t="s">
        <v>7833</v>
      </c>
      <c r="C7627" s="21" t="s">
        <v>169208</v>
      </c>
      <c r="D7627" s="21" t="s">
        <v>345</v>
      </c>
      <c r="E7627" s="23"/>
    </row>
    <row r="7628" spans="1:5" ht="20" customHeight="1">
      <c r="A7628" s="19" t="s">
        <v>7836</v>
      </c>
      <c r="B7628" s="20" t="s">
        <v>7835</v>
      </c>
      <c r="C7628" s="21" t="s">
        <v>169183</v>
      </c>
      <c r="D7628" s="21" t="s">
        <v>345</v>
      </c>
      <c r="E7628" s="23"/>
    </row>
    <row r="7629" spans="1:5" ht="20" customHeight="1">
      <c r="A7629" s="19" t="s">
        <v>7837</v>
      </c>
      <c r="B7629" s="20" t="s">
        <v>7838</v>
      </c>
      <c r="C7629" s="21" t="s">
        <v>169209</v>
      </c>
      <c r="D7629" s="21" t="s">
        <v>345</v>
      </c>
      <c r="E7629" s="23"/>
    </row>
    <row r="7630" spans="1:5" ht="20" customHeight="1">
      <c r="A7630" s="19" t="s">
        <v>7839</v>
      </c>
      <c r="B7630" s="20" t="s">
        <v>7840</v>
      </c>
      <c r="C7630" s="21" t="s">
        <v>169210</v>
      </c>
      <c r="D7630" s="21" t="s">
        <v>345</v>
      </c>
      <c r="E7630" s="23"/>
    </row>
    <row r="7631" spans="1:5" ht="20" customHeight="1">
      <c r="A7631" s="19" t="s">
        <v>7841</v>
      </c>
      <c r="B7631" s="20" t="s">
        <v>7842</v>
      </c>
      <c r="C7631" s="21" t="s">
        <v>169211</v>
      </c>
      <c r="D7631" s="21" t="s">
        <v>345</v>
      </c>
      <c r="E7631" s="23"/>
    </row>
    <row r="7632" spans="1:5" ht="20" customHeight="1">
      <c r="A7632" s="19" t="s">
        <v>7843</v>
      </c>
      <c r="B7632" s="20" t="s">
        <v>7844</v>
      </c>
      <c r="C7632" s="21" t="s">
        <v>169212</v>
      </c>
      <c r="D7632" s="21" t="s">
        <v>345</v>
      </c>
      <c r="E7632" s="23"/>
    </row>
    <row r="7633" spans="1:5" ht="20" customHeight="1">
      <c r="A7633" s="19" t="s">
        <v>7845</v>
      </c>
      <c r="B7633" s="20" t="s">
        <v>7846</v>
      </c>
      <c r="C7633" s="21" t="s">
        <v>169213</v>
      </c>
      <c r="D7633" s="21" t="s">
        <v>345</v>
      </c>
      <c r="E7633" s="23"/>
    </row>
    <row r="7634" spans="1:5" ht="20" customHeight="1">
      <c r="A7634" s="19" t="s">
        <v>7847</v>
      </c>
      <c r="B7634" s="20" t="s">
        <v>7848</v>
      </c>
      <c r="C7634" s="21" t="s">
        <v>169214</v>
      </c>
      <c r="D7634" s="21" t="s">
        <v>345</v>
      </c>
      <c r="E7634" s="23"/>
    </row>
    <row r="7635" spans="1:5" ht="20" customHeight="1">
      <c r="A7635" s="19" t="s">
        <v>7851</v>
      </c>
      <c r="B7635" s="20" t="s">
        <v>7850</v>
      </c>
      <c r="C7635" s="21" t="s">
        <v>169184</v>
      </c>
      <c r="D7635" s="21" t="s">
        <v>345</v>
      </c>
      <c r="E7635" s="23"/>
    </row>
    <row r="7636" spans="1:5" ht="20" customHeight="1">
      <c r="A7636" s="19" t="s">
        <v>7852</v>
      </c>
      <c r="B7636" s="20" t="s">
        <v>7853</v>
      </c>
      <c r="C7636" s="21" t="s">
        <v>169215</v>
      </c>
      <c r="D7636" s="21" t="s">
        <v>345</v>
      </c>
      <c r="E7636" s="23"/>
    </row>
    <row r="7637" spans="1:5" ht="20" customHeight="1">
      <c r="A7637" s="19" t="s">
        <v>7854</v>
      </c>
      <c r="B7637" s="20" t="s">
        <v>7855</v>
      </c>
      <c r="C7637" s="21" t="s">
        <v>169216</v>
      </c>
      <c r="D7637" s="21" t="s">
        <v>345</v>
      </c>
      <c r="E7637" s="23"/>
    </row>
    <row r="7638" spans="1:5" ht="20" customHeight="1">
      <c r="A7638" s="19" t="s">
        <v>7858</v>
      </c>
      <c r="B7638" s="20" t="s">
        <v>7859</v>
      </c>
      <c r="C7638" s="21" t="s">
        <v>169217</v>
      </c>
      <c r="D7638" s="21" t="s">
        <v>345</v>
      </c>
      <c r="E7638" s="23"/>
    </row>
    <row r="7639" spans="1:5" ht="20" customHeight="1">
      <c r="A7639" s="19" t="s">
        <v>7860</v>
      </c>
      <c r="B7639" s="20" t="s">
        <v>7861</v>
      </c>
      <c r="C7639" s="21" t="s">
        <v>169218</v>
      </c>
      <c r="D7639" s="21" t="s">
        <v>345</v>
      </c>
      <c r="E7639" s="23"/>
    </row>
    <row r="7640" spans="1:5" ht="20" customHeight="1">
      <c r="A7640" s="19" t="s">
        <v>7862</v>
      </c>
      <c r="B7640" s="20" t="s">
        <v>7863</v>
      </c>
      <c r="C7640" s="21" t="s">
        <v>169219</v>
      </c>
      <c r="D7640" s="21" t="s">
        <v>345</v>
      </c>
      <c r="E7640" s="23"/>
    </row>
    <row r="7641" spans="1:5" ht="20" customHeight="1">
      <c r="A7641" s="19" t="s">
        <v>7866</v>
      </c>
      <c r="B7641" s="20" t="s">
        <v>7865</v>
      </c>
      <c r="C7641" s="21" t="s">
        <v>169185</v>
      </c>
      <c r="D7641" s="21" t="s">
        <v>345</v>
      </c>
      <c r="E7641" s="23"/>
    </row>
    <row r="7642" spans="1:5" ht="20" customHeight="1">
      <c r="A7642" s="19" t="s">
        <v>7867</v>
      </c>
      <c r="B7642" s="20" t="s">
        <v>7868</v>
      </c>
      <c r="C7642" s="21" t="s">
        <v>169220</v>
      </c>
      <c r="D7642" s="21" t="s">
        <v>345</v>
      </c>
      <c r="E7642" s="23"/>
    </row>
    <row r="7643" spans="1:5" ht="20" customHeight="1">
      <c r="A7643" s="19" t="s">
        <v>7869</v>
      </c>
      <c r="B7643" s="20" t="s">
        <v>7870</v>
      </c>
      <c r="C7643" s="21" t="s">
        <v>169221</v>
      </c>
      <c r="D7643" s="21" t="s">
        <v>345</v>
      </c>
      <c r="E7643" s="23"/>
    </row>
    <row r="7644" spans="1:5" ht="20" customHeight="1">
      <c r="A7644" s="19" t="s">
        <v>7871</v>
      </c>
      <c r="B7644" s="20" t="s">
        <v>7872</v>
      </c>
      <c r="C7644" s="21" t="s">
        <v>169222</v>
      </c>
      <c r="D7644" s="21" t="s">
        <v>345</v>
      </c>
      <c r="E7644" s="23"/>
    </row>
    <row r="7645" spans="1:5" ht="20" customHeight="1">
      <c r="A7645" s="19" t="s">
        <v>7875</v>
      </c>
      <c r="B7645" s="20" t="s">
        <v>7874</v>
      </c>
      <c r="C7645" s="21" t="s">
        <v>169186</v>
      </c>
      <c r="D7645" s="21" t="s">
        <v>345</v>
      </c>
      <c r="E7645" s="23"/>
    </row>
    <row r="7646" spans="1:5" ht="20" customHeight="1">
      <c r="A7646" s="19" t="s">
        <v>7876</v>
      </c>
      <c r="B7646" s="20" t="s">
        <v>7877</v>
      </c>
      <c r="C7646" s="21" t="s">
        <v>169223</v>
      </c>
      <c r="D7646" s="21" t="s">
        <v>345</v>
      </c>
      <c r="E7646" s="23"/>
    </row>
    <row r="7647" spans="1:5" ht="20" customHeight="1">
      <c r="A7647" s="19" t="s">
        <v>7881</v>
      </c>
      <c r="B7647" s="20" t="s">
        <v>7879</v>
      </c>
      <c r="C7647" s="21" t="s">
        <v>169118</v>
      </c>
      <c r="D7647" s="21" t="s">
        <v>345</v>
      </c>
      <c r="E7647" s="23"/>
    </row>
    <row r="7648" spans="1:5" ht="20" customHeight="1">
      <c r="A7648" s="19" t="s">
        <v>7882</v>
      </c>
      <c r="B7648" s="20" t="s">
        <v>7883</v>
      </c>
      <c r="C7648" s="21" t="s">
        <v>169224</v>
      </c>
      <c r="D7648" s="21" t="s">
        <v>345</v>
      </c>
      <c r="E7648" s="23"/>
    </row>
    <row r="7649" spans="1:5" ht="20" customHeight="1">
      <c r="A7649" s="19" t="s">
        <v>7884</v>
      </c>
      <c r="B7649" s="20" t="s">
        <v>7885</v>
      </c>
      <c r="C7649" s="21" t="s">
        <v>169225</v>
      </c>
      <c r="D7649" s="21" t="s">
        <v>345</v>
      </c>
      <c r="E7649" s="23"/>
    </row>
    <row r="7650" spans="1:5" ht="20" customHeight="1">
      <c r="A7650" s="19" t="s">
        <v>7886</v>
      </c>
      <c r="B7650" s="20" t="s">
        <v>7887</v>
      </c>
      <c r="C7650" s="21" t="s">
        <v>169226</v>
      </c>
      <c r="D7650" s="21" t="s">
        <v>345</v>
      </c>
      <c r="E7650" s="23"/>
    </row>
    <row r="7651" spans="1:5" ht="20" customHeight="1">
      <c r="A7651" s="19" t="s">
        <v>7888</v>
      </c>
      <c r="B7651" s="20" t="s">
        <v>7889</v>
      </c>
      <c r="C7651" s="21" t="s">
        <v>169227</v>
      </c>
      <c r="D7651" s="21" t="s">
        <v>345</v>
      </c>
      <c r="E7651" s="23"/>
    </row>
    <row r="7652" spans="1:5" ht="20" customHeight="1">
      <c r="A7652" s="19" t="s">
        <v>7890</v>
      </c>
      <c r="B7652" s="20" t="s">
        <v>7891</v>
      </c>
      <c r="C7652" s="21" t="s">
        <v>169228</v>
      </c>
      <c r="D7652" s="21" t="s">
        <v>345</v>
      </c>
      <c r="E7652" s="23"/>
    </row>
    <row r="7653" spans="1:5" ht="20" customHeight="1">
      <c r="A7653" s="19" t="s">
        <v>7892</v>
      </c>
      <c r="B7653" s="20" t="s">
        <v>7893</v>
      </c>
      <c r="C7653" s="21" t="s">
        <v>169229</v>
      </c>
      <c r="D7653" s="21" t="s">
        <v>345</v>
      </c>
      <c r="E7653" s="23"/>
    </row>
    <row r="7654" spans="1:5" ht="20" customHeight="1">
      <c r="A7654" s="19" t="s">
        <v>7896</v>
      </c>
      <c r="B7654" s="20" t="s">
        <v>7895</v>
      </c>
      <c r="C7654" s="21" t="s">
        <v>169187</v>
      </c>
      <c r="D7654" s="21" t="s">
        <v>345</v>
      </c>
      <c r="E7654" s="23"/>
    </row>
    <row r="7655" spans="1:5" ht="20" customHeight="1">
      <c r="A7655" s="19" t="s">
        <v>7897</v>
      </c>
      <c r="B7655" s="20" t="s">
        <v>7898</v>
      </c>
      <c r="C7655" s="21" t="s">
        <v>169230</v>
      </c>
      <c r="D7655" s="21" t="s">
        <v>345</v>
      </c>
      <c r="E7655" s="23"/>
    </row>
    <row r="7656" spans="1:5" ht="20" customHeight="1">
      <c r="A7656" s="19" t="s">
        <v>7899</v>
      </c>
      <c r="B7656" s="20" t="s">
        <v>7900</v>
      </c>
      <c r="C7656" s="21" t="s">
        <v>169231</v>
      </c>
      <c r="D7656" s="21" t="s">
        <v>345</v>
      </c>
      <c r="E7656" s="23"/>
    </row>
    <row r="7657" spans="1:5" ht="20" customHeight="1">
      <c r="A7657" s="19" t="s">
        <v>7901</v>
      </c>
      <c r="B7657" s="20" t="s">
        <v>7902</v>
      </c>
      <c r="C7657" s="21" t="s">
        <v>169232</v>
      </c>
      <c r="D7657" s="21" t="s">
        <v>345</v>
      </c>
      <c r="E7657" s="23"/>
    </row>
    <row r="7658" spans="1:5" ht="20" customHeight="1">
      <c r="A7658" s="19" t="s">
        <v>7903</v>
      </c>
      <c r="B7658" s="20" t="s">
        <v>7904</v>
      </c>
      <c r="C7658" s="21" t="s">
        <v>169233</v>
      </c>
      <c r="D7658" s="21" t="s">
        <v>345</v>
      </c>
      <c r="E7658" s="23"/>
    </row>
    <row r="7659" spans="1:5" ht="20" customHeight="1">
      <c r="A7659" s="19" t="s">
        <v>7907</v>
      </c>
      <c r="B7659" s="20" t="s">
        <v>7906</v>
      </c>
      <c r="C7659" s="21" t="s">
        <v>169188</v>
      </c>
      <c r="D7659" s="21" t="s">
        <v>345</v>
      </c>
      <c r="E7659" s="23"/>
    </row>
    <row r="7660" spans="1:5" ht="20" customHeight="1">
      <c r="A7660" s="19" t="s">
        <v>7910</v>
      </c>
      <c r="B7660" s="20" t="s">
        <v>7909</v>
      </c>
      <c r="C7660" s="21" t="s">
        <v>169189</v>
      </c>
      <c r="D7660" s="21" t="s">
        <v>345</v>
      </c>
      <c r="E7660" s="23"/>
    </row>
    <row r="7661" spans="1:5" ht="20" customHeight="1">
      <c r="A7661" s="19" t="s">
        <v>7911</v>
      </c>
      <c r="B7661" s="20" t="s">
        <v>7912</v>
      </c>
      <c r="C7661" s="21" t="s">
        <v>169234</v>
      </c>
      <c r="D7661" s="21" t="s">
        <v>345</v>
      </c>
      <c r="E7661" s="23"/>
    </row>
    <row r="7662" spans="1:5" ht="20" customHeight="1">
      <c r="A7662" s="19" t="s">
        <v>7913</v>
      </c>
      <c r="B7662" s="20" t="s">
        <v>7914</v>
      </c>
      <c r="C7662" s="21" t="s">
        <v>169235</v>
      </c>
      <c r="D7662" s="21" t="s">
        <v>345</v>
      </c>
      <c r="E7662" s="23"/>
    </row>
    <row r="7663" spans="1:5" ht="20" customHeight="1">
      <c r="A7663" s="19" t="s">
        <v>7915</v>
      </c>
      <c r="B7663" s="20" t="s">
        <v>7916</v>
      </c>
      <c r="C7663" s="21" t="s">
        <v>169236</v>
      </c>
      <c r="D7663" s="21" t="s">
        <v>345</v>
      </c>
      <c r="E7663" s="23"/>
    </row>
    <row r="7664" spans="1:5" ht="20" customHeight="1">
      <c r="A7664" s="19" t="s">
        <v>7917</v>
      </c>
      <c r="B7664" s="20" t="s">
        <v>7918</v>
      </c>
      <c r="C7664" s="21" t="s">
        <v>169237</v>
      </c>
      <c r="D7664" s="21" t="s">
        <v>345</v>
      </c>
      <c r="E7664" s="23"/>
    </row>
    <row r="7665" spans="1:5" ht="20" customHeight="1">
      <c r="A7665" s="19" t="s">
        <v>7921</v>
      </c>
      <c r="B7665" s="20" t="s">
        <v>7920</v>
      </c>
      <c r="C7665" s="21" t="s">
        <v>169190</v>
      </c>
      <c r="D7665" s="21" t="s">
        <v>345</v>
      </c>
      <c r="E7665" s="23"/>
    </row>
    <row r="7666" spans="1:5" ht="20" customHeight="1">
      <c r="A7666" s="19" t="s">
        <v>7924</v>
      </c>
      <c r="B7666" s="20" t="s">
        <v>7925</v>
      </c>
      <c r="C7666" s="21" t="s">
        <v>169238</v>
      </c>
      <c r="D7666" s="21" t="s">
        <v>345</v>
      </c>
      <c r="E7666" s="23"/>
    </row>
    <row r="7667" spans="1:5" ht="20" customHeight="1">
      <c r="A7667" s="19" t="s">
        <v>7926</v>
      </c>
      <c r="B7667" s="20" t="s">
        <v>7927</v>
      </c>
      <c r="C7667" s="21" t="s">
        <v>169239</v>
      </c>
      <c r="D7667" s="21" t="s">
        <v>345</v>
      </c>
      <c r="E7667" s="23"/>
    </row>
    <row r="7668" spans="1:5" ht="20" customHeight="1">
      <c r="A7668" s="19" t="s">
        <v>7928</v>
      </c>
      <c r="B7668" s="20" t="s">
        <v>7929</v>
      </c>
      <c r="C7668" s="21" t="s">
        <v>169240</v>
      </c>
      <c r="D7668" s="21" t="s">
        <v>345</v>
      </c>
      <c r="E7668" s="23"/>
    </row>
    <row r="7669" spans="1:5" ht="20" customHeight="1">
      <c r="A7669" s="19" t="s">
        <v>7932</v>
      </c>
      <c r="B7669" s="20" t="s">
        <v>7931</v>
      </c>
      <c r="C7669" s="21" t="s">
        <v>169191</v>
      </c>
      <c r="D7669" s="21" t="s">
        <v>345</v>
      </c>
      <c r="E7669" s="23"/>
    </row>
    <row r="7670" spans="1:5" ht="20" customHeight="1">
      <c r="A7670" s="19" t="s">
        <v>7933</v>
      </c>
      <c r="B7670" s="20" t="s">
        <v>7934</v>
      </c>
      <c r="C7670" s="21" t="s">
        <v>169241</v>
      </c>
      <c r="D7670" s="21" t="s">
        <v>345</v>
      </c>
      <c r="E7670" s="23"/>
    </row>
    <row r="7671" spans="1:5" ht="20" customHeight="1">
      <c r="A7671" s="19" t="s">
        <v>7935</v>
      </c>
      <c r="B7671" s="20" t="s">
        <v>7936</v>
      </c>
      <c r="C7671" s="21" t="s">
        <v>169242</v>
      </c>
      <c r="D7671" s="21" t="s">
        <v>345</v>
      </c>
      <c r="E7671" s="23"/>
    </row>
    <row r="7672" spans="1:5" ht="20" customHeight="1">
      <c r="A7672" s="19" t="s">
        <v>7939</v>
      </c>
      <c r="B7672" s="20" t="s">
        <v>7938</v>
      </c>
      <c r="C7672" s="21" t="s">
        <v>169192</v>
      </c>
      <c r="D7672" s="21" t="s">
        <v>345</v>
      </c>
      <c r="E7672" s="23"/>
    </row>
    <row r="7673" spans="1:5" ht="20" customHeight="1">
      <c r="A7673" s="19" t="s">
        <v>7940</v>
      </c>
      <c r="B7673" s="20" t="s">
        <v>7941</v>
      </c>
      <c r="C7673" s="21" t="s">
        <v>169243</v>
      </c>
      <c r="D7673" s="21" t="s">
        <v>345</v>
      </c>
      <c r="E7673" s="23"/>
    </row>
    <row r="7674" spans="1:5" ht="20" customHeight="1">
      <c r="A7674" s="19" t="s">
        <v>7945</v>
      </c>
      <c r="B7674" s="20" t="s">
        <v>7943</v>
      </c>
      <c r="C7674" s="21" t="s">
        <v>169119</v>
      </c>
      <c r="D7674" s="21" t="s">
        <v>345</v>
      </c>
      <c r="E7674" s="23"/>
    </row>
    <row r="7675" spans="1:5" ht="20" customHeight="1">
      <c r="A7675" s="19" t="s">
        <v>7946</v>
      </c>
      <c r="B7675" s="20" t="s">
        <v>7947</v>
      </c>
      <c r="C7675" s="21" t="s">
        <v>169244</v>
      </c>
      <c r="D7675" s="21" t="s">
        <v>296</v>
      </c>
      <c r="E7675" s="23"/>
    </row>
    <row r="7676" spans="1:5" ht="20" customHeight="1">
      <c r="A7676" s="19" t="s">
        <v>7957</v>
      </c>
      <c r="B7676" s="20" t="s">
        <v>7958</v>
      </c>
      <c r="C7676" s="21" t="s">
        <v>169245</v>
      </c>
      <c r="D7676" s="21" t="s">
        <v>345</v>
      </c>
      <c r="E7676" s="23"/>
    </row>
    <row r="7677" spans="1:5" ht="20" customHeight="1">
      <c r="A7677" s="19" t="s">
        <v>7968</v>
      </c>
      <c r="B7677" s="20" t="s">
        <v>7969</v>
      </c>
      <c r="C7677" s="21" t="s">
        <v>169246</v>
      </c>
      <c r="D7677" s="21" t="s">
        <v>345</v>
      </c>
      <c r="E7677" s="23"/>
    </row>
    <row r="7678" spans="1:5" ht="20" customHeight="1">
      <c r="A7678" s="19" t="s">
        <v>7983</v>
      </c>
      <c r="B7678" s="20" t="s">
        <v>7984</v>
      </c>
      <c r="C7678" s="21" t="s">
        <v>169247</v>
      </c>
      <c r="D7678" s="21" t="s">
        <v>345</v>
      </c>
      <c r="E7678" s="23"/>
    </row>
    <row r="7679" spans="1:5" ht="20" customHeight="1">
      <c r="A7679" s="19" t="s">
        <v>7986</v>
      </c>
      <c r="B7679" s="20" t="s">
        <v>7987</v>
      </c>
      <c r="C7679" s="21" t="s">
        <v>169248</v>
      </c>
      <c r="D7679" s="21" t="s">
        <v>345</v>
      </c>
      <c r="E7679" s="23"/>
    </row>
    <row r="7680" spans="1:5" ht="20" customHeight="1">
      <c r="A7680" s="19" t="s">
        <v>7989</v>
      </c>
      <c r="B7680" s="20" t="s">
        <v>7990</v>
      </c>
      <c r="C7680" s="21" t="s">
        <v>169249</v>
      </c>
      <c r="D7680" s="21" t="s">
        <v>345</v>
      </c>
      <c r="E7680" s="23"/>
    </row>
    <row r="7681" spans="1:5" ht="20" customHeight="1">
      <c r="A7681" s="19" t="s">
        <v>8002</v>
      </c>
      <c r="B7681" s="20" t="s">
        <v>8001</v>
      </c>
      <c r="C7681" s="21" t="s">
        <v>169193</v>
      </c>
      <c r="D7681" s="21" t="s">
        <v>345</v>
      </c>
      <c r="E7681" s="23"/>
    </row>
    <row r="7682" spans="1:5" ht="20" customHeight="1">
      <c r="A7682" s="19" t="s">
        <v>8014</v>
      </c>
      <c r="B7682" s="20" t="s">
        <v>8015</v>
      </c>
      <c r="C7682" s="21" t="s">
        <v>169250</v>
      </c>
      <c r="D7682" s="21" t="s">
        <v>345</v>
      </c>
      <c r="E7682" s="23"/>
    </row>
    <row r="7683" spans="1:5" ht="20" customHeight="1">
      <c r="A7683" s="19" t="s">
        <v>8021</v>
      </c>
      <c r="B7683" s="20" t="s">
        <v>8020</v>
      </c>
      <c r="C7683" s="21" t="s">
        <v>169194</v>
      </c>
      <c r="D7683" s="21" t="s">
        <v>345</v>
      </c>
      <c r="E7683" s="23"/>
    </row>
    <row r="7684" spans="1:5" ht="20" customHeight="1">
      <c r="A7684" s="19" t="s">
        <v>8029</v>
      </c>
      <c r="B7684" s="20" t="s">
        <v>8030</v>
      </c>
      <c r="C7684" s="21" t="s">
        <v>169251</v>
      </c>
      <c r="D7684" s="21" t="s">
        <v>345</v>
      </c>
      <c r="E7684" s="23"/>
    </row>
    <row r="7685" spans="1:5" ht="20" customHeight="1">
      <c r="A7685" s="19" t="s">
        <v>8044</v>
      </c>
      <c r="B7685" s="20" t="s">
        <v>8045</v>
      </c>
      <c r="C7685" s="21" t="s">
        <v>169252</v>
      </c>
      <c r="D7685" s="21" t="s">
        <v>345</v>
      </c>
      <c r="E7685" s="23"/>
    </row>
    <row r="7686" spans="1:5" ht="20" customHeight="1">
      <c r="A7686" s="19" t="s">
        <v>8047</v>
      </c>
      <c r="B7686" s="20" t="s">
        <v>8048</v>
      </c>
      <c r="C7686" s="21" t="s">
        <v>169253</v>
      </c>
      <c r="D7686" s="21" t="s">
        <v>345</v>
      </c>
      <c r="E7686" s="23"/>
    </row>
    <row r="7687" spans="1:5" ht="20" customHeight="1">
      <c r="A7687" s="19" t="s">
        <v>8060</v>
      </c>
      <c r="B7687" s="20" t="s">
        <v>8059</v>
      </c>
      <c r="C7687" s="21" t="s">
        <v>169195</v>
      </c>
      <c r="D7687" s="21" t="s">
        <v>345</v>
      </c>
      <c r="E7687" s="23"/>
    </row>
    <row r="7688" spans="1:5" ht="20" customHeight="1">
      <c r="A7688" s="19" t="s">
        <v>8064</v>
      </c>
      <c r="B7688" s="20" t="s">
        <v>8065</v>
      </c>
      <c r="C7688" s="21" t="s">
        <v>169254</v>
      </c>
      <c r="D7688" s="21" t="s">
        <v>296</v>
      </c>
      <c r="E7688" s="23"/>
    </row>
    <row r="7689" spans="1:5" ht="20" customHeight="1">
      <c r="A7689" s="19" t="s">
        <v>8105</v>
      </c>
      <c r="B7689" s="20" t="s">
        <v>8106</v>
      </c>
      <c r="C7689" s="21" t="s">
        <v>169255</v>
      </c>
      <c r="D7689" s="21" t="s">
        <v>345</v>
      </c>
      <c r="E7689" s="23"/>
    </row>
    <row r="7690" spans="1:5" ht="20" customHeight="1">
      <c r="A7690" s="19" t="s">
        <v>8159</v>
      </c>
      <c r="B7690" s="20" t="s">
        <v>8160</v>
      </c>
      <c r="C7690" s="21" t="s">
        <v>169256</v>
      </c>
      <c r="D7690" s="21" t="s">
        <v>345</v>
      </c>
      <c r="E7690" s="23"/>
    </row>
    <row r="7691" spans="1:5" ht="20" customHeight="1">
      <c r="A7691" s="19" t="s">
        <v>8207</v>
      </c>
      <c r="B7691" s="20" t="s">
        <v>8208</v>
      </c>
      <c r="C7691" s="21" t="s">
        <v>169257</v>
      </c>
      <c r="D7691" s="21" t="s">
        <v>345</v>
      </c>
      <c r="E7691" s="23"/>
    </row>
    <row r="7692" spans="1:5" ht="20" customHeight="1">
      <c r="A7692" s="19" t="s">
        <v>8215</v>
      </c>
      <c r="B7692" s="20" t="s">
        <v>8216</v>
      </c>
      <c r="C7692" s="21" t="s">
        <v>169258</v>
      </c>
      <c r="D7692" s="21" t="s">
        <v>345</v>
      </c>
      <c r="E7692" s="23"/>
    </row>
    <row r="7693" spans="1:5" ht="20" customHeight="1">
      <c r="A7693" s="19" t="s">
        <v>8219</v>
      </c>
      <c r="B7693" s="20" t="s">
        <v>8220</v>
      </c>
      <c r="C7693" s="21" t="s">
        <v>169259</v>
      </c>
      <c r="D7693" s="21" t="s">
        <v>345</v>
      </c>
      <c r="E7693" s="23"/>
    </row>
    <row r="7694" spans="1:5" ht="20" customHeight="1">
      <c r="A7694" s="19" t="s">
        <v>8274</v>
      </c>
      <c r="B7694" s="20" t="s">
        <v>8273</v>
      </c>
      <c r="C7694" s="21" t="s">
        <v>169196</v>
      </c>
      <c r="D7694" s="21" t="s">
        <v>345</v>
      </c>
      <c r="E7694" s="23"/>
    </row>
    <row r="7695" spans="1:5" ht="20" customHeight="1">
      <c r="A7695" s="19" t="s">
        <v>8294</v>
      </c>
      <c r="B7695" s="20" t="s">
        <v>8295</v>
      </c>
      <c r="C7695" s="21" t="s">
        <v>169260</v>
      </c>
      <c r="D7695" s="21" t="s">
        <v>345</v>
      </c>
      <c r="E7695" s="23"/>
    </row>
    <row r="7696" spans="1:5" ht="20" customHeight="1">
      <c r="A7696" s="19" t="s">
        <v>8307</v>
      </c>
      <c r="B7696" s="20" t="s">
        <v>8308</v>
      </c>
      <c r="C7696" s="21" t="s">
        <v>169261</v>
      </c>
      <c r="D7696" s="21" t="s">
        <v>345</v>
      </c>
      <c r="E7696" s="23"/>
    </row>
    <row r="7697" spans="1:5" ht="20" customHeight="1">
      <c r="A7697" s="19" t="s">
        <v>8322</v>
      </c>
      <c r="B7697" s="20" t="s">
        <v>8321</v>
      </c>
      <c r="C7697" s="21" t="s">
        <v>169197</v>
      </c>
      <c r="D7697" s="21" t="s">
        <v>345</v>
      </c>
      <c r="E7697" s="23"/>
    </row>
    <row r="7698" spans="1:5" ht="20" customHeight="1">
      <c r="A7698" s="19" t="s">
        <v>8324</v>
      </c>
      <c r="B7698" s="20" t="s">
        <v>8325</v>
      </c>
      <c r="C7698" s="21" t="s">
        <v>169262</v>
      </c>
      <c r="D7698" s="21" t="s">
        <v>345</v>
      </c>
      <c r="E7698" s="23"/>
    </row>
    <row r="7699" spans="1:5" ht="20" customHeight="1">
      <c r="A7699" s="19" t="s">
        <v>8342</v>
      </c>
      <c r="B7699" s="20" t="s">
        <v>8340</v>
      </c>
      <c r="C7699" s="21" t="s">
        <v>169120</v>
      </c>
      <c r="D7699" s="21" t="s">
        <v>345</v>
      </c>
      <c r="E7699" s="23"/>
    </row>
    <row r="7700" spans="1:5" ht="20" customHeight="1">
      <c r="A7700" s="19" t="s">
        <v>8346</v>
      </c>
      <c r="B7700" s="20" t="s">
        <v>8347</v>
      </c>
      <c r="C7700" s="21" t="s">
        <v>169263</v>
      </c>
      <c r="D7700" s="21" t="s">
        <v>345</v>
      </c>
      <c r="E7700" s="23"/>
    </row>
    <row r="7701" spans="1:5" ht="20" customHeight="1">
      <c r="A7701" s="19" t="s">
        <v>8348</v>
      </c>
      <c r="B7701" s="20" t="s">
        <v>8349</v>
      </c>
      <c r="C7701" s="21" t="s">
        <v>169264</v>
      </c>
      <c r="D7701" s="21" t="s">
        <v>345</v>
      </c>
      <c r="E7701" s="23"/>
    </row>
    <row r="7702" spans="1:5" ht="20" customHeight="1">
      <c r="A7702" s="19" t="s">
        <v>8350</v>
      </c>
      <c r="B7702" s="20" t="s">
        <v>8351</v>
      </c>
      <c r="C7702" s="21" t="s">
        <v>169265</v>
      </c>
      <c r="D7702" s="21" t="s">
        <v>345</v>
      </c>
      <c r="E7702" s="23"/>
    </row>
    <row r="7703" spans="1:5" ht="20" customHeight="1">
      <c r="A7703" s="19" t="s">
        <v>8352</v>
      </c>
      <c r="B7703" s="20" t="s">
        <v>8353</v>
      </c>
      <c r="C7703" s="21" t="s">
        <v>169266</v>
      </c>
      <c r="D7703" s="21" t="s">
        <v>345</v>
      </c>
      <c r="E7703" s="23"/>
    </row>
    <row r="7704" spans="1:5" ht="20" customHeight="1">
      <c r="A7704" s="19" t="s">
        <v>8356</v>
      </c>
      <c r="B7704" s="20" t="s">
        <v>8355</v>
      </c>
      <c r="C7704" s="21" t="s">
        <v>169198</v>
      </c>
      <c r="D7704" s="21" t="s">
        <v>345</v>
      </c>
      <c r="E7704" s="23"/>
    </row>
    <row r="7705" spans="1:5" ht="20" customHeight="1">
      <c r="A7705" s="19" t="s">
        <v>8357</v>
      </c>
      <c r="B7705" s="20" t="s">
        <v>8358</v>
      </c>
      <c r="C7705" s="21" t="s">
        <v>169267</v>
      </c>
      <c r="D7705" s="21" t="s">
        <v>345</v>
      </c>
      <c r="E7705" s="23"/>
    </row>
    <row r="7706" spans="1:5" ht="20" customHeight="1">
      <c r="A7706" s="19" t="s">
        <v>8359</v>
      </c>
      <c r="B7706" s="20" t="s">
        <v>8360</v>
      </c>
      <c r="C7706" s="21" t="s">
        <v>169268</v>
      </c>
      <c r="D7706" s="21" t="s">
        <v>345</v>
      </c>
      <c r="E7706" s="23"/>
    </row>
    <row r="7707" spans="1:5" ht="20" customHeight="1">
      <c r="A7707" s="19" t="s">
        <v>8361</v>
      </c>
      <c r="B7707" s="20" t="s">
        <v>8362</v>
      </c>
      <c r="C7707" s="21" t="s">
        <v>169269</v>
      </c>
      <c r="D7707" s="21" t="s">
        <v>345</v>
      </c>
      <c r="E7707" s="23"/>
    </row>
    <row r="7708" spans="1:5" ht="20" customHeight="1">
      <c r="A7708" s="19" t="s">
        <v>8363</v>
      </c>
      <c r="B7708" s="20" t="s">
        <v>8364</v>
      </c>
      <c r="C7708" s="21" t="s">
        <v>169270</v>
      </c>
      <c r="D7708" s="21" t="s">
        <v>345</v>
      </c>
      <c r="E7708" s="23"/>
    </row>
    <row r="7709" spans="1:5" ht="20" customHeight="1">
      <c r="A7709" s="19" t="s">
        <v>8367</v>
      </c>
      <c r="B7709" s="20" t="s">
        <v>8366</v>
      </c>
      <c r="C7709" s="21" t="s">
        <v>169199</v>
      </c>
      <c r="D7709" s="21" t="s">
        <v>345</v>
      </c>
      <c r="E7709" s="23"/>
    </row>
    <row r="7710" spans="1:5" ht="20" customHeight="1">
      <c r="A7710" s="19" t="s">
        <v>8368</v>
      </c>
      <c r="B7710" s="20" t="s">
        <v>8369</v>
      </c>
      <c r="C7710" s="21" t="s">
        <v>169271</v>
      </c>
      <c r="D7710" s="21" t="s">
        <v>345</v>
      </c>
      <c r="E7710" s="23"/>
    </row>
    <row r="7711" spans="1:5" ht="20" customHeight="1">
      <c r="A7711" s="19" t="s">
        <v>8370</v>
      </c>
      <c r="B7711" s="20" t="s">
        <v>8371</v>
      </c>
      <c r="C7711" s="21" t="s">
        <v>169272</v>
      </c>
      <c r="D7711" s="21" t="s">
        <v>345</v>
      </c>
      <c r="E7711" s="23"/>
    </row>
    <row r="7712" spans="1:5" ht="20" customHeight="1">
      <c r="A7712" s="19" t="s">
        <v>8378</v>
      </c>
      <c r="B7712" s="20" t="s">
        <v>8375</v>
      </c>
      <c r="C7712" s="21" t="s">
        <v>169044</v>
      </c>
      <c r="D7712" s="21" t="s">
        <v>345</v>
      </c>
      <c r="E7712" s="23"/>
    </row>
    <row r="7713" spans="1:5" ht="20" customHeight="1">
      <c r="A7713" s="19" t="s">
        <v>8379</v>
      </c>
      <c r="B7713" s="20" t="s">
        <v>8380</v>
      </c>
      <c r="C7713" s="21" t="s">
        <v>169273</v>
      </c>
      <c r="D7713" s="21" t="s">
        <v>345</v>
      </c>
      <c r="E7713" s="23"/>
    </row>
    <row r="7714" spans="1:5" ht="20" customHeight="1">
      <c r="A7714" s="19" t="s">
        <v>8381</v>
      </c>
      <c r="B7714" s="20" t="s">
        <v>8382</v>
      </c>
      <c r="C7714" s="21" t="s">
        <v>169274</v>
      </c>
      <c r="D7714" s="21" t="s">
        <v>345</v>
      </c>
      <c r="E7714" s="23"/>
    </row>
    <row r="7715" spans="1:5" ht="20" customHeight="1">
      <c r="A7715" s="19" t="s">
        <v>8385</v>
      </c>
      <c r="B7715" s="20" t="s">
        <v>8384</v>
      </c>
      <c r="C7715" s="21" t="s">
        <v>169200</v>
      </c>
      <c r="D7715" s="21" t="s">
        <v>345</v>
      </c>
      <c r="E7715" s="23"/>
    </row>
    <row r="7716" spans="1:5" ht="20" customHeight="1">
      <c r="A7716" s="19" t="s">
        <v>8386</v>
      </c>
      <c r="B7716" s="20" t="s">
        <v>8387</v>
      </c>
      <c r="C7716" s="21" t="s">
        <v>169275</v>
      </c>
      <c r="D7716" s="21" t="s">
        <v>345</v>
      </c>
      <c r="E7716" s="23"/>
    </row>
    <row r="7717" spans="1:5" ht="20" customHeight="1">
      <c r="A7717" s="19" t="s">
        <v>8388</v>
      </c>
      <c r="B7717" s="20" t="s">
        <v>8389</v>
      </c>
      <c r="C7717" s="21" t="s">
        <v>169276</v>
      </c>
      <c r="D7717" s="21" t="s">
        <v>345</v>
      </c>
      <c r="E7717" s="23"/>
    </row>
    <row r="7718" spans="1:5" ht="20" customHeight="1">
      <c r="A7718" s="19" t="s">
        <v>8394</v>
      </c>
      <c r="B7718" s="20" t="s">
        <v>8391</v>
      </c>
      <c r="C7718" s="21" t="s">
        <v>169045</v>
      </c>
      <c r="D7718" s="21" t="s">
        <v>345</v>
      </c>
      <c r="E7718" s="23"/>
    </row>
    <row r="7719" spans="1:5" ht="20" customHeight="1">
      <c r="A7719" s="19" t="s">
        <v>8395</v>
      </c>
      <c r="B7719" s="20" t="s">
        <v>8396</v>
      </c>
      <c r="C7719" s="21" t="s">
        <v>169277</v>
      </c>
      <c r="D7719" s="21" t="s">
        <v>345</v>
      </c>
      <c r="E7719" s="23"/>
    </row>
    <row r="7720" spans="1:5" ht="20" customHeight="1">
      <c r="A7720" s="19" t="s">
        <v>8401</v>
      </c>
      <c r="B7720" s="20" t="s">
        <v>8398</v>
      </c>
      <c r="C7720" s="21" t="s">
        <v>169046</v>
      </c>
      <c r="D7720" s="21" t="s">
        <v>345</v>
      </c>
      <c r="E7720" s="23"/>
    </row>
    <row r="7721" spans="1:5" ht="20" customHeight="1">
      <c r="A7721" s="19" t="s">
        <v>7856</v>
      </c>
      <c r="B7721" s="20" t="s">
        <v>7857</v>
      </c>
      <c r="C7721" s="21" t="s">
        <v>169278</v>
      </c>
      <c r="D7721" s="21" t="s">
        <v>139</v>
      </c>
      <c r="E7721" s="23"/>
    </row>
    <row r="7722" spans="1:5" ht="20" customHeight="1">
      <c r="A7722" s="19" t="s">
        <v>7922</v>
      </c>
      <c r="B7722" s="20" t="s">
        <v>7923</v>
      </c>
      <c r="C7722" s="21" t="s">
        <v>169279</v>
      </c>
      <c r="D7722" s="21" t="s">
        <v>139</v>
      </c>
      <c r="E7722" s="23"/>
    </row>
    <row r="7723" spans="1:5" ht="20" customHeight="1">
      <c r="A7723" s="19" t="s">
        <v>7948</v>
      </c>
      <c r="B7723" s="20" t="s">
        <v>7947</v>
      </c>
      <c r="C7723" s="21" t="s">
        <v>169244</v>
      </c>
      <c r="D7723" s="21" t="s">
        <v>296</v>
      </c>
      <c r="E7723" s="23"/>
    </row>
    <row r="7724" spans="1:5" ht="20" customHeight="1">
      <c r="A7724" s="19" t="s">
        <v>7949</v>
      </c>
      <c r="B7724" s="20" t="s">
        <v>7950</v>
      </c>
      <c r="C7724" s="21" t="s">
        <v>169280</v>
      </c>
      <c r="D7724" s="21" t="s">
        <v>345</v>
      </c>
      <c r="E7724" s="23"/>
    </row>
    <row r="7725" spans="1:5" ht="20" customHeight="1">
      <c r="A7725" s="19" t="s">
        <v>7951</v>
      </c>
      <c r="B7725" s="20" t="s">
        <v>7952</v>
      </c>
      <c r="C7725" s="21" t="s">
        <v>169281</v>
      </c>
      <c r="D7725" s="21" t="s">
        <v>345</v>
      </c>
      <c r="E7725" s="23"/>
    </row>
    <row r="7726" spans="1:5" ht="20" customHeight="1">
      <c r="A7726" s="19" t="s">
        <v>7953</v>
      </c>
      <c r="B7726" s="20" t="s">
        <v>7954</v>
      </c>
      <c r="C7726" s="21" t="s">
        <v>169282</v>
      </c>
      <c r="D7726" s="21" t="s">
        <v>345</v>
      </c>
      <c r="E7726" s="23"/>
    </row>
    <row r="7727" spans="1:5" ht="20" customHeight="1">
      <c r="A7727" s="19" t="s">
        <v>7955</v>
      </c>
      <c r="B7727" s="20" t="s">
        <v>7956</v>
      </c>
      <c r="C7727" s="21" t="s">
        <v>169283</v>
      </c>
      <c r="D7727" s="21" t="s">
        <v>345</v>
      </c>
      <c r="E7727" s="23"/>
    </row>
    <row r="7728" spans="1:5" ht="20" customHeight="1">
      <c r="A7728" s="19" t="s">
        <v>7959</v>
      </c>
      <c r="B7728" s="20" t="s">
        <v>7958</v>
      </c>
      <c r="C7728" s="21" t="s">
        <v>169245</v>
      </c>
      <c r="D7728" s="21" t="s">
        <v>345</v>
      </c>
      <c r="E7728" s="23"/>
    </row>
    <row r="7729" spans="1:5" ht="20" customHeight="1">
      <c r="A7729" s="19" t="s">
        <v>7960</v>
      </c>
      <c r="B7729" s="20" t="s">
        <v>7961</v>
      </c>
      <c r="C7729" s="21" t="s">
        <v>169284</v>
      </c>
      <c r="D7729" s="21" t="s">
        <v>345</v>
      </c>
      <c r="E7729" s="23"/>
    </row>
    <row r="7730" spans="1:5" ht="20" customHeight="1">
      <c r="A7730" s="19" t="s">
        <v>7962</v>
      </c>
      <c r="B7730" s="20" t="s">
        <v>7963</v>
      </c>
      <c r="C7730" s="21" t="s">
        <v>169285</v>
      </c>
      <c r="D7730" s="21" t="s">
        <v>345</v>
      </c>
      <c r="E7730" s="23"/>
    </row>
    <row r="7731" spans="1:5" ht="20" customHeight="1">
      <c r="A7731" s="19" t="s">
        <v>7964</v>
      </c>
      <c r="B7731" s="20" t="s">
        <v>7965</v>
      </c>
      <c r="C7731" s="21" t="s">
        <v>169286</v>
      </c>
      <c r="D7731" s="21" t="s">
        <v>345</v>
      </c>
      <c r="E7731" s="23"/>
    </row>
    <row r="7732" spans="1:5" ht="20" customHeight="1">
      <c r="A7732" s="19" t="s">
        <v>7966</v>
      </c>
      <c r="B7732" s="20" t="s">
        <v>7967</v>
      </c>
      <c r="C7732" s="21" t="s">
        <v>169287</v>
      </c>
      <c r="D7732" s="21" t="s">
        <v>345</v>
      </c>
      <c r="E7732" s="23"/>
    </row>
    <row r="7733" spans="1:5" ht="20" customHeight="1">
      <c r="A7733" s="19" t="s">
        <v>7970</v>
      </c>
      <c r="B7733" s="20" t="s">
        <v>7969</v>
      </c>
      <c r="C7733" s="21" t="s">
        <v>169246</v>
      </c>
      <c r="D7733" s="21" t="s">
        <v>345</v>
      </c>
      <c r="E7733" s="23"/>
    </row>
    <row r="7734" spans="1:5" ht="20" customHeight="1">
      <c r="A7734" s="19" t="s">
        <v>7971</v>
      </c>
      <c r="B7734" s="20" t="s">
        <v>7972</v>
      </c>
      <c r="C7734" s="21" t="s">
        <v>169288</v>
      </c>
      <c r="D7734" s="21" t="s">
        <v>345</v>
      </c>
      <c r="E7734" s="23"/>
    </row>
    <row r="7735" spans="1:5" ht="20" customHeight="1">
      <c r="A7735" s="19" t="s">
        <v>7973</v>
      </c>
      <c r="B7735" s="20" t="s">
        <v>7974</v>
      </c>
      <c r="C7735" s="21" t="s">
        <v>169289</v>
      </c>
      <c r="D7735" s="21" t="s">
        <v>345</v>
      </c>
      <c r="E7735" s="23"/>
    </row>
    <row r="7736" spans="1:5" ht="20" customHeight="1">
      <c r="A7736" s="19" t="s">
        <v>7977</v>
      </c>
      <c r="B7736" s="20" t="s">
        <v>7978</v>
      </c>
      <c r="C7736" s="21" t="s">
        <v>169290</v>
      </c>
      <c r="D7736" s="21" t="s">
        <v>345</v>
      </c>
      <c r="E7736" s="23"/>
    </row>
    <row r="7737" spans="1:5" ht="20" customHeight="1">
      <c r="A7737" s="19" t="s">
        <v>7979</v>
      </c>
      <c r="B7737" s="20" t="s">
        <v>7980</v>
      </c>
      <c r="C7737" s="21" t="s">
        <v>169291</v>
      </c>
      <c r="D7737" s="21" t="s">
        <v>345</v>
      </c>
      <c r="E7737" s="23"/>
    </row>
    <row r="7738" spans="1:5" ht="20" customHeight="1">
      <c r="A7738" s="19" t="s">
        <v>7981</v>
      </c>
      <c r="B7738" s="20" t="s">
        <v>7982</v>
      </c>
      <c r="C7738" s="21" t="s">
        <v>169292</v>
      </c>
      <c r="D7738" s="21" t="s">
        <v>345</v>
      </c>
      <c r="E7738" s="23"/>
    </row>
    <row r="7739" spans="1:5" ht="20" customHeight="1">
      <c r="A7739" s="19" t="s">
        <v>7985</v>
      </c>
      <c r="B7739" s="20" t="s">
        <v>7984</v>
      </c>
      <c r="C7739" s="21" t="s">
        <v>169247</v>
      </c>
      <c r="D7739" s="21" t="s">
        <v>345</v>
      </c>
      <c r="E7739" s="23"/>
    </row>
    <row r="7740" spans="1:5" ht="20" customHeight="1">
      <c r="A7740" s="19" t="s">
        <v>7988</v>
      </c>
      <c r="B7740" s="20" t="s">
        <v>7987</v>
      </c>
      <c r="C7740" s="21" t="s">
        <v>169248</v>
      </c>
      <c r="D7740" s="21" t="s">
        <v>345</v>
      </c>
      <c r="E7740" s="23"/>
    </row>
    <row r="7741" spans="1:5" ht="20" customHeight="1">
      <c r="A7741" s="19" t="s">
        <v>7991</v>
      </c>
      <c r="B7741" s="20" t="s">
        <v>7990</v>
      </c>
      <c r="C7741" s="21" t="s">
        <v>169249</v>
      </c>
      <c r="D7741" s="21" t="s">
        <v>345</v>
      </c>
      <c r="E7741" s="23"/>
    </row>
    <row r="7742" spans="1:5" ht="20" customHeight="1">
      <c r="A7742" s="19" t="s">
        <v>7992</v>
      </c>
      <c r="B7742" s="20" t="s">
        <v>7993</v>
      </c>
      <c r="C7742" s="21" t="s">
        <v>169293</v>
      </c>
      <c r="D7742" s="21" t="s">
        <v>345</v>
      </c>
      <c r="E7742" s="23"/>
    </row>
    <row r="7743" spans="1:5" ht="20" customHeight="1">
      <c r="A7743" s="19" t="s">
        <v>7994</v>
      </c>
      <c r="B7743" s="20" t="s">
        <v>7995</v>
      </c>
      <c r="C7743" s="21" t="s">
        <v>169294</v>
      </c>
      <c r="D7743" s="21" t="s">
        <v>345</v>
      </c>
      <c r="E7743" s="23"/>
    </row>
    <row r="7744" spans="1:5" ht="20" customHeight="1">
      <c r="A7744" s="19" t="s">
        <v>7996</v>
      </c>
      <c r="B7744" s="20" t="s">
        <v>7997</v>
      </c>
      <c r="C7744" s="21" t="s">
        <v>169295</v>
      </c>
      <c r="D7744" s="21" t="s">
        <v>345</v>
      </c>
      <c r="E7744" s="23"/>
    </row>
    <row r="7745" spans="1:5" ht="20" customHeight="1">
      <c r="A7745" s="19" t="s">
        <v>7998</v>
      </c>
      <c r="B7745" s="20" t="s">
        <v>7999</v>
      </c>
      <c r="C7745" s="21" t="s">
        <v>169296</v>
      </c>
      <c r="D7745" s="21" t="s">
        <v>345</v>
      </c>
      <c r="E7745" s="23"/>
    </row>
    <row r="7746" spans="1:5" ht="20" customHeight="1">
      <c r="A7746" s="19" t="s">
        <v>8003</v>
      </c>
      <c r="B7746" s="20" t="s">
        <v>8001</v>
      </c>
      <c r="C7746" s="21" t="s">
        <v>169193</v>
      </c>
      <c r="D7746" s="21" t="s">
        <v>345</v>
      </c>
      <c r="E7746" s="23"/>
    </row>
    <row r="7747" spans="1:5" ht="20" customHeight="1">
      <c r="A7747" s="19" t="s">
        <v>8004</v>
      </c>
      <c r="B7747" s="20" t="s">
        <v>8005</v>
      </c>
      <c r="C7747" s="21" t="s">
        <v>169297</v>
      </c>
      <c r="D7747" s="21" t="s">
        <v>345</v>
      </c>
      <c r="E7747" s="23"/>
    </row>
    <row r="7748" spans="1:5" ht="20" customHeight="1">
      <c r="A7748" s="19" t="s">
        <v>8006</v>
      </c>
      <c r="B7748" s="20" t="s">
        <v>8007</v>
      </c>
      <c r="C7748" s="21" t="s">
        <v>169298</v>
      </c>
      <c r="D7748" s="21" t="s">
        <v>345</v>
      </c>
      <c r="E7748" s="23"/>
    </row>
    <row r="7749" spans="1:5" ht="20" customHeight="1">
      <c r="A7749" s="19" t="s">
        <v>8008</v>
      </c>
      <c r="B7749" s="20" t="s">
        <v>8009</v>
      </c>
      <c r="C7749" s="21" t="s">
        <v>169299</v>
      </c>
      <c r="D7749" s="21" t="s">
        <v>345</v>
      </c>
      <c r="E7749" s="23"/>
    </row>
    <row r="7750" spans="1:5" ht="20" customHeight="1">
      <c r="A7750" s="19" t="s">
        <v>8010</v>
      </c>
      <c r="B7750" s="20" t="s">
        <v>8011</v>
      </c>
      <c r="C7750" s="21" t="s">
        <v>169300</v>
      </c>
      <c r="D7750" s="21" t="s">
        <v>345</v>
      </c>
      <c r="E7750" s="23"/>
    </row>
    <row r="7751" spans="1:5" ht="20" customHeight="1">
      <c r="A7751" s="19" t="s">
        <v>8012</v>
      </c>
      <c r="B7751" s="20" t="s">
        <v>8013</v>
      </c>
      <c r="C7751" s="21" t="s">
        <v>169301</v>
      </c>
      <c r="D7751" s="21" t="s">
        <v>345</v>
      </c>
      <c r="E7751" s="23"/>
    </row>
    <row r="7752" spans="1:5" ht="20" customHeight="1">
      <c r="A7752" s="19" t="s">
        <v>8016</v>
      </c>
      <c r="B7752" s="20" t="s">
        <v>8015</v>
      </c>
      <c r="C7752" s="21" t="s">
        <v>169250</v>
      </c>
      <c r="D7752" s="21" t="s">
        <v>345</v>
      </c>
      <c r="E7752" s="23"/>
    </row>
    <row r="7753" spans="1:5" ht="20" customHeight="1">
      <c r="A7753" s="19" t="s">
        <v>8017</v>
      </c>
      <c r="B7753" s="20" t="s">
        <v>8018</v>
      </c>
      <c r="C7753" s="21" t="s">
        <v>169302</v>
      </c>
      <c r="D7753" s="21" t="s">
        <v>345</v>
      </c>
      <c r="E7753" s="23"/>
    </row>
    <row r="7754" spans="1:5" ht="20" customHeight="1">
      <c r="A7754" s="19" t="s">
        <v>8022</v>
      </c>
      <c r="B7754" s="20" t="s">
        <v>8020</v>
      </c>
      <c r="C7754" s="21" t="s">
        <v>169194</v>
      </c>
      <c r="D7754" s="21" t="s">
        <v>345</v>
      </c>
      <c r="E7754" s="23"/>
    </row>
    <row r="7755" spans="1:5" ht="20" customHeight="1">
      <c r="A7755" s="19" t="s">
        <v>8023</v>
      </c>
      <c r="B7755" s="20" t="s">
        <v>8024</v>
      </c>
      <c r="C7755" s="21" t="s">
        <v>169303</v>
      </c>
      <c r="D7755" s="21" t="s">
        <v>345</v>
      </c>
      <c r="E7755" s="23"/>
    </row>
    <row r="7756" spans="1:5" ht="20" customHeight="1">
      <c r="A7756" s="19" t="s">
        <v>8025</v>
      </c>
      <c r="B7756" s="20" t="s">
        <v>8026</v>
      </c>
      <c r="C7756" s="21" t="s">
        <v>169304</v>
      </c>
      <c r="D7756" s="21" t="s">
        <v>345</v>
      </c>
      <c r="E7756" s="23"/>
    </row>
    <row r="7757" spans="1:5" ht="20" customHeight="1">
      <c r="A7757" s="19" t="s">
        <v>8027</v>
      </c>
      <c r="B7757" s="20" t="s">
        <v>8028</v>
      </c>
      <c r="C7757" s="21" t="s">
        <v>169305</v>
      </c>
      <c r="D7757" s="21" t="s">
        <v>345</v>
      </c>
      <c r="E7757" s="23"/>
    </row>
    <row r="7758" spans="1:5" ht="20" customHeight="1">
      <c r="A7758" s="19" t="s">
        <v>8031</v>
      </c>
      <c r="B7758" s="20" t="s">
        <v>8030</v>
      </c>
      <c r="C7758" s="21" t="s">
        <v>169251</v>
      </c>
      <c r="D7758" s="21" t="s">
        <v>345</v>
      </c>
      <c r="E7758" s="23"/>
    </row>
    <row r="7759" spans="1:5" ht="20" customHeight="1">
      <c r="A7759" s="19" t="s">
        <v>8032</v>
      </c>
      <c r="B7759" s="20" t="s">
        <v>8033</v>
      </c>
      <c r="C7759" s="21" t="s">
        <v>169306</v>
      </c>
      <c r="D7759" s="21" t="s">
        <v>345</v>
      </c>
      <c r="E7759" s="23"/>
    </row>
    <row r="7760" spans="1:5" ht="20" customHeight="1">
      <c r="A7760" s="19" t="s">
        <v>8036</v>
      </c>
      <c r="B7760" s="20" t="s">
        <v>8037</v>
      </c>
      <c r="C7760" s="21" t="s">
        <v>169307</v>
      </c>
      <c r="D7760" s="21" t="s">
        <v>345</v>
      </c>
      <c r="E7760" s="23"/>
    </row>
    <row r="7761" spans="1:5" ht="20" customHeight="1">
      <c r="A7761" s="19" t="s">
        <v>8038</v>
      </c>
      <c r="B7761" s="20" t="s">
        <v>8039</v>
      </c>
      <c r="C7761" s="21" t="s">
        <v>169308</v>
      </c>
      <c r="D7761" s="21" t="s">
        <v>345</v>
      </c>
      <c r="E7761" s="23"/>
    </row>
    <row r="7762" spans="1:5" ht="20" customHeight="1">
      <c r="A7762" s="19" t="s">
        <v>8040</v>
      </c>
      <c r="B7762" s="20" t="s">
        <v>8041</v>
      </c>
      <c r="C7762" s="21" t="s">
        <v>169309</v>
      </c>
      <c r="D7762" s="21" t="s">
        <v>345</v>
      </c>
      <c r="E7762" s="23"/>
    </row>
    <row r="7763" spans="1:5" ht="20" customHeight="1">
      <c r="A7763" s="19" t="s">
        <v>8042</v>
      </c>
      <c r="B7763" s="20" t="s">
        <v>8043</v>
      </c>
      <c r="C7763" s="21" t="s">
        <v>169310</v>
      </c>
      <c r="D7763" s="21" t="s">
        <v>345</v>
      </c>
      <c r="E7763" s="23"/>
    </row>
    <row r="7764" spans="1:5" ht="20" customHeight="1">
      <c r="A7764" s="19" t="s">
        <v>8046</v>
      </c>
      <c r="B7764" s="20" t="s">
        <v>8045</v>
      </c>
      <c r="C7764" s="21" t="s">
        <v>169252</v>
      </c>
      <c r="D7764" s="21" t="s">
        <v>345</v>
      </c>
      <c r="E7764" s="23"/>
    </row>
    <row r="7765" spans="1:5" ht="20" customHeight="1">
      <c r="A7765" s="19" t="s">
        <v>8049</v>
      </c>
      <c r="B7765" s="20" t="s">
        <v>8048</v>
      </c>
      <c r="C7765" s="21" t="s">
        <v>169253</v>
      </c>
      <c r="D7765" s="21" t="s">
        <v>345</v>
      </c>
      <c r="E7765" s="23"/>
    </row>
    <row r="7766" spans="1:5" ht="20" customHeight="1">
      <c r="A7766" s="19" t="s">
        <v>8050</v>
      </c>
      <c r="B7766" s="20" t="s">
        <v>8051</v>
      </c>
      <c r="C7766" s="21" t="s">
        <v>169311</v>
      </c>
      <c r="D7766" s="21" t="s">
        <v>345</v>
      </c>
      <c r="E7766" s="23"/>
    </row>
    <row r="7767" spans="1:5" ht="20" customHeight="1">
      <c r="A7767" s="19" t="s">
        <v>8052</v>
      </c>
      <c r="B7767" s="20" t="s">
        <v>8053</v>
      </c>
      <c r="C7767" s="21" t="s">
        <v>169312</v>
      </c>
      <c r="D7767" s="21" t="s">
        <v>345</v>
      </c>
      <c r="E7767" s="23"/>
    </row>
    <row r="7768" spans="1:5" ht="20" customHeight="1">
      <c r="A7768" s="19" t="s">
        <v>8054</v>
      </c>
      <c r="B7768" s="20" t="s">
        <v>8055</v>
      </c>
      <c r="C7768" s="21" t="s">
        <v>169313</v>
      </c>
      <c r="D7768" s="21" t="s">
        <v>345</v>
      </c>
      <c r="E7768" s="23"/>
    </row>
    <row r="7769" spans="1:5" ht="20" customHeight="1">
      <c r="A7769" s="19" t="s">
        <v>8056</v>
      </c>
      <c r="B7769" s="20" t="s">
        <v>8057</v>
      </c>
      <c r="C7769" s="21" t="s">
        <v>169314</v>
      </c>
      <c r="D7769" s="21" t="s">
        <v>345</v>
      </c>
      <c r="E7769" s="23"/>
    </row>
    <row r="7770" spans="1:5" ht="20" customHeight="1">
      <c r="A7770" s="19" t="s">
        <v>8061</v>
      </c>
      <c r="B7770" s="20" t="s">
        <v>8059</v>
      </c>
      <c r="C7770" s="21" t="s">
        <v>169195</v>
      </c>
      <c r="D7770" s="21" t="s">
        <v>345</v>
      </c>
      <c r="E7770" s="23"/>
    </row>
    <row r="7771" spans="1:5" ht="20" customHeight="1">
      <c r="A7771" s="19" t="s">
        <v>8062</v>
      </c>
      <c r="B7771" s="20" t="s">
        <v>8063</v>
      </c>
      <c r="C7771" s="21" t="s">
        <v>169315</v>
      </c>
      <c r="D7771" s="21" t="s">
        <v>345</v>
      </c>
      <c r="E7771" s="23"/>
    </row>
    <row r="7772" spans="1:5" ht="20" customHeight="1">
      <c r="A7772" s="19" t="s">
        <v>8066</v>
      </c>
      <c r="B7772" s="20" t="s">
        <v>8065</v>
      </c>
      <c r="C7772" s="21" t="s">
        <v>169254</v>
      </c>
      <c r="D7772" s="21" t="s">
        <v>296</v>
      </c>
      <c r="E7772" s="23"/>
    </row>
    <row r="7773" spans="1:5" ht="20" customHeight="1">
      <c r="A7773" s="19" t="s">
        <v>8076</v>
      </c>
      <c r="B7773" s="20" t="s">
        <v>8077</v>
      </c>
      <c r="C7773" s="21" t="s">
        <v>169316</v>
      </c>
      <c r="D7773" s="21" t="s">
        <v>345</v>
      </c>
      <c r="E7773" s="23"/>
    </row>
    <row r="7774" spans="1:5" ht="20" customHeight="1">
      <c r="A7774" s="19" t="s">
        <v>8089</v>
      </c>
      <c r="B7774" s="20" t="s">
        <v>8090</v>
      </c>
      <c r="C7774" s="21" t="s">
        <v>169317</v>
      </c>
      <c r="D7774" s="21" t="s">
        <v>345</v>
      </c>
      <c r="E7774" s="23"/>
    </row>
    <row r="7775" spans="1:5" ht="20" customHeight="1">
      <c r="A7775" s="19" t="s">
        <v>8102</v>
      </c>
      <c r="B7775" s="20" t="s">
        <v>8103</v>
      </c>
      <c r="C7775" s="21" t="s">
        <v>169318</v>
      </c>
      <c r="D7775" s="21" t="s">
        <v>345</v>
      </c>
      <c r="E7775" s="23"/>
    </row>
    <row r="7776" spans="1:5" ht="20" customHeight="1">
      <c r="A7776" s="19" t="s">
        <v>8107</v>
      </c>
      <c r="B7776" s="20" t="s">
        <v>8106</v>
      </c>
      <c r="C7776" s="21" t="s">
        <v>169255</v>
      </c>
      <c r="D7776" s="21" t="s">
        <v>345</v>
      </c>
      <c r="E7776" s="23"/>
    </row>
    <row r="7777" spans="1:5" ht="20" customHeight="1">
      <c r="A7777" s="19" t="s">
        <v>8117</v>
      </c>
      <c r="B7777" s="20" t="s">
        <v>8118</v>
      </c>
      <c r="C7777" s="21" t="s">
        <v>169319</v>
      </c>
      <c r="D7777" s="21" t="s">
        <v>345</v>
      </c>
      <c r="E7777" s="23"/>
    </row>
    <row r="7778" spans="1:5" ht="20" customHeight="1">
      <c r="A7778" s="19" t="s">
        <v>8130</v>
      </c>
      <c r="B7778" s="20" t="s">
        <v>8131</v>
      </c>
      <c r="C7778" s="21" t="s">
        <v>169320</v>
      </c>
      <c r="D7778" s="21" t="s">
        <v>345</v>
      </c>
      <c r="E7778" s="23"/>
    </row>
    <row r="7779" spans="1:5" ht="20" customHeight="1">
      <c r="A7779" s="19" t="s">
        <v>8145</v>
      </c>
      <c r="B7779" s="20" t="s">
        <v>8146</v>
      </c>
      <c r="C7779" s="21" t="s">
        <v>169321</v>
      </c>
      <c r="D7779" s="21" t="s">
        <v>345</v>
      </c>
      <c r="E7779" s="23"/>
    </row>
    <row r="7780" spans="1:5" ht="20" customHeight="1">
      <c r="A7780" s="19" t="s">
        <v>8156</v>
      </c>
      <c r="B7780" s="20" t="s">
        <v>8157</v>
      </c>
      <c r="C7780" s="21" t="s">
        <v>169322</v>
      </c>
      <c r="D7780" s="21" t="s">
        <v>345</v>
      </c>
      <c r="E7780" s="23"/>
    </row>
    <row r="7781" spans="1:5" ht="20" customHeight="1">
      <c r="A7781" s="19" t="s">
        <v>8161</v>
      </c>
      <c r="B7781" s="20" t="s">
        <v>8160</v>
      </c>
      <c r="C7781" s="21" t="s">
        <v>169256</v>
      </c>
      <c r="D7781" s="21" t="s">
        <v>345</v>
      </c>
      <c r="E7781" s="23"/>
    </row>
    <row r="7782" spans="1:5" ht="20" customHeight="1">
      <c r="A7782" s="19" t="s">
        <v>8175</v>
      </c>
      <c r="B7782" s="20" t="s">
        <v>8176</v>
      </c>
      <c r="C7782" s="21" t="s">
        <v>169323</v>
      </c>
      <c r="D7782" s="21" t="s">
        <v>345</v>
      </c>
      <c r="E7782" s="23"/>
    </row>
    <row r="7783" spans="1:5" ht="20" customHeight="1">
      <c r="A7783" s="19" t="s">
        <v>8180</v>
      </c>
      <c r="B7783" s="20" t="s">
        <v>8181</v>
      </c>
      <c r="C7783" s="21" t="s">
        <v>169324</v>
      </c>
      <c r="D7783" s="21" t="s">
        <v>345</v>
      </c>
      <c r="E7783" s="23"/>
    </row>
    <row r="7784" spans="1:5" ht="20" customHeight="1">
      <c r="A7784" s="19" t="s">
        <v>8191</v>
      </c>
      <c r="B7784" s="20" t="s">
        <v>8192</v>
      </c>
      <c r="C7784" s="21" t="s">
        <v>169325</v>
      </c>
      <c r="D7784" s="21" t="s">
        <v>345</v>
      </c>
      <c r="E7784" s="23"/>
    </row>
    <row r="7785" spans="1:5" ht="20" customHeight="1">
      <c r="A7785" s="19" t="s">
        <v>8202</v>
      </c>
      <c r="B7785" s="20" t="s">
        <v>8203</v>
      </c>
      <c r="C7785" s="21" t="s">
        <v>169326</v>
      </c>
      <c r="D7785" s="21" t="s">
        <v>345</v>
      </c>
      <c r="E7785" s="23"/>
    </row>
    <row r="7786" spans="1:5" ht="20" customHeight="1">
      <c r="A7786" s="19" t="s">
        <v>8209</v>
      </c>
      <c r="B7786" s="20" t="s">
        <v>8208</v>
      </c>
      <c r="C7786" s="21" t="s">
        <v>169257</v>
      </c>
      <c r="D7786" s="21" t="s">
        <v>345</v>
      </c>
      <c r="E7786" s="23"/>
    </row>
    <row r="7787" spans="1:5" ht="20" customHeight="1">
      <c r="A7787" s="19" t="s">
        <v>8217</v>
      </c>
      <c r="B7787" s="20" t="s">
        <v>8216</v>
      </c>
      <c r="C7787" s="21" t="s">
        <v>169258</v>
      </c>
      <c r="D7787" s="21" t="s">
        <v>345</v>
      </c>
      <c r="E7787" s="23"/>
    </row>
    <row r="7788" spans="1:5" ht="20" customHeight="1">
      <c r="A7788" s="19" t="s">
        <v>8221</v>
      </c>
      <c r="B7788" s="20" t="s">
        <v>8220</v>
      </c>
      <c r="C7788" s="21" t="s">
        <v>169259</v>
      </c>
      <c r="D7788" s="21" t="s">
        <v>345</v>
      </c>
      <c r="E7788" s="23"/>
    </row>
    <row r="7789" spans="1:5" ht="20" customHeight="1">
      <c r="A7789" s="19" t="s">
        <v>8231</v>
      </c>
      <c r="B7789" s="20" t="s">
        <v>8232</v>
      </c>
      <c r="C7789" s="21" t="s">
        <v>169327</v>
      </c>
      <c r="D7789" s="21" t="s">
        <v>345</v>
      </c>
      <c r="E7789" s="23"/>
    </row>
    <row r="7790" spans="1:5" ht="20" customHeight="1">
      <c r="A7790" s="19" t="s">
        <v>8244</v>
      </c>
      <c r="B7790" s="20" t="s">
        <v>8245</v>
      </c>
      <c r="C7790" s="21" t="s">
        <v>169328</v>
      </c>
      <c r="D7790" s="21" t="s">
        <v>345</v>
      </c>
      <c r="E7790" s="23"/>
    </row>
    <row r="7791" spans="1:5" ht="20" customHeight="1">
      <c r="A7791" s="19" t="s">
        <v>8255</v>
      </c>
      <c r="B7791" s="20" t="s">
        <v>8256</v>
      </c>
      <c r="C7791" s="21" t="s">
        <v>169329</v>
      </c>
      <c r="D7791" s="21" t="s">
        <v>345</v>
      </c>
      <c r="E7791" s="23"/>
    </row>
    <row r="7792" spans="1:5" ht="20" customHeight="1">
      <c r="A7792" s="19" t="s">
        <v>8266</v>
      </c>
      <c r="B7792" s="20" t="s">
        <v>8267</v>
      </c>
      <c r="C7792" s="21" t="s">
        <v>169330</v>
      </c>
      <c r="D7792" s="21" t="s">
        <v>345</v>
      </c>
      <c r="E7792" s="23"/>
    </row>
    <row r="7793" spans="1:5" ht="20" customHeight="1">
      <c r="A7793" s="19" t="s">
        <v>8269</v>
      </c>
      <c r="B7793" s="20" t="s">
        <v>8270</v>
      </c>
      <c r="C7793" s="21" t="s">
        <v>169331</v>
      </c>
      <c r="D7793" s="21" t="s">
        <v>345</v>
      </c>
      <c r="E7793" s="23"/>
    </row>
    <row r="7794" spans="1:5" ht="20" customHeight="1">
      <c r="A7794" s="19" t="s">
        <v>8275</v>
      </c>
      <c r="B7794" s="20" t="s">
        <v>8273</v>
      </c>
      <c r="C7794" s="21" t="s">
        <v>169196</v>
      </c>
      <c r="D7794" s="21" t="s">
        <v>345</v>
      </c>
      <c r="E7794" s="23"/>
    </row>
    <row r="7795" spans="1:5" ht="20" customHeight="1">
      <c r="A7795" s="19" t="s">
        <v>8285</v>
      </c>
      <c r="B7795" s="20" t="s">
        <v>8286</v>
      </c>
      <c r="C7795" s="21" t="s">
        <v>169332</v>
      </c>
      <c r="D7795" s="21" t="s">
        <v>345</v>
      </c>
      <c r="E7795" s="23"/>
    </row>
    <row r="7796" spans="1:5" ht="20" customHeight="1">
      <c r="A7796" s="19" t="s">
        <v>8290</v>
      </c>
      <c r="B7796" s="20" t="s">
        <v>8291</v>
      </c>
      <c r="C7796" s="21" t="s">
        <v>169333</v>
      </c>
      <c r="D7796" s="21" t="s">
        <v>345</v>
      </c>
      <c r="E7796" s="23"/>
    </row>
    <row r="7797" spans="1:5" ht="20" customHeight="1">
      <c r="A7797" s="19" t="s">
        <v>62</v>
      </c>
      <c r="B7797" s="20" t="s">
        <v>67</v>
      </c>
      <c r="C7797" s="21" t="s">
        <v>169334</v>
      </c>
      <c r="D7797" s="21" t="s">
        <v>345</v>
      </c>
      <c r="E7797" s="23"/>
    </row>
    <row r="7798" spans="1:5" ht="20" customHeight="1">
      <c r="A7798" s="19" t="s">
        <v>8292</v>
      </c>
      <c r="B7798" s="20" t="s">
        <v>8293</v>
      </c>
      <c r="C7798" s="21" t="s">
        <v>169335</v>
      </c>
      <c r="D7798" s="21" t="s">
        <v>345</v>
      </c>
      <c r="E7798" s="23"/>
    </row>
    <row r="7799" spans="1:5" ht="20" customHeight="1">
      <c r="A7799" s="19" t="s">
        <v>8296</v>
      </c>
      <c r="B7799" s="20" t="s">
        <v>8295</v>
      </c>
      <c r="C7799" s="21" t="s">
        <v>169260</v>
      </c>
      <c r="D7799" s="21" t="s">
        <v>345</v>
      </c>
      <c r="E7799" s="23"/>
    </row>
    <row r="7800" spans="1:5" ht="20" customHeight="1">
      <c r="A7800" s="19" t="s">
        <v>8297</v>
      </c>
      <c r="B7800" s="20" t="s">
        <v>8298</v>
      </c>
      <c r="C7800" s="21" t="s">
        <v>169336</v>
      </c>
      <c r="D7800" s="21" t="s">
        <v>345</v>
      </c>
      <c r="E7800" s="23"/>
    </row>
    <row r="7801" spans="1:5" ht="20" customHeight="1">
      <c r="A7801" s="19" t="s">
        <v>8299</v>
      </c>
      <c r="B7801" s="20" t="s">
        <v>8300</v>
      </c>
      <c r="C7801" s="21" t="s">
        <v>169337</v>
      </c>
      <c r="D7801" s="21" t="s">
        <v>345</v>
      </c>
      <c r="E7801" s="23"/>
    </row>
    <row r="7802" spans="1:5" ht="20" customHeight="1">
      <c r="A7802" s="19" t="s">
        <v>8301</v>
      </c>
      <c r="B7802" s="20" t="s">
        <v>8302</v>
      </c>
      <c r="C7802" s="21" t="s">
        <v>169338</v>
      </c>
      <c r="D7802" s="21" t="s">
        <v>345</v>
      </c>
      <c r="E7802" s="23"/>
    </row>
    <row r="7803" spans="1:5" ht="20" customHeight="1">
      <c r="A7803" s="19" t="s">
        <v>8303</v>
      </c>
      <c r="B7803" s="20" t="s">
        <v>8304</v>
      </c>
      <c r="C7803" s="21" t="s">
        <v>169339</v>
      </c>
      <c r="D7803" s="21" t="s">
        <v>345</v>
      </c>
      <c r="E7803" s="23"/>
    </row>
    <row r="7804" spans="1:5" ht="20" customHeight="1">
      <c r="A7804" s="19" t="s">
        <v>8305</v>
      </c>
      <c r="B7804" s="20" t="s">
        <v>8306</v>
      </c>
      <c r="C7804" s="21" t="s">
        <v>169340</v>
      </c>
      <c r="D7804" s="21" t="s">
        <v>345</v>
      </c>
      <c r="E7804" s="23"/>
    </row>
    <row r="7805" spans="1:5" ht="20" customHeight="1">
      <c r="A7805" s="19" t="s">
        <v>8309</v>
      </c>
      <c r="B7805" s="20" t="s">
        <v>8308</v>
      </c>
      <c r="C7805" s="21" t="s">
        <v>169261</v>
      </c>
      <c r="D7805" s="21" t="s">
        <v>345</v>
      </c>
      <c r="E7805" s="23"/>
    </row>
    <row r="7806" spans="1:5" ht="20" customHeight="1">
      <c r="A7806" s="19" t="s">
        <v>8310</v>
      </c>
      <c r="B7806" s="20" t="s">
        <v>8311</v>
      </c>
      <c r="C7806" s="21" t="s">
        <v>169341</v>
      </c>
      <c r="D7806" s="21" t="s">
        <v>345</v>
      </c>
      <c r="E7806" s="23"/>
    </row>
    <row r="7807" spans="1:5" ht="20" customHeight="1">
      <c r="A7807" s="19" t="s">
        <v>8314</v>
      </c>
      <c r="B7807" s="20" t="s">
        <v>8315</v>
      </c>
      <c r="C7807" s="21" t="s">
        <v>169342</v>
      </c>
      <c r="D7807" s="21" t="s">
        <v>345</v>
      </c>
      <c r="E7807" s="23"/>
    </row>
    <row r="7808" spans="1:5" ht="20" customHeight="1">
      <c r="A7808" s="19" t="s">
        <v>8316</v>
      </c>
      <c r="B7808" s="20" t="s">
        <v>8317</v>
      </c>
      <c r="C7808" s="21" t="s">
        <v>169343</v>
      </c>
      <c r="D7808" s="21" t="s">
        <v>345</v>
      </c>
      <c r="E7808" s="23"/>
    </row>
    <row r="7809" spans="1:5" ht="20" customHeight="1">
      <c r="A7809" s="19" t="s">
        <v>8318</v>
      </c>
      <c r="B7809" s="20" t="s">
        <v>8319</v>
      </c>
      <c r="C7809" s="21" t="s">
        <v>169344</v>
      </c>
      <c r="D7809" s="21" t="s">
        <v>345</v>
      </c>
      <c r="E7809" s="23"/>
    </row>
    <row r="7810" spans="1:5" ht="20" customHeight="1">
      <c r="A7810" s="19" t="s">
        <v>8323</v>
      </c>
      <c r="B7810" s="20" t="s">
        <v>8321</v>
      </c>
      <c r="C7810" s="21" t="s">
        <v>169197</v>
      </c>
      <c r="D7810" s="21" t="s">
        <v>345</v>
      </c>
      <c r="E7810" s="23"/>
    </row>
    <row r="7811" spans="1:5" ht="20" customHeight="1">
      <c r="A7811" s="19" t="s">
        <v>8326</v>
      </c>
      <c r="B7811" s="20" t="s">
        <v>8325</v>
      </c>
      <c r="C7811" s="21" t="s">
        <v>169262</v>
      </c>
      <c r="D7811" s="21" t="s">
        <v>345</v>
      </c>
      <c r="E7811" s="23"/>
    </row>
    <row r="7812" spans="1:5" ht="20" customHeight="1">
      <c r="A7812" s="19" t="s">
        <v>8327</v>
      </c>
      <c r="B7812" s="20" t="s">
        <v>8328</v>
      </c>
      <c r="C7812" s="21" t="s">
        <v>169345</v>
      </c>
      <c r="D7812" s="21" t="s">
        <v>345</v>
      </c>
      <c r="E7812" s="23"/>
    </row>
    <row r="7813" spans="1:5" ht="20" customHeight="1">
      <c r="A7813" s="19" t="s">
        <v>8329</v>
      </c>
      <c r="B7813" s="20" t="s">
        <v>8330</v>
      </c>
      <c r="C7813" s="21" t="s">
        <v>169346</v>
      </c>
      <c r="D7813" s="21" t="s">
        <v>345</v>
      </c>
      <c r="E7813" s="23"/>
    </row>
    <row r="7814" spans="1:5" ht="20" customHeight="1">
      <c r="A7814" s="19" t="s">
        <v>8331</v>
      </c>
      <c r="B7814" s="20" t="s">
        <v>8332</v>
      </c>
      <c r="C7814" s="21" t="s">
        <v>169347</v>
      </c>
      <c r="D7814" s="21" t="s">
        <v>345</v>
      </c>
      <c r="E7814" s="23"/>
    </row>
    <row r="7815" spans="1:5" ht="20" customHeight="1">
      <c r="A7815" s="19" t="s">
        <v>8333</v>
      </c>
      <c r="B7815" s="20" t="s">
        <v>8334</v>
      </c>
      <c r="C7815" s="21" t="s">
        <v>169348</v>
      </c>
      <c r="D7815" s="21" t="s">
        <v>345</v>
      </c>
      <c r="E7815" s="23"/>
    </row>
    <row r="7816" spans="1:5" ht="20" customHeight="1">
      <c r="A7816" s="19" t="s">
        <v>8335</v>
      </c>
      <c r="B7816" s="20" t="s">
        <v>8336</v>
      </c>
      <c r="C7816" s="21" t="s">
        <v>169349</v>
      </c>
      <c r="D7816" s="21" t="s">
        <v>345</v>
      </c>
      <c r="E7816" s="23"/>
    </row>
    <row r="7817" spans="1:5" ht="20" customHeight="1">
      <c r="A7817" s="19" t="s">
        <v>8337</v>
      </c>
      <c r="B7817" s="20" t="s">
        <v>8338</v>
      </c>
      <c r="C7817" s="21" t="s">
        <v>169350</v>
      </c>
      <c r="D7817" s="21" t="s">
        <v>345</v>
      </c>
      <c r="E7817" s="23"/>
    </row>
    <row r="7818" spans="1:5" ht="20" customHeight="1">
      <c r="A7818" s="19" t="s">
        <v>8343</v>
      </c>
      <c r="B7818" s="20" t="s">
        <v>8340</v>
      </c>
      <c r="C7818" s="21" t="s">
        <v>169120</v>
      </c>
      <c r="D7818" s="21" t="s">
        <v>345</v>
      </c>
      <c r="E7818" s="23"/>
    </row>
    <row r="7819" spans="1:5" ht="20" customHeight="1">
      <c r="A7819" s="19" t="s">
        <v>8344</v>
      </c>
      <c r="B7819" s="20" t="s">
        <v>8345</v>
      </c>
      <c r="C7819" s="21" t="s">
        <v>169351</v>
      </c>
      <c r="D7819" s="21" t="s">
        <v>345</v>
      </c>
      <c r="E7819" s="23"/>
    </row>
    <row r="7820" spans="1:5" ht="20" customHeight="1">
      <c r="A7820" s="19" t="s">
        <v>8372</v>
      </c>
      <c r="B7820" s="20" t="s">
        <v>8373</v>
      </c>
      <c r="C7820" s="21" t="s">
        <v>169352</v>
      </c>
      <c r="D7820" s="21" t="s">
        <v>139</v>
      </c>
      <c r="E7820" s="23"/>
    </row>
    <row r="7821" spans="1:5" ht="20" customHeight="1">
      <c r="A7821" s="19" t="s">
        <v>7975</v>
      </c>
      <c r="B7821" s="20" t="s">
        <v>7976</v>
      </c>
      <c r="C7821" s="21" t="s">
        <v>169353</v>
      </c>
      <c r="D7821" s="21" t="s">
        <v>139</v>
      </c>
      <c r="E7821" s="23"/>
    </row>
    <row r="7822" spans="1:5" ht="20" customHeight="1">
      <c r="A7822" s="19" t="s">
        <v>8034</v>
      </c>
      <c r="B7822" s="20" t="s">
        <v>8035</v>
      </c>
      <c r="C7822" s="21" t="s">
        <v>169354</v>
      </c>
      <c r="D7822" s="21" t="s">
        <v>139</v>
      </c>
      <c r="E7822" s="23"/>
    </row>
    <row r="7823" spans="1:5" ht="20" customHeight="1">
      <c r="A7823" s="19" t="s">
        <v>8067</v>
      </c>
      <c r="B7823" s="20" t="s">
        <v>8065</v>
      </c>
      <c r="C7823" s="21" t="s">
        <v>169254</v>
      </c>
      <c r="D7823" s="21" t="s">
        <v>296</v>
      </c>
      <c r="E7823" s="23"/>
    </row>
    <row r="7824" spans="1:5" ht="20" customHeight="1">
      <c r="A7824" s="19" t="s">
        <v>8070</v>
      </c>
      <c r="B7824" s="20" t="s">
        <v>8071</v>
      </c>
      <c r="C7824" s="21" t="s">
        <v>169355</v>
      </c>
      <c r="D7824" s="21" t="s">
        <v>345</v>
      </c>
      <c r="E7824" s="23"/>
    </row>
    <row r="7825" spans="1:5" ht="20" customHeight="1">
      <c r="A7825" s="19" t="s">
        <v>8072</v>
      </c>
      <c r="B7825" s="20" t="s">
        <v>8073</v>
      </c>
      <c r="C7825" s="21" t="s">
        <v>169356</v>
      </c>
      <c r="D7825" s="21" t="s">
        <v>345</v>
      </c>
      <c r="E7825" s="23"/>
    </row>
    <row r="7826" spans="1:5" ht="20" customHeight="1">
      <c r="A7826" s="19" t="s">
        <v>8074</v>
      </c>
      <c r="B7826" s="20" t="s">
        <v>8075</v>
      </c>
      <c r="C7826" s="21" t="s">
        <v>169357</v>
      </c>
      <c r="D7826" s="21" t="s">
        <v>345</v>
      </c>
      <c r="E7826" s="23"/>
    </row>
    <row r="7827" spans="1:5" ht="20" customHeight="1">
      <c r="A7827" s="19" t="s">
        <v>8078</v>
      </c>
      <c r="B7827" s="20" t="s">
        <v>8077</v>
      </c>
      <c r="C7827" s="21" t="s">
        <v>169316</v>
      </c>
      <c r="D7827" s="21" t="s">
        <v>345</v>
      </c>
      <c r="E7827" s="23"/>
    </row>
    <row r="7828" spans="1:5" ht="20" customHeight="1">
      <c r="A7828" s="19" t="s">
        <v>8079</v>
      </c>
      <c r="B7828" s="20" t="s">
        <v>8080</v>
      </c>
      <c r="C7828" s="21" t="s">
        <v>169358</v>
      </c>
      <c r="D7828" s="21" t="s">
        <v>345</v>
      </c>
      <c r="E7828" s="23"/>
    </row>
    <row r="7829" spans="1:5" ht="20" customHeight="1">
      <c r="A7829" s="19" t="s">
        <v>8081</v>
      </c>
      <c r="B7829" s="20" t="s">
        <v>8082</v>
      </c>
      <c r="C7829" s="21" t="s">
        <v>169359</v>
      </c>
      <c r="D7829" s="21" t="s">
        <v>345</v>
      </c>
      <c r="E7829" s="23"/>
    </row>
    <row r="7830" spans="1:5" ht="20" customHeight="1">
      <c r="A7830" s="19" t="s">
        <v>8083</v>
      </c>
      <c r="B7830" s="20" t="s">
        <v>8084</v>
      </c>
      <c r="C7830" s="21" t="s">
        <v>169360</v>
      </c>
      <c r="D7830" s="21" t="s">
        <v>345</v>
      </c>
      <c r="E7830" s="23"/>
    </row>
    <row r="7831" spans="1:5" ht="20" customHeight="1">
      <c r="A7831" s="19" t="s">
        <v>8085</v>
      </c>
      <c r="B7831" s="20" t="s">
        <v>8086</v>
      </c>
      <c r="C7831" s="21" t="s">
        <v>169361</v>
      </c>
      <c r="D7831" s="21" t="s">
        <v>345</v>
      </c>
      <c r="E7831" s="23"/>
    </row>
    <row r="7832" spans="1:5" ht="20" customHeight="1">
      <c r="A7832" s="19" t="s">
        <v>8087</v>
      </c>
      <c r="B7832" s="20" t="s">
        <v>8088</v>
      </c>
      <c r="C7832" s="21" t="s">
        <v>169362</v>
      </c>
      <c r="D7832" s="21" t="s">
        <v>345</v>
      </c>
      <c r="E7832" s="23"/>
    </row>
    <row r="7833" spans="1:5" ht="20" customHeight="1">
      <c r="A7833" s="19" t="s">
        <v>8091</v>
      </c>
      <c r="B7833" s="20" t="s">
        <v>8090</v>
      </c>
      <c r="C7833" s="21" t="s">
        <v>169317</v>
      </c>
      <c r="D7833" s="21" t="s">
        <v>345</v>
      </c>
      <c r="E7833" s="23"/>
    </row>
    <row r="7834" spans="1:5" ht="20" customHeight="1">
      <c r="A7834" s="19" t="s">
        <v>8092</v>
      </c>
      <c r="B7834" s="20" t="s">
        <v>8093</v>
      </c>
      <c r="C7834" s="21" t="s">
        <v>169363</v>
      </c>
      <c r="D7834" s="21" t="s">
        <v>345</v>
      </c>
      <c r="E7834" s="23"/>
    </row>
    <row r="7835" spans="1:5" ht="20" customHeight="1">
      <c r="A7835" s="19" t="s">
        <v>8094</v>
      </c>
      <c r="B7835" s="20" t="s">
        <v>8095</v>
      </c>
      <c r="C7835" s="21" t="s">
        <v>169364</v>
      </c>
      <c r="D7835" s="21" t="s">
        <v>345</v>
      </c>
      <c r="E7835" s="23"/>
    </row>
    <row r="7836" spans="1:5" ht="20" customHeight="1">
      <c r="A7836" s="19" t="s">
        <v>8096</v>
      </c>
      <c r="B7836" s="20" t="s">
        <v>8097</v>
      </c>
      <c r="C7836" s="21" t="s">
        <v>169365</v>
      </c>
      <c r="D7836" s="21" t="s">
        <v>345</v>
      </c>
      <c r="E7836" s="23"/>
    </row>
    <row r="7837" spans="1:5" ht="20" customHeight="1">
      <c r="A7837" s="19" t="s">
        <v>8098</v>
      </c>
      <c r="B7837" s="20" t="s">
        <v>8099</v>
      </c>
      <c r="C7837" s="21" t="s">
        <v>169366</v>
      </c>
      <c r="D7837" s="21" t="s">
        <v>345</v>
      </c>
      <c r="E7837" s="23"/>
    </row>
    <row r="7838" spans="1:5" ht="20" customHeight="1">
      <c r="A7838" s="19" t="s">
        <v>8100</v>
      </c>
      <c r="B7838" s="20" t="s">
        <v>8101</v>
      </c>
      <c r="C7838" s="21" t="s">
        <v>169367</v>
      </c>
      <c r="D7838" s="21" t="s">
        <v>345</v>
      </c>
      <c r="E7838" s="23"/>
    </row>
    <row r="7839" spans="1:5" ht="20" customHeight="1">
      <c r="A7839" s="19" t="s">
        <v>8104</v>
      </c>
      <c r="B7839" s="20" t="s">
        <v>8103</v>
      </c>
      <c r="C7839" s="21" t="s">
        <v>169318</v>
      </c>
      <c r="D7839" s="21" t="s">
        <v>345</v>
      </c>
      <c r="E7839" s="23"/>
    </row>
    <row r="7840" spans="1:5" ht="20" customHeight="1">
      <c r="A7840" s="19" t="s">
        <v>8108</v>
      </c>
      <c r="B7840" s="20" t="s">
        <v>8106</v>
      </c>
      <c r="C7840" s="21" t="s">
        <v>169255</v>
      </c>
      <c r="D7840" s="21" t="s">
        <v>345</v>
      </c>
      <c r="E7840" s="23"/>
    </row>
    <row r="7841" spans="1:5" ht="20" customHeight="1">
      <c r="A7841" s="19" t="s">
        <v>8109</v>
      </c>
      <c r="B7841" s="20" t="s">
        <v>8110</v>
      </c>
      <c r="C7841" s="21" t="s">
        <v>169368</v>
      </c>
      <c r="D7841" s="21" t="s">
        <v>345</v>
      </c>
      <c r="E7841" s="23"/>
    </row>
    <row r="7842" spans="1:5" ht="20" customHeight="1">
      <c r="A7842" s="19" t="s">
        <v>8111</v>
      </c>
      <c r="B7842" s="20" t="s">
        <v>8112</v>
      </c>
      <c r="C7842" s="21" t="s">
        <v>169369</v>
      </c>
      <c r="D7842" s="21" t="s">
        <v>345</v>
      </c>
      <c r="E7842" s="23"/>
    </row>
    <row r="7843" spans="1:5" ht="20" customHeight="1">
      <c r="A7843" s="19" t="s">
        <v>8113</v>
      </c>
      <c r="B7843" s="20" t="s">
        <v>8114</v>
      </c>
      <c r="C7843" s="21" t="s">
        <v>169370</v>
      </c>
      <c r="D7843" s="21" t="s">
        <v>345</v>
      </c>
      <c r="E7843" s="23"/>
    </row>
    <row r="7844" spans="1:5" ht="20" customHeight="1">
      <c r="A7844" s="19" t="s">
        <v>8115</v>
      </c>
      <c r="B7844" s="20" t="s">
        <v>8116</v>
      </c>
      <c r="C7844" s="21" t="s">
        <v>169371</v>
      </c>
      <c r="D7844" s="21" t="s">
        <v>345</v>
      </c>
      <c r="E7844" s="23"/>
    </row>
    <row r="7845" spans="1:5" ht="20" customHeight="1">
      <c r="A7845" s="19" t="s">
        <v>8119</v>
      </c>
      <c r="B7845" s="20" t="s">
        <v>8118</v>
      </c>
      <c r="C7845" s="21" t="s">
        <v>169319</v>
      </c>
      <c r="D7845" s="21" t="s">
        <v>345</v>
      </c>
      <c r="E7845" s="23"/>
    </row>
    <row r="7846" spans="1:5" ht="20" customHeight="1">
      <c r="A7846" s="19" t="s">
        <v>8120</v>
      </c>
      <c r="B7846" s="20" t="s">
        <v>8121</v>
      </c>
      <c r="C7846" s="21" t="s">
        <v>169372</v>
      </c>
      <c r="D7846" s="21" t="s">
        <v>345</v>
      </c>
      <c r="E7846" s="23"/>
    </row>
    <row r="7847" spans="1:5" ht="20" customHeight="1">
      <c r="A7847" s="19" t="s">
        <v>8124</v>
      </c>
      <c r="B7847" s="20" t="s">
        <v>8125</v>
      </c>
      <c r="C7847" s="21" t="s">
        <v>169373</v>
      </c>
      <c r="D7847" s="21" t="s">
        <v>345</v>
      </c>
      <c r="E7847" s="23"/>
    </row>
    <row r="7848" spans="1:5" ht="20" customHeight="1">
      <c r="A7848" s="19" t="s">
        <v>8126</v>
      </c>
      <c r="B7848" s="20" t="s">
        <v>8127</v>
      </c>
      <c r="C7848" s="21" t="s">
        <v>169374</v>
      </c>
      <c r="D7848" s="21" t="s">
        <v>345</v>
      </c>
      <c r="E7848" s="23"/>
    </row>
    <row r="7849" spans="1:5" ht="20" customHeight="1">
      <c r="A7849" s="19" t="s">
        <v>8128</v>
      </c>
      <c r="B7849" s="20" t="s">
        <v>8129</v>
      </c>
      <c r="C7849" s="21" t="s">
        <v>169375</v>
      </c>
      <c r="D7849" s="21" t="s">
        <v>345</v>
      </c>
      <c r="E7849" s="23"/>
    </row>
    <row r="7850" spans="1:5" ht="20" customHeight="1">
      <c r="A7850" s="19" t="s">
        <v>8132</v>
      </c>
      <c r="B7850" s="20" t="s">
        <v>8131</v>
      </c>
      <c r="C7850" s="21" t="s">
        <v>169320</v>
      </c>
      <c r="D7850" s="21" t="s">
        <v>345</v>
      </c>
      <c r="E7850" s="23"/>
    </row>
    <row r="7851" spans="1:5" ht="20" customHeight="1">
      <c r="A7851" s="19" t="s">
        <v>8133</v>
      </c>
      <c r="B7851" s="20" t="s">
        <v>8134</v>
      </c>
      <c r="C7851" s="21" t="s">
        <v>169376</v>
      </c>
      <c r="D7851" s="21" t="s">
        <v>345</v>
      </c>
      <c r="E7851" s="23"/>
    </row>
    <row r="7852" spans="1:5" ht="20" customHeight="1">
      <c r="A7852" s="19" t="s">
        <v>8135</v>
      </c>
      <c r="B7852" s="20" t="s">
        <v>8136</v>
      </c>
      <c r="C7852" s="21" t="s">
        <v>169377</v>
      </c>
      <c r="D7852" s="21" t="s">
        <v>345</v>
      </c>
      <c r="E7852" s="23"/>
    </row>
    <row r="7853" spans="1:5" ht="20" customHeight="1">
      <c r="A7853" s="19" t="s">
        <v>8137</v>
      </c>
      <c r="B7853" s="20" t="s">
        <v>8138</v>
      </c>
      <c r="C7853" s="21" t="s">
        <v>169378</v>
      </c>
      <c r="D7853" s="21" t="s">
        <v>345</v>
      </c>
      <c r="E7853" s="23"/>
    </row>
    <row r="7854" spans="1:5" ht="20" customHeight="1">
      <c r="A7854" s="19" t="s">
        <v>8139</v>
      </c>
      <c r="B7854" s="20" t="s">
        <v>8140</v>
      </c>
      <c r="C7854" s="21" t="s">
        <v>169379</v>
      </c>
      <c r="D7854" s="21" t="s">
        <v>345</v>
      </c>
      <c r="E7854" s="23"/>
    </row>
    <row r="7855" spans="1:5" ht="20" customHeight="1">
      <c r="A7855" s="19" t="s">
        <v>8141</v>
      </c>
      <c r="B7855" s="20" t="s">
        <v>8142</v>
      </c>
      <c r="C7855" s="21" t="s">
        <v>169380</v>
      </c>
      <c r="D7855" s="21" t="s">
        <v>345</v>
      </c>
      <c r="E7855" s="23"/>
    </row>
    <row r="7856" spans="1:5" ht="20" customHeight="1">
      <c r="A7856" s="19" t="s">
        <v>8143</v>
      </c>
      <c r="B7856" s="20" t="s">
        <v>8144</v>
      </c>
      <c r="C7856" s="21" t="s">
        <v>169381</v>
      </c>
      <c r="D7856" s="21" t="s">
        <v>345</v>
      </c>
      <c r="E7856" s="23"/>
    </row>
    <row r="7857" spans="1:5" ht="20" customHeight="1">
      <c r="A7857" s="19" t="s">
        <v>8147</v>
      </c>
      <c r="B7857" s="20" t="s">
        <v>8146</v>
      </c>
      <c r="C7857" s="21" t="s">
        <v>169321</v>
      </c>
      <c r="D7857" s="21" t="s">
        <v>345</v>
      </c>
      <c r="E7857" s="23"/>
    </row>
    <row r="7858" spans="1:5" ht="20" customHeight="1">
      <c r="A7858" s="19" t="s">
        <v>8148</v>
      </c>
      <c r="B7858" s="20" t="s">
        <v>8149</v>
      </c>
      <c r="C7858" s="21" t="s">
        <v>169382</v>
      </c>
      <c r="D7858" s="21" t="s">
        <v>345</v>
      </c>
      <c r="E7858" s="23"/>
    </row>
    <row r="7859" spans="1:5" ht="20" customHeight="1">
      <c r="A7859" s="19" t="s">
        <v>8150</v>
      </c>
      <c r="B7859" s="20" t="s">
        <v>8151</v>
      </c>
      <c r="C7859" s="21" t="s">
        <v>169383</v>
      </c>
      <c r="D7859" s="21" t="s">
        <v>345</v>
      </c>
      <c r="E7859" s="23"/>
    </row>
    <row r="7860" spans="1:5" ht="20" customHeight="1">
      <c r="A7860" s="19" t="s">
        <v>8152</v>
      </c>
      <c r="B7860" s="20" t="s">
        <v>8153</v>
      </c>
      <c r="C7860" s="21" t="s">
        <v>169384</v>
      </c>
      <c r="D7860" s="21" t="s">
        <v>345</v>
      </c>
      <c r="E7860" s="23"/>
    </row>
    <row r="7861" spans="1:5" ht="20" customHeight="1">
      <c r="A7861" s="19" t="s">
        <v>8154</v>
      </c>
      <c r="B7861" s="20" t="s">
        <v>8155</v>
      </c>
      <c r="C7861" s="21" t="s">
        <v>169385</v>
      </c>
      <c r="D7861" s="21" t="s">
        <v>345</v>
      </c>
      <c r="E7861" s="23"/>
    </row>
    <row r="7862" spans="1:5" ht="20" customHeight="1">
      <c r="A7862" s="19" t="s">
        <v>8158</v>
      </c>
      <c r="B7862" s="20" t="s">
        <v>8157</v>
      </c>
      <c r="C7862" s="21" t="s">
        <v>169322</v>
      </c>
      <c r="D7862" s="21" t="s">
        <v>345</v>
      </c>
      <c r="E7862" s="23"/>
    </row>
    <row r="7863" spans="1:5" ht="20" customHeight="1">
      <c r="A7863" s="19" t="s">
        <v>8162</v>
      </c>
      <c r="B7863" s="20" t="s">
        <v>8160</v>
      </c>
      <c r="C7863" s="21" t="s">
        <v>169256</v>
      </c>
      <c r="D7863" s="21" t="s">
        <v>345</v>
      </c>
      <c r="E7863" s="23"/>
    </row>
    <row r="7864" spans="1:5" ht="20" customHeight="1">
      <c r="A7864" s="19" t="s">
        <v>8163</v>
      </c>
      <c r="B7864" s="20" t="s">
        <v>8164</v>
      </c>
      <c r="C7864" s="21" t="s">
        <v>169386</v>
      </c>
      <c r="D7864" s="21" t="s">
        <v>345</v>
      </c>
      <c r="E7864" s="23"/>
    </row>
    <row r="7865" spans="1:5" ht="20" customHeight="1">
      <c r="A7865" s="19" t="s">
        <v>8165</v>
      </c>
      <c r="B7865" s="20" t="s">
        <v>8166</v>
      </c>
      <c r="C7865" s="21" t="s">
        <v>169387</v>
      </c>
      <c r="D7865" s="21" t="s">
        <v>345</v>
      </c>
      <c r="E7865" s="23"/>
    </row>
    <row r="7866" spans="1:5" ht="20" customHeight="1">
      <c r="A7866" s="19" t="s">
        <v>8167</v>
      </c>
      <c r="B7866" s="20" t="s">
        <v>8168</v>
      </c>
      <c r="C7866" s="21" t="s">
        <v>169388</v>
      </c>
      <c r="D7866" s="21" t="s">
        <v>345</v>
      </c>
      <c r="E7866" s="23"/>
    </row>
    <row r="7867" spans="1:5" ht="20" customHeight="1">
      <c r="A7867" s="19" t="s">
        <v>8169</v>
      </c>
      <c r="B7867" s="20" t="s">
        <v>8170</v>
      </c>
      <c r="C7867" s="21" t="s">
        <v>169389</v>
      </c>
      <c r="D7867" s="21" t="s">
        <v>345</v>
      </c>
      <c r="E7867" s="23"/>
    </row>
    <row r="7868" spans="1:5" ht="20" customHeight="1">
      <c r="A7868" s="19" t="s">
        <v>8171</v>
      </c>
      <c r="B7868" s="20" t="s">
        <v>8172</v>
      </c>
      <c r="C7868" s="21" t="s">
        <v>169390</v>
      </c>
      <c r="D7868" s="21" t="s">
        <v>345</v>
      </c>
      <c r="E7868" s="23"/>
    </row>
    <row r="7869" spans="1:5" ht="20" customHeight="1">
      <c r="A7869" s="19" t="s">
        <v>8173</v>
      </c>
      <c r="B7869" s="20" t="s">
        <v>8174</v>
      </c>
      <c r="C7869" s="21" t="s">
        <v>169391</v>
      </c>
      <c r="D7869" s="21" t="s">
        <v>345</v>
      </c>
      <c r="E7869" s="23"/>
    </row>
    <row r="7870" spans="1:5" ht="20" customHeight="1">
      <c r="A7870" s="19" t="s">
        <v>8177</v>
      </c>
      <c r="B7870" s="20" t="s">
        <v>8176</v>
      </c>
      <c r="C7870" s="21" t="s">
        <v>169323</v>
      </c>
      <c r="D7870" s="21" t="s">
        <v>345</v>
      </c>
      <c r="E7870" s="23"/>
    </row>
    <row r="7871" spans="1:5" ht="20" customHeight="1">
      <c r="A7871" s="19" t="s">
        <v>8178</v>
      </c>
      <c r="B7871" s="20" t="s">
        <v>8179</v>
      </c>
      <c r="C7871" s="21" t="s">
        <v>169392</v>
      </c>
      <c r="D7871" s="21" t="s">
        <v>345</v>
      </c>
      <c r="E7871" s="23"/>
    </row>
    <row r="7872" spans="1:5" ht="20" customHeight="1">
      <c r="A7872" s="19" t="s">
        <v>8182</v>
      </c>
      <c r="B7872" s="20" t="s">
        <v>8181</v>
      </c>
      <c r="C7872" s="21" t="s">
        <v>169324</v>
      </c>
      <c r="D7872" s="21" t="s">
        <v>345</v>
      </c>
      <c r="E7872" s="23"/>
    </row>
    <row r="7873" spans="1:5" ht="20" customHeight="1">
      <c r="A7873" s="19" t="s">
        <v>8183</v>
      </c>
      <c r="B7873" s="20" t="s">
        <v>8184</v>
      </c>
      <c r="C7873" s="21" t="s">
        <v>169393</v>
      </c>
      <c r="D7873" s="21" t="s">
        <v>345</v>
      </c>
      <c r="E7873" s="23"/>
    </row>
    <row r="7874" spans="1:5" ht="20" customHeight="1">
      <c r="A7874" s="19" t="s">
        <v>8185</v>
      </c>
      <c r="B7874" s="20" t="s">
        <v>8186</v>
      </c>
      <c r="C7874" s="21" t="s">
        <v>169394</v>
      </c>
      <c r="D7874" s="21" t="s">
        <v>345</v>
      </c>
      <c r="E7874" s="23"/>
    </row>
    <row r="7875" spans="1:5" ht="20" customHeight="1">
      <c r="A7875" s="19" t="s">
        <v>8187</v>
      </c>
      <c r="B7875" s="20" t="s">
        <v>8188</v>
      </c>
      <c r="C7875" s="21" t="s">
        <v>169395</v>
      </c>
      <c r="D7875" s="21" t="s">
        <v>345</v>
      </c>
      <c r="E7875" s="23"/>
    </row>
    <row r="7876" spans="1:5" ht="20" customHeight="1">
      <c r="A7876" s="19" t="s">
        <v>8189</v>
      </c>
      <c r="B7876" s="20" t="s">
        <v>8190</v>
      </c>
      <c r="C7876" s="21" t="s">
        <v>169396</v>
      </c>
      <c r="D7876" s="21" t="s">
        <v>345</v>
      </c>
      <c r="E7876" s="23"/>
    </row>
    <row r="7877" spans="1:5" ht="20" customHeight="1">
      <c r="A7877" s="19" t="s">
        <v>8193</v>
      </c>
      <c r="B7877" s="20" t="s">
        <v>8192</v>
      </c>
      <c r="C7877" s="21" t="s">
        <v>169325</v>
      </c>
      <c r="D7877" s="21" t="s">
        <v>345</v>
      </c>
      <c r="E7877" s="23"/>
    </row>
    <row r="7878" spans="1:5" ht="20" customHeight="1">
      <c r="A7878" s="19" t="s">
        <v>8194</v>
      </c>
      <c r="B7878" s="20" t="s">
        <v>8195</v>
      </c>
      <c r="C7878" s="21" t="s">
        <v>169397</v>
      </c>
      <c r="D7878" s="21" t="s">
        <v>345</v>
      </c>
      <c r="E7878" s="23"/>
    </row>
    <row r="7879" spans="1:5" ht="20" customHeight="1">
      <c r="A7879" s="19" t="s">
        <v>8196</v>
      </c>
      <c r="B7879" s="20" t="s">
        <v>8197</v>
      </c>
      <c r="C7879" s="21" t="s">
        <v>169398</v>
      </c>
      <c r="D7879" s="21" t="s">
        <v>345</v>
      </c>
      <c r="E7879" s="23"/>
    </row>
    <row r="7880" spans="1:5" ht="20" customHeight="1">
      <c r="A7880" s="19" t="s">
        <v>8198</v>
      </c>
      <c r="B7880" s="20" t="s">
        <v>8199</v>
      </c>
      <c r="C7880" s="21" t="s">
        <v>169399</v>
      </c>
      <c r="D7880" s="21" t="s">
        <v>345</v>
      </c>
      <c r="E7880" s="23"/>
    </row>
    <row r="7881" spans="1:5" ht="20" customHeight="1">
      <c r="A7881" s="19" t="s">
        <v>8200</v>
      </c>
      <c r="B7881" s="20" t="s">
        <v>8201</v>
      </c>
      <c r="C7881" s="21" t="s">
        <v>169400</v>
      </c>
      <c r="D7881" s="21" t="s">
        <v>345</v>
      </c>
      <c r="E7881" s="23"/>
    </row>
    <row r="7882" spans="1:5" ht="20" customHeight="1">
      <c r="A7882" s="19" t="s">
        <v>8204</v>
      </c>
      <c r="B7882" s="20" t="s">
        <v>8203</v>
      </c>
      <c r="C7882" s="21" t="s">
        <v>169326</v>
      </c>
      <c r="D7882" s="21" t="s">
        <v>345</v>
      </c>
      <c r="E7882" s="23"/>
    </row>
    <row r="7883" spans="1:5" ht="20" customHeight="1">
      <c r="A7883" s="19" t="s">
        <v>8205</v>
      </c>
      <c r="B7883" s="20" t="s">
        <v>8206</v>
      </c>
      <c r="C7883" s="21" t="s">
        <v>169401</v>
      </c>
      <c r="D7883" s="21" t="s">
        <v>345</v>
      </c>
      <c r="E7883" s="23"/>
    </row>
    <row r="7884" spans="1:5" ht="20" customHeight="1">
      <c r="A7884" s="19" t="s">
        <v>8210</v>
      </c>
      <c r="B7884" s="20" t="s">
        <v>8208</v>
      </c>
      <c r="C7884" s="21" t="s">
        <v>169257</v>
      </c>
      <c r="D7884" s="21" t="s">
        <v>345</v>
      </c>
      <c r="E7884" s="23"/>
    </row>
    <row r="7885" spans="1:5" ht="20" customHeight="1">
      <c r="A7885" s="19" t="s">
        <v>8211</v>
      </c>
      <c r="B7885" s="20" t="s">
        <v>8212</v>
      </c>
      <c r="C7885" s="21" t="s">
        <v>169402</v>
      </c>
      <c r="D7885" s="21" t="s">
        <v>345</v>
      </c>
      <c r="E7885" s="23"/>
    </row>
    <row r="7886" spans="1:5" ht="20" customHeight="1">
      <c r="A7886" s="19" t="s">
        <v>8213</v>
      </c>
      <c r="B7886" s="20" t="s">
        <v>8214</v>
      </c>
      <c r="C7886" s="21" t="s">
        <v>169403</v>
      </c>
      <c r="D7886" s="21" t="s">
        <v>345</v>
      </c>
      <c r="E7886" s="23"/>
    </row>
    <row r="7887" spans="1:5" ht="20" customHeight="1">
      <c r="A7887" s="19" t="s">
        <v>8218</v>
      </c>
      <c r="B7887" s="20" t="s">
        <v>8216</v>
      </c>
      <c r="C7887" s="21" t="s">
        <v>169258</v>
      </c>
      <c r="D7887" s="21" t="s">
        <v>345</v>
      </c>
      <c r="E7887" s="23"/>
    </row>
    <row r="7888" spans="1:5" ht="20" customHeight="1">
      <c r="A7888" s="19" t="s">
        <v>8222</v>
      </c>
      <c r="B7888" s="20" t="s">
        <v>8220</v>
      </c>
      <c r="C7888" s="21" t="s">
        <v>169259</v>
      </c>
      <c r="D7888" s="21" t="s">
        <v>345</v>
      </c>
      <c r="E7888" s="23"/>
    </row>
    <row r="7889" spans="1:5" ht="20" customHeight="1">
      <c r="A7889" s="19" t="s">
        <v>8223</v>
      </c>
      <c r="B7889" s="20" t="s">
        <v>8224</v>
      </c>
      <c r="C7889" s="21" t="s">
        <v>169404</v>
      </c>
      <c r="D7889" s="21" t="s">
        <v>345</v>
      </c>
      <c r="E7889" s="23"/>
    </row>
    <row r="7890" spans="1:5" ht="20" customHeight="1">
      <c r="A7890" s="19" t="s">
        <v>8225</v>
      </c>
      <c r="B7890" s="20" t="s">
        <v>8226</v>
      </c>
      <c r="C7890" s="21" t="s">
        <v>169405</v>
      </c>
      <c r="D7890" s="21" t="s">
        <v>345</v>
      </c>
      <c r="E7890" s="23"/>
    </row>
    <row r="7891" spans="1:5" ht="20" customHeight="1">
      <c r="A7891" s="19" t="s">
        <v>8227</v>
      </c>
      <c r="B7891" s="20" t="s">
        <v>8228</v>
      </c>
      <c r="C7891" s="21" t="s">
        <v>169406</v>
      </c>
      <c r="D7891" s="21" t="s">
        <v>345</v>
      </c>
      <c r="E7891" s="23"/>
    </row>
    <row r="7892" spans="1:5" ht="20" customHeight="1">
      <c r="A7892" s="19" t="s">
        <v>8229</v>
      </c>
      <c r="B7892" s="20" t="s">
        <v>8230</v>
      </c>
      <c r="C7892" s="21" t="s">
        <v>169407</v>
      </c>
      <c r="D7892" s="21" t="s">
        <v>345</v>
      </c>
      <c r="E7892" s="23"/>
    </row>
    <row r="7893" spans="1:5" ht="20" customHeight="1">
      <c r="A7893" s="19" t="s">
        <v>8233</v>
      </c>
      <c r="B7893" s="20" t="s">
        <v>8232</v>
      </c>
      <c r="C7893" s="21" t="s">
        <v>169327</v>
      </c>
      <c r="D7893" s="21" t="s">
        <v>345</v>
      </c>
      <c r="E7893" s="23"/>
    </row>
    <row r="7894" spans="1:5" ht="20" customHeight="1">
      <c r="A7894" s="19" t="s">
        <v>8234</v>
      </c>
      <c r="B7894" s="20" t="s">
        <v>8235</v>
      </c>
      <c r="C7894" s="21" t="s">
        <v>169408</v>
      </c>
      <c r="D7894" s="21" t="s">
        <v>345</v>
      </c>
      <c r="E7894" s="23"/>
    </row>
    <row r="7895" spans="1:5" ht="20" customHeight="1">
      <c r="A7895" s="19" t="s">
        <v>8238</v>
      </c>
      <c r="B7895" s="20" t="s">
        <v>8239</v>
      </c>
      <c r="C7895" s="21" t="s">
        <v>169409</v>
      </c>
      <c r="D7895" s="21" t="s">
        <v>345</v>
      </c>
      <c r="E7895" s="23"/>
    </row>
    <row r="7896" spans="1:5" ht="20" customHeight="1">
      <c r="A7896" s="19" t="s">
        <v>8240</v>
      </c>
      <c r="B7896" s="20" t="s">
        <v>8241</v>
      </c>
      <c r="C7896" s="21" t="s">
        <v>169410</v>
      </c>
      <c r="D7896" s="21" t="s">
        <v>345</v>
      </c>
      <c r="E7896" s="23"/>
    </row>
    <row r="7897" spans="1:5" ht="20" customHeight="1">
      <c r="A7897" s="19" t="s">
        <v>8242</v>
      </c>
      <c r="B7897" s="20" t="s">
        <v>8243</v>
      </c>
      <c r="C7897" s="21" t="s">
        <v>169411</v>
      </c>
      <c r="D7897" s="21" t="s">
        <v>345</v>
      </c>
      <c r="E7897" s="23"/>
    </row>
    <row r="7898" spans="1:5" ht="20" customHeight="1">
      <c r="A7898" s="19" t="s">
        <v>8246</v>
      </c>
      <c r="B7898" s="20" t="s">
        <v>8245</v>
      </c>
      <c r="C7898" s="21" t="s">
        <v>169328</v>
      </c>
      <c r="D7898" s="21" t="s">
        <v>345</v>
      </c>
      <c r="E7898" s="23"/>
    </row>
    <row r="7899" spans="1:5" ht="20" customHeight="1">
      <c r="A7899" s="19" t="s">
        <v>8247</v>
      </c>
      <c r="B7899" s="20" t="s">
        <v>8248</v>
      </c>
      <c r="C7899" s="21" t="s">
        <v>169412</v>
      </c>
      <c r="D7899" s="21" t="s">
        <v>345</v>
      </c>
      <c r="E7899" s="23"/>
    </row>
    <row r="7900" spans="1:5" ht="20" customHeight="1">
      <c r="A7900" s="19" t="s">
        <v>8249</v>
      </c>
      <c r="B7900" s="20" t="s">
        <v>8250</v>
      </c>
      <c r="C7900" s="21" t="s">
        <v>169413</v>
      </c>
      <c r="D7900" s="21" t="s">
        <v>345</v>
      </c>
      <c r="E7900" s="23"/>
    </row>
    <row r="7901" spans="1:5" ht="20" customHeight="1">
      <c r="A7901" s="19" t="s">
        <v>8251</v>
      </c>
      <c r="B7901" s="20" t="s">
        <v>8252</v>
      </c>
      <c r="C7901" s="21" t="s">
        <v>169414</v>
      </c>
      <c r="D7901" s="21" t="s">
        <v>345</v>
      </c>
      <c r="E7901" s="23"/>
    </row>
    <row r="7902" spans="1:5" ht="20" customHeight="1">
      <c r="A7902" s="19" t="s">
        <v>8253</v>
      </c>
      <c r="B7902" s="20" t="s">
        <v>8254</v>
      </c>
      <c r="C7902" s="21" t="s">
        <v>169415</v>
      </c>
      <c r="D7902" s="21" t="s">
        <v>345</v>
      </c>
      <c r="E7902" s="23"/>
    </row>
    <row r="7903" spans="1:5" ht="20" customHeight="1">
      <c r="A7903" s="19" t="s">
        <v>8257</v>
      </c>
      <c r="B7903" s="20" t="s">
        <v>8256</v>
      </c>
      <c r="C7903" s="21" t="s">
        <v>169329</v>
      </c>
      <c r="D7903" s="21" t="s">
        <v>345</v>
      </c>
      <c r="E7903" s="23"/>
    </row>
    <row r="7904" spans="1:5" ht="20" customHeight="1">
      <c r="A7904" s="19" t="s">
        <v>8258</v>
      </c>
      <c r="B7904" s="20" t="s">
        <v>8259</v>
      </c>
      <c r="C7904" s="21" t="s">
        <v>169416</v>
      </c>
      <c r="D7904" s="21" t="s">
        <v>345</v>
      </c>
      <c r="E7904" s="23"/>
    </row>
    <row r="7905" spans="1:5" ht="20" customHeight="1">
      <c r="A7905" s="19" t="s">
        <v>8260</v>
      </c>
      <c r="B7905" s="20" t="s">
        <v>8261</v>
      </c>
      <c r="C7905" s="21" t="s">
        <v>169417</v>
      </c>
      <c r="D7905" s="21" t="s">
        <v>345</v>
      </c>
      <c r="E7905" s="23"/>
    </row>
    <row r="7906" spans="1:5" ht="20" customHeight="1">
      <c r="A7906" s="19" t="s">
        <v>8262</v>
      </c>
      <c r="B7906" s="20" t="s">
        <v>8263</v>
      </c>
      <c r="C7906" s="21" t="s">
        <v>169418</v>
      </c>
      <c r="D7906" s="21" t="s">
        <v>345</v>
      </c>
      <c r="E7906" s="23"/>
    </row>
    <row r="7907" spans="1:5" ht="20" customHeight="1">
      <c r="A7907" s="19" t="s">
        <v>8264</v>
      </c>
      <c r="B7907" s="20" t="s">
        <v>8265</v>
      </c>
      <c r="C7907" s="21" t="s">
        <v>169419</v>
      </c>
      <c r="D7907" s="21" t="s">
        <v>345</v>
      </c>
      <c r="E7907" s="23"/>
    </row>
    <row r="7908" spans="1:5" ht="20" customHeight="1">
      <c r="A7908" s="19" t="s">
        <v>8268</v>
      </c>
      <c r="B7908" s="20" t="s">
        <v>8267</v>
      </c>
      <c r="C7908" s="21" t="s">
        <v>169330</v>
      </c>
      <c r="D7908" s="21" t="s">
        <v>345</v>
      </c>
      <c r="E7908" s="23"/>
    </row>
    <row r="7909" spans="1:5" ht="20" customHeight="1">
      <c r="A7909" s="19" t="s">
        <v>8271</v>
      </c>
      <c r="B7909" s="20" t="s">
        <v>8270</v>
      </c>
      <c r="C7909" s="21" t="s">
        <v>169331</v>
      </c>
      <c r="D7909" s="21" t="s">
        <v>345</v>
      </c>
      <c r="E7909" s="23"/>
    </row>
    <row r="7910" spans="1:5" ht="20" customHeight="1">
      <c r="A7910" s="19" t="s">
        <v>8276</v>
      </c>
      <c r="B7910" s="20" t="s">
        <v>8273</v>
      </c>
      <c r="C7910" s="21" t="s">
        <v>169196</v>
      </c>
      <c r="D7910" s="21" t="s">
        <v>345</v>
      </c>
      <c r="E7910" s="23"/>
    </row>
    <row r="7911" spans="1:5" ht="20" customHeight="1">
      <c r="A7911" s="19" t="s">
        <v>8277</v>
      </c>
      <c r="B7911" s="20" t="s">
        <v>8278</v>
      </c>
      <c r="C7911" s="21" t="s">
        <v>169420</v>
      </c>
      <c r="D7911" s="21" t="s">
        <v>345</v>
      </c>
      <c r="E7911" s="23"/>
    </row>
    <row r="7912" spans="1:5" ht="20" customHeight="1">
      <c r="A7912" s="19" t="s">
        <v>8279</v>
      </c>
      <c r="B7912" s="20" t="s">
        <v>8280</v>
      </c>
      <c r="C7912" s="21" t="s">
        <v>169421</v>
      </c>
      <c r="D7912" s="21" t="s">
        <v>345</v>
      </c>
      <c r="E7912" s="23"/>
    </row>
    <row r="7913" spans="1:5" ht="20" customHeight="1">
      <c r="A7913" s="19" t="s">
        <v>8281</v>
      </c>
      <c r="B7913" s="20" t="s">
        <v>8282</v>
      </c>
      <c r="C7913" s="21" t="s">
        <v>169422</v>
      </c>
      <c r="D7913" s="21" t="s">
        <v>345</v>
      </c>
      <c r="E7913" s="23"/>
    </row>
    <row r="7914" spans="1:5" ht="20" customHeight="1">
      <c r="A7914" s="19" t="s">
        <v>8283</v>
      </c>
      <c r="B7914" s="20" t="s">
        <v>8284</v>
      </c>
      <c r="C7914" s="21" t="s">
        <v>169423</v>
      </c>
      <c r="D7914" s="21" t="s">
        <v>345</v>
      </c>
      <c r="E7914" s="23"/>
    </row>
    <row r="7915" spans="1:5" ht="20" customHeight="1">
      <c r="A7915" s="19" t="s">
        <v>8287</v>
      </c>
      <c r="B7915" s="20" t="s">
        <v>8286</v>
      </c>
      <c r="C7915" s="21" t="s">
        <v>169332</v>
      </c>
      <c r="D7915" s="21" t="s">
        <v>345</v>
      </c>
      <c r="E7915" s="23"/>
    </row>
    <row r="7916" spans="1:5" ht="20" customHeight="1">
      <c r="A7916" s="19" t="s">
        <v>8288</v>
      </c>
      <c r="B7916" s="20" t="s">
        <v>8289</v>
      </c>
      <c r="C7916" s="21" t="s">
        <v>169424</v>
      </c>
      <c r="D7916" s="21" t="s">
        <v>345</v>
      </c>
      <c r="E7916" s="23"/>
    </row>
    <row r="7917" spans="1:5" ht="20" customHeight="1">
      <c r="A7917" s="19" t="s">
        <v>8312</v>
      </c>
      <c r="B7917" s="20" t="s">
        <v>8313</v>
      </c>
      <c r="C7917" s="21" t="s">
        <v>169425</v>
      </c>
      <c r="D7917" s="21" t="s">
        <v>139</v>
      </c>
      <c r="E7917" s="23"/>
    </row>
    <row r="7918" spans="1:5" ht="20" customHeight="1">
      <c r="A7918" s="19" t="s">
        <v>8068</v>
      </c>
      <c r="B7918" s="20" t="s">
        <v>8069</v>
      </c>
      <c r="C7918" s="21" t="s">
        <v>169426</v>
      </c>
      <c r="D7918" s="21" t="s">
        <v>139</v>
      </c>
      <c r="E7918" s="23"/>
    </row>
    <row r="7919" spans="1:5" ht="20" customHeight="1">
      <c r="A7919" s="19" t="s">
        <v>8122</v>
      </c>
      <c r="B7919" s="20" t="s">
        <v>8123</v>
      </c>
      <c r="C7919" s="21" t="s">
        <v>169427</v>
      </c>
      <c r="D7919" s="21" t="s">
        <v>139</v>
      </c>
      <c r="E7919" s="23"/>
    </row>
    <row r="7920" spans="1:5" ht="20" customHeight="1">
      <c r="A7920" s="19" t="s">
        <v>8236</v>
      </c>
      <c r="B7920" s="20" t="s">
        <v>8237</v>
      </c>
      <c r="C7920" s="21" t="s">
        <v>169428</v>
      </c>
      <c r="D7920" s="21" t="s">
        <v>139</v>
      </c>
      <c r="E7920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4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2A00-000000000000}">
  <sheetPr>
    <pageSetUpPr fitToPage="1"/>
  </sheetPr>
  <dimension ref="A1:E7920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20.6640625" style="11" customWidth="1"/>
    <col min="2" max="2" width="22" style="11" customWidth="1"/>
    <col min="3" max="6" width="16.33203125" style="11" customWidth="1"/>
    <col min="7" max="16384" width="16.33203125" style="11"/>
  </cols>
  <sheetData>
    <row r="1" spans="1:5" ht="27.75" customHeight="1">
      <c r="A1" s="41" t="s">
        <v>169429</v>
      </c>
      <c r="B1" s="41"/>
      <c r="C1" s="41"/>
      <c r="D1" s="41"/>
      <c r="E1" s="41"/>
    </row>
    <row r="2" spans="1:5" ht="20.25" customHeight="1">
      <c r="A2" s="12" t="s">
        <v>290</v>
      </c>
      <c r="B2" s="12" t="s">
        <v>291</v>
      </c>
      <c r="C2" s="12" t="s">
        <v>156940</v>
      </c>
      <c r="D2" s="12" t="s">
        <v>156941</v>
      </c>
      <c r="E2" s="13"/>
    </row>
    <row r="3" spans="1:5" ht="20.25" customHeight="1">
      <c r="A3" s="14" t="s">
        <v>294</v>
      </c>
      <c r="B3" s="15" t="s">
        <v>295</v>
      </c>
      <c r="C3" s="16" t="s">
        <v>169430</v>
      </c>
      <c r="D3" s="16" t="s">
        <v>296</v>
      </c>
      <c r="E3" s="18"/>
    </row>
    <row r="4" spans="1:5" ht="20" customHeight="1">
      <c r="A4" s="19" t="s">
        <v>299</v>
      </c>
      <c r="B4" s="20" t="s">
        <v>300</v>
      </c>
      <c r="C4" s="21" t="s">
        <v>169430</v>
      </c>
      <c r="D4" s="21" t="s">
        <v>296</v>
      </c>
      <c r="E4" s="23"/>
    </row>
    <row r="5" spans="1:5" ht="20" customHeight="1">
      <c r="A5" s="19" t="s">
        <v>301</v>
      </c>
      <c r="B5" s="20" t="s">
        <v>302</v>
      </c>
      <c r="C5" s="21" t="s">
        <v>169430</v>
      </c>
      <c r="D5" s="21" t="s">
        <v>296</v>
      </c>
      <c r="E5" s="23"/>
    </row>
    <row r="6" spans="1:5" ht="20" customHeight="1">
      <c r="A6" s="19" t="s">
        <v>303</v>
      </c>
      <c r="B6" s="20" t="s">
        <v>304</v>
      </c>
      <c r="C6" s="21" t="s">
        <v>169430</v>
      </c>
      <c r="D6" s="21" t="s">
        <v>296</v>
      </c>
      <c r="E6" s="23"/>
    </row>
    <row r="7" spans="1:5" ht="20" customHeight="1">
      <c r="A7" s="19" t="s">
        <v>305</v>
      </c>
      <c r="B7" s="20" t="s">
        <v>306</v>
      </c>
      <c r="C7" s="21" t="s">
        <v>169430</v>
      </c>
      <c r="D7" s="21" t="s">
        <v>296</v>
      </c>
      <c r="E7" s="23"/>
    </row>
    <row r="8" spans="1:5" ht="20" customHeight="1">
      <c r="A8" s="19" t="s">
        <v>307</v>
      </c>
      <c r="B8" s="20" t="s">
        <v>308</v>
      </c>
      <c r="C8" s="21" t="s">
        <v>169430</v>
      </c>
      <c r="D8" s="21" t="s">
        <v>296</v>
      </c>
      <c r="E8" s="23"/>
    </row>
    <row r="9" spans="1:5" ht="20" customHeight="1">
      <c r="A9" s="19" t="s">
        <v>10</v>
      </c>
      <c r="B9" s="20" t="s">
        <v>15</v>
      </c>
      <c r="C9" s="21" t="s">
        <v>169430</v>
      </c>
      <c r="D9" s="21" t="s">
        <v>296</v>
      </c>
      <c r="E9" s="23"/>
    </row>
    <row r="10" spans="1:5" ht="20" customHeight="1">
      <c r="A10" s="19" t="s">
        <v>309</v>
      </c>
      <c r="B10" s="20" t="s">
        <v>310</v>
      </c>
      <c r="C10" s="21" t="s">
        <v>169430</v>
      </c>
      <c r="D10" s="21" t="s">
        <v>296</v>
      </c>
      <c r="E10" s="23"/>
    </row>
    <row r="11" spans="1:5" ht="20" customHeight="1">
      <c r="A11" s="19" t="s">
        <v>311</v>
      </c>
      <c r="B11" s="20" t="s">
        <v>312</v>
      </c>
      <c r="C11" s="21" t="s">
        <v>169430</v>
      </c>
      <c r="D11" s="21" t="s">
        <v>296</v>
      </c>
      <c r="E11" s="23"/>
    </row>
    <row r="12" spans="1:5" ht="20" customHeight="1">
      <c r="A12" s="19" t="s">
        <v>313</v>
      </c>
      <c r="B12" s="20" t="s">
        <v>314</v>
      </c>
      <c r="C12" s="21" t="s">
        <v>169430</v>
      </c>
      <c r="D12" s="21" t="s">
        <v>296</v>
      </c>
      <c r="E12" s="23"/>
    </row>
    <row r="13" spans="1:5" ht="20" customHeight="1">
      <c r="A13" s="19" t="s">
        <v>315</v>
      </c>
      <c r="B13" s="20" t="s">
        <v>316</v>
      </c>
      <c r="C13" s="21" t="s">
        <v>169430</v>
      </c>
      <c r="D13" s="21" t="s">
        <v>296</v>
      </c>
      <c r="E13" s="23"/>
    </row>
    <row r="14" spans="1:5" ht="20" customHeight="1">
      <c r="A14" s="19" t="s">
        <v>317</v>
      </c>
      <c r="B14" s="20" t="s">
        <v>318</v>
      </c>
      <c r="C14" s="21" t="s">
        <v>169430</v>
      </c>
      <c r="D14" s="21" t="s">
        <v>296</v>
      </c>
      <c r="E14" s="23"/>
    </row>
    <row r="15" spans="1:5" ht="20" customHeight="1">
      <c r="A15" s="19" t="s">
        <v>319</v>
      </c>
      <c r="B15" s="20" t="s">
        <v>320</v>
      </c>
      <c r="C15" s="21" t="s">
        <v>169430</v>
      </c>
      <c r="D15" s="21" t="s">
        <v>296</v>
      </c>
      <c r="E15" s="23"/>
    </row>
    <row r="16" spans="1:5" ht="20" customHeight="1">
      <c r="A16" s="19" t="s">
        <v>323</v>
      </c>
      <c r="B16" s="20" t="s">
        <v>324</v>
      </c>
      <c r="C16" s="21" t="s">
        <v>169430</v>
      </c>
      <c r="D16" s="21" t="s">
        <v>296</v>
      </c>
      <c r="E16" s="23"/>
    </row>
    <row r="17" spans="1:5" ht="20" customHeight="1">
      <c r="A17" s="19" t="s">
        <v>325</v>
      </c>
      <c r="B17" s="20" t="s">
        <v>326</v>
      </c>
      <c r="C17" s="21" t="s">
        <v>169430</v>
      </c>
      <c r="D17" s="21" t="s">
        <v>296</v>
      </c>
      <c r="E17" s="23"/>
    </row>
    <row r="18" spans="1:5" ht="20" customHeight="1">
      <c r="A18" s="19" t="s">
        <v>327</v>
      </c>
      <c r="B18" s="20" t="s">
        <v>328</v>
      </c>
      <c r="C18" s="21" t="s">
        <v>169430</v>
      </c>
      <c r="D18" s="21" t="s">
        <v>296</v>
      </c>
      <c r="E18" s="23"/>
    </row>
    <row r="19" spans="1:5" ht="20" customHeight="1">
      <c r="A19" s="19" t="s">
        <v>329</v>
      </c>
      <c r="B19" s="20" t="s">
        <v>330</v>
      </c>
      <c r="C19" s="21" t="s">
        <v>169430</v>
      </c>
      <c r="D19" s="21" t="s">
        <v>296</v>
      </c>
      <c r="E19" s="23"/>
    </row>
    <row r="20" spans="1:5" ht="20" customHeight="1">
      <c r="A20" s="19" t="s">
        <v>331</v>
      </c>
      <c r="B20" s="20" t="s">
        <v>332</v>
      </c>
      <c r="C20" s="21" t="s">
        <v>169430</v>
      </c>
      <c r="D20" s="21" t="s">
        <v>296</v>
      </c>
      <c r="E20" s="23"/>
    </row>
    <row r="21" spans="1:5" ht="20" customHeight="1">
      <c r="A21" s="19" t="s">
        <v>333</v>
      </c>
      <c r="B21" s="20" t="s">
        <v>334</v>
      </c>
      <c r="C21" s="21" t="s">
        <v>169430</v>
      </c>
      <c r="D21" s="21" t="s">
        <v>296</v>
      </c>
      <c r="E21" s="23"/>
    </row>
    <row r="22" spans="1:5" ht="20" customHeight="1">
      <c r="A22" s="19" t="s">
        <v>335</v>
      </c>
      <c r="B22" s="20" t="s">
        <v>336</v>
      </c>
      <c r="C22" s="21" t="s">
        <v>169430</v>
      </c>
      <c r="D22" s="21" t="s">
        <v>296</v>
      </c>
      <c r="E22" s="23"/>
    </row>
    <row r="23" spans="1:5" ht="20" customHeight="1">
      <c r="A23" s="19" t="s">
        <v>337</v>
      </c>
      <c r="B23" s="20" t="s">
        <v>338</v>
      </c>
      <c r="C23" s="21" t="s">
        <v>169430</v>
      </c>
      <c r="D23" s="21" t="s">
        <v>296</v>
      </c>
      <c r="E23" s="23"/>
    </row>
    <row r="24" spans="1:5" ht="20" customHeight="1">
      <c r="A24" s="19" t="s">
        <v>339</v>
      </c>
      <c r="B24" s="20" t="s">
        <v>340</v>
      </c>
      <c r="C24" s="21" t="s">
        <v>169430</v>
      </c>
      <c r="D24" s="21" t="s">
        <v>296</v>
      </c>
      <c r="E24" s="23"/>
    </row>
    <row r="25" spans="1:5" ht="20" customHeight="1">
      <c r="A25" s="19" t="s">
        <v>341</v>
      </c>
      <c r="B25" s="20" t="s">
        <v>342</v>
      </c>
      <c r="C25" s="21" t="s">
        <v>169430</v>
      </c>
      <c r="D25" s="21" t="s">
        <v>296</v>
      </c>
      <c r="E25" s="23"/>
    </row>
    <row r="26" spans="1:5" ht="20" customHeight="1">
      <c r="A26" s="19" t="s">
        <v>13160</v>
      </c>
      <c r="B26" s="20" t="s">
        <v>13161</v>
      </c>
      <c r="C26" s="21" t="s">
        <v>169430</v>
      </c>
      <c r="D26" s="21" t="s">
        <v>296</v>
      </c>
      <c r="E26" s="23"/>
    </row>
    <row r="27" spans="1:5" ht="20" customHeight="1">
      <c r="A27" s="19" t="s">
        <v>13490</v>
      </c>
      <c r="B27" s="20" t="s">
        <v>13491</v>
      </c>
      <c r="C27" s="21" t="s">
        <v>169430</v>
      </c>
      <c r="D27" s="21" t="s">
        <v>296</v>
      </c>
      <c r="E27" s="23"/>
    </row>
    <row r="28" spans="1:5" ht="20" customHeight="1">
      <c r="A28" s="19" t="s">
        <v>13542</v>
      </c>
      <c r="B28" s="20" t="s">
        <v>13543</v>
      </c>
      <c r="C28" s="21" t="s">
        <v>169430</v>
      </c>
      <c r="D28" s="21" t="s">
        <v>296</v>
      </c>
      <c r="E28" s="23"/>
    </row>
    <row r="29" spans="1:5" ht="20" customHeight="1">
      <c r="A29" s="19" t="s">
        <v>13573</v>
      </c>
      <c r="B29" s="20" t="s">
        <v>13574</v>
      </c>
      <c r="C29" s="21" t="s">
        <v>169430</v>
      </c>
      <c r="D29" s="21" t="s">
        <v>296</v>
      </c>
      <c r="E29" s="23"/>
    </row>
    <row r="30" spans="1:5" ht="20" customHeight="1">
      <c r="A30" s="19" t="s">
        <v>13576</v>
      </c>
      <c r="B30" s="20" t="s">
        <v>13577</v>
      </c>
      <c r="C30" s="21" t="s">
        <v>169430</v>
      </c>
      <c r="D30" s="21" t="s">
        <v>296</v>
      </c>
      <c r="E30" s="23"/>
    </row>
    <row r="31" spans="1:5" ht="20" customHeight="1">
      <c r="A31" s="19" t="s">
        <v>13593</v>
      </c>
      <c r="B31" s="20" t="s">
        <v>13594</v>
      </c>
      <c r="C31" s="21" t="s">
        <v>169430</v>
      </c>
      <c r="D31" s="21" t="s">
        <v>296</v>
      </c>
      <c r="E31" s="23"/>
    </row>
    <row r="32" spans="1:5" ht="20" customHeight="1">
      <c r="A32" s="19" t="s">
        <v>13598</v>
      </c>
      <c r="B32" s="20" t="s">
        <v>13599</v>
      </c>
      <c r="C32" s="21" t="s">
        <v>169430</v>
      </c>
      <c r="D32" s="21" t="s">
        <v>296</v>
      </c>
      <c r="E32" s="23"/>
    </row>
    <row r="33" spans="1:5" ht="20" customHeight="1">
      <c r="A33" s="19" t="s">
        <v>13613</v>
      </c>
      <c r="B33" s="20" t="s">
        <v>13614</v>
      </c>
      <c r="C33" s="21" t="s">
        <v>169430</v>
      </c>
      <c r="D33" s="21" t="s">
        <v>296</v>
      </c>
      <c r="E33" s="23"/>
    </row>
    <row r="34" spans="1:5" ht="20" customHeight="1">
      <c r="A34" s="19" t="s">
        <v>13653</v>
      </c>
      <c r="B34" s="20" t="s">
        <v>13654</v>
      </c>
      <c r="C34" s="21" t="s">
        <v>169430</v>
      </c>
      <c r="D34" s="21" t="s">
        <v>296</v>
      </c>
      <c r="E34" s="23"/>
    </row>
    <row r="35" spans="1:5" ht="20" customHeight="1">
      <c r="A35" s="19" t="s">
        <v>13668</v>
      </c>
      <c r="B35" s="20" t="s">
        <v>13669</v>
      </c>
      <c r="C35" s="21" t="s">
        <v>169430</v>
      </c>
      <c r="D35" s="21" t="s">
        <v>296</v>
      </c>
      <c r="E35" s="23"/>
    </row>
    <row r="36" spans="1:5" ht="20" customHeight="1">
      <c r="A36" s="19" t="s">
        <v>13712</v>
      </c>
      <c r="B36" s="20" t="s">
        <v>13713</v>
      </c>
      <c r="C36" s="21" t="s">
        <v>169430</v>
      </c>
      <c r="D36" s="21" t="s">
        <v>296</v>
      </c>
      <c r="E36" s="23"/>
    </row>
    <row r="37" spans="1:5" ht="20" customHeight="1">
      <c r="A37" s="19" t="s">
        <v>13719</v>
      </c>
      <c r="B37" s="20" t="s">
        <v>13720</v>
      </c>
      <c r="C37" s="21" t="s">
        <v>169430</v>
      </c>
      <c r="D37" s="21" t="s">
        <v>296</v>
      </c>
      <c r="E37" s="23"/>
    </row>
    <row r="38" spans="1:5" ht="20" customHeight="1">
      <c r="A38" s="19" t="s">
        <v>13721</v>
      </c>
      <c r="B38" s="20" t="s">
        <v>13722</v>
      </c>
      <c r="C38" s="21" t="s">
        <v>169430</v>
      </c>
      <c r="D38" s="21" t="s">
        <v>296</v>
      </c>
      <c r="E38" s="23"/>
    </row>
    <row r="39" spans="1:5" ht="20" customHeight="1">
      <c r="A39" s="19" t="s">
        <v>13725</v>
      </c>
      <c r="B39" s="20" t="s">
        <v>13726</v>
      </c>
      <c r="C39" s="21" t="s">
        <v>169430</v>
      </c>
      <c r="D39" s="21" t="s">
        <v>296</v>
      </c>
      <c r="E39" s="23"/>
    </row>
    <row r="40" spans="1:5" ht="20" customHeight="1">
      <c r="A40" s="19" t="s">
        <v>13727</v>
      </c>
      <c r="B40" s="24">
        <v>100</v>
      </c>
      <c r="C40" s="21" t="s">
        <v>169430</v>
      </c>
      <c r="D40" s="21" t="s">
        <v>296</v>
      </c>
      <c r="E40" s="23"/>
    </row>
    <row r="41" spans="1:5" ht="20" customHeight="1">
      <c r="A41" s="19" t="s">
        <v>13728</v>
      </c>
      <c r="B41" s="20" t="s">
        <v>13729</v>
      </c>
      <c r="C41" s="21" t="s">
        <v>169430</v>
      </c>
      <c r="D41" s="21" t="s">
        <v>296</v>
      </c>
      <c r="E41" s="23"/>
    </row>
    <row r="42" spans="1:5" ht="20" customHeight="1">
      <c r="A42" s="19" t="s">
        <v>13730</v>
      </c>
      <c r="B42" s="20" t="s">
        <v>13731</v>
      </c>
      <c r="C42" s="21" t="s">
        <v>169430</v>
      </c>
      <c r="D42" s="21" t="s">
        <v>296</v>
      </c>
      <c r="E42" s="23"/>
    </row>
    <row r="43" spans="1:5" ht="20" customHeight="1">
      <c r="A43" s="19" t="s">
        <v>13732</v>
      </c>
      <c r="B43" s="20" t="s">
        <v>13733</v>
      </c>
      <c r="C43" s="21" t="s">
        <v>169430</v>
      </c>
      <c r="D43" s="21" t="s">
        <v>296</v>
      </c>
      <c r="E43" s="23"/>
    </row>
    <row r="44" spans="1:5" ht="20" customHeight="1">
      <c r="A44" s="19" t="s">
        <v>13734</v>
      </c>
      <c r="B44" s="20" t="s">
        <v>13735</v>
      </c>
      <c r="C44" s="21" t="s">
        <v>169430</v>
      </c>
      <c r="D44" s="21" t="s">
        <v>296</v>
      </c>
      <c r="E44" s="23"/>
    </row>
    <row r="45" spans="1:5" ht="20" customHeight="1">
      <c r="A45" s="19" t="s">
        <v>13736</v>
      </c>
      <c r="B45" s="20" t="s">
        <v>13737</v>
      </c>
      <c r="C45" s="21" t="s">
        <v>169430</v>
      </c>
      <c r="D45" s="21" t="s">
        <v>296</v>
      </c>
      <c r="E45" s="23"/>
    </row>
    <row r="46" spans="1:5" ht="20" customHeight="1">
      <c r="A46" s="19" t="s">
        <v>13738</v>
      </c>
      <c r="B46" s="20" t="s">
        <v>13739</v>
      </c>
      <c r="C46" s="21" t="s">
        <v>169430</v>
      </c>
      <c r="D46" s="21" t="s">
        <v>296</v>
      </c>
      <c r="E46" s="23"/>
    </row>
    <row r="47" spans="1:5" ht="20" customHeight="1">
      <c r="A47" s="19" t="s">
        <v>13740</v>
      </c>
      <c r="B47" s="20" t="s">
        <v>13741</v>
      </c>
      <c r="C47" s="21" t="s">
        <v>169430</v>
      </c>
      <c r="D47" s="21" t="s">
        <v>296</v>
      </c>
      <c r="E47" s="23"/>
    </row>
    <row r="48" spans="1:5" ht="20" customHeight="1">
      <c r="A48" s="19" t="s">
        <v>13742</v>
      </c>
      <c r="B48" s="20" t="s">
        <v>13743</v>
      </c>
      <c r="C48" s="21" t="s">
        <v>169430</v>
      </c>
      <c r="D48" s="21" t="s">
        <v>296</v>
      </c>
      <c r="E48" s="23"/>
    </row>
    <row r="49" spans="1:5" ht="20" customHeight="1">
      <c r="A49" s="19" t="s">
        <v>13744</v>
      </c>
      <c r="B49" s="20" t="s">
        <v>13745</v>
      </c>
      <c r="C49" s="21" t="s">
        <v>169430</v>
      </c>
      <c r="D49" s="21" t="s">
        <v>296</v>
      </c>
      <c r="E49" s="23"/>
    </row>
    <row r="50" spans="1:5" ht="20" customHeight="1">
      <c r="A50" s="19" t="s">
        <v>13746</v>
      </c>
      <c r="B50" s="20" t="s">
        <v>13747</v>
      </c>
      <c r="C50" s="21" t="s">
        <v>169430</v>
      </c>
      <c r="D50" s="21" t="s">
        <v>296</v>
      </c>
      <c r="E50" s="23"/>
    </row>
    <row r="51" spans="1:5" ht="20" customHeight="1">
      <c r="A51" s="19" t="s">
        <v>13748</v>
      </c>
      <c r="B51" s="20" t="s">
        <v>13749</v>
      </c>
      <c r="C51" s="21" t="s">
        <v>169430</v>
      </c>
      <c r="D51" s="21" t="s">
        <v>296</v>
      </c>
      <c r="E51" s="23"/>
    </row>
    <row r="52" spans="1:5" ht="20" customHeight="1">
      <c r="A52" s="19" t="s">
        <v>13750</v>
      </c>
      <c r="B52" s="20" t="s">
        <v>13751</v>
      </c>
      <c r="C52" s="21" t="s">
        <v>169430</v>
      </c>
      <c r="D52" s="21" t="s">
        <v>296</v>
      </c>
      <c r="E52" s="23"/>
    </row>
    <row r="53" spans="1:5" ht="20" customHeight="1">
      <c r="A53" s="19" t="s">
        <v>13752</v>
      </c>
      <c r="B53" s="20" t="s">
        <v>13753</v>
      </c>
      <c r="C53" s="21" t="s">
        <v>169430</v>
      </c>
      <c r="D53" s="21" t="s">
        <v>296</v>
      </c>
      <c r="E53" s="23"/>
    </row>
    <row r="54" spans="1:5" ht="20" customHeight="1">
      <c r="A54" s="19" t="s">
        <v>13754</v>
      </c>
      <c r="B54" s="20" t="s">
        <v>13755</v>
      </c>
      <c r="C54" s="21" t="s">
        <v>169430</v>
      </c>
      <c r="D54" s="21" t="s">
        <v>296</v>
      </c>
      <c r="E54" s="23"/>
    </row>
    <row r="55" spans="1:5" ht="20" customHeight="1">
      <c r="A55" s="19" t="s">
        <v>13756</v>
      </c>
      <c r="B55" s="20" t="s">
        <v>13757</v>
      </c>
      <c r="C55" s="21" t="s">
        <v>169430</v>
      </c>
      <c r="D55" s="21" t="s">
        <v>296</v>
      </c>
      <c r="E55" s="23"/>
    </row>
    <row r="56" spans="1:5" ht="20" customHeight="1">
      <c r="A56" s="19" t="s">
        <v>13758</v>
      </c>
      <c r="B56" s="20" t="s">
        <v>13759</v>
      </c>
      <c r="C56" s="21" t="s">
        <v>169430</v>
      </c>
      <c r="D56" s="21" t="s">
        <v>296</v>
      </c>
      <c r="E56" s="23"/>
    </row>
    <row r="57" spans="1:5" ht="20" customHeight="1">
      <c r="A57" s="19" t="s">
        <v>13760</v>
      </c>
      <c r="B57" s="20" t="s">
        <v>13761</v>
      </c>
      <c r="C57" s="21" t="s">
        <v>169430</v>
      </c>
      <c r="D57" s="21" t="s">
        <v>296</v>
      </c>
      <c r="E57" s="23"/>
    </row>
    <row r="58" spans="1:5" ht="20" customHeight="1">
      <c r="A58" s="19" t="s">
        <v>39</v>
      </c>
      <c r="B58" s="20" t="s">
        <v>43</v>
      </c>
      <c r="C58" s="21" t="s">
        <v>169430</v>
      </c>
      <c r="D58" s="21" t="s">
        <v>296</v>
      </c>
      <c r="E58" s="23"/>
    </row>
    <row r="59" spans="1:5" ht="20" customHeight="1">
      <c r="A59" s="19" t="s">
        <v>13762</v>
      </c>
      <c r="B59" s="20" t="s">
        <v>13763</v>
      </c>
      <c r="C59" s="21" t="s">
        <v>169430</v>
      </c>
      <c r="D59" s="21" t="s">
        <v>296</v>
      </c>
      <c r="E59" s="23"/>
    </row>
    <row r="60" spans="1:5" ht="20" customHeight="1">
      <c r="A60" s="19" t="s">
        <v>13764</v>
      </c>
      <c r="B60" s="20" t="s">
        <v>13765</v>
      </c>
      <c r="C60" s="21" t="s">
        <v>169430</v>
      </c>
      <c r="D60" s="21" t="s">
        <v>296</v>
      </c>
      <c r="E60" s="23"/>
    </row>
    <row r="61" spans="1:5" ht="20" customHeight="1">
      <c r="A61" s="19" t="s">
        <v>13766</v>
      </c>
      <c r="B61" s="20" t="s">
        <v>13767</v>
      </c>
      <c r="C61" s="21" t="s">
        <v>169430</v>
      </c>
      <c r="D61" s="21" t="s">
        <v>296</v>
      </c>
      <c r="E61" s="23"/>
    </row>
    <row r="62" spans="1:5" ht="20" customHeight="1">
      <c r="A62" s="19" t="s">
        <v>297</v>
      </c>
      <c r="B62" s="20" t="s">
        <v>298</v>
      </c>
      <c r="C62" s="21" t="s">
        <v>169431</v>
      </c>
      <c r="D62" s="21" t="s">
        <v>139</v>
      </c>
      <c r="E62" s="23"/>
    </row>
    <row r="63" spans="1:5" ht="20" customHeight="1">
      <c r="A63" s="19" t="s">
        <v>321</v>
      </c>
      <c r="B63" s="20" t="s">
        <v>322</v>
      </c>
      <c r="C63" s="21" t="s">
        <v>169432</v>
      </c>
      <c r="D63" s="21" t="s">
        <v>139</v>
      </c>
      <c r="E63" s="23"/>
    </row>
    <row r="64" spans="1:5" ht="20" customHeight="1">
      <c r="A64" s="19" t="s">
        <v>343</v>
      </c>
      <c r="B64" s="20" t="s">
        <v>344</v>
      </c>
      <c r="C64" s="21" t="s">
        <v>169433</v>
      </c>
      <c r="D64" s="21" t="s">
        <v>345</v>
      </c>
      <c r="E64" s="23"/>
    </row>
    <row r="65" spans="1:5" ht="20" customHeight="1">
      <c r="A65" s="19" t="s">
        <v>353</v>
      </c>
      <c r="B65" s="20" t="s">
        <v>354</v>
      </c>
      <c r="C65" s="21" t="s">
        <v>169434</v>
      </c>
      <c r="D65" s="21" t="s">
        <v>345</v>
      </c>
      <c r="E65" s="23"/>
    </row>
    <row r="66" spans="1:5" ht="20" customHeight="1">
      <c r="A66" s="19" t="s">
        <v>362</v>
      </c>
      <c r="B66" s="20" t="s">
        <v>363</v>
      </c>
      <c r="C66" s="21" t="s">
        <v>169435</v>
      </c>
      <c r="D66" s="21" t="s">
        <v>345</v>
      </c>
      <c r="E66" s="23"/>
    </row>
    <row r="67" spans="1:5" ht="20" customHeight="1">
      <c r="A67" s="19" t="s">
        <v>373</v>
      </c>
      <c r="B67" s="20" t="s">
        <v>374</v>
      </c>
      <c r="C67" s="21" t="s">
        <v>169436</v>
      </c>
      <c r="D67" s="21" t="s">
        <v>345</v>
      </c>
      <c r="E67" s="23"/>
    </row>
    <row r="68" spans="1:5" ht="20" customHeight="1">
      <c r="A68" s="19" t="s">
        <v>380</v>
      </c>
      <c r="B68" s="20" t="s">
        <v>381</v>
      </c>
      <c r="C68" s="21" t="s">
        <v>169437</v>
      </c>
      <c r="D68" s="21" t="s">
        <v>296</v>
      </c>
      <c r="E68" s="23"/>
    </row>
    <row r="69" spans="1:5" ht="20" customHeight="1">
      <c r="A69" s="19" t="s">
        <v>383</v>
      </c>
      <c r="B69" s="20" t="s">
        <v>384</v>
      </c>
      <c r="C69" s="21" t="s">
        <v>169438</v>
      </c>
      <c r="D69" s="21" t="s">
        <v>345</v>
      </c>
      <c r="E69" s="23"/>
    </row>
    <row r="70" spans="1:5" ht="20" customHeight="1">
      <c r="A70" s="19" t="s">
        <v>398</v>
      </c>
      <c r="B70" s="20" t="s">
        <v>399</v>
      </c>
      <c r="C70" s="21" t="s">
        <v>169439</v>
      </c>
      <c r="D70" s="21" t="s">
        <v>345</v>
      </c>
      <c r="E70" s="23"/>
    </row>
    <row r="71" spans="1:5" ht="20" customHeight="1">
      <c r="A71" s="19" t="s">
        <v>401</v>
      </c>
      <c r="B71" s="20" t="s">
        <v>402</v>
      </c>
      <c r="C71" s="21" t="s">
        <v>169440</v>
      </c>
      <c r="D71" s="21" t="s">
        <v>345</v>
      </c>
      <c r="E71" s="23"/>
    </row>
    <row r="72" spans="1:5" ht="20" customHeight="1">
      <c r="A72" s="19" t="s">
        <v>410</v>
      </c>
      <c r="B72" s="20" t="s">
        <v>411</v>
      </c>
      <c r="C72" s="21" t="s">
        <v>169441</v>
      </c>
      <c r="D72" s="21" t="s">
        <v>296</v>
      </c>
      <c r="E72" s="23"/>
    </row>
    <row r="73" spans="1:5" ht="20" customHeight="1">
      <c r="A73" s="19" t="s">
        <v>415</v>
      </c>
      <c r="B73" s="20" t="s">
        <v>416</v>
      </c>
      <c r="C73" s="21" t="s">
        <v>169430</v>
      </c>
      <c r="D73" s="21" t="s">
        <v>296</v>
      </c>
      <c r="E73" s="23"/>
    </row>
    <row r="74" spans="1:5" ht="20" customHeight="1">
      <c r="A74" s="19" t="s">
        <v>420</v>
      </c>
      <c r="B74" s="20" t="s">
        <v>421</v>
      </c>
      <c r="C74" s="21" t="s">
        <v>169442</v>
      </c>
      <c r="D74" s="21" t="s">
        <v>345</v>
      </c>
      <c r="E74" s="23"/>
    </row>
    <row r="75" spans="1:5" ht="20" customHeight="1">
      <c r="A75" s="19" t="s">
        <v>433</v>
      </c>
      <c r="B75" s="20" t="s">
        <v>434</v>
      </c>
      <c r="C75" s="21" t="s">
        <v>169443</v>
      </c>
      <c r="D75" s="21" t="s">
        <v>345</v>
      </c>
      <c r="E75" s="23"/>
    </row>
    <row r="76" spans="1:5" ht="20" customHeight="1">
      <c r="A76" s="19" t="s">
        <v>444</v>
      </c>
      <c r="B76" s="20" t="s">
        <v>445</v>
      </c>
      <c r="C76" s="21" t="s">
        <v>169444</v>
      </c>
      <c r="D76" s="21" t="s">
        <v>345</v>
      </c>
      <c r="E76" s="23"/>
    </row>
    <row r="77" spans="1:5" ht="20" customHeight="1">
      <c r="A77" s="19" t="s">
        <v>456</v>
      </c>
      <c r="B77" s="20" t="s">
        <v>457</v>
      </c>
      <c r="C77" s="21" t="s">
        <v>101727</v>
      </c>
      <c r="D77" s="21" t="s">
        <v>345</v>
      </c>
      <c r="E77" s="23"/>
    </row>
    <row r="78" spans="1:5" ht="20" customHeight="1">
      <c r="A78" s="19" t="s">
        <v>469</v>
      </c>
      <c r="B78" s="20" t="s">
        <v>470</v>
      </c>
      <c r="C78" s="21" t="s">
        <v>169430</v>
      </c>
      <c r="D78" s="21" t="s">
        <v>296</v>
      </c>
      <c r="E78" s="23"/>
    </row>
    <row r="79" spans="1:5" ht="20" customHeight="1">
      <c r="A79" s="19" t="s">
        <v>472</v>
      </c>
      <c r="B79" s="20" t="s">
        <v>473</v>
      </c>
      <c r="C79" s="21" t="s">
        <v>169443</v>
      </c>
      <c r="D79" s="21" t="s">
        <v>345</v>
      </c>
      <c r="E79" s="23"/>
    </row>
    <row r="80" spans="1:5" ht="20" customHeight="1">
      <c r="A80" s="19" t="s">
        <v>487</v>
      </c>
      <c r="B80" s="20" t="s">
        <v>488</v>
      </c>
      <c r="C80" s="21" t="s">
        <v>169445</v>
      </c>
      <c r="D80" s="21" t="s">
        <v>296</v>
      </c>
      <c r="E80" s="23"/>
    </row>
    <row r="81" spans="1:5" ht="20" customHeight="1">
      <c r="A81" s="19" t="s">
        <v>498</v>
      </c>
      <c r="B81" s="20" t="s">
        <v>499</v>
      </c>
      <c r="C81" s="21" t="s">
        <v>169446</v>
      </c>
      <c r="D81" s="21" t="s">
        <v>345</v>
      </c>
      <c r="E81" s="23"/>
    </row>
    <row r="82" spans="1:5" ht="20" customHeight="1">
      <c r="A82" s="19" t="s">
        <v>505</v>
      </c>
      <c r="B82" s="20" t="s">
        <v>506</v>
      </c>
      <c r="C82" s="21" t="s">
        <v>169446</v>
      </c>
      <c r="D82" s="21" t="s">
        <v>345</v>
      </c>
      <c r="E82" s="23"/>
    </row>
    <row r="83" spans="1:5" ht="20" customHeight="1">
      <c r="A83" s="19" t="s">
        <v>508</v>
      </c>
      <c r="B83" s="20" t="s">
        <v>509</v>
      </c>
      <c r="C83" s="21" t="s">
        <v>169447</v>
      </c>
      <c r="D83" s="21" t="s">
        <v>296</v>
      </c>
      <c r="E83" s="23"/>
    </row>
    <row r="84" spans="1:5" ht="20" customHeight="1">
      <c r="A84" s="19" t="s">
        <v>513</v>
      </c>
      <c r="B84" s="20" t="s">
        <v>514</v>
      </c>
      <c r="C84" s="21" t="s">
        <v>169448</v>
      </c>
      <c r="D84" s="21" t="s">
        <v>345</v>
      </c>
      <c r="E84" s="23"/>
    </row>
    <row r="85" spans="1:5" ht="20" customHeight="1">
      <c r="A85" s="19" t="s">
        <v>530</v>
      </c>
      <c r="B85" s="20" t="s">
        <v>531</v>
      </c>
      <c r="C85" s="21" t="s">
        <v>169449</v>
      </c>
      <c r="D85" s="21" t="s">
        <v>345</v>
      </c>
      <c r="E85" s="23"/>
    </row>
    <row r="86" spans="1:5" ht="20" customHeight="1">
      <c r="A86" s="19" t="s">
        <v>549</v>
      </c>
      <c r="B86" s="20" t="s">
        <v>550</v>
      </c>
      <c r="C86" s="21" t="s">
        <v>169434</v>
      </c>
      <c r="D86" s="21" t="s">
        <v>345</v>
      </c>
      <c r="E86" s="23"/>
    </row>
    <row r="87" spans="1:5" ht="20" customHeight="1">
      <c r="A87" s="19" t="s">
        <v>578</v>
      </c>
      <c r="B87" s="20" t="s">
        <v>579</v>
      </c>
      <c r="C87" s="21" t="s">
        <v>169436</v>
      </c>
      <c r="D87" s="21" t="s">
        <v>345</v>
      </c>
      <c r="E87" s="23"/>
    </row>
    <row r="88" spans="1:5" ht="20" customHeight="1">
      <c r="A88" s="19" t="s">
        <v>624</v>
      </c>
      <c r="B88" s="20" t="s">
        <v>625</v>
      </c>
      <c r="C88" s="21" t="s">
        <v>169450</v>
      </c>
      <c r="D88" s="21" t="s">
        <v>345</v>
      </c>
      <c r="E88" s="23"/>
    </row>
    <row r="89" spans="1:5" ht="20" customHeight="1">
      <c r="A89" s="19" t="s">
        <v>706</v>
      </c>
      <c r="B89" s="20" t="s">
        <v>707</v>
      </c>
      <c r="C89" s="21" t="s">
        <v>169435</v>
      </c>
      <c r="D89" s="21" t="s">
        <v>345</v>
      </c>
      <c r="E89" s="23"/>
    </row>
    <row r="90" spans="1:5" ht="20" customHeight="1">
      <c r="A90" s="19" t="s">
        <v>13162</v>
      </c>
      <c r="B90" s="20" t="s">
        <v>13161</v>
      </c>
      <c r="C90" s="21" t="s">
        <v>169451</v>
      </c>
      <c r="D90" s="21" t="s">
        <v>296</v>
      </c>
      <c r="E90" s="23"/>
    </row>
    <row r="91" spans="1:5" ht="20" customHeight="1">
      <c r="A91" s="19" t="s">
        <v>13277</v>
      </c>
      <c r="B91" s="20" t="s">
        <v>13278</v>
      </c>
      <c r="C91" s="21" t="s">
        <v>169452</v>
      </c>
      <c r="D91" s="21" t="s">
        <v>345</v>
      </c>
      <c r="E91" s="23"/>
    </row>
    <row r="92" spans="1:5" ht="20" customHeight="1">
      <c r="A92" s="19" t="s">
        <v>13363</v>
      </c>
      <c r="B92" s="20" t="s">
        <v>13364</v>
      </c>
      <c r="C92" s="21" t="s">
        <v>169433</v>
      </c>
      <c r="D92" s="21" t="s">
        <v>345</v>
      </c>
      <c r="E92" s="23"/>
    </row>
    <row r="93" spans="1:5" ht="20" customHeight="1">
      <c r="A93" s="19" t="s">
        <v>13371</v>
      </c>
      <c r="B93" s="20" t="s">
        <v>13372</v>
      </c>
      <c r="C93" s="21" t="s">
        <v>169453</v>
      </c>
      <c r="D93" s="21" t="s">
        <v>296</v>
      </c>
      <c r="E93" s="23"/>
    </row>
    <row r="94" spans="1:5" ht="20" customHeight="1">
      <c r="A94" s="19" t="s">
        <v>13424</v>
      </c>
      <c r="B94" s="20" t="s">
        <v>13425</v>
      </c>
      <c r="C94" s="21" t="s">
        <v>169430</v>
      </c>
      <c r="D94" s="21" t="s">
        <v>296</v>
      </c>
      <c r="E94" s="23"/>
    </row>
    <row r="95" spans="1:5" ht="20" customHeight="1">
      <c r="A95" s="19" t="s">
        <v>13468</v>
      </c>
      <c r="B95" s="20" t="s">
        <v>13469</v>
      </c>
      <c r="C95" s="21" t="s">
        <v>169440</v>
      </c>
      <c r="D95" s="21" t="s">
        <v>345</v>
      </c>
      <c r="E95" s="23"/>
    </row>
    <row r="96" spans="1:5" ht="20" customHeight="1">
      <c r="A96" s="19" t="s">
        <v>13470</v>
      </c>
      <c r="B96" s="20" t="s">
        <v>13471</v>
      </c>
      <c r="C96" s="21" t="s">
        <v>169454</v>
      </c>
      <c r="D96" s="21" t="s">
        <v>345</v>
      </c>
      <c r="E96" s="23"/>
    </row>
    <row r="97" spans="1:5" ht="20" customHeight="1">
      <c r="A97" s="19" t="s">
        <v>13472</v>
      </c>
      <c r="B97" s="20" t="s">
        <v>13473</v>
      </c>
      <c r="C97" s="21" t="s">
        <v>169453</v>
      </c>
      <c r="D97" s="21" t="s">
        <v>296</v>
      </c>
      <c r="E97" s="23"/>
    </row>
    <row r="98" spans="1:5" ht="20" customHeight="1">
      <c r="A98" s="19" t="s">
        <v>13474</v>
      </c>
      <c r="B98" s="20" t="s">
        <v>13475</v>
      </c>
      <c r="C98" s="21" t="s">
        <v>169455</v>
      </c>
      <c r="D98" s="21" t="s">
        <v>345</v>
      </c>
      <c r="E98" s="23"/>
    </row>
    <row r="99" spans="1:5" ht="20" customHeight="1">
      <c r="A99" s="19" t="s">
        <v>13476</v>
      </c>
      <c r="B99" s="20" t="s">
        <v>13477</v>
      </c>
      <c r="C99" s="21" t="s">
        <v>169430</v>
      </c>
      <c r="D99" s="21" t="s">
        <v>296</v>
      </c>
      <c r="E99" s="23"/>
    </row>
    <row r="100" spans="1:5" ht="20" customHeight="1">
      <c r="A100" s="19" t="s">
        <v>13478</v>
      </c>
      <c r="B100" s="20" t="s">
        <v>13479</v>
      </c>
      <c r="C100" s="21" t="s">
        <v>169456</v>
      </c>
      <c r="D100" s="21" t="s">
        <v>345</v>
      </c>
      <c r="E100" s="23"/>
    </row>
    <row r="101" spans="1:5" ht="20" customHeight="1">
      <c r="A101" s="19" t="s">
        <v>13480</v>
      </c>
      <c r="B101" s="20" t="s">
        <v>13481</v>
      </c>
      <c r="C101" s="21" t="s">
        <v>169451</v>
      </c>
      <c r="D101" s="21" t="s">
        <v>296</v>
      </c>
      <c r="E101" s="23"/>
    </row>
    <row r="102" spans="1:5" ht="20" customHeight="1">
      <c r="A102" s="19" t="s">
        <v>13482</v>
      </c>
      <c r="B102" s="20" t="s">
        <v>13483</v>
      </c>
      <c r="C102" s="21" t="s">
        <v>169457</v>
      </c>
      <c r="D102" s="21" t="s">
        <v>345</v>
      </c>
      <c r="E102" s="23"/>
    </row>
    <row r="103" spans="1:5" ht="20" customHeight="1">
      <c r="A103" s="19" t="s">
        <v>12607</v>
      </c>
      <c r="B103" s="20" t="s">
        <v>12608</v>
      </c>
      <c r="C103" s="21" t="s">
        <v>169458</v>
      </c>
      <c r="D103" s="21" t="s">
        <v>345</v>
      </c>
      <c r="E103" s="23"/>
    </row>
    <row r="104" spans="1:5" ht="20" customHeight="1">
      <c r="A104" s="19" t="s">
        <v>12626</v>
      </c>
      <c r="B104" s="20" t="s">
        <v>12625</v>
      </c>
      <c r="C104" s="21" t="s">
        <v>169459</v>
      </c>
      <c r="D104" s="21" t="s">
        <v>345</v>
      </c>
      <c r="E104" s="23"/>
    </row>
    <row r="105" spans="1:5" ht="20" customHeight="1">
      <c r="A105" s="19" t="s">
        <v>12640</v>
      </c>
      <c r="B105" s="20" t="s">
        <v>12641</v>
      </c>
      <c r="C105" s="21" t="s">
        <v>169460</v>
      </c>
      <c r="D105" s="21" t="s">
        <v>345</v>
      </c>
      <c r="E105" s="23"/>
    </row>
    <row r="106" spans="1:5" ht="20" customHeight="1">
      <c r="A106" s="19" t="s">
        <v>12647</v>
      </c>
      <c r="B106" s="20" t="s">
        <v>12648</v>
      </c>
      <c r="C106" s="21" t="s">
        <v>169446</v>
      </c>
      <c r="D106" s="21" t="s">
        <v>296</v>
      </c>
      <c r="E106" s="23"/>
    </row>
    <row r="107" spans="1:5" ht="20" customHeight="1">
      <c r="A107" s="19" t="s">
        <v>12656</v>
      </c>
      <c r="B107" s="20" t="s">
        <v>12657</v>
      </c>
      <c r="C107" s="21" t="s">
        <v>169443</v>
      </c>
      <c r="D107" s="21" t="s">
        <v>345</v>
      </c>
      <c r="E107" s="23"/>
    </row>
    <row r="108" spans="1:5" ht="20" customHeight="1">
      <c r="A108" s="19" t="s">
        <v>12665</v>
      </c>
      <c r="B108" s="20" t="s">
        <v>12666</v>
      </c>
      <c r="C108" s="21" t="s">
        <v>169461</v>
      </c>
      <c r="D108" s="21" t="s">
        <v>345</v>
      </c>
      <c r="E108" s="23"/>
    </row>
    <row r="109" spans="1:5" ht="20" customHeight="1">
      <c r="A109" s="19" t="s">
        <v>12668</v>
      </c>
      <c r="B109" s="20" t="s">
        <v>12669</v>
      </c>
      <c r="C109" s="21" t="s">
        <v>169444</v>
      </c>
      <c r="D109" s="21" t="s">
        <v>296</v>
      </c>
      <c r="E109" s="23"/>
    </row>
    <row r="110" spans="1:5" ht="20" customHeight="1">
      <c r="A110" s="19" t="s">
        <v>12695</v>
      </c>
      <c r="B110" s="20" t="s">
        <v>12696</v>
      </c>
      <c r="C110" s="21" t="s">
        <v>169462</v>
      </c>
      <c r="D110" s="21" t="s">
        <v>345</v>
      </c>
      <c r="E110" s="23"/>
    </row>
    <row r="111" spans="1:5" ht="20" customHeight="1">
      <c r="A111" s="19" t="s">
        <v>12710</v>
      </c>
      <c r="B111" s="20" t="s">
        <v>12711</v>
      </c>
      <c r="C111" s="21" t="s">
        <v>169463</v>
      </c>
      <c r="D111" s="21" t="s">
        <v>296</v>
      </c>
      <c r="E111" s="23"/>
    </row>
    <row r="112" spans="1:5" ht="20" customHeight="1">
      <c r="A112" s="19" t="s">
        <v>12717</v>
      </c>
      <c r="B112" s="20" t="s">
        <v>12718</v>
      </c>
      <c r="C112" s="21" t="s">
        <v>169464</v>
      </c>
      <c r="D112" s="21" t="s">
        <v>296</v>
      </c>
      <c r="E112" s="23"/>
    </row>
    <row r="113" spans="1:5" ht="20" customHeight="1">
      <c r="A113" s="19" t="s">
        <v>12721</v>
      </c>
      <c r="B113" s="20" t="s">
        <v>12720</v>
      </c>
      <c r="C113" s="21" t="s">
        <v>169465</v>
      </c>
      <c r="D113" s="21" t="s">
        <v>345</v>
      </c>
      <c r="E113" s="23"/>
    </row>
    <row r="114" spans="1:5" ht="20" customHeight="1">
      <c r="A114" s="19" t="s">
        <v>12722</v>
      </c>
      <c r="B114" s="20" t="s">
        <v>12723</v>
      </c>
      <c r="C114" s="21" t="s">
        <v>169466</v>
      </c>
      <c r="D114" s="21" t="s">
        <v>345</v>
      </c>
      <c r="E114" s="23"/>
    </row>
    <row r="115" spans="1:5" ht="20" customHeight="1">
      <c r="A115" s="19" t="s">
        <v>12724</v>
      </c>
      <c r="B115" s="20" t="s">
        <v>12725</v>
      </c>
      <c r="C115" s="21" t="s">
        <v>169453</v>
      </c>
      <c r="D115" s="21" t="s">
        <v>296</v>
      </c>
      <c r="E115" s="23"/>
    </row>
    <row r="116" spans="1:5" ht="20" customHeight="1">
      <c r="A116" s="19" t="s">
        <v>12726</v>
      </c>
      <c r="B116" s="20" t="s">
        <v>12727</v>
      </c>
      <c r="C116" s="21" t="s">
        <v>169455</v>
      </c>
      <c r="D116" s="21" t="s">
        <v>345</v>
      </c>
      <c r="E116" s="23"/>
    </row>
    <row r="117" spans="1:5" ht="20" customHeight="1">
      <c r="A117" s="19" t="s">
        <v>12730</v>
      </c>
      <c r="B117" s="20" t="s">
        <v>12729</v>
      </c>
      <c r="C117" s="21" t="s">
        <v>169467</v>
      </c>
      <c r="D117" s="21" t="s">
        <v>345</v>
      </c>
      <c r="E117" s="23"/>
    </row>
    <row r="118" spans="1:5" ht="20" customHeight="1">
      <c r="A118" s="19" t="s">
        <v>12733</v>
      </c>
      <c r="B118" s="20" t="s">
        <v>12732</v>
      </c>
      <c r="C118" s="21" t="s">
        <v>169468</v>
      </c>
      <c r="D118" s="21" t="s">
        <v>345</v>
      </c>
      <c r="E118" s="23"/>
    </row>
    <row r="119" spans="1:5" ht="20" customHeight="1">
      <c r="A119" s="19" t="s">
        <v>12734</v>
      </c>
      <c r="B119" s="20" t="s">
        <v>12735</v>
      </c>
      <c r="C119" s="21" t="s">
        <v>169469</v>
      </c>
      <c r="D119" s="21" t="s">
        <v>345</v>
      </c>
      <c r="E119" s="23"/>
    </row>
    <row r="120" spans="1:5" ht="20" customHeight="1">
      <c r="A120" s="19" t="s">
        <v>12736</v>
      </c>
      <c r="B120" s="20" t="s">
        <v>12737</v>
      </c>
      <c r="C120" s="21" t="s">
        <v>169470</v>
      </c>
      <c r="D120" s="21" t="s">
        <v>345</v>
      </c>
      <c r="E120" s="23"/>
    </row>
    <row r="121" spans="1:5" ht="20" customHeight="1">
      <c r="A121" s="19" t="s">
        <v>12740</v>
      </c>
      <c r="B121" s="20" t="s">
        <v>12741</v>
      </c>
      <c r="C121" s="21" t="s">
        <v>169469</v>
      </c>
      <c r="D121" s="21" t="s">
        <v>345</v>
      </c>
      <c r="E121" s="23"/>
    </row>
    <row r="122" spans="1:5" ht="20" customHeight="1">
      <c r="A122" s="19" t="s">
        <v>12745</v>
      </c>
      <c r="B122" s="20" t="s">
        <v>12743</v>
      </c>
      <c r="C122" s="21" t="s">
        <v>169471</v>
      </c>
      <c r="D122" s="21" t="s">
        <v>345</v>
      </c>
      <c r="E122" s="23"/>
    </row>
    <row r="123" spans="1:5" ht="20" customHeight="1">
      <c r="A123" s="19" t="s">
        <v>12746</v>
      </c>
      <c r="B123" s="20" t="s">
        <v>12747</v>
      </c>
      <c r="C123" s="21" t="s">
        <v>169472</v>
      </c>
      <c r="D123" s="21" t="s">
        <v>296</v>
      </c>
      <c r="E123" s="23"/>
    </row>
    <row r="124" spans="1:5" ht="20" customHeight="1">
      <c r="A124" s="19" t="s">
        <v>12748</v>
      </c>
      <c r="B124" s="20" t="s">
        <v>12749</v>
      </c>
      <c r="C124" s="21" t="s">
        <v>169435</v>
      </c>
      <c r="D124" s="21" t="s">
        <v>345</v>
      </c>
      <c r="E124" s="23"/>
    </row>
    <row r="125" spans="1:5" ht="20" customHeight="1">
      <c r="A125" s="19" t="s">
        <v>12750</v>
      </c>
      <c r="B125" s="20" t="s">
        <v>12751</v>
      </c>
      <c r="C125" s="22">
        <v>0</v>
      </c>
      <c r="D125" s="21" t="s">
        <v>345</v>
      </c>
      <c r="E125" s="23"/>
    </row>
    <row r="126" spans="1:5" ht="20" customHeight="1">
      <c r="A126" s="19" t="s">
        <v>12752</v>
      </c>
      <c r="B126" s="20" t="s">
        <v>12753</v>
      </c>
      <c r="C126" s="21" t="s">
        <v>101522</v>
      </c>
      <c r="D126" s="21" t="s">
        <v>345</v>
      </c>
      <c r="E126" s="23"/>
    </row>
    <row r="127" spans="1:5" ht="20" customHeight="1">
      <c r="A127" s="19" t="s">
        <v>12756</v>
      </c>
      <c r="B127" s="20" t="s">
        <v>12755</v>
      </c>
      <c r="C127" s="21" t="s">
        <v>169436</v>
      </c>
      <c r="D127" s="21" t="s">
        <v>296</v>
      </c>
      <c r="E127" s="23"/>
    </row>
    <row r="128" spans="1:5" ht="20" customHeight="1">
      <c r="A128" s="19" t="s">
        <v>12757</v>
      </c>
      <c r="B128" s="20" t="s">
        <v>12758</v>
      </c>
      <c r="C128" s="21" t="s">
        <v>169449</v>
      </c>
      <c r="D128" s="21" t="s">
        <v>345</v>
      </c>
      <c r="E128" s="23"/>
    </row>
    <row r="129" spans="1:5" ht="20" customHeight="1">
      <c r="A129" s="19" t="s">
        <v>12759</v>
      </c>
      <c r="B129" s="20" t="s">
        <v>12760</v>
      </c>
      <c r="C129" s="21" t="s">
        <v>169473</v>
      </c>
      <c r="D129" s="21" t="s">
        <v>296</v>
      </c>
      <c r="E129" s="23"/>
    </row>
    <row r="130" spans="1:5" ht="20" customHeight="1">
      <c r="A130" s="19" t="s">
        <v>12761</v>
      </c>
      <c r="B130" s="20" t="s">
        <v>12762</v>
      </c>
      <c r="C130" s="21" t="s">
        <v>169465</v>
      </c>
      <c r="D130" s="21" t="s">
        <v>296</v>
      </c>
      <c r="E130" s="23"/>
    </row>
    <row r="131" spans="1:5" ht="20" customHeight="1">
      <c r="A131" s="19" t="s">
        <v>12763</v>
      </c>
      <c r="B131" s="20" t="s">
        <v>12764</v>
      </c>
      <c r="C131" s="21" t="s">
        <v>169458</v>
      </c>
      <c r="D131" s="21" t="s">
        <v>296</v>
      </c>
      <c r="E131" s="23"/>
    </row>
    <row r="132" spans="1:5" ht="20" customHeight="1">
      <c r="A132" s="19" t="s">
        <v>12767</v>
      </c>
      <c r="B132" s="20" t="s">
        <v>12766</v>
      </c>
      <c r="C132" s="21" t="s">
        <v>169474</v>
      </c>
      <c r="D132" s="21" t="s">
        <v>345</v>
      </c>
      <c r="E132" s="23"/>
    </row>
    <row r="133" spans="1:5" ht="20" customHeight="1">
      <c r="A133" s="19" t="s">
        <v>12768</v>
      </c>
      <c r="B133" s="20" t="s">
        <v>12769</v>
      </c>
      <c r="C133" s="21" t="s">
        <v>169454</v>
      </c>
      <c r="D133" s="21" t="s">
        <v>345</v>
      </c>
      <c r="E133" s="23"/>
    </row>
    <row r="134" spans="1:5" ht="20" customHeight="1">
      <c r="A134" s="19" t="s">
        <v>12770</v>
      </c>
      <c r="B134" s="20" t="s">
        <v>12771</v>
      </c>
      <c r="C134" s="21" t="s">
        <v>169475</v>
      </c>
      <c r="D134" s="21" t="s">
        <v>296</v>
      </c>
      <c r="E134" s="23"/>
    </row>
    <row r="135" spans="1:5" ht="20" customHeight="1">
      <c r="A135" s="19" t="s">
        <v>12772</v>
      </c>
      <c r="B135" s="20" t="s">
        <v>12773</v>
      </c>
      <c r="C135" s="22">
        <v>0</v>
      </c>
      <c r="D135" s="21" t="s">
        <v>345</v>
      </c>
      <c r="E135" s="23"/>
    </row>
    <row r="136" spans="1:5" ht="20" customHeight="1">
      <c r="A136" s="19" t="s">
        <v>12774</v>
      </c>
      <c r="B136" s="20" t="s">
        <v>12775</v>
      </c>
      <c r="C136" s="22">
        <v>0</v>
      </c>
      <c r="D136" s="21" t="s">
        <v>345</v>
      </c>
      <c r="E136" s="23"/>
    </row>
    <row r="137" spans="1:5" ht="20" customHeight="1">
      <c r="A137" s="19" t="s">
        <v>12776</v>
      </c>
      <c r="B137" s="20" t="s">
        <v>12777</v>
      </c>
      <c r="C137" s="21" t="s">
        <v>169437</v>
      </c>
      <c r="D137" s="21" t="s">
        <v>296</v>
      </c>
      <c r="E137" s="23"/>
    </row>
    <row r="138" spans="1:5" ht="20" customHeight="1">
      <c r="A138" s="19" t="s">
        <v>12778</v>
      </c>
      <c r="B138" s="20" t="s">
        <v>12779</v>
      </c>
      <c r="C138" s="21" t="s">
        <v>169430</v>
      </c>
      <c r="D138" s="21" t="s">
        <v>296</v>
      </c>
      <c r="E138" s="23"/>
    </row>
    <row r="139" spans="1:5" ht="20" customHeight="1">
      <c r="A139" s="19" t="s">
        <v>12780</v>
      </c>
      <c r="B139" s="20" t="s">
        <v>12781</v>
      </c>
      <c r="C139" s="21" t="s">
        <v>169476</v>
      </c>
      <c r="D139" s="21" t="s">
        <v>345</v>
      </c>
      <c r="E139" s="23"/>
    </row>
    <row r="140" spans="1:5" ht="20" customHeight="1">
      <c r="A140" s="19" t="s">
        <v>12782</v>
      </c>
      <c r="B140" s="20" t="s">
        <v>12783</v>
      </c>
      <c r="C140" s="21" t="s">
        <v>169434</v>
      </c>
      <c r="D140" s="21" t="s">
        <v>296</v>
      </c>
      <c r="E140" s="23"/>
    </row>
    <row r="141" spans="1:5" ht="20" customHeight="1">
      <c r="A141" s="19" t="s">
        <v>12784</v>
      </c>
      <c r="B141" s="20" t="s">
        <v>12785</v>
      </c>
      <c r="C141" s="21" t="s">
        <v>169434</v>
      </c>
      <c r="D141" s="21" t="s">
        <v>296</v>
      </c>
      <c r="E141" s="23"/>
    </row>
    <row r="142" spans="1:5" ht="20" customHeight="1">
      <c r="A142" s="19" t="s">
        <v>12786</v>
      </c>
      <c r="B142" s="20" t="s">
        <v>12787</v>
      </c>
      <c r="C142" s="21" t="s">
        <v>169477</v>
      </c>
      <c r="D142" s="21" t="s">
        <v>345</v>
      </c>
      <c r="E142" s="23"/>
    </row>
    <row r="143" spans="1:5" ht="20" customHeight="1">
      <c r="A143" s="19" t="s">
        <v>12788</v>
      </c>
      <c r="B143" s="20" t="s">
        <v>12789</v>
      </c>
      <c r="C143" s="21" t="s">
        <v>169463</v>
      </c>
      <c r="D143" s="21" t="s">
        <v>296</v>
      </c>
      <c r="E143" s="23"/>
    </row>
    <row r="144" spans="1:5" ht="20" customHeight="1">
      <c r="A144" s="19" t="s">
        <v>12792</v>
      </c>
      <c r="B144" s="20" t="s">
        <v>12791</v>
      </c>
      <c r="C144" s="21" t="s">
        <v>169467</v>
      </c>
      <c r="D144" s="21" t="s">
        <v>345</v>
      </c>
      <c r="E144" s="23"/>
    </row>
    <row r="145" spans="1:5" ht="20" customHeight="1">
      <c r="A145" s="19" t="s">
        <v>12795</v>
      </c>
      <c r="B145" s="20" t="s">
        <v>12794</v>
      </c>
      <c r="C145" s="21" t="s">
        <v>169441</v>
      </c>
      <c r="D145" s="21" t="s">
        <v>296</v>
      </c>
      <c r="E145" s="23"/>
    </row>
    <row r="146" spans="1:5" ht="20" customHeight="1">
      <c r="A146" s="19" t="s">
        <v>12796</v>
      </c>
      <c r="B146" s="20" t="s">
        <v>12797</v>
      </c>
      <c r="C146" s="22">
        <v>0</v>
      </c>
      <c r="D146" s="21" t="s">
        <v>345</v>
      </c>
      <c r="E146" s="23"/>
    </row>
    <row r="147" spans="1:5" ht="20" customHeight="1">
      <c r="A147" s="19" t="s">
        <v>12798</v>
      </c>
      <c r="B147" s="20" t="s">
        <v>12799</v>
      </c>
      <c r="C147" s="21" t="s">
        <v>169478</v>
      </c>
      <c r="D147" s="21" t="s">
        <v>345</v>
      </c>
      <c r="E147" s="23"/>
    </row>
    <row r="148" spans="1:5" ht="20" customHeight="1">
      <c r="A148" s="19" t="s">
        <v>12800</v>
      </c>
      <c r="B148" s="20" t="s">
        <v>12801</v>
      </c>
      <c r="C148" s="21" t="s">
        <v>169464</v>
      </c>
      <c r="D148" s="21" t="s">
        <v>345</v>
      </c>
      <c r="E148" s="23"/>
    </row>
    <row r="149" spans="1:5" ht="20" customHeight="1">
      <c r="A149" s="19" t="s">
        <v>12802</v>
      </c>
      <c r="B149" s="20" t="s">
        <v>12803</v>
      </c>
      <c r="C149" s="21" t="s">
        <v>169468</v>
      </c>
      <c r="D149" s="21" t="s">
        <v>296</v>
      </c>
      <c r="E149" s="23"/>
    </row>
    <row r="150" spans="1:5" ht="20" customHeight="1">
      <c r="A150" s="19" t="s">
        <v>12804</v>
      </c>
      <c r="B150" s="20" t="s">
        <v>12805</v>
      </c>
      <c r="C150" s="21" t="s">
        <v>169475</v>
      </c>
      <c r="D150" s="21" t="s">
        <v>296</v>
      </c>
      <c r="E150" s="23"/>
    </row>
    <row r="151" spans="1:5" ht="20" customHeight="1">
      <c r="A151" s="19" t="s">
        <v>12806</v>
      </c>
      <c r="B151" s="20" t="s">
        <v>12807</v>
      </c>
      <c r="C151" s="21" t="s">
        <v>169479</v>
      </c>
      <c r="D151" s="21" t="s">
        <v>345</v>
      </c>
      <c r="E151" s="23"/>
    </row>
    <row r="152" spans="1:5" ht="20" customHeight="1">
      <c r="A152" s="19" t="s">
        <v>12808</v>
      </c>
      <c r="B152" s="20" t="s">
        <v>12809</v>
      </c>
      <c r="C152" s="21" t="s">
        <v>169451</v>
      </c>
      <c r="D152" s="21" t="s">
        <v>296</v>
      </c>
      <c r="E152" s="23"/>
    </row>
    <row r="153" spans="1:5" ht="20" customHeight="1">
      <c r="A153" s="19" t="s">
        <v>12810</v>
      </c>
      <c r="B153" s="20" t="s">
        <v>12811</v>
      </c>
      <c r="C153" s="21" t="s">
        <v>169480</v>
      </c>
      <c r="D153" s="21" t="s">
        <v>345</v>
      </c>
      <c r="E153" s="23"/>
    </row>
    <row r="154" spans="1:5" ht="20" customHeight="1">
      <c r="A154" s="19" t="s">
        <v>12812</v>
      </c>
      <c r="B154" s="20" t="s">
        <v>12813</v>
      </c>
      <c r="C154" s="21" t="s">
        <v>169466</v>
      </c>
      <c r="D154" s="21" t="s">
        <v>296</v>
      </c>
      <c r="E154" s="23"/>
    </row>
    <row r="155" spans="1:5" ht="20" customHeight="1">
      <c r="A155" s="19" t="s">
        <v>12814</v>
      </c>
      <c r="B155" s="20" t="s">
        <v>12815</v>
      </c>
      <c r="C155" s="21" t="s">
        <v>169481</v>
      </c>
      <c r="D155" s="21" t="s">
        <v>296</v>
      </c>
      <c r="E155" s="23"/>
    </row>
    <row r="156" spans="1:5" ht="20" customHeight="1">
      <c r="A156" s="19" t="s">
        <v>12818</v>
      </c>
      <c r="B156" s="20" t="s">
        <v>12817</v>
      </c>
      <c r="C156" s="21" t="s">
        <v>169463</v>
      </c>
      <c r="D156" s="21" t="s">
        <v>296</v>
      </c>
      <c r="E156" s="23"/>
    </row>
    <row r="157" spans="1:5" ht="20" customHeight="1">
      <c r="A157" s="19" t="s">
        <v>12819</v>
      </c>
      <c r="B157" s="20" t="s">
        <v>12820</v>
      </c>
      <c r="C157" s="21" t="s">
        <v>169466</v>
      </c>
      <c r="D157" s="21" t="s">
        <v>345</v>
      </c>
      <c r="E157" s="23"/>
    </row>
    <row r="158" spans="1:5" ht="20" customHeight="1">
      <c r="A158" s="19" t="s">
        <v>12821</v>
      </c>
      <c r="B158" s="20" t="s">
        <v>12822</v>
      </c>
      <c r="C158" s="21" t="s">
        <v>169482</v>
      </c>
      <c r="D158" s="21" t="s">
        <v>296</v>
      </c>
      <c r="E158" s="23"/>
    </row>
    <row r="159" spans="1:5" ht="20" customHeight="1">
      <c r="A159" s="19" t="s">
        <v>12823</v>
      </c>
      <c r="B159" s="20" t="s">
        <v>12824</v>
      </c>
      <c r="C159" s="21" t="s">
        <v>169463</v>
      </c>
      <c r="D159" s="21" t="s">
        <v>296</v>
      </c>
      <c r="E159" s="23"/>
    </row>
    <row r="160" spans="1:5" ht="20" customHeight="1">
      <c r="A160" s="19" t="s">
        <v>12825</v>
      </c>
      <c r="B160" s="20" t="s">
        <v>12826</v>
      </c>
      <c r="C160" s="21" t="s">
        <v>169483</v>
      </c>
      <c r="D160" s="21" t="s">
        <v>296</v>
      </c>
      <c r="E160" s="23"/>
    </row>
    <row r="161" spans="1:5" ht="20" customHeight="1">
      <c r="A161" s="19" t="s">
        <v>12827</v>
      </c>
      <c r="B161" s="20" t="s">
        <v>12828</v>
      </c>
      <c r="C161" s="21" t="s">
        <v>169484</v>
      </c>
      <c r="D161" s="21" t="s">
        <v>296</v>
      </c>
      <c r="E161" s="23"/>
    </row>
    <row r="162" spans="1:5" ht="20" customHeight="1">
      <c r="A162" s="19" t="s">
        <v>12873</v>
      </c>
      <c r="B162" s="20" t="s">
        <v>12874</v>
      </c>
      <c r="C162" s="21" t="s">
        <v>169476</v>
      </c>
      <c r="D162" s="21" t="s">
        <v>139</v>
      </c>
      <c r="E162" s="23"/>
    </row>
    <row r="163" spans="1:5" ht="20" customHeight="1">
      <c r="A163" s="19" t="s">
        <v>12946</v>
      </c>
      <c r="B163" s="20" t="s">
        <v>12947</v>
      </c>
      <c r="C163" s="21" t="s">
        <v>169485</v>
      </c>
      <c r="D163" s="21" t="s">
        <v>139</v>
      </c>
      <c r="E163" s="23"/>
    </row>
    <row r="164" spans="1:5" ht="20" customHeight="1">
      <c r="A164" s="19" t="s">
        <v>13028</v>
      </c>
      <c r="B164" s="20" t="s">
        <v>13029</v>
      </c>
      <c r="C164" s="21" t="s">
        <v>169476</v>
      </c>
      <c r="D164" s="21" t="s">
        <v>139</v>
      </c>
      <c r="E164" s="23"/>
    </row>
    <row r="165" spans="1:5" ht="20" customHeight="1">
      <c r="A165" s="19" t="s">
        <v>739</v>
      </c>
      <c r="B165" s="20" t="s">
        <v>740</v>
      </c>
      <c r="C165" s="21" t="s">
        <v>169465</v>
      </c>
      <c r="D165" s="21" t="s">
        <v>139</v>
      </c>
      <c r="E165" s="23"/>
    </row>
    <row r="166" spans="1:5" ht="20" customHeight="1">
      <c r="A166" s="19" t="s">
        <v>822</v>
      </c>
      <c r="B166" s="20" t="s">
        <v>823</v>
      </c>
      <c r="C166" s="21" t="s">
        <v>169486</v>
      </c>
      <c r="D166" s="21" t="s">
        <v>139</v>
      </c>
      <c r="E166" s="23"/>
    </row>
    <row r="167" spans="1:5" ht="20" customHeight="1">
      <c r="A167" s="19" t="s">
        <v>891</v>
      </c>
      <c r="B167" s="20" t="s">
        <v>890</v>
      </c>
      <c r="C167" s="21" t="s">
        <v>169430</v>
      </c>
      <c r="D167" s="21" t="s">
        <v>296</v>
      </c>
      <c r="E167" s="23"/>
    </row>
    <row r="168" spans="1:5" ht="20" customHeight="1">
      <c r="A168" s="19" t="s">
        <v>894</v>
      </c>
      <c r="B168" s="20" t="s">
        <v>895</v>
      </c>
      <c r="C168" s="21" t="s">
        <v>169449</v>
      </c>
      <c r="D168" s="21" t="s">
        <v>345</v>
      </c>
      <c r="E168" s="23"/>
    </row>
    <row r="169" spans="1:5" ht="20" customHeight="1">
      <c r="A169" s="19" t="s">
        <v>903</v>
      </c>
      <c r="B169" s="20" t="s">
        <v>904</v>
      </c>
      <c r="C169" s="21" t="s">
        <v>169433</v>
      </c>
      <c r="D169" s="21" t="s">
        <v>345</v>
      </c>
      <c r="E169" s="23"/>
    </row>
    <row r="170" spans="1:5" ht="20" customHeight="1">
      <c r="A170" s="19" t="s">
        <v>912</v>
      </c>
      <c r="B170" s="20" t="s">
        <v>913</v>
      </c>
      <c r="C170" s="21" t="s">
        <v>156989</v>
      </c>
      <c r="D170" s="21" t="s">
        <v>345</v>
      </c>
      <c r="E170" s="23"/>
    </row>
    <row r="171" spans="1:5" ht="20" customHeight="1">
      <c r="A171" s="19" t="s">
        <v>915</v>
      </c>
      <c r="B171" s="24">
        <v>100</v>
      </c>
      <c r="C171" s="21" t="s">
        <v>101727</v>
      </c>
      <c r="D171" s="21" t="s">
        <v>345</v>
      </c>
      <c r="E171" s="23"/>
    </row>
    <row r="172" spans="1:5" ht="20" customHeight="1">
      <c r="A172" s="19" t="s">
        <v>929</v>
      </c>
      <c r="B172" s="20" t="s">
        <v>930</v>
      </c>
      <c r="C172" s="21" t="s">
        <v>169438</v>
      </c>
      <c r="D172" s="21" t="s">
        <v>296</v>
      </c>
      <c r="E172" s="23"/>
    </row>
    <row r="173" spans="1:5" ht="20" customHeight="1">
      <c r="A173" s="19" t="s">
        <v>932</v>
      </c>
      <c r="B173" s="24">
        <v>100</v>
      </c>
      <c r="C173" s="21" t="s">
        <v>169487</v>
      </c>
      <c r="D173" s="21" t="s">
        <v>345</v>
      </c>
      <c r="E173" s="23"/>
    </row>
    <row r="174" spans="1:5" ht="20" customHeight="1">
      <c r="A174" s="19" t="s">
        <v>936</v>
      </c>
      <c r="B174" s="24">
        <v>100</v>
      </c>
      <c r="C174" s="21" t="s">
        <v>169487</v>
      </c>
      <c r="D174" s="21" t="s">
        <v>345</v>
      </c>
      <c r="E174" s="23"/>
    </row>
    <row r="175" spans="1:5" ht="20" customHeight="1">
      <c r="A175" s="19" t="s">
        <v>945</v>
      </c>
      <c r="B175" s="20" t="s">
        <v>946</v>
      </c>
      <c r="C175" s="21" t="s">
        <v>169471</v>
      </c>
      <c r="D175" s="21" t="s">
        <v>345</v>
      </c>
      <c r="E175" s="23"/>
    </row>
    <row r="176" spans="1:5" ht="20" customHeight="1">
      <c r="A176" s="19" t="s">
        <v>948</v>
      </c>
      <c r="B176" s="20" t="s">
        <v>949</v>
      </c>
      <c r="C176" s="21" t="s">
        <v>169476</v>
      </c>
      <c r="D176" s="21" t="s">
        <v>345</v>
      </c>
      <c r="E176" s="23"/>
    </row>
    <row r="177" spans="1:5" ht="20" customHeight="1">
      <c r="A177" s="19" t="s">
        <v>957</v>
      </c>
      <c r="B177" s="20" t="s">
        <v>958</v>
      </c>
      <c r="C177" s="21" t="s">
        <v>169488</v>
      </c>
      <c r="D177" s="21" t="s">
        <v>296</v>
      </c>
      <c r="E177" s="23"/>
    </row>
    <row r="178" spans="1:5" ht="20" customHeight="1">
      <c r="A178" s="19" t="s">
        <v>962</v>
      </c>
      <c r="B178" s="20" t="s">
        <v>963</v>
      </c>
      <c r="C178" s="21" t="s">
        <v>169489</v>
      </c>
      <c r="D178" s="21" t="s">
        <v>296</v>
      </c>
      <c r="E178" s="23"/>
    </row>
    <row r="179" spans="1:5" ht="20" customHeight="1">
      <c r="A179" s="19" t="s">
        <v>967</v>
      </c>
      <c r="B179" s="20" t="s">
        <v>968</v>
      </c>
      <c r="C179" s="21" t="s">
        <v>169490</v>
      </c>
      <c r="D179" s="21" t="s">
        <v>345</v>
      </c>
      <c r="E179" s="23"/>
    </row>
    <row r="180" spans="1:5" ht="20" customHeight="1">
      <c r="A180" s="19" t="s">
        <v>978</v>
      </c>
      <c r="B180" s="20" t="s">
        <v>979</v>
      </c>
      <c r="C180" s="21" t="s">
        <v>169477</v>
      </c>
      <c r="D180" s="21" t="s">
        <v>345</v>
      </c>
      <c r="E180" s="23"/>
    </row>
    <row r="181" spans="1:5" ht="20" customHeight="1">
      <c r="A181" s="19" t="s">
        <v>981</v>
      </c>
      <c r="B181" s="20" t="s">
        <v>982</v>
      </c>
      <c r="C181" s="21" t="s">
        <v>169435</v>
      </c>
      <c r="D181" s="21" t="s">
        <v>345</v>
      </c>
      <c r="E181" s="23"/>
    </row>
    <row r="182" spans="1:5" ht="20" customHeight="1">
      <c r="A182" s="19" t="s">
        <v>990</v>
      </c>
      <c r="B182" s="20" t="s">
        <v>991</v>
      </c>
      <c r="C182" s="21" t="s">
        <v>169480</v>
      </c>
      <c r="D182" s="21" t="s">
        <v>345</v>
      </c>
      <c r="E182" s="23"/>
    </row>
    <row r="183" spans="1:5" ht="20" customHeight="1">
      <c r="A183" s="19" t="s">
        <v>1004</v>
      </c>
      <c r="B183" s="20" t="s">
        <v>1003</v>
      </c>
      <c r="C183" s="21" t="s">
        <v>101522</v>
      </c>
      <c r="D183" s="21" t="s">
        <v>345</v>
      </c>
      <c r="E183" s="23"/>
    </row>
    <row r="184" spans="1:5" ht="20" customHeight="1">
      <c r="A184" s="19" t="s">
        <v>1014</v>
      </c>
      <c r="B184" s="20" t="s">
        <v>1015</v>
      </c>
      <c r="C184" s="21" t="s">
        <v>169491</v>
      </c>
      <c r="D184" s="21" t="s">
        <v>296</v>
      </c>
      <c r="E184" s="23"/>
    </row>
    <row r="185" spans="1:5" ht="20" customHeight="1">
      <c r="A185" s="19" t="s">
        <v>1017</v>
      </c>
      <c r="B185" s="20" t="s">
        <v>1018</v>
      </c>
      <c r="C185" s="21" t="s">
        <v>169455</v>
      </c>
      <c r="D185" s="21" t="s">
        <v>345</v>
      </c>
      <c r="E185" s="23"/>
    </row>
    <row r="186" spans="1:5" ht="20" customHeight="1">
      <c r="A186" s="19" t="s">
        <v>1032</v>
      </c>
      <c r="B186" s="20" t="s">
        <v>1033</v>
      </c>
      <c r="C186" s="21" t="s">
        <v>169443</v>
      </c>
      <c r="D186" s="21" t="s">
        <v>296</v>
      </c>
      <c r="E186" s="23"/>
    </row>
    <row r="187" spans="1:5" ht="20" customHeight="1">
      <c r="A187" s="19" t="s">
        <v>1043</v>
      </c>
      <c r="B187" s="20" t="s">
        <v>1044</v>
      </c>
      <c r="C187" s="21" t="s">
        <v>169438</v>
      </c>
      <c r="D187" s="21" t="s">
        <v>345</v>
      </c>
      <c r="E187" s="23"/>
    </row>
    <row r="188" spans="1:5" ht="20" customHeight="1">
      <c r="A188" s="19" t="s">
        <v>1053</v>
      </c>
      <c r="B188" s="20" t="s">
        <v>1051</v>
      </c>
      <c r="C188" s="21" t="s">
        <v>169433</v>
      </c>
      <c r="D188" s="21" t="s">
        <v>345</v>
      </c>
      <c r="E188" s="23"/>
    </row>
    <row r="189" spans="1:5" ht="20" customHeight="1">
      <c r="A189" s="19" t="s">
        <v>1057</v>
      </c>
      <c r="B189" s="20" t="s">
        <v>1058</v>
      </c>
      <c r="C189" s="21" t="s">
        <v>169478</v>
      </c>
      <c r="D189" s="21" t="s">
        <v>345</v>
      </c>
      <c r="E189" s="23"/>
    </row>
    <row r="190" spans="1:5" ht="20" customHeight="1">
      <c r="A190" s="19" t="s">
        <v>1080</v>
      </c>
      <c r="B190" s="20" t="s">
        <v>1079</v>
      </c>
      <c r="C190" s="21" t="s">
        <v>169492</v>
      </c>
      <c r="D190" s="21" t="s">
        <v>345</v>
      </c>
      <c r="E190" s="23"/>
    </row>
    <row r="191" spans="1:5" ht="20" customHeight="1">
      <c r="A191" s="19" t="s">
        <v>1100</v>
      </c>
      <c r="B191" s="20" t="s">
        <v>1101</v>
      </c>
      <c r="C191" s="21" t="s">
        <v>169446</v>
      </c>
      <c r="D191" s="21" t="s">
        <v>345</v>
      </c>
      <c r="E191" s="23"/>
    </row>
    <row r="192" spans="1:5" ht="20" customHeight="1">
      <c r="A192" s="19" t="s">
        <v>1136</v>
      </c>
      <c r="B192" s="20" t="s">
        <v>1137</v>
      </c>
      <c r="C192" s="21" t="s">
        <v>169443</v>
      </c>
      <c r="D192" s="21" t="s">
        <v>345</v>
      </c>
      <c r="E192" s="23"/>
    </row>
    <row r="193" spans="1:5" ht="20" customHeight="1">
      <c r="A193" s="19" t="s">
        <v>1179</v>
      </c>
      <c r="B193" s="20" t="s">
        <v>1180</v>
      </c>
      <c r="C193" s="21" t="s">
        <v>169493</v>
      </c>
      <c r="D193" s="21" t="s">
        <v>345</v>
      </c>
      <c r="E193" s="23"/>
    </row>
    <row r="194" spans="1:5" ht="20" customHeight="1">
      <c r="A194" s="19" t="s">
        <v>1255</v>
      </c>
      <c r="B194" s="20" t="s">
        <v>1256</v>
      </c>
      <c r="C194" s="21" t="s">
        <v>169485</v>
      </c>
      <c r="D194" s="21" t="s">
        <v>345</v>
      </c>
      <c r="E194" s="23"/>
    </row>
    <row r="195" spans="1:5" ht="20" customHeight="1">
      <c r="A195" s="19" t="s">
        <v>1363</v>
      </c>
      <c r="B195" s="20" t="s">
        <v>1362</v>
      </c>
      <c r="C195" s="21" t="s">
        <v>156989</v>
      </c>
      <c r="D195" s="21" t="s">
        <v>345</v>
      </c>
      <c r="E195" s="23"/>
    </row>
    <row r="196" spans="1:5" ht="20" customHeight="1">
      <c r="A196" s="19" t="s">
        <v>12258</v>
      </c>
      <c r="B196" s="20" t="s">
        <v>12257</v>
      </c>
      <c r="C196" s="21" t="s">
        <v>169494</v>
      </c>
      <c r="D196" s="21" t="s">
        <v>345</v>
      </c>
      <c r="E196" s="23"/>
    </row>
    <row r="197" spans="1:5" ht="20" customHeight="1">
      <c r="A197" s="19" t="s">
        <v>12347</v>
      </c>
      <c r="B197" s="20" t="s">
        <v>12348</v>
      </c>
      <c r="C197" s="21" t="s">
        <v>169474</v>
      </c>
      <c r="D197" s="21" t="s">
        <v>345</v>
      </c>
      <c r="E197" s="23"/>
    </row>
    <row r="198" spans="1:5" ht="20" customHeight="1">
      <c r="A198" s="19" t="s">
        <v>12355</v>
      </c>
      <c r="B198" s="20" t="s">
        <v>12356</v>
      </c>
      <c r="C198" s="21" t="s">
        <v>169482</v>
      </c>
      <c r="D198" s="21" t="s">
        <v>296</v>
      </c>
      <c r="E198" s="23"/>
    </row>
    <row r="199" spans="1:5" ht="20" customHeight="1">
      <c r="A199" s="19" t="s">
        <v>12404</v>
      </c>
      <c r="B199" s="20" t="s">
        <v>12405</v>
      </c>
      <c r="C199" s="21" t="s">
        <v>169489</v>
      </c>
      <c r="D199" s="21" t="s">
        <v>296</v>
      </c>
      <c r="E199" s="23"/>
    </row>
    <row r="200" spans="1:5" ht="20" customHeight="1">
      <c r="A200" s="19" t="s">
        <v>12450</v>
      </c>
      <c r="B200" s="20" t="s">
        <v>12451</v>
      </c>
      <c r="C200" s="21" t="s">
        <v>169444</v>
      </c>
      <c r="D200" s="21" t="s">
        <v>345</v>
      </c>
      <c r="E200" s="23"/>
    </row>
    <row r="201" spans="1:5" ht="20" customHeight="1">
      <c r="A201" s="19" t="s">
        <v>12452</v>
      </c>
      <c r="B201" s="20" t="s">
        <v>12453</v>
      </c>
      <c r="C201" s="21" t="s">
        <v>169486</v>
      </c>
      <c r="D201" s="21" t="s">
        <v>345</v>
      </c>
      <c r="E201" s="23"/>
    </row>
    <row r="202" spans="1:5" ht="20" customHeight="1">
      <c r="A202" s="19" t="s">
        <v>12454</v>
      </c>
      <c r="B202" s="20" t="s">
        <v>12455</v>
      </c>
      <c r="C202" s="21" t="s">
        <v>169495</v>
      </c>
      <c r="D202" s="21" t="s">
        <v>296</v>
      </c>
      <c r="E202" s="23"/>
    </row>
    <row r="203" spans="1:5" ht="20" customHeight="1">
      <c r="A203" s="19" t="s">
        <v>12456</v>
      </c>
      <c r="B203" s="20" t="s">
        <v>12457</v>
      </c>
      <c r="C203" s="21" t="s">
        <v>169478</v>
      </c>
      <c r="D203" s="21" t="s">
        <v>345</v>
      </c>
      <c r="E203" s="23"/>
    </row>
    <row r="204" spans="1:5" ht="20" customHeight="1">
      <c r="A204" s="19" t="s">
        <v>12458</v>
      </c>
      <c r="B204" s="20" t="s">
        <v>12459</v>
      </c>
      <c r="C204" s="21" t="s">
        <v>169496</v>
      </c>
      <c r="D204" s="21" t="s">
        <v>296</v>
      </c>
      <c r="E204" s="23"/>
    </row>
    <row r="205" spans="1:5" ht="20" customHeight="1">
      <c r="A205" s="19" t="s">
        <v>12464</v>
      </c>
      <c r="B205" s="20" t="s">
        <v>12461</v>
      </c>
      <c r="C205" s="21" t="s">
        <v>169452</v>
      </c>
      <c r="D205" s="21" t="s">
        <v>345</v>
      </c>
      <c r="E205" s="23"/>
    </row>
    <row r="206" spans="1:5" ht="20" customHeight="1">
      <c r="A206" s="19" t="s">
        <v>12465</v>
      </c>
      <c r="B206" s="20" t="s">
        <v>12466</v>
      </c>
      <c r="C206" s="21" t="s">
        <v>169442</v>
      </c>
      <c r="D206" s="21" t="s">
        <v>345</v>
      </c>
      <c r="E206" s="23"/>
    </row>
    <row r="207" spans="1:5" ht="20" customHeight="1">
      <c r="A207" s="19" t="s">
        <v>12467</v>
      </c>
      <c r="B207" s="20" t="s">
        <v>12468</v>
      </c>
      <c r="C207" s="21" t="s">
        <v>169462</v>
      </c>
      <c r="D207" s="21" t="s">
        <v>345</v>
      </c>
      <c r="E207" s="23"/>
    </row>
    <row r="208" spans="1:5" ht="20" customHeight="1">
      <c r="A208" s="19" t="s">
        <v>12469</v>
      </c>
      <c r="B208" s="20" t="s">
        <v>12470</v>
      </c>
      <c r="C208" s="21" t="s">
        <v>169490</v>
      </c>
      <c r="D208" s="21" t="s">
        <v>345</v>
      </c>
      <c r="E208" s="23"/>
    </row>
    <row r="209" spans="1:5" ht="20" customHeight="1">
      <c r="A209" s="19" t="s">
        <v>12473</v>
      </c>
      <c r="B209" s="20" t="s">
        <v>12472</v>
      </c>
      <c r="C209" s="21" t="s">
        <v>169458</v>
      </c>
      <c r="D209" s="21" t="s">
        <v>296</v>
      </c>
      <c r="E209" s="23"/>
    </row>
    <row r="210" spans="1:5" ht="20" customHeight="1">
      <c r="A210" s="19" t="s">
        <v>12474</v>
      </c>
      <c r="B210" s="20" t="s">
        <v>12475</v>
      </c>
      <c r="C210" s="21" t="s">
        <v>169497</v>
      </c>
      <c r="D210" s="21" t="s">
        <v>296</v>
      </c>
      <c r="E210" s="23"/>
    </row>
    <row r="211" spans="1:5" ht="20" customHeight="1">
      <c r="A211" s="19" t="s">
        <v>12476</v>
      </c>
      <c r="B211" s="20" t="s">
        <v>12477</v>
      </c>
      <c r="C211" s="21" t="s">
        <v>169498</v>
      </c>
      <c r="D211" s="21" t="s">
        <v>345</v>
      </c>
      <c r="E211" s="23"/>
    </row>
    <row r="212" spans="1:5" ht="20" customHeight="1">
      <c r="A212" s="19" t="s">
        <v>12478</v>
      </c>
      <c r="B212" s="20" t="s">
        <v>12479</v>
      </c>
      <c r="C212" s="21" t="s">
        <v>169498</v>
      </c>
      <c r="D212" s="21" t="s">
        <v>345</v>
      </c>
      <c r="E212" s="23"/>
    </row>
    <row r="213" spans="1:5" ht="20" customHeight="1">
      <c r="A213" s="19" t="s">
        <v>12482</v>
      </c>
      <c r="B213" s="20" t="s">
        <v>12481</v>
      </c>
      <c r="C213" s="21" t="s">
        <v>169499</v>
      </c>
      <c r="D213" s="21" t="s">
        <v>345</v>
      </c>
      <c r="E213" s="23"/>
    </row>
    <row r="214" spans="1:5" ht="20" customHeight="1">
      <c r="A214" s="19" t="s">
        <v>12483</v>
      </c>
      <c r="B214" s="20" t="s">
        <v>12484</v>
      </c>
      <c r="C214" s="21" t="s">
        <v>169443</v>
      </c>
      <c r="D214" s="21" t="s">
        <v>345</v>
      </c>
      <c r="E214" s="23"/>
    </row>
    <row r="215" spans="1:5" ht="20" customHeight="1">
      <c r="A215" s="19" t="s">
        <v>12485</v>
      </c>
      <c r="B215" s="20" t="s">
        <v>12486</v>
      </c>
      <c r="C215" s="21" t="s">
        <v>169485</v>
      </c>
      <c r="D215" s="21" t="s">
        <v>345</v>
      </c>
      <c r="E215" s="23"/>
    </row>
    <row r="216" spans="1:5" ht="20" customHeight="1">
      <c r="A216" s="19" t="s">
        <v>12489</v>
      </c>
      <c r="B216" s="20" t="s">
        <v>12488</v>
      </c>
      <c r="C216" s="21" t="s">
        <v>101727</v>
      </c>
      <c r="D216" s="21" t="s">
        <v>345</v>
      </c>
      <c r="E216" s="23"/>
    </row>
    <row r="217" spans="1:5" ht="20" customHeight="1">
      <c r="A217" s="19" t="s">
        <v>12490</v>
      </c>
      <c r="B217" s="20" t="s">
        <v>12491</v>
      </c>
      <c r="C217" s="21" t="s">
        <v>169461</v>
      </c>
      <c r="D217" s="21" t="s">
        <v>345</v>
      </c>
      <c r="E217" s="23"/>
    </row>
    <row r="218" spans="1:5" ht="20" customHeight="1">
      <c r="A218" s="19" t="s">
        <v>12493</v>
      </c>
      <c r="B218" s="24">
        <v>100</v>
      </c>
      <c r="C218" s="21" t="s">
        <v>169487</v>
      </c>
      <c r="D218" s="21" t="s">
        <v>345</v>
      </c>
      <c r="E218" s="23"/>
    </row>
    <row r="219" spans="1:5" ht="20" customHeight="1">
      <c r="A219" s="19" t="s">
        <v>12494</v>
      </c>
      <c r="B219" s="20" t="s">
        <v>12495</v>
      </c>
      <c r="C219" s="21" t="s">
        <v>169438</v>
      </c>
      <c r="D219" s="21" t="s">
        <v>345</v>
      </c>
      <c r="E219" s="23"/>
    </row>
    <row r="220" spans="1:5" ht="20" customHeight="1">
      <c r="A220" s="19" t="s">
        <v>12496</v>
      </c>
      <c r="B220" s="20" t="s">
        <v>12497</v>
      </c>
      <c r="C220" s="21" t="s">
        <v>169476</v>
      </c>
      <c r="D220" s="21" t="s">
        <v>296</v>
      </c>
      <c r="E220" s="23"/>
    </row>
    <row r="221" spans="1:5" ht="20" customHeight="1">
      <c r="A221" s="19" t="s">
        <v>12498</v>
      </c>
      <c r="B221" s="20" t="s">
        <v>12499</v>
      </c>
      <c r="C221" s="21" t="s">
        <v>169443</v>
      </c>
      <c r="D221" s="21" t="s">
        <v>345</v>
      </c>
      <c r="E221" s="23"/>
    </row>
    <row r="222" spans="1:5" ht="20" customHeight="1">
      <c r="A222" s="19" t="s">
        <v>12500</v>
      </c>
      <c r="B222" s="20" t="s">
        <v>12501</v>
      </c>
      <c r="C222" s="21" t="s">
        <v>169500</v>
      </c>
      <c r="D222" s="21" t="s">
        <v>296</v>
      </c>
      <c r="E222" s="23"/>
    </row>
    <row r="223" spans="1:5" ht="20" customHeight="1">
      <c r="A223" s="19" t="s">
        <v>12502</v>
      </c>
      <c r="B223" s="20" t="s">
        <v>12503</v>
      </c>
      <c r="C223" s="21" t="s">
        <v>169436</v>
      </c>
      <c r="D223" s="21" t="s">
        <v>345</v>
      </c>
      <c r="E223" s="23"/>
    </row>
    <row r="224" spans="1:5" ht="20" customHeight="1">
      <c r="A224" s="19" t="s">
        <v>12504</v>
      </c>
      <c r="B224" s="20" t="s">
        <v>12505</v>
      </c>
      <c r="C224" s="21" t="s">
        <v>169480</v>
      </c>
      <c r="D224" s="21" t="s">
        <v>345</v>
      </c>
      <c r="E224" s="23"/>
    </row>
    <row r="225" spans="1:5" ht="20" customHeight="1">
      <c r="A225" s="19" t="s">
        <v>12510</v>
      </c>
      <c r="B225" s="20" t="s">
        <v>12509</v>
      </c>
      <c r="C225" s="21" t="s">
        <v>169461</v>
      </c>
      <c r="D225" s="21" t="s">
        <v>345</v>
      </c>
      <c r="E225" s="23"/>
    </row>
    <row r="226" spans="1:5" ht="20" customHeight="1">
      <c r="A226" s="19" t="s">
        <v>12511</v>
      </c>
      <c r="B226" s="20" t="s">
        <v>12512</v>
      </c>
      <c r="C226" s="21" t="s">
        <v>169436</v>
      </c>
      <c r="D226" s="21" t="s">
        <v>345</v>
      </c>
      <c r="E226" s="23"/>
    </row>
    <row r="227" spans="1:5" ht="20" customHeight="1">
      <c r="A227" s="19" t="s">
        <v>12513</v>
      </c>
      <c r="B227" s="20" t="s">
        <v>12514</v>
      </c>
      <c r="C227" s="21" t="s">
        <v>169481</v>
      </c>
      <c r="D227" s="21" t="s">
        <v>296</v>
      </c>
      <c r="E227" s="23"/>
    </row>
    <row r="228" spans="1:5" ht="20" customHeight="1">
      <c r="A228" s="19" t="s">
        <v>12515</v>
      </c>
      <c r="B228" s="20" t="s">
        <v>12516</v>
      </c>
      <c r="C228" s="21" t="s">
        <v>169481</v>
      </c>
      <c r="D228" s="21" t="s">
        <v>296</v>
      </c>
      <c r="E228" s="23"/>
    </row>
    <row r="229" spans="1:5" ht="20" customHeight="1">
      <c r="A229" s="19" t="s">
        <v>12517</v>
      </c>
      <c r="B229" s="20" t="s">
        <v>12518</v>
      </c>
      <c r="C229" s="21" t="s">
        <v>169462</v>
      </c>
      <c r="D229" s="21" t="s">
        <v>296</v>
      </c>
      <c r="E229" s="23"/>
    </row>
    <row r="230" spans="1:5" ht="20" customHeight="1">
      <c r="A230" s="19" t="s">
        <v>12521</v>
      </c>
      <c r="B230" s="20" t="s">
        <v>12520</v>
      </c>
      <c r="C230" s="21" t="s">
        <v>169448</v>
      </c>
      <c r="D230" s="21" t="s">
        <v>296</v>
      </c>
      <c r="E230" s="23"/>
    </row>
    <row r="231" spans="1:5" ht="20" customHeight="1">
      <c r="A231" s="19" t="s">
        <v>12522</v>
      </c>
      <c r="B231" s="20" t="s">
        <v>12523</v>
      </c>
      <c r="C231" s="21" t="s">
        <v>169479</v>
      </c>
      <c r="D231" s="21" t="s">
        <v>296</v>
      </c>
      <c r="E231" s="23"/>
    </row>
    <row r="232" spans="1:5" ht="20" customHeight="1">
      <c r="A232" s="19" t="s">
        <v>12526</v>
      </c>
      <c r="B232" s="20" t="s">
        <v>12525</v>
      </c>
      <c r="C232" s="21" t="s">
        <v>169430</v>
      </c>
      <c r="D232" s="21" t="s">
        <v>296</v>
      </c>
      <c r="E232" s="23"/>
    </row>
    <row r="233" spans="1:5" ht="20" customHeight="1">
      <c r="A233" s="19" t="s">
        <v>12527</v>
      </c>
      <c r="B233" s="20" t="s">
        <v>12528</v>
      </c>
      <c r="C233" s="21" t="s">
        <v>169448</v>
      </c>
      <c r="D233" s="21" t="s">
        <v>345</v>
      </c>
      <c r="E233" s="23"/>
    </row>
    <row r="234" spans="1:5" ht="20" customHeight="1">
      <c r="A234" s="19" t="s">
        <v>12529</v>
      </c>
      <c r="B234" s="20" t="s">
        <v>12530</v>
      </c>
      <c r="C234" s="21" t="s">
        <v>169444</v>
      </c>
      <c r="D234" s="21" t="s">
        <v>345</v>
      </c>
      <c r="E234" s="23"/>
    </row>
    <row r="235" spans="1:5" ht="20" customHeight="1">
      <c r="A235" s="19" t="s">
        <v>12531</v>
      </c>
      <c r="B235" s="20" t="s">
        <v>12532</v>
      </c>
      <c r="C235" s="21" t="s">
        <v>169439</v>
      </c>
      <c r="D235" s="21" t="s">
        <v>345</v>
      </c>
      <c r="E235" s="23"/>
    </row>
    <row r="236" spans="1:5" ht="20" customHeight="1">
      <c r="A236" s="19" t="s">
        <v>12533</v>
      </c>
      <c r="B236" s="20" t="s">
        <v>12534</v>
      </c>
      <c r="C236" s="21" t="s">
        <v>156989</v>
      </c>
      <c r="D236" s="21" t="s">
        <v>345</v>
      </c>
      <c r="E236" s="23"/>
    </row>
    <row r="237" spans="1:5" ht="20" customHeight="1">
      <c r="A237" s="19" t="s">
        <v>12538</v>
      </c>
      <c r="B237" s="20" t="s">
        <v>12536</v>
      </c>
      <c r="C237" s="21" t="s">
        <v>101727</v>
      </c>
      <c r="D237" s="21" t="s">
        <v>345</v>
      </c>
      <c r="E237" s="23"/>
    </row>
    <row r="238" spans="1:5" ht="20" customHeight="1">
      <c r="A238" s="19" t="s">
        <v>12539</v>
      </c>
      <c r="B238" s="20" t="s">
        <v>12540</v>
      </c>
      <c r="C238" s="21" t="s">
        <v>169469</v>
      </c>
      <c r="D238" s="21" t="s">
        <v>345</v>
      </c>
      <c r="E238" s="23"/>
    </row>
    <row r="239" spans="1:5" ht="20" customHeight="1">
      <c r="A239" s="19" t="s">
        <v>12541</v>
      </c>
      <c r="B239" s="20" t="s">
        <v>12542</v>
      </c>
      <c r="C239" s="21" t="s">
        <v>169498</v>
      </c>
      <c r="D239" s="21" t="s">
        <v>345</v>
      </c>
      <c r="E239" s="23"/>
    </row>
    <row r="240" spans="1:5" ht="20" customHeight="1">
      <c r="A240" s="19" t="s">
        <v>12545</v>
      </c>
      <c r="B240" s="20" t="s">
        <v>12544</v>
      </c>
      <c r="C240" s="22">
        <v>0</v>
      </c>
      <c r="D240" s="21" t="s">
        <v>345</v>
      </c>
      <c r="E240" s="23"/>
    </row>
    <row r="241" spans="1:5" ht="20" customHeight="1">
      <c r="A241" s="19" t="s">
        <v>12546</v>
      </c>
      <c r="B241" s="20" t="s">
        <v>12547</v>
      </c>
      <c r="C241" s="21" t="s">
        <v>169450</v>
      </c>
      <c r="D241" s="21" t="s">
        <v>345</v>
      </c>
      <c r="E241" s="23"/>
    </row>
    <row r="242" spans="1:5" ht="20" customHeight="1">
      <c r="A242" s="19" t="s">
        <v>12548</v>
      </c>
      <c r="B242" s="20" t="s">
        <v>12549</v>
      </c>
      <c r="C242" s="21" t="s">
        <v>169436</v>
      </c>
      <c r="D242" s="21" t="s">
        <v>345</v>
      </c>
      <c r="E242" s="23"/>
    </row>
    <row r="243" spans="1:5" ht="20" customHeight="1">
      <c r="A243" s="19" t="s">
        <v>12550</v>
      </c>
      <c r="B243" s="20" t="s">
        <v>12551</v>
      </c>
      <c r="C243" s="21" t="s">
        <v>169431</v>
      </c>
      <c r="D243" s="21" t="s">
        <v>296</v>
      </c>
      <c r="E243" s="23"/>
    </row>
    <row r="244" spans="1:5" ht="20" customHeight="1">
      <c r="A244" s="19" t="s">
        <v>12552</v>
      </c>
      <c r="B244" s="20" t="s">
        <v>12553</v>
      </c>
      <c r="C244" s="21" t="s">
        <v>169448</v>
      </c>
      <c r="D244" s="21" t="s">
        <v>345</v>
      </c>
      <c r="E244" s="23"/>
    </row>
    <row r="245" spans="1:5" ht="20" customHeight="1">
      <c r="A245" s="19" t="s">
        <v>12556</v>
      </c>
      <c r="B245" s="20" t="s">
        <v>12555</v>
      </c>
      <c r="C245" s="21" t="s">
        <v>169462</v>
      </c>
      <c r="D245" s="21" t="s">
        <v>345</v>
      </c>
      <c r="E245" s="23"/>
    </row>
    <row r="246" spans="1:5" ht="20" customHeight="1">
      <c r="A246" s="19" t="s">
        <v>12557</v>
      </c>
      <c r="B246" s="20" t="s">
        <v>12558</v>
      </c>
      <c r="C246" s="21" t="s">
        <v>169501</v>
      </c>
      <c r="D246" s="21" t="s">
        <v>345</v>
      </c>
      <c r="E246" s="23"/>
    </row>
    <row r="247" spans="1:5" ht="20" customHeight="1">
      <c r="A247" s="19" t="s">
        <v>12561</v>
      </c>
      <c r="B247" s="20" t="s">
        <v>12560</v>
      </c>
      <c r="C247" s="21" t="s">
        <v>169434</v>
      </c>
      <c r="D247" s="21" t="s">
        <v>296</v>
      </c>
      <c r="E247" s="23"/>
    </row>
    <row r="248" spans="1:5" ht="20" customHeight="1">
      <c r="A248" s="19" t="s">
        <v>12564</v>
      </c>
      <c r="B248" s="20" t="s">
        <v>12563</v>
      </c>
      <c r="C248" s="21" t="s">
        <v>169430</v>
      </c>
      <c r="D248" s="21" t="s">
        <v>296</v>
      </c>
      <c r="E248" s="23"/>
    </row>
    <row r="249" spans="1:5" ht="20" customHeight="1">
      <c r="A249" s="19" t="s">
        <v>12565</v>
      </c>
      <c r="B249" s="20" t="s">
        <v>12566</v>
      </c>
      <c r="C249" s="21" t="s">
        <v>169456</v>
      </c>
      <c r="D249" s="21" t="s">
        <v>345</v>
      </c>
      <c r="E249" s="23"/>
    </row>
    <row r="250" spans="1:5" ht="20" customHeight="1">
      <c r="A250" s="19" t="s">
        <v>12569</v>
      </c>
      <c r="B250" s="20" t="s">
        <v>12568</v>
      </c>
      <c r="C250" s="21" t="s">
        <v>169437</v>
      </c>
      <c r="D250" s="21" t="s">
        <v>345</v>
      </c>
      <c r="E250" s="23"/>
    </row>
    <row r="251" spans="1:5" ht="20" customHeight="1">
      <c r="A251" s="19" t="s">
        <v>12570</v>
      </c>
      <c r="B251" s="20" t="s">
        <v>12571</v>
      </c>
      <c r="C251" s="21" t="s">
        <v>169466</v>
      </c>
      <c r="D251" s="21" t="s">
        <v>345</v>
      </c>
      <c r="E251" s="23"/>
    </row>
    <row r="252" spans="1:5" ht="20" customHeight="1">
      <c r="A252" s="19" t="s">
        <v>12572</v>
      </c>
      <c r="B252" s="20" t="s">
        <v>12573</v>
      </c>
      <c r="C252" s="21" t="s">
        <v>169502</v>
      </c>
      <c r="D252" s="21" t="s">
        <v>296</v>
      </c>
      <c r="E252" s="23"/>
    </row>
    <row r="253" spans="1:5" ht="20" customHeight="1">
      <c r="A253" s="19" t="s">
        <v>12574</v>
      </c>
      <c r="B253" s="20" t="s">
        <v>12575</v>
      </c>
      <c r="C253" s="21" t="s">
        <v>169430</v>
      </c>
      <c r="D253" s="21" t="s">
        <v>296</v>
      </c>
      <c r="E253" s="23"/>
    </row>
    <row r="254" spans="1:5" ht="20" customHeight="1">
      <c r="A254" s="19" t="s">
        <v>12578</v>
      </c>
      <c r="B254" s="20" t="s">
        <v>12577</v>
      </c>
      <c r="C254" s="21" t="s">
        <v>169474</v>
      </c>
      <c r="D254" s="21" t="s">
        <v>345</v>
      </c>
      <c r="E254" s="23"/>
    </row>
    <row r="255" spans="1:5" ht="20" customHeight="1">
      <c r="A255" s="19" t="s">
        <v>12579</v>
      </c>
      <c r="B255" s="20" t="s">
        <v>12580</v>
      </c>
      <c r="C255" s="21" t="s">
        <v>169454</v>
      </c>
      <c r="D255" s="21" t="s">
        <v>296</v>
      </c>
      <c r="E255" s="23"/>
    </row>
    <row r="256" spans="1:5" ht="20" customHeight="1">
      <c r="A256" s="19" t="s">
        <v>12583</v>
      </c>
      <c r="B256" s="20" t="s">
        <v>12582</v>
      </c>
      <c r="C256" s="21" t="s">
        <v>169456</v>
      </c>
      <c r="D256" s="21" t="s">
        <v>296</v>
      </c>
      <c r="E256" s="23"/>
    </row>
    <row r="257" spans="1:5" ht="20" customHeight="1">
      <c r="A257" s="19" t="s">
        <v>12584</v>
      </c>
      <c r="B257" s="20" t="s">
        <v>12585</v>
      </c>
      <c r="C257" s="21" t="s">
        <v>169495</v>
      </c>
      <c r="D257" s="21" t="s">
        <v>345</v>
      </c>
      <c r="E257" s="23"/>
    </row>
    <row r="258" spans="1:5" ht="20" customHeight="1">
      <c r="A258" s="19" t="s">
        <v>12588</v>
      </c>
      <c r="B258" s="20" t="s">
        <v>12587</v>
      </c>
      <c r="C258" s="21" t="s">
        <v>169434</v>
      </c>
      <c r="D258" s="21" t="s">
        <v>296</v>
      </c>
      <c r="E258" s="23"/>
    </row>
    <row r="259" spans="1:5" ht="20" customHeight="1">
      <c r="A259" s="19" t="s">
        <v>12589</v>
      </c>
      <c r="B259" s="20" t="s">
        <v>12590</v>
      </c>
      <c r="C259" s="21" t="s">
        <v>169503</v>
      </c>
      <c r="D259" s="21" t="s">
        <v>345</v>
      </c>
      <c r="E259" s="23"/>
    </row>
    <row r="260" spans="1:5" ht="20" customHeight="1">
      <c r="A260" s="19" t="s">
        <v>12591</v>
      </c>
      <c r="B260" s="20" t="s">
        <v>12592</v>
      </c>
      <c r="C260" s="21" t="s">
        <v>169495</v>
      </c>
      <c r="D260" s="21" t="s">
        <v>345</v>
      </c>
      <c r="E260" s="23"/>
    </row>
    <row r="261" spans="1:5" ht="20" customHeight="1">
      <c r="A261" s="19" t="s">
        <v>12593</v>
      </c>
      <c r="B261" s="20" t="s">
        <v>12594</v>
      </c>
      <c r="C261" s="21" t="s">
        <v>169486</v>
      </c>
      <c r="D261" s="21" t="s">
        <v>345</v>
      </c>
      <c r="E261" s="23"/>
    </row>
    <row r="262" spans="1:5" ht="20" customHeight="1">
      <c r="A262" s="19" t="s">
        <v>12597</v>
      </c>
      <c r="B262" s="20" t="s">
        <v>12598</v>
      </c>
      <c r="C262" s="21" t="s">
        <v>169440</v>
      </c>
      <c r="D262" s="21" t="s">
        <v>296</v>
      </c>
      <c r="E262" s="23"/>
    </row>
    <row r="263" spans="1:5" ht="20" customHeight="1">
      <c r="A263" s="19" t="s">
        <v>12601</v>
      </c>
      <c r="B263" s="20" t="s">
        <v>12600</v>
      </c>
      <c r="C263" s="21" t="s">
        <v>169434</v>
      </c>
      <c r="D263" s="21" t="s">
        <v>345</v>
      </c>
      <c r="E263" s="23"/>
    </row>
    <row r="264" spans="1:5" ht="20" customHeight="1">
      <c r="A264" s="19" t="s">
        <v>12604</v>
      </c>
      <c r="B264" s="20" t="s">
        <v>12603</v>
      </c>
      <c r="C264" s="21" t="s">
        <v>169442</v>
      </c>
      <c r="D264" s="21" t="s">
        <v>296</v>
      </c>
      <c r="E264" s="23"/>
    </row>
    <row r="265" spans="1:5" ht="20" customHeight="1">
      <c r="A265" s="19" t="s">
        <v>12605</v>
      </c>
      <c r="B265" s="20" t="s">
        <v>12606</v>
      </c>
      <c r="C265" s="21" t="s">
        <v>169451</v>
      </c>
      <c r="D265" s="21" t="s">
        <v>345</v>
      </c>
      <c r="E265" s="23"/>
    </row>
    <row r="266" spans="1:5" ht="20" customHeight="1">
      <c r="A266" s="19" t="s">
        <v>12609</v>
      </c>
      <c r="B266" s="20" t="s">
        <v>12608</v>
      </c>
      <c r="C266" s="21" t="s">
        <v>169458</v>
      </c>
      <c r="D266" s="21" t="s">
        <v>345</v>
      </c>
      <c r="E266" s="23"/>
    </row>
    <row r="267" spans="1:5" ht="20" customHeight="1">
      <c r="A267" s="19" t="s">
        <v>12610</v>
      </c>
      <c r="B267" s="20" t="s">
        <v>12611</v>
      </c>
      <c r="C267" s="21" t="s">
        <v>169463</v>
      </c>
      <c r="D267" s="21" t="s">
        <v>296</v>
      </c>
      <c r="E267" s="23"/>
    </row>
    <row r="268" spans="1:5" ht="20" customHeight="1">
      <c r="A268" s="19" t="s">
        <v>12612</v>
      </c>
      <c r="B268" s="20" t="s">
        <v>12613</v>
      </c>
      <c r="C268" s="21" t="s">
        <v>169501</v>
      </c>
      <c r="D268" s="21" t="s">
        <v>345</v>
      </c>
      <c r="E268" s="23"/>
    </row>
    <row r="269" spans="1:5" ht="20" customHeight="1">
      <c r="A269" s="19" t="s">
        <v>12614</v>
      </c>
      <c r="B269" s="20" t="s">
        <v>12615</v>
      </c>
      <c r="C269" s="21" t="s">
        <v>169486</v>
      </c>
      <c r="D269" s="21" t="s">
        <v>296</v>
      </c>
      <c r="E269" s="23"/>
    </row>
    <row r="270" spans="1:5" ht="20" customHeight="1">
      <c r="A270" s="19" t="s">
        <v>12616</v>
      </c>
      <c r="B270" s="20" t="s">
        <v>12617</v>
      </c>
      <c r="C270" s="21" t="s">
        <v>169504</v>
      </c>
      <c r="D270" s="21" t="s">
        <v>345</v>
      </c>
      <c r="E270" s="23"/>
    </row>
    <row r="271" spans="1:5" ht="20" customHeight="1">
      <c r="A271" s="19" t="s">
        <v>12618</v>
      </c>
      <c r="B271" s="20" t="s">
        <v>12619</v>
      </c>
      <c r="C271" s="21" t="s">
        <v>169463</v>
      </c>
      <c r="D271" s="21" t="s">
        <v>296</v>
      </c>
      <c r="E271" s="23"/>
    </row>
    <row r="272" spans="1:5" ht="20" customHeight="1">
      <c r="A272" s="19" t="s">
        <v>12620</v>
      </c>
      <c r="B272" s="20" t="s">
        <v>12621</v>
      </c>
      <c r="C272" s="21" t="s">
        <v>169444</v>
      </c>
      <c r="D272" s="21" t="s">
        <v>345</v>
      </c>
      <c r="E272" s="23"/>
    </row>
    <row r="273" spans="1:5" ht="20" customHeight="1">
      <c r="A273" s="19" t="s">
        <v>12622</v>
      </c>
      <c r="B273" s="20" t="s">
        <v>12623</v>
      </c>
      <c r="C273" s="21" t="s">
        <v>169476</v>
      </c>
      <c r="D273" s="21" t="s">
        <v>345</v>
      </c>
      <c r="E273" s="23"/>
    </row>
    <row r="274" spans="1:5" ht="20" customHeight="1">
      <c r="A274" s="19" t="s">
        <v>12627</v>
      </c>
      <c r="B274" s="20" t="s">
        <v>12625</v>
      </c>
      <c r="C274" s="21" t="s">
        <v>169459</v>
      </c>
      <c r="D274" s="21" t="s">
        <v>345</v>
      </c>
      <c r="E274" s="23"/>
    </row>
    <row r="275" spans="1:5" ht="20" customHeight="1">
      <c r="A275" s="19" t="s">
        <v>12628</v>
      </c>
      <c r="B275" s="20" t="s">
        <v>12629</v>
      </c>
      <c r="C275" s="21" t="s">
        <v>169473</v>
      </c>
      <c r="D275" s="21" t="s">
        <v>345</v>
      </c>
      <c r="E275" s="23"/>
    </row>
    <row r="276" spans="1:5" ht="20" customHeight="1">
      <c r="A276" s="19" t="s">
        <v>12630</v>
      </c>
      <c r="B276" s="20" t="s">
        <v>12631</v>
      </c>
      <c r="C276" s="21" t="s">
        <v>169454</v>
      </c>
      <c r="D276" s="21" t="s">
        <v>345</v>
      </c>
      <c r="E276" s="23"/>
    </row>
    <row r="277" spans="1:5" ht="20" customHeight="1">
      <c r="A277" s="19" t="s">
        <v>12632</v>
      </c>
      <c r="B277" s="20" t="s">
        <v>12633</v>
      </c>
      <c r="C277" s="21" t="s">
        <v>169486</v>
      </c>
      <c r="D277" s="21" t="s">
        <v>345</v>
      </c>
      <c r="E277" s="23"/>
    </row>
    <row r="278" spans="1:5" ht="20" customHeight="1">
      <c r="A278" s="19" t="s">
        <v>12634</v>
      </c>
      <c r="B278" s="20" t="s">
        <v>12635</v>
      </c>
      <c r="C278" s="22">
        <v>0</v>
      </c>
      <c r="D278" s="21" t="s">
        <v>345</v>
      </c>
      <c r="E278" s="23"/>
    </row>
    <row r="279" spans="1:5" ht="20" customHeight="1">
      <c r="A279" s="19" t="s">
        <v>12636</v>
      </c>
      <c r="B279" s="20" t="s">
        <v>12637</v>
      </c>
      <c r="C279" s="21" t="s">
        <v>169505</v>
      </c>
      <c r="D279" s="21" t="s">
        <v>296</v>
      </c>
      <c r="E279" s="23"/>
    </row>
    <row r="280" spans="1:5" ht="20" customHeight="1">
      <c r="A280" s="19" t="s">
        <v>12638</v>
      </c>
      <c r="B280" s="20" t="s">
        <v>12639</v>
      </c>
      <c r="C280" s="21" t="s">
        <v>169490</v>
      </c>
      <c r="D280" s="21" t="s">
        <v>345</v>
      </c>
      <c r="E280" s="23"/>
    </row>
    <row r="281" spans="1:5" ht="20" customHeight="1">
      <c r="A281" s="19" t="s">
        <v>12642</v>
      </c>
      <c r="B281" s="20" t="s">
        <v>12641</v>
      </c>
      <c r="C281" s="21" t="s">
        <v>169460</v>
      </c>
      <c r="D281" s="21" t="s">
        <v>345</v>
      </c>
      <c r="E281" s="23"/>
    </row>
    <row r="282" spans="1:5" ht="20" customHeight="1">
      <c r="A282" s="19" t="s">
        <v>12643</v>
      </c>
      <c r="B282" s="20" t="s">
        <v>12644</v>
      </c>
      <c r="C282" s="21" t="s">
        <v>169474</v>
      </c>
      <c r="D282" s="21" t="s">
        <v>296</v>
      </c>
      <c r="E282" s="23"/>
    </row>
    <row r="283" spans="1:5" ht="20" customHeight="1">
      <c r="A283" s="19" t="s">
        <v>12645</v>
      </c>
      <c r="B283" s="20" t="s">
        <v>12646</v>
      </c>
      <c r="C283" s="21" t="s">
        <v>169440</v>
      </c>
      <c r="D283" s="21" t="s">
        <v>345</v>
      </c>
      <c r="E283" s="23"/>
    </row>
    <row r="284" spans="1:5" ht="20" customHeight="1">
      <c r="A284" s="19" t="s">
        <v>12649</v>
      </c>
      <c r="B284" s="20" t="s">
        <v>12648</v>
      </c>
      <c r="C284" s="21" t="s">
        <v>169446</v>
      </c>
      <c r="D284" s="21" t="s">
        <v>296</v>
      </c>
      <c r="E284" s="23"/>
    </row>
    <row r="285" spans="1:5" ht="20" customHeight="1">
      <c r="A285" s="19" t="s">
        <v>12650</v>
      </c>
      <c r="B285" s="20" t="s">
        <v>12651</v>
      </c>
      <c r="C285" s="21" t="s">
        <v>169481</v>
      </c>
      <c r="D285" s="21" t="s">
        <v>296</v>
      </c>
      <c r="E285" s="23"/>
    </row>
    <row r="286" spans="1:5" ht="20" customHeight="1">
      <c r="A286" s="19" t="s">
        <v>12652</v>
      </c>
      <c r="B286" s="20" t="s">
        <v>12653</v>
      </c>
      <c r="C286" s="21" t="s">
        <v>169506</v>
      </c>
      <c r="D286" s="21" t="s">
        <v>296</v>
      </c>
      <c r="E286" s="23"/>
    </row>
    <row r="287" spans="1:5" ht="20" customHeight="1">
      <c r="A287" s="19" t="s">
        <v>12654</v>
      </c>
      <c r="B287" s="20" t="s">
        <v>12655</v>
      </c>
      <c r="C287" s="21" t="s">
        <v>169444</v>
      </c>
      <c r="D287" s="21" t="s">
        <v>345</v>
      </c>
      <c r="E287" s="23"/>
    </row>
    <row r="288" spans="1:5" ht="20" customHeight="1">
      <c r="A288" s="19" t="s">
        <v>12658</v>
      </c>
      <c r="B288" s="20" t="s">
        <v>12657</v>
      </c>
      <c r="C288" s="21" t="s">
        <v>169443</v>
      </c>
      <c r="D288" s="21" t="s">
        <v>345</v>
      </c>
      <c r="E288" s="23"/>
    </row>
    <row r="289" spans="1:5" ht="20" customHeight="1">
      <c r="A289" s="19" t="s">
        <v>12659</v>
      </c>
      <c r="B289" s="20" t="s">
        <v>12660</v>
      </c>
      <c r="C289" s="21" t="s">
        <v>169438</v>
      </c>
      <c r="D289" s="21" t="s">
        <v>345</v>
      </c>
      <c r="E289" s="23"/>
    </row>
    <row r="290" spans="1:5" ht="20" customHeight="1">
      <c r="A290" s="19" t="s">
        <v>12661</v>
      </c>
      <c r="B290" s="20" t="s">
        <v>12662</v>
      </c>
      <c r="C290" s="21" t="s">
        <v>169454</v>
      </c>
      <c r="D290" s="21" t="s">
        <v>296</v>
      </c>
      <c r="E290" s="23"/>
    </row>
    <row r="291" spans="1:5" ht="20" customHeight="1">
      <c r="A291" s="19" t="s">
        <v>12663</v>
      </c>
      <c r="B291" s="20" t="s">
        <v>12664</v>
      </c>
      <c r="C291" s="21" t="s">
        <v>169438</v>
      </c>
      <c r="D291" s="21" t="s">
        <v>345</v>
      </c>
      <c r="E291" s="23"/>
    </row>
    <row r="292" spans="1:5" ht="20" customHeight="1">
      <c r="A292" s="19" t="s">
        <v>12667</v>
      </c>
      <c r="B292" s="20" t="s">
        <v>12666</v>
      </c>
      <c r="C292" s="21" t="s">
        <v>169461</v>
      </c>
      <c r="D292" s="21" t="s">
        <v>345</v>
      </c>
      <c r="E292" s="23"/>
    </row>
    <row r="293" spans="1:5" ht="20" customHeight="1">
      <c r="A293" s="19" t="s">
        <v>12670</v>
      </c>
      <c r="B293" s="20" t="s">
        <v>12669</v>
      </c>
      <c r="C293" s="21" t="s">
        <v>169444</v>
      </c>
      <c r="D293" s="21" t="s">
        <v>296</v>
      </c>
      <c r="E293" s="23"/>
    </row>
    <row r="294" spans="1:5" ht="20" customHeight="1">
      <c r="A294" s="19" t="s">
        <v>12671</v>
      </c>
      <c r="B294" s="20" t="s">
        <v>12672</v>
      </c>
      <c r="C294" s="21" t="s">
        <v>169453</v>
      </c>
      <c r="D294" s="21" t="s">
        <v>296</v>
      </c>
      <c r="E294" s="23"/>
    </row>
    <row r="295" spans="1:5" ht="20" customHeight="1">
      <c r="A295" s="19" t="s">
        <v>12673</v>
      </c>
      <c r="B295" s="20" t="s">
        <v>12674</v>
      </c>
      <c r="C295" s="21" t="s">
        <v>169474</v>
      </c>
      <c r="D295" s="21" t="s">
        <v>296</v>
      </c>
      <c r="E295" s="23"/>
    </row>
    <row r="296" spans="1:5" ht="20" customHeight="1">
      <c r="A296" s="19" t="s">
        <v>12675</v>
      </c>
      <c r="B296" s="20" t="s">
        <v>12676</v>
      </c>
      <c r="C296" s="21" t="s">
        <v>169469</v>
      </c>
      <c r="D296" s="21" t="s">
        <v>345</v>
      </c>
      <c r="E296" s="23"/>
    </row>
    <row r="297" spans="1:5" ht="20" customHeight="1">
      <c r="A297" s="19" t="s">
        <v>12677</v>
      </c>
      <c r="B297" s="20" t="s">
        <v>12678</v>
      </c>
      <c r="C297" s="21" t="s">
        <v>169476</v>
      </c>
      <c r="D297" s="21" t="s">
        <v>296</v>
      </c>
      <c r="E297" s="23"/>
    </row>
    <row r="298" spans="1:5" ht="20" customHeight="1">
      <c r="A298" s="19" t="s">
        <v>12679</v>
      </c>
      <c r="B298" s="20" t="s">
        <v>12680</v>
      </c>
      <c r="C298" s="21" t="s">
        <v>169500</v>
      </c>
      <c r="D298" s="21" t="s">
        <v>296</v>
      </c>
      <c r="E298" s="23"/>
    </row>
    <row r="299" spans="1:5" ht="20" customHeight="1">
      <c r="A299" s="19" t="s">
        <v>12681</v>
      </c>
      <c r="B299" s="20" t="s">
        <v>12682</v>
      </c>
      <c r="C299" s="21" t="s">
        <v>169465</v>
      </c>
      <c r="D299" s="21" t="s">
        <v>345</v>
      </c>
      <c r="E299" s="23"/>
    </row>
    <row r="300" spans="1:5" ht="20" customHeight="1">
      <c r="A300" s="19" t="s">
        <v>12683</v>
      </c>
      <c r="B300" s="20" t="s">
        <v>12684</v>
      </c>
      <c r="C300" s="21" t="s">
        <v>169465</v>
      </c>
      <c r="D300" s="21" t="s">
        <v>345</v>
      </c>
      <c r="E300" s="23"/>
    </row>
    <row r="301" spans="1:5" ht="20" customHeight="1">
      <c r="A301" s="19" t="s">
        <v>12685</v>
      </c>
      <c r="B301" s="20" t="s">
        <v>12686</v>
      </c>
      <c r="C301" s="21" t="s">
        <v>169452</v>
      </c>
      <c r="D301" s="21" t="s">
        <v>345</v>
      </c>
      <c r="E301" s="23"/>
    </row>
    <row r="302" spans="1:5" ht="20" customHeight="1">
      <c r="A302" s="19" t="s">
        <v>12687</v>
      </c>
      <c r="B302" s="20" t="s">
        <v>12688</v>
      </c>
      <c r="C302" s="21" t="s">
        <v>169432</v>
      </c>
      <c r="D302" s="21" t="s">
        <v>296</v>
      </c>
      <c r="E302" s="23"/>
    </row>
    <row r="303" spans="1:5" ht="20" customHeight="1">
      <c r="A303" s="19" t="s">
        <v>12691</v>
      </c>
      <c r="B303" s="20" t="s">
        <v>12692</v>
      </c>
      <c r="C303" s="21" t="s">
        <v>169465</v>
      </c>
      <c r="D303" s="21" t="s">
        <v>296</v>
      </c>
      <c r="E303" s="23"/>
    </row>
    <row r="304" spans="1:5" ht="20" customHeight="1">
      <c r="A304" s="19" t="s">
        <v>12693</v>
      </c>
      <c r="B304" s="20" t="s">
        <v>12694</v>
      </c>
      <c r="C304" s="21" t="s">
        <v>169507</v>
      </c>
      <c r="D304" s="21" t="s">
        <v>296</v>
      </c>
      <c r="E304" s="23"/>
    </row>
    <row r="305" spans="1:5" ht="20" customHeight="1">
      <c r="A305" s="19" t="s">
        <v>12697</v>
      </c>
      <c r="B305" s="20" t="s">
        <v>12696</v>
      </c>
      <c r="C305" s="21" t="s">
        <v>169462</v>
      </c>
      <c r="D305" s="21" t="s">
        <v>345</v>
      </c>
      <c r="E305" s="23"/>
    </row>
    <row r="306" spans="1:5" ht="20" customHeight="1">
      <c r="A306" s="19" t="s">
        <v>12698</v>
      </c>
      <c r="B306" s="20" t="s">
        <v>12699</v>
      </c>
      <c r="C306" s="21" t="s">
        <v>169456</v>
      </c>
      <c r="D306" s="21" t="s">
        <v>296</v>
      </c>
      <c r="E306" s="23"/>
    </row>
    <row r="307" spans="1:5" ht="20" customHeight="1">
      <c r="A307" s="19" t="s">
        <v>12700</v>
      </c>
      <c r="B307" s="20" t="s">
        <v>12701</v>
      </c>
      <c r="C307" s="21" t="s">
        <v>169463</v>
      </c>
      <c r="D307" s="21" t="s">
        <v>296</v>
      </c>
      <c r="E307" s="23"/>
    </row>
    <row r="308" spans="1:5" ht="20" customHeight="1">
      <c r="A308" s="19" t="s">
        <v>12702</v>
      </c>
      <c r="B308" s="20" t="s">
        <v>12703</v>
      </c>
      <c r="C308" s="21" t="s">
        <v>169452</v>
      </c>
      <c r="D308" s="21" t="s">
        <v>296</v>
      </c>
      <c r="E308" s="23"/>
    </row>
    <row r="309" spans="1:5" ht="20" customHeight="1">
      <c r="A309" s="19" t="s">
        <v>12704</v>
      </c>
      <c r="B309" s="20" t="s">
        <v>12705</v>
      </c>
      <c r="C309" s="21" t="s">
        <v>169486</v>
      </c>
      <c r="D309" s="21" t="s">
        <v>296</v>
      </c>
      <c r="E309" s="23"/>
    </row>
    <row r="310" spans="1:5" ht="20" customHeight="1">
      <c r="A310" s="19" t="s">
        <v>12706</v>
      </c>
      <c r="B310" s="20" t="s">
        <v>12707</v>
      </c>
      <c r="C310" s="21" t="s">
        <v>169500</v>
      </c>
      <c r="D310" s="21" t="s">
        <v>296</v>
      </c>
      <c r="E310" s="23"/>
    </row>
    <row r="311" spans="1:5" ht="20" customHeight="1">
      <c r="A311" s="19" t="s">
        <v>12708</v>
      </c>
      <c r="B311" s="20" t="s">
        <v>12709</v>
      </c>
      <c r="C311" s="21" t="s">
        <v>169465</v>
      </c>
      <c r="D311" s="21" t="s">
        <v>345</v>
      </c>
      <c r="E311" s="23"/>
    </row>
    <row r="312" spans="1:5" ht="20" customHeight="1">
      <c r="A312" s="19" t="s">
        <v>110</v>
      </c>
      <c r="B312" s="20" t="s">
        <v>115</v>
      </c>
      <c r="C312" s="21" t="s">
        <v>169457</v>
      </c>
      <c r="D312" s="21" t="s">
        <v>296</v>
      </c>
      <c r="E312" s="23"/>
    </row>
    <row r="313" spans="1:5" ht="20" customHeight="1">
      <c r="A313" s="19" t="s">
        <v>12712</v>
      </c>
      <c r="B313" s="20" t="s">
        <v>12711</v>
      </c>
      <c r="C313" s="21" t="s">
        <v>169463</v>
      </c>
      <c r="D313" s="21" t="s">
        <v>296</v>
      </c>
      <c r="E313" s="23"/>
    </row>
    <row r="314" spans="1:5" ht="20" customHeight="1">
      <c r="A314" s="19" t="s">
        <v>12713</v>
      </c>
      <c r="B314" s="20" t="s">
        <v>12714</v>
      </c>
      <c r="C314" s="21" t="s">
        <v>169443</v>
      </c>
      <c r="D314" s="21" t="s">
        <v>296</v>
      </c>
      <c r="E314" s="23"/>
    </row>
    <row r="315" spans="1:5" ht="20" customHeight="1">
      <c r="A315" s="19" t="s">
        <v>12715</v>
      </c>
      <c r="B315" s="20" t="s">
        <v>12716</v>
      </c>
      <c r="C315" s="21" t="s">
        <v>169504</v>
      </c>
      <c r="D315" s="21" t="s">
        <v>296</v>
      </c>
      <c r="E315" s="23"/>
    </row>
    <row r="316" spans="1:5" ht="20" customHeight="1">
      <c r="A316" s="19" t="s">
        <v>12738</v>
      </c>
      <c r="B316" s="20" t="s">
        <v>12739</v>
      </c>
      <c r="C316" s="21" t="s">
        <v>169445</v>
      </c>
      <c r="D316" s="21" t="s">
        <v>139</v>
      </c>
      <c r="E316" s="23"/>
    </row>
    <row r="317" spans="1:5" ht="20" customHeight="1">
      <c r="A317" s="19" t="s">
        <v>892</v>
      </c>
      <c r="B317" s="20" t="s">
        <v>893</v>
      </c>
      <c r="C317" s="21" t="s">
        <v>169430</v>
      </c>
      <c r="D317" s="21" t="s">
        <v>296</v>
      </c>
      <c r="E317" s="23"/>
    </row>
    <row r="318" spans="1:5" ht="20" customHeight="1">
      <c r="A318" s="19" t="s">
        <v>896</v>
      </c>
      <c r="B318" s="20" t="s">
        <v>895</v>
      </c>
      <c r="C318" s="21" t="s">
        <v>169449</v>
      </c>
      <c r="D318" s="21" t="s">
        <v>345</v>
      </c>
      <c r="E318" s="23"/>
    </row>
    <row r="319" spans="1:5" ht="20" customHeight="1">
      <c r="A319" s="19" t="s">
        <v>897</v>
      </c>
      <c r="B319" s="20" t="s">
        <v>898</v>
      </c>
      <c r="C319" s="21" t="s">
        <v>169498</v>
      </c>
      <c r="D319" s="21" t="s">
        <v>345</v>
      </c>
      <c r="E319" s="23"/>
    </row>
    <row r="320" spans="1:5" ht="20" customHeight="1">
      <c r="A320" s="19" t="s">
        <v>899</v>
      </c>
      <c r="B320" s="20" t="s">
        <v>900</v>
      </c>
      <c r="C320" s="21" t="s">
        <v>169435</v>
      </c>
      <c r="D320" s="21" t="s">
        <v>296</v>
      </c>
      <c r="E320" s="23"/>
    </row>
    <row r="321" spans="1:5" ht="20" customHeight="1">
      <c r="A321" s="19" t="s">
        <v>901</v>
      </c>
      <c r="B321" s="20" t="s">
        <v>902</v>
      </c>
      <c r="C321" s="22">
        <v>0</v>
      </c>
      <c r="D321" s="21" t="s">
        <v>345</v>
      </c>
      <c r="E321" s="23"/>
    </row>
    <row r="322" spans="1:5" ht="20" customHeight="1">
      <c r="A322" s="19" t="s">
        <v>905</v>
      </c>
      <c r="B322" s="20" t="s">
        <v>904</v>
      </c>
      <c r="C322" s="21" t="s">
        <v>169433</v>
      </c>
      <c r="D322" s="21" t="s">
        <v>345</v>
      </c>
      <c r="E322" s="23"/>
    </row>
    <row r="323" spans="1:5" ht="20" customHeight="1">
      <c r="A323" s="19" t="s">
        <v>906</v>
      </c>
      <c r="B323" s="20" t="s">
        <v>907</v>
      </c>
      <c r="C323" s="21" t="s">
        <v>169508</v>
      </c>
      <c r="D323" s="21" t="s">
        <v>296</v>
      </c>
      <c r="E323" s="23"/>
    </row>
    <row r="324" spans="1:5" ht="20" customHeight="1">
      <c r="A324" s="19" t="s">
        <v>908</v>
      </c>
      <c r="B324" s="20" t="s">
        <v>909</v>
      </c>
      <c r="C324" s="21" t="s">
        <v>169455</v>
      </c>
      <c r="D324" s="21" t="s">
        <v>345</v>
      </c>
      <c r="E324" s="23"/>
    </row>
    <row r="325" spans="1:5" ht="20" customHeight="1">
      <c r="A325" s="19" t="s">
        <v>910</v>
      </c>
      <c r="B325" s="20" t="s">
        <v>911</v>
      </c>
      <c r="C325" s="21" t="s">
        <v>169441</v>
      </c>
      <c r="D325" s="21" t="s">
        <v>296</v>
      </c>
      <c r="E325" s="23"/>
    </row>
    <row r="326" spans="1:5" ht="20" customHeight="1">
      <c r="A326" s="19" t="s">
        <v>914</v>
      </c>
      <c r="B326" s="20" t="s">
        <v>913</v>
      </c>
      <c r="C326" s="21" t="s">
        <v>156989</v>
      </c>
      <c r="D326" s="21" t="s">
        <v>345</v>
      </c>
      <c r="E326" s="23"/>
    </row>
    <row r="327" spans="1:5" ht="20" customHeight="1">
      <c r="A327" s="19" t="s">
        <v>916</v>
      </c>
      <c r="B327" s="24">
        <v>100</v>
      </c>
      <c r="C327" s="21" t="s">
        <v>101727</v>
      </c>
      <c r="D327" s="21" t="s">
        <v>345</v>
      </c>
      <c r="E327" s="23"/>
    </row>
    <row r="328" spans="1:5" ht="20" customHeight="1">
      <c r="A328" s="19" t="s">
        <v>917</v>
      </c>
      <c r="B328" s="20" t="s">
        <v>918</v>
      </c>
      <c r="C328" s="21" t="s">
        <v>169449</v>
      </c>
      <c r="D328" s="21" t="s">
        <v>345</v>
      </c>
      <c r="E328" s="23"/>
    </row>
    <row r="329" spans="1:5" ht="20" customHeight="1">
      <c r="A329" s="19" t="s">
        <v>919</v>
      </c>
      <c r="B329" s="20" t="s">
        <v>920</v>
      </c>
      <c r="C329" s="21" t="s">
        <v>169461</v>
      </c>
      <c r="D329" s="21" t="s">
        <v>345</v>
      </c>
      <c r="E329" s="23"/>
    </row>
    <row r="330" spans="1:5" ht="20" customHeight="1">
      <c r="A330" s="19" t="s">
        <v>923</v>
      </c>
      <c r="B330" s="20" t="s">
        <v>924</v>
      </c>
      <c r="C330" s="21" t="s">
        <v>169496</v>
      </c>
      <c r="D330" s="21" t="s">
        <v>296</v>
      </c>
      <c r="E330" s="23"/>
    </row>
    <row r="331" spans="1:5" ht="20" customHeight="1">
      <c r="A331" s="19" t="s">
        <v>925</v>
      </c>
      <c r="B331" s="20" t="s">
        <v>926</v>
      </c>
      <c r="C331" s="21" t="s">
        <v>169486</v>
      </c>
      <c r="D331" s="21" t="s">
        <v>345</v>
      </c>
      <c r="E331" s="23"/>
    </row>
    <row r="332" spans="1:5" ht="20" customHeight="1">
      <c r="A332" s="19" t="s">
        <v>927</v>
      </c>
      <c r="B332" s="20" t="s">
        <v>928</v>
      </c>
      <c r="C332" s="21" t="s">
        <v>169452</v>
      </c>
      <c r="D332" s="21" t="s">
        <v>345</v>
      </c>
      <c r="E332" s="23"/>
    </row>
    <row r="333" spans="1:5" ht="20" customHeight="1">
      <c r="A333" s="19" t="s">
        <v>931</v>
      </c>
      <c r="B333" s="20" t="s">
        <v>930</v>
      </c>
      <c r="C333" s="21" t="s">
        <v>169438</v>
      </c>
      <c r="D333" s="21" t="s">
        <v>296</v>
      </c>
      <c r="E333" s="23"/>
    </row>
    <row r="334" spans="1:5" ht="20" customHeight="1">
      <c r="A334" s="19" t="s">
        <v>933</v>
      </c>
      <c r="B334" s="24">
        <v>100</v>
      </c>
      <c r="C334" s="21" t="s">
        <v>169487</v>
      </c>
      <c r="D334" s="21" t="s">
        <v>345</v>
      </c>
      <c r="E334" s="23"/>
    </row>
    <row r="335" spans="1:5" ht="20" customHeight="1">
      <c r="A335" s="19" t="s">
        <v>937</v>
      </c>
      <c r="B335" s="24">
        <v>100</v>
      </c>
      <c r="C335" s="21" t="s">
        <v>169487</v>
      </c>
      <c r="D335" s="21" t="s">
        <v>345</v>
      </c>
      <c r="E335" s="23"/>
    </row>
    <row r="336" spans="1:5" ht="20" customHeight="1">
      <c r="A336" s="19" t="s">
        <v>938</v>
      </c>
      <c r="B336" s="20" t="s">
        <v>939</v>
      </c>
      <c r="C336" s="21" t="s">
        <v>169509</v>
      </c>
      <c r="D336" s="21" t="s">
        <v>345</v>
      </c>
      <c r="E336" s="23"/>
    </row>
    <row r="337" spans="1:5" ht="20" customHeight="1">
      <c r="A337" s="19" t="s">
        <v>940</v>
      </c>
      <c r="B337" s="20" t="s">
        <v>941</v>
      </c>
      <c r="C337" s="21" t="s">
        <v>169435</v>
      </c>
      <c r="D337" s="21" t="s">
        <v>345</v>
      </c>
      <c r="E337" s="23"/>
    </row>
    <row r="338" spans="1:5" ht="20" customHeight="1">
      <c r="A338" s="19" t="s">
        <v>942</v>
      </c>
      <c r="B338" s="20" t="s">
        <v>943</v>
      </c>
      <c r="C338" s="21" t="s">
        <v>169478</v>
      </c>
      <c r="D338" s="21" t="s">
        <v>345</v>
      </c>
      <c r="E338" s="23"/>
    </row>
    <row r="339" spans="1:5" ht="20" customHeight="1">
      <c r="A339" s="19" t="s">
        <v>944</v>
      </c>
      <c r="B339" s="24">
        <v>100</v>
      </c>
      <c r="C339" s="21" t="s">
        <v>169460</v>
      </c>
      <c r="D339" s="21" t="s">
        <v>345</v>
      </c>
      <c r="E339" s="23"/>
    </row>
    <row r="340" spans="1:5" ht="20" customHeight="1">
      <c r="A340" s="19" t="s">
        <v>947</v>
      </c>
      <c r="B340" s="20" t="s">
        <v>946</v>
      </c>
      <c r="C340" s="21" t="s">
        <v>169471</v>
      </c>
      <c r="D340" s="21" t="s">
        <v>345</v>
      </c>
      <c r="E340" s="23"/>
    </row>
    <row r="341" spans="1:5" ht="20" customHeight="1">
      <c r="A341" s="19" t="s">
        <v>950</v>
      </c>
      <c r="B341" s="20" t="s">
        <v>949</v>
      </c>
      <c r="C341" s="21" t="s">
        <v>169476</v>
      </c>
      <c r="D341" s="21" t="s">
        <v>345</v>
      </c>
      <c r="E341" s="23"/>
    </row>
    <row r="342" spans="1:5" ht="20" customHeight="1">
      <c r="A342" s="19" t="s">
        <v>951</v>
      </c>
      <c r="B342" s="20" t="s">
        <v>952</v>
      </c>
      <c r="C342" s="21" t="s">
        <v>169439</v>
      </c>
      <c r="D342" s="21" t="s">
        <v>345</v>
      </c>
      <c r="E342" s="23"/>
    </row>
    <row r="343" spans="1:5" ht="20" customHeight="1">
      <c r="A343" s="19" t="s">
        <v>953</v>
      </c>
      <c r="B343" s="20" t="s">
        <v>954</v>
      </c>
      <c r="C343" s="22">
        <v>0</v>
      </c>
      <c r="D343" s="21" t="s">
        <v>345</v>
      </c>
      <c r="E343" s="23"/>
    </row>
    <row r="344" spans="1:5" ht="20" customHeight="1">
      <c r="A344" s="19" t="s">
        <v>955</v>
      </c>
      <c r="B344" s="20" t="s">
        <v>956</v>
      </c>
      <c r="C344" s="21" t="s">
        <v>169477</v>
      </c>
      <c r="D344" s="21" t="s">
        <v>345</v>
      </c>
      <c r="E344" s="23"/>
    </row>
    <row r="345" spans="1:5" ht="20" customHeight="1">
      <c r="A345" s="19" t="s">
        <v>959</v>
      </c>
      <c r="B345" s="20" t="s">
        <v>958</v>
      </c>
      <c r="C345" s="21" t="s">
        <v>169488</v>
      </c>
      <c r="D345" s="21" t="s">
        <v>296</v>
      </c>
      <c r="E345" s="23"/>
    </row>
    <row r="346" spans="1:5" ht="20" customHeight="1">
      <c r="A346" s="19" t="s">
        <v>960</v>
      </c>
      <c r="B346" s="20" t="s">
        <v>961</v>
      </c>
      <c r="C346" s="21" t="s">
        <v>169450</v>
      </c>
      <c r="D346" s="21" t="s">
        <v>345</v>
      </c>
      <c r="E346" s="23"/>
    </row>
    <row r="347" spans="1:5" ht="20" customHeight="1">
      <c r="A347" s="19" t="s">
        <v>964</v>
      </c>
      <c r="B347" s="20" t="s">
        <v>963</v>
      </c>
      <c r="C347" s="21" t="s">
        <v>169489</v>
      </c>
      <c r="D347" s="21" t="s">
        <v>296</v>
      </c>
      <c r="E347" s="23"/>
    </row>
    <row r="348" spans="1:5" ht="20" customHeight="1">
      <c r="A348" s="19" t="s">
        <v>965</v>
      </c>
      <c r="B348" s="20" t="s">
        <v>966</v>
      </c>
      <c r="C348" s="21" t="s">
        <v>169493</v>
      </c>
      <c r="D348" s="21" t="s">
        <v>345</v>
      </c>
      <c r="E348" s="23"/>
    </row>
    <row r="349" spans="1:5" ht="20" customHeight="1">
      <c r="A349" s="19" t="s">
        <v>969</v>
      </c>
      <c r="B349" s="20" t="s">
        <v>968</v>
      </c>
      <c r="C349" s="21" t="s">
        <v>169490</v>
      </c>
      <c r="D349" s="21" t="s">
        <v>345</v>
      </c>
      <c r="E349" s="23"/>
    </row>
    <row r="350" spans="1:5" ht="20" customHeight="1">
      <c r="A350" s="19" t="s">
        <v>970</v>
      </c>
      <c r="B350" s="20" t="s">
        <v>971</v>
      </c>
      <c r="C350" s="21" t="s">
        <v>169502</v>
      </c>
      <c r="D350" s="21" t="s">
        <v>296</v>
      </c>
      <c r="E350" s="23"/>
    </row>
    <row r="351" spans="1:5" ht="20" customHeight="1">
      <c r="A351" s="19" t="s">
        <v>972</v>
      </c>
      <c r="B351" s="20" t="s">
        <v>973</v>
      </c>
      <c r="C351" s="21" t="s">
        <v>169503</v>
      </c>
      <c r="D351" s="21" t="s">
        <v>296</v>
      </c>
      <c r="E351" s="23"/>
    </row>
    <row r="352" spans="1:5" ht="20" customHeight="1">
      <c r="A352" s="19" t="s">
        <v>974</v>
      </c>
      <c r="B352" s="20" t="s">
        <v>975</v>
      </c>
      <c r="C352" s="21" t="s">
        <v>169455</v>
      </c>
      <c r="D352" s="21" t="s">
        <v>345</v>
      </c>
      <c r="E352" s="23"/>
    </row>
    <row r="353" spans="1:5" ht="20" customHeight="1">
      <c r="A353" s="19" t="s">
        <v>976</v>
      </c>
      <c r="B353" s="20" t="s">
        <v>977</v>
      </c>
      <c r="C353" s="21" t="s">
        <v>169439</v>
      </c>
      <c r="D353" s="21" t="s">
        <v>345</v>
      </c>
      <c r="E353" s="23"/>
    </row>
    <row r="354" spans="1:5" ht="20" customHeight="1">
      <c r="A354" s="19" t="s">
        <v>980</v>
      </c>
      <c r="B354" s="20" t="s">
        <v>979</v>
      </c>
      <c r="C354" s="21" t="s">
        <v>169477</v>
      </c>
      <c r="D354" s="21" t="s">
        <v>345</v>
      </c>
      <c r="E354" s="23"/>
    </row>
    <row r="355" spans="1:5" ht="20" customHeight="1">
      <c r="A355" s="19" t="s">
        <v>983</v>
      </c>
      <c r="B355" s="20" t="s">
        <v>982</v>
      </c>
      <c r="C355" s="21" t="s">
        <v>169435</v>
      </c>
      <c r="D355" s="21" t="s">
        <v>345</v>
      </c>
      <c r="E355" s="23"/>
    </row>
    <row r="356" spans="1:5" ht="20" customHeight="1">
      <c r="A356" s="19" t="s">
        <v>984</v>
      </c>
      <c r="B356" s="20" t="s">
        <v>985</v>
      </c>
      <c r="C356" s="21" t="s">
        <v>169442</v>
      </c>
      <c r="D356" s="21" t="s">
        <v>345</v>
      </c>
      <c r="E356" s="23"/>
    </row>
    <row r="357" spans="1:5" ht="20" customHeight="1">
      <c r="A357" s="19" t="s">
        <v>986</v>
      </c>
      <c r="B357" s="20" t="s">
        <v>987</v>
      </c>
      <c r="C357" s="21" t="s">
        <v>169510</v>
      </c>
      <c r="D357" s="21" t="s">
        <v>296</v>
      </c>
      <c r="E357" s="23"/>
    </row>
    <row r="358" spans="1:5" ht="20" customHeight="1">
      <c r="A358" s="19" t="s">
        <v>988</v>
      </c>
      <c r="B358" s="20" t="s">
        <v>989</v>
      </c>
      <c r="C358" s="21" t="s">
        <v>169511</v>
      </c>
      <c r="D358" s="21" t="s">
        <v>296</v>
      </c>
      <c r="E358" s="23"/>
    </row>
    <row r="359" spans="1:5" ht="20" customHeight="1">
      <c r="A359" s="19" t="s">
        <v>992</v>
      </c>
      <c r="B359" s="20" t="s">
        <v>991</v>
      </c>
      <c r="C359" s="21" t="s">
        <v>169480</v>
      </c>
      <c r="D359" s="21" t="s">
        <v>345</v>
      </c>
      <c r="E359" s="23"/>
    </row>
    <row r="360" spans="1:5" ht="20" customHeight="1">
      <c r="A360" s="19" t="s">
        <v>993</v>
      </c>
      <c r="B360" s="20" t="s">
        <v>994</v>
      </c>
      <c r="C360" s="21" t="s">
        <v>169433</v>
      </c>
      <c r="D360" s="21" t="s">
        <v>345</v>
      </c>
      <c r="E360" s="23"/>
    </row>
    <row r="361" spans="1:5" ht="20" customHeight="1">
      <c r="A361" s="19" t="s">
        <v>995</v>
      </c>
      <c r="B361" s="24">
        <v>100</v>
      </c>
      <c r="C361" s="21" t="s">
        <v>169485</v>
      </c>
      <c r="D361" s="21" t="s">
        <v>345</v>
      </c>
      <c r="E361" s="23"/>
    </row>
    <row r="362" spans="1:5" ht="20" customHeight="1">
      <c r="A362" s="19" t="s">
        <v>998</v>
      </c>
      <c r="B362" s="20" t="s">
        <v>999</v>
      </c>
      <c r="C362" s="21" t="s">
        <v>169439</v>
      </c>
      <c r="D362" s="21" t="s">
        <v>345</v>
      </c>
      <c r="E362" s="23"/>
    </row>
    <row r="363" spans="1:5" ht="20" customHeight="1">
      <c r="A363" s="19" t="s">
        <v>1000</v>
      </c>
      <c r="B363" s="20" t="s">
        <v>1001</v>
      </c>
      <c r="C363" s="21" t="s">
        <v>169438</v>
      </c>
      <c r="D363" s="21" t="s">
        <v>345</v>
      </c>
      <c r="E363" s="23"/>
    </row>
    <row r="364" spans="1:5" ht="20" customHeight="1">
      <c r="A364" s="19" t="s">
        <v>1005</v>
      </c>
      <c r="B364" s="20" t="s">
        <v>1003</v>
      </c>
      <c r="C364" s="21" t="s">
        <v>101522</v>
      </c>
      <c r="D364" s="21" t="s">
        <v>345</v>
      </c>
      <c r="E364" s="23"/>
    </row>
    <row r="365" spans="1:5" ht="20" customHeight="1">
      <c r="A365" s="19" t="s">
        <v>1006</v>
      </c>
      <c r="B365" s="20" t="s">
        <v>1007</v>
      </c>
      <c r="C365" s="21" t="s">
        <v>14955</v>
      </c>
      <c r="D365" s="21" t="s">
        <v>345</v>
      </c>
      <c r="E365" s="23"/>
    </row>
    <row r="366" spans="1:5" ht="20" customHeight="1">
      <c r="A366" s="19" t="s">
        <v>1008</v>
      </c>
      <c r="B366" s="20" t="s">
        <v>1009</v>
      </c>
      <c r="C366" s="21" t="s">
        <v>169509</v>
      </c>
      <c r="D366" s="21" t="s">
        <v>345</v>
      </c>
      <c r="E366" s="23"/>
    </row>
    <row r="367" spans="1:5" ht="20" customHeight="1">
      <c r="A367" s="19" t="s">
        <v>1010</v>
      </c>
      <c r="B367" s="24">
        <v>100</v>
      </c>
      <c r="C367" s="21" t="s">
        <v>169485</v>
      </c>
      <c r="D367" s="21" t="s">
        <v>345</v>
      </c>
      <c r="E367" s="23"/>
    </row>
    <row r="368" spans="1:5" ht="20" customHeight="1">
      <c r="A368" s="19" t="s">
        <v>1011</v>
      </c>
      <c r="B368" s="24">
        <v>100</v>
      </c>
      <c r="C368" s="21" t="s">
        <v>169478</v>
      </c>
      <c r="D368" s="21" t="s">
        <v>345</v>
      </c>
      <c r="E368" s="23"/>
    </row>
    <row r="369" spans="1:5" ht="20" customHeight="1">
      <c r="A369" s="19" t="s">
        <v>1012</v>
      </c>
      <c r="B369" s="20" t="s">
        <v>1013</v>
      </c>
      <c r="C369" s="21" t="s">
        <v>169498</v>
      </c>
      <c r="D369" s="21" t="s">
        <v>296</v>
      </c>
      <c r="E369" s="23"/>
    </row>
    <row r="370" spans="1:5" ht="20" customHeight="1">
      <c r="A370" s="19" t="s">
        <v>1016</v>
      </c>
      <c r="B370" s="20" t="s">
        <v>1015</v>
      </c>
      <c r="C370" s="21" t="s">
        <v>169491</v>
      </c>
      <c r="D370" s="21" t="s">
        <v>296</v>
      </c>
      <c r="E370" s="23"/>
    </row>
    <row r="371" spans="1:5" ht="20" customHeight="1">
      <c r="A371" s="19" t="s">
        <v>1019</v>
      </c>
      <c r="B371" s="20" t="s">
        <v>1018</v>
      </c>
      <c r="C371" s="21" t="s">
        <v>169455</v>
      </c>
      <c r="D371" s="21" t="s">
        <v>345</v>
      </c>
      <c r="E371" s="23"/>
    </row>
    <row r="372" spans="1:5" ht="20" customHeight="1">
      <c r="A372" s="19" t="s">
        <v>1020</v>
      </c>
      <c r="B372" s="20" t="s">
        <v>1021</v>
      </c>
      <c r="C372" s="21" t="s">
        <v>169439</v>
      </c>
      <c r="D372" s="21" t="s">
        <v>345</v>
      </c>
      <c r="E372" s="23"/>
    </row>
    <row r="373" spans="1:5" ht="20" customHeight="1">
      <c r="A373" s="19" t="s">
        <v>1022</v>
      </c>
      <c r="B373" s="20" t="s">
        <v>1023</v>
      </c>
      <c r="C373" s="21" t="s">
        <v>169443</v>
      </c>
      <c r="D373" s="21" t="s">
        <v>345</v>
      </c>
      <c r="E373" s="23"/>
    </row>
    <row r="374" spans="1:5" ht="20" customHeight="1">
      <c r="A374" s="19" t="s">
        <v>1024</v>
      </c>
      <c r="B374" s="20" t="s">
        <v>1025</v>
      </c>
      <c r="C374" s="21" t="s">
        <v>169490</v>
      </c>
      <c r="D374" s="21" t="s">
        <v>345</v>
      </c>
      <c r="E374" s="23"/>
    </row>
    <row r="375" spans="1:5" ht="20" customHeight="1">
      <c r="A375" s="19" t="s">
        <v>1026</v>
      </c>
      <c r="B375" s="20" t="s">
        <v>1027</v>
      </c>
      <c r="C375" s="22">
        <v>0</v>
      </c>
      <c r="D375" s="21" t="s">
        <v>345</v>
      </c>
      <c r="E375" s="23"/>
    </row>
    <row r="376" spans="1:5" ht="20" customHeight="1">
      <c r="A376" s="19" t="s">
        <v>1028</v>
      </c>
      <c r="B376" s="20" t="s">
        <v>1029</v>
      </c>
      <c r="C376" s="21" t="s">
        <v>169442</v>
      </c>
      <c r="D376" s="21" t="s">
        <v>296</v>
      </c>
      <c r="E376" s="23"/>
    </row>
    <row r="377" spans="1:5" ht="20" customHeight="1">
      <c r="A377" s="19" t="s">
        <v>1030</v>
      </c>
      <c r="B377" s="20" t="s">
        <v>1031</v>
      </c>
      <c r="C377" s="21" t="s">
        <v>169440</v>
      </c>
      <c r="D377" s="21" t="s">
        <v>296</v>
      </c>
      <c r="E377" s="23"/>
    </row>
    <row r="378" spans="1:5" ht="20" customHeight="1">
      <c r="A378" s="19" t="s">
        <v>1034</v>
      </c>
      <c r="B378" s="20" t="s">
        <v>1033</v>
      </c>
      <c r="C378" s="21" t="s">
        <v>169443</v>
      </c>
      <c r="D378" s="21" t="s">
        <v>296</v>
      </c>
      <c r="E378" s="23"/>
    </row>
    <row r="379" spans="1:5" ht="20" customHeight="1">
      <c r="A379" s="19" t="s">
        <v>1035</v>
      </c>
      <c r="B379" s="20" t="s">
        <v>1036</v>
      </c>
      <c r="C379" s="21" t="s">
        <v>169446</v>
      </c>
      <c r="D379" s="21" t="s">
        <v>345</v>
      </c>
      <c r="E379" s="23"/>
    </row>
    <row r="380" spans="1:5" ht="20" customHeight="1">
      <c r="A380" s="19" t="s">
        <v>1037</v>
      </c>
      <c r="B380" s="20" t="s">
        <v>1038</v>
      </c>
      <c r="C380" s="21" t="s">
        <v>169455</v>
      </c>
      <c r="D380" s="21" t="s">
        <v>296</v>
      </c>
      <c r="E380" s="23"/>
    </row>
    <row r="381" spans="1:5" ht="20" customHeight="1">
      <c r="A381" s="19" t="s">
        <v>1039</v>
      </c>
      <c r="B381" s="20" t="s">
        <v>1040</v>
      </c>
      <c r="C381" s="21" t="s">
        <v>169450</v>
      </c>
      <c r="D381" s="21" t="s">
        <v>296</v>
      </c>
      <c r="E381" s="23"/>
    </row>
    <row r="382" spans="1:5" ht="20" customHeight="1">
      <c r="A382" s="19" t="s">
        <v>1041</v>
      </c>
      <c r="B382" s="20" t="s">
        <v>1042</v>
      </c>
      <c r="C382" s="21" t="s">
        <v>169453</v>
      </c>
      <c r="D382" s="21" t="s">
        <v>296</v>
      </c>
      <c r="E382" s="23"/>
    </row>
    <row r="383" spans="1:5" ht="20" customHeight="1">
      <c r="A383" s="19" t="s">
        <v>1045</v>
      </c>
      <c r="B383" s="20" t="s">
        <v>1044</v>
      </c>
      <c r="C383" s="21" t="s">
        <v>169438</v>
      </c>
      <c r="D383" s="21" t="s">
        <v>345</v>
      </c>
      <c r="E383" s="23"/>
    </row>
    <row r="384" spans="1:5" ht="20" customHeight="1">
      <c r="A384" s="19" t="s">
        <v>1046</v>
      </c>
      <c r="B384" s="20" t="s">
        <v>1047</v>
      </c>
      <c r="C384" s="21" t="s">
        <v>169444</v>
      </c>
      <c r="D384" s="21" t="s">
        <v>345</v>
      </c>
      <c r="E384" s="23"/>
    </row>
    <row r="385" spans="1:5" ht="20" customHeight="1">
      <c r="A385" s="19" t="s">
        <v>1048</v>
      </c>
      <c r="B385" s="20" t="s">
        <v>1049</v>
      </c>
      <c r="C385" s="21" t="s">
        <v>169448</v>
      </c>
      <c r="D385" s="21" t="s">
        <v>345</v>
      </c>
      <c r="E385" s="23"/>
    </row>
    <row r="386" spans="1:5" ht="20" customHeight="1">
      <c r="A386" s="19" t="s">
        <v>1054</v>
      </c>
      <c r="B386" s="20" t="s">
        <v>1051</v>
      </c>
      <c r="C386" s="21" t="s">
        <v>169433</v>
      </c>
      <c r="D386" s="21" t="s">
        <v>345</v>
      </c>
      <c r="E386" s="23"/>
    </row>
    <row r="387" spans="1:5" ht="20" customHeight="1">
      <c r="A387" s="19" t="s">
        <v>1055</v>
      </c>
      <c r="B387" s="20" t="s">
        <v>1056</v>
      </c>
      <c r="C387" s="21" t="s">
        <v>169471</v>
      </c>
      <c r="D387" s="21" t="s">
        <v>345</v>
      </c>
      <c r="E387" s="23"/>
    </row>
    <row r="388" spans="1:5" ht="20" customHeight="1">
      <c r="A388" s="19" t="s">
        <v>1059</v>
      </c>
      <c r="B388" s="20" t="s">
        <v>1058</v>
      </c>
      <c r="C388" s="21" t="s">
        <v>169478</v>
      </c>
      <c r="D388" s="21" t="s">
        <v>345</v>
      </c>
      <c r="E388" s="23"/>
    </row>
    <row r="389" spans="1:5" ht="20" customHeight="1">
      <c r="A389" s="19" t="s">
        <v>1060</v>
      </c>
      <c r="B389" s="20" t="s">
        <v>1061</v>
      </c>
      <c r="C389" s="21" t="s">
        <v>169434</v>
      </c>
      <c r="D389" s="21" t="s">
        <v>296</v>
      </c>
      <c r="E389" s="23"/>
    </row>
    <row r="390" spans="1:5" ht="20" customHeight="1">
      <c r="A390" s="19" t="s">
        <v>1062</v>
      </c>
      <c r="B390" s="20" t="s">
        <v>1063</v>
      </c>
      <c r="C390" s="21" t="s">
        <v>169486</v>
      </c>
      <c r="D390" s="21" t="s">
        <v>345</v>
      </c>
      <c r="E390" s="23"/>
    </row>
    <row r="391" spans="1:5" ht="20" customHeight="1">
      <c r="A391" s="19" t="s">
        <v>1064</v>
      </c>
      <c r="B391" s="20" t="s">
        <v>1065</v>
      </c>
      <c r="C391" s="21" t="s">
        <v>169498</v>
      </c>
      <c r="D391" s="21" t="s">
        <v>345</v>
      </c>
      <c r="E391" s="23"/>
    </row>
    <row r="392" spans="1:5" ht="20" customHeight="1">
      <c r="A392" s="19" t="s">
        <v>1066</v>
      </c>
      <c r="B392" s="20" t="s">
        <v>1067</v>
      </c>
      <c r="C392" s="21" t="s">
        <v>169509</v>
      </c>
      <c r="D392" s="21" t="s">
        <v>345</v>
      </c>
      <c r="E392" s="23"/>
    </row>
    <row r="393" spans="1:5" ht="20" customHeight="1">
      <c r="A393" s="19" t="s">
        <v>1070</v>
      </c>
      <c r="B393" s="20" t="s">
        <v>1071</v>
      </c>
      <c r="C393" s="21" t="s">
        <v>169474</v>
      </c>
      <c r="D393" s="21" t="s">
        <v>345</v>
      </c>
      <c r="E393" s="23"/>
    </row>
    <row r="394" spans="1:5" ht="20" customHeight="1">
      <c r="A394" s="19" t="s">
        <v>1072</v>
      </c>
      <c r="B394" s="20" t="s">
        <v>1073</v>
      </c>
      <c r="C394" s="21" t="s">
        <v>169444</v>
      </c>
      <c r="D394" s="21" t="s">
        <v>345</v>
      </c>
      <c r="E394" s="23"/>
    </row>
    <row r="395" spans="1:5" ht="20" customHeight="1">
      <c r="A395" s="19" t="s">
        <v>1074</v>
      </c>
      <c r="B395" s="20" t="s">
        <v>1075</v>
      </c>
      <c r="C395" s="21" t="s">
        <v>169446</v>
      </c>
      <c r="D395" s="21" t="s">
        <v>296</v>
      </c>
      <c r="E395" s="23"/>
    </row>
    <row r="396" spans="1:5" ht="20" customHeight="1">
      <c r="A396" s="19" t="s">
        <v>1076</v>
      </c>
      <c r="B396" s="20" t="s">
        <v>1077</v>
      </c>
      <c r="C396" s="21" t="s">
        <v>169453</v>
      </c>
      <c r="D396" s="21" t="s">
        <v>296</v>
      </c>
      <c r="E396" s="23"/>
    </row>
    <row r="397" spans="1:5" ht="20" customHeight="1">
      <c r="A397" s="19" t="s">
        <v>1081</v>
      </c>
      <c r="B397" s="20" t="s">
        <v>1079</v>
      </c>
      <c r="C397" s="21" t="s">
        <v>169492</v>
      </c>
      <c r="D397" s="21" t="s">
        <v>345</v>
      </c>
      <c r="E397" s="23"/>
    </row>
    <row r="398" spans="1:5" ht="20" customHeight="1">
      <c r="A398" s="19" t="s">
        <v>1082</v>
      </c>
      <c r="B398" s="20" t="s">
        <v>1083</v>
      </c>
      <c r="C398" s="21" t="s">
        <v>169448</v>
      </c>
      <c r="D398" s="21" t="s">
        <v>345</v>
      </c>
      <c r="E398" s="23"/>
    </row>
    <row r="399" spans="1:5" ht="20" customHeight="1">
      <c r="A399" s="19" t="s">
        <v>1084</v>
      </c>
      <c r="B399" s="20" t="s">
        <v>1085</v>
      </c>
      <c r="C399" s="21" t="s">
        <v>169438</v>
      </c>
      <c r="D399" s="21" t="s">
        <v>296</v>
      </c>
      <c r="E399" s="23"/>
    </row>
    <row r="400" spans="1:5" ht="20" customHeight="1">
      <c r="A400" s="19" t="s">
        <v>1086</v>
      </c>
      <c r="B400" s="20" t="s">
        <v>1087</v>
      </c>
      <c r="C400" s="21" t="s">
        <v>169453</v>
      </c>
      <c r="D400" s="21" t="s">
        <v>296</v>
      </c>
      <c r="E400" s="23"/>
    </row>
    <row r="401" spans="1:5" ht="20" customHeight="1">
      <c r="A401" s="19" t="s">
        <v>1088</v>
      </c>
      <c r="B401" s="20" t="s">
        <v>1089</v>
      </c>
      <c r="C401" s="21" t="s">
        <v>169455</v>
      </c>
      <c r="D401" s="21" t="s">
        <v>296</v>
      </c>
      <c r="E401" s="23"/>
    </row>
    <row r="402" spans="1:5" ht="20" customHeight="1">
      <c r="A402" s="19" t="s">
        <v>1090</v>
      </c>
      <c r="B402" s="20" t="s">
        <v>1091</v>
      </c>
      <c r="C402" s="21" t="s">
        <v>169466</v>
      </c>
      <c r="D402" s="21" t="s">
        <v>345</v>
      </c>
      <c r="E402" s="23"/>
    </row>
    <row r="403" spans="1:5" ht="20" customHeight="1">
      <c r="A403" s="19" t="s">
        <v>1092</v>
      </c>
      <c r="B403" s="20" t="s">
        <v>1093</v>
      </c>
      <c r="C403" s="22">
        <v>0</v>
      </c>
      <c r="D403" s="21" t="s">
        <v>296</v>
      </c>
      <c r="E403" s="23"/>
    </row>
    <row r="404" spans="1:5" ht="20" customHeight="1">
      <c r="A404" s="19" t="s">
        <v>1094</v>
      </c>
      <c r="B404" s="20" t="s">
        <v>1095</v>
      </c>
      <c r="C404" s="21" t="s">
        <v>169433</v>
      </c>
      <c r="D404" s="21" t="s">
        <v>345</v>
      </c>
      <c r="E404" s="23"/>
    </row>
    <row r="405" spans="1:5" ht="20" customHeight="1">
      <c r="A405" s="19" t="s">
        <v>1096</v>
      </c>
      <c r="B405" s="20" t="s">
        <v>1097</v>
      </c>
      <c r="C405" s="21" t="s">
        <v>169480</v>
      </c>
      <c r="D405" s="21" t="s">
        <v>296</v>
      </c>
      <c r="E405" s="23"/>
    </row>
    <row r="406" spans="1:5" ht="20" customHeight="1">
      <c r="A406" s="19" t="s">
        <v>1098</v>
      </c>
      <c r="B406" s="20" t="s">
        <v>1099</v>
      </c>
      <c r="C406" s="21" t="s">
        <v>169443</v>
      </c>
      <c r="D406" s="21" t="s">
        <v>345</v>
      </c>
      <c r="E406" s="23"/>
    </row>
    <row r="407" spans="1:5" ht="20" customHeight="1">
      <c r="A407" s="19" t="s">
        <v>1102</v>
      </c>
      <c r="B407" s="20" t="s">
        <v>1101</v>
      </c>
      <c r="C407" s="21" t="s">
        <v>169446</v>
      </c>
      <c r="D407" s="21" t="s">
        <v>345</v>
      </c>
      <c r="E407" s="23"/>
    </row>
    <row r="408" spans="1:5" ht="20" customHeight="1">
      <c r="A408" s="19" t="s">
        <v>1103</v>
      </c>
      <c r="B408" s="20" t="s">
        <v>1104</v>
      </c>
      <c r="C408" s="21" t="s">
        <v>169442</v>
      </c>
      <c r="D408" s="21" t="s">
        <v>345</v>
      </c>
      <c r="E408" s="23"/>
    </row>
    <row r="409" spans="1:5" ht="20" customHeight="1">
      <c r="A409" s="19" t="s">
        <v>1105</v>
      </c>
      <c r="B409" s="20" t="s">
        <v>1106</v>
      </c>
      <c r="C409" s="21" t="s">
        <v>169443</v>
      </c>
      <c r="D409" s="21" t="s">
        <v>345</v>
      </c>
      <c r="E409" s="23"/>
    </row>
    <row r="410" spans="1:5" ht="20" customHeight="1">
      <c r="A410" s="19" t="s">
        <v>1107</v>
      </c>
      <c r="B410" s="20" t="s">
        <v>1108</v>
      </c>
      <c r="C410" s="21" t="s">
        <v>169435</v>
      </c>
      <c r="D410" s="21" t="s">
        <v>296</v>
      </c>
      <c r="E410" s="23"/>
    </row>
    <row r="411" spans="1:5" ht="20" customHeight="1">
      <c r="A411" s="19" t="s">
        <v>1109</v>
      </c>
      <c r="B411" s="20" t="s">
        <v>1110</v>
      </c>
      <c r="C411" s="21" t="s">
        <v>169444</v>
      </c>
      <c r="D411" s="21" t="s">
        <v>296</v>
      </c>
      <c r="E411" s="23"/>
    </row>
    <row r="412" spans="1:5" ht="20" customHeight="1">
      <c r="A412" s="19" t="s">
        <v>1111</v>
      </c>
      <c r="B412" s="24">
        <v>100</v>
      </c>
      <c r="C412" s="21" t="s">
        <v>169455</v>
      </c>
      <c r="D412" s="21" t="s">
        <v>345</v>
      </c>
      <c r="E412" s="23"/>
    </row>
    <row r="413" spans="1:5" ht="20" customHeight="1">
      <c r="A413" s="19" t="s">
        <v>1112</v>
      </c>
      <c r="B413" s="20" t="s">
        <v>1113</v>
      </c>
      <c r="C413" s="21" t="s">
        <v>169466</v>
      </c>
      <c r="D413" s="21" t="s">
        <v>345</v>
      </c>
      <c r="E413" s="23"/>
    </row>
    <row r="414" spans="1:5" ht="20" customHeight="1">
      <c r="A414" s="19" t="s">
        <v>1114</v>
      </c>
      <c r="B414" s="20" t="s">
        <v>1115</v>
      </c>
      <c r="C414" s="21" t="s">
        <v>169493</v>
      </c>
      <c r="D414" s="21" t="s">
        <v>345</v>
      </c>
      <c r="E414" s="23"/>
    </row>
    <row r="415" spans="1:5" ht="20" customHeight="1">
      <c r="A415" s="19" t="s">
        <v>1116</v>
      </c>
      <c r="B415" s="20" t="s">
        <v>1117</v>
      </c>
      <c r="C415" s="21" t="s">
        <v>169489</v>
      </c>
      <c r="D415" s="21" t="s">
        <v>296</v>
      </c>
      <c r="E415" s="23"/>
    </row>
    <row r="416" spans="1:5" ht="20" customHeight="1">
      <c r="A416" s="19" t="s">
        <v>1128</v>
      </c>
      <c r="B416" s="20" t="s">
        <v>1129</v>
      </c>
      <c r="C416" s="21" t="s">
        <v>169474</v>
      </c>
      <c r="D416" s="21" t="s">
        <v>345</v>
      </c>
      <c r="E416" s="23"/>
    </row>
    <row r="417" spans="1:5" ht="20" customHeight="1">
      <c r="A417" s="19" t="s">
        <v>1131</v>
      </c>
      <c r="B417" s="20" t="s">
        <v>1132</v>
      </c>
      <c r="C417" s="21" t="s">
        <v>169444</v>
      </c>
      <c r="D417" s="21" t="s">
        <v>296</v>
      </c>
      <c r="E417" s="23"/>
    </row>
    <row r="418" spans="1:5" ht="20" customHeight="1">
      <c r="A418" s="19" t="s">
        <v>1138</v>
      </c>
      <c r="B418" s="20" t="s">
        <v>1137</v>
      </c>
      <c r="C418" s="21" t="s">
        <v>169443</v>
      </c>
      <c r="D418" s="21" t="s">
        <v>345</v>
      </c>
      <c r="E418" s="23"/>
    </row>
    <row r="419" spans="1:5" ht="20" customHeight="1">
      <c r="A419" s="19" t="s">
        <v>1142</v>
      </c>
      <c r="B419" s="20" t="s">
        <v>1143</v>
      </c>
      <c r="C419" s="21" t="s">
        <v>169463</v>
      </c>
      <c r="D419" s="21" t="s">
        <v>296</v>
      </c>
      <c r="E419" s="23"/>
    </row>
    <row r="420" spans="1:5" ht="20" customHeight="1">
      <c r="A420" s="19" t="s">
        <v>1157</v>
      </c>
      <c r="B420" s="20" t="s">
        <v>1158</v>
      </c>
      <c r="C420" s="21" t="s">
        <v>169443</v>
      </c>
      <c r="D420" s="21" t="s">
        <v>345</v>
      </c>
      <c r="E420" s="23"/>
    </row>
    <row r="421" spans="1:5" ht="20" customHeight="1">
      <c r="A421" s="19" t="s">
        <v>1170</v>
      </c>
      <c r="B421" s="20" t="s">
        <v>1171</v>
      </c>
      <c r="C421" s="21" t="s">
        <v>169510</v>
      </c>
      <c r="D421" s="21" t="s">
        <v>345</v>
      </c>
      <c r="E421" s="23"/>
    </row>
    <row r="422" spans="1:5" ht="20" customHeight="1">
      <c r="A422" s="19" t="s">
        <v>1181</v>
      </c>
      <c r="B422" s="20" t="s">
        <v>1180</v>
      </c>
      <c r="C422" s="21" t="s">
        <v>169493</v>
      </c>
      <c r="D422" s="21" t="s">
        <v>345</v>
      </c>
      <c r="E422" s="23"/>
    </row>
    <row r="423" spans="1:5" ht="20" customHeight="1">
      <c r="A423" s="19" t="s">
        <v>1187</v>
      </c>
      <c r="B423" s="20" t="s">
        <v>1188</v>
      </c>
      <c r="C423" s="21" t="s">
        <v>169493</v>
      </c>
      <c r="D423" s="21" t="s">
        <v>345</v>
      </c>
      <c r="E423" s="23"/>
    </row>
    <row r="424" spans="1:5" ht="20" customHeight="1">
      <c r="A424" s="19" t="s">
        <v>1257</v>
      </c>
      <c r="B424" s="20" t="s">
        <v>1256</v>
      </c>
      <c r="C424" s="21" t="s">
        <v>169485</v>
      </c>
      <c r="D424" s="21" t="s">
        <v>345</v>
      </c>
      <c r="E424" s="23"/>
    </row>
    <row r="425" spans="1:5" ht="20" customHeight="1">
      <c r="A425" s="19" t="s">
        <v>1280</v>
      </c>
      <c r="B425" s="20" t="s">
        <v>1281</v>
      </c>
      <c r="C425" s="21" t="s">
        <v>169495</v>
      </c>
      <c r="D425" s="21" t="s">
        <v>296</v>
      </c>
      <c r="E425" s="23"/>
    </row>
    <row r="426" spans="1:5" ht="20" customHeight="1">
      <c r="A426" s="19" t="s">
        <v>1327</v>
      </c>
      <c r="B426" s="20" t="s">
        <v>1328</v>
      </c>
      <c r="C426" s="21" t="s">
        <v>169449</v>
      </c>
      <c r="D426" s="21" t="s">
        <v>345</v>
      </c>
      <c r="E426" s="23"/>
    </row>
    <row r="427" spans="1:5" ht="20" customHeight="1">
      <c r="A427" s="19" t="s">
        <v>1364</v>
      </c>
      <c r="B427" s="20" t="s">
        <v>1362</v>
      </c>
      <c r="C427" s="21" t="s">
        <v>156989</v>
      </c>
      <c r="D427" s="21" t="s">
        <v>345</v>
      </c>
      <c r="E427" s="23"/>
    </row>
    <row r="428" spans="1:5" ht="20" customHeight="1">
      <c r="A428" s="19" t="s">
        <v>1416</v>
      </c>
      <c r="B428" s="24">
        <v>100</v>
      </c>
      <c r="C428" s="21" t="s">
        <v>101522</v>
      </c>
      <c r="D428" s="21" t="s">
        <v>345</v>
      </c>
      <c r="E428" s="23"/>
    </row>
    <row r="429" spans="1:5" ht="20" customHeight="1">
      <c r="A429" s="19" t="s">
        <v>12017</v>
      </c>
      <c r="B429" s="20" t="s">
        <v>12018</v>
      </c>
      <c r="C429" s="21" t="s">
        <v>169443</v>
      </c>
      <c r="D429" s="21" t="s">
        <v>345</v>
      </c>
      <c r="E429" s="23"/>
    </row>
    <row r="430" spans="1:5" ht="20" customHeight="1">
      <c r="A430" s="19" t="s">
        <v>12152</v>
      </c>
      <c r="B430" s="20" t="s">
        <v>12153</v>
      </c>
      <c r="C430" s="21" t="s">
        <v>101727</v>
      </c>
      <c r="D430" s="21" t="s">
        <v>345</v>
      </c>
      <c r="E430" s="23"/>
    </row>
    <row r="431" spans="1:5" ht="20" customHeight="1">
      <c r="A431" s="19" t="s">
        <v>12159</v>
      </c>
      <c r="B431" s="20" t="s">
        <v>12160</v>
      </c>
      <c r="C431" s="21" t="s">
        <v>169444</v>
      </c>
      <c r="D431" s="21" t="s">
        <v>296</v>
      </c>
      <c r="E431" s="23"/>
    </row>
    <row r="432" spans="1:5" ht="20" customHeight="1">
      <c r="A432" s="19" t="s">
        <v>12164</v>
      </c>
      <c r="B432" s="20" t="s">
        <v>12165</v>
      </c>
      <c r="C432" s="21" t="s">
        <v>169477</v>
      </c>
      <c r="D432" s="21" t="s">
        <v>296</v>
      </c>
      <c r="E432" s="23"/>
    </row>
    <row r="433" spans="1:5" ht="20" customHeight="1">
      <c r="A433" s="19" t="s">
        <v>12234</v>
      </c>
      <c r="B433" s="20" t="s">
        <v>12235</v>
      </c>
      <c r="C433" s="21" t="s">
        <v>169466</v>
      </c>
      <c r="D433" s="21" t="s">
        <v>296</v>
      </c>
      <c r="E433" s="23"/>
    </row>
    <row r="434" spans="1:5" ht="20" customHeight="1">
      <c r="A434" s="19" t="s">
        <v>12259</v>
      </c>
      <c r="B434" s="20" t="s">
        <v>12257</v>
      </c>
      <c r="C434" s="21" t="s">
        <v>169494</v>
      </c>
      <c r="D434" s="21" t="s">
        <v>345</v>
      </c>
      <c r="E434" s="23"/>
    </row>
    <row r="435" spans="1:5" ht="20" customHeight="1">
      <c r="A435" s="19" t="s">
        <v>12263</v>
      </c>
      <c r="B435" s="20" t="s">
        <v>12264</v>
      </c>
      <c r="C435" s="21" t="s">
        <v>169490</v>
      </c>
      <c r="D435" s="21" t="s">
        <v>296</v>
      </c>
      <c r="E435" s="23"/>
    </row>
    <row r="436" spans="1:5" ht="20" customHeight="1">
      <c r="A436" s="19" t="s">
        <v>12276</v>
      </c>
      <c r="B436" s="20" t="s">
        <v>12277</v>
      </c>
      <c r="C436" s="21" t="s">
        <v>169449</v>
      </c>
      <c r="D436" s="21" t="s">
        <v>345</v>
      </c>
      <c r="E436" s="23"/>
    </row>
    <row r="437" spans="1:5" ht="20" customHeight="1">
      <c r="A437" s="19" t="s">
        <v>12289</v>
      </c>
      <c r="B437" s="20" t="s">
        <v>12290</v>
      </c>
      <c r="C437" s="21" t="s">
        <v>169461</v>
      </c>
      <c r="D437" s="21" t="s">
        <v>296</v>
      </c>
      <c r="E437" s="23"/>
    </row>
    <row r="438" spans="1:5" ht="20" customHeight="1">
      <c r="A438" s="19" t="s">
        <v>12292</v>
      </c>
      <c r="B438" s="20" t="s">
        <v>12293</v>
      </c>
      <c r="C438" s="21" t="s">
        <v>169500</v>
      </c>
      <c r="D438" s="21" t="s">
        <v>296</v>
      </c>
      <c r="E438" s="23"/>
    </row>
    <row r="439" spans="1:5" ht="20" customHeight="1">
      <c r="A439" s="19" t="s">
        <v>12297</v>
      </c>
      <c r="B439" s="20" t="s">
        <v>12298</v>
      </c>
      <c r="C439" s="21" t="s">
        <v>169485</v>
      </c>
      <c r="D439" s="21" t="s">
        <v>296</v>
      </c>
      <c r="E439" s="23"/>
    </row>
    <row r="440" spans="1:5" ht="20" customHeight="1">
      <c r="A440" s="19" t="s">
        <v>12302</v>
      </c>
      <c r="B440" s="20" t="s">
        <v>12303</v>
      </c>
      <c r="C440" s="21" t="s">
        <v>169435</v>
      </c>
      <c r="D440" s="21" t="s">
        <v>345</v>
      </c>
      <c r="E440" s="23"/>
    </row>
    <row r="441" spans="1:5" ht="20" customHeight="1">
      <c r="A441" s="19" t="s">
        <v>12313</v>
      </c>
      <c r="B441" s="20" t="s">
        <v>12314</v>
      </c>
      <c r="C441" s="21" t="s">
        <v>169435</v>
      </c>
      <c r="D441" s="21" t="s">
        <v>345</v>
      </c>
      <c r="E441" s="23"/>
    </row>
    <row r="442" spans="1:5" ht="20" customHeight="1">
      <c r="A442" s="19" t="s">
        <v>12316</v>
      </c>
      <c r="B442" s="24">
        <v>100</v>
      </c>
      <c r="C442" s="21" t="s">
        <v>169449</v>
      </c>
      <c r="D442" s="21" t="s">
        <v>345</v>
      </c>
      <c r="E442" s="23"/>
    </row>
    <row r="443" spans="1:5" ht="20" customHeight="1">
      <c r="A443" s="19" t="s">
        <v>12318</v>
      </c>
      <c r="B443" s="20" t="s">
        <v>12319</v>
      </c>
      <c r="C443" s="21" t="s">
        <v>169478</v>
      </c>
      <c r="D443" s="21" t="s">
        <v>296</v>
      </c>
      <c r="E443" s="23"/>
    </row>
    <row r="444" spans="1:5" ht="20" customHeight="1">
      <c r="A444" s="19" t="s">
        <v>12325</v>
      </c>
      <c r="B444" s="24">
        <v>100</v>
      </c>
      <c r="C444" s="21" t="s">
        <v>169435</v>
      </c>
      <c r="D444" s="21" t="s">
        <v>345</v>
      </c>
      <c r="E444" s="23"/>
    </row>
    <row r="445" spans="1:5" ht="20" customHeight="1">
      <c r="A445" s="19" t="s">
        <v>12327</v>
      </c>
      <c r="B445" s="20" t="s">
        <v>12328</v>
      </c>
      <c r="C445" s="21" t="s">
        <v>169490</v>
      </c>
      <c r="D445" s="21" t="s">
        <v>345</v>
      </c>
      <c r="E445" s="23"/>
    </row>
    <row r="446" spans="1:5" ht="20" customHeight="1">
      <c r="A446" s="19" t="s">
        <v>12330</v>
      </c>
      <c r="B446" s="20" t="s">
        <v>12331</v>
      </c>
      <c r="C446" s="21" t="s">
        <v>169512</v>
      </c>
      <c r="D446" s="21" t="s">
        <v>296</v>
      </c>
      <c r="E446" s="23"/>
    </row>
    <row r="447" spans="1:5" ht="20" customHeight="1">
      <c r="A447" s="19" t="s">
        <v>12349</v>
      </c>
      <c r="B447" s="20" t="s">
        <v>12348</v>
      </c>
      <c r="C447" s="21" t="s">
        <v>169474</v>
      </c>
      <c r="D447" s="21" t="s">
        <v>345</v>
      </c>
      <c r="E447" s="23"/>
    </row>
    <row r="448" spans="1:5" ht="20" customHeight="1">
      <c r="A448" s="19" t="s">
        <v>12357</v>
      </c>
      <c r="B448" s="20" t="s">
        <v>12356</v>
      </c>
      <c r="C448" s="21" t="s">
        <v>169482</v>
      </c>
      <c r="D448" s="21" t="s">
        <v>296</v>
      </c>
      <c r="E448" s="23"/>
    </row>
    <row r="449" spans="1:5" ht="20" customHeight="1">
      <c r="A449" s="19" t="s">
        <v>12365</v>
      </c>
      <c r="B449" s="20" t="s">
        <v>12366</v>
      </c>
      <c r="C449" s="21" t="s">
        <v>169443</v>
      </c>
      <c r="D449" s="21" t="s">
        <v>345</v>
      </c>
      <c r="E449" s="23"/>
    </row>
    <row r="450" spans="1:5" ht="20" customHeight="1">
      <c r="A450" s="19" t="s">
        <v>12368</v>
      </c>
      <c r="B450" s="20" t="s">
        <v>12369</v>
      </c>
      <c r="C450" s="21" t="s">
        <v>169456</v>
      </c>
      <c r="D450" s="21" t="s">
        <v>345</v>
      </c>
      <c r="E450" s="23"/>
    </row>
    <row r="451" spans="1:5" ht="20" customHeight="1">
      <c r="A451" s="19" t="s">
        <v>12373</v>
      </c>
      <c r="B451" s="20" t="s">
        <v>12374</v>
      </c>
      <c r="C451" s="21" t="s">
        <v>169501</v>
      </c>
      <c r="D451" s="21" t="s">
        <v>296</v>
      </c>
      <c r="E451" s="23"/>
    </row>
    <row r="452" spans="1:5" ht="20" customHeight="1">
      <c r="A452" s="19" t="s">
        <v>12376</v>
      </c>
      <c r="B452" s="20" t="s">
        <v>12377</v>
      </c>
      <c r="C452" s="21" t="s">
        <v>169457</v>
      </c>
      <c r="D452" s="21" t="s">
        <v>296</v>
      </c>
      <c r="E452" s="23"/>
    </row>
    <row r="453" spans="1:5" ht="20" customHeight="1">
      <c r="A453" s="19" t="s">
        <v>12381</v>
      </c>
      <c r="B453" s="20" t="s">
        <v>12382</v>
      </c>
      <c r="C453" s="21" t="s">
        <v>169440</v>
      </c>
      <c r="D453" s="21" t="s">
        <v>296</v>
      </c>
      <c r="E453" s="23"/>
    </row>
    <row r="454" spans="1:5" ht="20" customHeight="1">
      <c r="A454" s="19" t="s">
        <v>12392</v>
      </c>
      <c r="B454" s="20" t="s">
        <v>12393</v>
      </c>
      <c r="C454" s="21" t="s">
        <v>169500</v>
      </c>
      <c r="D454" s="21" t="s">
        <v>296</v>
      </c>
      <c r="E454" s="23"/>
    </row>
    <row r="455" spans="1:5" ht="20" customHeight="1">
      <c r="A455" s="19" t="s">
        <v>12395</v>
      </c>
      <c r="B455" s="20" t="s">
        <v>12396</v>
      </c>
      <c r="C455" s="21" t="s">
        <v>169449</v>
      </c>
      <c r="D455" s="21" t="s">
        <v>296</v>
      </c>
      <c r="E455" s="23"/>
    </row>
    <row r="456" spans="1:5" ht="20" customHeight="1">
      <c r="A456" s="19" t="s">
        <v>12398</v>
      </c>
      <c r="B456" s="20" t="s">
        <v>12399</v>
      </c>
      <c r="C456" s="21" t="s">
        <v>169439</v>
      </c>
      <c r="D456" s="21" t="s">
        <v>345</v>
      </c>
      <c r="E456" s="23"/>
    </row>
    <row r="457" spans="1:5" ht="20" customHeight="1">
      <c r="A457" s="19" t="s">
        <v>12401</v>
      </c>
      <c r="B457" s="20" t="s">
        <v>12402</v>
      </c>
      <c r="C457" s="21" t="s">
        <v>169435</v>
      </c>
      <c r="D457" s="21" t="s">
        <v>296</v>
      </c>
      <c r="E457" s="23"/>
    </row>
    <row r="458" spans="1:5" ht="20" customHeight="1">
      <c r="A458" s="19" t="s">
        <v>12406</v>
      </c>
      <c r="B458" s="20" t="s">
        <v>12405</v>
      </c>
      <c r="C458" s="21" t="s">
        <v>169489</v>
      </c>
      <c r="D458" s="21" t="s">
        <v>296</v>
      </c>
      <c r="E458" s="23"/>
    </row>
    <row r="459" spans="1:5" ht="20" customHeight="1">
      <c r="A459" s="19" t="s">
        <v>12416</v>
      </c>
      <c r="B459" s="20" t="s">
        <v>12417</v>
      </c>
      <c r="C459" s="21" t="s">
        <v>169459</v>
      </c>
      <c r="D459" s="21" t="s">
        <v>345</v>
      </c>
      <c r="E459" s="23"/>
    </row>
    <row r="460" spans="1:5" ht="20" customHeight="1">
      <c r="A460" s="19" t="s">
        <v>12423</v>
      </c>
      <c r="B460" s="20" t="s">
        <v>12424</v>
      </c>
      <c r="C460" s="21" t="s">
        <v>169454</v>
      </c>
      <c r="D460" s="21" t="s">
        <v>296</v>
      </c>
      <c r="E460" s="23"/>
    </row>
    <row r="461" spans="1:5" ht="20" customHeight="1">
      <c r="A461" s="19" t="s">
        <v>12428</v>
      </c>
      <c r="B461" s="20" t="s">
        <v>12429</v>
      </c>
      <c r="C461" s="21" t="s">
        <v>169489</v>
      </c>
      <c r="D461" s="21" t="s">
        <v>296</v>
      </c>
      <c r="E461" s="23"/>
    </row>
    <row r="462" spans="1:5" ht="20" customHeight="1">
      <c r="A462" s="19" t="s">
        <v>12433</v>
      </c>
      <c r="B462" s="20" t="s">
        <v>12434</v>
      </c>
      <c r="C462" s="21" t="s">
        <v>169449</v>
      </c>
      <c r="D462" s="21" t="s">
        <v>296</v>
      </c>
      <c r="E462" s="23"/>
    </row>
    <row r="463" spans="1:5" ht="20" customHeight="1">
      <c r="A463" s="19" t="s">
        <v>12438</v>
      </c>
      <c r="B463" s="20" t="s">
        <v>12439</v>
      </c>
      <c r="C463" s="21" t="s">
        <v>169454</v>
      </c>
      <c r="D463" s="21" t="s">
        <v>345</v>
      </c>
      <c r="E463" s="23"/>
    </row>
    <row r="464" spans="1:5" ht="20" customHeight="1">
      <c r="A464" s="19" t="s">
        <v>12441</v>
      </c>
      <c r="B464" s="20" t="s">
        <v>12442</v>
      </c>
      <c r="C464" s="21" t="s">
        <v>169465</v>
      </c>
      <c r="D464" s="21" t="s">
        <v>296</v>
      </c>
      <c r="E464" s="23"/>
    </row>
    <row r="465" spans="1:5" ht="20" customHeight="1">
      <c r="A465" s="19" t="s">
        <v>12506</v>
      </c>
      <c r="B465" s="20" t="s">
        <v>12507</v>
      </c>
      <c r="C465" s="21" t="s">
        <v>169448</v>
      </c>
      <c r="D465" s="21" t="s">
        <v>139</v>
      </c>
      <c r="E465" s="23"/>
    </row>
    <row r="466" spans="1:5" ht="20" customHeight="1">
      <c r="A466" s="19" t="s">
        <v>12595</v>
      </c>
      <c r="B466" s="20" t="s">
        <v>12596</v>
      </c>
      <c r="C466" s="21" t="s">
        <v>169465</v>
      </c>
      <c r="D466" s="21" t="s">
        <v>139</v>
      </c>
      <c r="E466" s="23"/>
    </row>
    <row r="467" spans="1:5" ht="20" customHeight="1">
      <c r="A467" s="19" t="s">
        <v>12689</v>
      </c>
      <c r="B467" s="20" t="s">
        <v>12690</v>
      </c>
      <c r="C467" s="21" t="s">
        <v>169446</v>
      </c>
      <c r="D467" s="21" t="s">
        <v>139</v>
      </c>
      <c r="E467" s="23"/>
    </row>
    <row r="468" spans="1:5" ht="20" customHeight="1">
      <c r="A468" s="19" t="s">
        <v>921</v>
      </c>
      <c r="B468" s="20" t="s">
        <v>922</v>
      </c>
      <c r="C468" s="21" t="s">
        <v>169498</v>
      </c>
      <c r="D468" s="21" t="s">
        <v>139</v>
      </c>
      <c r="E468" s="23"/>
    </row>
    <row r="469" spans="1:5" ht="20" customHeight="1">
      <c r="A469" s="19" t="s">
        <v>996</v>
      </c>
      <c r="B469" s="20" t="s">
        <v>997</v>
      </c>
      <c r="C469" s="21" t="s">
        <v>169449</v>
      </c>
      <c r="D469" s="21" t="s">
        <v>139</v>
      </c>
      <c r="E469" s="23"/>
    </row>
    <row r="470" spans="1:5" ht="20" customHeight="1">
      <c r="A470" s="19" t="s">
        <v>1068</v>
      </c>
      <c r="B470" s="20" t="s">
        <v>1069</v>
      </c>
      <c r="C470" s="22">
        <v>0</v>
      </c>
      <c r="D470" s="21" t="s">
        <v>139</v>
      </c>
      <c r="E470" s="23"/>
    </row>
    <row r="471" spans="1:5" ht="20" customHeight="1">
      <c r="A471" s="19" t="s">
        <v>1118</v>
      </c>
      <c r="B471" s="20" t="s">
        <v>1119</v>
      </c>
      <c r="C471" s="21" t="s">
        <v>169430</v>
      </c>
      <c r="D471" s="21" t="s">
        <v>296</v>
      </c>
      <c r="E471" s="23"/>
    </row>
    <row r="472" spans="1:5" ht="20" customHeight="1">
      <c r="A472" s="19" t="s">
        <v>1120</v>
      </c>
      <c r="B472" s="20" t="s">
        <v>1121</v>
      </c>
      <c r="C472" s="21" t="s">
        <v>169433</v>
      </c>
      <c r="D472" s="21" t="s">
        <v>345</v>
      </c>
      <c r="E472" s="23"/>
    </row>
    <row r="473" spans="1:5" ht="20" customHeight="1">
      <c r="A473" s="19" t="s">
        <v>1122</v>
      </c>
      <c r="B473" s="20" t="s">
        <v>1123</v>
      </c>
      <c r="C473" s="21" t="s">
        <v>169439</v>
      </c>
      <c r="D473" s="21" t="s">
        <v>345</v>
      </c>
      <c r="E473" s="23"/>
    </row>
    <row r="474" spans="1:5" ht="20" customHeight="1">
      <c r="A474" s="19" t="s">
        <v>1124</v>
      </c>
      <c r="B474" s="20" t="s">
        <v>1125</v>
      </c>
      <c r="C474" s="21" t="s">
        <v>169490</v>
      </c>
      <c r="D474" s="21" t="s">
        <v>345</v>
      </c>
      <c r="E474" s="23"/>
    </row>
    <row r="475" spans="1:5" ht="20" customHeight="1">
      <c r="A475" s="19" t="s">
        <v>1126</v>
      </c>
      <c r="B475" s="20" t="s">
        <v>1127</v>
      </c>
      <c r="C475" s="21" t="s">
        <v>169443</v>
      </c>
      <c r="D475" s="21" t="s">
        <v>345</v>
      </c>
      <c r="E475" s="23"/>
    </row>
    <row r="476" spans="1:5" ht="20" customHeight="1">
      <c r="A476" s="19" t="s">
        <v>1130</v>
      </c>
      <c r="B476" s="20" t="s">
        <v>1129</v>
      </c>
      <c r="C476" s="21" t="s">
        <v>169474</v>
      </c>
      <c r="D476" s="21" t="s">
        <v>345</v>
      </c>
      <c r="E476" s="23"/>
    </row>
    <row r="477" spans="1:5" ht="20" customHeight="1">
      <c r="A477" s="19" t="s">
        <v>1133</v>
      </c>
      <c r="B477" s="20" t="s">
        <v>1132</v>
      </c>
      <c r="C477" s="21" t="s">
        <v>169444</v>
      </c>
      <c r="D477" s="21" t="s">
        <v>296</v>
      </c>
      <c r="E477" s="23"/>
    </row>
    <row r="478" spans="1:5" ht="20" customHeight="1">
      <c r="A478" s="19" t="s">
        <v>1134</v>
      </c>
      <c r="B478" s="20" t="s">
        <v>1135</v>
      </c>
      <c r="C478" s="21" t="s">
        <v>169433</v>
      </c>
      <c r="D478" s="21" t="s">
        <v>345</v>
      </c>
      <c r="E478" s="23"/>
    </row>
    <row r="479" spans="1:5" ht="20" customHeight="1">
      <c r="A479" s="19" t="s">
        <v>1139</v>
      </c>
      <c r="B479" s="20" t="s">
        <v>1137</v>
      </c>
      <c r="C479" s="21" t="s">
        <v>169443</v>
      </c>
      <c r="D479" s="21" t="s">
        <v>345</v>
      </c>
      <c r="E479" s="23"/>
    </row>
    <row r="480" spans="1:5" ht="20" customHeight="1">
      <c r="A480" s="19" t="s">
        <v>1140</v>
      </c>
      <c r="B480" s="20" t="s">
        <v>1141</v>
      </c>
      <c r="C480" s="21" t="s">
        <v>169513</v>
      </c>
      <c r="D480" s="21" t="s">
        <v>296</v>
      </c>
      <c r="E480" s="23"/>
    </row>
    <row r="481" spans="1:5" ht="20" customHeight="1">
      <c r="A481" s="19" t="s">
        <v>1144</v>
      </c>
      <c r="B481" s="20" t="s">
        <v>1143</v>
      </c>
      <c r="C481" s="21" t="s">
        <v>169463</v>
      </c>
      <c r="D481" s="21" t="s">
        <v>296</v>
      </c>
      <c r="E481" s="23"/>
    </row>
    <row r="482" spans="1:5" ht="20" customHeight="1">
      <c r="A482" s="19" t="s">
        <v>1145</v>
      </c>
      <c r="B482" s="20" t="s">
        <v>1146</v>
      </c>
      <c r="C482" s="21" t="s">
        <v>169455</v>
      </c>
      <c r="D482" s="21" t="s">
        <v>345</v>
      </c>
      <c r="E482" s="23"/>
    </row>
    <row r="483" spans="1:5" ht="20" customHeight="1">
      <c r="A483" s="19" t="s">
        <v>1147</v>
      </c>
      <c r="B483" s="20" t="s">
        <v>1148</v>
      </c>
      <c r="C483" s="21" t="s">
        <v>169448</v>
      </c>
      <c r="D483" s="21" t="s">
        <v>345</v>
      </c>
      <c r="E483" s="23"/>
    </row>
    <row r="484" spans="1:5" ht="20" customHeight="1">
      <c r="A484" s="19" t="s">
        <v>1149</v>
      </c>
      <c r="B484" s="20" t="s">
        <v>1150</v>
      </c>
      <c r="C484" s="21" t="s">
        <v>169471</v>
      </c>
      <c r="D484" s="21" t="s">
        <v>345</v>
      </c>
      <c r="E484" s="23"/>
    </row>
    <row r="485" spans="1:5" ht="20" customHeight="1">
      <c r="A485" s="19" t="s">
        <v>1151</v>
      </c>
      <c r="B485" s="20" t="s">
        <v>1152</v>
      </c>
      <c r="C485" s="21" t="s">
        <v>169480</v>
      </c>
      <c r="D485" s="21" t="s">
        <v>345</v>
      </c>
      <c r="E485" s="23"/>
    </row>
    <row r="486" spans="1:5" ht="20" customHeight="1">
      <c r="A486" s="19" t="s">
        <v>1153</v>
      </c>
      <c r="B486" s="20" t="s">
        <v>1154</v>
      </c>
      <c r="C486" s="21" t="s">
        <v>169493</v>
      </c>
      <c r="D486" s="21" t="s">
        <v>345</v>
      </c>
      <c r="E486" s="23"/>
    </row>
    <row r="487" spans="1:5" ht="20" customHeight="1">
      <c r="A487" s="19" t="s">
        <v>1155</v>
      </c>
      <c r="B487" s="20" t="s">
        <v>1156</v>
      </c>
      <c r="C487" s="21" t="s">
        <v>169512</v>
      </c>
      <c r="D487" s="21" t="s">
        <v>296</v>
      </c>
      <c r="E487" s="23"/>
    </row>
    <row r="488" spans="1:5" ht="20" customHeight="1">
      <c r="A488" s="19" t="s">
        <v>1159</v>
      </c>
      <c r="B488" s="20" t="s">
        <v>1158</v>
      </c>
      <c r="C488" s="21" t="s">
        <v>169443</v>
      </c>
      <c r="D488" s="21" t="s">
        <v>345</v>
      </c>
      <c r="E488" s="23"/>
    </row>
    <row r="489" spans="1:5" ht="20" customHeight="1">
      <c r="A489" s="19" t="s">
        <v>1160</v>
      </c>
      <c r="B489" s="20" t="s">
        <v>1161</v>
      </c>
      <c r="C489" s="21" t="s">
        <v>169444</v>
      </c>
      <c r="D489" s="21" t="s">
        <v>296</v>
      </c>
      <c r="E489" s="23"/>
    </row>
    <row r="490" spans="1:5" ht="20" customHeight="1">
      <c r="A490" s="19" t="s">
        <v>1162</v>
      </c>
      <c r="B490" s="20" t="s">
        <v>1163</v>
      </c>
      <c r="C490" s="21" t="s">
        <v>169456</v>
      </c>
      <c r="D490" s="21" t="s">
        <v>345</v>
      </c>
      <c r="E490" s="23"/>
    </row>
    <row r="491" spans="1:5" ht="20" customHeight="1">
      <c r="A491" s="19" t="s">
        <v>1164</v>
      </c>
      <c r="B491" s="20" t="s">
        <v>1165</v>
      </c>
      <c r="C491" s="21" t="s">
        <v>169450</v>
      </c>
      <c r="D491" s="21" t="s">
        <v>345</v>
      </c>
      <c r="E491" s="23"/>
    </row>
    <row r="492" spans="1:5" ht="20" customHeight="1">
      <c r="A492" s="19" t="s">
        <v>1166</v>
      </c>
      <c r="B492" s="20" t="s">
        <v>1167</v>
      </c>
      <c r="C492" s="21" t="s">
        <v>169465</v>
      </c>
      <c r="D492" s="21" t="s">
        <v>345</v>
      </c>
      <c r="E492" s="23"/>
    </row>
    <row r="493" spans="1:5" ht="20" customHeight="1">
      <c r="A493" s="19" t="s">
        <v>1168</v>
      </c>
      <c r="B493" s="20" t="s">
        <v>1169</v>
      </c>
      <c r="C493" s="21" t="s">
        <v>169458</v>
      </c>
      <c r="D493" s="21" t="s">
        <v>345</v>
      </c>
      <c r="E493" s="23"/>
    </row>
    <row r="494" spans="1:5" ht="20" customHeight="1">
      <c r="A494" s="19" t="s">
        <v>1172</v>
      </c>
      <c r="B494" s="20" t="s">
        <v>1171</v>
      </c>
      <c r="C494" s="21" t="s">
        <v>169510</v>
      </c>
      <c r="D494" s="21" t="s">
        <v>345</v>
      </c>
      <c r="E494" s="23"/>
    </row>
    <row r="495" spans="1:5" ht="20" customHeight="1">
      <c r="A495" s="19" t="s">
        <v>1175</v>
      </c>
      <c r="B495" s="20" t="s">
        <v>1176</v>
      </c>
      <c r="C495" s="21" t="s">
        <v>169436</v>
      </c>
      <c r="D495" s="21" t="s">
        <v>345</v>
      </c>
      <c r="E495" s="23"/>
    </row>
    <row r="496" spans="1:5" ht="20" customHeight="1">
      <c r="A496" s="19" t="s">
        <v>1177</v>
      </c>
      <c r="B496" s="20" t="s">
        <v>1178</v>
      </c>
      <c r="C496" s="21" t="s">
        <v>169490</v>
      </c>
      <c r="D496" s="21" t="s">
        <v>345</v>
      </c>
      <c r="E496" s="23"/>
    </row>
    <row r="497" spans="1:5" ht="20" customHeight="1">
      <c r="A497" s="19" t="s">
        <v>1182</v>
      </c>
      <c r="B497" s="20" t="s">
        <v>1180</v>
      </c>
      <c r="C497" s="21" t="s">
        <v>169493</v>
      </c>
      <c r="D497" s="21" t="s">
        <v>345</v>
      </c>
      <c r="E497" s="23"/>
    </row>
    <row r="498" spans="1:5" ht="20" customHeight="1">
      <c r="A498" s="19" t="s">
        <v>1183</v>
      </c>
      <c r="B498" s="20" t="s">
        <v>1184</v>
      </c>
      <c r="C498" s="21" t="s">
        <v>169476</v>
      </c>
      <c r="D498" s="21" t="s">
        <v>345</v>
      </c>
      <c r="E498" s="23"/>
    </row>
    <row r="499" spans="1:5" ht="20" customHeight="1">
      <c r="A499" s="19" t="s">
        <v>1185</v>
      </c>
      <c r="B499" s="20" t="s">
        <v>1186</v>
      </c>
      <c r="C499" s="21" t="s">
        <v>169447</v>
      </c>
      <c r="D499" s="21" t="s">
        <v>296</v>
      </c>
      <c r="E499" s="23"/>
    </row>
    <row r="500" spans="1:5" ht="20" customHeight="1">
      <c r="A500" s="19" t="s">
        <v>1189</v>
      </c>
      <c r="B500" s="20" t="s">
        <v>1188</v>
      </c>
      <c r="C500" s="21" t="s">
        <v>169493</v>
      </c>
      <c r="D500" s="21" t="s">
        <v>345</v>
      </c>
      <c r="E500" s="23"/>
    </row>
    <row r="501" spans="1:5" ht="20" customHeight="1">
      <c r="A501" s="19" t="s">
        <v>1190</v>
      </c>
      <c r="B501" s="20" t="s">
        <v>1191</v>
      </c>
      <c r="C501" s="21" t="s">
        <v>169489</v>
      </c>
      <c r="D501" s="21" t="s">
        <v>296</v>
      </c>
      <c r="E501" s="23"/>
    </row>
    <row r="502" spans="1:5" ht="20" customHeight="1">
      <c r="A502" s="19" t="s">
        <v>1200</v>
      </c>
      <c r="B502" s="20" t="s">
        <v>1201</v>
      </c>
      <c r="C502" s="21" t="s">
        <v>169494</v>
      </c>
      <c r="D502" s="21" t="s">
        <v>345</v>
      </c>
      <c r="E502" s="23"/>
    </row>
    <row r="503" spans="1:5" ht="20" customHeight="1">
      <c r="A503" s="19" t="s">
        <v>1211</v>
      </c>
      <c r="B503" s="20" t="s">
        <v>1212</v>
      </c>
      <c r="C503" s="21" t="s">
        <v>169514</v>
      </c>
      <c r="D503" s="21" t="s">
        <v>296</v>
      </c>
      <c r="E503" s="23"/>
    </row>
    <row r="504" spans="1:5" ht="20" customHeight="1">
      <c r="A504" s="19" t="s">
        <v>1218</v>
      </c>
      <c r="B504" s="20" t="s">
        <v>1219</v>
      </c>
      <c r="C504" s="21" t="s">
        <v>169509</v>
      </c>
      <c r="D504" s="21" t="s">
        <v>345</v>
      </c>
      <c r="E504" s="23"/>
    </row>
    <row r="505" spans="1:5" ht="20" customHeight="1">
      <c r="A505" s="19" t="s">
        <v>1223</v>
      </c>
      <c r="B505" s="20" t="s">
        <v>1224</v>
      </c>
      <c r="C505" s="21" t="s">
        <v>169442</v>
      </c>
      <c r="D505" s="21" t="s">
        <v>345</v>
      </c>
      <c r="E505" s="23"/>
    </row>
    <row r="506" spans="1:5" ht="20" customHeight="1">
      <c r="A506" s="19" t="s">
        <v>1226</v>
      </c>
      <c r="B506" s="20" t="s">
        <v>1227</v>
      </c>
      <c r="C506" s="21" t="s">
        <v>169491</v>
      </c>
      <c r="D506" s="21" t="s">
        <v>296</v>
      </c>
      <c r="E506" s="23"/>
    </row>
    <row r="507" spans="1:5" ht="20" customHeight="1">
      <c r="A507" s="19" t="s">
        <v>1233</v>
      </c>
      <c r="B507" s="20" t="s">
        <v>1234</v>
      </c>
      <c r="C507" s="21" t="s">
        <v>169435</v>
      </c>
      <c r="D507" s="21" t="s">
        <v>345</v>
      </c>
      <c r="E507" s="23"/>
    </row>
    <row r="508" spans="1:5" ht="20" customHeight="1">
      <c r="A508" s="19" t="s">
        <v>1240</v>
      </c>
      <c r="B508" s="20" t="s">
        <v>1241</v>
      </c>
      <c r="C508" s="21" t="s">
        <v>169460</v>
      </c>
      <c r="D508" s="21" t="s">
        <v>345</v>
      </c>
      <c r="E508" s="23"/>
    </row>
    <row r="509" spans="1:5" ht="20" customHeight="1">
      <c r="A509" s="19" t="s">
        <v>1258</v>
      </c>
      <c r="B509" s="20" t="s">
        <v>1256</v>
      </c>
      <c r="C509" s="21" t="s">
        <v>169485</v>
      </c>
      <c r="D509" s="21" t="s">
        <v>345</v>
      </c>
      <c r="E509" s="23"/>
    </row>
    <row r="510" spans="1:5" ht="20" customHeight="1">
      <c r="A510" s="19" t="s">
        <v>1274</v>
      </c>
      <c r="B510" s="20" t="s">
        <v>1275</v>
      </c>
      <c r="C510" s="21" t="s">
        <v>169440</v>
      </c>
      <c r="D510" s="21" t="s">
        <v>296</v>
      </c>
      <c r="E510" s="23"/>
    </row>
    <row r="511" spans="1:5" ht="20" customHeight="1">
      <c r="A511" s="19" t="s">
        <v>1277</v>
      </c>
      <c r="B511" s="20" t="s">
        <v>1278</v>
      </c>
      <c r="C511" s="21" t="s">
        <v>169435</v>
      </c>
      <c r="D511" s="21" t="s">
        <v>345</v>
      </c>
      <c r="E511" s="23"/>
    </row>
    <row r="512" spans="1:5" ht="20" customHeight="1">
      <c r="A512" s="19" t="s">
        <v>1282</v>
      </c>
      <c r="B512" s="20" t="s">
        <v>1281</v>
      </c>
      <c r="C512" s="21" t="s">
        <v>169495</v>
      </c>
      <c r="D512" s="21" t="s">
        <v>296</v>
      </c>
      <c r="E512" s="23"/>
    </row>
    <row r="513" spans="1:5" ht="20" customHeight="1">
      <c r="A513" s="19" t="s">
        <v>1296</v>
      </c>
      <c r="B513" s="20" t="s">
        <v>1297</v>
      </c>
      <c r="C513" s="21" t="s">
        <v>169486</v>
      </c>
      <c r="D513" s="21" t="s">
        <v>345</v>
      </c>
      <c r="E513" s="23"/>
    </row>
    <row r="514" spans="1:5" ht="20" customHeight="1">
      <c r="A514" s="19" t="s">
        <v>1301</v>
      </c>
      <c r="B514" s="20" t="s">
        <v>1302</v>
      </c>
      <c r="C514" s="21" t="s">
        <v>169493</v>
      </c>
      <c r="D514" s="21" t="s">
        <v>345</v>
      </c>
      <c r="E514" s="23"/>
    </row>
    <row r="515" spans="1:5" ht="20" customHeight="1">
      <c r="A515" s="19" t="s">
        <v>1308</v>
      </c>
      <c r="B515" s="20" t="s">
        <v>1309</v>
      </c>
      <c r="C515" s="21" t="s">
        <v>169499</v>
      </c>
      <c r="D515" s="21" t="s">
        <v>345</v>
      </c>
      <c r="E515" s="23"/>
    </row>
    <row r="516" spans="1:5" ht="20" customHeight="1">
      <c r="A516" s="19" t="s">
        <v>1317</v>
      </c>
      <c r="B516" s="20" t="s">
        <v>1318</v>
      </c>
      <c r="C516" s="21" t="s">
        <v>169449</v>
      </c>
      <c r="D516" s="21" t="s">
        <v>345</v>
      </c>
      <c r="E516" s="23"/>
    </row>
    <row r="517" spans="1:5" ht="20" customHeight="1">
      <c r="A517" s="19" t="s">
        <v>1322</v>
      </c>
      <c r="B517" s="20" t="s">
        <v>1323</v>
      </c>
      <c r="C517" s="21" t="s">
        <v>169452</v>
      </c>
      <c r="D517" s="21" t="s">
        <v>345</v>
      </c>
      <c r="E517" s="23"/>
    </row>
    <row r="518" spans="1:5" ht="20" customHeight="1">
      <c r="A518" s="19" t="s">
        <v>1329</v>
      </c>
      <c r="B518" s="20" t="s">
        <v>1328</v>
      </c>
      <c r="C518" s="21" t="s">
        <v>169449</v>
      </c>
      <c r="D518" s="21" t="s">
        <v>345</v>
      </c>
      <c r="E518" s="23"/>
    </row>
    <row r="519" spans="1:5" ht="20" customHeight="1">
      <c r="A519" s="19" t="s">
        <v>1353</v>
      </c>
      <c r="B519" s="20" t="s">
        <v>1354</v>
      </c>
      <c r="C519" s="21" t="s">
        <v>169487</v>
      </c>
      <c r="D519" s="21" t="s">
        <v>345</v>
      </c>
      <c r="E519" s="23"/>
    </row>
    <row r="520" spans="1:5" ht="20" customHeight="1">
      <c r="A520" s="19" t="s">
        <v>1365</v>
      </c>
      <c r="B520" s="20" t="s">
        <v>1362</v>
      </c>
      <c r="C520" s="21" t="s">
        <v>156989</v>
      </c>
      <c r="D520" s="21" t="s">
        <v>345</v>
      </c>
      <c r="E520" s="23"/>
    </row>
    <row r="521" spans="1:5" ht="20" customHeight="1">
      <c r="A521" s="19" t="s">
        <v>1373</v>
      </c>
      <c r="B521" s="20" t="s">
        <v>1374</v>
      </c>
      <c r="C521" s="21" t="s">
        <v>169492</v>
      </c>
      <c r="D521" s="21" t="s">
        <v>345</v>
      </c>
      <c r="E521" s="23"/>
    </row>
    <row r="522" spans="1:5" ht="20" customHeight="1">
      <c r="A522" s="19" t="s">
        <v>1378</v>
      </c>
      <c r="B522" s="20" t="s">
        <v>1379</v>
      </c>
      <c r="C522" s="21" t="s">
        <v>101727</v>
      </c>
      <c r="D522" s="21" t="s">
        <v>345</v>
      </c>
      <c r="E522" s="23"/>
    </row>
    <row r="523" spans="1:5" ht="20" customHeight="1">
      <c r="A523" s="19" t="s">
        <v>1389</v>
      </c>
      <c r="B523" s="20" t="s">
        <v>1390</v>
      </c>
      <c r="C523" s="21" t="s">
        <v>101522</v>
      </c>
      <c r="D523" s="21" t="s">
        <v>345</v>
      </c>
      <c r="E523" s="23"/>
    </row>
    <row r="524" spans="1:5" ht="20" customHeight="1">
      <c r="A524" s="19" t="s">
        <v>1396</v>
      </c>
      <c r="B524" s="20" t="s">
        <v>1397</v>
      </c>
      <c r="C524" s="21" t="s">
        <v>101727</v>
      </c>
      <c r="D524" s="21" t="s">
        <v>345</v>
      </c>
      <c r="E524" s="23"/>
    </row>
    <row r="525" spans="1:5" ht="20" customHeight="1">
      <c r="A525" s="19" t="s">
        <v>1417</v>
      </c>
      <c r="B525" s="24">
        <v>100</v>
      </c>
      <c r="C525" s="21" t="s">
        <v>101522</v>
      </c>
      <c r="D525" s="21" t="s">
        <v>345</v>
      </c>
      <c r="E525" s="23"/>
    </row>
    <row r="526" spans="1:5" ht="20" customHeight="1">
      <c r="A526" s="19" t="s">
        <v>11699</v>
      </c>
      <c r="B526" s="20" t="s">
        <v>11700</v>
      </c>
      <c r="C526" s="21" t="s">
        <v>169441</v>
      </c>
      <c r="D526" s="21" t="s">
        <v>296</v>
      </c>
      <c r="E526" s="23"/>
    </row>
    <row r="527" spans="1:5" ht="20" customHeight="1">
      <c r="A527" s="19" t="s">
        <v>11760</v>
      </c>
      <c r="B527" s="20" t="s">
        <v>11761</v>
      </c>
      <c r="C527" s="21" t="s">
        <v>169480</v>
      </c>
      <c r="D527" s="21" t="s">
        <v>345</v>
      </c>
      <c r="E527" s="23"/>
    </row>
    <row r="528" spans="1:5" ht="20" customHeight="1">
      <c r="A528" s="19" t="s">
        <v>11819</v>
      </c>
      <c r="B528" s="20" t="s">
        <v>11820</v>
      </c>
      <c r="C528" s="21" t="s">
        <v>169454</v>
      </c>
      <c r="D528" s="21" t="s">
        <v>345</v>
      </c>
      <c r="E528" s="23"/>
    </row>
    <row r="529" spans="1:5" ht="20" customHeight="1">
      <c r="A529" s="19" t="s">
        <v>12002</v>
      </c>
      <c r="B529" s="20" t="s">
        <v>12003</v>
      </c>
      <c r="C529" s="21" t="s">
        <v>14955</v>
      </c>
      <c r="D529" s="21" t="s">
        <v>345</v>
      </c>
      <c r="E529" s="23"/>
    </row>
    <row r="530" spans="1:5" ht="20" customHeight="1">
      <c r="A530" s="19" t="s">
        <v>12019</v>
      </c>
      <c r="B530" s="20" t="s">
        <v>12018</v>
      </c>
      <c r="C530" s="21" t="s">
        <v>169443</v>
      </c>
      <c r="D530" s="21" t="s">
        <v>345</v>
      </c>
      <c r="E530" s="23"/>
    </row>
    <row r="531" spans="1:5" ht="20" customHeight="1">
      <c r="A531" s="19" t="s">
        <v>12071</v>
      </c>
      <c r="B531" s="20" t="s">
        <v>12072</v>
      </c>
      <c r="C531" s="21" t="s">
        <v>156989</v>
      </c>
      <c r="D531" s="21" t="s">
        <v>345</v>
      </c>
      <c r="E531" s="23"/>
    </row>
    <row r="532" spans="1:5" ht="20" customHeight="1">
      <c r="A532" s="19" t="s">
        <v>12154</v>
      </c>
      <c r="B532" s="20" t="s">
        <v>12153</v>
      </c>
      <c r="C532" s="21" t="s">
        <v>101727</v>
      </c>
      <c r="D532" s="21" t="s">
        <v>345</v>
      </c>
      <c r="E532" s="23"/>
    </row>
    <row r="533" spans="1:5" ht="20" customHeight="1">
      <c r="A533" s="19" t="s">
        <v>12161</v>
      </c>
      <c r="B533" s="20" t="s">
        <v>12160</v>
      </c>
      <c r="C533" s="21" t="s">
        <v>169444</v>
      </c>
      <c r="D533" s="21" t="s">
        <v>296</v>
      </c>
      <c r="E533" s="23"/>
    </row>
    <row r="534" spans="1:5" ht="20" customHeight="1">
      <c r="A534" s="19" t="s">
        <v>12166</v>
      </c>
      <c r="B534" s="20" t="s">
        <v>12165</v>
      </c>
      <c r="C534" s="21" t="s">
        <v>169477</v>
      </c>
      <c r="D534" s="21" t="s">
        <v>296</v>
      </c>
      <c r="E534" s="23"/>
    </row>
    <row r="535" spans="1:5" ht="20" customHeight="1">
      <c r="A535" s="19" t="s">
        <v>12185</v>
      </c>
      <c r="B535" s="20" t="s">
        <v>12186</v>
      </c>
      <c r="C535" s="21" t="s">
        <v>169490</v>
      </c>
      <c r="D535" s="21" t="s">
        <v>296</v>
      </c>
      <c r="E535" s="23"/>
    </row>
    <row r="536" spans="1:5" ht="20" customHeight="1">
      <c r="A536" s="19" t="s">
        <v>12223</v>
      </c>
      <c r="B536" s="20" t="s">
        <v>12224</v>
      </c>
      <c r="C536" s="21" t="s">
        <v>169446</v>
      </c>
      <c r="D536" s="21" t="s">
        <v>296</v>
      </c>
      <c r="E536" s="23"/>
    </row>
    <row r="537" spans="1:5" ht="20" customHeight="1">
      <c r="A537" s="19" t="s">
        <v>12236</v>
      </c>
      <c r="B537" s="20" t="s">
        <v>12235</v>
      </c>
      <c r="C537" s="21" t="s">
        <v>169466</v>
      </c>
      <c r="D537" s="21" t="s">
        <v>296</v>
      </c>
      <c r="E537" s="23"/>
    </row>
    <row r="538" spans="1:5" ht="20" customHeight="1">
      <c r="A538" s="19" t="s">
        <v>12245</v>
      </c>
      <c r="B538" s="20" t="s">
        <v>12246</v>
      </c>
      <c r="C538" s="21" t="s">
        <v>169453</v>
      </c>
      <c r="D538" s="21" t="s">
        <v>296</v>
      </c>
      <c r="E538" s="23"/>
    </row>
    <row r="539" spans="1:5" ht="20" customHeight="1">
      <c r="A539" s="19" t="s">
        <v>12247</v>
      </c>
      <c r="B539" s="20" t="s">
        <v>12248</v>
      </c>
      <c r="C539" s="21" t="s">
        <v>101522</v>
      </c>
      <c r="D539" s="21" t="s">
        <v>345</v>
      </c>
      <c r="E539" s="23"/>
    </row>
    <row r="540" spans="1:5" ht="20" customHeight="1">
      <c r="A540" s="19" t="s">
        <v>12249</v>
      </c>
      <c r="B540" s="20" t="s">
        <v>12250</v>
      </c>
      <c r="C540" s="21" t="s">
        <v>101522</v>
      </c>
      <c r="D540" s="21" t="s">
        <v>345</v>
      </c>
      <c r="E540" s="23"/>
    </row>
    <row r="541" spans="1:5" ht="20" customHeight="1">
      <c r="A541" s="19" t="s">
        <v>12251</v>
      </c>
      <c r="B541" s="20" t="s">
        <v>12252</v>
      </c>
      <c r="C541" s="21" t="s">
        <v>169494</v>
      </c>
      <c r="D541" s="21" t="s">
        <v>345</v>
      </c>
      <c r="E541" s="23"/>
    </row>
    <row r="542" spans="1:5" ht="20" customHeight="1">
      <c r="A542" s="19" t="s">
        <v>12253</v>
      </c>
      <c r="B542" s="24">
        <v>100</v>
      </c>
      <c r="C542" s="21" t="s">
        <v>169499</v>
      </c>
      <c r="D542" s="21" t="s">
        <v>345</v>
      </c>
      <c r="E542" s="23"/>
    </row>
    <row r="543" spans="1:5" ht="20" customHeight="1">
      <c r="A543" s="19" t="s">
        <v>12254</v>
      </c>
      <c r="B543" s="20" t="s">
        <v>12255</v>
      </c>
      <c r="C543" s="21" t="s">
        <v>169509</v>
      </c>
      <c r="D543" s="21" t="s">
        <v>345</v>
      </c>
      <c r="E543" s="23"/>
    </row>
    <row r="544" spans="1:5" ht="20" customHeight="1">
      <c r="A544" s="19" t="s">
        <v>12260</v>
      </c>
      <c r="B544" s="20" t="s">
        <v>12257</v>
      </c>
      <c r="C544" s="21" t="s">
        <v>169494</v>
      </c>
      <c r="D544" s="21" t="s">
        <v>345</v>
      </c>
      <c r="E544" s="23"/>
    </row>
    <row r="545" spans="1:5" ht="20" customHeight="1">
      <c r="A545" s="19" t="s">
        <v>12261</v>
      </c>
      <c r="B545" s="20" t="s">
        <v>12262</v>
      </c>
      <c r="C545" s="21" t="s">
        <v>169435</v>
      </c>
      <c r="D545" s="21" t="s">
        <v>345</v>
      </c>
      <c r="E545" s="23"/>
    </row>
    <row r="546" spans="1:5" ht="20" customHeight="1">
      <c r="A546" s="19" t="s">
        <v>12265</v>
      </c>
      <c r="B546" s="20" t="s">
        <v>12264</v>
      </c>
      <c r="C546" s="22">
        <v>0</v>
      </c>
      <c r="D546" s="21" t="s">
        <v>296</v>
      </c>
      <c r="E546" s="23"/>
    </row>
    <row r="547" spans="1:5" ht="20" customHeight="1">
      <c r="A547" s="19" t="s">
        <v>12266</v>
      </c>
      <c r="B547" s="20" t="s">
        <v>12267</v>
      </c>
      <c r="C547" s="22">
        <v>0</v>
      </c>
      <c r="D547" s="21" t="s">
        <v>345</v>
      </c>
      <c r="E547" s="23"/>
    </row>
    <row r="548" spans="1:5" ht="20" customHeight="1">
      <c r="A548" s="19" t="s">
        <v>12268</v>
      </c>
      <c r="B548" s="20" t="s">
        <v>12269</v>
      </c>
      <c r="C548" s="21" t="s">
        <v>169438</v>
      </c>
      <c r="D548" s="21" t="s">
        <v>345</v>
      </c>
      <c r="E548" s="23"/>
    </row>
    <row r="549" spans="1:5" ht="20" customHeight="1">
      <c r="A549" s="19" t="s">
        <v>12270</v>
      </c>
      <c r="B549" s="20" t="s">
        <v>12271</v>
      </c>
      <c r="C549" s="21" t="s">
        <v>169478</v>
      </c>
      <c r="D549" s="21" t="s">
        <v>345</v>
      </c>
      <c r="E549" s="23"/>
    </row>
    <row r="550" spans="1:5" ht="20" customHeight="1">
      <c r="A550" s="19" t="s">
        <v>12272</v>
      </c>
      <c r="B550" s="20" t="s">
        <v>12273</v>
      </c>
      <c r="C550" s="21" t="s">
        <v>169485</v>
      </c>
      <c r="D550" s="21" t="s">
        <v>345</v>
      </c>
      <c r="E550" s="23"/>
    </row>
    <row r="551" spans="1:5" ht="20" customHeight="1">
      <c r="A551" s="19" t="s">
        <v>12274</v>
      </c>
      <c r="B551" s="20" t="s">
        <v>12275</v>
      </c>
      <c r="C551" s="21" t="s">
        <v>169478</v>
      </c>
      <c r="D551" s="21" t="s">
        <v>345</v>
      </c>
      <c r="E551" s="23"/>
    </row>
    <row r="552" spans="1:5" ht="20" customHeight="1">
      <c r="A552" s="19" t="s">
        <v>12278</v>
      </c>
      <c r="B552" s="20" t="s">
        <v>12277</v>
      </c>
      <c r="C552" s="21" t="s">
        <v>169449</v>
      </c>
      <c r="D552" s="21" t="s">
        <v>345</v>
      </c>
      <c r="E552" s="23"/>
    </row>
    <row r="553" spans="1:5" ht="20" customHeight="1">
      <c r="A553" s="19" t="s">
        <v>12279</v>
      </c>
      <c r="B553" s="20" t="s">
        <v>12280</v>
      </c>
      <c r="C553" s="21" t="s">
        <v>169480</v>
      </c>
      <c r="D553" s="21" t="s">
        <v>296</v>
      </c>
      <c r="E553" s="23"/>
    </row>
    <row r="554" spans="1:5" ht="20" customHeight="1">
      <c r="A554" s="19" t="s">
        <v>12281</v>
      </c>
      <c r="B554" s="20" t="s">
        <v>12282</v>
      </c>
      <c r="C554" s="21" t="s">
        <v>169453</v>
      </c>
      <c r="D554" s="21" t="s">
        <v>296</v>
      </c>
      <c r="E554" s="23"/>
    </row>
    <row r="555" spans="1:5" ht="20" customHeight="1">
      <c r="A555" s="19" t="s">
        <v>12283</v>
      </c>
      <c r="B555" s="20" t="s">
        <v>12284</v>
      </c>
      <c r="C555" s="21" t="s">
        <v>169515</v>
      </c>
      <c r="D555" s="21" t="s">
        <v>345</v>
      </c>
      <c r="E555" s="23"/>
    </row>
    <row r="556" spans="1:5" ht="20" customHeight="1">
      <c r="A556" s="19" t="s">
        <v>12285</v>
      </c>
      <c r="B556" s="20" t="s">
        <v>12286</v>
      </c>
      <c r="C556" s="21" t="s">
        <v>169509</v>
      </c>
      <c r="D556" s="21" t="s">
        <v>345</v>
      </c>
      <c r="E556" s="23"/>
    </row>
    <row r="557" spans="1:5" ht="20" customHeight="1">
      <c r="A557" s="19" t="s">
        <v>12287</v>
      </c>
      <c r="B557" s="20" t="s">
        <v>12288</v>
      </c>
      <c r="C557" s="21" t="s">
        <v>169460</v>
      </c>
      <c r="D557" s="21" t="s">
        <v>345</v>
      </c>
      <c r="E557" s="23"/>
    </row>
    <row r="558" spans="1:5" ht="20" customHeight="1">
      <c r="A558" s="19" t="s">
        <v>12291</v>
      </c>
      <c r="B558" s="20" t="s">
        <v>12290</v>
      </c>
      <c r="C558" s="21" t="s">
        <v>169461</v>
      </c>
      <c r="D558" s="21" t="s">
        <v>296</v>
      </c>
      <c r="E558" s="23"/>
    </row>
    <row r="559" spans="1:5" ht="20" customHeight="1">
      <c r="A559" s="19" t="s">
        <v>12294</v>
      </c>
      <c r="B559" s="20" t="s">
        <v>12293</v>
      </c>
      <c r="C559" s="21" t="s">
        <v>169500</v>
      </c>
      <c r="D559" s="21" t="s">
        <v>296</v>
      </c>
      <c r="E559" s="23"/>
    </row>
    <row r="560" spans="1:5" ht="20" customHeight="1">
      <c r="A560" s="19" t="s">
        <v>12295</v>
      </c>
      <c r="B560" s="20" t="s">
        <v>12296</v>
      </c>
      <c r="C560" s="21" t="s">
        <v>169490</v>
      </c>
      <c r="D560" s="21" t="s">
        <v>345</v>
      </c>
      <c r="E560" s="23"/>
    </row>
    <row r="561" spans="1:5" ht="20" customHeight="1">
      <c r="A561" s="19" t="s">
        <v>12299</v>
      </c>
      <c r="B561" s="20" t="s">
        <v>12298</v>
      </c>
      <c r="C561" s="21" t="s">
        <v>169485</v>
      </c>
      <c r="D561" s="21" t="s">
        <v>296</v>
      </c>
      <c r="E561" s="23"/>
    </row>
    <row r="562" spans="1:5" ht="20" customHeight="1">
      <c r="A562" s="19" t="s">
        <v>12300</v>
      </c>
      <c r="B562" s="20" t="s">
        <v>12301</v>
      </c>
      <c r="C562" s="21" t="s">
        <v>169462</v>
      </c>
      <c r="D562" s="21" t="s">
        <v>296</v>
      </c>
      <c r="E562" s="23"/>
    </row>
    <row r="563" spans="1:5" ht="20" customHeight="1">
      <c r="A563" s="19" t="s">
        <v>12304</v>
      </c>
      <c r="B563" s="20" t="s">
        <v>12303</v>
      </c>
      <c r="C563" s="21" t="s">
        <v>169435</v>
      </c>
      <c r="D563" s="21" t="s">
        <v>345</v>
      </c>
      <c r="E563" s="23"/>
    </row>
    <row r="564" spans="1:5" ht="20" customHeight="1">
      <c r="A564" s="19" t="s">
        <v>12305</v>
      </c>
      <c r="B564" s="20" t="s">
        <v>12306</v>
      </c>
      <c r="C564" s="21" t="s">
        <v>169492</v>
      </c>
      <c r="D564" s="21" t="s">
        <v>296</v>
      </c>
      <c r="E564" s="23"/>
    </row>
    <row r="565" spans="1:5" ht="20" customHeight="1">
      <c r="A565" s="19" t="s">
        <v>12309</v>
      </c>
      <c r="B565" s="20" t="s">
        <v>12310</v>
      </c>
      <c r="C565" s="21" t="s">
        <v>169498</v>
      </c>
      <c r="D565" s="21" t="s">
        <v>345</v>
      </c>
      <c r="E565" s="23"/>
    </row>
    <row r="566" spans="1:5" ht="20" customHeight="1">
      <c r="A566" s="19" t="s">
        <v>12311</v>
      </c>
      <c r="B566" s="20" t="s">
        <v>12312</v>
      </c>
      <c r="C566" s="21" t="s">
        <v>14955</v>
      </c>
      <c r="D566" s="21" t="s">
        <v>345</v>
      </c>
      <c r="E566" s="23"/>
    </row>
    <row r="567" spans="1:5" ht="20" customHeight="1">
      <c r="A567" s="19" t="s">
        <v>12315</v>
      </c>
      <c r="B567" s="20" t="s">
        <v>12314</v>
      </c>
      <c r="C567" s="21" t="s">
        <v>169435</v>
      </c>
      <c r="D567" s="21" t="s">
        <v>345</v>
      </c>
      <c r="E567" s="23"/>
    </row>
    <row r="568" spans="1:5" ht="20" customHeight="1">
      <c r="A568" s="19" t="s">
        <v>12317</v>
      </c>
      <c r="B568" s="24">
        <v>100</v>
      </c>
      <c r="C568" s="21" t="s">
        <v>169449</v>
      </c>
      <c r="D568" s="21" t="s">
        <v>345</v>
      </c>
      <c r="E568" s="23"/>
    </row>
    <row r="569" spans="1:5" ht="20" customHeight="1">
      <c r="A569" s="19" t="s">
        <v>12320</v>
      </c>
      <c r="B569" s="20" t="s">
        <v>12319</v>
      </c>
      <c r="C569" s="21" t="s">
        <v>169478</v>
      </c>
      <c r="D569" s="21" t="s">
        <v>296</v>
      </c>
      <c r="E569" s="23"/>
    </row>
    <row r="570" spans="1:5" ht="20" customHeight="1">
      <c r="A570" s="19" t="s">
        <v>12321</v>
      </c>
      <c r="B570" s="20" t="s">
        <v>12322</v>
      </c>
      <c r="C570" s="21" t="s">
        <v>169478</v>
      </c>
      <c r="D570" s="21" t="s">
        <v>345</v>
      </c>
      <c r="E570" s="23"/>
    </row>
    <row r="571" spans="1:5" ht="20" customHeight="1">
      <c r="A571" s="19" t="s">
        <v>12323</v>
      </c>
      <c r="B571" s="20" t="s">
        <v>12324</v>
      </c>
      <c r="C571" s="21" t="s">
        <v>169494</v>
      </c>
      <c r="D571" s="21" t="s">
        <v>296</v>
      </c>
      <c r="E571" s="23"/>
    </row>
    <row r="572" spans="1:5" ht="20" customHeight="1">
      <c r="A572" s="19" t="s">
        <v>12326</v>
      </c>
      <c r="B572" s="24">
        <v>100</v>
      </c>
      <c r="C572" s="21" t="s">
        <v>169435</v>
      </c>
      <c r="D572" s="21" t="s">
        <v>345</v>
      </c>
      <c r="E572" s="23"/>
    </row>
    <row r="573" spans="1:5" ht="20" customHeight="1">
      <c r="A573" s="19" t="s">
        <v>12329</v>
      </c>
      <c r="B573" s="20" t="s">
        <v>12328</v>
      </c>
      <c r="C573" s="21" t="s">
        <v>169490</v>
      </c>
      <c r="D573" s="21" t="s">
        <v>345</v>
      </c>
      <c r="E573" s="23"/>
    </row>
    <row r="574" spans="1:5" ht="20" customHeight="1">
      <c r="A574" s="19" t="s">
        <v>12332</v>
      </c>
      <c r="B574" s="20" t="s">
        <v>12331</v>
      </c>
      <c r="C574" s="21" t="s">
        <v>169512</v>
      </c>
      <c r="D574" s="21" t="s">
        <v>296</v>
      </c>
      <c r="E574" s="23"/>
    </row>
    <row r="575" spans="1:5" ht="20" customHeight="1">
      <c r="A575" s="19" t="s">
        <v>12333</v>
      </c>
      <c r="B575" s="20" t="s">
        <v>12334</v>
      </c>
      <c r="C575" s="21" t="s">
        <v>169445</v>
      </c>
      <c r="D575" s="21" t="s">
        <v>345</v>
      </c>
      <c r="E575" s="23"/>
    </row>
    <row r="576" spans="1:5" ht="20" customHeight="1">
      <c r="A576" s="19" t="s">
        <v>12335</v>
      </c>
      <c r="B576" s="20" t="s">
        <v>12336</v>
      </c>
      <c r="C576" s="21" t="s">
        <v>169440</v>
      </c>
      <c r="D576" s="21" t="s">
        <v>345</v>
      </c>
      <c r="E576" s="23"/>
    </row>
    <row r="577" spans="1:5" ht="20" customHeight="1">
      <c r="A577" s="19" t="s">
        <v>12337</v>
      </c>
      <c r="B577" s="20" t="s">
        <v>12338</v>
      </c>
      <c r="C577" s="21" t="s">
        <v>169471</v>
      </c>
      <c r="D577" s="21" t="s">
        <v>296</v>
      </c>
      <c r="E577" s="23"/>
    </row>
    <row r="578" spans="1:5" ht="20" customHeight="1">
      <c r="A578" s="19" t="s">
        <v>12339</v>
      </c>
      <c r="B578" s="20" t="s">
        <v>12340</v>
      </c>
      <c r="C578" s="21" t="s">
        <v>169512</v>
      </c>
      <c r="D578" s="21" t="s">
        <v>296</v>
      </c>
      <c r="E578" s="23"/>
    </row>
    <row r="579" spans="1:5" ht="20" customHeight="1">
      <c r="A579" s="19" t="s">
        <v>12341</v>
      </c>
      <c r="B579" s="20" t="s">
        <v>12342</v>
      </c>
      <c r="C579" s="21" t="s">
        <v>169476</v>
      </c>
      <c r="D579" s="21" t="s">
        <v>345</v>
      </c>
      <c r="E579" s="23"/>
    </row>
    <row r="580" spans="1:5" ht="20" customHeight="1">
      <c r="A580" s="19" t="s">
        <v>12343</v>
      </c>
      <c r="B580" s="20" t="s">
        <v>12344</v>
      </c>
      <c r="C580" s="21" t="s">
        <v>169434</v>
      </c>
      <c r="D580" s="21" t="s">
        <v>345</v>
      </c>
      <c r="E580" s="23"/>
    </row>
    <row r="581" spans="1:5" ht="20" customHeight="1">
      <c r="A581" s="19" t="s">
        <v>12345</v>
      </c>
      <c r="B581" s="20" t="s">
        <v>12346</v>
      </c>
      <c r="C581" s="21" t="s">
        <v>169514</v>
      </c>
      <c r="D581" s="21" t="s">
        <v>345</v>
      </c>
      <c r="E581" s="23"/>
    </row>
    <row r="582" spans="1:5" ht="20" customHeight="1">
      <c r="A582" s="19" t="s">
        <v>12350</v>
      </c>
      <c r="B582" s="20" t="s">
        <v>12348</v>
      </c>
      <c r="C582" s="21" t="s">
        <v>169474</v>
      </c>
      <c r="D582" s="21" t="s">
        <v>345</v>
      </c>
      <c r="E582" s="23"/>
    </row>
    <row r="583" spans="1:5" ht="20" customHeight="1">
      <c r="A583" s="19" t="s">
        <v>12351</v>
      </c>
      <c r="B583" s="20" t="s">
        <v>12352</v>
      </c>
      <c r="C583" s="21" t="s">
        <v>169460</v>
      </c>
      <c r="D583" s="21" t="s">
        <v>345</v>
      </c>
      <c r="E583" s="23"/>
    </row>
    <row r="584" spans="1:5" ht="20" customHeight="1">
      <c r="A584" s="19" t="s">
        <v>12353</v>
      </c>
      <c r="B584" s="20" t="s">
        <v>12354</v>
      </c>
      <c r="C584" s="21" t="s">
        <v>169486</v>
      </c>
      <c r="D584" s="21" t="s">
        <v>345</v>
      </c>
      <c r="E584" s="23"/>
    </row>
    <row r="585" spans="1:5" ht="20" customHeight="1">
      <c r="A585" s="19" t="s">
        <v>12358</v>
      </c>
      <c r="B585" s="20" t="s">
        <v>12356</v>
      </c>
      <c r="C585" s="21" t="s">
        <v>169482</v>
      </c>
      <c r="D585" s="21" t="s">
        <v>296</v>
      </c>
      <c r="E585" s="23"/>
    </row>
    <row r="586" spans="1:5" ht="20" customHeight="1">
      <c r="A586" s="19" t="s">
        <v>12359</v>
      </c>
      <c r="B586" s="20" t="s">
        <v>12360</v>
      </c>
      <c r="C586" s="21" t="s">
        <v>169456</v>
      </c>
      <c r="D586" s="21" t="s">
        <v>345</v>
      </c>
      <c r="E586" s="23"/>
    </row>
    <row r="587" spans="1:5" ht="20" customHeight="1">
      <c r="A587" s="19" t="s">
        <v>12361</v>
      </c>
      <c r="B587" s="20" t="s">
        <v>12362</v>
      </c>
      <c r="C587" s="21" t="s">
        <v>169443</v>
      </c>
      <c r="D587" s="21" t="s">
        <v>345</v>
      </c>
      <c r="E587" s="23"/>
    </row>
    <row r="588" spans="1:5" ht="20" customHeight="1">
      <c r="A588" s="19" t="s">
        <v>12363</v>
      </c>
      <c r="B588" s="20" t="s">
        <v>12364</v>
      </c>
      <c r="C588" s="21" t="s">
        <v>14955</v>
      </c>
      <c r="D588" s="21" t="s">
        <v>345</v>
      </c>
      <c r="E588" s="23"/>
    </row>
    <row r="589" spans="1:5" ht="20" customHeight="1">
      <c r="A589" s="19" t="s">
        <v>12367</v>
      </c>
      <c r="B589" s="20" t="s">
        <v>12366</v>
      </c>
      <c r="C589" s="21" t="s">
        <v>169443</v>
      </c>
      <c r="D589" s="21" t="s">
        <v>345</v>
      </c>
      <c r="E589" s="23"/>
    </row>
    <row r="590" spans="1:5" ht="20" customHeight="1">
      <c r="A590" s="19" t="s">
        <v>12370</v>
      </c>
      <c r="B590" s="20" t="s">
        <v>12369</v>
      </c>
      <c r="C590" s="21" t="s">
        <v>169456</v>
      </c>
      <c r="D590" s="21" t="s">
        <v>345</v>
      </c>
      <c r="E590" s="23"/>
    </row>
    <row r="591" spans="1:5" ht="20" customHeight="1">
      <c r="A591" s="19" t="s">
        <v>12371</v>
      </c>
      <c r="B591" s="20" t="s">
        <v>12372</v>
      </c>
      <c r="C591" s="21" t="s">
        <v>169449</v>
      </c>
      <c r="D591" s="21" t="s">
        <v>296</v>
      </c>
      <c r="E591" s="23"/>
    </row>
    <row r="592" spans="1:5" ht="20" customHeight="1">
      <c r="A592" s="19" t="s">
        <v>12375</v>
      </c>
      <c r="B592" s="20" t="s">
        <v>12374</v>
      </c>
      <c r="C592" s="21" t="s">
        <v>169501</v>
      </c>
      <c r="D592" s="21" t="s">
        <v>296</v>
      </c>
      <c r="E592" s="23"/>
    </row>
    <row r="593" spans="1:5" ht="20" customHeight="1">
      <c r="A593" s="19" t="s">
        <v>12378</v>
      </c>
      <c r="B593" s="20" t="s">
        <v>12377</v>
      </c>
      <c r="C593" s="21" t="s">
        <v>169457</v>
      </c>
      <c r="D593" s="21" t="s">
        <v>296</v>
      </c>
      <c r="E593" s="23"/>
    </row>
    <row r="594" spans="1:5" ht="20" customHeight="1">
      <c r="A594" s="19" t="s">
        <v>12379</v>
      </c>
      <c r="B594" s="20" t="s">
        <v>12380</v>
      </c>
      <c r="C594" s="21" t="s">
        <v>169438</v>
      </c>
      <c r="D594" s="21" t="s">
        <v>345</v>
      </c>
      <c r="E594" s="23"/>
    </row>
    <row r="595" spans="1:5" ht="20" customHeight="1">
      <c r="A595" s="19" t="s">
        <v>12383</v>
      </c>
      <c r="B595" s="20" t="s">
        <v>12382</v>
      </c>
      <c r="C595" s="21" t="s">
        <v>169440</v>
      </c>
      <c r="D595" s="21" t="s">
        <v>296</v>
      </c>
      <c r="E595" s="23"/>
    </row>
    <row r="596" spans="1:5" ht="20" customHeight="1">
      <c r="A596" s="19" t="s">
        <v>12384</v>
      </c>
      <c r="B596" s="20" t="s">
        <v>12385</v>
      </c>
      <c r="C596" s="21" t="s">
        <v>169444</v>
      </c>
      <c r="D596" s="21" t="s">
        <v>345</v>
      </c>
      <c r="E596" s="23"/>
    </row>
    <row r="597" spans="1:5" ht="20" customHeight="1">
      <c r="A597" s="19" t="s">
        <v>12386</v>
      </c>
      <c r="B597" s="20" t="s">
        <v>12387</v>
      </c>
      <c r="C597" s="21" t="s">
        <v>169442</v>
      </c>
      <c r="D597" s="21" t="s">
        <v>345</v>
      </c>
      <c r="E597" s="23"/>
    </row>
    <row r="598" spans="1:5" ht="20" customHeight="1">
      <c r="A598" s="19" t="s">
        <v>12388</v>
      </c>
      <c r="B598" s="20" t="s">
        <v>12389</v>
      </c>
      <c r="C598" s="21" t="s">
        <v>169462</v>
      </c>
      <c r="D598" s="21" t="s">
        <v>345</v>
      </c>
      <c r="E598" s="23"/>
    </row>
    <row r="599" spans="1:5" ht="20" customHeight="1">
      <c r="A599" s="19" t="s">
        <v>12390</v>
      </c>
      <c r="B599" s="20" t="s">
        <v>12391</v>
      </c>
      <c r="C599" s="21" t="s">
        <v>169462</v>
      </c>
      <c r="D599" s="21" t="s">
        <v>296</v>
      </c>
      <c r="E599" s="23"/>
    </row>
    <row r="600" spans="1:5" ht="20" customHeight="1">
      <c r="A600" s="19" t="s">
        <v>12394</v>
      </c>
      <c r="B600" s="20" t="s">
        <v>12393</v>
      </c>
      <c r="C600" s="21" t="s">
        <v>169500</v>
      </c>
      <c r="D600" s="21" t="s">
        <v>296</v>
      </c>
      <c r="E600" s="23"/>
    </row>
    <row r="601" spans="1:5" ht="20" customHeight="1">
      <c r="A601" s="19" t="s">
        <v>12397</v>
      </c>
      <c r="B601" s="20" t="s">
        <v>12396</v>
      </c>
      <c r="C601" s="21" t="s">
        <v>169449</v>
      </c>
      <c r="D601" s="21" t="s">
        <v>296</v>
      </c>
      <c r="E601" s="23"/>
    </row>
    <row r="602" spans="1:5" ht="20" customHeight="1">
      <c r="A602" s="19" t="s">
        <v>12400</v>
      </c>
      <c r="B602" s="20" t="s">
        <v>12399</v>
      </c>
      <c r="C602" s="21" t="s">
        <v>169439</v>
      </c>
      <c r="D602" s="21" t="s">
        <v>345</v>
      </c>
      <c r="E602" s="23"/>
    </row>
    <row r="603" spans="1:5" ht="20" customHeight="1">
      <c r="A603" s="19" t="s">
        <v>12403</v>
      </c>
      <c r="B603" s="20" t="s">
        <v>12402</v>
      </c>
      <c r="C603" s="21" t="s">
        <v>169435</v>
      </c>
      <c r="D603" s="21" t="s">
        <v>296</v>
      </c>
      <c r="E603" s="23"/>
    </row>
    <row r="604" spans="1:5" ht="20" customHeight="1">
      <c r="A604" s="19" t="s">
        <v>12407</v>
      </c>
      <c r="B604" s="20" t="s">
        <v>12405</v>
      </c>
      <c r="C604" s="21" t="s">
        <v>169489</v>
      </c>
      <c r="D604" s="21" t="s">
        <v>296</v>
      </c>
      <c r="E604" s="23"/>
    </row>
    <row r="605" spans="1:5" ht="20" customHeight="1">
      <c r="A605" s="19" t="s">
        <v>12410</v>
      </c>
      <c r="B605" s="20" t="s">
        <v>12411</v>
      </c>
      <c r="C605" s="21" t="s">
        <v>169440</v>
      </c>
      <c r="D605" s="21" t="s">
        <v>345</v>
      </c>
      <c r="E605" s="23"/>
    </row>
    <row r="606" spans="1:5" ht="20" customHeight="1">
      <c r="A606" s="19" t="s">
        <v>12412</v>
      </c>
      <c r="B606" s="20" t="s">
        <v>12413</v>
      </c>
      <c r="C606" s="21" t="s">
        <v>169467</v>
      </c>
      <c r="D606" s="21" t="s">
        <v>296</v>
      </c>
      <c r="E606" s="23"/>
    </row>
    <row r="607" spans="1:5" ht="20" customHeight="1">
      <c r="A607" s="19" t="s">
        <v>12414</v>
      </c>
      <c r="B607" s="20" t="s">
        <v>12415</v>
      </c>
      <c r="C607" s="21" t="s">
        <v>169443</v>
      </c>
      <c r="D607" s="21" t="s">
        <v>345</v>
      </c>
      <c r="E607" s="23"/>
    </row>
    <row r="608" spans="1:5" ht="20" customHeight="1">
      <c r="A608" s="19" t="s">
        <v>12418</v>
      </c>
      <c r="B608" s="20" t="s">
        <v>12417</v>
      </c>
      <c r="C608" s="21" t="s">
        <v>169459</v>
      </c>
      <c r="D608" s="21" t="s">
        <v>345</v>
      </c>
      <c r="E608" s="23"/>
    </row>
    <row r="609" spans="1:5" ht="20" customHeight="1">
      <c r="A609" s="19" t="s">
        <v>12419</v>
      </c>
      <c r="B609" s="20" t="s">
        <v>12420</v>
      </c>
      <c r="C609" s="21" t="s">
        <v>169454</v>
      </c>
      <c r="D609" s="21" t="s">
        <v>296</v>
      </c>
      <c r="E609" s="23"/>
    </row>
    <row r="610" spans="1:5" ht="20" customHeight="1">
      <c r="A610" s="19" t="s">
        <v>12421</v>
      </c>
      <c r="B610" s="20" t="s">
        <v>12422</v>
      </c>
      <c r="C610" s="21" t="s">
        <v>169467</v>
      </c>
      <c r="D610" s="21" t="s">
        <v>296</v>
      </c>
      <c r="E610" s="23"/>
    </row>
    <row r="611" spans="1:5" ht="20" customHeight="1">
      <c r="A611" s="19" t="s">
        <v>12425</v>
      </c>
      <c r="B611" s="20" t="s">
        <v>12424</v>
      </c>
      <c r="C611" s="21" t="s">
        <v>169454</v>
      </c>
      <c r="D611" s="21" t="s">
        <v>296</v>
      </c>
      <c r="E611" s="23"/>
    </row>
    <row r="612" spans="1:5" ht="20" customHeight="1">
      <c r="A612" s="19" t="s">
        <v>12426</v>
      </c>
      <c r="B612" s="20" t="s">
        <v>12427</v>
      </c>
      <c r="C612" s="21" t="s">
        <v>169442</v>
      </c>
      <c r="D612" s="21" t="s">
        <v>345</v>
      </c>
      <c r="E612" s="23"/>
    </row>
    <row r="613" spans="1:5" ht="20" customHeight="1">
      <c r="A613" s="19" t="s">
        <v>12430</v>
      </c>
      <c r="B613" s="20" t="s">
        <v>12429</v>
      </c>
      <c r="C613" s="21" t="s">
        <v>169489</v>
      </c>
      <c r="D613" s="21" t="s">
        <v>296</v>
      </c>
      <c r="E613" s="23"/>
    </row>
    <row r="614" spans="1:5" ht="20" customHeight="1">
      <c r="A614" s="19" t="s">
        <v>12431</v>
      </c>
      <c r="B614" s="20" t="s">
        <v>12432</v>
      </c>
      <c r="C614" s="21" t="s">
        <v>169456</v>
      </c>
      <c r="D614" s="21" t="s">
        <v>296</v>
      </c>
      <c r="E614" s="23"/>
    </row>
    <row r="615" spans="1:5" ht="20" customHeight="1">
      <c r="A615" s="19" t="s">
        <v>12435</v>
      </c>
      <c r="B615" s="20" t="s">
        <v>12434</v>
      </c>
      <c r="C615" s="21" t="s">
        <v>169449</v>
      </c>
      <c r="D615" s="21" t="s">
        <v>296</v>
      </c>
      <c r="E615" s="23"/>
    </row>
    <row r="616" spans="1:5" ht="20" customHeight="1">
      <c r="A616" s="19" t="s">
        <v>12436</v>
      </c>
      <c r="B616" s="20" t="s">
        <v>12437</v>
      </c>
      <c r="C616" s="21" t="s">
        <v>169500</v>
      </c>
      <c r="D616" s="21" t="s">
        <v>296</v>
      </c>
      <c r="E616" s="23"/>
    </row>
    <row r="617" spans="1:5" ht="20" customHeight="1">
      <c r="A617" s="19" t="s">
        <v>12440</v>
      </c>
      <c r="B617" s="20" t="s">
        <v>12439</v>
      </c>
      <c r="C617" s="21" t="s">
        <v>169454</v>
      </c>
      <c r="D617" s="21" t="s">
        <v>345</v>
      </c>
      <c r="E617" s="23"/>
    </row>
    <row r="618" spans="1:5" ht="20" customHeight="1">
      <c r="A618" s="19" t="s">
        <v>12443</v>
      </c>
      <c r="B618" s="20" t="s">
        <v>12442</v>
      </c>
      <c r="C618" s="21" t="s">
        <v>169465</v>
      </c>
      <c r="D618" s="21" t="s">
        <v>296</v>
      </c>
      <c r="E618" s="23"/>
    </row>
    <row r="619" spans="1:5" ht="20" customHeight="1">
      <c r="A619" s="19" t="s">
        <v>12444</v>
      </c>
      <c r="B619" s="20" t="s">
        <v>12445</v>
      </c>
      <c r="C619" s="21" t="s">
        <v>169489</v>
      </c>
      <c r="D619" s="21" t="s">
        <v>296</v>
      </c>
      <c r="E619" s="23"/>
    </row>
    <row r="620" spans="1:5" ht="20" customHeight="1">
      <c r="A620" s="19" t="s">
        <v>12446</v>
      </c>
      <c r="B620" s="20" t="s">
        <v>12447</v>
      </c>
      <c r="C620" s="21" t="s">
        <v>169440</v>
      </c>
      <c r="D620" s="21" t="s">
        <v>296</v>
      </c>
      <c r="E620" s="23"/>
    </row>
    <row r="621" spans="1:5" ht="20" customHeight="1">
      <c r="A621" s="19" t="s">
        <v>12448</v>
      </c>
      <c r="B621" s="20" t="s">
        <v>12449</v>
      </c>
      <c r="C621" s="21" t="s">
        <v>169465</v>
      </c>
      <c r="D621" s="21" t="s">
        <v>296</v>
      </c>
      <c r="E621" s="23"/>
    </row>
    <row r="622" spans="1:5" ht="20" customHeight="1">
      <c r="A622" s="19" t="s">
        <v>1173</v>
      </c>
      <c r="B622" s="20" t="s">
        <v>1174</v>
      </c>
      <c r="C622" s="21" t="s">
        <v>169471</v>
      </c>
      <c r="D622" s="21" t="s">
        <v>139</v>
      </c>
      <c r="E622" s="23"/>
    </row>
    <row r="623" spans="1:5" ht="20" customHeight="1">
      <c r="A623" s="19" t="s">
        <v>1192</v>
      </c>
      <c r="B623" s="20" t="s">
        <v>1193</v>
      </c>
      <c r="C623" s="21" t="s">
        <v>169430</v>
      </c>
      <c r="D623" s="21" t="s">
        <v>296</v>
      </c>
      <c r="E623" s="23"/>
    </row>
    <row r="624" spans="1:5" ht="20" customHeight="1">
      <c r="A624" s="19" t="s">
        <v>1196</v>
      </c>
      <c r="B624" s="20" t="s">
        <v>1197</v>
      </c>
      <c r="C624" s="21" t="s">
        <v>169435</v>
      </c>
      <c r="D624" s="21" t="s">
        <v>345</v>
      </c>
      <c r="E624" s="23"/>
    </row>
    <row r="625" spans="1:5" ht="20" customHeight="1">
      <c r="A625" s="19" t="s">
        <v>1198</v>
      </c>
      <c r="B625" s="20" t="s">
        <v>1199</v>
      </c>
      <c r="C625" s="21" t="s">
        <v>169438</v>
      </c>
      <c r="D625" s="21" t="s">
        <v>345</v>
      </c>
      <c r="E625" s="23"/>
    </row>
    <row r="626" spans="1:5" ht="20" customHeight="1">
      <c r="A626" s="19" t="s">
        <v>1202</v>
      </c>
      <c r="B626" s="20" t="s">
        <v>1201</v>
      </c>
      <c r="C626" s="21" t="s">
        <v>169494</v>
      </c>
      <c r="D626" s="21" t="s">
        <v>345</v>
      </c>
      <c r="E626" s="23"/>
    </row>
    <row r="627" spans="1:5" ht="20" customHeight="1">
      <c r="A627" s="19" t="s">
        <v>1203</v>
      </c>
      <c r="B627" s="20" t="s">
        <v>1204</v>
      </c>
      <c r="C627" s="21" t="s">
        <v>169487</v>
      </c>
      <c r="D627" s="21" t="s">
        <v>296</v>
      </c>
      <c r="E627" s="23"/>
    </row>
    <row r="628" spans="1:5" ht="20" customHeight="1">
      <c r="A628" s="19" t="s">
        <v>1205</v>
      </c>
      <c r="B628" s="20" t="s">
        <v>1206</v>
      </c>
      <c r="C628" s="21" t="s">
        <v>169494</v>
      </c>
      <c r="D628" s="21" t="s">
        <v>345</v>
      </c>
      <c r="E628" s="23"/>
    </row>
    <row r="629" spans="1:5" ht="20" customHeight="1">
      <c r="A629" s="19" t="s">
        <v>1207</v>
      </c>
      <c r="B629" s="20" t="s">
        <v>1208</v>
      </c>
      <c r="C629" s="21" t="s">
        <v>169498</v>
      </c>
      <c r="D629" s="21" t="s">
        <v>345</v>
      </c>
      <c r="E629" s="23"/>
    </row>
    <row r="630" spans="1:5" ht="20" customHeight="1">
      <c r="A630" s="19" t="s">
        <v>1209</v>
      </c>
      <c r="B630" s="20" t="s">
        <v>1210</v>
      </c>
      <c r="C630" s="21" t="s">
        <v>169449</v>
      </c>
      <c r="D630" s="21" t="s">
        <v>345</v>
      </c>
      <c r="E630" s="23"/>
    </row>
    <row r="631" spans="1:5" ht="20" customHeight="1">
      <c r="A631" s="19" t="s">
        <v>1213</v>
      </c>
      <c r="B631" s="20" t="s">
        <v>1212</v>
      </c>
      <c r="C631" s="21" t="s">
        <v>169514</v>
      </c>
      <c r="D631" s="21" t="s">
        <v>296</v>
      </c>
      <c r="E631" s="23"/>
    </row>
    <row r="632" spans="1:5" ht="20" customHeight="1">
      <c r="A632" s="19" t="s">
        <v>1214</v>
      </c>
      <c r="B632" s="20" t="s">
        <v>1215</v>
      </c>
      <c r="C632" s="21" t="s">
        <v>169447</v>
      </c>
      <c r="D632" s="21" t="s">
        <v>296</v>
      </c>
      <c r="E632" s="23"/>
    </row>
    <row r="633" spans="1:5" ht="20" customHeight="1">
      <c r="A633" s="19" t="s">
        <v>1216</v>
      </c>
      <c r="B633" s="20" t="s">
        <v>1217</v>
      </c>
      <c r="C633" s="22">
        <v>0</v>
      </c>
      <c r="D633" s="21" t="s">
        <v>345</v>
      </c>
      <c r="E633" s="23"/>
    </row>
    <row r="634" spans="1:5" ht="20" customHeight="1">
      <c r="A634" s="19" t="s">
        <v>1220</v>
      </c>
      <c r="B634" s="20" t="s">
        <v>1219</v>
      </c>
      <c r="C634" s="21" t="s">
        <v>169509</v>
      </c>
      <c r="D634" s="21" t="s">
        <v>345</v>
      </c>
      <c r="E634" s="23"/>
    </row>
    <row r="635" spans="1:5" ht="20" customHeight="1">
      <c r="A635" s="19" t="s">
        <v>1221</v>
      </c>
      <c r="B635" s="20" t="s">
        <v>1222</v>
      </c>
      <c r="C635" s="21" t="s">
        <v>169509</v>
      </c>
      <c r="D635" s="21" t="s">
        <v>345</v>
      </c>
      <c r="E635" s="23"/>
    </row>
    <row r="636" spans="1:5" ht="20" customHeight="1">
      <c r="A636" s="19" t="s">
        <v>1225</v>
      </c>
      <c r="B636" s="20" t="s">
        <v>1224</v>
      </c>
      <c r="C636" s="21" t="s">
        <v>169442</v>
      </c>
      <c r="D636" s="21" t="s">
        <v>345</v>
      </c>
      <c r="E636" s="23"/>
    </row>
    <row r="637" spans="1:5" ht="20" customHeight="1">
      <c r="A637" s="19" t="s">
        <v>1228</v>
      </c>
      <c r="B637" s="20" t="s">
        <v>1227</v>
      </c>
      <c r="C637" s="21" t="s">
        <v>169491</v>
      </c>
      <c r="D637" s="21" t="s">
        <v>296</v>
      </c>
      <c r="E637" s="23"/>
    </row>
    <row r="638" spans="1:5" ht="20" customHeight="1">
      <c r="A638" s="19" t="s">
        <v>1229</v>
      </c>
      <c r="B638" s="20" t="s">
        <v>1230</v>
      </c>
      <c r="C638" s="21" t="s">
        <v>169448</v>
      </c>
      <c r="D638" s="21" t="s">
        <v>345</v>
      </c>
      <c r="E638" s="23"/>
    </row>
    <row r="639" spans="1:5" ht="20" customHeight="1">
      <c r="A639" s="19" t="s">
        <v>1231</v>
      </c>
      <c r="B639" s="20" t="s">
        <v>1232</v>
      </c>
      <c r="C639" s="21" t="s">
        <v>169452</v>
      </c>
      <c r="D639" s="21" t="s">
        <v>296</v>
      </c>
      <c r="E639" s="23"/>
    </row>
    <row r="640" spans="1:5" ht="20" customHeight="1">
      <c r="A640" s="19" t="s">
        <v>1235</v>
      </c>
      <c r="B640" s="20" t="s">
        <v>1234</v>
      </c>
      <c r="C640" s="21" t="s">
        <v>169435</v>
      </c>
      <c r="D640" s="21" t="s">
        <v>345</v>
      </c>
      <c r="E640" s="23"/>
    </row>
    <row r="641" spans="1:5" ht="20" customHeight="1">
      <c r="A641" s="19" t="s">
        <v>1236</v>
      </c>
      <c r="B641" s="20" t="s">
        <v>1237</v>
      </c>
      <c r="C641" s="21" t="s">
        <v>169462</v>
      </c>
      <c r="D641" s="21" t="s">
        <v>345</v>
      </c>
      <c r="E641" s="23"/>
    </row>
    <row r="642" spans="1:5" ht="20" customHeight="1">
      <c r="A642" s="19" t="s">
        <v>1238</v>
      </c>
      <c r="B642" s="20" t="s">
        <v>1239</v>
      </c>
      <c r="C642" s="21" t="s">
        <v>169462</v>
      </c>
      <c r="D642" s="21" t="s">
        <v>345</v>
      </c>
      <c r="E642" s="23"/>
    </row>
    <row r="643" spans="1:5" ht="20" customHeight="1">
      <c r="A643" s="19" t="s">
        <v>1242</v>
      </c>
      <c r="B643" s="20" t="s">
        <v>1241</v>
      </c>
      <c r="C643" s="21" t="s">
        <v>169460</v>
      </c>
      <c r="D643" s="21" t="s">
        <v>345</v>
      </c>
      <c r="E643" s="23"/>
    </row>
    <row r="644" spans="1:5" ht="20" customHeight="1">
      <c r="A644" s="19" t="s">
        <v>1243</v>
      </c>
      <c r="B644" s="20" t="s">
        <v>1244</v>
      </c>
      <c r="C644" s="21" t="s">
        <v>169473</v>
      </c>
      <c r="D644" s="21" t="s">
        <v>345</v>
      </c>
      <c r="E644" s="23"/>
    </row>
    <row r="645" spans="1:5" ht="20" customHeight="1">
      <c r="A645" s="19" t="s">
        <v>1245</v>
      </c>
      <c r="B645" s="20" t="s">
        <v>1246</v>
      </c>
      <c r="C645" s="21" t="s">
        <v>169455</v>
      </c>
      <c r="D645" s="21" t="s">
        <v>345</v>
      </c>
      <c r="E645" s="23"/>
    </row>
    <row r="646" spans="1:5" ht="20" customHeight="1">
      <c r="A646" s="19" t="s">
        <v>1247</v>
      </c>
      <c r="B646" s="20" t="s">
        <v>1248</v>
      </c>
      <c r="C646" s="21" t="s">
        <v>169474</v>
      </c>
      <c r="D646" s="21" t="s">
        <v>345</v>
      </c>
      <c r="E646" s="23"/>
    </row>
    <row r="647" spans="1:5" ht="20" customHeight="1">
      <c r="A647" s="19" t="s">
        <v>1249</v>
      </c>
      <c r="B647" s="20" t="s">
        <v>1250</v>
      </c>
      <c r="C647" s="21" t="s">
        <v>169486</v>
      </c>
      <c r="D647" s="21" t="s">
        <v>345</v>
      </c>
      <c r="E647" s="23"/>
    </row>
    <row r="648" spans="1:5" ht="20" customHeight="1">
      <c r="A648" s="19" t="s">
        <v>1251</v>
      </c>
      <c r="B648" s="20" t="s">
        <v>1252</v>
      </c>
      <c r="C648" s="22">
        <v>0</v>
      </c>
      <c r="D648" s="21" t="s">
        <v>345</v>
      </c>
      <c r="E648" s="23"/>
    </row>
    <row r="649" spans="1:5" ht="20" customHeight="1">
      <c r="A649" s="19" t="s">
        <v>1253</v>
      </c>
      <c r="B649" s="20" t="s">
        <v>1254</v>
      </c>
      <c r="C649" s="21" t="s">
        <v>169439</v>
      </c>
      <c r="D649" s="21" t="s">
        <v>345</v>
      </c>
      <c r="E649" s="23"/>
    </row>
    <row r="650" spans="1:5" ht="20" customHeight="1">
      <c r="A650" s="19" t="s">
        <v>1259</v>
      </c>
      <c r="B650" s="20" t="s">
        <v>1256</v>
      </c>
      <c r="C650" s="21" t="s">
        <v>169485</v>
      </c>
      <c r="D650" s="21" t="s">
        <v>345</v>
      </c>
      <c r="E650" s="23"/>
    </row>
    <row r="651" spans="1:5" ht="20" customHeight="1">
      <c r="A651" s="19" t="s">
        <v>1260</v>
      </c>
      <c r="B651" s="20" t="s">
        <v>1261</v>
      </c>
      <c r="C651" s="21" t="s">
        <v>169438</v>
      </c>
      <c r="D651" s="21" t="s">
        <v>345</v>
      </c>
      <c r="E651" s="23"/>
    </row>
    <row r="652" spans="1:5" ht="20" customHeight="1">
      <c r="A652" s="19" t="s">
        <v>1262</v>
      </c>
      <c r="B652" s="20" t="s">
        <v>1263</v>
      </c>
      <c r="C652" s="21" t="s">
        <v>169486</v>
      </c>
      <c r="D652" s="21" t="s">
        <v>345</v>
      </c>
      <c r="E652" s="23"/>
    </row>
    <row r="653" spans="1:5" ht="20" customHeight="1">
      <c r="A653" s="19" t="s">
        <v>1264</v>
      </c>
      <c r="B653" s="20" t="s">
        <v>1265</v>
      </c>
      <c r="C653" s="21" t="s">
        <v>169507</v>
      </c>
      <c r="D653" s="21" t="s">
        <v>296</v>
      </c>
      <c r="E653" s="23"/>
    </row>
    <row r="654" spans="1:5" ht="20" customHeight="1">
      <c r="A654" s="19" t="s">
        <v>1266</v>
      </c>
      <c r="B654" s="20" t="s">
        <v>1267</v>
      </c>
      <c r="C654" s="21" t="s">
        <v>169512</v>
      </c>
      <c r="D654" s="21" t="s">
        <v>296</v>
      </c>
      <c r="E654" s="23"/>
    </row>
    <row r="655" spans="1:5" ht="20" customHeight="1">
      <c r="A655" s="19" t="s">
        <v>1268</v>
      </c>
      <c r="B655" s="20" t="s">
        <v>1269</v>
      </c>
      <c r="C655" s="21" t="s">
        <v>169455</v>
      </c>
      <c r="D655" s="21" t="s">
        <v>345</v>
      </c>
      <c r="E655" s="23"/>
    </row>
    <row r="656" spans="1:5" ht="20" customHeight="1">
      <c r="A656" s="19" t="s">
        <v>1272</v>
      </c>
      <c r="B656" s="20" t="s">
        <v>1273</v>
      </c>
      <c r="C656" s="21" t="s">
        <v>169452</v>
      </c>
      <c r="D656" s="21" t="s">
        <v>345</v>
      </c>
      <c r="E656" s="23"/>
    </row>
    <row r="657" spans="1:5" ht="20" customHeight="1">
      <c r="A657" s="19" t="s">
        <v>1276</v>
      </c>
      <c r="B657" s="20" t="s">
        <v>1275</v>
      </c>
      <c r="C657" s="21" t="s">
        <v>169440</v>
      </c>
      <c r="D657" s="21" t="s">
        <v>296</v>
      </c>
      <c r="E657" s="23"/>
    </row>
    <row r="658" spans="1:5" ht="20" customHeight="1">
      <c r="A658" s="19" t="s">
        <v>1279</v>
      </c>
      <c r="B658" s="20" t="s">
        <v>1278</v>
      </c>
      <c r="C658" s="21" t="s">
        <v>169435</v>
      </c>
      <c r="D658" s="21" t="s">
        <v>345</v>
      </c>
      <c r="E658" s="23"/>
    </row>
    <row r="659" spans="1:5" ht="20" customHeight="1">
      <c r="A659" s="19" t="s">
        <v>1283</v>
      </c>
      <c r="B659" s="20" t="s">
        <v>1281</v>
      </c>
      <c r="C659" s="21" t="s">
        <v>169495</v>
      </c>
      <c r="D659" s="21" t="s">
        <v>296</v>
      </c>
      <c r="E659" s="23"/>
    </row>
    <row r="660" spans="1:5" ht="20" customHeight="1">
      <c r="A660" s="19" t="s">
        <v>1284</v>
      </c>
      <c r="B660" s="20" t="s">
        <v>1285</v>
      </c>
      <c r="C660" s="21" t="s">
        <v>169461</v>
      </c>
      <c r="D660" s="21" t="s">
        <v>345</v>
      </c>
      <c r="E660" s="23"/>
    </row>
    <row r="661" spans="1:5" ht="20" customHeight="1">
      <c r="A661" s="19" t="s">
        <v>1286</v>
      </c>
      <c r="B661" s="20" t="s">
        <v>1287</v>
      </c>
      <c r="C661" s="21" t="s">
        <v>169498</v>
      </c>
      <c r="D661" s="21" t="s">
        <v>345</v>
      </c>
      <c r="E661" s="23"/>
    </row>
    <row r="662" spans="1:5" ht="20" customHeight="1">
      <c r="A662" s="19" t="s">
        <v>1288</v>
      </c>
      <c r="B662" s="20" t="s">
        <v>1289</v>
      </c>
      <c r="C662" s="21" t="s">
        <v>169490</v>
      </c>
      <c r="D662" s="21" t="s">
        <v>345</v>
      </c>
      <c r="E662" s="23"/>
    </row>
    <row r="663" spans="1:5" ht="20" customHeight="1">
      <c r="A663" s="19" t="s">
        <v>1290</v>
      </c>
      <c r="B663" s="20" t="s">
        <v>1291</v>
      </c>
      <c r="C663" s="21" t="s">
        <v>169434</v>
      </c>
      <c r="D663" s="21" t="s">
        <v>296</v>
      </c>
      <c r="E663" s="23"/>
    </row>
    <row r="664" spans="1:5" ht="20" customHeight="1">
      <c r="A664" s="19" t="s">
        <v>1292</v>
      </c>
      <c r="B664" s="20" t="s">
        <v>1293</v>
      </c>
      <c r="C664" s="21" t="s">
        <v>169516</v>
      </c>
      <c r="D664" s="21" t="s">
        <v>296</v>
      </c>
      <c r="E664" s="23"/>
    </row>
    <row r="665" spans="1:5" ht="20" customHeight="1">
      <c r="A665" s="19" t="s">
        <v>1294</v>
      </c>
      <c r="B665" s="20" t="s">
        <v>1295</v>
      </c>
      <c r="C665" s="21" t="s">
        <v>169439</v>
      </c>
      <c r="D665" s="21" t="s">
        <v>345</v>
      </c>
      <c r="E665" s="23"/>
    </row>
    <row r="666" spans="1:5" ht="20" customHeight="1">
      <c r="A666" s="19" t="s">
        <v>1298</v>
      </c>
      <c r="B666" s="20" t="s">
        <v>1297</v>
      </c>
      <c r="C666" s="21" t="s">
        <v>169486</v>
      </c>
      <c r="D666" s="21" t="s">
        <v>345</v>
      </c>
      <c r="E666" s="23"/>
    </row>
    <row r="667" spans="1:5" ht="20" customHeight="1">
      <c r="A667" s="19" t="s">
        <v>1299</v>
      </c>
      <c r="B667" s="20" t="s">
        <v>1300</v>
      </c>
      <c r="C667" s="21" t="s">
        <v>169460</v>
      </c>
      <c r="D667" s="21" t="s">
        <v>345</v>
      </c>
      <c r="E667" s="23"/>
    </row>
    <row r="668" spans="1:5" ht="20" customHeight="1">
      <c r="A668" s="19" t="s">
        <v>1303</v>
      </c>
      <c r="B668" s="20" t="s">
        <v>1302</v>
      </c>
      <c r="C668" s="21" t="s">
        <v>169493</v>
      </c>
      <c r="D668" s="21" t="s">
        <v>345</v>
      </c>
      <c r="E668" s="23"/>
    </row>
    <row r="669" spans="1:5" ht="20" customHeight="1">
      <c r="A669" s="19" t="s">
        <v>1304</v>
      </c>
      <c r="B669" s="20" t="s">
        <v>1305</v>
      </c>
      <c r="C669" s="21" t="s">
        <v>169443</v>
      </c>
      <c r="D669" s="21" t="s">
        <v>345</v>
      </c>
      <c r="E669" s="23"/>
    </row>
    <row r="670" spans="1:5" ht="20" customHeight="1">
      <c r="A670" s="19" t="s">
        <v>1306</v>
      </c>
      <c r="B670" s="20" t="s">
        <v>1307</v>
      </c>
      <c r="C670" s="21" t="s">
        <v>169461</v>
      </c>
      <c r="D670" s="21" t="s">
        <v>345</v>
      </c>
      <c r="E670" s="23"/>
    </row>
    <row r="671" spans="1:5" ht="20" customHeight="1">
      <c r="A671" s="19" t="s">
        <v>1310</v>
      </c>
      <c r="B671" s="20" t="s">
        <v>1309</v>
      </c>
      <c r="C671" s="21" t="s">
        <v>169499</v>
      </c>
      <c r="D671" s="21" t="s">
        <v>345</v>
      </c>
      <c r="E671" s="23"/>
    </row>
    <row r="672" spans="1:5" ht="20" customHeight="1">
      <c r="A672" s="19" t="s">
        <v>1311</v>
      </c>
      <c r="B672" s="20" t="s">
        <v>1312</v>
      </c>
      <c r="C672" s="21" t="s">
        <v>169461</v>
      </c>
      <c r="D672" s="21" t="s">
        <v>345</v>
      </c>
      <c r="E672" s="23"/>
    </row>
    <row r="673" spans="1:5" ht="20" customHeight="1">
      <c r="A673" s="19" t="s">
        <v>1313</v>
      </c>
      <c r="B673" s="20" t="s">
        <v>1314</v>
      </c>
      <c r="C673" s="21" t="s">
        <v>14955</v>
      </c>
      <c r="D673" s="21" t="s">
        <v>345</v>
      </c>
      <c r="E673" s="23"/>
    </row>
    <row r="674" spans="1:5" ht="20" customHeight="1">
      <c r="A674" s="19" t="s">
        <v>1315</v>
      </c>
      <c r="B674" s="20" t="s">
        <v>1316</v>
      </c>
      <c r="C674" s="21" t="s">
        <v>101727</v>
      </c>
      <c r="D674" s="21" t="s">
        <v>345</v>
      </c>
      <c r="E674" s="23"/>
    </row>
    <row r="675" spans="1:5" ht="20" customHeight="1">
      <c r="A675" s="19" t="s">
        <v>1319</v>
      </c>
      <c r="B675" s="20" t="s">
        <v>1318</v>
      </c>
      <c r="C675" s="21" t="s">
        <v>169449</v>
      </c>
      <c r="D675" s="21" t="s">
        <v>345</v>
      </c>
      <c r="E675" s="23"/>
    </row>
    <row r="676" spans="1:5" ht="20" customHeight="1">
      <c r="A676" s="19" t="s">
        <v>1320</v>
      </c>
      <c r="B676" s="20" t="s">
        <v>1321</v>
      </c>
      <c r="C676" s="21" t="s">
        <v>169511</v>
      </c>
      <c r="D676" s="21" t="s">
        <v>296</v>
      </c>
      <c r="E676" s="23"/>
    </row>
    <row r="677" spans="1:5" ht="20" customHeight="1">
      <c r="A677" s="19" t="s">
        <v>1324</v>
      </c>
      <c r="B677" s="20" t="s">
        <v>1323</v>
      </c>
      <c r="C677" s="21" t="s">
        <v>169452</v>
      </c>
      <c r="D677" s="21" t="s">
        <v>345</v>
      </c>
      <c r="E677" s="23"/>
    </row>
    <row r="678" spans="1:5" ht="20" customHeight="1">
      <c r="A678" s="19" t="s">
        <v>1325</v>
      </c>
      <c r="B678" s="20" t="s">
        <v>1326</v>
      </c>
      <c r="C678" s="21" t="s">
        <v>169476</v>
      </c>
      <c r="D678" s="21" t="s">
        <v>345</v>
      </c>
      <c r="E678" s="23"/>
    </row>
    <row r="679" spans="1:5" ht="20" customHeight="1">
      <c r="A679" s="19" t="s">
        <v>1330</v>
      </c>
      <c r="B679" s="20" t="s">
        <v>1328</v>
      </c>
      <c r="C679" s="21" t="s">
        <v>169449</v>
      </c>
      <c r="D679" s="21" t="s">
        <v>345</v>
      </c>
      <c r="E679" s="23"/>
    </row>
    <row r="680" spans="1:5" ht="20" customHeight="1">
      <c r="A680" s="19" t="s">
        <v>1331</v>
      </c>
      <c r="B680" s="20" t="s">
        <v>1332</v>
      </c>
      <c r="C680" s="21" t="s">
        <v>169509</v>
      </c>
      <c r="D680" s="21" t="s">
        <v>345</v>
      </c>
      <c r="E680" s="23"/>
    </row>
    <row r="681" spans="1:5" ht="20" customHeight="1">
      <c r="A681" s="19" t="s">
        <v>1333</v>
      </c>
      <c r="B681" s="20" t="s">
        <v>1334</v>
      </c>
      <c r="C681" s="21" t="s">
        <v>169433</v>
      </c>
      <c r="D681" s="21" t="s">
        <v>345</v>
      </c>
      <c r="E681" s="23"/>
    </row>
    <row r="682" spans="1:5" ht="20" customHeight="1">
      <c r="A682" s="19" t="s">
        <v>1335</v>
      </c>
      <c r="B682" s="20" t="s">
        <v>1336</v>
      </c>
      <c r="C682" s="21" t="s">
        <v>14955</v>
      </c>
      <c r="D682" s="21" t="s">
        <v>296</v>
      </c>
      <c r="E682" s="23"/>
    </row>
    <row r="683" spans="1:5" ht="20" customHeight="1">
      <c r="A683" s="19" t="s">
        <v>1337</v>
      </c>
      <c r="B683" s="20" t="s">
        <v>1338</v>
      </c>
      <c r="C683" s="21" t="s">
        <v>169440</v>
      </c>
      <c r="D683" s="21" t="s">
        <v>296</v>
      </c>
      <c r="E683" s="23"/>
    </row>
    <row r="684" spans="1:5" ht="20" customHeight="1">
      <c r="A684" s="19" t="s">
        <v>1339</v>
      </c>
      <c r="B684" s="20" t="s">
        <v>1340</v>
      </c>
      <c r="C684" s="21" t="s">
        <v>169435</v>
      </c>
      <c r="D684" s="21" t="s">
        <v>296</v>
      </c>
      <c r="E684" s="23"/>
    </row>
    <row r="685" spans="1:5" ht="20" customHeight="1">
      <c r="A685" s="19" t="s">
        <v>1341</v>
      </c>
      <c r="B685" s="20" t="s">
        <v>1342</v>
      </c>
      <c r="C685" s="21" t="s">
        <v>169439</v>
      </c>
      <c r="D685" s="21" t="s">
        <v>345</v>
      </c>
      <c r="E685" s="23"/>
    </row>
    <row r="686" spans="1:5" ht="20" customHeight="1">
      <c r="A686" s="19" t="s">
        <v>1343</v>
      </c>
      <c r="B686" s="20" t="s">
        <v>1344</v>
      </c>
      <c r="C686" s="21" t="s">
        <v>169462</v>
      </c>
      <c r="D686" s="21" t="s">
        <v>296</v>
      </c>
      <c r="E686" s="23"/>
    </row>
    <row r="687" spans="1:5" ht="20" customHeight="1">
      <c r="A687" s="19" t="s">
        <v>1345</v>
      </c>
      <c r="B687" s="20" t="s">
        <v>1346</v>
      </c>
      <c r="C687" s="21" t="s">
        <v>169446</v>
      </c>
      <c r="D687" s="21" t="s">
        <v>296</v>
      </c>
      <c r="E687" s="23"/>
    </row>
    <row r="688" spans="1:5" ht="20" customHeight="1">
      <c r="A688" s="19" t="s">
        <v>1347</v>
      </c>
      <c r="B688" s="20" t="s">
        <v>1348</v>
      </c>
      <c r="C688" s="21" t="s">
        <v>169463</v>
      </c>
      <c r="D688" s="21" t="s">
        <v>296</v>
      </c>
      <c r="E688" s="23"/>
    </row>
    <row r="689" spans="1:5" ht="20" customHeight="1">
      <c r="A689" s="19" t="s">
        <v>1351</v>
      </c>
      <c r="B689" s="20" t="s">
        <v>1352</v>
      </c>
      <c r="C689" s="21" t="s">
        <v>101522</v>
      </c>
      <c r="D689" s="21" t="s">
        <v>345</v>
      </c>
      <c r="E689" s="23"/>
    </row>
    <row r="690" spans="1:5" ht="20" customHeight="1">
      <c r="A690" s="19" t="s">
        <v>1355</v>
      </c>
      <c r="B690" s="20" t="s">
        <v>1354</v>
      </c>
      <c r="C690" s="21" t="s">
        <v>169487</v>
      </c>
      <c r="D690" s="21" t="s">
        <v>345</v>
      </c>
      <c r="E690" s="23"/>
    </row>
    <row r="691" spans="1:5" ht="20" customHeight="1">
      <c r="A691" s="19" t="s">
        <v>1356</v>
      </c>
      <c r="B691" s="24">
        <v>100</v>
      </c>
      <c r="C691" s="21" t="s">
        <v>169517</v>
      </c>
      <c r="D691" s="21" t="s">
        <v>345</v>
      </c>
      <c r="E691" s="23"/>
    </row>
    <row r="692" spans="1:5" ht="20" customHeight="1">
      <c r="A692" s="19" t="s">
        <v>1357</v>
      </c>
      <c r="B692" s="20" t="s">
        <v>1358</v>
      </c>
      <c r="C692" s="21" t="s">
        <v>169515</v>
      </c>
      <c r="D692" s="21" t="s">
        <v>345</v>
      </c>
      <c r="E692" s="23"/>
    </row>
    <row r="693" spans="1:5" ht="20" customHeight="1">
      <c r="A693" s="19" t="s">
        <v>1359</v>
      </c>
      <c r="B693" s="20" t="s">
        <v>1360</v>
      </c>
      <c r="C693" s="21" t="s">
        <v>156989</v>
      </c>
      <c r="D693" s="21" t="s">
        <v>345</v>
      </c>
      <c r="E693" s="23"/>
    </row>
    <row r="694" spans="1:5" ht="20" customHeight="1">
      <c r="A694" s="19" t="s">
        <v>1366</v>
      </c>
      <c r="B694" s="20" t="s">
        <v>1362</v>
      </c>
      <c r="C694" s="21" t="s">
        <v>156989</v>
      </c>
      <c r="D694" s="21" t="s">
        <v>345</v>
      </c>
      <c r="E694" s="23"/>
    </row>
    <row r="695" spans="1:5" ht="20" customHeight="1">
      <c r="A695" s="19" t="s">
        <v>1367</v>
      </c>
      <c r="B695" s="20" t="s">
        <v>1368</v>
      </c>
      <c r="C695" s="21" t="s">
        <v>169499</v>
      </c>
      <c r="D695" s="21" t="s">
        <v>345</v>
      </c>
      <c r="E695" s="23"/>
    </row>
    <row r="696" spans="1:5" ht="20" customHeight="1">
      <c r="A696" s="19" t="s">
        <v>1369</v>
      </c>
      <c r="B696" s="20" t="s">
        <v>1370</v>
      </c>
      <c r="C696" s="21" t="s">
        <v>169509</v>
      </c>
      <c r="D696" s="21" t="s">
        <v>345</v>
      </c>
      <c r="E696" s="23"/>
    </row>
    <row r="697" spans="1:5" ht="20" customHeight="1">
      <c r="A697" s="19" t="s">
        <v>1371</v>
      </c>
      <c r="B697" s="20" t="s">
        <v>1372</v>
      </c>
      <c r="C697" s="21" t="s">
        <v>169438</v>
      </c>
      <c r="D697" s="21" t="s">
        <v>296</v>
      </c>
      <c r="E697" s="23"/>
    </row>
    <row r="698" spans="1:5" ht="20" customHeight="1">
      <c r="A698" s="19" t="s">
        <v>1375</v>
      </c>
      <c r="B698" s="20" t="s">
        <v>1374</v>
      </c>
      <c r="C698" s="21" t="s">
        <v>169492</v>
      </c>
      <c r="D698" s="21" t="s">
        <v>345</v>
      </c>
      <c r="E698" s="23"/>
    </row>
    <row r="699" spans="1:5" ht="20" customHeight="1">
      <c r="A699" s="19" t="s">
        <v>1376</v>
      </c>
      <c r="B699" s="20" t="s">
        <v>1377</v>
      </c>
      <c r="C699" s="21" t="s">
        <v>169492</v>
      </c>
      <c r="D699" s="21" t="s">
        <v>345</v>
      </c>
      <c r="E699" s="23"/>
    </row>
    <row r="700" spans="1:5" ht="20" customHeight="1">
      <c r="A700" s="19" t="s">
        <v>1380</v>
      </c>
      <c r="B700" s="20" t="s">
        <v>1379</v>
      </c>
      <c r="C700" s="21" t="s">
        <v>101727</v>
      </c>
      <c r="D700" s="21" t="s">
        <v>345</v>
      </c>
      <c r="E700" s="23"/>
    </row>
    <row r="701" spans="1:5" ht="20" customHeight="1">
      <c r="A701" s="19" t="s">
        <v>1381</v>
      </c>
      <c r="B701" s="20" t="s">
        <v>1382</v>
      </c>
      <c r="C701" s="21" t="s">
        <v>101727</v>
      </c>
      <c r="D701" s="21" t="s">
        <v>345</v>
      </c>
      <c r="E701" s="23"/>
    </row>
    <row r="702" spans="1:5" ht="20" customHeight="1">
      <c r="A702" s="19" t="s">
        <v>1383</v>
      </c>
      <c r="B702" s="20" t="s">
        <v>1384</v>
      </c>
      <c r="C702" s="21" t="s">
        <v>169499</v>
      </c>
      <c r="D702" s="21" t="s">
        <v>296</v>
      </c>
      <c r="E702" s="23"/>
    </row>
    <row r="703" spans="1:5" ht="20" customHeight="1">
      <c r="A703" s="19" t="s">
        <v>1385</v>
      </c>
      <c r="B703" s="20" t="s">
        <v>1386</v>
      </c>
      <c r="C703" s="21" t="s">
        <v>169512</v>
      </c>
      <c r="D703" s="21" t="s">
        <v>296</v>
      </c>
      <c r="E703" s="23"/>
    </row>
    <row r="704" spans="1:5" ht="20" customHeight="1">
      <c r="A704" s="19" t="s">
        <v>1387</v>
      </c>
      <c r="B704" s="20" t="s">
        <v>1388</v>
      </c>
      <c r="C704" s="21" t="s">
        <v>169515</v>
      </c>
      <c r="D704" s="21" t="s">
        <v>345</v>
      </c>
      <c r="E704" s="23"/>
    </row>
    <row r="705" spans="1:5" ht="20" customHeight="1">
      <c r="A705" s="19" t="s">
        <v>1391</v>
      </c>
      <c r="B705" s="20" t="s">
        <v>1390</v>
      </c>
      <c r="C705" s="21" t="s">
        <v>101522</v>
      </c>
      <c r="D705" s="21" t="s">
        <v>345</v>
      </c>
      <c r="E705" s="23"/>
    </row>
    <row r="706" spans="1:5" ht="20" customHeight="1">
      <c r="A706" s="19" t="s">
        <v>1392</v>
      </c>
      <c r="B706" s="20" t="s">
        <v>1393</v>
      </c>
      <c r="C706" s="21" t="s">
        <v>169492</v>
      </c>
      <c r="D706" s="21" t="s">
        <v>296</v>
      </c>
      <c r="E706" s="23"/>
    </row>
    <row r="707" spans="1:5" ht="20" customHeight="1">
      <c r="A707" s="19" t="s">
        <v>1394</v>
      </c>
      <c r="B707" s="20" t="s">
        <v>1395</v>
      </c>
      <c r="C707" s="21" t="s">
        <v>169489</v>
      </c>
      <c r="D707" s="21" t="s">
        <v>296</v>
      </c>
      <c r="E707" s="23"/>
    </row>
    <row r="708" spans="1:5" ht="20" customHeight="1">
      <c r="A708" s="19" t="s">
        <v>1398</v>
      </c>
      <c r="B708" s="20" t="s">
        <v>1397</v>
      </c>
      <c r="C708" s="21" t="s">
        <v>101727</v>
      </c>
      <c r="D708" s="21" t="s">
        <v>345</v>
      </c>
      <c r="E708" s="23"/>
    </row>
    <row r="709" spans="1:5" ht="20" customHeight="1">
      <c r="A709" s="19" t="s">
        <v>1399</v>
      </c>
      <c r="B709" s="20" t="s">
        <v>1400</v>
      </c>
      <c r="C709" s="21" t="s">
        <v>169485</v>
      </c>
      <c r="D709" s="21" t="s">
        <v>296</v>
      </c>
      <c r="E709" s="23"/>
    </row>
    <row r="710" spans="1:5" ht="20" customHeight="1">
      <c r="A710" s="19" t="s">
        <v>1401</v>
      </c>
      <c r="B710" s="20" t="s">
        <v>1402</v>
      </c>
      <c r="C710" s="21" t="s">
        <v>169435</v>
      </c>
      <c r="D710" s="21" t="s">
        <v>345</v>
      </c>
      <c r="E710" s="23"/>
    </row>
    <row r="711" spans="1:5" ht="20" customHeight="1">
      <c r="A711" s="19" t="s">
        <v>1403</v>
      </c>
      <c r="B711" s="24">
        <v>100</v>
      </c>
      <c r="C711" s="21" t="s">
        <v>169515</v>
      </c>
      <c r="D711" s="21" t="s">
        <v>296</v>
      </c>
      <c r="E711" s="23"/>
    </row>
    <row r="712" spans="1:5" ht="20" customHeight="1">
      <c r="A712" s="19" t="s">
        <v>1404</v>
      </c>
      <c r="B712" s="20" t="s">
        <v>1405</v>
      </c>
      <c r="C712" s="21" t="s">
        <v>169462</v>
      </c>
      <c r="D712" s="21" t="s">
        <v>345</v>
      </c>
      <c r="E712" s="23"/>
    </row>
    <row r="713" spans="1:5" ht="20" customHeight="1">
      <c r="A713" s="19" t="s">
        <v>1406</v>
      </c>
      <c r="B713" s="20" t="s">
        <v>1407</v>
      </c>
      <c r="C713" s="21" t="s">
        <v>169444</v>
      </c>
      <c r="D713" s="21" t="s">
        <v>345</v>
      </c>
      <c r="E713" s="23"/>
    </row>
    <row r="714" spans="1:5" ht="20" customHeight="1">
      <c r="A714" s="19" t="s">
        <v>1408</v>
      </c>
      <c r="B714" s="20" t="s">
        <v>1409</v>
      </c>
      <c r="C714" s="21" t="s">
        <v>169492</v>
      </c>
      <c r="D714" s="21" t="s">
        <v>296</v>
      </c>
      <c r="E714" s="23"/>
    </row>
    <row r="715" spans="1:5" ht="20" customHeight="1">
      <c r="A715" s="19" t="s">
        <v>1410</v>
      </c>
      <c r="B715" s="20" t="s">
        <v>1411</v>
      </c>
      <c r="C715" s="21" t="s">
        <v>14955</v>
      </c>
      <c r="D715" s="21" t="s">
        <v>345</v>
      </c>
      <c r="E715" s="23"/>
    </row>
    <row r="716" spans="1:5" ht="20" customHeight="1">
      <c r="A716" s="19" t="s">
        <v>1412</v>
      </c>
      <c r="B716" s="20" t="s">
        <v>1413</v>
      </c>
      <c r="C716" s="21" t="s">
        <v>169460</v>
      </c>
      <c r="D716" s="21" t="s">
        <v>345</v>
      </c>
      <c r="E716" s="23"/>
    </row>
    <row r="717" spans="1:5" ht="20" customHeight="1">
      <c r="A717" s="19" t="s">
        <v>1414</v>
      </c>
      <c r="B717" s="20" t="s">
        <v>1415</v>
      </c>
      <c r="C717" s="21" t="s">
        <v>169435</v>
      </c>
      <c r="D717" s="21" t="s">
        <v>345</v>
      </c>
      <c r="E717" s="23"/>
    </row>
    <row r="718" spans="1:5" ht="20" customHeight="1">
      <c r="A718" s="19" t="s">
        <v>1418</v>
      </c>
      <c r="B718" s="24">
        <v>100</v>
      </c>
      <c r="C718" s="21" t="s">
        <v>101522</v>
      </c>
      <c r="D718" s="21" t="s">
        <v>345</v>
      </c>
      <c r="E718" s="23"/>
    </row>
    <row r="719" spans="1:5" ht="20" customHeight="1">
      <c r="A719" s="19" t="s">
        <v>1419</v>
      </c>
      <c r="B719" s="20" t="s">
        <v>1420</v>
      </c>
      <c r="C719" s="21" t="s">
        <v>169515</v>
      </c>
      <c r="D719" s="21" t="s">
        <v>296</v>
      </c>
      <c r="E719" s="23"/>
    </row>
    <row r="720" spans="1:5" ht="20" customHeight="1">
      <c r="A720" s="19" t="s">
        <v>1421</v>
      </c>
      <c r="B720" s="20" t="s">
        <v>1422</v>
      </c>
      <c r="C720" s="21" t="s">
        <v>101522</v>
      </c>
      <c r="D720" s="21" t="s">
        <v>296</v>
      </c>
      <c r="E720" s="23"/>
    </row>
    <row r="721" spans="1:5" ht="20" customHeight="1">
      <c r="A721" s="19" t="s">
        <v>1423</v>
      </c>
      <c r="B721" s="20" t="s">
        <v>1424</v>
      </c>
      <c r="C721" s="21" t="s">
        <v>169485</v>
      </c>
      <c r="D721" s="21" t="s">
        <v>345</v>
      </c>
      <c r="E721" s="23"/>
    </row>
    <row r="722" spans="1:5" ht="20" customHeight="1">
      <c r="A722" s="19" t="s">
        <v>1425</v>
      </c>
      <c r="B722" s="20" t="s">
        <v>1426</v>
      </c>
      <c r="C722" s="21" t="s">
        <v>169462</v>
      </c>
      <c r="D722" s="21" t="s">
        <v>345</v>
      </c>
      <c r="E722" s="23"/>
    </row>
    <row r="723" spans="1:5" ht="20" customHeight="1">
      <c r="A723" s="19" t="s">
        <v>1427</v>
      </c>
      <c r="B723" s="20" t="s">
        <v>1428</v>
      </c>
      <c r="C723" s="21" t="s">
        <v>169435</v>
      </c>
      <c r="D723" s="21" t="s">
        <v>345</v>
      </c>
      <c r="E723" s="23"/>
    </row>
    <row r="724" spans="1:5" ht="20" customHeight="1">
      <c r="A724" s="19" t="s">
        <v>1429</v>
      </c>
      <c r="B724" s="20" t="s">
        <v>1430</v>
      </c>
      <c r="C724" s="21" t="s">
        <v>169491</v>
      </c>
      <c r="D724" s="21" t="s">
        <v>296</v>
      </c>
      <c r="E724" s="23"/>
    </row>
    <row r="725" spans="1:5" ht="20" customHeight="1">
      <c r="A725" s="19" t="s">
        <v>11614</v>
      </c>
      <c r="B725" s="20" t="s">
        <v>11615</v>
      </c>
      <c r="C725" s="21" t="s">
        <v>169442</v>
      </c>
      <c r="D725" s="21" t="s">
        <v>345</v>
      </c>
      <c r="E725" s="23"/>
    </row>
    <row r="726" spans="1:5" ht="20" customHeight="1">
      <c r="A726" s="19" t="s">
        <v>11701</v>
      </c>
      <c r="B726" s="20" t="s">
        <v>11700</v>
      </c>
      <c r="C726" s="21" t="s">
        <v>169441</v>
      </c>
      <c r="D726" s="21" t="s">
        <v>296</v>
      </c>
      <c r="E726" s="23"/>
    </row>
    <row r="727" spans="1:5" ht="20" customHeight="1">
      <c r="A727" s="19" t="s">
        <v>11762</v>
      </c>
      <c r="B727" s="20" t="s">
        <v>11761</v>
      </c>
      <c r="C727" s="21" t="s">
        <v>169480</v>
      </c>
      <c r="D727" s="21" t="s">
        <v>345</v>
      </c>
      <c r="E727" s="23"/>
    </row>
    <row r="728" spans="1:5" ht="20" customHeight="1">
      <c r="A728" s="19" t="s">
        <v>11821</v>
      </c>
      <c r="B728" s="20" t="s">
        <v>11820</v>
      </c>
      <c r="C728" s="21" t="s">
        <v>169454</v>
      </c>
      <c r="D728" s="21" t="s">
        <v>345</v>
      </c>
      <c r="E728" s="23"/>
    </row>
    <row r="729" spans="1:5" ht="20" customHeight="1">
      <c r="A729" s="19" t="s">
        <v>11853</v>
      </c>
      <c r="B729" s="20" t="s">
        <v>11854</v>
      </c>
      <c r="C729" s="21" t="s">
        <v>169493</v>
      </c>
      <c r="D729" s="21" t="s">
        <v>345</v>
      </c>
      <c r="E729" s="23"/>
    </row>
    <row r="730" spans="1:5" ht="20" customHeight="1">
      <c r="A730" s="19" t="s">
        <v>11876</v>
      </c>
      <c r="B730" s="20" t="s">
        <v>11877</v>
      </c>
      <c r="C730" s="21" t="s">
        <v>169443</v>
      </c>
      <c r="D730" s="21" t="s">
        <v>345</v>
      </c>
      <c r="E730" s="23"/>
    </row>
    <row r="731" spans="1:5" ht="20" customHeight="1">
      <c r="A731" s="19" t="s">
        <v>11937</v>
      </c>
      <c r="B731" s="20" t="s">
        <v>11938</v>
      </c>
      <c r="C731" s="21" t="s">
        <v>169443</v>
      </c>
      <c r="D731" s="21" t="s">
        <v>345</v>
      </c>
      <c r="E731" s="23"/>
    </row>
    <row r="732" spans="1:5" ht="20" customHeight="1">
      <c r="A732" s="19" t="s">
        <v>11988</v>
      </c>
      <c r="B732" s="20" t="s">
        <v>11989</v>
      </c>
      <c r="C732" s="21" t="s">
        <v>169476</v>
      </c>
      <c r="D732" s="21" t="s">
        <v>345</v>
      </c>
      <c r="E732" s="23"/>
    </row>
    <row r="733" spans="1:5" ht="20" customHeight="1">
      <c r="A733" s="19" t="s">
        <v>11996</v>
      </c>
      <c r="B733" s="20" t="s">
        <v>11997</v>
      </c>
      <c r="C733" s="21" t="s">
        <v>169479</v>
      </c>
      <c r="D733" s="21" t="s">
        <v>296</v>
      </c>
      <c r="E733" s="23"/>
    </row>
    <row r="734" spans="1:5" ht="20" customHeight="1">
      <c r="A734" s="19" t="s">
        <v>12004</v>
      </c>
      <c r="B734" s="20" t="s">
        <v>12003</v>
      </c>
      <c r="C734" s="21" t="s">
        <v>14955</v>
      </c>
      <c r="D734" s="21" t="s">
        <v>345</v>
      </c>
      <c r="E734" s="23"/>
    </row>
    <row r="735" spans="1:5" ht="20" customHeight="1">
      <c r="A735" s="19" t="s">
        <v>12012</v>
      </c>
      <c r="B735" s="20" t="s">
        <v>12013</v>
      </c>
      <c r="C735" s="21" t="s">
        <v>169480</v>
      </c>
      <c r="D735" s="21" t="s">
        <v>345</v>
      </c>
      <c r="E735" s="23"/>
    </row>
    <row r="736" spans="1:5" ht="20" customHeight="1">
      <c r="A736" s="19" t="s">
        <v>12020</v>
      </c>
      <c r="B736" s="20" t="s">
        <v>12018</v>
      </c>
      <c r="C736" s="21" t="s">
        <v>169443</v>
      </c>
      <c r="D736" s="21" t="s">
        <v>345</v>
      </c>
      <c r="E736" s="23"/>
    </row>
    <row r="737" spans="1:5" ht="20" customHeight="1">
      <c r="A737" s="19" t="s">
        <v>12028</v>
      </c>
      <c r="B737" s="20" t="s">
        <v>12029</v>
      </c>
      <c r="C737" s="21" t="s">
        <v>169443</v>
      </c>
      <c r="D737" s="21" t="s">
        <v>345</v>
      </c>
      <c r="E737" s="23"/>
    </row>
    <row r="738" spans="1:5" ht="20" customHeight="1">
      <c r="A738" s="19" t="s">
        <v>12031</v>
      </c>
      <c r="B738" s="20" t="s">
        <v>12032</v>
      </c>
      <c r="C738" s="21" t="s">
        <v>169455</v>
      </c>
      <c r="D738" s="21" t="s">
        <v>296</v>
      </c>
      <c r="E738" s="23"/>
    </row>
    <row r="739" spans="1:5" ht="20" customHeight="1">
      <c r="A739" s="19" t="s">
        <v>12034</v>
      </c>
      <c r="B739" s="20" t="s">
        <v>12035</v>
      </c>
      <c r="C739" s="21" t="s">
        <v>169493</v>
      </c>
      <c r="D739" s="21" t="s">
        <v>296</v>
      </c>
      <c r="E739" s="23"/>
    </row>
    <row r="740" spans="1:5" ht="20" customHeight="1">
      <c r="A740" s="19" t="s">
        <v>12043</v>
      </c>
      <c r="B740" s="20" t="s">
        <v>12044</v>
      </c>
      <c r="C740" s="21" t="s">
        <v>169510</v>
      </c>
      <c r="D740" s="21" t="s">
        <v>296</v>
      </c>
      <c r="E740" s="23"/>
    </row>
    <row r="741" spans="1:5" ht="20" customHeight="1">
      <c r="A741" s="19" t="s">
        <v>12060</v>
      </c>
      <c r="B741" s="20" t="s">
        <v>12061</v>
      </c>
      <c r="C741" s="21" t="s">
        <v>101727</v>
      </c>
      <c r="D741" s="21" t="s">
        <v>345</v>
      </c>
      <c r="E741" s="23"/>
    </row>
    <row r="742" spans="1:5" ht="20" customHeight="1">
      <c r="A742" s="19" t="s">
        <v>12067</v>
      </c>
      <c r="B742" s="20" t="s">
        <v>12068</v>
      </c>
      <c r="C742" s="21" t="s">
        <v>169448</v>
      </c>
      <c r="D742" s="21" t="s">
        <v>296</v>
      </c>
      <c r="E742" s="23"/>
    </row>
    <row r="743" spans="1:5" ht="20" customHeight="1">
      <c r="A743" s="19" t="s">
        <v>12073</v>
      </c>
      <c r="B743" s="20" t="s">
        <v>12072</v>
      </c>
      <c r="C743" s="21" t="s">
        <v>156989</v>
      </c>
      <c r="D743" s="21" t="s">
        <v>345</v>
      </c>
      <c r="E743" s="23"/>
    </row>
    <row r="744" spans="1:5" ht="20" customHeight="1">
      <c r="A744" s="19" t="s">
        <v>12083</v>
      </c>
      <c r="B744" s="20" t="s">
        <v>12084</v>
      </c>
      <c r="C744" s="21" t="s">
        <v>169509</v>
      </c>
      <c r="D744" s="21" t="s">
        <v>296</v>
      </c>
      <c r="E744" s="23"/>
    </row>
    <row r="745" spans="1:5" ht="20" customHeight="1">
      <c r="A745" s="19" t="s">
        <v>12086</v>
      </c>
      <c r="B745" s="20" t="s">
        <v>12087</v>
      </c>
      <c r="C745" s="21" t="s">
        <v>169512</v>
      </c>
      <c r="D745" s="21" t="s">
        <v>296</v>
      </c>
      <c r="E745" s="23"/>
    </row>
    <row r="746" spans="1:5" ht="20" customHeight="1">
      <c r="A746" s="19" t="s">
        <v>12091</v>
      </c>
      <c r="B746" s="20" t="s">
        <v>12092</v>
      </c>
      <c r="C746" s="21" t="s">
        <v>169455</v>
      </c>
      <c r="D746" s="21" t="s">
        <v>296</v>
      </c>
      <c r="E746" s="23"/>
    </row>
    <row r="747" spans="1:5" ht="20" customHeight="1">
      <c r="A747" s="19" t="s">
        <v>12096</v>
      </c>
      <c r="B747" s="20" t="s">
        <v>12097</v>
      </c>
      <c r="C747" s="21" t="s">
        <v>169452</v>
      </c>
      <c r="D747" s="21" t="s">
        <v>345</v>
      </c>
      <c r="E747" s="23"/>
    </row>
    <row r="748" spans="1:5" ht="20" customHeight="1">
      <c r="A748" s="19" t="s">
        <v>12101</v>
      </c>
      <c r="B748" s="20" t="s">
        <v>12102</v>
      </c>
      <c r="C748" s="21" t="s">
        <v>169438</v>
      </c>
      <c r="D748" s="21" t="s">
        <v>345</v>
      </c>
      <c r="E748" s="23"/>
    </row>
    <row r="749" spans="1:5" ht="20" customHeight="1">
      <c r="A749" s="19" t="s">
        <v>12106</v>
      </c>
      <c r="B749" s="20" t="s">
        <v>12107</v>
      </c>
      <c r="C749" s="21" t="s">
        <v>169471</v>
      </c>
      <c r="D749" s="21" t="s">
        <v>345</v>
      </c>
      <c r="E749" s="23"/>
    </row>
    <row r="750" spans="1:5" ht="20" customHeight="1">
      <c r="A750" s="19" t="s">
        <v>12111</v>
      </c>
      <c r="B750" s="20" t="s">
        <v>12112</v>
      </c>
      <c r="C750" s="21" t="s">
        <v>101727</v>
      </c>
      <c r="D750" s="21" t="s">
        <v>296</v>
      </c>
      <c r="E750" s="23"/>
    </row>
    <row r="751" spans="1:5" ht="20" customHeight="1">
      <c r="A751" s="19" t="s">
        <v>12118</v>
      </c>
      <c r="B751" s="20" t="s">
        <v>12119</v>
      </c>
      <c r="C751" s="21" t="s">
        <v>169448</v>
      </c>
      <c r="D751" s="21" t="s">
        <v>345</v>
      </c>
      <c r="E751" s="23"/>
    </row>
    <row r="752" spans="1:5" ht="20" customHeight="1">
      <c r="A752" s="19" t="s">
        <v>12121</v>
      </c>
      <c r="B752" s="20" t="s">
        <v>12122</v>
      </c>
      <c r="C752" s="21" t="s">
        <v>169512</v>
      </c>
      <c r="D752" s="21" t="s">
        <v>296</v>
      </c>
      <c r="E752" s="23"/>
    </row>
    <row r="753" spans="1:5" ht="20" customHeight="1">
      <c r="A753" s="19" t="s">
        <v>12128</v>
      </c>
      <c r="B753" s="20" t="s">
        <v>12129</v>
      </c>
      <c r="C753" s="21" t="s">
        <v>169455</v>
      </c>
      <c r="D753" s="21" t="s">
        <v>345</v>
      </c>
      <c r="E753" s="23"/>
    </row>
    <row r="754" spans="1:5" ht="20" customHeight="1">
      <c r="A754" s="19" t="s">
        <v>12139</v>
      </c>
      <c r="B754" s="20" t="s">
        <v>12140</v>
      </c>
      <c r="C754" s="21" t="s">
        <v>169493</v>
      </c>
      <c r="D754" s="21" t="s">
        <v>345</v>
      </c>
      <c r="E754" s="23"/>
    </row>
    <row r="755" spans="1:5" ht="20" customHeight="1">
      <c r="A755" s="19" t="s">
        <v>12147</v>
      </c>
      <c r="B755" s="20" t="s">
        <v>12148</v>
      </c>
      <c r="C755" s="21" t="s">
        <v>169483</v>
      </c>
      <c r="D755" s="21" t="s">
        <v>296</v>
      </c>
      <c r="E755" s="23"/>
    </row>
    <row r="756" spans="1:5" ht="20" customHeight="1">
      <c r="A756" s="19" t="s">
        <v>12155</v>
      </c>
      <c r="B756" s="20" t="s">
        <v>12153</v>
      </c>
      <c r="C756" s="21" t="s">
        <v>101727</v>
      </c>
      <c r="D756" s="21" t="s">
        <v>345</v>
      </c>
      <c r="E756" s="23"/>
    </row>
    <row r="757" spans="1:5" ht="20" customHeight="1">
      <c r="A757" s="19" t="s">
        <v>12162</v>
      </c>
      <c r="B757" s="20" t="s">
        <v>12160</v>
      </c>
      <c r="C757" s="21" t="s">
        <v>169444</v>
      </c>
      <c r="D757" s="21" t="s">
        <v>296</v>
      </c>
      <c r="E757" s="23"/>
    </row>
    <row r="758" spans="1:5" ht="20" customHeight="1">
      <c r="A758" s="19" t="s">
        <v>12167</v>
      </c>
      <c r="B758" s="20" t="s">
        <v>12165</v>
      </c>
      <c r="C758" s="21" t="s">
        <v>169477</v>
      </c>
      <c r="D758" s="21" t="s">
        <v>296</v>
      </c>
      <c r="E758" s="23"/>
    </row>
    <row r="759" spans="1:5" ht="20" customHeight="1">
      <c r="A759" s="19" t="s">
        <v>12175</v>
      </c>
      <c r="B759" s="20" t="s">
        <v>12176</v>
      </c>
      <c r="C759" s="21" t="s">
        <v>169450</v>
      </c>
      <c r="D759" s="21" t="s">
        <v>296</v>
      </c>
      <c r="E759" s="23"/>
    </row>
    <row r="760" spans="1:5" ht="20" customHeight="1">
      <c r="A760" s="19" t="s">
        <v>12182</v>
      </c>
      <c r="B760" s="20" t="s">
        <v>12183</v>
      </c>
      <c r="C760" s="21" t="s">
        <v>169512</v>
      </c>
      <c r="D760" s="21" t="s">
        <v>296</v>
      </c>
      <c r="E760" s="23"/>
    </row>
    <row r="761" spans="1:5" ht="20" customHeight="1">
      <c r="A761" s="19" t="s">
        <v>12187</v>
      </c>
      <c r="B761" s="20" t="s">
        <v>12186</v>
      </c>
      <c r="C761" s="21" t="s">
        <v>169490</v>
      </c>
      <c r="D761" s="21" t="s">
        <v>296</v>
      </c>
      <c r="E761" s="23"/>
    </row>
    <row r="762" spans="1:5" ht="20" customHeight="1">
      <c r="A762" s="19" t="s">
        <v>12189</v>
      </c>
      <c r="B762" s="20" t="s">
        <v>12190</v>
      </c>
      <c r="C762" s="22">
        <v>0</v>
      </c>
      <c r="D762" s="21" t="s">
        <v>345</v>
      </c>
      <c r="E762" s="23"/>
    </row>
    <row r="763" spans="1:5" ht="20" customHeight="1">
      <c r="A763" s="19" t="s">
        <v>12192</v>
      </c>
      <c r="B763" s="20" t="s">
        <v>12193</v>
      </c>
      <c r="C763" s="21" t="s">
        <v>169498</v>
      </c>
      <c r="D763" s="21" t="s">
        <v>296</v>
      </c>
      <c r="E763" s="23"/>
    </row>
    <row r="764" spans="1:5" ht="20" customHeight="1">
      <c r="A764" s="19" t="s">
        <v>12195</v>
      </c>
      <c r="B764" s="20" t="s">
        <v>12196</v>
      </c>
      <c r="C764" s="21" t="s">
        <v>169496</v>
      </c>
      <c r="D764" s="21" t="s">
        <v>296</v>
      </c>
      <c r="E764" s="23"/>
    </row>
    <row r="765" spans="1:5" ht="20" customHeight="1">
      <c r="A765" s="19" t="s">
        <v>12200</v>
      </c>
      <c r="B765" s="20" t="s">
        <v>12201</v>
      </c>
      <c r="C765" s="21" t="s">
        <v>169477</v>
      </c>
      <c r="D765" s="21" t="s">
        <v>345</v>
      </c>
      <c r="E765" s="23"/>
    </row>
    <row r="766" spans="1:5" ht="20" customHeight="1">
      <c r="A766" s="19" t="s">
        <v>12215</v>
      </c>
      <c r="B766" s="20" t="s">
        <v>12216</v>
      </c>
      <c r="C766" s="21" t="s">
        <v>169433</v>
      </c>
      <c r="D766" s="21" t="s">
        <v>296</v>
      </c>
      <c r="E766" s="23"/>
    </row>
    <row r="767" spans="1:5" ht="20" customHeight="1">
      <c r="A767" s="19" t="s">
        <v>12218</v>
      </c>
      <c r="B767" s="20" t="s">
        <v>12219</v>
      </c>
      <c r="C767" s="21" t="s">
        <v>169441</v>
      </c>
      <c r="D767" s="21" t="s">
        <v>296</v>
      </c>
      <c r="E767" s="23"/>
    </row>
    <row r="768" spans="1:5" ht="20" customHeight="1">
      <c r="A768" s="19" t="s">
        <v>12225</v>
      </c>
      <c r="B768" s="20" t="s">
        <v>12224</v>
      </c>
      <c r="C768" s="21" t="s">
        <v>169446</v>
      </c>
      <c r="D768" s="21" t="s">
        <v>296</v>
      </c>
      <c r="E768" s="23"/>
    </row>
    <row r="769" spans="1:5" ht="20" customHeight="1">
      <c r="A769" s="19" t="s">
        <v>12229</v>
      </c>
      <c r="B769" s="20" t="s">
        <v>12230</v>
      </c>
      <c r="C769" s="21" t="s">
        <v>169456</v>
      </c>
      <c r="D769" s="21" t="s">
        <v>345</v>
      </c>
      <c r="E769" s="23"/>
    </row>
    <row r="770" spans="1:5" ht="20" customHeight="1">
      <c r="A770" s="19" t="s">
        <v>12237</v>
      </c>
      <c r="B770" s="20" t="s">
        <v>12235</v>
      </c>
      <c r="C770" s="21" t="s">
        <v>169466</v>
      </c>
      <c r="D770" s="21" t="s">
        <v>296</v>
      </c>
      <c r="E770" s="23"/>
    </row>
    <row r="771" spans="1:5" ht="20" customHeight="1">
      <c r="A771" s="19" t="s">
        <v>12307</v>
      </c>
      <c r="B771" s="20" t="s">
        <v>12308</v>
      </c>
      <c r="C771" s="21" t="s">
        <v>14955</v>
      </c>
      <c r="D771" s="21" t="s">
        <v>139</v>
      </c>
      <c r="E771" s="23"/>
    </row>
    <row r="772" spans="1:5" ht="20" customHeight="1">
      <c r="A772" s="19" t="s">
        <v>12408</v>
      </c>
      <c r="B772" s="20" t="s">
        <v>12409</v>
      </c>
      <c r="C772" s="21" t="s">
        <v>169455</v>
      </c>
      <c r="D772" s="21" t="s">
        <v>139</v>
      </c>
      <c r="E772" s="23"/>
    </row>
    <row r="773" spans="1:5" ht="20" customHeight="1">
      <c r="A773" s="19" t="s">
        <v>1194</v>
      </c>
      <c r="B773" s="20" t="s">
        <v>1195</v>
      </c>
      <c r="C773" s="21" t="s">
        <v>169480</v>
      </c>
      <c r="D773" s="21" t="s">
        <v>139</v>
      </c>
      <c r="E773" s="23"/>
    </row>
    <row r="774" spans="1:5" ht="20" customHeight="1">
      <c r="A774" s="19" t="s">
        <v>1270</v>
      </c>
      <c r="B774" s="20" t="s">
        <v>1271</v>
      </c>
      <c r="C774" s="21" t="s">
        <v>169485</v>
      </c>
      <c r="D774" s="21" t="s">
        <v>139</v>
      </c>
      <c r="E774" s="23"/>
    </row>
    <row r="775" spans="1:5" ht="20" customHeight="1">
      <c r="A775" s="19" t="s">
        <v>1349</v>
      </c>
      <c r="B775" s="20" t="s">
        <v>1350</v>
      </c>
      <c r="C775" s="21" t="s">
        <v>169517</v>
      </c>
      <c r="D775" s="21" t="s">
        <v>139</v>
      </c>
      <c r="E775" s="23"/>
    </row>
    <row r="776" spans="1:5" ht="20" customHeight="1">
      <c r="A776" s="19" t="s">
        <v>1431</v>
      </c>
      <c r="B776" s="20" t="s">
        <v>1432</v>
      </c>
      <c r="C776" s="21" t="s">
        <v>169430</v>
      </c>
      <c r="D776" s="21" t="s">
        <v>296</v>
      </c>
      <c r="E776" s="23"/>
    </row>
    <row r="777" spans="1:5" ht="20" customHeight="1">
      <c r="A777" s="19" t="s">
        <v>1435</v>
      </c>
      <c r="B777" s="20" t="s">
        <v>1436</v>
      </c>
      <c r="C777" s="22">
        <v>0</v>
      </c>
      <c r="D777" s="21" t="s">
        <v>345</v>
      </c>
      <c r="E777" s="23"/>
    </row>
    <row r="778" spans="1:5" ht="20" customHeight="1">
      <c r="A778" s="19" t="s">
        <v>1441</v>
      </c>
      <c r="B778" s="20" t="s">
        <v>1442</v>
      </c>
      <c r="C778" s="21" t="s">
        <v>169452</v>
      </c>
      <c r="D778" s="21" t="s">
        <v>345</v>
      </c>
      <c r="E778" s="23"/>
    </row>
    <row r="779" spans="1:5" ht="20" customHeight="1">
      <c r="A779" s="19" t="s">
        <v>1466</v>
      </c>
      <c r="B779" s="20" t="s">
        <v>1467</v>
      </c>
      <c r="C779" s="21" t="s">
        <v>169438</v>
      </c>
      <c r="D779" s="21" t="s">
        <v>345</v>
      </c>
      <c r="E779" s="23"/>
    </row>
    <row r="780" spans="1:5" ht="20" customHeight="1">
      <c r="A780" s="19" t="s">
        <v>1506</v>
      </c>
      <c r="B780" s="20" t="s">
        <v>1507</v>
      </c>
      <c r="C780" s="21" t="s">
        <v>169509</v>
      </c>
      <c r="D780" s="21" t="s">
        <v>345</v>
      </c>
      <c r="E780" s="23"/>
    </row>
    <row r="781" spans="1:5" ht="20" customHeight="1">
      <c r="A781" s="19" t="s">
        <v>11543</v>
      </c>
      <c r="B781" s="20" t="s">
        <v>11544</v>
      </c>
      <c r="C781" s="21" t="s">
        <v>169460</v>
      </c>
      <c r="D781" s="21" t="s">
        <v>345</v>
      </c>
      <c r="E781" s="23"/>
    </row>
    <row r="782" spans="1:5" ht="20" customHeight="1">
      <c r="A782" s="19" t="s">
        <v>11616</v>
      </c>
      <c r="B782" s="20" t="s">
        <v>11615</v>
      </c>
      <c r="C782" s="21" t="s">
        <v>169442</v>
      </c>
      <c r="D782" s="21" t="s">
        <v>345</v>
      </c>
      <c r="E782" s="23"/>
    </row>
    <row r="783" spans="1:5" ht="20" customHeight="1">
      <c r="A783" s="19" t="s">
        <v>11677</v>
      </c>
      <c r="B783" s="20" t="s">
        <v>11678</v>
      </c>
      <c r="C783" s="21" t="s">
        <v>169502</v>
      </c>
      <c r="D783" s="21" t="s">
        <v>296</v>
      </c>
      <c r="E783" s="23"/>
    </row>
    <row r="784" spans="1:5" ht="20" customHeight="1">
      <c r="A784" s="19" t="s">
        <v>11702</v>
      </c>
      <c r="B784" s="20" t="s">
        <v>11700</v>
      </c>
      <c r="C784" s="21" t="s">
        <v>169441</v>
      </c>
      <c r="D784" s="21" t="s">
        <v>296</v>
      </c>
      <c r="E784" s="23"/>
    </row>
    <row r="785" spans="1:5" ht="20" customHeight="1">
      <c r="A785" s="19" t="s">
        <v>11717</v>
      </c>
      <c r="B785" s="20" t="s">
        <v>11718</v>
      </c>
      <c r="C785" s="21" t="s">
        <v>169518</v>
      </c>
      <c r="D785" s="21" t="s">
        <v>345</v>
      </c>
      <c r="E785" s="23"/>
    </row>
    <row r="786" spans="1:5" ht="20" customHeight="1">
      <c r="A786" s="19" t="s">
        <v>11720</v>
      </c>
      <c r="B786" s="20" t="s">
        <v>11721</v>
      </c>
      <c r="C786" s="21" t="s">
        <v>169518</v>
      </c>
      <c r="D786" s="21" t="s">
        <v>345</v>
      </c>
      <c r="E786" s="23"/>
    </row>
    <row r="787" spans="1:5" ht="20" customHeight="1">
      <c r="A787" s="19" t="s">
        <v>11736</v>
      </c>
      <c r="B787" s="20" t="s">
        <v>11737</v>
      </c>
      <c r="C787" s="21" t="s">
        <v>169518</v>
      </c>
      <c r="D787" s="21" t="s">
        <v>345</v>
      </c>
      <c r="E787" s="23"/>
    </row>
    <row r="788" spans="1:5" ht="20" customHeight="1">
      <c r="A788" s="19" t="s">
        <v>11754</v>
      </c>
      <c r="B788" s="24">
        <v>100</v>
      </c>
      <c r="C788" s="21" t="s">
        <v>169519</v>
      </c>
      <c r="D788" s="21" t="s">
        <v>345</v>
      </c>
      <c r="E788" s="23"/>
    </row>
    <row r="789" spans="1:5" ht="20" customHeight="1">
      <c r="A789" s="19" t="s">
        <v>11763</v>
      </c>
      <c r="B789" s="20" t="s">
        <v>11761</v>
      </c>
      <c r="C789" s="21" t="s">
        <v>169480</v>
      </c>
      <c r="D789" s="21" t="s">
        <v>345</v>
      </c>
      <c r="E789" s="23"/>
    </row>
    <row r="790" spans="1:5" ht="20" customHeight="1">
      <c r="A790" s="19" t="s">
        <v>11765</v>
      </c>
      <c r="B790" s="20" t="s">
        <v>11766</v>
      </c>
      <c r="C790" s="21" t="s">
        <v>169475</v>
      </c>
      <c r="D790" s="21" t="s">
        <v>296</v>
      </c>
      <c r="E790" s="23"/>
    </row>
    <row r="791" spans="1:5" ht="20" customHeight="1">
      <c r="A791" s="19" t="s">
        <v>11770</v>
      </c>
      <c r="B791" s="24">
        <v>100</v>
      </c>
      <c r="C791" s="21" t="s">
        <v>169515</v>
      </c>
      <c r="D791" s="21" t="s">
        <v>345</v>
      </c>
      <c r="E791" s="23"/>
    </row>
    <row r="792" spans="1:5" ht="20" customHeight="1">
      <c r="A792" s="19" t="s">
        <v>11782</v>
      </c>
      <c r="B792" s="20" t="s">
        <v>11783</v>
      </c>
      <c r="C792" s="21" t="s">
        <v>101522</v>
      </c>
      <c r="D792" s="21" t="s">
        <v>296</v>
      </c>
      <c r="E792" s="23"/>
    </row>
    <row r="793" spans="1:5" ht="20" customHeight="1">
      <c r="A793" s="19" t="s">
        <v>11791</v>
      </c>
      <c r="B793" s="20" t="s">
        <v>11792</v>
      </c>
      <c r="C793" s="21" t="s">
        <v>169476</v>
      </c>
      <c r="D793" s="21" t="s">
        <v>345</v>
      </c>
      <c r="E793" s="23"/>
    </row>
    <row r="794" spans="1:5" ht="20" customHeight="1">
      <c r="A794" s="19" t="s">
        <v>11794</v>
      </c>
      <c r="B794" s="20" t="s">
        <v>11795</v>
      </c>
      <c r="C794" s="21" t="s">
        <v>169480</v>
      </c>
      <c r="D794" s="21" t="s">
        <v>345</v>
      </c>
      <c r="E794" s="23"/>
    </row>
    <row r="795" spans="1:5" ht="20" customHeight="1">
      <c r="A795" s="19" t="s">
        <v>11805</v>
      </c>
      <c r="B795" s="20" t="s">
        <v>11806</v>
      </c>
      <c r="C795" s="21" t="s">
        <v>169462</v>
      </c>
      <c r="D795" s="21" t="s">
        <v>345</v>
      </c>
      <c r="E795" s="23"/>
    </row>
    <row r="796" spans="1:5" ht="20" customHeight="1">
      <c r="A796" s="19" t="s">
        <v>11814</v>
      </c>
      <c r="B796" s="20" t="s">
        <v>11815</v>
      </c>
      <c r="C796" s="21" t="s">
        <v>169485</v>
      </c>
      <c r="D796" s="21" t="s">
        <v>345</v>
      </c>
      <c r="E796" s="23"/>
    </row>
    <row r="797" spans="1:5" ht="20" customHeight="1">
      <c r="A797" s="19" t="s">
        <v>11822</v>
      </c>
      <c r="B797" s="20" t="s">
        <v>11820</v>
      </c>
      <c r="C797" s="21" t="s">
        <v>169454</v>
      </c>
      <c r="D797" s="21" t="s">
        <v>345</v>
      </c>
      <c r="E797" s="23"/>
    </row>
    <row r="798" spans="1:5" ht="20" customHeight="1">
      <c r="A798" s="19" t="s">
        <v>11832</v>
      </c>
      <c r="B798" s="20" t="s">
        <v>11833</v>
      </c>
      <c r="C798" s="21" t="s">
        <v>169471</v>
      </c>
      <c r="D798" s="21" t="s">
        <v>345</v>
      </c>
      <c r="E798" s="23"/>
    </row>
    <row r="799" spans="1:5" ht="20" customHeight="1">
      <c r="A799" s="19" t="s">
        <v>11855</v>
      </c>
      <c r="B799" s="20" t="s">
        <v>11854</v>
      </c>
      <c r="C799" s="21" t="s">
        <v>169493</v>
      </c>
      <c r="D799" s="21" t="s">
        <v>345</v>
      </c>
      <c r="E799" s="23"/>
    </row>
    <row r="800" spans="1:5" ht="20" customHeight="1">
      <c r="A800" s="19" t="s">
        <v>11873</v>
      </c>
      <c r="B800" s="20" t="s">
        <v>11874</v>
      </c>
      <c r="C800" s="21" t="s">
        <v>169478</v>
      </c>
      <c r="D800" s="21" t="s">
        <v>345</v>
      </c>
      <c r="E800" s="23"/>
    </row>
    <row r="801" spans="1:5" ht="20" customHeight="1">
      <c r="A801" s="19" t="s">
        <v>11878</v>
      </c>
      <c r="B801" s="20" t="s">
        <v>11877</v>
      </c>
      <c r="C801" s="21" t="s">
        <v>169443</v>
      </c>
      <c r="D801" s="21" t="s">
        <v>345</v>
      </c>
      <c r="E801" s="23"/>
    </row>
    <row r="802" spans="1:5" ht="20" customHeight="1">
      <c r="A802" s="19" t="s">
        <v>11890</v>
      </c>
      <c r="B802" s="20" t="s">
        <v>11891</v>
      </c>
      <c r="C802" s="21" t="s">
        <v>169517</v>
      </c>
      <c r="D802" s="21" t="s">
        <v>345</v>
      </c>
      <c r="E802" s="23"/>
    </row>
    <row r="803" spans="1:5" ht="20" customHeight="1">
      <c r="A803" s="19" t="s">
        <v>11895</v>
      </c>
      <c r="B803" s="20" t="s">
        <v>11896</v>
      </c>
      <c r="C803" s="21" t="s">
        <v>169509</v>
      </c>
      <c r="D803" s="21" t="s">
        <v>345</v>
      </c>
      <c r="E803" s="23"/>
    </row>
    <row r="804" spans="1:5" ht="20" customHeight="1">
      <c r="A804" s="19" t="s">
        <v>11914</v>
      </c>
      <c r="B804" s="20" t="s">
        <v>11915</v>
      </c>
      <c r="C804" s="21" t="s">
        <v>169487</v>
      </c>
      <c r="D804" s="21" t="s">
        <v>345</v>
      </c>
      <c r="E804" s="23"/>
    </row>
    <row r="805" spans="1:5" ht="20" customHeight="1">
      <c r="A805" s="19" t="s">
        <v>11939</v>
      </c>
      <c r="B805" s="20" t="s">
        <v>11938</v>
      </c>
      <c r="C805" s="21" t="s">
        <v>169443</v>
      </c>
      <c r="D805" s="21" t="s">
        <v>345</v>
      </c>
      <c r="E805" s="23"/>
    </row>
    <row r="806" spans="1:5" ht="20" customHeight="1">
      <c r="A806" s="19" t="s">
        <v>11945</v>
      </c>
      <c r="B806" s="20" t="s">
        <v>11946</v>
      </c>
      <c r="C806" s="21" t="s">
        <v>169467</v>
      </c>
      <c r="D806" s="21" t="s">
        <v>296</v>
      </c>
      <c r="E806" s="23"/>
    </row>
    <row r="807" spans="1:5" ht="20" customHeight="1">
      <c r="A807" s="19" t="s">
        <v>11962</v>
      </c>
      <c r="B807" s="20" t="s">
        <v>11963</v>
      </c>
      <c r="C807" s="21" t="s">
        <v>169432</v>
      </c>
      <c r="D807" s="21" t="s">
        <v>296</v>
      </c>
      <c r="E807" s="23"/>
    </row>
    <row r="808" spans="1:5" ht="20" customHeight="1">
      <c r="A808" s="19" t="s">
        <v>11975</v>
      </c>
      <c r="B808" s="20" t="s">
        <v>11976</v>
      </c>
      <c r="C808" s="21" t="s">
        <v>101727</v>
      </c>
      <c r="D808" s="21" t="s">
        <v>345</v>
      </c>
      <c r="E808" s="23"/>
    </row>
    <row r="809" spans="1:5" ht="20" customHeight="1">
      <c r="A809" s="19" t="s">
        <v>11977</v>
      </c>
      <c r="B809" s="20" t="s">
        <v>11978</v>
      </c>
      <c r="C809" s="21" t="s">
        <v>169509</v>
      </c>
      <c r="D809" s="21" t="s">
        <v>345</v>
      </c>
      <c r="E809" s="23"/>
    </row>
    <row r="810" spans="1:5" ht="20" customHeight="1">
      <c r="A810" s="19" t="s">
        <v>11979</v>
      </c>
      <c r="B810" s="24">
        <v>100</v>
      </c>
      <c r="C810" s="21" t="s">
        <v>169492</v>
      </c>
      <c r="D810" s="21" t="s">
        <v>345</v>
      </c>
      <c r="E810" s="23"/>
    </row>
    <row r="811" spans="1:5" ht="20" customHeight="1">
      <c r="A811" s="19" t="s">
        <v>11980</v>
      </c>
      <c r="B811" s="20" t="s">
        <v>11981</v>
      </c>
      <c r="C811" s="21" t="s">
        <v>169440</v>
      </c>
      <c r="D811" s="21" t="s">
        <v>296</v>
      </c>
      <c r="E811" s="23"/>
    </row>
    <row r="812" spans="1:5" ht="20" customHeight="1">
      <c r="A812" s="19" t="s">
        <v>11982</v>
      </c>
      <c r="B812" s="20" t="s">
        <v>11983</v>
      </c>
      <c r="C812" s="21" t="s">
        <v>169499</v>
      </c>
      <c r="D812" s="21" t="s">
        <v>345</v>
      </c>
      <c r="E812" s="23"/>
    </row>
    <row r="813" spans="1:5" ht="20" customHeight="1">
      <c r="A813" s="19" t="s">
        <v>11984</v>
      </c>
      <c r="B813" s="20" t="s">
        <v>11985</v>
      </c>
      <c r="C813" s="21" t="s">
        <v>169484</v>
      </c>
      <c r="D813" s="21" t="s">
        <v>296</v>
      </c>
      <c r="E813" s="23"/>
    </row>
    <row r="814" spans="1:5" ht="20" customHeight="1">
      <c r="A814" s="19" t="s">
        <v>11986</v>
      </c>
      <c r="B814" s="20" t="s">
        <v>11987</v>
      </c>
      <c r="C814" s="21" t="s">
        <v>169485</v>
      </c>
      <c r="D814" s="21" t="s">
        <v>345</v>
      </c>
      <c r="E814" s="23"/>
    </row>
    <row r="815" spans="1:5" ht="20" customHeight="1">
      <c r="A815" s="19" t="s">
        <v>11990</v>
      </c>
      <c r="B815" s="20" t="s">
        <v>11989</v>
      </c>
      <c r="C815" s="21" t="s">
        <v>169476</v>
      </c>
      <c r="D815" s="21" t="s">
        <v>345</v>
      </c>
      <c r="E815" s="23"/>
    </row>
    <row r="816" spans="1:5" ht="20" customHeight="1">
      <c r="A816" s="19" t="s">
        <v>11991</v>
      </c>
      <c r="B816" s="20" t="s">
        <v>11992</v>
      </c>
      <c r="C816" s="21" t="s">
        <v>101522</v>
      </c>
      <c r="D816" s="21" t="s">
        <v>345</v>
      </c>
      <c r="E816" s="23"/>
    </row>
    <row r="817" spans="1:5" ht="20" customHeight="1">
      <c r="A817" s="19" t="s">
        <v>11993</v>
      </c>
      <c r="B817" s="24">
        <v>100</v>
      </c>
      <c r="C817" s="21" t="s">
        <v>101522</v>
      </c>
      <c r="D817" s="21" t="s">
        <v>345</v>
      </c>
      <c r="E817" s="23"/>
    </row>
    <row r="818" spans="1:5" ht="20" customHeight="1">
      <c r="A818" s="19" t="s">
        <v>11994</v>
      </c>
      <c r="B818" s="20" t="s">
        <v>11995</v>
      </c>
      <c r="C818" s="21" t="s">
        <v>169493</v>
      </c>
      <c r="D818" s="21" t="s">
        <v>296</v>
      </c>
      <c r="E818" s="23"/>
    </row>
    <row r="819" spans="1:5" ht="20" customHeight="1">
      <c r="A819" s="19" t="s">
        <v>11998</v>
      </c>
      <c r="B819" s="20" t="s">
        <v>11997</v>
      </c>
      <c r="C819" s="21" t="s">
        <v>169479</v>
      </c>
      <c r="D819" s="21" t="s">
        <v>296</v>
      </c>
      <c r="E819" s="23"/>
    </row>
    <row r="820" spans="1:5" ht="20" customHeight="1">
      <c r="A820" s="19" t="s">
        <v>11999</v>
      </c>
      <c r="B820" s="20" t="s">
        <v>12000</v>
      </c>
      <c r="C820" s="21" t="s">
        <v>169485</v>
      </c>
      <c r="D820" s="21" t="s">
        <v>345</v>
      </c>
      <c r="E820" s="23"/>
    </row>
    <row r="821" spans="1:5" ht="20" customHeight="1">
      <c r="A821" s="19" t="s">
        <v>12001</v>
      </c>
      <c r="B821" s="24">
        <v>100</v>
      </c>
      <c r="C821" s="21" t="s">
        <v>169520</v>
      </c>
      <c r="D821" s="21" t="s">
        <v>345</v>
      </c>
      <c r="E821" s="23"/>
    </row>
    <row r="822" spans="1:5" ht="20" customHeight="1">
      <c r="A822" s="19" t="s">
        <v>12005</v>
      </c>
      <c r="B822" s="20" t="s">
        <v>12003</v>
      </c>
      <c r="C822" s="21" t="s">
        <v>14955</v>
      </c>
      <c r="D822" s="21" t="s">
        <v>345</v>
      </c>
      <c r="E822" s="23"/>
    </row>
    <row r="823" spans="1:5" ht="20" customHeight="1">
      <c r="A823" s="19" t="s">
        <v>12006</v>
      </c>
      <c r="B823" s="24">
        <v>100</v>
      </c>
      <c r="C823" s="21" t="s">
        <v>169517</v>
      </c>
      <c r="D823" s="21" t="s">
        <v>345</v>
      </c>
      <c r="E823" s="23"/>
    </row>
    <row r="824" spans="1:5" ht="20" customHeight="1">
      <c r="A824" s="19" t="s">
        <v>12007</v>
      </c>
      <c r="B824" s="20" t="s">
        <v>12008</v>
      </c>
      <c r="C824" s="21" t="s">
        <v>169515</v>
      </c>
      <c r="D824" s="21" t="s">
        <v>345</v>
      </c>
      <c r="E824" s="23"/>
    </row>
    <row r="825" spans="1:5" ht="20" customHeight="1">
      <c r="A825" s="19" t="s">
        <v>12009</v>
      </c>
      <c r="B825" s="20" t="s">
        <v>12010</v>
      </c>
      <c r="C825" s="21" t="s">
        <v>169517</v>
      </c>
      <c r="D825" s="21" t="s">
        <v>345</v>
      </c>
      <c r="E825" s="23"/>
    </row>
    <row r="826" spans="1:5" ht="20" customHeight="1">
      <c r="A826" s="19" t="s">
        <v>12011</v>
      </c>
      <c r="B826" s="24">
        <v>100</v>
      </c>
      <c r="C826" s="21" t="s">
        <v>14798</v>
      </c>
      <c r="D826" s="21" t="s">
        <v>345</v>
      </c>
      <c r="E826" s="23"/>
    </row>
    <row r="827" spans="1:5" ht="20" customHeight="1">
      <c r="A827" s="19" t="s">
        <v>12014</v>
      </c>
      <c r="B827" s="20" t="s">
        <v>12013</v>
      </c>
      <c r="C827" s="21" t="s">
        <v>169480</v>
      </c>
      <c r="D827" s="21" t="s">
        <v>345</v>
      </c>
      <c r="E827" s="23"/>
    </row>
    <row r="828" spans="1:5" ht="20" customHeight="1">
      <c r="A828" s="19" t="s">
        <v>12015</v>
      </c>
      <c r="B828" s="20" t="s">
        <v>12016</v>
      </c>
      <c r="C828" s="21" t="s">
        <v>169435</v>
      </c>
      <c r="D828" s="21" t="s">
        <v>345</v>
      </c>
      <c r="E828" s="23"/>
    </row>
    <row r="829" spans="1:5" ht="20" customHeight="1">
      <c r="A829" s="19" t="s">
        <v>12021</v>
      </c>
      <c r="B829" s="20" t="s">
        <v>12018</v>
      </c>
      <c r="C829" s="21" t="s">
        <v>169443</v>
      </c>
      <c r="D829" s="21" t="s">
        <v>345</v>
      </c>
      <c r="E829" s="23"/>
    </row>
    <row r="830" spans="1:5" ht="20" customHeight="1">
      <c r="A830" s="19" t="s">
        <v>12022</v>
      </c>
      <c r="B830" s="20" t="s">
        <v>12023</v>
      </c>
      <c r="C830" s="21" t="s">
        <v>169496</v>
      </c>
      <c r="D830" s="21" t="s">
        <v>296</v>
      </c>
      <c r="E830" s="23"/>
    </row>
    <row r="831" spans="1:5" ht="20" customHeight="1">
      <c r="A831" s="19" t="s">
        <v>12024</v>
      </c>
      <c r="B831" s="20" t="s">
        <v>12025</v>
      </c>
      <c r="C831" s="21" t="s">
        <v>169494</v>
      </c>
      <c r="D831" s="21" t="s">
        <v>345</v>
      </c>
      <c r="E831" s="23"/>
    </row>
    <row r="832" spans="1:5" ht="20" customHeight="1">
      <c r="A832" s="19" t="s">
        <v>12026</v>
      </c>
      <c r="B832" s="20" t="s">
        <v>12027</v>
      </c>
      <c r="C832" s="21" t="s">
        <v>169517</v>
      </c>
      <c r="D832" s="21" t="s">
        <v>345</v>
      </c>
      <c r="E832" s="23"/>
    </row>
    <row r="833" spans="1:5" ht="20" customHeight="1">
      <c r="A833" s="19" t="s">
        <v>12030</v>
      </c>
      <c r="B833" s="20" t="s">
        <v>12029</v>
      </c>
      <c r="C833" s="21" t="s">
        <v>169443</v>
      </c>
      <c r="D833" s="21" t="s">
        <v>345</v>
      </c>
      <c r="E833" s="23"/>
    </row>
    <row r="834" spans="1:5" ht="20" customHeight="1">
      <c r="A834" s="19" t="s">
        <v>12033</v>
      </c>
      <c r="B834" s="20" t="s">
        <v>12032</v>
      </c>
      <c r="C834" s="21" t="s">
        <v>169455</v>
      </c>
      <c r="D834" s="21" t="s">
        <v>296</v>
      </c>
      <c r="E834" s="23"/>
    </row>
    <row r="835" spans="1:5" ht="20" customHeight="1">
      <c r="A835" s="19" t="s">
        <v>12036</v>
      </c>
      <c r="B835" s="20" t="s">
        <v>12035</v>
      </c>
      <c r="C835" s="21" t="s">
        <v>169493</v>
      </c>
      <c r="D835" s="21" t="s">
        <v>296</v>
      </c>
      <c r="E835" s="23"/>
    </row>
    <row r="836" spans="1:5" ht="20" customHeight="1">
      <c r="A836" s="19" t="s">
        <v>12037</v>
      </c>
      <c r="B836" s="20" t="s">
        <v>12038</v>
      </c>
      <c r="C836" s="21" t="s">
        <v>169499</v>
      </c>
      <c r="D836" s="21" t="s">
        <v>345</v>
      </c>
      <c r="E836" s="23"/>
    </row>
    <row r="837" spans="1:5" ht="20" customHeight="1">
      <c r="A837" s="19" t="s">
        <v>12039</v>
      </c>
      <c r="B837" s="20" t="s">
        <v>12040</v>
      </c>
      <c r="C837" s="21" t="s">
        <v>169449</v>
      </c>
      <c r="D837" s="21" t="s">
        <v>296</v>
      </c>
      <c r="E837" s="23"/>
    </row>
    <row r="838" spans="1:5" ht="20" customHeight="1">
      <c r="A838" s="19" t="s">
        <v>12041</v>
      </c>
      <c r="B838" s="20" t="s">
        <v>12042</v>
      </c>
      <c r="C838" s="21" t="s">
        <v>169439</v>
      </c>
      <c r="D838" s="21" t="s">
        <v>296</v>
      </c>
      <c r="E838" s="23"/>
    </row>
    <row r="839" spans="1:5" ht="20" customHeight="1">
      <c r="A839" s="19" t="s">
        <v>12045</v>
      </c>
      <c r="B839" s="20" t="s">
        <v>12044</v>
      </c>
      <c r="C839" s="21" t="s">
        <v>169510</v>
      </c>
      <c r="D839" s="21" t="s">
        <v>296</v>
      </c>
      <c r="E839" s="23"/>
    </row>
    <row r="840" spans="1:5" ht="20" customHeight="1">
      <c r="A840" s="19" t="s">
        <v>12046</v>
      </c>
      <c r="B840" s="20" t="s">
        <v>12047</v>
      </c>
      <c r="C840" s="21" t="s">
        <v>169489</v>
      </c>
      <c r="D840" s="21" t="s">
        <v>296</v>
      </c>
      <c r="E840" s="23"/>
    </row>
    <row r="841" spans="1:5" ht="20" customHeight="1">
      <c r="A841" s="19" t="s">
        <v>12048</v>
      </c>
      <c r="B841" s="20" t="s">
        <v>12049</v>
      </c>
      <c r="C841" s="21" t="s">
        <v>169494</v>
      </c>
      <c r="D841" s="21" t="s">
        <v>345</v>
      </c>
      <c r="E841" s="23"/>
    </row>
    <row r="842" spans="1:5" ht="20" customHeight="1">
      <c r="A842" s="19" t="s">
        <v>12050</v>
      </c>
      <c r="B842" s="20" t="s">
        <v>12051</v>
      </c>
      <c r="C842" s="21" t="s">
        <v>169517</v>
      </c>
      <c r="D842" s="21" t="s">
        <v>345</v>
      </c>
      <c r="E842" s="23"/>
    </row>
    <row r="843" spans="1:5" ht="20" customHeight="1">
      <c r="A843" s="19" t="s">
        <v>12052</v>
      </c>
      <c r="B843" s="20" t="s">
        <v>12053</v>
      </c>
      <c r="C843" s="21" t="s">
        <v>169517</v>
      </c>
      <c r="D843" s="21" t="s">
        <v>345</v>
      </c>
      <c r="E843" s="23"/>
    </row>
    <row r="844" spans="1:5" ht="20" customHeight="1">
      <c r="A844" s="19" t="s">
        <v>12054</v>
      </c>
      <c r="B844" s="20" t="s">
        <v>12055</v>
      </c>
      <c r="C844" s="21" t="s">
        <v>169515</v>
      </c>
      <c r="D844" s="21" t="s">
        <v>345</v>
      </c>
      <c r="E844" s="23"/>
    </row>
    <row r="845" spans="1:5" ht="20" customHeight="1">
      <c r="A845" s="19" t="s">
        <v>12058</v>
      </c>
      <c r="B845" s="20" t="s">
        <v>12059</v>
      </c>
      <c r="C845" s="21" t="s">
        <v>169461</v>
      </c>
      <c r="D845" s="21" t="s">
        <v>345</v>
      </c>
      <c r="E845" s="23"/>
    </row>
    <row r="846" spans="1:5" ht="20" customHeight="1">
      <c r="A846" s="19" t="s">
        <v>12062</v>
      </c>
      <c r="B846" s="20" t="s">
        <v>12061</v>
      </c>
      <c r="C846" s="21" t="s">
        <v>101727</v>
      </c>
      <c r="D846" s="21" t="s">
        <v>345</v>
      </c>
      <c r="E846" s="23"/>
    </row>
    <row r="847" spans="1:5" ht="20" customHeight="1">
      <c r="A847" s="19" t="s">
        <v>12063</v>
      </c>
      <c r="B847" s="24">
        <v>100</v>
      </c>
      <c r="C847" s="21" t="s">
        <v>169515</v>
      </c>
      <c r="D847" s="21" t="s">
        <v>345</v>
      </c>
      <c r="E847" s="23"/>
    </row>
    <row r="848" spans="1:5" ht="20" customHeight="1">
      <c r="A848" s="19" t="s">
        <v>12064</v>
      </c>
      <c r="B848" s="24">
        <v>100</v>
      </c>
      <c r="C848" s="21" t="s">
        <v>169518</v>
      </c>
      <c r="D848" s="21" t="s">
        <v>345</v>
      </c>
      <c r="E848" s="23"/>
    </row>
    <row r="849" spans="1:5" ht="20" customHeight="1">
      <c r="A849" s="19" t="s">
        <v>12065</v>
      </c>
      <c r="B849" s="20" t="s">
        <v>12066</v>
      </c>
      <c r="C849" s="21" t="s">
        <v>169515</v>
      </c>
      <c r="D849" s="21" t="s">
        <v>345</v>
      </c>
      <c r="E849" s="23"/>
    </row>
    <row r="850" spans="1:5" ht="20" customHeight="1">
      <c r="A850" s="19" t="s">
        <v>12069</v>
      </c>
      <c r="B850" s="20" t="s">
        <v>12068</v>
      </c>
      <c r="C850" s="21" t="s">
        <v>169448</v>
      </c>
      <c r="D850" s="21" t="s">
        <v>296</v>
      </c>
      <c r="E850" s="23"/>
    </row>
    <row r="851" spans="1:5" ht="20" customHeight="1">
      <c r="A851" s="19" t="s">
        <v>12070</v>
      </c>
      <c r="B851" s="24">
        <v>100</v>
      </c>
      <c r="C851" s="21" t="s">
        <v>169520</v>
      </c>
      <c r="D851" s="21" t="s">
        <v>345</v>
      </c>
      <c r="E851" s="23"/>
    </row>
    <row r="852" spans="1:5" ht="20" customHeight="1">
      <c r="A852" s="19" t="s">
        <v>12074</v>
      </c>
      <c r="B852" s="20" t="s">
        <v>12072</v>
      </c>
      <c r="C852" s="21" t="s">
        <v>156989</v>
      </c>
      <c r="D852" s="21" t="s">
        <v>345</v>
      </c>
      <c r="E852" s="23"/>
    </row>
    <row r="853" spans="1:5" ht="20" customHeight="1">
      <c r="A853" s="19" t="s">
        <v>12075</v>
      </c>
      <c r="B853" s="20" t="s">
        <v>12076</v>
      </c>
      <c r="C853" s="21" t="s">
        <v>101727</v>
      </c>
      <c r="D853" s="21" t="s">
        <v>296</v>
      </c>
      <c r="E853" s="23"/>
    </row>
    <row r="854" spans="1:5" ht="20" customHeight="1">
      <c r="A854" s="19" t="s">
        <v>12077</v>
      </c>
      <c r="B854" s="20" t="s">
        <v>12078</v>
      </c>
      <c r="C854" s="21" t="s">
        <v>169500</v>
      </c>
      <c r="D854" s="21" t="s">
        <v>296</v>
      </c>
      <c r="E854" s="23"/>
    </row>
    <row r="855" spans="1:5" ht="20" customHeight="1">
      <c r="A855" s="19" t="s">
        <v>12079</v>
      </c>
      <c r="B855" s="24">
        <v>100</v>
      </c>
      <c r="C855" s="21" t="s">
        <v>169487</v>
      </c>
      <c r="D855" s="21" t="s">
        <v>345</v>
      </c>
      <c r="E855" s="23"/>
    </row>
    <row r="856" spans="1:5" ht="20" customHeight="1">
      <c r="A856" s="19" t="s">
        <v>12080</v>
      </c>
      <c r="B856" s="24">
        <v>100</v>
      </c>
      <c r="C856" s="21" t="s">
        <v>169518</v>
      </c>
      <c r="D856" s="21" t="s">
        <v>345</v>
      </c>
      <c r="E856" s="23"/>
    </row>
    <row r="857" spans="1:5" ht="20" customHeight="1">
      <c r="A857" s="19" t="s">
        <v>12081</v>
      </c>
      <c r="B857" s="20" t="s">
        <v>12082</v>
      </c>
      <c r="C857" s="21" t="s">
        <v>169494</v>
      </c>
      <c r="D857" s="21" t="s">
        <v>345</v>
      </c>
      <c r="E857" s="23"/>
    </row>
    <row r="858" spans="1:5" ht="20" customHeight="1">
      <c r="A858" s="19" t="s">
        <v>12085</v>
      </c>
      <c r="B858" s="20" t="s">
        <v>12084</v>
      </c>
      <c r="C858" s="21" t="s">
        <v>169509</v>
      </c>
      <c r="D858" s="21" t="s">
        <v>296</v>
      </c>
      <c r="E858" s="23"/>
    </row>
    <row r="859" spans="1:5" ht="20" customHeight="1">
      <c r="A859" s="19" t="s">
        <v>12088</v>
      </c>
      <c r="B859" s="20" t="s">
        <v>12087</v>
      </c>
      <c r="C859" s="21" t="s">
        <v>169512</v>
      </c>
      <c r="D859" s="21" t="s">
        <v>296</v>
      </c>
      <c r="E859" s="23"/>
    </row>
    <row r="860" spans="1:5" ht="20" customHeight="1">
      <c r="A860" s="19" t="s">
        <v>12089</v>
      </c>
      <c r="B860" s="20" t="s">
        <v>12090</v>
      </c>
      <c r="C860" s="21" t="s">
        <v>169460</v>
      </c>
      <c r="D860" s="21" t="s">
        <v>345</v>
      </c>
      <c r="E860" s="23"/>
    </row>
    <row r="861" spans="1:5" ht="20" customHeight="1">
      <c r="A861" s="19" t="s">
        <v>12093</v>
      </c>
      <c r="B861" s="20" t="s">
        <v>12092</v>
      </c>
      <c r="C861" s="21" t="s">
        <v>169455</v>
      </c>
      <c r="D861" s="21" t="s">
        <v>296</v>
      </c>
      <c r="E861" s="23"/>
    </row>
    <row r="862" spans="1:5" ht="20" customHeight="1">
      <c r="A862" s="19" t="s">
        <v>12094</v>
      </c>
      <c r="B862" s="20" t="s">
        <v>12095</v>
      </c>
      <c r="C862" s="21" t="s">
        <v>169480</v>
      </c>
      <c r="D862" s="21" t="s">
        <v>296</v>
      </c>
      <c r="E862" s="23"/>
    </row>
    <row r="863" spans="1:5" ht="20" customHeight="1">
      <c r="A863" s="19" t="s">
        <v>12098</v>
      </c>
      <c r="B863" s="20" t="s">
        <v>12097</v>
      </c>
      <c r="C863" s="21" t="s">
        <v>169452</v>
      </c>
      <c r="D863" s="21" t="s">
        <v>345</v>
      </c>
      <c r="E863" s="23"/>
    </row>
    <row r="864" spans="1:5" ht="20" customHeight="1">
      <c r="A864" s="19" t="s">
        <v>12099</v>
      </c>
      <c r="B864" s="20" t="s">
        <v>12100</v>
      </c>
      <c r="C864" s="21" t="s">
        <v>169518</v>
      </c>
      <c r="D864" s="21" t="s">
        <v>296</v>
      </c>
      <c r="E864" s="23"/>
    </row>
    <row r="865" spans="1:5" ht="20" customHeight="1">
      <c r="A865" s="19" t="s">
        <v>12103</v>
      </c>
      <c r="B865" s="20" t="s">
        <v>12102</v>
      </c>
      <c r="C865" s="21" t="s">
        <v>169438</v>
      </c>
      <c r="D865" s="21" t="s">
        <v>345</v>
      </c>
      <c r="E865" s="23"/>
    </row>
    <row r="866" spans="1:5" ht="20" customHeight="1">
      <c r="A866" s="19" t="s">
        <v>12104</v>
      </c>
      <c r="B866" s="20" t="s">
        <v>12105</v>
      </c>
      <c r="C866" s="21" t="s">
        <v>14955</v>
      </c>
      <c r="D866" s="21" t="s">
        <v>345</v>
      </c>
      <c r="E866" s="23"/>
    </row>
    <row r="867" spans="1:5" ht="20" customHeight="1">
      <c r="A867" s="19" t="s">
        <v>12108</v>
      </c>
      <c r="B867" s="20" t="s">
        <v>12107</v>
      </c>
      <c r="C867" s="21" t="s">
        <v>169471</v>
      </c>
      <c r="D867" s="21" t="s">
        <v>345</v>
      </c>
      <c r="E867" s="23"/>
    </row>
    <row r="868" spans="1:5" ht="20" customHeight="1">
      <c r="A868" s="19" t="s">
        <v>12109</v>
      </c>
      <c r="B868" s="20" t="s">
        <v>12110</v>
      </c>
      <c r="C868" s="21" t="s">
        <v>101522</v>
      </c>
      <c r="D868" s="21" t="s">
        <v>345</v>
      </c>
      <c r="E868" s="23"/>
    </row>
    <row r="869" spans="1:5" ht="20" customHeight="1">
      <c r="A869" s="19" t="s">
        <v>12113</v>
      </c>
      <c r="B869" s="20" t="s">
        <v>12112</v>
      </c>
      <c r="C869" s="21" t="s">
        <v>101727</v>
      </c>
      <c r="D869" s="21" t="s">
        <v>296</v>
      </c>
      <c r="E869" s="23"/>
    </row>
    <row r="870" spans="1:5" ht="20" customHeight="1">
      <c r="A870" s="19" t="s">
        <v>12114</v>
      </c>
      <c r="B870" s="20" t="s">
        <v>12115</v>
      </c>
      <c r="C870" s="21" t="s">
        <v>169487</v>
      </c>
      <c r="D870" s="21" t="s">
        <v>345</v>
      </c>
      <c r="E870" s="23"/>
    </row>
    <row r="871" spans="1:5" ht="20" customHeight="1">
      <c r="A871" s="19" t="s">
        <v>12116</v>
      </c>
      <c r="B871" s="20" t="s">
        <v>12117</v>
      </c>
      <c r="C871" s="21" t="s">
        <v>169478</v>
      </c>
      <c r="D871" s="21" t="s">
        <v>296</v>
      </c>
      <c r="E871" s="23"/>
    </row>
    <row r="872" spans="1:5" ht="20" customHeight="1">
      <c r="A872" s="19" t="s">
        <v>12120</v>
      </c>
      <c r="B872" s="20" t="s">
        <v>12119</v>
      </c>
      <c r="C872" s="21" t="s">
        <v>169448</v>
      </c>
      <c r="D872" s="21" t="s">
        <v>345</v>
      </c>
      <c r="E872" s="23"/>
    </row>
    <row r="873" spans="1:5" ht="20" customHeight="1">
      <c r="A873" s="19" t="s">
        <v>12123</v>
      </c>
      <c r="B873" s="20" t="s">
        <v>12122</v>
      </c>
      <c r="C873" s="21" t="s">
        <v>169512</v>
      </c>
      <c r="D873" s="21" t="s">
        <v>296</v>
      </c>
      <c r="E873" s="23"/>
    </row>
    <row r="874" spans="1:5" ht="20" customHeight="1">
      <c r="A874" s="19" t="s">
        <v>12124</v>
      </c>
      <c r="B874" s="20" t="s">
        <v>12125</v>
      </c>
      <c r="C874" s="21" t="s">
        <v>169449</v>
      </c>
      <c r="D874" s="21" t="s">
        <v>345</v>
      </c>
      <c r="E874" s="23"/>
    </row>
    <row r="875" spans="1:5" ht="20" customHeight="1">
      <c r="A875" s="19" t="s">
        <v>12126</v>
      </c>
      <c r="B875" s="20" t="s">
        <v>12127</v>
      </c>
      <c r="C875" s="21" t="s">
        <v>169435</v>
      </c>
      <c r="D875" s="21" t="s">
        <v>345</v>
      </c>
      <c r="E875" s="23"/>
    </row>
    <row r="876" spans="1:5" ht="20" customHeight="1">
      <c r="A876" s="19" t="s">
        <v>12130</v>
      </c>
      <c r="B876" s="20" t="s">
        <v>12129</v>
      </c>
      <c r="C876" s="21" t="s">
        <v>169455</v>
      </c>
      <c r="D876" s="21" t="s">
        <v>345</v>
      </c>
      <c r="E876" s="23"/>
    </row>
    <row r="877" spans="1:5" ht="20" customHeight="1">
      <c r="A877" s="19" t="s">
        <v>12131</v>
      </c>
      <c r="B877" s="20" t="s">
        <v>12132</v>
      </c>
      <c r="C877" s="21" t="s">
        <v>169512</v>
      </c>
      <c r="D877" s="21" t="s">
        <v>296</v>
      </c>
      <c r="E877" s="23"/>
    </row>
    <row r="878" spans="1:5" ht="20" customHeight="1">
      <c r="A878" s="19" t="s">
        <v>12133</v>
      </c>
      <c r="B878" s="20" t="s">
        <v>12134</v>
      </c>
      <c r="C878" s="21" t="s">
        <v>169499</v>
      </c>
      <c r="D878" s="21" t="s">
        <v>345</v>
      </c>
      <c r="E878" s="23"/>
    </row>
    <row r="879" spans="1:5" ht="20" customHeight="1">
      <c r="A879" s="19" t="s">
        <v>12137</v>
      </c>
      <c r="B879" s="20" t="s">
        <v>12138</v>
      </c>
      <c r="C879" s="21" t="s">
        <v>169444</v>
      </c>
      <c r="D879" s="21" t="s">
        <v>345</v>
      </c>
      <c r="E879" s="23"/>
    </row>
    <row r="880" spans="1:5" ht="20" customHeight="1">
      <c r="A880" s="19" t="s">
        <v>12141</v>
      </c>
      <c r="B880" s="20" t="s">
        <v>12140</v>
      </c>
      <c r="C880" s="21" t="s">
        <v>169493</v>
      </c>
      <c r="D880" s="21" t="s">
        <v>345</v>
      </c>
      <c r="E880" s="23"/>
    </row>
    <row r="881" spans="1:5" ht="20" customHeight="1">
      <c r="A881" s="19" t="s">
        <v>12142</v>
      </c>
      <c r="B881" s="20" t="s">
        <v>12143</v>
      </c>
      <c r="C881" s="21" t="s">
        <v>169487</v>
      </c>
      <c r="D881" s="21" t="s">
        <v>345</v>
      </c>
      <c r="E881" s="23"/>
    </row>
    <row r="882" spans="1:5" ht="20" customHeight="1">
      <c r="A882" s="19" t="s">
        <v>12144</v>
      </c>
      <c r="B882" s="24">
        <v>100</v>
      </c>
      <c r="C882" s="21" t="s">
        <v>169518</v>
      </c>
      <c r="D882" s="21" t="s">
        <v>345</v>
      </c>
      <c r="E882" s="23"/>
    </row>
    <row r="883" spans="1:5" ht="20" customHeight="1">
      <c r="A883" s="19" t="s">
        <v>12145</v>
      </c>
      <c r="B883" s="20" t="s">
        <v>12146</v>
      </c>
      <c r="C883" s="21" t="s">
        <v>169517</v>
      </c>
      <c r="D883" s="21" t="s">
        <v>345</v>
      </c>
      <c r="E883" s="23"/>
    </row>
    <row r="884" spans="1:5" ht="20" customHeight="1">
      <c r="A884" s="19" t="s">
        <v>12149</v>
      </c>
      <c r="B884" s="20" t="s">
        <v>12148</v>
      </c>
      <c r="C884" s="21" t="s">
        <v>169483</v>
      </c>
      <c r="D884" s="21" t="s">
        <v>296</v>
      </c>
      <c r="E884" s="23"/>
    </row>
    <row r="885" spans="1:5" ht="20" customHeight="1">
      <c r="A885" s="19" t="s">
        <v>12150</v>
      </c>
      <c r="B885" s="24">
        <v>100</v>
      </c>
      <c r="C885" s="21" t="s">
        <v>169518</v>
      </c>
      <c r="D885" s="21" t="s">
        <v>345</v>
      </c>
      <c r="E885" s="23"/>
    </row>
    <row r="886" spans="1:5" ht="20" customHeight="1">
      <c r="A886" s="19" t="s">
        <v>12151</v>
      </c>
      <c r="B886" s="24">
        <v>100</v>
      </c>
      <c r="C886" s="21" t="s">
        <v>169519</v>
      </c>
      <c r="D886" s="21" t="s">
        <v>345</v>
      </c>
      <c r="E886" s="23"/>
    </row>
    <row r="887" spans="1:5" ht="20" customHeight="1">
      <c r="A887" s="19" t="s">
        <v>12156</v>
      </c>
      <c r="B887" s="20" t="s">
        <v>12153</v>
      </c>
      <c r="C887" s="21" t="s">
        <v>101727</v>
      </c>
      <c r="D887" s="21" t="s">
        <v>345</v>
      </c>
      <c r="E887" s="23"/>
    </row>
    <row r="888" spans="1:5" ht="20" customHeight="1">
      <c r="A888" s="19" t="s">
        <v>12157</v>
      </c>
      <c r="B888" s="20" t="s">
        <v>12158</v>
      </c>
      <c r="C888" s="21" t="s">
        <v>169480</v>
      </c>
      <c r="D888" s="21" t="s">
        <v>296</v>
      </c>
      <c r="E888" s="23"/>
    </row>
    <row r="889" spans="1:5" ht="20" customHeight="1">
      <c r="A889" s="19" t="s">
        <v>12163</v>
      </c>
      <c r="B889" s="20" t="s">
        <v>12160</v>
      </c>
      <c r="C889" s="21" t="s">
        <v>169444</v>
      </c>
      <c r="D889" s="21" t="s">
        <v>296</v>
      </c>
      <c r="E889" s="23"/>
    </row>
    <row r="890" spans="1:5" ht="20" customHeight="1">
      <c r="A890" s="19" t="s">
        <v>12168</v>
      </c>
      <c r="B890" s="20" t="s">
        <v>12165</v>
      </c>
      <c r="C890" s="21" t="s">
        <v>169477</v>
      </c>
      <c r="D890" s="21" t="s">
        <v>296</v>
      </c>
      <c r="E890" s="23"/>
    </row>
    <row r="891" spans="1:5" ht="20" customHeight="1">
      <c r="A891" s="19" t="s">
        <v>12169</v>
      </c>
      <c r="B891" s="20" t="s">
        <v>12170</v>
      </c>
      <c r="C891" s="21" t="s">
        <v>169492</v>
      </c>
      <c r="D891" s="21" t="s">
        <v>345</v>
      </c>
      <c r="E891" s="23"/>
    </row>
    <row r="892" spans="1:5" ht="20" customHeight="1">
      <c r="A892" s="19" t="s">
        <v>12171</v>
      </c>
      <c r="B892" s="20" t="s">
        <v>12172</v>
      </c>
      <c r="C892" s="21" t="s">
        <v>101522</v>
      </c>
      <c r="D892" s="21" t="s">
        <v>345</v>
      </c>
      <c r="E892" s="23"/>
    </row>
    <row r="893" spans="1:5" ht="20" customHeight="1">
      <c r="A893" s="19" t="s">
        <v>12173</v>
      </c>
      <c r="B893" s="20" t="s">
        <v>12174</v>
      </c>
      <c r="C893" s="21" t="s">
        <v>169485</v>
      </c>
      <c r="D893" s="21" t="s">
        <v>345</v>
      </c>
      <c r="E893" s="23"/>
    </row>
    <row r="894" spans="1:5" ht="20" customHeight="1">
      <c r="A894" s="19" t="s">
        <v>12177</v>
      </c>
      <c r="B894" s="20" t="s">
        <v>12176</v>
      </c>
      <c r="C894" s="21" t="s">
        <v>169450</v>
      </c>
      <c r="D894" s="21" t="s">
        <v>296</v>
      </c>
      <c r="E894" s="23"/>
    </row>
    <row r="895" spans="1:5" ht="20" customHeight="1">
      <c r="A895" s="19" t="s">
        <v>12178</v>
      </c>
      <c r="B895" s="20" t="s">
        <v>12179</v>
      </c>
      <c r="C895" s="21" t="s">
        <v>169518</v>
      </c>
      <c r="D895" s="21" t="s">
        <v>345</v>
      </c>
      <c r="E895" s="23"/>
    </row>
    <row r="896" spans="1:5" ht="20" customHeight="1">
      <c r="A896" s="19" t="s">
        <v>12180</v>
      </c>
      <c r="B896" s="20" t="s">
        <v>12181</v>
      </c>
      <c r="C896" s="21" t="s">
        <v>169438</v>
      </c>
      <c r="D896" s="21" t="s">
        <v>296</v>
      </c>
      <c r="E896" s="23"/>
    </row>
    <row r="897" spans="1:5" ht="20" customHeight="1">
      <c r="A897" s="19" t="s">
        <v>12184</v>
      </c>
      <c r="B897" s="20" t="s">
        <v>12183</v>
      </c>
      <c r="C897" s="21" t="s">
        <v>169512</v>
      </c>
      <c r="D897" s="21" t="s">
        <v>296</v>
      </c>
      <c r="E897" s="23"/>
    </row>
    <row r="898" spans="1:5" ht="20" customHeight="1">
      <c r="A898" s="19" t="s">
        <v>12188</v>
      </c>
      <c r="B898" s="20" t="s">
        <v>12186</v>
      </c>
      <c r="C898" s="21" t="s">
        <v>169490</v>
      </c>
      <c r="D898" s="21" t="s">
        <v>296</v>
      </c>
      <c r="E898" s="23"/>
    </row>
    <row r="899" spans="1:5" ht="20" customHeight="1">
      <c r="A899" s="19" t="s">
        <v>12191</v>
      </c>
      <c r="B899" s="20" t="s">
        <v>12190</v>
      </c>
      <c r="C899" s="22">
        <v>0</v>
      </c>
      <c r="D899" s="21" t="s">
        <v>345</v>
      </c>
      <c r="E899" s="23"/>
    </row>
    <row r="900" spans="1:5" ht="20" customHeight="1">
      <c r="A900" s="19" t="s">
        <v>12194</v>
      </c>
      <c r="B900" s="20" t="s">
        <v>12193</v>
      </c>
      <c r="C900" s="21" t="s">
        <v>169498</v>
      </c>
      <c r="D900" s="21" t="s">
        <v>296</v>
      </c>
      <c r="E900" s="23"/>
    </row>
    <row r="901" spans="1:5" ht="20" customHeight="1">
      <c r="A901" s="19" t="s">
        <v>12197</v>
      </c>
      <c r="B901" s="20" t="s">
        <v>12196</v>
      </c>
      <c r="C901" s="21" t="s">
        <v>169496</v>
      </c>
      <c r="D901" s="21" t="s">
        <v>296</v>
      </c>
      <c r="E901" s="23"/>
    </row>
    <row r="902" spans="1:5" ht="20" customHeight="1">
      <c r="A902" s="19" t="s">
        <v>12198</v>
      </c>
      <c r="B902" s="20" t="s">
        <v>12199</v>
      </c>
      <c r="C902" s="21" t="s">
        <v>169449</v>
      </c>
      <c r="D902" s="21" t="s">
        <v>345</v>
      </c>
      <c r="E902" s="23"/>
    </row>
    <row r="903" spans="1:5" ht="20" customHeight="1">
      <c r="A903" s="19" t="s">
        <v>12202</v>
      </c>
      <c r="B903" s="20" t="s">
        <v>12201</v>
      </c>
      <c r="C903" s="21" t="s">
        <v>169477</v>
      </c>
      <c r="D903" s="21" t="s">
        <v>345</v>
      </c>
      <c r="E903" s="23"/>
    </row>
    <row r="904" spans="1:5" ht="20" customHeight="1">
      <c r="A904" s="19" t="s">
        <v>12203</v>
      </c>
      <c r="B904" s="20" t="s">
        <v>12204</v>
      </c>
      <c r="C904" s="21" t="s">
        <v>169494</v>
      </c>
      <c r="D904" s="21" t="s">
        <v>345</v>
      </c>
      <c r="E904" s="23"/>
    </row>
    <row r="905" spans="1:5" ht="20" customHeight="1">
      <c r="A905" s="19" t="s">
        <v>12205</v>
      </c>
      <c r="B905" s="20" t="s">
        <v>12206</v>
      </c>
      <c r="C905" s="21" t="s">
        <v>169452</v>
      </c>
      <c r="D905" s="21" t="s">
        <v>345</v>
      </c>
      <c r="E905" s="23"/>
    </row>
    <row r="906" spans="1:5" ht="20" customHeight="1">
      <c r="A906" s="19" t="s">
        <v>12207</v>
      </c>
      <c r="B906" s="20" t="s">
        <v>12208</v>
      </c>
      <c r="C906" s="21" t="s">
        <v>169451</v>
      </c>
      <c r="D906" s="21" t="s">
        <v>296</v>
      </c>
      <c r="E906" s="23"/>
    </row>
    <row r="907" spans="1:5" ht="20" customHeight="1">
      <c r="A907" s="19" t="s">
        <v>12209</v>
      </c>
      <c r="B907" s="20" t="s">
        <v>12210</v>
      </c>
      <c r="C907" s="21" t="s">
        <v>169443</v>
      </c>
      <c r="D907" s="21" t="s">
        <v>296</v>
      </c>
      <c r="E907" s="23"/>
    </row>
    <row r="908" spans="1:5" ht="20" customHeight="1">
      <c r="A908" s="19" t="s">
        <v>12211</v>
      </c>
      <c r="B908" s="20" t="s">
        <v>12212</v>
      </c>
      <c r="C908" s="21" t="s">
        <v>169502</v>
      </c>
      <c r="D908" s="21" t="s">
        <v>296</v>
      </c>
      <c r="E908" s="23"/>
    </row>
    <row r="909" spans="1:5" ht="20" customHeight="1">
      <c r="A909" s="19" t="s">
        <v>12213</v>
      </c>
      <c r="B909" s="20" t="s">
        <v>12214</v>
      </c>
      <c r="C909" s="21" t="s">
        <v>169517</v>
      </c>
      <c r="D909" s="21" t="s">
        <v>345</v>
      </c>
      <c r="E909" s="23"/>
    </row>
    <row r="910" spans="1:5" ht="20" customHeight="1">
      <c r="A910" s="19" t="s">
        <v>12217</v>
      </c>
      <c r="B910" s="20" t="s">
        <v>12216</v>
      </c>
      <c r="C910" s="21" t="s">
        <v>169433</v>
      </c>
      <c r="D910" s="21" t="s">
        <v>296</v>
      </c>
      <c r="E910" s="23"/>
    </row>
    <row r="911" spans="1:5" ht="20" customHeight="1">
      <c r="A911" s="19" t="s">
        <v>12220</v>
      </c>
      <c r="B911" s="20" t="s">
        <v>12219</v>
      </c>
      <c r="C911" s="21" t="s">
        <v>169441</v>
      </c>
      <c r="D911" s="21" t="s">
        <v>296</v>
      </c>
      <c r="E911" s="23"/>
    </row>
    <row r="912" spans="1:5" ht="20" customHeight="1">
      <c r="A912" s="19" t="s">
        <v>12221</v>
      </c>
      <c r="B912" s="20" t="s">
        <v>12222</v>
      </c>
      <c r="C912" s="21" t="s">
        <v>169462</v>
      </c>
      <c r="D912" s="21" t="s">
        <v>296</v>
      </c>
      <c r="E912" s="23"/>
    </row>
    <row r="913" spans="1:5" ht="20" customHeight="1">
      <c r="A913" s="19" t="s">
        <v>12226</v>
      </c>
      <c r="B913" s="20" t="s">
        <v>12224</v>
      </c>
      <c r="C913" s="21" t="s">
        <v>169446</v>
      </c>
      <c r="D913" s="21" t="s">
        <v>296</v>
      </c>
      <c r="E913" s="23"/>
    </row>
    <row r="914" spans="1:5" ht="20" customHeight="1">
      <c r="A914" s="19" t="s">
        <v>12227</v>
      </c>
      <c r="B914" s="20" t="s">
        <v>12228</v>
      </c>
      <c r="C914" s="21" t="s">
        <v>169441</v>
      </c>
      <c r="D914" s="21" t="s">
        <v>296</v>
      </c>
      <c r="E914" s="23"/>
    </row>
    <row r="915" spans="1:5" ht="20" customHeight="1">
      <c r="A915" s="19" t="s">
        <v>12231</v>
      </c>
      <c r="B915" s="20" t="s">
        <v>12230</v>
      </c>
      <c r="C915" s="21" t="s">
        <v>169456</v>
      </c>
      <c r="D915" s="21" t="s">
        <v>345</v>
      </c>
      <c r="E915" s="23"/>
    </row>
    <row r="916" spans="1:5" ht="20" customHeight="1">
      <c r="A916" s="19" t="s">
        <v>12232</v>
      </c>
      <c r="B916" s="20" t="s">
        <v>12233</v>
      </c>
      <c r="C916" s="21" t="s">
        <v>169460</v>
      </c>
      <c r="D916" s="21" t="s">
        <v>345</v>
      </c>
      <c r="E916" s="23"/>
    </row>
    <row r="917" spans="1:5" ht="20" customHeight="1">
      <c r="A917" s="19" t="s">
        <v>12238</v>
      </c>
      <c r="B917" s="20" t="s">
        <v>12235</v>
      </c>
      <c r="C917" s="21" t="s">
        <v>169466</v>
      </c>
      <c r="D917" s="21" t="s">
        <v>296</v>
      </c>
      <c r="E917" s="23"/>
    </row>
    <row r="918" spans="1:5" ht="20" customHeight="1">
      <c r="A918" s="19" t="s">
        <v>12239</v>
      </c>
      <c r="B918" s="20" t="s">
        <v>12240</v>
      </c>
      <c r="C918" s="21" t="s">
        <v>169512</v>
      </c>
      <c r="D918" s="21" t="s">
        <v>296</v>
      </c>
      <c r="E918" s="23"/>
    </row>
    <row r="919" spans="1:5" ht="20" customHeight="1">
      <c r="A919" s="19" t="s">
        <v>12241</v>
      </c>
      <c r="B919" s="20" t="s">
        <v>12242</v>
      </c>
      <c r="C919" s="21" t="s">
        <v>169486</v>
      </c>
      <c r="D919" s="21" t="s">
        <v>296</v>
      </c>
      <c r="E919" s="23"/>
    </row>
    <row r="920" spans="1:5" ht="20" customHeight="1">
      <c r="A920" s="19" t="s">
        <v>12243</v>
      </c>
      <c r="B920" s="20" t="s">
        <v>12244</v>
      </c>
      <c r="C920" s="21" t="s">
        <v>169479</v>
      </c>
      <c r="D920" s="21" t="s">
        <v>296</v>
      </c>
      <c r="E920" s="23"/>
    </row>
    <row r="921" spans="1:5" ht="20" customHeight="1">
      <c r="A921" s="19" t="s">
        <v>1437</v>
      </c>
      <c r="B921" s="20" t="s">
        <v>1436</v>
      </c>
      <c r="C921" s="22">
        <v>0</v>
      </c>
      <c r="D921" s="21" t="s">
        <v>345</v>
      </c>
      <c r="E921" s="23"/>
    </row>
    <row r="922" spans="1:5" ht="20" customHeight="1">
      <c r="A922" s="19" t="s">
        <v>1443</v>
      </c>
      <c r="B922" s="20" t="s">
        <v>1442</v>
      </c>
      <c r="C922" s="21" t="s">
        <v>169452</v>
      </c>
      <c r="D922" s="21" t="s">
        <v>345</v>
      </c>
      <c r="E922" s="23"/>
    </row>
    <row r="923" spans="1:5" ht="20" customHeight="1">
      <c r="A923" s="19" t="s">
        <v>1453</v>
      </c>
      <c r="B923" s="20" t="s">
        <v>1454</v>
      </c>
      <c r="C923" s="22">
        <v>0</v>
      </c>
      <c r="D923" s="21" t="s">
        <v>345</v>
      </c>
      <c r="E923" s="23"/>
    </row>
    <row r="924" spans="1:5" ht="20" customHeight="1">
      <c r="A924" s="19" t="s">
        <v>1468</v>
      </c>
      <c r="B924" s="20" t="s">
        <v>1467</v>
      </c>
      <c r="C924" s="21" t="s">
        <v>169438</v>
      </c>
      <c r="D924" s="21" t="s">
        <v>345</v>
      </c>
      <c r="E924" s="23"/>
    </row>
    <row r="925" spans="1:5" ht="20" customHeight="1">
      <c r="A925" s="19" t="s">
        <v>1470</v>
      </c>
      <c r="B925" s="20" t="s">
        <v>1471</v>
      </c>
      <c r="C925" s="21" t="s">
        <v>156989</v>
      </c>
      <c r="D925" s="21" t="s">
        <v>345</v>
      </c>
      <c r="E925" s="23"/>
    </row>
    <row r="926" spans="1:5" ht="20" customHeight="1">
      <c r="A926" s="19" t="s">
        <v>1481</v>
      </c>
      <c r="B926" s="20" t="s">
        <v>1482</v>
      </c>
      <c r="C926" s="21" t="s">
        <v>169455</v>
      </c>
      <c r="D926" s="21" t="s">
        <v>345</v>
      </c>
      <c r="E926" s="23"/>
    </row>
    <row r="927" spans="1:5" ht="20" customHeight="1">
      <c r="A927" s="19" t="s">
        <v>1490</v>
      </c>
      <c r="B927" s="20" t="s">
        <v>1491</v>
      </c>
      <c r="C927" s="21" t="s">
        <v>169504</v>
      </c>
      <c r="D927" s="21" t="s">
        <v>296</v>
      </c>
      <c r="E927" s="23"/>
    </row>
    <row r="928" spans="1:5" ht="20" customHeight="1">
      <c r="A928" s="19" t="s">
        <v>1497</v>
      </c>
      <c r="B928" s="20" t="s">
        <v>1498</v>
      </c>
      <c r="C928" s="21" t="s">
        <v>169472</v>
      </c>
      <c r="D928" s="21" t="s">
        <v>296</v>
      </c>
      <c r="E928" s="23"/>
    </row>
    <row r="929" spans="1:5" ht="20" customHeight="1">
      <c r="A929" s="19" t="s">
        <v>1508</v>
      </c>
      <c r="B929" s="20" t="s">
        <v>1507</v>
      </c>
      <c r="C929" s="21" t="s">
        <v>169509</v>
      </c>
      <c r="D929" s="21" t="s">
        <v>345</v>
      </c>
      <c r="E929" s="23"/>
    </row>
    <row r="930" spans="1:5" ht="20" customHeight="1">
      <c r="A930" s="19" t="s">
        <v>1538</v>
      </c>
      <c r="B930" s="20" t="s">
        <v>1539</v>
      </c>
      <c r="C930" s="21" t="s">
        <v>169444</v>
      </c>
      <c r="D930" s="21" t="s">
        <v>345</v>
      </c>
      <c r="E930" s="23"/>
    </row>
    <row r="931" spans="1:5" ht="20" customHeight="1">
      <c r="A931" s="19" t="s">
        <v>1588</v>
      </c>
      <c r="B931" s="20" t="s">
        <v>1589</v>
      </c>
      <c r="C931" s="21" t="s">
        <v>169449</v>
      </c>
      <c r="D931" s="21" t="s">
        <v>345</v>
      </c>
      <c r="E931" s="23"/>
    </row>
    <row r="932" spans="1:5" ht="20" customHeight="1">
      <c r="A932" s="19" t="s">
        <v>1664</v>
      </c>
      <c r="B932" s="20" t="s">
        <v>1665</v>
      </c>
      <c r="C932" s="21" t="s">
        <v>101522</v>
      </c>
      <c r="D932" s="21" t="s">
        <v>345</v>
      </c>
      <c r="E932" s="23"/>
    </row>
    <row r="933" spans="1:5" ht="20" customHeight="1">
      <c r="A933" s="19" t="s">
        <v>1749</v>
      </c>
      <c r="B933" s="20" t="s">
        <v>1750</v>
      </c>
      <c r="C933" s="21" t="s">
        <v>169472</v>
      </c>
      <c r="D933" s="21" t="s">
        <v>296</v>
      </c>
      <c r="E933" s="23"/>
    </row>
    <row r="934" spans="1:5" ht="20" customHeight="1">
      <c r="A934" s="19" t="s">
        <v>1767</v>
      </c>
      <c r="B934" s="20" t="s">
        <v>1768</v>
      </c>
      <c r="C934" s="21" t="s">
        <v>169435</v>
      </c>
      <c r="D934" s="21" t="s">
        <v>345</v>
      </c>
      <c r="E934" s="23"/>
    </row>
    <row r="935" spans="1:5" ht="20" customHeight="1">
      <c r="A935" s="19" t="s">
        <v>11545</v>
      </c>
      <c r="B935" s="20" t="s">
        <v>11544</v>
      </c>
      <c r="C935" s="21" t="s">
        <v>169460</v>
      </c>
      <c r="D935" s="21" t="s">
        <v>345</v>
      </c>
      <c r="E935" s="23"/>
    </row>
    <row r="936" spans="1:5" ht="20" customHeight="1">
      <c r="A936" s="19" t="s">
        <v>11549</v>
      </c>
      <c r="B936" s="20" t="s">
        <v>11550</v>
      </c>
      <c r="C936" s="21" t="s">
        <v>169480</v>
      </c>
      <c r="D936" s="21" t="s">
        <v>345</v>
      </c>
      <c r="E936" s="23"/>
    </row>
    <row r="937" spans="1:5" ht="20" customHeight="1">
      <c r="A937" s="19" t="s">
        <v>11556</v>
      </c>
      <c r="B937" s="20" t="s">
        <v>11557</v>
      </c>
      <c r="C937" s="22">
        <v>0</v>
      </c>
      <c r="D937" s="21" t="s">
        <v>345</v>
      </c>
      <c r="E937" s="23"/>
    </row>
    <row r="938" spans="1:5" ht="20" customHeight="1">
      <c r="A938" s="19" t="s">
        <v>11574</v>
      </c>
      <c r="B938" s="20" t="s">
        <v>11575</v>
      </c>
      <c r="C938" s="21" t="s">
        <v>169460</v>
      </c>
      <c r="D938" s="21" t="s">
        <v>345</v>
      </c>
      <c r="E938" s="23"/>
    </row>
    <row r="939" spans="1:5" ht="20" customHeight="1">
      <c r="A939" s="19" t="s">
        <v>11595</v>
      </c>
      <c r="B939" s="20" t="s">
        <v>11596</v>
      </c>
      <c r="C939" s="21" t="s">
        <v>169433</v>
      </c>
      <c r="D939" s="21" t="s">
        <v>345</v>
      </c>
      <c r="E939" s="23"/>
    </row>
    <row r="940" spans="1:5" ht="20" customHeight="1">
      <c r="A940" s="19" t="s">
        <v>11617</v>
      </c>
      <c r="B940" s="20" t="s">
        <v>11615</v>
      </c>
      <c r="C940" s="21" t="s">
        <v>169442</v>
      </c>
      <c r="D940" s="21" t="s">
        <v>345</v>
      </c>
      <c r="E940" s="23"/>
    </row>
    <row r="941" spans="1:5" ht="20" customHeight="1">
      <c r="A941" s="19" t="s">
        <v>11623</v>
      </c>
      <c r="B941" s="20" t="s">
        <v>11624</v>
      </c>
      <c r="C941" s="21" t="s">
        <v>169498</v>
      </c>
      <c r="D941" s="21" t="s">
        <v>345</v>
      </c>
      <c r="E941" s="23"/>
    </row>
    <row r="942" spans="1:5" ht="20" customHeight="1">
      <c r="A942" s="19" t="s">
        <v>11630</v>
      </c>
      <c r="B942" s="20" t="s">
        <v>11631</v>
      </c>
      <c r="C942" s="21" t="s">
        <v>169471</v>
      </c>
      <c r="D942" s="21" t="s">
        <v>345</v>
      </c>
      <c r="E942" s="23"/>
    </row>
    <row r="943" spans="1:5" ht="20" customHeight="1">
      <c r="A943" s="19" t="s">
        <v>11650</v>
      </c>
      <c r="B943" s="20" t="s">
        <v>11651</v>
      </c>
      <c r="C943" s="21" t="s">
        <v>14955</v>
      </c>
      <c r="D943" s="21" t="s">
        <v>345</v>
      </c>
      <c r="E943" s="23"/>
    </row>
    <row r="944" spans="1:5" ht="20" customHeight="1">
      <c r="A944" s="19" t="s">
        <v>11674</v>
      </c>
      <c r="B944" s="20" t="s">
        <v>11675</v>
      </c>
      <c r="C944" s="21" t="s">
        <v>169477</v>
      </c>
      <c r="D944" s="21" t="s">
        <v>345</v>
      </c>
      <c r="E944" s="23"/>
    </row>
    <row r="945" spans="1:5" ht="20" customHeight="1">
      <c r="A945" s="19" t="s">
        <v>11679</v>
      </c>
      <c r="B945" s="20" t="s">
        <v>11678</v>
      </c>
      <c r="C945" s="21" t="s">
        <v>169502</v>
      </c>
      <c r="D945" s="21" t="s">
        <v>296</v>
      </c>
      <c r="E945" s="23"/>
    </row>
    <row r="946" spans="1:5" ht="20" customHeight="1">
      <c r="A946" s="19" t="s">
        <v>11703</v>
      </c>
      <c r="B946" s="20" t="s">
        <v>11700</v>
      </c>
      <c r="C946" s="21" t="s">
        <v>169441</v>
      </c>
      <c r="D946" s="21" t="s">
        <v>296</v>
      </c>
      <c r="E946" s="23"/>
    </row>
    <row r="947" spans="1:5" ht="20" customHeight="1">
      <c r="A947" s="19" t="s">
        <v>11719</v>
      </c>
      <c r="B947" s="20" t="s">
        <v>11718</v>
      </c>
      <c r="C947" s="21" t="s">
        <v>169518</v>
      </c>
      <c r="D947" s="21" t="s">
        <v>345</v>
      </c>
      <c r="E947" s="23"/>
    </row>
    <row r="948" spans="1:5" ht="20" customHeight="1">
      <c r="A948" s="19" t="s">
        <v>11722</v>
      </c>
      <c r="B948" s="20" t="s">
        <v>11721</v>
      </c>
      <c r="C948" s="21" t="s">
        <v>169518</v>
      </c>
      <c r="D948" s="21" t="s">
        <v>345</v>
      </c>
      <c r="E948" s="23"/>
    </row>
    <row r="949" spans="1:5" ht="20" customHeight="1">
      <c r="A949" s="19" t="s">
        <v>11723</v>
      </c>
      <c r="B949" s="20" t="s">
        <v>11724</v>
      </c>
      <c r="C949" s="21" t="s">
        <v>169433</v>
      </c>
      <c r="D949" s="21" t="s">
        <v>296</v>
      </c>
      <c r="E949" s="23"/>
    </row>
    <row r="950" spans="1:5" ht="20" customHeight="1">
      <c r="A950" s="19" t="s">
        <v>11725</v>
      </c>
      <c r="B950" s="20" t="s">
        <v>11726</v>
      </c>
      <c r="C950" s="21" t="s">
        <v>169515</v>
      </c>
      <c r="D950" s="21" t="s">
        <v>345</v>
      </c>
      <c r="E950" s="23"/>
    </row>
    <row r="951" spans="1:5" ht="20" customHeight="1">
      <c r="A951" s="19" t="s">
        <v>11727</v>
      </c>
      <c r="B951" s="24">
        <v>100</v>
      </c>
      <c r="C951" s="21" t="s">
        <v>14798</v>
      </c>
      <c r="D951" s="21" t="s">
        <v>345</v>
      </c>
      <c r="E951" s="23"/>
    </row>
    <row r="952" spans="1:5" ht="20" customHeight="1">
      <c r="A952" s="19" t="s">
        <v>11728</v>
      </c>
      <c r="B952" s="20" t="s">
        <v>11729</v>
      </c>
      <c r="C952" s="21" t="s">
        <v>169514</v>
      </c>
      <c r="D952" s="21" t="s">
        <v>296</v>
      </c>
      <c r="E952" s="23"/>
    </row>
    <row r="953" spans="1:5" ht="20" customHeight="1">
      <c r="A953" s="19" t="s">
        <v>11730</v>
      </c>
      <c r="B953" s="20" t="s">
        <v>11731</v>
      </c>
      <c r="C953" s="21" t="s">
        <v>169460</v>
      </c>
      <c r="D953" s="21" t="s">
        <v>345</v>
      </c>
      <c r="E953" s="23"/>
    </row>
    <row r="954" spans="1:5" ht="20" customHeight="1">
      <c r="A954" s="19" t="s">
        <v>11732</v>
      </c>
      <c r="B954" s="20" t="s">
        <v>11733</v>
      </c>
      <c r="C954" s="21" t="s">
        <v>169515</v>
      </c>
      <c r="D954" s="21" t="s">
        <v>345</v>
      </c>
      <c r="E954" s="23"/>
    </row>
    <row r="955" spans="1:5" ht="20" customHeight="1">
      <c r="A955" s="19" t="s">
        <v>11734</v>
      </c>
      <c r="B955" s="20" t="s">
        <v>11735</v>
      </c>
      <c r="C955" s="21" t="s">
        <v>101522</v>
      </c>
      <c r="D955" s="21" t="s">
        <v>345</v>
      </c>
      <c r="E955" s="23"/>
    </row>
    <row r="956" spans="1:5" ht="20" customHeight="1">
      <c r="A956" s="19" t="s">
        <v>11738</v>
      </c>
      <c r="B956" s="20" t="s">
        <v>11737</v>
      </c>
      <c r="C956" s="21" t="s">
        <v>169518</v>
      </c>
      <c r="D956" s="21" t="s">
        <v>345</v>
      </c>
      <c r="E956" s="23"/>
    </row>
    <row r="957" spans="1:5" ht="20" customHeight="1">
      <c r="A957" s="19" t="s">
        <v>11739</v>
      </c>
      <c r="B957" s="20" t="s">
        <v>11740</v>
      </c>
      <c r="C957" s="21" t="s">
        <v>169442</v>
      </c>
      <c r="D957" s="21" t="s">
        <v>296</v>
      </c>
      <c r="E957" s="23"/>
    </row>
    <row r="958" spans="1:5" ht="20" customHeight="1">
      <c r="A958" s="19" t="s">
        <v>11741</v>
      </c>
      <c r="B958" s="20" t="s">
        <v>11742</v>
      </c>
      <c r="C958" s="21" t="s">
        <v>169507</v>
      </c>
      <c r="D958" s="21" t="s">
        <v>296</v>
      </c>
      <c r="E958" s="23"/>
    </row>
    <row r="959" spans="1:5" ht="20" customHeight="1">
      <c r="A959" s="19" t="s">
        <v>11743</v>
      </c>
      <c r="B959" s="24">
        <v>100</v>
      </c>
      <c r="C959" s="21" t="s">
        <v>101522</v>
      </c>
      <c r="D959" s="21" t="s">
        <v>345</v>
      </c>
      <c r="E959" s="23"/>
    </row>
    <row r="960" spans="1:5" ht="20" customHeight="1">
      <c r="A960" s="19" t="s">
        <v>11744</v>
      </c>
      <c r="B960" s="20" t="s">
        <v>11745</v>
      </c>
      <c r="C960" s="21" t="s">
        <v>169509</v>
      </c>
      <c r="D960" s="21" t="s">
        <v>345</v>
      </c>
      <c r="E960" s="23"/>
    </row>
    <row r="961" spans="1:5" ht="20" customHeight="1">
      <c r="A961" s="19" t="s">
        <v>11746</v>
      </c>
      <c r="B961" s="20" t="s">
        <v>11747</v>
      </c>
      <c r="C961" s="21" t="s">
        <v>169494</v>
      </c>
      <c r="D961" s="21" t="s">
        <v>345</v>
      </c>
      <c r="E961" s="23"/>
    </row>
    <row r="962" spans="1:5" ht="20" customHeight="1">
      <c r="A962" s="19" t="s">
        <v>11748</v>
      </c>
      <c r="B962" s="24">
        <v>100</v>
      </c>
      <c r="C962" s="21" t="s">
        <v>169519</v>
      </c>
      <c r="D962" s="21" t="s">
        <v>345</v>
      </c>
      <c r="E962" s="23"/>
    </row>
    <row r="963" spans="1:5" ht="20" customHeight="1">
      <c r="A963" s="19" t="s">
        <v>11749</v>
      </c>
      <c r="B963" s="24">
        <v>100</v>
      </c>
      <c r="C963" s="21" t="s">
        <v>14798</v>
      </c>
      <c r="D963" s="21" t="s">
        <v>345</v>
      </c>
      <c r="E963" s="23"/>
    </row>
    <row r="964" spans="1:5" ht="20" customHeight="1">
      <c r="A964" s="19" t="s">
        <v>11750</v>
      </c>
      <c r="B964" s="20" t="s">
        <v>11751</v>
      </c>
      <c r="C964" s="21" t="s">
        <v>169517</v>
      </c>
      <c r="D964" s="21" t="s">
        <v>345</v>
      </c>
      <c r="E964" s="23"/>
    </row>
    <row r="965" spans="1:5" ht="20" customHeight="1">
      <c r="A965" s="19" t="s">
        <v>11755</v>
      </c>
      <c r="B965" s="24">
        <v>100</v>
      </c>
      <c r="C965" s="21" t="s">
        <v>169519</v>
      </c>
      <c r="D965" s="21" t="s">
        <v>345</v>
      </c>
      <c r="E965" s="23"/>
    </row>
    <row r="966" spans="1:5" ht="20" customHeight="1">
      <c r="A966" s="19" t="s">
        <v>11756</v>
      </c>
      <c r="B966" s="24">
        <v>100</v>
      </c>
      <c r="C966" s="21" t="s">
        <v>169519</v>
      </c>
      <c r="D966" s="21" t="s">
        <v>345</v>
      </c>
      <c r="E966" s="23"/>
    </row>
    <row r="967" spans="1:5" ht="20" customHeight="1">
      <c r="A967" s="19" t="s">
        <v>11757</v>
      </c>
      <c r="B967" s="24">
        <v>100</v>
      </c>
      <c r="C967" s="21" t="s">
        <v>14798</v>
      </c>
      <c r="D967" s="21" t="s">
        <v>345</v>
      </c>
      <c r="E967" s="23"/>
    </row>
    <row r="968" spans="1:5" ht="20" customHeight="1">
      <c r="A968" s="19" t="s">
        <v>11758</v>
      </c>
      <c r="B968" s="24">
        <v>100</v>
      </c>
      <c r="C968" s="21" t="s">
        <v>169519</v>
      </c>
      <c r="D968" s="21" t="s">
        <v>345</v>
      </c>
      <c r="E968" s="23"/>
    </row>
    <row r="969" spans="1:5" ht="20" customHeight="1">
      <c r="A969" s="19" t="s">
        <v>11759</v>
      </c>
      <c r="B969" s="24">
        <v>100</v>
      </c>
      <c r="C969" s="21" t="s">
        <v>169518</v>
      </c>
      <c r="D969" s="21" t="s">
        <v>345</v>
      </c>
      <c r="E969" s="23"/>
    </row>
    <row r="970" spans="1:5" ht="20" customHeight="1">
      <c r="A970" s="19" t="s">
        <v>11764</v>
      </c>
      <c r="B970" s="20" t="s">
        <v>11761</v>
      </c>
      <c r="C970" s="21" t="s">
        <v>169480</v>
      </c>
      <c r="D970" s="21" t="s">
        <v>345</v>
      </c>
      <c r="E970" s="23"/>
    </row>
    <row r="971" spans="1:5" ht="20" customHeight="1">
      <c r="A971" s="19" t="s">
        <v>11767</v>
      </c>
      <c r="B971" s="20" t="s">
        <v>11766</v>
      </c>
      <c r="C971" s="21" t="s">
        <v>169475</v>
      </c>
      <c r="D971" s="21" t="s">
        <v>296</v>
      </c>
      <c r="E971" s="23"/>
    </row>
    <row r="972" spans="1:5" ht="20" customHeight="1">
      <c r="A972" s="19" t="s">
        <v>11768</v>
      </c>
      <c r="B972" s="20" t="s">
        <v>11769</v>
      </c>
      <c r="C972" s="21" t="s">
        <v>169517</v>
      </c>
      <c r="D972" s="21" t="s">
        <v>345</v>
      </c>
      <c r="E972" s="23"/>
    </row>
    <row r="973" spans="1:5" ht="20" customHeight="1">
      <c r="A973" s="19" t="s">
        <v>11771</v>
      </c>
      <c r="B973" s="24">
        <v>100</v>
      </c>
      <c r="C973" s="21" t="s">
        <v>169515</v>
      </c>
      <c r="D973" s="21" t="s">
        <v>345</v>
      </c>
      <c r="E973" s="23"/>
    </row>
    <row r="974" spans="1:5" ht="20" customHeight="1">
      <c r="A974" s="19" t="s">
        <v>11772</v>
      </c>
      <c r="B974" s="20" t="s">
        <v>11773</v>
      </c>
      <c r="C974" s="21" t="s">
        <v>169461</v>
      </c>
      <c r="D974" s="21" t="s">
        <v>345</v>
      </c>
      <c r="E974" s="23"/>
    </row>
    <row r="975" spans="1:5" ht="20" customHeight="1">
      <c r="A975" s="19" t="s">
        <v>11774</v>
      </c>
      <c r="B975" s="20" t="s">
        <v>11775</v>
      </c>
      <c r="C975" s="21" t="s">
        <v>101522</v>
      </c>
      <c r="D975" s="21" t="s">
        <v>345</v>
      </c>
      <c r="E975" s="23"/>
    </row>
    <row r="976" spans="1:5" ht="20" customHeight="1">
      <c r="A976" s="19" t="s">
        <v>11776</v>
      </c>
      <c r="B976" s="20" t="s">
        <v>11777</v>
      </c>
      <c r="C976" s="21" t="s">
        <v>156989</v>
      </c>
      <c r="D976" s="21" t="s">
        <v>345</v>
      </c>
      <c r="E976" s="23"/>
    </row>
    <row r="977" spans="1:5" ht="20" customHeight="1">
      <c r="A977" s="19" t="s">
        <v>11778</v>
      </c>
      <c r="B977" s="20" t="s">
        <v>11779</v>
      </c>
      <c r="C977" s="21" t="s">
        <v>169480</v>
      </c>
      <c r="D977" s="21" t="s">
        <v>296</v>
      </c>
      <c r="E977" s="23"/>
    </row>
    <row r="978" spans="1:5" ht="20" customHeight="1">
      <c r="A978" s="19" t="s">
        <v>11780</v>
      </c>
      <c r="B978" s="20" t="s">
        <v>11781</v>
      </c>
      <c r="C978" s="21" t="s">
        <v>169490</v>
      </c>
      <c r="D978" s="21" t="s">
        <v>296</v>
      </c>
      <c r="E978" s="23"/>
    </row>
    <row r="979" spans="1:5" ht="20" customHeight="1">
      <c r="A979" s="19" t="s">
        <v>11784</v>
      </c>
      <c r="B979" s="20" t="s">
        <v>11783</v>
      </c>
      <c r="C979" s="21" t="s">
        <v>101522</v>
      </c>
      <c r="D979" s="21" t="s">
        <v>296</v>
      </c>
      <c r="E979" s="23"/>
    </row>
    <row r="980" spans="1:5" ht="20" customHeight="1">
      <c r="A980" s="19" t="s">
        <v>11785</v>
      </c>
      <c r="B980" s="20" t="s">
        <v>11786</v>
      </c>
      <c r="C980" s="21" t="s">
        <v>169435</v>
      </c>
      <c r="D980" s="21" t="s">
        <v>296</v>
      </c>
      <c r="E980" s="23"/>
    </row>
    <row r="981" spans="1:5" ht="20" customHeight="1">
      <c r="A981" s="19" t="s">
        <v>11787</v>
      </c>
      <c r="B981" s="20" t="s">
        <v>11788</v>
      </c>
      <c r="C981" s="21" t="s">
        <v>169474</v>
      </c>
      <c r="D981" s="21" t="s">
        <v>296</v>
      </c>
      <c r="E981" s="23"/>
    </row>
    <row r="982" spans="1:5" ht="20" customHeight="1">
      <c r="A982" s="19" t="s">
        <v>11789</v>
      </c>
      <c r="B982" s="20" t="s">
        <v>11790</v>
      </c>
      <c r="C982" s="21" t="s">
        <v>169500</v>
      </c>
      <c r="D982" s="21" t="s">
        <v>296</v>
      </c>
      <c r="E982" s="23"/>
    </row>
    <row r="983" spans="1:5" ht="20" customHeight="1">
      <c r="A983" s="19" t="s">
        <v>11793</v>
      </c>
      <c r="B983" s="20" t="s">
        <v>11792</v>
      </c>
      <c r="C983" s="21" t="s">
        <v>169476</v>
      </c>
      <c r="D983" s="21" t="s">
        <v>345</v>
      </c>
      <c r="E983" s="23"/>
    </row>
    <row r="984" spans="1:5" ht="20" customHeight="1">
      <c r="A984" s="19" t="s">
        <v>11796</v>
      </c>
      <c r="B984" s="20" t="s">
        <v>11795</v>
      </c>
      <c r="C984" s="21" t="s">
        <v>169480</v>
      </c>
      <c r="D984" s="21" t="s">
        <v>345</v>
      </c>
      <c r="E984" s="23"/>
    </row>
    <row r="985" spans="1:5" ht="20" customHeight="1">
      <c r="A985" s="19" t="s">
        <v>11797</v>
      </c>
      <c r="B985" s="20" t="s">
        <v>11798</v>
      </c>
      <c r="C985" s="21" t="s">
        <v>169471</v>
      </c>
      <c r="D985" s="21" t="s">
        <v>345</v>
      </c>
      <c r="E985" s="23"/>
    </row>
    <row r="986" spans="1:5" ht="20" customHeight="1">
      <c r="A986" s="19" t="s">
        <v>11799</v>
      </c>
      <c r="B986" s="20" t="s">
        <v>11800</v>
      </c>
      <c r="C986" s="21" t="s">
        <v>169439</v>
      </c>
      <c r="D986" s="21" t="s">
        <v>345</v>
      </c>
      <c r="E986" s="23"/>
    </row>
    <row r="987" spans="1:5" ht="20" customHeight="1">
      <c r="A987" s="19" t="s">
        <v>11801</v>
      </c>
      <c r="B987" s="20" t="s">
        <v>11802</v>
      </c>
      <c r="C987" s="21" t="s">
        <v>169490</v>
      </c>
      <c r="D987" s="21" t="s">
        <v>345</v>
      </c>
      <c r="E987" s="23"/>
    </row>
    <row r="988" spans="1:5" ht="20" customHeight="1">
      <c r="A988" s="19" t="s">
        <v>11803</v>
      </c>
      <c r="B988" s="20" t="s">
        <v>11804</v>
      </c>
      <c r="C988" s="21" t="s">
        <v>169456</v>
      </c>
      <c r="D988" s="21" t="s">
        <v>345</v>
      </c>
      <c r="E988" s="23"/>
    </row>
    <row r="989" spans="1:5" ht="20" customHeight="1">
      <c r="A989" s="19" t="s">
        <v>11807</v>
      </c>
      <c r="B989" s="20" t="s">
        <v>11806</v>
      </c>
      <c r="C989" s="21" t="s">
        <v>169462</v>
      </c>
      <c r="D989" s="21" t="s">
        <v>345</v>
      </c>
      <c r="E989" s="23"/>
    </row>
    <row r="990" spans="1:5" ht="20" customHeight="1">
      <c r="A990" s="19" t="s">
        <v>11808</v>
      </c>
      <c r="B990" s="20" t="s">
        <v>11809</v>
      </c>
      <c r="C990" s="21" t="s">
        <v>169444</v>
      </c>
      <c r="D990" s="21" t="s">
        <v>345</v>
      </c>
      <c r="E990" s="23"/>
    </row>
    <row r="991" spans="1:5" ht="20" customHeight="1">
      <c r="A991" s="19" t="s">
        <v>11810</v>
      </c>
      <c r="B991" s="20" t="s">
        <v>11811</v>
      </c>
      <c r="C991" s="21" t="s">
        <v>169488</v>
      </c>
      <c r="D991" s="21" t="s">
        <v>296</v>
      </c>
      <c r="E991" s="23"/>
    </row>
    <row r="992" spans="1:5" ht="20" customHeight="1">
      <c r="A992" s="19" t="s">
        <v>11812</v>
      </c>
      <c r="B992" s="20" t="s">
        <v>11813</v>
      </c>
      <c r="C992" s="21" t="s">
        <v>169439</v>
      </c>
      <c r="D992" s="21" t="s">
        <v>345</v>
      </c>
      <c r="E992" s="23"/>
    </row>
    <row r="993" spans="1:5" ht="20" customHeight="1">
      <c r="A993" s="19" t="s">
        <v>11816</v>
      </c>
      <c r="B993" s="20" t="s">
        <v>11815</v>
      </c>
      <c r="C993" s="21" t="s">
        <v>169485</v>
      </c>
      <c r="D993" s="21" t="s">
        <v>345</v>
      </c>
      <c r="E993" s="23"/>
    </row>
    <row r="994" spans="1:5" ht="20" customHeight="1">
      <c r="A994" s="19" t="s">
        <v>11817</v>
      </c>
      <c r="B994" s="20" t="s">
        <v>11818</v>
      </c>
      <c r="C994" s="21" t="s">
        <v>156989</v>
      </c>
      <c r="D994" s="21" t="s">
        <v>345</v>
      </c>
      <c r="E994" s="23"/>
    </row>
    <row r="995" spans="1:5" ht="20" customHeight="1">
      <c r="A995" s="19" t="s">
        <v>11823</v>
      </c>
      <c r="B995" s="20" t="s">
        <v>11820</v>
      </c>
      <c r="C995" s="21" t="s">
        <v>169454</v>
      </c>
      <c r="D995" s="21" t="s">
        <v>345</v>
      </c>
      <c r="E995" s="23"/>
    </row>
    <row r="996" spans="1:5" ht="20" customHeight="1">
      <c r="A996" s="19" t="s">
        <v>11824</v>
      </c>
      <c r="B996" s="20" t="s">
        <v>11825</v>
      </c>
      <c r="C996" s="21" t="s">
        <v>169486</v>
      </c>
      <c r="D996" s="21" t="s">
        <v>345</v>
      </c>
      <c r="E996" s="23"/>
    </row>
    <row r="997" spans="1:5" ht="20" customHeight="1">
      <c r="A997" s="19" t="s">
        <v>11828</v>
      </c>
      <c r="B997" s="20" t="s">
        <v>11829</v>
      </c>
      <c r="C997" s="21" t="s">
        <v>169474</v>
      </c>
      <c r="D997" s="21" t="s">
        <v>296</v>
      </c>
      <c r="E997" s="23"/>
    </row>
    <row r="998" spans="1:5" ht="20" customHeight="1">
      <c r="A998" s="19" t="s">
        <v>11830</v>
      </c>
      <c r="B998" s="20" t="s">
        <v>11831</v>
      </c>
      <c r="C998" s="21" t="s">
        <v>169500</v>
      </c>
      <c r="D998" s="21" t="s">
        <v>296</v>
      </c>
      <c r="E998" s="23"/>
    </row>
    <row r="999" spans="1:5" ht="20" customHeight="1">
      <c r="A999" s="19" t="s">
        <v>11834</v>
      </c>
      <c r="B999" s="20" t="s">
        <v>11833</v>
      </c>
      <c r="C999" s="21" t="s">
        <v>169471</v>
      </c>
      <c r="D999" s="21" t="s">
        <v>345</v>
      </c>
      <c r="E999" s="23"/>
    </row>
    <row r="1000" spans="1:5" ht="20" customHeight="1">
      <c r="A1000" s="19" t="s">
        <v>11835</v>
      </c>
      <c r="B1000" s="20" t="s">
        <v>11836</v>
      </c>
      <c r="C1000" s="21" t="s">
        <v>169435</v>
      </c>
      <c r="D1000" s="21" t="s">
        <v>345</v>
      </c>
      <c r="E1000" s="23"/>
    </row>
    <row r="1001" spans="1:5" ht="20" customHeight="1">
      <c r="A1001" s="19" t="s">
        <v>11837</v>
      </c>
      <c r="B1001" s="20" t="s">
        <v>11838</v>
      </c>
      <c r="C1001" s="21" t="s">
        <v>169501</v>
      </c>
      <c r="D1001" s="21" t="s">
        <v>345</v>
      </c>
      <c r="E1001" s="23"/>
    </row>
    <row r="1002" spans="1:5" ht="20" customHeight="1">
      <c r="A1002" s="19" t="s">
        <v>11839</v>
      </c>
      <c r="B1002" s="20" t="s">
        <v>11840</v>
      </c>
      <c r="C1002" s="21" t="s">
        <v>169465</v>
      </c>
      <c r="D1002" s="21" t="s">
        <v>296</v>
      </c>
      <c r="E1002" s="23"/>
    </row>
    <row r="1003" spans="1:5" ht="20" customHeight="1">
      <c r="A1003" s="19" t="s">
        <v>11841</v>
      </c>
      <c r="B1003" s="20" t="s">
        <v>11842</v>
      </c>
      <c r="C1003" s="21" t="s">
        <v>169463</v>
      </c>
      <c r="D1003" s="21" t="s">
        <v>296</v>
      </c>
      <c r="E1003" s="23"/>
    </row>
    <row r="1004" spans="1:5" ht="20" customHeight="1">
      <c r="A1004" s="19" t="s">
        <v>11843</v>
      </c>
      <c r="B1004" s="20" t="s">
        <v>11844</v>
      </c>
      <c r="C1004" s="21" t="s">
        <v>169506</v>
      </c>
      <c r="D1004" s="21" t="s">
        <v>345</v>
      </c>
      <c r="E1004" s="23"/>
    </row>
    <row r="1005" spans="1:5" ht="20" customHeight="1">
      <c r="A1005" s="19" t="s">
        <v>11845</v>
      </c>
      <c r="B1005" s="20" t="s">
        <v>11846</v>
      </c>
      <c r="C1005" s="21" t="s">
        <v>169434</v>
      </c>
      <c r="D1005" s="21" t="s">
        <v>296</v>
      </c>
      <c r="E1005" s="23"/>
    </row>
    <row r="1006" spans="1:5" ht="20" customHeight="1">
      <c r="A1006" s="19" t="s">
        <v>11847</v>
      </c>
      <c r="B1006" s="20" t="s">
        <v>11848</v>
      </c>
      <c r="C1006" s="21" t="s">
        <v>169510</v>
      </c>
      <c r="D1006" s="21" t="s">
        <v>296</v>
      </c>
      <c r="E1006" s="23"/>
    </row>
    <row r="1007" spans="1:5" ht="20" customHeight="1">
      <c r="A1007" s="19" t="s">
        <v>11849</v>
      </c>
      <c r="B1007" s="20" t="s">
        <v>11850</v>
      </c>
      <c r="C1007" s="21" t="s">
        <v>169502</v>
      </c>
      <c r="D1007" s="21" t="s">
        <v>345</v>
      </c>
      <c r="E1007" s="23"/>
    </row>
    <row r="1008" spans="1:5" ht="20" customHeight="1">
      <c r="A1008" s="19" t="s">
        <v>11851</v>
      </c>
      <c r="B1008" s="20" t="s">
        <v>11852</v>
      </c>
      <c r="C1008" s="21" t="s">
        <v>169433</v>
      </c>
      <c r="D1008" s="21" t="s">
        <v>296</v>
      </c>
      <c r="E1008" s="23"/>
    </row>
    <row r="1009" spans="1:5" ht="20" customHeight="1">
      <c r="A1009" s="19" t="s">
        <v>11856</v>
      </c>
      <c r="B1009" s="20" t="s">
        <v>11854</v>
      </c>
      <c r="C1009" s="21" t="s">
        <v>169493</v>
      </c>
      <c r="D1009" s="21" t="s">
        <v>345</v>
      </c>
      <c r="E1009" s="23"/>
    </row>
    <row r="1010" spans="1:5" ht="20" customHeight="1">
      <c r="A1010" s="19" t="s">
        <v>11857</v>
      </c>
      <c r="B1010" s="20" t="s">
        <v>11858</v>
      </c>
      <c r="C1010" s="21" t="s">
        <v>169471</v>
      </c>
      <c r="D1010" s="21" t="s">
        <v>345</v>
      </c>
      <c r="E1010" s="23"/>
    </row>
    <row r="1011" spans="1:5" ht="20" customHeight="1">
      <c r="A1011" s="19" t="s">
        <v>11859</v>
      </c>
      <c r="B1011" s="20" t="s">
        <v>11860</v>
      </c>
      <c r="C1011" s="21" t="s">
        <v>169493</v>
      </c>
      <c r="D1011" s="21" t="s">
        <v>345</v>
      </c>
      <c r="E1011" s="23"/>
    </row>
    <row r="1012" spans="1:5" ht="20" customHeight="1">
      <c r="A1012" s="19" t="s">
        <v>11861</v>
      </c>
      <c r="B1012" s="20" t="s">
        <v>11862</v>
      </c>
      <c r="C1012" s="21" t="s">
        <v>169469</v>
      </c>
      <c r="D1012" s="21" t="s">
        <v>296</v>
      </c>
      <c r="E1012" s="23"/>
    </row>
    <row r="1013" spans="1:5" ht="20" customHeight="1">
      <c r="A1013" s="19" t="s">
        <v>11863</v>
      </c>
      <c r="B1013" s="20" t="s">
        <v>11864</v>
      </c>
      <c r="C1013" s="22">
        <v>0</v>
      </c>
      <c r="D1013" s="21" t="s">
        <v>345</v>
      </c>
      <c r="E1013" s="23"/>
    </row>
    <row r="1014" spans="1:5" ht="20" customHeight="1">
      <c r="A1014" s="19" t="s">
        <v>11865</v>
      </c>
      <c r="B1014" s="20" t="s">
        <v>11866</v>
      </c>
      <c r="C1014" s="21" t="s">
        <v>156989</v>
      </c>
      <c r="D1014" s="21" t="s">
        <v>296</v>
      </c>
      <c r="E1014" s="23"/>
    </row>
    <row r="1015" spans="1:5" ht="20" customHeight="1">
      <c r="A1015" s="19" t="s">
        <v>11867</v>
      </c>
      <c r="B1015" s="20" t="s">
        <v>11868</v>
      </c>
      <c r="C1015" s="21" t="s">
        <v>169473</v>
      </c>
      <c r="D1015" s="21" t="s">
        <v>345</v>
      </c>
      <c r="E1015" s="23"/>
    </row>
    <row r="1016" spans="1:5" ht="20" customHeight="1">
      <c r="A1016" s="19" t="s">
        <v>11869</v>
      </c>
      <c r="B1016" s="20" t="s">
        <v>11870</v>
      </c>
      <c r="C1016" s="21" t="s">
        <v>169506</v>
      </c>
      <c r="D1016" s="21" t="s">
        <v>345</v>
      </c>
      <c r="E1016" s="23"/>
    </row>
    <row r="1017" spans="1:5" ht="20" customHeight="1">
      <c r="A1017" s="19" t="s">
        <v>11871</v>
      </c>
      <c r="B1017" s="20" t="s">
        <v>11872</v>
      </c>
      <c r="C1017" s="21" t="s">
        <v>169500</v>
      </c>
      <c r="D1017" s="21" t="s">
        <v>296</v>
      </c>
      <c r="E1017" s="23"/>
    </row>
    <row r="1018" spans="1:5" ht="20" customHeight="1">
      <c r="A1018" s="19" t="s">
        <v>11875</v>
      </c>
      <c r="B1018" s="20" t="s">
        <v>11874</v>
      </c>
      <c r="C1018" s="21" t="s">
        <v>169478</v>
      </c>
      <c r="D1018" s="21" t="s">
        <v>345</v>
      </c>
      <c r="E1018" s="23"/>
    </row>
    <row r="1019" spans="1:5" ht="20" customHeight="1">
      <c r="A1019" s="19" t="s">
        <v>11879</v>
      </c>
      <c r="B1019" s="20" t="s">
        <v>11877</v>
      </c>
      <c r="C1019" s="21" t="s">
        <v>169443</v>
      </c>
      <c r="D1019" s="21" t="s">
        <v>345</v>
      </c>
      <c r="E1019" s="23"/>
    </row>
    <row r="1020" spans="1:5" ht="20" customHeight="1">
      <c r="A1020" s="19" t="s">
        <v>11880</v>
      </c>
      <c r="B1020" s="20" t="s">
        <v>11881</v>
      </c>
      <c r="C1020" s="21" t="s">
        <v>169512</v>
      </c>
      <c r="D1020" s="21" t="s">
        <v>296</v>
      </c>
      <c r="E1020" s="23"/>
    </row>
    <row r="1021" spans="1:5" ht="20" customHeight="1">
      <c r="A1021" s="19" t="s">
        <v>11882</v>
      </c>
      <c r="B1021" s="20" t="s">
        <v>11883</v>
      </c>
      <c r="C1021" s="21" t="s">
        <v>169478</v>
      </c>
      <c r="D1021" s="21" t="s">
        <v>345</v>
      </c>
      <c r="E1021" s="23"/>
    </row>
    <row r="1022" spans="1:5" ht="20" customHeight="1">
      <c r="A1022" s="19" t="s">
        <v>11884</v>
      </c>
      <c r="B1022" s="20" t="s">
        <v>11885</v>
      </c>
      <c r="C1022" s="21" t="s">
        <v>169433</v>
      </c>
      <c r="D1022" s="21" t="s">
        <v>345</v>
      </c>
      <c r="E1022" s="23"/>
    </row>
    <row r="1023" spans="1:5" ht="20" customHeight="1">
      <c r="A1023" s="19" t="s">
        <v>11886</v>
      </c>
      <c r="B1023" s="20" t="s">
        <v>11887</v>
      </c>
      <c r="C1023" s="21" t="s">
        <v>169442</v>
      </c>
      <c r="D1023" s="21" t="s">
        <v>345</v>
      </c>
      <c r="E1023" s="23"/>
    </row>
    <row r="1024" spans="1:5" ht="20" customHeight="1">
      <c r="A1024" s="19" t="s">
        <v>11888</v>
      </c>
      <c r="B1024" s="20" t="s">
        <v>11889</v>
      </c>
      <c r="C1024" s="21" t="s">
        <v>169444</v>
      </c>
      <c r="D1024" s="21" t="s">
        <v>345</v>
      </c>
      <c r="E1024" s="23"/>
    </row>
    <row r="1025" spans="1:5" ht="20" customHeight="1">
      <c r="A1025" s="19" t="s">
        <v>11892</v>
      </c>
      <c r="B1025" s="20" t="s">
        <v>11891</v>
      </c>
      <c r="C1025" s="21" t="s">
        <v>169517</v>
      </c>
      <c r="D1025" s="21" t="s">
        <v>345</v>
      </c>
      <c r="E1025" s="23"/>
    </row>
    <row r="1026" spans="1:5" ht="20" customHeight="1">
      <c r="A1026" s="19" t="s">
        <v>11893</v>
      </c>
      <c r="B1026" s="20" t="s">
        <v>11894</v>
      </c>
      <c r="C1026" s="21" t="s">
        <v>169438</v>
      </c>
      <c r="D1026" s="21" t="s">
        <v>345</v>
      </c>
      <c r="E1026" s="23"/>
    </row>
    <row r="1027" spans="1:5" ht="20" customHeight="1">
      <c r="A1027" s="19" t="s">
        <v>11897</v>
      </c>
      <c r="B1027" s="20" t="s">
        <v>11896</v>
      </c>
      <c r="C1027" s="21" t="s">
        <v>169509</v>
      </c>
      <c r="D1027" s="21" t="s">
        <v>345</v>
      </c>
      <c r="E1027" s="23"/>
    </row>
    <row r="1028" spans="1:5" ht="20" customHeight="1">
      <c r="A1028" s="19" t="s">
        <v>11898</v>
      </c>
      <c r="B1028" s="20" t="s">
        <v>11899</v>
      </c>
      <c r="C1028" s="21" t="s">
        <v>169468</v>
      </c>
      <c r="D1028" s="21" t="s">
        <v>296</v>
      </c>
      <c r="E1028" s="23"/>
    </row>
    <row r="1029" spans="1:5" ht="20" customHeight="1">
      <c r="A1029" s="19" t="s">
        <v>11900</v>
      </c>
      <c r="B1029" s="20" t="s">
        <v>11901</v>
      </c>
      <c r="C1029" s="21" t="s">
        <v>169509</v>
      </c>
      <c r="D1029" s="21" t="s">
        <v>345</v>
      </c>
      <c r="E1029" s="23"/>
    </row>
    <row r="1030" spans="1:5" ht="20" customHeight="1">
      <c r="A1030" s="19" t="s">
        <v>11902</v>
      </c>
      <c r="B1030" s="20" t="s">
        <v>11903</v>
      </c>
      <c r="C1030" s="21" t="s">
        <v>14798</v>
      </c>
      <c r="D1030" s="21" t="s">
        <v>345</v>
      </c>
      <c r="E1030" s="23"/>
    </row>
    <row r="1031" spans="1:5" ht="20" customHeight="1">
      <c r="A1031" s="19" t="s">
        <v>11904</v>
      </c>
      <c r="B1031" s="20" t="s">
        <v>11905</v>
      </c>
      <c r="C1031" s="21" t="s">
        <v>169499</v>
      </c>
      <c r="D1031" s="21" t="s">
        <v>345</v>
      </c>
      <c r="E1031" s="23"/>
    </row>
    <row r="1032" spans="1:5" ht="20" customHeight="1">
      <c r="A1032" s="19" t="s">
        <v>11906</v>
      </c>
      <c r="B1032" s="20" t="s">
        <v>11907</v>
      </c>
      <c r="C1032" s="21" t="s">
        <v>169449</v>
      </c>
      <c r="D1032" s="21" t="s">
        <v>296</v>
      </c>
      <c r="E1032" s="23"/>
    </row>
    <row r="1033" spans="1:5" ht="20" customHeight="1">
      <c r="A1033" s="19" t="s">
        <v>11908</v>
      </c>
      <c r="B1033" s="20" t="s">
        <v>11909</v>
      </c>
      <c r="C1033" s="21" t="s">
        <v>169439</v>
      </c>
      <c r="D1033" s="21" t="s">
        <v>296</v>
      </c>
      <c r="E1033" s="23"/>
    </row>
    <row r="1034" spans="1:5" ht="20" customHeight="1">
      <c r="A1034" s="19" t="s">
        <v>11912</v>
      </c>
      <c r="B1034" s="20" t="s">
        <v>11913</v>
      </c>
      <c r="C1034" s="21" t="s">
        <v>169445</v>
      </c>
      <c r="D1034" s="21" t="s">
        <v>296</v>
      </c>
      <c r="E1034" s="23"/>
    </row>
    <row r="1035" spans="1:5" ht="20" customHeight="1">
      <c r="A1035" s="19" t="s">
        <v>11916</v>
      </c>
      <c r="B1035" s="20" t="s">
        <v>11915</v>
      </c>
      <c r="C1035" s="21" t="s">
        <v>169487</v>
      </c>
      <c r="D1035" s="21" t="s">
        <v>345</v>
      </c>
      <c r="E1035" s="23"/>
    </row>
    <row r="1036" spans="1:5" ht="20" customHeight="1">
      <c r="A1036" s="19" t="s">
        <v>11917</v>
      </c>
      <c r="B1036" s="20" t="s">
        <v>11918</v>
      </c>
      <c r="C1036" s="21" t="s">
        <v>169452</v>
      </c>
      <c r="D1036" s="21" t="s">
        <v>345</v>
      </c>
      <c r="E1036" s="23"/>
    </row>
    <row r="1037" spans="1:5" ht="20" customHeight="1">
      <c r="A1037" s="19" t="s">
        <v>11919</v>
      </c>
      <c r="B1037" s="20" t="s">
        <v>11920</v>
      </c>
      <c r="C1037" s="21" t="s">
        <v>169461</v>
      </c>
      <c r="D1037" s="21" t="s">
        <v>345</v>
      </c>
      <c r="E1037" s="23"/>
    </row>
    <row r="1038" spans="1:5" ht="20" customHeight="1">
      <c r="A1038" s="19" t="s">
        <v>11921</v>
      </c>
      <c r="B1038" s="20" t="s">
        <v>11922</v>
      </c>
      <c r="C1038" s="21" t="s">
        <v>169486</v>
      </c>
      <c r="D1038" s="21" t="s">
        <v>296</v>
      </c>
      <c r="E1038" s="23"/>
    </row>
    <row r="1039" spans="1:5" ht="20" customHeight="1">
      <c r="A1039" s="19" t="s">
        <v>11923</v>
      </c>
      <c r="B1039" s="20" t="s">
        <v>11924</v>
      </c>
      <c r="C1039" s="21" t="s">
        <v>169487</v>
      </c>
      <c r="D1039" s="21" t="s">
        <v>345</v>
      </c>
      <c r="E1039" s="23"/>
    </row>
    <row r="1040" spans="1:5" ht="20" customHeight="1">
      <c r="A1040" s="19" t="s">
        <v>11925</v>
      </c>
      <c r="B1040" s="20" t="s">
        <v>11926</v>
      </c>
      <c r="C1040" s="21" t="s">
        <v>169498</v>
      </c>
      <c r="D1040" s="21" t="s">
        <v>296</v>
      </c>
      <c r="E1040" s="23"/>
    </row>
    <row r="1041" spans="1:5" ht="20" customHeight="1">
      <c r="A1041" s="19" t="s">
        <v>11927</v>
      </c>
      <c r="B1041" s="20" t="s">
        <v>11928</v>
      </c>
      <c r="C1041" s="21" t="s">
        <v>169512</v>
      </c>
      <c r="D1041" s="21" t="s">
        <v>296</v>
      </c>
      <c r="E1041" s="23"/>
    </row>
    <row r="1042" spans="1:5" ht="20" customHeight="1">
      <c r="A1042" s="19" t="s">
        <v>11929</v>
      </c>
      <c r="B1042" s="20" t="s">
        <v>11930</v>
      </c>
      <c r="C1042" s="21" t="s">
        <v>101727</v>
      </c>
      <c r="D1042" s="21" t="s">
        <v>296</v>
      </c>
      <c r="E1042" s="23"/>
    </row>
    <row r="1043" spans="1:5" ht="20" customHeight="1">
      <c r="A1043" s="19" t="s">
        <v>11931</v>
      </c>
      <c r="B1043" s="20" t="s">
        <v>11932</v>
      </c>
      <c r="C1043" s="21" t="s">
        <v>14955</v>
      </c>
      <c r="D1043" s="21" t="s">
        <v>345</v>
      </c>
      <c r="E1043" s="23"/>
    </row>
    <row r="1044" spans="1:5" ht="20" customHeight="1">
      <c r="A1044" s="19" t="s">
        <v>11933</v>
      </c>
      <c r="B1044" s="20" t="s">
        <v>11934</v>
      </c>
      <c r="C1044" s="21" t="s">
        <v>169443</v>
      </c>
      <c r="D1044" s="21" t="s">
        <v>296</v>
      </c>
      <c r="E1044" s="23"/>
    </row>
    <row r="1045" spans="1:5" ht="20" customHeight="1">
      <c r="A1045" s="19" t="s">
        <v>11935</v>
      </c>
      <c r="B1045" s="20" t="s">
        <v>11936</v>
      </c>
      <c r="C1045" s="21" t="s">
        <v>169512</v>
      </c>
      <c r="D1045" s="21" t="s">
        <v>296</v>
      </c>
      <c r="E1045" s="23"/>
    </row>
    <row r="1046" spans="1:5" ht="20" customHeight="1">
      <c r="A1046" s="19" t="s">
        <v>11940</v>
      </c>
      <c r="B1046" s="20" t="s">
        <v>11938</v>
      </c>
      <c r="C1046" s="21" t="s">
        <v>169443</v>
      </c>
      <c r="D1046" s="21" t="s">
        <v>345</v>
      </c>
      <c r="E1046" s="23"/>
    </row>
    <row r="1047" spans="1:5" ht="20" customHeight="1">
      <c r="A1047" s="19" t="s">
        <v>11941</v>
      </c>
      <c r="B1047" s="20" t="s">
        <v>11942</v>
      </c>
      <c r="C1047" s="21" t="s">
        <v>169490</v>
      </c>
      <c r="D1047" s="21" t="s">
        <v>345</v>
      </c>
      <c r="E1047" s="23"/>
    </row>
    <row r="1048" spans="1:5" ht="20" customHeight="1">
      <c r="A1048" s="19" t="s">
        <v>11943</v>
      </c>
      <c r="B1048" s="20" t="s">
        <v>11944</v>
      </c>
      <c r="C1048" s="21" t="s">
        <v>169449</v>
      </c>
      <c r="D1048" s="21" t="s">
        <v>345</v>
      </c>
      <c r="E1048" s="23"/>
    </row>
    <row r="1049" spans="1:5" ht="20" customHeight="1">
      <c r="A1049" s="19" t="s">
        <v>11947</v>
      </c>
      <c r="B1049" s="20" t="s">
        <v>11946</v>
      </c>
      <c r="C1049" s="21" t="s">
        <v>169467</v>
      </c>
      <c r="D1049" s="21" t="s">
        <v>296</v>
      </c>
      <c r="E1049" s="23"/>
    </row>
    <row r="1050" spans="1:5" ht="20" customHeight="1">
      <c r="A1050" s="19" t="s">
        <v>11948</v>
      </c>
      <c r="B1050" s="20" t="s">
        <v>11949</v>
      </c>
      <c r="C1050" s="21" t="s">
        <v>169501</v>
      </c>
      <c r="D1050" s="21" t="s">
        <v>296</v>
      </c>
      <c r="E1050" s="23"/>
    </row>
    <row r="1051" spans="1:5" ht="20" customHeight="1">
      <c r="A1051" s="19" t="s">
        <v>11950</v>
      </c>
      <c r="B1051" s="20" t="s">
        <v>11951</v>
      </c>
      <c r="C1051" s="21" t="s">
        <v>169521</v>
      </c>
      <c r="D1051" s="21" t="s">
        <v>296</v>
      </c>
      <c r="E1051" s="23"/>
    </row>
    <row r="1052" spans="1:5" ht="20" customHeight="1">
      <c r="A1052" s="19" t="s">
        <v>11952</v>
      </c>
      <c r="B1052" s="20" t="s">
        <v>11953</v>
      </c>
      <c r="C1052" s="21" t="s">
        <v>169435</v>
      </c>
      <c r="D1052" s="21" t="s">
        <v>345</v>
      </c>
      <c r="E1052" s="23"/>
    </row>
    <row r="1053" spans="1:5" ht="20" customHeight="1">
      <c r="A1053" s="19" t="s">
        <v>11954</v>
      </c>
      <c r="B1053" s="20" t="s">
        <v>11955</v>
      </c>
      <c r="C1053" s="21" t="s">
        <v>169440</v>
      </c>
      <c r="D1053" s="21" t="s">
        <v>296</v>
      </c>
      <c r="E1053" s="23"/>
    </row>
    <row r="1054" spans="1:5" ht="20" customHeight="1">
      <c r="A1054" s="19" t="s">
        <v>11956</v>
      </c>
      <c r="B1054" s="20" t="s">
        <v>11957</v>
      </c>
      <c r="C1054" s="21" t="s">
        <v>169472</v>
      </c>
      <c r="D1054" s="21" t="s">
        <v>296</v>
      </c>
      <c r="E1054" s="23"/>
    </row>
    <row r="1055" spans="1:5" ht="20" customHeight="1">
      <c r="A1055" s="19" t="s">
        <v>11958</v>
      </c>
      <c r="B1055" s="20" t="s">
        <v>11959</v>
      </c>
      <c r="C1055" s="21" t="s">
        <v>169490</v>
      </c>
      <c r="D1055" s="21" t="s">
        <v>296</v>
      </c>
      <c r="E1055" s="23"/>
    </row>
    <row r="1056" spans="1:5" ht="20" customHeight="1">
      <c r="A1056" s="19" t="s">
        <v>11960</v>
      </c>
      <c r="B1056" s="20" t="s">
        <v>11961</v>
      </c>
      <c r="C1056" s="21" t="s">
        <v>169448</v>
      </c>
      <c r="D1056" s="21" t="s">
        <v>296</v>
      </c>
      <c r="E1056" s="23"/>
    </row>
    <row r="1057" spans="1:5" ht="20" customHeight="1">
      <c r="A1057" s="19" t="s">
        <v>11964</v>
      </c>
      <c r="B1057" s="20" t="s">
        <v>11963</v>
      </c>
      <c r="C1057" s="21" t="s">
        <v>169432</v>
      </c>
      <c r="D1057" s="21" t="s">
        <v>296</v>
      </c>
      <c r="E1057" s="23"/>
    </row>
    <row r="1058" spans="1:5" ht="20" customHeight="1">
      <c r="A1058" s="19" t="s">
        <v>11965</v>
      </c>
      <c r="B1058" s="20" t="s">
        <v>11966</v>
      </c>
      <c r="C1058" s="21" t="s">
        <v>169439</v>
      </c>
      <c r="D1058" s="21" t="s">
        <v>345</v>
      </c>
      <c r="E1058" s="23"/>
    </row>
    <row r="1059" spans="1:5" ht="20" customHeight="1">
      <c r="A1059" s="19" t="s">
        <v>11967</v>
      </c>
      <c r="B1059" s="20" t="s">
        <v>11968</v>
      </c>
      <c r="C1059" s="21" t="s">
        <v>169459</v>
      </c>
      <c r="D1059" s="21" t="s">
        <v>296</v>
      </c>
      <c r="E1059" s="23"/>
    </row>
    <row r="1060" spans="1:5" ht="20" customHeight="1">
      <c r="A1060" s="19" t="s">
        <v>11969</v>
      </c>
      <c r="B1060" s="20" t="s">
        <v>11970</v>
      </c>
      <c r="C1060" s="21" t="s">
        <v>169441</v>
      </c>
      <c r="D1060" s="21" t="s">
        <v>296</v>
      </c>
      <c r="E1060" s="23"/>
    </row>
    <row r="1061" spans="1:5" ht="20" customHeight="1">
      <c r="A1061" s="19" t="s">
        <v>11971</v>
      </c>
      <c r="B1061" s="20" t="s">
        <v>11972</v>
      </c>
      <c r="C1061" s="21" t="s">
        <v>169486</v>
      </c>
      <c r="D1061" s="21" t="s">
        <v>296</v>
      </c>
      <c r="E1061" s="23"/>
    </row>
    <row r="1062" spans="1:5" ht="20" customHeight="1">
      <c r="A1062" s="19" t="s">
        <v>11973</v>
      </c>
      <c r="B1062" s="20" t="s">
        <v>11974</v>
      </c>
      <c r="C1062" s="21" t="s">
        <v>169464</v>
      </c>
      <c r="D1062" s="21" t="s">
        <v>296</v>
      </c>
      <c r="E1062" s="23"/>
    </row>
    <row r="1063" spans="1:5" ht="20" customHeight="1">
      <c r="A1063" s="19" t="s">
        <v>236</v>
      </c>
      <c r="B1063" s="20" t="s">
        <v>238</v>
      </c>
      <c r="C1063" s="21" t="s">
        <v>14955</v>
      </c>
      <c r="D1063" s="21" t="s">
        <v>139</v>
      </c>
      <c r="E1063" s="23"/>
    </row>
    <row r="1064" spans="1:5" ht="20" customHeight="1">
      <c r="A1064" s="19" t="s">
        <v>12056</v>
      </c>
      <c r="B1064" s="20" t="s">
        <v>12057</v>
      </c>
      <c r="C1064" s="21" t="s">
        <v>169509</v>
      </c>
      <c r="D1064" s="21" t="s">
        <v>139</v>
      </c>
      <c r="E1064" s="23"/>
    </row>
    <row r="1065" spans="1:5" ht="20" customHeight="1">
      <c r="A1065" s="19" t="s">
        <v>12135</v>
      </c>
      <c r="B1065" s="20" t="s">
        <v>12136</v>
      </c>
      <c r="C1065" s="21" t="s">
        <v>169435</v>
      </c>
      <c r="D1065" s="21" t="s">
        <v>139</v>
      </c>
      <c r="E1065" s="23"/>
    </row>
    <row r="1066" spans="1:5" ht="20" customHeight="1">
      <c r="A1066" s="19" t="s">
        <v>1433</v>
      </c>
      <c r="B1066" s="20" t="s">
        <v>1434</v>
      </c>
      <c r="C1066" s="21" t="s">
        <v>169453</v>
      </c>
      <c r="D1066" s="21" t="s">
        <v>296</v>
      </c>
      <c r="E1066" s="23"/>
    </row>
    <row r="1067" spans="1:5" ht="20" customHeight="1">
      <c r="A1067" s="19" t="s">
        <v>1438</v>
      </c>
      <c r="B1067" s="20" t="s">
        <v>1436</v>
      </c>
      <c r="C1067" s="21" t="s">
        <v>169471</v>
      </c>
      <c r="D1067" s="21" t="s">
        <v>345</v>
      </c>
      <c r="E1067" s="23"/>
    </row>
    <row r="1068" spans="1:5" ht="20" customHeight="1">
      <c r="A1068" s="19" t="s">
        <v>1439</v>
      </c>
      <c r="B1068" s="20" t="s">
        <v>1440</v>
      </c>
      <c r="C1068" s="21" t="s">
        <v>169462</v>
      </c>
      <c r="D1068" s="21" t="s">
        <v>345</v>
      </c>
      <c r="E1068" s="23"/>
    </row>
    <row r="1069" spans="1:5" ht="20" customHeight="1">
      <c r="A1069" s="19" t="s">
        <v>1444</v>
      </c>
      <c r="B1069" s="20" t="s">
        <v>1442</v>
      </c>
      <c r="C1069" s="21" t="s">
        <v>169460</v>
      </c>
      <c r="D1069" s="21" t="s">
        <v>345</v>
      </c>
      <c r="E1069" s="23"/>
    </row>
    <row r="1070" spans="1:5" ht="20" customHeight="1">
      <c r="A1070" s="19" t="s">
        <v>1445</v>
      </c>
      <c r="B1070" s="20" t="s">
        <v>1446</v>
      </c>
      <c r="C1070" s="21" t="s">
        <v>169498</v>
      </c>
      <c r="D1070" s="21" t="s">
        <v>345</v>
      </c>
      <c r="E1070" s="23"/>
    </row>
    <row r="1071" spans="1:5" ht="20" customHeight="1">
      <c r="A1071" s="19" t="s">
        <v>1447</v>
      </c>
      <c r="B1071" s="20" t="s">
        <v>1448</v>
      </c>
      <c r="C1071" s="21" t="s">
        <v>169439</v>
      </c>
      <c r="D1071" s="21" t="s">
        <v>345</v>
      </c>
      <c r="E1071" s="23"/>
    </row>
    <row r="1072" spans="1:5" ht="20" customHeight="1">
      <c r="A1072" s="19" t="s">
        <v>1449</v>
      </c>
      <c r="B1072" s="20" t="s">
        <v>1450</v>
      </c>
      <c r="C1072" s="21" t="s">
        <v>169495</v>
      </c>
      <c r="D1072" s="21" t="s">
        <v>296</v>
      </c>
      <c r="E1072" s="23"/>
    </row>
    <row r="1073" spans="1:5" ht="20" customHeight="1">
      <c r="A1073" s="19" t="s">
        <v>1451</v>
      </c>
      <c r="B1073" s="20" t="s">
        <v>1452</v>
      </c>
      <c r="C1073" s="21" t="s">
        <v>169472</v>
      </c>
      <c r="D1073" s="21" t="s">
        <v>296</v>
      </c>
      <c r="E1073" s="23"/>
    </row>
    <row r="1074" spans="1:5" ht="20" customHeight="1">
      <c r="A1074" s="19" t="s">
        <v>1455</v>
      </c>
      <c r="B1074" s="20" t="s">
        <v>1454</v>
      </c>
      <c r="C1074" s="21" t="s">
        <v>169498</v>
      </c>
      <c r="D1074" s="21" t="s">
        <v>345</v>
      </c>
      <c r="E1074" s="23"/>
    </row>
    <row r="1075" spans="1:5" ht="20" customHeight="1">
      <c r="A1075" s="19" t="s">
        <v>1456</v>
      </c>
      <c r="B1075" s="20" t="s">
        <v>1457</v>
      </c>
      <c r="C1075" s="21" t="s">
        <v>169490</v>
      </c>
      <c r="D1075" s="21" t="s">
        <v>345</v>
      </c>
      <c r="E1075" s="23"/>
    </row>
    <row r="1076" spans="1:5" ht="20" customHeight="1">
      <c r="A1076" s="19" t="s">
        <v>1458</v>
      </c>
      <c r="B1076" s="20" t="s">
        <v>1459</v>
      </c>
      <c r="C1076" s="21" t="s">
        <v>169485</v>
      </c>
      <c r="D1076" s="21" t="s">
        <v>345</v>
      </c>
      <c r="E1076" s="23"/>
    </row>
    <row r="1077" spans="1:5" ht="20" customHeight="1">
      <c r="A1077" s="19" t="s">
        <v>1460</v>
      </c>
      <c r="B1077" s="20" t="s">
        <v>1461</v>
      </c>
      <c r="C1077" s="21" t="s">
        <v>169478</v>
      </c>
      <c r="D1077" s="21" t="s">
        <v>345</v>
      </c>
      <c r="E1077" s="23"/>
    </row>
    <row r="1078" spans="1:5" ht="20" customHeight="1">
      <c r="A1078" s="19" t="s">
        <v>1462</v>
      </c>
      <c r="B1078" s="20" t="s">
        <v>1463</v>
      </c>
      <c r="C1078" s="21" t="s">
        <v>169447</v>
      </c>
      <c r="D1078" s="21" t="s">
        <v>296</v>
      </c>
      <c r="E1078" s="23"/>
    </row>
    <row r="1079" spans="1:5" ht="20" customHeight="1">
      <c r="A1079" s="19" t="s">
        <v>1464</v>
      </c>
      <c r="B1079" s="20" t="s">
        <v>1465</v>
      </c>
      <c r="C1079" s="21" t="s">
        <v>169448</v>
      </c>
      <c r="D1079" s="21" t="s">
        <v>345</v>
      </c>
      <c r="E1079" s="23"/>
    </row>
    <row r="1080" spans="1:5" ht="20" customHeight="1">
      <c r="A1080" s="19" t="s">
        <v>1469</v>
      </c>
      <c r="B1080" s="20" t="s">
        <v>1467</v>
      </c>
      <c r="C1080" s="21" t="s">
        <v>14955</v>
      </c>
      <c r="D1080" s="21" t="s">
        <v>345</v>
      </c>
      <c r="E1080" s="23"/>
    </row>
    <row r="1081" spans="1:5" ht="20" customHeight="1">
      <c r="A1081" s="19" t="s">
        <v>1472</v>
      </c>
      <c r="B1081" s="20" t="s">
        <v>1471</v>
      </c>
      <c r="C1081" s="21" t="s">
        <v>156989</v>
      </c>
      <c r="D1081" s="21" t="s">
        <v>345</v>
      </c>
      <c r="E1081" s="23"/>
    </row>
    <row r="1082" spans="1:5" ht="20" customHeight="1">
      <c r="A1082" s="19" t="s">
        <v>1473</v>
      </c>
      <c r="B1082" s="20" t="s">
        <v>1474</v>
      </c>
      <c r="C1082" s="21" t="s">
        <v>169480</v>
      </c>
      <c r="D1082" s="21" t="s">
        <v>345</v>
      </c>
      <c r="E1082" s="23"/>
    </row>
    <row r="1083" spans="1:5" ht="20" customHeight="1">
      <c r="A1083" s="19" t="s">
        <v>1475</v>
      </c>
      <c r="B1083" s="20" t="s">
        <v>1476</v>
      </c>
      <c r="C1083" s="21" t="s">
        <v>169494</v>
      </c>
      <c r="D1083" s="21" t="s">
        <v>345</v>
      </c>
      <c r="E1083" s="23"/>
    </row>
    <row r="1084" spans="1:5" ht="20" customHeight="1">
      <c r="A1084" s="19" t="s">
        <v>1477</v>
      </c>
      <c r="B1084" s="20" t="s">
        <v>1478</v>
      </c>
      <c r="C1084" s="21" t="s">
        <v>169438</v>
      </c>
      <c r="D1084" s="21" t="s">
        <v>345</v>
      </c>
      <c r="E1084" s="23"/>
    </row>
    <row r="1085" spans="1:5" ht="20" customHeight="1">
      <c r="A1085" s="19" t="s">
        <v>1479</v>
      </c>
      <c r="B1085" s="20" t="s">
        <v>1480</v>
      </c>
      <c r="C1085" s="21" t="s">
        <v>169435</v>
      </c>
      <c r="D1085" s="21" t="s">
        <v>345</v>
      </c>
      <c r="E1085" s="23"/>
    </row>
    <row r="1086" spans="1:5" ht="20" customHeight="1">
      <c r="A1086" s="19" t="s">
        <v>1483</v>
      </c>
      <c r="B1086" s="20" t="s">
        <v>1482</v>
      </c>
      <c r="C1086" s="21" t="s">
        <v>169442</v>
      </c>
      <c r="D1086" s="21" t="s">
        <v>345</v>
      </c>
      <c r="E1086" s="23"/>
    </row>
    <row r="1087" spans="1:5" ht="20" customHeight="1">
      <c r="A1087" s="19" t="s">
        <v>1484</v>
      </c>
      <c r="B1087" s="20" t="s">
        <v>1485</v>
      </c>
      <c r="C1087" s="21" t="s">
        <v>169490</v>
      </c>
      <c r="D1087" s="21" t="s">
        <v>345</v>
      </c>
      <c r="E1087" s="23"/>
    </row>
    <row r="1088" spans="1:5" ht="20" customHeight="1">
      <c r="A1088" s="19" t="s">
        <v>1486</v>
      </c>
      <c r="B1088" s="20" t="s">
        <v>1487</v>
      </c>
      <c r="C1088" s="21" t="s">
        <v>169480</v>
      </c>
      <c r="D1088" s="21" t="s">
        <v>345</v>
      </c>
      <c r="E1088" s="23"/>
    </row>
    <row r="1089" spans="1:5" ht="20" customHeight="1">
      <c r="A1089" s="19" t="s">
        <v>1488</v>
      </c>
      <c r="B1089" s="20" t="s">
        <v>1489</v>
      </c>
      <c r="C1089" s="21" t="s">
        <v>169455</v>
      </c>
      <c r="D1089" s="21" t="s">
        <v>345</v>
      </c>
      <c r="E1089" s="23"/>
    </row>
    <row r="1090" spans="1:5" ht="20" customHeight="1">
      <c r="A1090" s="19" t="s">
        <v>1492</v>
      </c>
      <c r="B1090" s="20" t="s">
        <v>1491</v>
      </c>
      <c r="C1090" s="21" t="s">
        <v>169504</v>
      </c>
      <c r="D1090" s="21" t="s">
        <v>296</v>
      </c>
      <c r="E1090" s="23"/>
    </row>
    <row r="1091" spans="1:5" ht="20" customHeight="1">
      <c r="A1091" s="19" t="s">
        <v>1493</v>
      </c>
      <c r="B1091" s="20" t="s">
        <v>1494</v>
      </c>
      <c r="C1091" s="21" t="s">
        <v>169443</v>
      </c>
      <c r="D1091" s="21" t="s">
        <v>345</v>
      </c>
      <c r="E1091" s="23"/>
    </row>
    <row r="1092" spans="1:5" ht="20" customHeight="1">
      <c r="A1092" s="19" t="s">
        <v>1499</v>
      </c>
      <c r="B1092" s="20" t="s">
        <v>1498</v>
      </c>
      <c r="C1092" s="21" t="s">
        <v>169472</v>
      </c>
      <c r="D1092" s="21" t="s">
        <v>296</v>
      </c>
      <c r="E1092" s="23"/>
    </row>
    <row r="1093" spans="1:5" ht="20" customHeight="1">
      <c r="A1093" s="19" t="s">
        <v>1509</v>
      </c>
      <c r="B1093" s="20" t="s">
        <v>1507</v>
      </c>
      <c r="C1093" s="21" t="s">
        <v>169509</v>
      </c>
      <c r="D1093" s="21" t="s">
        <v>345</v>
      </c>
      <c r="E1093" s="23"/>
    </row>
    <row r="1094" spans="1:5" ht="20" customHeight="1">
      <c r="A1094" s="19" t="s">
        <v>1513</v>
      </c>
      <c r="B1094" s="20" t="s">
        <v>99</v>
      </c>
      <c r="C1094" s="21" t="s">
        <v>169514</v>
      </c>
      <c r="D1094" s="21" t="s">
        <v>296</v>
      </c>
      <c r="E1094" s="23"/>
    </row>
    <row r="1095" spans="1:5" ht="20" customHeight="1">
      <c r="A1095" s="19" t="s">
        <v>1525</v>
      </c>
      <c r="B1095" s="20" t="s">
        <v>1526</v>
      </c>
      <c r="C1095" s="21" t="s">
        <v>101727</v>
      </c>
      <c r="D1095" s="21" t="s">
        <v>345</v>
      </c>
      <c r="E1095" s="23"/>
    </row>
    <row r="1096" spans="1:5" ht="20" customHeight="1">
      <c r="A1096" s="19" t="s">
        <v>1530</v>
      </c>
      <c r="B1096" s="20" t="s">
        <v>1531</v>
      </c>
      <c r="C1096" s="21" t="s">
        <v>169496</v>
      </c>
      <c r="D1096" s="21" t="s">
        <v>296</v>
      </c>
      <c r="E1096" s="23"/>
    </row>
    <row r="1097" spans="1:5" ht="20" customHeight="1">
      <c r="A1097" s="19" t="s">
        <v>1535</v>
      </c>
      <c r="B1097" s="20" t="s">
        <v>1536</v>
      </c>
      <c r="C1097" s="21" t="s">
        <v>169480</v>
      </c>
      <c r="D1097" s="21" t="s">
        <v>345</v>
      </c>
      <c r="E1097" s="23"/>
    </row>
    <row r="1098" spans="1:5" ht="20" customHeight="1">
      <c r="A1098" s="19" t="s">
        <v>1540</v>
      </c>
      <c r="B1098" s="20" t="s">
        <v>1539</v>
      </c>
      <c r="C1098" s="21" t="s">
        <v>169452</v>
      </c>
      <c r="D1098" s="21" t="s">
        <v>345</v>
      </c>
      <c r="E1098" s="23"/>
    </row>
    <row r="1099" spans="1:5" ht="20" customHeight="1">
      <c r="A1099" s="19" t="s">
        <v>1546</v>
      </c>
      <c r="B1099" s="20" t="s">
        <v>1547</v>
      </c>
      <c r="C1099" s="21" t="s">
        <v>169452</v>
      </c>
      <c r="D1099" s="21" t="s">
        <v>345</v>
      </c>
      <c r="E1099" s="23"/>
    </row>
    <row r="1100" spans="1:5" ht="20" customHeight="1">
      <c r="A1100" s="19" t="s">
        <v>1559</v>
      </c>
      <c r="B1100" s="20" t="s">
        <v>1560</v>
      </c>
      <c r="C1100" s="21" t="s">
        <v>169480</v>
      </c>
      <c r="D1100" s="21" t="s">
        <v>345</v>
      </c>
      <c r="E1100" s="23"/>
    </row>
    <row r="1101" spans="1:5" ht="20" customHeight="1">
      <c r="A1101" s="19" t="s">
        <v>1580</v>
      </c>
      <c r="B1101" s="20" t="s">
        <v>1581</v>
      </c>
      <c r="C1101" s="21" t="s">
        <v>169504</v>
      </c>
      <c r="D1101" s="21" t="s">
        <v>296</v>
      </c>
      <c r="E1101" s="23"/>
    </row>
    <row r="1102" spans="1:5" ht="20" customHeight="1">
      <c r="A1102" s="19" t="s">
        <v>1585</v>
      </c>
      <c r="B1102" s="20" t="s">
        <v>1586</v>
      </c>
      <c r="C1102" s="21" t="s">
        <v>169475</v>
      </c>
      <c r="D1102" s="21" t="s">
        <v>296</v>
      </c>
      <c r="E1102" s="23"/>
    </row>
    <row r="1103" spans="1:5" ht="20" customHeight="1">
      <c r="A1103" s="19" t="s">
        <v>13484</v>
      </c>
      <c r="B1103" s="20" t="s">
        <v>13485</v>
      </c>
      <c r="C1103" s="21" t="s">
        <v>169434</v>
      </c>
      <c r="D1103" s="21" t="s">
        <v>345</v>
      </c>
      <c r="E1103" s="23"/>
    </row>
    <row r="1104" spans="1:5" ht="20" customHeight="1">
      <c r="A1104" s="19" t="s">
        <v>13486</v>
      </c>
      <c r="B1104" s="20" t="s">
        <v>13487</v>
      </c>
      <c r="C1104" s="21" t="s">
        <v>169437</v>
      </c>
      <c r="D1104" s="21" t="s">
        <v>345</v>
      </c>
      <c r="E1104" s="23"/>
    </row>
    <row r="1105" spans="1:5" ht="20" customHeight="1">
      <c r="A1105" s="19" t="s">
        <v>13488</v>
      </c>
      <c r="B1105" s="20" t="s">
        <v>13489</v>
      </c>
      <c r="C1105" s="21" t="s">
        <v>169446</v>
      </c>
      <c r="D1105" s="21" t="s">
        <v>345</v>
      </c>
      <c r="E1105" s="23"/>
    </row>
    <row r="1106" spans="1:5" ht="20" customHeight="1">
      <c r="A1106" s="19" t="s">
        <v>13492</v>
      </c>
      <c r="B1106" s="20" t="s">
        <v>13491</v>
      </c>
      <c r="C1106" s="21" t="s">
        <v>169463</v>
      </c>
      <c r="D1106" s="21" t="s">
        <v>296</v>
      </c>
      <c r="E1106" s="23"/>
    </row>
    <row r="1107" spans="1:5" ht="20" customHeight="1">
      <c r="A1107" s="19" t="s">
        <v>13493</v>
      </c>
      <c r="B1107" s="20" t="s">
        <v>13494</v>
      </c>
      <c r="C1107" s="21" t="s">
        <v>169453</v>
      </c>
      <c r="D1107" s="21" t="s">
        <v>296</v>
      </c>
      <c r="E1107" s="23"/>
    </row>
    <row r="1108" spans="1:5" ht="20" customHeight="1">
      <c r="A1108" s="19" t="s">
        <v>13495</v>
      </c>
      <c r="B1108" s="20" t="s">
        <v>13496</v>
      </c>
      <c r="C1108" s="21" t="s">
        <v>169447</v>
      </c>
      <c r="D1108" s="21" t="s">
        <v>296</v>
      </c>
      <c r="E1108" s="23"/>
    </row>
    <row r="1109" spans="1:5" ht="20" customHeight="1">
      <c r="A1109" s="19" t="s">
        <v>13497</v>
      </c>
      <c r="B1109" s="20" t="s">
        <v>13498</v>
      </c>
      <c r="C1109" s="21" t="s">
        <v>169501</v>
      </c>
      <c r="D1109" s="21" t="s">
        <v>345</v>
      </c>
      <c r="E1109" s="23"/>
    </row>
    <row r="1110" spans="1:5" ht="20" customHeight="1">
      <c r="A1110" s="19" t="s">
        <v>13499</v>
      </c>
      <c r="B1110" s="20" t="s">
        <v>13500</v>
      </c>
      <c r="C1110" s="21" t="s">
        <v>169436</v>
      </c>
      <c r="D1110" s="21" t="s">
        <v>345</v>
      </c>
      <c r="E1110" s="23"/>
    </row>
    <row r="1111" spans="1:5" ht="20" customHeight="1">
      <c r="A1111" s="19" t="s">
        <v>13501</v>
      </c>
      <c r="B1111" s="20" t="s">
        <v>13502</v>
      </c>
      <c r="C1111" s="21" t="s">
        <v>169435</v>
      </c>
      <c r="D1111" s="21" t="s">
        <v>345</v>
      </c>
      <c r="E1111" s="23"/>
    </row>
    <row r="1112" spans="1:5" ht="20" customHeight="1">
      <c r="A1112" s="19" t="s">
        <v>13503</v>
      </c>
      <c r="B1112" s="20" t="s">
        <v>13504</v>
      </c>
      <c r="C1112" s="21" t="s">
        <v>169466</v>
      </c>
      <c r="D1112" s="21" t="s">
        <v>345</v>
      </c>
      <c r="E1112" s="23"/>
    </row>
    <row r="1113" spans="1:5" ht="20" customHeight="1">
      <c r="A1113" s="19" t="s">
        <v>13505</v>
      </c>
      <c r="B1113" s="20" t="s">
        <v>13506</v>
      </c>
      <c r="C1113" s="21" t="s">
        <v>169464</v>
      </c>
      <c r="D1113" s="21" t="s">
        <v>345</v>
      </c>
      <c r="E1113" s="23"/>
    </row>
    <row r="1114" spans="1:5" ht="20" customHeight="1">
      <c r="A1114" s="19" t="s">
        <v>13507</v>
      </c>
      <c r="B1114" s="20" t="s">
        <v>13508</v>
      </c>
      <c r="C1114" s="21" t="s">
        <v>169476</v>
      </c>
      <c r="D1114" s="21" t="s">
        <v>345</v>
      </c>
      <c r="E1114" s="23"/>
    </row>
    <row r="1115" spans="1:5" ht="20" customHeight="1">
      <c r="A1115" s="19" t="s">
        <v>13509</v>
      </c>
      <c r="B1115" s="20" t="s">
        <v>13510</v>
      </c>
      <c r="C1115" s="21" t="s">
        <v>169486</v>
      </c>
      <c r="D1115" s="21" t="s">
        <v>345</v>
      </c>
      <c r="E1115" s="23"/>
    </row>
    <row r="1116" spans="1:5" ht="20" customHeight="1">
      <c r="A1116" s="19" t="s">
        <v>13511</v>
      </c>
      <c r="B1116" s="20" t="s">
        <v>13512</v>
      </c>
      <c r="C1116" s="21" t="s">
        <v>169462</v>
      </c>
      <c r="D1116" s="21" t="s">
        <v>345</v>
      </c>
      <c r="E1116" s="23"/>
    </row>
    <row r="1117" spans="1:5" ht="20" customHeight="1">
      <c r="A1117" s="19" t="s">
        <v>13513</v>
      </c>
      <c r="B1117" s="20" t="s">
        <v>13514</v>
      </c>
      <c r="C1117" s="21" t="s">
        <v>169460</v>
      </c>
      <c r="D1117" s="21" t="s">
        <v>345</v>
      </c>
      <c r="E1117" s="23"/>
    </row>
    <row r="1118" spans="1:5" ht="20" customHeight="1">
      <c r="A1118" s="19" t="s">
        <v>13515</v>
      </c>
      <c r="B1118" s="20" t="s">
        <v>13516</v>
      </c>
      <c r="C1118" s="21" t="s">
        <v>169443</v>
      </c>
      <c r="D1118" s="21" t="s">
        <v>345</v>
      </c>
      <c r="E1118" s="23"/>
    </row>
    <row r="1119" spans="1:5" ht="20" customHeight="1">
      <c r="A1119" s="19" t="s">
        <v>13517</v>
      </c>
      <c r="B1119" s="20" t="s">
        <v>13518</v>
      </c>
      <c r="C1119" s="21" t="s">
        <v>169442</v>
      </c>
      <c r="D1119" s="21" t="s">
        <v>345</v>
      </c>
      <c r="E1119" s="23"/>
    </row>
    <row r="1120" spans="1:5" ht="20" customHeight="1">
      <c r="A1120" s="19" t="s">
        <v>13519</v>
      </c>
      <c r="B1120" s="20" t="s">
        <v>13520</v>
      </c>
      <c r="C1120" s="21" t="s">
        <v>169482</v>
      </c>
      <c r="D1120" s="21" t="s">
        <v>296</v>
      </c>
      <c r="E1120" s="23"/>
    </row>
    <row r="1121" spans="1:5" ht="20" customHeight="1">
      <c r="A1121" s="19" t="s">
        <v>13521</v>
      </c>
      <c r="B1121" s="20" t="s">
        <v>13522</v>
      </c>
      <c r="C1121" s="21" t="s">
        <v>169469</v>
      </c>
      <c r="D1121" s="21" t="s">
        <v>345</v>
      </c>
      <c r="E1121" s="23"/>
    </row>
    <row r="1122" spans="1:5" ht="20" customHeight="1">
      <c r="A1122" s="19" t="s">
        <v>13523</v>
      </c>
      <c r="B1122" s="20" t="s">
        <v>13524</v>
      </c>
      <c r="C1122" s="21" t="s">
        <v>169430</v>
      </c>
      <c r="D1122" s="21" t="s">
        <v>296</v>
      </c>
      <c r="E1122" s="23"/>
    </row>
    <row r="1123" spans="1:5" ht="20" customHeight="1">
      <c r="A1123" s="19" t="s">
        <v>13525</v>
      </c>
      <c r="B1123" s="20" t="s">
        <v>13526</v>
      </c>
      <c r="C1123" s="21" t="s">
        <v>169459</v>
      </c>
      <c r="D1123" s="21" t="s">
        <v>345</v>
      </c>
      <c r="E1123" s="23"/>
    </row>
    <row r="1124" spans="1:5" ht="20" customHeight="1">
      <c r="A1124" s="19" t="s">
        <v>13527</v>
      </c>
      <c r="B1124" s="20" t="s">
        <v>13528</v>
      </c>
      <c r="C1124" s="21" t="s">
        <v>169444</v>
      </c>
      <c r="D1124" s="21" t="s">
        <v>345</v>
      </c>
      <c r="E1124" s="23"/>
    </row>
    <row r="1125" spans="1:5" ht="20" customHeight="1">
      <c r="A1125" s="19" t="s">
        <v>13531</v>
      </c>
      <c r="B1125" s="20" t="s">
        <v>13532</v>
      </c>
      <c r="C1125" s="21" t="s">
        <v>169462</v>
      </c>
      <c r="D1125" s="21" t="s">
        <v>345</v>
      </c>
      <c r="E1125" s="23"/>
    </row>
    <row r="1126" spans="1:5" ht="20" customHeight="1">
      <c r="A1126" s="19" t="s">
        <v>13533</v>
      </c>
      <c r="B1126" s="24">
        <v>100</v>
      </c>
      <c r="C1126" s="21" t="s">
        <v>169465</v>
      </c>
      <c r="D1126" s="21" t="s">
        <v>345</v>
      </c>
      <c r="E1126" s="23"/>
    </row>
    <row r="1127" spans="1:5" ht="20" customHeight="1">
      <c r="A1127" s="19" t="s">
        <v>13534</v>
      </c>
      <c r="B1127" s="20" t="s">
        <v>13535</v>
      </c>
      <c r="C1127" s="21" t="s">
        <v>169434</v>
      </c>
      <c r="D1127" s="21" t="s">
        <v>345</v>
      </c>
      <c r="E1127" s="23"/>
    </row>
    <row r="1128" spans="1:5" ht="20" customHeight="1">
      <c r="A1128" s="19" t="s">
        <v>13536</v>
      </c>
      <c r="B1128" s="20" t="s">
        <v>13537</v>
      </c>
      <c r="C1128" s="21" t="s">
        <v>169503</v>
      </c>
      <c r="D1128" s="21" t="s">
        <v>296</v>
      </c>
      <c r="E1128" s="23"/>
    </row>
    <row r="1129" spans="1:5" ht="20" customHeight="1">
      <c r="A1129" s="19" t="s">
        <v>13538</v>
      </c>
      <c r="B1129" s="20" t="s">
        <v>13539</v>
      </c>
      <c r="C1129" s="21" t="s">
        <v>169472</v>
      </c>
      <c r="D1129" s="21" t="s">
        <v>296</v>
      </c>
      <c r="E1129" s="23"/>
    </row>
    <row r="1130" spans="1:5" ht="20" customHeight="1">
      <c r="A1130" s="19" t="s">
        <v>13540</v>
      </c>
      <c r="B1130" s="20" t="s">
        <v>13541</v>
      </c>
      <c r="C1130" s="21" t="s">
        <v>169513</v>
      </c>
      <c r="D1130" s="21" t="s">
        <v>296</v>
      </c>
      <c r="E1130" s="23"/>
    </row>
    <row r="1131" spans="1:5" ht="20" customHeight="1">
      <c r="A1131" s="19" t="s">
        <v>13544</v>
      </c>
      <c r="B1131" s="20" t="s">
        <v>13543</v>
      </c>
      <c r="C1131" s="21" t="s">
        <v>169447</v>
      </c>
      <c r="D1131" s="21" t="s">
        <v>296</v>
      </c>
      <c r="E1131" s="23"/>
    </row>
    <row r="1132" spans="1:5" ht="20" customHeight="1">
      <c r="A1132" s="19" t="s">
        <v>13545</v>
      </c>
      <c r="B1132" s="20" t="s">
        <v>13546</v>
      </c>
      <c r="C1132" s="21" t="s">
        <v>169500</v>
      </c>
      <c r="D1132" s="21" t="s">
        <v>296</v>
      </c>
      <c r="E1132" s="23"/>
    </row>
    <row r="1133" spans="1:5" ht="20" customHeight="1">
      <c r="A1133" s="19" t="s">
        <v>13547</v>
      </c>
      <c r="B1133" s="20" t="s">
        <v>13548</v>
      </c>
      <c r="C1133" s="21" t="s">
        <v>169456</v>
      </c>
      <c r="D1133" s="21" t="s">
        <v>345</v>
      </c>
      <c r="E1133" s="23"/>
    </row>
    <row r="1134" spans="1:5" ht="20" customHeight="1">
      <c r="A1134" s="19" t="s">
        <v>13549</v>
      </c>
      <c r="B1134" s="20" t="s">
        <v>13550</v>
      </c>
      <c r="C1134" s="21" t="s">
        <v>169469</v>
      </c>
      <c r="D1134" s="21" t="s">
        <v>345</v>
      </c>
      <c r="E1134" s="23"/>
    </row>
    <row r="1135" spans="1:5" ht="20" customHeight="1">
      <c r="A1135" s="19" t="s">
        <v>13551</v>
      </c>
      <c r="B1135" s="20" t="s">
        <v>13552</v>
      </c>
      <c r="C1135" s="21" t="s">
        <v>169444</v>
      </c>
      <c r="D1135" s="21" t="s">
        <v>345</v>
      </c>
      <c r="E1135" s="23"/>
    </row>
    <row r="1136" spans="1:5" ht="20" customHeight="1">
      <c r="A1136" s="19" t="s">
        <v>13553</v>
      </c>
      <c r="B1136" s="20" t="s">
        <v>13554</v>
      </c>
      <c r="C1136" s="21" t="s">
        <v>169476</v>
      </c>
      <c r="D1136" s="21" t="s">
        <v>345</v>
      </c>
      <c r="E1136" s="23"/>
    </row>
    <row r="1137" spans="1:5" ht="20" customHeight="1">
      <c r="A1137" s="19" t="s">
        <v>13555</v>
      </c>
      <c r="B1137" s="20" t="s">
        <v>13556</v>
      </c>
      <c r="C1137" s="21" t="s">
        <v>169477</v>
      </c>
      <c r="D1137" s="21" t="s">
        <v>345</v>
      </c>
      <c r="E1137" s="23"/>
    </row>
    <row r="1138" spans="1:5" ht="20" customHeight="1">
      <c r="A1138" s="19" t="s">
        <v>13557</v>
      </c>
      <c r="B1138" s="20" t="s">
        <v>13558</v>
      </c>
      <c r="C1138" s="21" t="s">
        <v>169454</v>
      </c>
      <c r="D1138" s="21" t="s">
        <v>345</v>
      </c>
      <c r="E1138" s="23"/>
    </row>
    <row r="1139" spans="1:5" ht="20" customHeight="1">
      <c r="A1139" s="19" t="s">
        <v>13559</v>
      </c>
      <c r="B1139" s="20" t="s">
        <v>13560</v>
      </c>
      <c r="C1139" s="21" t="s">
        <v>169503</v>
      </c>
      <c r="D1139" s="21" t="s">
        <v>296</v>
      </c>
      <c r="E1139" s="23"/>
    </row>
    <row r="1140" spans="1:5" ht="20" customHeight="1">
      <c r="A1140" s="19" t="s">
        <v>13561</v>
      </c>
      <c r="B1140" s="20" t="s">
        <v>13562</v>
      </c>
      <c r="C1140" s="21" t="s">
        <v>169477</v>
      </c>
      <c r="D1140" s="21" t="s">
        <v>345</v>
      </c>
      <c r="E1140" s="23"/>
    </row>
    <row r="1141" spans="1:5" ht="20" customHeight="1">
      <c r="A1141" s="19" t="s">
        <v>13563</v>
      </c>
      <c r="B1141" s="20" t="s">
        <v>13564</v>
      </c>
      <c r="C1141" s="21" t="s">
        <v>169450</v>
      </c>
      <c r="D1141" s="21" t="s">
        <v>345</v>
      </c>
      <c r="E1141" s="23"/>
    </row>
    <row r="1142" spans="1:5" ht="20" customHeight="1">
      <c r="A1142" s="19" t="s">
        <v>13565</v>
      </c>
      <c r="B1142" s="20" t="s">
        <v>13566</v>
      </c>
      <c r="C1142" s="21" t="s">
        <v>169500</v>
      </c>
      <c r="D1142" s="21" t="s">
        <v>296</v>
      </c>
      <c r="E1142" s="23"/>
    </row>
    <row r="1143" spans="1:5" ht="20" customHeight="1">
      <c r="A1143" s="19" t="s">
        <v>13567</v>
      </c>
      <c r="B1143" s="20" t="s">
        <v>13568</v>
      </c>
      <c r="C1143" s="21" t="s">
        <v>169448</v>
      </c>
      <c r="D1143" s="21" t="s">
        <v>345</v>
      </c>
      <c r="E1143" s="23"/>
    </row>
    <row r="1144" spans="1:5" ht="20" customHeight="1">
      <c r="A1144" s="19" t="s">
        <v>13569</v>
      </c>
      <c r="B1144" s="20" t="s">
        <v>13570</v>
      </c>
      <c r="C1144" s="21" t="s">
        <v>169452</v>
      </c>
      <c r="D1144" s="21" t="s">
        <v>345</v>
      </c>
      <c r="E1144" s="23"/>
    </row>
    <row r="1145" spans="1:5" ht="20" customHeight="1">
      <c r="A1145" s="19" t="s">
        <v>13571</v>
      </c>
      <c r="B1145" s="20" t="s">
        <v>13572</v>
      </c>
      <c r="C1145" s="21" t="s">
        <v>169456</v>
      </c>
      <c r="D1145" s="21" t="s">
        <v>345</v>
      </c>
      <c r="E1145" s="23"/>
    </row>
    <row r="1146" spans="1:5" ht="20" customHeight="1">
      <c r="A1146" s="19" t="s">
        <v>13575</v>
      </c>
      <c r="B1146" s="20" t="s">
        <v>13574</v>
      </c>
      <c r="C1146" s="21" t="s">
        <v>169508</v>
      </c>
      <c r="D1146" s="21" t="s">
        <v>296</v>
      </c>
      <c r="E1146" s="23"/>
    </row>
    <row r="1147" spans="1:5" ht="20" customHeight="1">
      <c r="A1147" s="19" t="s">
        <v>13578</v>
      </c>
      <c r="B1147" s="20" t="s">
        <v>13577</v>
      </c>
      <c r="C1147" s="21" t="s">
        <v>169430</v>
      </c>
      <c r="D1147" s="21" t="s">
        <v>296</v>
      </c>
      <c r="E1147" s="23"/>
    </row>
    <row r="1148" spans="1:5" ht="20" customHeight="1">
      <c r="A1148" s="19" t="s">
        <v>13579</v>
      </c>
      <c r="B1148" s="20" t="s">
        <v>13580</v>
      </c>
      <c r="C1148" s="21" t="s">
        <v>169440</v>
      </c>
      <c r="D1148" s="21" t="s">
        <v>345</v>
      </c>
      <c r="E1148" s="23"/>
    </row>
    <row r="1149" spans="1:5" ht="20" customHeight="1">
      <c r="A1149" s="19" t="s">
        <v>13581</v>
      </c>
      <c r="B1149" s="20" t="s">
        <v>13582</v>
      </c>
      <c r="C1149" s="21" t="s">
        <v>169440</v>
      </c>
      <c r="D1149" s="21" t="s">
        <v>345</v>
      </c>
      <c r="E1149" s="23"/>
    </row>
    <row r="1150" spans="1:5" ht="20" customHeight="1">
      <c r="A1150" s="19" t="s">
        <v>13583</v>
      </c>
      <c r="B1150" s="20" t="s">
        <v>13584</v>
      </c>
      <c r="C1150" s="21" t="s">
        <v>169456</v>
      </c>
      <c r="D1150" s="21" t="s">
        <v>345</v>
      </c>
      <c r="E1150" s="23"/>
    </row>
    <row r="1151" spans="1:5" ht="20" customHeight="1">
      <c r="A1151" s="19" t="s">
        <v>13585</v>
      </c>
      <c r="B1151" s="20" t="s">
        <v>13586</v>
      </c>
      <c r="C1151" s="21" t="s">
        <v>169451</v>
      </c>
      <c r="D1151" s="21" t="s">
        <v>296</v>
      </c>
      <c r="E1151" s="23"/>
    </row>
    <row r="1152" spans="1:5" ht="20" customHeight="1">
      <c r="A1152" s="19" t="s">
        <v>13587</v>
      </c>
      <c r="B1152" s="20" t="s">
        <v>13588</v>
      </c>
      <c r="C1152" s="21" t="s">
        <v>169430</v>
      </c>
      <c r="D1152" s="21" t="s">
        <v>296</v>
      </c>
      <c r="E1152" s="23"/>
    </row>
    <row r="1153" spans="1:5" ht="20" customHeight="1">
      <c r="A1153" s="19" t="s">
        <v>13589</v>
      </c>
      <c r="B1153" s="20" t="s">
        <v>13590</v>
      </c>
      <c r="C1153" s="21" t="s">
        <v>169474</v>
      </c>
      <c r="D1153" s="21" t="s">
        <v>345</v>
      </c>
      <c r="E1153" s="23"/>
    </row>
    <row r="1154" spans="1:5" ht="20" customHeight="1">
      <c r="A1154" s="19" t="s">
        <v>13591</v>
      </c>
      <c r="B1154" s="20" t="s">
        <v>13592</v>
      </c>
      <c r="C1154" s="21" t="s">
        <v>169500</v>
      </c>
      <c r="D1154" s="21" t="s">
        <v>296</v>
      </c>
      <c r="E1154" s="23"/>
    </row>
    <row r="1155" spans="1:5" ht="20" customHeight="1">
      <c r="A1155" s="19" t="s">
        <v>13595</v>
      </c>
      <c r="B1155" s="20" t="s">
        <v>13594</v>
      </c>
      <c r="C1155" s="21" t="s">
        <v>169505</v>
      </c>
      <c r="D1155" s="21" t="s">
        <v>296</v>
      </c>
      <c r="E1155" s="23"/>
    </row>
    <row r="1156" spans="1:5" ht="20" customHeight="1">
      <c r="A1156" s="19" t="s">
        <v>13596</v>
      </c>
      <c r="B1156" s="20" t="s">
        <v>13597</v>
      </c>
      <c r="C1156" s="21" t="s">
        <v>169445</v>
      </c>
      <c r="D1156" s="21" t="s">
        <v>345</v>
      </c>
      <c r="E1156" s="23"/>
    </row>
    <row r="1157" spans="1:5" ht="20" customHeight="1">
      <c r="A1157" s="19" t="s">
        <v>13600</v>
      </c>
      <c r="B1157" s="20" t="s">
        <v>13599</v>
      </c>
      <c r="C1157" s="21" t="s">
        <v>169511</v>
      </c>
      <c r="D1157" s="21" t="s">
        <v>296</v>
      </c>
      <c r="E1157" s="23"/>
    </row>
    <row r="1158" spans="1:5" ht="20" customHeight="1">
      <c r="A1158" s="19" t="s">
        <v>13601</v>
      </c>
      <c r="B1158" s="20" t="s">
        <v>13602</v>
      </c>
      <c r="C1158" s="21" t="s">
        <v>169465</v>
      </c>
      <c r="D1158" s="21" t="s">
        <v>345</v>
      </c>
      <c r="E1158" s="23"/>
    </row>
    <row r="1159" spans="1:5" ht="20" customHeight="1">
      <c r="A1159" s="19" t="s">
        <v>13603</v>
      </c>
      <c r="B1159" s="20" t="s">
        <v>13604</v>
      </c>
      <c r="C1159" s="21" t="s">
        <v>169465</v>
      </c>
      <c r="D1159" s="21" t="s">
        <v>345</v>
      </c>
      <c r="E1159" s="23"/>
    </row>
    <row r="1160" spans="1:5" ht="20" customHeight="1">
      <c r="A1160" s="19" t="s">
        <v>13605</v>
      </c>
      <c r="B1160" s="20" t="s">
        <v>13606</v>
      </c>
      <c r="C1160" s="21" t="s">
        <v>169462</v>
      </c>
      <c r="D1160" s="21" t="s">
        <v>345</v>
      </c>
      <c r="E1160" s="23"/>
    </row>
    <row r="1161" spans="1:5" ht="20" customHeight="1">
      <c r="A1161" s="19" t="s">
        <v>13609</v>
      </c>
      <c r="B1161" s="20" t="s">
        <v>13610</v>
      </c>
      <c r="C1161" s="21" t="s">
        <v>169468</v>
      </c>
      <c r="D1161" s="21" t="s">
        <v>296</v>
      </c>
      <c r="E1161" s="23"/>
    </row>
    <row r="1162" spans="1:5" ht="20" customHeight="1">
      <c r="A1162" s="19" t="s">
        <v>13611</v>
      </c>
      <c r="B1162" s="20" t="s">
        <v>13612</v>
      </c>
      <c r="C1162" s="21" t="s">
        <v>169444</v>
      </c>
      <c r="D1162" s="21" t="s">
        <v>345</v>
      </c>
      <c r="E1162" s="23"/>
    </row>
    <row r="1163" spans="1:5" ht="20" customHeight="1">
      <c r="A1163" s="19" t="s">
        <v>13615</v>
      </c>
      <c r="B1163" s="20" t="s">
        <v>13614</v>
      </c>
      <c r="C1163" s="21" t="s">
        <v>169470</v>
      </c>
      <c r="D1163" s="21" t="s">
        <v>296</v>
      </c>
      <c r="E1163" s="23"/>
    </row>
    <row r="1164" spans="1:5" ht="20" customHeight="1">
      <c r="A1164" s="19" t="s">
        <v>13616</v>
      </c>
      <c r="B1164" s="20" t="s">
        <v>13617</v>
      </c>
      <c r="C1164" s="21" t="s">
        <v>169440</v>
      </c>
      <c r="D1164" s="21" t="s">
        <v>345</v>
      </c>
      <c r="E1164" s="23"/>
    </row>
    <row r="1165" spans="1:5" ht="20" customHeight="1">
      <c r="A1165" s="19" t="s">
        <v>13618</v>
      </c>
      <c r="B1165" s="20" t="s">
        <v>13619</v>
      </c>
      <c r="C1165" s="21" t="s">
        <v>169430</v>
      </c>
      <c r="D1165" s="21" t="s">
        <v>296</v>
      </c>
      <c r="E1165" s="23"/>
    </row>
    <row r="1166" spans="1:5" ht="20" customHeight="1">
      <c r="A1166" s="19" t="s">
        <v>13620</v>
      </c>
      <c r="B1166" s="20" t="s">
        <v>13621</v>
      </c>
      <c r="C1166" s="21" t="s">
        <v>169471</v>
      </c>
      <c r="D1166" s="21" t="s">
        <v>345</v>
      </c>
      <c r="E1166" s="23"/>
    </row>
    <row r="1167" spans="1:5" ht="20" customHeight="1">
      <c r="A1167" s="19" t="s">
        <v>13622</v>
      </c>
      <c r="B1167" s="20" t="s">
        <v>13623</v>
      </c>
      <c r="C1167" s="21" t="s">
        <v>169458</v>
      </c>
      <c r="D1167" s="21" t="s">
        <v>296</v>
      </c>
      <c r="E1167" s="23"/>
    </row>
    <row r="1168" spans="1:5" ht="20" customHeight="1">
      <c r="A1168" s="19" t="s">
        <v>13624</v>
      </c>
      <c r="B1168" s="20" t="s">
        <v>13625</v>
      </c>
      <c r="C1168" s="21" t="s">
        <v>169476</v>
      </c>
      <c r="D1168" s="21" t="s">
        <v>345</v>
      </c>
      <c r="E1168" s="23"/>
    </row>
    <row r="1169" spans="1:5" ht="20" customHeight="1">
      <c r="A1169" s="19" t="s">
        <v>13626</v>
      </c>
      <c r="B1169" s="20" t="s">
        <v>13627</v>
      </c>
      <c r="C1169" s="21" t="s">
        <v>169430</v>
      </c>
      <c r="D1169" s="21" t="s">
        <v>296</v>
      </c>
      <c r="E1169" s="23"/>
    </row>
    <row r="1170" spans="1:5" ht="20" customHeight="1">
      <c r="A1170" s="19" t="s">
        <v>13628</v>
      </c>
      <c r="B1170" s="20" t="s">
        <v>13629</v>
      </c>
      <c r="C1170" s="21" t="s">
        <v>169494</v>
      </c>
      <c r="D1170" s="21" t="s">
        <v>345</v>
      </c>
      <c r="E1170" s="23"/>
    </row>
    <row r="1171" spans="1:5" ht="20" customHeight="1">
      <c r="A1171" s="19" t="s">
        <v>13630</v>
      </c>
      <c r="B1171" s="20" t="s">
        <v>13631</v>
      </c>
      <c r="C1171" s="21" t="s">
        <v>169474</v>
      </c>
      <c r="D1171" s="21" t="s">
        <v>345</v>
      </c>
      <c r="E1171" s="23"/>
    </row>
    <row r="1172" spans="1:5" ht="20" customHeight="1">
      <c r="A1172" s="19" t="s">
        <v>13632</v>
      </c>
      <c r="B1172" s="20" t="s">
        <v>13633</v>
      </c>
      <c r="C1172" s="21" t="s">
        <v>169480</v>
      </c>
      <c r="D1172" s="21" t="s">
        <v>345</v>
      </c>
      <c r="E1172" s="23"/>
    </row>
    <row r="1173" spans="1:5" ht="20" customHeight="1">
      <c r="A1173" s="19" t="s">
        <v>13634</v>
      </c>
      <c r="B1173" s="20" t="s">
        <v>13635</v>
      </c>
      <c r="C1173" s="21" t="s">
        <v>14955</v>
      </c>
      <c r="D1173" s="21" t="s">
        <v>345</v>
      </c>
      <c r="E1173" s="23"/>
    </row>
    <row r="1174" spans="1:5" ht="20" customHeight="1">
      <c r="A1174" s="19" t="s">
        <v>13636</v>
      </c>
      <c r="B1174" s="20" t="s">
        <v>13637</v>
      </c>
      <c r="C1174" s="21" t="s">
        <v>169438</v>
      </c>
      <c r="D1174" s="21" t="s">
        <v>345</v>
      </c>
      <c r="E1174" s="23"/>
    </row>
    <row r="1175" spans="1:5" ht="20" customHeight="1">
      <c r="A1175" s="19" t="s">
        <v>13638</v>
      </c>
      <c r="B1175" s="20" t="s">
        <v>13639</v>
      </c>
      <c r="C1175" s="21" t="s">
        <v>169460</v>
      </c>
      <c r="D1175" s="21" t="s">
        <v>345</v>
      </c>
      <c r="E1175" s="23"/>
    </row>
    <row r="1176" spans="1:5" ht="20" customHeight="1">
      <c r="A1176" s="19" t="s">
        <v>13640</v>
      </c>
      <c r="B1176" s="20" t="s">
        <v>13641</v>
      </c>
      <c r="C1176" s="21" t="s">
        <v>169480</v>
      </c>
      <c r="D1176" s="21" t="s">
        <v>345</v>
      </c>
      <c r="E1176" s="23"/>
    </row>
    <row r="1177" spans="1:5" ht="20" customHeight="1">
      <c r="A1177" s="19" t="s">
        <v>13642</v>
      </c>
      <c r="B1177" s="20" t="s">
        <v>13643</v>
      </c>
      <c r="C1177" s="21" t="s">
        <v>169453</v>
      </c>
      <c r="D1177" s="21" t="s">
        <v>296</v>
      </c>
      <c r="E1177" s="23"/>
    </row>
    <row r="1178" spans="1:5" ht="20" customHeight="1">
      <c r="A1178" s="19" t="s">
        <v>13644</v>
      </c>
      <c r="B1178" s="20" t="s">
        <v>13645</v>
      </c>
      <c r="C1178" s="21" t="s">
        <v>169462</v>
      </c>
      <c r="D1178" s="21" t="s">
        <v>296</v>
      </c>
      <c r="E1178" s="23"/>
    </row>
    <row r="1179" spans="1:5" ht="20" customHeight="1">
      <c r="A1179" s="19" t="s">
        <v>13646</v>
      </c>
      <c r="B1179" s="20" t="s">
        <v>13647</v>
      </c>
      <c r="C1179" s="21" t="s">
        <v>169485</v>
      </c>
      <c r="D1179" s="21" t="s">
        <v>345</v>
      </c>
      <c r="E1179" s="23"/>
    </row>
    <row r="1180" spans="1:5" ht="20" customHeight="1">
      <c r="A1180" s="19" t="s">
        <v>13648</v>
      </c>
      <c r="B1180" s="24">
        <v>100</v>
      </c>
      <c r="C1180" s="21" t="s">
        <v>169517</v>
      </c>
      <c r="D1180" s="21" t="s">
        <v>345</v>
      </c>
      <c r="E1180" s="23"/>
    </row>
    <row r="1181" spans="1:5" ht="20" customHeight="1">
      <c r="A1181" s="19" t="s">
        <v>13649</v>
      </c>
      <c r="B1181" s="20" t="s">
        <v>13650</v>
      </c>
      <c r="C1181" s="21" t="s">
        <v>169436</v>
      </c>
      <c r="D1181" s="21" t="s">
        <v>296</v>
      </c>
      <c r="E1181" s="23"/>
    </row>
    <row r="1182" spans="1:5" ht="20" customHeight="1">
      <c r="A1182" s="19" t="s">
        <v>13651</v>
      </c>
      <c r="B1182" s="20" t="s">
        <v>13652</v>
      </c>
      <c r="C1182" s="21" t="s">
        <v>14955</v>
      </c>
      <c r="D1182" s="21" t="s">
        <v>345</v>
      </c>
      <c r="E1182" s="23"/>
    </row>
    <row r="1183" spans="1:5" ht="20" customHeight="1">
      <c r="A1183" s="19" t="s">
        <v>13655</v>
      </c>
      <c r="B1183" s="20" t="s">
        <v>13654</v>
      </c>
      <c r="C1183" s="21" t="s">
        <v>169466</v>
      </c>
      <c r="D1183" s="21" t="s">
        <v>296</v>
      </c>
      <c r="E1183" s="23"/>
    </row>
    <row r="1184" spans="1:5" ht="20" customHeight="1">
      <c r="A1184" s="19" t="s">
        <v>13656</v>
      </c>
      <c r="B1184" s="20" t="s">
        <v>13657</v>
      </c>
      <c r="C1184" s="21" t="s">
        <v>169507</v>
      </c>
      <c r="D1184" s="21" t="s">
        <v>296</v>
      </c>
      <c r="E1184" s="23"/>
    </row>
    <row r="1185" spans="1:5" ht="20" customHeight="1">
      <c r="A1185" s="19" t="s">
        <v>13658</v>
      </c>
      <c r="B1185" s="20" t="s">
        <v>13659</v>
      </c>
      <c r="C1185" s="21" t="s">
        <v>169497</v>
      </c>
      <c r="D1185" s="21" t="s">
        <v>296</v>
      </c>
      <c r="E1185" s="23"/>
    </row>
    <row r="1186" spans="1:5" ht="20" customHeight="1">
      <c r="A1186" s="19" t="s">
        <v>13660</v>
      </c>
      <c r="B1186" s="24">
        <v>100</v>
      </c>
      <c r="C1186" s="21" t="s">
        <v>169480</v>
      </c>
      <c r="D1186" s="21" t="s">
        <v>345</v>
      </c>
      <c r="E1186" s="23"/>
    </row>
    <row r="1187" spans="1:5" ht="20" customHeight="1">
      <c r="A1187" s="19" t="s">
        <v>13661</v>
      </c>
      <c r="B1187" s="20" t="s">
        <v>13662</v>
      </c>
      <c r="C1187" s="21" t="s">
        <v>169478</v>
      </c>
      <c r="D1187" s="21" t="s">
        <v>345</v>
      </c>
      <c r="E1187" s="23"/>
    </row>
    <row r="1188" spans="1:5" ht="20" customHeight="1">
      <c r="A1188" s="19" t="s">
        <v>13663</v>
      </c>
      <c r="B1188" s="20" t="s">
        <v>13664</v>
      </c>
      <c r="C1188" s="21" t="s">
        <v>169494</v>
      </c>
      <c r="D1188" s="21" t="s">
        <v>345</v>
      </c>
      <c r="E1188" s="23"/>
    </row>
    <row r="1189" spans="1:5" ht="20" customHeight="1">
      <c r="A1189" s="19" t="s">
        <v>13665</v>
      </c>
      <c r="B1189" s="20" t="s">
        <v>13666</v>
      </c>
      <c r="C1189" s="21" t="s">
        <v>169513</v>
      </c>
      <c r="D1189" s="21" t="s">
        <v>296</v>
      </c>
      <c r="E1189" s="23"/>
    </row>
    <row r="1190" spans="1:5" ht="20" customHeight="1">
      <c r="A1190" s="19" t="s">
        <v>13667</v>
      </c>
      <c r="B1190" s="24">
        <v>100</v>
      </c>
      <c r="C1190" s="21" t="s">
        <v>101522</v>
      </c>
      <c r="D1190" s="21" t="s">
        <v>345</v>
      </c>
      <c r="E1190" s="23"/>
    </row>
    <row r="1191" spans="1:5" ht="20" customHeight="1">
      <c r="A1191" s="19" t="s">
        <v>13670</v>
      </c>
      <c r="B1191" s="20" t="s">
        <v>13669</v>
      </c>
      <c r="C1191" s="21" t="s">
        <v>169456</v>
      </c>
      <c r="D1191" s="21" t="s">
        <v>296</v>
      </c>
      <c r="E1191" s="23"/>
    </row>
    <row r="1192" spans="1:5" ht="20" customHeight="1">
      <c r="A1192" s="19" t="s">
        <v>13671</v>
      </c>
      <c r="B1192" s="20" t="s">
        <v>13672</v>
      </c>
      <c r="C1192" s="21" t="s">
        <v>169430</v>
      </c>
      <c r="D1192" s="21" t="s">
        <v>296</v>
      </c>
      <c r="E1192" s="23"/>
    </row>
    <row r="1193" spans="1:5" ht="20" customHeight="1">
      <c r="A1193" s="19" t="s">
        <v>13673</v>
      </c>
      <c r="B1193" s="20" t="s">
        <v>13674</v>
      </c>
      <c r="C1193" s="22">
        <v>0</v>
      </c>
      <c r="D1193" s="21" t="s">
        <v>345</v>
      </c>
      <c r="E1193" s="23"/>
    </row>
    <row r="1194" spans="1:5" ht="20" customHeight="1">
      <c r="A1194" s="19" t="s">
        <v>13675</v>
      </c>
      <c r="B1194" s="20" t="s">
        <v>13676</v>
      </c>
      <c r="C1194" s="21" t="s">
        <v>169511</v>
      </c>
      <c r="D1194" s="21" t="s">
        <v>296</v>
      </c>
      <c r="E1194" s="23"/>
    </row>
    <row r="1195" spans="1:5" ht="20" customHeight="1">
      <c r="A1195" s="19" t="s">
        <v>13677</v>
      </c>
      <c r="B1195" s="20" t="s">
        <v>13678</v>
      </c>
      <c r="C1195" s="21" t="s">
        <v>169480</v>
      </c>
      <c r="D1195" s="21" t="s">
        <v>345</v>
      </c>
      <c r="E1195" s="23"/>
    </row>
    <row r="1196" spans="1:5" ht="20" customHeight="1">
      <c r="A1196" s="19" t="s">
        <v>13679</v>
      </c>
      <c r="B1196" s="20" t="s">
        <v>13680</v>
      </c>
      <c r="C1196" s="21" t="s">
        <v>169434</v>
      </c>
      <c r="D1196" s="21" t="s">
        <v>296</v>
      </c>
      <c r="E1196" s="23"/>
    </row>
    <row r="1197" spans="1:5" ht="20" customHeight="1">
      <c r="A1197" s="19" t="s">
        <v>13681</v>
      </c>
      <c r="B1197" s="20" t="s">
        <v>13682</v>
      </c>
      <c r="C1197" s="21" t="s">
        <v>169430</v>
      </c>
      <c r="D1197" s="21" t="s">
        <v>296</v>
      </c>
      <c r="E1197" s="23"/>
    </row>
    <row r="1198" spans="1:5" ht="20" customHeight="1">
      <c r="A1198" s="19" t="s">
        <v>13683</v>
      </c>
      <c r="B1198" s="20" t="s">
        <v>13684</v>
      </c>
      <c r="C1198" s="21" t="s">
        <v>169490</v>
      </c>
      <c r="D1198" s="21" t="s">
        <v>345</v>
      </c>
      <c r="E1198" s="23"/>
    </row>
    <row r="1199" spans="1:5" ht="20" customHeight="1">
      <c r="A1199" s="19" t="s">
        <v>13685</v>
      </c>
      <c r="B1199" s="20" t="s">
        <v>13686</v>
      </c>
      <c r="C1199" s="21" t="s">
        <v>169444</v>
      </c>
      <c r="D1199" s="21" t="s">
        <v>345</v>
      </c>
      <c r="E1199" s="23"/>
    </row>
    <row r="1200" spans="1:5" ht="20" customHeight="1">
      <c r="A1200" s="19" t="s">
        <v>13687</v>
      </c>
      <c r="B1200" s="24">
        <v>100</v>
      </c>
      <c r="C1200" s="21" t="s">
        <v>169492</v>
      </c>
      <c r="D1200" s="21" t="s">
        <v>345</v>
      </c>
      <c r="E1200" s="23"/>
    </row>
    <row r="1201" spans="1:5" ht="20" customHeight="1">
      <c r="A1201" s="19" t="s">
        <v>13688</v>
      </c>
      <c r="B1201" s="20" t="s">
        <v>13689</v>
      </c>
      <c r="C1201" s="21" t="s">
        <v>169463</v>
      </c>
      <c r="D1201" s="21" t="s">
        <v>296</v>
      </c>
      <c r="E1201" s="23"/>
    </row>
    <row r="1202" spans="1:5" ht="20" customHeight="1">
      <c r="A1202" s="19" t="s">
        <v>13692</v>
      </c>
      <c r="B1202" s="20" t="s">
        <v>13693</v>
      </c>
      <c r="C1202" s="21" t="s">
        <v>169504</v>
      </c>
      <c r="D1202" s="21" t="s">
        <v>296</v>
      </c>
      <c r="E1202" s="23"/>
    </row>
    <row r="1203" spans="1:5" ht="20" customHeight="1">
      <c r="A1203" s="19" t="s">
        <v>1590</v>
      </c>
      <c r="B1203" s="20" t="s">
        <v>1589</v>
      </c>
      <c r="C1203" s="21" t="s">
        <v>169449</v>
      </c>
      <c r="D1203" s="21" t="s">
        <v>345</v>
      </c>
      <c r="E1203" s="23"/>
    </row>
    <row r="1204" spans="1:5" ht="20" customHeight="1">
      <c r="A1204" s="19" t="s">
        <v>1608</v>
      </c>
      <c r="B1204" s="20" t="s">
        <v>1609</v>
      </c>
      <c r="C1204" s="21" t="s">
        <v>169439</v>
      </c>
      <c r="D1204" s="21" t="s">
        <v>345</v>
      </c>
      <c r="E1204" s="23"/>
    </row>
    <row r="1205" spans="1:5" ht="20" customHeight="1">
      <c r="A1205" s="19" t="s">
        <v>1615</v>
      </c>
      <c r="B1205" s="20" t="s">
        <v>1616</v>
      </c>
      <c r="C1205" s="21" t="s">
        <v>14955</v>
      </c>
      <c r="D1205" s="21" t="s">
        <v>345</v>
      </c>
      <c r="E1205" s="23"/>
    </row>
    <row r="1206" spans="1:5" ht="20" customHeight="1">
      <c r="A1206" s="19" t="s">
        <v>1622</v>
      </c>
      <c r="B1206" s="24">
        <v>100</v>
      </c>
      <c r="C1206" s="21" t="s">
        <v>169460</v>
      </c>
      <c r="D1206" s="21" t="s">
        <v>345</v>
      </c>
      <c r="E1206" s="23"/>
    </row>
    <row r="1207" spans="1:5" ht="20" customHeight="1">
      <c r="A1207" s="19" t="s">
        <v>1635</v>
      </c>
      <c r="B1207" s="20" t="s">
        <v>1636</v>
      </c>
      <c r="C1207" s="21" t="s">
        <v>169461</v>
      </c>
      <c r="D1207" s="21" t="s">
        <v>345</v>
      </c>
      <c r="E1207" s="23"/>
    </row>
    <row r="1208" spans="1:5" ht="20" customHeight="1">
      <c r="A1208" s="19" t="s">
        <v>1638</v>
      </c>
      <c r="B1208" s="20" t="s">
        <v>1639</v>
      </c>
      <c r="C1208" s="21" t="s">
        <v>169444</v>
      </c>
      <c r="D1208" s="21" t="s">
        <v>345</v>
      </c>
      <c r="E1208" s="23"/>
    </row>
    <row r="1209" spans="1:5" ht="20" customHeight="1">
      <c r="A1209" s="19" t="s">
        <v>1649</v>
      </c>
      <c r="B1209" s="20" t="s">
        <v>1650</v>
      </c>
      <c r="C1209" s="21" t="s">
        <v>169480</v>
      </c>
      <c r="D1209" s="21" t="s">
        <v>345</v>
      </c>
      <c r="E1209" s="23"/>
    </row>
    <row r="1210" spans="1:5" ht="20" customHeight="1">
      <c r="A1210" s="19" t="s">
        <v>1666</v>
      </c>
      <c r="B1210" s="20" t="s">
        <v>1665</v>
      </c>
      <c r="C1210" s="21" t="s">
        <v>101522</v>
      </c>
      <c r="D1210" s="21" t="s">
        <v>345</v>
      </c>
      <c r="E1210" s="23"/>
    </row>
    <row r="1211" spans="1:5" ht="20" customHeight="1">
      <c r="A1211" s="19" t="s">
        <v>1680</v>
      </c>
      <c r="B1211" s="24">
        <v>100</v>
      </c>
      <c r="C1211" s="21" t="s">
        <v>169485</v>
      </c>
      <c r="D1211" s="21" t="s">
        <v>345</v>
      </c>
      <c r="E1211" s="23"/>
    </row>
    <row r="1212" spans="1:5" ht="20" customHeight="1">
      <c r="A1212" s="19" t="s">
        <v>1684</v>
      </c>
      <c r="B1212" s="20" t="s">
        <v>1685</v>
      </c>
      <c r="C1212" s="21" t="s">
        <v>169499</v>
      </c>
      <c r="D1212" s="21" t="s">
        <v>345</v>
      </c>
      <c r="E1212" s="23"/>
    </row>
    <row r="1213" spans="1:5" ht="20" customHeight="1">
      <c r="A1213" s="19" t="s">
        <v>1693</v>
      </c>
      <c r="B1213" s="24">
        <v>100</v>
      </c>
      <c r="C1213" s="21" t="s">
        <v>169461</v>
      </c>
      <c r="D1213" s="21" t="s">
        <v>345</v>
      </c>
      <c r="E1213" s="23"/>
    </row>
    <row r="1214" spans="1:5" ht="20" customHeight="1">
      <c r="A1214" s="19" t="s">
        <v>1715</v>
      </c>
      <c r="B1214" s="20" t="s">
        <v>1716</v>
      </c>
      <c r="C1214" s="21" t="s">
        <v>169485</v>
      </c>
      <c r="D1214" s="21" t="s">
        <v>345</v>
      </c>
      <c r="E1214" s="23"/>
    </row>
    <row r="1215" spans="1:5" ht="20" customHeight="1">
      <c r="A1215" s="19" t="s">
        <v>1751</v>
      </c>
      <c r="B1215" s="20" t="s">
        <v>1750</v>
      </c>
      <c r="C1215" s="21" t="s">
        <v>169472</v>
      </c>
      <c r="D1215" s="21" t="s">
        <v>296</v>
      </c>
      <c r="E1215" s="23"/>
    </row>
    <row r="1216" spans="1:5" ht="20" customHeight="1">
      <c r="A1216" s="19" t="s">
        <v>1769</v>
      </c>
      <c r="B1216" s="20" t="s">
        <v>1768</v>
      </c>
      <c r="C1216" s="21" t="s">
        <v>169435</v>
      </c>
      <c r="D1216" s="21" t="s">
        <v>345</v>
      </c>
      <c r="E1216" s="23"/>
    </row>
    <row r="1217" spans="1:5" ht="20" customHeight="1">
      <c r="A1217" s="19" t="s">
        <v>1835</v>
      </c>
      <c r="B1217" s="20" t="s">
        <v>1836</v>
      </c>
      <c r="C1217" s="21" t="s">
        <v>169444</v>
      </c>
      <c r="D1217" s="21" t="s">
        <v>345</v>
      </c>
      <c r="E1217" s="23"/>
    </row>
    <row r="1218" spans="1:5" ht="20" customHeight="1">
      <c r="A1218" s="19" t="s">
        <v>1869</v>
      </c>
      <c r="B1218" s="20" t="s">
        <v>1870</v>
      </c>
      <c r="C1218" s="21" t="s">
        <v>169462</v>
      </c>
      <c r="D1218" s="21" t="s">
        <v>345</v>
      </c>
      <c r="E1218" s="23"/>
    </row>
    <row r="1219" spans="1:5" ht="20" customHeight="1">
      <c r="A1219" s="19" t="s">
        <v>1904</v>
      </c>
      <c r="B1219" s="20" t="s">
        <v>1905</v>
      </c>
      <c r="C1219" s="21" t="s">
        <v>169435</v>
      </c>
      <c r="D1219" s="21" t="s">
        <v>345</v>
      </c>
      <c r="E1219" s="23"/>
    </row>
    <row r="1220" spans="1:5" ht="20" customHeight="1">
      <c r="A1220" s="19" t="s">
        <v>1948</v>
      </c>
      <c r="B1220" s="20" t="s">
        <v>1949</v>
      </c>
      <c r="C1220" s="21" t="s">
        <v>101727</v>
      </c>
      <c r="D1220" s="21" t="s">
        <v>345</v>
      </c>
      <c r="E1220" s="23"/>
    </row>
    <row r="1221" spans="1:5" ht="20" customHeight="1">
      <c r="A1221" s="19" t="s">
        <v>2097</v>
      </c>
      <c r="B1221" s="20" t="s">
        <v>2098</v>
      </c>
      <c r="C1221" s="21" t="s">
        <v>169439</v>
      </c>
      <c r="D1221" s="21" t="s">
        <v>296</v>
      </c>
      <c r="E1221" s="23"/>
    </row>
    <row r="1222" spans="1:5" ht="20" customHeight="1">
      <c r="A1222" s="19" t="s">
        <v>2102</v>
      </c>
      <c r="B1222" s="20" t="s">
        <v>2103</v>
      </c>
      <c r="C1222" s="21" t="s">
        <v>169438</v>
      </c>
      <c r="D1222" s="21" t="s">
        <v>345</v>
      </c>
      <c r="E1222" s="23"/>
    </row>
    <row r="1223" spans="1:5" ht="20" customHeight="1">
      <c r="A1223" s="19" t="s">
        <v>2109</v>
      </c>
      <c r="B1223" s="20" t="s">
        <v>2110</v>
      </c>
      <c r="C1223" s="21" t="s">
        <v>169443</v>
      </c>
      <c r="D1223" s="21" t="s">
        <v>296</v>
      </c>
      <c r="E1223" s="23"/>
    </row>
    <row r="1224" spans="1:5" ht="20" customHeight="1">
      <c r="A1224" s="19" t="s">
        <v>11479</v>
      </c>
      <c r="B1224" s="20" t="s">
        <v>11480</v>
      </c>
      <c r="C1224" s="21" t="s">
        <v>169481</v>
      </c>
      <c r="D1224" s="21" t="s">
        <v>296</v>
      </c>
      <c r="E1224" s="23"/>
    </row>
    <row r="1225" spans="1:5" ht="20" customHeight="1">
      <c r="A1225" s="19" t="s">
        <v>11507</v>
      </c>
      <c r="B1225" s="20" t="s">
        <v>11508</v>
      </c>
      <c r="C1225" s="21" t="s">
        <v>169488</v>
      </c>
      <c r="D1225" s="21" t="s">
        <v>296</v>
      </c>
      <c r="E1225" s="23"/>
    </row>
    <row r="1226" spans="1:5" ht="20" customHeight="1">
      <c r="A1226" s="19" t="s">
        <v>11541</v>
      </c>
      <c r="B1226" s="20" t="s">
        <v>11542</v>
      </c>
      <c r="C1226" s="21" t="s">
        <v>169496</v>
      </c>
      <c r="D1226" s="21" t="s">
        <v>296</v>
      </c>
      <c r="E1226" s="23"/>
    </row>
    <row r="1227" spans="1:5" ht="20" customHeight="1">
      <c r="A1227" s="19" t="s">
        <v>11546</v>
      </c>
      <c r="B1227" s="20" t="s">
        <v>11544</v>
      </c>
      <c r="C1227" s="21" t="s">
        <v>169460</v>
      </c>
      <c r="D1227" s="21" t="s">
        <v>345</v>
      </c>
      <c r="E1227" s="23"/>
    </row>
    <row r="1228" spans="1:5" ht="20" customHeight="1">
      <c r="A1228" s="19" t="s">
        <v>11547</v>
      </c>
      <c r="B1228" s="20" t="s">
        <v>11548</v>
      </c>
      <c r="C1228" s="21" t="s">
        <v>169460</v>
      </c>
      <c r="D1228" s="21" t="s">
        <v>345</v>
      </c>
      <c r="E1228" s="23"/>
    </row>
    <row r="1229" spans="1:5" ht="20" customHeight="1">
      <c r="A1229" s="19" t="s">
        <v>11551</v>
      </c>
      <c r="B1229" s="20" t="s">
        <v>11550</v>
      </c>
      <c r="C1229" s="21" t="s">
        <v>169499</v>
      </c>
      <c r="D1229" s="21" t="s">
        <v>345</v>
      </c>
      <c r="E1229" s="23"/>
    </row>
    <row r="1230" spans="1:5" ht="20" customHeight="1">
      <c r="A1230" s="19" t="s">
        <v>11552</v>
      </c>
      <c r="B1230" s="20" t="s">
        <v>11553</v>
      </c>
      <c r="C1230" s="21" t="s">
        <v>169462</v>
      </c>
      <c r="D1230" s="21" t="s">
        <v>345</v>
      </c>
      <c r="E1230" s="23"/>
    </row>
    <row r="1231" spans="1:5" ht="20" customHeight="1">
      <c r="A1231" s="19" t="s">
        <v>11554</v>
      </c>
      <c r="B1231" s="20" t="s">
        <v>11555</v>
      </c>
      <c r="C1231" s="21" t="s">
        <v>169452</v>
      </c>
      <c r="D1231" s="21" t="s">
        <v>345</v>
      </c>
      <c r="E1231" s="23"/>
    </row>
    <row r="1232" spans="1:5" ht="20" customHeight="1">
      <c r="A1232" s="19" t="s">
        <v>11558</v>
      </c>
      <c r="B1232" s="20" t="s">
        <v>11557</v>
      </c>
      <c r="C1232" s="21" t="s">
        <v>169439</v>
      </c>
      <c r="D1232" s="21" t="s">
        <v>345</v>
      </c>
      <c r="E1232" s="23"/>
    </row>
    <row r="1233" spans="1:5" ht="20" customHeight="1">
      <c r="A1233" s="19" t="s">
        <v>11559</v>
      </c>
      <c r="B1233" s="20" t="s">
        <v>11560</v>
      </c>
      <c r="C1233" s="21" t="s">
        <v>169466</v>
      </c>
      <c r="D1233" s="21" t="s">
        <v>296</v>
      </c>
      <c r="E1233" s="23"/>
    </row>
    <row r="1234" spans="1:5" ht="20" customHeight="1">
      <c r="A1234" s="19" t="s">
        <v>11561</v>
      </c>
      <c r="B1234" s="20" t="s">
        <v>11562</v>
      </c>
      <c r="C1234" s="21" t="s">
        <v>169444</v>
      </c>
      <c r="D1234" s="21" t="s">
        <v>345</v>
      </c>
      <c r="E1234" s="23"/>
    </row>
    <row r="1235" spans="1:5" ht="20" customHeight="1">
      <c r="A1235" s="19" t="s">
        <v>11563</v>
      </c>
      <c r="B1235" s="24">
        <v>100</v>
      </c>
      <c r="C1235" s="21" t="s">
        <v>156989</v>
      </c>
      <c r="D1235" s="21" t="s">
        <v>345</v>
      </c>
      <c r="E1235" s="23"/>
    </row>
    <row r="1236" spans="1:5" ht="20" customHeight="1">
      <c r="A1236" s="19" t="s">
        <v>11564</v>
      </c>
      <c r="B1236" s="20" t="s">
        <v>11565</v>
      </c>
      <c r="C1236" s="21" t="s">
        <v>14955</v>
      </c>
      <c r="D1236" s="21" t="s">
        <v>345</v>
      </c>
      <c r="E1236" s="23"/>
    </row>
    <row r="1237" spans="1:5" ht="20" customHeight="1">
      <c r="A1237" s="19" t="s">
        <v>11566</v>
      </c>
      <c r="B1237" s="20" t="s">
        <v>11567</v>
      </c>
      <c r="C1237" s="21" t="s">
        <v>169442</v>
      </c>
      <c r="D1237" s="21" t="s">
        <v>345</v>
      </c>
      <c r="E1237" s="23"/>
    </row>
    <row r="1238" spans="1:5" ht="20" customHeight="1">
      <c r="A1238" s="19" t="s">
        <v>11568</v>
      </c>
      <c r="B1238" s="20" t="s">
        <v>11569</v>
      </c>
      <c r="C1238" s="21" t="s">
        <v>169452</v>
      </c>
      <c r="D1238" s="21" t="s">
        <v>345</v>
      </c>
      <c r="E1238" s="23"/>
    </row>
    <row r="1239" spans="1:5" ht="20" customHeight="1">
      <c r="A1239" s="19" t="s">
        <v>11570</v>
      </c>
      <c r="B1239" s="20" t="s">
        <v>11571</v>
      </c>
      <c r="C1239" s="21" t="s">
        <v>169469</v>
      </c>
      <c r="D1239" s="21" t="s">
        <v>296</v>
      </c>
      <c r="E1239" s="23"/>
    </row>
    <row r="1240" spans="1:5" ht="20" customHeight="1">
      <c r="A1240" s="19" t="s">
        <v>11572</v>
      </c>
      <c r="B1240" s="20" t="s">
        <v>11573</v>
      </c>
      <c r="C1240" s="21" t="s">
        <v>169489</v>
      </c>
      <c r="D1240" s="21" t="s">
        <v>296</v>
      </c>
      <c r="E1240" s="23"/>
    </row>
    <row r="1241" spans="1:5" ht="20" customHeight="1">
      <c r="A1241" s="19" t="s">
        <v>11576</v>
      </c>
      <c r="B1241" s="20" t="s">
        <v>11575</v>
      </c>
      <c r="C1241" s="21" t="s">
        <v>169460</v>
      </c>
      <c r="D1241" s="21" t="s">
        <v>345</v>
      </c>
      <c r="E1241" s="23"/>
    </row>
    <row r="1242" spans="1:5" ht="20" customHeight="1">
      <c r="A1242" s="19" t="s">
        <v>11577</v>
      </c>
      <c r="B1242" s="20" t="s">
        <v>11578</v>
      </c>
      <c r="C1242" s="21" t="s">
        <v>169449</v>
      </c>
      <c r="D1242" s="21" t="s">
        <v>345</v>
      </c>
      <c r="E1242" s="23"/>
    </row>
    <row r="1243" spans="1:5" ht="20" customHeight="1">
      <c r="A1243" s="19" t="s">
        <v>11579</v>
      </c>
      <c r="B1243" s="20" t="s">
        <v>11580</v>
      </c>
      <c r="C1243" s="21" t="s">
        <v>169435</v>
      </c>
      <c r="D1243" s="21" t="s">
        <v>345</v>
      </c>
      <c r="E1243" s="23"/>
    </row>
    <row r="1244" spans="1:5" ht="20" customHeight="1">
      <c r="A1244" s="19" t="s">
        <v>11581</v>
      </c>
      <c r="B1244" s="20" t="s">
        <v>11582</v>
      </c>
      <c r="C1244" s="21" t="s">
        <v>169448</v>
      </c>
      <c r="D1244" s="21" t="s">
        <v>296</v>
      </c>
      <c r="E1244" s="23"/>
    </row>
    <row r="1245" spans="1:5" ht="20" customHeight="1">
      <c r="A1245" s="19" t="s">
        <v>11583</v>
      </c>
      <c r="B1245" s="20" t="s">
        <v>11584</v>
      </c>
      <c r="C1245" s="21" t="s">
        <v>169489</v>
      </c>
      <c r="D1245" s="21" t="s">
        <v>296</v>
      </c>
      <c r="E1245" s="23"/>
    </row>
    <row r="1246" spans="1:5" ht="20" customHeight="1">
      <c r="A1246" s="19" t="s">
        <v>11585</v>
      </c>
      <c r="B1246" s="20" t="s">
        <v>11586</v>
      </c>
      <c r="C1246" s="21" t="s">
        <v>169479</v>
      </c>
      <c r="D1246" s="21" t="s">
        <v>345</v>
      </c>
      <c r="E1246" s="23"/>
    </row>
    <row r="1247" spans="1:5" ht="20" customHeight="1">
      <c r="A1247" s="19" t="s">
        <v>11587</v>
      </c>
      <c r="B1247" s="20" t="s">
        <v>11588</v>
      </c>
      <c r="C1247" s="21" t="s">
        <v>169448</v>
      </c>
      <c r="D1247" s="21" t="s">
        <v>296</v>
      </c>
      <c r="E1247" s="23"/>
    </row>
    <row r="1248" spans="1:5" ht="20" customHeight="1">
      <c r="A1248" s="19" t="s">
        <v>11589</v>
      </c>
      <c r="B1248" s="20" t="s">
        <v>11590</v>
      </c>
      <c r="C1248" s="21" t="s">
        <v>169478</v>
      </c>
      <c r="D1248" s="21" t="s">
        <v>296</v>
      </c>
      <c r="E1248" s="23"/>
    </row>
    <row r="1249" spans="1:5" ht="20" customHeight="1">
      <c r="A1249" s="19" t="s">
        <v>11591</v>
      </c>
      <c r="B1249" s="20" t="s">
        <v>11592</v>
      </c>
      <c r="C1249" s="21" t="s">
        <v>169456</v>
      </c>
      <c r="D1249" s="21" t="s">
        <v>345</v>
      </c>
      <c r="E1249" s="23"/>
    </row>
    <row r="1250" spans="1:5" ht="20" customHeight="1">
      <c r="A1250" s="19" t="s">
        <v>11593</v>
      </c>
      <c r="B1250" s="20" t="s">
        <v>11594</v>
      </c>
      <c r="C1250" s="21" t="s">
        <v>169480</v>
      </c>
      <c r="D1250" s="21" t="s">
        <v>296</v>
      </c>
      <c r="E1250" s="23"/>
    </row>
    <row r="1251" spans="1:5" ht="20" customHeight="1">
      <c r="A1251" s="19" t="s">
        <v>11597</v>
      </c>
      <c r="B1251" s="20" t="s">
        <v>11596</v>
      </c>
      <c r="C1251" s="21" t="s">
        <v>169456</v>
      </c>
      <c r="D1251" s="21" t="s">
        <v>345</v>
      </c>
      <c r="E1251" s="23"/>
    </row>
    <row r="1252" spans="1:5" ht="20" customHeight="1">
      <c r="A1252" s="19" t="s">
        <v>11598</v>
      </c>
      <c r="B1252" s="20" t="s">
        <v>11599</v>
      </c>
      <c r="C1252" s="21" t="s">
        <v>169439</v>
      </c>
      <c r="D1252" s="21" t="s">
        <v>345</v>
      </c>
      <c r="E1252" s="23"/>
    </row>
    <row r="1253" spans="1:5" ht="20" customHeight="1">
      <c r="A1253" s="19" t="s">
        <v>11600</v>
      </c>
      <c r="B1253" s="20" t="s">
        <v>11601</v>
      </c>
      <c r="C1253" s="21" t="s">
        <v>169438</v>
      </c>
      <c r="D1253" s="21" t="s">
        <v>296</v>
      </c>
      <c r="E1253" s="23"/>
    </row>
    <row r="1254" spans="1:5" ht="20" customHeight="1">
      <c r="A1254" s="19" t="s">
        <v>11602</v>
      </c>
      <c r="B1254" s="20" t="s">
        <v>11603</v>
      </c>
      <c r="C1254" s="21" t="s">
        <v>169452</v>
      </c>
      <c r="D1254" s="21" t="s">
        <v>345</v>
      </c>
      <c r="E1254" s="23"/>
    </row>
    <row r="1255" spans="1:5" ht="20" customHeight="1">
      <c r="A1255" s="19" t="s">
        <v>11604</v>
      </c>
      <c r="B1255" s="20" t="s">
        <v>11605</v>
      </c>
      <c r="C1255" s="21" t="s">
        <v>169477</v>
      </c>
      <c r="D1255" s="21" t="s">
        <v>345</v>
      </c>
      <c r="E1255" s="23"/>
    </row>
    <row r="1256" spans="1:5" ht="20" customHeight="1">
      <c r="A1256" s="19" t="s">
        <v>11606</v>
      </c>
      <c r="B1256" s="20" t="s">
        <v>11607</v>
      </c>
      <c r="C1256" s="21" t="s">
        <v>169460</v>
      </c>
      <c r="D1256" s="21" t="s">
        <v>296</v>
      </c>
      <c r="E1256" s="23"/>
    </row>
    <row r="1257" spans="1:5" ht="20" customHeight="1">
      <c r="A1257" s="19" t="s">
        <v>11608</v>
      </c>
      <c r="B1257" s="20" t="s">
        <v>11609</v>
      </c>
      <c r="C1257" s="21" t="s">
        <v>169446</v>
      </c>
      <c r="D1257" s="21" t="s">
        <v>345</v>
      </c>
      <c r="E1257" s="23"/>
    </row>
    <row r="1258" spans="1:5" ht="20" customHeight="1">
      <c r="A1258" s="19" t="s">
        <v>11612</v>
      </c>
      <c r="B1258" s="20" t="s">
        <v>11613</v>
      </c>
      <c r="C1258" s="21" t="s">
        <v>169512</v>
      </c>
      <c r="D1258" s="21" t="s">
        <v>296</v>
      </c>
      <c r="E1258" s="23"/>
    </row>
    <row r="1259" spans="1:5" ht="20" customHeight="1">
      <c r="A1259" s="19" t="s">
        <v>11618</v>
      </c>
      <c r="B1259" s="20" t="s">
        <v>11615</v>
      </c>
      <c r="C1259" s="21" t="s">
        <v>169434</v>
      </c>
      <c r="D1259" s="21" t="s">
        <v>345</v>
      </c>
      <c r="E1259" s="23"/>
    </row>
    <row r="1260" spans="1:5" ht="20" customHeight="1">
      <c r="A1260" s="19" t="s">
        <v>11619</v>
      </c>
      <c r="B1260" s="20" t="s">
        <v>11620</v>
      </c>
      <c r="C1260" s="21" t="s">
        <v>169441</v>
      </c>
      <c r="D1260" s="21" t="s">
        <v>296</v>
      </c>
      <c r="E1260" s="23"/>
    </row>
    <row r="1261" spans="1:5" ht="20" customHeight="1">
      <c r="A1261" s="19" t="s">
        <v>11621</v>
      </c>
      <c r="B1261" s="20" t="s">
        <v>11622</v>
      </c>
      <c r="C1261" s="21" t="s">
        <v>169455</v>
      </c>
      <c r="D1261" s="21" t="s">
        <v>345</v>
      </c>
      <c r="E1261" s="23"/>
    </row>
    <row r="1262" spans="1:5" ht="20" customHeight="1">
      <c r="A1262" s="19" t="s">
        <v>11625</v>
      </c>
      <c r="B1262" s="20" t="s">
        <v>11624</v>
      </c>
      <c r="C1262" s="21" t="s">
        <v>169449</v>
      </c>
      <c r="D1262" s="21" t="s">
        <v>345</v>
      </c>
      <c r="E1262" s="23"/>
    </row>
    <row r="1263" spans="1:5" ht="20" customHeight="1">
      <c r="A1263" s="19" t="s">
        <v>11626</v>
      </c>
      <c r="B1263" s="20" t="s">
        <v>11627</v>
      </c>
      <c r="C1263" s="21" t="s">
        <v>169479</v>
      </c>
      <c r="D1263" s="21" t="s">
        <v>345</v>
      </c>
      <c r="E1263" s="23"/>
    </row>
    <row r="1264" spans="1:5" ht="20" customHeight="1">
      <c r="A1264" s="19" t="s">
        <v>11628</v>
      </c>
      <c r="B1264" s="20" t="s">
        <v>11629</v>
      </c>
      <c r="C1264" s="21" t="s">
        <v>169456</v>
      </c>
      <c r="D1264" s="21" t="s">
        <v>345</v>
      </c>
      <c r="E1264" s="23"/>
    </row>
    <row r="1265" spans="1:5" ht="20" customHeight="1">
      <c r="A1265" s="19" t="s">
        <v>11632</v>
      </c>
      <c r="B1265" s="20" t="s">
        <v>11631</v>
      </c>
      <c r="C1265" s="21" t="s">
        <v>169442</v>
      </c>
      <c r="D1265" s="21" t="s">
        <v>345</v>
      </c>
      <c r="E1265" s="23"/>
    </row>
    <row r="1266" spans="1:5" ht="20" customHeight="1">
      <c r="A1266" s="19" t="s">
        <v>11633</v>
      </c>
      <c r="B1266" s="20" t="s">
        <v>11634</v>
      </c>
      <c r="C1266" s="21" t="s">
        <v>169516</v>
      </c>
      <c r="D1266" s="21" t="s">
        <v>296</v>
      </c>
      <c r="E1266" s="23"/>
    </row>
    <row r="1267" spans="1:5" ht="20" customHeight="1">
      <c r="A1267" s="19" t="s">
        <v>11635</v>
      </c>
      <c r="B1267" s="20" t="s">
        <v>11636</v>
      </c>
      <c r="C1267" s="21" t="s">
        <v>169439</v>
      </c>
      <c r="D1267" s="21" t="s">
        <v>345</v>
      </c>
      <c r="E1267" s="23"/>
    </row>
    <row r="1268" spans="1:5" ht="20" customHeight="1">
      <c r="A1268" s="19" t="s">
        <v>11637</v>
      </c>
      <c r="B1268" s="20" t="s">
        <v>11638</v>
      </c>
      <c r="C1268" s="21" t="s">
        <v>101727</v>
      </c>
      <c r="D1268" s="21" t="s">
        <v>345</v>
      </c>
      <c r="E1268" s="23"/>
    </row>
    <row r="1269" spans="1:5" ht="20" customHeight="1">
      <c r="A1269" s="19" t="s">
        <v>11639</v>
      </c>
      <c r="B1269" s="24">
        <v>100</v>
      </c>
      <c r="C1269" s="21" t="s">
        <v>14955</v>
      </c>
      <c r="D1269" s="21" t="s">
        <v>345</v>
      </c>
      <c r="E1269" s="23"/>
    </row>
    <row r="1270" spans="1:5" ht="20" customHeight="1">
      <c r="A1270" s="19" t="s">
        <v>11640</v>
      </c>
      <c r="B1270" s="20" t="s">
        <v>11641</v>
      </c>
      <c r="C1270" s="21" t="s">
        <v>169433</v>
      </c>
      <c r="D1270" s="21" t="s">
        <v>345</v>
      </c>
      <c r="E1270" s="23"/>
    </row>
    <row r="1271" spans="1:5" ht="20" customHeight="1">
      <c r="A1271" s="19" t="s">
        <v>11642</v>
      </c>
      <c r="B1271" s="20" t="s">
        <v>11643</v>
      </c>
      <c r="C1271" s="21" t="s">
        <v>169450</v>
      </c>
      <c r="D1271" s="21" t="s">
        <v>296</v>
      </c>
      <c r="E1271" s="23"/>
    </row>
    <row r="1272" spans="1:5" ht="20" customHeight="1">
      <c r="A1272" s="19" t="s">
        <v>11644</v>
      </c>
      <c r="B1272" s="20" t="s">
        <v>11645</v>
      </c>
      <c r="C1272" s="21" t="s">
        <v>169481</v>
      </c>
      <c r="D1272" s="21" t="s">
        <v>296</v>
      </c>
      <c r="E1272" s="23"/>
    </row>
    <row r="1273" spans="1:5" ht="20" customHeight="1">
      <c r="A1273" s="19" t="s">
        <v>11646</v>
      </c>
      <c r="B1273" s="20" t="s">
        <v>11647</v>
      </c>
      <c r="C1273" s="21" t="s">
        <v>169435</v>
      </c>
      <c r="D1273" s="21" t="s">
        <v>345</v>
      </c>
      <c r="E1273" s="23"/>
    </row>
    <row r="1274" spans="1:5" ht="20" customHeight="1">
      <c r="A1274" s="19" t="s">
        <v>11648</v>
      </c>
      <c r="B1274" s="20" t="s">
        <v>11649</v>
      </c>
      <c r="C1274" s="21" t="s">
        <v>169488</v>
      </c>
      <c r="D1274" s="21" t="s">
        <v>296</v>
      </c>
      <c r="E1274" s="23"/>
    </row>
    <row r="1275" spans="1:5" ht="20" customHeight="1">
      <c r="A1275" s="19" t="s">
        <v>11652</v>
      </c>
      <c r="B1275" s="20" t="s">
        <v>11651</v>
      </c>
      <c r="C1275" s="21" t="s">
        <v>14955</v>
      </c>
      <c r="D1275" s="21" t="s">
        <v>345</v>
      </c>
      <c r="E1275" s="23"/>
    </row>
    <row r="1276" spans="1:5" ht="20" customHeight="1">
      <c r="A1276" s="19" t="s">
        <v>11653</v>
      </c>
      <c r="B1276" s="20" t="s">
        <v>11654</v>
      </c>
      <c r="C1276" s="21" t="s">
        <v>169443</v>
      </c>
      <c r="D1276" s="21" t="s">
        <v>296</v>
      </c>
      <c r="E1276" s="23"/>
    </row>
    <row r="1277" spans="1:5" ht="20" customHeight="1">
      <c r="A1277" s="19" t="s">
        <v>11655</v>
      </c>
      <c r="B1277" s="20" t="s">
        <v>11656</v>
      </c>
      <c r="C1277" s="21" t="s">
        <v>169462</v>
      </c>
      <c r="D1277" s="21" t="s">
        <v>345</v>
      </c>
      <c r="E1277" s="23"/>
    </row>
    <row r="1278" spans="1:5" ht="20" customHeight="1">
      <c r="A1278" s="19" t="s">
        <v>11657</v>
      </c>
      <c r="B1278" s="20" t="s">
        <v>11658</v>
      </c>
      <c r="C1278" s="21" t="s">
        <v>169435</v>
      </c>
      <c r="D1278" s="21" t="s">
        <v>345</v>
      </c>
      <c r="E1278" s="23"/>
    </row>
    <row r="1279" spans="1:5" ht="20" customHeight="1">
      <c r="A1279" s="19" t="s">
        <v>11659</v>
      </c>
      <c r="B1279" s="24">
        <v>100</v>
      </c>
      <c r="C1279" s="21" t="s">
        <v>169515</v>
      </c>
      <c r="D1279" s="21" t="s">
        <v>345</v>
      </c>
      <c r="E1279" s="23"/>
    </row>
    <row r="1280" spans="1:5" ht="20" customHeight="1">
      <c r="A1280" s="19" t="s">
        <v>11660</v>
      </c>
      <c r="B1280" s="20" t="s">
        <v>11661</v>
      </c>
      <c r="C1280" s="21" t="s">
        <v>169471</v>
      </c>
      <c r="D1280" s="21" t="s">
        <v>345</v>
      </c>
      <c r="E1280" s="23"/>
    </row>
    <row r="1281" spans="1:5" ht="20" customHeight="1">
      <c r="A1281" s="19" t="s">
        <v>11662</v>
      </c>
      <c r="B1281" s="20" t="s">
        <v>11663</v>
      </c>
      <c r="C1281" s="21" t="s">
        <v>14955</v>
      </c>
      <c r="D1281" s="21" t="s">
        <v>296</v>
      </c>
      <c r="E1281" s="23"/>
    </row>
    <row r="1282" spans="1:5" ht="20" customHeight="1">
      <c r="A1282" s="19" t="s">
        <v>11664</v>
      </c>
      <c r="B1282" s="20" t="s">
        <v>11665</v>
      </c>
      <c r="C1282" s="21" t="s">
        <v>169496</v>
      </c>
      <c r="D1282" s="21" t="s">
        <v>296</v>
      </c>
      <c r="E1282" s="23"/>
    </row>
    <row r="1283" spans="1:5" ht="20" customHeight="1">
      <c r="A1283" s="19" t="s">
        <v>11666</v>
      </c>
      <c r="B1283" s="20" t="s">
        <v>11667</v>
      </c>
      <c r="C1283" s="21" t="s">
        <v>101727</v>
      </c>
      <c r="D1283" s="21" t="s">
        <v>296</v>
      </c>
      <c r="E1283" s="23"/>
    </row>
    <row r="1284" spans="1:5" ht="20" customHeight="1">
      <c r="A1284" s="19" t="s">
        <v>11668</v>
      </c>
      <c r="B1284" s="20" t="s">
        <v>11669</v>
      </c>
      <c r="C1284" s="21" t="s">
        <v>169443</v>
      </c>
      <c r="D1284" s="21" t="s">
        <v>296</v>
      </c>
      <c r="E1284" s="23"/>
    </row>
    <row r="1285" spans="1:5" ht="20" customHeight="1">
      <c r="A1285" s="19" t="s">
        <v>11670</v>
      </c>
      <c r="B1285" s="20" t="s">
        <v>11671</v>
      </c>
      <c r="C1285" s="21" t="s">
        <v>169486</v>
      </c>
      <c r="D1285" s="21" t="s">
        <v>345</v>
      </c>
      <c r="E1285" s="23"/>
    </row>
    <row r="1286" spans="1:5" ht="20" customHeight="1">
      <c r="A1286" s="19" t="s">
        <v>11672</v>
      </c>
      <c r="B1286" s="20" t="s">
        <v>11673</v>
      </c>
      <c r="C1286" s="21" t="s">
        <v>169484</v>
      </c>
      <c r="D1286" s="21" t="s">
        <v>296</v>
      </c>
      <c r="E1286" s="23"/>
    </row>
    <row r="1287" spans="1:5" ht="20" customHeight="1">
      <c r="A1287" s="19" t="s">
        <v>11676</v>
      </c>
      <c r="B1287" s="20" t="s">
        <v>11675</v>
      </c>
      <c r="C1287" s="21" t="s">
        <v>169456</v>
      </c>
      <c r="D1287" s="21" t="s">
        <v>345</v>
      </c>
      <c r="E1287" s="23"/>
    </row>
    <row r="1288" spans="1:5" ht="20" customHeight="1">
      <c r="A1288" s="19" t="s">
        <v>11680</v>
      </c>
      <c r="B1288" s="20" t="s">
        <v>11678</v>
      </c>
      <c r="C1288" s="21" t="s">
        <v>169502</v>
      </c>
      <c r="D1288" s="21" t="s">
        <v>296</v>
      </c>
      <c r="E1288" s="23"/>
    </row>
    <row r="1289" spans="1:5" ht="20" customHeight="1">
      <c r="A1289" s="19" t="s">
        <v>11681</v>
      </c>
      <c r="B1289" s="20" t="s">
        <v>11682</v>
      </c>
      <c r="C1289" s="21" t="s">
        <v>169433</v>
      </c>
      <c r="D1289" s="21" t="s">
        <v>345</v>
      </c>
      <c r="E1289" s="23"/>
    </row>
    <row r="1290" spans="1:5" ht="20" customHeight="1">
      <c r="A1290" s="19" t="s">
        <v>11683</v>
      </c>
      <c r="B1290" s="20" t="s">
        <v>11684</v>
      </c>
      <c r="C1290" s="21" t="s">
        <v>169469</v>
      </c>
      <c r="D1290" s="21" t="s">
        <v>296</v>
      </c>
      <c r="E1290" s="23"/>
    </row>
    <row r="1291" spans="1:5" ht="20" customHeight="1">
      <c r="A1291" s="19" t="s">
        <v>11685</v>
      </c>
      <c r="B1291" s="20" t="s">
        <v>11686</v>
      </c>
      <c r="C1291" s="21" t="s">
        <v>169471</v>
      </c>
      <c r="D1291" s="21" t="s">
        <v>345</v>
      </c>
      <c r="E1291" s="23"/>
    </row>
    <row r="1292" spans="1:5" ht="20" customHeight="1">
      <c r="A1292" s="19" t="s">
        <v>11687</v>
      </c>
      <c r="B1292" s="20" t="s">
        <v>11688</v>
      </c>
      <c r="C1292" s="21" t="s">
        <v>169514</v>
      </c>
      <c r="D1292" s="21" t="s">
        <v>296</v>
      </c>
      <c r="E1292" s="23"/>
    </row>
    <row r="1293" spans="1:5" ht="20" customHeight="1">
      <c r="A1293" s="19" t="s">
        <v>11689</v>
      </c>
      <c r="B1293" s="20" t="s">
        <v>11690</v>
      </c>
      <c r="C1293" s="21" t="s">
        <v>169469</v>
      </c>
      <c r="D1293" s="21" t="s">
        <v>296</v>
      </c>
      <c r="E1293" s="23"/>
    </row>
    <row r="1294" spans="1:5" ht="20" customHeight="1">
      <c r="A1294" s="19" t="s">
        <v>11691</v>
      </c>
      <c r="B1294" s="20" t="s">
        <v>11692</v>
      </c>
      <c r="C1294" s="21" t="s">
        <v>169446</v>
      </c>
      <c r="D1294" s="21" t="s">
        <v>345</v>
      </c>
      <c r="E1294" s="23"/>
    </row>
    <row r="1295" spans="1:5" ht="20" customHeight="1">
      <c r="A1295" s="19" t="s">
        <v>11693</v>
      </c>
      <c r="B1295" s="20" t="s">
        <v>11694</v>
      </c>
      <c r="C1295" s="21" t="s">
        <v>169441</v>
      </c>
      <c r="D1295" s="21" t="s">
        <v>296</v>
      </c>
      <c r="E1295" s="23"/>
    </row>
    <row r="1296" spans="1:5" ht="20" customHeight="1">
      <c r="A1296" s="19" t="s">
        <v>11695</v>
      </c>
      <c r="B1296" s="20" t="s">
        <v>11696</v>
      </c>
      <c r="C1296" s="21" t="s">
        <v>101727</v>
      </c>
      <c r="D1296" s="21" t="s">
        <v>296</v>
      </c>
      <c r="E1296" s="23"/>
    </row>
    <row r="1297" spans="1:5" ht="20" customHeight="1">
      <c r="A1297" s="19" t="s">
        <v>11697</v>
      </c>
      <c r="B1297" s="20" t="s">
        <v>11698</v>
      </c>
      <c r="C1297" s="21" t="s">
        <v>169481</v>
      </c>
      <c r="D1297" s="21" t="s">
        <v>296</v>
      </c>
      <c r="E1297" s="23"/>
    </row>
    <row r="1298" spans="1:5" ht="20" customHeight="1">
      <c r="A1298" s="19" t="s">
        <v>11704</v>
      </c>
      <c r="B1298" s="20" t="s">
        <v>11700</v>
      </c>
      <c r="C1298" s="21" t="s">
        <v>169441</v>
      </c>
      <c r="D1298" s="21" t="s">
        <v>296</v>
      </c>
      <c r="E1298" s="23"/>
    </row>
    <row r="1299" spans="1:5" ht="20" customHeight="1">
      <c r="A1299" s="19" t="s">
        <v>11705</v>
      </c>
      <c r="B1299" s="20" t="s">
        <v>11706</v>
      </c>
      <c r="C1299" s="21" t="s">
        <v>169466</v>
      </c>
      <c r="D1299" s="21" t="s">
        <v>345</v>
      </c>
      <c r="E1299" s="23"/>
    </row>
    <row r="1300" spans="1:5" ht="20" customHeight="1">
      <c r="A1300" s="19" t="s">
        <v>11707</v>
      </c>
      <c r="B1300" s="20" t="s">
        <v>11708</v>
      </c>
      <c r="C1300" s="21" t="s">
        <v>169514</v>
      </c>
      <c r="D1300" s="21" t="s">
        <v>296</v>
      </c>
      <c r="E1300" s="23"/>
    </row>
    <row r="1301" spans="1:5" ht="20" customHeight="1">
      <c r="A1301" s="19" t="s">
        <v>11709</v>
      </c>
      <c r="B1301" s="20" t="s">
        <v>11710</v>
      </c>
      <c r="C1301" s="21" t="s">
        <v>169512</v>
      </c>
      <c r="D1301" s="21" t="s">
        <v>296</v>
      </c>
      <c r="E1301" s="23"/>
    </row>
    <row r="1302" spans="1:5" ht="20" customHeight="1">
      <c r="A1302" s="19" t="s">
        <v>11713</v>
      </c>
      <c r="B1302" s="20" t="s">
        <v>11714</v>
      </c>
      <c r="C1302" s="21" t="s">
        <v>169459</v>
      </c>
      <c r="D1302" s="21" t="s">
        <v>296</v>
      </c>
      <c r="E1302" s="23"/>
    </row>
    <row r="1303" spans="1:5" ht="20" customHeight="1">
      <c r="A1303" s="19" t="s">
        <v>11715</v>
      </c>
      <c r="B1303" s="20" t="s">
        <v>11716</v>
      </c>
      <c r="C1303" s="21" t="s">
        <v>169514</v>
      </c>
      <c r="D1303" s="21" t="s">
        <v>296</v>
      </c>
      <c r="E1303" s="23"/>
    </row>
    <row r="1304" spans="1:5" ht="20" customHeight="1">
      <c r="A1304" s="19" t="s">
        <v>11752</v>
      </c>
      <c r="B1304" s="20" t="s">
        <v>11753</v>
      </c>
      <c r="C1304" s="21" t="s">
        <v>169520</v>
      </c>
      <c r="D1304" s="21" t="s">
        <v>139</v>
      </c>
      <c r="E1304" s="23"/>
    </row>
    <row r="1305" spans="1:5" ht="20" customHeight="1">
      <c r="A1305" s="19" t="s">
        <v>11826</v>
      </c>
      <c r="B1305" s="20" t="s">
        <v>11827</v>
      </c>
      <c r="C1305" s="21" t="s">
        <v>169456</v>
      </c>
      <c r="D1305" s="21" t="s">
        <v>139</v>
      </c>
      <c r="E1305" s="23"/>
    </row>
    <row r="1306" spans="1:5" ht="20" customHeight="1">
      <c r="A1306" s="19" t="s">
        <v>11910</v>
      </c>
      <c r="B1306" s="20" t="s">
        <v>11911</v>
      </c>
      <c r="C1306" s="21" t="s">
        <v>169460</v>
      </c>
      <c r="D1306" s="21" t="s">
        <v>139</v>
      </c>
      <c r="E1306" s="23"/>
    </row>
    <row r="1307" spans="1:5" ht="20" customHeight="1">
      <c r="A1307" s="19" t="s">
        <v>1495</v>
      </c>
      <c r="B1307" s="20" t="s">
        <v>1496</v>
      </c>
      <c r="C1307" s="21" t="s">
        <v>169498</v>
      </c>
      <c r="D1307" s="21" t="s">
        <v>139</v>
      </c>
      <c r="E1307" s="23"/>
    </row>
    <row r="1308" spans="1:5" ht="20" customHeight="1">
      <c r="A1308" s="19" t="s">
        <v>1500</v>
      </c>
      <c r="B1308" s="20" t="s">
        <v>1501</v>
      </c>
      <c r="C1308" s="21" t="s">
        <v>169453</v>
      </c>
      <c r="D1308" s="21" t="s">
        <v>296</v>
      </c>
      <c r="E1308" s="23"/>
    </row>
    <row r="1309" spans="1:5" ht="20" customHeight="1">
      <c r="A1309" s="19" t="s">
        <v>1502</v>
      </c>
      <c r="B1309" s="20" t="s">
        <v>1503</v>
      </c>
      <c r="C1309" s="21" t="s">
        <v>169494</v>
      </c>
      <c r="D1309" s="21" t="s">
        <v>345</v>
      </c>
      <c r="E1309" s="23"/>
    </row>
    <row r="1310" spans="1:5" ht="20" customHeight="1">
      <c r="A1310" s="19" t="s">
        <v>1504</v>
      </c>
      <c r="B1310" s="20" t="s">
        <v>1505</v>
      </c>
      <c r="C1310" s="21" t="s">
        <v>169442</v>
      </c>
      <c r="D1310" s="21" t="s">
        <v>345</v>
      </c>
      <c r="E1310" s="23"/>
    </row>
    <row r="1311" spans="1:5" ht="20" customHeight="1">
      <c r="A1311" s="19" t="s">
        <v>1510</v>
      </c>
      <c r="B1311" s="20" t="s">
        <v>1507</v>
      </c>
      <c r="C1311" s="21" t="s">
        <v>169509</v>
      </c>
      <c r="D1311" s="21" t="s">
        <v>345</v>
      </c>
      <c r="E1311" s="23"/>
    </row>
    <row r="1312" spans="1:5" ht="20" customHeight="1">
      <c r="A1312" s="19" t="s">
        <v>1511</v>
      </c>
      <c r="B1312" s="20" t="s">
        <v>1512</v>
      </c>
      <c r="C1312" s="21" t="s">
        <v>101727</v>
      </c>
      <c r="D1312" s="21" t="s">
        <v>345</v>
      </c>
      <c r="E1312" s="23"/>
    </row>
    <row r="1313" spans="1:5" ht="20" customHeight="1">
      <c r="A1313" s="19" t="s">
        <v>1514</v>
      </c>
      <c r="B1313" s="20" t="s">
        <v>99</v>
      </c>
      <c r="C1313" s="21" t="s">
        <v>169514</v>
      </c>
      <c r="D1313" s="21" t="s">
        <v>296</v>
      </c>
      <c r="E1313" s="23"/>
    </row>
    <row r="1314" spans="1:5" ht="20" customHeight="1">
      <c r="A1314" s="19" t="s">
        <v>1515</v>
      </c>
      <c r="B1314" s="20" t="s">
        <v>1516</v>
      </c>
      <c r="C1314" s="21" t="s">
        <v>101727</v>
      </c>
      <c r="D1314" s="21" t="s">
        <v>345</v>
      </c>
      <c r="E1314" s="23"/>
    </row>
    <row r="1315" spans="1:5" ht="20" customHeight="1">
      <c r="A1315" s="19" t="s">
        <v>1517</v>
      </c>
      <c r="B1315" s="20" t="s">
        <v>1518</v>
      </c>
      <c r="C1315" s="21" t="s">
        <v>169497</v>
      </c>
      <c r="D1315" s="21" t="s">
        <v>296</v>
      </c>
      <c r="E1315" s="23"/>
    </row>
    <row r="1316" spans="1:5" ht="20" customHeight="1">
      <c r="A1316" s="19" t="s">
        <v>1519</v>
      </c>
      <c r="B1316" s="20" t="s">
        <v>1520</v>
      </c>
      <c r="C1316" s="21" t="s">
        <v>169436</v>
      </c>
      <c r="D1316" s="21" t="s">
        <v>345</v>
      </c>
      <c r="E1316" s="23"/>
    </row>
    <row r="1317" spans="1:5" ht="20" customHeight="1">
      <c r="A1317" s="19" t="s">
        <v>1521</v>
      </c>
      <c r="B1317" s="20" t="s">
        <v>1522</v>
      </c>
      <c r="C1317" s="21" t="s">
        <v>169471</v>
      </c>
      <c r="D1317" s="21" t="s">
        <v>345</v>
      </c>
      <c r="E1317" s="23"/>
    </row>
    <row r="1318" spans="1:5" ht="20" customHeight="1">
      <c r="A1318" s="19" t="s">
        <v>1523</v>
      </c>
      <c r="B1318" s="20" t="s">
        <v>1524</v>
      </c>
      <c r="C1318" s="21" t="s">
        <v>169480</v>
      </c>
      <c r="D1318" s="21" t="s">
        <v>345</v>
      </c>
      <c r="E1318" s="23"/>
    </row>
    <row r="1319" spans="1:5" ht="20" customHeight="1">
      <c r="A1319" s="19" t="s">
        <v>1527</v>
      </c>
      <c r="B1319" s="20" t="s">
        <v>1526</v>
      </c>
      <c r="C1319" s="21" t="s">
        <v>101727</v>
      </c>
      <c r="D1319" s="21" t="s">
        <v>345</v>
      </c>
      <c r="E1319" s="23"/>
    </row>
    <row r="1320" spans="1:5" ht="20" customHeight="1">
      <c r="A1320" s="19" t="s">
        <v>1528</v>
      </c>
      <c r="B1320" s="20" t="s">
        <v>1529</v>
      </c>
      <c r="C1320" s="21" t="s">
        <v>169480</v>
      </c>
      <c r="D1320" s="21" t="s">
        <v>345</v>
      </c>
      <c r="E1320" s="23"/>
    </row>
    <row r="1321" spans="1:5" ht="20" customHeight="1">
      <c r="A1321" s="19" t="s">
        <v>1532</v>
      </c>
      <c r="B1321" s="20" t="s">
        <v>1531</v>
      </c>
      <c r="C1321" s="21" t="s">
        <v>169496</v>
      </c>
      <c r="D1321" s="21" t="s">
        <v>296</v>
      </c>
      <c r="E1321" s="23"/>
    </row>
    <row r="1322" spans="1:5" ht="20" customHeight="1">
      <c r="A1322" s="19" t="s">
        <v>1533</v>
      </c>
      <c r="B1322" s="20" t="s">
        <v>1534</v>
      </c>
      <c r="C1322" s="21" t="s">
        <v>169480</v>
      </c>
      <c r="D1322" s="21" t="s">
        <v>345</v>
      </c>
      <c r="E1322" s="23"/>
    </row>
    <row r="1323" spans="1:5" ht="20" customHeight="1">
      <c r="A1323" s="19" t="s">
        <v>1537</v>
      </c>
      <c r="B1323" s="20" t="s">
        <v>1536</v>
      </c>
      <c r="C1323" s="21" t="s">
        <v>169480</v>
      </c>
      <c r="D1323" s="21" t="s">
        <v>345</v>
      </c>
      <c r="E1323" s="23"/>
    </row>
    <row r="1324" spans="1:5" ht="20" customHeight="1">
      <c r="A1324" s="19" t="s">
        <v>1541</v>
      </c>
      <c r="B1324" s="20" t="s">
        <v>1539</v>
      </c>
      <c r="C1324" s="21" t="s">
        <v>169452</v>
      </c>
      <c r="D1324" s="21" t="s">
        <v>345</v>
      </c>
      <c r="E1324" s="23"/>
    </row>
    <row r="1325" spans="1:5" ht="20" customHeight="1">
      <c r="A1325" s="19" t="s">
        <v>1542</v>
      </c>
      <c r="B1325" s="20" t="s">
        <v>1543</v>
      </c>
      <c r="C1325" s="21" t="s">
        <v>169493</v>
      </c>
      <c r="D1325" s="21" t="s">
        <v>345</v>
      </c>
      <c r="E1325" s="23"/>
    </row>
    <row r="1326" spans="1:5" ht="20" customHeight="1">
      <c r="A1326" s="19" t="s">
        <v>1544</v>
      </c>
      <c r="B1326" s="20" t="s">
        <v>1545</v>
      </c>
      <c r="C1326" s="21" t="s">
        <v>169449</v>
      </c>
      <c r="D1326" s="21" t="s">
        <v>345</v>
      </c>
      <c r="E1326" s="23"/>
    </row>
    <row r="1327" spans="1:5" ht="20" customHeight="1">
      <c r="A1327" s="19" t="s">
        <v>1548</v>
      </c>
      <c r="B1327" s="20" t="s">
        <v>1547</v>
      </c>
      <c r="C1327" s="21" t="s">
        <v>169452</v>
      </c>
      <c r="D1327" s="21" t="s">
        <v>345</v>
      </c>
      <c r="E1327" s="23"/>
    </row>
    <row r="1328" spans="1:5" ht="20" customHeight="1">
      <c r="A1328" s="19" t="s">
        <v>1549</v>
      </c>
      <c r="B1328" s="20" t="s">
        <v>1550</v>
      </c>
      <c r="C1328" s="21" t="s">
        <v>169504</v>
      </c>
      <c r="D1328" s="21" t="s">
        <v>345</v>
      </c>
      <c r="E1328" s="23"/>
    </row>
    <row r="1329" spans="1:5" ht="20" customHeight="1">
      <c r="A1329" s="19" t="s">
        <v>1551</v>
      </c>
      <c r="B1329" s="20" t="s">
        <v>1552</v>
      </c>
      <c r="C1329" s="21" t="s">
        <v>14955</v>
      </c>
      <c r="D1329" s="21" t="s">
        <v>345</v>
      </c>
      <c r="E1329" s="23"/>
    </row>
    <row r="1330" spans="1:5" ht="20" customHeight="1">
      <c r="A1330" s="19" t="s">
        <v>1553</v>
      </c>
      <c r="B1330" s="20" t="s">
        <v>1554</v>
      </c>
      <c r="C1330" s="21" t="s">
        <v>169474</v>
      </c>
      <c r="D1330" s="21" t="s">
        <v>345</v>
      </c>
      <c r="E1330" s="23"/>
    </row>
    <row r="1331" spans="1:5" ht="20" customHeight="1">
      <c r="A1331" s="19" t="s">
        <v>1555</v>
      </c>
      <c r="B1331" s="20" t="s">
        <v>1556</v>
      </c>
      <c r="C1331" s="21" t="s">
        <v>169434</v>
      </c>
      <c r="D1331" s="21" t="s">
        <v>345</v>
      </c>
      <c r="E1331" s="23"/>
    </row>
    <row r="1332" spans="1:5" ht="20" customHeight="1">
      <c r="A1332" s="19" t="s">
        <v>1557</v>
      </c>
      <c r="B1332" s="20" t="s">
        <v>1558</v>
      </c>
      <c r="C1332" s="21" t="s">
        <v>169446</v>
      </c>
      <c r="D1332" s="21" t="s">
        <v>345</v>
      </c>
      <c r="E1332" s="23"/>
    </row>
    <row r="1333" spans="1:5" ht="20" customHeight="1">
      <c r="A1333" s="19" t="s">
        <v>1561</v>
      </c>
      <c r="B1333" s="20" t="s">
        <v>1560</v>
      </c>
      <c r="C1333" s="21" t="s">
        <v>169480</v>
      </c>
      <c r="D1333" s="21" t="s">
        <v>345</v>
      </c>
      <c r="E1333" s="23"/>
    </row>
    <row r="1334" spans="1:5" ht="20" customHeight="1">
      <c r="A1334" s="19" t="s">
        <v>1564</v>
      </c>
      <c r="B1334" s="20" t="s">
        <v>1565</v>
      </c>
      <c r="C1334" s="21" t="s">
        <v>169442</v>
      </c>
      <c r="D1334" s="21" t="s">
        <v>345</v>
      </c>
      <c r="E1334" s="23"/>
    </row>
    <row r="1335" spans="1:5" ht="20" customHeight="1">
      <c r="A1335" s="19" t="s">
        <v>1566</v>
      </c>
      <c r="B1335" s="20" t="s">
        <v>1567</v>
      </c>
      <c r="C1335" s="21" t="s">
        <v>169446</v>
      </c>
      <c r="D1335" s="21" t="s">
        <v>345</v>
      </c>
      <c r="E1335" s="23"/>
    </row>
    <row r="1336" spans="1:5" ht="20" customHeight="1">
      <c r="A1336" s="19" t="s">
        <v>1568</v>
      </c>
      <c r="B1336" s="20" t="s">
        <v>1569</v>
      </c>
      <c r="C1336" s="21" t="s">
        <v>169431</v>
      </c>
      <c r="D1336" s="21" t="s">
        <v>296</v>
      </c>
      <c r="E1336" s="23"/>
    </row>
    <row r="1337" spans="1:5" ht="20" customHeight="1">
      <c r="A1337" s="19" t="s">
        <v>1570</v>
      </c>
      <c r="B1337" s="20" t="s">
        <v>1571</v>
      </c>
      <c r="C1337" s="21" t="s">
        <v>169460</v>
      </c>
      <c r="D1337" s="21" t="s">
        <v>345</v>
      </c>
      <c r="E1337" s="23"/>
    </row>
    <row r="1338" spans="1:5" ht="20" customHeight="1">
      <c r="A1338" s="19" t="s">
        <v>1572</v>
      </c>
      <c r="B1338" s="20" t="s">
        <v>1573</v>
      </c>
      <c r="C1338" s="21" t="s">
        <v>169505</v>
      </c>
      <c r="D1338" s="21" t="s">
        <v>296</v>
      </c>
      <c r="E1338" s="23"/>
    </row>
    <row r="1339" spans="1:5" ht="20" customHeight="1">
      <c r="A1339" s="19" t="s">
        <v>1574</v>
      </c>
      <c r="B1339" s="20" t="s">
        <v>1575</v>
      </c>
      <c r="C1339" s="21" t="s">
        <v>169476</v>
      </c>
      <c r="D1339" s="21" t="s">
        <v>345</v>
      </c>
      <c r="E1339" s="23"/>
    </row>
    <row r="1340" spans="1:5" ht="20" customHeight="1">
      <c r="A1340" s="19" t="s">
        <v>1576</v>
      </c>
      <c r="B1340" s="20" t="s">
        <v>1577</v>
      </c>
      <c r="C1340" s="21" t="s">
        <v>169459</v>
      </c>
      <c r="D1340" s="21" t="s">
        <v>345</v>
      </c>
      <c r="E1340" s="23"/>
    </row>
    <row r="1341" spans="1:5" ht="20" customHeight="1">
      <c r="A1341" s="19" t="s">
        <v>1578</v>
      </c>
      <c r="B1341" s="20" t="s">
        <v>1579</v>
      </c>
      <c r="C1341" s="21" t="s">
        <v>14798</v>
      </c>
      <c r="D1341" s="21" t="s">
        <v>345</v>
      </c>
      <c r="E1341" s="23"/>
    </row>
    <row r="1342" spans="1:5" ht="20" customHeight="1">
      <c r="A1342" s="19" t="s">
        <v>1582</v>
      </c>
      <c r="B1342" s="20" t="s">
        <v>1581</v>
      </c>
      <c r="C1342" s="21" t="s">
        <v>169504</v>
      </c>
      <c r="D1342" s="21" t="s">
        <v>296</v>
      </c>
      <c r="E1342" s="23"/>
    </row>
    <row r="1343" spans="1:5" ht="20" customHeight="1">
      <c r="A1343" s="19" t="s">
        <v>1583</v>
      </c>
      <c r="B1343" s="20" t="s">
        <v>1584</v>
      </c>
      <c r="C1343" s="21" t="s">
        <v>169449</v>
      </c>
      <c r="D1343" s="21" t="s">
        <v>345</v>
      </c>
      <c r="E1343" s="23"/>
    </row>
    <row r="1344" spans="1:5" ht="20" customHeight="1">
      <c r="A1344" s="19" t="s">
        <v>1587</v>
      </c>
      <c r="B1344" s="20" t="s">
        <v>1586</v>
      </c>
      <c r="C1344" s="21" t="s">
        <v>169475</v>
      </c>
      <c r="D1344" s="21" t="s">
        <v>296</v>
      </c>
      <c r="E1344" s="23"/>
    </row>
    <row r="1345" spans="1:5" ht="20" customHeight="1">
      <c r="A1345" s="19" t="s">
        <v>1591</v>
      </c>
      <c r="B1345" s="20" t="s">
        <v>1589</v>
      </c>
      <c r="C1345" s="21" t="s">
        <v>169449</v>
      </c>
      <c r="D1345" s="21" t="s">
        <v>345</v>
      </c>
      <c r="E1345" s="23"/>
    </row>
    <row r="1346" spans="1:5" ht="20" customHeight="1">
      <c r="A1346" s="19" t="s">
        <v>1592</v>
      </c>
      <c r="B1346" s="20" t="s">
        <v>1593</v>
      </c>
      <c r="C1346" s="21" t="s">
        <v>14955</v>
      </c>
      <c r="D1346" s="21" t="s">
        <v>345</v>
      </c>
      <c r="E1346" s="23"/>
    </row>
    <row r="1347" spans="1:5" ht="20" customHeight="1">
      <c r="A1347" s="19" t="s">
        <v>1594</v>
      </c>
      <c r="B1347" s="20" t="s">
        <v>1595</v>
      </c>
      <c r="C1347" s="21" t="s">
        <v>169492</v>
      </c>
      <c r="D1347" s="21" t="s">
        <v>345</v>
      </c>
      <c r="E1347" s="23"/>
    </row>
    <row r="1348" spans="1:5" ht="20" customHeight="1">
      <c r="A1348" s="19" t="s">
        <v>1596</v>
      </c>
      <c r="B1348" s="20" t="s">
        <v>1597</v>
      </c>
      <c r="C1348" s="21" t="s">
        <v>169460</v>
      </c>
      <c r="D1348" s="21" t="s">
        <v>345</v>
      </c>
      <c r="E1348" s="23"/>
    </row>
    <row r="1349" spans="1:5" ht="20" customHeight="1">
      <c r="A1349" s="19" t="s">
        <v>1598</v>
      </c>
      <c r="B1349" s="20" t="s">
        <v>1599</v>
      </c>
      <c r="C1349" s="21" t="s">
        <v>169485</v>
      </c>
      <c r="D1349" s="21" t="s">
        <v>345</v>
      </c>
      <c r="E1349" s="23"/>
    </row>
    <row r="1350" spans="1:5" ht="20" customHeight="1">
      <c r="A1350" s="19" t="s">
        <v>1600</v>
      </c>
      <c r="B1350" s="20" t="s">
        <v>1601</v>
      </c>
      <c r="C1350" s="21" t="s">
        <v>169433</v>
      </c>
      <c r="D1350" s="21" t="s">
        <v>345</v>
      </c>
      <c r="E1350" s="23"/>
    </row>
    <row r="1351" spans="1:5" ht="20" customHeight="1">
      <c r="A1351" s="19" t="s">
        <v>1602</v>
      </c>
      <c r="B1351" s="20" t="s">
        <v>1603</v>
      </c>
      <c r="C1351" s="21" t="s">
        <v>169521</v>
      </c>
      <c r="D1351" s="21" t="s">
        <v>296</v>
      </c>
      <c r="E1351" s="23"/>
    </row>
    <row r="1352" spans="1:5" ht="20" customHeight="1">
      <c r="A1352" s="19" t="s">
        <v>1604</v>
      </c>
      <c r="B1352" s="20" t="s">
        <v>1605</v>
      </c>
      <c r="C1352" s="21" t="s">
        <v>169513</v>
      </c>
      <c r="D1352" s="21" t="s">
        <v>296</v>
      </c>
      <c r="E1352" s="23"/>
    </row>
    <row r="1353" spans="1:5" ht="20" customHeight="1">
      <c r="A1353" s="19" t="s">
        <v>1606</v>
      </c>
      <c r="B1353" s="20" t="s">
        <v>1607</v>
      </c>
      <c r="C1353" s="21" t="s">
        <v>169476</v>
      </c>
      <c r="D1353" s="21" t="s">
        <v>345</v>
      </c>
      <c r="E1353" s="23"/>
    </row>
    <row r="1354" spans="1:5" ht="20" customHeight="1">
      <c r="A1354" s="19" t="s">
        <v>1610</v>
      </c>
      <c r="B1354" s="20" t="s">
        <v>1609</v>
      </c>
      <c r="C1354" s="21" t="s">
        <v>169439</v>
      </c>
      <c r="D1354" s="21" t="s">
        <v>345</v>
      </c>
      <c r="E1354" s="23"/>
    </row>
    <row r="1355" spans="1:5" ht="20" customHeight="1">
      <c r="A1355" s="19" t="s">
        <v>1611</v>
      </c>
      <c r="B1355" s="20" t="s">
        <v>1612</v>
      </c>
      <c r="C1355" s="21" t="s">
        <v>169480</v>
      </c>
      <c r="D1355" s="21" t="s">
        <v>345</v>
      </c>
      <c r="E1355" s="23"/>
    </row>
    <row r="1356" spans="1:5" ht="20" customHeight="1">
      <c r="A1356" s="19" t="s">
        <v>1613</v>
      </c>
      <c r="B1356" s="20" t="s">
        <v>1614</v>
      </c>
      <c r="C1356" s="21" t="s">
        <v>169517</v>
      </c>
      <c r="D1356" s="21" t="s">
        <v>345</v>
      </c>
      <c r="E1356" s="23"/>
    </row>
    <row r="1357" spans="1:5" ht="20" customHeight="1">
      <c r="A1357" s="19" t="s">
        <v>1617</v>
      </c>
      <c r="B1357" s="20" t="s">
        <v>1616</v>
      </c>
      <c r="C1357" s="21" t="s">
        <v>14955</v>
      </c>
      <c r="D1357" s="21" t="s">
        <v>345</v>
      </c>
      <c r="E1357" s="23"/>
    </row>
    <row r="1358" spans="1:5" ht="20" customHeight="1">
      <c r="A1358" s="19" t="s">
        <v>1618</v>
      </c>
      <c r="B1358" s="20" t="s">
        <v>1619</v>
      </c>
      <c r="C1358" s="21" t="s">
        <v>169443</v>
      </c>
      <c r="D1358" s="21" t="s">
        <v>345</v>
      </c>
      <c r="E1358" s="23"/>
    </row>
    <row r="1359" spans="1:5" ht="20" customHeight="1">
      <c r="A1359" s="19" t="s">
        <v>1620</v>
      </c>
      <c r="B1359" s="20" t="s">
        <v>1621</v>
      </c>
      <c r="C1359" s="21" t="s">
        <v>169485</v>
      </c>
      <c r="D1359" s="21" t="s">
        <v>345</v>
      </c>
      <c r="E1359" s="23"/>
    </row>
    <row r="1360" spans="1:5" ht="20" customHeight="1">
      <c r="A1360" s="19" t="s">
        <v>1623</v>
      </c>
      <c r="B1360" s="24">
        <v>100</v>
      </c>
      <c r="C1360" s="21" t="s">
        <v>169460</v>
      </c>
      <c r="D1360" s="21" t="s">
        <v>345</v>
      </c>
      <c r="E1360" s="23"/>
    </row>
    <row r="1361" spans="1:5" ht="20" customHeight="1">
      <c r="A1361" s="19" t="s">
        <v>1624</v>
      </c>
      <c r="B1361" s="24">
        <v>100</v>
      </c>
      <c r="C1361" s="21" t="s">
        <v>169522</v>
      </c>
      <c r="D1361" s="21" t="s">
        <v>345</v>
      </c>
      <c r="E1361" s="23"/>
    </row>
    <row r="1362" spans="1:5" ht="20" customHeight="1">
      <c r="A1362" s="19" t="s">
        <v>1625</v>
      </c>
      <c r="B1362" s="20" t="s">
        <v>1626</v>
      </c>
      <c r="C1362" s="21" t="s">
        <v>169460</v>
      </c>
      <c r="D1362" s="21" t="s">
        <v>345</v>
      </c>
      <c r="E1362" s="23"/>
    </row>
    <row r="1363" spans="1:5" ht="20" customHeight="1">
      <c r="A1363" s="19" t="s">
        <v>1627</v>
      </c>
      <c r="B1363" s="20" t="s">
        <v>1628</v>
      </c>
      <c r="C1363" s="21" t="s">
        <v>169517</v>
      </c>
      <c r="D1363" s="21" t="s">
        <v>345</v>
      </c>
      <c r="E1363" s="23"/>
    </row>
    <row r="1364" spans="1:5" ht="20" customHeight="1">
      <c r="A1364" s="19" t="s">
        <v>1629</v>
      </c>
      <c r="B1364" s="20" t="s">
        <v>1630</v>
      </c>
      <c r="C1364" s="21" t="s">
        <v>169478</v>
      </c>
      <c r="D1364" s="21" t="s">
        <v>345</v>
      </c>
      <c r="E1364" s="23"/>
    </row>
    <row r="1365" spans="1:5" ht="20" customHeight="1">
      <c r="A1365" s="19" t="s">
        <v>1631</v>
      </c>
      <c r="B1365" s="20" t="s">
        <v>1632</v>
      </c>
      <c r="C1365" s="21" t="s">
        <v>169508</v>
      </c>
      <c r="D1365" s="21" t="s">
        <v>296</v>
      </c>
      <c r="E1365" s="23"/>
    </row>
    <row r="1366" spans="1:5" ht="20" customHeight="1">
      <c r="A1366" s="19" t="s">
        <v>1633</v>
      </c>
      <c r="B1366" s="20" t="s">
        <v>1634</v>
      </c>
      <c r="C1366" s="21" t="s">
        <v>169443</v>
      </c>
      <c r="D1366" s="21" t="s">
        <v>345</v>
      </c>
      <c r="E1366" s="23"/>
    </row>
    <row r="1367" spans="1:5" ht="20" customHeight="1">
      <c r="A1367" s="19" t="s">
        <v>1637</v>
      </c>
      <c r="B1367" s="20" t="s">
        <v>1636</v>
      </c>
      <c r="C1367" s="21" t="s">
        <v>169461</v>
      </c>
      <c r="D1367" s="21" t="s">
        <v>345</v>
      </c>
      <c r="E1367" s="23"/>
    </row>
    <row r="1368" spans="1:5" ht="20" customHeight="1">
      <c r="A1368" s="19" t="s">
        <v>1640</v>
      </c>
      <c r="B1368" s="20" t="s">
        <v>1639</v>
      </c>
      <c r="C1368" s="21" t="s">
        <v>169444</v>
      </c>
      <c r="D1368" s="21" t="s">
        <v>345</v>
      </c>
      <c r="E1368" s="23"/>
    </row>
    <row r="1369" spans="1:5" ht="20" customHeight="1">
      <c r="A1369" s="19" t="s">
        <v>1643</v>
      </c>
      <c r="B1369" s="20" t="s">
        <v>1644</v>
      </c>
      <c r="C1369" s="21" t="s">
        <v>14955</v>
      </c>
      <c r="D1369" s="21" t="s">
        <v>345</v>
      </c>
      <c r="E1369" s="23"/>
    </row>
    <row r="1370" spans="1:5" ht="20" customHeight="1">
      <c r="A1370" s="19" t="s">
        <v>1645</v>
      </c>
      <c r="B1370" s="20" t="s">
        <v>1646</v>
      </c>
      <c r="C1370" s="21" t="s">
        <v>169466</v>
      </c>
      <c r="D1370" s="21" t="s">
        <v>296</v>
      </c>
      <c r="E1370" s="23"/>
    </row>
    <row r="1371" spans="1:5" ht="20" customHeight="1">
      <c r="A1371" s="19" t="s">
        <v>1647</v>
      </c>
      <c r="B1371" s="20" t="s">
        <v>1648</v>
      </c>
      <c r="C1371" s="21" t="s">
        <v>169479</v>
      </c>
      <c r="D1371" s="21" t="s">
        <v>296</v>
      </c>
      <c r="E1371" s="23"/>
    </row>
    <row r="1372" spans="1:5" ht="20" customHeight="1">
      <c r="A1372" s="19" t="s">
        <v>1651</v>
      </c>
      <c r="B1372" s="20" t="s">
        <v>1650</v>
      </c>
      <c r="C1372" s="21" t="s">
        <v>169480</v>
      </c>
      <c r="D1372" s="21" t="s">
        <v>345</v>
      </c>
      <c r="E1372" s="23"/>
    </row>
    <row r="1373" spans="1:5" ht="20" customHeight="1">
      <c r="A1373" s="19" t="s">
        <v>1652</v>
      </c>
      <c r="B1373" s="20" t="s">
        <v>1653</v>
      </c>
      <c r="C1373" s="21" t="s">
        <v>14955</v>
      </c>
      <c r="D1373" s="21" t="s">
        <v>345</v>
      </c>
      <c r="E1373" s="23"/>
    </row>
    <row r="1374" spans="1:5" ht="20" customHeight="1">
      <c r="A1374" s="19" t="s">
        <v>1654</v>
      </c>
      <c r="B1374" s="20" t="s">
        <v>1655</v>
      </c>
      <c r="C1374" s="21" t="s">
        <v>169464</v>
      </c>
      <c r="D1374" s="21" t="s">
        <v>296</v>
      </c>
      <c r="E1374" s="23"/>
    </row>
    <row r="1375" spans="1:5" ht="20" customHeight="1">
      <c r="A1375" s="19" t="s">
        <v>1656</v>
      </c>
      <c r="B1375" s="20" t="s">
        <v>1657</v>
      </c>
      <c r="C1375" s="21" t="s">
        <v>169464</v>
      </c>
      <c r="D1375" s="21" t="s">
        <v>296</v>
      </c>
      <c r="E1375" s="23"/>
    </row>
    <row r="1376" spans="1:5" ht="20" customHeight="1">
      <c r="A1376" s="19" t="s">
        <v>1658</v>
      </c>
      <c r="B1376" s="20" t="s">
        <v>1659</v>
      </c>
      <c r="C1376" s="21" t="s">
        <v>169446</v>
      </c>
      <c r="D1376" s="21" t="s">
        <v>345</v>
      </c>
      <c r="E1376" s="23"/>
    </row>
    <row r="1377" spans="1:5" ht="20" customHeight="1">
      <c r="A1377" s="19" t="s">
        <v>1660</v>
      </c>
      <c r="B1377" s="20" t="s">
        <v>1661</v>
      </c>
      <c r="C1377" s="21" t="s">
        <v>169472</v>
      </c>
      <c r="D1377" s="21" t="s">
        <v>296</v>
      </c>
      <c r="E1377" s="23"/>
    </row>
    <row r="1378" spans="1:5" ht="20" customHeight="1">
      <c r="A1378" s="19" t="s">
        <v>1662</v>
      </c>
      <c r="B1378" s="20" t="s">
        <v>1663</v>
      </c>
      <c r="C1378" s="21" t="s">
        <v>169499</v>
      </c>
      <c r="D1378" s="21" t="s">
        <v>345</v>
      </c>
      <c r="E1378" s="23"/>
    </row>
    <row r="1379" spans="1:5" ht="20" customHeight="1">
      <c r="A1379" s="19" t="s">
        <v>1667</v>
      </c>
      <c r="B1379" s="20" t="s">
        <v>1665</v>
      </c>
      <c r="C1379" s="21" t="s">
        <v>101522</v>
      </c>
      <c r="D1379" s="21" t="s">
        <v>345</v>
      </c>
      <c r="E1379" s="23"/>
    </row>
    <row r="1380" spans="1:5" ht="20" customHeight="1">
      <c r="A1380" s="19" t="s">
        <v>1668</v>
      </c>
      <c r="B1380" s="20" t="s">
        <v>1669</v>
      </c>
      <c r="C1380" s="21" t="s">
        <v>156989</v>
      </c>
      <c r="D1380" s="21" t="s">
        <v>345</v>
      </c>
      <c r="E1380" s="23"/>
    </row>
    <row r="1381" spans="1:5" ht="20" customHeight="1">
      <c r="A1381" s="19" t="s">
        <v>1670</v>
      </c>
      <c r="B1381" s="20" t="s">
        <v>1671</v>
      </c>
      <c r="C1381" s="21" t="s">
        <v>156989</v>
      </c>
      <c r="D1381" s="21" t="s">
        <v>345</v>
      </c>
      <c r="E1381" s="23"/>
    </row>
    <row r="1382" spans="1:5" ht="20" customHeight="1">
      <c r="A1382" s="19" t="s">
        <v>1672</v>
      </c>
      <c r="B1382" s="20" t="s">
        <v>1673</v>
      </c>
      <c r="C1382" s="21" t="s">
        <v>169517</v>
      </c>
      <c r="D1382" s="21" t="s">
        <v>345</v>
      </c>
      <c r="E1382" s="23"/>
    </row>
    <row r="1383" spans="1:5" ht="20" customHeight="1">
      <c r="A1383" s="19" t="s">
        <v>1674</v>
      </c>
      <c r="B1383" s="20" t="s">
        <v>1675</v>
      </c>
      <c r="C1383" s="21" t="s">
        <v>169435</v>
      </c>
      <c r="D1383" s="21" t="s">
        <v>345</v>
      </c>
      <c r="E1383" s="23"/>
    </row>
    <row r="1384" spans="1:5" ht="20" customHeight="1">
      <c r="A1384" s="19" t="s">
        <v>1676</v>
      </c>
      <c r="B1384" s="20" t="s">
        <v>1677</v>
      </c>
      <c r="C1384" s="21" t="s">
        <v>101727</v>
      </c>
      <c r="D1384" s="21" t="s">
        <v>345</v>
      </c>
      <c r="E1384" s="23"/>
    </row>
    <row r="1385" spans="1:5" ht="20" customHeight="1">
      <c r="A1385" s="19" t="s">
        <v>1678</v>
      </c>
      <c r="B1385" s="20" t="s">
        <v>1679</v>
      </c>
      <c r="C1385" s="21" t="s">
        <v>169499</v>
      </c>
      <c r="D1385" s="21" t="s">
        <v>296</v>
      </c>
      <c r="E1385" s="23"/>
    </row>
    <row r="1386" spans="1:5" ht="20" customHeight="1">
      <c r="A1386" s="19" t="s">
        <v>1681</v>
      </c>
      <c r="B1386" s="24">
        <v>100</v>
      </c>
      <c r="C1386" s="21" t="s">
        <v>169485</v>
      </c>
      <c r="D1386" s="21" t="s">
        <v>345</v>
      </c>
      <c r="E1386" s="23"/>
    </row>
    <row r="1387" spans="1:5" ht="20" customHeight="1">
      <c r="A1387" s="19" t="s">
        <v>1682</v>
      </c>
      <c r="B1387" s="20" t="s">
        <v>1683</v>
      </c>
      <c r="C1387" s="21" t="s">
        <v>169461</v>
      </c>
      <c r="D1387" s="21" t="s">
        <v>345</v>
      </c>
      <c r="E1387" s="23"/>
    </row>
    <row r="1388" spans="1:5" ht="20" customHeight="1">
      <c r="A1388" s="19" t="s">
        <v>1686</v>
      </c>
      <c r="B1388" s="20" t="s">
        <v>1685</v>
      </c>
      <c r="C1388" s="21" t="s">
        <v>169499</v>
      </c>
      <c r="D1388" s="21" t="s">
        <v>345</v>
      </c>
      <c r="E1388" s="23"/>
    </row>
    <row r="1389" spans="1:5" ht="20" customHeight="1">
      <c r="A1389" s="19" t="s">
        <v>1687</v>
      </c>
      <c r="B1389" s="20" t="s">
        <v>1688</v>
      </c>
      <c r="C1389" s="21" t="s">
        <v>169449</v>
      </c>
      <c r="D1389" s="21" t="s">
        <v>345</v>
      </c>
      <c r="E1389" s="23"/>
    </row>
    <row r="1390" spans="1:5" ht="20" customHeight="1">
      <c r="A1390" s="19" t="s">
        <v>1689</v>
      </c>
      <c r="B1390" s="20" t="s">
        <v>1690</v>
      </c>
      <c r="C1390" s="21" t="s">
        <v>169443</v>
      </c>
      <c r="D1390" s="21" t="s">
        <v>296</v>
      </c>
      <c r="E1390" s="23"/>
    </row>
    <row r="1391" spans="1:5" ht="20" customHeight="1">
      <c r="A1391" s="19" t="s">
        <v>1691</v>
      </c>
      <c r="B1391" s="20" t="s">
        <v>1692</v>
      </c>
      <c r="C1391" s="21" t="s">
        <v>169512</v>
      </c>
      <c r="D1391" s="21" t="s">
        <v>296</v>
      </c>
      <c r="E1391" s="23"/>
    </row>
    <row r="1392" spans="1:5" ht="20" customHeight="1">
      <c r="A1392" s="19" t="s">
        <v>118</v>
      </c>
      <c r="B1392" s="20" t="s">
        <v>123</v>
      </c>
      <c r="C1392" s="21" t="s">
        <v>169517</v>
      </c>
      <c r="D1392" s="21" t="s">
        <v>345</v>
      </c>
      <c r="E1392" s="23"/>
    </row>
    <row r="1393" spans="1:5" ht="20" customHeight="1">
      <c r="A1393" s="19" t="s">
        <v>1694</v>
      </c>
      <c r="B1393" s="24">
        <v>100</v>
      </c>
      <c r="C1393" s="21" t="s">
        <v>169461</v>
      </c>
      <c r="D1393" s="21" t="s">
        <v>345</v>
      </c>
      <c r="E1393" s="23"/>
    </row>
    <row r="1394" spans="1:5" ht="20" customHeight="1">
      <c r="A1394" s="19" t="s">
        <v>1695</v>
      </c>
      <c r="B1394" s="20" t="s">
        <v>1696</v>
      </c>
      <c r="C1394" s="21" t="s">
        <v>169494</v>
      </c>
      <c r="D1394" s="21" t="s">
        <v>296</v>
      </c>
      <c r="E1394" s="23"/>
    </row>
    <row r="1395" spans="1:5" ht="20" customHeight="1">
      <c r="A1395" s="19" t="s">
        <v>1697</v>
      </c>
      <c r="B1395" s="20" t="s">
        <v>1698</v>
      </c>
      <c r="C1395" s="21" t="s">
        <v>169491</v>
      </c>
      <c r="D1395" s="21" t="s">
        <v>296</v>
      </c>
      <c r="E1395" s="23"/>
    </row>
    <row r="1396" spans="1:5" ht="20" customHeight="1">
      <c r="A1396" s="19" t="s">
        <v>1699</v>
      </c>
      <c r="B1396" s="20" t="s">
        <v>1700</v>
      </c>
      <c r="C1396" s="21" t="s">
        <v>169494</v>
      </c>
      <c r="D1396" s="21" t="s">
        <v>296</v>
      </c>
      <c r="E1396" s="23"/>
    </row>
    <row r="1397" spans="1:5" ht="20" customHeight="1">
      <c r="A1397" s="19" t="s">
        <v>1701</v>
      </c>
      <c r="B1397" s="20" t="s">
        <v>1702</v>
      </c>
      <c r="C1397" s="21" t="s">
        <v>169499</v>
      </c>
      <c r="D1397" s="21" t="s">
        <v>296</v>
      </c>
      <c r="E1397" s="23"/>
    </row>
    <row r="1398" spans="1:5" ht="20" customHeight="1">
      <c r="A1398" s="19" t="s">
        <v>1703</v>
      </c>
      <c r="B1398" s="20" t="s">
        <v>1704</v>
      </c>
      <c r="C1398" s="21" t="s">
        <v>169481</v>
      </c>
      <c r="D1398" s="21" t="s">
        <v>345</v>
      </c>
      <c r="E1398" s="23"/>
    </row>
    <row r="1399" spans="1:5" ht="20" customHeight="1">
      <c r="A1399" s="19" t="s">
        <v>1705</v>
      </c>
      <c r="B1399" s="20" t="s">
        <v>1706</v>
      </c>
      <c r="C1399" s="21" t="s">
        <v>169515</v>
      </c>
      <c r="D1399" s="21" t="s">
        <v>296</v>
      </c>
      <c r="E1399" s="23"/>
    </row>
    <row r="1400" spans="1:5" ht="20" customHeight="1">
      <c r="A1400" s="19" t="s">
        <v>1707</v>
      </c>
      <c r="B1400" s="20" t="s">
        <v>1708</v>
      </c>
      <c r="C1400" s="21" t="s">
        <v>169509</v>
      </c>
      <c r="D1400" s="21" t="s">
        <v>345</v>
      </c>
      <c r="E1400" s="23"/>
    </row>
    <row r="1401" spans="1:5" ht="20" customHeight="1">
      <c r="A1401" s="19" t="s">
        <v>1709</v>
      </c>
      <c r="B1401" s="20" t="s">
        <v>1710</v>
      </c>
      <c r="C1401" s="21" t="s">
        <v>169462</v>
      </c>
      <c r="D1401" s="21" t="s">
        <v>345</v>
      </c>
      <c r="E1401" s="23"/>
    </row>
    <row r="1402" spans="1:5" ht="20" customHeight="1">
      <c r="A1402" s="19" t="s">
        <v>1711</v>
      </c>
      <c r="B1402" s="20" t="s">
        <v>1712</v>
      </c>
      <c r="C1402" s="21" t="s">
        <v>169442</v>
      </c>
      <c r="D1402" s="21" t="s">
        <v>345</v>
      </c>
      <c r="E1402" s="23"/>
    </row>
    <row r="1403" spans="1:5" ht="20" customHeight="1">
      <c r="A1403" s="19" t="s">
        <v>1713</v>
      </c>
      <c r="B1403" s="20" t="s">
        <v>1714</v>
      </c>
      <c r="C1403" s="21" t="s">
        <v>169460</v>
      </c>
      <c r="D1403" s="21" t="s">
        <v>296</v>
      </c>
      <c r="E1403" s="23"/>
    </row>
    <row r="1404" spans="1:5" ht="20" customHeight="1">
      <c r="A1404" s="19" t="s">
        <v>1717</v>
      </c>
      <c r="B1404" s="20" t="s">
        <v>1716</v>
      </c>
      <c r="C1404" s="21" t="s">
        <v>169485</v>
      </c>
      <c r="D1404" s="21" t="s">
        <v>345</v>
      </c>
      <c r="E1404" s="23"/>
    </row>
    <row r="1405" spans="1:5" ht="20" customHeight="1">
      <c r="A1405" s="19" t="s">
        <v>1718</v>
      </c>
      <c r="B1405" s="20" t="s">
        <v>1719</v>
      </c>
      <c r="C1405" s="21" t="s">
        <v>169515</v>
      </c>
      <c r="D1405" s="21" t="s">
        <v>296</v>
      </c>
      <c r="E1405" s="23"/>
    </row>
    <row r="1406" spans="1:5" ht="20" customHeight="1">
      <c r="A1406" s="19" t="s">
        <v>1722</v>
      </c>
      <c r="B1406" s="20" t="s">
        <v>1723</v>
      </c>
      <c r="C1406" s="21" t="s">
        <v>169478</v>
      </c>
      <c r="D1406" s="21" t="s">
        <v>345</v>
      </c>
      <c r="E1406" s="23"/>
    </row>
    <row r="1407" spans="1:5" ht="20" customHeight="1">
      <c r="A1407" s="19" t="s">
        <v>1724</v>
      </c>
      <c r="B1407" s="20" t="s">
        <v>1725</v>
      </c>
      <c r="C1407" s="21" t="s">
        <v>101522</v>
      </c>
      <c r="D1407" s="21" t="s">
        <v>345</v>
      </c>
      <c r="E1407" s="23"/>
    </row>
    <row r="1408" spans="1:5" ht="20" customHeight="1">
      <c r="A1408" s="19" t="s">
        <v>1726</v>
      </c>
      <c r="B1408" s="20" t="s">
        <v>1727</v>
      </c>
      <c r="C1408" s="21" t="s">
        <v>169516</v>
      </c>
      <c r="D1408" s="21" t="s">
        <v>296</v>
      </c>
      <c r="E1408" s="23"/>
    </row>
    <row r="1409" spans="1:5" ht="20" customHeight="1">
      <c r="A1409" s="19" t="s">
        <v>1728</v>
      </c>
      <c r="B1409" s="20" t="s">
        <v>1729</v>
      </c>
      <c r="C1409" s="21" t="s">
        <v>156989</v>
      </c>
      <c r="D1409" s="21" t="s">
        <v>345</v>
      </c>
      <c r="E1409" s="23"/>
    </row>
    <row r="1410" spans="1:5" ht="20" customHeight="1">
      <c r="A1410" s="19" t="s">
        <v>1730</v>
      </c>
      <c r="B1410" s="20" t="s">
        <v>1731</v>
      </c>
      <c r="C1410" s="21" t="s">
        <v>169443</v>
      </c>
      <c r="D1410" s="21" t="s">
        <v>345</v>
      </c>
      <c r="E1410" s="23"/>
    </row>
    <row r="1411" spans="1:5" ht="20" customHeight="1">
      <c r="A1411" s="19" t="s">
        <v>1746</v>
      </c>
      <c r="B1411" s="20" t="s">
        <v>1747</v>
      </c>
      <c r="C1411" s="21" t="s">
        <v>169469</v>
      </c>
      <c r="D1411" s="21" t="s">
        <v>345</v>
      </c>
      <c r="E1411" s="23"/>
    </row>
    <row r="1412" spans="1:5" ht="20" customHeight="1">
      <c r="A1412" s="19" t="s">
        <v>1752</v>
      </c>
      <c r="B1412" s="20" t="s">
        <v>1750</v>
      </c>
      <c r="C1412" s="21" t="s">
        <v>169472</v>
      </c>
      <c r="D1412" s="21" t="s">
        <v>296</v>
      </c>
      <c r="E1412" s="23"/>
    </row>
    <row r="1413" spans="1:5" ht="20" customHeight="1">
      <c r="A1413" s="19" t="s">
        <v>1770</v>
      </c>
      <c r="B1413" s="20" t="s">
        <v>1768</v>
      </c>
      <c r="C1413" s="21" t="s">
        <v>169435</v>
      </c>
      <c r="D1413" s="21" t="s">
        <v>345</v>
      </c>
      <c r="E1413" s="23"/>
    </row>
    <row r="1414" spans="1:5" ht="20" customHeight="1">
      <c r="A1414" s="19" t="s">
        <v>1784</v>
      </c>
      <c r="B1414" s="20" t="s">
        <v>1785</v>
      </c>
      <c r="C1414" s="21" t="s">
        <v>169473</v>
      </c>
      <c r="D1414" s="21" t="s">
        <v>345</v>
      </c>
      <c r="E1414" s="23"/>
    </row>
    <row r="1415" spans="1:5" ht="20" customHeight="1">
      <c r="A1415" s="19" t="s">
        <v>1797</v>
      </c>
      <c r="B1415" s="20" t="s">
        <v>1798</v>
      </c>
      <c r="C1415" s="21" t="s">
        <v>169452</v>
      </c>
      <c r="D1415" s="21" t="s">
        <v>345</v>
      </c>
      <c r="E1415" s="23"/>
    </row>
    <row r="1416" spans="1:5" ht="20" customHeight="1">
      <c r="A1416" s="19" t="s">
        <v>1802</v>
      </c>
      <c r="B1416" s="20" t="s">
        <v>1803</v>
      </c>
      <c r="C1416" s="21" t="s">
        <v>169466</v>
      </c>
      <c r="D1416" s="21" t="s">
        <v>345</v>
      </c>
      <c r="E1416" s="23"/>
    </row>
    <row r="1417" spans="1:5" ht="20" customHeight="1">
      <c r="A1417" s="19" t="s">
        <v>1819</v>
      </c>
      <c r="B1417" s="20" t="s">
        <v>1820</v>
      </c>
      <c r="C1417" s="21" t="s">
        <v>169455</v>
      </c>
      <c r="D1417" s="21" t="s">
        <v>345</v>
      </c>
      <c r="E1417" s="23"/>
    </row>
    <row r="1418" spans="1:5" ht="20" customHeight="1">
      <c r="A1418" s="19" t="s">
        <v>1824</v>
      </c>
      <c r="B1418" s="20" t="s">
        <v>1825</v>
      </c>
      <c r="C1418" s="21" t="s">
        <v>169473</v>
      </c>
      <c r="D1418" s="21" t="s">
        <v>296</v>
      </c>
      <c r="E1418" s="23"/>
    </row>
    <row r="1419" spans="1:5" ht="20" customHeight="1">
      <c r="A1419" s="19" t="s">
        <v>1837</v>
      </c>
      <c r="B1419" s="20" t="s">
        <v>1836</v>
      </c>
      <c r="C1419" s="21" t="s">
        <v>169444</v>
      </c>
      <c r="D1419" s="21" t="s">
        <v>345</v>
      </c>
      <c r="E1419" s="23"/>
    </row>
    <row r="1420" spans="1:5" ht="20" customHeight="1">
      <c r="A1420" s="19" t="s">
        <v>1850</v>
      </c>
      <c r="B1420" s="20" t="s">
        <v>1851</v>
      </c>
      <c r="C1420" s="21" t="s">
        <v>169478</v>
      </c>
      <c r="D1420" s="21" t="s">
        <v>345</v>
      </c>
      <c r="E1420" s="23"/>
    </row>
    <row r="1421" spans="1:5" ht="20" customHeight="1">
      <c r="A1421" s="19" t="s">
        <v>1863</v>
      </c>
      <c r="B1421" s="20" t="s">
        <v>1864</v>
      </c>
      <c r="C1421" s="21" t="s">
        <v>169456</v>
      </c>
      <c r="D1421" s="21" t="s">
        <v>296</v>
      </c>
      <c r="E1421" s="23"/>
    </row>
    <row r="1422" spans="1:5" ht="20" customHeight="1">
      <c r="A1422" s="19" t="s">
        <v>1866</v>
      </c>
      <c r="B1422" s="20" t="s">
        <v>1867</v>
      </c>
      <c r="C1422" s="21" t="s">
        <v>169493</v>
      </c>
      <c r="D1422" s="21" t="s">
        <v>296</v>
      </c>
      <c r="E1422" s="23"/>
    </row>
    <row r="1423" spans="1:5" ht="20" customHeight="1">
      <c r="A1423" s="19" t="s">
        <v>1871</v>
      </c>
      <c r="B1423" s="20" t="s">
        <v>1870</v>
      </c>
      <c r="C1423" s="21" t="s">
        <v>169462</v>
      </c>
      <c r="D1423" s="21" t="s">
        <v>345</v>
      </c>
      <c r="E1423" s="23"/>
    </row>
    <row r="1424" spans="1:5" ht="20" customHeight="1">
      <c r="A1424" s="19" t="s">
        <v>1873</v>
      </c>
      <c r="B1424" s="20" t="s">
        <v>1874</v>
      </c>
      <c r="C1424" s="21" t="s">
        <v>169446</v>
      </c>
      <c r="D1424" s="21" t="s">
        <v>345</v>
      </c>
      <c r="E1424" s="23"/>
    </row>
    <row r="1425" spans="1:5" ht="20" customHeight="1">
      <c r="A1425" s="19" t="s">
        <v>1878</v>
      </c>
      <c r="B1425" s="20" t="s">
        <v>1879</v>
      </c>
      <c r="C1425" s="21" t="s">
        <v>169473</v>
      </c>
      <c r="D1425" s="21" t="s">
        <v>296</v>
      </c>
      <c r="E1425" s="23"/>
    </row>
    <row r="1426" spans="1:5" ht="20" customHeight="1">
      <c r="A1426" s="19" t="s">
        <v>1891</v>
      </c>
      <c r="B1426" s="20" t="s">
        <v>1892</v>
      </c>
      <c r="C1426" s="21" t="s">
        <v>14955</v>
      </c>
      <c r="D1426" s="21" t="s">
        <v>345</v>
      </c>
      <c r="E1426" s="23"/>
    </row>
    <row r="1427" spans="1:5" ht="20" customHeight="1">
      <c r="A1427" s="19" t="s">
        <v>1896</v>
      </c>
      <c r="B1427" s="20" t="s">
        <v>1897</v>
      </c>
      <c r="C1427" s="21" t="s">
        <v>169478</v>
      </c>
      <c r="D1427" s="21" t="s">
        <v>296</v>
      </c>
      <c r="E1427" s="23"/>
    </row>
    <row r="1428" spans="1:5" ht="20" customHeight="1">
      <c r="A1428" s="19" t="s">
        <v>1906</v>
      </c>
      <c r="B1428" s="20" t="s">
        <v>1905</v>
      </c>
      <c r="C1428" s="21" t="s">
        <v>169435</v>
      </c>
      <c r="D1428" s="21" t="s">
        <v>345</v>
      </c>
      <c r="E1428" s="23"/>
    </row>
    <row r="1429" spans="1:5" ht="20" customHeight="1">
      <c r="A1429" s="19" t="s">
        <v>1908</v>
      </c>
      <c r="B1429" s="20" t="s">
        <v>1909</v>
      </c>
      <c r="C1429" s="21" t="s">
        <v>169499</v>
      </c>
      <c r="D1429" s="21" t="s">
        <v>345</v>
      </c>
      <c r="E1429" s="23"/>
    </row>
    <row r="1430" spans="1:5" ht="20" customHeight="1">
      <c r="A1430" s="19" t="s">
        <v>1919</v>
      </c>
      <c r="B1430" s="20" t="s">
        <v>1920</v>
      </c>
      <c r="C1430" s="21" t="s">
        <v>14955</v>
      </c>
      <c r="D1430" s="21" t="s">
        <v>296</v>
      </c>
      <c r="E1430" s="23"/>
    </row>
    <row r="1431" spans="1:5" ht="20" customHeight="1">
      <c r="A1431" s="19" t="s">
        <v>1922</v>
      </c>
      <c r="B1431" s="20" t="s">
        <v>1923</v>
      </c>
      <c r="C1431" s="21" t="s">
        <v>169441</v>
      </c>
      <c r="D1431" s="21" t="s">
        <v>296</v>
      </c>
      <c r="E1431" s="23"/>
    </row>
    <row r="1432" spans="1:5" ht="20" customHeight="1">
      <c r="A1432" s="19" t="s">
        <v>1927</v>
      </c>
      <c r="B1432" s="20" t="s">
        <v>1928</v>
      </c>
      <c r="C1432" s="21" t="s">
        <v>169499</v>
      </c>
      <c r="D1432" s="21" t="s">
        <v>296</v>
      </c>
      <c r="E1432" s="23"/>
    </row>
    <row r="1433" spans="1:5" ht="20" customHeight="1">
      <c r="A1433" s="19" t="s">
        <v>1938</v>
      </c>
      <c r="B1433" s="20" t="s">
        <v>1939</v>
      </c>
      <c r="C1433" s="21" t="s">
        <v>169474</v>
      </c>
      <c r="D1433" s="21" t="s">
        <v>345</v>
      </c>
      <c r="E1433" s="23"/>
    </row>
    <row r="1434" spans="1:5" ht="20" customHeight="1">
      <c r="A1434" s="19" t="s">
        <v>1945</v>
      </c>
      <c r="B1434" s="20" t="s">
        <v>1946</v>
      </c>
      <c r="C1434" s="21" t="s">
        <v>169450</v>
      </c>
      <c r="D1434" s="21" t="s">
        <v>296</v>
      </c>
      <c r="E1434" s="23"/>
    </row>
    <row r="1435" spans="1:5" ht="20" customHeight="1">
      <c r="A1435" s="19" t="s">
        <v>1950</v>
      </c>
      <c r="B1435" s="20" t="s">
        <v>1949</v>
      </c>
      <c r="C1435" s="21" t="s">
        <v>101727</v>
      </c>
      <c r="D1435" s="21" t="s">
        <v>345</v>
      </c>
      <c r="E1435" s="23"/>
    </row>
    <row r="1436" spans="1:5" ht="20" customHeight="1">
      <c r="A1436" s="19" t="s">
        <v>1958</v>
      </c>
      <c r="B1436" s="20" t="s">
        <v>1959</v>
      </c>
      <c r="C1436" s="21" t="s">
        <v>169480</v>
      </c>
      <c r="D1436" s="21" t="s">
        <v>345</v>
      </c>
      <c r="E1436" s="23"/>
    </row>
    <row r="1437" spans="1:5" ht="20" customHeight="1">
      <c r="A1437" s="19" t="s">
        <v>1961</v>
      </c>
      <c r="B1437" s="20" t="s">
        <v>1962</v>
      </c>
      <c r="C1437" s="21" t="s">
        <v>169491</v>
      </c>
      <c r="D1437" s="21" t="s">
        <v>296</v>
      </c>
      <c r="E1437" s="23"/>
    </row>
    <row r="1438" spans="1:5" ht="20" customHeight="1">
      <c r="A1438" s="19" t="s">
        <v>1964</v>
      </c>
      <c r="B1438" s="20" t="s">
        <v>1965</v>
      </c>
      <c r="C1438" s="21" t="s">
        <v>169436</v>
      </c>
      <c r="D1438" s="21" t="s">
        <v>345</v>
      </c>
      <c r="E1438" s="23"/>
    </row>
    <row r="1439" spans="1:5" ht="20" customHeight="1">
      <c r="A1439" s="19" t="s">
        <v>2032</v>
      </c>
      <c r="B1439" s="20" t="s">
        <v>2033</v>
      </c>
      <c r="C1439" s="21" t="s">
        <v>169459</v>
      </c>
      <c r="D1439" s="21" t="s">
        <v>345</v>
      </c>
      <c r="E1439" s="23"/>
    </row>
    <row r="1440" spans="1:5" ht="20" customHeight="1">
      <c r="A1440" s="19" t="s">
        <v>2055</v>
      </c>
      <c r="B1440" s="20" t="s">
        <v>2056</v>
      </c>
      <c r="C1440" s="21" t="s">
        <v>169437</v>
      </c>
      <c r="D1440" s="21" t="s">
        <v>296</v>
      </c>
      <c r="E1440" s="23"/>
    </row>
    <row r="1441" spans="1:5" ht="20" customHeight="1">
      <c r="A1441" s="19" t="s">
        <v>2099</v>
      </c>
      <c r="B1441" s="20" t="s">
        <v>2098</v>
      </c>
      <c r="C1441" s="21" t="s">
        <v>169439</v>
      </c>
      <c r="D1441" s="21" t="s">
        <v>296</v>
      </c>
      <c r="E1441" s="23"/>
    </row>
    <row r="1442" spans="1:5" ht="20" customHeight="1">
      <c r="A1442" s="19" t="s">
        <v>2104</v>
      </c>
      <c r="B1442" s="20" t="s">
        <v>2103</v>
      </c>
      <c r="C1442" s="21" t="s">
        <v>169438</v>
      </c>
      <c r="D1442" s="21" t="s">
        <v>345</v>
      </c>
      <c r="E1442" s="23"/>
    </row>
    <row r="1443" spans="1:5" ht="20" customHeight="1">
      <c r="A1443" s="19" t="s">
        <v>2111</v>
      </c>
      <c r="B1443" s="20" t="s">
        <v>2110</v>
      </c>
      <c r="C1443" s="21" t="s">
        <v>169443</v>
      </c>
      <c r="D1443" s="21" t="s">
        <v>296</v>
      </c>
      <c r="E1443" s="23"/>
    </row>
    <row r="1444" spans="1:5" ht="20" customHeight="1">
      <c r="A1444" s="19" t="s">
        <v>2194</v>
      </c>
      <c r="B1444" s="20" t="s">
        <v>2195</v>
      </c>
      <c r="C1444" s="21" t="s">
        <v>169437</v>
      </c>
      <c r="D1444" s="21" t="s">
        <v>296</v>
      </c>
      <c r="E1444" s="23"/>
    </row>
    <row r="1445" spans="1:5" ht="20" customHeight="1">
      <c r="A1445" s="19" t="s">
        <v>2381</v>
      </c>
      <c r="B1445" s="20" t="s">
        <v>2382</v>
      </c>
      <c r="C1445" s="21" t="s">
        <v>169496</v>
      </c>
      <c r="D1445" s="21" t="s">
        <v>296</v>
      </c>
      <c r="E1445" s="23"/>
    </row>
    <row r="1446" spans="1:5" ht="20" customHeight="1">
      <c r="A1446" s="19" t="s">
        <v>11342</v>
      </c>
      <c r="B1446" s="20" t="s">
        <v>11343</v>
      </c>
      <c r="C1446" s="21" t="s">
        <v>169434</v>
      </c>
      <c r="D1446" s="21" t="s">
        <v>296</v>
      </c>
      <c r="E1446" s="23"/>
    </row>
    <row r="1447" spans="1:5" ht="20" customHeight="1">
      <c r="A1447" s="19" t="s">
        <v>11395</v>
      </c>
      <c r="B1447" s="20" t="s">
        <v>11396</v>
      </c>
      <c r="C1447" s="21" t="s">
        <v>169450</v>
      </c>
      <c r="D1447" s="21" t="s">
        <v>345</v>
      </c>
      <c r="E1447" s="23"/>
    </row>
    <row r="1448" spans="1:5" ht="20" customHeight="1">
      <c r="A1448" s="19" t="s">
        <v>11408</v>
      </c>
      <c r="B1448" s="20" t="s">
        <v>11409</v>
      </c>
      <c r="C1448" s="21" t="s">
        <v>169505</v>
      </c>
      <c r="D1448" s="21" t="s">
        <v>296</v>
      </c>
      <c r="E1448" s="23"/>
    </row>
    <row r="1449" spans="1:5" ht="20" customHeight="1">
      <c r="A1449" s="19" t="s">
        <v>11455</v>
      </c>
      <c r="B1449" s="20" t="s">
        <v>11456</v>
      </c>
      <c r="C1449" s="21" t="s">
        <v>169454</v>
      </c>
      <c r="D1449" s="21" t="s">
        <v>296</v>
      </c>
      <c r="E1449" s="23"/>
    </row>
    <row r="1450" spans="1:5" ht="20" customHeight="1">
      <c r="A1450" s="19" t="s">
        <v>11463</v>
      </c>
      <c r="B1450" s="20" t="s">
        <v>11464</v>
      </c>
      <c r="C1450" s="21" t="s">
        <v>169512</v>
      </c>
      <c r="D1450" s="21" t="s">
        <v>296</v>
      </c>
      <c r="E1450" s="23"/>
    </row>
    <row r="1451" spans="1:5" ht="20" customHeight="1">
      <c r="A1451" s="19" t="s">
        <v>11471</v>
      </c>
      <c r="B1451" s="20" t="s">
        <v>11472</v>
      </c>
      <c r="C1451" s="21" t="s">
        <v>169438</v>
      </c>
      <c r="D1451" s="21" t="s">
        <v>345</v>
      </c>
      <c r="E1451" s="23"/>
    </row>
    <row r="1452" spans="1:5" ht="20" customHeight="1">
      <c r="A1452" s="19" t="s">
        <v>11481</v>
      </c>
      <c r="B1452" s="20" t="s">
        <v>11480</v>
      </c>
      <c r="C1452" s="21" t="s">
        <v>169481</v>
      </c>
      <c r="D1452" s="21" t="s">
        <v>296</v>
      </c>
      <c r="E1452" s="23"/>
    </row>
    <row r="1453" spans="1:5" ht="20" customHeight="1">
      <c r="A1453" s="19" t="s">
        <v>11509</v>
      </c>
      <c r="B1453" s="20" t="s">
        <v>11508</v>
      </c>
      <c r="C1453" s="21" t="s">
        <v>169488</v>
      </c>
      <c r="D1453" s="21" t="s">
        <v>296</v>
      </c>
      <c r="E1453" s="23"/>
    </row>
    <row r="1454" spans="1:5" ht="20" customHeight="1">
      <c r="A1454" s="19" t="s">
        <v>11517</v>
      </c>
      <c r="B1454" s="20" t="s">
        <v>11518</v>
      </c>
      <c r="C1454" s="21" t="s">
        <v>169486</v>
      </c>
      <c r="D1454" s="21" t="s">
        <v>345</v>
      </c>
      <c r="E1454" s="23"/>
    </row>
    <row r="1455" spans="1:5" ht="20" customHeight="1">
      <c r="A1455" s="19" t="s">
        <v>11533</v>
      </c>
      <c r="B1455" s="20" t="s">
        <v>11534</v>
      </c>
      <c r="C1455" s="21" t="s">
        <v>169437</v>
      </c>
      <c r="D1455" s="21" t="s">
        <v>345</v>
      </c>
      <c r="E1455" s="23"/>
    </row>
    <row r="1456" spans="1:5" ht="20" customHeight="1">
      <c r="A1456" s="19" t="s">
        <v>11610</v>
      </c>
      <c r="B1456" s="20" t="s">
        <v>11611</v>
      </c>
      <c r="C1456" s="21" t="s">
        <v>169471</v>
      </c>
      <c r="D1456" s="21" t="s">
        <v>139</v>
      </c>
      <c r="E1456" s="23"/>
    </row>
    <row r="1457" spans="1:5" ht="20" customHeight="1">
      <c r="A1457" s="19" t="s">
        <v>11711</v>
      </c>
      <c r="B1457" s="20" t="s">
        <v>11712</v>
      </c>
      <c r="C1457" s="21" t="s">
        <v>169477</v>
      </c>
      <c r="D1457" s="21" t="s">
        <v>139</v>
      </c>
      <c r="E1457" s="23"/>
    </row>
    <row r="1458" spans="1:5" ht="20" customHeight="1">
      <c r="A1458" s="19" t="s">
        <v>1562</v>
      </c>
      <c r="B1458" s="20" t="s">
        <v>1563</v>
      </c>
      <c r="C1458" s="21" t="s">
        <v>169478</v>
      </c>
      <c r="D1458" s="21" t="s">
        <v>139</v>
      </c>
      <c r="E1458" s="23"/>
    </row>
    <row r="1459" spans="1:5" ht="20" customHeight="1">
      <c r="A1459" s="19" t="s">
        <v>1641</v>
      </c>
      <c r="B1459" s="20" t="s">
        <v>1642</v>
      </c>
      <c r="C1459" s="21" t="s">
        <v>156989</v>
      </c>
      <c r="D1459" s="21" t="s">
        <v>139</v>
      </c>
      <c r="E1459" s="23"/>
    </row>
    <row r="1460" spans="1:5" ht="20" customHeight="1">
      <c r="A1460" s="19" t="s">
        <v>1720</v>
      </c>
      <c r="B1460" s="20" t="s">
        <v>1721</v>
      </c>
      <c r="C1460" s="21" t="s">
        <v>169499</v>
      </c>
      <c r="D1460" s="21" t="s">
        <v>139</v>
      </c>
      <c r="E1460" s="23"/>
    </row>
    <row r="1461" spans="1:5" ht="20" customHeight="1">
      <c r="A1461" s="19" t="s">
        <v>1732</v>
      </c>
      <c r="B1461" s="20" t="s">
        <v>1733</v>
      </c>
      <c r="C1461" s="21" t="s">
        <v>169453</v>
      </c>
      <c r="D1461" s="21" t="s">
        <v>296</v>
      </c>
      <c r="E1461" s="23"/>
    </row>
    <row r="1462" spans="1:5" ht="20" customHeight="1">
      <c r="A1462" s="19" t="s">
        <v>1734</v>
      </c>
      <c r="B1462" s="20" t="s">
        <v>1735</v>
      </c>
      <c r="C1462" s="21" t="s">
        <v>169433</v>
      </c>
      <c r="D1462" s="21" t="s">
        <v>345</v>
      </c>
      <c r="E1462" s="23"/>
    </row>
    <row r="1463" spans="1:5" ht="20" customHeight="1">
      <c r="A1463" s="19" t="s">
        <v>1736</v>
      </c>
      <c r="B1463" s="20" t="s">
        <v>1737</v>
      </c>
      <c r="C1463" s="21" t="s">
        <v>169448</v>
      </c>
      <c r="D1463" s="21" t="s">
        <v>345</v>
      </c>
      <c r="E1463" s="23"/>
    </row>
    <row r="1464" spans="1:5" ht="20" customHeight="1">
      <c r="A1464" s="19" t="s">
        <v>1738</v>
      </c>
      <c r="B1464" s="20" t="s">
        <v>1739</v>
      </c>
      <c r="C1464" s="21" t="s">
        <v>169434</v>
      </c>
      <c r="D1464" s="21" t="s">
        <v>345</v>
      </c>
      <c r="E1464" s="23"/>
    </row>
    <row r="1465" spans="1:5" ht="20" customHeight="1">
      <c r="A1465" s="19" t="s">
        <v>1740</v>
      </c>
      <c r="B1465" s="20" t="s">
        <v>1741</v>
      </c>
      <c r="C1465" s="21" t="s">
        <v>169460</v>
      </c>
      <c r="D1465" s="21" t="s">
        <v>345</v>
      </c>
      <c r="E1465" s="23"/>
    </row>
    <row r="1466" spans="1:5" ht="20" customHeight="1">
      <c r="A1466" s="19" t="s">
        <v>1742</v>
      </c>
      <c r="B1466" s="20" t="s">
        <v>1743</v>
      </c>
      <c r="C1466" s="21" t="s">
        <v>169466</v>
      </c>
      <c r="D1466" s="21" t="s">
        <v>345</v>
      </c>
      <c r="E1466" s="23"/>
    </row>
    <row r="1467" spans="1:5" ht="20" customHeight="1">
      <c r="A1467" s="19" t="s">
        <v>1744</v>
      </c>
      <c r="B1467" s="20" t="s">
        <v>1745</v>
      </c>
      <c r="C1467" s="21" t="s">
        <v>169511</v>
      </c>
      <c r="D1467" s="21" t="s">
        <v>296</v>
      </c>
      <c r="E1467" s="23"/>
    </row>
    <row r="1468" spans="1:5" ht="20" customHeight="1">
      <c r="A1468" s="19" t="s">
        <v>1748</v>
      </c>
      <c r="B1468" s="20" t="s">
        <v>1747</v>
      </c>
      <c r="C1468" s="21" t="s">
        <v>169469</v>
      </c>
      <c r="D1468" s="21" t="s">
        <v>345</v>
      </c>
      <c r="E1468" s="23"/>
    </row>
    <row r="1469" spans="1:5" ht="20" customHeight="1">
      <c r="A1469" s="19" t="s">
        <v>1753</v>
      </c>
      <c r="B1469" s="20" t="s">
        <v>1750</v>
      </c>
      <c r="C1469" s="21" t="s">
        <v>169472</v>
      </c>
      <c r="D1469" s="21" t="s">
        <v>296</v>
      </c>
      <c r="E1469" s="23"/>
    </row>
    <row r="1470" spans="1:5" ht="20" customHeight="1">
      <c r="A1470" s="19" t="s">
        <v>1754</v>
      </c>
      <c r="B1470" s="20" t="s">
        <v>1755</v>
      </c>
      <c r="C1470" s="21" t="s">
        <v>156989</v>
      </c>
      <c r="D1470" s="21" t="s">
        <v>345</v>
      </c>
      <c r="E1470" s="23"/>
    </row>
    <row r="1471" spans="1:5" ht="20" customHeight="1">
      <c r="A1471" s="19" t="s">
        <v>1756</v>
      </c>
      <c r="B1471" s="20" t="s">
        <v>1757</v>
      </c>
      <c r="C1471" s="21" t="s">
        <v>156989</v>
      </c>
      <c r="D1471" s="21" t="s">
        <v>345</v>
      </c>
      <c r="E1471" s="23"/>
    </row>
    <row r="1472" spans="1:5" ht="20" customHeight="1">
      <c r="A1472" s="19" t="s">
        <v>1758</v>
      </c>
      <c r="B1472" s="24">
        <v>100</v>
      </c>
      <c r="C1472" s="21" t="s">
        <v>169523</v>
      </c>
      <c r="D1472" s="21" t="s">
        <v>345</v>
      </c>
      <c r="E1472" s="23"/>
    </row>
    <row r="1473" spans="1:5" ht="20" customHeight="1">
      <c r="A1473" s="19" t="s">
        <v>1759</v>
      </c>
      <c r="B1473" s="20" t="s">
        <v>1760</v>
      </c>
      <c r="C1473" s="21" t="s">
        <v>169524</v>
      </c>
      <c r="D1473" s="21" t="s">
        <v>345</v>
      </c>
      <c r="E1473" s="23"/>
    </row>
    <row r="1474" spans="1:5" ht="20" customHeight="1">
      <c r="A1474" s="19" t="s">
        <v>1761</v>
      </c>
      <c r="B1474" s="20" t="s">
        <v>1762</v>
      </c>
      <c r="C1474" s="21" t="s">
        <v>169487</v>
      </c>
      <c r="D1474" s="21" t="s">
        <v>345</v>
      </c>
      <c r="E1474" s="23"/>
    </row>
    <row r="1475" spans="1:5" ht="20" customHeight="1">
      <c r="A1475" s="19" t="s">
        <v>1763</v>
      </c>
      <c r="B1475" s="20" t="s">
        <v>1764</v>
      </c>
      <c r="C1475" s="21" t="s">
        <v>169511</v>
      </c>
      <c r="D1475" s="21" t="s">
        <v>296</v>
      </c>
      <c r="E1475" s="23"/>
    </row>
    <row r="1476" spans="1:5" ht="20" customHeight="1">
      <c r="A1476" s="19" t="s">
        <v>1765</v>
      </c>
      <c r="B1476" s="20" t="s">
        <v>1766</v>
      </c>
      <c r="C1476" s="21" t="s">
        <v>101522</v>
      </c>
      <c r="D1476" s="21" t="s">
        <v>345</v>
      </c>
      <c r="E1476" s="23"/>
    </row>
    <row r="1477" spans="1:5" ht="20" customHeight="1">
      <c r="A1477" s="19" t="s">
        <v>1771</v>
      </c>
      <c r="B1477" s="20" t="s">
        <v>1768</v>
      </c>
      <c r="C1477" s="21" t="s">
        <v>169435</v>
      </c>
      <c r="D1477" s="21" t="s">
        <v>345</v>
      </c>
      <c r="E1477" s="23"/>
    </row>
    <row r="1478" spans="1:5" ht="20" customHeight="1">
      <c r="A1478" s="19" t="s">
        <v>1772</v>
      </c>
      <c r="B1478" s="20" t="s">
        <v>1773</v>
      </c>
      <c r="C1478" s="21" t="s">
        <v>169473</v>
      </c>
      <c r="D1478" s="21" t="s">
        <v>345</v>
      </c>
      <c r="E1478" s="23"/>
    </row>
    <row r="1479" spans="1:5" ht="20" customHeight="1">
      <c r="A1479" s="19" t="s">
        <v>1774</v>
      </c>
      <c r="B1479" s="20" t="s">
        <v>1775</v>
      </c>
      <c r="C1479" s="21" t="s">
        <v>169474</v>
      </c>
      <c r="D1479" s="21" t="s">
        <v>345</v>
      </c>
      <c r="E1479" s="23"/>
    </row>
    <row r="1480" spans="1:5" ht="20" customHeight="1">
      <c r="A1480" s="19" t="s">
        <v>1776</v>
      </c>
      <c r="B1480" s="20" t="s">
        <v>1777</v>
      </c>
      <c r="C1480" s="21" t="s">
        <v>169442</v>
      </c>
      <c r="D1480" s="21" t="s">
        <v>345</v>
      </c>
      <c r="E1480" s="23"/>
    </row>
    <row r="1481" spans="1:5" ht="20" customHeight="1">
      <c r="A1481" s="19" t="s">
        <v>1780</v>
      </c>
      <c r="B1481" s="20" t="s">
        <v>1781</v>
      </c>
      <c r="C1481" s="21" t="s">
        <v>169431</v>
      </c>
      <c r="D1481" s="21" t="s">
        <v>345</v>
      </c>
      <c r="E1481" s="23"/>
    </row>
    <row r="1482" spans="1:5" ht="20" customHeight="1">
      <c r="A1482" s="19" t="s">
        <v>1782</v>
      </c>
      <c r="B1482" s="20" t="s">
        <v>1783</v>
      </c>
      <c r="C1482" s="21" t="s">
        <v>169486</v>
      </c>
      <c r="D1482" s="21" t="s">
        <v>345</v>
      </c>
      <c r="E1482" s="23"/>
    </row>
    <row r="1483" spans="1:5" ht="20" customHeight="1">
      <c r="A1483" s="19" t="s">
        <v>1786</v>
      </c>
      <c r="B1483" s="20" t="s">
        <v>1785</v>
      </c>
      <c r="C1483" s="21" t="s">
        <v>169473</v>
      </c>
      <c r="D1483" s="21" t="s">
        <v>345</v>
      </c>
      <c r="E1483" s="23"/>
    </row>
    <row r="1484" spans="1:5" ht="20" customHeight="1">
      <c r="A1484" s="19" t="s">
        <v>1787</v>
      </c>
      <c r="B1484" s="20" t="s">
        <v>1788</v>
      </c>
      <c r="C1484" s="21" t="s">
        <v>169493</v>
      </c>
      <c r="D1484" s="21" t="s">
        <v>345</v>
      </c>
      <c r="E1484" s="23"/>
    </row>
    <row r="1485" spans="1:5" ht="20" customHeight="1">
      <c r="A1485" s="19" t="s">
        <v>1789</v>
      </c>
      <c r="B1485" s="20" t="s">
        <v>1790</v>
      </c>
      <c r="C1485" s="21" t="s">
        <v>169471</v>
      </c>
      <c r="D1485" s="21" t="s">
        <v>345</v>
      </c>
      <c r="E1485" s="23"/>
    </row>
    <row r="1486" spans="1:5" ht="20" customHeight="1">
      <c r="A1486" s="19" t="s">
        <v>1791</v>
      </c>
      <c r="B1486" s="20" t="s">
        <v>1792</v>
      </c>
      <c r="C1486" s="21" t="s">
        <v>169509</v>
      </c>
      <c r="D1486" s="21" t="s">
        <v>345</v>
      </c>
      <c r="E1486" s="23"/>
    </row>
    <row r="1487" spans="1:5" ht="20" customHeight="1">
      <c r="A1487" s="19" t="s">
        <v>1793</v>
      </c>
      <c r="B1487" s="20" t="s">
        <v>1794</v>
      </c>
      <c r="C1487" s="21" t="s">
        <v>169474</v>
      </c>
      <c r="D1487" s="21" t="s">
        <v>345</v>
      </c>
      <c r="E1487" s="23"/>
    </row>
    <row r="1488" spans="1:5" ht="20" customHeight="1">
      <c r="A1488" s="19" t="s">
        <v>1795</v>
      </c>
      <c r="B1488" s="20" t="s">
        <v>1796</v>
      </c>
      <c r="C1488" s="21" t="s">
        <v>169431</v>
      </c>
      <c r="D1488" s="21" t="s">
        <v>296</v>
      </c>
      <c r="E1488" s="23"/>
    </row>
    <row r="1489" spans="1:5" ht="20" customHeight="1">
      <c r="A1489" s="19" t="s">
        <v>1799</v>
      </c>
      <c r="B1489" s="20" t="s">
        <v>1798</v>
      </c>
      <c r="C1489" s="21" t="s">
        <v>169452</v>
      </c>
      <c r="D1489" s="21" t="s">
        <v>345</v>
      </c>
      <c r="E1489" s="23"/>
    </row>
    <row r="1490" spans="1:5" ht="20" customHeight="1">
      <c r="A1490" s="19" t="s">
        <v>1800</v>
      </c>
      <c r="B1490" s="20" t="s">
        <v>1801</v>
      </c>
      <c r="C1490" s="21" t="s">
        <v>169472</v>
      </c>
      <c r="D1490" s="21" t="s">
        <v>296</v>
      </c>
      <c r="E1490" s="23"/>
    </row>
    <row r="1491" spans="1:5" ht="20" customHeight="1">
      <c r="A1491" s="19" t="s">
        <v>1804</v>
      </c>
      <c r="B1491" s="20" t="s">
        <v>1803</v>
      </c>
      <c r="C1491" s="21" t="s">
        <v>169466</v>
      </c>
      <c r="D1491" s="21" t="s">
        <v>345</v>
      </c>
      <c r="E1491" s="23"/>
    </row>
    <row r="1492" spans="1:5" ht="20" customHeight="1">
      <c r="A1492" s="19" t="s">
        <v>1805</v>
      </c>
      <c r="B1492" s="20" t="s">
        <v>1806</v>
      </c>
      <c r="C1492" s="21" t="s">
        <v>169452</v>
      </c>
      <c r="D1492" s="21" t="s">
        <v>345</v>
      </c>
      <c r="E1492" s="23"/>
    </row>
    <row r="1493" spans="1:5" ht="20" customHeight="1">
      <c r="A1493" s="19" t="s">
        <v>1807</v>
      </c>
      <c r="B1493" s="20" t="s">
        <v>1808</v>
      </c>
      <c r="C1493" s="21" t="s">
        <v>169504</v>
      </c>
      <c r="D1493" s="21" t="s">
        <v>296</v>
      </c>
      <c r="E1493" s="23"/>
    </row>
    <row r="1494" spans="1:5" ht="20" customHeight="1">
      <c r="A1494" s="19" t="s">
        <v>1809</v>
      </c>
      <c r="B1494" s="20" t="s">
        <v>1810</v>
      </c>
      <c r="C1494" s="21" t="s">
        <v>169505</v>
      </c>
      <c r="D1494" s="21" t="s">
        <v>296</v>
      </c>
      <c r="E1494" s="23"/>
    </row>
    <row r="1495" spans="1:5" ht="20" customHeight="1">
      <c r="A1495" s="19" t="s">
        <v>1811</v>
      </c>
      <c r="B1495" s="20" t="s">
        <v>1812</v>
      </c>
      <c r="C1495" s="21" t="s">
        <v>169435</v>
      </c>
      <c r="D1495" s="21" t="s">
        <v>345</v>
      </c>
      <c r="E1495" s="23"/>
    </row>
    <row r="1496" spans="1:5" ht="20" customHeight="1">
      <c r="A1496" s="19" t="s">
        <v>1813</v>
      </c>
      <c r="B1496" s="20" t="s">
        <v>1814</v>
      </c>
      <c r="C1496" s="21" t="s">
        <v>169471</v>
      </c>
      <c r="D1496" s="21" t="s">
        <v>345</v>
      </c>
      <c r="E1496" s="23"/>
    </row>
    <row r="1497" spans="1:5" ht="20" customHeight="1">
      <c r="A1497" s="19" t="s">
        <v>1815</v>
      </c>
      <c r="B1497" s="20" t="s">
        <v>1816</v>
      </c>
      <c r="C1497" s="21" t="s">
        <v>169478</v>
      </c>
      <c r="D1497" s="21" t="s">
        <v>345</v>
      </c>
      <c r="E1497" s="23"/>
    </row>
    <row r="1498" spans="1:5" ht="20" customHeight="1">
      <c r="A1498" s="19" t="s">
        <v>1817</v>
      </c>
      <c r="B1498" s="20" t="s">
        <v>1818</v>
      </c>
      <c r="C1498" s="21" t="s">
        <v>156989</v>
      </c>
      <c r="D1498" s="21" t="s">
        <v>345</v>
      </c>
      <c r="E1498" s="23"/>
    </row>
    <row r="1499" spans="1:5" ht="20" customHeight="1">
      <c r="A1499" s="19" t="s">
        <v>1821</v>
      </c>
      <c r="B1499" s="20" t="s">
        <v>1820</v>
      </c>
      <c r="C1499" s="21" t="s">
        <v>169455</v>
      </c>
      <c r="D1499" s="21" t="s">
        <v>345</v>
      </c>
      <c r="E1499" s="23"/>
    </row>
    <row r="1500" spans="1:5" ht="20" customHeight="1">
      <c r="A1500" s="19" t="s">
        <v>1822</v>
      </c>
      <c r="B1500" s="20" t="s">
        <v>1823</v>
      </c>
      <c r="C1500" s="21" t="s">
        <v>169474</v>
      </c>
      <c r="D1500" s="21" t="s">
        <v>296</v>
      </c>
      <c r="E1500" s="23"/>
    </row>
    <row r="1501" spans="1:5" ht="20" customHeight="1">
      <c r="A1501" s="19" t="s">
        <v>1826</v>
      </c>
      <c r="B1501" s="20" t="s">
        <v>1825</v>
      </c>
      <c r="C1501" s="21" t="s">
        <v>169473</v>
      </c>
      <c r="D1501" s="21" t="s">
        <v>296</v>
      </c>
      <c r="E1501" s="23"/>
    </row>
    <row r="1502" spans="1:5" ht="20" customHeight="1">
      <c r="A1502" s="19" t="s">
        <v>1827</v>
      </c>
      <c r="B1502" s="20" t="s">
        <v>1828</v>
      </c>
      <c r="C1502" s="21" t="s">
        <v>169460</v>
      </c>
      <c r="D1502" s="21" t="s">
        <v>345</v>
      </c>
      <c r="E1502" s="23"/>
    </row>
    <row r="1503" spans="1:5" ht="20" customHeight="1">
      <c r="A1503" s="19" t="s">
        <v>1829</v>
      </c>
      <c r="B1503" s="20" t="s">
        <v>1830</v>
      </c>
      <c r="C1503" s="21" t="s">
        <v>169435</v>
      </c>
      <c r="D1503" s="21" t="s">
        <v>345</v>
      </c>
      <c r="E1503" s="23"/>
    </row>
    <row r="1504" spans="1:5" ht="20" customHeight="1">
      <c r="A1504" s="19" t="s">
        <v>1831</v>
      </c>
      <c r="B1504" s="20" t="s">
        <v>1832</v>
      </c>
      <c r="C1504" s="21" t="s">
        <v>169515</v>
      </c>
      <c r="D1504" s="21" t="s">
        <v>345</v>
      </c>
      <c r="E1504" s="23"/>
    </row>
    <row r="1505" spans="1:5" ht="20" customHeight="1">
      <c r="A1505" s="19" t="s">
        <v>1833</v>
      </c>
      <c r="B1505" s="20" t="s">
        <v>1834</v>
      </c>
      <c r="C1505" s="21" t="s">
        <v>169492</v>
      </c>
      <c r="D1505" s="21" t="s">
        <v>345</v>
      </c>
      <c r="E1505" s="23"/>
    </row>
    <row r="1506" spans="1:5" ht="20" customHeight="1">
      <c r="A1506" s="19" t="s">
        <v>1838</v>
      </c>
      <c r="B1506" s="20" t="s">
        <v>1836</v>
      </c>
      <c r="C1506" s="21" t="s">
        <v>169444</v>
      </c>
      <c r="D1506" s="21" t="s">
        <v>345</v>
      </c>
      <c r="E1506" s="23"/>
    </row>
    <row r="1507" spans="1:5" ht="20" customHeight="1">
      <c r="A1507" s="19" t="s">
        <v>1839</v>
      </c>
      <c r="B1507" s="20" t="s">
        <v>1840</v>
      </c>
      <c r="C1507" s="21" t="s">
        <v>169518</v>
      </c>
      <c r="D1507" s="21" t="s">
        <v>345</v>
      </c>
      <c r="E1507" s="23"/>
    </row>
    <row r="1508" spans="1:5" ht="20" customHeight="1">
      <c r="A1508" s="19" t="s">
        <v>1841</v>
      </c>
      <c r="B1508" s="24">
        <v>100</v>
      </c>
      <c r="C1508" s="21" t="s">
        <v>101522</v>
      </c>
      <c r="D1508" s="21" t="s">
        <v>345</v>
      </c>
      <c r="E1508" s="23"/>
    </row>
    <row r="1509" spans="1:5" ht="20" customHeight="1">
      <c r="A1509" s="19" t="s">
        <v>1842</v>
      </c>
      <c r="B1509" s="20" t="s">
        <v>1843</v>
      </c>
      <c r="C1509" s="21" t="s">
        <v>169461</v>
      </c>
      <c r="D1509" s="21" t="s">
        <v>345</v>
      </c>
      <c r="E1509" s="23"/>
    </row>
    <row r="1510" spans="1:5" ht="20" customHeight="1">
      <c r="A1510" s="19" t="s">
        <v>1846</v>
      </c>
      <c r="B1510" s="20" t="s">
        <v>1847</v>
      </c>
      <c r="C1510" s="21" t="s">
        <v>169462</v>
      </c>
      <c r="D1510" s="21" t="s">
        <v>345</v>
      </c>
      <c r="E1510" s="23"/>
    </row>
    <row r="1511" spans="1:5" ht="20" customHeight="1">
      <c r="A1511" s="19" t="s">
        <v>1848</v>
      </c>
      <c r="B1511" s="20" t="s">
        <v>1849</v>
      </c>
      <c r="C1511" s="21" t="s">
        <v>169517</v>
      </c>
      <c r="D1511" s="21" t="s">
        <v>345</v>
      </c>
      <c r="E1511" s="23"/>
    </row>
    <row r="1512" spans="1:5" ht="20" customHeight="1">
      <c r="A1512" s="19" t="s">
        <v>1852</v>
      </c>
      <c r="B1512" s="20" t="s">
        <v>1851</v>
      </c>
      <c r="C1512" s="21" t="s">
        <v>169478</v>
      </c>
      <c r="D1512" s="21" t="s">
        <v>345</v>
      </c>
      <c r="E1512" s="23"/>
    </row>
    <row r="1513" spans="1:5" ht="20" customHeight="1">
      <c r="A1513" s="19" t="s">
        <v>1853</v>
      </c>
      <c r="B1513" s="20" t="s">
        <v>1854</v>
      </c>
      <c r="C1513" s="21" t="s">
        <v>169512</v>
      </c>
      <c r="D1513" s="21" t="s">
        <v>296</v>
      </c>
      <c r="E1513" s="23"/>
    </row>
    <row r="1514" spans="1:5" ht="20" customHeight="1">
      <c r="A1514" s="19" t="s">
        <v>1855</v>
      </c>
      <c r="B1514" s="20" t="s">
        <v>1856</v>
      </c>
      <c r="C1514" s="21" t="s">
        <v>169439</v>
      </c>
      <c r="D1514" s="21" t="s">
        <v>345</v>
      </c>
      <c r="E1514" s="23"/>
    </row>
    <row r="1515" spans="1:5" ht="20" customHeight="1">
      <c r="A1515" s="19" t="s">
        <v>1857</v>
      </c>
      <c r="B1515" s="20" t="s">
        <v>1858</v>
      </c>
      <c r="C1515" s="21" t="s">
        <v>169476</v>
      </c>
      <c r="D1515" s="21" t="s">
        <v>345</v>
      </c>
      <c r="E1515" s="23"/>
    </row>
    <row r="1516" spans="1:5" ht="20" customHeight="1">
      <c r="A1516" s="19" t="s">
        <v>1859</v>
      </c>
      <c r="B1516" s="20" t="s">
        <v>1860</v>
      </c>
      <c r="C1516" s="21" t="s">
        <v>169480</v>
      </c>
      <c r="D1516" s="21" t="s">
        <v>345</v>
      </c>
      <c r="E1516" s="23"/>
    </row>
    <row r="1517" spans="1:5" ht="20" customHeight="1">
      <c r="A1517" s="19" t="s">
        <v>1861</v>
      </c>
      <c r="B1517" s="20" t="s">
        <v>1862</v>
      </c>
      <c r="C1517" s="21" t="s">
        <v>169439</v>
      </c>
      <c r="D1517" s="21" t="s">
        <v>345</v>
      </c>
      <c r="E1517" s="23"/>
    </row>
    <row r="1518" spans="1:5" ht="20" customHeight="1">
      <c r="A1518" s="19" t="s">
        <v>1865</v>
      </c>
      <c r="B1518" s="20" t="s">
        <v>1864</v>
      </c>
      <c r="C1518" s="21" t="s">
        <v>169456</v>
      </c>
      <c r="D1518" s="21" t="s">
        <v>296</v>
      </c>
      <c r="E1518" s="23"/>
    </row>
    <row r="1519" spans="1:5" ht="20" customHeight="1">
      <c r="A1519" s="19" t="s">
        <v>1868</v>
      </c>
      <c r="B1519" s="20" t="s">
        <v>1867</v>
      </c>
      <c r="C1519" s="21" t="s">
        <v>169493</v>
      </c>
      <c r="D1519" s="21" t="s">
        <v>296</v>
      </c>
      <c r="E1519" s="23"/>
    </row>
    <row r="1520" spans="1:5" ht="20" customHeight="1">
      <c r="A1520" s="19" t="s">
        <v>1872</v>
      </c>
      <c r="B1520" s="20" t="s">
        <v>1870</v>
      </c>
      <c r="C1520" s="21" t="s">
        <v>169462</v>
      </c>
      <c r="D1520" s="21" t="s">
        <v>345</v>
      </c>
      <c r="E1520" s="23"/>
    </row>
    <row r="1521" spans="1:5" ht="20" customHeight="1">
      <c r="A1521" s="19" t="s">
        <v>1875</v>
      </c>
      <c r="B1521" s="20" t="s">
        <v>1874</v>
      </c>
      <c r="C1521" s="21" t="s">
        <v>169446</v>
      </c>
      <c r="D1521" s="21" t="s">
        <v>345</v>
      </c>
      <c r="E1521" s="23"/>
    </row>
    <row r="1522" spans="1:5" ht="20" customHeight="1">
      <c r="A1522" s="19" t="s">
        <v>1876</v>
      </c>
      <c r="B1522" s="20" t="s">
        <v>1877</v>
      </c>
      <c r="C1522" s="21" t="s">
        <v>169479</v>
      </c>
      <c r="D1522" s="21" t="s">
        <v>296</v>
      </c>
      <c r="E1522" s="23"/>
    </row>
    <row r="1523" spans="1:5" ht="20" customHeight="1">
      <c r="A1523" s="19" t="s">
        <v>1880</v>
      </c>
      <c r="B1523" s="20" t="s">
        <v>1879</v>
      </c>
      <c r="C1523" s="21" t="s">
        <v>169473</v>
      </c>
      <c r="D1523" s="21" t="s">
        <v>296</v>
      </c>
      <c r="E1523" s="23"/>
    </row>
    <row r="1524" spans="1:5" ht="20" customHeight="1">
      <c r="A1524" s="19" t="s">
        <v>1881</v>
      </c>
      <c r="B1524" s="20" t="s">
        <v>1882</v>
      </c>
      <c r="C1524" s="21" t="s">
        <v>169489</v>
      </c>
      <c r="D1524" s="21" t="s">
        <v>296</v>
      </c>
      <c r="E1524" s="23"/>
    </row>
    <row r="1525" spans="1:5" ht="20" customHeight="1">
      <c r="A1525" s="19" t="s">
        <v>1883</v>
      </c>
      <c r="B1525" s="20" t="s">
        <v>1884</v>
      </c>
      <c r="C1525" s="21" t="s">
        <v>169485</v>
      </c>
      <c r="D1525" s="21" t="s">
        <v>345</v>
      </c>
      <c r="E1525" s="23"/>
    </row>
    <row r="1526" spans="1:5" ht="20" customHeight="1">
      <c r="A1526" s="19" t="s">
        <v>1885</v>
      </c>
      <c r="B1526" s="20" t="s">
        <v>1886</v>
      </c>
      <c r="C1526" s="21" t="s">
        <v>169461</v>
      </c>
      <c r="D1526" s="21" t="s">
        <v>345</v>
      </c>
      <c r="E1526" s="23"/>
    </row>
    <row r="1527" spans="1:5" ht="20" customHeight="1">
      <c r="A1527" s="19" t="s">
        <v>1887</v>
      </c>
      <c r="B1527" s="20" t="s">
        <v>1888</v>
      </c>
      <c r="C1527" s="21" t="s">
        <v>169438</v>
      </c>
      <c r="D1527" s="21" t="s">
        <v>345</v>
      </c>
      <c r="E1527" s="23"/>
    </row>
    <row r="1528" spans="1:5" ht="20" customHeight="1">
      <c r="A1528" s="19" t="s">
        <v>1889</v>
      </c>
      <c r="B1528" s="20" t="s">
        <v>1890</v>
      </c>
      <c r="C1528" s="21" t="s">
        <v>169525</v>
      </c>
      <c r="D1528" s="21" t="s">
        <v>345</v>
      </c>
      <c r="E1528" s="23"/>
    </row>
    <row r="1529" spans="1:5" ht="20" customHeight="1">
      <c r="A1529" s="19" t="s">
        <v>1893</v>
      </c>
      <c r="B1529" s="20" t="s">
        <v>1892</v>
      </c>
      <c r="C1529" s="21" t="s">
        <v>14955</v>
      </c>
      <c r="D1529" s="21" t="s">
        <v>345</v>
      </c>
      <c r="E1529" s="23"/>
    </row>
    <row r="1530" spans="1:5" ht="20" customHeight="1">
      <c r="A1530" s="19" t="s">
        <v>1894</v>
      </c>
      <c r="B1530" s="20" t="s">
        <v>1895</v>
      </c>
      <c r="C1530" s="21" t="s">
        <v>156989</v>
      </c>
      <c r="D1530" s="21" t="s">
        <v>345</v>
      </c>
      <c r="E1530" s="23"/>
    </row>
    <row r="1531" spans="1:5" ht="20" customHeight="1">
      <c r="A1531" s="19" t="s">
        <v>1898</v>
      </c>
      <c r="B1531" s="20" t="s">
        <v>1897</v>
      </c>
      <c r="C1531" s="21" t="s">
        <v>169478</v>
      </c>
      <c r="D1531" s="21" t="s">
        <v>296</v>
      </c>
      <c r="E1531" s="23"/>
    </row>
    <row r="1532" spans="1:5" ht="20" customHeight="1">
      <c r="A1532" s="19" t="s">
        <v>1899</v>
      </c>
      <c r="B1532" s="20" t="s">
        <v>1900</v>
      </c>
      <c r="C1532" s="21" t="s">
        <v>169485</v>
      </c>
      <c r="D1532" s="21" t="s">
        <v>345</v>
      </c>
      <c r="E1532" s="23"/>
    </row>
    <row r="1533" spans="1:5" ht="20" customHeight="1">
      <c r="A1533" s="19" t="s">
        <v>1901</v>
      </c>
      <c r="B1533" s="20" t="s">
        <v>1902</v>
      </c>
      <c r="C1533" s="21" t="s">
        <v>169492</v>
      </c>
      <c r="D1533" s="21" t="s">
        <v>345</v>
      </c>
      <c r="E1533" s="23"/>
    </row>
    <row r="1534" spans="1:5" ht="20" customHeight="1">
      <c r="A1534" s="19" t="s">
        <v>1903</v>
      </c>
      <c r="B1534" s="24">
        <v>100</v>
      </c>
      <c r="C1534" s="21" t="s">
        <v>169487</v>
      </c>
      <c r="D1534" s="21" t="s">
        <v>345</v>
      </c>
      <c r="E1534" s="23"/>
    </row>
    <row r="1535" spans="1:5" ht="20" customHeight="1">
      <c r="A1535" s="19" t="s">
        <v>1907</v>
      </c>
      <c r="B1535" s="20" t="s">
        <v>1905</v>
      </c>
      <c r="C1535" s="21" t="s">
        <v>169435</v>
      </c>
      <c r="D1535" s="21" t="s">
        <v>345</v>
      </c>
      <c r="E1535" s="23"/>
    </row>
    <row r="1536" spans="1:5" ht="20" customHeight="1">
      <c r="A1536" s="19" t="s">
        <v>1910</v>
      </c>
      <c r="B1536" s="20" t="s">
        <v>1909</v>
      </c>
      <c r="C1536" s="21" t="s">
        <v>169499</v>
      </c>
      <c r="D1536" s="21" t="s">
        <v>345</v>
      </c>
      <c r="E1536" s="23"/>
    </row>
    <row r="1537" spans="1:5" ht="20" customHeight="1">
      <c r="A1537" s="19" t="s">
        <v>1911</v>
      </c>
      <c r="B1537" s="20" t="s">
        <v>1912</v>
      </c>
      <c r="C1537" s="21" t="s">
        <v>169443</v>
      </c>
      <c r="D1537" s="21" t="s">
        <v>296</v>
      </c>
      <c r="E1537" s="23"/>
    </row>
    <row r="1538" spans="1:5" ht="20" customHeight="1">
      <c r="A1538" s="19" t="s">
        <v>1913</v>
      </c>
      <c r="B1538" s="20" t="s">
        <v>1914</v>
      </c>
      <c r="C1538" s="21" t="s">
        <v>169496</v>
      </c>
      <c r="D1538" s="21" t="s">
        <v>296</v>
      </c>
      <c r="E1538" s="23"/>
    </row>
    <row r="1539" spans="1:5" ht="20" customHeight="1">
      <c r="A1539" s="19" t="s">
        <v>1915</v>
      </c>
      <c r="B1539" s="20" t="s">
        <v>1916</v>
      </c>
      <c r="C1539" s="21" t="s">
        <v>101522</v>
      </c>
      <c r="D1539" s="21" t="s">
        <v>345</v>
      </c>
      <c r="E1539" s="23"/>
    </row>
    <row r="1540" spans="1:5" ht="20" customHeight="1">
      <c r="A1540" s="19" t="s">
        <v>1917</v>
      </c>
      <c r="B1540" s="20" t="s">
        <v>1918</v>
      </c>
      <c r="C1540" s="21" t="s">
        <v>169460</v>
      </c>
      <c r="D1540" s="21" t="s">
        <v>345</v>
      </c>
      <c r="E1540" s="23"/>
    </row>
    <row r="1541" spans="1:5" ht="20" customHeight="1">
      <c r="A1541" s="19" t="s">
        <v>1921</v>
      </c>
      <c r="B1541" s="20" t="s">
        <v>1920</v>
      </c>
      <c r="C1541" s="21" t="s">
        <v>14955</v>
      </c>
      <c r="D1541" s="21" t="s">
        <v>296</v>
      </c>
      <c r="E1541" s="23"/>
    </row>
    <row r="1542" spans="1:5" ht="20" customHeight="1">
      <c r="A1542" s="19" t="s">
        <v>1924</v>
      </c>
      <c r="B1542" s="20" t="s">
        <v>1923</v>
      </c>
      <c r="C1542" s="21" t="s">
        <v>169441</v>
      </c>
      <c r="D1542" s="21" t="s">
        <v>296</v>
      </c>
      <c r="E1542" s="23"/>
    </row>
    <row r="1543" spans="1:5" ht="20" customHeight="1">
      <c r="A1543" s="19" t="s">
        <v>1929</v>
      </c>
      <c r="B1543" s="20" t="s">
        <v>1928</v>
      </c>
      <c r="C1543" s="21" t="s">
        <v>169499</v>
      </c>
      <c r="D1543" s="21" t="s">
        <v>296</v>
      </c>
      <c r="E1543" s="23"/>
    </row>
    <row r="1544" spans="1:5" ht="20" customHeight="1">
      <c r="A1544" s="19" t="s">
        <v>1930</v>
      </c>
      <c r="B1544" s="20" t="s">
        <v>1931</v>
      </c>
      <c r="C1544" s="21" t="s">
        <v>101727</v>
      </c>
      <c r="D1544" s="21" t="s">
        <v>296</v>
      </c>
      <c r="E1544" s="23"/>
    </row>
    <row r="1545" spans="1:5" ht="20" customHeight="1">
      <c r="A1545" s="19" t="s">
        <v>1932</v>
      </c>
      <c r="B1545" s="20" t="s">
        <v>1933</v>
      </c>
      <c r="C1545" s="21" t="s">
        <v>169502</v>
      </c>
      <c r="D1545" s="21" t="s">
        <v>345</v>
      </c>
      <c r="E1545" s="23"/>
    </row>
    <row r="1546" spans="1:5" ht="20" customHeight="1">
      <c r="A1546" s="19" t="s">
        <v>1934</v>
      </c>
      <c r="B1546" s="20" t="s">
        <v>1935</v>
      </c>
      <c r="C1546" s="21" t="s">
        <v>156989</v>
      </c>
      <c r="D1546" s="21" t="s">
        <v>296</v>
      </c>
      <c r="E1546" s="23"/>
    </row>
    <row r="1547" spans="1:5" ht="20" customHeight="1">
      <c r="A1547" s="19" t="s">
        <v>1936</v>
      </c>
      <c r="B1547" s="20" t="s">
        <v>1937</v>
      </c>
      <c r="C1547" s="21" t="s">
        <v>169480</v>
      </c>
      <c r="D1547" s="21" t="s">
        <v>345</v>
      </c>
      <c r="E1547" s="23"/>
    </row>
    <row r="1548" spans="1:5" ht="20" customHeight="1">
      <c r="A1548" s="19" t="s">
        <v>1940</v>
      </c>
      <c r="B1548" s="20" t="s">
        <v>1939</v>
      </c>
      <c r="C1548" s="21" t="s">
        <v>169474</v>
      </c>
      <c r="D1548" s="21" t="s">
        <v>345</v>
      </c>
      <c r="E1548" s="23"/>
    </row>
    <row r="1549" spans="1:5" ht="20" customHeight="1">
      <c r="A1549" s="19" t="s">
        <v>1941</v>
      </c>
      <c r="B1549" s="20" t="s">
        <v>1942</v>
      </c>
      <c r="C1549" s="21" t="s">
        <v>169433</v>
      </c>
      <c r="D1549" s="21" t="s">
        <v>345</v>
      </c>
      <c r="E1549" s="23"/>
    </row>
    <row r="1550" spans="1:5" ht="20" customHeight="1">
      <c r="A1550" s="19" t="s">
        <v>1943</v>
      </c>
      <c r="B1550" s="20" t="s">
        <v>1944</v>
      </c>
      <c r="C1550" s="21" t="s">
        <v>169435</v>
      </c>
      <c r="D1550" s="21" t="s">
        <v>345</v>
      </c>
      <c r="E1550" s="23"/>
    </row>
    <row r="1551" spans="1:5" ht="20" customHeight="1">
      <c r="A1551" s="19" t="s">
        <v>1947</v>
      </c>
      <c r="B1551" s="20" t="s">
        <v>1946</v>
      </c>
      <c r="C1551" s="21" t="s">
        <v>169450</v>
      </c>
      <c r="D1551" s="21" t="s">
        <v>296</v>
      </c>
      <c r="E1551" s="23"/>
    </row>
    <row r="1552" spans="1:5" ht="20" customHeight="1">
      <c r="A1552" s="19" t="s">
        <v>1951</v>
      </c>
      <c r="B1552" s="20" t="s">
        <v>1949</v>
      </c>
      <c r="C1552" s="21" t="s">
        <v>101727</v>
      </c>
      <c r="D1552" s="21" t="s">
        <v>345</v>
      </c>
      <c r="E1552" s="23"/>
    </row>
    <row r="1553" spans="1:5" ht="20" customHeight="1">
      <c r="A1553" s="19" t="s">
        <v>1952</v>
      </c>
      <c r="B1553" s="20" t="s">
        <v>1953</v>
      </c>
      <c r="C1553" s="21" t="s">
        <v>169460</v>
      </c>
      <c r="D1553" s="21" t="s">
        <v>296</v>
      </c>
      <c r="E1553" s="23"/>
    </row>
    <row r="1554" spans="1:5" ht="20" customHeight="1">
      <c r="A1554" s="19" t="s">
        <v>1954</v>
      </c>
      <c r="B1554" s="20" t="s">
        <v>1955</v>
      </c>
      <c r="C1554" s="21" t="s">
        <v>169480</v>
      </c>
      <c r="D1554" s="21" t="s">
        <v>345</v>
      </c>
      <c r="E1554" s="23"/>
    </row>
    <row r="1555" spans="1:5" ht="20" customHeight="1">
      <c r="A1555" s="19" t="s">
        <v>1956</v>
      </c>
      <c r="B1555" s="20" t="s">
        <v>1957</v>
      </c>
      <c r="C1555" s="21" t="s">
        <v>169442</v>
      </c>
      <c r="D1555" s="21" t="s">
        <v>345</v>
      </c>
      <c r="E1555" s="23"/>
    </row>
    <row r="1556" spans="1:5" ht="20" customHeight="1">
      <c r="A1556" s="19" t="s">
        <v>1960</v>
      </c>
      <c r="B1556" s="20" t="s">
        <v>1959</v>
      </c>
      <c r="C1556" s="21" t="s">
        <v>169480</v>
      </c>
      <c r="D1556" s="21" t="s">
        <v>345</v>
      </c>
      <c r="E1556" s="23"/>
    </row>
    <row r="1557" spans="1:5" ht="20" customHeight="1">
      <c r="A1557" s="19" t="s">
        <v>1963</v>
      </c>
      <c r="B1557" s="20" t="s">
        <v>1962</v>
      </c>
      <c r="C1557" s="21" t="s">
        <v>169491</v>
      </c>
      <c r="D1557" s="21" t="s">
        <v>296</v>
      </c>
      <c r="E1557" s="23"/>
    </row>
    <row r="1558" spans="1:5" ht="20" customHeight="1">
      <c r="A1558" s="19" t="s">
        <v>1966</v>
      </c>
      <c r="B1558" s="20" t="s">
        <v>1965</v>
      </c>
      <c r="C1558" s="21" t="s">
        <v>169436</v>
      </c>
      <c r="D1558" s="21" t="s">
        <v>345</v>
      </c>
      <c r="E1558" s="23"/>
    </row>
    <row r="1559" spans="1:5" ht="20" customHeight="1">
      <c r="A1559" s="19" t="s">
        <v>1971</v>
      </c>
      <c r="B1559" s="20" t="s">
        <v>1972</v>
      </c>
      <c r="C1559" s="21" t="s">
        <v>169474</v>
      </c>
      <c r="D1559" s="21" t="s">
        <v>345</v>
      </c>
      <c r="E1559" s="23"/>
    </row>
    <row r="1560" spans="1:5" ht="20" customHeight="1">
      <c r="A1560" s="19" t="s">
        <v>1980</v>
      </c>
      <c r="B1560" s="20" t="s">
        <v>1981</v>
      </c>
      <c r="C1560" s="21" t="s">
        <v>169469</v>
      </c>
      <c r="D1560" s="21" t="s">
        <v>345</v>
      </c>
      <c r="E1560" s="23"/>
    </row>
    <row r="1561" spans="1:5" ht="20" customHeight="1">
      <c r="A1561" s="19" t="s">
        <v>1985</v>
      </c>
      <c r="B1561" s="20" t="s">
        <v>1986</v>
      </c>
      <c r="C1561" s="21" t="s">
        <v>169497</v>
      </c>
      <c r="D1561" s="21" t="s">
        <v>296</v>
      </c>
      <c r="E1561" s="23"/>
    </row>
    <row r="1562" spans="1:5" ht="20" customHeight="1">
      <c r="A1562" s="19" t="s">
        <v>1998</v>
      </c>
      <c r="B1562" s="20" t="s">
        <v>1999</v>
      </c>
      <c r="C1562" s="21" t="s">
        <v>169455</v>
      </c>
      <c r="D1562" s="21" t="s">
        <v>345</v>
      </c>
      <c r="E1562" s="23"/>
    </row>
    <row r="1563" spans="1:5" ht="20" customHeight="1">
      <c r="A1563" s="19" t="s">
        <v>2015</v>
      </c>
      <c r="B1563" s="20" t="s">
        <v>2016</v>
      </c>
      <c r="C1563" s="21" t="s">
        <v>169470</v>
      </c>
      <c r="D1563" s="21" t="s">
        <v>345</v>
      </c>
      <c r="E1563" s="23"/>
    </row>
    <row r="1564" spans="1:5" ht="20" customHeight="1">
      <c r="A1564" s="19" t="s">
        <v>2018</v>
      </c>
      <c r="B1564" s="20" t="s">
        <v>2019</v>
      </c>
      <c r="C1564" s="21" t="s">
        <v>169504</v>
      </c>
      <c r="D1564" s="21" t="s">
        <v>345</v>
      </c>
      <c r="E1564" s="23"/>
    </row>
    <row r="1565" spans="1:5" ht="20" customHeight="1">
      <c r="A1565" s="19" t="s">
        <v>2027</v>
      </c>
      <c r="B1565" s="20" t="s">
        <v>2028</v>
      </c>
      <c r="C1565" s="21" t="s">
        <v>169435</v>
      </c>
      <c r="D1565" s="21" t="s">
        <v>345</v>
      </c>
      <c r="E1565" s="23"/>
    </row>
    <row r="1566" spans="1:5" ht="20" customHeight="1">
      <c r="A1566" s="19" t="s">
        <v>2034</v>
      </c>
      <c r="B1566" s="20" t="s">
        <v>2033</v>
      </c>
      <c r="C1566" s="21" t="s">
        <v>169459</v>
      </c>
      <c r="D1566" s="21" t="s">
        <v>345</v>
      </c>
      <c r="E1566" s="23"/>
    </row>
    <row r="1567" spans="1:5" ht="20" customHeight="1">
      <c r="A1567" s="19" t="s">
        <v>2050</v>
      </c>
      <c r="B1567" s="20" t="s">
        <v>2051</v>
      </c>
      <c r="C1567" s="21" t="s">
        <v>169499</v>
      </c>
      <c r="D1567" s="21" t="s">
        <v>345</v>
      </c>
      <c r="E1567" s="23"/>
    </row>
    <row r="1568" spans="1:5" ht="20" customHeight="1">
      <c r="A1568" s="19" t="s">
        <v>2057</v>
      </c>
      <c r="B1568" s="20" t="s">
        <v>2056</v>
      </c>
      <c r="C1568" s="21" t="s">
        <v>169437</v>
      </c>
      <c r="D1568" s="21" t="s">
        <v>296</v>
      </c>
      <c r="E1568" s="23"/>
    </row>
    <row r="1569" spans="1:5" ht="20" customHeight="1">
      <c r="A1569" s="19" t="s">
        <v>2061</v>
      </c>
      <c r="B1569" s="24">
        <v>100</v>
      </c>
      <c r="C1569" s="21" t="s">
        <v>169518</v>
      </c>
      <c r="D1569" s="21" t="s">
        <v>345</v>
      </c>
      <c r="E1569" s="23"/>
    </row>
    <row r="1570" spans="1:5" ht="20" customHeight="1">
      <c r="A1570" s="19" t="s">
        <v>2068</v>
      </c>
      <c r="B1570" s="20" t="s">
        <v>2069</v>
      </c>
      <c r="C1570" s="21" t="s">
        <v>156989</v>
      </c>
      <c r="D1570" s="21" t="s">
        <v>345</v>
      </c>
      <c r="E1570" s="23"/>
    </row>
    <row r="1571" spans="1:5" ht="20" customHeight="1">
      <c r="A1571" s="19" t="s">
        <v>2080</v>
      </c>
      <c r="B1571" s="20" t="s">
        <v>2081</v>
      </c>
      <c r="C1571" s="21" t="s">
        <v>169518</v>
      </c>
      <c r="D1571" s="21" t="s">
        <v>345</v>
      </c>
      <c r="E1571" s="23"/>
    </row>
    <row r="1572" spans="1:5" ht="20" customHeight="1">
      <c r="A1572" s="19" t="s">
        <v>2091</v>
      </c>
      <c r="B1572" s="20" t="s">
        <v>2092</v>
      </c>
      <c r="C1572" s="21" t="s">
        <v>169485</v>
      </c>
      <c r="D1572" s="21" t="s">
        <v>345</v>
      </c>
      <c r="E1572" s="23"/>
    </row>
    <row r="1573" spans="1:5" ht="20" customHeight="1">
      <c r="A1573" s="19" t="s">
        <v>2094</v>
      </c>
      <c r="B1573" s="20" t="s">
        <v>2095</v>
      </c>
      <c r="C1573" s="21" t="s">
        <v>169474</v>
      </c>
      <c r="D1573" s="21" t="s">
        <v>296</v>
      </c>
      <c r="E1573" s="23"/>
    </row>
    <row r="1574" spans="1:5" ht="20" customHeight="1">
      <c r="A1574" s="19" t="s">
        <v>2100</v>
      </c>
      <c r="B1574" s="20" t="s">
        <v>2098</v>
      </c>
      <c r="C1574" s="21" t="s">
        <v>169439</v>
      </c>
      <c r="D1574" s="21" t="s">
        <v>296</v>
      </c>
      <c r="E1574" s="23"/>
    </row>
    <row r="1575" spans="1:5" ht="20" customHeight="1">
      <c r="A1575" s="19" t="s">
        <v>2105</v>
      </c>
      <c r="B1575" s="20" t="s">
        <v>2103</v>
      </c>
      <c r="C1575" s="21" t="s">
        <v>169438</v>
      </c>
      <c r="D1575" s="21" t="s">
        <v>345</v>
      </c>
      <c r="E1575" s="23"/>
    </row>
    <row r="1576" spans="1:5" ht="20" customHeight="1">
      <c r="A1576" s="19" t="s">
        <v>2112</v>
      </c>
      <c r="B1576" s="20" t="s">
        <v>2110</v>
      </c>
      <c r="C1576" s="21" t="s">
        <v>169443</v>
      </c>
      <c r="D1576" s="21" t="s">
        <v>296</v>
      </c>
      <c r="E1576" s="23"/>
    </row>
    <row r="1577" spans="1:5" ht="20" customHeight="1">
      <c r="A1577" s="19" t="s">
        <v>2167</v>
      </c>
      <c r="B1577" s="20" t="s">
        <v>2168</v>
      </c>
      <c r="C1577" s="21" t="s">
        <v>169452</v>
      </c>
      <c r="D1577" s="21" t="s">
        <v>345</v>
      </c>
      <c r="E1577" s="23"/>
    </row>
    <row r="1578" spans="1:5" ht="20" customHeight="1">
      <c r="A1578" s="19" t="s">
        <v>2196</v>
      </c>
      <c r="B1578" s="20" t="s">
        <v>2195</v>
      </c>
      <c r="C1578" s="21" t="s">
        <v>169437</v>
      </c>
      <c r="D1578" s="21" t="s">
        <v>296</v>
      </c>
      <c r="E1578" s="23"/>
    </row>
    <row r="1579" spans="1:5" ht="20" customHeight="1">
      <c r="A1579" s="19" t="s">
        <v>2234</v>
      </c>
      <c r="B1579" s="20" t="s">
        <v>2235</v>
      </c>
      <c r="C1579" s="21" t="s">
        <v>169435</v>
      </c>
      <c r="D1579" s="21" t="s">
        <v>345</v>
      </c>
      <c r="E1579" s="23"/>
    </row>
    <row r="1580" spans="1:5" ht="20" customHeight="1">
      <c r="A1580" s="19" t="s">
        <v>2374</v>
      </c>
      <c r="B1580" s="20" t="s">
        <v>2375</v>
      </c>
      <c r="C1580" s="21" t="s">
        <v>169486</v>
      </c>
      <c r="D1580" s="21" t="s">
        <v>296</v>
      </c>
      <c r="E1580" s="23"/>
    </row>
    <row r="1581" spans="1:5" ht="20" customHeight="1">
      <c r="A1581" s="19" t="s">
        <v>2383</v>
      </c>
      <c r="B1581" s="20" t="s">
        <v>2382</v>
      </c>
      <c r="C1581" s="21" t="s">
        <v>169496</v>
      </c>
      <c r="D1581" s="21" t="s">
        <v>296</v>
      </c>
      <c r="E1581" s="23"/>
    </row>
    <row r="1582" spans="1:5" ht="20" customHeight="1">
      <c r="A1582" s="19" t="s">
        <v>11264</v>
      </c>
      <c r="B1582" s="20" t="s">
        <v>11265</v>
      </c>
      <c r="C1582" s="21" t="s">
        <v>169446</v>
      </c>
      <c r="D1582" s="21" t="s">
        <v>345</v>
      </c>
      <c r="E1582" s="23"/>
    </row>
    <row r="1583" spans="1:5" ht="20" customHeight="1">
      <c r="A1583" s="19" t="s">
        <v>11344</v>
      </c>
      <c r="B1583" s="20" t="s">
        <v>11343</v>
      </c>
      <c r="C1583" s="21" t="s">
        <v>169434</v>
      </c>
      <c r="D1583" s="21" t="s">
        <v>296</v>
      </c>
      <c r="E1583" s="23"/>
    </row>
    <row r="1584" spans="1:5" ht="20" customHeight="1">
      <c r="A1584" s="19" t="s">
        <v>11365</v>
      </c>
      <c r="B1584" s="20" t="s">
        <v>11366</v>
      </c>
      <c r="C1584" s="21" t="s">
        <v>169462</v>
      </c>
      <c r="D1584" s="21" t="s">
        <v>345</v>
      </c>
      <c r="E1584" s="23"/>
    </row>
    <row r="1585" spans="1:5" ht="20" customHeight="1">
      <c r="A1585" s="19" t="s">
        <v>11397</v>
      </c>
      <c r="B1585" s="20" t="s">
        <v>11396</v>
      </c>
      <c r="C1585" s="21" t="s">
        <v>169450</v>
      </c>
      <c r="D1585" s="21" t="s">
        <v>345</v>
      </c>
      <c r="E1585" s="23"/>
    </row>
    <row r="1586" spans="1:5" ht="20" customHeight="1">
      <c r="A1586" s="19" t="s">
        <v>11410</v>
      </c>
      <c r="B1586" s="20" t="s">
        <v>11409</v>
      </c>
      <c r="C1586" s="21" t="s">
        <v>169505</v>
      </c>
      <c r="D1586" s="21" t="s">
        <v>296</v>
      </c>
      <c r="E1586" s="23"/>
    </row>
    <row r="1587" spans="1:5" ht="20" customHeight="1">
      <c r="A1587" s="19" t="s">
        <v>11429</v>
      </c>
      <c r="B1587" s="20" t="s">
        <v>11430</v>
      </c>
      <c r="C1587" s="21" t="s">
        <v>169434</v>
      </c>
      <c r="D1587" s="21" t="s">
        <v>345</v>
      </c>
      <c r="E1587" s="23"/>
    </row>
    <row r="1588" spans="1:5" ht="20" customHeight="1">
      <c r="A1588" s="19" t="s">
        <v>11434</v>
      </c>
      <c r="B1588" s="20" t="s">
        <v>11435</v>
      </c>
      <c r="C1588" s="21" t="s">
        <v>169516</v>
      </c>
      <c r="D1588" s="21" t="s">
        <v>296</v>
      </c>
      <c r="E1588" s="23"/>
    </row>
    <row r="1589" spans="1:5" ht="20" customHeight="1">
      <c r="A1589" s="19" t="s">
        <v>11442</v>
      </c>
      <c r="B1589" s="20" t="s">
        <v>11443</v>
      </c>
      <c r="C1589" s="21" t="s">
        <v>169433</v>
      </c>
      <c r="D1589" s="21" t="s">
        <v>345</v>
      </c>
      <c r="E1589" s="23"/>
    </row>
    <row r="1590" spans="1:5" ht="20" customHeight="1">
      <c r="A1590" s="19" t="s">
        <v>11447</v>
      </c>
      <c r="B1590" s="20" t="s">
        <v>11448</v>
      </c>
      <c r="C1590" s="21" t="s">
        <v>169468</v>
      </c>
      <c r="D1590" s="21" t="s">
        <v>296</v>
      </c>
      <c r="E1590" s="23"/>
    </row>
    <row r="1591" spans="1:5" ht="20" customHeight="1">
      <c r="A1591" s="19" t="s">
        <v>11450</v>
      </c>
      <c r="B1591" s="20" t="s">
        <v>11451</v>
      </c>
      <c r="C1591" s="21" t="s">
        <v>169513</v>
      </c>
      <c r="D1591" s="21" t="s">
        <v>296</v>
      </c>
      <c r="E1591" s="23"/>
    </row>
    <row r="1592" spans="1:5" ht="20" customHeight="1">
      <c r="A1592" s="19" t="s">
        <v>11457</v>
      </c>
      <c r="B1592" s="20" t="s">
        <v>11456</v>
      </c>
      <c r="C1592" s="21" t="s">
        <v>169454</v>
      </c>
      <c r="D1592" s="21" t="s">
        <v>296</v>
      </c>
      <c r="E1592" s="23"/>
    </row>
    <row r="1593" spans="1:5" ht="20" customHeight="1">
      <c r="A1593" s="19" t="s">
        <v>11465</v>
      </c>
      <c r="B1593" s="20" t="s">
        <v>11464</v>
      </c>
      <c r="C1593" s="21" t="s">
        <v>169512</v>
      </c>
      <c r="D1593" s="21" t="s">
        <v>296</v>
      </c>
      <c r="E1593" s="23"/>
    </row>
    <row r="1594" spans="1:5" ht="20" customHeight="1">
      <c r="A1594" s="19" t="s">
        <v>11473</v>
      </c>
      <c r="B1594" s="20" t="s">
        <v>11472</v>
      </c>
      <c r="C1594" s="21" t="s">
        <v>169438</v>
      </c>
      <c r="D1594" s="21" t="s">
        <v>345</v>
      </c>
      <c r="E1594" s="23"/>
    </row>
    <row r="1595" spans="1:5" ht="20" customHeight="1">
      <c r="A1595" s="19" t="s">
        <v>11482</v>
      </c>
      <c r="B1595" s="20" t="s">
        <v>11480</v>
      </c>
      <c r="C1595" s="21" t="s">
        <v>169481</v>
      </c>
      <c r="D1595" s="21" t="s">
        <v>296</v>
      </c>
      <c r="E1595" s="23"/>
    </row>
    <row r="1596" spans="1:5" ht="20" customHeight="1">
      <c r="A1596" s="19" t="s">
        <v>11486</v>
      </c>
      <c r="B1596" s="20" t="s">
        <v>11487</v>
      </c>
      <c r="C1596" s="21" t="s">
        <v>169456</v>
      </c>
      <c r="D1596" s="21" t="s">
        <v>345</v>
      </c>
      <c r="E1596" s="23"/>
    </row>
    <row r="1597" spans="1:5" ht="20" customHeight="1">
      <c r="A1597" s="19" t="s">
        <v>11489</v>
      </c>
      <c r="B1597" s="20" t="s">
        <v>11490</v>
      </c>
      <c r="C1597" s="21" t="s">
        <v>169472</v>
      </c>
      <c r="D1597" s="21" t="s">
        <v>296</v>
      </c>
      <c r="E1597" s="23"/>
    </row>
    <row r="1598" spans="1:5" ht="20" customHeight="1">
      <c r="A1598" s="19" t="s">
        <v>11494</v>
      </c>
      <c r="B1598" s="20" t="s">
        <v>11495</v>
      </c>
      <c r="C1598" s="21" t="s">
        <v>169456</v>
      </c>
      <c r="D1598" s="21" t="s">
        <v>345</v>
      </c>
      <c r="E1598" s="23"/>
    </row>
    <row r="1599" spans="1:5" ht="20" customHeight="1">
      <c r="A1599" s="19" t="s">
        <v>11510</v>
      </c>
      <c r="B1599" s="20" t="s">
        <v>11508</v>
      </c>
      <c r="C1599" s="21" t="s">
        <v>169488</v>
      </c>
      <c r="D1599" s="21" t="s">
        <v>296</v>
      </c>
      <c r="E1599" s="23"/>
    </row>
    <row r="1600" spans="1:5" ht="20" customHeight="1">
      <c r="A1600" s="19" t="s">
        <v>11512</v>
      </c>
      <c r="B1600" s="20" t="s">
        <v>11513</v>
      </c>
      <c r="C1600" s="21" t="s">
        <v>169432</v>
      </c>
      <c r="D1600" s="21" t="s">
        <v>296</v>
      </c>
      <c r="E1600" s="23"/>
    </row>
    <row r="1601" spans="1:5" ht="20" customHeight="1">
      <c r="A1601" s="19" t="s">
        <v>11519</v>
      </c>
      <c r="B1601" s="20" t="s">
        <v>11518</v>
      </c>
      <c r="C1601" s="21" t="s">
        <v>169486</v>
      </c>
      <c r="D1601" s="21" t="s">
        <v>345</v>
      </c>
      <c r="E1601" s="23"/>
    </row>
    <row r="1602" spans="1:5" ht="20" customHeight="1">
      <c r="A1602" s="19" t="s">
        <v>11521</v>
      </c>
      <c r="B1602" s="20" t="s">
        <v>11522</v>
      </c>
      <c r="C1602" s="21" t="s">
        <v>169516</v>
      </c>
      <c r="D1602" s="21" t="s">
        <v>296</v>
      </c>
      <c r="E1602" s="23"/>
    </row>
    <row r="1603" spans="1:5" ht="20" customHeight="1">
      <c r="A1603" s="19" t="s">
        <v>11528</v>
      </c>
      <c r="B1603" s="20" t="s">
        <v>11529</v>
      </c>
      <c r="C1603" s="21" t="s">
        <v>169451</v>
      </c>
      <c r="D1603" s="21" t="s">
        <v>296</v>
      </c>
      <c r="E1603" s="23"/>
    </row>
    <row r="1604" spans="1:5" ht="20" customHeight="1">
      <c r="A1604" s="19" t="s">
        <v>11535</v>
      </c>
      <c r="B1604" s="20" t="s">
        <v>11534</v>
      </c>
      <c r="C1604" s="21" t="s">
        <v>169437</v>
      </c>
      <c r="D1604" s="21" t="s">
        <v>345</v>
      </c>
      <c r="E1604" s="23"/>
    </row>
    <row r="1605" spans="1:5" ht="20" customHeight="1">
      <c r="A1605" s="19" t="s">
        <v>1778</v>
      </c>
      <c r="B1605" s="20" t="s">
        <v>1779</v>
      </c>
      <c r="C1605" s="21" t="s">
        <v>169434</v>
      </c>
      <c r="D1605" s="21" t="s">
        <v>139</v>
      </c>
      <c r="E1605" s="23"/>
    </row>
    <row r="1606" spans="1:5" ht="20" customHeight="1">
      <c r="A1606" s="19" t="s">
        <v>1844</v>
      </c>
      <c r="B1606" s="20" t="s">
        <v>1845</v>
      </c>
      <c r="C1606" s="21" t="s">
        <v>169485</v>
      </c>
      <c r="D1606" s="21" t="s">
        <v>139</v>
      </c>
      <c r="E1606" s="23"/>
    </row>
    <row r="1607" spans="1:5" ht="20" customHeight="1">
      <c r="A1607" s="19" t="s">
        <v>1925</v>
      </c>
      <c r="B1607" s="20" t="s">
        <v>1926</v>
      </c>
      <c r="C1607" s="21" t="s">
        <v>169462</v>
      </c>
      <c r="D1607" s="21" t="s">
        <v>139</v>
      </c>
      <c r="E1607" s="23"/>
    </row>
    <row r="1608" spans="1:5" ht="20" customHeight="1">
      <c r="A1608" s="19" t="s">
        <v>1967</v>
      </c>
      <c r="B1608" s="20" t="s">
        <v>1968</v>
      </c>
      <c r="C1608" s="21" t="s">
        <v>169430</v>
      </c>
      <c r="D1608" s="21" t="s">
        <v>296</v>
      </c>
      <c r="E1608" s="23"/>
    </row>
    <row r="1609" spans="1:5" ht="20" customHeight="1">
      <c r="A1609" s="19" t="s">
        <v>1969</v>
      </c>
      <c r="B1609" s="20" t="s">
        <v>1970</v>
      </c>
      <c r="C1609" s="21" t="s">
        <v>169466</v>
      </c>
      <c r="D1609" s="21" t="s">
        <v>345</v>
      </c>
      <c r="E1609" s="23"/>
    </row>
    <row r="1610" spans="1:5" ht="20" customHeight="1">
      <c r="A1610" s="19" t="s">
        <v>1973</v>
      </c>
      <c r="B1610" s="20" t="s">
        <v>1972</v>
      </c>
      <c r="C1610" s="21" t="s">
        <v>169474</v>
      </c>
      <c r="D1610" s="21" t="s">
        <v>345</v>
      </c>
      <c r="E1610" s="23"/>
    </row>
    <row r="1611" spans="1:5" ht="20" customHeight="1">
      <c r="A1611" s="19" t="s">
        <v>1974</v>
      </c>
      <c r="B1611" s="20" t="s">
        <v>1975</v>
      </c>
      <c r="C1611" s="21" t="s">
        <v>169435</v>
      </c>
      <c r="D1611" s="21" t="s">
        <v>345</v>
      </c>
      <c r="E1611" s="23"/>
    </row>
    <row r="1612" spans="1:5" ht="20" customHeight="1">
      <c r="A1612" s="19" t="s">
        <v>1976</v>
      </c>
      <c r="B1612" s="20" t="s">
        <v>1977</v>
      </c>
      <c r="C1612" s="21" t="s">
        <v>169506</v>
      </c>
      <c r="D1612" s="21" t="s">
        <v>345</v>
      </c>
      <c r="E1612" s="23"/>
    </row>
    <row r="1613" spans="1:5" ht="20" customHeight="1">
      <c r="A1613" s="19" t="s">
        <v>1978</v>
      </c>
      <c r="B1613" s="20" t="s">
        <v>1979</v>
      </c>
      <c r="C1613" s="21" t="s">
        <v>169469</v>
      </c>
      <c r="D1613" s="21" t="s">
        <v>345</v>
      </c>
      <c r="E1613" s="23"/>
    </row>
    <row r="1614" spans="1:5" ht="20" customHeight="1">
      <c r="A1614" s="19" t="s">
        <v>1982</v>
      </c>
      <c r="B1614" s="20" t="s">
        <v>1981</v>
      </c>
      <c r="C1614" s="21" t="s">
        <v>169469</v>
      </c>
      <c r="D1614" s="21" t="s">
        <v>345</v>
      </c>
      <c r="E1614" s="23"/>
    </row>
    <row r="1615" spans="1:5" ht="20" customHeight="1">
      <c r="A1615" s="19" t="s">
        <v>1983</v>
      </c>
      <c r="B1615" s="20" t="s">
        <v>1984</v>
      </c>
      <c r="C1615" s="21" t="s">
        <v>169503</v>
      </c>
      <c r="D1615" s="21" t="s">
        <v>296</v>
      </c>
      <c r="E1615" s="23"/>
    </row>
    <row r="1616" spans="1:5" ht="20" customHeight="1">
      <c r="A1616" s="19" t="s">
        <v>1987</v>
      </c>
      <c r="B1616" s="20" t="s">
        <v>1986</v>
      </c>
      <c r="C1616" s="21" t="s">
        <v>169497</v>
      </c>
      <c r="D1616" s="21" t="s">
        <v>296</v>
      </c>
      <c r="E1616" s="23"/>
    </row>
    <row r="1617" spans="1:5" ht="20" customHeight="1">
      <c r="A1617" s="19" t="s">
        <v>1988</v>
      </c>
      <c r="B1617" s="20" t="s">
        <v>1989</v>
      </c>
      <c r="C1617" s="21" t="s">
        <v>169434</v>
      </c>
      <c r="D1617" s="21" t="s">
        <v>345</v>
      </c>
      <c r="E1617" s="23"/>
    </row>
    <row r="1618" spans="1:5" ht="20" customHeight="1">
      <c r="A1618" s="19" t="s">
        <v>1990</v>
      </c>
      <c r="B1618" s="20" t="s">
        <v>1991</v>
      </c>
      <c r="C1618" s="21" t="s">
        <v>169494</v>
      </c>
      <c r="D1618" s="21" t="s">
        <v>345</v>
      </c>
      <c r="E1618" s="23"/>
    </row>
    <row r="1619" spans="1:5" ht="20" customHeight="1">
      <c r="A1619" s="19" t="s">
        <v>1992</v>
      </c>
      <c r="B1619" s="20" t="s">
        <v>1993</v>
      </c>
      <c r="C1619" s="21" t="s">
        <v>169462</v>
      </c>
      <c r="D1619" s="21" t="s">
        <v>345</v>
      </c>
      <c r="E1619" s="23"/>
    </row>
    <row r="1620" spans="1:5" ht="20" customHeight="1">
      <c r="A1620" s="19" t="s">
        <v>1994</v>
      </c>
      <c r="B1620" s="20" t="s">
        <v>1995</v>
      </c>
      <c r="C1620" s="21" t="s">
        <v>169461</v>
      </c>
      <c r="D1620" s="21" t="s">
        <v>345</v>
      </c>
      <c r="E1620" s="23"/>
    </row>
    <row r="1621" spans="1:5" ht="20" customHeight="1">
      <c r="A1621" s="19" t="s">
        <v>1996</v>
      </c>
      <c r="B1621" s="20" t="s">
        <v>1997</v>
      </c>
      <c r="C1621" s="21" t="s">
        <v>169441</v>
      </c>
      <c r="D1621" s="21" t="s">
        <v>296</v>
      </c>
      <c r="E1621" s="23"/>
    </row>
    <row r="1622" spans="1:5" ht="20" customHeight="1">
      <c r="A1622" s="19" t="s">
        <v>2000</v>
      </c>
      <c r="B1622" s="20" t="s">
        <v>1999</v>
      </c>
      <c r="C1622" s="21" t="s">
        <v>169455</v>
      </c>
      <c r="D1622" s="21" t="s">
        <v>345</v>
      </c>
      <c r="E1622" s="23"/>
    </row>
    <row r="1623" spans="1:5" ht="20" customHeight="1">
      <c r="A1623" s="19" t="s">
        <v>2001</v>
      </c>
      <c r="B1623" s="20" t="s">
        <v>2002</v>
      </c>
      <c r="C1623" s="21" t="s">
        <v>169501</v>
      </c>
      <c r="D1623" s="21" t="s">
        <v>345</v>
      </c>
      <c r="E1623" s="23"/>
    </row>
    <row r="1624" spans="1:5" ht="20" customHeight="1">
      <c r="A1624" s="19" t="s">
        <v>2003</v>
      </c>
      <c r="B1624" s="20" t="s">
        <v>2004</v>
      </c>
      <c r="C1624" s="21" t="s">
        <v>169477</v>
      </c>
      <c r="D1624" s="21" t="s">
        <v>345</v>
      </c>
      <c r="E1624" s="23"/>
    </row>
    <row r="1625" spans="1:5" ht="20" customHeight="1">
      <c r="A1625" s="19" t="s">
        <v>2005</v>
      </c>
      <c r="B1625" s="20" t="s">
        <v>2006</v>
      </c>
      <c r="C1625" s="21" t="s">
        <v>169469</v>
      </c>
      <c r="D1625" s="21" t="s">
        <v>345</v>
      </c>
      <c r="E1625" s="23"/>
    </row>
    <row r="1626" spans="1:5" ht="20" customHeight="1">
      <c r="A1626" s="19" t="s">
        <v>2007</v>
      </c>
      <c r="B1626" s="20" t="s">
        <v>2008</v>
      </c>
      <c r="C1626" s="21" t="s">
        <v>169475</v>
      </c>
      <c r="D1626" s="21" t="s">
        <v>345</v>
      </c>
      <c r="E1626" s="23"/>
    </row>
    <row r="1627" spans="1:5" ht="20" customHeight="1">
      <c r="A1627" s="19" t="s">
        <v>2009</v>
      </c>
      <c r="B1627" s="20" t="s">
        <v>2010</v>
      </c>
      <c r="C1627" s="21" t="s">
        <v>169468</v>
      </c>
      <c r="D1627" s="21" t="s">
        <v>345</v>
      </c>
      <c r="E1627" s="23"/>
    </row>
    <row r="1628" spans="1:5" ht="20" customHeight="1">
      <c r="A1628" s="19" t="s">
        <v>2011</v>
      </c>
      <c r="B1628" s="20" t="s">
        <v>2012</v>
      </c>
      <c r="C1628" s="21" t="s">
        <v>169521</v>
      </c>
      <c r="D1628" s="21" t="s">
        <v>345</v>
      </c>
      <c r="E1628" s="23"/>
    </row>
    <row r="1629" spans="1:5" ht="20" customHeight="1">
      <c r="A1629" s="19" t="s">
        <v>2017</v>
      </c>
      <c r="B1629" s="20" t="s">
        <v>2016</v>
      </c>
      <c r="C1629" s="21" t="s">
        <v>169470</v>
      </c>
      <c r="D1629" s="21" t="s">
        <v>345</v>
      </c>
      <c r="E1629" s="23"/>
    </row>
    <row r="1630" spans="1:5" ht="20" customHeight="1">
      <c r="A1630" s="19" t="s">
        <v>2020</v>
      </c>
      <c r="B1630" s="20" t="s">
        <v>2019</v>
      </c>
      <c r="C1630" s="21" t="s">
        <v>169504</v>
      </c>
      <c r="D1630" s="21" t="s">
        <v>345</v>
      </c>
      <c r="E1630" s="23"/>
    </row>
    <row r="1631" spans="1:5" ht="20" customHeight="1">
      <c r="A1631" s="19" t="s">
        <v>2021</v>
      </c>
      <c r="B1631" s="20" t="s">
        <v>2022</v>
      </c>
      <c r="C1631" s="21" t="s">
        <v>169458</v>
      </c>
      <c r="D1631" s="21" t="s">
        <v>345</v>
      </c>
      <c r="E1631" s="23"/>
    </row>
    <row r="1632" spans="1:5" ht="20" customHeight="1">
      <c r="A1632" s="19" t="s">
        <v>2023</v>
      </c>
      <c r="B1632" s="20" t="s">
        <v>2024</v>
      </c>
      <c r="C1632" s="21" t="s">
        <v>101727</v>
      </c>
      <c r="D1632" s="21" t="s">
        <v>345</v>
      </c>
      <c r="E1632" s="23"/>
    </row>
    <row r="1633" spans="1:5" ht="20" customHeight="1">
      <c r="A1633" s="19" t="s">
        <v>2025</v>
      </c>
      <c r="B1633" s="20" t="s">
        <v>2026</v>
      </c>
      <c r="C1633" s="21" t="s">
        <v>169454</v>
      </c>
      <c r="D1633" s="21" t="s">
        <v>345</v>
      </c>
      <c r="E1633" s="23"/>
    </row>
    <row r="1634" spans="1:5" ht="20" customHeight="1">
      <c r="A1634" s="19" t="s">
        <v>2029</v>
      </c>
      <c r="B1634" s="20" t="s">
        <v>2028</v>
      </c>
      <c r="C1634" s="21" t="s">
        <v>169435</v>
      </c>
      <c r="D1634" s="21" t="s">
        <v>345</v>
      </c>
      <c r="E1634" s="23"/>
    </row>
    <row r="1635" spans="1:5" ht="20" customHeight="1">
      <c r="A1635" s="19" t="s">
        <v>2030</v>
      </c>
      <c r="B1635" s="20" t="s">
        <v>2031</v>
      </c>
      <c r="C1635" s="21" t="s">
        <v>169497</v>
      </c>
      <c r="D1635" s="21" t="s">
        <v>296</v>
      </c>
      <c r="E1635" s="23"/>
    </row>
    <row r="1636" spans="1:5" ht="20" customHeight="1">
      <c r="A1636" s="19" t="s">
        <v>2035</v>
      </c>
      <c r="B1636" s="20" t="s">
        <v>2033</v>
      </c>
      <c r="C1636" s="21" t="s">
        <v>169459</v>
      </c>
      <c r="D1636" s="21" t="s">
        <v>345</v>
      </c>
      <c r="E1636" s="23"/>
    </row>
    <row r="1637" spans="1:5" ht="20" customHeight="1">
      <c r="A1637" s="19" t="s">
        <v>2036</v>
      </c>
      <c r="B1637" s="20" t="s">
        <v>2037</v>
      </c>
      <c r="C1637" s="21" t="s">
        <v>169512</v>
      </c>
      <c r="D1637" s="21" t="s">
        <v>296</v>
      </c>
      <c r="E1637" s="23"/>
    </row>
    <row r="1638" spans="1:5" ht="20" customHeight="1">
      <c r="A1638" s="19" t="s">
        <v>2038</v>
      </c>
      <c r="B1638" s="20" t="s">
        <v>2039</v>
      </c>
      <c r="C1638" s="21" t="s">
        <v>169494</v>
      </c>
      <c r="D1638" s="21" t="s">
        <v>345</v>
      </c>
      <c r="E1638" s="23"/>
    </row>
    <row r="1639" spans="1:5" ht="20" customHeight="1">
      <c r="A1639" s="19" t="s">
        <v>2040</v>
      </c>
      <c r="B1639" s="20" t="s">
        <v>2041</v>
      </c>
      <c r="C1639" s="21" t="s">
        <v>169443</v>
      </c>
      <c r="D1639" s="21" t="s">
        <v>296</v>
      </c>
      <c r="E1639" s="23"/>
    </row>
    <row r="1640" spans="1:5" ht="20" customHeight="1">
      <c r="A1640" s="19" t="s">
        <v>2042</v>
      </c>
      <c r="B1640" s="20" t="s">
        <v>2043</v>
      </c>
      <c r="C1640" s="21" t="s">
        <v>169487</v>
      </c>
      <c r="D1640" s="21" t="s">
        <v>345</v>
      </c>
      <c r="E1640" s="23"/>
    </row>
    <row r="1641" spans="1:5" ht="20" customHeight="1">
      <c r="A1641" s="19" t="s">
        <v>2044</v>
      </c>
      <c r="B1641" s="20" t="s">
        <v>2045</v>
      </c>
      <c r="C1641" s="21" t="s">
        <v>169504</v>
      </c>
      <c r="D1641" s="21" t="s">
        <v>296</v>
      </c>
      <c r="E1641" s="23"/>
    </row>
    <row r="1642" spans="1:5" ht="20" customHeight="1">
      <c r="A1642" s="19" t="s">
        <v>2046</v>
      </c>
      <c r="B1642" s="20" t="s">
        <v>2047</v>
      </c>
      <c r="C1642" s="21" t="s">
        <v>169462</v>
      </c>
      <c r="D1642" s="21" t="s">
        <v>345</v>
      </c>
      <c r="E1642" s="23"/>
    </row>
    <row r="1643" spans="1:5" ht="20" customHeight="1">
      <c r="A1643" s="19" t="s">
        <v>2048</v>
      </c>
      <c r="B1643" s="20" t="s">
        <v>2049</v>
      </c>
      <c r="C1643" s="21" t="s">
        <v>101727</v>
      </c>
      <c r="D1643" s="21" t="s">
        <v>345</v>
      </c>
      <c r="E1643" s="23"/>
    </row>
    <row r="1644" spans="1:5" ht="20" customHeight="1">
      <c r="A1644" s="19" t="s">
        <v>2052</v>
      </c>
      <c r="B1644" s="20" t="s">
        <v>2051</v>
      </c>
      <c r="C1644" s="21" t="s">
        <v>169499</v>
      </c>
      <c r="D1644" s="21" t="s">
        <v>345</v>
      </c>
      <c r="E1644" s="23"/>
    </row>
    <row r="1645" spans="1:5" ht="20" customHeight="1">
      <c r="A1645" s="19" t="s">
        <v>2053</v>
      </c>
      <c r="B1645" s="20" t="s">
        <v>2054</v>
      </c>
      <c r="C1645" s="21" t="s">
        <v>169459</v>
      </c>
      <c r="D1645" s="21" t="s">
        <v>296</v>
      </c>
      <c r="E1645" s="23"/>
    </row>
    <row r="1646" spans="1:5" ht="20" customHeight="1">
      <c r="A1646" s="19" t="s">
        <v>2058</v>
      </c>
      <c r="B1646" s="20" t="s">
        <v>2056</v>
      </c>
      <c r="C1646" s="21" t="s">
        <v>169437</v>
      </c>
      <c r="D1646" s="21" t="s">
        <v>296</v>
      </c>
      <c r="E1646" s="23"/>
    </row>
    <row r="1647" spans="1:5" ht="20" customHeight="1">
      <c r="A1647" s="19" t="s">
        <v>2059</v>
      </c>
      <c r="B1647" s="20" t="s">
        <v>2060</v>
      </c>
      <c r="C1647" s="21" t="s">
        <v>169478</v>
      </c>
      <c r="D1647" s="21" t="s">
        <v>345</v>
      </c>
      <c r="E1647" s="23"/>
    </row>
    <row r="1648" spans="1:5" ht="20" customHeight="1">
      <c r="A1648" s="19" t="s">
        <v>2062</v>
      </c>
      <c r="B1648" s="24">
        <v>100</v>
      </c>
      <c r="C1648" s="21" t="s">
        <v>169518</v>
      </c>
      <c r="D1648" s="21" t="s">
        <v>345</v>
      </c>
      <c r="E1648" s="23"/>
    </row>
    <row r="1649" spans="1:5" ht="20" customHeight="1">
      <c r="A1649" s="19" t="s">
        <v>2063</v>
      </c>
      <c r="B1649" s="24">
        <v>100</v>
      </c>
      <c r="C1649" s="21" t="s">
        <v>101522</v>
      </c>
      <c r="D1649" s="21" t="s">
        <v>345</v>
      </c>
      <c r="E1649" s="23"/>
    </row>
    <row r="1650" spans="1:5" ht="20" customHeight="1">
      <c r="A1650" s="19" t="s">
        <v>2064</v>
      </c>
      <c r="B1650" s="20" t="s">
        <v>2065</v>
      </c>
      <c r="C1650" s="21" t="s">
        <v>101522</v>
      </c>
      <c r="D1650" s="21" t="s">
        <v>345</v>
      </c>
      <c r="E1650" s="23"/>
    </row>
    <row r="1651" spans="1:5" ht="20" customHeight="1">
      <c r="A1651" s="19" t="s">
        <v>2066</v>
      </c>
      <c r="B1651" s="24">
        <v>100</v>
      </c>
      <c r="C1651" s="21" t="s">
        <v>169520</v>
      </c>
      <c r="D1651" s="21" t="s">
        <v>345</v>
      </c>
      <c r="E1651" s="23"/>
    </row>
    <row r="1652" spans="1:5" ht="20" customHeight="1">
      <c r="A1652" s="19" t="s">
        <v>2067</v>
      </c>
      <c r="B1652" s="24">
        <v>100</v>
      </c>
      <c r="C1652" s="21" t="s">
        <v>169524</v>
      </c>
      <c r="D1652" s="21" t="s">
        <v>345</v>
      </c>
      <c r="E1652" s="23"/>
    </row>
    <row r="1653" spans="1:5" ht="20" customHeight="1">
      <c r="A1653" s="19" t="s">
        <v>2070</v>
      </c>
      <c r="B1653" s="20" t="s">
        <v>2069</v>
      </c>
      <c r="C1653" s="21" t="s">
        <v>156989</v>
      </c>
      <c r="D1653" s="21" t="s">
        <v>345</v>
      </c>
      <c r="E1653" s="23"/>
    </row>
    <row r="1654" spans="1:5" ht="20" customHeight="1">
      <c r="A1654" s="19" t="s">
        <v>2071</v>
      </c>
      <c r="B1654" s="20" t="s">
        <v>2072</v>
      </c>
      <c r="C1654" s="21" t="s">
        <v>169520</v>
      </c>
      <c r="D1654" s="21" t="s">
        <v>345</v>
      </c>
      <c r="E1654" s="23"/>
    </row>
    <row r="1655" spans="1:5" ht="20" customHeight="1">
      <c r="A1655" s="19" t="s">
        <v>2073</v>
      </c>
      <c r="B1655" s="24">
        <v>100</v>
      </c>
      <c r="C1655" s="21" t="s">
        <v>101563</v>
      </c>
      <c r="D1655" s="21" t="s">
        <v>345</v>
      </c>
      <c r="E1655" s="23"/>
    </row>
    <row r="1656" spans="1:5" ht="20" customHeight="1">
      <c r="A1656" s="19" t="s">
        <v>2074</v>
      </c>
      <c r="B1656" s="20" t="s">
        <v>2075</v>
      </c>
      <c r="C1656" s="21" t="s">
        <v>156989</v>
      </c>
      <c r="D1656" s="21" t="s">
        <v>345</v>
      </c>
      <c r="E1656" s="23"/>
    </row>
    <row r="1657" spans="1:5" ht="20" customHeight="1">
      <c r="A1657" s="19" t="s">
        <v>2076</v>
      </c>
      <c r="B1657" s="24">
        <v>100</v>
      </c>
      <c r="C1657" s="21" t="s">
        <v>169520</v>
      </c>
      <c r="D1657" s="21" t="s">
        <v>345</v>
      </c>
      <c r="E1657" s="23"/>
    </row>
    <row r="1658" spans="1:5" ht="20" customHeight="1">
      <c r="A1658" s="19" t="s">
        <v>2077</v>
      </c>
      <c r="B1658" s="24">
        <v>100</v>
      </c>
      <c r="C1658" s="21" t="s">
        <v>169519</v>
      </c>
      <c r="D1658" s="21" t="s">
        <v>345</v>
      </c>
      <c r="E1658" s="23"/>
    </row>
    <row r="1659" spans="1:5" ht="20" customHeight="1">
      <c r="A1659" s="19" t="s">
        <v>2082</v>
      </c>
      <c r="B1659" s="20" t="s">
        <v>2081</v>
      </c>
      <c r="C1659" s="21" t="s">
        <v>169518</v>
      </c>
      <c r="D1659" s="21" t="s">
        <v>345</v>
      </c>
      <c r="E1659" s="23"/>
    </row>
    <row r="1660" spans="1:5" ht="20" customHeight="1">
      <c r="A1660" s="19" t="s">
        <v>2083</v>
      </c>
      <c r="B1660" s="20" t="s">
        <v>2084</v>
      </c>
      <c r="C1660" s="21" t="s">
        <v>169497</v>
      </c>
      <c r="D1660" s="21" t="s">
        <v>296</v>
      </c>
      <c r="E1660" s="23"/>
    </row>
    <row r="1661" spans="1:5" ht="20" customHeight="1">
      <c r="A1661" s="19" t="s">
        <v>2085</v>
      </c>
      <c r="B1661" s="20" t="s">
        <v>2086</v>
      </c>
      <c r="C1661" s="21" t="s">
        <v>169459</v>
      </c>
      <c r="D1661" s="21" t="s">
        <v>345</v>
      </c>
      <c r="E1661" s="23"/>
    </row>
    <row r="1662" spans="1:5" ht="20" customHeight="1">
      <c r="A1662" s="19" t="s">
        <v>2087</v>
      </c>
      <c r="B1662" s="20" t="s">
        <v>2088</v>
      </c>
      <c r="C1662" s="21" t="s">
        <v>169494</v>
      </c>
      <c r="D1662" s="21" t="s">
        <v>345</v>
      </c>
      <c r="E1662" s="23"/>
    </row>
    <row r="1663" spans="1:5" ht="20" customHeight="1">
      <c r="A1663" s="19" t="s">
        <v>2089</v>
      </c>
      <c r="B1663" s="20" t="s">
        <v>2090</v>
      </c>
      <c r="C1663" s="21" t="s">
        <v>169452</v>
      </c>
      <c r="D1663" s="21" t="s">
        <v>345</v>
      </c>
      <c r="E1663" s="23"/>
    </row>
    <row r="1664" spans="1:5" ht="20" customHeight="1">
      <c r="A1664" s="19" t="s">
        <v>2093</v>
      </c>
      <c r="B1664" s="20" t="s">
        <v>2092</v>
      </c>
      <c r="C1664" s="21" t="s">
        <v>169485</v>
      </c>
      <c r="D1664" s="21" t="s">
        <v>345</v>
      </c>
      <c r="E1664" s="23"/>
    </row>
    <row r="1665" spans="1:5" ht="20" customHeight="1">
      <c r="A1665" s="19" t="s">
        <v>2096</v>
      </c>
      <c r="B1665" s="20" t="s">
        <v>2095</v>
      </c>
      <c r="C1665" s="21" t="s">
        <v>169474</v>
      </c>
      <c r="D1665" s="21" t="s">
        <v>296</v>
      </c>
      <c r="E1665" s="23"/>
    </row>
    <row r="1666" spans="1:5" ht="20" customHeight="1">
      <c r="A1666" s="19" t="s">
        <v>2101</v>
      </c>
      <c r="B1666" s="20" t="s">
        <v>2098</v>
      </c>
      <c r="C1666" s="21" t="s">
        <v>169439</v>
      </c>
      <c r="D1666" s="21" t="s">
        <v>296</v>
      </c>
      <c r="E1666" s="23"/>
    </row>
    <row r="1667" spans="1:5" ht="20" customHeight="1">
      <c r="A1667" s="19" t="s">
        <v>2106</v>
      </c>
      <c r="B1667" s="20" t="s">
        <v>2103</v>
      </c>
      <c r="C1667" s="21" t="s">
        <v>169438</v>
      </c>
      <c r="D1667" s="21" t="s">
        <v>345</v>
      </c>
      <c r="E1667" s="23"/>
    </row>
    <row r="1668" spans="1:5" ht="20" customHeight="1">
      <c r="A1668" s="19" t="s">
        <v>2107</v>
      </c>
      <c r="B1668" s="20" t="s">
        <v>2108</v>
      </c>
      <c r="C1668" s="21" t="s">
        <v>169501</v>
      </c>
      <c r="D1668" s="21" t="s">
        <v>296</v>
      </c>
      <c r="E1668" s="23"/>
    </row>
    <row r="1669" spans="1:5" ht="20" customHeight="1">
      <c r="A1669" s="19" t="s">
        <v>2113</v>
      </c>
      <c r="B1669" s="20" t="s">
        <v>2110</v>
      </c>
      <c r="C1669" s="21" t="s">
        <v>169443</v>
      </c>
      <c r="D1669" s="21" t="s">
        <v>296</v>
      </c>
      <c r="E1669" s="23"/>
    </row>
    <row r="1670" spans="1:5" ht="20" customHeight="1">
      <c r="A1670" s="19" t="s">
        <v>2114</v>
      </c>
      <c r="B1670" s="20" t="s">
        <v>2115</v>
      </c>
      <c r="C1670" s="21" t="s">
        <v>169441</v>
      </c>
      <c r="D1670" s="21" t="s">
        <v>296</v>
      </c>
      <c r="E1670" s="23"/>
    </row>
    <row r="1671" spans="1:5" ht="20" customHeight="1">
      <c r="A1671" s="19" t="s">
        <v>2121</v>
      </c>
      <c r="B1671" s="20" t="s">
        <v>2122</v>
      </c>
      <c r="C1671" s="21" t="s">
        <v>169509</v>
      </c>
      <c r="D1671" s="21" t="s">
        <v>345</v>
      </c>
      <c r="E1671" s="23"/>
    </row>
    <row r="1672" spans="1:5" ht="20" customHeight="1">
      <c r="A1672" s="19" t="s">
        <v>2136</v>
      </c>
      <c r="B1672" s="20" t="s">
        <v>2137</v>
      </c>
      <c r="C1672" s="21" t="s">
        <v>169492</v>
      </c>
      <c r="D1672" s="21" t="s">
        <v>345</v>
      </c>
      <c r="E1672" s="23"/>
    </row>
    <row r="1673" spans="1:5" ht="20" customHeight="1">
      <c r="A1673" s="19" t="s">
        <v>2149</v>
      </c>
      <c r="B1673" s="20" t="s">
        <v>2150</v>
      </c>
      <c r="C1673" s="21" t="s">
        <v>169450</v>
      </c>
      <c r="D1673" s="21" t="s">
        <v>345</v>
      </c>
      <c r="E1673" s="23"/>
    </row>
    <row r="1674" spans="1:5" ht="20" customHeight="1">
      <c r="A1674" s="19" t="s">
        <v>2152</v>
      </c>
      <c r="B1674" s="20" t="s">
        <v>2153</v>
      </c>
      <c r="C1674" s="21" t="s">
        <v>169471</v>
      </c>
      <c r="D1674" s="21" t="s">
        <v>345</v>
      </c>
      <c r="E1674" s="23"/>
    </row>
    <row r="1675" spans="1:5" ht="20" customHeight="1">
      <c r="A1675" s="19" t="s">
        <v>2169</v>
      </c>
      <c r="B1675" s="20" t="s">
        <v>2168</v>
      </c>
      <c r="C1675" s="21" t="s">
        <v>169452</v>
      </c>
      <c r="D1675" s="21" t="s">
        <v>345</v>
      </c>
      <c r="E1675" s="23"/>
    </row>
    <row r="1676" spans="1:5" ht="20" customHeight="1">
      <c r="A1676" s="19" t="s">
        <v>2187</v>
      </c>
      <c r="B1676" s="20" t="s">
        <v>2188</v>
      </c>
      <c r="C1676" s="21" t="s">
        <v>169443</v>
      </c>
      <c r="D1676" s="21" t="s">
        <v>345</v>
      </c>
      <c r="E1676" s="23"/>
    </row>
    <row r="1677" spans="1:5" ht="20" customHeight="1">
      <c r="A1677" s="19" t="s">
        <v>2197</v>
      </c>
      <c r="B1677" s="20" t="s">
        <v>2195</v>
      </c>
      <c r="C1677" s="21" t="s">
        <v>169437</v>
      </c>
      <c r="D1677" s="21" t="s">
        <v>296</v>
      </c>
      <c r="E1677" s="23"/>
    </row>
    <row r="1678" spans="1:5" ht="20" customHeight="1">
      <c r="A1678" s="19" t="s">
        <v>2205</v>
      </c>
      <c r="B1678" s="24">
        <v>100</v>
      </c>
      <c r="C1678" s="21" t="s">
        <v>101522</v>
      </c>
      <c r="D1678" s="21" t="s">
        <v>345</v>
      </c>
      <c r="E1678" s="23"/>
    </row>
    <row r="1679" spans="1:5" ht="20" customHeight="1">
      <c r="A1679" s="19" t="s">
        <v>2214</v>
      </c>
      <c r="B1679" s="20" t="s">
        <v>2215</v>
      </c>
      <c r="C1679" s="21" t="s">
        <v>169462</v>
      </c>
      <c r="D1679" s="21" t="s">
        <v>345</v>
      </c>
      <c r="E1679" s="23"/>
    </row>
    <row r="1680" spans="1:5" ht="20" customHeight="1">
      <c r="A1680" s="19" t="s">
        <v>2217</v>
      </c>
      <c r="B1680" s="20" t="s">
        <v>2218</v>
      </c>
      <c r="C1680" s="21" t="s">
        <v>169452</v>
      </c>
      <c r="D1680" s="21" t="s">
        <v>345</v>
      </c>
      <c r="E1680" s="23"/>
    </row>
    <row r="1681" spans="1:5" ht="20" customHeight="1">
      <c r="A1681" s="19" t="s">
        <v>2220</v>
      </c>
      <c r="B1681" s="20" t="s">
        <v>2221</v>
      </c>
      <c r="C1681" s="21" t="s">
        <v>169485</v>
      </c>
      <c r="D1681" s="21" t="s">
        <v>345</v>
      </c>
      <c r="E1681" s="23"/>
    </row>
    <row r="1682" spans="1:5" ht="20" customHeight="1">
      <c r="A1682" s="19" t="s">
        <v>2236</v>
      </c>
      <c r="B1682" s="20" t="s">
        <v>2235</v>
      </c>
      <c r="C1682" s="21" t="s">
        <v>169435</v>
      </c>
      <c r="D1682" s="21" t="s">
        <v>345</v>
      </c>
      <c r="E1682" s="23"/>
    </row>
    <row r="1683" spans="1:5" ht="20" customHeight="1">
      <c r="A1683" s="19" t="s">
        <v>2248</v>
      </c>
      <c r="B1683" s="20" t="s">
        <v>2249</v>
      </c>
      <c r="C1683" s="21" t="s">
        <v>169479</v>
      </c>
      <c r="D1683" s="21" t="s">
        <v>296</v>
      </c>
      <c r="E1683" s="23"/>
    </row>
    <row r="1684" spans="1:5" ht="20" customHeight="1">
      <c r="A1684" s="19" t="s">
        <v>2253</v>
      </c>
      <c r="B1684" s="20" t="s">
        <v>2254</v>
      </c>
      <c r="C1684" s="21" t="s">
        <v>169489</v>
      </c>
      <c r="D1684" s="21" t="s">
        <v>296</v>
      </c>
      <c r="E1684" s="23"/>
    </row>
    <row r="1685" spans="1:5" ht="20" customHeight="1">
      <c r="A1685" s="19" t="s">
        <v>2288</v>
      </c>
      <c r="B1685" s="20" t="s">
        <v>2289</v>
      </c>
      <c r="C1685" s="21" t="s">
        <v>156989</v>
      </c>
      <c r="D1685" s="21" t="s">
        <v>345</v>
      </c>
      <c r="E1685" s="23"/>
    </row>
    <row r="1686" spans="1:5" ht="20" customHeight="1">
      <c r="A1686" s="19" t="s">
        <v>2347</v>
      </c>
      <c r="B1686" s="20" t="s">
        <v>2348</v>
      </c>
      <c r="C1686" s="21" t="s">
        <v>169509</v>
      </c>
      <c r="D1686" s="21" t="s">
        <v>345</v>
      </c>
      <c r="E1686" s="23"/>
    </row>
    <row r="1687" spans="1:5" ht="20" customHeight="1">
      <c r="A1687" s="19" t="s">
        <v>2376</v>
      </c>
      <c r="B1687" s="20" t="s">
        <v>2375</v>
      </c>
      <c r="C1687" s="21" t="s">
        <v>169486</v>
      </c>
      <c r="D1687" s="21" t="s">
        <v>296</v>
      </c>
      <c r="E1687" s="23"/>
    </row>
    <row r="1688" spans="1:5" ht="20" customHeight="1">
      <c r="A1688" s="19" t="s">
        <v>2384</v>
      </c>
      <c r="B1688" s="20" t="s">
        <v>2382</v>
      </c>
      <c r="C1688" s="21" t="s">
        <v>169496</v>
      </c>
      <c r="D1688" s="21" t="s">
        <v>296</v>
      </c>
      <c r="E1688" s="23"/>
    </row>
    <row r="1689" spans="1:5" ht="20" customHeight="1">
      <c r="A1689" s="19" t="s">
        <v>2685</v>
      </c>
      <c r="B1689" s="20" t="s">
        <v>2686</v>
      </c>
      <c r="C1689" s="21" t="s">
        <v>169502</v>
      </c>
      <c r="D1689" s="21" t="s">
        <v>345</v>
      </c>
      <c r="E1689" s="23"/>
    </row>
    <row r="1690" spans="1:5" ht="20" customHeight="1">
      <c r="A1690" s="19" t="s">
        <v>2691</v>
      </c>
      <c r="B1690" s="20" t="s">
        <v>2692</v>
      </c>
      <c r="C1690" s="21" t="s">
        <v>169454</v>
      </c>
      <c r="D1690" s="21" t="s">
        <v>345</v>
      </c>
      <c r="E1690" s="23"/>
    </row>
    <row r="1691" spans="1:5" ht="20" customHeight="1">
      <c r="A1691" s="19" t="s">
        <v>2705</v>
      </c>
      <c r="B1691" s="20" t="s">
        <v>2706</v>
      </c>
      <c r="C1691" s="21" t="s">
        <v>169438</v>
      </c>
      <c r="D1691" s="21" t="s">
        <v>345</v>
      </c>
      <c r="E1691" s="23"/>
    </row>
    <row r="1692" spans="1:5" ht="20" customHeight="1">
      <c r="A1692" s="19" t="s">
        <v>11158</v>
      </c>
      <c r="B1692" s="20" t="s">
        <v>11159</v>
      </c>
      <c r="C1692" s="21" t="s">
        <v>14955</v>
      </c>
      <c r="D1692" s="21" t="s">
        <v>296</v>
      </c>
      <c r="E1692" s="23"/>
    </row>
    <row r="1693" spans="1:5" ht="20" customHeight="1">
      <c r="A1693" s="19" t="s">
        <v>11258</v>
      </c>
      <c r="B1693" s="20" t="s">
        <v>11259</v>
      </c>
      <c r="C1693" s="21" t="s">
        <v>169499</v>
      </c>
      <c r="D1693" s="21" t="s">
        <v>296</v>
      </c>
      <c r="E1693" s="23"/>
    </row>
    <row r="1694" spans="1:5" ht="20" customHeight="1">
      <c r="A1694" s="19" t="s">
        <v>11266</v>
      </c>
      <c r="B1694" s="20" t="s">
        <v>11265</v>
      </c>
      <c r="C1694" s="21" t="s">
        <v>169446</v>
      </c>
      <c r="D1694" s="21" t="s">
        <v>345</v>
      </c>
      <c r="E1694" s="23"/>
    </row>
    <row r="1695" spans="1:5" ht="20" customHeight="1">
      <c r="A1695" s="19" t="s">
        <v>11322</v>
      </c>
      <c r="B1695" s="20" t="s">
        <v>11323</v>
      </c>
      <c r="C1695" s="21" t="s">
        <v>169502</v>
      </c>
      <c r="D1695" s="21" t="s">
        <v>345</v>
      </c>
      <c r="E1695" s="23"/>
    </row>
    <row r="1696" spans="1:5" ht="20" customHeight="1">
      <c r="A1696" s="19" t="s">
        <v>11335</v>
      </c>
      <c r="B1696" s="20" t="s">
        <v>11336</v>
      </c>
      <c r="C1696" s="21" t="s">
        <v>169509</v>
      </c>
      <c r="D1696" s="21" t="s">
        <v>345</v>
      </c>
      <c r="E1696" s="23"/>
    </row>
    <row r="1697" spans="1:5" ht="20" customHeight="1">
      <c r="A1697" s="19" t="s">
        <v>11345</v>
      </c>
      <c r="B1697" s="20" t="s">
        <v>11343</v>
      </c>
      <c r="C1697" s="21" t="s">
        <v>169434</v>
      </c>
      <c r="D1697" s="21" t="s">
        <v>296</v>
      </c>
      <c r="E1697" s="23"/>
    </row>
    <row r="1698" spans="1:5" ht="20" customHeight="1">
      <c r="A1698" s="19" t="s">
        <v>11357</v>
      </c>
      <c r="B1698" s="20" t="s">
        <v>11358</v>
      </c>
      <c r="C1698" s="21" t="s">
        <v>169439</v>
      </c>
      <c r="D1698" s="21" t="s">
        <v>296</v>
      </c>
      <c r="E1698" s="23"/>
    </row>
    <row r="1699" spans="1:5" ht="20" customHeight="1">
      <c r="A1699" s="19" t="s">
        <v>11362</v>
      </c>
      <c r="B1699" s="20" t="s">
        <v>11363</v>
      </c>
      <c r="C1699" s="21" t="s">
        <v>169454</v>
      </c>
      <c r="D1699" s="21" t="s">
        <v>345</v>
      </c>
      <c r="E1699" s="23"/>
    </row>
    <row r="1700" spans="1:5" ht="20" customHeight="1">
      <c r="A1700" s="19" t="s">
        <v>11367</v>
      </c>
      <c r="B1700" s="20" t="s">
        <v>11366</v>
      </c>
      <c r="C1700" s="21" t="s">
        <v>169462</v>
      </c>
      <c r="D1700" s="21" t="s">
        <v>345</v>
      </c>
      <c r="E1700" s="23"/>
    </row>
    <row r="1701" spans="1:5" ht="20" customHeight="1">
      <c r="A1701" s="19" t="s">
        <v>11398</v>
      </c>
      <c r="B1701" s="20" t="s">
        <v>11396</v>
      </c>
      <c r="C1701" s="21" t="s">
        <v>169450</v>
      </c>
      <c r="D1701" s="21" t="s">
        <v>345</v>
      </c>
      <c r="E1701" s="23"/>
    </row>
    <row r="1702" spans="1:5" ht="20" customHeight="1">
      <c r="A1702" s="19" t="s">
        <v>11411</v>
      </c>
      <c r="B1702" s="20" t="s">
        <v>11409</v>
      </c>
      <c r="C1702" s="21" t="s">
        <v>169505</v>
      </c>
      <c r="D1702" s="21" t="s">
        <v>296</v>
      </c>
      <c r="E1702" s="23"/>
    </row>
    <row r="1703" spans="1:5" ht="20" customHeight="1">
      <c r="A1703" s="19" t="s">
        <v>11419</v>
      </c>
      <c r="B1703" s="20" t="s">
        <v>11420</v>
      </c>
      <c r="C1703" s="21" t="s">
        <v>169481</v>
      </c>
      <c r="D1703" s="21" t="s">
        <v>345</v>
      </c>
      <c r="E1703" s="23"/>
    </row>
    <row r="1704" spans="1:5" ht="20" customHeight="1">
      <c r="A1704" s="19" t="s">
        <v>11421</v>
      </c>
      <c r="B1704" s="20" t="s">
        <v>11422</v>
      </c>
      <c r="C1704" s="21" t="s">
        <v>169500</v>
      </c>
      <c r="D1704" s="21" t="s">
        <v>296</v>
      </c>
      <c r="E1704" s="23"/>
    </row>
    <row r="1705" spans="1:5" ht="20" customHeight="1">
      <c r="A1705" s="19" t="s">
        <v>11423</v>
      </c>
      <c r="B1705" s="20" t="s">
        <v>11424</v>
      </c>
      <c r="C1705" s="21" t="s">
        <v>169480</v>
      </c>
      <c r="D1705" s="21" t="s">
        <v>345</v>
      </c>
      <c r="E1705" s="23"/>
    </row>
    <row r="1706" spans="1:5" ht="20" customHeight="1">
      <c r="A1706" s="19" t="s">
        <v>11425</v>
      </c>
      <c r="B1706" s="20" t="s">
        <v>11426</v>
      </c>
      <c r="C1706" s="21" t="s">
        <v>169488</v>
      </c>
      <c r="D1706" s="21" t="s">
        <v>345</v>
      </c>
      <c r="E1706" s="23"/>
    </row>
    <row r="1707" spans="1:5" ht="20" customHeight="1">
      <c r="A1707" s="19" t="s">
        <v>11427</v>
      </c>
      <c r="B1707" s="20" t="s">
        <v>11428</v>
      </c>
      <c r="C1707" s="21" t="s">
        <v>169514</v>
      </c>
      <c r="D1707" s="21" t="s">
        <v>345</v>
      </c>
      <c r="E1707" s="23"/>
    </row>
    <row r="1708" spans="1:5" ht="20" customHeight="1">
      <c r="A1708" s="19" t="s">
        <v>11431</v>
      </c>
      <c r="B1708" s="20" t="s">
        <v>11430</v>
      </c>
      <c r="C1708" s="21" t="s">
        <v>169434</v>
      </c>
      <c r="D1708" s="21" t="s">
        <v>345</v>
      </c>
      <c r="E1708" s="23"/>
    </row>
    <row r="1709" spans="1:5" ht="20" customHeight="1">
      <c r="A1709" s="19" t="s">
        <v>11432</v>
      </c>
      <c r="B1709" s="20" t="s">
        <v>11433</v>
      </c>
      <c r="C1709" s="21" t="s">
        <v>169466</v>
      </c>
      <c r="D1709" s="21" t="s">
        <v>345</v>
      </c>
      <c r="E1709" s="23"/>
    </row>
    <row r="1710" spans="1:5" ht="20" customHeight="1">
      <c r="A1710" s="19" t="s">
        <v>11436</v>
      </c>
      <c r="B1710" s="20" t="s">
        <v>11435</v>
      </c>
      <c r="C1710" s="21" t="s">
        <v>169516</v>
      </c>
      <c r="D1710" s="21" t="s">
        <v>296</v>
      </c>
      <c r="E1710" s="23"/>
    </row>
    <row r="1711" spans="1:5" ht="20" customHeight="1">
      <c r="A1711" s="19" t="s">
        <v>11437</v>
      </c>
      <c r="B1711" s="20" t="s">
        <v>11438</v>
      </c>
      <c r="C1711" s="21" t="s">
        <v>169485</v>
      </c>
      <c r="D1711" s="21" t="s">
        <v>345</v>
      </c>
      <c r="E1711" s="23"/>
    </row>
    <row r="1712" spans="1:5" ht="20" customHeight="1">
      <c r="A1712" s="19" t="s">
        <v>11439</v>
      </c>
      <c r="B1712" s="20" t="s">
        <v>11440</v>
      </c>
      <c r="C1712" s="21" t="s">
        <v>14955</v>
      </c>
      <c r="D1712" s="21" t="s">
        <v>345</v>
      </c>
      <c r="E1712" s="23"/>
    </row>
    <row r="1713" spans="1:5" ht="20" customHeight="1">
      <c r="A1713" s="19" t="s">
        <v>11441</v>
      </c>
      <c r="B1713" s="24">
        <v>100</v>
      </c>
      <c r="C1713" s="21" t="s">
        <v>169461</v>
      </c>
      <c r="D1713" s="21" t="s">
        <v>345</v>
      </c>
      <c r="E1713" s="23"/>
    </row>
    <row r="1714" spans="1:5" ht="20" customHeight="1">
      <c r="A1714" s="19" t="s">
        <v>11444</v>
      </c>
      <c r="B1714" s="20" t="s">
        <v>11443</v>
      </c>
      <c r="C1714" s="21" t="s">
        <v>169433</v>
      </c>
      <c r="D1714" s="21" t="s">
        <v>345</v>
      </c>
      <c r="E1714" s="23"/>
    </row>
    <row r="1715" spans="1:5" ht="20" customHeight="1">
      <c r="A1715" s="19" t="s">
        <v>11445</v>
      </c>
      <c r="B1715" s="20" t="s">
        <v>11446</v>
      </c>
      <c r="C1715" s="21" t="s">
        <v>169504</v>
      </c>
      <c r="D1715" s="21" t="s">
        <v>296</v>
      </c>
      <c r="E1715" s="23"/>
    </row>
    <row r="1716" spans="1:5" ht="20" customHeight="1">
      <c r="A1716" s="19" t="s">
        <v>11449</v>
      </c>
      <c r="B1716" s="20" t="s">
        <v>11448</v>
      </c>
      <c r="C1716" s="21" t="s">
        <v>169468</v>
      </c>
      <c r="D1716" s="21" t="s">
        <v>296</v>
      </c>
      <c r="E1716" s="23"/>
    </row>
    <row r="1717" spans="1:5" ht="20" customHeight="1">
      <c r="A1717" s="19" t="s">
        <v>11452</v>
      </c>
      <c r="B1717" s="20" t="s">
        <v>11451</v>
      </c>
      <c r="C1717" s="21" t="s">
        <v>169513</v>
      </c>
      <c r="D1717" s="21" t="s">
        <v>296</v>
      </c>
      <c r="E1717" s="23"/>
    </row>
    <row r="1718" spans="1:5" ht="20" customHeight="1">
      <c r="A1718" s="19" t="s">
        <v>11453</v>
      </c>
      <c r="B1718" s="20" t="s">
        <v>11454</v>
      </c>
      <c r="C1718" s="21" t="s">
        <v>169442</v>
      </c>
      <c r="D1718" s="21" t="s">
        <v>345</v>
      </c>
      <c r="E1718" s="23"/>
    </row>
    <row r="1719" spans="1:5" ht="20" customHeight="1">
      <c r="A1719" s="19" t="s">
        <v>11458</v>
      </c>
      <c r="B1719" s="20" t="s">
        <v>11456</v>
      </c>
      <c r="C1719" s="21" t="s">
        <v>169454</v>
      </c>
      <c r="D1719" s="21" t="s">
        <v>296</v>
      </c>
      <c r="E1719" s="23"/>
    </row>
    <row r="1720" spans="1:5" ht="20" customHeight="1">
      <c r="A1720" s="19" t="s">
        <v>11459</v>
      </c>
      <c r="B1720" s="20" t="s">
        <v>11460</v>
      </c>
      <c r="C1720" s="21" t="s">
        <v>169480</v>
      </c>
      <c r="D1720" s="21" t="s">
        <v>345</v>
      </c>
      <c r="E1720" s="23"/>
    </row>
    <row r="1721" spans="1:5" ht="20" customHeight="1">
      <c r="A1721" s="19" t="s">
        <v>11461</v>
      </c>
      <c r="B1721" s="20" t="s">
        <v>11462</v>
      </c>
      <c r="C1721" s="21" t="s">
        <v>169433</v>
      </c>
      <c r="D1721" s="21" t="s">
        <v>296</v>
      </c>
      <c r="E1721" s="23"/>
    </row>
    <row r="1722" spans="1:5" ht="20" customHeight="1">
      <c r="A1722" s="19" t="s">
        <v>11466</v>
      </c>
      <c r="B1722" s="20" t="s">
        <v>11464</v>
      </c>
      <c r="C1722" s="21" t="s">
        <v>169512</v>
      </c>
      <c r="D1722" s="21" t="s">
        <v>296</v>
      </c>
      <c r="E1722" s="23"/>
    </row>
    <row r="1723" spans="1:5" ht="20" customHeight="1">
      <c r="A1723" s="19" t="s">
        <v>11467</v>
      </c>
      <c r="B1723" s="20" t="s">
        <v>11468</v>
      </c>
      <c r="C1723" s="21" t="s">
        <v>169506</v>
      </c>
      <c r="D1723" s="21" t="s">
        <v>345</v>
      </c>
      <c r="E1723" s="23"/>
    </row>
    <row r="1724" spans="1:5" ht="20" customHeight="1">
      <c r="A1724" s="19" t="s">
        <v>11469</v>
      </c>
      <c r="B1724" s="20" t="s">
        <v>11470</v>
      </c>
      <c r="C1724" s="21" t="s">
        <v>169442</v>
      </c>
      <c r="D1724" s="21" t="s">
        <v>345</v>
      </c>
      <c r="E1724" s="23"/>
    </row>
    <row r="1725" spans="1:5" ht="20" customHeight="1">
      <c r="A1725" s="19" t="s">
        <v>11474</v>
      </c>
      <c r="B1725" s="20" t="s">
        <v>11472</v>
      </c>
      <c r="C1725" s="21" t="s">
        <v>169438</v>
      </c>
      <c r="D1725" s="21" t="s">
        <v>345</v>
      </c>
      <c r="E1725" s="23"/>
    </row>
    <row r="1726" spans="1:5" ht="20" customHeight="1">
      <c r="A1726" s="19" t="s">
        <v>11477</v>
      </c>
      <c r="B1726" s="20" t="s">
        <v>11478</v>
      </c>
      <c r="C1726" s="21" t="s">
        <v>169492</v>
      </c>
      <c r="D1726" s="21" t="s">
        <v>345</v>
      </c>
      <c r="E1726" s="23"/>
    </row>
    <row r="1727" spans="1:5" ht="20" customHeight="1">
      <c r="A1727" s="19" t="s">
        <v>11483</v>
      </c>
      <c r="B1727" s="20" t="s">
        <v>11480</v>
      </c>
      <c r="C1727" s="21" t="s">
        <v>169481</v>
      </c>
      <c r="D1727" s="21" t="s">
        <v>296</v>
      </c>
      <c r="E1727" s="23"/>
    </row>
    <row r="1728" spans="1:5" ht="20" customHeight="1">
      <c r="A1728" s="19" t="s">
        <v>11484</v>
      </c>
      <c r="B1728" s="20" t="s">
        <v>11485</v>
      </c>
      <c r="C1728" s="21" t="s">
        <v>169437</v>
      </c>
      <c r="D1728" s="21" t="s">
        <v>345</v>
      </c>
      <c r="E1728" s="23"/>
    </row>
    <row r="1729" spans="1:5" ht="20" customHeight="1">
      <c r="A1729" s="19" t="s">
        <v>11488</v>
      </c>
      <c r="B1729" s="20" t="s">
        <v>11487</v>
      </c>
      <c r="C1729" s="21" t="s">
        <v>169456</v>
      </c>
      <c r="D1729" s="21" t="s">
        <v>345</v>
      </c>
      <c r="E1729" s="23"/>
    </row>
    <row r="1730" spans="1:5" ht="20" customHeight="1">
      <c r="A1730" s="19" t="s">
        <v>11491</v>
      </c>
      <c r="B1730" s="20" t="s">
        <v>11490</v>
      </c>
      <c r="C1730" s="21" t="s">
        <v>169472</v>
      </c>
      <c r="D1730" s="21" t="s">
        <v>296</v>
      </c>
      <c r="E1730" s="23"/>
    </row>
    <row r="1731" spans="1:5" ht="20" customHeight="1">
      <c r="A1731" s="19" t="s">
        <v>11492</v>
      </c>
      <c r="B1731" s="20" t="s">
        <v>11493</v>
      </c>
      <c r="C1731" s="21" t="s">
        <v>169482</v>
      </c>
      <c r="D1731" s="21" t="s">
        <v>345</v>
      </c>
      <c r="E1731" s="23"/>
    </row>
    <row r="1732" spans="1:5" ht="20" customHeight="1">
      <c r="A1732" s="19" t="s">
        <v>11496</v>
      </c>
      <c r="B1732" s="20" t="s">
        <v>11495</v>
      </c>
      <c r="C1732" s="21" t="s">
        <v>169456</v>
      </c>
      <c r="D1732" s="21" t="s">
        <v>345</v>
      </c>
      <c r="E1732" s="23"/>
    </row>
    <row r="1733" spans="1:5" ht="20" customHeight="1">
      <c r="A1733" s="19" t="s">
        <v>11497</v>
      </c>
      <c r="B1733" s="20" t="s">
        <v>11498</v>
      </c>
      <c r="C1733" s="21" t="s">
        <v>169508</v>
      </c>
      <c r="D1733" s="21" t="s">
        <v>296</v>
      </c>
      <c r="E1733" s="23"/>
    </row>
    <row r="1734" spans="1:5" ht="20" customHeight="1">
      <c r="A1734" s="19" t="s">
        <v>11499</v>
      </c>
      <c r="B1734" s="20" t="s">
        <v>11500</v>
      </c>
      <c r="C1734" s="21" t="s">
        <v>169435</v>
      </c>
      <c r="D1734" s="21" t="s">
        <v>345</v>
      </c>
      <c r="E1734" s="23"/>
    </row>
    <row r="1735" spans="1:5" ht="20" customHeight="1">
      <c r="A1735" s="19" t="s">
        <v>11501</v>
      </c>
      <c r="B1735" s="20" t="s">
        <v>11502</v>
      </c>
      <c r="C1735" s="21" t="s">
        <v>169482</v>
      </c>
      <c r="D1735" s="21" t="s">
        <v>296</v>
      </c>
      <c r="E1735" s="23"/>
    </row>
    <row r="1736" spans="1:5" ht="20" customHeight="1">
      <c r="A1736" s="19" t="s">
        <v>11503</v>
      </c>
      <c r="B1736" s="20" t="s">
        <v>11504</v>
      </c>
      <c r="C1736" s="21" t="s">
        <v>169482</v>
      </c>
      <c r="D1736" s="21" t="s">
        <v>296</v>
      </c>
      <c r="E1736" s="23"/>
    </row>
    <row r="1737" spans="1:5" ht="20" customHeight="1">
      <c r="A1737" s="19" t="s">
        <v>11505</v>
      </c>
      <c r="B1737" s="20" t="s">
        <v>11506</v>
      </c>
      <c r="C1737" s="21" t="s">
        <v>169450</v>
      </c>
      <c r="D1737" s="21" t="s">
        <v>345</v>
      </c>
      <c r="E1737" s="23"/>
    </row>
    <row r="1738" spans="1:5" ht="20" customHeight="1">
      <c r="A1738" s="19" t="s">
        <v>11511</v>
      </c>
      <c r="B1738" s="20" t="s">
        <v>11508</v>
      </c>
      <c r="C1738" s="21" t="s">
        <v>169488</v>
      </c>
      <c r="D1738" s="21" t="s">
        <v>296</v>
      </c>
      <c r="E1738" s="23"/>
    </row>
    <row r="1739" spans="1:5" ht="20" customHeight="1">
      <c r="A1739" s="19" t="s">
        <v>11514</v>
      </c>
      <c r="B1739" s="20" t="s">
        <v>11513</v>
      </c>
      <c r="C1739" s="21" t="s">
        <v>169432</v>
      </c>
      <c r="D1739" s="21" t="s">
        <v>296</v>
      </c>
      <c r="E1739" s="23"/>
    </row>
    <row r="1740" spans="1:5" ht="20" customHeight="1">
      <c r="A1740" s="19" t="s">
        <v>11515</v>
      </c>
      <c r="B1740" s="20" t="s">
        <v>11516</v>
      </c>
      <c r="C1740" s="21" t="s">
        <v>169454</v>
      </c>
      <c r="D1740" s="21" t="s">
        <v>345</v>
      </c>
      <c r="E1740" s="23"/>
    </row>
    <row r="1741" spans="1:5" ht="20" customHeight="1">
      <c r="A1741" s="19" t="s">
        <v>11520</v>
      </c>
      <c r="B1741" s="20" t="s">
        <v>11518</v>
      </c>
      <c r="C1741" s="21" t="s">
        <v>169486</v>
      </c>
      <c r="D1741" s="21" t="s">
        <v>345</v>
      </c>
      <c r="E1741" s="23"/>
    </row>
    <row r="1742" spans="1:5" ht="20" customHeight="1">
      <c r="A1742" s="19" t="s">
        <v>11523</v>
      </c>
      <c r="B1742" s="20" t="s">
        <v>11522</v>
      </c>
      <c r="C1742" s="21" t="s">
        <v>169516</v>
      </c>
      <c r="D1742" s="21" t="s">
        <v>296</v>
      </c>
      <c r="E1742" s="23"/>
    </row>
    <row r="1743" spans="1:5" ht="20" customHeight="1">
      <c r="A1743" s="19" t="s">
        <v>11524</v>
      </c>
      <c r="B1743" s="20" t="s">
        <v>11525</v>
      </c>
      <c r="C1743" s="21" t="s">
        <v>169441</v>
      </c>
      <c r="D1743" s="21" t="s">
        <v>296</v>
      </c>
      <c r="E1743" s="23"/>
    </row>
    <row r="1744" spans="1:5" ht="20" customHeight="1">
      <c r="A1744" s="19" t="s">
        <v>11526</v>
      </c>
      <c r="B1744" s="20" t="s">
        <v>11527</v>
      </c>
      <c r="C1744" s="21" t="s">
        <v>169455</v>
      </c>
      <c r="D1744" s="21" t="s">
        <v>345</v>
      </c>
      <c r="E1744" s="23"/>
    </row>
    <row r="1745" spans="1:5" ht="20" customHeight="1">
      <c r="A1745" s="19" t="s">
        <v>11530</v>
      </c>
      <c r="B1745" s="20" t="s">
        <v>11529</v>
      </c>
      <c r="C1745" s="21" t="s">
        <v>169451</v>
      </c>
      <c r="D1745" s="21" t="s">
        <v>296</v>
      </c>
      <c r="E1745" s="23"/>
    </row>
    <row r="1746" spans="1:5" ht="20" customHeight="1">
      <c r="A1746" s="19" t="s">
        <v>11531</v>
      </c>
      <c r="B1746" s="20" t="s">
        <v>11532</v>
      </c>
      <c r="C1746" s="21" t="s">
        <v>169512</v>
      </c>
      <c r="D1746" s="21" t="s">
        <v>296</v>
      </c>
      <c r="E1746" s="23"/>
    </row>
    <row r="1747" spans="1:5" ht="20" customHeight="1">
      <c r="A1747" s="19" t="s">
        <v>11536</v>
      </c>
      <c r="B1747" s="20" t="s">
        <v>11534</v>
      </c>
      <c r="C1747" s="21" t="s">
        <v>169437</v>
      </c>
      <c r="D1747" s="21" t="s">
        <v>345</v>
      </c>
      <c r="E1747" s="23"/>
    </row>
    <row r="1748" spans="1:5" ht="20" customHeight="1">
      <c r="A1748" s="19" t="s">
        <v>11537</v>
      </c>
      <c r="B1748" s="20" t="s">
        <v>11538</v>
      </c>
      <c r="C1748" s="21" t="s">
        <v>169507</v>
      </c>
      <c r="D1748" s="21" t="s">
        <v>296</v>
      </c>
      <c r="E1748" s="23"/>
    </row>
    <row r="1749" spans="1:5" ht="20" customHeight="1">
      <c r="A1749" s="19" t="s">
        <v>11539</v>
      </c>
      <c r="B1749" s="20" t="s">
        <v>11540</v>
      </c>
      <c r="C1749" s="21" t="s">
        <v>169504</v>
      </c>
      <c r="D1749" s="21" t="s">
        <v>296</v>
      </c>
      <c r="E1749" s="23"/>
    </row>
    <row r="1750" spans="1:5" ht="20" customHeight="1">
      <c r="A1750" s="19" t="s">
        <v>2013</v>
      </c>
      <c r="B1750" s="20" t="s">
        <v>2014</v>
      </c>
      <c r="C1750" s="21" t="s">
        <v>169458</v>
      </c>
      <c r="D1750" s="21" t="s">
        <v>139</v>
      </c>
      <c r="E1750" s="23"/>
    </row>
    <row r="1751" spans="1:5" ht="20" customHeight="1">
      <c r="A1751" s="19" t="s">
        <v>2078</v>
      </c>
      <c r="B1751" s="20" t="s">
        <v>2079</v>
      </c>
      <c r="C1751" s="21" t="s">
        <v>169520</v>
      </c>
      <c r="D1751" s="21" t="s">
        <v>139</v>
      </c>
      <c r="E1751" s="23"/>
    </row>
    <row r="1752" spans="1:5" ht="20" customHeight="1">
      <c r="A1752" s="19" t="s">
        <v>2116</v>
      </c>
      <c r="B1752" s="20" t="s">
        <v>2115</v>
      </c>
      <c r="C1752" s="21" t="s">
        <v>169441</v>
      </c>
      <c r="D1752" s="21" t="s">
        <v>296</v>
      </c>
      <c r="E1752" s="23"/>
    </row>
    <row r="1753" spans="1:5" ht="20" customHeight="1">
      <c r="A1753" s="19" t="s">
        <v>2117</v>
      </c>
      <c r="B1753" s="20" t="s">
        <v>2118</v>
      </c>
      <c r="C1753" s="21" t="s">
        <v>169498</v>
      </c>
      <c r="D1753" s="21" t="s">
        <v>345</v>
      </c>
      <c r="E1753" s="23"/>
    </row>
    <row r="1754" spans="1:5" ht="20" customHeight="1">
      <c r="A1754" s="19" t="s">
        <v>2119</v>
      </c>
      <c r="B1754" s="20" t="s">
        <v>2120</v>
      </c>
      <c r="C1754" s="21" t="s">
        <v>169517</v>
      </c>
      <c r="D1754" s="21" t="s">
        <v>345</v>
      </c>
      <c r="E1754" s="23"/>
    </row>
    <row r="1755" spans="1:5" ht="20" customHeight="1">
      <c r="A1755" s="19" t="s">
        <v>2123</v>
      </c>
      <c r="B1755" s="20" t="s">
        <v>2122</v>
      </c>
      <c r="C1755" s="21" t="s">
        <v>169509</v>
      </c>
      <c r="D1755" s="21" t="s">
        <v>345</v>
      </c>
      <c r="E1755" s="23"/>
    </row>
    <row r="1756" spans="1:5" ht="20" customHeight="1">
      <c r="A1756" s="19" t="s">
        <v>2124</v>
      </c>
      <c r="B1756" s="20" t="s">
        <v>2125</v>
      </c>
      <c r="C1756" s="21" t="s">
        <v>169509</v>
      </c>
      <c r="D1756" s="21" t="s">
        <v>345</v>
      </c>
      <c r="E1756" s="23"/>
    </row>
    <row r="1757" spans="1:5" ht="20" customHeight="1">
      <c r="A1757" s="19" t="s">
        <v>2126</v>
      </c>
      <c r="B1757" s="20" t="s">
        <v>2127</v>
      </c>
      <c r="C1757" s="21" t="s">
        <v>169435</v>
      </c>
      <c r="D1757" s="21" t="s">
        <v>345</v>
      </c>
      <c r="E1757" s="23"/>
    </row>
    <row r="1758" spans="1:5" ht="20" customHeight="1">
      <c r="A1758" s="19" t="s">
        <v>2128</v>
      </c>
      <c r="B1758" s="20" t="s">
        <v>2129</v>
      </c>
      <c r="C1758" s="21" t="s">
        <v>169481</v>
      </c>
      <c r="D1758" s="21" t="s">
        <v>296</v>
      </c>
      <c r="E1758" s="23"/>
    </row>
    <row r="1759" spans="1:5" ht="20" customHeight="1">
      <c r="A1759" s="19" t="s">
        <v>2130</v>
      </c>
      <c r="B1759" s="20" t="s">
        <v>2131</v>
      </c>
      <c r="C1759" s="21" t="s">
        <v>169503</v>
      </c>
      <c r="D1759" s="21" t="s">
        <v>296</v>
      </c>
      <c r="E1759" s="23"/>
    </row>
    <row r="1760" spans="1:5" ht="20" customHeight="1">
      <c r="A1760" s="19" t="s">
        <v>2132</v>
      </c>
      <c r="B1760" s="20" t="s">
        <v>2133</v>
      </c>
      <c r="C1760" s="21" t="s">
        <v>169443</v>
      </c>
      <c r="D1760" s="21" t="s">
        <v>345</v>
      </c>
      <c r="E1760" s="23"/>
    </row>
    <row r="1761" spans="1:5" ht="20" customHeight="1">
      <c r="A1761" s="19" t="s">
        <v>2134</v>
      </c>
      <c r="B1761" s="20" t="s">
        <v>2135</v>
      </c>
      <c r="C1761" s="21" t="s">
        <v>169518</v>
      </c>
      <c r="D1761" s="21" t="s">
        <v>345</v>
      </c>
      <c r="E1761" s="23"/>
    </row>
    <row r="1762" spans="1:5" ht="20" customHeight="1">
      <c r="A1762" s="19" t="s">
        <v>2138</v>
      </c>
      <c r="B1762" s="20" t="s">
        <v>2137</v>
      </c>
      <c r="C1762" s="21" t="s">
        <v>169492</v>
      </c>
      <c r="D1762" s="21" t="s">
        <v>345</v>
      </c>
      <c r="E1762" s="23"/>
    </row>
    <row r="1763" spans="1:5" ht="20" customHeight="1">
      <c r="A1763" s="19" t="s">
        <v>2139</v>
      </c>
      <c r="B1763" s="20" t="s">
        <v>2140</v>
      </c>
      <c r="C1763" s="21" t="s">
        <v>169515</v>
      </c>
      <c r="D1763" s="21" t="s">
        <v>345</v>
      </c>
      <c r="E1763" s="23"/>
    </row>
    <row r="1764" spans="1:5" ht="20" customHeight="1">
      <c r="A1764" s="19" t="s">
        <v>2141</v>
      </c>
      <c r="B1764" s="20" t="s">
        <v>2142</v>
      </c>
      <c r="C1764" s="21" t="s">
        <v>169482</v>
      </c>
      <c r="D1764" s="21" t="s">
        <v>296</v>
      </c>
      <c r="E1764" s="23"/>
    </row>
    <row r="1765" spans="1:5" ht="20" customHeight="1">
      <c r="A1765" s="19" t="s">
        <v>2143</v>
      </c>
      <c r="B1765" s="20" t="s">
        <v>2144</v>
      </c>
      <c r="C1765" s="21" t="s">
        <v>169460</v>
      </c>
      <c r="D1765" s="21" t="s">
        <v>345</v>
      </c>
      <c r="E1765" s="23"/>
    </row>
    <row r="1766" spans="1:5" ht="20" customHeight="1">
      <c r="A1766" s="19" t="s">
        <v>2145</v>
      </c>
      <c r="B1766" s="20" t="s">
        <v>2146</v>
      </c>
      <c r="C1766" s="21" t="s">
        <v>169438</v>
      </c>
      <c r="D1766" s="21" t="s">
        <v>345</v>
      </c>
      <c r="E1766" s="23"/>
    </row>
    <row r="1767" spans="1:5" ht="20" customHeight="1">
      <c r="A1767" s="19" t="s">
        <v>2147</v>
      </c>
      <c r="B1767" s="20" t="s">
        <v>2148</v>
      </c>
      <c r="C1767" s="21" t="s">
        <v>169485</v>
      </c>
      <c r="D1767" s="21" t="s">
        <v>345</v>
      </c>
      <c r="E1767" s="23"/>
    </row>
    <row r="1768" spans="1:5" ht="20" customHeight="1">
      <c r="A1768" s="19" t="s">
        <v>2151</v>
      </c>
      <c r="B1768" s="20" t="s">
        <v>2150</v>
      </c>
      <c r="C1768" s="21" t="s">
        <v>169450</v>
      </c>
      <c r="D1768" s="21" t="s">
        <v>345</v>
      </c>
      <c r="E1768" s="23"/>
    </row>
    <row r="1769" spans="1:5" ht="20" customHeight="1">
      <c r="A1769" s="19" t="s">
        <v>2154</v>
      </c>
      <c r="B1769" s="20" t="s">
        <v>2153</v>
      </c>
      <c r="C1769" s="21" t="s">
        <v>169471</v>
      </c>
      <c r="D1769" s="21" t="s">
        <v>345</v>
      </c>
      <c r="E1769" s="23"/>
    </row>
    <row r="1770" spans="1:5" ht="20" customHeight="1">
      <c r="A1770" s="19" t="s">
        <v>2155</v>
      </c>
      <c r="B1770" s="20" t="s">
        <v>2156</v>
      </c>
      <c r="C1770" s="21" t="s">
        <v>169435</v>
      </c>
      <c r="D1770" s="21" t="s">
        <v>345</v>
      </c>
      <c r="E1770" s="23"/>
    </row>
    <row r="1771" spans="1:5" ht="20" customHeight="1">
      <c r="A1771" s="19" t="s">
        <v>2159</v>
      </c>
      <c r="B1771" s="20" t="s">
        <v>2160</v>
      </c>
      <c r="C1771" s="21" t="s">
        <v>169518</v>
      </c>
      <c r="D1771" s="21" t="s">
        <v>345</v>
      </c>
      <c r="E1771" s="23"/>
    </row>
    <row r="1772" spans="1:5" ht="20" customHeight="1">
      <c r="A1772" s="19" t="s">
        <v>2161</v>
      </c>
      <c r="B1772" s="20" t="s">
        <v>2162</v>
      </c>
      <c r="C1772" s="21" t="s">
        <v>169493</v>
      </c>
      <c r="D1772" s="21" t="s">
        <v>345</v>
      </c>
      <c r="E1772" s="23"/>
    </row>
    <row r="1773" spans="1:5" ht="20" customHeight="1">
      <c r="A1773" s="19" t="s">
        <v>2163</v>
      </c>
      <c r="B1773" s="20" t="s">
        <v>2164</v>
      </c>
      <c r="C1773" s="21" t="s">
        <v>169458</v>
      </c>
      <c r="D1773" s="21" t="s">
        <v>345</v>
      </c>
      <c r="E1773" s="23"/>
    </row>
    <row r="1774" spans="1:5" ht="20" customHeight="1">
      <c r="A1774" s="19" t="s">
        <v>2165</v>
      </c>
      <c r="B1774" s="20" t="s">
        <v>2166</v>
      </c>
      <c r="C1774" s="21" t="s">
        <v>169492</v>
      </c>
      <c r="D1774" s="21" t="s">
        <v>345</v>
      </c>
      <c r="E1774" s="23"/>
    </row>
    <row r="1775" spans="1:5" ht="20" customHeight="1">
      <c r="A1775" s="19" t="s">
        <v>2170</v>
      </c>
      <c r="B1775" s="20" t="s">
        <v>2168</v>
      </c>
      <c r="C1775" s="21" t="s">
        <v>169452</v>
      </c>
      <c r="D1775" s="21" t="s">
        <v>345</v>
      </c>
      <c r="E1775" s="23"/>
    </row>
    <row r="1776" spans="1:5" ht="20" customHeight="1">
      <c r="A1776" s="19" t="s">
        <v>2171</v>
      </c>
      <c r="B1776" s="20" t="s">
        <v>2172</v>
      </c>
      <c r="C1776" s="21" t="s">
        <v>101727</v>
      </c>
      <c r="D1776" s="21" t="s">
        <v>345</v>
      </c>
      <c r="E1776" s="23"/>
    </row>
    <row r="1777" spans="1:5" ht="20" customHeight="1">
      <c r="A1777" s="19" t="s">
        <v>2173</v>
      </c>
      <c r="B1777" s="20" t="s">
        <v>2174</v>
      </c>
      <c r="C1777" s="21" t="s">
        <v>169510</v>
      </c>
      <c r="D1777" s="21" t="s">
        <v>296</v>
      </c>
      <c r="E1777" s="23"/>
    </row>
    <row r="1778" spans="1:5" ht="20" customHeight="1">
      <c r="A1778" s="19" t="s">
        <v>2175</v>
      </c>
      <c r="B1778" s="20" t="s">
        <v>2176</v>
      </c>
      <c r="C1778" s="21" t="s">
        <v>169486</v>
      </c>
      <c r="D1778" s="21" t="s">
        <v>345</v>
      </c>
      <c r="E1778" s="23"/>
    </row>
    <row r="1779" spans="1:5" ht="20" customHeight="1">
      <c r="A1779" s="19" t="s">
        <v>2177</v>
      </c>
      <c r="B1779" s="20" t="s">
        <v>2178</v>
      </c>
      <c r="C1779" s="21" t="s">
        <v>169495</v>
      </c>
      <c r="D1779" s="21" t="s">
        <v>296</v>
      </c>
      <c r="E1779" s="23"/>
    </row>
    <row r="1780" spans="1:5" ht="20" customHeight="1">
      <c r="A1780" s="19" t="s">
        <v>2179</v>
      </c>
      <c r="B1780" s="20" t="s">
        <v>2180</v>
      </c>
      <c r="C1780" s="21" t="s">
        <v>169438</v>
      </c>
      <c r="D1780" s="21" t="s">
        <v>345</v>
      </c>
      <c r="E1780" s="23"/>
    </row>
    <row r="1781" spans="1:5" ht="20" customHeight="1">
      <c r="A1781" s="19" t="s">
        <v>2181</v>
      </c>
      <c r="B1781" s="20" t="s">
        <v>2182</v>
      </c>
      <c r="C1781" s="21" t="s">
        <v>169479</v>
      </c>
      <c r="D1781" s="21" t="s">
        <v>296</v>
      </c>
      <c r="E1781" s="23"/>
    </row>
    <row r="1782" spans="1:5" ht="20" customHeight="1">
      <c r="A1782" s="19" t="s">
        <v>2183</v>
      </c>
      <c r="B1782" s="20" t="s">
        <v>2184</v>
      </c>
      <c r="C1782" s="21" t="s">
        <v>169485</v>
      </c>
      <c r="D1782" s="21" t="s">
        <v>345</v>
      </c>
      <c r="E1782" s="23"/>
    </row>
    <row r="1783" spans="1:5" ht="20" customHeight="1">
      <c r="A1783" s="19" t="s">
        <v>2185</v>
      </c>
      <c r="B1783" s="20" t="s">
        <v>2186</v>
      </c>
      <c r="C1783" s="21" t="s">
        <v>169516</v>
      </c>
      <c r="D1783" s="21" t="s">
        <v>296</v>
      </c>
      <c r="E1783" s="23"/>
    </row>
    <row r="1784" spans="1:5" ht="20" customHeight="1">
      <c r="A1784" s="19" t="s">
        <v>2189</v>
      </c>
      <c r="B1784" s="20" t="s">
        <v>2188</v>
      </c>
      <c r="C1784" s="21" t="s">
        <v>169443</v>
      </c>
      <c r="D1784" s="21" t="s">
        <v>345</v>
      </c>
      <c r="E1784" s="23"/>
    </row>
    <row r="1785" spans="1:5" ht="20" customHeight="1">
      <c r="A1785" s="19" t="s">
        <v>2190</v>
      </c>
      <c r="B1785" s="20" t="s">
        <v>2191</v>
      </c>
      <c r="C1785" s="21" t="s">
        <v>169486</v>
      </c>
      <c r="D1785" s="21" t="s">
        <v>345</v>
      </c>
      <c r="E1785" s="23"/>
    </row>
    <row r="1786" spans="1:5" ht="20" customHeight="1">
      <c r="A1786" s="19" t="s">
        <v>2192</v>
      </c>
      <c r="B1786" s="20" t="s">
        <v>2193</v>
      </c>
      <c r="C1786" s="21" t="s">
        <v>169435</v>
      </c>
      <c r="D1786" s="21" t="s">
        <v>345</v>
      </c>
      <c r="E1786" s="23"/>
    </row>
    <row r="1787" spans="1:5" ht="20" customHeight="1">
      <c r="A1787" s="19" t="s">
        <v>2198</v>
      </c>
      <c r="B1787" s="20" t="s">
        <v>2195</v>
      </c>
      <c r="C1787" s="21" t="s">
        <v>169437</v>
      </c>
      <c r="D1787" s="21" t="s">
        <v>296</v>
      </c>
      <c r="E1787" s="23"/>
    </row>
    <row r="1788" spans="1:5" ht="20" customHeight="1">
      <c r="A1788" s="19" t="s">
        <v>2199</v>
      </c>
      <c r="B1788" s="20" t="s">
        <v>2200</v>
      </c>
      <c r="C1788" s="21" t="s">
        <v>169431</v>
      </c>
      <c r="D1788" s="21" t="s">
        <v>296</v>
      </c>
      <c r="E1788" s="23"/>
    </row>
    <row r="1789" spans="1:5" ht="20" customHeight="1">
      <c r="A1789" s="19" t="s">
        <v>2201</v>
      </c>
      <c r="B1789" s="20" t="s">
        <v>2202</v>
      </c>
      <c r="C1789" s="21" t="s">
        <v>169498</v>
      </c>
      <c r="D1789" s="21" t="s">
        <v>345</v>
      </c>
      <c r="E1789" s="23"/>
    </row>
    <row r="1790" spans="1:5" ht="20" customHeight="1">
      <c r="A1790" s="19" t="s">
        <v>2203</v>
      </c>
      <c r="B1790" s="20" t="s">
        <v>2204</v>
      </c>
      <c r="C1790" s="21" t="s">
        <v>169494</v>
      </c>
      <c r="D1790" s="21" t="s">
        <v>345</v>
      </c>
      <c r="E1790" s="23"/>
    </row>
    <row r="1791" spans="1:5" ht="20" customHeight="1">
      <c r="A1791" s="19" t="s">
        <v>2206</v>
      </c>
      <c r="B1791" s="24">
        <v>100</v>
      </c>
      <c r="C1791" s="21" t="s">
        <v>101522</v>
      </c>
      <c r="D1791" s="21" t="s">
        <v>345</v>
      </c>
      <c r="E1791" s="23"/>
    </row>
    <row r="1792" spans="1:5" ht="20" customHeight="1">
      <c r="A1792" s="19" t="s">
        <v>2207</v>
      </c>
      <c r="B1792" s="24">
        <v>100</v>
      </c>
      <c r="C1792" s="21" t="s">
        <v>14798</v>
      </c>
      <c r="D1792" s="21" t="s">
        <v>345</v>
      </c>
      <c r="E1792" s="23"/>
    </row>
    <row r="1793" spans="1:5" ht="20" customHeight="1">
      <c r="A1793" s="19" t="s">
        <v>2208</v>
      </c>
      <c r="B1793" s="20" t="s">
        <v>2209</v>
      </c>
      <c r="C1793" s="21" t="s">
        <v>169460</v>
      </c>
      <c r="D1793" s="21" t="s">
        <v>345</v>
      </c>
      <c r="E1793" s="23"/>
    </row>
    <row r="1794" spans="1:5" ht="20" customHeight="1">
      <c r="A1794" s="19" t="s">
        <v>2210</v>
      </c>
      <c r="B1794" s="20" t="s">
        <v>2211</v>
      </c>
      <c r="C1794" s="21" t="s">
        <v>156989</v>
      </c>
      <c r="D1794" s="21" t="s">
        <v>345</v>
      </c>
      <c r="E1794" s="23"/>
    </row>
    <row r="1795" spans="1:5" ht="20" customHeight="1">
      <c r="A1795" s="19" t="s">
        <v>2212</v>
      </c>
      <c r="B1795" s="20" t="s">
        <v>2213</v>
      </c>
      <c r="C1795" s="21" t="s">
        <v>101522</v>
      </c>
      <c r="D1795" s="21" t="s">
        <v>345</v>
      </c>
      <c r="E1795" s="23"/>
    </row>
    <row r="1796" spans="1:5" ht="20" customHeight="1">
      <c r="A1796" s="19" t="s">
        <v>2216</v>
      </c>
      <c r="B1796" s="20" t="s">
        <v>2215</v>
      </c>
      <c r="C1796" s="21" t="s">
        <v>169462</v>
      </c>
      <c r="D1796" s="21" t="s">
        <v>345</v>
      </c>
      <c r="E1796" s="23"/>
    </row>
    <row r="1797" spans="1:5" ht="20" customHeight="1">
      <c r="A1797" s="19" t="s">
        <v>2219</v>
      </c>
      <c r="B1797" s="20" t="s">
        <v>2218</v>
      </c>
      <c r="C1797" s="21" t="s">
        <v>169452</v>
      </c>
      <c r="D1797" s="21" t="s">
        <v>345</v>
      </c>
      <c r="E1797" s="23"/>
    </row>
    <row r="1798" spans="1:5" ht="20" customHeight="1">
      <c r="A1798" s="19" t="s">
        <v>2222</v>
      </c>
      <c r="B1798" s="20" t="s">
        <v>2221</v>
      </c>
      <c r="C1798" s="21" t="s">
        <v>169485</v>
      </c>
      <c r="D1798" s="21" t="s">
        <v>345</v>
      </c>
      <c r="E1798" s="23"/>
    </row>
    <row r="1799" spans="1:5" ht="20" customHeight="1">
      <c r="A1799" s="19" t="s">
        <v>2223</v>
      </c>
      <c r="B1799" s="24">
        <v>100</v>
      </c>
      <c r="C1799" s="21" t="s">
        <v>169517</v>
      </c>
      <c r="D1799" s="21" t="s">
        <v>345</v>
      </c>
      <c r="E1799" s="23"/>
    </row>
    <row r="1800" spans="1:5" ht="20" customHeight="1">
      <c r="A1800" s="19" t="s">
        <v>2226</v>
      </c>
      <c r="B1800" s="20" t="s">
        <v>2227</v>
      </c>
      <c r="C1800" s="21" t="s">
        <v>101727</v>
      </c>
      <c r="D1800" s="21" t="s">
        <v>345</v>
      </c>
      <c r="E1800" s="23"/>
    </row>
    <row r="1801" spans="1:5" ht="20" customHeight="1">
      <c r="A1801" s="19" t="s">
        <v>2228</v>
      </c>
      <c r="B1801" s="20" t="s">
        <v>2229</v>
      </c>
      <c r="C1801" s="21" t="s">
        <v>169505</v>
      </c>
      <c r="D1801" s="21" t="s">
        <v>296</v>
      </c>
      <c r="E1801" s="23"/>
    </row>
    <row r="1802" spans="1:5" ht="20" customHeight="1">
      <c r="A1802" s="19" t="s">
        <v>2230</v>
      </c>
      <c r="B1802" s="20" t="s">
        <v>2231</v>
      </c>
      <c r="C1802" s="21" t="s">
        <v>169502</v>
      </c>
      <c r="D1802" s="21" t="s">
        <v>345</v>
      </c>
      <c r="E1802" s="23"/>
    </row>
    <row r="1803" spans="1:5" ht="20" customHeight="1">
      <c r="A1803" s="19" t="s">
        <v>2232</v>
      </c>
      <c r="B1803" s="20" t="s">
        <v>2233</v>
      </c>
      <c r="C1803" s="21" t="s">
        <v>156989</v>
      </c>
      <c r="D1803" s="21" t="s">
        <v>345</v>
      </c>
      <c r="E1803" s="23"/>
    </row>
    <row r="1804" spans="1:5" ht="20" customHeight="1">
      <c r="A1804" s="19" t="s">
        <v>2237</v>
      </c>
      <c r="B1804" s="20" t="s">
        <v>2235</v>
      </c>
      <c r="C1804" s="21" t="s">
        <v>169435</v>
      </c>
      <c r="D1804" s="21" t="s">
        <v>345</v>
      </c>
      <c r="E1804" s="23"/>
    </row>
    <row r="1805" spans="1:5" ht="20" customHeight="1">
      <c r="A1805" s="19" t="s">
        <v>2238</v>
      </c>
      <c r="B1805" s="20" t="s">
        <v>2239</v>
      </c>
      <c r="C1805" s="21" t="s">
        <v>169509</v>
      </c>
      <c r="D1805" s="21" t="s">
        <v>345</v>
      </c>
      <c r="E1805" s="23"/>
    </row>
    <row r="1806" spans="1:5" ht="20" customHeight="1">
      <c r="A1806" s="19" t="s">
        <v>2240</v>
      </c>
      <c r="B1806" s="20" t="s">
        <v>2241</v>
      </c>
      <c r="C1806" s="21" t="s">
        <v>169468</v>
      </c>
      <c r="D1806" s="21" t="s">
        <v>345</v>
      </c>
      <c r="E1806" s="23"/>
    </row>
    <row r="1807" spans="1:5" ht="20" customHeight="1">
      <c r="A1807" s="19" t="s">
        <v>2242</v>
      </c>
      <c r="B1807" s="20" t="s">
        <v>2243</v>
      </c>
      <c r="C1807" s="21" t="s">
        <v>169454</v>
      </c>
      <c r="D1807" s="21" t="s">
        <v>296</v>
      </c>
      <c r="E1807" s="23"/>
    </row>
    <row r="1808" spans="1:5" ht="20" customHeight="1">
      <c r="A1808" s="19" t="s">
        <v>2244</v>
      </c>
      <c r="B1808" s="20" t="s">
        <v>2245</v>
      </c>
      <c r="C1808" s="21" t="s">
        <v>169483</v>
      </c>
      <c r="D1808" s="21" t="s">
        <v>296</v>
      </c>
      <c r="E1808" s="23"/>
    </row>
    <row r="1809" spans="1:5" ht="20" customHeight="1">
      <c r="A1809" s="19" t="s">
        <v>2246</v>
      </c>
      <c r="B1809" s="20" t="s">
        <v>2247</v>
      </c>
      <c r="C1809" s="21" t="s">
        <v>169439</v>
      </c>
      <c r="D1809" s="21" t="s">
        <v>345</v>
      </c>
      <c r="E1809" s="23"/>
    </row>
    <row r="1810" spans="1:5" ht="20" customHeight="1">
      <c r="A1810" s="19" t="s">
        <v>2250</v>
      </c>
      <c r="B1810" s="20" t="s">
        <v>2249</v>
      </c>
      <c r="C1810" s="21" t="s">
        <v>169479</v>
      </c>
      <c r="D1810" s="21" t="s">
        <v>296</v>
      </c>
      <c r="E1810" s="23"/>
    </row>
    <row r="1811" spans="1:5" ht="20" customHeight="1">
      <c r="A1811" s="19" t="s">
        <v>2251</v>
      </c>
      <c r="B1811" s="20" t="s">
        <v>2252</v>
      </c>
      <c r="C1811" s="21" t="s">
        <v>169521</v>
      </c>
      <c r="D1811" s="21" t="s">
        <v>296</v>
      </c>
      <c r="E1811" s="23"/>
    </row>
    <row r="1812" spans="1:5" ht="20" customHeight="1">
      <c r="A1812" s="19" t="s">
        <v>2255</v>
      </c>
      <c r="B1812" s="20" t="s">
        <v>2254</v>
      </c>
      <c r="C1812" s="21" t="s">
        <v>169489</v>
      </c>
      <c r="D1812" s="21" t="s">
        <v>296</v>
      </c>
      <c r="E1812" s="23"/>
    </row>
    <row r="1813" spans="1:5" ht="20" customHeight="1">
      <c r="A1813" s="19" t="s">
        <v>2263</v>
      </c>
      <c r="B1813" s="20" t="s">
        <v>2264</v>
      </c>
      <c r="C1813" s="21" t="s">
        <v>169461</v>
      </c>
      <c r="D1813" s="21" t="s">
        <v>345</v>
      </c>
      <c r="E1813" s="23"/>
    </row>
    <row r="1814" spans="1:5" ht="20" customHeight="1">
      <c r="A1814" s="19" t="s">
        <v>2277</v>
      </c>
      <c r="B1814" s="20" t="s">
        <v>2278</v>
      </c>
      <c r="C1814" s="21" t="s">
        <v>169524</v>
      </c>
      <c r="D1814" s="21" t="s">
        <v>345</v>
      </c>
      <c r="E1814" s="23"/>
    </row>
    <row r="1815" spans="1:5" ht="20" customHeight="1">
      <c r="A1815" s="19" t="s">
        <v>2290</v>
      </c>
      <c r="B1815" s="20" t="s">
        <v>2289</v>
      </c>
      <c r="C1815" s="21" t="s">
        <v>156989</v>
      </c>
      <c r="D1815" s="21" t="s">
        <v>345</v>
      </c>
      <c r="E1815" s="23"/>
    </row>
    <row r="1816" spans="1:5" ht="20" customHeight="1">
      <c r="A1816" s="19" t="s">
        <v>2292</v>
      </c>
      <c r="B1816" s="20" t="s">
        <v>2293</v>
      </c>
      <c r="C1816" s="21" t="s">
        <v>101522</v>
      </c>
      <c r="D1816" s="21" t="s">
        <v>345</v>
      </c>
      <c r="E1816" s="23"/>
    </row>
    <row r="1817" spans="1:5" ht="20" customHeight="1">
      <c r="A1817" s="19" t="s">
        <v>2305</v>
      </c>
      <c r="B1817" s="20" t="s">
        <v>2306</v>
      </c>
      <c r="C1817" s="21" t="s">
        <v>169494</v>
      </c>
      <c r="D1817" s="21" t="s">
        <v>345</v>
      </c>
      <c r="E1817" s="23"/>
    </row>
    <row r="1818" spans="1:5" ht="20" customHeight="1">
      <c r="A1818" s="19" t="s">
        <v>2323</v>
      </c>
      <c r="B1818" s="20" t="s">
        <v>2324</v>
      </c>
      <c r="C1818" s="21" t="s">
        <v>169477</v>
      </c>
      <c r="D1818" s="21" t="s">
        <v>345</v>
      </c>
      <c r="E1818" s="23"/>
    </row>
    <row r="1819" spans="1:5" ht="20" customHeight="1">
      <c r="A1819" s="19" t="s">
        <v>2330</v>
      </c>
      <c r="B1819" s="20" t="s">
        <v>2331</v>
      </c>
      <c r="C1819" s="21" t="s">
        <v>169443</v>
      </c>
      <c r="D1819" s="21" t="s">
        <v>296</v>
      </c>
      <c r="E1819" s="23"/>
    </row>
    <row r="1820" spans="1:5" ht="20" customHeight="1">
      <c r="A1820" s="19" t="s">
        <v>2339</v>
      </c>
      <c r="B1820" s="24">
        <v>100</v>
      </c>
      <c r="C1820" s="21" t="s">
        <v>169515</v>
      </c>
      <c r="D1820" s="21" t="s">
        <v>345</v>
      </c>
      <c r="E1820" s="23"/>
    </row>
    <row r="1821" spans="1:5" ht="20" customHeight="1">
      <c r="A1821" s="19" t="s">
        <v>2349</v>
      </c>
      <c r="B1821" s="20" t="s">
        <v>2348</v>
      </c>
      <c r="C1821" s="21" t="s">
        <v>169509</v>
      </c>
      <c r="D1821" s="21" t="s">
        <v>345</v>
      </c>
      <c r="E1821" s="23"/>
    </row>
    <row r="1822" spans="1:5" ht="20" customHeight="1">
      <c r="A1822" s="19" t="s">
        <v>2351</v>
      </c>
      <c r="B1822" s="24">
        <v>100</v>
      </c>
      <c r="C1822" s="21" t="s">
        <v>169515</v>
      </c>
      <c r="D1822" s="21" t="s">
        <v>345</v>
      </c>
      <c r="E1822" s="23"/>
    </row>
    <row r="1823" spans="1:5" ht="20" customHeight="1">
      <c r="A1823" s="19" t="s">
        <v>2364</v>
      </c>
      <c r="B1823" s="20" t="s">
        <v>2365</v>
      </c>
      <c r="C1823" s="21" t="s">
        <v>169480</v>
      </c>
      <c r="D1823" s="21" t="s">
        <v>345</v>
      </c>
      <c r="E1823" s="23"/>
    </row>
    <row r="1824" spans="1:5" ht="20" customHeight="1">
      <c r="A1824" s="19" t="s">
        <v>2377</v>
      </c>
      <c r="B1824" s="20" t="s">
        <v>2375</v>
      </c>
      <c r="C1824" s="21" t="s">
        <v>169486</v>
      </c>
      <c r="D1824" s="21" t="s">
        <v>296</v>
      </c>
      <c r="E1824" s="23"/>
    </row>
    <row r="1825" spans="1:5" ht="20" customHeight="1">
      <c r="A1825" s="19" t="s">
        <v>2385</v>
      </c>
      <c r="B1825" s="20" t="s">
        <v>2382</v>
      </c>
      <c r="C1825" s="21" t="s">
        <v>169496</v>
      </c>
      <c r="D1825" s="21" t="s">
        <v>296</v>
      </c>
      <c r="E1825" s="23"/>
    </row>
    <row r="1826" spans="1:5" ht="20" customHeight="1">
      <c r="A1826" s="19" t="s">
        <v>2417</v>
      </c>
      <c r="B1826" s="20" t="s">
        <v>2418</v>
      </c>
      <c r="C1826" s="21" t="s">
        <v>169446</v>
      </c>
      <c r="D1826" s="21" t="s">
        <v>345</v>
      </c>
      <c r="E1826" s="23"/>
    </row>
    <row r="1827" spans="1:5" ht="20" customHeight="1">
      <c r="A1827" s="19" t="s">
        <v>2476</v>
      </c>
      <c r="B1827" s="20" t="s">
        <v>2477</v>
      </c>
      <c r="C1827" s="21" t="s">
        <v>169439</v>
      </c>
      <c r="D1827" s="21" t="s">
        <v>345</v>
      </c>
      <c r="E1827" s="23"/>
    </row>
    <row r="1828" spans="1:5" ht="20" customHeight="1">
      <c r="A1828" s="19" t="s">
        <v>2504</v>
      </c>
      <c r="B1828" s="20" t="s">
        <v>2505</v>
      </c>
      <c r="C1828" s="21" t="s">
        <v>169455</v>
      </c>
      <c r="D1828" s="21" t="s">
        <v>296</v>
      </c>
      <c r="E1828" s="23"/>
    </row>
    <row r="1829" spans="1:5" ht="20" customHeight="1">
      <c r="A1829" s="19" t="s">
        <v>2510</v>
      </c>
      <c r="B1829" s="20" t="s">
        <v>2511</v>
      </c>
      <c r="C1829" s="21" t="s">
        <v>169441</v>
      </c>
      <c r="D1829" s="21" t="s">
        <v>296</v>
      </c>
      <c r="E1829" s="23"/>
    </row>
    <row r="1830" spans="1:5" ht="20" customHeight="1">
      <c r="A1830" s="19" t="s">
        <v>2687</v>
      </c>
      <c r="B1830" s="20" t="s">
        <v>2686</v>
      </c>
      <c r="C1830" s="21" t="s">
        <v>169502</v>
      </c>
      <c r="D1830" s="21" t="s">
        <v>345</v>
      </c>
      <c r="E1830" s="23"/>
    </row>
    <row r="1831" spans="1:5" ht="20" customHeight="1">
      <c r="A1831" s="19" t="s">
        <v>2693</v>
      </c>
      <c r="B1831" s="20" t="s">
        <v>2692</v>
      </c>
      <c r="C1831" s="21" t="s">
        <v>169454</v>
      </c>
      <c r="D1831" s="21" t="s">
        <v>345</v>
      </c>
      <c r="E1831" s="23"/>
    </row>
    <row r="1832" spans="1:5" ht="20" customHeight="1">
      <c r="A1832" s="19" t="s">
        <v>2707</v>
      </c>
      <c r="B1832" s="20" t="s">
        <v>2706</v>
      </c>
      <c r="C1832" s="21" t="s">
        <v>169438</v>
      </c>
      <c r="D1832" s="21" t="s">
        <v>345</v>
      </c>
      <c r="E1832" s="23"/>
    </row>
    <row r="1833" spans="1:5" ht="20" customHeight="1">
      <c r="A1833" s="19" t="s">
        <v>11133</v>
      </c>
      <c r="B1833" s="20" t="s">
        <v>11134</v>
      </c>
      <c r="C1833" s="21" t="s">
        <v>169509</v>
      </c>
      <c r="D1833" s="21" t="s">
        <v>345</v>
      </c>
      <c r="E1833" s="23"/>
    </row>
    <row r="1834" spans="1:5" ht="20" customHeight="1">
      <c r="A1834" s="19" t="s">
        <v>11160</v>
      </c>
      <c r="B1834" s="20" t="s">
        <v>11159</v>
      </c>
      <c r="C1834" s="21" t="s">
        <v>14955</v>
      </c>
      <c r="D1834" s="21" t="s">
        <v>296</v>
      </c>
      <c r="E1834" s="23"/>
    </row>
    <row r="1835" spans="1:5" ht="20" customHeight="1">
      <c r="A1835" s="19" t="s">
        <v>11165</v>
      </c>
      <c r="B1835" s="20" t="s">
        <v>11166</v>
      </c>
      <c r="C1835" s="21" t="s">
        <v>169468</v>
      </c>
      <c r="D1835" s="21" t="s">
        <v>345</v>
      </c>
      <c r="E1835" s="23"/>
    </row>
    <row r="1836" spans="1:5" ht="20" customHeight="1">
      <c r="A1836" s="19" t="s">
        <v>11214</v>
      </c>
      <c r="B1836" s="20" t="s">
        <v>11215</v>
      </c>
      <c r="C1836" s="21" t="s">
        <v>169508</v>
      </c>
      <c r="D1836" s="21" t="s">
        <v>345</v>
      </c>
      <c r="E1836" s="23"/>
    </row>
    <row r="1837" spans="1:5" ht="20" customHeight="1">
      <c r="A1837" s="19" t="s">
        <v>11225</v>
      </c>
      <c r="B1837" s="20" t="s">
        <v>11226</v>
      </c>
      <c r="C1837" s="21" t="s">
        <v>169475</v>
      </c>
      <c r="D1837" s="21" t="s">
        <v>345</v>
      </c>
      <c r="E1837" s="23"/>
    </row>
    <row r="1838" spans="1:5" ht="20" customHeight="1">
      <c r="A1838" s="19" t="s">
        <v>11238</v>
      </c>
      <c r="B1838" s="20" t="s">
        <v>11239</v>
      </c>
      <c r="C1838" s="21" t="s">
        <v>169509</v>
      </c>
      <c r="D1838" s="21" t="s">
        <v>345</v>
      </c>
      <c r="E1838" s="23"/>
    </row>
    <row r="1839" spans="1:5" ht="20" customHeight="1">
      <c r="A1839" s="19" t="s">
        <v>11245</v>
      </c>
      <c r="B1839" s="20" t="s">
        <v>11246</v>
      </c>
      <c r="C1839" s="21" t="s">
        <v>169449</v>
      </c>
      <c r="D1839" s="21" t="s">
        <v>296</v>
      </c>
      <c r="E1839" s="23"/>
    </row>
    <row r="1840" spans="1:5" ht="20" customHeight="1">
      <c r="A1840" s="19" t="s">
        <v>11260</v>
      </c>
      <c r="B1840" s="20" t="s">
        <v>11259</v>
      </c>
      <c r="C1840" s="21" t="s">
        <v>169499</v>
      </c>
      <c r="D1840" s="21" t="s">
        <v>296</v>
      </c>
      <c r="E1840" s="23"/>
    </row>
    <row r="1841" spans="1:5" ht="20" customHeight="1">
      <c r="A1841" s="19" t="s">
        <v>11267</v>
      </c>
      <c r="B1841" s="20" t="s">
        <v>11265</v>
      </c>
      <c r="C1841" s="21" t="s">
        <v>169446</v>
      </c>
      <c r="D1841" s="21" t="s">
        <v>345</v>
      </c>
      <c r="E1841" s="23"/>
    </row>
    <row r="1842" spans="1:5" ht="20" customHeight="1">
      <c r="A1842" s="19" t="s">
        <v>11269</v>
      </c>
      <c r="B1842" s="20" t="s">
        <v>11270</v>
      </c>
      <c r="C1842" s="21" t="s">
        <v>169436</v>
      </c>
      <c r="D1842" s="21" t="s">
        <v>345</v>
      </c>
      <c r="E1842" s="23"/>
    </row>
    <row r="1843" spans="1:5" ht="20" customHeight="1">
      <c r="A1843" s="19" t="s">
        <v>11296</v>
      </c>
      <c r="B1843" s="20" t="s">
        <v>11297</v>
      </c>
      <c r="C1843" s="21" t="s">
        <v>169477</v>
      </c>
      <c r="D1843" s="21" t="s">
        <v>345</v>
      </c>
      <c r="E1843" s="23"/>
    </row>
    <row r="1844" spans="1:5" ht="20" customHeight="1">
      <c r="A1844" s="19" t="s">
        <v>11307</v>
      </c>
      <c r="B1844" s="20" t="s">
        <v>11308</v>
      </c>
      <c r="C1844" s="21" t="s">
        <v>169503</v>
      </c>
      <c r="D1844" s="21" t="s">
        <v>296</v>
      </c>
      <c r="E1844" s="23"/>
    </row>
    <row r="1845" spans="1:5" ht="20" customHeight="1">
      <c r="A1845" s="19" t="s">
        <v>11316</v>
      </c>
      <c r="B1845" s="20" t="s">
        <v>11317</v>
      </c>
      <c r="C1845" s="21" t="s">
        <v>169510</v>
      </c>
      <c r="D1845" s="21" t="s">
        <v>345</v>
      </c>
      <c r="E1845" s="23"/>
    </row>
    <row r="1846" spans="1:5" ht="20" customHeight="1">
      <c r="A1846" s="19" t="s">
        <v>11318</v>
      </c>
      <c r="B1846" s="20" t="s">
        <v>11319</v>
      </c>
      <c r="C1846" s="21" t="s">
        <v>169496</v>
      </c>
      <c r="D1846" s="21" t="s">
        <v>296</v>
      </c>
      <c r="E1846" s="23"/>
    </row>
    <row r="1847" spans="1:5" ht="20" customHeight="1">
      <c r="A1847" s="19" t="s">
        <v>11320</v>
      </c>
      <c r="B1847" s="20" t="s">
        <v>11321</v>
      </c>
      <c r="C1847" s="21" t="s">
        <v>169460</v>
      </c>
      <c r="D1847" s="21" t="s">
        <v>345</v>
      </c>
      <c r="E1847" s="23"/>
    </row>
    <row r="1848" spans="1:5" ht="20" customHeight="1">
      <c r="A1848" s="19" t="s">
        <v>11324</v>
      </c>
      <c r="B1848" s="20" t="s">
        <v>11323</v>
      </c>
      <c r="C1848" s="21" t="s">
        <v>169502</v>
      </c>
      <c r="D1848" s="21" t="s">
        <v>345</v>
      </c>
      <c r="E1848" s="23"/>
    </row>
    <row r="1849" spans="1:5" ht="20" customHeight="1">
      <c r="A1849" s="19" t="s">
        <v>11325</v>
      </c>
      <c r="B1849" s="20" t="s">
        <v>11326</v>
      </c>
      <c r="C1849" s="21" t="s">
        <v>169464</v>
      </c>
      <c r="D1849" s="21" t="s">
        <v>345</v>
      </c>
      <c r="E1849" s="23"/>
    </row>
    <row r="1850" spans="1:5" ht="20" customHeight="1">
      <c r="A1850" s="19" t="s">
        <v>11327</v>
      </c>
      <c r="B1850" s="20" t="s">
        <v>11328</v>
      </c>
      <c r="C1850" s="21" t="s">
        <v>169456</v>
      </c>
      <c r="D1850" s="21" t="s">
        <v>345</v>
      </c>
      <c r="E1850" s="23"/>
    </row>
    <row r="1851" spans="1:5" ht="20" customHeight="1">
      <c r="A1851" s="19" t="s">
        <v>11329</v>
      </c>
      <c r="B1851" s="20" t="s">
        <v>11330</v>
      </c>
      <c r="C1851" s="21" t="s">
        <v>169459</v>
      </c>
      <c r="D1851" s="21" t="s">
        <v>345</v>
      </c>
      <c r="E1851" s="23"/>
    </row>
    <row r="1852" spans="1:5" ht="20" customHeight="1">
      <c r="A1852" s="19" t="s">
        <v>11331</v>
      </c>
      <c r="B1852" s="20" t="s">
        <v>11332</v>
      </c>
      <c r="C1852" s="21" t="s">
        <v>169467</v>
      </c>
      <c r="D1852" s="21" t="s">
        <v>296</v>
      </c>
      <c r="E1852" s="23"/>
    </row>
    <row r="1853" spans="1:5" ht="20" customHeight="1">
      <c r="A1853" s="19" t="s">
        <v>11333</v>
      </c>
      <c r="B1853" s="20" t="s">
        <v>11334</v>
      </c>
      <c r="C1853" s="21" t="s">
        <v>169461</v>
      </c>
      <c r="D1853" s="21" t="s">
        <v>345</v>
      </c>
      <c r="E1853" s="23"/>
    </row>
    <row r="1854" spans="1:5" ht="20" customHeight="1">
      <c r="A1854" s="19" t="s">
        <v>11337</v>
      </c>
      <c r="B1854" s="20" t="s">
        <v>11336</v>
      </c>
      <c r="C1854" s="21" t="s">
        <v>169509</v>
      </c>
      <c r="D1854" s="21" t="s">
        <v>345</v>
      </c>
      <c r="E1854" s="23"/>
    </row>
    <row r="1855" spans="1:5" ht="20" customHeight="1">
      <c r="A1855" s="19" t="s">
        <v>11338</v>
      </c>
      <c r="B1855" s="20" t="s">
        <v>11339</v>
      </c>
      <c r="C1855" s="21" t="s">
        <v>169517</v>
      </c>
      <c r="D1855" s="21" t="s">
        <v>345</v>
      </c>
      <c r="E1855" s="23"/>
    </row>
    <row r="1856" spans="1:5" ht="20" customHeight="1">
      <c r="A1856" s="19" t="s">
        <v>11340</v>
      </c>
      <c r="B1856" s="20" t="s">
        <v>11341</v>
      </c>
      <c r="C1856" s="21" t="s">
        <v>169462</v>
      </c>
      <c r="D1856" s="21" t="s">
        <v>345</v>
      </c>
      <c r="E1856" s="23"/>
    </row>
    <row r="1857" spans="1:5" ht="20" customHeight="1">
      <c r="A1857" s="19" t="s">
        <v>11346</v>
      </c>
      <c r="B1857" s="20" t="s">
        <v>11343</v>
      </c>
      <c r="C1857" s="21" t="s">
        <v>169434</v>
      </c>
      <c r="D1857" s="21" t="s">
        <v>296</v>
      </c>
      <c r="E1857" s="23"/>
    </row>
    <row r="1858" spans="1:5" ht="20" customHeight="1">
      <c r="A1858" s="19" t="s">
        <v>11347</v>
      </c>
      <c r="B1858" s="20" t="s">
        <v>11348</v>
      </c>
      <c r="C1858" s="21" t="s">
        <v>169481</v>
      </c>
      <c r="D1858" s="21" t="s">
        <v>296</v>
      </c>
      <c r="E1858" s="23"/>
    </row>
    <row r="1859" spans="1:5" ht="20" customHeight="1">
      <c r="A1859" s="19" t="s">
        <v>11349</v>
      </c>
      <c r="B1859" s="20" t="s">
        <v>11350</v>
      </c>
      <c r="C1859" s="21" t="s">
        <v>169465</v>
      </c>
      <c r="D1859" s="21" t="s">
        <v>296</v>
      </c>
      <c r="E1859" s="23"/>
    </row>
    <row r="1860" spans="1:5" ht="20" customHeight="1">
      <c r="A1860" s="19" t="s">
        <v>11351</v>
      </c>
      <c r="B1860" s="20" t="s">
        <v>11352</v>
      </c>
      <c r="C1860" s="21" t="s">
        <v>169455</v>
      </c>
      <c r="D1860" s="21" t="s">
        <v>345</v>
      </c>
      <c r="E1860" s="23"/>
    </row>
    <row r="1861" spans="1:5" ht="20" customHeight="1">
      <c r="A1861" s="19" t="s">
        <v>11353</v>
      </c>
      <c r="B1861" s="20" t="s">
        <v>11354</v>
      </c>
      <c r="C1861" s="21" t="s">
        <v>169479</v>
      </c>
      <c r="D1861" s="21" t="s">
        <v>296</v>
      </c>
      <c r="E1861" s="23"/>
    </row>
    <row r="1862" spans="1:5" ht="20" customHeight="1">
      <c r="A1862" s="19" t="s">
        <v>11355</v>
      </c>
      <c r="B1862" s="20" t="s">
        <v>11356</v>
      </c>
      <c r="C1862" s="21" t="s">
        <v>169480</v>
      </c>
      <c r="D1862" s="21" t="s">
        <v>345</v>
      </c>
      <c r="E1862" s="23"/>
    </row>
    <row r="1863" spans="1:5" ht="20" customHeight="1">
      <c r="A1863" s="19" t="s">
        <v>11359</v>
      </c>
      <c r="B1863" s="20" t="s">
        <v>11358</v>
      </c>
      <c r="C1863" s="21" t="s">
        <v>169439</v>
      </c>
      <c r="D1863" s="21" t="s">
        <v>296</v>
      </c>
      <c r="E1863" s="23"/>
    </row>
    <row r="1864" spans="1:5" ht="20" customHeight="1">
      <c r="A1864" s="19" t="s">
        <v>11360</v>
      </c>
      <c r="B1864" s="20" t="s">
        <v>11361</v>
      </c>
      <c r="C1864" s="21" t="s">
        <v>169432</v>
      </c>
      <c r="D1864" s="21" t="s">
        <v>296</v>
      </c>
      <c r="E1864" s="23"/>
    </row>
    <row r="1865" spans="1:5" ht="20" customHeight="1">
      <c r="A1865" s="19" t="s">
        <v>11364</v>
      </c>
      <c r="B1865" s="20" t="s">
        <v>11363</v>
      </c>
      <c r="C1865" s="21" t="s">
        <v>169454</v>
      </c>
      <c r="D1865" s="21" t="s">
        <v>345</v>
      </c>
      <c r="E1865" s="23"/>
    </row>
    <row r="1866" spans="1:5" ht="20" customHeight="1">
      <c r="A1866" s="19" t="s">
        <v>11368</v>
      </c>
      <c r="B1866" s="20" t="s">
        <v>11366</v>
      </c>
      <c r="C1866" s="21" t="s">
        <v>169462</v>
      </c>
      <c r="D1866" s="21" t="s">
        <v>345</v>
      </c>
      <c r="E1866" s="23"/>
    </row>
    <row r="1867" spans="1:5" ht="20" customHeight="1">
      <c r="A1867" s="19" t="s">
        <v>11369</v>
      </c>
      <c r="B1867" s="20" t="s">
        <v>11370</v>
      </c>
      <c r="C1867" s="21" t="s">
        <v>169435</v>
      </c>
      <c r="D1867" s="21" t="s">
        <v>345</v>
      </c>
      <c r="E1867" s="23"/>
    </row>
    <row r="1868" spans="1:5" ht="20" customHeight="1">
      <c r="A1868" s="19" t="s">
        <v>11373</v>
      </c>
      <c r="B1868" s="20" t="s">
        <v>11374</v>
      </c>
      <c r="C1868" s="21" t="s">
        <v>169465</v>
      </c>
      <c r="D1868" s="21" t="s">
        <v>296</v>
      </c>
      <c r="E1868" s="23"/>
    </row>
    <row r="1869" spans="1:5" ht="20" customHeight="1">
      <c r="A1869" s="19" t="s">
        <v>11375</v>
      </c>
      <c r="B1869" s="20" t="s">
        <v>11376</v>
      </c>
      <c r="C1869" s="21" t="s">
        <v>169450</v>
      </c>
      <c r="D1869" s="21" t="s">
        <v>345</v>
      </c>
      <c r="E1869" s="23"/>
    </row>
    <row r="1870" spans="1:5" ht="20" customHeight="1">
      <c r="A1870" s="19" t="s">
        <v>11377</v>
      </c>
      <c r="B1870" s="20" t="s">
        <v>11378</v>
      </c>
      <c r="C1870" s="21" t="s">
        <v>169472</v>
      </c>
      <c r="D1870" s="21" t="s">
        <v>296</v>
      </c>
      <c r="E1870" s="23"/>
    </row>
    <row r="1871" spans="1:5" ht="20" customHeight="1">
      <c r="A1871" s="19" t="s">
        <v>11379</v>
      </c>
      <c r="B1871" s="20" t="s">
        <v>11380</v>
      </c>
      <c r="C1871" s="21" t="s">
        <v>169484</v>
      </c>
      <c r="D1871" s="21" t="s">
        <v>345</v>
      </c>
      <c r="E1871" s="23"/>
    </row>
    <row r="1872" spans="1:5" ht="20" customHeight="1">
      <c r="A1872" s="19" t="s">
        <v>11381</v>
      </c>
      <c r="B1872" s="20" t="s">
        <v>11382</v>
      </c>
      <c r="C1872" s="21" t="s">
        <v>169437</v>
      </c>
      <c r="D1872" s="21" t="s">
        <v>345</v>
      </c>
      <c r="E1872" s="23"/>
    </row>
    <row r="1873" spans="1:5" ht="20" customHeight="1">
      <c r="A1873" s="19" t="s">
        <v>11383</v>
      </c>
      <c r="B1873" s="20" t="s">
        <v>11384</v>
      </c>
      <c r="C1873" s="21" t="s">
        <v>169508</v>
      </c>
      <c r="D1873" s="21" t="s">
        <v>296</v>
      </c>
      <c r="E1873" s="23"/>
    </row>
    <row r="1874" spans="1:5" ht="20" customHeight="1">
      <c r="A1874" s="19" t="s">
        <v>11385</v>
      </c>
      <c r="B1874" s="20" t="s">
        <v>11386</v>
      </c>
      <c r="C1874" s="21" t="s">
        <v>169478</v>
      </c>
      <c r="D1874" s="21" t="s">
        <v>345</v>
      </c>
      <c r="E1874" s="23"/>
    </row>
    <row r="1875" spans="1:5" ht="20" customHeight="1">
      <c r="A1875" s="19" t="s">
        <v>11387</v>
      </c>
      <c r="B1875" s="20" t="s">
        <v>11388</v>
      </c>
      <c r="C1875" s="21" t="s">
        <v>169504</v>
      </c>
      <c r="D1875" s="21" t="s">
        <v>296</v>
      </c>
      <c r="E1875" s="23"/>
    </row>
    <row r="1876" spans="1:5" ht="20" customHeight="1">
      <c r="A1876" s="19" t="s">
        <v>11389</v>
      </c>
      <c r="B1876" s="20" t="s">
        <v>11390</v>
      </c>
      <c r="C1876" s="21" t="s">
        <v>169467</v>
      </c>
      <c r="D1876" s="21" t="s">
        <v>296</v>
      </c>
      <c r="E1876" s="23"/>
    </row>
    <row r="1877" spans="1:5" ht="20" customHeight="1">
      <c r="A1877" s="19" t="s">
        <v>11391</v>
      </c>
      <c r="B1877" s="20" t="s">
        <v>11392</v>
      </c>
      <c r="C1877" s="21" t="s">
        <v>169510</v>
      </c>
      <c r="D1877" s="21" t="s">
        <v>296</v>
      </c>
      <c r="E1877" s="23"/>
    </row>
    <row r="1878" spans="1:5" ht="20" customHeight="1">
      <c r="A1878" s="19" t="s">
        <v>11393</v>
      </c>
      <c r="B1878" s="20" t="s">
        <v>11394</v>
      </c>
      <c r="C1878" s="21" t="s">
        <v>169472</v>
      </c>
      <c r="D1878" s="21" t="s">
        <v>296</v>
      </c>
      <c r="E1878" s="23"/>
    </row>
    <row r="1879" spans="1:5" ht="20" customHeight="1">
      <c r="A1879" s="19" t="s">
        <v>11399</v>
      </c>
      <c r="B1879" s="20" t="s">
        <v>11396</v>
      </c>
      <c r="C1879" s="21" t="s">
        <v>169450</v>
      </c>
      <c r="D1879" s="21" t="s">
        <v>345</v>
      </c>
      <c r="E1879" s="23"/>
    </row>
    <row r="1880" spans="1:5" ht="20" customHeight="1">
      <c r="A1880" s="19" t="s">
        <v>11400</v>
      </c>
      <c r="B1880" s="20" t="s">
        <v>11401</v>
      </c>
      <c r="C1880" s="21" t="s">
        <v>169455</v>
      </c>
      <c r="D1880" s="21" t="s">
        <v>345</v>
      </c>
      <c r="E1880" s="23"/>
    </row>
    <row r="1881" spans="1:5" ht="20" customHeight="1">
      <c r="A1881" s="19" t="s">
        <v>11402</v>
      </c>
      <c r="B1881" s="20" t="s">
        <v>11403</v>
      </c>
      <c r="C1881" s="21" t="s">
        <v>169466</v>
      </c>
      <c r="D1881" s="21" t="s">
        <v>296</v>
      </c>
      <c r="E1881" s="23"/>
    </row>
    <row r="1882" spans="1:5" ht="20" customHeight="1">
      <c r="A1882" s="19" t="s">
        <v>11404</v>
      </c>
      <c r="B1882" s="20" t="s">
        <v>11405</v>
      </c>
      <c r="C1882" s="21" t="s">
        <v>169472</v>
      </c>
      <c r="D1882" s="21" t="s">
        <v>296</v>
      </c>
      <c r="E1882" s="23"/>
    </row>
    <row r="1883" spans="1:5" ht="20" customHeight="1">
      <c r="A1883" s="19" t="s">
        <v>11406</v>
      </c>
      <c r="B1883" s="20" t="s">
        <v>11407</v>
      </c>
      <c r="C1883" s="21" t="s">
        <v>169466</v>
      </c>
      <c r="D1883" s="21" t="s">
        <v>296</v>
      </c>
      <c r="E1883" s="23"/>
    </row>
    <row r="1884" spans="1:5" ht="20" customHeight="1">
      <c r="A1884" s="19" t="s">
        <v>11412</v>
      </c>
      <c r="B1884" s="20" t="s">
        <v>11409</v>
      </c>
      <c r="C1884" s="21" t="s">
        <v>169505</v>
      </c>
      <c r="D1884" s="21" t="s">
        <v>296</v>
      </c>
      <c r="E1884" s="23"/>
    </row>
    <row r="1885" spans="1:5" ht="20" customHeight="1">
      <c r="A1885" s="19" t="s">
        <v>11413</v>
      </c>
      <c r="B1885" s="20" t="s">
        <v>11414</v>
      </c>
      <c r="C1885" s="21" t="s">
        <v>169466</v>
      </c>
      <c r="D1885" s="21" t="s">
        <v>345</v>
      </c>
      <c r="E1885" s="23"/>
    </row>
    <row r="1886" spans="1:5" ht="20" customHeight="1">
      <c r="A1886" s="19" t="s">
        <v>11415</v>
      </c>
      <c r="B1886" s="20" t="s">
        <v>11416</v>
      </c>
      <c r="C1886" s="21" t="s">
        <v>169445</v>
      </c>
      <c r="D1886" s="21" t="s">
        <v>296</v>
      </c>
      <c r="E1886" s="23"/>
    </row>
    <row r="1887" spans="1:5" ht="20" customHeight="1">
      <c r="A1887" s="19" t="s">
        <v>11417</v>
      </c>
      <c r="B1887" s="20" t="s">
        <v>11418</v>
      </c>
      <c r="C1887" s="21" t="s">
        <v>169473</v>
      </c>
      <c r="D1887" s="21" t="s">
        <v>296</v>
      </c>
      <c r="E1887" s="23"/>
    </row>
    <row r="1888" spans="1:5" ht="20" customHeight="1">
      <c r="A1888" s="19" t="s">
        <v>11475</v>
      </c>
      <c r="B1888" s="20" t="s">
        <v>11476</v>
      </c>
      <c r="C1888" s="21" t="s">
        <v>169490</v>
      </c>
      <c r="D1888" s="21" t="s">
        <v>139</v>
      </c>
      <c r="E1888" s="23"/>
    </row>
    <row r="1889" spans="1:5" ht="20" customHeight="1">
      <c r="A1889" s="19" t="s">
        <v>2157</v>
      </c>
      <c r="B1889" s="20" t="s">
        <v>2158</v>
      </c>
      <c r="C1889" s="21" t="s">
        <v>169460</v>
      </c>
      <c r="D1889" s="21" t="s">
        <v>139</v>
      </c>
      <c r="E1889" s="23"/>
    </row>
    <row r="1890" spans="1:5" ht="20" customHeight="1">
      <c r="A1890" s="19" t="s">
        <v>2224</v>
      </c>
      <c r="B1890" s="20" t="s">
        <v>2225</v>
      </c>
      <c r="C1890" s="21" t="s">
        <v>14798</v>
      </c>
      <c r="D1890" s="21" t="s">
        <v>139</v>
      </c>
      <c r="E1890" s="23"/>
    </row>
    <row r="1891" spans="1:5" ht="20" customHeight="1">
      <c r="A1891" s="19" t="s">
        <v>2256</v>
      </c>
      <c r="B1891" s="20" t="s">
        <v>2254</v>
      </c>
      <c r="C1891" s="21" t="s">
        <v>169489</v>
      </c>
      <c r="D1891" s="21" t="s">
        <v>296</v>
      </c>
      <c r="E1891" s="23"/>
    </row>
    <row r="1892" spans="1:5" ht="20" customHeight="1">
      <c r="A1892" s="19" t="s">
        <v>2257</v>
      </c>
      <c r="B1892" s="20" t="s">
        <v>2258</v>
      </c>
      <c r="C1892" s="21" t="s">
        <v>169487</v>
      </c>
      <c r="D1892" s="21" t="s">
        <v>345</v>
      </c>
      <c r="E1892" s="23"/>
    </row>
    <row r="1893" spans="1:5" ht="20" customHeight="1">
      <c r="A1893" s="19" t="s">
        <v>2259</v>
      </c>
      <c r="B1893" s="20" t="s">
        <v>2260</v>
      </c>
      <c r="C1893" s="21" t="s">
        <v>169526</v>
      </c>
      <c r="D1893" s="21" t="s">
        <v>345</v>
      </c>
      <c r="E1893" s="23"/>
    </row>
    <row r="1894" spans="1:5" ht="20" customHeight="1">
      <c r="A1894" s="19" t="s">
        <v>2261</v>
      </c>
      <c r="B1894" s="20" t="s">
        <v>2262</v>
      </c>
      <c r="C1894" s="21" t="s">
        <v>169527</v>
      </c>
      <c r="D1894" s="21" t="s">
        <v>345</v>
      </c>
      <c r="E1894" s="23"/>
    </row>
    <row r="1895" spans="1:5" ht="20" customHeight="1">
      <c r="A1895" s="19" t="s">
        <v>2265</v>
      </c>
      <c r="B1895" s="20" t="s">
        <v>2264</v>
      </c>
      <c r="C1895" s="21" t="s">
        <v>169461</v>
      </c>
      <c r="D1895" s="21" t="s">
        <v>345</v>
      </c>
      <c r="E1895" s="23"/>
    </row>
    <row r="1896" spans="1:5" ht="20" customHeight="1">
      <c r="A1896" s="19" t="s">
        <v>2266</v>
      </c>
      <c r="B1896" s="20" t="s">
        <v>2267</v>
      </c>
      <c r="C1896" s="21" t="s">
        <v>169528</v>
      </c>
      <c r="D1896" s="21" t="s">
        <v>345</v>
      </c>
      <c r="E1896" s="23"/>
    </row>
    <row r="1897" spans="1:5" ht="20" customHeight="1">
      <c r="A1897" s="19" t="s">
        <v>2268</v>
      </c>
      <c r="B1897" s="20" t="s">
        <v>2269</v>
      </c>
      <c r="C1897" s="21" t="s">
        <v>169524</v>
      </c>
      <c r="D1897" s="21" t="s">
        <v>345</v>
      </c>
      <c r="E1897" s="23"/>
    </row>
    <row r="1898" spans="1:5" ht="20" customHeight="1">
      <c r="A1898" s="19" t="s">
        <v>2270</v>
      </c>
      <c r="B1898" s="20" t="s">
        <v>2271</v>
      </c>
      <c r="C1898" s="21" t="s">
        <v>169517</v>
      </c>
      <c r="D1898" s="21" t="s">
        <v>296</v>
      </c>
      <c r="E1898" s="23"/>
    </row>
    <row r="1899" spans="1:5" ht="20" customHeight="1">
      <c r="A1899" s="19" t="s">
        <v>2272</v>
      </c>
      <c r="B1899" s="20" t="s">
        <v>2273</v>
      </c>
      <c r="C1899" s="21" t="s">
        <v>169473</v>
      </c>
      <c r="D1899" s="21" t="s">
        <v>296</v>
      </c>
      <c r="E1899" s="23"/>
    </row>
    <row r="1900" spans="1:5" ht="20" customHeight="1">
      <c r="A1900" s="19" t="s">
        <v>2274</v>
      </c>
      <c r="B1900" s="20" t="s">
        <v>2275</v>
      </c>
      <c r="C1900" s="21" t="s">
        <v>169499</v>
      </c>
      <c r="D1900" s="21" t="s">
        <v>345</v>
      </c>
      <c r="E1900" s="23"/>
    </row>
    <row r="1901" spans="1:5" ht="20" customHeight="1">
      <c r="A1901" s="19" t="s">
        <v>2276</v>
      </c>
      <c r="B1901" s="24">
        <v>100</v>
      </c>
      <c r="C1901" s="21" t="s">
        <v>169526</v>
      </c>
      <c r="D1901" s="21" t="s">
        <v>345</v>
      </c>
      <c r="E1901" s="23"/>
    </row>
    <row r="1902" spans="1:5" ht="20" customHeight="1">
      <c r="A1902" s="19" t="s">
        <v>2279</v>
      </c>
      <c r="B1902" s="20" t="s">
        <v>2278</v>
      </c>
      <c r="C1902" s="21" t="s">
        <v>169524</v>
      </c>
      <c r="D1902" s="21" t="s">
        <v>345</v>
      </c>
      <c r="E1902" s="23"/>
    </row>
    <row r="1903" spans="1:5" ht="20" customHeight="1">
      <c r="A1903" s="19" t="s">
        <v>2280</v>
      </c>
      <c r="B1903" s="24">
        <v>100</v>
      </c>
      <c r="C1903" s="21" t="s">
        <v>169522</v>
      </c>
      <c r="D1903" s="21" t="s">
        <v>345</v>
      </c>
      <c r="E1903" s="23"/>
    </row>
    <row r="1904" spans="1:5" ht="20" customHeight="1">
      <c r="A1904" s="19" t="s">
        <v>2281</v>
      </c>
      <c r="B1904" s="20" t="s">
        <v>2282</v>
      </c>
      <c r="C1904" s="21" t="s">
        <v>169443</v>
      </c>
      <c r="D1904" s="21" t="s">
        <v>296</v>
      </c>
      <c r="E1904" s="23"/>
    </row>
    <row r="1905" spans="1:5" ht="20" customHeight="1">
      <c r="A1905" s="19" t="s">
        <v>2283</v>
      </c>
      <c r="B1905" s="20" t="s">
        <v>2284</v>
      </c>
      <c r="C1905" s="21" t="s">
        <v>169528</v>
      </c>
      <c r="D1905" s="21" t="s">
        <v>345</v>
      </c>
      <c r="E1905" s="23"/>
    </row>
    <row r="1906" spans="1:5" ht="20" customHeight="1">
      <c r="A1906" s="19" t="s">
        <v>2285</v>
      </c>
      <c r="B1906" s="20" t="s">
        <v>2286</v>
      </c>
      <c r="C1906" s="21" t="s">
        <v>169524</v>
      </c>
      <c r="D1906" s="21" t="s">
        <v>345</v>
      </c>
      <c r="E1906" s="23"/>
    </row>
    <row r="1907" spans="1:5" ht="20" customHeight="1">
      <c r="A1907" s="19" t="s">
        <v>2287</v>
      </c>
      <c r="B1907" s="24">
        <v>100</v>
      </c>
      <c r="C1907" s="21" t="s">
        <v>169526</v>
      </c>
      <c r="D1907" s="21" t="s">
        <v>345</v>
      </c>
      <c r="E1907" s="23"/>
    </row>
    <row r="1908" spans="1:5" ht="20" customHeight="1">
      <c r="A1908" s="19" t="s">
        <v>2291</v>
      </c>
      <c r="B1908" s="20" t="s">
        <v>2289</v>
      </c>
      <c r="C1908" s="21" t="s">
        <v>156989</v>
      </c>
      <c r="D1908" s="21" t="s">
        <v>345</v>
      </c>
      <c r="E1908" s="23"/>
    </row>
    <row r="1909" spans="1:5" ht="20" customHeight="1">
      <c r="A1909" s="19" t="s">
        <v>2294</v>
      </c>
      <c r="B1909" s="20" t="s">
        <v>2293</v>
      </c>
      <c r="C1909" s="21" t="s">
        <v>101522</v>
      </c>
      <c r="D1909" s="21" t="s">
        <v>345</v>
      </c>
      <c r="E1909" s="23"/>
    </row>
    <row r="1910" spans="1:5" ht="20" customHeight="1">
      <c r="A1910" s="19" t="s">
        <v>2295</v>
      </c>
      <c r="B1910" s="20" t="s">
        <v>2296</v>
      </c>
      <c r="C1910" s="21" t="s">
        <v>169528</v>
      </c>
      <c r="D1910" s="21" t="s">
        <v>345</v>
      </c>
      <c r="E1910" s="23"/>
    </row>
    <row r="1911" spans="1:5" ht="20" customHeight="1">
      <c r="A1911" s="19" t="s">
        <v>2299</v>
      </c>
      <c r="B1911" s="20" t="s">
        <v>2300</v>
      </c>
      <c r="C1911" s="21" t="s">
        <v>101563</v>
      </c>
      <c r="D1911" s="21" t="s">
        <v>345</v>
      </c>
      <c r="E1911" s="23"/>
    </row>
    <row r="1912" spans="1:5" ht="20" customHeight="1">
      <c r="A1912" s="19" t="s">
        <v>2301</v>
      </c>
      <c r="B1912" s="20" t="s">
        <v>2302</v>
      </c>
      <c r="C1912" s="21" t="s">
        <v>169471</v>
      </c>
      <c r="D1912" s="21" t="s">
        <v>345</v>
      </c>
      <c r="E1912" s="23"/>
    </row>
    <row r="1913" spans="1:5" ht="20" customHeight="1">
      <c r="A1913" s="19" t="s">
        <v>2303</v>
      </c>
      <c r="B1913" s="20" t="s">
        <v>2304</v>
      </c>
      <c r="C1913" s="21" t="s">
        <v>169526</v>
      </c>
      <c r="D1913" s="21" t="s">
        <v>345</v>
      </c>
      <c r="E1913" s="23"/>
    </row>
    <row r="1914" spans="1:5" ht="20" customHeight="1">
      <c r="A1914" s="19" t="s">
        <v>2307</v>
      </c>
      <c r="B1914" s="20" t="s">
        <v>2306</v>
      </c>
      <c r="C1914" s="21" t="s">
        <v>169494</v>
      </c>
      <c r="D1914" s="21" t="s">
        <v>345</v>
      </c>
      <c r="E1914" s="23"/>
    </row>
    <row r="1915" spans="1:5" ht="20" customHeight="1">
      <c r="A1915" s="19" t="s">
        <v>2308</v>
      </c>
      <c r="B1915" s="24">
        <v>100</v>
      </c>
      <c r="C1915" s="21" t="s">
        <v>169526</v>
      </c>
      <c r="D1915" s="21" t="s">
        <v>345</v>
      </c>
      <c r="E1915" s="23"/>
    </row>
    <row r="1916" spans="1:5" ht="20" customHeight="1">
      <c r="A1916" s="19" t="s">
        <v>2309</v>
      </c>
      <c r="B1916" s="20" t="s">
        <v>2310</v>
      </c>
      <c r="C1916" s="21" t="s">
        <v>169487</v>
      </c>
      <c r="D1916" s="21" t="s">
        <v>296</v>
      </c>
      <c r="E1916" s="23"/>
    </row>
    <row r="1917" spans="1:5" ht="20" customHeight="1">
      <c r="A1917" s="19" t="s">
        <v>2311</v>
      </c>
      <c r="B1917" s="20" t="s">
        <v>2312</v>
      </c>
      <c r="C1917" s="21" t="s">
        <v>169524</v>
      </c>
      <c r="D1917" s="21" t="s">
        <v>345</v>
      </c>
      <c r="E1917" s="23"/>
    </row>
    <row r="1918" spans="1:5" ht="20" customHeight="1">
      <c r="A1918" s="19" t="s">
        <v>2313</v>
      </c>
      <c r="B1918" s="20" t="s">
        <v>2314</v>
      </c>
      <c r="C1918" s="21" t="s">
        <v>169504</v>
      </c>
      <c r="D1918" s="21" t="s">
        <v>296</v>
      </c>
      <c r="E1918" s="23"/>
    </row>
    <row r="1919" spans="1:5" ht="20" customHeight="1">
      <c r="A1919" s="19" t="s">
        <v>2315</v>
      </c>
      <c r="B1919" s="20" t="s">
        <v>2316</v>
      </c>
      <c r="C1919" s="21" t="s">
        <v>169461</v>
      </c>
      <c r="D1919" s="21" t="s">
        <v>345</v>
      </c>
      <c r="E1919" s="23"/>
    </row>
    <row r="1920" spans="1:5" ht="20" customHeight="1">
      <c r="A1920" s="19" t="s">
        <v>2317</v>
      </c>
      <c r="B1920" s="20" t="s">
        <v>2318</v>
      </c>
      <c r="C1920" s="21" t="s">
        <v>169436</v>
      </c>
      <c r="D1920" s="21" t="s">
        <v>296</v>
      </c>
      <c r="E1920" s="23"/>
    </row>
    <row r="1921" spans="1:5" ht="20" customHeight="1">
      <c r="A1921" s="19" t="s">
        <v>2319</v>
      </c>
      <c r="B1921" s="20" t="s">
        <v>2320</v>
      </c>
      <c r="C1921" s="21" t="s">
        <v>14798</v>
      </c>
      <c r="D1921" s="21" t="s">
        <v>345</v>
      </c>
      <c r="E1921" s="23"/>
    </row>
    <row r="1922" spans="1:5" ht="20" customHeight="1">
      <c r="A1922" s="19" t="s">
        <v>2321</v>
      </c>
      <c r="B1922" s="20" t="s">
        <v>2322</v>
      </c>
      <c r="C1922" s="21" t="s">
        <v>169507</v>
      </c>
      <c r="D1922" s="21" t="s">
        <v>296</v>
      </c>
      <c r="E1922" s="23"/>
    </row>
    <row r="1923" spans="1:5" ht="20" customHeight="1">
      <c r="A1923" s="19" t="s">
        <v>2325</v>
      </c>
      <c r="B1923" s="20" t="s">
        <v>2324</v>
      </c>
      <c r="C1923" s="21" t="s">
        <v>169477</v>
      </c>
      <c r="D1923" s="21" t="s">
        <v>345</v>
      </c>
      <c r="E1923" s="23"/>
    </row>
    <row r="1924" spans="1:5" ht="20" customHeight="1">
      <c r="A1924" s="19" t="s">
        <v>2326</v>
      </c>
      <c r="B1924" s="20" t="s">
        <v>2327</v>
      </c>
      <c r="C1924" s="21" t="s">
        <v>169478</v>
      </c>
      <c r="D1924" s="21" t="s">
        <v>345</v>
      </c>
      <c r="E1924" s="23"/>
    </row>
    <row r="1925" spans="1:5" ht="20" customHeight="1">
      <c r="A1925" s="19" t="s">
        <v>2328</v>
      </c>
      <c r="B1925" s="20" t="s">
        <v>2329</v>
      </c>
      <c r="C1925" s="21" t="s">
        <v>101522</v>
      </c>
      <c r="D1925" s="21" t="s">
        <v>345</v>
      </c>
      <c r="E1925" s="23"/>
    </row>
    <row r="1926" spans="1:5" ht="20" customHeight="1">
      <c r="A1926" s="19" t="s">
        <v>2332</v>
      </c>
      <c r="B1926" s="20" t="s">
        <v>2331</v>
      </c>
      <c r="C1926" s="21" t="s">
        <v>169443</v>
      </c>
      <c r="D1926" s="21" t="s">
        <v>296</v>
      </c>
      <c r="E1926" s="23"/>
    </row>
    <row r="1927" spans="1:5" ht="20" customHeight="1">
      <c r="A1927" s="19" t="s">
        <v>2333</v>
      </c>
      <c r="B1927" s="24">
        <v>100</v>
      </c>
      <c r="C1927" s="21" t="s">
        <v>169526</v>
      </c>
      <c r="D1927" s="21" t="s">
        <v>345</v>
      </c>
      <c r="E1927" s="23"/>
    </row>
    <row r="1928" spans="1:5" ht="20" customHeight="1">
      <c r="A1928" s="19" t="s">
        <v>2334</v>
      </c>
      <c r="B1928" s="20" t="s">
        <v>2335</v>
      </c>
      <c r="C1928" s="21" t="s">
        <v>169454</v>
      </c>
      <c r="D1928" s="21" t="s">
        <v>296</v>
      </c>
      <c r="E1928" s="23"/>
    </row>
    <row r="1929" spans="1:5" ht="20" customHeight="1">
      <c r="A1929" s="19" t="s">
        <v>2336</v>
      </c>
      <c r="B1929" s="20" t="s">
        <v>2337</v>
      </c>
      <c r="C1929" s="21" t="s">
        <v>169452</v>
      </c>
      <c r="D1929" s="21" t="s">
        <v>345</v>
      </c>
      <c r="E1929" s="23"/>
    </row>
    <row r="1930" spans="1:5" ht="20" customHeight="1">
      <c r="A1930" s="19" t="s">
        <v>2338</v>
      </c>
      <c r="B1930" s="24">
        <v>100</v>
      </c>
      <c r="C1930" s="21" t="s">
        <v>14798</v>
      </c>
      <c r="D1930" s="21" t="s">
        <v>345</v>
      </c>
      <c r="E1930" s="23"/>
    </row>
    <row r="1931" spans="1:5" ht="20" customHeight="1">
      <c r="A1931" s="19" t="s">
        <v>2340</v>
      </c>
      <c r="B1931" s="24">
        <v>100</v>
      </c>
      <c r="C1931" s="21" t="s">
        <v>169515</v>
      </c>
      <c r="D1931" s="21" t="s">
        <v>345</v>
      </c>
      <c r="E1931" s="23"/>
    </row>
    <row r="1932" spans="1:5" ht="20" customHeight="1">
      <c r="A1932" s="19" t="s">
        <v>2341</v>
      </c>
      <c r="B1932" s="24">
        <v>100</v>
      </c>
      <c r="C1932" s="21" t="s">
        <v>101563</v>
      </c>
      <c r="D1932" s="21" t="s">
        <v>345</v>
      </c>
      <c r="E1932" s="23"/>
    </row>
    <row r="1933" spans="1:5" ht="20" customHeight="1">
      <c r="A1933" s="19" t="s">
        <v>2342</v>
      </c>
      <c r="B1933" s="20" t="s">
        <v>2343</v>
      </c>
      <c r="C1933" s="21" t="s">
        <v>169487</v>
      </c>
      <c r="D1933" s="21" t="s">
        <v>345</v>
      </c>
      <c r="E1933" s="23"/>
    </row>
    <row r="1934" spans="1:5" ht="20" customHeight="1">
      <c r="A1934" s="19" t="s">
        <v>2344</v>
      </c>
      <c r="B1934" s="20" t="s">
        <v>2345</v>
      </c>
      <c r="C1934" s="21" t="s">
        <v>169520</v>
      </c>
      <c r="D1934" s="21" t="s">
        <v>345</v>
      </c>
      <c r="E1934" s="23"/>
    </row>
    <row r="1935" spans="1:5" ht="20" customHeight="1">
      <c r="A1935" s="19" t="s">
        <v>2346</v>
      </c>
      <c r="B1935" s="24">
        <v>100</v>
      </c>
      <c r="C1935" s="21" t="s">
        <v>101563</v>
      </c>
      <c r="D1935" s="21" t="s">
        <v>345</v>
      </c>
      <c r="E1935" s="23"/>
    </row>
    <row r="1936" spans="1:5" ht="20" customHeight="1">
      <c r="A1936" s="19" t="s">
        <v>2350</v>
      </c>
      <c r="B1936" s="20" t="s">
        <v>2348</v>
      </c>
      <c r="C1936" s="21" t="s">
        <v>169509</v>
      </c>
      <c r="D1936" s="21" t="s">
        <v>345</v>
      </c>
      <c r="E1936" s="23"/>
    </row>
    <row r="1937" spans="1:5" ht="20" customHeight="1">
      <c r="A1937" s="19" t="s">
        <v>2352</v>
      </c>
      <c r="B1937" s="24">
        <v>100</v>
      </c>
      <c r="C1937" s="21" t="s">
        <v>169515</v>
      </c>
      <c r="D1937" s="21" t="s">
        <v>345</v>
      </c>
      <c r="E1937" s="23"/>
    </row>
    <row r="1938" spans="1:5" ht="20" customHeight="1">
      <c r="A1938" s="19" t="s">
        <v>2353</v>
      </c>
      <c r="B1938" s="24">
        <v>100</v>
      </c>
      <c r="C1938" s="21" t="s">
        <v>169527</v>
      </c>
      <c r="D1938" s="21" t="s">
        <v>345</v>
      </c>
      <c r="E1938" s="23"/>
    </row>
    <row r="1939" spans="1:5" ht="20" customHeight="1">
      <c r="A1939" s="19" t="s">
        <v>2356</v>
      </c>
      <c r="B1939" s="20" t="s">
        <v>2357</v>
      </c>
      <c r="C1939" s="21" t="s">
        <v>169519</v>
      </c>
      <c r="D1939" s="21" t="s">
        <v>345</v>
      </c>
      <c r="E1939" s="23"/>
    </row>
    <row r="1940" spans="1:5" ht="20" customHeight="1">
      <c r="A1940" s="19" t="s">
        <v>2358</v>
      </c>
      <c r="B1940" s="20" t="s">
        <v>2359</v>
      </c>
      <c r="C1940" s="21" t="s">
        <v>169504</v>
      </c>
      <c r="D1940" s="21" t="s">
        <v>296</v>
      </c>
      <c r="E1940" s="23"/>
    </row>
    <row r="1941" spans="1:5" ht="20" customHeight="1">
      <c r="A1941" s="19" t="s">
        <v>2360</v>
      </c>
      <c r="B1941" s="20" t="s">
        <v>2361</v>
      </c>
      <c r="C1941" s="21" t="s">
        <v>169450</v>
      </c>
      <c r="D1941" s="21" t="s">
        <v>345</v>
      </c>
      <c r="E1941" s="23"/>
    </row>
    <row r="1942" spans="1:5" ht="20" customHeight="1">
      <c r="A1942" s="19" t="s">
        <v>2362</v>
      </c>
      <c r="B1942" s="20" t="s">
        <v>2363</v>
      </c>
      <c r="C1942" s="21" t="s">
        <v>14798</v>
      </c>
      <c r="D1942" s="21" t="s">
        <v>345</v>
      </c>
      <c r="E1942" s="23"/>
    </row>
    <row r="1943" spans="1:5" ht="20" customHeight="1">
      <c r="A1943" s="19" t="s">
        <v>2366</v>
      </c>
      <c r="B1943" s="20" t="s">
        <v>2365</v>
      </c>
      <c r="C1943" s="21" t="s">
        <v>169480</v>
      </c>
      <c r="D1943" s="21" t="s">
        <v>345</v>
      </c>
      <c r="E1943" s="23"/>
    </row>
    <row r="1944" spans="1:5" ht="20" customHeight="1">
      <c r="A1944" s="19" t="s">
        <v>2367</v>
      </c>
      <c r="B1944" s="24">
        <v>100</v>
      </c>
      <c r="C1944" s="21" t="s">
        <v>169525</v>
      </c>
      <c r="D1944" s="21" t="s">
        <v>345</v>
      </c>
      <c r="E1944" s="23"/>
    </row>
    <row r="1945" spans="1:5" ht="20" customHeight="1">
      <c r="A1945" s="19" t="s">
        <v>2368</v>
      </c>
      <c r="B1945" s="20" t="s">
        <v>2369</v>
      </c>
      <c r="C1945" s="21" t="s">
        <v>14955</v>
      </c>
      <c r="D1945" s="21" t="s">
        <v>296</v>
      </c>
      <c r="E1945" s="23"/>
    </row>
    <row r="1946" spans="1:5" ht="20" customHeight="1">
      <c r="A1946" s="19" t="s">
        <v>2370</v>
      </c>
      <c r="B1946" s="20" t="s">
        <v>2371</v>
      </c>
      <c r="C1946" s="21" t="s">
        <v>169478</v>
      </c>
      <c r="D1946" s="21" t="s">
        <v>296</v>
      </c>
      <c r="E1946" s="23"/>
    </row>
    <row r="1947" spans="1:5" ht="20" customHeight="1">
      <c r="A1947" s="19" t="s">
        <v>2372</v>
      </c>
      <c r="B1947" s="20" t="s">
        <v>2373</v>
      </c>
      <c r="C1947" s="21" t="s">
        <v>101522</v>
      </c>
      <c r="D1947" s="21" t="s">
        <v>345</v>
      </c>
      <c r="E1947" s="23"/>
    </row>
    <row r="1948" spans="1:5" ht="20" customHeight="1">
      <c r="A1948" s="19" t="s">
        <v>2378</v>
      </c>
      <c r="B1948" s="20" t="s">
        <v>2375</v>
      </c>
      <c r="C1948" s="21" t="s">
        <v>169486</v>
      </c>
      <c r="D1948" s="21" t="s">
        <v>296</v>
      </c>
      <c r="E1948" s="23"/>
    </row>
    <row r="1949" spans="1:5" ht="20" customHeight="1">
      <c r="A1949" s="19" t="s">
        <v>2379</v>
      </c>
      <c r="B1949" s="20" t="s">
        <v>2380</v>
      </c>
      <c r="C1949" s="21" t="s">
        <v>169435</v>
      </c>
      <c r="D1949" s="21" t="s">
        <v>296</v>
      </c>
      <c r="E1949" s="23"/>
    </row>
    <row r="1950" spans="1:5" ht="20" customHeight="1">
      <c r="A1950" s="19" t="s">
        <v>2386</v>
      </c>
      <c r="B1950" s="20" t="s">
        <v>2382</v>
      </c>
      <c r="C1950" s="21" t="s">
        <v>169496</v>
      </c>
      <c r="D1950" s="21" t="s">
        <v>296</v>
      </c>
      <c r="E1950" s="23"/>
    </row>
    <row r="1951" spans="1:5" ht="20" customHeight="1">
      <c r="A1951" s="19" t="s">
        <v>2391</v>
      </c>
      <c r="B1951" s="20" t="s">
        <v>2392</v>
      </c>
      <c r="C1951" s="21" t="s">
        <v>169461</v>
      </c>
      <c r="D1951" s="21" t="s">
        <v>345</v>
      </c>
      <c r="E1951" s="23"/>
    </row>
    <row r="1952" spans="1:5" ht="20" customHeight="1">
      <c r="A1952" s="19" t="s">
        <v>2406</v>
      </c>
      <c r="B1952" s="24">
        <v>100</v>
      </c>
      <c r="C1952" s="21" t="s">
        <v>101563</v>
      </c>
      <c r="D1952" s="21" t="s">
        <v>345</v>
      </c>
      <c r="E1952" s="23"/>
    </row>
    <row r="1953" spans="1:5" ht="20" customHeight="1">
      <c r="A1953" s="19" t="s">
        <v>2413</v>
      </c>
      <c r="B1953" s="24">
        <v>100</v>
      </c>
      <c r="C1953" s="21" t="s">
        <v>101563</v>
      </c>
      <c r="D1953" s="21" t="s">
        <v>345</v>
      </c>
      <c r="E1953" s="23"/>
    </row>
    <row r="1954" spans="1:5" ht="20" customHeight="1">
      <c r="A1954" s="19" t="s">
        <v>2419</v>
      </c>
      <c r="B1954" s="20" t="s">
        <v>2418</v>
      </c>
      <c r="C1954" s="21" t="s">
        <v>169446</v>
      </c>
      <c r="D1954" s="21" t="s">
        <v>345</v>
      </c>
      <c r="E1954" s="23"/>
    </row>
    <row r="1955" spans="1:5" ht="20" customHeight="1">
      <c r="A1955" s="19" t="s">
        <v>2421</v>
      </c>
      <c r="B1955" s="20" t="s">
        <v>2422</v>
      </c>
      <c r="C1955" s="21" t="s">
        <v>169515</v>
      </c>
      <c r="D1955" s="21" t="s">
        <v>345</v>
      </c>
      <c r="E1955" s="23"/>
    </row>
    <row r="1956" spans="1:5" ht="20" customHeight="1">
      <c r="A1956" s="19" t="s">
        <v>2431</v>
      </c>
      <c r="B1956" s="20" t="s">
        <v>2432</v>
      </c>
      <c r="C1956" s="21" t="s">
        <v>14798</v>
      </c>
      <c r="D1956" s="21" t="s">
        <v>345</v>
      </c>
      <c r="E1956" s="23"/>
    </row>
    <row r="1957" spans="1:5" ht="20" customHeight="1">
      <c r="A1957" s="19" t="s">
        <v>2452</v>
      </c>
      <c r="B1957" s="20" t="s">
        <v>2453</v>
      </c>
      <c r="C1957" s="21" t="s">
        <v>169486</v>
      </c>
      <c r="D1957" s="21" t="s">
        <v>345</v>
      </c>
      <c r="E1957" s="23"/>
    </row>
    <row r="1958" spans="1:5" ht="20" customHeight="1">
      <c r="A1958" s="19" t="s">
        <v>2460</v>
      </c>
      <c r="B1958" s="20" t="s">
        <v>2461</v>
      </c>
      <c r="C1958" s="21" t="s">
        <v>169501</v>
      </c>
      <c r="D1958" s="21" t="s">
        <v>296</v>
      </c>
      <c r="E1958" s="23"/>
    </row>
    <row r="1959" spans="1:5" ht="20" customHeight="1">
      <c r="A1959" s="19" t="s">
        <v>2467</v>
      </c>
      <c r="B1959" s="24">
        <v>100</v>
      </c>
      <c r="C1959" s="21" t="s">
        <v>14798</v>
      </c>
      <c r="D1959" s="21" t="s">
        <v>345</v>
      </c>
      <c r="E1959" s="23"/>
    </row>
    <row r="1960" spans="1:5" ht="20" customHeight="1">
      <c r="A1960" s="19" t="s">
        <v>2470</v>
      </c>
      <c r="B1960" s="24">
        <v>100</v>
      </c>
      <c r="C1960" s="21" t="s">
        <v>169524</v>
      </c>
      <c r="D1960" s="21" t="s">
        <v>345</v>
      </c>
      <c r="E1960" s="23"/>
    </row>
    <row r="1961" spans="1:5" ht="20" customHeight="1">
      <c r="A1961" s="19" t="s">
        <v>2478</v>
      </c>
      <c r="B1961" s="20" t="s">
        <v>2477</v>
      </c>
      <c r="C1961" s="21" t="s">
        <v>169439</v>
      </c>
      <c r="D1961" s="21" t="s">
        <v>345</v>
      </c>
      <c r="E1961" s="23"/>
    </row>
    <row r="1962" spans="1:5" ht="20" customHeight="1">
      <c r="A1962" s="19" t="s">
        <v>2480</v>
      </c>
      <c r="B1962" s="24">
        <v>100</v>
      </c>
      <c r="C1962" s="21" t="s">
        <v>169525</v>
      </c>
      <c r="D1962" s="21" t="s">
        <v>345</v>
      </c>
      <c r="E1962" s="23"/>
    </row>
    <row r="1963" spans="1:5" ht="20" customHeight="1">
      <c r="A1963" s="19" t="s">
        <v>2488</v>
      </c>
      <c r="B1963" s="24">
        <v>100</v>
      </c>
      <c r="C1963" s="21" t="s">
        <v>169525</v>
      </c>
      <c r="D1963" s="21" t="s">
        <v>345</v>
      </c>
      <c r="E1963" s="23"/>
    </row>
    <row r="1964" spans="1:5" ht="20" customHeight="1">
      <c r="A1964" s="19" t="s">
        <v>2493</v>
      </c>
      <c r="B1964" s="20" t="s">
        <v>2494</v>
      </c>
      <c r="C1964" s="21" t="s">
        <v>169494</v>
      </c>
      <c r="D1964" s="21" t="s">
        <v>345</v>
      </c>
      <c r="E1964" s="23"/>
    </row>
    <row r="1965" spans="1:5" ht="20" customHeight="1">
      <c r="A1965" s="19" t="s">
        <v>2506</v>
      </c>
      <c r="B1965" s="20" t="s">
        <v>2505</v>
      </c>
      <c r="C1965" s="21" t="s">
        <v>169455</v>
      </c>
      <c r="D1965" s="21" t="s">
        <v>296</v>
      </c>
      <c r="E1965" s="23"/>
    </row>
    <row r="1966" spans="1:5" ht="20" customHeight="1">
      <c r="A1966" s="19" t="s">
        <v>2512</v>
      </c>
      <c r="B1966" s="20" t="s">
        <v>2511</v>
      </c>
      <c r="C1966" s="21" t="s">
        <v>169441</v>
      </c>
      <c r="D1966" s="21" t="s">
        <v>296</v>
      </c>
      <c r="E1966" s="23"/>
    </row>
    <row r="1967" spans="1:5" ht="20" customHeight="1">
      <c r="A1967" s="19" t="s">
        <v>2548</v>
      </c>
      <c r="B1967" s="20" t="s">
        <v>2549</v>
      </c>
      <c r="C1967" s="21" t="s">
        <v>169438</v>
      </c>
      <c r="D1967" s="21" t="s">
        <v>345</v>
      </c>
      <c r="E1967" s="23"/>
    </row>
    <row r="1968" spans="1:5" ht="20" customHeight="1">
      <c r="A1968" s="19" t="s">
        <v>2598</v>
      </c>
      <c r="B1968" s="24">
        <v>100</v>
      </c>
      <c r="C1968" s="21" t="s">
        <v>169524</v>
      </c>
      <c r="D1968" s="21" t="s">
        <v>345</v>
      </c>
      <c r="E1968" s="23"/>
    </row>
    <row r="1969" spans="1:5" ht="20" customHeight="1">
      <c r="A1969" s="19" t="s">
        <v>2610</v>
      </c>
      <c r="B1969" s="24">
        <v>100</v>
      </c>
      <c r="C1969" s="21" t="s">
        <v>169494</v>
      </c>
      <c r="D1969" s="21" t="s">
        <v>345</v>
      </c>
      <c r="E1969" s="23"/>
    </row>
    <row r="1970" spans="1:5" ht="20" customHeight="1">
      <c r="A1970" s="19" t="s">
        <v>2639</v>
      </c>
      <c r="B1970" s="20" t="s">
        <v>2640</v>
      </c>
      <c r="C1970" s="21" t="s">
        <v>169439</v>
      </c>
      <c r="D1970" s="21" t="s">
        <v>296</v>
      </c>
      <c r="E1970" s="23"/>
    </row>
    <row r="1971" spans="1:5" ht="20" customHeight="1">
      <c r="A1971" s="19" t="s">
        <v>2645</v>
      </c>
      <c r="B1971" s="20" t="s">
        <v>2646</v>
      </c>
      <c r="C1971" s="21" t="s">
        <v>169491</v>
      </c>
      <c r="D1971" s="21" t="s">
        <v>296</v>
      </c>
      <c r="E1971" s="23"/>
    </row>
    <row r="1972" spans="1:5" ht="20" customHeight="1">
      <c r="A1972" s="19" t="s">
        <v>2688</v>
      </c>
      <c r="B1972" s="20" t="s">
        <v>2686</v>
      </c>
      <c r="C1972" s="21" t="s">
        <v>169502</v>
      </c>
      <c r="D1972" s="21" t="s">
        <v>345</v>
      </c>
      <c r="E1972" s="23"/>
    </row>
    <row r="1973" spans="1:5" ht="20" customHeight="1">
      <c r="A1973" s="19" t="s">
        <v>2694</v>
      </c>
      <c r="B1973" s="20" t="s">
        <v>2692</v>
      </c>
      <c r="C1973" s="21" t="s">
        <v>169454</v>
      </c>
      <c r="D1973" s="21" t="s">
        <v>345</v>
      </c>
      <c r="E1973" s="23"/>
    </row>
    <row r="1974" spans="1:5" ht="20" customHeight="1">
      <c r="A1974" s="19" t="s">
        <v>2708</v>
      </c>
      <c r="B1974" s="20" t="s">
        <v>2706</v>
      </c>
      <c r="C1974" s="21" t="s">
        <v>169438</v>
      </c>
      <c r="D1974" s="21" t="s">
        <v>345</v>
      </c>
      <c r="E1974" s="23"/>
    </row>
    <row r="1975" spans="1:5" ht="20" customHeight="1">
      <c r="A1975" s="19" t="s">
        <v>10862</v>
      </c>
      <c r="B1975" s="20" t="s">
        <v>10863</v>
      </c>
      <c r="C1975" s="21" t="s">
        <v>169438</v>
      </c>
      <c r="D1975" s="21" t="s">
        <v>345</v>
      </c>
      <c r="E1975" s="23"/>
    </row>
    <row r="1976" spans="1:5" ht="20" customHeight="1">
      <c r="A1976" s="19" t="s">
        <v>11119</v>
      </c>
      <c r="B1976" s="20" t="s">
        <v>11120</v>
      </c>
      <c r="C1976" s="21" t="s">
        <v>169511</v>
      </c>
      <c r="D1976" s="21" t="s">
        <v>345</v>
      </c>
      <c r="E1976" s="23"/>
    </row>
    <row r="1977" spans="1:5" ht="20" customHeight="1">
      <c r="A1977" s="19" t="s">
        <v>11135</v>
      </c>
      <c r="B1977" s="20" t="s">
        <v>11134</v>
      </c>
      <c r="C1977" s="21" t="s">
        <v>169509</v>
      </c>
      <c r="D1977" s="21" t="s">
        <v>345</v>
      </c>
      <c r="E1977" s="23"/>
    </row>
    <row r="1978" spans="1:5" ht="20" customHeight="1">
      <c r="A1978" s="19" t="s">
        <v>11137</v>
      </c>
      <c r="B1978" s="20" t="s">
        <v>11138</v>
      </c>
      <c r="C1978" s="21" t="s">
        <v>169485</v>
      </c>
      <c r="D1978" s="21" t="s">
        <v>345</v>
      </c>
      <c r="E1978" s="23"/>
    </row>
    <row r="1979" spans="1:5" ht="20" customHeight="1">
      <c r="A1979" s="19" t="s">
        <v>11145</v>
      </c>
      <c r="B1979" s="20" t="s">
        <v>11146</v>
      </c>
      <c r="C1979" s="21" t="s">
        <v>169471</v>
      </c>
      <c r="D1979" s="21" t="s">
        <v>296</v>
      </c>
      <c r="E1979" s="23"/>
    </row>
    <row r="1980" spans="1:5" ht="20" customHeight="1">
      <c r="A1980" s="19" t="s">
        <v>11161</v>
      </c>
      <c r="B1980" s="20" t="s">
        <v>11159</v>
      </c>
      <c r="C1980" s="21" t="s">
        <v>14955</v>
      </c>
      <c r="D1980" s="21" t="s">
        <v>296</v>
      </c>
      <c r="E1980" s="23"/>
    </row>
    <row r="1981" spans="1:5" ht="20" customHeight="1">
      <c r="A1981" s="19" t="s">
        <v>11167</v>
      </c>
      <c r="B1981" s="20" t="s">
        <v>11166</v>
      </c>
      <c r="C1981" s="21" t="s">
        <v>169468</v>
      </c>
      <c r="D1981" s="21" t="s">
        <v>345</v>
      </c>
      <c r="E1981" s="23"/>
    </row>
    <row r="1982" spans="1:5" ht="20" customHeight="1">
      <c r="A1982" s="19" t="s">
        <v>11169</v>
      </c>
      <c r="B1982" s="20" t="s">
        <v>11170</v>
      </c>
      <c r="C1982" s="21" t="s">
        <v>169494</v>
      </c>
      <c r="D1982" s="21" t="s">
        <v>345</v>
      </c>
      <c r="E1982" s="23"/>
    </row>
    <row r="1983" spans="1:5" ht="20" customHeight="1">
      <c r="A1983" s="19" t="s">
        <v>11194</v>
      </c>
      <c r="B1983" s="20" t="s">
        <v>11195</v>
      </c>
      <c r="C1983" s="21" t="s">
        <v>169455</v>
      </c>
      <c r="D1983" s="21" t="s">
        <v>345</v>
      </c>
      <c r="E1983" s="23"/>
    </row>
    <row r="1984" spans="1:5" ht="20" customHeight="1">
      <c r="A1984" s="19" t="s">
        <v>11205</v>
      </c>
      <c r="B1984" s="20" t="s">
        <v>11206</v>
      </c>
      <c r="C1984" s="21" t="s">
        <v>169496</v>
      </c>
      <c r="D1984" s="21" t="s">
        <v>296</v>
      </c>
      <c r="E1984" s="23"/>
    </row>
    <row r="1985" spans="1:5" ht="20" customHeight="1">
      <c r="A1985" s="19" t="s">
        <v>11216</v>
      </c>
      <c r="B1985" s="20" t="s">
        <v>11215</v>
      </c>
      <c r="C1985" s="21" t="s">
        <v>169508</v>
      </c>
      <c r="D1985" s="21" t="s">
        <v>345</v>
      </c>
      <c r="E1985" s="23"/>
    </row>
    <row r="1986" spans="1:5" ht="20" customHeight="1">
      <c r="A1986" s="19" t="s">
        <v>11217</v>
      </c>
      <c r="B1986" s="20" t="s">
        <v>11218</v>
      </c>
      <c r="C1986" s="21" t="s">
        <v>169513</v>
      </c>
      <c r="D1986" s="21" t="s">
        <v>345</v>
      </c>
      <c r="E1986" s="23"/>
    </row>
    <row r="1987" spans="1:5" ht="20" customHeight="1">
      <c r="A1987" s="19" t="s">
        <v>11219</v>
      </c>
      <c r="B1987" s="20" t="s">
        <v>11220</v>
      </c>
      <c r="C1987" s="21" t="s">
        <v>169512</v>
      </c>
      <c r="D1987" s="21" t="s">
        <v>296</v>
      </c>
      <c r="E1987" s="23"/>
    </row>
    <row r="1988" spans="1:5" ht="20" customHeight="1">
      <c r="A1988" s="19" t="s">
        <v>11221</v>
      </c>
      <c r="B1988" s="20" t="s">
        <v>11222</v>
      </c>
      <c r="C1988" s="21" t="s">
        <v>169509</v>
      </c>
      <c r="D1988" s="21" t="s">
        <v>345</v>
      </c>
      <c r="E1988" s="23"/>
    </row>
    <row r="1989" spans="1:5" ht="20" customHeight="1">
      <c r="A1989" s="19" t="s">
        <v>11223</v>
      </c>
      <c r="B1989" s="20" t="s">
        <v>11224</v>
      </c>
      <c r="C1989" s="21" t="s">
        <v>169515</v>
      </c>
      <c r="D1989" s="21" t="s">
        <v>345</v>
      </c>
      <c r="E1989" s="23"/>
    </row>
    <row r="1990" spans="1:5" ht="20" customHeight="1">
      <c r="A1990" s="19" t="s">
        <v>11227</v>
      </c>
      <c r="B1990" s="20" t="s">
        <v>11226</v>
      </c>
      <c r="C1990" s="21" t="s">
        <v>169475</v>
      </c>
      <c r="D1990" s="21" t="s">
        <v>345</v>
      </c>
      <c r="E1990" s="23"/>
    </row>
    <row r="1991" spans="1:5" ht="20" customHeight="1">
      <c r="A1991" s="19" t="s">
        <v>11228</v>
      </c>
      <c r="B1991" s="20" t="s">
        <v>11229</v>
      </c>
      <c r="C1991" s="21" t="s">
        <v>169475</v>
      </c>
      <c r="D1991" s="21" t="s">
        <v>345</v>
      </c>
      <c r="E1991" s="23"/>
    </row>
    <row r="1992" spans="1:5" ht="20" customHeight="1">
      <c r="A1992" s="19" t="s">
        <v>11230</v>
      </c>
      <c r="B1992" s="20" t="s">
        <v>11231</v>
      </c>
      <c r="C1992" s="21" t="s">
        <v>169493</v>
      </c>
      <c r="D1992" s="21" t="s">
        <v>345</v>
      </c>
      <c r="E1992" s="23"/>
    </row>
    <row r="1993" spans="1:5" ht="20" customHeight="1">
      <c r="A1993" s="19" t="s">
        <v>11232</v>
      </c>
      <c r="B1993" s="20" t="s">
        <v>11233</v>
      </c>
      <c r="C1993" s="21" t="s">
        <v>169446</v>
      </c>
      <c r="D1993" s="21" t="s">
        <v>345</v>
      </c>
      <c r="E1993" s="23"/>
    </row>
    <row r="1994" spans="1:5" ht="20" customHeight="1">
      <c r="A1994" s="19" t="s">
        <v>11234</v>
      </c>
      <c r="B1994" s="20" t="s">
        <v>11235</v>
      </c>
      <c r="C1994" s="21" t="s">
        <v>169488</v>
      </c>
      <c r="D1994" s="21" t="s">
        <v>296</v>
      </c>
      <c r="E1994" s="23"/>
    </row>
    <row r="1995" spans="1:5" ht="20" customHeight="1">
      <c r="A1995" s="19" t="s">
        <v>11236</v>
      </c>
      <c r="B1995" s="20" t="s">
        <v>11237</v>
      </c>
      <c r="C1995" s="21" t="s">
        <v>169520</v>
      </c>
      <c r="D1995" s="21" t="s">
        <v>345</v>
      </c>
      <c r="E1995" s="23"/>
    </row>
    <row r="1996" spans="1:5" ht="20" customHeight="1">
      <c r="A1996" s="19" t="s">
        <v>11240</v>
      </c>
      <c r="B1996" s="20" t="s">
        <v>11239</v>
      </c>
      <c r="C1996" s="21" t="s">
        <v>169509</v>
      </c>
      <c r="D1996" s="21" t="s">
        <v>345</v>
      </c>
      <c r="E1996" s="23"/>
    </row>
    <row r="1997" spans="1:5" ht="20" customHeight="1">
      <c r="A1997" s="19" t="s">
        <v>11241</v>
      </c>
      <c r="B1997" s="20" t="s">
        <v>11242</v>
      </c>
      <c r="C1997" s="21" t="s">
        <v>169520</v>
      </c>
      <c r="D1997" s="21" t="s">
        <v>345</v>
      </c>
      <c r="E1997" s="23"/>
    </row>
    <row r="1998" spans="1:5" ht="20" customHeight="1">
      <c r="A1998" s="19" t="s">
        <v>11243</v>
      </c>
      <c r="B1998" s="20" t="s">
        <v>11244</v>
      </c>
      <c r="C1998" s="21" t="s">
        <v>169461</v>
      </c>
      <c r="D1998" s="21" t="s">
        <v>345</v>
      </c>
      <c r="E1998" s="23"/>
    </row>
    <row r="1999" spans="1:5" ht="20" customHeight="1">
      <c r="A1999" s="19" t="s">
        <v>11247</v>
      </c>
      <c r="B1999" s="20" t="s">
        <v>11246</v>
      </c>
      <c r="C1999" s="21" t="s">
        <v>169449</v>
      </c>
      <c r="D1999" s="21" t="s">
        <v>296</v>
      </c>
      <c r="E1999" s="23"/>
    </row>
    <row r="2000" spans="1:5" ht="20" customHeight="1">
      <c r="A2000" s="19" t="s">
        <v>11248</v>
      </c>
      <c r="B2000" s="20" t="s">
        <v>11249</v>
      </c>
      <c r="C2000" s="21" t="s">
        <v>169442</v>
      </c>
      <c r="D2000" s="21" t="s">
        <v>296</v>
      </c>
      <c r="E2000" s="23"/>
    </row>
    <row r="2001" spans="1:5" ht="20" customHeight="1">
      <c r="A2001" s="19" t="s">
        <v>11250</v>
      </c>
      <c r="B2001" s="20" t="s">
        <v>11251</v>
      </c>
      <c r="C2001" s="21" t="s">
        <v>169450</v>
      </c>
      <c r="D2001" s="21" t="s">
        <v>296</v>
      </c>
      <c r="E2001" s="23"/>
    </row>
    <row r="2002" spans="1:5" ht="20" customHeight="1">
      <c r="A2002" s="19" t="s">
        <v>11252</v>
      </c>
      <c r="B2002" s="20" t="s">
        <v>11253</v>
      </c>
      <c r="C2002" s="21" t="s">
        <v>169449</v>
      </c>
      <c r="D2002" s="21" t="s">
        <v>345</v>
      </c>
      <c r="E2002" s="23"/>
    </row>
    <row r="2003" spans="1:5" ht="20" customHeight="1">
      <c r="A2003" s="19" t="s">
        <v>11254</v>
      </c>
      <c r="B2003" s="20" t="s">
        <v>11255</v>
      </c>
      <c r="C2003" s="21" t="s">
        <v>169433</v>
      </c>
      <c r="D2003" s="21" t="s">
        <v>296</v>
      </c>
      <c r="E2003" s="23"/>
    </row>
    <row r="2004" spans="1:5" ht="20" customHeight="1">
      <c r="A2004" s="19" t="s">
        <v>11256</v>
      </c>
      <c r="B2004" s="20" t="s">
        <v>11257</v>
      </c>
      <c r="C2004" s="21" t="s">
        <v>169519</v>
      </c>
      <c r="D2004" s="21" t="s">
        <v>345</v>
      </c>
      <c r="E2004" s="23"/>
    </row>
    <row r="2005" spans="1:5" ht="20" customHeight="1">
      <c r="A2005" s="19" t="s">
        <v>11261</v>
      </c>
      <c r="B2005" s="20" t="s">
        <v>11259</v>
      </c>
      <c r="C2005" s="21" t="s">
        <v>169499</v>
      </c>
      <c r="D2005" s="21" t="s">
        <v>296</v>
      </c>
      <c r="E2005" s="23"/>
    </row>
    <row r="2006" spans="1:5" ht="20" customHeight="1">
      <c r="A2006" s="19" t="s">
        <v>11262</v>
      </c>
      <c r="B2006" s="20" t="s">
        <v>11263</v>
      </c>
      <c r="C2006" s="21" t="s">
        <v>169441</v>
      </c>
      <c r="D2006" s="21" t="s">
        <v>296</v>
      </c>
      <c r="E2006" s="23"/>
    </row>
    <row r="2007" spans="1:5" ht="20" customHeight="1">
      <c r="A2007" s="19" t="s">
        <v>11268</v>
      </c>
      <c r="B2007" s="20" t="s">
        <v>11265</v>
      </c>
      <c r="C2007" s="21" t="s">
        <v>169446</v>
      </c>
      <c r="D2007" s="21" t="s">
        <v>345</v>
      </c>
      <c r="E2007" s="23"/>
    </row>
    <row r="2008" spans="1:5" ht="20" customHeight="1">
      <c r="A2008" s="19" t="s">
        <v>11271</v>
      </c>
      <c r="B2008" s="20" t="s">
        <v>11270</v>
      </c>
      <c r="C2008" s="21" t="s">
        <v>169436</v>
      </c>
      <c r="D2008" s="21" t="s">
        <v>345</v>
      </c>
      <c r="E2008" s="23"/>
    </row>
    <row r="2009" spans="1:5" ht="20" customHeight="1">
      <c r="A2009" s="19" t="s">
        <v>11272</v>
      </c>
      <c r="B2009" s="20" t="s">
        <v>11273</v>
      </c>
      <c r="C2009" s="21" t="s">
        <v>169519</v>
      </c>
      <c r="D2009" s="21" t="s">
        <v>345</v>
      </c>
      <c r="E2009" s="23"/>
    </row>
    <row r="2010" spans="1:5" ht="20" customHeight="1">
      <c r="A2010" s="19" t="s">
        <v>11274</v>
      </c>
      <c r="B2010" s="20" t="s">
        <v>11275</v>
      </c>
      <c r="C2010" s="21" t="s">
        <v>169460</v>
      </c>
      <c r="D2010" s="21" t="s">
        <v>296</v>
      </c>
      <c r="E2010" s="23"/>
    </row>
    <row r="2011" spans="1:5" ht="20" customHeight="1">
      <c r="A2011" s="19" t="s">
        <v>11278</v>
      </c>
      <c r="B2011" s="20" t="s">
        <v>11279</v>
      </c>
      <c r="C2011" s="21" t="s">
        <v>169492</v>
      </c>
      <c r="D2011" s="21" t="s">
        <v>345</v>
      </c>
      <c r="E2011" s="23"/>
    </row>
    <row r="2012" spans="1:5" ht="20" customHeight="1">
      <c r="A2012" s="19" t="s">
        <v>11280</v>
      </c>
      <c r="B2012" s="20" t="s">
        <v>11281</v>
      </c>
      <c r="C2012" s="21" t="s">
        <v>169475</v>
      </c>
      <c r="D2012" s="21" t="s">
        <v>296</v>
      </c>
      <c r="E2012" s="23"/>
    </row>
    <row r="2013" spans="1:5" ht="20" customHeight="1">
      <c r="A2013" s="19" t="s">
        <v>11282</v>
      </c>
      <c r="B2013" s="20" t="s">
        <v>11283</v>
      </c>
      <c r="C2013" s="21" t="s">
        <v>169507</v>
      </c>
      <c r="D2013" s="21" t="s">
        <v>345</v>
      </c>
      <c r="E2013" s="23"/>
    </row>
    <row r="2014" spans="1:5" ht="20" customHeight="1">
      <c r="A2014" s="19" t="s">
        <v>11284</v>
      </c>
      <c r="B2014" s="20" t="s">
        <v>11285</v>
      </c>
      <c r="C2014" s="21" t="s">
        <v>169437</v>
      </c>
      <c r="D2014" s="21" t="s">
        <v>296</v>
      </c>
      <c r="E2014" s="23"/>
    </row>
    <row r="2015" spans="1:5" ht="20" customHeight="1">
      <c r="A2015" s="19" t="s">
        <v>11286</v>
      </c>
      <c r="B2015" s="20" t="s">
        <v>11287</v>
      </c>
      <c r="C2015" s="21" t="s">
        <v>169487</v>
      </c>
      <c r="D2015" s="21" t="s">
        <v>345</v>
      </c>
      <c r="E2015" s="23"/>
    </row>
    <row r="2016" spans="1:5" ht="20" customHeight="1">
      <c r="A2016" s="19" t="s">
        <v>11288</v>
      </c>
      <c r="B2016" s="20" t="s">
        <v>11289</v>
      </c>
      <c r="C2016" s="21" t="s">
        <v>169440</v>
      </c>
      <c r="D2016" s="21" t="s">
        <v>296</v>
      </c>
      <c r="E2016" s="23"/>
    </row>
    <row r="2017" spans="1:5" ht="20" customHeight="1">
      <c r="A2017" s="19" t="s">
        <v>11290</v>
      </c>
      <c r="B2017" s="20" t="s">
        <v>11291</v>
      </c>
      <c r="C2017" s="21" t="s">
        <v>169488</v>
      </c>
      <c r="D2017" s="21" t="s">
        <v>296</v>
      </c>
      <c r="E2017" s="23"/>
    </row>
    <row r="2018" spans="1:5" ht="20" customHeight="1">
      <c r="A2018" s="19" t="s">
        <v>11292</v>
      </c>
      <c r="B2018" s="20" t="s">
        <v>11293</v>
      </c>
      <c r="C2018" s="21" t="s">
        <v>169460</v>
      </c>
      <c r="D2018" s="21" t="s">
        <v>296</v>
      </c>
      <c r="E2018" s="23"/>
    </row>
    <row r="2019" spans="1:5" ht="20" customHeight="1">
      <c r="A2019" s="19" t="s">
        <v>11294</v>
      </c>
      <c r="B2019" s="20" t="s">
        <v>11295</v>
      </c>
      <c r="C2019" s="21" t="s">
        <v>169491</v>
      </c>
      <c r="D2019" s="21" t="s">
        <v>296</v>
      </c>
      <c r="E2019" s="23"/>
    </row>
    <row r="2020" spans="1:5" ht="20" customHeight="1">
      <c r="A2020" s="19" t="s">
        <v>11298</v>
      </c>
      <c r="B2020" s="20" t="s">
        <v>11297</v>
      </c>
      <c r="C2020" s="21" t="s">
        <v>169477</v>
      </c>
      <c r="D2020" s="21" t="s">
        <v>345</v>
      </c>
      <c r="E2020" s="23"/>
    </row>
    <row r="2021" spans="1:5" ht="20" customHeight="1">
      <c r="A2021" s="19" t="s">
        <v>11299</v>
      </c>
      <c r="B2021" s="20" t="s">
        <v>11300</v>
      </c>
      <c r="C2021" s="21" t="s">
        <v>169492</v>
      </c>
      <c r="D2021" s="21" t="s">
        <v>345</v>
      </c>
      <c r="E2021" s="23"/>
    </row>
    <row r="2022" spans="1:5" ht="20" customHeight="1">
      <c r="A2022" s="19" t="s">
        <v>11301</v>
      </c>
      <c r="B2022" s="20" t="s">
        <v>11302</v>
      </c>
      <c r="C2022" s="21" t="s">
        <v>169486</v>
      </c>
      <c r="D2022" s="21" t="s">
        <v>296</v>
      </c>
      <c r="E2022" s="23"/>
    </row>
    <row r="2023" spans="1:5" ht="20" customHeight="1">
      <c r="A2023" s="19" t="s">
        <v>11303</v>
      </c>
      <c r="B2023" s="20" t="s">
        <v>11304</v>
      </c>
      <c r="C2023" s="21" t="s">
        <v>169508</v>
      </c>
      <c r="D2023" s="21" t="s">
        <v>296</v>
      </c>
      <c r="E2023" s="23"/>
    </row>
    <row r="2024" spans="1:5" ht="20" customHeight="1">
      <c r="A2024" s="19" t="s">
        <v>11305</v>
      </c>
      <c r="B2024" s="20" t="s">
        <v>11306</v>
      </c>
      <c r="C2024" s="21" t="s">
        <v>169439</v>
      </c>
      <c r="D2024" s="21" t="s">
        <v>296</v>
      </c>
      <c r="E2024" s="23"/>
    </row>
    <row r="2025" spans="1:5" ht="20" customHeight="1">
      <c r="A2025" s="19" t="s">
        <v>11309</v>
      </c>
      <c r="B2025" s="20" t="s">
        <v>11308</v>
      </c>
      <c r="C2025" s="21" t="s">
        <v>169503</v>
      </c>
      <c r="D2025" s="21" t="s">
        <v>296</v>
      </c>
      <c r="E2025" s="23"/>
    </row>
    <row r="2026" spans="1:5" ht="20" customHeight="1">
      <c r="A2026" s="19" t="s">
        <v>11310</v>
      </c>
      <c r="B2026" s="20" t="s">
        <v>11311</v>
      </c>
      <c r="C2026" s="21" t="s">
        <v>101727</v>
      </c>
      <c r="D2026" s="21" t="s">
        <v>345</v>
      </c>
      <c r="E2026" s="23"/>
    </row>
    <row r="2027" spans="1:5" ht="20" customHeight="1">
      <c r="A2027" s="19" t="s">
        <v>11312</v>
      </c>
      <c r="B2027" s="20" t="s">
        <v>11313</v>
      </c>
      <c r="C2027" s="21" t="s">
        <v>169456</v>
      </c>
      <c r="D2027" s="21" t="s">
        <v>296</v>
      </c>
      <c r="E2027" s="23"/>
    </row>
    <row r="2028" spans="1:5" ht="20" customHeight="1">
      <c r="A2028" s="19" t="s">
        <v>11314</v>
      </c>
      <c r="B2028" s="20" t="s">
        <v>11315</v>
      </c>
      <c r="C2028" s="21" t="s">
        <v>169465</v>
      </c>
      <c r="D2028" s="21" t="s">
        <v>296</v>
      </c>
      <c r="E2028" s="23"/>
    </row>
    <row r="2029" spans="1:5" ht="20" customHeight="1">
      <c r="A2029" s="19" t="s">
        <v>11371</v>
      </c>
      <c r="B2029" s="20" t="s">
        <v>11372</v>
      </c>
      <c r="C2029" s="21" t="s">
        <v>169485</v>
      </c>
      <c r="D2029" s="21" t="s">
        <v>139</v>
      </c>
      <c r="E2029" s="23"/>
    </row>
    <row r="2030" spans="1:5" ht="20" customHeight="1">
      <c r="A2030" s="19" t="s">
        <v>2297</v>
      </c>
      <c r="B2030" s="20" t="s">
        <v>2298</v>
      </c>
      <c r="C2030" s="21" t="s">
        <v>169519</v>
      </c>
      <c r="D2030" s="21" t="s">
        <v>139</v>
      </c>
      <c r="E2030" s="23"/>
    </row>
    <row r="2031" spans="1:5" ht="20" customHeight="1">
      <c r="A2031" s="19" t="s">
        <v>2354</v>
      </c>
      <c r="B2031" s="20" t="s">
        <v>2355</v>
      </c>
      <c r="C2031" s="21" t="s">
        <v>169518</v>
      </c>
      <c r="D2031" s="21" t="s">
        <v>139</v>
      </c>
      <c r="E2031" s="23"/>
    </row>
    <row r="2032" spans="1:5" ht="20" customHeight="1">
      <c r="A2032" s="19" t="s">
        <v>2387</v>
      </c>
      <c r="B2032" s="20" t="s">
        <v>2382</v>
      </c>
      <c r="C2032" s="21" t="s">
        <v>169496</v>
      </c>
      <c r="D2032" s="21" t="s">
        <v>296</v>
      </c>
      <c r="E2032" s="23"/>
    </row>
    <row r="2033" spans="1:5" ht="20" customHeight="1">
      <c r="A2033" s="19" t="s">
        <v>2388</v>
      </c>
      <c r="B2033" s="20" t="s">
        <v>2389</v>
      </c>
      <c r="C2033" s="21" t="s">
        <v>169461</v>
      </c>
      <c r="D2033" s="21" t="s">
        <v>345</v>
      </c>
      <c r="E2033" s="23"/>
    </row>
    <row r="2034" spans="1:5" ht="20" customHeight="1">
      <c r="A2034" s="19" t="s">
        <v>2390</v>
      </c>
      <c r="B2034" s="24">
        <v>100</v>
      </c>
      <c r="C2034" s="21" t="s">
        <v>169525</v>
      </c>
      <c r="D2034" s="21" t="s">
        <v>345</v>
      </c>
      <c r="E2034" s="23"/>
    </row>
    <row r="2035" spans="1:5" ht="20" customHeight="1">
      <c r="A2035" s="19" t="s">
        <v>2393</v>
      </c>
      <c r="B2035" s="20" t="s">
        <v>2392</v>
      </c>
      <c r="C2035" s="21" t="s">
        <v>169461</v>
      </c>
      <c r="D2035" s="21" t="s">
        <v>345</v>
      </c>
      <c r="E2035" s="23"/>
    </row>
    <row r="2036" spans="1:5" ht="20" customHeight="1">
      <c r="A2036" s="19" t="s">
        <v>2394</v>
      </c>
      <c r="B2036" s="20" t="s">
        <v>2395</v>
      </c>
      <c r="C2036" s="21" t="s">
        <v>169525</v>
      </c>
      <c r="D2036" s="21" t="s">
        <v>345</v>
      </c>
      <c r="E2036" s="23"/>
    </row>
    <row r="2037" spans="1:5" ht="20" customHeight="1">
      <c r="A2037" s="19" t="s">
        <v>2396</v>
      </c>
      <c r="B2037" s="20" t="s">
        <v>2397</v>
      </c>
      <c r="C2037" s="21" t="s">
        <v>169461</v>
      </c>
      <c r="D2037" s="21" t="s">
        <v>345</v>
      </c>
      <c r="E2037" s="23"/>
    </row>
    <row r="2038" spans="1:5" ht="20" customHeight="1">
      <c r="A2038" s="19" t="s">
        <v>2398</v>
      </c>
      <c r="B2038" s="20" t="s">
        <v>2399</v>
      </c>
      <c r="C2038" s="21" t="s">
        <v>169460</v>
      </c>
      <c r="D2038" s="21" t="s">
        <v>296</v>
      </c>
      <c r="E2038" s="23"/>
    </row>
    <row r="2039" spans="1:5" ht="20" customHeight="1">
      <c r="A2039" s="19" t="s">
        <v>2400</v>
      </c>
      <c r="B2039" s="20" t="s">
        <v>2401</v>
      </c>
      <c r="C2039" s="21" t="s">
        <v>169457</v>
      </c>
      <c r="D2039" s="21" t="s">
        <v>296</v>
      </c>
      <c r="E2039" s="23"/>
    </row>
    <row r="2040" spans="1:5" ht="20" customHeight="1">
      <c r="A2040" s="19" t="s">
        <v>2402</v>
      </c>
      <c r="B2040" s="20" t="s">
        <v>2403</v>
      </c>
      <c r="C2040" s="21" t="s">
        <v>101522</v>
      </c>
      <c r="D2040" s="21" t="s">
        <v>345</v>
      </c>
      <c r="E2040" s="23"/>
    </row>
    <row r="2041" spans="1:5" ht="20" customHeight="1">
      <c r="A2041" s="19" t="s">
        <v>2404</v>
      </c>
      <c r="B2041" s="20" t="s">
        <v>2405</v>
      </c>
      <c r="C2041" s="21" t="s">
        <v>169528</v>
      </c>
      <c r="D2041" s="21" t="s">
        <v>345</v>
      </c>
      <c r="E2041" s="23"/>
    </row>
    <row r="2042" spans="1:5" ht="20" customHeight="1">
      <c r="A2042" s="19" t="s">
        <v>2407</v>
      </c>
      <c r="B2042" s="24">
        <v>100</v>
      </c>
      <c r="C2042" s="21" t="s">
        <v>101563</v>
      </c>
      <c r="D2042" s="21" t="s">
        <v>345</v>
      </c>
      <c r="E2042" s="23"/>
    </row>
    <row r="2043" spans="1:5" ht="20" customHeight="1">
      <c r="A2043" s="19" t="s">
        <v>2408</v>
      </c>
      <c r="B2043" s="24">
        <v>100</v>
      </c>
      <c r="C2043" s="21" t="s">
        <v>169526</v>
      </c>
      <c r="D2043" s="21" t="s">
        <v>345</v>
      </c>
      <c r="E2043" s="23"/>
    </row>
    <row r="2044" spans="1:5" ht="20" customHeight="1">
      <c r="A2044" s="19" t="s">
        <v>2409</v>
      </c>
      <c r="B2044" s="20" t="s">
        <v>2410</v>
      </c>
      <c r="C2044" s="21" t="s">
        <v>169457</v>
      </c>
      <c r="D2044" s="21" t="s">
        <v>296</v>
      </c>
      <c r="E2044" s="23"/>
    </row>
    <row r="2045" spans="1:5" ht="20" customHeight="1">
      <c r="A2045" s="19" t="s">
        <v>2411</v>
      </c>
      <c r="B2045" s="20" t="s">
        <v>2412</v>
      </c>
      <c r="C2045" s="21" t="s">
        <v>169517</v>
      </c>
      <c r="D2045" s="21" t="s">
        <v>345</v>
      </c>
      <c r="E2045" s="23"/>
    </row>
    <row r="2046" spans="1:5" ht="20" customHeight="1">
      <c r="A2046" s="19" t="s">
        <v>2414</v>
      </c>
      <c r="B2046" s="24">
        <v>100</v>
      </c>
      <c r="C2046" s="21" t="s">
        <v>101563</v>
      </c>
      <c r="D2046" s="21" t="s">
        <v>345</v>
      </c>
      <c r="E2046" s="23"/>
    </row>
    <row r="2047" spans="1:5" ht="20" customHeight="1">
      <c r="A2047" s="19" t="s">
        <v>2415</v>
      </c>
      <c r="B2047" s="24">
        <v>100</v>
      </c>
      <c r="C2047" s="21" t="s">
        <v>169515</v>
      </c>
      <c r="D2047" s="21" t="s">
        <v>345</v>
      </c>
      <c r="E2047" s="23"/>
    </row>
    <row r="2048" spans="1:5" ht="20" customHeight="1">
      <c r="A2048" s="19" t="s">
        <v>2416</v>
      </c>
      <c r="B2048" s="24">
        <v>100</v>
      </c>
      <c r="C2048" s="21" t="s">
        <v>169525</v>
      </c>
      <c r="D2048" s="21" t="s">
        <v>345</v>
      </c>
      <c r="E2048" s="23"/>
    </row>
    <row r="2049" spans="1:5" ht="20" customHeight="1">
      <c r="A2049" s="19" t="s">
        <v>2420</v>
      </c>
      <c r="B2049" s="20" t="s">
        <v>2418</v>
      </c>
      <c r="C2049" s="21" t="s">
        <v>169446</v>
      </c>
      <c r="D2049" s="21" t="s">
        <v>345</v>
      </c>
      <c r="E2049" s="23"/>
    </row>
    <row r="2050" spans="1:5" ht="20" customHeight="1">
      <c r="A2050" s="19" t="s">
        <v>2423</v>
      </c>
      <c r="B2050" s="20" t="s">
        <v>2422</v>
      </c>
      <c r="C2050" s="21" t="s">
        <v>169515</v>
      </c>
      <c r="D2050" s="21" t="s">
        <v>345</v>
      </c>
      <c r="E2050" s="23"/>
    </row>
    <row r="2051" spans="1:5" ht="20" customHeight="1">
      <c r="A2051" s="19" t="s">
        <v>2424</v>
      </c>
      <c r="B2051" s="20" t="s">
        <v>2425</v>
      </c>
      <c r="C2051" s="21" t="s">
        <v>169525</v>
      </c>
      <c r="D2051" s="21" t="s">
        <v>345</v>
      </c>
      <c r="E2051" s="23"/>
    </row>
    <row r="2052" spans="1:5" ht="20" customHeight="1">
      <c r="A2052" s="19" t="s">
        <v>2426</v>
      </c>
      <c r="B2052" s="20" t="s">
        <v>2427</v>
      </c>
      <c r="C2052" s="21" t="s">
        <v>169492</v>
      </c>
      <c r="D2052" s="21" t="s">
        <v>345</v>
      </c>
      <c r="E2052" s="23"/>
    </row>
    <row r="2053" spans="1:5" ht="20" customHeight="1">
      <c r="A2053" s="19" t="s">
        <v>2428</v>
      </c>
      <c r="B2053" s="20" t="s">
        <v>2429</v>
      </c>
      <c r="C2053" s="21" t="s">
        <v>169444</v>
      </c>
      <c r="D2053" s="21" t="s">
        <v>345</v>
      </c>
      <c r="E2053" s="23"/>
    </row>
    <row r="2054" spans="1:5" ht="20" customHeight="1">
      <c r="A2054" s="19" t="s">
        <v>2430</v>
      </c>
      <c r="B2054" s="24">
        <v>100</v>
      </c>
      <c r="C2054" s="21" t="s">
        <v>169528</v>
      </c>
      <c r="D2054" s="21" t="s">
        <v>345</v>
      </c>
      <c r="E2054" s="23"/>
    </row>
    <row r="2055" spans="1:5" ht="20" customHeight="1">
      <c r="A2055" s="19" t="s">
        <v>2433</v>
      </c>
      <c r="B2055" s="20" t="s">
        <v>2432</v>
      </c>
      <c r="C2055" s="21" t="s">
        <v>14798</v>
      </c>
      <c r="D2055" s="21" t="s">
        <v>345</v>
      </c>
      <c r="E2055" s="23"/>
    </row>
    <row r="2056" spans="1:5" ht="20" customHeight="1">
      <c r="A2056" s="19" t="s">
        <v>2434</v>
      </c>
      <c r="B2056" s="20" t="s">
        <v>2435</v>
      </c>
      <c r="C2056" s="21" t="s">
        <v>169520</v>
      </c>
      <c r="D2056" s="21" t="s">
        <v>345</v>
      </c>
      <c r="E2056" s="23"/>
    </row>
    <row r="2057" spans="1:5" ht="20" customHeight="1">
      <c r="A2057" s="19" t="s">
        <v>2436</v>
      </c>
      <c r="B2057" s="20" t="s">
        <v>2437</v>
      </c>
      <c r="C2057" s="21" t="s">
        <v>169492</v>
      </c>
      <c r="D2057" s="21" t="s">
        <v>296</v>
      </c>
      <c r="E2057" s="23"/>
    </row>
    <row r="2058" spans="1:5" ht="20" customHeight="1">
      <c r="A2058" s="19" t="s">
        <v>2438</v>
      </c>
      <c r="B2058" s="20" t="s">
        <v>2439</v>
      </c>
      <c r="C2058" s="21" t="s">
        <v>169485</v>
      </c>
      <c r="D2058" s="21" t="s">
        <v>345</v>
      </c>
      <c r="E2058" s="23"/>
    </row>
    <row r="2059" spans="1:5" ht="20" customHeight="1">
      <c r="A2059" s="19" t="s">
        <v>2440</v>
      </c>
      <c r="B2059" s="20" t="s">
        <v>2441</v>
      </c>
      <c r="C2059" s="21" t="s">
        <v>169504</v>
      </c>
      <c r="D2059" s="21" t="s">
        <v>296</v>
      </c>
      <c r="E2059" s="23"/>
    </row>
    <row r="2060" spans="1:5" ht="20" customHeight="1">
      <c r="A2060" s="19" t="s">
        <v>2442</v>
      </c>
      <c r="B2060" s="20" t="s">
        <v>2443</v>
      </c>
      <c r="C2060" s="21" t="s">
        <v>169509</v>
      </c>
      <c r="D2060" s="21" t="s">
        <v>345</v>
      </c>
      <c r="E2060" s="23"/>
    </row>
    <row r="2061" spans="1:5" ht="20" customHeight="1">
      <c r="A2061" s="19" t="s">
        <v>2444</v>
      </c>
      <c r="B2061" s="20" t="s">
        <v>2445</v>
      </c>
      <c r="C2061" s="21" t="s">
        <v>169436</v>
      </c>
      <c r="D2061" s="21" t="s">
        <v>296</v>
      </c>
      <c r="E2061" s="23"/>
    </row>
    <row r="2062" spans="1:5" ht="20" customHeight="1">
      <c r="A2062" s="19" t="s">
        <v>2446</v>
      </c>
      <c r="B2062" s="20" t="s">
        <v>2447</v>
      </c>
      <c r="C2062" s="21" t="s">
        <v>169517</v>
      </c>
      <c r="D2062" s="21" t="s">
        <v>345</v>
      </c>
      <c r="E2062" s="23"/>
    </row>
    <row r="2063" spans="1:5" ht="20" customHeight="1">
      <c r="A2063" s="19" t="s">
        <v>2448</v>
      </c>
      <c r="B2063" s="24">
        <v>100</v>
      </c>
      <c r="C2063" s="21" t="s">
        <v>169461</v>
      </c>
      <c r="D2063" s="21" t="s">
        <v>345</v>
      </c>
      <c r="E2063" s="23"/>
    </row>
    <row r="2064" spans="1:5" ht="20" customHeight="1">
      <c r="A2064" s="19" t="s">
        <v>2449</v>
      </c>
      <c r="B2064" s="20" t="s">
        <v>2450</v>
      </c>
      <c r="C2064" s="21" t="s">
        <v>169504</v>
      </c>
      <c r="D2064" s="21" t="s">
        <v>296</v>
      </c>
      <c r="E2064" s="23"/>
    </row>
    <row r="2065" spans="1:5" ht="20" customHeight="1">
      <c r="A2065" s="19" t="s">
        <v>2451</v>
      </c>
      <c r="B2065" s="24">
        <v>100</v>
      </c>
      <c r="C2065" s="21" t="s">
        <v>101563</v>
      </c>
      <c r="D2065" s="21" t="s">
        <v>345</v>
      </c>
      <c r="E2065" s="23"/>
    </row>
    <row r="2066" spans="1:5" ht="20" customHeight="1">
      <c r="A2066" s="19" t="s">
        <v>2454</v>
      </c>
      <c r="B2066" s="20" t="s">
        <v>2453</v>
      </c>
      <c r="C2066" s="21" t="s">
        <v>169486</v>
      </c>
      <c r="D2066" s="21" t="s">
        <v>345</v>
      </c>
      <c r="E2066" s="23"/>
    </row>
    <row r="2067" spans="1:5" ht="20" customHeight="1">
      <c r="A2067" s="19" t="s">
        <v>2455</v>
      </c>
      <c r="B2067" s="20" t="s">
        <v>2456</v>
      </c>
      <c r="C2067" s="21" t="s">
        <v>169485</v>
      </c>
      <c r="D2067" s="21" t="s">
        <v>345</v>
      </c>
      <c r="E2067" s="23"/>
    </row>
    <row r="2068" spans="1:5" ht="20" customHeight="1">
      <c r="A2068" s="19" t="s">
        <v>2457</v>
      </c>
      <c r="B2068" s="24">
        <v>100</v>
      </c>
      <c r="C2068" s="21" t="s">
        <v>169526</v>
      </c>
      <c r="D2068" s="21" t="s">
        <v>345</v>
      </c>
      <c r="E2068" s="23"/>
    </row>
    <row r="2069" spans="1:5" ht="20" customHeight="1">
      <c r="A2069" s="19" t="s">
        <v>2458</v>
      </c>
      <c r="B2069" s="20" t="s">
        <v>2459</v>
      </c>
      <c r="C2069" s="21" t="s">
        <v>169435</v>
      </c>
      <c r="D2069" s="21" t="s">
        <v>345</v>
      </c>
      <c r="E2069" s="23"/>
    </row>
    <row r="2070" spans="1:5" ht="20" customHeight="1">
      <c r="A2070" s="19" t="s">
        <v>2462</v>
      </c>
      <c r="B2070" s="20" t="s">
        <v>2461</v>
      </c>
      <c r="C2070" s="21" t="s">
        <v>169501</v>
      </c>
      <c r="D2070" s="21" t="s">
        <v>296</v>
      </c>
      <c r="E2070" s="23"/>
    </row>
    <row r="2071" spans="1:5" ht="20" customHeight="1">
      <c r="A2071" s="19" t="s">
        <v>2463</v>
      </c>
      <c r="B2071" s="20" t="s">
        <v>2464</v>
      </c>
      <c r="C2071" s="21" t="s">
        <v>169457</v>
      </c>
      <c r="D2071" s="21" t="s">
        <v>296</v>
      </c>
      <c r="E2071" s="23"/>
    </row>
    <row r="2072" spans="1:5" ht="20" customHeight="1">
      <c r="A2072" s="19" t="s">
        <v>2465</v>
      </c>
      <c r="B2072" s="24">
        <v>100</v>
      </c>
      <c r="C2072" s="21" t="s">
        <v>169509</v>
      </c>
      <c r="D2072" s="21" t="s">
        <v>345</v>
      </c>
      <c r="E2072" s="23"/>
    </row>
    <row r="2073" spans="1:5" ht="20" customHeight="1">
      <c r="A2073" s="19" t="s">
        <v>2466</v>
      </c>
      <c r="B2073" s="24">
        <v>100</v>
      </c>
      <c r="C2073" s="21" t="s">
        <v>101522</v>
      </c>
      <c r="D2073" s="21" t="s">
        <v>345</v>
      </c>
      <c r="E2073" s="23"/>
    </row>
    <row r="2074" spans="1:5" ht="20" customHeight="1">
      <c r="A2074" s="19" t="s">
        <v>2468</v>
      </c>
      <c r="B2074" s="24">
        <v>100</v>
      </c>
      <c r="C2074" s="21" t="s">
        <v>14798</v>
      </c>
      <c r="D2074" s="21" t="s">
        <v>345</v>
      </c>
      <c r="E2074" s="23"/>
    </row>
    <row r="2075" spans="1:5" ht="20" customHeight="1">
      <c r="A2075" s="19" t="s">
        <v>2469</v>
      </c>
      <c r="B2075" s="24">
        <v>100</v>
      </c>
      <c r="C2075" s="21" t="s">
        <v>169525</v>
      </c>
      <c r="D2075" s="21" t="s">
        <v>345</v>
      </c>
      <c r="E2075" s="23"/>
    </row>
    <row r="2076" spans="1:5" ht="20" customHeight="1">
      <c r="A2076" s="19" t="s">
        <v>2471</v>
      </c>
      <c r="B2076" s="24">
        <v>100</v>
      </c>
      <c r="C2076" s="21" t="s">
        <v>169524</v>
      </c>
      <c r="D2076" s="21" t="s">
        <v>345</v>
      </c>
      <c r="E2076" s="23"/>
    </row>
    <row r="2077" spans="1:5" ht="20" customHeight="1">
      <c r="A2077" s="19" t="s">
        <v>2472</v>
      </c>
      <c r="B2077" s="20" t="s">
        <v>2473</v>
      </c>
      <c r="C2077" s="21" t="s">
        <v>156989</v>
      </c>
      <c r="D2077" s="21" t="s">
        <v>345</v>
      </c>
      <c r="E2077" s="23"/>
    </row>
    <row r="2078" spans="1:5" ht="20" customHeight="1">
      <c r="A2078" s="19" t="s">
        <v>2474</v>
      </c>
      <c r="B2078" s="24">
        <v>100</v>
      </c>
      <c r="C2078" s="21" t="s">
        <v>169515</v>
      </c>
      <c r="D2078" s="21" t="s">
        <v>345</v>
      </c>
      <c r="E2078" s="23"/>
    </row>
    <row r="2079" spans="1:5" ht="20" customHeight="1">
      <c r="A2079" s="19" t="s">
        <v>2475</v>
      </c>
      <c r="B2079" s="24">
        <v>100</v>
      </c>
      <c r="C2079" s="21" t="s">
        <v>169487</v>
      </c>
      <c r="D2079" s="21" t="s">
        <v>345</v>
      </c>
      <c r="E2079" s="23"/>
    </row>
    <row r="2080" spans="1:5" ht="20" customHeight="1">
      <c r="A2080" s="19" t="s">
        <v>2479</v>
      </c>
      <c r="B2080" s="20" t="s">
        <v>2477</v>
      </c>
      <c r="C2080" s="21" t="s">
        <v>169439</v>
      </c>
      <c r="D2080" s="21" t="s">
        <v>345</v>
      </c>
      <c r="E2080" s="23"/>
    </row>
    <row r="2081" spans="1:5" ht="20" customHeight="1">
      <c r="A2081" s="19" t="s">
        <v>2481</v>
      </c>
      <c r="B2081" s="24">
        <v>100</v>
      </c>
      <c r="C2081" s="21" t="s">
        <v>169525</v>
      </c>
      <c r="D2081" s="21" t="s">
        <v>345</v>
      </c>
      <c r="E2081" s="23"/>
    </row>
    <row r="2082" spans="1:5" ht="20" customHeight="1">
      <c r="A2082" s="19" t="s">
        <v>2482</v>
      </c>
      <c r="B2082" s="24">
        <v>100</v>
      </c>
      <c r="C2082" s="21" t="s">
        <v>169525</v>
      </c>
      <c r="D2082" s="21" t="s">
        <v>345</v>
      </c>
      <c r="E2082" s="23"/>
    </row>
    <row r="2083" spans="1:5" ht="20" customHeight="1">
      <c r="A2083" s="19" t="s">
        <v>2483</v>
      </c>
      <c r="B2083" s="24">
        <v>100</v>
      </c>
      <c r="C2083" s="21" t="s">
        <v>169461</v>
      </c>
      <c r="D2083" s="21" t="s">
        <v>345</v>
      </c>
      <c r="E2083" s="23"/>
    </row>
    <row r="2084" spans="1:5" ht="20" customHeight="1">
      <c r="A2084" s="19" t="s">
        <v>2484</v>
      </c>
      <c r="B2084" s="20" t="s">
        <v>2485</v>
      </c>
      <c r="C2084" s="21" t="s">
        <v>169507</v>
      </c>
      <c r="D2084" s="21" t="s">
        <v>296</v>
      </c>
      <c r="E2084" s="23"/>
    </row>
    <row r="2085" spans="1:5" ht="20" customHeight="1">
      <c r="A2085" s="19" t="s">
        <v>2486</v>
      </c>
      <c r="B2085" s="20" t="s">
        <v>2487</v>
      </c>
      <c r="C2085" s="21" t="s">
        <v>169443</v>
      </c>
      <c r="D2085" s="21" t="s">
        <v>345</v>
      </c>
      <c r="E2085" s="23"/>
    </row>
    <row r="2086" spans="1:5" ht="20" customHeight="1">
      <c r="A2086" s="19" t="s">
        <v>2489</v>
      </c>
      <c r="B2086" s="24">
        <v>100</v>
      </c>
      <c r="C2086" s="21" t="s">
        <v>169525</v>
      </c>
      <c r="D2086" s="21" t="s">
        <v>345</v>
      </c>
      <c r="E2086" s="23"/>
    </row>
    <row r="2087" spans="1:5" ht="20" customHeight="1">
      <c r="A2087" s="19" t="s">
        <v>2490</v>
      </c>
      <c r="B2087" s="24">
        <v>100</v>
      </c>
      <c r="C2087" s="21" t="s">
        <v>101522</v>
      </c>
      <c r="D2087" s="21" t="s">
        <v>345</v>
      </c>
      <c r="E2087" s="23"/>
    </row>
    <row r="2088" spans="1:5" ht="20" customHeight="1">
      <c r="A2088" s="19" t="s">
        <v>2495</v>
      </c>
      <c r="B2088" s="20" t="s">
        <v>2494</v>
      </c>
      <c r="C2088" s="21" t="s">
        <v>169494</v>
      </c>
      <c r="D2088" s="21" t="s">
        <v>345</v>
      </c>
      <c r="E2088" s="23"/>
    </row>
    <row r="2089" spans="1:5" ht="20" customHeight="1">
      <c r="A2089" s="19" t="s">
        <v>2496</v>
      </c>
      <c r="B2089" s="20" t="s">
        <v>2497</v>
      </c>
      <c r="C2089" s="21" t="s">
        <v>169492</v>
      </c>
      <c r="D2089" s="21" t="s">
        <v>345</v>
      </c>
      <c r="E2089" s="23"/>
    </row>
    <row r="2090" spans="1:5" ht="20" customHeight="1">
      <c r="A2090" s="19" t="s">
        <v>2498</v>
      </c>
      <c r="B2090" s="20" t="s">
        <v>2499</v>
      </c>
      <c r="C2090" s="21" t="s">
        <v>169478</v>
      </c>
      <c r="D2090" s="21" t="s">
        <v>296</v>
      </c>
      <c r="E2090" s="23"/>
    </row>
    <row r="2091" spans="1:5" ht="20" customHeight="1">
      <c r="A2091" s="19" t="s">
        <v>2500</v>
      </c>
      <c r="B2091" s="20" t="s">
        <v>2501</v>
      </c>
      <c r="C2091" s="21" t="s">
        <v>169455</v>
      </c>
      <c r="D2091" s="21" t="s">
        <v>296</v>
      </c>
      <c r="E2091" s="23"/>
    </row>
    <row r="2092" spans="1:5" ht="20" customHeight="1">
      <c r="A2092" s="19" t="s">
        <v>2502</v>
      </c>
      <c r="B2092" s="20" t="s">
        <v>2503</v>
      </c>
      <c r="C2092" s="21" t="s">
        <v>169462</v>
      </c>
      <c r="D2092" s="21" t="s">
        <v>345</v>
      </c>
      <c r="E2092" s="23"/>
    </row>
    <row r="2093" spans="1:5" ht="20" customHeight="1">
      <c r="A2093" s="19" t="s">
        <v>2507</v>
      </c>
      <c r="B2093" s="20" t="s">
        <v>2505</v>
      </c>
      <c r="C2093" s="21" t="s">
        <v>169455</v>
      </c>
      <c r="D2093" s="21" t="s">
        <v>296</v>
      </c>
      <c r="E2093" s="23"/>
    </row>
    <row r="2094" spans="1:5" ht="20" customHeight="1">
      <c r="A2094" s="19" t="s">
        <v>2508</v>
      </c>
      <c r="B2094" s="20" t="s">
        <v>2509</v>
      </c>
      <c r="C2094" s="21" t="s">
        <v>169471</v>
      </c>
      <c r="D2094" s="21" t="s">
        <v>296</v>
      </c>
      <c r="E2094" s="23"/>
    </row>
    <row r="2095" spans="1:5" ht="20" customHeight="1">
      <c r="A2095" s="19" t="s">
        <v>2513</v>
      </c>
      <c r="B2095" s="20" t="s">
        <v>2511</v>
      </c>
      <c r="C2095" s="21" t="s">
        <v>169441</v>
      </c>
      <c r="D2095" s="21" t="s">
        <v>296</v>
      </c>
      <c r="E2095" s="23"/>
    </row>
    <row r="2096" spans="1:5" ht="20" customHeight="1">
      <c r="A2096" s="19" t="s">
        <v>2519</v>
      </c>
      <c r="B2096" s="20" t="s">
        <v>2520</v>
      </c>
      <c r="C2096" s="21" t="s">
        <v>169492</v>
      </c>
      <c r="D2096" s="21" t="s">
        <v>345</v>
      </c>
      <c r="E2096" s="23"/>
    </row>
    <row r="2097" spans="1:5" ht="20" customHeight="1">
      <c r="A2097" s="19" t="s">
        <v>2533</v>
      </c>
      <c r="B2097" s="20" t="s">
        <v>2534</v>
      </c>
      <c r="C2097" s="21" t="s">
        <v>169519</v>
      </c>
      <c r="D2097" s="21" t="s">
        <v>345</v>
      </c>
      <c r="E2097" s="23"/>
    </row>
    <row r="2098" spans="1:5" ht="20" customHeight="1">
      <c r="A2098" s="19" t="s">
        <v>2550</v>
      </c>
      <c r="B2098" s="20" t="s">
        <v>2549</v>
      </c>
      <c r="C2098" s="21" t="s">
        <v>169438</v>
      </c>
      <c r="D2098" s="21" t="s">
        <v>345</v>
      </c>
      <c r="E2098" s="23"/>
    </row>
    <row r="2099" spans="1:5" ht="20" customHeight="1">
      <c r="A2099" s="19" t="s">
        <v>2552</v>
      </c>
      <c r="B2099" s="24">
        <v>100</v>
      </c>
      <c r="C2099" s="21" t="s">
        <v>169517</v>
      </c>
      <c r="D2099" s="21" t="s">
        <v>345</v>
      </c>
      <c r="E2099" s="23"/>
    </row>
    <row r="2100" spans="1:5" ht="20" customHeight="1">
      <c r="A2100" s="19" t="s">
        <v>2564</v>
      </c>
      <c r="B2100" s="20" t="s">
        <v>2565</v>
      </c>
      <c r="C2100" s="21" t="s">
        <v>169499</v>
      </c>
      <c r="D2100" s="21" t="s">
        <v>345</v>
      </c>
      <c r="E2100" s="23"/>
    </row>
    <row r="2101" spans="1:5" ht="20" customHeight="1">
      <c r="A2101" s="19" t="s">
        <v>2583</v>
      </c>
      <c r="B2101" s="20" t="s">
        <v>2584</v>
      </c>
      <c r="C2101" s="21" t="s">
        <v>169435</v>
      </c>
      <c r="D2101" s="21" t="s">
        <v>345</v>
      </c>
      <c r="E2101" s="23"/>
    </row>
    <row r="2102" spans="1:5" ht="20" customHeight="1">
      <c r="A2102" s="19" t="s">
        <v>2590</v>
      </c>
      <c r="B2102" s="20" t="s">
        <v>2591</v>
      </c>
      <c r="C2102" s="21" t="s">
        <v>169440</v>
      </c>
      <c r="D2102" s="21" t="s">
        <v>296</v>
      </c>
      <c r="E2102" s="23"/>
    </row>
    <row r="2103" spans="1:5" ht="20" customHeight="1">
      <c r="A2103" s="19" t="s">
        <v>2599</v>
      </c>
      <c r="B2103" s="24">
        <v>100</v>
      </c>
      <c r="C2103" s="21" t="s">
        <v>169524</v>
      </c>
      <c r="D2103" s="21" t="s">
        <v>345</v>
      </c>
      <c r="E2103" s="23"/>
    </row>
    <row r="2104" spans="1:5" ht="20" customHeight="1">
      <c r="A2104" s="19" t="s">
        <v>2601</v>
      </c>
      <c r="B2104" s="24">
        <v>100</v>
      </c>
      <c r="C2104" s="21" t="s">
        <v>169517</v>
      </c>
      <c r="D2104" s="21" t="s">
        <v>345</v>
      </c>
      <c r="E2104" s="23"/>
    </row>
    <row r="2105" spans="1:5" ht="20" customHeight="1">
      <c r="A2105" s="19" t="s">
        <v>2611</v>
      </c>
      <c r="B2105" s="24">
        <v>100</v>
      </c>
      <c r="C2105" s="21" t="s">
        <v>169494</v>
      </c>
      <c r="D2105" s="21" t="s">
        <v>345</v>
      </c>
      <c r="E2105" s="23"/>
    </row>
    <row r="2106" spans="1:5" ht="20" customHeight="1">
      <c r="A2106" s="19" t="s">
        <v>2613</v>
      </c>
      <c r="B2106" s="24">
        <v>100</v>
      </c>
      <c r="C2106" s="21" t="s">
        <v>169515</v>
      </c>
      <c r="D2106" s="21" t="s">
        <v>345</v>
      </c>
      <c r="E2106" s="23"/>
    </row>
    <row r="2107" spans="1:5" ht="20" customHeight="1">
      <c r="A2107" s="19" t="s">
        <v>2627</v>
      </c>
      <c r="B2107" s="20" t="s">
        <v>2628</v>
      </c>
      <c r="C2107" s="21" t="s">
        <v>169478</v>
      </c>
      <c r="D2107" s="21" t="s">
        <v>345</v>
      </c>
      <c r="E2107" s="23"/>
    </row>
    <row r="2108" spans="1:5" ht="20" customHeight="1">
      <c r="A2108" s="19" t="s">
        <v>2641</v>
      </c>
      <c r="B2108" s="20" t="s">
        <v>2640</v>
      </c>
      <c r="C2108" s="21" t="s">
        <v>169439</v>
      </c>
      <c r="D2108" s="21" t="s">
        <v>296</v>
      </c>
      <c r="E2108" s="23"/>
    </row>
    <row r="2109" spans="1:5" ht="20" customHeight="1">
      <c r="A2109" s="19" t="s">
        <v>2647</v>
      </c>
      <c r="B2109" s="20" t="s">
        <v>2646</v>
      </c>
      <c r="C2109" s="21" t="s">
        <v>169491</v>
      </c>
      <c r="D2109" s="21" t="s">
        <v>296</v>
      </c>
      <c r="E2109" s="23"/>
    </row>
    <row r="2110" spans="1:5" ht="20" customHeight="1">
      <c r="A2110" s="19" t="s">
        <v>2653</v>
      </c>
      <c r="B2110" s="20" t="s">
        <v>2654</v>
      </c>
      <c r="C2110" s="21" t="s">
        <v>169478</v>
      </c>
      <c r="D2110" s="21" t="s">
        <v>345</v>
      </c>
      <c r="E2110" s="23"/>
    </row>
    <row r="2111" spans="1:5" ht="20" customHeight="1">
      <c r="A2111" s="19" t="s">
        <v>2666</v>
      </c>
      <c r="B2111" s="20" t="s">
        <v>2667</v>
      </c>
      <c r="C2111" s="21" t="s">
        <v>169509</v>
      </c>
      <c r="D2111" s="21" t="s">
        <v>345</v>
      </c>
      <c r="E2111" s="23"/>
    </row>
    <row r="2112" spans="1:5" ht="20" customHeight="1">
      <c r="A2112" s="19" t="s">
        <v>2671</v>
      </c>
      <c r="B2112" s="20" t="s">
        <v>2672</v>
      </c>
      <c r="C2112" s="21" t="s">
        <v>169492</v>
      </c>
      <c r="D2112" s="21" t="s">
        <v>345</v>
      </c>
      <c r="E2112" s="23"/>
    </row>
    <row r="2113" spans="1:5" ht="20" customHeight="1">
      <c r="A2113" s="19" t="s">
        <v>2676</v>
      </c>
      <c r="B2113" s="20" t="s">
        <v>2677</v>
      </c>
      <c r="C2113" s="21" t="s">
        <v>169438</v>
      </c>
      <c r="D2113" s="21" t="s">
        <v>296</v>
      </c>
      <c r="E2113" s="23"/>
    </row>
    <row r="2114" spans="1:5" ht="20" customHeight="1">
      <c r="A2114" s="19" t="s">
        <v>2689</v>
      </c>
      <c r="B2114" s="20" t="s">
        <v>2686</v>
      </c>
      <c r="C2114" s="21" t="s">
        <v>169502</v>
      </c>
      <c r="D2114" s="21" t="s">
        <v>345</v>
      </c>
      <c r="E2114" s="23"/>
    </row>
    <row r="2115" spans="1:5" ht="20" customHeight="1">
      <c r="A2115" s="19" t="s">
        <v>2695</v>
      </c>
      <c r="B2115" s="20" t="s">
        <v>2692</v>
      </c>
      <c r="C2115" s="21" t="s">
        <v>169454</v>
      </c>
      <c r="D2115" s="21" t="s">
        <v>345</v>
      </c>
      <c r="E2115" s="23"/>
    </row>
    <row r="2116" spans="1:5" ht="20" customHeight="1">
      <c r="A2116" s="19" t="s">
        <v>2709</v>
      </c>
      <c r="B2116" s="20" t="s">
        <v>2706</v>
      </c>
      <c r="C2116" s="21" t="s">
        <v>169438</v>
      </c>
      <c r="D2116" s="21" t="s">
        <v>345</v>
      </c>
      <c r="E2116" s="23"/>
    </row>
    <row r="2117" spans="1:5" ht="20" customHeight="1">
      <c r="A2117" s="19" t="s">
        <v>2711</v>
      </c>
      <c r="B2117" s="20" t="s">
        <v>2712</v>
      </c>
      <c r="C2117" s="21" t="s">
        <v>169477</v>
      </c>
      <c r="D2117" s="21" t="s">
        <v>345</v>
      </c>
      <c r="E2117" s="23"/>
    </row>
    <row r="2118" spans="1:5" ht="20" customHeight="1">
      <c r="A2118" s="19" t="s">
        <v>2770</v>
      </c>
      <c r="B2118" s="20" t="s">
        <v>2771</v>
      </c>
      <c r="C2118" s="21" t="s">
        <v>169459</v>
      </c>
      <c r="D2118" s="21" t="s">
        <v>345</v>
      </c>
      <c r="E2118" s="23"/>
    </row>
    <row r="2119" spans="1:5" ht="20" customHeight="1">
      <c r="A2119" s="19" t="s">
        <v>2818</v>
      </c>
      <c r="B2119" s="24">
        <v>100</v>
      </c>
      <c r="C2119" s="21" t="s">
        <v>169519</v>
      </c>
      <c r="D2119" s="21" t="s">
        <v>345</v>
      </c>
      <c r="E2119" s="23"/>
    </row>
    <row r="2120" spans="1:5" ht="20" customHeight="1">
      <c r="A2120" s="19" t="s">
        <v>2836</v>
      </c>
      <c r="B2120" s="20" t="s">
        <v>2837</v>
      </c>
      <c r="C2120" s="21" t="s">
        <v>169494</v>
      </c>
      <c r="D2120" s="21" t="s">
        <v>345</v>
      </c>
      <c r="E2120" s="23"/>
    </row>
    <row r="2121" spans="1:5" ht="20" customHeight="1">
      <c r="A2121" s="19" t="s">
        <v>2850</v>
      </c>
      <c r="B2121" s="20" t="s">
        <v>2851</v>
      </c>
      <c r="C2121" s="21" t="s">
        <v>169480</v>
      </c>
      <c r="D2121" s="21" t="s">
        <v>296</v>
      </c>
      <c r="E2121" s="23"/>
    </row>
    <row r="2122" spans="1:5" ht="20" customHeight="1">
      <c r="A2122" s="19" t="s">
        <v>10864</v>
      </c>
      <c r="B2122" s="20" t="s">
        <v>10863</v>
      </c>
      <c r="C2122" s="21" t="s">
        <v>169438</v>
      </c>
      <c r="D2122" s="21" t="s">
        <v>345</v>
      </c>
      <c r="E2122" s="23"/>
    </row>
    <row r="2123" spans="1:5" ht="20" customHeight="1">
      <c r="A2123" s="19" t="s">
        <v>10954</v>
      </c>
      <c r="B2123" s="20" t="s">
        <v>10955</v>
      </c>
      <c r="C2123" s="21" t="s">
        <v>169452</v>
      </c>
      <c r="D2123" s="21" t="s">
        <v>345</v>
      </c>
      <c r="E2123" s="23"/>
    </row>
    <row r="2124" spans="1:5" ht="20" customHeight="1">
      <c r="A2124" s="19" t="s">
        <v>11067</v>
      </c>
      <c r="B2124" s="20" t="s">
        <v>11068</v>
      </c>
      <c r="C2124" s="21" t="s">
        <v>169486</v>
      </c>
      <c r="D2124" s="21" t="s">
        <v>345</v>
      </c>
      <c r="E2124" s="23"/>
    </row>
    <row r="2125" spans="1:5" ht="20" customHeight="1">
      <c r="A2125" s="19" t="s">
        <v>11090</v>
      </c>
      <c r="B2125" s="20" t="s">
        <v>11091</v>
      </c>
      <c r="C2125" s="21" t="s">
        <v>169491</v>
      </c>
      <c r="D2125" s="21" t="s">
        <v>296</v>
      </c>
      <c r="E2125" s="23"/>
    </row>
    <row r="2126" spans="1:5" ht="20" customHeight="1">
      <c r="A2126" s="19" t="s">
        <v>11113</v>
      </c>
      <c r="B2126" s="20" t="s">
        <v>11114</v>
      </c>
      <c r="C2126" s="21" t="s">
        <v>169491</v>
      </c>
      <c r="D2126" s="21" t="s">
        <v>345</v>
      </c>
      <c r="E2126" s="23"/>
    </row>
    <row r="2127" spans="1:5" ht="20" customHeight="1">
      <c r="A2127" s="19" t="s">
        <v>11115</v>
      </c>
      <c r="B2127" s="20" t="s">
        <v>11116</v>
      </c>
      <c r="C2127" s="21" t="s">
        <v>169432</v>
      </c>
      <c r="D2127" s="21" t="s">
        <v>296</v>
      </c>
      <c r="E2127" s="23"/>
    </row>
    <row r="2128" spans="1:5" ht="20" customHeight="1">
      <c r="A2128" s="19" t="s">
        <v>11117</v>
      </c>
      <c r="B2128" s="20" t="s">
        <v>11118</v>
      </c>
      <c r="C2128" s="21" t="s">
        <v>169514</v>
      </c>
      <c r="D2128" s="21" t="s">
        <v>345</v>
      </c>
      <c r="E2128" s="23"/>
    </row>
    <row r="2129" spans="1:5" ht="20" customHeight="1">
      <c r="A2129" s="19" t="s">
        <v>11121</v>
      </c>
      <c r="B2129" s="20" t="s">
        <v>11120</v>
      </c>
      <c r="C2129" s="21" t="s">
        <v>169511</v>
      </c>
      <c r="D2129" s="21" t="s">
        <v>345</v>
      </c>
      <c r="E2129" s="23"/>
    </row>
    <row r="2130" spans="1:5" ht="20" customHeight="1">
      <c r="A2130" s="19" t="s">
        <v>11122</v>
      </c>
      <c r="B2130" s="20" t="s">
        <v>11123</v>
      </c>
      <c r="C2130" s="21" t="s">
        <v>169436</v>
      </c>
      <c r="D2130" s="21" t="s">
        <v>345</v>
      </c>
      <c r="E2130" s="23"/>
    </row>
    <row r="2131" spans="1:5" ht="20" customHeight="1">
      <c r="A2131" s="19" t="s">
        <v>11124</v>
      </c>
      <c r="B2131" s="20" t="s">
        <v>11125</v>
      </c>
      <c r="C2131" s="21" t="s">
        <v>169516</v>
      </c>
      <c r="D2131" s="21" t="s">
        <v>345</v>
      </c>
      <c r="E2131" s="23"/>
    </row>
    <row r="2132" spans="1:5" ht="20" customHeight="1">
      <c r="A2132" s="19" t="s">
        <v>11126</v>
      </c>
      <c r="B2132" s="20" t="s">
        <v>11127</v>
      </c>
      <c r="C2132" s="21" t="s">
        <v>169474</v>
      </c>
      <c r="D2132" s="21" t="s">
        <v>345</v>
      </c>
      <c r="E2132" s="23"/>
    </row>
    <row r="2133" spans="1:5" ht="20" customHeight="1">
      <c r="A2133" s="19" t="s">
        <v>11128</v>
      </c>
      <c r="B2133" s="20" t="s">
        <v>11129</v>
      </c>
      <c r="C2133" s="21" t="s">
        <v>169465</v>
      </c>
      <c r="D2133" s="21" t="s">
        <v>296</v>
      </c>
      <c r="E2133" s="23"/>
    </row>
    <row r="2134" spans="1:5" ht="20" customHeight="1">
      <c r="A2134" s="19" t="s">
        <v>11130</v>
      </c>
      <c r="B2134" s="20" t="s">
        <v>11131</v>
      </c>
      <c r="C2134" s="21" t="s">
        <v>169485</v>
      </c>
      <c r="D2134" s="21" t="s">
        <v>345</v>
      </c>
      <c r="E2134" s="23"/>
    </row>
    <row r="2135" spans="1:5" ht="20" customHeight="1">
      <c r="A2135" s="19" t="s">
        <v>11132</v>
      </c>
      <c r="B2135" s="24">
        <v>100</v>
      </c>
      <c r="C2135" s="21" t="s">
        <v>101563</v>
      </c>
      <c r="D2135" s="21" t="s">
        <v>345</v>
      </c>
      <c r="E2135" s="23"/>
    </row>
    <row r="2136" spans="1:5" ht="20" customHeight="1">
      <c r="A2136" s="19" t="s">
        <v>11136</v>
      </c>
      <c r="B2136" s="20" t="s">
        <v>11134</v>
      </c>
      <c r="C2136" s="21" t="s">
        <v>169509</v>
      </c>
      <c r="D2136" s="21" t="s">
        <v>345</v>
      </c>
      <c r="E2136" s="23"/>
    </row>
    <row r="2137" spans="1:5" ht="20" customHeight="1">
      <c r="A2137" s="19" t="s">
        <v>11139</v>
      </c>
      <c r="B2137" s="20" t="s">
        <v>11138</v>
      </c>
      <c r="C2137" s="21" t="s">
        <v>169485</v>
      </c>
      <c r="D2137" s="21" t="s">
        <v>345</v>
      </c>
      <c r="E2137" s="23"/>
    </row>
    <row r="2138" spans="1:5" ht="20" customHeight="1">
      <c r="A2138" s="19" t="s">
        <v>11140</v>
      </c>
      <c r="B2138" s="24">
        <v>100</v>
      </c>
      <c r="C2138" s="21" t="s">
        <v>169518</v>
      </c>
      <c r="D2138" s="21" t="s">
        <v>345</v>
      </c>
      <c r="E2138" s="23"/>
    </row>
    <row r="2139" spans="1:5" ht="20" customHeight="1">
      <c r="A2139" s="19" t="s">
        <v>11141</v>
      </c>
      <c r="B2139" s="20" t="s">
        <v>11142</v>
      </c>
      <c r="C2139" s="21" t="s">
        <v>14798</v>
      </c>
      <c r="D2139" s="21" t="s">
        <v>345</v>
      </c>
      <c r="E2139" s="23"/>
    </row>
    <row r="2140" spans="1:5" ht="20" customHeight="1">
      <c r="A2140" s="19" t="s">
        <v>11143</v>
      </c>
      <c r="B2140" s="20" t="s">
        <v>11144</v>
      </c>
      <c r="C2140" s="21" t="s">
        <v>169442</v>
      </c>
      <c r="D2140" s="21" t="s">
        <v>345</v>
      </c>
      <c r="E2140" s="23"/>
    </row>
    <row r="2141" spans="1:5" ht="20" customHeight="1">
      <c r="A2141" s="19" t="s">
        <v>11147</v>
      </c>
      <c r="B2141" s="20" t="s">
        <v>11146</v>
      </c>
      <c r="C2141" s="21" t="s">
        <v>169471</v>
      </c>
      <c r="D2141" s="21" t="s">
        <v>296</v>
      </c>
      <c r="E2141" s="23"/>
    </row>
    <row r="2142" spans="1:5" ht="20" customHeight="1">
      <c r="A2142" s="19" t="s">
        <v>11148</v>
      </c>
      <c r="B2142" s="20" t="s">
        <v>11149</v>
      </c>
      <c r="C2142" s="21" t="s">
        <v>169443</v>
      </c>
      <c r="D2142" s="21" t="s">
        <v>296</v>
      </c>
      <c r="E2142" s="23"/>
    </row>
    <row r="2143" spans="1:5" ht="20" customHeight="1">
      <c r="A2143" s="19" t="s">
        <v>11150</v>
      </c>
      <c r="B2143" s="20" t="s">
        <v>11151</v>
      </c>
      <c r="C2143" s="21" t="s">
        <v>169479</v>
      </c>
      <c r="D2143" s="21" t="s">
        <v>296</v>
      </c>
      <c r="E2143" s="23"/>
    </row>
    <row r="2144" spans="1:5" ht="20" customHeight="1">
      <c r="A2144" s="19" t="s">
        <v>11152</v>
      </c>
      <c r="B2144" s="20" t="s">
        <v>11153</v>
      </c>
      <c r="C2144" s="21" t="s">
        <v>169513</v>
      </c>
      <c r="D2144" s="21" t="s">
        <v>345</v>
      </c>
      <c r="E2144" s="23"/>
    </row>
    <row r="2145" spans="1:5" ht="20" customHeight="1">
      <c r="A2145" s="19" t="s">
        <v>11154</v>
      </c>
      <c r="B2145" s="20" t="s">
        <v>11155</v>
      </c>
      <c r="C2145" s="21" t="s">
        <v>169499</v>
      </c>
      <c r="D2145" s="21" t="s">
        <v>296</v>
      </c>
      <c r="E2145" s="23"/>
    </row>
    <row r="2146" spans="1:5" ht="20" customHeight="1">
      <c r="A2146" s="19" t="s">
        <v>11156</v>
      </c>
      <c r="B2146" s="20" t="s">
        <v>11157</v>
      </c>
      <c r="C2146" s="21" t="s">
        <v>169460</v>
      </c>
      <c r="D2146" s="21" t="s">
        <v>345</v>
      </c>
      <c r="E2146" s="23"/>
    </row>
    <row r="2147" spans="1:5" ht="20" customHeight="1">
      <c r="A2147" s="19" t="s">
        <v>11162</v>
      </c>
      <c r="B2147" s="20" t="s">
        <v>11159</v>
      </c>
      <c r="C2147" s="21" t="s">
        <v>14955</v>
      </c>
      <c r="D2147" s="21" t="s">
        <v>296</v>
      </c>
      <c r="E2147" s="23"/>
    </row>
    <row r="2148" spans="1:5" ht="20" customHeight="1">
      <c r="A2148" s="19" t="s">
        <v>11163</v>
      </c>
      <c r="B2148" s="20" t="s">
        <v>11164</v>
      </c>
      <c r="C2148" s="21" t="s">
        <v>169441</v>
      </c>
      <c r="D2148" s="21" t="s">
        <v>296</v>
      </c>
      <c r="E2148" s="23"/>
    </row>
    <row r="2149" spans="1:5" ht="20" customHeight="1">
      <c r="A2149" s="19" t="s">
        <v>11168</v>
      </c>
      <c r="B2149" s="20" t="s">
        <v>11166</v>
      </c>
      <c r="C2149" s="21" t="s">
        <v>169468</v>
      </c>
      <c r="D2149" s="21" t="s">
        <v>345</v>
      </c>
      <c r="E2149" s="23"/>
    </row>
    <row r="2150" spans="1:5" ht="20" customHeight="1">
      <c r="A2150" s="19" t="s">
        <v>11171</v>
      </c>
      <c r="B2150" s="20" t="s">
        <v>11170</v>
      </c>
      <c r="C2150" s="21" t="s">
        <v>169494</v>
      </c>
      <c r="D2150" s="21" t="s">
        <v>345</v>
      </c>
      <c r="E2150" s="23"/>
    </row>
    <row r="2151" spans="1:5" ht="20" customHeight="1">
      <c r="A2151" s="19" t="s">
        <v>11172</v>
      </c>
      <c r="B2151" s="20" t="s">
        <v>11173</v>
      </c>
      <c r="C2151" s="21" t="s">
        <v>156989</v>
      </c>
      <c r="D2151" s="21" t="s">
        <v>296</v>
      </c>
      <c r="E2151" s="23"/>
    </row>
    <row r="2152" spans="1:5" ht="20" customHeight="1">
      <c r="A2152" s="19" t="s">
        <v>11174</v>
      </c>
      <c r="B2152" s="20" t="s">
        <v>11175</v>
      </c>
      <c r="C2152" s="21" t="s">
        <v>156989</v>
      </c>
      <c r="D2152" s="21" t="s">
        <v>345</v>
      </c>
      <c r="E2152" s="23"/>
    </row>
    <row r="2153" spans="1:5" ht="20" customHeight="1">
      <c r="A2153" s="19" t="s">
        <v>11176</v>
      </c>
      <c r="B2153" s="20" t="s">
        <v>11177</v>
      </c>
      <c r="C2153" s="21" t="s">
        <v>169474</v>
      </c>
      <c r="D2153" s="21" t="s">
        <v>345</v>
      </c>
      <c r="E2153" s="23"/>
    </row>
    <row r="2154" spans="1:5" ht="20" customHeight="1">
      <c r="A2154" s="19" t="s">
        <v>11178</v>
      </c>
      <c r="B2154" s="20" t="s">
        <v>11179</v>
      </c>
      <c r="C2154" s="21" t="s">
        <v>169451</v>
      </c>
      <c r="D2154" s="21" t="s">
        <v>296</v>
      </c>
      <c r="E2154" s="23"/>
    </row>
    <row r="2155" spans="1:5" ht="20" customHeight="1">
      <c r="A2155" s="19" t="s">
        <v>11180</v>
      </c>
      <c r="B2155" s="20" t="s">
        <v>11181</v>
      </c>
      <c r="C2155" s="21" t="s">
        <v>169467</v>
      </c>
      <c r="D2155" s="21" t="s">
        <v>345</v>
      </c>
      <c r="E2155" s="23"/>
    </row>
    <row r="2156" spans="1:5" ht="20" customHeight="1">
      <c r="A2156" s="19" t="s">
        <v>11182</v>
      </c>
      <c r="B2156" s="20" t="s">
        <v>11183</v>
      </c>
      <c r="C2156" s="21" t="s">
        <v>169473</v>
      </c>
      <c r="D2156" s="21" t="s">
        <v>296</v>
      </c>
      <c r="E2156" s="23"/>
    </row>
    <row r="2157" spans="1:5" ht="20" customHeight="1">
      <c r="A2157" s="19" t="s">
        <v>11184</v>
      </c>
      <c r="B2157" s="20" t="s">
        <v>11185</v>
      </c>
      <c r="C2157" s="21" t="s">
        <v>156989</v>
      </c>
      <c r="D2157" s="21" t="s">
        <v>345</v>
      </c>
      <c r="E2157" s="23"/>
    </row>
    <row r="2158" spans="1:5" ht="20" customHeight="1">
      <c r="A2158" s="19" t="s">
        <v>11186</v>
      </c>
      <c r="B2158" s="20" t="s">
        <v>11187</v>
      </c>
      <c r="C2158" s="21" t="s">
        <v>169433</v>
      </c>
      <c r="D2158" s="21" t="s">
        <v>296</v>
      </c>
      <c r="E2158" s="23"/>
    </row>
    <row r="2159" spans="1:5" ht="20" customHeight="1">
      <c r="A2159" s="19" t="s">
        <v>11188</v>
      </c>
      <c r="B2159" s="20" t="s">
        <v>11189</v>
      </c>
      <c r="C2159" s="21" t="s">
        <v>169483</v>
      </c>
      <c r="D2159" s="21" t="s">
        <v>296</v>
      </c>
      <c r="E2159" s="23"/>
    </row>
    <row r="2160" spans="1:5" ht="20" customHeight="1">
      <c r="A2160" s="19" t="s">
        <v>11190</v>
      </c>
      <c r="B2160" s="20" t="s">
        <v>11191</v>
      </c>
      <c r="C2160" s="21" t="s">
        <v>169439</v>
      </c>
      <c r="D2160" s="21" t="s">
        <v>296</v>
      </c>
      <c r="E2160" s="23"/>
    </row>
    <row r="2161" spans="1:5" ht="20" customHeight="1">
      <c r="A2161" s="19" t="s">
        <v>11192</v>
      </c>
      <c r="B2161" s="20" t="s">
        <v>11193</v>
      </c>
      <c r="C2161" s="21" t="s">
        <v>169512</v>
      </c>
      <c r="D2161" s="21" t="s">
        <v>296</v>
      </c>
      <c r="E2161" s="23"/>
    </row>
    <row r="2162" spans="1:5" ht="20" customHeight="1">
      <c r="A2162" s="19" t="s">
        <v>11196</v>
      </c>
      <c r="B2162" s="20" t="s">
        <v>11195</v>
      </c>
      <c r="C2162" s="21" t="s">
        <v>169455</v>
      </c>
      <c r="D2162" s="21" t="s">
        <v>345</v>
      </c>
      <c r="E2162" s="23"/>
    </row>
    <row r="2163" spans="1:5" ht="20" customHeight="1">
      <c r="A2163" s="19" t="s">
        <v>11197</v>
      </c>
      <c r="B2163" s="20" t="s">
        <v>11198</v>
      </c>
      <c r="C2163" s="21" t="s">
        <v>169435</v>
      </c>
      <c r="D2163" s="21" t="s">
        <v>296</v>
      </c>
      <c r="E2163" s="23"/>
    </row>
    <row r="2164" spans="1:5" ht="20" customHeight="1">
      <c r="A2164" s="19" t="s">
        <v>11199</v>
      </c>
      <c r="B2164" s="20" t="s">
        <v>11200</v>
      </c>
      <c r="C2164" s="21" t="s">
        <v>14955</v>
      </c>
      <c r="D2164" s="21" t="s">
        <v>345</v>
      </c>
      <c r="E2164" s="23"/>
    </row>
    <row r="2165" spans="1:5" ht="20" customHeight="1">
      <c r="A2165" s="19" t="s">
        <v>11201</v>
      </c>
      <c r="B2165" s="20" t="s">
        <v>11202</v>
      </c>
      <c r="C2165" s="21" t="s">
        <v>169441</v>
      </c>
      <c r="D2165" s="21" t="s">
        <v>296</v>
      </c>
      <c r="E2165" s="23"/>
    </row>
    <row r="2166" spans="1:5" ht="20" customHeight="1">
      <c r="A2166" s="19" t="s">
        <v>11203</v>
      </c>
      <c r="B2166" s="20" t="s">
        <v>11204</v>
      </c>
      <c r="C2166" s="21" t="s">
        <v>169454</v>
      </c>
      <c r="D2166" s="21" t="s">
        <v>296</v>
      </c>
      <c r="E2166" s="23"/>
    </row>
    <row r="2167" spans="1:5" ht="20" customHeight="1">
      <c r="A2167" s="19" t="s">
        <v>11207</v>
      </c>
      <c r="B2167" s="20" t="s">
        <v>11206</v>
      </c>
      <c r="C2167" s="21" t="s">
        <v>169496</v>
      </c>
      <c r="D2167" s="21" t="s">
        <v>296</v>
      </c>
      <c r="E2167" s="23"/>
    </row>
    <row r="2168" spans="1:5" ht="20" customHeight="1">
      <c r="A2168" s="19" t="s">
        <v>11208</v>
      </c>
      <c r="B2168" s="20" t="s">
        <v>11209</v>
      </c>
      <c r="C2168" s="21" t="s">
        <v>169501</v>
      </c>
      <c r="D2168" s="21" t="s">
        <v>296</v>
      </c>
      <c r="E2168" s="23"/>
    </row>
    <row r="2169" spans="1:5" ht="20" customHeight="1">
      <c r="A2169" s="19" t="s">
        <v>11210</v>
      </c>
      <c r="B2169" s="20" t="s">
        <v>11211</v>
      </c>
      <c r="C2169" s="21" t="s">
        <v>169466</v>
      </c>
      <c r="D2169" s="21" t="s">
        <v>345</v>
      </c>
      <c r="E2169" s="23"/>
    </row>
    <row r="2170" spans="1:5" ht="20" customHeight="1">
      <c r="A2170" s="19" t="s">
        <v>11212</v>
      </c>
      <c r="B2170" s="20" t="s">
        <v>11213</v>
      </c>
      <c r="C2170" s="21" t="s">
        <v>169443</v>
      </c>
      <c r="D2170" s="21" t="s">
        <v>296</v>
      </c>
      <c r="E2170" s="23"/>
    </row>
    <row r="2171" spans="1:5" ht="20" customHeight="1">
      <c r="A2171" s="19" t="s">
        <v>11276</v>
      </c>
      <c r="B2171" s="20" t="s">
        <v>11277</v>
      </c>
      <c r="C2171" s="21" t="s">
        <v>169460</v>
      </c>
      <c r="D2171" s="21" t="s">
        <v>139</v>
      </c>
      <c r="E2171" s="23"/>
    </row>
    <row r="2172" spans="1:5" ht="20" customHeight="1">
      <c r="A2172" s="19" t="s">
        <v>248</v>
      </c>
      <c r="B2172" s="20" t="s">
        <v>251</v>
      </c>
      <c r="C2172" s="21" t="s">
        <v>169515</v>
      </c>
      <c r="D2172" s="21" t="s">
        <v>139</v>
      </c>
      <c r="E2172" s="23"/>
    </row>
    <row r="2173" spans="1:5" ht="20" customHeight="1">
      <c r="A2173" s="19" t="s">
        <v>2491</v>
      </c>
      <c r="B2173" s="20" t="s">
        <v>2492</v>
      </c>
      <c r="C2173" s="21" t="s">
        <v>169499</v>
      </c>
      <c r="D2173" s="21" t="s">
        <v>139</v>
      </c>
      <c r="E2173" s="23"/>
    </row>
    <row r="2174" spans="1:5" ht="20" customHeight="1">
      <c r="A2174" s="19" t="s">
        <v>2514</v>
      </c>
      <c r="B2174" s="20" t="s">
        <v>2511</v>
      </c>
      <c r="C2174" s="21" t="s">
        <v>169441</v>
      </c>
      <c r="D2174" s="21" t="s">
        <v>296</v>
      </c>
      <c r="E2174" s="23"/>
    </row>
    <row r="2175" spans="1:5" ht="20" customHeight="1">
      <c r="A2175" s="19" t="s">
        <v>2515</v>
      </c>
      <c r="B2175" s="20" t="s">
        <v>2516</v>
      </c>
      <c r="C2175" s="21" t="s">
        <v>156989</v>
      </c>
      <c r="D2175" s="21" t="s">
        <v>345</v>
      </c>
      <c r="E2175" s="23"/>
    </row>
    <row r="2176" spans="1:5" ht="20" customHeight="1">
      <c r="A2176" s="19" t="s">
        <v>2517</v>
      </c>
      <c r="B2176" s="20" t="s">
        <v>2518</v>
      </c>
      <c r="C2176" s="21" t="s">
        <v>101522</v>
      </c>
      <c r="D2176" s="21" t="s">
        <v>345</v>
      </c>
      <c r="E2176" s="23"/>
    </row>
    <row r="2177" spans="1:5" ht="20" customHeight="1">
      <c r="A2177" s="19" t="s">
        <v>2521</v>
      </c>
      <c r="B2177" s="20" t="s">
        <v>2520</v>
      </c>
      <c r="C2177" s="21" t="s">
        <v>169492</v>
      </c>
      <c r="D2177" s="21" t="s">
        <v>345</v>
      </c>
      <c r="E2177" s="23"/>
    </row>
    <row r="2178" spans="1:5" ht="20" customHeight="1">
      <c r="A2178" s="19" t="s">
        <v>2522</v>
      </c>
      <c r="B2178" s="20" t="s">
        <v>2523</v>
      </c>
      <c r="C2178" s="21" t="s">
        <v>169494</v>
      </c>
      <c r="D2178" s="21" t="s">
        <v>345</v>
      </c>
      <c r="E2178" s="23"/>
    </row>
    <row r="2179" spans="1:5" ht="20" customHeight="1">
      <c r="A2179" s="19" t="s">
        <v>2524</v>
      </c>
      <c r="B2179" s="20" t="s">
        <v>2525</v>
      </c>
      <c r="C2179" s="21" t="s">
        <v>169439</v>
      </c>
      <c r="D2179" s="21" t="s">
        <v>296</v>
      </c>
      <c r="E2179" s="23"/>
    </row>
    <row r="2180" spans="1:5" ht="20" customHeight="1">
      <c r="A2180" s="19" t="s">
        <v>2526</v>
      </c>
      <c r="B2180" s="20" t="s">
        <v>2527</v>
      </c>
      <c r="C2180" s="21" t="s">
        <v>169509</v>
      </c>
      <c r="D2180" s="21" t="s">
        <v>345</v>
      </c>
      <c r="E2180" s="23"/>
    </row>
    <row r="2181" spans="1:5" ht="20" customHeight="1">
      <c r="A2181" s="19" t="s">
        <v>2528</v>
      </c>
      <c r="B2181" s="20" t="s">
        <v>2529</v>
      </c>
      <c r="C2181" s="21" t="s">
        <v>169506</v>
      </c>
      <c r="D2181" s="21" t="s">
        <v>296</v>
      </c>
      <c r="E2181" s="23"/>
    </row>
    <row r="2182" spans="1:5" ht="20" customHeight="1">
      <c r="A2182" s="19" t="s">
        <v>2530</v>
      </c>
      <c r="B2182" s="20" t="s">
        <v>2531</v>
      </c>
      <c r="C2182" s="21" t="s">
        <v>169494</v>
      </c>
      <c r="D2182" s="21" t="s">
        <v>345</v>
      </c>
      <c r="E2182" s="23"/>
    </row>
    <row r="2183" spans="1:5" ht="20" customHeight="1">
      <c r="A2183" s="19" t="s">
        <v>2532</v>
      </c>
      <c r="B2183" s="24">
        <v>100</v>
      </c>
      <c r="C2183" s="21" t="s">
        <v>14798</v>
      </c>
      <c r="D2183" s="21" t="s">
        <v>345</v>
      </c>
      <c r="E2183" s="23"/>
    </row>
    <row r="2184" spans="1:5" ht="20" customHeight="1">
      <c r="A2184" s="19" t="s">
        <v>2535</v>
      </c>
      <c r="B2184" s="20" t="s">
        <v>2534</v>
      </c>
      <c r="C2184" s="21" t="s">
        <v>169519</v>
      </c>
      <c r="D2184" s="21" t="s">
        <v>345</v>
      </c>
      <c r="E2184" s="23"/>
    </row>
    <row r="2185" spans="1:5" ht="20" customHeight="1">
      <c r="A2185" s="19" t="s">
        <v>2536</v>
      </c>
      <c r="B2185" s="20" t="s">
        <v>2537</v>
      </c>
      <c r="C2185" s="21" t="s">
        <v>169514</v>
      </c>
      <c r="D2185" s="21" t="s">
        <v>296</v>
      </c>
      <c r="E2185" s="23"/>
    </row>
    <row r="2186" spans="1:5" ht="20" customHeight="1">
      <c r="A2186" s="19" t="s">
        <v>2538</v>
      </c>
      <c r="B2186" s="20" t="s">
        <v>2539</v>
      </c>
      <c r="C2186" s="21" t="s">
        <v>169487</v>
      </c>
      <c r="D2186" s="21" t="s">
        <v>345</v>
      </c>
      <c r="E2186" s="23"/>
    </row>
    <row r="2187" spans="1:5" ht="20" customHeight="1">
      <c r="A2187" s="19" t="s">
        <v>2540</v>
      </c>
      <c r="B2187" s="20" t="s">
        <v>2541</v>
      </c>
      <c r="C2187" s="21" t="s">
        <v>169460</v>
      </c>
      <c r="D2187" s="21" t="s">
        <v>345</v>
      </c>
      <c r="E2187" s="23"/>
    </row>
    <row r="2188" spans="1:5" ht="20" customHeight="1">
      <c r="A2188" s="19" t="s">
        <v>2542</v>
      </c>
      <c r="B2188" s="20" t="s">
        <v>2543</v>
      </c>
      <c r="C2188" s="21" t="s">
        <v>169487</v>
      </c>
      <c r="D2188" s="21" t="s">
        <v>345</v>
      </c>
      <c r="E2188" s="23"/>
    </row>
    <row r="2189" spans="1:5" ht="20" customHeight="1">
      <c r="A2189" s="19" t="s">
        <v>2544</v>
      </c>
      <c r="B2189" s="20" t="s">
        <v>2545</v>
      </c>
      <c r="C2189" s="21" t="s">
        <v>14798</v>
      </c>
      <c r="D2189" s="21" t="s">
        <v>345</v>
      </c>
      <c r="E2189" s="23"/>
    </row>
    <row r="2190" spans="1:5" ht="20" customHeight="1">
      <c r="A2190" s="19" t="s">
        <v>2551</v>
      </c>
      <c r="B2190" s="20" t="s">
        <v>2549</v>
      </c>
      <c r="C2190" s="21" t="s">
        <v>169438</v>
      </c>
      <c r="D2190" s="21" t="s">
        <v>345</v>
      </c>
      <c r="E2190" s="23"/>
    </row>
    <row r="2191" spans="1:5" ht="20" customHeight="1">
      <c r="A2191" s="19" t="s">
        <v>2553</v>
      </c>
      <c r="B2191" s="24">
        <v>100</v>
      </c>
      <c r="C2191" s="21" t="s">
        <v>169517</v>
      </c>
      <c r="D2191" s="21" t="s">
        <v>345</v>
      </c>
      <c r="E2191" s="23"/>
    </row>
    <row r="2192" spans="1:5" ht="20" customHeight="1">
      <c r="A2192" s="19" t="s">
        <v>2554</v>
      </c>
      <c r="B2192" s="20" t="s">
        <v>2555</v>
      </c>
      <c r="C2192" s="21" t="s">
        <v>169461</v>
      </c>
      <c r="D2192" s="21" t="s">
        <v>345</v>
      </c>
      <c r="E2192" s="23"/>
    </row>
    <row r="2193" spans="1:5" ht="20" customHeight="1">
      <c r="A2193" s="19" t="s">
        <v>2556</v>
      </c>
      <c r="B2193" s="20" t="s">
        <v>2557</v>
      </c>
      <c r="C2193" s="21" t="s">
        <v>169480</v>
      </c>
      <c r="D2193" s="21" t="s">
        <v>345</v>
      </c>
      <c r="E2193" s="23"/>
    </row>
    <row r="2194" spans="1:5" ht="20" customHeight="1">
      <c r="A2194" s="19" t="s">
        <v>2558</v>
      </c>
      <c r="B2194" s="20" t="s">
        <v>2559</v>
      </c>
      <c r="C2194" s="21" t="s">
        <v>169494</v>
      </c>
      <c r="D2194" s="21" t="s">
        <v>345</v>
      </c>
      <c r="E2194" s="23"/>
    </row>
    <row r="2195" spans="1:5" ht="20" customHeight="1">
      <c r="A2195" s="19" t="s">
        <v>2560</v>
      </c>
      <c r="B2195" s="20" t="s">
        <v>2561</v>
      </c>
      <c r="C2195" s="21" t="s">
        <v>169519</v>
      </c>
      <c r="D2195" s="21" t="s">
        <v>345</v>
      </c>
      <c r="E2195" s="23"/>
    </row>
    <row r="2196" spans="1:5" ht="20" customHeight="1">
      <c r="A2196" s="19" t="s">
        <v>2562</v>
      </c>
      <c r="B2196" s="20" t="s">
        <v>2563</v>
      </c>
      <c r="C2196" s="21" t="s">
        <v>169517</v>
      </c>
      <c r="D2196" s="21" t="s">
        <v>345</v>
      </c>
      <c r="E2196" s="23"/>
    </row>
    <row r="2197" spans="1:5" ht="20" customHeight="1">
      <c r="A2197" s="19" t="s">
        <v>2566</v>
      </c>
      <c r="B2197" s="20" t="s">
        <v>2565</v>
      </c>
      <c r="C2197" s="21" t="s">
        <v>169499</v>
      </c>
      <c r="D2197" s="21" t="s">
        <v>345</v>
      </c>
      <c r="E2197" s="23"/>
    </row>
    <row r="2198" spans="1:5" ht="20" customHeight="1">
      <c r="A2198" s="19" t="s">
        <v>2567</v>
      </c>
      <c r="B2198" s="20" t="s">
        <v>2568</v>
      </c>
      <c r="C2198" s="21" t="s">
        <v>101727</v>
      </c>
      <c r="D2198" s="21" t="s">
        <v>296</v>
      </c>
      <c r="E2198" s="23"/>
    </row>
    <row r="2199" spans="1:5" ht="20" customHeight="1">
      <c r="A2199" s="19" t="s">
        <v>2569</v>
      </c>
      <c r="B2199" s="20" t="s">
        <v>2570</v>
      </c>
      <c r="C2199" s="21" t="s">
        <v>169461</v>
      </c>
      <c r="D2199" s="21" t="s">
        <v>345</v>
      </c>
      <c r="E2199" s="23"/>
    </row>
    <row r="2200" spans="1:5" ht="20" customHeight="1">
      <c r="A2200" s="19" t="s">
        <v>2571</v>
      </c>
      <c r="B2200" s="20" t="s">
        <v>2572</v>
      </c>
      <c r="C2200" s="21" t="s">
        <v>169521</v>
      </c>
      <c r="D2200" s="21" t="s">
        <v>296</v>
      </c>
      <c r="E2200" s="23"/>
    </row>
    <row r="2201" spans="1:5" ht="20" customHeight="1">
      <c r="A2201" s="19" t="s">
        <v>2573</v>
      </c>
      <c r="B2201" s="20" t="s">
        <v>2574</v>
      </c>
      <c r="C2201" s="21" t="s">
        <v>169478</v>
      </c>
      <c r="D2201" s="21" t="s">
        <v>345</v>
      </c>
      <c r="E2201" s="23"/>
    </row>
    <row r="2202" spans="1:5" ht="20" customHeight="1">
      <c r="A2202" s="19" t="s">
        <v>2575</v>
      </c>
      <c r="B2202" s="20" t="s">
        <v>2576</v>
      </c>
      <c r="C2202" s="21" t="s">
        <v>169480</v>
      </c>
      <c r="D2202" s="21" t="s">
        <v>345</v>
      </c>
      <c r="E2202" s="23"/>
    </row>
    <row r="2203" spans="1:5" ht="20" customHeight="1">
      <c r="A2203" s="19" t="s">
        <v>13694</v>
      </c>
      <c r="B2203" s="20" t="s">
        <v>13695</v>
      </c>
      <c r="C2203" s="21" t="s">
        <v>169470</v>
      </c>
      <c r="D2203" s="21" t="s">
        <v>296</v>
      </c>
      <c r="E2203" s="23"/>
    </row>
    <row r="2204" spans="1:5" ht="20" customHeight="1">
      <c r="A2204" s="19" t="s">
        <v>13696</v>
      </c>
      <c r="B2204" s="20" t="s">
        <v>13697</v>
      </c>
      <c r="C2204" s="21" t="s">
        <v>169461</v>
      </c>
      <c r="D2204" s="21" t="s">
        <v>345</v>
      </c>
      <c r="E2204" s="23"/>
    </row>
    <row r="2205" spans="1:5" ht="20" customHeight="1">
      <c r="A2205" s="19" t="s">
        <v>13698</v>
      </c>
      <c r="B2205" s="20" t="s">
        <v>13699</v>
      </c>
      <c r="C2205" s="21" t="s">
        <v>169484</v>
      </c>
      <c r="D2205" s="21" t="s">
        <v>296</v>
      </c>
      <c r="E2205" s="23"/>
    </row>
    <row r="2206" spans="1:5" ht="20" customHeight="1">
      <c r="A2206" s="19" t="s">
        <v>13700</v>
      </c>
      <c r="B2206" s="20" t="s">
        <v>13701</v>
      </c>
      <c r="C2206" s="21" t="s">
        <v>169430</v>
      </c>
      <c r="D2206" s="21" t="s">
        <v>296</v>
      </c>
      <c r="E2206" s="23"/>
    </row>
    <row r="2207" spans="1:5" ht="20" customHeight="1">
      <c r="A2207" s="19" t="s">
        <v>13702</v>
      </c>
      <c r="B2207" s="20" t="s">
        <v>13703</v>
      </c>
      <c r="C2207" s="21" t="s">
        <v>169521</v>
      </c>
      <c r="D2207" s="21" t="s">
        <v>296</v>
      </c>
      <c r="E2207" s="23"/>
    </row>
    <row r="2208" spans="1:5" ht="20" customHeight="1">
      <c r="A2208" s="19" t="s">
        <v>13704</v>
      </c>
      <c r="B2208" s="20" t="s">
        <v>13705</v>
      </c>
      <c r="C2208" s="21" t="s">
        <v>169501</v>
      </c>
      <c r="D2208" s="21" t="s">
        <v>296</v>
      </c>
      <c r="E2208" s="23"/>
    </row>
    <row r="2209" spans="1:5" ht="20" customHeight="1">
      <c r="A2209" s="19" t="s">
        <v>13706</v>
      </c>
      <c r="B2209" s="20" t="s">
        <v>13707</v>
      </c>
      <c r="C2209" s="21" t="s">
        <v>169430</v>
      </c>
      <c r="D2209" s="21" t="s">
        <v>296</v>
      </c>
      <c r="E2209" s="23"/>
    </row>
    <row r="2210" spans="1:5" ht="20" customHeight="1">
      <c r="A2210" s="19" t="s">
        <v>13708</v>
      </c>
      <c r="B2210" s="20" t="s">
        <v>13709</v>
      </c>
      <c r="C2210" s="21" t="s">
        <v>169452</v>
      </c>
      <c r="D2210" s="21" t="s">
        <v>345</v>
      </c>
      <c r="E2210" s="23"/>
    </row>
    <row r="2211" spans="1:5" ht="20" customHeight="1">
      <c r="A2211" s="19" t="s">
        <v>13710</v>
      </c>
      <c r="B2211" s="20" t="s">
        <v>13711</v>
      </c>
      <c r="C2211" s="21" t="s">
        <v>169516</v>
      </c>
      <c r="D2211" s="21" t="s">
        <v>296</v>
      </c>
      <c r="E2211" s="23"/>
    </row>
    <row r="2212" spans="1:5" ht="20" customHeight="1">
      <c r="A2212" s="19" t="s">
        <v>13714</v>
      </c>
      <c r="B2212" s="20" t="s">
        <v>13713</v>
      </c>
      <c r="C2212" s="21" t="s">
        <v>169430</v>
      </c>
      <c r="D2212" s="21" t="s">
        <v>296</v>
      </c>
      <c r="E2212" s="23"/>
    </row>
    <row r="2213" spans="1:5" ht="20" customHeight="1">
      <c r="A2213" s="19" t="s">
        <v>13715</v>
      </c>
      <c r="B2213" s="20" t="s">
        <v>13716</v>
      </c>
      <c r="C2213" s="21" t="s">
        <v>169483</v>
      </c>
      <c r="D2213" s="21" t="s">
        <v>296</v>
      </c>
      <c r="E2213" s="23"/>
    </row>
    <row r="2214" spans="1:5" ht="20" customHeight="1">
      <c r="A2214" s="19" t="s">
        <v>13717</v>
      </c>
      <c r="B2214" s="20" t="s">
        <v>13718</v>
      </c>
      <c r="C2214" s="21" t="s">
        <v>169432</v>
      </c>
      <c r="D2214" s="21" t="s">
        <v>296</v>
      </c>
      <c r="E2214" s="23"/>
    </row>
    <row r="2215" spans="1:5" ht="20" customHeight="1">
      <c r="A2215" s="19" t="s">
        <v>13723</v>
      </c>
      <c r="B2215" s="20" t="s">
        <v>13724</v>
      </c>
      <c r="C2215" s="21" t="s">
        <v>169489</v>
      </c>
      <c r="D2215" s="21" t="s">
        <v>139</v>
      </c>
      <c r="E2215" s="23"/>
    </row>
    <row r="2216" spans="1:5" ht="20" customHeight="1">
      <c r="A2216" s="19" t="s">
        <v>346</v>
      </c>
      <c r="B2216" s="20" t="s">
        <v>344</v>
      </c>
      <c r="C2216" s="21" t="s">
        <v>169433</v>
      </c>
      <c r="D2216" s="21" t="s">
        <v>345</v>
      </c>
      <c r="E2216" s="23"/>
    </row>
    <row r="2217" spans="1:5" ht="20" customHeight="1">
      <c r="A2217" s="19" t="s">
        <v>347</v>
      </c>
      <c r="B2217" s="20" t="s">
        <v>348</v>
      </c>
      <c r="C2217" s="22">
        <v>0</v>
      </c>
      <c r="D2217" s="21" t="s">
        <v>345</v>
      </c>
      <c r="E2217" s="23"/>
    </row>
    <row r="2218" spans="1:5" ht="20" customHeight="1">
      <c r="A2218" s="19" t="s">
        <v>349</v>
      </c>
      <c r="B2218" s="20" t="s">
        <v>350</v>
      </c>
      <c r="C2218" s="21" t="s">
        <v>169521</v>
      </c>
      <c r="D2218" s="21" t="s">
        <v>296</v>
      </c>
      <c r="E2218" s="23"/>
    </row>
    <row r="2219" spans="1:5" ht="20" customHeight="1">
      <c r="A2219" s="19" t="s">
        <v>351</v>
      </c>
      <c r="B2219" s="20" t="s">
        <v>352</v>
      </c>
      <c r="C2219" s="21" t="s">
        <v>169465</v>
      </c>
      <c r="D2219" s="21" t="s">
        <v>345</v>
      </c>
      <c r="E2219" s="23"/>
    </row>
    <row r="2220" spans="1:5" ht="20" customHeight="1">
      <c r="A2220" s="19" t="s">
        <v>355</v>
      </c>
      <c r="B2220" s="20" t="s">
        <v>354</v>
      </c>
      <c r="C2220" s="21" t="s">
        <v>169434</v>
      </c>
      <c r="D2220" s="21" t="s">
        <v>345</v>
      </c>
      <c r="E2220" s="23"/>
    </row>
    <row r="2221" spans="1:5" ht="20" customHeight="1">
      <c r="A2221" s="19" t="s">
        <v>356</v>
      </c>
      <c r="B2221" s="20" t="s">
        <v>357</v>
      </c>
      <c r="C2221" s="21" t="s">
        <v>169463</v>
      </c>
      <c r="D2221" s="21" t="s">
        <v>296</v>
      </c>
      <c r="E2221" s="23"/>
    </row>
    <row r="2222" spans="1:5" ht="20" customHeight="1">
      <c r="A2222" s="19" t="s">
        <v>358</v>
      </c>
      <c r="B2222" s="20" t="s">
        <v>359</v>
      </c>
      <c r="C2222" s="21" t="s">
        <v>169436</v>
      </c>
      <c r="D2222" s="21" t="s">
        <v>345</v>
      </c>
      <c r="E2222" s="23"/>
    </row>
    <row r="2223" spans="1:5" ht="20" customHeight="1">
      <c r="A2223" s="19" t="s">
        <v>360</v>
      </c>
      <c r="B2223" s="20" t="s">
        <v>361</v>
      </c>
      <c r="C2223" s="21" t="s">
        <v>169430</v>
      </c>
      <c r="D2223" s="21" t="s">
        <v>296</v>
      </c>
      <c r="E2223" s="23"/>
    </row>
    <row r="2224" spans="1:5" ht="20" customHeight="1">
      <c r="A2224" s="19" t="s">
        <v>364</v>
      </c>
      <c r="B2224" s="20" t="s">
        <v>363</v>
      </c>
      <c r="C2224" s="21" t="s">
        <v>169435</v>
      </c>
      <c r="D2224" s="21" t="s">
        <v>345</v>
      </c>
      <c r="E2224" s="23"/>
    </row>
    <row r="2225" spans="1:5" ht="20" customHeight="1">
      <c r="A2225" s="19" t="s">
        <v>367</v>
      </c>
      <c r="B2225" s="20" t="s">
        <v>368</v>
      </c>
      <c r="C2225" s="21" t="s">
        <v>169435</v>
      </c>
      <c r="D2225" s="21" t="s">
        <v>345</v>
      </c>
      <c r="E2225" s="23"/>
    </row>
    <row r="2226" spans="1:5" ht="20" customHeight="1">
      <c r="A2226" s="19" t="s">
        <v>369</v>
      </c>
      <c r="B2226" s="20" t="s">
        <v>370</v>
      </c>
      <c r="C2226" s="21" t="s">
        <v>169480</v>
      </c>
      <c r="D2226" s="21" t="s">
        <v>345</v>
      </c>
      <c r="E2226" s="23"/>
    </row>
    <row r="2227" spans="1:5" ht="20" customHeight="1">
      <c r="A2227" s="19" t="s">
        <v>371</v>
      </c>
      <c r="B2227" s="20" t="s">
        <v>372</v>
      </c>
      <c r="C2227" s="21" t="s">
        <v>169430</v>
      </c>
      <c r="D2227" s="21" t="s">
        <v>296</v>
      </c>
      <c r="E2227" s="23"/>
    </row>
    <row r="2228" spans="1:5" ht="20" customHeight="1">
      <c r="A2228" s="19" t="s">
        <v>375</v>
      </c>
      <c r="B2228" s="20" t="s">
        <v>374</v>
      </c>
      <c r="C2228" s="21" t="s">
        <v>169436</v>
      </c>
      <c r="D2228" s="21" t="s">
        <v>345</v>
      </c>
      <c r="E2228" s="23"/>
    </row>
    <row r="2229" spans="1:5" ht="20" customHeight="1">
      <c r="A2229" s="19" t="s">
        <v>376</v>
      </c>
      <c r="B2229" s="20" t="s">
        <v>377</v>
      </c>
      <c r="C2229" s="21" t="s">
        <v>169471</v>
      </c>
      <c r="D2229" s="21" t="s">
        <v>345</v>
      </c>
      <c r="E2229" s="23"/>
    </row>
    <row r="2230" spans="1:5" ht="20" customHeight="1">
      <c r="A2230" s="19" t="s">
        <v>378</v>
      </c>
      <c r="B2230" s="20" t="s">
        <v>379</v>
      </c>
      <c r="C2230" s="21" t="s">
        <v>169449</v>
      </c>
      <c r="D2230" s="21" t="s">
        <v>345</v>
      </c>
      <c r="E2230" s="23"/>
    </row>
    <row r="2231" spans="1:5" ht="20" customHeight="1">
      <c r="A2231" s="19" t="s">
        <v>382</v>
      </c>
      <c r="B2231" s="20" t="s">
        <v>381</v>
      </c>
      <c r="C2231" s="21" t="s">
        <v>169437</v>
      </c>
      <c r="D2231" s="21" t="s">
        <v>296</v>
      </c>
      <c r="E2231" s="23"/>
    </row>
    <row r="2232" spans="1:5" ht="20" customHeight="1">
      <c r="A2232" s="19" t="s">
        <v>385</v>
      </c>
      <c r="B2232" s="20" t="s">
        <v>384</v>
      </c>
      <c r="C2232" s="21" t="s">
        <v>169438</v>
      </c>
      <c r="D2232" s="21" t="s">
        <v>345</v>
      </c>
      <c r="E2232" s="23"/>
    </row>
    <row r="2233" spans="1:5" ht="20" customHeight="1">
      <c r="A2233" s="19" t="s">
        <v>386</v>
      </c>
      <c r="B2233" s="20" t="s">
        <v>387</v>
      </c>
      <c r="C2233" s="21" t="s">
        <v>169437</v>
      </c>
      <c r="D2233" s="21" t="s">
        <v>296</v>
      </c>
      <c r="E2233" s="23"/>
    </row>
    <row r="2234" spans="1:5" ht="20" customHeight="1">
      <c r="A2234" s="19" t="s">
        <v>388</v>
      </c>
      <c r="B2234" s="20" t="s">
        <v>389</v>
      </c>
      <c r="C2234" s="21" t="s">
        <v>169471</v>
      </c>
      <c r="D2234" s="21" t="s">
        <v>345</v>
      </c>
      <c r="E2234" s="23"/>
    </row>
    <row r="2235" spans="1:5" ht="20" customHeight="1">
      <c r="A2235" s="19" t="s">
        <v>390</v>
      </c>
      <c r="B2235" s="20" t="s">
        <v>391</v>
      </c>
      <c r="C2235" s="21" t="s">
        <v>169473</v>
      </c>
      <c r="D2235" s="21" t="s">
        <v>345</v>
      </c>
      <c r="E2235" s="23"/>
    </row>
    <row r="2236" spans="1:5" ht="20" customHeight="1">
      <c r="A2236" s="19" t="s">
        <v>392</v>
      </c>
      <c r="B2236" s="20" t="s">
        <v>393</v>
      </c>
      <c r="C2236" s="21" t="s">
        <v>169506</v>
      </c>
      <c r="D2236" s="21" t="s">
        <v>345</v>
      </c>
      <c r="E2236" s="23"/>
    </row>
    <row r="2237" spans="1:5" ht="20" customHeight="1">
      <c r="A2237" s="19" t="s">
        <v>394</v>
      </c>
      <c r="B2237" s="20" t="s">
        <v>395</v>
      </c>
      <c r="C2237" s="21" t="s">
        <v>169456</v>
      </c>
      <c r="D2237" s="21" t="s">
        <v>345</v>
      </c>
      <c r="E2237" s="23"/>
    </row>
    <row r="2238" spans="1:5" ht="20" customHeight="1">
      <c r="A2238" s="19" t="s">
        <v>396</v>
      </c>
      <c r="B2238" s="20" t="s">
        <v>397</v>
      </c>
      <c r="C2238" s="21" t="s">
        <v>169513</v>
      </c>
      <c r="D2238" s="21" t="s">
        <v>345</v>
      </c>
      <c r="E2238" s="23"/>
    </row>
    <row r="2239" spans="1:5" ht="20" customHeight="1">
      <c r="A2239" s="19" t="s">
        <v>400</v>
      </c>
      <c r="B2239" s="20" t="s">
        <v>399</v>
      </c>
      <c r="C2239" s="21" t="s">
        <v>169439</v>
      </c>
      <c r="D2239" s="21" t="s">
        <v>345</v>
      </c>
      <c r="E2239" s="23"/>
    </row>
    <row r="2240" spans="1:5" ht="20" customHeight="1">
      <c r="A2240" s="19" t="s">
        <v>403</v>
      </c>
      <c r="B2240" s="20" t="s">
        <v>402</v>
      </c>
      <c r="C2240" s="21" t="s">
        <v>169440</v>
      </c>
      <c r="D2240" s="21" t="s">
        <v>345</v>
      </c>
      <c r="E2240" s="23"/>
    </row>
    <row r="2241" spans="1:5" ht="20" customHeight="1">
      <c r="A2241" s="19" t="s">
        <v>404</v>
      </c>
      <c r="B2241" s="20" t="s">
        <v>405</v>
      </c>
      <c r="C2241" s="21" t="s">
        <v>169447</v>
      </c>
      <c r="D2241" s="21" t="s">
        <v>296</v>
      </c>
      <c r="E2241" s="23"/>
    </row>
    <row r="2242" spans="1:5" ht="20" customHeight="1">
      <c r="A2242" s="19" t="s">
        <v>406</v>
      </c>
      <c r="B2242" s="20" t="s">
        <v>407</v>
      </c>
      <c r="C2242" s="21" t="s">
        <v>169462</v>
      </c>
      <c r="D2242" s="21" t="s">
        <v>345</v>
      </c>
      <c r="E2242" s="23"/>
    </row>
    <row r="2243" spans="1:5" ht="20" customHeight="1">
      <c r="A2243" s="19" t="s">
        <v>408</v>
      </c>
      <c r="B2243" s="20" t="s">
        <v>409</v>
      </c>
      <c r="C2243" s="21" t="s">
        <v>169433</v>
      </c>
      <c r="D2243" s="21" t="s">
        <v>345</v>
      </c>
      <c r="E2243" s="23"/>
    </row>
    <row r="2244" spans="1:5" ht="20" customHeight="1">
      <c r="A2244" s="19" t="s">
        <v>412</v>
      </c>
      <c r="B2244" s="20" t="s">
        <v>411</v>
      </c>
      <c r="C2244" s="21" t="s">
        <v>169441</v>
      </c>
      <c r="D2244" s="21" t="s">
        <v>296</v>
      </c>
      <c r="E2244" s="23"/>
    </row>
    <row r="2245" spans="1:5" ht="20" customHeight="1">
      <c r="A2245" s="19" t="s">
        <v>413</v>
      </c>
      <c r="B2245" s="20" t="s">
        <v>414</v>
      </c>
      <c r="C2245" s="21" t="s">
        <v>169466</v>
      </c>
      <c r="D2245" s="21" t="s">
        <v>345</v>
      </c>
      <c r="E2245" s="23"/>
    </row>
    <row r="2246" spans="1:5" ht="20" customHeight="1">
      <c r="A2246" s="19" t="s">
        <v>417</v>
      </c>
      <c r="B2246" s="20" t="s">
        <v>416</v>
      </c>
      <c r="C2246" s="21" t="s">
        <v>169453</v>
      </c>
      <c r="D2246" s="21" t="s">
        <v>296</v>
      </c>
      <c r="E2246" s="23"/>
    </row>
    <row r="2247" spans="1:5" ht="20" customHeight="1">
      <c r="A2247" s="19" t="s">
        <v>418</v>
      </c>
      <c r="B2247" s="20" t="s">
        <v>419</v>
      </c>
      <c r="C2247" s="21" t="s">
        <v>169477</v>
      </c>
      <c r="D2247" s="21" t="s">
        <v>345</v>
      </c>
      <c r="E2247" s="23"/>
    </row>
    <row r="2248" spans="1:5" ht="20" customHeight="1">
      <c r="A2248" s="19" t="s">
        <v>422</v>
      </c>
      <c r="B2248" s="20" t="s">
        <v>421</v>
      </c>
      <c r="C2248" s="21" t="s">
        <v>169442</v>
      </c>
      <c r="D2248" s="21" t="s">
        <v>345</v>
      </c>
      <c r="E2248" s="23"/>
    </row>
    <row r="2249" spans="1:5" ht="20" customHeight="1">
      <c r="A2249" s="19" t="s">
        <v>423</v>
      </c>
      <c r="B2249" s="20" t="s">
        <v>424</v>
      </c>
      <c r="C2249" s="21" t="s">
        <v>169500</v>
      </c>
      <c r="D2249" s="21" t="s">
        <v>296</v>
      </c>
      <c r="E2249" s="23"/>
    </row>
    <row r="2250" spans="1:5" ht="20" customHeight="1">
      <c r="A2250" s="19" t="s">
        <v>425</v>
      </c>
      <c r="B2250" s="20" t="s">
        <v>426</v>
      </c>
      <c r="C2250" s="21" t="s">
        <v>169453</v>
      </c>
      <c r="D2250" s="21" t="s">
        <v>296</v>
      </c>
      <c r="E2250" s="23"/>
    </row>
    <row r="2251" spans="1:5" ht="20" customHeight="1">
      <c r="A2251" s="19" t="s">
        <v>427</v>
      </c>
      <c r="B2251" s="20" t="s">
        <v>428</v>
      </c>
      <c r="C2251" s="21" t="s">
        <v>169439</v>
      </c>
      <c r="D2251" s="21" t="s">
        <v>345</v>
      </c>
      <c r="E2251" s="23"/>
    </row>
    <row r="2252" spans="1:5" ht="20" customHeight="1">
      <c r="A2252" s="19" t="s">
        <v>429</v>
      </c>
      <c r="B2252" s="20" t="s">
        <v>430</v>
      </c>
      <c r="C2252" s="21" t="s">
        <v>169508</v>
      </c>
      <c r="D2252" s="21" t="s">
        <v>296</v>
      </c>
      <c r="E2252" s="23"/>
    </row>
    <row r="2253" spans="1:5" ht="20" customHeight="1">
      <c r="A2253" s="19" t="s">
        <v>431</v>
      </c>
      <c r="B2253" s="20" t="s">
        <v>432</v>
      </c>
      <c r="C2253" s="21" t="s">
        <v>169454</v>
      </c>
      <c r="D2253" s="21" t="s">
        <v>345</v>
      </c>
      <c r="E2253" s="23"/>
    </row>
    <row r="2254" spans="1:5" ht="20" customHeight="1">
      <c r="A2254" s="19" t="s">
        <v>435</v>
      </c>
      <c r="B2254" s="20" t="s">
        <v>434</v>
      </c>
      <c r="C2254" s="21" t="s">
        <v>169443</v>
      </c>
      <c r="D2254" s="21" t="s">
        <v>345</v>
      </c>
      <c r="E2254" s="23"/>
    </row>
    <row r="2255" spans="1:5" ht="20" customHeight="1">
      <c r="A2255" s="19" t="s">
        <v>436</v>
      </c>
      <c r="B2255" s="20" t="s">
        <v>437</v>
      </c>
      <c r="C2255" s="21" t="s">
        <v>169477</v>
      </c>
      <c r="D2255" s="21" t="s">
        <v>345</v>
      </c>
      <c r="E2255" s="23"/>
    </row>
    <row r="2256" spans="1:5" ht="20" customHeight="1">
      <c r="A2256" s="19" t="s">
        <v>438</v>
      </c>
      <c r="B2256" s="20" t="s">
        <v>439</v>
      </c>
      <c r="C2256" s="21" t="s">
        <v>169489</v>
      </c>
      <c r="D2256" s="21" t="s">
        <v>296</v>
      </c>
      <c r="E2256" s="23"/>
    </row>
    <row r="2257" spans="1:5" ht="20" customHeight="1">
      <c r="A2257" s="19" t="s">
        <v>440</v>
      </c>
      <c r="B2257" s="20" t="s">
        <v>441</v>
      </c>
      <c r="C2257" s="21" t="s">
        <v>169453</v>
      </c>
      <c r="D2257" s="21" t="s">
        <v>296</v>
      </c>
      <c r="E2257" s="23"/>
    </row>
    <row r="2258" spans="1:5" ht="20" customHeight="1">
      <c r="A2258" s="19" t="s">
        <v>442</v>
      </c>
      <c r="B2258" s="20" t="s">
        <v>443</v>
      </c>
      <c r="C2258" s="21" t="s">
        <v>169466</v>
      </c>
      <c r="D2258" s="21" t="s">
        <v>296</v>
      </c>
      <c r="E2258" s="23"/>
    </row>
    <row r="2259" spans="1:5" ht="20" customHeight="1">
      <c r="A2259" s="19" t="s">
        <v>446</v>
      </c>
      <c r="B2259" s="20" t="s">
        <v>445</v>
      </c>
      <c r="C2259" s="21" t="s">
        <v>169444</v>
      </c>
      <c r="D2259" s="21" t="s">
        <v>345</v>
      </c>
      <c r="E2259" s="23"/>
    </row>
    <row r="2260" spans="1:5" ht="20" customHeight="1">
      <c r="A2260" s="19" t="s">
        <v>449</v>
      </c>
      <c r="B2260" s="20" t="s">
        <v>450</v>
      </c>
      <c r="C2260" s="21" t="s">
        <v>169476</v>
      </c>
      <c r="D2260" s="21" t="s">
        <v>345</v>
      </c>
      <c r="E2260" s="23"/>
    </row>
    <row r="2261" spans="1:5" ht="20" customHeight="1">
      <c r="A2261" s="19" t="s">
        <v>451</v>
      </c>
      <c r="B2261" s="24">
        <v>100</v>
      </c>
      <c r="C2261" s="21" t="s">
        <v>169478</v>
      </c>
      <c r="D2261" s="21" t="s">
        <v>345</v>
      </c>
      <c r="E2261" s="23"/>
    </row>
    <row r="2262" spans="1:5" ht="20" customHeight="1">
      <c r="A2262" s="19" t="s">
        <v>452</v>
      </c>
      <c r="B2262" s="20" t="s">
        <v>453</v>
      </c>
      <c r="C2262" s="21" t="s">
        <v>169443</v>
      </c>
      <c r="D2262" s="21" t="s">
        <v>345</v>
      </c>
      <c r="E2262" s="23"/>
    </row>
    <row r="2263" spans="1:5" ht="20" customHeight="1">
      <c r="A2263" s="19" t="s">
        <v>454</v>
      </c>
      <c r="B2263" s="20" t="s">
        <v>455</v>
      </c>
      <c r="C2263" s="21" t="s">
        <v>169498</v>
      </c>
      <c r="D2263" s="21" t="s">
        <v>345</v>
      </c>
      <c r="E2263" s="23"/>
    </row>
    <row r="2264" spans="1:5" ht="20" customHeight="1">
      <c r="A2264" s="19" t="s">
        <v>458</v>
      </c>
      <c r="B2264" s="20" t="s">
        <v>457</v>
      </c>
      <c r="C2264" s="21" t="s">
        <v>101727</v>
      </c>
      <c r="D2264" s="21" t="s">
        <v>345</v>
      </c>
      <c r="E2264" s="23"/>
    </row>
    <row r="2265" spans="1:5" ht="20" customHeight="1">
      <c r="A2265" s="19" t="s">
        <v>459</v>
      </c>
      <c r="B2265" s="20" t="s">
        <v>460</v>
      </c>
      <c r="C2265" s="21" t="s">
        <v>169438</v>
      </c>
      <c r="D2265" s="21" t="s">
        <v>345</v>
      </c>
      <c r="E2265" s="23"/>
    </row>
    <row r="2266" spans="1:5" ht="20" customHeight="1">
      <c r="A2266" s="19" t="s">
        <v>461</v>
      </c>
      <c r="B2266" s="20" t="s">
        <v>462</v>
      </c>
      <c r="C2266" s="21" t="s">
        <v>169439</v>
      </c>
      <c r="D2266" s="21" t="s">
        <v>345</v>
      </c>
      <c r="E2266" s="23"/>
    </row>
    <row r="2267" spans="1:5" ht="20" customHeight="1">
      <c r="A2267" s="19" t="s">
        <v>463</v>
      </c>
      <c r="B2267" s="20" t="s">
        <v>464</v>
      </c>
      <c r="C2267" s="21" t="s">
        <v>169455</v>
      </c>
      <c r="D2267" s="21" t="s">
        <v>345</v>
      </c>
      <c r="E2267" s="23"/>
    </row>
    <row r="2268" spans="1:5" ht="20" customHeight="1">
      <c r="A2268" s="19" t="s">
        <v>465</v>
      </c>
      <c r="B2268" s="20" t="s">
        <v>466</v>
      </c>
      <c r="C2268" s="22">
        <v>0</v>
      </c>
      <c r="D2268" s="21" t="s">
        <v>345</v>
      </c>
      <c r="E2268" s="23"/>
    </row>
    <row r="2269" spans="1:5" ht="20" customHeight="1">
      <c r="A2269" s="19" t="s">
        <v>467</v>
      </c>
      <c r="B2269" s="20" t="s">
        <v>468</v>
      </c>
      <c r="C2269" s="21" t="s">
        <v>169488</v>
      </c>
      <c r="D2269" s="21" t="s">
        <v>296</v>
      </c>
      <c r="E2269" s="23"/>
    </row>
    <row r="2270" spans="1:5" ht="20" customHeight="1">
      <c r="A2270" s="19" t="s">
        <v>471</v>
      </c>
      <c r="B2270" s="20" t="s">
        <v>470</v>
      </c>
      <c r="C2270" s="21" t="s">
        <v>169430</v>
      </c>
      <c r="D2270" s="21" t="s">
        <v>296</v>
      </c>
      <c r="E2270" s="23"/>
    </row>
    <row r="2271" spans="1:5" ht="20" customHeight="1">
      <c r="A2271" s="19" t="s">
        <v>474</v>
      </c>
      <c r="B2271" s="20" t="s">
        <v>473</v>
      </c>
      <c r="C2271" s="21" t="s">
        <v>169443</v>
      </c>
      <c r="D2271" s="21" t="s">
        <v>345</v>
      </c>
      <c r="E2271" s="23"/>
    </row>
    <row r="2272" spans="1:5" ht="20" customHeight="1">
      <c r="A2272" s="19" t="s">
        <v>475</v>
      </c>
      <c r="B2272" s="20" t="s">
        <v>476</v>
      </c>
      <c r="C2272" s="21" t="s">
        <v>169459</v>
      </c>
      <c r="D2272" s="21" t="s">
        <v>345</v>
      </c>
      <c r="E2272" s="23"/>
    </row>
    <row r="2273" spans="1:5" ht="20" customHeight="1">
      <c r="A2273" s="19" t="s">
        <v>477</v>
      </c>
      <c r="B2273" s="20" t="s">
        <v>478</v>
      </c>
      <c r="C2273" s="21" t="s">
        <v>169498</v>
      </c>
      <c r="D2273" s="21" t="s">
        <v>345</v>
      </c>
      <c r="E2273" s="23"/>
    </row>
    <row r="2274" spans="1:5" ht="20" customHeight="1">
      <c r="A2274" s="19" t="s">
        <v>479</v>
      </c>
      <c r="B2274" s="20" t="s">
        <v>480</v>
      </c>
      <c r="C2274" s="21" t="s">
        <v>169474</v>
      </c>
      <c r="D2274" s="21" t="s">
        <v>345</v>
      </c>
      <c r="E2274" s="23"/>
    </row>
    <row r="2275" spans="1:5" ht="20" customHeight="1">
      <c r="A2275" s="19" t="s">
        <v>481</v>
      </c>
      <c r="B2275" s="20" t="s">
        <v>482</v>
      </c>
      <c r="C2275" s="21" t="s">
        <v>169446</v>
      </c>
      <c r="D2275" s="21" t="s">
        <v>345</v>
      </c>
      <c r="E2275" s="23"/>
    </row>
    <row r="2276" spans="1:5" ht="20" customHeight="1">
      <c r="A2276" s="19" t="s">
        <v>483</v>
      </c>
      <c r="B2276" s="20" t="s">
        <v>484</v>
      </c>
      <c r="C2276" s="21" t="s">
        <v>169516</v>
      </c>
      <c r="D2276" s="21" t="s">
        <v>296</v>
      </c>
      <c r="E2276" s="23"/>
    </row>
    <row r="2277" spans="1:5" ht="20" customHeight="1">
      <c r="A2277" s="19" t="s">
        <v>485</v>
      </c>
      <c r="B2277" s="20" t="s">
        <v>486</v>
      </c>
      <c r="C2277" s="21" t="s">
        <v>169503</v>
      </c>
      <c r="D2277" s="21" t="s">
        <v>296</v>
      </c>
      <c r="E2277" s="23"/>
    </row>
    <row r="2278" spans="1:5" ht="20" customHeight="1">
      <c r="A2278" s="19" t="s">
        <v>489</v>
      </c>
      <c r="B2278" s="20" t="s">
        <v>488</v>
      </c>
      <c r="C2278" s="21" t="s">
        <v>169445</v>
      </c>
      <c r="D2278" s="21" t="s">
        <v>296</v>
      </c>
      <c r="E2278" s="23"/>
    </row>
    <row r="2279" spans="1:5" ht="20" customHeight="1">
      <c r="A2279" s="19" t="s">
        <v>490</v>
      </c>
      <c r="B2279" s="20" t="s">
        <v>491</v>
      </c>
      <c r="C2279" s="21" t="s">
        <v>169456</v>
      </c>
      <c r="D2279" s="21" t="s">
        <v>345</v>
      </c>
      <c r="E2279" s="23"/>
    </row>
    <row r="2280" spans="1:5" ht="20" customHeight="1">
      <c r="A2280" s="19" t="s">
        <v>492</v>
      </c>
      <c r="B2280" s="20" t="s">
        <v>493</v>
      </c>
      <c r="C2280" s="21" t="s">
        <v>169495</v>
      </c>
      <c r="D2280" s="21" t="s">
        <v>296</v>
      </c>
      <c r="E2280" s="23"/>
    </row>
    <row r="2281" spans="1:5" ht="20" customHeight="1">
      <c r="A2281" s="19" t="s">
        <v>494</v>
      </c>
      <c r="B2281" s="20" t="s">
        <v>495</v>
      </c>
      <c r="C2281" s="21" t="s">
        <v>169512</v>
      </c>
      <c r="D2281" s="21" t="s">
        <v>296</v>
      </c>
      <c r="E2281" s="23"/>
    </row>
    <row r="2282" spans="1:5" ht="20" customHeight="1">
      <c r="A2282" s="19" t="s">
        <v>496</v>
      </c>
      <c r="B2282" s="20" t="s">
        <v>497</v>
      </c>
      <c r="C2282" s="21" t="s">
        <v>169430</v>
      </c>
      <c r="D2282" s="21" t="s">
        <v>296</v>
      </c>
      <c r="E2282" s="23"/>
    </row>
    <row r="2283" spans="1:5" ht="20" customHeight="1">
      <c r="A2283" s="19" t="s">
        <v>500</v>
      </c>
      <c r="B2283" s="20" t="s">
        <v>499</v>
      </c>
      <c r="C2283" s="21" t="s">
        <v>169446</v>
      </c>
      <c r="D2283" s="21" t="s">
        <v>345</v>
      </c>
      <c r="E2283" s="23"/>
    </row>
    <row r="2284" spans="1:5" ht="20" customHeight="1">
      <c r="A2284" s="19" t="s">
        <v>501</v>
      </c>
      <c r="B2284" s="20" t="s">
        <v>502</v>
      </c>
      <c r="C2284" s="21" t="s">
        <v>169443</v>
      </c>
      <c r="D2284" s="21" t="s">
        <v>345</v>
      </c>
      <c r="E2284" s="23"/>
    </row>
    <row r="2285" spans="1:5" ht="20" customHeight="1">
      <c r="A2285" s="19" t="s">
        <v>503</v>
      </c>
      <c r="B2285" s="20" t="s">
        <v>504</v>
      </c>
      <c r="C2285" s="21" t="s">
        <v>169473</v>
      </c>
      <c r="D2285" s="21" t="s">
        <v>345</v>
      </c>
      <c r="E2285" s="23"/>
    </row>
    <row r="2286" spans="1:5" ht="20" customHeight="1">
      <c r="A2286" s="19" t="s">
        <v>507</v>
      </c>
      <c r="B2286" s="20" t="s">
        <v>506</v>
      </c>
      <c r="C2286" s="21" t="s">
        <v>169446</v>
      </c>
      <c r="D2286" s="21" t="s">
        <v>345</v>
      </c>
      <c r="E2286" s="23"/>
    </row>
    <row r="2287" spans="1:5" ht="20" customHeight="1">
      <c r="A2287" s="19" t="s">
        <v>510</v>
      </c>
      <c r="B2287" s="20" t="s">
        <v>509</v>
      </c>
      <c r="C2287" s="21" t="s">
        <v>169447</v>
      </c>
      <c r="D2287" s="21" t="s">
        <v>296</v>
      </c>
      <c r="E2287" s="23"/>
    </row>
    <row r="2288" spans="1:5" ht="20" customHeight="1">
      <c r="A2288" s="19" t="s">
        <v>511</v>
      </c>
      <c r="B2288" s="20" t="s">
        <v>512</v>
      </c>
      <c r="C2288" s="21" t="s">
        <v>169466</v>
      </c>
      <c r="D2288" s="21" t="s">
        <v>345</v>
      </c>
      <c r="E2288" s="23"/>
    </row>
    <row r="2289" spans="1:5" ht="20" customHeight="1">
      <c r="A2289" s="19" t="s">
        <v>515</v>
      </c>
      <c r="B2289" s="20" t="s">
        <v>514</v>
      </c>
      <c r="C2289" s="21" t="s">
        <v>169448</v>
      </c>
      <c r="D2289" s="21" t="s">
        <v>345</v>
      </c>
      <c r="E2289" s="23"/>
    </row>
    <row r="2290" spans="1:5" ht="20" customHeight="1">
      <c r="A2290" s="19" t="s">
        <v>516</v>
      </c>
      <c r="B2290" s="20" t="s">
        <v>517</v>
      </c>
      <c r="C2290" s="21" t="s">
        <v>169489</v>
      </c>
      <c r="D2290" s="21" t="s">
        <v>296</v>
      </c>
      <c r="E2290" s="23"/>
    </row>
    <row r="2291" spans="1:5" ht="20" customHeight="1">
      <c r="A2291" s="19" t="s">
        <v>520</v>
      </c>
      <c r="B2291" s="20" t="s">
        <v>521</v>
      </c>
      <c r="C2291" s="21" t="s">
        <v>169439</v>
      </c>
      <c r="D2291" s="21" t="s">
        <v>345</v>
      </c>
      <c r="E2291" s="23"/>
    </row>
    <row r="2292" spans="1:5" ht="20" customHeight="1">
      <c r="A2292" s="19" t="s">
        <v>522</v>
      </c>
      <c r="B2292" s="20" t="s">
        <v>523</v>
      </c>
      <c r="C2292" s="21" t="s">
        <v>169444</v>
      </c>
      <c r="D2292" s="21" t="s">
        <v>345</v>
      </c>
      <c r="E2292" s="23"/>
    </row>
    <row r="2293" spans="1:5" ht="20" customHeight="1">
      <c r="A2293" s="19" t="s">
        <v>524</v>
      </c>
      <c r="B2293" s="20" t="s">
        <v>525</v>
      </c>
      <c r="C2293" s="21" t="s">
        <v>169474</v>
      </c>
      <c r="D2293" s="21" t="s">
        <v>345</v>
      </c>
      <c r="E2293" s="23"/>
    </row>
    <row r="2294" spans="1:5" ht="20" customHeight="1">
      <c r="A2294" s="19" t="s">
        <v>526</v>
      </c>
      <c r="B2294" s="20" t="s">
        <v>527</v>
      </c>
      <c r="C2294" s="21" t="s">
        <v>169486</v>
      </c>
      <c r="D2294" s="21" t="s">
        <v>345</v>
      </c>
      <c r="E2294" s="23"/>
    </row>
    <row r="2295" spans="1:5" ht="20" customHeight="1">
      <c r="A2295" s="19" t="s">
        <v>528</v>
      </c>
      <c r="B2295" s="20" t="s">
        <v>529</v>
      </c>
      <c r="C2295" s="21" t="s">
        <v>169502</v>
      </c>
      <c r="D2295" s="21" t="s">
        <v>296</v>
      </c>
      <c r="E2295" s="23"/>
    </row>
    <row r="2296" spans="1:5" ht="20" customHeight="1">
      <c r="A2296" s="19" t="s">
        <v>532</v>
      </c>
      <c r="B2296" s="20" t="s">
        <v>531</v>
      </c>
      <c r="C2296" s="21" t="s">
        <v>169449</v>
      </c>
      <c r="D2296" s="21" t="s">
        <v>345</v>
      </c>
      <c r="E2296" s="23"/>
    </row>
    <row r="2297" spans="1:5" ht="20" customHeight="1">
      <c r="A2297" s="19" t="s">
        <v>533</v>
      </c>
      <c r="B2297" s="20" t="s">
        <v>534</v>
      </c>
      <c r="C2297" s="21" t="s">
        <v>169450</v>
      </c>
      <c r="D2297" s="21" t="s">
        <v>345</v>
      </c>
      <c r="E2297" s="23"/>
    </row>
    <row r="2298" spans="1:5" ht="20" customHeight="1">
      <c r="A2298" s="19" t="s">
        <v>535</v>
      </c>
      <c r="B2298" s="20" t="s">
        <v>536</v>
      </c>
      <c r="C2298" s="21" t="s">
        <v>169495</v>
      </c>
      <c r="D2298" s="21" t="s">
        <v>296</v>
      </c>
      <c r="E2298" s="23"/>
    </row>
    <row r="2299" spans="1:5" ht="20" customHeight="1">
      <c r="A2299" s="19" t="s">
        <v>537</v>
      </c>
      <c r="B2299" s="20" t="s">
        <v>538</v>
      </c>
      <c r="C2299" s="21" t="s">
        <v>169496</v>
      </c>
      <c r="D2299" s="21" t="s">
        <v>296</v>
      </c>
      <c r="E2299" s="23"/>
    </row>
    <row r="2300" spans="1:5" ht="20" customHeight="1">
      <c r="A2300" s="19" t="s">
        <v>539</v>
      </c>
      <c r="B2300" s="20" t="s">
        <v>540</v>
      </c>
      <c r="C2300" s="21" t="s">
        <v>169467</v>
      </c>
      <c r="D2300" s="21" t="s">
        <v>345</v>
      </c>
      <c r="E2300" s="23"/>
    </row>
    <row r="2301" spans="1:5" ht="20" customHeight="1">
      <c r="A2301" s="19" t="s">
        <v>541</v>
      </c>
      <c r="B2301" s="20" t="s">
        <v>542</v>
      </c>
      <c r="C2301" s="21" t="s">
        <v>169503</v>
      </c>
      <c r="D2301" s="21" t="s">
        <v>296</v>
      </c>
      <c r="E2301" s="23"/>
    </row>
    <row r="2302" spans="1:5" ht="20" customHeight="1">
      <c r="A2302" s="19" t="s">
        <v>543</v>
      </c>
      <c r="B2302" s="20" t="s">
        <v>544</v>
      </c>
      <c r="C2302" s="21" t="s">
        <v>169504</v>
      </c>
      <c r="D2302" s="21" t="s">
        <v>345</v>
      </c>
      <c r="E2302" s="23"/>
    </row>
    <row r="2303" spans="1:5" ht="20" customHeight="1">
      <c r="A2303" s="19" t="s">
        <v>2577</v>
      </c>
      <c r="B2303" s="20" t="s">
        <v>2578</v>
      </c>
      <c r="C2303" s="21" t="s">
        <v>169437</v>
      </c>
      <c r="D2303" s="21" t="s">
        <v>296</v>
      </c>
      <c r="E2303" s="23"/>
    </row>
    <row r="2304" spans="1:5" ht="20" customHeight="1">
      <c r="A2304" s="19" t="s">
        <v>2579</v>
      </c>
      <c r="B2304" s="20" t="s">
        <v>2580</v>
      </c>
      <c r="C2304" s="21" t="s">
        <v>169502</v>
      </c>
      <c r="D2304" s="21" t="s">
        <v>296</v>
      </c>
      <c r="E2304" s="23"/>
    </row>
    <row r="2305" spans="1:5" ht="20" customHeight="1">
      <c r="A2305" s="19" t="s">
        <v>2581</v>
      </c>
      <c r="B2305" s="20" t="s">
        <v>2582</v>
      </c>
      <c r="C2305" s="21" t="s">
        <v>169460</v>
      </c>
      <c r="D2305" s="21" t="s">
        <v>345</v>
      </c>
      <c r="E2305" s="23"/>
    </row>
    <row r="2306" spans="1:5" ht="20" customHeight="1">
      <c r="A2306" s="19" t="s">
        <v>2585</v>
      </c>
      <c r="B2306" s="20" t="s">
        <v>2584</v>
      </c>
      <c r="C2306" s="21" t="s">
        <v>169435</v>
      </c>
      <c r="D2306" s="21" t="s">
        <v>345</v>
      </c>
      <c r="E2306" s="23"/>
    </row>
    <row r="2307" spans="1:5" ht="20" customHeight="1">
      <c r="A2307" s="19" t="s">
        <v>2586</v>
      </c>
      <c r="B2307" s="20" t="s">
        <v>2587</v>
      </c>
      <c r="C2307" s="21" t="s">
        <v>169460</v>
      </c>
      <c r="D2307" s="21" t="s">
        <v>345</v>
      </c>
      <c r="E2307" s="23"/>
    </row>
    <row r="2308" spans="1:5" ht="20" customHeight="1">
      <c r="A2308" s="19" t="s">
        <v>2588</v>
      </c>
      <c r="B2308" s="20" t="s">
        <v>2589</v>
      </c>
      <c r="C2308" s="21" t="s">
        <v>169452</v>
      </c>
      <c r="D2308" s="21" t="s">
        <v>345</v>
      </c>
      <c r="E2308" s="23"/>
    </row>
    <row r="2309" spans="1:5" ht="20" customHeight="1">
      <c r="A2309" s="19" t="s">
        <v>2592</v>
      </c>
      <c r="B2309" s="20" t="s">
        <v>2591</v>
      </c>
      <c r="C2309" s="21" t="s">
        <v>169440</v>
      </c>
      <c r="D2309" s="21" t="s">
        <v>296</v>
      </c>
      <c r="E2309" s="23"/>
    </row>
    <row r="2310" spans="1:5" ht="20" customHeight="1">
      <c r="A2310" s="19" t="s">
        <v>2593</v>
      </c>
      <c r="B2310" s="20" t="s">
        <v>2594</v>
      </c>
      <c r="C2310" s="21" t="s">
        <v>169454</v>
      </c>
      <c r="D2310" s="21" t="s">
        <v>296</v>
      </c>
      <c r="E2310" s="23"/>
    </row>
    <row r="2311" spans="1:5" ht="20" customHeight="1">
      <c r="A2311" s="19" t="s">
        <v>2595</v>
      </c>
      <c r="B2311" s="20" t="s">
        <v>2596</v>
      </c>
      <c r="C2311" s="21" t="s">
        <v>156989</v>
      </c>
      <c r="D2311" s="21" t="s">
        <v>345</v>
      </c>
      <c r="E2311" s="23"/>
    </row>
    <row r="2312" spans="1:5" ht="20" customHeight="1">
      <c r="A2312" s="19" t="s">
        <v>2597</v>
      </c>
      <c r="B2312" s="24">
        <v>100</v>
      </c>
      <c r="C2312" s="21" t="s">
        <v>169499</v>
      </c>
      <c r="D2312" s="21" t="s">
        <v>345</v>
      </c>
      <c r="E2312" s="23"/>
    </row>
    <row r="2313" spans="1:5" ht="20" customHeight="1">
      <c r="A2313" s="19" t="s">
        <v>2600</v>
      </c>
      <c r="B2313" s="24">
        <v>100</v>
      </c>
      <c r="C2313" s="21" t="s">
        <v>169524</v>
      </c>
      <c r="D2313" s="21" t="s">
        <v>345</v>
      </c>
      <c r="E2313" s="23"/>
    </row>
    <row r="2314" spans="1:5" ht="20" customHeight="1">
      <c r="A2314" s="19" t="s">
        <v>2602</v>
      </c>
      <c r="B2314" s="24">
        <v>100</v>
      </c>
      <c r="C2314" s="21" t="s">
        <v>169517</v>
      </c>
      <c r="D2314" s="21" t="s">
        <v>345</v>
      </c>
      <c r="E2314" s="23"/>
    </row>
    <row r="2315" spans="1:5" ht="20" customHeight="1">
      <c r="A2315" s="19" t="s">
        <v>27</v>
      </c>
      <c r="B2315" s="24">
        <v>100</v>
      </c>
      <c r="C2315" s="21" t="s">
        <v>169492</v>
      </c>
      <c r="D2315" s="21" t="s">
        <v>345</v>
      </c>
      <c r="E2315" s="23"/>
    </row>
    <row r="2316" spans="1:5" ht="20" customHeight="1">
      <c r="A2316" s="19" t="s">
        <v>2603</v>
      </c>
      <c r="B2316" s="20" t="s">
        <v>2604</v>
      </c>
      <c r="C2316" s="21" t="s">
        <v>169435</v>
      </c>
      <c r="D2316" s="21" t="s">
        <v>345</v>
      </c>
      <c r="E2316" s="23"/>
    </row>
    <row r="2317" spans="1:5" ht="20" customHeight="1">
      <c r="A2317" s="19" t="s">
        <v>2605</v>
      </c>
      <c r="B2317" s="24">
        <v>100</v>
      </c>
      <c r="C2317" s="21" t="s">
        <v>14798</v>
      </c>
      <c r="D2317" s="21" t="s">
        <v>345</v>
      </c>
      <c r="E2317" s="23"/>
    </row>
    <row r="2318" spans="1:5" ht="20" customHeight="1">
      <c r="A2318" s="19" t="s">
        <v>2606</v>
      </c>
      <c r="B2318" s="20" t="s">
        <v>2607</v>
      </c>
      <c r="C2318" s="21" t="s">
        <v>14798</v>
      </c>
      <c r="D2318" s="21" t="s">
        <v>345</v>
      </c>
      <c r="E2318" s="23"/>
    </row>
    <row r="2319" spans="1:5" ht="20" customHeight="1">
      <c r="A2319" s="19" t="s">
        <v>2608</v>
      </c>
      <c r="B2319" s="24">
        <v>100</v>
      </c>
      <c r="C2319" s="21" t="s">
        <v>169524</v>
      </c>
      <c r="D2319" s="21" t="s">
        <v>345</v>
      </c>
      <c r="E2319" s="23"/>
    </row>
    <row r="2320" spans="1:5" ht="20" customHeight="1">
      <c r="A2320" s="19" t="s">
        <v>2609</v>
      </c>
      <c r="B2320" s="24">
        <v>100</v>
      </c>
      <c r="C2320" s="21" t="s">
        <v>169487</v>
      </c>
      <c r="D2320" s="21" t="s">
        <v>345</v>
      </c>
      <c r="E2320" s="23"/>
    </row>
    <row r="2321" spans="1:5" ht="20" customHeight="1">
      <c r="A2321" s="19" t="s">
        <v>2612</v>
      </c>
      <c r="B2321" s="24">
        <v>100</v>
      </c>
      <c r="C2321" s="21" t="s">
        <v>169494</v>
      </c>
      <c r="D2321" s="21" t="s">
        <v>345</v>
      </c>
      <c r="E2321" s="23"/>
    </row>
    <row r="2322" spans="1:5" ht="20" customHeight="1">
      <c r="A2322" s="19" t="s">
        <v>2614</v>
      </c>
      <c r="B2322" s="24">
        <v>100</v>
      </c>
      <c r="C2322" s="21" t="s">
        <v>169515</v>
      </c>
      <c r="D2322" s="21" t="s">
        <v>345</v>
      </c>
      <c r="E2322" s="23"/>
    </row>
    <row r="2323" spans="1:5" ht="20" customHeight="1">
      <c r="A2323" s="19" t="s">
        <v>2615</v>
      </c>
      <c r="B2323" s="20" t="s">
        <v>2616</v>
      </c>
      <c r="C2323" s="21" t="s">
        <v>169494</v>
      </c>
      <c r="D2323" s="21" t="s">
        <v>345</v>
      </c>
      <c r="E2323" s="23"/>
    </row>
    <row r="2324" spans="1:5" ht="20" customHeight="1">
      <c r="A2324" s="19" t="s">
        <v>2617</v>
      </c>
      <c r="B2324" s="20" t="s">
        <v>2618</v>
      </c>
      <c r="C2324" s="21" t="s">
        <v>169494</v>
      </c>
      <c r="D2324" s="21" t="s">
        <v>345</v>
      </c>
      <c r="E2324" s="23"/>
    </row>
    <row r="2325" spans="1:5" ht="20" customHeight="1">
      <c r="A2325" s="19" t="s">
        <v>2619</v>
      </c>
      <c r="B2325" s="20" t="s">
        <v>2620</v>
      </c>
      <c r="C2325" s="21" t="s">
        <v>169516</v>
      </c>
      <c r="D2325" s="21" t="s">
        <v>296</v>
      </c>
      <c r="E2325" s="23"/>
    </row>
    <row r="2326" spans="1:5" ht="20" customHeight="1">
      <c r="A2326" s="19" t="s">
        <v>2621</v>
      </c>
      <c r="B2326" s="20" t="s">
        <v>2622</v>
      </c>
      <c r="C2326" s="21" t="s">
        <v>169449</v>
      </c>
      <c r="D2326" s="21" t="s">
        <v>345</v>
      </c>
      <c r="E2326" s="23"/>
    </row>
    <row r="2327" spans="1:5" ht="20" customHeight="1">
      <c r="A2327" s="19" t="s">
        <v>2623</v>
      </c>
      <c r="B2327" s="20" t="s">
        <v>2624</v>
      </c>
      <c r="C2327" s="21" t="s">
        <v>169435</v>
      </c>
      <c r="D2327" s="21" t="s">
        <v>345</v>
      </c>
      <c r="E2327" s="23"/>
    </row>
    <row r="2328" spans="1:5" ht="20" customHeight="1">
      <c r="A2328" s="19" t="s">
        <v>2625</v>
      </c>
      <c r="B2328" s="20" t="s">
        <v>2626</v>
      </c>
      <c r="C2328" s="21" t="s">
        <v>169485</v>
      </c>
      <c r="D2328" s="21" t="s">
        <v>345</v>
      </c>
      <c r="E2328" s="23"/>
    </row>
    <row r="2329" spans="1:5" ht="20" customHeight="1">
      <c r="A2329" s="19" t="s">
        <v>2629</v>
      </c>
      <c r="B2329" s="20" t="s">
        <v>2628</v>
      </c>
      <c r="C2329" s="21" t="s">
        <v>169478</v>
      </c>
      <c r="D2329" s="21" t="s">
        <v>345</v>
      </c>
      <c r="E2329" s="23"/>
    </row>
    <row r="2330" spans="1:5" ht="20" customHeight="1">
      <c r="A2330" s="19" t="s">
        <v>2630</v>
      </c>
      <c r="B2330" s="24">
        <v>100</v>
      </c>
      <c r="C2330" s="21" t="s">
        <v>169494</v>
      </c>
      <c r="D2330" s="21" t="s">
        <v>345</v>
      </c>
      <c r="E2330" s="23"/>
    </row>
    <row r="2331" spans="1:5" ht="20" customHeight="1">
      <c r="A2331" s="19" t="s">
        <v>2631</v>
      </c>
      <c r="B2331" s="20" t="s">
        <v>2632</v>
      </c>
      <c r="C2331" s="21" t="s">
        <v>169439</v>
      </c>
      <c r="D2331" s="21" t="s">
        <v>296</v>
      </c>
      <c r="E2331" s="23"/>
    </row>
    <row r="2332" spans="1:5" ht="20" customHeight="1">
      <c r="A2332" s="19" t="s">
        <v>2633</v>
      </c>
      <c r="B2332" s="20" t="s">
        <v>2634</v>
      </c>
      <c r="C2332" s="21" t="s">
        <v>169443</v>
      </c>
      <c r="D2332" s="21" t="s">
        <v>296</v>
      </c>
      <c r="E2332" s="23"/>
    </row>
    <row r="2333" spans="1:5" ht="20" customHeight="1">
      <c r="A2333" s="19" t="s">
        <v>2635</v>
      </c>
      <c r="B2333" s="20" t="s">
        <v>2636</v>
      </c>
      <c r="C2333" s="21" t="s">
        <v>169435</v>
      </c>
      <c r="D2333" s="21" t="s">
        <v>345</v>
      </c>
      <c r="E2333" s="23"/>
    </row>
    <row r="2334" spans="1:5" ht="20" customHeight="1">
      <c r="A2334" s="19" t="s">
        <v>2637</v>
      </c>
      <c r="B2334" s="20" t="s">
        <v>2638</v>
      </c>
      <c r="C2334" s="21" t="s">
        <v>169476</v>
      </c>
      <c r="D2334" s="21" t="s">
        <v>345</v>
      </c>
      <c r="E2334" s="23"/>
    </row>
    <row r="2335" spans="1:5" ht="20" customHeight="1">
      <c r="A2335" s="19" t="s">
        <v>2642</v>
      </c>
      <c r="B2335" s="20" t="s">
        <v>2640</v>
      </c>
      <c r="C2335" s="21" t="s">
        <v>169439</v>
      </c>
      <c r="D2335" s="21" t="s">
        <v>296</v>
      </c>
      <c r="E2335" s="23"/>
    </row>
    <row r="2336" spans="1:5" ht="20" customHeight="1">
      <c r="A2336" s="19" t="s">
        <v>2643</v>
      </c>
      <c r="B2336" s="20" t="s">
        <v>2644</v>
      </c>
      <c r="C2336" s="21" t="s">
        <v>169469</v>
      </c>
      <c r="D2336" s="21" t="s">
        <v>296</v>
      </c>
      <c r="E2336" s="23"/>
    </row>
    <row r="2337" spans="1:5" ht="20" customHeight="1">
      <c r="A2337" s="19" t="s">
        <v>2648</v>
      </c>
      <c r="B2337" s="20" t="s">
        <v>2646</v>
      </c>
      <c r="C2337" s="21" t="s">
        <v>169491</v>
      </c>
      <c r="D2337" s="21" t="s">
        <v>296</v>
      </c>
      <c r="E2337" s="23"/>
    </row>
    <row r="2338" spans="1:5" ht="20" customHeight="1">
      <c r="A2338" s="19" t="s">
        <v>2649</v>
      </c>
      <c r="B2338" s="20" t="s">
        <v>2650</v>
      </c>
      <c r="C2338" s="21" t="s">
        <v>101727</v>
      </c>
      <c r="D2338" s="21" t="s">
        <v>345</v>
      </c>
      <c r="E2338" s="23"/>
    </row>
    <row r="2339" spans="1:5" ht="20" customHeight="1">
      <c r="A2339" s="19" t="s">
        <v>2651</v>
      </c>
      <c r="B2339" s="20" t="s">
        <v>2652</v>
      </c>
      <c r="C2339" s="21" t="s">
        <v>169494</v>
      </c>
      <c r="D2339" s="21" t="s">
        <v>345</v>
      </c>
      <c r="E2339" s="23"/>
    </row>
    <row r="2340" spans="1:5" ht="20" customHeight="1">
      <c r="A2340" s="19" t="s">
        <v>2655</v>
      </c>
      <c r="B2340" s="20" t="s">
        <v>2654</v>
      </c>
      <c r="C2340" s="21" t="s">
        <v>169478</v>
      </c>
      <c r="D2340" s="21" t="s">
        <v>345</v>
      </c>
      <c r="E2340" s="23"/>
    </row>
    <row r="2341" spans="1:5" ht="20" customHeight="1">
      <c r="A2341" s="19" t="s">
        <v>2656</v>
      </c>
      <c r="B2341" s="20" t="s">
        <v>2657</v>
      </c>
      <c r="C2341" s="21" t="s">
        <v>156989</v>
      </c>
      <c r="D2341" s="21" t="s">
        <v>345</v>
      </c>
      <c r="E2341" s="23"/>
    </row>
    <row r="2342" spans="1:5" ht="20" customHeight="1">
      <c r="A2342" s="19" t="s">
        <v>2658</v>
      </c>
      <c r="B2342" s="20" t="s">
        <v>2659</v>
      </c>
      <c r="C2342" s="21" t="s">
        <v>169478</v>
      </c>
      <c r="D2342" s="21" t="s">
        <v>345</v>
      </c>
      <c r="E2342" s="23"/>
    </row>
    <row r="2343" spans="1:5" ht="20" customHeight="1">
      <c r="A2343" s="19" t="s">
        <v>2660</v>
      </c>
      <c r="B2343" s="20" t="s">
        <v>2661</v>
      </c>
      <c r="C2343" s="21" t="s">
        <v>169462</v>
      </c>
      <c r="D2343" s="21" t="s">
        <v>345</v>
      </c>
      <c r="E2343" s="23"/>
    </row>
    <row r="2344" spans="1:5" ht="20" customHeight="1">
      <c r="A2344" s="19" t="s">
        <v>2662</v>
      </c>
      <c r="B2344" s="20" t="s">
        <v>2663</v>
      </c>
      <c r="C2344" s="21" t="s">
        <v>169480</v>
      </c>
      <c r="D2344" s="21" t="s">
        <v>296</v>
      </c>
      <c r="E2344" s="23"/>
    </row>
    <row r="2345" spans="1:5" ht="20" customHeight="1">
      <c r="A2345" s="19" t="s">
        <v>2664</v>
      </c>
      <c r="B2345" s="20" t="s">
        <v>2665</v>
      </c>
      <c r="C2345" s="21" t="s">
        <v>156989</v>
      </c>
      <c r="D2345" s="21" t="s">
        <v>345</v>
      </c>
      <c r="E2345" s="23"/>
    </row>
    <row r="2346" spans="1:5" ht="20" customHeight="1">
      <c r="A2346" s="19" t="s">
        <v>2668</v>
      </c>
      <c r="B2346" s="20" t="s">
        <v>2667</v>
      </c>
      <c r="C2346" s="21" t="s">
        <v>169509</v>
      </c>
      <c r="D2346" s="21" t="s">
        <v>345</v>
      </c>
      <c r="E2346" s="23"/>
    </row>
    <row r="2347" spans="1:5" ht="20" customHeight="1">
      <c r="A2347" s="19" t="s">
        <v>2669</v>
      </c>
      <c r="B2347" s="20" t="s">
        <v>2670</v>
      </c>
      <c r="C2347" s="21" t="s">
        <v>169460</v>
      </c>
      <c r="D2347" s="21" t="s">
        <v>345</v>
      </c>
      <c r="E2347" s="23"/>
    </row>
    <row r="2348" spans="1:5" ht="20" customHeight="1">
      <c r="A2348" s="19" t="s">
        <v>2673</v>
      </c>
      <c r="B2348" s="20" t="s">
        <v>2672</v>
      </c>
      <c r="C2348" s="21" t="s">
        <v>169492</v>
      </c>
      <c r="D2348" s="21" t="s">
        <v>345</v>
      </c>
      <c r="E2348" s="23"/>
    </row>
    <row r="2349" spans="1:5" ht="20" customHeight="1">
      <c r="A2349" s="19" t="s">
        <v>2674</v>
      </c>
      <c r="B2349" s="20" t="s">
        <v>2675</v>
      </c>
      <c r="C2349" s="21" t="s">
        <v>169439</v>
      </c>
      <c r="D2349" s="21" t="s">
        <v>345</v>
      </c>
      <c r="E2349" s="23"/>
    </row>
    <row r="2350" spans="1:5" ht="20" customHeight="1">
      <c r="A2350" s="19" t="s">
        <v>2678</v>
      </c>
      <c r="B2350" s="20" t="s">
        <v>2677</v>
      </c>
      <c r="C2350" s="21" t="s">
        <v>169438</v>
      </c>
      <c r="D2350" s="21" t="s">
        <v>296</v>
      </c>
      <c r="E2350" s="23"/>
    </row>
    <row r="2351" spans="1:5" ht="20" customHeight="1">
      <c r="A2351" s="19" t="s">
        <v>2679</v>
      </c>
      <c r="B2351" s="20" t="s">
        <v>2680</v>
      </c>
      <c r="C2351" s="21" t="s">
        <v>169471</v>
      </c>
      <c r="D2351" s="21" t="s">
        <v>345</v>
      </c>
      <c r="E2351" s="23"/>
    </row>
    <row r="2352" spans="1:5" ht="20" customHeight="1">
      <c r="A2352" s="19" t="s">
        <v>2681</v>
      </c>
      <c r="B2352" s="20" t="s">
        <v>2682</v>
      </c>
      <c r="C2352" s="21" t="s">
        <v>169448</v>
      </c>
      <c r="D2352" s="21" t="s">
        <v>345</v>
      </c>
      <c r="E2352" s="23"/>
    </row>
    <row r="2353" spans="1:5" ht="20" customHeight="1">
      <c r="A2353" s="19" t="s">
        <v>2683</v>
      </c>
      <c r="B2353" s="20" t="s">
        <v>2684</v>
      </c>
      <c r="C2353" s="21" t="s">
        <v>169448</v>
      </c>
      <c r="D2353" s="21" t="s">
        <v>296</v>
      </c>
      <c r="E2353" s="23"/>
    </row>
    <row r="2354" spans="1:5" ht="20" customHeight="1">
      <c r="A2354" s="19" t="s">
        <v>2690</v>
      </c>
      <c r="B2354" s="20" t="s">
        <v>2686</v>
      </c>
      <c r="C2354" s="21" t="s">
        <v>169502</v>
      </c>
      <c r="D2354" s="21" t="s">
        <v>345</v>
      </c>
      <c r="E2354" s="23"/>
    </row>
    <row r="2355" spans="1:5" ht="20" customHeight="1">
      <c r="A2355" s="19" t="s">
        <v>2696</v>
      </c>
      <c r="B2355" s="20" t="s">
        <v>2692</v>
      </c>
      <c r="C2355" s="21" t="s">
        <v>169454</v>
      </c>
      <c r="D2355" s="21" t="s">
        <v>345</v>
      </c>
      <c r="E2355" s="23"/>
    </row>
    <row r="2356" spans="1:5" ht="20" customHeight="1">
      <c r="A2356" s="19" t="s">
        <v>2697</v>
      </c>
      <c r="B2356" s="20" t="s">
        <v>2698</v>
      </c>
      <c r="C2356" s="21" t="s">
        <v>169506</v>
      </c>
      <c r="D2356" s="21" t="s">
        <v>345</v>
      </c>
      <c r="E2356" s="23"/>
    </row>
    <row r="2357" spans="1:5" ht="20" customHeight="1">
      <c r="A2357" s="19" t="s">
        <v>2699</v>
      </c>
      <c r="B2357" s="20" t="s">
        <v>2700</v>
      </c>
      <c r="C2357" s="21" t="s">
        <v>169437</v>
      </c>
      <c r="D2357" s="21" t="s">
        <v>345</v>
      </c>
      <c r="E2357" s="23"/>
    </row>
    <row r="2358" spans="1:5" ht="20" customHeight="1">
      <c r="A2358" s="19" t="s">
        <v>2701</v>
      </c>
      <c r="B2358" s="20" t="s">
        <v>2702</v>
      </c>
      <c r="C2358" s="21" t="s">
        <v>169471</v>
      </c>
      <c r="D2358" s="21" t="s">
        <v>345</v>
      </c>
      <c r="E2358" s="23"/>
    </row>
    <row r="2359" spans="1:5" ht="20" customHeight="1">
      <c r="A2359" s="19" t="s">
        <v>2703</v>
      </c>
      <c r="B2359" s="20" t="s">
        <v>2704</v>
      </c>
      <c r="C2359" s="21" t="s">
        <v>169480</v>
      </c>
      <c r="D2359" s="21" t="s">
        <v>296</v>
      </c>
      <c r="E2359" s="23"/>
    </row>
    <row r="2360" spans="1:5" ht="20" customHeight="1">
      <c r="A2360" s="19" t="s">
        <v>2710</v>
      </c>
      <c r="B2360" s="20" t="s">
        <v>2706</v>
      </c>
      <c r="C2360" s="21" t="s">
        <v>169438</v>
      </c>
      <c r="D2360" s="21" t="s">
        <v>345</v>
      </c>
      <c r="E2360" s="23"/>
    </row>
    <row r="2361" spans="1:5" ht="20" customHeight="1">
      <c r="A2361" s="19" t="s">
        <v>2713</v>
      </c>
      <c r="B2361" s="20" t="s">
        <v>2712</v>
      </c>
      <c r="C2361" s="21" t="s">
        <v>169477</v>
      </c>
      <c r="D2361" s="21" t="s">
        <v>345</v>
      </c>
      <c r="E2361" s="23"/>
    </row>
    <row r="2362" spans="1:5" ht="20" customHeight="1">
      <c r="A2362" s="19" t="s">
        <v>2714</v>
      </c>
      <c r="B2362" s="20" t="s">
        <v>2715</v>
      </c>
      <c r="C2362" s="21" t="s">
        <v>169450</v>
      </c>
      <c r="D2362" s="21" t="s">
        <v>345</v>
      </c>
      <c r="E2362" s="23"/>
    </row>
    <row r="2363" spans="1:5" ht="20" customHeight="1">
      <c r="A2363" s="19" t="s">
        <v>2716</v>
      </c>
      <c r="B2363" s="20" t="s">
        <v>2717</v>
      </c>
      <c r="C2363" s="21" t="s">
        <v>169434</v>
      </c>
      <c r="D2363" s="21" t="s">
        <v>345</v>
      </c>
      <c r="E2363" s="23"/>
    </row>
    <row r="2364" spans="1:5" ht="20" customHeight="1">
      <c r="A2364" s="19" t="s">
        <v>2718</v>
      </c>
      <c r="B2364" s="20" t="s">
        <v>2719</v>
      </c>
      <c r="C2364" s="21" t="s">
        <v>169447</v>
      </c>
      <c r="D2364" s="21" t="s">
        <v>296</v>
      </c>
      <c r="E2364" s="23"/>
    </row>
    <row r="2365" spans="1:5" ht="20" customHeight="1">
      <c r="A2365" s="19" t="s">
        <v>2730</v>
      </c>
      <c r="B2365" s="20" t="s">
        <v>2731</v>
      </c>
      <c r="C2365" s="21" t="s">
        <v>169501</v>
      </c>
      <c r="D2365" s="21" t="s">
        <v>345</v>
      </c>
      <c r="E2365" s="23"/>
    </row>
    <row r="2366" spans="1:5" ht="20" customHeight="1">
      <c r="A2366" s="19" t="s">
        <v>2735</v>
      </c>
      <c r="B2366" s="20" t="s">
        <v>2736</v>
      </c>
      <c r="C2366" s="21" t="s">
        <v>169475</v>
      </c>
      <c r="D2366" s="21" t="s">
        <v>296</v>
      </c>
      <c r="E2366" s="23"/>
    </row>
    <row r="2367" spans="1:5" ht="20" customHeight="1">
      <c r="A2367" s="19" t="s">
        <v>2751</v>
      </c>
      <c r="B2367" s="20" t="s">
        <v>2752</v>
      </c>
      <c r="C2367" s="21" t="s">
        <v>169460</v>
      </c>
      <c r="D2367" s="21" t="s">
        <v>345</v>
      </c>
      <c r="E2367" s="23"/>
    </row>
    <row r="2368" spans="1:5" ht="20" customHeight="1">
      <c r="A2368" s="19" t="s">
        <v>2772</v>
      </c>
      <c r="B2368" s="20" t="s">
        <v>2771</v>
      </c>
      <c r="C2368" s="21" t="s">
        <v>169459</v>
      </c>
      <c r="D2368" s="21" t="s">
        <v>345</v>
      </c>
      <c r="E2368" s="23"/>
    </row>
    <row r="2369" spans="1:5" ht="20" customHeight="1">
      <c r="A2369" s="19" t="s">
        <v>2778</v>
      </c>
      <c r="B2369" s="20" t="s">
        <v>2779</v>
      </c>
      <c r="C2369" s="21" t="s">
        <v>169459</v>
      </c>
      <c r="D2369" s="21" t="s">
        <v>345</v>
      </c>
      <c r="E2369" s="23"/>
    </row>
    <row r="2370" spans="1:5" ht="20" customHeight="1">
      <c r="A2370" s="19" t="s">
        <v>2787</v>
      </c>
      <c r="B2370" s="20" t="s">
        <v>2788</v>
      </c>
      <c r="C2370" s="21" t="s">
        <v>169436</v>
      </c>
      <c r="D2370" s="21" t="s">
        <v>345</v>
      </c>
      <c r="E2370" s="23"/>
    </row>
    <row r="2371" spans="1:5" ht="20" customHeight="1">
      <c r="A2371" s="19" t="s">
        <v>2804</v>
      </c>
      <c r="B2371" s="20" t="s">
        <v>2805</v>
      </c>
      <c r="C2371" s="21" t="s">
        <v>169452</v>
      </c>
      <c r="D2371" s="21" t="s">
        <v>345</v>
      </c>
      <c r="E2371" s="23"/>
    </row>
    <row r="2372" spans="1:5" ht="20" customHeight="1">
      <c r="A2372" s="19" t="s">
        <v>2809</v>
      </c>
      <c r="B2372" s="20" t="s">
        <v>2810</v>
      </c>
      <c r="C2372" s="21" t="s">
        <v>169437</v>
      </c>
      <c r="D2372" s="21" t="s">
        <v>296</v>
      </c>
      <c r="E2372" s="23"/>
    </row>
    <row r="2373" spans="1:5" ht="20" customHeight="1">
      <c r="A2373" s="19" t="s">
        <v>2819</v>
      </c>
      <c r="B2373" s="24">
        <v>100</v>
      </c>
      <c r="C2373" s="21" t="s">
        <v>169519</v>
      </c>
      <c r="D2373" s="21" t="s">
        <v>345</v>
      </c>
      <c r="E2373" s="23"/>
    </row>
    <row r="2374" spans="1:5" ht="20" customHeight="1">
      <c r="A2374" s="19" t="s">
        <v>2821</v>
      </c>
      <c r="B2374" s="20" t="s">
        <v>2822</v>
      </c>
      <c r="C2374" s="21" t="s">
        <v>169485</v>
      </c>
      <c r="D2374" s="21" t="s">
        <v>345</v>
      </c>
      <c r="E2374" s="23"/>
    </row>
    <row r="2375" spans="1:5" ht="20" customHeight="1">
      <c r="A2375" s="19" t="s">
        <v>2838</v>
      </c>
      <c r="B2375" s="20" t="s">
        <v>2837</v>
      </c>
      <c r="C2375" s="21" t="s">
        <v>169494</v>
      </c>
      <c r="D2375" s="21" t="s">
        <v>345</v>
      </c>
      <c r="E2375" s="23"/>
    </row>
    <row r="2376" spans="1:5" ht="20" customHeight="1">
      <c r="A2376" s="19" t="s">
        <v>2845</v>
      </c>
      <c r="B2376" s="20" t="s">
        <v>2846</v>
      </c>
      <c r="C2376" s="21" t="s">
        <v>169435</v>
      </c>
      <c r="D2376" s="21" t="s">
        <v>345</v>
      </c>
      <c r="E2376" s="23"/>
    </row>
    <row r="2377" spans="1:5" ht="20" customHeight="1">
      <c r="A2377" s="19" t="s">
        <v>2852</v>
      </c>
      <c r="B2377" s="20" t="s">
        <v>2851</v>
      </c>
      <c r="C2377" s="21" t="s">
        <v>169480</v>
      </c>
      <c r="D2377" s="21" t="s">
        <v>296</v>
      </c>
      <c r="E2377" s="23"/>
    </row>
    <row r="2378" spans="1:5" ht="20" customHeight="1">
      <c r="A2378" s="19" t="s">
        <v>2854</v>
      </c>
      <c r="B2378" s="20" t="s">
        <v>2855</v>
      </c>
      <c r="C2378" s="21" t="s">
        <v>169444</v>
      </c>
      <c r="D2378" s="21" t="s">
        <v>296</v>
      </c>
      <c r="E2378" s="23"/>
    </row>
    <row r="2379" spans="1:5" ht="20" customHeight="1">
      <c r="A2379" s="19" t="s">
        <v>2857</v>
      </c>
      <c r="B2379" s="20" t="s">
        <v>2858</v>
      </c>
      <c r="C2379" s="21" t="s">
        <v>169442</v>
      </c>
      <c r="D2379" s="21" t="s">
        <v>345</v>
      </c>
      <c r="E2379" s="23"/>
    </row>
    <row r="2380" spans="1:5" ht="20" customHeight="1">
      <c r="A2380" s="19" t="s">
        <v>2862</v>
      </c>
      <c r="B2380" s="20" t="s">
        <v>2863</v>
      </c>
      <c r="C2380" s="21" t="s">
        <v>169454</v>
      </c>
      <c r="D2380" s="21" t="s">
        <v>296</v>
      </c>
      <c r="E2380" s="23"/>
    </row>
    <row r="2381" spans="1:5" ht="20" customHeight="1">
      <c r="A2381" s="19" t="s">
        <v>2919</v>
      </c>
      <c r="B2381" s="20" t="s">
        <v>2920</v>
      </c>
      <c r="C2381" s="21" t="s">
        <v>169485</v>
      </c>
      <c r="D2381" s="21" t="s">
        <v>345</v>
      </c>
      <c r="E2381" s="23"/>
    </row>
    <row r="2382" spans="1:5" ht="20" customHeight="1">
      <c r="A2382" s="19" t="s">
        <v>2943</v>
      </c>
      <c r="B2382" s="20" t="s">
        <v>2944</v>
      </c>
      <c r="C2382" s="21" t="s">
        <v>169478</v>
      </c>
      <c r="D2382" s="21" t="s">
        <v>296</v>
      </c>
      <c r="E2382" s="23"/>
    </row>
    <row r="2383" spans="1:5" ht="20" customHeight="1">
      <c r="A2383" s="19" t="s">
        <v>2981</v>
      </c>
      <c r="B2383" s="24">
        <v>100</v>
      </c>
      <c r="C2383" s="21" t="s">
        <v>169485</v>
      </c>
      <c r="D2383" s="21" t="s">
        <v>345</v>
      </c>
      <c r="E2383" s="23"/>
    </row>
    <row r="2384" spans="1:5" ht="20" customHeight="1">
      <c r="A2384" s="19" t="s">
        <v>10748</v>
      </c>
      <c r="B2384" s="20" t="s">
        <v>10749</v>
      </c>
      <c r="C2384" s="21" t="s">
        <v>169500</v>
      </c>
      <c r="D2384" s="21" t="s">
        <v>296</v>
      </c>
      <c r="E2384" s="23"/>
    </row>
    <row r="2385" spans="1:5" ht="20" customHeight="1">
      <c r="A2385" s="19" t="s">
        <v>10865</v>
      </c>
      <c r="B2385" s="20" t="s">
        <v>10863</v>
      </c>
      <c r="C2385" s="21" t="s">
        <v>169438</v>
      </c>
      <c r="D2385" s="21" t="s">
        <v>345</v>
      </c>
      <c r="E2385" s="23"/>
    </row>
    <row r="2386" spans="1:5" ht="20" customHeight="1">
      <c r="A2386" s="19" t="s">
        <v>10936</v>
      </c>
      <c r="B2386" s="20" t="s">
        <v>10937</v>
      </c>
      <c r="C2386" s="21" t="s">
        <v>156989</v>
      </c>
      <c r="D2386" s="21" t="s">
        <v>296</v>
      </c>
      <c r="E2386" s="23"/>
    </row>
    <row r="2387" spans="1:5" ht="20" customHeight="1">
      <c r="A2387" s="19" t="s">
        <v>10956</v>
      </c>
      <c r="B2387" s="20" t="s">
        <v>10955</v>
      </c>
      <c r="C2387" s="21" t="s">
        <v>169452</v>
      </c>
      <c r="D2387" s="21" t="s">
        <v>345</v>
      </c>
      <c r="E2387" s="23"/>
    </row>
    <row r="2388" spans="1:5" ht="20" customHeight="1">
      <c r="A2388" s="19" t="s">
        <v>10986</v>
      </c>
      <c r="B2388" s="20" t="s">
        <v>10987</v>
      </c>
      <c r="C2388" s="21" t="s">
        <v>169452</v>
      </c>
      <c r="D2388" s="21" t="s">
        <v>345</v>
      </c>
      <c r="E2388" s="23"/>
    </row>
    <row r="2389" spans="1:5" ht="20" customHeight="1">
      <c r="A2389" s="19" t="s">
        <v>11000</v>
      </c>
      <c r="B2389" s="20" t="s">
        <v>11001</v>
      </c>
      <c r="C2389" s="21" t="s">
        <v>169496</v>
      </c>
      <c r="D2389" s="21" t="s">
        <v>296</v>
      </c>
      <c r="E2389" s="23"/>
    </row>
    <row r="2390" spans="1:5" ht="20" customHeight="1">
      <c r="A2390" s="19" t="s">
        <v>11018</v>
      </c>
      <c r="B2390" s="20" t="s">
        <v>11019</v>
      </c>
      <c r="C2390" s="21" t="s">
        <v>169474</v>
      </c>
      <c r="D2390" s="21" t="s">
        <v>345</v>
      </c>
      <c r="E2390" s="23"/>
    </row>
    <row r="2391" spans="1:5" ht="20" customHeight="1">
      <c r="A2391" s="19" t="s">
        <v>11023</v>
      </c>
      <c r="B2391" s="20" t="s">
        <v>11024</v>
      </c>
      <c r="C2391" s="21" t="s">
        <v>169457</v>
      </c>
      <c r="D2391" s="21" t="s">
        <v>296</v>
      </c>
      <c r="E2391" s="23"/>
    </row>
    <row r="2392" spans="1:5" ht="20" customHeight="1">
      <c r="A2392" s="19" t="s">
        <v>11032</v>
      </c>
      <c r="B2392" s="20" t="s">
        <v>11033</v>
      </c>
      <c r="C2392" s="21" t="s">
        <v>169462</v>
      </c>
      <c r="D2392" s="21" t="s">
        <v>345</v>
      </c>
      <c r="E2392" s="23"/>
    </row>
    <row r="2393" spans="1:5" ht="20" customHeight="1">
      <c r="A2393" s="19" t="s">
        <v>11037</v>
      </c>
      <c r="B2393" s="20" t="s">
        <v>11038</v>
      </c>
      <c r="C2393" s="21" t="s">
        <v>169455</v>
      </c>
      <c r="D2393" s="21" t="s">
        <v>296</v>
      </c>
      <c r="E2393" s="23"/>
    </row>
    <row r="2394" spans="1:5" ht="20" customHeight="1">
      <c r="A2394" s="19" t="s">
        <v>11040</v>
      </c>
      <c r="B2394" s="20" t="s">
        <v>11041</v>
      </c>
      <c r="C2394" s="21" t="s">
        <v>169454</v>
      </c>
      <c r="D2394" s="21" t="s">
        <v>296</v>
      </c>
      <c r="E2394" s="23"/>
    </row>
    <row r="2395" spans="1:5" ht="20" customHeight="1">
      <c r="A2395" s="19" t="s">
        <v>11045</v>
      </c>
      <c r="B2395" s="20" t="s">
        <v>11046</v>
      </c>
      <c r="C2395" s="21" t="s">
        <v>169450</v>
      </c>
      <c r="D2395" s="21" t="s">
        <v>296</v>
      </c>
      <c r="E2395" s="23"/>
    </row>
    <row r="2396" spans="1:5" ht="20" customHeight="1">
      <c r="A2396" s="19" t="s">
        <v>11054</v>
      </c>
      <c r="B2396" s="20" t="s">
        <v>11055</v>
      </c>
      <c r="C2396" s="21" t="s">
        <v>169455</v>
      </c>
      <c r="D2396" s="21" t="s">
        <v>345</v>
      </c>
      <c r="E2396" s="23"/>
    </row>
    <row r="2397" spans="1:5" ht="20" customHeight="1">
      <c r="A2397" s="19" t="s">
        <v>11057</v>
      </c>
      <c r="B2397" s="20" t="s">
        <v>11058</v>
      </c>
      <c r="C2397" s="21" t="s">
        <v>169441</v>
      </c>
      <c r="D2397" s="21" t="s">
        <v>296</v>
      </c>
      <c r="E2397" s="23"/>
    </row>
    <row r="2398" spans="1:5" ht="20" customHeight="1">
      <c r="A2398" s="19" t="s">
        <v>11064</v>
      </c>
      <c r="B2398" s="20" t="s">
        <v>11065</v>
      </c>
      <c r="C2398" s="21" t="s">
        <v>101727</v>
      </c>
      <c r="D2398" s="21" t="s">
        <v>296</v>
      </c>
      <c r="E2398" s="23"/>
    </row>
    <row r="2399" spans="1:5" ht="20" customHeight="1">
      <c r="A2399" s="19" t="s">
        <v>11069</v>
      </c>
      <c r="B2399" s="20" t="s">
        <v>11068</v>
      </c>
      <c r="C2399" s="21" t="s">
        <v>169486</v>
      </c>
      <c r="D2399" s="21" t="s">
        <v>345</v>
      </c>
      <c r="E2399" s="23"/>
    </row>
    <row r="2400" spans="1:5" ht="20" customHeight="1">
      <c r="A2400" s="19" t="s">
        <v>11071</v>
      </c>
      <c r="B2400" s="20" t="s">
        <v>11072</v>
      </c>
      <c r="C2400" s="21" t="s">
        <v>169503</v>
      </c>
      <c r="D2400" s="21" t="s">
        <v>296</v>
      </c>
      <c r="E2400" s="23"/>
    </row>
    <row r="2401" spans="1:5" ht="20" customHeight="1">
      <c r="A2401" s="19" t="s">
        <v>11084</v>
      </c>
      <c r="B2401" s="20" t="s">
        <v>11085</v>
      </c>
      <c r="C2401" s="21" t="s">
        <v>169439</v>
      </c>
      <c r="D2401" s="21" t="s">
        <v>296</v>
      </c>
      <c r="E2401" s="23"/>
    </row>
    <row r="2402" spans="1:5" ht="20" customHeight="1">
      <c r="A2402" s="19" t="s">
        <v>11087</v>
      </c>
      <c r="B2402" s="20" t="s">
        <v>11088</v>
      </c>
      <c r="C2402" s="21" t="s">
        <v>169477</v>
      </c>
      <c r="D2402" s="21" t="s">
        <v>345</v>
      </c>
      <c r="E2402" s="23"/>
    </row>
    <row r="2403" spans="1:5" ht="20" customHeight="1">
      <c r="A2403" s="19" t="s">
        <v>11092</v>
      </c>
      <c r="B2403" s="20" t="s">
        <v>11091</v>
      </c>
      <c r="C2403" s="21" t="s">
        <v>169491</v>
      </c>
      <c r="D2403" s="21" t="s">
        <v>296</v>
      </c>
      <c r="E2403" s="23"/>
    </row>
    <row r="2404" spans="1:5" ht="20" customHeight="1">
      <c r="A2404" s="19" t="s">
        <v>11096</v>
      </c>
      <c r="B2404" s="20" t="s">
        <v>11097</v>
      </c>
      <c r="C2404" s="21" t="s">
        <v>169440</v>
      </c>
      <c r="D2404" s="21" t="s">
        <v>296</v>
      </c>
      <c r="E2404" s="23"/>
    </row>
    <row r="2405" spans="1:5" ht="20" customHeight="1">
      <c r="A2405" s="19" t="s">
        <v>11101</v>
      </c>
      <c r="B2405" s="20" t="s">
        <v>11102</v>
      </c>
      <c r="C2405" s="21" t="s">
        <v>169474</v>
      </c>
      <c r="D2405" s="21" t="s">
        <v>296</v>
      </c>
      <c r="E2405" s="23"/>
    </row>
    <row r="2406" spans="1:5" ht="20" customHeight="1">
      <c r="A2406" s="19" t="s">
        <v>11104</v>
      </c>
      <c r="B2406" s="20" t="s">
        <v>11105</v>
      </c>
      <c r="C2406" s="21" t="s">
        <v>169456</v>
      </c>
      <c r="D2406" s="21" t="s">
        <v>345</v>
      </c>
      <c r="E2406" s="23"/>
    </row>
    <row r="2407" spans="1:5" ht="20" customHeight="1">
      <c r="A2407" s="19" t="s">
        <v>241</v>
      </c>
      <c r="B2407" s="20" t="s">
        <v>245</v>
      </c>
      <c r="C2407" s="21" t="s">
        <v>169486</v>
      </c>
      <c r="D2407" s="21" t="s">
        <v>139</v>
      </c>
      <c r="E2407" s="23"/>
    </row>
    <row r="2408" spans="1:5" ht="20" customHeight="1">
      <c r="A2408" s="19" t="s">
        <v>2546</v>
      </c>
      <c r="B2408" s="20" t="s">
        <v>2547</v>
      </c>
      <c r="C2408" s="21" t="s">
        <v>101727</v>
      </c>
      <c r="D2408" s="21" t="s">
        <v>139</v>
      </c>
      <c r="E2408" s="23"/>
    </row>
    <row r="2409" spans="1:5" ht="20" customHeight="1">
      <c r="A2409" s="19" t="s">
        <v>140</v>
      </c>
      <c r="B2409" s="20" t="s">
        <v>144</v>
      </c>
      <c r="C2409" s="21" t="s">
        <v>169515</v>
      </c>
      <c r="D2409" s="21" t="s">
        <v>139</v>
      </c>
      <c r="E2409" s="23"/>
    </row>
    <row r="2410" spans="1:5" ht="20" customHeight="1">
      <c r="A2410" s="19" t="s">
        <v>147</v>
      </c>
      <c r="B2410" s="20" t="s">
        <v>150</v>
      </c>
      <c r="C2410" s="21" t="s">
        <v>169446</v>
      </c>
      <c r="D2410" s="21" t="s">
        <v>139</v>
      </c>
      <c r="E2410" s="23"/>
    </row>
    <row r="2411" spans="1:5" ht="20" customHeight="1">
      <c r="A2411" s="19" t="s">
        <v>2720</v>
      </c>
      <c r="B2411" s="20" t="s">
        <v>2721</v>
      </c>
      <c r="C2411" s="21" t="s">
        <v>169430</v>
      </c>
      <c r="D2411" s="21" t="s">
        <v>296</v>
      </c>
      <c r="E2411" s="23"/>
    </row>
    <row r="2412" spans="1:5" ht="20" customHeight="1">
      <c r="A2412" s="19" t="s">
        <v>2722</v>
      </c>
      <c r="B2412" s="20" t="s">
        <v>2723</v>
      </c>
      <c r="C2412" s="21" t="s">
        <v>169477</v>
      </c>
      <c r="D2412" s="21" t="s">
        <v>345</v>
      </c>
      <c r="E2412" s="23"/>
    </row>
    <row r="2413" spans="1:5" ht="20" customHeight="1">
      <c r="A2413" s="19" t="s">
        <v>2724</v>
      </c>
      <c r="B2413" s="20" t="s">
        <v>2725</v>
      </c>
      <c r="C2413" s="21" t="s">
        <v>169485</v>
      </c>
      <c r="D2413" s="21" t="s">
        <v>345</v>
      </c>
      <c r="E2413" s="23"/>
    </row>
    <row r="2414" spans="1:5" ht="20" customHeight="1">
      <c r="A2414" s="19" t="s">
        <v>2726</v>
      </c>
      <c r="B2414" s="20" t="s">
        <v>2727</v>
      </c>
      <c r="C2414" s="21" t="s">
        <v>169511</v>
      </c>
      <c r="D2414" s="21" t="s">
        <v>345</v>
      </c>
      <c r="E2414" s="23"/>
    </row>
    <row r="2415" spans="1:5" ht="20" customHeight="1">
      <c r="A2415" s="19" t="s">
        <v>2728</v>
      </c>
      <c r="B2415" s="20" t="s">
        <v>2729</v>
      </c>
      <c r="C2415" s="21" t="s">
        <v>169511</v>
      </c>
      <c r="D2415" s="21" t="s">
        <v>345</v>
      </c>
      <c r="E2415" s="23"/>
    </row>
    <row r="2416" spans="1:5" ht="20" customHeight="1">
      <c r="A2416" s="19" t="s">
        <v>2732</v>
      </c>
      <c r="B2416" s="20" t="s">
        <v>2731</v>
      </c>
      <c r="C2416" s="21" t="s">
        <v>169501</v>
      </c>
      <c r="D2416" s="21" t="s">
        <v>345</v>
      </c>
      <c r="E2416" s="23"/>
    </row>
    <row r="2417" spans="1:5" ht="20" customHeight="1">
      <c r="A2417" s="19" t="s">
        <v>2733</v>
      </c>
      <c r="B2417" s="20" t="s">
        <v>2734</v>
      </c>
      <c r="C2417" s="21" t="s">
        <v>169495</v>
      </c>
      <c r="D2417" s="21" t="s">
        <v>296</v>
      </c>
      <c r="E2417" s="23"/>
    </row>
    <row r="2418" spans="1:5" ht="20" customHeight="1">
      <c r="A2418" s="19" t="s">
        <v>2737</v>
      </c>
      <c r="B2418" s="20" t="s">
        <v>2736</v>
      </c>
      <c r="C2418" s="21" t="s">
        <v>169475</v>
      </c>
      <c r="D2418" s="21" t="s">
        <v>296</v>
      </c>
      <c r="E2418" s="23"/>
    </row>
    <row r="2419" spans="1:5" ht="20" customHeight="1">
      <c r="A2419" s="19" t="s">
        <v>2738</v>
      </c>
      <c r="B2419" s="20" t="s">
        <v>2739</v>
      </c>
      <c r="C2419" s="21" t="s">
        <v>169471</v>
      </c>
      <c r="D2419" s="21" t="s">
        <v>345</v>
      </c>
      <c r="E2419" s="23"/>
    </row>
    <row r="2420" spans="1:5" ht="20" customHeight="1">
      <c r="A2420" s="19" t="s">
        <v>2740</v>
      </c>
      <c r="B2420" s="20" t="s">
        <v>2741</v>
      </c>
      <c r="C2420" s="21" t="s">
        <v>169466</v>
      </c>
      <c r="D2420" s="21" t="s">
        <v>345</v>
      </c>
      <c r="E2420" s="23"/>
    </row>
    <row r="2421" spans="1:5" ht="20" customHeight="1">
      <c r="A2421" s="19" t="s">
        <v>2742</v>
      </c>
      <c r="B2421" s="24">
        <v>100</v>
      </c>
      <c r="C2421" s="21" t="s">
        <v>169487</v>
      </c>
      <c r="D2421" s="21" t="s">
        <v>345</v>
      </c>
      <c r="E2421" s="23"/>
    </row>
    <row r="2422" spans="1:5" ht="20" customHeight="1">
      <c r="A2422" s="19" t="s">
        <v>2743</v>
      </c>
      <c r="B2422" s="20" t="s">
        <v>2744</v>
      </c>
      <c r="C2422" s="21" t="s">
        <v>169518</v>
      </c>
      <c r="D2422" s="21" t="s">
        <v>345</v>
      </c>
      <c r="E2422" s="23"/>
    </row>
    <row r="2423" spans="1:5" ht="20" customHeight="1">
      <c r="A2423" s="19" t="s">
        <v>2745</v>
      </c>
      <c r="B2423" s="20" t="s">
        <v>2746</v>
      </c>
      <c r="C2423" s="21" t="s">
        <v>14955</v>
      </c>
      <c r="D2423" s="21" t="s">
        <v>345</v>
      </c>
      <c r="E2423" s="23"/>
    </row>
    <row r="2424" spans="1:5" ht="20" customHeight="1">
      <c r="A2424" s="19" t="s">
        <v>2747</v>
      </c>
      <c r="B2424" s="20" t="s">
        <v>2748</v>
      </c>
      <c r="C2424" s="21" t="s">
        <v>169455</v>
      </c>
      <c r="D2424" s="21" t="s">
        <v>345</v>
      </c>
      <c r="E2424" s="23"/>
    </row>
    <row r="2425" spans="1:5" ht="20" customHeight="1">
      <c r="A2425" s="19" t="s">
        <v>2749</v>
      </c>
      <c r="B2425" s="20" t="s">
        <v>2750</v>
      </c>
      <c r="C2425" s="21" t="s">
        <v>169484</v>
      </c>
      <c r="D2425" s="21" t="s">
        <v>296</v>
      </c>
      <c r="E2425" s="23"/>
    </row>
    <row r="2426" spans="1:5" ht="20" customHeight="1">
      <c r="A2426" s="19" t="s">
        <v>2753</v>
      </c>
      <c r="B2426" s="20" t="s">
        <v>2752</v>
      </c>
      <c r="C2426" s="21" t="s">
        <v>169460</v>
      </c>
      <c r="D2426" s="21" t="s">
        <v>345</v>
      </c>
      <c r="E2426" s="23"/>
    </row>
    <row r="2427" spans="1:5" ht="20" customHeight="1">
      <c r="A2427" s="19" t="s">
        <v>2754</v>
      </c>
      <c r="B2427" s="20" t="s">
        <v>2755</v>
      </c>
      <c r="C2427" s="21" t="s">
        <v>169446</v>
      </c>
      <c r="D2427" s="21" t="s">
        <v>345</v>
      </c>
      <c r="E2427" s="23"/>
    </row>
    <row r="2428" spans="1:5" ht="20" customHeight="1">
      <c r="A2428" s="19" t="s">
        <v>2756</v>
      </c>
      <c r="B2428" s="20" t="s">
        <v>2757</v>
      </c>
      <c r="C2428" s="21" t="s">
        <v>169478</v>
      </c>
      <c r="D2428" s="21" t="s">
        <v>345</v>
      </c>
      <c r="E2428" s="23"/>
    </row>
    <row r="2429" spans="1:5" ht="20" customHeight="1">
      <c r="A2429" s="19" t="s">
        <v>2760</v>
      </c>
      <c r="B2429" s="20" t="s">
        <v>2761</v>
      </c>
      <c r="C2429" s="21" t="s">
        <v>169443</v>
      </c>
      <c r="D2429" s="21" t="s">
        <v>345</v>
      </c>
      <c r="E2429" s="23"/>
    </row>
    <row r="2430" spans="1:5" ht="20" customHeight="1">
      <c r="A2430" s="19" t="s">
        <v>2762</v>
      </c>
      <c r="B2430" s="20" t="s">
        <v>2763</v>
      </c>
      <c r="C2430" s="21" t="s">
        <v>169508</v>
      </c>
      <c r="D2430" s="21" t="s">
        <v>345</v>
      </c>
      <c r="E2430" s="23"/>
    </row>
    <row r="2431" spans="1:5" ht="20" customHeight="1">
      <c r="A2431" s="19" t="s">
        <v>2764</v>
      </c>
      <c r="B2431" s="20" t="s">
        <v>2765</v>
      </c>
      <c r="C2431" s="21" t="s">
        <v>169432</v>
      </c>
      <c r="D2431" s="21" t="s">
        <v>345</v>
      </c>
      <c r="E2431" s="23"/>
    </row>
    <row r="2432" spans="1:5" ht="20" customHeight="1">
      <c r="A2432" s="19" t="s">
        <v>2766</v>
      </c>
      <c r="B2432" s="20" t="s">
        <v>2767</v>
      </c>
      <c r="C2432" s="21" t="s">
        <v>169513</v>
      </c>
      <c r="D2432" s="21" t="s">
        <v>345</v>
      </c>
      <c r="E2432" s="23"/>
    </row>
    <row r="2433" spans="1:5" ht="20" customHeight="1">
      <c r="A2433" s="19" t="s">
        <v>2768</v>
      </c>
      <c r="B2433" s="20" t="s">
        <v>2769</v>
      </c>
      <c r="C2433" s="21" t="s">
        <v>169461</v>
      </c>
      <c r="D2433" s="21" t="s">
        <v>345</v>
      </c>
      <c r="E2433" s="23"/>
    </row>
    <row r="2434" spans="1:5" ht="20" customHeight="1">
      <c r="A2434" s="19" t="s">
        <v>2773</v>
      </c>
      <c r="B2434" s="20" t="s">
        <v>2771</v>
      </c>
      <c r="C2434" s="21" t="s">
        <v>169459</v>
      </c>
      <c r="D2434" s="21" t="s">
        <v>345</v>
      </c>
      <c r="E2434" s="23"/>
    </row>
    <row r="2435" spans="1:5" ht="20" customHeight="1">
      <c r="A2435" s="19" t="s">
        <v>2774</v>
      </c>
      <c r="B2435" s="20" t="s">
        <v>2775</v>
      </c>
      <c r="C2435" s="21" t="s">
        <v>169483</v>
      </c>
      <c r="D2435" s="21" t="s">
        <v>345</v>
      </c>
      <c r="E2435" s="23"/>
    </row>
    <row r="2436" spans="1:5" ht="20" customHeight="1">
      <c r="A2436" s="19" t="s">
        <v>2776</v>
      </c>
      <c r="B2436" s="20" t="s">
        <v>2777</v>
      </c>
      <c r="C2436" s="21" t="s">
        <v>169517</v>
      </c>
      <c r="D2436" s="21" t="s">
        <v>345</v>
      </c>
      <c r="E2436" s="23"/>
    </row>
    <row r="2437" spans="1:5" ht="20" customHeight="1">
      <c r="A2437" s="19" t="s">
        <v>2780</v>
      </c>
      <c r="B2437" s="20" t="s">
        <v>2779</v>
      </c>
      <c r="C2437" s="21" t="s">
        <v>169459</v>
      </c>
      <c r="D2437" s="21" t="s">
        <v>345</v>
      </c>
      <c r="E2437" s="23"/>
    </row>
    <row r="2438" spans="1:5" ht="20" customHeight="1">
      <c r="A2438" s="19" t="s">
        <v>2781</v>
      </c>
      <c r="B2438" s="20" t="s">
        <v>2782</v>
      </c>
      <c r="C2438" s="21" t="s">
        <v>169514</v>
      </c>
      <c r="D2438" s="21" t="s">
        <v>345</v>
      </c>
      <c r="E2438" s="23"/>
    </row>
    <row r="2439" spans="1:5" ht="20" customHeight="1">
      <c r="A2439" s="19" t="s">
        <v>2783</v>
      </c>
      <c r="B2439" s="20" t="s">
        <v>2784</v>
      </c>
      <c r="C2439" s="21" t="s">
        <v>169431</v>
      </c>
      <c r="D2439" s="21" t="s">
        <v>345</v>
      </c>
      <c r="E2439" s="23"/>
    </row>
    <row r="2440" spans="1:5" ht="20" customHeight="1">
      <c r="A2440" s="19" t="s">
        <v>2785</v>
      </c>
      <c r="B2440" s="20" t="s">
        <v>2786</v>
      </c>
      <c r="C2440" s="21" t="s">
        <v>169464</v>
      </c>
      <c r="D2440" s="21" t="s">
        <v>296</v>
      </c>
      <c r="E2440" s="23"/>
    </row>
    <row r="2441" spans="1:5" ht="20" customHeight="1">
      <c r="A2441" s="19" t="s">
        <v>2789</v>
      </c>
      <c r="B2441" s="20" t="s">
        <v>2788</v>
      </c>
      <c r="C2441" s="21" t="s">
        <v>169436</v>
      </c>
      <c r="D2441" s="21" t="s">
        <v>345</v>
      </c>
      <c r="E2441" s="23"/>
    </row>
    <row r="2442" spans="1:5" ht="20" customHeight="1">
      <c r="A2442" s="19" t="s">
        <v>2790</v>
      </c>
      <c r="B2442" s="20" t="s">
        <v>2791</v>
      </c>
      <c r="C2442" s="21" t="s">
        <v>169513</v>
      </c>
      <c r="D2442" s="21" t="s">
        <v>296</v>
      </c>
      <c r="E2442" s="23"/>
    </row>
    <row r="2443" spans="1:5" ht="20" customHeight="1">
      <c r="A2443" s="19" t="s">
        <v>2792</v>
      </c>
      <c r="B2443" s="20" t="s">
        <v>2793</v>
      </c>
      <c r="C2443" s="21" t="s">
        <v>169452</v>
      </c>
      <c r="D2443" s="21" t="s">
        <v>345</v>
      </c>
      <c r="E2443" s="23"/>
    </row>
    <row r="2444" spans="1:5" ht="20" customHeight="1">
      <c r="A2444" s="19" t="s">
        <v>2794</v>
      </c>
      <c r="B2444" s="20" t="s">
        <v>2795</v>
      </c>
      <c r="C2444" s="21" t="s">
        <v>169479</v>
      </c>
      <c r="D2444" s="21" t="s">
        <v>296</v>
      </c>
      <c r="E2444" s="23"/>
    </row>
    <row r="2445" spans="1:5" ht="20" customHeight="1">
      <c r="A2445" s="19" t="s">
        <v>2796</v>
      </c>
      <c r="B2445" s="20" t="s">
        <v>2797</v>
      </c>
      <c r="C2445" s="21" t="s">
        <v>169494</v>
      </c>
      <c r="D2445" s="21" t="s">
        <v>345</v>
      </c>
      <c r="E2445" s="23"/>
    </row>
    <row r="2446" spans="1:5" ht="20" customHeight="1">
      <c r="A2446" s="19" t="s">
        <v>2798</v>
      </c>
      <c r="B2446" s="20" t="s">
        <v>2799</v>
      </c>
      <c r="C2446" s="21" t="s">
        <v>169468</v>
      </c>
      <c r="D2446" s="21" t="s">
        <v>296</v>
      </c>
      <c r="E2446" s="23"/>
    </row>
    <row r="2447" spans="1:5" ht="20" customHeight="1">
      <c r="A2447" s="19" t="s">
        <v>2800</v>
      </c>
      <c r="B2447" s="20" t="s">
        <v>2801</v>
      </c>
      <c r="C2447" s="21" t="s">
        <v>169450</v>
      </c>
      <c r="D2447" s="21" t="s">
        <v>345</v>
      </c>
      <c r="E2447" s="23"/>
    </row>
    <row r="2448" spans="1:5" ht="20" customHeight="1">
      <c r="A2448" s="19" t="s">
        <v>2802</v>
      </c>
      <c r="B2448" s="20" t="s">
        <v>2803</v>
      </c>
      <c r="C2448" s="21" t="s">
        <v>169465</v>
      </c>
      <c r="D2448" s="21" t="s">
        <v>345</v>
      </c>
      <c r="E2448" s="23"/>
    </row>
    <row r="2449" spans="1:5" ht="20" customHeight="1">
      <c r="A2449" s="19" t="s">
        <v>2806</v>
      </c>
      <c r="B2449" s="20" t="s">
        <v>2805</v>
      </c>
      <c r="C2449" s="21" t="s">
        <v>169452</v>
      </c>
      <c r="D2449" s="21" t="s">
        <v>345</v>
      </c>
      <c r="E2449" s="23"/>
    </row>
    <row r="2450" spans="1:5" ht="20" customHeight="1">
      <c r="A2450" s="19" t="s">
        <v>2807</v>
      </c>
      <c r="B2450" s="20" t="s">
        <v>2808</v>
      </c>
      <c r="C2450" s="21" t="s">
        <v>169486</v>
      </c>
      <c r="D2450" s="21" t="s">
        <v>296</v>
      </c>
      <c r="E2450" s="23"/>
    </row>
    <row r="2451" spans="1:5" ht="20" customHeight="1">
      <c r="A2451" s="19" t="s">
        <v>2811</v>
      </c>
      <c r="B2451" s="20" t="s">
        <v>2810</v>
      </c>
      <c r="C2451" s="21" t="s">
        <v>169437</v>
      </c>
      <c r="D2451" s="21" t="s">
        <v>296</v>
      </c>
      <c r="E2451" s="23"/>
    </row>
    <row r="2452" spans="1:5" ht="20" customHeight="1">
      <c r="A2452" s="19" t="s">
        <v>2812</v>
      </c>
      <c r="B2452" s="20" t="s">
        <v>2813</v>
      </c>
      <c r="C2452" s="21" t="s">
        <v>169452</v>
      </c>
      <c r="D2452" s="21" t="s">
        <v>345</v>
      </c>
      <c r="E2452" s="23"/>
    </row>
    <row r="2453" spans="1:5" ht="20" customHeight="1">
      <c r="A2453" s="19" t="s">
        <v>2814</v>
      </c>
      <c r="B2453" s="24">
        <v>100</v>
      </c>
      <c r="C2453" s="21" t="s">
        <v>169487</v>
      </c>
      <c r="D2453" s="21" t="s">
        <v>345</v>
      </c>
      <c r="E2453" s="23"/>
    </row>
    <row r="2454" spans="1:5" ht="20" customHeight="1">
      <c r="A2454" s="19" t="s">
        <v>2815</v>
      </c>
      <c r="B2454" s="24">
        <v>100</v>
      </c>
      <c r="C2454" s="21" t="s">
        <v>14798</v>
      </c>
      <c r="D2454" s="21" t="s">
        <v>345</v>
      </c>
      <c r="E2454" s="23"/>
    </row>
    <row r="2455" spans="1:5" ht="20" customHeight="1">
      <c r="A2455" s="19" t="s">
        <v>2816</v>
      </c>
      <c r="B2455" s="20" t="s">
        <v>2817</v>
      </c>
      <c r="C2455" s="21" t="s">
        <v>169499</v>
      </c>
      <c r="D2455" s="21" t="s">
        <v>345</v>
      </c>
      <c r="E2455" s="23"/>
    </row>
    <row r="2456" spans="1:5" ht="20" customHeight="1">
      <c r="A2456" s="19" t="s">
        <v>2820</v>
      </c>
      <c r="B2456" s="24">
        <v>100</v>
      </c>
      <c r="C2456" s="21" t="s">
        <v>169519</v>
      </c>
      <c r="D2456" s="21" t="s">
        <v>345</v>
      </c>
      <c r="E2456" s="23"/>
    </row>
    <row r="2457" spans="1:5" ht="20" customHeight="1">
      <c r="A2457" s="19" t="s">
        <v>2823</v>
      </c>
      <c r="B2457" s="20" t="s">
        <v>2822</v>
      </c>
      <c r="C2457" s="21" t="s">
        <v>169485</v>
      </c>
      <c r="D2457" s="21" t="s">
        <v>345</v>
      </c>
      <c r="E2457" s="23"/>
    </row>
    <row r="2458" spans="1:5" ht="20" customHeight="1">
      <c r="A2458" s="19" t="s">
        <v>2824</v>
      </c>
      <c r="B2458" s="20" t="s">
        <v>2825</v>
      </c>
      <c r="C2458" s="21" t="s">
        <v>101727</v>
      </c>
      <c r="D2458" s="21" t="s">
        <v>345</v>
      </c>
      <c r="E2458" s="23"/>
    </row>
    <row r="2459" spans="1:5" ht="20" customHeight="1">
      <c r="A2459" s="19" t="s">
        <v>2826</v>
      </c>
      <c r="B2459" s="20" t="s">
        <v>2827</v>
      </c>
      <c r="C2459" s="21" t="s">
        <v>169499</v>
      </c>
      <c r="D2459" s="21" t="s">
        <v>345</v>
      </c>
      <c r="E2459" s="23"/>
    </row>
    <row r="2460" spans="1:5" ht="20" customHeight="1">
      <c r="A2460" s="19" t="s">
        <v>2828</v>
      </c>
      <c r="B2460" s="24">
        <v>100</v>
      </c>
      <c r="C2460" s="21" t="s">
        <v>169520</v>
      </c>
      <c r="D2460" s="21" t="s">
        <v>345</v>
      </c>
      <c r="E2460" s="23"/>
    </row>
    <row r="2461" spans="1:5" ht="20" customHeight="1">
      <c r="A2461" s="19" t="s">
        <v>2831</v>
      </c>
      <c r="B2461" s="24">
        <v>100</v>
      </c>
      <c r="C2461" s="21" t="s">
        <v>169518</v>
      </c>
      <c r="D2461" s="21" t="s">
        <v>345</v>
      </c>
      <c r="E2461" s="23"/>
    </row>
    <row r="2462" spans="1:5" ht="20" customHeight="1">
      <c r="A2462" s="19" t="s">
        <v>2832</v>
      </c>
      <c r="B2462" s="20" t="s">
        <v>2833</v>
      </c>
      <c r="C2462" s="21" t="s">
        <v>169438</v>
      </c>
      <c r="D2462" s="21" t="s">
        <v>345</v>
      </c>
      <c r="E2462" s="23"/>
    </row>
    <row r="2463" spans="1:5" ht="20" customHeight="1">
      <c r="A2463" s="19" t="s">
        <v>2834</v>
      </c>
      <c r="B2463" s="20" t="s">
        <v>2835</v>
      </c>
      <c r="C2463" s="21" t="s">
        <v>169474</v>
      </c>
      <c r="D2463" s="21" t="s">
        <v>345</v>
      </c>
      <c r="E2463" s="23"/>
    </row>
    <row r="2464" spans="1:5" ht="20" customHeight="1">
      <c r="A2464" s="19" t="s">
        <v>2839</v>
      </c>
      <c r="B2464" s="20" t="s">
        <v>2837</v>
      </c>
      <c r="C2464" s="21" t="s">
        <v>169494</v>
      </c>
      <c r="D2464" s="21" t="s">
        <v>345</v>
      </c>
      <c r="E2464" s="23"/>
    </row>
    <row r="2465" spans="1:5" ht="20" customHeight="1">
      <c r="A2465" s="19" t="s">
        <v>2840</v>
      </c>
      <c r="B2465" s="20" t="s">
        <v>2841</v>
      </c>
      <c r="C2465" s="21" t="s">
        <v>169513</v>
      </c>
      <c r="D2465" s="21" t="s">
        <v>296</v>
      </c>
      <c r="E2465" s="23"/>
    </row>
    <row r="2466" spans="1:5" ht="20" customHeight="1">
      <c r="A2466" s="19" t="s">
        <v>2842</v>
      </c>
      <c r="B2466" s="20" t="s">
        <v>2843</v>
      </c>
      <c r="C2466" s="21" t="s">
        <v>169473</v>
      </c>
      <c r="D2466" s="21" t="s">
        <v>345</v>
      </c>
      <c r="E2466" s="23"/>
    </row>
    <row r="2467" spans="1:5" ht="20" customHeight="1">
      <c r="A2467" s="19" t="s">
        <v>2844</v>
      </c>
      <c r="B2467" s="24">
        <v>100</v>
      </c>
      <c r="C2467" s="21" t="s">
        <v>169461</v>
      </c>
      <c r="D2467" s="21" t="s">
        <v>345</v>
      </c>
      <c r="E2467" s="23"/>
    </row>
    <row r="2468" spans="1:5" ht="20" customHeight="1">
      <c r="A2468" s="19" t="s">
        <v>2847</v>
      </c>
      <c r="B2468" s="20" t="s">
        <v>2846</v>
      </c>
      <c r="C2468" s="21" t="s">
        <v>169435</v>
      </c>
      <c r="D2468" s="21" t="s">
        <v>345</v>
      </c>
      <c r="E2468" s="23"/>
    </row>
    <row r="2469" spans="1:5" ht="20" customHeight="1">
      <c r="A2469" s="19" t="s">
        <v>2848</v>
      </c>
      <c r="B2469" s="20" t="s">
        <v>2849</v>
      </c>
      <c r="C2469" s="21" t="s">
        <v>169434</v>
      </c>
      <c r="D2469" s="21" t="s">
        <v>345</v>
      </c>
      <c r="E2469" s="23"/>
    </row>
    <row r="2470" spans="1:5" ht="20" customHeight="1">
      <c r="A2470" s="19" t="s">
        <v>2853</v>
      </c>
      <c r="B2470" s="20" t="s">
        <v>2851</v>
      </c>
      <c r="C2470" s="21" t="s">
        <v>169480</v>
      </c>
      <c r="D2470" s="21" t="s">
        <v>296</v>
      </c>
      <c r="E2470" s="23"/>
    </row>
    <row r="2471" spans="1:5" ht="20" customHeight="1">
      <c r="A2471" s="19" t="s">
        <v>2856</v>
      </c>
      <c r="B2471" s="20" t="s">
        <v>2855</v>
      </c>
      <c r="C2471" s="21" t="s">
        <v>169444</v>
      </c>
      <c r="D2471" s="21" t="s">
        <v>296</v>
      </c>
      <c r="E2471" s="23"/>
    </row>
    <row r="2472" spans="1:5" ht="20" customHeight="1">
      <c r="A2472" s="19" t="s">
        <v>2859</v>
      </c>
      <c r="B2472" s="20" t="s">
        <v>2858</v>
      </c>
      <c r="C2472" s="21" t="s">
        <v>169442</v>
      </c>
      <c r="D2472" s="21" t="s">
        <v>345</v>
      </c>
      <c r="E2472" s="23"/>
    </row>
    <row r="2473" spans="1:5" ht="20" customHeight="1">
      <c r="A2473" s="19" t="s">
        <v>2860</v>
      </c>
      <c r="B2473" s="20" t="s">
        <v>2861</v>
      </c>
      <c r="C2473" s="21" t="s">
        <v>169439</v>
      </c>
      <c r="D2473" s="21" t="s">
        <v>296</v>
      </c>
      <c r="E2473" s="23"/>
    </row>
    <row r="2474" spans="1:5" ht="20" customHeight="1">
      <c r="A2474" s="19" t="s">
        <v>2864</v>
      </c>
      <c r="B2474" s="20" t="s">
        <v>2863</v>
      </c>
      <c r="C2474" s="21" t="s">
        <v>169454</v>
      </c>
      <c r="D2474" s="21" t="s">
        <v>296</v>
      </c>
      <c r="E2474" s="23"/>
    </row>
    <row r="2475" spans="1:5" ht="20" customHeight="1">
      <c r="A2475" s="19" t="s">
        <v>2865</v>
      </c>
      <c r="B2475" s="20" t="s">
        <v>2866</v>
      </c>
      <c r="C2475" s="21" t="s">
        <v>169489</v>
      </c>
      <c r="D2475" s="21" t="s">
        <v>296</v>
      </c>
      <c r="E2475" s="23"/>
    </row>
    <row r="2476" spans="1:5" ht="20" customHeight="1">
      <c r="A2476" s="19" t="s">
        <v>2873</v>
      </c>
      <c r="B2476" s="20" t="s">
        <v>2874</v>
      </c>
      <c r="C2476" s="21" t="s">
        <v>169492</v>
      </c>
      <c r="D2476" s="21" t="s">
        <v>345</v>
      </c>
      <c r="E2476" s="23"/>
    </row>
    <row r="2477" spans="1:5" ht="20" customHeight="1">
      <c r="A2477" s="19" t="s">
        <v>2886</v>
      </c>
      <c r="B2477" s="24">
        <v>100</v>
      </c>
      <c r="C2477" s="21" t="s">
        <v>169519</v>
      </c>
      <c r="D2477" s="21" t="s">
        <v>345</v>
      </c>
      <c r="E2477" s="23"/>
    </row>
    <row r="2478" spans="1:5" ht="20" customHeight="1">
      <c r="A2478" s="19" t="s">
        <v>2902</v>
      </c>
      <c r="B2478" s="20" t="s">
        <v>2903</v>
      </c>
      <c r="C2478" s="21" t="s">
        <v>169474</v>
      </c>
      <c r="D2478" s="21" t="s">
        <v>345</v>
      </c>
      <c r="E2478" s="23"/>
    </row>
    <row r="2479" spans="1:5" ht="20" customHeight="1">
      <c r="A2479" s="19" t="s">
        <v>2905</v>
      </c>
      <c r="B2479" s="20" t="s">
        <v>2906</v>
      </c>
      <c r="C2479" s="21" t="s">
        <v>169437</v>
      </c>
      <c r="D2479" s="21" t="s">
        <v>345</v>
      </c>
      <c r="E2479" s="23"/>
    </row>
    <row r="2480" spans="1:5" ht="20" customHeight="1">
      <c r="A2480" s="19" t="s">
        <v>2921</v>
      </c>
      <c r="B2480" s="20" t="s">
        <v>2920</v>
      </c>
      <c r="C2480" s="21" t="s">
        <v>169485</v>
      </c>
      <c r="D2480" s="21" t="s">
        <v>345</v>
      </c>
      <c r="E2480" s="23"/>
    </row>
    <row r="2481" spans="1:5" ht="20" customHeight="1">
      <c r="A2481" s="19" t="s">
        <v>2938</v>
      </c>
      <c r="B2481" s="20" t="s">
        <v>2939</v>
      </c>
      <c r="C2481" s="21" t="s">
        <v>169444</v>
      </c>
      <c r="D2481" s="21" t="s">
        <v>345</v>
      </c>
      <c r="E2481" s="23"/>
    </row>
    <row r="2482" spans="1:5" ht="20" customHeight="1">
      <c r="A2482" s="19" t="s">
        <v>2945</v>
      </c>
      <c r="B2482" s="20" t="s">
        <v>2944</v>
      </c>
      <c r="C2482" s="21" t="s">
        <v>169478</v>
      </c>
      <c r="D2482" s="21" t="s">
        <v>296</v>
      </c>
      <c r="E2482" s="23"/>
    </row>
    <row r="2483" spans="1:5" ht="20" customHeight="1">
      <c r="A2483" s="19" t="s">
        <v>2952</v>
      </c>
      <c r="B2483" s="24">
        <v>100</v>
      </c>
      <c r="C2483" s="21" t="s">
        <v>169519</v>
      </c>
      <c r="D2483" s="21" t="s">
        <v>345</v>
      </c>
      <c r="E2483" s="23"/>
    </row>
    <row r="2484" spans="1:5" ht="20" customHeight="1">
      <c r="A2484" s="19" t="s">
        <v>2964</v>
      </c>
      <c r="B2484" s="24">
        <v>100</v>
      </c>
      <c r="C2484" s="21" t="s">
        <v>169518</v>
      </c>
      <c r="D2484" s="21" t="s">
        <v>345</v>
      </c>
      <c r="E2484" s="23"/>
    </row>
    <row r="2485" spans="1:5" ht="20" customHeight="1">
      <c r="A2485" s="19" t="s">
        <v>2966</v>
      </c>
      <c r="B2485" s="20" t="s">
        <v>2967</v>
      </c>
      <c r="C2485" s="21" t="s">
        <v>169480</v>
      </c>
      <c r="D2485" s="21" t="s">
        <v>345</v>
      </c>
      <c r="E2485" s="23"/>
    </row>
    <row r="2486" spans="1:5" ht="20" customHeight="1">
      <c r="A2486" s="19" t="s">
        <v>2982</v>
      </c>
      <c r="B2486" s="24">
        <v>100</v>
      </c>
      <c r="C2486" s="21" t="s">
        <v>169485</v>
      </c>
      <c r="D2486" s="21" t="s">
        <v>345</v>
      </c>
      <c r="E2486" s="23"/>
    </row>
    <row r="2487" spans="1:5" ht="20" customHeight="1">
      <c r="A2487" s="19" t="s">
        <v>2990</v>
      </c>
      <c r="B2487" s="20" t="s">
        <v>2991</v>
      </c>
      <c r="C2487" s="21" t="s">
        <v>169490</v>
      </c>
      <c r="D2487" s="21" t="s">
        <v>296</v>
      </c>
      <c r="E2487" s="23"/>
    </row>
    <row r="2488" spans="1:5" ht="20" customHeight="1">
      <c r="A2488" s="19" t="s">
        <v>2995</v>
      </c>
      <c r="B2488" s="20" t="s">
        <v>2996</v>
      </c>
      <c r="C2488" s="21" t="s">
        <v>169489</v>
      </c>
      <c r="D2488" s="21" t="s">
        <v>296</v>
      </c>
      <c r="E2488" s="23"/>
    </row>
    <row r="2489" spans="1:5" ht="20" customHeight="1">
      <c r="A2489" s="19" t="s">
        <v>3034</v>
      </c>
      <c r="B2489" s="20" t="s">
        <v>3035</v>
      </c>
      <c r="C2489" s="21" t="s">
        <v>169478</v>
      </c>
      <c r="D2489" s="21" t="s">
        <v>345</v>
      </c>
      <c r="E2489" s="23"/>
    </row>
    <row r="2490" spans="1:5" ht="20" customHeight="1">
      <c r="A2490" s="19" t="s">
        <v>3211</v>
      </c>
      <c r="B2490" s="24">
        <v>100</v>
      </c>
      <c r="C2490" s="21" t="s">
        <v>169517</v>
      </c>
      <c r="D2490" s="21" t="s">
        <v>345</v>
      </c>
      <c r="E2490" s="23"/>
    </row>
    <row r="2491" spans="1:5" ht="20" customHeight="1">
      <c r="A2491" s="19" t="s">
        <v>10750</v>
      </c>
      <c r="B2491" s="20" t="s">
        <v>10749</v>
      </c>
      <c r="C2491" s="21" t="s">
        <v>169500</v>
      </c>
      <c r="D2491" s="21" t="s">
        <v>296</v>
      </c>
      <c r="E2491" s="23"/>
    </row>
    <row r="2492" spans="1:5" ht="20" customHeight="1">
      <c r="A2492" s="19" t="s">
        <v>10781</v>
      </c>
      <c r="B2492" s="20" t="s">
        <v>10782</v>
      </c>
      <c r="C2492" s="21" t="s">
        <v>169445</v>
      </c>
      <c r="D2492" s="21" t="s">
        <v>345</v>
      </c>
      <c r="E2492" s="23"/>
    </row>
    <row r="2493" spans="1:5" ht="20" customHeight="1">
      <c r="A2493" s="19" t="s">
        <v>10789</v>
      </c>
      <c r="B2493" s="20" t="s">
        <v>10790</v>
      </c>
      <c r="C2493" s="21" t="s">
        <v>169467</v>
      </c>
      <c r="D2493" s="21" t="s">
        <v>345</v>
      </c>
      <c r="E2493" s="23"/>
    </row>
    <row r="2494" spans="1:5" ht="20" customHeight="1">
      <c r="A2494" s="19" t="s">
        <v>10793</v>
      </c>
      <c r="B2494" s="20" t="s">
        <v>10794</v>
      </c>
      <c r="C2494" s="21" t="s">
        <v>169516</v>
      </c>
      <c r="D2494" s="21" t="s">
        <v>345</v>
      </c>
      <c r="E2494" s="23"/>
    </row>
    <row r="2495" spans="1:5" ht="20" customHeight="1">
      <c r="A2495" s="19" t="s">
        <v>10866</v>
      </c>
      <c r="B2495" s="20" t="s">
        <v>10863</v>
      </c>
      <c r="C2495" s="21" t="s">
        <v>169438</v>
      </c>
      <c r="D2495" s="21" t="s">
        <v>345</v>
      </c>
      <c r="E2495" s="23"/>
    </row>
    <row r="2496" spans="1:5" ht="20" customHeight="1">
      <c r="A2496" s="19" t="s">
        <v>10919</v>
      </c>
      <c r="B2496" s="20" t="s">
        <v>10920</v>
      </c>
      <c r="C2496" s="21" t="s">
        <v>169457</v>
      </c>
      <c r="D2496" s="21" t="s">
        <v>345</v>
      </c>
      <c r="E2496" s="23"/>
    </row>
    <row r="2497" spans="1:5" ht="20" customHeight="1">
      <c r="A2497" s="19" t="s">
        <v>10931</v>
      </c>
      <c r="B2497" s="20" t="s">
        <v>10932</v>
      </c>
      <c r="C2497" s="21" t="s">
        <v>169515</v>
      </c>
      <c r="D2497" s="21" t="s">
        <v>345</v>
      </c>
      <c r="E2497" s="23"/>
    </row>
    <row r="2498" spans="1:5" ht="20" customHeight="1">
      <c r="A2498" s="19" t="s">
        <v>10938</v>
      </c>
      <c r="B2498" s="20" t="s">
        <v>10937</v>
      </c>
      <c r="C2498" s="21" t="s">
        <v>156989</v>
      </c>
      <c r="D2498" s="21" t="s">
        <v>296</v>
      </c>
      <c r="E2498" s="23"/>
    </row>
    <row r="2499" spans="1:5" ht="20" customHeight="1">
      <c r="A2499" s="19" t="s">
        <v>10957</v>
      </c>
      <c r="B2499" s="20" t="s">
        <v>10955</v>
      </c>
      <c r="C2499" s="21" t="s">
        <v>169452</v>
      </c>
      <c r="D2499" s="21" t="s">
        <v>345</v>
      </c>
      <c r="E2499" s="23"/>
    </row>
    <row r="2500" spans="1:5" ht="20" customHeight="1">
      <c r="A2500" s="19" t="s">
        <v>10961</v>
      </c>
      <c r="B2500" s="20" t="s">
        <v>10962</v>
      </c>
      <c r="C2500" s="21" t="s">
        <v>169437</v>
      </c>
      <c r="D2500" s="21" t="s">
        <v>345</v>
      </c>
      <c r="E2500" s="23"/>
    </row>
    <row r="2501" spans="1:5" ht="20" customHeight="1">
      <c r="A2501" s="19" t="s">
        <v>10988</v>
      </c>
      <c r="B2501" s="20" t="s">
        <v>10987</v>
      </c>
      <c r="C2501" s="21" t="s">
        <v>169452</v>
      </c>
      <c r="D2501" s="21" t="s">
        <v>345</v>
      </c>
      <c r="E2501" s="23"/>
    </row>
    <row r="2502" spans="1:5" ht="20" customHeight="1">
      <c r="A2502" s="19" t="s">
        <v>11002</v>
      </c>
      <c r="B2502" s="20" t="s">
        <v>11001</v>
      </c>
      <c r="C2502" s="21" t="s">
        <v>169496</v>
      </c>
      <c r="D2502" s="21" t="s">
        <v>296</v>
      </c>
      <c r="E2502" s="23"/>
    </row>
    <row r="2503" spans="1:5" ht="20" customHeight="1">
      <c r="A2503" s="19" t="s">
        <v>11008</v>
      </c>
      <c r="B2503" s="20" t="s">
        <v>11009</v>
      </c>
      <c r="C2503" s="21" t="s">
        <v>169465</v>
      </c>
      <c r="D2503" s="21" t="s">
        <v>345</v>
      </c>
      <c r="E2503" s="23"/>
    </row>
    <row r="2504" spans="1:5" ht="20" customHeight="1">
      <c r="A2504" s="19" t="s">
        <v>11010</v>
      </c>
      <c r="B2504" s="20" t="s">
        <v>11011</v>
      </c>
      <c r="C2504" s="21" t="s">
        <v>169491</v>
      </c>
      <c r="D2504" s="21" t="s">
        <v>296</v>
      </c>
      <c r="E2504" s="23"/>
    </row>
    <row r="2505" spans="1:5" ht="20" customHeight="1">
      <c r="A2505" s="19" t="s">
        <v>11012</v>
      </c>
      <c r="B2505" s="20" t="s">
        <v>11013</v>
      </c>
      <c r="C2505" s="21" t="s">
        <v>156989</v>
      </c>
      <c r="D2505" s="21" t="s">
        <v>345</v>
      </c>
      <c r="E2505" s="23"/>
    </row>
    <row r="2506" spans="1:5" ht="20" customHeight="1">
      <c r="A2506" s="19" t="s">
        <v>11014</v>
      </c>
      <c r="B2506" s="20" t="s">
        <v>11015</v>
      </c>
      <c r="C2506" s="21" t="s">
        <v>169470</v>
      </c>
      <c r="D2506" s="21" t="s">
        <v>345</v>
      </c>
      <c r="E2506" s="23"/>
    </row>
    <row r="2507" spans="1:5" ht="20" customHeight="1">
      <c r="A2507" s="19" t="s">
        <v>11016</v>
      </c>
      <c r="B2507" s="20" t="s">
        <v>11017</v>
      </c>
      <c r="C2507" s="21" t="s">
        <v>169475</v>
      </c>
      <c r="D2507" s="21" t="s">
        <v>345</v>
      </c>
      <c r="E2507" s="23"/>
    </row>
    <row r="2508" spans="1:5" ht="20" customHeight="1">
      <c r="A2508" s="19" t="s">
        <v>11020</v>
      </c>
      <c r="B2508" s="20" t="s">
        <v>11019</v>
      </c>
      <c r="C2508" s="21" t="s">
        <v>169474</v>
      </c>
      <c r="D2508" s="21" t="s">
        <v>345</v>
      </c>
      <c r="E2508" s="23"/>
    </row>
    <row r="2509" spans="1:5" ht="20" customHeight="1">
      <c r="A2509" s="19" t="s">
        <v>11021</v>
      </c>
      <c r="B2509" s="20" t="s">
        <v>11022</v>
      </c>
      <c r="C2509" s="21" t="s">
        <v>169474</v>
      </c>
      <c r="D2509" s="21" t="s">
        <v>345</v>
      </c>
      <c r="E2509" s="23"/>
    </row>
    <row r="2510" spans="1:5" ht="20" customHeight="1">
      <c r="A2510" s="19" t="s">
        <v>11025</v>
      </c>
      <c r="B2510" s="20" t="s">
        <v>11024</v>
      </c>
      <c r="C2510" s="21" t="s">
        <v>169457</v>
      </c>
      <c r="D2510" s="21" t="s">
        <v>296</v>
      </c>
      <c r="E2510" s="23"/>
    </row>
    <row r="2511" spans="1:5" ht="20" customHeight="1">
      <c r="A2511" s="19" t="s">
        <v>11026</v>
      </c>
      <c r="B2511" s="24">
        <v>100</v>
      </c>
      <c r="C2511" s="21" t="s">
        <v>169525</v>
      </c>
      <c r="D2511" s="21" t="s">
        <v>345</v>
      </c>
      <c r="E2511" s="23"/>
    </row>
    <row r="2512" spans="1:5" ht="20" customHeight="1">
      <c r="A2512" s="19" t="s">
        <v>11027</v>
      </c>
      <c r="B2512" s="24">
        <v>100</v>
      </c>
      <c r="C2512" s="21" t="s">
        <v>169518</v>
      </c>
      <c r="D2512" s="21" t="s">
        <v>345</v>
      </c>
      <c r="E2512" s="23"/>
    </row>
    <row r="2513" spans="1:5" ht="20" customHeight="1">
      <c r="A2513" s="19" t="s">
        <v>11028</v>
      </c>
      <c r="B2513" s="20" t="s">
        <v>11029</v>
      </c>
      <c r="C2513" s="21" t="s">
        <v>169492</v>
      </c>
      <c r="D2513" s="21" t="s">
        <v>345</v>
      </c>
      <c r="E2513" s="23"/>
    </row>
    <row r="2514" spans="1:5" ht="20" customHeight="1">
      <c r="A2514" s="19" t="s">
        <v>11030</v>
      </c>
      <c r="B2514" s="20" t="s">
        <v>11031</v>
      </c>
      <c r="C2514" s="21" t="s">
        <v>14955</v>
      </c>
      <c r="D2514" s="21" t="s">
        <v>345</v>
      </c>
      <c r="E2514" s="23"/>
    </row>
    <row r="2515" spans="1:5" ht="20" customHeight="1">
      <c r="A2515" s="19" t="s">
        <v>11034</v>
      </c>
      <c r="B2515" s="20" t="s">
        <v>11033</v>
      </c>
      <c r="C2515" s="21" t="s">
        <v>169462</v>
      </c>
      <c r="D2515" s="21" t="s">
        <v>345</v>
      </c>
      <c r="E2515" s="23"/>
    </row>
    <row r="2516" spans="1:5" ht="20" customHeight="1">
      <c r="A2516" s="19" t="s">
        <v>11035</v>
      </c>
      <c r="B2516" s="20" t="s">
        <v>11036</v>
      </c>
      <c r="C2516" s="21" t="s">
        <v>101727</v>
      </c>
      <c r="D2516" s="21" t="s">
        <v>296</v>
      </c>
      <c r="E2516" s="23"/>
    </row>
    <row r="2517" spans="1:5" ht="20" customHeight="1">
      <c r="A2517" s="19" t="s">
        <v>11039</v>
      </c>
      <c r="B2517" s="20" t="s">
        <v>11038</v>
      </c>
      <c r="C2517" s="21" t="s">
        <v>169455</v>
      </c>
      <c r="D2517" s="21" t="s">
        <v>296</v>
      </c>
      <c r="E2517" s="23"/>
    </row>
    <row r="2518" spans="1:5" ht="20" customHeight="1">
      <c r="A2518" s="19" t="s">
        <v>11042</v>
      </c>
      <c r="B2518" s="20" t="s">
        <v>11041</v>
      </c>
      <c r="C2518" s="21" t="s">
        <v>169454</v>
      </c>
      <c r="D2518" s="21" t="s">
        <v>296</v>
      </c>
      <c r="E2518" s="23"/>
    </row>
    <row r="2519" spans="1:5" ht="20" customHeight="1">
      <c r="A2519" s="19" t="s">
        <v>11043</v>
      </c>
      <c r="B2519" s="20" t="s">
        <v>11044</v>
      </c>
      <c r="C2519" s="21" t="s">
        <v>169493</v>
      </c>
      <c r="D2519" s="21" t="s">
        <v>345</v>
      </c>
      <c r="E2519" s="23"/>
    </row>
    <row r="2520" spans="1:5" ht="20" customHeight="1">
      <c r="A2520" s="19" t="s">
        <v>11047</v>
      </c>
      <c r="B2520" s="20" t="s">
        <v>11046</v>
      </c>
      <c r="C2520" s="21" t="s">
        <v>169450</v>
      </c>
      <c r="D2520" s="21" t="s">
        <v>296</v>
      </c>
      <c r="E2520" s="23"/>
    </row>
    <row r="2521" spans="1:5" ht="20" customHeight="1">
      <c r="A2521" s="19" t="s">
        <v>11048</v>
      </c>
      <c r="B2521" s="20" t="s">
        <v>11049</v>
      </c>
      <c r="C2521" s="21" t="s">
        <v>169461</v>
      </c>
      <c r="D2521" s="21" t="s">
        <v>345</v>
      </c>
      <c r="E2521" s="23"/>
    </row>
    <row r="2522" spans="1:5" ht="20" customHeight="1">
      <c r="A2522" s="19" t="s">
        <v>11052</v>
      </c>
      <c r="B2522" s="20" t="s">
        <v>11053</v>
      </c>
      <c r="C2522" s="21" t="s">
        <v>169520</v>
      </c>
      <c r="D2522" s="21" t="s">
        <v>345</v>
      </c>
      <c r="E2522" s="23"/>
    </row>
    <row r="2523" spans="1:5" ht="20" customHeight="1">
      <c r="A2523" s="19" t="s">
        <v>11056</v>
      </c>
      <c r="B2523" s="20" t="s">
        <v>11055</v>
      </c>
      <c r="C2523" s="21" t="s">
        <v>169455</v>
      </c>
      <c r="D2523" s="21" t="s">
        <v>345</v>
      </c>
      <c r="E2523" s="23"/>
    </row>
    <row r="2524" spans="1:5" ht="20" customHeight="1">
      <c r="A2524" s="19" t="s">
        <v>11059</v>
      </c>
      <c r="B2524" s="20" t="s">
        <v>11058</v>
      </c>
      <c r="C2524" s="21" t="s">
        <v>169441</v>
      </c>
      <c r="D2524" s="21" t="s">
        <v>296</v>
      </c>
      <c r="E2524" s="23"/>
    </row>
    <row r="2525" spans="1:5" ht="20" customHeight="1">
      <c r="A2525" s="19" t="s">
        <v>11060</v>
      </c>
      <c r="B2525" s="20" t="s">
        <v>11061</v>
      </c>
      <c r="C2525" s="21" t="s">
        <v>169445</v>
      </c>
      <c r="D2525" s="21" t="s">
        <v>345</v>
      </c>
      <c r="E2525" s="23"/>
    </row>
    <row r="2526" spans="1:5" ht="20" customHeight="1">
      <c r="A2526" s="19" t="s">
        <v>11062</v>
      </c>
      <c r="B2526" s="20" t="s">
        <v>11063</v>
      </c>
      <c r="C2526" s="21" t="s">
        <v>169502</v>
      </c>
      <c r="D2526" s="21" t="s">
        <v>345</v>
      </c>
      <c r="E2526" s="23"/>
    </row>
    <row r="2527" spans="1:5" ht="20" customHeight="1">
      <c r="A2527" s="19" t="s">
        <v>11066</v>
      </c>
      <c r="B2527" s="20" t="s">
        <v>11065</v>
      </c>
      <c r="C2527" s="21" t="s">
        <v>101727</v>
      </c>
      <c r="D2527" s="21" t="s">
        <v>296</v>
      </c>
      <c r="E2527" s="23"/>
    </row>
    <row r="2528" spans="1:5" ht="20" customHeight="1">
      <c r="A2528" s="19" t="s">
        <v>11070</v>
      </c>
      <c r="B2528" s="20" t="s">
        <v>11068</v>
      </c>
      <c r="C2528" s="21" t="s">
        <v>169486</v>
      </c>
      <c r="D2528" s="21" t="s">
        <v>345</v>
      </c>
      <c r="E2528" s="23"/>
    </row>
    <row r="2529" spans="1:5" ht="20" customHeight="1">
      <c r="A2529" s="19" t="s">
        <v>11073</v>
      </c>
      <c r="B2529" s="20" t="s">
        <v>11072</v>
      </c>
      <c r="C2529" s="21" t="s">
        <v>169503</v>
      </c>
      <c r="D2529" s="21" t="s">
        <v>296</v>
      </c>
      <c r="E2529" s="23"/>
    </row>
    <row r="2530" spans="1:5" ht="20" customHeight="1">
      <c r="A2530" s="19" t="s">
        <v>11074</v>
      </c>
      <c r="B2530" s="20" t="s">
        <v>11075</v>
      </c>
      <c r="C2530" s="21" t="s">
        <v>169507</v>
      </c>
      <c r="D2530" s="21" t="s">
        <v>345</v>
      </c>
      <c r="E2530" s="23"/>
    </row>
    <row r="2531" spans="1:5" ht="20" customHeight="1">
      <c r="A2531" s="19" t="s">
        <v>11076</v>
      </c>
      <c r="B2531" s="20" t="s">
        <v>11077</v>
      </c>
      <c r="C2531" s="21" t="s">
        <v>169506</v>
      </c>
      <c r="D2531" s="21" t="s">
        <v>296</v>
      </c>
      <c r="E2531" s="23"/>
    </row>
    <row r="2532" spans="1:5" ht="20" customHeight="1">
      <c r="A2532" s="19" t="s">
        <v>11078</v>
      </c>
      <c r="B2532" s="20" t="s">
        <v>11079</v>
      </c>
      <c r="C2532" s="21" t="s">
        <v>169485</v>
      </c>
      <c r="D2532" s="21" t="s">
        <v>345</v>
      </c>
      <c r="E2532" s="23"/>
    </row>
    <row r="2533" spans="1:5" ht="20" customHeight="1">
      <c r="A2533" s="19" t="s">
        <v>11080</v>
      </c>
      <c r="B2533" s="20" t="s">
        <v>11081</v>
      </c>
      <c r="C2533" s="21" t="s">
        <v>169469</v>
      </c>
      <c r="D2533" s="21" t="s">
        <v>296</v>
      </c>
      <c r="E2533" s="23"/>
    </row>
    <row r="2534" spans="1:5" ht="20" customHeight="1">
      <c r="A2534" s="19" t="s">
        <v>11082</v>
      </c>
      <c r="B2534" s="20" t="s">
        <v>11083</v>
      </c>
      <c r="C2534" s="21" t="s">
        <v>169514</v>
      </c>
      <c r="D2534" s="21" t="s">
        <v>296</v>
      </c>
      <c r="E2534" s="23"/>
    </row>
    <row r="2535" spans="1:5" ht="20" customHeight="1">
      <c r="A2535" s="19" t="s">
        <v>11086</v>
      </c>
      <c r="B2535" s="20" t="s">
        <v>11085</v>
      </c>
      <c r="C2535" s="21" t="s">
        <v>169439</v>
      </c>
      <c r="D2535" s="21" t="s">
        <v>296</v>
      </c>
      <c r="E2535" s="23"/>
    </row>
    <row r="2536" spans="1:5" ht="20" customHeight="1">
      <c r="A2536" s="19" t="s">
        <v>11089</v>
      </c>
      <c r="B2536" s="20" t="s">
        <v>11088</v>
      </c>
      <c r="C2536" s="21" t="s">
        <v>169477</v>
      </c>
      <c r="D2536" s="21" t="s">
        <v>345</v>
      </c>
      <c r="E2536" s="23"/>
    </row>
    <row r="2537" spans="1:5" ht="20" customHeight="1">
      <c r="A2537" s="19" t="s">
        <v>11093</v>
      </c>
      <c r="B2537" s="20" t="s">
        <v>11091</v>
      </c>
      <c r="C2537" s="21" t="s">
        <v>169491</v>
      </c>
      <c r="D2537" s="21" t="s">
        <v>296</v>
      </c>
      <c r="E2537" s="23"/>
    </row>
    <row r="2538" spans="1:5" ht="20" customHeight="1">
      <c r="A2538" s="19" t="s">
        <v>11094</v>
      </c>
      <c r="B2538" s="20" t="s">
        <v>11095</v>
      </c>
      <c r="C2538" s="21" t="s">
        <v>169514</v>
      </c>
      <c r="D2538" s="21" t="s">
        <v>345</v>
      </c>
      <c r="E2538" s="23"/>
    </row>
    <row r="2539" spans="1:5" ht="20" customHeight="1">
      <c r="A2539" s="19" t="s">
        <v>11098</v>
      </c>
      <c r="B2539" s="20" t="s">
        <v>11097</v>
      </c>
      <c r="C2539" s="21" t="s">
        <v>169440</v>
      </c>
      <c r="D2539" s="21" t="s">
        <v>296</v>
      </c>
      <c r="E2539" s="23"/>
    </row>
    <row r="2540" spans="1:5" ht="20" customHeight="1">
      <c r="A2540" s="19" t="s">
        <v>11099</v>
      </c>
      <c r="B2540" s="20" t="s">
        <v>11100</v>
      </c>
      <c r="C2540" s="21" t="s">
        <v>169497</v>
      </c>
      <c r="D2540" s="21" t="s">
        <v>296</v>
      </c>
      <c r="E2540" s="23"/>
    </row>
    <row r="2541" spans="1:5" ht="20" customHeight="1">
      <c r="A2541" s="19" t="s">
        <v>11103</v>
      </c>
      <c r="B2541" s="20" t="s">
        <v>11102</v>
      </c>
      <c r="C2541" s="21" t="s">
        <v>169474</v>
      </c>
      <c r="D2541" s="21" t="s">
        <v>296</v>
      </c>
      <c r="E2541" s="23"/>
    </row>
    <row r="2542" spans="1:5" ht="20" customHeight="1">
      <c r="A2542" s="19" t="s">
        <v>11106</v>
      </c>
      <c r="B2542" s="20" t="s">
        <v>11105</v>
      </c>
      <c r="C2542" s="21" t="s">
        <v>169456</v>
      </c>
      <c r="D2542" s="21" t="s">
        <v>345</v>
      </c>
      <c r="E2542" s="23"/>
    </row>
    <row r="2543" spans="1:5" ht="20" customHeight="1">
      <c r="A2543" s="19" t="s">
        <v>11107</v>
      </c>
      <c r="B2543" s="20" t="s">
        <v>11108</v>
      </c>
      <c r="C2543" s="21" t="s">
        <v>169495</v>
      </c>
      <c r="D2543" s="21" t="s">
        <v>296</v>
      </c>
      <c r="E2543" s="23"/>
    </row>
    <row r="2544" spans="1:5" ht="20" customHeight="1">
      <c r="A2544" s="19" t="s">
        <v>11109</v>
      </c>
      <c r="B2544" s="20" t="s">
        <v>11110</v>
      </c>
      <c r="C2544" s="21" t="s">
        <v>169450</v>
      </c>
      <c r="D2544" s="21" t="s">
        <v>296</v>
      </c>
      <c r="E2544" s="23"/>
    </row>
    <row r="2545" spans="1:5" ht="20" customHeight="1">
      <c r="A2545" s="19" t="s">
        <v>11111</v>
      </c>
      <c r="B2545" s="20" t="s">
        <v>11112</v>
      </c>
      <c r="C2545" s="21" t="s">
        <v>169506</v>
      </c>
      <c r="D2545" s="21" t="s">
        <v>296</v>
      </c>
      <c r="E2545" s="23"/>
    </row>
    <row r="2546" spans="1:5" ht="20" customHeight="1">
      <c r="A2546" s="19" t="s">
        <v>2758</v>
      </c>
      <c r="B2546" s="20" t="s">
        <v>2759</v>
      </c>
      <c r="C2546" s="21" t="s">
        <v>169473</v>
      </c>
      <c r="D2546" s="21" t="s">
        <v>139</v>
      </c>
      <c r="E2546" s="23"/>
    </row>
    <row r="2547" spans="1:5" ht="20" customHeight="1">
      <c r="A2547" s="19" t="s">
        <v>2829</v>
      </c>
      <c r="B2547" s="20" t="s">
        <v>2830</v>
      </c>
      <c r="C2547" s="21" t="s">
        <v>169480</v>
      </c>
      <c r="D2547" s="21" t="s">
        <v>139</v>
      </c>
      <c r="E2547" s="23"/>
    </row>
    <row r="2548" spans="1:5" ht="20" customHeight="1">
      <c r="A2548" s="19" t="s">
        <v>2867</v>
      </c>
      <c r="B2548" s="20" t="s">
        <v>2866</v>
      </c>
      <c r="C2548" s="21" t="s">
        <v>169489</v>
      </c>
      <c r="D2548" s="21" t="s">
        <v>296</v>
      </c>
      <c r="E2548" s="23"/>
    </row>
    <row r="2549" spans="1:5" ht="20" customHeight="1">
      <c r="A2549" s="19" t="s">
        <v>2868</v>
      </c>
      <c r="B2549" s="20" t="s">
        <v>2869</v>
      </c>
      <c r="C2549" s="21" t="s">
        <v>14955</v>
      </c>
      <c r="D2549" s="21" t="s">
        <v>345</v>
      </c>
      <c r="E2549" s="23"/>
    </row>
    <row r="2550" spans="1:5" ht="20" customHeight="1">
      <c r="A2550" s="19" t="s">
        <v>2870</v>
      </c>
      <c r="B2550" s="20" t="s">
        <v>2871</v>
      </c>
      <c r="C2550" s="21" t="s">
        <v>169517</v>
      </c>
      <c r="D2550" s="21" t="s">
        <v>345</v>
      </c>
      <c r="E2550" s="23"/>
    </row>
    <row r="2551" spans="1:5" ht="20" customHeight="1">
      <c r="A2551" s="19" t="s">
        <v>2872</v>
      </c>
      <c r="B2551" s="24">
        <v>100</v>
      </c>
      <c r="C2551" s="21" t="s">
        <v>14798</v>
      </c>
      <c r="D2551" s="21" t="s">
        <v>345</v>
      </c>
      <c r="E2551" s="23"/>
    </row>
    <row r="2552" spans="1:5" ht="20" customHeight="1">
      <c r="A2552" s="19" t="s">
        <v>2875</v>
      </c>
      <c r="B2552" s="20" t="s">
        <v>2874</v>
      </c>
      <c r="C2552" s="21" t="s">
        <v>169492</v>
      </c>
      <c r="D2552" s="21" t="s">
        <v>345</v>
      </c>
      <c r="E2552" s="23"/>
    </row>
    <row r="2553" spans="1:5" ht="20" customHeight="1">
      <c r="A2553" s="19" t="s">
        <v>2876</v>
      </c>
      <c r="B2553" s="20" t="s">
        <v>2877</v>
      </c>
      <c r="C2553" s="21" t="s">
        <v>169435</v>
      </c>
      <c r="D2553" s="21" t="s">
        <v>345</v>
      </c>
      <c r="E2553" s="23"/>
    </row>
    <row r="2554" spans="1:5" ht="20" customHeight="1">
      <c r="A2554" s="19" t="s">
        <v>2878</v>
      </c>
      <c r="B2554" s="20" t="s">
        <v>2879</v>
      </c>
      <c r="C2554" s="21" t="s">
        <v>169459</v>
      </c>
      <c r="D2554" s="21" t="s">
        <v>296</v>
      </c>
      <c r="E2554" s="23"/>
    </row>
    <row r="2555" spans="1:5" ht="20" customHeight="1">
      <c r="A2555" s="19" t="s">
        <v>2880</v>
      </c>
      <c r="B2555" s="20" t="s">
        <v>2881</v>
      </c>
      <c r="C2555" s="21" t="s">
        <v>169507</v>
      </c>
      <c r="D2555" s="21" t="s">
        <v>296</v>
      </c>
      <c r="E2555" s="23"/>
    </row>
    <row r="2556" spans="1:5" ht="20" customHeight="1">
      <c r="A2556" s="19" t="s">
        <v>2882</v>
      </c>
      <c r="B2556" s="20" t="s">
        <v>2883</v>
      </c>
      <c r="C2556" s="21" t="s">
        <v>169485</v>
      </c>
      <c r="D2556" s="21" t="s">
        <v>345</v>
      </c>
      <c r="E2556" s="23"/>
    </row>
    <row r="2557" spans="1:5" ht="20" customHeight="1">
      <c r="A2557" s="19" t="s">
        <v>2884</v>
      </c>
      <c r="B2557" s="24">
        <v>100</v>
      </c>
      <c r="C2557" s="21" t="s">
        <v>169487</v>
      </c>
      <c r="D2557" s="21" t="s">
        <v>345</v>
      </c>
      <c r="E2557" s="23"/>
    </row>
    <row r="2558" spans="1:5" ht="20" customHeight="1">
      <c r="A2558" s="19" t="s">
        <v>2885</v>
      </c>
      <c r="B2558" s="24">
        <v>100</v>
      </c>
      <c r="C2558" s="21" t="s">
        <v>169487</v>
      </c>
      <c r="D2558" s="21" t="s">
        <v>345</v>
      </c>
      <c r="E2558" s="23"/>
    </row>
    <row r="2559" spans="1:5" ht="20" customHeight="1">
      <c r="A2559" s="19" t="s">
        <v>2887</v>
      </c>
      <c r="B2559" s="24">
        <v>100</v>
      </c>
      <c r="C2559" s="21" t="s">
        <v>169519</v>
      </c>
      <c r="D2559" s="21" t="s">
        <v>345</v>
      </c>
      <c r="E2559" s="23"/>
    </row>
    <row r="2560" spans="1:5" ht="20" customHeight="1">
      <c r="A2560" s="19" t="s">
        <v>2888</v>
      </c>
      <c r="B2560" s="20" t="s">
        <v>2889</v>
      </c>
      <c r="C2560" s="21" t="s">
        <v>169467</v>
      </c>
      <c r="D2560" s="21" t="s">
        <v>296</v>
      </c>
      <c r="E2560" s="23"/>
    </row>
    <row r="2561" spans="1:5" ht="20" customHeight="1">
      <c r="A2561" s="19" t="s">
        <v>2890</v>
      </c>
      <c r="B2561" s="20" t="s">
        <v>2891</v>
      </c>
      <c r="C2561" s="21" t="s">
        <v>169499</v>
      </c>
      <c r="D2561" s="21" t="s">
        <v>345</v>
      </c>
      <c r="E2561" s="23"/>
    </row>
    <row r="2562" spans="1:5" ht="20" customHeight="1">
      <c r="A2562" s="19" t="s">
        <v>2894</v>
      </c>
      <c r="B2562" s="20" t="s">
        <v>2895</v>
      </c>
      <c r="C2562" s="21" t="s">
        <v>169493</v>
      </c>
      <c r="D2562" s="21" t="s">
        <v>345</v>
      </c>
      <c r="E2562" s="23"/>
    </row>
    <row r="2563" spans="1:5" ht="20" customHeight="1">
      <c r="A2563" s="19" t="s">
        <v>2896</v>
      </c>
      <c r="B2563" s="20" t="s">
        <v>2897</v>
      </c>
      <c r="C2563" s="21" t="s">
        <v>169435</v>
      </c>
      <c r="D2563" s="21" t="s">
        <v>345</v>
      </c>
      <c r="E2563" s="23"/>
    </row>
    <row r="2564" spans="1:5" ht="20" customHeight="1">
      <c r="A2564" s="19" t="s">
        <v>2898</v>
      </c>
      <c r="B2564" s="20" t="s">
        <v>2899</v>
      </c>
      <c r="C2564" s="21" t="s">
        <v>14955</v>
      </c>
      <c r="D2564" s="21" t="s">
        <v>345</v>
      </c>
      <c r="E2564" s="23"/>
    </row>
    <row r="2565" spans="1:5" ht="20" customHeight="1">
      <c r="A2565" s="19" t="s">
        <v>2900</v>
      </c>
      <c r="B2565" s="20" t="s">
        <v>2901</v>
      </c>
      <c r="C2565" s="21" t="s">
        <v>169501</v>
      </c>
      <c r="D2565" s="21" t="s">
        <v>345</v>
      </c>
      <c r="E2565" s="23"/>
    </row>
    <row r="2566" spans="1:5" ht="20" customHeight="1">
      <c r="A2566" s="19" t="s">
        <v>2904</v>
      </c>
      <c r="B2566" s="20" t="s">
        <v>2903</v>
      </c>
      <c r="C2566" s="21" t="s">
        <v>169474</v>
      </c>
      <c r="D2566" s="21" t="s">
        <v>345</v>
      </c>
      <c r="E2566" s="23"/>
    </row>
    <row r="2567" spans="1:5" ht="20" customHeight="1">
      <c r="A2567" s="19" t="s">
        <v>2907</v>
      </c>
      <c r="B2567" s="20" t="s">
        <v>2906</v>
      </c>
      <c r="C2567" s="21" t="s">
        <v>169437</v>
      </c>
      <c r="D2567" s="21" t="s">
        <v>345</v>
      </c>
      <c r="E2567" s="23"/>
    </row>
    <row r="2568" spans="1:5" ht="20" customHeight="1">
      <c r="A2568" s="19" t="s">
        <v>2908</v>
      </c>
      <c r="B2568" s="20" t="s">
        <v>2909</v>
      </c>
      <c r="C2568" s="21" t="s">
        <v>169505</v>
      </c>
      <c r="D2568" s="21" t="s">
        <v>345</v>
      </c>
      <c r="E2568" s="23"/>
    </row>
    <row r="2569" spans="1:5" ht="20" customHeight="1">
      <c r="A2569" s="19" t="s">
        <v>2910</v>
      </c>
      <c r="B2569" s="20" t="s">
        <v>2911</v>
      </c>
      <c r="C2569" s="21" t="s">
        <v>169501</v>
      </c>
      <c r="D2569" s="21" t="s">
        <v>345</v>
      </c>
      <c r="E2569" s="23"/>
    </row>
    <row r="2570" spans="1:5" ht="20" customHeight="1">
      <c r="A2570" s="19" t="s">
        <v>2912</v>
      </c>
      <c r="B2570" s="20" t="s">
        <v>2913</v>
      </c>
      <c r="C2570" s="21" t="s">
        <v>169439</v>
      </c>
      <c r="D2570" s="21" t="s">
        <v>345</v>
      </c>
      <c r="E2570" s="23"/>
    </row>
    <row r="2571" spans="1:5" ht="20" customHeight="1">
      <c r="A2571" s="19" t="s">
        <v>2914</v>
      </c>
      <c r="B2571" s="24">
        <v>100</v>
      </c>
      <c r="C2571" s="21" t="s">
        <v>169494</v>
      </c>
      <c r="D2571" s="21" t="s">
        <v>345</v>
      </c>
      <c r="E2571" s="23"/>
    </row>
    <row r="2572" spans="1:5" ht="20" customHeight="1">
      <c r="A2572" s="19" t="s">
        <v>2915</v>
      </c>
      <c r="B2572" s="20" t="s">
        <v>2916</v>
      </c>
      <c r="C2572" s="21" t="s">
        <v>169494</v>
      </c>
      <c r="D2572" s="21" t="s">
        <v>345</v>
      </c>
      <c r="E2572" s="23"/>
    </row>
    <row r="2573" spans="1:5" ht="20" customHeight="1">
      <c r="A2573" s="19" t="s">
        <v>2917</v>
      </c>
      <c r="B2573" s="20" t="s">
        <v>2918</v>
      </c>
      <c r="C2573" s="21" t="s">
        <v>169509</v>
      </c>
      <c r="D2573" s="21" t="s">
        <v>345</v>
      </c>
      <c r="E2573" s="23"/>
    </row>
    <row r="2574" spans="1:5" ht="20" customHeight="1">
      <c r="A2574" s="19" t="s">
        <v>2922</v>
      </c>
      <c r="B2574" s="20" t="s">
        <v>2920</v>
      </c>
      <c r="C2574" s="21" t="s">
        <v>169485</v>
      </c>
      <c r="D2574" s="21" t="s">
        <v>345</v>
      </c>
      <c r="E2574" s="23"/>
    </row>
    <row r="2575" spans="1:5" ht="20" customHeight="1">
      <c r="A2575" s="19" t="s">
        <v>2923</v>
      </c>
      <c r="B2575" s="20" t="s">
        <v>2924</v>
      </c>
      <c r="C2575" s="21" t="s">
        <v>169454</v>
      </c>
      <c r="D2575" s="21" t="s">
        <v>296</v>
      </c>
      <c r="E2575" s="23"/>
    </row>
    <row r="2576" spans="1:5" ht="20" customHeight="1">
      <c r="A2576" s="19" t="s">
        <v>2925</v>
      </c>
      <c r="B2576" s="20" t="s">
        <v>2926</v>
      </c>
      <c r="C2576" s="21" t="s">
        <v>169446</v>
      </c>
      <c r="D2576" s="21" t="s">
        <v>345</v>
      </c>
      <c r="E2576" s="23"/>
    </row>
    <row r="2577" spans="1:5" ht="20" customHeight="1">
      <c r="A2577" s="19" t="s">
        <v>2927</v>
      </c>
      <c r="B2577" s="20" t="s">
        <v>2928</v>
      </c>
      <c r="C2577" s="21" t="s">
        <v>169507</v>
      </c>
      <c r="D2577" s="21" t="s">
        <v>296</v>
      </c>
      <c r="E2577" s="23"/>
    </row>
    <row r="2578" spans="1:5" ht="20" customHeight="1">
      <c r="A2578" s="19" t="s">
        <v>2929</v>
      </c>
      <c r="B2578" s="20" t="s">
        <v>2930</v>
      </c>
      <c r="C2578" s="21" t="s">
        <v>169509</v>
      </c>
      <c r="D2578" s="21" t="s">
        <v>345</v>
      </c>
      <c r="E2578" s="23"/>
    </row>
    <row r="2579" spans="1:5" ht="20" customHeight="1">
      <c r="A2579" s="19" t="s">
        <v>2931</v>
      </c>
      <c r="B2579" s="20" t="s">
        <v>2932</v>
      </c>
      <c r="C2579" s="21" t="s">
        <v>169478</v>
      </c>
      <c r="D2579" s="21" t="s">
        <v>296</v>
      </c>
      <c r="E2579" s="23"/>
    </row>
    <row r="2580" spans="1:5" ht="20" customHeight="1">
      <c r="A2580" s="19" t="s">
        <v>2933</v>
      </c>
      <c r="B2580" s="20" t="s">
        <v>2934</v>
      </c>
      <c r="C2580" s="21" t="s">
        <v>169461</v>
      </c>
      <c r="D2580" s="21" t="s">
        <v>345</v>
      </c>
      <c r="E2580" s="23"/>
    </row>
    <row r="2581" spans="1:5" ht="20" customHeight="1">
      <c r="A2581" s="19" t="s">
        <v>2935</v>
      </c>
      <c r="B2581" s="20" t="s">
        <v>2936</v>
      </c>
      <c r="C2581" s="21" t="s">
        <v>169464</v>
      </c>
      <c r="D2581" s="21" t="s">
        <v>296</v>
      </c>
      <c r="E2581" s="23"/>
    </row>
    <row r="2582" spans="1:5" ht="20" customHeight="1">
      <c r="A2582" s="19" t="s">
        <v>2937</v>
      </c>
      <c r="B2582" s="24">
        <v>100</v>
      </c>
      <c r="C2582" s="21" t="s">
        <v>101522</v>
      </c>
      <c r="D2582" s="21" t="s">
        <v>345</v>
      </c>
      <c r="E2582" s="23"/>
    </row>
    <row r="2583" spans="1:5" ht="20" customHeight="1">
      <c r="A2583" s="19" t="s">
        <v>2940</v>
      </c>
      <c r="B2583" s="20" t="s">
        <v>2939</v>
      </c>
      <c r="C2583" s="21" t="s">
        <v>169444</v>
      </c>
      <c r="D2583" s="21" t="s">
        <v>345</v>
      </c>
      <c r="E2583" s="23"/>
    </row>
    <row r="2584" spans="1:5" ht="20" customHeight="1">
      <c r="A2584" s="19" t="s">
        <v>2941</v>
      </c>
      <c r="B2584" s="20" t="s">
        <v>2942</v>
      </c>
      <c r="C2584" s="21" t="s">
        <v>169435</v>
      </c>
      <c r="D2584" s="21" t="s">
        <v>345</v>
      </c>
      <c r="E2584" s="23"/>
    </row>
    <row r="2585" spans="1:5" ht="20" customHeight="1">
      <c r="A2585" s="19" t="s">
        <v>2946</v>
      </c>
      <c r="B2585" s="20" t="s">
        <v>2944</v>
      </c>
      <c r="C2585" s="21" t="s">
        <v>169478</v>
      </c>
      <c r="D2585" s="21" t="s">
        <v>296</v>
      </c>
      <c r="E2585" s="23"/>
    </row>
    <row r="2586" spans="1:5" ht="20" customHeight="1">
      <c r="A2586" s="19" t="s">
        <v>2947</v>
      </c>
      <c r="B2586" s="20" t="s">
        <v>2948</v>
      </c>
      <c r="C2586" s="21" t="s">
        <v>169479</v>
      </c>
      <c r="D2586" s="21" t="s">
        <v>296</v>
      </c>
      <c r="E2586" s="23"/>
    </row>
    <row r="2587" spans="1:5" ht="20" customHeight="1">
      <c r="A2587" s="19" t="s">
        <v>2949</v>
      </c>
      <c r="B2587" s="24">
        <v>100</v>
      </c>
      <c r="C2587" s="21" t="s">
        <v>169492</v>
      </c>
      <c r="D2587" s="21" t="s">
        <v>345</v>
      </c>
      <c r="E2587" s="23"/>
    </row>
    <row r="2588" spans="1:5" ht="20" customHeight="1">
      <c r="A2588" s="19" t="s">
        <v>2950</v>
      </c>
      <c r="B2588" s="24">
        <v>100</v>
      </c>
      <c r="C2588" s="21" t="s">
        <v>169494</v>
      </c>
      <c r="D2588" s="21" t="s">
        <v>345</v>
      </c>
      <c r="E2588" s="23"/>
    </row>
    <row r="2589" spans="1:5" ht="20" customHeight="1">
      <c r="A2589" s="19" t="s">
        <v>2951</v>
      </c>
      <c r="B2589" s="24">
        <v>100</v>
      </c>
      <c r="C2589" s="21" t="s">
        <v>169518</v>
      </c>
      <c r="D2589" s="21" t="s">
        <v>345</v>
      </c>
      <c r="E2589" s="23"/>
    </row>
    <row r="2590" spans="1:5" ht="20" customHeight="1">
      <c r="A2590" s="19" t="s">
        <v>2953</v>
      </c>
      <c r="B2590" s="24">
        <v>100</v>
      </c>
      <c r="C2590" s="21" t="s">
        <v>169519</v>
      </c>
      <c r="D2590" s="21" t="s">
        <v>345</v>
      </c>
      <c r="E2590" s="23"/>
    </row>
    <row r="2591" spans="1:5" ht="20" customHeight="1">
      <c r="A2591" s="19" t="s">
        <v>2954</v>
      </c>
      <c r="B2591" s="20" t="s">
        <v>2955</v>
      </c>
      <c r="C2591" s="21" t="s">
        <v>169494</v>
      </c>
      <c r="D2591" s="21" t="s">
        <v>345</v>
      </c>
      <c r="E2591" s="23"/>
    </row>
    <row r="2592" spans="1:5" ht="20" customHeight="1">
      <c r="A2592" s="19" t="s">
        <v>2958</v>
      </c>
      <c r="B2592" s="20" t="s">
        <v>2959</v>
      </c>
      <c r="C2592" s="21" t="s">
        <v>169494</v>
      </c>
      <c r="D2592" s="21" t="s">
        <v>345</v>
      </c>
      <c r="E2592" s="23"/>
    </row>
    <row r="2593" spans="1:5" ht="20" customHeight="1">
      <c r="A2593" s="19" t="s">
        <v>2960</v>
      </c>
      <c r="B2593" s="20" t="s">
        <v>2961</v>
      </c>
      <c r="C2593" s="21" t="s">
        <v>169461</v>
      </c>
      <c r="D2593" s="21" t="s">
        <v>345</v>
      </c>
      <c r="E2593" s="23"/>
    </row>
    <row r="2594" spans="1:5" ht="20" customHeight="1">
      <c r="A2594" s="19" t="s">
        <v>2962</v>
      </c>
      <c r="B2594" s="20" t="s">
        <v>2963</v>
      </c>
      <c r="C2594" s="21" t="s">
        <v>169499</v>
      </c>
      <c r="D2594" s="21" t="s">
        <v>345</v>
      </c>
      <c r="E2594" s="23"/>
    </row>
    <row r="2595" spans="1:5" ht="20" customHeight="1">
      <c r="A2595" s="19" t="s">
        <v>2965</v>
      </c>
      <c r="B2595" s="24">
        <v>100</v>
      </c>
      <c r="C2595" s="21" t="s">
        <v>169518</v>
      </c>
      <c r="D2595" s="21" t="s">
        <v>345</v>
      </c>
      <c r="E2595" s="23"/>
    </row>
    <row r="2596" spans="1:5" ht="20" customHeight="1">
      <c r="A2596" s="19" t="s">
        <v>2968</v>
      </c>
      <c r="B2596" s="20" t="s">
        <v>2967</v>
      </c>
      <c r="C2596" s="21" t="s">
        <v>169480</v>
      </c>
      <c r="D2596" s="21" t="s">
        <v>345</v>
      </c>
      <c r="E2596" s="23"/>
    </row>
    <row r="2597" spans="1:5" ht="20" customHeight="1">
      <c r="A2597" s="19" t="s">
        <v>2969</v>
      </c>
      <c r="B2597" s="24">
        <v>100</v>
      </c>
      <c r="C2597" s="21" t="s">
        <v>169520</v>
      </c>
      <c r="D2597" s="21" t="s">
        <v>345</v>
      </c>
      <c r="E2597" s="23"/>
    </row>
    <row r="2598" spans="1:5" ht="20" customHeight="1">
      <c r="A2598" s="19" t="s">
        <v>2970</v>
      </c>
      <c r="B2598" s="20" t="s">
        <v>2971</v>
      </c>
      <c r="C2598" s="21" t="s">
        <v>169435</v>
      </c>
      <c r="D2598" s="21" t="s">
        <v>345</v>
      </c>
      <c r="E2598" s="23"/>
    </row>
    <row r="2599" spans="1:5" ht="20" customHeight="1">
      <c r="A2599" s="19" t="s">
        <v>2972</v>
      </c>
      <c r="B2599" s="20" t="s">
        <v>2973</v>
      </c>
      <c r="C2599" s="21" t="s">
        <v>169508</v>
      </c>
      <c r="D2599" s="21" t="s">
        <v>296</v>
      </c>
      <c r="E2599" s="23"/>
    </row>
    <row r="2600" spans="1:5" ht="20" customHeight="1">
      <c r="A2600" s="19" t="s">
        <v>2974</v>
      </c>
      <c r="B2600" s="20" t="s">
        <v>2975</v>
      </c>
      <c r="C2600" s="21" t="s">
        <v>169469</v>
      </c>
      <c r="D2600" s="21" t="s">
        <v>345</v>
      </c>
      <c r="E2600" s="23"/>
    </row>
    <row r="2601" spans="1:5" ht="20" customHeight="1">
      <c r="A2601" s="19" t="s">
        <v>2976</v>
      </c>
      <c r="B2601" s="20" t="s">
        <v>2977</v>
      </c>
      <c r="C2601" s="21" t="s">
        <v>169438</v>
      </c>
      <c r="D2601" s="21" t="s">
        <v>345</v>
      </c>
      <c r="E2601" s="23"/>
    </row>
    <row r="2602" spans="1:5" ht="20" customHeight="1">
      <c r="A2602" s="19" t="s">
        <v>2978</v>
      </c>
      <c r="B2602" s="20" t="s">
        <v>2979</v>
      </c>
      <c r="C2602" s="21" t="s">
        <v>156989</v>
      </c>
      <c r="D2602" s="21" t="s">
        <v>345</v>
      </c>
      <c r="E2602" s="23"/>
    </row>
    <row r="2603" spans="1:5" ht="20" customHeight="1">
      <c r="A2603" s="19" t="s">
        <v>2980</v>
      </c>
      <c r="B2603" s="24">
        <v>100</v>
      </c>
      <c r="C2603" s="21" t="s">
        <v>169517</v>
      </c>
      <c r="D2603" s="21" t="s">
        <v>345</v>
      </c>
      <c r="E2603" s="23"/>
    </row>
    <row r="2604" spans="1:5" ht="20" customHeight="1">
      <c r="A2604" s="19" t="s">
        <v>2983</v>
      </c>
      <c r="B2604" s="24">
        <v>100</v>
      </c>
      <c r="C2604" s="21" t="s">
        <v>169485</v>
      </c>
      <c r="D2604" s="21" t="s">
        <v>345</v>
      </c>
      <c r="E2604" s="23"/>
    </row>
    <row r="2605" spans="1:5" ht="20" customHeight="1">
      <c r="A2605" s="19" t="s">
        <v>2984</v>
      </c>
      <c r="B2605" s="20" t="s">
        <v>2985</v>
      </c>
      <c r="C2605" s="21" t="s">
        <v>169499</v>
      </c>
      <c r="D2605" s="21" t="s">
        <v>296</v>
      </c>
      <c r="E2605" s="23"/>
    </row>
    <row r="2606" spans="1:5" ht="20" customHeight="1">
      <c r="A2606" s="19" t="s">
        <v>2986</v>
      </c>
      <c r="B2606" s="20" t="s">
        <v>2987</v>
      </c>
      <c r="C2606" s="21" t="s">
        <v>169480</v>
      </c>
      <c r="D2606" s="21" t="s">
        <v>296</v>
      </c>
      <c r="E2606" s="23"/>
    </row>
    <row r="2607" spans="1:5" ht="20" customHeight="1">
      <c r="A2607" s="19" t="s">
        <v>2988</v>
      </c>
      <c r="B2607" s="20" t="s">
        <v>2989</v>
      </c>
      <c r="C2607" s="21" t="s">
        <v>169436</v>
      </c>
      <c r="D2607" s="21" t="s">
        <v>345</v>
      </c>
      <c r="E2607" s="23"/>
    </row>
    <row r="2608" spans="1:5" ht="20" customHeight="1">
      <c r="A2608" s="19" t="s">
        <v>2992</v>
      </c>
      <c r="B2608" s="20" t="s">
        <v>2991</v>
      </c>
      <c r="C2608" s="21" t="s">
        <v>169490</v>
      </c>
      <c r="D2608" s="21" t="s">
        <v>296</v>
      </c>
      <c r="E2608" s="23"/>
    </row>
    <row r="2609" spans="1:5" ht="20" customHeight="1">
      <c r="A2609" s="19" t="s">
        <v>2993</v>
      </c>
      <c r="B2609" s="20" t="s">
        <v>2994</v>
      </c>
      <c r="C2609" s="21" t="s">
        <v>169442</v>
      </c>
      <c r="D2609" s="21" t="s">
        <v>296</v>
      </c>
      <c r="E2609" s="23"/>
    </row>
    <row r="2610" spans="1:5" ht="20" customHeight="1">
      <c r="A2610" s="19" t="s">
        <v>2997</v>
      </c>
      <c r="B2610" s="20" t="s">
        <v>2996</v>
      </c>
      <c r="C2610" s="21" t="s">
        <v>169489</v>
      </c>
      <c r="D2610" s="21" t="s">
        <v>296</v>
      </c>
      <c r="E2610" s="23"/>
    </row>
    <row r="2611" spans="1:5" ht="20" customHeight="1">
      <c r="A2611" s="19" t="s">
        <v>3004</v>
      </c>
      <c r="B2611" s="20" t="s">
        <v>3005</v>
      </c>
      <c r="C2611" s="21" t="s">
        <v>169461</v>
      </c>
      <c r="D2611" s="21" t="s">
        <v>345</v>
      </c>
      <c r="E2611" s="23"/>
    </row>
    <row r="2612" spans="1:5" ht="20" customHeight="1">
      <c r="A2612" s="19" t="s">
        <v>3015</v>
      </c>
      <c r="B2612" s="24">
        <v>100</v>
      </c>
      <c r="C2612" s="21" t="s">
        <v>169515</v>
      </c>
      <c r="D2612" s="21" t="s">
        <v>345</v>
      </c>
      <c r="E2612" s="23"/>
    </row>
    <row r="2613" spans="1:5" ht="20" customHeight="1">
      <c r="A2613" s="19" t="s">
        <v>3020</v>
      </c>
      <c r="B2613" s="24">
        <v>100</v>
      </c>
      <c r="C2613" s="21" t="s">
        <v>169518</v>
      </c>
      <c r="D2613" s="21" t="s">
        <v>345</v>
      </c>
      <c r="E2613" s="23"/>
    </row>
    <row r="2614" spans="1:5" ht="20" customHeight="1">
      <c r="A2614" s="19" t="s">
        <v>3030</v>
      </c>
      <c r="B2614" s="20" t="s">
        <v>3031</v>
      </c>
      <c r="C2614" s="21" t="s">
        <v>169517</v>
      </c>
      <c r="D2614" s="21" t="s">
        <v>345</v>
      </c>
      <c r="E2614" s="23"/>
    </row>
    <row r="2615" spans="1:5" ht="20" customHeight="1">
      <c r="A2615" s="19" t="s">
        <v>3036</v>
      </c>
      <c r="B2615" s="20" t="s">
        <v>3035</v>
      </c>
      <c r="C2615" s="21" t="s">
        <v>169478</v>
      </c>
      <c r="D2615" s="21" t="s">
        <v>345</v>
      </c>
      <c r="E2615" s="23"/>
    </row>
    <row r="2616" spans="1:5" ht="20" customHeight="1">
      <c r="A2616" s="19" t="s">
        <v>3045</v>
      </c>
      <c r="B2616" s="20" t="s">
        <v>3046</v>
      </c>
      <c r="C2616" s="21" t="s">
        <v>169509</v>
      </c>
      <c r="D2616" s="21" t="s">
        <v>345</v>
      </c>
      <c r="E2616" s="23"/>
    </row>
    <row r="2617" spans="1:5" ht="20" customHeight="1">
      <c r="A2617" s="19" t="s">
        <v>3089</v>
      </c>
      <c r="B2617" s="20" t="s">
        <v>3090</v>
      </c>
      <c r="C2617" s="21" t="s">
        <v>101727</v>
      </c>
      <c r="D2617" s="21" t="s">
        <v>345</v>
      </c>
      <c r="E2617" s="23"/>
    </row>
    <row r="2618" spans="1:5" ht="20" customHeight="1">
      <c r="A2618" s="19" t="s">
        <v>3121</v>
      </c>
      <c r="B2618" s="20" t="s">
        <v>3122</v>
      </c>
      <c r="C2618" s="21" t="s">
        <v>169456</v>
      </c>
      <c r="D2618" s="21" t="s">
        <v>296</v>
      </c>
      <c r="E2618" s="23"/>
    </row>
    <row r="2619" spans="1:5" ht="20" customHeight="1">
      <c r="A2619" s="19" t="s">
        <v>3154</v>
      </c>
      <c r="B2619" s="24">
        <v>100</v>
      </c>
      <c r="C2619" s="21" t="s">
        <v>169494</v>
      </c>
      <c r="D2619" s="21" t="s">
        <v>345</v>
      </c>
      <c r="E2619" s="23"/>
    </row>
    <row r="2620" spans="1:5" ht="20" customHeight="1">
      <c r="A2620" s="19" t="s">
        <v>3204</v>
      </c>
      <c r="B2620" s="24">
        <v>100</v>
      </c>
      <c r="C2620" s="21" t="s">
        <v>169494</v>
      </c>
      <c r="D2620" s="21" t="s">
        <v>345</v>
      </c>
      <c r="E2620" s="23"/>
    </row>
    <row r="2621" spans="1:5" ht="20" customHeight="1">
      <c r="A2621" s="19" t="s">
        <v>3212</v>
      </c>
      <c r="B2621" s="24">
        <v>100</v>
      </c>
      <c r="C2621" s="21" t="s">
        <v>169517</v>
      </c>
      <c r="D2621" s="21" t="s">
        <v>345</v>
      </c>
      <c r="E2621" s="23"/>
    </row>
    <row r="2622" spans="1:5" ht="20" customHeight="1">
      <c r="A2622" s="19" t="s">
        <v>3411</v>
      </c>
      <c r="B2622" s="20" t="s">
        <v>3412</v>
      </c>
      <c r="C2622" s="21" t="s">
        <v>169460</v>
      </c>
      <c r="D2622" s="21" t="s">
        <v>345</v>
      </c>
      <c r="E2622" s="23"/>
    </row>
    <row r="2623" spans="1:5" ht="20" customHeight="1">
      <c r="A2623" s="19" t="s">
        <v>3631</v>
      </c>
      <c r="B2623" s="20" t="s">
        <v>3632</v>
      </c>
      <c r="C2623" s="21" t="s">
        <v>169442</v>
      </c>
      <c r="D2623" s="21" t="s">
        <v>345</v>
      </c>
      <c r="E2623" s="23"/>
    </row>
    <row r="2624" spans="1:5" ht="20" customHeight="1">
      <c r="A2624" s="19" t="s">
        <v>10751</v>
      </c>
      <c r="B2624" s="20" t="s">
        <v>10749</v>
      </c>
      <c r="C2624" s="21" t="s">
        <v>169500</v>
      </c>
      <c r="D2624" s="21" t="s">
        <v>296</v>
      </c>
      <c r="E2624" s="23"/>
    </row>
    <row r="2625" spans="1:5" ht="20" customHeight="1">
      <c r="A2625" s="19" t="s">
        <v>10761</v>
      </c>
      <c r="B2625" s="20" t="s">
        <v>10762</v>
      </c>
      <c r="C2625" s="21" t="s">
        <v>169434</v>
      </c>
      <c r="D2625" s="21" t="s">
        <v>345</v>
      </c>
      <c r="E2625" s="23"/>
    </row>
    <row r="2626" spans="1:5" ht="20" customHeight="1">
      <c r="A2626" s="19" t="s">
        <v>10776</v>
      </c>
      <c r="B2626" s="20" t="s">
        <v>10777</v>
      </c>
      <c r="C2626" s="21" t="s">
        <v>169434</v>
      </c>
      <c r="D2626" s="21" t="s">
        <v>345</v>
      </c>
      <c r="E2626" s="23"/>
    </row>
    <row r="2627" spans="1:5" ht="20" customHeight="1">
      <c r="A2627" s="19" t="s">
        <v>10783</v>
      </c>
      <c r="B2627" s="20" t="s">
        <v>10782</v>
      </c>
      <c r="C2627" s="21" t="s">
        <v>169445</v>
      </c>
      <c r="D2627" s="21" t="s">
        <v>345</v>
      </c>
      <c r="E2627" s="23"/>
    </row>
    <row r="2628" spans="1:5" ht="20" customHeight="1">
      <c r="A2628" s="19" t="s">
        <v>10791</v>
      </c>
      <c r="B2628" s="20" t="s">
        <v>10790</v>
      </c>
      <c r="C2628" s="21" t="s">
        <v>169467</v>
      </c>
      <c r="D2628" s="21" t="s">
        <v>345</v>
      </c>
      <c r="E2628" s="23"/>
    </row>
    <row r="2629" spans="1:5" ht="20" customHeight="1">
      <c r="A2629" s="19" t="s">
        <v>10795</v>
      </c>
      <c r="B2629" s="20" t="s">
        <v>10794</v>
      </c>
      <c r="C2629" s="21" t="s">
        <v>169516</v>
      </c>
      <c r="D2629" s="21" t="s">
        <v>345</v>
      </c>
      <c r="E2629" s="23"/>
    </row>
    <row r="2630" spans="1:5" ht="20" customHeight="1">
      <c r="A2630" s="19" t="s">
        <v>10809</v>
      </c>
      <c r="B2630" s="20" t="s">
        <v>10810</v>
      </c>
      <c r="C2630" s="21" t="s">
        <v>169508</v>
      </c>
      <c r="D2630" s="21" t="s">
        <v>345</v>
      </c>
      <c r="E2630" s="23"/>
    </row>
    <row r="2631" spans="1:5" ht="20" customHeight="1">
      <c r="A2631" s="19" t="s">
        <v>10824</v>
      </c>
      <c r="B2631" s="20" t="s">
        <v>10825</v>
      </c>
      <c r="C2631" s="21" t="s">
        <v>169445</v>
      </c>
      <c r="D2631" s="21" t="s">
        <v>345</v>
      </c>
      <c r="E2631" s="23"/>
    </row>
    <row r="2632" spans="1:5" ht="20" customHeight="1">
      <c r="A2632" s="19" t="s">
        <v>10837</v>
      </c>
      <c r="B2632" s="20" t="s">
        <v>10838</v>
      </c>
      <c r="C2632" s="21" t="s">
        <v>169478</v>
      </c>
      <c r="D2632" s="21" t="s">
        <v>345</v>
      </c>
      <c r="E2632" s="23"/>
    </row>
    <row r="2633" spans="1:5" ht="20" customHeight="1">
      <c r="A2633" s="19" t="s">
        <v>10842</v>
      </c>
      <c r="B2633" s="20" t="s">
        <v>10843</v>
      </c>
      <c r="C2633" s="21" t="s">
        <v>169485</v>
      </c>
      <c r="D2633" s="21" t="s">
        <v>296</v>
      </c>
      <c r="E2633" s="23"/>
    </row>
    <row r="2634" spans="1:5" ht="20" customHeight="1">
      <c r="A2634" s="19" t="s">
        <v>10859</v>
      </c>
      <c r="B2634" s="20" t="s">
        <v>10860</v>
      </c>
      <c r="C2634" s="21" t="s">
        <v>169449</v>
      </c>
      <c r="D2634" s="21" t="s">
        <v>345</v>
      </c>
      <c r="E2634" s="23"/>
    </row>
    <row r="2635" spans="1:5" ht="20" customHeight="1">
      <c r="A2635" s="19" t="s">
        <v>10867</v>
      </c>
      <c r="B2635" s="20" t="s">
        <v>10863</v>
      </c>
      <c r="C2635" s="21" t="s">
        <v>169438</v>
      </c>
      <c r="D2635" s="21" t="s">
        <v>345</v>
      </c>
      <c r="E2635" s="23"/>
    </row>
    <row r="2636" spans="1:5" ht="20" customHeight="1">
      <c r="A2636" s="19" t="s">
        <v>10889</v>
      </c>
      <c r="B2636" s="20" t="s">
        <v>10890</v>
      </c>
      <c r="C2636" s="21" t="s">
        <v>169437</v>
      </c>
      <c r="D2636" s="21" t="s">
        <v>345</v>
      </c>
      <c r="E2636" s="23"/>
    </row>
    <row r="2637" spans="1:5" ht="20" customHeight="1">
      <c r="A2637" s="19" t="s">
        <v>10902</v>
      </c>
      <c r="B2637" s="20" t="s">
        <v>10903</v>
      </c>
      <c r="C2637" s="21" t="s">
        <v>169512</v>
      </c>
      <c r="D2637" s="21" t="s">
        <v>296</v>
      </c>
      <c r="E2637" s="23"/>
    </row>
    <row r="2638" spans="1:5" ht="20" customHeight="1">
      <c r="A2638" s="19" t="s">
        <v>10911</v>
      </c>
      <c r="B2638" s="20" t="s">
        <v>10912</v>
      </c>
      <c r="C2638" s="21" t="s">
        <v>169481</v>
      </c>
      <c r="D2638" s="21" t="s">
        <v>345</v>
      </c>
      <c r="E2638" s="23"/>
    </row>
    <row r="2639" spans="1:5" ht="20" customHeight="1">
      <c r="A2639" s="19" t="s">
        <v>10913</v>
      </c>
      <c r="B2639" s="20" t="s">
        <v>10914</v>
      </c>
      <c r="C2639" s="21" t="s">
        <v>169484</v>
      </c>
      <c r="D2639" s="21" t="s">
        <v>296</v>
      </c>
      <c r="E2639" s="23"/>
    </row>
    <row r="2640" spans="1:5" ht="20" customHeight="1">
      <c r="A2640" s="19" t="s">
        <v>10915</v>
      </c>
      <c r="B2640" s="20" t="s">
        <v>10916</v>
      </c>
      <c r="C2640" s="21" t="s">
        <v>169509</v>
      </c>
      <c r="D2640" s="21" t="s">
        <v>345</v>
      </c>
      <c r="E2640" s="23"/>
    </row>
    <row r="2641" spans="1:5" ht="20" customHeight="1">
      <c r="A2641" s="19" t="s">
        <v>10917</v>
      </c>
      <c r="B2641" s="20" t="s">
        <v>10918</v>
      </c>
      <c r="C2641" s="21" t="s">
        <v>169466</v>
      </c>
      <c r="D2641" s="21" t="s">
        <v>345</v>
      </c>
      <c r="E2641" s="23"/>
    </row>
    <row r="2642" spans="1:5" ht="20" customHeight="1">
      <c r="A2642" s="19" t="s">
        <v>10921</v>
      </c>
      <c r="B2642" s="20" t="s">
        <v>10920</v>
      </c>
      <c r="C2642" s="21" t="s">
        <v>169457</v>
      </c>
      <c r="D2642" s="21" t="s">
        <v>345</v>
      </c>
      <c r="E2642" s="23"/>
    </row>
    <row r="2643" spans="1:5" ht="20" customHeight="1">
      <c r="A2643" s="19" t="s">
        <v>10922</v>
      </c>
      <c r="B2643" s="20" t="s">
        <v>10923</v>
      </c>
      <c r="C2643" s="21" t="s">
        <v>169466</v>
      </c>
      <c r="D2643" s="21" t="s">
        <v>345</v>
      </c>
      <c r="E2643" s="23"/>
    </row>
    <row r="2644" spans="1:5" ht="20" customHeight="1">
      <c r="A2644" s="19" t="s">
        <v>10924</v>
      </c>
      <c r="B2644" s="20" t="s">
        <v>10925</v>
      </c>
      <c r="C2644" s="21" t="s">
        <v>14955</v>
      </c>
      <c r="D2644" s="21" t="s">
        <v>345</v>
      </c>
      <c r="E2644" s="23"/>
    </row>
    <row r="2645" spans="1:5" ht="20" customHeight="1">
      <c r="A2645" s="19" t="s">
        <v>10926</v>
      </c>
      <c r="B2645" s="20" t="s">
        <v>10927</v>
      </c>
      <c r="C2645" s="21" t="s">
        <v>169473</v>
      </c>
      <c r="D2645" s="21" t="s">
        <v>296</v>
      </c>
      <c r="E2645" s="23"/>
    </row>
    <row r="2646" spans="1:5" ht="20" customHeight="1">
      <c r="A2646" s="19" t="s">
        <v>10928</v>
      </c>
      <c r="B2646" s="24">
        <v>100</v>
      </c>
      <c r="C2646" s="21" t="s">
        <v>169461</v>
      </c>
      <c r="D2646" s="21" t="s">
        <v>345</v>
      </c>
      <c r="E2646" s="23"/>
    </row>
    <row r="2647" spans="1:5" ht="20" customHeight="1">
      <c r="A2647" s="19" t="s">
        <v>10929</v>
      </c>
      <c r="B2647" s="20" t="s">
        <v>10930</v>
      </c>
      <c r="C2647" s="21" t="s">
        <v>169494</v>
      </c>
      <c r="D2647" s="21" t="s">
        <v>345</v>
      </c>
      <c r="E2647" s="23"/>
    </row>
    <row r="2648" spans="1:5" ht="20" customHeight="1">
      <c r="A2648" s="19" t="s">
        <v>10933</v>
      </c>
      <c r="B2648" s="20" t="s">
        <v>10932</v>
      </c>
      <c r="C2648" s="21" t="s">
        <v>169515</v>
      </c>
      <c r="D2648" s="21" t="s">
        <v>345</v>
      </c>
      <c r="E2648" s="23"/>
    </row>
    <row r="2649" spans="1:5" ht="20" customHeight="1">
      <c r="A2649" s="19" t="s">
        <v>10934</v>
      </c>
      <c r="B2649" s="20" t="s">
        <v>10935</v>
      </c>
      <c r="C2649" s="21" t="s">
        <v>169460</v>
      </c>
      <c r="D2649" s="21" t="s">
        <v>345</v>
      </c>
      <c r="E2649" s="23"/>
    </row>
    <row r="2650" spans="1:5" ht="20" customHeight="1">
      <c r="A2650" s="19" t="s">
        <v>10939</v>
      </c>
      <c r="B2650" s="20" t="s">
        <v>10937</v>
      </c>
      <c r="C2650" s="21" t="s">
        <v>156989</v>
      </c>
      <c r="D2650" s="21" t="s">
        <v>296</v>
      </c>
      <c r="E2650" s="23"/>
    </row>
    <row r="2651" spans="1:5" ht="20" customHeight="1">
      <c r="A2651" s="19" t="s">
        <v>10940</v>
      </c>
      <c r="B2651" s="20" t="s">
        <v>10941</v>
      </c>
      <c r="C2651" s="21" t="s">
        <v>169462</v>
      </c>
      <c r="D2651" s="21" t="s">
        <v>296</v>
      </c>
      <c r="E2651" s="23"/>
    </row>
    <row r="2652" spans="1:5" ht="20" customHeight="1">
      <c r="A2652" s="19" t="s">
        <v>10944</v>
      </c>
      <c r="B2652" s="20" t="s">
        <v>10945</v>
      </c>
      <c r="C2652" s="21" t="s">
        <v>169477</v>
      </c>
      <c r="D2652" s="21" t="s">
        <v>296</v>
      </c>
      <c r="E2652" s="23"/>
    </row>
    <row r="2653" spans="1:5" ht="20" customHeight="1">
      <c r="A2653" s="19" t="s">
        <v>10946</v>
      </c>
      <c r="B2653" s="20" t="s">
        <v>10947</v>
      </c>
      <c r="C2653" s="21" t="s">
        <v>169486</v>
      </c>
      <c r="D2653" s="21" t="s">
        <v>345</v>
      </c>
      <c r="E2653" s="23"/>
    </row>
    <row r="2654" spans="1:5" ht="20" customHeight="1">
      <c r="A2654" s="19" t="s">
        <v>10948</v>
      </c>
      <c r="B2654" s="20" t="s">
        <v>10949</v>
      </c>
      <c r="C2654" s="21" t="s">
        <v>169478</v>
      </c>
      <c r="D2654" s="21" t="s">
        <v>296</v>
      </c>
      <c r="E2654" s="23"/>
    </row>
    <row r="2655" spans="1:5" ht="20" customHeight="1">
      <c r="A2655" s="19" t="s">
        <v>10950</v>
      </c>
      <c r="B2655" s="20" t="s">
        <v>10951</v>
      </c>
      <c r="C2655" s="21" t="s">
        <v>169480</v>
      </c>
      <c r="D2655" s="21" t="s">
        <v>345</v>
      </c>
      <c r="E2655" s="23"/>
    </row>
    <row r="2656" spans="1:5" ht="20" customHeight="1">
      <c r="A2656" s="19" t="s">
        <v>10952</v>
      </c>
      <c r="B2656" s="20" t="s">
        <v>10953</v>
      </c>
      <c r="C2656" s="21" t="s">
        <v>169449</v>
      </c>
      <c r="D2656" s="21" t="s">
        <v>345</v>
      </c>
      <c r="E2656" s="23"/>
    </row>
    <row r="2657" spans="1:5" ht="20" customHeight="1">
      <c r="A2657" s="19" t="s">
        <v>10958</v>
      </c>
      <c r="B2657" s="20" t="s">
        <v>10955</v>
      </c>
      <c r="C2657" s="21" t="s">
        <v>169452</v>
      </c>
      <c r="D2657" s="21" t="s">
        <v>345</v>
      </c>
      <c r="E2657" s="23"/>
    </row>
    <row r="2658" spans="1:5" ht="20" customHeight="1">
      <c r="A2658" s="19" t="s">
        <v>10959</v>
      </c>
      <c r="B2658" s="20" t="s">
        <v>10960</v>
      </c>
      <c r="C2658" s="21" t="s">
        <v>169491</v>
      </c>
      <c r="D2658" s="21" t="s">
        <v>296</v>
      </c>
      <c r="E2658" s="23"/>
    </row>
    <row r="2659" spans="1:5" ht="20" customHeight="1">
      <c r="A2659" s="19" t="s">
        <v>10963</v>
      </c>
      <c r="B2659" s="20" t="s">
        <v>10962</v>
      </c>
      <c r="C2659" s="21" t="s">
        <v>169437</v>
      </c>
      <c r="D2659" s="21" t="s">
        <v>345</v>
      </c>
      <c r="E2659" s="23"/>
    </row>
    <row r="2660" spans="1:5" ht="20" customHeight="1">
      <c r="A2660" s="19" t="s">
        <v>10964</v>
      </c>
      <c r="B2660" s="20" t="s">
        <v>10965</v>
      </c>
      <c r="C2660" s="21" t="s">
        <v>169449</v>
      </c>
      <c r="D2660" s="21" t="s">
        <v>296</v>
      </c>
      <c r="E2660" s="23"/>
    </row>
    <row r="2661" spans="1:5" ht="20" customHeight="1">
      <c r="A2661" s="19" t="s">
        <v>10966</v>
      </c>
      <c r="B2661" s="20" t="s">
        <v>10967</v>
      </c>
      <c r="C2661" s="21" t="s">
        <v>169481</v>
      </c>
      <c r="D2661" s="21" t="s">
        <v>345</v>
      </c>
      <c r="E2661" s="23"/>
    </row>
    <row r="2662" spans="1:5" ht="20" customHeight="1">
      <c r="A2662" s="19" t="s">
        <v>10968</v>
      </c>
      <c r="B2662" s="20" t="s">
        <v>10969</v>
      </c>
      <c r="C2662" s="21" t="s">
        <v>169508</v>
      </c>
      <c r="D2662" s="21" t="s">
        <v>296</v>
      </c>
      <c r="E2662" s="23"/>
    </row>
    <row r="2663" spans="1:5" ht="20" customHeight="1">
      <c r="A2663" s="19" t="s">
        <v>10970</v>
      </c>
      <c r="B2663" s="20" t="s">
        <v>10971</v>
      </c>
      <c r="C2663" s="21" t="s">
        <v>169464</v>
      </c>
      <c r="D2663" s="21" t="s">
        <v>345</v>
      </c>
      <c r="E2663" s="23"/>
    </row>
    <row r="2664" spans="1:5" ht="20" customHeight="1">
      <c r="A2664" s="19" t="s">
        <v>10972</v>
      </c>
      <c r="B2664" s="20" t="s">
        <v>10973</v>
      </c>
      <c r="C2664" s="21" t="s">
        <v>169454</v>
      </c>
      <c r="D2664" s="21" t="s">
        <v>296</v>
      </c>
      <c r="E2664" s="23"/>
    </row>
    <row r="2665" spans="1:5" ht="20" customHeight="1">
      <c r="A2665" s="19" t="s">
        <v>10974</v>
      </c>
      <c r="B2665" s="20" t="s">
        <v>10975</v>
      </c>
      <c r="C2665" s="21" t="s">
        <v>169480</v>
      </c>
      <c r="D2665" s="21" t="s">
        <v>345</v>
      </c>
      <c r="E2665" s="23"/>
    </row>
    <row r="2666" spans="1:5" ht="20" customHeight="1">
      <c r="A2666" s="19" t="s">
        <v>10976</v>
      </c>
      <c r="B2666" s="20" t="s">
        <v>10977</v>
      </c>
      <c r="C2666" s="21" t="s">
        <v>169438</v>
      </c>
      <c r="D2666" s="21" t="s">
        <v>296</v>
      </c>
      <c r="E2666" s="23"/>
    </row>
    <row r="2667" spans="1:5" ht="20" customHeight="1">
      <c r="A2667" s="19" t="s">
        <v>10978</v>
      </c>
      <c r="B2667" s="20" t="s">
        <v>10979</v>
      </c>
      <c r="C2667" s="21" t="s">
        <v>169446</v>
      </c>
      <c r="D2667" s="21" t="s">
        <v>296</v>
      </c>
      <c r="E2667" s="23"/>
    </row>
    <row r="2668" spans="1:5" ht="20" customHeight="1">
      <c r="A2668" s="19" t="s">
        <v>10980</v>
      </c>
      <c r="B2668" s="20" t="s">
        <v>10981</v>
      </c>
      <c r="C2668" s="21" t="s">
        <v>169443</v>
      </c>
      <c r="D2668" s="21" t="s">
        <v>345</v>
      </c>
      <c r="E2668" s="23"/>
    </row>
    <row r="2669" spans="1:5" ht="20" customHeight="1">
      <c r="A2669" s="19" t="s">
        <v>10982</v>
      </c>
      <c r="B2669" s="20" t="s">
        <v>10983</v>
      </c>
      <c r="C2669" s="21" t="s">
        <v>169509</v>
      </c>
      <c r="D2669" s="21" t="s">
        <v>296</v>
      </c>
      <c r="E2669" s="23"/>
    </row>
    <row r="2670" spans="1:5" ht="20" customHeight="1">
      <c r="A2670" s="19" t="s">
        <v>10984</v>
      </c>
      <c r="B2670" s="20" t="s">
        <v>10985</v>
      </c>
      <c r="C2670" s="21" t="s">
        <v>169476</v>
      </c>
      <c r="D2670" s="21" t="s">
        <v>345</v>
      </c>
      <c r="E2670" s="23"/>
    </row>
    <row r="2671" spans="1:5" ht="20" customHeight="1">
      <c r="A2671" s="19" t="s">
        <v>10989</v>
      </c>
      <c r="B2671" s="20" t="s">
        <v>10987</v>
      </c>
      <c r="C2671" s="21" t="s">
        <v>169452</v>
      </c>
      <c r="D2671" s="21" t="s">
        <v>345</v>
      </c>
      <c r="E2671" s="23"/>
    </row>
    <row r="2672" spans="1:5" ht="20" customHeight="1">
      <c r="A2672" s="19" t="s">
        <v>10990</v>
      </c>
      <c r="B2672" s="20" t="s">
        <v>10991</v>
      </c>
      <c r="C2672" s="21" t="s">
        <v>169451</v>
      </c>
      <c r="D2672" s="21" t="s">
        <v>296</v>
      </c>
      <c r="E2672" s="23"/>
    </row>
    <row r="2673" spans="1:5" ht="20" customHeight="1">
      <c r="A2673" s="19" t="s">
        <v>10992</v>
      </c>
      <c r="B2673" s="20" t="s">
        <v>10993</v>
      </c>
      <c r="C2673" s="21" t="s">
        <v>169452</v>
      </c>
      <c r="D2673" s="21" t="s">
        <v>296</v>
      </c>
      <c r="E2673" s="23"/>
    </row>
    <row r="2674" spans="1:5" ht="20" customHeight="1">
      <c r="A2674" s="19" t="s">
        <v>10994</v>
      </c>
      <c r="B2674" s="20" t="s">
        <v>10995</v>
      </c>
      <c r="C2674" s="21" t="s">
        <v>169495</v>
      </c>
      <c r="D2674" s="21" t="s">
        <v>296</v>
      </c>
      <c r="E2674" s="23"/>
    </row>
    <row r="2675" spans="1:5" ht="20" customHeight="1">
      <c r="A2675" s="19" t="s">
        <v>10996</v>
      </c>
      <c r="B2675" s="20" t="s">
        <v>10997</v>
      </c>
      <c r="C2675" s="21" t="s">
        <v>169450</v>
      </c>
      <c r="D2675" s="21" t="s">
        <v>296</v>
      </c>
      <c r="E2675" s="23"/>
    </row>
    <row r="2676" spans="1:5" ht="20" customHeight="1">
      <c r="A2676" s="19" t="s">
        <v>10998</v>
      </c>
      <c r="B2676" s="20" t="s">
        <v>10999</v>
      </c>
      <c r="C2676" s="21" t="s">
        <v>169459</v>
      </c>
      <c r="D2676" s="21" t="s">
        <v>345</v>
      </c>
      <c r="E2676" s="23"/>
    </row>
    <row r="2677" spans="1:5" ht="20" customHeight="1">
      <c r="A2677" s="19" t="s">
        <v>11003</v>
      </c>
      <c r="B2677" s="20" t="s">
        <v>11001</v>
      </c>
      <c r="C2677" s="21" t="s">
        <v>169496</v>
      </c>
      <c r="D2677" s="21" t="s">
        <v>296</v>
      </c>
      <c r="E2677" s="23"/>
    </row>
    <row r="2678" spans="1:5" ht="20" customHeight="1">
      <c r="A2678" s="19" t="s">
        <v>11004</v>
      </c>
      <c r="B2678" s="20" t="s">
        <v>11005</v>
      </c>
      <c r="C2678" s="21" t="s">
        <v>169439</v>
      </c>
      <c r="D2678" s="21" t="s">
        <v>296</v>
      </c>
      <c r="E2678" s="23"/>
    </row>
    <row r="2679" spans="1:5" ht="20" customHeight="1">
      <c r="A2679" s="19" t="s">
        <v>11006</v>
      </c>
      <c r="B2679" s="20" t="s">
        <v>11007</v>
      </c>
      <c r="C2679" s="21" t="s">
        <v>169440</v>
      </c>
      <c r="D2679" s="21" t="s">
        <v>296</v>
      </c>
      <c r="E2679" s="23"/>
    </row>
    <row r="2680" spans="1:5" ht="20" customHeight="1">
      <c r="A2680" s="19" t="s">
        <v>11050</v>
      </c>
      <c r="B2680" s="20" t="s">
        <v>11051</v>
      </c>
      <c r="C2680" s="21" t="s">
        <v>169486</v>
      </c>
      <c r="D2680" s="21" t="s">
        <v>139</v>
      </c>
      <c r="E2680" s="23"/>
    </row>
    <row r="2681" spans="1:5" ht="20" customHeight="1">
      <c r="A2681" s="19" t="s">
        <v>2892</v>
      </c>
      <c r="B2681" s="20" t="s">
        <v>2893</v>
      </c>
      <c r="C2681" s="21" t="s">
        <v>169478</v>
      </c>
      <c r="D2681" s="21" t="s">
        <v>139</v>
      </c>
      <c r="E2681" s="23"/>
    </row>
    <row r="2682" spans="1:5" ht="20" customHeight="1">
      <c r="A2682" s="19" t="s">
        <v>2956</v>
      </c>
      <c r="B2682" s="20" t="s">
        <v>2957</v>
      </c>
      <c r="C2682" s="21" t="s">
        <v>101727</v>
      </c>
      <c r="D2682" s="21" t="s">
        <v>139</v>
      </c>
      <c r="E2682" s="23"/>
    </row>
    <row r="2683" spans="1:5" ht="20" customHeight="1">
      <c r="A2683" s="19" t="s">
        <v>2998</v>
      </c>
      <c r="B2683" s="20" t="s">
        <v>2996</v>
      </c>
      <c r="C2683" s="21" t="s">
        <v>169489</v>
      </c>
      <c r="D2683" s="21" t="s">
        <v>296</v>
      </c>
      <c r="E2683" s="23"/>
    </row>
    <row r="2684" spans="1:5" ht="20" customHeight="1">
      <c r="A2684" s="19" t="s">
        <v>2999</v>
      </c>
      <c r="B2684" s="20" t="s">
        <v>3000</v>
      </c>
      <c r="C2684" s="21" t="s">
        <v>101727</v>
      </c>
      <c r="D2684" s="21" t="s">
        <v>345</v>
      </c>
      <c r="E2684" s="23"/>
    </row>
    <row r="2685" spans="1:5" ht="20" customHeight="1">
      <c r="A2685" s="19" t="s">
        <v>3001</v>
      </c>
      <c r="B2685" s="24">
        <v>100</v>
      </c>
      <c r="C2685" s="21" t="s">
        <v>169492</v>
      </c>
      <c r="D2685" s="21" t="s">
        <v>345</v>
      </c>
      <c r="E2685" s="23"/>
    </row>
    <row r="2686" spans="1:5" ht="20" customHeight="1">
      <c r="A2686" s="19" t="s">
        <v>3002</v>
      </c>
      <c r="B2686" s="20" t="s">
        <v>3003</v>
      </c>
      <c r="C2686" s="21" t="s">
        <v>169461</v>
      </c>
      <c r="D2686" s="21" t="s">
        <v>345</v>
      </c>
      <c r="E2686" s="23"/>
    </row>
    <row r="2687" spans="1:5" ht="20" customHeight="1">
      <c r="A2687" s="19" t="s">
        <v>3006</v>
      </c>
      <c r="B2687" s="20" t="s">
        <v>3005</v>
      </c>
      <c r="C2687" s="21" t="s">
        <v>169461</v>
      </c>
      <c r="D2687" s="21" t="s">
        <v>345</v>
      </c>
      <c r="E2687" s="23"/>
    </row>
    <row r="2688" spans="1:5" ht="20" customHeight="1">
      <c r="A2688" s="19" t="s">
        <v>3007</v>
      </c>
      <c r="B2688" s="20" t="s">
        <v>3008</v>
      </c>
      <c r="C2688" s="21" t="s">
        <v>169480</v>
      </c>
      <c r="D2688" s="21" t="s">
        <v>345</v>
      </c>
      <c r="E2688" s="23"/>
    </row>
    <row r="2689" spans="1:5" ht="20" customHeight="1">
      <c r="A2689" s="19" t="s">
        <v>3009</v>
      </c>
      <c r="B2689" s="20" t="s">
        <v>3010</v>
      </c>
      <c r="C2689" s="21" t="s">
        <v>156989</v>
      </c>
      <c r="D2689" s="21" t="s">
        <v>296</v>
      </c>
      <c r="E2689" s="23"/>
    </row>
    <row r="2690" spans="1:5" ht="20" customHeight="1">
      <c r="A2690" s="19" t="s">
        <v>3011</v>
      </c>
      <c r="B2690" s="20" t="s">
        <v>3012</v>
      </c>
      <c r="C2690" s="21" t="s">
        <v>169516</v>
      </c>
      <c r="D2690" s="21" t="s">
        <v>296</v>
      </c>
      <c r="E2690" s="23"/>
    </row>
    <row r="2691" spans="1:5" ht="20" customHeight="1">
      <c r="A2691" s="19" t="s">
        <v>3013</v>
      </c>
      <c r="B2691" s="20" t="s">
        <v>3014</v>
      </c>
      <c r="C2691" s="21" t="s">
        <v>169485</v>
      </c>
      <c r="D2691" s="21" t="s">
        <v>345</v>
      </c>
      <c r="E2691" s="23"/>
    </row>
    <row r="2692" spans="1:5" ht="20" customHeight="1">
      <c r="A2692" s="19" t="s">
        <v>3016</v>
      </c>
      <c r="B2692" s="24">
        <v>100</v>
      </c>
      <c r="C2692" s="21" t="s">
        <v>169515</v>
      </c>
      <c r="D2692" s="21" t="s">
        <v>345</v>
      </c>
      <c r="E2692" s="23"/>
    </row>
    <row r="2693" spans="1:5" ht="20" customHeight="1">
      <c r="A2693" s="19" t="s">
        <v>3017</v>
      </c>
      <c r="B2693" s="24">
        <v>100</v>
      </c>
      <c r="C2693" s="21" t="s">
        <v>169487</v>
      </c>
      <c r="D2693" s="21" t="s">
        <v>345</v>
      </c>
      <c r="E2693" s="23"/>
    </row>
    <row r="2694" spans="1:5" ht="20" customHeight="1">
      <c r="A2694" s="19" t="s">
        <v>3018</v>
      </c>
      <c r="B2694" s="24">
        <v>100</v>
      </c>
      <c r="C2694" s="21" t="s">
        <v>169461</v>
      </c>
      <c r="D2694" s="21" t="s">
        <v>345</v>
      </c>
      <c r="E2694" s="23"/>
    </row>
    <row r="2695" spans="1:5" ht="20" customHeight="1">
      <c r="A2695" s="19" t="s">
        <v>3019</v>
      </c>
      <c r="B2695" s="24">
        <v>100</v>
      </c>
      <c r="C2695" s="21" t="s">
        <v>169515</v>
      </c>
      <c r="D2695" s="21" t="s">
        <v>345</v>
      </c>
      <c r="E2695" s="23"/>
    </row>
    <row r="2696" spans="1:5" ht="20" customHeight="1">
      <c r="A2696" s="19" t="s">
        <v>3021</v>
      </c>
      <c r="B2696" s="24">
        <v>100</v>
      </c>
      <c r="C2696" s="21" t="s">
        <v>169518</v>
      </c>
      <c r="D2696" s="21" t="s">
        <v>345</v>
      </c>
      <c r="E2696" s="23"/>
    </row>
    <row r="2697" spans="1:5" ht="20" customHeight="1">
      <c r="A2697" s="19" t="s">
        <v>3022</v>
      </c>
      <c r="B2697" s="20" t="s">
        <v>3023</v>
      </c>
      <c r="C2697" s="21" t="s">
        <v>169483</v>
      </c>
      <c r="D2697" s="21" t="s">
        <v>296</v>
      </c>
      <c r="E2697" s="23"/>
    </row>
    <row r="2698" spans="1:5" ht="20" customHeight="1">
      <c r="A2698" s="19" t="s">
        <v>3024</v>
      </c>
      <c r="B2698" s="20" t="s">
        <v>3025</v>
      </c>
      <c r="C2698" s="21" t="s">
        <v>169509</v>
      </c>
      <c r="D2698" s="21" t="s">
        <v>345</v>
      </c>
      <c r="E2698" s="23"/>
    </row>
    <row r="2699" spans="1:5" ht="20" customHeight="1">
      <c r="A2699" s="19" t="s">
        <v>3026</v>
      </c>
      <c r="B2699" s="24">
        <v>100</v>
      </c>
      <c r="C2699" s="21" t="s">
        <v>169517</v>
      </c>
      <c r="D2699" s="21" t="s">
        <v>345</v>
      </c>
      <c r="E2699" s="23"/>
    </row>
    <row r="2700" spans="1:5" ht="20" customHeight="1">
      <c r="A2700" s="19" t="s">
        <v>3027</v>
      </c>
      <c r="B2700" s="20" t="s">
        <v>3028</v>
      </c>
      <c r="C2700" s="21" t="s">
        <v>169461</v>
      </c>
      <c r="D2700" s="21" t="s">
        <v>345</v>
      </c>
      <c r="E2700" s="23"/>
    </row>
    <row r="2701" spans="1:5" ht="20" customHeight="1">
      <c r="A2701" s="19" t="s">
        <v>3029</v>
      </c>
      <c r="B2701" s="24">
        <v>100</v>
      </c>
      <c r="C2701" s="21" t="s">
        <v>169492</v>
      </c>
      <c r="D2701" s="21" t="s">
        <v>345</v>
      </c>
      <c r="E2701" s="23"/>
    </row>
    <row r="2702" spans="1:5" ht="20" customHeight="1">
      <c r="A2702" s="19" t="s">
        <v>3032</v>
      </c>
      <c r="B2702" s="20" t="s">
        <v>3031</v>
      </c>
      <c r="C2702" s="21" t="s">
        <v>169517</v>
      </c>
      <c r="D2702" s="21" t="s">
        <v>345</v>
      </c>
      <c r="E2702" s="23"/>
    </row>
    <row r="2703" spans="1:5" ht="20" customHeight="1">
      <c r="A2703" s="19" t="s">
        <v>3033</v>
      </c>
      <c r="B2703" s="24">
        <v>100</v>
      </c>
      <c r="C2703" s="21" t="s">
        <v>169519</v>
      </c>
      <c r="D2703" s="21" t="s">
        <v>345</v>
      </c>
      <c r="E2703" s="23"/>
    </row>
    <row r="2704" spans="1:5" ht="20" customHeight="1">
      <c r="A2704" s="19" t="s">
        <v>3037</v>
      </c>
      <c r="B2704" s="20" t="s">
        <v>3035</v>
      </c>
      <c r="C2704" s="21" t="s">
        <v>169478</v>
      </c>
      <c r="D2704" s="21" t="s">
        <v>345</v>
      </c>
      <c r="E2704" s="23"/>
    </row>
    <row r="2705" spans="1:5" ht="20" customHeight="1">
      <c r="A2705" s="19" t="s">
        <v>3038</v>
      </c>
      <c r="B2705" s="24">
        <v>100</v>
      </c>
      <c r="C2705" s="21" t="s">
        <v>169478</v>
      </c>
      <c r="D2705" s="21" t="s">
        <v>345</v>
      </c>
      <c r="E2705" s="23"/>
    </row>
    <row r="2706" spans="1:5" ht="20" customHeight="1">
      <c r="A2706" s="19" t="s">
        <v>3039</v>
      </c>
      <c r="B2706" s="20" t="s">
        <v>3040</v>
      </c>
      <c r="C2706" s="21" t="s">
        <v>169452</v>
      </c>
      <c r="D2706" s="21" t="s">
        <v>345</v>
      </c>
      <c r="E2706" s="23"/>
    </row>
    <row r="2707" spans="1:5" ht="20" customHeight="1">
      <c r="A2707" s="19" t="s">
        <v>3041</v>
      </c>
      <c r="B2707" s="20" t="s">
        <v>3042</v>
      </c>
      <c r="C2707" s="21" t="s">
        <v>169494</v>
      </c>
      <c r="D2707" s="21" t="s">
        <v>345</v>
      </c>
      <c r="E2707" s="23"/>
    </row>
    <row r="2708" spans="1:5" ht="20" customHeight="1">
      <c r="A2708" s="19" t="s">
        <v>3043</v>
      </c>
      <c r="B2708" s="20" t="s">
        <v>3044</v>
      </c>
      <c r="C2708" s="21" t="s">
        <v>156989</v>
      </c>
      <c r="D2708" s="21" t="s">
        <v>345</v>
      </c>
      <c r="E2708" s="23"/>
    </row>
    <row r="2709" spans="1:5" ht="20" customHeight="1">
      <c r="A2709" s="19" t="s">
        <v>3047</v>
      </c>
      <c r="B2709" s="20" t="s">
        <v>3046</v>
      </c>
      <c r="C2709" s="21" t="s">
        <v>169509</v>
      </c>
      <c r="D2709" s="21" t="s">
        <v>345</v>
      </c>
      <c r="E2709" s="23"/>
    </row>
    <row r="2710" spans="1:5" ht="20" customHeight="1">
      <c r="A2710" s="19" t="s">
        <v>3048</v>
      </c>
      <c r="B2710" s="20" t="s">
        <v>3049</v>
      </c>
      <c r="C2710" s="21" t="s">
        <v>169477</v>
      </c>
      <c r="D2710" s="21" t="s">
        <v>296</v>
      </c>
      <c r="E2710" s="23"/>
    </row>
    <row r="2711" spans="1:5" ht="20" customHeight="1">
      <c r="A2711" s="19" t="s">
        <v>3050</v>
      </c>
      <c r="B2711" s="20" t="s">
        <v>3051</v>
      </c>
      <c r="C2711" s="21" t="s">
        <v>169478</v>
      </c>
      <c r="D2711" s="21" t="s">
        <v>345</v>
      </c>
      <c r="E2711" s="23"/>
    </row>
    <row r="2712" spans="1:5" ht="20" customHeight="1">
      <c r="A2712" s="19" t="s">
        <v>3052</v>
      </c>
      <c r="B2712" s="20" t="s">
        <v>3053</v>
      </c>
      <c r="C2712" s="21" t="s">
        <v>169467</v>
      </c>
      <c r="D2712" s="21" t="s">
        <v>296</v>
      </c>
      <c r="E2712" s="23"/>
    </row>
    <row r="2713" spans="1:5" ht="20" customHeight="1">
      <c r="A2713" s="19" t="s">
        <v>3058</v>
      </c>
      <c r="B2713" s="20" t="s">
        <v>3059</v>
      </c>
      <c r="C2713" s="21" t="s">
        <v>169509</v>
      </c>
      <c r="D2713" s="21" t="s">
        <v>345</v>
      </c>
      <c r="E2713" s="23"/>
    </row>
    <row r="2714" spans="1:5" ht="20" customHeight="1">
      <c r="A2714" s="19" t="s">
        <v>3063</v>
      </c>
      <c r="B2714" s="20" t="s">
        <v>3064</v>
      </c>
      <c r="C2714" s="21" t="s">
        <v>169433</v>
      </c>
      <c r="D2714" s="21" t="s">
        <v>296</v>
      </c>
      <c r="E2714" s="23"/>
    </row>
    <row r="2715" spans="1:5" ht="20" customHeight="1">
      <c r="A2715" s="19" t="s">
        <v>3074</v>
      </c>
      <c r="B2715" s="20" t="s">
        <v>3075</v>
      </c>
      <c r="C2715" s="21" t="s">
        <v>169460</v>
      </c>
      <c r="D2715" s="21" t="s">
        <v>345</v>
      </c>
      <c r="E2715" s="23"/>
    </row>
    <row r="2716" spans="1:5" ht="20" customHeight="1">
      <c r="A2716" s="19" t="s">
        <v>3079</v>
      </c>
      <c r="B2716" s="20" t="s">
        <v>3080</v>
      </c>
      <c r="C2716" s="21" t="s">
        <v>169467</v>
      </c>
      <c r="D2716" s="21" t="s">
        <v>296</v>
      </c>
      <c r="E2716" s="23"/>
    </row>
    <row r="2717" spans="1:5" ht="20" customHeight="1">
      <c r="A2717" s="19" t="s">
        <v>3082</v>
      </c>
      <c r="B2717" s="20" t="s">
        <v>3083</v>
      </c>
      <c r="C2717" s="21" t="s">
        <v>169478</v>
      </c>
      <c r="D2717" s="21" t="s">
        <v>345</v>
      </c>
      <c r="E2717" s="23"/>
    </row>
    <row r="2718" spans="1:5" ht="20" customHeight="1">
      <c r="A2718" s="19" t="s">
        <v>3091</v>
      </c>
      <c r="B2718" s="20" t="s">
        <v>3090</v>
      </c>
      <c r="C2718" s="21" t="s">
        <v>101727</v>
      </c>
      <c r="D2718" s="21" t="s">
        <v>345</v>
      </c>
      <c r="E2718" s="23"/>
    </row>
    <row r="2719" spans="1:5" ht="20" customHeight="1">
      <c r="A2719" s="19" t="s">
        <v>3104</v>
      </c>
      <c r="B2719" s="20" t="s">
        <v>3105</v>
      </c>
      <c r="C2719" s="21" t="s">
        <v>101727</v>
      </c>
      <c r="D2719" s="21" t="s">
        <v>345</v>
      </c>
      <c r="E2719" s="23"/>
    </row>
    <row r="2720" spans="1:5" ht="20" customHeight="1">
      <c r="A2720" s="19" t="s">
        <v>3123</v>
      </c>
      <c r="B2720" s="20" t="s">
        <v>3122</v>
      </c>
      <c r="C2720" s="21" t="s">
        <v>169456</v>
      </c>
      <c r="D2720" s="21" t="s">
        <v>296</v>
      </c>
      <c r="E2720" s="23"/>
    </row>
    <row r="2721" spans="1:5" ht="20" customHeight="1">
      <c r="A2721" s="19" t="s">
        <v>3127</v>
      </c>
      <c r="B2721" s="20" t="s">
        <v>91</v>
      </c>
      <c r="C2721" s="21" t="s">
        <v>169464</v>
      </c>
      <c r="D2721" s="21" t="s">
        <v>296</v>
      </c>
      <c r="E2721" s="23"/>
    </row>
    <row r="2722" spans="1:5" ht="20" customHeight="1">
      <c r="A2722" s="19" t="s">
        <v>3129</v>
      </c>
      <c r="B2722" s="20" t="s">
        <v>3130</v>
      </c>
      <c r="C2722" s="21" t="s">
        <v>169438</v>
      </c>
      <c r="D2722" s="21" t="s">
        <v>345</v>
      </c>
      <c r="E2722" s="23"/>
    </row>
    <row r="2723" spans="1:5" ht="20" customHeight="1">
      <c r="A2723" s="19" t="s">
        <v>3144</v>
      </c>
      <c r="B2723" s="20" t="s">
        <v>3145</v>
      </c>
      <c r="C2723" s="21" t="s">
        <v>169444</v>
      </c>
      <c r="D2723" s="21" t="s">
        <v>345</v>
      </c>
      <c r="E2723" s="23"/>
    </row>
    <row r="2724" spans="1:5" ht="20" customHeight="1">
      <c r="A2724" s="19" t="s">
        <v>3148</v>
      </c>
      <c r="B2724" s="20" t="s">
        <v>3149</v>
      </c>
      <c r="C2724" s="21" t="s">
        <v>101727</v>
      </c>
      <c r="D2724" s="21" t="s">
        <v>345</v>
      </c>
      <c r="E2724" s="23"/>
    </row>
    <row r="2725" spans="1:5" ht="20" customHeight="1">
      <c r="A2725" s="19" t="s">
        <v>3155</v>
      </c>
      <c r="B2725" s="24">
        <v>100</v>
      </c>
      <c r="C2725" s="21" t="s">
        <v>169494</v>
      </c>
      <c r="D2725" s="21" t="s">
        <v>345</v>
      </c>
      <c r="E2725" s="23"/>
    </row>
    <row r="2726" spans="1:5" ht="20" customHeight="1">
      <c r="A2726" s="19" t="s">
        <v>3165</v>
      </c>
      <c r="B2726" s="20" t="s">
        <v>3166</v>
      </c>
      <c r="C2726" s="21" t="s">
        <v>169462</v>
      </c>
      <c r="D2726" s="21" t="s">
        <v>345</v>
      </c>
      <c r="E2726" s="23"/>
    </row>
    <row r="2727" spans="1:5" ht="20" customHeight="1">
      <c r="A2727" s="19" t="s">
        <v>3177</v>
      </c>
      <c r="B2727" s="20" t="s">
        <v>3178</v>
      </c>
      <c r="C2727" s="21" t="s">
        <v>169478</v>
      </c>
      <c r="D2727" s="21" t="s">
        <v>345</v>
      </c>
      <c r="E2727" s="23"/>
    </row>
    <row r="2728" spans="1:5" ht="20" customHeight="1">
      <c r="A2728" s="19" t="s">
        <v>3189</v>
      </c>
      <c r="B2728" s="20" t="s">
        <v>3190</v>
      </c>
      <c r="C2728" s="21" t="s">
        <v>14798</v>
      </c>
      <c r="D2728" s="21" t="s">
        <v>345</v>
      </c>
      <c r="E2728" s="23"/>
    </row>
    <row r="2729" spans="1:5" ht="20" customHeight="1">
      <c r="A2729" s="19" t="s">
        <v>3201</v>
      </c>
      <c r="B2729" s="24">
        <v>100</v>
      </c>
      <c r="C2729" s="21" t="s">
        <v>169492</v>
      </c>
      <c r="D2729" s="21" t="s">
        <v>345</v>
      </c>
      <c r="E2729" s="23"/>
    </row>
    <row r="2730" spans="1:5" ht="20" customHeight="1">
      <c r="A2730" s="19" t="s">
        <v>3205</v>
      </c>
      <c r="B2730" s="24">
        <v>100</v>
      </c>
      <c r="C2730" s="21" t="s">
        <v>169494</v>
      </c>
      <c r="D2730" s="21" t="s">
        <v>345</v>
      </c>
      <c r="E2730" s="23"/>
    </row>
    <row r="2731" spans="1:5" ht="20" customHeight="1">
      <c r="A2731" s="19" t="s">
        <v>3213</v>
      </c>
      <c r="B2731" s="24">
        <v>100</v>
      </c>
      <c r="C2731" s="21" t="s">
        <v>169517</v>
      </c>
      <c r="D2731" s="21" t="s">
        <v>345</v>
      </c>
      <c r="E2731" s="23"/>
    </row>
    <row r="2732" spans="1:5" ht="20" customHeight="1">
      <c r="A2732" s="19" t="s">
        <v>3227</v>
      </c>
      <c r="B2732" s="24">
        <v>100</v>
      </c>
      <c r="C2732" s="21" t="s">
        <v>169494</v>
      </c>
      <c r="D2732" s="21" t="s">
        <v>345</v>
      </c>
      <c r="E2732" s="23"/>
    </row>
    <row r="2733" spans="1:5" ht="20" customHeight="1">
      <c r="A2733" s="19" t="s">
        <v>3254</v>
      </c>
      <c r="B2733" s="20" t="s">
        <v>3255</v>
      </c>
      <c r="C2733" s="21" t="s">
        <v>169495</v>
      </c>
      <c r="D2733" s="21" t="s">
        <v>296</v>
      </c>
      <c r="E2733" s="23"/>
    </row>
    <row r="2734" spans="1:5" ht="20" customHeight="1">
      <c r="A2734" s="19" t="s">
        <v>3271</v>
      </c>
      <c r="B2734" s="20" t="s">
        <v>3272</v>
      </c>
      <c r="C2734" s="21" t="s">
        <v>169452</v>
      </c>
      <c r="D2734" s="21" t="s">
        <v>345</v>
      </c>
      <c r="E2734" s="23"/>
    </row>
    <row r="2735" spans="1:5" ht="20" customHeight="1">
      <c r="A2735" s="19" t="s">
        <v>3337</v>
      </c>
      <c r="B2735" s="20" t="s">
        <v>3338</v>
      </c>
      <c r="C2735" s="21" t="s">
        <v>14955</v>
      </c>
      <c r="D2735" s="21" t="s">
        <v>345</v>
      </c>
      <c r="E2735" s="23"/>
    </row>
    <row r="2736" spans="1:5" ht="20" customHeight="1">
      <c r="A2736" s="19" t="s">
        <v>3344</v>
      </c>
      <c r="B2736" s="20" t="s">
        <v>3345</v>
      </c>
      <c r="C2736" s="21" t="s">
        <v>169452</v>
      </c>
      <c r="D2736" s="21" t="s">
        <v>345</v>
      </c>
      <c r="E2736" s="23"/>
    </row>
    <row r="2737" spans="1:5" ht="20" customHeight="1">
      <c r="A2737" s="19" t="s">
        <v>3378</v>
      </c>
      <c r="B2737" s="20" t="s">
        <v>3379</v>
      </c>
      <c r="C2737" s="21" t="s">
        <v>169471</v>
      </c>
      <c r="D2737" s="21" t="s">
        <v>345</v>
      </c>
      <c r="E2737" s="23"/>
    </row>
    <row r="2738" spans="1:5" ht="20" customHeight="1">
      <c r="A2738" s="19" t="s">
        <v>3413</v>
      </c>
      <c r="B2738" s="20" t="s">
        <v>3412</v>
      </c>
      <c r="C2738" s="21" t="s">
        <v>169460</v>
      </c>
      <c r="D2738" s="21" t="s">
        <v>345</v>
      </c>
      <c r="E2738" s="23"/>
    </row>
    <row r="2739" spans="1:5" ht="20" customHeight="1">
      <c r="A2739" s="19" t="s">
        <v>3584</v>
      </c>
      <c r="B2739" s="20" t="s">
        <v>3585</v>
      </c>
      <c r="C2739" s="21" t="s">
        <v>169460</v>
      </c>
      <c r="D2739" s="21" t="s">
        <v>296</v>
      </c>
      <c r="E2739" s="23"/>
    </row>
    <row r="2740" spans="1:5" ht="20" customHeight="1">
      <c r="A2740" s="19" t="s">
        <v>3592</v>
      </c>
      <c r="B2740" s="20" t="s">
        <v>3593</v>
      </c>
      <c r="C2740" s="21" t="s">
        <v>169444</v>
      </c>
      <c r="D2740" s="21" t="s">
        <v>345</v>
      </c>
      <c r="E2740" s="23"/>
    </row>
    <row r="2741" spans="1:5" ht="20" customHeight="1">
      <c r="A2741" s="19" t="s">
        <v>3597</v>
      </c>
      <c r="B2741" s="20" t="s">
        <v>3598</v>
      </c>
      <c r="C2741" s="21" t="s">
        <v>169474</v>
      </c>
      <c r="D2741" s="21" t="s">
        <v>296</v>
      </c>
      <c r="E2741" s="23"/>
    </row>
    <row r="2742" spans="1:5" ht="20" customHeight="1">
      <c r="A2742" s="19" t="s">
        <v>3633</v>
      </c>
      <c r="B2742" s="20" t="s">
        <v>3632</v>
      </c>
      <c r="C2742" s="21" t="s">
        <v>169442</v>
      </c>
      <c r="D2742" s="21" t="s">
        <v>345</v>
      </c>
      <c r="E2742" s="23"/>
    </row>
    <row r="2743" spans="1:5" ht="20" customHeight="1">
      <c r="A2743" s="19" t="s">
        <v>10679</v>
      </c>
      <c r="B2743" s="20" t="s">
        <v>10680</v>
      </c>
      <c r="C2743" s="21" t="s">
        <v>169477</v>
      </c>
      <c r="D2743" s="21" t="s">
        <v>296</v>
      </c>
      <c r="E2743" s="23"/>
    </row>
    <row r="2744" spans="1:5" ht="20" customHeight="1">
      <c r="A2744" s="19" t="s">
        <v>10752</v>
      </c>
      <c r="B2744" s="20" t="s">
        <v>10749</v>
      </c>
      <c r="C2744" s="21" t="s">
        <v>169500</v>
      </c>
      <c r="D2744" s="21" t="s">
        <v>296</v>
      </c>
      <c r="E2744" s="23"/>
    </row>
    <row r="2745" spans="1:5" ht="20" customHeight="1">
      <c r="A2745" s="19" t="s">
        <v>10753</v>
      </c>
      <c r="B2745" s="20" t="s">
        <v>10754</v>
      </c>
      <c r="C2745" s="21" t="s">
        <v>169481</v>
      </c>
      <c r="D2745" s="21" t="s">
        <v>345</v>
      </c>
      <c r="E2745" s="23"/>
    </row>
    <row r="2746" spans="1:5" ht="20" customHeight="1">
      <c r="A2746" s="19" t="s">
        <v>10755</v>
      </c>
      <c r="B2746" s="20" t="s">
        <v>10756</v>
      </c>
      <c r="C2746" s="21" t="s">
        <v>169433</v>
      </c>
      <c r="D2746" s="21" t="s">
        <v>345</v>
      </c>
      <c r="E2746" s="23"/>
    </row>
    <row r="2747" spans="1:5" ht="20" customHeight="1">
      <c r="A2747" s="19" t="s">
        <v>10757</v>
      </c>
      <c r="B2747" s="20" t="s">
        <v>10758</v>
      </c>
      <c r="C2747" s="21" t="s">
        <v>169501</v>
      </c>
      <c r="D2747" s="21" t="s">
        <v>345</v>
      </c>
      <c r="E2747" s="23"/>
    </row>
    <row r="2748" spans="1:5" ht="20" customHeight="1">
      <c r="A2748" s="19" t="s">
        <v>10759</v>
      </c>
      <c r="B2748" s="20" t="s">
        <v>10760</v>
      </c>
      <c r="C2748" s="21" t="s">
        <v>169469</v>
      </c>
      <c r="D2748" s="21" t="s">
        <v>345</v>
      </c>
      <c r="E2748" s="23"/>
    </row>
    <row r="2749" spans="1:5" ht="20" customHeight="1">
      <c r="A2749" s="19" t="s">
        <v>10763</v>
      </c>
      <c r="B2749" s="20" t="s">
        <v>10762</v>
      </c>
      <c r="C2749" s="21" t="s">
        <v>169434</v>
      </c>
      <c r="D2749" s="21" t="s">
        <v>345</v>
      </c>
      <c r="E2749" s="23"/>
    </row>
    <row r="2750" spans="1:5" ht="20" customHeight="1">
      <c r="A2750" s="19" t="s">
        <v>10764</v>
      </c>
      <c r="B2750" s="20" t="s">
        <v>10765</v>
      </c>
      <c r="C2750" s="21" t="s">
        <v>169481</v>
      </c>
      <c r="D2750" s="21" t="s">
        <v>345</v>
      </c>
      <c r="E2750" s="23"/>
    </row>
    <row r="2751" spans="1:5" ht="20" customHeight="1">
      <c r="A2751" s="19" t="s">
        <v>10766</v>
      </c>
      <c r="B2751" s="20" t="s">
        <v>10767</v>
      </c>
      <c r="C2751" s="21" t="s">
        <v>169514</v>
      </c>
      <c r="D2751" s="21" t="s">
        <v>345</v>
      </c>
      <c r="E2751" s="23"/>
    </row>
    <row r="2752" spans="1:5" ht="20" customHeight="1">
      <c r="A2752" s="19" t="s">
        <v>10768</v>
      </c>
      <c r="B2752" s="20" t="s">
        <v>10769</v>
      </c>
      <c r="C2752" s="21" t="s">
        <v>169510</v>
      </c>
      <c r="D2752" s="21" t="s">
        <v>345</v>
      </c>
      <c r="E2752" s="23"/>
    </row>
    <row r="2753" spans="1:5" ht="20" customHeight="1">
      <c r="A2753" s="19" t="s">
        <v>10770</v>
      </c>
      <c r="B2753" s="20" t="s">
        <v>10771</v>
      </c>
      <c r="C2753" s="21" t="s">
        <v>169464</v>
      </c>
      <c r="D2753" s="21" t="s">
        <v>296</v>
      </c>
      <c r="E2753" s="23"/>
    </row>
    <row r="2754" spans="1:5" ht="20" customHeight="1">
      <c r="A2754" s="19" t="s">
        <v>10772</v>
      </c>
      <c r="B2754" s="20" t="s">
        <v>10773</v>
      </c>
      <c r="C2754" s="21" t="s">
        <v>169481</v>
      </c>
      <c r="D2754" s="21" t="s">
        <v>345</v>
      </c>
      <c r="E2754" s="23"/>
    </row>
    <row r="2755" spans="1:5" ht="20" customHeight="1">
      <c r="A2755" s="19" t="s">
        <v>10774</v>
      </c>
      <c r="B2755" s="20" t="s">
        <v>10775</v>
      </c>
      <c r="C2755" s="21" t="s">
        <v>169510</v>
      </c>
      <c r="D2755" s="21" t="s">
        <v>345</v>
      </c>
      <c r="E2755" s="23"/>
    </row>
    <row r="2756" spans="1:5" ht="20" customHeight="1">
      <c r="A2756" s="19" t="s">
        <v>10778</v>
      </c>
      <c r="B2756" s="20" t="s">
        <v>10777</v>
      </c>
      <c r="C2756" s="21" t="s">
        <v>169434</v>
      </c>
      <c r="D2756" s="21" t="s">
        <v>345</v>
      </c>
      <c r="E2756" s="23"/>
    </row>
    <row r="2757" spans="1:5" ht="20" customHeight="1">
      <c r="A2757" s="19" t="s">
        <v>10779</v>
      </c>
      <c r="B2757" s="20" t="s">
        <v>10780</v>
      </c>
      <c r="C2757" s="21" t="s">
        <v>169488</v>
      </c>
      <c r="D2757" s="21" t="s">
        <v>345</v>
      </c>
      <c r="E2757" s="23"/>
    </row>
    <row r="2758" spans="1:5" ht="20" customHeight="1">
      <c r="A2758" s="19" t="s">
        <v>10784</v>
      </c>
      <c r="B2758" s="20" t="s">
        <v>10782</v>
      </c>
      <c r="C2758" s="21" t="s">
        <v>169445</v>
      </c>
      <c r="D2758" s="21" t="s">
        <v>345</v>
      </c>
      <c r="E2758" s="23"/>
    </row>
    <row r="2759" spans="1:5" ht="20" customHeight="1">
      <c r="A2759" s="19" t="s">
        <v>10785</v>
      </c>
      <c r="B2759" s="20" t="s">
        <v>10786</v>
      </c>
      <c r="C2759" s="21" t="s">
        <v>169464</v>
      </c>
      <c r="D2759" s="21" t="s">
        <v>345</v>
      </c>
      <c r="E2759" s="23"/>
    </row>
    <row r="2760" spans="1:5" ht="20" customHeight="1">
      <c r="A2760" s="19" t="s">
        <v>10787</v>
      </c>
      <c r="B2760" s="20" t="s">
        <v>10788</v>
      </c>
      <c r="C2760" s="21" t="s">
        <v>169445</v>
      </c>
      <c r="D2760" s="21" t="s">
        <v>345</v>
      </c>
      <c r="E2760" s="23"/>
    </row>
    <row r="2761" spans="1:5" ht="20" customHeight="1">
      <c r="A2761" s="19" t="s">
        <v>10792</v>
      </c>
      <c r="B2761" s="20" t="s">
        <v>10790</v>
      </c>
      <c r="C2761" s="21" t="s">
        <v>169467</v>
      </c>
      <c r="D2761" s="21" t="s">
        <v>345</v>
      </c>
      <c r="E2761" s="23"/>
    </row>
    <row r="2762" spans="1:5" ht="20" customHeight="1">
      <c r="A2762" s="19" t="s">
        <v>10796</v>
      </c>
      <c r="B2762" s="20" t="s">
        <v>10794</v>
      </c>
      <c r="C2762" s="21" t="s">
        <v>169516</v>
      </c>
      <c r="D2762" s="21" t="s">
        <v>345</v>
      </c>
      <c r="E2762" s="23"/>
    </row>
    <row r="2763" spans="1:5" ht="20" customHeight="1">
      <c r="A2763" s="19" t="s">
        <v>10797</v>
      </c>
      <c r="B2763" s="20" t="s">
        <v>10798</v>
      </c>
      <c r="C2763" s="21" t="s">
        <v>169495</v>
      </c>
      <c r="D2763" s="21" t="s">
        <v>345</v>
      </c>
      <c r="E2763" s="23"/>
    </row>
    <row r="2764" spans="1:5" ht="20" customHeight="1">
      <c r="A2764" s="19" t="s">
        <v>10799</v>
      </c>
      <c r="B2764" s="20" t="s">
        <v>10800</v>
      </c>
      <c r="C2764" s="21" t="s">
        <v>169432</v>
      </c>
      <c r="D2764" s="21" t="s">
        <v>345</v>
      </c>
      <c r="E2764" s="23"/>
    </row>
    <row r="2765" spans="1:5" ht="20" customHeight="1">
      <c r="A2765" s="19" t="s">
        <v>10801</v>
      </c>
      <c r="B2765" s="20" t="s">
        <v>10802</v>
      </c>
      <c r="C2765" s="21" t="s">
        <v>169468</v>
      </c>
      <c r="D2765" s="21" t="s">
        <v>345</v>
      </c>
      <c r="E2765" s="23"/>
    </row>
    <row r="2766" spans="1:5" ht="20" customHeight="1">
      <c r="A2766" s="19" t="s">
        <v>10803</v>
      </c>
      <c r="B2766" s="20" t="s">
        <v>10804</v>
      </c>
      <c r="C2766" s="21" t="s">
        <v>169482</v>
      </c>
      <c r="D2766" s="21" t="s">
        <v>345</v>
      </c>
      <c r="E2766" s="23"/>
    </row>
    <row r="2767" spans="1:5" ht="20" customHeight="1">
      <c r="A2767" s="19" t="s">
        <v>10805</v>
      </c>
      <c r="B2767" s="20" t="s">
        <v>10806</v>
      </c>
      <c r="C2767" s="21" t="s">
        <v>169458</v>
      </c>
      <c r="D2767" s="21" t="s">
        <v>296</v>
      </c>
      <c r="E2767" s="23"/>
    </row>
    <row r="2768" spans="1:5" ht="20" customHeight="1">
      <c r="A2768" s="19" t="s">
        <v>10807</v>
      </c>
      <c r="B2768" s="20" t="s">
        <v>10808</v>
      </c>
      <c r="C2768" s="21" t="s">
        <v>169516</v>
      </c>
      <c r="D2768" s="21" t="s">
        <v>345</v>
      </c>
      <c r="E2768" s="23"/>
    </row>
    <row r="2769" spans="1:5" ht="20" customHeight="1">
      <c r="A2769" s="19" t="s">
        <v>10811</v>
      </c>
      <c r="B2769" s="20" t="s">
        <v>10810</v>
      </c>
      <c r="C2769" s="21" t="s">
        <v>169508</v>
      </c>
      <c r="D2769" s="21" t="s">
        <v>345</v>
      </c>
      <c r="E2769" s="23"/>
    </row>
    <row r="2770" spans="1:5" ht="20" customHeight="1">
      <c r="A2770" s="19" t="s">
        <v>10812</v>
      </c>
      <c r="B2770" s="20" t="s">
        <v>10813</v>
      </c>
      <c r="C2770" s="21" t="s">
        <v>169447</v>
      </c>
      <c r="D2770" s="21" t="s">
        <v>345</v>
      </c>
      <c r="E2770" s="23"/>
    </row>
    <row r="2771" spans="1:5" ht="20" customHeight="1">
      <c r="A2771" s="19" t="s">
        <v>10814</v>
      </c>
      <c r="B2771" s="20" t="s">
        <v>10815</v>
      </c>
      <c r="C2771" s="21" t="s">
        <v>169500</v>
      </c>
      <c r="D2771" s="21" t="s">
        <v>296</v>
      </c>
      <c r="E2771" s="23"/>
    </row>
    <row r="2772" spans="1:5" ht="20" customHeight="1">
      <c r="A2772" s="19" t="s">
        <v>10816</v>
      </c>
      <c r="B2772" s="20" t="s">
        <v>10817</v>
      </c>
      <c r="C2772" s="21" t="s">
        <v>169457</v>
      </c>
      <c r="D2772" s="21" t="s">
        <v>345</v>
      </c>
      <c r="E2772" s="23"/>
    </row>
    <row r="2773" spans="1:5" ht="20" customHeight="1">
      <c r="A2773" s="19" t="s">
        <v>10818</v>
      </c>
      <c r="B2773" s="20" t="s">
        <v>10819</v>
      </c>
      <c r="C2773" s="21" t="s">
        <v>169503</v>
      </c>
      <c r="D2773" s="21" t="s">
        <v>296</v>
      </c>
      <c r="E2773" s="23"/>
    </row>
    <row r="2774" spans="1:5" ht="20" customHeight="1">
      <c r="A2774" s="19" t="s">
        <v>10820</v>
      </c>
      <c r="B2774" s="20" t="s">
        <v>10821</v>
      </c>
      <c r="C2774" s="21" t="s">
        <v>169455</v>
      </c>
      <c r="D2774" s="21" t="s">
        <v>345</v>
      </c>
      <c r="E2774" s="23"/>
    </row>
    <row r="2775" spans="1:5" ht="20" customHeight="1">
      <c r="A2775" s="19" t="s">
        <v>10822</v>
      </c>
      <c r="B2775" s="20" t="s">
        <v>10823</v>
      </c>
      <c r="C2775" s="21" t="s">
        <v>169433</v>
      </c>
      <c r="D2775" s="21" t="s">
        <v>345</v>
      </c>
      <c r="E2775" s="23"/>
    </row>
    <row r="2776" spans="1:5" ht="20" customHeight="1">
      <c r="A2776" s="19" t="s">
        <v>10826</v>
      </c>
      <c r="B2776" s="20" t="s">
        <v>10825</v>
      </c>
      <c r="C2776" s="21" t="s">
        <v>169445</v>
      </c>
      <c r="D2776" s="21" t="s">
        <v>345</v>
      </c>
      <c r="E2776" s="23"/>
    </row>
    <row r="2777" spans="1:5" ht="20" customHeight="1">
      <c r="A2777" s="19" t="s">
        <v>10827</v>
      </c>
      <c r="B2777" s="20" t="s">
        <v>10828</v>
      </c>
      <c r="C2777" s="21" t="s">
        <v>169454</v>
      </c>
      <c r="D2777" s="21" t="s">
        <v>345</v>
      </c>
      <c r="E2777" s="23"/>
    </row>
    <row r="2778" spans="1:5" ht="20" customHeight="1">
      <c r="A2778" s="19" t="s">
        <v>10829</v>
      </c>
      <c r="B2778" s="20" t="s">
        <v>10830</v>
      </c>
      <c r="C2778" s="21" t="s">
        <v>169477</v>
      </c>
      <c r="D2778" s="21" t="s">
        <v>345</v>
      </c>
      <c r="E2778" s="23"/>
    </row>
    <row r="2779" spans="1:5" ht="20" customHeight="1">
      <c r="A2779" s="19" t="s">
        <v>10831</v>
      </c>
      <c r="B2779" s="20" t="s">
        <v>10832</v>
      </c>
      <c r="C2779" s="21" t="s">
        <v>169464</v>
      </c>
      <c r="D2779" s="21" t="s">
        <v>296</v>
      </c>
      <c r="E2779" s="23"/>
    </row>
    <row r="2780" spans="1:5" ht="20" customHeight="1">
      <c r="A2780" s="19" t="s">
        <v>10833</v>
      </c>
      <c r="B2780" s="20" t="s">
        <v>10834</v>
      </c>
      <c r="C2780" s="21" t="s">
        <v>169443</v>
      </c>
      <c r="D2780" s="21" t="s">
        <v>345</v>
      </c>
      <c r="E2780" s="23"/>
    </row>
    <row r="2781" spans="1:5" ht="20" customHeight="1">
      <c r="A2781" s="19" t="s">
        <v>10835</v>
      </c>
      <c r="B2781" s="20" t="s">
        <v>10836</v>
      </c>
      <c r="C2781" s="21" t="s">
        <v>169438</v>
      </c>
      <c r="D2781" s="21" t="s">
        <v>345</v>
      </c>
      <c r="E2781" s="23"/>
    </row>
    <row r="2782" spans="1:5" ht="20" customHeight="1">
      <c r="A2782" s="19" t="s">
        <v>10839</v>
      </c>
      <c r="B2782" s="20" t="s">
        <v>10838</v>
      </c>
      <c r="C2782" s="21" t="s">
        <v>169478</v>
      </c>
      <c r="D2782" s="21" t="s">
        <v>345</v>
      </c>
      <c r="E2782" s="23"/>
    </row>
    <row r="2783" spans="1:5" ht="20" customHeight="1">
      <c r="A2783" s="19" t="s">
        <v>10840</v>
      </c>
      <c r="B2783" s="20" t="s">
        <v>10841</v>
      </c>
      <c r="C2783" s="21" t="s">
        <v>169434</v>
      </c>
      <c r="D2783" s="21" t="s">
        <v>345</v>
      </c>
      <c r="E2783" s="23"/>
    </row>
    <row r="2784" spans="1:5" ht="20" customHeight="1">
      <c r="A2784" s="19" t="s">
        <v>10844</v>
      </c>
      <c r="B2784" s="20" t="s">
        <v>10843</v>
      </c>
      <c r="C2784" s="21" t="s">
        <v>169485</v>
      </c>
      <c r="D2784" s="21" t="s">
        <v>296</v>
      </c>
      <c r="E2784" s="23"/>
    </row>
    <row r="2785" spans="1:5" ht="20" customHeight="1">
      <c r="A2785" s="19" t="s">
        <v>10845</v>
      </c>
      <c r="B2785" s="20" t="s">
        <v>10846</v>
      </c>
      <c r="C2785" s="21" t="s">
        <v>169439</v>
      </c>
      <c r="D2785" s="21" t="s">
        <v>296</v>
      </c>
      <c r="E2785" s="23"/>
    </row>
    <row r="2786" spans="1:5" ht="20" customHeight="1">
      <c r="A2786" s="19" t="s">
        <v>10847</v>
      </c>
      <c r="B2786" s="20" t="s">
        <v>10848</v>
      </c>
      <c r="C2786" s="21" t="s">
        <v>169436</v>
      </c>
      <c r="D2786" s="21" t="s">
        <v>345</v>
      </c>
      <c r="E2786" s="23"/>
    </row>
    <row r="2787" spans="1:5" ht="20" customHeight="1">
      <c r="A2787" s="19" t="s">
        <v>10849</v>
      </c>
      <c r="B2787" s="20" t="s">
        <v>10850</v>
      </c>
      <c r="C2787" s="21" t="s">
        <v>169456</v>
      </c>
      <c r="D2787" s="21" t="s">
        <v>296</v>
      </c>
      <c r="E2787" s="23"/>
    </row>
    <row r="2788" spans="1:5" ht="20" customHeight="1">
      <c r="A2788" s="19" t="s">
        <v>10851</v>
      </c>
      <c r="B2788" s="20" t="s">
        <v>10852</v>
      </c>
      <c r="C2788" s="21" t="s">
        <v>169438</v>
      </c>
      <c r="D2788" s="21" t="s">
        <v>345</v>
      </c>
      <c r="E2788" s="23"/>
    </row>
    <row r="2789" spans="1:5" ht="20" customHeight="1">
      <c r="A2789" s="19" t="s">
        <v>10853</v>
      </c>
      <c r="B2789" s="20" t="s">
        <v>10854</v>
      </c>
      <c r="C2789" s="21" t="s">
        <v>101727</v>
      </c>
      <c r="D2789" s="21" t="s">
        <v>345</v>
      </c>
      <c r="E2789" s="23"/>
    </row>
    <row r="2790" spans="1:5" ht="20" customHeight="1">
      <c r="A2790" s="19" t="s">
        <v>10855</v>
      </c>
      <c r="B2790" s="20" t="s">
        <v>10856</v>
      </c>
      <c r="C2790" s="21" t="s">
        <v>169480</v>
      </c>
      <c r="D2790" s="21" t="s">
        <v>296</v>
      </c>
      <c r="E2790" s="23"/>
    </row>
    <row r="2791" spans="1:5" ht="20" customHeight="1">
      <c r="A2791" s="19" t="s">
        <v>10857</v>
      </c>
      <c r="B2791" s="20" t="s">
        <v>10858</v>
      </c>
      <c r="C2791" s="21" t="s">
        <v>169478</v>
      </c>
      <c r="D2791" s="21" t="s">
        <v>345</v>
      </c>
      <c r="E2791" s="23"/>
    </row>
    <row r="2792" spans="1:5" ht="20" customHeight="1">
      <c r="A2792" s="19" t="s">
        <v>10861</v>
      </c>
      <c r="B2792" s="20" t="s">
        <v>10860</v>
      </c>
      <c r="C2792" s="21" t="s">
        <v>169449</v>
      </c>
      <c r="D2792" s="21" t="s">
        <v>345</v>
      </c>
      <c r="E2792" s="23"/>
    </row>
    <row r="2793" spans="1:5" ht="20" customHeight="1">
      <c r="A2793" s="19" t="s">
        <v>10868</v>
      </c>
      <c r="B2793" s="20" t="s">
        <v>10863</v>
      </c>
      <c r="C2793" s="21" t="s">
        <v>169438</v>
      </c>
      <c r="D2793" s="21" t="s">
        <v>345</v>
      </c>
      <c r="E2793" s="23"/>
    </row>
    <row r="2794" spans="1:5" ht="20" customHeight="1">
      <c r="A2794" s="19" t="s">
        <v>10869</v>
      </c>
      <c r="B2794" s="20" t="s">
        <v>10870</v>
      </c>
      <c r="C2794" s="21" t="s">
        <v>101727</v>
      </c>
      <c r="D2794" s="21" t="s">
        <v>296</v>
      </c>
      <c r="E2794" s="23"/>
    </row>
    <row r="2795" spans="1:5" ht="20" customHeight="1">
      <c r="A2795" s="19" t="s">
        <v>10871</v>
      </c>
      <c r="B2795" s="20" t="s">
        <v>10872</v>
      </c>
      <c r="C2795" s="21" t="s">
        <v>169474</v>
      </c>
      <c r="D2795" s="21" t="s">
        <v>345</v>
      </c>
      <c r="E2795" s="23"/>
    </row>
    <row r="2796" spans="1:5" ht="20" customHeight="1">
      <c r="A2796" s="19" t="s">
        <v>10873</v>
      </c>
      <c r="B2796" s="20" t="s">
        <v>10874</v>
      </c>
      <c r="C2796" s="21" t="s">
        <v>169513</v>
      </c>
      <c r="D2796" s="21" t="s">
        <v>296</v>
      </c>
      <c r="E2796" s="23"/>
    </row>
    <row r="2797" spans="1:5" ht="20" customHeight="1">
      <c r="A2797" s="19" t="s">
        <v>10875</v>
      </c>
      <c r="B2797" s="20" t="s">
        <v>10876</v>
      </c>
      <c r="C2797" s="21" t="s">
        <v>169479</v>
      </c>
      <c r="D2797" s="21" t="s">
        <v>345</v>
      </c>
      <c r="E2797" s="23"/>
    </row>
    <row r="2798" spans="1:5" ht="20" customHeight="1">
      <c r="A2798" s="19" t="s">
        <v>10877</v>
      </c>
      <c r="B2798" s="20" t="s">
        <v>10878</v>
      </c>
      <c r="C2798" s="21" t="s">
        <v>169507</v>
      </c>
      <c r="D2798" s="21" t="s">
        <v>296</v>
      </c>
      <c r="E2798" s="23"/>
    </row>
    <row r="2799" spans="1:5" ht="20" customHeight="1">
      <c r="A2799" s="19" t="s">
        <v>10879</v>
      </c>
      <c r="B2799" s="20" t="s">
        <v>10880</v>
      </c>
      <c r="C2799" s="21" t="s">
        <v>169474</v>
      </c>
      <c r="D2799" s="21" t="s">
        <v>345</v>
      </c>
      <c r="E2799" s="23"/>
    </row>
    <row r="2800" spans="1:5" ht="20" customHeight="1">
      <c r="A2800" s="19" t="s">
        <v>10881</v>
      </c>
      <c r="B2800" s="20" t="s">
        <v>10882</v>
      </c>
      <c r="C2800" s="21" t="s">
        <v>169452</v>
      </c>
      <c r="D2800" s="21" t="s">
        <v>296</v>
      </c>
      <c r="E2800" s="23"/>
    </row>
    <row r="2801" spans="1:5" ht="20" customHeight="1">
      <c r="A2801" s="19" t="s">
        <v>10883</v>
      </c>
      <c r="B2801" s="20" t="s">
        <v>10884</v>
      </c>
      <c r="C2801" s="21" t="s">
        <v>169454</v>
      </c>
      <c r="D2801" s="21" t="s">
        <v>345</v>
      </c>
      <c r="E2801" s="23"/>
    </row>
    <row r="2802" spans="1:5" ht="20" customHeight="1">
      <c r="A2802" s="19" t="s">
        <v>10885</v>
      </c>
      <c r="B2802" s="20" t="s">
        <v>10886</v>
      </c>
      <c r="C2802" s="21" t="s">
        <v>169459</v>
      </c>
      <c r="D2802" s="21" t="s">
        <v>296</v>
      </c>
      <c r="E2802" s="23"/>
    </row>
    <row r="2803" spans="1:5" ht="20" customHeight="1">
      <c r="A2803" s="19" t="s">
        <v>10887</v>
      </c>
      <c r="B2803" s="20" t="s">
        <v>10888</v>
      </c>
      <c r="C2803" s="21" t="s">
        <v>169465</v>
      </c>
      <c r="D2803" s="21" t="s">
        <v>296</v>
      </c>
      <c r="E2803" s="23"/>
    </row>
    <row r="2804" spans="1:5" ht="20" customHeight="1">
      <c r="A2804" s="19" t="s">
        <v>10891</v>
      </c>
      <c r="B2804" s="20" t="s">
        <v>10890</v>
      </c>
      <c r="C2804" s="21" t="s">
        <v>169437</v>
      </c>
      <c r="D2804" s="21" t="s">
        <v>345</v>
      </c>
      <c r="E2804" s="23"/>
    </row>
    <row r="2805" spans="1:5" ht="20" customHeight="1">
      <c r="A2805" s="19" t="s">
        <v>10892</v>
      </c>
      <c r="B2805" s="20" t="s">
        <v>10893</v>
      </c>
      <c r="C2805" s="21" t="s">
        <v>169463</v>
      </c>
      <c r="D2805" s="21" t="s">
        <v>296</v>
      </c>
      <c r="E2805" s="23"/>
    </row>
    <row r="2806" spans="1:5" ht="20" customHeight="1">
      <c r="A2806" s="19" t="s">
        <v>10894</v>
      </c>
      <c r="B2806" s="20" t="s">
        <v>10895</v>
      </c>
      <c r="C2806" s="21" t="s">
        <v>169448</v>
      </c>
      <c r="D2806" s="21" t="s">
        <v>296</v>
      </c>
      <c r="E2806" s="23"/>
    </row>
    <row r="2807" spans="1:5" ht="20" customHeight="1">
      <c r="A2807" s="19" t="s">
        <v>10896</v>
      </c>
      <c r="B2807" s="20" t="s">
        <v>10897</v>
      </c>
      <c r="C2807" s="21" t="s">
        <v>169511</v>
      </c>
      <c r="D2807" s="21" t="s">
        <v>296</v>
      </c>
      <c r="E2807" s="23"/>
    </row>
    <row r="2808" spans="1:5" ht="20" customHeight="1">
      <c r="A2808" s="19" t="s">
        <v>10898</v>
      </c>
      <c r="B2808" s="20" t="s">
        <v>10899</v>
      </c>
      <c r="C2808" s="21" t="s">
        <v>169510</v>
      </c>
      <c r="D2808" s="21" t="s">
        <v>345</v>
      </c>
      <c r="E2808" s="23"/>
    </row>
    <row r="2809" spans="1:5" ht="20" customHeight="1">
      <c r="A2809" s="19" t="s">
        <v>10900</v>
      </c>
      <c r="B2809" s="20" t="s">
        <v>10901</v>
      </c>
      <c r="C2809" s="21" t="s">
        <v>169465</v>
      </c>
      <c r="D2809" s="21" t="s">
        <v>296</v>
      </c>
      <c r="E2809" s="23"/>
    </row>
    <row r="2810" spans="1:5" ht="20" customHeight="1">
      <c r="A2810" s="19" t="s">
        <v>10904</v>
      </c>
      <c r="B2810" s="20" t="s">
        <v>10903</v>
      </c>
      <c r="C2810" s="21" t="s">
        <v>169512</v>
      </c>
      <c r="D2810" s="21" t="s">
        <v>296</v>
      </c>
      <c r="E2810" s="23"/>
    </row>
    <row r="2811" spans="1:5" ht="20" customHeight="1">
      <c r="A2811" s="19" t="s">
        <v>10905</v>
      </c>
      <c r="B2811" s="20" t="s">
        <v>10906</v>
      </c>
      <c r="C2811" s="21" t="s">
        <v>169477</v>
      </c>
      <c r="D2811" s="21" t="s">
        <v>296</v>
      </c>
      <c r="E2811" s="23"/>
    </row>
    <row r="2812" spans="1:5" ht="20" customHeight="1">
      <c r="A2812" s="19" t="s">
        <v>10907</v>
      </c>
      <c r="B2812" s="20" t="s">
        <v>10908</v>
      </c>
      <c r="C2812" s="21" t="s">
        <v>169466</v>
      </c>
      <c r="D2812" s="21" t="s">
        <v>296</v>
      </c>
      <c r="E2812" s="23"/>
    </row>
    <row r="2813" spans="1:5" ht="20" customHeight="1">
      <c r="A2813" s="19" t="s">
        <v>10942</v>
      </c>
      <c r="B2813" s="20" t="s">
        <v>10943</v>
      </c>
      <c r="C2813" s="21" t="s">
        <v>169498</v>
      </c>
      <c r="D2813" s="21" t="s">
        <v>139</v>
      </c>
      <c r="E2813" s="23"/>
    </row>
    <row r="2814" spans="1:5" ht="20" customHeight="1">
      <c r="A2814" s="19" t="s">
        <v>173</v>
      </c>
      <c r="B2814" s="20" t="s">
        <v>177</v>
      </c>
      <c r="C2814" s="21" t="s">
        <v>156989</v>
      </c>
      <c r="D2814" s="21" t="s">
        <v>139</v>
      </c>
      <c r="E2814" s="23"/>
    </row>
    <row r="2815" spans="1:5" ht="20" customHeight="1">
      <c r="A2815" s="19" t="s">
        <v>3054</v>
      </c>
      <c r="B2815" s="20" t="s">
        <v>3055</v>
      </c>
      <c r="C2815" s="21" t="s">
        <v>169453</v>
      </c>
      <c r="D2815" s="21" t="s">
        <v>296</v>
      </c>
      <c r="E2815" s="23"/>
    </row>
    <row r="2816" spans="1:5" ht="20" customHeight="1">
      <c r="A2816" s="19" t="s">
        <v>3056</v>
      </c>
      <c r="B2816" s="20" t="s">
        <v>3057</v>
      </c>
      <c r="C2816" s="21" t="s">
        <v>169449</v>
      </c>
      <c r="D2816" s="21" t="s">
        <v>345</v>
      </c>
      <c r="E2816" s="23"/>
    </row>
    <row r="2817" spans="1:5" ht="20" customHeight="1">
      <c r="A2817" s="19" t="s">
        <v>3060</v>
      </c>
      <c r="B2817" s="20" t="s">
        <v>3059</v>
      </c>
      <c r="C2817" s="21" t="s">
        <v>169509</v>
      </c>
      <c r="D2817" s="21" t="s">
        <v>345</v>
      </c>
      <c r="E2817" s="23"/>
    </row>
    <row r="2818" spans="1:5" ht="20" customHeight="1">
      <c r="A2818" s="19" t="s">
        <v>3061</v>
      </c>
      <c r="B2818" s="20" t="s">
        <v>3062</v>
      </c>
      <c r="C2818" s="21" t="s">
        <v>169509</v>
      </c>
      <c r="D2818" s="21" t="s">
        <v>345</v>
      </c>
      <c r="E2818" s="23"/>
    </row>
    <row r="2819" spans="1:5" ht="20" customHeight="1">
      <c r="A2819" s="19" t="s">
        <v>3065</v>
      </c>
      <c r="B2819" s="20" t="s">
        <v>3064</v>
      </c>
      <c r="C2819" s="21" t="s">
        <v>169433</v>
      </c>
      <c r="D2819" s="21" t="s">
        <v>296</v>
      </c>
      <c r="E2819" s="23"/>
    </row>
    <row r="2820" spans="1:5" ht="20" customHeight="1">
      <c r="A2820" s="19" t="s">
        <v>3066</v>
      </c>
      <c r="B2820" s="20" t="s">
        <v>3067</v>
      </c>
      <c r="C2820" s="21" t="s">
        <v>169502</v>
      </c>
      <c r="D2820" s="21" t="s">
        <v>296</v>
      </c>
      <c r="E2820" s="23"/>
    </row>
    <row r="2821" spans="1:5" ht="20" customHeight="1">
      <c r="A2821" s="19" t="s">
        <v>3068</v>
      </c>
      <c r="B2821" s="20" t="s">
        <v>3069</v>
      </c>
      <c r="C2821" s="21" t="s">
        <v>169509</v>
      </c>
      <c r="D2821" s="21" t="s">
        <v>345</v>
      </c>
      <c r="E2821" s="23"/>
    </row>
    <row r="2822" spans="1:5" ht="20" customHeight="1">
      <c r="A2822" s="19" t="s">
        <v>3070</v>
      </c>
      <c r="B2822" s="20" t="s">
        <v>3071</v>
      </c>
      <c r="C2822" s="21" t="s">
        <v>169433</v>
      </c>
      <c r="D2822" s="21" t="s">
        <v>345</v>
      </c>
      <c r="E2822" s="23"/>
    </row>
    <row r="2823" spans="1:5" ht="20" customHeight="1">
      <c r="A2823" s="19" t="s">
        <v>3072</v>
      </c>
      <c r="B2823" s="20" t="s">
        <v>3073</v>
      </c>
      <c r="C2823" s="21" t="s">
        <v>169438</v>
      </c>
      <c r="D2823" s="21" t="s">
        <v>345</v>
      </c>
      <c r="E2823" s="23"/>
    </row>
    <row r="2824" spans="1:5" ht="20" customHeight="1">
      <c r="A2824" s="19" t="s">
        <v>3076</v>
      </c>
      <c r="B2824" s="20" t="s">
        <v>3075</v>
      </c>
      <c r="C2824" s="21" t="s">
        <v>169460</v>
      </c>
      <c r="D2824" s="21" t="s">
        <v>345</v>
      </c>
      <c r="E2824" s="23"/>
    </row>
    <row r="2825" spans="1:5" ht="20" customHeight="1">
      <c r="A2825" s="19" t="s">
        <v>3077</v>
      </c>
      <c r="B2825" s="20" t="s">
        <v>3078</v>
      </c>
      <c r="C2825" s="21" t="s">
        <v>169499</v>
      </c>
      <c r="D2825" s="21" t="s">
        <v>345</v>
      </c>
      <c r="E2825" s="23"/>
    </row>
    <row r="2826" spans="1:5" ht="20" customHeight="1">
      <c r="A2826" s="19" t="s">
        <v>3081</v>
      </c>
      <c r="B2826" s="20" t="s">
        <v>3080</v>
      </c>
      <c r="C2826" s="21" t="s">
        <v>169467</v>
      </c>
      <c r="D2826" s="21" t="s">
        <v>296</v>
      </c>
      <c r="E2826" s="23"/>
    </row>
    <row r="2827" spans="1:5" ht="20" customHeight="1">
      <c r="A2827" s="19" t="s">
        <v>3084</v>
      </c>
      <c r="B2827" s="20" t="s">
        <v>3083</v>
      </c>
      <c r="C2827" s="21" t="s">
        <v>169478</v>
      </c>
      <c r="D2827" s="21" t="s">
        <v>345</v>
      </c>
      <c r="E2827" s="23"/>
    </row>
    <row r="2828" spans="1:5" ht="20" customHeight="1">
      <c r="A2828" s="19" t="s">
        <v>3085</v>
      </c>
      <c r="B2828" s="20" t="s">
        <v>3086</v>
      </c>
      <c r="C2828" s="21" t="s">
        <v>169433</v>
      </c>
      <c r="D2828" s="21" t="s">
        <v>345</v>
      </c>
      <c r="E2828" s="23"/>
    </row>
    <row r="2829" spans="1:5" ht="20" customHeight="1">
      <c r="A2829" s="19" t="s">
        <v>3087</v>
      </c>
      <c r="B2829" s="20" t="s">
        <v>3088</v>
      </c>
      <c r="C2829" s="21" t="s">
        <v>169478</v>
      </c>
      <c r="D2829" s="21" t="s">
        <v>345</v>
      </c>
      <c r="E2829" s="23"/>
    </row>
    <row r="2830" spans="1:5" ht="20" customHeight="1">
      <c r="A2830" s="19" t="s">
        <v>3092</v>
      </c>
      <c r="B2830" s="20" t="s">
        <v>3090</v>
      </c>
      <c r="C2830" s="21" t="s">
        <v>101727</v>
      </c>
      <c r="D2830" s="21" t="s">
        <v>345</v>
      </c>
      <c r="E2830" s="23"/>
    </row>
    <row r="2831" spans="1:5" ht="20" customHeight="1">
      <c r="A2831" s="19" t="s">
        <v>3093</v>
      </c>
      <c r="B2831" s="20" t="s">
        <v>3094</v>
      </c>
      <c r="C2831" s="21" t="s">
        <v>169514</v>
      </c>
      <c r="D2831" s="21" t="s">
        <v>345</v>
      </c>
      <c r="E2831" s="23"/>
    </row>
    <row r="2832" spans="1:5" ht="20" customHeight="1">
      <c r="A2832" s="19" t="s">
        <v>3095</v>
      </c>
      <c r="B2832" s="20" t="s">
        <v>3096</v>
      </c>
      <c r="C2832" s="21" t="s">
        <v>169459</v>
      </c>
      <c r="D2832" s="21" t="s">
        <v>345</v>
      </c>
      <c r="E2832" s="23"/>
    </row>
    <row r="2833" spans="1:5" ht="20" customHeight="1">
      <c r="A2833" s="19" t="s">
        <v>3097</v>
      </c>
      <c r="B2833" s="24">
        <v>100</v>
      </c>
      <c r="C2833" s="21" t="s">
        <v>169485</v>
      </c>
      <c r="D2833" s="21" t="s">
        <v>345</v>
      </c>
      <c r="E2833" s="23"/>
    </row>
    <row r="2834" spans="1:5" ht="20" customHeight="1">
      <c r="A2834" s="19" t="s">
        <v>3098</v>
      </c>
      <c r="B2834" s="20" t="s">
        <v>3099</v>
      </c>
      <c r="C2834" s="21" t="s">
        <v>169474</v>
      </c>
      <c r="D2834" s="21" t="s">
        <v>345</v>
      </c>
      <c r="E2834" s="23"/>
    </row>
    <row r="2835" spans="1:5" ht="20" customHeight="1">
      <c r="A2835" s="19" t="s">
        <v>3100</v>
      </c>
      <c r="B2835" s="20" t="s">
        <v>3101</v>
      </c>
      <c r="C2835" s="21" t="s">
        <v>169493</v>
      </c>
      <c r="D2835" s="21" t="s">
        <v>345</v>
      </c>
      <c r="E2835" s="23"/>
    </row>
    <row r="2836" spans="1:5" ht="20" customHeight="1">
      <c r="A2836" s="19" t="s">
        <v>3102</v>
      </c>
      <c r="B2836" s="20" t="s">
        <v>3103</v>
      </c>
      <c r="C2836" s="21" t="s">
        <v>169486</v>
      </c>
      <c r="D2836" s="21" t="s">
        <v>345</v>
      </c>
      <c r="E2836" s="23"/>
    </row>
    <row r="2837" spans="1:5" ht="20" customHeight="1">
      <c r="A2837" s="19" t="s">
        <v>3106</v>
      </c>
      <c r="B2837" s="20" t="s">
        <v>3105</v>
      </c>
      <c r="C2837" s="21" t="s">
        <v>101727</v>
      </c>
      <c r="D2837" s="21" t="s">
        <v>345</v>
      </c>
      <c r="E2837" s="23"/>
    </row>
    <row r="2838" spans="1:5" ht="20" customHeight="1">
      <c r="A2838" s="19" t="s">
        <v>3107</v>
      </c>
      <c r="B2838" s="20" t="s">
        <v>3108</v>
      </c>
      <c r="C2838" s="21" t="s">
        <v>169486</v>
      </c>
      <c r="D2838" s="21" t="s">
        <v>345</v>
      </c>
      <c r="E2838" s="23"/>
    </row>
    <row r="2839" spans="1:5" ht="20" customHeight="1">
      <c r="A2839" s="19" t="s">
        <v>3109</v>
      </c>
      <c r="B2839" s="20" t="s">
        <v>3110</v>
      </c>
      <c r="C2839" s="21" t="s">
        <v>169443</v>
      </c>
      <c r="D2839" s="21" t="s">
        <v>296</v>
      </c>
      <c r="E2839" s="23"/>
    </row>
    <row r="2840" spans="1:5" ht="20" customHeight="1">
      <c r="A2840" s="19" t="s">
        <v>3113</v>
      </c>
      <c r="B2840" s="20" t="s">
        <v>3114</v>
      </c>
      <c r="C2840" s="21" t="s">
        <v>169508</v>
      </c>
      <c r="D2840" s="21" t="s">
        <v>296</v>
      </c>
      <c r="E2840" s="23"/>
    </row>
    <row r="2841" spans="1:5" ht="20" customHeight="1">
      <c r="A2841" s="19" t="s">
        <v>3115</v>
      </c>
      <c r="B2841" s="20" t="s">
        <v>3116</v>
      </c>
      <c r="C2841" s="21" t="s">
        <v>14955</v>
      </c>
      <c r="D2841" s="21" t="s">
        <v>345</v>
      </c>
      <c r="E2841" s="23"/>
    </row>
    <row r="2842" spans="1:5" ht="20" customHeight="1">
      <c r="A2842" s="19" t="s">
        <v>3117</v>
      </c>
      <c r="B2842" s="20" t="s">
        <v>3118</v>
      </c>
      <c r="C2842" s="21" t="s">
        <v>169455</v>
      </c>
      <c r="D2842" s="21" t="s">
        <v>345</v>
      </c>
      <c r="E2842" s="23"/>
    </row>
    <row r="2843" spans="1:5" ht="20" customHeight="1">
      <c r="A2843" s="19" t="s">
        <v>3119</v>
      </c>
      <c r="B2843" s="20" t="s">
        <v>3120</v>
      </c>
      <c r="C2843" s="21" t="s">
        <v>169434</v>
      </c>
      <c r="D2843" s="21" t="s">
        <v>345</v>
      </c>
      <c r="E2843" s="23"/>
    </row>
    <row r="2844" spans="1:5" ht="20" customHeight="1">
      <c r="A2844" s="19" t="s">
        <v>3124</v>
      </c>
      <c r="B2844" s="20" t="s">
        <v>3122</v>
      </c>
      <c r="C2844" s="21" t="s">
        <v>169456</v>
      </c>
      <c r="D2844" s="21" t="s">
        <v>296</v>
      </c>
      <c r="E2844" s="23"/>
    </row>
    <row r="2845" spans="1:5" ht="20" customHeight="1">
      <c r="A2845" s="19" t="s">
        <v>3125</v>
      </c>
      <c r="B2845" s="20" t="s">
        <v>3126</v>
      </c>
      <c r="C2845" s="21" t="s">
        <v>169452</v>
      </c>
      <c r="D2845" s="21" t="s">
        <v>345</v>
      </c>
      <c r="E2845" s="23"/>
    </row>
    <row r="2846" spans="1:5" ht="20" customHeight="1">
      <c r="A2846" s="19" t="s">
        <v>3128</v>
      </c>
      <c r="B2846" s="20" t="s">
        <v>91</v>
      </c>
      <c r="C2846" s="21" t="s">
        <v>169464</v>
      </c>
      <c r="D2846" s="21" t="s">
        <v>296</v>
      </c>
      <c r="E2846" s="23"/>
    </row>
    <row r="2847" spans="1:5" ht="20" customHeight="1">
      <c r="A2847" s="19" t="s">
        <v>3131</v>
      </c>
      <c r="B2847" s="20" t="s">
        <v>3130</v>
      </c>
      <c r="C2847" s="21" t="s">
        <v>169438</v>
      </c>
      <c r="D2847" s="21" t="s">
        <v>345</v>
      </c>
      <c r="E2847" s="23"/>
    </row>
    <row r="2848" spans="1:5" ht="20" customHeight="1">
      <c r="A2848" s="19" t="s">
        <v>3132</v>
      </c>
      <c r="B2848" s="20" t="s">
        <v>3133</v>
      </c>
      <c r="C2848" s="21" t="s">
        <v>169480</v>
      </c>
      <c r="D2848" s="21" t="s">
        <v>345</v>
      </c>
      <c r="E2848" s="23"/>
    </row>
    <row r="2849" spans="1:5" ht="20" customHeight="1">
      <c r="A2849" s="19" t="s">
        <v>3134</v>
      </c>
      <c r="B2849" s="20" t="s">
        <v>3135</v>
      </c>
      <c r="C2849" s="21" t="s">
        <v>169460</v>
      </c>
      <c r="D2849" s="21" t="s">
        <v>345</v>
      </c>
      <c r="E2849" s="23"/>
    </row>
    <row r="2850" spans="1:5" ht="20" customHeight="1">
      <c r="A2850" s="19" t="s">
        <v>3136</v>
      </c>
      <c r="B2850" s="20" t="s">
        <v>3137</v>
      </c>
      <c r="C2850" s="21" t="s">
        <v>169476</v>
      </c>
      <c r="D2850" s="21" t="s">
        <v>345</v>
      </c>
      <c r="E2850" s="23"/>
    </row>
    <row r="2851" spans="1:5" ht="20" customHeight="1">
      <c r="A2851" s="19" t="s">
        <v>3138</v>
      </c>
      <c r="B2851" s="20" t="s">
        <v>3139</v>
      </c>
      <c r="C2851" s="21" t="s">
        <v>169471</v>
      </c>
      <c r="D2851" s="21" t="s">
        <v>296</v>
      </c>
      <c r="E2851" s="23"/>
    </row>
    <row r="2852" spans="1:5" ht="20" customHeight="1">
      <c r="A2852" s="19" t="s">
        <v>3140</v>
      </c>
      <c r="B2852" s="20" t="s">
        <v>3141</v>
      </c>
      <c r="C2852" s="21" t="s">
        <v>169506</v>
      </c>
      <c r="D2852" s="21" t="s">
        <v>296</v>
      </c>
      <c r="E2852" s="23"/>
    </row>
    <row r="2853" spans="1:5" ht="20" customHeight="1">
      <c r="A2853" s="19" t="s">
        <v>3142</v>
      </c>
      <c r="B2853" s="24">
        <v>100</v>
      </c>
      <c r="C2853" s="21" t="s">
        <v>169461</v>
      </c>
      <c r="D2853" s="21" t="s">
        <v>345</v>
      </c>
      <c r="E2853" s="23"/>
    </row>
    <row r="2854" spans="1:5" ht="20" customHeight="1">
      <c r="A2854" s="19" t="s">
        <v>3143</v>
      </c>
      <c r="B2854" s="24">
        <v>100</v>
      </c>
      <c r="C2854" s="21" t="s">
        <v>169438</v>
      </c>
      <c r="D2854" s="21" t="s">
        <v>345</v>
      </c>
      <c r="E2854" s="23"/>
    </row>
    <row r="2855" spans="1:5" ht="20" customHeight="1">
      <c r="A2855" s="19" t="s">
        <v>3146</v>
      </c>
      <c r="B2855" s="20" t="s">
        <v>3145</v>
      </c>
      <c r="C2855" s="21" t="s">
        <v>169444</v>
      </c>
      <c r="D2855" s="21" t="s">
        <v>345</v>
      </c>
      <c r="E2855" s="23"/>
    </row>
    <row r="2856" spans="1:5" ht="20" customHeight="1">
      <c r="A2856" s="19" t="s">
        <v>3147</v>
      </c>
      <c r="B2856" s="24">
        <v>100</v>
      </c>
      <c r="C2856" s="21" t="s">
        <v>169499</v>
      </c>
      <c r="D2856" s="21" t="s">
        <v>345</v>
      </c>
      <c r="E2856" s="23"/>
    </row>
    <row r="2857" spans="1:5" ht="20" customHeight="1">
      <c r="A2857" s="19" t="s">
        <v>3150</v>
      </c>
      <c r="B2857" s="20" t="s">
        <v>3149</v>
      </c>
      <c r="C2857" s="21" t="s">
        <v>101727</v>
      </c>
      <c r="D2857" s="21" t="s">
        <v>345</v>
      </c>
      <c r="E2857" s="23"/>
    </row>
    <row r="2858" spans="1:5" ht="20" customHeight="1">
      <c r="A2858" s="19" t="s">
        <v>3151</v>
      </c>
      <c r="B2858" s="20" t="s">
        <v>3152</v>
      </c>
      <c r="C2858" s="21" t="s">
        <v>169442</v>
      </c>
      <c r="D2858" s="21" t="s">
        <v>345</v>
      </c>
      <c r="E2858" s="23"/>
    </row>
    <row r="2859" spans="1:5" ht="20" customHeight="1">
      <c r="A2859" s="19" t="s">
        <v>3153</v>
      </c>
      <c r="B2859" s="24">
        <v>100</v>
      </c>
      <c r="C2859" s="21" t="s">
        <v>169487</v>
      </c>
      <c r="D2859" s="21" t="s">
        <v>345</v>
      </c>
      <c r="E2859" s="23"/>
    </row>
    <row r="2860" spans="1:5" ht="20" customHeight="1">
      <c r="A2860" s="19" t="s">
        <v>3156</v>
      </c>
      <c r="B2860" s="24">
        <v>100</v>
      </c>
      <c r="C2860" s="21" t="s">
        <v>169494</v>
      </c>
      <c r="D2860" s="21" t="s">
        <v>345</v>
      </c>
      <c r="E2860" s="23"/>
    </row>
    <row r="2861" spans="1:5" ht="20" customHeight="1">
      <c r="A2861" s="19" t="s">
        <v>3157</v>
      </c>
      <c r="B2861" s="20" t="s">
        <v>3158</v>
      </c>
      <c r="C2861" s="21" t="s">
        <v>101522</v>
      </c>
      <c r="D2861" s="21" t="s">
        <v>345</v>
      </c>
      <c r="E2861" s="23"/>
    </row>
    <row r="2862" spans="1:5" ht="20" customHeight="1">
      <c r="A2862" s="19" t="s">
        <v>3159</v>
      </c>
      <c r="B2862" s="24">
        <v>100</v>
      </c>
      <c r="C2862" s="21" t="s">
        <v>169487</v>
      </c>
      <c r="D2862" s="21" t="s">
        <v>345</v>
      </c>
      <c r="E2862" s="23"/>
    </row>
    <row r="2863" spans="1:5" ht="20" customHeight="1">
      <c r="A2863" s="19" t="s">
        <v>3160</v>
      </c>
      <c r="B2863" s="24">
        <v>100</v>
      </c>
      <c r="C2863" s="21" t="s">
        <v>169509</v>
      </c>
      <c r="D2863" s="21" t="s">
        <v>345</v>
      </c>
      <c r="E2863" s="23"/>
    </row>
    <row r="2864" spans="1:5" ht="20" customHeight="1">
      <c r="A2864" s="19" t="s">
        <v>3161</v>
      </c>
      <c r="B2864" s="20" t="s">
        <v>3162</v>
      </c>
      <c r="C2864" s="21" t="s">
        <v>169507</v>
      </c>
      <c r="D2864" s="21" t="s">
        <v>296</v>
      </c>
      <c r="E2864" s="23"/>
    </row>
    <row r="2865" spans="1:5" ht="20" customHeight="1">
      <c r="A2865" s="19" t="s">
        <v>3163</v>
      </c>
      <c r="B2865" s="20" t="s">
        <v>3164</v>
      </c>
      <c r="C2865" s="21" t="s">
        <v>169449</v>
      </c>
      <c r="D2865" s="21" t="s">
        <v>345</v>
      </c>
      <c r="E2865" s="23"/>
    </row>
    <row r="2866" spans="1:5" ht="20" customHeight="1">
      <c r="A2866" s="19" t="s">
        <v>3167</v>
      </c>
      <c r="B2866" s="20" t="s">
        <v>3166</v>
      </c>
      <c r="C2866" s="21" t="s">
        <v>169462</v>
      </c>
      <c r="D2866" s="21" t="s">
        <v>345</v>
      </c>
      <c r="E2866" s="23"/>
    </row>
    <row r="2867" spans="1:5" ht="20" customHeight="1">
      <c r="A2867" s="19" t="s">
        <v>3168</v>
      </c>
      <c r="B2867" s="24">
        <v>100</v>
      </c>
      <c r="C2867" s="21" t="s">
        <v>169485</v>
      </c>
      <c r="D2867" s="21" t="s">
        <v>345</v>
      </c>
      <c r="E2867" s="23"/>
    </row>
    <row r="2868" spans="1:5" ht="20" customHeight="1">
      <c r="A2868" s="19" t="s">
        <v>3169</v>
      </c>
      <c r="B2868" s="24">
        <v>100</v>
      </c>
      <c r="C2868" s="21" t="s">
        <v>169478</v>
      </c>
      <c r="D2868" s="21" t="s">
        <v>345</v>
      </c>
      <c r="E2868" s="23"/>
    </row>
    <row r="2869" spans="1:5" ht="20" customHeight="1">
      <c r="A2869" s="19" t="s">
        <v>3170</v>
      </c>
      <c r="B2869" s="24">
        <v>100</v>
      </c>
      <c r="C2869" s="21" t="s">
        <v>169478</v>
      </c>
      <c r="D2869" s="21" t="s">
        <v>345</v>
      </c>
      <c r="E2869" s="23"/>
    </row>
    <row r="2870" spans="1:5" ht="20" customHeight="1">
      <c r="A2870" s="19" t="s">
        <v>3171</v>
      </c>
      <c r="B2870" s="20" t="s">
        <v>3172</v>
      </c>
      <c r="C2870" s="21" t="s">
        <v>169515</v>
      </c>
      <c r="D2870" s="21" t="s">
        <v>296</v>
      </c>
      <c r="E2870" s="23"/>
    </row>
    <row r="2871" spans="1:5" ht="20" customHeight="1">
      <c r="A2871" s="19" t="s">
        <v>3173</v>
      </c>
      <c r="B2871" s="20" t="s">
        <v>3174</v>
      </c>
      <c r="C2871" s="21" t="s">
        <v>169478</v>
      </c>
      <c r="D2871" s="21" t="s">
        <v>296</v>
      </c>
      <c r="E2871" s="23"/>
    </row>
    <row r="2872" spans="1:5" ht="20" customHeight="1">
      <c r="A2872" s="19" t="s">
        <v>3179</v>
      </c>
      <c r="B2872" s="20" t="s">
        <v>3178</v>
      </c>
      <c r="C2872" s="21" t="s">
        <v>169478</v>
      </c>
      <c r="D2872" s="21" t="s">
        <v>345</v>
      </c>
      <c r="E2872" s="23"/>
    </row>
    <row r="2873" spans="1:5" ht="20" customHeight="1">
      <c r="A2873" s="19" t="s">
        <v>3180</v>
      </c>
      <c r="B2873" s="20" t="s">
        <v>3181</v>
      </c>
      <c r="C2873" s="21" t="s">
        <v>169448</v>
      </c>
      <c r="D2873" s="21" t="s">
        <v>296</v>
      </c>
      <c r="E2873" s="23"/>
    </row>
    <row r="2874" spans="1:5" ht="20" customHeight="1">
      <c r="A2874" s="19" t="s">
        <v>3182</v>
      </c>
      <c r="B2874" s="20" t="s">
        <v>3183</v>
      </c>
      <c r="C2874" s="21" t="s">
        <v>169462</v>
      </c>
      <c r="D2874" s="21" t="s">
        <v>345</v>
      </c>
      <c r="E2874" s="23"/>
    </row>
    <row r="2875" spans="1:5" ht="20" customHeight="1">
      <c r="A2875" s="19" t="s">
        <v>3184</v>
      </c>
      <c r="B2875" s="20" t="s">
        <v>3185</v>
      </c>
      <c r="C2875" s="21" t="s">
        <v>169446</v>
      </c>
      <c r="D2875" s="21" t="s">
        <v>345</v>
      </c>
      <c r="E2875" s="23"/>
    </row>
    <row r="2876" spans="1:5" ht="20" customHeight="1">
      <c r="A2876" s="19" t="s">
        <v>3186</v>
      </c>
      <c r="B2876" s="20" t="s">
        <v>3187</v>
      </c>
      <c r="C2876" s="21" t="s">
        <v>169447</v>
      </c>
      <c r="D2876" s="21" t="s">
        <v>296</v>
      </c>
      <c r="E2876" s="23"/>
    </row>
    <row r="2877" spans="1:5" ht="20" customHeight="1">
      <c r="A2877" s="19" t="s">
        <v>3188</v>
      </c>
      <c r="B2877" s="24">
        <v>100</v>
      </c>
      <c r="C2877" s="21" t="s">
        <v>169492</v>
      </c>
      <c r="D2877" s="21" t="s">
        <v>345</v>
      </c>
      <c r="E2877" s="23"/>
    </row>
    <row r="2878" spans="1:5" ht="20" customHeight="1">
      <c r="A2878" s="19" t="s">
        <v>3191</v>
      </c>
      <c r="B2878" s="20" t="s">
        <v>3190</v>
      </c>
      <c r="C2878" s="21" t="s">
        <v>14798</v>
      </c>
      <c r="D2878" s="21" t="s">
        <v>345</v>
      </c>
      <c r="E2878" s="23"/>
    </row>
    <row r="2879" spans="1:5" ht="20" customHeight="1">
      <c r="A2879" s="19" t="s">
        <v>3192</v>
      </c>
      <c r="B2879" s="20" t="s">
        <v>3193</v>
      </c>
      <c r="C2879" s="21" t="s">
        <v>169480</v>
      </c>
      <c r="D2879" s="21" t="s">
        <v>345</v>
      </c>
      <c r="E2879" s="23"/>
    </row>
    <row r="2880" spans="1:5" ht="20" customHeight="1">
      <c r="A2880" s="19" t="s">
        <v>3194</v>
      </c>
      <c r="B2880" s="24">
        <v>100</v>
      </c>
      <c r="C2880" s="21" t="s">
        <v>169515</v>
      </c>
      <c r="D2880" s="21" t="s">
        <v>345</v>
      </c>
      <c r="E2880" s="23"/>
    </row>
    <row r="2881" spans="1:5" ht="20" customHeight="1">
      <c r="A2881" s="19" t="s">
        <v>3195</v>
      </c>
      <c r="B2881" s="24">
        <v>100</v>
      </c>
      <c r="C2881" s="21" t="s">
        <v>169487</v>
      </c>
      <c r="D2881" s="21" t="s">
        <v>345</v>
      </c>
      <c r="E2881" s="23"/>
    </row>
    <row r="2882" spans="1:5" ht="20" customHeight="1">
      <c r="A2882" s="19" t="s">
        <v>3196</v>
      </c>
      <c r="B2882" s="24">
        <v>100</v>
      </c>
      <c r="C2882" s="21" t="s">
        <v>169509</v>
      </c>
      <c r="D2882" s="21" t="s">
        <v>345</v>
      </c>
      <c r="E2882" s="23"/>
    </row>
    <row r="2883" spans="1:5" ht="20" customHeight="1">
      <c r="A2883" s="19" t="s">
        <v>3197</v>
      </c>
      <c r="B2883" s="20" t="s">
        <v>3198</v>
      </c>
      <c r="C2883" s="21" t="s">
        <v>169499</v>
      </c>
      <c r="D2883" s="21" t="s">
        <v>345</v>
      </c>
      <c r="E2883" s="23"/>
    </row>
    <row r="2884" spans="1:5" ht="20" customHeight="1">
      <c r="A2884" s="19" t="s">
        <v>3199</v>
      </c>
      <c r="B2884" s="20" t="s">
        <v>3200</v>
      </c>
      <c r="C2884" s="21" t="s">
        <v>169518</v>
      </c>
      <c r="D2884" s="21" t="s">
        <v>296</v>
      </c>
      <c r="E2884" s="23"/>
    </row>
    <row r="2885" spans="1:5" ht="20" customHeight="1">
      <c r="A2885" s="19" t="s">
        <v>3202</v>
      </c>
      <c r="B2885" s="24">
        <v>100</v>
      </c>
      <c r="C2885" s="21" t="s">
        <v>169492</v>
      </c>
      <c r="D2885" s="21" t="s">
        <v>345</v>
      </c>
      <c r="E2885" s="23"/>
    </row>
    <row r="2886" spans="1:5" ht="20" customHeight="1">
      <c r="A2886" s="19" t="s">
        <v>3203</v>
      </c>
      <c r="B2886" s="24">
        <v>100</v>
      </c>
      <c r="C2886" s="21" t="s">
        <v>101522</v>
      </c>
      <c r="D2886" s="21" t="s">
        <v>345</v>
      </c>
      <c r="E2886" s="23"/>
    </row>
    <row r="2887" spans="1:5" ht="20" customHeight="1">
      <c r="A2887" s="19" t="s">
        <v>3206</v>
      </c>
      <c r="B2887" s="24">
        <v>100</v>
      </c>
      <c r="C2887" s="21" t="s">
        <v>169494</v>
      </c>
      <c r="D2887" s="21" t="s">
        <v>345</v>
      </c>
      <c r="E2887" s="23"/>
    </row>
    <row r="2888" spans="1:5" ht="20" customHeight="1">
      <c r="A2888" s="19" t="s">
        <v>3207</v>
      </c>
      <c r="B2888" s="24">
        <v>100</v>
      </c>
      <c r="C2888" s="21" t="s">
        <v>169478</v>
      </c>
      <c r="D2888" s="21" t="s">
        <v>345</v>
      </c>
      <c r="E2888" s="23"/>
    </row>
    <row r="2889" spans="1:5" ht="20" customHeight="1">
      <c r="A2889" s="19" t="s">
        <v>3208</v>
      </c>
      <c r="B2889" s="20" t="s">
        <v>3209</v>
      </c>
      <c r="C2889" s="21" t="s">
        <v>169513</v>
      </c>
      <c r="D2889" s="21" t="s">
        <v>296</v>
      </c>
      <c r="E2889" s="23"/>
    </row>
    <row r="2890" spans="1:5" ht="20" customHeight="1">
      <c r="A2890" s="19" t="s">
        <v>3210</v>
      </c>
      <c r="B2890" s="24">
        <v>100</v>
      </c>
      <c r="C2890" s="21" t="s">
        <v>169520</v>
      </c>
      <c r="D2890" s="21" t="s">
        <v>345</v>
      </c>
      <c r="E2890" s="23"/>
    </row>
    <row r="2891" spans="1:5" ht="20" customHeight="1">
      <c r="A2891" s="19" t="s">
        <v>3214</v>
      </c>
      <c r="B2891" s="24">
        <v>100</v>
      </c>
      <c r="C2891" s="21" t="s">
        <v>169517</v>
      </c>
      <c r="D2891" s="21" t="s">
        <v>345</v>
      </c>
      <c r="E2891" s="23"/>
    </row>
    <row r="2892" spans="1:5" ht="20" customHeight="1">
      <c r="A2892" s="19" t="s">
        <v>3215</v>
      </c>
      <c r="B2892" s="20" t="s">
        <v>3216</v>
      </c>
      <c r="C2892" s="21" t="s">
        <v>169516</v>
      </c>
      <c r="D2892" s="21" t="s">
        <v>296</v>
      </c>
      <c r="E2892" s="23"/>
    </row>
    <row r="2893" spans="1:5" ht="20" customHeight="1">
      <c r="A2893" s="19" t="s">
        <v>3217</v>
      </c>
      <c r="B2893" s="20" t="s">
        <v>3218</v>
      </c>
      <c r="C2893" s="21" t="s">
        <v>169501</v>
      </c>
      <c r="D2893" s="21" t="s">
        <v>345</v>
      </c>
      <c r="E2893" s="23"/>
    </row>
    <row r="2894" spans="1:5" ht="20" customHeight="1">
      <c r="A2894" s="19" t="s">
        <v>3219</v>
      </c>
      <c r="B2894" s="20" t="s">
        <v>3220</v>
      </c>
      <c r="C2894" s="21" t="s">
        <v>169450</v>
      </c>
      <c r="D2894" s="21" t="s">
        <v>345</v>
      </c>
      <c r="E2894" s="23"/>
    </row>
    <row r="2895" spans="1:5" ht="20" customHeight="1">
      <c r="A2895" s="19" t="s">
        <v>3221</v>
      </c>
      <c r="B2895" s="24">
        <v>100</v>
      </c>
      <c r="C2895" s="21" t="s">
        <v>169517</v>
      </c>
      <c r="D2895" s="21" t="s">
        <v>345</v>
      </c>
      <c r="E2895" s="23"/>
    </row>
    <row r="2896" spans="1:5" ht="20" customHeight="1">
      <c r="A2896" s="19" t="s">
        <v>3222</v>
      </c>
      <c r="B2896" s="24">
        <v>100</v>
      </c>
      <c r="C2896" s="21" t="s">
        <v>169460</v>
      </c>
      <c r="D2896" s="21" t="s">
        <v>345</v>
      </c>
      <c r="E2896" s="23"/>
    </row>
    <row r="2897" spans="1:5" ht="20" customHeight="1">
      <c r="A2897" s="19" t="s">
        <v>3223</v>
      </c>
      <c r="B2897" s="20" t="s">
        <v>3224</v>
      </c>
      <c r="C2897" s="21" t="s">
        <v>169452</v>
      </c>
      <c r="D2897" s="21" t="s">
        <v>345</v>
      </c>
      <c r="E2897" s="23"/>
    </row>
    <row r="2898" spans="1:5" ht="20" customHeight="1">
      <c r="A2898" s="19" t="s">
        <v>3225</v>
      </c>
      <c r="B2898" s="20" t="s">
        <v>3226</v>
      </c>
      <c r="C2898" s="21" t="s">
        <v>101522</v>
      </c>
      <c r="D2898" s="21" t="s">
        <v>296</v>
      </c>
      <c r="E2898" s="23"/>
    </row>
    <row r="2899" spans="1:5" ht="20" customHeight="1">
      <c r="A2899" s="19" t="s">
        <v>3228</v>
      </c>
      <c r="B2899" s="24">
        <v>100</v>
      </c>
      <c r="C2899" s="21" t="s">
        <v>169494</v>
      </c>
      <c r="D2899" s="21" t="s">
        <v>345</v>
      </c>
      <c r="E2899" s="23"/>
    </row>
    <row r="2900" spans="1:5" ht="20" customHeight="1">
      <c r="A2900" s="19" t="s">
        <v>3229</v>
      </c>
      <c r="B2900" s="24">
        <v>100</v>
      </c>
      <c r="C2900" s="21" t="s">
        <v>169480</v>
      </c>
      <c r="D2900" s="21" t="s">
        <v>345</v>
      </c>
      <c r="E2900" s="23"/>
    </row>
    <row r="2901" spans="1:5" ht="20" customHeight="1">
      <c r="A2901" s="19" t="s">
        <v>3232</v>
      </c>
      <c r="B2901" s="20" t="s">
        <v>3233</v>
      </c>
      <c r="C2901" s="21" t="s">
        <v>169488</v>
      </c>
      <c r="D2901" s="21" t="s">
        <v>296</v>
      </c>
      <c r="E2901" s="23"/>
    </row>
    <row r="2902" spans="1:5" ht="20" customHeight="1">
      <c r="A2902" s="19" t="s">
        <v>3234</v>
      </c>
      <c r="B2902" s="24">
        <v>100</v>
      </c>
      <c r="C2902" s="21" t="s">
        <v>169494</v>
      </c>
      <c r="D2902" s="21" t="s">
        <v>345</v>
      </c>
      <c r="E2902" s="23"/>
    </row>
    <row r="2903" spans="1:5" ht="20" customHeight="1">
      <c r="A2903" s="19" t="s">
        <v>3235</v>
      </c>
      <c r="B2903" s="24">
        <v>100</v>
      </c>
      <c r="C2903" s="21" t="s">
        <v>156989</v>
      </c>
      <c r="D2903" s="21" t="s">
        <v>345</v>
      </c>
      <c r="E2903" s="23"/>
    </row>
    <row r="2904" spans="1:5" ht="20" customHeight="1">
      <c r="A2904" s="19" t="s">
        <v>3236</v>
      </c>
      <c r="B2904" s="24">
        <v>100</v>
      </c>
      <c r="C2904" s="21" t="s">
        <v>169449</v>
      </c>
      <c r="D2904" s="21" t="s">
        <v>345</v>
      </c>
      <c r="E2904" s="23"/>
    </row>
    <row r="2905" spans="1:5" ht="20" customHeight="1">
      <c r="A2905" s="19" t="s">
        <v>3247</v>
      </c>
      <c r="B2905" s="20" t="s">
        <v>3248</v>
      </c>
      <c r="C2905" s="21" t="s">
        <v>169465</v>
      </c>
      <c r="D2905" s="21" t="s">
        <v>345</v>
      </c>
      <c r="E2905" s="23"/>
    </row>
    <row r="2906" spans="1:5" ht="20" customHeight="1">
      <c r="A2906" s="19" t="s">
        <v>3256</v>
      </c>
      <c r="B2906" s="20" t="s">
        <v>3255</v>
      </c>
      <c r="C2906" s="21" t="s">
        <v>169495</v>
      </c>
      <c r="D2906" s="21" t="s">
        <v>296</v>
      </c>
      <c r="E2906" s="23"/>
    </row>
    <row r="2907" spans="1:5" ht="20" customHeight="1">
      <c r="A2907" s="19" t="s">
        <v>3258</v>
      </c>
      <c r="B2907" s="20" t="s">
        <v>3259</v>
      </c>
      <c r="C2907" s="21" t="s">
        <v>169437</v>
      </c>
      <c r="D2907" s="21" t="s">
        <v>345</v>
      </c>
      <c r="E2907" s="23"/>
    </row>
    <row r="2908" spans="1:5" ht="20" customHeight="1">
      <c r="A2908" s="19" t="s">
        <v>3273</v>
      </c>
      <c r="B2908" s="20" t="s">
        <v>3272</v>
      </c>
      <c r="C2908" s="21" t="s">
        <v>169452</v>
      </c>
      <c r="D2908" s="21" t="s">
        <v>345</v>
      </c>
      <c r="E2908" s="23"/>
    </row>
    <row r="2909" spans="1:5" ht="20" customHeight="1">
      <c r="A2909" s="19" t="s">
        <v>3283</v>
      </c>
      <c r="B2909" s="20" t="s">
        <v>3284</v>
      </c>
      <c r="C2909" s="21" t="s">
        <v>169473</v>
      </c>
      <c r="D2909" s="21" t="s">
        <v>345</v>
      </c>
      <c r="E2909" s="23"/>
    </row>
    <row r="2910" spans="1:5" ht="20" customHeight="1">
      <c r="A2910" s="19" t="s">
        <v>3296</v>
      </c>
      <c r="B2910" s="20" t="s">
        <v>3297</v>
      </c>
      <c r="C2910" s="21" t="s">
        <v>169466</v>
      </c>
      <c r="D2910" s="21" t="s">
        <v>345</v>
      </c>
      <c r="E2910" s="23"/>
    </row>
    <row r="2911" spans="1:5" ht="20" customHeight="1">
      <c r="A2911" s="19" t="s">
        <v>3305</v>
      </c>
      <c r="B2911" s="20" t="s">
        <v>3306</v>
      </c>
      <c r="C2911" s="21" t="s">
        <v>169486</v>
      </c>
      <c r="D2911" s="21" t="s">
        <v>345</v>
      </c>
      <c r="E2911" s="23"/>
    </row>
    <row r="2912" spans="1:5" ht="20" customHeight="1">
      <c r="A2912" s="19" t="s">
        <v>3308</v>
      </c>
      <c r="B2912" s="20" t="s">
        <v>3309</v>
      </c>
      <c r="C2912" s="21" t="s">
        <v>169481</v>
      </c>
      <c r="D2912" s="21" t="s">
        <v>345</v>
      </c>
      <c r="E2912" s="23"/>
    </row>
    <row r="2913" spans="1:5" ht="20" customHeight="1">
      <c r="A2913" s="19" t="s">
        <v>3323</v>
      </c>
      <c r="B2913" s="20" t="s">
        <v>3324</v>
      </c>
      <c r="C2913" s="21" t="s">
        <v>169433</v>
      </c>
      <c r="D2913" s="21" t="s">
        <v>345</v>
      </c>
      <c r="E2913" s="23"/>
    </row>
    <row r="2914" spans="1:5" ht="20" customHeight="1">
      <c r="A2914" s="19" t="s">
        <v>3328</v>
      </c>
      <c r="B2914" s="20" t="s">
        <v>3329</v>
      </c>
      <c r="C2914" s="21" t="s">
        <v>169454</v>
      </c>
      <c r="D2914" s="21" t="s">
        <v>296</v>
      </c>
      <c r="E2914" s="23"/>
    </row>
    <row r="2915" spans="1:5" ht="20" customHeight="1">
      <c r="A2915" s="19" t="s">
        <v>3339</v>
      </c>
      <c r="B2915" s="20" t="s">
        <v>3338</v>
      </c>
      <c r="C2915" s="21" t="s">
        <v>14955</v>
      </c>
      <c r="D2915" s="21" t="s">
        <v>345</v>
      </c>
      <c r="E2915" s="23"/>
    </row>
    <row r="2916" spans="1:5" ht="20" customHeight="1">
      <c r="A2916" s="19" t="s">
        <v>3346</v>
      </c>
      <c r="B2916" s="20" t="s">
        <v>3345</v>
      </c>
      <c r="C2916" s="21" t="s">
        <v>169452</v>
      </c>
      <c r="D2916" s="21" t="s">
        <v>345</v>
      </c>
      <c r="E2916" s="23"/>
    </row>
    <row r="2917" spans="1:5" ht="20" customHeight="1">
      <c r="A2917" s="19" t="s">
        <v>3348</v>
      </c>
      <c r="B2917" s="20" t="s">
        <v>3349</v>
      </c>
      <c r="C2917" s="21" t="s">
        <v>169478</v>
      </c>
      <c r="D2917" s="21" t="s">
        <v>345</v>
      </c>
      <c r="E2917" s="23"/>
    </row>
    <row r="2918" spans="1:5" ht="20" customHeight="1">
      <c r="A2918" s="19" t="s">
        <v>3357</v>
      </c>
      <c r="B2918" s="20" t="s">
        <v>3358</v>
      </c>
      <c r="C2918" s="21" t="s">
        <v>169509</v>
      </c>
      <c r="D2918" s="21" t="s">
        <v>345</v>
      </c>
      <c r="E2918" s="23"/>
    </row>
    <row r="2919" spans="1:5" ht="20" customHeight="1">
      <c r="A2919" s="19" t="s">
        <v>3370</v>
      </c>
      <c r="B2919" s="20" t="s">
        <v>3371</v>
      </c>
      <c r="C2919" s="21" t="s">
        <v>169509</v>
      </c>
      <c r="D2919" s="21" t="s">
        <v>296</v>
      </c>
      <c r="E2919" s="23"/>
    </row>
    <row r="2920" spans="1:5" ht="20" customHeight="1">
      <c r="A2920" s="19" t="s">
        <v>3373</v>
      </c>
      <c r="B2920" s="20" t="s">
        <v>3374</v>
      </c>
      <c r="C2920" s="21" t="s">
        <v>169499</v>
      </c>
      <c r="D2920" s="21" t="s">
        <v>296</v>
      </c>
      <c r="E2920" s="23"/>
    </row>
    <row r="2921" spans="1:5" ht="20" customHeight="1">
      <c r="A2921" s="19" t="s">
        <v>3380</v>
      </c>
      <c r="B2921" s="20" t="s">
        <v>3379</v>
      </c>
      <c r="C2921" s="21" t="s">
        <v>169471</v>
      </c>
      <c r="D2921" s="21" t="s">
        <v>345</v>
      </c>
      <c r="E2921" s="23"/>
    </row>
    <row r="2922" spans="1:5" ht="20" customHeight="1">
      <c r="A2922" s="19" t="s">
        <v>3382</v>
      </c>
      <c r="B2922" s="20" t="s">
        <v>3383</v>
      </c>
      <c r="C2922" s="21" t="s">
        <v>169442</v>
      </c>
      <c r="D2922" s="21" t="s">
        <v>296</v>
      </c>
      <c r="E2922" s="23"/>
    </row>
    <row r="2923" spans="1:5" ht="20" customHeight="1">
      <c r="A2923" s="19" t="s">
        <v>3385</v>
      </c>
      <c r="B2923" s="20" t="s">
        <v>3386</v>
      </c>
      <c r="C2923" s="21" t="s">
        <v>169440</v>
      </c>
      <c r="D2923" s="21" t="s">
        <v>345</v>
      </c>
      <c r="E2923" s="23"/>
    </row>
    <row r="2924" spans="1:5" ht="20" customHeight="1">
      <c r="A2924" s="19" t="s">
        <v>3398</v>
      </c>
      <c r="B2924" s="20" t="s">
        <v>3399</v>
      </c>
      <c r="C2924" s="21" t="s">
        <v>169460</v>
      </c>
      <c r="D2924" s="21" t="s">
        <v>345</v>
      </c>
      <c r="E2924" s="23"/>
    </row>
    <row r="2925" spans="1:5" ht="20" customHeight="1">
      <c r="A2925" s="19" t="s">
        <v>3403</v>
      </c>
      <c r="B2925" s="20" t="s">
        <v>3404</v>
      </c>
      <c r="C2925" s="21" t="s">
        <v>156989</v>
      </c>
      <c r="D2925" s="21" t="s">
        <v>296</v>
      </c>
      <c r="E2925" s="23"/>
    </row>
    <row r="2926" spans="1:5" ht="20" customHeight="1">
      <c r="A2926" s="19" t="s">
        <v>3414</v>
      </c>
      <c r="B2926" s="20" t="s">
        <v>3412</v>
      </c>
      <c r="C2926" s="21" t="s">
        <v>169460</v>
      </c>
      <c r="D2926" s="21" t="s">
        <v>345</v>
      </c>
      <c r="E2926" s="23"/>
    </row>
    <row r="2927" spans="1:5" ht="20" customHeight="1">
      <c r="A2927" s="19" t="s">
        <v>3422</v>
      </c>
      <c r="B2927" s="20" t="s">
        <v>3423</v>
      </c>
      <c r="C2927" s="21" t="s">
        <v>169512</v>
      </c>
      <c r="D2927" s="21" t="s">
        <v>296</v>
      </c>
      <c r="E2927" s="23"/>
    </row>
    <row r="2928" spans="1:5" ht="20" customHeight="1">
      <c r="A2928" s="19" t="s">
        <v>3429</v>
      </c>
      <c r="B2928" s="20" t="s">
        <v>3430</v>
      </c>
      <c r="C2928" s="21" t="s">
        <v>169478</v>
      </c>
      <c r="D2928" s="21" t="s">
        <v>345</v>
      </c>
      <c r="E2928" s="23"/>
    </row>
    <row r="2929" spans="1:5" ht="20" customHeight="1">
      <c r="A2929" s="19" t="s">
        <v>3436</v>
      </c>
      <c r="B2929" s="20" t="s">
        <v>3437</v>
      </c>
      <c r="C2929" s="21" t="s">
        <v>169461</v>
      </c>
      <c r="D2929" s="21" t="s">
        <v>296</v>
      </c>
      <c r="E2929" s="23"/>
    </row>
    <row r="2930" spans="1:5" ht="20" customHeight="1">
      <c r="A2930" s="19" t="s">
        <v>3446</v>
      </c>
      <c r="B2930" s="20" t="s">
        <v>51</v>
      </c>
      <c r="C2930" s="21" t="s">
        <v>169514</v>
      </c>
      <c r="D2930" s="21" t="s">
        <v>296</v>
      </c>
      <c r="E2930" s="23"/>
    </row>
    <row r="2931" spans="1:5" ht="20" customHeight="1">
      <c r="A2931" s="19" t="s">
        <v>3448</v>
      </c>
      <c r="B2931" s="24">
        <v>100</v>
      </c>
      <c r="C2931" s="21" t="s">
        <v>169478</v>
      </c>
      <c r="D2931" s="21" t="s">
        <v>345</v>
      </c>
      <c r="E2931" s="23"/>
    </row>
    <row r="2932" spans="1:5" ht="20" customHeight="1">
      <c r="A2932" s="19" t="s">
        <v>3450</v>
      </c>
      <c r="B2932" s="20" t="s">
        <v>3451</v>
      </c>
      <c r="C2932" s="21" t="s">
        <v>169443</v>
      </c>
      <c r="D2932" s="21" t="s">
        <v>345</v>
      </c>
      <c r="E2932" s="23"/>
    </row>
    <row r="2933" spans="1:5" ht="20" customHeight="1">
      <c r="A2933" s="19" t="s">
        <v>3453</v>
      </c>
      <c r="B2933" s="24">
        <v>100</v>
      </c>
      <c r="C2933" s="21" t="s">
        <v>169477</v>
      </c>
      <c r="D2933" s="21" t="s">
        <v>345</v>
      </c>
      <c r="E2933" s="23"/>
    </row>
    <row r="2934" spans="1:5" ht="20" customHeight="1">
      <c r="A2934" s="19" t="s">
        <v>3525</v>
      </c>
      <c r="B2934" s="20" t="s">
        <v>3526</v>
      </c>
      <c r="C2934" s="21" t="s">
        <v>169454</v>
      </c>
      <c r="D2934" s="21" t="s">
        <v>345</v>
      </c>
      <c r="E2934" s="23"/>
    </row>
    <row r="2935" spans="1:5" ht="20" customHeight="1">
      <c r="A2935" s="19" t="s">
        <v>3546</v>
      </c>
      <c r="B2935" s="20" t="s">
        <v>3547</v>
      </c>
      <c r="C2935" s="21" t="s">
        <v>169454</v>
      </c>
      <c r="D2935" s="21" t="s">
        <v>296</v>
      </c>
      <c r="E2935" s="23"/>
    </row>
    <row r="2936" spans="1:5" ht="20" customHeight="1">
      <c r="A2936" s="19" t="s">
        <v>3586</v>
      </c>
      <c r="B2936" s="20" t="s">
        <v>3585</v>
      </c>
      <c r="C2936" s="21" t="s">
        <v>169460</v>
      </c>
      <c r="D2936" s="21" t="s">
        <v>296</v>
      </c>
      <c r="E2936" s="23"/>
    </row>
    <row r="2937" spans="1:5" ht="20" customHeight="1">
      <c r="A2937" s="19" t="s">
        <v>3594</v>
      </c>
      <c r="B2937" s="20" t="s">
        <v>3593</v>
      </c>
      <c r="C2937" s="21" t="s">
        <v>169444</v>
      </c>
      <c r="D2937" s="21" t="s">
        <v>345</v>
      </c>
      <c r="E2937" s="23"/>
    </row>
    <row r="2938" spans="1:5" ht="20" customHeight="1">
      <c r="A2938" s="19" t="s">
        <v>3599</v>
      </c>
      <c r="B2938" s="20" t="s">
        <v>3598</v>
      </c>
      <c r="C2938" s="21" t="s">
        <v>169474</v>
      </c>
      <c r="D2938" s="21" t="s">
        <v>296</v>
      </c>
      <c r="E2938" s="23"/>
    </row>
    <row r="2939" spans="1:5" ht="20" customHeight="1">
      <c r="A2939" s="19" t="s">
        <v>3620</v>
      </c>
      <c r="B2939" s="20" t="s">
        <v>3621</v>
      </c>
      <c r="C2939" s="21" t="s">
        <v>169477</v>
      </c>
      <c r="D2939" s="21" t="s">
        <v>296</v>
      </c>
      <c r="E2939" s="23"/>
    </row>
    <row r="2940" spans="1:5" ht="20" customHeight="1">
      <c r="A2940" s="19" t="s">
        <v>3634</v>
      </c>
      <c r="B2940" s="20" t="s">
        <v>3632</v>
      </c>
      <c r="C2940" s="21" t="s">
        <v>169442</v>
      </c>
      <c r="D2940" s="21" t="s">
        <v>345</v>
      </c>
      <c r="E2940" s="23"/>
    </row>
    <row r="2941" spans="1:5" ht="20" customHeight="1">
      <c r="A2941" s="19" t="s">
        <v>3642</v>
      </c>
      <c r="B2941" s="20" t="s">
        <v>3643</v>
      </c>
      <c r="C2941" s="21" t="s">
        <v>169432</v>
      </c>
      <c r="D2941" s="21" t="s">
        <v>296</v>
      </c>
      <c r="E2941" s="23"/>
    </row>
    <row r="2942" spans="1:5" ht="20" customHeight="1">
      <c r="A2942" s="19" t="s">
        <v>3659</v>
      </c>
      <c r="B2942" s="20" t="s">
        <v>3660</v>
      </c>
      <c r="C2942" s="21" t="s">
        <v>169478</v>
      </c>
      <c r="D2942" s="21" t="s">
        <v>296</v>
      </c>
      <c r="E2942" s="23"/>
    </row>
    <row r="2943" spans="1:5" ht="20" customHeight="1">
      <c r="A2943" s="19" t="s">
        <v>3670</v>
      </c>
      <c r="B2943" s="20" t="s">
        <v>3671</v>
      </c>
      <c r="C2943" s="21" t="s">
        <v>169468</v>
      </c>
      <c r="D2943" s="21" t="s">
        <v>296</v>
      </c>
      <c r="E2943" s="23"/>
    </row>
    <row r="2944" spans="1:5" ht="20" customHeight="1">
      <c r="A2944" s="19" t="s">
        <v>3674</v>
      </c>
      <c r="B2944" s="20" t="s">
        <v>3675</v>
      </c>
      <c r="C2944" s="21" t="s">
        <v>169450</v>
      </c>
      <c r="D2944" s="21" t="s">
        <v>345</v>
      </c>
      <c r="E2944" s="23"/>
    </row>
    <row r="2945" spans="1:5" ht="20" customHeight="1">
      <c r="A2945" s="19" t="s">
        <v>3897</v>
      </c>
      <c r="B2945" s="20" t="s">
        <v>3898</v>
      </c>
      <c r="C2945" s="21" t="s">
        <v>169476</v>
      </c>
      <c r="D2945" s="21" t="s">
        <v>296</v>
      </c>
      <c r="E2945" s="23"/>
    </row>
    <row r="2946" spans="1:5" ht="20" customHeight="1">
      <c r="A2946" s="19" t="s">
        <v>3982</v>
      </c>
      <c r="B2946" s="20" t="s">
        <v>3983</v>
      </c>
      <c r="C2946" s="21" t="s">
        <v>169482</v>
      </c>
      <c r="D2946" s="21" t="s">
        <v>296</v>
      </c>
      <c r="E2946" s="23"/>
    </row>
    <row r="2947" spans="1:5" ht="20" customHeight="1">
      <c r="A2947" s="19" t="s">
        <v>10681</v>
      </c>
      <c r="B2947" s="20" t="s">
        <v>10680</v>
      </c>
      <c r="C2947" s="21" t="s">
        <v>169477</v>
      </c>
      <c r="D2947" s="21" t="s">
        <v>296</v>
      </c>
      <c r="E2947" s="23"/>
    </row>
    <row r="2948" spans="1:5" ht="20" customHeight="1">
      <c r="A2948" s="19" t="s">
        <v>10697</v>
      </c>
      <c r="B2948" s="20" t="s">
        <v>10698</v>
      </c>
      <c r="C2948" s="21" t="s">
        <v>169486</v>
      </c>
      <c r="D2948" s="21" t="s">
        <v>345</v>
      </c>
      <c r="E2948" s="23"/>
    </row>
    <row r="2949" spans="1:5" ht="20" customHeight="1">
      <c r="A2949" s="19" t="s">
        <v>10729</v>
      </c>
      <c r="B2949" s="20" t="s">
        <v>10730</v>
      </c>
      <c r="C2949" s="21" t="s">
        <v>169440</v>
      </c>
      <c r="D2949" s="21" t="s">
        <v>345</v>
      </c>
      <c r="E2949" s="23"/>
    </row>
    <row r="2950" spans="1:5" ht="20" customHeight="1">
      <c r="A2950" s="19" t="s">
        <v>10741</v>
      </c>
      <c r="B2950" s="20" t="s">
        <v>10742</v>
      </c>
      <c r="C2950" s="21" t="s">
        <v>169479</v>
      </c>
      <c r="D2950" s="21" t="s">
        <v>345</v>
      </c>
      <c r="E2950" s="23"/>
    </row>
    <row r="2951" spans="1:5" ht="20" customHeight="1">
      <c r="A2951" s="19" t="s">
        <v>169</v>
      </c>
      <c r="B2951" s="20" t="s">
        <v>170</v>
      </c>
      <c r="C2951" s="21" t="s">
        <v>169470</v>
      </c>
      <c r="D2951" s="21" t="s">
        <v>139</v>
      </c>
      <c r="E2951" s="23"/>
    </row>
    <row r="2952" spans="1:5" ht="20" customHeight="1">
      <c r="A2952" s="19" t="s">
        <v>10909</v>
      </c>
      <c r="B2952" s="20" t="s">
        <v>10910</v>
      </c>
      <c r="C2952" s="21" t="s">
        <v>169434</v>
      </c>
      <c r="D2952" s="21" t="s">
        <v>139</v>
      </c>
      <c r="E2952" s="23"/>
    </row>
    <row r="2953" spans="1:5" ht="20" customHeight="1">
      <c r="A2953" s="19" t="s">
        <v>3111</v>
      </c>
      <c r="B2953" s="20" t="s">
        <v>3112</v>
      </c>
      <c r="C2953" s="21" t="s">
        <v>14955</v>
      </c>
      <c r="D2953" s="21" t="s">
        <v>139</v>
      </c>
      <c r="E2953" s="23"/>
    </row>
    <row r="2954" spans="1:5" ht="20" customHeight="1">
      <c r="A2954" s="19" t="s">
        <v>3175</v>
      </c>
      <c r="B2954" s="20" t="s">
        <v>3176</v>
      </c>
      <c r="C2954" s="21" t="s">
        <v>169480</v>
      </c>
      <c r="D2954" s="21" t="s">
        <v>139</v>
      </c>
      <c r="E2954" s="23"/>
    </row>
    <row r="2955" spans="1:5" ht="20" customHeight="1">
      <c r="A2955" s="19" t="s">
        <v>3230</v>
      </c>
      <c r="B2955" s="20" t="s">
        <v>3231</v>
      </c>
      <c r="C2955" s="21" t="s">
        <v>101522</v>
      </c>
      <c r="D2955" s="21" t="s">
        <v>139</v>
      </c>
      <c r="E2955" s="23"/>
    </row>
    <row r="2956" spans="1:5" ht="20" customHeight="1">
      <c r="A2956" s="19" t="s">
        <v>3237</v>
      </c>
      <c r="B2956" s="20" t="s">
        <v>3238</v>
      </c>
      <c r="C2956" s="21" t="s">
        <v>169430</v>
      </c>
      <c r="D2956" s="21" t="s">
        <v>296</v>
      </c>
      <c r="E2956" s="23"/>
    </row>
    <row r="2957" spans="1:5" ht="20" customHeight="1">
      <c r="A2957" s="19" t="s">
        <v>3239</v>
      </c>
      <c r="B2957" s="20" t="s">
        <v>3240</v>
      </c>
      <c r="C2957" s="21" t="s">
        <v>169440</v>
      </c>
      <c r="D2957" s="21" t="s">
        <v>345</v>
      </c>
      <c r="E2957" s="23"/>
    </row>
    <row r="2958" spans="1:5" ht="20" customHeight="1">
      <c r="A2958" s="19" t="s">
        <v>3241</v>
      </c>
      <c r="B2958" s="20" t="s">
        <v>3242</v>
      </c>
      <c r="C2958" s="21" t="s">
        <v>169459</v>
      </c>
      <c r="D2958" s="21" t="s">
        <v>345</v>
      </c>
      <c r="E2958" s="23"/>
    </row>
    <row r="2959" spans="1:5" ht="20" customHeight="1">
      <c r="A2959" s="19" t="s">
        <v>3243</v>
      </c>
      <c r="B2959" s="20" t="s">
        <v>3244</v>
      </c>
      <c r="C2959" s="21" t="s">
        <v>169469</v>
      </c>
      <c r="D2959" s="21" t="s">
        <v>345</v>
      </c>
      <c r="E2959" s="23"/>
    </row>
    <row r="2960" spans="1:5" ht="20" customHeight="1">
      <c r="A2960" s="19" t="s">
        <v>3245</v>
      </c>
      <c r="B2960" s="20" t="s">
        <v>3246</v>
      </c>
      <c r="C2960" s="21" t="s">
        <v>169433</v>
      </c>
      <c r="D2960" s="21" t="s">
        <v>345</v>
      </c>
      <c r="E2960" s="23"/>
    </row>
    <row r="2961" spans="1:5" ht="20" customHeight="1">
      <c r="A2961" s="19" t="s">
        <v>3249</v>
      </c>
      <c r="B2961" s="20" t="s">
        <v>3248</v>
      </c>
      <c r="C2961" s="21" t="s">
        <v>169465</v>
      </c>
      <c r="D2961" s="21" t="s">
        <v>345</v>
      </c>
      <c r="E2961" s="23"/>
    </row>
    <row r="2962" spans="1:5" ht="20" customHeight="1">
      <c r="A2962" s="19" t="s">
        <v>3250</v>
      </c>
      <c r="B2962" s="20" t="s">
        <v>3251</v>
      </c>
      <c r="C2962" s="21" t="s">
        <v>169483</v>
      </c>
      <c r="D2962" s="21" t="s">
        <v>296</v>
      </c>
      <c r="E2962" s="23"/>
    </row>
    <row r="2963" spans="1:5" ht="20" customHeight="1">
      <c r="A2963" s="19" t="s">
        <v>3252</v>
      </c>
      <c r="B2963" s="20" t="s">
        <v>3253</v>
      </c>
      <c r="C2963" s="21" t="s">
        <v>169481</v>
      </c>
      <c r="D2963" s="21" t="s">
        <v>345</v>
      </c>
      <c r="E2963" s="23"/>
    </row>
    <row r="2964" spans="1:5" ht="20" customHeight="1">
      <c r="A2964" s="19" t="s">
        <v>3257</v>
      </c>
      <c r="B2964" s="20" t="s">
        <v>3255</v>
      </c>
      <c r="C2964" s="21" t="s">
        <v>169495</v>
      </c>
      <c r="D2964" s="21" t="s">
        <v>296</v>
      </c>
      <c r="E2964" s="23"/>
    </row>
    <row r="2965" spans="1:5" ht="20" customHeight="1">
      <c r="A2965" s="19" t="s">
        <v>3260</v>
      </c>
      <c r="B2965" s="20" t="s">
        <v>3259</v>
      </c>
      <c r="C2965" s="21" t="s">
        <v>169437</v>
      </c>
      <c r="D2965" s="21" t="s">
        <v>345</v>
      </c>
      <c r="E2965" s="23"/>
    </row>
    <row r="2966" spans="1:5" ht="20" customHeight="1">
      <c r="A2966" s="19" t="s">
        <v>3261</v>
      </c>
      <c r="B2966" s="20" t="s">
        <v>3262</v>
      </c>
      <c r="C2966" s="21" t="s">
        <v>156989</v>
      </c>
      <c r="D2966" s="21" t="s">
        <v>345</v>
      </c>
      <c r="E2966" s="23"/>
    </row>
    <row r="2967" spans="1:5" ht="20" customHeight="1">
      <c r="A2967" s="19" t="s">
        <v>3263</v>
      </c>
      <c r="B2967" s="20" t="s">
        <v>3264</v>
      </c>
      <c r="C2967" s="21" t="s">
        <v>169509</v>
      </c>
      <c r="D2967" s="21" t="s">
        <v>345</v>
      </c>
      <c r="E2967" s="23"/>
    </row>
    <row r="2968" spans="1:5" ht="20" customHeight="1">
      <c r="A2968" s="19" t="s">
        <v>3265</v>
      </c>
      <c r="B2968" s="20" t="s">
        <v>3266</v>
      </c>
      <c r="C2968" s="21" t="s">
        <v>169515</v>
      </c>
      <c r="D2968" s="21" t="s">
        <v>345</v>
      </c>
      <c r="E2968" s="23"/>
    </row>
    <row r="2969" spans="1:5" ht="20" customHeight="1">
      <c r="A2969" s="19" t="s">
        <v>3267</v>
      </c>
      <c r="B2969" s="20" t="s">
        <v>3268</v>
      </c>
      <c r="C2969" s="21" t="s">
        <v>169488</v>
      </c>
      <c r="D2969" s="21" t="s">
        <v>296</v>
      </c>
      <c r="E2969" s="23"/>
    </row>
    <row r="2970" spans="1:5" ht="20" customHeight="1">
      <c r="A2970" s="19" t="s">
        <v>3269</v>
      </c>
      <c r="B2970" s="20" t="s">
        <v>3270</v>
      </c>
      <c r="C2970" s="21" t="s">
        <v>169499</v>
      </c>
      <c r="D2970" s="21" t="s">
        <v>345</v>
      </c>
      <c r="E2970" s="23"/>
    </row>
    <row r="2971" spans="1:5" ht="20" customHeight="1">
      <c r="A2971" s="19" t="s">
        <v>3274</v>
      </c>
      <c r="B2971" s="20" t="s">
        <v>3272</v>
      </c>
      <c r="C2971" s="21" t="s">
        <v>169452</v>
      </c>
      <c r="D2971" s="21" t="s">
        <v>345</v>
      </c>
      <c r="E2971" s="23"/>
    </row>
    <row r="2972" spans="1:5" ht="20" customHeight="1">
      <c r="A2972" s="19" t="s">
        <v>3275</v>
      </c>
      <c r="B2972" s="20" t="s">
        <v>3276</v>
      </c>
      <c r="C2972" s="21" t="s">
        <v>169493</v>
      </c>
      <c r="D2972" s="21" t="s">
        <v>345</v>
      </c>
      <c r="E2972" s="23"/>
    </row>
    <row r="2973" spans="1:5" ht="20" customHeight="1">
      <c r="A2973" s="19" t="s">
        <v>3277</v>
      </c>
      <c r="B2973" s="20" t="s">
        <v>3278</v>
      </c>
      <c r="C2973" s="21" t="s">
        <v>169456</v>
      </c>
      <c r="D2973" s="21" t="s">
        <v>345</v>
      </c>
      <c r="E2973" s="23"/>
    </row>
    <row r="2974" spans="1:5" ht="20" customHeight="1">
      <c r="A2974" s="19" t="s">
        <v>3279</v>
      </c>
      <c r="B2974" s="20" t="s">
        <v>3280</v>
      </c>
      <c r="C2974" s="21" t="s">
        <v>169483</v>
      </c>
      <c r="D2974" s="21" t="s">
        <v>345</v>
      </c>
      <c r="E2974" s="23"/>
    </row>
    <row r="2975" spans="1:5" ht="20" customHeight="1">
      <c r="A2975" s="19" t="s">
        <v>3281</v>
      </c>
      <c r="B2975" s="20" t="s">
        <v>3282</v>
      </c>
      <c r="C2975" s="21" t="s">
        <v>169437</v>
      </c>
      <c r="D2975" s="21" t="s">
        <v>345</v>
      </c>
      <c r="E2975" s="23"/>
    </row>
    <row r="2976" spans="1:5" ht="20" customHeight="1">
      <c r="A2976" s="19" t="s">
        <v>3285</v>
      </c>
      <c r="B2976" s="20" t="s">
        <v>3284</v>
      </c>
      <c r="C2976" s="21" t="s">
        <v>169473</v>
      </c>
      <c r="D2976" s="21" t="s">
        <v>345</v>
      </c>
      <c r="E2976" s="23"/>
    </row>
    <row r="2977" spans="1:5" ht="20" customHeight="1">
      <c r="A2977" s="19" t="s">
        <v>3286</v>
      </c>
      <c r="B2977" s="20" t="s">
        <v>3287</v>
      </c>
      <c r="C2977" s="21" t="s">
        <v>169493</v>
      </c>
      <c r="D2977" s="21" t="s">
        <v>345</v>
      </c>
      <c r="E2977" s="23"/>
    </row>
    <row r="2978" spans="1:5" ht="20" customHeight="1">
      <c r="A2978" s="19" t="s">
        <v>3288</v>
      </c>
      <c r="B2978" s="20" t="s">
        <v>3289</v>
      </c>
      <c r="C2978" s="21" t="s">
        <v>169442</v>
      </c>
      <c r="D2978" s="21" t="s">
        <v>345</v>
      </c>
      <c r="E2978" s="23"/>
    </row>
    <row r="2979" spans="1:5" ht="20" customHeight="1">
      <c r="A2979" s="19" t="s">
        <v>3290</v>
      </c>
      <c r="B2979" s="20" t="s">
        <v>3291</v>
      </c>
      <c r="C2979" s="21" t="s">
        <v>101727</v>
      </c>
      <c r="D2979" s="21" t="s">
        <v>345</v>
      </c>
      <c r="E2979" s="23"/>
    </row>
    <row r="2980" spans="1:5" ht="20" customHeight="1">
      <c r="A2980" s="19" t="s">
        <v>3294</v>
      </c>
      <c r="B2980" s="20" t="s">
        <v>3295</v>
      </c>
      <c r="C2980" s="21" t="s">
        <v>169471</v>
      </c>
      <c r="D2980" s="21" t="s">
        <v>345</v>
      </c>
      <c r="E2980" s="23"/>
    </row>
    <row r="2981" spans="1:5" ht="20" customHeight="1">
      <c r="A2981" s="19" t="s">
        <v>3298</v>
      </c>
      <c r="B2981" s="20" t="s">
        <v>3297</v>
      </c>
      <c r="C2981" s="21" t="s">
        <v>169466</v>
      </c>
      <c r="D2981" s="21" t="s">
        <v>345</v>
      </c>
      <c r="E2981" s="23"/>
    </row>
    <row r="2982" spans="1:5" ht="20" customHeight="1">
      <c r="A2982" s="19" t="s">
        <v>3299</v>
      </c>
      <c r="B2982" s="20" t="s">
        <v>3300</v>
      </c>
      <c r="C2982" s="21" t="s">
        <v>169440</v>
      </c>
      <c r="D2982" s="21" t="s">
        <v>296</v>
      </c>
      <c r="E2982" s="23"/>
    </row>
    <row r="2983" spans="1:5" ht="20" customHeight="1">
      <c r="A2983" s="19" t="s">
        <v>3301</v>
      </c>
      <c r="B2983" s="20" t="s">
        <v>3302</v>
      </c>
      <c r="C2983" s="21" t="s">
        <v>169449</v>
      </c>
      <c r="D2983" s="21" t="s">
        <v>345</v>
      </c>
      <c r="E2983" s="23"/>
    </row>
    <row r="2984" spans="1:5" ht="20" customHeight="1">
      <c r="A2984" s="19" t="s">
        <v>3303</v>
      </c>
      <c r="B2984" s="20" t="s">
        <v>3304</v>
      </c>
      <c r="C2984" s="21" t="s">
        <v>169470</v>
      </c>
      <c r="D2984" s="21" t="s">
        <v>296</v>
      </c>
      <c r="E2984" s="23"/>
    </row>
    <row r="2985" spans="1:5" ht="20" customHeight="1">
      <c r="A2985" s="19" t="s">
        <v>3307</v>
      </c>
      <c r="B2985" s="20" t="s">
        <v>3306</v>
      </c>
      <c r="C2985" s="21" t="s">
        <v>169486</v>
      </c>
      <c r="D2985" s="21" t="s">
        <v>345</v>
      </c>
      <c r="E2985" s="23"/>
    </row>
    <row r="2986" spans="1:5" ht="20" customHeight="1">
      <c r="A2986" s="19" t="s">
        <v>3310</v>
      </c>
      <c r="B2986" s="20" t="s">
        <v>3309</v>
      </c>
      <c r="C2986" s="21" t="s">
        <v>169481</v>
      </c>
      <c r="D2986" s="21" t="s">
        <v>345</v>
      </c>
      <c r="E2986" s="23"/>
    </row>
    <row r="2987" spans="1:5" ht="20" customHeight="1">
      <c r="A2987" s="19" t="s">
        <v>3311</v>
      </c>
      <c r="B2987" s="20" t="s">
        <v>3312</v>
      </c>
      <c r="C2987" s="21" t="s">
        <v>169442</v>
      </c>
      <c r="D2987" s="21" t="s">
        <v>296</v>
      </c>
      <c r="E2987" s="23"/>
    </row>
    <row r="2988" spans="1:5" ht="20" customHeight="1">
      <c r="A2988" s="19" t="s">
        <v>3313</v>
      </c>
      <c r="B2988" s="20" t="s">
        <v>3314</v>
      </c>
      <c r="C2988" s="21" t="s">
        <v>169462</v>
      </c>
      <c r="D2988" s="21" t="s">
        <v>345</v>
      </c>
      <c r="E2988" s="23"/>
    </row>
    <row r="2989" spans="1:5" ht="20" customHeight="1">
      <c r="A2989" s="19" t="s">
        <v>3315</v>
      </c>
      <c r="B2989" s="20" t="s">
        <v>3316</v>
      </c>
      <c r="C2989" s="21" t="s">
        <v>169502</v>
      </c>
      <c r="D2989" s="21" t="s">
        <v>296</v>
      </c>
      <c r="E2989" s="23"/>
    </row>
    <row r="2990" spans="1:5" ht="20" customHeight="1">
      <c r="A2990" s="19" t="s">
        <v>3317</v>
      </c>
      <c r="B2990" s="20" t="s">
        <v>3318</v>
      </c>
      <c r="C2990" s="21" t="s">
        <v>169444</v>
      </c>
      <c r="D2990" s="21" t="s">
        <v>345</v>
      </c>
      <c r="E2990" s="23"/>
    </row>
    <row r="2991" spans="1:5" ht="20" customHeight="1">
      <c r="A2991" s="19" t="s">
        <v>3319</v>
      </c>
      <c r="B2991" s="20" t="s">
        <v>3320</v>
      </c>
      <c r="C2991" s="21" t="s">
        <v>169449</v>
      </c>
      <c r="D2991" s="21" t="s">
        <v>345</v>
      </c>
      <c r="E2991" s="23"/>
    </row>
    <row r="2992" spans="1:5" ht="20" customHeight="1">
      <c r="A2992" s="19" t="s">
        <v>3321</v>
      </c>
      <c r="B2992" s="20" t="s">
        <v>3322</v>
      </c>
      <c r="C2992" s="21" t="s">
        <v>169449</v>
      </c>
      <c r="D2992" s="21" t="s">
        <v>345</v>
      </c>
      <c r="E2992" s="23"/>
    </row>
    <row r="2993" spans="1:5" ht="20" customHeight="1">
      <c r="A2993" s="19" t="s">
        <v>3325</v>
      </c>
      <c r="B2993" s="20" t="s">
        <v>3324</v>
      </c>
      <c r="C2993" s="21" t="s">
        <v>169433</v>
      </c>
      <c r="D2993" s="21" t="s">
        <v>345</v>
      </c>
      <c r="E2993" s="23"/>
    </row>
    <row r="2994" spans="1:5" ht="20" customHeight="1">
      <c r="A2994" s="19" t="s">
        <v>3326</v>
      </c>
      <c r="B2994" s="20" t="s">
        <v>3327</v>
      </c>
      <c r="C2994" s="21" t="s">
        <v>169509</v>
      </c>
      <c r="D2994" s="21" t="s">
        <v>296</v>
      </c>
      <c r="E2994" s="23"/>
    </row>
    <row r="2995" spans="1:5" ht="20" customHeight="1">
      <c r="A2995" s="19" t="s">
        <v>3330</v>
      </c>
      <c r="B2995" s="20" t="s">
        <v>3329</v>
      </c>
      <c r="C2995" s="21" t="s">
        <v>169454</v>
      </c>
      <c r="D2995" s="21" t="s">
        <v>296</v>
      </c>
      <c r="E2995" s="23"/>
    </row>
    <row r="2996" spans="1:5" ht="20" customHeight="1">
      <c r="A2996" s="19" t="s">
        <v>3331</v>
      </c>
      <c r="B2996" s="20" t="s">
        <v>3332</v>
      </c>
      <c r="C2996" s="21" t="s">
        <v>156989</v>
      </c>
      <c r="D2996" s="21" t="s">
        <v>345</v>
      </c>
      <c r="E2996" s="23"/>
    </row>
    <row r="2997" spans="1:5" ht="20" customHeight="1">
      <c r="A2997" s="19" t="s">
        <v>3333</v>
      </c>
      <c r="B2997" s="20" t="s">
        <v>3334</v>
      </c>
      <c r="C2997" s="21" t="s">
        <v>169499</v>
      </c>
      <c r="D2997" s="21" t="s">
        <v>345</v>
      </c>
      <c r="E2997" s="23"/>
    </row>
    <row r="2998" spans="1:5" ht="20" customHeight="1">
      <c r="A2998" s="19" t="s">
        <v>3335</v>
      </c>
      <c r="B2998" s="20" t="s">
        <v>3336</v>
      </c>
      <c r="C2998" s="21" t="s">
        <v>169435</v>
      </c>
      <c r="D2998" s="21" t="s">
        <v>345</v>
      </c>
      <c r="E2998" s="23"/>
    </row>
    <row r="2999" spans="1:5" ht="20" customHeight="1">
      <c r="A2999" s="19" t="s">
        <v>3340</v>
      </c>
      <c r="B2999" s="20" t="s">
        <v>3338</v>
      </c>
      <c r="C2999" s="21" t="s">
        <v>14955</v>
      </c>
      <c r="D2999" s="21" t="s">
        <v>345</v>
      </c>
      <c r="E2999" s="23"/>
    </row>
    <row r="3000" spans="1:5" ht="20" customHeight="1">
      <c r="A3000" s="19" t="s">
        <v>3341</v>
      </c>
      <c r="B3000" s="24">
        <v>100</v>
      </c>
      <c r="C3000" s="21" t="s">
        <v>169517</v>
      </c>
      <c r="D3000" s="21" t="s">
        <v>345</v>
      </c>
      <c r="E3000" s="23"/>
    </row>
    <row r="3001" spans="1:5" ht="20" customHeight="1">
      <c r="A3001" s="19" t="s">
        <v>3342</v>
      </c>
      <c r="B3001" s="20" t="s">
        <v>3343</v>
      </c>
      <c r="C3001" s="21" t="s">
        <v>169485</v>
      </c>
      <c r="D3001" s="21" t="s">
        <v>345</v>
      </c>
      <c r="E3001" s="23"/>
    </row>
    <row r="3002" spans="1:5" ht="20" customHeight="1">
      <c r="A3002" s="19" t="s">
        <v>3347</v>
      </c>
      <c r="B3002" s="20" t="s">
        <v>3345</v>
      </c>
      <c r="C3002" s="21" t="s">
        <v>169452</v>
      </c>
      <c r="D3002" s="21" t="s">
        <v>345</v>
      </c>
      <c r="E3002" s="23"/>
    </row>
    <row r="3003" spans="1:5" ht="20" customHeight="1">
      <c r="A3003" s="19" t="s">
        <v>3350</v>
      </c>
      <c r="B3003" s="20" t="s">
        <v>3349</v>
      </c>
      <c r="C3003" s="21" t="s">
        <v>169478</v>
      </c>
      <c r="D3003" s="21" t="s">
        <v>345</v>
      </c>
      <c r="E3003" s="23"/>
    </row>
    <row r="3004" spans="1:5" ht="20" customHeight="1">
      <c r="A3004" s="19" t="s">
        <v>3351</v>
      </c>
      <c r="B3004" s="20" t="s">
        <v>3352</v>
      </c>
      <c r="C3004" s="21" t="s">
        <v>169515</v>
      </c>
      <c r="D3004" s="21" t="s">
        <v>345</v>
      </c>
      <c r="E3004" s="23"/>
    </row>
    <row r="3005" spans="1:5" ht="20" customHeight="1">
      <c r="A3005" s="19" t="s">
        <v>3353</v>
      </c>
      <c r="B3005" s="20" t="s">
        <v>3354</v>
      </c>
      <c r="C3005" s="21" t="s">
        <v>169461</v>
      </c>
      <c r="D3005" s="21" t="s">
        <v>345</v>
      </c>
      <c r="E3005" s="23"/>
    </row>
    <row r="3006" spans="1:5" ht="20" customHeight="1">
      <c r="A3006" s="19" t="s">
        <v>3355</v>
      </c>
      <c r="B3006" s="24">
        <v>100</v>
      </c>
      <c r="C3006" s="21" t="s">
        <v>169494</v>
      </c>
      <c r="D3006" s="21" t="s">
        <v>345</v>
      </c>
      <c r="E3006" s="23"/>
    </row>
    <row r="3007" spans="1:5" ht="20" customHeight="1">
      <c r="A3007" s="19" t="s">
        <v>3356</v>
      </c>
      <c r="B3007" s="24">
        <v>100</v>
      </c>
      <c r="C3007" s="21" t="s">
        <v>101522</v>
      </c>
      <c r="D3007" s="21" t="s">
        <v>345</v>
      </c>
      <c r="E3007" s="23"/>
    </row>
    <row r="3008" spans="1:5" ht="20" customHeight="1">
      <c r="A3008" s="19" t="s">
        <v>3359</v>
      </c>
      <c r="B3008" s="20" t="s">
        <v>3358</v>
      </c>
      <c r="C3008" s="21" t="s">
        <v>169509</v>
      </c>
      <c r="D3008" s="21" t="s">
        <v>345</v>
      </c>
      <c r="E3008" s="23"/>
    </row>
    <row r="3009" spans="1:5" ht="20" customHeight="1">
      <c r="A3009" s="19" t="s">
        <v>3360</v>
      </c>
      <c r="B3009" s="20" t="s">
        <v>3361</v>
      </c>
      <c r="C3009" s="21" t="s">
        <v>169468</v>
      </c>
      <c r="D3009" s="21" t="s">
        <v>296</v>
      </c>
      <c r="E3009" s="23"/>
    </row>
    <row r="3010" spans="1:5" ht="20" customHeight="1">
      <c r="A3010" s="19" t="s">
        <v>3362</v>
      </c>
      <c r="B3010" s="20" t="s">
        <v>3363</v>
      </c>
      <c r="C3010" s="21" t="s">
        <v>169442</v>
      </c>
      <c r="D3010" s="21" t="s">
        <v>345</v>
      </c>
      <c r="E3010" s="23"/>
    </row>
    <row r="3011" spans="1:5" ht="20" customHeight="1">
      <c r="A3011" s="19" t="s">
        <v>3364</v>
      </c>
      <c r="B3011" s="20" t="s">
        <v>3365</v>
      </c>
      <c r="C3011" s="21" t="s">
        <v>169486</v>
      </c>
      <c r="D3011" s="21" t="s">
        <v>345</v>
      </c>
      <c r="E3011" s="23"/>
    </row>
    <row r="3012" spans="1:5" ht="20" customHeight="1">
      <c r="A3012" s="19" t="s">
        <v>3368</v>
      </c>
      <c r="B3012" s="20" t="s">
        <v>3369</v>
      </c>
      <c r="C3012" s="21" t="s">
        <v>169449</v>
      </c>
      <c r="D3012" s="21" t="s">
        <v>345</v>
      </c>
      <c r="E3012" s="23"/>
    </row>
    <row r="3013" spans="1:5" ht="20" customHeight="1">
      <c r="A3013" s="19" t="s">
        <v>3372</v>
      </c>
      <c r="B3013" s="20" t="s">
        <v>3371</v>
      </c>
      <c r="C3013" s="21" t="s">
        <v>169509</v>
      </c>
      <c r="D3013" s="21" t="s">
        <v>296</v>
      </c>
      <c r="E3013" s="23"/>
    </row>
    <row r="3014" spans="1:5" ht="20" customHeight="1">
      <c r="A3014" s="19" t="s">
        <v>3375</v>
      </c>
      <c r="B3014" s="20" t="s">
        <v>3374</v>
      </c>
      <c r="C3014" s="21" t="s">
        <v>169499</v>
      </c>
      <c r="D3014" s="21" t="s">
        <v>296</v>
      </c>
      <c r="E3014" s="23"/>
    </row>
    <row r="3015" spans="1:5" ht="20" customHeight="1">
      <c r="A3015" s="19" t="s">
        <v>3376</v>
      </c>
      <c r="B3015" s="20" t="s">
        <v>3377</v>
      </c>
      <c r="C3015" s="21" t="s">
        <v>169435</v>
      </c>
      <c r="D3015" s="21" t="s">
        <v>345</v>
      </c>
      <c r="E3015" s="23"/>
    </row>
    <row r="3016" spans="1:5" ht="20" customHeight="1">
      <c r="A3016" s="19" t="s">
        <v>3381</v>
      </c>
      <c r="B3016" s="20" t="s">
        <v>3379</v>
      </c>
      <c r="C3016" s="21" t="s">
        <v>169471</v>
      </c>
      <c r="D3016" s="21" t="s">
        <v>345</v>
      </c>
      <c r="E3016" s="23"/>
    </row>
    <row r="3017" spans="1:5" ht="20" customHeight="1">
      <c r="A3017" s="19" t="s">
        <v>3384</v>
      </c>
      <c r="B3017" s="20" t="s">
        <v>3383</v>
      </c>
      <c r="C3017" s="21" t="s">
        <v>169442</v>
      </c>
      <c r="D3017" s="21" t="s">
        <v>296</v>
      </c>
      <c r="E3017" s="23"/>
    </row>
    <row r="3018" spans="1:5" ht="20" customHeight="1">
      <c r="A3018" s="19" t="s">
        <v>3387</v>
      </c>
      <c r="B3018" s="20" t="s">
        <v>3386</v>
      </c>
      <c r="C3018" s="21" t="s">
        <v>169440</v>
      </c>
      <c r="D3018" s="21" t="s">
        <v>345</v>
      </c>
      <c r="E3018" s="23"/>
    </row>
    <row r="3019" spans="1:5" ht="20" customHeight="1">
      <c r="A3019" s="19" t="s">
        <v>3388</v>
      </c>
      <c r="B3019" s="20" t="s">
        <v>3389</v>
      </c>
      <c r="C3019" s="21" t="s">
        <v>169475</v>
      </c>
      <c r="D3019" s="21" t="s">
        <v>296</v>
      </c>
      <c r="E3019" s="23"/>
    </row>
    <row r="3020" spans="1:5" ht="20" customHeight="1">
      <c r="A3020" s="19" t="s">
        <v>3390</v>
      </c>
      <c r="B3020" s="20" t="s">
        <v>3391</v>
      </c>
      <c r="C3020" s="21" t="s">
        <v>169485</v>
      </c>
      <c r="D3020" s="21" t="s">
        <v>345</v>
      </c>
      <c r="E3020" s="23"/>
    </row>
    <row r="3021" spans="1:5" ht="20" customHeight="1">
      <c r="A3021" s="19" t="s">
        <v>3392</v>
      </c>
      <c r="B3021" s="20" t="s">
        <v>3393</v>
      </c>
      <c r="C3021" s="21" t="s">
        <v>169499</v>
      </c>
      <c r="D3021" s="21" t="s">
        <v>345</v>
      </c>
      <c r="E3021" s="23"/>
    </row>
    <row r="3022" spans="1:5" ht="20" customHeight="1">
      <c r="A3022" s="19" t="s">
        <v>3394</v>
      </c>
      <c r="B3022" s="20" t="s">
        <v>3395</v>
      </c>
      <c r="C3022" s="21" t="s">
        <v>169485</v>
      </c>
      <c r="D3022" s="21" t="s">
        <v>345</v>
      </c>
      <c r="E3022" s="23"/>
    </row>
    <row r="3023" spans="1:5" ht="20" customHeight="1">
      <c r="A3023" s="19" t="s">
        <v>3396</v>
      </c>
      <c r="B3023" s="20" t="s">
        <v>3397</v>
      </c>
      <c r="C3023" s="21" t="s">
        <v>169460</v>
      </c>
      <c r="D3023" s="21" t="s">
        <v>345</v>
      </c>
      <c r="E3023" s="23"/>
    </row>
    <row r="3024" spans="1:5" ht="20" customHeight="1">
      <c r="A3024" s="19" t="s">
        <v>3400</v>
      </c>
      <c r="B3024" s="20" t="s">
        <v>3399</v>
      </c>
      <c r="C3024" s="21" t="s">
        <v>169460</v>
      </c>
      <c r="D3024" s="21" t="s">
        <v>345</v>
      </c>
      <c r="E3024" s="23"/>
    </row>
    <row r="3025" spans="1:5" ht="20" customHeight="1">
      <c r="A3025" s="19" t="s">
        <v>3401</v>
      </c>
      <c r="B3025" s="20" t="s">
        <v>3402</v>
      </c>
      <c r="C3025" s="21" t="s">
        <v>169461</v>
      </c>
      <c r="D3025" s="21" t="s">
        <v>345</v>
      </c>
      <c r="E3025" s="23"/>
    </row>
    <row r="3026" spans="1:5" ht="20" customHeight="1">
      <c r="A3026" s="19" t="s">
        <v>3405</v>
      </c>
      <c r="B3026" s="20" t="s">
        <v>3404</v>
      </c>
      <c r="C3026" s="21" t="s">
        <v>156989</v>
      </c>
      <c r="D3026" s="21" t="s">
        <v>296</v>
      </c>
      <c r="E3026" s="23"/>
    </row>
    <row r="3027" spans="1:5" ht="20" customHeight="1">
      <c r="A3027" s="19" t="s">
        <v>3406</v>
      </c>
      <c r="B3027" s="24">
        <v>100</v>
      </c>
      <c r="C3027" s="21" t="s">
        <v>169494</v>
      </c>
      <c r="D3027" s="21" t="s">
        <v>345</v>
      </c>
      <c r="E3027" s="23"/>
    </row>
    <row r="3028" spans="1:5" ht="20" customHeight="1">
      <c r="A3028" s="19" t="s">
        <v>3407</v>
      </c>
      <c r="B3028" s="24">
        <v>100</v>
      </c>
      <c r="C3028" s="21" t="s">
        <v>169518</v>
      </c>
      <c r="D3028" s="21" t="s">
        <v>345</v>
      </c>
      <c r="E3028" s="23"/>
    </row>
    <row r="3029" spans="1:5" ht="20" customHeight="1">
      <c r="A3029" s="19" t="s">
        <v>3408</v>
      </c>
      <c r="B3029" s="20" t="s">
        <v>3409</v>
      </c>
      <c r="C3029" s="21" t="s">
        <v>101522</v>
      </c>
      <c r="D3029" s="21" t="s">
        <v>345</v>
      </c>
      <c r="E3029" s="23"/>
    </row>
    <row r="3030" spans="1:5" ht="20" customHeight="1">
      <c r="A3030" s="19" t="s">
        <v>3410</v>
      </c>
      <c r="B3030" s="24">
        <v>100</v>
      </c>
      <c r="C3030" s="21" t="s">
        <v>169494</v>
      </c>
      <c r="D3030" s="21" t="s">
        <v>345</v>
      </c>
      <c r="E3030" s="23"/>
    </row>
    <row r="3031" spans="1:5" ht="20" customHeight="1">
      <c r="A3031" s="19" t="s">
        <v>3415</v>
      </c>
      <c r="B3031" s="20" t="s">
        <v>3412</v>
      </c>
      <c r="C3031" s="21" t="s">
        <v>169460</v>
      </c>
      <c r="D3031" s="21" t="s">
        <v>345</v>
      </c>
      <c r="E3031" s="23"/>
    </row>
    <row r="3032" spans="1:5" ht="20" customHeight="1">
      <c r="A3032" s="19" t="s">
        <v>3416</v>
      </c>
      <c r="B3032" s="20" t="s">
        <v>3417</v>
      </c>
      <c r="C3032" s="21" t="s">
        <v>169482</v>
      </c>
      <c r="D3032" s="21" t="s">
        <v>296</v>
      </c>
      <c r="E3032" s="23"/>
    </row>
    <row r="3033" spans="1:5" ht="20" customHeight="1">
      <c r="A3033" s="19" t="s">
        <v>3418</v>
      </c>
      <c r="B3033" s="24">
        <v>100</v>
      </c>
      <c r="C3033" s="21" t="s">
        <v>169525</v>
      </c>
      <c r="D3033" s="21" t="s">
        <v>345</v>
      </c>
      <c r="E3033" s="23"/>
    </row>
    <row r="3034" spans="1:5" ht="20" customHeight="1">
      <c r="A3034" s="19" t="s">
        <v>3419</v>
      </c>
      <c r="B3034" s="24">
        <v>100</v>
      </c>
      <c r="C3034" s="21" t="s">
        <v>169518</v>
      </c>
      <c r="D3034" s="21" t="s">
        <v>345</v>
      </c>
      <c r="E3034" s="23"/>
    </row>
    <row r="3035" spans="1:5" ht="20" customHeight="1">
      <c r="A3035" s="19" t="s">
        <v>3420</v>
      </c>
      <c r="B3035" s="20" t="s">
        <v>3421</v>
      </c>
      <c r="C3035" s="21" t="s">
        <v>169499</v>
      </c>
      <c r="D3035" s="21" t="s">
        <v>345</v>
      </c>
      <c r="E3035" s="23"/>
    </row>
    <row r="3036" spans="1:5" ht="20" customHeight="1">
      <c r="A3036" s="19" t="s">
        <v>3424</v>
      </c>
      <c r="B3036" s="20" t="s">
        <v>3423</v>
      </c>
      <c r="C3036" s="21" t="s">
        <v>169512</v>
      </c>
      <c r="D3036" s="21" t="s">
        <v>296</v>
      </c>
      <c r="E3036" s="23"/>
    </row>
    <row r="3037" spans="1:5" ht="20" customHeight="1">
      <c r="A3037" s="19" t="s">
        <v>3425</v>
      </c>
      <c r="B3037" s="20" t="s">
        <v>3426</v>
      </c>
      <c r="C3037" s="21" t="s">
        <v>169434</v>
      </c>
      <c r="D3037" s="21" t="s">
        <v>345</v>
      </c>
      <c r="E3037" s="23"/>
    </row>
    <row r="3038" spans="1:5" ht="20" customHeight="1">
      <c r="A3038" s="19" t="s">
        <v>3427</v>
      </c>
      <c r="B3038" s="20" t="s">
        <v>3428</v>
      </c>
      <c r="C3038" s="21" t="s">
        <v>169509</v>
      </c>
      <c r="D3038" s="21" t="s">
        <v>345</v>
      </c>
      <c r="E3038" s="23"/>
    </row>
    <row r="3039" spans="1:5" ht="20" customHeight="1">
      <c r="A3039" s="19" t="s">
        <v>3431</v>
      </c>
      <c r="B3039" s="20" t="s">
        <v>3430</v>
      </c>
      <c r="C3039" s="21" t="s">
        <v>169478</v>
      </c>
      <c r="D3039" s="21" t="s">
        <v>345</v>
      </c>
      <c r="E3039" s="23"/>
    </row>
    <row r="3040" spans="1:5" ht="20" customHeight="1">
      <c r="A3040" s="19" t="s">
        <v>3432</v>
      </c>
      <c r="B3040" s="20" t="s">
        <v>3433</v>
      </c>
      <c r="C3040" s="21" t="s">
        <v>169460</v>
      </c>
      <c r="D3040" s="21" t="s">
        <v>345</v>
      </c>
      <c r="E3040" s="23"/>
    </row>
    <row r="3041" spans="1:5" ht="20" customHeight="1">
      <c r="A3041" s="19" t="s">
        <v>3434</v>
      </c>
      <c r="B3041" s="20" t="s">
        <v>3435</v>
      </c>
      <c r="C3041" s="21" t="s">
        <v>169435</v>
      </c>
      <c r="D3041" s="21" t="s">
        <v>345</v>
      </c>
      <c r="E3041" s="23"/>
    </row>
    <row r="3042" spans="1:5" ht="20" customHeight="1">
      <c r="A3042" s="19" t="s">
        <v>3438</v>
      </c>
      <c r="B3042" s="20" t="s">
        <v>3437</v>
      </c>
      <c r="C3042" s="21" t="s">
        <v>169461</v>
      </c>
      <c r="D3042" s="21" t="s">
        <v>296</v>
      </c>
      <c r="E3042" s="23"/>
    </row>
    <row r="3043" spans="1:5" ht="20" customHeight="1">
      <c r="A3043" s="19" t="s">
        <v>3439</v>
      </c>
      <c r="B3043" s="20" t="s">
        <v>3440</v>
      </c>
      <c r="C3043" s="21" t="s">
        <v>101727</v>
      </c>
      <c r="D3043" s="21" t="s">
        <v>345</v>
      </c>
      <c r="E3043" s="23"/>
    </row>
    <row r="3044" spans="1:5" ht="20" customHeight="1">
      <c r="A3044" s="19" t="s">
        <v>3443</v>
      </c>
      <c r="B3044" s="20" t="s">
        <v>3444</v>
      </c>
      <c r="C3044" s="21" t="s">
        <v>169480</v>
      </c>
      <c r="D3044" s="21" t="s">
        <v>345</v>
      </c>
      <c r="E3044" s="23"/>
    </row>
    <row r="3045" spans="1:5" ht="20" customHeight="1">
      <c r="A3045" s="19" t="s">
        <v>3445</v>
      </c>
      <c r="B3045" s="24">
        <v>100</v>
      </c>
      <c r="C3045" s="21" t="s">
        <v>169494</v>
      </c>
      <c r="D3045" s="21" t="s">
        <v>345</v>
      </c>
      <c r="E3045" s="23"/>
    </row>
    <row r="3046" spans="1:5" ht="20" customHeight="1">
      <c r="A3046" s="19" t="s">
        <v>3447</v>
      </c>
      <c r="B3046" s="20" t="s">
        <v>51</v>
      </c>
      <c r="C3046" s="21" t="s">
        <v>169514</v>
      </c>
      <c r="D3046" s="21" t="s">
        <v>296</v>
      </c>
      <c r="E3046" s="23"/>
    </row>
    <row r="3047" spans="1:5" ht="20" customHeight="1">
      <c r="A3047" s="19" t="s">
        <v>3449</v>
      </c>
      <c r="B3047" s="24">
        <v>100</v>
      </c>
      <c r="C3047" s="21" t="s">
        <v>169478</v>
      </c>
      <c r="D3047" s="21" t="s">
        <v>345</v>
      </c>
      <c r="E3047" s="23"/>
    </row>
    <row r="3048" spans="1:5" ht="20" customHeight="1">
      <c r="A3048" s="19" t="s">
        <v>3452</v>
      </c>
      <c r="B3048" s="20" t="s">
        <v>3451</v>
      </c>
      <c r="C3048" s="21" t="s">
        <v>169443</v>
      </c>
      <c r="D3048" s="21" t="s">
        <v>345</v>
      </c>
      <c r="E3048" s="23"/>
    </row>
    <row r="3049" spans="1:5" ht="20" customHeight="1">
      <c r="A3049" s="19" t="s">
        <v>3454</v>
      </c>
      <c r="B3049" s="24">
        <v>100</v>
      </c>
      <c r="C3049" s="21" t="s">
        <v>169477</v>
      </c>
      <c r="D3049" s="21" t="s">
        <v>345</v>
      </c>
      <c r="E3049" s="23"/>
    </row>
    <row r="3050" spans="1:5" ht="20" customHeight="1">
      <c r="A3050" s="19" t="s">
        <v>3471</v>
      </c>
      <c r="B3050" s="20" t="s">
        <v>3472</v>
      </c>
      <c r="C3050" s="21" t="s">
        <v>169437</v>
      </c>
      <c r="D3050" s="21" t="s">
        <v>345</v>
      </c>
      <c r="E3050" s="23"/>
    </row>
    <row r="3051" spans="1:5" ht="20" customHeight="1">
      <c r="A3051" s="19" t="s">
        <v>3474</v>
      </c>
      <c r="B3051" s="20" t="s">
        <v>3475</v>
      </c>
      <c r="C3051" s="21" t="s">
        <v>169447</v>
      </c>
      <c r="D3051" s="21" t="s">
        <v>296</v>
      </c>
      <c r="E3051" s="23"/>
    </row>
    <row r="3052" spans="1:5" ht="20" customHeight="1">
      <c r="A3052" s="19" t="s">
        <v>3487</v>
      </c>
      <c r="B3052" s="20" t="s">
        <v>3488</v>
      </c>
      <c r="C3052" s="21" t="s">
        <v>169456</v>
      </c>
      <c r="D3052" s="21" t="s">
        <v>345</v>
      </c>
      <c r="E3052" s="23"/>
    </row>
    <row r="3053" spans="1:5" ht="20" customHeight="1">
      <c r="A3053" s="19" t="s">
        <v>3492</v>
      </c>
      <c r="B3053" s="20" t="s">
        <v>3493</v>
      </c>
      <c r="C3053" s="21" t="s">
        <v>169466</v>
      </c>
      <c r="D3053" s="21" t="s">
        <v>345</v>
      </c>
      <c r="E3053" s="23"/>
    </row>
    <row r="3054" spans="1:5" ht="20" customHeight="1">
      <c r="A3054" s="19" t="s">
        <v>3507</v>
      </c>
      <c r="B3054" s="20" t="s">
        <v>3508</v>
      </c>
      <c r="C3054" s="21" t="s">
        <v>169465</v>
      </c>
      <c r="D3054" s="21" t="s">
        <v>345</v>
      </c>
      <c r="E3054" s="23"/>
    </row>
    <row r="3055" spans="1:5" ht="20" customHeight="1">
      <c r="A3055" s="19" t="s">
        <v>3520</v>
      </c>
      <c r="B3055" s="20" t="s">
        <v>3521</v>
      </c>
      <c r="C3055" s="21" t="s">
        <v>169446</v>
      </c>
      <c r="D3055" s="21" t="s">
        <v>345</v>
      </c>
      <c r="E3055" s="23"/>
    </row>
    <row r="3056" spans="1:5" ht="20" customHeight="1">
      <c r="A3056" s="19" t="s">
        <v>3527</v>
      </c>
      <c r="B3056" s="20" t="s">
        <v>3526</v>
      </c>
      <c r="C3056" s="21" t="s">
        <v>169454</v>
      </c>
      <c r="D3056" s="21" t="s">
        <v>345</v>
      </c>
      <c r="E3056" s="23"/>
    </row>
    <row r="3057" spans="1:5" ht="20" customHeight="1">
      <c r="A3057" s="19" t="s">
        <v>3541</v>
      </c>
      <c r="B3057" s="20" t="s">
        <v>3542</v>
      </c>
      <c r="C3057" s="21" t="s">
        <v>101727</v>
      </c>
      <c r="D3057" s="21" t="s">
        <v>345</v>
      </c>
      <c r="E3057" s="23"/>
    </row>
    <row r="3058" spans="1:5" ht="20" customHeight="1">
      <c r="A3058" s="19" t="s">
        <v>3548</v>
      </c>
      <c r="B3058" s="20" t="s">
        <v>3547</v>
      </c>
      <c r="C3058" s="21" t="s">
        <v>169454</v>
      </c>
      <c r="D3058" s="21" t="s">
        <v>296</v>
      </c>
      <c r="E3058" s="23"/>
    </row>
    <row r="3059" spans="1:5" ht="20" customHeight="1">
      <c r="A3059" s="19" t="s">
        <v>3558</v>
      </c>
      <c r="B3059" s="20" t="s">
        <v>3559</v>
      </c>
      <c r="C3059" s="21" t="s">
        <v>14955</v>
      </c>
      <c r="D3059" s="21" t="s">
        <v>345</v>
      </c>
      <c r="E3059" s="23"/>
    </row>
    <row r="3060" spans="1:5" ht="20" customHeight="1">
      <c r="A3060" s="19" t="s">
        <v>3569</v>
      </c>
      <c r="B3060" s="24">
        <v>100</v>
      </c>
      <c r="C3060" s="21" t="s">
        <v>169517</v>
      </c>
      <c r="D3060" s="21" t="s">
        <v>345</v>
      </c>
      <c r="E3060" s="23"/>
    </row>
    <row r="3061" spans="1:5" ht="20" customHeight="1">
      <c r="A3061" s="19" t="s">
        <v>3581</v>
      </c>
      <c r="B3061" s="20" t="s">
        <v>3582</v>
      </c>
      <c r="C3061" s="21" t="s">
        <v>169452</v>
      </c>
      <c r="D3061" s="21" t="s">
        <v>296</v>
      </c>
      <c r="E3061" s="23"/>
    </row>
    <row r="3062" spans="1:5" ht="20" customHeight="1">
      <c r="A3062" s="19" t="s">
        <v>3587</v>
      </c>
      <c r="B3062" s="20" t="s">
        <v>3585</v>
      </c>
      <c r="C3062" s="21" t="s">
        <v>169460</v>
      </c>
      <c r="D3062" s="21" t="s">
        <v>296</v>
      </c>
      <c r="E3062" s="23"/>
    </row>
    <row r="3063" spans="1:5" ht="20" customHeight="1">
      <c r="A3063" s="19" t="s">
        <v>3589</v>
      </c>
      <c r="B3063" s="20" t="s">
        <v>3590</v>
      </c>
      <c r="C3063" s="21" t="s">
        <v>169460</v>
      </c>
      <c r="D3063" s="21" t="s">
        <v>345</v>
      </c>
      <c r="E3063" s="23"/>
    </row>
    <row r="3064" spans="1:5" ht="20" customHeight="1">
      <c r="A3064" s="19" t="s">
        <v>3595</v>
      </c>
      <c r="B3064" s="20" t="s">
        <v>3593</v>
      </c>
      <c r="C3064" s="21" t="s">
        <v>169444</v>
      </c>
      <c r="D3064" s="21" t="s">
        <v>345</v>
      </c>
      <c r="E3064" s="23"/>
    </row>
    <row r="3065" spans="1:5" ht="20" customHeight="1">
      <c r="A3065" s="19" t="s">
        <v>3600</v>
      </c>
      <c r="B3065" s="20" t="s">
        <v>3598</v>
      </c>
      <c r="C3065" s="21" t="s">
        <v>169474</v>
      </c>
      <c r="D3065" s="21" t="s">
        <v>296</v>
      </c>
      <c r="E3065" s="23"/>
    </row>
    <row r="3066" spans="1:5" ht="20" customHeight="1">
      <c r="A3066" s="19" t="s">
        <v>3611</v>
      </c>
      <c r="B3066" s="20" t="s">
        <v>3612</v>
      </c>
      <c r="C3066" s="21" t="s">
        <v>169461</v>
      </c>
      <c r="D3066" s="21" t="s">
        <v>345</v>
      </c>
      <c r="E3066" s="23"/>
    </row>
    <row r="3067" spans="1:5" ht="20" customHeight="1">
      <c r="A3067" s="19" t="s">
        <v>3615</v>
      </c>
      <c r="B3067" s="20" t="s">
        <v>3616</v>
      </c>
      <c r="C3067" s="21" t="s">
        <v>169462</v>
      </c>
      <c r="D3067" s="21" t="s">
        <v>345</v>
      </c>
      <c r="E3067" s="23"/>
    </row>
    <row r="3068" spans="1:5" ht="20" customHeight="1">
      <c r="A3068" s="19" t="s">
        <v>3622</v>
      </c>
      <c r="B3068" s="20" t="s">
        <v>3621</v>
      </c>
      <c r="C3068" s="21" t="s">
        <v>169477</v>
      </c>
      <c r="D3068" s="21" t="s">
        <v>296</v>
      </c>
      <c r="E3068" s="23"/>
    </row>
    <row r="3069" spans="1:5" ht="20" customHeight="1">
      <c r="A3069" s="19" t="s">
        <v>3628</v>
      </c>
      <c r="B3069" s="20" t="s">
        <v>3629</v>
      </c>
      <c r="C3069" s="21" t="s">
        <v>169455</v>
      </c>
      <c r="D3069" s="21" t="s">
        <v>345</v>
      </c>
      <c r="E3069" s="23"/>
    </row>
    <row r="3070" spans="1:5" ht="20" customHeight="1">
      <c r="A3070" s="19" t="s">
        <v>3635</v>
      </c>
      <c r="B3070" s="20" t="s">
        <v>3632</v>
      </c>
      <c r="C3070" s="21" t="s">
        <v>169442</v>
      </c>
      <c r="D3070" s="21" t="s">
        <v>345</v>
      </c>
      <c r="E3070" s="23"/>
    </row>
    <row r="3071" spans="1:5" ht="20" customHeight="1">
      <c r="A3071" s="19" t="s">
        <v>3644</v>
      </c>
      <c r="B3071" s="20" t="s">
        <v>3643</v>
      </c>
      <c r="C3071" s="21" t="s">
        <v>169432</v>
      </c>
      <c r="D3071" s="21" t="s">
        <v>296</v>
      </c>
      <c r="E3071" s="23"/>
    </row>
    <row r="3072" spans="1:5" ht="20" customHeight="1">
      <c r="A3072" s="19" t="s">
        <v>3652</v>
      </c>
      <c r="B3072" s="20" t="s">
        <v>3653</v>
      </c>
      <c r="C3072" s="21" t="s">
        <v>169449</v>
      </c>
      <c r="D3072" s="21" t="s">
        <v>345</v>
      </c>
      <c r="E3072" s="23"/>
    </row>
    <row r="3073" spans="1:5" ht="20" customHeight="1">
      <c r="A3073" s="19" t="s">
        <v>3661</v>
      </c>
      <c r="B3073" s="20" t="s">
        <v>3660</v>
      </c>
      <c r="C3073" s="21" t="s">
        <v>169478</v>
      </c>
      <c r="D3073" s="21" t="s">
        <v>296</v>
      </c>
      <c r="E3073" s="23"/>
    </row>
    <row r="3074" spans="1:5" ht="20" customHeight="1">
      <c r="A3074" s="19" t="s">
        <v>3667</v>
      </c>
      <c r="B3074" s="20" t="s">
        <v>3668</v>
      </c>
      <c r="C3074" s="21" t="s">
        <v>169435</v>
      </c>
      <c r="D3074" s="21" t="s">
        <v>345</v>
      </c>
      <c r="E3074" s="23"/>
    </row>
    <row r="3075" spans="1:5" ht="20" customHeight="1">
      <c r="A3075" s="19" t="s">
        <v>3672</v>
      </c>
      <c r="B3075" s="20" t="s">
        <v>3671</v>
      </c>
      <c r="C3075" s="21" t="s">
        <v>169468</v>
      </c>
      <c r="D3075" s="21" t="s">
        <v>296</v>
      </c>
      <c r="E3075" s="23"/>
    </row>
    <row r="3076" spans="1:5" ht="20" customHeight="1">
      <c r="A3076" s="19" t="s">
        <v>3676</v>
      </c>
      <c r="B3076" s="20" t="s">
        <v>3675</v>
      </c>
      <c r="C3076" s="21" t="s">
        <v>169450</v>
      </c>
      <c r="D3076" s="21" t="s">
        <v>345</v>
      </c>
      <c r="E3076" s="23"/>
    </row>
    <row r="3077" spans="1:5" ht="20" customHeight="1">
      <c r="A3077" s="19" t="s">
        <v>3735</v>
      </c>
      <c r="B3077" s="20" t="s">
        <v>3736</v>
      </c>
      <c r="C3077" s="21" t="s">
        <v>169454</v>
      </c>
      <c r="D3077" s="21" t="s">
        <v>345</v>
      </c>
      <c r="E3077" s="23"/>
    </row>
    <row r="3078" spans="1:5" ht="20" customHeight="1">
      <c r="A3078" s="19" t="s">
        <v>3758</v>
      </c>
      <c r="B3078" s="20" t="s">
        <v>3759</v>
      </c>
      <c r="C3078" s="21" t="s">
        <v>169450</v>
      </c>
      <c r="D3078" s="21" t="s">
        <v>296</v>
      </c>
      <c r="E3078" s="23"/>
    </row>
    <row r="3079" spans="1:5" ht="20" customHeight="1">
      <c r="A3079" s="19" t="s">
        <v>3802</v>
      </c>
      <c r="B3079" s="20" t="s">
        <v>3803</v>
      </c>
      <c r="C3079" s="21" t="s">
        <v>169477</v>
      </c>
      <c r="D3079" s="21" t="s">
        <v>296</v>
      </c>
      <c r="E3079" s="23"/>
    </row>
    <row r="3080" spans="1:5" ht="20" customHeight="1">
      <c r="A3080" s="19" t="s">
        <v>3806</v>
      </c>
      <c r="B3080" s="20" t="s">
        <v>3807</v>
      </c>
      <c r="C3080" s="21" t="s">
        <v>169456</v>
      </c>
      <c r="D3080" s="21" t="s">
        <v>345</v>
      </c>
      <c r="E3080" s="23"/>
    </row>
    <row r="3081" spans="1:5" ht="20" customHeight="1">
      <c r="A3081" s="19" t="s">
        <v>3810</v>
      </c>
      <c r="B3081" s="20" t="s">
        <v>3811</v>
      </c>
      <c r="C3081" s="21" t="s">
        <v>169454</v>
      </c>
      <c r="D3081" s="21" t="s">
        <v>296</v>
      </c>
      <c r="E3081" s="23"/>
    </row>
    <row r="3082" spans="1:5" ht="20" customHeight="1">
      <c r="A3082" s="19" t="s">
        <v>3899</v>
      </c>
      <c r="B3082" s="20" t="s">
        <v>3898</v>
      </c>
      <c r="C3082" s="21" t="s">
        <v>169476</v>
      </c>
      <c r="D3082" s="21" t="s">
        <v>296</v>
      </c>
      <c r="E3082" s="23"/>
    </row>
    <row r="3083" spans="1:5" ht="20" customHeight="1">
      <c r="A3083" s="19" t="s">
        <v>3984</v>
      </c>
      <c r="B3083" s="20" t="s">
        <v>3983</v>
      </c>
      <c r="C3083" s="21" t="s">
        <v>169482</v>
      </c>
      <c r="D3083" s="21" t="s">
        <v>296</v>
      </c>
      <c r="E3083" s="23"/>
    </row>
    <row r="3084" spans="1:5" ht="20" customHeight="1">
      <c r="A3084" s="19" t="s">
        <v>10595</v>
      </c>
      <c r="B3084" s="20" t="s">
        <v>10596</v>
      </c>
      <c r="C3084" s="21" t="s">
        <v>169443</v>
      </c>
      <c r="D3084" s="21" t="s">
        <v>345</v>
      </c>
      <c r="E3084" s="23"/>
    </row>
    <row r="3085" spans="1:5" ht="20" customHeight="1">
      <c r="A3085" s="19" t="s">
        <v>10622</v>
      </c>
      <c r="B3085" s="20" t="s">
        <v>10623</v>
      </c>
      <c r="C3085" s="21" t="s">
        <v>169484</v>
      </c>
      <c r="D3085" s="21" t="s">
        <v>296</v>
      </c>
      <c r="E3085" s="23"/>
    </row>
    <row r="3086" spans="1:5" ht="20" customHeight="1">
      <c r="A3086" s="19" t="s">
        <v>10682</v>
      </c>
      <c r="B3086" s="20" t="s">
        <v>10680</v>
      </c>
      <c r="C3086" s="21" t="s">
        <v>169477</v>
      </c>
      <c r="D3086" s="21" t="s">
        <v>296</v>
      </c>
      <c r="E3086" s="23"/>
    </row>
    <row r="3087" spans="1:5" ht="20" customHeight="1">
      <c r="A3087" s="19" t="s">
        <v>10687</v>
      </c>
      <c r="B3087" s="20" t="s">
        <v>10688</v>
      </c>
      <c r="C3087" s="21" t="s">
        <v>169495</v>
      </c>
      <c r="D3087" s="21" t="s">
        <v>296</v>
      </c>
      <c r="E3087" s="23"/>
    </row>
    <row r="3088" spans="1:5" ht="20" customHeight="1">
      <c r="A3088" s="19" t="s">
        <v>10699</v>
      </c>
      <c r="B3088" s="20" t="s">
        <v>10698</v>
      </c>
      <c r="C3088" s="21" t="s">
        <v>169486</v>
      </c>
      <c r="D3088" s="21" t="s">
        <v>345</v>
      </c>
      <c r="E3088" s="23"/>
    </row>
    <row r="3089" spans="1:5" ht="20" customHeight="1">
      <c r="A3089" s="19" t="s">
        <v>10720</v>
      </c>
      <c r="B3089" s="20" t="s">
        <v>10721</v>
      </c>
      <c r="C3089" s="21" t="s">
        <v>169474</v>
      </c>
      <c r="D3089" s="21" t="s">
        <v>296</v>
      </c>
      <c r="E3089" s="23"/>
    </row>
    <row r="3090" spans="1:5" ht="20" customHeight="1">
      <c r="A3090" s="19" t="s">
        <v>10731</v>
      </c>
      <c r="B3090" s="20" t="s">
        <v>10730</v>
      </c>
      <c r="C3090" s="21" t="s">
        <v>169440</v>
      </c>
      <c r="D3090" s="21" t="s">
        <v>345</v>
      </c>
      <c r="E3090" s="23"/>
    </row>
    <row r="3091" spans="1:5" ht="20" customHeight="1">
      <c r="A3091" s="19" t="s">
        <v>10743</v>
      </c>
      <c r="B3091" s="20" t="s">
        <v>10742</v>
      </c>
      <c r="C3091" s="21" t="s">
        <v>169479</v>
      </c>
      <c r="D3091" s="21" t="s">
        <v>345</v>
      </c>
      <c r="E3091" s="23"/>
    </row>
    <row r="3092" spans="1:5" ht="20" customHeight="1">
      <c r="A3092" s="19" t="s">
        <v>3292</v>
      </c>
      <c r="B3092" s="20" t="s">
        <v>3293</v>
      </c>
      <c r="C3092" s="21" t="s">
        <v>169438</v>
      </c>
      <c r="D3092" s="21" t="s">
        <v>139</v>
      </c>
      <c r="E3092" s="23"/>
    </row>
    <row r="3093" spans="1:5" ht="20" customHeight="1">
      <c r="A3093" s="19" t="s">
        <v>3366</v>
      </c>
      <c r="B3093" s="20" t="s">
        <v>3367</v>
      </c>
      <c r="C3093" s="21" t="s">
        <v>169435</v>
      </c>
      <c r="D3093" s="21" t="s">
        <v>139</v>
      </c>
      <c r="E3093" s="23"/>
    </row>
    <row r="3094" spans="1:5" ht="20" customHeight="1">
      <c r="A3094" s="19" t="s">
        <v>3441</v>
      </c>
      <c r="B3094" s="20" t="s">
        <v>3442</v>
      </c>
      <c r="C3094" s="21" t="s">
        <v>169485</v>
      </c>
      <c r="D3094" s="21" t="s">
        <v>139</v>
      </c>
      <c r="E3094" s="23"/>
    </row>
    <row r="3095" spans="1:5" ht="20" customHeight="1">
      <c r="A3095" s="19" t="s">
        <v>3455</v>
      </c>
      <c r="B3095" s="20" t="s">
        <v>3456</v>
      </c>
      <c r="C3095" s="21" t="s">
        <v>169430</v>
      </c>
      <c r="D3095" s="21" t="s">
        <v>296</v>
      </c>
      <c r="E3095" s="23"/>
    </row>
    <row r="3096" spans="1:5" ht="20" customHeight="1">
      <c r="A3096" s="19" t="s">
        <v>3457</v>
      </c>
      <c r="B3096" s="20" t="s">
        <v>3458</v>
      </c>
      <c r="C3096" s="21" t="s">
        <v>169466</v>
      </c>
      <c r="D3096" s="21" t="s">
        <v>345</v>
      </c>
      <c r="E3096" s="23"/>
    </row>
    <row r="3097" spans="1:5" ht="20" customHeight="1">
      <c r="A3097" s="19" t="s">
        <v>3459</v>
      </c>
      <c r="B3097" s="20" t="s">
        <v>3460</v>
      </c>
      <c r="C3097" s="21" t="s">
        <v>169459</v>
      </c>
      <c r="D3097" s="21" t="s">
        <v>345</v>
      </c>
      <c r="E3097" s="23"/>
    </row>
    <row r="3098" spans="1:5" ht="20" customHeight="1">
      <c r="A3098" s="19" t="s">
        <v>3461</v>
      </c>
      <c r="B3098" s="20" t="s">
        <v>3462</v>
      </c>
      <c r="C3098" s="21" t="s">
        <v>169446</v>
      </c>
      <c r="D3098" s="21" t="s">
        <v>345</v>
      </c>
      <c r="E3098" s="23"/>
    </row>
    <row r="3099" spans="1:5" ht="20" customHeight="1">
      <c r="A3099" s="19" t="s">
        <v>3463</v>
      </c>
      <c r="B3099" s="20" t="s">
        <v>3464</v>
      </c>
      <c r="C3099" s="21" t="s">
        <v>101522</v>
      </c>
      <c r="D3099" s="21" t="s">
        <v>345</v>
      </c>
      <c r="E3099" s="23"/>
    </row>
    <row r="3100" spans="1:5" ht="20" customHeight="1">
      <c r="A3100" s="19" t="s">
        <v>3465</v>
      </c>
      <c r="B3100" s="20" t="s">
        <v>3466</v>
      </c>
      <c r="C3100" s="21" t="s">
        <v>169434</v>
      </c>
      <c r="D3100" s="21" t="s">
        <v>345</v>
      </c>
      <c r="E3100" s="23"/>
    </row>
    <row r="3101" spans="1:5" ht="20" customHeight="1">
      <c r="A3101" s="19" t="s">
        <v>3467</v>
      </c>
      <c r="B3101" s="20" t="s">
        <v>3468</v>
      </c>
      <c r="C3101" s="21" t="s">
        <v>169440</v>
      </c>
      <c r="D3101" s="21" t="s">
        <v>345</v>
      </c>
      <c r="E3101" s="23"/>
    </row>
    <row r="3102" spans="1:5" ht="20" customHeight="1">
      <c r="A3102" s="19" t="s">
        <v>3469</v>
      </c>
      <c r="B3102" s="20" t="s">
        <v>3470</v>
      </c>
      <c r="C3102" s="21" t="s">
        <v>169479</v>
      </c>
      <c r="D3102" s="21" t="s">
        <v>296</v>
      </c>
      <c r="E3102" s="23"/>
    </row>
    <row r="3103" spans="1:5" ht="20" customHeight="1">
      <c r="A3103" s="19" t="s">
        <v>3473</v>
      </c>
      <c r="B3103" s="20" t="s">
        <v>3472</v>
      </c>
      <c r="C3103" s="21" t="s">
        <v>169437</v>
      </c>
      <c r="D3103" s="21" t="s">
        <v>345</v>
      </c>
      <c r="E3103" s="23"/>
    </row>
    <row r="3104" spans="1:5" ht="20" customHeight="1">
      <c r="A3104" s="19" t="s">
        <v>3476</v>
      </c>
      <c r="B3104" s="20" t="s">
        <v>3475</v>
      </c>
      <c r="C3104" s="21" t="s">
        <v>169447</v>
      </c>
      <c r="D3104" s="21" t="s">
        <v>296</v>
      </c>
      <c r="E3104" s="23"/>
    </row>
    <row r="3105" spans="1:5" ht="20" customHeight="1">
      <c r="A3105" s="19" t="s">
        <v>3477</v>
      </c>
      <c r="B3105" s="20" t="s">
        <v>3478</v>
      </c>
      <c r="C3105" s="21" t="s">
        <v>169474</v>
      </c>
      <c r="D3105" s="21" t="s">
        <v>345</v>
      </c>
      <c r="E3105" s="23"/>
    </row>
    <row r="3106" spans="1:5" ht="20" customHeight="1">
      <c r="A3106" s="19" t="s">
        <v>3479</v>
      </c>
      <c r="B3106" s="20" t="s">
        <v>3480</v>
      </c>
      <c r="C3106" s="21" t="s">
        <v>14955</v>
      </c>
      <c r="D3106" s="21" t="s">
        <v>345</v>
      </c>
      <c r="E3106" s="23"/>
    </row>
    <row r="3107" spans="1:5" ht="20" customHeight="1">
      <c r="A3107" s="19" t="s">
        <v>3481</v>
      </c>
      <c r="B3107" s="20" t="s">
        <v>3482</v>
      </c>
      <c r="C3107" s="21" t="s">
        <v>101727</v>
      </c>
      <c r="D3107" s="21" t="s">
        <v>345</v>
      </c>
      <c r="E3107" s="23"/>
    </row>
    <row r="3108" spans="1:5" ht="20" customHeight="1">
      <c r="A3108" s="19" t="s">
        <v>3483</v>
      </c>
      <c r="B3108" s="20" t="s">
        <v>3484</v>
      </c>
      <c r="C3108" s="21" t="s">
        <v>169475</v>
      </c>
      <c r="D3108" s="21" t="s">
        <v>296</v>
      </c>
      <c r="E3108" s="23"/>
    </row>
    <row r="3109" spans="1:5" ht="20" customHeight="1">
      <c r="A3109" s="19" t="s">
        <v>3485</v>
      </c>
      <c r="B3109" s="20" t="s">
        <v>3486</v>
      </c>
      <c r="C3109" s="21" t="s">
        <v>169448</v>
      </c>
      <c r="D3109" s="21" t="s">
        <v>345</v>
      </c>
      <c r="E3109" s="23"/>
    </row>
    <row r="3110" spans="1:5" ht="20" customHeight="1">
      <c r="A3110" s="19" t="s">
        <v>3489</v>
      </c>
      <c r="B3110" s="20" t="s">
        <v>3488</v>
      </c>
      <c r="C3110" s="21" t="s">
        <v>169456</v>
      </c>
      <c r="D3110" s="21" t="s">
        <v>345</v>
      </c>
      <c r="E3110" s="23"/>
    </row>
    <row r="3111" spans="1:5" ht="20" customHeight="1">
      <c r="A3111" s="19" t="s">
        <v>3490</v>
      </c>
      <c r="B3111" s="20" t="s">
        <v>3491</v>
      </c>
      <c r="C3111" s="21" t="s">
        <v>169474</v>
      </c>
      <c r="D3111" s="21" t="s">
        <v>345</v>
      </c>
      <c r="E3111" s="23"/>
    </row>
    <row r="3112" spans="1:5" ht="20" customHeight="1">
      <c r="A3112" s="19" t="s">
        <v>3494</v>
      </c>
      <c r="B3112" s="20" t="s">
        <v>3493</v>
      </c>
      <c r="C3112" s="21" t="s">
        <v>169466</v>
      </c>
      <c r="D3112" s="21" t="s">
        <v>345</v>
      </c>
      <c r="E3112" s="23"/>
    </row>
    <row r="3113" spans="1:5" ht="20" customHeight="1">
      <c r="A3113" s="19" t="s">
        <v>3495</v>
      </c>
      <c r="B3113" s="20" t="s">
        <v>3496</v>
      </c>
      <c r="C3113" s="21" t="s">
        <v>169480</v>
      </c>
      <c r="D3113" s="21" t="s">
        <v>345</v>
      </c>
      <c r="E3113" s="23"/>
    </row>
    <row r="3114" spans="1:5" ht="20" customHeight="1">
      <c r="A3114" s="19" t="s">
        <v>3497</v>
      </c>
      <c r="B3114" s="20" t="s">
        <v>3498</v>
      </c>
      <c r="C3114" s="21" t="s">
        <v>101727</v>
      </c>
      <c r="D3114" s="21" t="s">
        <v>345</v>
      </c>
      <c r="E3114" s="23"/>
    </row>
    <row r="3115" spans="1:5" ht="20" customHeight="1">
      <c r="A3115" s="19" t="s">
        <v>3499</v>
      </c>
      <c r="B3115" s="20" t="s">
        <v>3500</v>
      </c>
      <c r="C3115" s="21" t="s">
        <v>169443</v>
      </c>
      <c r="D3115" s="21" t="s">
        <v>345</v>
      </c>
      <c r="E3115" s="23"/>
    </row>
    <row r="3116" spans="1:5" ht="20" customHeight="1">
      <c r="A3116" s="19" t="s">
        <v>3501</v>
      </c>
      <c r="B3116" s="20" t="s">
        <v>3502</v>
      </c>
      <c r="C3116" s="21" t="s">
        <v>169454</v>
      </c>
      <c r="D3116" s="21" t="s">
        <v>345</v>
      </c>
      <c r="E3116" s="23"/>
    </row>
    <row r="3117" spans="1:5" ht="20" customHeight="1">
      <c r="A3117" s="19" t="s">
        <v>3505</v>
      </c>
      <c r="B3117" s="20" t="s">
        <v>3506</v>
      </c>
      <c r="C3117" s="21" t="s">
        <v>169501</v>
      </c>
      <c r="D3117" s="21" t="s">
        <v>345</v>
      </c>
      <c r="E3117" s="23"/>
    </row>
    <row r="3118" spans="1:5" ht="20" customHeight="1">
      <c r="A3118" s="19" t="s">
        <v>3509</v>
      </c>
      <c r="B3118" s="20" t="s">
        <v>3508</v>
      </c>
      <c r="C3118" s="21" t="s">
        <v>169465</v>
      </c>
      <c r="D3118" s="21" t="s">
        <v>345</v>
      </c>
      <c r="E3118" s="23"/>
    </row>
    <row r="3119" spans="1:5" ht="20" customHeight="1">
      <c r="A3119" s="19" t="s">
        <v>3510</v>
      </c>
      <c r="B3119" s="20" t="s">
        <v>3511</v>
      </c>
      <c r="C3119" s="21" t="s">
        <v>169501</v>
      </c>
      <c r="D3119" s="21" t="s">
        <v>345</v>
      </c>
      <c r="E3119" s="23"/>
    </row>
    <row r="3120" spans="1:5" ht="20" customHeight="1">
      <c r="A3120" s="19" t="s">
        <v>3512</v>
      </c>
      <c r="B3120" s="20" t="s">
        <v>3513</v>
      </c>
      <c r="C3120" s="21" t="s">
        <v>169443</v>
      </c>
      <c r="D3120" s="21" t="s">
        <v>345</v>
      </c>
      <c r="E3120" s="23"/>
    </row>
    <row r="3121" spans="1:5" ht="20" customHeight="1">
      <c r="A3121" s="19" t="s">
        <v>3514</v>
      </c>
      <c r="B3121" s="20" t="s">
        <v>3515</v>
      </c>
      <c r="C3121" s="21" t="s">
        <v>169455</v>
      </c>
      <c r="D3121" s="21" t="s">
        <v>345</v>
      </c>
      <c r="E3121" s="23"/>
    </row>
    <row r="3122" spans="1:5" ht="20" customHeight="1">
      <c r="A3122" s="19" t="s">
        <v>3516</v>
      </c>
      <c r="B3122" s="20" t="s">
        <v>3517</v>
      </c>
      <c r="C3122" s="21" t="s">
        <v>169456</v>
      </c>
      <c r="D3122" s="21" t="s">
        <v>345</v>
      </c>
      <c r="E3122" s="23"/>
    </row>
    <row r="3123" spans="1:5" ht="20" customHeight="1">
      <c r="A3123" s="19" t="s">
        <v>3518</v>
      </c>
      <c r="B3123" s="20" t="s">
        <v>3519</v>
      </c>
      <c r="C3123" s="21" t="s">
        <v>169514</v>
      </c>
      <c r="D3123" s="21" t="s">
        <v>296</v>
      </c>
      <c r="E3123" s="23"/>
    </row>
    <row r="3124" spans="1:5" ht="20" customHeight="1">
      <c r="A3124" s="19" t="s">
        <v>3522</v>
      </c>
      <c r="B3124" s="20" t="s">
        <v>3521</v>
      </c>
      <c r="C3124" s="21" t="s">
        <v>169446</v>
      </c>
      <c r="D3124" s="21" t="s">
        <v>345</v>
      </c>
      <c r="E3124" s="23"/>
    </row>
    <row r="3125" spans="1:5" ht="20" customHeight="1">
      <c r="A3125" s="19" t="s">
        <v>3523</v>
      </c>
      <c r="B3125" s="20" t="s">
        <v>3524</v>
      </c>
      <c r="C3125" s="21" t="s">
        <v>169468</v>
      </c>
      <c r="D3125" s="21" t="s">
        <v>296</v>
      </c>
      <c r="E3125" s="23"/>
    </row>
    <row r="3126" spans="1:5" ht="20" customHeight="1">
      <c r="A3126" s="19" t="s">
        <v>3528</v>
      </c>
      <c r="B3126" s="20" t="s">
        <v>3526</v>
      </c>
      <c r="C3126" s="21" t="s">
        <v>169454</v>
      </c>
      <c r="D3126" s="21" t="s">
        <v>345</v>
      </c>
      <c r="E3126" s="23"/>
    </row>
    <row r="3127" spans="1:5" ht="20" customHeight="1">
      <c r="A3127" s="19" t="s">
        <v>3529</v>
      </c>
      <c r="B3127" s="20" t="s">
        <v>3530</v>
      </c>
      <c r="C3127" s="21" t="s">
        <v>156989</v>
      </c>
      <c r="D3127" s="21" t="s">
        <v>345</v>
      </c>
      <c r="E3127" s="23"/>
    </row>
    <row r="3128" spans="1:5" ht="20" customHeight="1">
      <c r="A3128" s="19" t="s">
        <v>3531</v>
      </c>
      <c r="B3128" s="20" t="s">
        <v>3532</v>
      </c>
      <c r="C3128" s="21" t="s">
        <v>156989</v>
      </c>
      <c r="D3128" s="21" t="s">
        <v>296</v>
      </c>
      <c r="E3128" s="23"/>
    </row>
    <row r="3129" spans="1:5" ht="20" customHeight="1">
      <c r="A3129" s="19" t="s">
        <v>3533</v>
      </c>
      <c r="B3129" s="20" t="s">
        <v>3534</v>
      </c>
      <c r="C3129" s="21" t="s">
        <v>169514</v>
      </c>
      <c r="D3129" s="21" t="s">
        <v>296</v>
      </c>
      <c r="E3129" s="23"/>
    </row>
    <row r="3130" spans="1:5" ht="20" customHeight="1">
      <c r="A3130" s="19" t="s">
        <v>3535</v>
      </c>
      <c r="B3130" s="20" t="s">
        <v>3536</v>
      </c>
      <c r="C3130" s="21" t="s">
        <v>169460</v>
      </c>
      <c r="D3130" s="21" t="s">
        <v>345</v>
      </c>
      <c r="E3130" s="23"/>
    </row>
    <row r="3131" spans="1:5" ht="20" customHeight="1">
      <c r="A3131" s="19" t="s">
        <v>3537</v>
      </c>
      <c r="B3131" s="20" t="s">
        <v>3538</v>
      </c>
      <c r="C3131" s="21" t="s">
        <v>169460</v>
      </c>
      <c r="D3131" s="21" t="s">
        <v>345</v>
      </c>
      <c r="E3131" s="23"/>
    </row>
    <row r="3132" spans="1:5" ht="20" customHeight="1">
      <c r="A3132" s="19" t="s">
        <v>3539</v>
      </c>
      <c r="B3132" s="20" t="s">
        <v>3540</v>
      </c>
      <c r="C3132" s="21" t="s">
        <v>101522</v>
      </c>
      <c r="D3132" s="21" t="s">
        <v>345</v>
      </c>
      <c r="E3132" s="23"/>
    </row>
    <row r="3133" spans="1:5" ht="20" customHeight="1">
      <c r="A3133" s="19" t="s">
        <v>3543</v>
      </c>
      <c r="B3133" s="20" t="s">
        <v>3542</v>
      </c>
      <c r="C3133" s="21" t="s">
        <v>101727</v>
      </c>
      <c r="D3133" s="21" t="s">
        <v>345</v>
      </c>
      <c r="E3133" s="23"/>
    </row>
    <row r="3134" spans="1:5" ht="20" customHeight="1">
      <c r="A3134" s="19" t="s">
        <v>3544</v>
      </c>
      <c r="B3134" s="20" t="s">
        <v>3545</v>
      </c>
      <c r="C3134" s="21" t="s">
        <v>169443</v>
      </c>
      <c r="D3134" s="21" t="s">
        <v>296</v>
      </c>
      <c r="E3134" s="23"/>
    </row>
    <row r="3135" spans="1:5" ht="20" customHeight="1">
      <c r="A3135" s="19" t="s">
        <v>3549</v>
      </c>
      <c r="B3135" s="20" t="s">
        <v>3547</v>
      </c>
      <c r="C3135" s="21" t="s">
        <v>169454</v>
      </c>
      <c r="D3135" s="21" t="s">
        <v>296</v>
      </c>
      <c r="E3135" s="23"/>
    </row>
    <row r="3136" spans="1:5" ht="20" customHeight="1">
      <c r="A3136" s="19" t="s">
        <v>3550</v>
      </c>
      <c r="B3136" s="20" t="s">
        <v>3551</v>
      </c>
      <c r="C3136" s="21" t="s">
        <v>169509</v>
      </c>
      <c r="D3136" s="21" t="s">
        <v>345</v>
      </c>
      <c r="E3136" s="23"/>
    </row>
    <row r="3137" spans="1:5" ht="20" customHeight="1">
      <c r="A3137" s="19" t="s">
        <v>3552</v>
      </c>
      <c r="B3137" s="20" t="s">
        <v>3553</v>
      </c>
      <c r="C3137" s="21" t="s">
        <v>169460</v>
      </c>
      <c r="D3137" s="21" t="s">
        <v>345</v>
      </c>
      <c r="E3137" s="23"/>
    </row>
    <row r="3138" spans="1:5" ht="20" customHeight="1">
      <c r="A3138" s="19" t="s">
        <v>3554</v>
      </c>
      <c r="B3138" s="24">
        <v>100</v>
      </c>
      <c r="C3138" s="21" t="s">
        <v>169515</v>
      </c>
      <c r="D3138" s="21" t="s">
        <v>345</v>
      </c>
      <c r="E3138" s="23"/>
    </row>
    <row r="3139" spans="1:5" ht="20" customHeight="1">
      <c r="A3139" s="19" t="s">
        <v>3555</v>
      </c>
      <c r="B3139" s="20" t="s">
        <v>3556</v>
      </c>
      <c r="C3139" s="21" t="s">
        <v>101522</v>
      </c>
      <c r="D3139" s="21" t="s">
        <v>345</v>
      </c>
      <c r="E3139" s="23"/>
    </row>
    <row r="3140" spans="1:5" ht="20" customHeight="1">
      <c r="A3140" s="19" t="s">
        <v>3557</v>
      </c>
      <c r="B3140" s="24">
        <v>100</v>
      </c>
      <c r="C3140" s="21" t="s">
        <v>169487</v>
      </c>
      <c r="D3140" s="21" t="s">
        <v>345</v>
      </c>
      <c r="E3140" s="23"/>
    </row>
    <row r="3141" spans="1:5" ht="20" customHeight="1">
      <c r="A3141" s="19" t="s">
        <v>3560</v>
      </c>
      <c r="B3141" s="20" t="s">
        <v>3559</v>
      </c>
      <c r="C3141" s="21" t="s">
        <v>14955</v>
      </c>
      <c r="D3141" s="21" t="s">
        <v>345</v>
      </c>
      <c r="E3141" s="23"/>
    </row>
    <row r="3142" spans="1:5" ht="20" customHeight="1">
      <c r="A3142" s="19" t="s">
        <v>3561</v>
      </c>
      <c r="B3142" s="24">
        <v>100</v>
      </c>
      <c r="C3142" s="21" t="s">
        <v>169525</v>
      </c>
      <c r="D3142" s="21" t="s">
        <v>345</v>
      </c>
      <c r="E3142" s="23"/>
    </row>
    <row r="3143" spans="1:5" ht="20" customHeight="1">
      <c r="A3143" s="19" t="s">
        <v>3562</v>
      </c>
      <c r="B3143" s="24">
        <v>100</v>
      </c>
      <c r="C3143" s="21" t="s">
        <v>169520</v>
      </c>
      <c r="D3143" s="21" t="s">
        <v>345</v>
      </c>
      <c r="E3143" s="23"/>
    </row>
    <row r="3144" spans="1:5" ht="20" customHeight="1">
      <c r="A3144" s="19" t="s">
        <v>3563</v>
      </c>
      <c r="B3144" s="20" t="s">
        <v>3564</v>
      </c>
      <c r="C3144" s="21" t="s">
        <v>169525</v>
      </c>
      <c r="D3144" s="21" t="s">
        <v>345</v>
      </c>
      <c r="E3144" s="23"/>
    </row>
    <row r="3145" spans="1:5" ht="20" customHeight="1">
      <c r="A3145" s="19" t="s">
        <v>3565</v>
      </c>
      <c r="B3145" s="24">
        <v>100</v>
      </c>
      <c r="C3145" s="21" t="s">
        <v>169520</v>
      </c>
      <c r="D3145" s="21" t="s">
        <v>345</v>
      </c>
      <c r="E3145" s="23"/>
    </row>
    <row r="3146" spans="1:5" ht="20" customHeight="1">
      <c r="A3146" s="19" t="s">
        <v>3568</v>
      </c>
      <c r="B3146" s="24">
        <v>100</v>
      </c>
      <c r="C3146" s="21" t="s">
        <v>169525</v>
      </c>
      <c r="D3146" s="21" t="s">
        <v>345</v>
      </c>
      <c r="E3146" s="23"/>
    </row>
    <row r="3147" spans="1:5" ht="20" customHeight="1">
      <c r="A3147" s="19" t="s">
        <v>3570</v>
      </c>
      <c r="B3147" s="24">
        <v>100</v>
      </c>
      <c r="C3147" s="21" t="s">
        <v>169517</v>
      </c>
      <c r="D3147" s="21" t="s">
        <v>345</v>
      </c>
      <c r="E3147" s="23"/>
    </row>
    <row r="3148" spans="1:5" ht="20" customHeight="1">
      <c r="A3148" s="19" t="s">
        <v>3571</v>
      </c>
      <c r="B3148" s="20" t="s">
        <v>3572</v>
      </c>
      <c r="C3148" s="21" t="s">
        <v>169507</v>
      </c>
      <c r="D3148" s="21" t="s">
        <v>296</v>
      </c>
      <c r="E3148" s="23"/>
    </row>
    <row r="3149" spans="1:5" ht="20" customHeight="1">
      <c r="A3149" s="19" t="s">
        <v>3573</v>
      </c>
      <c r="B3149" s="20" t="s">
        <v>3574</v>
      </c>
      <c r="C3149" s="21" t="s">
        <v>14955</v>
      </c>
      <c r="D3149" s="21" t="s">
        <v>345</v>
      </c>
      <c r="E3149" s="23"/>
    </row>
    <row r="3150" spans="1:5" ht="20" customHeight="1">
      <c r="A3150" s="19" t="s">
        <v>3575</v>
      </c>
      <c r="B3150" s="20" t="s">
        <v>3576</v>
      </c>
      <c r="C3150" s="21" t="s">
        <v>169452</v>
      </c>
      <c r="D3150" s="21" t="s">
        <v>345</v>
      </c>
      <c r="E3150" s="23"/>
    </row>
    <row r="3151" spans="1:5" ht="20" customHeight="1">
      <c r="A3151" s="19" t="s">
        <v>3577</v>
      </c>
      <c r="B3151" s="20" t="s">
        <v>3578</v>
      </c>
      <c r="C3151" s="21" t="s">
        <v>169461</v>
      </c>
      <c r="D3151" s="21" t="s">
        <v>345</v>
      </c>
      <c r="E3151" s="23"/>
    </row>
    <row r="3152" spans="1:5" ht="20" customHeight="1">
      <c r="A3152" s="19" t="s">
        <v>3579</v>
      </c>
      <c r="B3152" s="20" t="s">
        <v>3580</v>
      </c>
      <c r="C3152" s="21" t="s">
        <v>169460</v>
      </c>
      <c r="D3152" s="21" t="s">
        <v>345</v>
      </c>
      <c r="E3152" s="23"/>
    </row>
    <row r="3153" spans="1:5" ht="20" customHeight="1">
      <c r="A3153" s="19" t="s">
        <v>3583</v>
      </c>
      <c r="B3153" s="20" t="s">
        <v>3582</v>
      </c>
      <c r="C3153" s="21" t="s">
        <v>169452</v>
      </c>
      <c r="D3153" s="21" t="s">
        <v>296</v>
      </c>
      <c r="E3153" s="23"/>
    </row>
    <row r="3154" spans="1:5" ht="20" customHeight="1">
      <c r="A3154" s="19" t="s">
        <v>3588</v>
      </c>
      <c r="B3154" s="20" t="s">
        <v>3585</v>
      </c>
      <c r="C3154" s="21" t="s">
        <v>169460</v>
      </c>
      <c r="D3154" s="21" t="s">
        <v>296</v>
      </c>
      <c r="E3154" s="23"/>
    </row>
    <row r="3155" spans="1:5" ht="20" customHeight="1">
      <c r="A3155" s="19" t="s">
        <v>3591</v>
      </c>
      <c r="B3155" s="20" t="s">
        <v>3590</v>
      </c>
      <c r="C3155" s="21" t="s">
        <v>169460</v>
      </c>
      <c r="D3155" s="21" t="s">
        <v>345</v>
      </c>
      <c r="E3155" s="23"/>
    </row>
    <row r="3156" spans="1:5" ht="20" customHeight="1">
      <c r="A3156" s="19" t="s">
        <v>3596</v>
      </c>
      <c r="B3156" s="20" t="s">
        <v>3593</v>
      </c>
      <c r="C3156" s="21" t="s">
        <v>169444</v>
      </c>
      <c r="D3156" s="21" t="s">
        <v>345</v>
      </c>
      <c r="E3156" s="23"/>
    </row>
    <row r="3157" spans="1:5" ht="20" customHeight="1">
      <c r="A3157" s="19" t="s">
        <v>3601</v>
      </c>
      <c r="B3157" s="20" t="s">
        <v>3598</v>
      </c>
      <c r="C3157" s="21" t="s">
        <v>169474</v>
      </c>
      <c r="D3157" s="21" t="s">
        <v>296</v>
      </c>
      <c r="E3157" s="23"/>
    </row>
    <row r="3158" spans="1:5" ht="20" customHeight="1">
      <c r="A3158" s="19" t="s">
        <v>3602</v>
      </c>
      <c r="B3158" s="20" t="s">
        <v>3603</v>
      </c>
      <c r="C3158" s="21" t="s">
        <v>169431</v>
      </c>
      <c r="D3158" s="21" t="s">
        <v>296</v>
      </c>
      <c r="E3158" s="23"/>
    </row>
    <row r="3159" spans="1:5" ht="20" customHeight="1">
      <c r="A3159" s="19" t="s">
        <v>3604</v>
      </c>
      <c r="B3159" s="20" t="s">
        <v>3605</v>
      </c>
      <c r="C3159" s="21" t="s">
        <v>169435</v>
      </c>
      <c r="D3159" s="21" t="s">
        <v>345</v>
      </c>
      <c r="E3159" s="23"/>
    </row>
    <row r="3160" spans="1:5" ht="20" customHeight="1">
      <c r="A3160" s="19" t="s">
        <v>3606</v>
      </c>
      <c r="B3160" s="24">
        <v>100</v>
      </c>
      <c r="C3160" s="21" t="s">
        <v>169519</v>
      </c>
      <c r="D3160" s="21" t="s">
        <v>345</v>
      </c>
      <c r="E3160" s="23"/>
    </row>
    <row r="3161" spans="1:5" ht="20" customHeight="1">
      <c r="A3161" s="19" t="s">
        <v>3607</v>
      </c>
      <c r="B3161" s="20" t="s">
        <v>3608</v>
      </c>
      <c r="C3161" s="21" t="s">
        <v>101727</v>
      </c>
      <c r="D3161" s="21" t="s">
        <v>345</v>
      </c>
      <c r="E3161" s="23"/>
    </row>
    <row r="3162" spans="1:5" ht="20" customHeight="1">
      <c r="A3162" s="19" t="s">
        <v>3609</v>
      </c>
      <c r="B3162" s="20" t="s">
        <v>3610</v>
      </c>
      <c r="C3162" s="21" t="s">
        <v>169449</v>
      </c>
      <c r="D3162" s="21" t="s">
        <v>345</v>
      </c>
      <c r="E3162" s="23"/>
    </row>
    <row r="3163" spans="1:5" ht="20" customHeight="1">
      <c r="A3163" s="19" t="s">
        <v>3613</v>
      </c>
      <c r="B3163" s="20" t="s">
        <v>3612</v>
      </c>
      <c r="C3163" s="21" t="s">
        <v>169461</v>
      </c>
      <c r="D3163" s="21" t="s">
        <v>345</v>
      </c>
      <c r="E3163" s="23"/>
    </row>
    <row r="3164" spans="1:5" ht="20" customHeight="1">
      <c r="A3164" s="19" t="s">
        <v>3614</v>
      </c>
      <c r="B3164" s="24">
        <v>100</v>
      </c>
      <c r="C3164" s="21" t="s">
        <v>101522</v>
      </c>
      <c r="D3164" s="21" t="s">
        <v>345</v>
      </c>
      <c r="E3164" s="23"/>
    </row>
    <row r="3165" spans="1:5" ht="20" customHeight="1">
      <c r="A3165" s="19" t="s">
        <v>3617</v>
      </c>
      <c r="B3165" s="20" t="s">
        <v>3616</v>
      </c>
      <c r="C3165" s="21" t="s">
        <v>169462</v>
      </c>
      <c r="D3165" s="21" t="s">
        <v>345</v>
      </c>
      <c r="E3165" s="23"/>
    </row>
    <row r="3166" spans="1:5" ht="20" customHeight="1">
      <c r="A3166" s="19" t="s">
        <v>3618</v>
      </c>
      <c r="B3166" s="20" t="s">
        <v>3619</v>
      </c>
      <c r="C3166" s="21" t="s">
        <v>169449</v>
      </c>
      <c r="D3166" s="21" t="s">
        <v>345</v>
      </c>
      <c r="E3166" s="23"/>
    </row>
    <row r="3167" spans="1:5" ht="20" customHeight="1">
      <c r="A3167" s="19" t="s">
        <v>3623</v>
      </c>
      <c r="B3167" s="20" t="s">
        <v>3621</v>
      </c>
      <c r="C3167" s="21" t="s">
        <v>169477</v>
      </c>
      <c r="D3167" s="21" t="s">
        <v>296</v>
      </c>
      <c r="E3167" s="23"/>
    </row>
    <row r="3168" spans="1:5" ht="20" customHeight="1">
      <c r="A3168" s="19" t="s">
        <v>3624</v>
      </c>
      <c r="B3168" s="20" t="s">
        <v>3625</v>
      </c>
      <c r="C3168" s="21" t="s">
        <v>156989</v>
      </c>
      <c r="D3168" s="21" t="s">
        <v>345</v>
      </c>
      <c r="E3168" s="23"/>
    </row>
    <row r="3169" spans="1:5" ht="20" customHeight="1">
      <c r="A3169" s="19" t="s">
        <v>3626</v>
      </c>
      <c r="B3169" s="24">
        <v>100</v>
      </c>
      <c r="C3169" s="21" t="s">
        <v>169480</v>
      </c>
      <c r="D3169" s="21" t="s">
        <v>345</v>
      </c>
      <c r="E3169" s="23"/>
    </row>
    <row r="3170" spans="1:5" ht="20" customHeight="1">
      <c r="A3170" s="19" t="s">
        <v>3627</v>
      </c>
      <c r="B3170" s="24">
        <v>100</v>
      </c>
      <c r="C3170" s="21" t="s">
        <v>101522</v>
      </c>
      <c r="D3170" s="21" t="s">
        <v>345</v>
      </c>
      <c r="E3170" s="23"/>
    </row>
    <row r="3171" spans="1:5" ht="20" customHeight="1">
      <c r="A3171" s="19" t="s">
        <v>3630</v>
      </c>
      <c r="B3171" s="20" t="s">
        <v>3629</v>
      </c>
      <c r="C3171" s="21" t="s">
        <v>169455</v>
      </c>
      <c r="D3171" s="21" t="s">
        <v>345</v>
      </c>
      <c r="E3171" s="23"/>
    </row>
    <row r="3172" spans="1:5" ht="20" customHeight="1">
      <c r="A3172" s="19" t="s">
        <v>3636</v>
      </c>
      <c r="B3172" s="20" t="s">
        <v>3632</v>
      </c>
      <c r="C3172" s="21" t="s">
        <v>169442</v>
      </c>
      <c r="D3172" s="21" t="s">
        <v>345</v>
      </c>
      <c r="E3172" s="23"/>
    </row>
    <row r="3173" spans="1:5" ht="20" customHeight="1">
      <c r="A3173" s="19" t="s">
        <v>3637</v>
      </c>
      <c r="B3173" s="20" t="s">
        <v>3638</v>
      </c>
      <c r="C3173" s="21" t="s">
        <v>169491</v>
      </c>
      <c r="D3173" s="21" t="s">
        <v>296</v>
      </c>
      <c r="E3173" s="23"/>
    </row>
    <row r="3174" spans="1:5" ht="20" customHeight="1">
      <c r="A3174" s="19" t="s">
        <v>3639</v>
      </c>
      <c r="B3174" s="24">
        <v>100</v>
      </c>
      <c r="C3174" s="21" t="s">
        <v>14798</v>
      </c>
      <c r="D3174" s="21" t="s">
        <v>345</v>
      </c>
      <c r="E3174" s="23"/>
    </row>
    <row r="3175" spans="1:5" ht="20" customHeight="1">
      <c r="A3175" s="19" t="s">
        <v>3640</v>
      </c>
      <c r="B3175" s="20" t="s">
        <v>3641</v>
      </c>
      <c r="C3175" s="21" t="s">
        <v>169492</v>
      </c>
      <c r="D3175" s="21" t="s">
        <v>345</v>
      </c>
      <c r="E3175" s="23"/>
    </row>
    <row r="3176" spans="1:5" ht="20" customHeight="1">
      <c r="A3176" s="19" t="s">
        <v>3645</v>
      </c>
      <c r="B3176" s="20" t="s">
        <v>3643</v>
      </c>
      <c r="C3176" s="21" t="s">
        <v>169432</v>
      </c>
      <c r="D3176" s="21" t="s">
        <v>296</v>
      </c>
      <c r="E3176" s="23"/>
    </row>
    <row r="3177" spans="1:5" ht="20" customHeight="1">
      <c r="A3177" s="19" t="s">
        <v>3646</v>
      </c>
      <c r="B3177" s="20" t="s">
        <v>3647</v>
      </c>
      <c r="C3177" s="21" t="s">
        <v>169442</v>
      </c>
      <c r="D3177" s="21" t="s">
        <v>345</v>
      </c>
      <c r="E3177" s="23"/>
    </row>
    <row r="3178" spans="1:5" ht="20" customHeight="1">
      <c r="A3178" s="19" t="s">
        <v>3650</v>
      </c>
      <c r="B3178" s="20" t="s">
        <v>3651</v>
      </c>
      <c r="C3178" s="21" t="s">
        <v>169494</v>
      </c>
      <c r="D3178" s="21" t="s">
        <v>345</v>
      </c>
      <c r="E3178" s="23"/>
    </row>
    <row r="3179" spans="1:5" ht="20" customHeight="1">
      <c r="A3179" s="19" t="s">
        <v>3654</v>
      </c>
      <c r="B3179" s="20" t="s">
        <v>3653</v>
      </c>
      <c r="C3179" s="21" t="s">
        <v>169449</v>
      </c>
      <c r="D3179" s="21" t="s">
        <v>345</v>
      </c>
      <c r="E3179" s="23"/>
    </row>
    <row r="3180" spans="1:5" ht="20" customHeight="1">
      <c r="A3180" s="19" t="s">
        <v>3655</v>
      </c>
      <c r="B3180" s="20" t="s">
        <v>3656</v>
      </c>
      <c r="C3180" s="21" t="s">
        <v>169446</v>
      </c>
      <c r="D3180" s="21" t="s">
        <v>345</v>
      </c>
      <c r="E3180" s="23"/>
    </row>
    <row r="3181" spans="1:5" ht="20" customHeight="1">
      <c r="A3181" s="19" t="s">
        <v>3657</v>
      </c>
      <c r="B3181" s="20" t="s">
        <v>3658</v>
      </c>
      <c r="C3181" s="21" t="s">
        <v>169471</v>
      </c>
      <c r="D3181" s="21" t="s">
        <v>345</v>
      </c>
      <c r="E3181" s="23"/>
    </row>
    <row r="3182" spans="1:5" ht="20" customHeight="1">
      <c r="A3182" s="19" t="s">
        <v>3662</v>
      </c>
      <c r="B3182" s="20" t="s">
        <v>3660</v>
      </c>
      <c r="C3182" s="21" t="s">
        <v>169478</v>
      </c>
      <c r="D3182" s="21" t="s">
        <v>296</v>
      </c>
      <c r="E3182" s="23"/>
    </row>
    <row r="3183" spans="1:5" ht="20" customHeight="1">
      <c r="A3183" s="19" t="s">
        <v>3663</v>
      </c>
      <c r="B3183" s="20" t="s">
        <v>3664</v>
      </c>
      <c r="C3183" s="21" t="s">
        <v>169478</v>
      </c>
      <c r="D3183" s="21" t="s">
        <v>345</v>
      </c>
      <c r="E3183" s="23"/>
    </row>
    <row r="3184" spans="1:5" ht="20" customHeight="1">
      <c r="A3184" s="19" t="s">
        <v>3665</v>
      </c>
      <c r="B3184" s="20" t="s">
        <v>3666</v>
      </c>
      <c r="C3184" s="21" t="s">
        <v>169433</v>
      </c>
      <c r="D3184" s="21" t="s">
        <v>345</v>
      </c>
      <c r="E3184" s="23"/>
    </row>
    <row r="3185" spans="1:5" ht="20" customHeight="1">
      <c r="A3185" s="19" t="s">
        <v>3669</v>
      </c>
      <c r="B3185" s="20" t="s">
        <v>3668</v>
      </c>
      <c r="C3185" s="21" t="s">
        <v>169435</v>
      </c>
      <c r="D3185" s="21" t="s">
        <v>345</v>
      </c>
      <c r="E3185" s="23"/>
    </row>
    <row r="3186" spans="1:5" ht="20" customHeight="1">
      <c r="A3186" s="19" t="s">
        <v>3673</v>
      </c>
      <c r="B3186" s="20" t="s">
        <v>3671</v>
      </c>
      <c r="C3186" s="21" t="s">
        <v>169468</v>
      </c>
      <c r="D3186" s="21" t="s">
        <v>296</v>
      </c>
      <c r="E3186" s="23"/>
    </row>
    <row r="3187" spans="1:5" ht="20" customHeight="1">
      <c r="A3187" s="19" t="s">
        <v>3677</v>
      </c>
      <c r="B3187" s="20" t="s">
        <v>3675</v>
      </c>
      <c r="C3187" s="21" t="s">
        <v>169450</v>
      </c>
      <c r="D3187" s="21" t="s">
        <v>345</v>
      </c>
      <c r="E3187" s="23"/>
    </row>
    <row r="3188" spans="1:5" ht="20" customHeight="1">
      <c r="A3188" s="19" t="s">
        <v>3688</v>
      </c>
      <c r="B3188" s="20" t="s">
        <v>3689</v>
      </c>
      <c r="C3188" s="21" t="s">
        <v>169437</v>
      </c>
      <c r="D3188" s="21" t="s">
        <v>345</v>
      </c>
      <c r="E3188" s="23"/>
    </row>
    <row r="3189" spans="1:5" ht="20" customHeight="1">
      <c r="A3189" s="19" t="s">
        <v>3693</v>
      </c>
      <c r="B3189" s="20" t="s">
        <v>3694</v>
      </c>
      <c r="C3189" s="21" t="s">
        <v>169447</v>
      </c>
      <c r="D3189" s="21" t="s">
        <v>296</v>
      </c>
      <c r="E3189" s="23"/>
    </row>
    <row r="3190" spans="1:5" ht="20" customHeight="1">
      <c r="A3190" s="19" t="s">
        <v>3706</v>
      </c>
      <c r="B3190" s="20" t="s">
        <v>3707</v>
      </c>
      <c r="C3190" s="21" t="s">
        <v>169439</v>
      </c>
      <c r="D3190" s="21" t="s">
        <v>345</v>
      </c>
      <c r="E3190" s="23"/>
    </row>
    <row r="3191" spans="1:5" ht="20" customHeight="1">
      <c r="A3191" s="19" t="s">
        <v>3719</v>
      </c>
      <c r="B3191" s="20" t="s">
        <v>3720</v>
      </c>
      <c r="C3191" s="21" t="s">
        <v>169437</v>
      </c>
      <c r="D3191" s="21" t="s">
        <v>345</v>
      </c>
      <c r="E3191" s="23"/>
    </row>
    <row r="3192" spans="1:5" ht="20" customHeight="1">
      <c r="A3192" s="19" t="s">
        <v>3730</v>
      </c>
      <c r="B3192" s="20" t="s">
        <v>3731</v>
      </c>
      <c r="C3192" s="21" t="s">
        <v>169433</v>
      </c>
      <c r="D3192" s="21" t="s">
        <v>345</v>
      </c>
      <c r="E3192" s="23"/>
    </row>
    <row r="3193" spans="1:5" ht="20" customHeight="1">
      <c r="A3193" s="19" t="s">
        <v>3737</v>
      </c>
      <c r="B3193" s="20" t="s">
        <v>3736</v>
      </c>
      <c r="C3193" s="21" t="s">
        <v>169454</v>
      </c>
      <c r="D3193" s="21" t="s">
        <v>345</v>
      </c>
      <c r="E3193" s="23"/>
    </row>
    <row r="3194" spans="1:5" ht="20" customHeight="1">
      <c r="A3194" s="19" t="s">
        <v>3753</v>
      </c>
      <c r="B3194" s="20" t="s">
        <v>3754</v>
      </c>
      <c r="C3194" s="21" t="s">
        <v>169471</v>
      </c>
      <c r="D3194" s="21" t="s">
        <v>345</v>
      </c>
      <c r="E3194" s="23"/>
    </row>
    <row r="3195" spans="1:5" ht="20" customHeight="1">
      <c r="A3195" s="19" t="s">
        <v>3760</v>
      </c>
      <c r="B3195" s="20" t="s">
        <v>3759</v>
      </c>
      <c r="C3195" s="21" t="s">
        <v>169450</v>
      </c>
      <c r="D3195" s="21" t="s">
        <v>296</v>
      </c>
      <c r="E3195" s="23"/>
    </row>
    <row r="3196" spans="1:5" ht="20" customHeight="1">
      <c r="A3196" s="19" t="s">
        <v>3769</v>
      </c>
      <c r="B3196" s="20" t="s">
        <v>3770</v>
      </c>
      <c r="C3196" s="21" t="s">
        <v>169509</v>
      </c>
      <c r="D3196" s="21" t="s">
        <v>345</v>
      </c>
      <c r="E3196" s="23"/>
    </row>
    <row r="3197" spans="1:5" ht="20" customHeight="1">
      <c r="A3197" s="19" t="s">
        <v>3779</v>
      </c>
      <c r="B3197" s="24">
        <v>100</v>
      </c>
      <c r="C3197" s="21" t="s">
        <v>169518</v>
      </c>
      <c r="D3197" s="21" t="s">
        <v>345</v>
      </c>
      <c r="E3197" s="23"/>
    </row>
    <row r="3198" spans="1:5" ht="20" customHeight="1">
      <c r="A3198" s="19" t="s">
        <v>3783</v>
      </c>
      <c r="B3198" s="20" t="s">
        <v>3784</v>
      </c>
      <c r="C3198" s="21" t="s">
        <v>169499</v>
      </c>
      <c r="D3198" s="21" t="s">
        <v>345</v>
      </c>
      <c r="E3198" s="23"/>
    </row>
    <row r="3199" spans="1:5" ht="20" customHeight="1">
      <c r="A3199" s="19" t="s">
        <v>3796</v>
      </c>
      <c r="B3199" s="20" t="s">
        <v>3797</v>
      </c>
      <c r="C3199" s="21" t="s">
        <v>169442</v>
      </c>
      <c r="D3199" s="21" t="s">
        <v>345</v>
      </c>
      <c r="E3199" s="23"/>
    </row>
    <row r="3200" spans="1:5" ht="20" customHeight="1">
      <c r="A3200" s="19" t="s">
        <v>3799</v>
      </c>
      <c r="B3200" s="20" t="s">
        <v>3800</v>
      </c>
      <c r="C3200" s="21" t="s">
        <v>169490</v>
      </c>
      <c r="D3200" s="21" t="s">
        <v>296</v>
      </c>
      <c r="E3200" s="23"/>
    </row>
    <row r="3201" spans="1:5" ht="20" customHeight="1">
      <c r="A3201" s="19" t="s">
        <v>3804</v>
      </c>
      <c r="B3201" s="20" t="s">
        <v>3803</v>
      </c>
      <c r="C3201" s="21" t="s">
        <v>169477</v>
      </c>
      <c r="D3201" s="21" t="s">
        <v>296</v>
      </c>
      <c r="E3201" s="23"/>
    </row>
    <row r="3202" spans="1:5" ht="20" customHeight="1">
      <c r="A3202" s="19" t="s">
        <v>3808</v>
      </c>
      <c r="B3202" s="20" t="s">
        <v>3807</v>
      </c>
      <c r="C3202" s="21" t="s">
        <v>169456</v>
      </c>
      <c r="D3202" s="21" t="s">
        <v>345</v>
      </c>
      <c r="E3202" s="23"/>
    </row>
    <row r="3203" spans="1:5" ht="20" customHeight="1">
      <c r="A3203" s="19" t="s">
        <v>3812</v>
      </c>
      <c r="B3203" s="20" t="s">
        <v>3811</v>
      </c>
      <c r="C3203" s="21" t="s">
        <v>169454</v>
      </c>
      <c r="D3203" s="21" t="s">
        <v>296</v>
      </c>
      <c r="E3203" s="23"/>
    </row>
    <row r="3204" spans="1:5" ht="20" customHeight="1">
      <c r="A3204" s="19" t="s">
        <v>3870</v>
      </c>
      <c r="B3204" s="20" t="s">
        <v>3871</v>
      </c>
      <c r="C3204" s="21" t="s">
        <v>169460</v>
      </c>
      <c r="D3204" s="21" t="s">
        <v>345</v>
      </c>
      <c r="E3204" s="23"/>
    </row>
    <row r="3205" spans="1:5" ht="20" customHeight="1">
      <c r="A3205" s="19" t="s">
        <v>3900</v>
      </c>
      <c r="B3205" s="20" t="s">
        <v>3898</v>
      </c>
      <c r="C3205" s="21" t="s">
        <v>169476</v>
      </c>
      <c r="D3205" s="21" t="s">
        <v>296</v>
      </c>
      <c r="E3205" s="23"/>
    </row>
    <row r="3206" spans="1:5" ht="20" customHeight="1">
      <c r="A3206" s="19" t="s">
        <v>3940</v>
      </c>
      <c r="B3206" s="20" t="s">
        <v>3941</v>
      </c>
      <c r="C3206" s="21" t="s">
        <v>169509</v>
      </c>
      <c r="D3206" s="21" t="s">
        <v>345</v>
      </c>
      <c r="E3206" s="23"/>
    </row>
    <row r="3207" spans="1:5" ht="20" customHeight="1">
      <c r="A3207" s="19" t="s">
        <v>3985</v>
      </c>
      <c r="B3207" s="20" t="s">
        <v>3983</v>
      </c>
      <c r="C3207" s="21" t="s">
        <v>169482</v>
      </c>
      <c r="D3207" s="21" t="s">
        <v>296</v>
      </c>
      <c r="E3207" s="23"/>
    </row>
    <row r="3208" spans="1:5" ht="20" customHeight="1">
      <c r="A3208" s="19" t="s">
        <v>4009</v>
      </c>
      <c r="B3208" s="20" t="s">
        <v>4010</v>
      </c>
      <c r="C3208" s="21" t="s">
        <v>169460</v>
      </c>
      <c r="D3208" s="21" t="s">
        <v>345</v>
      </c>
      <c r="E3208" s="23"/>
    </row>
    <row r="3209" spans="1:5" ht="20" customHeight="1">
      <c r="A3209" s="19" t="s">
        <v>10522</v>
      </c>
      <c r="B3209" s="20" t="s">
        <v>10523</v>
      </c>
      <c r="C3209" s="21" t="s">
        <v>169462</v>
      </c>
      <c r="D3209" s="21" t="s">
        <v>345</v>
      </c>
      <c r="E3209" s="23"/>
    </row>
    <row r="3210" spans="1:5" ht="20" customHeight="1">
      <c r="A3210" s="19" t="s">
        <v>10597</v>
      </c>
      <c r="B3210" s="20" t="s">
        <v>10596</v>
      </c>
      <c r="C3210" s="21" t="s">
        <v>169443</v>
      </c>
      <c r="D3210" s="21" t="s">
        <v>345</v>
      </c>
      <c r="E3210" s="23"/>
    </row>
    <row r="3211" spans="1:5" ht="20" customHeight="1">
      <c r="A3211" s="19" t="s">
        <v>10624</v>
      </c>
      <c r="B3211" s="20" t="s">
        <v>10623</v>
      </c>
      <c r="C3211" s="21" t="s">
        <v>169484</v>
      </c>
      <c r="D3211" s="21" t="s">
        <v>296</v>
      </c>
      <c r="E3211" s="23"/>
    </row>
    <row r="3212" spans="1:5" ht="20" customHeight="1">
      <c r="A3212" s="19" t="s">
        <v>10652</v>
      </c>
      <c r="B3212" s="20" t="s">
        <v>10653</v>
      </c>
      <c r="C3212" s="21" t="s">
        <v>169481</v>
      </c>
      <c r="D3212" s="21" t="s">
        <v>345</v>
      </c>
      <c r="E3212" s="23"/>
    </row>
    <row r="3213" spans="1:5" ht="20" customHeight="1">
      <c r="A3213" s="19" t="s">
        <v>10657</v>
      </c>
      <c r="B3213" s="20" t="s">
        <v>10658</v>
      </c>
      <c r="C3213" s="21" t="s">
        <v>169459</v>
      </c>
      <c r="D3213" s="21" t="s">
        <v>296</v>
      </c>
      <c r="E3213" s="23"/>
    </row>
    <row r="3214" spans="1:5" ht="20" customHeight="1">
      <c r="A3214" s="19" t="s">
        <v>10666</v>
      </c>
      <c r="B3214" s="20" t="s">
        <v>10667</v>
      </c>
      <c r="C3214" s="21" t="s">
        <v>169436</v>
      </c>
      <c r="D3214" s="21" t="s">
        <v>345</v>
      </c>
      <c r="E3214" s="23"/>
    </row>
    <row r="3215" spans="1:5" ht="20" customHeight="1">
      <c r="A3215" s="19" t="s">
        <v>10671</v>
      </c>
      <c r="B3215" s="20" t="s">
        <v>10672</v>
      </c>
      <c r="C3215" s="21" t="s">
        <v>169436</v>
      </c>
      <c r="D3215" s="21" t="s">
        <v>296</v>
      </c>
      <c r="E3215" s="23"/>
    </row>
    <row r="3216" spans="1:5" ht="20" customHeight="1">
      <c r="A3216" s="19" t="s">
        <v>10674</v>
      </c>
      <c r="B3216" s="20" t="s">
        <v>10675</v>
      </c>
      <c r="C3216" s="21" t="s">
        <v>169459</v>
      </c>
      <c r="D3216" s="21" t="s">
        <v>296</v>
      </c>
      <c r="E3216" s="23"/>
    </row>
    <row r="3217" spans="1:5" ht="20" customHeight="1">
      <c r="A3217" s="19" t="s">
        <v>10683</v>
      </c>
      <c r="B3217" s="20" t="s">
        <v>10680</v>
      </c>
      <c r="C3217" s="21" t="s">
        <v>169477</v>
      </c>
      <c r="D3217" s="21" t="s">
        <v>296</v>
      </c>
      <c r="E3217" s="23"/>
    </row>
    <row r="3218" spans="1:5" ht="20" customHeight="1">
      <c r="A3218" s="19" t="s">
        <v>10689</v>
      </c>
      <c r="B3218" s="20" t="s">
        <v>10688</v>
      </c>
      <c r="C3218" s="21" t="s">
        <v>169495</v>
      </c>
      <c r="D3218" s="21" t="s">
        <v>296</v>
      </c>
      <c r="E3218" s="23"/>
    </row>
    <row r="3219" spans="1:5" ht="20" customHeight="1">
      <c r="A3219" s="19" t="s">
        <v>10700</v>
      </c>
      <c r="B3219" s="20" t="s">
        <v>10698</v>
      </c>
      <c r="C3219" s="21" t="s">
        <v>169486</v>
      </c>
      <c r="D3219" s="21" t="s">
        <v>345</v>
      </c>
      <c r="E3219" s="23"/>
    </row>
    <row r="3220" spans="1:5" ht="20" customHeight="1">
      <c r="A3220" s="19" t="s">
        <v>10702</v>
      </c>
      <c r="B3220" s="20" t="s">
        <v>10703</v>
      </c>
      <c r="C3220" s="21" t="s">
        <v>169446</v>
      </c>
      <c r="D3220" s="21" t="s">
        <v>345</v>
      </c>
      <c r="E3220" s="23"/>
    </row>
    <row r="3221" spans="1:5" ht="20" customHeight="1">
      <c r="A3221" s="19" t="s">
        <v>10705</v>
      </c>
      <c r="B3221" s="20" t="s">
        <v>10706</v>
      </c>
      <c r="C3221" s="21" t="s">
        <v>169513</v>
      </c>
      <c r="D3221" s="21" t="s">
        <v>296</v>
      </c>
      <c r="E3221" s="23"/>
    </row>
    <row r="3222" spans="1:5" ht="20" customHeight="1">
      <c r="A3222" s="19" t="s">
        <v>10722</v>
      </c>
      <c r="B3222" s="20" t="s">
        <v>10721</v>
      </c>
      <c r="C3222" s="21" t="s">
        <v>169474</v>
      </c>
      <c r="D3222" s="21" t="s">
        <v>296</v>
      </c>
      <c r="E3222" s="23"/>
    </row>
    <row r="3223" spans="1:5" ht="20" customHeight="1">
      <c r="A3223" s="19" t="s">
        <v>10724</v>
      </c>
      <c r="B3223" s="20" t="s">
        <v>10725</v>
      </c>
      <c r="C3223" s="21" t="s">
        <v>169502</v>
      </c>
      <c r="D3223" s="21" t="s">
        <v>296</v>
      </c>
      <c r="E3223" s="23"/>
    </row>
    <row r="3224" spans="1:5" ht="20" customHeight="1">
      <c r="A3224" s="19" t="s">
        <v>10732</v>
      </c>
      <c r="B3224" s="20" t="s">
        <v>10730</v>
      </c>
      <c r="C3224" s="21" t="s">
        <v>169440</v>
      </c>
      <c r="D3224" s="21" t="s">
        <v>345</v>
      </c>
      <c r="E3224" s="23"/>
    </row>
    <row r="3225" spans="1:5" ht="20" customHeight="1">
      <c r="A3225" s="19" t="s">
        <v>10736</v>
      </c>
      <c r="B3225" s="20" t="s">
        <v>10737</v>
      </c>
      <c r="C3225" s="21" t="s">
        <v>169456</v>
      </c>
      <c r="D3225" s="21" t="s">
        <v>296</v>
      </c>
      <c r="E3225" s="23"/>
    </row>
    <row r="3226" spans="1:5" ht="20" customHeight="1">
      <c r="A3226" s="19" t="s">
        <v>10744</v>
      </c>
      <c r="B3226" s="20" t="s">
        <v>10742</v>
      </c>
      <c r="C3226" s="21" t="s">
        <v>169479</v>
      </c>
      <c r="D3226" s="21" t="s">
        <v>345</v>
      </c>
      <c r="E3226" s="23"/>
    </row>
    <row r="3227" spans="1:5" ht="20" customHeight="1">
      <c r="A3227" s="19" t="s">
        <v>3503</v>
      </c>
      <c r="B3227" s="20" t="s">
        <v>3504</v>
      </c>
      <c r="C3227" s="21" t="s">
        <v>169437</v>
      </c>
      <c r="D3227" s="21" t="s">
        <v>139</v>
      </c>
      <c r="E3227" s="23"/>
    </row>
    <row r="3228" spans="1:5" ht="20" customHeight="1">
      <c r="A3228" s="19" t="s">
        <v>3566</v>
      </c>
      <c r="B3228" s="20" t="s">
        <v>3567</v>
      </c>
      <c r="C3228" s="21" t="s">
        <v>169519</v>
      </c>
      <c r="D3228" s="21" t="s">
        <v>139</v>
      </c>
      <c r="E3228" s="23"/>
    </row>
    <row r="3229" spans="1:5" ht="20" customHeight="1">
      <c r="A3229" s="19" t="s">
        <v>3648</v>
      </c>
      <c r="B3229" s="20" t="s">
        <v>3649</v>
      </c>
      <c r="C3229" s="21" t="s">
        <v>169460</v>
      </c>
      <c r="D3229" s="21" t="s">
        <v>139</v>
      </c>
      <c r="E3229" s="23"/>
    </row>
    <row r="3230" spans="1:5" ht="20" customHeight="1">
      <c r="A3230" s="19" t="s">
        <v>3678</v>
      </c>
      <c r="B3230" s="20" t="s">
        <v>3679</v>
      </c>
      <c r="C3230" s="21" t="s">
        <v>169453</v>
      </c>
      <c r="D3230" s="21" t="s">
        <v>296</v>
      </c>
      <c r="E3230" s="23"/>
    </row>
    <row r="3231" spans="1:5" ht="20" customHeight="1">
      <c r="A3231" s="19" t="s">
        <v>3680</v>
      </c>
      <c r="B3231" s="20" t="s">
        <v>3681</v>
      </c>
      <c r="C3231" s="21" t="s">
        <v>169493</v>
      </c>
      <c r="D3231" s="21" t="s">
        <v>345</v>
      </c>
      <c r="E3231" s="23"/>
    </row>
    <row r="3232" spans="1:5" ht="20" customHeight="1">
      <c r="A3232" s="19" t="s">
        <v>3682</v>
      </c>
      <c r="B3232" s="20" t="s">
        <v>3683</v>
      </c>
      <c r="C3232" s="21" t="s">
        <v>169462</v>
      </c>
      <c r="D3232" s="21" t="s">
        <v>345</v>
      </c>
      <c r="E3232" s="23"/>
    </row>
    <row r="3233" spans="1:5" ht="20" customHeight="1">
      <c r="A3233" s="19" t="s">
        <v>3684</v>
      </c>
      <c r="B3233" s="20" t="s">
        <v>3685</v>
      </c>
      <c r="C3233" s="21" t="s">
        <v>169440</v>
      </c>
      <c r="D3233" s="21" t="s">
        <v>345</v>
      </c>
      <c r="E3233" s="23"/>
    </row>
    <row r="3234" spans="1:5" ht="20" customHeight="1">
      <c r="A3234" s="19" t="s">
        <v>3686</v>
      </c>
      <c r="B3234" s="20" t="s">
        <v>3687</v>
      </c>
      <c r="C3234" s="21" t="s">
        <v>169493</v>
      </c>
      <c r="D3234" s="21" t="s">
        <v>345</v>
      </c>
      <c r="E3234" s="23"/>
    </row>
    <row r="3235" spans="1:5" ht="20" customHeight="1">
      <c r="A3235" s="19" t="s">
        <v>3690</v>
      </c>
      <c r="B3235" s="20" t="s">
        <v>3689</v>
      </c>
      <c r="C3235" s="21" t="s">
        <v>169437</v>
      </c>
      <c r="D3235" s="21" t="s">
        <v>345</v>
      </c>
      <c r="E3235" s="23"/>
    </row>
    <row r="3236" spans="1:5" ht="20" customHeight="1">
      <c r="A3236" s="19" t="s">
        <v>3691</v>
      </c>
      <c r="B3236" s="20" t="s">
        <v>3692</v>
      </c>
      <c r="C3236" s="21" t="s">
        <v>169514</v>
      </c>
      <c r="D3236" s="21" t="s">
        <v>296</v>
      </c>
      <c r="E3236" s="23"/>
    </row>
    <row r="3237" spans="1:5" ht="20" customHeight="1">
      <c r="A3237" s="19" t="s">
        <v>3695</v>
      </c>
      <c r="B3237" s="20" t="s">
        <v>3694</v>
      </c>
      <c r="C3237" s="21" t="s">
        <v>169447</v>
      </c>
      <c r="D3237" s="21" t="s">
        <v>296</v>
      </c>
      <c r="E3237" s="23"/>
    </row>
    <row r="3238" spans="1:5" ht="20" customHeight="1">
      <c r="A3238" s="19" t="s">
        <v>3696</v>
      </c>
      <c r="B3238" s="20" t="s">
        <v>3697</v>
      </c>
      <c r="C3238" s="21" t="s">
        <v>169471</v>
      </c>
      <c r="D3238" s="21" t="s">
        <v>345</v>
      </c>
      <c r="E3238" s="23"/>
    </row>
    <row r="3239" spans="1:5" ht="20" customHeight="1">
      <c r="A3239" s="19" t="s">
        <v>3698</v>
      </c>
      <c r="B3239" s="20" t="s">
        <v>3699</v>
      </c>
      <c r="C3239" s="21" t="s">
        <v>156989</v>
      </c>
      <c r="D3239" s="21" t="s">
        <v>345</v>
      </c>
      <c r="E3239" s="23"/>
    </row>
    <row r="3240" spans="1:5" ht="20" customHeight="1">
      <c r="A3240" s="19" t="s">
        <v>3700</v>
      </c>
      <c r="B3240" s="20" t="s">
        <v>3701</v>
      </c>
      <c r="C3240" s="21" t="s">
        <v>169480</v>
      </c>
      <c r="D3240" s="21" t="s">
        <v>345</v>
      </c>
      <c r="E3240" s="23"/>
    </row>
    <row r="3241" spans="1:5" ht="20" customHeight="1">
      <c r="A3241" s="19" t="s">
        <v>3702</v>
      </c>
      <c r="B3241" s="20" t="s">
        <v>3703</v>
      </c>
      <c r="C3241" s="21" t="s">
        <v>169461</v>
      </c>
      <c r="D3241" s="21" t="s">
        <v>345</v>
      </c>
      <c r="E3241" s="23"/>
    </row>
    <row r="3242" spans="1:5" ht="20" customHeight="1">
      <c r="A3242" s="19" t="s">
        <v>3704</v>
      </c>
      <c r="B3242" s="20" t="s">
        <v>3705</v>
      </c>
      <c r="C3242" s="21" t="s">
        <v>169447</v>
      </c>
      <c r="D3242" s="21" t="s">
        <v>296</v>
      </c>
      <c r="E3242" s="23"/>
    </row>
    <row r="3243" spans="1:5" ht="20" customHeight="1">
      <c r="A3243" s="19" t="s">
        <v>3708</v>
      </c>
      <c r="B3243" s="20" t="s">
        <v>3707</v>
      </c>
      <c r="C3243" s="21" t="s">
        <v>169439</v>
      </c>
      <c r="D3243" s="21" t="s">
        <v>345</v>
      </c>
      <c r="E3243" s="23"/>
    </row>
    <row r="3244" spans="1:5" ht="20" customHeight="1">
      <c r="A3244" s="19" t="s">
        <v>3709</v>
      </c>
      <c r="B3244" s="20" t="s">
        <v>3710</v>
      </c>
      <c r="C3244" s="21" t="s">
        <v>169477</v>
      </c>
      <c r="D3244" s="21" t="s">
        <v>345</v>
      </c>
      <c r="E3244" s="23"/>
    </row>
    <row r="3245" spans="1:5" ht="20" customHeight="1">
      <c r="A3245" s="19" t="s">
        <v>3711</v>
      </c>
      <c r="B3245" s="20" t="s">
        <v>3712</v>
      </c>
      <c r="C3245" s="21" t="s">
        <v>169448</v>
      </c>
      <c r="D3245" s="21" t="s">
        <v>345</v>
      </c>
      <c r="E3245" s="23"/>
    </row>
    <row r="3246" spans="1:5" ht="20" customHeight="1">
      <c r="A3246" s="19" t="s">
        <v>3713</v>
      </c>
      <c r="B3246" s="20" t="s">
        <v>3714</v>
      </c>
      <c r="C3246" s="21" t="s">
        <v>169467</v>
      </c>
      <c r="D3246" s="21" t="s">
        <v>345</v>
      </c>
      <c r="E3246" s="23"/>
    </row>
    <row r="3247" spans="1:5" ht="20" customHeight="1">
      <c r="A3247" s="19" t="s">
        <v>3715</v>
      </c>
      <c r="B3247" s="20" t="s">
        <v>3716</v>
      </c>
      <c r="C3247" s="21" t="s">
        <v>169502</v>
      </c>
      <c r="D3247" s="21" t="s">
        <v>345</v>
      </c>
      <c r="E3247" s="23"/>
    </row>
    <row r="3248" spans="1:5" ht="20" customHeight="1">
      <c r="A3248" s="19" t="s">
        <v>3717</v>
      </c>
      <c r="B3248" s="20" t="s">
        <v>3718</v>
      </c>
      <c r="C3248" s="21" t="s">
        <v>169473</v>
      </c>
      <c r="D3248" s="21" t="s">
        <v>345</v>
      </c>
      <c r="E3248" s="23"/>
    </row>
    <row r="3249" spans="1:5" ht="20" customHeight="1">
      <c r="A3249" s="19" t="s">
        <v>3721</v>
      </c>
      <c r="B3249" s="20" t="s">
        <v>3720</v>
      </c>
      <c r="C3249" s="21" t="s">
        <v>169437</v>
      </c>
      <c r="D3249" s="21" t="s">
        <v>345</v>
      </c>
      <c r="E3249" s="23"/>
    </row>
    <row r="3250" spans="1:5" ht="20" customHeight="1">
      <c r="A3250" s="19" t="s">
        <v>3722</v>
      </c>
      <c r="B3250" s="20" t="s">
        <v>3723</v>
      </c>
      <c r="C3250" s="21" t="s">
        <v>169506</v>
      </c>
      <c r="D3250" s="21" t="s">
        <v>345</v>
      </c>
      <c r="E3250" s="23"/>
    </row>
    <row r="3251" spans="1:5" ht="20" customHeight="1">
      <c r="A3251" s="19" t="s">
        <v>3724</v>
      </c>
      <c r="B3251" s="20" t="s">
        <v>3725</v>
      </c>
      <c r="C3251" s="21" t="s">
        <v>156989</v>
      </c>
      <c r="D3251" s="21" t="s">
        <v>345</v>
      </c>
      <c r="E3251" s="23"/>
    </row>
    <row r="3252" spans="1:5" ht="20" customHeight="1">
      <c r="A3252" s="19" t="s">
        <v>3728</v>
      </c>
      <c r="B3252" s="20" t="s">
        <v>3729</v>
      </c>
      <c r="C3252" s="21" t="s">
        <v>169476</v>
      </c>
      <c r="D3252" s="21" t="s">
        <v>345</v>
      </c>
      <c r="E3252" s="23"/>
    </row>
    <row r="3253" spans="1:5" ht="20" customHeight="1">
      <c r="A3253" s="19" t="s">
        <v>3732</v>
      </c>
      <c r="B3253" s="20" t="s">
        <v>3731</v>
      </c>
      <c r="C3253" s="21" t="s">
        <v>169433</v>
      </c>
      <c r="D3253" s="21" t="s">
        <v>345</v>
      </c>
      <c r="E3253" s="23"/>
    </row>
    <row r="3254" spans="1:5" ht="20" customHeight="1">
      <c r="A3254" s="19" t="s">
        <v>3733</v>
      </c>
      <c r="B3254" s="20" t="s">
        <v>3734</v>
      </c>
      <c r="C3254" s="21" t="s">
        <v>169437</v>
      </c>
      <c r="D3254" s="21" t="s">
        <v>296</v>
      </c>
      <c r="E3254" s="23"/>
    </row>
    <row r="3255" spans="1:5" ht="20" customHeight="1">
      <c r="A3255" s="19" t="s">
        <v>3738</v>
      </c>
      <c r="B3255" s="20" t="s">
        <v>3736</v>
      </c>
      <c r="C3255" s="21" t="s">
        <v>169454</v>
      </c>
      <c r="D3255" s="21" t="s">
        <v>345</v>
      </c>
      <c r="E3255" s="23"/>
    </row>
    <row r="3256" spans="1:5" ht="20" customHeight="1">
      <c r="A3256" s="19" t="s">
        <v>3739</v>
      </c>
      <c r="B3256" s="20" t="s">
        <v>3740</v>
      </c>
      <c r="C3256" s="21" t="s">
        <v>169513</v>
      </c>
      <c r="D3256" s="21" t="s">
        <v>296</v>
      </c>
      <c r="E3256" s="23"/>
    </row>
    <row r="3257" spans="1:5" ht="20" customHeight="1">
      <c r="A3257" s="19" t="s">
        <v>3741</v>
      </c>
      <c r="B3257" s="20" t="s">
        <v>3742</v>
      </c>
      <c r="C3257" s="21" t="s">
        <v>169509</v>
      </c>
      <c r="D3257" s="21" t="s">
        <v>345</v>
      </c>
      <c r="E3257" s="23"/>
    </row>
    <row r="3258" spans="1:5" ht="20" customHeight="1">
      <c r="A3258" s="19" t="s">
        <v>3743</v>
      </c>
      <c r="B3258" s="20" t="s">
        <v>3744</v>
      </c>
      <c r="C3258" s="21" t="s">
        <v>169437</v>
      </c>
      <c r="D3258" s="21" t="s">
        <v>296</v>
      </c>
      <c r="E3258" s="23"/>
    </row>
    <row r="3259" spans="1:5" ht="20" customHeight="1">
      <c r="A3259" s="19" t="s">
        <v>3745</v>
      </c>
      <c r="B3259" s="20" t="s">
        <v>3746</v>
      </c>
      <c r="C3259" s="21" t="s">
        <v>169485</v>
      </c>
      <c r="D3259" s="21" t="s">
        <v>345</v>
      </c>
      <c r="E3259" s="23"/>
    </row>
    <row r="3260" spans="1:5" ht="20" customHeight="1">
      <c r="A3260" s="19" t="s">
        <v>3747</v>
      </c>
      <c r="B3260" s="20" t="s">
        <v>3748</v>
      </c>
      <c r="C3260" s="21" t="s">
        <v>169516</v>
      </c>
      <c r="D3260" s="21" t="s">
        <v>296</v>
      </c>
      <c r="E3260" s="23"/>
    </row>
    <row r="3261" spans="1:5" ht="20" customHeight="1">
      <c r="A3261" s="19" t="s">
        <v>3749</v>
      </c>
      <c r="B3261" s="20" t="s">
        <v>3750</v>
      </c>
      <c r="C3261" s="21" t="s">
        <v>169465</v>
      </c>
      <c r="D3261" s="21" t="s">
        <v>345</v>
      </c>
      <c r="E3261" s="23"/>
    </row>
    <row r="3262" spans="1:5" ht="20" customHeight="1">
      <c r="A3262" s="19" t="s">
        <v>3751</v>
      </c>
      <c r="B3262" s="20" t="s">
        <v>3752</v>
      </c>
      <c r="C3262" s="21" t="s">
        <v>169433</v>
      </c>
      <c r="D3262" s="21" t="s">
        <v>345</v>
      </c>
      <c r="E3262" s="23"/>
    </row>
    <row r="3263" spans="1:5" ht="20" customHeight="1">
      <c r="A3263" s="19" t="s">
        <v>3755</v>
      </c>
      <c r="B3263" s="20" t="s">
        <v>3754</v>
      </c>
      <c r="C3263" s="21" t="s">
        <v>169471</v>
      </c>
      <c r="D3263" s="21" t="s">
        <v>345</v>
      </c>
      <c r="E3263" s="23"/>
    </row>
    <row r="3264" spans="1:5" ht="20" customHeight="1">
      <c r="A3264" s="19" t="s">
        <v>3756</v>
      </c>
      <c r="B3264" s="20" t="s">
        <v>3757</v>
      </c>
      <c r="C3264" s="21" t="s">
        <v>169434</v>
      </c>
      <c r="D3264" s="21" t="s">
        <v>296</v>
      </c>
      <c r="E3264" s="23"/>
    </row>
    <row r="3265" spans="1:5" ht="20" customHeight="1">
      <c r="A3265" s="19" t="s">
        <v>3761</v>
      </c>
      <c r="B3265" s="20" t="s">
        <v>3759</v>
      </c>
      <c r="C3265" s="21" t="s">
        <v>169450</v>
      </c>
      <c r="D3265" s="21" t="s">
        <v>296</v>
      </c>
      <c r="E3265" s="23"/>
    </row>
    <row r="3266" spans="1:5" ht="20" customHeight="1">
      <c r="A3266" s="19" t="s">
        <v>3762</v>
      </c>
      <c r="B3266" s="20" t="s">
        <v>3763</v>
      </c>
      <c r="C3266" s="21" t="s">
        <v>169480</v>
      </c>
      <c r="D3266" s="21" t="s">
        <v>345</v>
      </c>
      <c r="E3266" s="23"/>
    </row>
    <row r="3267" spans="1:5" ht="20" customHeight="1">
      <c r="A3267" s="19" t="s">
        <v>3764</v>
      </c>
      <c r="B3267" s="20" t="s">
        <v>3765</v>
      </c>
      <c r="C3267" s="21" t="s">
        <v>169494</v>
      </c>
      <c r="D3267" s="21" t="s">
        <v>345</v>
      </c>
      <c r="E3267" s="23"/>
    </row>
    <row r="3268" spans="1:5" ht="20" customHeight="1">
      <c r="A3268" s="19" t="s">
        <v>3766</v>
      </c>
      <c r="B3268" s="24">
        <v>100</v>
      </c>
      <c r="C3268" s="21" t="s">
        <v>169517</v>
      </c>
      <c r="D3268" s="21" t="s">
        <v>345</v>
      </c>
      <c r="E3268" s="23"/>
    </row>
    <row r="3269" spans="1:5" ht="20" customHeight="1">
      <c r="A3269" s="19" t="s">
        <v>3767</v>
      </c>
      <c r="B3269" s="20" t="s">
        <v>3768</v>
      </c>
      <c r="C3269" s="21" t="s">
        <v>101522</v>
      </c>
      <c r="D3269" s="21" t="s">
        <v>345</v>
      </c>
      <c r="E3269" s="23"/>
    </row>
    <row r="3270" spans="1:5" ht="20" customHeight="1">
      <c r="A3270" s="19" t="s">
        <v>3771</v>
      </c>
      <c r="B3270" s="20" t="s">
        <v>3770</v>
      </c>
      <c r="C3270" s="21" t="s">
        <v>169509</v>
      </c>
      <c r="D3270" s="21" t="s">
        <v>345</v>
      </c>
      <c r="E3270" s="23"/>
    </row>
    <row r="3271" spans="1:5" ht="20" customHeight="1">
      <c r="A3271" s="19" t="s">
        <v>3772</v>
      </c>
      <c r="B3271" s="20" t="s">
        <v>3773</v>
      </c>
      <c r="C3271" s="21" t="s">
        <v>169517</v>
      </c>
      <c r="D3271" s="21" t="s">
        <v>345</v>
      </c>
      <c r="E3271" s="23"/>
    </row>
    <row r="3272" spans="1:5" ht="20" customHeight="1">
      <c r="A3272" s="19" t="s">
        <v>3774</v>
      </c>
      <c r="B3272" s="24">
        <v>100</v>
      </c>
      <c r="C3272" s="21" t="s">
        <v>14798</v>
      </c>
      <c r="D3272" s="21" t="s">
        <v>345</v>
      </c>
      <c r="E3272" s="23"/>
    </row>
    <row r="3273" spans="1:5" ht="20" customHeight="1">
      <c r="A3273" s="19" t="s">
        <v>3775</v>
      </c>
      <c r="B3273" s="20" t="s">
        <v>3776</v>
      </c>
      <c r="C3273" s="21" t="s">
        <v>14955</v>
      </c>
      <c r="D3273" s="21" t="s">
        <v>345</v>
      </c>
      <c r="E3273" s="23"/>
    </row>
    <row r="3274" spans="1:5" ht="20" customHeight="1">
      <c r="A3274" s="19" t="s">
        <v>3777</v>
      </c>
      <c r="B3274" s="20" t="s">
        <v>3778</v>
      </c>
      <c r="C3274" s="21" t="s">
        <v>169492</v>
      </c>
      <c r="D3274" s="21" t="s">
        <v>345</v>
      </c>
      <c r="E3274" s="23"/>
    </row>
    <row r="3275" spans="1:5" ht="20" customHeight="1">
      <c r="A3275" s="19" t="s">
        <v>3780</v>
      </c>
      <c r="B3275" s="24">
        <v>100</v>
      </c>
      <c r="C3275" s="21" t="s">
        <v>169518</v>
      </c>
      <c r="D3275" s="21" t="s">
        <v>345</v>
      </c>
      <c r="E3275" s="23"/>
    </row>
    <row r="3276" spans="1:5" ht="20" customHeight="1">
      <c r="A3276" s="19" t="s">
        <v>3781</v>
      </c>
      <c r="B3276" s="20" t="s">
        <v>3782</v>
      </c>
      <c r="C3276" s="21" t="s">
        <v>169519</v>
      </c>
      <c r="D3276" s="21" t="s">
        <v>345</v>
      </c>
      <c r="E3276" s="23"/>
    </row>
    <row r="3277" spans="1:5" ht="20" customHeight="1">
      <c r="A3277" s="19" t="s">
        <v>3785</v>
      </c>
      <c r="B3277" s="20" t="s">
        <v>3784</v>
      </c>
      <c r="C3277" s="21" t="s">
        <v>169499</v>
      </c>
      <c r="D3277" s="21" t="s">
        <v>345</v>
      </c>
      <c r="E3277" s="23"/>
    </row>
    <row r="3278" spans="1:5" ht="20" customHeight="1">
      <c r="A3278" s="19" t="s">
        <v>3786</v>
      </c>
      <c r="B3278" s="20" t="s">
        <v>3787</v>
      </c>
      <c r="C3278" s="21" t="s">
        <v>169475</v>
      </c>
      <c r="D3278" s="21" t="s">
        <v>296</v>
      </c>
      <c r="E3278" s="23"/>
    </row>
    <row r="3279" spans="1:5" ht="20" customHeight="1">
      <c r="A3279" s="19" t="s">
        <v>3788</v>
      </c>
      <c r="B3279" s="20" t="s">
        <v>3789</v>
      </c>
      <c r="C3279" s="21" t="s">
        <v>169457</v>
      </c>
      <c r="D3279" s="21" t="s">
        <v>345</v>
      </c>
      <c r="E3279" s="23"/>
    </row>
    <row r="3280" spans="1:5" ht="20" customHeight="1">
      <c r="A3280" s="19" t="s">
        <v>3790</v>
      </c>
      <c r="B3280" s="20" t="s">
        <v>3791</v>
      </c>
      <c r="C3280" s="21" t="s">
        <v>169461</v>
      </c>
      <c r="D3280" s="21" t="s">
        <v>345</v>
      </c>
      <c r="E3280" s="23"/>
    </row>
    <row r="3281" spans="1:5" ht="20" customHeight="1">
      <c r="A3281" s="19" t="s">
        <v>3794</v>
      </c>
      <c r="B3281" s="20" t="s">
        <v>3795</v>
      </c>
      <c r="C3281" s="21" t="s">
        <v>169452</v>
      </c>
      <c r="D3281" s="21" t="s">
        <v>345</v>
      </c>
      <c r="E3281" s="23"/>
    </row>
    <row r="3282" spans="1:5" ht="20" customHeight="1">
      <c r="A3282" s="19" t="s">
        <v>3798</v>
      </c>
      <c r="B3282" s="20" t="s">
        <v>3797</v>
      </c>
      <c r="C3282" s="21" t="s">
        <v>169442</v>
      </c>
      <c r="D3282" s="21" t="s">
        <v>345</v>
      </c>
      <c r="E3282" s="23"/>
    </row>
    <row r="3283" spans="1:5" ht="20" customHeight="1">
      <c r="A3283" s="19" t="s">
        <v>3801</v>
      </c>
      <c r="B3283" s="20" t="s">
        <v>3800</v>
      </c>
      <c r="C3283" s="21" t="s">
        <v>169490</v>
      </c>
      <c r="D3283" s="21" t="s">
        <v>296</v>
      </c>
      <c r="E3283" s="23"/>
    </row>
    <row r="3284" spans="1:5" ht="20" customHeight="1">
      <c r="A3284" s="19" t="s">
        <v>3805</v>
      </c>
      <c r="B3284" s="20" t="s">
        <v>3803</v>
      </c>
      <c r="C3284" s="21" t="s">
        <v>169477</v>
      </c>
      <c r="D3284" s="21" t="s">
        <v>296</v>
      </c>
      <c r="E3284" s="23"/>
    </row>
    <row r="3285" spans="1:5" ht="20" customHeight="1">
      <c r="A3285" s="19" t="s">
        <v>3809</v>
      </c>
      <c r="B3285" s="20" t="s">
        <v>3807</v>
      </c>
      <c r="C3285" s="21" t="s">
        <v>169456</v>
      </c>
      <c r="D3285" s="21" t="s">
        <v>345</v>
      </c>
      <c r="E3285" s="23"/>
    </row>
    <row r="3286" spans="1:5" ht="20" customHeight="1">
      <c r="A3286" s="19" t="s">
        <v>3813</v>
      </c>
      <c r="B3286" s="20" t="s">
        <v>3811</v>
      </c>
      <c r="C3286" s="21" t="s">
        <v>169454</v>
      </c>
      <c r="D3286" s="21" t="s">
        <v>296</v>
      </c>
      <c r="E3286" s="23"/>
    </row>
    <row r="3287" spans="1:5" ht="20" customHeight="1">
      <c r="A3287" s="19" t="s">
        <v>3814</v>
      </c>
      <c r="B3287" s="20" t="s">
        <v>3815</v>
      </c>
      <c r="C3287" s="21" t="s">
        <v>169497</v>
      </c>
      <c r="D3287" s="21" t="s">
        <v>296</v>
      </c>
      <c r="E3287" s="23"/>
    </row>
    <row r="3288" spans="1:5" ht="20" customHeight="1">
      <c r="A3288" s="19" t="s">
        <v>3823</v>
      </c>
      <c r="B3288" s="20" t="s">
        <v>3824</v>
      </c>
      <c r="C3288" s="21" t="s">
        <v>169461</v>
      </c>
      <c r="D3288" s="21" t="s">
        <v>345</v>
      </c>
      <c r="E3288" s="23"/>
    </row>
    <row r="3289" spans="1:5" ht="20" customHeight="1">
      <c r="A3289" s="19" t="s">
        <v>3838</v>
      </c>
      <c r="B3289" s="24">
        <v>100</v>
      </c>
      <c r="C3289" s="21" t="s">
        <v>169520</v>
      </c>
      <c r="D3289" s="21" t="s">
        <v>345</v>
      </c>
      <c r="E3289" s="23"/>
    </row>
    <row r="3290" spans="1:5" ht="20" customHeight="1">
      <c r="A3290" s="19" t="s">
        <v>3856</v>
      </c>
      <c r="B3290" s="20" t="s">
        <v>3857</v>
      </c>
      <c r="C3290" s="21" t="s">
        <v>169498</v>
      </c>
      <c r="D3290" s="21" t="s">
        <v>345</v>
      </c>
      <c r="E3290" s="23"/>
    </row>
    <row r="3291" spans="1:5" ht="20" customHeight="1">
      <c r="A3291" s="19" t="s">
        <v>3859</v>
      </c>
      <c r="B3291" s="20" t="s">
        <v>3860</v>
      </c>
      <c r="C3291" s="21" t="s">
        <v>169461</v>
      </c>
      <c r="D3291" s="21" t="s">
        <v>345</v>
      </c>
      <c r="E3291" s="23"/>
    </row>
    <row r="3292" spans="1:5" ht="20" customHeight="1">
      <c r="A3292" s="19" t="s">
        <v>3872</v>
      </c>
      <c r="B3292" s="20" t="s">
        <v>3871</v>
      </c>
      <c r="C3292" s="21" t="s">
        <v>169460</v>
      </c>
      <c r="D3292" s="21" t="s">
        <v>345</v>
      </c>
      <c r="E3292" s="23"/>
    </row>
    <row r="3293" spans="1:5" ht="20" customHeight="1">
      <c r="A3293" s="19" t="s">
        <v>3890</v>
      </c>
      <c r="B3293" s="20" t="s">
        <v>3891</v>
      </c>
      <c r="C3293" s="21" t="s">
        <v>169438</v>
      </c>
      <c r="D3293" s="21" t="s">
        <v>345</v>
      </c>
      <c r="E3293" s="23"/>
    </row>
    <row r="3294" spans="1:5" ht="20" customHeight="1">
      <c r="A3294" s="19" t="s">
        <v>3901</v>
      </c>
      <c r="B3294" s="20" t="s">
        <v>3898</v>
      </c>
      <c r="C3294" s="21" t="s">
        <v>169476</v>
      </c>
      <c r="D3294" s="21" t="s">
        <v>296</v>
      </c>
      <c r="E3294" s="23"/>
    </row>
    <row r="3295" spans="1:5" ht="20" customHeight="1">
      <c r="A3295" s="19" t="s">
        <v>3905</v>
      </c>
      <c r="B3295" s="24">
        <v>100</v>
      </c>
      <c r="C3295" s="21" t="s">
        <v>169494</v>
      </c>
      <c r="D3295" s="21" t="s">
        <v>345</v>
      </c>
      <c r="E3295" s="23"/>
    </row>
    <row r="3296" spans="1:5" ht="20" customHeight="1">
      <c r="A3296" s="19" t="s">
        <v>3911</v>
      </c>
      <c r="B3296" s="24">
        <v>100</v>
      </c>
      <c r="C3296" s="21" t="s">
        <v>169487</v>
      </c>
      <c r="D3296" s="21" t="s">
        <v>345</v>
      </c>
      <c r="E3296" s="23"/>
    </row>
    <row r="3297" spans="1:5" ht="20" customHeight="1">
      <c r="A3297" s="19" t="s">
        <v>3923</v>
      </c>
      <c r="B3297" s="20" t="s">
        <v>3924</v>
      </c>
      <c r="C3297" s="21" t="s">
        <v>169492</v>
      </c>
      <c r="D3297" s="21" t="s">
        <v>345</v>
      </c>
      <c r="E3297" s="23"/>
    </row>
    <row r="3298" spans="1:5" ht="20" customHeight="1">
      <c r="A3298" s="19" t="s">
        <v>3926</v>
      </c>
      <c r="B3298" s="20" t="s">
        <v>3927</v>
      </c>
      <c r="C3298" s="21" t="s">
        <v>169517</v>
      </c>
      <c r="D3298" s="21" t="s">
        <v>345</v>
      </c>
      <c r="E3298" s="23"/>
    </row>
    <row r="3299" spans="1:5" ht="20" customHeight="1">
      <c r="A3299" s="19" t="s">
        <v>3942</v>
      </c>
      <c r="B3299" s="20" t="s">
        <v>3941</v>
      </c>
      <c r="C3299" s="21" t="s">
        <v>169509</v>
      </c>
      <c r="D3299" s="21" t="s">
        <v>345</v>
      </c>
      <c r="E3299" s="23"/>
    </row>
    <row r="3300" spans="1:5" ht="20" customHeight="1">
      <c r="A3300" s="19" t="s">
        <v>3954</v>
      </c>
      <c r="B3300" s="20" t="s">
        <v>3955</v>
      </c>
      <c r="C3300" s="21" t="s">
        <v>169475</v>
      </c>
      <c r="D3300" s="21" t="s">
        <v>296</v>
      </c>
      <c r="E3300" s="23"/>
    </row>
    <row r="3301" spans="1:5" ht="20" customHeight="1">
      <c r="A3301" s="19" t="s">
        <v>3961</v>
      </c>
      <c r="B3301" s="20" t="s">
        <v>3962</v>
      </c>
      <c r="C3301" s="21" t="s">
        <v>169517</v>
      </c>
      <c r="D3301" s="21" t="s">
        <v>345</v>
      </c>
      <c r="E3301" s="23"/>
    </row>
    <row r="3302" spans="1:5" ht="20" customHeight="1">
      <c r="A3302" s="19" t="s">
        <v>3973</v>
      </c>
      <c r="B3302" s="20" t="s">
        <v>3974</v>
      </c>
      <c r="C3302" s="21" t="s">
        <v>169487</v>
      </c>
      <c r="D3302" s="21" t="s">
        <v>345</v>
      </c>
      <c r="E3302" s="23"/>
    </row>
    <row r="3303" spans="1:5" ht="20" customHeight="1">
      <c r="A3303" s="19" t="s">
        <v>545</v>
      </c>
      <c r="B3303" s="20" t="s">
        <v>546</v>
      </c>
      <c r="C3303" s="21" t="s">
        <v>169507</v>
      </c>
      <c r="D3303" s="21" t="s">
        <v>296</v>
      </c>
      <c r="E3303" s="23"/>
    </row>
    <row r="3304" spans="1:5" ht="20" customHeight="1">
      <c r="A3304" s="19" t="s">
        <v>547</v>
      </c>
      <c r="B3304" s="20" t="s">
        <v>548</v>
      </c>
      <c r="C3304" s="21" t="s">
        <v>169506</v>
      </c>
      <c r="D3304" s="21" t="s">
        <v>345</v>
      </c>
      <c r="E3304" s="23"/>
    </row>
    <row r="3305" spans="1:5" ht="20" customHeight="1">
      <c r="A3305" s="19" t="s">
        <v>551</v>
      </c>
      <c r="B3305" s="20" t="s">
        <v>550</v>
      </c>
      <c r="C3305" s="21" t="s">
        <v>169434</v>
      </c>
      <c r="D3305" s="21" t="s">
        <v>345</v>
      </c>
      <c r="E3305" s="23"/>
    </row>
    <row r="3306" spans="1:5" ht="20" customHeight="1">
      <c r="A3306" s="19" t="s">
        <v>552</v>
      </c>
      <c r="B3306" s="20" t="s">
        <v>553</v>
      </c>
      <c r="C3306" s="21" t="s">
        <v>169431</v>
      </c>
      <c r="D3306" s="21" t="s">
        <v>345</v>
      </c>
      <c r="E3306" s="23"/>
    </row>
    <row r="3307" spans="1:5" ht="20" customHeight="1">
      <c r="A3307" s="19" t="s">
        <v>554</v>
      </c>
      <c r="B3307" s="24">
        <v>100</v>
      </c>
      <c r="C3307" s="21" t="s">
        <v>169449</v>
      </c>
      <c r="D3307" s="21" t="s">
        <v>345</v>
      </c>
      <c r="E3307" s="23"/>
    </row>
    <row r="3308" spans="1:5" ht="20" customHeight="1">
      <c r="A3308" s="19" t="s">
        <v>555</v>
      </c>
      <c r="B3308" s="20" t="s">
        <v>556</v>
      </c>
      <c r="C3308" s="21" t="s">
        <v>169474</v>
      </c>
      <c r="D3308" s="21" t="s">
        <v>345</v>
      </c>
      <c r="E3308" s="23"/>
    </row>
    <row r="3309" spans="1:5" ht="20" customHeight="1">
      <c r="A3309" s="19" t="s">
        <v>557</v>
      </c>
      <c r="B3309" s="20" t="s">
        <v>558</v>
      </c>
      <c r="C3309" s="21" t="s">
        <v>169516</v>
      </c>
      <c r="D3309" s="21" t="s">
        <v>296</v>
      </c>
      <c r="E3309" s="23"/>
    </row>
    <row r="3310" spans="1:5" ht="20" customHeight="1">
      <c r="A3310" s="19" t="s">
        <v>559</v>
      </c>
      <c r="B3310" s="20" t="s">
        <v>560</v>
      </c>
      <c r="C3310" s="21" t="s">
        <v>169488</v>
      </c>
      <c r="D3310" s="21" t="s">
        <v>296</v>
      </c>
      <c r="E3310" s="23"/>
    </row>
    <row r="3311" spans="1:5" ht="20" customHeight="1">
      <c r="A3311" s="19" t="s">
        <v>561</v>
      </c>
      <c r="B3311" s="20" t="s">
        <v>562</v>
      </c>
      <c r="C3311" s="21" t="s">
        <v>169501</v>
      </c>
      <c r="D3311" s="21" t="s">
        <v>345</v>
      </c>
      <c r="E3311" s="23"/>
    </row>
    <row r="3312" spans="1:5" ht="20" customHeight="1">
      <c r="A3312" s="19" t="s">
        <v>563</v>
      </c>
      <c r="B3312" s="20" t="s">
        <v>564</v>
      </c>
      <c r="C3312" s="21" t="s">
        <v>169481</v>
      </c>
      <c r="D3312" s="21" t="s">
        <v>345</v>
      </c>
      <c r="E3312" s="23"/>
    </row>
    <row r="3313" spans="1:5" ht="20" customHeight="1">
      <c r="A3313" s="19" t="s">
        <v>565</v>
      </c>
      <c r="B3313" s="20" t="s">
        <v>566</v>
      </c>
      <c r="C3313" s="21" t="s">
        <v>169469</v>
      </c>
      <c r="D3313" s="21" t="s">
        <v>345</v>
      </c>
      <c r="E3313" s="23"/>
    </row>
    <row r="3314" spans="1:5" ht="20" customHeight="1">
      <c r="A3314" s="19" t="s">
        <v>573</v>
      </c>
      <c r="B3314" s="20" t="s">
        <v>574</v>
      </c>
      <c r="C3314" s="21" t="s">
        <v>169502</v>
      </c>
      <c r="D3314" s="21" t="s">
        <v>296</v>
      </c>
      <c r="E3314" s="23"/>
    </row>
    <row r="3315" spans="1:5" ht="20" customHeight="1">
      <c r="A3315" s="19" t="s">
        <v>580</v>
      </c>
      <c r="B3315" s="20" t="s">
        <v>579</v>
      </c>
      <c r="C3315" s="21" t="s">
        <v>169436</v>
      </c>
      <c r="D3315" s="21" t="s">
        <v>345</v>
      </c>
      <c r="E3315" s="23"/>
    </row>
    <row r="3316" spans="1:5" ht="20" customHeight="1">
      <c r="A3316" s="19" t="s">
        <v>584</v>
      </c>
      <c r="B3316" s="20" t="s">
        <v>585</v>
      </c>
      <c r="C3316" s="21" t="s">
        <v>169453</v>
      </c>
      <c r="D3316" s="21" t="s">
        <v>296</v>
      </c>
      <c r="E3316" s="23"/>
    </row>
    <row r="3317" spans="1:5" ht="20" customHeight="1">
      <c r="A3317" s="19" t="s">
        <v>601</v>
      </c>
      <c r="B3317" s="20" t="s">
        <v>602</v>
      </c>
      <c r="C3317" s="21" t="s">
        <v>169448</v>
      </c>
      <c r="D3317" s="21" t="s">
        <v>345</v>
      </c>
      <c r="E3317" s="23"/>
    </row>
    <row r="3318" spans="1:5" ht="20" customHeight="1">
      <c r="A3318" s="19" t="s">
        <v>604</v>
      </c>
      <c r="B3318" s="20" t="s">
        <v>605</v>
      </c>
      <c r="C3318" s="21" t="s">
        <v>169436</v>
      </c>
      <c r="D3318" s="21" t="s">
        <v>345</v>
      </c>
      <c r="E3318" s="23"/>
    </row>
    <row r="3319" spans="1:5" ht="20" customHeight="1">
      <c r="A3319" s="19" t="s">
        <v>619</v>
      </c>
      <c r="B3319" s="20" t="s">
        <v>620</v>
      </c>
      <c r="C3319" s="21" t="s">
        <v>169451</v>
      </c>
      <c r="D3319" s="21" t="s">
        <v>345</v>
      </c>
      <c r="E3319" s="23"/>
    </row>
    <row r="3320" spans="1:5" ht="20" customHeight="1">
      <c r="A3320" s="19" t="s">
        <v>626</v>
      </c>
      <c r="B3320" s="20" t="s">
        <v>625</v>
      </c>
      <c r="C3320" s="21" t="s">
        <v>169450</v>
      </c>
      <c r="D3320" s="21" t="s">
        <v>345</v>
      </c>
      <c r="E3320" s="23"/>
    </row>
    <row r="3321" spans="1:5" ht="20" customHeight="1">
      <c r="A3321" s="19" t="s">
        <v>636</v>
      </c>
      <c r="B3321" s="20" t="s">
        <v>637</v>
      </c>
      <c r="C3321" s="21" t="s">
        <v>169493</v>
      </c>
      <c r="D3321" s="21" t="s">
        <v>345</v>
      </c>
      <c r="E3321" s="23"/>
    </row>
    <row r="3322" spans="1:5" ht="20" customHeight="1">
      <c r="A3322" s="19" t="s">
        <v>708</v>
      </c>
      <c r="B3322" s="20" t="s">
        <v>707</v>
      </c>
      <c r="C3322" s="21" t="s">
        <v>169435</v>
      </c>
      <c r="D3322" s="21" t="s">
        <v>345</v>
      </c>
      <c r="E3322" s="23"/>
    </row>
    <row r="3323" spans="1:5" ht="20" customHeight="1">
      <c r="A3323" s="19" t="s">
        <v>859</v>
      </c>
      <c r="B3323" s="20" t="s">
        <v>860</v>
      </c>
      <c r="C3323" s="21" t="s">
        <v>169463</v>
      </c>
      <c r="D3323" s="21" t="s">
        <v>296</v>
      </c>
      <c r="E3323" s="23"/>
    </row>
    <row r="3324" spans="1:5" ht="20" customHeight="1">
      <c r="A3324" s="19" t="s">
        <v>13008</v>
      </c>
      <c r="B3324" s="20" t="s">
        <v>13009</v>
      </c>
      <c r="C3324" s="21" t="s">
        <v>169435</v>
      </c>
      <c r="D3324" s="21" t="s">
        <v>345</v>
      </c>
      <c r="E3324" s="23"/>
    </row>
    <row r="3325" spans="1:5" ht="20" customHeight="1">
      <c r="A3325" s="19" t="s">
        <v>13145</v>
      </c>
      <c r="B3325" s="24">
        <v>100</v>
      </c>
      <c r="C3325" s="21" t="s">
        <v>169480</v>
      </c>
      <c r="D3325" s="21" t="s">
        <v>345</v>
      </c>
      <c r="E3325" s="23"/>
    </row>
    <row r="3326" spans="1:5" ht="20" customHeight="1">
      <c r="A3326" s="19" t="s">
        <v>13163</v>
      </c>
      <c r="B3326" s="20" t="s">
        <v>13161</v>
      </c>
      <c r="C3326" s="21" t="s">
        <v>169451</v>
      </c>
      <c r="D3326" s="21" t="s">
        <v>296</v>
      </c>
      <c r="E3326" s="23"/>
    </row>
    <row r="3327" spans="1:5" ht="20" customHeight="1">
      <c r="A3327" s="19" t="s">
        <v>13186</v>
      </c>
      <c r="B3327" s="20" t="s">
        <v>13187</v>
      </c>
      <c r="C3327" s="21" t="s">
        <v>169455</v>
      </c>
      <c r="D3327" s="21" t="s">
        <v>345</v>
      </c>
      <c r="E3327" s="23"/>
    </row>
    <row r="3328" spans="1:5" ht="20" customHeight="1">
      <c r="A3328" s="19" t="s">
        <v>13232</v>
      </c>
      <c r="B3328" s="20" t="s">
        <v>13233</v>
      </c>
      <c r="C3328" s="21" t="s">
        <v>169462</v>
      </c>
      <c r="D3328" s="21" t="s">
        <v>345</v>
      </c>
      <c r="E3328" s="23"/>
    </row>
    <row r="3329" spans="1:5" ht="20" customHeight="1">
      <c r="A3329" s="19" t="s">
        <v>13236</v>
      </c>
      <c r="B3329" s="20" t="s">
        <v>13237</v>
      </c>
      <c r="C3329" s="21" t="s">
        <v>169488</v>
      </c>
      <c r="D3329" s="21" t="s">
        <v>296</v>
      </c>
      <c r="E3329" s="23"/>
    </row>
    <row r="3330" spans="1:5" ht="20" customHeight="1">
      <c r="A3330" s="19" t="s">
        <v>13240</v>
      </c>
      <c r="B3330" s="20" t="s">
        <v>13241</v>
      </c>
      <c r="C3330" s="21" t="s">
        <v>169470</v>
      </c>
      <c r="D3330" s="21" t="s">
        <v>296</v>
      </c>
      <c r="E3330" s="23"/>
    </row>
    <row r="3331" spans="1:5" ht="20" customHeight="1">
      <c r="A3331" s="19" t="s">
        <v>13262</v>
      </c>
      <c r="B3331" s="20" t="s">
        <v>13263</v>
      </c>
      <c r="C3331" s="21" t="s">
        <v>169505</v>
      </c>
      <c r="D3331" s="21" t="s">
        <v>296</v>
      </c>
      <c r="E3331" s="23"/>
    </row>
    <row r="3332" spans="1:5" ht="20" customHeight="1">
      <c r="A3332" s="19" t="s">
        <v>13279</v>
      </c>
      <c r="B3332" s="20" t="s">
        <v>13278</v>
      </c>
      <c r="C3332" s="21" t="s">
        <v>169452</v>
      </c>
      <c r="D3332" s="21" t="s">
        <v>345</v>
      </c>
      <c r="E3332" s="23"/>
    </row>
    <row r="3333" spans="1:5" ht="20" customHeight="1">
      <c r="A3333" s="19" t="s">
        <v>13287</v>
      </c>
      <c r="B3333" s="20" t="s">
        <v>13288</v>
      </c>
      <c r="C3333" s="21" t="s">
        <v>169496</v>
      </c>
      <c r="D3333" s="21" t="s">
        <v>296</v>
      </c>
      <c r="E3333" s="23"/>
    </row>
    <row r="3334" spans="1:5" ht="20" customHeight="1">
      <c r="A3334" s="19" t="s">
        <v>13300</v>
      </c>
      <c r="B3334" s="20" t="s">
        <v>13301</v>
      </c>
      <c r="C3334" s="21" t="s">
        <v>169449</v>
      </c>
      <c r="D3334" s="21" t="s">
        <v>345</v>
      </c>
      <c r="E3334" s="23"/>
    </row>
    <row r="3335" spans="1:5" ht="20" customHeight="1">
      <c r="A3335" s="19" t="s">
        <v>13313</v>
      </c>
      <c r="B3335" s="20" t="s">
        <v>13314</v>
      </c>
      <c r="C3335" s="21" t="s">
        <v>169467</v>
      </c>
      <c r="D3335" s="21" t="s">
        <v>296</v>
      </c>
      <c r="E3335" s="23"/>
    </row>
    <row r="3336" spans="1:5" ht="20" customHeight="1">
      <c r="A3336" s="19" t="s">
        <v>13316</v>
      </c>
      <c r="B3336" s="20" t="s">
        <v>13317</v>
      </c>
      <c r="C3336" s="21" t="s">
        <v>169430</v>
      </c>
      <c r="D3336" s="21" t="s">
        <v>296</v>
      </c>
      <c r="E3336" s="23"/>
    </row>
    <row r="3337" spans="1:5" ht="20" customHeight="1">
      <c r="A3337" s="19" t="s">
        <v>13321</v>
      </c>
      <c r="B3337" s="20" t="s">
        <v>13322</v>
      </c>
      <c r="C3337" s="21" t="s">
        <v>169431</v>
      </c>
      <c r="D3337" s="21" t="s">
        <v>296</v>
      </c>
      <c r="E3337" s="23"/>
    </row>
    <row r="3338" spans="1:5" ht="20" customHeight="1">
      <c r="A3338" s="19" t="s">
        <v>13326</v>
      </c>
      <c r="B3338" s="20" t="s">
        <v>13327</v>
      </c>
      <c r="C3338" s="21" t="s">
        <v>169456</v>
      </c>
      <c r="D3338" s="21" t="s">
        <v>345</v>
      </c>
      <c r="E3338" s="23"/>
    </row>
    <row r="3339" spans="1:5" ht="20" customHeight="1">
      <c r="A3339" s="19" t="s">
        <v>13333</v>
      </c>
      <c r="B3339" s="20" t="s">
        <v>13334</v>
      </c>
      <c r="C3339" s="21" t="s">
        <v>169454</v>
      </c>
      <c r="D3339" s="21" t="s">
        <v>345</v>
      </c>
      <c r="E3339" s="23"/>
    </row>
    <row r="3340" spans="1:5" ht="20" customHeight="1">
      <c r="A3340" s="19" t="s">
        <v>13338</v>
      </c>
      <c r="B3340" s="20" t="s">
        <v>13339</v>
      </c>
      <c r="C3340" s="21" t="s">
        <v>169431</v>
      </c>
      <c r="D3340" s="21" t="s">
        <v>296</v>
      </c>
      <c r="E3340" s="23"/>
    </row>
    <row r="3341" spans="1:5" ht="20" customHeight="1">
      <c r="A3341" s="19" t="s">
        <v>13345</v>
      </c>
      <c r="B3341" s="20" t="s">
        <v>13346</v>
      </c>
      <c r="C3341" s="21" t="s">
        <v>169471</v>
      </c>
      <c r="D3341" s="21" t="s">
        <v>345</v>
      </c>
      <c r="E3341" s="23"/>
    </row>
    <row r="3342" spans="1:5" ht="20" customHeight="1">
      <c r="A3342" s="19" t="s">
        <v>13348</v>
      </c>
      <c r="B3342" s="20" t="s">
        <v>13349</v>
      </c>
      <c r="C3342" s="21" t="s">
        <v>169430</v>
      </c>
      <c r="D3342" s="21" t="s">
        <v>296</v>
      </c>
      <c r="E3342" s="23"/>
    </row>
    <row r="3343" spans="1:5" ht="20" customHeight="1">
      <c r="A3343" s="19" t="s">
        <v>13365</v>
      </c>
      <c r="B3343" s="20" t="s">
        <v>13364</v>
      </c>
      <c r="C3343" s="21" t="s">
        <v>169433</v>
      </c>
      <c r="D3343" s="21" t="s">
        <v>345</v>
      </c>
      <c r="E3343" s="23"/>
    </row>
    <row r="3344" spans="1:5" ht="20" customHeight="1">
      <c r="A3344" s="19" t="s">
        <v>13373</v>
      </c>
      <c r="B3344" s="20" t="s">
        <v>13372</v>
      </c>
      <c r="C3344" s="21" t="s">
        <v>169453</v>
      </c>
      <c r="D3344" s="21" t="s">
        <v>296</v>
      </c>
      <c r="E3344" s="23"/>
    </row>
    <row r="3345" spans="1:5" ht="20" customHeight="1">
      <c r="A3345" s="19" t="s">
        <v>13375</v>
      </c>
      <c r="B3345" s="20" t="s">
        <v>13376</v>
      </c>
      <c r="C3345" s="21" t="s">
        <v>169437</v>
      </c>
      <c r="D3345" s="21" t="s">
        <v>345</v>
      </c>
      <c r="E3345" s="23"/>
    </row>
    <row r="3346" spans="1:5" ht="20" customHeight="1">
      <c r="A3346" s="19" t="s">
        <v>13386</v>
      </c>
      <c r="B3346" s="20" t="s">
        <v>13387</v>
      </c>
      <c r="C3346" s="21" t="s">
        <v>169444</v>
      </c>
      <c r="D3346" s="21" t="s">
        <v>345</v>
      </c>
      <c r="E3346" s="23"/>
    </row>
    <row r="3347" spans="1:5" ht="20" customHeight="1">
      <c r="A3347" s="19" t="s">
        <v>13391</v>
      </c>
      <c r="B3347" s="20" t="s">
        <v>13392</v>
      </c>
      <c r="C3347" s="21" t="s">
        <v>169484</v>
      </c>
      <c r="D3347" s="21" t="s">
        <v>296</v>
      </c>
      <c r="E3347" s="23"/>
    </row>
    <row r="3348" spans="1:5" ht="20" customHeight="1">
      <c r="A3348" s="19" t="s">
        <v>13394</v>
      </c>
      <c r="B3348" s="20" t="s">
        <v>13395</v>
      </c>
      <c r="C3348" s="21" t="s">
        <v>169503</v>
      </c>
      <c r="D3348" s="21" t="s">
        <v>296</v>
      </c>
      <c r="E3348" s="23"/>
    </row>
    <row r="3349" spans="1:5" ht="20" customHeight="1">
      <c r="A3349" s="19" t="s">
        <v>13399</v>
      </c>
      <c r="B3349" s="20" t="s">
        <v>13400</v>
      </c>
      <c r="C3349" s="21" t="s">
        <v>169475</v>
      </c>
      <c r="D3349" s="21" t="s">
        <v>296</v>
      </c>
      <c r="E3349" s="23"/>
    </row>
    <row r="3350" spans="1:5" ht="20" customHeight="1">
      <c r="A3350" s="19" t="s">
        <v>13412</v>
      </c>
      <c r="B3350" s="20" t="s">
        <v>13413</v>
      </c>
      <c r="C3350" s="21" t="s">
        <v>169430</v>
      </c>
      <c r="D3350" s="21" t="s">
        <v>296</v>
      </c>
      <c r="E3350" s="23"/>
    </row>
    <row r="3351" spans="1:5" ht="20" customHeight="1">
      <c r="A3351" s="19" t="s">
        <v>13415</v>
      </c>
      <c r="B3351" s="20" t="s">
        <v>13416</v>
      </c>
      <c r="C3351" s="21" t="s">
        <v>169468</v>
      </c>
      <c r="D3351" s="21" t="s">
        <v>296</v>
      </c>
      <c r="E3351" s="23"/>
    </row>
    <row r="3352" spans="1:5" ht="20" customHeight="1">
      <c r="A3352" s="19" t="s">
        <v>13418</v>
      </c>
      <c r="B3352" s="20" t="s">
        <v>13419</v>
      </c>
      <c r="C3352" s="21" t="s">
        <v>169477</v>
      </c>
      <c r="D3352" s="21" t="s">
        <v>345</v>
      </c>
      <c r="E3352" s="23"/>
    </row>
    <row r="3353" spans="1:5" ht="20" customHeight="1">
      <c r="A3353" s="19" t="s">
        <v>13421</v>
      </c>
      <c r="B3353" s="20" t="s">
        <v>13422</v>
      </c>
      <c r="C3353" s="21" t="s">
        <v>169502</v>
      </c>
      <c r="D3353" s="21" t="s">
        <v>296</v>
      </c>
      <c r="E3353" s="23"/>
    </row>
    <row r="3354" spans="1:5" ht="20" customHeight="1">
      <c r="A3354" s="19" t="s">
        <v>13426</v>
      </c>
      <c r="B3354" s="20" t="s">
        <v>13425</v>
      </c>
      <c r="C3354" s="21" t="s">
        <v>169430</v>
      </c>
      <c r="D3354" s="21" t="s">
        <v>296</v>
      </c>
      <c r="E3354" s="23"/>
    </row>
    <row r="3355" spans="1:5" ht="20" customHeight="1">
      <c r="A3355" s="19" t="s">
        <v>13432</v>
      </c>
      <c r="B3355" s="20" t="s">
        <v>13433</v>
      </c>
      <c r="C3355" s="21" t="s">
        <v>169501</v>
      </c>
      <c r="D3355" s="21" t="s">
        <v>345</v>
      </c>
      <c r="E3355" s="23"/>
    </row>
    <row r="3356" spans="1:5" ht="20" customHeight="1">
      <c r="A3356" s="19" t="s">
        <v>13441</v>
      </c>
      <c r="B3356" s="20" t="s">
        <v>13442</v>
      </c>
      <c r="C3356" s="21" t="s">
        <v>169441</v>
      </c>
      <c r="D3356" s="21" t="s">
        <v>296</v>
      </c>
      <c r="E3356" s="23"/>
    </row>
    <row r="3357" spans="1:5" ht="20" customHeight="1">
      <c r="A3357" s="19" t="s">
        <v>13446</v>
      </c>
      <c r="B3357" s="20" t="s">
        <v>13447</v>
      </c>
      <c r="C3357" s="21" t="s">
        <v>169430</v>
      </c>
      <c r="D3357" s="21" t="s">
        <v>296</v>
      </c>
      <c r="E3357" s="23"/>
    </row>
    <row r="3358" spans="1:5" ht="20" customHeight="1">
      <c r="A3358" s="19" t="s">
        <v>13451</v>
      </c>
      <c r="B3358" s="20" t="s">
        <v>13452</v>
      </c>
      <c r="C3358" s="21" t="s">
        <v>169482</v>
      </c>
      <c r="D3358" s="21" t="s">
        <v>296</v>
      </c>
      <c r="E3358" s="23"/>
    </row>
    <row r="3359" spans="1:5" ht="20" customHeight="1">
      <c r="A3359" s="19" t="s">
        <v>13456</v>
      </c>
      <c r="B3359" s="20" t="s">
        <v>13457</v>
      </c>
      <c r="C3359" s="21" t="s">
        <v>169477</v>
      </c>
      <c r="D3359" s="21" t="s">
        <v>345</v>
      </c>
      <c r="E3359" s="23"/>
    </row>
    <row r="3360" spans="1:5" ht="20" customHeight="1">
      <c r="A3360" s="19" t="s">
        <v>13461</v>
      </c>
      <c r="B3360" s="20" t="s">
        <v>13462</v>
      </c>
      <c r="C3360" s="21" t="s">
        <v>169441</v>
      </c>
      <c r="D3360" s="21" t="s">
        <v>296</v>
      </c>
      <c r="E3360" s="23"/>
    </row>
    <row r="3361" spans="1:5" ht="20" customHeight="1">
      <c r="A3361" s="19" t="s">
        <v>13529</v>
      </c>
      <c r="B3361" s="20" t="s">
        <v>13530</v>
      </c>
      <c r="C3361" s="21" t="s">
        <v>169493</v>
      </c>
      <c r="D3361" s="21" t="s">
        <v>139</v>
      </c>
      <c r="E3361" s="23"/>
    </row>
    <row r="3362" spans="1:5" ht="20" customHeight="1">
      <c r="A3362" s="19" t="s">
        <v>13607</v>
      </c>
      <c r="B3362" s="20" t="s">
        <v>13608</v>
      </c>
      <c r="C3362" s="21" t="s">
        <v>169446</v>
      </c>
      <c r="D3362" s="21" t="s">
        <v>139</v>
      </c>
      <c r="E3362" s="23"/>
    </row>
    <row r="3363" spans="1:5" ht="20" customHeight="1">
      <c r="A3363" s="19" t="s">
        <v>13690</v>
      </c>
      <c r="B3363" s="20" t="s">
        <v>13691</v>
      </c>
      <c r="C3363" s="21" t="s">
        <v>169460</v>
      </c>
      <c r="D3363" s="21" t="s">
        <v>139</v>
      </c>
      <c r="E3363" s="23"/>
    </row>
    <row r="3364" spans="1:5" ht="20" customHeight="1">
      <c r="A3364" s="19" t="s">
        <v>365</v>
      </c>
      <c r="B3364" s="20" t="s">
        <v>366</v>
      </c>
      <c r="C3364" s="21" t="s">
        <v>169455</v>
      </c>
      <c r="D3364" s="21" t="s">
        <v>139</v>
      </c>
      <c r="E3364" s="23"/>
    </row>
    <row r="3365" spans="1:5" ht="20" customHeight="1">
      <c r="A3365" s="19" t="s">
        <v>447</v>
      </c>
      <c r="B3365" s="20" t="s">
        <v>448</v>
      </c>
      <c r="C3365" s="21" t="s">
        <v>169446</v>
      </c>
      <c r="D3365" s="21" t="s">
        <v>139</v>
      </c>
      <c r="E3365" s="23"/>
    </row>
    <row r="3366" spans="1:5" ht="20" customHeight="1">
      <c r="A3366" s="19" t="s">
        <v>518</v>
      </c>
      <c r="B3366" s="20" t="s">
        <v>519</v>
      </c>
      <c r="C3366" s="21" t="s">
        <v>169456</v>
      </c>
      <c r="D3366" s="21" t="s">
        <v>139</v>
      </c>
      <c r="E3366" s="23"/>
    </row>
    <row r="3367" spans="1:5" ht="20" customHeight="1">
      <c r="A3367" s="19" t="s">
        <v>567</v>
      </c>
      <c r="B3367" s="20" t="s">
        <v>568</v>
      </c>
      <c r="C3367" s="21" t="s">
        <v>169466</v>
      </c>
      <c r="D3367" s="21" t="s">
        <v>345</v>
      </c>
      <c r="E3367" s="23"/>
    </row>
    <row r="3368" spans="1:5" ht="20" customHeight="1">
      <c r="A3368" s="19" t="s">
        <v>569</v>
      </c>
      <c r="B3368" s="20" t="s">
        <v>570</v>
      </c>
      <c r="C3368" s="21" t="s">
        <v>169506</v>
      </c>
      <c r="D3368" s="21" t="s">
        <v>345</v>
      </c>
      <c r="E3368" s="23"/>
    </row>
    <row r="3369" spans="1:5" ht="20" customHeight="1">
      <c r="A3369" s="19" t="s">
        <v>571</v>
      </c>
      <c r="B3369" s="20" t="s">
        <v>572</v>
      </c>
      <c r="C3369" s="21" t="s">
        <v>169459</v>
      </c>
      <c r="D3369" s="21" t="s">
        <v>345</v>
      </c>
      <c r="E3369" s="23"/>
    </row>
    <row r="3370" spans="1:5" ht="20" customHeight="1">
      <c r="A3370" s="19" t="s">
        <v>575</v>
      </c>
      <c r="B3370" s="20" t="s">
        <v>574</v>
      </c>
      <c r="C3370" s="21" t="s">
        <v>169502</v>
      </c>
      <c r="D3370" s="21" t="s">
        <v>296</v>
      </c>
      <c r="E3370" s="23"/>
    </row>
    <row r="3371" spans="1:5" ht="20" customHeight="1">
      <c r="A3371" s="19" t="s">
        <v>576</v>
      </c>
      <c r="B3371" s="20" t="s">
        <v>577</v>
      </c>
      <c r="C3371" s="21" t="s">
        <v>169488</v>
      </c>
      <c r="D3371" s="21" t="s">
        <v>345</v>
      </c>
      <c r="E3371" s="23"/>
    </row>
    <row r="3372" spans="1:5" ht="20" customHeight="1">
      <c r="A3372" s="19" t="s">
        <v>581</v>
      </c>
      <c r="B3372" s="20" t="s">
        <v>579</v>
      </c>
      <c r="C3372" s="21" t="s">
        <v>169436</v>
      </c>
      <c r="D3372" s="21" t="s">
        <v>345</v>
      </c>
      <c r="E3372" s="23"/>
    </row>
    <row r="3373" spans="1:5" ht="20" customHeight="1">
      <c r="A3373" s="19" t="s">
        <v>582</v>
      </c>
      <c r="B3373" s="20" t="s">
        <v>583</v>
      </c>
      <c r="C3373" s="21" t="s">
        <v>169463</v>
      </c>
      <c r="D3373" s="21" t="s">
        <v>296</v>
      </c>
      <c r="E3373" s="23"/>
    </row>
    <row r="3374" spans="1:5" ht="20" customHeight="1">
      <c r="A3374" s="19" t="s">
        <v>586</v>
      </c>
      <c r="B3374" s="20" t="s">
        <v>585</v>
      </c>
      <c r="C3374" s="21" t="s">
        <v>169453</v>
      </c>
      <c r="D3374" s="21" t="s">
        <v>296</v>
      </c>
      <c r="E3374" s="23"/>
    </row>
    <row r="3375" spans="1:5" ht="20" customHeight="1">
      <c r="A3375" s="19" t="s">
        <v>587</v>
      </c>
      <c r="B3375" s="20" t="s">
        <v>588</v>
      </c>
      <c r="C3375" s="21" t="s">
        <v>169442</v>
      </c>
      <c r="D3375" s="21" t="s">
        <v>345</v>
      </c>
      <c r="E3375" s="23"/>
    </row>
    <row r="3376" spans="1:5" ht="20" customHeight="1">
      <c r="A3376" s="19" t="s">
        <v>591</v>
      </c>
      <c r="B3376" s="20" t="s">
        <v>592</v>
      </c>
      <c r="C3376" s="21" t="s">
        <v>169481</v>
      </c>
      <c r="D3376" s="21" t="s">
        <v>345</v>
      </c>
      <c r="E3376" s="23"/>
    </row>
    <row r="3377" spans="1:5" ht="20" customHeight="1">
      <c r="A3377" s="19" t="s">
        <v>593</v>
      </c>
      <c r="B3377" s="20" t="s">
        <v>594</v>
      </c>
      <c r="C3377" s="21" t="s">
        <v>169479</v>
      </c>
      <c r="D3377" s="21" t="s">
        <v>345</v>
      </c>
      <c r="E3377" s="23"/>
    </row>
    <row r="3378" spans="1:5" ht="20" customHeight="1">
      <c r="A3378" s="19" t="s">
        <v>595</v>
      </c>
      <c r="B3378" s="20" t="s">
        <v>596</v>
      </c>
      <c r="C3378" s="21" t="s">
        <v>169501</v>
      </c>
      <c r="D3378" s="21" t="s">
        <v>345</v>
      </c>
      <c r="E3378" s="23"/>
    </row>
    <row r="3379" spans="1:5" ht="20" customHeight="1">
      <c r="A3379" s="19" t="s">
        <v>597</v>
      </c>
      <c r="B3379" s="20" t="s">
        <v>598</v>
      </c>
      <c r="C3379" s="21" t="s">
        <v>169490</v>
      </c>
      <c r="D3379" s="21" t="s">
        <v>345</v>
      </c>
      <c r="E3379" s="23"/>
    </row>
    <row r="3380" spans="1:5" ht="20" customHeight="1">
      <c r="A3380" s="19" t="s">
        <v>599</v>
      </c>
      <c r="B3380" s="20" t="s">
        <v>600</v>
      </c>
      <c r="C3380" s="21" t="s">
        <v>169453</v>
      </c>
      <c r="D3380" s="21" t="s">
        <v>296</v>
      </c>
      <c r="E3380" s="23"/>
    </row>
    <row r="3381" spans="1:5" ht="20" customHeight="1">
      <c r="A3381" s="19" t="s">
        <v>603</v>
      </c>
      <c r="B3381" s="20" t="s">
        <v>602</v>
      </c>
      <c r="C3381" s="21" t="s">
        <v>169448</v>
      </c>
      <c r="D3381" s="21" t="s">
        <v>345</v>
      </c>
      <c r="E3381" s="23"/>
    </row>
    <row r="3382" spans="1:5" ht="20" customHeight="1">
      <c r="A3382" s="19" t="s">
        <v>606</v>
      </c>
      <c r="B3382" s="20" t="s">
        <v>605</v>
      </c>
      <c r="C3382" s="21" t="s">
        <v>169436</v>
      </c>
      <c r="D3382" s="21" t="s">
        <v>345</v>
      </c>
      <c r="E3382" s="23"/>
    </row>
    <row r="3383" spans="1:5" ht="20" customHeight="1">
      <c r="A3383" s="19" t="s">
        <v>607</v>
      </c>
      <c r="B3383" s="20" t="s">
        <v>608</v>
      </c>
      <c r="C3383" s="21" t="s">
        <v>169458</v>
      </c>
      <c r="D3383" s="21" t="s">
        <v>296</v>
      </c>
      <c r="E3383" s="23"/>
    </row>
    <row r="3384" spans="1:5" ht="20" customHeight="1">
      <c r="A3384" s="19" t="s">
        <v>609</v>
      </c>
      <c r="B3384" s="20" t="s">
        <v>610</v>
      </c>
      <c r="C3384" s="21" t="s">
        <v>169504</v>
      </c>
      <c r="D3384" s="21" t="s">
        <v>345</v>
      </c>
      <c r="E3384" s="23"/>
    </row>
    <row r="3385" spans="1:5" ht="20" customHeight="1">
      <c r="A3385" s="19" t="s">
        <v>611</v>
      </c>
      <c r="B3385" s="20" t="s">
        <v>612</v>
      </c>
      <c r="C3385" s="21" t="s">
        <v>169512</v>
      </c>
      <c r="D3385" s="21" t="s">
        <v>296</v>
      </c>
      <c r="E3385" s="23"/>
    </row>
    <row r="3386" spans="1:5" ht="20" customHeight="1">
      <c r="A3386" s="19" t="s">
        <v>613</v>
      </c>
      <c r="B3386" s="20" t="s">
        <v>614</v>
      </c>
      <c r="C3386" s="21" t="s">
        <v>169516</v>
      </c>
      <c r="D3386" s="21" t="s">
        <v>345</v>
      </c>
      <c r="E3386" s="23"/>
    </row>
    <row r="3387" spans="1:5" ht="20" customHeight="1">
      <c r="A3387" s="19" t="s">
        <v>615</v>
      </c>
      <c r="B3387" s="20" t="s">
        <v>616</v>
      </c>
      <c r="C3387" s="21" t="s">
        <v>169431</v>
      </c>
      <c r="D3387" s="21" t="s">
        <v>345</v>
      </c>
      <c r="E3387" s="23"/>
    </row>
    <row r="3388" spans="1:5" ht="20" customHeight="1">
      <c r="A3388" s="19" t="s">
        <v>617</v>
      </c>
      <c r="B3388" s="20" t="s">
        <v>618</v>
      </c>
      <c r="C3388" s="21" t="s">
        <v>169497</v>
      </c>
      <c r="D3388" s="21" t="s">
        <v>345</v>
      </c>
      <c r="E3388" s="23"/>
    </row>
    <row r="3389" spans="1:5" ht="20" customHeight="1">
      <c r="A3389" s="19" t="s">
        <v>621</v>
      </c>
      <c r="B3389" s="20" t="s">
        <v>620</v>
      </c>
      <c r="C3389" s="21" t="s">
        <v>169451</v>
      </c>
      <c r="D3389" s="21" t="s">
        <v>345</v>
      </c>
      <c r="E3389" s="23"/>
    </row>
    <row r="3390" spans="1:5" ht="20" customHeight="1">
      <c r="A3390" s="19" t="s">
        <v>622</v>
      </c>
      <c r="B3390" s="20" t="s">
        <v>623</v>
      </c>
      <c r="C3390" s="21" t="s">
        <v>169440</v>
      </c>
      <c r="D3390" s="21" t="s">
        <v>345</v>
      </c>
      <c r="E3390" s="23"/>
    </row>
    <row r="3391" spans="1:5" ht="20" customHeight="1">
      <c r="A3391" s="19" t="s">
        <v>627</v>
      </c>
      <c r="B3391" s="20" t="s">
        <v>625</v>
      </c>
      <c r="C3391" s="21" t="s">
        <v>169450</v>
      </c>
      <c r="D3391" s="21" t="s">
        <v>345</v>
      </c>
      <c r="E3391" s="23"/>
    </row>
    <row r="3392" spans="1:5" ht="20" customHeight="1">
      <c r="A3392" s="19" t="s">
        <v>628</v>
      </c>
      <c r="B3392" s="20" t="s">
        <v>629</v>
      </c>
      <c r="C3392" s="21" t="s">
        <v>169466</v>
      </c>
      <c r="D3392" s="21" t="s">
        <v>345</v>
      </c>
      <c r="E3392" s="23"/>
    </row>
    <row r="3393" spans="1:5" ht="20" customHeight="1">
      <c r="A3393" s="19" t="s">
        <v>630</v>
      </c>
      <c r="B3393" s="20" t="s">
        <v>631</v>
      </c>
      <c r="C3393" s="21" t="s">
        <v>169484</v>
      </c>
      <c r="D3393" s="21" t="s">
        <v>296</v>
      </c>
      <c r="E3393" s="23"/>
    </row>
    <row r="3394" spans="1:5" ht="20" customHeight="1">
      <c r="A3394" s="19" t="s">
        <v>632</v>
      </c>
      <c r="B3394" s="20" t="s">
        <v>633</v>
      </c>
      <c r="C3394" s="21" t="s">
        <v>169440</v>
      </c>
      <c r="D3394" s="21" t="s">
        <v>345</v>
      </c>
      <c r="E3394" s="23"/>
    </row>
    <row r="3395" spans="1:5" ht="20" customHeight="1">
      <c r="A3395" s="19" t="s">
        <v>634</v>
      </c>
      <c r="B3395" s="20" t="s">
        <v>635</v>
      </c>
      <c r="C3395" s="21" t="s">
        <v>169463</v>
      </c>
      <c r="D3395" s="21" t="s">
        <v>296</v>
      </c>
      <c r="E3395" s="23"/>
    </row>
    <row r="3396" spans="1:5" ht="20" customHeight="1">
      <c r="A3396" s="19" t="s">
        <v>638</v>
      </c>
      <c r="B3396" s="20" t="s">
        <v>637</v>
      </c>
      <c r="C3396" s="21" t="s">
        <v>169493</v>
      </c>
      <c r="D3396" s="21" t="s">
        <v>345</v>
      </c>
      <c r="E3396" s="23"/>
    </row>
    <row r="3397" spans="1:5" ht="20" customHeight="1">
      <c r="A3397" s="19" t="s">
        <v>639</v>
      </c>
      <c r="B3397" s="20" t="s">
        <v>640</v>
      </c>
      <c r="C3397" s="21" t="s">
        <v>169430</v>
      </c>
      <c r="D3397" s="21" t="s">
        <v>296</v>
      </c>
      <c r="E3397" s="23"/>
    </row>
    <row r="3398" spans="1:5" ht="20" customHeight="1">
      <c r="A3398" s="19" t="s">
        <v>647</v>
      </c>
      <c r="B3398" s="20" t="s">
        <v>648</v>
      </c>
      <c r="C3398" s="21" t="s">
        <v>169438</v>
      </c>
      <c r="D3398" s="21" t="s">
        <v>345</v>
      </c>
      <c r="E3398" s="23"/>
    </row>
    <row r="3399" spans="1:5" ht="20" customHeight="1">
      <c r="A3399" s="19" t="s">
        <v>659</v>
      </c>
      <c r="B3399" s="20" t="s">
        <v>660</v>
      </c>
      <c r="C3399" s="21" t="s">
        <v>169489</v>
      </c>
      <c r="D3399" s="21" t="s">
        <v>296</v>
      </c>
      <c r="E3399" s="23"/>
    </row>
    <row r="3400" spans="1:5" ht="20" customHeight="1">
      <c r="A3400" s="19" t="s">
        <v>668</v>
      </c>
      <c r="B3400" s="20" t="s">
        <v>669</v>
      </c>
      <c r="C3400" s="21" t="s">
        <v>169443</v>
      </c>
      <c r="D3400" s="21" t="s">
        <v>345</v>
      </c>
      <c r="E3400" s="23"/>
    </row>
    <row r="3401" spans="1:5" ht="20" customHeight="1">
      <c r="A3401" s="19" t="s">
        <v>671</v>
      </c>
      <c r="B3401" s="20" t="s">
        <v>672</v>
      </c>
      <c r="C3401" s="21" t="s">
        <v>169433</v>
      </c>
      <c r="D3401" s="21" t="s">
        <v>345</v>
      </c>
      <c r="E3401" s="23"/>
    </row>
    <row r="3402" spans="1:5" ht="20" customHeight="1">
      <c r="A3402" s="19" t="s">
        <v>676</v>
      </c>
      <c r="B3402" s="20" t="s">
        <v>677</v>
      </c>
      <c r="C3402" s="21" t="s">
        <v>169430</v>
      </c>
      <c r="D3402" s="21" t="s">
        <v>296</v>
      </c>
      <c r="E3402" s="23"/>
    </row>
    <row r="3403" spans="1:5" ht="20" customHeight="1">
      <c r="A3403" s="19" t="s">
        <v>3986</v>
      </c>
      <c r="B3403" s="20" t="s">
        <v>3983</v>
      </c>
      <c r="C3403" s="21" t="s">
        <v>169482</v>
      </c>
      <c r="D3403" s="21" t="s">
        <v>296</v>
      </c>
      <c r="E3403" s="23"/>
    </row>
    <row r="3404" spans="1:5" ht="20" customHeight="1">
      <c r="A3404" s="19" t="s">
        <v>3994</v>
      </c>
      <c r="B3404" s="20" t="s">
        <v>3995</v>
      </c>
      <c r="C3404" s="21" t="s">
        <v>169493</v>
      </c>
      <c r="D3404" s="21" t="s">
        <v>345</v>
      </c>
      <c r="E3404" s="23"/>
    </row>
    <row r="3405" spans="1:5" ht="20" customHeight="1">
      <c r="A3405" s="19" t="s">
        <v>3997</v>
      </c>
      <c r="B3405" s="20" t="s">
        <v>3998</v>
      </c>
      <c r="C3405" s="21" t="s">
        <v>169449</v>
      </c>
      <c r="D3405" s="21" t="s">
        <v>345</v>
      </c>
      <c r="E3405" s="23"/>
    </row>
    <row r="3406" spans="1:5" ht="20" customHeight="1">
      <c r="A3406" s="19" t="s">
        <v>4006</v>
      </c>
      <c r="B3406" s="20" t="s">
        <v>4007</v>
      </c>
      <c r="C3406" s="21" t="s">
        <v>169509</v>
      </c>
      <c r="D3406" s="21" t="s">
        <v>345</v>
      </c>
      <c r="E3406" s="23"/>
    </row>
    <row r="3407" spans="1:5" ht="20" customHeight="1">
      <c r="A3407" s="19" t="s">
        <v>4011</v>
      </c>
      <c r="B3407" s="20" t="s">
        <v>4010</v>
      </c>
      <c r="C3407" s="21" t="s">
        <v>169460</v>
      </c>
      <c r="D3407" s="21" t="s">
        <v>345</v>
      </c>
      <c r="E3407" s="23"/>
    </row>
    <row r="3408" spans="1:5" ht="20" customHeight="1">
      <c r="A3408" s="19" t="s">
        <v>4063</v>
      </c>
      <c r="B3408" s="20" t="s">
        <v>4064</v>
      </c>
      <c r="C3408" s="21" t="s">
        <v>169510</v>
      </c>
      <c r="D3408" s="21" t="s">
        <v>345</v>
      </c>
      <c r="E3408" s="23"/>
    </row>
    <row r="3409" spans="1:5" ht="20" customHeight="1">
      <c r="A3409" s="19" t="s">
        <v>4275</v>
      </c>
      <c r="B3409" s="20" t="s">
        <v>4276</v>
      </c>
      <c r="C3409" s="21" t="s">
        <v>101522</v>
      </c>
      <c r="D3409" s="21" t="s">
        <v>345</v>
      </c>
      <c r="E3409" s="23"/>
    </row>
    <row r="3410" spans="1:5" ht="20" customHeight="1">
      <c r="A3410" s="19" t="s">
        <v>10514</v>
      </c>
      <c r="B3410" s="20" t="s">
        <v>10515</v>
      </c>
      <c r="C3410" s="21" t="s">
        <v>169452</v>
      </c>
      <c r="D3410" s="21" t="s">
        <v>345</v>
      </c>
      <c r="E3410" s="23"/>
    </row>
    <row r="3411" spans="1:5" ht="20" customHeight="1">
      <c r="A3411" s="19" t="s">
        <v>10524</v>
      </c>
      <c r="B3411" s="20" t="s">
        <v>10523</v>
      </c>
      <c r="C3411" s="21" t="s">
        <v>169462</v>
      </c>
      <c r="D3411" s="21" t="s">
        <v>345</v>
      </c>
      <c r="E3411" s="23"/>
    </row>
    <row r="3412" spans="1:5" ht="20" customHeight="1">
      <c r="A3412" s="19" t="s">
        <v>10562</v>
      </c>
      <c r="B3412" s="24">
        <v>100</v>
      </c>
      <c r="C3412" s="21" t="s">
        <v>14798</v>
      </c>
      <c r="D3412" s="21" t="s">
        <v>345</v>
      </c>
      <c r="E3412" s="23"/>
    </row>
    <row r="3413" spans="1:5" ht="20" customHeight="1">
      <c r="A3413" s="19" t="s">
        <v>10598</v>
      </c>
      <c r="B3413" s="20" t="s">
        <v>10596</v>
      </c>
      <c r="C3413" s="21" t="s">
        <v>169443</v>
      </c>
      <c r="D3413" s="21" t="s">
        <v>345</v>
      </c>
      <c r="E3413" s="23"/>
    </row>
    <row r="3414" spans="1:5" ht="20" customHeight="1">
      <c r="A3414" s="19" t="s">
        <v>10625</v>
      </c>
      <c r="B3414" s="20" t="s">
        <v>10623</v>
      </c>
      <c r="C3414" s="21" t="s">
        <v>169484</v>
      </c>
      <c r="D3414" s="21" t="s">
        <v>296</v>
      </c>
      <c r="E3414" s="23"/>
    </row>
    <row r="3415" spans="1:5" ht="20" customHeight="1">
      <c r="A3415" s="19" t="s">
        <v>10640</v>
      </c>
      <c r="B3415" s="20" t="s">
        <v>10641</v>
      </c>
      <c r="C3415" s="21" t="s">
        <v>169433</v>
      </c>
      <c r="D3415" s="21" t="s">
        <v>345</v>
      </c>
      <c r="E3415" s="23"/>
    </row>
    <row r="3416" spans="1:5" ht="20" customHeight="1">
      <c r="A3416" s="19" t="s">
        <v>10642</v>
      </c>
      <c r="B3416" s="20" t="s">
        <v>10643</v>
      </c>
      <c r="C3416" s="21" t="s">
        <v>169459</v>
      </c>
      <c r="D3416" s="21" t="s">
        <v>345</v>
      </c>
      <c r="E3416" s="23"/>
    </row>
    <row r="3417" spans="1:5" ht="20" customHeight="1">
      <c r="A3417" s="19" t="s">
        <v>10644</v>
      </c>
      <c r="B3417" s="20" t="s">
        <v>10645</v>
      </c>
      <c r="C3417" s="21" t="s">
        <v>169432</v>
      </c>
      <c r="D3417" s="21" t="s">
        <v>296</v>
      </c>
      <c r="E3417" s="23"/>
    </row>
    <row r="3418" spans="1:5" ht="20" customHeight="1">
      <c r="A3418" s="19" t="s">
        <v>10646</v>
      </c>
      <c r="B3418" s="20" t="s">
        <v>10647</v>
      </c>
      <c r="C3418" s="21" t="s">
        <v>101727</v>
      </c>
      <c r="D3418" s="21" t="s">
        <v>345</v>
      </c>
      <c r="E3418" s="23"/>
    </row>
    <row r="3419" spans="1:5" ht="20" customHeight="1">
      <c r="A3419" s="19" t="s">
        <v>10648</v>
      </c>
      <c r="B3419" s="20" t="s">
        <v>10649</v>
      </c>
      <c r="C3419" s="21" t="s">
        <v>169495</v>
      </c>
      <c r="D3419" s="21" t="s">
        <v>345</v>
      </c>
      <c r="E3419" s="23"/>
    </row>
    <row r="3420" spans="1:5" ht="20" customHeight="1">
      <c r="A3420" s="19" t="s">
        <v>10650</v>
      </c>
      <c r="B3420" s="20" t="s">
        <v>10651</v>
      </c>
      <c r="C3420" s="21" t="s">
        <v>169468</v>
      </c>
      <c r="D3420" s="21" t="s">
        <v>345</v>
      </c>
      <c r="E3420" s="23"/>
    </row>
    <row r="3421" spans="1:5" ht="20" customHeight="1">
      <c r="A3421" s="19" t="s">
        <v>10654</v>
      </c>
      <c r="B3421" s="20" t="s">
        <v>10653</v>
      </c>
      <c r="C3421" s="21" t="s">
        <v>169481</v>
      </c>
      <c r="D3421" s="21" t="s">
        <v>345</v>
      </c>
      <c r="E3421" s="23"/>
    </row>
    <row r="3422" spans="1:5" ht="20" customHeight="1">
      <c r="A3422" s="19" t="s">
        <v>10655</v>
      </c>
      <c r="B3422" s="20" t="s">
        <v>10656</v>
      </c>
      <c r="C3422" s="21" t="s">
        <v>169443</v>
      </c>
      <c r="D3422" s="21" t="s">
        <v>345</v>
      </c>
      <c r="E3422" s="23"/>
    </row>
    <row r="3423" spans="1:5" ht="20" customHeight="1">
      <c r="A3423" s="19" t="s">
        <v>10659</v>
      </c>
      <c r="B3423" s="20" t="s">
        <v>10658</v>
      </c>
      <c r="C3423" s="21" t="s">
        <v>169459</v>
      </c>
      <c r="D3423" s="21" t="s">
        <v>296</v>
      </c>
      <c r="E3423" s="23"/>
    </row>
    <row r="3424" spans="1:5" ht="20" customHeight="1">
      <c r="A3424" s="19" t="s">
        <v>10660</v>
      </c>
      <c r="B3424" s="20" t="s">
        <v>10661</v>
      </c>
      <c r="C3424" s="21" t="s">
        <v>156989</v>
      </c>
      <c r="D3424" s="21" t="s">
        <v>345</v>
      </c>
      <c r="E3424" s="23"/>
    </row>
    <row r="3425" spans="1:5" ht="20" customHeight="1">
      <c r="A3425" s="19" t="s">
        <v>10662</v>
      </c>
      <c r="B3425" s="20" t="s">
        <v>10663</v>
      </c>
      <c r="C3425" s="21" t="s">
        <v>169509</v>
      </c>
      <c r="D3425" s="21" t="s">
        <v>345</v>
      </c>
      <c r="E3425" s="23"/>
    </row>
    <row r="3426" spans="1:5" ht="20" customHeight="1">
      <c r="A3426" s="19" t="s">
        <v>10664</v>
      </c>
      <c r="B3426" s="20" t="s">
        <v>10665</v>
      </c>
      <c r="C3426" s="21" t="s">
        <v>101522</v>
      </c>
      <c r="D3426" s="21" t="s">
        <v>345</v>
      </c>
      <c r="E3426" s="23"/>
    </row>
    <row r="3427" spans="1:5" ht="20" customHeight="1">
      <c r="A3427" s="19" t="s">
        <v>10668</v>
      </c>
      <c r="B3427" s="20" t="s">
        <v>10667</v>
      </c>
      <c r="C3427" s="21" t="s">
        <v>169436</v>
      </c>
      <c r="D3427" s="21" t="s">
        <v>345</v>
      </c>
      <c r="E3427" s="23"/>
    </row>
    <row r="3428" spans="1:5" ht="20" customHeight="1">
      <c r="A3428" s="19" t="s">
        <v>10669</v>
      </c>
      <c r="B3428" s="20" t="s">
        <v>10670</v>
      </c>
      <c r="C3428" s="21" t="s">
        <v>169471</v>
      </c>
      <c r="D3428" s="21" t="s">
        <v>296</v>
      </c>
      <c r="E3428" s="23"/>
    </row>
    <row r="3429" spans="1:5" ht="20" customHeight="1">
      <c r="A3429" s="19" t="s">
        <v>10673</v>
      </c>
      <c r="B3429" s="20" t="s">
        <v>10672</v>
      </c>
      <c r="C3429" s="21" t="s">
        <v>169436</v>
      </c>
      <c r="D3429" s="21" t="s">
        <v>296</v>
      </c>
      <c r="E3429" s="23"/>
    </row>
    <row r="3430" spans="1:5" ht="20" customHeight="1">
      <c r="A3430" s="19" t="s">
        <v>10676</v>
      </c>
      <c r="B3430" s="20" t="s">
        <v>10675</v>
      </c>
      <c r="C3430" s="21" t="s">
        <v>169459</v>
      </c>
      <c r="D3430" s="21" t="s">
        <v>296</v>
      </c>
      <c r="E3430" s="23"/>
    </row>
    <row r="3431" spans="1:5" ht="20" customHeight="1">
      <c r="A3431" s="19" t="s">
        <v>10677</v>
      </c>
      <c r="B3431" s="20" t="s">
        <v>10678</v>
      </c>
      <c r="C3431" s="21" t="s">
        <v>169471</v>
      </c>
      <c r="D3431" s="21" t="s">
        <v>345</v>
      </c>
      <c r="E3431" s="23"/>
    </row>
    <row r="3432" spans="1:5" ht="20" customHeight="1">
      <c r="A3432" s="19" t="s">
        <v>10684</v>
      </c>
      <c r="B3432" s="20" t="s">
        <v>10680</v>
      </c>
      <c r="C3432" s="21" t="s">
        <v>169477</v>
      </c>
      <c r="D3432" s="21" t="s">
        <v>296</v>
      </c>
      <c r="E3432" s="23"/>
    </row>
    <row r="3433" spans="1:5" ht="20" customHeight="1">
      <c r="A3433" s="19" t="s">
        <v>10685</v>
      </c>
      <c r="B3433" s="20" t="s">
        <v>10686</v>
      </c>
      <c r="C3433" s="21" t="s">
        <v>169509</v>
      </c>
      <c r="D3433" s="21" t="s">
        <v>345</v>
      </c>
      <c r="E3433" s="23"/>
    </row>
    <row r="3434" spans="1:5" ht="20" customHeight="1">
      <c r="A3434" s="19" t="s">
        <v>10690</v>
      </c>
      <c r="B3434" s="20" t="s">
        <v>10688</v>
      </c>
      <c r="C3434" s="21" t="s">
        <v>169495</v>
      </c>
      <c r="D3434" s="21" t="s">
        <v>296</v>
      </c>
      <c r="E3434" s="23"/>
    </row>
    <row r="3435" spans="1:5" ht="20" customHeight="1">
      <c r="A3435" s="19" t="s">
        <v>10691</v>
      </c>
      <c r="B3435" s="20" t="s">
        <v>10692</v>
      </c>
      <c r="C3435" s="21" t="s">
        <v>169450</v>
      </c>
      <c r="D3435" s="21" t="s">
        <v>345</v>
      </c>
      <c r="E3435" s="23"/>
    </row>
    <row r="3436" spans="1:5" ht="20" customHeight="1">
      <c r="A3436" s="19" t="s">
        <v>10693</v>
      </c>
      <c r="B3436" s="20" t="s">
        <v>10694</v>
      </c>
      <c r="C3436" s="21" t="s">
        <v>169438</v>
      </c>
      <c r="D3436" s="21" t="s">
        <v>345</v>
      </c>
      <c r="E3436" s="23"/>
    </row>
    <row r="3437" spans="1:5" ht="20" customHeight="1">
      <c r="A3437" s="19" t="s">
        <v>10695</v>
      </c>
      <c r="B3437" s="20" t="s">
        <v>10696</v>
      </c>
      <c r="C3437" s="21" t="s">
        <v>169467</v>
      </c>
      <c r="D3437" s="21" t="s">
        <v>345</v>
      </c>
      <c r="E3437" s="23"/>
    </row>
    <row r="3438" spans="1:5" ht="20" customHeight="1">
      <c r="A3438" s="19" t="s">
        <v>10701</v>
      </c>
      <c r="B3438" s="20" t="s">
        <v>10698</v>
      </c>
      <c r="C3438" s="21" t="s">
        <v>169486</v>
      </c>
      <c r="D3438" s="21" t="s">
        <v>345</v>
      </c>
      <c r="E3438" s="23"/>
    </row>
    <row r="3439" spans="1:5" ht="20" customHeight="1">
      <c r="A3439" s="19" t="s">
        <v>10704</v>
      </c>
      <c r="B3439" s="20" t="s">
        <v>10703</v>
      </c>
      <c r="C3439" s="21" t="s">
        <v>169446</v>
      </c>
      <c r="D3439" s="21" t="s">
        <v>345</v>
      </c>
      <c r="E3439" s="23"/>
    </row>
    <row r="3440" spans="1:5" ht="20" customHeight="1">
      <c r="A3440" s="19" t="s">
        <v>10707</v>
      </c>
      <c r="B3440" s="20" t="s">
        <v>10706</v>
      </c>
      <c r="C3440" s="21" t="s">
        <v>169513</v>
      </c>
      <c r="D3440" s="21" t="s">
        <v>296</v>
      </c>
      <c r="E3440" s="23"/>
    </row>
    <row r="3441" spans="1:5" ht="20" customHeight="1">
      <c r="A3441" s="19" t="s">
        <v>10708</v>
      </c>
      <c r="B3441" s="20" t="s">
        <v>10709</v>
      </c>
      <c r="C3441" s="21" t="s">
        <v>169458</v>
      </c>
      <c r="D3441" s="21" t="s">
        <v>345</v>
      </c>
      <c r="E3441" s="23"/>
    </row>
    <row r="3442" spans="1:5" ht="20" customHeight="1">
      <c r="A3442" s="19" t="s">
        <v>10710</v>
      </c>
      <c r="B3442" s="20" t="s">
        <v>10711</v>
      </c>
      <c r="C3442" s="21" t="s">
        <v>169521</v>
      </c>
      <c r="D3442" s="21" t="s">
        <v>296</v>
      </c>
      <c r="E3442" s="23"/>
    </row>
    <row r="3443" spans="1:5" ht="20" customHeight="1">
      <c r="A3443" s="19" t="s">
        <v>10712</v>
      </c>
      <c r="B3443" s="20" t="s">
        <v>10713</v>
      </c>
      <c r="C3443" s="21" t="s">
        <v>169509</v>
      </c>
      <c r="D3443" s="21" t="s">
        <v>345</v>
      </c>
      <c r="E3443" s="23"/>
    </row>
    <row r="3444" spans="1:5" ht="20" customHeight="1">
      <c r="A3444" s="19" t="s">
        <v>10716</v>
      </c>
      <c r="B3444" s="20" t="s">
        <v>10717</v>
      </c>
      <c r="C3444" s="21" t="s">
        <v>169465</v>
      </c>
      <c r="D3444" s="21" t="s">
        <v>296</v>
      </c>
      <c r="E3444" s="23"/>
    </row>
    <row r="3445" spans="1:5" ht="20" customHeight="1">
      <c r="A3445" s="19" t="s">
        <v>10718</v>
      </c>
      <c r="B3445" s="20" t="s">
        <v>10719</v>
      </c>
      <c r="C3445" s="21" t="s">
        <v>169488</v>
      </c>
      <c r="D3445" s="21" t="s">
        <v>296</v>
      </c>
      <c r="E3445" s="23"/>
    </row>
    <row r="3446" spans="1:5" ht="20" customHeight="1">
      <c r="A3446" s="19" t="s">
        <v>10723</v>
      </c>
      <c r="B3446" s="20" t="s">
        <v>10721</v>
      </c>
      <c r="C3446" s="21" t="s">
        <v>169474</v>
      </c>
      <c r="D3446" s="21" t="s">
        <v>296</v>
      </c>
      <c r="E3446" s="23"/>
    </row>
    <row r="3447" spans="1:5" ht="20" customHeight="1">
      <c r="A3447" s="19" t="s">
        <v>10726</v>
      </c>
      <c r="B3447" s="20" t="s">
        <v>10725</v>
      </c>
      <c r="C3447" s="21" t="s">
        <v>169502</v>
      </c>
      <c r="D3447" s="21" t="s">
        <v>296</v>
      </c>
      <c r="E3447" s="23"/>
    </row>
    <row r="3448" spans="1:5" ht="20" customHeight="1">
      <c r="A3448" s="19" t="s">
        <v>10727</v>
      </c>
      <c r="B3448" s="20" t="s">
        <v>10728</v>
      </c>
      <c r="C3448" s="21" t="s">
        <v>169486</v>
      </c>
      <c r="D3448" s="21" t="s">
        <v>345</v>
      </c>
      <c r="E3448" s="23"/>
    </row>
    <row r="3449" spans="1:5" ht="20" customHeight="1">
      <c r="A3449" s="19" t="s">
        <v>10733</v>
      </c>
      <c r="B3449" s="20" t="s">
        <v>10730</v>
      </c>
      <c r="C3449" s="21" t="s">
        <v>169440</v>
      </c>
      <c r="D3449" s="21" t="s">
        <v>345</v>
      </c>
      <c r="E3449" s="23"/>
    </row>
    <row r="3450" spans="1:5" ht="20" customHeight="1">
      <c r="A3450" s="19" t="s">
        <v>10734</v>
      </c>
      <c r="B3450" s="20" t="s">
        <v>10735</v>
      </c>
      <c r="C3450" s="21" t="s">
        <v>169470</v>
      </c>
      <c r="D3450" s="21" t="s">
        <v>296</v>
      </c>
      <c r="E3450" s="23"/>
    </row>
    <row r="3451" spans="1:5" ht="20" customHeight="1">
      <c r="A3451" s="19" t="s">
        <v>10738</v>
      </c>
      <c r="B3451" s="20" t="s">
        <v>10737</v>
      </c>
      <c r="C3451" s="21" t="s">
        <v>169456</v>
      </c>
      <c r="D3451" s="21" t="s">
        <v>296</v>
      </c>
      <c r="E3451" s="23"/>
    </row>
    <row r="3452" spans="1:5" ht="20" customHeight="1">
      <c r="A3452" s="19" t="s">
        <v>10739</v>
      </c>
      <c r="B3452" s="20" t="s">
        <v>10740</v>
      </c>
      <c r="C3452" s="21" t="s">
        <v>169482</v>
      </c>
      <c r="D3452" s="21" t="s">
        <v>296</v>
      </c>
      <c r="E3452" s="23"/>
    </row>
    <row r="3453" spans="1:5" ht="20" customHeight="1">
      <c r="A3453" s="19" t="s">
        <v>10745</v>
      </c>
      <c r="B3453" s="20" t="s">
        <v>10742</v>
      </c>
      <c r="C3453" s="21" t="s">
        <v>169479</v>
      </c>
      <c r="D3453" s="21" t="s">
        <v>345</v>
      </c>
      <c r="E3453" s="23"/>
    </row>
    <row r="3454" spans="1:5" ht="20" customHeight="1">
      <c r="A3454" s="19" t="s">
        <v>10746</v>
      </c>
      <c r="B3454" s="20" t="s">
        <v>10747</v>
      </c>
      <c r="C3454" s="21" t="s">
        <v>169504</v>
      </c>
      <c r="D3454" s="21" t="s">
        <v>296</v>
      </c>
      <c r="E3454" s="23"/>
    </row>
    <row r="3455" spans="1:5" ht="20" customHeight="1">
      <c r="A3455" s="19" t="s">
        <v>3726</v>
      </c>
      <c r="B3455" s="20" t="s">
        <v>3727</v>
      </c>
      <c r="C3455" s="21" t="s">
        <v>169442</v>
      </c>
      <c r="D3455" s="21" t="s">
        <v>139</v>
      </c>
      <c r="E3455" s="23"/>
    </row>
    <row r="3456" spans="1:5" ht="20" customHeight="1">
      <c r="A3456" s="19" t="s">
        <v>3792</v>
      </c>
      <c r="B3456" s="20" t="s">
        <v>3793</v>
      </c>
      <c r="C3456" s="21" t="s">
        <v>169455</v>
      </c>
      <c r="D3456" s="21" t="s">
        <v>139</v>
      </c>
      <c r="E3456" s="23"/>
    </row>
    <row r="3457" spans="1:5" ht="20" customHeight="1">
      <c r="A3457" s="19" t="s">
        <v>3816</v>
      </c>
      <c r="B3457" s="20" t="s">
        <v>3815</v>
      </c>
      <c r="C3457" s="21" t="s">
        <v>169496</v>
      </c>
      <c r="D3457" s="21" t="s">
        <v>296</v>
      </c>
      <c r="E3457" s="23"/>
    </row>
    <row r="3458" spans="1:5" ht="20" customHeight="1">
      <c r="A3458" s="19" t="s">
        <v>3817</v>
      </c>
      <c r="B3458" s="20" t="s">
        <v>3818</v>
      </c>
      <c r="C3458" s="21" t="s">
        <v>169462</v>
      </c>
      <c r="D3458" s="21" t="s">
        <v>345</v>
      </c>
      <c r="E3458" s="23"/>
    </row>
    <row r="3459" spans="1:5" ht="20" customHeight="1">
      <c r="A3459" s="19" t="s">
        <v>3819</v>
      </c>
      <c r="B3459" s="20" t="s">
        <v>3820</v>
      </c>
      <c r="C3459" s="21" t="s">
        <v>169517</v>
      </c>
      <c r="D3459" s="21" t="s">
        <v>345</v>
      </c>
      <c r="E3459" s="23"/>
    </row>
    <row r="3460" spans="1:5" ht="20" customHeight="1">
      <c r="A3460" s="19" t="s">
        <v>3821</v>
      </c>
      <c r="B3460" s="20" t="s">
        <v>3822</v>
      </c>
      <c r="C3460" s="21" t="s">
        <v>14955</v>
      </c>
      <c r="D3460" s="21" t="s">
        <v>345</v>
      </c>
      <c r="E3460" s="23"/>
    </row>
    <row r="3461" spans="1:5" ht="20" customHeight="1">
      <c r="A3461" s="19" t="s">
        <v>3825</v>
      </c>
      <c r="B3461" s="20" t="s">
        <v>3824</v>
      </c>
      <c r="C3461" s="21" t="s">
        <v>169461</v>
      </c>
      <c r="D3461" s="21" t="s">
        <v>345</v>
      </c>
      <c r="E3461" s="23"/>
    </row>
    <row r="3462" spans="1:5" ht="20" customHeight="1">
      <c r="A3462" s="19" t="s">
        <v>3826</v>
      </c>
      <c r="B3462" s="20" t="s">
        <v>3827</v>
      </c>
      <c r="C3462" s="21" t="s">
        <v>169492</v>
      </c>
      <c r="D3462" s="21" t="s">
        <v>345</v>
      </c>
      <c r="E3462" s="23"/>
    </row>
    <row r="3463" spans="1:5" ht="20" customHeight="1">
      <c r="A3463" s="19" t="s">
        <v>3828</v>
      </c>
      <c r="B3463" s="20" t="s">
        <v>3829</v>
      </c>
      <c r="C3463" s="21" t="s">
        <v>169459</v>
      </c>
      <c r="D3463" s="21" t="s">
        <v>296</v>
      </c>
      <c r="E3463" s="23"/>
    </row>
    <row r="3464" spans="1:5" ht="20" customHeight="1">
      <c r="A3464" s="19" t="s">
        <v>3830</v>
      </c>
      <c r="B3464" s="20" t="s">
        <v>3831</v>
      </c>
      <c r="C3464" s="21" t="s">
        <v>169448</v>
      </c>
      <c r="D3464" s="21" t="s">
        <v>345</v>
      </c>
      <c r="E3464" s="23"/>
    </row>
    <row r="3465" spans="1:5" ht="20" customHeight="1">
      <c r="A3465" s="19" t="s">
        <v>3832</v>
      </c>
      <c r="B3465" s="20" t="s">
        <v>3833</v>
      </c>
      <c r="C3465" s="21" t="s">
        <v>169521</v>
      </c>
      <c r="D3465" s="21" t="s">
        <v>296</v>
      </c>
      <c r="E3465" s="23"/>
    </row>
    <row r="3466" spans="1:5" ht="20" customHeight="1">
      <c r="A3466" s="19" t="s">
        <v>3834</v>
      </c>
      <c r="B3466" s="20" t="s">
        <v>3835</v>
      </c>
      <c r="C3466" s="21" t="s">
        <v>169509</v>
      </c>
      <c r="D3466" s="21" t="s">
        <v>345</v>
      </c>
      <c r="E3466" s="23"/>
    </row>
    <row r="3467" spans="1:5" ht="20" customHeight="1">
      <c r="A3467" s="19" t="s">
        <v>3836</v>
      </c>
      <c r="B3467" s="20" t="s">
        <v>3837</v>
      </c>
      <c r="C3467" s="21" t="s">
        <v>14955</v>
      </c>
      <c r="D3467" s="21" t="s">
        <v>345</v>
      </c>
      <c r="E3467" s="23"/>
    </row>
    <row r="3468" spans="1:5" ht="20" customHeight="1">
      <c r="A3468" s="19" t="s">
        <v>3839</v>
      </c>
      <c r="B3468" s="24">
        <v>100</v>
      </c>
      <c r="C3468" s="21" t="s">
        <v>169520</v>
      </c>
      <c r="D3468" s="21" t="s">
        <v>345</v>
      </c>
      <c r="E3468" s="23"/>
    </row>
    <row r="3469" spans="1:5" ht="20" customHeight="1">
      <c r="A3469" s="19" t="s">
        <v>3840</v>
      </c>
      <c r="B3469" s="20" t="s">
        <v>3841</v>
      </c>
      <c r="C3469" s="21" t="s">
        <v>169468</v>
      </c>
      <c r="D3469" s="21" t="s">
        <v>296</v>
      </c>
      <c r="E3469" s="23"/>
    </row>
    <row r="3470" spans="1:5" ht="20" customHeight="1">
      <c r="A3470" s="19" t="s">
        <v>3842</v>
      </c>
      <c r="B3470" s="20" t="s">
        <v>3843</v>
      </c>
      <c r="C3470" s="21" t="s">
        <v>169509</v>
      </c>
      <c r="D3470" s="21" t="s">
        <v>345</v>
      </c>
      <c r="E3470" s="23"/>
    </row>
    <row r="3471" spans="1:5" ht="20" customHeight="1">
      <c r="A3471" s="19" t="s">
        <v>3844</v>
      </c>
      <c r="B3471" s="20" t="s">
        <v>3845</v>
      </c>
      <c r="C3471" s="21" t="s">
        <v>169492</v>
      </c>
      <c r="D3471" s="21" t="s">
        <v>345</v>
      </c>
      <c r="E3471" s="23"/>
    </row>
    <row r="3472" spans="1:5" ht="20" customHeight="1">
      <c r="A3472" s="19" t="s">
        <v>3846</v>
      </c>
      <c r="B3472" s="20" t="s">
        <v>3847</v>
      </c>
      <c r="C3472" s="21" t="s">
        <v>14955</v>
      </c>
      <c r="D3472" s="21" t="s">
        <v>345</v>
      </c>
      <c r="E3472" s="23"/>
    </row>
    <row r="3473" spans="1:5" ht="20" customHeight="1">
      <c r="A3473" s="19" t="s">
        <v>3850</v>
      </c>
      <c r="B3473" s="20" t="s">
        <v>3851</v>
      </c>
      <c r="C3473" s="21" t="s">
        <v>101727</v>
      </c>
      <c r="D3473" s="21" t="s">
        <v>345</v>
      </c>
      <c r="E3473" s="23"/>
    </row>
    <row r="3474" spans="1:5" ht="20" customHeight="1">
      <c r="A3474" s="19" t="s">
        <v>3852</v>
      </c>
      <c r="B3474" s="24">
        <v>100</v>
      </c>
      <c r="C3474" s="21" t="s">
        <v>169494</v>
      </c>
      <c r="D3474" s="21" t="s">
        <v>345</v>
      </c>
      <c r="E3474" s="23"/>
    </row>
    <row r="3475" spans="1:5" ht="20" customHeight="1">
      <c r="A3475" s="19" t="s">
        <v>3853</v>
      </c>
      <c r="B3475" s="24">
        <v>100</v>
      </c>
      <c r="C3475" s="21" t="s">
        <v>169499</v>
      </c>
      <c r="D3475" s="21" t="s">
        <v>345</v>
      </c>
      <c r="E3475" s="23"/>
    </row>
    <row r="3476" spans="1:5" ht="20" customHeight="1">
      <c r="A3476" s="19" t="s">
        <v>3854</v>
      </c>
      <c r="B3476" s="20" t="s">
        <v>3855</v>
      </c>
      <c r="C3476" s="21" t="s">
        <v>169490</v>
      </c>
      <c r="D3476" s="21" t="s">
        <v>345</v>
      </c>
      <c r="E3476" s="23"/>
    </row>
    <row r="3477" spans="1:5" ht="20" customHeight="1">
      <c r="A3477" s="19" t="s">
        <v>3858</v>
      </c>
      <c r="B3477" s="20" t="s">
        <v>3857</v>
      </c>
      <c r="C3477" s="21" t="s">
        <v>169498</v>
      </c>
      <c r="D3477" s="21" t="s">
        <v>345</v>
      </c>
      <c r="E3477" s="23"/>
    </row>
    <row r="3478" spans="1:5" ht="20" customHeight="1">
      <c r="A3478" s="19" t="s">
        <v>3861</v>
      </c>
      <c r="B3478" s="20" t="s">
        <v>3860</v>
      </c>
      <c r="C3478" s="21" t="s">
        <v>169461</v>
      </c>
      <c r="D3478" s="21" t="s">
        <v>345</v>
      </c>
      <c r="E3478" s="23"/>
    </row>
    <row r="3479" spans="1:5" ht="20" customHeight="1">
      <c r="A3479" s="19" t="s">
        <v>3862</v>
      </c>
      <c r="B3479" s="20" t="s">
        <v>3863</v>
      </c>
      <c r="C3479" s="21" t="s">
        <v>169486</v>
      </c>
      <c r="D3479" s="21" t="s">
        <v>345</v>
      </c>
      <c r="E3479" s="23"/>
    </row>
    <row r="3480" spans="1:5" ht="20" customHeight="1">
      <c r="A3480" s="19" t="s">
        <v>3864</v>
      </c>
      <c r="B3480" s="20" t="s">
        <v>3865</v>
      </c>
      <c r="C3480" s="21" t="s">
        <v>169439</v>
      </c>
      <c r="D3480" s="21" t="s">
        <v>345</v>
      </c>
      <c r="E3480" s="23"/>
    </row>
    <row r="3481" spans="1:5" ht="20" customHeight="1">
      <c r="A3481" s="19" t="s">
        <v>3866</v>
      </c>
      <c r="B3481" s="20" t="s">
        <v>3867</v>
      </c>
      <c r="C3481" s="21" t="s">
        <v>169449</v>
      </c>
      <c r="D3481" s="21" t="s">
        <v>345</v>
      </c>
      <c r="E3481" s="23"/>
    </row>
    <row r="3482" spans="1:5" ht="20" customHeight="1">
      <c r="A3482" s="19" t="s">
        <v>3868</v>
      </c>
      <c r="B3482" s="20" t="s">
        <v>3869</v>
      </c>
      <c r="C3482" s="21" t="s">
        <v>169509</v>
      </c>
      <c r="D3482" s="21" t="s">
        <v>345</v>
      </c>
      <c r="E3482" s="23"/>
    </row>
    <row r="3483" spans="1:5" ht="20" customHeight="1">
      <c r="A3483" s="19" t="s">
        <v>3873</v>
      </c>
      <c r="B3483" s="20" t="s">
        <v>3871</v>
      </c>
      <c r="C3483" s="21" t="s">
        <v>169460</v>
      </c>
      <c r="D3483" s="21" t="s">
        <v>345</v>
      </c>
      <c r="E3483" s="23"/>
    </row>
    <row r="3484" spans="1:5" ht="20" customHeight="1">
      <c r="A3484" s="19" t="s">
        <v>3874</v>
      </c>
      <c r="B3484" s="20" t="s">
        <v>3875</v>
      </c>
      <c r="C3484" s="21" t="s">
        <v>169439</v>
      </c>
      <c r="D3484" s="21" t="s">
        <v>296</v>
      </c>
      <c r="E3484" s="23"/>
    </row>
    <row r="3485" spans="1:5" ht="20" customHeight="1">
      <c r="A3485" s="19" t="s">
        <v>3876</v>
      </c>
      <c r="B3485" s="20" t="s">
        <v>3877</v>
      </c>
      <c r="C3485" s="21" t="s">
        <v>156989</v>
      </c>
      <c r="D3485" s="21" t="s">
        <v>345</v>
      </c>
      <c r="E3485" s="23"/>
    </row>
    <row r="3486" spans="1:5" ht="20" customHeight="1">
      <c r="A3486" s="19" t="s">
        <v>3878</v>
      </c>
      <c r="B3486" s="20" t="s">
        <v>3879</v>
      </c>
      <c r="C3486" s="21" t="s">
        <v>169467</v>
      </c>
      <c r="D3486" s="21" t="s">
        <v>296</v>
      </c>
      <c r="E3486" s="23"/>
    </row>
    <row r="3487" spans="1:5" ht="20" customHeight="1">
      <c r="A3487" s="19" t="s">
        <v>3880</v>
      </c>
      <c r="B3487" s="20" t="s">
        <v>3881</v>
      </c>
      <c r="C3487" s="21" t="s">
        <v>169493</v>
      </c>
      <c r="D3487" s="21" t="s">
        <v>345</v>
      </c>
      <c r="E3487" s="23"/>
    </row>
    <row r="3488" spans="1:5" ht="20" customHeight="1">
      <c r="A3488" s="19" t="s">
        <v>3882</v>
      </c>
      <c r="B3488" s="20" t="s">
        <v>3883</v>
      </c>
      <c r="C3488" s="21" t="s">
        <v>169462</v>
      </c>
      <c r="D3488" s="21" t="s">
        <v>345</v>
      </c>
      <c r="E3488" s="23"/>
    </row>
    <row r="3489" spans="1:5" ht="20" customHeight="1">
      <c r="A3489" s="19" t="s">
        <v>3884</v>
      </c>
      <c r="B3489" s="20" t="s">
        <v>3885</v>
      </c>
      <c r="C3489" s="21" t="s">
        <v>169446</v>
      </c>
      <c r="D3489" s="21" t="s">
        <v>296</v>
      </c>
      <c r="E3489" s="23"/>
    </row>
    <row r="3490" spans="1:5" ht="20" customHeight="1">
      <c r="A3490" s="19" t="s">
        <v>3886</v>
      </c>
      <c r="B3490" s="20" t="s">
        <v>3887</v>
      </c>
      <c r="C3490" s="21" t="s">
        <v>169465</v>
      </c>
      <c r="D3490" s="21" t="s">
        <v>296</v>
      </c>
      <c r="E3490" s="23"/>
    </row>
    <row r="3491" spans="1:5" ht="20" customHeight="1">
      <c r="A3491" s="19" t="s">
        <v>3888</v>
      </c>
      <c r="B3491" s="20" t="s">
        <v>3889</v>
      </c>
      <c r="C3491" s="21" t="s">
        <v>169444</v>
      </c>
      <c r="D3491" s="21" t="s">
        <v>345</v>
      </c>
      <c r="E3491" s="23"/>
    </row>
    <row r="3492" spans="1:5" ht="20" customHeight="1">
      <c r="A3492" s="19" t="s">
        <v>3892</v>
      </c>
      <c r="B3492" s="20" t="s">
        <v>3891</v>
      </c>
      <c r="C3492" s="21" t="s">
        <v>169438</v>
      </c>
      <c r="D3492" s="21" t="s">
        <v>345</v>
      </c>
      <c r="E3492" s="23"/>
    </row>
    <row r="3493" spans="1:5" ht="20" customHeight="1">
      <c r="A3493" s="19" t="s">
        <v>3893</v>
      </c>
      <c r="B3493" s="20" t="s">
        <v>3894</v>
      </c>
      <c r="C3493" s="21" t="s">
        <v>169492</v>
      </c>
      <c r="D3493" s="21" t="s">
        <v>345</v>
      </c>
      <c r="E3493" s="23"/>
    </row>
    <row r="3494" spans="1:5" ht="20" customHeight="1">
      <c r="A3494" s="19" t="s">
        <v>3895</v>
      </c>
      <c r="B3494" s="20" t="s">
        <v>3896</v>
      </c>
      <c r="C3494" s="21" t="s">
        <v>169471</v>
      </c>
      <c r="D3494" s="21" t="s">
        <v>345</v>
      </c>
      <c r="E3494" s="23"/>
    </row>
    <row r="3495" spans="1:5" ht="20" customHeight="1">
      <c r="A3495" s="19" t="s">
        <v>3902</v>
      </c>
      <c r="B3495" s="20" t="s">
        <v>3898</v>
      </c>
      <c r="C3495" s="21" t="s">
        <v>169476</v>
      </c>
      <c r="D3495" s="21" t="s">
        <v>296</v>
      </c>
      <c r="E3495" s="23"/>
    </row>
    <row r="3496" spans="1:5" ht="20" customHeight="1">
      <c r="A3496" s="19" t="s">
        <v>3903</v>
      </c>
      <c r="B3496" s="20" t="s">
        <v>3904</v>
      </c>
      <c r="C3496" s="21" t="s">
        <v>169456</v>
      </c>
      <c r="D3496" s="21" t="s">
        <v>296</v>
      </c>
      <c r="E3496" s="23"/>
    </row>
    <row r="3497" spans="1:5" ht="20" customHeight="1">
      <c r="A3497" s="19" t="s">
        <v>3906</v>
      </c>
      <c r="B3497" s="24">
        <v>100</v>
      </c>
      <c r="C3497" s="21" t="s">
        <v>169494</v>
      </c>
      <c r="D3497" s="21" t="s">
        <v>345</v>
      </c>
      <c r="E3497" s="23"/>
    </row>
    <row r="3498" spans="1:5" ht="20" customHeight="1">
      <c r="A3498" s="19" t="s">
        <v>3907</v>
      </c>
      <c r="B3498" s="20" t="s">
        <v>3908</v>
      </c>
      <c r="C3498" s="21" t="s">
        <v>169509</v>
      </c>
      <c r="D3498" s="21" t="s">
        <v>345</v>
      </c>
      <c r="E3498" s="23"/>
    </row>
    <row r="3499" spans="1:5" ht="20" customHeight="1">
      <c r="A3499" s="19" t="s">
        <v>3909</v>
      </c>
      <c r="B3499" s="20" t="s">
        <v>3910</v>
      </c>
      <c r="C3499" s="21" t="s">
        <v>169490</v>
      </c>
      <c r="D3499" s="21" t="s">
        <v>345</v>
      </c>
      <c r="E3499" s="23"/>
    </row>
    <row r="3500" spans="1:5" ht="20" customHeight="1">
      <c r="A3500" s="19" t="s">
        <v>3912</v>
      </c>
      <c r="B3500" s="24">
        <v>100</v>
      </c>
      <c r="C3500" s="21" t="s">
        <v>169487</v>
      </c>
      <c r="D3500" s="21" t="s">
        <v>345</v>
      </c>
      <c r="E3500" s="23"/>
    </row>
    <row r="3501" spans="1:5" ht="20" customHeight="1">
      <c r="A3501" s="19" t="s">
        <v>3913</v>
      </c>
      <c r="B3501" s="20" t="s">
        <v>3914</v>
      </c>
      <c r="C3501" s="21" t="s">
        <v>156989</v>
      </c>
      <c r="D3501" s="21" t="s">
        <v>345</v>
      </c>
      <c r="E3501" s="23"/>
    </row>
    <row r="3502" spans="1:5" ht="20" customHeight="1">
      <c r="A3502" s="19" t="s">
        <v>3915</v>
      </c>
      <c r="B3502" s="20" t="s">
        <v>3916</v>
      </c>
      <c r="C3502" s="21" t="s">
        <v>169452</v>
      </c>
      <c r="D3502" s="21" t="s">
        <v>345</v>
      </c>
      <c r="E3502" s="23"/>
    </row>
    <row r="3503" spans="1:5" ht="20" customHeight="1">
      <c r="A3503" s="19" t="s">
        <v>3919</v>
      </c>
      <c r="B3503" s="20" t="s">
        <v>3920</v>
      </c>
      <c r="C3503" s="21" t="s">
        <v>169494</v>
      </c>
      <c r="D3503" s="21" t="s">
        <v>345</v>
      </c>
      <c r="E3503" s="23"/>
    </row>
    <row r="3504" spans="1:5" ht="20" customHeight="1">
      <c r="A3504" s="19" t="s">
        <v>3921</v>
      </c>
      <c r="B3504" s="20" t="s">
        <v>3922</v>
      </c>
      <c r="C3504" s="21" t="s">
        <v>169480</v>
      </c>
      <c r="D3504" s="21" t="s">
        <v>345</v>
      </c>
      <c r="E3504" s="23"/>
    </row>
    <row r="3505" spans="1:5" ht="20" customHeight="1">
      <c r="A3505" s="19" t="s">
        <v>3925</v>
      </c>
      <c r="B3505" s="20" t="s">
        <v>3924</v>
      </c>
      <c r="C3505" s="21" t="s">
        <v>169492</v>
      </c>
      <c r="D3505" s="21" t="s">
        <v>345</v>
      </c>
      <c r="E3505" s="23"/>
    </row>
    <row r="3506" spans="1:5" ht="20" customHeight="1">
      <c r="A3506" s="19" t="s">
        <v>3928</v>
      </c>
      <c r="B3506" s="20" t="s">
        <v>3927</v>
      </c>
      <c r="C3506" s="21" t="s">
        <v>169517</v>
      </c>
      <c r="D3506" s="21" t="s">
        <v>345</v>
      </c>
      <c r="E3506" s="23"/>
    </row>
    <row r="3507" spans="1:5" ht="20" customHeight="1">
      <c r="A3507" s="19" t="s">
        <v>3929</v>
      </c>
      <c r="B3507" s="20" t="s">
        <v>3930</v>
      </c>
      <c r="C3507" s="21" t="s">
        <v>169435</v>
      </c>
      <c r="D3507" s="21" t="s">
        <v>345</v>
      </c>
      <c r="E3507" s="23"/>
    </row>
    <row r="3508" spans="1:5" ht="20" customHeight="1">
      <c r="A3508" s="19" t="s">
        <v>3931</v>
      </c>
      <c r="B3508" s="20" t="s">
        <v>3932</v>
      </c>
      <c r="C3508" s="21" t="s">
        <v>169508</v>
      </c>
      <c r="D3508" s="21" t="s">
        <v>296</v>
      </c>
      <c r="E3508" s="23"/>
    </row>
    <row r="3509" spans="1:5" ht="20" customHeight="1">
      <c r="A3509" s="19" t="s">
        <v>3933</v>
      </c>
      <c r="B3509" s="20" t="s">
        <v>3934</v>
      </c>
      <c r="C3509" s="21" t="s">
        <v>169486</v>
      </c>
      <c r="D3509" s="21" t="s">
        <v>345</v>
      </c>
      <c r="E3509" s="23"/>
    </row>
    <row r="3510" spans="1:5" ht="20" customHeight="1">
      <c r="A3510" s="19" t="s">
        <v>3935</v>
      </c>
      <c r="B3510" s="20" t="s">
        <v>3936</v>
      </c>
      <c r="C3510" s="21" t="s">
        <v>169443</v>
      </c>
      <c r="D3510" s="21" t="s">
        <v>345</v>
      </c>
      <c r="E3510" s="23"/>
    </row>
    <row r="3511" spans="1:5" ht="20" customHeight="1">
      <c r="A3511" s="19" t="s">
        <v>3937</v>
      </c>
      <c r="B3511" s="20" t="s">
        <v>3938</v>
      </c>
      <c r="C3511" s="21" t="s">
        <v>169478</v>
      </c>
      <c r="D3511" s="21" t="s">
        <v>345</v>
      </c>
      <c r="E3511" s="23"/>
    </row>
    <row r="3512" spans="1:5" ht="20" customHeight="1">
      <c r="A3512" s="19" t="s">
        <v>3939</v>
      </c>
      <c r="B3512" s="24">
        <v>100</v>
      </c>
      <c r="C3512" s="21" t="s">
        <v>169525</v>
      </c>
      <c r="D3512" s="21" t="s">
        <v>345</v>
      </c>
      <c r="E3512" s="23"/>
    </row>
    <row r="3513" spans="1:5" ht="20" customHeight="1">
      <c r="A3513" s="19" t="s">
        <v>3943</v>
      </c>
      <c r="B3513" s="20" t="s">
        <v>3941</v>
      </c>
      <c r="C3513" s="21" t="s">
        <v>169509</v>
      </c>
      <c r="D3513" s="21" t="s">
        <v>345</v>
      </c>
      <c r="E3513" s="23"/>
    </row>
    <row r="3514" spans="1:5" ht="20" customHeight="1">
      <c r="A3514" s="19" t="s">
        <v>3944</v>
      </c>
      <c r="B3514" s="20" t="s">
        <v>3945</v>
      </c>
      <c r="C3514" s="21" t="s">
        <v>169480</v>
      </c>
      <c r="D3514" s="21" t="s">
        <v>345</v>
      </c>
      <c r="E3514" s="23"/>
    </row>
    <row r="3515" spans="1:5" ht="20" customHeight="1">
      <c r="A3515" s="19" t="s">
        <v>3946</v>
      </c>
      <c r="B3515" s="20" t="s">
        <v>3947</v>
      </c>
      <c r="C3515" s="21" t="s">
        <v>169435</v>
      </c>
      <c r="D3515" s="21" t="s">
        <v>296</v>
      </c>
      <c r="E3515" s="23"/>
    </row>
    <row r="3516" spans="1:5" ht="20" customHeight="1">
      <c r="A3516" s="19" t="s">
        <v>3948</v>
      </c>
      <c r="B3516" s="20" t="s">
        <v>3949</v>
      </c>
      <c r="C3516" s="21" t="s">
        <v>169439</v>
      </c>
      <c r="D3516" s="21" t="s">
        <v>296</v>
      </c>
      <c r="E3516" s="23"/>
    </row>
    <row r="3517" spans="1:5" ht="20" customHeight="1">
      <c r="A3517" s="19" t="s">
        <v>3950</v>
      </c>
      <c r="B3517" s="20" t="s">
        <v>3951</v>
      </c>
      <c r="C3517" s="21" t="s">
        <v>169466</v>
      </c>
      <c r="D3517" s="21" t="s">
        <v>345</v>
      </c>
      <c r="E3517" s="23"/>
    </row>
    <row r="3518" spans="1:5" ht="20" customHeight="1">
      <c r="A3518" s="19" t="s">
        <v>3952</v>
      </c>
      <c r="B3518" s="20" t="s">
        <v>3953</v>
      </c>
      <c r="C3518" s="21" t="s">
        <v>169462</v>
      </c>
      <c r="D3518" s="21" t="s">
        <v>296</v>
      </c>
      <c r="E3518" s="23"/>
    </row>
    <row r="3519" spans="1:5" ht="20" customHeight="1">
      <c r="A3519" s="19" t="s">
        <v>3956</v>
      </c>
      <c r="B3519" s="20" t="s">
        <v>3955</v>
      </c>
      <c r="C3519" s="21" t="s">
        <v>169475</v>
      </c>
      <c r="D3519" s="21" t="s">
        <v>296</v>
      </c>
      <c r="E3519" s="23"/>
    </row>
    <row r="3520" spans="1:5" ht="20" customHeight="1">
      <c r="A3520" s="19" t="s">
        <v>3957</v>
      </c>
      <c r="B3520" s="20" t="s">
        <v>3958</v>
      </c>
      <c r="C3520" s="21" t="s">
        <v>169517</v>
      </c>
      <c r="D3520" s="21" t="s">
        <v>345</v>
      </c>
      <c r="E3520" s="23"/>
    </row>
    <row r="3521" spans="1:5" ht="20" customHeight="1">
      <c r="A3521" s="19" t="s">
        <v>3959</v>
      </c>
      <c r="B3521" s="20" t="s">
        <v>3960</v>
      </c>
      <c r="C3521" s="21" t="s">
        <v>169518</v>
      </c>
      <c r="D3521" s="21" t="s">
        <v>345</v>
      </c>
      <c r="E3521" s="23"/>
    </row>
    <row r="3522" spans="1:5" ht="20" customHeight="1">
      <c r="A3522" s="19" t="s">
        <v>3963</v>
      </c>
      <c r="B3522" s="20" t="s">
        <v>3962</v>
      </c>
      <c r="C3522" s="21" t="s">
        <v>169517</v>
      </c>
      <c r="D3522" s="21" t="s">
        <v>345</v>
      </c>
      <c r="E3522" s="23"/>
    </row>
    <row r="3523" spans="1:5" ht="20" customHeight="1">
      <c r="A3523" s="19" t="s">
        <v>3964</v>
      </c>
      <c r="B3523" s="24">
        <v>100</v>
      </c>
      <c r="C3523" s="21" t="s">
        <v>169528</v>
      </c>
      <c r="D3523" s="21" t="s">
        <v>345</v>
      </c>
      <c r="E3523" s="23"/>
    </row>
    <row r="3524" spans="1:5" ht="20" customHeight="1">
      <c r="A3524" s="19" t="s">
        <v>3965</v>
      </c>
      <c r="B3524" s="20" t="s">
        <v>3966</v>
      </c>
      <c r="C3524" s="21" t="s">
        <v>169515</v>
      </c>
      <c r="D3524" s="21" t="s">
        <v>345</v>
      </c>
      <c r="E3524" s="23"/>
    </row>
    <row r="3525" spans="1:5" ht="20" customHeight="1">
      <c r="A3525" s="19" t="s">
        <v>3967</v>
      </c>
      <c r="B3525" s="20" t="s">
        <v>3968</v>
      </c>
      <c r="C3525" s="21" t="s">
        <v>169509</v>
      </c>
      <c r="D3525" s="21" t="s">
        <v>345</v>
      </c>
      <c r="E3525" s="23"/>
    </row>
    <row r="3526" spans="1:5" ht="20" customHeight="1">
      <c r="A3526" s="19" t="s">
        <v>3969</v>
      </c>
      <c r="B3526" s="20" t="s">
        <v>3970</v>
      </c>
      <c r="C3526" s="21" t="s">
        <v>169448</v>
      </c>
      <c r="D3526" s="21" t="s">
        <v>296</v>
      </c>
      <c r="E3526" s="23"/>
    </row>
    <row r="3527" spans="1:5" ht="20" customHeight="1">
      <c r="A3527" s="19" t="s">
        <v>3971</v>
      </c>
      <c r="B3527" s="20" t="s">
        <v>3972</v>
      </c>
      <c r="C3527" s="21" t="s">
        <v>101727</v>
      </c>
      <c r="D3527" s="21" t="s">
        <v>345</v>
      </c>
      <c r="E3527" s="23"/>
    </row>
    <row r="3528" spans="1:5" ht="20" customHeight="1">
      <c r="A3528" s="19" t="s">
        <v>3975</v>
      </c>
      <c r="B3528" s="20" t="s">
        <v>3974</v>
      </c>
      <c r="C3528" s="21" t="s">
        <v>169487</v>
      </c>
      <c r="D3528" s="21" t="s">
        <v>345</v>
      </c>
      <c r="E3528" s="23"/>
    </row>
    <row r="3529" spans="1:5" ht="20" customHeight="1">
      <c r="A3529" s="19" t="s">
        <v>3976</v>
      </c>
      <c r="B3529" s="20" t="s">
        <v>3977</v>
      </c>
      <c r="C3529" s="21" t="s">
        <v>101522</v>
      </c>
      <c r="D3529" s="21" t="s">
        <v>345</v>
      </c>
      <c r="E3529" s="23"/>
    </row>
    <row r="3530" spans="1:5" ht="20" customHeight="1">
      <c r="A3530" s="19" t="s">
        <v>3978</v>
      </c>
      <c r="B3530" s="20" t="s">
        <v>3979</v>
      </c>
      <c r="C3530" s="21" t="s">
        <v>169478</v>
      </c>
      <c r="D3530" s="21" t="s">
        <v>345</v>
      </c>
      <c r="E3530" s="23"/>
    </row>
    <row r="3531" spans="1:5" ht="20" customHeight="1">
      <c r="A3531" s="19" t="s">
        <v>3987</v>
      </c>
      <c r="B3531" s="20" t="s">
        <v>3983</v>
      </c>
      <c r="C3531" s="21" t="s">
        <v>169482</v>
      </c>
      <c r="D3531" s="21" t="s">
        <v>296</v>
      </c>
      <c r="E3531" s="23"/>
    </row>
    <row r="3532" spans="1:5" ht="20" customHeight="1">
      <c r="A3532" s="19" t="s">
        <v>3988</v>
      </c>
      <c r="B3532" s="20" t="s">
        <v>3989</v>
      </c>
      <c r="C3532" s="21" t="s">
        <v>169480</v>
      </c>
      <c r="D3532" s="21" t="s">
        <v>345</v>
      </c>
      <c r="E3532" s="23"/>
    </row>
    <row r="3533" spans="1:5" ht="20" customHeight="1">
      <c r="A3533" s="19" t="s">
        <v>3990</v>
      </c>
      <c r="B3533" s="20" t="s">
        <v>3991</v>
      </c>
      <c r="C3533" s="21" t="s">
        <v>169448</v>
      </c>
      <c r="D3533" s="21" t="s">
        <v>345</v>
      </c>
      <c r="E3533" s="23"/>
    </row>
    <row r="3534" spans="1:5" ht="20" customHeight="1">
      <c r="A3534" s="19" t="s">
        <v>3992</v>
      </c>
      <c r="B3534" s="20" t="s">
        <v>3993</v>
      </c>
      <c r="C3534" s="21" t="s">
        <v>169447</v>
      </c>
      <c r="D3534" s="21" t="s">
        <v>296</v>
      </c>
      <c r="E3534" s="23"/>
    </row>
    <row r="3535" spans="1:5" ht="20" customHeight="1">
      <c r="A3535" s="19" t="s">
        <v>3996</v>
      </c>
      <c r="B3535" s="20" t="s">
        <v>3995</v>
      </c>
      <c r="C3535" s="21" t="s">
        <v>169493</v>
      </c>
      <c r="D3535" s="21" t="s">
        <v>345</v>
      </c>
      <c r="E3535" s="23"/>
    </row>
    <row r="3536" spans="1:5" ht="20" customHeight="1">
      <c r="A3536" s="19" t="s">
        <v>3999</v>
      </c>
      <c r="B3536" s="20" t="s">
        <v>3998</v>
      </c>
      <c r="C3536" s="21" t="s">
        <v>169449</v>
      </c>
      <c r="D3536" s="21" t="s">
        <v>345</v>
      </c>
      <c r="E3536" s="23"/>
    </row>
    <row r="3537" spans="1:5" ht="20" customHeight="1">
      <c r="A3537" s="19" t="s">
        <v>4000</v>
      </c>
      <c r="B3537" s="20" t="s">
        <v>4001</v>
      </c>
      <c r="C3537" s="21" t="s">
        <v>169456</v>
      </c>
      <c r="D3537" s="21" t="s">
        <v>345</v>
      </c>
      <c r="E3537" s="23"/>
    </row>
    <row r="3538" spans="1:5" ht="20" customHeight="1">
      <c r="A3538" s="19" t="s">
        <v>4002</v>
      </c>
      <c r="B3538" s="20" t="s">
        <v>4003</v>
      </c>
      <c r="C3538" s="21" t="s">
        <v>169439</v>
      </c>
      <c r="D3538" s="21" t="s">
        <v>345</v>
      </c>
      <c r="E3538" s="23"/>
    </row>
    <row r="3539" spans="1:5" ht="20" customHeight="1">
      <c r="A3539" s="19" t="s">
        <v>4004</v>
      </c>
      <c r="B3539" s="20" t="s">
        <v>4005</v>
      </c>
      <c r="C3539" s="21" t="s">
        <v>169490</v>
      </c>
      <c r="D3539" s="21" t="s">
        <v>345</v>
      </c>
      <c r="E3539" s="23"/>
    </row>
    <row r="3540" spans="1:5" ht="20" customHeight="1">
      <c r="A3540" s="19" t="s">
        <v>4008</v>
      </c>
      <c r="B3540" s="20" t="s">
        <v>4007</v>
      </c>
      <c r="C3540" s="21" t="s">
        <v>169509</v>
      </c>
      <c r="D3540" s="21" t="s">
        <v>345</v>
      </c>
      <c r="E3540" s="23"/>
    </row>
    <row r="3541" spans="1:5" ht="20" customHeight="1">
      <c r="A3541" s="19" t="s">
        <v>4012</v>
      </c>
      <c r="B3541" s="20" t="s">
        <v>4010</v>
      </c>
      <c r="C3541" s="21" t="s">
        <v>169460</v>
      </c>
      <c r="D3541" s="21" t="s">
        <v>345</v>
      </c>
      <c r="E3541" s="23"/>
    </row>
    <row r="3542" spans="1:5" ht="20" customHeight="1">
      <c r="A3542" s="19" t="s">
        <v>4013</v>
      </c>
      <c r="B3542" s="20" t="s">
        <v>4014</v>
      </c>
      <c r="C3542" s="21" t="s">
        <v>169460</v>
      </c>
      <c r="D3542" s="21" t="s">
        <v>345</v>
      </c>
      <c r="E3542" s="23"/>
    </row>
    <row r="3543" spans="1:5" ht="20" customHeight="1">
      <c r="A3543" s="19" t="s">
        <v>4015</v>
      </c>
      <c r="B3543" s="20" t="s">
        <v>4016</v>
      </c>
      <c r="C3543" s="21" t="s">
        <v>169443</v>
      </c>
      <c r="D3543" s="21" t="s">
        <v>345</v>
      </c>
      <c r="E3543" s="23"/>
    </row>
    <row r="3544" spans="1:5" ht="20" customHeight="1">
      <c r="A3544" s="19" t="s">
        <v>4017</v>
      </c>
      <c r="B3544" s="20" t="s">
        <v>4018</v>
      </c>
      <c r="C3544" s="21" t="s">
        <v>169447</v>
      </c>
      <c r="D3544" s="21" t="s">
        <v>296</v>
      </c>
      <c r="E3544" s="23"/>
    </row>
    <row r="3545" spans="1:5" ht="20" customHeight="1">
      <c r="A3545" s="19" t="s">
        <v>4029</v>
      </c>
      <c r="B3545" s="20" t="s">
        <v>4030</v>
      </c>
      <c r="C3545" s="21" t="s">
        <v>169434</v>
      </c>
      <c r="D3545" s="21" t="s">
        <v>345</v>
      </c>
      <c r="E3545" s="23"/>
    </row>
    <row r="3546" spans="1:5" ht="20" customHeight="1">
      <c r="A3546" s="19" t="s">
        <v>4034</v>
      </c>
      <c r="B3546" s="20" t="s">
        <v>4035</v>
      </c>
      <c r="C3546" s="21" t="s">
        <v>169447</v>
      </c>
      <c r="D3546" s="21" t="s">
        <v>296</v>
      </c>
      <c r="E3546" s="23"/>
    </row>
    <row r="3547" spans="1:5" ht="20" customHeight="1">
      <c r="A3547" s="19" t="s">
        <v>4050</v>
      </c>
      <c r="B3547" s="20" t="s">
        <v>4051</v>
      </c>
      <c r="C3547" s="21" t="s">
        <v>169486</v>
      </c>
      <c r="D3547" s="21" t="s">
        <v>345</v>
      </c>
      <c r="E3547" s="23"/>
    </row>
    <row r="3548" spans="1:5" ht="20" customHeight="1">
      <c r="A3548" s="19" t="s">
        <v>4065</v>
      </c>
      <c r="B3548" s="20" t="s">
        <v>4064</v>
      </c>
      <c r="C3548" s="21" t="s">
        <v>169510</v>
      </c>
      <c r="D3548" s="21" t="s">
        <v>345</v>
      </c>
      <c r="E3548" s="23"/>
    </row>
    <row r="3549" spans="1:5" ht="20" customHeight="1">
      <c r="A3549" s="19" t="s">
        <v>4071</v>
      </c>
      <c r="B3549" s="20" t="s">
        <v>4072</v>
      </c>
      <c r="C3549" s="21" t="s">
        <v>169442</v>
      </c>
      <c r="D3549" s="21" t="s">
        <v>345</v>
      </c>
      <c r="E3549" s="23"/>
    </row>
    <row r="3550" spans="1:5" ht="20" customHeight="1">
      <c r="A3550" s="19" t="s">
        <v>4078</v>
      </c>
      <c r="B3550" s="20" t="s">
        <v>4079</v>
      </c>
      <c r="C3550" s="21" t="s">
        <v>169456</v>
      </c>
      <c r="D3550" s="21" t="s">
        <v>345</v>
      </c>
      <c r="E3550" s="23"/>
    </row>
    <row r="3551" spans="1:5" ht="20" customHeight="1">
      <c r="A3551" s="19" t="s">
        <v>4142</v>
      </c>
      <c r="B3551" s="20" t="s">
        <v>4143</v>
      </c>
      <c r="C3551" s="21" t="s">
        <v>101727</v>
      </c>
      <c r="D3551" s="21" t="s">
        <v>345</v>
      </c>
      <c r="E3551" s="23"/>
    </row>
    <row r="3552" spans="1:5" ht="20" customHeight="1">
      <c r="A3552" s="19" t="s">
        <v>4165</v>
      </c>
      <c r="B3552" s="20" t="s">
        <v>4166</v>
      </c>
      <c r="C3552" s="21" t="s">
        <v>169506</v>
      </c>
      <c r="D3552" s="21" t="s">
        <v>296</v>
      </c>
      <c r="E3552" s="23"/>
    </row>
    <row r="3553" spans="1:5" ht="20" customHeight="1">
      <c r="A3553" s="19" t="s">
        <v>4210</v>
      </c>
      <c r="B3553" s="20" t="s">
        <v>4211</v>
      </c>
      <c r="C3553" s="21" t="s">
        <v>169490</v>
      </c>
      <c r="D3553" s="21" t="s">
        <v>345</v>
      </c>
      <c r="E3553" s="23"/>
    </row>
    <row r="3554" spans="1:5" ht="20" customHeight="1">
      <c r="A3554" s="19" t="s">
        <v>4277</v>
      </c>
      <c r="B3554" s="20" t="s">
        <v>4276</v>
      </c>
      <c r="C3554" s="21" t="s">
        <v>101522</v>
      </c>
      <c r="D3554" s="21" t="s">
        <v>345</v>
      </c>
      <c r="E3554" s="23"/>
    </row>
    <row r="3555" spans="1:5" ht="20" customHeight="1">
      <c r="A3555" s="19" t="s">
        <v>4418</v>
      </c>
      <c r="B3555" s="20" t="s">
        <v>4419</v>
      </c>
      <c r="C3555" s="21" t="s">
        <v>169486</v>
      </c>
      <c r="D3555" s="21" t="s">
        <v>345</v>
      </c>
      <c r="E3555" s="23"/>
    </row>
    <row r="3556" spans="1:5" ht="20" customHeight="1">
      <c r="A3556" s="19" t="s">
        <v>5546</v>
      </c>
      <c r="B3556" s="20" t="s">
        <v>5547</v>
      </c>
      <c r="C3556" s="21" t="s">
        <v>169462</v>
      </c>
      <c r="D3556" s="21" t="s">
        <v>345</v>
      </c>
      <c r="E3556" s="23"/>
    </row>
    <row r="3557" spans="1:5" ht="20" customHeight="1">
      <c r="A3557" s="19" t="s">
        <v>10277</v>
      </c>
      <c r="B3557" s="20" t="s">
        <v>10278</v>
      </c>
      <c r="C3557" s="21" t="s">
        <v>169477</v>
      </c>
      <c r="D3557" s="21" t="s">
        <v>296</v>
      </c>
      <c r="E3557" s="23"/>
    </row>
    <row r="3558" spans="1:5" ht="20" customHeight="1">
      <c r="A3558" s="19" t="s">
        <v>10442</v>
      </c>
      <c r="B3558" s="20" t="s">
        <v>10443</v>
      </c>
      <c r="C3558" s="21" t="s">
        <v>169466</v>
      </c>
      <c r="D3558" s="21" t="s">
        <v>296</v>
      </c>
      <c r="E3558" s="23"/>
    </row>
    <row r="3559" spans="1:5" ht="20" customHeight="1">
      <c r="A3559" s="19" t="s">
        <v>10470</v>
      </c>
      <c r="B3559" s="24">
        <v>100</v>
      </c>
      <c r="C3559" s="21" t="s">
        <v>169518</v>
      </c>
      <c r="D3559" s="21" t="s">
        <v>345</v>
      </c>
      <c r="E3559" s="23"/>
    </row>
    <row r="3560" spans="1:5" ht="20" customHeight="1">
      <c r="A3560" s="19" t="s">
        <v>10478</v>
      </c>
      <c r="B3560" s="20" t="s">
        <v>10479</v>
      </c>
      <c r="C3560" s="21" t="s">
        <v>14955</v>
      </c>
      <c r="D3560" s="21" t="s">
        <v>345</v>
      </c>
      <c r="E3560" s="23"/>
    </row>
    <row r="3561" spans="1:5" ht="20" customHeight="1">
      <c r="A3561" s="19" t="s">
        <v>10483</v>
      </c>
      <c r="B3561" s="20" t="s">
        <v>10484</v>
      </c>
      <c r="C3561" s="21" t="s">
        <v>169444</v>
      </c>
      <c r="D3561" s="21" t="s">
        <v>296</v>
      </c>
      <c r="E3561" s="23"/>
    </row>
    <row r="3562" spans="1:5" ht="20" customHeight="1">
      <c r="A3562" s="19" t="s">
        <v>10488</v>
      </c>
      <c r="B3562" s="20" t="s">
        <v>10489</v>
      </c>
      <c r="C3562" s="21" t="s">
        <v>169485</v>
      </c>
      <c r="D3562" s="21" t="s">
        <v>345</v>
      </c>
      <c r="E3562" s="23"/>
    </row>
    <row r="3563" spans="1:5" ht="20" customHeight="1">
      <c r="A3563" s="19" t="s">
        <v>10496</v>
      </c>
      <c r="B3563" s="20" t="s">
        <v>10497</v>
      </c>
      <c r="C3563" s="21" t="s">
        <v>169490</v>
      </c>
      <c r="D3563" s="21" t="s">
        <v>345</v>
      </c>
      <c r="E3563" s="23"/>
    </row>
    <row r="3564" spans="1:5" ht="20" customHeight="1">
      <c r="A3564" s="19" t="s">
        <v>10509</v>
      </c>
      <c r="B3564" s="20" t="s">
        <v>10510</v>
      </c>
      <c r="C3564" s="21" t="s">
        <v>169431</v>
      </c>
      <c r="D3564" s="21" t="s">
        <v>296</v>
      </c>
      <c r="E3564" s="23"/>
    </row>
    <row r="3565" spans="1:5" ht="20" customHeight="1">
      <c r="A3565" s="19" t="s">
        <v>10516</v>
      </c>
      <c r="B3565" s="20" t="s">
        <v>10515</v>
      </c>
      <c r="C3565" s="21" t="s">
        <v>169452</v>
      </c>
      <c r="D3565" s="21" t="s">
        <v>345</v>
      </c>
      <c r="E3565" s="23"/>
    </row>
    <row r="3566" spans="1:5" ht="20" customHeight="1">
      <c r="A3566" s="19" t="s">
        <v>10525</v>
      </c>
      <c r="B3566" s="20" t="s">
        <v>10523</v>
      </c>
      <c r="C3566" s="21" t="s">
        <v>169462</v>
      </c>
      <c r="D3566" s="21" t="s">
        <v>345</v>
      </c>
      <c r="E3566" s="23"/>
    </row>
    <row r="3567" spans="1:5" ht="20" customHeight="1">
      <c r="A3567" s="19" t="s">
        <v>10529</v>
      </c>
      <c r="B3567" s="20" t="s">
        <v>10530</v>
      </c>
      <c r="C3567" s="21" t="s">
        <v>169474</v>
      </c>
      <c r="D3567" s="21" t="s">
        <v>345</v>
      </c>
      <c r="E3567" s="23"/>
    </row>
    <row r="3568" spans="1:5" ht="20" customHeight="1">
      <c r="A3568" s="19" t="s">
        <v>10534</v>
      </c>
      <c r="B3568" s="20" t="s">
        <v>10535</v>
      </c>
      <c r="C3568" s="21" t="s">
        <v>169431</v>
      </c>
      <c r="D3568" s="21" t="s">
        <v>296</v>
      </c>
      <c r="E3568" s="23"/>
    </row>
    <row r="3569" spans="1:5" ht="20" customHeight="1">
      <c r="A3569" s="19" t="s">
        <v>10547</v>
      </c>
      <c r="B3569" s="20" t="s">
        <v>10548</v>
      </c>
      <c r="C3569" s="21" t="s">
        <v>169501</v>
      </c>
      <c r="D3569" s="21" t="s">
        <v>345</v>
      </c>
      <c r="E3569" s="23"/>
    </row>
    <row r="3570" spans="1:5" ht="20" customHeight="1">
      <c r="A3570" s="19" t="s">
        <v>10552</v>
      </c>
      <c r="B3570" s="20" t="s">
        <v>10553</v>
      </c>
      <c r="C3570" s="21" t="s">
        <v>169440</v>
      </c>
      <c r="D3570" s="21" t="s">
        <v>296</v>
      </c>
      <c r="E3570" s="23"/>
    </row>
    <row r="3571" spans="1:5" ht="20" customHeight="1">
      <c r="A3571" s="19" t="s">
        <v>10563</v>
      </c>
      <c r="B3571" s="24">
        <v>100</v>
      </c>
      <c r="C3571" s="21" t="s">
        <v>14798</v>
      </c>
      <c r="D3571" s="21" t="s">
        <v>345</v>
      </c>
      <c r="E3571" s="23"/>
    </row>
    <row r="3572" spans="1:5" ht="20" customHeight="1">
      <c r="A3572" s="19" t="s">
        <v>10565</v>
      </c>
      <c r="B3572" s="20" t="s">
        <v>10566</v>
      </c>
      <c r="C3572" s="21" t="s">
        <v>169466</v>
      </c>
      <c r="D3572" s="21" t="s">
        <v>345</v>
      </c>
      <c r="E3572" s="23"/>
    </row>
    <row r="3573" spans="1:5" ht="20" customHeight="1">
      <c r="A3573" s="19" t="s">
        <v>10568</v>
      </c>
      <c r="B3573" s="20" t="s">
        <v>10569</v>
      </c>
      <c r="C3573" s="21" t="s">
        <v>169433</v>
      </c>
      <c r="D3573" s="21" t="s">
        <v>345</v>
      </c>
      <c r="E3573" s="23"/>
    </row>
    <row r="3574" spans="1:5" ht="20" customHeight="1">
      <c r="A3574" s="19" t="s">
        <v>10571</v>
      </c>
      <c r="B3574" s="20" t="s">
        <v>10572</v>
      </c>
      <c r="C3574" s="21" t="s">
        <v>169446</v>
      </c>
      <c r="D3574" s="21" t="s">
        <v>296</v>
      </c>
      <c r="E3574" s="23"/>
    </row>
    <row r="3575" spans="1:5" ht="20" customHeight="1">
      <c r="A3575" s="19" t="s">
        <v>10574</v>
      </c>
      <c r="B3575" s="20" t="s">
        <v>10575</v>
      </c>
      <c r="C3575" s="21" t="s">
        <v>169445</v>
      </c>
      <c r="D3575" s="21" t="s">
        <v>296</v>
      </c>
      <c r="E3575" s="23"/>
    </row>
    <row r="3576" spans="1:5" ht="20" customHeight="1">
      <c r="A3576" s="19" t="s">
        <v>10583</v>
      </c>
      <c r="B3576" s="20" t="s">
        <v>10584</v>
      </c>
      <c r="C3576" s="21" t="s">
        <v>169452</v>
      </c>
      <c r="D3576" s="21" t="s">
        <v>296</v>
      </c>
      <c r="E3576" s="23"/>
    </row>
    <row r="3577" spans="1:5" ht="20" customHeight="1">
      <c r="A3577" s="19" t="s">
        <v>10592</v>
      </c>
      <c r="B3577" s="20" t="s">
        <v>10593</v>
      </c>
      <c r="C3577" s="21" t="s">
        <v>169468</v>
      </c>
      <c r="D3577" s="21" t="s">
        <v>296</v>
      </c>
      <c r="E3577" s="23"/>
    </row>
    <row r="3578" spans="1:5" ht="20" customHeight="1">
      <c r="A3578" s="19" t="s">
        <v>10599</v>
      </c>
      <c r="B3578" s="20" t="s">
        <v>10596</v>
      </c>
      <c r="C3578" s="21" t="s">
        <v>169443</v>
      </c>
      <c r="D3578" s="21" t="s">
        <v>345</v>
      </c>
      <c r="E3578" s="23"/>
    </row>
    <row r="3579" spans="1:5" ht="20" customHeight="1">
      <c r="A3579" s="19" t="s">
        <v>10601</v>
      </c>
      <c r="B3579" s="20" t="s">
        <v>10602</v>
      </c>
      <c r="C3579" s="21" t="s">
        <v>169475</v>
      </c>
      <c r="D3579" s="21" t="s">
        <v>296</v>
      </c>
      <c r="E3579" s="23"/>
    </row>
    <row r="3580" spans="1:5" ht="20" customHeight="1">
      <c r="A3580" s="19" t="s">
        <v>10610</v>
      </c>
      <c r="B3580" s="20" t="s">
        <v>10611</v>
      </c>
      <c r="C3580" s="21" t="s">
        <v>169456</v>
      </c>
      <c r="D3580" s="21" t="s">
        <v>345</v>
      </c>
      <c r="E3580" s="23"/>
    </row>
    <row r="3581" spans="1:5" ht="20" customHeight="1">
      <c r="A3581" s="19" t="s">
        <v>10617</v>
      </c>
      <c r="B3581" s="20" t="s">
        <v>10618</v>
      </c>
      <c r="C3581" s="21" t="s">
        <v>169454</v>
      </c>
      <c r="D3581" s="21" t="s">
        <v>296</v>
      </c>
      <c r="E3581" s="23"/>
    </row>
    <row r="3582" spans="1:5" ht="20" customHeight="1">
      <c r="A3582" s="19" t="s">
        <v>10626</v>
      </c>
      <c r="B3582" s="20" t="s">
        <v>10623</v>
      </c>
      <c r="C3582" s="21" t="s">
        <v>169484</v>
      </c>
      <c r="D3582" s="21" t="s">
        <v>296</v>
      </c>
      <c r="E3582" s="23"/>
    </row>
    <row r="3583" spans="1:5" ht="20" customHeight="1">
      <c r="A3583" s="19" t="s">
        <v>10630</v>
      </c>
      <c r="B3583" s="20" t="s">
        <v>10631</v>
      </c>
      <c r="C3583" s="21" t="s">
        <v>169473</v>
      </c>
      <c r="D3583" s="21" t="s">
        <v>345</v>
      </c>
      <c r="E3583" s="23"/>
    </row>
    <row r="3584" spans="1:5" ht="20" customHeight="1">
      <c r="A3584" s="19" t="s">
        <v>10633</v>
      </c>
      <c r="B3584" s="20" t="s">
        <v>10634</v>
      </c>
      <c r="C3584" s="21" t="s">
        <v>169501</v>
      </c>
      <c r="D3584" s="21" t="s">
        <v>296</v>
      </c>
      <c r="E3584" s="23"/>
    </row>
    <row r="3585" spans="1:5" ht="20" customHeight="1">
      <c r="A3585" s="19" t="s">
        <v>10714</v>
      </c>
      <c r="B3585" s="20" t="s">
        <v>10715</v>
      </c>
      <c r="C3585" s="21" t="s">
        <v>169493</v>
      </c>
      <c r="D3585" s="21" t="s">
        <v>139</v>
      </c>
      <c r="E3585" s="23"/>
    </row>
    <row r="3586" spans="1:5" ht="20" customHeight="1">
      <c r="A3586" s="19" t="s">
        <v>3848</v>
      </c>
      <c r="B3586" s="20" t="s">
        <v>3849</v>
      </c>
      <c r="C3586" s="21" t="s">
        <v>169478</v>
      </c>
      <c r="D3586" s="21" t="s">
        <v>139</v>
      </c>
      <c r="E3586" s="23"/>
    </row>
    <row r="3587" spans="1:5" ht="20" customHeight="1">
      <c r="A3587" s="19" t="s">
        <v>3917</v>
      </c>
      <c r="B3587" s="20" t="s">
        <v>3918</v>
      </c>
      <c r="C3587" s="21" t="s">
        <v>169438</v>
      </c>
      <c r="D3587" s="21" t="s">
        <v>139</v>
      </c>
      <c r="E3587" s="23"/>
    </row>
    <row r="3588" spans="1:5" ht="20" customHeight="1">
      <c r="A3588" s="19" t="s">
        <v>3980</v>
      </c>
      <c r="B3588" s="20" t="s">
        <v>3981</v>
      </c>
      <c r="C3588" s="21" t="s">
        <v>14955</v>
      </c>
      <c r="D3588" s="21" t="s">
        <v>139</v>
      </c>
      <c r="E3588" s="23"/>
    </row>
    <row r="3589" spans="1:5" ht="20" customHeight="1">
      <c r="A3589" s="19" t="s">
        <v>4019</v>
      </c>
      <c r="B3589" s="20" t="s">
        <v>4020</v>
      </c>
      <c r="C3589" s="21" t="s">
        <v>169453</v>
      </c>
      <c r="D3589" s="21" t="s">
        <v>296</v>
      </c>
      <c r="E3589" s="23"/>
    </row>
    <row r="3590" spans="1:5" ht="20" customHeight="1">
      <c r="A3590" s="19" t="s">
        <v>4021</v>
      </c>
      <c r="B3590" s="20" t="s">
        <v>4022</v>
      </c>
      <c r="C3590" s="21" t="s">
        <v>169501</v>
      </c>
      <c r="D3590" s="21" t="s">
        <v>345</v>
      </c>
      <c r="E3590" s="23"/>
    </row>
    <row r="3591" spans="1:5" ht="20" customHeight="1">
      <c r="A3591" s="19" t="s">
        <v>4023</v>
      </c>
      <c r="B3591" s="20" t="s">
        <v>4024</v>
      </c>
      <c r="C3591" s="21" t="s">
        <v>169469</v>
      </c>
      <c r="D3591" s="21" t="s">
        <v>345</v>
      </c>
      <c r="E3591" s="23"/>
    </row>
    <row r="3592" spans="1:5" ht="20" customHeight="1">
      <c r="A3592" s="19" t="s">
        <v>4025</v>
      </c>
      <c r="B3592" s="20" t="s">
        <v>4026</v>
      </c>
      <c r="C3592" s="21" t="s">
        <v>169436</v>
      </c>
      <c r="D3592" s="21" t="s">
        <v>345</v>
      </c>
      <c r="E3592" s="23"/>
    </row>
    <row r="3593" spans="1:5" ht="20" customHeight="1">
      <c r="A3593" s="19" t="s">
        <v>4027</v>
      </c>
      <c r="B3593" s="20" t="s">
        <v>4028</v>
      </c>
      <c r="C3593" s="21" t="s">
        <v>169454</v>
      </c>
      <c r="D3593" s="21" t="s">
        <v>345</v>
      </c>
      <c r="E3593" s="23"/>
    </row>
    <row r="3594" spans="1:5" ht="20" customHeight="1">
      <c r="A3594" s="19" t="s">
        <v>4031</v>
      </c>
      <c r="B3594" s="20" t="s">
        <v>4030</v>
      </c>
      <c r="C3594" s="21" t="s">
        <v>169434</v>
      </c>
      <c r="D3594" s="21" t="s">
        <v>345</v>
      </c>
      <c r="E3594" s="23"/>
    </row>
    <row r="3595" spans="1:5" ht="20" customHeight="1">
      <c r="A3595" s="19" t="s">
        <v>4032</v>
      </c>
      <c r="B3595" s="20" t="s">
        <v>4033</v>
      </c>
      <c r="C3595" s="21" t="s">
        <v>169431</v>
      </c>
      <c r="D3595" s="21" t="s">
        <v>296</v>
      </c>
      <c r="E3595" s="23"/>
    </row>
    <row r="3596" spans="1:5" ht="20" customHeight="1">
      <c r="A3596" s="19" t="s">
        <v>4036</v>
      </c>
      <c r="B3596" s="20" t="s">
        <v>4035</v>
      </c>
      <c r="C3596" s="21" t="s">
        <v>169447</v>
      </c>
      <c r="D3596" s="21" t="s">
        <v>296</v>
      </c>
      <c r="E3596" s="23"/>
    </row>
    <row r="3597" spans="1:5" ht="20" customHeight="1">
      <c r="A3597" s="19" t="s">
        <v>4037</v>
      </c>
      <c r="B3597" s="20" t="s">
        <v>4038</v>
      </c>
      <c r="C3597" s="21" t="s">
        <v>156989</v>
      </c>
      <c r="D3597" s="21" t="s">
        <v>345</v>
      </c>
      <c r="E3597" s="23"/>
    </row>
    <row r="3598" spans="1:5" ht="20" customHeight="1">
      <c r="A3598" s="19" t="s">
        <v>4039</v>
      </c>
      <c r="B3598" s="20" t="s">
        <v>4040</v>
      </c>
      <c r="C3598" s="21" t="s">
        <v>169455</v>
      </c>
      <c r="D3598" s="21" t="s">
        <v>345</v>
      </c>
      <c r="E3598" s="23"/>
    </row>
    <row r="3599" spans="1:5" ht="20" customHeight="1">
      <c r="A3599" s="19" t="s">
        <v>4041</v>
      </c>
      <c r="B3599" s="20" t="s">
        <v>4042</v>
      </c>
      <c r="C3599" s="21" t="s">
        <v>169443</v>
      </c>
      <c r="D3599" s="21" t="s">
        <v>345</v>
      </c>
      <c r="E3599" s="23"/>
    </row>
    <row r="3600" spans="1:5" ht="20" customHeight="1">
      <c r="A3600" s="19" t="s">
        <v>4043</v>
      </c>
      <c r="B3600" s="20" t="s">
        <v>4044</v>
      </c>
      <c r="C3600" s="21" t="s">
        <v>169452</v>
      </c>
      <c r="D3600" s="21" t="s">
        <v>345</v>
      </c>
      <c r="E3600" s="23"/>
    </row>
    <row r="3601" spans="1:5" ht="20" customHeight="1">
      <c r="A3601" s="19" t="s">
        <v>4045</v>
      </c>
      <c r="B3601" s="20" t="s">
        <v>4046</v>
      </c>
      <c r="C3601" s="21" t="s">
        <v>169435</v>
      </c>
      <c r="D3601" s="21" t="s">
        <v>345</v>
      </c>
      <c r="E3601" s="23"/>
    </row>
    <row r="3602" spans="1:5" ht="20" customHeight="1">
      <c r="A3602" s="19" t="s">
        <v>4047</v>
      </c>
      <c r="B3602" s="24">
        <v>100</v>
      </c>
      <c r="C3602" s="21" t="s">
        <v>169520</v>
      </c>
      <c r="D3602" s="21" t="s">
        <v>345</v>
      </c>
      <c r="E3602" s="23"/>
    </row>
    <row r="3603" spans="1:5" ht="20" customHeight="1">
      <c r="A3603" s="19" t="s">
        <v>4048</v>
      </c>
      <c r="B3603" s="20" t="s">
        <v>4049</v>
      </c>
      <c r="C3603" s="21" t="s">
        <v>169482</v>
      </c>
      <c r="D3603" s="21" t="s">
        <v>296</v>
      </c>
      <c r="E3603" s="23"/>
    </row>
    <row r="3604" spans="1:5" ht="20" customHeight="1">
      <c r="A3604" s="19" t="s">
        <v>4052</v>
      </c>
      <c r="B3604" s="20" t="s">
        <v>4051</v>
      </c>
      <c r="C3604" s="21" t="s">
        <v>169486</v>
      </c>
      <c r="D3604" s="21" t="s">
        <v>345</v>
      </c>
      <c r="E3604" s="23"/>
    </row>
    <row r="3605" spans="1:5" ht="20" customHeight="1">
      <c r="A3605" s="19" t="s">
        <v>4053</v>
      </c>
      <c r="B3605" s="20" t="s">
        <v>4054</v>
      </c>
      <c r="C3605" s="21" t="s">
        <v>169462</v>
      </c>
      <c r="D3605" s="21" t="s">
        <v>345</v>
      </c>
      <c r="E3605" s="23"/>
    </row>
    <row r="3606" spans="1:5" ht="20" customHeight="1">
      <c r="A3606" s="19" t="s">
        <v>4055</v>
      </c>
      <c r="B3606" s="20" t="s">
        <v>4056</v>
      </c>
      <c r="C3606" s="21" t="s">
        <v>169469</v>
      </c>
      <c r="D3606" s="21" t="s">
        <v>345</v>
      </c>
      <c r="E3606" s="23"/>
    </row>
    <row r="3607" spans="1:5" ht="20" customHeight="1">
      <c r="A3607" s="19" t="s">
        <v>4057</v>
      </c>
      <c r="B3607" s="20" t="s">
        <v>4058</v>
      </c>
      <c r="C3607" s="21" t="s">
        <v>169481</v>
      </c>
      <c r="D3607" s="21" t="s">
        <v>345</v>
      </c>
      <c r="E3607" s="23"/>
    </row>
    <row r="3608" spans="1:5" ht="20" customHeight="1">
      <c r="A3608" s="19" t="s">
        <v>4059</v>
      </c>
      <c r="B3608" s="20" t="s">
        <v>4060</v>
      </c>
      <c r="C3608" s="21" t="s">
        <v>169481</v>
      </c>
      <c r="D3608" s="21" t="s">
        <v>345</v>
      </c>
      <c r="E3608" s="23"/>
    </row>
    <row r="3609" spans="1:5" ht="20" customHeight="1">
      <c r="A3609" s="19" t="s">
        <v>4061</v>
      </c>
      <c r="B3609" s="20" t="s">
        <v>4062</v>
      </c>
      <c r="C3609" s="21" t="s">
        <v>169502</v>
      </c>
      <c r="D3609" s="21" t="s">
        <v>345</v>
      </c>
      <c r="E3609" s="23"/>
    </row>
    <row r="3610" spans="1:5" ht="20" customHeight="1">
      <c r="A3610" s="19" t="s">
        <v>4066</v>
      </c>
      <c r="B3610" s="20" t="s">
        <v>4064</v>
      </c>
      <c r="C3610" s="21" t="s">
        <v>169510</v>
      </c>
      <c r="D3610" s="21" t="s">
        <v>345</v>
      </c>
      <c r="E3610" s="23"/>
    </row>
    <row r="3611" spans="1:5" ht="20" customHeight="1">
      <c r="A3611" s="19" t="s">
        <v>4067</v>
      </c>
      <c r="B3611" s="20" t="s">
        <v>4068</v>
      </c>
      <c r="C3611" s="21" t="s">
        <v>169450</v>
      </c>
      <c r="D3611" s="21" t="s">
        <v>345</v>
      </c>
      <c r="E3611" s="23"/>
    </row>
    <row r="3612" spans="1:5" ht="20" customHeight="1">
      <c r="A3612" s="19" t="s">
        <v>4069</v>
      </c>
      <c r="B3612" s="20" t="s">
        <v>4070</v>
      </c>
      <c r="C3612" s="21" t="s">
        <v>169446</v>
      </c>
      <c r="D3612" s="21" t="s">
        <v>345</v>
      </c>
      <c r="E3612" s="23"/>
    </row>
    <row r="3613" spans="1:5" ht="20" customHeight="1">
      <c r="A3613" s="19" t="s">
        <v>4073</v>
      </c>
      <c r="B3613" s="20" t="s">
        <v>4072</v>
      </c>
      <c r="C3613" s="21" t="s">
        <v>169442</v>
      </c>
      <c r="D3613" s="21" t="s">
        <v>345</v>
      </c>
      <c r="E3613" s="23"/>
    </row>
    <row r="3614" spans="1:5" ht="20" customHeight="1">
      <c r="A3614" s="19" t="s">
        <v>4074</v>
      </c>
      <c r="B3614" s="20" t="s">
        <v>4075</v>
      </c>
      <c r="C3614" s="21" t="s">
        <v>169436</v>
      </c>
      <c r="D3614" s="21" t="s">
        <v>345</v>
      </c>
      <c r="E3614" s="23"/>
    </row>
    <row r="3615" spans="1:5" ht="20" customHeight="1">
      <c r="A3615" s="19" t="s">
        <v>4076</v>
      </c>
      <c r="B3615" s="20" t="s">
        <v>4077</v>
      </c>
      <c r="C3615" s="21" t="s">
        <v>169504</v>
      </c>
      <c r="D3615" s="21" t="s">
        <v>296</v>
      </c>
      <c r="E3615" s="23"/>
    </row>
    <row r="3616" spans="1:5" ht="20" customHeight="1">
      <c r="A3616" s="19" t="s">
        <v>4080</v>
      </c>
      <c r="B3616" s="20" t="s">
        <v>4079</v>
      </c>
      <c r="C3616" s="21" t="s">
        <v>169456</v>
      </c>
      <c r="D3616" s="21" t="s">
        <v>345</v>
      </c>
      <c r="E3616" s="23"/>
    </row>
    <row r="3617" spans="1:5" ht="20" customHeight="1">
      <c r="A3617" s="19" t="s">
        <v>4083</v>
      </c>
      <c r="B3617" s="20" t="s">
        <v>4084</v>
      </c>
      <c r="C3617" s="21" t="s">
        <v>169513</v>
      </c>
      <c r="D3617" s="21" t="s">
        <v>296</v>
      </c>
      <c r="E3617" s="23"/>
    </row>
    <row r="3618" spans="1:5" ht="20" customHeight="1">
      <c r="A3618" s="19" t="s">
        <v>4089</v>
      </c>
      <c r="B3618" s="20" t="s">
        <v>4090</v>
      </c>
      <c r="C3618" s="21" t="s">
        <v>169480</v>
      </c>
      <c r="D3618" s="21" t="s">
        <v>345</v>
      </c>
      <c r="E3618" s="23"/>
    </row>
    <row r="3619" spans="1:5" ht="20" customHeight="1">
      <c r="A3619" s="19" t="s">
        <v>4094</v>
      </c>
      <c r="B3619" s="20" t="s">
        <v>4095</v>
      </c>
      <c r="C3619" s="21" t="s">
        <v>169446</v>
      </c>
      <c r="D3619" s="21" t="s">
        <v>296</v>
      </c>
      <c r="E3619" s="23"/>
    </row>
    <row r="3620" spans="1:5" ht="20" customHeight="1">
      <c r="A3620" s="19" t="s">
        <v>4105</v>
      </c>
      <c r="B3620" s="20" t="s">
        <v>4106</v>
      </c>
      <c r="C3620" s="21" t="s">
        <v>169499</v>
      </c>
      <c r="D3620" s="21" t="s">
        <v>345</v>
      </c>
      <c r="E3620" s="23"/>
    </row>
    <row r="3621" spans="1:5" ht="20" customHeight="1">
      <c r="A3621" s="19" t="s">
        <v>4108</v>
      </c>
      <c r="B3621" s="20" t="s">
        <v>4109</v>
      </c>
      <c r="C3621" s="21" t="s">
        <v>169438</v>
      </c>
      <c r="D3621" s="21" t="s">
        <v>345</v>
      </c>
      <c r="E3621" s="23"/>
    </row>
    <row r="3622" spans="1:5" ht="20" customHeight="1">
      <c r="A3622" s="19" t="s">
        <v>4113</v>
      </c>
      <c r="B3622" s="20" t="s">
        <v>4114</v>
      </c>
      <c r="C3622" s="21" t="s">
        <v>169445</v>
      </c>
      <c r="D3622" s="21" t="s">
        <v>296</v>
      </c>
      <c r="E3622" s="23"/>
    </row>
    <row r="3623" spans="1:5" ht="20" customHeight="1">
      <c r="A3623" s="19" t="s">
        <v>4120</v>
      </c>
      <c r="B3623" s="20" t="s">
        <v>4121</v>
      </c>
      <c r="C3623" s="21" t="s">
        <v>169438</v>
      </c>
      <c r="D3623" s="21" t="s">
        <v>345</v>
      </c>
      <c r="E3623" s="23"/>
    </row>
    <row r="3624" spans="1:5" ht="20" customHeight="1">
      <c r="A3624" s="19" t="s">
        <v>4127</v>
      </c>
      <c r="B3624" s="20" t="s">
        <v>4128</v>
      </c>
      <c r="C3624" s="21" t="s">
        <v>169448</v>
      </c>
      <c r="D3624" s="21" t="s">
        <v>345</v>
      </c>
      <c r="E3624" s="23"/>
    </row>
    <row r="3625" spans="1:5" ht="20" customHeight="1">
      <c r="A3625" s="19" t="s">
        <v>4144</v>
      </c>
      <c r="B3625" s="20" t="s">
        <v>4143</v>
      </c>
      <c r="C3625" s="21" t="s">
        <v>101727</v>
      </c>
      <c r="D3625" s="21" t="s">
        <v>345</v>
      </c>
      <c r="E3625" s="23"/>
    </row>
    <row r="3626" spans="1:5" ht="20" customHeight="1">
      <c r="A3626" s="19" t="s">
        <v>4160</v>
      </c>
      <c r="B3626" s="20" t="s">
        <v>4161</v>
      </c>
      <c r="C3626" s="21" t="s">
        <v>169434</v>
      </c>
      <c r="D3626" s="21" t="s">
        <v>296</v>
      </c>
      <c r="E3626" s="23"/>
    </row>
    <row r="3627" spans="1:5" ht="20" customHeight="1">
      <c r="A3627" s="19" t="s">
        <v>4167</v>
      </c>
      <c r="B3627" s="20" t="s">
        <v>4166</v>
      </c>
      <c r="C3627" s="21" t="s">
        <v>169506</v>
      </c>
      <c r="D3627" s="21" t="s">
        <v>296</v>
      </c>
      <c r="E3627" s="23"/>
    </row>
    <row r="3628" spans="1:5" ht="20" customHeight="1">
      <c r="A3628" s="19" t="s">
        <v>4169</v>
      </c>
      <c r="B3628" s="20" t="s">
        <v>4170</v>
      </c>
      <c r="C3628" s="21" t="s">
        <v>169490</v>
      </c>
      <c r="D3628" s="21" t="s">
        <v>345</v>
      </c>
      <c r="E3628" s="23"/>
    </row>
    <row r="3629" spans="1:5" ht="20" customHeight="1">
      <c r="A3629" s="19" t="s">
        <v>4184</v>
      </c>
      <c r="B3629" s="20" t="s">
        <v>4185</v>
      </c>
      <c r="C3629" s="21" t="s">
        <v>169469</v>
      </c>
      <c r="D3629" s="21" t="s">
        <v>345</v>
      </c>
      <c r="E3629" s="23"/>
    </row>
    <row r="3630" spans="1:5" ht="20" customHeight="1">
      <c r="A3630" s="19" t="s">
        <v>4191</v>
      </c>
      <c r="B3630" s="20" t="s">
        <v>4192</v>
      </c>
      <c r="C3630" s="21" t="s">
        <v>169474</v>
      </c>
      <c r="D3630" s="21" t="s">
        <v>345</v>
      </c>
      <c r="E3630" s="23"/>
    </row>
    <row r="3631" spans="1:5" ht="20" customHeight="1">
      <c r="A3631" s="19" t="s">
        <v>4198</v>
      </c>
      <c r="B3631" s="20" t="s">
        <v>4199</v>
      </c>
      <c r="C3631" s="21" t="s">
        <v>169480</v>
      </c>
      <c r="D3631" s="21" t="s">
        <v>345</v>
      </c>
      <c r="E3631" s="23"/>
    </row>
    <row r="3632" spans="1:5" ht="20" customHeight="1">
      <c r="A3632" s="19" t="s">
        <v>4212</v>
      </c>
      <c r="B3632" s="20" t="s">
        <v>4211</v>
      </c>
      <c r="C3632" s="21" t="s">
        <v>169490</v>
      </c>
      <c r="D3632" s="21" t="s">
        <v>345</v>
      </c>
      <c r="E3632" s="23"/>
    </row>
    <row r="3633" spans="1:5" ht="20" customHeight="1">
      <c r="A3633" s="19" t="s">
        <v>4218</v>
      </c>
      <c r="B3633" s="20" t="s">
        <v>4219</v>
      </c>
      <c r="C3633" s="21" t="s">
        <v>169448</v>
      </c>
      <c r="D3633" s="21" t="s">
        <v>345</v>
      </c>
      <c r="E3633" s="23"/>
    </row>
    <row r="3634" spans="1:5" ht="20" customHeight="1">
      <c r="A3634" s="19" t="s">
        <v>4235</v>
      </c>
      <c r="B3634" s="24">
        <v>100</v>
      </c>
      <c r="C3634" s="21" t="s">
        <v>169518</v>
      </c>
      <c r="D3634" s="21" t="s">
        <v>345</v>
      </c>
      <c r="E3634" s="23"/>
    </row>
    <row r="3635" spans="1:5" ht="20" customHeight="1">
      <c r="A3635" s="19" t="s">
        <v>4248</v>
      </c>
      <c r="B3635" s="20" t="s">
        <v>4249</v>
      </c>
      <c r="C3635" s="21" t="s">
        <v>169492</v>
      </c>
      <c r="D3635" s="21" t="s">
        <v>345</v>
      </c>
      <c r="E3635" s="23"/>
    </row>
    <row r="3636" spans="1:5" ht="20" customHeight="1">
      <c r="A3636" s="19" t="s">
        <v>4252</v>
      </c>
      <c r="B3636" s="20" t="s">
        <v>4253</v>
      </c>
      <c r="C3636" s="21" t="s">
        <v>169485</v>
      </c>
      <c r="D3636" s="21" t="s">
        <v>345</v>
      </c>
      <c r="E3636" s="23"/>
    </row>
    <row r="3637" spans="1:5" ht="20" customHeight="1">
      <c r="A3637" s="19" t="s">
        <v>4260</v>
      </c>
      <c r="B3637" s="20" t="s">
        <v>4261</v>
      </c>
      <c r="C3637" s="21" t="s">
        <v>169492</v>
      </c>
      <c r="D3637" s="21" t="s">
        <v>345</v>
      </c>
      <c r="E3637" s="23"/>
    </row>
    <row r="3638" spans="1:5" ht="20" customHeight="1">
      <c r="A3638" s="19" t="s">
        <v>4273</v>
      </c>
      <c r="B3638" s="24">
        <v>100</v>
      </c>
      <c r="C3638" s="21" t="s">
        <v>169519</v>
      </c>
      <c r="D3638" s="21" t="s">
        <v>345</v>
      </c>
      <c r="E3638" s="23"/>
    </row>
    <row r="3639" spans="1:5" ht="20" customHeight="1">
      <c r="A3639" s="19" t="s">
        <v>4278</v>
      </c>
      <c r="B3639" s="20" t="s">
        <v>4276</v>
      </c>
      <c r="C3639" s="21" t="s">
        <v>101522</v>
      </c>
      <c r="D3639" s="21" t="s">
        <v>345</v>
      </c>
      <c r="E3639" s="23"/>
    </row>
    <row r="3640" spans="1:5" ht="20" customHeight="1">
      <c r="A3640" s="19" t="s">
        <v>4307</v>
      </c>
      <c r="B3640" s="20" t="s">
        <v>4308</v>
      </c>
      <c r="C3640" s="21" t="s">
        <v>169508</v>
      </c>
      <c r="D3640" s="21" t="s">
        <v>296</v>
      </c>
      <c r="E3640" s="23"/>
    </row>
    <row r="3641" spans="1:5" ht="20" customHeight="1">
      <c r="A3641" s="19" t="s">
        <v>4321</v>
      </c>
      <c r="B3641" s="20" t="s">
        <v>4322</v>
      </c>
      <c r="C3641" s="21" t="s">
        <v>169438</v>
      </c>
      <c r="D3641" s="21" t="s">
        <v>345</v>
      </c>
      <c r="E3641" s="23"/>
    </row>
    <row r="3642" spans="1:5" ht="20" customHeight="1">
      <c r="A3642" s="19" t="s">
        <v>4388</v>
      </c>
      <c r="B3642" s="20" t="s">
        <v>4389</v>
      </c>
      <c r="C3642" s="21" t="s">
        <v>169471</v>
      </c>
      <c r="D3642" s="21" t="s">
        <v>345</v>
      </c>
      <c r="E3642" s="23"/>
    </row>
    <row r="3643" spans="1:5" ht="20" customHeight="1">
      <c r="A3643" s="19" t="s">
        <v>4420</v>
      </c>
      <c r="B3643" s="20" t="s">
        <v>4419</v>
      </c>
      <c r="C3643" s="21" t="s">
        <v>169486</v>
      </c>
      <c r="D3643" s="21" t="s">
        <v>345</v>
      </c>
      <c r="E3643" s="23"/>
    </row>
    <row r="3644" spans="1:5" ht="20" customHeight="1">
      <c r="A3644" s="19" t="s">
        <v>4457</v>
      </c>
      <c r="B3644" s="20" t="s">
        <v>4458</v>
      </c>
      <c r="C3644" s="21" t="s">
        <v>169438</v>
      </c>
      <c r="D3644" s="21" t="s">
        <v>345</v>
      </c>
      <c r="E3644" s="23"/>
    </row>
    <row r="3645" spans="1:5" ht="20" customHeight="1">
      <c r="A3645" s="19" t="s">
        <v>5548</v>
      </c>
      <c r="B3645" s="20" t="s">
        <v>5547</v>
      </c>
      <c r="C3645" s="21" t="s">
        <v>169462</v>
      </c>
      <c r="D3645" s="21" t="s">
        <v>345</v>
      </c>
      <c r="E3645" s="23"/>
    </row>
    <row r="3646" spans="1:5" ht="20" customHeight="1">
      <c r="A3646" s="19" t="s">
        <v>10279</v>
      </c>
      <c r="B3646" s="20" t="s">
        <v>10278</v>
      </c>
      <c r="C3646" s="21" t="s">
        <v>169477</v>
      </c>
      <c r="D3646" s="21" t="s">
        <v>296</v>
      </c>
      <c r="E3646" s="23"/>
    </row>
    <row r="3647" spans="1:5" ht="20" customHeight="1">
      <c r="A3647" s="19" t="s">
        <v>10444</v>
      </c>
      <c r="B3647" s="20" t="s">
        <v>10443</v>
      </c>
      <c r="C3647" s="21" t="s">
        <v>169466</v>
      </c>
      <c r="D3647" s="21" t="s">
        <v>296</v>
      </c>
      <c r="E3647" s="23"/>
    </row>
    <row r="3648" spans="1:5" ht="20" customHeight="1">
      <c r="A3648" s="19" t="s">
        <v>10466</v>
      </c>
      <c r="B3648" s="20" t="s">
        <v>10467</v>
      </c>
      <c r="C3648" s="21" t="s">
        <v>169467</v>
      </c>
      <c r="D3648" s="21" t="s">
        <v>296</v>
      </c>
      <c r="E3648" s="23"/>
    </row>
    <row r="3649" spans="1:5" ht="20" customHeight="1">
      <c r="A3649" s="19" t="s">
        <v>10468</v>
      </c>
      <c r="B3649" s="20" t="s">
        <v>10469</v>
      </c>
      <c r="C3649" s="21" t="s">
        <v>169478</v>
      </c>
      <c r="D3649" s="21" t="s">
        <v>345</v>
      </c>
      <c r="E3649" s="23"/>
    </row>
    <row r="3650" spans="1:5" ht="20" customHeight="1">
      <c r="A3650" s="19" t="s">
        <v>10471</v>
      </c>
      <c r="B3650" s="24">
        <v>100</v>
      </c>
      <c r="C3650" s="21" t="s">
        <v>169518</v>
      </c>
      <c r="D3650" s="21" t="s">
        <v>345</v>
      </c>
      <c r="E3650" s="23"/>
    </row>
    <row r="3651" spans="1:5" ht="20" customHeight="1">
      <c r="A3651" s="19" t="s">
        <v>10472</v>
      </c>
      <c r="B3651" s="24">
        <v>100</v>
      </c>
      <c r="C3651" s="21" t="s">
        <v>101522</v>
      </c>
      <c r="D3651" s="21" t="s">
        <v>345</v>
      </c>
      <c r="E3651" s="23"/>
    </row>
    <row r="3652" spans="1:5" ht="20" customHeight="1">
      <c r="A3652" s="19" t="s">
        <v>10473</v>
      </c>
      <c r="B3652" s="20" t="s">
        <v>10474</v>
      </c>
      <c r="C3652" s="21" t="s">
        <v>14955</v>
      </c>
      <c r="D3652" s="21" t="s">
        <v>345</v>
      </c>
      <c r="E3652" s="23"/>
    </row>
    <row r="3653" spans="1:5" ht="20" customHeight="1">
      <c r="A3653" s="19" t="s">
        <v>10475</v>
      </c>
      <c r="B3653" s="24">
        <v>100</v>
      </c>
      <c r="C3653" s="21" t="s">
        <v>169485</v>
      </c>
      <c r="D3653" s="21" t="s">
        <v>345</v>
      </c>
      <c r="E3653" s="23"/>
    </row>
    <row r="3654" spans="1:5" ht="20" customHeight="1">
      <c r="A3654" s="19" t="s">
        <v>10476</v>
      </c>
      <c r="B3654" s="20" t="s">
        <v>10477</v>
      </c>
      <c r="C3654" s="21" t="s">
        <v>169476</v>
      </c>
      <c r="D3654" s="21" t="s">
        <v>345</v>
      </c>
      <c r="E3654" s="23"/>
    </row>
    <row r="3655" spans="1:5" ht="20" customHeight="1">
      <c r="A3655" s="19" t="s">
        <v>10480</v>
      </c>
      <c r="B3655" s="20" t="s">
        <v>10479</v>
      </c>
      <c r="C3655" s="21" t="s">
        <v>14955</v>
      </c>
      <c r="D3655" s="21" t="s">
        <v>345</v>
      </c>
      <c r="E3655" s="23"/>
    </row>
    <row r="3656" spans="1:5" ht="20" customHeight="1">
      <c r="A3656" s="19" t="s">
        <v>10481</v>
      </c>
      <c r="B3656" s="20" t="s">
        <v>10482</v>
      </c>
      <c r="C3656" s="21" t="s">
        <v>169490</v>
      </c>
      <c r="D3656" s="21" t="s">
        <v>345</v>
      </c>
      <c r="E3656" s="23"/>
    </row>
    <row r="3657" spans="1:5" ht="20" customHeight="1">
      <c r="A3657" s="19" t="s">
        <v>10485</v>
      </c>
      <c r="B3657" s="20" t="s">
        <v>10484</v>
      </c>
      <c r="C3657" s="21" t="s">
        <v>169444</v>
      </c>
      <c r="D3657" s="21" t="s">
        <v>296</v>
      </c>
      <c r="E3657" s="23"/>
    </row>
    <row r="3658" spans="1:5" ht="20" customHeight="1">
      <c r="A3658" s="19" t="s">
        <v>10486</v>
      </c>
      <c r="B3658" s="20" t="s">
        <v>10487</v>
      </c>
      <c r="C3658" s="21" t="s">
        <v>169448</v>
      </c>
      <c r="D3658" s="21" t="s">
        <v>345</v>
      </c>
      <c r="E3658" s="23"/>
    </row>
    <row r="3659" spans="1:5" ht="20" customHeight="1">
      <c r="A3659" s="19" t="s">
        <v>10490</v>
      </c>
      <c r="B3659" s="20" t="s">
        <v>10489</v>
      </c>
      <c r="C3659" s="21" t="s">
        <v>169485</v>
      </c>
      <c r="D3659" s="21" t="s">
        <v>345</v>
      </c>
      <c r="E3659" s="23"/>
    </row>
    <row r="3660" spans="1:5" ht="20" customHeight="1">
      <c r="A3660" s="19" t="s">
        <v>10491</v>
      </c>
      <c r="B3660" s="20" t="s">
        <v>10492</v>
      </c>
      <c r="C3660" s="21" t="s">
        <v>169480</v>
      </c>
      <c r="D3660" s="21" t="s">
        <v>345</v>
      </c>
      <c r="E3660" s="23"/>
    </row>
    <row r="3661" spans="1:5" ht="20" customHeight="1">
      <c r="A3661" s="19" t="s">
        <v>10493</v>
      </c>
      <c r="B3661" s="24">
        <v>100</v>
      </c>
      <c r="C3661" s="21" t="s">
        <v>169524</v>
      </c>
      <c r="D3661" s="21" t="s">
        <v>345</v>
      </c>
      <c r="E3661" s="23"/>
    </row>
    <row r="3662" spans="1:5" ht="20" customHeight="1">
      <c r="A3662" s="19" t="s">
        <v>10494</v>
      </c>
      <c r="B3662" s="20" t="s">
        <v>10495</v>
      </c>
      <c r="C3662" s="21" t="s">
        <v>101727</v>
      </c>
      <c r="D3662" s="21" t="s">
        <v>345</v>
      </c>
      <c r="E3662" s="23"/>
    </row>
    <row r="3663" spans="1:5" ht="20" customHeight="1">
      <c r="A3663" s="19" t="s">
        <v>10498</v>
      </c>
      <c r="B3663" s="20" t="s">
        <v>10497</v>
      </c>
      <c r="C3663" s="21" t="s">
        <v>169490</v>
      </c>
      <c r="D3663" s="21" t="s">
        <v>345</v>
      </c>
      <c r="E3663" s="23"/>
    </row>
    <row r="3664" spans="1:5" ht="20" customHeight="1">
      <c r="A3664" s="19" t="s">
        <v>10499</v>
      </c>
      <c r="B3664" s="20" t="s">
        <v>10500</v>
      </c>
      <c r="C3664" s="21" t="s">
        <v>169435</v>
      </c>
      <c r="D3664" s="21" t="s">
        <v>345</v>
      </c>
      <c r="E3664" s="23"/>
    </row>
    <row r="3665" spans="1:5" ht="20" customHeight="1">
      <c r="A3665" s="19" t="s">
        <v>10501</v>
      </c>
      <c r="B3665" s="20" t="s">
        <v>10502</v>
      </c>
      <c r="C3665" s="21" t="s">
        <v>169451</v>
      </c>
      <c r="D3665" s="21" t="s">
        <v>296</v>
      </c>
      <c r="E3665" s="23"/>
    </row>
    <row r="3666" spans="1:5" ht="20" customHeight="1">
      <c r="A3666" s="19" t="s">
        <v>10503</v>
      </c>
      <c r="B3666" s="20" t="s">
        <v>10504</v>
      </c>
      <c r="C3666" s="21" t="s">
        <v>169487</v>
      </c>
      <c r="D3666" s="21" t="s">
        <v>345</v>
      </c>
      <c r="E3666" s="23"/>
    </row>
    <row r="3667" spans="1:5" ht="20" customHeight="1">
      <c r="A3667" s="19" t="s">
        <v>10505</v>
      </c>
      <c r="B3667" s="20" t="s">
        <v>10506</v>
      </c>
      <c r="C3667" s="21" t="s">
        <v>169480</v>
      </c>
      <c r="D3667" s="21" t="s">
        <v>345</v>
      </c>
      <c r="E3667" s="23"/>
    </row>
    <row r="3668" spans="1:5" ht="20" customHeight="1">
      <c r="A3668" s="19" t="s">
        <v>10507</v>
      </c>
      <c r="B3668" s="20" t="s">
        <v>10508</v>
      </c>
      <c r="C3668" s="21" t="s">
        <v>156989</v>
      </c>
      <c r="D3668" s="21" t="s">
        <v>345</v>
      </c>
      <c r="E3668" s="23"/>
    </row>
    <row r="3669" spans="1:5" ht="20" customHeight="1">
      <c r="A3669" s="19" t="s">
        <v>10511</v>
      </c>
      <c r="B3669" s="20" t="s">
        <v>10510</v>
      </c>
      <c r="C3669" s="21" t="s">
        <v>169431</v>
      </c>
      <c r="D3669" s="21" t="s">
        <v>296</v>
      </c>
      <c r="E3669" s="23"/>
    </row>
    <row r="3670" spans="1:5" ht="20" customHeight="1">
      <c r="A3670" s="19" t="s">
        <v>10512</v>
      </c>
      <c r="B3670" s="20" t="s">
        <v>10513</v>
      </c>
      <c r="C3670" s="21" t="s">
        <v>169455</v>
      </c>
      <c r="D3670" s="21" t="s">
        <v>345</v>
      </c>
      <c r="E3670" s="23"/>
    </row>
    <row r="3671" spans="1:5" ht="20" customHeight="1">
      <c r="A3671" s="19" t="s">
        <v>10517</v>
      </c>
      <c r="B3671" s="20" t="s">
        <v>10515</v>
      </c>
      <c r="C3671" s="21" t="s">
        <v>169452</v>
      </c>
      <c r="D3671" s="21" t="s">
        <v>345</v>
      </c>
      <c r="E3671" s="23"/>
    </row>
    <row r="3672" spans="1:5" ht="20" customHeight="1">
      <c r="A3672" s="19" t="s">
        <v>10518</v>
      </c>
      <c r="B3672" s="20" t="s">
        <v>10519</v>
      </c>
      <c r="C3672" s="21" t="s">
        <v>169446</v>
      </c>
      <c r="D3672" s="21" t="s">
        <v>345</v>
      </c>
      <c r="E3672" s="23"/>
    </row>
    <row r="3673" spans="1:5" ht="20" customHeight="1">
      <c r="A3673" s="19" t="s">
        <v>10520</v>
      </c>
      <c r="B3673" s="20" t="s">
        <v>10521</v>
      </c>
      <c r="C3673" s="21" t="s">
        <v>169486</v>
      </c>
      <c r="D3673" s="21" t="s">
        <v>345</v>
      </c>
      <c r="E3673" s="23"/>
    </row>
    <row r="3674" spans="1:5" ht="20" customHeight="1">
      <c r="A3674" s="19" t="s">
        <v>10526</v>
      </c>
      <c r="B3674" s="20" t="s">
        <v>10523</v>
      </c>
      <c r="C3674" s="21" t="s">
        <v>169462</v>
      </c>
      <c r="D3674" s="21" t="s">
        <v>345</v>
      </c>
      <c r="E3674" s="23"/>
    </row>
    <row r="3675" spans="1:5" ht="20" customHeight="1">
      <c r="A3675" s="19" t="s">
        <v>10527</v>
      </c>
      <c r="B3675" s="20" t="s">
        <v>10528</v>
      </c>
      <c r="C3675" s="21" t="s">
        <v>169443</v>
      </c>
      <c r="D3675" s="21" t="s">
        <v>345</v>
      </c>
      <c r="E3675" s="23"/>
    </row>
    <row r="3676" spans="1:5" ht="20" customHeight="1">
      <c r="A3676" s="19" t="s">
        <v>10531</v>
      </c>
      <c r="B3676" s="20" t="s">
        <v>10530</v>
      </c>
      <c r="C3676" s="21" t="s">
        <v>169474</v>
      </c>
      <c r="D3676" s="21" t="s">
        <v>345</v>
      </c>
      <c r="E3676" s="23"/>
    </row>
    <row r="3677" spans="1:5" ht="20" customHeight="1">
      <c r="A3677" s="19" t="s">
        <v>10536</v>
      </c>
      <c r="B3677" s="20" t="s">
        <v>10535</v>
      </c>
      <c r="C3677" s="21" t="s">
        <v>169431</v>
      </c>
      <c r="D3677" s="21" t="s">
        <v>296</v>
      </c>
      <c r="E3677" s="23"/>
    </row>
    <row r="3678" spans="1:5" ht="20" customHeight="1">
      <c r="A3678" s="19" t="s">
        <v>10537</v>
      </c>
      <c r="B3678" s="20" t="s">
        <v>10538</v>
      </c>
      <c r="C3678" s="21" t="s">
        <v>169479</v>
      </c>
      <c r="D3678" s="21" t="s">
        <v>345</v>
      </c>
      <c r="E3678" s="23"/>
    </row>
    <row r="3679" spans="1:5" ht="20" customHeight="1">
      <c r="A3679" s="19" t="s">
        <v>10539</v>
      </c>
      <c r="B3679" s="20" t="s">
        <v>10540</v>
      </c>
      <c r="C3679" s="21" t="s">
        <v>169503</v>
      </c>
      <c r="D3679" s="21" t="s">
        <v>296</v>
      </c>
      <c r="E3679" s="23"/>
    </row>
    <row r="3680" spans="1:5" ht="20" customHeight="1">
      <c r="A3680" s="19" t="s">
        <v>10541</v>
      </c>
      <c r="B3680" s="20" t="s">
        <v>10542</v>
      </c>
      <c r="C3680" s="21" t="s">
        <v>169456</v>
      </c>
      <c r="D3680" s="21" t="s">
        <v>345</v>
      </c>
      <c r="E3680" s="23"/>
    </row>
    <row r="3681" spans="1:5" ht="20" customHeight="1">
      <c r="A3681" s="19" t="s">
        <v>10543</v>
      </c>
      <c r="B3681" s="20" t="s">
        <v>10544</v>
      </c>
      <c r="C3681" s="21" t="s">
        <v>169443</v>
      </c>
      <c r="D3681" s="21" t="s">
        <v>345</v>
      </c>
      <c r="E3681" s="23"/>
    </row>
    <row r="3682" spans="1:5" ht="20" customHeight="1">
      <c r="A3682" s="19" t="s">
        <v>10545</v>
      </c>
      <c r="B3682" s="20" t="s">
        <v>10546</v>
      </c>
      <c r="C3682" s="21" t="s">
        <v>169458</v>
      </c>
      <c r="D3682" s="21" t="s">
        <v>345</v>
      </c>
      <c r="E3682" s="23"/>
    </row>
    <row r="3683" spans="1:5" ht="20" customHeight="1">
      <c r="A3683" s="19" t="s">
        <v>10549</v>
      </c>
      <c r="B3683" s="20" t="s">
        <v>10548</v>
      </c>
      <c r="C3683" s="21" t="s">
        <v>169501</v>
      </c>
      <c r="D3683" s="21" t="s">
        <v>345</v>
      </c>
      <c r="E3683" s="23"/>
    </row>
    <row r="3684" spans="1:5" ht="20" customHeight="1">
      <c r="A3684" s="19" t="s">
        <v>10550</v>
      </c>
      <c r="B3684" s="20" t="s">
        <v>10551</v>
      </c>
      <c r="C3684" s="21" t="s">
        <v>169477</v>
      </c>
      <c r="D3684" s="21" t="s">
        <v>345</v>
      </c>
      <c r="E3684" s="23"/>
    </row>
    <row r="3685" spans="1:5" ht="20" customHeight="1">
      <c r="A3685" s="19" t="s">
        <v>10554</v>
      </c>
      <c r="B3685" s="20" t="s">
        <v>10553</v>
      </c>
      <c r="C3685" s="21" t="s">
        <v>169440</v>
      </c>
      <c r="D3685" s="21" t="s">
        <v>296</v>
      </c>
      <c r="E3685" s="23"/>
    </row>
    <row r="3686" spans="1:5" ht="20" customHeight="1">
      <c r="A3686" s="19" t="s">
        <v>10555</v>
      </c>
      <c r="B3686" s="20" t="s">
        <v>10556</v>
      </c>
      <c r="C3686" s="21" t="s">
        <v>169466</v>
      </c>
      <c r="D3686" s="21" t="s">
        <v>345</v>
      </c>
      <c r="E3686" s="23"/>
    </row>
    <row r="3687" spans="1:5" ht="20" customHeight="1">
      <c r="A3687" s="19" t="s">
        <v>10557</v>
      </c>
      <c r="B3687" s="20" t="s">
        <v>10558</v>
      </c>
      <c r="C3687" s="21" t="s">
        <v>169439</v>
      </c>
      <c r="D3687" s="21" t="s">
        <v>345</v>
      </c>
      <c r="E3687" s="23"/>
    </row>
    <row r="3688" spans="1:5" ht="20" customHeight="1">
      <c r="A3688" s="19" t="s">
        <v>10559</v>
      </c>
      <c r="B3688" s="20" t="s">
        <v>10560</v>
      </c>
      <c r="C3688" s="21" t="s">
        <v>169452</v>
      </c>
      <c r="D3688" s="21" t="s">
        <v>345</v>
      </c>
      <c r="E3688" s="23"/>
    </row>
    <row r="3689" spans="1:5" ht="20" customHeight="1">
      <c r="A3689" s="19" t="s">
        <v>10561</v>
      </c>
      <c r="B3689" s="24">
        <v>100</v>
      </c>
      <c r="C3689" s="21" t="s">
        <v>169520</v>
      </c>
      <c r="D3689" s="21" t="s">
        <v>345</v>
      </c>
      <c r="E3689" s="23"/>
    </row>
    <row r="3690" spans="1:5" ht="20" customHeight="1">
      <c r="A3690" s="19" t="s">
        <v>10564</v>
      </c>
      <c r="B3690" s="24">
        <v>100</v>
      </c>
      <c r="C3690" s="21" t="s">
        <v>14798</v>
      </c>
      <c r="D3690" s="21" t="s">
        <v>345</v>
      </c>
      <c r="E3690" s="23"/>
    </row>
    <row r="3691" spans="1:5" ht="20" customHeight="1">
      <c r="A3691" s="19" t="s">
        <v>10567</v>
      </c>
      <c r="B3691" s="20" t="s">
        <v>10566</v>
      </c>
      <c r="C3691" s="21" t="s">
        <v>169466</v>
      </c>
      <c r="D3691" s="21" t="s">
        <v>345</v>
      </c>
      <c r="E3691" s="23"/>
    </row>
    <row r="3692" spans="1:5" ht="20" customHeight="1">
      <c r="A3692" s="19" t="s">
        <v>10570</v>
      </c>
      <c r="B3692" s="20" t="s">
        <v>10569</v>
      </c>
      <c r="C3692" s="21" t="s">
        <v>169433</v>
      </c>
      <c r="D3692" s="21" t="s">
        <v>345</v>
      </c>
      <c r="E3692" s="23"/>
    </row>
    <row r="3693" spans="1:5" ht="20" customHeight="1">
      <c r="A3693" s="19" t="s">
        <v>10573</v>
      </c>
      <c r="B3693" s="20" t="s">
        <v>10572</v>
      </c>
      <c r="C3693" s="21" t="s">
        <v>169446</v>
      </c>
      <c r="D3693" s="21" t="s">
        <v>296</v>
      </c>
      <c r="E3693" s="23"/>
    </row>
    <row r="3694" spans="1:5" ht="20" customHeight="1">
      <c r="A3694" s="19" t="s">
        <v>10576</v>
      </c>
      <c r="B3694" s="20" t="s">
        <v>10575</v>
      </c>
      <c r="C3694" s="21" t="s">
        <v>169445</v>
      </c>
      <c r="D3694" s="21" t="s">
        <v>296</v>
      </c>
      <c r="E3694" s="23"/>
    </row>
    <row r="3695" spans="1:5" ht="20" customHeight="1">
      <c r="A3695" s="19" t="s">
        <v>10577</v>
      </c>
      <c r="B3695" s="20" t="s">
        <v>10578</v>
      </c>
      <c r="C3695" s="21" t="s">
        <v>169494</v>
      </c>
      <c r="D3695" s="21" t="s">
        <v>345</v>
      </c>
      <c r="E3695" s="23"/>
    </row>
    <row r="3696" spans="1:5" ht="20" customHeight="1">
      <c r="A3696" s="19" t="s">
        <v>10579</v>
      </c>
      <c r="B3696" s="20" t="s">
        <v>10580</v>
      </c>
      <c r="C3696" s="21" t="s">
        <v>169438</v>
      </c>
      <c r="D3696" s="21" t="s">
        <v>345</v>
      </c>
      <c r="E3696" s="23"/>
    </row>
    <row r="3697" spans="1:5" ht="20" customHeight="1">
      <c r="A3697" s="19" t="s">
        <v>10581</v>
      </c>
      <c r="B3697" s="20" t="s">
        <v>10582</v>
      </c>
      <c r="C3697" s="21" t="s">
        <v>169433</v>
      </c>
      <c r="D3697" s="21" t="s">
        <v>345</v>
      </c>
      <c r="E3697" s="23"/>
    </row>
    <row r="3698" spans="1:5" ht="20" customHeight="1">
      <c r="A3698" s="19" t="s">
        <v>10585</v>
      </c>
      <c r="B3698" s="20" t="s">
        <v>10584</v>
      </c>
      <c r="C3698" s="21" t="s">
        <v>169452</v>
      </c>
      <c r="D3698" s="21" t="s">
        <v>296</v>
      </c>
      <c r="E3698" s="23"/>
    </row>
    <row r="3699" spans="1:5" ht="20" customHeight="1">
      <c r="A3699" s="19" t="s">
        <v>10586</v>
      </c>
      <c r="B3699" s="20" t="s">
        <v>10587</v>
      </c>
      <c r="C3699" s="21" t="s">
        <v>169498</v>
      </c>
      <c r="D3699" s="21" t="s">
        <v>345</v>
      </c>
      <c r="E3699" s="23"/>
    </row>
    <row r="3700" spans="1:5" ht="20" customHeight="1">
      <c r="A3700" s="19" t="s">
        <v>10588</v>
      </c>
      <c r="B3700" s="20" t="s">
        <v>10589</v>
      </c>
      <c r="C3700" s="21" t="s">
        <v>169462</v>
      </c>
      <c r="D3700" s="21" t="s">
        <v>345</v>
      </c>
      <c r="E3700" s="23"/>
    </row>
    <row r="3701" spans="1:5" ht="20" customHeight="1">
      <c r="A3701" s="19" t="s">
        <v>10590</v>
      </c>
      <c r="B3701" s="20" t="s">
        <v>10591</v>
      </c>
      <c r="C3701" s="21" t="s">
        <v>169452</v>
      </c>
      <c r="D3701" s="21" t="s">
        <v>345</v>
      </c>
      <c r="E3701" s="23"/>
    </row>
    <row r="3702" spans="1:5" ht="20" customHeight="1">
      <c r="A3702" s="19" t="s">
        <v>10594</v>
      </c>
      <c r="B3702" s="20" t="s">
        <v>10593</v>
      </c>
      <c r="C3702" s="21" t="s">
        <v>169468</v>
      </c>
      <c r="D3702" s="21" t="s">
        <v>296</v>
      </c>
      <c r="E3702" s="23"/>
    </row>
    <row r="3703" spans="1:5" ht="20" customHeight="1">
      <c r="A3703" s="19" t="s">
        <v>10600</v>
      </c>
      <c r="B3703" s="20" t="s">
        <v>10596</v>
      </c>
      <c r="C3703" s="21" t="s">
        <v>169443</v>
      </c>
      <c r="D3703" s="21" t="s">
        <v>345</v>
      </c>
      <c r="E3703" s="23"/>
    </row>
    <row r="3704" spans="1:5" ht="20" customHeight="1">
      <c r="A3704" s="19" t="s">
        <v>10603</v>
      </c>
      <c r="B3704" s="20" t="s">
        <v>10602</v>
      </c>
      <c r="C3704" s="21" t="s">
        <v>169475</v>
      </c>
      <c r="D3704" s="21" t="s">
        <v>296</v>
      </c>
      <c r="E3704" s="23"/>
    </row>
    <row r="3705" spans="1:5" ht="20" customHeight="1">
      <c r="A3705" s="19" t="s">
        <v>10604</v>
      </c>
      <c r="B3705" s="20" t="s">
        <v>10605</v>
      </c>
      <c r="C3705" s="21" t="s">
        <v>169481</v>
      </c>
      <c r="D3705" s="21" t="s">
        <v>345</v>
      </c>
      <c r="E3705" s="23"/>
    </row>
    <row r="3706" spans="1:5" ht="20" customHeight="1">
      <c r="A3706" s="19" t="s">
        <v>10606</v>
      </c>
      <c r="B3706" s="20" t="s">
        <v>10607</v>
      </c>
      <c r="C3706" s="21" t="s">
        <v>169466</v>
      </c>
      <c r="D3706" s="21" t="s">
        <v>296</v>
      </c>
      <c r="E3706" s="23"/>
    </row>
    <row r="3707" spans="1:5" ht="20" customHeight="1">
      <c r="A3707" s="19" t="s">
        <v>10608</v>
      </c>
      <c r="B3707" s="20" t="s">
        <v>10609</v>
      </c>
      <c r="C3707" s="21" t="s">
        <v>169469</v>
      </c>
      <c r="D3707" s="21" t="s">
        <v>345</v>
      </c>
      <c r="E3707" s="23"/>
    </row>
    <row r="3708" spans="1:5" ht="20" customHeight="1">
      <c r="A3708" s="19" t="s">
        <v>10612</v>
      </c>
      <c r="B3708" s="20" t="s">
        <v>10611</v>
      </c>
      <c r="C3708" s="21" t="s">
        <v>169456</v>
      </c>
      <c r="D3708" s="21" t="s">
        <v>345</v>
      </c>
      <c r="E3708" s="23"/>
    </row>
    <row r="3709" spans="1:5" ht="20" customHeight="1">
      <c r="A3709" s="19" t="s">
        <v>10613</v>
      </c>
      <c r="B3709" s="20" t="s">
        <v>10614</v>
      </c>
      <c r="C3709" s="21" t="s">
        <v>169466</v>
      </c>
      <c r="D3709" s="21" t="s">
        <v>296</v>
      </c>
      <c r="E3709" s="23"/>
    </row>
    <row r="3710" spans="1:5" ht="20" customHeight="1">
      <c r="A3710" s="19" t="s">
        <v>10615</v>
      </c>
      <c r="B3710" s="20" t="s">
        <v>10616</v>
      </c>
      <c r="C3710" s="21" t="s">
        <v>169458</v>
      </c>
      <c r="D3710" s="21" t="s">
        <v>296</v>
      </c>
      <c r="E3710" s="23"/>
    </row>
    <row r="3711" spans="1:5" ht="20" customHeight="1">
      <c r="A3711" s="19" t="s">
        <v>10619</v>
      </c>
      <c r="B3711" s="20" t="s">
        <v>10618</v>
      </c>
      <c r="C3711" s="21" t="s">
        <v>169454</v>
      </c>
      <c r="D3711" s="21" t="s">
        <v>296</v>
      </c>
      <c r="E3711" s="23"/>
    </row>
    <row r="3712" spans="1:5" ht="20" customHeight="1">
      <c r="A3712" s="19" t="s">
        <v>10620</v>
      </c>
      <c r="B3712" s="20" t="s">
        <v>10621</v>
      </c>
      <c r="C3712" s="21" t="s">
        <v>169501</v>
      </c>
      <c r="D3712" s="21" t="s">
        <v>345</v>
      </c>
      <c r="E3712" s="23"/>
    </row>
    <row r="3713" spans="1:5" ht="20" customHeight="1">
      <c r="A3713" s="19" t="s">
        <v>10627</v>
      </c>
      <c r="B3713" s="20" t="s">
        <v>10623</v>
      </c>
      <c r="C3713" s="21" t="s">
        <v>169484</v>
      </c>
      <c r="D3713" s="21" t="s">
        <v>296</v>
      </c>
      <c r="E3713" s="23"/>
    </row>
    <row r="3714" spans="1:5" ht="20" customHeight="1">
      <c r="A3714" s="19" t="s">
        <v>10628</v>
      </c>
      <c r="B3714" s="20" t="s">
        <v>10629</v>
      </c>
      <c r="C3714" s="21" t="s">
        <v>169484</v>
      </c>
      <c r="D3714" s="21" t="s">
        <v>296</v>
      </c>
      <c r="E3714" s="23"/>
    </row>
    <row r="3715" spans="1:5" ht="20" customHeight="1">
      <c r="A3715" s="19" t="s">
        <v>10632</v>
      </c>
      <c r="B3715" s="20" t="s">
        <v>10631</v>
      </c>
      <c r="C3715" s="21" t="s">
        <v>169473</v>
      </c>
      <c r="D3715" s="21" t="s">
        <v>345</v>
      </c>
      <c r="E3715" s="23"/>
    </row>
    <row r="3716" spans="1:5" ht="20" customHeight="1">
      <c r="A3716" s="19" t="s">
        <v>10635</v>
      </c>
      <c r="B3716" s="20" t="s">
        <v>10634</v>
      </c>
      <c r="C3716" s="21" t="s">
        <v>169501</v>
      </c>
      <c r="D3716" s="21" t="s">
        <v>296</v>
      </c>
      <c r="E3716" s="23"/>
    </row>
    <row r="3717" spans="1:5" ht="20" customHeight="1">
      <c r="A3717" s="19" t="s">
        <v>10636</v>
      </c>
      <c r="B3717" s="20" t="s">
        <v>10637</v>
      </c>
      <c r="C3717" s="21" t="s">
        <v>169513</v>
      </c>
      <c r="D3717" s="21" t="s">
        <v>296</v>
      </c>
      <c r="E3717" s="23"/>
    </row>
    <row r="3718" spans="1:5" ht="20" customHeight="1">
      <c r="A3718" s="19" t="s">
        <v>10638</v>
      </c>
      <c r="B3718" s="20" t="s">
        <v>10639</v>
      </c>
      <c r="C3718" s="21" t="s">
        <v>169450</v>
      </c>
      <c r="D3718" s="21" t="s">
        <v>296</v>
      </c>
      <c r="E3718" s="23"/>
    </row>
    <row r="3719" spans="1:5" ht="20" customHeight="1">
      <c r="A3719" s="19" t="s">
        <v>4081</v>
      </c>
      <c r="B3719" s="20" t="s">
        <v>4082</v>
      </c>
      <c r="C3719" s="21" t="s">
        <v>169466</v>
      </c>
      <c r="D3719" s="21" t="s">
        <v>139</v>
      </c>
      <c r="E3719" s="23"/>
    </row>
    <row r="3720" spans="1:5" ht="20" customHeight="1">
      <c r="A3720" s="19" t="s">
        <v>4085</v>
      </c>
      <c r="B3720" s="20" t="s">
        <v>4086</v>
      </c>
      <c r="C3720" s="21" t="s">
        <v>169453</v>
      </c>
      <c r="D3720" s="21" t="s">
        <v>296</v>
      </c>
      <c r="E3720" s="23"/>
    </row>
    <row r="3721" spans="1:5" ht="20" customHeight="1">
      <c r="A3721" s="19" t="s">
        <v>4087</v>
      </c>
      <c r="B3721" s="20" t="s">
        <v>4088</v>
      </c>
      <c r="C3721" s="21" t="s">
        <v>169446</v>
      </c>
      <c r="D3721" s="21" t="s">
        <v>345</v>
      </c>
      <c r="E3721" s="23"/>
    </row>
    <row r="3722" spans="1:5" ht="20" customHeight="1">
      <c r="A3722" s="19" t="s">
        <v>4091</v>
      </c>
      <c r="B3722" s="20" t="s">
        <v>4090</v>
      </c>
      <c r="C3722" s="21" t="s">
        <v>169480</v>
      </c>
      <c r="D3722" s="21" t="s">
        <v>345</v>
      </c>
      <c r="E3722" s="23"/>
    </row>
    <row r="3723" spans="1:5" ht="20" customHeight="1">
      <c r="A3723" s="19" t="s">
        <v>4092</v>
      </c>
      <c r="B3723" s="20" t="s">
        <v>4093</v>
      </c>
      <c r="C3723" s="21" t="s">
        <v>169449</v>
      </c>
      <c r="D3723" s="21" t="s">
        <v>345</v>
      </c>
      <c r="E3723" s="23"/>
    </row>
    <row r="3724" spans="1:5" ht="20" customHeight="1">
      <c r="A3724" s="19" t="s">
        <v>4096</v>
      </c>
      <c r="B3724" s="20" t="s">
        <v>4095</v>
      </c>
      <c r="C3724" s="21" t="s">
        <v>169446</v>
      </c>
      <c r="D3724" s="21" t="s">
        <v>296</v>
      </c>
      <c r="E3724" s="23"/>
    </row>
    <row r="3725" spans="1:5" ht="20" customHeight="1">
      <c r="A3725" s="19" t="s">
        <v>4097</v>
      </c>
      <c r="B3725" s="20" t="s">
        <v>4098</v>
      </c>
      <c r="C3725" s="21" t="s">
        <v>169462</v>
      </c>
      <c r="D3725" s="21" t="s">
        <v>345</v>
      </c>
      <c r="E3725" s="23"/>
    </row>
    <row r="3726" spans="1:5" ht="20" customHeight="1">
      <c r="A3726" s="19" t="s">
        <v>4099</v>
      </c>
      <c r="B3726" s="20" t="s">
        <v>4100</v>
      </c>
      <c r="C3726" s="21" t="s">
        <v>169431</v>
      </c>
      <c r="D3726" s="21" t="s">
        <v>296</v>
      </c>
      <c r="E3726" s="23"/>
    </row>
    <row r="3727" spans="1:5" ht="20" customHeight="1">
      <c r="A3727" s="19" t="s">
        <v>4101</v>
      </c>
      <c r="B3727" s="20" t="s">
        <v>4102</v>
      </c>
      <c r="C3727" s="21" t="s">
        <v>169459</v>
      </c>
      <c r="D3727" s="21" t="s">
        <v>345</v>
      </c>
      <c r="E3727" s="23"/>
    </row>
    <row r="3728" spans="1:5" ht="20" customHeight="1">
      <c r="A3728" s="19" t="s">
        <v>4103</v>
      </c>
      <c r="B3728" s="20" t="s">
        <v>4104</v>
      </c>
      <c r="C3728" s="21" t="s">
        <v>169456</v>
      </c>
      <c r="D3728" s="21" t="s">
        <v>345</v>
      </c>
      <c r="E3728" s="23"/>
    </row>
    <row r="3729" spans="1:5" ht="20" customHeight="1">
      <c r="A3729" s="19" t="s">
        <v>4107</v>
      </c>
      <c r="B3729" s="20" t="s">
        <v>4106</v>
      </c>
      <c r="C3729" s="21" t="s">
        <v>169499</v>
      </c>
      <c r="D3729" s="21" t="s">
        <v>345</v>
      </c>
      <c r="E3729" s="23"/>
    </row>
    <row r="3730" spans="1:5" ht="20" customHeight="1">
      <c r="A3730" s="19" t="s">
        <v>4110</v>
      </c>
      <c r="B3730" s="20" t="s">
        <v>4109</v>
      </c>
      <c r="C3730" s="21" t="s">
        <v>169438</v>
      </c>
      <c r="D3730" s="21" t="s">
        <v>345</v>
      </c>
      <c r="E3730" s="23"/>
    </row>
    <row r="3731" spans="1:5" ht="20" customHeight="1">
      <c r="A3731" s="19" t="s">
        <v>4111</v>
      </c>
      <c r="B3731" s="20" t="s">
        <v>4112</v>
      </c>
      <c r="C3731" s="21" t="s">
        <v>169471</v>
      </c>
      <c r="D3731" s="21" t="s">
        <v>345</v>
      </c>
      <c r="E3731" s="23"/>
    </row>
    <row r="3732" spans="1:5" ht="20" customHeight="1">
      <c r="A3732" s="19" t="s">
        <v>4115</v>
      </c>
      <c r="B3732" s="20" t="s">
        <v>4114</v>
      </c>
      <c r="C3732" s="21" t="s">
        <v>169445</v>
      </c>
      <c r="D3732" s="21" t="s">
        <v>296</v>
      </c>
      <c r="E3732" s="23"/>
    </row>
    <row r="3733" spans="1:5" ht="20" customHeight="1">
      <c r="A3733" s="19" t="s">
        <v>4116</v>
      </c>
      <c r="B3733" s="20" t="s">
        <v>4117</v>
      </c>
      <c r="C3733" s="21" t="s">
        <v>169450</v>
      </c>
      <c r="D3733" s="21" t="s">
        <v>345</v>
      </c>
      <c r="E3733" s="23"/>
    </row>
    <row r="3734" spans="1:5" ht="20" customHeight="1">
      <c r="A3734" s="19" t="s">
        <v>4118</v>
      </c>
      <c r="B3734" s="20" t="s">
        <v>4119</v>
      </c>
      <c r="C3734" s="21" t="s">
        <v>169442</v>
      </c>
      <c r="D3734" s="21" t="s">
        <v>345</v>
      </c>
      <c r="E3734" s="23"/>
    </row>
    <row r="3735" spans="1:5" ht="20" customHeight="1">
      <c r="A3735" s="19" t="s">
        <v>4122</v>
      </c>
      <c r="B3735" s="20" t="s">
        <v>4121</v>
      </c>
      <c r="C3735" s="21" t="s">
        <v>169438</v>
      </c>
      <c r="D3735" s="21" t="s">
        <v>345</v>
      </c>
      <c r="E3735" s="23"/>
    </row>
    <row r="3736" spans="1:5" ht="20" customHeight="1">
      <c r="A3736" s="19" t="s">
        <v>4123</v>
      </c>
      <c r="B3736" s="20" t="s">
        <v>4124</v>
      </c>
      <c r="C3736" s="21" t="s">
        <v>169465</v>
      </c>
      <c r="D3736" s="21" t="s">
        <v>345</v>
      </c>
      <c r="E3736" s="23"/>
    </row>
    <row r="3737" spans="1:5" ht="20" customHeight="1">
      <c r="A3737" s="19" t="s">
        <v>4125</v>
      </c>
      <c r="B3737" s="20" t="s">
        <v>4126</v>
      </c>
      <c r="C3737" s="21" t="s">
        <v>169456</v>
      </c>
      <c r="D3737" s="21" t="s">
        <v>345</v>
      </c>
      <c r="E3737" s="23"/>
    </row>
    <row r="3738" spans="1:5" ht="20" customHeight="1">
      <c r="A3738" s="19" t="s">
        <v>4129</v>
      </c>
      <c r="B3738" s="20" t="s">
        <v>4128</v>
      </c>
      <c r="C3738" s="21" t="s">
        <v>169448</v>
      </c>
      <c r="D3738" s="21" t="s">
        <v>345</v>
      </c>
      <c r="E3738" s="23"/>
    </row>
    <row r="3739" spans="1:5" ht="20" customHeight="1">
      <c r="A3739" s="19" t="s">
        <v>4130</v>
      </c>
      <c r="B3739" s="20" t="s">
        <v>4131</v>
      </c>
      <c r="C3739" s="21" t="s">
        <v>169514</v>
      </c>
      <c r="D3739" s="21" t="s">
        <v>345</v>
      </c>
      <c r="E3739" s="23"/>
    </row>
    <row r="3740" spans="1:5" ht="20" customHeight="1">
      <c r="A3740" s="19" t="s">
        <v>4132</v>
      </c>
      <c r="B3740" s="20" t="s">
        <v>4133</v>
      </c>
      <c r="C3740" s="21" t="s">
        <v>169436</v>
      </c>
      <c r="D3740" s="21" t="s">
        <v>345</v>
      </c>
      <c r="E3740" s="23"/>
    </row>
    <row r="3741" spans="1:5" ht="20" customHeight="1">
      <c r="A3741" s="19" t="s">
        <v>4134</v>
      </c>
      <c r="B3741" s="20" t="s">
        <v>4135</v>
      </c>
      <c r="C3741" s="21" t="s">
        <v>169506</v>
      </c>
      <c r="D3741" s="21" t="s">
        <v>345</v>
      </c>
      <c r="E3741" s="23"/>
    </row>
    <row r="3742" spans="1:5" ht="20" customHeight="1">
      <c r="A3742" s="19" t="s">
        <v>4136</v>
      </c>
      <c r="B3742" s="20" t="s">
        <v>4137</v>
      </c>
      <c r="C3742" s="21" t="s">
        <v>169507</v>
      </c>
      <c r="D3742" s="21" t="s">
        <v>345</v>
      </c>
      <c r="E3742" s="23"/>
    </row>
    <row r="3743" spans="1:5" ht="20" customHeight="1">
      <c r="A3743" s="19" t="s">
        <v>4138</v>
      </c>
      <c r="B3743" s="20" t="s">
        <v>4139</v>
      </c>
      <c r="C3743" s="21" t="s">
        <v>169437</v>
      </c>
      <c r="D3743" s="21" t="s">
        <v>345</v>
      </c>
      <c r="E3743" s="23"/>
    </row>
    <row r="3744" spans="1:5" ht="20" customHeight="1">
      <c r="A3744" s="19" t="s">
        <v>4140</v>
      </c>
      <c r="B3744" s="20" t="s">
        <v>4141</v>
      </c>
      <c r="C3744" s="21" t="s">
        <v>169515</v>
      </c>
      <c r="D3744" s="21" t="s">
        <v>345</v>
      </c>
      <c r="E3744" s="23"/>
    </row>
    <row r="3745" spans="1:5" ht="20" customHeight="1">
      <c r="A3745" s="19" t="s">
        <v>4145</v>
      </c>
      <c r="B3745" s="20" t="s">
        <v>4143</v>
      </c>
      <c r="C3745" s="21" t="s">
        <v>101727</v>
      </c>
      <c r="D3745" s="21" t="s">
        <v>345</v>
      </c>
      <c r="E3745" s="23"/>
    </row>
    <row r="3746" spans="1:5" ht="20" customHeight="1">
      <c r="A3746" s="19" t="s">
        <v>4148</v>
      </c>
      <c r="B3746" s="20" t="s">
        <v>4149</v>
      </c>
      <c r="C3746" s="21" t="s">
        <v>169469</v>
      </c>
      <c r="D3746" s="21" t="s">
        <v>345</v>
      </c>
      <c r="E3746" s="23"/>
    </row>
    <row r="3747" spans="1:5" ht="20" customHeight="1">
      <c r="A3747" s="19" t="s">
        <v>4150</v>
      </c>
      <c r="B3747" s="20" t="s">
        <v>4151</v>
      </c>
      <c r="C3747" s="21" t="s">
        <v>169466</v>
      </c>
      <c r="D3747" s="21" t="s">
        <v>296</v>
      </c>
      <c r="E3747" s="23"/>
    </row>
    <row r="3748" spans="1:5" ht="20" customHeight="1">
      <c r="A3748" s="19" t="s">
        <v>4152</v>
      </c>
      <c r="B3748" s="20" t="s">
        <v>4153</v>
      </c>
      <c r="C3748" s="21" t="s">
        <v>169455</v>
      </c>
      <c r="D3748" s="21" t="s">
        <v>345</v>
      </c>
      <c r="E3748" s="23"/>
    </row>
    <row r="3749" spans="1:5" ht="20" customHeight="1">
      <c r="A3749" s="19" t="s">
        <v>4154</v>
      </c>
      <c r="B3749" s="20" t="s">
        <v>4155</v>
      </c>
      <c r="C3749" s="21" t="s">
        <v>169504</v>
      </c>
      <c r="D3749" s="21" t="s">
        <v>296</v>
      </c>
      <c r="E3749" s="23"/>
    </row>
    <row r="3750" spans="1:5" ht="20" customHeight="1">
      <c r="A3750" s="19" t="s">
        <v>4156</v>
      </c>
      <c r="B3750" s="20" t="s">
        <v>4157</v>
      </c>
      <c r="C3750" s="21" t="s">
        <v>169440</v>
      </c>
      <c r="D3750" s="21" t="s">
        <v>345</v>
      </c>
      <c r="E3750" s="23"/>
    </row>
    <row r="3751" spans="1:5" ht="20" customHeight="1">
      <c r="A3751" s="19" t="s">
        <v>4158</v>
      </c>
      <c r="B3751" s="20" t="s">
        <v>4159</v>
      </c>
      <c r="C3751" s="21" t="s">
        <v>169445</v>
      </c>
      <c r="D3751" s="21" t="s">
        <v>345</v>
      </c>
      <c r="E3751" s="23"/>
    </row>
    <row r="3752" spans="1:5" ht="20" customHeight="1">
      <c r="A3752" s="19" t="s">
        <v>4162</v>
      </c>
      <c r="B3752" s="20" t="s">
        <v>4161</v>
      </c>
      <c r="C3752" s="21" t="s">
        <v>169434</v>
      </c>
      <c r="D3752" s="21" t="s">
        <v>296</v>
      </c>
      <c r="E3752" s="23"/>
    </row>
    <row r="3753" spans="1:5" ht="20" customHeight="1">
      <c r="A3753" s="19" t="s">
        <v>4163</v>
      </c>
      <c r="B3753" s="20" t="s">
        <v>4164</v>
      </c>
      <c r="C3753" s="21" t="s">
        <v>169436</v>
      </c>
      <c r="D3753" s="21" t="s">
        <v>345</v>
      </c>
      <c r="E3753" s="23"/>
    </row>
    <row r="3754" spans="1:5" ht="20" customHeight="1">
      <c r="A3754" s="19" t="s">
        <v>4168</v>
      </c>
      <c r="B3754" s="20" t="s">
        <v>4166</v>
      </c>
      <c r="C3754" s="21" t="s">
        <v>169506</v>
      </c>
      <c r="D3754" s="21" t="s">
        <v>296</v>
      </c>
      <c r="E3754" s="23"/>
    </row>
    <row r="3755" spans="1:5" ht="20" customHeight="1">
      <c r="A3755" s="19" t="s">
        <v>4171</v>
      </c>
      <c r="B3755" s="20" t="s">
        <v>4170</v>
      </c>
      <c r="C3755" s="21" t="s">
        <v>169490</v>
      </c>
      <c r="D3755" s="21" t="s">
        <v>345</v>
      </c>
      <c r="E3755" s="23"/>
    </row>
    <row r="3756" spans="1:5" ht="20" customHeight="1">
      <c r="A3756" s="19" t="s">
        <v>4172</v>
      </c>
      <c r="B3756" s="20" t="s">
        <v>4173</v>
      </c>
      <c r="C3756" s="21" t="s">
        <v>169476</v>
      </c>
      <c r="D3756" s="21" t="s">
        <v>345</v>
      </c>
      <c r="E3756" s="23"/>
    </row>
    <row r="3757" spans="1:5" ht="20" customHeight="1">
      <c r="A3757" s="19" t="s">
        <v>4174</v>
      </c>
      <c r="B3757" s="20" t="s">
        <v>4175</v>
      </c>
      <c r="C3757" s="21" t="s">
        <v>169442</v>
      </c>
      <c r="D3757" s="21" t="s">
        <v>345</v>
      </c>
      <c r="E3757" s="23"/>
    </row>
    <row r="3758" spans="1:5" ht="20" customHeight="1">
      <c r="A3758" s="19" t="s">
        <v>4176</v>
      </c>
      <c r="B3758" s="20" t="s">
        <v>4177</v>
      </c>
      <c r="C3758" s="21" t="s">
        <v>169454</v>
      </c>
      <c r="D3758" s="21" t="s">
        <v>345</v>
      </c>
      <c r="E3758" s="23"/>
    </row>
    <row r="3759" spans="1:5" ht="20" customHeight="1">
      <c r="A3759" s="19" t="s">
        <v>4178</v>
      </c>
      <c r="B3759" s="20" t="s">
        <v>4179</v>
      </c>
      <c r="C3759" s="21" t="s">
        <v>169501</v>
      </c>
      <c r="D3759" s="21" t="s">
        <v>296</v>
      </c>
      <c r="E3759" s="23"/>
    </row>
    <row r="3760" spans="1:5" ht="20" customHeight="1">
      <c r="A3760" s="19" t="s">
        <v>4180</v>
      </c>
      <c r="B3760" s="20" t="s">
        <v>4181</v>
      </c>
      <c r="C3760" s="21" t="s">
        <v>169457</v>
      </c>
      <c r="D3760" s="21" t="s">
        <v>296</v>
      </c>
      <c r="E3760" s="23"/>
    </row>
    <row r="3761" spans="1:5" ht="20" customHeight="1">
      <c r="A3761" s="19" t="s">
        <v>4182</v>
      </c>
      <c r="B3761" s="20" t="s">
        <v>4183</v>
      </c>
      <c r="C3761" s="21" t="s">
        <v>169473</v>
      </c>
      <c r="D3761" s="21" t="s">
        <v>345</v>
      </c>
      <c r="E3761" s="23"/>
    </row>
    <row r="3762" spans="1:5" ht="20" customHeight="1">
      <c r="A3762" s="19" t="s">
        <v>4186</v>
      </c>
      <c r="B3762" s="20" t="s">
        <v>4185</v>
      </c>
      <c r="C3762" s="21" t="s">
        <v>169469</v>
      </c>
      <c r="D3762" s="21" t="s">
        <v>345</v>
      </c>
      <c r="E3762" s="23"/>
    </row>
    <row r="3763" spans="1:5" ht="20" customHeight="1">
      <c r="A3763" s="19" t="s">
        <v>4187</v>
      </c>
      <c r="B3763" s="20" t="s">
        <v>4188</v>
      </c>
      <c r="C3763" s="21" t="s">
        <v>169455</v>
      </c>
      <c r="D3763" s="21" t="s">
        <v>345</v>
      </c>
      <c r="E3763" s="23"/>
    </row>
    <row r="3764" spans="1:5" ht="20" customHeight="1">
      <c r="A3764" s="19" t="s">
        <v>4189</v>
      </c>
      <c r="B3764" s="20" t="s">
        <v>4190</v>
      </c>
      <c r="C3764" s="21" t="s">
        <v>169506</v>
      </c>
      <c r="D3764" s="21" t="s">
        <v>345</v>
      </c>
      <c r="E3764" s="23"/>
    </row>
    <row r="3765" spans="1:5" ht="20" customHeight="1">
      <c r="A3765" s="19" t="s">
        <v>4193</v>
      </c>
      <c r="B3765" s="20" t="s">
        <v>4192</v>
      </c>
      <c r="C3765" s="21" t="s">
        <v>169474</v>
      </c>
      <c r="D3765" s="21" t="s">
        <v>345</v>
      </c>
      <c r="E3765" s="23"/>
    </row>
    <row r="3766" spans="1:5" ht="20" customHeight="1">
      <c r="A3766" s="19" t="s">
        <v>4194</v>
      </c>
      <c r="B3766" s="20" t="s">
        <v>4195</v>
      </c>
      <c r="C3766" s="21" t="s">
        <v>169504</v>
      </c>
      <c r="D3766" s="21" t="s">
        <v>345</v>
      </c>
      <c r="E3766" s="23"/>
    </row>
    <row r="3767" spans="1:5" ht="20" customHeight="1">
      <c r="A3767" s="19" t="s">
        <v>4196</v>
      </c>
      <c r="B3767" s="20" t="s">
        <v>4197</v>
      </c>
      <c r="C3767" s="21" t="s">
        <v>169460</v>
      </c>
      <c r="D3767" s="21" t="s">
        <v>345</v>
      </c>
      <c r="E3767" s="23"/>
    </row>
    <row r="3768" spans="1:5" ht="20" customHeight="1">
      <c r="A3768" s="19" t="s">
        <v>4200</v>
      </c>
      <c r="B3768" s="20" t="s">
        <v>4199</v>
      </c>
      <c r="C3768" s="21" t="s">
        <v>169480</v>
      </c>
      <c r="D3768" s="21" t="s">
        <v>345</v>
      </c>
      <c r="E3768" s="23"/>
    </row>
    <row r="3769" spans="1:5" ht="20" customHeight="1">
      <c r="A3769" s="19" t="s">
        <v>4201</v>
      </c>
      <c r="B3769" s="24">
        <v>100</v>
      </c>
      <c r="C3769" s="21" t="s">
        <v>169499</v>
      </c>
      <c r="D3769" s="21" t="s">
        <v>345</v>
      </c>
      <c r="E3769" s="23"/>
    </row>
    <row r="3770" spans="1:5" ht="20" customHeight="1">
      <c r="A3770" s="19" t="s">
        <v>4202</v>
      </c>
      <c r="B3770" s="20" t="s">
        <v>4203</v>
      </c>
      <c r="C3770" s="21" t="s">
        <v>169478</v>
      </c>
      <c r="D3770" s="21" t="s">
        <v>345</v>
      </c>
      <c r="E3770" s="23"/>
    </row>
    <row r="3771" spans="1:5" ht="20" customHeight="1">
      <c r="A3771" s="19" t="s">
        <v>4204</v>
      </c>
      <c r="B3771" s="20" t="s">
        <v>4205</v>
      </c>
      <c r="C3771" s="21" t="s">
        <v>169474</v>
      </c>
      <c r="D3771" s="21" t="s">
        <v>345</v>
      </c>
      <c r="E3771" s="23"/>
    </row>
    <row r="3772" spans="1:5" ht="20" customHeight="1">
      <c r="A3772" s="19" t="s">
        <v>4206</v>
      </c>
      <c r="B3772" s="20" t="s">
        <v>4207</v>
      </c>
      <c r="C3772" s="21" t="s">
        <v>169464</v>
      </c>
      <c r="D3772" s="21" t="s">
        <v>296</v>
      </c>
      <c r="E3772" s="23"/>
    </row>
    <row r="3773" spans="1:5" ht="20" customHeight="1">
      <c r="A3773" s="19" t="s">
        <v>4208</v>
      </c>
      <c r="B3773" s="20" t="s">
        <v>4209</v>
      </c>
      <c r="C3773" s="21" t="s">
        <v>169465</v>
      </c>
      <c r="D3773" s="21" t="s">
        <v>345</v>
      </c>
      <c r="E3773" s="23"/>
    </row>
    <row r="3774" spans="1:5" ht="20" customHeight="1">
      <c r="A3774" s="19" t="s">
        <v>4213</v>
      </c>
      <c r="B3774" s="20" t="s">
        <v>4211</v>
      </c>
      <c r="C3774" s="21" t="s">
        <v>169490</v>
      </c>
      <c r="D3774" s="21" t="s">
        <v>345</v>
      </c>
      <c r="E3774" s="23"/>
    </row>
    <row r="3775" spans="1:5" ht="20" customHeight="1">
      <c r="A3775" s="19" t="s">
        <v>4216</v>
      </c>
      <c r="B3775" s="20" t="s">
        <v>4217</v>
      </c>
      <c r="C3775" s="21" t="s">
        <v>169448</v>
      </c>
      <c r="D3775" s="21" t="s">
        <v>345</v>
      </c>
      <c r="E3775" s="23"/>
    </row>
    <row r="3776" spans="1:5" ht="20" customHeight="1">
      <c r="A3776" s="19" t="s">
        <v>4220</v>
      </c>
      <c r="B3776" s="20" t="s">
        <v>4219</v>
      </c>
      <c r="C3776" s="21" t="s">
        <v>169448</v>
      </c>
      <c r="D3776" s="21" t="s">
        <v>345</v>
      </c>
      <c r="E3776" s="23"/>
    </row>
    <row r="3777" spans="1:5" ht="20" customHeight="1">
      <c r="A3777" s="19" t="s">
        <v>4221</v>
      </c>
      <c r="B3777" s="20" t="s">
        <v>4222</v>
      </c>
      <c r="C3777" s="21" t="s">
        <v>169477</v>
      </c>
      <c r="D3777" s="21" t="s">
        <v>296</v>
      </c>
      <c r="E3777" s="23"/>
    </row>
    <row r="3778" spans="1:5" ht="20" customHeight="1">
      <c r="A3778" s="19" t="s">
        <v>4223</v>
      </c>
      <c r="B3778" s="20" t="s">
        <v>4224</v>
      </c>
      <c r="C3778" s="21" t="s">
        <v>169473</v>
      </c>
      <c r="D3778" s="21" t="s">
        <v>345</v>
      </c>
      <c r="E3778" s="23"/>
    </row>
    <row r="3779" spans="1:5" ht="20" customHeight="1">
      <c r="A3779" s="19" t="s">
        <v>4225</v>
      </c>
      <c r="B3779" s="20" t="s">
        <v>4226</v>
      </c>
      <c r="C3779" s="21" t="s">
        <v>169483</v>
      </c>
      <c r="D3779" s="21" t="s">
        <v>345</v>
      </c>
      <c r="E3779" s="23"/>
    </row>
    <row r="3780" spans="1:5" ht="20" customHeight="1">
      <c r="A3780" s="19" t="s">
        <v>4227</v>
      </c>
      <c r="B3780" s="20" t="s">
        <v>4228</v>
      </c>
      <c r="C3780" s="21" t="s">
        <v>169501</v>
      </c>
      <c r="D3780" s="21" t="s">
        <v>296</v>
      </c>
      <c r="E3780" s="23"/>
    </row>
    <row r="3781" spans="1:5" ht="20" customHeight="1">
      <c r="A3781" s="19" t="s">
        <v>4229</v>
      </c>
      <c r="B3781" s="20" t="s">
        <v>4230</v>
      </c>
      <c r="C3781" s="21" t="s">
        <v>169459</v>
      </c>
      <c r="D3781" s="21" t="s">
        <v>296</v>
      </c>
      <c r="E3781" s="23"/>
    </row>
    <row r="3782" spans="1:5" ht="20" customHeight="1">
      <c r="A3782" s="19" t="s">
        <v>4231</v>
      </c>
      <c r="B3782" s="24">
        <v>100</v>
      </c>
      <c r="C3782" s="21" t="s">
        <v>169525</v>
      </c>
      <c r="D3782" s="21" t="s">
        <v>345</v>
      </c>
      <c r="E3782" s="23"/>
    </row>
    <row r="3783" spans="1:5" ht="20" customHeight="1">
      <c r="A3783" s="19" t="s">
        <v>4232</v>
      </c>
      <c r="B3783" s="20" t="s">
        <v>4233</v>
      </c>
      <c r="C3783" s="21" t="s">
        <v>169460</v>
      </c>
      <c r="D3783" s="21" t="s">
        <v>345</v>
      </c>
      <c r="E3783" s="23"/>
    </row>
    <row r="3784" spans="1:5" ht="20" customHeight="1">
      <c r="A3784" s="19" t="s">
        <v>4234</v>
      </c>
      <c r="B3784" s="24">
        <v>100</v>
      </c>
      <c r="C3784" s="21" t="s">
        <v>169492</v>
      </c>
      <c r="D3784" s="21" t="s">
        <v>345</v>
      </c>
      <c r="E3784" s="23"/>
    </row>
    <row r="3785" spans="1:5" ht="20" customHeight="1">
      <c r="A3785" s="19" t="s">
        <v>4236</v>
      </c>
      <c r="B3785" s="24">
        <v>100</v>
      </c>
      <c r="C3785" s="21" t="s">
        <v>169518</v>
      </c>
      <c r="D3785" s="21" t="s">
        <v>345</v>
      </c>
      <c r="E3785" s="23"/>
    </row>
    <row r="3786" spans="1:5" ht="20" customHeight="1">
      <c r="A3786" s="19" t="s">
        <v>4237</v>
      </c>
      <c r="B3786" s="20" t="s">
        <v>4238</v>
      </c>
      <c r="C3786" s="21" t="s">
        <v>169460</v>
      </c>
      <c r="D3786" s="21" t="s">
        <v>345</v>
      </c>
      <c r="E3786" s="23"/>
    </row>
    <row r="3787" spans="1:5" ht="20" customHeight="1">
      <c r="A3787" s="19" t="s">
        <v>4239</v>
      </c>
      <c r="B3787" s="20" t="s">
        <v>4240</v>
      </c>
      <c r="C3787" s="21" t="s">
        <v>169487</v>
      </c>
      <c r="D3787" s="21" t="s">
        <v>345</v>
      </c>
      <c r="E3787" s="23"/>
    </row>
    <row r="3788" spans="1:5" ht="20" customHeight="1">
      <c r="A3788" s="19" t="s">
        <v>4241</v>
      </c>
      <c r="B3788" s="20" t="s">
        <v>4242</v>
      </c>
      <c r="C3788" s="21" t="s">
        <v>169435</v>
      </c>
      <c r="D3788" s="21" t="s">
        <v>345</v>
      </c>
      <c r="E3788" s="23"/>
    </row>
    <row r="3789" spans="1:5" ht="20" customHeight="1">
      <c r="A3789" s="19" t="s">
        <v>4243</v>
      </c>
      <c r="B3789" s="24">
        <v>100</v>
      </c>
      <c r="C3789" s="21" t="s">
        <v>169499</v>
      </c>
      <c r="D3789" s="21" t="s">
        <v>345</v>
      </c>
      <c r="E3789" s="23"/>
    </row>
    <row r="3790" spans="1:5" ht="20" customHeight="1">
      <c r="A3790" s="19" t="s">
        <v>4244</v>
      </c>
      <c r="B3790" s="20" t="s">
        <v>4245</v>
      </c>
      <c r="C3790" s="21" t="s">
        <v>169452</v>
      </c>
      <c r="D3790" s="21" t="s">
        <v>345</v>
      </c>
      <c r="E3790" s="23"/>
    </row>
    <row r="3791" spans="1:5" ht="20" customHeight="1">
      <c r="A3791" s="19" t="s">
        <v>4246</v>
      </c>
      <c r="B3791" s="20" t="s">
        <v>4247</v>
      </c>
      <c r="C3791" s="21" t="s">
        <v>14798</v>
      </c>
      <c r="D3791" s="21" t="s">
        <v>296</v>
      </c>
      <c r="E3791" s="23"/>
    </row>
    <row r="3792" spans="1:5" ht="20" customHeight="1">
      <c r="A3792" s="19" t="s">
        <v>4250</v>
      </c>
      <c r="B3792" s="20" t="s">
        <v>4249</v>
      </c>
      <c r="C3792" s="21" t="s">
        <v>169492</v>
      </c>
      <c r="D3792" s="21" t="s">
        <v>345</v>
      </c>
      <c r="E3792" s="23"/>
    </row>
    <row r="3793" spans="1:5" ht="20" customHeight="1">
      <c r="A3793" s="19" t="s">
        <v>4251</v>
      </c>
      <c r="B3793" s="24">
        <v>100</v>
      </c>
      <c r="C3793" s="21" t="s">
        <v>156989</v>
      </c>
      <c r="D3793" s="21" t="s">
        <v>345</v>
      </c>
      <c r="E3793" s="23"/>
    </row>
    <row r="3794" spans="1:5" ht="20" customHeight="1">
      <c r="A3794" s="19" t="s">
        <v>4254</v>
      </c>
      <c r="B3794" s="20" t="s">
        <v>4253</v>
      </c>
      <c r="C3794" s="21" t="s">
        <v>169485</v>
      </c>
      <c r="D3794" s="21" t="s">
        <v>345</v>
      </c>
      <c r="E3794" s="23"/>
    </row>
    <row r="3795" spans="1:5" ht="20" customHeight="1">
      <c r="A3795" s="19" t="s">
        <v>4255</v>
      </c>
      <c r="B3795" s="20" t="s">
        <v>4256</v>
      </c>
      <c r="C3795" s="21" t="s">
        <v>169443</v>
      </c>
      <c r="D3795" s="21" t="s">
        <v>345</v>
      </c>
      <c r="E3795" s="23"/>
    </row>
    <row r="3796" spans="1:5" ht="20" customHeight="1">
      <c r="A3796" s="19" t="s">
        <v>4257</v>
      </c>
      <c r="B3796" s="20" t="s">
        <v>4258</v>
      </c>
      <c r="C3796" s="21" t="s">
        <v>169477</v>
      </c>
      <c r="D3796" s="21" t="s">
        <v>296</v>
      </c>
      <c r="E3796" s="23"/>
    </row>
    <row r="3797" spans="1:5" ht="20" customHeight="1">
      <c r="A3797" s="19" t="s">
        <v>4259</v>
      </c>
      <c r="B3797" s="24">
        <v>100</v>
      </c>
      <c r="C3797" s="21" t="s">
        <v>169487</v>
      </c>
      <c r="D3797" s="21" t="s">
        <v>345</v>
      </c>
      <c r="E3797" s="23"/>
    </row>
    <row r="3798" spans="1:5" ht="20" customHeight="1">
      <c r="A3798" s="19" t="s">
        <v>4262</v>
      </c>
      <c r="B3798" s="20" t="s">
        <v>4261</v>
      </c>
      <c r="C3798" s="21" t="s">
        <v>169492</v>
      </c>
      <c r="D3798" s="21" t="s">
        <v>345</v>
      </c>
      <c r="E3798" s="23"/>
    </row>
    <row r="3799" spans="1:5" ht="20" customHeight="1">
      <c r="A3799" s="19" t="s">
        <v>4263</v>
      </c>
      <c r="B3799" s="20" t="s">
        <v>4264</v>
      </c>
      <c r="C3799" s="21" t="s">
        <v>169445</v>
      </c>
      <c r="D3799" s="21" t="s">
        <v>296</v>
      </c>
      <c r="E3799" s="23"/>
    </row>
    <row r="3800" spans="1:5" ht="20" customHeight="1">
      <c r="A3800" s="19" t="s">
        <v>4265</v>
      </c>
      <c r="B3800" s="20" t="s">
        <v>4266</v>
      </c>
      <c r="C3800" s="21" t="s">
        <v>169435</v>
      </c>
      <c r="D3800" s="21" t="s">
        <v>345</v>
      </c>
      <c r="E3800" s="23"/>
    </row>
    <row r="3801" spans="1:5" ht="20" customHeight="1">
      <c r="A3801" s="19" t="s">
        <v>4267</v>
      </c>
      <c r="B3801" s="20" t="s">
        <v>4268</v>
      </c>
      <c r="C3801" s="21" t="s">
        <v>169485</v>
      </c>
      <c r="D3801" s="21" t="s">
        <v>345</v>
      </c>
      <c r="E3801" s="23"/>
    </row>
    <row r="3802" spans="1:5" ht="20" customHeight="1">
      <c r="A3802" s="19" t="s">
        <v>4269</v>
      </c>
      <c r="B3802" s="20" t="s">
        <v>4270</v>
      </c>
      <c r="C3802" s="21" t="s">
        <v>169438</v>
      </c>
      <c r="D3802" s="21" t="s">
        <v>345</v>
      </c>
      <c r="E3802" s="23"/>
    </row>
    <row r="3803" spans="1:5" ht="20" customHeight="1">
      <c r="A3803" s="19" t="s">
        <v>4271</v>
      </c>
      <c r="B3803" s="20" t="s">
        <v>4272</v>
      </c>
      <c r="C3803" s="21" t="s">
        <v>169443</v>
      </c>
      <c r="D3803" s="21" t="s">
        <v>345</v>
      </c>
      <c r="E3803" s="23"/>
    </row>
    <row r="3804" spans="1:5" ht="20" customHeight="1">
      <c r="A3804" s="19" t="s">
        <v>4274</v>
      </c>
      <c r="B3804" s="24">
        <v>100</v>
      </c>
      <c r="C3804" s="21" t="s">
        <v>169519</v>
      </c>
      <c r="D3804" s="21" t="s">
        <v>345</v>
      </c>
      <c r="E3804" s="23"/>
    </row>
    <row r="3805" spans="1:5" ht="20" customHeight="1">
      <c r="A3805" s="19" t="s">
        <v>4279</v>
      </c>
      <c r="B3805" s="20" t="s">
        <v>4276</v>
      </c>
      <c r="C3805" s="21" t="s">
        <v>101522</v>
      </c>
      <c r="D3805" s="21" t="s">
        <v>345</v>
      </c>
      <c r="E3805" s="23"/>
    </row>
    <row r="3806" spans="1:5" ht="20" customHeight="1">
      <c r="A3806" s="19" t="s">
        <v>4282</v>
      </c>
      <c r="B3806" s="20" t="s">
        <v>4283</v>
      </c>
      <c r="C3806" s="21" t="s">
        <v>169478</v>
      </c>
      <c r="D3806" s="21" t="s">
        <v>345</v>
      </c>
      <c r="E3806" s="23"/>
    </row>
    <row r="3807" spans="1:5" ht="20" customHeight="1">
      <c r="A3807" s="19" t="s">
        <v>4284</v>
      </c>
      <c r="B3807" s="20" t="s">
        <v>4285</v>
      </c>
      <c r="C3807" s="21" t="s">
        <v>156989</v>
      </c>
      <c r="D3807" s="21" t="s">
        <v>345</v>
      </c>
      <c r="E3807" s="23"/>
    </row>
    <row r="3808" spans="1:5" ht="20" customHeight="1">
      <c r="A3808" s="19" t="s">
        <v>4286</v>
      </c>
      <c r="B3808" s="20" t="s">
        <v>4287</v>
      </c>
      <c r="C3808" s="21" t="s">
        <v>169448</v>
      </c>
      <c r="D3808" s="21" t="s">
        <v>345</v>
      </c>
      <c r="E3808" s="23"/>
    </row>
    <row r="3809" spans="1:5" ht="20" customHeight="1">
      <c r="A3809" s="19" t="s">
        <v>4288</v>
      </c>
      <c r="B3809" s="20" t="s">
        <v>4289</v>
      </c>
      <c r="C3809" s="21" t="s">
        <v>169457</v>
      </c>
      <c r="D3809" s="21" t="s">
        <v>296</v>
      </c>
      <c r="E3809" s="23"/>
    </row>
    <row r="3810" spans="1:5" ht="20" customHeight="1">
      <c r="A3810" s="19" t="s">
        <v>4290</v>
      </c>
      <c r="B3810" s="20" t="s">
        <v>4291</v>
      </c>
      <c r="C3810" s="21" t="s">
        <v>169501</v>
      </c>
      <c r="D3810" s="21" t="s">
        <v>345</v>
      </c>
      <c r="E3810" s="23"/>
    </row>
    <row r="3811" spans="1:5" ht="20" customHeight="1">
      <c r="A3811" s="19" t="s">
        <v>4304</v>
      </c>
      <c r="B3811" s="20" t="s">
        <v>4305</v>
      </c>
      <c r="C3811" s="21" t="s">
        <v>169464</v>
      </c>
      <c r="D3811" s="21" t="s">
        <v>345</v>
      </c>
      <c r="E3811" s="23"/>
    </row>
    <row r="3812" spans="1:5" ht="20" customHeight="1">
      <c r="A3812" s="19" t="s">
        <v>4309</v>
      </c>
      <c r="B3812" s="20" t="s">
        <v>4308</v>
      </c>
      <c r="C3812" s="21" t="s">
        <v>169508</v>
      </c>
      <c r="D3812" s="21" t="s">
        <v>296</v>
      </c>
      <c r="E3812" s="23"/>
    </row>
    <row r="3813" spans="1:5" ht="20" customHeight="1">
      <c r="A3813" s="19" t="s">
        <v>4323</v>
      </c>
      <c r="B3813" s="20" t="s">
        <v>4322</v>
      </c>
      <c r="C3813" s="21" t="s">
        <v>169438</v>
      </c>
      <c r="D3813" s="21" t="s">
        <v>345</v>
      </c>
      <c r="E3813" s="23"/>
    </row>
    <row r="3814" spans="1:5" ht="20" customHeight="1">
      <c r="A3814" s="19" t="s">
        <v>4335</v>
      </c>
      <c r="B3814" s="20" t="s">
        <v>4336</v>
      </c>
      <c r="C3814" s="21" t="s">
        <v>169502</v>
      </c>
      <c r="D3814" s="21" t="s">
        <v>345</v>
      </c>
      <c r="E3814" s="23"/>
    </row>
    <row r="3815" spans="1:5" ht="20" customHeight="1">
      <c r="A3815" s="19" t="s">
        <v>4348</v>
      </c>
      <c r="B3815" s="20" t="s">
        <v>4349</v>
      </c>
      <c r="C3815" s="21" t="s">
        <v>169440</v>
      </c>
      <c r="D3815" s="21" t="s">
        <v>345</v>
      </c>
      <c r="E3815" s="23"/>
    </row>
    <row r="3816" spans="1:5" ht="20" customHeight="1">
      <c r="A3816" s="19" t="s">
        <v>4353</v>
      </c>
      <c r="B3816" s="20" t="s">
        <v>4354</v>
      </c>
      <c r="C3816" s="21" t="s">
        <v>169445</v>
      </c>
      <c r="D3816" s="21" t="s">
        <v>345</v>
      </c>
      <c r="E3816" s="23"/>
    </row>
    <row r="3817" spans="1:5" ht="20" customHeight="1">
      <c r="A3817" s="19" t="s">
        <v>4372</v>
      </c>
      <c r="B3817" s="20" t="s">
        <v>4373</v>
      </c>
      <c r="C3817" s="21" t="s">
        <v>169437</v>
      </c>
      <c r="D3817" s="21" t="s">
        <v>345</v>
      </c>
      <c r="E3817" s="23"/>
    </row>
    <row r="3818" spans="1:5" ht="20" customHeight="1">
      <c r="A3818" s="19" t="s">
        <v>4377</v>
      </c>
      <c r="B3818" s="20" t="s">
        <v>4378</v>
      </c>
      <c r="C3818" s="21" t="s">
        <v>169471</v>
      </c>
      <c r="D3818" s="21" t="s">
        <v>296</v>
      </c>
      <c r="E3818" s="23"/>
    </row>
    <row r="3819" spans="1:5" ht="20" customHeight="1">
      <c r="A3819" s="19" t="s">
        <v>4390</v>
      </c>
      <c r="B3819" s="20" t="s">
        <v>4389</v>
      </c>
      <c r="C3819" s="21" t="s">
        <v>169471</v>
      </c>
      <c r="D3819" s="21" t="s">
        <v>345</v>
      </c>
      <c r="E3819" s="23"/>
    </row>
    <row r="3820" spans="1:5" ht="20" customHeight="1">
      <c r="A3820" s="19" t="s">
        <v>4402</v>
      </c>
      <c r="B3820" s="20" t="s">
        <v>4403</v>
      </c>
      <c r="C3820" s="21" t="s">
        <v>169474</v>
      </c>
      <c r="D3820" s="21" t="s">
        <v>345</v>
      </c>
      <c r="E3820" s="23"/>
    </row>
    <row r="3821" spans="1:5" ht="20" customHeight="1">
      <c r="A3821" s="19" t="s">
        <v>4409</v>
      </c>
      <c r="B3821" s="20" t="s">
        <v>4410</v>
      </c>
      <c r="C3821" s="21" t="s">
        <v>169510</v>
      </c>
      <c r="D3821" s="21" t="s">
        <v>345</v>
      </c>
      <c r="E3821" s="23"/>
    </row>
    <row r="3822" spans="1:5" ht="20" customHeight="1">
      <c r="A3822" s="19" t="s">
        <v>4421</v>
      </c>
      <c r="B3822" s="20" t="s">
        <v>4419</v>
      </c>
      <c r="C3822" s="21" t="s">
        <v>169486</v>
      </c>
      <c r="D3822" s="21" t="s">
        <v>345</v>
      </c>
      <c r="E3822" s="23"/>
    </row>
    <row r="3823" spans="1:5" ht="20" customHeight="1">
      <c r="A3823" s="19" t="s">
        <v>4423</v>
      </c>
      <c r="B3823" s="20" t="s">
        <v>4424</v>
      </c>
      <c r="C3823" s="21" t="s">
        <v>169433</v>
      </c>
      <c r="D3823" s="21" t="s">
        <v>296</v>
      </c>
      <c r="E3823" s="23"/>
    </row>
    <row r="3824" spans="1:5" ht="20" customHeight="1">
      <c r="A3824" s="19" t="s">
        <v>4426</v>
      </c>
      <c r="B3824" s="20" t="s">
        <v>4427</v>
      </c>
      <c r="C3824" s="21" t="s">
        <v>169483</v>
      </c>
      <c r="D3824" s="21" t="s">
        <v>345</v>
      </c>
      <c r="E3824" s="23"/>
    </row>
    <row r="3825" spans="1:5" ht="20" customHeight="1">
      <c r="A3825" s="19" t="s">
        <v>4429</v>
      </c>
      <c r="B3825" s="20" t="s">
        <v>4430</v>
      </c>
      <c r="C3825" s="21" t="s">
        <v>169437</v>
      </c>
      <c r="D3825" s="21" t="s">
        <v>296</v>
      </c>
      <c r="E3825" s="23"/>
    </row>
    <row r="3826" spans="1:5" ht="20" customHeight="1">
      <c r="A3826" s="19" t="s">
        <v>4444</v>
      </c>
      <c r="B3826" s="20" t="s">
        <v>4445</v>
      </c>
      <c r="C3826" s="21" t="s">
        <v>169474</v>
      </c>
      <c r="D3826" s="21" t="s">
        <v>345</v>
      </c>
      <c r="E3826" s="23"/>
    </row>
    <row r="3827" spans="1:5" ht="20" customHeight="1">
      <c r="A3827" s="19" t="s">
        <v>4449</v>
      </c>
      <c r="B3827" s="20" t="s">
        <v>4450</v>
      </c>
      <c r="C3827" s="21" t="s">
        <v>169462</v>
      </c>
      <c r="D3827" s="21" t="s">
        <v>296</v>
      </c>
      <c r="E3827" s="23"/>
    </row>
    <row r="3828" spans="1:5" ht="20" customHeight="1">
      <c r="A3828" s="19" t="s">
        <v>4459</v>
      </c>
      <c r="B3828" s="20" t="s">
        <v>4458</v>
      </c>
      <c r="C3828" s="21" t="s">
        <v>169438</v>
      </c>
      <c r="D3828" s="21" t="s">
        <v>345</v>
      </c>
      <c r="E3828" s="23"/>
    </row>
    <row r="3829" spans="1:5" ht="20" customHeight="1">
      <c r="A3829" s="19" t="s">
        <v>4469</v>
      </c>
      <c r="B3829" s="20" t="s">
        <v>4470</v>
      </c>
      <c r="C3829" s="21" t="s">
        <v>169516</v>
      </c>
      <c r="D3829" s="21" t="s">
        <v>296</v>
      </c>
      <c r="E3829" s="23"/>
    </row>
    <row r="3830" spans="1:5" ht="20" customHeight="1">
      <c r="A3830" s="19" t="s">
        <v>4476</v>
      </c>
      <c r="B3830" s="20" t="s">
        <v>4477</v>
      </c>
      <c r="C3830" s="21" t="s">
        <v>169455</v>
      </c>
      <c r="D3830" s="21" t="s">
        <v>345</v>
      </c>
      <c r="E3830" s="23"/>
    </row>
    <row r="3831" spans="1:5" ht="20" customHeight="1">
      <c r="A3831" s="19" t="s">
        <v>4487</v>
      </c>
      <c r="B3831" s="20" t="s">
        <v>4488</v>
      </c>
      <c r="C3831" s="21" t="s">
        <v>169501</v>
      </c>
      <c r="D3831" s="21" t="s">
        <v>345</v>
      </c>
      <c r="E3831" s="23"/>
    </row>
    <row r="3832" spans="1:5" ht="20" customHeight="1">
      <c r="A3832" s="19" t="s">
        <v>4490</v>
      </c>
      <c r="B3832" s="20" t="s">
        <v>4491</v>
      </c>
      <c r="C3832" s="21" t="s">
        <v>169457</v>
      </c>
      <c r="D3832" s="21" t="s">
        <v>345</v>
      </c>
      <c r="E3832" s="23"/>
    </row>
    <row r="3833" spans="1:5" ht="20" customHeight="1">
      <c r="A3833" s="19" t="s">
        <v>4493</v>
      </c>
      <c r="B3833" s="20" t="s">
        <v>4494</v>
      </c>
      <c r="C3833" s="21" t="s">
        <v>169467</v>
      </c>
      <c r="D3833" s="21" t="s">
        <v>296</v>
      </c>
      <c r="E3833" s="23"/>
    </row>
    <row r="3834" spans="1:5" ht="20" customHeight="1">
      <c r="A3834" s="19" t="s">
        <v>4555</v>
      </c>
      <c r="B3834" s="20" t="s">
        <v>4556</v>
      </c>
      <c r="C3834" s="21" t="s">
        <v>169504</v>
      </c>
      <c r="D3834" s="21" t="s">
        <v>345</v>
      </c>
      <c r="E3834" s="23"/>
    </row>
    <row r="3835" spans="1:5" ht="20" customHeight="1">
      <c r="A3835" s="19" t="s">
        <v>4639</v>
      </c>
      <c r="B3835" s="20" t="s">
        <v>4640</v>
      </c>
      <c r="C3835" s="21" t="s">
        <v>169493</v>
      </c>
      <c r="D3835" s="21" t="s">
        <v>296</v>
      </c>
      <c r="E3835" s="23"/>
    </row>
    <row r="3836" spans="1:5" ht="20" customHeight="1">
      <c r="A3836" s="19" t="s">
        <v>5549</v>
      </c>
      <c r="B3836" s="20" t="s">
        <v>5547</v>
      </c>
      <c r="C3836" s="21" t="s">
        <v>169462</v>
      </c>
      <c r="D3836" s="21" t="s">
        <v>345</v>
      </c>
      <c r="E3836" s="23"/>
    </row>
    <row r="3837" spans="1:5" ht="20" customHeight="1">
      <c r="A3837" s="19" t="s">
        <v>10280</v>
      </c>
      <c r="B3837" s="20" t="s">
        <v>10278</v>
      </c>
      <c r="C3837" s="21" t="s">
        <v>169477</v>
      </c>
      <c r="D3837" s="21" t="s">
        <v>296</v>
      </c>
      <c r="E3837" s="23"/>
    </row>
    <row r="3838" spans="1:5" ht="20" customHeight="1">
      <c r="A3838" s="19" t="s">
        <v>10321</v>
      </c>
      <c r="B3838" s="20" t="s">
        <v>10322</v>
      </c>
      <c r="C3838" s="21" t="s">
        <v>169477</v>
      </c>
      <c r="D3838" s="21" t="s">
        <v>296</v>
      </c>
      <c r="E3838" s="23"/>
    </row>
    <row r="3839" spans="1:5" ht="20" customHeight="1">
      <c r="A3839" s="19" t="s">
        <v>10344</v>
      </c>
      <c r="B3839" s="20" t="s">
        <v>10345</v>
      </c>
      <c r="C3839" s="21" t="s">
        <v>169458</v>
      </c>
      <c r="D3839" s="21" t="s">
        <v>296</v>
      </c>
      <c r="E3839" s="23"/>
    </row>
    <row r="3840" spans="1:5" ht="20" customHeight="1">
      <c r="A3840" s="19" t="s">
        <v>10362</v>
      </c>
      <c r="B3840" s="20" t="s">
        <v>10363</v>
      </c>
      <c r="C3840" s="21" t="s">
        <v>169457</v>
      </c>
      <c r="D3840" s="21" t="s">
        <v>345</v>
      </c>
      <c r="E3840" s="23"/>
    </row>
    <row r="3841" spans="1:5" ht="20" customHeight="1">
      <c r="A3841" s="19" t="s">
        <v>10366</v>
      </c>
      <c r="B3841" s="20" t="s">
        <v>10367</v>
      </c>
      <c r="C3841" s="21" t="s">
        <v>169467</v>
      </c>
      <c r="D3841" s="21" t="s">
        <v>296</v>
      </c>
      <c r="E3841" s="23"/>
    </row>
    <row r="3842" spans="1:5" ht="20" customHeight="1">
      <c r="A3842" s="19" t="s">
        <v>10399</v>
      </c>
      <c r="B3842" s="20" t="s">
        <v>10400</v>
      </c>
      <c r="C3842" s="21" t="s">
        <v>169479</v>
      </c>
      <c r="D3842" s="21" t="s">
        <v>345</v>
      </c>
      <c r="E3842" s="23"/>
    </row>
    <row r="3843" spans="1:5" ht="20" customHeight="1">
      <c r="A3843" s="19" t="s">
        <v>10408</v>
      </c>
      <c r="B3843" s="20" t="s">
        <v>10409</v>
      </c>
      <c r="C3843" s="21" t="s">
        <v>169438</v>
      </c>
      <c r="D3843" s="21" t="s">
        <v>296</v>
      </c>
      <c r="E3843" s="23"/>
    </row>
    <row r="3844" spans="1:5" ht="20" customHeight="1">
      <c r="A3844" s="19" t="s">
        <v>10420</v>
      </c>
      <c r="B3844" s="20" t="s">
        <v>10421</v>
      </c>
      <c r="C3844" s="21" t="s">
        <v>169445</v>
      </c>
      <c r="D3844" s="21" t="s">
        <v>296</v>
      </c>
      <c r="E3844" s="23"/>
    </row>
    <row r="3845" spans="1:5" ht="20" customHeight="1">
      <c r="A3845" s="19" t="s">
        <v>10436</v>
      </c>
      <c r="B3845" s="20" t="s">
        <v>10437</v>
      </c>
      <c r="C3845" s="21" t="s">
        <v>169521</v>
      </c>
      <c r="D3845" s="21" t="s">
        <v>345</v>
      </c>
      <c r="E3845" s="23"/>
    </row>
    <row r="3846" spans="1:5" ht="20" customHeight="1">
      <c r="A3846" s="19" t="s">
        <v>10445</v>
      </c>
      <c r="B3846" s="20" t="s">
        <v>10443</v>
      </c>
      <c r="C3846" s="21" t="s">
        <v>169466</v>
      </c>
      <c r="D3846" s="21" t="s">
        <v>296</v>
      </c>
      <c r="E3846" s="23"/>
    </row>
    <row r="3847" spans="1:5" ht="20" customHeight="1">
      <c r="A3847" s="19" t="s">
        <v>10455</v>
      </c>
      <c r="B3847" s="20" t="s">
        <v>10456</v>
      </c>
      <c r="C3847" s="21" t="s">
        <v>169468</v>
      </c>
      <c r="D3847" s="21" t="s">
        <v>345</v>
      </c>
      <c r="E3847" s="23"/>
    </row>
    <row r="3848" spans="1:5" ht="20" customHeight="1">
      <c r="A3848" s="19" t="s">
        <v>10532</v>
      </c>
      <c r="B3848" s="20" t="s">
        <v>10533</v>
      </c>
      <c r="C3848" s="21" t="s">
        <v>169446</v>
      </c>
      <c r="D3848" s="21" t="s">
        <v>139</v>
      </c>
      <c r="E3848" s="23"/>
    </row>
    <row r="3849" spans="1:5" ht="20" customHeight="1">
      <c r="A3849" s="19" t="s">
        <v>153</v>
      </c>
      <c r="B3849" s="20" t="s">
        <v>156</v>
      </c>
      <c r="C3849" s="21" t="s">
        <v>169457</v>
      </c>
      <c r="D3849" s="21" t="s">
        <v>139</v>
      </c>
      <c r="E3849" s="23"/>
    </row>
    <row r="3850" spans="1:5" ht="20" customHeight="1">
      <c r="A3850" s="19" t="s">
        <v>4146</v>
      </c>
      <c r="B3850" s="20" t="s">
        <v>4147</v>
      </c>
      <c r="C3850" s="21" t="s">
        <v>169478</v>
      </c>
      <c r="D3850" s="21" t="s">
        <v>139</v>
      </c>
      <c r="E3850" s="23"/>
    </row>
    <row r="3851" spans="1:5" ht="20" customHeight="1">
      <c r="A3851" s="19" t="s">
        <v>4214</v>
      </c>
      <c r="B3851" s="20" t="s">
        <v>4215</v>
      </c>
      <c r="C3851" s="21" t="s">
        <v>169476</v>
      </c>
      <c r="D3851" s="21" t="s">
        <v>139</v>
      </c>
      <c r="E3851" s="23"/>
    </row>
    <row r="3852" spans="1:5" ht="20" customHeight="1">
      <c r="A3852" s="19" t="s">
        <v>4280</v>
      </c>
      <c r="B3852" s="20" t="s">
        <v>4281</v>
      </c>
      <c r="C3852" s="21" t="s">
        <v>169492</v>
      </c>
      <c r="D3852" s="21" t="s">
        <v>139</v>
      </c>
      <c r="E3852" s="23"/>
    </row>
    <row r="3853" spans="1:5" ht="20" customHeight="1">
      <c r="A3853" s="19" t="s">
        <v>4292</v>
      </c>
      <c r="B3853" s="20" t="s">
        <v>4293</v>
      </c>
      <c r="C3853" s="21" t="s">
        <v>169453</v>
      </c>
      <c r="D3853" s="21" t="s">
        <v>296</v>
      </c>
      <c r="E3853" s="23"/>
    </row>
    <row r="3854" spans="1:5" ht="20" customHeight="1">
      <c r="A3854" s="19" t="s">
        <v>4294</v>
      </c>
      <c r="B3854" s="20" t="s">
        <v>4295</v>
      </c>
      <c r="C3854" s="21" t="s">
        <v>169473</v>
      </c>
      <c r="D3854" s="21" t="s">
        <v>345</v>
      </c>
      <c r="E3854" s="23"/>
    </row>
    <row r="3855" spans="1:5" ht="20" customHeight="1">
      <c r="A3855" s="19" t="s">
        <v>4296</v>
      </c>
      <c r="B3855" s="20" t="s">
        <v>4297</v>
      </c>
      <c r="C3855" s="21" t="s">
        <v>169479</v>
      </c>
      <c r="D3855" s="21" t="s">
        <v>345</v>
      </c>
      <c r="E3855" s="23"/>
    </row>
    <row r="3856" spans="1:5" ht="20" customHeight="1">
      <c r="A3856" s="19" t="s">
        <v>4298</v>
      </c>
      <c r="B3856" s="20" t="s">
        <v>4299</v>
      </c>
      <c r="C3856" s="21" t="s">
        <v>169501</v>
      </c>
      <c r="D3856" s="21" t="s">
        <v>345</v>
      </c>
      <c r="E3856" s="23"/>
    </row>
    <row r="3857" spans="1:5" ht="20" customHeight="1">
      <c r="A3857" s="19" t="s">
        <v>4300</v>
      </c>
      <c r="B3857" s="20" t="s">
        <v>4301</v>
      </c>
      <c r="C3857" s="21" t="s">
        <v>169457</v>
      </c>
      <c r="D3857" s="21" t="s">
        <v>345</v>
      </c>
      <c r="E3857" s="23"/>
    </row>
    <row r="3858" spans="1:5" ht="20" customHeight="1">
      <c r="A3858" s="19" t="s">
        <v>4302</v>
      </c>
      <c r="B3858" s="20" t="s">
        <v>4303</v>
      </c>
      <c r="C3858" s="21" t="s">
        <v>169521</v>
      </c>
      <c r="D3858" s="21" t="s">
        <v>296</v>
      </c>
      <c r="E3858" s="23"/>
    </row>
    <row r="3859" spans="1:5" ht="20" customHeight="1">
      <c r="A3859" s="19" t="s">
        <v>4306</v>
      </c>
      <c r="B3859" s="20" t="s">
        <v>4305</v>
      </c>
      <c r="C3859" s="21" t="s">
        <v>169464</v>
      </c>
      <c r="D3859" s="21" t="s">
        <v>345</v>
      </c>
      <c r="E3859" s="23"/>
    </row>
    <row r="3860" spans="1:5" ht="20" customHeight="1">
      <c r="A3860" s="19" t="s">
        <v>4310</v>
      </c>
      <c r="B3860" s="20" t="s">
        <v>4308</v>
      </c>
      <c r="C3860" s="21" t="s">
        <v>169508</v>
      </c>
      <c r="D3860" s="21" t="s">
        <v>296</v>
      </c>
      <c r="E3860" s="23"/>
    </row>
    <row r="3861" spans="1:5" ht="20" customHeight="1">
      <c r="A3861" s="19" t="s">
        <v>4311</v>
      </c>
      <c r="B3861" s="20" t="s">
        <v>4312</v>
      </c>
      <c r="C3861" s="21" t="s">
        <v>156989</v>
      </c>
      <c r="D3861" s="21" t="s">
        <v>345</v>
      </c>
      <c r="E3861" s="23"/>
    </row>
    <row r="3862" spans="1:5" ht="20" customHeight="1">
      <c r="A3862" s="19" t="s">
        <v>4313</v>
      </c>
      <c r="B3862" s="20" t="s">
        <v>4314</v>
      </c>
      <c r="C3862" s="21" t="s">
        <v>169435</v>
      </c>
      <c r="D3862" s="21" t="s">
        <v>345</v>
      </c>
      <c r="E3862" s="23"/>
    </row>
    <row r="3863" spans="1:5" ht="20" customHeight="1">
      <c r="A3863" s="19" t="s">
        <v>4315</v>
      </c>
      <c r="B3863" s="20" t="s">
        <v>4316</v>
      </c>
      <c r="C3863" s="21" t="s">
        <v>169515</v>
      </c>
      <c r="D3863" s="21" t="s">
        <v>345</v>
      </c>
      <c r="E3863" s="23"/>
    </row>
    <row r="3864" spans="1:5" ht="20" customHeight="1">
      <c r="A3864" s="19" t="s">
        <v>4317</v>
      </c>
      <c r="B3864" s="20" t="s">
        <v>4318</v>
      </c>
      <c r="C3864" s="21" t="s">
        <v>169457</v>
      </c>
      <c r="D3864" s="21" t="s">
        <v>296</v>
      </c>
      <c r="E3864" s="23"/>
    </row>
    <row r="3865" spans="1:5" ht="20" customHeight="1">
      <c r="A3865" s="19" t="s">
        <v>4319</v>
      </c>
      <c r="B3865" s="20" t="s">
        <v>4320</v>
      </c>
      <c r="C3865" s="21" t="s">
        <v>169499</v>
      </c>
      <c r="D3865" s="21" t="s">
        <v>345</v>
      </c>
      <c r="E3865" s="23"/>
    </row>
    <row r="3866" spans="1:5" ht="20" customHeight="1">
      <c r="A3866" s="19" t="s">
        <v>4324</v>
      </c>
      <c r="B3866" s="20" t="s">
        <v>4322</v>
      </c>
      <c r="C3866" s="21" t="s">
        <v>169438</v>
      </c>
      <c r="D3866" s="21" t="s">
        <v>345</v>
      </c>
      <c r="E3866" s="23"/>
    </row>
    <row r="3867" spans="1:5" ht="20" customHeight="1">
      <c r="A3867" s="19" t="s">
        <v>4327</v>
      </c>
      <c r="B3867" s="20" t="s">
        <v>4328</v>
      </c>
      <c r="C3867" s="21" t="s">
        <v>169479</v>
      </c>
      <c r="D3867" s="21" t="s">
        <v>345</v>
      </c>
      <c r="E3867" s="23"/>
    </row>
    <row r="3868" spans="1:5" ht="20" customHeight="1">
      <c r="A3868" s="19" t="s">
        <v>4329</v>
      </c>
      <c r="B3868" s="20" t="s">
        <v>4330</v>
      </c>
      <c r="C3868" s="21" t="s">
        <v>169514</v>
      </c>
      <c r="D3868" s="21" t="s">
        <v>345</v>
      </c>
      <c r="E3868" s="23"/>
    </row>
    <row r="3869" spans="1:5" ht="20" customHeight="1">
      <c r="A3869" s="19" t="s">
        <v>4331</v>
      </c>
      <c r="B3869" s="20" t="s">
        <v>4332</v>
      </c>
      <c r="C3869" s="21" t="s">
        <v>169511</v>
      </c>
      <c r="D3869" s="21" t="s">
        <v>345</v>
      </c>
      <c r="E3869" s="23"/>
    </row>
    <row r="3870" spans="1:5" ht="20" customHeight="1">
      <c r="A3870" s="19" t="s">
        <v>4333</v>
      </c>
      <c r="B3870" s="20" t="s">
        <v>4334</v>
      </c>
      <c r="C3870" s="21" t="s">
        <v>169504</v>
      </c>
      <c r="D3870" s="21" t="s">
        <v>345</v>
      </c>
      <c r="E3870" s="23"/>
    </row>
    <row r="3871" spans="1:5" ht="20" customHeight="1">
      <c r="A3871" s="19" t="s">
        <v>4337</v>
      </c>
      <c r="B3871" s="20" t="s">
        <v>4336</v>
      </c>
      <c r="C3871" s="21" t="s">
        <v>169502</v>
      </c>
      <c r="D3871" s="21" t="s">
        <v>345</v>
      </c>
      <c r="E3871" s="23"/>
    </row>
    <row r="3872" spans="1:5" ht="20" customHeight="1">
      <c r="A3872" s="19" t="s">
        <v>4338</v>
      </c>
      <c r="B3872" s="20" t="s">
        <v>4339</v>
      </c>
      <c r="C3872" s="21" t="s">
        <v>169481</v>
      </c>
      <c r="D3872" s="21" t="s">
        <v>345</v>
      </c>
      <c r="E3872" s="23"/>
    </row>
    <row r="3873" spans="1:5" ht="20" customHeight="1">
      <c r="A3873" s="19" t="s">
        <v>4340</v>
      </c>
      <c r="B3873" s="20" t="s">
        <v>4341</v>
      </c>
      <c r="C3873" s="21" t="s">
        <v>169473</v>
      </c>
      <c r="D3873" s="21" t="s">
        <v>345</v>
      </c>
      <c r="E3873" s="23"/>
    </row>
    <row r="3874" spans="1:5" ht="20" customHeight="1">
      <c r="A3874" s="19" t="s">
        <v>4342</v>
      </c>
      <c r="B3874" s="20" t="s">
        <v>4343</v>
      </c>
      <c r="C3874" s="21" t="s">
        <v>169493</v>
      </c>
      <c r="D3874" s="21" t="s">
        <v>345</v>
      </c>
      <c r="E3874" s="23"/>
    </row>
    <row r="3875" spans="1:5" ht="20" customHeight="1">
      <c r="A3875" s="19" t="s">
        <v>4344</v>
      </c>
      <c r="B3875" s="20" t="s">
        <v>4345</v>
      </c>
      <c r="C3875" s="21" t="s">
        <v>169466</v>
      </c>
      <c r="D3875" s="21" t="s">
        <v>345</v>
      </c>
      <c r="E3875" s="23"/>
    </row>
    <row r="3876" spans="1:5" ht="20" customHeight="1">
      <c r="A3876" s="19" t="s">
        <v>4346</v>
      </c>
      <c r="B3876" s="20" t="s">
        <v>4347</v>
      </c>
      <c r="C3876" s="21" t="s">
        <v>169437</v>
      </c>
      <c r="D3876" s="21" t="s">
        <v>296</v>
      </c>
      <c r="E3876" s="23"/>
    </row>
    <row r="3877" spans="1:5" ht="20" customHeight="1">
      <c r="A3877" s="19" t="s">
        <v>4350</v>
      </c>
      <c r="B3877" s="20" t="s">
        <v>4349</v>
      </c>
      <c r="C3877" s="21" t="s">
        <v>169440</v>
      </c>
      <c r="D3877" s="21" t="s">
        <v>345</v>
      </c>
      <c r="E3877" s="23"/>
    </row>
    <row r="3878" spans="1:5" ht="20" customHeight="1">
      <c r="A3878" s="19" t="s">
        <v>4351</v>
      </c>
      <c r="B3878" s="20" t="s">
        <v>4352</v>
      </c>
      <c r="C3878" s="21" t="s">
        <v>169508</v>
      </c>
      <c r="D3878" s="21" t="s">
        <v>296</v>
      </c>
      <c r="E3878" s="23"/>
    </row>
    <row r="3879" spans="1:5" ht="20" customHeight="1">
      <c r="A3879" s="19" t="s">
        <v>4355</v>
      </c>
      <c r="B3879" s="20" t="s">
        <v>4354</v>
      </c>
      <c r="C3879" s="21" t="s">
        <v>169445</v>
      </c>
      <c r="D3879" s="21" t="s">
        <v>345</v>
      </c>
      <c r="E3879" s="23"/>
    </row>
    <row r="3880" spans="1:5" ht="20" customHeight="1">
      <c r="A3880" s="19" t="s">
        <v>4356</v>
      </c>
      <c r="B3880" s="20" t="s">
        <v>4357</v>
      </c>
      <c r="C3880" s="21" t="s">
        <v>169477</v>
      </c>
      <c r="D3880" s="21" t="s">
        <v>345</v>
      </c>
      <c r="E3880" s="23"/>
    </row>
    <row r="3881" spans="1:5" ht="20" customHeight="1">
      <c r="A3881" s="19" t="s">
        <v>4358</v>
      </c>
      <c r="B3881" s="20" t="s">
        <v>4359</v>
      </c>
      <c r="C3881" s="21" t="s">
        <v>169477</v>
      </c>
      <c r="D3881" s="21" t="s">
        <v>296</v>
      </c>
      <c r="E3881" s="23"/>
    </row>
    <row r="3882" spans="1:5" ht="20" customHeight="1">
      <c r="A3882" s="19" t="s">
        <v>4360</v>
      </c>
      <c r="B3882" s="20" t="s">
        <v>4361</v>
      </c>
      <c r="C3882" s="21" t="s">
        <v>169488</v>
      </c>
      <c r="D3882" s="21" t="s">
        <v>296</v>
      </c>
      <c r="E3882" s="23"/>
    </row>
    <row r="3883" spans="1:5" ht="20" customHeight="1">
      <c r="A3883" s="19" t="s">
        <v>4362</v>
      </c>
      <c r="B3883" s="20" t="s">
        <v>4363</v>
      </c>
      <c r="C3883" s="21" t="s">
        <v>169440</v>
      </c>
      <c r="D3883" s="21" t="s">
        <v>345</v>
      </c>
      <c r="E3883" s="23"/>
    </row>
    <row r="3884" spans="1:5" ht="20" customHeight="1">
      <c r="A3884" s="19" t="s">
        <v>4364</v>
      </c>
      <c r="B3884" s="20" t="s">
        <v>4365</v>
      </c>
      <c r="C3884" s="21" t="s">
        <v>14955</v>
      </c>
      <c r="D3884" s="21" t="s">
        <v>345</v>
      </c>
      <c r="E3884" s="23"/>
    </row>
    <row r="3885" spans="1:5" ht="20" customHeight="1">
      <c r="A3885" s="19" t="s">
        <v>4366</v>
      </c>
      <c r="B3885" s="20" t="s">
        <v>4367</v>
      </c>
      <c r="C3885" s="21" t="s">
        <v>169450</v>
      </c>
      <c r="D3885" s="21" t="s">
        <v>345</v>
      </c>
      <c r="E3885" s="23"/>
    </row>
    <row r="3886" spans="1:5" ht="20" customHeight="1">
      <c r="A3886" s="19" t="s">
        <v>4368</v>
      </c>
      <c r="B3886" s="20" t="s">
        <v>4369</v>
      </c>
      <c r="C3886" s="21" t="s">
        <v>169509</v>
      </c>
      <c r="D3886" s="21" t="s">
        <v>345</v>
      </c>
      <c r="E3886" s="23"/>
    </row>
    <row r="3887" spans="1:5" ht="20" customHeight="1">
      <c r="A3887" s="19" t="s">
        <v>4370</v>
      </c>
      <c r="B3887" s="20" t="s">
        <v>4371</v>
      </c>
      <c r="C3887" s="21" t="s">
        <v>156989</v>
      </c>
      <c r="D3887" s="21" t="s">
        <v>345</v>
      </c>
      <c r="E3887" s="23"/>
    </row>
    <row r="3888" spans="1:5" ht="20" customHeight="1">
      <c r="A3888" s="19" t="s">
        <v>4374</v>
      </c>
      <c r="B3888" s="20" t="s">
        <v>4373</v>
      </c>
      <c r="C3888" s="21" t="s">
        <v>169437</v>
      </c>
      <c r="D3888" s="21" t="s">
        <v>345</v>
      </c>
      <c r="E3888" s="23"/>
    </row>
    <row r="3889" spans="1:5" ht="20" customHeight="1">
      <c r="A3889" s="19" t="s">
        <v>4375</v>
      </c>
      <c r="B3889" s="20" t="s">
        <v>4376</v>
      </c>
      <c r="C3889" s="21" t="s">
        <v>169460</v>
      </c>
      <c r="D3889" s="21" t="s">
        <v>296</v>
      </c>
      <c r="E3889" s="23"/>
    </row>
    <row r="3890" spans="1:5" ht="20" customHeight="1">
      <c r="A3890" s="19" t="s">
        <v>4379</v>
      </c>
      <c r="B3890" s="20" t="s">
        <v>4378</v>
      </c>
      <c r="C3890" s="21" t="s">
        <v>169471</v>
      </c>
      <c r="D3890" s="21" t="s">
        <v>296</v>
      </c>
      <c r="E3890" s="23"/>
    </row>
    <row r="3891" spans="1:5" ht="20" customHeight="1">
      <c r="A3891" s="19" t="s">
        <v>4380</v>
      </c>
      <c r="B3891" s="20" t="s">
        <v>4381</v>
      </c>
      <c r="C3891" s="21" t="s">
        <v>101727</v>
      </c>
      <c r="D3891" s="21" t="s">
        <v>345</v>
      </c>
      <c r="E3891" s="23"/>
    </row>
    <row r="3892" spans="1:5" ht="20" customHeight="1">
      <c r="A3892" s="19" t="s">
        <v>4382</v>
      </c>
      <c r="B3892" s="20" t="s">
        <v>4383</v>
      </c>
      <c r="C3892" s="21" t="s">
        <v>169477</v>
      </c>
      <c r="D3892" s="21" t="s">
        <v>345</v>
      </c>
      <c r="E3892" s="23"/>
    </row>
    <row r="3893" spans="1:5" ht="20" customHeight="1">
      <c r="A3893" s="19" t="s">
        <v>4384</v>
      </c>
      <c r="B3893" s="20" t="s">
        <v>4385</v>
      </c>
      <c r="C3893" s="21" t="s">
        <v>169494</v>
      </c>
      <c r="D3893" s="21" t="s">
        <v>345</v>
      </c>
      <c r="E3893" s="23"/>
    </row>
    <row r="3894" spans="1:5" ht="20" customHeight="1">
      <c r="A3894" s="19" t="s">
        <v>4386</v>
      </c>
      <c r="B3894" s="20" t="s">
        <v>4387</v>
      </c>
      <c r="C3894" s="21" t="s">
        <v>101727</v>
      </c>
      <c r="D3894" s="21" t="s">
        <v>345</v>
      </c>
      <c r="E3894" s="23"/>
    </row>
    <row r="3895" spans="1:5" ht="20" customHeight="1">
      <c r="A3895" s="19" t="s">
        <v>4391</v>
      </c>
      <c r="B3895" s="20" t="s">
        <v>4389</v>
      </c>
      <c r="C3895" s="21" t="s">
        <v>169471</v>
      </c>
      <c r="D3895" s="21" t="s">
        <v>345</v>
      </c>
      <c r="E3895" s="23"/>
    </row>
    <row r="3896" spans="1:5" ht="20" customHeight="1">
      <c r="A3896" s="19" t="s">
        <v>4394</v>
      </c>
      <c r="B3896" s="20" t="s">
        <v>4395</v>
      </c>
      <c r="C3896" s="21" t="s">
        <v>156989</v>
      </c>
      <c r="D3896" s="21" t="s">
        <v>345</v>
      </c>
      <c r="E3896" s="23"/>
    </row>
    <row r="3897" spans="1:5" ht="20" customHeight="1">
      <c r="A3897" s="19" t="s">
        <v>4396</v>
      </c>
      <c r="B3897" s="20" t="s">
        <v>4397</v>
      </c>
      <c r="C3897" s="21" t="s">
        <v>169438</v>
      </c>
      <c r="D3897" s="21" t="s">
        <v>345</v>
      </c>
      <c r="E3897" s="23"/>
    </row>
    <row r="3898" spans="1:5" ht="20" customHeight="1">
      <c r="A3898" s="19" t="s">
        <v>4398</v>
      </c>
      <c r="B3898" s="20" t="s">
        <v>4399</v>
      </c>
      <c r="C3898" s="21" t="s">
        <v>169478</v>
      </c>
      <c r="D3898" s="21" t="s">
        <v>345</v>
      </c>
      <c r="E3898" s="23"/>
    </row>
    <row r="3899" spans="1:5" ht="20" customHeight="1">
      <c r="A3899" s="19" t="s">
        <v>4400</v>
      </c>
      <c r="B3899" s="20" t="s">
        <v>4401</v>
      </c>
      <c r="C3899" s="21" t="s">
        <v>169517</v>
      </c>
      <c r="D3899" s="21" t="s">
        <v>345</v>
      </c>
      <c r="E3899" s="23"/>
    </row>
    <row r="3900" spans="1:5" ht="20" customHeight="1">
      <c r="A3900" s="19" t="s">
        <v>4404</v>
      </c>
      <c r="B3900" s="20" t="s">
        <v>4403</v>
      </c>
      <c r="C3900" s="21" t="s">
        <v>169474</v>
      </c>
      <c r="D3900" s="21" t="s">
        <v>345</v>
      </c>
      <c r="E3900" s="23"/>
    </row>
    <row r="3901" spans="1:5" ht="20" customHeight="1">
      <c r="A3901" s="19" t="s">
        <v>4405</v>
      </c>
      <c r="B3901" s="20" t="s">
        <v>4406</v>
      </c>
      <c r="C3901" s="21" t="s">
        <v>169504</v>
      </c>
      <c r="D3901" s="21" t="s">
        <v>296</v>
      </c>
      <c r="E3901" s="23"/>
    </row>
    <row r="3902" spans="1:5" ht="20" customHeight="1">
      <c r="A3902" s="19" t="s">
        <v>4407</v>
      </c>
      <c r="B3902" s="20" t="s">
        <v>4408</v>
      </c>
      <c r="C3902" s="21" t="s">
        <v>169473</v>
      </c>
      <c r="D3902" s="21" t="s">
        <v>345</v>
      </c>
      <c r="E3902" s="23"/>
    </row>
    <row r="3903" spans="1:5" ht="20" customHeight="1">
      <c r="A3903" s="19" t="s">
        <v>4411</v>
      </c>
      <c r="B3903" s="20" t="s">
        <v>4410</v>
      </c>
      <c r="C3903" s="21" t="s">
        <v>169510</v>
      </c>
      <c r="D3903" s="21" t="s">
        <v>345</v>
      </c>
      <c r="E3903" s="23"/>
    </row>
    <row r="3904" spans="1:5" ht="20" customHeight="1">
      <c r="A3904" s="19" t="s">
        <v>4412</v>
      </c>
      <c r="B3904" s="20" t="s">
        <v>4413</v>
      </c>
      <c r="C3904" s="21" t="s">
        <v>169479</v>
      </c>
      <c r="D3904" s="21" t="s">
        <v>345</v>
      </c>
      <c r="E3904" s="23"/>
    </row>
    <row r="3905" spans="1:5" ht="20" customHeight="1">
      <c r="A3905" s="19" t="s">
        <v>4414</v>
      </c>
      <c r="B3905" s="20" t="s">
        <v>4415</v>
      </c>
      <c r="C3905" s="21" t="s">
        <v>169469</v>
      </c>
      <c r="D3905" s="21" t="s">
        <v>345</v>
      </c>
      <c r="E3905" s="23"/>
    </row>
    <row r="3906" spans="1:5" ht="20" customHeight="1">
      <c r="A3906" s="19" t="s">
        <v>4416</v>
      </c>
      <c r="B3906" s="20" t="s">
        <v>4417</v>
      </c>
      <c r="C3906" s="21" t="s">
        <v>169466</v>
      </c>
      <c r="D3906" s="21" t="s">
        <v>345</v>
      </c>
      <c r="E3906" s="23"/>
    </row>
    <row r="3907" spans="1:5" ht="20" customHeight="1">
      <c r="A3907" s="19" t="s">
        <v>4422</v>
      </c>
      <c r="B3907" s="20" t="s">
        <v>4419</v>
      </c>
      <c r="C3907" s="21" t="s">
        <v>169486</v>
      </c>
      <c r="D3907" s="21" t="s">
        <v>345</v>
      </c>
      <c r="E3907" s="23"/>
    </row>
    <row r="3908" spans="1:5" ht="20" customHeight="1">
      <c r="A3908" s="19" t="s">
        <v>4425</v>
      </c>
      <c r="B3908" s="20" t="s">
        <v>4424</v>
      </c>
      <c r="C3908" s="21" t="s">
        <v>169433</v>
      </c>
      <c r="D3908" s="21" t="s">
        <v>296</v>
      </c>
      <c r="E3908" s="23"/>
    </row>
    <row r="3909" spans="1:5" ht="20" customHeight="1">
      <c r="A3909" s="19" t="s">
        <v>4428</v>
      </c>
      <c r="B3909" s="20" t="s">
        <v>4427</v>
      </c>
      <c r="C3909" s="21" t="s">
        <v>169483</v>
      </c>
      <c r="D3909" s="21" t="s">
        <v>345</v>
      </c>
      <c r="E3909" s="23"/>
    </row>
    <row r="3910" spans="1:5" ht="20" customHeight="1">
      <c r="A3910" s="19" t="s">
        <v>4431</v>
      </c>
      <c r="B3910" s="20" t="s">
        <v>4430</v>
      </c>
      <c r="C3910" s="21" t="s">
        <v>169437</v>
      </c>
      <c r="D3910" s="21" t="s">
        <v>296</v>
      </c>
      <c r="E3910" s="23"/>
    </row>
    <row r="3911" spans="1:5" ht="20" customHeight="1">
      <c r="A3911" s="19" t="s">
        <v>4432</v>
      </c>
      <c r="B3911" s="20" t="s">
        <v>4433</v>
      </c>
      <c r="C3911" s="21" t="s">
        <v>169469</v>
      </c>
      <c r="D3911" s="21" t="s">
        <v>296</v>
      </c>
      <c r="E3911" s="23"/>
    </row>
    <row r="3912" spans="1:5" ht="20" customHeight="1">
      <c r="A3912" s="19" t="s">
        <v>4434</v>
      </c>
      <c r="B3912" s="20" t="s">
        <v>4435</v>
      </c>
      <c r="C3912" s="21" t="s">
        <v>169452</v>
      </c>
      <c r="D3912" s="21" t="s">
        <v>345</v>
      </c>
      <c r="E3912" s="23"/>
    </row>
    <row r="3913" spans="1:5" ht="20" customHeight="1">
      <c r="A3913" s="19" t="s">
        <v>4436</v>
      </c>
      <c r="B3913" s="20" t="s">
        <v>4437</v>
      </c>
      <c r="C3913" s="21" t="s">
        <v>169462</v>
      </c>
      <c r="D3913" s="21" t="s">
        <v>345</v>
      </c>
      <c r="E3913" s="23"/>
    </row>
    <row r="3914" spans="1:5" ht="20" customHeight="1">
      <c r="A3914" s="19" t="s">
        <v>4438</v>
      </c>
      <c r="B3914" s="20" t="s">
        <v>4439</v>
      </c>
      <c r="C3914" s="21" t="s">
        <v>169476</v>
      </c>
      <c r="D3914" s="21" t="s">
        <v>345</v>
      </c>
      <c r="E3914" s="23"/>
    </row>
    <row r="3915" spans="1:5" ht="20" customHeight="1">
      <c r="A3915" s="19" t="s">
        <v>4440</v>
      </c>
      <c r="B3915" s="20" t="s">
        <v>4441</v>
      </c>
      <c r="C3915" s="21" t="s">
        <v>169462</v>
      </c>
      <c r="D3915" s="21" t="s">
        <v>345</v>
      </c>
      <c r="E3915" s="23"/>
    </row>
    <row r="3916" spans="1:5" ht="20" customHeight="1">
      <c r="A3916" s="19" t="s">
        <v>4442</v>
      </c>
      <c r="B3916" s="20" t="s">
        <v>4443</v>
      </c>
      <c r="C3916" s="21" t="s">
        <v>169499</v>
      </c>
      <c r="D3916" s="21" t="s">
        <v>345</v>
      </c>
      <c r="E3916" s="23"/>
    </row>
    <row r="3917" spans="1:5" ht="20" customHeight="1">
      <c r="A3917" s="19" t="s">
        <v>4446</v>
      </c>
      <c r="B3917" s="20" t="s">
        <v>4445</v>
      </c>
      <c r="C3917" s="21" t="s">
        <v>169474</v>
      </c>
      <c r="D3917" s="21" t="s">
        <v>345</v>
      </c>
      <c r="E3917" s="23"/>
    </row>
    <row r="3918" spans="1:5" ht="20" customHeight="1">
      <c r="A3918" s="19" t="s">
        <v>4447</v>
      </c>
      <c r="B3918" s="20" t="s">
        <v>4448</v>
      </c>
      <c r="C3918" s="21" t="s">
        <v>169509</v>
      </c>
      <c r="D3918" s="21" t="s">
        <v>345</v>
      </c>
      <c r="E3918" s="23"/>
    </row>
    <row r="3919" spans="1:5" ht="20" customHeight="1">
      <c r="A3919" s="19" t="s">
        <v>4451</v>
      </c>
      <c r="B3919" s="20" t="s">
        <v>4450</v>
      </c>
      <c r="C3919" s="21" t="s">
        <v>169462</v>
      </c>
      <c r="D3919" s="21" t="s">
        <v>296</v>
      </c>
      <c r="E3919" s="23"/>
    </row>
    <row r="3920" spans="1:5" ht="20" customHeight="1">
      <c r="A3920" s="19" t="s">
        <v>4452</v>
      </c>
      <c r="B3920" s="20" t="s">
        <v>4453</v>
      </c>
      <c r="C3920" s="21" t="s">
        <v>169435</v>
      </c>
      <c r="D3920" s="21" t="s">
        <v>345</v>
      </c>
      <c r="E3920" s="23"/>
    </row>
    <row r="3921" spans="1:5" ht="20" customHeight="1">
      <c r="A3921" s="19" t="s">
        <v>4454</v>
      </c>
      <c r="B3921" s="24">
        <v>100</v>
      </c>
      <c r="C3921" s="21" t="s">
        <v>169517</v>
      </c>
      <c r="D3921" s="21" t="s">
        <v>345</v>
      </c>
      <c r="E3921" s="23"/>
    </row>
    <row r="3922" spans="1:5" ht="20" customHeight="1">
      <c r="A3922" s="19" t="s">
        <v>4455</v>
      </c>
      <c r="B3922" s="20" t="s">
        <v>4456</v>
      </c>
      <c r="C3922" s="21" t="s">
        <v>169460</v>
      </c>
      <c r="D3922" s="21" t="s">
        <v>345</v>
      </c>
      <c r="E3922" s="23"/>
    </row>
    <row r="3923" spans="1:5" ht="20" customHeight="1">
      <c r="A3923" s="19" t="s">
        <v>4460</v>
      </c>
      <c r="B3923" s="20" t="s">
        <v>4458</v>
      </c>
      <c r="C3923" s="21" t="s">
        <v>169438</v>
      </c>
      <c r="D3923" s="21" t="s">
        <v>345</v>
      </c>
      <c r="E3923" s="23"/>
    </row>
    <row r="3924" spans="1:5" ht="20" customHeight="1">
      <c r="A3924" s="19" t="s">
        <v>4463</v>
      </c>
      <c r="B3924" s="20" t="s">
        <v>4464</v>
      </c>
      <c r="C3924" s="21" t="s">
        <v>169488</v>
      </c>
      <c r="D3924" s="21" t="s">
        <v>296</v>
      </c>
      <c r="E3924" s="23"/>
    </row>
    <row r="3925" spans="1:5" ht="20" customHeight="1">
      <c r="A3925" s="19" t="s">
        <v>4465</v>
      </c>
      <c r="B3925" s="20" t="s">
        <v>4466</v>
      </c>
      <c r="C3925" s="21" t="s">
        <v>169515</v>
      </c>
      <c r="D3925" s="21" t="s">
        <v>345</v>
      </c>
      <c r="E3925" s="23"/>
    </row>
    <row r="3926" spans="1:5" ht="20" customHeight="1">
      <c r="A3926" s="19" t="s">
        <v>4467</v>
      </c>
      <c r="B3926" s="20" t="s">
        <v>4468</v>
      </c>
      <c r="C3926" s="21" t="s">
        <v>169435</v>
      </c>
      <c r="D3926" s="21" t="s">
        <v>345</v>
      </c>
      <c r="E3926" s="23"/>
    </row>
    <row r="3927" spans="1:5" ht="20" customHeight="1">
      <c r="A3927" s="19" t="s">
        <v>4471</v>
      </c>
      <c r="B3927" s="20" t="s">
        <v>4470</v>
      </c>
      <c r="C3927" s="21" t="s">
        <v>169516</v>
      </c>
      <c r="D3927" s="21" t="s">
        <v>296</v>
      </c>
      <c r="E3927" s="23"/>
    </row>
    <row r="3928" spans="1:5" ht="20" customHeight="1">
      <c r="A3928" s="19" t="s">
        <v>4472</v>
      </c>
      <c r="B3928" s="20" t="s">
        <v>4473</v>
      </c>
      <c r="C3928" s="21" t="s">
        <v>169443</v>
      </c>
      <c r="D3928" s="21" t="s">
        <v>345</v>
      </c>
      <c r="E3928" s="23"/>
    </row>
    <row r="3929" spans="1:5" ht="20" customHeight="1">
      <c r="A3929" s="19" t="s">
        <v>4474</v>
      </c>
      <c r="B3929" s="20" t="s">
        <v>4475</v>
      </c>
      <c r="C3929" s="21" t="s">
        <v>101727</v>
      </c>
      <c r="D3929" s="21" t="s">
        <v>345</v>
      </c>
      <c r="E3929" s="23"/>
    </row>
    <row r="3930" spans="1:5" ht="20" customHeight="1">
      <c r="A3930" s="19" t="s">
        <v>4478</v>
      </c>
      <c r="B3930" s="20" t="s">
        <v>4477</v>
      </c>
      <c r="C3930" s="21" t="s">
        <v>169455</v>
      </c>
      <c r="D3930" s="21" t="s">
        <v>345</v>
      </c>
      <c r="E3930" s="23"/>
    </row>
    <row r="3931" spans="1:5" ht="20" customHeight="1">
      <c r="A3931" s="19" t="s">
        <v>4479</v>
      </c>
      <c r="B3931" s="20" t="s">
        <v>4480</v>
      </c>
      <c r="C3931" s="21" t="s">
        <v>169459</v>
      </c>
      <c r="D3931" s="21" t="s">
        <v>345</v>
      </c>
      <c r="E3931" s="23"/>
    </row>
    <row r="3932" spans="1:5" ht="20" customHeight="1">
      <c r="A3932" s="19" t="s">
        <v>4481</v>
      </c>
      <c r="B3932" s="20" t="s">
        <v>4482</v>
      </c>
      <c r="C3932" s="21" t="s">
        <v>169454</v>
      </c>
      <c r="D3932" s="21" t="s">
        <v>345</v>
      </c>
      <c r="E3932" s="23"/>
    </row>
    <row r="3933" spans="1:5" ht="20" customHeight="1">
      <c r="A3933" s="19" t="s">
        <v>4483</v>
      </c>
      <c r="B3933" s="20" t="s">
        <v>4484</v>
      </c>
      <c r="C3933" s="21" t="s">
        <v>169474</v>
      </c>
      <c r="D3933" s="21" t="s">
        <v>345</v>
      </c>
      <c r="E3933" s="23"/>
    </row>
    <row r="3934" spans="1:5" ht="20" customHeight="1">
      <c r="A3934" s="19" t="s">
        <v>4485</v>
      </c>
      <c r="B3934" s="20" t="s">
        <v>4486</v>
      </c>
      <c r="C3934" s="21" t="s">
        <v>169456</v>
      </c>
      <c r="D3934" s="21" t="s">
        <v>345</v>
      </c>
      <c r="E3934" s="23"/>
    </row>
    <row r="3935" spans="1:5" ht="20" customHeight="1">
      <c r="A3935" s="19" t="s">
        <v>4489</v>
      </c>
      <c r="B3935" s="20" t="s">
        <v>4488</v>
      </c>
      <c r="C3935" s="21" t="s">
        <v>169501</v>
      </c>
      <c r="D3935" s="21" t="s">
        <v>345</v>
      </c>
      <c r="E3935" s="23"/>
    </row>
    <row r="3936" spans="1:5" ht="20" customHeight="1">
      <c r="A3936" s="19" t="s">
        <v>4492</v>
      </c>
      <c r="B3936" s="20" t="s">
        <v>4491</v>
      </c>
      <c r="C3936" s="21" t="s">
        <v>169457</v>
      </c>
      <c r="D3936" s="21" t="s">
        <v>345</v>
      </c>
      <c r="E3936" s="23"/>
    </row>
    <row r="3937" spans="1:5" ht="20" customHeight="1">
      <c r="A3937" s="19" t="s">
        <v>4495</v>
      </c>
      <c r="B3937" s="20" t="s">
        <v>4494</v>
      </c>
      <c r="C3937" s="21" t="s">
        <v>169467</v>
      </c>
      <c r="D3937" s="21" t="s">
        <v>296</v>
      </c>
      <c r="E3937" s="23"/>
    </row>
    <row r="3938" spans="1:5" ht="20" customHeight="1">
      <c r="A3938" s="19" t="s">
        <v>4506</v>
      </c>
      <c r="B3938" s="20" t="s">
        <v>4507</v>
      </c>
      <c r="C3938" s="21" t="s">
        <v>169483</v>
      </c>
      <c r="D3938" s="21" t="s">
        <v>345</v>
      </c>
      <c r="E3938" s="23"/>
    </row>
    <row r="3939" spans="1:5" ht="20" customHeight="1">
      <c r="A3939" s="19" t="s">
        <v>4511</v>
      </c>
      <c r="B3939" s="20" t="s">
        <v>4512</v>
      </c>
      <c r="C3939" s="21" t="s">
        <v>169482</v>
      </c>
      <c r="D3939" s="21" t="s">
        <v>296</v>
      </c>
      <c r="E3939" s="23"/>
    </row>
    <row r="3940" spans="1:5" ht="20" customHeight="1">
      <c r="A3940" s="19" t="s">
        <v>4524</v>
      </c>
      <c r="B3940" s="20" t="s">
        <v>4525</v>
      </c>
      <c r="C3940" s="21" t="s">
        <v>169465</v>
      </c>
      <c r="D3940" s="21" t="s">
        <v>345</v>
      </c>
      <c r="E3940" s="23"/>
    </row>
    <row r="3941" spans="1:5" ht="20" customHeight="1">
      <c r="A3941" s="19" t="s">
        <v>4539</v>
      </c>
      <c r="B3941" s="20" t="s">
        <v>4540</v>
      </c>
      <c r="C3941" s="21" t="s">
        <v>169468</v>
      </c>
      <c r="D3941" s="21" t="s">
        <v>345</v>
      </c>
      <c r="E3941" s="23"/>
    </row>
    <row r="3942" spans="1:5" ht="20" customHeight="1">
      <c r="A3942" s="19" t="s">
        <v>4546</v>
      </c>
      <c r="B3942" s="20" t="s">
        <v>4547</v>
      </c>
      <c r="C3942" s="21" t="s">
        <v>169437</v>
      </c>
      <c r="D3942" s="21" t="s">
        <v>345</v>
      </c>
      <c r="E3942" s="23"/>
    </row>
    <row r="3943" spans="1:5" ht="20" customHeight="1">
      <c r="A3943" s="19" t="s">
        <v>4557</v>
      </c>
      <c r="B3943" s="20" t="s">
        <v>4556</v>
      </c>
      <c r="C3943" s="21" t="s">
        <v>169504</v>
      </c>
      <c r="D3943" s="21" t="s">
        <v>345</v>
      </c>
      <c r="E3943" s="23"/>
    </row>
    <row r="3944" spans="1:5" ht="20" customHeight="1">
      <c r="A3944" s="19" t="s">
        <v>4616</v>
      </c>
      <c r="B3944" s="20" t="s">
        <v>4617</v>
      </c>
      <c r="C3944" s="21" t="s">
        <v>156989</v>
      </c>
      <c r="D3944" s="21" t="s">
        <v>345</v>
      </c>
      <c r="E3944" s="23"/>
    </row>
    <row r="3945" spans="1:5" ht="20" customHeight="1">
      <c r="A3945" s="19" t="s">
        <v>4641</v>
      </c>
      <c r="B3945" s="20" t="s">
        <v>4640</v>
      </c>
      <c r="C3945" s="21" t="s">
        <v>169493</v>
      </c>
      <c r="D3945" s="21" t="s">
        <v>296</v>
      </c>
      <c r="E3945" s="23"/>
    </row>
    <row r="3946" spans="1:5" ht="20" customHeight="1">
      <c r="A3946" s="19" t="s">
        <v>4649</v>
      </c>
      <c r="B3946" s="20" t="s">
        <v>4650</v>
      </c>
      <c r="C3946" s="21" t="s">
        <v>169517</v>
      </c>
      <c r="D3946" s="21" t="s">
        <v>345</v>
      </c>
      <c r="E3946" s="23"/>
    </row>
    <row r="3947" spans="1:5" ht="20" customHeight="1">
      <c r="A3947" s="19" t="s">
        <v>4687</v>
      </c>
      <c r="B3947" s="20" t="s">
        <v>4688</v>
      </c>
      <c r="C3947" s="21" t="s">
        <v>169438</v>
      </c>
      <c r="D3947" s="21" t="s">
        <v>345</v>
      </c>
      <c r="E3947" s="23"/>
    </row>
    <row r="3948" spans="1:5" ht="20" customHeight="1">
      <c r="A3948" s="19" t="s">
        <v>4750</v>
      </c>
      <c r="B3948" s="24">
        <v>100</v>
      </c>
      <c r="C3948" s="21" t="s">
        <v>169515</v>
      </c>
      <c r="D3948" s="21" t="s">
        <v>345</v>
      </c>
      <c r="E3948" s="23"/>
    </row>
    <row r="3949" spans="1:5" ht="20" customHeight="1">
      <c r="A3949" s="19" t="s">
        <v>4888</v>
      </c>
      <c r="B3949" s="20" t="s">
        <v>4889</v>
      </c>
      <c r="C3949" s="21" t="s">
        <v>169462</v>
      </c>
      <c r="D3949" s="21" t="s">
        <v>345</v>
      </c>
      <c r="E3949" s="23"/>
    </row>
    <row r="3950" spans="1:5" ht="20" customHeight="1">
      <c r="A3950" s="19" t="s">
        <v>5550</v>
      </c>
      <c r="B3950" s="20" t="s">
        <v>5547</v>
      </c>
      <c r="C3950" s="21" t="s">
        <v>169462</v>
      </c>
      <c r="D3950" s="21" t="s">
        <v>345</v>
      </c>
      <c r="E3950" s="23"/>
    </row>
    <row r="3951" spans="1:5" ht="20" customHeight="1">
      <c r="A3951" s="19" t="s">
        <v>10281</v>
      </c>
      <c r="B3951" s="20" t="s">
        <v>10278</v>
      </c>
      <c r="C3951" s="21" t="s">
        <v>169477</v>
      </c>
      <c r="D3951" s="21" t="s">
        <v>296</v>
      </c>
      <c r="E3951" s="23"/>
    </row>
    <row r="3952" spans="1:5" ht="20" customHeight="1">
      <c r="A3952" s="19" t="s">
        <v>10316</v>
      </c>
      <c r="B3952" s="20" t="s">
        <v>10317</v>
      </c>
      <c r="C3952" s="21" t="s">
        <v>169486</v>
      </c>
      <c r="D3952" s="21" t="s">
        <v>345</v>
      </c>
      <c r="E3952" s="23"/>
    </row>
    <row r="3953" spans="1:5" ht="20" customHeight="1">
      <c r="A3953" s="19" t="s">
        <v>10323</v>
      </c>
      <c r="B3953" s="20" t="s">
        <v>10322</v>
      </c>
      <c r="C3953" s="21" t="s">
        <v>169477</v>
      </c>
      <c r="D3953" s="21" t="s">
        <v>296</v>
      </c>
      <c r="E3953" s="23"/>
    </row>
    <row r="3954" spans="1:5" ht="20" customHeight="1">
      <c r="A3954" s="19" t="s">
        <v>10331</v>
      </c>
      <c r="B3954" s="20" t="s">
        <v>10332</v>
      </c>
      <c r="C3954" s="21" t="s">
        <v>169450</v>
      </c>
      <c r="D3954" s="21" t="s">
        <v>345</v>
      </c>
      <c r="E3954" s="23"/>
    </row>
    <row r="3955" spans="1:5" ht="20" customHeight="1">
      <c r="A3955" s="19" t="s">
        <v>10346</v>
      </c>
      <c r="B3955" s="20" t="s">
        <v>10345</v>
      </c>
      <c r="C3955" s="21" t="s">
        <v>169458</v>
      </c>
      <c r="D3955" s="21" t="s">
        <v>296</v>
      </c>
      <c r="E3955" s="23"/>
    </row>
    <row r="3956" spans="1:5" ht="20" customHeight="1">
      <c r="A3956" s="19" t="s">
        <v>10350</v>
      </c>
      <c r="B3956" s="20" t="s">
        <v>10351</v>
      </c>
      <c r="C3956" s="21" t="s">
        <v>169486</v>
      </c>
      <c r="D3956" s="21" t="s">
        <v>345</v>
      </c>
      <c r="E3956" s="23"/>
    </row>
    <row r="3957" spans="1:5" ht="20" customHeight="1">
      <c r="A3957" s="19" t="s">
        <v>10357</v>
      </c>
      <c r="B3957" s="20" t="s">
        <v>10358</v>
      </c>
      <c r="C3957" s="21" t="s">
        <v>169466</v>
      </c>
      <c r="D3957" s="21" t="s">
        <v>345</v>
      </c>
      <c r="E3957" s="23"/>
    </row>
    <row r="3958" spans="1:5" ht="20" customHeight="1">
      <c r="A3958" s="19" t="s">
        <v>10364</v>
      </c>
      <c r="B3958" s="20" t="s">
        <v>10363</v>
      </c>
      <c r="C3958" s="21" t="s">
        <v>169457</v>
      </c>
      <c r="D3958" s="21" t="s">
        <v>345</v>
      </c>
      <c r="E3958" s="23"/>
    </row>
    <row r="3959" spans="1:5" ht="20" customHeight="1">
      <c r="A3959" s="19" t="s">
        <v>10368</v>
      </c>
      <c r="B3959" s="20" t="s">
        <v>10367</v>
      </c>
      <c r="C3959" s="21" t="s">
        <v>169467</v>
      </c>
      <c r="D3959" s="21" t="s">
        <v>296</v>
      </c>
      <c r="E3959" s="23"/>
    </row>
    <row r="3960" spans="1:5" ht="20" customHeight="1">
      <c r="A3960" s="19" t="s">
        <v>10382</v>
      </c>
      <c r="B3960" s="20" t="s">
        <v>10383</v>
      </c>
      <c r="C3960" s="21" t="s">
        <v>169514</v>
      </c>
      <c r="D3960" s="21" t="s">
        <v>345</v>
      </c>
      <c r="E3960" s="23"/>
    </row>
    <row r="3961" spans="1:5" ht="20" customHeight="1">
      <c r="A3961" s="19" t="s">
        <v>10387</v>
      </c>
      <c r="B3961" s="20" t="s">
        <v>10388</v>
      </c>
      <c r="C3961" s="21" t="s">
        <v>169506</v>
      </c>
      <c r="D3961" s="21" t="s">
        <v>296</v>
      </c>
      <c r="E3961" s="23"/>
    </row>
    <row r="3962" spans="1:5" ht="20" customHeight="1">
      <c r="A3962" s="19" t="s">
        <v>10396</v>
      </c>
      <c r="B3962" s="20" t="s">
        <v>10397</v>
      </c>
      <c r="C3962" s="21" t="s">
        <v>169514</v>
      </c>
      <c r="D3962" s="21" t="s">
        <v>345</v>
      </c>
      <c r="E3962" s="23"/>
    </row>
    <row r="3963" spans="1:5" ht="20" customHeight="1">
      <c r="A3963" s="19" t="s">
        <v>10401</v>
      </c>
      <c r="B3963" s="20" t="s">
        <v>10400</v>
      </c>
      <c r="C3963" s="21" t="s">
        <v>169479</v>
      </c>
      <c r="D3963" s="21" t="s">
        <v>345</v>
      </c>
      <c r="E3963" s="23"/>
    </row>
    <row r="3964" spans="1:5" ht="20" customHeight="1">
      <c r="A3964" s="19" t="s">
        <v>10403</v>
      </c>
      <c r="B3964" s="20" t="s">
        <v>10404</v>
      </c>
      <c r="C3964" s="21" t="s">
        <v>169458</v>
      </c>
      <c r="D3964" s="21" t="s">
        <v>296</v>
      </c>
      <c r="E3964" s="23"/>
    </row>
    <row r="3965" spans="1:5" ht="20" customHeight="1">
      <c r="A3965" s="19" t="s">
        <v>10410</v>
      </c>
      <c r="B3965" s="20" t="s">
        <v>10409</v>
      </c>
      <c r="C3965" s="21" t="s">
        <v>169438</v>
      </c>
      <c r="D3965" s="21" t="s">
        <v>296</v>
      </c>
      <c r="E3965" s="23"/>
    </row>
    <row r="3966" spans="1:5" ht="20" customHeight="1">
      <c r="A3966" s="19" t="s">
        <v>10422</v>
      </c>
      <c r="B3966" s="20" t="s">
        <v>10421</v>
      </c>
      <c r="C3966" s="21" t="s">
        <v>169445</v>
      </c>
      <c r="D3966" s="21" t="s">
        <v>296</v>
      </c>
      <c r="E3966" s="23"/>
    </row>
    <row r="3967" spans="1:5" ht="20" customHeight="1">
      <c r="A3967" s="19" t="s">
        <v>10424</v>
      </c>
      <c r="B3967" s="20" t="s">
        <v>10425</v>
      </c>
      <c r="C3967" s="21" t="s">
        <v>169437</v>
      </c>
      <c r="D3967" s="21" t="s">
        <v>345</v>
      </c>
      <c r="E3967" s="23"/>
    </row>
    <row r="3968" spans="1:5" ht="20" customHeight="1">
      <c r="A3968" s="19" t="s">
        <v>10427</v>
      </c>
      <c r="B3968" s="20" t="s">
        <v>10428</v>
      </c>
      <c r="C3968" s="21" t="s">
        <v>169451</v>
      </c>
      <c r="D3968" s="21" t="s">
        <v>296</v>
      </c>
      <c r="E3968" s="23"/>
    </row>
    <row r="3969" spans="1:5" ht="20" customHeight="1">
      <c r="A3969" s="19" t="s">
        <v>10438</v>
      </c>
      <c r="B3969" s="20" t="s">
        <v>10437</v>
      </c>
      <c r="C3969" s="21" t="s">
        <v>169521</v>
      </c>
      <c r="D3969" s="21" t="s">
        <v>345</v>
      </c>
      <c r="E3969" s="23"/>
    </row>
    <row r="3970" spans="1:5" ht="20" customHeight="1">
      <c r="A3970" s="19" t="s">
        <v>10446</v>
      </c>
      <c r="B3970" s="20" t="s">
        <v>10443</v>
      </c>
      <c r="C3970" s="21" t="s">
        <v>169466</v>
      </c>
      <c r="D3970" s="21" t="s">
        <v>296</v>
      </c>
      <c r="E3970" s="23"/>
    </row>
    <row r="3971" spans="1:5" ht="20" customHeight="1">
      <c r="A3971" s="19" t="s">
        <v>10450</v>
      </c>
      <c r="B3971" s="20" t="s">
        <v>10451</v>
      </c>
      <c r="C3971" s="21" t="s">
        <v>169468</v>
      </c>
      <c r="D3971" s="21" t="s">
        <v>296</v>
      </c>
      <c r="E3971" s="23"/>
    </row>
    <row r="3972" spans="1:5" ht="20" customHeight="1">
      <c r="A3972" s="19" t="s">
        <v>10457</v>
      </c>
      <c r="B3972" s="20" t="s">
        <v>10456</v>
      </c>
      <c r="C3972" s="21" t="s">
        <v>169468</v>
      </c>
      <c r="D3972" s="21" t="s">
        <v>345</v>
      </c>
      <c r="E3972" s="23"/>
    </row>
    <row r="3973" spans="1:5" ht="20" customHeight="1">
      <c r="A3973" s="19" t="s">
        <v>10459</v>
      </c>
      <c r="B3973" s="20" t="s">
        <v>10460</v>
      </c>
      <c r="C3973" s="21" t="s">
        <v>169457</v>
      </c>
      <c r="D3973" s="21" t="s">
        <v>296</v>
      </c>
      <c r="E3973" s="23"/>
    </row>
    <row r="3974" spans="1:5" ht="20" customHeight="1">
      <c r="A3974" s="19" t="s">
        <v>4325</v>
      </c>
      <c r="B3974" s="20" t="s">
        <v>4326</v>
      </c>
      <c r="C3974" s="21" t="s">
        <v>169444</v>
      </c>
      <c r="D3974" s="21" t="s">
        <v>139</v>
      </c>
      <c r="E3974" s="23"/>
    </row>
    <row r="3975" spans="1:5" ht="20" customHeight="1">
      <c r="A3975" s="19" t="s">
        <v>4392</v>
      </c>
      <c r="B3975" s="20" t="s">
        <v>4393</v>
      </c>
      <c r="C3975" s="21" t="s">
        <v>169442</v>
      </c>
      <c r="D3975" s="21" t="s">
        <v>139</v>
      </c>
      <c r="E3975" s="23"/>
    </row>
    <row r="3976" spans="1:5" ht="20" customHeight="1">
      <c r="A3976" s="19" t="s">
        <v>4461</v>
      </c>
      <c r="B3976" s="20" t="s">
        <v>4462</v>
      </c>
      <c r="C3976" s="21" t="s">
        <v>169498</v>
      </c>
      <c r="D3976" s="21" t="s">
        <v>139</v>
      </c>
      <c r="E3976" s="23"/>
    </row>
    <row r="3977" spans="1:5" ht="20" customHeight="1">
      <c r="A3977" s="19" t="s">
        <v>4496</v>
      </c>
      <c r="B3977" s="20" t="s">
        <v>4497</v>
      </c>
      <c r="C3977" s="21" t="s">
        <v>169453</v>
      </c>
      <c r="D3977" s="21" t="s">
        <v>296</v>
      </c>
      <c r="E3977" s="23"/>
    </row>
    <row r="3978" spans="1:5" ht="20" customHeight="1">
      <c r="A3978" s="19" t="s">
        <v>4498</v>
      </c>
      <c r="B3978" s="20" t="s">
        <v>4499</v>
      </c>
      <c r="C3978" s="21" t="s">
        <v>169521</v>
      </c>
      <c r="D3978" s="21" t="s">
        <v>345</v>
      </c>
      <c r="E3978" s="23"/>
    </row>
    <row r="3979" spans="1:5" ht="20" customHeight="1">
      <c r="A3979" s="19" t="s">
        <v>4500</v>
      </c>
      <c r="B3979" s="20" t="s">
        <v>4501</v>
      </c>
      <c r="C3979" s="21" t="s">
        <v>169521</v>
      </c>
      <c r="D3979" s="21" t="s">
        <v>345</v>
      </c>
      <c r="E3979" s="23"/>
    </row>
    <row r="3980" spans="1:5" ht="20" customHeight="1">
      <c r="A3980" s="19" t="s">
        <v>4502</v>
      </c>
      <c r="B3980" s="20" t="s">
        <v>4503</v>
      </c>
      <c r="C3980" s="21" t="s">
        <v>169506</v>
      </c>
      <c r="D3980" s="21" t="s">
        <v>345</v>
      </c>
      <c r="E3980" s="23"/>
    </row>
    <row r="3981" spans="1:5" ht="20" customHeight="1">
      <c r="A3981" s="19" t="s">
        <v>4504</v>
      </c>
      <c r="B3981" s="20" t="s">
        <v>4505</v>
      </c>
      <c r="C3981" s="21" t="s">
        <v>169507</v>
      </c>
      <c r="D3981" s="21" t="s">
        <v>345</v>
      </c>
      <c r="E3981" s="23"/>
    </row>
    <row r="3982" spans="1:5" ht="20" customHeight="1">
      <c r="A3982" s="19" t="s">
        <v>4508</v>
      </c>
      <c r="B3982" s="20" t="s">
        <v>4507</v>
      </c>
      <c r="C3982" s="21" t="s">
        <v>169483</v>
      </c>
      <c r="D3982" s="21" t="s">
        <v>345</v>
      </c>
      <c r="E3982" s="23"/>
    </row>
    <row r="3983" spans="1:5" ht="20" customHeight="1">
      <c r="A3983" s="19" t="s">
        <v>4509</v>
      </c>
      <c r="B3983" s="20" t="s">
        <v>4510</v>
      </c>
      <c r="C3983" s="21" t="s">
        <v>169521</v>
      </c>
      <c r="D3983" s="21" t="s">
        <v>296</v>
      </c>
      <c r="E3983" s="23"/>
    </row>
    <row r="3984" spans="1:5" ht="20" customHeight="1">
      <c r="A3984" s="19" t="s">
        <v>4513</v>
      </c>
      <c r="B3984" s="20" t="s">
        <v>4512</v>
      </c>
      <c r="C3984" s="21" t="s">
        <v>169482</v>
      </c>
      <c r="D3984" s="21" t="s">
        <v>296</v>
      </c>
      <c r="E3984" s="23"/>
    </row>
    <row r="3985" spans="1:5" ht="20" customHeight="1">
      <c r="A3985" s="19" t="s">
        <v>4514</v>
      </c>
      <c r="B3985" s="20" t="s">
        <v>4515</v>
      </c>
      <c r="C3985" s="21" t="s">
        <v>169437</v>
      </c>
      <c r="D3985" s="21" t="s">
        <v>345</v>
      </c>
      <c r="E3985" s="23"/>
    </row>
    <row r="3986" spans="1:5" ht="20" customHeight="1">
      <c r="A3986" s="19" t="s">
        <v>4516</v>
      </c>
      <c r="B3986" s="20" t="s">
        <v>4517</v>
      </c>
      <c r="C3986" s="21" t="s">
        <v>169510</v>
      </c>
      <c r="D3986" s="21" t="s">
        <v>345</v>
      </c>
      <c r="E3986" s="23"/>
    </row>
    <row r="3987" spans="1:5" ht="20" customHeight="1">
      <c r="A3987" s="19" t="s">
        <v>4518</v>
      </c>
      <c r="B3987" s="20" t="s">
        <v>4519</v>
      </c>
      <c r="C3987" s="21" t="s">
        <v>169501</v>
      </c>
      <c r="D3987" s="21" t="s">
        <v>345</v>
      </c>
      <c r="E3987" s="23"/>
    </row>
    <row r="3988" spans="1:5" ht="20" customHeight="1">
      <c r="A3988" s="19" t="s">
        <v>4520</v>
      </c>
      <c r="B3988" s="20" t="s">
        <v>4521</v>
      </c>
      <c r="C3988" s="21" t="s">
        <v>169446</v>
      </c>
      <c r="D3988" s="21" t="s">
        <v>345</v>
      </c>
      <c r="E3988" s="23"/>
    </row>
    <row r="3989" spans="1:5" ht="20" customHeight="1">
      <c r="A3989" s="19" t="s">
        <v>4522</v>
      </c>
      <c r="B3989" s="20" t="s">
        <v>4523</v>
      </c>
      <c r="C3989" s="21" t="s">
        <v>169508</v>
      </c>
      <c r="D3989" s="21" t="s">
        <v>296</v>
      </c>
      <c r="E3989" s="23"/>
    </row>
    <row r="3990" spans="1:5" ht="20" customHeight="1">
      <c r="A3990" s="19" t="s">
        <v>4526</v>
      </c>
      <c r="B3990" s="20" t="s">
        <v>4525</v>
      </c>
      <c r="C3990" s="21" t="s">
        <v>169465</v>
      </c>
      <c r="D3990" s="21" t="s">
        <v>345</v>
      </c>
      <c r="E3990" s="23"/>
    </row>
    <row r="3991" spans="1:5" ht="20" customHeight="1">
      <c r="A3991" s="19" t="s">
        <v>4527</v>
      </c>
      <c r="B3991" s="20" t="s">
        <v>4528</v>
      </c>
      <c r="C3991" s="21" t="s">
        <v>169501</v>
      </c>
      <c r="D3991" s="21" t="s">
        <v>345</v>
      </c>
      <c r="E3991" s="23"/>
    </row>
    <row r="3992" spans="1:5" ht="20" customHeight="1">
      <c r="A3992" s="19" t="s">
        <v>4529</v>
      </c>
      <c r="B3992" s="20" t="s">
        <v>4530</v>
      </c>
      <c r="C3992" s="21" t="s">
        <v>169488</v>
      </c>
      <c r="D3992" s="21" t="s">
        <v>345</v>
      </c>
      <c r="E3992" s="23"/>
    </row>
    <row r="3993" spans="1:5" ht="20" customHeight="1">
      <c r="A3993" s="19" t="s">
        <v>4531</v>
      </c>
      <c r="B3993" s="20" t="s">
        <v>4532</v>
      </c>
      <c r="C3993" s="21" t="s">
        <v>169458</v>
      </c>
      <c r="D3993" s="21" t="s">
        <v>345</v>
      </c>
      <c r="E3993" s="23"/>
    </row>
    <row r="3994" spans="1:5" ht="20" customHeight="1">
      <c r="A3994" s="19" t="s">
        <v>4533</v>
      </c>
      <c r="B3994" s="20" t="s">
        <v>4534</v>
      </c>
      <c r="C3994" s="21" t="s">
        <v>169502</v>
      </c>
      <c r="D3994" s="21" t="s">
        <v>345</v>
      </c>
      <c r="E3994" s="23"/>
    </row>
    <row r="3995" spans="1:5" ht="20" customHeight="1">
      <c r="A3995" s="19" t="s">
        <v>4535</v>
      </c>
      <c r="B3995" s="20" t="s">
        <v>4536</v>
      </c>
      <c r="C3995" s="21" t="s">
        <v>169467</v>
      </c>
      <c r="D3995" s="21" t="s">
        <v>345</v>
      </c>
      <c r="E3995" s="23"/>
    </row>
    <row r="3996" spans="1:5" ht="20" customHeight="1">
      <c r="A3996" s="19" t="s">
        <v>4537</v>
      </c>
      <c r="B3996" s="20" t="s">
        <v>4538</v>
      </c>
      <c r="C3996" s="21" t="s">
        <v>169513</v>
      </c>
      <c r="D3996" s="21" t="s">
        <v>345</v>
      </c>
      <c r="E3996" s="23"/>
    </row>
    <row r="3997" spans="1:5" ht="20" customHeight="1">
      <c r="A3997" s="19" t="s">
        <v>4541</v>
      </c>
      <c r="B3997" s="20" t="s">
        <v>4540</v>
      </c>
      <c r="C3997" s="21" t="s">
        <v>169468</v>
      </c>
      <c r="D3997" s="21" t="s">
        <v>345</v>
      </c>
      <c r="E3997" s="23"/>
    </row>
    <row r="3998" spans="1:5" ht="20" customHeight="1">
      <c r="A3998" s="19" t="s">
        <v>4542</v>
      </c>
      <c r="B3998" s="20" t="s">
        <v>4543</v>
      </c>
      <c r="C3998" s="21" t="s">
        <v>169445</v>
      </c>
      <c r="D3998" s="21" t="s">
        <v>345</v>
      </c>
      <c r="E3998" s="23"/>
    </row>
    <row r="3999" spans="1:5" ht="20" customHeight="1">
      <c r="A3999" s="19" t="s">
        <v>4544</v>
      </c>
      <c r="B3999" s="20" t="s">
        <v>4545</v>
      </c>
      <c r="C3999" s="21" t="s">
        <v>169514</v>
      </c>
      <c r="D3999" s="21" t="s">
        <v>345</v>
      </c>
      <c r="E3999" s="23"/>
    </row>
    <row r="4000" spans="1:5" ht="20" customHeight="1">
      <c r="A4000" s="19" t="s">
        <v>4548</v>
      </c>
      <c r="B4000" s="20" t="s">
        <v>4547</v>
      </c>
      <c r="C4000" s="21" t="s">
        <v>169437</v>
      </c>
      <c r="D4000" s="21" t="s">
        <v>345</v>
      </c>
      <c r="E4000" s="23"/>
    </row>
    <row r="4001" spans="1:5" ht="20" customHeight="1">
      <c r="A4001" s="19" t="s">
        <v>4549</v>
      </c>
      <c r="B4001" s="20" t="s">
        <v>4550</v>
      </c>
      <c r="C4001" s="21" t="s">
        <v>169481</v>
      </c>
      <c r="D4001" s="21" t="s">
        <v>345</v>
      </c>
      <c r="E4001" s="23"/>
    </row>
    <row r="4002" spans="1:5" ht="20" customHeight="1">
      <c r="A4002" s="19" t="s">
        <v>4551</v>
      </c>
      <c r="B4002" s="20" t="s">
        <v>4552</v>
      </c>
      <c r="C4002" s="21" t="s">
        <v>169514</v>
      </c>
      <c r="D4002" s="21" t="s">
        <v>345</v>
      </c>
      <c r="E4002" s="23"/>
    </row>
    <row r="4003" spans="1:5" ht="20" customHeight="1">
      <c r="A4003" s="19" t="s">
        <v>4553</v>
      </c>
      <c r="B4003" s="20" t="s">
        <v>4554</v>
      </c>
      <c r="C4003" s="21" t="s">
        <v>169464</v>
      </c>
      <c r="D4003" s="21" t="s">
        <v>296</v>
      </c>
      <c r="E4003" s="23"/>
    </row>
    <row r="4004" spans="1:5" ht="20" customHeight="1">
      <c r="A4004" s="19" t="s">
        <v>4558</v>
      </c>
      <c r="B4004" s="20" t="s">
        <v>4556</v>
      </c>
      <c r="C4004" s="21" t="s">
        <v>169504</v>
      </c>
      <c r="D4004" s="21" t="s">
        <v>345</v>
      </c>
      <c r="E4004" s="23"/>
    </row>
    <row r="4005" spans="1:5" ht="20" customHeight="1">
      <c r="A4005" s="19" t="s">
        <v>4559</v>
      </c>
      <c r="B4005" s="20" t="s">
        <v>4560</v>
      </c>
      <c r="C4005" s="21" t="s">
        <v>169451</v>
      </c>
      <c r="D4005" s="21" t="s">
        <v>296</v>
      </c>
      <c r="E4005" s="23"/>
    </row>
    <row r="4006" spans="1:5" ht="20" customHeight="1">
      <c r="A4006" s="19" t="s">
        <v>4565</v>
      </c>
      <c r="B4006" s="20" t="s">
        <v>4566</v>
      </c>
      <c r="C4006" s="21" t="s">
        <v>169461</v>
      </c>
      <c r="D4006" s="21" t="s">
        <v>345</v>
      </c>
      <c r="E4006" s="23"/>
    </row>
    <row r="4007" spans="1:5" ht="20" customHeight="1">
      <c r="A4007" s="19" t="s">
        <v>4570</v>
      </c>
      <c r="B4007" s="20" t="s">
        <v>4571</v>
      </c>
      <c r="C4007" s="21" t="s">
        <v>169499</v>
      </c>
      <c r="D4007" s="21" t="s">
        <v>296</v>
      </c>
      <c r="E4007" s="23"/>
    </row>
    <row r="4008" spans="1:5" ht="20" customHeight="1">
      <c r="A4008" s="19" t="s">
        <v>4583</v>
      </c>
      <c r="B4008" s="20" t="s">
        <v>4584</v>
      </c>
      <c r="C4008" s="21" t="s">
        <v>101727</v>
      </c>
      <c r="D4008" s="21" t="s">
        <v>345</v>
      </c>
      <c r="E4008" s="23"/>
    </row>
    <row r="4009" spans="1:5" ht="20" customHeight="1">
      <c r="A4009" s="19" t="s">
        <v>4590</v>
      </c>
      <c r="B4009" s="20" t="s">
        <v>4591</v>
      </c>
      <c r="C4009" s="21" t="s">
        <v>169455</v>
      </c>
      <c r="D4009" s="21" t="s">
        <v>296</v>
      </c>
      <c r="E4009" s="23"/>
    </row>
    <row r="4010" spans="1:5" ht="20" customHeight="1">
      <c r="A4010" s="19" t="s">
        <v>4593</v>
      </c>
      <c r="B4010" s="20" t="s">
        <v>4594</v>
      </c>
      <c r="C4010" s="21" t="s">
        <v>169485</v>
      </c>
      <c r="D4010" s="21" t="s">
        <v>345</v>
      </c>
      <c r="E4010" s="23"/>
    </row>
    <row r="4011" spans="1:5" ht="20" customHeight="1">
      <c r="A4011" s="19" t="s">
        <v>4600</v>
      </c>
      <c r="B4011" s="20" t="s">
        <v>4601</v>
      </c>
      <c r="C4011" s="21" t="s">
        <v>169515</v>
      </c>
      <c r="D4011" s="21" t="s">
        <v>345</v>
      </c>
      <c r="E4011" s="23"/>
    </row>
    <row r="4012" spans="1:5" ht="20" customHeight="1">
      <c r="A4012" s="19" t="s">
        <v>4603</v>
      </c>
      <c r="B4012" s="20" t="s">
        <v>4604</v>
      </c>
      <c r="C4012" s="21" t="s">
        <v>169452</v>
      </c>
      <c r="D4012" s="21" t="s">
        <v>345</v>
      </c>
      <c r="E4012" s="23"/>
    </row>
    <row r="4013" spans="1:5" ht="20" customHeight="1">
      <c r="A4013" s="19" t="s">
        <v>4618</v>
      </c>
      <c r="B4013" s="20" t="s">
        <v>4617</v>
      </c>
      <c r="C4013" s="21" t="s">
        <v>156989</v>
      </c>
      <c r="D4013" s="21" t="s">
        <v>345</v>
      </c>
      <c r="E4013" s="23"/>
    </row>
    <row r="4014" spans="1:5" ht="20" customHeight="1">
      <c r="A4014" s="19" t="s">
        <v>4634</v>
      </c>
      <c r="B4014" s="20" t="s">
        <v>4635</v>
      </c>
      <c r="C4014" s="21" t="s">
        <v>169471</v>
      </c>
      <c r="D4014" s="21" t="s">
        <v>296</v>
      </c>
      <c r="E4014" s="23"/>
    </row>
    <row r="4015" spans="1:5" ht="20" customHeight="1">
      <c r="A4015" s="19" t="s">
        <v>4642</v>
      </c>
      <c r="B4015" s="20" t="s">
        <v>4640</v>
      </c>
      <c r="C4015" s="21" t="s">
        <v>169493</v>
      </c>
      <c r="D4015" s="21" t="s">
        <v>296</v>
      </c>
      <c r="E4015" s="23"/>
    </row>
    <row r="4016" spans="1:5" ht="20" customHeight="1">
      <c r="A4016" s="19" t="s">
        <v>4644</v>
      </c>
      <c r="B4016" s="20" t="s">
        <v>4645</v>
      </c>
      <c r="C4016" s="21" t="s">
        <v>169438</v>
      </c>
      <c r="D4016" s="21" t="s">
        <v>345</v>
      </c>
      <c r="E4016" s="23"/>
    </row>
    <row r="4017" spans="1:5" ht="20" customHeight="1">
      <c r="A4017" s="19" t="s">
        <v>4651</v>
      </c>
      <c r="B4017" s="20" t="s">
        <v>4650</v>
      </c>
      <c r="C4017" s="21" t="s">
        <v>169517</v>
      </c>
      <c r="D4017" s="21" t="s">
        <v>345</v>
      </c>
      <c r="E4017" s="23"/>
    </row>
    <row r="4018" spans="1:5" ht="20" customHeight="1">
      <c r="A4018" s="19" t="s">
        <v>4663</v>
      </c>
      <c r="B4018" s="20" t="s">
        <v>4664</v>
      </c>
      <c r="C4018" s="21" t="s">
        <v>169459</v>
      </c>
      <c r="D4018" s="21" t="s">
        <v>345</v>
      </c>
      <c r="E4018" s="23"/>
    </row>
    <row r="4019" spans="1:5" ht="20" customHeight="1">
      <c r="A4019" s="19" t="s">
        <v>4668</v>
      </c>
      <c r="B4019" s="20" t="s">
        <v>4669</v>
      </c>
      <c r="C4019" s="21" t="s">
        <v>169477</v>
      </c>
      <c r="D4019" s="21" t="s">
        <v>345</v>
      </c>
      <c r="E4019" s="23"/>
    </row>
    <row r="4020" spans="1:5" ht="20" customHeight="1">
      <c r="A4020" s="19" t="s">
        <v>4675</v>
      </c>
      <c r="B4020" s="20" t="s">
        <v>4676</v>
      </c>
      <c r="C4020" s="21" t="s">
        <v>169509</v>
      </c>
      <c r="D4020" s="21" t="s">
        <v>345</v>
      </c>
      <c r="E4020" s="23"/>
    </row>
    <row r="4021" spans="1:5" ht="20" customHeight="1">
      <c r="A4021" s="19" t="s">
        <v>4689</v>
      </c>
      <c r="B4021" s="20" t="s">
        <v>4688</v>
      </c>
      <c r="C4021" s="21" t="s">
        <v>169438</v>
      </c>
      <c r="D4021" s="21" t="s">
        <v>345</v>
      </c>
      <c r="E4021" s="23"/>
    </row>
    <row r="4022" spans="1:5" ht="20" customHeight="1">
      <c r="A4022" s="19" t="s">
        <v>4697</v>
      </c>
      <c r="B4022" s="20" t="s">
        <v>4698</v>
      </c>
      <c r="C4022" s="21" t="s">
        <v>169438</v>
      </c>
      <c r="D4022" s="21" t="s">
        <v>345</v>
      </c>
      <c r="E4022" s="23"/>
    </row>
    <row r="4023" spans="1:5" ht="20" customHeight="1">
      <c r="A4023" s="19" t="s">
        <v>4710</v>
      </c>
      <c r="B4023" s="20" t="s">
        <v>4711</v>
      </c>
      <c r="C4023" s="21" t="s">
        <v>169519</v>
      </c>
      <c r="D4023" s="21" t="s">
        <v>345</v>
      </c>
      <c r="E4023" s="23"/>
    </row>
    <row r="4024" spans="1:5" ht="20" customHeight="1">
      <c r="A4024" s="19" t="s">
        <v>4724</v>
      </c>
      <c r="B4024" s="20" t="s">
        <v>4725</v>
      </c>
      <c r="C4024" s="21" t="s">
        <v>169517</v>
      </c>
      <c r="D4024" s="21" t="s">
        <v>345</v>
      </c>
      <c r="E4024" s="23"/>
    </row>
    <row r="4025" spans="1:5" ht="20" customHeight="1">
      <c r="A4025" s="19" t="s">
        <v>4729</v>
      </c>
      <c r="B4025" s="24">
        <v>100</v>
      </c>
      <c r="C4025" s="21" t="s">
        <v>169487</v>
      </c>
      <c r="D4025" s="21" t="s">
        <v>345</v>
      </c>
      <c r="E4025" s="23"/>
    </row>
    <row r="4026" spans="1:5" ht="20" customHeight="1">
      <c r="A4026" s="19" t="s">
        <v>4737</v>
      </c>
      <c r="B4026" s="20" t="s">
        <v>4738</v>
      </c>
      <c r="C4026" s="21" t="s">
        <v>14798</v>
      </c>
      <c r="D4026" s="21" t="s">
        <v>345</v>
      </c>
      <c r="E4026" s="23"/>
    </row>
    <row r="4027" spans="1:5" ht="20" customHeight="1">
      <c r="A4027" s="19" t="s">
        <v>4751</v>
      </c>
      <c r="B4027" s="24">
        <v>100</v>
      </c>
      <c r="C4027" s="21" t="s">
        <v>169515</v>
      </c>
      <c r="D4027" s="21" t="s">
        <v>345</v>
      </c>
      <c r="E4027" s="23"/>
    </row>
    <row r="4028" spans="1:5" ht="20" customHeight="1">
      <c r="A4028" s="19" t="s">
        <v>4780</v>
      </c>
      <c r="B4028" s="20" t="s">
        <v>4781</v>
      </c>
      <c r="C4028" s="21" t="s">
        <v>169457</v>
      </c>
      <c r="D4028" s="21" t="s">
        <v>296</v>
      </c>
      <c r="E4028" s="23"/>
    </row>
    <row r="4029" spans="1:5" ht="20" customHeight="1">
      <c r="A4029" s="19" t="s">
        <v>4796</v>
      </c>
      <c r="B4029" s="20" t="s">
        <v>4797</v>
      </c>
      <c r="C4029" s="21" t="s">
        <v>169452</v>
      </c>
      <c r="D4029" s="21" t="s">
        <v>345</v>
      </c>
      <c r="E4029" s="23"/>
    </row>
    <row r="4030" spans="1:5" ht="20" customHeight="1">
      <c r="A4030" s="19" t="s">
        <v>4861</v>
      </c>
      <c r="B4030" s="20" t="s">
        <v>4862</v>
      </c>
      <c r="C4030" s="21" t="s">
        <v>169471</v>
      </c>
      <c r="D4030" s="21" t="s">
        <v>345</v>
      </c>
      <c r="E4030" s="23"/>
    </row>
    <row r="4031" spans="1:5" ht="20" customHeight="1">
      <c r="A4031" s="19" t="s">
        <v>4890</v>
      </c>
      <c r="B4031" s="20" t="s">
        <v>4889</v>
      </c>
      <c r="C4031" s="21" t="s">
        <v>169462</v>
      </c>
      <c r="D4031" s="21" t="s">
        <v>345</v>
      </c>
      <c r="E4031" s="23"/>
    </row>
    <row r="4032" spans="1:5" ht="20" customHeight="1">
      <c r="A4032" s="19" t="s">
        <v>4927</v>
      </c>
      <c r="B4032" s="20" t="s">
        <v>4928</v>
      </c>
      <c r="C4032" s="21" t="s">
        <v>14955</v>
      </c>
      <c r="D4032" s="21" t="s">
        <v>345</v>
      </c>
      <c r="E4032" s="23"/>
    </row>
    <row r="4033" spans="1:5" ht="20" customHeight="1">
      <c r="A4033" s="19" t="s">
        <v>5551</v>
      </c>
      <c r="B4033" s="20" t="s">
        <v>5547</v>
      </c>
      <c r="C4033" s="21" t="s">
        <v>169462</v>
      </c>
      <c r="D4033" s="21" t="s">
        <v>345</v>
      </c>
      <c r="E4033" s="23"/>
    </row>
    <row r="4034" spans="1:5" ht="20" customHeight="1">
      <c r="A4034" s="19" t="s">
        <v>10282</v>
      </c>
      <c r="B4034" s="20" t="s">
        <v>10278</v>
      </c>
      <c r="C4034" s="21" t="s">
        <v>169477</v>
      </c>
      <c r="D4034" s="21" t="s">
        <v>296</v>
      </c>
      <c r="E4034" s="23"/>
    </row>
    <row r="4035" spans="1:5" ht="20" customHeight="1">
      <c r="A4035" s="19" t="s">
        <v>10304</v>
      </c>
      <c r="B4035" s="20" t="s">
        <v>10305</v>
      </c>
      <c r="C4035" s="21" t="s">
        <v>169483</v>
      </c>
      <c r="D4035" s="21" t="s">
        <v>296</v>
      </c>
      <c r="E4035" s="23"/>
    </row>
    <row r="4036" spans="1:5" ht="20" customHeight="1">
      <c r="A4036" s="19" t="s">
        <v>10306</v>
      </c>
      <c r="B4036" s="20" t="s">
        <v>10307</v>
      </c>
      <c r="C4036" s="21" t="s">
        <v>169486</v>
      </c>
      <c r="D4036" s="21" t="s">
        <v>345</v>
      </c>
      <c r="E4036" s="23"/>
    </row>
    <row r="4037" spans="1:5" ht="20" customHeight="1">
      <c r="A4037" s="19" t="s">
        <v>10308</v>
      </c>
      <c r="B4037" s="20" t="s">
        <v>10309</v>
      </c>
      <c r="C4037" s="21" t="s">
        <v>169478</v>
      </c>
      <c r="D4037" s="21" t="s">
        <v>345</v>
      </c>
      <c r="E4037" s="23"/>
    </row>
    <row r="4038" spans="1:5" ht="20" customHeight="1">
      <c r="A4038" s="19" t="s">
        <v>10310</v>
      </c>
      <c r="B4038" s="20" t="s">
        <v>10311</v>
      </c>
      <c r="C4038" s="21" t="s">
        <v>169474</v>
      </c>
      <c r="D4038" s="21" t="s">
        <v>345</v>
      </c>
      <c r="E4038" s="23"/>
    </row>
    <row r="4039" spans="1:5" ht="20" customHeight="1">
      <c r="A4039" s="19" t="s">
        <v>10312</v>
      </c>
      <c r="B4039" s="20" t="s">
        <v>10313</v>
      </c>
      <c r="C4039" s="21" t="s">
        <v>169452</v>
      </c>
      <c r="D4039" s="21" t="s">
        <v>345</v>
      </c>
      <c r="E4039" s="23"/>
    </row>
    <row r="4040" spans="1:5" ht="20" customHeight="1">
      <c r="A4040" s="19" t="s">
        <v>10314</v>
      </c>
      <c r="B4040" s="20" t="s">
        <v>10315</v>
      </c>
      <c r="C4040" s="21" t="s">
        <v>169440</v>
      </c>
      <c r="D4040" s="21" t="s">
        <v>345</v>
      </c>
      <c r="E4040" s="23"/>
    </row>
    <row r="4041" spans="1:5" ht="20" customHeight="1">
      <c r="A4041" s="19" t="s">
        <v>10318</v>
      </c>
      <c r="B4041" s="20" t="s">
        <v>10317</v>
      </c>
      <c r="C4041" s="21" t="s">
        <v>169486</v>
      </c>
      <c r="D4041" s="21" t="s">
        <v>345</v>
      </c>
      <c r="E4041" s="23"/>
    </row>
    <row r="4042" spans="1:5" ht="20" customHeight="1">
      <c r="A4042" s="19" t="s">
        <v>10319</v>
      </c>
      <c r="B4042" s="20" t="s">
        <v>10320</v>
      </c>
      <c r="C4042" s="21" t="s">
        <v>169436</v>
      </c>
      <c r="D4042" s="21" t="s">
        <v>345</v>
      </c>
      <c r="E4042" s="23"/>
    </row>
    <row r="4043" spans="1:5" ht="20" customHeight="1">
      <c r="A4043" s="19" t="s">
        <v>10324</v>
      </c>
      <c r="B4043" s="20" t="s">
        <v>10322</v>
      </c>
      <c r="C4043" s="21" t="s">
        <v>169477</v>
      </c>
      <c r="D4043" s="21" t="s">
        <v>296</v>
      </c>
      <c r="E4043" s="23"/>
    </row>
    <row r="4044" spans="1:5" ht="20" customHeight="1">
      <c r="A4044" s="19" t="s">
        <v>10325</v>
      </c>
      <c r="B4044" s="20" t="s">
        <v>10326</v>
      </c>
      <c r="C4044" s="21" t="s">
        <v>169501</v>
      </c>
      <c r="D4044" s="21" t="s">
        <v>345</v>
      </c>
      <c r="E4044" s="23"/>
    </row>
    <row r="4045" spans="1:5" ht="20" customHeight="1">
      <c r="A4045" s="19" t="s">
        <v>10327</v>
      </c>
      <c r="B4045" s="20" t="s">
        <v>10328</v>
      </c>
      <c r="C4045" s="21" t="s">
        <v>169474</v>
      </c>
      <c r="D4045" s="21" t="s">
        <v>345</v>
      </c>
      <c r="E4045" s="23"/>
    </row>
    <row r="4046" spans="1:5" ht="20" customHeight="1">
      <c r="A4046" s="19" t="s">
        <v>10329</v>
      </c>
      <c r="B4046" s="20" t="s">
        <v>10330</v>
      </c>
      <c r="C4046" s="21" t="s">
        <v>169490</v>
      </c>
      <c r="D4046" s="21" t="s">
        <v>345</v>
      </c>
      <c r="E4046" s="23"/>
    </row>
    <row r="4047" spans="1:5" ht="20" customHeight="1">
      <c r="A4047" s="19" t="s">
        <v>10333</v>
      </c>
      <c r="B4047" s="20" t="s">
        <v>10332</v>
      </c>
      <c r="C4047" s="21" t="s">
        <v>169450</v>
      </c>
      <c r="D4047" s="21" t="s">
        <v>345</v>
      </c>
      <c r="E4047" s="23"/>
    </row>
    <row r="4048" spans="1:5" ht="20" customHeight="1">
      <c r="A4048" s="19" t="s">
        <v>10334</v>
      </c>
      <c r="B4048" s="20" t="s">
        <v>10335</v>
      </c>
      <c r="C4048" s="21" t="s">
        <v>169456</v>
      </c>
      <c r="D4048" s="21" t="s">
        <v>345</v>
      </c>
      <c r="E4048" s="23"/>
    </row>
    <row r="4049" spans="1:5" ht="20" customHeight="1">
      <c r="A4049" s="19" t="s">
        <v>10336</v>
      </c>
      <c r="B4049" s="20" t="s">
        <v>10337</v>
      </c>
      <c r="C4049" s="21" t="s">
        <v>169431</v>
      </c>
      <c r="D4049" s="21" t="s">
        <v>296</v>
      </c>
      <c r="E4049" s="23"/>
    </row>
    <row r="4050" spans="1:5" ht="20" customHeight="1">
      <c r="A4050" s="19" t="s">
        <v>10338</v>
      </c>
      <c r="B4050" s="20" t="s">
        <v>10339</v>
      </c>
      <c r="C4050" s="21" t="s">
        <v>169494</v>
      </c>
      <c r="D4050" s="21" t="s">
        <v>345</v>
      </c>
      <c r="E4050" s="23"/>
    </row>
    <row r="4051" spans="1:5" ht="20" customHeight="1">
      <c r="A4051" s="19" t="s">
        <v>10340</v>
      </c>
      <c r="B4051" s="20" t="s">
        <v>10341</v>
      </c>
      <c r="C4051" s="21" t="s">
        <v>169498</v>
      </c>
      <c r="D4051" s="21" t="s">
        <v>345</v>
      </c>
      <c r="E4051" s="23"/>
    </row>
    <row r="4052" spans="1:5" ht="20" customHeight="1">
      <c r="A4052" s="19" t="s">
        <v>10342</v>
      </c>
      <c r="B4052" s="20" t="s">
        <v>10343</v>
      </c>
      <c r="C4052" s="21" t="s">
        <v>169452</v>
      </c>
      <c r="D4052" s="21" t="s">
        <v>345</v>
      </c>
      <c r="E4052" s="23"/>
    </row>
    <row r="4053" spans="1:5" ht="20" customHeight="1">
      <c r="A4053" s="19" t="s">
        <v>10347</v>
      </c>
      <c r="B4053" s="20" t="s">
        <v>10345</v>
      </c>
      <c r="C4053" s="21" t="s">
        <v>169458</v>
      </c>
      <c r="D4053" s="21" t="s">
        <v>296</v>
      </c>
      <c r="E4053" s="23"/>
    </row>
    <row r="4054" spans="1:5" ht="20" customHeight="1">
      <c r="A4054" s="19" t="s">
        <v>10348</v>
      </c>
      <c r="B4054" s="20" t="s">
        <v>10349</v>
      </c>
      <c r="C4054" s="21" t="s">
        <v>169493</v>
      </c>
      <c r="D4054" s="21" t="s">
        <v>345</v>
      </c>
      <c r="E4054" s="23"/>
    </row>
    <row r="4055" spans="1:5" ht="20" customHeight="1">
      <c r="A4055" s="19" t="s">
        <v>10352</v>
      </c>
      <c r="B4055" s="20" t="s">
        <v>10351</v>
      </c>
      <c r="C4055" s="21" t="s">
        <v>169486</v>
      </c>
      <c r="D4055" s="21" t="s">
        <v>345</v>
      </c>
      <c r="E4055" s="23"/>
    </row>
    <row r="4056" spans="1:5" ht="20" customHeight="1">
      <c r="A4056" s="19" t="s">
        <v>10353</v>
      </c>
      <c r="B4056" s="20" t="s">
        <v>10354</v>
      </c>
      <c r="C4056" s="21" t="s">
        <v>169459</v>
      </c>
      <c r="D4056" s="21" t="s">
        <v>345</v>
      </c>
      <c r="E4056" s="23"/>
    </row>
    <row r="4057" spans="1:5" ht="20" customHeight="1">
      <c r="A4057" s="19" t="s">
        <v>10355</v>
      </c>
      <c r="B4057" s="20" t="s">
        <v>10356</v>
      </c>
      <c r="C4057" s="21" t="s">
        <v>169479</v>
      </c>
      <c r="D4057" s="21" t="s">
        <v>345</v>
      </c>
      <c r="E4057" s="23"/>
    </row>
    <row r="4058" spans="1:5" ht="20" customHeight="1">
      <c r="A4058" s="19" t="s">
        <v>10359</v>
      </c>
      <c r="B4058" s="20" t="s">
        <v>10358</v>
      </c>
      <c r="C4058" s="21" t="s">
        <v>169466</v>
      </c>
      <c r="D4058" s="21" t="s">
        <v>345</v>
      </c>
      <c r="E4058" s="23"/>
    </row>
    <row r="4059" spans="1:5" ht="20" customHeight="1">
      <c r="A4059" s="19" t="s">
        <v>10360</v>
      </c>
      <c r="B4059" s="20" t="s">
        <v>10361</v>
      </c>
      <c r="C4059" s="21" t="s">
        <v>169469</v>
      </c>
      <c r="D4059" s="21" t="s">
        <v>345</v>
      </c>
      <c r="E4059" s="23"/>
    </row>
    <row r="4060" spans="1:5" ht="20" customHeight="1">
      <c r="A4060" s="19" t="s">
        <v>10365</v>
      </c>
      <c r="B4060" s="20" t="s">
        <v>10363</v>
      </c>
      <c r="C4060" s="21" t="s">
        <v>169457</v>
      </c>
      <c r="D4060" s="21" t="s">
        <v>345</v>
      </c>
      <c r="E4060" s="23"/>
    </row>
    <row r="4061" spans="1:5" ht="20" customHeight="1">
      <c r="A4061" s="19" t="s">
        <v>10369</v>
      </c>
      <c r="B4061" s="20" t="s">
        <v>10367</v>
      </c>
      <c r="C4061" s="21" t="s">
        <v>169467</v>
      </c>
      <c r="D4061" s="21" t="s">
        <v>296</v>
      </c>
      <c r="E4061" s="23"/>
    </row>
    <row r="4062" spans="1:5" ht="20" customHeight="1">
      <c r="A4062" s="19" t="s">
        <v>10370</v>
      </c>
      <c r="B4062" s="20" t="s">
        <v>10371</v>
      </c>
      <c r="C4062" s="21" t="s">
        <v>169464</v>
      </c>
      <c r="D4062" s="21" t="s">
        <v>345</v>
      </c>
      <c r="E4062" s="23"/>
    </row>
    <row r="4063" spans="1:5" ht="20" customHeight="1">
      <c r="A4063" s="19" t="s">
        <v>10372</v>
      </c>
      <c r="B4063" s="20" t="s">
        <v>10373</v>
      </c>
      <c r="C4063" s="21" t="s">
        <v>169508</v>
      </c>
      <c r="D4063" s="21" t="s">
        <v>296</v>
      </c>
      <c r="E4063" s="23"/>
    </row>
    <row r="4064" spans="1:5" ht="20" customHeight="1">
      <c r="A4064" s="19" t="s">
        <v>10374</v>
      </c>
      <c r="B4064" s="20" t="s">
        <v>10375</v>
      </c>
      <c r="C4064" s="21" t="s">
        <v>169514</v>
      </c>
      <c r="D4064" s="21" t="s">
        <v>345</v>
      </c>
      <c r="E4064" s="23"/>
    </row>
    <row r="4065" spans="1:5" ht="20" customHeight="1">
      <c r="A4065" s="19" t="s">
        <v>10376</v>
      </c>
      <c r="B4065" s="20" t="s">
        <v>10377</v>
      </c>
      <c r="C4065" s="21" t="s">
        <v>169465</v>
      </c>
      <c r="D4065" s="21" t="s">
        <v>345</v>
      </c>
      <c r="E4065" s="23"/>
    </row>
    <row r="4066" spans="1:5" ht="20" customHeight="1">
      <c r="A4066" s="19" t="s">
        <v>10378</v>
      </c>
      <c r="B4066" s="20" t="s">
        <v>10379</v>
      </c>
      <c r="C4066" s="21" t="s">
        <v>169516</v>
      </c>
      <c r="D4066" s="21" t="s">
        <v>345</v>
      </c>
      <c r="E4066" s="23"/>
    </row>
    <row r="4067" spans="1:5" ht="20" customHeight="1">
      <c r="A4067" s="19" t="s">
        <v>10380</v>
      </c>
      <c r="B4067" s="20" t="s">
        <v>10381</v>
      </c>
      <c r="C4067" s="21" t="s">
        <v>169470</v>
      </c>
      <c r="D4067" s="21" t="s">
        <v>345</v>
      </c>
      <c r="E4067" s="23"/>
    </row>
    <row r="4068" spans="1:5" ht="20" customHeight="1">
      <c r="A4068" s="19" t="s">
        <v>10384</v>
      </c>
      <c r="B4068" s="20" t="s">
        <v>10383</v>
      </c>
      <c r="C4068" s="21" t="s">
        <v>169514</v>
      </c>
      <c r="D4068" s="21" t="s">
        <v>345</v>
      </c>
      <c r="E4068" s="23"/>
    </row>
    <row r="4069" spans="1:5" ht="20" customHeight="1">
      <c r="A4069" s="19" t="s">
        <v>10385</v>
      </c>
      <c r="B4069" s="20" t="s">
        <v>10386</v>
      </c>
      <c r="C4069" s="21" t="s">
        <v>169473</v>
      </c>
      <c r="D4069" s="21" t="s">
        <v>345</v>
      </c>
      <c r="E4069" s="23"/>
    </row>
    <row r="4070" spans="1:5" ht="20" customHeight="1">
      <c r="A4070" s="19" t="s">
        <v>10389</v>
      </c>
      <c r="B4070" s="20" t="s">
        <v>10388</v>
      </c>
      <c r="C4070" s="21" t="s">
        <v>169506</v>
      </c>
      <c r="D4070" s="21" t="s">
        <v>296</v>
      </c>
      <c r="E4070" s="23"/>
    </row>
    <row r="4071" spans="1:5" ht="20" customHeight="1">
      <c r="A4071" s="19" t="s">
        <v>10390</v>
      </c>
      <c r="B4071" s="20" t="s">
        <v>10391</v>
      </c>
      <c r="C4071" s="21" t="s">
        <v>169502</v>
      </c>
      <c r="D4071" s="21" t="s">
        <v>345</v>
      </c>
      <c r="E4071" s="23"/>
    </row>
    <row r="4072" spans="1:5" ht="20" customHeight="1">
      <c r="A4072" s="19" t="s">
        <v>10392</v>
      </c>
      <c r="B4072" s="20" t="s">
        <v>10393</v>
      </c>
      <c r="C4072" s="21" t="s">
        <v>169465</v>
      </c>
      <c r="D4072" s="21" t="s">
        <v>345</v>
      </c>
      <c r="E4072" s="23"/>
    </row>
    <row r="4073" spans="1:5" ht="20" customHeight="1">
      <c r="A4073" s="19" t="s">
        <v>10394</v>
      </c>
      <c r="B4073" s="20" t="s">
        <v>10395</v>
      </c>
      <c r="C4073" s="21" t="s">
        <v>169474</v>
      </c>
      <c r="D4073" s="21" t="s">
        <v>345</v>
      </c>
      <c r="E4073" s="23"/>
    </row>
    <row r="4074" spans="1:5" ht="20" customHeight="1">
      <c r="A4074" s="19" t="s">
        <v>10398</v>
      </c>
      <c r="B4074" s="20" t="s">
        <v>10397</v>
      </c>
      <c r="C4074" s="21" t="s">
        <v>169514</v>
      </c>
      <c r="D4074" s="21" t="s">
        <v>345</v>
      </c>
      <c r="E4074" s="23"/>
    </row>
    <row r="4075" spans="1:5" ht="20" customHeight="1">
      <c r="A4075" s="19" t="s">
        <v>10402</v>
      </c>
      <c r="B4075" s="20" t="s">
        <v>10400</v>
      </c>
      <c r="C4075" s="21" t="s">
        <v>169479</v>
      </c>
      <c r="D4075" s="21" t="s">
        <v>345</v>
      </c>
      <c r="E4075" s="23"/>
    </row>
    <row r="4076" spans="1:5" ht="20" customHeight="1">
      <c r="A4076" s="19" t="s">
        <v>10405</v>
      </c>
      <c r="B4076" s="20" t="s">
        <v>10404</v>
      </c>
      <c r="C4076" s="21" t="s">
        <v>169458</v>
      </c>
      <c r="D4076" s="21" t="s">
        <v>296</v>
      </c>
      <c r="E4076" s="23"/>
    </row>
    <row r="4077" spans="1:5" ht="20" customHeight="1">
      <c r="A4077" s="19" t="s">
        <v>10406</v>
      </c>
      <c r="B4077" s="20" t="s">
        <v>10407</v>
      </c>
      <c r="C4077" s="21" t="s">
        <v>169486</v>
      </c>
      <c r="D4077" s="21" t="s">
        <v>345</v>
      </c>
      <c r="E4077" s="23"/>
    </row>
    <row r="4078" spans="1:5" ht="20" customHeight="1">
      <c r="A4078" s="19" t="s">
        <v>10411</v>
      </c>
      <c r="B4078" s="20" t="s">
        <v>10409</v>
      </c>
      <c r="C4078" s="21" t="s">
        <v>169438</v>
      </c>
      <c r="D4078" s="21" t="s">
        <v>296</v>
      </c>
      <c r="E4078" s="23"/>
    </row>
    <row r="4079" spans="1:5" ht="20" customHeight="1">
      <c r="A4079" s="19" t="s">
        <v>10412</v>
      </c>
      <c r="B4079" s="20" t="s">
        <v>10413</v>
      </c>
      <c r="C4079" s="21" t="s">
        <v>169510</v>
      </c>
      <c r="D4079" s="21" t="s">
        <v>345</v>
      </c>
      <c r="E4079" s="23"/>
    </row>
    <row r="4080" spans="1:5" ht="20" customHeight="1">
      <c r="A4080" s="19" t="s">
        <v>10414</v>
      </c>
      <c r="B4080" s="20" t="s">
        <v>10415</v>
      </c>
      <c r="C4080" s="21" t="s">
        <v>169434</v>
      </c>
      <c r="D4080" s="21" t="s">
        <v>345</v>
      </c>
      <c r="E4080" s="23"/>
    </row>
    <row r="4081" spans="1:5" ht="20" customHeight="1">
      <c r="A4081" s="19" t="s">
        <v>10416</v>
      </c>
      <c r="B4081" s="20" t="s">
        <v>10417</v>
      </c>
      <c r="C4081" s="21" t="s">
        <v>169469</v>
      </c>
      <c r="D4081" s="21" t="s">
        <v>345</v>
      </c>
      <c r="E4081" s="23"/>
    </row>
    <row r="4082" spans="1:5" ht="20" customHeight="1">
      <c r="A4082" s="19" t="s">
        <v>10418</v>
      </c>
      <c r="B4082" s="20" t="s">
        <v>10419</v>
      </c>
      <c r="C4082" s="21" t="s">
        <v>169455</v>
      </c>
      <c r="D4082" s="21" t="s">
        <v>345</v>
      </c>
      <c r="E4082" s="23"/>
    </row>
    <row r="4083" spans="1:5" ht="20" customHeight="1">
      <c r="A4083" s="19" t="s">
        <v>10423</v>
      </c>
      <c r="B4083" s="20" t="s">
        <v>10421</v>
      </c>
      <c r="C4083" s="21" t="s">
        <v>169445</v>
      </c>
      <c r="D4083" s="21" t="s">
        <v>296</v>
      </c>
      <c r="E4083" s="23"/>
    </row>
    <row r="4084" spans="1:5" ht="20" customHeight="1">
      <c r="A4084" s="19" t="s">
        <v>10426</v>
      </c>
      <c r="B4084" s="20" t="s">
        <v>10425</v>
      </c>
      <c r="C4084" s="21" t="s">
        <v>169437</v>
      </c>
      <c r="D4084" s="21" t="s">
        <v>345</v>
      </c>
      <c r="E4084" s="23"/>
    </row>
    <row r="4085" spans="1:5" ht="20" customHeight="1">
      <c r="A4085" s="19" t="s">
        <v>10429</v>
      </c>
      <c r="B4085" s="20" t="s">
        <v>10428</v>
      </c>
      <c r="C4085" s="21" t="s">
        <v>169451</v>
      </c>
      <c r="D4085" s="21" t="s">
        <v>296</v>
      </c>
      <c r="E4085" s="23"/>
    </row>
    <row r="4086" spans="1:5" ht="20" customHeight="1">
      <c r="A4086" s="19" t="s">
        <v>10430</v>
      </c>
      <c r="B4086" s="20" t="s">
        <v>10431</v>
      </c>
      <c r="C4086" s="21" t="s">
        <v>169504</v>
      </c>
      <c r="D4086" s="21" t="s">
        <v>345</v>
      </c>
      <c r="E4086" s="23"/>
    </row>
    <row r="4087" spans="1:5" ht="20" customHeight="1">
      <c r="A4087" s="19" t="s">
        <v>10432</v>
      </c>
      <c r="B4087" s="20" t="s">
        <v>10433</v>
      </c>
      <c r="C4087" s="21" t="s">
        <v>169521</v>
      </c>
      <c r="D4087" s="21" t="s">
        <v>296</v>
      </c>
      <c r="E4087" s="23"/>
    </row>
    <row r="4088" spans="1:5" ht="20" customHeight="1">
      <c r="A4088" s="19" t="s">
        <v>10434</v>
      </c>
      <c r="B4088" s="20" t="s">
        <v>10435</v>
      </c>
      <c r="C4088" s="21" t="s">
        <v>169458</v>
      </c>
      <c r="D4088" s="21" t="s">
        <v>345</v>
      </c>
      <c r="E4088" s="23"/>
    </row>
    <row r="4089" spans="1:5" ht="20" customHeight="1">
      <c r="A4089" s="19" t="s">
        <v>10439</v>
      </c>
      <c r="B4089" s="20" t="s">
        <v>10437</v>
      </c>
      <c r="C4089" s="21" t="s">
        <v>169521</v>
      </c>
      <c r="D4089" s="21" t="s">
        <v>345</v>
      </c>
      <c r="E4089" s="23"/>
    </row>
    <row r="4090" spans="1:5" ht="20" customHeight="1">
      <c r="A4090" s="19" t="s">
        <v>10440</v>
      </c>
      <c r="B4090" s="20" t="s">
        <v>10441</v>
      </c>
      <c r="C4090" s="21" t="s">
        <v>169451</v>
      </c>
      <c r="D4090" s="21" t="s">
        <v>296</v>
      </c>
      <c r="E4090" s="23"/>
    </row>
    <row r="4091" spans="1:5" ht="20" customHeight="1">
      <c r="A4091" s="19" t="s">
        <v>10447</v>
      </c>
      <c r="B4091" s="20" t="s">
        <v>10443</v>
      </c>
      <c r="C4091" s="21" t="s">
        <v>169466</v>
      </c>
      <c r="D4091" s="21" t="s">
        <v>296</v>
      </c>
      <c r="E4091" s="23"/>
    </row>
    <row r="4092" spans="1:5" ht="20" customHeight="1">
      <c r="A4092" s="19" t="s">
        <v>10448</v>
      </c>
      <c r="B4092" s="20" t="s">
        <v>10449</v>
      </c>
      <c r="C4092" s="21" t="s">
        <v>169464</v>
      </c>
      <c r="D4092" s="21" t="s">
        <v>345</v>
      </c>
      <c r="E4092" s="23"/>
    </row>
    <row r="4093" spans="1:5" ht="20" customHeight="1">
      <c r="A4093" s="19" t="s">
        <v>10452</v>
      </c>
      <c r="B4093" s="20" t="s">
        <v>10451</v>
      </c>
      <c r="C4093" s="21" t="s">
        <v>169468</v>
      </c>
      <c r="D4093" s="21" t="s">
        <v>296</v>
      </c>
      <c r="E4093" s="23"/>
    </row>
    <row r="4094" spans="1:5" ht="20" customHeight="1">
      <c r="A4094" s="19" t="s">
        <v>10453</v>
      </c>
      <c r="B4094" s="20" t="s">
        <v>10454</v>
      </c>
      <c r="C4094" s="21" t="s">
        <v>169447</v>
      </c>
      <c r="D4094" s="21" t="s">
        <v>296</v>
      </c>
      <c r="E4094" s="23"/>
    </row>
    <row r="4095" spans="1:5" ht="20" customHeight="1">
      <c r="A4095" s="19" t="s">
        <v>10458</v>
      </c>
      <c r="B4095" s="20" t="s">
        <v>10456</v>
      </c>
      <c r="C4095" s="21" t="s">
        <v>169468</v>
      </c>
      <c r="D4095" s="21" t="s">
        <v>345</v>
      </c>
      <c r="E4095" s="23"/>
    </row>
    <row r="4096" spans="1:5" ht="20" customHeight="1">
      <c r="A4096" s="19" t="s">
        <v>10461</v>
      </c>
      <c r="B4096" s="20" t="s">
        <v>10460</v>
      </c>
      <c r="C4096" s="21" t="s">
        <v>169457</v>
      </c>
      <c r="D4096" s="21" t="s">
        <v>296</v>
      </c>
      <c r="E4096" s="23"/>
    </row>
    <row r="4097" spans="1:5" ht="20" customHeight="1">
      <c r="A4097" s="19" t="s">
        <v>10462</v>
      </c>
      <c r="B4097" s="20" t="s">
        <v>10463</v>
      </c>
      <c r="C4097" s="21" t="s">
        <v>169468</v>
      </c>
      <c r="D4097" s="21" t="s">
        <v>296</v>
      </c>
      <c r="E4097" s="23"/>
    </row>
    <row r="4098" spans="1:5" ht="20" customHeight="1">
      <c r="A4098" s="19" t="s">
        <v>10464</v>
      </c>
      <c r="B4098" s="20" t="s">
        <v>10465</v>
      </c>
      <c r="C4098" s="21" t="s">
        <v>169521</v>
      </c>
      <c r="D4098" s="21" t="s">
        <v>296</v>
      </c>
      <c r="E4098" s="23"/>
    </row>
    <row r="4099" spans="1:5" ht="20" customHeight="1">
      <c r="A4099" s="19" t="s">
        <v>277</v>
      </c>
      <c r="B4099" s="20" t="s">
        <v>280</v>
      </c>
      <c r="C4099" s="21" t="s">
        <v>169458</v>
      </c>
      <c r="D4099" s="21" t="s">
        <v>139</v>
      </c>
      <c r="E4099" s="23"/>
    </row>
    <row r="4100" spans="1:5" ht="20" customHeight="1">
      <c r="A4100" s="19" t="s">
        <v>4561</v>
      </c>
      <c r="B4100" s="20" t="s">
        <v>4562</v>
      </c>
      <c r="C4100" s="21" t="s">
        <v>169500</v>
      </c>
      <c r="D4100" s="21" t="s">
        <v>296</v>
      </c>
      <c r="E4100" s="23"/>
    </row>
    <row r="4101" spans="1:5" ht="20" customHeight="1">
      <c r="A4101" s="19" t="s">
        <v>4563</v>
      </c>
      <c r="B4101" s="20" t="s">
        <v>4564</v>
      </c>
      <c r="C4101" s="21" t="s">
        <v>169471</v>
      </c>
      <c r="D4101" s="21" t="s">
        <v>345</v>
      </c>
      <c r="E4101" s="23"/>
    </row>
    <row r="4102" spans="1:5" ht="20" customHeight="1">
      <c r="A4102" s="19" t="s">
        <v>4567</v>
      </c>
      <c r="B4102" s="20" t="s">
        <v>4566</v>
      </c>
      <c r="C4102" s="21" t="s">
        <v>169461</v>
      </c>
      <c r="D4102" s="21" t="s">
        <v>345</v>
      </c>
      <c r="E4102" s="23"/>
    </row>
    <row r="4103" spans="1:5" ht="20" customHeight="1">
      <c r="A4103" s="19" t="s">
        <v>4568</v>
      </c>
      <c r="B4103" s="20" t="s">
        <v>4569</v>
      </c>
      <c r="C4103" s="21" t="s">
        <v>169460</v>
      </c>
      <c r="D4103" s="21" t="s">
        <v>345</v>
      </c>
      <c r="E4103" s="23"/>
    </row>
    <row r="4104" spans="1:5" ht="20" customHeight="1">
      <c r="A4104" s="19" t="s">
        <v>4572</v>
      </c>
      <c r="B4104" s="20" t="s">
        <v>4571</v>
      </c>
      <c r="C4104" s="21" t="s">
        <v>169499</v>
      </c>
      <c r="D4104" s="21" t="s">
        <v>296</v>
      </c>
      <c r="E4104" s="23"/>
    </row>
    <row r="4105" spans="1:5" ht="20" customHeight="1">
      <c r="A4105" s="19" t="s">
        <v>4573</v>
      </c>
      <c r="B4105" s="20" t="s">
        <v>4574</v>
      </c>
      <c r="C4105" s="21" t="s">
        <v>169460</v>
      </c>
      <c r="D4105" s="21" t="s">
        <v>345</v>
      </c>
      <c r="E4105" s="23"/>
    </row>
    <row r="4106" spans="1:5" ht="20" customHeight="1">
      <c r="A4106" s="19" t="s">
        <v>4575</v>
      </c>
      <c r="B4106" s="20" t="s">
        <v>4576</v>
      </c>
      <c r="C4106" s="21" t="s">
        <v>169480</v>
      </c>
      <c r="D4106" s="21" t="s">
        <v>296</v>
      </c>
      <c r="E4106" s="23"/>
    </row>
    <row r="4107" spans="1:5" ht="20" customHeight="1">
      <c r="A4107" s="19" t="s">
        <v>4577</v>
      </c>
      <c r="B4107" s="20" t="s">
        <v>4578</v>
      </c>
      <c r="C4107" s="21" t="s">
        <v>169446</v>
      </c>
      <c r="D4107" s="21" t="s">
        <v>345</v>
      </c>
      <c r="E4107" s="23"/>
    </row>
    <row r="4108" spans="1:5" ht="20" customHeight="1">
      <c r="A4108" s="19" t="s">
        <v>4579</v>
      </c>
      <c r="B4108" s="20" t="s">
        <v>4580</v>
      </c>
      <c r="C4108" s="21" t="s">
        <v>169485</v>
      </c>
      <c r="D4108" s="21" t="s">
        <v>345</v>
      </c>
      <c r="E4108" s="23"/>
    </row>
    <row r="4109" spans="1:5" ht="20" customHeight="1">
      <c r="A4109" s="19" t="s">
        <v>4581</v>
      </c>
      <c r="B4109" s="20" t="s">
        <v>4582</v>
      </c>
      <c r="C4109" s="21" t="s">
        <v>169486</v>
      </c>
      <c r="D4109" s="21" t="s">
        <v>345</v>
      </c>
      <c r="E4109" s="23"/>
    </row>
    <row r="4110" spans="1:5" ht="20" customHeight="1">
      <c r="A4110" s="19" t="s">
        <v>4585</v>
      </c>
      <c r="B4110" s="20" t="s">
        <v>4584</v>
      </c>
      <c r="C4110" s="21" t="s">
        <v>101727</v>
      </c>
      <c r="D4110" s="21" t="s">
        <v>345</v>
      </c>
      <c r="E4110" s="23"/>
    </row>
    <row r="4111" spans="1:5" ht="20" customHeight="1">
      <c r="A4111" s="19" t="s">
        <v>4586</v>
      </c>
      <c r="B4111" s="20" t="s">
        <v>4587</v>
      </c>
      <c r="C4111" s="21" t="s">
        <v>169449</v>
      </c>
      <c r="D4111" s="21" t="s">
        <v>345</v>
      </c>
      <c r="E4111" s="23"/>
    </row>
    <row r="4112" spans="1:5" ht="20" customHeight="1">
      <c r="A4112" s="19" t="s">
        <v>4588</v>
      </c>
      <c r="B4112" s="20" t="s">
        <v>4589</v>
      </c>
      <c r="C4112" s="21" t="s">
        <v>169509</v>
      </c>
      <c r="D4112" s="21" t="s">
        <v>345</v>
      </c>
      <c r="E4112" s="23"/>
    </row>
    <row r="4113" spans="1:5" ht="20" customHeight="1">
      <c r="A4113" s="19" t="s">
        <v>4592</v>
      </c>
      <c r="B4113" s="20" t="s">
        <v>4591</v>
      </c>
      <c r="C4113" s="21" t="s">
        <v>169455</v>
      </c>
      <c r="D4113" s="21" t="s">
        <v>296</v>
      </c>
      <c r="E4113" s="23"/>
    </row>
    <row r="4114" spans="1:5" ht="20" customHeight="1">
      <c r="A4114" s="19" t="s">
        <v>4595</v>
      </c>
      <c r="B4114" s="20" t="s">
        <v>4594</v>
      </c>
      <c r="C4114" s="21" t="s">
        <v>169485</v>
      </c>
      <c r="D4114" s="21" t="s">
        <v>345</v>
      </c>
      <c r="E4114" s="23"/>
    </row>
    <row r="4115" spans="1:5" ht="20" customHeight="1">
      <c r="A4115" s="19" t="s">
        <v>4596</v>
      </c>
      <c r="B4115" s="20" t="s">
        <v>4597</v>
      </c>
      <c r="C4115" s="21" t="s">
        <v>169454</v>
      </c>
      <c r="D4115" s="21" t="s">
        <v>345</v>
      </c>
      <c r="E4115" s="23"/>
    </row>
    <row r="4116" spans="1:5" ht="20" customHeight="1">
      <c r="A4116" s="19" t="s">
        <v>4598</v>
      </c>
      <c r="B4116" s="20" t="s">
        <v>4599</v>
      </c>
      <c r="C4116" s="21" t="s">
        <v>169443</v>
      </c>
      <c r="D4116" s="21" t="s">
        <v>345</v>
      </c>
      <c r="E4116" s="23"/>
    </row>
    <row r="4117" spans="1:5" ht="20" customHeight="1">
      <c r="A4117" s="19" t="s">
        <v>4602</v>
      </c>
      <c r="B4117" s="20" t="s">
        <v>4601</v>
      </c>
      <c r="C4117" s="21" t="s">
        <v>169515</v>
      </c>
      <c r="D4117" s="21" t="s">
        <v>345</v>
      </c>
      <c r="E4117" s="23"/>
    </row>
    <row r="4118" spans="1:5" ht="20" customHeight="1">
      <c r="A4118" s="19" t="s">
        <v>4605</v>
      </c>
      <c r="B4118" s="20" t="s">
        <v>4604</v>
      </c>
      <c r="C4118" s="21" t="s">
        <v>169452</v>
      </c>
      <c r="D4118" s="21" t="s">
        <v>345</v>
      </c>
      <c r="E4118" s="23"/>
    </row>
    <row r="4119" spans="1:5" ht="20" customHeight="1">
      <c r="A4119" s="19" t="s">
        <v>4606</v>
      </c>
      <c r="B4119" s="20" t="s">
        <v>4607</v>
      </c>
      <c r="C4119" s="21" t="s">
        <v>169483</v>
      </c>
      <c r="D4119" s="21" t="s">
        <v>345</v>
      </c>
      <c r="E4119" s="23"/>
    </row>
    <row r="4120" spans="1:5" ht="20" customHeight="1">
      <c r="A4120" s="19" t="s">
        <v>4608</v>
      </c>
      <c r="B4120" s="20" t="s">
        <v>4609</v>
      </c>
      <c r="C4120" s="21" t="s">
        <v>169462</v>
      </c>
      <c r="D4120" s="21" t="s">
        <v>345</v>
      </c>
      <c r="E4120" s="23"/>
    </row>
    <row r="4121" spans="1:5" ht="20" customHeight="1">
      <c r="A4121" s="19" t="s">
        <v>4610</v>
      </c>
      <c r="B4121" s="20" t="s">
        <v>4611</v>
      </c>
      <c r="C4121" s="21" t="s">
        <v>169437</v>
      </c>
      <c r="D4121" s="21" t="s">
        <v>345</v>
      </c>
      <c r="E4121" s="23"/>
    </row>
    <row r="4122" spans="1:5" ht="20" customHeight="1">
      <c r="A4122" s="19" t="s">
        <v>4612</v>
      </c>
      <c r="B4122" s="20" t="s">
        <v>4613</v>
      </c>
      <c r="C4122" s="21" t="s">
        <v>169434</v>
      </c>
      <c r="D4122" s="21" t="s">
        <v>345</v>
      </c>
      <c r="E4122" s="23"/>
    </row>
    <row r="4123" spans="1:5" ht="20" customHeight="1">
      <c r="A4123" s="19" t="s">
        <v>4614</v>
      </c>
      <c r="B4123" s="20" t="s">
        <v>4615</v>
      </c>
      <c r="C4123" s="21" t="s">
        <v>14798</v>
      </c>
      <c r="D4123" s="21" t="s">
        <v>345</v>
      </c>
      <c r="E4123" s="23"/>
    </row>
    <row r="4124" spans="1:5" ht="20" customHeight="1">
      <c r="A4124" s="19" t="s">
        <v>4619</v>
      </c>
      <c r="B4124" s="20" t="s">
        <v>4617</v>
      </c>
      <c r="C4124" s="21" t="s">
        <v>156989</v>
      </c>
      <c r="D4124" s="21" t="s">
        <v>345</v>
      </c>
      <c r="E4124" s="23"/>
    </row>
    <row r="4125" spans="1:5" ht="20" customHeight="1">
      <c r="A4125" s="19" t="s">
        <v>4622</v>
      </c>
      <c r="B4125" s="20" t="s">
        <v>4623</v>
      </c>
      <c r="C4125" s="21" t="s">
        <v>169436</v>
      </c>
      <c r="D4125" s="21" t="s">
        <v>345</v>
      </c>
      <c r="E4125" s="23"/>
    </row>
    <row r="4126" spans="1:5" ht="20" customHeight="1">
      <c r="A4126" s="19" t="s">
        <v>4624</v>
      </c>
      <c r="B4126" s="20" t="s">
        <v>4625</v>
      </c>
      <c r="C4126" s="21" t="s">
        <v>14955</v>
      </c>
      <c r="D4126" s="21" t="s">
        <v>296</v>
      </c>
      <c r="E4126" s="23"/>
    </row>
    <row r="4127" spans="1:5" ht="20" customHeight="1">
      <c r="A4127" s="19" t="s">
        <v>4626</v>
      </c>
      <c r="B4127" s="20" t="s">
        <v>4627</v>
      </c>
      <c r="C4127" s="21" t="s">
        <v>169478</v>
      </c>
      <c r="D4127" s="21" t="s">
        <v>345</v>
      </c>
      <c r="E4127" s="23"/>
    </row>
    <row r="4128" spans="1:5" ht="20" customHeight="1">
      <c r="A4128" s="19" t="s">
        <v>4628</v>
      </c>
      <c r="B4128" s="20" t="s">
        <v>4629</v>
      </c>
      <c r="C4128" s="21" t="s">
        <v>169452</v>
      </c>
      <c r="D4128" s="21" t="s">
        <v>296</v>
      </c>
      <c r="E4128" s="23"/>
    </row>
    <row r="4129" spans="1:5" ht="20" customHeight="1">
      <c r="A4129" s="19" t="s">
        <v>4630</v>
      </c>
      <c r="B4129" s="20" t="s">
        <v>4631</v>
      </c>
      <c r="C4129" s="21" t="s">
        <v>169493</v>
      </c>
      <c r="D4129" s="21" t="s">
        <v>345</v>
      </c>
      <c r="E4129" s="23"/>
    </row>
    <row r="4130" spans="1:5" ht="20" customHeight="1">
      <c r="A4130" s="19" t="s">
        <v>4632</v>
      </c>
      <c r="B4130" s="20" t="s">
        <v>4633</v>
      </c>
      <c r="C4130" s="21" t="s">
        <v>169479</v>
      </c>
      <c r="D4130" s="21" t="s">
        <v>345</v>
      </c>
      <c r="E4130" s="23"/>
    </row>
    <row r="4131" spans="1:5" ht="20" customHeight="1">
      <c r="A4131" s="19" t="s">
        <v>4636</v>
      </c>
      <c r="B4131" s="20" t="s">
        <v>4635</v>
      </c>
      <c r="C4131" s="21" t="s">
        <v>169471</v>
      </c>
      <c r="D4131" s="21" t="s">
        <v>296</v>
      </c>
      <c r="E4131" s="23"/>
    </row>
    <row r="4132" spans="1:5" ht="20" customHeight="1">
      <c r="A4132" s="19" t="s">
        <v>4637</v>
      </c>
      <c r="B4132" s="20" t="s">
        <v>4638</v>
      </c>
      <c r="C4132" s="21" t="s">
        <v>169443</v>
      </c>
      <c r="D4132" s="21" t="s">
        <v>345</v>
      </c>
      <c r="E4132" s="23"/>
    </row>
    <row r="4133" spans="1:5" ht="20" customHeight="1">
      <c r="A4133" s="19" t="s">
        <v>4643</v>
      </c>
      <c r="B4133" s="20" t="s">
        <v>4640</v>
      </c>
      <c r="C4133" s="21" t="s">
        <v>169493</v>
      </c>
      <c r="D4133" s="21" t="s">
        <v>296</v>
      </c>
      <c r="E4133" s="23"/>
    </row>
    <row r="4134" spans="1:5" ht="20" customHeight="1">
      <c r="A4134" s="19" t="s">
        <v>4646</v>
      </c>
      <c r="B4134" s="20" t="s">
        <v>4645</v>
      </c>
      <c r="C4134" s="21" t="s">
        <v>169438</v>
      </c>
      <c r="D4134" s="21" t="s">
        <v>345</v>
      </c>
      <c r="E4134" s="23"/>
    </row>
    <row r="4135" spans="1:5" ht="20" customHeight="1">
      <c r="A4135" s="19" t="s">
        <v>4647</v>
      </c>
      <c r="B4135" s="20" t="s">
        <v>4648</v>
      </c>
      <c r="C4135" s="21" t="s">
        <v>169485</v>
      </c>
      <c r="D4135" s="21" t="s">
        <v>345</v>
      </c>
      <c r="E4135" s="23"/>
    </row>
    <row r="4136" spans="1:5" ht="20" customHeight="1">
      <c r="A4136" s="19" t="s">
        <v>4652</v>
      </c>
      <c r="B4136" s="20" t="s">
        <v>4650</v>
      </c>
      <c r="C4136" s="21" t="s">
        <v>169517</v>
      </c>
      <c r="D4136" s="21" t="s">
        <v>345</v>
      </c>
      <c r="E4136" s="23"/>
    </row>
    <row r="4137" spans="1:5" ht="20" customHeight="1">
      <c r="A4137" s="19" t="s">
        <v>4653</v>
      </c>
      <c r="B4137" s="20" t="s">
        <v>4654</v>
      </c>
      <c r="C4137" s="21" t="s">
        <v>169455</v>
      </c>
      <c r="D4137" s="21" t="s">
        <v>345</v>
      </c>
      <c r="E4137" s="23"/>
    </row>
    <row r="4138" spans="1:5" ht="20" customHeight="1">
      <c r="A4138" s="19" t="s">
        <v>4655</v>
      </c>
      <c r="B4138" s="20" t="s">
        <v>4656</v>
      </c>
      <c r="C4138" s="21" t="s">
        <v>169481</v>
      </c>
      <c r="D4138" s="21" t="s">
        <v>345</v>
      </c>
      <c r="E4138" s="23"/>
    </row>
    <row r="4139" spans="1:5" ht="20" customHeight="1">
      <c r="A4139" s="19" t="s">
        <v>4657</v>
      </c>
      <c r="B4139" s="20" t="s">
        <v>4658</v>
      </c>
      <c r="C4139" s="21" t="s">
        <v>169477</v>
      </c>
      <c r="D4139" s="21" t="s">
        <v>296</v>
      </c>
      <c r="E4139" s="23"/>
    </row>
    <row r="4140" spans="1:5" ht="20" customHeight="1">
      <c r="A4140" s="19" t="s">
        <v>4659</v>
      </c>
      <c r="B4140" s="20" t="s">
        <v>4660</v>
      </c>
      <c r="C4140" s="21" t="s">
        <v>169469</v>
      </c>
      <c r="D4140" s="21" t="s">
        <v>296</v>
      </c>
      <c r="E4140" s="23"/>
    </row>
    <row r="4141" spans="1:5" ht="20" customHeight="1">
      <c r="A4141" s="19" t="s">
        <v>4661</v>
      </c>
      <c r="B4141" s="20" t="s">
        <v>4662</v>
      </c>
      <c r="C4141" s="21" t="s">
        <v>169481</v>
      </c>
      <c r="D4141" s="21" t="s">
        <v>345</v>
      </c>
      <c r="E4141" s="23"/>
    </row>
    <row r="4142" spans="1:5" ht="20" customHeight="1">
      <c r="A4142" s="19" t="s">
        <v>4665</v>
      </c>
      <c r="B4142" s="20" t="s">
        <v>4664</v>
      </c>
      <c r="C4142" s="21" t="s">
        <v>169459</v>
      </c>
      <c r="D4142" s="21" t="s">
        <v>345</v>
      </c>
      <c r="E4142" s="23"/>
    </row>
    <row r="4143" spans="1:5" ht="20" customHeight="1">
      <c r="A4143" s="19" t="s">
        <v>4666</v>
      </c>
      <c r="B4143" s="20" t="s">
        <v>4667</v>
      </c>
      <c r="C4143" s="21" t="s">
        <v>169471</v>
      </c>
      <c r="D4143" s="21" t="s">
        <v>345</v>
      </c>
      <c r="E4143" s="23"/>
    </row>
    <row r="4144" spans="1:5" ht="20" customHeight="1">
      <c r="A4144" s="19" t="s">
        <v>4670</v>
      </c>
      <c r="B4144" s="20" t="s">
        <v>4669</v>
      </c>
      <c r="C4144" s="21" t="s">
        <v>169477</v>
      </c>
      <c r="D4144" s="21" t="s">
        <v>345</v>
      </c>
      <c r="E4144" s="23"/>
    </row>
    <row r="4145" spans="1:5" ht="20" customHeight="1">
      <c r="A4145" s="19" t="s">
        <v>4671</v>
      </c>
      <c r="B4145" s="20" t="s">
        <v>4672</v>
      </c>
      <c r="C4145" s="21" t="s">
        <v>169502</v>
      </c>
      <c r="D4145" s="21" t="s">
        <v>345</v>
      </c>
      <c r="E4145" s="23"/>
    </row>
    <row r="4146" spans="1:5" ht="20" customHeight="1">
      <c r="A4146" s="19" t="s">
        <v>4673</v>
      </c>
      <c r="B4146" s="20" t="s">
        <v>4674</v>
      </c>
      <c r="C4146" s="21" t="s">
        <v>169499</v>
      </c>
      <c r="D4146" s="21" t="s">
        <v>345</v>
      </c>
      <c r="E4146" s="23"/>
    </row>
    <row r="4147" spans="1:5" ht="20" customHeight="1">
      <c r="A4147" s="19" t="s">
        <v>4677</v>
      </c>
      <c r="B4147" s="20" t="s">
        <v>4676</v>
      </c>
      <c r="C4147" s="21" t="s">
        <v>169509</v>
      </c>
      <c r="D4147" s="21" t="s">
        <v>345</v>
      </c>
      <c r="E4147" s="23"/>
    </row>
    <row r="4148" spans="1:5" ht="20" customHeight="1">
      <c r="A4148" s="19" t="s">
        <v>4678</v>
      </c>
      <c r="B4148" s="24">
        <v>100</v>
      </c>
      <c r="C4148" s="21" t="s">
        <v>169461</v>
      </c>
      <c r="D4148" s="21" t="s">
        <v>345</v>
      </c>
      <c r="E4148" s="23"/>
    </row>
    <row r="4149" spans="1:5" ht="20" customHeight="1">
      <c r="A4149" s="19" t="s">
        <v>4679</v>
      </c>
      <c r="B4149" s="20" t="s">
        <v>4680</v>
      </c>
      <c r="C4149" s="21" t="s">
        <v>169478</v>
      </c>
      <c r="D4149" s="21" t="s">
        <v>345</v>
      </c>
      <c r="E4149" s="23"/>
    </row>
    <row r="4150" spans="1:5" ht="20" customHeight="1">
      <c r="A4150" s="19" t="s">
        <v>4681</v>
      </c>
      <c r="B4150" s="20" t="s">
        <v>4682</v>
      </c>
      <c r="C4150" s="21" t="s">
        <v>169474</v>
      </c>
      <c r="D4150" s="21" t="s">
        <v>345</v>
      </c>
      <c r="E4150" s="23"/>
    </row>
    <row r="4151" spans="1:5" ht="20" customHeight="1">
      <c r="A4151" s="19" t="s">
        <v>4683</v>
      </c>
      <c r="B4151" s="20" t="s">
        <v>4684</v>
      </c>
      <c r="C4151" s="21" t="s">
        <v>169469</v>
      </c>
      <c r="D4151" s="21" t="s">
        <v>296</v>
      </c>
      <c r="E4151" s="23"/>
    </row>
    <row r="4152" spans="1:5" ht="20" customHeight="1">
      <c r="A4152" s="19" t="s">
        <v>4685</v>
      </c>
      <c r="B4152" s="20" t="s">
        <v>4686</v>
      </c>
      <c r="C4152" s="21" t="s">
        <v>169465</v>
      </c>
      <c r="D4152" s="21" t="s">
        <v>345</v>
      </c>
      <c r="E4152" s="23"/>
    </row>
    <row r="4153" spans="1:5" ht="20" customHeight="1">
      <c r="A4153" s="19" t="s">
        <v>4690</v>
      </c>
      <c r="B4153" s="20" t="s">
        <v>4688</v>
      </c>
      <c r="C4153" s="21" t="s">
        <v>169438</v>
      </c>
      <c r="D4153" s="21" t="s">
        <v>345</v>
      </c>
      <c r="E4153" s="23"/>
    </row>
    <row r="4154" spans="1:5" ht="20" customHeight="1">
      <c r="A4154" s="19" t="s">
        <v>4693</v>
      </c>
      <c r="B4154" s="20" t="s">
        <v>4694</v>
      </c>
      <c r="C4154" s="21" t="s">
        <v>169515</v>
      </c>
      <c r="D4154" s="21" t="s">
        <v>345</v>
      </c>
      <c r="E4154" s="23"/>
    </row>
    <row r="4155" spans="1:5" ht="20" customHeight="1">
      <c r="A4155" s="19" t="s">
        <v>4695</v>
      </c>
      <c r="B4155" s="20" t="s">
        <v>4696</v>
      </c>
      <c r="C4155" s="21" t="s">
        <v>169444</v>
      </c>
      <c r="D4155" s="21" t="s">
        <v>345</v>
      </c>
      <c r="E4155" s="23"/>
    </row>
    <row r="4156" spans="1:5" ht="20" customHeight="1">
      <c r="A4156" s="19" t="s">
        <v>4699</v>
      </c>
      <c r="B4156" s="20" t="s">
        <v>4698</v>
      </c>
      <c r="C4156" s="21" t="s">
        <v>169438</v>
      </c>
      <c r="D4156" s="21" t="s">
        <v>345</v>
      </c>
      <c r="E4156" s="23"/>
    </row>
    <row r="4157" spans="1:5" ht="20" customHeight="1">
      <c r="A4157" s="19" t="s">
        <v>4700</v>
      </c>
      <c r="B4157" s="20" t="s">
        <v>4701</v>
      </c>
      <c r="C4157" s="21" t="s">
        <v>169465</v>
      </c>
      <c r="D4157" s="21" t="s">
        <v>345</v>
      </c>
      <c r="E4157" s="23"/>
    </row>
    <row r="4158" spans="1:5" ht="20" customHeight="1">
      <c r="A4158" s="19" t="s">
        <v>4702</v>
      </c>
      <c r="B4158" s="20" t="s">
        <v>4703</v>
      </c>
      <c r="C4158" s="21" t="s">
        <v>169504</v>
      </c>
      <c r="D4158" s="21" t="s">
        <v>345</v>
      </c>
      <c r="E4158" s="23"/>
    </row>
    <row r="4159" spans="1:5" ht="20" customHeight="1">
      <c r="A4159" s="19" t="s">
        <v>4704</v>
      </c>
      <c r="B4159" s="20" t="s">
        <v>4705</v>
      </c>
      <c r="C4159" s="21" t="s">
        <v>169439</v>
      </c>
      <c r="D4159" s="21" t="s">
        <v>296</v>
      </c>
      <c r="E4159" s="23"/>
    </row>
    <row r="4160" spans="1:5" ht="20" customHeight="1">
      <c r="A4160" s="19" t="s">
        <v>4706</v>
      </c>
      <c r="B4160" s="20" t="s">
        <v>4707</v>
      </c>
      <c r="C4160" s="21" t="s">
        <v>169433</v>
      </c>
      <c r="D4160" s="21" t="s">
        <v>296</v>
      </c>
      <c r="E4160" s="23"/>
    </row>
    <row r="4161" spans="1:5" ht="20" customHeight="1">
      <c r="A4161" s="19" t="s">
        <v>4708</v>
      </c>
      <c r="B4161" s="20" t="s">
        <v>4709</v>
      </c>
      <c r="C4161" s="21" t="s">
        <v>169461</v>
      </c>
      <c r="D4161" s="21" t="s">
        <v>345</v>
      </c>
      <c r="E4161" s="23"/>
    </row>
    <row r="4162" spans="1:5" ht="20" customHeight="1">
      <c r="A4162" s="19" t="s">
        <v>4712</v>
      </c>
      <c r="B4162" s="20" t="s">
        <v>4711</v>
      </c>
      <c r="C4162" s="21" t="s">
        <v>169519</v>
      </c>
      <c r="D4162" s="21" t="s">
        <v>345</v>
      </c>
      <c r="E4162" s="23"/>
    </row>
    <row r="4163" spans="1:5" ht="20" customHeight="1">
      <c r="A4163" s="19" t="s">
        <v>4713</v>
      </c>
      <c r="B4163" s="20" t="s">
        <v>4714</v>
      </c>
      <c r="C4163" s="21" t="s">
        <v>169492</v>
      </c>
      <c r="D4163" s="21" t="s">
        <v>345</v>
      </c>
      <c r="E4163" s="23"/>
    </row>
    <row r="4164" spans="1:5" ht="20" customHeight="1">
      <c r="A4164" s="19" t="s">
        <v>4715</v>
      </c>
      <c r="B4164" s="24">
        <v>100</v>
      </c>
      <c r="C4164" s="21" t="s">
        <v>14798</v>
      </c>
      <c r="D4164" s="21" t="s">
        <v>345</v>
      </c>
      <c r="E4164" s="23"/>
    </row>
    <row r="4165" spans="1:5" ht="20" customHeight="1">
      <c r="A4165" s="19" t="s">
        <v>4716</v>
      </c>
      <c r="B4165" s="20" t="s">
        <v>4717</v>
      </c>
      <c r="C4165" s="21" t="s">
        <v>14955</v>
      </c>
      <c r="D4165" s="21" t="s">
        <v>345</v>
      </c>
      <c r="E4165" s="23"/>
    </row>
    <row r="4166" spans="1:5" ht="20" customHeight="1">
      <c r="A4166" s="19" t="s">
        <v>4718</v>
      </c>
      <c r="B4166" s="20" t="s">
        <v>4719</v>
      </c>
      <c r="C4166" s="21" t="s">
        <v>169519</v>
      </c>
      <c r="D4166" s="21" t="s">
        <v>345</v>
      </c>
      <c r="E4166" s="23"/>
    </row>
    <row r="4167" spans="1:5" ht="20" customHeight="1">
      <c r="A4167" s="19" t="s">
        <v>4720</v>
      </c>
      <c r="B4167" s="20" t="s">
        <v>4721</v>
      </c>
      <c r="C4167" s="21" t="s">
        <v>169460</v>
      </c>
      <c r="D4167" s="21" t="s">
        <v>345</v>
      </c>
      <c r="E4167" s="23"/>
    </row>
    <row r="4168" spans="1:5" ht="20" customHeight="1">
      <c r="A4168" s="19" t="s">
        <v>4722</v>
      </c>
      <c r="B4168" s="20" t="s">
        <v>4723</v>
      </c>
      <c r="C4168" s="21" t="s">
        <v>169524</v>
      </c>
      <c r="D4168" s="21" t="s">
        <v>296</v>
      </c>
      <c r="E4168" s="23"/>
    </row>
    <row r="4169" spans="1:5" ht="20" customHeight="1">
      <c r="A4169" s="19" t="s">
        <v>4726</v>
      </c>
      <c r="B4169" s="20" t="s">
        <v>4725</v>
      </c>
      <c r="C4169" s="21" t="s">
        <v>169517</v>
      </c>
      <c r="D4169" s="21" t="s">
        <v>345</v>
      </c>
      <c r="E4169" s="23"/>
    </row>
    <row r="4170" spans="1:5" ht="20" customHeight="1">
      <c r="A4170" s="19" t="s">
        <v>4727</v>
      </c>
      <c r="B4170" s="20" t="s">
        <v>4728</v>
      </c>
      <c r="C4170" s="21" t="s">
        <v>169494</v>
      </c>
      <c r="D4170" s="21" t="s">
        <v>345</v>
      </c>
      <c r="E4170" s="23"/>
    </row>
    <row r="4171" spans="1:5" ht="20" customHeight="1">
      <c r="A4171" s="19" t="s">
        <v>4730</v>
      </c>
      <c r="B4171" s="24">
        <v>100</v>
      </c>
      <c r="C4171" s="21" t="s">
        <v>169487</v>
      </c>
      <c r="D4171" s="21" t="s">
        <v>345</v>
      </c>
      <c r="E4171" s="23"/>
    </row>
    <row r="4172" spans="1:5" ht="20" customHeight="1">
      <c r="A4172" s="19" t="s">
        <v>4731</v>
      </c>
      <c r="B4172" s="20" t="s">
        <v>4732</v>
      </c>
      <c r="C4172" s="21" t="s">
        <v>169448</v>
      </c>
      <c r="D4172" s="21" t="s">
        <v>345</v>
      </c>
      <c r="E4172" s="23"/>
    </row>
    <row r="4173" spans="1:5" ht="20" customHeight="1">
      <c r="A4173" s="19" t="s">
        <v>4733</v>
      </c>
      <c r="B4173" s="20" t="s">
        <v>4734</v>
      </c>
      <c r="C4173" s="21" t="s">
        <v>169486</v>
      </c>
      <c r="D4173" s="21" t="s">
        <v>296</v>
      </c>
      <c r="E4173" s="23"/>
    </row>
    <row r="4174" spans="1:5" ht="20" customHeight="1">
      <c r="A4174" s="19" t="s">
        <v>4735</v>
      </c>
      <c r="B4174" s="20" t="s">
        <v>4736</v>
      </c>
      <c r="C4174" s="21" t="s">
        <v>169524</v>
      </c>
      <c r="D4174" s="21" t="s">
        <v>345</v>
      </c>
      <c r="E4174" s="23"/>
    </row>
    <row r="4175" spans="1:5" ht="20" customHeight="1">
      <c r="A4175" s="19" t="s">
        <v>4739</v>
      </c>
      <c r="B4175" s="20" t="s">
        <v>4738</v>
      </c>
      <c r="C4175" s="21" t="s">
        <v>14798</v>
      </c>
      <c r="D4175" s="21" t="s">
        <v>345</v>
      </c>
      <c r="E4175" s="23"/>
    </row>
    <row r="4176" spans="1:5" ht="20" customHeight="1">
      <c r="A4176" s="19" t="s">
        <v>4740</v>
      </c>
      <c r="B4176" s="20" t="s">
        <v>4741</v>
      </c>
      <c r="C4176" s="21" t="s">
        <v>169436</v>
      </c>
      <c r="D4176" s="21" t="s">
        <v>296</v>
      </c>
      <c r="E4176" s="23"/>
    </row>
    <row r="4177" spans="1:5" ht="20" customHeight="1">
      <c r="A4177" s="19" t="s">
        <v>4742</v>
      </c>
      <c r="B4177" s="20" t="s">
        <v>4743</v>
      </c>
      <c r="C4177" s="21" t="s">
        <v>101727</v>
      </c>
      <c r="D4177" s="21" t="s">
        <v>345</v>
      </c>
      <c r="E4177" s="23"/>
    </row>
    <row r="4178" spans="1:5" ht="20" customHeight="1">
      <c r="A4178" s="19" t="s">
        <v>4744</v>
      </c>
      <c r="B4178" s="20" t="s">
        <v>4745</v>
      </c>
      <c r="C4178" s="21" t="s">
        <v>169492</v>
      </c>
      <c r="D4178" s="21" t="s">
        <v>345</v>
      </c>
      <c r="E4178" s="23"/>
    </row>
    <row r="4179" spans="1:5" ht="20" customHeight="1">
      <c r="A4179" s="19" t="s">
        <v>4746</v>
      </c>
      <c r="B4179" s="20" t="s">
        <v>4747</v>
      </c>
      <c r="C4179" s="21" t="s">
        <v>169435</v>
      </c>
      <c r="D4179" s="21" t="s">
        <v>345</v>
      </c>
      <c r="E4179" s="23"/>
    </row>
    <row r="4180" spans="1:5" ht="20" customHeight="1">
      <c r="A4180" s="19" t="s">
        <v>4748</v>
      </c>
      <c r="B4180" s="20" t="s">
        <v>4749</v>
      </c>
      <c r="C4180" s="21" t="s">
        <v>169448</v>
      </c>
      <c r="D4180" s="21" t="s">
        <v>345</v>
      </c>
      <c r="E4180" s="23"/>
    </row>
    <row r="4181" spans="1:5" ht="20" customHeight="1">
      <c r="A4181" s="19" t="s">
        <v>4752</v>
      </c>
      <c r="B4181" s="24">
        <v>100</v>
      </c>
      <c r="C4181" s="21" t="s">
        <v>169515</v>
      </c>
      <c r="D4181" s="21" t="s">
        <v>345</v>
      </c>
      <c r="E4181" s="23"/>
    </row>
    <row r="4182" spans="1:5" ht="20" customHeight="1">
      <c r="A4182" s="19" t="s">
        <v>4755</v>
      </c>
      <c r="B4182" s="20" t="s">
        <v>4756</v>
      </c>
      <c r="C4182" s="21" t="s">
        <v>169480</v>
      </c>
      <c r="D4182" s="21" t="s">
        <v>345</v>
      </c>
      <c r="E4182" s="23"/>
    </row>
    <row r="4183" spans="1:5" ht="20" customHeight="1">
      <c r="A4183" s="19" t="s">
        <v>4757</v>
      </c>
      <c r="B4183" s="20" t="s">
        <v>4758</v>
      </c>
      <c r="C4183" s="21" t="s">
        <v>169485</v>
      </c>
      <c r="D4183" s="21" t="s">
        <v>345</v>
      </c>
      <c r="E4183" s="23"/>
    </row>
    <row r="4184" spans="1:5" ht="20" customHeight="1">
      <c r="A4184" s="19" t="s">
        <v>4759</v>
      </c>
      <c r="B4184" s="20" t="s">
        <v>4760</v>
      </c>
      <c r="C4184" s="21" t="s">
        <v>169438</v>
      </c>
      <c r="D4184" s="21" t="s">
        <v>345</v>
      </c>
      <c r="E4184" s="23"/>
    </row>
    <row r="4185" spans="1:5" ht="20" customHeight="1">
      <c r="A4185" s="19" t="s">
        <v>4761</v>
      </c>
      <c r="B4185" s="20" t="s">
        <v>4762</v>
      </c>
      <c r="C4185" s="21" t="s">
        <v>169477</v>
      </c>
      <c r="D4185" s="21" t="s">
        <v>296</v>
      </c>
      <c r="E4185" s="23"/>
    </row>
    <row r="4186" spans="1:5" ht="20" customHeight="1">
      <c r="A4186" s="19" t="s">
        <v>4763</v>
      </c>
      <c r="B4186" s="20" t="s">
        <v>4764</v>
      </c>
      <c r="C4186" s="21" t="s">
        <v>169456</v>
      </c>
      <c r="D4186" s="21" t="s">
        <v>345</v>
      </c>
      <c r="E4186" s="23"/>
    </row>
    <row r="4187" spans="1:5" ht="20" customHeight="1">
      <c r="A4187" s="19" t="s">
        <v>4777</v>
      </c>
      <c r="B4187" s="20" t="s">
        <v>4778</v>
      </c>
      <c r="C4187" s="21" t="s">
        <v>169506</v>
      </c>
      <c r="D4187" s="21" t="s">
        <v>345</v>
      </c>
      <c r="E4187" s="23"/>
    </row>
    <row r="4188" spans="1:5" ht="20" customHeight="1">
      <c r="A4188" s="19" t="s">
        <v>4782</v>
      </c>
      <c r="B4188" s="20" t="s">
        <v>4781</v>
      </c>
      <c r="C4188" s="21" t="s">
        <v>169457</v>
      </c>
      <c r="D4188" s="21" t="s">
        <v>296</v>
      </c>
      <c r="E4188" s="23"/>
    </row>
    <row r="4189" spans="1:5" ht="20" customHeight="1">
      <c r="A4189" s="19" t="s">
        <v>4798</v>
      </c>
      <c r="B4189" s="20" t="s">
        <v>4797</v>
      </c>
      <c r="C4189" s="21" t="s">
        <v>169452</v>
      </c>
      <c r="D4189" s="21" t="s">
        <v>345</v>
      </c>
      <c r="E4189" s="23"/>
    </row>
    <row r="4190" spans="1:5" ht="20" customHeight="1">
      <c r="A4190" s="19" t="s">
        <v>4810</v>
      </c>
      <c r="B4190" s="20" t="s">
        <v>4811</v>
      </c>
      <c r="C4190" s="21" t="s">
        <v>169458</v>
      </c>
      <c r="D4190" s="21" t="s">
        <v>345</v>
      </c>
      <c r="E4190" s="23"/>
    </row>
    <row r="4191" spans="1:5" ht="20" customHeight="1">
      <c r="A4191" s="19" t="s">
        <v>4815</v>
      </c>
      <c r="B4191" s="20" t="s">
        <v>4816</v>
      </c>
      <c r="C4191" s="21" t="s">
        <v>169465</v>
      </c>
      <c r="D4191" s="21" t="s">
        <v>345</v>
      </c>
      <c r="E4191" s="23"/>
    </row>
    <row r="4192" spans="1:5" ht="20" customHeight="1">
      <c r="A4192" s="19" t="s">
        <v>4826</v>
      </c>
      <c r="B4192" s="20" t="s">
        <v>4827</v>
      </c>
      <c r="C4192" s="21" t="s">
        <v>169436</v>
      </c>
      <c r="D4192" s="21" t="s">
        <v>345</v>
      </c>
      <c r="E4192" s="23"/>
    </row>
    <row r="4193" spans="1:5" ht="20" customHeight="1">
      <c r="A4193" s="19" t="s">
        <v>4831</v>
      </c>
      <c r="B4193" s="20" t="s">
        <v>4832</v>
      </c>
      <c r="C4193" s="21" t="s">
        <v>169506</v>
      </c>
      <c r="D4193" s="21" t="s">
        <v>345</v>
      </c>
      <c r="E4193" s="23"/>
    </row>
    <row r="4194" spans="1:5" ht="20" customHeight="1">
      <c r="A4194" s="19" t="s">
        <v>4845</v>
      </c>
      <c r="B4194" s="20" t="s">
        <v>4846</v>
      </c>
      <c r="C4194" s="21" t="s">
        <v>169459</v>
      </c>
      <c r="D4194" s="21" t="s">
        <v>345</v>
      </c>
      <c r="E4194" s="23"/>
    </row>
    <row r="4195" spans="1:5" ht="20" customHeight="1">
      <c r="A4195" s="19" t="s">
        <v>4850</v>
      </c>
      <c r="B4195" s="20" t="s">
        <v>4851</v>
      </c>
      <c r="C4195" s="21" t="s">
        <v>169438</v>
      </c>
      <c r="D4195" s="21" t="s">
        <v>296</v>
      </c>
      <c r="E4195" s="23"/>
    </row>
    <row r="4196" spans="1:5" ht="20" customHeight="1">
      <c r="A4196" s="19" t="s">
        <v>4863</v>
      </c>
      <c r="B4196" s="20" t="s">
        <v>4862</v>
      </c>
      <c r="C4196" s="21" t="s">
        <v>169471</v>
      </c>
      <c r="D4196" s="21" t="s">
        <v>345</v>
      </c>
      <c r="E4196" s="23"/>
    </row>
    <row r="4197" spans="1:5" ht="20" customHeight="1">
      <c r="A4197" s="19" t="s">
        <v>4875</v>
      </c>
      <c r="B4197" s="20" t="s">
        <v>4876</v>
      </c>
      <c r="C4197" s="21" t="s">
        <v>169486</v>
      </c>
      <c r="D4197" s="21" t="s">
        <v>345</v>
      </c>
      <c r="E4197" s="23"/>
    </row>
    <row r="4198" spans="1:5" ht="20" customHeight="1">
      <c r="A4198" s="19" t="s">
        <v>4891</v>
      </c>
      <c r="B4198" s="20" t="s">
        <v>4889</v>
      </c>
      <c r="C4198" s="21" t="s">
        <v>169462</v>
      </c>
      <c r="D4198" s="21" t="s">
        <v>345</v>
      </c>
      <c r="E4198" s="23"/>
    </row>
    <row r="4199" spans="1:5" ht="20" customHeight="1">
      <c r="A4199" s="19" t="s">
        <v>4893</v>
      </c>
      <c r="B4199" s="20" t="s">
        <v>4894</v>
      </c>
      <c r="C4199" s="21" t="s">
        <v>169483</v>
      </c>
      <c r="D4199" s="21" t="s">
        <v>345</v>
      </c>
      <c r="E4199" s="23"/>
    </row>
    <row r="4200" spans="1:5" ht="20" customHeight="1">
      <c r="A4200" s="19" t="s">
        <v>4896</v>
      </c>
      <c r="B4200" s="20" t="s">
        <v>4897</v>
      </c>
      <c r="C4200" s="21" t="s">
        <v>169486</v>
      </c>
      <c r="D4200" s="21" t="s">
        <v>296</v>
      </c>
      <c r="E4200" s="23"/>
    </row>
    <row r="4201" spans="1:5" ht="20" customHeight="1">
      <c r="A4201" s="19" t="s">
        <v>4911</v>
      </c>
      <c r="B4201" s="20" t="s">
        <v>4912</v>
      </c>
      <c r="C4201" s="21" t="s">
        <v>169471</v>
      </c>
      <c r="D4201" s="21" t="s">
        <v>345</v>
      </c>
      <c r="E4201" s="23"/>
    </row>
    <row r="4202" spans="1:5" ht="20" customHeight="1">
      <c r="A4202" s="19" t="s">
        <v>4918</v>
      </c>
      <c r="B4202" s="20" t="s">
        <v>4919</v>
      </c>
      <c r="C4202" s="21" t="s">
        <v>169492</v>
      </c>
      <c r="D4202" s="21" t="s">
        <v>296</v>
      </c>
      <c r="E4202" s="23"/>
    </row>
    <row r="4203" spans="1:5" ht="20" customHeight="1">
      <c r="A4203" s="19" t="s">
        <v>4929</v>
      </c>
      <c r="B4203" s="20" t="s">
        <v>4928</v>
      </c>
      <c r="C4203" s="21" t="s">
        <v>14955</v>
      </c>
      <c r="D4203" s="21" t="s">
        <v>345</v>
      </c>
      <c r="E4203" s="23"/>
    </row>
    <row r="4204" spans="1:5" ht="20" customHeight="1">
      <c r="A4204" s="19" t="s">
        <v>4938</v>
      </c>
      <c r="B4204" s="20" t="s">
        <v>4939</v>
      </c>
      <c r="C4204" s="21" t="s">
        <v>169454</v>
      </c>
      <c r="D4204" s="21" t="s">
        <v>296</v>
      </c>
      <c r="E4204" s="23"/>
    </row>
    <row r="4205" spans="1:5" ht="20" customHeight="1">
      <c r="A4205" s="19" t="s">
        <v>4945</v>
      </c>
      <c r="B4205" s="20" t="s">
        <v>4946</v>
      </c>
      <c r="C4205" s="21" t="s">
        <v>169439</v>
      </c>
      <c r="D4205" s="21" t="s">
        <v>345</v>
      </c>
      <c r="E4205" s="23"/>
    </row>
    <row r="4206" spans="1:5" ht="20" customHeight="1">
      <c r="A4206" s="19" t="s">
        <v>4956</v>
      </c>
      <c r="B4206" s="20" t="s">
        <v>4957</v>
      </c>
      <c r="C4206" s="21" t="s">
        <v>169446</v>
      </c>
      <c r="D4206" s="21" t="s">
        <v>345</v>
      </c>
      <c r="E4206" s="23"/>
    </row>
    <row r="4207" spans="1:5" ht="20" customHeight="1">
      <c r="A4207" s="19" t="s">
        <v>4959</v>
      </c>
      <c r="B4207" s="20" t="s">
        <v>4960</v>
      </c>
      <c r="C4207" s="21" t="s">
        <v>169473</v>
      </c>
      <c r="D4207" s="21" t="s">
        <v>345</v>
      </c>
      <c r="E4207" s="23"/>
    </row>
    <row r="4208" spans="1:5" ht="20" customHeight="1">
      <c r="A4208" s="19" t="s">
        <v>4962</v>
      </c>
      <c r="B4208" s="20" t="s">
        <v>4963</v>
      </c>
      <c r="C4208" s="21" t="s">
        <v>169501</v>
      </c>
      <c r="D4208" s="21" t="s">
        <v>296</v>
      </c>
      <c r="E4208" s="23"/>
    </row>
    <row r="4209" spans="1:5" ht="20" customHeight="1">
      <c r="A4209" s="19" t="s">
        <v>5017</v>
      </c>
      <c r="B4209" s="20" t="s">
        <v>5018</v>
      </c>
      <c r="C4209" s="21" t="s">
        <v>169483</v>
      </c>
      <c r="D4209" s="21" t="s">
        <v>345</v>
      </c>
      <c r="E4209" s="23"/>
    </row>
    <row r="4210" spans="1:5" ht="20" customHeight="1">
      <c r="A4210" s="19" t="s">
        <v>5097</v>
      </c>
      <c r="B4210" s="20" t="s">
        <v>5098</v>
      </c>
      <c r="C4210" s="21" t="s">
        <v>169452</v>
      </c>
      <c r="D4210" s="21" t="s">
        <v>296</v>
      </c>
      <c r="E4210" s="23"/>
    </row>
    <row r="4211" spans="1:5" ht="20" customHeight="1">
      <c r="A4211" s="19" t="s">
        <v>5552</v>
      </c>
      <c r="B4211" s="20" t="s">
        <v>5547</v>
      </c>
      <c r="C4211" s="21" t="s">
        <v>169462</v>
      </c>
      <c r="D4211" s="21" t="s">
        <v>345</v>
      </c>
      <c r="E4211" s="23"/>
    </row>
    <row r="4212" spans="1:5" ht="20" customHeight="1">
      <c r="A4212" s="19" t="s">
        <v>10152</v>
      </c>
      <c r="B4212" s="20" t="s">
        <v>10153</v>
      </c>
      <c r="C4212" s="21" t="s">
        <v>169492</v>
      </c>
      <c r="D4212" s="21" t="s">
        <v>296</v>
      </c>
      <c r="E4212" s="23"/>
    </row>
    <row r="4213" spans="1:5" ht="20" customHeight="1">
      <c r="A4213" s="19" t="s">
        <v>10175</v>
      </c>
      <c r="B4213" s="20" t="s">
        <v>10176</v>
      </c>
      <c r="C4213" s="21" t="s">
        <v>169459</v>
      </c>
      <c r="D4213" s="21" t="s">
        <v>296</v>
      </c>
      <c r="E4213" s="23"/>
    </row>
    <row r="4214" spans="1:5" ht="20" customHeight="1">
      <c r="A4214" s="19" t="s">
        <v>10196</v>
      </c>
      <c r="B4214" s="20" t="s">
        <v>10197</v>
      </c>
      <c r="C4214" s="21" t="s">
        <v>169457</v>
      </c>
      <c r="D4214" s="21" t="s">
        <v>345</v>
      </c>
      <c r="E4214" s="23"/>
    </row>
    <row r="4215" spans="1:5" ht="20" customHeight="1">
      <c r="A4215" s="19" t="s">
        <v>10200</v>
      </c>
      <c r="B4215" s="20" t="s">
        <v>10201</v>
      </c>
      <c r="C4215" s="21" t="s">
        <v>169469</v>
      </c>
      <c r="D4215" s="21" t="s">
        <v>296</v>
      </c>
      <c r="E4215" s="23"/>
    </row>
    <row r="4216" spans="1:5" ht="20" customHeight="1">
      <c r="A4216" s="19" t="s">
        <v>10239</v>
      </c>
      <c r="B4216" s="20" t="s">
        <v>10240</v>
      </c>
      <c r="C4216" s="21" t="s">
        <v>169473</v>
      </c>
      <c r="D4216" s="21" t="s">
        <v>345</v>
      </c>
      <c r="E4216" s="23"/>
    </row>
    <row r="4217" spans="1:5" ht="20" customHeight="1">
      <c r="A4217" s="19" t="s">
        <v>10245</v>
      </c>
      <c r="B4217" s="20" t="s">
        <v>10246</v>
      </c>
      <c r="C4217" s="21" t="s">
        <v>169480</v>
      </c>
      <c r="D4217" s="21" t="s">
        <v>296</v>
      </c>
      <c r="E4217" s="23"/>
    </row>
    <row r="4218" spans="1:5" ht="20" customHeight="1">
      <c r="A4218" s="19" t="s">
        <v>10255</v>
      </c>
      <c r="B4218" s="20" t="s">
        <v>10256</v>
      </c>
      <c r="C4218" s="21" t="s">
        <v>169456</v>
      </c>
      <c r="D4218" s="21" t="s">
        <v>296</v>
      </c>
      <c r="E4218" s="23"/>
    </row>
    <row r="4219" spans="1:5" ht="20" customHeight="1">
      <c r="A4219" s="19" t="s">
        <v>10273</v>
      </c>
      <c r="B4219" s="20" t="s">
        <v>10274</v>
      </c>
      <c r="C4219" s="21" t="s">
        <v>169445</v>
      </c>
      <c r="D4219" s="21" t="s">
        <v>345</v>
      </c>
      <c r="E4219" s="23"/>
    </row>
    <row r="4220" spans="1:5" ht="20" customHeight="1">
      <c r="A4220" s="19" t="s">
        <v>10283</v>
      </c>
      <c r="B4220" s="20" t="s">
        <v>10278</v>
      </c>
      <c r="C4220" s="21" t="s">
        <v>169477</v>
      </c>
      <c r="D4220" s="21" t="s">
        <v>296</v>
      </c>
      <c r="E4220" s="23"/>
    </row>
    <row r="4221" spans="1:5" ht="20" customHeight="1">
      <c r="A4221" s="19" t="s">
        <v>10293</v>
      </c>
      <c r="B4221" s="20" t="s">
        <v>10294</v>
      </c>
      <c r="C4221" s="21" t="s">
        <v>169467</v>
      </c>
      <c r="D4221" s="21" t="s">
        <v>345</v>
      </c>
      <c r="E4221" s="23"/>
    </row>
    <row r="4222" spans="1:5" ht="20" customHeight="1">
      <c r="A4222" s="19" t="s">
        <v>283</v>
      </c>
      <c r="B4222" s="20" t="s">
        <v>286</v>
      </c>
      <c r="C4222" s="21" t="s">
        <v>169502</v>
      </c>
      <c r="D4222" s="21" t="s">
        <v>139</v>
      </c>
      <c r="E4222" s="23"/>
    </row>
    <row r="4223" spans="1:5" ht="20" customHeight="1">
      <c r="A4223" s="19" t="s">
        <v>163</v>
      </c>
      <c r="B4223" s="20" t="s">
        <v>166</v>
      </c>
      <c r="C4223" s="21" t="s">
        <v>169447</v>
      </c>
      <c r="D4223" s="21" t="s">
        <v>139</v>
      </c>
      <c r="E4223" s="23"/>
    </row>
    <row r="4224" spans="1:5" ht="20" customHeight="1">
      <c r="A4224" s="19" t="s">
        <v>4620</v>
      </c>
      <c r="B4224" s="20" t="s">
        <v>4621</v>
      </c>
      <c r="C4224" s="21" t="s">
        <v>156989</v>
      </c>
      <c r="D4224" s="21" t="s">
        <v>139</v>
      </c>
      <c r="E4224" s="23"/>
    </row>
    <row r="4225" spans="1:5" ht="20" customHeight="1">
      <c r="A4225" s="19" t="s">
        <v>4691</v>
      </c>
      <c r="B4225" s="20" t="s">
        <v>4692</v>
      </c>
      <c r="C4225" s="21" t="s">
        <v>169471</v>
      </c>
      <c r="D4225" s="21" t="s">
        <v>139</v>
      </c>
      <c r="E4225" s="23"/>
    </row>
    <row r="4226" spans="1:5" ht="20" customHeight="1">
      <c r="A4226" s="19" t="s">
        <v>4753</v>
      </c>
      <c r="B4226" s="20" t="s">
        <v>4754</v>
      </c>
      <c r="C4226" s="21" t="s">
        <v>169492</v>
      </c>
      <c r="D4226" s="21" t="s">
        <v>139</v>
      </c>
      <c r="E4226" s="23"/>
    </row>
    <row r="4227" spans="1:5" ht="20" customHeight="1">
      <c r="A4227" s="19" t="s">
        <v>4765</v>
      </c>
      <c r="B4227" s="20" t="s">
        <v>4766</v>
      </c>
      <c r="C4227" s="21" t="s">
        <v>169463</v>
      </c>
      <c r="D4227" s="21" t="s">
        <v>296</v>
      </c>
      <c r="E4227" s="23"/>
    </row>
    <row r="4228" spans="1:5" ht="20" customHeight="1">
      <c r="A4228" s="19" t="s">
        <v>4767</v>
      </c>
      <c r="B4228" s="20" t="s">
        <v>4768</v>
      </c>
      <c r="C4228" s="21" t="s">
        <v>169459</v>
      </c>
      <c r="D4228" s="21" t="s">
        <v>345</v>
      </c>
      <c r="E4228" s="23"/>
    </row>
    <row r="4229" spans="1:5" ht="20" customHeight="1">
      <c r="A4229" s="19" t="s">
        <v>4769</v>
      </c>
      <c r="B4229" s="20" t="s">
        <v>4770</v>
      </c>
      <c r="C4229" s="21" t="s">
        <v>169437</v>
      </c>
      <c r="D4229" s="21" t="s">
        <v>345</v>
      </c>
      <c r="E4229" s="23"/>
    </row>
    <row r="4230" spans="1:5" ht="20" customHeight="1">
      <c r="A4230" s="19" t="s">
        <v>4771</v>
      </c>
      <c r="B4230" s="20" t="s">
        <v>4772</v>
      </c>
      <c r="C4230" s="21" t="s">
        <v>169465</v>
      </c>
      <c r="D4230" s="21" t="s">
        <v>345</v>
      </c>
      <c r="E4230" s="23"/>
    </row>
    <row r="4231" spans="1:5" ht="20" customHeight="1">
      <c r="A4231" s="19" t="s">
        <v>4773</v>
      </c>
      <c r="B4231" s="20" t="s">
        <v>4774</v>
      </c>
      <c r="C4231" s="21" t="s">
        <v>169473</v>
      </c>
      <c r="D4231" s="21" t="s">
        <v>345</v>
      </c>
      <c r="E4231" s="23"/>
    </row>
    <row r="4232" spans="1:5" ht="20" customHeight="1">
      <c r="A4232" s="19" t="s">
        <v>4775</v>
      </c>
      <c r="B4232" s="20" t="s">
        <v>4776</v>
      </c>
      <c r="C4232" s="21" t="s">
        <v>169454</v>
      </c>
      <c r="D4232" s="21" t="s">
        <v>296</v>
      </c>
      <c r="E4232" s="23"/>
    </row>
    <row r="4233" spans="1:5" ht="20" customHeight="1">
      <c r="A4233" s="19" t="s">
        <v>4779</v>
      </c>
      <c r="B4233" s="20" t="s">
        <v>4778</v>
      </c>
      <c r="C4233" s="21" t="s">
        <v>169506</v>
      </c>
      <c r="D4233" s="21" t="s">
        <v>345</v>
      </c>
      <c r="E4233" s="23"/>
    </row>
    <row r="4234" spans="1:5" ht="20" customHeight="1">
      <c r="A4234" s="19" t="s">
        <v>4783</v>
      </c>
      <c r="B4234" s="20" t="s">
        <v>4781</v>
      </c>
      <c r="C4234" s="21" t="s">
        <v>169457</v>
      </c>
      <c r="D4234" s="21" t="s">
        <v>296</v>
      </c>
      <c r="E4234" s="23"/>
    </row>
    <row r="4235" spans="1:5" ht="20" customHeight="1">
      <c r="A4235" s="19" t="s">
        <v>4784</v>
      </c>
      <c r="B4235" s="20" t="s">
        <v>4785</v>
      </c>
      <c r="C4235" s="21" t="s">
        <v>169487</v>
      </c>
      <c r="D4235" s="21" t="s">
        <v>345</v>
      </c>
      <c r="E4235" s="23"/>
    </row>
    <row r="4236" spans="1:5" ht="20" customHeight="1">
      <c r="A4236" s="19" t="s">
        <v>4786</v>
      </c>
      <c r="B4236" s="20" t="s">
        <v>4787</v>
      </c>
      <c r="C4236" s="21" t="s">
        <v>169485</v>
      </c>
      <c r="D4236" s="21" t="s">
        <v>345</v>
      </c>
      <c r="E4236" s="23"/>
    </row>
    <row r="4237" spans="1:5" ht="20" customHeight="1">
      <c r="A4237" s="19" t="s">
        <v>4788</v>
      </c>
      <c r="B4237" s="20" t="s">
        <v>4789</v>
      </c>
      <c r="C4237" s="21" t="s">
        <v>169438</v>
      </c>
      <c r="D4237" s="21" t="s">
        <v>345</v>
      </c>
      <c r="E4237" s="23"/>
    </row>
    <row r="4238" spans="1:5" ht="20" customHeight="1">
      <c r="A4238" s="19" t="s">
        <v>4790</v>
      </c>
      <c r="B4238" s="20" t="s">
        <v>4791</v>
      </c>
      <c r="C4238" s="21" t="s">
        <v>169492</v>
      </c>
      <c r="D4238" s="21" t="s">
        <v>345</v>
      </c>
      <c r="E4238" s="23"/>
    </row>
    <row r="4239" spans="1:5" ht="20" customHeight="1">
      <c r="A4239" s="19" t="s">
        <v>4792</v>
      </c>
      <c r="B4239" s="20" t="s">
        <v>4793</v>
      </c>
      <c r="C4239" s="21" t="s">
        <v>169474</v>
      </c>
      <c r="D4239" s="21" t="s">
        <v>296</v>
      </c>
      <c r="E4239" s="23"/>
    </row>
    <row r="4240" spans="1:5" ht="20" customHeight="1">
      <c r="A4240" s="19" t="s">
        <v>4794</v>
      </c>
      <c r="B4240" s="20" t="s">
        <v>4795</v>
      </c>
      <c r="C4240" s="21" t="s">
        <v>169461</v>
      </c>
      <c r="D4240" s="21" t="s">
        <v>345</v>
      </c>
      <c r="E4240" s="23"/>
    </row>
    <row r="4241" spans="1:5" ht="20" customHeight="1">
      <c r="A4241" s="19" t="s">
        <v>4799</v>
      </c>
      <c r="B4241" s="20" t="s">
        <v>4797</v>
      </c>
      <c r="C4241" s="21" t="s">
        <v>169452</v>
      </c>
      <c r="D4241" s="21" t="s">
        <v>345</v>
      </c>
      <c r="E4241" s="23"/>
    </row>
    <row r="4242" spans="1:5" ht="20" customHeight="1">
      <c r="A4242" s="19" t="s">
        <v>4802</v>
      </c>
      <c r="B4242" s="20" t="s">
        <v>4803</v>
      </c>
      <c r="C4242" s="21" t="s">
        <v>169529</v>
      </c>
      <c r="D4242" s="21" t="s">
        <v>345</v>
      </c>
      <c r="E4242" s="23"/>
    </row>
    <row r="4243" spans="1:5" ht="20" customHeight="1">
      <c r="A4243" s="19" t="s">
        <v>4804</v>
      </c>
      <c r="B4243" s="20" t="s">
        <v>4805</v>
      </c>
      <c r="C4243" s="21" t="s">
        <v>169504</v>
      </c>
      <c r="D4243" s="21" t="s">
        <v>345</v>
      </c>
      <c r="E4243" s="23"/>
    </row>
    <row r="4244" spans="1:5" ht="20" customHeight="1">
      <c r="A4244" s="19" t="s">
        <v>4806</v>
      </c>
      <c r="B4244" s="20" t="s">
        <v>4807</v>
      </c>
      <c r="C4244" s="21" t="s">
        <v>169530</v>
      </c>
      <c r="D4244" s="21" t="s">
        <v>345</v>
      </c>
      <c r="E4244" s="23"/>
    </row>
    <row r="4245" spans="1:5" ht="20" customHeight="1">
      <c r="A4245" s="19" t="s">
        <v>4808</v>
      </c>
      <c r="B4245" s="20" t="s">
        <v>4809</v>
      </c>
      <c r="C4245" s="21" t="s">
        <v>169521</v>
      </c>
      <c r="D4245" s="21" t="s">
        <v>345</v>
      </c>
      <c r="E4245" s="23"/>
    </row>
    <row r="4246" spans="1:5" ht="20" customHeight="1">
      <c r="A4246" s="19" t="s">
        <v>4812</v>
      </c>
      <c r="B4246" s="20" t="s">
        <v>4811</v>
      </c>
      <c r="C4246" s="21" t="s">
        <v>169458</v>
      </c>
      <c r="D4246" s="21" t="s">
        <v>345</v>
      </c>
      <c r="E4246" s="23"/>
    </row>
    <row r="4247" spans="1:5" ht="20" customHeight="1">
      <c r="A4247" s="19" t="s">
        <v>4813</v>
      </c>
      <c r="B4247" s="20" t="s">
        <v>4814</v>
      </c>
      <c r="C4247" s="21" t="s">
        <v>169459</v>
      </c>
      <c r="D4247" s="21" t="s">
        <v>345</v>
      </c>
      <c r="E4247" s="23"/>
    </row>
    <row r="4248" spans="1:5" ht="20" customHeight="1">
      <c r="A4248" s="19" t="s">
        <v>4817</v>
      </c>
      <c r="B4248" s="20" t="s">
        <v>4816</v>
      </c>
      <c r="C4248" s="21" t="s">
        <v>169465</v>
      </c>
      <c r="D4248" s="21" t="s">
        <v>345</v>
      </c>
      <c r="E4248" s="23"/>
    </row>
    <row r="4249" spans="1:5" ht="20" customHeight="1">
      <c r="A4249" s="19" t="s">
        <v>4818</v>
      </c>
      <c r="B4249" s="20" t="s">
        <v>4819</v>
      </c>
      <c r="C4249" s="21" t="s">
        <v>169469</v>
      </c>
      <c r="D4249" s="21" t="s">
        <v>345</v>
      </c>
      <c r="E4249" s="23"/>
    </row>
    <row r="4250" spans="1:5" ht="20" customHeight="1">
      <c r="A4250" s="19" t="s">
        <v>4820</v>
      </c>
      <c r="B4250" s="20" t="s">
        <v>4821</v>
      </c>
      <c r="C4250" s="21" t="s">
        <v>169442</v>
      </c>
      <c r="D4250" s="21" t="s">
        <v>345</v>
      </c>
      <c r="E4250" s="23"/>
    </row>
    <row r="4251" spans="1:5" ht="20" customHeight="1">
      <c r="A4251" s="19" t="s">
        <v>4822</v>
      </c>
      <c r="B4251" s="20" t="s">
        <v>4823</v>
      </c>
      <c r="C4251" s="21" t="s">
        <v>169456</v>
      </c>
      <c r="D4251" s="21" t="s">
        <v>345</v>
      </c>
      <c r="E4251" s="23"/>
    </row>
    <row r="4252" spans="1:5" ht="20" customHeight="1">
      <c r="A4252" s="19" t="s">
        <v>4824</v>
      </c>
      <c r="B4252" s="20" t="s">
        <v>4825</v>
      </c>
      <c r="C4252" s="21" t="s">
        <v>169455</v>
      </c>
      <c r="D4252" s="21" t="s">
        <v>296</v>
      </c>
      <c r="E4252" s="23"/>
    </row>
    <row r="4253" spans="1:5" ht="20" customHeight="1">
      <c r="A4253" s="19" t="s">
        <v>4828</v>
      </c>
      <c r="B4253" s="20" t="s">
        <v>4827</v>
      </c>
      <c r="C4253" s="21" t="s">
        <v>169436</v>
      </c>
      <c r="D4253" s="21" t="s">
        <v>345</v>
      </c>
      <c r="E4253" s="23"/>
    </row>
    <row r="4254" spans="1:5" ht="20" customHeight="1">
      <c r="A4254" s="19" t="s">
        <v>4829</v>
      </c>
      <c r="B4254" s="20" t="s">
        <v>4830</v>
      </c>
      <c r="C4254" s="21" t="s">
        <v>169434</v>
      </c>
      <c r="D4254" s="21" t="s">
        <v>296</v>
      </c>
      <c r="E4254" s="23"/>
    </row>
    <row r="4255" spans="1:5" ht="20" customHeight="1">
      <c r="A4255" s="19" t="s">
        <v>4833</v>
      </c>
      <c r="B4255" s="20" t="s">
        <v>4832</v>
      </c>
      <c r="C4255" s="21" t="s">
        <v>169506</v>
      </c>
      <c r="D4255" s="21" t="s">
        <v>345</v>
      </c>
      <c r="E4255" s="23"/>
    </row>
    <row r="4256" spans="1:5" ht="20" customHeight="1">
      <c r="A4256" s="19" t="s">
        <v>4834</v>
      </c>
      <c r="B4256" s="20" t="s">
        <v>4835</v>
      </c>
      <c r="C4256" s="21" t="s">
        <v>169442</v>
      </c>
      <c r="D4256" s="21" t="s">
        <v>345</v>
      </c>
      <c r="E4256" s="23"/>
    </row>
    <row r="4257" spans="1:5" ht="20" customHeight="1">
      <c r="A4257" s="19" t="s">
        <v>4836</v>
      </c>
      <c r="B4257" s="20" t="s">
        <v>4837</v>
      </c>
      <c r="C4257" s="21" t="s">
        <v>169435</v>
      </c>
      <c r="D4257" s="21" t="s">
        <v>296</v>
      </c>
      <c r="E4257" s="23"/>
    </row>
    <row r="4258" spans="1:5" ht="20" customHeight="1">
      <c r="A4258" s="19" t="s">
        <v>4838</v>
      </c>
      <c r="B4258" s="20" t="s">
        <v>4839</v>
      </c>
      <c r="C4258" s="21" t="s">
        <v>169459</v>
      </c>
      <c r="D4258" s="21" t="s">
        <v>296</v>
      </c>
      <c r="E4258" s="23"/>
    </row>
    <row r="4259" spans="1:5" ht="20" customHeight="1">
      <c r="A4259" s="19" t="s">
        <v>4840</v>
      </c>
      <c r="B4259" s="20" t="s">
        <v>4841</v>
      </c>
      <c r="C4259" s="21" t="s">
        <v>169446</v>
      </c>
      <c r="D4259" s="21" t="s">
        <v>345</v>
      </c>
      <c r="E4259" s="23"/>
    </row>
    <row r="4260" spans="1:5" ht="20" customHeight="1">
      <c r="A4260" s="19" t="s">
        <v>4842</v>
      </c>
      <c r="B4260" s="20" t="s">
        <v>4843</v>
      </c>
      <c r="C4260" s="21" t="s">
        <v>169450</v>
      </c>
      <c r="D4260" s="21" t="s">
        <v>345</v>
      </c>
      <c r="E4260" s="23"/>
    </row>
    <row r="4261" spans="1:5" ht="20" customHeight="1">
      <c r="A4261" s="19" t="s">
        <v>4844</v>
      </c>
      <c r="B4261" s="24">
        <v>100</v>
      </c>
      <c r="C4261" s="21" t="s">
        <v>169461</v>
      </c>
      <c r="D4261" s="21" t="s">
        <v>345</v>
      </c>
      <c r="E4261" s="23"/>
    </row>
    <row r="4262" spans="1:5" ht="20" customHeight="1">
      <c r="A4262" s="19" t="s">
        <v>4847</v>
      </c>
      <c r="B4262" s="20" t="s">
        <v>4846</v>
      </c>
      <c r="C4262" s="21" t="s">
        <v>169459</v>
      </c>
      <c r="D4262" s="21" t="s">
        <v>345</v>
      </c>
      <c r="E4262" s="23"/>
    </row>
    <row r="4263" spans="1:5" ht="20" customHeight="1">
      <c r="A4263" s="19" t="s">
        <v>4848</v>
      </c>
      <c r="B4263" s="20" t="s">
        <v>4849</v>
      </c>
      <c r="C4263" s="21" t="s">
        <v>169494</v>
      </c>
      <c r="D4263" s="21" t="s">
        <v>296</v>
      </c>
      <c r="E4263" s="23"/>
    </row>
    <row r="4264" spans="1:5" ht="20" customHeight="1">
      <c r="A4264" s="19" t="s">
        <v>4852</v>
      </c>
      <c r="B4264" s="20" t="s">
        <v>4851</v>
      </c>
      <c r="C4264" s="21" t="s">
        <v>169438</v>
      </c>
      <c r="D4264" s="21" t="s">
        <v>296</v>
      </c>
      <c r="E4264" s="23"/>
    </row>
    <row r="4265" spans="1:5" ht="20" customHeight="1">
      <c r="A4265" s="19" t="s">
        <v>4853</v>
      </c>
      <c r="B4265" s="20" t="s">
        <v>4854</v>
      </c>
      <c r="C4265" s="21" t="s">
        <v>169509</v>
      </c>
      <c r="D4265" s="21" t="s">
        <v>345</v>
      </c>
      <c r="E4265" s="23"/>
    </row>
    <row r="4266" spans="1:5" ht="20" customHeight="1">
      <c r="A4266" s="19" t="s">
        <v>4855</v>
      </c>
      <c r="B4266" s="20" t="s">
        <v>4856</v>
      </c>
      <c r="C4266" s="21" t="s">
        <v>169493</v>
      </c>
      <c r="D4266" s="21" t="s">
        <v>345</v>
      </c>
      <c r="E4266" s="23"/>
    </row>
    <row r="4267" spans="1:5" ht="20" customHeight="1">
      <c r="A4267" s="19" t="s">
        <v>4857</v>
      </c>
      <c r="B4267" s="20" t="s">
        <v>4858</v>
      </c>
      <c r="C4267" s="21" t="s">
        <v>169494</v>
      </c>
      <c r="D4267" s="21" t="s">
        <v>345</v>
      </c>
      <c r="E4267" s="23"/>
    </row>
    <row r="4268" spans="1:5" ht="20" customHeight="1">
      <c r="A4268" s="19" t="s">
        <v>4859</v>
      </c>
      <c r="B4268" s="20" t="s">
        <v>4860</v>
      </c>
      <c r="C4268" s="21" t="s">
        <v>169478</v>
      </c>
      <c r="D4268" s="21" t="s">
        <v>345</v>
      </c>
      <c r="E4268" s="23"/>
    </row>
    <row r="4269" spans="1:5" ht="20" customHeight="1">
      <c r="A4269" s="19" t="s">
        <v>4864</v>
      </c>
      <c r="B4269" s="20" t="s">
        <v>4862</v>
      </c>
      <c r="C4269" s="21" t="s">
        <v>169471</v>
      </c>
      <c r="D4269" s="21" t="s">
        <v>345</v>
      </c>
      <c r="E4269" s="23"/>
    </row>
    <row r="4270" spans="1:5" ht="20" customHeight="1">
      <c r="A4270" s="19" t="s">
        <v>4867</v>
      </c>
      <c r="B4270" s="20" t="s">
        <v>4868</v>
      </c>
      <c r="C4270" s="21" t="s">
        <v>169485</v>
      </c>
      <c r="D4270" s="21" t="s">
        <v>345</v>
      </c>
      <c r="E4270" s="23"/>
    </row>
    <row r="4271" spans="1:5" ht="20" customHeight="1">
      <c r="A4271" s="19" t="s">
        <v>4869</v>
      </c>
      <c r="B4271" s="20" t="s">
        <v>4870</v>
      </c>
      <c r="C4271" s="21" t="s">
        <v>169462</v>
      </c>
      <c r="D4271" s="21" t="s">
        <v>345</v>
      </c>
      <c r="E4271" s="23"/>
    </row>
    <row r="4272" spans="1:5" ht="20" customHeight="1">
      <c r="A4272" s="19" t="s">
        <v>4871</v>
      </c>
      <c r="B4272" s="20" t="s">
        <v>4872</v>
      </c>
      <c r="C4272" s="21" t="s">
        <v>101727</v>
      </c>
      <c r="D4272" s="21" t="s">
        <v>345</v>
      </c>
      <c r="E4272" s="23"/>
    </row>
    <row r="4273" spans="1:5" ht="20" customHeight="1">
      <c r="A4273" s="19" t="s">
        <v>4873</v>
      </c>
      <c r="B4273" s="20" t="s">
        <v>4874</v>
      </c>
      <c r="C4273" s="21" t="s">
        <v>169487</v>
      </c>
      <c r="D4273" s="21" t="s">
        <v>345</v>
      </c>
      <c r="E4273" s="23"/>
    </row>
    <row r="4274" spans="1:5" ht="20" customHeight="1">
      <c r="A4274" s="19" t="s">
        <v>4877</v>
      </c>
      <c r="B4274" s="20" t="s">
        <v>4876</v>
      </c>
      <c r="C4274" s="21" t="s">
        <v>169486</v>
      </c>
      <c r="D4274" s="21" t="s">
        <v>345</v>
      </c>
      <c r="E4274" s="23"/>
    </row>
    <row r="4275" spans="1:5" ht="20" customHeight="1">
      <c r="A4275" s="19" t="s">
        <v>4878</v>
      </c>
      <c r="B4275" s="20" t="s">
        <v>4879</v>
      </c>
      <c r="C4275" s="21" t="s">
        <v>169450</v>
      </c>
      <c r="D4275" s="21" t="s">
        <v>296</v>
      </c>
      <c r="E4275" s="23"/>
    </row>
    <row r="4276" spans="1:5" ht="20" customHeight="1">
      <c r="A4276" s="19" t="s">
        <v>4880</v>
      </c>
      <c r="B4276" s="20" t="s">
        <v>4881</v>
      </c>
      <c r="C4276" s="21" t="s">
        <v>169437</v>
      </c>
      <c r="D4276" s="21" t="s">
        <v>345</v>
      </c>
      <c r="E4276" s="23"/>
    </row>
    <row r="4277" spans="1:5" ht="20" customHeight="1">
      <c r="A4277" s="19" t="s">
        <v>4882</v>
      </c>
      <c r="B4277" s="20" t="s">
        <v>4883</v>
      </c>
      <c r="C4277" s="21" t="s">
        <v>169437</v>
      </c>
      <c r="D4277" s="21" t="s">
        <v>345</v>
      </c>
      <c r="E4277" s="23"/>
    </row>
    <row r="4278" spans="1:5" ht="20" customHeight="1">
      <c r="A4278" s="19" t="s">
        <v>4884</v>
      </c>
      <c r="B4278" s="20" t="s">
        <v>4885</v>
      </c>
      <c r="C4278" s="21" t="s">
        <v>169450</v>
      </c>
      <c r="D4278" s="21" t="s">
        <v>345</v>
      </c>
      <c r="E4278" s="23"/>
    </row>
    <row r="4279" spans="1:5" ht="20" customHeight="1">
      <c r="A4279" s="19" t="s">
        <v>4886</v>
      </c>
      <c r="B4279" s="20" t="s">
        <v>4887</v>
      </c>
      <c r="C4279" s="21" t="s">
        <v>169434</v>
      </c>
      <c r="D4279" s="21" t="s">
        <v>345</v>
      </c>
      <c r="E4279" s="23"/>
    </row>
    <row r="4280" spans="1:5" ht="20" customHeight="1">
      <c r="A4280" s="19" t="s">
        <v>4892</v>
      </c>
      <c r="B4280" s="20" t="s">
        <v>4889</v>
      </c>
      <c r="C4280" s="21" t="s">
        <v>169462</v>
      </c>
      <c r="D4280" s="21" t="s">
        <v>345</v>
      </c>
      <c r="E4280" s="23"/>
    </row>
    <row r="4281" spans="1:5" ht="20" customHeight="1">
      <c r="A4281" s="19" t="s">
        <v>4895</v>
      </c>
      <c r="B4281" s="20" t="s">
        <v>4894</v>
      </c>
      <c r="C4281" s="21" t="s">
        <v>169483</v>
      </c>
      <c r="D4281" s="21" t="s">
        <v>345</v>
      </c>
      <c r="E4281" s="23"/>
    </row>
    <row r="4282" spans="1:5" ht="20" customHeight="1">
      <c r="A4282" s="19" t="s">
        <v>4898</v>
      </c>
      <c r="B4282" s="20" t="s">
        <v>4897</v>
      </c>
      <c r="C4282" s="21" t="s">
        <v>169486</v>
      </c>
      <c r="D4282" s="21" t="s">
        <v>296</v>
      </c>
      <c r="E4282" s="23"/>
    </row>
    <row r="4283" spans="1:5" ht="20" customHeight="1">
      <c r="A4283" s="19" t="s">
        <v>4899</v>
      </c>
      <c r="B4283" s="20" t="s">
        <v>4900</v>
      </c>
      <c r="C4283" s="21" t="s">
        <v>169434</v>
      </c>
      <c r="D4283" s="21" t="s">
        <v>296</v>
      </c>
      <c r="E4283" s="23"/>
    </row>
    <row r="4284" spans="1:5" ht="20" customHeight="1">
      <c r="A4284" s="19" t="s">
        <v>4901</v>
      </c>
      <c r="B4284" s="20" t="s">
        <v>4902</v>
      </c>
      <c r="C4284" s="21" t="s">
        <v>169517</v>
      </c>
      <c r="D4284" s="21" t="s">
        <v>345</v>
      </c>
      <c r="E4284" s="23"/>
    </row>
    <row r="4285" spans="1:5" ht="20" customHeight="1">
      <c r="A4285" s="19" t="s">
        <v>4903</v>
      </c>
      <c r="B4285" s="20" t="s">
        <v>4904</v>
      </c>
      <c r="C4285" s="21" t="s">
        <v>169460</v>
      </c>
      <c r="D4285" s="21" t="s">
        <v>345</v>
      </c>
      <c r="E4285" s="23"/>
    </row>
    <row r="4286" spans="1:5" ht="20" customHeight="1">
      <c r="A4286" s="19" t="s">
        <v>4905</v>
      </c>
      <c r="B4286" s="20" t="s">
        <v>4906</v>
      </c>
      <c r="C4286" s="21" t="s">
        <v>169435</v>
      </c>
      <c r="D4286" s="21" t="s">
        <v>345</v>
      </c>
      <c r="E4286" s="23"/>
    </row>
    <row r="4287" spans="1:5" ht="20" customHeight="1">
      <c r="A4287" s="19" t="s">
        <v>4907</v>
      </c>
      <c r="B4287" s="20" t="s">
        <v>4908</v>
      </c>
      <c r="C4287" s="21" t="s">
        <v>169444</v>
      </c>
      <c r="D4287" s="21" t="s">
        <v>345</v>
      </c>
      <c r="E4287" s="23"/>
    </row>
    <row r="4288" spans="1:5" ht="20" customHeight="1">
      <c r="A4288" s="19" t="s">
        <v>4909</v>
      </c>
      <c r="B4288" s="20" t="s">
        <v>4910</v>
      </c>
      <c r="C4288" s="21" t="s">
        <v>169452</v>
      </c>
      <c r="D4288" s="21" t="s">
        <v>345</v>
      </c>
      <c r="E4288" s="23"/>
    </row>
    <row r="4289" spans="1:5" ht="20" customHeight="1">
      <c r="A4289" s="19" t="s">
        <v>4913</v>
      </c>
      <c r="B4289" s="20" t="s">
        <v>4912</v>
      </c>
      <c r="C4289" s="21" t="s">
        <v>169471</v>
      </c>
      <c r="D4289" s="21" t="s">
        <v>345</v>
      </c>
      <c r="E4289" s="23"/>
    </row>
    <row r="4290" spans="1:5" ht="20" customHeight="1">
      <c r="A4290" s="19" t="s">
        <v>4914</v>
      </c>
      <c r="B4290" s="20" t="s">
        <v>4915</v>
      </c>
      <c r="C4290" s="21" t="s">
        <v>169494</v>
      </c>
      <c r="D4290" s="21" t="s">
        <v>345</v>
      </c>
      <c r="E4290" s="23"/>
    </row>
    <row r="4291" spans="1:5" ht="20" customHeight="1">
      <c r="A4291" s="19" t="s">
        <v>4916</v>
      </c>
      <c r="B4291" s="20" t="s">
        <v>4917</v>
      </c>
      <c r="C4291" s="21" t="s">
        <v>169492</v>
      </c>
      <c r="D4291" s="21" t="s">
        <v>345</v>
      </c>
      <c r="E4291" s="23"/>
    </row>
    <row r="4292" spans="1:5" ht="20" customHeight="1">
      <c r="A4292" s="19" t="s">
        <v>4920</v>
      </c>
      <c r="B4292" s="20" t="s">
        <v>4919</v>
      </c>
      <c r="C4292" s="21" t="s">
        <v>169492</v>
      </c>
      <c r="D4292" s="21" t="s">
        <v>296</v>
      </c>
      <c r="E4292" s="23"/>
    </row>
    <row r="4293" spans="1:5" ht="20" customHeight="1">
      <c r="A4293" s="19" t="s">
        <v>4921</v>
      </c>
      <c r="B4293" s="20" t="s">
        <v>4922</v>
      </c>
      <c r="C4293" s="21" t="s">
        <v>169478</v>
      </c>
      <c r="D4293" s="21" t="s">
        <v>345</v>
      </c>
      <c r="E4293" s="23"/>
    </row>
    <row r="4294" spans="1:5" ht="20" customHeight="1">
      <c r="A4294" s="19" t="s">
        <v>4923</v>
      </c>
      <c r="B4294" s="20" t="s">
        <v>4924</v>
      </c>
      <c r="C4294" s="21" t="s">
        <v>169515</v>
      </c>
      <c r="D4294" s="21" t="s">
        <v>345</v>
      </c>
      <c r="E4294" s="23"/>
    </row>
    <row r="4295" spans="1:5" ht="20" customHeight="1">
      <c r="A4295" s="19" t="s">
        <v>4925</v>
      </c>
      <c r="B4295" s="20" t="s">
        <v>4926</v>
      </c>
      <c r="C4295" s="21" t="s">
        <v>169509</v>
      </c>
      <c r="D4295" s="21" t="s">
        <v>345</v>
      </c>
      <c r="E4295" s="23"/>
    </row>
    <row r="4296" spans="1:5" ht="20" customHeight="1">
      <c r="A4296" s="19" t="s">
        <v>4930</v>
      </c>
      <c r="B4296" s="20" t="s">
        <v>4928</v>
      </c>
      <c r="C4296" s="21" t="s">
        <v>14955</v>
      </c>
      <c r="D4296" s="21" t="s">
        <v>345</v>
      </c>
      <c r="E4296" s="23"/>
    </row>
    <row r="4297" spans="1:5" ht="20" customHeight="1">
      <c r="A4297" s="19" t="s">
        <v>4933</v>
      </c>
      <c r="B4297" s="20" t="s">
        <v>4934</v>
      </c>
      <c r="C4297" s="21" t="s">
        <v>169466</v>
      </c>
      <c r="D4297" s="21" t="s">
        <v>296</v>
      </c>
      <c r="E4297" s="23"/>
    </row>
    <row r="4298" spans="1:5" ht="20" customHeight="1">
      <c r="A4298" s="19" t="s">
        <v>4935</v>
      </c>
      <c r="B4298" s="24">
        <v>100</v>
      </c>
      <c r="C4298" s="21" t="s">
        <v>169519</v>
      </c>
      <c r="D4298" s="21" t="s">
        <v>345</v>
      </c>
      <c r="E4298" s="23"/>
    </row>
    <row r="4299" spans="1:5" ht="20" customHeight="1">
      <c r="A4299" s="19" t="s">
        <v>4936</v>
      </c>
      <c r="B4299" s="20" t="s">
        <v>4937</v>
      </c>
      <c r="C4299" s="21" t="s">
        <v>101727</v>
      </c>
      <c r="D4299" s="21" t="s">
        <v>345</v>
      </c>
      <c r="E4299" s="23"/>
    </row>
    <row r="4300" spans="1:5" ht="20" customHeight="1">
      <c r="A4300" s="19" t="s">
        <v>4940</v>
      </c>
      <c r="B4300" s="20" t="s">
        <v>4939</v>
      </c>
      <c r="C4300" s="21" t="s">
        <v>169454</v>
      </c>
      <c r="D4300" s="21" t="s">
        <v>296</v>
      </c>
      <c r="E4300" s="23"/>
    </row>
    <row r="4301" spans="1:5" ht="20" customHeight="1">
      <c r="A4301" s="19" t="s">
        <v>4941</v>
      </c>
      <c r="B4301" s="20" t="s">
        <v>4942</v>
      </c>
      <c r="C4301" s="21" t="s">
        <v>169471</v>
      </c>
      <c r="D4301" s="21" t="s">
        <v>345</v>
      </c>
      <c r="E4301" s="23"/>
    </row>
    <row r="4302" spans="1:5" ht="20" customHeight="1">
      <c r="A4302" s="19" t="s">
        <v>4943</v>
      </c>
      <c r="B4302" s="20" t="s">
        <v>4944</v>
      </c>
      <c r="C4302" s="21" t="s">
        <v>101727</v>
      </c>
      <c r="D4302" s="21" t="s">
        <v>345</v>
      </c>
      <c r="E4302" s="23"/>
    </row>
    <row r="4303" spans="1:5" ht="20" customHeight="1">
      <c r="A4303" s="19" t="s">
        <v>4947</v>
      </c>
      <c r="B4303" s="20" t="s">
        <v>4946</v>
      </c>
      <c r="C4303" s="21" t="s">
        <v>169439</v>
      </c>
      <c r="D4303" s="21" t="s">
        <v>345</v>
      </c>
      <c r="E4303" s="23"/>
    </row>
    <row r="4304" spans="1:5" ht="20" customHeight="1">
      <c r="A4304" s="19" t="s">
        <v>4948</v>
      </c>
      <c r="B4304" s="20" t="s">
        <v>4949</v>
      </c>
      <c r="C4304" s="21" t="s">
        <v>169450</v>
      </c>
      <c r="D4304" s="21" t="s">
        <v>345</v>
      </c>
      <c r="E4304" s="23"/>
    </row>
    <row r="4305" spans="1:5" ht="20" customHeight="1">
      <c r="A4305" s="19" t="s">
        <v>4950</v>
      </c>
      <c r="B4305" s="20" t="s">
        <v>4951</v>
      </c>
      <c r="C4305" s="21" t="s">
        <v>169450</v>
      </c>
      <c r="D4305" s="21" t="s">
        <v>345</v>
      </c>
      <c r="E4305" s="23"/>
    </row>
    <row r="4306" spans="1:5" ht="20" customHeight="1">
      <c r="A4306" s="19" t="s">
        <v>4952</v>
      </c>
      <c r="B4306" s="20" t="s">
        <v>4953</v>
      </c>
      <c r="C4306" s="21" t="s">
        <v>169471</v>
      </c>
      <c r="D4306" s="21" t="s">
        <v>345</v>
      </c>
      <c r="E4306" s="23"/>
    </row>
    <row r="4307" spans="1:5" ht="20" customHeight="1">
      <c r="A4307" s="19" t="s">
        <v>4954</v>
      </c>
      <c r="B4307" s="20" t="s">
        <v>4955</v>
      </c>
      <c r="C4307" s="21" t="s">
        <v>169474</v>
      </c>
      <c r="D4307" s="21" t="s">
        <v>345</v>
      </c>
      <c r="E4307" s="23"/>
    </row>
    <row r="4308" spans="1:5" ht="20" customHeight="1">
      <c r="A4308" s="19" t="s">
        <v>4958</v>
      </c>
      <c r="B4308" s="20" t="s">
        <v>4957</v>
      </c>
      <c r="C4308" s="21" t="s">
        <v>169446</v>
      </c>
      <c r="D4308" s="21" t="s">
        <v>345</v>
      </c>
      <c r="E4308" s="23"/>
    </row>
    <row r="4309" spans="1:5" ht="20" customHeight="1">
      <c r="A4309" s="19" t="s">
        <v>4961</v>
      </c>
      <c r="B4309" s="20" t="s">
        <v>4960</v>
      </c>
      <c r="C4309" s="21" t="s">
        <v>169473</v>
      </c>
      <c r="D4309" s="21" t="s">
        <v>345</v>
      </c>
      <c r="E4309" s="23"/>
    </row>
    <row r="4310" spans="1:5" ht="20" customHeight="1">
      <c r="A4310" s="19" t="s">
        <v>4964</v>
      </c>
      <c r="B4310" s="20" t="s">
        <v>4963</v>
      </c>
      <c r="C4310" s="21" t="s">
        <v>169501</v>
      </c>
      <c r="D4310" s="21" t="s">
        <v>296</v>
      </c>
      <c r="E4310" s="23"/>
    </row>
    <row r="4311" spans="1:5" ht="20" customHeight="1">
      <c r="A4311" s="19" t="s">
        <v>4975</v>
      </c>
      <c r="B4311" s="20" t="s">
        <v>4976</v>
      </c>
      <c r="C4311" s="21" t="s">
        <v>169514</v>
      </c>
      <c r="D4311" s="21" t="s">
        <v>345</v>
      </c>
      <c r="E4311" s="23"/>
    </row>
    <row r="4312" spans="1:5" ht="20" customHeight="1">
      <c r="A4312" s="19" t="s">
        <v>4980</v>
      </c>
      <c r="B4312" s="20" t="s">
        <v>4981</v>
      </c>
      <c r="C4312" s="21" t="s">
        <v>169464</v>
      </c>
      <c r="D4312" s="21" t="s">
        <v>296</v>
      </c>
      <c r="E4312" s="23"/>
    </row>
    <row r="4313" spans="1:5" ht="20" customHeight="1">
      <c r="A4313" s="19" t="s">
        <v>4993</v>
      </c>
      <c r="B4313" s="20" t="s">
        <v>4994</v>
      </c>
      <c r="C4313" s="21" t="s">
        <v>169437</v>
      </c>
      <c r="D4313" s="21" t="s">
        <v>345</v>
      </c>
      <c r="E4313" s="23"/>
    </row>
    <row r="4314" spans="1:5" ht="20" customHeight="1">
      <c r="A4314" s="19" t="s">
        <v>5005</v>
      </c>
      <c r="B4314" s="20" t="s">
        <v>5006</v>
      </c>
      <c r="C4314" s="21" t="s">
        <v>169431</v>
      </c>
      <c r="D4314" s="21" t="s">
        <v>345</v>
      </c>
      <c r="E4314" s="23"/>
    </row>
    <row r="4315" spans="1:5" ht="20" customHeight="1">
      <c r="A4315" s="19" t="s">
        <v>5010</v>
      </c>
      <c r="B4315" s="20" t="s">
        <v>5011</v>
      </c>
      <c r="C4315" s="21" t="s">
        <v>169466</v>
      </c>
      <c r="D4315" s="21" t="s">
        <v>345</v>
      </c>
      <c r="E4315" s="23"/>
    </row>
    <row r="4316" spans="1:5" ht="20" customHeight="1">
      <c r="A4316" s="19" t="s">
        <v>5019</v>
      </c>
      <c r="B4316" s="20" t="s">
        <v>5018</v>
      </c>
      <c r="C4316" s="21" t="s">
        <v>169483</v>
      </c>
      <c r="D4316" s="21" t="s">
        <v>345</v>
      </c>
      <c r="E4316" s="23"/>
    </row>
    <row r="4317" spans="1:5" ht="20" customHeight="1">
      <c r="A4317" s="19" t="s">
        <v>5071</v>
      </c>
      <c r="B4317" s="20" t="s">
        <v>5072</v>
      </c>
      <c r="C4317" s="21" t="s">
        <v>169461</v>
      </c>
      <c r="D4317" s="21" t="s">
        <v>345</v>
      </c>
      <c r="E4317" s="23"/>
    </row>
    <row r="4318" spans="1:5" ht="20" customHeight="1">
      <c r="A4318" s="19" t="s">
        <v>5099</v>
      </c>
      <c r="B4318" s="20" t="s">
        <v>5098</v>
      </c>
      <c r="C4318" s="21" t="s">
        <v>169452</v>
      </c>
      <c r="D4318" s="21" t="s">
        <v>296</v>
      </c>
      <c r="E4318" s="23"/>
    </row>
    <row r="4319" spans="1:5" ht="20" customHeight="1">
      <c r="A4319" s="19" t="s">
        <v>5145</v>
      </c>
      <c r="B4319" s="20" t="s">
        <v>5146</v>
      </c>
      <c r="C4319" s="21" t="s">
        <v>169498</v>
      </c>
      <c r="D4319" s="21" t="s">
        <v>345</v>
      </c>
      <c r="E4319" s="23"/>
    </row>
    <row r="4320" spans="1:5" ht="20" customHeight="1">
      <c r="A4320" s="19" t="s">
        <v>5201</v>
      </c>
      <c r="B4320" s="20" t="s">
        <v>5202</v>
      </c>
      <c r="C4320" s="21" t="s">
        <v>169515</v>
      </c>
      <c r="D4320" s="21" t="s">
        <v>345</v>
      </c>
      <c r="E4320" s="23"/>
    </row>
    <row r="4321" spans="1:5" ht="20" customHeight="1">
      <c r="A4321" s="19" t="s">
        <v>5340</v>
      </c>
      <c r="B4321" s="20" t="s">
        <v>5341</v>
      </c>
      <c r="C4321" s="21" t="s">
        <v>169471</v>
      </c>
      <c r="D4321" s="21" t="s">
        <v>345</v>
      </c>
      <c r="E4321" s="23"/>
    </row>
    <row r="4322" spans="1:5" ht="20" customHeight="1">
      <c r="A4322" s="19" t="s">
        <v>5553</v>
      </c>
      <c r="B4322" s="20" t="s">
        <v>5547</v>
      </c>
      <c r="C4322" s="21" t="s">
        <v>169462</v>
      </c>
      <c r="D4322" s="21" t="s">
        <v>345</v>
      </c>
      <c r="E4322" s="23"/>
    </row>
    <row r="4323" spans="1:5" ht="20" customHeight="1">
      <c r="A4323" s="19" t="s">
        <v>10147</v>
      </c>
      <c r="B4323" s="20" t="s">
        <v>10148</v>
      </c>
      <c r="C4323" s="21" t="s">
        <v>169498</v>
      </c>
      <c r="D4323" s="21" t="s">
        <v>345</v>
      </c>
      <c r="E4323" s="23"/>
    </row>
    <row r="4324" spans="1:5" ht="20" customHeight="1">
      <c r="A4324" s="19" t="s">
        <v>10154</v>
      </c>
      <c r="B4324" s="20" t="s">
        <v>10153</v>
      </c>
      <c r="C4324" s="21" t="s">
        <v>169492</v>
      </c>
      <c r="D4324" s="21" t="s">
        <v>296</v>
      </c>
      <c r="E4324" s="23"/>
    </row>
    <row r="4325" spans="1:5" ht="20" customHeight="1">
      <c r="A4325" s="19" t="s">
        <v>10162</v>
      </c>
      <c r="B4325" s="20" t="s">
        <v>10163</v>
      </c>
      <c r="C4325" s="21" t="s">
        <v>169446</v>
      </c>
      <c r="D4325" s="21" t="s">
        <v>345</v>
      </c>
      <c r="E4325" s="23"/>
    </row>
    <row r="4326" spans="1:5" ht="20" customHeight="1">
      <c r="A4326" s="19" t="s">
        <v>10177</v>
      </c>
      <c r="B4326" s="20" t="s">
        <v>10176</v>
      </c>
      <c r="C4326" s="21" t="s">
        <v>169459</v>
      </c>
      <c r="D4326" s="21" t="s">
        <v>296</v>
      </c>
      <c r="E4326" s="23"/>
    </row>
    <row r="4327" spans="1:5" ht="20" customHeight="1">
      <c r="A4327" s="19" t="s">
        <v>10181</v>
      </c>
      <c r="B4327" s="20" t="s">
        <v>10182</v>
      </c>
      <c r="C4327" s="21" t="s">
        <v>169455</v>
      </c>
      <c r="D4327" s="21" t="s">
        <v>345</v>
      </c>
      <c r="E4327" s="23"/>
    </row>
    <row r="4328" spans="1:5" ht="20" customHeight="1">
      <c r="A4328" s="19" t="s">
        <v>10186</v>
      </c>
      <c r="B4328" s="20" t="s">
        <v>10187</v>
      </c>
      <c r="C4328" s="21" t="s">
        <v>169434</v>
      </c>
      <c r="D4328" s="21" t="s">
        <v>345</v>
      </c>
      <c r="E4328" s="23"/>
    </row>
    <row r="4329" spans="1:5" ht="20" customHeight="1">
      <c r="A4329" s="19" t="s">
        <v>10191</v>
      </c>
      <c r="B4329" s="20" t="s">
        <v>10192</v>
      </c>
      <c r="C4329" s="21" t="s">
        <v>169493</v>
      </c>
      <c r="D4329" s="21" t="s">
        <v>345</v>
      </c>
      <c r="E4329" s="23"/>
    </row>
    <row r="4330" spans="1:5" ht="20" customHeight="1">
      <c r="A4330" s="19" t="s">
        <v>10198</v>
      </c>
      <c r="B4330" s="20" t="s">
        <v>10197</v>
      </c>
      <c r="C4330" s="21" t="s">
        <v>169457</v>
      </c>
      <c r="D4330" s="21" t="s">
        <v>345</v>
      </c>
      <c r="E4330" s="23"/>
    </row>
    <row r="4331" spans="1:5" ht="20" customHeight="1">
      <c r="A4331" s="19" t="s">
        <v>10202</v>
      </c>
      <c r="B4331" s="20" t="s">
        <v>10201</v>
      </c>
      <c r="C4331" s="21" t="s">
        <v>169469</v>
      </c>
      <c r="D4331" s="21" t="s">
        <v>296</v>
      </c>
      <c r="E4331" s="23"/>
    </row>
    <row r="4332" spans="1:5" ht="20" customHeight="1">
      <c r="A4332" s="19" t="s">
        <v>10218</v>
      </c>
      <c r="B4332" s="20" t="s">
        <v>10219</v>
      </c>
      <c r="C4332" s="21" t="s">
        <v>169514</v>
      </c>
      <c r="D4332" s="21" t="s">
        <v>345</v>
      </c>
      <c r="E4332" s="23"/>
    </row>
    <row r="4333" spans="1:5" ht="20" customHeight="1">
      <c r="A4333" s="19" t="s">
        <v>10225</v>
      </c>
      <c r="B4333" s="20" t="s">
        <v>10226</v>
      </c>
      <c r="C4333" s="21" t="s">
        <v>169443</v>
      </c>
      <c r="D4333" s="21" t="s">
        <v>296</v>
      </c>
      <c r="E4333" s="23"/>
    </row>
    <row r="4334" spans="1:5" ht="20" customHeight="1">
      <c r="A4334" s="19" t="s">
        <v>10236</v>
      </c>
      <c r="B4334" s="20" t="s">
        <v>10237</v>
      </c>
      <c r="C4334" s="21" t="s">
        <v>169445</v>
      </c>
      <c r="D4334" s="21" t="s">
        <v>345</v>
      </c>
      <c r="E4334" s="23"/>
    </row>
    <row r="4335" spans="1:5" ht="20" customHeight="1">
      <c r="A4335" s="19" t="s">
        <v>10241</v>
      </c>
      <c r="B4335" s="20" t="s">
        <v>10240</v>
      </c>
      <c r="C4335" s="21" t="s">
        <v>169473</v>
      </c>
      <c r="D4335" s="21" t="s">
        <v>345</v>
      </c>
      <c r="E4335" s="23"/>
    </row>
    <row r="4336" spans="1:5" ht="20" customHeight="1">
      <c r="A4336" s="19" t="s">
        <v>10247</v>
      </c>
      <c r="B4336" s="20" t="s">
        <v>10246</v>
      </c>
      <c r="C4336" s="21" t="s">
        <v>169480</v>
      </c>
      <c r="D4336" s="21" t="s">
        <v>296</v>
      </c>
      <c r="E4336" s="23"/>
    </row>
    <row r="4337" spans="1:5" ht="20" customHeight="1">
      <c r="A4337" s="19" t="s">
        <v>10257</v>
      </c>
      <c r="B4337" s="20" t="s">
        <v>10256</v>
      </c>
      <c r="C4337" s="21" t="s">
        <v>169456</v>
      </c>
      <c r="D4337" s="21" t="s">
        <v>296</v>
      </c>
      <c r="E4337" s="23"/>
    </row>
    <row r="4338" spans="1:5" ht="20" customHeight="1">
      <c r="A4338" s="19" t="s">
        <v>10259</v>
      </c>
      <c r="B4338" s="20" t="s">
        <v>10260</v>
      </c>
      <c r="C4338" s="21" t="s">
        <v>169481</v>
      </c>
      <c r="D4338" s="21" t="s">
        <v>345</v>
      </c>
      <c r="E4338" s="23"/>
    </row>
    <row r="4339" spans="1:5" ht="20" customHeight="1">
      <c r="A4339" s="19" t="s">
        <v>10262</v>
      </c>
      <c r="B4339" s="20" t="s">
        <v>10263</v>
      </c>
      <c r="C4339" s="21" t="s">
        <v>169434</v>
      </c>
      <c r="D4339" s="21" t="s">
        <v>296</v>
      </c>
      <c r="E4339" s="23"/>
    </row>
    <row r="4340" spans="1:5" ht="20" customHeight="1">
      <c r="A4340" s="19" t="s">
        <v>10275</v>
      </c>
      <c r="B4340" s="20" t="s">
        <v>10274</v>
      </c>
      <c r="C4340" s="21" t="s">
        <v>169445</v>
      </c>
      <c r="D4340" s="21" t="s">
        <v>345</v>
      </c>
      <c r="E4340" s="23"/>
    </row>
    <row r="4341" spans="1:5" ht="20" customHeight="1">
      <c r="A4341" s="19" t="s">
        <v>10284</v>
      </c>
      <c r="B4341" s="20" t="s">
        <v>10278</v>
      </c>
      <c r="C4341" s="21" t="s">
        <v>169477</v>
      </c>
      <c r="D4341" s="21" t="s">
        <v>296</v>
      </c>
      <c r="E4341" s="23"/>
    </row>
    <row r="4342" spans="1:5" ht="20" customHeight="1">
      <c r="A4342" s="19" t="s">
        <v>10288</v>
      </c>
      <c r="B4342" s="20" t="s">
        <v>10289</v>
      </c>
      <c r="C4342" s="21" t="s">
        <v>169437</v>
      </c>
      <c r="D4342" s="21" t="s">
        <v>296</v>
      </c>
      <c r="E4342" s="23"/>
    </row>
    <row r="4343" spans="1:5" ht="20" customHeight="1">
      <c r="A4343" s="19" t="s">
        <v>10295</v>
      </c>
      <c r="B4343" s="20" t="s">
        <v>10294</v>
      </c>
      <c r="C4343" s="21" t="s">
        <v>169467</v>
      </c>
      <c r="D4343" s="21" t="s">
        <v>345</v>
      </c>
      <c r="E4343" s="23"/>
    </row>
    <row r="4344" spans="1:5" ht="20" customHeight="1">
      <c r="A4344" s="19" t="s">
        <v>10297</v>
      </c>
      <c r="B4344" s="20" t="s">
        <v>10298</v>
      </c>
      <c r="C4344" s="21" t="s">
        <v>169443</v>
      </c>
      <c r="D4344" s="21" t="s">
        <v>296</v>
      </c>
      <c r="E4344" s="23"/>
    </row>
    <row r="4345" spans="1:5" ht="20" customHeight="1">
      <c r="A4345" s="19" t="s">
        <v>4800</v>
      </c>
      <c r="B4345" s="20" t="s">
        <v>4801</v>
      </c>
      <c r="C4345" s="21" t="s">
        <v>169478</v>
      </c>
      <c r="D4345" s="21" t="s">
        <v>139</v>
      </c>
      <c r="E4345" s="23"/>
    </row>
    <row r="4346" spans="1:5" ht="20" customHeight="1">
      <c r="A4346" s="19" t="s">
        <v>4865</v>
      </c>
      <c r="B4346" s="20" t="s">
        <v>4866</v>
      </c>
      <c r="C4346" s="22">
        <v>0</v>
      </c>
      <c r="D4346" s="21" t="s">
        <v>139</v>
      </c>
      <c r="E4346" s="23"/>
    </row>
    <row r="4347" spans="1:5" ht="20" customHeight="1">
      <c r="A4347" s="19" t="s">
        <v>4931</v>
      </c>
      <c r="B4347" s="20" t="s">
        <v>4932</v>
      </c>
      <c r="C4347" s="21" t="s">
        <v>169478</v>
      </c>
      <c r="D4347" s="21" t="s">
        <v>139</v>
      </c>
      <c r="E4347" s="23"/>
    </row>
    <row r="4348" spans="1:5" ht="20" customHeight="1">
      <c r="A4348" s="19" t="s">
        <v>4965</v>
      </c>
      <c r="B4348" s="20" t="s">
        <v>4966</v>
      </c>
      <c r="C4348" s="21" t="s">
        <v>169481</v>
      </c>
      <c r="D4348" s="21" t="s">
        <v>345</v>
      </c>
      <c r="E4348" s="23"/>
    </row>
    <row r="4349" spans="1:5" ht="20" customHeight="1">
      <c r="A4349" s="19" t="s">
        <v>4967</v>
      </c>
      <c r="B4349" s="20" t="s">
        <v>4968</v>
      </c>
      <c r="C4349" s="21" t="s">
        <v>169493</v>
      </c>
      <c r="D4349" s="21" t="s">
        <v>345</v>
      </c>
      <c r="E4349" s="23"/>
    </row>
    <row r="4350" spans="1:5" ht="20" customHeight="1">
      <c r="A4350" s="19" t="s">
        <v>4969</v>
      </c>
      <c r="B4350" s="20" t="s">
        <v>4970</v>
      </c>
      <c r="C4350" s="21" t="s">
        <v>169473</v>
      </c>
      <c r="D4350" s="21" t="s">
        <v>345</v>
      </c>
      <c r="E4350" s="23"/>
    </row>
    <row r="4351" spans="1:5" ht="20" customHeight="1">
      <c r="A4351" s="19" t="s">
        <v>4971</v>
      </c>
      <c r="B4351" s="20" t="s">
        <v>4972</v>
      </c>
      <c r="C4351" s="21" t="s">
        <v>169446</v>
      </c>
      <c r="D4351" s="21" t="s">
        <v>345</v>
      </c>
      <c r="E4351" s="23"/>
    </row>
    <row r="4352" spans="1:5" ht="20" customHeight="1">
      <c r="A4352" s="19" t="s">
        <v>4973</v>
      </c>
      <c r="B4352" s="20" t="s">
        <v>4974</v>
      </c>
      <c r="C4352" s="21" t="s">
        <v>169510</v>
      </c>
      <c r="D4352" s="21" t="s">
        <v>345</v>
      </c>
      <c r="E4352" s="23"/>
    </row>
    <row r="4353" spans="1:5" ht="20" customHeight="1">
      <c r="A4353" s="19" t="s">
        <v>4977</v>
      </c>
      <c r="B4353" s="20" t="s">
        <v>4976</v>
      </c>
      <c r="C4353" s="21" t="s">
        <v>169514</v>
      </c>
      <c r="D4353" s="21" t="s">
        <v>345</v>
      </c>
      <c r="E4353" s="23"/>
    </row>
    <row r="4354" spans="1:5" ht="20" customHeight="1">
      <c r="A4354" s="19" t="s">
        <v>4978</v>
      </c>
      <c r="B4354" s="20" t="s">
        <v>4979</v>
      </c>
      <c r="C4354" s="21" t="s">
        <v>169481</v>
      </c>
      <c r="D4354" s="21" t="s">
        <v>296</v>
      </c>
      <c r="E4354" s="23"/>
    </row>
    <row r="4355" spans="1:5" ht="20" customHeight="1">
      <c r="A4355" s="19" t="s">
        <v>4982</v>
      </c>
      <c r="B4355" s="20" t="s">
        <v>4981</v>
      </c>
      <c r="C4355" s="21" t="s">
        <v>169464</v>
      </c>
      <c r="D4355" s="21" t="s">
        <v>296</v>
      </c>
      <c r="E4355" s="23"/>
    </row>
    <row r="4356" spans="1:5" ht="20" customHeight="1">
      <c r="A4356" s="19" t="s">
        <v>4983</v>
      </c>
      <c r="B4356" s="20" t="s">
        <v>4984</v>
      </c>
      <c r="C4356" s="21" t="s">
        <v>169436</v>
      </c>
      <c r="D4356" s="21" t="s">
        <v>345</v>
      </c>
      <c r="E4356" s="23"/>
    </row>
    <row r="4357" spans="1:5" ht="20" customHeight="1">
      <c r="A4357" s="19" t="s">
        <v>4985</v>
      </c>
      <c r="B4357" s="20" t="s">
        <v>4986</v>
      </c>
      <c r="C4357" s="21" t="s">
        <v>169459</v>
      </c>
      <c r="D4357" s="21" t="s">
        <v>345</v>
      </c>
      <c r="E4357" s="23"/>
    </row>
    <row r="4358" spans="1:5" ht="20" customHeight="1">
      <c r="A4358" s="19" t="s">
        <v>4987</v>
      </c>
      <c r="B4358" s="20" t="s">
        <v>4988</v>
      </c>
      <c r="C4358" s="21" t="s">
        <v>169433</v>
      </c>
      <c r="D4358" s="21" t="s">
        <v>345</v>
      </c>
      <c r="E4358" s="23"/>
    </row>
    <row r="4359" spans="1:5" ht="20" customHeight="1">
      <c r="A4359" s="19" t="s">
        <v>4989</v>
      </c>
      <c r="B4359" s="20" t="s">
        <v>4990</v>
      </c>
      <c r="C4359" s="21" t="s">
        <v>169449</v>
      </c>
      <c r="D4359" s="21" t="s">
        <v>345</v>
      </c>
      <c r="E4359" s="23"/>
    </row>
    <row r="4360" spans="1:5" ht="20" customHeight="1">
      <c r="A4360" s="19" t="s">
        <v>4991</v>
      </c>
      <c r="B4360" s="20" t="s">
        <v>4992</v>
      </c>
      <c r="C4360" s="21" t="s">
        <v>169504</v>
      </c>
      <c r="D4360" s="21" t="s">
        <v>296</v>
      </c>
      <c r="E4360" s="23"/>
    </row>
    <row r="4361" spans="1:5" ht="20" customHeight="1">
      <c r="A4361" s="19" t="s">
        <v>4995</v>
      </c>
      <c r="B4361" s="20" t="s">
        <v>4994</v>
      </c>
      <c r="C4361" s="21" t="s">
        <v>169437</v>
      </c>
      <c r="D4361" s="21" t="s">
        <v>345</v>
      </c>
      <c r="E4361" s="23"/>
    </row>
    <row r="4362" spans="1:5" ht="20" customHeight="1">
      <c r="A4362" s="19" t="s">
        <v>4996</v>
      </c>
      <c r="B4362" s="24">
        <v>100</v>
      </c>
      <c r="C4362" s="21" t="s">
        <v>169474</v>
      </c>
      <c r="D4362" s="21" t="s">
        <v>345</v>
      </c>
      <c r="E4362" s="23"/>
    </row>
    <row r="4363" spans="1:5" ht="20" customHeight="1">
      <c r="A4363" s="19" t="s">
        <v>4997</v>
      </c>
      <c r="B4363" s="20" t="s">
        <v>4998</v>
      </c>
      <c r="C4363" s="21" t="s">
        <v>169514</v>
      </c>
      <c r="D4363" s="21" t="s">
        <v>345</v>
      </c>
      <c r="E4363" s="23"/>
    </row>
    <row r="4364" spans="1:5" ht="20" customHeight="1">
      <c r="A4364" s="19" t="s">
        <v>4999</v>
      </c>
      <c r="B4364" s="20" t="s">
        <v>5000</v>
      </c>
      <c r="C4364" s="21" t="s">
        <v>169445</v>
      </c>
      <c r="D4364" s="21" t="s">
        <v>345</v>
      </c>
      <c r="E4364" s="23"/>
    </row>
    <row r="4365" spans="1:5" ht="20" customHeight="1">
      <c r="A4365" s="19" t="s">
        <v>5001</v>
      </c>
      <c r="B4365" s="20" t="s">
        <v>5002</v>
      </c>
      <c r="C4365" s="21" t="s">
        <v>169445</v>
      </c>
      <c r="D4365" s="21" t="s">
        <v>345</v>
      </c>
      <c r="E4365" s="23"/>
    </row>
    <row r="4366" spans="1:5" ht="20" customHeight="1">
      <c r="A4366" s="19" t="s">
        <v>5003</v>
      </c>
      <c r="B4366" s="20" t="s">
        <v>5004</v>
      </c>
      <c r="C4366" s="21" t="s">
        <v>169508</v>
      </c>
      <c r="D4366" s="21" t="s">
        <v>345</v>
      </c>
      <c r="E4366" s="23"/>
    </row>
    <row r="4367" spans="1:5" ht="20" customHeight="1">
      <c r="A4367" s="19" t="s">
        <v>5007</v>
      </c>
      <c r="B4367" s="20" t="s">
        <v>5006</v>
      </c>
      <c r="C4367" s="21" t="s">
        <v>169431</v>
      </c>
      <c r="D4367" s="21" t="s">
        <v>345</v>
      </c>
      <c r="E4367" s="23"/>
    </row>
    <row r="4368" spans="1:5" ht="20" customHeight="1">
      <c r="A4368" s="19" t="s">
        <v>5008</v>
      </c>
      <c r="B4368" s="20" t="s">
        <v>5009</v>
      </c>
      <c r="C4368" s="21" t="s">
        <v>169481</v>
      </c>
      <c r="D4368" s="21" t="s">
        <v>345</v>
      </c>
      <c r="E4368" s="23"/>
    </row>
    <row r="4369" spans="1:5" ht="20" customHeight="1">
      <c r="A4369" s="19" t="s">
        <v>70</v>
      </c>
      <c r="B4369" s="20" t="s">
        <v>75</v>
      </c>
      <c r="C4369" s="21" t="s">
        <v>169459</v>
      </c>
      <c r="D4369" s="21" t="s">
        <v>345</v>
      </c>
      <c r="E4369" s="23"/>
    </row>
    <row r="4370" spans="1:5" ht="20" customHeight="1">
      <c r="A4370" s="19" t="s">
        <v>5012</v>
      </c>
      <c r="B4370" s="20" t="s">
        <v>5011</v>
      </c>
      <c r="C4370" s="21" t="s">
        <v>169466</v>
      </c>
      <c r="D4370" s="21" t="s">
        <v>345</v>
      </c>
      <c r="E4370" s="23"/>
    </row>
    <row r="4371" spans="1:5" ht="20" customHeight="1">
      <c r="A4371" s="19" t="s">
        <v>5013</v>
      </c>
      <c r="B4371" s="20" t="s">
        <v>5014</v>
      </c>
      <c r="C4371" s="21" t="s">
        <v>169440</v>
      </c>
      <c r="D4371" s="21" t="s">
        <v>345</v>
      </c>
      <c r="E4371" s="23"/>
    </row>
    <row r="4372" spans="1:5" ht="20" customHeight="1">
      <c r="A4372" s="19" t="s">
        <v>5015</v>
      </c>
      <c r="B4372" s="20" t="s">
        <v>5016</v>
      </c>
      <c r="C4372" s="21" t="s">
        <v>169481</v>
      </c>
      <c r="D4372" s="21" t="s">
        <v>296</v>
      </c>
      <c r="E4372" s="23"/>
    </row>
    <row r="4373" spans="1:5" ht="20" customHeight="1">
      <c r="A4373" s="19" t="s">
        <v>5020</v>
      </c>
      <c r="B4373" s="20" t="s">
        <v>5018</v>
      </c>
      <c r="C4373" s="21" t="s">
        <v>169483</v>
      </c>
      <c r="D4373" s="21" t="s">
        <v>345</v>
      </c>
      <c r="E4373" s="23"/>
    </row>
    <row r="4374" spans="1:5" ht="20" customHeight="1">
      <c r="A4374" s="19" t="s">
        <v>5021</v>
      </c>
      <c r="B4374" s="20" t="s">
        <v>5022</v>
      </c>
      <c r="C4374" s="21" t="s">
        <v>169437</v>
      </c>
      <c r="D4374" s="21" t="s">
        <v>296</v>
      </c>
      <c r="E4374" s="23"/>
    </row>
    <row r="4375" spans="1:5" ht="20" customHeight="1">
      <c r="A4375" s="19" t="s">
        <v>5029</v>
      </c>
      <c r="B4375" s="20" t="s">
        <v>5030</v>
      </c>
      <c r="C4375" s="21" t="s">
        <v>169515</v>
      </c>
      <c r="D4375" s="21" t="s">
        <v>345</v>
      </c>
      <c r="E4375" s="23"/>
    </row>
    <row r="4376" spans="1:5" ht="20" customHeight="1">
      <c r="A4376" s="19" t="s">
        <v>5034</v>
      </c>
      <c r="B4376" s="20" t="s">
        <v>5035</v>
      </c>
      <c r="C4376" s="21" t="s">
        <v>169517</v>
      </c>
      <c r="D4376" s="21" t="s">
        <v>296</v>
      </c>
      <c r="E4376" s="23"/>
    </row>
    <row r="4377" spans="1:5" ht="20" customHeight="1">
      <c r="A4377" s="19" t="s">
        <v>5045</v>
      </c>
      <c r="B4377" s="20" t="s">
        <v>5046</v>
      </c>
      <c r="C4377" s="21" t="s">
        <v>169499</v>
      </c>
      <c r="D4377" s="21" t="s">
        <v>345</v>
      </c>
      <c r="E4377" s="23"/>
    </row>
    <row r="4378" spans="1:5" ht="20" customHeight="1">
      <c r="A4378" s="19" t="s">
        <v>5050</v>
      </c>
      <c r="B4378" s="20" t="s">
        <v>5051</v>
      </c>
      <c r="C4378" s="21" t="s">
        <v>169462</v>
      </c>
      <c r="D4378" s="21" t="s">
        <v>296</v>
      </c>
      <c r="E4378" s="23"/>
    </row>
    <row r="4379" spans="1:5" ht="20" customHeight="1">
      <c r="A4379" s="19" t="s">
        <v>5053</v>
      </c>
      <c r="B4379" s="20" t="s">
        <v>5054</v>
      </c>
      <c r="C4379" s="21" t="s">
        <v>169461</v>
      </c>
      <c r="D4379" s="21" t="s">
        <v>345</v>
      </c>
      <c r="E4379" s="23"/>
    </row>
    <row r="4380" spans="1:5" ht="20" customHeight="1">
      <c r="A4380" s="19" t="s">
        <v>5060</v>
      </c>
      <c r="B4380" s="20" t="s">
        <v>5061</v>
      </c>
      <c r="C4380" s="21" t="s">
        <v>101522</v>
      </c>
      <c r="D4380" s="21" t="s">
        <v>345</v>
      </c>
      <c r="E4380" s="23"/>
    </row>
    <row r="4381" spans="1:5" ht="20" customHeight="1">
      <c r="A4381" s="19" t="s">
        <v>5073</v>
      </c>
      <c r="B4381" s="20" t="s">
        <v>5072</v>
      </c>
      <c r="C4381" s="21" t="s">
        <v>169461</v>
      </c>
      <c r="D4381" s="21" t="s">
        <v>345</v>
      </c>
      <c r="E4381" s="23"/>
    </row>
    <row r="4382" spans="1:5" ht="20" customHeight="1">
      <c r="A4382" s="19" t="s">
        <v>5075</v>
      </c>
      <c r="B4382" s="20" t="s">
        <v>5076</v>
      </c>
      <c r="C4382" s="21" t="s">
        <v>169525</v>
      </c>
      <c r="D4382" s="21" t="s">
        <v>345</v>
      </c>
      <c r="E4382" s="23"/>
    </row>
    <row r="4383" spans="1:5" ht="20" customHeight="1">
      <c r="A4383" s="19" t="s">
        <v>5092</v>
      </c>
      <c r="B4383" s="20" t="s">
        <v>5093</v>
      </c>
      <c r="C4383" s="21" t="s">
        <v>156989</v>
      </c>
      <c r="D4383" s="21" t="s">
        <v>296</v>
      </c>
      <c r="E4383" s="23"/>
    </row>
    <row r="4384" spans="1:5" ht="20" customHeight="1">
      <c r="A4384" s="19" t="s">
        <v>5100</v>
      </c>
      <c r="B4384" s="20" t="s">
        <v>5098</v>
      </c>
      <c r="C4384" s="21" t="s">
        <v>169452</v>
      </c>
      <c r="D4384" s="21" t="s">
        <v>296</v>
      </c>
      <c r="E4384" s="23"/>
    </row>
    <row r="4385" spans="1:5" ht="20" customHeight="1">
      <c r="A4385" s="19" t="s">
        <v>5102</v>
      </c>
      <c r="B4385" s="20" t="s">
        <v>5103</v>
      </c>
      <c r="C4385" s="21" t="s">
        <v>169480</v>
      </c>
      <c r="D4385" s="21" t="s">
        <v>345</v>
      </c>
      <c r="E4385" s="23"/>
    </row>
    <row r="4386" spans="1:5" ht="20" customHeight="1">
      <c r="A4386" s="19" t="s">
        <v>5119</v>
      </c>
      <c r="B4386" s="20" t="s">
        <v>5120</v>
      </c>
      <c r="C4386" s="21" t="s">
        <v>169456</v>
      </c>
      <c r="D4386" s="21" t="s">
        <v>345</v>
      </c>
      <c r="E4386" s="23"/>
    </row>
    <row r="4387" spans="1:5" ht="20" customHeight="1">
      <c r="A4387" s="19" t="s">
        <v>5124</v>
      </c>
      <c r="B4387" s="20" t="s">
        <v>5125</v>
      </c>
      <c r="C4387" s="21" t="s">
        <v>169442</v>
      </c>
      <c r="D4387" s="21" t="s">
        <v>345</v>
      </c>
      <c r="E4387" s="23"/>
    </row>
    <row r="4388" spans="1:5" ht="20" customHeight="1">
      <c r="A4388" s="19" t="s">
        <v>5133</v>
      </c>
      <c r="B4388" s="20" t="s">
        <v>5134</v>
      </c>
      <c r="C4388" s="21" t="s">
        <v>101522</v>
      </c>
      <c r="D4388" s="21" t="s">
        <v>345</v>
      </c>
      <c r="E4388" s="23"/>
    </row>
    <row r="4389" spans="1:5" ht="20" customHeight="1">
      <c r="A4389" s="19" t="s">
        <v>5147</v>
      </c>
      <c r="B4389" s="20" t="s">
        <v>5146</v>
      </c>
      <c r="C4389" s="21" t="s">
        <v>169498</v>
      </c>
      <c r="D4389" s="21" t="s">
        <v>345</v>
      </c>
      <c r="E4389" s="23"/>
    </row>
    <row r="4390" spans="1:5" ht="20" customHeight="1">
      <c r="A4390" s="19" t="s">
        <v>5153</v>
      </c>
      <c r="B4390" s="20" t="s">
        <v>5154</v>
      </c>
      <c r="C4390" s="21" t="s">
        <v>169478</v>
      </c>
      <c r="D4390" s="21" t="s">
        <v>345</v>
      </c>
      <c r="E4390" s="23"/>
    </row>
    <row r="4391" spans="1:5" ht="20" customHeight="1">
      <c r="A4391" s="19" t="s">
        <v>5162</v>
      </c>
      <c r="B4391" s="24">
        <v>100</v>
      </c>
      <c r="C4391" s="21" t="s">
        <v>169526</v>
      </c>
      <c r="D4391" s="21" t="s">
        <v>345</v>
      </c>
      <c r="E4391" s="23"/>
    </row>
    <row r="4392" spans="1:5" ht="20" customHeight="1">
      <c r="A4392" s="19" t="s">
        <v>5166</v>
      </c>
      <c r="B4392" s="20" t="s">
        <v>5167</v>
      </c>
      <c r="C4392" s="21" t="s">
        <v>169525</v>
      </c>
      <c r="D4392" s="21" t="s">
        <v>345</v>
      </c>
      <c r="E4392" s="23"/>
    </row>
    <row r="4393" spans="1:5" ht="20" customHeight="1">
      <c r="A4393" s="19" t="s">
        <v>5178</v>
      </c>
      <c r="B4393" s="20" t="s">
        <v>5179</v>
      </c>
      <c r="C4393" s="21" t="s">
        <v>169518</v>
      </c>
      <c r="D4393" s="21" t="s">
        <v>345</v>
      </c>
      <c r="E4393" s="23"/>
    </row>
    <row r="4394" spans="1:5" ht="20" customHeight="1">
      <c r="A4394" s="19" t="s">
        <v>5182</v>
      </c>
      <c r="B4394" s="20" t="s">
        <v>5183</v>
      </c>
      <c r="C4394" s="21" t="s">
        <v>169520</v>
      </c>
      <c r="D4394" s="21" t="s">
        <v>345</v>
      </c>
      <c r="E4394" s="23"/>
    </row>
    <row r="4395" spans="1:5" ht="20" customHeight="1">
      <c r="A4395" s="19" t="s">
        <v>5191</v>
      </c>
      <c r="B4395" s="20" t="s">
        <v>5192</v>
      </c>
      <c r="C4395" s="21" t="s">
        <v>169525</v>
      </c>
      <c r="D4395" s="21" t="s">
        <v>345</v>
      </c>
      <c r="E4395" s="23"/>
    </row>
    <row r="4396" spans="1:5" ht="20" customHeight="1">
      <c r="A4396" s="19" t="s">
        <v>5203</v>
      </c>
      <c r="B4396" s="20" t="s">
        <v>5202</v>
      </c>
      <c r="C4396" s="21" t="s">
        <v>169515</v>
      </c>
      <c r="D4396" s="21" t="s">
        <v>345</v>
      </c>
      <c r="E4396" s="23"/>
    </row>
    <row r="4397" spans="1:5" ht="20" customHeight="1">
      <c r="A4397" s="19" t="s">
        <v>5225</v>
      </c>
      <c r="B4397" s="20" t="s">
        <v>5226</v>
      </c>
      <c r="C4397" s="21" t="s">
        <v>169436</v>
      </c>
      <c r="D4397" s="21" t="s">
        <v>296</v>
      </c>
      <c r="E4397" s="23"/>
    </row>
    <row r="4398" spans="1:5" ht="20" customHeight="1">
      <c r="A4398" s="19" t="s">
        <v>5243</v>
      </c>
      <c r="B4398" s="20" t="s">
        <v>5244</v>
      </c>
      <c r="C4398" s="21" t="s">
        <v>169480</v>
      </c>
      <c r="D4398" s="21" t="s">
        <v>345</v>
      </c>
      <c r="E4398" s="23"/>
    </row>
    <row r="4399" spans="1:5" ht="20" customHeight="1">
      <c r="A4399" s="19" t="s">
        <v>5311</v>
      </c>
      <c r="B4399" s="20" t="s">
        <v>107</v>
      </c>
      <c r="C4399" s="21" t="s">
        <v>169462</v>
      </c>
      <c r="D4399" s="21" t="s">
        <v>345</v>
      </c>
      <c r="E4399" s="23"/>
    </row>
    <row r="4400" spans="1:5" ht="20" customHeight="1">
      <c r="A4400" s="19" t="s">
        <v>5342</v>
      </c>
      <c r="B4400" s="20" t="s">
        <v>5341</v>
      </c>
      <c r="C4400" s="21" t="s">
        <v>169471</v>
      </c>
      <c r="D4400" s="21" t="s">
        <v>345</v>
      </c>
      <c r="E4400" s="23"/>
    </row>
    <row r="4401" spans="1:5" ht="20" customHeight="1">
      <c r="A4401" s="19" t="s">
        <v>5370</v>
      </c>
      <c r="B4401" s="20" t="s">
        <v>5371</v>
      </c>
      <c r="C4401" s="21" t="s">
        <v>169520</v>
      </c>
      <c r="D4401" s="21" t="s">
        <v>345</v>
      </c>
      <c r="E4401" s="23"/>
    </row>
    <row r="4402" spans="1:5" ht="20" customHeight="1">
      <c r="A4402" s="19" t="s">
        <v>5380</v>
      </c>
      <c r="B4402" s="20" t="s">
        <v>5381</v>
      </c>
      <c r="C4402" s="21" t="s">
        <v>169499</v>
      </c>
      <c r="D4402" s="21" t="s">
        <v>345</v>
      </c>
      <c r="E4402" s="23"/>
    </row>
    <row r="4403" spans="1:5" ht="20" customHeight="1">
      <c r="A4403" s="19" t="s">
        <v>685</v>
      </c>
      <c r="B4403" s="20" t="s">
        <v>686</v>
      </c>
      <c r="C4403" s="21" t="s">
        <v>169446</v>
      </c>
      <c r="D4403" s="21" t="s">
        <v>345</v>
      </c>
      <c r="E4403" s="23"/>
    </row>
    <row r="4404" spans="1:5" ht="20" customHeight="1">
      <c r="A4404" s="19" t="s">
        <v>688</v>
      </c>
      <c r="B4404" s="20" t="s">
        <v>689</v>
      </c>
      <c r="C4404" s="21" t="s">
        <v>169445</v>
      </c>
      <c r="D4404" s="21" t="s">
        <v>296</v>
      </c>
      <c r="E4404" s="23"/>
    </row>
    <row r="4405" spans="1:5" ht="20" customHeight="1">
      <c r="A4405" s="19" t="s">
        <v>693</v>
      </c>
      <c r="B4405" s="20" t="s">
        <v>694</v>
      </c>
      <c r="C4405" s="21" t="s">
        <v>169433</v>
      </c>
      <c r="D4405" s="21" t="s">
        <v>345</v>
      </c>
      <c r="E4405" s="23"/>
    </row>
    <row r="4406" spans="1:5" ht="20" customHeight="1">
      <c r="A4406" s="19" t="s">
        <v>709</v>
      </c>
      <c r="B4406" s="20" t="s">
        <v>707</v>
      </c>
      <c r="C4406" s="21" t="s">
        <v>169435</v>
      </c>
      <c r="D4406" s="21" t="s">
        <v>345</v>
      </c>
      <c r="E4406" s="23"/>
    </row>
    <row r="4407" spans="1:5" ht="20" customHeight="1">
      <c r="A4407" s="19" t="s">
        <v>795</v>
      </c>
      <c r="B4407" s="20" t="s">
        <v>796</v>
      </c>
      <c r="C4407" s="21" t="s">
        <v>169441</v>
      </c>
      <c r="D4407" s="21" t="s">
        <v>296</v>
      </c>
      <c r="E4407" s="23"/>
    </row>
    <row r="4408" spans="1:5" ht="20" customHeight="1">
      <c r="A4408" s="19" t="s">
        <v>830</v>
      </c>
      <c r="B4408" s="20" t="s">
        <v>831</v>
      </c>
      <c r="C4408" s="21" t="s">
        <v>169462</v>
      </c>
      <c r="D4408" s="21" t="s">
        <v>345</v>
      </c>
      <c r="E4408" s="23"/>
    </row>
    <row r="4409" spans="1:5" ht="20" customHeight="1">
      <c r="A4409" s="19" t="s">
        <v>861</v>
      </c>
      <c r="B4409" s="20" t="s">
        <v>860</v>
      </c>
      <c r="C4409" s="21" t="s">
        <v>169463</v>
      </c>
      <c r="D4409" s="21" t="s">
        <v>296</v>
      </c>
      <c r="E4409" s="23"/>
    </row>
    <row r="4410" spans="1:5" ht="20" customHeight="1">
      <c r="A4410" s="19" t="s">
        <v>12844</v>
      </c>
      <c r="B4410" s="20" t="s">
        <v>12845</v>
      </c>
      <c r="C4410" s="21" t="s">
        <v>169465</v>
      </c>
      <c r="D4410" s="21" t="s">
        <v>345</v>
      </c>
      <c r="E4410" s="23"/>
    </row>
    <row r="4411" spans="1:5" ht="20" customHeight="1">
      <c r="A4411" s="19" t="s">
        <v>12856</v>
      </c>
      <c r="B4411" s="20" t="s">
        <v>12857</v>
      </c>
      <c r="C4411" s="21" t="s">
        <v>169437</v>
      </c>
      <c r="D4411" s="21" t="s">
        <v>345</v>
      </c>
      <c r="E4411" s="23"/>
    </row>
    <row r="4412" spans="1:5" ht="20" customHeight="1">
      <c r="A4412" s="19" t="s">
        <v>12860</v>
      </c>
      <c r="B4412" s="20" t="s">
        <v>12861</v>
      </c>
      <c r="C4412" s="21" t="s">
        <v>169466</v>
      </c>
      <c r="D4412" s="21" t="s">
        <v>345</v>
      </c>
      <c r="E4412" s="23"/>
    </row>
    <row r="4413" spans="1:5" ht="20" customHeight="1">
      <c r="A4413" s="19" t="s">
        <v>12930</v>
      </c>
      <c r="B4413" s="20" t="s">
        <v>12931</v>
      </c>
      <c r="C4413" s="21" t="s">
        <v>169480</v>
      </c>
      <c r="D4413" s="21" t="s">
        <v>345</v>
      </c>
      <c r="E4413" s="23"/>
    </row>
    <row r="4414" spans="1:5" ht="20" customHeight="1">
      <c r="A4414" s="19" t="s">
        <v>13010</v>
      </c>
      <c r="B4414" s="20" t="s">
        <v>13009</v>
      </c>
      <c r="C4414" s="21" t="s">
        <v>169435</v>
      </c>
      <c r="D4414" s="21" t="s">
        <v>345</v>
      </c>
      <c r="E4414" s="23"/>
    </row>
    <row r="4415" spans="1:5" ht="20" customHeight="1">
      <c r="A4415" s="19" t="s">
        <v>13091</v>
      </c>
      <c r="B4415" s="20" t="s">
        <v>13092</v>
      </c>
      <c r="C4415" s="21" t="s">
        <v>169499</v>
      </c>
      <c r="D4415" s="21" t="s">
        <v>345</v>
      </c>
      <c r="E4415" s="23"/>
    </row>
    <row r="4416" spans="1:5" ht="20" customHeight="1">
      <c r="A4416" s="19" t="s">
        <v>13108</v>
      </c>
      <c r="B4416" s="20" t="s">
        <v>13109</v>
      </c>
      <c r="C4416" s="21" t="s">
        <v>169490</v>
      </c>
      <c r="D4416" s="21" t="s">
        <v>345</v>
      </c>
      <c r="E4416" s="23"/>
    </row>
    <row r="4417" spans="1:5" ht="20" customHeight="1">
      <c r="A4417" s="19" t="s">
        <v>13111</v>
      </c>
      <c r="B4417" s="20" t="s">
        <v>13112</v>
      </c>
      <c r="C4417" s="21" t="s">
        <v>169449</v>
      </c>
      <c r="D4417" s="21" t="s">
        <v>345</v>
      </c>
      <c r="E4417" s="23"/>
    </row>
    <row r="4418" spans="1:5" ht="20" customHeight="1">
      <c r="A4418" s="19" t="s">
        <v>13125</v>
      </c>
      <c r="B4418" s="24">
        <v>100</v>
      </c>
      <c r="C4418" s="21" t="s">
        <v>101727</v>
      </c>
      <c r="D4418" s="21" t="s">
        <v>345</v>
      </c>
      <c r="E4418" s="23"/>
    </row>
    <row r="4419" spans="1:5" ht="20" customHeight="1">
      <c r="A4419" s="19" t="s">
        <v>13146</v>
      </c>
      <c r="B4419" s="24">
        <v>100</v>
      </c>
      <c r="C4419" s="21" t="s">
        <v>169480</v>
      </c>
      <c r="D4419" s="21" t="s">
        <v>345</v>
      </c>
      <c r="E4419" s="23"/>
    </row>
    <row r="4420" spans="1:5" ht="20" customHeight="1">
      <c r="A4420" s="19" t="s">
        <v>13164</v>
      </c>
      <c r="B4420" s="20" t="s">
        <v>13161</v>
      </c>
      <c r="C4420" s="21" t="s">
        <v>169451</v>
      </c>
      <c r="D4420" s="21" t="s">
        <v>296</v>
      </c>
      <c r="E4420" s="23"/>
    </row>
    <row r="4421" spans="1:5" ht="20" customHeight="1">
      <c r="A4421" s="19" t="s">
        <v>13166</v>
      </c>
      <c r="B4421" s="20" t="s">
        <v>13167</v>
      </c>
      <c r="C4421" s="21" t="s">
        <v>169430</v>
      </c>
      <c r="D4421" s="21" t="s">
        <v>296</v>
      </c>
      <c r="E4421" s="23"/>
    </row>
    <row r="4422" spans="1:5" ht="20" customHeight="1">
      <c r="A4422" s="19" t="s">
        <v>13171</v>
      </c>
      <c r="B4422" s="20" t="s">
        <v>13172</v>
      </c>
      <c r="C4422" s="21" t="s">
        <v>169444</v>
      </c>
      <c r="D4422" s="21" t="s">
        <v>345</v>
      </c>
      <c r="E4422" s="23"/>
    </row>
    <row r="4423" spans="1:5" ht="20" customHeight="1">
      <c r="A4423" s="19" t="s">
        <v>13188</v>
      </c>
      <c r="B4423" s="20" t="s">
        <v>13187</v>
      </c>
      <c r="C4423" s="21" t="s">
        <v>169455</v>
      </c>
      <c r="D4423" s="21" t="s">
        <v>345</v>
      </c>
      <c r="E4423" s="23"/>
    </row>
    <row r="4424" spans="1:5" ht="20" customHeight="1">
      <c r="A4424" s="19" t="s">
        <v>13190</v>
      </c>
      <c r="B4424" s="20" t="s">
        <v>13191</v>
      </c>
      <c r="C4424" s="21" t="s">
        <v>169443</v>
      </c>
      <c r="D4424" s="21" t="s">
        <v>345</v>
      </c>
      <c r="E4424" s="23"/>
    </row>
    <row r="4425" spans="1:5" ht="20" customHeight="1">
      <c r="A4425" s="19" t="s">
        <v>13211</v>
      </c>
      <c r="B4425" s="20" t="s">
        <v>13212</v>
      </c>
      <c r="C4425" s="21" t="s">
        <v>169462</v>
      </c>
      <c r="D4425" s="21" t="s">
        <v>345</v>
      </c>
      <c r="E4425" s="23"/>
    </row>
    <row r="4426" spans="1:5" ht="20" customHeight="1">
      <c r="A4426" s="19" t="s">
        <v>13234</v>
      </c>
      <c r="B4426" s="20" t="s">
        <v>13233</v>
      </c>
      <c r="C4426" s="21" t="s">
        <v>169462</v>
      </c>
      <c r="D4426" s="21" t="s">
        <v>345</v>
      </c>
      <c r="E4426" s="23"/>
    </row>
    <row r="4427" spans="1:5" ht="20" customHeight="1">
      <c r="A4427" s="19" t="s">
        <v>13238</v>
      </c>
      <c r="B4427" s="20" t="s">
        <v>13237</v>
      </c>
      <c r="C4427" s="21" t="s">
        <v>169488</v>
      </c>
      <c r="D4427" s="21" t="s">
        <v>296</v>
      </c>
      <c r="E4427" s="23"/>
    </row>
    <row r="4428" spans="1:5" ht="20" customHeight="1">
      <c r="A4428" s="19" t="s">
        <v>13242</v>
      </c>
      <c r="B4428" s="20" t="s">
        <v>13241</v>
      </c>
      <c r="C4428" s="21" t="s">
        <v>169470</v>
      </c>
      <c r="D4428" s="21" t="s">
        <v>296</v>
      </c>
      <c r="E4428" s="23"/>
    </row>
    <row r="4429" spans="1:5" ht="20" customHeight="1">
      <c r="A4429" s="19" t="s">
        <v>13248</v>
      </c>
      <c r="B4429" s="20" t="s">
        <v>13249</v>
      </c>
      <c r="C4429" s="21" t="s">
        <v>169465</v>
      </c>
      <c r="D4429" s="21" t="s">
        <v>296</v>
      </c>
      <c r="E4429" s="23"/>
    </row>
    <row r="4430" spans="1:5" ht="20" customHeight="1">
      <c r="A4430" s="19" t="s">
        <v>13259</v>
      </c>
      <c r="B4430" s="20" t="s">
        <v>13260</v>
      </c>
      <c r="C4430" s="21" t="s">
        <v>169504</v>
      </c>
      <c r="D4430" s="21" t="s">
        <v>296</v>
      </c>
      <c r="E4430" s="23"/>
    </row>
    <row r="4431" spans="1:5" ht="20" customHeight="1">
      <c r="A4431" s="19" t="s">
        <v>13264</v>
      </c>
      <c r="B4431" s="20" t="s">
        <v>13263</v>
      </c>
      <c r="C4431" s="21" t="s">
        <v>169505</v>
      </c>
      <c r="D4431" s="21" t="s">
        <v>296</v>
      </c>
      <c r="E4431" s="23"/>
    </row>
    <row r="4432" spans="1:5" ht="20" customHeight="1">
      <c r="A4432" s="19" t="s">
        <v>13266</v>
      </c>
      <c r="B4432" s="24">
        <v>100</v>
      </c>
      <c r="C4432" s="21" t="s">
        <v>169443</v>
      </c>
      <c r="D4432" s="21" t="s">
        <v>345</v>
      </c>
      <c r="E4432" s="23"/>
    </row>
    <row r="4433" spans="1:5" ht="20" customHeight="1">
      <c r="A4433" s="19" t="s">
        <v>13267</v>
      </c>
      <c r="B4433" s="20" t="s">
        <v>13268</v>
      </c>
      <c r="C4433" s="21" t="s">
        <v>169462</v>
      </c>
      <c r="D4433" s="21" t="s">
        <v>345</v>
      </c>
      <c r="E4433" s="23"/>
    </row>
    <row r="4434" spans="1:5" ht="20" customHeight="1">
      <c r="A4434" s="19" t="s">
        <v>13269</v>
      </c>
      <c r="B4434" s="20" t="s">
        <v>13270</v>
      </c>
      <c r="C4434" s="21" t="s">
        <v>101727</v>
      </c>
      <c r="D4434" s="21" t="s">
        <v>345</v>
      </c>
      <c r="E4434" s="23"/>
    </row>
    <row r="4435" spans="1:5" ht="20" customHeight="1">
      <c r="A4435" s="19" t="s">
        <v>13271</v>
      </c>
      <c r="B4435" s="20" t="s">
        <v>13272</v>
      </c>
      <c r="C4435" s="21" t="s">
        <v>169477</v>
      </c>
      <c r="D4435" s="21" t="s">
        <v>345</v>
      </c>
      <c r="E4435" s="23"/>
    </row>
    <row r="4436" spans="1:5" ht="20" customHeight="1">
      <c r="A4436" s="19" t="s">
        <v>13273</v>
      </c>
      <c r="B4436" s="20" t="s">
        <v>13274</v>
      </c>
      <c r="C4436" s="21" t="s">
        <v>169486</v>
      </c>
      <c r="D4436" s="21" t="s">
        <v>345</v>
      </c>
      <c r="E4436" s="23"/>
    </row>
    <row r="4437" spans="1:5" ht="20" customHeight="1">
      <c r="A4437" s="19" t="s">
        <v>13275</v>
      </c>
      <c r="B4437" s="20" t="s">
        <v>13276</v>
      </c>
      <c r="C4437" s="21" t="s">
        <v>169469</v>
      </c>
      <c r="D4437" s="21" t="s">
        <v>345</v>
      </c>
      <c r="E4437" s="23"/>
    </row>
    <row r="4438" spans="1:5" ht="20" customHeight="1">
      <c r="A4438" s="19" t="s">
        <v>13280</v>
      </c>
      <c r="B4438" s="20" t="s">
        <v>13278</v>
      </c>
      <c r="C4438" s="21" t="s">
        <v>169452</v>
      </c>
      <c r="D4438" s="21" t="s">
        <v>345</v>
      </c>
      <c r="E4438" s="23"/>
    </row>
    <row r="4439" spans="1:5" ht="20" customHeight="1">
      <c r="A4439" s="19" t="s">
        <v>13281</v>
      </c>
      <c r="B4439" s="20" t="s">
        <v>13282</v>
      </c>
      <c r="C4439" s="21" t="s">
        <v>169457</v>
      </c>
      <c r="D4439" s="21" t="s">
        <v>296</v>
      </c>
      <c r="E4439" s="23"/>
    </row>
    <row r="4440" spans="1:5" ht="20" customHeight="1">
      <c r="A4440" s="19" t="s">
        <v>13283</v>
      </c>
      <c r="B4440" s="20" t="s">
        <v>13284</v>
      </c>
      <c r="C4440" s="21" t="s">
        <v>169448</v>
      </c>
      <c r="D4440" s="21" t="s">
        <v>345</v>
      </c>
      <c r="E4440" s="23"/>
    </row>
    <row r="4441" spans="1:5" ht="20" customHeight="1">
      <c r="A4441" s="19" t="s">
        <v>13289</v>
      </c>
      <c r="B4441" s="20" t="s">
        <v>13288</v>
      </c>
      <c r="C4441" s="21" t="s">
        <v>169496</v>
      </c>
      <c r="D4441" s="21" t="s">
        <v>296</v>
      </c>
      <c r="E4441" s="23"/>
    </row>
    <row r="4442" spans="1:5" ht="20" customHeight="1">
      <c r="A4442" s="19" t="s">
        <v>13290</v>
      </c>
      <c r="B4442" s="20" t="s">
        <v>13291</v>
      </c>
      <c r="C4442" s="21" t="s">
        <v>169479</v>
      </c>
      <c r="D4442" s="21" t="s">
        <v>345</v>
      </c>
      <c r="E4442" s="23"/>
    </row>
    <row r="4443" spans="1:5" ht="20" customHeight="1">
      <c r="A4443" s="19" t="s">
        <v>13292</v>
      </c>
      <c r="B4443" s="20" t="s">
        <v>13293</v>
      </c>
      <c r="C4443" s="21" t="s">
        <v>169510</v>
      </c>
      <c r="D4443" s="21" t="s">
        <v>345</v>
      </c>
      <c r="E4443" s="23"/>
    </row>
    <row r="4444" spans="1:5" ht="20" customHeight="1">
      <c r="A4444" s="19" t="s">
        <v>13294</v>
      </c>
      <c r="B4444" s="20" t="s">
        <v>13295</v>
      </c>
      <c r="C4444" s="21" t="s">
        <v>169466</v>
      </c>
      <c r="D4444" s="21" t="s">
        <v>345</v>
      </c>
      <c r="E4444" s="23"/>
    </row>
    <row r="4445" spans="1:5" ht="20" customHeight="1">
      <c r="A4445" s="19" t="s">
        <v>13296</v>
      </c>
      <c r="B4445" s="20" t="s">
        <v>13297</v>
      </c>
      <c r="C4445" s="21" t="s">
        <v>169445</v>
      </c>
      <c r="D4445" s="21" t="s">
        <v>345</v>
      </c>
      <c r="E4445" s="23"/>
    </row>
    <row r="4446" spans="1:5" ht="20" customHeight="1">
      <c r="A4446" s="19" t="s">
        <v>13298</v>
      </c>
      <c r="B4446" s="20" t="s">
        <v>13299</v>
      </c>
      <c r="C4446" s="21" t="s">
        <v>169462</v>
      </c>
      <c r="D4446" s="21" t="s">
        <v>345</v>
      </c>
      <c r="E4446" s="23"/>
    </row>
    <row r="4447" spans="1:5" ht="20" customHeight="1">
      <c r="A4447" s="19" t="s">
        <v>13302</v>
      </c>
      <c r="B4447" s="20" t="s">
        <v>13301</v>
      </c>
      <c r="C4447" s="21" t="s">
        <v>169449</v>
      </c>
      <c r="D4447" s="21" t="s">
        <v>345</v>
      </c>
      <c r="E4447" s="23"/>
    </row>
    <row r="4448" spans="1:5" ht="20" customHeight="1">
      <c r="A4448" s="19" t="s">
        <v>13303</v>
      </c>
      <c r="B4448" s="20" t="s">
        <v>13304</v>
      </c>
      <c r="C4448" s="21" t="s">
        <v>169451</v>
      </c>
      <c r="D4448" s="21" t="s">
        <v>296</v>
      </c>
      <c r="E4448" s="23"/>
    </row>
    <row r="4449" spans="1:5" ht="20" customHeight="1">
      <c r="A4449" s="19" t="s">
        <v>13305</v>
      </c>
      <c r="B4449" s="20" t="s">
        <v>13306</v>
      </c>
      <c r="C4449" s="21" t="s">
        <v>169430</v>
      </c>
      <c r="D4449" s="21" t="s">
        <v>296</v>
      </c>
      <c r="E4449" s="23"/>
    </row>
    <row r="4450" spans="1:5" ht="20" customHeight="1">
      <c r="A4450" s="19" t="s">
        <v>13307</v>
      </c>
      <c r="B4450" s="20" t="s">
        <v>13308</v>
      </c>
      <c r="C4450" s="21" t="s">
        <v>14955</v>
      </c>
      <c r="D4450" s="21" t="s">
        <v>345</v>
      </c>
      <c r="E4450" s="23"/>
    </row>
    <row r="4451" spans="1:5" ht="20" customHeight="1">
      <c r="A4451" s="19" t="s">
        <v>13309</v>
      </c>
      <c r="B4451" s="20" t="s">
        <v>13310</v>
      </c>
      <c r="C4451" s="21" t="s">
        <v>169479</v>
      </c>
      <c r="D4451" s="21" t="s">
        <v>345</v>
      </c>
      <c r="E4451" s="23"/>
    </row>
    <row r="4452" spans="1:5" ht="20" customHeight="1">
      <c r="A4452" s="19" t="s">
        <v>13311</v>
      </c>
      <c r="B4452" s="20" t="s">
        <v>13312</v>
      </c>
      <c r="C4452" s="21" t="s">
        <v>169501</v>
      </c>
      <c r="D4452" s="21" t="s">
        <v>345</v>
      </c>
      <c r="E4452" s="23"/>
    </row>
    <row r="4453" spans="1:5" ht="20" customHeight="1">
      <c r="A4453" s="19" t="s">
        <v>13315</v>
      </c>
      <c r="B4453" s="20" t="s">
        <v>13314</v>
      </c>
      <c r="C4453" s="21" t="s">
        <v>169467</v>
      </c>
      <c r="D4453" s="21" t="s">
        <v>296</v>
      </c>
      <c r="E4453" s="23"/>
    </row>
    <row r="4454" spans="1:5" ht="20" customHeight="1">
      <c r="A4454" s="19" t="s">
        <v>13318</v>
      </c>
      <c r="B4454" s="20" t="s">
        <v>13317</v>
      </c>
      <c r="C4454" s="21" t="s">
        <v>169430</v>
      </c>
      <c r="D4454" s="21" t="s">
        <v>296</v>
      </c>
      <c r="E4454" s="23"/>
    </row>
    <row r="4455" spans="1:5" ht="20" customHeight="1">
      <c r="A4455" s="19" t="s">
        <v>13319</v>
      </c>
      <c r="B4455" s="20" t="s">
        <v>13320</v>
      </c>
      <c r="C4455" s="21" t="s">
        <v>169510</v>
      </c>
      <c r="D4455" s="21" t="s">
        <v>345</v>
      </c>
      <c r="E4455" s="23"/>
    </row>
    <row r="4456" spans="1:5" ht="20" customHeight="1">
      <c r="A4456" s="19" t="s">
        <v>13323</v>
      </c>
      <c r="B4456" s="20" t="s">
        <v>13322</v>
      </c>
      <c r="C4456" s="21" t="s">
        <v>169431</v>
      </c>
      <c r="D4456" s="21" t="s">
        <v>296</v>
      </c>
      <c r="E4456" s="23"/>
    </row>
    <row r="4457" spans="1:5" ht="20" customHeight="1">
      <c r="A4457" s="19" t="s">
        <v>13324</v>
      </c>
      <c r="B4457" s="20" t="s">
        <v>13325</v>
      </c>
      <c r="C4457" s="21" t="s">
        <v>169505</v>
      </c>
      <c r="D4457" s="21" t="s">
        <v>296</v>
      </c>
      <c r="E4457" s="23"/>
    </row>
    <row r="4458" spans="1:5" ht="20" customHeight="1">
      <c r="A4458" s="19" t="s">
        <v>13328</v>
      </c>
      <c r="B4458" s="20" t="s">
        <v>13327</v>
      </c>
      <c r="C4458" s="21" t="s">
        <v>169456</v>
      </c>
      <c r="D4458" s="21" t="s">
        <v>345</v>
      </c>
      <c r="E4458" s="23"/>
    </row>
    <row r="4459" spans="1:5" ht="20" customHeight="1">
      <c r="A4459" s="19" t="s">
        <v>13329</v>
      </c>
      <c r="B4459" s="20" t="s">
        <v>13330</v>
      </c>
      <c r="C4459" s="21" t="s">
        <v>169479</v>
      </c>
      <c r="D4459" s="21" t="s">
        <v>296</v>
      </c>
      <c r="E4459" s="23"/>
    </row>
    <row r="4460" spans="1:5" ht="20" customHeight="1">
      <c r="A4460" s="19" t="s">
        <v>13331</v>
      </c>
      <c r="B4460" s="20" t="s">
        <v>13332</v>
      </c>
      <c r="C4460" s="21" t="s">
        <v>169493</v>
      </c>
      <c r="D4460" s="21" t="s">
        <v>345</v>
      </c>
      <c r="E4460" s="23"/>
    </row>
    <row r="4461" spans="1:5" ht="20" customHeight="1">
      <c r="A4461" s="19" t="s">
        <v>13335</v>
      </c>
      <c r="B4461" s="20" t="s">
        <v>13334</v>
      </c>
      <c r="C4461" s="21" t="s">
        <v>169454</v>
      </c>
      <c r="D4461" s="21" t="s">
        <v>345</v>
      </c>
      <c r="E4461" s="23"/>
    </row>
    <row r="4462" spans="1:5" ht="20" customHeight="1">
      <c r="A4462" s="19" t="s">
        <v>13336</v>
      </c>
      <c r="B4462" s="20" t="s">
        <v>13337</v>
      </c>
      <c r="C4462" s="21" t="s">
        <v>169501</v>
      </c>
      <c r="D4462" s="21" t="s">
        <v>345</v>
      </c>
      <c r="E4462" s="23"/>
    </row>
    <row r="4463" spans="1:5" ht="20" customHeight="1">
      <c r="A4463" s="19" t="s">
        <v>13340</v>
      </c>
      <c r="B4463" s="20" t="s">
        <v>13339</v>
      </c>
      <c r="C4463" s="21" t="s">
        <v>169431</v>
      </c>
      <c r="D4463" s="21" t="s">
        <v>296</v>
      </c>
      <c r="E4463" s="23"/>
    </row>
    <row r="4464" spans="1:5" ht="20" customHeight="1">
      <c r="A4464" s="19" t="s">
        <v>13341</v>
      </c>
      <c r="B4464" s="20" t="s">
        <v>13342</v>
      </c>
      <c r="C4464" s="21" t="s">
        <v>169486</v>
      </c>
      <c r="D4464" s="21" t="s">
        <v>345</v>
      </c>
      <c r="E4464" s="23"/>
    </row>
    <row r="4465" spans="1:5" ht="20" customHeight="1">
      <c r="A4465" s="19" t="s">
        <v>13343</v>
      </c>
      <c r="B4465" s="20" t="s">
        <v>13344</v>
      </c>
      <c r="C4465" s="21" t="s">
        <v>169510</v>
      </c>
      <c r="D4465" s="21" t="s">
        <v>296</v>
      </c>
      <c r="E4465" s="23"/>
    </row>
    <row r="4466" spans="1:5" ht="20" customHeight="1">
      <c r="A4466" s="19" t="s">
        <v>13347</v>
      </c>
      <c r="B4466" s="20" t="s">
        <v>13346</v>
      </c>
      <c r="C4466" s="21" t="s">
        <v>169471</v>
      </c>
      <c r="D4466" s="21" t="s">
        <v>345</v>
      </c>
      <c r="E4466" s="23"/>
    </row>
    <row r="4467" spans="1:5" ht="20" customHeight="1">
      <c r="A4467" s="19" t="s">
        <v>13350</v>
      </c>
      <c r="B4467" s="20" t="s">
        <v>13349</v>
      </c>
      <c r="C4467" s="21" t="s">
        <v>169430</v>
      </c>
      <c r="D4467" s="21" t="s">
        <v>296</v>
      </c>
      <c r="E4467" s="23"/>
    </row>
    <row r="4468" spans="1:5" ht="20" customHeight="1">
      <c r="A4468" s="19" t="s">
        <v>13351</v>
      </c>
      <c r="B4468" s="20" t="s">
        <v>13352</v>
      </c>
      <c r="C4468" s="21" t="s">
        <v>169479</v>
      </c>
      <c r="D4468" s="21" t="s">
        <v>345</v>
      </c>
      <c r="E4468" s="23"/>
    </row>
    <row r="4469" spans="1:5" ht="20" customHeight="1">
      <c r="A4469" s="19" t="s">
        <v>13353</v>
      </c>
      <c r="B4469" s="20" t="s">
        <v>13354</v>
      </c>
      <c r="C4469" s="21" t="s">
        <v>169521</v>
      </c>
      <c r="D4469" s="21" t="s">
        <v>296</v>
      </c>
      <c r="E4469" s="23"/>
    </row>
    <row r="4470" spans="1:5" ht="20" customHeight="1">
      <c r="A4470" s="19" t="s">
        <v>13355</v>
      </c>
      <c r="B4470" s="20" t="s">
        <v>13356</v>
      </c>
      <c r="C4470" s="21" t="s">
        <v>169430</v>
      </c>
      <c r="D4470" s="21" t="s">
        <v>296</v>
      </c>
      <c r="E4470" s="23"/>
    </row>
    <row r="4471" spans="1:5" ht="20" customHeight="1">
      <c r="A4471" s="19" t="s">
        <v>13357</v>
      </c>
      <c r="B4471" s="20" t="s">
        <v>13358</v>
      </c>
      <c r="C4471" s="21" t="s">
        <v>169454</v>
      </c>
      <c r="D4471" s="21" t="s">
        <v>345</v>
      </c>
      <c r="E4471" s="23"/>
    </row>
    <row r="4472" spans="1:5" ht="20" customHeight="1">
      <c r="A4472" s="19" t="s">
        <v>13359</v>
      </c>
      <c r="B4472" s="20" t="s">
        <v>13360</v>
      </c>
      <c r="C4472" s="21" t="s">
        <v>169466</v>
      </c>
      <c r="D4472" s="21" t="s">
        <v>345</v>
      </c>
      <c r="E4472" s="23"/>
    </row>
    <row r="4473" spans="1:5" ht="20" customHeight="1">
      <c r="A4473" s="19" t="s">
        <v>13361</v>
      </c>
      <c r="B4473" s="20" t="s">
        <v>13362</v>
      </c>
      <c r="C4473" s="21" t="s">
        <v>169513</v>
      </c>
      <c r="D4473" s="21" t="s">
        <v>345</v>
      </c>
      <c r="E4473" s="23"/>
    </row>
    <row r="4474" spans="1:5" ht="20" customHeight="1">
      <c r="A4474" s="19" t="s">
        <v>13366</v>
      </c>
      <c r="B4474" s="20" t="s">
        <v>13364</v>
      </c>
      <c r="C4474" s="21" t="s">
        <v>169433</v>
      </c>
      <c r="D4474" s="21" t="s">
        <v>345</v>
      </c>
      <c r="E4474" s="23"/>
    </row>
    <row r="4475" spans="1:5" ht="20" customHeight="1">
      <c r="A4475" s="19" t="s">
        <v>13367</v>
      </c>
      <c r="B4475" s="20" t="s">
        <v>13368</v>
      </c>
      <c r="C4475" s="22">
        <v>0</v>
      </c>
      <c r="D4475" s="21" t="s">
        <v>345</v>
      </c>
      <c r="E4475" s="23"/>
    </row>
    <row r="4476" spans="1:5" ht="20" customHeight="1">
      <c r="A4476" s="19" t="s">
        <v>13374</v>
      </c>
      <c r="B4476" s="20" t="s">
        <v>13372</v>
      </c>
      <c r="C4476" s="21" t="s">
        <v>169453</v>
      </c>
      <c r="D4476" s="21" t="s">
        <v>296</v>
      </c>
      <c r="E4476" s="23"/>
    </row>
    <row r="4477" spans="1:5" ht="20" customHeight="1">
      <c r="A4477" s="19" t="s">
        <v>13377</v>
      </c>
      <c r="B4477" s="20" t="s">
        <v>13376</v>
      </c>
      <c r="C4477" s="21" t="s">
        <v>169437</v>
      </c>
      <c r="D4477" s="21" t="s">
        <v>345</v>
      </c>
      <c r="E4477" s="23"/>
    </row>
    <row r="4478" spans="1:5" ht="20" customHeight="1">
      <c r="A4478" s="19" t="s">
        <v>13378</v>
      </c>
      <c r="B4478" s="20" t="s">
        <v>13379</v>
      </c>
      <c r="C4478" s="21" t="s">
        <v>169457</v>
      </c>
      <c r="D4478" s="21" t="s">
        <v>345</v>
      </c>
      <c r="E4478" s="23"/>
    </row>
    <row r="4479" spans="1:5" ht="20" customHeight="1">
      <c r="A4479" s="19" t="s">
        <v>13380</v>
      </c>
      <c r="B4479" s="20" t="s">
        <v>13381</v>
      </c>
      <c r="C4479" s="21" t="s">
        <v>169459</v>
      </c>
      <c r="D4479" s="21" t="s">
        <v>345</v>
      </c>
      <c r="E4479" s="23"/>
    </row>
    <row r="4480" spans="1:5" ht="20" customHeight="1">
      <c r="A4480" s="19" t="s">
        <v>13382</v>
      </c>
      <c r="B4480" s="20" t="s">
        <v>13383</v>
      </c>
      <c r="C4480" s="21" t="s">
        <v>14955</v>
      </c>
      <c r="D4480" s="21" t="s">
        <v>345</v>
      </c>
      <c r="E4480" s="23"/>
    </row>
    <row r="4481" spans="1:5" ht="20" customHeight="1">
      <c r="A4481" s="19" t="s">
        <v>13384</v>
      </c>
      <c r="B4481" s="20" t="s">
        <v>13385</v>
      </c>
      <c r="C4481" s="21" t="s">
        <v>169497</v>
      </c>
      <c r="D4481" s="21" t="s">
        <v>296</v>
      </c>
      <c r="E4481" s="23"/>
    </row>
    <row r="4482" spans="1:5" ht="20" customHeight="1">
      <c r="A4482" s="19" t="s">
        <v>13388</v>
      </c>
      <c r="B4482" s="20" t="s">
        <v>13387</v>
      </c>
      <c r="C4482" s="21" t="s">
        <v>169444</v>
      </c>
      <c r="D4482" s="21" t="s">
        <v>345</v>
      </c>
      <c r="E4482" s="23"/>
    </row>
    <row r="4483" spans="1:5" ht="20" customHeight="1">
      <c r="A4483" s="19" t="s">
        <v>13389</v>
      </c>
      <c r="B4483" s="20" t="s">
        <v>13390</v>
      </c>
      <c r="C4483" s="21" t="s">
        <v>169458</v>
      </c>
      <c r="D4483" s="21" t="s">
        <v>296</v>
      </c>
      <c r="E4483" s="23"/>
    </row>
    <row r="4484" spans="1:5" ht="20" customHeight="1">
      <c r="A4484" s="19" t="s">
        <v>13393</v>
      </c>
      <c r="B4484" s="20" t="s">
        <v>13392</v>
      </c>
      <c r="C4484" s="21" t="s">
        <v>169484</v>
      </c>
      <c r="D4484" s="21" t="s">
        <v>296</v>
      </c>
      <c r="E4484" s="23"/>
    </row>
    <row r="4485" spans="1:5" ht="20" customHeight="1">
      <c r="A4485" s="19" t="s">
        <v>13396</v>
      </c>
      <c r="B4485" s="20" t="s">
        <v>13395</v>
      </c>
      <c r="C4485" s="21" t="s">
        <v>169503</v>
      </c>
      <c r="D4485" s="21" t="s">
        <v>296</v>
      </c>
      <c r="E4485" s="23"/>
    </row>
    <row r="4486" spans="1:5" ht="20" customHeight="1">
      <c r="A4486" s="19" t="s">
        <v>13397</v>
      </c>
      <c r="B4486" s="20" t="s">
        <v>13398</v>
      </c>
      <c r="C4486" s="21" t="s">
        <v>169455</v>
      </c>
      <c r="D4486" s="21" t="s">
        <v>345</v>
      </c>
      <c r="E4486" s="23"/>
    </row>
    <row r="4487" spans="1:5" ht="20" customHeight="1">
      <c r="A4487" s="19" t="s">
        <v>13401</v>
      </c>
      <c r="B4487" s="20" t="s">
        <v>13400</v>
      </c>
      <c r="C4487" s="21" t="s">
        <v>169475</v>
      </c>
      <c r="D4487" s="21" t="s">
        <v>296</v>
      </c>
      <c r="E4487" s="23"/>
    </row>
    <row r="4488" spans="1:5" ht="20" customHeight="1">
      <c r="A4488" s="19" t="s">
        <v>13402</v>
      </c>
      <c r="B4488" s="20" t="s">
        <v>13403</v>
      </c>
      <c r="C4488" s="21" t="s">
        <v>169454</v>
      </c>
      <c r="D4488" s="21" t="s">
        <v>345</v>
      </c>
      <c r="E4488" s="23"/>
    </row>
    <row r="4489" spans="1:5" ht="20" customHeight="1">
      <c r="A4489" s="19" t="s">
        <v>13404</v>
      </c>
      <c r="B4489" s="20" t="s">
        <v>13405</v>
      </c>
      <c r="C4489" s="21" t="s">
        <v>169466</v>
      </c>
      <c r="D4489" s="21" t="s">
        <v>345</v>
      </c>
      <c r="E4489" s="23"/>
    </row>
    <row r="4490" spans="1:5" ht="20" customHeight="1">
      <c r="A4490" s="19" t="s">
        <v>13406</v>
      </c>
      <c r="B4490" s="20" t="s">
        <v>13407</v>
      </c>
      <c r="C4490" s="21" t="s">
        <v>169506</v>
      </c>
      <c r="D4490" s="21" t="s">
        <v>345</v>
      </c>
      <c r="E4490" s="23"/>
    </row>
    <row r="4491" spans="1:5" ht="20" customHeight="1">
      <c r="A4491" s="19" t="s">
        <v>13408</v>
      </c>
      <c r="B4491" s="20" t="s">
        <v>13409</v>
      </c>
      <c r="C4491" s="21" t="s">
        <v>169474</v>
      </c>
      <c r="D4491" s="21" t="s">
        <v>345</v>
      </c>
      <c r="E4491" s="23"/>
    </row>
    <row r="4492" spans="1:5" ht="20" customHeight="1">
      <c r="A4492" s="19" t="s">
        <v>13410</v>
      </c>
      <c r="B4492" s="20" t="s">
        <v>13411</v>
      </c>
      <c r="C4492" s="21" t="s">
        <v>169445</v>
      </c>
      <c r="D4492" s="21" t="s">
        <v>296</v>
      </c>
      <c r="E4492" s="23"/>
    </row>
    <row r="4493" spans="1:5" ht="20" customHeight="1">
      <c r="A4493" s="19" t="s">
        <v>13414</v>
      </c>
      <c r="B4493" s="20" t="s">
        <v>13413</v>
      </c>
      <c r="C4493" s="21" t="s">
        <v>169430</v>
      </c>
      <c r="D4493" s="21" t="s">
        <v>296</v>
      </c>
      <c r="E4493" s="23"/>
    </row>
    <row r="4494" spans="1:5" ht="20" customHeight="1">
      <c r="A4494" s="19" t="s">
        <v>13417</v>
      </c>
      <c r="B4494" s="20" t="s">
        <v>13416</v>
      </c>
      <c r="C4494" s="21" t="s">
        <v>169468</v>
      </c>
      <c r="D4494" s="21" t="s">
        <v>296</v>
      </c>
      <c r="E4494" s="23"/>
    </row>
    <row r="4495" spans="1:5" ht="20" customHeight="1">
      <c r="A4495" s="19" t="s">
        <v>13420</v>
      </c>
      <c r="B4495" s="20" t="s">
        <v>13419</v>
      </c>
      <c r="C4495" s="21" t="s">
        <v>169477</v>
      </c>
      <c r="D4495" s="21" t="s">
        <v>345</v>
      </c>
      <c r="E4495" s="23"/>
    </row>
    <row r="4496" spans="1:5" ht="20" customHeight="1">
      <c r="A4496" s="19" t="s">
        <v>13423</v>
      </c>
      <c r="B4496" s="20" t="s">
        <v>13422</v>
      </c>
      <c r="C4496" s="21" t="s">
        <v>169502</v>
      </c>
      <c r="D4496" s="21" t="s">
        <v>296</v>
      </c>
      <c r="E4496" s="23"/>
    </row>
    <row r="4497" spans="1:5" ht="20" customHeight="1">
      <c r="A4497" s="19" t="s">
        <v>13427</v>
      </c>
      <c r="B4497" s="20" t="s">
        <v>13425</v>
      </c>
      <c r="C4497" s="21" t="s">
        <v>169430</v>
      </c>
      <c r="D4497" s="21" t="s">
        <v>296</v>
      </c>
      <c r="E4497" s="23"/>
    </row>
    <row r="4498" spans="1:5" ht="20" customHeight="1">
      <c r="A4498" s="19" t="s">
        <v>13428</v>
      </c>
      <c r="B4498" s="20" t="s">
        <v>13429</v>
      </c>
      <c r="C4498" s="21" t="s">
        <v>169450</v>
      </c>
      <c r="D4498" s="21" t="s">
        <v>345</v>
      </c>
      <c r="E4498" s="23"/>
    </row>
    <row r="4499" spans="1:5" ht="20" customHeight="1">
      <c r="A4499" s="19" t="s">
        <v>13430</v>
      </c>
      <c r="B4499" s="20" t="s">
        <v>13431</v>
      </c>
      <c r="C4499" s="21" t="s">
        <v>169489</v>
      </c>
      <c r="D4499" s="21" t="s">
        <v>296</v>
      </c>
      <c r="E4499" s="23"/>
    </row>
    <row r="4500" spans="1:5" ht="20" customHeight="1">
      <c r="A4500" s="19" t="s">
        <v>13434</v>
      </c>
      <c r="B4500" s="20" t="s">
        <v>13433</v>
      </c>
      <c r="C4500" s="21" t="s">
        <v>169501</v>
      </c>
      <c r="D4500" s="21" t="s">
        <v>345</v>
      </c>
      <c r="E4500" s="23"/>
    </row>
    <row r="4501" spans="1:5" ht="20" customHeight="1">
      <c r="A4501" s="19" t="s">
        <v>13435</v>
      </c>
      <c r="B4501" s="20" t="s">
        <v>13436</v>
      </c>
      <c r="C4501" s="21" t="s">
        <v>169459</v>
      </c>
      <c r="D4501" s="21" t="s">
        <v>345</v>
      </c>
      <c r="E4501" s="23"/>
    </row>
    <row r="4502" spans="1:5" ht="20" customHeight="1">
      <c r="A4502" s="19" t="s">
        <v>13437</v>
      </c>
      <c r="B4502" s="20" t="s">
        <v>13438</v>
      </c>
      <c r="C4502" s="21" t="s">
        <v>169484</v>
      </c>
      <c r="D4502" s="21" t="s">
        <v>296</v>
      </c>
      <c r="E4502" s="23"/>
    </row>
    <row r="4503" spans="1:5" ht="20" customHeight="1">
      <c r="A4503" s="19" t="s">
        <v>5554</v>
      </c>
      <c r="B4503" s="20" t="s">
        <v>5547</v>
      </c>
      <c r="C4503" s="21" t="s">
        <v>169462</v>
      </c>
      <c r="D4503" s="21" t="s">
        <v>345</v>
      </c>
      <c r="E4503" s="23"/>
    </row>
    <row r="4504" spans="1:5" ht="20" customHeight="1">
      <c r="A4504" s="19" t="s">
        <v>10137</v>
      </c>
      <c r="B4504" s="20" t="s">
        <v>10138</v>
      </c>
      <c r="C4504" s="21" t="s">
        <v>169459</v>
      </c>
      <c r="D4504" s="21" t="s">
        <v>296</v>
      </c>
      <c r="E4504" s="23"/>
    </row>
    <row r="4505" spans="1:5" ht="20" customHeight="1">
      <c r="A4505" s="19" t="s">
        <v>10139</v>
      </c>
      <c r="B4505" s="20" t="s">
        <v>10140</v>
      </c>
      <c r="C4505" s="21" t="s">
        <v>14955</v>
      </c>
      <c r="D4505" s="21" t="s">
        <v>345</v>
      </c>
      <c r="E4505" s="23"/>
    </row>
    <row r="4506" spans="1:5" ht="20" customHeight="1">
      <c r="A4506" s="19" t="s">
        <v>10141</v>
      </c>
      <c r="B4506" s="20" t="s">
        <v>10142</v>
      </c>
      <c r="C4506" s="21" t="s">
        <v>169462</v>
      </c>
      <c r="D4506" s="21" t="s">
        <v>345</v>
      </c>
      <c r="E4506" s="23"/>
    </row>
    <row r="4507" spans="1:5" ht="20" customHeight="1">
      <c r="A4507" s="19" t="s">
        <v>10143</v>
      </c>
      <c r="B4507" s="20" t="s">
        <v>10144</v>
      </c>
      <c r="C4507" s="21" t="s">
        <v>169461</v>
      </c>
      <c r="D4507" s="21" t="s">
        <v>345</v>
      </c>
      <c r="E4507" s="23"/>
    </row>
    <row r="4508" spans="1:5" ht="20" customHeight="1">
      <c r="A4508" s="19" t="s">
        <v>10145</v>
      </c>
      <c r="B4508" s="20" t="s">
        <v>10146</v>
      </c>
      <c r="C4508" s="21" t="s">
        <v>169442</v>
      </c>
      <c r="D4508" s="21" t="s">
        <v>345</v>
      </c>
      <c r="E4508" s="23"/>
    </row>
    <row r="4509" spans="1:5" ht="20" customHeight="1">
      <c r="A4509" s="19" t="s">
        <v>10149</v>
      </c>
      <c r="B4509" s="20" t="s">
        <v>10148</v>
      </c>
      <c r="C4509" s="21" t="s">
        <v>169498</v>
      </c>
      <c r="D4509" s="21" t="s">
        <v>345</v>
      </c>
      <c r="E4509" s="23"/>
    </row>
    <row r="4510" spans="1:5" ht="20" customHeight="1">
      <c r="A4510" s="19" t="s">
        <v>10150</v>
      </c>
      <c r="B4510" s="20" t="s">
        <v>10151</v>
      </c>
      <c r="C4510" s="21" t="s">
        <v>169498</v>
      </c>
      <c r="D4510" s="21" t="s">
        <v>345</v>
      </c>
      <c r="E4510" s="23"/>
    </row>
    <row r="4511" spans="1:5" ht="20" customHeight="1">
      <c r="A4511" s="19" t="s">
        <v>10155</v>
      </c>
      <c r="B4511" s="20" t="s">
        <v>10153</v>
      </c>
      <c r="C4511" s="21" t="s">
        <v>169492</v>
      </c>
      <c r="D4511" s="21" t="s">
        <v>296</v>
      </c>
      <c r="E4511" s="23"/>
    </row>
    <row r="4512" spans="1:5" ht="20" customHeight="1">
      <c r="A4512" s="19" t="s">
        <v>10156</v>
      </c>
      <c r="B4512" s="20" t="s">
        <v>10157</v>
      </c>
      <c r="C4512" s="21" t="s">
        <v>169477</v>
      </c>
      <c r="D4512" s="21" t="s">
        <v>345</v>
      </c>
      <c r="E4512" s="23"/>
    </row>
    <row r="4513" spans="1:5" ht="20" customHeight="1">
      <c r="A4513" s="19" t="s">
        <v>10158</v>
      </c>
      <c r="B4513" s="20" t="s">
        <v>10159</v>
      </c>
      <c r="C4513" s="21" t="s">
        <v>169478</v>
      </c>
      <c r="D4513" s="21" t="s">
        <v>345</v>
      </c>
      <c r="E4513" s="23"/>
    </row>
    <row r="4514" spans="1:5" ht="20" customHeight="1">
      <c r="A4514" s="19" t="s">
        <v>10160</v>
      </c>
      <c r="B4514" s="20" t="s">
        <v>10161</v>
      </c>
      <c r="C4514" s="21" t="s">
        <v>101727</v>
      </c>
      <c r="D4514" s="21" t="s">
        <v>345</v>
      </c>
      <c r="E4514" s="23"/>
    </row>
    <row r="4515" spans="1:5" ht="20" customHeight="1">
      <c r="A4515" s="19" t="s">
        <v>10164</v>
      </c>
      <c r="B4515" s="20" t="s">
        <v>10163</v>
      </c>
      <c r="C4515" s="21" t="s">
        <v>169446</v>
      </c>
      <c r="D4515" s="21" t="s">
        <v>345</v>
      </c>
      <c r="E4515" s="23"/>
    </row>
    <row r="4516" spans="1:5" ht="20" customHeight="1">
      <c r="A4516" s="19" t="s">
        <v>10165</v>
      </c>
      <c r="B4516" s="20" t="s">
        <v>10166</v>
      </c>
      <c r="C4516" s="21" t="s">
        <v>169435</v>
      </c>
      <c r="D4516" s="21" t="s">
        <v>345</v>
      </c>
      <c r="E4516" s="23"/>
    </row>
    <row r="4517" spans="1:5" ht="20" customHeight="1">
      <c r="A4517" s="19" t="s">
        <v>10167</v>
      </c>
      <c r="B4517" s="20" t="s">
        <v>10168</v>
      </c>
      <c r="C4517" s="21" t="s">
        <v>169501</v>
      </c>
      <c r="D4517" s="21" t="s">
        <v>296</v>
      </c>
      <c r="E4517" s="23"/>
    </row>
    <row r="4518" spans="1:5" ht="20" customHeight="1">
      <c r="A4518" s="19" t="s">
        <v>10169</v>
      </c>
      <c r="B4518" s="20" t="s">
        <v>10170</v>
      </c>
      <c r="C4518" s="21" t="s">
        <v>169518</v>
      </c>
      <c r="D4518" s="21" t="s">
        <v>345</v>
      </c>
      <c r="E4518" s="23"/>
    </row>
    <row r="4519" spans="1:5" ht="20" customHeight="1">
      <c r="A4519" s="19" t="s">
        <v>10171</v>
      </c>
      <c r="B4519" s="20" t="s">
        <v>10172</v>
      </c>
      <c r="C4519" s="21" t="s">
        <v>101727</v>
      </c>
      <c r="D4519" s="21" t="s">
        <v>345</v>
      </c>
      <c r="E4519" s="23"/>
    </row>
    <row r="4520" spans="1:5" ht="20" customHeight="1">
      <c r="A4520" s="19" t="s">
        <v>10173</v>
      </c>
      <c r="B4520" s="20" t="s">
        <v>10174</v>
      </c>
      <c r="C4520" s="21" t="s">
        <v>169494</v>
      </c>
      <c r="D4520" s="21" t="s">
        <v>345</v>
      </c>
      <c r="E4520" s="23"/>
    </row>
    <row r="4521" spans="1:5" ht="20" customHeight="1">
      <c r="A4521" s="19" t="s">
        <v>10178</v>
      </c>
      <c r="B4521" s="20" t="s">
        <v>10176</v>
      </c>
      <c r="C4521" s="21" t="s">
        <v>169459</v>
      </c>
      <c r="D4521" s="21" t="s">
        <v>296</v>
      </c>
      <c r="E4521" s="23"/>
    </row>
    <row r="4522" spans="1:5" ht="20" customHeight="1">
      <c r="A4522" s="19" t="s">
        <v>10179</v>
      </c>
      <c r="B4522" s="20" t="s">
        <v>10180</v>
      </c>
      <c r="C4522" s="21" t="s">
        <v>169462</v>
      </c>
      <c r="D4522" s="21" t="s">
        <v>345</v>
      </c>
      <c r="E4522" s="23"/>
    </row>
    <row r="4523" spans="1:5" ht="20" customHeight="1">
      <c r="A4523" s="19" t="s">
        <v>10183</v>
      </c>
      <c r="B4523" s="20" t="s">
        <v>10182</v>
      </c>
      <c r="C4523" s="21" t="s">
        <v>169455</v>
      </c>
      <c r="D4523" s="21" t="s">
        <v>345</v>
      </c>
      <c r="E4523" s="23"/>
    </row>
    <row r="4524" spans="1:5" ht="20" customHeight="1">
      <c r="A4524" s="19" t="s">
        <v>10184</v>
      </c>
      <c r="B4524" s="20" t="s">
        <v>10185</v>
      </c>
      <c r="C4524" s="21" t="s">
        <v>169450</v>
      </c>
      <c r="D4524" s="21" t="s">
        <v>345</v>
      </c>
      <c r="E4524" s="23"/>
    </row>
    <row r="4525" spans="1:5" ht="20" customHeight="1">
      <c r="A4525" s="19" t="s">
        <v>10188</v>
      </c>
      <c r="B4525" s="20" t="s">
        <v>10187</v>
      </c>
      <c r="C4525" s="21" t="s">
        <v>169434</v>
      </c>
      <c r="D4525" s="21" t="s">
        <v>345</v>
      </c>
      <c r="E4525" s="23"/>
    </row>
    <row r="4526" spans="1:5" ht="20" customHeight="1">
      <c r="A4526" s="19" t="s">
        <v>10189</v>
      </c>
      <c r="B4526" s="20" t="s">
        <v>10190</v>
      </c>
      <c r="C4526" s="21" t="s">
        <v>169440</v>
      </c>
      <c r="D4526" s="21" t="s">
        <v>345</v>
      </c>
      <c r="E4526" s="23"/>
    </row>
    <row r="4527" spans="1:5" ht="20" customHeight="1">
      <c r="A4527" s="19" t="s">
        <v>10193</v>
      </c>
      <c r="B4527" s="20" t="s">
        <v>10192</v>
      </c>
      <c r="C4527" s="21" t="s">
        <v>169493</v>
      </c>
      <c r="D4527" s="21" t="s">
        <v>345</v>
      </c>
      <c r="E4527" s="23"/>
    </row>
    <row r="4528" spans="1:5" ht="20" customHeight="1">
      <c r="A4528" s="19" t="s">
        <v>10194</v>
      </c>
      <c r="B4528" s="20" t="s">
        <v>10195</v>
      </c>
      <c r="C4528" s="21" t="s">
        <v>169443</v>
      </c>
      <c r="D4528" s="21" t="s">
        <v>345</v>
      </c>
      <c r="E4528" s="23"/>
    </row>
    <row r="4529" spans="1:5" ht="20" customHeight="1">
      <c r="A4529" s="19" t="s">
        <v>10199</v>
      </c>
      <c r="B4529" s="20" t="s">
        <v>10197</v>
      </c>
      <c r="C4529" s="21" t="s">
        <v>169457</v>
      </c>
      <c r="D4529" s="21" t="s">
        <v>345</v>
      </c>
      <c r="E4529" s="23"/>
    </row>
    <row r="4530" spans="1:5" ht="20" customHeight="1">
      <c r="A4530" s="19" t="s">
        <v>10203</v>
      </c>
      <c r="B4530" s="20" t="s">
        <v>10201</v>
      </c>
      <c r="C4530" s="21" t="s">
        <v>169469</v>
      </c>
      <c r="D4530" s="21" t="s">
        <v>296</v>
      </c>
      <c r="E4530" s="23"/>
    </row>
    <row r="4531" spans="1:5" ht="20" customHeight="1">
      <c r="A4531" s="19" t="s">
        <v>10206</v>
      </c>
      <c r="B4531" s="20" t="s">
        <v>10207</v>
      </c>
      <c r="C4531" s="21" t="s">
        <v>169479</v>
      </c>
      <c r="D4531" s="21" t="s">
        <v>345</v>
      </c>
      <c r="E4531" s="23"/>
    </row>
    <row r="4532" spans="1:5" ht="20" customHeight="1">
      <c r="A4532" s="19" t="s">
        <v>10208</v>
      </c>
      <c r="B4532" s="20" t="s">
        <v>10209</v>
      </c>
      <c r="C4532" s="21" t="s">
        <v>169457</v>
      </c>
      <c r="D4532" s="21" t="s">
        <v>296</v>
      </c>
      <c r="E4532" s="23"/>
    </row>
    <row r="4533" spans="1:5" ht="20" customHeight="1">
      <c r="A4533" s="19" t="s">
        <v>10210</v>
      </c>
      <c r="B4533" s="20" t="s">
        <v>10211</v>
      </c>
      <c r="C4533" s="21" t="s">
        <v>169501</v>
      </c>
      <c r="D4533" s="21" t="s">
        <v>345</v>
      </c>
      <c r="E4533" s="23"/>
    </row>
    <row r="4534" spans="1:5" ht="20" customHeight="1">
      <c r="A4534" s="19" t="s">
        <v>10212</v>
      </c>
      <c r="B4534" s="20" t="s">
        <v>10213</v>
      </c>
      <c r="C4534" s="21" t="s">
        <v>169436</v>
      </c>
      <c r="D4534" s="21" t="s">
        <v>345</v>
      </c>
      <c r="E4534" s="23"/>
    </row>
    <row r="4535" spans="1:5" ht="20" customHeight="1">
      <c r="A4535" s="19" t="s">
        <v>10214</v>
      </c>
      <c r="B4535" s="20" t="s">
        <v>10215</v>
      </c>
      <c r="C4535" s="21" t="s">
        <v>169467</v>
      </c>
      <c r="D4535" s="21" t="s">
        <v>345</v>
      </c>
      <c r="E4535" s="23"/>
    </row>
    <row r="4536" spans="1:5" ht="20" customHeight="1">
      <c r="A4536" s="19" t="s">
        <v>10216</v>
      </c>
      <c r="B4536" s="20" t="s">
        <v>10217</v>
      </c>
      <c r="C4536" s="21" t="s">
        <v>169516</v>
      </c>
      <c r="D4536" s="21" t="s">
        <v>345</v>
      </c>
      <c r="E4536" s="23"/>
    </row>
    <row r="4537" spans="1:5" ht="20" customHeight="1">
      <c r="A4537" s="19" t="s">
        <v>10220</v>
      </c>
      <c r="B4537" s="20" t="s">
        <v>10219</v>
      </c>
      <c r="C4537" s="21" t="s">
        <v>169514</v>
      </c>
      <c r="D4537" s="21" t="s">
        <v>345</v>
      </c>
      <c r="E4537" s="23"/>
    </row>
    <row r="4538" spans="1:5" ht="20" customHeight="1">
      <c r="A4538" s="19" t="s">
        <v>10221</v>
      </c>
      <c r="B4538" s="20" t="s">
        <v>10222</v>
      </c>
      <c r="C4538" s="21" t="s">
        <v>169456</v>
      </c>
      <c r="D4538" s="21" t="s">
        <v>345</v>
      </c>
      <c r="E4538" s="23"/>
    </row>
    <row r="4539" spans="1:5" ht="20" customHeight="1">
      <c r="A4539" s="19" t="s">
        <v>10223</v>
      </c>
      <c r="B4539" s="20" t="s">
        <v>10224</v>
      </c>
      <c r="C4539" s="21" t="s">
        <v>169436</v>
      </c>
      <c r="D4539" s="21" t="s">
        <v>345</v>
      </c>
      <c r="E4539" s="23"/>
    </row>
    <row r="4540" spans="1:5" ht="20" customHeight="1">
      <c r="A4540" s="19" t="s">
        <v>10227</v>
      </c>
      <c r="B4540" s="20" t="s">
        <v>10226</v>
      </c>
      <c r="C4540" s="21" t="s">
        <v>169443</v>
      </c>
      <c r="D4540" s="21" t="s">
        <v>296</v>
      </c>
      <c r="E4540" s="23"/>
    </row>
    <row r="4541" spans="1:5" ht="20" customHeight="1">
      <c r="A4541" s="19" t="s">
        <v>10228</v>
      </c>
      <c r="B4541" s="20" t="s">
        <v>10229</v>
      </c>
      <c r="C4541" s="21" t="s">
        <v>169445</v>
      </c>
      <c r="D4541" s="21" t="s">
        <v>345</v>
      </c>
      <c r="E4541" s="23"/>
    </row>
    <row r="4542" spans="1:5" ht="20" customHeight="1">
      <c r="A4542" s="19" t="s">
        <v>10230</v>
      </c>
      <c r="B4542" s="20" t="s">
        <v>10231</v>
      </c>
      <c r="C4542" s="21" t="s">
        <v>169440</v>
      </c>
      <c r="D4542" s="21" t="s">
        <v>345</v>
      </c>
      <c r="E4542" s="23"/>
    </row>
    <row r="4543" spans="1:5" ht="20" customHeight="1">
      <c r="A4543" s="19" t="s">
        <v>10232</v>
      </c>
      <c r="B4543" s="20" t="s">
        <v>10233</v>
      </c>
      <c r="C4543" s="21" t="s">
        <v>14798</v>
      </c>
      <c r="D4543" s="21" t="s">
        <v>345</v>
      </c>
      <c r="E4543" s="23"/>
    </row>
    <row r="4544" spans="1:5" ht="20" customHeight="1">
      <c r="A4544" s="19" t="s">
        <v>10234</v>
      </c>
      <c r="B4544" s="20" t="s">
        <v>10235</v>
      </c>
      <c r="C4544" s="21" t="s">
        <v>169449</v>
      </c>
      <c r="D4544" s="21" t="s">
        <v>345</v>
      </c>
      <c r="E4544" s="23"/>
    </row>
    <row r="4545" spans="1:5" ht="20" customHeight="1">
      <c r="A4545" s="19" t="s">
        <v>10238</v>
      </c>
      <c r="B4545" s="20" t="s">
        <v>10237</v>
      </c>
      <c r="C4545" s="21" t="s">
        <v>169445</v>
      </c>
      <c r="D4545" s="21" t="s">
        <v>345</v>
      </c>
      <c r="E4545" s="23"/>
    </row>
    <row r="4546" spans="1:5" ht="20" customHeight="1">
      <c r="A4546" s="19" t="s">
        <v>10242</v>
      </c>
      <c r="B4546" s="20" t="s">
        <v>10240</v>
      </c>
      <c r="C4546" s="21" t="s">
        <v>169473</v>
      </c>
      <c r="D4546" s="21" t="s">
        <v>345</v>
      </c>
      <c r="E4546" s="23"/>
    </row>
    <row r="4547" spans="1:5" ht="20" customHeight="1">
      <c r="A4547" s="19" t="s">
        <v>10243</v>
      </c>
      <c r="B4547" s="20" t="s">
        <v>10244</v>
      </c>
      <c r="C4547" s="21" t="s">
        <v>169448</v>
      </c>
      <c r="D4547" s="21" t="s">
        <v>345</v>
      </c>
      <c r="E4547" s="23"/>
    </row>
    <row r="4548" spans="1:5" ht="20" customHeight="1">
      <c r="A4548" s="19" t="s">
        <v>10248</v>
      </c>
      <c r="B4548" s="20" t="s">
        <v>10246</v>
      </c>
      <c r="C4548" s="21" t="s">
        <v>169480</v>
      </c>
      <c r="D4548" s="21" t="s">
        <v>296</v>
      </c>
      <c r="E4548" s="23"/>
    </row>
    <row r="4549" spans="1:5" ht="20" customHeight="1">
      <c r="A4549" s="19" t="s">
        <v>10249</v>
      </c>
      <c r="B4549" s="20" t="s">
        <v>10250</v>
      </c>
      <c r="C4549" s="21" t="s">
        <v>169433</v>
      </c>
      <c r="D4549" s="21" t="s">
        <v>345</v>
      </c>
      <c r="E4549" s="23"/>
    </row>
    <row r="4550" spans="1:5" ht="20" customHeight="1">
      <c r="A4550" s="19" t="s">
        <v>10251</v>
      </c>
      <c r="B4550" s="20" t="s">
        <v>10252</v>
      </c>
      <c r="C4550" s="21" t="s">
        <v>169455</v>
      </c>
      <c r="D4550" s="21" t="s">
        <v>345</v>
      </c>
      <c r="E4550" s="23"/>
    </row>
    <row r="4551" spans="1:5" ht="20" customHeight="1">
      <c r="A4551" s="19" t="s">
        <v>10253</v>
      </c>
      <c r="B4551" s="20" t="s">
        <v>10254</v>
      </c>
      <c r="C4551" s="21" t="s">
        <v>169435</v>
      </c>
      <c r="D4551" s="21" t="s">
        <v>345</v>
      </c>
      <c r="E4551" s="23"/>
    </row>
    <row r="4552" spans="1:5" ht="20" customHeight="1">
      <c r="A4552" s="19" t="s">
        <v>10258</v>
      </c>
      <c r="B4552" s="20" t="s">
        <v>10256</v>
      </c>
      <c r="C4552" s="21" t="s">
        <v>169456</v>
      </c>
      <c r="D4552" s="21" t="s">
        <v>296</v>
      </c>
      <c r="E4552" s="23"/>
    </row>
    <row r="4553" spans="1:5" ht="20" customHeight="1">
      <c r="A4553" s="19" t="s">
        <v>10261</v>
      </c>
      <c r="B4553" s="20" t="s">
        <v>10260</v>
      </c>
      <c r="C4553" s="21" t="s">
        <v>169481</v>
      </c>
      <c r="D4553" s="21" t="s">
        <v>345</v>
      </c>
      <c r="E4553" s="23"/>
    </row>
    <row r="4554" spans="1:5" ht="20" customHeight="1">
      <c r="A4554" s="19" t="s">
        <v>10264</v>
      </c>
      <c r="B4554" s="20" t="s">
        <v>10263</v>
      </c>
      <c r="C4554" s="21" t="s">
        <v>169434</v>
      </c>
      <c r="D4554" s="21" t="s">
        <v>296</v>
      </c>
      <c r="E4554" s="23"/>
    </row>
    <row r="4555" spans="1:5" ht="20" customHeight="1">
      <c r="A4555" s="19" t="s">
        <v>10265</v>
      </c>
      <c r="B4555" s="20" t="s">
        <v>10266</v>
      </c>
      <c r="C4555" s="21" t="s">
        <v>169506</v>
      </c>
      <c r="D4555" s="21" t="s">
        <v>345</v>
      </c>
      <c r="E4555" s="23"/>
    </row>
    <row r="4556" spans="1:5" ht="20" customHeight="1">
      <c r="A4556" s="19" t="s">
        <v>10267</v>
      </c>
      <c r="B4556" s="20" t="s">
        <v>10268</v>
      </c>
      <c r="C4556" s="21" t="s">
        <v>169440</v>
      </c>
      <c r="D4556" s="21" t="s">
        <v>296</v>
      </c>
      <c r="E4556" s="23"/>
    </row>
    <row r="4557" spans="1:5" ht="20" customHeight="1">
      <c r="A4557" s="19" t="s">
        <v>10269</v>
      </c>
      <c r="B4557" s="20" t="s">
        <v>10270</v>
      </c>
      <c r="C4557" s="21" t="s">
        <v>169514</v>
      </c>
      <c r="D4557" s="21" t="s">
        <v>345</v>
      </c>
      <c r="E4557" s="23"/>
    </row>
    <row r="4558" spans="1:5" ht="20" customHeight="1">
      <c r="A4558" s="19" t="s">
        <v>10271</v>
      </c>
      <c r="B4558" s="20" t="s">
        <v>10272</v>
      </c>
      <c r="C4558" s="21" t="s">
        <v>14955</v>
      </c>
      <c r="D4558" s="21" t="s">
        <v>345</v>
      </c>
      <c r="E4558" s="23"/>
    </row>
    <row r="4559" spans="1:5" ht="20" customHeight="1">
      <c r="A4559" s="19" t="s">
        <v>10276</v>
      </c>
      <c r="B4559" s="20" t="s">
        <v>10274</v>
      </c>
      <c r="C4559" s="21" t="s">
        <v>169445</v>
      </c>
      <c r="D4559" s="21" t="s">
        <v>345</v>
      </c>
      <c r="E4559" s="23"/>
    </row>
    <row r="4560" spans="1:5" ht="20" customHeight="1">
      <c r="A4560" s="19" t="s">
        <v>10285</v>
      </c>
      <c r="B4560" s="20" t="s">
        <v>10278</v>
      </c>
      <c r="C4560" s="21" t="s">
        <v>169477</v>
      </c>
      <c r="D4560" s="21" t="s">
        <v>296</v>
      </c>
      <c r="E4560" s="23"/>
    </row>
    <row r="4561" spans="1:5" ht="20" customHeight="1">
      <c r="A4561" s="19" t="s">
        <v>10286</v>
      </c>
      <c r="B4561" s="20" t="s">
        <v>10287</v>
      </c>
      <c r="C4561" s="21" t="s">
        <v>169481</v>
      </c>
      <c r="D4561" s="21" t="s">
        <v>345</v>
      </c>
      <c r="E4561" s="23"/>
    </row>
    <row r="4562" spans="1:5" ht="20" customHeight="1">
      <c r="A4562" s="19" t="s">
        <v>10290</v>
      </c>
      <c r="B4562" s="20" t="s">
        <v>10289</v>
      </c>
      <c r="C4562" s="21" t="s">
        <v>169437</v>
      </c>
      <c r="D4562" s="21" t="s">
        <v>296</v>
      </c>
      <c r="E4562" s="23"/>
    </row>
    <row r="4563" spans="1:5" ht="20" customHeight="1">
      <c r="A4563" s="19" t="s">
        <v>10291</v>
      </c>
      <c r="B4563" s="20" t="s">
        <v>10292</v>
      </c>
      <c r="C4563" s="21" t="s">
        <v>169479</v>
      </c>
      <c r="D4563" s="21" t="s">
        <v>296</v>
      </c>
      <c r="E4563" s="23"/>
    </row>
    <row r="4564" spans="1:5" ht="20" customHeight="1">
      <c r="A4564" s="19" t="s">
        <v>10296</v>
      </c>
      <c r="B4564" s="20" t="s">
        <v>10294</v>
      </c>
      <c r="C4564" s="21" t="s">
        <v>169467</v>
      </c>
      <c r="D4564" s="21" t="s">
        <v>345</v>
      </c>
      <c r="E4564" s="23"/>
    </row>
    <row r="4565" spans="1:5" ht="20" customHeight="1">
      <c r="A4565" s="19" t="s">
        <v>10299</v>
      </c>
      <c r="B4565" s="20" t="s">
        <v>10298</v>
      </c>
      <c r="C4565" s="21" t="s">
        <v>169443</v>
      </c>
      <c r="D4565" s="21" t="s">
        <v>296</v>
      </c>
      <c r="E4565" s="23"/>
    </row>
    <row r="4566" spans="1:5" ht="20" customHeight="1">
      <c r="A4566" s="19" t="s">
        <v>10300</v>
      </c>
      <c r="B4566" s="20" t="s">
        <v>10301</v>
      </c>
      <c r="C4566" s="21" t="s">
        <v>169510</v>
      </c>
      <c r="D4566" s="21" t="s">
        <v>296</v>
      </c>
      <c r="E4566" s="23"/>
    </row>
    <row r="4567" spans="1:5" ht="20" customHeight="1">
      <c r="A4567" s="19" t="s">
        <v>10302</v>
      </c>
      <c r="B4567" s="20" t="s">
        <v>10303</v>
      </c>
      <c r="C4567" s="21" t="s">
        <v>169456</v>
      </c>
      <c r="D4567" s="21" t="s">
        <v>296</v>
      </c>
      <c r="E4567" s="23"/>
    </row>
    <row r="4568" spans="1:5" ht="20" customHeight="1">
      <c r="A4568" s="19" t="s">
        <v>5023</v>
      </c>
      <c r="B4568" s="20" t="s">
        <v>5024</v>
      </c>
      <c r="C4568" s="21" t="s">
        <v>169466</v>
      </c>
      <c r="D4568" s="21" t="s">
        <v>139</v>
      </c>
      <c r="E4568" s="23"/>
    </row>
    <row r="4569" spans="1:5" ht="20" customHeight="1">
      <c r="A4569" s="19" t="s">
        <v>5025</v>
      </c>
      <c r="B4569" s="20" t="s">
        <v>5026</v>
      </c>
      <c r="C4569" s="21" t="s">
        <v>169512</v>
      </c>
      <c r="D4569" s="21" t="s">
        <v>296</v>
      </c>
      <c r="E4569" s="23"/>
    </row>
    <row r="4570" spans="1:5" ht="20" customHeight="1">
      <c r="A4570" s="19" t="s">
        <v>5027</v>
      </c>
      <c r="B4570" s="20" t="s">
        <v>5028</v>
      </c>
      <c r="C4570" s="21" t="s">
        <v>169485</v>
      </c>
      <c r="D4570" s="21" t="s">
        <v>345</v>
      </c>
      <c r="E4570" s="23"/>
    </row>
    <row r="4571" spans="1:5" ht="20" customHeight="1">
      <c r="A4571" s="19" t="s">
        <v>5031</v>
      </c>
      <c r="B4571" s="20" t="s">
        <v>5030</v>
      </c>
      <c r="C4571" s="21" t="s">
        <v>169515</v>
      </c>
      <c r="D4571" s="21" t="s">
        <v>345</v>
      </c>
      <c r="E4571" s="23"/>
    </row>
    <row r="4572" spans="1:5" ht="20" customHeight="1">
      <c r="A4572" s="19" t="s">
        <v>5032</v>
      </c>
      <c r="B4572" s="20" t="s">
        <v>5033</v>
      </c>
      <c r="C4572" s="21" t="s">
        <v>169517</v>
      </c>
      <c r="D4572" s="21" t="s">
        <v>345</v>
      </c>
      <c r="E4572" s="23"/>
    </row>
    <row r="4573" spans="1:5" ht="20" customHeight="1">
      <c r="A4573" s="19" t="s">
        <v>5036</v>
      </c>
      <c r="B4573" s="20" t="s">
        <v>5035</v>
      </c>
      <c r="C4573" s="21" t="s">
        <v>169517</v>
      </c>
      <c r="D4573" s="21" t="s">
        <v>296</v>
      </c>
      <c r="E4573" s="23"/>
    </row>
    <row r="4574" spans="1:5" ht="20" customHeight="1">
      <c r="A4574" s="19" t="s">
        <v>5037</v>
      </c>
      <c r="B4574" s="20" t="s">
        <v>5038</v>
      </c>
      <c r="C4574" s="21" t="s">
        <v>101522</v>
      </c>
      <c r="D4574" s="21" t="s">
        <v>296</v>
      </c>
      <c r="E4574" s="23"/>
    </row>
    <row r="4575" spans="1:5" ht="20" customHeight="1">
      <c r="A4575" s="19" t="s">
        <v>5039</v>
      </c>
      <c r="B4575" s="20" t="s">
        <v>5040</v>
      </c>
      <c r="C4575" s="21" t="s">
        <v>169518</v>
      </c>
      <c r="D4575" s="21" t="s">
        <v>345</v>
      </c>
      <c r="E4575" s="23"/>
    </row>
    <row r="4576" spans="1:5" ht="20" customHeight="1">
      <c r="A4576" s="19" t="s">
        <v>5041</v>
      </c>
      <c r="B4576" s="20" t="s">
        <v>5042</v>
      </c>
      <c r="C4576" s="21" t="s">
        <v>169478</v>
      </c>
      <c r="D4576" s="21" t="s">
        <v>345</v>
      </c>
      <c r="E4576" s="23"/>
    </row>
    <row r="4577" spans="1:5" ht="20" customHeight="1">
      <c r="A4577" s="19" t="s">
        <v>5043</v>
      </c>
      <c r="B4577" s="20" t="s">
        <v>5044</v>
      </c>
      <c r="C4577" s="21" t="s">
        <v>101727</v>
      </c>
      <c r="D4577" s="21" t="s">
        <v>345</v>
      </c>
      <c r="E4577" s="23"/>
    </row>
    <row r="4578" spans="1:5" ht="20" customHeight="1">
      <c r="A4578" s="19" t="s">
        <v>5047</v>
      </c>
      <c r="B4578" s="20" t="s">
        <v>5046</v>
      </c>
      <c r="C4578" s="21" t="s">
        <v>169499</v>
      </c>
      <c r="D4578" s="21" t="s">
        <v>345</v>
      </c>
      <c r="E4578" s="23"/>
    </row>
    <row r="4579" spans="1:5" ht="20" customHeight="1">
      <c r="A4579" s="19" t="s">
        <v>5048</v>
      </c>
      <c r="B4579" s="20" t="s">
        <v>5049</v>
      </c>
      <c r="C4579" s="21" t="s">
        <v>169494</v>
      </c>
      <c r="D4579" s="21" t="s">
        <v>345</v>
      </c>
      <c r="E4579" s="23"/>
    </row>
    <row r="4580" spans="1:5" ht="20" customHeight="1">
      <c r="A4580" s="19" t="s">
        <v>5052</v>
      </c>
      <c r="B4580" s="20" t="s">
        <v>5051</v>
      </c>
      <c r="C4580" s="21" t="s">
        <v>169462</v>
      </c>
      <c r="D4580" s="21" t="s">
        <v>296</v>
      </c>
      <c r="E4580" s="23"/>
    </row>
    <row r="4581" spans="1:5" ht="20" customHeight="1">
      <c r="A4581" s="19" t="s">
        <v>5055</v>
      </c>
      <c r="B4581" s="20" t="s">
        <v>5054</v>
      </c>
      <c r="C4581" s="21" t="s">
        <v>169461</v>
      </c>
      <c r="D4581" s="21" t="s">
        <v>345</v>
      </c>
      <c r="E4581" s="23"/>
    </row>
    <row r="4582" spans="1:5" ht="20" customHeight="1">
      <c r="A4582" s="19" t="s">
        <v>5056</v>
      </c>
      <c r="B4582" s="20" t="s">
        <v>5057</v>
      </c>
      <c r="C4582" s="21" t="s">
        <v>169449</v>
      </c>
      <c r="D4582" s="21" t="s">
        <v>345</v>
      </c>
      <c r="E4582" s="23"/>
    </row>
    <row r="4583" spans="1:5" ht="20" customHeight="1">
      <c r="A4583" s="19" t="s">
        <v>5058</v>
      </c>
      <c r="B4583" s="20" t="s">
        <v>5059</v>
      </c>
      <c r="C4583" s="21" t="s">
        <v>169531</v>
      </c>
      <c r="D4583" s="21" t="s">
        <v>345</v>
      </c>
      <c r="E4583" s="23"/>
    </row>
    <row r="4584" spans="1:5" ht="20" customHeight="1">
      <c r="A4584" s="19" t="s">
        <v>5062</v>
      </c>
      <c r="B4584" s="20" t="s">
        <v>5061</v>
      </c>
      <c r="C4584" s="21" t="s">
        <v>101522</v>
      </c>
      <c r="D4584" s="21" t="s">
        <v>345</v>
      </c>
      <c r="E4584" s="23"/>
    </row>
    <row r="4585" spans="1:5" ht="20" customHeight="1">
      <c r="A4585" s="19" t="s">
        <v>5063</v>
      </c>
      <c r="B4585" s="20" t="s">
        <v>5064</v>
      </c>
      <c r="C4585" s="21" t="s">
        <v>103765</v>
      </c>
      <c r="D4585" s="21" t="s">
        <v>345</v>
      </c>
      <c r="E4585" s="23"/>
    </row>
    <row r="4586" spans="1:5" ht="20" customHeight="1">
      <c r="A4586" s="19" t="s">
        <v>5065</v>
      </c>
      <c r="B4586" s="20" t="s">
        <v>5066</v>
      </c>
      <c r="C4586" s="21" t="s">
        <v>101522</v>
      </c>
      <c r="D4586" s="21" t="s">
        <v>345</v>
      </c>
      <c r="E4586" s="23"/>
    </row>
    <row r="4587" spans="1:5" ht="20" customHeight="1">
      <c r="A4587" s="19" t="s">
        <v>5067</v>
      </c>
      <c r="B4587" s="20" t="s">
        <v>5068</v>
      </c>
      <c r="C4587" s="21" t="s">
        <v>169433</v>
      </c>
      <c r="D4587" s="21" t="s">
        <v>345</v>
      </c>
      <c r="E4587" s="23"/>
    </row>
    <row r="4588" spans="1:5" ht="20" customHeight="1">
      <c r="A4588" s="19" t="s">
        <v>5069</v>
      </c>
      <c r="B4588" s="20" t="s">
        <v>5070</v>
      </c>
      <c r="C4588" s="21" t="s">
        <v>169435</v>
      </c>
      <c r="D4588" s="21" t="s">
        <v>345</v>
      </c>
      <c r="E4588" s="23"/>
    </row>
    <row r="4589" spans="1:5" ht="20" customHeight="1">
      <c r="A4589" s="19" t="s">
        <v>5074</v>
      </c>
      <c r="B4589" s="20" t="s">
        <v>5072</v>
      </c>
      <c r="C4589" s="21" t="s">
        <v>169461</v>
      </c>
      <c r="D4589" s="21" t="s">
        <v>345</v>
      </c>
      <c r="E4589" s="23"/>
    </row>
    <row r="4590" spans="1:5" ht="20" customHeight="1">
      <c r="A4590" s="19" t="s">
        <v>5077</v>
      </c>
      <c r="B4590" s="20" t="s">
        <v>5076</v>
      </c>
      <c r="C4590" s="21" t="s">
        <v>169525</v>
      </c>
      <c r="D4590" s="21" t="s">
        <v>345</v>
      </c>
      <c r="E4590" s="23"/>
    </row>
    <row r="4591" spans="1:5" ht="20" customHeight="1">
      <c r="A4591" s="19" t="s">
        <v>5078</v>
      </c>
      <c r="B4591" s="20" t="s">
        <v>5079</v>
      </c>
      <c r="C4591" s="21" t="s">
        <v>169480</v>
      </c>
      <c r="D4591" s="21" t="s">
        <v>345</v>
      </c>
      <c r="E4591" s="23"/>
    </row>
    <row r="4592" spans="1:5" ht="20" customHeight="1">
      <c r="A4592" s="19" t="s">
        <v>5080</v>
      </c>
      <c r="B4592" s="20" t="s">
        <v>5081</v>
      </c>
      <c r="C4592" s="21" t="s">
        <v>169461</v>
      </c>
      <c r="D4592" s="21" t="s">
        <v>296</v>
      </c>
      <c r="E4592" s="23"/>
    </row>
    <row r="4593" spans="1:5" ht="20" customHeight="1">
      <c r="A4593" s="19" t="s">
        <v>5082</v>
      </c>
      <c r="B4593" s="20" t="s">
        <v>5083</v>
      </c>
      <c r="C4593" s="21" t="s">
        <v>169480</v>
      </c>
      <c r="D4593" s="21" t="s">
        <v>296</v>
      </c>
      <c r="E4593" s="23"/>
    </row>
    <row r="4594" spans="1:5" ht="20" customHeight="1">
      <c r="A4594" s="19" t="s">
        <v>5086</v>
      </c>
      <c r="B4594" s="20" t="s">
        <v>5087</v>
      </c>
      <c r="C4594" s="21" t="s">
        <v>169492</v>
      </c>
      <c r="D4594" s="21" t="s">
        <v>345</v>
      </c>
      <c r="E4594" s="23"/>
    </row>
    <row r="4595" spans="1:5" ht="20" customHeight="1">
      <c r="A4595" s="19" t="s">
        <v>5088</v>
      </c>
      <c r="B4595" s="20" t="s">
        <v>5089</v>
      </c>
      <c r="C4595" s="21" t="s">
        <v>169499</v>
      </c>
      <c r="D4595" s="21" t="s">
        <v>345</v>
      </c>
      <c r="E4595" s="23"/>
    </row>
    <row r="4596" spans="1:5" ht="20" customHeight="1">
      <c r="A4596" s="19" t="s">
        <v>5090</v>
      </c>
      <c r="B4596" s="20" t="s">
        <v>5091</v>
      </c>
      <c r="C4596" s="21" t="s">
        <v>169455</v>
      </c>
      <c r="D4596" s="21" t="s">
        <v>345</v>
      </c>
      <c r="E4596" s="23"/>
    </row>
    <row r="4597" spans="1:5" ht="20" customHeight="1">
      <c r="A4597" s="19" t="s">
        <v>5094</v>
      </c>
      <c r="B4597" s="20" t="s">
        <v>5093</v>
      </c>
      <c r="C4597" s="21" t="s">
        <v>156989</v>
      </c>
      <c r="D4597" s="21" t="s">
        <v>296</v>
      </c>
      <c r="E4597" s="23"/>
    </row>
    <row r="4598" spans="1:5" ht="20" customHeight="1">
      <c r="A4598" s="19" t="s">
        <v>5095</v>
      </c>
      <c r="B4598" s="20" t="s">
        <v>5096</v>
      </c>
      <c r="C4598" s="21" t="s">
        <v>169460</v>
      </c>
      <c r="D4598" s="21" t="s">
        <v>345</v>
      </c>
      <c r="E4598" s="23"/>
    </row>
    <row r="4599" spans="1:5" ht="20" customHeight="1">
      <c r="A4599" s="19" t="s">
        <v>5101</v>
      </c>
      <c r="B4599" s="20" t="s">
        <v>5098</v>
      </c>
      <c r="C4599" s="21" t="s">
        <v>169452</v>
      </c>
      <c r="D4599" s="21" t="s">
        <v>296</v>
      </c>
      <c r="E4599" s="23"/>
    </row>
    <row r="4600" spans="1:5" ht="20" customHeight="1">
      <c r="A4600" s="19" t="s">
        <v>5104</v>
      </c>
      <c r="B4600" s="20" t="s">
        <v>5103</v>
      </c>
      <c r="C4600" s="21" t="s">
        <v>169480</v>
      </c>
      <c r="D4600" s="21" t="s">
        <v>345</v>
      </c>
      <c r="E4600" s="23"/>
    </row>
    <row r="4601" spans="1:5" ht="20" customHeight="1">
      <c r="A4601" s="19" t="s">
        <v>5105</v>
      </c>
      <c r="B4601" s="20" t="s">
        <v>5106</v>
      </c>
      <c r="C4601" s="21" t="s">
        <v>127024</v>
      </c>
      <c r="D4601" s="21" t="s">
        <v>345</v>
      </c>
      <c r="E4601" s="23"/>
    </row>
    <row r="4602" spans="1:5" ht="20" customHeight="1">
      <c r="A4602" s="19" t="s">
        <v>5107</v>
      </c>
      <c r="B4602" s="20" t="s">
        <v>5108</v>
      </c>
      <c r="C4602" s="21" t="s">
        <v>156989</v>
      </c>
      <c r="D4602" s="21" t="s">
        <v>345</v>
      </c>
      <c r="E4602" s="23"/>
    </row>
    <row r="4603" spans="1:5" ht="20" customHeight="1">
      <c r="A4603" s="19" t="s">
        <v>5109</v>
      </c>
      <c r="B4603" s="20" t="s">
        <v>5110</v>
      </c>
      <c r="C4603" s="21" t="s">
        <v>169498</v>
      </c>
      <c r="D4603" s="21" t="s">
        <v>345</v>
      </c>
      <c r="E4603" s="23"/>
    </row>
    <row r="4604" spans="1:5" ht="20" customHeight="1">
      <c r="A4604" s="19" t="s">
        <v>5111</v>
      </c>
      <c r="B4604" s="20" t="s">
        <v>5112</v>
      </c>
      <c r="C4604" s="21" t="s">
        <v>169480</v>
      </c>
      <c r="D4604" s="21" t="s">
        <v>296</v>
      </c>
      <c r="E4604" s="23"/>
    </row>
    <row r="4605" spans="1:5" ht="20" customHeight="1">
      <c r="A4605" s="19" t="s">
        <v>5113</v>
      </c>
      <c r="B4605" s="20" t="s">
        <v>5114</v>
      </c>
      <c r="C4605" s="21" t="s">
        <v>169471</v>
      </c>
      <c r="D4605" s="21" t="s">
        <v>296</v>
      </c>
      <c r="E4605" s="23"/>
    </row>
    <row r="4606" spans="1:5" ht="20" customHeight="1">
      <c r="A4606" s="19" t="s">
        <v>5115</v>
      </c>
      <c r="B4606" s="20" t="s">
        <v>5116</v>
      </c>
      <c r="C4606" s="21" t="s">
        <v>169527</v>
      </c>
      <c r="D4606" s="21" t="s">
        <v>345</v>
      </c>
      <c r="E4606" s="23"/>
    </row>
    <row r="4607" spans="1:5" ht="20" customHeight="1">
      <c r="A4607" s="19" t="s">
        <v>5117</v>
      </c>
      <c r="B4607" s="20" t="s">
        <v>5118</v>
      </c>
      <c r="C4607" s="21" t="s">
        <v>169471</v>
      </c>
      <c r="D4607" s="21" t="s">
        <v>345</v>
      </c>
      <c r="E4607" s="23"/>
    </row>
    <row r="4608" spans="1:5" ht="20" customHeight="1">
      <c r="A4608" s="19" t="s">
        <v>5121</v>
      </c>
      <c r="B4608" s="20" t="s">
        <v>5120</v>
      </c>
      <c r="C4608" s="21" t="s">
        <v>169456</v>
      </c>
      <c r="D4608" s="21" t="s">
        <v>345</v>
      </c>
      <c r="E4608" s="23"/>
    </row>
    <row r="4609" spans="1:5" ht="20" customHeight="1">
      <c r="A4609" s="19" t="s">
        <v>5122</v>
      </c>
      <c r="B4609" s="20" t="s">
        <v>5123</v>
      </c>
      <c r="C4609" s="21" t="s">
        <v>156989</v>
      </c>
      <c r="D4609" s="21" t="s">
        <v>345</v>
      </c>
      <c r="E4609" s="23"/>
    </row>
    <row r="4610" spans="1:5" ht="20" customHeight="1">
      <c r="A4610" s="19" t="s">
        <v>5126</v>
      </c>
      <c r="B4610" s="20" t="s">
        <v>5125</v>
      </c>
      <c r="C4610" s="21" t="s">
        <v>169442</v>
      </c>
      <c r="D4610" s="21" t="s">
        <v>345</v>
      </c>
      <c r="E4610" s="23"/>
    </row>
    <row r="4611" spans="1:5" ht="20" customHeight="1">
      <c r="A4611" s="19" t="s">
        <v>5127</v>
      </c>
      <c r="B4611" s="20" t="s">
        <v>5128</v>
      </c>
      <c r="C4611" s="21" t="s">
        <v>169469</v>
      </c>
      <c r="D4611" s="21" t="s">
        <v>345</v>
      </c>
      <c r="E4611" s="23"/>
    </row>
    <row r="4612" spans="1:5" ht="20" customHeight="1">
      <c r="A4612" s="19" t="s">
        <v>5129</v>
      </c>
      <c r="B4612" s="20" t="s">
        <v>5130</v>
      </c>
      <c r="C4612" s="21" t="s">
        <v>14798</v>
      </c>
      <c r="D4612" s="21" t="s">
        <v>345</v>
      </c>
      <c r="E4612" s="23"/>
    </row>
    <row r="4613" spans="1:5" ht="20" customHeight="1">
      <c r="A4613" s="19" t="s">
        <v>5131</v>
      </c>
      <c r="B4613" s="20" t="s">
        <v>5132</v>
      </c>
      <c r="C4613" s="21" t="s">
        <v>101563</v>
      </c>
      <c r="D4613" s="21" t="s">
        <v>345</v>
      </c>
      <c r="E4613" s="23"/>
    </row>
    <row r="4614" spans="1:5" ht="20" customHeight="1">
      <c r="A4614" s="19" t="s">
        <v>5135</v>
      </c>
      <c r="B4614" s="20" t="s">
        <v>5134</v>
      </c>
      <c r="C4614" s="21" t="s">
        <v>101522</v>
      </c>
      <c r="D4614" s="21" t="s">
        <v>345</v>
      </c>
      <c r="E4614" s="23"/>
    </row>
    <row r="4615" spans="1:5" ht="20" customHeight="1">
      <c r="A4615" s="19" t="s">
        <v>5136</v>
      </c>
      <c r="B4615" s="24">
        <v>100</v>
      </c>
      <c r="C4615" s="21" t="s">
        <v>169519</v>
      </c>
      <c r="D4615" s="21" t="s">
        <v>345</v>
      </c>
      <c r="E4615" s="23"/>
    </row>
    <row r="4616" spans="1:5" ht="20" customHeight="1">
      <c r="A4616" s="19" t="s">
        <v>5137</v>
      </c>
      <c r="B4616" s="20" t="s">
        <v>5138</v>
      </c>
      <c r="C4616" s="21" t="s">
        <v>14798</v>
      </c>
      <c r="D4616" s="21" t="s">
        <v>345</v>
      </c>
      <c r="E4616" s="23"/>
    </row>
    <row r="4617" spans="1:5" ht="20" customHeight="1">
      <c r="A4617" s="19" t="s">
        <v>5139</v>
      </c>
      <c r="B4617" s="20" t="s">
        <v>5140</v>
      </c>
      <c r="C4617" s="21" t="s">
        <v>169509</v>
      </c>
      <c r="D4617" s="21" t="s">
        <v>345</v>
      </c>
      <c r="E4617" s="23"/>
    </row>
    <row r="4618" spans="1:5" ht="20" customHeight="1">
      <c r="A4618" s="19" t="s">
        <v>5141</v>
      </c>
      <c r="B4618" s="20" t="s">
        <v>5142</v>
      </c>
      <c r="C4618" s="21" t="s">
        <v>169443</v>
      </c>
      <c r="D4618" s="21" t="s">
        <v>296</v>
      </c>
      <c r="E4618" s="23"/>
    </row>
    <row r="4619" spans="1:5" ht="20" customHeight="1">
      <c r="A4619" s="19" t="s">
        <v>5143</v>
      </c>
      <c r="B4619" s="20" t="s">
        <v>5144</v>
      </c>
      <c r="C4619" s="21" t="s">
        <v>169498</v>
      </c>
      <c r="D4619" s="21" t="s">
        <v>345</v>
      </c>
      <c r="E4619" s="23"/>
    </row>
    <row r="4620" spans="1:5" ht="20" customHeight="1">
      <c r="A4620" s="19" t="s">
        <v>5148</v>
      </c>
      <c r="B4620" s="20" t="s">
        <v>5146</v>
      </c>
      <c r="C4620" s="21" t="s">
        <v>169498</v>
      </c>
      <c r="D4620" s="21" t="s">
        <v>345</v>
      </c>
      <c r="E4620" s="23"/>
    </row>
    <row r="4621" spans="1:5" ht="20" customHeight="1">
      <c r="A4621" s="19" t="s">
        <v>5149</v>
      </c>
      <c r="B4621" s="20" t="s">
        <v>5150</v>
      </c>
      <c r="C4621" s="21" t="s">
        <v>169485</v>
      </c>
      <c r="D4621" s="21" t="s">
        <v>345</v>
      </c>
      <c r="E4621" s="23"/>
    </row>
    <row r="4622" spans="1:5" ht="20" customHeight="1">
      <c r="A4622" s="19" t="s">
        <v>5155</v>
      </c>
      <c r="B4622" s="20" t="s">
        <v>5154</v>
      </c>
      <c r="C4622" s="21" t="s">
        <v>169478</v>
      </c>
      <c r="D4622" s="21" t="s">
        <v>345</v>
      </c>
      <c r="E4622" s="23"/>
    </row>
    <row r="4623" spans="1:5" ht="20" customHeight="1">
      <c r="A4623" s="19" t="s">
        <v>5156</v>
      </c>
      <c r="B4623" s="20" t="s">
        <v>5157</v>
      </c>
      <c r="C4623" s="21" t="s">
        <v>169471</v>
      </c>
      <c r="D4623" s="21" t="s">
        <v>345</v>
      </c>
      <c r="E4623" s="23"/>
    </row>
    <row r="4624" spans="1:5" ht="20" customHeight="1">
      <c r="A4624" s="19" t="s">
        <v>5158</v>
      </c>
      <c r="B4624" s="20" t="s">
        <v>5159</v>
      </c>
      <c r="C4624" s="21" t="s">
        <v>169434</v>
      </c>
      <c r="D4624" s="21" t="s">
        <v>345</v>
      </c>
      <c r="E4624" s="23"/>
    </row>
    <row r="4625" spans="1:5" ht="20" customHeight="1">
      <c r="A4625" s="19" t="s">
        <v>5160</v>
      </c>
      <c r="B4625" s="20" t="s">
        <v>5161</v>
      </c>
      <c r="C4625" s="21" t="s">
        <v>169485</v>
      </c>
      <c r="D4625" s="21" t="s">
        <v>296</v>
      </c>
      <c r="E4625" s="23"/>
    </row>
    <row r="4626" spans="1:5" ht="20" customHeight="1">
      <c r="A4626" s="19" t="s">
        <v>5163</v>
      </c>
      <c r="B4626" s="24">
        <v>100</v>
      </c>
      <c r="C4626" s="21" t="s">
        <v>169526</v>
      </c>
      <c r="D4626" s="21" t="s">
        <v>345</v>
      </c>
      <c r="E4626" s="23"/>
    </row>
    <row r="4627" spans="1:5" ht="20" customHeight="1">
      <c r="A4627" s="19" t="s">
        <v>5164</v>
      </c>
      <c r="B4627" s="20" t="s">
        <v>5165</v>
      </c>
      <c r="C4627" s="21" t="s">
        <v>169520</v>
      </c>
      <c r="D4627" s="21" t="s">
        <v>345</v>
      </c>
      <c r="E4627" s="23"/>
    </row>
    <row r="4628" spans="1:5" ht="20" customHeight="1">
      <c r="A4628" s="19" t="s">
        <v>5168</v>
      </c>
      <c r="B4628" s="20" t="s">
        <v>5167</v>
      </c>
      <c r="C4628" s="21" t="s">
        <v>169525</v>
      </c>
      <c r="D4628" s="21" t="s">
        <v>345</v>
      </c>
      <c r="E4628" s="23"/>
    </row>
    <row r="4629" spans="1:5" ht="20" customHeight="1">
      <c r="A4629" s="19" t="s">
        <v>5169</v>
      </c>
      <c r="B4629" s="24">
        <v>100</v>
      </c>
      <c r="C4629" s="21" t="s">
        <v>169519</v>
      </c>
      <c r="D4629" s="21" t="s">
        <v>345</v>
      </c>
      <c r="E4629" s="23"/>
    </row>
    <row r="4630" spans="1:5" ht="20" customHeight="1">
      <c r="A4630" s="19" t="s">
        <v>5170</v>
      </c>
      <c r="B4630" s="20" t="s">
        <v>5171</v>
      </c>
      <c r="C4630" s="21" t="s">
        <v>169528</v>
      </c>
      <c r="D4630" s="21" t="s">
        <v>345</v>
      </c>
      <c r="E4630" s="23"/>
    </row>
    <row r="4631" spans="1:5" ht="20" customHeight="1">
      <c r="A4631" s="19" t="s">
        <v>5172</v>
      </c>
      <c r="B4631" s="20" t="s">
        <v>5173</v>
      </c>
      <c r="C4631" s="21" t="s">
        <v>169515</v>
      </c>
      <c r="D4631" s="21" t="s">
        <v>345</v>
      </c>
      <c r="E4631" s="23"/>
    </row>
    <row r="4632" spans="1:5" ht="20" customHeight="1">
      <c r="A4632" s="19" t="s">
        <v>5174</v>
      </c>
      <c r="B4632" s="20" t="s">
        <v>5175</v>
      </c>
      <c r="C4632" s="21" t="s">
        <v>169517</v>
      </c>
      <c r="D4632" s="21" t="s">
        <v>345</v>
      </c>
      <c r="E4632" s="23"/>
    </row>
    <row r="4633" spans="1:5" ht="20" customHeight="1">
      <c r="A4633" s="19" t="s">
        <v>5176</v>
      </c>
      <c r="B4633" s="20" t="s">
        <v>5177</v>
      </c>
      <c r="C4633" s="21" t="s">
        <v>101563</v>
      </c>
      <c r="D4633" s="21" t="s">
        <v>296</v>
      </c>
      <c r="E4633" s="23"/>
    </row>
    <row r="4634" spans="1:5" ht="20" customHeight="1">
      <c r="A4634" s="19" t="s">
        <v>5180</v>
      </c>
      <c r="B4634" s="20" t="s">
        <v>5179</v>
      </c>
      <c r="C4634" s="21" t="s">
        <v>169518</v>
      </c>
      <c r="D4634" s="21" t="s">
        <v>345</v>
      </c>
      <c r="E4634" s="23"/>
    </row>
    <row r="4635" spans="1:5" ht="20" customHeight="1">
      <c r="A4635" s="19" t="s">
        <v>5181</v>
      </c>
      <c r="B4635" s="24">
        <v>100</v>
      </c>
      <c r="C4635" s="21" t="s">
        <v>169520</v>
      </c>
      <c r="D4635" s="21" t="s">
        <v>345</v>
      </c>
      <c r="E4635" s="23"/>
    </row>
    <row r="4636" spans="1:5" ht="20" customHeight="1">
      <c r="A4636" s="19" t="s">
        <v>5184</v>
      </c>
      <c r="B4636" s="20" t="s">
        <v>5183</v>
      </c>
      <c r="C4636" s="21" t="s">
        <v>169520</v>
      </c>
      <c r="D4636" s="21" t="s">
        <v>345</v>
      </c>
      <c r="E4636" s="23"/>
    </row>
    <row r="4637" spans="1:5" ht="20" customHeight="1">
      <c r="A4637" s="19" t="s">
        <v>5185</v>
      </c>
      <c r="B4637" s="20" t="s">
        <v>5186</v>
      </c>
      <c r="C4637" s="21" t="s">
        <v>169499</v>
      </c>
      <c r="D4637" s="21" t="s">
        <v>345</v>
      </c>
      <c r="E4637" s="23"/>
    </row>
    <row r="4638" spans="1:5" ht="20" customHeight="1">
      <c r="A4638" s="19" t="s">
        <v>5187</v>
      </c>
      <c r="B4638" s="20" t="s">
        <v>5188</v>
      </c>
      <c r="C4638" s="21" t="s">
        <v>169499</v>
      </c>
      <c r="D4638" s="21" t="s">
        <v>296</v>
      </c>
      <c r="E4638" s="23"/>
    </row>
    <row r="4639" spans="1:5" ht="20" customHeight="1">
      <c r="A4639" s="19" t="s">
        <v>5189</v>
      </c>
      <c r="B4639" s="20" t="s">
        <v>5190</v>
      </c>
      <c r="C4639" s="21" t="s">
        <v>169527</v>
      </c>
      <c r="D4639" s="21" t="s">
        <v>345</v>
      </c>
      <c r="E4639" s="23"/>
    </row>
    <row r="4640" spans="1:5" ht="20" customHeight="1">
      <c r="A4640" s="19" t="s">
        <v>5193</v>
      </c>
      <c r="B4640" s="20" t="s">
        <v>5192</v>
      </c>
      <c r="C4640" s="21" t="s">
        <v>169525</v>
      </c>
      <c r="D4640" s="21" t="s">
        <v>345</v>
      </c>
      <c r="E4640" s="23"/>
    </row>
    <row r="4641" spans="1:5" ht="20" customHeight="1">
      <c r="A4641" s="19" t="s">
        <v>5194</v>
      </c>
      <c r="B4641" s="20" t="s">
        <v>5195</v>
      </c>
      <c r="C4641" s="21" t="s">
        <v>169478</v>
      </c>
      <c r="D4641" s="21" t="s">
        <v>296</v>
      </c>
      <c r="E4641" s="23"/>
    </row>
    <row r="4642" spans="1:5" ht="20" customHeight="1">
      <c r="A4642" s="19" t="s">
        <v>5196</v>
      </c>
      <c r="B4642" s="24">
        <v>100</v>
      </c>
      <c r="C4642" s="21" t="s">
        <v>169515</v>
      </c>
      <c r="D4642" s="21" t="s">
        <v>345</v>
      </c>
      <c r="E4642" s="23"/>
    </row>
    <row r="4643" spans="1:5" ht="20" customHeight="1">
      <c r="A4643" s="19" t="s">
        <v>5197</v>
      </c>
      <c r="B4643" s="24">
        <v>100</v>
      </c>
      <c r="C4643" s="21" t="s">
        <v>169524</v>
      </c>
      <c r="D4643" s="21" t="s">
        <v>345</v>
      </c>
      <c r="E4643" s="23"/>
    </row>
    <row r="4644" spans="1:5" ht="20" customHeight="1">
      <c r="A4644" s="19" t="s">
        <v>5198</v>
      </c>
      <c r="B4644" s="24">
        <v>100</v>
      </c>
      <c r="C4644" s="21" t="s">
        <v>169517</v>
      </c>
      <c r="D4644" s="21" t="s">
        <v>345</v>
      </c>
      <c r="E4644" s="23"/>
    </row>
    <row r="4645" spans="1:5" ht="20" customHeight="1">
      <c r="A4645" s="19" t="s">
        <v>5199</v>
      </c>
      <c r="B4645" s="20" t="s">
        <v>5200</v>
      </c>
      <c r="C4645" s="21" t="s">
        <v>169499</v>
      </c>
      <c r="D4645" s="21" t="s">
        <v>345</v>
      </c>
      <c r="E4645" s="23"/>
    </row>
    <row r="4646" spans="1:5" ht="20" customHeight="1">
      <c r="A4646" s="19" t="s">
        <v>5204</v>
      </c>
      <c r="B4646" s="20" t="s">
        <v>5202</v>
      </c>
      <c r="C4646" s="21" t="s">
        <v>169515</v>
      </c>
      <c r="D4646" s="21" t="s">
        <v>345</v>
      </c>
      <c r="E4646" s="23"/>
    </row>
    <row r="4647" spans="1:5" ht="20" customHeight="1">
      <c r="A4647" s="19" t="s">
        <v>5205</v>
      </c>
      <c r="B4647" s="20" t="s">
        <v>5206</v>
      </c>
      <c r="C4647" s="21" t="s">
        <v>169517</v>
      </c>
      <c r="D4647" s="21" t="s">
        <v>345</v>
      </c>
      <c r="E4647" s="23"/>
    </row>
    <row r="4648" spans="1:5" ht="20" customHeight="1">
      <c r="A4648" s="19" t="s">
        <v>5207</v>
      </c>
      <c r="B4648" s="20" t="s">
        <v>5208</v>
      </c>
      <c r="C4648" s="21" t="s">
        <v>101522</v>
      </c>
      <c r="D4648" s="21" t="s">
        <v>296</v>
      </c>
      <c r="E4648" s="23"/>
    </row>
    <row r="4649" spans="1:5" ht="20" customHeight="1">
      <c r="A4649" s="19" t="s">
        <v>5209</v>
      </c>
      <c r="B4649" s="20" t="s">
        <v>5210</v>
      </c>
      <c r="C4649" s="21" t="s">
        <v>169520</v>
      </c>
      <c r="D4649" s="21" t="s">
        <v>345</v>
      </c>
      <c r="E4649" s="23"/>
    </row>
    <row r="4650" spans="1:5" ht="20" customHeight="1">
      <c r="A4650" s="19" t="s">
        <v>5211</v>
      </c>
      <c r="B4650" s="20" t="s">
        <v>5212</v>
      </c>
      <c r="C4650" s="21" t="s">
        <v>169487</v>
      </c>
      <c r="D4650" s="21" t="s">
        <v>345</v>
      </c>
      <c r="E4650" s="23"/>
    </row>
    <row r="4651" spans="1:5" ht="20" customHeight="1">
      <c r="A4651" s="19" t="s">
        <v>5213</v>
      </c>
      <c r="B4651" s="20" t="s">
        <v>5214</v>
      </c>
      <c r="C4651" s="21" t="s">
        <v>169435</v>
      </c>
      <c r="D4651" s="21" t="s">
        <v>345</v>
      </c>
      <c r="E4651" s="23"/>
    </row>
    <row r="4652" spans="1:5" ht="20" customHeight="1">
      <c r="A4652" s="19" t="s">
        <v>5227</v>
      </c>
      <c r="B4652" s="20" t="s">
        <v>5226</v>
      </c>
      <c r="C4652" s="21" t="s">
        <v>169436</v>
      </c>
      <c r="D4652" s="21" t="s">
        <v>296</v>
      </c>
      <c r="E4652" s="23"/>
    </row>
    <row r="4653" spans="1:5" ht="20" customHeight="1">
      <c r="A4653" s="19" t="s">
        <v>5230</v>
      </c>
      <c r="B4653" s="20" t="s">
        <v>5231</v>
      </c>
      <c r="C4653" s="21" t="s">
        <v>169493</v>
      </c>
      <c r="D4653" s="21" t="s">
        <v>345</v>
      </c>
      <c r="E4653" s="23"/>
    </row>
    <row r="4654" spans="1:5" ht="20" customHeight="1">
      <c r="A4654" s="19" t="s">
        <v>5245</v>
      </c>
      <c r="B4654" s="20" t="s">
        <v>5244</v>
      </c>
      <c r="C4654" s="21" t="s">
        <v>169480</v>
      </c>
      <c r="D4654" s="21" t="s">
        <v>345</v>
      </c>
      <c r="E4654" s="23"/>
    </row>
    <row r="4655" spans="1:5" ht="20" customHeight="1">
      <c r="A4655" s="19" t="s">
        <v>5257</v>
      </c>
      <c r="B4655" s="20" t="s">
        <v>5258</v>
      </c>
      <c r="C4655" s="21" t="s">
        <v>101563</v>
      </c>
      <c r="D4655" s="21" t="s">
        <v>345</v>
      </c>
      <c r="E4655" s="23"/>
    </row>
    <row r="4656" spans="1:5" ht="20" customHeight="1">
      <c r="A4656" s="19" t="s">
        <v>5262</v>
      </c>
      <c r="B4656" s="20" t="s">
        <v>5263</v>
      </c>
      <c r="C4656" s="21" t="s">
        <v>14955</v>
      </c>
      <c r="D4656" s="21" t="s">
        <v>345</v>
      </c>
      <c r="E4656" s="23"/>
    </row>
    <row r="4657" spans="1:5" ht="20" customHeight="1">
      <c r="A4657" s="19" t="s">
        <v>5277</v>
      </c>
      <c r="B4657" s="20" t="s">
        <v>5278</v>
      </c>
      <c r="C4657" s="21" t="s">
        <v>169478</v>
      </c>
      <c r="D4657" s="21" t="s">
        <v>345</v>
      </c>
      <c r="E4657" s="23"/>
    </row>
    <row r="4658" spans="1:5" ht="20" customHeight="1">
      <c r="A4658" s="19" t="s">
        <v>5280</v>
      </c>
      <c r="B4658" s="20" t="s">
        <v>5281</v>
      </c>
      <c r="C4658" s="21" t="s">
        <v>169493</v>
      </c>
      <c r="D4658" s="21" t="s">
        <v>345</v>
      </c>
      <c r="E4658" s="23"/>
    </row>
    <row r="4659" spans="1:5" ht="20" customHeight="1">
      <c r="A4659" s="19" t="s">
        <v>5295</v>
      </c>
      <c r="B4659" s="20" t="s">
        <v>5296</v>
      </c>
      <c r="C4659" s="21" t="s">
        <v>169448</v>
      </c>
      <c r="D4659" s="21" t="s">
        <v>345</v>
      </c>
      <c r="E4659" s="23"/>
    </row>
    <row r="4660" spans="1:5" ht="20" customHeight="1">
      <c r="A4660" s="19" t="s">
        <v>5300</v>
      </c>
      <c r="B4660" s="20" t="s">
        <v>5301</v>
      </c>
      <c r="C4660" s="21" t="s">
        <v>169461</v>
      </c>
      <c r="D4660" s="21" t="s">
        <v>296</v>
      </c>
      <c r="E4660" s="23"/>
    </row>
    <row r="4661" spans="1:5" ht="20" customHeight="1">
      <c r="A4661" s="19" t="s">
        <v>5312</v>
      </c>
      <c r="B4661" s="20" t="s">
        <v>107</v>
      </c>
      <c r="C4661" s="21" t="s">
        <v>169462</v>
      </c>
      <c r="D4661" s="21" t="s">
        <v>345</v>
      </c>
      <c r="E4661" s="23"/>
    </row>
    <row r="4662" spans="1:5" ht="20" customHeight="1">
      <c r="A4662" s="19" t="s">
        <v>5322</v>
      </c>
      <c r="B4662" s="20" t="s">
        <v>5323</v>
      </c>
      <c r="C4662" s="21" t="s">
        <v>169509</v>
      </c>
      <c r="D4662" s="21" t="s">
        <v>345</v>
      </c>
      <c r="E4662" s="23"/>
    </row>
    <row r="4663" spans="1:5" ht="20" customHeight="1">
      <c r="A4663" s="19" t="s">
        <v>5325</v>
      </c>
      <c r="B4663" s="20" t="s">
        <v>5326</v>
      </c>
      <c r="C4663" s="21" t="s">
        <v>169517</v>
      </c>
      <c r="D4663" s="21" t="s">
        <v>345</v>
      </c>
      <c r="E4663" s="23"/>
    </row>
    <row r="4664" spans="1:5" ht="20" customHeight="1">
      <c r="A4664" s="19" t="s">
        <v>5343</v>
      </c>
      <c r="B4664" s="20" t="s">
        <v>5341</v>
      </c>
      <c r="C4664" s="21" t="s">
        <v>169471</v>
      </c>
      <c r="D4664" s="21" t="s">
        <v>345</v>
      </c>
      <c r="E4664" s="23"/>
    </row>
    <row r="4665" spans="1:5" ht="20" customHeight="1">
      <c r="A4665" s="19" t="s">
        <v>5345</v>
      </c>
      <c r="B4665" s="20" t="s">
        <v>5346</v>
      </c>
      <c r="C4665" s="21" t="s">
        <v>169466</v>
      </c>
      <c r="D4665" s="21" t="s">
        <v>345</v>
      </c>
      <c r="E4665" s="23"/>
    </row>
    <row r="4666" spans="1:5" ht="20" customHeight="1">
      <c r="A4666" s="19" t="s">
        <v>5360</v>
      </c>
      <c r="B4666" s="20" t="s">
        <v>5361</v>
      </c>
      <c r="C4666" s="21" t="s">
        <v>156989</v>
      </c>
      <c r="D4666" s="21" t="s">
        <v>345</v>
      </c>
      <c r="E4666" s="23"/>
    </row>
    <row r="4667" spans="1:5" ht="20" customHeight="1">
      <c r="A4667" s="19" t="s">
        <v>5365</v>
      </c>
      <c r="B4667" s="20" t="s">
        <v>5366</v>
      </c>
      <c r="C4667" s="21" t="s">
        <v>169461</v>
      </c>
      <c r="D4667" s="21" t="s">
        <v>296</v>
      </c>
      <c r="E4667" s="23"/>
    </row>
    <row r="4668" spans="1:5" ht="20" customHeight="1">
      <c r="A4668" s="19" t="s">
        <v>5372</v>
      </c>
      <c r="B4668" s="20" t="s">
        <v>5371</v>
      </c>
      <c r="C4668" s="21" t="s">
        <v>169520</v>
      </c>
      <c r="D4668" s="21" t="s">
        <v>345</v>
      </c>
      <c r="E4668" s="23"/>
    </row>
    <row r="4669" spans="1:5" ht="20" customHeight="1">
      <c r="A4669" s="19" t="s">
        <v>5382</v>
      </c>
      <c r="B4669" s="20" t="s">
        <v>5381</v>
      </c>
      <c r="C4669" s="21" t="s">
        <v>169499</v>
      </c>
      <c r="D4669" s="21" t="s">
        <v>345</v>
      </c>
      <c r="E4669" s="23"/>
    </row>
    <row r="4670" spans="1:5" ht="20" customHeight="1">
      <c r="A4670" s="19" t="s">
        <v>5389</v>
      </c>
      <c r="B4670" s="20" t="s">
        <v>5390</v>
      </c>
      <c r="C4670" s="21" t="s">
        <v>169443</v>
      </c>
      <c r="D4670" s="21" t="s">
        <v>296</v>
      </c>
      <c r="E4670" s="23"/>
    </row>
    <row r="4671" spans="1:5" ht="20" customHeight="1">
      <c r="A4671" s="19" t="s">
        <v>5396</v>
      </c>
      <c r="B4671" s="20" t="s">
        <v>5397</v>
      </c>
      <c r="C4671" s="21" t="s">
        <v>169461</v>
      </c>
      <c r="D4671" s="21" t="s">
        <v>345</v>
      </c>
      <c r="E4671" s="23"/>
    </row>
    <row r="4672" spans="1:5" ht="20" customHeight="1">
      <c r="A4672" s="19" t="s">
        <v>5409</v>
      </c>
      <c r="B4672" s="20" t="s">
        <v>5410</v>
      </c>
      <c r="C4672" s="21" t="s">
        <v>169499</v>
      </c>
      <c r="D4672" s="21" t="s">
        <v>296</v>
      </c>
      <c r="E4672" s="23"/>
    </row>
    <row r="4673" spans="1:5" ht="20" customHeight="1">
      <c r="A4673" s="19" t="s">
        <v>5412</v>
      </c>
      <c r="B4673" s="20" t="s">
        <v>5413</v>
      </c>
      <c r="C4673" s="21" t="s">
        <v>169460</v>
      </c>
      <c r="D4673" s="21" t="s">
        <v>345</v>
      </c>
      <c r="E4673" s="23"/>
    </row>
    <row r="4674" spans="1:5" ht="20" customHeight="1">
      <c r="A4674" s="19" t="s">
        <v>5415</v>
      </c>
      <c r="B4674" s="20" t="s">
        <v>5416</v>
      </c>
      <c r="C4674" s="21" t="s">
        <v>169442</v>
      </c>
      <c r="D4674" s="21" t="s">
        <v>345</v>
      </c>
      <c r="E4674" s="23"/>
    </row>
    <row r="4675" spans="1:5" ht="20" customHeight="1">
      <c r="A4675" s="19" t="s">
        <v>5480</v>
      </c>
      <c r="B4675" s="20" t="s">
        <v>5481</v>
      </c>
      <c r="C4675" s="21" t="s">
        <v>169456</v>
      </c>
      <c r="D4675" s="21" t="s">
        <v>345</v>
      </c>
      <c r="E4675" s="23"/>
    </row>
    <row r="4676" spans="1:5" ht="20" customHeight="1">
      <c r="A4676" s="19" t="s">
        <v>5504</v>
      </c>
      <c r="B4676" s="20" t="s">
        <v>5505</v>
      </c>
      <c r="C4676" s="21" t="s">
        <v>101727</v>
      </c>
      <c r="D4676" s="21" t="s">
        <v>296</v>
      </c>
      <c r="E4676" s="23"/>
    </row>
    <row r="4677" spans="1:5" ht="20" customHeight="1">
      <c r="A4677" s="19" t="s">
        <v>5555</v>
      </c>
      <c r="B4677" s="20" t="s">
        <v>5547</v>
      </c>
      <c r="C4677" s="21" t="s">
        <v>169462</v>
      </c>
      <c r="D4677" s="21" t="s">
        <v>345</v>
      </c>
      <c r="E4677" s="23"/>
    </row>
    <row r="4678" spans="1:5" ht="20" customHeight="1">
      <c r="A4678" s="19" t="s">
        <v>5573</v>
      </c>
      <c r="B4678" s="20" t="s">
        <v>5574</v>
      </c>
      <c r="C4678" s="21" t="s">
        <v>169461</v>
      </c>
      <c r="D4678" s="21" t="s">
        <v>296</v>
      </c>
      <c r="E4678" s="23"/>
    </row>
    <row r="4679" spans="1:5" ht="20" customHeight="1">
      <c r="A4679" s="19" t="s">
        <v>5596</v>
      </c>
      <c r="B4679" s="20" t="s">
        <v>5597</v>
      </c>
      <c r="C4679" s="21" t="s">
        <v>169477</v>
      </c>
      <c r="D4679" s="21" t="s">
        <v>296</v>
      </c>
      <c r="E4679" s="23"/>
    </row>
    <row r="4680" spans="1:5" ht="20" customHeight="1">
      <c r="A4680" s="19" t="s">
        <v>5622</v>
      </c>
      <c r="B4680" s="20" t="s">
        <v>5623</v>
      </c>
      <c r="C4680" s="21" t="s">
        <v>169435</v>
      </c>
      <c r="D4680" s="21" t="s">
        <v>296</v>
      </c>
      <c r="E4680" s="23"/>
    </row>
    <row r="4681" spans="1:5" ht="20" customHeight="1">
      <c r="A4681" s="19" t="s">
        <v>5626</v>
      </c>
      <c r="B4681" s="20" t="s">
        <v>5627</v>
      </c>
      <c r="C4681" s="21" t="s">
        <v>169439</v>
      </c>
      <c r="D4681" s="21" t="s">
        <v>345</v>
      </c>
      <c r="E4681" s="23"/>
    </row>
    <row r="4682" spans="1:5" ht="20" customHeight="1">
      <c r="A4682" s="19" t="s">
        <v>5775</v>
      </c>
      <c r="B4682" s="20" t="s">
        <v>5776</v>
      </c>
      <c r="C4682" s="21" t="s">
        <v>156989</v>
      </c>
      <c r="D4682" s="21" t="s">
        <v>296</v>
      </c>
      <c r="E4682" s="23"/>
    </row>
    <row r="4683" spans="1:5" ht="20" customHeight="1">
      <c r="A4683" s="19" t="s">
        <v>5797</v>
      </c>
      <c r="B4683" s="20" t="s">
        <v>5798</v>
      </c>
      <c r="C4683" s="21" t="s">
        <v>169509</v>
      </c>
      <c r="D4683" s="21" t="s">
        <v>296</v>
      </c>
      <c r="E4683" s="23"/>
    </row>
    <row r="4684" spans="1:5" ht="20" customHeight="1">
      <c r="A4684" s="19" t="s">
        <v>10088</v>
      </c>
      <c r="B4684" s="20" t="s">
        <v>10089</v>
      </c>
      <c r="C4684" s="21" t="s">
        <v>169438</v>
      </c>
      <c r="D4684" s="21" t="s">
        <v>345</v>
      </c>
      <c r="E4684" s="23"/>
    </row>
    <row r="4685" spans="1:5" ht="20" customHeight="1">
      <c r="A4685" s="19" t="s">
        <v>10116</v>
      </c>
      <c r="B4685" s="20" t="s">
        <v>10117</v>
      </c>
      <c r="C4685" s="21" t="s">
        <v>169474</v>
      </c>
      <c r="D4685" s="21" t="s">
        <v>345</v>
      </c>
      <c r="E4685" s="23"/>
    </row>
    <row r="4686" spans="1:5" ht="20" customHeight="1">
      <c r="A4686" s="19" t="s">
        <v>10129</v>
      </c>
      <c r="B4686" s="20" t="s">
        <v>10130</v>
      </c>
      <c r="C4686" s="21" t="s">
        <v>169479</v>
      </c>
      <c r="D4686" s="21" t="s">
        <v>345</v>
      </c>
      <c r="E4686" s="23"/>
    </row>
    <row r="4687" spans="1:5" ht="20" customHeight="1">
      <c r="A4687" s="19" t="s">
        <v>10204</v>
      </c>
      <c r="B4687" s="20" t="s">
        <v>10205</v>
      </c>
      <c r="C4687" s="21" t="s">
        <v>169474</v>
      </c>
      <c r="D4687" s="21" t="s">
        <v>139</v>
      </c>
      <c r="E4687" s="23"/>
    </row>
    <row r="4688" spans="1:5" ht="20" customHeight="1">
      <c r="A4688" s="19" t="s">
        <v>159</v>
      </c>
      <c r="B4688" s="20" t="s">
        <v>160</v>
      </c>
      <c r="C4688" s="21" t="s">
        <v>169514</v>
      </c>
      <c r="D4688" s="21" t="s">
        <v>139</v>
      </c>
      <c r="E4688" s="23"/>
    </row>
    <row r="4689" spans="1:5" ht="20" customHeight="1">
      <c r="A4689" s="19" t="s">
        <v>5084</v>
      </c>
      <c r="B4689" s="20" t="s">
        <v>5085</v>
      </c>
      <c r="C4689" s="21" t="s">
        <v>169509</v>
      </c>
      <c r="D4689" s="21" t="s">
        <v>139</v>
      </c>
      <c r="E4689" s="23"/>
    </row>
    <row r="4690" spans="1:5" ht="20" customHeight="1">
      <c r="A4690" s="19" t="s">
        <v>5151</v>
      </c>
      <c r="B4690" s="20" t="s">
        <v>5152</v>
      </c>
      <c r="C4690" s="21" t="s">
        <v>169438</v>
      </c>
      <c r="D4690" s="21" t="s">
        <v>139</v>
      </c>
      <c r="E4690" s="23"/>
    </row>
    <row r="4691" spans="1:5" ht="20" customHeight="1">
      <c r="A4691" s="19" t="s">
        <v>180</v>
      </c>
      <c r="B4691" s="20" t="s">
        <v>183</v>
      </c>
      <c r="C4691" s="21" t="s">
        <v>169515</v>
      </c>
      <c r="D4691" s="21" t="s">
        <v>139</v>
      </c>
      <c r="E4691" s="23"/>
    </row>
    <row r="4692" spans="1:5" ht="20" customHeight="1">
      <c r="A4692" s="19" t="s">
        <v>5215</v>
      </c>
      <c r="B4692" s="20" t="s">
        <v>5216</v>
      </c>
      <c r="C4692" s="21" t="s">
        <v>169489</v>
      </c>
      <c r="D4692" s="21" t="s">
        <v>296</v>
      </c>
      <c r="E4692" s="23"/>
    </row>
    <row r="4693" spans="1:5" ht="20" customHeight="1">
      <c r="A4693" s="19" t="s">
        <v>5217</v>
      </c>
      <c r="B4693" s="20" t="s">
        <v>5218</v>
      </c>
      <c r="C4693" s="21" t="s">
        <v>169448</v>
      </c>
      <c r="D4693" s="21" t="s">
        <v>345</v>
      </c>
      <c r="E4693" s="23"/>
    </row>
    <row r="4694" spans="1:5" ht="20" customHeight="1">
      <c r="A4694" s="19" t="s">
        <v>5219</v>
      </c>
      <c r="B4694" s="20" t="s">
        <v>5220</v>
      </c>
      <c r="C4694" s="21" t="s">
        <v>169439</v>
      </c>
      <c r="D4694" s="21" t="s">
        <v>345</v>
      </c>
      <c r="E4694" s="23"/>
    </row>
    <row r="4695" spans="1:5" ht="20" customHeight="1">
      <c r="A4695" s="19" t="s">
        <v>5221</v>
      </c>
      <c r="B4695" s="20" t="s">
        <v>5222</v>
      </c>
      <c r="C4695" s="21" t="s">
        <v>169439</v>
      </c>
      <c r="D4695" s="21" t="s">
        <v>345</v>
      </c>
      <c r="E4695" s="23"/>
    </row>
    <row r="4696" spans="1:5" ht="20" customHeight="1">
      <c r="A4696" s="19" t="s">
        <v>5223</v>
      </c>
      <c r="B4696" s="20" t="s">
        <v>5224</v>
      </c>
      <c r="C4696" s="21" t="s">
        <v>169442</v>
      </c>
      <c r="D4696" s="21" t="s">
        <v>296</v>
      </c>
      <c r="E4696" s="23"/>
    </row>
    <row r="4697" spans="1:5" ht="20" customHeight="1">
      <c r="A4697" s="19" t="s">
        <v>5228</v>
      </c>
      <c r="B4697" s="20" t="s">
        <v>5226</v>
      </c>
      <c r="C4697" s="21" t="s">
        <v>169436</v>
      </c>
      <c r="D4697" s="21" t="s">
        <v>296</v>
      </c>
      <c r="E4697" s="23"/>
    </row>
    <row r="4698" spans="1:5" ht="20" customHeight="1">
      <c r="A4698" s="19" t="s">
        <v>5229</v>
      </c>
      <c r="B4698" s="24">
        <v>100</v>
      </c>
      <c r="C4698" s="21" t="s">
        <v>169439</v>
      </c>
      <c r="D4698" s="21" t="s">
        <v>345</v>
      </c>
      <c r="E4698" s="23"/>
    </row>
    <row r="4699" spans="1:5" ht="20" customHeight="1">
      <c r="A4699" s="19" t="s">
        <v>5232</v>
      </c>
      <c r="B4699" s="20" t="s">
        <v>5231</v>
      </c>
      <c r="C4699" s="21" t="s">
        <v>169493</v>
      </c>
      <c r="D4699" s="21" t="s">
        <v>345</v>
      </c>
      <c r="E4699" s="23"/>
    </row>
    <row r="4700" spans="1:5" ht="20" customHeight="1">
      <c r="A4700" s="19" t="s">
        <v>5233</v>
      </c>
      <c r="B4700" s="20" t="s">
        <v>5234</v>
      </c>
      <c r="C4700" s="21" t="s">
        <v>169492</v>
      </c>
      <c r="D4700" s="21" t="s">
        <v>345</v>
      </c>
      <c r="E4700" s="23"/>
    </row>
    <row r="4701" spans="1:5" ht="20" customHeight="1">
      <c r="A4701" s="19" t="s">
        <v>5235</v>
      </c>
      <c r="B4701" s="20" t="s">
        <v>5236</v>
      </c>
      <c r="C4701" s="21" t="s">
        <v>169485</v>
      </c>
      <c r="D4701" s="21" t="s">
        <v>345</v>
      </c>
      <c r="E4701" s="23"/>
    </row>
    <row r="4702" spans="1:5" ht="20" customHeight="1">
      <c r="A4702" s="19" t="s">
        <v>5237</v>
      </c>
      <c r="B4702" s="20" t="s">
        <v>5238</v>
      </c>
      <c r="C4702" s="21" t="s">
        <v>14798</v>
      </c>
      <c r="D4702" s="21" t="s">
        <v>345</v>
      </c>
      <c r="E4702" s="23"/>
    </row>
    <row r="4703" spans="1:5" ht="20" customHeight="1">
      <c r="A4703" s="19" t="s">
        <v>5239</v>
      </c>
      <c r="B4703" s="20" t="s">
        <v>5240</v>
      </c>
      <c r="C4703" s="21" t="s">
        <v>169435</v>
      </c>
      <c r="D4703" s="21" t="s">
        <v>296</v>
      </c>
      <c r="E4703" s="23"/>
    </row>
    <row r="4704" spans="1:5" ht="20" customHeight="1">
      <c r="A4704" s="19" t="s">
        <v>5241</v>
      </c>
      <c r="B4704" s="20" t="s">
        <v>5242</v>
      </c>
      <c r="C4704" s="21" t="s">
        <v>169520</v>
      </c>
      <c r="D4704" s="21" t="s">
        <v>345</v>
      </c>
      <c r="E4704" s="23"/>
    </row>
    <row r="4705" spans="1:5" ht="20" customHeight="1">
      <c r="A4705" s="19" t="s">
        <v>5246</v>
      </c>
      <c r="B4705" s="20" t="s">
        <v>5244</v>
      </c>
      <c r="C4705" s="21" t="s">
        <v>169480</v>
      </c>
      <c r="D4705" s="21" t="s">
        <v>345</v>
      </c>
      <c r="E4705" s="23"/>
    </row>
    <row r="4706" spans="1:5" ht="20" customHeight="1">
      <c r="A4706" s="19" t="s">
        <v>5247</v>
      </c>
      <c r="B4706" s="20" t="s">
        <v>5248</v>
      </c>
      <c r="C4706" s="21" t="s">
        <v>169532</v>
      </c>
      <c r="D4706" s="21" t="s">
        <v>345</v>
      </c>
      <c r="E4706" s="23"/>
    </row>
    <row r="4707" spans="1:5" ht="20" customHeight="1">
      <c r="A4707" s="19" t="s">
        <v>5249</v>
      </c>
      <c r="B4707" s="20" t="s">
        <v>5250</v>
      </c>
      <c r="C4707" s="21" t="s">
        <v>169525</v>
      </c>
      <c r="D4707" s="21" t="s">
        <v>345</v>
      </c>
      <c r="E4707" s="23"/>
    </row>
    <row r="4708" spans="1:5" ht="20" customHeight="1">
      <c r="A4708" s="19" t="s">
        <v>5251</v>
      </c>
      <c r="B4708" s="20" t="s">
        <v>5252</v>
      </c>
      <c r="C4708" s="21" t="s">
        <v>169531</v>
      </c>
      <c r="D4708" s="21" t="s">
        <v>345</v>
      </c>
      <c r="E4708" s="23"/>
    </row>
    <row r="4709" spans="1:5" ht="20" customHeight="1">
      <c r="A4709" s="19" t="s">
        <v>5253</v>
      </c>
      <c r="B4709" s="20" t="s">
        <v>5254</v>
      </c>
      <c r="C4709" s="21" t="s">
        <v>169533</v>
      </c>
      <c r="D4709" s="21" t="s">
        <v>345</v>
      </c>
      <c r="E4709" s="23"/>
    </row>
    <row r="4710" spans="1:5" ht="20" customHeight="1">
      <c r="A4710" s="19" t="s">
        <v>5255</v>
      </c>
      <c r="B4710" s="20" t="s">
        <v>5256</v>
      </c>
      <c r="C4710" s="21" t="s">
        <v>169528</v>
      </c>
      <c r="D4710" s="21" t="s">
        <v>345</v>
      </c>
      <c r="E4710" s="23"/>
    </row>
    <row r="4711" spans="1:5" ht="20" customHeight="1">
      <c r="A4711" s="19" t="s">
        <v>5259</v>
      </c>
      <c r="B4711" s="20" t="s">
        <v>5258</v>
      </c>
      <c r="C4711" s="21" t="s">
        <v>101563</v>
      </c>
      <c r="D4711" s="21" t="s">
        <v>345</v>
      </c>
      <c r="E4711" s="23"/>
    </row>
    <row r="4712" spans="1:5" ht="20" customHeight="1">
      <c r="A4712" s="19" t="s">
        <v>5260</v>
      </c>
      <c r="B4712" s="20" t="s">
        <v>5261</v>
      </c>
      <c r="C4712" s="21" t="s">
        <v>169476</v>
      </c>
      <c r="D4712" s="21" t="s">
        <v>345</v>
      </c>
      <c r="E4712" s="23"/>
    </row>
    <row r="4713" spans="1:5" ht="20" customHeight="1">
      <c r="A4713" s="19" t="s">
        <v>5264</v>
      </c>
      <c r="B4713" s="20" t="s">
        <v>5263</v>
      </c>
      <c r="C4713" s="21" t="s">
        <v>14955</v>
      </c>
      <c r="D4713" s="21" t="s">
        <v>345</v>
      </c>
      <c r="E4713" s="23"/>
    </row>
    <row r="4714" spans="1:5" ht="20" customHeight="1">
      <c r="A4714" s="19" t="s">
        <v>5265</v>
      </c>
      <c r="B4714" s="20" t="s">
        <v>5266</v>
      </c>
      <c r="C4714" s="21" t="s">
        <v>169449</v>
      </c>
      <c r="D4714" s="21" t="s">
        <v>345</v>
      </c>
      <c r="E4714" s="23"/>
    </row>
    <row r="4715" spans="1:5" ht="20" customHeight="1">
      <c r="A4715" s="19" t="s">
        <v>5267</v>
      </c>
      <c r="B4715" s="20" t="s">
        <v>5268</v>
      </c>
      <c r="C4715" s="21" t="s">
        <v>169438</v>
      </c>
      <c r="D4715" s="21" t="s">
        <v>345</v>
      </c>
      <c r="E4715" s="23"/>
    </row>
    <row r="4716" spans="1:5" ht="20" customHeight="1">
      <c r="A4716" s="19" t="s">
        <v>5269</v>
      </c>
      <c r="B4716" s="20" t="s">
        <v>5270</v>
      </c>
      <c r="C4716" s="21" t="s">
        <v>169478</v>
      </c>
      <c r="D4716" s="21" t="s">
        <v>296</v>
      </c>
      <c r="E4716" s="23"/>
    </row>
    <row r="4717" spans="1:5" ht="20" customHeight="1">
      <c r="A4717" s="19" t="s">
        <v>5273</v>
      </c>
      <c r="B4717" s="20" t="s">
        <v>5274</v>
      </c>
      <c r="C4717" s="21" t="s">
        <v>169448</v>
      </c>
      <c r="D4717" s="21" t="s">
        <v>296</v>
      </c>
      <c r="E4717" s="23"/>
    </row>
    <row r="4718" spans="1:5" ht="20" customHeight="1">
      <c r="A4718" s="19" t="s">
        <v>5275</v>
      </c>
      <c r="B4718" s="20" t="s">
        <v>5276</v>
      </c>
      <c r="C4718" s="21" t="s">
        <v>169460</v>
      </c>
      <c r="D4718" s="21" t="s">
        <v>345</v>
      </c>
      <c r="E4718" s="23"/>
    </row>
    <row r="4719" spans="1:5" ht="20" customHeight="1">
      <c r="A4719" s="19" t="s">
        <v>5279</v>
      </c>
      <c r="B4719" s="20" t="s">
        <v>5278</v>
      </c>
      <c r="C4719" s="21" t="s">
        <v>169478</v>
      </c>
      <c r="D4719" s="21" t="s">
        <v>345</v>
      </c>
      <c r="E4719" s="23"/>
    </row>
    <row r="4720" spans="1:5" ht="20" customHeight="1">
      <c r="A4720" s="19" t="s">
        <v>5282</v>
      </c>
      <c r="B4720" s="20" t="s">
        <v>5281</v>
      </c>
      <c r="C4720" s="21" t="s">
        <v>169493</v>
      </c>
      <c r="D4720" s="21" t="s">
        <v>345</v>
      </c>
      <c r="E4720" s="23"/>
    </row>
    <row r="4721" spans="1:5" ht="20" customHeight="1">
      <c r="A4721" s="19" t="s">
        <v>5283</v>
      </c>
      <c r="B4721" s="20" t="s">
        <v>5284</v>
      </c>
      <c r="C4721" s="21" t="s">
        <v>169494</v>
      </c>
      <c r="D4721" s="21" t="s">
        <v>296</v>
      </c>
      <c r="E4721" s="23"/>
    </row>
    <row r="4722" spans="1:5" ht="20" customHeight="1">
      <c r="A4722" s="19" t="s">
        <v>5285</v>
      </c>
      <c r="B4722" s="20" t="s">
        <v>5286</v>
      </c>
      <c r="C4722" s="21" t="s">
        <v>101727</v>
      </c>
      <c r="D4722" s="21" t="s">
        <v>345</v>
      </c>
      <c r="E4722" s="23"/>
    </row>
    <row r="4723" spans="1:5" ht="20" customHeight="1">
      <c r="A4723" s="19" t="s">
        <v>5287</v>
      </c>
      <c r="B4723" s="20" t="s">
        <v>5288</v>
      </c>
      <c r="C4723" s="21" t="s">
        <v>169439</v>
      </c>
      <c r="D4723" s="21" t="s">
        <v>296</v>
      </c>
      <c r="E4723" s="23"/>
    </row>
    <row r="4724" spans="1:5" ht="20" customHeight="1">
      <c r="A4724" s="19" t="s">
        <v>5289</v>
      </c>
      <c r="B4724" s="20" t="s">
        <v>5290</v>
      </c>
      <c r="C4724" s="21" t="s">
        <v>169435</v>
      </c>
      <c r="D4724" s="21" t="s">
        <v>345</v>
      </c>
      <c r="E4724" s="23"/>
    </row>
    <row r="4725" spans="1:5" ht="20" customHeight="1">
      <c r="A4725" s="19" t="s">
        <v>5291</v>
      </c>
      <c r="B4725" s="20" t="s">
        <v>5292</v>
      </c>
      <c r="C4725" s="21" t="s">
        <v>156989</v>
      </c>
      <c r="D4725" s="21" t="s">
        <v>345</v>
      </c>
      <c r="E4725" s="23"/>
    </row>
    <row r="4726" spans="1:5" ht="20" customHeight="1">
      <c r="A4726" s="19" t="s">
        <v>5293</v>
      </c>
      <c r="B4726" s="20" t="s">
        <v>5294</v>
      </c>
      <c r="C4726" s="21" t="s">
        <v>169460</v>
      </c>
      <c r="D4726" s="21" t="s">
        <v>345</v>
      </c>
      <c r="E4726" s="23"/>
    </row>
    <row r="4727" spans="1:5" ht="20" customHeight="1">
      <c r="A4727" s="19" t="s">
        <v>5297</v>
      </c>
      <c r="B4727" s="20" t="s">
        <v>5296</v>
      </c>
      <c r="C4727" s="21" t="s">
        <v>169448</v>
      </c>
      <c r="D4727" s="21" t="s">
        <v>345</v>
      </c>
      <c r="E4727" s="23"/>
    </row>
    <row r="4728" spans="1:5" ht="20" customHeight="1">
      <c r="A4728" s="19" t="s">
        <v>5298</v>
      </c>
      <c r="B4728" s="20" t="s">
        <v>5299</v>
      </c>
      <c r="C4728" s="21" t="s">
        <v>169492</v>
      </c>
      <c r="D4728" s="21" t="s">
        <v>296</v>
      </c>
      <c r="E4728" s="23"/>
    </row>
    <row r="4729" spans="1:5" ht="20" customHeight="1">
      <c r="A4729" s="19" t="s">
        <v>5302</v>
      </c>
      <c r="B4729" s="20" t="s">
        <v>5301</v>
      </c>
      <c r="C4729" s="21" t="s">
        <v>169461</v>
      </c>
      <c r="D4729" s="21" t="s">
        <v>296</v>
      </c>
      <c r="E4729" s="23"/>
    </row>
    <row r="4730" spans="1:5" ht="20" customHeight="1">
      <c r="A4730" s="19" t="s">
        <v>5303</v>
      </c>
      <c r="B4730" s="20" t="s">
        <v>5304</v>
      </c>
      <c r="C4730" s="21" t="s">
        <v>169499</v>
      </c>
      <c r="D4730" s="21" t="s">
        <v>345</v>
      </c>
      <c r="E4730" s="23"/>
    </row>
    <row r="4731" spans="1:5" ht="20" customHeight="1">
      <c r="A4731" s="19" t="s">
        <v>5305</v>
      </c>
      <c r="B4731" s="20" t="s">
        <v>5306</v>
      </c>
      <c r="C4731" s="21" t="s">
        <v>169490</v>
      </c>
      <c r="D4731" s="21" t="s">
        <v>345</v>
      </c>
      <c r="E4731" s="23"/>
    </row>
    <row r="4732" spans="1:5" ht="20" customHeight="1">
      <c r="A4732" s="19" t="s">
        <v>5307</v>
      </c>
      <c r="B4732" s="20" t="s">
        <v>5308</v>
      </c>
      <c r="C4732" s="21" t="s">
        <v>169487</v>
      </c>
      <c r="D4732" s="21" t="s">
        <v>345</v>
      </c>
      <c r="E4732" s="23"/>
    </row>
    <row r="4733" spans="1:5" ht="20" customHeight="1">
      <c r="A4733" s="19" t="s">
        <v>5309</v>
      </c>
      <c r="B4733" s="20" t="s">
        <v>5310</v>
      </c>
      <c r="C4733" s="21" t="s">
        <v>101522</v>
      </c>
      <c r="D4733" s="21" t="s">
        <v>345</v>
      </c>
      <c r="E4733" s="23"/>
    </row>
    <row r="4734" spans="1:5" ht="20" customHeight="1">
      <c r="A4734" s="19" t="s">
        <v>5313</v>
      </c>
      <c r="B4734" s="20" t="s">
        <v>107</v>
      </c>
      <c r="C4734" s="21" t="s">
        <v>169462</v>
      </c>
      <c r="D4734" s="21" t="s">
        <v>345</v>
      </c>
      <c r="E4734" s="23"/>
    </row>
    <row r="4735" spans="1:5" ht="20" customHeight="1">
      <c r="A4735" s="19" t="s">
        <v>5314</v>
      </c>
      <c r="B4735" s="20" t="s">
        <v>5315</v>
      </c>
      <c r="C4735" s="21" t="s">
        <v>169487</v>
      </c>
      <c r="D4735" s="21" t="s">
        <v>345</v>
      </c>
      <c r="E4735" s="23"/>
    </row>
    <row r="4736" spans="1:5" ht="20" customHeight="1">
      <c r="A4736" s="19" t="s">
        <v>5316</v>
      </c>
      <c r="B4736" s="20" t="s">
        <v>5317</v>
      </c>
      <c r="C4736" s="21" t="s">
        <v>169461</v>
      </c>
      <c r="D4736" s="21" t="s">
        <v>345</v>
      </c>
      <c r="E4736" s="23"/>
    </row>
    <row r="4737" spans="1:5" ht="20" customHeight="1">
      <c r="A4737" s="19" t="s">
        <v>5318</v>
      </c>
      <c r="B4737" s="20" t="s">
        <v>5319</v>
      </c>
      <c r="C4737" s="21" t="s">
        <v>169517</v>
      </c>
      <c r="D4737" s="21" t="s">
        <v>345</v>
      </c>
      <c r="E4737" s="23"/>
    </row>
    <row r="4738" spans="1:5" ht="20" customHeight="1">
      <c r="A4738" s="19" t="s">
        <v>5320</v>
      </c>
      <c r="B4738" s="20" t="s">
        <v>5321</v>
      </c>
      <c r="C4738" s="21" t="s">
        <v>169518</v>
      </c>
      <c r="D4738" s="21" t="s">
        <v>345</v>
      </c>
      <c r="E4738" s="23"/>
    </row>
    <row r="4739" spans="1:5" ht="20" customHeight="1">
      <c r="A4739" s="19" t="s">
        <v>5324</v>
      </c>
      <c r="B4739" s="20" t="s">
        <v>5323</v>
      </c>
      <c r="C4739" s="21" t="s">
        <v>169509</v>
      </c>
      <c r="D4739" s="21" t="s">
        <v>345</v>
      </c>
      <c r="E4739" s="23"/>
    </row>
    <row r="4740" spans="1:5" ht="20" customHeight="1">
      <c r="A4740" s="19" t="s">
        <v>5327</v>
      </c>
      <c r="B4740" s="20" t="s">
        <v>5326</v>
      </c>
      <c r="C4740" s="21" t="s">
        <v>169517</v>
      </c>
      <c r="D4740" s="21" t="s">
        <v>345</v>
      </c>
      <c r="E4740" s="23"/>
    </row>
    <row r="4741" spans="1:5" ht="20" customHeight="1">
      <c r="A4741" s="19" t="s">
        <v>5328</v>
      </c>
      <c r="B4741" s="20" t="s">
        <v>5329</v>
      </c>
      <c r="C4741" s="21" t="s">
        <v>169474</v>
      </c>
      <c r="D4741" s="21" t="s">
        <v>296</v>
      </c>
      <c r="E4741" s="23"/>
    </row>
    <row r="4742" spans="1:5" ht="20" customHeight="1">
      <c r="A4742" s="19" t="s">
        <v>5330</v>
      </c>
      <c r="B4742" s="20" t="s">
        <v>5331</v>
      </c>
      <c r="C4742" s="21" t="s">
        <v>169455</v>
      </c>
      <c r="D4742" s="21" t="s">
        <v>345</v>
      </c>
      <c r="E4742" s="23"/>
    </row>
    <row r="4743" spans="1:5" ht="20" customHeight="1">
      <c r="A4743" s="19" t="s">
        <v>5332</v>
      </c>
      <c r="B4743" s="20" t="s">
        <v>5333</v>
      </c>
      <c r="C4743" s="21" t="s">
        <v>169433</v>
      </c>
      <c r="D4743" s="21" t="s">
        <v>345</v>
      </c>
      <c r="E4743" s="23"/>
    </row>
    <row r="4744" spans="1:5" ht="20" customHeight="1">
      <c r="A4744" s="19" t="s">
        <v>5334</v>
      </c>
      <c r="B4744" s="20" t="s">
        <v>5335</v>
      </c>
      <c r="C4744" s="21" t="s">
        <v>169435</v>
      </c>
      <c r="D4744" s="21" t="s">
        <v>345</v>
      </c>
      <c r="E4744" s="23"/>
    </row>
    <row r="4745" spans="1:5" ht="20" customHeight="1">
      <c r="A4745" s="19" t="s">
        <v>5338</v>
      </c>
      <c r="B4745" s="20" t="s">
        <v>5339</v>
      </c>
      <c r="C4745" s="21" t="s">
        <v>101727</v>
      </c>
      <c r="D4745" s="21" t="s">
        <v>345</v>
      </c>
      <c r="E4745" s="23"/>
    </row>
    <row r="4746" spans="1:5" ht="20" customHeight="1">
      <c r="A4746" s="19" t="s">
        <v>5344</v>
      </c>
      <c r="B4746" s="20" t="s">
        <v>5341</v>
      </c>
      <c r="C4746" s="21" t="s">
        <v>169471</v>
      </c>
      <c r="D4746" s="21" t="s">
        <v>345</v>
      </c>
      <c r="E4746" s="23"/>
    </row>
    <row r="4747" spans="1:5" ht="20" customHeight="1">
      <c r="A4747" s="19" t="s">
        <v>5347</v>
      </c>
      <c r="B4747" s="20" t="s">
        <v>5346</v>
      </c>
      <c r="C4747" s="21" t="s">
        <v>169466</v>
      </c>
      <c r="D4747" s="21" t="s">
        <v>345</v>
      </c>
      <c r="E4747" s="23"/>
    </row>
    <row r="4748" spans="1:5" ht="20" customHeight="1">
      <c r="A4748" s="19" t="s">
        <v>5348</v>
      </c>
      <c r="B4748" s="20" t="s">
        <v>5349</v>
      </c>
      <c r="C4748" s="21" t="s">
        <v>169480</v>
      </c>
      <c r="D4748" s="21" t="s">
        <v>296</v>
      </c>
      <c r="E4748" s="23"/>
    </row>
    <row r="4749" spans="1:5" ht="20" customHeight="1">
      <c r="A4749" s="19" t="s">
        <v>5350</v>
      </c>
      <c r="B4749" s="20" t="s">
        <v>5351</v>
      </c>
      <c r="C4749" s="21" t="s">
        <v>101522</v>
      </c>
      <c r="D4749" s="21" t="s">
        <v>345</v>
      </c>
      <c r="E4749" s="23"/>
    </row>
    <row r="4750" spans="1:5" ht="20" customHeight="1">
      <c r="A4750" s="19" t="s">
        <v>5352</v>
      </c>
      <c r="B4750" s="20" t="s">
        <v>5353</v>
      </c>
      <c r="C4750" s="21" t="s">
        <v>169515</v>
      </c>
      <c r="D4750" s="21" t="s">
        <v>345</v>
      </c>
      <c r="E4750" s="23"/>
    </row>
    <row r="4751" spans="1:5" ht="20" customHeight="1">
      <c r="A4751" s="19" t="s">
        <v>5354</v>
      </c>
      <c r="B4751" s="20" t="s">
        <v>5355</v>
      </c>
      <c r="C4751" s="21" t="s">
        <v>169461</v>
      </c>
      <c r="D4751" s="21" t="s">
        <v>345</v>
      </c>
      <c r="E4751" s="23"/>
    </row>
    <row r="4752" spans="1:5" ht="20" customHeight="1">
      <c r="A4752" s="19" t="s">
        <v>5356</v>
      </c>
      <c r="B4752" s="20" t="s">
        <v>5357</v>
      </c>
      <c r="C4752" s="21" t="s">
        <v>156989</v>
      </c>
      <c r="D4752" s="21" t="s">
        <v>345</v>
      </c>
      <c r="E4752" s="23"/>
    </row>
    <row r="4753" spans="1:5" ht="20" customHeight="1">
      <c r="A4753" s="19" t="s">
        <v>5358</v>
      </c>
      <c r="B4753" s="20" t="s">
        <v>5359</v>
      </c>
      <c r="C4753" s="21" t="s">
        <v>156989</v>
      </c>
      <c r="D4753" s="21" t="s">
        <v>345</v>
      </c>
      <c r="E4753" s="23"/>
    </row>
    <row r="4754" spans="1:5" ht="20" customHeight="1">
      <c r="A4754" s="19" t="s">
        <v>5362</v>
      </c>
      <c r="B4754" s="20" t="s">
        <v>5361</v>
      </c>
      <c r="C4754" s="21" t="s">
        <v>156989</v>
      </c>
      <c r="D4754" s="21" t="s">
        <v>345</v>
      </c>
      <c r="E4754" s="23"/>
    </row>
    <row r="4755" spans="1:5" ht="20" customHeight="1">
      <c r="A4755" s="19" t="s">
        <v>5363</v>
      </c>
      <c r="B4755" s="20" t="s">
        <v>5364</v>
      </c>
      <c r="C4755" s="21" t="s">
        <v>169517</v>
      </c>
      <c r="D4755" s="21" t="s">
        <v>345</v>
      </c>
      <c r="E4755" s="23"/>
    </row>
    <row r="4756" spans="1:5" ht="20" customHeight="1">
      <c r="A4756" s="19" t="s">
        <v>5367</v>
      </c>
      <c r="B4756" s="20" t="s">
        <v>5366</v>
      </c>
      <c r="C4756" s="21" t="s">
        <v>169461</v>
      </c>
      <c r="D4756" s="21" t="s">
        <v>296</v>
      </c>
      <c r="E4756" s="23"/>
    </row>
    <row r="4757" spans="1:5" ht="20" customHeight="1">
      <c r="A4757" s="19" t="s">
        <v>5368</v>
      </c>
      <c r="B4757" s="20" t="s">
        <v>5369</v>
      </c>
      <c r="C4757" s="21" t="s">
        <v>101522</v>
      </c>
      <c r="D4757" s="21" t="s">
        <v>345</v>
      </c>
      <c r="E4757" s="23"/>
    </row>
    <row r="4758" spans="1:5" ht="20" customHeight="1">
      <c r="A4758" s="19" t="s">
        <v>5373</v>
      </c>
      <c r="B4758" s="20" t="s">
        <v>5371</v>
      </c>
      <c r="C4758" s="21" t="s">
        <v>169520</v>
      </c>
      <c r="D4758" s="21" t="s">
        <v>345</v>
      </c>
      <c r="E4758" s="23"/>
    </row>
    <row r="4759" spans="1:5" ht="20" customHeight="1">
      <c r="A4759" s="19" t="s">
        <v>5374</v>
      </c>
      <c r="B4759" s="20" t="s">
        <v>5375</v>
      </c>
      <c r="C4759" s="21" t="s">
        <v>169519</v>
      </c>
      <c r="D4759" s="21" t="s">
        <v>345</v>
      </c>
      <c r="E4759" s="23"/>
    </row>
    <row r="4760" spans="1:5" ht="20" customHeight="1">
      <c r="A4760" s="19" t="s">
        <v>5376</v>
      </c>
      <c r="B4760" s="20" t="s">
        <v>5377</v>
      </c>
      <c r="C4760" s="21" t="s">
        <v>169520</v>
      </c>
      <c r="D4760" s="21" t="s">
        <v>345</v>
      </c>
      <c r="E4760" s="23"/>
    </row>
    <row r="4761" spans="1:5" ht="20" customHeight="1">
      <c r="A4761" s="19" t="s">
        <v>5378</v>
      </c>
      <c r="B4761" s="20" t="s">
        <v>5379</v>
      </c>
      <c r="C4761" s="21" t="s">
        <v>169520</v>
      </c>
      <c r="D4761" s="21" t="s">
        <v>345</v>
      </c>
      <c r="E4761" s="23"/>
    </row>
    <row r="4762" spans="1:5" ht="20" customHeight="1">
      <c r="A4762" s="19" t="s">
        <v>5383</v>
      </c>
      <c r="B4762" s="20" t="s">
        <v>5381</v>
      </c>
      <c r="C4762" s="21" t="s">
        <v>169499</v>
      </c>
      <c r="D4762" s="21" t="s">
        <v>345</v>
      </c>
      <c r="E4762" s="23"/>
    </row>
    <row r="4763" spans="1:5" ht="20" customHeight="1">
      <c r="A4763" s="19" t="s">
        <v>5384</v>
      </c>
      <c r="B4763" s="20" t="s">
        <v>5385</v>
      </c>
      <c r="C4763" s="21" t="s">
        <v>169439</v>
      </c>
      <c r="D4763" s="21" t="s">
        <v>296</v>
      </c>
      <c r="E4763" s="23"/>
    </row>
    <row r="4764" spans="1:5" ht="20" customHeight="1">
      <c r="A4764" s="19" t="s">
        <v>5386</v>
      </c>
      <c r="B4764" s="24">
        <v>100</v>
      </c>
      <c r="C4764" s="21" t="s">
        <v>169528</v>
      </c>
      <c r="D4764" s="21" t="s">
        <v>345</v>
      </c>
      <c r="E4764" s="23"/>
    </row>
    <row r="4765" spans="1:5" ht="20" customHeight="1">
      <c r="A4765" s="19" t="s">
        <v>5387</v>
      </c>
      <c r="B4765" s="20" t="s">
        <v>5388</v>
      </c>
      <c r="C4765" s="21" t="s">
        <v>169487</v>
      </c>
      <c r="D4765" s="21" t="s">
        <v>345</v>
      </c>
      <c r="E4765" s="23"/>
    </row>
    <row r="4766" spans="1:5" ht="20" customHeight="1">
      <c r="A4766" s="19" t="s">
        <v>5391</v>
      </c>
      <c r="B4766" s="20" t="s">
        <v>5390</v>
      </c>
      <c r="C4766" s="21" t="s">
        <v>169443</v>
      </c>
      <c r="D4766" s="21" t="s">
        <v>296</v>
      </c>
      <c r="E4766" s="23"/>
    </row>
    <row r="4767" spans="1:5" ht="20" customHeight="1">
      <c r="A4767" s="19" t="s">
        <v>5392</v>
      </c>
      <c r="B4767" s="20" t="s">
        <v>5393</v>
      </c>
      <c r="C4767" s="21" t="s">
        <v>169509</v>
      </c>
      <c r="D4767" s="21" t="s">
        <v>345</v>
      </c>
      <c r="E4767" s="23"/>
    </row>
    <row r="4768" spans="1:5" ht="20" customHeight="1">
      <c r="A4768" s="19" t="s">
        <v>5394</v>
      </c>
      <c r="B4768" s="20" t="s">
        <v>5395</v>
      </c>
      <c r="C4768" s="21" t="s">
        <v>14798</v>
      </c>
      <c r="D4768" s="21" t="s">
        <v>345</v>
      </c>
      <c r="E4768" s="23"/>
    </row>
    <row r="4769" spans="1:5" ht="20" customHeight="1">
      <c r="A4769" s="19" t="s">
        <v>5398</v>
      </c>
      <c r="B4769" s="20" t="s">
        <v>5397</v>
      </c>
      <c r="C4769" s="21" t="s">
        <v>169461</v>
      </c>
      <c r="D4769" s="21" t="s">
        <v>345</v>
      </c>
      <c r="E4769" s="23"/>
    </row>
    <row r="4770" spans="1:5" ht="20" customHeight="1">
      <c r="A4770" s="19" t="s">
        <v>5399</v>
      </c>
      <c r="B4770" s="20" t="s">
        <v>5400</v>
      </c>
      <c r="C4770" s="21" t="s">
        <v>169449</v>
      </c>
      <c r="D4770" s="21" t="s">
        <v>345</v>
      </c>
      <c r="E4770" s="23"/>
    </row>
    <row r="4771" spans="1:5" ht="20" customHeight="1">
      <c r="A4771" s="19" t="s">
        <v>5401</v>
      </c>
      <c r="B4771" s="20" t="s">
        <v>5402</v>
      </c>
      <c r="C4771" s="21" t="s">
        <v>169452</v>
      </c>
      <c r="D4771" s="21" t="s">
        <v>345</v>
      </c>
      <c r="E4771" s="23"/>
    </row>
    <row r="4772" spans="1:5" ht="20" customHeight="1">
      <c r="A4772" s="19" t="s">
        <v>5403</v>
      </c>
      <c r="B4772" s="20" t="s">
        <v>5404</v>
      </c>
      <c r="C4772" s="21" t="s">
        <v>169460</v>
      </c>
      <c r="D4772" s="21" t="s">
        <v>345</v>
      </c>
      <c r="E4772" s="23"/>
    </row>
    <row r="4773" spans="1:5" ht="20" customHeight="1">
      <c r="A4773" s="19" t="s">
        <v>5407</v>
      </c>
      <c r="B4773" s="20" t="s">
        <v>5408</v>
      </c>
      <c r="C4773" s="21" t="s">
        <v>169461</v>
      </c>
      <c r="D4773" s="21" t="s">
        <v>345</v>
      </c>
      <c r="E4773" s="23"/>
    </row>
    <row r="4774" spans="1:5" ht="20" customHeight="1">
      <c r="A4774" s="19" t="s">
        <v>5411</v>
      </c>
      <c r="B4774" s="20" t="s">
        <v>5410</v>
      </c>
      <c r="C4774" s="21" t="s">
        <v>169499</v>
      </c>
      <c r="D4774" s="21" t="s">
        <v>296</v>
      </c>
      <c r="E4774" s="23"/>
    </row>
    <row r="4775" spans="1:5" ht="20" customHeight="1">
      <c r="A4775" s="19" t="s">
        <v>5414</v>
      </c>
      <c r="B4775" s="20" t="s">
        <v>5413</v>
      </c>
      <c r="C4775" s="21" t="s">
        <v>169460</v>
      </c>
      <c r="D4775" s="21" t="s">
        <v>345</v>
      </c>
      <c r="E4775" s="23"/>
    </row>
    <row r="4776" spans="1:5" ht="20" customHeight="1">
      <c r="A4776" s="19" t="s">
        <v>5417</v>
      </c>
      <c r="B4776" s="20" t="s">
        <v>5416</v>
      </c>
      <c r="C4776" s="21" t="s">
        <v>169442</v>
      </c>
      <c r="D4776" s="21" t="s">
        <v>345</v>
      </c>
      <c r="E4776" s="23"/>
    </row>
    <row r="4777" spans="1:5" ht="20" customHeight="1">
      <c r="A4777" s="19" t="s">
        <v>5422</v>
      </c>
      <c r="B4777" s="20" t="s">
        <v>5423</v>
      </c>
      <c r="C4777" s="21" t="s">
        <v>101727</v>
      </c>
      <c r="D4777" s="21" t="s">
        <v>345</v>
      </c>
      <c r="E4777" s="23"/>
    </row>
    <row r="4778" spans="1:5" ht="20" customHeight="1">
      <c r="A4778" s="19" t="s">
        <v>5433</v>
      </c>
      <c r="B4778" s="20" t="s">
        <v>5434</v>
      </c>
      <c r="C4778" s="21" t="s">
        <v>169473</v>
      </c>
      <c r="D4778" s="21" t="s">
        <v>296</v>
      </c>
      <c r="E4778" s="23"/>
    </row>
    <row r="4779" spans="1:5" ht="20" customHeight="1">
      <c r="A4779" s="19" t="s">
        <v>5436</v>
      </c>
      <c r="B4779" s="20" t="s">
        <v>5437</v>
      </c>
      <c r="C4779" s="21" t="s">
        <v>169436</v>
      </c>
      <c r="D4779" s="21" t="s">
        <v>345</v>
      </c>
      <c r="E4779" s="23"/>
    </row>
    <row r="4780" spans="1:5" ht="20" customHeight="1">
      <c r="A4780" s="19" t="s">
        <v>5451</v>
      </c>
      <c r="B4780" s="20" t="s">
        <v>5452</v>
      </c>
      <c r="C4780" s="21" t="s">
        <v>169442</v>
      </c>
      <c r="D4780" s="21" t="s">
        <v>345</v>
      </c>
      <c r="E4780" s="23"/>
    </row>
    <row r="4781" spans="1:5" ht="20" customHeight="1">
      <c r="A4781" s="19" t="s">
        <v>5462</v>
      </c>
      <c r="B4781" s="20" t="s">
        <v>5463</v>
      </c>
      <c r="C4781" s="21" t="s">
        <v>169510</v>
      </c>
      <c r="D4781" s="21" t="s">
        <v>345</v>
      </c>
      <c r="E4781" s="23"/>
    </row>
    <row r="4782" spans="1:5" ht="20" customHeight="1">
      <c r="A4782" s="19" t="s">
        <v>5477</v>
      </c>
      <c r="B4782" s="20" t="s">
        <v>5478</v>
      </c>
      <c r="C4782" s="21" t="s">
        <v>169462</v>
      </c>
      <c r="D4782" s="21" t="s">
        <v>345</v>
      </c>
      <c r="E4782" s="23"/>
    </row>
    <row r="4783" spans="1:5" ht="20" customHeight="1">
      <c r="A4783" s="19" t="s">
        <v>5482</v>
      </c>
      <c r="B4783" s="20" t="s">
        <v>5481</v>
      </c>
      <c r="C4783" s="21" t="s">
        <v>169456</v>
      </c>
      <c r="D4783" s="21" t="s">
        <v>345</v>
      </c>
      <c r="E4783" s="23"/>
    </row>
    <row r="4784" spans="1:5" ht="20" customHeight="1">
      <c r="A4784" s="19" t="s">
        <v>5499</v>
      </c>
      <c r="B4784" s="20" t="s">
        <v>5500</v>
      </c>
      <c r="C4784" s="21" t="s">
        <v>169499</v>
      </c>
      <c r="D4784" s="21" t="s">
        <v>345</v>
      </c>
      <c r="E4784" s="23"/>
    </row>
    <row r="4785" spans="1:5" ht="20" customHeight="1">
      <c r="A4785" s="19" t="s">
        <v>5506</v>
      </c>
      <c r="B4785" s="20" t="s">
        <v>5505</v>
      </c>
      <c r="C4785" s="21" t="s">
        <v>101727</v>
      </c>
      <c r="D4785" s="21" t="s">
        <v>296</v>
      </c>
      <c r="E4785" s="23"/>
    </row>
    <row r="4786" spans="1:5" ht="20" customHeight="1">
      <c r="A4786" s="19" t="s">
        <v>5516</v>
      </c>
      <c r="B4786" s="20" t="s">
        <v>5517</v>
      </c>
      <c r="C4786" s="21" t="s">
        <v>169452</v>
      </c>
      <c r="D4786" s="21" t="s">
        <v>345</v>
      </c>
      <c r="E4786" s="23"/>
    </row>
    <row r="4787" spans="1:5" ht="20" customHeight="1">
      <c r="A4787" s="19" t="s">
        <v>5527</v>
      </c>
      <c r="B4787" s="20" t="s">
        <v>5528</v>
      </c>
      <c r="C4787" s="21" t="s">
        <v>169518</v>
      </c>
      <c r="D4787" s="21" t="s">
        <v>345</v>
      </c>
      <c r="E4787" s="23"/>
    </row>
    <row r="4788" spans="1:5" ht="20" customHeight="1">
      <c r="A4788" s="19" t="s">
        <v>5543</v>
      </c>
      <c r="B4788" s="20" t="s">
        <v>5544</v>
      </c>
      <c r="C4788" s="21" t="s">
        <v>169517</v>
      </c>
      <c r="D4788" s="21" t="s">
        <v>345</v>
      </c>
      <c r="E4788" s="23"/>
    </row>
    <row r="4789" spans="1:5" ht="20" customHeight="1">
      <c r="A4789" s="19" t="s">
        <v>5556</v>
      </c>
      <c r="B4789" s="20" t="s">
        <v>5547</v>
      </c>
      <c r="C4789" s="21" t="s">
        <v>169462</v>
      </c>
      <c r="D4789" s="21" t="s">
        <v>345</v>
      </c>
      <c r="E4789" s="23"/>
    </row>
    <row r="4790" spans="1:5" ht="20" customHeight="1">
      <c r="A4790" s="19" t="s">
        <v>5568</v>
      </c>
      <c r="B4790" s="20" t="s">
        <v>5569</v>
      </c>
      <c r="C4790" s="21" t="s">
        <v>14955</v>
      </c>
      <c r="D4790" s="21" t="s">
        <v>345</v>
      </c>
      <c r="E4790" s="23"/>
    </row>
    <row r="4791" spans="1:5" ht="20" customHeight="1">
      <c r="A4791" s="19" t="s">
        <v>5575</v>
      </c>
      <c r="B4791" s="20" t="s">
        <v>5574</v>
      </c>
      <c r="C4791" s="21" t="s">
        <v>169461</v>
      </c>
      <c r="D4791" s="21" t="s">
        <v>296</v>
      </c>
      <c r="E4791" s="23"/>
    </row>
    <row r="4792" spans="1:5" ht="20" customHeight="1">
      <c r="A4792" s="19" t="s">
        <v>5585</v>
      </c>
      <c r="B4792" s="20" t="s">
        <v>5586</v>
      </c>
      <c r="C4792" s="21" t="s">
        <v>169435</v>
      </c>
      <c r="D4792" s="21" t="s">
        <v>345</v>
      </c>
      <c r="E4792" s="23"/>
    </row>
    <row r="4793" spans="1:5" ht="20" customHeight="1">
      <c r="A4793" s="19" t="s">
        <v>5598</v>
      </c>
      <c r="B4793" s="20" t="s">
        <v>5597</v>
      </c>
      <c r="C4793" s="21" t="s">
        <v>169477</v>
      </c>
      <c r="D4793" s="21" t="s">
        <v>296</v>
      </c>
      <c r="E4793" s="23"/>
    </row>
    <row r="4794" spans="1:5" ht="20" customHeight="1">
      <c r="A4794" s="19" t="s">
        <v>5604</v>
      </c>
      <c r="B4794" s="20" t="s">
        <v>5605</v>
      </c>
      <c r="C4794" s="21" t="s">
        <v>169460</v>
      </c>
      <c r="D4794" s="21" t="s">
        <v>345</v>
      </c>
      <c r="E4794" s="23"/>
    </row>
    <row r="4795" spans="1:5" ht="20" customHeight="1">
      <c r="A4795" s="19" t="s">
        <v>5619</v>
      </c>
      <c r="B4795" s="20" t="s">
        <v>5620</v>
      </c>
      <c r="C4795" s="21" t="s">
        <v>156989</v>
      </c>
      <c r="D4795" s="21" t="s">
        <v>345</v>
      </c>
      <c r="E4795" s="23"/>
    </row>
    <row r="4796" spans="1:5" ht="20" customHeight="1">
      <c r="A4796" s="19" t="s">
        <v>5624</v>
      </c>
      <c r="B4796" s="20" t="s">
        <v>5623</v>
      </c>
      <c r="C4796" s="21" t="s">
        <v>169435</v>
      </c>
      <c r="D4796" s="21" t="s">
        <v>296</v>
      </c>
      <c r="E4796" s="23"/>
    </row>
    <row r="4797" spans="1:5" ht="20" customHeight="1">
      <c r="A4797" s="19" t="s">
        <v>5628</v>
      </c>
      <c r="B4797" s="20" t="s">
        <v>5627</v>
      </c>
      <c r="C4797" s="21" t="s">
        <v>169439</v>
      </c>
      <c r="D4797" s="21" t="s">
        <v>345</v>
      </c>
      <c r="E4797" s="23"/>
    </row>
    <row r="4798" spans="1:5" ht="20" customHeight="1">
      <c r="A4798" s="19" t="s">
        <v>5689</v>
      </c>
      <c r="B4798" s="20" t="s">
        <v>5690</v>
      </c>
      <c r="C4798" s="21" t="s">
        <v>169456</v>
      </c>
      <c r="D4798" s="21" t="s">
        <v>345</v>
      </c>
      <c r="E4798" s="23"/>
    </row>
    <row r="4799" spans="1:5" ht="20" customHeight="1">
      <c r="A4799" s="19" t="s">
        <v>5710</v>
      </c>
      <c r="B4799" s="20" t="s">
        <v>5711</v>
      </c>
      <c r="C4799" s="21" t="s">
        <v>169471</v>
      </c>
      <c r="D4799" s="21" t="s">
        <v>296</v>
      </c>
      <c r="E4799" s="23"/>
    </row>
    <row r="4800" spans="1:5" ht="20" customHeight="1">
      <c r="A4800" s="19" t="s">
        <v>5756</v>
      </c>
      <c r="B4800" s="20" t="s">
        <v>5757</v>
      </c>
      <c r="C4800" s="21" t="s">
        <v>169456</v>
      </c>
      <c r="D4800" s="21" t="s">
        <v>345</v>
      </c>
      <c r="E4800" s="23"/>
    </row>
    <row r="4801" spans="1:5" ht="20" customHeight="1">
      <c r="A4801" s="19" t="s">
        <v>5777</v>
      </c>
      <c r="B4801" s="20" t="s">
        <v>5776</v>
      </c>
      <c r="C4801" s="21" t="s">
        <v>156989</v>
      </c>
      <c r="D4801" s="21" t="s">
        <v>296</v>
      </c>
      <c r="E4801" s="23"/>
    </row>
    <row r="4802" spans="1:5" ht="20" customHeight="1">
      <c r="A4802" s="19" t="s">
        <v>5799</v>
      </c>
      <c r="B4802" s="20" t="s">
        <v>5798</v>
      </c>
      <c r="C4802" s="21" t="s">
        <v>169509</v>
      </c>
      <c r="D4802" s="21" t="s">
        <v>296</v>
      </c>
      <c r="E4802" s="23"/>
    </row>
    <row r="4803" spans="1:5" ht="20" customHeight="1">
      <c r="A4803" s="19" t="s">
        <v>5821</v>
      </c>
      <c r="B4803" s="20" t="s">
        <v>5822</v>
      </c>
      <c r="C4803" s="21" t="s">
        <v>169433</v>
      </c>
      <c r="D4803" s="21" t="s">
        <v>345</v>
      </c>
      <c r="E4803" s="23"/>
    </row>
    <row r="4804" spans="1:5" ht="20" customHeight="1">
      <c r="A4804" s="19" t="s">
        <v>5825</v>
      </c>
      <c r="B4804" s="20" t="s">
        <v>5826</v>
      </c>
      <c r="C4804" s="21" t="s">
        <v>169433</v>
      </c>
      <c r="D4804" s="21" t="s">
        <v>296</v>
      </c>
      <c r="E4804" s="23"/>
    </row>
    <row r="4805" spans="1:5" ht="20" customHeight="1">
      <c r="A4805" s="19" t="s">
        <v>9945</v>
      </c>
      <c r="B4805" s="20" t="s">
        <v>9946</v>
      </c>
      <c r="C4805" s="21" t="s">
        <v>169435</v>
      </c>
      <c r="D4805" s="21" t="s">
        <v>296</v>
      </c>
      <c r="E4805" s="23"/>
    </row>
    <row r="4806" spans="1:5" ht="20" customHeight="1">
      <c r="A4806" s="19" t="s">
        <v>10090</v>
      </c>
      <c r="B4806" s="20" t="s">
        <v>10089</v>
      </c>
      <c r="C4806" s="21" t="s">
        <v>169438</v>
      </c>
      <c r="D4806" s="21" t="s">
        <v>345</v>
      </c>
      <c r="E4806" s="23"/>
    </row>
    <row r="4807" spans="1:5" ht="20" customHeight="1">
      <c r="A4807" s="19" t="s">
        <v>10118</v>
      </c>
      <c r="B4807" s="20" t="s">
        <v>10117</v>
      </c>
      <c r="C4807" s="21" t="s">
        <v>169474</v>
      </c>
      <c r="D4807" s="21" t="s">
        <v>345</v>
      </c>
      <c r="E4807" s="23"/>
    </row>
    <row r="4808" spans="1:5" ht="20" customHeight="1">
      <c r="A4808" s="19" t="s">
        <v>10131</v>
      </c>
      <c r="B4808" s="20" t="s">
        <v>10130</v>
      </c>
      <c r="C4808" s="21" t="s">
        <v>169479</v>
      </c>
      <c r="D4808" s="21" t="s">
        <v>345</v>
      </c>
      <c r="E4808" s="23"/>
    </row>
    <row r="4809" spans="1:5" ht="20" customHeight="1">
      <c r="A4809" s="19" t="s">
        <v>5271</v>
      </c>
      <c r="B4809" s="20" t="s">
        <v>5272</v>
      </c>
      <c r="C4809" s="21" t="s">
        <v>169452</v>
      </c>
      <c r="D4809" s="21" t="s">
        <v>139</v>
      </c>
      <c r="E4809" s="23"/>
    </row>
    <row r="4810" spans="1:5" ht="20" customHeight="1">
      <c r="A4810" s="19" t="s">
        <v>5336</v>
      </c>
      <c r="B4810" s="20" t="s">
        <v>5337</v>
      </c>
      <c r="C4810" s="21" t="s">
        <v>169438</v>
      </c>
      <c r="D4810" s="21" t="s">
        <v>139</v>
      </c>
      <c r="E4810" s="23"/>
    </row>
    <row r="4811" spans="1:5" ht="20" customHeight="1">
      <c r="A4811" s="19" t="s">
        <v>5405</v>
      </c>
      <c r="B4811" s="20" t="s">
        <v>5406</v>
      </c>
      <c r="C4811" s="21" t="s">
        <v>169485</v>
      </c>
      <c r="D4811" s="21" t="s">
        <v>139</v>
      </c>
      <c r="E4811" s="23"/>
    </row>
    <row r="4812" spans="1:5" ht="20" customHeight="1">
      <c r="A4812" s="19" t="s">
        <v>5418</v>
      </c>
      <c r="B4812" s="20" t="s">
        <v>5419</v>
      </c>
      <c r="C4812" s="21" t="s">
        <v>169512</v>
      </c>
      <c r="D4812" s="21" t="s">
        <v>296</v>
      </c>
      <c r="E4812" s="23"/>
    </row>
    <row r="4813" spans="1:5" ht="20" customHeight="1">
      <c r="A4813" s="19" t="s">
        <v>5420</v>
      </c>
      <c r="B4813" s="20" t="s">
        <v>5421</v>
      </c>
      <c r="C4813" s="21" t="s">
        <v>169442</v>
      </c>
      <c r="D4813" s="21" t="s">
        <v>345</v>
      </c>
      <c r="E4813" s="23"/>
    </row>
    <row r="4814" spans="1:5" ht="20" customHeight="1">
      <c r="A4814" s="19" t="s">
        <v>5424</v>
      </c>
      <c r="B4814" s="20" t="s">
        <v>5423</v>
      </c>
      <c r="C4814" s="21" t="s">
        <v>101727</v>
      </c>
      <c r="D4814" s="21" t="s">
        <v>345</v>
      </c>
      <c r="E4814" s="23"/>
    </row>
    <row r="4815" spans="1:5" ht="20" customHeight="1">
      <c r="A4815" s="19" t="s">
        <v>5425</v>
      </c>
      <c r="B4815" s="20" t="s">
        <v>5426</v>
      </c>
      <c r="C4815" s="21" t="s">
        <v>169442</v>
      </c>
      <c r="D4815" s="21" t="s">
        <v>345</v>
      </c>
      <c r="E4815" s="23"/>
    </row>
    <row r="4816" spans="1:5" ht="20" customHeight="1">
      <c r="A4816" s="19" t="s">
        <v>5427</v>
      </c>
      <c r="B4816" s="20" t="s">
        <v>5428</v>
      </c>
      <c r="C4816" s="21" t="s">
        <v>169455</v>
      </c>
      <c r="D4816" s="21" t="s">
        <v>345</v>
      </c>
      <c r="E4816" s="23"/>
    </row>
    <row r="4817" spans="1:5" ht="20" customHeight="1">
      <c r="A4817" s="19" t="s">
        <v>5429</v>
      </c>
      <c r="B4817" s="20" t="s">
        <v>5430</v>
      </c>
      <c r="C4817" s="21" t="s">
        <v>169434</v>
      </c>
      <c r="D4817" s="21" t="s">
        <v>296</v>
      </c>
      <c r="E4817" s="23"/>
    </row>
    <row r="4818" spans="1:5" ht="20" customHeight="1">
      <c r="A4818" s="19" t="s">
        <v>5431</v>
      </c>
      <c r="B4818" s="20" t="s">
        <v>5432</v>
      </c>
      <c r="C4818" s="21" t="s">
        <v>169435</v>
      </c>
      <c r="D4818" s="21" t="s">
        <v>345</v>
      </c>
      <c r="E4818" s="23"/>
    </row>
    <row r="4819" spans="1:5" ht="20" customHeight="1">
      <c r="A4819" s="19" t="s">
        <v>5435</v>
      </c>
      <c r="B4819" s="20" t="s">
        <v>5434</v>
      </c>
      <c r="C4819" s="21" t="s">
        <v>169473</v>
      </c>
      <c r="D4819" s="21" t="s">
        <v>296</v>
      </c>
      <c r="E4819" s="23"/>
    </row>
    <row r="4820" spans="1:5" ht="20" customHeight="1">
      <c r="A4820" s="19" t="s">
        <v>5438</v>
      </c>
      <c r="B4820" s="20" t="s">
        <v>5437</v>
      </c>
      <c r="C4820" s="21" t="s">
        <v>169436</v>
      </c>
      <c r="D4820" s="21" t="s">
        <v>345</v>
      </c>
      <c r="E4820" s="23"/>
    </row>
    <row r="4821" spans="1:5" ht="20" customHeight="1">
      <c r="A4821" s="19" t="s">
        <v>5439</v>
      </c>
      <c r="B4821" s="20" t="s">
        <v>5440</v>
      </c>
      <c r="C4821" s="21" t="s">
        <v>169435</v>
      </c>
      <c r="D4821" s="21" t="s">
        <v>345</v>
      </c>
      <c r="E4821" s="23"/>
    </row>
    <row r="4822" spans="1:5" ht="20" customHeight="1">
      <c r="A4822" s="19" t="s">
        <v>5441</v>
      </c>
      <c r="B4822" s="20" t="s">
        <v>5442</v>
      </c>
      <c r="C4822" s="21" t="s">
        <v>169517</v>
      </c>
      <c r="D4822" s="21" t="s">
        <v>345</v>
      </c>
      <c r="E4822" s="23"/>
    </row>
    <row r="4823" spans="1:5" ht="20" customHeight="1">
      <c r="A4823" s="19" t="s">
        <v>5443</v>
      </c>
      <c r="B4823" s="20" t="s">
        <v>5444</v>
      </c>
      <c r="C4823" s="21" t="s">
        <v>14955</v>
      </c>
      <c r="D4823" s="21" t="s">
        <v>345</v>
      </c>
      <c r="E4823" s="23"/>
    </row>
    <row r="4824" spans="1:5" ht="20" customHeight="1">
      <c r="A4824" s="19" t="s">
        <v>5445</v>
      </c>
      <c r="B4824" s="20" t="s">
        <v>5446</v>
      </c>
      <c r="C4824" s="21" t="s">
        <v>169509</v>
      </c>
      <c r="D4824" s="21" t="s">
        <v>345</v>
      </c>
      <c r="E4824" s="23"/>
    </row>
    <row r="4825" spans="1:5" ht="20" customHeight="1">
      <c r="A4825" s="19" t="s">
        <v>5447</v>
      </c>
      <c r="B4825" s="20" t="s">
        <v>5448</v>
      </c>
      <c r="C4825" s="21" t="s">
        <v>169450</v>
      </c>
      <c r="D4825" s="21" t="s">
        <v>296</v>
      </c>
      <c r="E4825" s="23"/>
    </row>
    <row r="4826" spans="1:5" ht="20" customHeight="1">
      <c r="A4826" s="19" t="s">
        <v>5449</v>
      </c>
      <c r="B4826" s="20" t="s">
        <v>5450</v>
      </c>
      <c r="C4826" s="21" t="s">
        <v>14955</v>
      </c>
      <c r="D4826" s="21" t="s">
        <v>345</v>
      </c>
      <c r="E4826" s="23"/>
    </row>
    <row r="4827" spans="1:5" ht="20" customHeight="1">
      <c r="A4827" s="19" t="s">
        <v>5453</v>
      </c>
      <c r="B4827" s="20" t="s">
        <v>5452</v>
      </c>
      <c r="C4827" s="21" t="s">
        <v>169442</v>
      </c>
      <c r="D4827" s="21" t="s">
        <v>345</v>
      </c>
      <c r="E4827" s="23"/>
    </row>
    <row r="4828" spans="1:5" ht="20" customHeight="1">
      <c r="A4828" s="19" t="s">
        <v>5454</v>
      </c>
      <c r="B4828" s="20" t="s">
        <v>5455</v>
      </c>
      <c r="C4828" s="21" t="s">
        <v>169531</v>
      </c>
      <c r="D4828" s="21" t="s">
        <v>345</v>
      </c>
      <c r="E4828" s="23"/>
    </row>
    <row r="4829" spans="1:5" ht="20" customHeight="1">
      <c r="A4829" s="19" t="s">
        <v>5456</v>
      </c>
      <c r="B4829" s="20" t="s">
        <v>5457</v>
      </c>
      <c r="C4829" s="21" t="s">
        <v>169481</v>
      </c>
      <c r="D4829" s="21" t="s">
        <v>345</v>
      </c>
      <c r="E4829" s="23"/>
    </row>
    <row r="4830" spans="1:5" ht="20" customHeight="1">
      <c r="A4830" s="19" t="s">
        <v>5458</v>
      </c>
      <c r="B4830" s="20" t="s">
        <v>5459</v>
      </c>
      <c r="C4830" s="21" t="s">
        <v>169530</v>
      </c>
      <c r="D4830" s="21" t="s">
        <v>345</v>
      </c>
      <c r="E4830" s="23"/>
    </row>
    <row r="4831" spans="1:5" ht="20" customHeight="1">
      <c r="A4831" s="19" t="s">
        <v>5460</v>
      </c>
      <c r="B4831" s="20" t="s">
        <v>5461</v>
      </c>
      <c r="C4831" s="21" t="s">
        <v>169434</v>
      </c>
      <c r="D4831" s="21" t="s">
        <v>345</v>
      </c>
      <c r="E4831" s="23"/>
    </row>
    <row r="4832" spans="1:5" ht="20" customHeight="1">
      <c r="A4832" s="19" t="s">
        <v>5464</v>
      </c>
      <c r="B4832" s="20" t="s">
        <v>5463</v>
      </c>
      <c r="C4832" s="21" t="s">
        <v>169510</v>
      </c>
      <c r="D4832" s="21" t="s">
        <v>345</v>
      </c>
      <c r="E4832" s="23"/>
    </row>
    <row r="4833" spans="1:5" ht="20" customHeight="1">
      <c r="A4833" s="19" t="s">
        <v>5465</v>
      </c>
      <c r="B4833" s="20" t="s">
        <v>5466</v>
      </c>
      <c r="C4833" s="21" t="s">
        <v>169486</v>
      </c>
      <c r="D4833" s="21" t="s">
        <v>345</v>
      </c>
      <c r="E4833" s="23"/>
    </row>
    <row r="4834" spans="1:5" ht="20" customHeight="1">
      <c r="A4834" s="19" t="s">
        <v>5467</v>
      </c>
      <c r="B4834" s="20" t="s">
        <v>5468</v>
      </c>
      <c r="C4834" s="21" t="s">
        <v>169449</v>
      </c>
      <c r="D4834" s="21" t="s">
        <v>345</v>
      </c>
      <c r="E4834" s="23"/>
    </row>
    <row r="4835" spans="1:5" ht="20" customHeight="1">
      <c r="A4835" s="19" t="s">
        <v>5469</v>
      </c>
      <c r="B4835" s="20" t="s">
        <v>5470</v>
      </c>
      <c r="C4835" s="21" t="s">
        <v>169438</v>
      </c>
      <c r="D4835" s="21" t="s">
        <v>345</v>
      </c>
      <c r="E4835" s="23"/>
    </row>
    <row r="4836" spans="1:5" ht="20" customHeight="1">
      <c r="A4836" s="19" t="s">
        <v>5471</v>
      </c>
      <c r="B4836" s="20" t="s">
        <v>5472</v>
      </c>
      <c r="C4836" s="21" t="s">
        <v>169443</v>
      </c>
      <c r="D4836" s="21" t="s">
        <v>296</v>
      </c>
      <c r="E4836" s="23"/>
    </row>
    <row r="4837" spans="1:5" ht="20" customHeight="1">
      <c r="A4837" s="19" t="s">
        <v>5473</v>
      </c>
      <c r="B4837" s="20" t="s">
        <v>5474</v>
      </c>
      <c r="C4837" s="21" t="s">
        <v>101727</v>
      </c>
      <c r="D4837" s="21" t="s">
        <v>345</v>
      </c>
      <c r="E4837" s="23"/>
    </row>
    <row r="4838" spans="1:5" ht="20" customHeight="1">
      <c r="A4838" s="19" t="s">
        <v>5475</v>
      </c>
      <c r="B4838" s="20" t="s">
        <v>5476</v>
      </c>
      <c r="C4838" s="21" t="s">
        <v>169443</v>
      </c>
      <c r="D4838" s="21" t="s">
        <v>296</v>
      </c>
      <c r="E4838" s="23"/>
    </row>
    <row r="4839" spans="1:5" ht="20" customHeight="1">
      <c r="A4839" s="19" t="s">
        <v>5479</v>
      </c>
      <c r="B4839" s="20" t="s">
        <v>5478</v>
      </c>
      <c r="C4839" s="21" t="s">
        <v>169462</v>
      </c>
      <c r="D4839" s="21" t="s">
        <v>345</v>
      </c>
      <c r="E4839" s="23"/>
    </row>
    <row r="4840" spans="1:5" ht="20" customHeight="1">
      <c r="A4840" s="19" t="s">
        <v>5483</v>
      </c>
      <c r="B4840" s="20" t="s">
        <v>5481</v>
      </c>
      <c r="C4840" s="21" t="s">
        <v>169456</v>
      </c>
      <c r="D4840" s="21" t="s">
        <v>345</v>
      </c>
      <c r="E4840" s="23"/>
    </row>
    <row r="4841" spans="1:5" ht="20" customHeight="1">
      <c r="A4841" s="19" t="s">
        <v>5484</v>
      </c>
      <c r="B4841" s="20" t="s">
        <v>5485</v>
      </c>
      <c r="C4841" s="21" t="s">
        <v>101522</v>
      </c>
      <c r="D4841" s="21" t="s">
        <v>296</v>
      </c>
      <c r="E4841" s="23"/>
    </row>
    <row r="4842" spans="1:5" ht="20" customHeight="1">
      <c r="A4842" s="19" t="s">
        <v>5486</v>
      </c>
      <c r="B4842" s="20" t="s">
        <v>5487</v>
      </c>
      <c r="C4842" s="21" t="s">
        <v>169515</v>
      </c>
      <c r="D4842" s="21" t="s">
        <v>345</v>
      </c>
      <c r="E4842" s="23"/>
    </row>
    <row r="4843" spans="1:5" ht="20" customHeight="1">
      <c r="A4843" s="19" t="s">
        <v>5488</v>
      </c>
      <c r="B4843" s="24">
        <v>100</v>
      </c>
      <c r="C4843" s="21" t="s">
        <v>169526</v>
      </c>
      <c r="D4843" s="21" t="s">
        <v>345</v>
      </c>
      <c r="E4843" s="23"/>
    </row>
    <row r="4844" spans="1:5" ht="20" customHeight="1">
      <c r="A4844" s="19" t="s">
        <v>5489</v>
      </c>
      <c r="B4844" s="20" t="s">
        <v>5490</v>
      </c>
      <c r="C4844" s="21" t="s">
        <v>169499</v>
      </c>
      <c r="D4844" s="21" t="s">
        <v>296</v>
      </c>
      <c r="E4844" s="23"/>
    </row>
    <row r="4845" spans="1:5" ht="20" customHeight="1">
      <c r="A4845" s="19" t="s">
        <v>5491</v>
      </c>
      <c r="B4845" s="20" t="s">
        <v>5492</v>
      </c>
      <c r="C4845" s="21" t="s">
        <v>169461</v>
      </c>
      <c r="D4845" s="21" t="s">
        <v>345</v>
      </c>
      <c r="E4845" s="23"/>
    </row>
    <row r="4846" spans="1:5" ht="20" customHeight="1">
      <c r="A4846" s="19" t="s">
        <v>5493</v>
      </c>
      <c r="B4846" s="20" t="s">
        <v>5494</v>
      </c>
      <c r="C4846" s="21" t="s">
        <v>169534</v>
      </c>
      <c r="D4846" s="21" t="s">
        <v>345</v>
      </c>
      <c r="E4846" s="23"/>
    </row>
    <row r="4847" spans="1:5" ht="20" customHeight="1">
      <c r="A4847" s="19" t="s">
        <v>5495</v>
      </c>
      <c r="B4847" s="20" t="s">
        <v>5496</v>
      </c>
      <c r="C4847" s="21" t="s">
        <v>101563</v>
      </c>
      <c r="D4847" s="21" t="s">
        <v>345</v>
      </c>
      <c r="E4847" s="23"/>
    </row>
    <row r="4848" spans="1:5" ht="20" customHeight="1">
      <c r="A4848" s="19" t="s">
        <v>5497</v>
      </c>
      <c r="B4848" s="20" t="s">
        <v>5498</v>
      </c>
      <c r="C4848" s="21" t="s">
        <v>169519</v>
      </c>
      <c r="D4848" s="21" t="s">
        <v>345</v>
      </c>
      <c r="E4848" s="23"/>
    </row>
    <row r="4849" spans="1:5" ht="20" customHeight="1">
      <c r="A4849" s="19" t="s">
        <v>5501</v>
      </c>
      <c r="B4849" s="20" t="s">
        <v>5500</v>
      </c>
      <c r="C4849" s="21" t="s">
        <v>169499</v>
      </c>
      <c r="D4849" s="21" t="s">
        <v>345</v>
      </c>
      <c r="E4849" s="23"/>
    </row>
    <row r="4850" spans="1:5" ht="20" customHeight="1">
      <c r="A4850" s="19" t="s">
        <v>5502</v>
      </c>
      <c r="B4850" s="20" t="s">
        <v>5503</v>
      </c>
      <c r="C4850" s="21" t="s">
        <v>169480</v>
      </c>
      <c r="D4850" s="21" t="s">
        <v>296</v>
      </c>
      <c r="E4850" s="23"/>
    </row>
    <row r="4851" spans="1:5" ht="20" customHeight="1">
      <c r="A4851" s="19" t="s">
        <v>5507</v>
      </c>
      <c r="B4851" s="20" t="s">
        <v>5505</v>
      </c>
      <c r="C4851" s="21" t="s">
        <v>101727</v>
      </c>
      <c r="D4851" s="21" t="s">
        <v>296</v>
      </c>
      <c r="E4851" s="23"/>
    </row>
    <row r="4852" spans="1:5" ht="20" customHeight="1">
      <c r="A4852" s="19" t="s">
        <v>5508</v>
      </c>
      <c r="B4852" s="20" t="s">
        <v>5509</v>
      </c>
      <c r="C4852" s="21" t="s">
        <v>169485</v>
      </c>
      <c r="D4852" s="21" t="s">
        <v>345</v>
      </c>
      <c r="E4852" s="23"/>
    </row>
    <row r="4853" spans="1:5" ht="20" customHeight="1">
      <c r="A4853" s="19" t="s">
        <v>5510</v>
      </c>
      <c r="B4853" s="20" t="s">
        <v>5511</v>
      </c>
      <c r="C4853" s="21" t="s">
        <v>169449</v>
      </c>
      <c r="D4853" s="21" t="s">
        <v>345</v>
      </c>
      <c r="E4853" s="23"/>
    </row>
    <row r="4854" spans="1:5" ht="20" customHeight="1">
      <c r="A4854" s="19" t="s">
        <v>5512</v>
      </c>
      <c r="B4854" s="20" t="s">
        <v>5513</v>
      </c>
      <c r="C4854" s="21" t="s">
        <v>14798</v>
      </c>
      <c r="D4854" s="21" t="s">
        <v>345</v>
      </c>
      <c r="E4854" s="23"/>
    </row>
    <row r="4855" spans="1:5" ht="20" customHeight="1">
      <c r="A4855" s="19" t="s">
        <v>5514</v>
      </c>
      <c r="B4855" s="20" t="s">
        <v>5515</v>
      </c>
      <c r="C4855" s="21" t="s">
        <v>169517</v>
      </c>
      <c r="D4855" s="21" t="s">
        <v>345</v>
      </c>
      <c r="E4855" s="23"/>
    </row>
    <row r="4856" spans="1:5" ht="20" customHeight="1">
      <c r="A4856" s="19" t="s">
        <v>5518</v>
      </c>
      <c r="B4856" s="20" t="s">
        <v>5517</v>
      </c>
      <c r="C4856" s="21" t="s">
        <v>169452</v>
      </c>
      <c r="D4856" s="21" t="s">
        <v>345</v>
      </c>
      <c r="E4856" s="23"/>
    </row>
    <row r="4857" spans="1:5" ht="20" customHeight="1">
      <c r="A4857" s="19" t="s">
        <v>5519</v>
      </c>
      <c r="B4857" s="24">
        <v>100</v>
      </c>
      <c r="C4857" s="21" t="s">
        <v>14956</v>
      </c>
      <c r="D4857" s="21" t="s">
        <v>345</v>
      </c>
      <c r="E4857" s="23"/>
    </row>
    <row r="4858" spans="1:5" ht="20" customHeight="1">
      <c r="A4858" s="19" t="s">
        <v>5520</v>
      </c>
      <c r="B4858" s="20" t="s">
        <v>5521</v>
      </c>
      <c r="C4858" s="21" t="s">
        <v>101563</v>
      </c>
      <c r="D4858" s="21" t="s">
        <v>345</v>
      </c>
      <c r="E4858" s="23"/>
    </row>
    <row r="4859" spans="1:5" ht="20" customHeight="1">
      <c r="A4859" s="19" t="s">
        <v>5522</v>
      </c>
      <c r="B4859" s="20" t="s">
        <v>5523</v>
      </c>
      <c r="C4859" s="21" t="s">
        <v>169519</v>
      </c>
      <c r="D4859" s="21" t="s">
        <v>345</v>
      </c>
      <c r="E4859" s="23"/>
    </row>
    <row r="4860" spans="1:5" ht="20" customHeight="1">
      <c r="A4860" s="19" t="s">
        <v>5524</v>
      </c>
      <c r="B4860" s="20" t="s">
        <v>5525</v>
      </c>
      <c r="C4860" s="21" t="s">
        <v>101563</v>
      </c>
      <c r="D4860" s="21" t="s">
        <v>345</v>
      </c>
      <c r="E4860" s="23"/>
    </row>
    <row r="4861" spans="1:5" ht="20" customHeight="1">
      <c r="A4861" s="19" t="s">
        <v>5526</v>
      </c>
      <c r="B4861" s="24">
        <v>100</v>
      </c>
      <c r="C4861" s="21" t="s">
        <v>169527</v>
      </c>
      <c r="D4861" s="21" t="s">
        <v>345</v>
      </c>
      <c r="E4861" s="23"/>
    </row>
    <row r="4862" spans="1:5" ht="20" customHeight="1">
      <c r="A4862" s="19" t="s">
        <v>5529</v>
      </c>
      <c r="B4862" s="20" t="s">
        <v>5528</v>
      </c>
      <c r="C4862" s="21" t="s">
        <v>169518</v>
      </c>
      <c r="D4862" s="21" t="s">
        <v>345</v>
      </c>
      <c r="E4862" s="23"/>
    </row>
    <row r="4863" spans="1:5" ht="20" customHeight="1">
      <c r="A4863" s="19" t="s">
        <v>5530</v>
      </c>
      <c r="B4863" s="20" t="s">
        <v>5531</v>
      </c>
      <c r="C4863" s="21" t="s">
        <v>169462</v>
      </c>
      <c r="D4863" s="21" t="s">
        <v>296</v>
      </c>
      <c r="E4863" s="23"/>
    </row>
    <row r="4864" spans="1:5" ht="20" customHeight="1">
      <c r="A4864" s="19" t="s">
        <v>5532</v>
      </c>
      <c r="B4864" s="20" t="s">
        <v>5533</v>
      </c>
      <c r="C4864" s="21" t="s">
        <v>169480</v>
      </c>
      <c r="D4864" s="21" t="s">
        <v>345</v>
      </c>
      <c r="E4864" s="23"/>
    </row>
    <row r="4865" spans="1:5" ht="20" customHeight="1">
      <c r="A4865" s="19" t="s">
        <v>5534</v>
      </c>
      <c r="B4865" s="20" t="s">
        <v>5535</v>
      </c>
      <c r="C4865" s="21" t="s">
        <v>14955</v>
      </c>
      <c r="D4865" s="21" t="s">
        <v>345</v>
      </c>
      <c r="E4865" s="23"/>
    </row>
    <row r="4866" spans="1:5" ht="20" customHeight="1">
      <c r="A4866" s="19" t="s">
        <v>5536</v>
      </c>
      <c r="B4866" s="24">
        <v>100</v>
      </c>
      <c r="C4866" s="21" t="s">
        <v>169524</v>
      </c>
      <c r="D4866" s="21" t="s">
        <v>345</v>
      </c>
      <c r="E4866" s="23"/>
    </row>
    <row r="4867" spans="1:5" ht="20" customHeight="1">
      <c r="A4867" s="19" t="s">
        <v>5539</v>
      </c>
      <c r="B4867" s="20" t="s">
        <v>5540</v>
      </c>
      <c r="C4867" s="21" t="s">
        <v>169494</v>
      </c>
      <c r="D4867" s="21" t="s">
        <v>345</v>
      </c>
      <c r="E4867" s="23"/>
    </row>
    <row r="4868" spans="1:5" ht="20" customHeight="1">
      <c r="A4868" s="19" t="s">
        <v>5541</v>
      </c>
      <c r="B4868" s="20" t="s">
        <v>5542</v>
      </c>
      <c r="C4868" s="21" t="s">
        <v>169518</v>
      </c>
      <c r="D4868" s="21" t="s">
        <v>345</v>
      </c>
      <c r="E4868" s="23"/>
    </row>
    <row r="4869" spans="1:5" ht="20" customHeight="1">
      <c r="A4869" s="19" t="s">
        <v>5545</v>
      </c>
      <c r="B4869" s="20" t="s">
        <v>5544</v>
      </c>
      <c r="C4869" s="21" t="s">
        <v>169517</v>
      </c>
      <c r="D4869" s="21" t="s">
        <v>345</v>
      </c>
      <c r="E4869" s="23"/>
    </row>
    <row r="4870" spans="1:5" ht="20" customHeight="1">
      <c r="A4870" s="19" t="s">
        <v>5557</v>
      </c>
      <c r="B4870" s="20" t="s">
        <v>5547</v>
      </c>
      <c r="C4870" s="21" t="s">
        <v>169462</v>
      </c>
      <c r="D4870" s="21" t="s">
        <v>345</v>
      </c>
      <c r="E4870" s="23"/>
    </row>
    <row r="4871" spans="1:5" ht="20" customHeight="1">
      <c r="A4871" s="19" t="s">
        <v>5558</v>
      </c>
      <c r="B4871" s="20" t="s">
        <v>5559</v>
      </c>
      <c r="C4871" s="21" t="s">
        <v>169474</v>
      </c>
      <c r="D4871" s="21" t="s">
        <v>296</v>
      </c>
      <c r="E4871" s="23"/>
    </row>
    <row r="4872" spans="1:5" ht="20" customHeight="1">
      <c r="A4872" s="19" t="s">
        <v>5560</v>
      </c>
      <c r="B4872" s="20" t="s">
        <v>5561</v>
      </c>
      <c r="C4872" s="21" t="s">
        <v>169499</v>
      </c>
      <c r="D4872" s="21" t="s">
        <v>345</v>
      </c>
      <c r="E4872" s="23"/>
    </row>
    <row r="4873" spans="1:5" ht="20" customHeight="1">
      <c r="A4873" s="19" t="s">
        <v>5562</v>
      </c>
      <c r="B4873" s="20" t="s">
        <v>5563</v>
      </c>
      <c r="C4873" s="21" t="s">
        <v>169499</v>
      </c>
      <c r="D4873" s="21" t="s">
        <v>345</v>
      </c>
      <c r="E4873" s="23"/>
    </row>
    <row r="4874" spans="1:5" ht="20" customHeight="1">
      <c r="A4874" s="19" t="s">
        <v>5564</v>
      </c>
      <c r="B4874" s="20" t="s">
        <v>5565</v>
      </c>
      <c r="C4874" s="21" t="s">
        <v>156989</v>
      </c>
      <c r="D4874" s="21" t="s">
        <v>345</v>
      </c>
      <c r="E4874" s="23"/>
    </row>
    <row r="4875" spans="1:5" ht="20" customHeight="1">
      <c r="A4875" s="19" t="s">
        <v>5566</v>
      </c>
      <c r="B4875" s="20" t="s">
        <v>5567</v>
      </c>
      <c r="C4875" s="21" t="s">
        <v>169518</v>
      </c>
      <c r="D4875" s="21" t="s">
        <v>345</v>
      </c>
      <c r="E4875" s="23"/>
    </row>
    <row r="4876" spans="1:5" ht="20" customHeight="1">
      <c r="A4876" s="19" t="s">
        <v>5570</v>
      </c>
      <c r="B4876" s="20" t="s">
        <v>5569</v>
      </c>
      <c r="C4876" s="21" t="s">
        <v>14955</v>
      </c>
      <c r="D4876" s="21" t="s">
        <v>345</v>
      </c>
      <c r="E4876" s="23"/>
    </row>
    <row r="4877" spans="1:5" ht="20" customHeight="1">
      <c r="A4877" s="19" t="s">
        <v>5571</v>
      </c>
      <c r="B4877" s="20" t="s">
        <v>5572</v>
      </c>
      <c r="C4877" s="21" t="s">
        <v>156989</v>
      </c>
      <c r="D4877" s="21" t="s">
        <v>345</v>
      </c>
      <c r="E4877" s="23"/>
    </row>
    <row r="4878" spans="1:5" ht="20" customHeight="1">
      <c r="A4878" s="19" t="s">
        <v>5576</v>
      </c>
      <c r="B4878" s="20" t="s">
        <v>5574</v>
      </c>
      <c r="C4878" s="21" t="s">
        <v>169461</v>
      </c>
      <c r="D4878" s="21" t="s">
        <v>296</v>
      </c>
      <c r="E4878" s="23"/>
    </row>
    <row r="4879" spans="1:5" ht="20" customHeight="1">
      <c r="A4879" s="19" t="s">
        <v>5577</v>
      </c>
      <c r="B4879" s="20" t="s">
        <v>5578</v>
      </c>
      <c r="C4879" s="21" t="s">
        <v>169509</v>
      </c>
      <c r="D4879" s="21" t="s">
        <v>345</v>
      </c>
      <c r="E4879" s="23"/>
    </row>
    <row r="4880" spans="1:5" ht="20" customHeight="1">
      <c r="A4880" s="19" t="s">
        <v>5579</v>
      </c>
      <c r="B4880" s="20" t="s">
        <v>5580</v>
      </c>
      <c r="C4880" s="21" t="s">
        <v>169517</v>
      </c>
      <c r="D4880" s="21" t="s">
        <v>345</v>
      </c>
      <c r="E4880" s="23"/>
    </row>
    <row r="4881" spans="1:5" ht="20" customHeight="1">
      <c r="A4881" s="19" t="s">
        <v>5581</v>
      </c>
      <c r="B4881" s="20" t="s">
        <v>5582</v>
      </c>
      <c r="C4881" s="21" t="s">
        <v>169518</v>
      </c>
      <c r="D4881" s="21" t="s">
        <v>345</v>
      </c>
      <c r="E4881" s="23"/>
    </row>
    <row r="4882" spans="1:5" ht="20" customHeight="1">
      <c r="A4882" s="19" t="s">
        <v>5583</v>
      </c>
      <c r="B4882" s="20" t="s">
        <v>5584</v>
      </c>
      <c r="C4882" s="21" t="s">
        <v>169492</v>
      </c>
      <c r="D4882" s="21" t="s">
        <v>345</v>
      </c>
      <c r="E4882" s="23"/>
    </row>
    <row r="4883" spans="1:5" ht="20" customHeight="1">
      <c r="A4883" s="19" t="s">
        <v>5587</v>
      </c>
      <c r="B4883" s="20" t="s">
        <v>5586</v>
      </c>
      <c r="C4883" s="21" t="s">
        <v>169435</v>
      </c>
      <c r="D4883" s="21" t="s">
        <v>345</v>
      </c>
      <c r="E4883" s="23"/>
    </row>
    <row r="4884" spans="1:5" ht="20" customHeight="1">
      <c r="A4884" s="19" t="s">
        <v>5588</v>
      </c>
      <c r="B4884" s="20" t="s">
        <v>5589</v>
      </c>
      <c r="C4884" s="21" t="s">
        <v>169477</v>
      </c>
      <c r="D4884" s="21" t="s">
        <v>296</v>
      </c>
      <c r="E4884" s="23"/>
    </row>
    <row r="4885" spans="1:5" ht="20" customHeight="1">
      <c r="A4885" s="19" t="s">
        <v>5590</v>
      </c>
      <c r="B4885" s="20" t="s">
        <v>5591</v>
      </c>
      <c r="C4885" s="21" t="s">
        <v>169523</v>
      </c>
      <c r="D4885" s="21" t="s">
        <v>345</v>
      </c>
      <c r="E4885" s="23"/>
    </row>
    <row r="4886" spans="1:5" ht="20" customHeight="1">
      <c r="A4886" s="19" t="s">
        <v>5592</v>
      </c>
      <c r="B4886" s="20" t="s">
        <v>5593</v>
      </c>
      <c r="C4886" s="21" t="s">
        <v>169528</v>
      </c>
      <c r="D4886" s="21" t="s">
        <v>345</v>
      </c>
      <c r="E4886" s="23"/>
    </row>
    <row r="4887" spans="1:5" ht="20" customHeight="1">
      <c r="A4887" s="19" t="s">
        <v>5594</v>
      </c>
      <c r="B4887" s="20" t="s">
        <v>5595</v>
      </c>
      <c r="C4887" s="21" t="s">
        <v>101522</v>
      </c>
      <c r="D4887" s="21" t="s">
        <v>345</v>
      </c>
      <c r="E4887" s="23"/>
    </row>
    <row r="4888" spans="1:5" ht="20" customHeight="1">
      <c r="A4888" s="19" t="s">
        <v>5599</v>
      </c>
      <c r="B4888" s="20" t="s">
        <v>5597</v>
      </c>
      <c r="C4888" s="21" t="s">
        <v>169477</v>
      </c>
      <c r="D4888" s="21" t="s">
        <v>296</v>
      </c>
      <c r="E4888" s="23"/>
    </row>
    <row r="4889" spans="1:5" ht="20" customHeight="1">
      <c r="A4889" s="19" t="s">
        <v>5600</v>
      </c>
      <c r="B4889" s="20" t="s">
        <v>5601</v>
      </c>
      <c r="C4889" s="21" t="s">
        <v>156989</v>
      </c>
      <c r="D4889" s="21" t="s">
        <v>345</v>
      </c>
      <c r="E4889" s="23"/>
    </row>
    <row r="4890" spans="1:5" ht="20" customHeight="1">
      <c r="A4890" s="19" t="s">
        <v>5602</v>
      </c>
      <c r="B4890" s="20" t="s">
        <v>5603</v>
      </c>
      <c r="C4890" s="21" t="s">
        <v>169518</v>
      </c>
      <c r="D4890" s="21" t="s">
        <v>345</v>
      </c>
      <c r="E4890" s="23"/>
    </row>
    <row r="4891" spans="1:5" ht="20" customHeight="1">
      <c r="A4891" s="19" t="s">
        <v>5606</v>
      </c>
      <c r="B4891" s="20" t="s">
        <v>5605</v>
      </c>
      <c r="C4891" s="21" t="s">
        <v>169460</v>
      </c>
      <c r="D4891" s="21" t="s">
        <v>345</v>
      </c>
      <c r="E4891" s="23"/>
    </row>
    <row r="4892" spans="1:5" ht="20" customHeight="1">
      <c r="A4892" s="19" t="s">
        <v>5607</v>
      </c>
      <c r="B4892" s="20" t="s">
        <v>5608</v>
      </c>
      <c r="C4892" s="21" t="s">
        <v>169480</v>
      </c>
      <c r="D4892" s="21" t="s">
        <v>345</v>
      </c>
      <c r="E4892" s="23"/>
    </row>
    <row r="4893" spans="1:5" ht="20" customHeight="1">
      <c r="A4893" s="19" t="s">
        <v>5609</v>
      </c>
      <c r="B4893" s="20" t="s">
        <v>5610</v>
      </c>
      <c r="C4893" s="21" t="s">
        <v>169438</v>
      </c>
      <c r="D4893" s="21" t="s">
        <v>345</v>
      </c>
      <c r="E4893" s="23"/>
    </row>
    <row r="4894" spans="1:5" ht="20" customHeight="1">
      <c r="A4894" s="19" t="s">
        <v>5611</v>
      </c>
      <c r="B4894" s="20" t="s">
        <v>5612</v>
      </c>
      <c r="C4894" s="21" t="s">
        <v>169435</v>
      </c>
      <c r="D4894" s="21" t="s">
        <v>345</v>
      </c>
      <c r="E4894" s="23"/>
    </row>
    <row r="4895" spans="1:5" ht="20" customHeight="1">
      <c r="A4895" s="19" t="s">
        <v>5615</v>
      </c>
      <c r="B4895" s="20" t="s">
        <v>5616</v>
      </c>
      <c r="C4895" s="21" t="s">
        <v>169509</v>
      </c>
      <c r="D4895" s="21" t="s">
        <v>345</v>
      </c>
      <c r="E4895" s="23"/>
    </row>
    <row r="4896" spans="1:5" ht="20" customHeight="1">
      <c r="A4896" s="19" t="s">
        <v>5617</v>
      </c>
      <c r="B4896" s="20" t="s">
        <v>5618</v>
      </c>
      <c r="C4896" s="21" t="s">
        <v>101522</v>
      </c>
      <c r="D4896" s="21" t="s">
        <v>345</v>
      </c>
      <c r="E4896" s="23"/>
    </row>
    <row r="4897" spans="1:5" ht="20" customHeight="1">
      <c r="A4897" s="19" t="s">
        <v>5621</v>
      </c>
      <c r="B4897" s="20" t="s">
        <v>5620</v>
      </c>
      <c r="C4897" s="21" t="s">
        <v>156989</v>
      </c>
      <c r="D4897" s="21" t="s">
        <v>345</v>
      </c>
      <c r="E4897" s="23"/>
    </row>
    <row r="4898" spans="1:5" ht="20" customHeight="1">
      <c r="A4898" s="19" t="s">
        <v>5625</v>
      </c>
      <c r="B4898" s="20" t="s">
        <v>5623</v>
      </c>
      <c r="C4898" s="21" t="s">
        <v>169435</v>
      </c>
      <c r="D4898" s="21" t="s">
        <v>296</v>
      </c>
      <c r="E4898" s="23"/>
    </row>
    <row r="4899" spans="1:5" ht="20" customHeight="1">
      <c r="A4899" s="19" t="s">
        <v>5629</v>
      </c>
      <c r="B4899" s="20" t="s">
        <v>5627</v>
      </c>
      <c r="C4899" s="21" t="s">
        <v>169439</v>
      </c>
      <c r="D4899" s="21" t="s">
        <v>345</v>
      </c>
      <c r="E4899" s="23"/>
    </row>
    <row r="4900" spans="1:5" ht="20" customHeight="1">
      <c r="A4900" s="19" t="s">
        <v>5642</v>
      </c>
      <c r="B4900" s="20" t="s">
        <v>5643</v>
      </c>
      <c r="C4900" s="21" t="s">
        <v>169477</v>
      </c>
      <c r="D4900" s="21" t="s">
        <v>345</v>
      </c>
      <c r="E4900" s="23"/>
    </row>
    <row r="4901" spans="1:5" ht="20" customHeight="1">
      <c r="A4901" s="19" t="s">
        <v>5645</v>
      </c>
      <c r="B4901" s="20" t="s">
        <v>5646</v>
      </c>
      <c r="C4901" s="21" t="s">
        <v>169481</v>
      </c>
      <c r="D4901" s="21" t="s">
        <v>296</v>
      </c>
      <c r="E4901" s="23"/>
    </row>
    <row r="4902" spans="1:5" ht="20" customHeight="1">
      <c r="A4902" s="19" t="s">
        <v>5658</v>
      </c>
      <c r="B4902" s="20" t="s">
        <v>5659</v>
      </c>
      <c r="C4902" s="21" t="s">
        <v>169433</v>
      </c>
      <c r="D4902" s="21" t="s">
        <v>345</v>
      </c>
      <c r="E4902" s="23"/>
    </row>
    <row r="4903" spans="1:5" ht="20" customHeight="1">
      <c r="A4903" s="19" t="s">
        <v>5671</v>
      </c>
      <c r="B4903" s="20" t="s">
        <v>5672</v>
      </c>
      <c r="C4903" s="21" t="s">
        <v>169437</v>
      </c>
      <c r="D4903" s="21" t="s">
        <v>345</v>
      </c>
      <c r="E4903" s="23"/>
    </row>
    <row r="4904" spans="1:5" ht="20" customHeight="1">
      <c r="A4904" s="19" t="s">
        <v>5684</v>
      </c>
      <c r="B4904" s="20" t="s">
        <v>5685</v>
      </c>
      <c r="C4904" s="21" t="s">
        <v>169435</v>
      </c>
      <c r="D4904" s="21" t="s">
        <v>345</v>
      </c>
      <c r="E4904" s="23"/>
    </row>
    <row r="4905" spans="1:5" ht="20" customHeight="1">
      <c r="A4905" s="19" t="s">
        <v>5691</v>
      </c>
      <c r="B4905" s="20" t="s">
        <v>5690</v>
      </c>
      <c r="C4905" s="21" t="s">
        <v>169456</v>
      </c>
      <c r="D4905" s="21" t="s">
        <v>345</v>
      </c>
      <c r="E4905" s="23"/>
    </row>
    <row r="4906" spans="1:5" ht="20" customHeight="1">
      <c r="A4906" s="19" t="s">
        <v>5705</v>
      </c>
      <c r="B4906" s="20" t="s">
        <v>5706</v>
      </c>
      <c r="C4906" s="21" t="s">
        <v>169438</v>
      </c>
      <c r="D4906" s="21" t="s">
        <v>345</v>
      </c>
      <c r="E4906" s="23"/>
    </row>
    <row r="4907" spans="1:5" ht="20" customHeight="1">
      <c r="A4907" s="19" t="s">
        <v>5712</v>
      </c>
      <c r="B4907" s="20" t="s">
        <v>5711</v>
      </c>
      <c r="C4907" s="21" t="s">
        <v>169471</v>
      </c>
      <c r="D4907" s="21" t="s">
        <v>296</v>
      </c>
      <c r="E4907" s="23"/>
    </row>
    <row r="4908" spans="1:5" ht="20" customHeight="1">
      <c r="A4908" s="19" t="s">
        <v>5724</v>
      </c>
      <c r="B4908" s="20" t="s">
        <v>5725</v>
      </c>
      <c r="C4908" s="21" t="s">
        <v>169442</v>
      </c>
      <c r="D4908" s="21" t="s">
        <v>345</v>
      </c>
      <c r="E4908" s="23"/>
    </row>
    <row r="4909" spans="1:5" ht="20" customHeight="1">
      <c r="A4909" s="19" t="s">
        <v>5730</v>
      </c>
      <c r="B4909" s="20" t="s">
        <v>5731</v>
      </c>
      <c r="C4909" s="21" t="s">
        <v>169528</v>
      </c>
      <c r="D4909" s="21" t="s">
        <v>345</v>
      </c>
      <c r="E4909" s="23"/>
    </row>
    <row r="4910" spans="1:5" ht="20" customHeight="1">
      <c r="A4910" s="19" t="s">
        <v>5740</v>
      </c>
      <c r="B4910" s="20" t="s">
        <v>5741</v>
      </c>
      <c r="C4910" s="21" t="s">
        <v>169499</v>
      </c>
      <c r="D4910" s="21" t="s">
        <v>345</v>
      </c>
      <c r="E4910" s="23"/>
    </row>
    <row r="4911" spans="1:5" ht="20" customHeight="1">
      <c r="A4911" s="19" t="s">
        <v>5753</v>
      </c>
      <c r="B4911" s="20" t="s">
        <v>5754</v>
      </c>
      <c r="C4911" s="21" t="s">
        <v>169478</v>
      </c>
      <c r="D4911" s="21" t="s">
        <v>345</v>
      </c>
      <c r="E4911" s="23"/>
    </row>
    <row r="4912" spans="1:5" ht="20" customHeight="1">
      <c r="A4912" s="19" t="s">
        <v>5758</v>
      </c>
      <c r="B4912" s="20" t="s">
        <v>5757</v>
      </c>
      <c r="C4912" s="21" t="s">
        <v>169456</v>
      </c>
      <c r="D4912" s="21" t="s">
        <v>345</v>
      </c>
      <c r="E4912" s="23"/>
    </row>
    <row r="4913" spans="1:5" ht="20" customHeight="1">
      <c r="A4913" s="19" t="s">
        <v>5770</v>
      </c>
      <c r="B4913" s="20" t="s">
        <v>5771</v>
      </c>
      <c r="C4913" s="21" t="s">
        <v>156989</v>
      </c>
      <c r="D4913" s="21" t="s">
        <v>345</v>
      </c>
      <c r="E4913" s="23"/>
    </row>
    <row r="4914" spans="1:5" ht="20" customHeight="1">
      <c r="A4914" s="19" t="s">
        <v>5778</v>
      </c>
      <c r="B4914" s="20" t="s">
        <v>5776</v>
      </c>
      <c r="C4914" s="21" t="s">
        <v>156989</v>
      </c>
      <c r="D4914" s="21" t="s">
        <v>296</v>
      </c>
      <c r="E4914" s="23"/>
    </row>
    <row r="4915" spans="1:5" ht="20" customHeight="1">
      <c r="A4915" s="19" t="s">
        <v>5785</v>
      </c>
      <c r="B4915" s="20" t="s">
        <v>5786</v>
      </c>
      <c r="C4915" s="21" t="s">
        <v>169438</v>
      </c>
      <c r="D4915" s="21" t="s">
        <v>345</v>
      </c>
      <c r="E4915" s="23"/>
    </row>
    <row r="4916" spans="1:5" ht="20" customHeight="1">
      <c r="A4916" s="19" t="s">
        <v>5800</v>
      </c>
      <c r="B4916" s="20" t="s">
        <v>5798</v>
      </c>
      <c r="C4916" s="21" t="s">
        <v>169509</v>
      </c>
      <c r="D4916" s="21" t="s">
        <v>296</v>
      </c>
      <c r="E4916" s="23"/>
    </row>
    <row r="4917" spans="1:5" ht="20" customHeight="1">
      <c r="A4917" s="19" t="s">
        <v>5807</v>
      </c>
      <c r="B4917" s="20" t="s">
        <v>5808</v>
      </c>
      <c r="C4917" s="21" t="s">
        <v>169499</v>
      </c>
      <c r="D4917" s="21" t="s">
        <v>345</v>
      </c>
      <c r="E4917" s="23"/>
    </row>
    <row r="4918" spans="1:5" ht="20" customHeight="1">
      <c r="A4918" s="19" t="s">
        <v>5818</v>
      </c>
      <c r="B4918" s="20" t="s">
        <v>5819</v>
      </c>
      <c r="C4918" s="21" t="s">
        <v>169485</v>
      </c>
      <c r="D4918" s="21" t="s">
        <v>345</v>
      </c>
      <c r="E4918" s="23"/>
    </row>
    <row r="4919" spans="1:5" ht="20" customHeight="1">
      <c r="A4919" s="19" t="s">
        <v>5823</v>
      </c>
      <c r="B4919" s="20" t="s">
        <v>5822</v>
      </c>
      <c r="C4919" s="21" t="s">
        <v>169433</v>
      </c>
      <c r="D4919" s="21" t="s">
        <v>345</v>
      </c>
      <c r="E4919" s="23"/>
    </row>
    <row r="4920" spans="1:5" ht="20" customHeight="1">
      <c r="A4920" s="19" t="s">
        <v>5827</v>
      </c>
      <c r="B4920" s="20" t="s">
        <v>5826</v>
      </c>
      <c r="C4920" s="21" t="s">
        <v>169433</v>
      </c>
      <c r="D4920" s="21" t="s">
        <v>296</v>
      </c>
      <c r="E4920" s="23"/>
    </row>
    <row r="4921" spans="1:5" ht="20" customHeight="1">
      <c r="A4921" s="19" t="s">
        <v>5862</v>
      </c>
      <c r="B4921" s="20" t="s">
        <v>5863</v>
      </c>
      <c r="C4921" s="21" t="s">
        <v>169486</v>
      </c>
      <c r="D4921" s="21" t="s">
        <v>345</v>
      </c>
      <c r="E4921" s="23"/>
    </row>
    <row r="4922" spans="1:5" ht="20" customHeight="1">
      <c r="A4922" s="19" t="s">
        <v>5892</v>
      </c>
      <c r="B4922" s="20" t="s">
        <v>5893</v>
      </c>
      <c r="C4922" s="21" t="s">
        <v>169466</v>
      </c>
      <c r="D4922" s="21" t="s">
        <v>345</v>
      </c>
      <c r="E4922" s="23"/>
    </row>
    <row r="4923" spans="1:5" ht="20" customHeight="1">
      <c r="A4923" s="19" t="s">
        <v>5915</v>
      </c>
      <c r="B4923" s="20" t="s">
        <v>5916</v>
      </c>
      <c r="C4923" s="21" t="s">
        <v>169486</v>
      </c>
      <c r="D4923" s="21" t="s">
        <v>296</v>
      </c>
      <c r="E4923" s="23"/>
    </row>
    <row r="4924" spans="1:5" ht="20" customHeight="1">
      <c r="A4924" s="19" t="s">
        <v>5954</v>
      </c>
      <c r="B4924" s="20" t="s">
        <v>5955</v>
      </c>
      <c r="C4924" s="21" t="s">
        <v>169450</v>
      </c>
      <c r="D4924" s="21" t="s">
        <v>345</v>
      </c>
      <c r="E4924" s="23"/>
    </row>
    <row r="4925" spans="1:5" ht="20" customHeight="1">
      <c r="A4925" s="19" t="s">
        <v>9947</v>
      </c>
      <c r="B4925" s="20" t="s">
        <v>9946</v>
      </c>
      <c r="C4925" s="21" t="s">
        <v>169435</v>
      </c>
      <c r="D4925" s="21" t="s">
        <v>296</v>
      </c>
      <c r="E4925" s="23"/>
    </row>
    <row r="4926" spans="1:5" ht="20" customHeight="1">
      <c r="A4926" s="19" t="s">
        <v>10042</v>
      </c>
      <c r="B4926" s="20" t="s">
        <v>10043</v>
      </c>
      <c r="C4926" s="21" t="s">
        <v>169433</v>
      </c>
      <c r="D4926" s="21" t="s">
        <v>345</v>
      </c>
      <c r="E4926" s="23"/>
    </row>
    <row r="4927" spans="1:5" ht="20" customHeight="1">
      <c r="A4927" s="19" t="s">
        <v>10053</v>
      </c>
      <c r="B4927" s="20" t="s">
        <v>10054</v>
      </c>
      <c r="C4927" s="21" t="s">
        <v>169443</v>
      </c>
      <c r="D4927" s="21" t="s">
        <v>296</v>
      </c>
      <c r="E4927" s="23"/>
    </row>
    <row r="4928" spans="1:5" ht="20" customHeight="1">
      <c r="A4928" s="19" t="s">
        <v>10091</v>
      </c>
      <c r="B4928" s="20" t="s">
        <v>10089</v>
      </c>
      <c r="C4928" s="21" t="s">
        <v>169438</v>
      </c>
      <c r="D4928" s="21" t="s">
        <v>345</v>
      </c>
      <c r="E4928" s="23"/>
    </row>
    <row r="4929" spans="1:5" ht="20" customHeight="1">
      <c r="A4929" s="19" t="s">
        <v>10098</v>
      </c>
      <c r="B4929" s="20" t="s">
        <v>10099</v>
      </c>
      <c r="C4929" s="21" t="s">
        <v>14955</v>
      </c>
      <c r="D4929" s="21" t="s">
        <v>296</v>
      </c>
      <c r="E4929" s="23"/>
    </row>
    <row r="4930" spans="1:5" ht="20" customHeight="1">
      <c r="A4930" s="19" t="s">
        <v>10119</v>
      </c>
      <c r="B4930" s="20" t="s">
        <v>10117</v>
      </c>
      <c r="C4930" s="21" t="s">
        <v>169474</v>
      </c>
      <c r="D4930" s="21" t="s">
        <v>345</v>
      </c>
      <c r="E4930" s="23"/>
    </row>
    <row r="4931" spans="1:5" ht="20" customHeight="1">
      <c r="A4931" s="19" t="s">
        <v>10132</v>
      </c>
      <c r="B4931" s="20" t="s">
        <v>10130</v>
      </c>
      <c r="C4931" s="21" t="s">
        <v>169479</v>
      </c>
      <c r="D4931" s="21" t="s">
        <v>345</v>
      </c>
      <c r="E4931" s="23"/>
    </row>
    <row r="4932" spans="1:5" ht="20" customHeight="1">
      <c r="A4932" s="19" t="s">
        <v>186</v>
      </c>
      <c r="B4932" s="20" t="s">
        <v>190</v>
      </c>
      <c r="C4932" s="21" t="s">
        <v>14955</v>
      </c>
      <c r="D4932" s="21" t="s">
        <v>139</v>
      </c>
      <c r="E4932" s="23"/>
    </row>
    <row r="4933" spans="1:5" ht="20" customHeight="1">
      <c r="A4933" s="19" t="s">
        <v>5537</v>
      </c>
      <c r="B4933" s="20" t="s">
        <v>5538</v>
      </c>
      <c r="C4933" s="21" t="s">
        <v>169487</v>
      </c>
      <c r="D4933" s="21" t="s">
        <v>139</v>
      </c>
      <c r="E4933" s="23"/>
    </row>
    <row r="4934" spans="1:5" ht="20" customHeight="1">
      <c r="A4934" s="19" t="s">
        <v>5613</v>
      </c>
      <c r="B4934" s="20" t="s">
        <v>5614</v>
      </c>
      <c r="C4934" s="21" t="s">
        <v>169499</v>
      </c>
      <c r="D4934" s="21" t="s">
        <v>139</v>
      </c>
      <c r="E4934" s="23"/>
    </row>
    <row r="4935" spans="1:5" ht="20" customHeight="1">
      <c r="A4935" s="19" t="s">
        <v>5630</v>
      </c>
      <c r="B4935" s="20" t="s">
        <v>5631</v>
      </c>
      <c r="C4935" s="21" t="s">
        <v>169500</v>
      </c>
      <c r="D4935" s="21" t="s">
        <v>296</v>
      </c>
      <c r="E4935" s="23"/>
    </row>
    <row r="4936" spans="1:5" ht="20" customHeight="1">
      <c r="A4936" s="19" t="s">
        <v>5632</v>
      </c>
      <c r="B4936" s="20" t="s">
        <v>5633</v>
      </c>
      <c r="C4936" s="21" t="s">
        <v>169442</v>
      </c>
      <c r="D4936" s="21" t="s">
        <v>345</v>
      </c>
      <c r="E4936" s="23"/>
    </row>
    <row r="4937" spans="1:5" ht="20" customHeight="1">
      <c r="A4937" s="19" t="s">
        <v>5634</v>
      </c>
      <c r="B4937" s="20" t="s">
        <v>5635</v>
      </c>
      <c r="C4937" s="21" t="s">
        <v>14955</v>
      </c>
      <c r="D4937" s="21" t="s">
        <v>345</v>
      </c>
      <c r="E4937" s="23"/>
    </row>
    <row r="4938" spans="1:5" ht="20" customHeight="1">
      <c r="A4938" s="19" t="s">
        <v>5636</v>
      </c>
      <c r="B4938" s="20" t="s">
        <v>5637</v>
      </c>
      <c r="C4938" s="21" t="s">
        <v>169486</v>
      </c>
      <c r="D4938" s="21" t="s">
        <v>345</v>
      </c>
      <c r="E4938" s="23"/>
    </row>
    <row r="4939" spans="1:5" ht="20" customHeight="1">
      <c r="A4939" s="19" t="s">
        <v>5638</v>
      </c>
      <c r="B4939" s="20" t="s">
        <v>5639</v>
      </c>
      <c r="C4939" s="21" t="s">
        <v>101727</v>
      </c>
      <c r="D4939" s="21" t="s">
        <v>345</v>
      </c>
      <c r="E4939" s="23"/>
    </row>
    <row r="4940" spans="1:5" ht="20" customHeight="1">
      <c r="A4940" s="19" t="s">
        <v>5640</v>
      </c>
      <c r="B4940" s="20" t="s">
        <v>5641</v>
      </c>
      <c r="C4940" s="21" t="s">
        <v>169466</v>
      </c>
      <c r="D4940" s="21" t="s">
        <v>296</v>
      </c>
      <c r="E4940" s="23"/>
    </row>
    <row r="4941" spans="1:5" ht="20" customHeight="1">
      <c r="A4941" s="19" t="s">
        <v>5644</v>
      </c>
      <c r="B4941" s="20" t="s">
        <v>5643</v>
      </c>
      <c r="C4941" s="21" t="s">
        <v>169477</v>
      </c>
      <c r="D4941" s="21" t="s">
        <v>345</v>
      </c>
      <c r="E4941" s="23"/>
    </row>
    <row r="4942" spans="1:5" ht="20" customHeight="1">
      <c r="A4942" s="19" t="s">
        <v>5647</v>
      </c>
      <c r="B4942" s="20" t="s">
        <v>5646</v>
      </c>
      <c r="C4942" s="21" t="s">
        <v>169481</v>
      </c>
      <c r="D4942" s="21" t="s">
        <v>296</v>
      </c>
      <c r="E4942" s="23"/>
    </row>
    <row r="4943" spans="1:5" ht="20" customHeight="1">
      <c r="A4943" s="19" t="s">
        <v>5648</v>
      </c>
      <c r="B4943" s="20" t="s">
        <v>5649</v>
      </c>
      <c r="C4943" s="21" t="s">
        <v>169444</v>
      </c>
      <c r="D4943" s="21" t="s">
        <v>345</v>
      </c>
      <c r="E4943" s="23"/>
    </row>
    <row r="4944" spans="1:5" ht="20" customHeight="1">
      <c r="A4944" s="19" t="s">
        <v>5650</v>
      </c>
      <c r="B4944" s="20" t="s">
        <v>5651</v>
      </c>
      <c r="C4944" s="21" t="s">
        <v>169499</v>
      </c>
      <c r="D4944" s="21" t="s">
        <v>345</v>
      </c>
      <c r="E4944" s="23"/>
    </row>
    <row r="4945" spans="1:5" ht="20" customHeight="1">
      <c r="A4945" s="19" t="s">
        <v>5652</v>
      </c>
      <c r="B4945" s="20" t="s">
        <v>5653</v>
      </c>
      <c r="C4945" s="21" t="s">
        <v>169485</v>
      </c>
      <c r="D4945" s="21" t="s">
        <v>345</v>
      </c>
      <c r="E4945" s="23"/>
    </row>
    <row r="4946" spans="1:5" ht="20" customHeight="1">
      <c r="A4946" s="19" t="s">
        <v>5654</v>
      </c>
      <c r="B4946" s="20" t="s">
        <v>5655</v>
      </c>
      <c r="C4946" s="21" t="s">
        <v>169473</v>
      </c>
      <c r="D4946" s="21" t="s">
        <v>296</v>
      </c>
      <c r="E4946" s="23"/>
    </row>
    <row r="4947" spans="1:5" ht="20" customHeight="1">
      <c r="A4947" s="19" t="s">
        <v>5656</v>
      </c>
      <c r="B4947" s="20" t="s">
        <v>5657</v>
      </c>
      <c r="C4947" s="21" t="s">
        <v>169492</v>
      </c>
      <c r="D4947" s="21" t="s">
        <v>345</v>
      </c>
      <c r="E4947" s="23"/>
    </row>
    <row r="4948" spans="1:5" ht="20" customHeight="1">
      <c r="A4948" s="19" t="s">
        <v>5660</v>
      </c>
      <c r="B4948" s="20" t="s">
        <v>5659</v>
      </c>
      <c r="C4948" s="21" t="s">
        <v>169433</v>
      </c>
      <c r="D4948" s="21" t="s">
        <v>345</v>
      </c>
      <c r="E4948" s="23"/>
    </row>
    <row r="4949" spans="1:5" ht="20" customHeight="1">
      <c r="A4949" s="19" t="s">
        <v>5661</v>
      </c>
      <c r="B4949" s="20" t="s">
        <v>5662</v>
      </c>
      <c r="C4949" s="21" t="s">
        <v>169535</v>
      </c>
      <c r="D4949" s="21" t="s">
        <v>345</v>
      </c>
      <c r="E4949" s="23"/>
    </row>
    <row r="4950" spans="1:5" ht="20" customHeight="1">
      <c r="A4950" s="19" t="s">
        <v>5665</v>
      </c>
      <c r="B4950" s="20" t="s">
        <v>5666</v>
      </c>
      <c r="C4950" s="21" t="s">
        <v>169536</v>
      </c>
      <c r="D4950" s="21" t="s">
        <v>345</v>
      </c>
      <c r="E4950" s="23"/>
    </row>
    <row r="4951" spans="1:5" ht="20" customHeight="1">
      <c r="A4951" s="19" t="s">
        <v>5667</v>
      </c>
      <c r="B4951" s="20" t="s">
        <v>5668</v>
      </c>
      <c r="C4951" s="21" t="s">
        <v>169537</v>
      </c>
      <c r="D4951" s="21" t="s">
        <v>345</v>
      </c>
      <c r="E4951" s="23"/>
    </row>
    <row r="4952" spans="1:5" ht="20" customHeight="1">
      <c r="A4952" s="19" t="s">
        <v>5669</v>
      </c>
      <c r="B4952" s="20" t="s">
        <v>5670</v>
      </c>
      <c r="C4952" s="21" t="s">
        <v>169519</v>
      </c>
      <c r="D4952" s="21" t="s">
        <v>345</v>
      </c>
      <c r="E4952" s="23"/>
    </row>
    <row r="4953" spans="1:5" ht="20" customHeight="1">
      <c r="A4953" s="19" t="s">
        <v>5673</v>
      </c>
      <c r="B4953" s="20" t="s">
        <v>5672</v>
      </c>
      <c r="C4953" s="21" t="s">
        <v>169437</v>
      </c>
      <c r="D4953" s="21" t="s">
        <v>345</v>
      </c>
      <c r="E4953" s="23"/>
    </row>
    <row r="4954" spans="1:5" ht="20" customHeight="1">
      <c r="A4954" s="19" t="s">
        <v>5674</v>
      </c>
      <c r="B4954" s="20" t="s">
        <v>5675</v>
      </c>
      <c r="C4954" s="21" t="s">
        <v>169436</v>
      </c>
      <c r="D4954" s="21" t="s">
        <v>345</v>
      </c>
      <c r="E4954" s="23"/>
    </row>
    <row r="4955" spans="1:5" ht="20" customHeight="1">
      <c r="A4955" s="19" t="s">
        <v>5676</v>
      </c>
      <c r="B4955" s="20" t="s">
        <v>5677</v>
      </c>
      <c r="C4955" s="21" t="s">
        <v>169478</v>
      </c>
      <c r="D4955" s="21" t="s">
        <v>345</v>
      </c>
      <c r="E4955" s="23"/>
    </row>
    <row r="4956" spans="1:5" ht="20" customHeight="1">
      <c r="A4956" s="19" t="s">
        <v>5678</v>
      </c>
      <c r="B4956" s="20" t="s">
        <v>5679</v>
      </c>
      <c r="C4956" s="21" t="s">
        <v>156989</v>
      </c>
      <c r="D4956" s="21" t="s">
        <v>345</v>
      </c>
      <c r="E4956" s="23"/>
    </row>
    <row r="4957" spans="1:5" ht="20" customHeight="1">
      <c r="A4957" s="19" t="s">
        <v>5680</v>
      </c>
      <c r="B4957" s="20" t="s">
        <v>5681</v>
      </c>
      <c r="C4957" s="21" t="s">
        <v>169439</v>
      </c>
      <c r="D4957" s="21" t="s">
        <v>345</v>
      </c>
      <c r="E4957" s="23"/>
    </row>
    <row r="4958" spans="1:5" ht="20" customHeight="1">
      <c r="A4958" s="19" t="s">
        <v>5682</v>
      </c>
      <c r="B4958" s="20" t="s">
        <v>5683</v>
      </c>
      <c r="C4958" s="21" t="s">
        <v>169434</v>
      </c>
      <c r="D4958" s="21" t="s">
        <v>296</v>
      </c>
      <c r="E4958" s="23"/>
    </row>
    <row r="4959" spans="1:5" ht="20" customHeight="1">
      <c r="A4959" s="19" t="s">
        <v>5686</v>
      </c>
      <c r="B4959" s="20" t="s">
        <v>5685</v>
      </c>
      <c r="C4959" s="21" t="s">
        <v>169435</v>
      </c>
      <c r="D4959" s="21" t="s">
        <v>345</v>
      </c>
      <c r="E4959" s="23"/>
    </row>
    <row r="4960" spans="1:5" ht="20" customHeight="1">
      <c r="A4960" s="19" t="s">
        <v>5687</v>
      </c>
      <c r="B4960" s="20" t="s">
        <v>5688</v>
      </c>
      <c r="C4960" s="21" t="s">
        <v>169481</v>
      </c>
      <c r="D4960" s="21" t="s">
        <v>296</v>
      </c>
      <c r="E4960" s="23"/>
    </row>
    <row r="4961" spans="1:5" ht="20" customHeight="1">
      <c r="A4961" s="19" t="s">
        <v>5692</v>
      </c>
      <c r="B4961" s="20" t="s">
        <v>5690</v>
      </c>
      <c r="C4961" s="21" t="s">
        <v>169456</v>
      </c>
      <c r="D4961" s="21" t="s">
        <v>345</v>
      </c>
      <c r="E4961" s="23"/>
    </row>
    <row r="4962" spans="1:5" ht="20" customHeight="1">
      <c r="A4962" s="19" t="s">
        <v>5693</v>
      </c>
      <c r="B4962" s="20" t="s">
        <v>5694</v>
      </c>
      <c r="C4962" s="21" t="s">
        <v>169509</v>
      </c>
      <c r="D4962" s="21" t="s">
        <v>345</v>
      </c>
      <c r="E4962" s="23"/>
    </row>
    <row r="4963" spans="1:5" ht="20" customHeight="1">
      <c r="A4963" s="19" t="s">
        <v>5695</v>
      </c>
      <c r="B4963" s="20" t="s">
        <v>5696</v>
      </c>
      <c r="C4963" s="21" t="s">
        <v>169476</v>
      </c>
      <c r="D4963" s="21" t="s">
        <v>296</v>
      </c>
      <c r="E4963" s="23"/>
    </row>
    <row r="4964" spans="1:5" ht="20" customHeight="1">
      <c r="A4964" s="19" t="s">
        <v>5697</v>
      </c>
      <c r="B4964" s="20" t="s">
        <v>5698</v>
      </c>
      <c r="C4964" s="21" t="s">
        <v>169501</v>
      </c>
      <c r="D4964" s="21" t="s">
        <v>296</v>
      </c>
      <c r="E4964" s="23"/>
    </row>
    <row r="4965" spans="1:5" ht="20" customHeight="1">
      <c r="A4965" s="19" t="s">
        <v>5699</v>
      </c>
      <c r="B4965" s="20" t="s">
        <v>5700</v>
      </c>
      <c r="C4965" s="21" t="s">
        <v>156989</v>
      </c>
      <c r="D4965" s="21" t="s">
        <v>345</v>
      </c>
      <c r="E4965" s="23"/>
    </row>
    <row r="4966" spans="1:5" ht="20" customHeight="1">
      <c r="A4966" s="19" t="s">
        <v>5701</v>
      </c>
      <c r="B4966" s="20" t="s">
        <v>5702</v>
      </c>
      <c r="C4966" s="21" t="s">
        <v>101554</v>
      </c>
      <c r="D4966" s="21" t="s">
        <v>345</v>
      </c>
      <c r="E4966" s="23"/>
    </row>
    <row r="4967" spans="1:5" ht="20" customHeight="1">
      <c r="A4967" s="19" t="s">
        <v>5703</v>
      </c>
      <c r="B4967" s="20" t="s">
        <v>5704</v>
      </c>
      <c r="C4967" s="21" t="s">
        <v>169485</v>
      </c>
      <c r="D4967" s="21" t="s">
        <v>345</v>
      </c>
      <c r="E4967" s="23"/>
    </row>
    <row r="4968" spans="1:5" ht="20" customHeight="1">
      <c r="A4968" s="19" t="s">
        <v>5707</v>
      </c>
      <c r="B4968" s="20" t="s">
        <v>5706</v>
      </c>
      <c r="C4968" s="21" t="s">
        <v>169438</v>
      </c>
      <c r="D4968" s="21" t="s">
        <v>345</v>
      </c>
      <c r="E4968" s="23"/>
    </row>
    <row r="4969" spans="1:5" ht="20" customHeight="1">
      <c r="A4969" s="19" t="s">
        <v>5708</v>
      </c>
      <c r="B4969" s="20" t="s">
        <v>5709</v>
      </c>
      <c r="C4969" s="21" t="s">
        <v>169449</v>
      </c>
      <c r="D4969" s="21" t="s">
        <v>296</v>
      </c>
      <c r="E4969" s="23"/>
    </row>
    <row r="4970" spans="1:5" ht="20" customHeight="1">
      <c r="A4970" s="19" t="s">
        <v>5713</v>
      </c>
      <c r="B4970" s="20" t="s">
        <v>5711</v>
      </c>
      <c r="C4970" s="21" t="s">
        <v>169471</v>
      </c>
      <c r="D4970" s="21" t="s">
        <v>296</v>
      </c>
      <c r="E4970" s="23"/>
    </row>
    <row r="4971" spans="1:5" ht="20" customHeight="1">
      <c r="A4971" s="19" t="s">
        <v>5714</v>
      </c>
      <c r="B4971" s="20" t="s">
        <v>5715</v>
      </c>
      <c r="C4971" s="21" t="s">
        <v>101554</v>
      </c>
      <c r="D4971" s="21" t="s">
        <v>345</v>
      </c>
      <c r="E4971" s="23"/>
    </row>
    <row r="4972" spans="1:5" ht="20" customHeight="1">
      <c r="A4972" s="19" t="s">
        <v>5716</v>
      </c>
      <c r="B4972" s="20" t="s">
        <v>5717</v>
      </c>
      <c r="C4972" s="21" t="s">
        <v>169438</v>
      </c>
      <c r="D4972" s="21" t="s">
        <v>345</v>
      </c>
      <c r="E4972" s="23"/>
    </row>
    <row r="4973" spans="1:5" ht="20" customHeight="1">
      <c r="A4973" s="19" t="s">
        <v>5718</v>
      </c>
      <c r="B4973" s="20" t="s">
        <v>5719</v>
      </c>
      <c r="C4973" s="21" t="s">
        <v>169462</v>
      </c>
      <c r="D4973" s="21" t="s">
        <v>345</v>
      </c>
      <c r="E4973" s="23"/>
    </row>
    <row r="4974" spans="1:5" ht="20" customHeight="1">
      <c r="A4974" s="19" t="s">
        <v>5720</v>
      </c>
      <c r="B4974" s="20" t="s">
        <v>5721</v>
      </c>
      <c r="C4974" s="21" t="s">
        <v>169494</v>
      </c>
      <c r="D4974" s="21" t="s">
        <v>345</v>
      </c>
      <c r="E4974" s="23"/>
    </row>
    <row r="4975" spans="1:5" ht="20" customHeight="1">
      <c r="A4975" s="19" t="s">
        <v>5722</v>
      </c>
      <c r="B4975" s="20" t="s">
        <v>5723</v>
      </c>
      <c r="C4975" s="21" t="s">
        <v>169515</v>
      </c>
      <c r="D4975" s="21" t="s">
        <v>345</v>
      </c>
      <c r="E4975" s="23"/>
    </row>
    <row r="4976" spans="1:5" ht="20" customHeight="1">
      <c r="A4976" s="19" t="s">
        <v>5726</v>
      </c>
      <c r="B4976" s="20" t="s">
        <v>5725</v>
      </c>
      <c r="C4976" s="21" t="s">
        <v>169442</v>
      </c>
      <c r="D4976" s="21" t="s">
        <v>345</v>
      </c>
      <c r="E4976" s="23"/>
    </row>
    <row r="4977" spans="1:5" ht="20" customHeight="1">
      <c r="A4977" s="19" t="s">
        <v>5727</v>
      </c>
      <c r="B4977" s="24">
        <v>100</v>
      </c>
      <c r="C4977" s="21" t="s">
        <v>169527</v>
      </c>
      <c r="D4977" s="21" t="s">
        <v>345</v>
      </c>
      <c r="E4977" s="23"/>
    </row>
    <row r="4978" spans="1:5" ht="20" customHeight="1">
      <c r="A4978" s="19" t="s">
        <v>5728</v>
      </c>
      <c r="B4978" s="20" t="s">
        <v>5729</v>
      </c>
      <c r="C4978" s="21" t="s">
        <v>169520</v>
      </c>
      <c r="D4978" s="21" t="s">
        <v>345</v>
      </c>
      <c r="E4978" s="23"/>
    </row>
    <row r="4979" spans="1:5" ht="20" customHeight="1">
      <c r="A4979" s="19" t="s">
        <v>5732</v>
      </c>
      <c r="B4979" s="20" t="s">
        <v>5731</v>
      </c>
      <c r="C4979" s="21" t="s">
        <v>169528</v>
      </c>
      <c r="D4979" s="21" t="s">
        <v>345</v>
      </c>
      <c r="E4979" s="23"/>
    </row>
    <row r="4980" spans="1:5" ht="20" customHeight="1">
      <c r="A4980" s="19" t="s">
        <v>5735</v>
      </c>
      <c r="B4980" s="20" t="s">
        <v>5736</v>
      </c>
      <c r="C4980" s="21" t="s">
        <v>14798</v>
      </c>
      <c r="D4980" s="21" t="s">
        <v>345</v>
      </c>
      <c r="E4980" s="23"/>
    </row>
    <row r="4981" spans="1:5" ht="20" customHeight="1">
      <c r="A4981" s="19" t="s">
        <v>5737</v>
      </c>
      <c r="B4981" s="24">
        <v>100</v>
      </c>
      <c r="C4981" s="21" t="s">
        <v>169518</v>
      </c>
      <c r="D4981" s="21" t="s">
        <v>345</v>
      </c>
      <c r="E4981" s="23"/>
    </row>
    <row r="4982" spans="1:5" ht="20" customHeight="1">
      <c r="A4982" s="19" t="s">
        <v>5738</v>
      </c>
      <c r="B4982" s="20" t="s">
        <v>5739</v>
      </c>
      <c r="C4982" s="21" t="s">
        <v>169525</v>
      </c>
      <c r="D4982" s="21" t="s">
        <v>345</v>
      </c>
      <c r="E4982" s="23"/>
    </row>
    <row r="4983" spans="1:5" ht="20" customHeight="1">
      <c r="A4983" s="19" t="s">
        <v>5742</v>
      </c>
      <c r="B4983" s="20" t="s">
        <v>5741</v>
      </c>
      <c r="C4983" s="21" t="s">
        <v>169499</v>
      </c>
      <c r="D4983" s="21" t="s">
        <v>345</v>
      </c>
      <c r="E4983" s="23"/>
    </row>
    <row r="4984" spans="1:5" ht="20" customHeight="1">
      <c r="A4984" s="19" t="s">
        <v>5743</v>
      </c>
      <c r="B4984" s="20" t="s">
        <v>5744</v>
      </c>
      <c r="C4984" s="21" t="s">
        <v>169501</v>
      </c>
      <c r="D4984" s="21" t="s">
        <v>296</v>
      </c>
      <c r="E4984" s="23"/>
    </row>
    <row r="4985" spans="1:5" ht="20" customHeight="1">
      <c r="A4985" s="19" t="s">
        <v>5745</v>
      </c>
      <c r="B4985" s="20" t="s">
        <v>5746</v>
      </c>
      <c r="C4985" s="21" t="s">
        <v>169433</v>
      </c>
      <c r="D4985" s="21" t="s">
        <v>345</v>
      </c>
      <c r="E4985" s="23"/>
    </row>
    <row r="4986" spans="1:5" ht="20" customHeight="1">
      <c r="A4986" s="19" t="s">
        <v>5747</v>
      </c>
      <c r="B4986" s="20" t="s">
        <v>5748</v>
      </c>
      <c r="C4986" s="21" t="s">
        <v>169438</v>
      </c>
      <c r="D4986" s="21" t="s">
        <v>345</v>
      </c>
      <c r="E4986" s="23"/>
    </row>
    <row r="4987" spans="1:5" ht="20" customHeight="1">
      <c r="A4987" s="19" t="s">
        <v>5749</v>
      </c>
      <c r="B4987" s="20" t="s">
        <v>5750</v>
      </c>
      <c r="C4987" s="21" t="s">
        <v>169515</v>
      </c>
      <c r="D4987" s="21" t="s">
        <v>345</v>
      </c>
      <c r="E4987" s="23"/>
    </row>
    <row r="4988" spans="1:5" ht="20" customHeight="1">
      <c r="A4988" s="19" t="s">
        <v>5751</v>
      </c>
      <c r="B4988" s="20" t="s">
        <v>5752</v>
      </c>
      <c r="C4988" s="21" t="s">
        <v>169478</v>
      </c>
      <c r="D4988" s="21" t="s">
        <v>345</v>
      </c>
      <c r="E4988" s="23"/>
    </row>
    <row r="4989" spans="1:5" ht="20" customHeight="1">
      <c r="A4989" s="19" t="s">
        <v>5755</v>
      </c>
      <c r="B4989" s="20" t="s">
        <v>5754</v>
      </c>
      <c r="C4989" s="21" t="s">
        <v>169478</v>
      </c>
      <c r="D4989" s="21" t="s">
        <v>345</v>
      </c>
      <c r="E4989" s="23"/>
    </row>
    <row r="4990" spans="1:5" ht="20" customHeight="1">
      <c r="A4990" s="19" t="s">
        <v>5759</v>
      </c>
      <c r="B4990" s="20" t="s">
        <v>5757</v>
      </c>
      <c r="C4990" s="21" t="s">
        <v>169456</v>
      </c>
      <c r="D4990" s="21" t="s">
        <v>345</v>
      </c>
      <c r="E4990" s="23"/>
    </row>
    <row r="4991" spans="1:5" ht="20" customHeight="1">
      <c r="A4991" s="19" t="s">
        <v>5760</v>
      </c>
      <c r="B4991" s="20" t="s">
        <v>5761</v>
      </c>
      <c r="C4991" s="21" t="s">
        <v>169493</v>
      </c>
      <c r="D4991" s="21" t="s">
        <v>296</v>
      </c>
      <c r="E4991" s="23"/>
    </row>
    <row r="4992" spans="1:5" ht="20" customHeight="1">
      <c r="A4992" s="19" t="s">
        <v>5762</v>
      </c>
      <c r="B4992" s="20" t="s">
        <v>5763</v>
      </c>
      <c r="C4992" s="21" t="s">
        <v>169485</v>
      </c>
      <c r="D4992" s="21" t="s">
        <v>345</v>
      </c>
      <c r="E4992" s="23"/>
    </row>
    <row r="4993" spans="1:5" ht="20" customHeight="1">
      <c r="A4993" s="19" t="s">
        <v>5764</v>
      </c>
      <c r="B4993" s="24">
        <v>100</v>
      </c>
      <c r="C4993" s="21" t="s">
        <v>169522</v>
      </c>
      <c r="D4993" s="21" t="s">
        <v>345</v>
      </c>
      <c r="E4993" s="23"/>
    </row>
    <row r="4994" spans="1:5" ht="20" customHeight="1">
      <c r="A4994" s="19" t="s">
        <v>5765</v>
      </c>
      <c r="B4994" s="20" t="s">
        <v>5766</v>
      </c>
      <c r="C4994" s="21" t="s">
        <v>169517</v>
      </c>
      <c r="D4994" s="21" t="s">
        <v>345</v>
      </c>
      <c r="E4994" s="23"/>
    </row>
    <row r="4995" spans="1:5" ht="20" customHeight="1">
      <c r="A4995" s="19" t="s">
        <v>5767</v>
      </c>
      <c r="B4995" s="20" t="s">
        <v>5768</v>
      </c>
      <c r="C4995" s="21" t="s">
        <v>169499</v>
      </c>
      <c r="D4995" s="21" t="s">
        <v>345</v>
      </c>
      <c r="E4995" s="23"/>
    </row>
    <row r="4996" spans="1:5" ht="20" customHeight="1">
      <c r="A4996" s="19" t="s">
        <v>5769</v>
      </c>
      <c r="B4996" s="24">
        <v>100</v>
      </c>
      <c r="C4996" s="21" t="s">
        <v>101563</v>
      </c>
      <c r="D4996" s="21" t="s">
        <v>345</v>
      </c>
      <c r="E4996" s="23"/>
    </row>
    <row r="4997" spans="1:5" ht="20" customHeight="1">
      <c r="A4997" s="19" t="s">
        <v>5772</v>
      </c>
      <c r="B4997" s="20" t="s">
        <v>5771</v>
      </c>
      <c r="C4997" s="21" t="s">
        <v>156989</v>
      </c>
      <c r="D4997" s="21" t="s">
        <v>345</v>
      </c>
      <c r="E4997" s="23"/>
    </row>
    <row r="4998" spans="1:5" ht="20" customHeight="1">
      <c r="A4998" s="19" t="s">
        <v>5773</v>
      </c>
      <c r="B4998" s="20" t="s">
        <v>5774</v>
      </c>
      <c r="C4998" s="21" t="s">
        <v>14955</v>
      </c>
      <c r="D4998" s="21" t="s">
        <v>345</v>
      </c>
      <c r="E4998" s="23"/>
    </row>
    <row r="4999" spans="1:5" ht="20" customHeight="1">
      <c r="A4999" s="19" t="s">
        <v>5779</v>
      </c>
      <c r="B4999" s="20" t="s">
        <v>5776</v>
      </c>
      <c r="C4999" s="21" t="s">
        <v>156989</v>
      </c>
      <c r="D4999" s="21" t="s">
        <v>296</v>
      </c>
      <c r="E4999" s="23"/>
    </row>
    <row r="5000" spans="1:5" ht="20" customHeight="1">
      <c r="A5000" s="19" t="s">
        <v>5780</v>
      </c>
      <c r="B5000" s="20" t="s">
        <v>5781</v>
      </c>
      <c r="C5000" s="21" t="s">
        <v>169492</v>
      </c>
      <c r="D5000" s="21" t="s">
        <v>345</v>
      </c>
      <c r="E5000" s="23"/>
    </row>
    <row r="5001" spans="1:5" ht="20" customHeight="1">
      <c r="A5001" s="19" t="s">
        <v>5782</v>
      </c>
      <c r="B5001" s="20" t="s">
        <v>5783</v>
      </c>
      <c r="C5001" s="21" t="s">
        <v>169492</v>
      </c>
      <c r="D5001" s="21" t="s">
        <v>345</v>
      </c>
      <c r="E5001" s="23"/>
    </row>
    <row r="5002" spans="1:5" ht="20" customHeight="1">
      <c r="A5002" s="19" t="s">
        <v>5784</v>
      </c>
      <c r="B5002" s="24">
        <v>100</v>
      </c>
      <c r="C5002" s="21" t="s">
        <v>169524</v>
      </c>
      <c r="D5002" s="21" t="s">
        <v>345</v>
      </c>
      <c r="E5002" s="23"/>
    </row>
    <row r="5003" spans="1:5" ht="20" customHeight="1">
      <c r="A5003" s="19" t="s">
        <v>5787</v>
      </c>
      <c r="B5003" s="20" t="s">
        <v>5786</v>
      </c>
      <c r="C5003" s="21" t="s">
        <v>169438</v>
      </c>
      <c r="D5003" s="21" t="s">
        <v>345</v>
      </c>
      <c r="E5003" s="23"/>
    </row>
    <row r="5004" spans="1:5" ht="20" customHeight="1">
      <c r="A5004" s="19" t="s">
        <v>5788</v>
      </c>
      <c r="B5004" s="20" t="s">
        <v>5789</v>
      </c>
      <c r="C5004" s="21" t="s">
        <v>169474</v>
      </c>
      <c r="D5004" s="21" t="s">
        <v>296</v>
      </c>
      <c r="E5004" s="23"/>
    </row>
    <row r="5005" spans="1:5" ht="20" customHeight="1">
      <c r="A5005" s="19" t="s">
        <v>5790</v>
      </c>
      <c r="B5005" s="20" t="s">
        <v>5791</v>
      </c>
      <c r="C5005" s="21" t="s">
        <v>101563</v>
      </c>
      <c r="D5005" s="21" t="s">
        <v>345</v>
      </c>
      <c r="E5005" s="23"/>
    </row>
    <row r="5006" spans="1:5" ht="20" customHeight="1">
      <c r="A5006" s="19" t="s">
        <v>5794</v>
      </c>
      <c r="B5006" s="24">
        <v>100</v>
      </c>
      <c r="C5006" s="21" t="s">
        <v>169523</v>
      </c>
      <c r="D5006" s="21" t="s">
        <v>345</v>
      </c>
      <c r="E5006" s="23"/>
    </row>
    <row r="5007" spans="1:5" ht="20" customHeight="1">
      <c r="A5007" s="19" t="s">
        <v>5795</v>
      </c>
      <c r="B5007" s="20" t="s">
        <v>5796</v>
      </c>
      <c r="C5007" s="21" t="s">
        <v>169519</v>
      </c>
      <c r="D5007" s="21" t="s">
        <v>345</v>
      </c>
      <c r="E5007" s="23"/>
    </row>
    <row r="5008" spans="1:5" ht="20" customHeight="1">
      <c r="A5008" s="19" t="s">
        <v>5801</v>
      </c>
      <c r="B5008" s="20" t="s">
        <v>5798</v>
      </c>
      <c r="C5008" s="21" t="s">
        <v>169509</v>
      </c>
      <c r="D5008" s="21" t="s">
        <v>296</v>
      </c>
      <c r="E5008" s="23"/>
    </row>
    <row r="5009" spans="1:5" ht="20" customHeight="1">
      <c r="A5009" s="19" t="s">
        <v>5802</v>
      </c>
      <c r="B5009" s="20" t="s">
        <v>5803</v>
      </c>
      <c r="C5009" s="21" t="s">
        <v>169524</v>
      </c>
      <c r="D5009" s="21" t="s">
        <v>345</v>
      </c>
      <c r="E5009" s="23"/>
    </row>
    <row r="5010" spans="1:5" ht="20" customHeight="1">
      <c r="A5010" s="19" t="s">
        <v>5804</v>
      </c>
      <c r="B5010" s="20" t="s">
        <v>5805</v>
      </c>
      <c r="C5010" s="21" t="s">
        <v>169499</v>
      </c>
      <c r="D5010" s="21" t="s">
        <v>345</v>
      </c>
      <c r="E5010" s="23"/>
    </row>
    <row r="5011" spans="1:5" ht="20" customHeight="1">
      <c r="A5011" s="19" t="s">
        <v>5806</v>
      </c>
      <c r="B5011" s="24">
        <v>100</v>
      </c>
      <c r="C5011" s="21" t="s">
        <v>101563</v>
      </c>
      <c r="D5011" s="21" t="s">
        <v>345</v>
      </c>
      <c r="E5011" s="23"/>
    </row>
    <row r="5012" spans="1:5" ht="20" customHeight="1">
      <c r="A5012" s="19" t="s">
        <v>5809</v>
      </c>
      <c r="B5012" s="20" t="s">
        <v>5808</v>
      </c>
      <c r="C5012" s="21" t="s">
        <v>169499</v>
      </c>
      <c r="D5012" s="21" t="s">
        <v>345</v>
      </c>
      <c r="E5012" s="23"/>
    </row>
    <row r="5013" spans="1:5" ht="20" customHeight="1">
      <c r="A5013" s="19" t="s">
        <v>5810</v>
      </c>
      <c r="B5013" s="20" t="s">
        <v>5811</v>
      </c>
      <c r="C5013" s="21" t="s">
        <v>169448</v>
      </c>
      <c r="D5013" s="21" t="s">
        <v>345</v>
      </c>
      <c r="E5013" s="23"/>
    </row>
    <row r="5014" spans="1:5" ht="20" customHeight="1">
      <c r="A5014" s="19" t="s">
        <v>5812</v>
      </c>
      <c r="B5014" s="20" t="s">
        <v>5813</v>
      </c>
      <c r="C5014" s="21" t="s">
        <v>169460</v>
      </c>
      <c r="D5014" s="21" t="s">
        <v>345</v>
      </c>
      <c r="E5014" s="23"/>
    </row>
    <row r="5015" spans="1:5" ht="20" customHeight="1">
      <c r="A5015" s="19" t="s">
        <v>5814</v>
      </c>
      <c r="B5015" s="20" t="s">
        <v>5815</v>
      </c>
      <c r="C5015" s="21" t="s">
        <v>169517</v>
      </c>
      <c r="D5015" s="21" t="s">
        <v>345</v>
      </c>
      <c r="E5015" s="23"/>
    </row>
    <row r="5016" spans="1:5" ht="20" customHeight="1">
      <c r="A5016" s="19" t="s">
        <v>5816</v>
      </c>
      <c r="B5016" s="20" t="s">
        <v>5817</v>
      </c>
      <c r="C5016" s="21" t="s">
        <v>169478</v>
      </c>
      <c r="D5016" s="21" t="s">
        <v>345</v>
      </c>
      <c r="E5016" s="23"/>
    </row>
    <row r="5017" spans="1:5" ht="20" customHeight="1">
      <c r="A5017" s="19" t="s">
        <v>5820</v>
      </c>
      <c r="B5017" s="20" t="s">
        <v>5819</v>
      </c>
      <c r="C5017" s="21" t="s">
        <v>169485</v>
      </c>
      <c r="D5017" s="21" t="s">
        <v>345</v>
      </c>
      <c r="E5017" s="23"/>
    </row>
    <row r="5018" spans="1:5" ht="20" customHeight="1">
      <c r="A5018" s="19" t="s">
        <v>5824</v>
      </c>
      <c r="B5018" s="20" t="s">
        <v>5822</v>
      </c>
      <c r="C5018" s="21" t="s">
        <v>169433</v>
      </c>
      <c r="D5018" s="21" t="s">
        <v>345</v>
      </c>
      <c r="E5018" s="23"/>
    </row>
    <row r="5019" spans="1:5" ht="20" customHeight="1">
      <c r="A5019" s="19" t="s">
        <v>5828</v>
      </c>
      <c r="B5019" s="20" t="s">
        <v>5826</v>
      </c>
      <c r="C5019" s="21" t="s">
        <v>169433</v>
      </c>
      <c r="D5019" s="21" t="s">
        <v>296</v>
      </c>
      <c r="E5019" s="23"/>
    </row>
    <row r="5020" spans="1:5" ht="20" customHeight="1">
      <c r="A5020" s="19" t="s">
        <v>5839</v>
      </c>
      <c r="B5020" s="20" t="s">
        <v>5840</v>
      </c>
      <c r="C5020" s="21" t="s">
        <v>169446</v>
      </c>
      <c r="D5020" s="21" t="s">
        <v>345</v>
      </c>
      <c r="E5020" s="23"/>
    </row>
    <row r="5021" spans="1:5" ht="20" customHeight="1">
      <c r="A5021" s="19" t="s">
        <v>5844</v>
      </c>
      <c r="B5021" s="20" t="s">
        <v>5845</v>
      </c>
      <c r="C5021" s="21" t="s">
        <v>169506</v>
      </c>
      <c r="D5021" s="21" t="s">
        <v>296</v>
      </c>
      <c r="E5021" s="23"/>
    </row>
    <row r="5022" spans="1:5" ht="20" customHeight="1">
      <c r="A5022" s="19" t="s">
        <v>5859</v>
      </c>
      <c r="B5022" s="20" t="s">
        <v>5860</v>
      </c>
      <c r="C5022" s="21" t="s">
        <v>14955</v>
      </c>
      <c r="D5022" s="21" t="s">
        <v>345</v>
      </c>
      <c r="E5022" s="23"/>
    </row>
    <row r="5023" spans="1:5" ht="20" customHeight="1">
      <c r="A5023" s="19" t="s">
        <v>5864</v>
      </c>
      <c r="B5023" s="20" t="s">
        <v>5863</v>
      </c>
      <c r="C5023" s="21" t="s">
        <v>169486</v>
      </c>
      <c r="D5023" s="21" t="s">
        <v>345</v>
      </c>
      <c r="E5023" s="23"/>
    </row>
    <row r="5024" spans="1:5" ht="20" customHeight="1">
      <c r="A5024" s="19" t="s">
        <v>5878</v>
      </c>
      <c r="B5024" s="20" t="s">
        <v>5879</v>
      </c>
      <c r="C5024" s="21" t="s">
        <v>14956</v>
      </c>
      <c r="D5024" s="21" t="s">
        <v>345</v>
      </c>
      <c r="E5024" s="23"/>
    </row>
    <row r="5025" spans="1:5" ht="20" customHeight="1">
      <c r="A5025" s="19" t="s">
        <v>5885</v>
      </c>
      <c r="B5025" s="20" t="s">
        <v>5886</v>
      </c>
      <c r="C5025" s="21" t="s">
        <v>169435</v>
      </c>
      <c r="D5025" s="21" t="s">
        <v>345</v>
      </c>
      <c r="E5025" s="23"/>
    </row>
    <row r="5026" spans="1:5" ht="20" customHeight="1">
      <c r="A5026" s="19" t="s">
        <v>5894</v>
      </c>
      <c r="B5026" s="20" t="s">
        <v>5893</v>
      </c>
      <c r="C5026" s="21" t="s">
        <v>169466</v>
      </c>
      <c r="D5026" s="21" t="s">
        <v>345</v>
      </c>
      <c r="E5026" s="23"/>
    </row>
    <row r="5027" spans="1:5" ht="20" customHeight="1">
      <c r="A5027" s="19" t="s">
        <v>5910</v>
      </c>
      <c r="B5027" s="20" t="s">
        <v>5911</v>
      </c>
      <c r="C5027" s="21" t="s">
        <v>169448</v>
      </c>
      <c r="D5027" s="21" t="s">
        <v>345</v>
      </c>
      <c r="E5027" s="23"/>
    </row>
    <row r="5028" spans="1:5" ht="20" customHeight="1">
      <c r="A5028" s="19" t="s">
        <v>5917</v>
      </c>
      <c r="B5028" s="20" t="s">
        <v>5916</v>
      </c>
      <c r="C5028" s="21" t="s">
        <v>169486</v>
      </c>
      <c r="D5028" s="21" t="s">
        <v>296</v>
      </c>
      <c r="E5028" s="23"/>
    </row>
    <row r="5029" spans="1:5" ht="20" customHeight="1">
      <c r="A5029" s="19" t="s">
        <v>5928</v>
      </c>
      <c r="B5029" s="20" t="s">
        <v>5929</v>
      </c>
      <c r="C5029" s="21" t="s">
        <v>169460</v>
      </c>
      <c r="D5029" s="21" t="s">
        <v>345</v>
      </c>
      <c r="E5029" s="23"/>
    </row>
    <row r="5030" spans="1:5" ht="20" customHeight="1">
      <c r="A5030" s="19" t="s">
        <v>5940</v>
      </c>
      <c r="B5030" s="20" t="s">
        <v>5941</v>
      </c>
      <c r="C5030" s="21" t="s">
        <v>169485</v>
      </c>
      <c r="D5030" s="21" t="s">
        <v>345</v>
      </c>
      <c r="E5030" s="23"/>
    </row>
    <row r="5031" spans="1:5" ht="20" customHeight="1">
      <c r="A5031" s="19" t="s">
        <v>5949</v>
      </c>
      <c r="B5031" s="20" t="s">
        <v>5950</v>
      </c>
      <c r="C5031" s="21" t="s">
        <v>169509</v>
      </c>
      <c r="D5031" s="21" t="s">
        <v>345</v>
      </c>
      <c r="E5031" s="23"/>
    </row>
    <row r="5032" spans="1:5" ht="20" customHeight="1">
      <c r="A5032" s="19" t="s">
        <v>5956</v>
      </c>
      <c r="B5032" s="20" t="s">
        <v>5955</v>
      </c>
      <c r="C5032" s="21" t="s">
        <v>169450</v>
      </c>
      <c r="D5032" s="21" t="s">
        <v>345</v>
      </c>
      <c r="E5032" s="23"/>
    </row>
    <row r="5033" spans="1:5" ht="20" customHeight="1">
      <c r="A5033" s="19" t="s">
        <v>6018</v>
      </c>
      <c r="B5033" s="20" t="s">
        <v>6019</v>
      </c>
      <c r="C5033" s="21" t="s">
        <v>169485</v>
      </c>
      <c r="D5033" s="21" t="s">
        <v>345</v>
      </c>
      <c r="E5033" s="23"/>
    </row>
    <row r="5034" spans="1:5" ht="20" customHeight="1">
      <c r="A5034" s="19" t="s">
        <v>9882</v>
      </c>
      <c r="B5034" s="20" t="s">
        <v>9883</v>
      </c>
      <c r="C5034" s="21" t="s">
        <v>169461</v>
      </c>
      <c r="D5034" s="21" t="s">
        <v>345</v>
      </c>
      <c r="E5034" s="23"/>
    </row>
    <row r="5035" spans="1:5" ht="20" customHeight="1">
      <c r="A5035" s="19" t="s">
        <v>9948</v>
      </c>
      <c r="B5035" s="20" t="s">
        <v>9946</v>
      </c>
      <c r="C5035" s="21" t="s">
        <v>169435</v>
      </c>
      <c r="D5035" s="21" t="s">
        <v>296</v>
      </c>
      <c r="E5035" s="23"/>
    </row>
    <row r="5036" spans="1:5" ht="20" customHeight="1">
      <c r="A5036" s="19" t="s">
        <v>9973</v>
      </c>
      <c r="B5036" s="20" t="s">
        <v>9974</v>
      </c>
      <c r="C5036" s="21" t="s">
        <v>169485</v>
      </c>
      <c r="D5036" s="21" t="s">
        <v>345</v>
      </c>
      <c r="E5036" s="23"/>
    </row>
    <row r="5037" spans="1:5" ht="20" customHeight="1">
      <c r="A5037" s="19" t="s">
        <v>10015</v>
      </c>
      <c r="B5037" s="20" t="s">
        <v>10016</v>
      </c>
      <c r="C5037" s="21" t="s">
        <v>101727</v>
      </c>
      <c r="D5037" s="21" t="s">
        <v>345</v>
      </c>
      <c r="E5037" s="23"/>
    </row>
    <row r="5038" spans="1:5" ht="20" customHeight="1">
      <c r="A5038" s="19" t="s">
        <v>10044</v>
      </c>
      <c r="B5038" s="20" t="s">
        <v>10043</v>
      </c>
      <c r="C5038" s="21" t="s">
        <v>169433</v>
      </c>
      <c r="D5038" s="21" t="s">
        <v>345</v>
      </c>
      <c r="E5038" s="23"/>
    </row>
    <row r="5039" spans="1:5" ht="20" customHeight="1">
      <c r="A5039" s="19" t="s">
        <v>10055</v>
      </c>
      <c r="B5039" s="20" t="s">
        <v>10054</v>
      </c>
      <c r="C5039" s="21" t="s">
        <v>169443</v>
      </c>
      <c r="D5039" s="21" t="s">
        <v>296</v>
      </c>
      <c r="E5039" s="23"/>
    </row>
    <row r="5040" spans="1:5" ht="20" customHeight="1">
      <c r="A5040" s="19" t="s">
        <v>10068</v>
      </c>
      <c r="B5040" s="20" t="s">
        <v>10069</v>
      </c>
      <c r="C5040" s="21" t="s">
        <v>169501</v>
      </c>
      <c r="D5040" s="21" t="s">
        <v>345</v>
      </c>
      <c r="E5040" s="23"/>
    </row>
    <row r="5041" spans="1:5" ht="20" customHeight="1">
      <c r="A5041" s="19" t="s">
        <v>10075</v>
      </c>
      <c r="B5041" s="20" t="s">
        <v>10076</v>
      </c>
      <c r="C5041" s="21" t="s">
        <v>169466</v>
      </c>
      <c r="D5041" s="21" t="s">
        <v>296</v>
      </c>
      <c r="E5041" s="23"/>
    </row>
    <row r="5042" spans="1:5" ht="20" customHeight="1">
      <c r="A5042" s="19" t="s">
        <v>10083</v>
      </c>
      <c r="B5042" s="20" t="s">
        <v>10084</v>
      </c>
      <c r="C5042" s="21" t="s">
        <v>169471</v>
      </c>
      <c r="D5042" s="21" t="s">
        <v>345</v>
      </c>
      <c r="E5042" s="23"/>
    </row>
    <row r="5043" spans="1:5" ht="20" customHeight="1">
      <c r="A5043" s="19" t="s">
        <v>10092</v>
      </c>
      <c r="B5043" s="20" t="s">
        <v>10089</v>
      </c>
      <c r="C5043" s="21" t="s">
        <v>169438</v>
      </c>
      <c r="D5043" s="21" t="s">
        <v>345</v>
      </c>
      <c r="E5043" s="23"/>
    </row>
    <row r="5044" spans="1:5" ht="20" customHeight="1">
      <c r="A5044" s="19" t="s">
        <v>10100</v>
      </c>
      <c r="B5044" s="20" t="s">
        <v>10099</v>
      </c>
      <c r="C5044" s="21" t="s">
        <v>14955</v>
      </c>
      <c r="D5044" s="21" t="s">
        <v>296</v>
      </c>
      <c r="E5044" s="23"/>
    </row>
    <row r="5045" spans="1:5" ht="20" customHeight="1">
      <c r="A5045" s="19" t="s">
        <v>10104</v>
      </c>
      <c r="B5045" s="20" t="s">
        <v>10105</v>
      </c>
      <c r="C5045" s="21" t="s">
        <v>169443</v>
      </c>
      <c r="D5045" s="21" t="s">
        <v>345</v>
      </c>
      <c r="E5045" s="23"/>
    </row>
    <row r="5046" spans="1:5" ht="20" customHeight="1">
      <c r="A5046" s="19" t="s">
        <v>10107</v>
      </c>
      <c r="B5046" s="20" t="s">
        <v>10108</v>
      </c>
      <c r="C5046" s="21" t="s">
        <v>169434</v>
      </c>
      <c r="D5046" s="21" t="s">
        <v>296</v>
      </c>
      <c r="E5046" s="23"/>
    </row>
    <row r="5047" spans="1:5" ht="20" customHeight="1">
      <c r="A5047" s="19" t="s">
        <v>10120</v>
      </c>
      <c r="B5047" s="20" t="s">
        <v>10117</v>
      </c>
      <c r="C5047" s="21" t="s">
        <v>169474</v>
      </c>
      <c r="D5047" s="21" t="s">
        <v>345</v>
      </c>
      <c r="E5047" s="23"/>
    </row>
    <row r="5048" spans="1:5" ht="20" customHeight="1">
      <c r="A5048" s="19" t="s">
        <v>10124</v>
      </c>
      <c r="B5048" s="20" t="s">
        <v>10125</v>
      </c>
      <c r="C5048" s="21" t="s">
        <v>169493</v>
      </c>
      <c r="D5048" s="21" t="s">
        <v>296</v>
      </c>
      <c r="E5048" s="23"/>
    </row>
    <row r="5049" spans="1:5" ht="20" customHeight="1">
      <c r="A5049" s="19" t="s">
        <v>10133</v>
      </c>
      <c r="B5049" s="20" t="s">
        <v>10130</v>
      </c>
      <c r="C5049" s="21" t="s">
        <v>169479</v>
      </c>
      <c r="D5049" s="21" t="s">
        <v>345</v>
      </c>
      <c r="E5049" s="23"/>
    </row>
    <row r="5050" spans="1:5" ht="20" customHeight="1">
      <c r="A5050" s="19" t="s">
        <v>5663</v>
      </c>
      <c r="B5050" s="20" t="s">
        <v>5664</v>
      </c>
      <c r="C5050" s="21" t="s">
        <v>169487</v>
      </c>
      <c r="D5050" s="21" t="s">
        <v>139</v>
      </c>
      <c r="E5050" s="23"/>
    </row>
    <row r="5051" spans="1:5" ht="20" customHeight="1">
      <c r="A5051" s="19" t="s">
        <v>5733</v>
      </c>
      <c r="B5051" s="20" t="s">
        <v>5734</v>
      </c>
      <c r="C5051" s="21" t="s">
        <v>169487</v>
      </c>
      <c r="D5051" s="21" t="s">
        <v>139</v>
      </c>
      <c r="E5051" s="23"/>
    </row>
    <row r="5052" spans="1:5" ht="20" customHeight="1">
      <c r="A5052" s="19" t="s">
        <v>5792</v>
      </c>
      <c r="B5052" s="20" t="s">
        <v>5793</v>
      </c>
      <c r="C5052" s="21" t="s">
        <v>169494</v>
      </c>
      <c r="D5052" s="21" t="s">
        <v>139</v>
      </c>
      <c r="E5052" s="23"/>
    </row>
    <row r="5053" spans="1:5" ht="20" customHeight="1">
      <c r="A5053" s="19" t="s">
        <v>5829</v>
      </c>
      <c r="B5053" s="20" t="s">
        <v>5830</v>
      </c>
      <c r="C5053" s="21" t="s">
        <v>169453</v>
      </c>
      <c r="D5053" s="21" t="s">
        <v>296</v>
      </c>
      <c r="E5053" s="23"/>
    </row>
    <row r="5054" spans="1:5" ht="20" customHeight="1">
      <c r="A5054" s="19" t="s">
        <v>5831</v>
      </c>
      <c r="B5054" s="20" t="s">
        <v>5832</v>
      </c>
      <c r="C5054" s="21" t="s">
        <v>169509</v>
      </c>
      <c r="D5054" s="21" t="s">
        <v>345</v>
      </c>
      <c r="E5054" s="23"/>
    </row>
    <row r="5055" spans="1:5" ht="20" customHeight="1">
      <c r="A5055" s="19" t="s">
        <v>5833</v>
      </c>
      <c r="B5055" s="20" t="s">
        <v>5834</v>
      </c>
      <c r="C5055" s="21" t="s">
        <v>169480</v>
      </c>
      <c r="D5055" s="21" t="s">
        <v>345</v>
      </c>
      <c r="E5055" s="23"/>
    </row>
    <row r="5056" spans="1:5" ht="20" customHeight="1">
      <c r="A5056" s="19" t="s">
        <v>5835</v>
      </c>
      <c r="B5056" s="20" t="s">
        <v>5836</v>
      </c>
      <c r="C5056" s="21" t="s">
        <v>169456</v>
      </c>
      <c r="D5056" s="21" t="s">
        <v>345</v>
      </c>
      <c r="E5056" s="23"/>
    </row>
    <row r="5057" spans="1:5" ht="20" customHeight="1">
      <c r="A5057" s="19" t="s">
        <v>5837</v>
      </c>
      <c r="B5057" s="20" t="s">
        <v>5838</v>
      </c>
      <c r="C5057" s="21" t="s">
        <v>101522</v>
      </c>
      <c r="D5057" s="21" t="s">
        <v>345</v>
      </c>
      <c r="E5057" s="23"/>
    </row>
    <row r="5058" spans="1:5" ht="20" customHeight="1">
      <c r="A5058" s="19" t="s">
        <v>5841</v>
      </c>
      <c r="B5058" s="20" t="s">
        <v>5840</v>
      </c>
      <c r="C5058" s="21" t="s">
        <v>169446</v>
      </c>
      <c r="D5058" s="21" t="s">
        <v>345</v>
      </c>
      <c r="E5058" s="23"/>
    </row>
    <row r="5059" spans="1:5" ht="20" customHeight="1">
      <c r="A5059" s="19" t="s">
        <v>5842</v>
      </c>
      <c r="B5059" s="20" t="s">
        <v>5843</v>
      </c>
      <c r="C5059" s="21" t="s">
        <v>169514</v>
      </c>
      <c r="D5059" s="21" t="s">
        <v>296</v>
      </c>
      <c r="E5059" s="23"/>
    </row>
    <row r="5060" spans="1:5" ht="20" customHeight="1">
      <c r="A5060" s="19" t="s">
        <v>5846</v>
      </c>
      <c r="B5060" s="20" t="s">
        <v>5845</v>
      </c>
      <c r="C5060" s="21" t="s">
        <v>169506</v>
      </c>
      <c r="D5060" s="21" t="s">
        <v>296</v>
      </c>
      <c r="E5060" s="23"/>
    </row>
    <row r="5061" spans="1:5" ht="20" customHeight="1">
      <c r="A5061" s="19" t="s">
        <v>5847</v>
      </c>
      <c r="B5061" s="20" t="s">
        <v>5848</v>
      </c>
      <c r="C5061" s="21" t="s">
        <v>169538</v>
      </c>
      <c r="D5061" s="21" t="s">
        <v>345</v>
      </c>
      <c r="E5061" s="23"/>
    </row>
    <row r="5062" spans="1:5" ht="20" customHeight="1">
      <c r="A5062" s="19" t="s">
        <v>5851</v>
      </c>
      <c r="B5062" s="20" t="s">
        <v>5852</v>
      </c>
      <c r="C5062" s="21" t="s">
        <v>169461</v>
      </c>
      <c r="D5062" s="21" t="s">
        <v>345</v>
      </c>
      <c r="E5062" s="23"/>
    </row>
    <row r="5063" spans="1:5" ht="20" customHeight="1">
      <c r="A5063" s="19" t="s">
        <v>5853</v>
      </c>
      <c r="B5063" s="20" t="s">
        <v>5854</v>
      </c>
      <c r="C5063" s="21" t="s">
        <v>169517</v>
      </c>
      <c r="D5063" s="21" t="s">
        <v>345</v>
      </c>
      <c r="E5063" s="23"/>
    </row>
    <row r="5064" spans="1:5" ht="20" customHeight="1">
      <c r="A5064" s="19" t="s">
        <v>5855</v>
      </c>
      <c r="B5064" s="20" t="s">
        <v>5856</v>
      </c>
      <c r="C5064" s="21" t="s">
        <v>169492</v>
      </c>
      <c r="D5064" s="21" t="s">
        <v>345</v>
      </c>
      <c r="E5064" s="23"/>
    </row>
    <row r="5065" spans="1:5" ht="20" customHeight="1">
      <c r="A5065" s="19" t="s">
        <v>5857</v>
      </c>
      <c r="B5065" s="20" t="s">
        <v>5858</v>
      </c>
      <c r="C5065" s="21" t="s">
        <v>169488</v>
      </c>
      <c r="D5065" s="21" t="s">
        <v>296</v>
      </c>
      <c r="E5065" s="23"/>
    </row>
    <row r="5066" spans="1:5" ht="20" customHeight="1">
      <c r="A5066" s="19" t="s">
        <v>5861</v>
      </c>
      <c r="B5066" s="20" t="s">
        <v>5860</v>
      </c>
      <c r="C5066" s="21" t="s">
        <v>14955</v>
      </c>
      <c r="D5066" s="21" t="s">
        <v>345</v>
      </c>
      <c r="E5066" s="23"/>
    </row>
    <row r="5067" spans="1:5" ht="20" customHeight="1">
      <c r="A5067" s="19" t="s">
        <v>5865</v>
      </c>
      <c r="B5067" s="20" t="s">
        <v>5863</v>
      </c>
      <c r="C5067" s="21" t="s">
        <v>169486</v>
      </c>
      <c r="D5067" s="21" t="s">
        <v>345</v>
      </c>
      <c r="E5067" s="23"/>
    </row>
    <row r="5068" spans="1:5" ht="20" customHeight="1">
      <c r="A5068" s="19" t="s">
        <v>5866</v>
      </c>
      <c r="B5068" s="20" t="s">
        <v>5867</v>
      </c>
      <c r="C5068" s="21" t="s">
        <v>169539</v>
      </c>
      <c r="D5068" s="21" t="s">
        <v>345</v>
      </c>
      <c r="E5068" s="23"/>
    </row>
    <row r="5069" spans="1:5" ht="20" customHeight="1">
      <c r="A5069" s="19" t="s">
        <v>5868</v>
      </c>
      <c r="B5069" s="20" t="s">
        <v>5869</v>
      </c>
      <c r="C5069" s="21" t="s">
        <v>169510</v>
      </c>
      <c r="D5069" s="21" t="s">
        <v>345</v>
      </c>
      <c r="E5069" s="23"/>
    </row>
    <row r="5070" spans="1:5" ht="20" customHeight="1">
      <c r="A5070" s="19" t="s">
        <v>5870</v>
      </c>
      <c r="B5070" s="20" t="s">
        <v>5871</v>
      </c>
      <c r="C5070" s="21" t="s">
        <v>127024</v>
      </c>
      <c r="D5070" s="21" t="s">
        <v>345</v>
      </c>
      <c r="E5070" s="23"/>
    </row>
    <row r="5071" spans="1:5" ht="20" customHeight="1">
      <c r="A5071" s="19" t="s">
        <v>5872</v>
      </c>
      <c r="B5071" s="20" t="s">
        <v>5873</v>
      </c>
      <c r="C5071" s="21" t="s">
        <v>138440</v>
      </c>
      <c r="D5071" s="21" t="s">
        <v>345</v>
      </c>
      <c r="E5071" s="23"/>
    </row>
    <row r="5072" spans="1:5" ht="20" customHeight="1">
      <c r="A5072" s="19" t="s">
        <v>5874</v>
      </c>
      <c r="B5072" s="20" t="s">
        <v>5875</v>
      </c>
      <c r="C5072" s="21" t="s">
        <v>169535</v>
      </c>
      <c r="D5072" s="21" t="s">
        <v>345</v>
      </c>
      <c r="E5072" s="23"/>
    </row>
    <row r="5073" spans="1:5" ht="20" customHeight="1">
      <c r="A5073" s="19" t="s">
        <v>5876</v>
      </c>
      <c r="B5073" s="20" t="s">
        <v>5877</v>
      </c>
      <c r="C5073" s="21" t="s">
        <v>169535</v>
      </c>
      <c r="D5073" s="21" t="s">
        <v>345</v>
      </c>
      <c r="E5073" s="23"/>
    </row>
    <row r="5074" spans="1:5" ht="20" customHeight="1">
      <c r="A5074" s="19" t="s">
        <v>5880</v>
      </c>
      <c r="B5074" s="20" t="s">
        <v>5879</v>
      </c>
      <c r="C5074" s="21" t="s">
        <v>14956</v>
      </c>
      <c r="D5074" s="21" t="s">
        <v>345</v>
      </c>
      <c r="E5074" s="23"/>
    </row>
    <row r="5075" spans="1:5" ht="20" customHeight="1">
      <c r="A5075" s="19" t="s">
        <v>5881</v>
      </c>
      <c r="B5075" s="20" t="s">
        <v>5882</v>
      </c>
      <c r="C5075" s="21" t="s">
        <v>169507</v>
      </c>
      <c r="D5075" s="21" t="s">
        <v>345</v>
      </c>
      <c r="E5075" s="23"/>
    </row>
    <row r="5076" spans="1:5" ht="20" customHeight="1">
      <c r="A5076" s="19" t="s">
        <v>5883</v>
      </c>
      <c r="B5076" s="20" t="s">
        <v>5884</v>
      </c>
      <c r="C5076" s="21" t="s">
        <v>169485</v>
      </c>
      <c r="D5076" s="21" t="s">
        <v>345</v>
      </c>
      <c r="E5076" s="23"/>
    </row>
    <row r="5077" spans="1:5" ht="20" customHeight="1">
      <c r="A5077" s="19" t="s">
        <v>5887</v>
      </c>
      <c r="B5077" s="20" t="s">
        <v>5886</v>
      </c>
      <c r="C5077" s="21" t="s">
        <v>169435</v>
      </c>
      <c r="D5077" s="21" t="s">
        <v>345</v>
      </c>
      <c r="E5077" s="23"/>
    </row>
    <row r="5078" spans="1:5" ht="20" customHeight="1">
      <c r="A5078" s="19" t="s">
        <v>5888</v>
      </c>
      <c r="B5078" s="20" t="s">
        <v>5889</v>
      </c>
      <c r="C5078" s="21" t="s">
        <v>169435</v>
      </c>
      <c r="D5078" s="21" t="s">
        <v>345</v>
      </c>
      <c r="E5078" s="23"/>
    </row>
    <row r="5079" spans="1:5" ht="20" customHeight="1">
      <c r="A5079" s="19" t="s">
        <v>5890</v>
      </c>
      <c r="B5079" s="20" t="s">
        <v>5891</v>
      </c>
      <c r="C5079" s="21" t="s">
        <v>169481</v>
      </c>
      <c r="D5079" s="21" t="s">
        <v>296</v>
      </c>
      <c r="E5079" s="23"/>
    </row>
    <row r="5080" spans="1:5" ht="20" customHeight="1">
      <c r="A5080" s="19" t="s">
        <v>5895</v>
      </c>
      <c r="B5080" s="20" t="s">
        <v>5893</v>
      </c>
      <c r="C5080" s="21" t="s">
        <v>169466</v>
      </c>
      <c r="D5080" s="21" t="s">
        <v>345</v>
      </c>
      <c r="E5080" s="23"/>
    </row>
    <row r="5081" spans="1:5" ht="20" customHeight="1">
      <c r="A5081" s="19" t="s">
        <v>5896</v>
      </c>
      <c r="B5081" s="20" t="s">
        <v>5897</v>
      </c>
      <c r="C5081" s="21" t="s">
        <v>169506</v>
      </c>
      <c r="D5081" s="21" t="s">
        <v>296</v>
      </c>
      <c r="E5081" s="23"/>
    </row>
    <row r="5082" spans="1:5" ht="20" customHeight="1">
      <c r="A5082" s="19" t="s">
        <v>5898</v>
      </c>
      <c r="B5082" s="20" t="s">
        <v>5899</v>
      </c>
      <c r="C5082" s="21" t="s">
        <v>169517</v>
      </c>
      <c r="D5082" s="21" t="s">
        <v>345</v>
      </c>
      <c r="E5082" s="23"/>
    </row>
    <row r="5083" spans="1:5" ht="20" customHeight="1">
      <c r="A5083" s="19" t="s">
        <v>5900</v>
      </c>
      <c r="B5083" s="20" t="s">
        <v>5901</v>
      </c>
      <c r="C5083" s="21" t="s">
        <v>169471</v>
      </c>
      <c r="D5083" s="21" t="s">
        <v>296</v>
      </c>
      <c r="E5083" s="23"/>
    </row>
    <row r="5084" spans="1:5" ht="20" customHeight="1">
      <c r="A5084" s="19" t="s">
        <v>5902</v>
      </c>
      <c r="B5084" s="20" t="s">
        <v>5903</v>
      </c>
      <c r="C5084" s="21" t="s">
        <v>169509</v>
      </c>
      <c r="D5084" s="21" t="s">
        <v>345</v>
      </c>
      <c r="E5084" s="23"/>
    </row>
    <row r="5085" spans="1:5" ht="20" customHeight="1">
      <c r="A5085" s="19" t="s">
        <v>5904</v>
      </c>
      <c r="B5085" s="20" t="s">
        <v>5905</v>
      </c>
      <c r="C5085" s="21" t="s">
        <v>169459</v>
      </c>
      <c r="D5085" s="21" t="s">
        <v>296</v>
      </c>
      <c r="E5085" s="23"/>
    </row>
    <row r="5086" spans="1:5" ht="20" customHeight="1">
      <c r="A5086" s="19" t="s">
        <v>5906</v>
      </c>
      <c r="B5086" s="20" t="s">
        <v>5907</v>
      </c>
      <c r="C5086" s="21" t="s">
        <v>169539</v>
      </c>
      <c r="D5086" s="21" t="s">
        <v>345</v>
      </c>
      <c r="E5086" s="23"/>
    </row>
    <row r="5087" spans="1:5" ht="20" customHeight="1">
      <c r="A5087" s="19" t="s">
        <v>5908</v>
      </c>
      <c r="B5087" s="20" t="s">
        <v>5909</v>
      </c>
      <c r="C5087" s="21" t="s">
        <v>101910</v>
      </c>
      <c r="D5087" s="21" t="s">
        <v>345</v>
      </c>
      <c r="E5087" s="23"/>
    </row>
    <row r="5088" spans="1:5" ht="20" customHeight="1">
      <c r="A5088" s="19" t="s">
        <v>5912</v>
      </c>
      <c r="B5088" s="20" t="s">
        <v>5911</v>
      </c>
      <c r="C5088" s="21" t="s">
        <v>169448</v>
      </c>
      <c r="D5088" s="21" t="s">
        <v>345</v>
      </c>
      <c r="E5088" s="23"/>
    </row>
    <row r="5089" spans="1:5" ht="20" customHeight="1">
      <c r="A5089" s="19" t="s">
        <v>5913</v>
      </c>
      <c r="B5089" s="20" t="s">
        <v>5914</v>
      </c>
      <c r="C5089" s="21" t="s">
        <v>169439</v>
      </c>
      <c r="D5089" s="21" t="s">
        <v>296</v>
      </c>
      <c r="E5089" s="23"/>
    </row>
    <row r="5090" spans="1:5" ht="20" customHeight="1">
      <c r="A5090" s="19" t="s">
        <v>5918</v>
      </c>
      <c r="B5090" s="20" t="s">
        <v>5916</v>
      </c>
      <c r="C5090" s="21" t="s">
        <v>169486</v>
      </c>
      <c r="D5090" s="21" t="s">
        <v>296</v>
      </c>
      <c r="E5090" s="23"/>
    </row>
    <row r="5091" spans="1:5" ht="20" customHeight="1">
      <c r="A5091" s="19" t="s">
        <v>5919</v>
      </c>
      <c r="B5091" s="20" t="s">
        <v>5920</v>
      </c>
      <c r="C5091" s="21" t="s">
        <v>101554</v>
      </c>
      <c r="D5091" s="21" t="s">
        <v>345</v>
      </c>
      <c r="E5091" s="23"/>
    </row>
    <row r="5092" spans="1:5" ht="20" customHeight="1">
      <c r="A5092" s="19" t="s">
        <v>5923</v>
      </c>
      <c r="B5092" s="20" t="s">
        <v>5924</v>
      </c>
      <c r="C5092" s="21" t="s">
        <v>169478</v>
      </c>
      <c r="D5092" s="21" t="s">
        <v>345</v>
      </c>
      <c r="E5092" s="23"/>
    </row>
    <row r="5093" spans="1:5" ht="20" customHeight="1">
      <c r="A5093" s="19" t="s">
        <v>5925</v>
      </c>
      <c r="B5093" s="20" t="s">
        <v>5926</v>
      </c>
      <c r="C5093" s="21" t="s">
        <v>169494</v>
      </c>
      <c r="D5093" s="21" t="s">
        <v>345</v>
      </c>
      <c r="E5093" s="23"/>
    </row>
    <row r="5094" spans="1:5" ht="20" customHeight="1">
      <c r="A5094" s="19" t="s">
        <v>5927</v>
      </c>
      <c r="B5094" s="24">
        <v>100</v>
      </c>
      <c r="C5094" s="21" t="s">
        <v>169517</v>
      </c>
      <c r="D5094" s="21" t="s">
        <v>345</v>
      </c>
      <c r="E5094" s="23"/>
    </row>
    <row r="5095" spans="1:5" ht="20" customHeight="1">
      <c r="A5095" s="19" t="s">
        <v>5930</v>
      </c>
      <c r="B5095" s="20" t="s">
        <v>5929</v>
      </c>
      <c r="C5095" s="21" t="s">
        <v>169460</v>
      </c>
      <c r="D5095" s="21" t="s">
        <v>345</v>
      </c>
      <c r="E5095" s="23"/>
    </row>
    <row r="5096" spans="1:5" ht="20" customHeight="1">
      <c r="A5096" s="19" t="s">
        <v>5931</v>
      </c>
      <c r="B5096" s="20" t="s">
        <v>5932</v>
      </c>
      <c r="C5096" s="21" t="s">
        <v>101522</v>
      </c>
      <c r="D5096" s="21" t="s">
        <v>345</v>
      </c>
      <c r="E5096" s="23"/>
    </row>
    <row r="5097" spans="1:5" ht="20" customHeight="1">
      <c r="A5097" s="19" t="s">
        <v>5933</v>
      </c>
      <c r="B5097" s="20" t="s">
        <v>5934</v>
      </c>
      <c r="C5097" s="21" t="s">
        <v>169487</v>
      </c>
      <c r="D5097" s="21" t="s">
        <v>345</v>
      </c>
      <c r="E5097" s="23"/>
    </row>
    <row r="5098" spans="1:5" ht="20" customHeight="1">
      <c r="A5098" s="19" t="s">
        <v>5935</v>
      </c>
      <c r="B5098" s="20" t="s">
        <v>5936</v>
      </c>
      <c r="C5098" s="21" t="s">
        <v>169515</v>
      </c>
      <c r="D5098" s="21" t="s">
        <v>345</v>
      </c>
      <c r="E5098" s="23"/>
    </row>
    <row r="5099" spans="1:5" ht="20" customHeight="1">
      <c r="A5099" s="19" t="s">
        <v>5937</v>
      </c>
      <c r="B5099" s="24">
        <v>100</v>
      </c>
      <c r="C5099" s="21" t="s">
        <v>169520</v>
      </c>
      <c r="D5099" s="21" t="s">
        <v>345</v>
      </c>
      <c r="E5099" s="23"/>
    </row>
    <row r="5100" spans="1:5" ht="20" customHeight="1">
      <c r="A5100" s="19" t="s">
        <v>5938</v>
      </c>
      <c r="B5100" s="20" t="s">
        <v>5939</v>
      </c>
      <c r="C5100" s="21" t="s">
        <v>169494</v>
      </c>
      <c r="D5100" s="21" t="s">
        <v>345</v>
      </c>
      <c r="E5100" s="23"/>
    </row>
    <row r="5101" spans="1:5" ht="20" customHeight="1">
      <c r="A5101" s="19" t="s">
        <v>5942</v>
      </c>
      <c r="B5101" s="20" t="s">
        <v>5941</v>
      </c>
      <c r="C5101" s="21" t="s">
        <v>169485</v>
      </c>
      <c r="D5101" s="21" t="s">
        <v>345</v>
      </c>
      <c r="E5101" s="23"/>
    </row>
    <row r="5102" spans="1:5" ht="20" customHeight="1">
      <c r="A5102" s="19" t="s">
        <v>5943</v>
      </c>
      <c r="B5102" s="20" t="s">
        <v>5944</v>
      </c>
      <c r="C5102" s="21" t="s">
        <v>169506</v>
      </c>
      <c r="D5102" s="21" t="s">
        <v>296</v>
      </c>
      <c r="E5102" s="23"/>
    </row>
    <row r="5103" spans="1:5" ht="20" customHeight="1">
      <c r="A5103" s="19" t="s">
        <v>5945</v>
      </c>
      <c r="B5103" s="20" t="s">
        <v>5946</v>
      </c>
      <c r="C5103" s="21" t="s">
        <v>169540</v>
      </c>
      <c r="D5103" s="21" t="s">
        <v>345</v>
      </c>
      <c r="E5103" s="23"/>
    </row>
    <row r="5104" spans="1:5" ht="20" customHeight="1">
      <c r="A5104" s="19" t="s">
        <v>5947</v>
      </c>
      <c r="B5104" s="20" t="s">
        <v>5948</v>
      </c>
      <c r="C5104" s="21" t="s">
        <v>169460</v>
      </c>
      <c r="D5104" s="21" t="s">
        <v>345</v>
      </c>
      <c r="E5104" s="23"/>
    </row>
    <row r="5105" spans="1:5" ht="20" customHeight="1">
      <c r="A5105" s="19" t="s">
        <v>5951</v>
      </c>
      <c r="B5105" s="20" t="s">
        <v>5950</v>
      </c>
      <c r="C5105" s="21" t="s">
        <v>169509</v>
      </c>
      <c r="D5105" s="21" t="s">
        <v>345</v>
      </c>
      <c r="E5105" s="23"/>
    </row>
    <row r="5106" spans="1:5" ht="20" customHeight="1">
      <c r="A5106" s="19" t="s">
        <v>5952</v>
      </c>
      <c r="B5106" s="20" t="s">
        <v>5953</v>
      </c>
      <c r="C5106" s="21" t="s">
        <v>169478</v>
      </c>
      <c r="D5106" s="21" t="s">
        <v>345</v>
      </c>
      <c r="E5106" s="23"/>
    </row>
    <row r="5107" spans="1:5" ht="20" customHeight="1">
      <c r="A5107" s="19" t="s">
        <v>5957</v>
      </c>
      <c r="B5107" s="20" t="s">
        <v>5955</v>
      </c>
      <c r="C5107" s="21" t="s">
        <v>169450</v>
      </c>
      <c r="D5107" s="21" t="s">
        <v>345</v>
      </c>
      <c r="E5107" s="23"/>
    </row>
    <row r="5108" spans="1:5" ht="20" customHeight="1">
      <c r="A5108" s="19" t="s">
        <v>5958</v>
      </c>
      <c r="B5108" s="20" t="s">
        <v>5959</v>
      </c>
      <c r="C5108" s="21" t="s">
        <v>169466</v>
      </c>
      <c r="D5108" s="21" t="s">
        <v>296</v>
      </c>
      <c r="E5108" s="23"/>
    </row>
    <row r="5109" spans="1:5" ht="20" customHeight="1">
      <c r="A5109" s="19" t="s">
        <v>5966</v>
      </c>
      <c r="B5109" s="20" t="s">
        <v>5967</v>
      </c>
      <c r="C5109" s="21" t="s">
        <v>169492</v>
      </c>
      <c r="D5109" s="21" t="s">
        <v>345</v>
      </c>
      <c r="E5109" s="23"/>
    </row>
    <row r="5110" spans="1:5" ht="20" customHeight="1">
      <c r="A5110" s="19" t="s">
        <v>5981</v>
      </c>
      <c r="B5110" s="20" t="s">
        <v>5982</v>
      </c>
      <c r="C5110" s="21" t="s">
        <v>169531</v>
      </c>
      <c r="D5110" s="21" t="s">
        <v>345</v>
      </c>
      <c r="E5110" s="23"/>
    </row>
    <row r="5111" spans="1:5" ht="20" customHeight="1">
      <c r="A5111" s="19" t="s">
        <v>5991</v>
      </c>
      <c r="B5111" s="24">
        <v>100</v>
      </c>
      <c r="C5111" s="21" t="s">
        <v>169518</v>
      </c>
      <c r="D5111" s="21" t="s">
        <v>345</v>
      </c>
      <c r="E5111" s="23"/>
    </row>
    <row r="5112" spans="1:5" ht="20" customHeight="1">
      <c r="A5112" s="19" t="s">
        <v>6002</v>
      </c>
      <c r="B5112" s="20" t="s">
        <v>6003</v>
      </c>
      <c r="C5112" s="21" t="s">
        <v>14955</v>
      </c>
      <c r="D5112" s="21" t="s">
        <v>345</v>
      </c>
      <c r="E5112" s="23"/>
    </row>
    <row r="5113" spans="1:5" ht="20" customHeight="1">
      <c r="A5113" s="19" t="s">
        <v>6007</v>
      </c>
      <c r="B5113" s="20" t="s">
        <v>6008</v>
      </c>
      <c r="C5113" s="21" t="s">
        <v>169509</v>
      </c>
      <c r="D5113" s="21" t="s">
        <v>345</v>
      </c>
      <c r="E5113" s="23"/>
    </row>
    <row r="5114" spans="1:5" ht="20" customHeight="1">
      <c r="A5114" s="19" t="s">
        <v>6020</v>
      </c>
      <c r="B5114" s="20" t="s">
        <v>6019</v>
      </c>
      <c r="C5114" s="21" t="s">
        <v>169485</v>
      </c>
      <c r="D5114" s="21" t="s">
        <v>345</v>
      </c>
      <c r="E5114" s="23"/>
    </row>
    <row r="5115" spans="1:5" ht="20" customHeight="1">
      <c r="A5115" s="19" t="s">
        <v>6071</v>
      </c>
      <c r="B5115" s="20" t="s">
        <v>6072</v>
      </c>
      <c r="C5115" s="21" t="s">
        <v>148906</v>
      </c>
      <c r="D5115" s="21" t="s">
        <v>345</v>
      </c>
      <c r="E5115" s="23"/>
    </row>
    <row r="5116" spans="1:5" ht="20" customHeight="1">
      <c r="A5116" s="19" t="s">
        <v>9685</v>
      </c>
      <c r="B5116" s="20" t="s">
        <v>9686</v>
      </c>
      <c r="C5116" s="21" t="s">
        <v>169517</v>
      </c>
      <c r="D5116" s="21" t="s">
        <v>345</v>
      </c>
      <c r="E5116" s="23"/>
    </row>
    <row r="5117" spans="1:5" ht="20" customHeight="1">
      <c r="A5117" s="19" t="s">
        <v>9800</v>
      </c>
      <c r="B5117" s="20" t="s">
        <v>9801</v>
      </c>
      <c r="C5117" s="21" t="s">
        <v>169517</v>
      </c>
      <c r="D5117" s="21" t="s">
        <v>345</v>
      </c>
      <c r="E5117" s="23"/>
    </row>
    <row r="5118" spans="1:5" ht="20" customHeight="1">
      <c r="A5118" s="19" t="s">
        <v>9816</v>
      </c>
      <c r="B5118" s="24">
        <v>100</v>
      </c>
      <c r="C5118" s="21" t="s">
        <v>169487</v>
      </c>
      <c r="D5118" s="21" t="s">
        <v>345</v>
      </c>
      <c r="E5118" s="23"/>
    </row>
    <row r="5119" spans="1:5" ht="20" customHeight="1">
      <c r="A5119" s="19" t="s">
        <v>9884</v>
      </c>
      <c r="B5119" s="20" t="s">
        <v>9883</v>
      </c>
      <c r="C5119" s="21" t="s">
        <v>169461</v>
      </c>
      <c r="D5119" s="21" t="s">
        <v>345</v>
      </c>
      <c r="E5119" s="23"/>
    </row>
    <row r="5120" spans="1:5" ht="20" customHeight="1">
      <c r="A5120" s="19" t="s">
        <v>9916</v>
      </c>
      <c r="B5120" s="20" t="s">
        <v>9917</v>
      </c>
      <c r="C5120" s="21" t="s">
        <v>169477</v>
      </c>
      <c r="D5120" s="21" t="s">
        <v>296</v>
      </c>
      <c r="E5120" s="23"/>
    </row>
    <row r="5121" spans="1:5" ht="20" customHeight="1">
      <c r="A5121" s="19" t="s">
        <v>9922</v>
      </c>
      <c r="B5121" s="24">
        <v>100</v>
      </c>
      <c r="C5121" s="21" t="s">
        <v>169523</v>
      </c>
      <c r="D5121" s="21" t="s">
        <v>345</v>
      </c>
      <c r="E5121" s="23"/>
    </row>
    <row r="5122" spans="1:5" ht="20" customHeight="1">
      <c r="A5122" s="19" t="s">
        <v>9924</v>
      </c>
      <c r="B5122" s="24">
        <v>100</v>
      </c>
      <c r="C5122" s="21" t="s">
        <v>169519</v>
      </c>
      <c r="D5122" s="21" t="s">
        <v>345</v>
      </c>
      <c r="E5122" s="23"/>
    </row>
    <row r="5123" spans="1:5" ht="20" customHeight="1">
      <c r="A5123" s="19" t="s">
        <v>9931</v>
      </c>
      <c r="B5123" s="20" t="s">
        <v>9932</v>
      </c>
      <c r="C5123" s="21" t="s">
        <v>169494</v>
      </c>
      <c r="D5123" s="21" t="s">
        <v>345</v>
      </c>
      <c r="E5123" s="23"/>
    </row>
    <row r="5124" spans="1:5" ht="20" customHeight="1">
      <c r="A5124" s="19" t="s">
        <v>9938</v>
      </c>
      <c r="B5124" s="20" t="s">
        <v>9939</v>
      </c>
      <c r="C5124" s="21" t="s">
        <v>169527</v>
      </c>
      <c r="D5124" s="21" t="s">
        <v>345</v>
      </c>
      <c r="E5124" s="23"/>
    </row>
    <row r="5125" spans="1:5" ht="20" customHeight="1">
      <c r="A5125" s="19" t="s">
        <v>9941</v>
      </c>
      <c r="B5125" s="24">
        <v>100</v>
      </c>
      <c r="C5125" s="21" t="s">
        <v>169520</v>
      </c>
      <c r="D5125" s="21" t="s">
        <v>345</v>
      </c>
      <c r="E5125" s="23"/>
    </row>
    <row r="5126" spans="1:5" ht="20" customHeight="1">
      <c r="A5126" s="19" t="s">
        <v>9949</v>
      </c>
      <c r="B5126" s="20" t="s">
        <v>9946</v>
      </c>
      <c r="C5126" s="21" t="s">
        <v>169435</v>
      </c>
      <c r="D5126" s="21" t="s">
        <v>296</v>
      </c>
      <c r="E5126" s="23"/>
    </row>
    <row r="5127" spans="1:5" ht="20" customHeight="1">
      <c r="A5127" s="19" t="s">
        <v>9952</v>
      </c>
      <c r="B5127" s="20" t="s">
        <v>9953</v>
      </c>
      <c r="C5127" s="21" t="s">
        <v>169485</v>
      </c>
      <c r="D5127" s="21" t="s">
        <v>345</v>
      </c>
      <c r="E5127" s="23"/>
    </row>
    <row r="5128" spans="1:5" ht="20" customHeight="1">
      <c r="A5128" s="19" t="s">
        <v>9961</v>
      </c>
      <c r="B5128" s="20" t="s">
        <v>9962</v>
      </c>
      <c r="C5128" s="21" t="s">
        <v>169478</v>
      </c>
      <c r="D5128" s="21" t="s">
        <v>345</v>
      </c>
      <c r="E5128" s="23"/>
    </row>
    <row r="5129" spans="1:5" ht="20" customHeight="1">
      <c r="A5129" s="19" t="s">
        <v>9975</v>
      </c>
      <c r="B5129" s="20" t="s">
        <v>9974</v>
      </c>
      <c r="C5129" s="21" t="s">
        <v>169485</v>
      </c>
      <c r="D5129" s="21" t="s">
        <v>345</v>
      </c>
      <c r="E5129" s="23"/>
    </row>
    <row r="5130" spans="1:5" ht="20" customHeight="1">
      <c r="A5130" s="19" t="s">
        <v>9991</v>
      </c>
      <c r="B5130" s="20" t="s">
        <v>9992</v>
      </c>
      <c r="C5130" s="21" t="s">
        <v>169521</v>
      </c>
      <c r="D5130" s="21" t="s">
        <v>345</v>
      </c>
      <c r="E5130" s="23"/>
    </row>
    <row r="5131" spans="1:5" ht="20" customHeight="1">
      <c r="A5131" s="19" t="s">
        <v>10008</v>
      </c>
      <c r="B5131" s="20" t="s">
        <v>10009</v>
      </c>
      <c r="C5131" s="21" t="s">
        <v>169494</v>
      </c>
      <c r="D5131" s="21" t="s">
        <v>345</v>
      </c>
      <c r="E5131" s="23"/>
    </row>
    <row r="5132" spans="1:5" ht="20" customHeight="1">
      <c r="A5132" s="19" t="s">
        <v>10017</v>
      </c>
      <c r="B5132" s="20" t="s">
        <v>10016</v>
      </c>
      <c r="C5132" s="21" t="s">
        <v>101727</v>
      </c>
      <c r="D5132" s="21" t="s">
        <v>345</v>
      </c>
      <c r="E5132" s="23"/>
    </row>
    <row r="5133" spans="1:5" ht="20" customHeight="1">
      <c r="A5133" s="19" t="s">
        <v>10021</v>
      </c>
      <c r="B5133" s="20" t="s">
        <v>10022</v>
      </c>
      <c r="C5133" s="21" t="s">
        <v>169460</v>
      </c>
      <c r="D5133" s="21" t="s">
        <v>345</v>
      </c>
      <c r="E5133" s="23"/>
    </row>
    <row r="5134" spans="1:5" ht="20" customHeight="1">
      <c r="A5134" s="19" t="s">
        <v>10045</v>
      </c>
      <c r="B5134" s="20" t="s">
        <v>10043</v>
      </c>
      <c r="C5134" s="21" t="s">
        <v>169433</v>
      </c>
      <c r="D5134" s="21" t="s">
        <v>345</v>
      </c>
      <c r="E5134" s="23"/>
    </row>
    <row r="5135" spans="1:5" ht="20" customHeight="1">
      <c r="A5135" s="19" t="s">
        <v>10056</v>
      </c>
      <c r="B5135" s="20" t="s">
        <v>10054</v>
      </c>
      <c r="C5135" s="21" t="s">
        <v>169443</v>
      </c>
      <c r="D5135" s="21" t="s">
        <v>296</v>
      </c>
      <c r="E5135" s="23"/>
    </row>
    <row r="5136" spans="1:5" ht="20" customHeight="1">
      <c r="A5136" s="19" t="s">
        <v>10058</v>
      </c>
      <c r="B5136" s="20" t="s">
        <v>10059</v>
      </c>
      <c r="C5136" s="21" t="s">
        <v>169454</v>
      </c>
      <c r="D5136" s="21" t="s">
        <v>345</v>
      </c>
      <c r="E5136" s="23"/>
    </row>
    <row r="5137" spans="1:5" ht="20" customHeight="1">
      <c r="A5137" s="19" t="s">
        <v>10060</v>
      </c>
      <c r="B5137" s="20" t="s">
        <v>10061</v>
      </c>
      <c r="C5137" s="21" t="s">
        <v>169488</v>
      </c>
      <c r="D5137" s="21" t="s">
        <v>296</v>
      </c>
      <c r="E5137" s="23"/>
    </row>
    <row r="5138" spans="1:5" ht="20" customHeight="1">
      <c r="A5138" s="19" t="s">
        <v>10062</v>
      </c>
      <c r="B5138" s="20" t="s">
        <v>10063</v>
      </c>
      <c r="C5138" s="21" t="s">
        <v>169480</v>
      </c>
      <c r="D5138" s="21" t="s">
        <v>345</v>
      </c>
      <c r="E5138" s="23"/>
    </row>
    <row r="5139" spans="1:5" ht="20" customHeight="1">
      <c r="A5139" s="19" t="s">
        <v>10064</v>
      </c>
      <c r="B5139" s="20" t="s">
        <v>10065</v>
      </c>
      <c r="C5139" s="21" t="s">
        <v>169488</v>
      </c>
      <c r="D5139" s="21" t="s">
        <v>345</v>
      </c>
      <c r="E5139" s="23"/>
    </row>
    <row r="5140" spans="1:5" ht="20" customHeight="1">
      <c r="A5140" s="19" t="s">
        <v>10066</v>
      </c>
      <c r="B5140" s="20" t="s">
        <v>10067</v>
      </c>
      <c r="C5140" s="21" t="s">
        <v>14739</v>
      </c>
      <c r="D5140" s="21" t="s">
        <v>345</v>
      </c>
      <c r="E5140" s="23"/>
    </row>
    <row r="5141" spans="1:5" ht="20" customHeight="1">
      <c r="A5141" s="19" t="s">
        <v>10070</v>
      </c>
      <c r="B5141" s="20" t="s">
        <v>10069</v>
      </c>
      <c r="C5141" s="21" t="s">
        <v>169501</v>
      </c>
      <c r="D5141" s="21" t="s">
        <v>345</v>
      </c>
      <c r="E5141" s="23"/>
    </row>
    <row r="5142" spans="1:5" ht="20" customHeight="1">
      <c r="A5142" s="19" t="s">
        <v>10071</v>
      </c>
      <c r="B5142" s="20" t="s">
        <v>10072</v>
      </c>
      <c r="C5142" s="21" t="s">
        <v>169538</v>
      </c>
      <c r="D5142" s="21" t="s">
        <v>345</v>
      </c>
      <c r="E5142" s="23"/>
    </row>
    <row r="5143" spans="1:5" ht="20" customHeight="1">
      <c r="A5143" s="19" t="s">
        <v>10077</v>
      </c>
      <c r="B5143" s="20" t="s">
        <v>10076</v>
      </c>
      <c r="C5143" s="21" t="s">
        <v>169466</v>
      </c>
      <c r="D5143" s="21" t="s">
        <v>296</v>
      </c>
      <c r="E5143" s="23"/>
    </row>
    <row r="5144" spans="1:5" ht="20" customHeight="1">
      <c r="A5144" s="19" t="s">
        <v>10078</v>
      </c>
      <c r="B5144" s="20" t="s">
        <v>10079</v>
      </c>
      <c r="C5144" s="21" t="s">
        <v>101727</v>
      </c>
      <c r="D5144" s="21" t="s">
        <v>345</v>
      </c>
      <c r="E5144" s="23"/>
    </row>
    <row r="5145" spans="1:5" ht="20" customHeight="1">
      <c r="A5145" s="19" t="s">
        <v>10080</v>
      </c>
      <c r="B5145" s="20" t="s">
        <v>10081</v>
      </c>
      <c r="C5145" s="21" t="s">
        <v>169494</v>
      </c>
      <c r="D5145" s="21" t="s">
        <v>345</v>
      </c>
      <c r="E5145" s="23"/>
    </row>
    <row r="5146" spans="1:5" ht="20" customHeight="1">
      <c r="A5146" s="19" t="s">
        <v>10082</v>
      </c>
      <c r="B5146" s="24">
        <v>100</v>
      </c>
      <c r="C5146" s="21" t="s">
        <v>169461</v>
      </c>
      <c r="D5146" s="21" t="s">
        <v>345</v>
      </c>
      <c r="E5146" s="23"/>
    </row>
    <row r="5147" spans="1:5" ht="20" customHeight="1">
      <c r="A5147" s="19" t="s">
        <v>10085</v>
      </c>
      <c r="B5147" s="20" t="s">
        <v>10084</v>
      </c>
      <c r="C5147" s="21" t="s">
        <v>169471</v>
      </c>
      <c r="D5147" s="21" t="s">
        <v>345</v>
      </c>
      <c r="E5147" s="23"/>
    </row>
    <row r="5148" spans="1:5" ht="20" customHeight="1">
      <c r="A5148" s="19" t="s">
        <v>10086</v>
      </c>
      <c r="B5148" s="20" t="s">
        <v>10087</v>
      </c>
      <c r="C5148" s="21" t="s">
        <v>169449</v>
      </c>
      <c r="D5148" s="21" t="s">
        <v>345</v>
      </c>
      <c r="E5148" s="23"/>
    </row>
    <row r="5149" spans="1:5" ht="20" customHeight="1">
      <c r="A5149" s="19" t="s">
        <v>10093</v>
      </c>
      <c r="B5149" s="20" t="s">
        <v>10089</v>
      </c>
      <c r="C5149" s="21" t="s">
        <v>169438</v>
      </c>
      <c r="D5149" s="21" t="s">
        <v>345</v>
      </c>
      <c r="E5149" s="23"/>
    </row>
    <row r="5150" spans="1:5" ht="20" customHeight="1">
      <c r="A5150" s="19" t="s">
        <v>10094</v>
      </c>
      <c r="B5150" s="20" t="s">
        <v>10095</v>
      </c>
      <c r="C5150" s="21" t="s">
        <v>169460</v>
      </c>
      <c r="D5150" s="21" t="s">
        <v>345</v>
      </c>
      <c r="E5150" s="23"/>
    </row>
    <row r="5151" spans="1:5" ht="20" customHeight="1">
      <c r="A5151" s="19" t="s">
        <v>10096</v>
      </c>
      <c r="B5151" s="20" t="s">
        <v>10097</v>
      </c>
      <c r="C5151" s="21" t="s">
        <v>169460</v>
      </c>
      <c r="D5151" s="21" t="s">
        <v>345</v>
      </c>
      <c r="E5151" s="23"/>
    </row>
    <row r="5152" spans="1:5" ht="20" customHeight="1">
      <c r="A5152" s="19" t="s">
        <v>10101</v>
      </c>
      <c r="B5152" s="20" t="s">
        <v>10099</v>
      </c>
      <c r="C5152" s="21" t="s">
        <v>14955</v>
      </c>
      <c r="D5152" s="21" t="s">
        <v>296</v>
      </c>
      <c r="E5152" s="23"/>
    </row>
    <row r="5153" spans="1:5" ht="20" customHeight="1">
      <c r="A5153" s="19" t="s">
        <v>10102</v>
      </c>
      <c r="B5153" s="20" t="s">
        <v>10103</v>
      </c>
      <c r="C5153" s="21" t="s">
        <v>169444</v>
      </c>
      <c r="D5153" s="21" t="s">
        <v>345</v>
      </c>
      <c r="E5153" s="23"/>
    </row>
    <row r="5154" spans="1:5" ht="20" customHeight="1">
      <c r="A5154" s="19" t="s">
        <v>10106</v>
      </c>
      <c r="B5154" s="20" t="s">
        <v>10105</v>
      </c>
      <c r="C5154" s="21" t="s">
        <v>169443</v>
      </c>
      <c r="D5154" s="21" t="s">
        <v>345</v>
      </c>
      <c r="E5154" s="23"/>
    </row>
    <row r="5155" spans="1:5" ht="20" customHeight="1">
      <c r="A5155" s="19" t="s">
        <v>10109</v>
      </c>
      <c r="B5155" s="20" t="s">
        <v>10108</v>
      </c>
      <c r="C5155" s="21" t="s">
        <v>169434</v>
      </c>
      <c r="D5155" s="21" t="s">
        <v>296</v>
      </c>
      <c r="E5155" s="23"/>
    </row>
    <row r="5156" spans="1:5" ht="20" customHeight="1">
      <c r="A5156" s="19" t="s">
        <v>10110</v>
      </c>
      <c r="B5156" s="20" t="s">
        <v>10111</v>
      </c>
      <c r="C5156" s="21" t="s">
        <v>169495</v>
      </c>
      <c r="D5156" s="21" t="s">
        <v>345</v>
      </c>
      <c r="E5156" s="23"/>
    </row>
    <row r="5157" spans="1:5" ht="20" customHeight="1">
      <c r="A5157" s="19" t="s">
        <v>10112</v>
      </c>
      <c r="B5157" s="20" t="s">
        <v>10113</v>
      </c>
      <c r="C5157" s="21" t="s">
        <v>169457</v>
      </c>
      <c r="D5157" s="21" t="s">
        <v>296</v>
      </c>
      <c r="E5157" s="23"/>
    </row>
    <row r="5158" spans="1:5" ht="20" customHeight="1">
      <c r="A5158" s="19" t="s">
        <v>10114</v>
      </c>
      <c r="B5158" s="20" t="s">
        <v>10115</v>
      </c>
      <c r="C5158" s="21" t="s">
        <v>101727</v>
      </c>
      <c r="D5158" s="21" t="s">
        <v>345</v>
      </c>
      <c r="E5158" s="23"/>
    </row>
    <row r="5159" spans="1:5" ht="20" customHeight="1">
      <c r="A5159" s="19" t="s">
        <v>10121</v>
      </c>
      <c r="B5159" s="20" t="s">
        <v>10117</v>
      </c>
      <c r="C5159" s="21" t="s">
        <v>169474</v>
      </c>
      <c r="D5159" s="21" t="s">
        <v>345</v>
      </c>
      <c r="E5159" s="23"/>
    </row>
    <row r="5160" spans="1:5" ht="20" customHeight="1">
      <c r="A5160" s="19" t="s">
        <v>10122</v>
      </c>
      <c r="B5160" s="20" t="s">
        <v>10123</v>
      </c>
      <c r="C5160" s="21" t="s">
        <v>169476</v>
      </c>
      <c r="D5160" s="21" t="s">
        <v>345</v>
      </c>
      <c r="E5160" s="23"/>
    </row>
    <row r="5161" spans="1:5" ht="20" customHeight="1">
      <c r="A5161" s="19" t="s">
        <v>10126</v>
      </c>
      <c r="B5161" s="20" t="s">
        <v>10125</v>
      </c>
      <c r="C5161" s="21" t="s">
        <v>169493</v>
      </c>
      <c r="D5161" s="21" t="s">
        <v>296</v>
      </c>
      <c r="E5161" s="23"/>
    </row>
    <row r="5162" spans="1:5" ht="20" customHeight="1">
      <c r="A5162" s="19" t="s">
        <v>10127</v>
      </c>
      <c r="B5162" s="20" t="s">
        <v>10128</v>
      </c>
      <c r="C5162" s="21" t="s">
        <v>169464</v>
      </c>
      <c r="D5162" s="21" t="s">
        <v>296</v>
      </c>
      <c r="E5162" s="23"/>
    </row>
    <row r="5163" spans="1:5" ht="20" customHeight="1">
      <c r="A5163" s="19" t="s">
        <v>10134</v>
      </c>
      <c r="B5163" s="20" t="s">
        <v>10130</v>
      </c>
      <c r="C5163" s="21" t="s">
        <v>169479</v>
      </c>
      <c r="D5163" s="21" t="s">
        <v>345</v>
      </c>
      <c r="E5163" s="23"/>
    </row>
    <row r="5164" spans="1:5" ht="20" customHeight="1">
      <c r="A5164" s="19" t="s">
        <v>10135</v>
      </c>
      <c r="B5164" s="20" t="s">
        <v>10136</v>
      </c>
      <c r="C5164" s="21" t="s">
        <v>169469</v>
      </c>
      <c r="D5164" s="21" t="s">
        <v>296</v>
      </c>
      <c r="E5164" s="23"/>
    </row>
    <row r="5165" spans="1:5" ht="20" customHeight="1">
      <c r="A5165" s="19" t="s">
        <v>5849</v>
      </c>
      <c r="B5165" s="20" t="s">
        <v>5850</v>
      </c>
      <c r="C5165" s="21" t="s">
        <v>169442</v>
      </c>
      <c r="D5165" s="21" t="s">
        <v>139</v>
      </c>
      <c r="E5165" s="23"/>
    </row>
    <row r="5166" spans="1:5" ht="20" customHeight="1">
      <c r="A5166" s="19" t="s">
        <v>5921</v>
      </c>
      <c r="B5166" s="20" t="s">
        <v>5922</v>
      </c>
      <c r="C5166" s="21" t="s">
        <v>169437</v>
      </c>
      <c r="D5166" s="21" t="s">
        <v>139</v>
      </c>
      <c r="E5166" s="23"/>
    </row>
    <row r="5167" spans="1:5" ht="20" customHeight="1">
      <c r="A5167" s="19" t="s">
        <v>5960</v>
      </c>
      <c r="B5167" s="20" t="s">
        <v>5959</v>
      </c>
      <c r="C5167" s="21" t="s">
        <v>169496</v>
      </c>
      <c r="D5167" s="21" t="s">
        <v>296</v>
      </c>
      <c r="E5167" s="23"/>
    </row>
    <row r="5168" spans="1:5" ht="20" customHeight="1">
      <c r="A5168" s="19" t="s">
        <v>5961</v>
      </c>
      <c r="B5168" s="20" t="s">
        <v>5962</v>
      </c>
      <c r="C5168" s="21" t="s">
        <v>101727</v>
      </c>
      <c r="D5168" s="21" t="s">
        <v>345</v>
      </c>
      <c r="E5168" s="23"/>
    </row>
    <row r="5169" spans="1:5" ht="20" customHeight="1">
      <c r="A5169" s="19" t="s">
        <v>5963</v>
      </c>
      <c r="B5169" s="24">
        <v>100</v>
      </c>
      <c r="C5169" s="21" t="s">
        <v>169478</v>
      </c>
      <c r="D5169" s="21" t="s">
        <v>345</v>
      </c>
      <c r="E5169" s="23"/>
    </row>
    <row r="5170" spans="1:5" ht="20" customHeight="1">
      <c r="A5170" s="19" t="s">
        <v>5964</v>
      </c>
      <c r="B5170" s="20" t="s">
        <v>5965</v>
      </c>
      <c r="C5170" s="21" t="s">
        <v>169462</v>
      </c>
      <c r="D5170" s="21" t="s">
        <v>345</v>
      </c>
      <c r="E5170" s="23"/>
    </row>
    <row r="5171" spans="1:5" ht="20" customHeight="1">
      <c r="A5171" s="19" t="s">
        <v>5968</v>
      </c>
      <c r="B5171" s="20" t="s">
        <v>5967</v>
      </c>
      <c r="C5171" s="21" t="s">
        <v>169492</v>
      </c>
      <c r="D5171" s="21" t="s">
        <v>345</v>
      </c>
      <c r="E5171" s="23"/>
    </row>
    <row r="5172" spans="1:5" ht="20" customHeight="1">
      <c r="A5172" s="19" t="s">
        <v>5969</v>
      </c>
      <c r="B5172" s="20" t="s">
        <v>5970</v>
      </c>
      <c r="C5172" s="21" t="s">
        <v>169478</v>
      </c>
      <c r="D5172" s="21" t="s">
        <v>345</v>
      </c>
      <c r="E5172" s="23"/>
    </row>
    <row r="5173" spans="1:5" ht="20" customHeight="1">
      <c r="A5173" s="19" t="s">
        <v>5971</v>
      </c>
      <c r="B5173" s="20" t="s">
        <v>5972</v>
      </c>
      <c r="C5173" s="22">
        <v>0</v>
      </c>
      <c r="D5173" s="21" t="s">
        <v>296</v>
      </c>
      <c r="E5173" s="23"/>
    </row>
    <row r="5174" spans="1:5" ht="20" customHeight="1">
      <c r="A5174" s="19" t="s">
        <v>5973</v>
      </c>
      <c r="B5174" s="20" t="s">
        <v>5974</v>
      </c>
      <c r="C5174" s="21" t="s">
        <v>169434</v>
      </c>
      <c r="D5174" s="21" t="s">
        <v>296</v>
      </c>
      <c r="E5174" s="23"/>
    </row>
    <row r="5175" spans="1:5" ht="20" customHeight="1">
      <c r="A5175" s="19" t="s">
        <v>5975</v>
      </c>
      <c r="B5175" s="20" t="s">
        <v>5976</v>
      </c>
      <c r="C5175" s="21" t="s">
        <v>169487</v>
      </c>
      <c r="D5175" s="21" t="s">
        <v>345</v>
      </c>
      <c r="E5175" s="23"/>
    </row>
    <row r="5176" spans="1:5" ht="20" customHeight="1">
      <c r="A5176" s="19" t="s">
        <v>5979</v>
      </c>
      <c r="B5176" s="20" t="s">
        <v>5980</v>
      </c>
      <c r="C5176" s="21" t="s">
        <v>169499</v>
      </c>
      <c r="D5176" s="21" t="s">
        <v>345</v>
      </c>
      <c r="E5176" s="23"/>
    </row>
    <row r="5177" spans="1:5" ht="20" customHeight="1">
      <c r="A5177" s="19" t="s">
        <v>5983</v>
      </c>
      <c r="B5177" s="20" t="s">
        <v>5982</v>
      </c>
      <c r="C5177" s="21" t="s">
        <v>169531</v>
      </c>
      <c r="D5177" s="21" t="s">
        <v>345</v>
      </c>
      <c r="E5177" s="23"/>
    </row>
    <row r="5178" spans="1:5" ht="20" customHeight="1">
      <c r="A5178" s="19" t="s">
        <v>5984</v>
      </c>
      <c r="B5178" s="20" t="s">
        <v>5985</v>
      </c>
      <c r="C5178" s="21" t="s">
        <v>14955</v>
      </c>
      <c r="D5178" s="21" t="s">
        <v>345</v>
      </c>
      <c r="E5178" s="23"/>
    </row>
    <row r="5179" spans="1:5" ht="20" customHeight="1">
      <c r="A5179" s="19" t="s">
        <v>5986</v>
      </c>
      <c r="B5179" s="24">
        <v>100</v>
      </c>
      <c r="C5179" s="21" t="s">
        <v>169518</v>
      </c>
      <c r="D5179" s="21" t="s">
        <v>345</v>
      </c>
      <c r="E5179" s="23"/>
    </row>
    <row r="5180" spans="1:5" ht="20" customHeight="1">
      <c r="A5180" s="19" t="s">
        <v>5987</v>
      </c>
      <c r="B5180" s="20" t="s">
        <v>5988</v>
      </c>
      <c r="C5180" s="21" t="s">
        <v>169486</v>
      </c>
      <c r="D5180" s="21" t="s">
        <v>345</v>
      </c>
      <c r="E5180" s="23"/>
    </row>
    <row r="5181" spans="1:5" ht="20" customHeight="1">
      <c r="A5181" s="19" t="s">
        <v>5989</v>
      </c>
      <c r="B5181" s="20" t="s">
        <v>5990</v>
      </c>
      <c r="C5181" s="21" t="s">
        <v>169433</v>
      </c>
      <c r="D5181" s="21" t="s">
        <v>345</v>
      </c>
      <c r="E5181" s="23"/>
    </row>
    <row r="5182" spans="1:5" ht="20" customHeight="1">
      <c r="A5182" s="19" t="s">
        <v>5992</v>
      </c>
      <c r="B5182" s="24">
        <v>100</v>
      </c>
      <c r="C5182" s="21" t="s">
        <v>169518</v>
      </c>
      <c r="D5182" s="21" t="s">
        <v>345</v>
      </c>
      <c r="E5182" s="23"/>
    </row>
    <row r="5183" spans="1:5" ht="20" customHeight="1">
      <c r="A5183" s="19" t="s">
        <v>5993</v>
      </c>
      <c r="B5183" s="20" t="s">
        <v>5994</v>
      </c>
      <c r="C5183" s="21" t="s">
        <v>169466</v>
      </c>
      <c r="D5183" s="21" t="s">
        <v>296</v>
      </c>
      <c r="E5183" s="23"/>
    </row>
    <row r="5184" spans="1:5" ht="20" customHeight="1">
      <c r="A5184" s="19" t="s">
        <v>5995</v>
      </c>
      <c r="B5184" s="20" t="s">
        <v>5996</v>
      </c>
      <c r="C5184" s="21" t="s">
        <v>101522</v>
      </c>
      <c r="D5184" s="21" t="s">
        <v>345</v>
      </c>
      <c r="E5184" s="23"/>
    </row>
    <row r="5185" spans="1:5" ht="20" customHeight="1">
      <c r="A5185" s="19" t="s">
        <v>5997</v>
      </c>
      <c r="B5185" s="20" t="s">
        <v>5998</v>
      </c>
      <c r="C5185" s="21" t="s">
        <v>169509</v>
      </c>
      <c r="D5185" s="21" t="s">
        <v>345</v>
      </c>
      <c r="E5185" s="23"/>
    </row>
    <row r="5186" spans="1:5" ht="20" customHeight="1">
      <c r="A5186" s="19" t="s">
        <v>5999</v>
      </c>
      <c r="B5186" s="20" t="s">
        <v>6000</v>
      </c>
      <c r="C5186" s="21" t="s">
        <v>101727</v>
      </c>
      <c r="D5186" s="21" t="s">
        <v>345</v>
      </c>
      <c r="E5186" s="23"/>
    </row>
    <row r="5187" spans="1:5" ht="20" customHeight="1">
      <c r="A5187" s="19" t="s">
        <v>6001</v>
      </c>
      <c r="B5187" s="24">
        <v>100</v>
      </c>
      <c r="C5187" s="21" t="s">
        <v>169499</v>
      </c>
      <c r="D5187" s="21" t="s">
        <v>345</v>
      </c>
      <c r="E5187" s="23"/>
    </row>
    <row r="5188" spans="1:5" ht="20" customHeight="1">
      <c r="A5188" s="19" t="s">
        <v>6004</v>
      </c>
      <c r="B5188" s="20" t="s">
        <v>6003</v>
      </c>
      <c r="C5188" s="21" t="s">
        <v>14955</v>
      </c>
      <c r="D5188" s="21" t="s">
        <v>345</v>
      </c>
      <c r="E5188" s="23"/>
    </row>
    <row r="5189" spans="1:5" ht="20" customHeight="1">
      <c r="A5189" s="19" t="s">
        <v>6005</v>
      </c>
      <c r="B5189" s="20" t="s">
        <v>6006</v>
      </c>
      <c r="C5189" s="21" t="s">
        <v>169438</v>
      </c>
      <c r="D5189" s="21" t="s">
        <v>345</v>
      </c>
      <c r="E5189" s="23"/>
    </row>
    <row r="5190" spans="1:5" ht="20" customHeight="1">
      <c r="A5190" s="19" t="s">
        <v>6009</v>
      </c>
      <c r="B5190" s="20" t="s">
        <v>6008</v>
      </c>
      <c r="C5190" s="21" t="s">
        <v>169509</v>
      </c>
      <c r="D5190" s="21" t="s">
        <v>345</v>
      </c>
      <c r="E5190" s="23"/>
    </row>
    <row r="5191" spans="1:5" ht="20" customHeight="1">
      <c r="A5191" s="19" t="s">
        <v>6010</v>
      </c>
      <c r="B5191" s="20" t="s">
        <v>6011</v>
      </c>
      <c r="C5191" s="21" t="s">
        <v>169462</v>
      </c>
      <c r="D5191" s="21" t="s">
        <v>345</v>
      </c>
      <c r="E5191" s="23"/>
    </row>
    <row r="5192" spans="1:5" ht="20" customHeight="1">
      <c r="A5192" s="19" t="s">
        <v>6012</v>
      </c>
      <c r="B5192" s="20" t="s">
        <v>6013</v>
      </c>
      <c r="C5192" s="21" t="s">
        <v>169452</v>
      </c>
      <c r="D5192" s="21" t="s">
        <v>345</v>
      </c>
      <c r="E5192" s="23"/>
    </row>
    <row r="5193" spans="1:5" ht="20" customHeight="1">
      <c r="A5193" s="19" t="s">
        <v>6014</v>
      </c>
      <c r="B5193" s="20" t="s">
        <v>6015</v>
      </c>
      <c r="C5193" s="21" t="s">
        <v>169438</v>
      </c>
      <c r="D5193" s="21" t="s">
        <v>345</v>
      </c>
      <c r="E5193" s="23"/>
    </row>
    <row r="5194" spans="1:5" ht="20" customHeight="1">
      <c r="A5194" s="19" t="s">
        <v>6016</v>
      </c>
      <c r="B5194" s="20" t="s">
        <v>6017</v>
      </c>
      <c r="C5194" s="21" t="s">
        <v>169471</v>
      </c>
      <c r="D5194" s="21" t="s">
        <v>345</v>
      </c>
      <c r="E5194" s="23"/>
    </row>
    <row r="5195" spans="1:5" ht="20" customHeight="1">
      <c r="A5195" s="19" t="s">
        <v>6021</v>
      </c>
      <c r="B5195" s="20" t="s">
        <v>6019</v>
      </c>
      <c r="C5195" s="21" t="s">
        <v>169485</v>
      </c>
      <c r="D5195" s="21" t="s">
        <v>345</v>
      </c>
      <c r="E5195" s="23"/>
    </row>
    <row r="5196" spans="1:5" ht="20" customHeight="1">
      <c r="A5196" s="19" t="s">
        <v>6022</v>
      </c>
      <c r="B5196" s="20" t="s">
        <v>6023</v>
      </c>
      <c r="C5196" s="21" t="s">
        <v>169448</v>
      </c>
      <c r="D5196" s="21" t="s">
        <v>345</v>
      </c>
      <c r="E5196" s="23"/>
    </row>
    <row r="5197" spans="1:5" ht="20" customHeight="1">
      <c r="A5197" s="19" t="s">
        <v>6024</v>
      </c>
      <c r="B5197" s="20" t="s">
        <v>6025</v>
      </c>
      <c r="C5197" s="21" t="s">
        <v>169442</v>
      </c>
      <c r="D5197" s="21" t="s">
        <v>296</v>
      </c>
      <c r="E5197" s="23"/>
    </row>
    <row r="5198" spans="1:5" ht="20" customHeight="1">
      <c r="A5198" s="19" t="s">
        <v>6026</v>
      </c>
      <c r="B5198" s="20" t="s">
        <v>6027</v>
      </c>
      <c r="C5198" s="21" t="s">
        <v>169456</v>
      </c>
      <c r="D5198" s="21" t="s">
        <v>296</v>
      </c>
      <c r="E5198" s="23"/>
    </row>
    <row r="5199" spans="1:5" ht="20" customHeight="1">
      <c r="A5199" s="19" t="s">
        <v>6036</v>
      </c>
      <c r="B5199" s="20" t="s">
        <v>6037</v>
      </c>
      <c r="C5199" s="21" t="s">
        <v>169509</v>
      </c>
      <c r="D5199" s="21" t="s">
        <v>345</v>
      </c>
      <c r="E5199" s="23"/>
    </row>
    <row r="5200" spans="1:5" ht="20" customHeight="1">
      <c r="A5200" s="19" t="s">
        <v>6045</v>
      </c>
      <c r="B5200" s="20" t="s">
        <v>6046</v>
      </c>
      <c r="C5200" s="22">
        <v>0</v>
      </c>
      <c r="D5200" s="21" t="s">
        <v>296</v>
      </c>
      <c r="E5200" s="23"/>
    </row>
    <row r="5201" spans="1:5" ht="20" customHeight="1">
      <c r="A5201" s="19" t="s">
        <v>6054</v>
      </c>
      <c r="B5201" s="20" t="s">
        <v>6055</v>
      </c>
      <c r="C5201" s="21" t="s">
        <v>169509</v>
      </c>
      <c r="D5201" s="21" t="s">
        <v>345</v>
      </c>
      <c r="E5201" s="23"/>
    </row>
    <row r="5202" spans="1:5" ht="20" customHeight="1">
      <c r="A5202" s="19" t="s">
        <v>6057</v>
      </c>
      <c r="B5202" s="20" t="s">
        <v>6058</v>
      </c>
      <c r="C5202" s="21" t="s">
        <v>169486</v>
      </c>
      <c r="D5202" s="21" t="s">
        <v>345</v>
      </c>
      <c r="E5202" s="23"/>
    </row>
    <row r="5203" spans="1:5" ht="20" customHeight="1">
      <c r="A5203" s="19" t="s">
        <v>6062</v>
      </c>
      <c r="B5203" s="20" t="s">
        <v>6063</v>
      </c>
      <c r="C5203" s="21" t="s">
        <v>169501</v>
      </c>
      <c r="D5203" s="21" t="s">
        <v>296</v>
      </c>
      <c r="E5203" s="23"/>
    </row>
    <row r="5204" spans="1:5" ht="20" customHeight="1">
      <c r="A5204" s="19" t="s">
        <v>6073</v>
      </c>
      <c r="B5204" s="20" t="s">
        <v>6072</v>
      </c>
      <c r="C5204" s="21" t="s">
        <v>148906</v>
      </c>
      <c r="D5204" s="21" t="s">
        <v>345</v>
      </c>
      <c r="E5204" s="23"/>
    </row>
    <row r="5205" spans="1:5" ht="20" customHeight="1">
      <c r="A5205" s="19" t="s">
        <v>6075</v>
      </c>
      <c r="B5205" s="20" t="s">
        <v>6076</v>
      </c>
      <c r="C5205" s="21" t="s">
        <v>169535</v>
      </c>
      <c r="D5205" s="21" t="s">
        <v>345</v>
      </c>
      <c r="E5205" s="23"/>
    </row>
    <row r="5206" spans="1:5" ht="20" customHeight="1">
      <c r="A5206" s="19" t="s">
        <v>6088</v>
      </c>
      <c r="B5206" s="20" t="s">
        <v>6089</v>
      </c>
      <c r="C5206" s="21" t="s">
        <v>14955</v>
      </c>
      <c r="D5206" s="21" t="s">
        <v>345</v>
      </c>
      <c r="E5206" s="23"/>
    </row>
    <row r="5207" spans="1:5" ht="20" customHeight="1">
      <c r="A5207" s="19" t="s">
        <v>9430</v>
      </c>
      <c r="B5207" s="20" t="s">
        <v>9431</v>
      </c>
      <c r="C5207" s="21" t="s">
        <v>169509</v>
      </c>
      <c r="D5207" s="21" t="s">
        <v>345</v>
      </c>
      <c r="E5207" s="23"/>
    </row>
    <row r="5208" spans="1:5" ht="20" customHeight="1">
      <c r="A5208" s="19" t="s">
        <v>9459</v>
      </c>
      <c r="B5208" s="20" t="s">
        <v>9460</v>
      </c>
      <c r="C5208" s="21" t="s">
        <v>169474</v>
      </c>
      <c r="D5208" s="21" t="s">
        <v>296</v>
      </c>
      <c r="E5208" s="23"/>
    </row>
    <row r="5209" spans="1:5" ht="20" customHeight="1">
      <c r="A5209" s="19" t="s">
        <v>9609</v>
      </c>
      <c r="B5209" s="20" t="s">
        <v>9610</v>
      </c>
      <c r="C5209" s="21" t="s">
        <v>169477</v>
      </c>
      <c r="D5209" s="21" t="s">
        <v>345</v>
      </c>
      <c r="E5209" s="23"/>
    </row>
    <row r="5210" spans="1:5" ht="20" customHeight="1">
      <c r="A5210" s="19" t="s">
        <v>9616</v>
      </c>
      <c r="B5210" s="20" t="s">
        <v>9617</v>
      </c>
      <c r="C5210" s="21" t="s">
        <v>169461</v>
      </c>
      <c r="D5210" s="21" t="s">
        <v>345</v>
      </c>
      <c r="E5210" s="23"/>
    </row>
    <row r="5211" spans="1:5" ht="20" customHeight="1">
      <c r="A5211" s="19" t="s">
        <v>9631</v>
      </c>
      <c r="B5211" s="20" t="s">
        <v>9632</v>
      </c>
      <c r="C5211" s="21" t="s">
        <v>169440</v>
      </c>
      <c r="D5211" s="21" t="s">
        <v>345</v>
      </c>
      <c r="E5211" s="23"/>
    </row>
    <row r="5212" spans="1:5" ht="20" customHeight="1">
      <c r="A5212" s="19" t="s">
        <v>9637</v>
      </c>
      <c r="B5212" s="20" t="s">
        <v>9638</v>
      </c>
      <c r="C5212" s="21" t="s">
        <v>169437</v>
      </c>
      <c r="D5212" s="21" t="s">
        <v>345</v>
      </c>
      <c r="E5212" s="23"/>
    </row>
    <row r="5213" spans="1:5" ht="20" customHeight="1">
      <c r="A5213" s="19" t="s">
        <v>9687</v>
      </c>
      <c r="B5213" s="20" t="s">
        <v>9686</v>
      </c>
      <c r="C5213" s="21" t="s">
        <v>169517</v>
      </c>
      <c r="D5213" s="21" t="s">
        <v>345</v>
      </c>
      <c r="E5213" s="23"/>
    </row>
    <row r="5214" spans="1:5" ht="20" customHeight="1">
      <c r="A5214" s="19" t="s">
        <v>9740</v>
      </c>
      <c r="B5214" s="20" t="s">
        <v>9741</v>
      </c>
      <c r="C5214" s="21" t="s">
        <v>14955</v>
      </c>
      <c r="D5214" s="21" t="s">
        <v>345</v>
      </c>
      <c r="E5214" s="23"/>
    </row>
    <row r="5215" spans="1:5" ht="20" customHeight="1">
      <c r="A5215" s="19" t="s">
        <v>9789</v>
      </c>
      <c r="B5215" s="20" t="s">
        <v>9790</v>
      </c>
      <c r="C5215" s="21" t="s">
        <v>169518</v>
      </c>
      <c r="D5215" s="21" t="s">
        <v>345</v>
      </c>
      <c r="E5215" s="23"/>
    </row>
    <row r="5216" spans="1:5" ht="20" customHeight="1">
      <c r="A5216" s="19" t="s">
        <v>9802</v>
      </c>
      <c r="B5216" s="20" t="s">
        <v>9801</v>
      </c>
      <c r="C5216" s="21" t="s">
        <v>169517</v>
      </c>
      <c r="D5216" s="21" t="s">
        <v>345</v>
      </c>
      <c r="E5216" s="23"/>
    </row>
    <row r="5217" spans="1:5" ht="20" customHeight="1">
      <c r="A5217" s="19" t="s">
        <v>9804</v>
      </c>
      <c r="B5217" s="20" t="s">
        <v>9805</v>
      </c>
      <c r="C5217" s="21" t="s">
        <v>14955</v>
      </c>
      <c r="D5217" s="21" t="s">
        <v>345</v>
      </c>
      <c r="E5217" s="23"/>
    </row>
    <row r="5218" spans="1:5" ht="20" customHeight="1">
      <c r="A5218" s="19" t="s">
        <v>9817</v>
      </c>
      <c r="B5218" s="24">
        <v>100</v>
      </c>
      <c r="C5218" s="21" t="s">
        <v>169487</v>
      </c>
      <c r="D5218" s="21" t="s">
        <v>345</v>
      </c>
      <c r="E5218" s="23"/>
    </row>
    <row r="5219" spans="1:5" ht="20" customHeight="1">
      <c r="A5219" s="19" t="s">
        <v>9830</v>
      </c>
      <c r="B5219" s="20" t="s">
        <v>9831</v>
      </c>
      <c r="C5219" s="21" t="s">
        <v>169499</v>
      </c>
      <c r="D5219" s="21" t="s">
        <v>345</v>
      </c>
      <c r="E5219" s="23"/>
    </row>
    <row r="5220" spans="1:5" ht="20" customHeight="1">
      <c r="A5220" s="19" t="s">
        <v>9841</v>
      </c>
      <c r="B5220" s="20" t="s">
        <v>9842</v>
      </c>
      <c r="C5220" s="21" t="s">
        <v>169481</v>
      </c>
      <c r="D5220" s="21" t="s">
        <v>345</v>
      </c>
      <c r="E5220" s="23"/>
    </row>
    <row r="5221" spans="1:5" ht="20" customHeight="1">
      <c r="A5221" s="19" t="s">
        <v>9846</v>
      </c>
      <c r="B5221" s="20" t="s">
        <v>9847</v>
      </c>
      <c r="C5221" s="21" t="s">
        <v>169514</v>
      </c>
      <c r="D5221" s="21" t="s">
        <v>296</v>
      </c>
      <c r="E5221" s="23"/>
    </row>
    <row r="5222" spans="1:5" ht="20" customHeight="1">
      <c r="A5222" s="19" t="s">
        <v>9851</v>
      </c>
      <c r="B5222" s="24">
        <v>100</v>
      </c>
      <c r="C5222" s="21" t="s">
        <v>169480</v>
      </c>
      <c r="D5222" s="21" t="s">
        <v>345</v>
      </c>
      <c r="E5222" s="23"/>
    </row>
    <row r="5223" spans="1:5" ht="20" customHeight="1">
      <c r="A5223" s="19" t="s">
        <v>9861</v>
      </c>
      <c r="B5223" s="20" t="s">
        <v>9862</v>
      </c>
      <c r="C5223" s="21" t="s">
        <v>169494</v>
      </c>
      <c r="D5223" s="21" t="s">
        <v>345</v>
      </c>
      <c r="E5223" s="23"/>
    </row>
    <row r="5224" spans="1:5" ht="20" customHeight="1">
      <c r="A5224" s="19" t="s">
        <v>9864</v>
      </c>
      <c r="B5224" s="20" t="s">
        <v>9865</v>
      </c>
      <c r="C5224" s="21" t="s">
        <v>101727</v>
      </c>
      <c r="D5224" s="21" t="s">
        <v>345</v>
      </c>
      <c r="E5224" s="23"/>
    </row>
    <row r="5225" spans="1:5" ht="20" customHeight="1">
      <c r="A5225" s="19" t="s">
        <v>9869</v>
      </c>
      <c r="B5225" s="20" t="s">
        <v>9870</v>
      </c>
      <c r="C5225" s="21" t="s">
        <v>169436</v>
      </c>
      <c r="D5225" s="21" t="s">
        <v>345</v>
      </c>
      <c r="E5225" s="23"/>
    </row>
    <row r="5226" spans="1:5" ht="20" customHeight="1">
      <c r="A5226" s="19" t="s">
        <v>9885</v>
      </c>
      <c r="B5226" s="20" t="s">
        <v>9883</v>
      </c>
      <c r="C5226" s="21" t="s">
        <v>169461</v>
      </c>
      <c r="D5226" s="21" t="s">
        <v>345</v>
      </c>
      <c r="E5226" s="23"/>
    </row>
    <row r="5227" spans="1:5" ht="20" customHeight="1">
      <c r="A5227" s="19" t="s">
        <v>9901</v>
      </c>
      <c r="B5227" s="20" t="s">
        <v>9902</v>
      </c>
      <c r="C5227" s="21" t="s">
        <v>169471</v>
      </c>
      <c r="D5227" s="21" t="s">
        <v>345</v>
      </c>
      <c r="E5227" s="23"/>
    </row>
    <row r="5228" spans="1:5" ht="20" customHeight="1">
      <c r="A5228" s="19" t="s">
        <v>9918</v>
      </c>
      <c r="B5228" s="20" t="s">
        <v>9917</v>
      </c>
      <c r="C5228" s="21" t="s">
        <v>169477</v>
      </c>
      <c r="D5228" s="21" t="s">
        <v>296</v>
      </c>
      <c r="E5228" s="23"/>
    </row>
    <row r="5229" spans="1:5" ht="20" customHeight="1">
      <c r="A5229" s="19" t="s">
        <v>9919</v>
      </c>
      <c r="B5229" s="24">
        <v>100</v>
      </c>
      <c r="C5229" s="21" t="s">
        <v>169520</v>
      </c>
      <c r="D5229" s="21" t="s">
        <v>345</v>
      </c>
      <c r="E5229" s="23"/>
    </row>
    <row r="5230" spans="1:5" ht="20" customHeight="1">
      <c r="A5230" s="19" t="s">
        <v>9920</v>
      </c>
      <c r="B5230" s="24">
        <v>100</v>
      </c>
      <c r="C5230" s="21" t="s">
        <v>169525</v>
      </c>
      <c r="D5230" s="21" t="s">
        <v>345</v>
      </c>
      <c r="E5230" s="23"/>
    </row>
    <row r="5231" spans="1:5" ht="20" customHeight="1">
      <c r="A5231" s="19" t="s">
        <v>9921</v>
      </c>
      <c r="B5231" s="24">
        <v>100</v>
      </c>
      <c r="C5231" s="21" t="s">
        <v>169517</v>
      </c>
      <c r="D5231" s="21" t="s">
        <v>345</v>
      </c>
      <c r="E5231" s="23"/>
    </row>
    <row r="5232" spans="1:5" ht="20" customHeight="1">
      <c r="A5232" s="19" t="s">
        <v>9923</v>
      </c>
      <c r="B5232" s="24">
        <v>100</v>
      </c>
      <c r="C5232" s="21" t="s">
        <v>169523</v>
      </c>
      <c r="D5232" s="21" t="s">
        <v>345</v>
      </c>
      <c r="E5232" s="23"/>
    </row>
    <row r="5233" spans="1:5" ht="20" customHeight="1">
      <c r="A5233" s="19" t="s">
        <v>9925</v>
      </c>
      <c r="B5233" s="24">
        <v>100</v>
      </c>
      <c r="C5233" s="21" t="s">
        <v>169519</v>
      </c>
      <c r="D5233" s="21" t="s">
        <v>345</v>
      </c>
      <c r="E5233" s="23"/>
    </row>
    <row r="5234" spans="1:5" ht="20" customHeight="1">
      <c r="A5234" s="19" t="s">
        <v>9926</v>
      </c>
      <c r="B5234" s="24">
        <v>100</v>
      </c>
      <c r="C5234" s="21" t="s">
        <v>169520</v>
      </c>
      <c r="D5234" s="21" t="s">
        <v>345</v>
      </c>
      <c r="E5234" s="23"/>
    </row>
    <row r="5235" spans="1:5" ht="20" customHeight="1">
      <c r="A5235" s="19" t="s">
        <v>9929</v>
      </c>
      <c r="B5235" s="20" t="s">
        <v>9930</v>
      </c>
      <c r="C5235" s="21" t="s">
        <v>169461</v>
      </c>
      <c r="D5235" s="21" t="s">
        <v>345</v>
      </c>
      <c r="E5235" s="23"/>
    </row>
    <row r="5236" spans="1:5" ht="20" customHeight="1">
      <c r="A5236" s="19" t="s">
        <v>9933</v>
      </c>
      <c r="B5236" s="20" t="s">
        <v>9932</v>
      </c>
      <c r="C5236" s="21" t="s">
        <v>169494</v>
      </c>
      <c r="D5236" s="21" t="s">
        <v>345</v>
      </c>
      <c r="E5236" s="23"/>
    </row>
    <row r="5237" spans="1:5" ht="20" customHeight="1">
      <c r="A5237" s="19" t="s">
        <v>9934</v>
      </c>
      <c r="B5237" s="20" t="s">
        <v>9935</v>
      </c>
      <c r="C5237" s="21" t="s">
        <v>14955</v>
      </c>
      <c r="D5237" s="21" t="s">
        <v>345</v>
      </c>
      <c r="E5237" s="23"/>
    </row>
    <row r="5238" spans="1:5" ht="20" customHeight="1">
      <c r="A5238" s="19" t="s">
        <v>9936</v>
      </c>
      <c r="B5238" s="20" t="s">
        <v>9937</v>
      </c>
      <c r="C5238" s="21" t="s">
        <v>169476</v>
      </c>
      <c r="D5238" s="21" t="s">
        <v>345</v>
      </c>
      <c r="E5238" s="23"/>
    </row>
    <row r="5239" spans="1:5" ht="20" customHeight="1">
      <c r="A5239" s="19" t="s">
        <v>9940</v>
      </c>
      <c r="B5239" s="20" t="s">
        <v>9939</v>
      </c>
      <c r="C5239" s="21" t="s">
        <v>169527</v>
      </c>
      <c r="D5239" s="21" t="s">
        <v>345</v>
      </c>
      <c r="E5239" s="23"/>
    </row>
    <row r="5240" spans="1:5" ht="20" customHeight="1">
      <c r="A5240" s="19" t="s">
        <v>9942</v>
      </c>
      <c r="B5240" s="24">
        <v>100</v>
      </c>
      <c r="C5240" s="21" t="s">
        <v>169520</v>
      </c>
      <c r="D5240" s="21" t="s">
        <v>345</v>
      </c>
      <c r="E5240" s="23"/>
    </row>
    <row r="5241" spans="1:5" ht="20" customHeight="1">
      <c r="A5241" s="19" t="s">
        <v>9943</v>
      </c>
      <c r="B5241" s="20" t="s">
        <v>9944</v>
      </c>
      <c r="C5241" s="21" t="s">
        <v>169499</v>
      </c>
      <c r="D5241" s="21" t="s">
        <v>345</v>
      </c>
      <c r="E5241" s="23"/>
    </row>
    <row r="5242" spans="1:5" ht="20" customHeight="1">
      <c r="A5242" s="19" t="s">
        <v>9950</v>
      </c>
      <c r="B5242" s="20" t="s">
        <v>9946</v>
      </c>
      <c r="C5242" s="21" t="s">
        <v>169435</v>
      </c>
      <c r="D5242" s="21" t="s">
        <v>296</v>
      </c>
      <c r="E5242" s="23"/>
    </row>
    <row r="5243" spans="1:5" ht="20" customHeight="1">
      <c r="A5243" s="19" t="s">
        <v>9951</v>
      </c>
      <c r="B5243" s="24">
        <v>100</v>
      </c>
      <c r="C5243" s="21" t="s">
        <v>169515</v>
      </c>
      <c r="D5243" s="21" t="s">
        <v>345</v>
      </c>
      <c r="E5243" s="23"/>
    </row>
    <row r="5244" spans="1:5" ht="20" customHeight="1">
      <c r="A5244" s="19" t="s">
        <v>9954</v>
      </c>
      <c r="B5244" s="20" t="s">
        <v>9953</v>
      </c>
      <c r="C5244" s="21" t="s">
        <v>169485</v>
      </c>
      <c r="D5244" s="21" t="s">
        <v>345</v>
      </c>
      <c r="E5244" s="23"/>
    </row>
    <row r="5245" spans="1:5" ht="20" customHeight="1">
      <c r="A5245" s="19" t="s">
        <v>9955</v>
      </c>
      <c r="B5245" s="20" t="s">
        <v>9956</v>
      </c>
      <c r="C5245" s="21" t="s">
        <v>169462</v>
      </c>
      <c r="D5245" s="21" t="s">
        <v>345</v>
      </c>
      <c r="E5245" s="23"/>
    </row>
    <row r="5246" spans="1:5" ht="20" customHeight="1">
      <c r="A5246" s="19" t="s">
        <v>9957</v>
      </c>
      <c r="B5246" s="20" t="s">
        <v>9958</v>
      </c>
      <c r="C5246" s="21" t="s">
        <v>169487</v>
      </c>
      <c r="D5246" s="21" t="s">
        <v>345</v>
      </c>
      <c r="E5246" s="23"/>
    </row>
    <row r="5247" spans="1:5" ht="20" customHeight="1">
      <c r="A5247" s="19" t="s">
        <v>9959</v>
      </c>
      <c r="B5247" s="20" t="s">
        <v>9960</v>
      </c>
      <c r="C5247" s="21" t="s">
        <v>169493</v>
      </c>
      <c r="D5247" s="21" t="s">
        <v>296</v>
      </c>
      <c r="E5247" s="23"/>
    </row>
    <row r="5248" spans="1:5" ht="20" customHeight="1">
      <c r="A5248" s="19" t="s">
        <v>9963</v>
      </c>
      <c r="B5248" s="20" t="s">
        <v>9962</v>
      </c>
      <c r="C5248" s="21" t="s">
        <v>169478</v>
      </c>
      <c r="D5248" s="21" t="s">
        <v>345</v>
      </c>
      <c r="E5248" s="23"/>
    </row>
    <row r="5249" spans="1:5" ht="20" customHeight="1">
      <c r="A5249" s="19" t="s">
        <v>9964</v>
      </c>
      <c r="B5249" s="20" t="s">
        <v>9965</v>
      </c>
      <c r="C5249" s="21" t="s">
        <v>169490</v>
      </c>
      <c r="D5249" s="21" t="s">
        <v>345</v>
      </c>
      <c r="E5249" s="23"/>
    </row>
    <row r="5250" spans="1:5" ht="20" customHeight="1">
      <c r="A5250" s="19" t="s">
        <v>9966</v>
      </c>
      <c r="B5250" s="20" t="s">
        <v>9967</v>
      </c>
      <c r="C5250" s="21" t="s">
        <v>169438</v>
      </c>
      <c r="D5250" s="21" t="s">
        <v>345</v>
      </c>
      <c r="E5250" s="23"/>
    </row>
    <row r="5251" spans="1:5" ht="20" customHeight="1">
      <c r="A5251" s="19" t="s">
        <v>9968</v>
      </c>
      <c r="B5251" s="20" t="s">
        <v>9969</v>
      </c>
      <c r="C5251" s="21" t="s">
        <v>169478</v>
      </c>
      <c r="D5251" s="21" t="s">
        <v>345</v>
      </c>
      <c r="E5251" s="23"/>
    </row>
    <row r="5252" spans="1:5" ht="20" customHeight="1">
      <c r="A5252" s="19" t="s">
        <v>9970</v>
      </c>
      <c r="B5252" s="20" t="s">
        <v>9971</v>
      </c>
      <c r="C5252" s="21" t="s">
        <v>169486</v>
      </c>
      <c r="D5252" s="21" t="s">
        <v>345</v>
      </c>
      <c r="E5252" s="23"/>
    </row>
    <row r="5253" spans="1:5" ht="20" customHeight="1">
      <c r="A5253" s="19" t="s">
        <v>9972</v>
      </c>
      <c r="B5253" s="24">
        <v>100</v>
      </c>
      <c r="C5253" s="21" t="s">
        <v>169515</v>
      </c>
      <c r="D5253" s="21" t="s">
        <v>345</v>
      </c>
      <c r="E5253" s="23"/>
    </row>
    <row r="5254" spans="1:5" ht="20" customHeight="1">
      <c r="A5254" s="19" t="s">
        <v>9976</v>
      </c>
      <c r="B5254" s="20" t="s">
        <v>9974</v>
      </c>
      <c r="C5254" s="21" t="s">
        <v>169485</v>
      </c>
      <c r="D5254" s="21" t="s">
        <v>345</v>
      </c>
      <c r="E5254" s="23"/>
    </row>
    <row r="5255" spans="1:5" ht="20" customHeight="1">
      <c r="A5255" s="19" t="s">
        <v>9977</v>
      </c>
      <c r="B5255" s="20" t="s">
        <v>9978</v>
      </c>
      <c r="C5255" s="21" t="s">
        <v>169462</v>
      </c>
      <c r="D5255" s="21" t="s">
        <v>345</v>
      </c>
      <c r="E5255" s="23"/>
    </row>
    <row r="5256" spans="1:5" ht="20" customHeight="1">
      <c r="A5256" s="19" t="s">
        <v>9979</v>
      </c>
      <c r="B5256" s="20" t="s">
        <v>9980</v>
      </c>
      <c r="C5256" s="21" t="s">
        <v>169436</v>
      </c>
      <c r="D5256" s="21" t="s">
        <v>296</v>
      </c>
      <c r="E5256" s="23"/>
    </row>
    <row r="5257" spans="1:5" ht="20" customHeight="1">
      <c r="A5257" s="19" t="s">
        <v>9981</v>
      </c>
      <c r="B5257" s="20" t="s">
        <v>9982</v>
      </c>
      <c r="C5257" s="21" t="s">
        <v>169454</v>
      </c>
      <c r="D5257" s="21" t="s">
        <v>345</v>
      </c>
      <c r="E5257" s="23"/>
    </row>
    <row r="5258" spans="1:5" ht="20" customHeight="1">
      <c r="A5258" s="19" t="s">
        <v>9983</v>
      </c>
      <c r="B5258" s="20" t="s">
        <v>9984</v>
      </c>
      <c r="C5258" s="21" t="s">
        <v>169514</v>
      </c>
      <c r="D5258" s="21" t="s">
        <v>296</v>
      </c>
      <c r="E5258" s="23"/>
    </row>
    <row r="5259" spans="1:5" ht="20" customHeight="1">
      <c r="A5259" s="19" t="s">
        <v>9985</v>
      </c>
      <c r="B5259" s="20" t="s">
        <v>9986</v>
      </c>
      <c r="C5259" s="21" t="s">
        <v>169443</v>
      </c>
      <c r="D5259" s="21" t="s">
        <v>345</v>
      </c>
      <c r="E5259" s="23"/>
    </row>
    <row r="5260" spans="1:5" ht="20" customHeight="1">
      <c r="A5260" s="19" t="s">
        <v>9987</v>
      </c>
      <c r="B5260" s="20" t="s">
        <v>9988</v>
      </c>
      <c r="C5260" s="21" t="s">
        <v>169465</v>
      </c>
      <c r="D5260" s="21" t="s">
        <v>345</v>
      </c>
      <c r="E5260" s="23"/>
    </row>
    <row r="5261" spans="1:5" ht="20" customHeight="1">
      <c r="A5261" s="19" t="s">
        <v>9989</v>
      </c>
      <c r="B5261" s="20" t="s">
        <v>9990</v>
      </c>
      <c r="C5261" s="21" t="s">
        <v>169465</v>
      </c>
      <c r="D5261" s="21" t="s">
        <v>345</v>
      </c>
      <c r="E5261" s="23"/>
    </row>
    <row r="5262" spans="1:5" ht="20" customHeight="1">
      <c r="A5262" s="19" t="s">
        <v>9993</v>
      </c>
      <c r="B5262" s="20" t="s">
        <v>9992</v>
      </c>
      <c r="C5262" s="21" t="s">
        <v>169521</v>
      </c>
      <c r="D5262" s="21" t="s">
        <v>345</v>
      </c>
      <c r="E5262" s="23"/>
    </row>
    <row r="5263" spans="1:5" ht="20" customHeight="1">
      <c r="A5263" s="19" t="s">
        <v>9994</v>
      </c>
      <c r="B5263" s="20" t="s">
        <v>9995</v>
      </c>
      <c r="C5263" s="21" t="s">
        <v>169501</v>
      </c>
      <c r="D5263" s="21" t="s">
        <v>345</v>
      </c>
      <c r="E5263" s="23"/>
    </row>
    <row r="5264" spans="1:5" ht="20" customHeight="1">
      <c r="A5264" s="19" t="s">
        <v>9998</v>
      </c>
      <c r="B5264" s="20" t="s">
        <v>9999</v>
      </c>
      <c r="C5264" s="21" t="s">
        <v>14955</v>
      </c>
      <c r="D5264" s="21" t="s">
        <v>345</v>
      </c>
      <c r="E5264" s="23"/>
    </row>
    <row r="5265" spans="1:5" ht="20" customHeight="1">
      <c r="A5265" s="19" t="s">
        <v>10000</v>
      </c>
      <c r="B5265" s="20" t="s">
        <v>10001</v>
      </c>
      <c r="C5265" s="21" t="s">
        <v>169433</v>
      </c>
      <c r="D5265" s="21" t="s">
        <v>345</v>
      </c>
      <c r="E5265" s="23"/>
    </row>
    <row r="5266" spans="1:5" ht="20" customHeight="1">
      <c r="A5266" s="19" t="s">
        <v>10002</v>
      </c>
      <c r="B5266" s="20" t="s">
        <v>10003</v>
      </c>
      <c r="C5266" s="21" t="s">
        <v>169440</v>
      </c>
      <c r="D5266" s="21" t="s">
        <v>296</v>
      </c>
      <c r="E5266" s="23"/>
    </row>
    <row r="5267" spans="1:5" ht="20" customHeight="1">
      <c r="A5267" s="19" t="s">
        <v>10004</v>
      </c>
      <c r="B5267" s="20" t="s">
        <v>10005</v>
      </c>
      <c r="C5267" s="21" t="s">
        <v>169481</v>
      </c>
      <c r="D5267" s="21" t="s">
        <v>345</v>
      </c>
      <c r="E5267" s="23"/>
    </row>
    <row r="5268" spans="1:5" ht="20" customHeight="1">
      <c r="A5268" s="19" t="s">
        <v>10006</v>
      </c>
      <c r="B5268" s="20" t="s">
        <v>10007</v>
      </c>
      <c r="C5268" s="21" t="s">
        <v>169457</v>
      </c>
      <c r="D5268" s="21" t="s">
        <v>345</v>
      </c>
      <c r="E5268" s="23"/>
    </row>
    <row r="5269" spans="1:5" ht="20" customHeight="1">
      <c r="A5269" s="19" t="s">
        <v>10010</v>
      </c>
      <c r="B5269" s="20" t="s">
        <v>10009</v>
      </c>
      <c r="C5269" s="21" t="s">
        <v>169494</v>
      </c>
      <c r="D5269" s="21" t="s">
        <v>345</v>
      </c>
      <c r="E5269" s="23"/>
    </row>
    <row r="5270" spans="1:5" ht="20" customHeight="1">
      <c r="A5270" s="19" t="s">
        <v>10011</v>
      </c>
      <c r="B5270" s="20" t="s">
        <v>10012</v>
      </c>
      <c r="C5270" s="21" t="s">
        <v>169448</v>
      </c>
      <c r="D5270" s="21" t="s">
        <v>345</v>
      </c>
      <c r="E5270" s="23"/>
    </row>
    <row r="5271" spans="1:5" ht="20" customHeight="1">
      <c r="A5271" s="19" t="s">
        <v>10013</v>
      </c>
      <c r="B5271" s="20" t="s">
        <v>10014</v>
      </c>
      <c r="C5271" s="21" t="s">
        <v>101727</v>
      </c>
      <c r="D5271" s="21" t="s">
        <v>345</v>
      </c>
      <c r="E5271" s="23"/>
    </row>
    <row r="5272" spans="1:5" ht="20" customHeight="1">
      <c r="A5272" s="19" t="s">
        <v>10018</v>
      </c>
      <c r="B5272" s="20" t="s">
        <v>10016</v>
      </c>
      <c r="C5272" s="21" t="s">
        <v>101727</v>
      </c>
      <c r="D5272" s="21" t="s">
        <v>345</v>
      </c>
      <c r="E5272" s="23"/>
    </row>
    <row r="5273" spans="1:5" ht="20" customHeight="1">
      <c r="A5273" s="19" t="s">
        <v>10019</v>
      </c>
      <c r="B5273" s="20" t="s">
        <v>10020</v>
      </c>
      <c r="C5273" s="21" t="s">
        <v>169477</v>
      </c>
      <c r="D5273" s="21" t="s">
        <v>345</v>
      </c>
      <c r="E5273" s="23"/>
    </row>
    <row r="5274" spans="1:5" ht="20" customHeight="1">
      <c r="A5274" s="19" t="s">
        <v>10023</v>
      </c>
      <c r="B5274" s="20" t="s">
        <v>10022</v>
      </c>
      <c r="C5274" s="21" t="s">
        <v>169460</v>
      </c>
      <c r="D5274" s="21" t="s">
        <v>345</v>
      </c>
      <c r="E5274" s="23"/>
    </row>
    <row r="5275" spans="1:5" ht="20" customHeight="1">
      <c r="A5275" s="19" t="s">
        <v>10024</v>
      </c>
      <c r="B5275" s="20" t="s">
        <v>10025</v>
      </c>
      <c r="C5275" s="21" t="s">
        <v>169443</v>
      </c>
      <c r="D5275" s="21" t="s">
        <v>296</v>
      </c>
      <c r="E5275" s="23"/>
    </row>
    <row r="5276" spans="1:5" ht="20" customHeight="1">
      <c r="A5276" s="19" t="s">
        <v>10026</v>
      </c>
      <c r="B5276" s="20" t="s">
        <v>10027</v>
      </c>
      <c r="C5276" s="21" t="s">
        <v>101522</v>
      </c>
      <c r="D5276" s="21" t="s">
        <v>345</v>
      </c>
      <c r="E5276" s="23"/>
    </row>
    <row r="5277" spans="1:5" ht="20" customHeight="1">
      <c r="A5277" s="19" t="s">
        <v>10028</v>
      </c>
      <c r="B5277" s="20" t="s">
        <v>10029</v>
      </c>
      <c r="C5277" s="21" t="s">
        <v>169474</v>
      </c>
      <c r="D5277" s="21" t="s">
        <v>345</v>
      </c>
      <c r="E5277" s="23"/>
    </row>
    <row r="5278" spans="1:5" ht="20" customHeight="1">
      <c r="A5278" s="19" t="s">
        <v>10030</v>
      </c>
      <c r="B5278" s="20" t="s">
        <v>10031</v>
      </c>
      <c r="C5278" s="21" t="s">
        <v>169454</v>
      </c>
      <c r="D5278" s="21" t="s">
        <v>296</v>
      </c>
      <c r="E5278" s="23"/>
    </row>
    <row r="5279" spans="1:5" ht="20" customHeight="1">
      <c r="A5279" s="19" t="s">
        <v>10032</v>
      </c>
      <c r="B5279" s="20" t="s">
        <v>10033</v>
      </c>
      <c r="C5279" s="21" t="s">
        <v>169434</v>
      </c>
      <c r="D5279" s="21" t="s">
        <v>345</v>
      </c>
      <c r="E5279" s="23"/>
    </row>
    <row r="5280" spans="1:5" ht="20" customHeight="1">
      <c r="A5280" s="19" t="s">
        <v>10034</v>
      </c>
      <c r="B5280" s="20" t="s">
        <v>10035</v>
      </c>
      <c r="C5280" s="21" t="s">
        <v>156989</v>
      </c>
      <c r="D5280" s="21" t="s">
        <v>345</v>
      </c>
      <c r="E5280" s="23"/>
    </row>
    <row r="5281" spans="1:5" ht="20" customHeight="1">
      <c r="A5281" s="19" t="s">
        <v>10036</v>
      </c>
      <c r="B5281" s="20" t="s">
        <v>10037</v>
      </c>
      <c r="C5281" s="21" t="s">
        <v>169436</v>
      </c>
      <c r="D5281" s="21" t="s">
        <v>345</v>
      </c>
      <c r="E5281" s="23"/>
    </row>
    <row r="5282" spans="1:5" ht="20" customHeight="1">
      <c r="A5282" s="19" t="s">
        <v>10038</v>
      </c>
      <c r="B5282" s="20" t="s">
        <v>10039</v>
      </c>
      <c r="C5282" s="21" t="s">
        <v>169434</v>
      </c>
      <c r="D5282" s="21" t="s">
        <v>296</v>
      </c>
      <c r="E5282" s="23"/>
    </row>
    <row r="5283" spans="1:5" ht="20" customHeight="1">
      <c r="A5283" s="19" t="s">
        <v>10040</v>
      </c>
      <c r="B5283" s="20" t="s">
        <v>10041</v>
      </c>
      <c r="C5283" s="21" t="s">
        <v>169457</v>
      </c>
      <c r="D5283" s="21" t="s">
        <v>345</v>
      </c>
      <c r="E5283" s="23"/>
    </row>
    <row r="5284" spans="1:5" ht="20" customHeight="1">
      <c r="A5284" s="19" t="s">
        <v>10046</v>
      </c>
      <c r="B5284" s="20" t="s">
        <v>10043</v>
      </c>
      <c r="C5284" s="21" t="s">
        <v>169433</v>
      </c>
      <c r="D5284" s="21" t="s">
        <v>345</v>
      </c>
      <c r="E5284" s="23"/>
    </row>
    <row r="5285" spans="1:5" ht="20" customHeight="1">
      <c r="A5285" s="19" t="s">
        <v>10047</v>
      </c>
      <c r="B5285" s="20" t="s">
        <v>10048</v>
      </c>
      <c r="C5285" s="21" t="s">
        <v>169456</v>
      </c>
      <c r="D5285" s="21" t="s">
        <v>296</v>
      </c>
      <c r="E5285" s="23"/>
    </row>
    <row r="5286" spans="1:5" ht="20" customHeight="1">
      <c r="A5286" s="19" t="s">
        <v>10049</v>
      </c>
      <c r="B5286" s="20" t="s">
        <v>10050</v>
      </c>
      <c r="C5286" s="21" t="s">
        <v>169510</v>
      </c>
      <c r="D5286" s="21" t="s">
        <v>296</v>
      </c>
      <c r="E5286" s="23"/>
    </row>
    <row r="5287" spans="1:5" ht="20" customHeight="1">
      <c r="A5287" s="19" t="s">
        <v>10051</v>
      </c>
      <c r="B5287" s="20" t="s">
        <v>10052</v>
      </c>
      <c r="C5287" s="21" t="s">
        <v>169473</v>
      </c>
      <c r="D5287" s="21" t="s">
        <v>345</v>
      </c>
      <c r="E5287" s="23"/>
    </row>
    <row r="5288" spans="1:5" ht="20" customHeight="1">
      <c r="A5288" s="19" t="s">
        <v>10057</v>
      </c>
      <c r="B5288" s="20" t="s">
        <v>10054</v>
      </c>
      <c r="C5288" s="21" t="s">
        <v>169443</v>
      </c>
      <c r="D5288" s="21" t="s">
        <v>296</v>
      </c>
      <c r="E5288" s="23"/>
    </row>
    <row r="5289" spans="1:5" ht="20" customHeight="1">
      <c r="A5289" s="19" t="s">
        <v>10073</v>
      </c>
      <c r="B5289" s="20" t="s">
        <v>10074</v>
      </c>
      <c r="C5289" s="21" t="s">
        <v>169456</v>
      </c>
      <c r="D5289" s="21" t="s">
        <v>139</v>
      </c>
      <c r="E5289" s="23"/>
    </row>
    <row r="5290" spans="1:5" ht="20" customHeight="1">
      <c r="A5290" s="19" t="s">
        <v>5977</v>
      </c>
      <c r="B5290" s="20" t="s">
        <v>5978</v>
      </c>
      <c r="C5290" s="21" t="s">
        <v>169462</v>
      </c>
      <c r="D5290" s="21" t="s">
        <v>139</v>
      </c>
      <c r="E5290" s="23"/>
    </row>
    <row r="5291" spans="1:5" ht="20" customHeight="1">
      <c r="A5291" s="19" t="s">
        <v>6028</v>
      </c>
      <c r="B5291" s="20" t="s">
        <v>6029</v>
      </c>
      <c r="C5291" s="21" t="s">
        <v>169496</v>
      </c>
      <c r="D5291" s="21" t="s">
        <v>296</v>
      </c>
      <c r="E5291" s="23"/>
    </row>
    <row r="5292" spans="1:5" ht="20" customHeight="1">
      <c r="A5292" s="19" t="s">
        <v>6030</v>
      </c>
      <c r="B5292" s="20" t="s">
        <v>6031</v>
      </c>
      <c r="C5292" s="21" t="s">
        <v>169439</v>
      </c>
      <c r="D5292" s="21" t="s">
        <v>345</v>
      </c>
      <c r="E5292" s="23"/>
    </row>
    <row r="5293" spans="1:5" ht="20" customHeight="1">
      <c r="A5293" s="19" t="s">
        <v>6034</v>
      </c>
      <c r="B5293" s="20" t="s">
        <v>6035</v>
      </c>
      <c r="C5293" s="21" t="s">
        <v>169494</v>
      </c>
      <c r="D5293" s="21" t="s">
        <v>345</v>
      </c>
      <c r="E5293" s="23"/>
    </row>
    <row r="5294" spans="1:5" ht="20" customHeight="1">
      <c r="A5294" s="19" t="s">
        <v>6038</v>
      </c>
      <c r="B5294" s="20" t="s">
        <v>6037</v>
      </c>
      <c r="C5294" s="21" t="s">
        <v>169509</v>
      </c>
      <c r="D5294" s="21" t="s">
        <v>345</v>
      </c>
      <c r="E5294" s="23"/>
    </row>
    <row r="5295" spans="1:5" ht="20" customHeight="1">
      <c r="A5295" s="19" t="s">
        <v>6039</v>
      </c>
      <c r="B5295" s="20" t="s">
        <v>6040</v>
      </c>
      <c r="C5295" s="21" t="s">
        <v>169517</v>
      </c>
      <c r="D5295" s="21" t="s">
        <v>345</v>
      </c>
      <c r="E5295" s="23"/>
    </row>
    <row r="5296" spans="1:5" ht="20" customHeight="1">
      <c r="A5296" s="19" t="s">
        <v>6041</v>
      </c>
      <c r="B5296" s="20" t="s">
        <v>6042</v>
      </c>
      <c r="C5296" s="21" t="s">
        <v>169494</v>
      </c>
      <c r="D5296" s="21" t="s">
        <v>345</v>
      </c>
      <c r="E5296" s="23"/>
    </row>
    <row r="5297" spans="1:5" ht="20" customHeight="1">
      <c r="A5297" s="19" t="s">
        <v>6043</v>
      </c>
      <c r="B5297" s="20" t="s">
        <v>6044</v>
      </c>
      <c r="C5297" s="21" t="s">
        <v>169438</v>
      </c>
      <c r="D5297" s="21" t="s">
        <v>345</v>
      </c>
      <c r="E5297" s="23"/>
    </row>
    <row r="5298" spans="1:5" ht="20" customHeight="1">
      <c r="A5298" s="19" t="s">
        <v>6047</v>
      </c>
      <c r="B5298" s="20" t="s">
        <v>6046</v>
      </c>
      <c r="C5298" s="22">
        <v>0</v>
      </c>
      <c r="D5298" s="21" t="s">
        <v>296</v>
      </c>
      <c r="E5298" s="23"/>
    </row>
    <row r="5299" spans="1:5" ht="20" customHeight="1">
      <c r="A5299" s="19" t="s">
        <v>6048</v>
      </c>
      <c r="B5299" s="20" t="s">
        <v>6049</v>
      </c>
      <c r="C5299" s="21" t="s">
        <v>169433</v>
      </c>
      <c r="D5299" s="21" t="s">
        <v>296</v>
      </c>
      <c r="E5299" s="23"/>
    </row>
    <row r="5300" spans="1:5" ht="20" customHeight="1">
      <c r="A5300" s="19" t="s">
        <v>6050</v>
      </c>
      <c r="B5300" s="20" t="s">
        <v>6051</v>
      </c>
      <c r="C5300" s="21" t="s">
        <v>169435</v>
      </c>
      <c r="D5300" s="21" t="s">
        <v>345</v>
      </c>
      <c r="E5300" s="23"/>
    </row>
    <row r="5301" spans="1:5" ht="20" customHeight="1">
      <c r="A5301" s="19" t="s">
        <v>6052</v>
      </c>
      <c r="B5301" s="20" t="s">
        <v>6053</v>
      </c>
      <c r="C5301" s="21" t="s">
        <v>169474</v>
      </c>
      <c r="D5301" s="21" t="s">
        <v>345</v>
      </c>
      <c r="E5301" s="23"/>
    </row>
    <row r="5302" spans="1:5" ht="20" customHeight="1">
      <c r="A5302" s="19" t="s">
        <v>6056</v>
      </c>
      <c r="B5302" s="20" t="s">
        <v>6055</v>
      </c>
      <c r="C5302" s="21" t="s">
        <v>169509</v>
      </c>
      <c r="D5302" s="21" t="s">
        <v>345</v>
      </c>
      <c r="E5302" s="23"/>
    </row>
    <row r="5303" spans="1:5" ht="20" customHeight="1">
      <c r="A5303" s="19" t="s">
        <v>6059</v>
      </c>
      <c r="B5303" s="20" t="s">
        <v>6058</v>
      </c>
      <c r="C5303" s="21" t="s">
        <v>169486</v>
      </c>
      <c r="D5303" s="21" t="s">
        <v>345</v>
      </c>
      <c r="E5303" s="23"/>
    </row>
    <row r="5304" spans="1:5" ht="20" customHeight="1">
      <c r="A5304" s="19" t="s">
        <v>6060</v>
      </c>
      <c r="B5304" s="20" t="s">
        <v>6061</v>
      </c>
      <c r="C5304" s="21" t="s">
        <v>169478</v>
      </c>
      <c r="D5304" s="21" t="s">
        <v>345</v>
      </c>
      <c r="E5304" s="23"/>
    </row>
    <row r="5305" spans="1:5" ht="20" customHeight="1">
      <c r="A5305" s="19" t="s">
        <v>6064</v>
      </c>
      <c r="B5305" s="20" t="s">
        <v>6063</v>
      </c>
      <c r="C5305" s="21" t="s">
        <v>169501</v>
      </c>
      <c r="D5305" s="21" t="s">
        <v>296</v>
      </c>
      <c r="E5305" s="23"/>
    </row>
    <row r="5306" spans="1:5" ht="20" customHeight="1">
      <c r="A5306" s="19" t="s">
        <v>6065</v>
      </c>
      <c r="B5306" s="20" t="s">
        <v>6066</v>
      </c>
      <c r="C5306" s="21" t="s">
        <v>169474</v>
      </c>
      <c r="D5306" s="21" t="s">
        <v>345</v>
      </c>
      <c r="E5306" s="23"/>
    </row>
    <row r="5307" spans="1:5" ht="20" customHeight="1">
      <c r="A5307" s="19" t="s">
        <v>6067</v>
      </c>
      <c r="B5307" s="20" t="s">
        <v>6068</v>
      </c>
      <c r="C5307" s="21" t="s">
        <v>169534</v>
      </c>
      <c r="D5307" s="21" t="s">
        <v>345</v>
      </c>
      <c r="E5307" s="23"/>
    </row>
    <row r="5308" spans="1:5" ht="20" customHeight="1">
      <c r="A5308" s="19" t="s">
        <v>6069</v>
      </c>
      <c r="B5308" s="20" t="s">
        <v>6070</v>
      </c>
      <c r="C5308" s="21" t="s">
        <v>103600</v>
      </c>
      <c r="D5308" s="21" t="s">
        <v>345</v>
      </c>
      <c r="E5308" s="23"/>
    </row>
    <row r="5309" spans="1:5" ht="20" customHeight="1">
      <c r="A5309" s="19" t="s">
        <v>6074</v>
      </c>
      <c r="B5309" s="20" t="s">
        <v>6072</v>
      </c>
      <c r="C5309" s="21" t="s">
        <v>148906</v>
      </c>
      <c r="D5309" s="21" t="s">
        <v>345</v>
      </c>
      <c r="E5309" s="23"/>
    </row>
    <row r="5310" spans="1:5" ht="20" customHeight="1">
      <c r="A5310" s="19" t="s">
        <v>6077</v>
      </c>
      <c r="B5310" s="20" t="s">
        <v>6076</v>
      </c>
      <c r="C5310" s="21" t="s">
        <v>169535</v>
      </c>
      <c r="D5310" s="21" t="s">
        <v>345</v>
      </c>
      <c r="E5310" s="23"/>
    </row>
    <row r="5311" spans="1:5" ht="20" customHeight="1">
      <c r="A5311" s="19" t="s">
        <v>6078</v>
      </c>
      <c r="B5311" s="20" t="s">
        <v>6079</v>
      </c>
      <c r="C5311" s="21" t="s">
        <v>101910</v>
      </c>
      <c r="D5311" s="21" t="s">
        <v>345</v>
      </c>
      <c r="E5311" s="23"/>
    </row>
    <row r="5312" spans="1:5" ht="20" customHeight="1">
      <c r="A5312" s="19" t="s">
        <v>6080</v>
      </c>
      <c r="B5312" s="20" t="s">
        <v>6081</v>
      </c>
      <c r="C5312" s="21" t="s">
        <v>101923</v>
      </c>
      <c r="D5312" s="21" t="s">
        <v>345</v>
      </c>
      <c r="E5312" s="23"/>
    </row>
    <row r="5313" spans="1:5" ht="20" customHeight="1">
      <c r="A5313" s="19" t="s">
        <v>6082</v>
      </c>
      <c r="B5313" s="20" t="s">
        <v>6083</v>
      </c>
      <c r="C5313" s="21" t="s">
        <v>169529</v>
      </c>
      <c r="D5313" s="21" t="s">
        <v>345</v>
      </c>
      <c r="E5313" s="23"/>
    </row>
    <row r="5314" spans="1:5" ht="20" customHeight="1">
      <c r="A5314" s="19" t="s">
        <v>6084</v>
      </c>
      <c r="B5314" s="20" t="s">
        <v>6085</v>
      </c>
      <c r="C5314" s="21" t="s">
        <v>169436</v>
      </c>
      <c r="D5314" s="21" t="s">
        <v>345</v>
      </c>
      <c r="E5314" s="23"/>
    </row>
    <row r="5315" spans="1:5" ht="20" customHeight="1">
      <c r="A5315" s="19" t="s">
        <v>6086</v>
      </c>
      <c r="B5315" s="20" t="s">
        <v>6087</v>
      </c>
      <c r="C5315" s="21" t="s">
        <v>169461</v>
      </c>
      <c r="D5315" s="21" t="s">
        <v>345</v>
      </c>
      <c r="E5315" s="23"/>
    </row>
    <row r="5316" spans="1:5" ht="20" customHeight="1">
      <c r="A5316" s="19" t="s">
        <v>6090</v>
      </c>
      <c r="B5316" s="20" t="s">
        <v>6089</v>
      </c>
      <c r="C5316" s="21" t="s">
        <v>14955</v>
      </c>
      <c r="D5316" s="21" t="s">
        <v>345</v>
      </c>
      <c r="E5316" s="23"/>
    </row>
    <row r="5317" spans="1:5" ht="20" customHeight="1">
      <c r="A5317" s="19" t="s">
        <v>6091</v>
      </c>
      <c r="B5317" s="20" t="s">
        <v>6092</v>
      </c>
      <c r="C5317" s="21" t="s">
        <v>169439</v>
      </c>
      <c r="D5317" s="21" t="s">
        <v>345</v>
      </c>
      <c r="E5317" s="23"/>
    </row>
    <row r="5318" spans="1:5" ht="20" customHeight="1">
      <c r="A5318" s="19" t="s">
        <v>6093</v>
      </c>
      <c r="B5318" s="20" t="s">
        <v>6094</v>
      </c>
      <c r="C5318" s="21" t="s">
        <v>169493</v>
      </c>
      <c r="D5318" s="21" t="s">
        <v>345</v>
      </c>
      <c r="E5318" s="23"/>
    </row>
    <row r="5319" spans="1:5" ht="20" customHeight="1">
      <c r="A5319" s="19" t="s">
        <v>6095</v>
      </c>
      <c r="B5319" s="20" t="s">
        <v>6096</v>
      </c>
      <c r="C5319" s="21" t="s">
        <v>169486</v>
      </c>
      <c r="D5319" s="21" t="s">
        <v>296</v>
      </c>
      <c r="E5319" s="23"/>
    </row>
    <row r="5320" spans="1:5" ht="20" customHeight="1">
      <c r="A5320" s="19" t="s">
        <v>6097</v>
      </c>
      <c r="B5320" s="20" t="s">
        <v>6098</v>
      </c>
      <c r="C5320" s="21" t="s">
        <v>169440</v>
      </c>
      <c r="D5320" s="21" t="s">
        <v>296</v>
      </c>
      <c r="E5320" s="23"/>
    </row>
    <row r="5321" spans="1:5" ht="20" customHeight="1">
      <c r="A5321" s="19" t="s">
        <v>6170</v>
      </c>
      <c r="B5321" s="20" t="s">
        <v>6171</v>
      </c>
      <c r="C5321" s="21" t="s">
        <v>169499</v>
      </c>
      <c r="D5321" s="21" t="s">
        <v>345</v>
      </c>
      <c r="E5321" s="23"/>
    </row>
    <row r="5322" spans="1:5" ht="20" customHeight="1">
      <c r="A5322" s="19" t="s">
        <v>9416</v>
      </c>
      <c r="B5322" s="20" t="s">
        <v>9417</v>
      </c>
      <c r="C5322" s="21" t="s">
        <v>101727</v>
      </c>
      <c r="D5322" s="21" t="s">
        <v>345</v>
      </c>
      <c r="E5322" s="23"/>
    </row>
    <row r="5323" spans="1:5" ht="20" customHeight="1">
      <c r="A5323" s="19" t="s">
        <v>9432</v>
      </c>
      <c r="B5323" s="20" t="s">
        <v>9431</v>
      </c>
      <c r="C5323" s="21" t="s">
        <v>169509</v>
      </c>
      <c r="D5323" s="21" t="s">
        <v>345</v>
      </c>
      <c r="E5323" s="23"/>
    </row>
    <row r="5324" spans="1:5" ht="20" customHeight="1">
      <c r="A5324" s="19" t="s">
        <v>9461</v>
      </c>
      <c r="B5324" s="20" t="s">
        <v>9460</v>
      </c>
      <c r="C5324" s="21" t="s">
        <v>169474</v>
      </c>
      <c r="D5324" s="21" t="s">
        <v>296</v>
      </c>
      <c r="E5324" s="23"/>
    </row>
    <row r="5325" spans="1:5" ht="20" customHeight="1">
      <c r="A5325" s="19" t="s">
        <v>9488</v>
      </c>
      <c r="B5325" s="20" t="s">
        <v>9489</v>
      </c>
      <c r="C5325" s="21" t="s">
        <v>169541</v>
      </c>
      <c r="D5325" s="21" t="s">
        <v>345</v>
      </c>
      <c r="E5325" s="23"/>
    </row>
    <row r="5326" spans="1:5" ht="20" customHeight="1">
      <c r="A5326" s="19" t="s">
        <v>9548</v>
      </c>
      <c r="B5326" s="20" t="s">
        <v>9549</v>
      </c>
      <c r="C5326" s="21" t="s">
        <v>169485</v>
      </c>
      <c r="D5326" s="21" t="s">
        <v>345</v>
      </c>
      <c r="E5326" s="23"/>
    </row>
    <row r="5327" spans="1:5" ht="20" customHeight="1">
      <c r="A5327" s="19" t="s">
        <v>9611</v>
      </c>
      <c r="B5327" s="20" t="s">
        <v>9610</v>
      </c>
      <c r="C5327" s="21" t="s">
        <v>169477</v>
      </c>
      <c r="D5327" s="21" t="s">
        <v>345</v>
      </c>
      <c r="E5327" s="23"/>
    </row>
    <row r="5328" spans="1:5" ht="20" customHeight="1">
      <c r="A5328" s="19" t="s">
        <v>9613</v>
      </c>
      <c r="B5328" s="20" t="s">
        <v>9614</v>
      </c>
      <c r="C5328" s="21" t="s">
        <v>169443</v>
      </c>
      <c r="D5328" s="21" t="s">
        <v>345</v>
      </c>
      <c r="E5328" s="23"/>
    </row>
    <row r="5329" spans="1:5" ht="20" customHeight="1">
      <c r="A5329" s="19" t="s">
        <v>9618</v>
      </c>
      <c r="B5329" s="20" t="s">
        <v>9617</v>
      </c>
      <c r="C5329" s="21" t="s">
        <v>169461</v>
      </c>
      <c r="D5329" s="21" t="s">
        <v>345</v>
      </c>
      <c r="E5329" s="23"/>
    </row>
    <row r="5330" spans="1:5" ht="20" customHeight="1">
      <c r="A5330" s="19" t="s">
        <v>9620</v>
      </c>
      <c r="B5330" s="20" t="s">
        <v>9621</v>
      </c>
      <c r="C5330" s="21" t="s">
        <v>169501</v>
      </c>
      <c r="D5330" s="21" t="s">
        <v>296</v>
      </c>
      <c r="E5330" s="23"/>
    </row>
    <row r="5331" spans="1:5" ht="20" customHeight="1">
      <c r="A5331" s="19" t="s">
        <v>9633</v>
      </c>
      <c r="B5331" s="20" t="s">
        <v>9632</v>
      </c>
      <c r="C5331" s="21" t="s">
        <v>169440</v>
      </c>
      <c r="D5331" s="21" t="s">
        <v>345</v>
      </c>
      <c r="E5331" s="23"/>
    </row>
    <row r="5332" spans="1:5" ht="20" customHeight="1">
      <c r="A5332" s="19" t="s">
        <v>9639</v>
      </c>
      <c r="B5332" s="20" t="s">
        <v>9638</v>
      </c>
      <c r="C5332" s="21" t="s">
        <v>169437</v>
      </c>
      <c r="D5332" s="21" t="s">
        <v>345</v>
      </c>
      <c r="E5332" s="23"/>
    </row>
    <row r="5333" spans="1:5" ht="20" customHeight="1">
      <c r="A5333" s="19" t="s">
        <v>9650</v>
      </c>
      <c r="B5333" s="20" t="s">
        <v>9651</v>
      </c>
      <c r="C5333" s="21" t="s">
        <v>169480</v>
      </c>
      <c r="D5333" s="21" t="s">
        <v>345</v>
      </c>
      <c r="E5333" s="23"/>
    </row>
    <row r="5334" spans="1:5" ht="20" customHeight="1">
      <c r="A5334" s="19" t="s">
        <v>9662</v>
      </c>
      <c r="B5334" s="20" t="s">
        <v>9663</v>
      </c>
      <c r="C5334" s="21" t="s">
        <v>169443</v>
      </c>
      <c r="D5334" s="21" t="s">
        <v>345</v>
      </c>
      <c r="E5334" s="23"/>
    </row>
    <row r="5335" spans="1:5" ht="20" customHeight="1">
      <c r="A5335" s="19" t="s">
        <v>9674</v>
      </c>
      <c r="B5335" s="20" t="s">
        <v>9675</v>
      </c>
      <c r="C5335" s="21" t="s">
        <v>169518</v>
      </c>
      <c r="D5335" s="21" t="s">
        <v>345</v>
      </c>
      <c r="E5335" s="23"/>
    </row>
    <row r="5336" spans="1:5" ht="20" customHeight="1">
      <c r="A5336" s="19" t="s">
        <v>9681</v>
      </c>
      <c r="B5336" s="20" t="s">
        <v>9682</v>
      </c>
      <c r="C5336" s="21" t="s">
        <v>169518</v>
      </c>
      <c r="D5336" s="21" t="s">
        <v>345</v>
      </c>
      <c r="E5336" s="23"/>
    </row>
    <row r="5337" spans="1:5" ht="20" customHeight="1">
      <c r="A5337" s="19" t="s">
        <v>9688</v>
      </c>
      <c r="B5337" s="20" t="s">
        <v>9686</v>
      </c>
      <c r="C5337" s="21" t="s">
        <v>169517</v>
      </c>
      <c r="D5337" s="21" t="s">
        <v>345</v>
      </c>
      <c r="E5337" s="23"/>
    </row>
    <row r="5338" spans="1:5" ht="20" customHeight="1">
      <c r="A5338" s="19" t="s">
        <v>9698</v>
      </c>
      <c r="B5338" s="20" t="s">
        <v>9699</v>
      </c>
      <c r="C5338" s="21" t="s">
        <v>169518</v>
      </c>
      <c r="D5338" s="21" t="s">
        <v>345</v>
      </c>
      <c r="E5338" s="23"/>
    </row>
    <row r="5339" spans="1:5" ht="20" customHeight="1">
      <c r="A5339" s="19" t="s">
        <v>9711</v>
      </c>
      <c r="B5339" s="24">
        <v>100</v>
      </c>
      <c r="C5339" s="21" t="s">
        <v>169487</v>
      </c>
      <c r="D5339" s="21" t="s">
        <v>345</v>
      </c>
      <c r="E5339" s="23"/>
    </row>
    <row r="5340" spans="1:5" ht="20" customHeight="1">
      <c r="A5340" s="19" t="s">
        <v>9724</v>
      </c>
      <c r="B5340" s="20" t="s">
        <v>9725</v>
      </c>
      <c r="C5340" s="21" t="s">
        <v>169450</v>
      </c>
      <c r="D5340" s="21" t="s">
        <v>296</v>
      </c>
      <c r="E5340" s="23"/>
    </row>
    <row r="5341" spans="1:5" ht="20" customHeight="1">
      <c r="A5341" s="19" t="s">
        <v>9727</v>
      </c>
      <c r="B5341" s="20" t="s">
        <v>9728</v>
      </c>
      <c r="C5341" s="21" t="s">
        <v>169478</v>
      </c>
      <c r="D5341" s="21" t="s">
        <v>345</v>
      </c>
      <c r="E5341" s="23"/>
    </row>
    <row r="5342" spans="1:5" ht="20" customHeight="1">
      <c r="A5342" s="19" t="s">
        <v>9737</v>
      </c>
      <c r="B5342" s="20" t="s">
        <v>9738</v>
      </c>
      <c r="C5342" s="21" t="s">
        <v>101727</v>
      </c>
      <c r="D5342" s="21" t="s">
        <v>345</v>
      </c>
      <c r="E5342" s="23"/>
    </row>
    <row r="5343" spans="1:5" ht="20" customHeight="1">
      <c r="A5343" s="19" t="s">
        <v>9742</v>
      </c>
      <c r="B5343" s="20" t="s">
        <v>9741</v>
      </c>
      <c r="C5343" s="21" t="s">
        <v>14955</v>
      </c>
      <c r="D5343" s="21" t="s">
        <v>345</v>
      </c>
      <c r="E5343" s="23"/>
    </row>
    <row r="5344" spans="1:5" ht="20" customHeight="1">
      <c r="A5344" s="19" t="s">
        <v>9753</v>
      </c>
      <c r="B5344" s="20" t="s">
        <v>9754</v>
      </c>
      <c r="C5344" s="21" t="s">
        <v>169461</v>
      </c>
      <c r="D5344" s="21" t="s">
        <v>345</v>
      </c>
      <c r="E5344" s="23"/>
    </row>
    <row r="5345" spans="1:5" ht="20" customHeight="1">
      <c r="A5345" s="19" t="s">
        <v>9767</v>
      </c>
      <c r="B5345" s="20" t="s">
        <v>9768</v>
      </c>
      <c r="C5345" s="21" t="s">
        <v>101727</v>
      </c>
      <c r="D5345" s="21" t="s">
        <v>345</v>
      </c>
      <c r="E5345" s="23"/>
    </row>
    <row r="5346" spans="1:5" ht="20" customHeight="1">
      <c r="A5346" s="19" t="s">
        <v>9784</v>
      </c>
      <c r="B5346" s="20" t="s">
        <v>9785</v>
      </c>
      <c r="C5346" s="21" t="s">
        <v>169492</v>
      </c>
      <c r="D5346" s="21" t="s">
        <v>296</v>
      </c>
      <c r="E5346" s="23"/>
    </row>
    <row r="5347" spans="1:5" ht="20" customHeight="1">
      <c r="A5347" s="19" t="s">
        <v>9786</v>
      </c>
      <c r="B5347" s="20" t="s">
        <v>9787</v>
      </c>
      <c r="C5347" s="21" t="s">
        <v>101522</v>
      </c>
      <c r="D5347" s="21" t="s">
        <v>345</v>
      </c>
      <c r="E5347" s="23"/>
    </row>
    <row r="5348" spans="1:5" ht="20" customHeight="1">
      <c r="A5348" s="19" t="s">
        <v>9788</v>
      </c>
      <c r="B5348" s="24">
        <v>100</v>
      </c>
      <c r="C5348" s="21" t="s">
        <v>169519</v>
      </c>
      <c r="D5348" s="21" t="s">
        <v>345</v>
      </c>
      <c r="E5348" s="23"/>
    </row>
    <row r="5349" spans="1:5" ht="20" customHeight="1">
      <c r="A5349" s="19" t="s">
        <v>9791</v>
      </c>
      <c r="B5349" s="20" t="s">
        <v>9790</v>
      </c>
      <c r="C5349" s="21" t="s">
        <v>169518</v>
      </c>
      <c r="D5349" s="21" t="s">
        <v>345</v>
      </c>
      <c r="E5349" s="23"/>
    </row>
    <row r="5350" spans="1:5" ht="20" customHeight="1">
      <c r="A5350" s="19" t="s">
        <v>9792</v>
      </c>
      <c r="B5350" s="20" t="s">
        <v>9793</v>
      </c>
      <c r="C5350" s="21" t="s">
        <v>169518</v>
      </c>
      <c r="D5350" s="21" t="s">
        <v>345</v>
      </c>
      <c r="E5350" s="23"/>
    </row>
    <row r="5351" spans="1:5" ht="20" customHeight="1">
      <c r="A5351" s="19" t="s">
        <v>9794</v>
      </c>
      <c r="B5351" s="20" t="s">
        <v>9795</v>
      </c>
      <c r="C5351" s="21" t="s">
        <v>169492</v>
      </c>
      <c r="D5351" s="21" t="s">
        <v>345</v>
      </c>
      <c r="E5351" s="23"/>
    </row>
    <row r="5352" spans="1:5" ht="20" customHeight="1">
      <c r="A5352" s="19" t="s">
        <v>9796</v>
      </c>
      <c r="B5352" s="20" t="s">
        <v>9797</v>
      </c>
      <c r="C5352" s="21" t="s">
        <v>169494</v>
      </c>
      <c r="D5352" s="21" t="s">
        <v>345</v>
      </c>
      <c r="E5352" s="23"/>
    </row>
    <row r="5353" spans="1:5" ht="20" customHeight="1">
      <c r="A5353" s="19" t="s">
        <v>9798</v>
      </c>
      <c r="B5353" s="20" t="s">
        <v>9799</v>
      </c>
      <c r="C5353" s="21" t="s">
        <v>169478</v>
      </c>
      <c r="D5353" s="21" t="s">
        <v>345</v>
      </c>
      <c r="E5353" s="23"/>
    </row>
    <row r="5354" spans="1:5" ht="20" customHeight="1">
      <c r="A5354" s="19" t="s">
        <v>9803</v>
      </c>
      <c r="B5354" s="20" t="s">
        <v>9801</v>
      </c>
      <c r="C5354" s="21" t="s">
        <v>169517</v>
      </c>
      <c r="D5354" s="21" t="s">
        <v>345</v>
      </c>
      <c r="E5354" s="23"/>
    </row>
    <row r="5355" spans="1:5" ht="20" customHeight="1">
      <c r="A5355" s="19" t="s">
        <v>9806</v>
      </c>
      <c r="B5355" s="20" t="s">
        <v>9805</v>
      </c>
      <c r="C5355" s="21" t="s">
        <v>14955</v>
      </c>
      <c r="D5355" s="21" t="s">
        <v>345</v>
      </c>
      <c r="E5355" s="23"/>
    </row>
    <row r="5356" spans="1:5" ht="20" customHeight="1">
      <c r="A5356" s="19" t="s">
        <v>9807</v>
      </c>
      <c r="B5356" s="20" t="s">
        <v>9808</v>
      </c>
      <c r="C5356" s="21" t="s">
        <v>169494</v>
      </c>
      <c r="D5356" s="21" t="s">
        <v>345</v>
      </c>
      <c r="E5356" s="23"/>
    </row>
    <row r="5357" spans="1:5" ht="20" customHeight="1">
      <c r="A5357" s="19" t="s">
        <v>9809</v>
      </c>
      <c r="B5357" s="20" t="s">
        <v>9810</v>
      </c>
      <c r="C5357" s="21" t="s">
        <v>14955</v>
      </c>
      <c r="D5357" s="21" t="s">
        <v>345</v>
      </c>
      <c r="E5357" s="23"/>
    </row>
    <row r="5358" spans="1:5" ht="20" customHeight="1">
      <c r="A5358" s="19" t="s">
        <v>9811</v>
      </c>
      <c r="B5358" s="20" t="s">
        <v>9812</v>
      </c>
      <c r="C5358" s="21" t="s">
        <v>169494</v>
      </c>
      <c r="D5358" s="21" t="s">
        <v>296</v>
      </c>
      <c r="E5358" s="23"/>
    </row>
    <row r="5359" spans="1:5" ht="20" customHeight="1">
      <c r="A5359" s="19" t="s">
        <v>9813</v>
      </c>
      <c r="B5359" s="20" t="s">
        <v>9814</v>
      </c>
      <c r="C5359" s="21" t="s">
        <v>169519</v>
      </c>
      <c r="D5359" s="21" t="s">
        <v>345</v>
      </c>
      <c r="E5359" s="23"/>
    </row>
    <row r="5360" spans="1:5" ht="20" customHeight="1">
      <c r="A5360" s="19" t="s">
        <v>9815</v>
      </c>
      <c r="B5360" s="24">
        <v>100</v>
      </c>
      <c r="C5360" s="21" t="s">
        <v>14798</v>
      </c>
      <c r="D5360" s="21" t="s">
        <v>345</v>
      </c>
      <c r="E5360" s="23"/>
    </row>
    <row r="5361" spans="1:5" ht="20" customHeight="1">
      <c r="A5361" s="19" t="s">
        <v>9818</v>
      </c>
      <c r="B5361" s="24">
        <v>100</v>
      </c>
      <c r="C5361" s="21" t="s">
        <v>169487</v>
      </c>
      <c r="D5361" s="21" t="s">
        <v>345</v>
      </c>
      <c r="E5361" s="23"/>
    </row>
    <row r="5362" spans="1:5" ht="20" customHeight="1">
      <c r="A5362" s="19" t="s">
        <v>9819</v>
      </c>
      <c r="B5362" s="24">
        <v>100</v>
      </c>
      <c r="C5362" s="21" t="s">
        <v>169524</v>
      </c>
      <c r="D5362" s="21" t="s">
        <v>345</v>
      </c>
      <c r="E5362" s="23"/>
    </row>
    <row r="5363" spans="1:5" ht="20" customHeight="1">
      <c r="A5363" s="19" t="s">
        <v>9820</v>
      </c>
      <c r="B5363" s="20" t="s">
        <v>9821</v>
      </c>
      <c r="C5363" s="21" t="s">
        <v>169471</v>
      </c>
      <c r="D5363" s="21" t="s">
        <v>296</v>
      </c>
      <c r="E5363" s="23"/>
    </row>
    <row r="5364" spans="1:5" ht="20" customHeight="1">
      <c r="A5364" s="19" t="s">
        <v>9822</v>
      </c>
      <c r="B5364" s="20" t="s">
        <v>9823</v>
      </c>
      <c r="C5364" s="21" t="s">
        <v>169461</v>
      </c>
      <c r="D5364" s="21" t="s">
        <v>345</v>
      </c>
      <c r="E5364" s="23"/>
    </row>
    <row r="5365" spans="1:5" ht="20" customHeight="1">
      <c r="A5365" s="19" t="s">
        <v>9824</v>
      </c>
      <c r="B5365" s="20" t="s">
        <v>9825</v>
      </c>
      <c r="C5365" s="21" t="s">
        <v>169492</v>
      </c>
      <c r="D5365" s="21" t="s">
        <v>345</v>
      </c>
      <c r="E5365" s="23"/>
    </row>
    <row r="5366" spans="1:5" ht="20" customHeight="1">
      <c r="A5366" s="19" t="s">
        <v>9826</v>
      </c>
      <c r="B5366" s="20" t="s">
        <v>9827</v>
      </c>
      <c r="C5366" s="21" t="s">
        <v>14955</v>
      </c>
      <c r="D5366" s="21" t="s">
        <v>345</v>
      </c>
      <c r="E5366" s="23"/>
    </row>
    <row r="5367" spans="1:5" ht="20" customHeight="1">
      <c r="A5367" s="19" t="s">
        <v>9828</v>
      </c>
      <c r="B5367" s="20" t="s">
        <v>9829</v>
      </c>
      <c r="C5367" s="21" t="s">
        <v>169487</v>
      </c>
      <c r="D5367" s="21" t="s">
        <v>345</v>
      </c>
      <c r="E5367" s="23"/>
    </row>
    <row r="5368" spans="1:5" ht="20" customHeight="1">
      <c r="A5368" s="19" t="s">
        <v>9832</v>
      </c>
      <c r="B5368" s="20" t="s">
        <v>9831</v>
      </c>
      <c r="C5368" s="21" t="s">
        <v>169499</v>
      </c>
      <c r="D5368" s="21" t="s">
        <v>345</v>
      </c>
      <c r="E5368" s="23"/>
    </row>
    <row r="5369" spans="1:5" ht="20" customHeight="1">
      <c r="A5369" s="19" t="s">
        <v>9833</v>
      </c>
      <c r="B5369" s="20" t="s">
        <v>9834</v>
      </c>
      <c r="C5369" s="21" t="s">
        <v>169460</v>
      </c>
      <c r="D5369" s="21" t="s">
        <v>345</v>
      </c>
      <c r="E5369" s="23"/>
    </row>
    <row r="5370" spans="1:5" ht="20" customHeight="1">
      <c r="A5370" s="19" t="s">
        <v>9835</v>
      </c>
      <c r="B5370" s="20" t="s">
        <v>9836</v>
      </c>
      <c r="C5370" s="21" t="s">
        <v>169435</v>
      </c>
      <c r="D5370" s="21" t="s">
        <v>345</v>
      </c>
      <c r="E5370" s="23"/>
    </row>
    <row r="5371" spans="1:5" ht="20" customHeight="1">
      <c r="A5371" s="19" t="s">
        <v>9837</v>
      </c>
      <c r="B5371" s="20" t="s">
        <v>9838</v>
      </c>
      <c r="C5371" s="21" t="s">
        <v>169486</v>
      </c>
      <c r="D5371" s="21" t="s">
        <v>296</v>
      </c>
      <c r="E5371" s="23"/>
    </row>
    <row r="5372" spans="1:5" ht="20" customHeight="1">
      <c r="A5372" s="19" t="s">
        <v>9839</v>
      </c>
      <c r="B5372" s="20" t="s">
        <v>9840</v>
      </c>
      <c r="C5372" s="21" t="s">
        <v>169454</v>
      </c>
      <c r="D5372" s="21" t="s">
        <v>345</v>
      </c>
      <c r="E5372" s="23"/>
    </row>
    <row r="5373" spans="1:5" ht="20" customHeight="1">
      <c r="A5373" s="19" t="s">
        <v>9843</v>
      </c>
      <c r="B5373" s="20" t="s">
        <v>9842</v>
      </c>
      <c r="C5373" s="21" t="s">
        <v>169481</v>
      </c>
      <c r="D5373" s="21" t="s">
        <v>345</v>
      </c>
      <c r="E5373" s="23"/>
    </row>
    <row r="5374" spans="1:5" ht="20" customHeight="1">
      <c r="A5374" s="19" t="s">
        <v>9848</v>
      </c>
      <c r="B5374" s="20" t="s">
        <v>9847</v>
      </c>
      <c r="C5374" s="21" t="s">
        <v>169514</v>
      </c>
      <c r="D5374" s="21" t="s">
        <v>296</v>
      </c>
      <c r="E5374" s="23"/>
    </row>
    <row r="5375" spans="1:5" ht="20" customHeight="1">
      <c r="A5375" s="19" t="s">
        <v>9849</v>
      </c>
      <c r="B5375" s="20" t="s">
        <v>9850</v>
      </c>
      <c r="C5375" s="21" t="s">
        <v>169485</v>
      </c>
      <c r="D5375" s="21" t="s">
        <v>345</v>
      </c>
      <c r="E5375" s="23"/>
    </row>
    <row r="5376" spans="1:5" ht="20" customHeight="1">
      <c r="A5376" s="19" t="s">
        <v>9852</v>
      </c>
      <c r="B5376" s="24">
        <v>100</v>
      </c>
      <c r="C5376" s="21" t="s">
        <v>169480</v>
      </c>
      <c r="D5376" s="21" t="s">
        <v>345</v>
      </c>
      <c r="E5376" s="23"/>
    </row>
    <row r="5377" spans="1:5" ht="20" customHeight="1">
      <c r="A5377" s="19" t="s">
        <v>9853</v>
      </c>
      <c r="B5377" s="20" t="s">
        <v>9854</v>
      </c>
      <c r="C5377" s="21" t="s">
        <v>169440</v>
      </c>
      <c r="D5377" s="21" t="s">
        <v>345</v>
      </c>
      <c r="E5377" s="23"/>
    </row>
    <row r="5378" spans="1:5" ht="20" customHeight="1">
      <c r="A5378" s="19" t="s">
        <v>9855</v>
      </c>
      <c r="B5378" s="20" t="s">
        <v>9856</v>
      </c>
      <c r="C5378" s="21" t="s">
        <v>169442</v>
      </c>
      <c r="D5378" s="21" t="s">
        <v>345</v>
      </c>
      <c r="E5378" s="23"/>
    </row>
    <row r="5379" spans="1:5" ht="20" customHeight="1">
      <c r="A5379" s="19" t="s">
        <v>9857</v>
      </c>
      <c r="B5379" s="20" t="s">
        <v>9858</v>
      </c>
      <c r="C5379" s="21" t="s">
        <v>169455</v>
      </c>
      <c r="D5379" s="21" t="s">
        <v>345</v>
      </c>
      <c r="E5379" s="23"/>
    </row>
    <row r="5380" spans="1:5" ht="20" customHeight="1">
      <c r="A5380" s="19" t="s">
        <v>9859</v>
      </c>
      <c r="B5380" s="20" t="s">
        <v>9860</v>
      </c>
      <c r="C5380" s="21" t="s">
        <v>169436</v>
      </c>
      <c r="D5380" s="21" t="s">
        <v>345</v>
      </c>
      <c r="E5380" s="23"/>
    </row>
    <row r="5381" spans="1:5" ht="20" customHeight="1">
      <c r="A5381" s="19" t="s">
        <v>9863</v>
      </c>
      <c r="B5381" s="20" t="s">
        <v>9862</v>
      </c>
      <c r="C5381" s="21" t="s">
        <v>169494</v>
      </c>
      <c r="D5381" s="21" t="s">
        <v>345</v>
      </c>
      <c r="E5381" s="23"/>
    </row>
    <row r="5382" spans="1:5" ht="20" customHeight="1">
      <c r="A5382" s="19" t="s">
        <v>9866</v>
      </c>
      <c r="B5382" s="20" t="s">
        <v>9865</v>
      </c>
      <c r="C5382" s="21" t="s">
        <v>101727</v>
      </c>
      <c r="D5382" s="21" t="s">
        <v>345</v>
      </c>
      <c r="E5382" s="23"/>
    </row>
    <row r="5383" spans="1:5" ht="20" customHeight="1">
      <c r="A5383" s="19" t="s">
        <v>9867</v>
      </c>
      <c r="B5383" s="20" t="s">
        <v>9868</v>
      </c>
      <c r="C5383" s="21" t="s">
        <v>169490</v>
      </c>
      <c r="D5383" s="21" t="s">
        <v>296</v>
      </c>
      <c r="E5383" s="23"/>
    </row>
    <row r="5384" spans="1:5" ht="20" customHeight="1">
      <c r="A5384" s="19" t="s">
        <v>9871</v>
      </c>
      <c r="B5384" s="20" t="s">
        <v>9870</v>
      </c>
      <c r="C5384" s="21" t="s">
        <v>169436</v>
      </c>
      <c r="D5384" s="21" t="s">
        <v>345</v>
      </c>
      <c r="E5384" s="23"/>
    </row>
    <row r="5385" spans="1:5" ht="20" customHeight="1">
      <c r="A5385" s="19" t="s">
        <v>9872</v>
      </c>
      <c r="B5385" s="20" t="s">
        <v>9873</v>
      </c>
      <c r="C5385" s="21" t="s">
        <v>156989</v>
      </c>
      <c r="D5385" s="21" t="s">
        <v>345</v>
      </c>
      <c r="E5385" s="23"/>
    </row>
    <row r="5386" spans="1:5" ht="20" customHeight="1">
      <c r="A5386" s="19" t="s">
        <v>9874</v>
      </c>
      <c r="B5386" s="20" t="s">
        <v>9875</v>
      </c>
      <c r="C5386" s="21" t="s">
        <v>169487</v>
      </c>
      <c r="D5386" s="21" t="s">
        <v>345</v>
      </c>
      <c r="E5386" s="23"/>
    </row>
    <row r="5387" spans="1:5" ht="20" customHeight="1">
      <c r="A5387" s="19" t="s">
        <v>9876</v>
      </c>
      <c r="B5387" s="20" t="s">
        <v>9877</v>
      </c>
      <c r="C5387" s="21" t="s">
        <v>169436</v>
      </c>
      <c r="D5387" s="21" t="s">
        <v>345</v>
      </c>
      <c r="E5387" s="23"/>
    </row>
    <row r="5388" spans="1:5" ht="20" customHeight="1">
      <c r="A5388" s="19" t="s">
        <v>9878</v>
      </c>
      <c r="B5388" s="20" t="s">
        <v>9879</v>
      </c>
      <c r="C5388" s="21" t="s">
        <v>169461</v>
      </c>
      <c r="D5388" s="21" t="s">
        <v>345</v>
      </c>
      <c r="E5388" s="23"/>
    </row>
    <row r="5389" spans="1:5" ht="20" customHeight="1">
      <c r="A5389" s="19" t="s">
        <v>9880</v>
      </c>
      <c r="B5389" s="20" t="s">
        <v>9881</v>
      </c>
      <c r="C5389" s="21" t="s">
        <v>169517</v>
      </c>
      <c r="D5389" s="21" t="s">
        <v>345</v>
      </c>
      <c r="E5389" s="23"/>
    </row>
    <row r="5390" spans="1:5" ht="20" customHeight="1">
      <c r="A5390" s="19" t="s">
        <v>9886</v>
      </c>
      <c r="B5390" s="20" t="s">
        <v>9883</v>
      </c>
      <c r="C5390" s="21" t="s">
        <v>169461</v>
      </c>
      <c r="D5390" s="21" t="s">
        <v>345</v>
      </c>
      <c r="E5390" s="23"/>
    </row>
    <row r="5391" spans="1:5" ht="20" customHeight="1">
      <c r="A5391" s="19" t="s">
        <v>9887</v>
      </c>
      <c r="B5391" s="20" t="s">
        <v>9888</v>
      </c>
      <c r="C5391" s="21" t="s">
        <v>169494</v>
      </c>
      <c r="D5391" s="21" t="s">
        <v>345</v>
      </c>
      <c r="E5391" s="23"/>
    </row>
    <row r="5392" spans="1:5" ht="20" customHeight="1">
      <c r="A5392" s="19" t="s">
        <v>9889</v>
      </c>
      <c r="B5392" s="20" t="s">
        <v>9890</v>
      </c>
      <c r="C5392" s="21" t="s">
        <v>169455</v>
      </c>
      <c r="D5392" s="21" t="s">
        <v>296</v>
      </c>
      <c r="E5392" s="23"/>
    </row>
    <row r="5393" spans="1:5" ht="20" customHeight="1">
      <c r="A5393" s="19" t="s">
        <v>9891</v>
      </c>
      <c r="B5393" s="20" t="s">
        <v>9892</v>
      </c>
      <c r="C5393" s="21" t="s">
        <v>169515</v>
      </c>
      <c r="D5393" s="21" t="s">
        <v>345</v>
      </c>
      <c r="E5393" s="23"/>
    </row>
    <row r="5394" spans="1:5" ht="20" customHeight="1">
      <c r="A5394" s="19" t="s">
        <v>9893</v>
      </c>
      <c r="B5394" s="20" t="s">
        <v>9894</v>
      </c>
      <c r="C5394" s="21" t="s">
        <v>169480</v>
      </c>
      <c r="D5394" s="21" t="s">
        <v>345</v>
      </c>
      <c r="E5394" s="23"/>
    </row>
    <row r="5395" spans="1:5" ht="20" customHeight="1">
      <c r="A5395" s="19" t="s">
        <v>9895</v>
      </c>
      <c r="B5395" s="20" t="s">
        <v>9896</v>
      </c>
      <c r="C5395" s="21" t="s">
        <v>169442</v>
      </c>
      <c r="D5395" s="21" t="s">
        <v>296</v>
      </c>
      <c r="E5395" s="23"/>
    </row>
    <row r="5396" spans="1:5" ht="20" customHeight="1">
      <c r="A5396" s="19" t="s">
        <v>9897</v>
      </c>
      <c r="B5396" s="20" t="s">
        <v>9898</v>
      </c>
      <c r="C5396" s="21" t="s">
        <v>169459</v>
      </c>
      <c r="D5396" s="21" t="s">
        <v>345</v>
      </c>
      <c r="E5396" s="23"/>
    </row>
    <row r="5397" spans="1:5" ht="20" customHeight="1">
      <c r="A5397" s="19" t="s">
        <v>9899</v>
      </c>
      <c r="B5397" s="20" t="s">
        <v>9900</v>
      </c>
      <c r="C5397" s="21" t="s">
        <v>169460</v>
      </c>
      <c r="D5397" s="21" t="s">
        <v>345</v>
      </c>
      <c r="E5397" s="23"/>
    </row>
    <row r="5398" spans="1:5" ht="20" customHeight="1">
      <c r="A5398" s="19" t="s">
        <v>9903</v>
      </c>
      <c r="B5398" s="20" t="s">
        <v>9902</v>
      </c>
      <c r="C5398" s="21" t="s">
        <v>169471</v>
      </c>
      <c r="D5398" s="21" t="s">
        <v>345</v>
      </c>
      <c r="E5398" s="23"/>
    </row>
    <row r="5399" spans="1:5" ht="20" customHeight="1">
      <c r="A5399" s="19" t="s">
        <v>9904</v>
      </c>
      <c r="B5399" s="20" t="s">
        <v>9905</v>
      </c>
      <c r="C5399" s="21" t="s">
        <v>169474</v>
      </c>
      <c r="D5399" s="21" t="s">
        <v>296</v>
      </c>
      <c r="E5399" s="23"/>
    </row>
    <row r="5400" spans="1:5" ht="20" customHeight="1">
      <c r="A5400" s="19" t="s">
        <v>9906</v>
      </c>
      <c r="B5400" s="20" t="s">
        <v>9907</v>
      </c>
      <c r="C5400" s="21" t="s">
        <v>169443</v>
      </c>
      <c r="D5400" s="21" t="s">
        <v>345</v>
      </c>
      <c r="E5400" s="23"/>
    </row>
    <row r="5401" spans="1:5" ht="20" customHeight="1">
      <c r="A5401" s="19" t="s">
        <v>9908</v>
      </c>
      <c r="B5401" s="20" t="s">
        <v>9909</v>
      </c>
      <c r="C5401" s="21" t="s">
        <v>169444</v>
      </c>
      <c r="D5401" s="21" t="s">
        <v>296</v>
      </c>
      <c r="E5401" s="23"/>
    </row>
    <row r="5402" spans="1:5" ht="20" customHeight="1">
      <c r="A5402" s="19" t="s">
        <v>9910</v>
      </c>
      <c r="B5402" s="20" t="s">
        <v>9911</v>
      </c>
      <c r="C5402" s="21" t="s">
        <v>169450</v>
      </c>
      <c r="D5402" s="21" t="s">
        <v>296</v>
      </c>
      <c r="E5402" s="23"/>
    </row>
    <row r="5403" spans="1:5" ht="20" customHeight="1">
      <c r="A5403" s="19" t="s">
        <v>9912</v>
      </c>
      <c r="B5403" s="20" t="s">
        <v>9913</v>
      </c>
      <c r="C5403" s="21" t="s">
        <v>169459</v>
      </c>
      <c r="D5403" s="21" t="s">
        <v>345</v>
      </c>
      <c r="E5403" s="23"/>
    </row>
    <row r="5404" spans="1:5" ht="20" customHeight="1">
      <c r="A5404" s="19" t="s">
        <v>9914</v>
      </c>
      <c r="B5404" s="20" t="s">
        <v>9915</v>
      </c>
      <c r="C5404" s="21" t="s">
        <v>169433</v>
      </c>
      <c r="D5404" s="21" t="s">
        <v>296</v>
      </c>
      <c r="E5404" s="23"/>
    </row>
    <row r="5405" spans="1:5" ht="20" customHeight="1">
      <c r="A5405" s="19" t="s">
        <v>9927</v>
      </c>
      <c r="B5405" s="20" t="s">
        <v>9928</v>
      </c>
      <c r="C5405" s="21" t="s">
        <v>169480</v>
      </c>
      <c r="D5405" s="21" t="s">
        <v>139</v>
      </c>
      <c r="E5405" s="23"/>
    </row>
    <row r="5406" spans="1:5" ht="20" customHeight="1">
      <c r="A5406" s="19" t="s">
        <v>9996</v>
      </c>
      <c r="B5406" s="20" t="s">
        <v>9997</v>
      </c>
      <c r="C5406" s="21" t="s">
        <v>169433</v>
      </c>
      <c r="D5406" s="21" t="s">
        <v>139</v>
      </c>
      <c r="E5406" s="23"/>
    </row>
    <row r="5407" spans="1:5" ht="20" customHeight="1">
      <c r="A5407" s="19" t="s">
        <v>6032</v>
      </c>
      <c r="B5407" s="20" t="s">
        <v>6033</v>
      </c>
      <c r="C5407" s="21" t="s">
        <v>169439</v>
      </c>
      <c r="D5407" s="21" t="s">
        <v>139</v>
      </c>
      <c r="E5407" s="23"/>
    </row>
    <row r="5408" spans="1:5" ht="20" customHeight="1">
      <c r="A5408" s="19" t="s">
        <v>6099</v>
      </c>
      <c r="B5408" s="20" t="s">
        <v>6100</v>
      </c>
      <c r="C5408" s="21" t="s">
        <v>169496</v>
      </c>
      <c r="D5408" s="21" t="s">
        <v>296</v>
      </c>
      <c r="E5408" s="23"/>
    </row>
    <row r="5409" spans="1:5" ht="20" customHeight="1">
      <c r="A5409" s="19" t="s">
        <v>6105</v>
      </c>
      <c r="B5409" s="20" t="s">
        <v>6106</v>
      </c>
      <c r="C5409" s="21" t="s">
        <v>169439</v>
      </c>
      <c r="D5409" s="21" t="s">
        <v>345</v>
      </c>
      <c r="E5409" s="23"/>
    </row>
    <row r="5410" spans="1:5" ht="20" customHeight="1">
      <c r="A5410" s="19" t="s">
        <v>6114</v>
      </c>
      <c r="B5410" s="20" t="s">
        <v>6115</v>
      </c>
      <c r="C5410" s="21" t="s">
        <v>169439</v>
      </c>
      <c r="D5410" s="21" t="s">
        <v>345</v>
      </c>
      <c r="E5410" s="23"/>
    </row>
    <row r="5411" spans="1:5" ht="20" customHeight="1">
      <c r="A5411" s="19" t="s">
        <v>6159</v>
      </c>
      <c r="B5411" s="20" t="s">
        <v>6160</v>
      </c>
      <c r="C5411" s="21" t="s">
        <v>169435</v>
      </c>
      <c r="D5411" s="21" t="s">
        <v>345</v>
      </c>
      <c r="E5411" s="23"/>
    </row>
    <row r="5412" spans="1:5" ht="20" customHeight="1">
      <c r="A5412" s="19" t="s">
        <v>6172</v>
      </c>
      <c r="B5412" s="20" t="s">
        <v>6171</v>
      </c>
      <c r="C5412" s="21" t="s">
        <v>169499</v>
      </c>
      <c r="D5412" s="21" t="s">
        <v>345</v>
      </c>
      <c r="E5412" s="23"/>
    </row>
    <row r="5413" spans="1:5" ht="20" customHeight="1">
      <c r="A5413" s="19" t="s">
        <v>6228</v>
      </c>
      <c r="B5413" s="20" t="s">
        <v>6229</v>
      </c>
      <c r="C5413" s="21" t="s">
        <v>101522</v>
      </c>
      <c r="D5413" s="21" t="s">
        <v>345</v>
      </c>
      <c r="E5413" s="23"/>
    </row>
    <row r="5414" spans="1:5" ht="20" customHeight="1">
      <c r="A5414" s="19" t="s">
        <v>6294</v>
      </c>
      <c r="B5414" s="20" t="s">
        <v>6295</v>
      </c>
      <c r="C5414" s="21" t="s">
        <v>169446</v>
      </c>
      <c r="D5414" s="21" t="s">
        <v>345</v>
      </c>
      <c r="E5414" s="23"/>
    </row>
    <row r="5415" spans="1:5" ht="20" customHeight="1">
      <c r="A5415" s="19" t="s">
        <v>9338</v>
      </c>
      <c r="B5415" s="20" t="s">
        <v>9339</v>
      </c>
      <c r="C5415" s="21" t="s">
        <v>169486</v>
      </c>
      <c r="D5415" s="21" t="s">
        <v>296</v>
      </c>
      <c r="E5415" s="23"/>
    </row>
    <row r="5416" spans="1:5" ht="20" customHeight="1">
      <c r="A5416" s="19" t="s">
        <v>9413</v>
      </c>
      <c r="B5416" s="20" t="s">
        <v>9414</v>
      </c>
      <c r="C5416" s="21" t="s">
        <v>169438</v>
      </c>
      <c r="D5416" s="21" t="s">
        <v>345</v>
      </c>
      <c r="E5416" s="23"/>
    </row>
    <row r="5417" spans="1:5" ht="20" customHeight="1">
      <c r="A5417" s="19" t="s">
        <v>9418</v>
      </c>
      <c r="B5417" s="20" t="s">
        <v>9417</v>
      </c>
      <c r="C5417" s="21" t="s">
        <v>101727</v>
      </c>
      <c r="D5417" s="21" t="s">
        <v>345</v>
      </c>
      <c r="E5417" s="23"/>
    </row>
    <row r="5418" spans="1:5" ht="20" customHeight="1">
      <c r="A5418" s="19" t="s">
        <v>9433</v>
      </c>
      <c r="B5418" s="20" t="s">
        <v>9431</v>
      </c>
      <c r="C5418" s="21" t="s">
        <v>169509</v>
      </c>
      <c r="D5418" s="21" t="s">
        <v>345</v>
      </c>
      <c r="E5418" s="23"/>
    </row>
    <row r="5419" spans="1:5" ht="20" customHeight="1">
      <c r="A5419" s="19" t="s">
        <v>9445</v>
      </c>
      <c r="B5419" s="20" t="s">
        <v>9446</v>
      </c>
      <c r="C5419" s="21" t="s">
        <v>101522</v>
      </c>
      <c r="D5419" s="21" t="s">
        <v>345</v>
      </c>
      <c r="E5419" s="23"/>
    </row>
    <row r="5420" spans="1:5" ht="20" customHeight="1">
      <c r="A5420" s="19" t="s">
        <v>9456</v>
      </c>
      <c r="B5420" s="20" t="s">
        <v>9457</v>
      </c>
      <c r="C5420" s="21" t="s">
        <v>169436</v>
      </c>
      <c r="D5420" s="21" t="s">
        <v>345</v>
      </c>
      <c r="E5420" s="23"/>
    </row>
    <row r="5421" spans="1:5" ht="20" customHeight="1">
      <c r="A5421" s="19" t="s">
        <v>9462</v>
      </c>
      <c r="B5421" s="20" t="s">
        <v>9460</v>
      </c>
      <c r="C5421" s="21" t="s">
        <v>169474</v>
      </c>
      <c r="D5421" s="21" t="s">
        <v>296</v>
      </c>
      <c r="E5421" s="23"/>
    </row>
    <row r="5422" spans="1:5" ht="20" customHeight="1">
      <c r="A5422" s="19" t="s">
        <v>9474</v>
      </c>
      <c r="B5422" s="20" t="s">
        <v>9475</v>
      </c>
      <c r="C5422" s="21" t="s">
        <v>169542</v>
      </c>
      <c r="D5422" s="21" t="s">
        <v>345</v>
      </c>
      <c r="E5422" s="23"/>
    </row>
    <row r="5423" spans="1:5" ht="20" customHeight="1">
      <c r="A5423" s="19" t="s">
        <v>9477</v>
      </c>
      <c r="B5423" s="20" t="s">
        <v>9478</v>
      </c>
      <c r="C5423" s="21" t="s">
        <v>169515</v>
      </c>
      <c r="D5423" s="21" t="s">
        <v>345</v>
      </c>
      <c r="E5423" s="23"/>
    </row>
    <row r="5424" spans="1:5" ht="20" customHeight="1">
      <c r="A5424" s="19" t="s">
        <v>9490</v>
      </c>
      <c r="B5424" s="20" t="s">
        <v>9489</v>
      </c>
      <c r="C5424" s="21" t="s">
        <v>169541</v>
      </c>
      <c r="D5424" s="21" t="s">
        <v>345</v>
      </c>
      <c r="E5424" s="23"/>
    </row>
    <row r="5425" spans="1:5" ht="20" customHeight="1">
      <c r="A5425" s="19" t="s">
        <v>9502</v>
      </c>
      <c r="B5425" s="20" t="s">
        <v>9503</v>
      </c>
      <c r="C5425" s="21" t="s">
        <v>106487</v>
      </c>
      <c r="D5425" s="21" t="s">
        <v>345</v>
      </c>
      <c r="E5425" s="23"/>
    </row>
    <row r="5426" spans="1:5" ht="20" customHeight="1">
      <c r="A5426" s="19" t="s">
        <v>9517</v>
      </c>
      <c r="B5426" s="20" t="s">
        <v>9518</v>
      </c>
      <c r="C5426" s="21" t="s">
        <v>169485</v>
      </c>
      <c r="D5426" s="21" t="s">
        <v>345</v>
      </c>
      <c r="E5426" s="23"/>
    </row>
    <row r="5427" spans="1:5" ht="20" customHeight="1">
      <c r="A5427" s="19" t="s">
        <v>9532</v>
      </c>
      <c r="B5427" s="20" t="s">
        <v>9533</v>
      </c>
      <c r="C5427" s="21" t="s">
        <v>169434</v>
      </c>
      <c r="D5427" s="21" t="s">
        <v>345</v>
      </c>
      <c r="E5427" s="23"/>
    </row>
    <row r="5428" spans="1:5" ht="20" customHeight="1">
      <c r="A5428" s="19" t="s">
        <v>9535</v>
      </c>
      <c r="B5428" s="20" t="s">
        <v>9536</v>
      </c>
      <c r="C5428" s="21" t="s">
        <v>169477</v>
      </c>
      <c r="D5428" s="21" t="s">
        <v>345</v>
      </c>
      <c r="E5428" s="23"/>
    </row>
    <row r="5429" spans="1:5" ht="20" customHeight="1">
      <c r="A5429" s="19" t="s">
        <v>9550</v>
      </c>
      <c r="B5429" s="20" t="s">
        <v>9549</v>
      </c>
      <c r="C5429" s="21" t="s">
        <v>169485</v>
      </c>
      <c r="D5429" s="21" t="s">
        <v>345</v>
      </c>
      <c r="E5429" s="23"/>
    </row>
    <row r="5430" spans="1:5" ht="20" customHeight="1">
      <c r="A5430" s="19" t="s">
        <v>9558</v>
      </c>
      <c r="B5430" s="24">
        <v>100</v>
      </c>
      <c r="C5430" s="21" t="s">
        <v>169522</v>
      </c>
      <c r="D5430" s="21" t="s">
        <v>345</v>
      </c>
      <c r="E5430" s="23"/>
    </row>
    <row r="5431" spans="1:5" ht="20" customHeight="1">
      <c r="A5431" s="19" t="s">
        <v>9564</v>
      </c>
      <c r="B5431" s="20" t="s">
        <v>9565</v>
      </c>
      <c r="C5431" s="21" t="s">
        <v>156989</v>
      </c>
      <c r="D5431" s="21" t="s">
        <v>345</v>
      </c>
      <c r="E5431" s="23"/>
    </row>
    <row r="5432" spans="1:5" ht="20" customHeight="1">
      <c r="A5432" s="19" t="s">
        <v>9580</v>
      </c>
      <c r="B5432" s="20" t="s">
        <v>9581</v>
      </c>
      <c r="C5432" s="21" t="s">
        <v>169466</v>
      </c>
      <c r="D5432" s="21" t="s">
        <v>345</v>
      </c>
      <c r="E5432" s="23"/>
    </row>
    <row r="5433" spans="1:5" ht="20" customHeight="1">
      <c r="A5433" s="19" t="s">
        <v>9587</v>
      </c>
      <c r="B5433" s="20" t="s">
        <v>9588</v>
      </c>
      <c r="C5433" s="21" t="s">
        <v>169444</v>
      </c>
      <c r="D5433" s="21" t="s">
        <v>296</v>
      </c>
      <c r="E5433" s="23"/>
    </row>
    <row r="5434" spans="1:5" ht="20" customHeight="1">
      <c r="A5434" s="19" t="s">
        <v>9596</v>
      </c>
      <c r="B5434" s="20" t="s">
        <v>9597</v>
      </c>
      <c r="C5434" s="21" t="s">
        <v>169455</v>
      </c>
      <c r="D5434" s="21" t="s">
        <v>296</v>
      </c>
      <c r="E5434" s="23"/>
    </row>
    <row r="5435" spans="1:5" ht="20" customHeight="1">
      <c r="A5435" s="19" t="s">
        <v>9605</v>
      </c>
      <c r="B5435" s="20" t="s">
        <v>9606</v>
      </c>
      <c r="C5435" s="21" t="s">
        <v>169466</v>
      </c>
      <c r="D5435" s="21" t="s">
        <v>345</v>
      </c>
      <c r="E5435" s="23"/>
    </row>
    <row r="5436" spans="1:5" ht="20" customHeight="1">
      <c r="A5436" s="19" t="s">
        <v>9607</v>
      </c>
      <c r="B5436" s="20" t="s">
        <v>9608</v>
      </c>
      <c r="C5436" s="21" t="s">
        <v>169456</v>
      </c>
      <c r="D5436" s="21" t="s">
        <v>345</v>
      </c>
      <c r="E5436" s="23"/>
    </row>
    <row r="5437" spans="1:5" ht="20" customHeight="1">
      <c r="A5437" s="19" t="s">
        <v>9612</v>
      </c>
      <c r="B5437" s="20" t="s">
        <v>9610</v>
      </c>
      <c r="C5437" s="21" t="s">
        <v>169477</v>
      </c>
      <c r="D5437" s="21" t="s">
        <v>345</v>
      </c>
      <c r="E5437" s="23"/>
    </row>
    <row r="5438" spans="1:5" ht="20" customHeight="1">
      <c r="A5438" s="19" t="s">
        <v>9615</v>
      </c>
      <c r="B5438" s="20" t="s">
        <v>9614</v>
      </c>
      <c r="C5438" s="21" t="s">
        <v>169443</v>
      </c>
      <c r="D5438" s="21" t="s">
        <v>345</v>
      </c>
      <c r="E5438" s="23"/>
    </row>
    <row r="5439" spans="1:5" ht="20" customHeight="1">
      <c r="A5439" s="19" t="s">
        <v>9619</v>
      </c>
      <c r="B5439" s="20" t="s">
        <v>9617</v>
      </c>
      <c r="C5439" s="21" t="s">
        <v>169461</v>
      </c>
      <c r="D5439" s="21" t="s">
        <v>345</v>
      </c>
      <c r="E5439" s="23"/>
    </row>
    <row r="5440" spans="1:5" ht="20" customHeight="1">
      <c r="A5440" s="19" t="s">
        <v>9622</v>
      </c>
      <c r="B5440" s="20" t="s">
        <v>9621</v>
      </c>
      <c r="C5440" s="21" t="s">
        <v>169501</v>
      </c>
      <c r="D5440" s="21" t="s">
        <v>296</v>
      </c>
      <c r="E5440" s="23"/>
    </row>
    <row r="5441" spans="1:5" ht="20" customHeight="1">
      <c r="A5441" s="19" t="s">
        <v>9623</v>
      </c>
      <c r="B5441" s="20" t="s">
        <v>9624</v>
      </c>
      <c r="C5441" s="21" t="s">
        <v>169460</v>
      </c>
      <c r="D5441" s="21" t="s">
        <v>345</v>
      </c>
      <c r="E5441" s="23"/>
    </row>
    <row r="5442" spans="1:5" ht="20" customHeight="1">
      <c r="A5442" s="19" t="s">
        <v>9625</v>
      </c>
      <c r="B5442" s="20" t="s">
        <v>9626</v>
      </c>
      <c r="C5442" s="21" t="s">
        <v>169479</v>
      </c>
      <c r="D5442" s="21" t="s">
        <v>345</v>
      </c>
      <c r="E5442" s="23"/>
    </row>
    <row r="5443" spans="1:5" ht="20" customHeight="1">
      <c r="A5443" s="19" t="s">
        <v>9629</v>
      </c>
      <c r="B5443" s="20" t="s">
        <v>9630</v>
      </c>
      <c r="C5443" s="21" t="s">
        <v>169501</v>
      </c>
      <c r="D5443" s="21" t="s">
        <v>345</v>
      </c>
      <c r="E5443" s="23"/>
    </row>
    <row r="5444" spans="1:5" ht="20" customHeight="1">
      <c r="A5444" s="19" t="s">
        <v>9634</v>
      </c>
      <c r="B5444" s="20" t="s">
        <v>9632</v>
      </c>
      <c r="C5444" s="21" t="s">
        <v>169440</v>
      </c>
      <c r="D5444" s="21" t="s">
        <v>345</v>
      </c>
      <c r="E5444" s="23"/>
    </row>
    <row r="5445" spans="1:5" ht="20" customHeight="1">
      <c r="A5445" s="19" t="s">
        <v>9635</v>
      </c>
      <c r="B5445" s="20" t="s">
        <v>9636</v>
      </c>
      <c r="C5445" s="21" t="s">
        <v>169469</v>
      </c>
      <c r="D5445" s="21" t="s">
        <v>296</v>
      </c>
      <c r="E5445" s="23"/>
    </row>
    <row r="5446" spans="1:5" ht="20" customHeight="1">
      <c r="A5446" s="19" t="s">
        <v>9640</v>
      </c>
      <c r="B5446" s="20" t="s">
        <v>9638</v>
      </c>
      <c r="C5446" s="21" t="s">
        <v>169437</v>
      </c>
      <c r="D5446" s="21" t="s">
        <v>345</v>
      </c>
      <c r="E5446" s="23"/>
    </row>
    <row r="5447" spans="1:5" ht="20" customHeight="1">
      <c r="A5447" s="19" t="s">
        <v>9641</v>
      </c>
      <c r="B5447" s="20" t="s">
        <v>9642</v>
      </c>
      <c r="C5447" s="21" t="s">
        <v>101727</v>
      </c>
      <c r="D5447" s="21" t="s">
        <v>345</v>
      </c>
      <c r="E5447" s="23"/>
    </row>
    <row r="5448" spans="1:5" ht="20" customHeight="1">
      <c r="A5448" s="19" t="s">
        <v>9643</v>
      </c>
      <c r="B5448" s="20" t="s">
        <v>9644</v>
      </c>
      <c r="C5448" s="21" t="s">
        <v>169502</v>
      </c>
      <c r="D5448" s="21" t="s">
        <v>345</v>
      </c>
      <c r="E5448" s="23"/>
    </row>
    <row r="5449" spans="1:5" ht="20" customHeight="1">
      <c r="A5449" s="19" t="s">
        <v>9645</v>
      </c>
      <c r="B5449" s="20" t="s">
        <v>9646</v>
      </c>
      <c r="C5449" s="21" t="s">
        <v>169514</v>
      </c>
      <c r="D5449" s="21" t="s">
        <v>345</v>
      </c>
      <c r="E5449" s="23"/>
    </row>
    <row r="5450" spans="1:5" ht="20" customHeight="1">
      <c r="A5450" s="19" t="s">
        <v>9647</v>
      </c>
      <c r="B5450" s="20" t="s">
        <v>9648</v>
      </c>
      <c r="C5450" s="21" t="s">
        <v>169509</v>
      </c>
      <c r="D5450" s="21" t="s">
        <v>345</v>
      </c>
      <c r="E5450" s="23"/>
    </row>
    <row r="5451" spans="1:5" ht="20" customHeight="1">
      <c r="A5451" s="19" t="s">
        <v>9649</v>
      </c>
      <c r="B5451" s="24">
        <v>100</v>
      </c>
      <c r="C5451" s="21" t="s">
        <v>169461</v>
      </c>
      <c r="D5451" s="21" t="s">
        <v>345</v>
      </c>
      <c r="E5451" s="23"/>
    </row>
    <row r="5452" spans="1:5" ht="20" customHeight="1">
      <c r="A5452" s="19" t="s">
        <v>9652</v>
      </c>
      <c r="B5452" s="20" t="s">
        <v>9651</v>
      </c>
      <c r="C5452" s="21" t="s">
        <v>169480</v>
      </c>
      <c r="D5452" s="21" t="s">
        <v>345</v>
      </c>
      <c r="E5452" s="23"/>
    </row>
    <row r="5453" spans="1:5" ht="20" customHeight="1">
      <c r="A5453" s="19" t="s">
        <v>9653</v>
      </c>
      <c r="B5453" s="24">
        <v>100</v>
      </c>
      <c r="C5453" s="21" t="s">
        <v>169519</v>
      </c>
      <c r="D5453" s="21" t="s">
        <v>345</v>
      </c>
      <c r="E5453" s="23"/>
    </row>
    <row r="5454" spans="1:5" ht="20" customHeight="1">
      <c r="A5454" s="19" t="s">
        <v>9654</v>
      </c>
      <c r="B5454" s="20" t="s">
        <v>9655</v>
      </c>
      <c r="C5454" s="21" t="s">
        <v>169443</v>
      </c>
      <c r="D5454" s="21" t="s">
        <v>345</v>
      </c>
      <c r="E5454" s="23"/>
    </row>
    <row r="5455" spans="1:5" ht="20" customHeight="1">
      <c r="A5455" s="19" t="s">
        <v>9656</v>
      </c>
      <c r="B5455" s="20" t="s">
        <v>9657</v>
      </c>
      <c r="C5455" s="21" t="s">
        <v>169510</v>
      </c>
      <c r="D5455" s="21" t="s">
        <v>345</v>
      </c>
      <c r="E5455" s="23"/>
    </row>
    <row r="5456" spans="1:5" ht="20" customHeight="1">
      <c r="A5456" s="19" t="s">
        <v>9658</v>
      </c>
      <c r="B5456" s="20" t="s">
        <v>9659</v>
      </c>
      <c r="C5456" s="21" t="s">
        <v>169437</v>
      </c>
      <c r="D5456" s="21" t="s">
        <v>345</v>
      </c>
      <c r="E5456" s="23"/>
    </row>
    <row r="5457" spans="1:5" ht="20" customHeight="1">
      <c r="A5457" s="19" t="s">
        <v>9660</v>
      </c>
      <c r="B5457" s="20" t="s">
        <v>9661</v>
      </c>
      <c r="C5457" s="21" t="s">
        <v>169501</v>
      </c>
      <c r="D5457" s="21" t="s">
        <v>296</v>
      </c>
      <c r="E5457" s="23"/>
    </row>
    <row r="5458" spans="1:5" ht="20" customHeight="1">
      <c r="A5458" s="19" t="s">
        <v>9664</v>
      </c>
      <c r="B5458" s="20" t="s">
        <v>9663</v>
      </c>
      <c r="C5458" s="21" t="s">
        <v>169443</v>
      </c>
      <c r="D5458" s="21" t="s">
        <v>345</v>
      </c>
      <c r="E5458" s="23"/>
    </row>
    <row r="5459" spans="1:5" ht="20" customHeight="1">
      <c r="A5459" s="19" t="s">
        <v>9665</v>
      </c>
      <c r="B5459" s="20" t="s">
        <v>9666</v>
      </c>
      <c r="C5459" s="21" t="s">
        <v>14955</v>
      </c>
      <c r="D5459" s="21" t="s">
        <v>345</v>
      </c>
      <c r="E5459" s="23"/>
    </row>
    <row r="5460" spans="1:5" ht="20" customHeight="1">
      <c r="A5460" s="19" t="s">
        <v>9667</v>
      </c>
      <c r="B5460" s="20" t="s">
        <v>9668</v>
      </c>
      <c r="C5460" s="21" t="s">
        <v>169514</v>
      </c>
      <c r="D5460" s="21" t="s">
        <v>345</v>
      </c>
      <c r="E5460" s="23"/>
    </row>
    <row r="5461" spans="1:5" ht="20" customHeight="1">
      <c r="A5461" s="19" t="s">
        <v>9669</v>
      </c>
      <c r="B5461" s="20" t="s">
        <v>9670</v>
      </c>
      <c r="C5461" s="21" t="s">
        <v>169515</v>
      </c>
      <c r="D5461" s="21" t="s">
        <v>296</v>
      </c>
      <c r="E5461" s="23"/>
    </row>
    <row r="5462" spans="1:5" ht="20" customHeight="1">
      <c r="A5462" s="19" t="s">
        <v>9671</v>
      </c>
      <c r="B5462" s="24">
        <v>100</v>
      </c>
      <c r="C5462" s="21" t="s">
        <v>169515</v>
      </c>
      <c r="D5462" s="21" t="s">
        <v>345</v>
      </c>
      <c r="E5462" s="23"/>
    </row>
    <row r="5463" spans="1:5" ht="20" customHeight="1">
      <c r="A5463" s="19" t="s">
        <v>9672</v>
      </c>
      <c r="B5463" s="24">
        <v>100</v>
      </c>
      <c r="C5463" s="21" t="s">
        <v>169487</v>
      </c>
      <c r="D5463" s="21" t="s">
        <v>345</v>
      </c>
      <c r="E5463" s="23"/>
    </row>
    <row r="5464" spans="1:5" ht="20" customHeight="1">
      <c r="A5464" s="19" t="s">
        <v>9673</v>
      </c>
      <c r="B5464" s="24">
        <v>100</v>
      </c>
      <c r="C5464" s="21" t="s">
        <v>169519</v>
      </c>
      <c r="D5464" s="21" t="s">
        <v>345</v>
      </c>
      <c r="E5464" s="23"/>
    </row>
    <row r="5465" spans="1:5" ht="20" customHeight="1">
      <c r="A5465" s="19" t="s">
        <v>9676</v>
      </c>
      <c r="B5465" s="20" t="s">
        <v>9675</v>
      </c>
      <c r="C5465" s="21" t="s">
        <v>169518</v>
      </c>
      <c r="D5465" s="21" t="s">
        <v>345</v>
      </c>
      <c r="E5465" s="23"/>
    </row>
    <row r="5466" spans="1:5" ht="20" customHeight="1">
      <c r="A5466" s="19" t="s">
        <v>9677</v>
      </c>
      <c r="B5466" s="24">
        <v>100</v>
      </c>
      <c r="C5466" s="21" t="s">
        <v>169519</v>
      </c>
      <c r="D5466" s="21" t="s">
        <v>345</v>
      </c>
      <c r="E5466" s="23"/>
    </row>
    <row r="5467" spans="1:5" ht="20" customHeight="1">
      <c r="A5467" s="19" t="s">
        <v>9678</v>
      </c>
      <c r="B5467" s="20" t="s">
        <v>9679</v>
      </c>
      <c r="C5467" s="21" t="s">
        <v>169460</v>
      </c>
      <c r="D5467" s="21" t="s">
        <v>345</v>
      </c>
      <c r="E5467" s="23"/>
    </row>
    <row r="5468" spans="1:5" ht="20" customHeight="1">
      <c r="A5468" s="19" t="s">
        <v>9680</v>
      </c>
      <c r="B5468" s="24">
        <v>100</v>
      </c>
      <c r="C5468" s="21" t="s">
        <v>169461</v>
      </c>
      <c r="D5468" s="21" t="s">
        <v>345</v>
      </c>
      <c r="E5468" s="23"/>
    </row>
    <row r="5469" spans="1:5" ht="20" customHeight="1">
      <c r="A5469" s="19" t="s">
        <v>9683</v>
      </c>
      <c r="B5469" s="20" t="s">
        <v>9682</v>
      </c>
      <c r="C5469" s="21" t="s">
        <v>169518</v>
      </c>
      <c r="D5469" s="21" t="s">
        <v>345</v>
      </c>
      <c r="E5469" s="23"/>
    </row>
    <row r="5470" spans="1:5" ht="20" customHeight="1">
      <c r="A5470" s="19" t="s">
        <v>9684</v>
      </c>
      <c r="B5470" s="24">
        <v>100</v>
      </c>
      <c r="C5470" s="21" t="s">
        <v>101528</v>
      </c>
      <c r="D5470" s="21" t="s">
        <v>345</v>
      </c>
      <c r="E5470" s="23"/>
    </row>
    <row r="5471" spans="1:5" ht="20" customHeight="1">
      <c r="A5471" s="19" t="s">
        <v>9689</v>
      </c>
      <c r="B5471" s="20" t="s">
        <v>9686</v>
      </c>
      <c r="C5471" s="21" t="s">
        <v>169517</v>
      </c>
      <c r="D5471" s="21" t="s">
        <v>345</v>
      </c>
      <c r="E5471" s="23"/>
    </row>
    <row r="5472" spans="1:5" ht="20" customHeight="1">
      <c r="A5472" s="19" t="s">
        <v>9690</v>
      </c>
      <c r="B5472" s="24">
        <v>100</v>
      </c>
      <c r="C5472" s="21" t="s">
        <v>169525</v>
      </c>
      <c r="D5472" s="21" t="s">
        <v>345</v>
      </c>
      <c r="E5472" s="23"/>
    </row>
    <row r="5473" spans="1:5" ht="20" customHeight="1">
      <c r="A5473" s="19" t="s">
        <v>9691</v>
      </c>
      <c r="B5473" s="24">
        <v>100</v>
      </c>
      <c r="C5473" s="21" t="s">
        <v>169525</v>
      </c>
      <c r="D5473" s="21" t="s">
        <v>345</v>
      </c>
      <c r="E5473" s="23"/>
    </row>
    <row r="5474" spans="1:5" ht="20" customHeight="1">
      <c r="A5474" s="19" t="s">
        <v>9692</v>
      </c>
      <c r="B5474" s="20" t="s">
        <v>9693</v>
      </c>
      <c r="C5474" s="21" t="s">
        <v>169452</v>
      </c>
      <c r="D5474" s="21" t="s">
        <v>345</v>
      </c>
      <c r="E5474" s="23"/>
    </row>
    <row r="5475" spans="1:5" ht="20" customHeight="1">
      <c r="A5475" s="19" t="s">
        <v>9694</v>
      </c>
      <c r="B5475" s="20" t="s">
        <v>9695</v>
      </c>
      <c r="C5475" s="21" t="s">
        <v>156989</v>
      </c>
      <c r="D5475" s="21" t="s">
        <v>296</v>
      </c>
      <c r="E5475" s="23"/>
    </row>
    <row r="5476" spans="1:5" ht="20" customHeight="1">
      <c r="A5476" s="19" t="s">
        <v>9696</v>
      </c>
      <c r="B5476" s="24">
        <v>100</v>
      </c>
      <c r="C5476" s="21" t="s">
        <v>169525</v>
      </c>
      <c r="D5476" s="21" t="s">
        <v>345</v>
      </c>
      <c r="E5476" s="23"/>
    </row>
    <row r="5477" spans="1:5" ht="20" customHeight="1">
      <c r="A5477" s="19" t="s">
        <v>9697</v>
      </c>
      <c r="B5477" s="24">
        <v>100</v>
      </c>
      <c r="C5477" s="21" t="s">
        <v>169527</v>
      </c>
      <c r="D5477" s="21" t="s">
        <v>345</v>
      </c>
      <c r="E5477" s="23"/>
    </row>
    <row r="5478" spans="1:5" ht="20" customHeight="1">
      <c r="A5478" s="19" t="s">
        <v>9700</v>
      </c>
      <c r="B5478" s="20" t="s">
        <v>9699</v>
      </c>
      <c r="C5478" s="21" t="s">
        <v>169518</v>
      </c>
      <c r="D5478" s="21" t="s">
        <v>345</v>
      </c>
      <c r="E5478" s="23"/>
    </row>
    <row r="5479" spans="1:5" ht="20" customHeight="1">
      <c r="A5479" s="19" t="s">
        <v>9701</v>
      </c>
      <c r="B5479" s="20" t="s">
        <v>9702</v>
      </c>
      <c r="C5479" s="21" t="s">
        <v>169435</v>
      </c>
      <c r="D5479" s="21" t="s">
        <v>296</v>
      </c>
      <c r="E5479" s="23"/>
    </row>
    <row r="5480" spans="1:5" ht="20" customHeight="1">
      <c r="A5480" s="19" t="s">
        <v>9703</v>
      </c>
      <c r="B5480" s="20" t="s">
        <v>9704</v>
      </c>
      <c r="C5480" s="21" t="s">
        <v>169519</v>
      </c>
      <c r="D5480" s="21" t="s">
        <v>345</v>
      </c>
      <c r="E5480" s="23"/>
    </row>
    <row r="5481" spans="1:5" ht="20" customHeight="1">
      <c r="A5481" s="19" t="s">
        <v>9705</v>
      </c>
      <c r="B5481" s="20" t="s">
        <v>9706</v>
      </c>
      <c r="C5481" s="21" t="s">
        <v>169460</v>
      </c>
      <c r="D5481" s="21" t="s">
        <v>345</v>
      </c>
      <c r="E5481" s="23"/>
    </row>
    <row r="5482" spans="1:5" ht="20" customHeight="1">
      <c r="A5482" s="19" t="s">
        <v>9707</v>
      </c>
      <c r="B5482" s="20" t="s">
        <v>9708</v>
      </c>
      <c r="C5482" s="21" t="s">
        <v>169438</v>
      </c>
      <c r="D5482" s="21" t="s">
        <v>345</v>
      </c>
      <c r="E5482" s="23"/>
    </row>
    <row r="5483" spans="1:5" ht="20" customHeight="1">
      <c r="A5483" s="19" t="s">
        <v>9709</v>
      </c>
      <c r="B5483" s="20" t="s">
        <v>9710</v>
      </c>
      <c r="C5483" s="21" t="s">
        <v>156989</v>
      </c>
      <c r="D5483" s="21" t="s">
        <v>345</v>
      </c>
      <c r="E5483" s="23"/>
    </row>
    <row r="5484" spans="1:5" ht="20" customHeight="1">
      <c r="A5484" s="19" t="s">
        <v>9712</v>
      </c>
      <c r="B5484" s="24">
        <v>100</v>
      </c>
      <c r="C5484" s="21" t="s">
        <v>169487</v>
      </c>
      <c r="D5484" s="21" t="s">
        <v>345</v>
      </c>
      <c r="E5484" s="23"/>
    </row>
    <row r="5485" spans="1:5" ht="20" customHeight="1">
      <c r="A5485" s="19" t="s">
        <v>9713</v>
      </c>
      <c r="B5485" s="24">
        <v>100</v>
      </c>
      <c r="C5485" s="21" t="s">
        <v>169519</v>
      </c>
      <c r="D5485" s="21" t="s">
        <v>345</v>
      </c>
      <c r="E5485" s="23"/>
    </row>
    <row r="5486" spans="1:5" ht="20" customHeight="1">
      <c r="A5486" s="19" t="s">
        <v>9714</v>
      </c>
      <c r="B5486" s="20" t="s">
        <v>9715</v>
      </c>
      <c r="C5486" s="21" t="s">
        <v>169490</v>
      </c>
      <c r="D5486" s="21" t="s">
        <v>345</v>
      </c>
      <c r="E5486" s="23"/>
    </row>
    <row r="5487" spans="1:5" ht="20" customHeight="1">
      <c r="A5487" s="19" t="s">
        <v>9716</v>
      </c>
      <c r="B5487" s="20" t="s">
        <v>9717</v>
      </c>
      <c r="C5487" s="21" t="s">
        <v>169435</v>
      </c>
      <c r="D5487" s="21" t="s">
        <v>296</v>
      </c>
      <c r="E5487" s="23"/>
    </row>
    <row r="5488" spans="1:5" ht="20" customHeight="1">
      <c r="A5488" s="19" t="s">
        <v>9718</v>
      </c>
      <c r="B5488" s="20" t="s">
        <v>9719</v>
      </c>
      <c r="C5488" s="21" t="s">
        <v>169501</v>
      </c>
      <c r="D5488" s="21" t="s">
        <v>345</v>
      </c>
      <c r="E5488" s="23"/>
    </row>
    <row r="5489" spans="1:5" ht="20" customHeight="1">
      <c r="A5489" s="19" t="s">
        <v>9720</v>
      </c>
      <c r="B5489" s="20" t="s">
        <v>9721</v>
      </c>
      <c r="C5489" s="21" t="s">
        <v>169501</v>
      </c>
      <c r="D5489" s="21" t="s">
        <v>345</v>
      </c>
      <c r="E5489" s="23"/>
    </row>
    <row r="5490" spans="1:5" ht="20" customHeight="1">
      <c r="A5490" s="19" t="s">
        <v>9722</v>
      </c>
      <c r="B5490" s="20" t="s">
        <v>9723</v>
      </c>
      <c r="C5490" s="21" t="s">
        <v>169477</v>
      </c>
      <c r="D5490" s="21" t="s">
        <v>345</v>
      </c>
      <c r="E5490" s="23"/>
    </row>
    <row r="5491" spans="1:5" ht="20" customHeight="1">
      <c r="A5491" s="19" t="s">
        <v>9726</v>
      </c>
      <c r="B5491" s="20" t="s">
        <v>9725</v>
      </c>
      <c r="C5491" s="21" t="s">
        <v>169450</v>
      </c>
      <c r="D5491" s="21" t="s">
        <v>296</v>
      </c>
      <c r="E5491" s="23"/>
    </row>
    <row r="5492" spans="1:5" ht="20" customHeight="1">
      <c r="A5492" s="19" t="s">
        <v>9729</v>
      </c>
      <c r="B5492" s="20" t="s">
        <v>9728</v>
      </c>
      <c r="C5492" s="21" t="s">
        <v>169478</v>
      </c>
      <c r="D5492" s="21" t="s">
        <v>345</v>
      </c>
      <c r="E5492" s="23"/>
    </row>
    <row r="5493" spans="1:5" ht="20" customHeight="1">
      <c r="A5493" s="19" t="s">
        <v>9730</v>
      </c>
      <c r="B5493" s="24">
        <v>100</v>
      </c>
      <c r="C5493" s="21" t="s">
        <v>169528</v>
      </c>
      <c r="D5493" s="21" t="s">
        <v>345</v>
      </c>
      <c r="E5493" s="23"/>
    </row>
    <row r="5494" spans="1:5" ht="20" customHeight="1">
      <c r="A5494" s="19" t="s">
        <v>9731</v>
      </c>
      <c r="B5494" s="20" t="s">
        <v>9732</v>
      </c>
      <c r="C5494" s="21" t="s">
        <v>169434</v>
      </c>
      <c r="D5494" s="21" t="s">
        <v>345</v>
      </c>
      <c r="E5494" s="23"/>
    </row>
    <row r="5495" spans="1:5" ht="20" customHeight="1">
      <c r="A5495" s="19" t="s">
        <v>9733</v>
      </c>
      <c r="B5495" s="20" t="s">
        <v>9734</v>
      </c>
      <c r="C5495" s="21" t="s">
        <v>169481</v>
      </c>
      <c r="D5495" s="21" t="s">
        <v>345</v>
      </c>
      <c r="E5495" s="23"/>
    </row>
    <row r="5496" spans="1:5" ht="20" customHeight="1">
      <c r="A5496" s="19" t="s">
        <v>9735</v>
      </c>
      <c r="B5496" s="20" t="s">
        <v>9736</v>
      </c>
      <c r="C5496" s="21" t="s">
        <v>169449</v>
      </c>
      <c r="D5496" s="21" t="s">
        <v>345</v>
      </c>
      <c r="E5496" s="23"/>
    </row>
    <row r="5497" spans="1:5" ht="20" customHeight="1">
      <c r="A5497" s="19" t="s">
        <v>9739</v>
      </c>
      <c r="B5497" s="20" t="s">
        <v>9738</v>
      </c>
      <c r="C5497" s="21" t="s">
        <v>101727</v>
      </c>
      <c r="D5497" s="21" t="s">
        <v>345</v>
      </c>
      <c r="E5497" s="23"/>
    </row>
    <row r="5498" spans="1:5" ht="20" customHeight="1">
      <c r="A5498" s="19" t="s">
        <v>9743</v>
      </c>
      <c r="B5498" s="20" t="s">
        <v>9741</v>
      </c>
      <c r="C5498" s="21" t="s">
        <v>14955</v>
      </c>
      <c r="D5498" s="21" t="s">
        <v>345</v>
      </c>
      <c r="E5498" s="23"/>
    </row>
    <row r="5499" spans="1:5" ht="20" customHeight="1">
      <c r="A5499" s="19" t="s">
        <v>9744</v>
      </c>
      <c r="B5499" s="20" t="s">
        <v>9745</v>
      </c>
      <c r="C5499" s="21" t="s">
        <v>169476</v>
      </c>
      <c r="D5499" s="21" t="s">
        <v>296</v>
      </c>
      <c r="E5499" s="23"/>
    </row>
    <row r="5500" spans="1:5" ht="20" customHeight="1">
      <c r="A5500" s="19" t="s">
        <v>9746</v>
      </c>
      <c r="B5500" s="20" t="s">
        <v>9747</v>
      </c>
      <c r="C5500" s="21" t="s">
        <v>169492</v>
      </c>
      <c r="D5500" s="21" t="s">
        <v>345</v>
      </c>
      <c r="E5500" s="23"/>
    </row>
    <row r="5501" spans="1:5" ht="20" customHeight="1">
      <c r="A5501" s="19" t="s">
        <v>9748</v>
      </c>
      <c r="B5501" s="20" t="s">
        <v>9749</v>
      </c>
      <c r="C5501" s="21" t="s">
        <v>169440</v>
      </c>
      <c r="D5501" s="21" t="s">
        <v>345</v>
      </c>
      <c r="E5501" s="23"/>
    </row>
    <row r="5502" spans="1:5" ht="20" customHeight="1">
      <c r="A5502" s="19" t="s">
        <v>9750</v>
      </c>
      <c r="B5502" s="20" t="s">
        <v>9751</v>
      </c>
      <c r="C5502" s="21" t="s">
        <v>156989</v>
      </c>
      <c r="D5502" s="21" t="s">
        <v>345</v>
      </c>
      <c r="E5502" s="23"/>
    </row>
    <row r="5503" spans="1:5" ht="20" customHeight="1">
      <c r="A5503" s="19" t="s">
        <v>13439</v>
      </c>
      <c r="B5503" s="20" t="s">
        <v>13440</v>
      </c>
      <c r="C5503" s="21" t="s">
        <v>169489</v>
      </c>
      <c r="D5503" s="21" t="s">
        <v>296</v>
      </c>
      <c r="E5503" s="23"/>
    </row>
    <row r="5504" spans="1:5" ht="20" customHeight="1">
      <c r="A5504" s="19" t="s">
        <v>13443</v>
      </c>
      <c r="B5504" s="20" t="s">
        <v>13442</v>
      </c>
      <c r="C5504" s="21" t="s">
        <v>169441</v>
      </c>
      <c r="D5504" s="21" t="s">
        <v>296</v>
      </c>
      <c r="E5504" s="23"/>
    </row>
    <row r="5505" spans="1:5" ht="20" customHeight="1">
      <c r="A5505" s="19" t="s">
        <v>13444</v>
      </c>
      <c r="B5505" s="20" t="s">
        <v>13445</v>
      </c>
      <c r="C5505" s="21" t="s">
        <v>169456</v>
      </c>
      <c r="D5505" s="21" t="s">
        <v>345</v>
      </c>
      <c r="E5505" s="23"/>
    </row>
    <row r="5506" spans="1:5" ht="20" customHeight="1">
      <c r="A5506" s="19" t="s">
        <v>13448</v>
      </c>
      <c r="B5506" s="20" t="s">
        <v>13447</v>
      </c>
      <c r="C5506" s="21" t="s">
        <v>169430</v>
      </c>
      <c r="D5506" s="21" t="s">
        <v>296</v>
      </c>
      <c r="E5506" s="23"/>
    </row>
    <row r="5507" spans="1:5" ht="20" customHeight="1">
      <c r="A5507" s="19" t="s">
        <v>13449</v>
      </c>
      <c r="B5507" s="20" t="s">
        <v>13450</v>
      </c>
      <c r="C5507" s="21" t="s">
        <v>169502</v>
      </c>
      <c r="D5507" s="21" t="s">
        <v>296</v>
      </c>
      <c r="E5507" s="23"/>
    </row>
    <row r="5508" spans="1:5" ht="20" customHeight="1">
      <c r="A5508" s="19" t="s">
        <v>13453</v>
      </c>
      <c r="B5508" s="20" t="s">
        <v>13452</v>
      </c>
      <c r="C5508" s="21" t="s">
        <v>169482</v>
      </c>
      <c r="D5508" s="21" t="s">
        <v>296</v>
      </c>
      <c r="E5508" s="23"/>
    </row>
    <row r="5509" spans="1:5" ht="20" customHeight="1">
      <c r="A5509" s="19" t="s">
        <v>13454</v>
      </c>
      <c r="B5509" s="20" t="s">
        <v>13455</v>
      </c>
      <c r="C5509" s="21" t="s">
        <v>169430</v>
      </c>
      <c r="D5509" s="21" t="s">
        <v>296</v>
      </c>
      <c r="E5509" s="23"/>
    </row>
    <row r="5510" spans="1:5" ht="20" customHeight="1">
      <c r="A5510" s="19" t="s">
        <v>13458</v>
      </c>
      <c r="B5510" s="20" t="s">
        <v>13457</v>
      </c>
      <c r="C5510" s="21" t="s">
        <v>169477</v>
      </c>
      <c r="D5510" s="21" t="s">
        <v>345</v>
      </c>
      <c r="E5510" s="23"/>
    </row>
    <row r="5511" spans="1:5" ht="20" customHeight="1">
      <c r="A5511" s="19" t="s">
        <v>13459</v>
      </c>
      <c r="B5511" s="20" t="s">
        <v>13460</v>
      </c>
      <c r="C5511" s="21" t="s">
        <v>169488</v>
      </c>
      <c r="D5511" s="21" t="s">
        <v>345</v>
      </c>
      <c r="E5511" s="23"/>
    </row>
    <row r="5512" spans="1:5" ht="20" customHeight="1">
      <c r="A5512" s="19" t="s">
        <v>13463</v>
      </c>
      <c r="B5512" s="20" t="s">
        <v>13462</v>
      </c>
      <c r="C5512" s="21" t="s">
        <v>169441</v>
      </c>
      <c r="D5512" s="21" t="s">
        <v>296</v>
      </c>
      <c r="E5512" s="23"/>
    </row>
    <row r="5513" spans="1:5" ht="20" customHeight="1">
      <c r="A5513" s="19" t="s">
        <v>13464</v>
      </c>
      <c r="B5513" s="20" t="s">
        <v>13465</v>
      </c>
      <c r="C5513" s="21" t="s">
        <v>169513</v>
      </c>
      <c r="D5513" s="21" t="s">
        <v>296</v>
      </c>
      <c r="E5513" s="23"/>
    </row>
    <row r="5514" spans="1:5" ht="20" customHeight="1">
      <c r="A5514" s="19" t="s">
        <v>13466</v>
      </c>
      <c r="B5514" s="20" t="s">
        <v>13467</v>
      </c>
      <c r="C5514" s="21" t="s">
        <v>169441</v>
      </c>
      <c r="D5514" s="21" t="s">
        <v>296</v>
      </c>
      <c r="E5514" s="23"/>
    </row>
    <row r="5515" spans="1:5" ht="20" customHeight="1">
      <c r="A5515" s="19" t="s">
        <v>589</v>
      </c>
      <c r="B5515" s="20" t="s">
        <v>590</v>
      </c>
      <c r="C5515" s="21" t="s">
        <v>169465</v>
      </c>
      <c r="D5515" s="21" t="s">
        <v>139</v>
      </c>
      <c r="E5515" s="23"/>
    </row>
    <row r="5516" spans="1:5" ht="20" customHeight="1">
      <c r="A5516" s="19" t="s">
        <v>641</v>
      </c>
      <c r="B5516" s="20" t="s">
        <v>642</v>
      </c>
      <c r="C5516" s="21" t="s">
        <v>169430</v>
      </c>
      <c r="D5516" s="21" t="s">
        <v>296</v>
      </c>
      <c r="E5516" s="23"/>
    </row>
    <row r="5517" spans="1:5" ht="20" customHeight="1">
      <c r="A5517" s="19" t="s">
        <v>643</v>
      </c>
      <c r="B5517" s="20" t="s">
        <v>644</v>
      </c>
      <c r="C5517" s="21" t="s">
        <v>169466</v>
      </c>
      <c r="D5517" s="21" t="s">
        <v>345</v>
      </c>
      <c r="E5517" s="23"/>
    </row>
    <row r="5518" spans="1:5" ht="20" customHeight="1">
      <c r="A5518" s="19" t="s">
        <v>645</v>
      </c>
      <c r="B5518" s="20" t="s">
        <v>646</v>
      </c>
      <c r="C5518" s="21" t="s">
        <v>169443</v>
      </c>
      <c r="D5518" s="21" t="s">
        <v>345</v>
      </c>
      <c r="E5518" s="23"/>
    </row>
    <row r="5519" spans="1:5" ht="20" customHeight="1">
      <c r="A5519" s="19" t="s">
        <v>649</v>
      </c>
      <c r="B5519" s="20" t="s">
        <v>648</v>
      </c>
      <c r="C5519" s="21" t="s">
        <v>169438</v>
      </c>
      <c r="D5519" s="21" t="s">
        <v>345</v>
      </c>
      <c r="E5519" s="23"/>
    </row>
    <row r="5520" spans="1:5" ht="20" customHeight="1">
      <c r="A5520" s="19" t="s">
        <v>650</v>
      </c>
      <c r="B5520" s="24">
        <v>100</v>
      </c>
      <c r="C5520" s="21" t="s">
        <v>101727</v>
      </c>
      <c r="D5520" s="21" t="s">
        <v>345</v>
      </c>
      <c r="E5520" s="23"/>
    </row>
    <row r="5521" spans="1:5" ht="20" customHeight="1">
      <c r="A5521" s="19" t="s">
        <v>651</v>
      </c>
      <c r="B5521" s="20" t="s">
        <v>652</v>
      </c>
      <c r="C5521" s="21" t="s">
        <v>169449</v>
      </c>
      <c r="D5521" s="21" t="s">
        <v>296</v>
      </c>
      <c r="E5521" s="23"/>
    </row>
    <row r="5522" spans="1:5" ht="20" customHeight="1">
      <c r="A5522" s="19" t="s">
        <v>655</v>
      </c>
      <c r="B5522" s="20" t="s">
        <v>656</v>
      </c>
      <c r="C5522" s="21" t="s">
        <v>169444</v>
      </c>
      <c r="D5522" s="21" t="s">
        <v>345</v>
      </c>
      <c r="E5522" s="23"/>
    </row>
    <row r="5523" spans="1:5" ht="20" customHeight="1">
      <c r="A5523" s="19" t="s">
        <v>657</v>
      </c>
      <c r="B5523" s="20" t="s">
        <v>658</v>
      </c>
      <c r="C5523" s="21" t="s">
        <v>169501</v>
      </c>
      <c r="D5523" s="21" t="s">
        <v>345</v>
      </c>
      <c r="E5523" s="23"/>
    </row>
    <row r="5524" spans="1:5" ht="20" customHeight="1">
      <c r="A5524" s="19" t="s">
        <v>661</v>
      </c>
      <c r="B5524" s="20" t="s">
        <v>660</v>
      </c>
      <c r="C5524" s="21" t="s">
        <v>169489</v>
      </c>
      <c r="D5524" s="21" t="s">
        <v>296</v>
      </c>
      <c r="E5524" s="23"/>
    </row>
    <row r="5525" spans="1:5" ht="20" customHeight="1">
      <c r="A5525" s="19" t="s">
        <v>662</v>
      </c>
      <c r="B5525" s="20" t="s">
        <v>663</v>
      </c>
      <c r="C5525" s="21" t="s">
        <v>169453</v>
      </c>
      <c r="D5525" s="21" t="s">
        <v>296</v>
      </c>
      <c r="E5525" s="23"/>
    </row>
    <row r="5526" spans="1:5" ht="20" customHeight="1">
      <c r="A5526" s="19" t="s">
        <v>664</v>
      </c>
      <c r="B5526" s="20" t="s">
        <v>665</v>
      </c>
      <c r="C5526" s="21" t="s">
        <v>169473</v>
      </c>
      <c r="D5526" s="21" t="s">
        <v>345</v>
      </c>
      <c r="E5526" s="23"/>
    </row>
    <row r="5527" spans="1:5" ht="20" customHeight="1">
      <c r="A5527" s="19" t="s">
        <v>666</v>
      </c>
      <c r="B5527" s="20" t="s">
        <v>667</v>
      </c>
      <c r="C5527" s="21" t="s">
        <v>169504</v>
      </c>
      <c r="D5527" s="21" t="s">
        <v>345</v>
      </c>
      <c r="E5527" s="23"/>
    </row>
    <row r="5528" spans="1:5" ht="20" customHeight="1">
      <c r="A5528" s="19" t="s">
        <v>670</v>
      </c>
      <c r="B5528" s="20" t="s">
        <v>669</v>
      </c>
      <c r="C5528" s="21" t="s">
        <v>169443</v>
      </c>
      <c r="D5528" s="21" t="s">
        <v>345</v>
      </c>
      <c r="E5528" s="23"/>
    </row>
    <row r="5529" spans="1:5" ht="20" customHeight="1">
      <c r="A5529" s="19" t="s">
        <v>673</v>
      </c>
      <c r="B5529" s="20" t="s">
        <v>672</v>
      </c>
      <c r="C5529" s="21" t="s">
        <v>169433</v>
      </c>
      <c r="D5529" s="21" t="s">
        <v>345</v>
      </c>
      <c r="E5529" s="23"/>
    </row>
    <row r="5530" spans="1:5" ht="20" customHeight="1">
      <c r="A5530" s="19" t="s">
        <v>674</v>
      </c>
      <c r="B5530" s="20" t="s">
        <v>675</v>
      </c>
      <c r="C5530" s="21" t="s">
        <v>169471</v>
      </c>
      <c r="D5530" s="21" t="s">
        <v>345</v>
      </c>
      <c r="E5530" s="23"/>
    </row>
    <row r="5531" spans="1:5" ht="20" customHeight="1">
      <c r="A5531" s="19" t="s">
        <v>678</v>
      </c>
      <c r="B5531" s="20" t="s">
        <v>677</v>
      </c>
      <c r="C5531" s="21" t="s">
        <v>169430</v>
      </c>
      <c r="D5531" s="21" t="s">
        <v>296</v>
      </c>
      <c r="E5531" s="23"/>
    </row>
    <row r="5532" spans="1:5" ht="20" customHeight="1">
      <c r="A5532" s="19" t="s">
        <v>679</v>
      </c>
      <c r="B5532" s="20" t="s">
        <v>680</v>
      </c>
      <c r="C5532" s="21" t="s">
        <v>169510</v>
      </c>
      <c r="D5532" s="21" t="s">
        <v>345</v>
      </c>
      <c r="E5532" s="23"/>
    </row>
    <row r="5533" spans="1:5" ht="20" customHeight="1">
      <c r="A5533" s="19" t="s">
        <v>681</v>
      </c>
      <c r="B5533" s="20" t="s">
        <v>682</v>
      </c>
      <c r="C5533" s="21" t="s">
        <v>169506</v>
      </c>
      <c r="D5533" s="21" t="s">
        <v>296</v>
      </c>
      <c r="E5533" s="23"/>
    </row>
    <row r="5534" spans="1:5" ht="20" customHeight="1">
      <c r="A5534" s="19" t="s">
        <v>683</v>
      </c>
      <c r="B5534" s="20" t="s">
        <v>684</v>
      </c>
      <c r="C5534" s="21" t="s">
        <v>169481</v>
      </c>
      <c r="D5534" s="21" t="s">
        <v>345</v>
      </c>
      <c r="E5534" s="23"/>
    </row>
    <row r="5535" spans="1:5" ht="20" customHeight="1">
      <c r="A5535" s="19" t="s">
        <v>687</v>
      </c>
      <c r="B5535" s="20" t="s">
        <v>686</v>
      </c>
      <c r="C5535" s="21" t="s">
        <v>169446</v>
      </c>
      <c r="D5535" s="21" t="s">
        <v>345</v>
      </c>
      <c r="E5535" s="23"/>
    </row>
    <row r="5536" spans="1:5" ht="20" customHeight="1">
      <c r="A5536" s="19" t="s">
        <v>690</v>
      </c>
      <c r="B5536" s="20" t="s">
        <v>689</v>
      </c>
      <c r="C5536" s="21" t="s">
        <v>169445</v>
      </c>
      <c r="D5536" s="21" t="s">
        <v>296</v>
      </c>
      <c r="E5536" s="23"/>
    </row>
    <row r="5537" spans="1:5" ht="20" customHeight="1">
      <c r="A5537" s="19" t="s">
        <v>691</v>
      </c>
      <c r="B5537" s="20" t="s">
        <v>692</v>
      </c>
      <c r="C5537" s="21" t="s">
        <v>169477</v>
      </c>
      <c r="D5537" s="21" t="s">
        <v>345</v>
      </c>
      <c r="E5537" s="23"/>
    </row>
    <row r="5538" spans="1:5" ht="20" customHeight="1">
      <c r="A5538" s="19" t="s">
        <v>695</v>
      </c>
      <c r="B5538" s="20" t="s">
        <v>694</v>
      </c>
      <c r="C5538" s="21" t="s">
        <v>169433</v>
      </c>
      <c r="D5538" s="21" t="s">
        <v>345</v>
      </c>
      <c r="E5538" s="23"/>
    </row>
    <row r="5539" spans="1:5" ht="20" customHeight="1">
      <c r="A5539" s="19" t="s">
        <v>696</v>
      </c>
      <c r="B5539" s="20" t="s">
        <v>697</v>
      </c>
      <c r="C5539" s="21" t="s">
        <v>169458</v>
      </c>
      <c r="D5539" s="21" t="s">
        <v>345</v>
      </c>
      <c r="E5539" s="23"/>
    </row>
    <row r="5540" spans="1:5" ht="20" customHeight="1">
      <c r="A5540" s="19" t="s">
        <v>698</v>
      </c>
      <c r="B5540" s="20" t="s">
        <v>699</v>
      </c>
      <c r="C5540" s="21" t="s">
        <v>169458</v>
      </c>
      <c r="D5540" s="21" t="s">
        <v>345</v>
      </c>
      <c r="E5540" s="23"/>
    </row>
    <row r="5541" spans="1:5" ht="20" customHeight="1">
      <c r="A5541" s="19" t="s">
        <v>700</v>
      </c>
      <c r="B5541" s="20" t="s">
        <v>701</v>
      </c>
      <c r="C5541" s="21" t="s">
        <v>169479</v>
      </c>
      <c r="D5541" s="21" t="s">
        <v>345</v>
      </c>
      <c r="E5541" s="23"/>
    </row>
    <row r="5542" spans="1:5" ht="20" customHeight="1">
      <c r="A5542" s="19" t="s">
        <v>702</v>
      </c>
      <c r="B5542" s="20" t="s">
        <v>703</v>
      </c>
      <c r="C5542" s="21" t="s">
        <v>169482</v>
      </c>
      <c r="D5542" s="21" t="s">
        <v>345</v>
      </c>
      <c r="E5542" s="23"/>
    </row>
    <row r="5543" spans="1:5" ht="20" customHeight="1">
      <c r="A5543" s="19" t="s">
        <v>704</v>
      </c>
      <c r="B5543" s="20" t="s">
        <v>705</v>
      </c>
      <c r="C5543" s="21" t="s">
        <v>169493</v>
      </c>
      <c r="D5543" s="21" t="s">
        <v>345</v>
      </c>
      <c r="E5543" s="23"/>
    </row>
    <row r="5544" spans="1:5" ht="20" customHeight="1">
      <c r="A5544" s="19" t="s">
        <v>710</v>
      </c>
      <c r="B5544" s="20" t="s">
        <v>707</v>
      </c>
      <c r="C5544" s="21" t="s">
        <v>169435</v>
      </c>
      <c r="D5544" s="21" t="s">
        <v>345</v>
      </c>
      <c r="E5544" s="23"/>
    </row>
    <row r="5545" spans="1:5" ht="20" customHeight="1">
      <c r="A5545" s="19" t="s">
        <v>711</v>
      </c>
      <c r="B5545" s="20" t="s">
        <v>712</v>
      </c>
      <c r="C5545" s="21" t="s">
        <v>169493</v>
      </c>
      <c r="D5545" s="21" t="s">
        <v>296</v>
      </c>
      <c r="E5545" s="23"/>
    </row>
    <row r="5546" spans="1:5" ht="20" customHeight="1">
      <c r="A5546" s="19" t="s">
        <v>713</v>
      </c>
      <c r="B5546" s="20" t="s">
        <v>714</v>
      </c>
      <c r="C5546" s="21" t="s">
        <v>169486</v>
      </c>
      <c r="D5546" s="21" t="s">
        <v>345</v>
      </c>
      <c r="E5546" s="23"/>
    </row>
    <row r="5547" spans="1:5" ht="20" customHeight="1">
      <c r="A5547" s="19" t="s">
        <v>715</v>
      </c>
      <c r="B5547" s="20" t="s">
        <v>716</v>
      </c>
      <c r="C5547" s="21" t="s">
        <v>169437</v>
      </c>
      <c r="D5547" s="21" t="s">
        <v>345</v>
      </c>
      <c r="E5547" s="23"/>
    </row>
    <row r="5548" spans="1:5" ht="20" customHeight="1">
      <c r="A5548" s="19" t="s">
        <v>717</v>
      </c>
      <c r="B5548" s="20" t="s">
        <v>718</v>
      </c>
      <c r="C5548" s="21" t="s">
        <v>169441</v>
      </c>
      <c r="D5548" s="21" t="s">
        <v>296</v>
      </c>
      <c r="E5548" s="23"/>
    </row>
    <row r="5549" spans="1:5" ht="20" customHeight="1">
      <c r="A5549" s="19" t="s">
        <v>719</v>
      </c>
      <c r="B5549" s="20" t="s">
        <v>720</v>
      </c>
      <c r="C5549" s="21" t="s">
        <v>169437</v>
      </c>
      <c r="D5549" s="21" t="s">
        <v>345</v>
      </c>
      <c r="E5549" s="23"/>
    </row>
    <row r="5550" spans="1:5" ht="20" customHeight="1">
      <c r="A5550" s="19" t="s">
        <v>721</v>
      </c>
      <c r="B5550" s="20" t="s">
        <v>722</v>
      </c>
      <c r="C5550" s="21" t="s">
        <v>169453</v>
      </c>
      <c r="D5550" s="21" t="s">
        <v>296</v>
      </c>
      <c r="E5550" s="23"/>
    </row>
    <row r="5551" spans="1:5" ht="20" customHeight="1">
      <c r="A5551" s="19" t="s">
        <v>747</v>
      </c>
      <c r="B5551" s="20" t="s">
        <v>748</v>
      </c>
      <c r="C5551" s="21" t="s">
        <v>169498</v>
      </c>
      <c r="D5551" s="21" t="s">
        <v>345</v>
      </c>
      <c r="E5551" s="23"/>
    </row>
    <row r="5552" spans="1:5" ht="20" customHeight="1">
      <c r="A5552" s="19" t="s">
        <v>797</v>
      </c>
      <c r="B5552" s="20" t="s">
        <v>796</v>
      </c>
      <c r="C5552" s="21" t="s">
        <v>169441</v>
      </c>
      <c r="D5552" s="21" t="s">
        <v>296</v>
      </c>
      <c r="E5552" s="23"/>
    </row>
    <row r="5553" spans="1:5" ht="20" customHeight="1">
      <c r="A5553" s="19" t="s">
        <v>814</v>
      </c>
      <c r="B5553" s="20" t="s">
        <v>815</v>
      </c>
      <c r="C5553" s="21" t="s">
        <v>169440</v>
      </c>
      <c r="D5553" s="21" t="s">
        <v>345</v>
      </c>
      <c r="E5553" s="23"/>
    </row>
    <row r="5554" spans="1:5" ht="20" customHeight="1">
      <c r="A5554" s="19" t="s">
        <v>832</v>
      </c>
      <c r="B5554" s="20" t="s">
        <v>831</v>
      </c>
      <c r="C5554" s="21" t="s">
        <v>169462</v>
      </c>
      <c r="D5554" s="21" t="s">
        <v>345</v>
      </c>
      <c r="E5554" s="23"/>
    </row>
    <row r="5555" spans="1:5" ht="20" customHeight="1">
      <c r="A5555" s="19" t="s">
        <v>862</v>
      </c>
      <c r="B5555" s="20" t="s">
        <v>860</v>
      </c>
      <c r="C5555" s="21" t="s">
        <v>169463</v>
      </c>
      <c r="D5555" s="21" t="s">
        <v>296</v>
      </c>
      <c r="E5555" s="23"/>
    </row>
    <row r="5556" spans="1:5" ht="20" customHeight="1">
      <c r="A5556" s="19" t="s">
        <v>12460</v>
      </c>
      <c r="B5556" s="20" t="s">
        <v>12461</v>
      </c>
      <c r="C5556" s="21" t="s">
        <v>169452</v>
      </c>
      <c r="D5556" s="21" t="s">
        <v>345</v>
      </c>
      <c r="E5556" s="23"/>
    </row>
    <row r="5557" spans="1:5" ht="20" customHeight="1">
      <c r="A5557" s="19" t="s">
        <v>12742</v>
      </c>
      <c r="B5557" s="20" t="s">
        <v>12743</v>
      </c>
      <c r="C5557" s="21" t="s">
        <v>169471</v>
      </c>
      <c r="D5557" s="21" t="s">
        <v>345</v>
      </c>
      <c r="E5557" s="23"/>
    </row>
    <row r="5558" spans="1:5" ht="20" customHeight="1">
      <c r="A5558" s="19" t="s">
        <v>12833</v>
      </c>
      <c r="B5558" s="20" t="s">
        <v>12834</v>
      </c>
      <c r="C5558" s="21" t="s">
        <v>169441</v>
      </c>
      <c r="D5558" s="21" t="s">
        <v>296</v>
      </c>
      <c r="E5558" s="23"/>
    </row>
    <row r="5559" spans="1:5" ht="20" customHeight="1">
      <c r="A5559" s="19" t="s">
        <v>12836</v>
      </c>
      <c r="B5559" s="20" t="s">
        <v>12837</v>
      </c>
      <c r="C5559" s="21" t="s">
        <v>169434</v>
      </c>
      <c r="D5559" s="21" t="s">
        <v>345</v>
      </c>
      <c r="E5559" s="23"/>
    </row>
    <row r="5560" spans="1:5" ht="20" customHeight="1">
      <c r="A5560" s="19" t="s">
        <v>12839</v>
      </c>
      <c r="B5560" s="20" t="s">
        <v>12840</v>
      </c>
      <c r="C5560" s="21" t="s">
        <v>169453</v>
      </c>
      <c r="D5560" s="21" t="s">
        <v>296</v>
      </c>
      <c r="E5560" s="23"/>
    </row>
    <row r="5561" spans="1:5" ht="20" customHeight="1">
      <c r="A5561" s="19" t="s">
        <v>12846</v>
      </c>
      <c r="B5561" s="20" t="s">
        <v>12845</v>
      </c>
      <c r="C5561" s="21" t="s">
        <v>169465</v>
      </c>
      <c r="D5561" s="21" t="s">
        <v>345</v>
      </c>
      <c r="E5561" s="23"/>
    </row>
    <row r="5562" spans="1:5" ht="20" customHeight="1">
      <c r="A5562" s="19" t="s">
        <v>12858</v>
      </c>
      <c r="B5562" s="20" t="s">
        <v>12857</v>
      </c>
      <c r="C5562" s="21" t="s">
        <v>169437</v>
      </c>
      <c r="D5562" s="21" t="s">
        <v>345</v>
      </c>
      <c r="E5562" s="23"/>
    </row>
    <row r="5563" spans="1:5" ht="20" customHeight="1">
      <c r="A5563" s="19" t="s">
        <v>12862</v>
      </c>
      <c r="B5563" s="20" t="s">
        <v>12861</v>
      </c>
      <c r="C5563" s="21" t="s">
        <v>169466</v>
      </c>
      <c r="D5563" s="21" t="s">
        <v>345</v>
      </c>
      <c r="E5563" s="23"/>
    </row>
    <row r="5564" spans="1:5" ht="20" customHeight="1">
      <c r="A5564" s="19" t="s">
        <v>12875</v>
      </c>
      <c r="B5564" s="20" t="s">
        <v>12876</v>
      </c>
      <c r="C5564" s="21" t="s">
        <v>169462</v>
      </c>
      <c r="D5564" s="21" t="s">
        <v>345</v>
      </c>
      <c r="E5564" s="23"/>
    </row>
    <row r="5565" spans="1:5" ht="20" customHeight="1">
      <c r="A5565" s="19" t="s">
        <v>12889</v>
      </c>
      <c r="B5565" s="20" t="s">
        <v>12890</v>
      </c>
      <c r="C5565" s="21" t="s">
        <v>169469</v>
      </c>
      <c r="D5565" s="21" t="s">
        <v>345</v>
      </c>
      <c r="E5565" s="23"/>
    </row>
    <row r="5566" spans="1:5" ht="20" customHeight="1">
      <c r="A5566" s="19" t="s">
        <v>12912</v>
      </c>
      <c r="B5566" s="20" t="s">
        <v>12913</v>
      </c>
      <c r="C5566" s="21" t="s">
        <v>101727</v>
      </c>
      <c r="D5566" s="21" t="s">
        <v>345</v>
      </c>
      <c r="E5566" s="23"/>
    </row>
    <row r="5567" spans="1:5" ht="20" customHeight="1">
      <c r="A5567" s="19" t="s">
        <v>12925</v>
      </c>
      <c r="B5567" s="20" t="s">
        <v>12926</v>
      </c>
      <c r="C5567" s="21" t="s">
        <v>169471</v>
      </c>
      <c r="D5567" s="21" t="s">
        <v>345</v>
      </c>
      <c r="E5567" s="23"/>
    </row>
    <row r="5568" spans="1:5" ht="20" customHeight="1">
      <c r="A5568" s="19" t="s">
        <v>12932</v>
      </c>
      <c r="B5568" s="20" t="s">
        <v>12931</v>
      </c>
      <c r="C5568" s="21" t="s">
        <v>169480</v>
      </c>
      <c r="D5568" s="21" t="s">
        <v>345</v>
      </c>
      <c r="E5568" s="23"/>
    </row>
    <row r="5569" spans="1:5" ht="20" customHeight="1">
      <c r="A5569" s="19" t="s">
        <v>12948</v>
      </c>
      <c r="B5569" s="20" t="s">
        <v>12949</v>
      </c>
      <c r="C5569" s="21" t="s">
        <v>169480</v>
      </c>
      <c r="D5569" s="21" t="s">
        <v>345</v>
      </c>
      <c r="E5569" s="23"/>
    </row>
    <row r="5570" spans="1:5" ht="20" customHeight="1">
      <c r="A5570" s="19" t="s">
        <v>12957</v>
      </c>
      <c r="B5570" s="20" t="s">
        <v>12958</v>
      </c>
      <c r="C5570" s="21" t="s">
        <v>169439</v>
      </c>
      <c r="D5570" s="21" t="s">
        <v>345</v>
      </c>
      <c r="E5570" s="23"/>
    </row>
    <row r="5571" spans="1:5" ht="20" customHeight="1">
      <c r="A5571" s="19" t="s">
        <v>12972</v>
      </c>
      <c r="B5571" s="20" t="s">
        <v>12973</v>
      </c>
      <c r="C5571" s="21" t="s">
        <v>169438</v>
      </c>
      <c r="D5571" s="21" t="s">
        <v>345</v>
      </c>
      <c r="E5571" s="23"/>
    </row>
    <row r="5572" spans="1:5" ht="20" customHeight="1">
      <c r="A5572" s="19" t="s">
        <v>12987</v>
      </c>
      <c r="B5572" s="20" t="s">
        <v>12988</v>
      </c>
      <c r="C5572" s="21" t="s">
        <v>169451</v>
      </c>
      <c r="D5572" s="21" t="s">
        <v>296</v>
      </c>
      <c r="E5572" s="23"/>
    </row>
    <row r="5573" spans="1:5" ht="20" customHeight="1">
      <c r="A5573" s="19" t="s">
        <v>12992</v>
      </c>
      <c r="B5573" s="20" t="s">
        <v>12993</v>
      </c>
      <c r="C5573" s="21" t="s">
        <v>169442</v>
      </c>
      <c r="D5573" s="21" t="s">
        <v>345</v>
      </c>
      <c r="E5573" s="23"/>
    </row>
    <row r="5574" spans="1:5" ht="20" customHeight="1">
      <c r="A5574" s="19" t="s">
        <v>13003</v>
      </c>
      <c r="B5574" s="20" t="s">
        <v>13004</v>
      </c>
      <c r="C5574" s="21" t="s">
        <v>169469</v>
      </c>
      <c r="D5574" s="21" t="s">
        <v>345</v>
      </c>
      <c r="E5574" s="23"/>
    </row>
    <row r="5575" spans="1:5" ht="20" customHeight="1">
      <c r="A5575" s="19" t="s">
        <v>13011</v>
      </c>
      <c r="B5575" s="20" t="s">
        <v>13009</v>
      </c>
      <c r="C5575" s="21" t="s">
        <v>169435</v>
      </c>
      <c r="D5575" s="21" t="s">
        <v>345</v>
      </c>
      <c r="E5575" s="23"/>
    </row>
    <row r="5576" spans="1:5" ht="20" customHeight="1">
      <c r="A5576" s="19" t="s">
        <v>13030</v>
      </c>
      <c r="B5576" s="20" t="s">
        <v>13031</v>
      </c>
      <c r="C5576" s="21" t="s">
        <v>101727</v>
      </c>
      <c r="D5576" s="21" t="s">
        <v>345</v>
      </c>
      <c r="E5576" s="23"/>
    </row>
    <row r="5577" spans="1:5" ht="20" customHeight="1">
      <c r="A5577" s="19" t="s">
        <v>13051</v>
      </c>
      <c r="B5577" s="20" t="s">
        <v>13052</v>
      </c>
      <c r="C5577" s="21" t="s">
        <v>169471</v>
      </c>
      <c r="D5577" s="21" t="s">
        <v>345</v>
      </c>
      <c r="E5577" s="23"/>
    </row>
    <row r="5578" spans="1:5" ht="20" customHeight="1">
      <c r="A5578" s="19" t="s">
        <v>13056</v>
      </c>
      <c r="B5578" s="20" t="s">
        <v>13057</v>
      </c>
      <c r="C5578" s="21" t="s">
        <v>169464</v>
      </c>
      <c r="D5578" s="21" t="s">
        <v>296</v>
      </c>
      <c r="E5578" s="23"/>
    </row>
    <row r="5579" spans="1:5" ht="20" customHeight="1">
      <c r="A5579" s="19" t="s">
        <v>13059</v>
      </c>
      <c r="B5579" s="20" t="s">
        <v>13060</v>
      </c>
      <c r="C5579" s="21" t="s">
        <v>169470</v>
      </c>
      <c r="D5579" s="21" t="s">
        <v>296</v>
      </c>
      <c r="E5579" s="23"/>
    </row>
    <row r="5580" spans="1:5" ht="20" customHeight="1">
      <c r="A5580" s="19" t="s">
        <v>13068</v>
      </c>
      <c r="B5580" s="20" t="s">
        <v>13069</v>
      </c>
      <c r="C5580" s="21" t="s">
        <v>169473</v>
      </c>
      <c r="D5580" s="21" t="s">
        <v>296</v>
      </c>
      <c r="E5580" s="23"/>
    </row>
    <row r="5581" spans="1:5" ht="20" customHeight="1">
      <c r="A5581" s="19" t="s">
        <v>13079</v>
      </c>
      <c r="B5581" s="20" t="s">
        <v>13080</v>
      </c>
      <c r="C5581" s="21" t="s">
        <v>169464</v>
      </c>
      <c r="D5581" s="21" t="s">
        <v>296</v>
      </c>
      <c r="E5581" s="23"/>
    </row>
    <row r="5582" spans="1:5" ht="20" customHeight="1">
      <c r="A5582" s="19" t="s">
        <v>13082</v>
      </c>
      <c r="B5582" s="20" t="s">
        <v>13083</v>
      </c>
      <c r="C5582" s="21" t="s">
        <v>169447</v>
      </c>
      <c r="D5582" s="21" t="s">
        <v>296</v>
      </c>
      <c r="E5582" s="23"/>
    </row>
    <row r="5583" spans="1:5" ht="20" customHeight="1">
      <c r="A5583" s="19" t="s">
        <v>13085</v>
      </c>
      <c r="B5583" s="20" t="s">
        <v>13086</v>
      </c>
      <c r="C5583" s="21" t="s">
        <v>169430</v>
      </c>
      <c r="D5583" s="21" t="s">
        <v>296</v>
      </c>
      <c r="E5583" s="23"/>
    </row>
    <row r="5584" spans="1:5" ht="20" customHeight="1">
      <c r="A5584" s="19" t="s">
        <v>13087</v>
      </c>
      <c r="B5584" s="20" t="s">
        <v>13088</v>
      </c>
      <c r="C5584" s="21" t="s">
        <v>169449</v>
      </c>
      <c r="D5584" s="21" t="s">
        <v>345</v>
      </c>
      <c r="E5584" s="23"/>
    </row>
    <row r="5585" spans="1:5" ht="20" customHeight="1">
      <c r="A5585" s="19" t="s">
        <v>13089</v>
      </c>
      <c r="B5585" s="20" t="s">
        <v>13090</v>
      </c>
      <c r="C5585" s="21" t="s">
        <v>169462</v>
      </c>
      <c r="D5585" s="21" t="s">
        <v>345</v>
      </c>
      <c r="E5585" s="23"/>
    </row>
    <row r="5586" spans="1:5" ht="20" customHeight="1">
      <c r="A5586" s="19" t="s">
        <v>13093</v>
      </c>
      <c r="B5586" s="20" t="s">
        <v>13092</v>
      </c>
      <c r="C5586" s="21" t="s">
        <v>169499</v>
      </c>
      <c r="D5586" s="21" t="s">
        <v>345</v>
      </c>
      <c r="E5586" s="23"/>
    </row>
    <row r="5587" spans="1:5" ht="20" customHeight="1">
      <c r="A5587" s="19" t="s">
        <v>13096</v>
      </c>
      <c r="B5587" s="20" t="s">
        <v>13097</v>
      </c>
      <c r="C5587" s="21" t="s">
        <v>101727</v>
      </c>
      <c r="D5587" s="21" t="s">
        <v>345</v>
      </c>
      <c r="E5587" s="23"/>
    </row>
    <row r="5588" spans="1:5" ht="20" customHeight="1">
      <c r="A5588" s="19" t="s">
        <v>13098</v>
      </c>
      <c r="B5588" s="20" t="s">
        <v>13099</v>
      </c>
      <c r="C5588" s="21" t="s">
        <v>169448</v>
      </c>
      <c r="D5588" s="21" t="s">
        <v>345</v>
      </c>
      <c r="E5588" s="23"/>
    </row>
    <row r="5589" spans="1:5" ht="20" customHeight="1">
      <c r="A5589" s="19" t="s">
        <v>13100</v>
      </c>
      <c r="B5589" s="20" t="s">
        <v>13101</v>
      </c>
      <c r="C5589" s="21" t="s">
        <v>169456</v>
      </c>
      <c r="D5589" s="21" t="s">
        <v>296</v>
      </c>
      <c r="E5589" s="23"/>
    </row>
    <row r="5590" spans="1:5" ht="20" customHeight="1">
      <c r="A5590" s="19" t="s">
        <v>13102</v>
      </c>
      <c r="B5590" s="20" t="s">
        <v>13103</v>
      </c>
      <c r="C5590" s="21" t="s">
        <v>169474</v>
      </c>
      <c r="D5590" s="21" t="s">
        <v>345</v>
      </c>
      <c r="E5590" s="23"/>
    </row>
    <row r="5591" spans="1:5" ht="20" customHeight="1">
      <c r="A5591" s="19" t="s">
        <v>13104</v>
      </c>
      <c r="B5591" s="20" t="s">
        <v>13105</v>
      </c>
      <c r="C5591" s="21" t="s">
        <v>169493</v>
      </c>
      <c r="D5591" s="21" t="s">
        <v>345</v>
      </c>
      <c r="E5591" s="23"/>
    </row>
    <row r="5592" spans="1:5" ht="20" customHeight="1">
      <c r="A5592" s="19" t="s">
        <v>13106</v>
      </c>
      <c r="B5592" s="20" t="s">
        <v>13107</v>
      </c>
      <c r="C5592" s="21" t="s">
        <v>169504</v>
      </c>
      <c r="D5592" s="21" t="s">
        <v>296</v>
      </c>
      <c r="E5592" s="23"/>
    </row>
    <row r="5593" spans="1:5" ht="20" customHeight="1">
      <c r="A5593" s="19" t="s">
        <v>13110</v>
      </c>
      <c r="B5593" s="20" t="s">
        <v>13109</v>
      </c>
      <c r="C5593" s="21" t="s">
        <v>169490</v>
      </c>
      <c r="D5593" s="21" t="s">
        <v>345</v>
      </c>
      <c r="E5593" s="23"/>
    </row>
    <row r="5594" spans="1:5" ht="20" customHeight="1">
      <c r="A5594" s="19" t="s">
        <v>13113</v>
      </c>
      <c r="B5594" s="20" t="s">
        <v>13112</v>
      </c>
      <c r="C5594" s="21" t="s">
        <v>169449</v>
      </c>
      <c r="D5594" s="21" t="s">
        <v>345</v>
      </c>
      <c r="E5594" s="23"/>
    </row>
    <row r="5595" spans="1:5" ht="20" customHeight="1">
      <c r="A5595" s="19" t="s">
        <v>13114</v>
      </c>
      <c r="B5595" s="20" t="s">
        <v>13115</v>
      </c>
      <c r="C5595" s="21" t="s">
        <v>169452</v>
      </c>
      <c r="D5595" s="21" t="s">
        <v>345</v>
      </c>
      <c r="E5595" s="23"/>
    </row>
    <row r="5596" spans="1:5" ht="20" customHeight="1">
      <c r="A5596" s="19" t="s">
        <v>13116</v>
      </c>
      <c r="B5596" s="20" t="s">
        <v>13117</v>
      </c>
      <c r="C5596" s="21" t="s">
        <v>169477</v>
      </c>
      <c r="D5596" s="21" t="s">
        <v>345</v>
      </c>
      <c r="E5596" s="23"/>
    </row>
    <row r="5597" spans="1:5" ht="20" customHeight="1">
      <c r="A5597" s="19" t="s">
        <v>13118</v>
      </c>
      <c r="B5597" s="24">
        <v>100</v>
      </c>
      <c r="C5597" s="21" t="s">
        <v>14955</v>
      </c>
      <c r="D5597" s="21" t="s">
        <v>345</v>
      </c>
      <c r="E5597" s="23"/>
    </row>
    <row r="5598" spans="1:5" ht="20" customHeight="1">
      <c r="A5598" s="19" t="s">
        <v>13119</v>
      </c>
      <c r="B5598" s="20" t="s">
        <v>13120</v>
      </c>
      <c r="C5598" s="21" t="s">
        <v>169465</v>
      </c>
      <c r="D5598" s="21" t="s">
        <v>296</v>
      </c>
      <c r="E5598" s="23"/>
    </row>
    <row r="5599" spans="1:5" ht="20" customHeight="1">
      <c r="A5599" s="19" t="s">
        <v>13121</v>
      </c>
      <c r="B5599" s="20" t="s">
        <v>13122</v>
      </c>
      <c r="C5599" s="21" t="s">
        <v>169435</v>
      </c>
      <c r="D5599" s="21" t="s">
        <v>345</v>
      </c>
      <c r="E5599" s="23"/>
    </row>
    <row r="5600" spans="1:5" ht="20" customHeight="1">
      <c r="A5600" s="19" t="s">
        <v>13123</v>
      </c>
      <c r="B5600" s="20" t="s">
        <v>13124</v>
      </c>
      <c r="C5600" s="21" t="s">
        <v>169476</v>
      </c>
      <c r="D5600" s="21" t="s">
        <v>345</v>
      </c>
      <c r="E5600" s="23"/>
    </row>
    <row r="5601" spans="1:5" ht="20" customHeight="1">
      <c r="A5601" s="19" t="s">
        <v>13126</v>
      </c>
      <c r="B5601" s="24">
        <v>100</v>
      </c>
      <c r="C5601" s="21" t="s">
        <v>101727</v>
      </c>
      <c r="D5601" s="21" t="s">
        <v>345</v>
      </c>
      <c r="E5601" s="23"/>
    </row>
    <row r="5602" spans="1:5" ht="20" customHeight="1">
      <c r="A5602" s="19" t="s">
        <v>13127</v>
      </c>
      <c r="B5602" s="20" t="s">
        <v>13128</v>
      </c>
      <c r="C5602" s="21" t="s">
        <v>169455</v>
      </c>
      <c r="D5602" s="21" t="s">
        <v>296</v>
      </c>
      <c r="E5602" s="23"/>
    </row>
    <row r="5603" spans="1:5" ht="20" customHeight="1">
      <c r="A5603" s="19" t="s">
        <v>9752</v>
      </c>
      <c r="B5603" s="24">
        <v>100</v>
      </c>
      <c r="C5603" s="21" t="s">
        <v>169494</v>
      </c>
      <c r="D5603" s="21" t="s">
        <v>345</v>
      </c>
      <c r="E5603" s="23"/>
    </row>
    <row r="5604" spans="1:5" ht="20" customHeight="1">
      <c r="A5604" s="19" t="s">
        <v>9755</v>
      </c>
      <c r="B5604" s="20" t="s">
        <v>9754</v>
      </c>
      <c r="C5604" s="21" t="s">
        <v>169461</v>
      </c>
      <c r="D5604" s="21" t="s">
        <v>345</v>
      </c>
      <c r="E5604" s="23"/>
    </row>
    <row r="5605" spans="1:5" ht="20" customHeight="1">
      <c r="A5605" s="19" t="s">
        <v>9756</v>
      </c>
      <c r="B5605" s="24">
        <v>100</v>
      </c>
      <c r="C5605" s="21" t="s">
        <v>169519</v>
      </c>
      <c r="D5605" s="21" t="s">
        <v>345</v>
      </c>
      <c r="E5605" s="23"/>
    </row>
    <row r="5606" spans="1:5" ht="20" customHeight="1">
      <c r="A5606" s="19" t="s">
        <v>9757</v>
      </c>
      <c r="B5606" s="20" t="s">
        <v>9758</v>
      </c>
      <c r="C5606" s="21" t="s">
        <v>14955</v>
      </c>
      <c r="D5606" s="21" t="s">
        <v>296</v>
      </c>
      <c r="E5606" s="23"/>
    </row>
    <row r="5607" spans="1:5" ht="20" customHeight="1">
      <c r="A5607" s="19" t="s">
        <v>9759</v>
      </c>
      <c r="B5607" s="20" t="s">
        <v>9760</v>
      </c>
      <c r="C5607" s="21" t="s">
        <v>169477</v>
      </c>
      <c r="D5607" s="21" t="s">
        <v>345</v>
      </c>
      <c r="E5607" s="23"/>
    </row>
    <row r="5608" spans="1:5" ht="20" customHeight="1">
      <c r="A5608" s="19" t="s">
        <v>9761</v>
      </c>
      <c r="B5608" s="20" t="s">
        <v>9762</v>
      </c>
      <c r="C5608" s="21" t="s">
        <v>14955</v>
      </c>
      <c r="D5608" s="21" t="s">
        <v>296</v>
      </c>
      <c r="E5608" s="23"/>
    </row>
    <row r="5609" spans="1:5" ht="20" customHeight="1">
      <c r="A5609" s="19" t="s">
        <v>9763</v>
      </c>
      <c r="B5609" s="20" t="s">
        <v>9764</v>
      </c>
      <c r="C5609" s="21" t="s">
        <v>169479</v>
      </c>
      <c r="D5609" s="21" t="s">
        <v>345</v>
      </c>
      <c r="E5609" s="23"/>
    </row>
    <row r="5610" spans="1:5" ht="20" customHeight="1">
      <c r="A5610" s="19" t="s">
        <v>9765</v>
      </c>
      <c r="B5610" s="20" t="s">
        <v>9766</v>
      </c>
      <c r="C5610" s="21" t="s">
        <v>169473</v>
      </c>
      <c r="D5610" s="21" t="s">
        <v>345</v>
      </c>
      <c r="E5610" s="23"/>
    </row>
    <row r="5611" spans="1:5" ht="20" customHeight="1">
      <c r="A5611" s="19" t="s">
        <v>9769</v>
      </c>
      <c r="B5611" s="20" t="s">
        <v>9768</v>
      </c>
      <c r="C5611" s="21" t="s">
        <v>101727</v>
      </c>
      <c r="D5611" s="21" t="s">
        <v>345</v>
      </c>
      <c r="E5611" s="23"/>
    </row>
    <row r="5612" spans="1:5" ht="20" customHeight="1">
      <c r="A5612" s="19" t="s">
        <v>9770</v>
      </c>
      <c r="B5612" s="20" t="s">
        <v>9771</v>
      </c>
      <c r="C5612" s="21" t="s">
        <v>169438</v>
      </c>
      <c r="D5612" s="21" t="s">
        <v>296</v>
      </c>
      <c r="E5612" s="23"/>
    </row>
    <row r="5613" spans="1:5" ht="20" customHeight="1">
      <c r="A5613" s="19" t="s">
        <v>9772</v>
      </c>
      <c r="B5613" s="20" t="s">
        <v>9773</v>
      </c>
      <c r="C5613" s="21" t="s">
        <v>169443</v>
      </c>
      <c r="D5613" s="21" t="s">
        <v>345</v>
      </c>
      <c r="E5613" s="23"/>
    </row>
    <row r="5614" spans="1:5" ht="20" customHeight="1">
      <c r="A5614" s="19" t="s">
        <v>9774</v>
      </c>
      <c r="B5614" s="20" t="s">
        <v>9775</v>
      </c>
      <c r="C5614" s="21" t="s">
        <v>169438</v>
      </c>
      <c r="D5614" s="21" t="s">
        <v>345</v>
      </c>
      <c r="E5614" s="23"/>
    </row>
    <row r="5615" spans="1:5" ht="20" customHeight="1">
      <c r="A5615" s="19" t="s">
        <v>9776</v>
      </c>
      <c r="B5615" s="20" t="s">
        <v>9777</v>
      </c>
      <c r="C5615" s="21" t="s">
        <v>14955</v>
      </c>
      <c r="D5615" s="21" t="s">
        <v>296</v>
      </c>
      <c r="E5615" s="23"/>
    </row>
    <row r="5616" spans="1:5" ht="20" customHeight="1">
      <c r="A5616" s="19" t="s">
        <v>9778</v>
      </c>
      <c r="B5616" s="20" t="s">
        <v>9779</v>
      </c>
      <c r="C5616" s="21" t="s">
        <v>169436</v>
      </c>
      <c r="D5616" s="21" t="s">
        <v>296</v>
      </c>
      <c r="E5616" s="23"/>
    </row>
    <row r="5617" spans="1:5" ht="20" customHeight="1">
      <c r="A5617" s="19" t="s">
        <v>9780</v>
      </c>
      <c r="B5617" s="20" t="s">
        <v>9781</v>
      </c>
      <c r="C5617" s="21" t="s">
        <v>169457</v>
      </c>
      <c r="D5617" s="21" t="s">
        <v>345</v>
      </c>
      <c r="E5617" s="23"/>
    </row>
    <row r="5618" spans="1:5" ht="20" customHeight="1">
      <c r="A5618" s="19" t="s">
        <v>9782</v>
      </c>
      <c r="B5618" s="20" t="s">
        <v>9783</v>
      </c>
      <c r="C5618" s="21" t="s">
        <v>169433</v>
      </c>
      <c r="D5618" s="21" t="s">
        <v>296</v>
      </c>
      <c r="E5618" s="23"/>
    </row>
    <row r="5619" spans="1:5" ht="20" customHeight="1">
      <c r="A5619" s="19" t="s">
        <v>224</v>
      </c>
      <c r="B5619" s="20" t="s">
        <v>227</v>
      </c>
      <c r="C5619" s="21" t="s">
        <v>169485</v>
      </c>
      <c r="D5619" s="21" t="s">
        <v>139</v>
      </c>
      <c r="E5619" s="23"/>
    </row>
    <row r="5620" spans="1:5" ht="20" customHeight="1">
      <c r="A5620" s="19" t="s">
        <v>9844</v>
      </c>
      <c r="B5620" s="20" t="s">
        <v>9845</v>
      </c>
      <c r="C5620" s="21" t="s">
        <v>169469</v>
      </c>
      <c r="D5620" s="21" t="s">
        <v>139</v>
      </c>
      <c r="E5620" s="23"/>
    </row>
    <row r="5621" spans="1:5" ht="20" customHeight="1">
      <c r="A5621" s="19" t="s">
        <v>6101</v>
      </c>
      <c r="B5621" s="20" t="s">
        <v>6102</v>
      </c>
      <c r="C5621" s="21" t="s">
        <v>169496</v>
      </c>
      <c r="D5621" s="21" t="s">
        <v>296</v>
      </c>
      <c r="E5621" s="23"/>
    </row>
    <row r="5622" spans="1:5" ht="20" customHeight="1">
      <c r="A5622" s="19" t="s">
        <v>6107</v>
      </c>
      <c r="B5622" s="20" t="s">
        <v>6106</v>
      </c>
      <c r="C5622" s="21" t="s">
        <v>169439</v>
      </c>
      <c r="D5622" s="21" t="s">
        <v>345</v>
      </c>
      <c r="E5622" s="23"/>
    </row>
    <row r="5623" spans="1:5" ht="20" customHeight="1">
      <c r="A5623" s="19" t="s">
        <v>6116</v>
      </c>
      <c r="B5623" s="20" t="s">
        <v>6115</v>
      </c>
      <c r="C5623" s="21" t="s">
        <v>169439</v>
      </c>
      <c r="D5623" s="21" t="s">
        <v>345</v>
      </c>
      <c r="E5623" s="23"/>
    </row>
    <row r="5624" spans="1:5" ht="20" customHeight="1">
      <c r="A5624" s="19" t="s">
        <v>6122</v>
      </c>
      <c r="B5624" s="20" t="s">
        <v>6123</v>
      </c>
      <c r="C5624" s="21" t="s">
        <v>169448</v>
      </c>
      <c r="D5624" s="21" t="s">
        <v>345</v>
      </c>
      <c r="E5624" s="23"/>
    </row>
    <row r="5625" spans="1:5" ht="20" customHeight="1">
      <c r="A5625" s="19" t="s">
        <v>6135</v>
      </c>
      <c r="B5625" s="20" t="s">
        <v>6136</v>
      </c>
      <c r="C5625" s="21" t="s">
        <v>169485</v>
      </c>
      <c r="D5625" s="21" t="s">
        <v>345</v>
      </c>
      <c r="E5625" s="23"/>
    </row>
    <row r="5626" spans="1:5" ht="20" customHeight="1">
      <c r="A5626" s="19" t="s">
        <v>6148</v>
      </c>
      <c r="B5626" s="20" t="s">
        <v>6149</v>
      </c>
      <c r="C5626" s="21" t="s">
        <v>169486</v>
      </c>
      <c r="D5626" s="21" t="s">
        <v>345</v>
      </c>
      <c r="E5626" s="23"/>
    </row>
    <row r="5627" spans="1:5" ht="20" customHeight="1">
      <c r="A5627" s="19" t="s">
        <v>6161</v>
      </c>
      <c r="B5627" s="20" t="s">
        <v>6160</v>
      </c>
      <c r="C5627" s="21" t="s">
        <v>169435</v>
      </c>
      <c r="D5627" s="21" t="s">
        <v>345</v>
      </c>
      <c r="E5627" s="23"/>
    </row>
    <row r="5628" spans="1:5" ht="20" customHeight="1">
      <c r="A5628" s="19" t="s">
        <v>6163</v>
      </c>
      <c r="B5628" s="20" t="s">
        <v>6164</v>
      </c>
      <c r="C5628" s="21" t="s">
        <v>169442</v>
      </c>
      <c r="D5628" s="21" t="s">
        <v>296</v>
      </c>
      <c r="E5628" s="23"/>
    </row>
    <row r="5629" spans="1:5" ht="20" customHeight="1">
      <c r="A5629" s="19" t="s">
        <v>6173</v>
      </c>
      <c r="B5629" s="20" t="s">
        <v>6171</v>
      </c>
      <c r="C5629" s="21" t="s">
        <v>169499</v>
      </c>
      <c r="D5629" s="21" t="s">
        <v>345</v>
      </c>
      <c r="E5629" s="23"/>
    </row>
    <row r="5630" spans="1:5" ht="20" customHeight="1">
      <c r="A5630" s="19" t="s">
        <v>6181</v>
      </c>
      <c r="B5630" s="20" t="s">
        <v>6182</v>
      </c>
      <c r="C5630" s="21" t="s">
        <v>101727</v>
      </c>
      <c r="D5630" s="21" t="s">
        <v>345</v>
      </c>
      <c r="E5630" s="23"/>
    </row>
    <row r="5631" spans="1:5" ht="20" customHeight="1">
      <c r="A5631" s="19" t="s">
        <v>6188</v>
      </c>
      <c r="B5631" s="20" t="s">
        <v>6189</v>
      </c>
      <c r="C5631" s="21" t="s">
        <v>169480</v>
      </c>
      <c r="D5631" s="21" t="s">
        <v>345</v>
      </c>
      <c r="E5631" s="23"/>
    </row>
    <row r="5632" spans="1:5" ht="20" customHeight="1">
      <c r="A5632" s="19" t="s">
        <v>6199</v>
      </c>
      <c r="B5632" s="24">
        <v>100</v>
      </c>
      <c r="C5632" s="21" t="s">
        <v>169520</v>
      </c>
      <c r="D5632" s="21" t="s">
        <v>345</v>
      </c>
      <c r="E5632" s="23"/>
    </row>
    <row r="5633" spans="1:5" ht="20" customHeight="1">
      <c r="A5633" s="19" t="s">
        <v>6206</v>
      </c>
      <c r="B5633" s="20" t="s">
        <v>6207</v>
      </c>
      <c r="C5633" s="21" t="s">
        <v>169460</v>
      </c>
      <c r="D5633" s="21" t="s">
        <v>296</v>
      </c>
      <c r="E5633" s="23"/>
    </row>
    <row r="5634" spans="1:5" ht="20" customHeight="1">
      <c r="A5634" s="19" t="s">
        <v>6211</v>
      </c>
      <c r="B5634" s="20" t="s">
        <v>6212</v>
      </c>
      <c r="C5634" s="21" t="s">
        <v>169480</v>
      </c>
      <c r="D5634" s="21" t="s">
        <v>345</v>
      </c>
      <c r="E5634" s="23"/>
    </row>
    <row r="5635" spans="1:5" ht="20" customHeight="1">
      <c r="A5635" s="19" t="s">
        <v>6230</v>
      </c>
      <c r="B5635" s="20" t="s">
        <v>6229</v>
      </c>
      <c r="C5635" s="21" t="s">
        <v>101522</v>
      </c>
      <c r="D5635" s="21" t="s">
        <v>345</v>
      </c>
      <c r="E5635" s="23"/>
    </row>
    <row r="5636" spans="1:5" ht="20" customHeight="1">
      <c r="A5636" s="19" t="s">
        <v>6234</v>
      </c>
      <c r="B5636" s="20" t="s">
        <v>6235</v>
      </c>
      <c r="C5636" s="21" t="s">
        <v>169517</v>
      </c>
      <c r="D5636" s="21" t="s">
        <v>345</v>
      </c>
      <c r="E5636" s="23"/>
    </row>
    <row r="5637" spans="1:5" ht="20" customHeight="1">
      <c r="A5637" s="19" t="s">
        <v>6238</v>
      </c>
      <c r="B5637" s="20" t="s">
        <v>6239</v>
      </c>
      <c r="C5637" s="21" t="s">
        <v>169499</v>
      </c>
      <c r="D5637" s="21" t="s">
        <v>345</v>
      </c>
      <c r="E5637" s="23"/>
    </row>
    <row r="5638" spans="1:5" ht="20" customHeight="1">
      <c r="A5638" s="19" t="s">
        <v>6241</v>
      </c>
      <c r="B5638" s="20" t="s">
        <v>6242</v>
      </c>
      <c r="C5638" s="21" t="s">
        <v>169519</v>
      </c>
      <c r="D5638" s="21" t="s">
        <v>345</v>
      </c>
      <c r="E5638" s="23"/>
    </row>
    <row r="5639" spans="1:5" ht="20" customHeight="1">
      <c r="A5639" s="19" t="s">
        <v>6253</v>
      </c>
      <c r="B5639" s="24">
        <v>100</v>
      </c>
      <c r="C5639" s="21" t="s">
        <v>169518</v>
      </c>
      <c r="D5639" s="21" t="s">
        <v>345</v>
      </c>
      <c r="E5639" s="23"/>
    </row>
    <row r="5640" spans="1:5" ht="20" customHeight="1">
      <c r="A5640" s="19" t="s">
        <v>6265</v>
      </c>
      <c r="B5640" s="20" t="s">
        <v>6266</v>
      </c>
      <c r="C5640" s="21" t="s">
        <v>169478</v>
      </c>
      <c r="D5640" s="21" t="s">
        <v>345</v>
      </c>
      <c r="E5640" s="23"/>
    </row>
    <row r="5641" spans="1:5" ht="20" customHeight="1">
      <c r="A5641" s="19" t="s">
        <v>6296</v>
      </c>
      <c r="B5641" s="20" t="s">
        <v>6295</v>
      </c>
      <c r="C5641" s="21" t="s">
        <v>169446</v>
      </c>
      <c r="D5641" s="21" t="s">
        <v>345</v>
      </c>
      <c r="E5641" s="23"/>
    </row>
    <row r="5642" spans="1:5" ht="20" customHeight="1">
      <c r="A5642" s="19" t="s">
        <v>6340</v>
      </c>
      <c r="B5642" s="20" t="s">
        <v>6341</v>
      </c>
      <c r="C5642" s="21" t="s">
        <v>169442</v>
      </c>
      <c r="D5642" s="21" t="s">
        <v>345</v>
      </c>
      <c r="E5642" s="23"/>
    </row>
    <row r="5643" spans="1:5" ht="20" customHeight="1">
      <c r="A5643" s="19" t="s">
        <v>6359</v>
      </c>
      <c r="B5643" s="20" t="s">
        <v>6360</v>
      </c>
      <c r="C5643" s="21" t="s">
        <v>169449</v>
      </c>
      <c r="D5643" s="21" t="s">
        <v>345</v>
      </c>
      <c r="E5643" s="23"/>
    </row>
    <row r="5644" spans="1:5" ht="20" customHeight="1">
      <c r="A5644" s="19" t="s">
        <v>6417</v>
      </c>
      <c r="B5644" s="20" t="s">
        <v>6418</v>
      </c>
      <c r="C5644" s="21" t="s">
        <v>169460</v>
      </c>
      <c r="D5644" s="21" t="s">
        <v>345</v>
      </c>
      <c r="E5644" s="23"/>
    </row>
    <row r="5645" spans="1:5" ht="20" customHeight="1">
      <c r="A5645" s="19" t="s">
        <v>6522</v>
      </c>
      <c r="B5645" s="20" t="s">
        <v>6523</v>
      </c>
      <c r="C5645" s="21" t="s">
        <v>169443</v>
      </c>
      <c r="D5645" s="21" t="s">
        <v>345</v>
      </c>
      <c r="E5645" s="23"/>
    </row>
    <row r="5646" spans="1:5" ht="20" customHeight="1">
      <c r="A5646" s="19" t="s">
        <v>9340</v>
      </c>
      <c r="B5646" s="20" t="s">
        <v>9339</v>
      </c>
      <c r="C5646" s="21" t="s">
        <v>169486</v>
      </c>
      <c r="D5646" s="21" t="s">
        <v>296</v>
      </c>
      <c r="E5646" s="23"/>
    </row>
    <row r="5647" spans="1:5" ht="20" customHeight="1">
      <c r="A5647" s="19" t="s">
        <v>9415</v>
      </c>
      <c r="B5647" s="20" t="s">
        <v>9414</v>
      </c>
      <c r="C5647" s="21" t="s">
        <v>169438</v>
      </c>
      <c r="D5647" s="21" t="s">
        <v>345</v>
      </c>
      <c r="E5647" s="23"/>
    </row>
    <row r="5648" spans="1:5" ht="20" customHeight="1">
      <c r="A5648" s="19" t="s">
        <v>9419</v>
      </c>
      <c r="B5648" s="20" t="s">
        <v>9417</v>
      </c>
      <c r="C5648" s="21" t="s">
        <v>101727</v>
      </c>
      <c r="D5648" s="21" t="s">
        <v>345</v>
      </c>
      <c r="E5648" s="23"/>
    </row>
    <row r="5649" spans="1:5" ht="20" customHeight="1">
      <c r="A5649" s="19" t="s">
        <v>9420</v>
      </c>
      <c r="B5649" s="20" t="s">
        <v>9421</v>
      </c>
      <c r="C5649" s="21" t="s">
        <v>169498</v>
      </c>
      <c r="D5649" s="21" t="s">
        <v>345</v>
      </c>
      <c r="E5649" s="23"/>
    </row>
    <row r="5650" spans="1:5" ht="20" customHeight="1">
      <c r="A5650" s="19" t="s">
        <v>9422</v>
      </c>
      <c r="B5650" s="20" t="s">
        <v>9423</v>
      </c>
      <c r="C5650" s="21" t="s">
        <v>169439</v>
      </c>
      <c r="D5650" s="21" t="s">
        <v>296</v>
      </c>
      <c r="E5650" s="23"/>
    </row>
    <row r="5651" spans="1:5" ht="20" customHeight="1">
      <c r="A5651" s="19" t="s">
        <v>9424</v>
      </c>
      <c r="B5651" s="20" t="s">
        <v>9425</v>
      </c>
      <c r="C5651" s="21" t="s">
        <v>14956</v>
      </c>
      <c r="D5651" s="21" t="s">
        <v>345</v>
      </c>
      <c r="E5651" s="23"/>
    </row>
    <row r="5652" spans="1:5" ht="20" customHeight="1">
      <c r="A5652" s="19" t="s">
        <v>9426</v>
      </c>
      <c r="B5652" s="20" t="s">
        <v>9427</v>
      </c>
      <c r="C5652" s="21" t="s">
        <v>169439</v>
      </c>
      <c r="D5652" s="21" t="s">
        <v>345</v>
      </c>
      <c r="E5652" s="23"/>
    </row>
    <row r="5653" spans="1:5" ht="20" customHeight="1">
      <c r="A5653" s="19" t="s">
        <v>9428</v>
      </c>
      <c r="B5653" s="20" t="s">
        <v>9429</v>
      </c>
      <c r="C5653" s="21" t="s">
        <v>101727</v>
      </c>
      <c r="D5653" s="21" t="s">
        <v>345</v>
      </c>
      <c r="E5653" s="23"/>
    </row>
    <row r="5654" spans="1:5" ht="20" customHeight="1">
      <c r="A5654" s="19" t="s">
        <v>9434</v>
      </c>
      <c r="B5654" s="20" t="s">
        <v>9431</v>
      </c>
      <c r="C5654" s="21" t="s">
        <v>169509</v>
      </c>
      <c r="D5654" s="21" t="s">
        <v>345</v>
      </c>
      <c r="E5654" s="23"/>
    </row>
    <row r="5655" spans="1:5" ht="20" customHeight="1">
      <c r="A5655" s="19" t="s">
        <v>9435</v>
      </c>
      <c r="B5655" s="20" t="s">
        <v>9436</v>
      </c>
      <c r="C5655" s="21" t="s">
        <v>169449</v>
      </c>
      <c r="D5655" s="21" t="s">
        <v>296</v>
      </c>
      <c r="E5655" s="23"/>
    </row>
    <row r="5656" spans="1:5" ht="20" customHeight="1">
      <c r="A5656" s="19" t="s">
        <v>9437</v>
      </c>
      <c r="B5656" s="20" t="s">
        <v>9438</v>
      </c>
      <c r="C5656" s="21" t="s">
        <v>169460</v>
      </c>
      <c r="D5656" s="21" t="s">
        <v>345</v>
      </c>
      <c r="E5656" s="23"/>
    </row>
    <row r="5657" spans="1:5" ht="20" customHeight="1">
      <c r="A5657" s="19" t="s">
        <v>9439</v>
      </c>
      <c r="B5657" s="20" t="s">
        <v>9440</v>
      </c>
      <c r="C5657" s="21" t="s">
        <v>169498</v>
      </c>
      <c r="D5657" s="21" t="s">
        <v>345</v>
      </c>
      <c r="E5657" s="23"/>
    </row>
    <row r="5658" spans="1:5" ht="20" customHeight="1">
      <c r="A5658" s="19" t="s">
        <v>9441</v>
      </c>
      <c r="B5658" s="20" t="s">
        <v>9442</v>
      </c>
      <c r="C5658" s="21" t="s">
        <v>169518</v>
      </c>
      <c r="D5658" s="21" t="s">
        <v>345</v>
      </c>
      <c r="E5658" s="23"/>
    </row>
    <row r="5659" spans="1:5" ht="20" customHeight="1">
      <c r="A5659" s="19" t="s">
        <v>9443</v>
      </c>
      <c r="B5659" s="20" t="s">
        <v>9444</v>
      </c>
      <c r="C5659" s="21" t="s">
        <v>169435</v>
      </c>
      <c r="D5659" s="21" t="s">
        <v>345</v>
      </c>
      <c r="E5659" s="23"/>
    </row>
    <row r="5660" spans="1:5" ht="20" customHeight="1">
      <c r="A5660" s="19" t="s">
        <v>9447</v>
      </c>
      <c r="B5660" s="20" t="s">
        <v>9446</v>
      </c>
      <c r="C5660" s="21" t="s">
        <v>101522</v>
      </c>
      <c r="D5660" s="21" t="s">
        <v>345</v>
      </c>
      <c r="E5660" s="23"/>
    </row>
    <row r="5661" spans="1:5" ht="20" customHeight="1">
      <c r="A5661" s="19" t="s">
        <v>9448</v>
      </c>
      <c r="B5661" s="24">
        <v>100</v>
      </c>
      <c r="C5661" s="21" t="s">
        <v>14798</v>
      </c>
      <c r="D5661" s="21" t="s">
        <v>345</v>
      </c>
      <c r="E5661" s="23"/>
    </row>
    <row r="5662" spans="1:5" ht="20" customHeight="1">
      <c r="A5662" s="19" t="s">
        <v>9449</v>
      </c>
      <c r="B5662" s="20" t="s">
        <v>9450</v>
      </c>
      <c r="C5662" s="21" t="s">
        <v>169485</v>
      </c>
      <c r="D5662" s="21" t="s">
        <v>345</v>
      </c>
      <c r="E5662" s="23"/>
    </row>
    <row r="5663" spans="1:5" ht="20" customHeight="1">
      <c r="A5663" s="19" t="s">
        <v>9451</v>
      </c>
      <c r="B5663" s="24">
        <v>100</v>
      </c>
      <c r="C5663" s="21" t="s">
        <v>169525</v>
      </c>
      <c r="D5663" s="21" t="s">
        <v>345</v>
      </c>
      <c r="E5663" s="23"/>
    </row>
    <row r="5664" spans="1:5" ht="20" customHeight="1">
      <c r="A5664" s="19" t="s">
        <v>9452</v>
      </c>
      <c r="B5664" s="20" t="s">
        <v>9453</v>
      </c>
      <c r="C5664" s="21" t="s">
        <v>169460</v>
      </c>
      <c r="D5664" s="21" t="s">
        <v>345</v>
      </c>
      <c r="E5664" s="23"/>
    </row>
    <row r="5665" spans="1:5" ht="20" customHeight="1">
      <c r="A5665" s="19" t="s">
        <v>9454</v>
      </c>
      <c r="B5665" s="20" t="s">
        <v>9455</v>
      </c>
      <c r="C5665" s="21" t="s">
        <v>169492</v>
      </c>
      <c r="D5665" s="21" t="s">
        <v>345</v>
      </c>
      <c r="E5665" s="23"/>
    </row>
    <row r="5666" spans="1:5" ht="20" customHeight="1">
      <c r="A5666" s="19" t="s">
        <v>9458</v>
      </c>
      <c r="B5666" s="20" t="s">
        <v>9457</v>
      </c>
      <c r="C5666" s="21" t="s">
        <v>169436</v>
      </c>
      <c r="D5666" s="21" t="s">
        <v>345</v>
      </c>
      <c r="E5666" s="23"/>
    </row>
    <row r="5667" spans="1:5" ht="20" customHeight="1">
      <c r="A5667" s="19" t="s">
        <v>9463</v>
      </c>
      <c r="B5667" s="20" t="s">
        <v>9460</v>
      </c>
      <c r="C5667" s="21" t="s">
        <v>169474</v>
      </c>
      <c r="D5667" s="21" t="s">
        <v>296</v>
      </c>
      <c r="E5667" s="23"/>
    </row>
    <row r="5668" spans="1:5" ht="20" customHeight="1">
      <c r="A5668" s="19" t="s">
        <v>9464</v>
      </c>
      <c r="B5668" s="20" t="s">
        <v>9465</v>
      </c>
      <c r="C5668" s="21" t="s">
        <v>169471</v>
      </c>
      <c r="D5668" s="21" t="s">
        <v>345</v>
      </c>
      <c r="E5668" s="23"/>
    </row>
    <row r="5669" spans="1:5" ht="20" customHeight="1">
      <c r="A5669" s="19" t="s">
        <v>9466</v>
      </c>
      <c r="B5669" s="20" t="s">
        <v>9467</v>
      </c>
      <c r="C5669" s="21" t="s">
        <v>169476</v>
      </c>
      <c r="D5669" s="21" t="s">
        <v>345</v>
      </c>
      <c r="E5669" s="23"/>
    </row>
    <row r="5670" spans="1:5" ht="20" customHeight="1">
      <c r="A5670" s="19" t="s">
        <v>9468</v>
      </c>
      <c r="B5670" s="20" t="s">
        <v>9469</v>
      </c>
      <c r="C5670" s="21" t="s">
        <v>169460</v>
      </c>
      <c r="D5670" s="21" t="s">
        <v>345</v>
      </c>
      <c r="E5670" s="23"/>
    </row>
    <row r="5671" spans="1:5" ht="20" customHeight="1">
      <c r="A5671" s="19" t="s">
        <v>9470</v>
      </c>
      <c r="B5671" s="20" t="s">
        <v>9471</v>
      </c>
      <c r="C5671" s="21" t="s">
        <v>169474</v>
      </c>
      <c r="D5671" s="21" t="s">
        <v>345</v>
      </c>
      <c r="E5671" s="23"/>
    </row>
    <row r="5672" spans="1:5" ht="20" customHeight="1">
      <c r="A5672" s="19" t="s">
        <v>9472</v>
      </c>
      <c r="B5672" s="20" t="s">
        <v>9473</v>
      </c>
      <c r="C5672" s="21" t="s">
        <v>169492</v>
      </c>
      <c r="D5672" s="21" t="s">
        <v>296</v>
      </c>
      <c r="E5672" s="23"/>
    </row>
    <row r="5673" spans="1:5" ht="20" customHeight="1">
      <c r="A5673" s="19" t="s">
        <v>9476</v>
      </c>
      <c r="B5673" s="20" t="s">
        <v>9475</v>
      </c>
      <c r="C5673" s="21" t="s">
        <v>169542</v>
      </c>
      <c r="D5673" s="21" t="s">
        <v>345</v>
      </c>
      <c r="E5673" s="23"/>
    </row>
    <row r="5674" spans="1:5" ht="20" customHeight="1">
      <c r="A5674" s="19" t="s">
        <v>9479</v>
      </c>
      <c r="B5674" s="20" t="s">
        <v>9478</v>
      </c>
      <c r="C5674" s="21" t="s">
        <v>169515</v>
      </c>
      <c r="D5674" s="21" t="s">
        <v>345</v>
      </c>
      <c r="E5674" s="23"/>
    </row>
    <row r="5675" spans="1:5" ht="20" customHeight="1">
      <c r="A5675" s="19" t="s">
        <v>9480</v>
      </c>
      <c r="B5675" s="20" t="s">
        <v>9481</v>
      </c>
      <c r="C5675" s="21" t="s">
        <v>169543</v>
      </c>
      <c r="D5675" s="21" t="s">
        <v>345</v>
      </c>
      <c r="E5675" s="23"/>
    </row>
    <row r="5676" spans="1:5" ht="20" customHeight="1">
      <c r="A5676" s="19" t="s">
        <v>9482</v>
      </c>
      <c r="B5676" s="20" t="s">
        <v>9483</v>
      </c>
      <c r="C5676" s="21" t="s">
        <v>14739</v>
      </c>
      <c r="D5676" s="21" t="s">
        <v>345</v>
      </c>
      <c r="E5676" s="23"/>
    </row>
    <row r="5677" spans="1:5" ht="20" customHeight="1">
      <c r="A5677" s="19" t="s">
        <v>9484</v>
      </c>
      <c r="B5677" s="20" t="s">
        <v>9485</v>
      </c>
      <c r="C5677" s="21" t="s">
        <v>169539</v>
      </c>
      <c r="D5677" s="21" t="s">
        <v>345</v>
      </c>
      <c r="E5677" s="23"/>
    </row>
    <row r="5678" spans="1:5" ht="20" customHeight="1">
      <c r="A5678" s="19" t="s">
        <v>9486</v>
      </c>
      <c r="B5678" s="20" t="s">
        <v>9487</v>
      </c>
      <c r="C5678" s="21" t="s">
        <v>169526</v>
      </c>
      <c r="D5678" s="21" t="s">
        <v>345</v>
      </c>
      <c r="E5678" s="23"/>
    </row>
    <row r="5679" spans="1:5" ht="20" customHeight="1">
      <c r="A5679" s="19" t="s">
        <v>9491</v>
      </c>
      <c r="B5679" s="20" t="s">
        <v>9489</v>
      </c>
      <c r="C5679" s="21" t="s">
        <v>169541</v>
      </c>
      <c r="D5679" s="21" t="s">
        <v>345</v>
      </c>
      <c r="E5679" s="23"/>
    </row>
    <row r="5680" spans="1:5" ht="20" customHeight="1">
      <c r="A5680" s="19" t="s">
        <v>9492</v>
      </c>
      <c r="B5680" s="20" t="s">
        <v>9493</v>
      </c>
      <c r="C5680" s="21" t="s">
        <v>101522</v>
      </c>
      <c r="D5680" s="21" t="s">
        <v>345</v>
      </c>
      <c r="E5680" s="23"/>
    </row>
    <row r="5681" spans="1:5" ht="20" customHeight="1">
      <c r="A5681" s="19" t="s">
        <v>9494</v>
      </c>
      <c r="B5681" s="20" t="s">
        <v>9495</v>
      </c>
      <c r="C5681" s="21" t="s">
        <v>101528</v>
      </c>
      <c r="D5681" s="21" t="s">
        <v>345</v>
      </c>
      <c r="E5681" s="23"/>
    </row>
    <row r="5682" spans="1:5" ht="20" customHeight="1">
      <c r="A5682" s="19" t="s">
        <v>9496</v>
      </c>
      <c r="B5682" s="20" t="s">
        <v>9497</v>
      </c>
      <c r="C5682" s="21" t="s">
        <v>169539</v>
      </c>
      <c r="D5682" s="21" t="s">
        <v>345</v>
      </c>
      <c r="E5682" s="23"/>
    </row>
    <row r="5683" spans="1:5" ht="20" customHeight="1">
      <c r="A5683" s="19" t="s">
        <v>9498</v>
      </c>
      <c r="B5683" s="20" t="s">
        <v>9499</v>
      </c>
      <c r="C5683" s="21" t="s">
        <v>169540</v>
      </c>
      <c r="D5683" s="21" t="s">
        <v>345</v>
      </c>
      <c r="E5683" s="23"/>
    </row>
    <row r="5684" spans="1:5" ht="20" customHeight="1">
      <c r="A5684" s="19" t="s">
        <v>9500</v>
      </c>
      <c r="B5684" s="20" t="s">
        <v>9501</v>
      </c>
      <c r="C5684" s="21" t="s">
        <v>169474</v>
      </c>
      <c r="D5684" s="21" t="s">
        <v>296</v>
      </c>
      <c r="E5684" s="23"/>
    </row>
    <row r="5685" spans="1:5" ht="20" customHeight="1">
      <c r="A5685" s="19" t="s">
        <v>9504</v>
      </c>
      <c r="B5685" s="20" t="s">
        <v>9503</v>
      </c>
      <c r="C5685" s="21" t="s">
        <v>106487</v>
      </c>
      <c r="D5685" s="21" t="s">
        <v>345</v>
      </c>
      <c r="E5685" s="23"/>
    </row>
    <row r="5686" spans="1:5" ht="20" customHeight="1">
      <c r="A5686" s="19" t="s">
        <v>9505</v>
      </c>
      <c r="B5686" s="20" t="s">
        <v>9506</v>
      </c>
      <c r="C5686" s="21" t="s">
        <v>169544</v>
      </c>
      <c r="D5686" s="21" t="s">
        <v>345</v>
      </c>
      <c r="E5686" s="23"/>
    </row>
    <row r="5687" spans="1:5" ht="20" customHeight="1">
      <c r="A5687" s="19" t="s">
        <v>9507</v>
      </c>
      <c r="B5687" s="20" t="s">
        <v>9508</v>
      </c>
      <c r="C5687" s="21" t="s">
        <v>106359</v>
      </c>
      <c r="D5687" s="21" t="s">
        <v>345</v>
      </c>
      <c r="E5687" s="23"/>
    </row>
    <row r="5688" spans="1:5" ht="20" customHeight="1">
      <c r="A5688" s="19" t="s">
        <v>9509</v>
      </c>
      <c r="B5688" s="20" t="s">
        <v>9510</v>
      </c>
      <c r="C5688" s="21" t="s">
        <v>169433</v>
      </c>
      <c r="D5688" s="21" t="s">
        <v>296</v>
      </c>
      <c r="E5688" s="23"/>
    </row>
    <row r="5689" spans="1:5" ht="20" customHeight="1">
      <c r="A5689" s="19" t="s">
        <v>9511</v>
      </c>
      <c r="B5689" s="20" t="s">
        <v>9512</v>
      </c>
      <c r="C5689" s="21" t="s">
        <v>101554</v>
      </c>
      <c r="D5689" s="21" t="s">
        <v>345</v>
      </c>
      <c r="E5689" s="23"/>
    </row>
    <row r="5690" spans="1:5" ht="20" customHeight="1">
      <c r="A5690" s="19" t="s">
        <v>9513</v>
      </c>
      <c r="B5690" s="20" t="s">
        <v>9514</v>
      </c>
      <c r="C5690" s="21" t="s">
        <v>138440</v>
      </c>
      <c r="D5690" s="21" t="s">
        <v>345</v>
      </c>
      <c r="E5690" s="23"/>
    </row>
    <row r="5691" spans="1:5" ht="20" customHeight="1">
      <c r="A5691" s="19" t="s">
        <v>9515</v>
      </c>
      <c r="B5691" s="20" t="s">
        <v>9516</v>
      </c>
      <c r="C5691" s="21" t="s">
        <v>169542</v>
      </c>
      <c r="D5691" s="21" t="s">
        <v>345</v>
      </c>
      <c r="E5691" s="23"/>
    </row>
    <row r="5692" spans="1:5" ht="20" customHeight="1">
      <c r="A5692" s="19" t="s">
        <v>9519</v>
      </c>
      <c r="B5692" s="20" t="s">
        <v>9518</v>
      </c>
      <c r="C5692" s="21" t="s">
        <v>169485</v>
      </c>
      <c r="D5692" s="21" t="s">
        <v>345</v>
      </c>
      <c r="E5692" s="23"/>
    </row>
    <row r="5693" spans="1:5" ht="20" customHeight="1">
      <c r="A5693" s="19" t="s">
        <v>9520</v>
      </c>
      <c r="B5693" s="20" t="s">
        <v>9521</v>
      </c>
      <c r="C5693" s="21" t="s">
        <v>169478</v>
      </c>
      <c r="D5693" s="21" t="s">
        <v>345</v>
      </c>
      <c r="E5693" s="23"/>
    </row>
    <row r="5694" spans="1:5" ht="20" customHeight="1">
      <c r="A5694" s="19" t="s">
        <v>9522</v>
      </c>
      <c r="B5694" s="20" t="s">
        <v>9523</v>
      </c>
      <c r="C5694" s="21" t="s">
        <v>169487</v>
      </c>
      <c r="D5694" s="21" t="s">
        <v>345</v>
      </c>
      <c r="E5694" s="23"/>
    </row>
    <row r="5695" spans="1:5" ht="20" customHeight="1">
      <c r="A5695" s="19" t="s">
        <v>9524</v>
      </c>
      <c r="B5695" s="20" t="s">
        <v>9525</v>
      </c>
      <c r="C5695" s="21" t="s">
        <v>169545</v>
      </c>
      <c r="D5695" s="21" t="s">
        <v>345</v>
      </c>
      <c r="E5695" s="23"/>
    </row>
    <row r="5696" spans="1:5" ht="20" customHeight="1">
      <c r="A5696" s="19" t="s">
        <v>9526</v>
      </c>
      <c r="B5696" s="20" t="s">
        <v>9527</v>
      </c>
      <c r="C5696" s="21" t="s">
        <v>169487</v>
      </c>
      <c r="D5696" s="21" t="s">
        <v>345</v>
      </c>
      <c r="E5696" s="23"/>
    </row>
    <row r="5697" spans="1:5" ht="20" customHeight="1">
      <c r="A5697" s="19" t="s">
        <v>9528</v>
      </c>
      <c r="B5697" s="20" t="s">
        <v>9529</v>
      </c>
      <c r="C5697" s="21" t="s">
        <v>169519</v>
      </c>
      <c r="D5697" s="21" t="s">
        <v>345</v>
      </c>
      <c r="E5697" s="23"/>
    </row>
    <row r="5698" spans="1:5" ht="20" customHeight="1">
      <c r="A5698" s="19" t="s">
        <v>9530</v>
      </c>
      <c r="B5698" s="20" t="s">
        <v>9531</v>
      </c>
      <c r="C5698" s="21" t="s">
        <v>169452</v>
      </c>
      <c r="D5698" s="21" t="s">
        <v>296</v>
      </c>
      <c r="E5698" s="23"/>
    </row>
    <row r="5699" spans="1:5" ht="20" customHeight="1">
      <c r="A5699" s="19" t="s">
        <v>9534</v>
      </c>
      <c r="B5699" s="20" t="s">
        <v>9533</v>
      </c>
      <c r="C5699" s="21" t="s">
        <v>169434</v>
      </c>
      <c r="D5699" s="21" t="s">
        <v>345</v>
      </c>
      <c r="E5699" s="23"/>
    </row>
    <row r="5700" spans="1:5" ht="20" customHeight="1">
      <c r="A5700" s="19" t="s">
        <v>9537</v>
      </c>
      <c r="B5700" s="20" t="s">
        <v>9536</v>
      </c>
      <c r="C5700" s="21" t="s">
        <v>169477</v>
      </c>
      <c r="D5700" s="21" t="s">
        <v>345</v>
      </c>
      <c r="E5700" s="23"/>
    </row>
    <row r="5701" spans="1:5" ht="20" customHeight="1">
      <c r="A5701" s="19" t="s">
        <v>9538</v>
      </c>
      <c r="B5701" s="20" t="s">
        <v>9539</v>
      </c>
      <c r="C5701" s="21" t="s">
        <v>169446</v>
      </c>
      <c r="D5701" s="21" t="s">
        <v>296</v>
      </c>
      <c r="E5701" s="23"/>
    </row>
    <row r="5702" spans="1:5" ht="20" customHeight="1">
      <c r="A5702" s="19" t="s">
        <v>9540</v>
      </c>
      <c r="B5702" s="20" t="s">
        <v>9541</v>
      </c>
      <c r="C5702" s="21" t="s">
        <v>169443</v>
      </c>
      <c r="D5702" s="21" t="s">
        <v>345</v>
      </c>
      <c r="E5702" s="23"/>
    </row>
    <row r="5703" spans="1:5" ht="20" customHeight="1">
      <c r="A5703" s="19" t="s">
        <v>9542</v>
      </c>
      <c r="B5703" s="20" t="s">
        <v>9543</v>
      </c>
      <c r="C5703" s="21" t="s">
        <v>169501</v>
      </c>
      <c r="D5703" s="21" t="s">
        <v>345</v>
      </c>
      <c r="E5703" s="23"/>
    </row>
    <row r="5704" spans="1:5" ht="20" customHeight="1">
      <c r="A5704" s="19" t="s">
        <v>9544</v>
      </c>
      <c r="B5704" s="20" t="s">
        <v>9545</v>
      </c>
      <c r="C5704" s="21" t="s">
        <v>169440</v>
      </c>
      <c r="D5704" s="21" t="s">
        <v>345</v>
      </c>
      <c r="E5704" s="23"/>
    </row>
    <row r="5705" spans="1:5" ht="20" customHeight="1">
      <c r="A5705" s="19" t="s">
        <v>9546</v>
      </c>
      <c r="B5705" s="20" t="s">
        <v>9547</v>
      </c>
      <c r="C5705" s="21" t="s">
        <v>169439</v>
      </c>
      <c r="D5705" s="21" t="s">
        <v>345</v>
      </c>
      <c r="E5705" s="23"/>
    </row>
    <row r="5706" spans="1:5" ht="20" customHeight="1">
      <c r="A5706" s="19" t="s">
        <v>9551</v>
      </c>
      <c r="B5706" s="20" t="s">
        <v>9549</v>
      </c>
      <c r="C5706" s="21" t="s">
        <v>169485</v>
      </c>
      <c r="D5706" s="21" t="s">
        <v>345</v>
      </c>
      <c r="E5706" s="23"/>
    </row>
    <row r="5707" spans="1:5" ht="20" customHeight="1">
      <c r="A5707" s="19" t="s">
        <v>9552</v>
      </c>
      <c r="B5707" s="20" t="s">
        <v>9553</v>
      </c>
      <c r="C5707" s="21" t="s">
        <v>156989</v>
      </c>
      <c r="D5707" s="21" t="s">
        <v>345</v>
      </c>
      <c r="E5707" s="23"/>
    </row>
    <row r="5708" spans="1:5" ht="20" customHeight="1">
      <c r="A5708" s="19" t="s">
        <v>9554</v>
      </c>
      <c r="B5708" s="20" t="s">
        <v>9555</v>
      </c>
      <c r="C5708" s="21" t="s">
        <v>169509</v>
      </c>
      <c r="D5708" s="21" t="s">
        <v>296</v>
      </c>
      <c r="E5708" s="23"/>
    </row>
    <row r="5709" spans="1:5" ht="20" customHeight="1">
      <c r="A5709" s="19" t="s">
        <v>9556</v>
      </c>
      <c r="B5709" s="20" t="s">
        <v>9557</v>
      </c>
      <c r="C5709" s="21" t="s">
        <v>14955</v>
      </c>
      <c r="D5709" s="21" t="s">
        <v>345</v>
      </c>
      <c r="E5709" s="23"/>
    </row>
    <row r="5710" spans="1:5" ht="20" customHeight="1">
      <c r="A5710" s="19" t="s">
        <v>9559</v>
      </c>
      <c r="B5710" s="24">
        <v>100</v>
      </c>
      <c r="C5710" s="21" t="s">
        <v>169522</v>
      </c>
      <c r="D5710" s="21" t="s">
        <v>345</v>
      </c>
      <c r="E5710" s="23"/>
    </row>
    <row r="5711" spans="1:5" ht="20" customHeight="1">
      <c r="A5711" s="19" t="s">
        <v>9560</v>
      </c>
      <c r="B5711" s="20" t="s">
        <v>9561</v>
      </c>
      <c r="C5711" s="21" t="s">
        <v>169520</v>
      </c>
      <c r="D5711" s="21" t="s">
        <v>345</v>
      </c>
      <c r="E5711" s="23"/>
    </row>
    <row r="5712" spans="1:5" ht="20" customHeight="1">
      <c r="A5712" s="19" t="s">
        <v>9562</v>
      </c>
      <c r="B5712" s="20" t="s">
        <v>9563</v>
      </c>
      <c r="C5712" s="21" t="s">
        <v>169452</v>
      </c>
      <c r="D5712" s="21" t="s">
        <v>345</v>
      </c>
      <c r="E5712" s="23"/>
    </row>
    <row r="5713" spans="1:5" ht="20" customHeight="1">
      <c r="A5713" s="19" t="s">
        <v>9566</v>
      </c>
      <c r="B5713" s="20" t="s">
        <v>9565</v>
      </c>
      <c r="C5713" s="21" t="s">
        <v>156989</v>
      </c>
      <c r="D5713" s="21" t="s">
        <v>345</v>
      </c>
      <c r="E5713" s="23"/>
    </row>
    <row r="5714" spans="1:5" ht="20" customHeight="1">
      <c r="A5714" s="19" t="s">
        <v>9567</v>
      </c>
      <c r="B5714" s="20" t="s">
        <v>9568</v>
      </c>
      <c r="C5714" s="21" t="s">
        <v>169499</v>
      </c>
      <c r="D5714" s="21" t="s">
        <v>345</v>
      </c>
      <c r="E5714" s="23"/>
    </row>
    <row r="5715" spans="1:5" ht="20" customHeight="1">
      <c r="A5715" s="19" t="s">
        <v>9569</v>
      </c>
      <c r="B5715" s="20" t="s">
        <v>9570</v>
      </c>
      <c r="C5715" s="21" t="s">
        <v>169435</v>
      </c>
      <c r="D5715" s="21" t="s">
        <v>345</v>
      </c>
      <c r="E5715" s="23"/>
    </row>
    <row r="5716" spans="1:5" ht="20" customHeight="1">
      <c r="A5716" s="19" t="s">
        <v>9571</v>
      </c>
      <c r="B5716" s="20" t="s">
        <v>9572</v>
      </c>
      <c r="C5716" s="21" t="s">
        <v>169485</v>
      </c>
      <c r="D5716" s="21" t="s">
        <v>345</v>
      </c>
      <c r="E5716" s="23"/>
    </row>
    <row r="5717" spans="1:5" ht="20" customHeight="1">
      <c r="A5717" s="19" t="s">
        <v>9573</v>
      </c>
      <c r="B5717" s="24">
        <v>100</v>
      </c>
      <c r="C5717" s="21" t="s">
        <v>169519</v>
      </c>
      <c r="D5717" s="21" t="s">
        <v>345</v>
      </c>
      <c r="E5717" s="23"/>
    </row>
    <row r="5718" spans="1:5" ht="20" customHeight="1">
      <c r="A5718" s="19" t="s">
        <v>9574</v>
      </c>
      <c r="B5718" s="20" t="s">
        <v>9575</v>
      </c>
      <c r="C5718" s="21" t="s">
        <v>169460</v>
      </c>
      <c r="D5718" s="21" t="s">
        <v>296</v>
      </c>
      <c r="E5718" s="23"/>
    </row>
    <row r="5719" spans="1:5" ht="20" customHeight="1">
      <c r="A5719" s="19" t="s">
        <v>9576</v>
      </c>
      <c r="B5719" s="20" t="s">
        <v>9577</v>
      </c>
      <c r="C5719" s="21" t="s">
        <v>169442</v>
      </c>
      <c r="D5719" s="21" t="s">
        <v>345</v>
      </c>
      <c r="E5719" s="23"/>
    </row>
    <row r="5720" spans="1:5" ht="20" customHeight="1">
      <c r="A5720" s="19" t="s">
        <v>9578</v>
      </c>
      <c r="B5720" s="20" t="s">
        <v>9579</v>
      </c>
      <c r="C5720" s="21" t="s">
        <v>169439</v>
      </c>
      <c r="D5720" s="21" t="s">
        <v>296</v>
      </c>
      <c r="E5720" s="23"/>
    </row>
    <row r="5721" spans="1:5" ht="20" customHeight="1">
      <c r="A5721" s="19" t="s">
        <v>9582</v>
      </c>
      <c r="B5721" s="20" t="s">
        <v>9581</v>
      </c>
      <c r="C5721" s="21" t="s">
        <v>169466</v>
      </c>
      <c r="D5721" s="21" t="s">
        <v>345</v>
      </c>
      <c r="E5721" s="23"/>
    </row>
    <row r="5722" spans="1:5" ht="20" customHeight="1">
      <c r="A5722" s="19" t="s">
        <v>9583</v>
      </c>
      <c r="B5722" s="20" t="s">
        <v>9584</v>
      </c>
      <c r="C5722" s="21" t="s">
        <v>169477</v>
      </c>
      <c r="D5722" s="21" t="s">
        <v>345</v>
      </c>
      <c r="E5722" s="23"/>
    </row>
    <row r="5723" spans="1:5" ht="20" customHeight="1">
      <c r="A5723" s="19" t="s">
        <v>9585</v>
      </c>
      <c r="B5723" s="20" t="s">
        <v>9586</v>
      </c>
      <c r="C5723" s="21" t="s">
        <v>169442</v>
      </c>
      <c r="D5723" s="21" t="s">
        <v>345</v>
      </c>
      <c r="E5723" s="23"/>
    </row>
    <row r="5724" spans="1:5" ht="20" customHeight="1">
      <c r="A5724" s="19" t="s">
        <v>9589</v>
      </c>
      <c r="B5724" s="20" t="s">
        <v>9588</v>
      </c>
      <c r="C5724" s="21" t="s">
        <v>169444</v>
      </c>
      <c r="D5724" s="21" t="s">
        <v>296</v>
      </c>
      <c r="E5724" s="23"/>
    </row>
    <row r="5725" spans="1:5" ht="20" customHeight="1">
      <c r="A5725" s="19" t="s">
        <v>9590</v>
      </c>
      <c r="B5725" s="20" t="s">
        <v>9591</v>
      </c>
      <c r="C5725" s="21" t="s">
        <v>14955</v>
      </c>
      <c r="D5725" s="21" t="s">
        <v>345</v>
      </c>
      <c r="E5725" s="23"/>
    </row>
    <row r="5726" spans="1:5" ht="20" customHeight="1">
      <c r="A5726" s="19" t="s">
        <v>9592</v>
      </c>
      <c r="B5726" s="20" t="s">
        <v>9593</v>
      </c>
      <c r="C5726" s="21" t="s">
        <v>169438</v>
      </c>
      <c r="D5726" s="21" t="s">
        <v>296</v>
      </c>
      <c r="E5726" s="23"/>
    </row>
    <row r="5727" spans="1:5" ht="20" customHeight="1">
      <c r="A5727" s="19" t="s">
        <v>9594</v>
      </c>
      <c r="B5727" s="20" t="s">
        <v>9595</v>
      </c>
      <c r="C5727" s="21" t="s">
        <v>169493</v>
      </c>
      <c r="D5727" s="21" t="s">
        <v>345</v>
      </c>
      <c r="E5727" s="23"/>
    </row>
    <row r="5728" spans="1:5" ht="20" customHeight="1">
      <c r="A5728" s="19" t="s">
        <v>9598</v>
      </c>
      <c r="B5728" s="20" t="s">
        <v>9597</v>
      </c>
      <c r="C5728" s="21" t="s">
        <v>169455</v>
      </c>
      <c r="D5728" s="21" t="s">
        <v>296</v>
      </c>
      <c r="E5728" s="23"/>
    </row>
    <row r="5729" spans="1:5" ht="20" customHeight="1">
      <c r="A5729" s="19" t="s">
        <v>9599</v>
      </c>
      <c r="B5729" s="20" t="s">
        <v>9600</v>
      </c>
      <c r="C5729" s="21" t="s">
        <v>169469</v>
      </c>
      <c r="D5729" s="21" t="s">
        <v>345</v>
      </c>
      <c r="E5729" s="23"/>
    </row>
    <row r="5730" spans="1:5" ht="20" customHeight="1">
      <c r="A5730" s="19" t="s">
        <v>9603</v>
      </c>
      <c r="B5730" s="20" t="s">
        <v>9604</v>
      </c>
      <c r="C5730" s="21" t="s">
        <v>169455</v>
      </c>
      <c r="D5730" s="21" t="s">
        <v>296</v>
      </c>
      <c r="E5730" s="23"/>
    </row>
    <row r="5731" spans="1:5" ht="20" customHeight="1">
      <c r="A5731" s="19" t="s">
        <v>9627</v>
      </c>
      <c r="B5731" s="20" t="s">
        <v>9628</v>
      </c>
      <c r="C5731" s="21" t="s">
        <v>169436</v>
      </c>
      <c r="D5731" s="21" t="s">
        <v>139</v>
      </c>
      <c r="E5731" s="23"/>
    </row>
    <row r="5732" spans="1:5" ht="20" customHeight="1">
      <c r="A5732" s="19" t="s">
        <v>271</v>
      </c>
      <c r="B5732" s="20" t="s">
        <v>274</v>
      </c>
      <c r="C5732" s="21" t="s">
        <v>169492</v>
      </c>
      <c r="D5732" s="21" t="s">
        <v>139</v>
      </c>
      <c r="E5732" s="23"/>
    </row>
    <row r="5733" spans="1:5" ht="20" customHeight="1">
      <c r="A5733" s="19" t="s">
        <v>265</v>
      </c>
      <c r="B5733" s="20" t="s">
        <v>268</v>
      </c>
      <c r="C5733" s="21" t="s">
        <v>169474</v>
      </c>
      <c r="D5733" s="21" t="s">
        <v>139</v>
      </c>
      <c r="E5733" s="23"/>
    </row>
    <row r="5734" spans="1:5" ht="20" customHeight="1">
      <c r="A5734" s="19" t="s">
        <v>6103</v>
      </c>
      <c r="B5734" s="20" t="s">
        <v>6104</v>
      </c>
      <c r="C5734" s="21" t="s">
        <v>169496</v>
      </c>
      <c r="D5734" s="21" t="s">
        <v>296</v>
      </c>
      <c r="E5734" s="23"/>
    </row>
    <row r="5735" spans="1:5" ht="20" customHeight="1">
      <c r="A5735" s="19" t="s">
        <v>6108</v>
      </c>
      <c r="B5735" s="20" t="s">
        <v>6106</v>
      </c>
      <c r="C5735" s="21" t="s">
        <v>169439</v>
      </c>
      <c r="D5735" s="21" t="s">
        <v>345</v>
      </c>
      <c r="E5735" s="23"/>
    </row>
    <row r="5736" spans="1:5" ht="20" customHeight="1">
      <c r="A5736" s="19" t="s">
        <v>6109</v>
      </c>
      <c r="B5736" s="20" t="s">
        <v>6110</v>
      </c>
      <c r="C5736" s="21" t="s">
        <v>101522</v>
      </c>
      <c r="D5736" s="21" t="s">
        <v>345</v>
      </c>
      <c r="E5736" s="23"/>
    </row>
    <row r="5737" spans="1:5" ht="20" customHeight="1">
      <c r="A5737" s="19" t="s">
        <v>6111</v>
      </c>
      <c r="B5737" s="20" t="s">
        <v>6112</v>
      </c>
      <c r="C5737" s="21" t="s">
        <v>169478</v>
      </c>
      <c r="D5737" s="21" t="s">
        <v>345</v>
      </c>
      <c r="E5737" s="23"/>
    </row>
    <row r="5738" spans="1:5" ht="20" customHeight="1">
      <c r="A5738" s="19" t="s">
        <v>6113</v>
      </c>
      <c r="B5738" s="24">
        <v>100</v>
      </c>
      <c r="C5738" s="21" t="s">
        <v>169452</v>
      </c>
      <c r="D5738" s="21" t="s">
        <v>345</v>
      </c>
      <c r="E5738" s="23"/>
    </row>
    <row r="5739" spans="1:5" ht="20" customHeight="1">
      <c r="A5739" s="19" t="s">
        <v>6117</v>
      </c>
      <c r="B5739" s="20" t="s">
        <v>6115</v>
      </c>
      <c r="C5739" s="21" t="s">
        <v>169439</v>
      </c>
      <c r="D5739" s="21" t="s">
        <v>345</v>
      </c>
      <c r="E5739" s="23"/>
    </row>
    <row r="5740" spans="1:5" ht="20" customHeight="1">
      <c r="A5740" s="19" t="s">
        <v>6118</v>
      </c>
      <c r="B5740" s="20" t="s">
        <v>6119</v>
      </c>
      <c r="C5740" s="21" t="s">
        <v>169474</v>
      </c>
      <c r="D5740" s="21" t="s">
        <v>296</v>
      </c>
      <c r="E5740" s="23"/>
    </row>
    <row r="5741" spans="1:5" ht="20" customHeight="1">
      <c r="A5741" s="19" t="s">
        <v>6120</v>
      </c>
      <c r="B5741" s="20" t="s">
        <v>6121</v>
      </c>
      <c r="C5741" s="21" t="s">
        <v>169433</v>
      </c>
      <c r="D5741" s="21" t="s">
        <v>345</v>
      </c>
      <c r="E5741" s="23"/>
    </row>
    <row r="5742" spans="1:5" ht="20" customHeight="1">
      <c r="A5742" s="19" t="s">
        <v>6124</v>
      </c>
      <c r="B5742" s="20" t="s">
        <v>6123</v>
      </c>
      <c r="C5742" s="21" t="s">
        <v>169448</v>
      </c>
      <c r="D5742" s="21" t="s">
        <v>345</v>
      </c>
      <c r="E5742" s="23"/>
    </row>
    <row r="5743" spans="1:5" ht="20" customHeight="1">
      <c r="A5743" s="19" t="s">
        <v>6125</v>
      </c>
      <c r="B5743" s="20" t="s">
        <v>6126</v>
      </c>
      <c r="C5743" s="21" t="s">
        <v>169478</v>
      </c>
      <c r="D5743" s="21" t="s">
        <v>345</v>
      </c>
      <c r="E5743" s="23"/>
    </row>
    <row r="5744" spans="1:5" ht="20" customHeight="1">
      <c r="A5744" s="19" t="s">
        <v>6127</v>
      </c>
      <c r="B5744" s="20" t="s">
        <v>6128</v>
      </c>
      <c r="C5744" s="21" t="s">
        <v>169509</v>
      </c>
      <c r="D5744" s="21" t="s">
        <v>345</v>
      </c>
      <c r="E5744" s="23"/>
    </row>
    <row r="5745" spans="1:5" ht="20" customHeight="1">
      <c r="A5745" s="19" t="s">
        <v>6129</v>
      </c>
      <c r="B5745" s="20" t="s">
        <v>6130</v>
      </c>
      <c r="C5745" s="21" t="s">
        <v>169474</v>
      </c>
      <c r="D5745" s="21" t="s">
        <v>296</v>
      </c>
      <c r="E5745" s="23"/>
    </row>
    <row r="5746" spans="1:5" ht="20" customHeight="1">
      <c r="A5746" s="19" t="s">
        <v>6131</v>
      </c>
      <c r="B5746" s="20" t="s">
        <v>6132</v>
      </c>
      <c r="C5746" s="21" t="s">
        <v>14955</v>
      </c>
      <c r="D5746" s="21" t="s">
        <v>345</v>
      </c>
      <c r="E5746" s="23"/>
    </row>
    <row r="5747" spans="1:5" ht="20" customHeight="1">
      <c r="A5747" s="19" t="s">
        <v>6133</v>
      </c>
      <c r="B5747" s="20" t="s">
        <v>6134</v>
      </c>
      <c r="C5747" s="21" t="s">
        <v>169455</v>
      </c>
      <c r="D5747" s="21" t="s">
        <v>345</v>
      </c>
      <c r="E5747" s="23"/>
    </row>
    <row r="5748" spans="1:5" ht="20" customHeight="1">
      <c r="A5748" s="19" t="s">
        <v>6137</v>
      </c>
      <c r="B5748" s="20" t="s">
        <v>6136</v>
      </c>
      <c r="C5748" s="21" t="s">
        <v>169485</v>
      </c>
      <c r="D5748" s="21" t="s">
        <v>345</v>
      </c>
      <c r="E5748" s="23"/>
    </row>
    <row r="5749" spans="1:5" ht="20" customHeight="1">
      <c r="A5749" s="19" t="s">
        <v>6138</v>
      </c>
      <c r="B5749" s="20" t="s">
        <v>6139</v>
      </c>
      <c r="C5749" s="21" t="s">
        <v>169509</v>
      </c>
      <c r="D5749" s="21" t="s">
        <v>345</v>
      </c>
      <c r="E5749" s="23"/>
    </row>
    <row r="5750" spans="1:5" ht="20" customHeight="1">
      <c r="A5750" s="19" t="s">
        <v>6140</v>
      </c>
      <c r="B5750" s="20" t="s">
        <v>6141</v>
      </c>
      <c r="C5750" s="21" t="s">
        <v>169509</v>
      </c>
      <c r="D5750" s="21" t="s">
        <v>345</v>
      </c>
      <c r="E5750" s="23"/>
    </row>
    <row r="5751" spans="1:5" ht="20" customHeight="1">
      <c r="A5751" s="19" t="s">
        <v>6142</v>
      </c>
      <c r="B5751" s="20" t="s">
        <v>6143</v>
      </c>
      <c r="C5751" s="21" t="s">
        <v>169499</v>
      </c>
      <c r="D5751" s="21" t="s">
        <v>345</v>
      </c>
      <c r="E5751" s="23"/>
    </row>
    <row r="5752" spans="1:5" ht="20" customHeight="1">
      <c r="A5752" s="19" t="s">
        <v>6144</v>
      </c>
      <c r="B5752" s="20" t="s">
        <v>6145</v>
      </c>
      <c r="C5752" s="21" t="s">
        <v>14955</v>
      </c>
      <c r="D5752" s="21" t="s">
        <v>345</v>
      </c>
      <c r="E5752" s="23"/>
    </row>
    <row r="5753" spans="1:5" ht="20" customHeight="1">
      <c r="A5753" s="19" t="s">
        <v>6146</v>
      </c>
      <c r="B5753" s="20" t="s">
        <v>6147</v>
      </c>
      <c r="C5753" s="21" t="s">
        <v>169478</v>
      </c>
      <c r="D5753" s="21" t="s">
        <v>345</v>
      </c>
      <c r="E5753" s="23"/>
    </row>
    <row r="5754" spans="1:5" ht="20" customHeight="1">
      <c r="A5754" s="19" t="s">
        <v>6150</v>
      </c>
      <c r="B5754" s="20" t="s">
        <v>6149</v>
      </c>
      <c r="C5754" s="21" t="s">
        <v>169486</v>
      </c>
      <c r="D5754" s="21" t="s">
        <v>345</v>
      </c>
      <c r="E5754" s="23"/>
    </row>
    <row r="5755" spans="1:5" ht="20" customHeight="1">
      <c r="A5755" s="19" t="s">
        <v>6153</v>
      </c>
      <c r="B5755" s="20" t="s">
        <v>6154</v>
      </c>
      <c r="C5755" s="21" t="s">
        <v>169509</v>
      </c>
      <c r="D5755" s="21" t="s">
        <v>345</v>
      </c>
      <c r="E5755" s="23"/>
    </row>
    <row r="5756" spans="1:5" ht="20" customHeight="1">
      <c r="A5756" s="19" t="s">
        <v>6155</v>
      </c>
      <c r="B5756" s="20" t="s">
        <v>6156</v>
      </c>
      <c r="C5756" s="21" t="s">
        <v>169515</v>
      </c>
      <c r="D5756" s="21" t="s">
        <v>345</v>
      </c>
      <c r="E5756" s="23"/>
    </row>
    <row r="5757" spans="1:5" ht="20" customHeight="1">
      <c r="A5757" s="19" t="s">
        <v>6157</v>
      </c>
      <c r="B5757" s="20" t="s">
        <v>6158</v>
      </c>
      <c r="C5757" s="21" t="s">
        <v>169449</v>
      </c>
      <c r="D5757" s="21" t="s">
        <v>345</v>
      </c>
      <c r="E5757" s="23"/>
    </row>
    <row r="5758" spans="1:5" ht="20" customHeight="1">
      <c r="A5758" s="19" t="s">
        <v>6162</v>
      </c>
      <c r="B5758" s="20" t="s">
        <v>6160</v>
      </c>
      <c r="C5758" s="21" t="s">
        <v>169435</v>
      </c>
      <c r="D5758" s="21" t="s">
        <v>345</v>
      </c>
      <c r="E5758" s="23"/>
    </row>
    <row r="5759" spans="1:5" ht="20" customHeight="1">
      <c r="A5759" s="19" t="s">
        <v>6165</v>
      </c>
      <c r="B5759" s="20" t="s">
        <v>6164</v>
      </c>
      <c r="C5759" s="21" t="s">
        <v>169442</v>
      </c>
      <c r="D5759" s="21" t="s">
        <v>296</v>
      </c>
      <c r="E5759" s="23"/>
    </row>
    <row r="5760" spans="1:5" ht="20" customHeight="1">
      <c r="A5760" s="19" t="s">
        <v>6166</v>
      </c>
      <c r="B5760" s="20" t="s">
        <v>6167</v>
      </c>
      <c r="C5760" s="21" t="s">
        <v>169486</v>
      </c>
      <c r="D5760" s="21" t="s">
        <v>345</v>
      </c>
      <c r="E5760" s="23"/>
    </row>
    <row r="5761" spans="1:5" ht="20" customHeight="1">
      <c r="A5761" s="19" t="s">
        <v>6168</v>
      </c>
      <c r="B5761" s="20" t="s">
        <v>6169</v>
      </c>
      <c r="C5761" s="21" t="s">
        <v>169436</v>
      </c>
      <c r="D5761" s="21" t="s">
        <v>345</v>
      </c>
      <c r="E5761" s="23"/>
    </row>
    <row r="5762" spans="1:5" ht="20" customHeight="1">
      <c r="A5762" s="19" t="s">
        <v>6174</v>
      </c>
      <c r="B5762" s="20" t="s">
        <v>6171</v>
      </c>
      <c r="C5762" s="21" t="s">
        <v>169499</v>
      </c>
      <c r="D5762" s="21" t="s">
        <v>345</v>
      </c>
      <c r="E5762" s="23"/>
    </row>
    <row r="5763" spans="1:5" ht="20" customHeight="1">
      <c r="A5763" s="19" t="s">
        <v>6175</v>
      </c>
      <c r="B5763" s="20" t="s">
        <v>6176</v>
      </c>
      <c r="C5763" s="21" t="s">
        <v>169471</v>
      </c>
      <c r="D5763" s="21" t="s">
        <v>296</v>
      </c>
      <c r="E5763" s="23"/>
    </row>
    <row r="5764" spans="1:5" ht="20" customHeight="1">
      <c r="A5764" s="19" t="s">
        <v>6177</v>
      </c>
      <c r="B5764" s="20" t="s">
        <v>6178</v>
      </c>
      <c r="C5764" s="21" t="s">
        <v>169499</v>
      </c>
      <c r="D5764" s="21" t="s">
        <v>345</v>
      </c>
      <c r="E5764" s="23"/>
    </row>
    <row r="5765" spans="1:5" ht="20" customHeight="1">
      <c r="A5765" s="19" t="s">
        <v>6179</v>
      </c>
      <c r="B5765" s="20" t="s">
        <v>6180</v>
      </c>
      <c r="C5765" s="21" t="s">
        <v>169515</v>
      </c>
      <c r="D5765" s="21" t="s">
        <v>345</v>
      </c>
      <c r="E5765" s="23"/>
    </row>
    <row r="5766" spans="1:5" ht="20" customHeight="1">
      <c r="A5766" s="19" t="s">
        <v>6183</v>
      </c>
      <c r="B5766" s="20" t="s">
        <v>6182</v>
      </c>
      <c r="C5766" s="21" t="s">
        <v>101727</v>
      </c>
      <c r="D5766" s="21" t="s">
        <v>345</v>
      </c>
      <c r="E5766" s="23"/>
    </row>
    <row r="5767" spans="1:5" ht="20" customHeight="1">
      <c r="A5767" s="19" t="s">
        <v>6184</v>
      </c>
      <c r="B5767" s="20" t="s">
        <v>6185</v>
      </c>
      <c r="C5767" s="21" t="s">
        <v>101727</v>
      </c>
      <c r="D5767" s="21" t="s">
        <v>345</v>
      </c>
      <c r="E5767" s="23"/>
    </row>
    <row r="5768" spans="1:5" ht="20" customHeight="1">
      <c r="A5768" s="19" t="s">
        <v>6186</v>
      </c>
      <c r="B5768" s="20" t="s">
        <v>6187</v>
      </c>
      <c r="C5768" s="21" t="s">
        <v>169480</v>
      </c>
      <c r="D5768" s="21" t="s">
        <v>296</v>
      </c>
      <c r="E5768" s="23"/>
    </row>
    <row r="5769" spans="1:5" ht="20" customHeight="1">
      <c r="A5769" s="19" t="s">
        <v>6190</v>
      </c>
      <c r="B5769" s="20" t="s">
        <v>6189</v>
      </c>
      <c r="C5769" s="21" t="s">
        <v>169480</v>
      </c>
      <c r="D5769" s="21" t="s">
        <v>345</v>
      </c>
      <c r="E5769" s="23"/>
    </row>
    <row r="5770" spans="1:5" ht="20" customHeight="1">
      <c r="A5770" s="19" t="s">
        <v>6191</v>
      </c>
      <c r="B5770" s="20" t="s">
        <v>6192</v>
      </c>
      <c r="C5770" s="21" t="s">
        <v>169452</v>
      </c>
      <c r="D5770" s="21" t="s">
        <v>345</v>
      </c>
      <c r="E5770" s="23"/>
    </row>
    <row r="5771" spans="1:5" ht="20" customHeight="1">
      <c r="A5771" s="19" t="s">
        <v>6193</v>
      </c>
      <c r="B5771" s="24">
        <v>100</v>
      </c>
      <c r="C5771" s="21" t="s">
        <v>101522</v>
      </c>
      <c r="D5771" s="21" t="s">
        <v>345</v>
      </c>
      <c r="E5771" s="23"/>
    </row>
    <row r="5772" spans="1:5" ht="20" customHeight="1">
      <c r="A5772" s="19" t="s">
        <v>6194</v>
      </c>
      <c r="B5772" s="20" t="s">
        <v>6195</v>
      </c>
      <c r="C5772" s="21" t="s">
        <v>169460</v>
      </c>
      <c r="D5772" s="21" t="s">
        <v>345</v>
      </c>
      <c r="E5772" s="23"/>
    </row>
    <row r="5773" spans="1:5" ht="20" customHeight="1">
      <c r="A5773" s="19" t="s">
        <v>6196</v>
      </c>
      <c r="B5773" s="20" t="s">
        <v>6197</v>
      </c>
      <c r="C5773" s="21" t="s">
        <v>169452</v>
      </c>
      <c r="D5773" s="21" t="s">
        <v>345</v>
      </c>
      <c r="E5773" s="23"/>
    </row>
    <row r="5774" spans="1:5" ht="20" customHeight="1">
      <c r="A5774" s="19" t="s">
        <v>6198</v>
      </c>
      <c r="B5774" s="24">
        <v>100</v>
      </c>
      <c r="C5774" s="21" t="s">
        <v>169526</v>
      </c>
      <c r="D5774" s="21" t="s">
        <v>345</v>
      </c>
      <c r="E5774" s="23"/>
    </row>
    <row r="5775" spans="1:5" ht="20" customHeight="1">
      <c r="A5775" s="19" t="s">
        <v>6200</v>
      </c>
      <c r="B5775" s="24">
        <v>100</v>
      </c>
      <c r="C5775" s="21" t="s">
        <v>169520</v>
      </c>
      <c r="D5775" s="21" t="s">
        <v>345</v>
      </c>
      <c r="E5775" s="23"/>
    </row>
    <row r="5776" spans="1:5" ht="20" customHeight="1">
      <c r="A5776" s="19" t="s">
        <v>6201</v>
      </c>
      <c r="B5776" s="24">
        <v>100</v>
      </c>
      <c r="C5776" s="21" t="s">
        <v>169487</v>
      </c>
      <c r="D5776" s="21" t="s">
        <v>345</v>
      </c>
      <c r="E5776" s="23"/>
    </row>
    <row r="5777" spans="1:5" ht="20" customHeight="1">
      <c r="A5777" s="19" t="s">
        <v>6202</v>
      </c>
      <c r="B5777" s="24">
        <v>100</v>
      </c>
      <c r="C5777" s="21" t="s">
        <v>169519</v>
      </c>
      <c r="D5777" s="21" t="s">
        <v>345</v>
      </c>
      <c r="E5777" s="23"/>
    </row>
    <row r="5778" spans="1:5" ht="20" customHeight="1">
      <c r="A5778" s="19" t="s">
        <v>6203</v>
      </c>
      <c r="B5778" s="24">
        <v>100</v>
      </c>
      <c r="C5778" s="21" t="s">
        <v>169515</v>
      </c>
      <c r="D5778" s="21" t="s">
        <v>345</v>
      </c>
      <c r="E5778" s="23"/>
    </row>
    <row r="5779" spans="1:5" ht="20" customHeight="1">
      <c r="A5779" s="19" t="s">
        <v>6204</v>
      </c>
      <c r="B5779" s="20" t="s">
        <v>6205</v>
      </c>
      <c r="C5779" s="21" t="s">
        <v>169492</v>
      </c>
      <c r="D5779" s="21" t="s">
        <v>345</v>
      </c>
      <c r="E5779" s="23"/>
    </row>
    <row r="5780" spans="1:5" ht="20" customHeight="1">
      <c r="A5780" s="19" t="s">
        <v>6208</v>
      </c>
      <c r="B5780" s="20" t="s">
        <v>6207</v>
      </c>
      <c r="C5780" s="21" t="s">
        <v>169460</v>
      </c>
      <c r="D5780" s="21" t="s">
        <v>296</v>
      </c>
      <c r="E5780" s="23"/>
    </row>
    <row r="5781" spans="1:5" ht="20" customHeight="1">
      <c r="A5781" s="19" t="s">
        <v>6209</v>
      </c>
      <c r="B5781" s="20" t="s">
        <v>6210</v>
      </c>
      <c r="C5781" s="21" t="s">
        <v>14798</v>
      </c>
      <c r="D5781" s="21" t="s">
        <v>345</v>
      </c>
      <c r="E5781" s="23"/>
    </row>
    <row r="5782" spans="1:5" ht="20" customHeight="1">
      <c r="A5782" s="19" t="s">
        <v>6213</v>
      </c>
      <c r="B5782" s="20" t="s">
        <v>6212</v>
      </c>
      <c r="C5782" s="21" t="s">
        <v>169480</v>
      </c>
      <c r="D5782" s="21" t="s">
        <v>345</v>
      </c>
      <c r="E5782" s="23"/>
    </row>
    <row r="5783" spans="1:5" ht="20" customHeight="1">
      <c r="A5783" s="19" t="s">
        <v>6216</v>
      </c>
      <c r="B5783" s="20" t="s">
        <v>6217</v>
      </c>
      <c r="C5783" s="21" t="s">
        <v>169494</v>
      </c>
      <c r="D5783" s="21" t="s">
        <v>345</v>
      </c>
      <c r="E5783" s="23"/>
    </row>
    <row r="5784" spans="1:5" ht="20" customHeight="1">
      <c r="A5784" s="19" t="s">
        <v>6218</v>
      </c>
      <c r="B5784" s="20" t="s">
        <v>6219</v>
      </c>
      <c r="C5784" s="21" t="s">
        <v>169461</v>
      </c>
      <c r="D5784" s="21" t="s">
        <v>345</v>
      </c>
      <c r="E5784" s="23"/>
    </row>
    <row r="5785" spans="1:5" ht="20" customHeight="1">
      <c r="A5785" s="19" t="s">
        <v>6220</v>
      </c>
      <c r="B5785" s="20" t="s">
        <v>6221</v>
      </c>
      <c r="C5785" s="21" t="s">
        <v>169494</v>
      </c>
      <c r="D5785" s="21" t="s">
        <v>345</v>
      </c>
      <c r="E5785" s="23"/>
    </row>
    <row r="5786" spans="1:5" ht="20" customHeight="1">
      <c r="A5786" s="19" t="s">
        <v>6222</v>
      </c>
      <c r="B5786" s="20" t="s">
        <v>6223</v>
      </c>
      <c r="C5786" s="21" t="s">
        <v>169452</v>
      </c>
      <c r="D5786" s="21" t="s">
        <v>345</v>
      </c>
      <c r="E5786" s="23"/>
    </row>
    <row r="5787" spans="1:5" ht="20" customHeight="1">
      <c r="A5787" s="19" t="s">
        <v>6224</v>
      </c>
      <c r="B5787" s="20" t="s">
        <v>6225</v>
      </c>
      <c r="C5787" s="21" t="s">
        <v>169435</v>
      </c>
      <c r="D5787" s="21" t="s">
        <v>345</v>
      </c>
      <c r="E5787" s="23"/>
    </row>
    <row r="5788" spans="1:5" ht="20" customHeight="1">
      <c r="A5788" s="19" t="s">
        <v>6226</v>
      </c>
      <c r="B5788" s="20" t="s">
        <v>6227</v>
      </c>
      <c r="C5788" s="21" t="s">
        <v>101522</v>
      </c>
      <c r="D5788" s="21" t="s">
        <v>296</v>
      </c>
      <c r="E5788" s="23"/>
    </row>
    <row r="5789" spans="1:5" ht="20" customHeight="1">
      <c r="A5789" s="19" t="s">
        <v>6231</v>
      </c>
      <c r="B5789" s="20" t="s">
        <v>6229</v>
      </c>
      <c r="C5789" s="21" t="s">
        <v>101522</v>
      </c>
      <c r="D5789" s="21" t="s">
        <v>345</v>
      </c>
      <c r="E5789" s="23"/>
    </row>
    <row r="5790" spans="1:5" ht="20" customHeight="1">
      <c r="A5790" s="19" t="s">
        <v>6232</v>
      </c>
      <c r="B5790" s="24">
        <v>100</v>
      </c>
      <c r="C5790" s="21" t="s">
        <v>169518</v>
      </c>
      <c r="D5790" s="21" t="s">
        <v>345</v>
      </c>
      <c r="E5790" s="23"/>
    </row>
    <row r="5791" spans="1:5" ht="20" customHeight="1">
      <c r="A5791" s="19" t="s">
        <v>6233</v>
      </c>
      <c r="B5791" s="24">
        <v>100</v>
      </c>
      <c r="C5791" s="21" t="s">
        <v>101522</v>
      </c>
      <c r="D5791" s="21" t="s">
        <v>345</v>
      </c>
      <c r="E5791" s="23"/>
    </row>
    <row r="5792" spans="1:5" ht="20" customHeight="1">
      <c r="A5792" s="19" t="s">
        <v>6236</v>
      </c>
      <c r="B5792" s="20" t="s">
        <v>6235</v>
      </c>
      <c r="C5792" s="21" t="s">
        <v>169517</v>
      </c>
      <c r="D5792" s="21" t="s">
        <v>345</v>
      </c>
      <c r="E5792" s="23"/>
    </row>
    <row r="5793" spans="1:5" ht="20" customHeight="1">
      <c r="A5793" s="19" t="s">
        <v>6237</v>
      </c>
      <c r="B5793" s="24">
        <v>100</v>
      </c>
      <c r="C5793" s="21" t="s">
        <v>169494</v>
      </c>
      <c r="D5793" s="21" t="s">
        <v>345</v>
      </c>
      <c r="E5793" s="23"/>
    </row>
    <row r="5794" spans="1:5" ht="20" customHeight="1">
      <c r="A5794" s="19" t="s">
        <v>6240</v>
      </c>
      <c r="B5794" s="20" t="s">
        <v>6239</v>
      </c>
      <c r="C5794" s="21" t="s">
        <v>169499</v>
      </c>
      <c r="D5794" s="21" t="s">
        <v>345</v>
      </c>
      <c r="E5794" s="23"/>
    </row>
    <row r="5795" spans="1:5" ht="20" customHeight="1">
      <c r="A5795" s="19" t="s">
        <v>6243</v>
      </c>
      <c r="B5795" s="20" t="s">
        <v>6242</v>
      </c>
      <c r="C5795" s="21" t="s">
        <v>169519</v>
      </c>
      <c r="D5795" s="21" t="s">
        <v>345</v>
      </c>
      <c r="E5795" s="23"/>
    </row>
    <row r="5796" spans="1:5" ht="20" customHeight="1">
      <c r="A5796" s="19" t="s">
        <v>6244</v>
      </c>
      <c r="B5796" s="20" t="s">
        <v>6245</v>
      </c>
      <c r="C5796" s="21" t="s">
        <v>169485</v>
      </c>
      <c r="D5796" s="21" t="s">
        <v>345</v>
      </c>
      <c r="E5796" s="23"/>
    </row>
    <row r="5797" spans="1:5" ht="20" customHeight="1">
      <c r="A5797" s="19" t="s">
        <v>6246</v>
      </c>
      <c r="B5797" s="20" t="s">
        <v>6247</v>
      </c>
      <c r="C5797" s="21" t="s">
        <v>101522</v>
      </c>
      <c r="D5797" s="21" t="s">
        <v>345</v>
      </c>
      <c r="E5797" s="23"/>
    </row>
    <row r="5798" spans="1:5" ht="20" customHeight="1">
      <c r="A5798" s="19" t="s">
        <v>6248</v>
      </c>
      <c r="B5798" s="24">
        <v>100</v>
      </c>
      <c r="C5798" s="21" t="s">
        <v>169485</v>
      </c>
      <c r="D5798" s="21" t="s">
        <v>345</v>
      </c>
      <c r="E5798" s="23"/>
    </row>
    <row r="5799" spans="1:5" ht="20" customHeight="1">
      <c r="A5799" s="19" t="s">
        <v>6249</v>
      </c>
      <c r="B5799" s="20" t="s">
        <v>6250</v>
      </c>
      <c r="C5799" s="21" t="s">
        <v>169480</v>
      </c>
      <c r="D5799" s="21" t="s">
        <v>345</v>
      </c>
      <c r="E5799" s="23"/>
    </row>
    <row r="5800" spans="1:5" ht="20" customHeight="1">
      <c r="A5800" s="19" t="s">
        <v>6251</v>
      </c>
      <c r="B5800" s="20" t="s">
        <v>6252</v>
      </c>
      <c r="C5800" s="21" t="s">
        <v>169509</v>
      </c>
      <c r="D5800" s="21" t="s">
        <v>296</v>
      </c>
      <c r="E5800" s="23"/>
    </row>
    <row r="5801" spans="1:5" ht="20" customHeight="1">
      <c r="A5801" s="19" t="s">
        <v>6254</v>
      </c>
      <c r="B5801" s="24">
        <v>100</v>
      </c>
      <c r="C5801" s="21" t="s">
        <v>169518</v>
      </c>
      <c r="D5801" s="21" t="s">
        <v>345</v>
      </c>
      <c r="E5801" s="23"/>
    </row>
    <row r="5802" spans="1:5" ht="20" customHeight="1">
      <c r="A5802" s="19" t="s">
        <v>6255</v>
      </c>
      <c r="B5802" s="20" t="s">
        <v>6256</v>
      </c>
      <c r="C5802" s="21" t="s">
        <v>169499</v>
      </c>
      <c r="D5802" s="21" t="s">
        <v>345</v>
      </c>
      <c r="E5802" s="23"/>
    </row>
    <row r="5803" spans="1:5" ht="20" customHeight="1">
      <c r="A5803" s="19" t="s">
        <v>6257</v>
      </c>
      <c r="B5803" s="20" t="s">
        <v>6258</v>
      </c>
      <c r="C5803" s="21" t="s">
        <v>14955</v>
      </c>
      <c r="D5803" s="21" t="s">
        <v>296</v>
      </c>
      <c r="E5803" s="23"/>
    </row>
    <row r="5804" spans="1:5" ht="20" customHeight="1">
      <c r="A5804" s="19" t="s">
        <v>6259</v>
      </c>
      <c r="B5804" s="20" t="s">
        <v>6260</v>
      </c>
      <c r="C5804" s="21" t="s">
        <v>169478</v>
      </c>
      <c r="D5804" s="21" t="s">
        <v>345</v>
      </c>
      <c r="E5804" s="23"/>
    </row>
    <row r="5805" spans="1:5" ht="20" customHeight="1">
      <c r="A5805" s="19" t="s">
        <v>6261</v>
      </c>
      <c r="B5805" s="20" t="s">
        <v>6262</v>
      </c>
      <c r="C5805" s="21" t="s">
        <v>169492</v>
      </c>
      <c r="D5805" s="21" t="s">
        <v>345</v>
      </c>
      <c r="E5805" s="23"/>
    </row>
    <row r="5806" spans="1:5" ht="20" customHeight="1">
      <c r="A5806" s="19" t="s">
        <v>6263</v>
      </c>
      <c r="B5806" s="20" t="s">
        <v>6264</v>
      </c>
      <c r="C5806" s="21" t="s">
        <v>101727</v>
      </c>
      <c r="D5806" s="21" t="s">
        <v>345</v>
      </c>
      <c r="E5806" s="23"/>
    </row>
    <row r="5807" spans="1:5" ht="20" customHeight="1">
      <c r="A5807" s="19" t="s">
        <v>6267</v>
      </c>
      <c r="B5807" s="20" t="s">
        <v>6266</v>
      </c>
      <c r="C5807" s="21" t="s">
        <v>169478</v>
      </c>
      <c r="D5807" s="21" t="s">
        <v>345</v>
      </c>
      <c r="E5807" s="23"/>
    </row>
    <row r="5808" spans="1:5" ht="20" customHeight="1">
      <c r="A5808" s="19" t="s">
        <v>6270</v>
      </c>
      <c r="B5808" s="20" t="s">
        <v>6271</v>
      </c>
      <c r="C5808" s="21" t="s">
        <v>169494</v>
      </c>
      <c r="D5808" s="21" t="s">
        <v>345</v>
      </c>
      <c r="E5808" s="23"/>
    </row>
    <row r="5809" spans="1:5" ht="20" customHeight="1">
      <c r="A5809" s="19" t="s">
        <v>6272</v>
      </c>
      <c r="B5809" s="20" t="s">
        <v>6273</v>
      </c>
      <c r="C5809" s="21" t="s">
        <v>156989</v>
      </c>
      <c r="D5809" s="21" t="s">
        <v>345</v>
      </c>
      <c r="E5809" s="23"/>
    </row>
    <row r="5810" spans="1:5" ht="20" customHeight="1">
      <c r="A5810" s="19" t="s">
        <v>6274</v>
      </c>
      <c r="B5810" s="20" t="s">
        <v>6275</v>
      </c>
      <c r="C5810" s="21" t="s">
        <v>169461</v>
      </c>
      <c r="D5810" s="21" t="s">
        <v>345</v>
      </c>
      <c r="E5810" s="23"/>
    </row>
    <row r="5811" spans="1:5" ht="20" customHeight="1">
      <c r="A5811" s="19" t="s">
        <v>6276</v>
      </c>
      <c r="B5811" s="20" t="s">
        <v>6277</v>
      </c>
      <c r="C5811" s="21" t="s">
        <v>169519</v>
      </c>
      <c r="D5811" s="21" t="s">
        <v>345</v>
      </c>
      <c r="E5811" s="23"/>
    </row>
    <row r="5812" spans="1:5" ht="20" customHeight="1">
      <c r="A5812" s="19" t="s">
        <v>6278</v>
      </c>
      <c r="B5812" s="20" t="s">
        <v>6279</v>
      </c>
      <c r="C5812" s="21" t="s">
        <v>169480</v>
      </c>
      <c r="D5812" s="21" t="s">
        <v>345</v>
      </c>
      <c r="E5812" s="23"/>
    </row>
    <row r="5813" spans="1:5" ht="20" customHeight="1">
      <c r="A5813" s="19" t="s">
        <v>6280</v>
      </c>
      <c r="B5813" s="20" t="s">
        <v>6281</v>
      </c>
      <c r="C5813" s="21" t="s">
        <v>14955</v>
      </c>
      <c r="D5813" s="21" t="s">
        <v>296</v>
      </c>
      <c r="E5813" s="23"/>
    </row>
    <row r="5814" spans="1:5" ht="20" customHeight="1">
      <c r="A5814" s="19" t="s">
        <v>6282</v>
      </c>
      <c r="B5814" s="20" t="s">
        <v>6283</v>
      </c>
      <c r="C5814" s="21" t="s">
        <v>169452</v>
      </c>
      <c r="D5814" s="21" t="s">
        <v>345</v>
      </c>
      <c r="E5814" s="23"/>
    </row>
    <row r="5815" spans="1:5" ht="20" customHeight="1">
      <c r="A5815" s="19" t="s">
        <v>6297</v>
      </c>
      <c r="B5815" s="20" t="s">
        <v>6295</v>
      </c>
      <c r="C5815" s="21" t="s">
        <v>169446</v>
      </c>
      <c r="D5815" s="21" t="s">
        <v>345</v>
      </c>
      <c r="E5815" s="23"/>
    </row>
    <row r="5816" spans="1:5" ht="20" customHeight="1">
      <c r="A5816" s="19" t="s">
        <v>6299</v>
      </c>
      <c r="B5816" s="20" t="s">
        <v>6300</v>
      </c>
      <c r="C5816" s="21" t="s">
        <v>169456</v>
      </c>
      <c r="D5816" s="21" t="s">
        <v>296</v>
      </c>
      <c r="E5816" s="23"/>
    </row>
    <row r="5817" spans="1:5" ht="20" customHeight="1">
      <c r="A5817" s="19" t="s">
        <v>6316</v>
      </c>
      <c r="B5817" s="20" t="s">
        <v>6317</v>
      </c>
      <c r="C5817" s="21" t="s">
        <v>169435</v>
      </c>
      <c r="D5817" s="21" t="s">
        <v>345</v>
      </c>
      <c r="E5817" s="23"/>
    </row>
    <row r="5818" spans="1:5" ht="20" customHeight="1">
      <c r="A5818" s="19" t="s">
        <v>6329</v>
      </c>
      <c r="B5818" s="20" t="s">
        <v>6330</v>
      </c>
      <c r="C5818" s="21" t="s">
        <v>169466</v>
      </c>
      <c r="D5818" s="21" t="s">
        <v>345</v>
      </c>
      <c r="E5818" s="23"/>
    </row>
    <row r="5819" spans="1:5" ht="20" customHeight="1">
      <c r="A5819" s="19" t="s">
        <v>6342</v>
      </c>
      <c r="B5819" s="20" t="s">
        <v>6341</v>
      </c>
      <c r="C5819" s="21" t="s">
        <v>169442</v>
      </c>
      <c r="D5819" s="21" t="s">
        <v>345</v>
      </c>
      <c r="E5819" s="23"/>
    </row>
    <row r="5820" spans="1:5" ht="20" customHeight="1">
      <c r="A5820" s="19" t="s">
        <v>6346</v>
      </c>
      <c r="B5820" s="20" t="s">
        <v>6347</v>
      </c>
      <c r="C5820" s="21" t="s">
        <v>169474</v>
      </c>
      <c r="D5820" s="21" t="s">
        <v>345</v>
      </c>
      <c r="E5820" s="23"/>
    </row>
    <row r="5821" spans="1:5" ht="20" customHeight="1">
      <c r="A5821" s="19" t="s">
        <v>6361</v>
      </c>
      <c r="B5821" s="20" t="s">
        <v>6360</v>
      </c>
      <c r="C5821" s="21" t="s">
        <v>169449</v>
      </c>
      <c r="D5821" s="21" t="s">
        <v>345</v>
      </c>
      <c r="E5821" s="23"/>
    </row>
    <row r="5822" spans="1:5" ht="20" customHeight="1">
      <c r="A5822" s="19" t="s">
        <v>6363</v>
      </c>
      <c r="B5822" s="20" t="s">
        <v>6364</v>
      </c>
      <c r="C5822" s="21" t="s">
        <v>169449</v>
      </c>
      <c r="D5822" s="21" t="s">
        <v>296</v>
      </c>
      <c r="E5822" s="23"/>
    </row>
    <row r="5823" spans="1:5" ht="20" customHeight="1">
      <c r="A5823" s="19" t="s">
        <v>6376</v>
      </c>
      <c r="B5823" s="20" t="s">
        <v>6377</v>
      </c>
      <c r="C5823" s="21" t="s">
        <v>14955</v>
      </c>
      <c r="D5823" s="21" t="s">
        <v>345</v>
      </c>
      <c r="E5823" s="23"/>
    </row>
    <row r="5824" spans="1:5" ht="20" customHeight="1">
      <c r="A5824" s="19" t="s">
        <v>6387</v>
      </c>
      <c r="B5824" s="20" t="s">
        <v>6388</v>
      </c>
      <c r="C5824" s="21" t="s">
        <v>169485</v>
      </c>
      <c r="D5824" s="21" t="s">
        <v>345</v>
      </c>
      <c r="E5824" s="23"/>
    </row>
    <row r="5825" spans="1:5" ht="20" customHeight="1">
      <c r="A5825" s="19" t="s">
        <v>6400</v>
      </c>
      <c r="B5825" s="20" t="s">
        <v>6401</v>
      </c>
      <c r="C5825" s="21" t="s">
        <v>169460</v>
      </c>
      <c r="D5825" s="21" t="s">
        <v>345</v>
      </c>
      <c r="E5825" s="23"/>
    </row>
    <row r="5826" spans="1:5" ht="20" customHeight="1">
      <c r="A5826" s="19" t="s">
        <v>6403</v>
      </c>
      <c r="B5826" s="20" t="s">
        <v>6404</v>
      </c>
      <c r="C5826" s="21" t="s">
        <v>169486</v>
      </c>
      <c r="D5826" s="21" t="s">
        <v>345</v>
      </c>
      <c r="E5826" s="23"/>
    </row>
    <row r="5827" spans="1:5" ht="20" customHeight="1">
      <c r="A5827" s="19" t="s">
        <v>6419</v>
      </c>
      <c r="B5827" s="20" t="s">
        <v>6418</v>
      </c>
      <c r="C5827" s="21" t="s">
        <v>169460</v>
      </c>
      <c r="D5827" s="21" t="s">
        <v>345</v>
      </c>
      <c r="E5827" s="23"/>
    </row>
    <row r="5828" spans="1:5" ht="20" customHeight="1">
      <c r="A5828" s="19" t="s">
        <v>6433</v>
      </c>
      <c r="B5828" s="20" t="s">
        <v>6434</v>
      </c>
      <c r="C5828" s="21" t="s">
        <v>169480</v>
      </c>
      <c r="D5828" s="21" t="s">
        <v>345</v>
      </c>
      <c r="E5828" s="23"/>
    </row>
    <row r="5829" spans="1:5" ht="20" customHeight="1">
      <c r="A5829" s="19" t="s">
        <v>6441</v>
      </c>
      <c r="B5829" s="20" t="s">
        <v>6442</v>
      </c>
      <c r="C5829" s="21" t="s">
        <v>169478</v>
      </c>
      <c r="D5829" s="21" t="s">
        <v>296</v>
      </c>
      <c r="E5829" s="23"/>
    </row>
    <row r="5830" spans="1:5" ht="20" customHeight="1">
      <c r="A5830" s="19" t="s">
        <v>6447</v>
      </c>
      <c r="B5830" s="20" t="s">
        <v>6448</v>
      </c>
      <c r="C5830" s="21" t="s">
        <v>169485</v>
      </c>
      <c r="D5830" s="21" t="s">
        <v>345</v>
      </c>
      <c r="E5830" s="23"/>
    </row>
    <row r="5831" spans="1:5" ht="20" customHeight="1">
      <c r="A5831" s="19" t="s">
        <v>6458</v>
      </c>
      <c r="B5831" s="20" t="s">
        <v>6459</v>
      </c>
      <c r="C5831" s="21" t="s">
        <v>169448</v>
      </c>
      <c r="D5831" s="21" t="s">
        <v>345</v>
      </c>
      <c r="E5831" s="23"/>
    </row>
    <row r="5832" spans="1:5" ht="20" customHeight="1">
      <c r="A5832" s="19" t="s">
        <v>6461</v>
      </c>
      <c r="B5832" s="20" t="s">
        <v>6462</v>
      </c>
      <c r="C5832" s="21" t="s">
        <v>169471</v>
      </c>
      <c r="D5832" s="21" t="s">
        <v>345</v>
      </c>
      <c r="E5832" s="23"/>
    </row>
    <row r="5833" spans="1:5" ht="20" customHeight="1">
      <c r="A5833" s="19" t="s">
        <v>6464</v>
      </c>
      <c r="B5833" s="20" t="s">
        <v>6465</v>
      </c>
      <c r="C5833" s="21" t="s">
        <v>169476</v>
      </c>
      <c r="D5833" s="21" t="s">
        <v>296</v>
      </c>
      <c r="E5833" s="23"/>
    </row>
    <row r="5834" spans="1:5" ht="20" customHeight="1">
      <c r="A5834" s="19" t="s">
        <v>6524</v>
      </c>
      <c r="B5834" s="20" t="s">
        <v>6523</v>
      </c>
      <c r="C5834" s="21" t="s">
        <v>169443</v>
      </c>
      <c r="D5834" s="21" t="s">
        <v>345</v>
      </c>
      <c r="E5834" s="23"/>
    </row>
    <row r="5835" spans="1:5" ht="20" customHeight="1">
      <c r="A5835" s="19" t="s">
        <v>9263</v>
      </c>
      <c r="B5835" s="20" t="s">
        <v>9264</v>
      </c>
      <c r="C5835" s="21" t="s">
        <v>169478</v>
      </c>
      <c r="D5835" s="21" t="s">
        <v>345</v>
      </c>
      <c r="E5835" s="23"/>
    </row>
    <row r="5836" spans="1:5" ht="20" customHeight="1">
      <c r="A5836" s="19" t="s">
        <v>9316</v>
      </c>
      <c r="B5836" s="20" t="s">
        <v>9317</v>
      </c>
      <c r="C5836" s="21" t="s">
        <v>169449</v>
      </c>
      <c r="D5836" s="21" t="s">
        <v>296</v>
      </c>
      <c r="E5836" s="23"/>
    </row>
    <row r="5837" spans="1:5" ht="20" customHeight="1">
      <c r="A5837" s="19" t="s">
        <v>9334</v>
      </c>
      <c r="B5837" s="20" t="s">
        <v>9335</v>
      </c>
      <c r="C5837" s="21" t="s">
        <v>169471</v>
      </c>
      <c r="D5837" s="21" t="s">
        <v>345</v>
      </c>
      <c r="E5837" s="23"/>
    </row>
    <row r="5838" spans="1:5" ht="20" customHeight="1">
      <c r="A5838" s="19" t="s">
        <v>9341</v>
      </c>
      <c r="B5838" s="20" t="s">
        <v>9339</v>
      </c>
      <c r="C5838" s="21" t="s">
        <v>169486</v>
      </c>
      <c r="D5838" s="21" t="s">
        <v>296</v>
      </c>
      <c r="E5838" s="23"/>
    </row>
    <row r="5839" spans="1:5" ht="20" customHeight="1">
      <c r="A5839" s="19" t="s">
        <v>9361</v>
      </c>
      <c r="B5839" s="20" t="s">
        <v>9362</v>
      </c>
      <c r="C5839" s="21" t="s">
        <v>169439</v>
      </c>
      <c r="D5839" s="21" t="s">
        <v>345</v>
      </c>
      <c r="E5839" s="23"/>
    </row>
    <row r="5840" spans="1:5" ht="20" customHeight="1">
      <c r="A5840" s="19" t="s">
        <v>9382</v>
      </c>
      <c r="B5840" s="20" t="s">
        <v>9383</v>
      </c>
      <c r="C5840" s="21" t="s">
        <v>101727</v>
      </c>
      <c r="D5840" s="21" t="s">
        <v>296</v>
      </c>
      <c r="E5840" s="23"/>
    </row>
    <row r="5841" spans="1:5" ht="20" customHeight="1">
      <c r="A5841" s="19" t="s">
        <v>9394</v>
      </c>
      <c r="B5841" s="20" t="s">
        <v>9395</v>
      </c>
      <c r="C5841" s="21" t="s">
        <v>169446</v>
      </c>
      <c r="D5841" s="21" t="s">
        <v>345</v>
      </c>
      <c r="E5841" s="23"/>
    </row>
    <row r="5842" spans="1:5" ht="20" customHeight="1">
      <c r="A5842" s="19" t="s">
        <v>9407</v>
      </c>
      <c r="B5842" s="20" t="s">
        <v>9408</v>
      </c>
      <c r="C5842" s="21" t="s">
        <v>169466</v>
      </c>
      <c r="D5842" s="21" t="s">
        <v>345</v>
      </c>
      <c r="E5842" s="23"/>
    </row>
    <row r="5843" spans="1:5" ht="20" customHeight="1">
      <c r="A5843" s="19" t="s">
        <v>260</v>
      </c>
      <c r="B5843" s="20" t="s">
        <v>262</v>
      </c>
      <c r="C5843" s="21" t="s">
        <v>169435</v>
      </c>
      <c r="D5843" s="21" t="s">
        <v>139</v>
      </c>
      <c r="E5843" s="23"/>
    </row>
    <row r="5844" spans="1:5" ht="20" customHeight="1">
      <c r="A5844" s="19" t="s">
        <v>254</v>
      </c>
      <c r="B5844" s="20" t="s">
        <v>257</v>
      </c>
      <c r="C5844" s="21" t="s">
        <v>169509</v>
      </c>
      <c r="D5844" s="21" t="s">
        <v>139</v>
      </c>
      <c r="E5844" s="23"/>
    </row>
    <row r="5845" spans="1:5" ht="20" customHeight="1">
      <c r="A5845" s="19" t="s">
        <v>9601</v>
      </c>
      <c r="B5845" s="20" t="s">
        <v>9602</v>
      </c>
      <c r="C5845" s="21" t="s">
        <v>169455</v>
      </c>
      <c r="D5845" s="21" t="s">
        <v>139</v>
      </c>
      <c r="E5845" s="23"/>
    </row>
    <row r="5846" spans="1:5" ht="20" customHeight="1">
      <c r="A5846" s="19" t="s">
        <v>6151</v>
      </c>
      <c r="B5846" s="20" t="s">
        <v>6152</v>
      </c>
      <c r="C5846" s="21" t="s">
        <v>169444</v>
      </c>
      <c r="D5846" s="21" t="s">
        <v>139</v>
      </c>
      <c r="E5846" s="23"/>
    </row>
    <row r="5847" spans="1:5" ht="20" customHeight="1">
      <c r="A5847" s="19" t="s">
        <v>6214</v>
      </c>
      <c r="B5847" s="20" t="s">
        <v>6215</v>
      </c>
      <c r="C5847" s="21" t="s">
        <v>169485</v>
      </c>
      <c r="D5847" s="21" t="s">
        <v>139</v>
      </c>
      <c r="E5847" s="23"/>
    </row>
    <row r="5848" spans="1:5" ht="20" customHeight="1">
      <c r="A5848" s="19" t="s">
        <v>6268</v>
      </c>
      <c r="B5848" s="20" t="s">
        <v>6269</v>
      </c>
      <c r="C5848" s="21" t="s">
        <v>169478</v>
      </c>
      <c r="D5848" s="21" t="s">
        <v>139</v>
      </c>
      <c r="E5848" s="23"/>
    </row>
    <row r="5849" spans="1:5" ht="20" customHeight="1">
      <c r="A5849" s="19" t="s">
        <v>6284</v>
      </c>
      <c r="B5849" s="20" t="s">
        <v>6285</v>
      </c>
      <c r="C5849" s="21" t="s">
        <v>169496</v>
      </c>
      <c r="D5849" s="21" t="s">
        <v>296</v>
      </c>
      <c r="E5849" s="23"/>
    </row>
    <row r="5850" spans="1:5" ht="20" customHeight="1">
      <c r="A5850" s="19" t="s">
        <v>6286</v>
      </c>
      <c r="B5850" s="20" t="s">
        <v>6287</v>
      </c>
      <c r="C5850" s="21" t="s">
        <v>169493</v>
      </c>
      <c r="D5850" s="21" t="s">
        <v>345</v>
      </c>
      <c r="E5850" s="23"/>
    </row>
    <row r="5851" spans="1:5" ht="20" customHeight="1">
      <c r="A5851" s="19" t="s">
        <v>6288</v>
      </c>
      <c r="B5851" s="20" t="s">
        <v>6289</v>
      </c>
      <c r="C5851" s="21" t="s">
        <v>169438</v>
      </c>
      <c r="D5851" s="21" t="s">
        <v>345</v>
      </c>
      <c r="E5851" s="23"/>
    </row>
    <row r="5852" spans="1:5" ht="20" customHeight="1">
      <c r="A5852" s="19" t="s">
        <v>6290</v>
      </c>
      <c r="B5852" s="20" t="s">
        <v>6291</v>
      </c>
      <c r="C5852" s="21" t="s">
        <v>169493</v>
      </c>
      <c r="D5852" s="21" t="s">
        <v>345</v>
      </c>
      <c r="E5852" s="23"/>
    </row>
    <row r="5853" spans="1:5" ht="20" customHeight="1">
      <c r="A5853" s="19" t="s">
        <v>6292</v>
      </c>
      <c r="B5853" s="20" t="s">
        <v>6293</v>
      </c>
      <c r="C5853" s="21" t="s">
        <v>169440</v>
      </c>
      <c r="D5853" s="21" t="s">
        <v>345</v>
      </c>
      <c r="E5853" s="23"/>
    </row>
    <row r="5854" spans="1:5" ht="20" customHeight="1">
      <c r="A5854" s="19" t="s">
        <v>6298</v>
      </c>
      <c r="B5854" s="20" t="s">
        <v>6295</v>
      </c>
      <c r="C5854" s="21" t="s">
        <v>169446</v>
      </c>
      <c r="D5854" s="21" t="s">
        <v>345</v>
      </c>
      <c r="E5854" s="23"/>
    </row>
    <row r="5855" spans="1:5" ht="20" customHeight="1">
      <c r="A5855" s="19" t="s">
        <v>6301</v>
      </c>
      <c r="B5855" s="20" t="s">
        <v>6300</v>
      </c>
      <c r="C5855" s="21" t="s">
        <v>169456</v>
      </c>
      <c r="D5855" s="21" t="s">
        <v>296</v>
      </c>
      <c r="E5855" s="23"/>
    </row>
    <row r="5856" spans="1:5" ht="20" customHeight="1">
      <c r="A5856" s="19" t="s">
        <v>6302</v>
      </c>
      <c r="B5856" s="20" t="s">
        <v>6303</v>
      </c>
      <c r="C5856" s="21" t="s">
        <v>169478</v>
      </c>
      <c r="D5856" s="21" t="s">
        <v>345</v>
      </c>
      <c r="E5856" s="23"/>
    </row>
    <row r="5857" spans="1:5" ht="20" customHeight="1">
      <c r="A5857" s="19" t="s">
        <v>6306</v>
      </c>
      <c r="B5857" s="20" t="s">
        <v>6307</v>
      </c>
      <c r="C5857" s="21" t="s">
        <v>169480</v>
      </c>
      <c r="D5857" s="21" t="s">
        <v>345</v>
      </c>
      <c r="E5857" s="23"/>
    </row>
    <row r="5858" spans="1:5" ht="20" customHeight="1">
      <c r="A5858" s="19" t="s">
        <v>6308</v>
      </c>
      <c r="B5858" s="20" t="s">
        <v>6309</v>
      </c>
      <c r="C5858" s="21" t="s">
        <v>169487</v>
      </c>
      <c r="D5858" s="21" t="s">
        <v>345</v>
      </c>
      <c r="E5858" s="23"/>
    </row>
    <row r="5859" spans="1:5" ht="20" customHeight="1">
      <c r="A5859" s="19" t="s">
        <v>6310</v>
      </c>
      <c r="B5859" s="20" t="s">
        <v>6311</v>
      </c>
      <c r="C5859" s="21" t="s">
        <v>169499</v>
      </c>
      <c r="D5859" s="21" t="s">
        <v>345</v>
      </c>
      <c r="E5859" s="23"/>
    </row>
    <row r="5860" spans="1:5" ht="20" customHeight="1">
      <c r="A5860" s="19" t="s">
        <v>6312</v>
      </c>
      <c r="B5860" s="20" t="s">
        <v>6313</v>
      </c>
      <c r="C5860" s="21" t="s">
        <v>169437</v>
      </c>
      <c r="D5860" s="21" t="s">
        <v>296</v>
      </c>
      <c r="E5860" s="23"/>
    </row>
    <row r="5861" spans="1:5" ht="20" customHeight="1">
      <c r="A5861" s="19" t="s">
        <v>6314</v>
      </c>
      <c r="B5861" s="20" t="s">
        <v>6315</v>
      </c>
      <c r="C5861" s="21" t="s">
        <v>169452</v>
      </c>
      <c r="D5861" s="21" t="s">
        <v>345</v>
      </c>
      <c r="E5861" s="23"/>
    </row>
    <row r="5862" spans="1:5" ht="20" customHeight="1">
      <c r="A5862" s="19" t="s">
        <v>6318</v>
      </c>
      <c r="B5862" s="20" t="s">
        <v>6317</v>
      </c>
      <c r="C5862" s="21" t="s">
        <v>169435</v>
      </c>
      <c r="D5862" s="21" t="s">
        <v>345</v>
      </c>
      <c r="E5862" s="23"/>
    </row>
    <row r="5863" spans="1:5" ht="20" customHeight="1">
      <c r="A5863" s="19" t="s">
        <v>6319</v>
      </c>
      <c r="B5863" s="20" t="s">
        <v>6320</v>
      </c>
      <c r="C5863" s="21" t="s">
        <v>169461</v>
      </c>
      <c r="D5863" s="21" t="s">
        <v>345</v>
      </c>
      <c r="E5863" s="23"/>
    </row>
    <row r="5864" spans="1:5" ht="20" customHeight="1">
      <c r="A5864" s="19" t="s">
        <v>6321</v>
      </c>
      <c r="B5864" s="20" t="s">
        <v>6322</v>
      </c>
      <c r="C5864" s="21" t="s">
        <v>169474</v>
      </c>
      <c r="D5864" s="21" t="s">
        <v>345</v>
      </c>
      <c r="E5864" s="23"/>
    </row>
    <row r="5865" spans="1:5" ht="20" customHeight="1">
      <c r="A5865" s="19" t="s">
        <v>6323</v>
      </c>
      <c r="B5865" s="20" t="s">
        <v>6324</v>
      </c>
      <c r="C5865" s="21" t="s">
        <v>169507</v>
      </c>
      <c r="D5865" s="21" t="s">
        <v>345</v>
      </c>
      <c r="E5865" s="23"/>
    </row>
    <row r="5866" spans="1:5" ht="20" customHeight="1">
      <c r="A5866" s="19" t="s">
        <v>6325</v>
      </c>
      <c r="B5866" s="20" t="s">
        <v>6326</v>
      </c>
      <c r="C5866" s="21" t="s">
        <v>169521</v>
      </c>
      <c r="D5866" s="21" t="s">
        <v>345</v>
      </c>
      <c r="E5866" s="23"/>
    </row>
    <row r="5867" spans="1:5" ht="20" customHeight="1">
      <c r="A5867" s="19" t="s">
        <v>6327</v>
      </c>
      <c r="B5867" s="20" t="s">
        <v>6328</v>
      </c>
      <c r="C5867" s="21" t="s">
        <v>169473</v>
      </c>
      <c r="D5867" s="21" t="s">
        <v>345</v>
      </c>
      <c r="E5867" s="23"/>
    </row>
    <row r="5868" spans="1:5" ht="20" customHeight="1">
      <c r="A5868" s="19" t="s">
        <v>6331</v>
      </c>
      <c r="B5868" s="20" t="s">
        <v>6330</v>
      </c>
      <c r="C5868" s="21" t="s">
        <v>169466</v>
      </c>
      <c r="D5868" s="21" t="s">
        <v>345</v>
      </c>
      <c r="E5868" s="23"/>
    </row>
    <row r="5869" spans="1:5" ht="20" customHeight="1">
      <c r="A5869" s="19" t="s">
        <v>6332</v>
      </c>
      <c r="B5869" s="20" t="s">
        <v>6333</v>
      </c>
      <c r="C5869" s="21" t="s">
        <v>169474</v>
      </c>
      <c r="D5869" s="21" t="s">
        <v>345</v>
      </c>
      <c r="E5869" s="23"/>
    </row>
    <row r="5870" spans="1:5" ht="20" customHeight="1">
      <c r="A5870" s="19" t="s">
        <v>6334</v>
      </c>
      <c r="B5870" s="20" t="s">
        <v>6335</v>
      </c>
      <c r="C5870" s="21" t="s">
        <v>169438</v>
      </c>
      <c r="D5870" s="21" t="s">
        <v>345</v>
      </c>
      <c r="E5870" s="23"/>
    </row>
    <row r="5871" spans="1:5" ht="20" customHeight="1">
      <c r="A5871" s="19" t="s">
        <v>6336</v>
      </c>
      <c r="B5871" s="20" t="s">
        <v>6337</v>
      </c>
      <c r="C5871" s="21" t="s">
        <v>101727</v>
      </c>
      <c r="D5871" s="21" t="s">
        <v>345</v>
      </c>
      <c r="E5871" s="23"/>
    </row>
    <row r="5872" spans="1:5" ht="20" customHeight="1">
      <c r="A5872" s="19" t="s">
        <v>6338</v>
      </c>
      <c r="B5872" s="20" t="s">
        <v>6339</v>
      </c>
      <c r="C5872" s="21" t="s">
        <v>169442</v>
      </c>
      <c r="D5872" s="21" t="s">
        <v>345</v>
      </c>
      <c r="E5872" s="23"/>
    </row>
    <row r="5873" spans="1:5" ht="20" customHeight="1">
      <c r="A5873" s="19" t="s">
        <v>6343</v>
      </c>
      <c r="B5873" s="20" t="s">
        <v>6341</v>
      </c>
      <c r="C5873" s="21" t="s">
        <v>169442</v>
      </c>
      <c r="D5873" s="21" t="s">
        <v>345</v>
      </c>
      <c r="E5873" s="23"/>
    </row>
    <row r="5874" spans="1:5" ht="20" customHeight="1">
      <c r="A5874" s="19" t="s">
        <v>6344</v>
      </c>
      <c r="B5874" s="20" t="s">
        <v>6345</v>
      </c>
      <c r="C5874" s="21" t="s">
        <v>169477</v>
      </c>
      <c r="D5874" s="21" t="s">
        <v>296</v>
      </c>
      <c r="E5874" s="23"/>
    </row>
    <row r="5875" spans="1:5" ht="20" customHeight="1">
      <c r="A5875" s="19" t="s">
        <v>6348</v>
      </c>
      <c r="B5875" s="20" t="s">
        <v>6347</v>
      </c>
      <c r="C5875" s="21" t="s">
        <v>169474</v>
      </c>
      <c r="D5875" s="21" t="s">
        <v>345</v>
      </c>
      <c r="E5875" s="23"/>
    </row>
    <row r="5876" spans="1:5" ht="20" customHeight="1">
      <c r="A5876" s="19" t="s">
        <v>6349</v>
      </c>
      <c r="B5876" s="20" t="s">
        <v>6350</v>
      </c>
      <c r="C5876" s="21" t="s">
        <v>169478</v>
      </c>
      <c r="D5876" s="21" t="s">
        <v>345</v>
      </c>
      <c r="E5876" s="23"/>
    </row>
    <row r="5877" spans="1:5" ht="20" customHeight="1">
      <c r="A5877" s="19" t="s">
        <v>6351</v>
      </c>
      <c r="B5877" s="20" t="s">
        <v>6352</v>
      </c>
      <c r="C5877" s="21" t="s">
        <v>169439</v>
      </c>
      <c r="D5877" s="21" t="s">
        <v>296</v>
      </c>
      <c r="E5877" s="23"/>
    </row>
    <row r="5878" spans="1:5" ht="20" customHeight="1">
      <c r="A5878" s="19" t="s">
        <v>6353</v>
      </c>
      <c r="B5878" s="20" t="s">
        <v>6354</v>
      </c>
      <c r="C5878" s="21" t="s">
        <v>169478</v>
      </c>
      <c r="D5878" s="21" t="s">
        <v>345</v>
      </c>
      <c r="E5878" s="23"/>
    </row>
    <row r="5879" spans="1:5" ht="20" customHeight="1">
      <c r="A5879" s="19" t="s">
        <v>6355</v>
      </c>
      <c r="B5879" s="20" t="s">
        <v>6356</v>
      </c>
      <c r="C5879" s="21" t="s">
        <v>169438</v>
      </c>
      <c r="D5879" s="21" t="s">
        <v>345</v>
      </c>
      <c r="E5879" s="23"/>
    </row>
    <row r="5880" spans="1:5" ht="20" customHeight="1">
      <c r="A5880" s="19" t="s">
        <v>6357</v>
      </c>
      <c r="B5880" s="20" t="s">
        <v>6358</v>
      </c>
      <c r="C5880" s="21" t="s">
        <v>156989</v>
      </c>
      <c r="D5880" s="21" t="s">
        <v>345</v>
      </c>
      <c r="E5880" s="23"/>
    </row>
    <row r="5881" spans="1:5" ht="20" customHeight="1">
      <c r="A5881" s="19" t="s">
        <v>6362</v>
      </c>
      <c r="B5881" s="20" t="s">
        <v>6360</v>
      </c>
      <c r="C5881" s="21" t="s">
        <v>169449</v>
      </c>
      <c r="D5881" s="21" t="s">
        <v>345</v>
      </c>
      <c r="E5881" s="23"/>
    </row>
    <row r="5882" spans="1:5" ht="20" customHeight="1">
      <c r="A5882" s="19" t="s">
        <v>6365</v>
      </c>
      <c r="B5882" s="20" t="s">
        <v>6364</v>
      </c>
      <c r="C5882" s="21" t="s">
        <v>169449</v>
      </c>
      <c r="D5882" s="21" t="s">
        <v>296</v>
      </c>
      <c r="E5882" s="23"/>
    </row>
    <row r="5883" spans="1:5" ht="20" customHeight="1">
      <c r="A5883" s="19" t="s">
        <v>6366</v>
      </c>
      <c r="B5883" s="20" t="s">
        <v>6367</v>
      </c>
      <c r="C5883" s="21" t="s">
        <v>169480</v>
      </c>
      <c r="D5883" s="21" t="s">
        <v>345</v>
      </c>
      <c r="E5883" s="23"/>
    </row>
    <row r="5884" spans="1:5" ht="20" customHeight="1">
      <c r="A5884" s="19" t="s">
        <v>6370</v>
      </c>
      <c r="B5884" s="20" t="s">
        <v>6371</v>
      </c>
      <c r="C5884" s="21" t="s">
        <v>169449</v>
      </c>
      <c r="D5884" s="21" t="s">
        <v>345</v>
      </c>
      <c r="E5884" s="23"/>
    </row>
    <row r="5885" spans="1:5" ht="20" customHeight="1">
      <c r="A5885" s="19" t="s">
        <v>6372</v>
      </c>
      <c r="B5885" s="20" t="s">
        <v>6373</v>
      </c>
      <c r="C5885" s="21" t="s">
        <v>169461</v>
      </c>
      <c r="D5885" s="21" t="s">
        <v>345</v>
      </c>
      <c r="E5885" s="23"/>
    </row>
    <row r="5886" spans="1:5" ht="20" customHeight="1">
      <c r="A5886" s="19" t="s">
        <v>6374</v>
      </c>
      <c r="B5886" s="20" t="s">
        <v>6375</v>
      </c>
      <c r="C5886" s="21" t="s">
        <v>169460</v>
      </c>
      <c r="D5886" s="21" t="s">
        <v>345</v>
      </c>
      <c r="E5886" s="23"/>
    </row>
    <row r="5887" spans="1:5" ht="20" customHeight="1">
      <c r="A5887" s="19" t="s">
        <v>6378</v>
      </c>
      <c r="B5887" s="20" t="s">
        <v>6377</v>
      </c>
      <c r="C5887" s="21" t="s">
        <v>14955</v>
      </c>
      <c r="D5887" s="21" t="s">
        <v>345</v>
      </c>
      <c r="E5887" s="23"/>
    </row>
    <row r="5888" spans="1:5" ht="20" customHeight="1">
      <c r="A5888" s="19" t="s">
        <v>6379</v>
      </c>
      <c r="B5888" s="20" t="s">
        <v>6380</v>
      </c>
      <c r="C5888" s="21" t="s">
        <v>169515</v>
      </c>
      <c r="D5888" s="21" t="s">
        <v>345</v>
      </c>
      <c r="E5888" s="23"/>
    </row>
    <row r="5889" spans="1:5" ht="20" customHeight="1">
      <c r="A5889" s="19" t="s">
        <v>6381</v>
      </c>
      <c r="B5889" s="20" t="s">
        <v>6382</v>
      </c>
      <c r="C5889" s="21" t="s">
        <v>169492</v>
      </c>
      <c r="D5889" s="21" t="s">
        <v>345</v>
      </c>
      <c r="E5889" s="23"/>
    </row>
    <row r="5890" spans="1:5" ht="20" customHeight="1">
      <c r="A5890" s="19" t="s">
        <v>6383</v>
      </c>
      <c r="B5890" s="20" t="s">
        <v>6384</v>
      </c>
      <c r="C5890" s="21" t="s">
        <v>169494</v>
      </c>
      <c r="D5890" s="21" t="s">
        <v>345</v>
      </c>
      <c r="E5890" s="23"/>
    </row>
    <row r="5891" spans="1:5" ht="20" customHeight="1">
      <c r="A5891" s="19" t="s">
        <v>6385</v>
      </c>
      <c r="B5891" s="20" t="s">
        <v>6386</v>
      </c>
      <c r="C5891" s="21" t="s">
        <v>101522</v>
      </c>
      <c r="D5891" s="21" t="s">
        <v>345</v>
      </c>
      <c r="E5891" s="23"/>
    </row>
    <row r="5892" spans="1:5" ht="20" customHeight="1">
      <c r="A5892" s="19" t="s">
        <v>6389</v>
      </c>
      <c r="B5892" s="20" t="s">
        <v>6388</v>
      </c>
      <c r="C5892" s="21" t="s">
        <v>169485</v>
      </c>
      <c r="D5892" s="21" t="s">
        <v>345</v>
      </c>
      <c r="E5892" s="23"/>
    </row>
    <row r="5893" spans="1:5" ht="20" customHeight="1">
      <c r="A5893" s="19" t="s">
        <v>6390</v>
      </c>
      <c r="B5893" s="20" t="s">
        <v>6391</v>
      </c>
      <c r="C5893" s="21" t="s">
        <v>169477</v>
      </c>
      <c r="D5893" s="21" t="s">
        <v>296</v>
      </c>
      <c r="E5893" s="23"/>
    </row>
    <row r="5894" spans="1:5" ht="20" customHeight="1">
      <c r="A5894" s="19" t="s">
        <v>6392</v>
      </c>
      <c r="B5894" s="20" t="s">
        <v>6393</v>
      </c>
      <c r="C5894" s="21" t="s">
        <v>169439</v>
      </c>
      <c r="D5894" s="21" t="s">
        <v>345</v>
      </c>
      <c r="E5894" s="23"/>
    </row>
    <row r="5895" spans="1:5" ht="20" customHeight="1">
      <c r="A5895" s="19" t="s">
        <v>6394</v>
      </c>
      <c r="B5895" s="20" t="s">
        <v>6395</v>
      </c>
      <c r="C5895" s="21" t="s">
        <v>169461</v>
      </c>
      <c r="D5895" s="21" t="s">
        <v>345</v>
      </c>
      <c r="E5895" s="23"/>
    </row>
    <row r="5896" spans="1:5" ht="20" customHeight="1">
      <c r="A5896" s="19" t="s">
        <v>6396</v>
      </c>
      <c r="B5896" s="20" t="s">
        <v>6397</v>
      </c>
      <c r="C5896" s="21" t="s">
        <v>14955</v>
      </c>
      <c r="D5896" s="21" t="s">
        <v>345</v>
      </c>
      <c r="E5896" s="23"/>
    </row>
    <row r="5897" spans="1:5" ht="20" customHeight="1">
      <c r="A5897" s="19" t="s">
        <v>6398</v>
      </c>
      <c r="B5897" s="20" t="s">
        <v>6399</v>
      </c>
      <c r="C5897" s="21" t="s">
        <v>169449</v>
      </c>
      <c r="D5897" s="21" t="s">
        <v>345</v>
      </c>
      <c r="E5897" s="23"/>
    </row>
    <row r="5898" spans="1:5" ht="20" customHeight="1">
      <c r="A5898" s="19" t="s">
        <v>6402</v>
      </c>
      <c r="B5898" s="20" t="s">
        <v>6401</v>
      </c>
      <c r="C5898" s="21" t="s">
        <v>169460</v>
      </c>
      <c r="D5898" s="21" t="s">
        <v>345</v>
      </c>
      <c r="E5898" s="23"/>
    </row>
    <row r="5899" spans="1:5" ht="20" customHeight="1">
      <c r="A5899" s="19" t="s">
        <v>6405</v>
      </c>
      <c r="B5899" s="20" t="s">
        <v>6404</v>
      </c>
      <c r="C5899" s="21" t="s">
        <v>169486</v>
      </c>
      <c r="D5899" s="21" t="s">
        <v>345</v>
      </c>
      <c r="E5899" s="23"/>
    </row>
    <row r="5900" spans="1:5" ht="20" customHeight="1">
      <c r="A5900" s="19" t="s">
        <v>6406</v>
      </c>
      <c r="B5900" s="20" t="s">
        <v>6407</v>
      </c>
      <c r="C5900" s="21" t="s">
        <v>169494</v>
      </c>
      <c r="D5900" s="21" t="s">
        <v>296</v>
      </c>
      <c r="E5900" s="23"/>
    </row>
    <row r="5901" spans="1:5" ht="20" customHeight="1">
      <c r="A5901" s="19" t="s">
        <v>6408</v>
      </c>
      <c r="B5901" s="20" t="s">
        <v>6409</v>
      </c>
      <c r="C5901" s="21" t="s">
        <v>169492</v>
      </c>
      <c r="D5901" s="21" t="s">
        <v>345</v>
      </c>
      <c r="E5901" s="23"/>
    </row>
    <row r="5902" spans="1:5" ht="20" customHeight="1">
      <c r="A5902" s="19" t="s">
        <v>6410</v>
      </c>
      <c r="B5902" s="24">
        <v>100</v>
      </c>
      <c r="C5902" s="21" t="s">
        <v>169519</v>
      </c>
      <c r="D5902" s="21" t="s">
        <v>345</v>
      </c>
      <c r="E5902" s="23"/>
    </row>
    <row r="5903" spans="1:5" ht="20" customHeight="1">
      <c r="A5903" s="19" t="s">
        <v>6411</v>
      </c>
      <c r="B5903" s="20" t="s">
        <v>6412</v>
      </c>
      <c r="C5903" s="21" t="s">
        <v>169492</v>
      </c>
      <c r="D5903" s="21" t="s">
        <v>345</v>
      </c>
      <c r="E5903" s="23"/>
    </row>
    <row r="5904" spans="1:5" ht="20" customHeight="1">
      <c r="A5904" s="19" t="s">
        <v>6413</v>
      </c>
      <c r="B5904" s="20" t="s">
        <v>6414</v>
      </c>
      <c r="C5904" s="21" t="s">
        <v>101727</v>
      </c>
      <c r="D5904" s="21" t="s">
        <v>345</v>
      </c>
      <c r="E5904" s="23"/>
    </row>
    <row r="5905" spans="1:5" ht="20" customHeight="1">
      <c r="A5905" s="19" t="s">
        <v>6415</v>
      </c>
      <c r="B5905" s="20" t="s">
        <v>6416</v>
      </c>
      <c r="C5905" s="21" t="s">
        <v>169478</v>
      </c>
      <c r="D5905" s="21" t="s">
        <v>345</v>
      </c>
      <c r="E5905" s="23"/>
    </row>
    <row r="5906" spans="1:5" ht="20" customHeight="1">
      <c r="A5906" s="19" t="s">
        <v>6420</v>
      </c>
      <c r="B5906" s="20" t="s">
        <v>6418</v>
      </c>
      <c r="C5906" s="21" t="s">
        <v>169460</v>
      </c>
      <c r="D5906" s="21" t="s">
        <v>345</v>
      </c>
      <c r="E5906" s="23"/>
    </row>
    <row r="5907" spans="1:5" ht="20" customHeight="1">
      <c r="A5907" s="19" t="s">
        <v>6421</v>
      </c>
      <c r="B5907" s="20" t="s">
        <v>6422</v>
      </c>
      <c r="C5907" s="21" t="s">
        <v>169499</v>
      </c>
      <c r="D5907" s="21" t="s">
        <v>345</v>
      </c>
      <c r="E5907" s="23"/>
    </row>
    <row r="5908" spans="1:5" ht="20" customHeight="1">
      <c r="A5908" s="19" t="s">
        <v>6425</v>
      </c>
      <c r="B5908" s="20" t="s">
        <v>6426</v>
      </c>
      <c r="C5908" s="21" t="s">
        <v>169517</v>
      </c>
      <c r="D5908" s="21" t="s">
        <v>345</v>
      </c>
      <c r="E5908" s="23"/>
    </row>
    <row r="5909" spans="1:5" ht="20" customHeight="1">
      <c r="A5909" s="19" t="s">
        <v>6427</v>
      </c>
      <c r="B5909" s="20" t="s">
        <v>6428</v>
      </c>
      <c r="C5909" s="21" t="s">
        <v>169499</v>
      </c>
      <c r="D5909" s="21" t="s">
        <v>345</v>
      </c>
      <c r="E5909" s="23"/>
    </row>
    <row r="5910" spans="1:5" ht="20" customHeight="1">
      <c r="A5910" s="19" t="s">
        <v>6429</v>
      </c>
      <c r="B5910" s="20" t="s">
        <v>6430</v>
      </c>
      <c r="C5910" s="21" t="s">
        <v>169461</v>
      </c>
      <c r="D5910" s="21" t="s">
        <v>345</v>
      </c>
      <c r="E5910" s="23"/>
    </row>
    <row r="5911" spans="1:5" ht="20" customHeight="1">
      <c r="A5911" s="19" t="s">
        <v>6431</v>
      </c>
      <c r="B5911" s="20" t="s">
        <v>6432</v>
      </c>
      <c r="C5911" s="21" t="s">
        <v>14955</v>
      </c>
      <c r="D5911" s="21" t="s">
        <v>345</v>
      </c>
      <c r="E5911" s="23"/>
    </row>
    <row r="5912" spans="1:5" ht="20" customHeight="1">
      <c r="A5912" s="19" t="s">
        <v>6435</v>
      </c>
      <c r="B5912" s="20" t="s">
        <v>6434</v>
      </c>
      <c r="C5912" s="21" t="s">
        <v>169480</v>
      </c>
      <c r="D5912" s="21" t="s">
        <v>345</v>
      </c>
      <c r="E5912" s="23"/>
    </row>
    <row r="5913" spans="1:5" ht="20" customHeight="1">
      <c r="A5913" s="19" t="s">
        <v>6436</v>
      </c>
      <c r="B5913" s="20" t="s">
        <v>6437</v>
      </c>
      <c r="C5913" s="21" t="s">
        <v>169460</v>
      </c>
      <c r="D5913" s="21" t="s">
        <v>296</v>
      </c>
      <c r="E5913" s="23"/>
    </row>
    <row r="5914" spans="1:5" ht="20" customHeight="1">
      <c r="A5914" s="19" t="s">
        <v>6438</v>
      </c>
      <c r="B5914" s="24">
        <v>100</v>
      </c>
      <c r="C5914" s="21" t="s">
        <v>169524</v>
      </c>
      <c r="D5914" s="21" t="s">
        <v>345</v>
      </c>
      <c r="E5914" s="23"/>
    </row>
    <row r="5915" spans="1:5" ht="20" customHeight="1">
      <c r="A5915" s="19" t="s">
        <v>6439</v>
      </c>
      <c r="B5915" s="20" t="s">
        <v>6440</v>
      </c>
      <c r="C5915" s="21" t="s">
        <v>169517</v>
      </c>
      <c r="D5915" s="21" t="s">
        <v>345</v>
      </c>
      <c r="E5915" s="23"/>
    </row>
    <row r="5916" spans="1:5" ht="20" customHeight="1">
      <c r="A5916" s="19" t="s">
        <v>6443</v>
      </c>
      <c r="B5916" s="20" t="s">
        <v>6442</v>
      </c>
      <c r="C5916" s="21" t="s">
        <v>169478</v>
      </c>
      <c r="D5916" s="21" t="s">
        <v>296</v>
      </c>
      <c r="E5916" s="23"/>
    </row>
    <row r="5917" spans="1:5" ht="20" customHeight="1">
      <c r="A5917" s="19" t="s">
        <v>6444</v>
      </c>
      <c r="B5917" s="20" t="s">
        <v>6445</v>
      </c>
      <c r="C5917" s="21" t="s">
        <v>169480</v>
      </c>
      <c r="D5917" s="21" t="s">
        <v>345</v>
      </c>
      <c r="E5917" s="23"/>
    </row>
    <row r="5918" spans="1:5" ht="20" customHeight="1">
      <c r="A5918" s="19" t="s">
        <v>6446</v>
      </c>
      <c r="B5918" s="24">
        <v>100</v>
      </c>
      <c r="C5918" s="21" t="s">
        <v>169478</v>
      </c>
      <c r="D5918" s="21" t="s">
        <v>345</v>
      </c>
      <c r="E5918" s="23"/>
    </row>
    <row r="5919" spans="1:5" ht="20" customHeight="1">
      <c r="A5919" s="19" t="s">
        <v>6449</v>
      </c>
      <c r="B5919" s="20" t="s">
        <v>6448</v>
      </c>
      <c r="C5919" s="21" t="s">
        <v>169485</v>
      </c>
      <c r="D5919" s="21" t="s">
        <v>345</v>
      </c>
      <c r="E5919" s="23"/>
    </row>
    <row r="5920" spans="1:5" ht="20" customHeight="1">
      <c r="A5920" s="19" t="s">
        <v>6450</v>
      </c>
      <c r="B5920" s="20" t="s">
        <v>6451</v>
      </c>
      <c r="C5920" s="21" t="s">
        <v>169439</v>
      </c>
      <c r="D5920" s="21" t="s">
        <v>345</v>
      </c>
      <c r="E5920" s="23"/>
    </row>
    <row r="5921" spans="1:5" ht="20" customHeight="1">
      <c r="A5921" s="19" t="s">
        <v>6452</v>
      </c>
      <c r="B5921" s="20" t="s">
        <v>6453</v>
      </c>
      <c r="C5921" s="21" t="s">
        <v>169462</v>
      </c>
      <c r="D5921" s="21" t="s">
        <v>345</v>
      </c>
      <c r="E5921" s="23"/>
    </row>
    <row r="5922" spans="1:5" ht="20" customHeight="1">
      <c r="A5922" s="19" t="s">
        <v>6454</v>
      </c>
      <c r="B5922" s="20" t="s">
        <v>6455</v>
      </c>
      <c r="C5922" s="21" t="s">
        <v>169509</v>
      </c>
      <c r="D5922" s="21" t="s">
        <v>345</v>
      </c>
      <c r="E5922" s="23"/>
    </row>
    <row r="5923" spans="1:5" ht="20" customHeight="1">
      <c r="A5923" s="19" t="s">
        <v>6456</v>
      </c>
      <c r="B5923" s="20" t="s">
        <v>6457</v>
      </c>
      <c r="C5923" s="21" t="s">
        <v>169438</v>
      </c>
      <c r="D5923" s="21" t="s">
        <v>345</v>
      </c>
      <c r="E5923" s="23"/>
    </row>
    <row r="5924" spans="1:5" ht="20" customHeight="1">
      <c r="A5924" s="19" t="s">
        <v>6460</v>
      </c>
      <c r="B5924" s="20" t="s">
        <v>6459</v>
      </c>
      <c r="C5924" s="21" t="s">
        <v>169448</v>
      </c>
      <c r="D5924" s="21" t="s">
        <v>345</v>
      </c>
      <c r="E5924" s="23"/>
    </row>
    <row r="5925" spans="1:5" ht="20" customHeight="1">
      <c r="A5925" s="19" t="s">
        <v>6463</v>
      </c>
      <c r="B5925" s="20" t="s">
        <v>6462</v>
      </c>
      <c r="C5925" s="21" t="s">
        <v>169471</v>
      </c>
      <c r="D5925" s="21" t="s">
        <v>345</v>
      </c>
      <c r="E5925" s="23"/>
    </row>
    <row r="5926" spans="1:5" ht="20" customHeight="1">
      <c r="A5926" s="19" t="s">
        <v>6466</v>
      </c>
      <c r="B5926" s="20" t="s">
        <v>6465</v>
      </c>
      <c r="C5926" s="21" t="s">
        <v>169476</v>
      </c>
      <c r="D5926" s="21" t="s">
        <v>296</v>
      </c>
      <c r="E5926" s="23"/>
    </row>
    <row r="5927" spans="1:5" ht="20" customHeight="1">
      <c r="A5927" s="19" t="s">
        <v>6477</v>
      </c>
      <c r="B5927" s="20" t="s">
        <v>6478</v>
      </c>
      <c r="C5927" s="21" t="s">
        <v>169493</v>
      </c>
      <c r="D5927" s="21" t="s">
        <v>345</v>
      </c>
      <c r="E5927" s="23"/>
    </row>
    <row r="5928" spans="1:5" ht="20" customHeight="1">
      <c r="A5928" s="19" t="s">
        <v>6480</v>
      </c>
      <c r="B5928" s="20" t="s">
        <v>6481</v>
      </c>
      <c r="C5928" s="21" t="s">
        <v>169454</v>
      </c>
      <c r="D5928" s="21" t="s">
        <v>296</v>
      </c>
      <c r="E5928" s="23"/>
    </row>
    <row r="5929" spans="1:5" ht="20" customHeight="1">
      <c r="A5929" s="19" t="s">
        <v>6499</v>
      </c>
      <c r="B5929" s="20" t="s">
        <v>6500</v>
      </c>
      <c r="C5929" s="21" t="s">
        <v>14955</v>
      </c>
      <c r="D5929" s="21" t="s">
        <v>345</v>
      </c>
      <c r="E5929" s="23"/>
    </row>
    <row r="5930" spans="1:5" ht="20" customHeight="1">
      <c r="A5930" s="19" t="s">
        <v>6510</v>
      </c>
      <c r="B5930" s="20" t="s">
        <v>6511</v>
      </c>
      <c r="C5930" s="21" t="s">
        <v>169465</v>
      </c>
      <c r="D5930" s="21" t="s">
        <v>345</v>
      </c>
      <c r="E5930" s="23"/>
    </row>
    <row r="5931" spans="1:5" ht="20" customHeight="1">
      <c r="A5931" s="19" t="s">
        <v>6515</v>
      </c>
      <c r="B5931" s="20" t="s">
        <v>6516</v>
      </c>
      <c r="C5931" s="21" t="s">
        <v>169474</v>
      </c>
      <c r="D5931" s="21" t="s">
        <v>345</v>
      </c>
      <c r="E5931" s="23"/>
    </row>
    <row r="5932" spans="1:5" ht="20" customHeight="1">
      <c r="A5932" s="19" t="s">
        <v>6525</v>
      </c>
      <c r="B5932" s="20" t="s">
        <v>6523</v>
      </c>
      <c r="C5932" s="21" t="s">
        <v>169443</v>
      </c>
      <c r="D5932" s="21" t="s">
        <v>345</v>
      </c>
      <c r="E5932" s="23"/>
    </row>
    <row r="5933" spans="1:5" ht="20" customHeight="1">
      <c r="A5933" s="19" t="s">
        <v>6582</v>
      </c>
      <c r="B5933" s="20" t="s">
        <v>6583</v>
      </c>
      <c r="C5933" s="21" t="s">
        <v>169460</v>
      </c>
      <c r="D5933" s="21" t="s">
        <v>345</v>
      </c>
      <c r="E5933" s="23"/>
    </row>
    <row r="5934" spans="1:5" ht="20" customHeight="1">
      <c r="A5934" s="19" t="s">
        <v>9098</v>
      </c>
      <c r="B5934" s="20" t="s">
        <v>9099</v>
      </c>
      <c r="C5934" s="21" t="s">
        <v>169480</v>
      </c>
      <c r="D5934" s="21" t="s">
        <v>345</v>
      </c>
      <c r="E5934" s="23"/>
    </row>
    <row r="5935" spans="1:5" ht="20" customHeight="1">
      <c r="A5935" s="19" t="s">
        <v>9155</v>
      </c>
      <c r="B5935" s="20" t="s">
        <v>9156</v>
      </c>
      <c r="C5935" s="21" t="s">
        <v>169520</v>
      </c>
      <c r="D5935" s="21" t="s">
        <v>345</v>
      </c>
      <c r="E5935" s="23"/>
    </row>
    <row r="5936" spans="1:5" ht="20" customHeight="1">
      <c r="A5936" s="19" t="s">
        <v>9200</v>
      </c>
      <c r="B5936" s="20" t="s">
        <v>9201</v>
      </c>
      <c r="C5936" s="21" t="s">
        <v>169494</v>
      </c>
      <c r="D5936" s="21" t="s">
        <v>345</v>
      </c>
      <c r="E5936" s="23"/>
    </row>
    <row r="5937" spans="1:5" ht="20" customHeight="1">
      <c r="A5937" s="19" t="s">
        <v>9233</v>
      </c>
      <c r="B5937" s="20" t="s">
        <v>9234</v>
      </c>
      <c r="C5937" s="21" t="s">
        <v>169435</v>
      </c>
      <c r="D5937" s="21" t="s">
        <v>345</v>
      </c>
      <c r="E5937" s="23"/>
    </row>
    <row r="5938" spans="1:5" ht="20" customHeight="1">
      <c r="A5938" s="19" t="s">
        <v>9265</v>
      </c>
      <c r="B5938" s="20" t="s">
        <v>9264</v>
      </c>
      <c r="C5938" s="21" t="s">
        <v>169478</v>
      </c>
      <c r="D5938" s="21" t="s">
        <v>345</v>
      </c>
      <c r="E5938" s="23"/>
    </row>
    <row r="5939" spans="1:5" ht="20" customHeight="1">
      <c r="A5939" s="19" t="s">
        <v>9288</v>
      </c>
      <c r="B5939" s="20" t="s">
        <v>9289</v>
      </c>
      <c r="C5939" s="21" t="s">
        <v>169480</v>
      </c>
      <c r="D5939" s="21" t="s">
        <v>345</v>
      </c>
      <c r="E5939" s="23"/>
    </row>
    <row r="5940" spans="1:5" ht="20" customHeight="1">
      <c r="A5940" s="19" t="s">
        <v>9305</v>
      </c>
      <c r="B5940" s="20" t="s">
        <v>9306</v>
      </c>
      <c r="C5940" s="21" t="s">
        <v>169480</v>
      </c>
      <c r="D5940" s="21" t="s">
        <v>345</v>
      </c>
      <c r="E5940" s="23"/>
    </row>
    <row r="5941" spans="1:5" ht="20" customHeight="1">
      <c r="A5941" s="19" t="s">
        <v>9318</v>
      </c>
      <c r="B5941" s="20" t="s">
        <v>9317</v>
      </c>
      <c r="C5941" s="21" t="s">
        <v>169449</v>
      </c>
      <c r="D5941" s="21" t="s">
        <v>296</v>
      </c>
      <c r="E5941" s="23"/>
    </row>
    <row r="5942" spans="1:5" ht="20" customHeight="1">
      <c r="A5942" s="19" t="s">
        <v>9322</v>
      </c>
      <c r="B5942" s="20" t="s">
        <v>9323</v>
      </c>
      <c r="C5942" s="21" t="s">
        <v>101727</v>
      </c>
      <c r="D5942" s="21" t="s">
        <v>345</v>
      </c>
      <c r="E5942" s="23"/>
    </row>
    <row r="5943" spans="1:5" ht="20" customHeight="1">
      <c r="A5943" s="19" t="s">
        <v>9327</v>
      </c>
      <c r="B5943" s="20" t="s">
        <v>9328</v>
      </c>
      <c r="C5943" s="21" t="s">
        <v>169443</v>
      </c>
      <c r="D5943" s="21" t="s">
        <v>345</v>
      </c>
      <c r="E5943" s="23"/>
    </row>
    <row r="5944" spans="1:5" ht="20" customHeight="1">
      <c r="A5944" s="19" t="s">
        <v>9336</v>
      </c>
      <c r="B5944" s="20" t="s">
        <v>9335</v>
      </c>
      <c r="C5944" s="21" t="s">
        <v>169471</v>
      </c>
      <c r="D5944" s="21" t="s">
        <v>345</v>
      </c>
      <c r="E5944" s="23"/>
    </row>
    <row r="5945" spans="1:5" ht="20" customHeight="1">
      <c r="A5945" s="19" t="s">
        <v>9342</v>
      </c>
      <c r="B5945" s="20" t="s">
        <v>9339</v>
      </c>
      <c r="C5945" s="21" t="s">
        <v>169486</v>
      </c>
      <c r="D5945" s="21" t="s">
        <v>296</v>
      </c>
      <c r="E5945" s="23"/>
    </row>
    <row r="5946" spans="1:5" ht="20" customHeight="1">
      <c r="A5946" s="19" t="s">
        <v>9356</v>
      </c>
      <c r="B5946" s="20" t="s">
        <v>9357</v>
      </c>
      <c r="C5946" s="21" t="s">
        <v>169446</v>
      </c>
      <c r="D5946" s="21" t="s">
        <v>345</v>
      </c>
      <c r="E5946" s="23"/>
    </row>
    <row r="5947" spans="1:5" ht="20" customHeight="1">
      <c r="A5947" s="19" t="s">
        <v>9363</v>
      </c>
      <c r="B5947" s="20" t="s">
        <v>9362</v>
      </c>
      <c r="C5947" s="21" t="s">
        <v>169439</v>
      </c>
      <c r="D5947" s="21" t="s">
        <v>345</v>
      </c>
      <c r="E5947" s="23"/>
    </row>
    <row r="5948" spans="1:5" ht="20" customHeight="1">
      <c r="A5948" s="19" t="s">
        <v>9371</v>
      </c>
      <c r="B5948" s="20" t="s">
        <v>9372</v>
      </c>
      <c r="C5948" s="21" t="s">
        <v>169438</v>
      </c>
      <c r="D5948" s="21" t="s">
        <v>345</v>
      </c>
      <c r="E5948" s="23"/>
    </row>
    <row r="5949" spans="1:5" ht="20" customHeight="1">
      <c r="A5949" s="19" t="s">
        <v>9384</v>
      </c>
      <c r="B5949" s="20" t="s">
        <v>9383</v>
      </c>
      <c r="C5949" s="21" t="s">
        <v>101727</v>
      </c>
      <c r="D5949" s="21" t="s">
        <v>296</v>
      </c>
      <c r="E5949" s="23"/>
    </row>
    <row r="5950" spans="1:5" ht="20" customHeight="1">
      <c r="A5950" s="19" t="s">
        <v>9386</v>
      </c>
      <c r="B5950" s="20" t="s">
        <v>9387</v>
      </c>
      <c r="C5950" s="21" t="s">
        <v>169443</v>
      </c>
      <c r="D5950" s="21" t="s">
        <v>345</v>
      </c>
      <c r="E5950" s="23"/>
    </row>
    <row r="5951" spans="1:5" ht="20" customHeight="1">
      <c r="A5951" s="19" t="s">
        <v>9389</v>
      </c>
      <c r="B5951" s="20" t="s">
        <v>9390</v>
      </c>
      <c r="C5951" s="21" t="s">
        <v>169443</v>
      </c>
      <c r="D5951" s="21" t="s">
        <v>296</v>
      </c>
      <c r="E5951" s="23"/>
    </row>
    <row r="5952" spans="1:5" ht="20" customHeight="1">
      <c r="A5952" s="19" t="s">
        <v>9396</v>
      </c>
      <c r="B5952" s="20" t="s">
        <v>9395</v>
      </c>
      <c r="C5952" s="21" t="s">
        <v>169446</v>
      </c>
      <c r="D5952" s="21" t="s">
        <v>345</v>
      </c>
      <c r="E5952" s="23"/>
    </row>
    <row r="5953" spans="1:5" ht="20" customHeight="1">
      <c r="A5953" s="19" t="s">
        <v>9402</v>
      </c>
      <c r="B5953" s="20" t="s">
        <v>9403</v>
      </c>
      <c r="C5953" s="21" t="s">
        <v>169448</v>
      </c>
      <c r="D5953" s="21" t="s">
        <v>296</v>
      </c>
      <c r="E5953" s="23"/>
    </row>
    <row r="5954" spans="1:5" ht="20" customHeight="1">
      <c r="A5954" s="19" t="s">
        <v>9409</v>
      </c>
      <c r="B5954" s="20" t="s">
        <v>9408</v>
      </c>
      <c r="C5954" s="21" t="s">
        <v>169466</v>
      </c>
      <c r="D5954" s="21" t="s">
        <v>345</v>
      </c>
      <c r="E5954" s="23"/>
    </row>
    <row r="5955" spans="1:5" ht="20" customHeight="1">
      <c r="A5955" s="19" t="s">
        <v>6304</v>
      </c>
      <c r="B5955" s="20" t="s">
        <v>6305</v>
      </c>
      <c r="C5955" s="21" t="s">
        <v>169448</v>
      </c>
      <c r="D5955" s="21" t="s">
        <v>139</v>
      </c>
      <c r="E5955" s="23"/>
    </row>
    <row r="5956" spans="1:5" ht="20" customHeight="1">
      <c r="A5956" s="19" t="s">
        <v>6368</v>
      </c>
      <c r="B5956" s="20" t="s">
        <v>6369</v>
      </c>
      <c r="C5956" s="21" t="s">
        <v>169486</v>
      </c>
      <c r="D5956" s="21" t="s">
        <v>139</v>
      </c>
      <c r="E5956" s="23"/>
    </row>
    <row r="5957" spans="1:5" ht="20" customHeight="1">
      <c r="A5957" s="19" t="s">
        <v>6423</v>
      </c>
      <c r="B5957" s="20" t="s">
        <v>6424</v>
      </c>
      <c r="C5957" s="21" t="s">
        <v>169444</v>
      </c>
      <c r="D5957" s="21" t="s">
        <v>139</v>
      </c>
      <c r="E5957" s="23"/>
    </row>
    <row r="5958" spans="1:5" ht="20" customHeight="1">
      <c r="A5958" s="19" t="s">
        <v>6467</v>
      </c>
      <c r="B5958" s="20" t="s">
        <v>6468</v>
      </c>
      <c r="C5958" s="21" t="s">
        <v>169496</v>
      </c>
      <c r="D5958" s="21" t="s">
        <v>296</v>
      </c>
      <c r="E5958" s="23"/>
    </row>
    <row r="5959" spans="1:5" ht="20" customHeight="1">
      <c r="A5959" s="19" t="s">
        <v>6469</v>
      </c>
      <c r="B5959" s="20" t="s">
        <v>6470</v>
      </c>
      <c r="C5959" s="21" t="s">
        <v>169450</v>
      </c>
      <c r="D5959" s="21" t="s">
        <v>345</v>
      </c>
      <c r="E5959" s="23"/>
    </row>
    <row r="5960" spans="1:5" ht="20" customHeight="1">
      <c r="A5960" s="19" t="s">
        <v>6471</v>
      </c>
      <c r="B5960" s="20" t="s">
        <v>6472</v>
      </c>
      <c r="C5960" s="21" t="s">
        <v>169501</v>
      </c>
      <c r="D5960" s="21" t="s">
        <v>345</v>
      </c>
      <c r="E5960" s="23"/>
    </row>
    <row r="5961" spans="1:5" ht="20" customHeight="1">
      <c r="A5961" s="19" t="s">
        <v>6473</v>
      </c>
      <c r="B5961" s="20" t="s">
        <v>6474</v>
      </c>
      <c r="C5961" s="21" t="s">
        <v>169501</v>
      </c>
      <c r="D5961" s="21" t="s">
        <v>345</v>
      </c>
      <c r="E5961" s="23"/>
    </row>
    <row r="5962" spans="1:5" ht="20" customHeight="1">
      <c r="A5962" s="19" t="s">
        <v>6475</v>
      </c>
      <c r="B5962" s="20" t="s">
        <v>6476</v>
      </c>
      <c r="C5962" s="21" t="s">
        <v>169493</v>
      </c>
      <c r="D5962" s="21" t="s">
        <v>345</v>
      </c>
      <c r="E5962" s="23"/>
    </row>
    <row r="5963" spans="1:5" ht="20" customHeight="1">
      <c r="A5963" s="19" t="s">
        <v>6479</v>
      </c>
      <c r="B5963" s="20" t="s">
        <v>6478</v>
      </c>
      <c r="C5963" s="21" t="s">
        <v>169493</v>
      </c>
      <c r="D5963" s="21" t="s">
        <v>345</v>
      </c>
      <c r="E5963" s="23"/>
    </row>
    <row r="5964" spans="1:5" ht="20" customHeight="1">
      <c r="A5964" s="19" t="s">
        <v>6482</v>
      </c>
      <c r="B5964" s="20" t="s">
        <v>6481</v>
      </c>
      <c r="C5964" s="21" t="s">
        <v>169454</v>
      </c>
      <c r="D5964" s="21" t="s">
        <v>296</v>
      </c>
      <c r="E5964" s="23"/>
    </row>
    <row r="5965" spans="1:5" ht="20" customHeight="1">
      <c r="A5965" s="19" t="s">
        <v>6483</v>
      </c>
      <c r="B5965" s="20" t="s">
        <v>6484</v>
      </c>
      <c r="C5965" s="21" t="s">
        <v>169452</v>
      </c>
      <c r="D5965" s="21" t="s">
        <v>345</v>
      </c>
      <c r="E5965" s="23"/>
    </row>
    <row r="5966" spans="1:5" ht="20" customHeight="1">
      <c r="A5966" s="19" t="s">
        <v>6487</v>
      </c>
      <c r="B5966" s="20" t="s">
        <v>6488</v>
      </c>
      <c r="C5966" s="21" t="s">
        <v>169485</v>
      </c>
      <c r="D5966" s="21" t="s">
        <v>345</v>
      </c>
      <c r="E5966" s="23"/>
    </row>
    <row r="5967" spans="1:5" ht="20" customHeight="1">
      <c r="A5967" s="19" t="s">
        <v>6489</v>
      </c>
      <c r="B5967" s="20" t="s">
        <v>6490</v>
      </c>
      <c r="C5967" s="21" t="s">
        <v>169455</v>
      </c>
      <c r="D5967" s="21" t="s">
        <v>345</v>
      </c>
      <c r="E5967" s="23"/>
    </row>
    <row r="5968" spans="1:5" ht="20" customHeight="1">
      <c r="A5968" s="19" t="s">
        <v>6491</v>
      </c>
      <c r="B5968" s="20" t="s">
        <v>6492</v>
      </c>
      <c r="C5968" s="21" t="s">
        <v>169450</v>
      </c>
      <c r="D5968" s="21" t="s">
        <v>345</v>
      </c>
      <c r="E5968" s="23"/>
    </row>
    <row r="5969" spans="1:5" ht="20" customHeight="1">
      <c r="A5969" s="19" t="s">
        <v>6493</v>
      </c>
      <c r="B5969" s="20" t="s">
        <v>6494</v>
      </c>
      <c r="C5969" s="21" t="s">
        <v>169446</v>
      </c>
      <c r="D5969" s="21" t="s">
        <v>345</v>
      </c>
      <c r="E5969" s="23"/>
    </row>
    <row r="5970" spans="1:5" ht="20" customHeight="1">
      <c r="A5970" s="19" t="s">
        <v>6495</v>
      </c>
      <c r="B5970" s="20" t="s">
        <v>6496</v>
      </c>
      <c r="C5970" s="21" t="s">
        <v>156989</v>
      </c>
      <c r="D5970" s="21" t="s">
        <v>345</v>
      </c>
      <c r="E5970" s="23"/>
    </row>
    <row r="5971" spans="1:5" ht="20" customHeight="1">
      <c r="A5971" s="19" t="s">
        <v>6497</v>
      </c>
      <c r="B5971" s="20" t="s">
        <v>6498</v>
      </c>
      <c r="C5971" s="21" t="s">
        <v>169440</v>
      </c>
      <c r="D5971" s="21" t="s">
        <v>296</v>
      </c>
      <c r="E5971" s="23"/>
    </row>
    <row r="5972" spans="1:5" ht="20" customHeight="1">
      <c r="A5972" s="19" t="s">
        <v>6501</v>
      </c>
      <c r="B5972" s="20" t="s">
        <v>6500</v>
      </c>
      <c r="C5972" s="21" t="s">
        <v>14955</v>
      </c>
      <c r="D5972" s="21" t="s">
        <v>345</v>
      </c>
      <c r="E5972" s="23"/>
    </row>
    <row r="5973" spans="1:5" ht="20" customHeight="1">
      <c r="A5973" s="19" t="s">
        <v>6502</v>
      </c>
      <c r="B5973" s="20" t="s">
        <v>6503</v>
      </c>
      <c r="C5973" s="21" t="s">
        <v>169440</v>
      </c>
      <c r="D5973" s="21" t="s">
        <v>345</v>
      </c>
      <c r="E5973" s="23"/>
    </row>
    <row r="5974" spans="1:5" ht="20" customHeight="1">
      <c r="A5974" s="19" t="s">
        <v>6504</v>
      </c>
      <c r="B5974" s="20" t="s">
        <v>6505</v>
      </c>
      <c r="C5974" s="21" t="s">
        <v>169465</v>
      </c>
      <c r="D5974" s="21" t="s">
        <v>345</v>
      </c>
      <c r="E5974" s="23"/>
    </row>
    <row r="5975" spans="1:5" ht="20" customHeight="1">
      <c r="A5975" s="19" t="s">
        <v>6506</v>
      </c>
      <c r="B5975" s="20" t="s">
        <v>6507</v>
      </c>
      <c r="C5975" s="21" t="s">
        <v>169473</v>
      </c>
      <c r="D5975" s="21" t="s">
        <v>345</v>
      </c>
      <c r="E5975" s="23"/>
    </row>
    <row r="5976" spans="1:5" ht="20" customHeight="1">
      <c r="A5976" s="19" t="s">
        <v>6508</v>
      </c>
      <c r="B5976" s="20" t="s">
        <v>6509</v>
      </c>
      <c r="C5976" s="21" t="s">
        <v>169457</v>
      </c>
      <c r="D5976" s="21" t="s">
        <v>345</v>
      </c>
      <c r="E5976" s="23"/>
    </row>
    <row r="5977" spans="1:5" ht="20" customHeight="1">
      <c r="A5977" s="19" t="s">
        <v>6512</v>
      </c>
      <c r="B5977" s="20" t="s">
        <v>6511</v>
      </c>
      <c r="C5977" s="21" t="s">
        <v>169465</v>
      </c>
      <c r="D5977" s="21" t="s">
        <v>345</v>
      </c>
      <c r="E5977" s="23"/>
    </row>
    <row r="5978" spans="1:5" ht="20" customHeight="1">
      <c r="A5978" s="19" t="s">
        <v>6513</v>
      </c>
      <c r="B5978" s="20" t="s">
        <v>6514</v>
      </c>
      <c r="C5978" s="21" t="s">
        <v>169456</v>
      </c>
      <c r="D5978" s="21" t="s">
        <v>345</v>
      </c>
      <c r="E5978" s="23"/>
    </row>
    <row r="5979" spans="1:5" ht="20" customHeight="1">
      <c r="A5979" s="19" t="s">
        <v>6517</v>
      </c>
      <c r="B5979" s="20" t="s">
        <v>6516</v>
      </c>
      <c r="C5979" s="21" t="s">
        <v>169474</v>
      </c>
      <c r="D5979" s="21" t="s">
        <v>345</v>
      </c>
      <c r="E5979" s="23"/>
    </row>
    <row r="5980" spans="1:5" ht="20" customHeight="1">
      <c r="A5980" s="19" t="s">
        <v>6518</v>
      </c>
      <c r="B5980" s="20" t="s">
        <v>6519</v>
      </c>
      <c r="C5980" s="21" t="s">
        <v>169440</v>
      </c>
      <c r="D5980" s="21" t="s">
        <v>345</v>
      </c>
      <c r="E5980" s="23"/>
    </row>
    <row r="5981" spans="1:5" ht="20" customHeight="1">
      <c r="A5981" s="19" t="s">
        <v>6520</v>
      </c>
      <c r="B5981" s="20" t="s">
        <v>6521</v>
      </c>
      <c r="C5981" s="21" t="s">
        <v>169455</v>
      </c>
      <c r="D5981" s="21" t="s">
        <v>345</v>
      </c>
      <c r="E5981" s="23"/>
    </row>
    <row r="5982" spans="1:5" ht="20" customHeight="1">
      <c r="A5982" s="19" t="s">
        <v>6526</v>
      </c>
      <c r="B5982" s="20" t="s">
        <v>6523</v>
      </c>
      <c r="C5982" s="21" t="s">
        <v>169443</v>
      </c>
      <c r="D5982" s="21" t="s">
        <v>345</v>
      </c>
      <c r="E5982" s="23"/>
    </row>
    <row r="5983" spans="1:5" ht="20" customHeight="1">
      <c r="A5983" s="19" t="s">
        <v>6527</v>
      </c>
      <c r="B5983" s="20" t="s">
        <v>6528</v>
      </c>
      <c r="C5983" s="21" t="s">
        <v>169474</v>
      </c>
      <c r="D5983" s="21" t="s">
        <v>296</v>
      </c>
      <c r="E5983" s="23"/>
    </row>
    <row r="5984" spans="1:5" ht="20" customHeight="1">
      <c r="A5984" s="19" t="s">
        <v>6537</v>
      </c>
      <c r="B5984" s="20" t="s">
        <v>6538</v>
      </c>
      <c r="C5984" s="21" t="s">
        <v>156989</v>
      </c>
      <c r="D5984" s="21" t="s">
        <v>345</v>
      </c>
      <c r="E5984" s="23"/>
    </row>
    <row r="5985" spans="1:5" ht="20" customHeight="1">
      <c r="A5985" s="19" t="s">
        <v>6554</v>
      </c>
      <c r="B5985" s="20" t="s">
        <v>6555</v>
      </c>
      <c r="C5985" s="21" t="s">
        <v>101727</v>
      </c>
      <c r="D5985" s="21" t="s">
        <v>345</v>
      </c>
      <c r="E5985" s="23"/>
    </row>
    <row r="5986" spans="1:5" ht="20" customHeight="1">
      <c r="A5986" s="19" t="s">
        <v>6557</v>
      </c>
      <c r="B5986" s="20" t="s">
        <v>6558</v>
      </c>
      <c r="C5986" s="21" t="s">
        <v>169448</v>
      </c>
      <c r="D5986" s="21" t="s">
        <v>345</v>
      </c>
      <c r="E5986" s="23"/>
    </row>
    <row r="5987" spans="1:5" ht="20" customHeight="1">
      <c r="A5987" s="19" t="s">
        <v>6562</v>
      </c>
      <c r="B5987" s="20" t="s">
        <v>6563</v>
      </c>
      <c r="C5987" s="21" t="s">
        <v>169493</v>
      </c>
      <c r="D5987" s="21" t="s">
        <v>296</v>
      </c>
      <c r="E5987" s="23"/>
    </row>
    <row r="5988" spans="1:5" ht="20" customHeight="1">
      <c r="A5988" s="19" t="s">
        <v>6571</v>
      </c>
      <c r="B5988" s="20" t="s">
        <v>6572</v>
      </c>
      <c r="C5988" s="21" t="s">
        <v>169435</v>
      </c>
      <c r="D5988" s="21" t="s">
        <v>345</v>
      </c>
      <c r="E5988" s="23"/>
    </row>
    <row r="5989" spans="1:5" ht="20" customHeight="1">
      <c r="A5989" s="19" t="s">
        <v>6584</v>
      </c>
      <c r="B5989" s="20" t="s">
        <v>6583</v>
      </c>
      <c r="C5989" s="21" t="s">
        <v>169460</v>
      </c>
      <c r="D5989" s="21" t="s">
        <v>345</v>
      </c>
      <c r="E5989" s="23"/>
    </row>
    <row r="5990" spans="1:5" ht="20" customHeight="1">
      <c r="A5990" s="19" t="s">
        <v>6728</v>
      </c>
      <c r="B5990" s="20" t="s">
        <v>6729</v>
      </c>
      <c r="C5990" s="21" t="s">
        <v>169460</v>
      </c>
      <c r="D5990" s="21" t="s">
        <v>345</v>
      </c>
      <c r="E5990" s="23"/>
    </row>
    <row r="5991" spans="1:5" ht="20" customHeight="1">
      <c r="A5991" s="19" t="s">
        <v>8968</v>
      </c>
      <c r="B5991" s="20" t="s">
        <v>8969</v>
      </c>
      <c r="C5991" s="21" t="s">
        <v>169436</v>
      </c>
      <c r="D5991" s="21" t="s">
        <v>345</v>
      </c>
      <c r="E5991" s="23"/>
    </row>
    <row r="5992" spans="1:5" ht="20" customHeight="1">
      <c r="A5992" s="19" t="s">
        <v>8978</v>
      </c>
      <c r="B5992" s="20" t="s">
        <v>8979</v>
      </c>
      <c r="C5992" s="21" t="s">
        <v>169466</v>
      </c>
      <c r="D5992" s="21" t="s">
        <v>345</v>
      </c>
      <c r="E5992" s="23"/>
    </row>
    <row r="5993" spans="1:5" ht="20" customHeight="1">
      <c r="A5993" s="19" t="s">
        <v>8982</v>
      </c>
      <c r="B5993" s="20" t="s">
        <v>8983</v>
      </c>
      <c r="C5993" s="21" t="s">
        <v>169459</v>
      </c>
      <c r="D5993" s="21" t="s">
        <v>345</v>
      </c>
      <c r="E5993" s="23"/>
    </row>
    <row r="5994" spans="1:5" ht="20" customHeight="1">
      <c r="A5994" s="19" t="s">
        <v>9039</v>
      </c>
      <c r="B5994" s="20" t="s">
        <v>9040</v>
      </c>
      <c r="C5994" s="21" t="s">
        <v>169485</v>
      </c>
      <c r="D5994" s="21" t="s">
        <v>345</v>
      </c>
      <c r="E5994" s="23"/>
    </row>
    <row r="5995" spans="1:5" ht="20" customHeight="1">
      <c r="A5995" s="19" t="s">
        <v>9100</v>
      </c>
      <c r="B5995" s="20" t="s">
        <v>9099</v>
      </c>
      <c r="C5995" s="21" t="s">
        <v>169480</v>
      </c>
      <c r="D5995" s="21" t="s">
        <v>345</v>
      </c>
      <c r="E5995" s="23"/>
    </row>
    <row r="5996" spans="1:5" ht="20" customHeight="1">
      <c r="A5996" s="19" t="s">
        <v>9146</v>
      </c>
      <c r="B5996" s="20" t="s">
        <v>9147</v>
      </c>
      <c r="C5996" s="21" t="s">
        <v>169515</v>
      </c>
      <c r="D5996" s="21" t="s">
        <v>345</v>
      </c>
      <c r="E5996" s="23"/>
    </row>
    <row r="5997" spans="1:5" ht="20" customHeight="1">
      <c r="A5997" s="19" t="s">
        <v>9157</v>
      </c>
      <c r="B5997" s="20" t="s">
        <v>9156</v>
      </c>
      <c r="C5997" s="21" t="s">
        <v>169520</v>
      </c>
      <c r="D5997" s="21" t="s">
        <v>345</v>
      </c>
      <c r="E5997" s="23"/>
    </row>
    <row r="5998" spans="1:5" ht="20" customHeight="1">
      <c r="A5998" s="19" t="s">
        <v>9165</v>
      </c>
      <c r="B5998" s="20" t="s">
        <v>9166</v>
      </c>
      <c r="C5998" s="21" t="s">
        <v>169485</v>
      </c>
      <c r="D5998" s="21" t="s">
        <v>345</v>
      </c>
      <c r="E5998" s="23"/>
    </row>
    <row r="5999" spans="1:5" ht="20" customHeight="1">
      <c r="A5999" s="19" t="s">
        <v>9168</v>
      </c>
      <c r="B5999" s="20" t="s">
        <v>9169</v>
      </c>
      <c r="C5999" s="21" t="s">
        <v>169509</v>
      </c>
      <c r="D5999" s="21" t="s">
        <v>345</v>
      </c>
      <c r="E5999" s="23"/>
    </row>
    <row r="6000" spans="1:5" ht="20" customHeight="1">
      <c r="A6000" s="19" t="s">
        <v>9171</v>
      </c>
      <c r="B6000" s="20" t="s">
        <v>9172</v>
      </c>
      <c r="C6000" s="21" t="s">
        <v>169492</v>
      </c>
      <c r="D6000" s="21" t="s">
        <v>345</v>
      </c>
      <c r="E6000" s="23"/>
    </row>
    <row r="6001" spans="1:5" ht="20" customHeight="1">
      <c r="A6001" s="19" t="s">
        <v>9184</v>
      </c>
      <c r="B6001" s="20" t="s">
        <v>9185</v>
      </c>
      <c r="C6001" s="21" t="s">
        <v>101522</v>
      </c>
      <c r="D6001" s="21" t="s">
        <v>345</v>
      </c>
      <c r="E6001" s="23"/>
    </row>
    <row r="6002" spans="1:5" ht="20" customHeight="1">
      <c r="A6002" s="19" t="s">
        <v>9191</v>
      </c>
      <c r="B6002" s="20" t="s">
        <v>9192</v>
      </c>
      <c r="C6002" s="21" t="s">
        <v>169518</v>
      </c>
      <c r="D6002" s="21" t="s">
        <v>345</v>
      </c>
      <c r="E6002" s="23"/>
    </row>
    <row r="6003" spans="1:5" ht="20" customHeight="1">
      <c r="A6003" s="19" t="s">
        <v>9202</v>
      </c>
      <c r="B6003" s="20" t="s">
        <v>9201</v>
      </c>
      <c r="C6003" s="21" t="s">
        <v>169494</v>
      </c>
      <c r="D6003" s="21" t="s">
        <v>345</v>
      </c>
      <c r="E6003" s="23"/>
    </row>
    <row r="6004" spans="1:5" ht="20" customHeight="1">
      <c r="A6004" s="19" t="s">
        <v>9206</v>
      </c>
      <c r="B6004" s="20" t="s">
        <v>9207</v>
      </c>
      <c r="C6004" s="21" t="s">
        <v>169487</v>
      </c>
      <c r="D6004" s="21" t="s">
        <v>345</v>
      </c>
      <c r="E6004" s="23"/>
    </row>
    <row r="6005" spans="1:5" ht="20" customHeight="1">
      <c r="A6005" s="19" t="s">
        <v>9215</v>
      </c>
      <c r="B6005" s="20" t="s">
        <v>9216</v>
      </c>
      <c r="C6005" s="21" t="s">
        <v>169465</v>
      </c>
      <c r="D6005" s="21" t="s">
        <v>296</v>
      </c>
      <c r="E6005" s="23"/>
    </row>
    <row r="6006" spans="1:5" ht="20" customHeight="1">
      <c r="A6006" s="19" t="s">
        <v>9220</v>
      </c>
      <c r="B6006" s="20" t="s">
        <v>9221</v>
      </c>
      <c r="C6006" s="21" t="s">
        <v>169438</v>
      </c>
      <c r="D6006" s="21" t="s">
        <v>345</v>
      </c>
      <c r="E6006" s="23"/>
    </row>
    <row r="6007" spans="1:5" ht="20" customHeight="1">
      <c r="A6007" s="19" t="s">
        <v>9235</v>
      </c>
      <c r="B6007" s="20" t="s">
        <v>9234</v>
      </c>
      <c r="C6007" s="21" t="s">
        <v>169435</v>
      </c>
      <c r="D6007" s="21" t="s">
        <v>345</v>
      </c>
      <c r="E6007" s="23"/>
    </row>
    <row r="6008" spans="1:5" ht="20" customHeight="1">
      <c r="A6008" s="19" t="s">
        <v>9237</v>
      </c>
      <c r="B6008" s="20" t="s">
        <v>9238</v>
      </c>
      <c r="C6008" s="21" t="s">
        <v>169493</v>
      </c>
      <c r="D6008" s="21" t="s">
        <v>345</v>
      </c>
      <c r="E6008" s="23"/>
    </row>
    <row r="6009" spans="1:5" ht="20" customHeight="1">
      <c r="A6009" s="19" t="s">
        <v>9248</v>
      </c>
      <c r="B6009" s="20" t="s">
        <v>9249</v>
      </c>
      <c r="C6009" s="21" t="s">
        <v>101727</v>
      </c>
      <c r="D6009" s="21" t="s">
        <v>345</v>
      </c>
      <c r="E6009" s="23"/>
    </row>
    <row r="6010" spans="1:5" ht="20" customHeight="1">
      <c r="A6010" s="19" t="s">
        <v>9266</v>
      </c>
      <c r="B6010" s="20" t="s">
        <v>9264</v>
      </c>
      <c r="C6010" s="21" t="s">
        <v>169478</v>
      </c>
      <c r="D6010" s="21" t="s">
        <v>345</v>
      </c>
      <c r="E6010" s="23"/>
    </row>
    <row r="6011" spans="1:5" ht="20" customHeight="1">
      <c r="A6011" s="19" t="s">
        <v>9278</v>
      </c>
      <c r="B6011" s="20" t="s">
        <v>9279</v>
      </c>
      <c r="C6011" s="21" t="s">
        <v>169499</v>
      </c>
      <c r="D6011" s="21" t="s">
        <v>296</v>
      </c>
      <c r="E6011" s="23"/>
    </row>
    <row r="6012" spans="1:5" ht="20" customHeight="1">
      <c r="A6012" s="19" t="s">
        <v>9280</v>
      </c>
      <c r="B6012" s="20" t="s">
        <v>9281</v>
      </c>
      <c r="C6012" s="21" t="s">
        <v>169460</v>
      </c>
      <c r="D6012" s="21" t="s">
        <v>345</v>
      </c>
      <c r="E6012" s="23"/>
    </row>
    <row r="6013" spans="1:5" ht="20" customHeight="1">
      <c r="A6013" s="19" t="s">
        <v>9282</v>
      </c>
      <c r="B6013" s="20" t="s">
        <v>9283</v>
      </c>
      <c r="C6013" s="21" t="s">
        <v>169435</v>
      </c>
      <c r="D6013" s="21" t="s">
        <v>345</v>
      </c>
      <c r="E6013" s="23"/>
    </row>
    <row r="6014" spans="1:5" ht="20" customHeight="1">
      <c r="A6014" s="19" t="s">
        <v>9284</v>
      </c>
      <c r="B6014" s="20" t="s">
        <v>9285</v>
      </c>
      <c r="C6014" s="21" t="s">
        <v>169444</v>
      </c>
      <c r="D6014" s="21" t="s">
        <v>345</v>
      </c>
      <c r="E6014" s="23"/>
    </row>
    <row r="6015" spans="1:5" ht="20" customHeight="1">
      <c r="A6015" s="19" t="s">
        <v>9286</v>
      </c>
      <c r="B6015" s="20" t="s">
        <v>9287</v>
      </c>
      <c r="C6015" s="21" t="s">
        <v>169435</v>
      </c>
      <c r="D6015" s="21" t="s">
        <v>345</v>
      </c>
      <c r="E6015" s="23"/>
    </row>
    <row r="6016" spans="1:5" ht="20" customHeight="1">
      <c r="A6016" s="19" t="s">
        <v>9290</v>
      </c>
      <c r="B6016" s="20" t="s">
        <v>9289</v>
      </c>
      <c r="C6016" s="21" t="s">
        <v>169480</v>
      </c>
      <c r="D6016" s="21" t="s">
        <v>345</v>
      </c>
      <c r="E6016" s="23"/>
    </row>
    <row r="6017" spans="1:5" ht="20" customHeight="1">
      <c r="A6017" s="19" t="s">
        <v>9291</v>
      </c>
      <c r="B6017" s="20" t="s">
        <v>9292</v>
      </c>
      <c r="C6017" s="21" t="s">
        <v>101727</v>
      </c>
      <c r="D6017" s="21" t="s">
        <v>345</v>
      </c>
      <c r="E6017" s="23"/>
    </row>
    <row r="6018" spans="1:5" ht="20" customHeight="1">
      <c r="A6018" s="19" t="s">
        <v>9295</v>
      </c>
      <c r="B6018" s="20" t="s">
        <v>9296</v>
      </c>
      <c r="C6018" s="21" t="s">
        <v>169438</v>
      </c>
      <c r="D6018" s="21" t="s">
        <v>345</v>
      </c>
      <c r="E6018" s="23"/>
    </row>
    <row r="6019" spans="1:5" ht="20" customHeight="1">
      <c r="A6019" s="19" t="s">
        <v>9297</v>
      </c>
      <c r="B6019" s="20" t="s">
        <v>9298</v>
      </c>
      <c r="C6019" s="21" t="s">
        <v>169493</v>
      </c>
      <c r="D6019" s="21" t="s">
        <v>345</v>
      </c>
      <c r="E6019" s="23"/>
    </row>
    <row r="6020" spans="1:5" ht="20" customHeight="1">
      <c r="A6020" s="19" t="s">
        <v>9299</v>
      </c>
      <c r="B6020" s="20" t="s">
        <v>9300</v>
      </c>
      <c r="C6020" s="21" t="s">
        <v>169436</v>
      </c>
      <c r="D6020" s="21" t="s">
        <v>345</v>
      </c>
      <c r="E6020" s="23"/>
    </row>
    <row r="6021" spans="1:5" ht="20" customHeight="1">
      <c r="A6021" s="19" t="s">
        <v>9301</v>
      </c>
      <c r="B6021" s="20" t="s">
        <v>9302</v>
      </c>
      <c r="C6021" s="21" t="s">
        <v>169450</v>
      </c>
      <c r="D6021" s="21" t="s">
        <v>345</v>
      </c>
      <c r="E6021" s="23"/>
    </row>
    <row r="6022" spans="1:5" ht="20" customHeight="1">
      <c r="A6022" s="19" t="s">
        <v>9303</v>
      </c>
      <c r="B6022" s="20" t="s">
        <v>9304</v>
      </c>
      <c r="C6022" s="21" t="s">
        <v>169485</v>
      </c>
      <c r="D6022" s="21" t="s">
        <v>345</v>
      </c>
      <c r="E6022" s="23"/>
    </row>
    <row r="6023" spans="1:5" ht="20" customHeight="1">
      <c r="A6023" s="19" t="s">
        <v>9307</v>
      </c>
      <c r="B6023" s="20" t="s">
        <v>9306</v>
      </c>
      <c r="C6023" s="21" t="s">
        <v>169480</v>
      </c>
      <c r="D6023" s="21" t="s">
        <v>345</v>
      </c>
      <c r="E6023" s="23"/>
    </row>
    <row r="6024" spans="1:5" ht="20" customHeight="1">
      <c r="A6024" s="19" t="s">
        <v>9308</v>
      </c>
      <c r="B6024" s="20" t="s">
        <v>9309</v>
      </c>
      <c r="C6024" s="21" t="s">
        <v>169480</v>
      </c>
      <c r="D6024" s="21" t="s">
        <v>296</v>
      </c>
      <c r="E6024" s="23"/>
    </row>
    <row r="6025" spans="1:5" ht="20" customHeight="1">
      <c r="A6025" s="19" t="s">
        <v>9310</v>
      </c>
      <c r="B6025" s="20" t="s">
        <v>9311</v>
      </c>
      <c r="C6025" s="21" t="s">
        <v>169518</v>
      </c>
      <c r="D6025" s="21" t="s">
        <v>345</v>
      </c>
      <c r="E6025" s="23"/>
    </row>
    <row r="6026" spans="1:5" ht="20" customHeight="1">
      <c r="A6026" s="19" t="s">
        <v>9312</v>
      </c>
      <c r="B6026" s="20" t="s">
        <v>9313</v>
      </c>
      <c r="C6026" s="21" t="s">
        <v>101727</v>
      </c>
      <c r="D6026" s="21" t="s">
        <v>345</v>
      </c>
      <c r="E6026" s="23"/>
    </row>
    <row r="6027" spans="1:5" ht="20" customHeight="1">
      <c r="A6027" s="19" t="s">
        <v>9314</v>
      </c>
      <c r="B6027" s="20" t="s">
        <v>9315</v>
      </c>
      <c r="C6027" s="21" t="s">
        <v>14955</v>
      </c>
      <c r="D6027" s="21" t="s">
        <v>345</v>
      </c>
      <c r="E6027" s="23"/>
    </row>
    <row r="6028" spans="1:5" ht="20" customHeight="1">
      <c r="A6028" s="19" t="s">
        <v>9319</v>
      </c>
      <c r="B6028" s="20" t="s">
        <v>9317</v>
      </c>
      <c r="C6028" s="21" t="s">
        <v>169449</v>
      </c>
      <c r="D6028" s="21" t="s">
        <v>296</v>
      </c>
      <c r="E6028" s="23"/>
    </row>
    <row r="6029" spans="1:5" ht="20" customHeight="1">
      <c r="A6029" s="19" t="s">
        <v>9320</v>
      </c>
      <c r="B6029" s="20" t="s">
        <v>9321</v>
      </c>
      <c r="C6029" s="21" t="s">
        <v>169478</v>
      </c>
      <c r="D6029" s="21" t="s">
        <v>345</v>
      </c>
      <c r="E6029" s="23"/>
    </row>
    <row r="6030" spans="1:5" ht="20" customHeight="1">
      <c r="A6030" s="19" t="s">
        <v>9324</v>
      </c>
      <c r="B6030" s="20" t="s">
        <v>9323</v>
      </c>
      <c r="C6030" s="21" t="s">
        <v>101727</v>
      </c>
      <c r="D6030" s="21" t="s">
        <v>345</v>
      </c>
      <c r="E6030" s="23"/>
    </row>
    <row r="6031" spans="1:5" ht="20" customHeight="1">
      <c r="A6031" s="19" t="s">
        <v>9325</v>
      </c>
      <c r="B6031" s="20" t="s">
        <v>9326</v>
      </c>
      <c r="C6031" s="21" t="s">
        <v>169477</v>
      </c>
      <c r="D6031" s="21" t="s">
        <v>345</v>
      </c>
      <c r="E6031" s="23"/>
    </row>
    <row r="6032" spans="1:5" ht="20" customHeight="1">
      <c r="A6032" s="19" t="s">
        <v>9329</v>
      </c>
      <c r="B6032" s="20" t="s">
        <v>9328</v>
      </c>
      <c r="C6032" s="21" t="s">
        <v>169443</v>
      </c>
      <c r="D6032" s="21" t="s">
        <v>345</v>
      </c>
      <c r="E6032" s="23"/>
    </row>
    <row r="6033" spans="1:5" ht="20" customHeight="1">
      <c r="A6033" s="19" t="s">
        <v>9330</v>
      </c>
      <c r="B6033" s="20" t="s">
        <v>9331</v>
      </c>
      <c r="C6033" s="21" t="s">
        <v>169466</v>
      </c>
      <c r="D6033" s="21" t="s">
        <v>345</v>
      </c>
      <c r="E6033" s="23"/>
    </row>
    <row r="6034" spans="1:5" ht="20" customHeight="1">
      <c r="A6034" s="19" t="s">
        <v>9332</v>
      </c>
      <c r="B6034" s="20" t="s">
        <v>9333</v>
      </c>
      <c r="C6034" s="21" t="s">
        <v>169438</v>
      </c>
      <c r="D6034" s="21" t="s">
        <v>345</v>
      </c>
      <c r="E6034" s="23"/>
    </row>
    <row r="6035" spans="1:5" ht="20" customHeight="1">
      <c r="A6035" s="19" t="s">
        <v>9337</v>
      </c>
      <c r="B6035" s="20" t="s">
        <v>9335</v>
      </c>
      <c r="C6035" s="21" t="s">
        <v>169471</v>
      </c>
      <c r="D6035" s="21" t="s">
        <v>345</v>
      </c>
      <c r="E6035" s="23"/>
    </row>
    <row r="6036" spans="1:5" ht="20" customHeight="1">
      <c r="A6036" s="19" t="s">
        <v>9343</v>
      </c>
      <c r="B6036" s="20" t="s">
        <v>9339</v>
      </c>
      <c r="C6036" s="21" t="s">
        <v>169486</v>
      </c>
      <c r="D6036" s="21" t="s">
        <v>296</v>
      </c>
      <c r="E6036" s="23"/>
    </row>
    <row r="6037" spans="1:5" ht="20" customHeight="1">
      <c r="A6037" s="19" t="s">
        <v>9344</v>
      </c>
      <c r="B6037" s="20" t="s">
        <v>9345</v>
      </c>
      <c r="C6037" s="21" t="s">
        <v>169459</v>
      </c>
      <c r="D6037" s="21" t="s">
        <v>345</v>
      </c>
      <c r="E6037" s="23"/>
    </row>
    <row r="6038" spans="1:5" ht="20" customHeight="1">
      <c r="A6038" s="19" t="s">
        <v>9346</v>
      </c>
      <c r="B6038" s="20" t="s">
        <v>9347</v>
      </c>
      <c r="C6038" s="21" t="s">
        <v>169473</v>
      </c>
      <c r="D6038" s="21" t="s">
        <v>296</v>
      </c>
      <c r="E6038" s="23"/>
    </row>
    <row r="6039" spans="1:5" ht="20" customHeight="1">
      <c r="A6039" s="19" t="s">
        <v>9348</v>
      </c>
      <c r="B6039" s="20" t="s">
        <v>9349</v>
      </c>
      <c r="C6039" s="21" t="s">
        <v>169446</v>
      </c>
      <c r="D6039" s="21" t="s">
        <v>345</v>
      </c>
      <c r="E6039" s="23"/>
    </row>
    <row r="6040" spans="1:5" ht="20" customHeight="1">
      <c r="A6040" s="19" t="s">
        <v>9350</v>
      </c>
      <c r="B6040" s="20" t="s">
        <v>9351</v>
      </c>
      <c r="C6040" s="21" t="s">
        <v>169501</v>
      </c>
      <c r="D6040" s="21" t="s">
        <v>345</v>
      </c>
      <c r="E6040" s="23"/>
    </row>
    <row r="6041" spans="1:5" ht="20" customHeight="1">
      <c r="A6041" s="19" t="s">
        <v>9352</v>
      </c>
      <c r="B6041" s="20" t="s">
        <v>9353</v>
      </c>
      <c r="C6041" s="21" t="s">
        <v>169507</v>
      </c>
      <c r="D6041" s="21" t="s">
        <v>345</v>
      </c>
      <c r="E6041" s="23"/>
    </row>
    <row r="6042" spans="1:5" ht="20" customHeight="1">
      <c r="A6042" s="19" t="s">
        <v>9354</v>
      </c>
      <c r="B6042" s="20" t="s">
        <v>9355</v>
      </c>
      <c r="C6042" s="21" t="s">
        <v>169469</v>
      </c>
      <c r="D6042" s="21" t="s">
        <v>345</v>
      </c>
      <c r="E6042" s="23"/>
    </row>
    <row r="6043" spans="1:5" ht="20" customHeight="1">
      <c r="A6043" s="19" t="s">
        <v>9358</v>
      </c>
      <c r="B6043" s="20" t="s">
        <v>9357</v>
      </c>
      <c r="C6043" s="21" t="s">
        <v>169446</v>
      </c>
      <c r="D6043" s="21" t="s">
        <v>345</v>
      </c>
      <c r="E6043" s="23"/>
    </row>
    <row r="6044" spans="1:5" ht="20" customHeight="1">
      <c r="A6044" s="19" t="s">
        <v>9359</v>
      </c>
      <c r="B6044" s="20" t="s">
        <v>9360</v>
      </c>
      <c r="C6044" s="21" t="s">
        <v>169435</v>
      </c>
      <c r="D6044" s="21" t="s">
        <v>345</v>
      </c>
      <c r="E6044" s="23"/>
    </row>
    <row r="6045" spans="1:5" ht="20" customHeight="1">
      <c r="A6045" s="19" t="s">
        <v>9364</v>
      </c>
      <c r="B6045" s="20" t="s">
        <v>9362</v>
      </c>
      <c r="C6045" s="21" t="s">
        <v>169439</v>
      </c>
      <c r="D6045" s="21" t="s">
        <v>345</v>
      </c>
      <c r="E6045" s="23"/>
    </row>
    <row r="6046" spans="1:5" ht="20" customHeight="1">
      <c r="A6046" s="19" t="s">
        <v>9365</v>
      </c>
      <c r="B6046" s="20" t="s">
        <v>9366</v>
      </c>
      <c r="C6046" s="21" t="s">
        <v>169459</v>
      </c>
      <c r="D6046" s="21" t="s">
        <v>345</v>
      </c>
      <c r="E6046" s="23"/>
    </row>
    <row r="6047" spans="1:5" ht="20" customHeight="1">
      <c r="A6047" s="19" t="s">
        <v>9367</v>
      </c>
      <c r="B6047" s="20" t="s">
        <v>9368</v>
      </c>
      <c r="C6047" s="21" t="s">
        <v>169454</v>
      </c>
      <c r="D6047" s="21" t="s">
        <v>345</v>
      </c>
      <c r="E6047" s="23"/>
    </row>
    <row r="6048" spans="1:5" ht="20" customHeight="1">
      <c r="A6048" s="19" t="s">
        <v>9369</v>
      </c>
      <c r="B6048" s="20" t="s">
        <v>9370</v>
      </c>
      <c r="C6048" s="21" t="s">
        <v>169499</v>
      </c>
      <c r="D6048" s="21" t="s">
        <v>345</v>
      </c>
      <c r="E6048" s="23"/>
    </row>
    <row r="6049" spans="1:5" ht="20" customHeight="1">
      <c r="A6049" s="19" t="s">
        <v>9373</v>
      </c>
      <c r="B6049" s="20" t="s">
        <v>9372</v>
      </c>
      <c r="C6049" s="21" t="s">
        <v>169438</v>
      </c>
      <c r="D6049" s="21" t="s">
        <v>345</v>
      </c>
      <c r="E6049" s="23"/>
    </row>
    <row r="6050" spans="1:5" ht="20" customHeight="1">
      <c r="A6050" s="19" t="s">
        <v>9374</v>
      </c>
      <c r="B6050" s="20" t="s">
        <v>9375</v>
      </c>
      <c r="C6050" s="21" t="s">
        <v>169449</v>
      </c>
      <c r="D6050" s="21" t="s">
        <v>345</v>
      </c>
      <c r="E6050" s="23"/>
    </row>
    <row r="6051" spans="1:5" ht="20" customHeight="1">
      <c r="A6051" s="19" t="s">
        <v>9376</v>
      </c>
      <c r="B6051" s="20" t="s">
        <v>9377</v>
      </c>
      <c r="C6051" s="21" t="s">
        <v>169471</v>
      </c>
      <c r="D6051" s="21" t="s">
        <v>345</v>
      </c>
      <c r="E6051" s="23"/>
    </row>
    <row r="6052" spans="1:5" ht="20" customHeight="1">
      <c r="A6052" s="19" t="s">
        <v>9378</v>
      </c>
      <c r="B6052" s="20" t="s">
        <v>9379</v>
      </c>
      <c r="C6052" s="21" t="s">
        <v>169436</v>
      </c>
      <c r="D6052" s="21" t="s">
        <v>345</v>
      </c>
      <c r="E6052" s="23"/>
    </row>
    <row r="6053" spans="1:5" ht="20" customHeight="1">
      <c r="A6053" s="19" t="s">
        <v>9380</v>
      </c>
      <c r="B6053" s="20" t="s">
        <v>9381</v>
      </c>
      <c r="C6053" s="21" t="s">
        <v>169452</v>
      </c>
      <c r="D6053" s="21" t="s">
        <v>345</v>
      </c>
      <c r="E6053" s="23"/>
    </row>
    <row r="6054" spans="1:5" ht="20" customHeight="1">
      <c r="A6054" s="19" t="s">
        <v>9385</v>
      </c>
      <c r="B6054" s="20" t="s">
        <v>9383</v>
      </c>
      <c r="C6054" s="21" t="s">
        <v>101727</v>
      </c>
      <c r="D6054" s="21" t="s">
        <v>296</v>
      </c>
      <c r="E6054" s="23"/>
    </row>
    <row r="6055" spans="1:5" ht="20" customHeight="1">
      <c r="A6055" s="19" t="s">
        <v>9388</v>
      </c>
      <c r="B6055" s="20" t="s">
        <v>9387</v>
      </c>
      <c r="C6055" s="21" t="s">
        <v>169443</v>
      </c>
      <c r="D6055" s="21" t="s">
        <v>345</v>
      </c>
      <c r="E6055" s="23"/>
    </row>
    <row r="6056" spans="1:5" ht="20" customHeight="1">
      <c r="A6056" s="19" t="s">
        <v>9391</v>
      </c>
      <c r="B6056" s="20" t="s">
        <v>9390</v>
      </c>
      <c r="C6056" s="21" t="s">
        <v>169443</v>
      </c>
      <c r="D6056" s="21" t="s">
        <v>296</v>
      </c>
      <c r="E6056" s="23"/>
    </row>
    <row r="6057" spans="1:5" ht="20" customHeight="1">
      <c r="A6057" s="19" t="s">
        <v>9392</v>
      </c>
      <c r="B6057" s="20" t="s">
        <v>9393</v>
      </c>
      <c r="C6057" s="21" t="s">
        <v>169469</v>
      </c>
      <c r="D6057" s="21" t="s">
        <v>345</v>
      </c>
      <c r="E6057" s="23"/>
    </row>
    <row r="6058" spans="1:5" ht="20" customHeight="1">
      <c r="A6058" s="19" t="s">
        <v>9397</v>
      </c>
      <c r="B6058" s="20" t="s">
        <v>9395</v>
      </c>
      <c r="C6058" s="21" t="s">
        <v>169446</v>
      </c>
      <c r="D6058" s="21" t="s">
        <v>345</v>
      </c>
      <c r="E6058" s="23"/>
    </row>
    <row r="6059" spans="1:5" ht="20" customHeight="1">
      <c r="A6059" s="19" t="s">
        <v>9398</v>
      </c>
      <c r="B6059" s="20" t="s">
        <v>9399</v>
      </c>
      <c r="C6059" s="21" t="s">
        <v>169510</v>
      </c>
      <c r="D6059" s="21" t="s">
        <v>345</v>
      </c>
      <c r="E6059" s="23"/>
    </row>
    <row r="6060" spans="1:5" ht="20" customHeight="1">
      <c r="A6060" s="19" t="s">
        <v>9400</v>
      </c>
      <c r="B6060" s="20" t="s">
        <v>9401</v>
      </c>
      <c r="C6060" s="21" t="s">
        <v>169474</v>
      </c>
      <c r="D6060" s="21" t="s">
        <v>345</v>
      </c>
      <c r="E6060" s="23"/>
    </row>
    <row r="6061" spans="1:5" ht="20" customHeight="1">
      <c r="A6061" s="19" t="s">
        <v>9404</v>
      </c>
      <c r="B6061" s="20" t="s">
        <v>9403</v>
      </c>
      <c r="C6061" s="21" t="s">
        <v>169448</v>
      </c>
      <c r="D6061" s="21" t="s">
        <v>296</v>
      </c>
      <c r="E6061" s="23"/>
    </row>
    <row r="6062" spans="1:5" ht="20" customHeight="1">
      <c r="A6062" s="19" t="s">
        <v>9405</v>
      </c>
      <c r="B6062" s="20" t="s">
        <v>9406</v>
      </c>
      <c r="C6062" s="21" t="s">
        <v>169501</v>
      </c>
      <c r="D6062" s="21" t="s">
        <v>296</v>
      </c>
      <c r="E6062" s="23"/>
    </row>
    <row r="6063" spans="1:5" ht="20" customHeight="1">
      <c r="A6063" s="19" t="s">
        <v>9410</v>
      </c>
      <c r="B6063" s="20" t="s">
        <v>9408</v>
      </c>
      <c r="C6063" s="21" t="s">
        <v>169466</v>
      </c>
      <c r="D6063" s="21" t="s">
        <v>345</v>
      </c>
      <c r="E6063" s="23"/>
    </row>
    <row r="6064" spans="1:5" ht="20" customHeight="1">
      <c r="A6064" s="19" t="s">
        <v>9411</v>
      </c>
      <c r="B6064" s="20" t="s">
        <v>9412</v>
      </c>
      <c r="C6064" s="21" t="s">
        <v>169448</v>
      </c>
      <c r="D6064" s="21" t="s">
        <v>296</v>
      </c>
      <c r="E6064" s="23"/>
    </row>
    <row r="6065" spans="1:5" ht="20" customHeight="1">
      <c r="A6065" s="19" t="s">
        <v>6485</v>
      </c>
      <c r="B6065" s="20" t="s">
        <v>6486</v>
      </c>
      <c r="C6065" s="21" t="s">
        <v>169446</v>
      </c>
      <c r="D6065" s="21" t="s">
        <v>139</v>
      </c>
      <c r="E6065" s="23"/>
    </row>
    <row r="6066" spans="1:5" ht="20" customHeight="1">
      <c r="A6066" s="19" t="s">
        <v>6529</v>
      </c>
      <c r="B6066" s="20" t="s">
        <v>6530</v>
      </c>
      <c r="C6066" s="21" t="s">
        <v>169496</v>
      </c>
      <c r="D6066" s="21" t="s">
        <v>296</v>
      </c>
      <c r="E6066" s="23"/>
    </row>
    <row r="6067" spans="1:5" ht="20" customHeight="1">
      <c r="A6067" s="19" t="s">
        <v>6531</v>
      </c>
      <c r="B6067" s="20" t="s">
        <v>6532</v>
      </c>
      <c r="C6067" s="21" t="s">
        <v>169493</v>
      </c>
      <c r="D6067" s="21" t="s">
        <v>345</v>
      </c>
      <c r="E6067" s="23"/>
    </row>
    <row r="6068" spans="1:5" ht="20" customHeight="1">
      <c r="A6068" s="19" t="s">
        <v>6533</v>
      </c>
      <c r="B6068" s="20" t="s">
        <v>6534</v>
      </c>
      <c r="C6068" s="21" t="s">
        <v>169436</v>
      </c>
      <c r="D6068" s="21" t="s">
        <v>345</v>
      </c>
      <c r="E6068" s="23"/>
    </row>
    <row r="6069" spans="1:5" ht="20" customHeight="1">
      <c r="A6069" s="19" t="s">
        <v>6535</v>
      </c>
      <c r="B6069" s="20" t="s">
        <v>6536</v>
      </c>
      <c r="C6069" s="21" t="s">
        <v>169509</v>
      </c>
      <c r="D6069" s="21" t="s">
        <v>345</v>
      </c>
      <c r="E6069" s="23"/>
    </row>
    <row r="6070" spans="1:5" ht="20" customHeight="1">
      <c r="A6070" s="19" t="s">
        <v>6539</v>
      </c>
      <c r="B6070" s="20" t="s">
        <v>6538</v>
      </c>
      <c r="C6070" s="21" t="s">
        <v>156989</v>
      </c>
      <c r="D6070" s="21" t="s">
        <v>345</v>
      </c>
      <c r="E6070" s="23"/>
    </row>
    <row r="6071" spans="1:5" ht="20" customHeight="1">
      <c r="A6071" s="19" t="s">
        <v>6540</v>
      </c>
      <c r="B6071" s="20" t="s">
        <v>6541</v>
      </c>
      <c r="C6071" s="21" t="s">
        <v>14798</v>
      </c>
      <c r="D6071" s="21" t="s">
        <v>345</v>
      </c>
      <c r="E6071" s="23"/>
    </row>
    <row r="6072" spans="1:5" ht="20" customHeight="1">
      <c r="A6072" s="19" t="s">
        <v>6542</v>
      </c>
      <c r="B6072" s="20" t="s">
        <v>6543</v>
      </c>
      <c r="C6072" s="21" t="s">
        <v>169480</v>
      </c>
      <c r="D6072" s="21" t="s">
        <v>345</v>
      </c>
      <c r="E6072" s="23"/>
    </row>
    <row r="6073" spans="1:5" ht="20" customHeight="1">
      <c r="A6073" s="19" t="s">
        <v>6544</v>
      </c>
      <c r="B6073" s="20" t="s">
        <v>6545</v>
      </c>
      <c r="C6073" s="21" t="s">
        <v>169509</v>
      </c>
      <c r="D6073" s="21" t="s">
        <v>345</v>
      </c>
      <c r="E6073" s="23"/>
    </row>
    <row r="6074" spans="1:5" ht="20" customHeight="1">
      <c r="A6074" s="19" t="s">
        <v>6546</v>
      </c>
      <c r="B6074" s="20" t="s">
        <v>6547</v>
      </c>
      <c r="C6074" s="21" t="s">
        <v>169474</v>
      </c>
      <c r="D6074" s="21" t="s">
        <v>345</v>
      </c>
      <c r="E6074" s="23"/>
    </row>
    <row r="6075" spans="1:5" ht="20" customHeight="1">
      <c r="A6075" s="19" t="s">
        <v>6548</v>
      </c>
      <c r="B6075" s="20" t="s">
        <v>6549</v>
      </c>
      <c r="C6075" s="21" t="s">
        <v>169455</v>
      </c>
      <c r="D6075" s="21" t="s">
        <v>296</v>
      </c>
      <c r="E6075" s="23"/>
    </row>
    <row r="6076" spans="1:5" ht="20" customHeight="1">
      <c r="A6076" s="19" t="s">
        <v>6550</v>
      </c>
      <c r="B6076" s="20" t="s">
        <v>6551</v>
      </c>
      <c r="C6076" s="21" t="s">
        <v>169466</v>
      </c>
      <c r="D6076" s="21" t="s">
        <v>345</v>
      </c>
      <c r="E6076" s="23"/>
    </row>
    <row r="6077" spans="1:5" ht="20" customHeight="1">
      <c r="A6077" s="19" t="s">
        <v>6552</v>
      </c>
      <c r="B6077" s="20" t="s">
        <v>6553</v>
      </c>
      <c r="C6077" s="21" t="s">
        <v>169436</v>
      </c>
      <c r="D6077" s="21" t="s">
        <v>345</v>
      </c>
      <c r="E6077" s="23"/>
    </row>
    <row r="6078" spans="1:5" ht="20" customHeight="1">
      <c r="A6078" s="19" t="s">
        <v>6556</v>
      </c>
      <c r="B6078" s="20" t="s">
        <v>6555</v>
      </c>
      <c r="C6078" s="21" t="s">
        <v>101727</v>
      </c>
      <c r="D6078" s="21" t="s">
        <v>345</v>
      </c>
      <c r="E6078" s="23"/>
    </row>
    <row r="6079" spans="1:5" ht="20" customHeight="1">
      <c r="A6079" s="19" t="s">
        <v>6559</v>
      </c>
      <c r="B6079" s="20" t="s">
        <v>6558</v>
      </c>
      <c r="C6079" s="21" t="s">
        <v>169448</v>
      </c>
      <c r="D6079" s="21" t="s">
        <v>345</v>
      </c>
      <c r="E6079" s="23"/>
    </row>
    <row r="6080" spans="1:5" ht="20" customHeight="1">
      <c r="A6080" s="19" t="s">
        <v>6560</v>
      </c>
      <c r="B6080" s="20" t="s">
        <v>6561</v>
      </c>
      <c r="C6080" s="21" t="s">
        <v>169444</v>
      </c>
      <c r="D6080" s="21" t="s">
        <v>345</v>
      </c>
      <c r="E6080" s="23"/>
    </row>
    <row r="6081" spans="1:5" ht="20" customHeight="1">
      <c r="A6081" s="19" t="s">
        <v>6564</v>
      </c>
      <c r="B6081" s="20" t="s">
        <v>6563</v>
      </c>
      <c r="C6081" s="21" t="s">
        <v>169493</v>
      </c>
      <c r="D6081" s="21" t="s">
        <v>296</v>
      </c>
      <c r="E6081" s="23"/>
    </row>
    <row r="6082" spans="1:5" ht="20" customHeight="1">
      <c r="A6082" s="19" t="s">
        <v>6565</v>
      </c>
      <c r="B6082" s="20" t="s">
        <v>6566</v>
      </c>
      <c r="C6082" s="21" t="s">
        <v>169450</v>
      </c>
      <c r="D6082" s="21" t="s">
        <v>345</v>
      </c>
      <c r="E6082" s="23"/>
    </row>
    <row r="6083" spans="1:5" ht="20" customHeight="1">
      <c r="A6083" s="19" t="s">
        <v>6567</v>
      </c>
      <c r="B6083" s="20" t="s">
        <v>6568</v>
      </c>
      <c r="C6083" s="21" t="s">
        <v>169442</v>
      </c>
      <c r="D6083" s="21" t="s">
        <v>345</v>
      </c>
      <c r="E6083" s="23"/>
    </row>
    <row r="6084" spans="1:5" ht="20" customHeight="1">
      <c r="A6084" s="19" t="s">
        <v>6569</v>
      </c>
      <c r="B6084" s="20" t="s">
        <v>6570</v>
      </c>
      <c r="C6084" s="21" t="s">
        <v>169435</v>
      </c>
      <c r="D6084" s="21" t="s">
        <v>345</v>
      </c>
      <c r="E6084" s="23"/>
    </row>
    <row r="6085" spans="1:5" ht="20" customHeight="1">
      <c r="A6085" s="19" t="s">
        <v>6573</v>
      </c>
      <c r="B6085" s="20" t="s">
        <v>6572</v>
      </c>
      <c r="C6085" s="21" t="s">
        <v>169435</v>
      </c>
      <c r="D6085" s="21" t="s">
        <v>345</v>
      </c>
      <c r="E6085" s="23"/>
    </row>
    <row r="6086" spans="1:5" ht="20" customHeight="1">
      <c r="A6086" s="19" t="s">
        <v>6574</v>
      </c>
      <c r="B6086" s="20" t="s">
        <v>6575</v>
      </c>
      <c r="C6086" s="21" t="s">
        <v>169454</v>
      </c>
      <c r="D6086" s="21" t="s">
        <v>345</v>
      </c>
      <c r="E6086" s="23"/>
    </row>
    <row r="6087" spans="1:5" ht="20" customHeight="1">
      <c r="A6087" s="19" t="s">
        <v>6576</v>
      </c>
      <c r="B6087" s="20" t="s">
        <v>6577</v>
      </c>
      <c r="C6087" s="21" t="s">
        <v>169456</v>
      </c>
      <c r="D6087" s="21" t="s">
        <v>345</v>
      </c>
      <c r="E6087" s="23"/>
    </row>
    <row r="6088" spans="1:5" ht="20" customHeight="1">
      <c r="A6088" s="19" t="s">
        <v>6578</v>
      </c>
      <c r="B6088" s="20" t="s">
        <v>6579</v>
      </c>
      <c r="C6088" s="21" t="s">
        <v>169459</v>
      </c>
      <c r="D6088" s="21" t="s">
        <v>345</v>
      </c>
      <c r="E6088" s="23"/>
    </row>
    <row r="6089" spans="1:5" ht="20" customHeight="1">
      <c r="A6089" s="19" t="s">
        <v>6580</v>
      </c>
      <c r="B6089" s="20" t="s">
        <v>6581</v>
      </c>
      <c r="C6089" s="21" t="s">
        <v>169460</v>
      </c>
      <c r="D6089" s="21" t="s">
        <v>345</v>
      </c>
      <c r="E6089" s="23"/>
    </row>
    <row r="6090" spans="1:5" ht="20" customHeight="1">
      <c r="A6090" s="19" t="s">
        <v>6585</v>
      </c>
      <c r="B6090" s="20" t="s">
        <v>6583</v>
      </c>
      <c r="C6090" s="21" t="s">
        <v>169460</v>
      </c>
      <c r="D6090" s="21" t="s">
        <v>345</v>
      </c>
      <c r="E6090" s="23"/>
    </row>
    <row r="6091" spans="1:5" ht="20" customHeight="1">
      <c r="A6091" s="19" t="s">
        <v>6586</v>
      </c>
      <c r="B6091" s="20" t="s">
        <v>6587</v>
      </c>
      <c r="C6091" s="21" t="s">
        <v>169474</v>
      </c>
      <c r="D6091" s="21" t="s">
        <v>345</v>
      </c>
      <c r="E6091" s="23"/>
    </row>
    <row r="6092" spans="1:5" ht="20" customHeight="1">
      <c r="A6092" s="19" t="s">
        <v>6588</v>
      </c>
      <c r="B6092" s="20" t="s">
        <v>6589</v>
      </c>
      <c r="C6092" s="21" t="s">
        <v>169466</v>
      </c>
      <c r="D6092" s="21" t="s">
        <v>345</v>
      </c>
      <c r="E6092" s="23"/>
    </row>
    <row r="6093" spans="1:5" ht="20" customHeight="1">
      <c r="A6093" s="19" t="s">
        <v>6590</v>
      </c>
      <c r="B6093" s="20" t="s">
        <v>6591</v>
      </c>
      <c r="C6093" s="21" t="s">
        <v>169442</v>
      </c>
      <c r="D6093" s="21" t="s">
        <v>296</v>
      </c>
      <c r="E6093" s="23"/>
    </row>
    <row r="6094" spans="1:5" ht="20" customHeight="1">
      <c r="A6094" s="19" t="s">
        <v>6610</v>
      </c>
      <c r="B6094" s="20" t="s">
        <v>6611</v>
      </c>
      <c r="C6094" s="21" t="s">
        <v>169435</v>
      </c>
      <c r="D6094" s="21" t="s">
        <v>345</v>
      </c>
      <c r="E6094" s="23"/>
    </row>
    <row r="6095" spans="1:5" ht="20" customHeight="1">
      <c r="A6095" s="19" t="s">
        <v>6684</v>
      </c>
      <c r="B6095" s="20" t="s">
        <v>6685</v>
      </c>
      <c r="C6095" s="21" t="s">
        <v>169439</v>
      </c>
      <c r="D6095" s="21" t="s">
        <v>345</v>
      </c>
      <c r="E6095" s="23"/>
    </row>
    <row r="6096" spans="1:5" ht="20" customHeight="1">
      <c r="A6096" s="19" t="s">
        <v>6730</v>
      </c>
      <c r="B6096" s="20" t="s">
        <v>6729</v>
      </c>
      <c r="C6096" s="21" t="s">
        <v>169460</v>
      </c>
      <c r="D6096" s="21" t="s">
        <v>345</v>
      </c>
      <c r="E6096" s="23"/>
    </row>
    <row r="6097" spans="1:5" ht="20" customHeight="1">
      <c r="A6097" s="19" t="s">
        <v>8848</v>
      </c>
      <c r="B6097" s="20" t="s">
        <v>8849</v>
      </c>
      <c r="C6097" s="21" t="s">
        <v>169461</v>
      </c>
      <c r="D6097" s="21" t="s">
        <v>345</v>
      </c>
      <c r="E6097" s="23"/>
    </row>
    <row r="6098" spans="1:5" ht="20" customHeight="1">
      <c r="A6098" s="19" t="s">
        <v>8905</v>
      </c>
      <c r="B6098" s="20" t="s">
        <v>8906</v>
      </c>
      <c r="C6098" s="21" t="s">
        <v>14955</v>
      </c>
      <c r="D6098" s="21" t="s">
        <v>345</v>
      </c>
      <c r="E6098" s="23"/>
    </row>
    <row r="6099" spans="1:5" ht="20" customHeight="1">
      <c r="A6099" s="19" t="s">
        <v>8965</v>
      </c>
      <c r="B6099" s="20" t="s">
        <v>8966</v>
      </c>
      <c r="C6099" s="21" t="s">
        <v>169456</v>
      </c>
      <c r="D6099" s="21" t="s">
        <v>345</v>
      </c>
      <c r="E6099" s="23"/>
    </row>
    <row r="6100" spans="1:5" ht="20" customHeight="1">
      <c r="A6100" s="19" t="s">
        <v>8970</v>
      </c>
      <c r="B6100" s="20" t="s">
        <v>8969</v>
      </c>
      <c r="C6100" s="21" t="s">
        <v>169436</v>
      </c>
      <c r="D6100" s="21" t="s">
        <v>345</v>
      </c>
      <c r="E6100" s="23"/>
    </row>
    <row r="6101" spans="1:5" ht="20" customHeight="1">
      <c r="A6101" s="19" t="s">
        <v>8980</v>
      </c>
      <c r="B6101" s="20" t="s">
        <v>8979</v>
      </c>
      <c r="C6101" s="21" t="s">
        <v>169466</v>
      </c>
      <c r="D6101" s="21" t="s">
        <v>345</v>
      </c>
      <c r="E6101" s="23"/>
    </row>
    <row r="6102" spans="1:5" ht="20" customHeight="1">
      <c r="A6102" s="19" t="s">
        <v>8984</v>
      </c>
      <c r="B6102" s="20" t="s">
        <v>8983</v>
      </c>
      <c r="C6102" s="21" t="s">
        <v>169459</v>
      </c>
      <c r="D6102" s="21" t="s">
        <v>345</v>
      </c>
      <c r="E6102" s="23"/>
    </row>
    <row r="6103" spans="1:5" ht="20" customHeight="1">
      <c r="A6103" s="19" t="s">
        <v>8992</v>
      </c>
      <c r="B6103" s="20" t="s">
        <v>8993</v>
      </c>
      <c r="C6103" s="21" t="s">
        <v>169487</v>
      </c>
      <c r="D6103" s="21" t="s">
        <v>345</v>
      </c>
      <c r="E6103" s="23"/>
    </row>
    <row r="6104" spans="1:5" ht="20" customHeight="1">
      <c r="A6104" s="19" t="s">
        <v>8999</v>
      </c>
      <c r="B6104" s="20" t="s">
        <v>9000</v>
      </c>
      <c r="C6104" s="21" t="s">
        <v>14955</v>
      </c>
      <c r="D6104" s="21" t="s">
        <v>345</v>
      </c>
      <c r="E6104" s="23"/>
    </row>
    <row r="6105" spans="1:5" ht="20" customHeight="1">
      <c r="A6105" s="19" t="s">
        <v>9014</v>
      </c>
      <c r="B6105" s="20" t="s">
        <v>9015</v>
      </c>
      <c r="C6105" s="21" t="s">
        <v>169466</v>
      </c>
      <c r="D6105" s="21" t="s">
        <v>345</v>
      </c>
      <c r="E6105" s="23"/>
    </row>
    <row r="6106" spans="1:5" ht="20" customHeight="1">
      <c r="A6106" s="19" t="s">
        <v>9025</v>
      </c>
      <c r="B6106" s="20" t="s">
        <v>9026</v>
      </c>
      <c r="C6106" s="21" t="s">
        <v>169461</v>
      </c>
      <c r="D6106" s="21" t="s">
        <v>345</v>
      </c>
      <c r="E6106" s="23"/>
    </row>
    <row r="6107" spans="1:5" ht="20" customHeight="1">
      <c r="A6107" s="19" t="s">
        <v>9036</v>
      </c>
      <c r="B6107" s="20" t="s">
        <v>9037</v>
      </c>
      <c r="C6107" s="21" t="s">
        <v>101727</v>
      </c>
      <c r="D6107" s="21" t="s">
        <v>345</v>
      </c>
      <c r="E6107" s="23"/>
    </row>
    <row r="6108" spans="1:5" ht="20" customHeight="1">
      <c r="A6108" s="19" t="s">
        <v>9041</v>
      </c>
      <c r="B6108" s="20" t="s">
        <v>9040</v>
      </c>
      <c r="C6108" s="21" t="s">
        <v>169485</v>
      </c>
      <c r="D6108" s="21" t="s">
        <v>345</v>
      </c>
      <c r="E6108" s="23"/>
    </row>
    <row r="6109" spans="1:5" ht="20" customHeight="1">
      <c r="A6109" s="19" t="s">
        <v>9052</v>
      </c>
      <c r="B6109" s="20" t="s">
        <v>9053</v>
      </c>
      <c r="C6109" s="21" t="s">
        <v>101522</v>
      </c>
      <c r="D6109" s="21" t="s">
        <v>345</v>
      </c>
      <c r="E6109" s="23"/>
    </row>
    <row r="6110" spans="1:5" ht="20" customHeight="1">
      <c r="A6110" s="19" t="s">
        <v>9064</v>
      </c>
      <c r="B6110" s="20" t="s">
        <v>9065</v>
      </c>
      <c r="C6110" s="21" t="s">
        <v>169509</v>
      </c>
      <c r="D6110" s="21" t="s">
        <v>345</v>
      </c>
      <c r="E6110" s="23"/>
    </row>
    <row r="6111" spans="1:5" ht="20" customHeight="1">
      <c r="A6111" s="19" t="s">
        <v>9079</v>
      </c>
      <c r="B6111" s="20" t="s">
        <v>9080</v>
      </c>
      <c r="C6111" s="21" t="s">
        <v>169442</v>
      </c>
      <c r="D6111" s="21" t="s">
        <v>296</v>
      </c>
      <c r="E6111" s="23"/>
    </row>
    <row r="6112" spans="1:5" ht="20" customHeight="1">
      <c r="A6112" s="19" t="s">
        <v>9082</v>
      </c>
      <c r="B6112" s="20" t="s">
        <v>9083</v>
      </c>
      <c r="C6112" s="21" t="s">
        <v>169490</v>
      </c>
      <c r="D6112" s="21" t="s">
        <v>345</v>
      </c>
      <c r="E6112" s="23"/>
    </row>
    <row r="6113" spans="1:5" ht="20" customHeight="1">
      <c r="A6113" s="19" t="s">
        <v>9095</v>
      </c>
      <c r="B6113" s="20" t="s">
        <v>9096</v>
      </c>
      <c r="C6113" s="21" t="s">
        <v>169439</v>
      </c>
      <c r="D6113" s="21" t="s">
        <v>345</v>
      </c>
      <c r="E6113" s="23"/>
    </row>
    <row r="6114" spans="1:5" ht="20" customHeight="1">
      <c r="A6114" s="19" t="s">
        <v>9101</v>
      </c>
      <c r="B6114" s="20" t="s">
        <v>9099</v>
      </c>
      <c r="C6114" s="21" t="s">
        <v>169480</v>
      </c>
      <c r="D6114" s="21" t="s">
        <v>345</v>
      </c>
      <c r="E6114" s="23"/>
    </row>
    <row r="6115" spans="1:5" ht="20" customHeight="1">
      <c r="A6115" s="19" t="s">
        <v>9112</v>
      </c>
      <c r="B6115" s="20" t="s">
        <v>9113</v>
      </c>
      <c r="C6115" s="21" t="s">
        <v>156989</v>
      </c>
      <c r="D6115" s="21" t="s">
        <v>345</v>
      </c>
      <c r="E6115" s="23"/>
    </row>
    <row r="6116" spans="1:5" ht="20" customHeight="1">
      <c r="A6116" s="19" t="s">
        <v>9127</v>
      </c>
      <c r="B6116" s="20" t="s">
        <v>9128</v>
      </c>
      <c r="C6116" s="21" t="s">
        <v>169449</v>
      </c>
      <c r="D6116" s="21" t="s">
        <v>345</v>
      </c>
      <c r="E6116" s="23"/>
    </row>
    <row r="6117" spans="1:5" ht="20" customHeight="1">
      <c r="A6117" s="19" t="s">
        <v>9140</v>
      </c>
      <c r="B6117" s="20" t="s">
        <v>9141</v>
      </c>
      <c r="C6117" s="21" t="s">
        <v>101522</v>
      </c>
      <c r="D6117" s="21" t="s">
        <v>296</v>
      </c>
      <c r="E6117" s="23"/>
    </row>
    <row r="6118" spans="1:5" ht="20" customHeight="1">
      <c r="A6118" s="19" t="s">
        <v>9142</v>
      </c>
      <c r="B6118" s="20" t="s">
        <v>9143</v>
      </c>
      <c r="C6118" s="21" t="s">
        <v>169509</v>
      </c>
      <c r="D6118" s="21" t="s">
        <v>345</v>
      </c>
      <c r="E6118" s="23"/>
    </row>
    <row r="6119" spans="1:5" ht="20" customHeight="1">
      <c r="A6119" s="19" t="s">
        <v>9144</v>
      </c>
      <c r="B6119" s="20" t="s">
        <v>9145</v>
      </c>
      <c r="C6119" s="21" t="s">
        <v>101522</v>
      </c>
      <c r="D6119" s="21" t="s">
        <v>345</v>
      </c>
      <c r="E6119" s="23"/>
    </row>
    <row r="6120" spans="1:5" ht="20" customHeight="1">
      <c r="A6120" s="19" t="s">
        <v>9148</v>
      </c>
      <c r="B6120" s="20" t="s">
        <v>9147</v>
      </c>
      <c r="C6120" s="21" t="s">
        <v>169515</v>
      </c>
      <c r="D6120" s="21" t="s">
        <v>345</v>
      </c>
      <c r="E6120" s="23"/>
    </row>
    <row r="6121" spans="1:5" ht="20" customHeight="1">
      <c r="A6121" s="19" t="s">
        <v>9151</v>
      </c>
      <c r="B6121" s="20" t="s">
        <v>9152</v>
      </c>
      <c r="C6121" s="21" t="s">
        <v>169461</v>
      </c>
      <c r="D6121" s="21" t="s">
        <v>345</v>
      </c>
      <c r="E6121" s="23"/>
    </row>
    <row r="6122" spans="1:5" ht="20" customHeight="1">
      <c r="A6122" s="19" t="s">
        <v>9153</v>
      </c>
      <c r="B6122" s="20" t="s">
        <v>9154</v>
      </c>
      <c r="C6122" s="21" t="s">
        <v>169509</v>
      </c>
      <c r="D6122" s="21" t="s">
        <v>345</v>
      </c>
      <c r="E6122" s="23"/>
    </row>
    <row r="6123" spans="1:5" ht="20" customHeight="1">
      <c r="A6123" s="19" t="s">
        <v>9158</v>
      </c>
      <c r="B6123" s="20" t="s">
        <v>9156</v>
      </c>
      <c r="C6123" s="21" t="s">
        <v>169520</v>
      </c>
      <c r="D6123" s="21" t="s">
        <v>345</v>
      </c>
      <c r="E6123" s="23"/>
    </row>
    <row r="6124" spans="1:5" ht="20" customHeight="1">
      <c r="A6124" s="19" t="s">
        <v>9159</v>
      </c>
      <c r="B6124" s="20" t="s">
        <v>9160</v>
      </c>
      <c r="C6124" s="21" t="s">
        <v>169462</v>
      </c>
      <c r="D6124" s="21" t="s">
        <v>345</v>
      </c>
      <c r="E6124" s="23"/>
    </row>
    <row r="6125" spans="1:5" ht="20" customHeight="1">
      <c r="A6125" s="19" t="s">
        <v>9161</v>
      </c>
      <c r="B6125" s="20" t="s">
        <v>9162</v>
      </c>
      <c r="C6125" s="21" t="s">
        <v>169478</v>
      </c>
      <c r="D6125" s="21" t="s">
        <v>345</v>
      </c>
      <c r="E6125" s="23"/>
    </row>
    <row r="6126" spans="1:5" ht="20" customHeight="1">
      <c r="A6126" s="19" t="s">
        <v>9163</v>
      </c>
      <c r="B6126" s="20" t="s">
        <v>9164</v>
      </c>
      <c r="C6126" s="21" t="s">
        <v>14798</v>
      </c>
      <c r="D6126" s="21" t="s">
        <v>345</v>
      </c>
      <c r="E6126" s="23"/>
    </row>
    <row r="6127" spans="1:5" ht="20" customHeight="1">
      <c r="A6127" s="19" t="s">
        <v>9167</v>
      </c>
      <c r="B6127" s="20" t="s">
        <v>9166</v>
      </c>
      <c r="C6127" s="21" t="s">
        <v>169485</v>
      </c>
      <c r="D6127" s="21" t="s">
        <v>345</v>
      </c>
      <c r="E6127" s="23"/>
    </row>
    <row r="6128" spans="1:5" ht="20" customHeight="1">
      <c r="A6128" s="19" t="s">
        <v>9170</v>
      </c>
      <c r="B6128" s="20" t="s">
        <v>9169</v>
      </c>
      <c r="C6128" s="21" t="s">
        <v>169509</v>
      </c>
      <c r="D6128" s="21" t="s">
        <v>345</v>
      </c>
      <c r="E6128" s="23"/>
    </row>
    <row r="6129" spans="1:5" ht="20" customHeight="1">
      <c r="A6129" s="19" t="s">
        <v>9173</v>
      </c>
      <c r="B6129" s="20" t="s">
        <v>9172</v>
      </c>
      <c r="C6129" s="21" t="s">
        <v>169492</v>
      </c>
      <c r="D6129" s="21" t="s">
        <v>345</v>
      </c>
      <c r="E6129" s="23"/>
    </row>
    <row r="6130" spans="1:5" ht="20" customHeight="1">
      <c r="A6130" s="19" t="s">
        <v>9174</v>
      </c>
      <c r="B6130" s="20" t="s">
        <v>9175</v>
      </c>
      <c r="C6130" s="21" t="s">
        <v>169499</v>
      </c>
      <c r="D6130" s="21" t="s">
        <v>345</v>
      </c>
      <c r="E6130" s="23"/>
    </row>
    <row r="6131" spans="1:5" ht="20" customHeight="1">
      <c r="A6131" s="19" t="s">
        <v>9176</v>
      </c>
      <c r="B6131" s="20" t="s">
        <v>9177</v>
      </c>
      <c r="C6131" s="21" t="s">
        <v>169462</v>
      </c>
      <c r="D6131" s="21" t="s">
        <v>345</v>
      </c>
      <c r="E6131" s="23"/>
    </row>
    <row r="6132" spans="1:5" ht="20" customHeight="1">
      <c r="A6132" s="19" t="s">
        <v>9178</v>
      </c>
      <c r="B6132" s="20" t="s">
        <v>9179</v>
      </c>
      <c r="C6132" s="21" t="s">
        <v>169509</v>
      </c>
      <c r="D6132" s="21" t="s">
        <v>296</v>
      </c>
      <c r="E6132" s="23"/>
    </row>
    <row r="6133" spans="1:5" ht="20" customHeight="1">
      <c r="A6133" s="19" t="s">
        <v>9180</v>
      </c>
      <c r="B6133" s="20" t="s">
        <v>9181</v>
      </c>
      <c r="C6133" s="21" t="s">
        <v>169487</v>
      </c>
      <c r="D6133" s="21" t="s">
        <v>345</v>
      </c>
      <c r="E6133" s="23"/>
    </row>
    <row r="6134" spans="1:5" ht="20" customHeight="1">
      <c r="A6134" s="19" t="s">
        <v>9182</v>
      </c>
      <c r="B6134" s="20" t="s">
        <v>9183</v>
      </c>
      <c r="C6134" s="21" t="s">
        <v>169494</v>
      </c>
      <c r="D6134" s="21" t="s">
        <v>345</v>
      </c>
      <c r="E6134" s="23"/>
    </row>
    <row r="6135" spans="1:5" ht="20" customHeight="1">
      <c r="A6135" s="19" t="s">
        <v>9186</v>
      </c>
      <c r="B6135" s="20" t="s">
        <v>9185</v>
      </c>
      <c r="C6135" s="21" t="s">
        <v>101522</v>
      </c>
      <c r="D6135" s="21" t="s">
        <v>345</v>
      </c>
      <c r="E6135" s="23"/>
    </row>
    <row r="6136" spans="1:5" ht="20" customHeight="1">
      <c r="A6136" s="19" t="s">
        <v>9187</v>
      </c>
      <c r="B6136" s="20" t="s">
        <v>9188</v>
      </c>
      <c r="C6136" s="21" t="s">
        <v>169509</v>
      </c>
      <c r="D6136" s="21" t="s">
        <v>296</v>
      </c>
      <c r="E6136" s="23"/>
    </row>
    <row r="6137" spans="1:5" ht="20" customHeight="1">
      <c r="A6137" s="19" t="s">
        <v>9189</v>
      </c>
      <c r="B6137" s="20" t="s">
        <v>9190</v>
      </c>
      <c r="C6137" s="21" t="s">
        <v>156989</v>
      </c>
      <c r="D6137" s="21" t="s">
        <v>345</v>
      </c>
      <c r="E6137" s="23"/>
    </row>
    <row r="6138" spans="1:5" ht="20" customHeight="1">
      <c r="A6138" s="19" t="s">
        <v>9193</v>
      </c>
      <c r="B6138" s="20" t="s">
        <v>9192</v>
      </c>
      <c r="C6138" s="21" t="s">
        <v>169518</v>
      </c>
      <c r="D6138" s="21" t="s">
        <v>345</v>
      </c>
      <c r="E6138" s="23"/>
    </row>
    <row r="6139" spans="1:5" ht="20" customHeight="1">
      <c r="A6139" s="19" t="s">
        <v>9194</v>
      </c>
      <c r="B6139" s="20" t="s">
        <v>9195</v>
      </c>
      <c r="C6139" s="21" t="s">
        <v>169478</v>
      </c>
      <c r="D6139" s="21" t="s">
        <v>345</v>
      </c>
      <c r="E6139" s="23"/>
    </row>
    <row r="6140" spans="1:5" ht="20" customHeight="1">
      <c r="A6140" s="19" t="s">
        <v>9196</v>
      </c>
      <c r="B6140" s="20" t="s">
        <v>9197</v>
      </c>
      <c r="C6140" s="21" t="s">
        <v>169448</v>
      </c>
      <c r="D6140" s="21" t="s">
        <v>345</v>
      </c>
      <c r="E6140" s="23"/>
    </row>
    <row r="6141" spans="1:5" ht="20" customHeight="1">
      <c r="A6141" s="19" t="s">
        <v>9198</v>
      </c>
      <c r="B6141" s="20" t="s">
        <v>9199</v>
      </c>
      <c r="C6141" s="21" t="s">
        <v>169485</v>
      </c>
      <c r="D6141" s="21" t="s">
        <v>345</v>
      </c>
      <c r="E6141" s="23"/>
    </row>
    <row r="6142" spans="1:5" ht="20" customHeight="1">
      <c r="A6142" s="19" t="s">
        <v>9203</v>
      </c>
      <c r="B6142" s="20" t="s">
        <v>9201</v>
      </c>
      <c r="C6142" s="21" t="s">
        <v>169494</v>
      </c>
      <c r="D6142" s="21" t="s">
        <v>345</v>
      </c>
      <c r="E6142" s="23"/>
    </row>
    <row r="6143" spans="1:5" ht="20" customHeight="1">
      <c r="A6143" s="19" t="s">
        <v>9204</v>
      </c>
      <c r="B6143" s="20" t="s">
        <v>9205</v>
      </c>
      <c r="C6143" s="21" t="s">
        <v>169509</v>
      </c>
      <c r="D6143" s="21" t="s">
        <v>345</v>
      </c>
      <c r="E6143" s="23"/>
    </row>
    <row r="6144" spans="1:5" ht="20" customHeight="1">
      <c r="A6144" s="19" t="s">
        <v>9208</v>
      </c>
      <c r="B6144" s="20" t="s">
        <v>9207</v>
      </c>
      <c r="C6144" s="21" t="s">
        <v>169487</v>
      </c>
      <c r="D6144" s="21" t="s">
        <v>345</v>
      </c>
      <c r="E6144" s="23"/>
    </row>
    <row r="6145" spans="1:5" ht="20" customHeight="1">
      <c r="A6145" s="19" t="s">
        <v>9209</v>
      </c>
      <c r="B6145" s="20" t="s">
        <v>9210</v>
      </c>
      <c r="C6145" s="21" t="s">
        <v>169449</v>
      </c>
      <c r="D6145" s="21" t="s">
        <v>345</v>
      </c>
      <c r="E6145" s="23"/>
    </row>
    <row r="6146" spans="1:5" ht="20" customHeight="1">
      <c r="A6146" s="19" t="s">
        <v>9211</v>
      </c>
      <c r="B6146" s="20" t="s">
        <v>9212</v>
      </c>
      <c r="C6146" s="21" t="s">
        <v>169452</v>
      </c>
      <c r="D6146" s="21" t="s">
        <v>296</v>
      </c>
      <c r="E6146" s="23"/>
    </row>
    <row r="6147" spans="1:5" ht="20" customHeight="1">
      <c r="A6147" s="19" t="s">
        <v>9213</v>
      </c>
      <c r="B6147" s="20" t="s">
        <v>9214</v>
      </c>
      <c r="C6147" s="21" t="s">
        <v>169464</v>
      </c>
      <c r="D6147" s="21" t="s">
        <v>345</v>
      </c>
      <c r="E6147" s="23"/>
    </row>
    <row r="6148" spans="1:5" ht="20" customHeight="1">
      <c r="A6148" s="19" t="s">
        <v>9217</v>
      </c>
      <c r="B6148" s="20" t="s">
        <v>9216</v>
      </c>
      <c r="C6148" s="21" t="s">
        <v>169465</v>
      </c>
      <c r="D6148" s="21" t="s">
        <v>296</v>
      </c>
      <c r="E6148" s="23"/>
    </row>
    <row r="6149" spans="1:5" ht="20" customHeight="1">
      <c r="A6149" s="19" t="s">
        <v>9218</v>
      </c>
      <c r="B6149" s="20" t="s">
        <v>9219</v>
      </c>
      <c r="C6149" s="21" t="s">
        <v>169449</v>
      </c>
      <c r="D6149" s="21" t="s">
        <v>345</v>
      </c>
      <c r="E6149" s="23"/>
    </row>
    <row r="6150" spans="1:5" ht="20" customHeight="1">
      <c r="A6150" s="19" t="s">
        <v>9222</v>
      </c>
      <c r="B6150" s="20" t="s">
        <v>9221</v>
      </c>
      <c r="C6150" s="21" t="s">
        <v>169438</v>
      </c>
      <c r="D6150" s="21" t="s">
        <v>345</v>
      </c>
      <c r="E6150" s="23"/>
    </row>
    <row r="6151" spans="1:5" ht="20" customHeight="1">
      <c r="A6151" s="19" t="s">
        <v>9225</v>
      </c>
      <c r="B6151" s="20" t="s">
        <v>9226</v>
      </c>
      <c r="C6151" s="21" t="s">
        <v>169488</v>
      </c>
      <c r="D6151" s="21" t="s">
        <v>345</v>
      </c>
      <c r="E6151" s="23"/>
    </row>
    <row r="6152" spans="1:5" ht="20" customHeight="1">
      <c r="A6152" s="19" t="s">
        <v>9227</v>
      </c>
      <c r="B6152" s="20" t="s">
        <v>9228</v>
      </c>
      <c r="C6152" s="21" t="s">
        <v>169479</v>
      </c>
      <c r="D6152" s="21" t="s">
        <v>345</v>
      </c>
      <c r="E6152" s="23"/>
    </row>
    <row r="6153" spans="1:5" ht="20" customHeight="1">
      <c r="A6153" s="19" t="s">
        <v>9229</v>
      </c>
      <c r="B6153" s="20" t="s">
        <v>9230</v>
      </c>
      <c r="C6153" s="21" t="s">
        <v>169501</v>
      </c>
      <c r="D6153" s="21" t="s">
        <v>345</v>
      </c>
      <c r="E6153" s="23"/>
    </row>
    <row r="6154" spans="1:5" ht="20" customHeight="1">
      <c r="A6154" s="19" t="s">
        <v>9231</v>
      </c>
      <c r="B6154" s="20" t="s">
        <v>9232</v>
      </c>
      <c r="C6154" s="21" t="s">
        <v>169501</v>
      </c>
      <c r="D6154" s="21" t="s">
        <v>345</v>
      </c>
      <c r="E6154" s="23"/>
    </row>
    <row r="6155" spans="1:5" ht="20" customHeight="1">
      <c r="A6155" s="19" t="s">
        <v>9236</v>
      </c>
      <c r="B6155" s="20" t="s">
        <v>9234</v>
      </c>
      <c r="C6155" s="21" t="s">
        <v>169435</v>
      </c>
      <c r="D6155" s="21" t="s">
        <v>345</v>
      </c>
      <c r="E6155" s="23"/>
    </row>
    <row r="6156" spans="1:5" ht="20" customHeight="1">
      <c r="A6156" s="19" t="s">
        <v>9239</v>
      </c>
      <c r="B6156" s="20" t="s">
        <v>9238</v>
      </c>
      <c r="C6156" s="21" t="s">
        <v>169493</v>
      </c>
      <c r="D6156" s="21" t="s">
        <v>345</v>
      </c>
      <c r="E6156" s="23"/>
    </row>
    <row r="6157" spans="1:5" ht="20" customHeight="1">
      <c r="A6157" s="19" t="s">
        <v>9240</v>
      </c>
      <c r="B6157" s="20" t="s">
        <v>9241</v>
      </c>
      <c r="C6157" s="21" t="s">
        <v>169462</v>
      </c>
      <c r="D6157" s="21" t="s">
        <v>345</v>
      </c>
      <c r="E6157" s="23"/>
    </row>
    <row r="6158" spans="1:5" ht="20" customHeight="1">
      <c r="A6158" s="19" t="s">
        <v>9242</v>
      </c>
      <c r="B6158" s="20" t="s">
        <v>9243</v>
      </c>
      <c r="C6158" s="21" t="s">
        <v>169437</v>
      </c>
      <c r="D6158" s="21" t="s">
        <v>345</v>
      </c>
      <c r="E6158" s="23"/>
    </row>
    <row r="6159" spans="1:5" ht="20" customHeight="1">
      <c r="A6159" s="19" t="s">
        <v>9244</v>
      </c>
      <c r="B6159" s="20" t="s">
        <v>9245</v>
      </c>
      <c r="C6159" s="21" t="s">
        <v>169433</v>
      </c>
      <c r="D6159" s="21" t="s">
        <v>345</v>
      </c>
      <c r="E6159" s="23"/>
    </row>
    <row r="6160" spans="1:5" ht="20" customHeight="1">
      <c r="A6160" s="19" t="s">
        <v>9246</v>
      </c>
      <c r="B6160" s="20" t="s">
        <v>9247</v>
      </c>
      <c r="C6160" s="21" t="s">
        <v>169438</v>
      </c>
      <c r="D6160" s="21" t="s">
        <v>345</v>
      </c>
      <c r="E6160" s="23"/>
    </row>
    <row r="6161" spans="1:5" ht="20" customHeight="1">
      <c r="A6161" s="19" t="s">
        <v>9250</v>
      </c>
      <c r="B6161" s="20" t="s">
        <v>9249</v>
      </c>
      <c r="C6161" s="21" t="s">
        <v>101727</v>
      </c>
      <c r="D6161" s="21" t="s">
        <v>345</v>
      </c>
      <c r="E6161" s="23"/>
    </row>
    <row r="6162" spans="1:5" ht="20" customHeight="1">
      <c r="A6162" s="19" t="s">
        <v>9251</v>
      </c>
      <c r="B6162" s="20" t="s">
        <v>9252</v>
      </c>
      <c r="C6162" s="21" t="s">
        <v>169438</v>
      </c>
      <c r="D6162" s="21" t="s">
        <v>345</v>
      </c>
      <c r="E6162" s="23"/>
    </row>
    <row r="6163" spans="1:5" ht="20" customHeight="1">
      <c r="A6163" s="19" t="s">
        <v>9253</v>
      </c>
      <c r="B6163" s="20" t="s">
        <v>9254</v>
      </c>
      <c r="C6163" s="21" t="s">
        <v>169462</v>
      </c>
      <c r="D6163" s="21" t="s">
        <v>296</v>
      </c>
      <c r="E6163" s="23"/>
    </row>
    <row r="6164" spans="1:5" ht="20" customHeight="1">
      <c r="A6164" s="19" t="s">
        <v>9255</v>
      </c>
      <c r="B6164" s="20" t="s">
        <v>9256</v>
      </c>
      <c r="C6164" s="21" t="s">
        <v>169434</v>
      </c>
      <c r="D6164" s="21" t="s">
        <v>345</v>
      </c>
      <c r="E6164" s="23"/>
    </row>
    <row r="6165" spans="1:5" ht="20" customHeight="1">
      <c r="A6165" s="19" t="s">
        <v>9257</v>
      </c>
      <c r="B6165" s="20" t="s">
        <v>9258</v>
      </c>
      <c r="C6165" s="21" t="s">
        <v>169443</v>
      </c>
      <c r="D6165" s="21" t="s">
        <v>296</v>
      </c>
      <c r="E6165" s="23"/>
    </row>
    <row r="6166" spans="1:5" ht="20" customHeight="1">
      <c r="A6166" s="19" t="s">
        <v>9259</v>
      </c>
      <c r="B6166" s="20" t="s">
        <v>9260</v>
      </c>
      <c r="C6166" s="21" t="s">
        <v>169465</v>
      </c>
      <c r="D6166" s="21" t="s">
        <v>345</v>
      </c>
      <c r="E6166" s="23"/>
    </row>
    <row r="6167" spans="1:5" ht="20" customHeight="1">
      <c r="A6167" s="19" t="s">
        <v>9261</v>
      </c>
      <c r="B6167" s="20" t="s">
        <v>9262</v>
      </c>
      <c r="C6167" s="21" t="s">
        <v>169452</v>
      </c>
      <c r="D6167" s="21" t="s">
        <v>345</v>
      </c>
      <c r="E6167" s="23"/>
    </row>
    <row r="6168" spans="1:5" ht="20" customHeight="1">
      <c r="A6168" s="19" t="s">
        <v>9267</v>
      </c>
      <c r="B6168" s="20" t="s">
        <v>9264</v>
      </c>
      <c r="C6168" s="21" t="s">
        <v>169478</v>
      </c>
      <c r="D6168" s="21" t="s">
        <v>345</v>
      </c>
      <c r="E6168" s="23"/>
    </row>
    <row r="6169" spans="1:5" ht="20" customHeight="1">
      <c r="A6169" s="19" t="s">
        <v>9268</v>
      </c>
      <c r="B6169" s="20" t="s">
        <v>9269</v>
      </c>
      <c r="C6169" s="21" t="s">
        <v>169456</v>
      </c>
      <c r="D6169" s="21" t="s">
        <v>345</v>
      </c>
      <c r="E6169" s="23"/>
    </row>
    <row r="6170" spans="1:5" ht="20" customHeight="1">
      <c r="A6170" s="19" t="s">
        <v>9270</v>
      </c>
      <c r="B6170" s="20" t="s">
        <v>9271</v>
      </c>
      <c r="C6170" s="21" t="s">
        <v>169438</v>
      </c>
      <c r="D6170" s="21" t="s">
        <v>296</v>
      </c>
      <c r="E6170" s="23"/>
    </row>
    <row r="6171" spans="1:5" ht="20" customHeight="1">
      <c r="A6171" s="19" t="s">
        <v>9272</v>
      </c>
      <c r="B6171" s="20" t="s">
        <v>9273</v>
      </c>
      <c r="C6171" s="21" t="s">
        <v>169486</v>
      </c>
      <c r="D6171" s="21" t="s">
        <v>296</v>
      </c>
      <c r="E6171" s="23"/>
    </row>
    <row r="6172" spans="1:5" ht="20" customHeight="1">
      <c r="A6172" s="19" t="s">
        <v>9274</v>
      </c>
      <c r="B6172" s="20" t="s">
        <v>9275</v>
      </c>
      <c r="C6172" s="21" t="s">
        <v>169479</v>
      </c>
      <c r="D6172" s="21" t="s">
        <v>345</v>
      </c>
      <c r="E6172" s="23"/>
    </row>
    <row r="6173" spans="1:5" ht="20" customHeight="1">
      <c r="A6173" s="19" t="s">
        <v>9276</v>
      </c>
      <c r="B6173" s="20" t="s">
        <v>9277</v>
      </c>
      <c r="C6173" s="21" t="s">
        <v>169438</v>
      </c>
      <c r="D6173" s="21" t="s">
        <v>296</v>
      </c>
      <c r="E6173" s="23"/>
    </row>
    <row r="6174" spans="1:5" ht="20" customHeight="1">
      <c r="A6174" s="19" t="s">
        <v>9293</v>
      </c>
      <c r="B6174" s="20" t="s">
        <v>9294</v>
      </c>
      <c r="C6174" s="21" t="s">
        <v>169433</v>
      </c>
      <c r="D6174" s="21" t="s">
        <v>139</v>
      </c>
      <c r="E6174" s="23"/>
    </row>
    <row r="6175" spans="1:5" ht="20" customHeight="1">
      <c r="A6175" s="19" t="s">
        <v>207</v>
      </c>
      <c r="B6175" s="20" t="s">
        <v>210</v>
      </c>
      <c r="C6175" s="21" t="s">
        <v>169450</v>
      </c>
      <c r="D6175" s="21" t="s">
        <v>139</v>
      </c>
      <c r="E6175" s="23"/>
    </row>
    <row r="6176" spans="1:5" ht="20" customHeight="1">
      <c r="A6176" s="19" t="s">
        <v>213</v>
      </c>
      <c r="B6176" s="20" t="s">
        <v>215</v>
      </c>
      <c r="C6176" s="21" t="s">
        <v>101727</v>
      </c>
      <c r="D6176" s="21" t="s">
        <v>139</v>
      </c>
      <c r="E6176" s="23"/>
    </row>
    <row r="6177" spans="1:5" ht="20" customHeight="1">
      <c r="A6177" s="19" t="s">
        <v>6592</v>
      </c>
      <c r="B6177" s="20" t="s">
        <v>6593</v>
      </c>
      <c r="C6177" s="21" t="s">
        <v>169496</v>
      </c>
      <c r="D6177" s="21" t="s">
        <v>296</v>
      </c>
      <c r="E6177" s="23"/>
    </row>
    <row r="6178" spans="1:5" ht="20" customHeight="1">
      <c r="A6178" s="19" t="s">
        <v>6596</v>
      </c>
      <c r="B6178" s="20" t="s">
        <v>6597</v>
      </c>
      <c r="C6178" s="21" t="s">
        <v>169446</v>
      </c>
      <c r="D6178" s="21" t="s">
        <v>345</v>
      </c>
      <c r="E6178" s="23"/>
    </row>
    <row r="6179" spans="1:5" ht="20" customHeight="1">
      <c r="A6179" s="19" t="s">
        <v>6601</v>
      </c>
      <c r="B6179" s="20" t="s">
        <v>6602</v>
      </c>
      <c r="C6179" s="21" t="s">
        <v>169493</v>
      </c>
      <c r="D6179" s="21" t="s">
        <v>345</v>
      </c>
      <c r="E6179" s="23"/>
    </row>
    <row r="6180" spans="1:5" ht="20" customHeight="1">
      <c r="A6180" s="19" t="s">
        <v>6612</v>
      </c>
      <c r="B6180" s="20" t="s">
        <v>6611</v>
      </c>
      <c r="C6180" s="21" t="s">
        <v>169435</v>
      </c>
      <c r="D6180" s="21" t="s">
        <v>345</v>
      </c>
      <c r="E6180" s="23"/>
    </row>
    <row r="6181" spans="1:5" ht="20" customHeight="1">
      <c r="A6181" s="19" t="s">
        <v>6620</v>
      </c>
      <c r="B6181" s="20" t="s">
        <v>6621</v>
      </c>
      <c r="C6181" s="21" t="s">
        <v>169478</v>
      </c>
      <c r="D6181" s="21" t="s">
        <v>345</v>
      </c>
      <c r="E6181" s="23"/>
    </row>
    <row r="6182" spans="1:5" ht="20" customHeight="1">
      <c r="A6182" s="19" t="s">
        <v>6627</v>
      </c>
      <c r="B6182" s="20" t="s">
        <v>6628</v>
      </c>
      <c r="C6182" s="21" t="s">
        <v>169509</v>
      </c>
      <c r="D6182" s="21" t="s">
        <v>345</v>
      </c>
      <c r="E6182" s="23"/>
    </row>
    <row r="6183" spans="1:5" ht="20" customHeight="1">
      <c r="A6183" s="19" t="s">
        <v>6634</v>
      </c>
      <c r="B6183" s="20" t="s">
        <v>6635</v>
      </c>
      <c r="C6183" s="21" t="s">
        <v>169520</v>
      </c>
      <c r="D6183" s="21" t="s">
        <v>345</v>
      </c>
      <c r="E6183" s="23"/>
    </row>
    <row r="6184" spans="1:5" ht="20" customHeight="1">
      <c r="A6184" s="19" t="s">
        <v>6643</v>
      </c>
      <c r="B6184" s="20" t="s">
        <v>6644</v>
      </c>
      <c r="C6184" s="21" t="s">
        <v>169466</v>
      </c>
      <c r="D6184" s="21" t="s">
        <v>345</v>
      </c>
      <c r="E6184" s="23"/>
    </row>
    <row r="6185" spans="1:5" ht="20" customHeight="1">
      <c r="A6185" s="19" t="s">
        <v>6654</v>
      </c>
      <c r="B6185" s="20" t="s">
        <v>6655</v>
      </c>
      <c r="C6185" s="21" t="s">
        <v>169439</v>
      </c>
      <c r="D6185" s="21" t="s">
        <v>296</v>
      </c>
      <c r="E6185" s="23"/>
    </row>
    <row r="6186" spans="1:5" ht="20" customHeight="1">
      <c r="A6186" s="19" t="s">
        <v>6665</v>
      </c>
      <c r="B6186" s="20" t="s">
        <v>6666</v>
      </c>
      <c r="C6186" s="21" t="s">
        <v>169509</v>
      </c>
      <c r="D6186" s="21" t="s">
        <v>345</v>
      </c>
      <c r="E6186" s="23"/>
    </row>
    <row r="6187" spans="1:5" ht="20" customHeight="1">
      <c r="A6187" s="19" t="s">
        <v>6686</v>
      </c>
      <c r="B6187" s="20" t="s">
        <v>6685</v>
      </c>
      <c r="C6187" s="21" t="s">
        <v>169439</v>
      </c>
      <c r="D6187" s="21" t="s">
        <v>345</v>
      </c>
      <c r="E6187" s="23"/>
    </row>
    <row r="6188" spans="1:5" ht="20" customHeight="1">
      <c r="A6188" s="19" t="s">
        <v>6731</v>
      </c>
      <c r="B6188" s="20" t="s">
        <v>6729</v>
      </c>
      <c r="C6188" s="21" t="s">
        <v>169460</v>
      </c>
      <c r="D6188" s="21" t="s">
        <v>345</v>
      </c>
      <c r="E6188" s="23"/>
    </row>
    <row r="6189" spans="1:5" ht="20" customHeight="1">
      <c r="A6189" s="19" t="s">
        <v>6788</v>
      </c>
      <c r="B6189" s="24">
        <v>100</v>
      </c>
      <c r="C6189" s="21" t="s">
        <v>169515</v>
      </c>
      <c r="D6189" s="21" t="s">
        <v>345</v>
      </c>
      <c r="E6189" s="23"/>
    </row>
    <row r="6190" spans="1:5" ht="20" customHeight="1">
      <c r="A6190" s="19" t="s">
        <v>8504</v>
      </c>
      <c r="B6190" s="20" t="s">
        <v>8505</v>
      </c>
      <c r="C6190" s="21" t="s">
        <v>169435</v>
      </c>
      <c r="D6190" s="21" t="s">
        <v>345</v>
      </c>
      <c r="E6190" s="23"/>
    </row>
    <row r="6191" spans="1:5" ht="20" customHeight="1">
      <c r="A6191" s="19" t="s">
        <v>8712</v>
      </c>
      <c r="B6191" s="20" t="s">
        <v>8713</v>
      </c>
      <c r="C6191" s="21" t="s">
        <v>169499</v>
      </c>
      <c r="D6191" s="21" t="s">
        <v>345</v>
      </c>
      <c r="E6191" s="23"/>
    </row>
    <row r="6192" spans="1:5" ht="20" customHeight="1">
      <c r="A6192" s="19" t="s">
        <v>8836</v>
      </c>
      <c r="B6192" s="20" t="s">
        <v>8837</v>
      </c>
      <c r="C6192" s="21" t="s">
        <v>169499</v>
      </c>
      <c r="D6192" s="21" t="s">
        <v>345</v>
      </c>
      <c r="E6192" s="23"/>
    </row>
    <row r="6193" spans="1:5" ht="20" customHeight="1">
      <c r="A6193" s="19" t="s">
        <v>8841</v>
      </c>
      <c r="B6193" s="20" t="s">
        <v>8842</v>
      </c>
      <c r="C6193" s="21" t="s">
        <v>169485</v>
      </c>
      <c r="D6193" s="21" t="s">
        <v>345</v>
      </c>
      <c r="E6193" s="23"/>
    </row>
    <row r="6194" spans="1:5" ht="20" customHeight="1">
      <c r="A6194" s="19" t="s">
        <v>8850</v>
      </c>
      <c r="B6194" s="20" t="s">
        <v>8849</v>
      </c>
      <c r="C6194" s="21" t="s">
        <v>169461</v>
      </c>
      <c r="D6194" s="21" t="s">
        <v>345</v>
      </c>
      <c r="E6194" s="23"/>
    </row>
    <row r="6195" spans="1:5" ht="20" customHeight="1">
      <c r="A6195" s="19" t="s">
        <v>8863</v>
      </c>
      <c r="B6195" s="20" t="s">
        <v>8864</v>
      </c>
      <c r="C6195" s="21" t="s">
        <v>101563</v>
      </c>
      <c r="D6195" s="21" t="s">
        <v>345</v>
      </c>
      <c r="E6195" s="23"/>
    </row>
    <row r="6196" spans="1:5" ht="20" customHeight="1">
      <c r="A6196" s="19" t="s">
        <v>8878</v>
      </c>
      <c r="B6196" s="20" t="s">
        <v>8879</v>
      </c>
      <c r="C6196" s="21" t="s">
        <v>169452</v>
      </c>
      <c r="D6196" s="21" t="s">
        <v>345</v>
      </c>
      <c r="E6196" s="23"/>
    </row>
    <row r="6197" spans="1:5" ht="20" customHeight="1">
      <c r="A6197" s="19" t="s">
        <v>8891</v>
      </c>
      <c r="B6197" s="20" t="s">
        <v>8892</v>
      </c>
      <c r="C6197" s="21" t="s">
        <v>169481</v>
      </c>
      <c r="D6197" s="21" t="s">
        <v>345</v>
      </c>
      <c r="E6197" s="23"/>
    </row>
    <row r="6198" spans="1:5" ht="20" customHeight="1">
      <c r="A6198" s="19" t="s">
        <v>8898</v>
      </c>
      <c r="B6198" s="20" t="s">
        <v>8899</v>
      </c>
      <c r="C6198" s="21" t="s">
        <v>169466</v>
      </c>
      <c r="D6198" s="21" t="s">
        <v>345</v>
      </c>
      <c r="E6198" s="23"/>
    </row>
    <row r="6199" spans="1:5" ht="20" customHeight="1">
      <c r="A6199" s="19" t="s">
        <v>8907</v>
      </c>
      <c r="B6199" s="20" t="s">
        <v>8906</v>
      </c>
      <c r="C6199" s="21" t="s">
        <v>14955</v>
      </c>
      <c r="D6199" s="21" t="s">
        <v>345</v>
      </c>
      <c r="E6199" s="23"/>
    </row>
    <row r="6200" spans="1:5" ht="20" customHeight="1">
      <c r="A6200" s="19" t="s">
        <v>8917</v>
      </c>
      <c r="B6200" s="20" t="s">
        <v>8918</v>
      </c>
      <c r="C6200" s="21" t="s">
        <v>169492</v>
      </c>
      <c r="D6200" s="21" t="s">
        <v>345</v>
      </c>
      <c r="E6200" s="23"/>
    </row>
    <row r="6201" spans="1:5" ht="20" customHeight="1">
      <c r="A6201" s="19" t="s">
        <v>8922</v>
      </c>
      <c r="B6201" s="20" t="s">
        <v>8923</v>
      </c>
      <c r="C6201" s="21" t="s">
        <v>169471</v>
      </c>
      <c r="D6201" s="21" t="s">
        <v>345</v>
      </c>
      <c r="E6201" s="23"/>
    </row>
    <row r="6202" spans="1:5" ht="20" customHeight="1">
      <c r="A6202" s="19" t="s">
        <v>8943</v>
      </c>
      <c r="B6202" s="20" t="s">
        <v>8944</v>
      </c>
      <c r="C6202" s="21" t="s">
        <v>169469</v>
      </c>
      <c r="D6202" s="21" t="s">
        <v>345</v>
      </c>
      <c r="E6202" s="23"/>
    </row>
    <row r="6203" spans="1:5" ht="20" customHeight="1">
      <c r="A6203" s="19" t="s">
        <v>8954</v>
      </c>
      <c r="B6203" s="20" t="s">
        <v>8955</v>
      </c>
      <c r="C6203" s="21" t="s">
        <v>169471</v>
      </c>
      <c r="D6203" s="21" t="s">
        <v>296</v>
      </c>
      <c r="E6203" s="23"/>
    </row>
    <row r="6204" spans="1:5" ht="20" customHeight="1">
      <c r="A6204" s="19" t="s">
        <v>8961</v>
      </c>
      <c r="B6204" s="20" t="s">
        <v>8962</v>
      </c>
      <c r="C6204" s="21" t="s">
        <v>169466</v>
      </c>
      <c r="D6204" s="21" t="s">
        <v>345</v>
      </c>
      <c r="E6204" s="23"/>
    </row>
    <row r="6205" spans="1:5" ht="20" customHeight="1">
      <c r="A6205" s="19" t="s">
        <v>8963</v>
      </c>
      <c r="B6205" s="20" t="s">
        <v>8964</v>
      </c>
      <c r="C6205" s="21" t="s">
        <v>169439</v>
      </c>
      <c r="D6205" s="21" t="s">
        <v>345</v>
      </c>
      <c r="E6205" s="23"/>
    </row>
    <row r="6206" spans="1:5" ht="20" customHeight="1">
      <c r="A6206" s="19" t="s">
        <v>8967</v>
      </c>
      <c r="B6206" s="20" t="s">
        <v>8966</v>
      </c>
      <c r="C6206" s="21" t="s">
        <v>169456</v>
      </c>
      <c r="D6206" s="21" t="s">
        <v>345</v>
      </c>
      <c r="E6206" s="23"/>
    </row>
    <row r="6207" spans="1:5" ht="20" customHeight="1">
      <c r="A6207" s="19" t="s">
        <v>8971</v>
      </c>
      <c r="B6207" s="20" t="s">
        <v>8969</v>
      </c>
      <c r="C6207" s="21" t="s">
        <v>169436</v>
      </c>
      <c r="D6207" s="21" t="s">
        <v>345</v>
      </c>
      <c r="E6207" s="23"/>
    </row>
    <row r="6208" spans="1:5" ht="20" customHeight="1">
      <c r="A6208" s="19" t="s">
        <v>8972</v>
      </c>
      <c r="B6208" s="20" t="s">
        <v>8973</v>
      </c>
      <c r="C6208" s="21" t="s">
        <v>101727</v>
      </c>
      <c r="D6208" s="21" t="s">
        <v>345</v>
      </c>
      <c r="E6208" s="23"/>
    </row>
    <row r="6209" spans="1:5" ht="20" customHeight="1">
      <c r="A6209" s="19" t="s">
        <v>8974</v>
      </c>
      <c r="B6209" s="20" t="s">
        <v>8975</v>
      </c>
      <c r="C6209" s="21" t="s">
        <v>169473</v>
      </c>
      <c r="D6209" s="21" t="s">
        <v>345</v>
      </c>
      <c r="E6209" s="23"/>
    </row>
    <row r="6210" spans="1:5" ht="20" customHeight="1">
      <c r="A6210" s="19" t="s">
        <v>8976</v>
      </c>
      <c r="B6210" s="20" t="s">
        <v>8977</v>
      </c>
      <c r="C6210" s="21" t="s">
        <v>169442</v>
      </c>
      <c r="D6210" s="21" t="s">
        <v>345</v>
      </c>
      <c r="E6210" s="23"/>
    </row>
    <row r="6211" spans="1:5" ht="20" customHeight="1">
      <c r="A6211" s="19" t="s">
        <v>8981</v>
      </c>
      <c r="B6211" s="20" t="s">
        <v>8979</v>
      </c>
      <c r="C6211" s="21" t="s">
        <v>169466</v>
      </c>
      <c r="D6211" s="21" t="s">
        <v>345</v>
      </c>
      <c r="E6211" s="23"/>
    </row>
    <row r="6212" spans="1:5" ht="20" customHeight="1">
      <c r="A6212" s="19" t="s">
        <v>8985</v>
      </c>
      <c r="B6212" s="20" t="s">
        <v>8983</v>
      </c>
      <c r="C6212" s="21" t="s">
        <v>169459</v>
      </c>
      <c r="D6212" s="21" t="s">
        <v>345</v>
      </c>
      <c r="E6212" s="23"/>
    </row>
    <row r="6213" spans="1:5" ht="20" customHeight="1">
      <c r="A6213" s="19" t="s">
        <v>8986</v>
      </c>
      <c r="B6213" s="20" t="s">
        <v>8987</v>
      </c>
      <c r="C6213" s="21" t="s">
        <v>156989</v>
      </c>
      <c r="D6213" s="21" t="s">
        <v>345</v>
      </c>
      <c r="E6213" s="23"/>
    </row>
    <row r="6214" spans="1:5" ht="20" customHeight="1">
      <c r="A6214" s="19" t="s">
        <v>8988</v>
      </c>
      <c r="B6214" s="20" t="s">
        <v>8989</v>
      </c>
      <c r="C6214" s="21" t="s">
        <v>169456</v>
      </c>
      <c r="D6214" s="21" t="s">
        <v>345</v>
      </c>
      <c r="E6214" s="23"/>
    </row>
    <row r="6215" spans="1:5" ht="20" customHeight="1">
      <c r="A6215" s="19" t="s">
        <v>8990</v>
      </c>
      <c r="B6215" s="20" t="s">
        <v>8991</v>
      </c>
      <c r="C6215" s="21" t="s">
        <v>169460</v>
      </c>
      <c r="D6215" s="21" t="s">
        <v>345</v>
      </c>
      <c r="E6215" s="23"/>
    </row>
    <row r="6216" spans="1:5" ht="20" customHeight="1">
      <c r="A6216" s="19" t="s">
        <v>8994</v>
      </c>
      <c r="B6216" s="20" t="s">
        <v>8993</v>
      </c>
      <c r="C6216" s="21" t="s">
        <v>169487</v>
      </c>
      <c r="D6216" s="21" t="s">
        <v>345</v>
      </c>
      <c r="E6216" s="23"/>
    </row>
    <row r="6217" spans="1:5" ht="20" customHeight="1">
      <c r="A6217" s="19" t="s">
        <v>8995</v>
      </c>
      <c r="B6217" s="20" t="s">
        <v>8996</v>
      </c>
      <c r="C6217" s="21" t="s">
        <v>169499</v>
      </c>
      <c r="D6217" s="21" t="s">
        <v>345</v>
      </c>
      <c r="E6217" s="23"/>
    </row>
    <row r="6218" spans="1:5" ht="20" customHeight="1">
      <c r="A6218" s="19" t="s">
        <v>8997</v>
      </c>
      <c r="B6218" s="20" t="s">
        <v>8998</v>
      </c>
      <c r="C6218" s="21" t="s">
        <v>169487</v>
      </c>
      <c r="D6218" s="21" t="s">
        <v>345</v>
      </c>
      <c r="E6218" s="23"/>
    </row>
    <row r="6219" spans="1:5" ht="20" customHeight="1">
      <c r="A6219" s="19" t="s">
        <v>9001</v>
      </c>
      <c r="B6219" s="20" t="s">
        <v>9000</v>
      </c>
      <c r="C6219" s="21" t="s">
        <v>14955</v>
      </c>
      <c r="D6219" s="21" t="s">
        <v>345</v>
      </c>
      <c r="E6219" s="23"/>
    </row>
    <row r="6220" spans="1:5" ht="20" customHeight="1">
      <c r="A6220" s="19" t="s">
        <v>9002</v>
      </c>
      <c r="B6220" s="20" t="s">
        <v>9003</v>
      </c>
      <c r="C6220" s="21" t="s">
        <v>169518</v>
      </c>
      <c r="D6220" s="21" t="s">
        <v>345</v>
      </c>
      <c r="E6220" s="23"/>
    </row>
    <row r="6221" spans="1:5" ht="20" customHeight="1">
      <c r="A6221" s="19" t="s">
        <v>9004</v>
      </c>
      <c r="B6221" s="20" t="s">
        <v>9005</v>
      </c>
      <c r="C6221" s="21" t="s">
        <v>169442</v>
      </c>
      <c r="D6221" s="21" t="s">
        <v>345</v>
      </c>
      <c r="E6221" s="23"/>
    </row>
    <row r="6222" spans="1:5" ht="20" customHeight="1">
      <c r="A6222" s="19" t="s">
        <v>9006</v>
      </c>
      <c r="B6222" s="20" t="s">
        <v>9007</v>
      </c>
      <c r="C6222" s="21" t="s">
        <v>169510</v>
      </c>
      <c r="D6222" s="21" t="s">
        <v>345</v>
      </c>
      <c r="E6222" s="23"/>
    </row>
    <row r="6223" spans="1:5" ht="20" customHeight="1">
      <c r="A6223" s="19" t="s">
        <v>9008</v>
      </c>
      <c r="B6223" s="20" t="s">
        <v>9009</v>
      </c>
      <c r="C6223" s="21" t="s">
        <v>169434</v>
      </c>
      <c r="D6223" s="21" t="s">
        <v>296</v>
      </c>
      <c r="E6223" s="23"/>
    </row>
    <row r="6224" spans="1:5" ht="20" customHeight="1">
      <c r="A6224" s="19" t="s">
        <v>9010</v>
      </c>
      <c r="B6224" s="20" t="s">
        <v>9011</v>
      </c>
      <c r="C6224" s="21" t="s">
        <v>169456</v>
      </c>
      <c r="D6224" s="21" t="s">
        <v>345</v>
      </c>
      <c r="E6224" s="23"/>
    </row>
    <row r="6225" spans="1:5" ht="20" customHeight="1">
      <c r="A6225" s="19" t="s">
        <v>9012</v>
      </c>
      <c r="B6225" s="20" t="s">
        <v>9013</v>
      </c>
      <c r="C6225" s="21" t="s">
        <v>156989</v>
      </c>
      <c r="D6225" s="21" t="s">
        <v>345</v>
      </c>
      <c r="E6225" s="23"/>
    </row>
    <row r="6226" spans="1:5" ht="20" customHeight="1">
      <c r="A6226" s="19" t="s">
        <v>9016</v>
      </c>
      <c r="B6226" s="20" t="s">
        <v>9015</v>
      </c>
      <c r="C6226" s="21" t="s">
        <v>169466</v>
      </c>
      <c r="D6226" s="21" t="s">
        <v>345</v>
      </c>
      <c r="E6226" s="23"/>
    </row>
    <row r="6227" spans="1:5" ht="20" customHeight="1">
      <c r="A6227" s="19" t="s">
        <v>31</v>
      </c>
      <c r="B6227" s="20" t="s">
        <v>36</v>
      </c>
      <c r="C6227" s="21" t="s">
        <v>169455</v>
      </c>
      <c r="D6227" s="21" t="s">
        <v>345</v>
      </c>
      <c r="E6227" s="23"/>
    </row>
    <row r="6228" spans="1:5" ht="20" customHeight="1">
      <c r="A6228" s="19" t="s">
        <v>9017</v>
      </c>
      <c r="B6228" s="20" t="s">
        <v>9018</v>
      </c>
      <c r="C6228" s="21" t="s">
        <v>169457</v>
      </c>
      <c r="D6228" s="21" t="s">
        <v>345</v>
      </c>
      <c r="E6228" s="23"/>
    </row>
    <row r="6229" spans="1:5" ht="20" customHeight="1">
      <c r="A6229" s="19" t="s">
        <v>9019</v>
      </c>
      <c r="B6229" s="20" t="s">
        <v>9020</v>
      </c>
      <c r="C6229" s="21" t="s">
        <v>156989</v>
      </c>
      <c r="D6229" s="21" t="s">
        <v>296</v>
      </c>
      <c r="E6229" s="23"/>
    </row>
    <row r="6230" spans="1:5" ht="20" customHeight="1">
      <c r="A6230" s="19" t="s">
        <v>9021</v>
      </c>
      <c r="B6230" s="20" t="s">
        <v>9022</v>
      </c>
      <c r="C6230" s="21" t="s">
        <v>169509</v>
      </c>
      <c r="D6230" s="21" t="s">
        <v>345</v>
      </c>
      <c r="E6230" s="23"/>
    </row>
    <row r="6231" spans="1:5" ht="20" customHeight="1">
      <c r="A6231" s="19" t="s">
        <v>9023</v>
      </c>
      <c r="B6231" s="20" t="s">
        <v>9024</v>
      </c>
      <c r="C6231" s="21" t="s">
        <v>169509</v>
      </c>
      <c r="D6231" s="21" t="s">
        <v>345</v>
      </c>
      <c r="E6231" s="23"/>
    </row>
    <row r="6232" spans="1:5" ht="20" customHeight="1">
      <c r="A6232" s="19" t="s">
        <v>9027</v>
      </c>
      <c r="B6232" s="20" t="s">
        <v>9026</v>
      </c>
      <c r="C6232" s="21" t="s">
        <v>169461</v>
      </c>
      <c r="D6232" s="21" t="s">
        <v>345</v>
      </c>
      <c r="E6232" s="23"/>
    </row>
    <row r="6233" spans="1:5" ht="20" customHeight="1">
      <c r="A6233" s="19" t="s">
        <v>9028</v>
      </c>
      <c r="B6233" s="20" t="s">
        <v>9029</v>
      </c>
      <c r="C6233" s="21" t="s">
        <v>169515</v>
      </c>
      <c r="D6233" s="21" t="s">
        <v>345</v>
      </c>
      <c r="E6233" s="23"/>
    </row>
    <row r="6234" spans="1:5" ht="20" customHeight="1">
      <c r="A6234" s="19" t="s">
        <v>9030</v>
      </c>
      <c r="B6234" s="20" t="s">
        <v>9031</v>
      </c>
      <c r="C6234" s="21" t="s">
        <v>169492</v>
      </c>
      <c r="D6234" s="21" t="s">
        <v>345</v>
      </c>
      <c r="E6234" s="23"/>
    </row>
    <row r="6235" spans="1:5" ht="20" customHeight="1">
      <c r="A6235" s="19" t="s">
        <v>9032</v>
      </c>
      <c r="B6235" s="20" t="s">
        <v>9033</v>
      </c>
      <c r="C6235" s="21" t="s">
        <v>169444</v>
      </c>
      <c r="D6235" s="21" t="s">
        <v>345</v>
      </c>
      <c r="E6235" s="23"/>
    </row>
    <row r="6236" spans="1:5" ht="20" customHeight="1">
      <c r="A6236" s="19" t="s">
        <v>9034</v>
      </c>
      <c r="B6236" s="20" t="s">
        <v>9035</v>
      </c>
      <c r="C6236" s="21" t="s">
        <v>101522</v>
      </c>
      <c r="D6236" s="21" t="s">
        <v>345</v>
      </c>
      <c r="E6236" s="23"/>
    </row>
    <row r="6237" spans="1:5" ht="20" customHeight="1">
      <c r="A6237" s="19" t="s">
        <v>9038</v>
      </c>
      <c r="B6237" s="20" t="s">
        <v>9037</v>
      </c>
      <c r="C6237" s="21" t="s">
        <v>101727</v>
      </c>
      <c r="D6237" s="21" t="s">
        <v>345</v>
      </c>
      <c r="E6237" s="23"/>
    </row>
    <row r="6238" spans="1:5" ht="20" customHeight="1">
      <c r="A6238" s="19" t="s">
        <v>9042</v>
      </c>
      <c r="B6238" s="20" t="s">
        <v>9040</v>
      </c>
      <c r="C6238" s="21" t="s">
        <v>169485</v>
      </c>
      <c r="D6238" s="21" t="s">
        <v>345</v>
      </c>
      <c r="E6238" s="23"/>
    </row>
    <row r="6239" spans="1:5" ht="20" customHeight="1">
      <c r="A6239" s="19" t="s">
        <v>9043</v>
      </c>
      <c r="B6239" s="20" t="s">
        <v>9044</v>
      </c>
      <c r="C6239" s="21" t="s">
        <v>169520</v>
      </c>
      <c r="D6239" s="21" t="s">
        <v>345</v>
      </c>
      <c r="E6239" s="23"/>
    </row>
    <row r="6240" spans="1:5" ht="20" customHeight="1">
      <c r="A6240" s="19" t="s">
        <v>9045</v>
      </c>
      <c r="B6240" s="20" t="s">
        <v>9046</v>
      </c>
      <c r="C6240" s="21" t="s">
        <v>169499</v>
      </c>
      <c r="D6240" s="21" t="s">
        <v>345</v>
      </c>
      <c r="E6240" s="23"/>
    </row>
    <row r="6241" spans="1:5" ht="20" customHeight="1">
      <c r="A6241" s="19" t="s">
        <v>9047</v>
      </c>
      <c r="B6241" s="20" t="s">
        <v>9048</v>
      </c>
      <c r="C6241" s="21" t="s">
        <v>169461</v>
      </c>
      <c r="D6241" s="21" t="s">
        <v>296</v>
      </c>
      <c r="E6241" s="23"/>
    </row>
    <row r="6242" spans="1:5" ht="20" customHeight="1">
      <c r="A6242" s="19" t="s">
        <v>9049</v>
      </c>
      <c r="B6242" s="20" t="s">
        <v>9050</v>
      </c>
      <c r="C6242" s="21" t="s">
        <v>169520</v>
      </c>
      <c r="D6242" s="21" t="s">
        <v>345</v>
      </c>
      <c r="E6242" s="23"/>
    </row>
    <row r="6243" spans="1:5" ht="20" customHeight="1">
      <c r="A6243" s="19" t="s">
        <v>9051</v>
      </c>
      <c r="B6243" s="24">
        <v>100</v>
      </c>
      <c r="C6243" s="21" t="s">
        <v>169519</v>
      </c>
      <c r="D6243" s="21" t="s">
        <v>345</v>
      </c>
      <c r="E6243" s="23"/>
    </row>
    <row r="6244" spans="1:5" ht="20" customHeight="1">
      <c r="A6244" s="19" t="s">
        <v>9054</v>
      </c>
      <c r="B6244" s="20" t="s">
        <v>9053</v>
      </c>
      <c r="C6244" s="21" t="s">
        <v>101522</v>
      </c>
      <c r="D6244" s="21" t="s">
        <v>345</v>
      </c>
      <c r="E6244" s="23"/>
    </row>
    <row r="6245" spans="1:5" ht="20" customHeight="1">
      <c r="A6245" s="19" t="s">
        <v>9055</v>
      </c>
      <c r="B6245" s="20" t="s">
        <v>9056</v>
      </c>
      <c r="C6245" s="21" t="s">
        <v>14955</v>
      </c>
      <c r="D6245" s="21" t="s">
        <v>296</v>
      </c>
      <c r="E6245" s="23"/>
    </row>
    <row r="6246" spans="1:5" ht="20" customHeight="1">
      <c r="A6246" s="19" t="s">
        <v>9057</v>
      </c>
      <c r="B6246" s="24">
        <v>100</v>
      </c>
      <c r="C6246" s="21" t="s">
        <v>169515</v>
      </c>
      <c r="D6246" s="21" t="s">
        <v>345</v>
      </c>
      <c r="E6246" s="23"/>
    </row>
    <row r="6247" spans="1:5" ht="20" customHeight="1">
      <c r="A6247" s="19" t="s">
        <v>9058</v>
      </c>
      <c r="B6247" s="20" t="s">
        <v>9059</v>
      </c>
      <c r="C6247" s="21" t="s">
        <v>169478</v>
      </c>
      <c r="D6247" s="21" t="s">
        <v>345</v>
      </c>
      <c r="E6247" s="23"/>
    </row>
    <row r="6248" spans="1:5" ht="20" customHeight="1">
      <c r="A6248" s="19" t="s">
        <v>9060</v>
      </c>
      <c r="B6248" s="20" t="s">
        <v>9061</v>
      </c>
      <c r="C6248" s="21" t="s">
        <v>169486</v>
      </c>
      <c r="D6248" s="21" t="s">
        <v>345</v>
      </c>
      <c r="E6248" s="23"/>
    </row>
    <row r="6249" spans="1:5" ht="20" customHeight="1">
      <c r="A6249" s="19" t="s">
        <v>9062</v>
      </c>
      <c r="B6249" s="20" t="s">
        <v>9063</v>
      </c>
      <c r="C6249" s="21" t="s">
        <v>169439</v>
      </c>
      <c r="D6249" s="21" t="s">
        <v>345</v>
      </c>
      <c r="E6249" s="23"/>
    </row>
    <row r="6250" spans="1:5" ht="20" customHeight="1">
      <c r="A6250" s="19" t="s">
        <v>9066</v>
      </c>
      <c r="B6250" s="20" t="s">
        <v>9065</v>
      </c>
      <c r="C6250" s="21" t="s">
        <v>169509</v>
      </c>
      <c r="D6250" s="21" t="s">
        <v>345</v>
      </c>
      <c r="E6250" s="23"/>
    </row>
    <row r="6251" spans="1:5" ht="20" customHeight="1">
      <c r="A6251" s="19" t="s">
        <v>9067</v>
      </c>
      <c r="B6251" s="20" t="s">
        <v>9068</v>
      </c>
      <c r="C6251" s="21" t="s">
        <v>169485</v>
      </c>
      <c r="D6251" s="21" t="s">
        <v>345</v>
      </c>
      <c r="E6251" s="23"/>
    </row>
    <row r="6252" spans="1:5" ht="20" customHeight="1">
      <c r="A6252" s="19" t="s">
        <v>9069</v>
      </c>
      <c r="B6252" s="20" t="s">
        <v>9070</v>
      </c>
      <c r="C6252" s="21" t="s">
        <v>169442</v>
      </c>
      <c r="D6252" s="21" t="s">
        <v>345</v>
      </c>
      <c r="E6252" s="23"/>
    </row>
    <row r="6253" spans="1:5" ht="20" customHeight="1">
      <c r="A6253" s="19" t="s">
        <v>9071</v>
      </c>
      <c r="B6253" s="20" t="s">
        <v>9072</v>
      </c>
      <c r="C6253" s="21" t="s">
        <v>169493</v>
      </c>
      <c r="D6253" s="21" t="s">
        <v>345</v>
      </c>
      <c r="E6253" s="23"/>
    </row>
    <row r="6254" spans="1:5" ht="20" customHeight="1">
      <c r="A6254" s="19" t="s">
        <v>9073</v>
      </c>
      <c r="B6254" s="20" t="s">
        <v>9074</v>
      </c>
      <c r="C6254" s="21" t="s">
        <v>101727</v>
      </c>
      <c r="D6254" s="21" t="s">
        <v>296</v>
      </c>
      <c r="E6254" s="23"/>
    </row>
    <row r="6255" spans="1:5" ht="20" customHeight="1">
      <c r="A6255" s="19" t="s">
        <v>9075</v>
      </c>
      <c r="B6255" s="20" t="s">
        <v>9076</v>
      </c>
      <c r="C6255" s="21" t="s">
        <v>169437</v>
      </c>
      <c r="D6255" s="21" t="s">
        <v>345</v>
      </c>
      <c r="E6255" s="23"/>
    </row>
    <row r="6256" spans="1:5" ht="20" customHeight="1">
      <c r="A6256" s="19" t="s">
        <v>9077</v>
      </c>
      <c r="B6256" s="20" t="s">
        <v>9078</v>
      </c>
      <c r="C6256" s="21" t="s">
        <v>169454</v>
      </c>
      <c r="D6256" s="21" t="s">
        <v>345</v>
      </c>
      <c r="E6256" s="23"/>
    </row>
    <row r="6257" spans="1:5" ht="20" customHeight="1">
      <c r="A6257" s="19" t="s">
        <v>9081</v>
      </c>
      <c r="B6257" s="20" t="s">
        <v>9080</v>
      </c>
      <c r="C6257" s="21" t="s">
        <v>169442</v>
      </c>
      <c r="D6257" s="21" t="s">
        <v>296</v>
      </c>
      <c r="E6257" s="23"/>
    </row>
    <row r="6258" spans="1:5" ht="20" customHeight="1">
      <c r="A6258" s="19" t="s">
        <v>9084</v>
      </c>
      <c r="B6258" s="20" t="s">
        <v>9083</v>
      </c>
      <c r="C6258" s="21" t="s">
        <v>169490</v>
      </c>
      <c r="D6258" s="21" t="s">
        <v>345</v>
      </c>
      <c r="E6258" s="23"/>
    </row>
    <row r="6259" spans="1:5" ht="20" customHeight="1">
      <c r="A6259" s="19" t="s">
        <v>9085</v>
      </c>
      <c r="B6259" s="20" t="s">
        <v>9086</v>
      </c>
      <c r="C6259" s="21" t="s">
        <v>169462</v>
      </c>
      <c r="D6259" s="21" t="s">
        <v>345</v>
      </c>
      <c r="E6259" s="23"/>
    </row>
    <row r="6260" spans="1:5" ht="20" customHeight="1">
      <c r="A6260" s="19" t="s">
        <v>9087</v>
      </c>
      <c r="B6260" s="20" t="s">
        <v>9088</v>
      </c>
      <c r="C6260" s="21" t="s">
        <v>169479</v>
      </c>
      <c r="D6260" s="21" t="s">
        <v>345</v>
      </c>
      <c r="E6260" s="23"/>
    </row>
    <row r="6261" spans="1:5" ht="20" customHeight="1">
      <c r="A6261" s="19" t="s">
        <v>9089</v>
      </c>
      <c r="B6261" s="20" t="s">
        <v>9090</v>
      </c>
      <c r="C6261" s="21" t="s">
        <v>169483</v>
      </c>
      <c r="D6261" s="21" t="s">
        <v>345</v>
      </c>
      <c r="E6261" s="23"/>
    </row>
    <row r="6262" spans="1:5" ht="20" customHeight="1">
      <c r="A6262" s="19" t="s">
        <v>9091</v>
      </c>
      <c r="B6262" s="20" t="s">
        <v>9092</v>
      </c>
      <c r="C6262" s="21" t="s">
        <v>169481</v>
      </c>
      <c r="D6262" s="21" t="s">
        <v>345</v>
      </c>
      <c r="E6262" s="23"/>
    </row>
    <row r="6263" spans="1:5" ht="20" customHeight="1">
      <c r="A6263" s="19" t="s">
        <v>9093</v>
      </c>
      <c r="B6263" s="20" t="s">
        <v>9094</v>
      </c>
      <c r="C6263" s="21" t="s">
        <v>169499</v>
      </c>
      <c r="D6263" s="21" t="s">
        <v>345</v>
      </c>
      <c r="E6263" s="23"/>
    </row>
    <row r="6264" spans="1:5" ht="20" customHeight="1">
      <c r="A6264" s="19" t="s">
        <v>9097</v>
      </c>
      <c r="B6264" s="20" t="s">
        <v>9096</v>
      </c>
      <c r="C6264" s="21" t="s">
        <v>169439</v>
      </c>
      <c r="D6264" s="21" t="s">
        <v>345</v>
      </c>
      <c r="E6264" s="23"/>
    </row>
    <row r="6265" spans="1:5" ht="20" customHeight="1">
      <c r="A6265" s="19" t="s">
        <v>9102</v>
      </c>
      <c r="B6265" s="20" t="s">
        <v>9099</v>
      </c>
      <c r="C6265" s="21" t="s">
        <v>169480</v>
      </c>
      <c r="D6265" s="21" t="s">
        <v>345</v>
      </c>
      <c r="E6265" s="23"/>
    </row>
    <row r="6266" spans="1:5" ht="20" customHeight="1">
      <c r="A6266" s="19" t="s">
        <v>9103</v>
      </c>
      <c r="B6266" s="24">
        <v>100</v>
      </c>
      <c r="C6266" s="21" t="s">
        <v>169517</v>
      </c>
      <c r="D6266" s="21" t="s">
        <v>345</v>
      </c>
      <c r="E6266" s="23"/>
    </row>
    <row r="6267" spans="1:5" ht="20" customHeight="1">
      <c r="A6267" s="19" t="s">
        <v>9106</v>
      </c>
      <c r="B6267" s="20" t="s">
        <v>9107</v>
      </c>
      <c r="C6267" s="21" t="s">
        <v>14955</v>
      </c>
      <c r="D6267" s="21" t="s">
        <v>345</v>
      </c>
      <c r="E6267" s="23"/>
    </row>
    <row r="6268" spans="1:5" ht="20" customHeight="1">
      <c r="A6268" s="19" t="s">
        <v>9108</v>
      </c>
      <c r="B6268" s="20" t="s">
        <v>9109</v>
      </c>
      <c r="C6268" s="21" t="s">
        <v>169509</v>
      </c>
      <c r="D6268" s="21" t="s">
        <v>345</v>
      </c>
      <c r="E6268" s="23"/>
    </row>
    <row r="6269" spans="1:5" ht="20" customHeight="1">
      <c r="A6269" s="19" t="s">
        <v>9110</v>
      </c>
      <c r="B6269" s="20" t="s">
        <v>9111</v>
      </c>
      <c r="C6269" s="21" t="s">
        <v>101727</v>
      </c>
      <c r="D6269" s="21" t="s">
        <v>345</v>
      </c>
      <c r="E6269" s="23"/>
    </row>
    <row r="6270" spans="1:5" ht="20" customHeight="1">
      <c r="A6270" s="19" t="s">
        <v>9114</v>
      </c>
      <c r="B6270" s="20" t="s">
        <v>9113</v>
      </c>
      <c r="C6270" s="21" t="s">
        <v>156989</v>
      </c>
      <c r="D6270" s="21" t="s">
        <v>345</v>
      </c>
      <c r="E6270" s="23"/>
    </row>
    <row r="6271" spans="1:5" ht="20" customHeight="1">
      <c r="A6271" s="19" t="s">
        <v>9115</v>
      </c>
      <c r="B6271" s="24">
        <v>100</v>
      </c>
      <c r="C6271" s="21" t="s">
        <v>169527</v>
      </c>
      <c r="D6271" s="21" t="s">
        <v>345</v>
      </c>
      <c r="E6271" s="23"/>
    </row>
    <row r="6272" spans="1:5" ht="20" customHeight="1">
      <c r="A6272" s="19" t="s">
        <v>9116</v>
      </c>
      <c r="B6272" s="24">
        <v>100</v>
      </c>
      <c r="C6272" s="21" t="s">
        <v>169487</v>
      </c>
      <c r="D6272" s="21" t="s">
        <v>345</v>
      </c>
      <c r="E6272" s="23"/>
    </row>
    <row r="6273" spans="1:5" ht="20" customHeight="1">
      <c r="A6273" s="19" t="s">
        <v>9117</v>
      </c>
      <c r="B6273" s="20" t="s">
        <v>9118</v>
      </c>
      <c r="C6273" s="21" t="s">
        <v>169452</v>
      </c>
      <c r="D6273" s="21" t="s">
        <v>296</v>
      </c>
      <c r="E6273" s="23"/>
    </row>
    <row r="6274" spans="1:5" ht="20" customHeight="1">
      <c r="A6274" s="19" t="s">
        <v>9119</v>
      </c>
      <c r="B6274" s="20" t="s">
        <v>9120</v>
      </c>
      <c r="C6274" s="21" t="s">
        <v>169455</v>
      </c>
      <c r="D6274" s="21" t="s">
        <v>345</v>
      </c>
      <c r="E6274" s="23"/>
    </row>
    <row r="6275" spans="1:5" ht="20" customHeight="1">
      <c r="A6275" s="19" t="s">
        <v>9121</v>
      </c>
      <c r="B6275" s="20" t="s">
        <v>9122</v>
      </c>
      <c r="C6275" s="21" t="s">
        <v>169485</v>
      </c>
      <c r="D6275" s="21" t="s">
        <v>296</v>
      </c>
      <c r="E6275" s="23"/>
    </row>
    <row r="6276" spans="1:5" ht="20" customHeight="1">
      <c r="A6276" s="19" t="s">
        <v>9123</v>
      </c>
      <c r="B6276" s="20" t="s">
        <v>9124</v>
      </c>
      <c r="C6276" s="21" t="s">
        <v>169506</v>
      </c>
      <c r="D6276" s="21" t="s">
        <v>345</v>
      </c>
      <c r="E6276" s="23"/>
    </row>
    <row r="6277" spans="1:5" ht="20" customHeight="1">
      <c r="A6277" s="19" t="s">
        <v>9125</v>
      </c>
      <c r="B6277" s="20" t="s">
        <v>9126</v>
      </c>
      <c r="C6277" s="21" t="s">
        <v>169459</v>
      </c>
      <c r="D6277" s="21" t="s">
        <v>345</v>
      </c>
      <c r="E6277" s="23"/>
    </row>
    <row r="6278" spans="1:5" ht="20" customHeight="1">
      <c r="A6278" s="19" t="s">
        <v>9129</v>
      </c>
      <c r="B6278" s="20" t="s">
        <v>9128</v>
      </c>
      <c r="C6278" s="21" t="s">
        <v>169449</v>
      </c>
      <c r="D6278" s="21" t="s">
        <v>345</v>
      </c>
      <c r="E6278" s="23"/>
    </row>
    <row r="6279" spans="1:5" ht="20" customHeight="1">
      <c r="A6279" s="19" t="s">
        <v>9130</v>
      </c>
      <c r="B6279" s="20" t="s">
        <v>9131</v>
      </c>
      <c r="C6279" s="21" t="s">
        <v>169433</v>
      </c>
      <c r="D6279" s="21" t="s">
        <v>345</v>
      </c>
      <c r="E6279" s="23"/>
    </row>
    <row r="6280" spans="1:5" ht="20" customHeight="1">
      <c r="A6280" s="19" t="s">
        <v>9132</v>
      </c>
      <c r="B6280" s="20" t="s">
        <v>9133</v>
      </c>
      <c r="C6280" s="21" t="s">
        <v>169452</v>
      </c>
      <c r="D6280" s="21" t="s">
        <v>296</v>
      </c>
      <c r="E6280" s="23"/>
    </row>
    <row r="6281" spans="1:5" ht="20" customHeight="1">
      <c r="A6281" s="19" t="s">
        <v>9134</v>
      </c>
      <c r="B6281" s="20" t="s">
        <v>9135</v>
      </c>
      <c r="C6281" s="21" t="s">
        <v>169442</v>
      </c>
      <c r="D6281" s="21" t="s">
        <v>296</v>
      </c>
      <c r="E6281" s="23"/>
    </row>
    <row r="6282" spans="1:5" ht="20" customHeight="1">
      <c r="A6282" s="19" t="s">
        <v>9136</v>
      </c>
      <c r="B6282" s="20" t="s">
        <v>9137</v>
      </c>
      <c r="C6282" s="21" t="s">
        <v>169479</v>
      </c>
      <c r="D6282" s="21" t="s">
        <v>345</v>
      </c>
      <c r="E6282" s="23"/>
    </row>
    <row r="6283" spans="1:5" ht="20" customHeight="1">
      <c r="A6283" s="19" t="s">
        <v>9138</v>
      </c>
      <c r="B6283" s="20" t="s">
        <v>9139</v>
      </c>
      <c r="C6283" s="21" t="s">
        <v>169498</v>
      </c>
      <c r="D6283" s="21" t="s">
        <v>296</v>
      </c>
      <c r="E6283" s="23"/>
    </row>
    <row r="6284" spans="1:5" ht="20" customHeight="1">
      <c r="A6284" s="19" t="s">
        <v>9149</v>
      </c>
      <c r="B6284" s="20" t="s">
        <v>9150</v>
      </c>
      <c r="C6284" s="21" t="s">
        <v>169492</v>
      </c>
      <c r="D6284" s="21" t="s">
        <v>139</v>
      </c>
      <c r="E6284" s="23"/>
    </row>
    <row r="6285" spans="1:5" ht="20" customHeight="1">
      <c r="A6285" s="19" t="s">
        <v>9223</v>
      </c>
      <c r="B6285" s="20" t="s">
        <v>9224</v>
      </c>
      <c r="C6285" s="21" t="s">
        <v>169471</v>
      </c>
      <c r="D6285" s="21" t="s">
        <v>139</v>
      </c>
      <c r="E6285" s="23"/>
    </row>
    <row r="6286" spans="1:5" ht="20" customHeight="1">
      <c r="A6286" s="19" t="s">
        <v>6594</v>
      </c>
      <c r="B6286" s="20" t="s">
        <v>6595</v>
      </c>
      <c r="C6286" s="21" t="s">
        <v>169496</v>
      </c>
      <c r="D6286" s="21" t="s">
        <v>296</v>
      </c>
      <c r="E6286" s="23"/>
    </row>
    <row r="6287" spans="1:5" ht="20" customHeight="1">
      <c r="A6287" s="19" t="s">
        <v>6598</v>
      </c>
      <c r="B6287" s="20" t="s">
        <v>6597</v>
      </c>
      <c r="C6287" s="21" t="s">
        <v>169446</v>
      </c>
      <c r="D6287" s="21" t="s">
        <v>345</v>
      </c>
      <c r="E6287" s="23"/>
    </row>
    <row r="6288" spans="1:5" ht="20" customHeight="1">
      <c r="A6288" s="19" t="s">
        <v>6599</v>
      </c>
      <c r="B6288" s="20" t="s">
        <v>6600</v>
      </c>
      <c r="C6288" s="21" t="s">
        <v>169442</v>
      </c>
      <c r="D6288" s="21" t="s">
        <v>345</v>
      </c>
      <c r="E6288" s="23"/>
    </row>
    <row r="6289" spans="1:5" ht="20" customHeight="1">
      <c r="A6289" s="19" t="s">
        <v>6603</v>
      </c>
      <c r="B6289" s="20" t="s">
        <v>6602</v>
      </c>
      <c r="C6289" s="21" t="s">
        <v>169493</v>
      </c>
      <c r="D6289" s="21" t="s">
        <v>345</v>
      </c>
      <c r="E6289" s="23"/>
    </row>
    <row r="6290" spans="1:5" ht="20" customHeight="1">
      <c r="A6290" s="19" t="s">
        <v>6604</v>
      </c>
      <c r="B6290" s="20" t="s">
        <v>6605</v>
      </c>
      <c r="C6290" s="21" t="s">
        <v>169435</v>
      </c>
      <c r="D6290" s="21" t="s">
        <v>345</v>
      </c>
      <c r="E6290" s="23"/>
    </row>
    <row r="6291" spans="1:5" ht="20" customHeight="1">
      <c r="A6291" s="19" t="s">
        <v>6606</v>
      </c>
      <c r="B6291" s="20" t="s">
        <v>6607</v>
      </c>
      <c r="C6291" s="21" t="s">
        <v>169450</v>
      </c>
      <c r="D6291" s="21" t="s">
        <v>345</v>
      </c>
      <c r="E6291" s="23"/>
    </row>
    <row r="6292" spans="1:5" ht="20" customHeight="1">
      <c r="A6292" s="19" t="s">
        <v>6608</v>
      </c>
      <c r="B6292" s="20" t="s">
        <v>6609</v>
      </c>
      <c r="C6292" s="21" t="s">
        <v>169448</v>
      </c>
      <c r="D6292" s="21" t="s">
        <v>296</v>
      </c>
      <c r="E6292" s="23"/>
    </row>
    <row r="6293" spans="1:5" ht="20" customHeight="1">
      <c r="A6293" s="19" t="s">
        <v>6613</v>
      </c>
      <c r="B6293" s="20" t="s">
        <v>6611</v>
      </c>
      <c r="C6293" s="21" t="s">
        <v>169435</v>
      </c>
      <c r="D6293" s="21" t="s">
        <v>345</v>
      </c>
      <c r="E6293" s="23"/>
    </row>
    <row r="6294" spans="1:5" ht="20" customHeight="1">
      <c r="A6294" s="19" t="s">
        <v>6614</v>
      </c>
      <c r="B6294" s="20" t="s">
        <v>6615</v>
      </c>
      <c r="C6294" s="21" t="s">
        <v>169448</v>
      </c>
      <c r="D6294" s="21" t="s">
        <v>345</v>
      </c>
      <c r="E6294" s="23"/>
    </row>
    <row r="6295" spans="1:5" ht="20" customHeight="1">
      <c r="A6295" s="19" t="s">
        <v>6616</v>
      </c>
      <c r="B6295" s="20" t="s">
        <v>6617</v>
      </c>
      <c r="C6295" s="21" t="s">
        <v>169462</v>
      </c>
      <c r="D6295" s="21" t="s">
        <v>345</v>
      </c>
      <c r="E6295" s="23"/>
    </row>
    <row r="6296" spans="1:5" ht="20" customHeight="1">
      <c r="A6296" s="19" t="s">
        <v>6618</v>
      </c>
      <c r="B6296" s="20" t="s">
        <v>6619</v>
      </c>
      <c r="C6296" s="21" t="s">
        <v>169499</v>
      </c>
      <c r="D6296" s="21" t="s">
        <v>345</v>
      </c>
      <c r="E6296" s="23"/>
    </row>
    <row r="6297" spans="1:5" ht="20" customHeight="1">
      <c r="A6297" s="19" t="s">
        <v>6622</v>
      </c>
      <c r="B6297" s="20" t="s">
        <v>6621</v>
      </c>
      <c r="C6297" s="21" t="s">
        <v>169478</v>
      </c>
      <c r="D6297" s="21" t="s">
        <v>345</v>
      </c>
      <c r="E6297" s="23"/>
    </row>
    <row r="6298" spans="1:5" ht="20" customHeight="1">
      <c r="A6298" s="19" t="s">
        <v>6623</v>
      </c>
      <c r="B6298" s="20" t="s">
        <v>6624</v>
      </c>
      <c r="C6298" s="21" t="s">
        <v>169494</v>
      </c>
      <c r="D6298" s="21" t="s">
        <v>345</v>
      </c>
      <c r="E6298" s="23"/>
    </row>
    <row r="6299" spans="1:5" ht="20" customHeight="1">
      <c r="A6299" s="19" t="s">
        <v>6625</v>
      </c>
      <c r="B6299" s="20" t="s">
        <v>6626</v>
      </c>
      <c r="C6299" s="21" t="s">
        <v>169438</v>
      </c>
      <c r="D6299" s="21" t="s">
        <v>345</v>
      </c>
      <c r="E6299" s="23"/>
    </row>
    <row r="6300" spans="1:5" ht="20" customHeight="1">
      <c r="A6300" s="19" t="s">
        <v>6629</v>
      </c>
      <c r="B6300" s="20" t="s">
        <v>6628</v>
      </c>
      <c r="C6300" s="21" t="s">
        <v>169509</v>
      </c>
      <c r="D6300" s="21" t="s">
        <v>345</v>
      </c>
      <c r="E6300" s="23"/>
    </row>
    <row r="6301" spans="1:5" ht="20" customHeight="1">
      <c r="A6301" s="19" t="s">
        <v>6630</v>
      </c>
      <c r="B6301" s="20" t="s">
        <v>6631</v>
      </c>
      <c r="C6301" s="21" t="s">
        <v>14955</v>
      </c>
      <c r="D6301" s="21" t="s">
        <v>345</v>
      </c>
      <c r="E6301" s="23"/>
    </row>
    <row r="6302" spans="1:5" ht="20" customHeight="1">
      <c r="A6302" s="19" t="s">
        <v>6632</v>
      </c>
      <c r="B6302" s="20" t="s">
        <v>6633</v>
      </c>
      <c r="C6302" s="21" t="s">
        <v>169478</v>
      </c>
      <c r="D6302" s="21" t="s">
        <v>345</v>
      </c>
      <c r="E6302" s="23"/>
    </row>
    <row r="6303" spans="1:5" ht="20" customHeight="1">
      <c r="A6303" s="19" t="s">
        <v>6636</v>
      </c>
      <c r="B6303" s="20" t="s">
        <v>6635</v>
      </c>
      <c r="C6303" s="21" t="s">
        <v>169520</v>
      </c>
      <c r="D6303" s="21" t="s">
        <v>345</v>
      </c>
      <c r="E6303" s="23"/>
    </row>
    <row r="6304" spans="1:5" ht="20" customHeight="1">
      <c r="A6304" s="19" t="s">
        <v>6637</v>
      </c>
      <c r="B6304" s="20" t="s">
        <v>6638</v>
      </c>
      <c r="C6304" s="21" t="s">
        <v>169478</v>
      </c>
      <c r="D6304" s="21" t="s">
        <v>345</v>
      </c>
      <c r="E6304" s="23"/>
    </row>
    <row r="6305" spans="1:5" ht="20" customHeight="1">
      <c r="A6305" s="19" t="s">
        <v>6639</v>
      </c>
      <c r="B6305" s="20" t="s">
        <v>6640</v>
      </c>
      <c r="C6305" s="21" t="s">
        <v>169471</v>
      </c>
      <c r="D6305" s="21" t="s">
        <v>345</v>
      </c>
      <c r="E6305" s="23"/>
    </row>
    <row r="6306" spans="1:5" ht="20" customHeight="1">
      <c r="A6306" s="19" t="s">
        <v>6645</v>
      </c>
      <c r="B6306" s="20" t="s">
        <v>6644</v>
      </c>
      <c r="C6306" s="21" t="s">
        <v>169466</v>
      </c>
      <c r="D6306" s="21" t="s">
        <v>345</v>
      </c>
      <c r="E6306" s="23"/>
    </row>
    <row r="6307" spans="1:5" ht="20" customHeight="1">
      <c r="A6307" s="19" t="s">
        <v>6646</v>
      </c>
      <c r="B6307" s="20" t="s">
        <v>6647</v>
      </c>
      <c r="C6307" s="21" t="s">
        <v>169486</v>
      </c>
      <c r="D6307" s="21" t="s">
        <v>345</v>
      </c>
      <c r="E6307" s="23"/>
    </row>
    <row r="6308" spans="1:5" ht="20" customHeight="1">
      <c r="A6308" s="19" t="s">
        <v>6648</v>
      </c>
      <c r="B6308" s="20" t="s">
        <v>6649</v>
      </c>
      <c r="C6308" s="21" t="s">
        <v>169450</v>
      </c>
      <c r="D6308" s="21" t="s">
        <v>345</v>
      </c>
      <c r="E6308" s="23"/>
    </row>
    <row r="6309" spans="1:5" ht="20" customHeight="1">
      <c r="A6309" s="19" t="s">
        <v>6650</v>
      </c>
      <c r="B6309" s="20" t="s">
        <v>6651</v>
      </c>
      <c r="C6309" s="21" t="s">
        <v>169474</v>
      </c>
      <c r="D6309" s="21" t="s">
        <v>345</v>
      </c>
      <c r="E6309" s="23"/>
    </row>
    <row r="6310" spans="1:5" ht="20" customHeight="1">
      <c r="A6310" s="19" t="s">
        <v>6652</v>
      </c>
      <c r="B6310" s="20" t="s">
        <v>6653</v>
      </c>
      <c r="C6310" s="21" t="s">
        <v>169501</v>
      </c>
      <c r="D6310" s="21" t="s">
        <v>345</v>
      </c>
      <c r="E6310" s="23"/>
    </row>
    <row r="6311" spans="1:5" ht="20" customHeight="1">
      <c r="A6311" s="19" t="s">
        <v>6656</v>
      </c>
      <c r="B6311" s="20" t="s">
        <v>6655</v>
      </c>
      <c r="C6311" s="21" t="s">
        <v>169439</v>
      </c>
      <c r="D6311" s="21" t="s">
        <v>296</v>
      </c>
      <c r="E6311" s="23"/>
    </row>
    <row r="6312" spans="1:5" ht="20" customHeight="1">
      <c r="A6312" s="19" t="s">
        <v>54</v>
      </c>
      <c r="B6312" s="20" t="s">
        <v>59</v>
      </c>
      <c r="C6312" s="21" t="s">
        <v>169465</v>
      </c>
      <c r="D6312" s="21" t="s">
        <v>345</v>
      </c>
      <c r="E6312" s="23"/>
    </row>
    <row r="6313" spans="1:5" ht="20" customHeight="1">
      <c r="A6313" s="19" t="s">
        <v>6667</v>
      </c>
      <c r="B6313" s="20" t="s">
        <v>6666</v>
      </c>
      <c r="C6313" s="21" t="s">
        <v>169509</v>
      </c>
      <c r="D6313" s="21" t="s">
        <v>345</v>
      </c>
      <c r="E6313" s="23"/>
    </row>
    <row r="6314" spans="1:5" ht="20" customHeight="1">
      <c r="A6314" s="19" t="s">
        <v>6679</v>
      </c>
      <c r="B6314" s="20" t="s">
        <v>6680</v>
      </c>
      <c r="C6314" s="21" t="s">
        <v>169435</v>
      </c>
      <c r="D6314" s="21" t="s">
        <v>345</v>
      </c>
      <c r="E6314" s="23"/>
    </row>
    <row r="6315" spans="1:5" ht="20" customHeight="1">
      <c r="A6315" s="19" t="s">
        <v>6687</v>
      </c>
      <c r="B6315" s="20" t="s">
        <v>6685</v>
      </c>
      <c r="C6315" s="21" t="s">
        <v>169439</v>
      </c>
      <c r="D6315" s="21" t="s">
        <v>345</v>
      </c>
      <c r="E6315" s="23"/>
    </row>
    <row r="6316" spans="1:5" ht="20" customHeight="1">
      <c r="A6316" s="19" t="s">
        <v>6693</v>
      </c>
      <c r="B6316" s="20" t="s">
        <v>6694</v>
      </c>
      <c r="C6316" s="21" t="s">
        <v>169492</v>
      </c>
      <c r="D6316" s="21" t="s">
        <v>345</v>
      </c>
      <c r="E6316" s="23"/>
    </row>
    <row r="6317" spans="1:5" ht="20" customHeight="1">
      <c r="A6317" s="19" t="s">
        <v>6712</v>
      </c>
      <c r="B6317" s="20" t="s">
        <v>6713</v>
      </c>
      <c r="C6317" s="21" t="s">
        <v>169478</v>
      </c>
      <c r="D6317" s="21" t="s">
        <v>345</v>
      </c>
      <c r="E6317" s="23"/>
    </row>
    <row r="6318" spans="1:5" ht="20" customHeight="1">
      <c r="A6318" s="19" t="s">
        <v>6725</v>
      </c>
      <c r="B6318" s="20" t="s">
        <v>6726</v>
      </c>
      <c r="C6318" s="21" t="s">
        <v>101522</v>
      </c>
      <c r="D6318" s="21" t="s">
        <v>345</v>
      </c>
      <c r="E6318" s="23"/>
    </row>
    <row r="6319" spans="1:5" ht="20" customHeight="1">
      <c r="A6319" s="19" t="s">
        <v>6732</v>
      </c>
      <c r="B6319" s="20" t="s">
        <v>6729</v>
      </c>
      <c r="C6319" s="21" t="s">
        <v>169460</v>
      </c>
      <c r="D6319" s="21" t="s">
        <v>345</v>
      </c>
      <c r="E6319" s="23"/>
    </row>
    <row r="6320" spans="1:5" ht="20" customHeight="1">
      <c r="A6320" s="19" t="s">
        <v>6744</v>
      </c>
      <c r="B6320" s="20" t="s">
        <v>6745</v>
      </c>
      <c r="C6320" s="21" t="s">
        <v>169442</v>
      </c>
      <c r="D6320" s="21" t="s">
        <v>345</v>
      </c>
      <c r="E6320" s="23"/>
    </row>
    <row r="6321" spans="1:5" ht="20" customHeight="1">
      <c r="A6321" s="19" t="s">
        <v>6749</v>
      </c>
      <c r="B6321" s="20" t="s">
        <v>6750</v>
      </c>
      <c r="C6321" s="21" t="s">
        <v>169455</v>
      </c>
      <c r="D6321" s="21" t="s">
        <v>345</v>
      </c>
      <c r="E6321" s="23"/>
    </row>
    <row r="6322" spans="1:5" ht="20" customHeight="1">
      <c r="A6322" s="19" t="s">
        <v>6757</v>
      </c>
      <c r="B6322" s="20" t="s">
        <v>6758</v>
      </c>
      <c r="C6322" s="21" t="s">
        <v>169461</v>
      </c>
      <c r="D6322" s="21" t="s">
        <v>345</v>
      </c>
      <c r="E6322" s="23"/>
    </row>
    <row r="6323" spans="1:5" ht="20" customHeight="1">
      <c r="A6323" s="19" t="s">
        <v>6766</v>
      </c>
      <c r="B6323" s="20" t="s">
        <v>6767</v>
      </c>
      <c r="C6323" s="21" t="s">
        <v>169478</v>
      </c>
      <c r="D6323" s="21" t="s">
        <v>345</v>
      </c>
      <c r="E6323" s="23"/>
    </row>
    <row r="6324" spans="1:5" ht="20" customHeight="1">
      <c r="A6324" s="19" t="s">
        <v>6771</v>
      </c>
      <c r="B6324" s="20" t="s">
        <v>6772</v>
      </c>
      <c r="C6324" s="21" t="s">
        <v>14955</v>
      </c>
      <c r="D6324" s="21" t="s">
        <v>345</v>
      </c>
      <c r="E6324" s="23"/>
    </row>
    <row r="6325" spans="1:5" ht="20" customHeight="1">
      <c r="A6325" s="19" t="s">
        <v>6789</v>
      </c>
      <c r="B6325" s="24">
        <v>100</v>
      </c>
      <c r="C6325" s="21" t="s">
        <v>169515</v>
      </c>
      <c r="D6325" s="21" t="s">
        <v>345</v>
      </c>
      <c r="E6325" s="23"/>
    </row>
    <row r="6326" spans="1:5" ht="20" customHeight="1">
      <c r="A6326" s="19" t="s">
        <v>6797</v>
      </c>
      <c r="B6326" s="24">
        <v>100</v>
      </c>
      <c r="C6326" s="21" t="s">
        <v>169461</v>
      </c>
      <c r="D6326" s="21" t="s">
        <v>345</v>
      </c>
      <c r="E6326" s="23"/>
    </row>
    <row r="6327" spans="1:5" ht="20" customHeight="1">
      <c r="A6327" s="19" t="s">
        <v>6800</v>
      </c>
      <c r="B6327" s="20" t="s">
        <v>6801</v>
      </c>
      <c r="C6327" s="21" t="s">
        <v>169480</v>
      </c>
      <c r="D6327" s="21" t="s">
        <v>345</v>
      </c>
      <c r="E6327" s="23"/>
    </row>
    <row r="6328" spans="1:5" ht="20" customHeight="1">
      <c r="A6328" s="19" t="s">
        <v>6808</v>
      </c>
      <c r="B6328" s="20" t="s">
        <v>6809</v>
      </c>
      <c r="C6328" s="21" t="s">
        <v>169517</v>
      </c>
      <c r="D6328" s="21" t="s">
        <v>345</v>
      </c>
      <c r="E6328" s="23"/>
    </row>
    <row r="6329" spans="1:5" ht="20" customHeight="1">
      <c r="A6329" s="19" t="s">
        <v>6823</v>
      </c>
      <c r="B6329" s="20" t="s">
        <v>6824</v>
      </c>
      <c r="C6329" s="21" t="s">
        <v>169485</v>
      </c>
      <c r="D6329" s="21" t="s">
        <v>345</v>
      </c>
      <c r="E6329" s="23"/>
    </row>
    <row r="6330" spans="1:5" ht="20" customHeight="1">
      <c r="A6330" s="19" t="s">
        <v>8506</v>
      </c>
      <c r="B6330" s="20" t="s">
        <v>8505</v>
      </c>
      <c r="C6330" s="21" t="s">
        <v>169435</v>
      </c>
      <c r="D6330" s="21" t="s">
        <v>345</v>
      </c>
      <c r="E6330" s="23"/>
    </row>
    <row r="6331" spans="1:5" ht="20" customHeight="1">
      <c r="A6331" s="19" t="s">
        <v>8674</v>
      </c>
      <c r="B6331" s="20" t="s">
        <v>8675</v>
      </c>
      <c r="C6331" s="21" t="s">
        <v>169462</v>
      </c>
      <c r="D6331" s="21" t="s">
        <v>345</v>
      </c>
      <c r="E6331" s="23"/>
    </row>
    <row r="6332" spans="1:5" ht="20" customHeight="1">
      <c r="A6332" s="19" t="s">
        <v>8691</v>
      </c>
      <c r="B6332" s="20" t="s">
        <v>8692</v>
      </c>
      <c r="C6332" s="21" t="s">
        <v>169443</v>
      </c>
      <c r="D6332" s="21" t="s">
        <v>345</v>
      </c>
      <c r="E6332" s="23"/>
    </row>
    <row r="6333" spans="1:5" ht="20" customHeight="1">
      <c r="A6333" s="19" t="s">
        <v>8714</v>
      </c>
      <c r="B6333" s="20" t="s">
        <v>8713</v>
      </c>
      <c r="C6333" s="21" t="s">
        <v>169499</v>
      </c>
      <c r="D6333" s="21" t="s">
        <v>345</v>
      </c>
      <c r="E6333" s="23"/>
    </row>
    <row r="6334" spans="1:5" ht="20" customHeight="1">
      <c r="A6334" s="19" t="s">
        <v>8733</v>
      </c>
      <c r="B6334" s="20" t="s">
        <v>8734</v>
      </c>
      <c r="C6334" s="21" t="s">
        <v>169478</v>
      </c>
      <c r="D6334" s="21" t="s">
        <v>345</v>
      </c>
      <c r="E6334" s="23"/>
    </row>
    <row r="6335" spans="1:5" ht="20" customHeight="1">
      <c r="A6335" s="19" t="s">
        <v>8793</v>
      </c>
      <c r="B6335" s="20" t="s">
        <v>8794</v>
      </c>
      <c r="C6335" s="21" t="s">
        <v>169462</v>
      </c>
      <c r="D6335" s="21" t="s">
        <v>345</v>
      </c>
      <c r="E6335" s="23"/>
    </row>
    <row r="6336" spans="1:5" ht="20" customHeight="1">
      <c r="A6336" s="19" t="s">
        <v>8834</v>
      </c>
      <c r="B6336" s="20" t="s">
        <v>8835</v>
      </c>
      <c r="C6336" s="21" t="s">
        <v>101522</v>
      </c>
      <c r="D6336" s="21" t="s">
        <v>296</v>
      </c>
      <c r="E6336" s="23"/>
    </row>
    <row r="6337" spans="1:5" ht="20" customHeight="1">
      <c r="A6337" s="19" t="s">
        <v>8838</v>
      </c>
      <c r="B6337" s="20" t="s">
        <v>8837</v>
      </c>
      <c r="C6337" s="21" t="s">
        <v>169499</v>
      </c>
      <c r="D6337" s="21" t="s">
        <v>345</v>
      </c>
      <c r="E6337" s="23"/>
    </row>
    <row r="6338" spans="1:5" ht="20" customHeight="1">
      <c r="A6338" s="19" t="s">
        <v>8839</v>
      </c>
      <c r="B6338" s="20" t="s">
        <v>8840</v>
      </c>
      <c r="C6338" s="21" t="s">
        <v>169492</v>
      </c>
      <c r="D6338" s="21" t="s">
        <v>345</v>
      </c>
      <c r="E6338" s="23"/>
    </row>
    <row r="6339" spans="1:5" ht="20" customHeight="1">
      <c r="A6339" s="19" t="s">
        <v>8843</v>
      </c>
      <c r="B6339" s="20" t="s">
        <v>8842</v>
      </c>
      <c r="C6339" s="21" t="s">
        <v>169485</v>
      </c>
      <c r="D6339" s="21" t="s">
        <v>345</v>
      </c>
      <c r="E6339" s="23"/>
    </row>
    <row r="6340" spans="1:5" ht="20" customHeight="1">
      <c r="A6340" s="19" t="s">
        <v>8844</v>
      </c>
      <c r="B6340" s="20" t="s">
        <v>8845</v>
      </c>
      <c r="C6340" s="21" t="s">
        <v>101522</v>
      </c>
      <c r="D6340" s="21" t="s">
        <v>345</v>
      </c>
      <c r="E6340" s="23"/>
    </row>
    <row r="6341" spans="1:5" ht="20" customHeight="1">
      <c r="A6341" s="19" t="s">
        <v>8846</v>
      </c>
      <c r="B6341" s="20" t="s">
        <v>8847</v>
      </c>
      <c r="C6341" s="21" t="s">
        <v>169485</v>
      </c>
      <c r="D6341" s="21" t="s">
        <v>345</v>
      </c>
      <c r="E6341" s="23"/>
    </row>
    <row r="6342" spans="1:5" ht="20" customHeight="1">
      <c r="A6342" s="19" t="s">
        <v>8851</v>
      </c>
      <c r="B6342" s="20" t="s">
        <v>8849</v>
      </c>
      <c r="C6342" s="21" t="s">
        <v>169461</v>
      </c>
      <c r="D6342" s="21" t="s">
        <v>345</v>
      </c>
      <c r="E6342" s="23"/>
    </row>
    <row r="6343" spans="1:5" ht="20" customHeight="1">
      <c r="A6343" s="19" t="s">
        <v>8852</v>
      </c>
      <c r="B6343" s="20" t="s">
        <v>8853</v>
      </c>
      <c r="C6343" s="21" t="s">
        <v>169461</v>
      </c>
      <c r="D6343" s="21" t="s">
        <v>345</v>
      </c>
      <c r="E6343" s="23"/>
    </row>
    <row r="6344" spans="1:5" ht="20" customHeight="1">
      <c r="A6344" s="19" t="s">
        <v>8854</v>
      </c>
      <c r="B6344" s="20" t="s">
        <v>8855</v>
      </c>
      <c r="C6344" s="21" t="s">
        <v>169485</v>
      </c>
      <c r="D6344" s="21" t="s">
        <v>345</v>
      </c>
      <c r="E6344" s="23"/>
    </row>
    <row r="6345" spans="1:5" ht="20" customHeight="1">
      <c r="A6345" s="19" t="s">
        <v>8856</v>
      </c>
      <c r="B6345" s="24">
        <v>100</v>
      </c>
      <c r="C6345" s="21" t="s">
        <v>169520</v>
      </c>
      <c r="D6345" s="21" t="s">
        <v>345</v>
      </c>
      <c r="E6345" s="23"/>
    </row>
    <row r="6346" spans="1:5" ht="20" customHeight="1">
      <c r="A6346" s="19" t="s">
        <v>8857</v>
      </c>
      <c r="B6346" s="20" t="s">
        <v>8858</v>
      </c>
      <c r="C6346" s="21" t="s">
        <v>169485</v>
      </c>
      <c r="D6346" s="21" t="s">
        <v>345</v>
      </c>
      <c r="E6346" s="23"/>
    </row>
    <row r="6347" spans="1:5" ht="20" customHeight="1">
      <c r="A6347" s="19" t="s">
        <v>8859</v>
      </c>
      <c r="B6347" s="20" t="s">
        <v>8860</v>
      </c>
      <c r="C6347" s="21" t="s">
        <v>169499</v>
      </c>
      <c r="D6347" s="21" t="s">
        <v>345</v>
      </c>
      <c r="E6347" s="23"/>
    </row>
    <row r="6348" spans="1:5" ht="20" customHeight="1">
      <c r="A6348" s="19" t="s">
        <v>8861</v>
      </c>
      <c r="B6348" s="20" t="s">
        <v>8862</v>
      </c>
      <c r="C6348" s="21" t="s">
        <v>169471</v>
      </c>
      <c r="D6348" s="21" t="s">
        <v>296</v>
      </c>
      <c r="E6348" s="23"/>
    </row>
    <row r="6349" spans="1:5" ht="20" customHeight="1">
      <c r="A6349" s="19" t="s">
        <v>8865</v>
      </c>
      <c r="B6349" s="20" t="s">
        <v>8864</v>
      </c>
      <c r="C6349" s="21" t="s">
        <v>101563</v>
      </c>
      <c r="D6349" s="21" t="s">
        <v>345</v>
      </c>
      <c r="E6349" s="23"/>
    </row>
    <row r="6350" spans="1:5" ht="20" customHeight="1">
      <c r="A6350" s="19" t="s">
        <v>8866</v>
      </c>
      <c r="B6350" s="20" t="s">
        <v>8867</v>
      </c>
      <c r="C6350" s="21" t="s">
        <v>169518</v>
      </c>
      <c r="D6350" s="21" t="s">
        <v>345</v>
      </c>
      <c r="E6350" s="23"/>
    </row>
    <row r="6351" spans="1:5" ht="20" customHeight="1">
      <c r="A6351" s="19" t="s">
        <v>8868</v>
      </c>
      <c r="B6351" s="20" t="s">
        <v>8869</v>
      </c>
      <c r="C6351" s="21" t="s">
        <v>169517</v>
      </c>
      <c r="D6351" s="21" t="s">
        <v>345</v>
      </c>
      <c r="E6351" s="23"/>
    </row>
    <row r="6352" spans="1:5" ht="20" customHeight="1">
      <c r="A6352" s="19" t="s">
        <v>8870</v>
      </c>
      <c r="B6352" s="20" t="s">
        <v>8871</v>
      </c>
      <c r="C6352" s="21" t="s">
        <v>169486</v>
      </c>
      <c r="D6352" s="21" t="s">
        <v>296</v>
      </c>
      <c r="E6352" s="23"/>
    </row>
    <row r="6353" spans="1:5" ht="20" customHeight="1">
      <c r="A6353" s="19" t="s">
        <v>8872</v>
      </c>
      <c r="B6353" s="20" t="s">
        <v>8873</v>
      </c>
      <c r="C6353" s="21" t="s">
        <v>169459</v>
      </c>
      <c r="D6353" s="21" t="s">
        <v>345</v>
      </c>
      <c r="E6353" s="23"/>
    </row>
    <row r="6354" spans="1:5" ht="20" customHeight="1">
      <c r="A6354" s="19" t="s">
        <v>8874</v>
      </c>
      <c r="B6354" s="20" t="s">
        <v>8875</v>
      </c>
      <c r="C6354" s="21" t="s">
        <v>169510</v>
      </c>
      <c r="D6354" s="21" t="s">
        <v>345</v>
      </c>
      <c r="E6354" s="23"/>
    </row>
    <row r="6355" spans="1:5" ht="20" customHeight="1">
      <c r="A6355" s="19" t="s">
        <v>8880</v>
      </c>
      <c r="B6355" s="20" t="s">
        <v>8879</v>
      </c>
      <c r="C6355" s="21" t="s">
        <v>169452</v>
      </c>
      <c r="D6355" s="21" t="s">
        <v>345</v>
      </c>
      <c r="E6355" s="23"/>
    </row>
    <row r="6356" spans="1:5" ht="20" customHeight="1">
      <c r="A6356" s="19" t="s">
        <v>8881</v>
      </c>
      <c r="B6356" s="20" t="s">
        <v>8882</v>
      </c>
      <c r="C6356" s="21" t="s">
        <v>169478</v>
      </c>
      <c r="D6356" s="21" t="s">
        <v>345</v>
      </c>
      <c r="E6356" s="23"/>
    </row>
    <row r="6357" spans="1:5" ht="20" customHeight="1">
      <c r="A6357" s="19" t="s">
        <v>8883</v>
      </c>
      <c r="B6357" s="20" t="s">
        <v>8884</v>
      </c>
      <c r="C6357" s="21" t="s">
        <v>169433</v>
      </c>
      <c r="D6357" s="21" t="s">
        <v>345</v>
      </c>
      <c r="E6357" s="23"/>
    </row>
    <row r="6358" spans="1:5" ht="20" customHeight="1">
      <c r="A6358" s="19" t="s">
        <v>8885</v>
      </c>
      <c r="B6358" s="20" t="s">
        <v>8886</v>
      </c>
      <c r="C6358" s="21" t="s">
        <v>169480</v>
      </c>
      <c r="D6358" s="21" t="s">
        <v>345</v>
      </c>
      <c r="E6358" s="23"/>
    </row>
    <row r="6359" spans="1:5" ht="20" customHeight="1">
      <c r="A6359" s="19" t="s">
        <v>8887</v>
      </c>
      <c r="B6359" s="20" t="s">
        <v>8888</v>
      </c>
      <c r="C6359" s="21" t="s">
        <v>169452</v>
      </c>
      <c r="D6359" s="21" t="s">
        <v>345</v>
      </c>
      <c r="E6359" s="23"/>
    </row>
    <row r="6360" spans="1:5" ht="20" customHeight="1">
      <c r="A6360" s="19" t="s">
        <v>8889</v>
      </c>
      <c r="B6360" s="20" t="s">
        <v>8890</v>
      </c>
      <c r="C6360" s="21" t="s">
        <v>169499</v>
      </c>
      <c r="D6360" s="21" t="s">
        <v>296</v>
      </c>
      <c r="E6360" s="23"/>
    </row>
    <row r="6361" spans="1:5" ht="20" customHeight="1">
      <c r="A6361" s="19" t="s">
        <v>8893</v>
      </c>
      <c r="B6361" s="20" t="s">
        <v>8892</v>
      </c>
      <c r="C6361" s="21" t="s">
        <v>169481</v>
      </c>
      <c r="D6361" s="21" t="s">
        <v>345</v>
      </c>
      <c r="E6361" s="23"/>
    </row>
    <row r="6362" spans="1:5" ht="20" customHeight="1">
      <c r="A6362" s="19" t="s">
        <v>8894</v>
      </c>
      <c r="B6362" s="20" t="s">
        <v>8895</v>
      </c>
      <c r="C6362" s="21" t="s">
        <v>169446</v>
      </c>
      <c r="D6362" s="21" t="s">
        <v>296</v>
      </c>
      <c r="E6362" s="23"/>
    </row>
    <row r="6363" spans="1:5" ht="20" customHeight="1">
      <c r="A6363" s="19" t="s">
        <v>8896</v>
      </c>
      <c r="B6363" s="20" t="s">
        <v>8897</v>
      </c>
      <c r="C6363" s="21" t="s">
        <v>169446</v>
      </c>
      <c r="D6363" s="21" t="s">
        <v>345</v>
      </c>
      <c r="E6363" s="23"/>
    </row>
    <row r="6364" spans="1:5" ht="20" customHeight="1">
      <c r="A6364" s="19" t="s">
        <v>8900</v>
      </c>
      <c r="B6364" s="20" t="s">
        <v>8899</v>
      </c>
      <c r="C6364" s="21" t="s">
        <v>169466</v>
      </c>
      <c r="D6364" s="21" t="s">
        <v>345</v>
      </c>
      <c r="E6364" s="23"/>
    </row>
    <row r="6365" spans="1:5" ht="20" customHeight="1">
      <c r="A6365" s="19" t="s">
        <v>8901</v>
      </c>
      <c r="B6365" s="20" t="s">
        <v>8902</v>
      </c>
      <c r="C6365" s="21" t="s">
        <v>169488</v>
      </c>
      <c r="D6365" s="21" t="s">
        <v>345</v>
      </c>
      <c r="E6365" s="23"/>
    </row>
    <row r="6366" spans="1:5" ht="20" customHeight="1">
      <c r="A6366" s="19" t="s">
        <v>8903</v>
      </c>
      <c r="B6366" s="20" t="s">
        <v>8904</v>
      </c>
      <c r="C6366" s="21" t="s">
        <v>169481</v>
      </c>
      <c r="D6366" s="21" t="s">
        <v>345</v>
      </c>
      <c r="E6366" s="23"/>
    </row>
    <row r="6367" spans="1:5" ht="20" customHeight="1">
      <c r="A6367" s="19" t="s">
        <v>8908</v>
      </c>
      <c r="B6367" s="20" t="s">
        <v>8906</v>
      </c>
      <c r="C6367" s="21" t="s">
        <v>14955</v>
      </c>
      <c r="D6367" s="21" t="s">
        <v>345</v>
      </c>
      <c r="E6367" s="23"/>
    </row>
    <row r="6368" spans="1:5" ht="20" customHeight="1">
      <c r="A6368" s="19" t="s">
        <v>8909</v>
      </c>
      <c r="B6368" s="20" t="s">
        <v>8910</v>
      </c>
      <c r="C6368" s="21" t="s">
        <v>169442</v>
      </c>
      <c r="D6368" s="21" t="s">
        <v>345</v>
      </c>
      <c r="E6368" s="23"/>
    </row>
    <row r="6369" spans="1:5" ht="20" customHeight="1">
      <c r="A6369" s="19" t="s">
        <v>8911</v>
      </c>
      <c r="B6369" s="20" t="s">
        <v>8912</v>
      </c>
      <c r="C6369" s="21" t="s">
        <v>169448</v>
      </c>
      <c r="D6369" s="21" t="s">
        <v>345</v>
      </c>
      <c r="E6369" s="23"/>
    </row>
    <row r="6370" spans="1:5" ht="20" customHeight="1">
      <c r="A6370" s="19" t="s">
        <v>8913</v>
      </c>
      <c r="B6370" s="20" t="s">
        <v>8914</v>
      </c>
      <c r="C6370" s="21" t="s">
        <v>169461</v>
      </c>
      <c r="D6370" s="21" t="s">
        <v>345</v>
      </c>
      <c r="E6370" s="23"/>
    </row>
    <row r="6371" spans="1:5" ht="20" customHeight="1">
      <c r="A6371" s="19" t="s">
        <v>8915</v>
      </c>
      <c r="B6371" s="20" t="s">
        <v>8916</v>
      </c>
      <c r="C6371" s="21" t="s">
        <v>169435</v>
      </c>
      <c r="D6371" s="21" t="s">
        <v>345</v>
      </c>
      <c r="E6371" s="23"/>
    </row>
    <row r="6372" spans="1:5" ht="20" customHeight="1">
      <c r="A6372" s="19" t="s">
        <v>8919</v>
      </c>
      <c r="B6372" s="20" t="s">
        <v>8918</v>
      </c>
      <c r="C6372" s="21" t="s">
        <v>169492</v>
      </c>
      <c r="D6372" s="21" t="s">
        <v>345</v>
      </c>
      <c r="E6372" s="23"/>
    </row>
    <row r="6373" spans="1:5" ht="20" customHeight="1">
      <c r="A6373" s="19" t="s">
        <v>8920</v>
      </c>
      <c r="B6373" s="20" t="s">
        <v>8921</v>
      </c>
      <c r="C6373" s="21" t="s">
        <v>169438</v>
      </c>
      <c r="D6373" s="21" t="s">
        <v>345</v>
      </c>
      <c r="E6373" s="23"/>
    </row>
    <row r="6374" spans="1:5" ht="20" customHeight="1">
      <c r="A6374" s="19" t="s">
        <v>8924</v>
      </c>
      <c r="B6374" s="20" t="s">
        <v>8923</v>
      </c>
      <c r="C6374" s="21" t="s">
        <v>169471</v>
      </c>
      <c r="D6374" s="21" t="s">
        <v>345</v>
      </c>
      <c r="E6374" s="23"/>
    </row>
    <row r="6375" spans="1:5" ht="20" customHeight="1">
      <c r="A6375" s="19" t="s">
        <v>8925</v>
      </c>
      <c r="B6375" s="20" t="s">
        <v>8926</v>
      </c>
      <c r="C6375" s="21" t="s">
        <v>169460</v>
      </c>
      <c r="D6375" s="21" t="s">
        <v>345</v>
      </c>
      <c r="E6375" s="23"/>
    </row>
    <row r="6376" spans="1:5" ht="20" customHeight="1">
      <c r="A6376" s="19" t="s">
        <v>8927</v>
      </c>
      <c r="B6376" s="20" t="s">
        <v>8928</v>
      </c>
      <c r="C6376" s="21" t="s">
        <v>169455</v>
      </c>
      <c r="D6376" s="21" t="s">
        <v>345</v>
      </c>
      <c r="E6376" s="23"/>
    </row>
    <row r="6377" spans="1:5" ht="20" customHeight="1">
      <c r="A6377" s="19" t="s">
        <v>8929</v>
      </c>
      <c r="B6377" s="20" t="s">
        <v>8930</v>
      </c>
      <c r="C6377" s="21" t="s">
        <v>169474</v>
      </c>
      <c r="D6377" s="21" t="s">
        <v>345</v>
      </c>
      <c r="E6377" s="23"/>
    </row>
    <row r="6378" spans="1:5" ht="20" customHeight="1">
      <c r="A6378" s="19" t="s">
        <v>8931</v>
      </c>
      <c r="B6378" s="20" t="s">
        <v>8932</v>
      </c>
      <c r="C6378" s="21" t="s">
        <v>169485</v>
      </c>
      <c r="D6378" s="21" t="s">
        <v>345</v>
      </c>
      <c r="E6378" s="23"/>
    </row>
    <row r="6379" spans="1:5" ht="20" customHeight="1">
      <c r="A6379" s="19" t="s">
        <v>8933</v>
      </c>
      <c r="B6379" s="20" t="s">
        <v>8934</v>
      </c>
      <c r="C6379" s="21" t="s">
        <v>169452</v>
      </c>
      <c r="D6379" s="21" t="s">
        <v>345</v>
      </c>
      <c r="E6379" s="23"/>
    </row>
    <row r="6380" spans="1:5" ht="20" customHeight="1">
      <c r="A6380" s="19" t="s">
        <v>8935</v>
      </c>
      <c r="B6380" s="20" t="s">
        <v>8936</v>
      </c>
      <c r="C6380" s="21" t="s">
        <v>169452</v>
      </c>
      <c r="D6380" s="21" t="s">
        <v>296</v>
      </c>
      <c r="E6380" s="23"/>
    </row>
    <row r="6381" spans="1:5" ht="20" customHeight="1">
      <c r="A6381" s="19" t="s">
        <v>8937</v>
      </c>
      <c r="B6381" s="20" t="s">
        <v>8938</v>
      </c>
      <c r="C6381" s="21" t="s">
        <v>169434</v>
      </c>
      <c r="D6381" s="21" t="s">
        <v>345</v>
      </c>
      <c r="E6381" s="23"/>
    </row>
    <row r="6382" spans="1:5" ht="20" customHeight="1">
      <c r="A6382" s="19" t="s">
        <v>8939</v>
      </c>
      <c r="B6382" s="20" t="s">
        <v>8940</v>
      </c>
      <c r="C6382" s="21" t="s">
        <v>169462</v>
      </c>
      <c r="D6382" s="21" t="s">
        <v>296</v>
      </c>
      <c r="E6382" s="23"/>
    </row>
    <row r="6383" spans="1:5" ht="20" customHeight="1">
      <c r="A6383" s="19" t="s">
        <v>8945</v>
      </c>
      <c r="B6383" s="20" t="s">
        <v>8944</v>
      </c>
      <c r="C6383" s="21" t="s">
        <v>169469</v>
      </c>
      <c r="D6383" s="21" t="s">
        <v>345</v>
      </c>
      <c r="E6383" s="23"/>
    </row>
    <row r="6384" spans="1:5" ht="20" customHeight="1">
      <c r="A6384" s="19" t="s">
        <v>8946</v>
      </c>
      <c r="B6384" s="20" t="s">
        <v>8947</v>
      </c>
      <c r="C6384" s="21" t="s">
        <v>169436</v>
      </c>
      <c r="D6384" s="21" t="s">
        <v>345</v>
      </c>
      <c r="E6384" s="23"/>
    </row>
    <row r="6385" spans="1:5" ht="20" customHeight="1">
      <c r="A6385" s="19" t="s">
        <v>8948</v>
      </c>
      <c r="B6385" s="20" t="s">
        <v>8949</v>
      </c>
      <c r="C6385" s="21" t="s">
        <v>169459</v>
      </c>
      <c r="D6385" s="21" t="s">
        <v>345</v>
      </c>
      <c r="E6385" s="23"/>
    </row>
    <row r="6386" spans="1:5" ht="20" customHeight="1">
      <c r="A6386" s="19" t="s">
        <v>8950</v>
      </c>
      <c r="B6386" s="20" t="s">
        <v>8951</v>
      </c>
      <c r="C6386" s="21" t="s">
        <v>169493</v>
      </c>
      <c r="D6386" s="21" t="s">
        <v>345</v>
      </c>
      <c r="E6386" s="23"/>
    </row>
    <row r="6387" spans="1:5" ht="20" customHeight="1">
      <c r="A6387" s="19" t="s">
        <v>8952</v>
      </c>
      <c r="B6387" s="20" t="s">
        <v>8953</v>
      </c>
      <c r="C6387" s="21" t="s">
        <v>169444</v>
      </c>
      <c r="D6387" s="21" t="s">
        <v>296</v>
      </c>
      <c r="E6387" s="23"/>
    </row>
    <row r="6388" spans="1:5" ht="20" customHeight="1">
      <c r="A6388" s="19" t="s">
        <v>8956</v>
      </c>
      <c r="B6388" s="20" t="s">
        <v>8955</v>
      </c>
      <c r="C6388" s="21" t="s">
        <v>169471</v>
      </c>
      <c r="D6388" s="21" t="s">
        <v>296</v>
      </c>
      <c r="E6388" s="23"/>
    </row>
    <row r="6389" spans="1:5" ht="20" customHeight="1">
      <c r="A6389" s="19" t="s">
        <v>8957</v>
      </c>
      <c r="B6389" s="20" t="s">
        <v>8958</v>
      </c>
      <c r="C6389" s="21" t="s">
        <v>169437</v>
      </c>
      <c r="D6389" s="21" t="s">
        <v>345</v>
      </c>
      <c r="E6389" s="23"/>
    </row>
    <row r="6390" spans="1:5" ht="20" customHeight="1">
      <c r="A6390" s="19" t="s">
        <v>8959</v>
      </c>
      <c r="B6390" s="20" t="s">
        <v>8960</v>
      </c>
      <c r="C6390" s="21" t="s">
        <v>169435</v>
      </c>
      <c r="D6390" s="21" t="s">
        <v>296</v>
      </c>
      <c r="E6390" s="23"/>
    </row>
    <row r="6391" spans="1:5" ht="20" customHeight="1">
      <c r="A6391" s="19" t="s">
        <v>218</v>
      </c>
      <c r="B6391" s="20" t="s">
        <v>221</v>
      </c>
      <c r="C6391" s="21" t="s">
        <v>169446</v>
      </c>
      <c r="D6391" s="21" t="s">
        <v>139</v>
      </c>
      <c r="E6391" s="23"/>
    </row>
    <row r="6392" spans="1:5" ht="20" customHeight="1">
      <c r="A6392" s="19" t="s">
        <v>193</v>
      </c>
      <c r="B6392" s="20" t="s">
        <v>197</v>
      </c>
      <c r="C6392" s="21" t="s">
        <v>14955</v>
      </c>
      <c r="D6392" s="21" t="s">
        <v>139</v>
      </c>
      <c r="E6392" s="23"/>
    </row>
    <row r="6393" spans="1:5" ht="20" customHeight="1">
      <c r="A6393" s="19" t="s">
        <v>9104</v>
      </c>
      <c r="B6393" s="20" t="s">
        <v>9105</v>
      </c>
      <c r="C6393" s="21" t="s">
        <v>169448</v>
      </c>
      <c r="D6393" s="21" t="s">
        <v>139</v>
      </c>
      <c r="E6393" s="23"/>
    </row>
    <row r="6394" spans="1:5" ht="20" customHeight="1">
      <c r="A6394" s="19" t="s">
        <v>6641</v>
      </c>
      <c r="B6394" s="20" t="s">
        <v>6642</v>
      </c>
      <c r="C6394" s="21" t="s">
        <v>169433</v>
      </c>
      <c r="D6394" s="21" t="s">
        <v>139</v>
      </c>
      <c r="E6394" s="23"/>
    </row>
    <row r="6395" spans="1:5" ht="20" customHeight="1">
      <c r="A6395" s="19" t="s">
        <v>6657</v>
      </c>
      <c r="B6395" s="20" t="s">
        <v>6658</v>
      </c>
      <c r="C6395" s="21" t="s">
        <v>169496</v>
      </c>
      <c r="D6395" s="21" t="s">
        <v>296</v>
      </c>
      <c r="E6395" s="23"/>
    </row>
    <row r="6396" spans="1:5" ht="20" customHeight="1">
      <c r="A6396" s="19" t="s">
        <v>6659</v>
      </c>
      <c r="B6396" s="20" t="s">
        <v>6660</v>
      </c>
      <c r="C6396" s="21" t="s">
        <v>169442</v>
      </c>
      <c r="D6396" s="21" t="s">
        <v>345</v>
      </c>
      <c r="E6396" s="23"/>
    </row>
    <row r="6397" spans="1:5" ht="20" customHeight="1">
      <c r="A6397" s="19" t="s">
        <v>6663</v>
      </c>
      <c r="B6397" s="20" t="s">
        <v>6664</v>
      </c>
      <c r="C6397" s="21" t="s">
        <v>14798</v>
      </c>
      <c r="D6397" s="21" t="s">
        <v>345</v>
      </c>
      <c r="E6397" s="23"/>
    </row>
    <row r="6398" spans="1:5" ht="20" customHeight="1">
      <c r="A6398" s="19" t="s">
        <v>6668</v>
      </c>
      <c r="B6398" s="20" t="s">
        <v>6666</v>
      </c>
      <c r="C6398" s="21" t="s">
        <v>169509</v>
      </c>
      <c r="D6398" s="21" t="s">
        <v>345</v>
      </c>
      <c r="E6398" s="23"/>
    </row>
    <row r="6399" spans="1:5" ht="20" customHeight="1">
      <c r="A6399" s="19" t="s">
        <v>6669</v>
      </c>
      <c r="B6399" s="20" t="s">
        <v>6670</v>
      </c>
      <c r="C6399" s="21" t="s">
        <v>169452</v>
      </c>
      <c r="D6399" s="21" t="s">
        <v>345</v>
      </c>
      <c r="E6399" s="23"/>
    </row>
    <row r="6400" spans="1:5" ht="20" customHeight="1">
      <c r="A6400" s="19" t="s">
        <v>6671</v>
      </c>
      <c r="B6400" s="20" t="s">
        <v>6672</v>
      </c>
      <c r="C6400" s="21" t="s">
        <v>169498</v>
      </c>
      <c r="D6400" s="21" t="s">
        <v>345</v>
      </c>
      <c r="E6400" s="23"/>
    </row>
    <row r="6401" spans="1:5" ht="20" customHeight="1">
      <c r="A6401" s="19" t="s">
        <v>6673</v>
      </c>
      <c r="B6401" s="20" t="s">
        <v>6674</v>
      </c>
      <c r="C6401" s="21" t="s">
        <v>169486</v>
      </c>
      <c r="D6401" s="21" t="s">
        <v>345</v>
      </c>
      <c r="E6401" s="23"/>
    </row>
    <row r="6402" spans="1:5" ht="20" customHeight="1">
      <c r="A6402" s="19" t="s">
        <v>6675</v>
      </c>
      <c r="B6402" s="20" t="s">
        <v>6676</v>
      </c>
      <c r="C6402" s="21" t="s">
        <v>169478</v>
      </c>
      <c r="D6402" s="21" t="s">
        <v>296</v>
      </c>
      <c r="E6402" s="23"/>
    </row>
    <row r="6403" spans="1:5" ht="20" customHeight="1">
      <c r="A6403" s="19" t="s">
        <v>6677</v>
      </c>
      <c r="B6403" s="20" t="s">
        <v>6678</v>
      </c>
      <c r="C6403" s="21" t="s">
        <v>169433</v>
      </c>
      <c r="D6403" s="21" t="s">
        <v>345</v>
      </c>
      <c r="E6403" s="23"/>
    </row>
    <row r="6404" spans="1:5" ht="20" customHeight="1">
      <c r="A6404" s="19" t="s">
        <v>6681</v>
      </c>
      <c r="B6404" s="20" t="s">
        <v>6680</v>
      </c>
      <c r="C6404" s="21" t="s">
        <v>169435</v>
      </c>
      <c r="D6404" s="21" t="s">
        <v>345</v>
      </c>
      <c r="E6404" s="23"/>
    </row>
    <row r="6405" spans="1:5" ht="20" customHeight="1">
      <c r="A6405" s="19" t="s">
        <v>6682</v>
      </c>
      <c r="B6405" s="20" t="s">
        <v>6683</v>
      </c>
      <c r="C6405" s="21" t="s">
        <v>169490</v>
      </c>
      <c r="D6405" s="21" t="s">
        <v>345</v>
      </c>
      <c r="E6405" s="23"/>
    </row>
    <row r="6406" spans="1:5" ht="20" customHeight="1">
      <c r="A6406" s="19" t="s">
        <v>6688</v>
      </c>
      <c r="B6406" s="20" t="s">
        <v>6685</v>
      </c>
      <c r="C6406" s="21" t="s">
        <v>169439</v>
      </c>
      <c r="D6406" s="21" t="s">
        <v>345</v>
      </c>
      <c r="E6406" s="23"/>
    </row>
    <row r="6407" spans="1:5" ht="20" customHeight="1">
      <c r="A6407" s="19" t="s">
        <v>6689</v>
      </c>
      <c r="B6407" s="20" t="s">
        <v>6690</v>
      </c>
      <c r="C6407" s="21" t="s">
        <v>169443</v>
      </c>
      <c r="D6407" s="21" t="s">
        <v>345</v>
      </c>
      <c r="E6407" s="23"/>
    </row>
    <row r="6408" spans="1:5" ht="20" customHeight="1">
      <c r="A6408" s="19" t="s">
        <v>6691</v>
      </c>
      <c r="B6408" s="20" t="s">
        <v>6692</v>
      </c>
      <c r="C6408" s="21" t="s">
        <v>101522</v>
      </c>
      <c r="D6408" s="21" t="s">
        <v>345</v>
      </c>
      <c r="E6408" s="23"/>
    </row>
    <row r="6409" spans="1:5" ht="20" customHeight="1">
      <c r="A6409" s="19" t="s">
        <v>6695</v>
      </c>
      <c r="B6409" s="20" t="s">
        <v>6694</v>
      </c>
      <c r="C6409" s="21" t="s">
        <v>169492</v>
      </c>
      <c r="D6409" s="21" t="s">
        <v>345</v>
      </c>
      <c r="E6409" s="23"/>
    </row>
    <row r="6410" spans="1:5" ht="20" customHeight="1">
      <c r="A6410" s="19" t="s">
        <v>6696</v>
      </c>
      <c r="B6410" s="20" t="s">
        <v>6697</v>
      </c>
      <c r="C6410" s="21" t="s">
        <v>169546</v>
      </c>
      <c r="D6410" s="21" t="s">
        <v>345</v>
      </c>
      <c r="E6410" s="23"/>
    </row>
    <row r="6411" spans="1:5" ht="20" customHeight="1">
      <c r="A6411" s="19" t="s">
        <v>6698</v>
      </c>
      <c r="B6411" s="20" t="s">
        <v>6699</v>
      </c>
      <c r="C6411" s="21" t="s">
        <v>169451</v>
      </c>
      <c r="D6411" s="21" t="s">
        <v>345</v>
      </c>
      <c r="E6411" s="23"/>
    </row>
    <row r="6412" spans="1:5" ht="20" customHeight="1">
      <c r="A6412" s="19" t="s">
        <v>6700</v>
      </c>
      <c r="B6412" s="20" t="s">
        <v>6701</v>
      </c>
      <c r="C6412" s="21" t="s">
        <v>169460</v>
      </c>
      <c r="D6412" s="21" t="s">
        <v>345</v>
      </c>
      <c r="E6412" s="23"/>
    </row>
    <row r="6413" spans="1:5" ht="20" customHeight="1">
      <c r="A6413" s="19" t="s">
        <v>6702</v>
      </c>
      <c r="B6413" s="20" t="s">
        <v>6703</v>
      </c>
      <c r="C6413" s="21" t="s">
        <v>169446</v>
      </c>
      <c r="D6413" s="21" t="s">
        <v>345</v>
      </c>
      <c r="E6413" s="23"/>
    </row>
    <row r="6414" spans="1:5" ht="20" customHeight="1">
      <c r="A6414" s="19" t="s">
        <v>6704</v>
      </c>
      <c r="B6414" s="20" t="s">
        <v>6705</v>
      </c>
      <c r="C6414" s="21" t="s">
        <v>169493</v>
      </c>
      <c r="D6414" s="21" t="s">
        <v>345</v>
      </c>
      <c r="E6414" s="23"/>
    </row>
    <row r="6415" spans="1:5" ht="20" customHeight="1">
      <c r="A6415" s="19" t="s">
        <v>6706</v>
      </c>
      <c r="B6415" s="20" t="s">
        <v>6707</v>
      </c>
      <c r="C6415" s="21" t="s">
        <v>169471</v>
      </c>
      <c r="D6415" s="21" t="s">
        <v>345</v>
      </c>
      <c r="E6415" s="23"/>
    </row>
    <row r="6416" spans="1:5" ht="20" customHeight="1">
      <c r="A6416" s="19" t="s">
        <v>6708</v>
      </c>
      <c r="B6416" s="20" t="s">
        <v>6709</v>
      </c>
      <c r="C6416" s="21" t="s">
        <v>169450</v>
      </c>
      <c r="D6416" s="21" t="s">
        <v>345</v>
      </c>
      <c r="E6416" s="23"/>
    </row>
    <row r="6417" spans="1:5" ht="20" customHeight="1">
      <c r="A6417" s="19" t="s">
        <v>6710</v>
      </c>
      <c r="B6417" s="20" t="s">
        <v>6711</v>
      </c>
      <c r="C6417" s="21" t="s">
        <v>169518</v>
      </c>
      <c r="D6417" s="21" t="s">
        <v>345</v>
      </c>
      <c r="E6417" s="23"/>
    </row>
    <row r="6418" spans="1:5" ht="20" customHeight="1">
      <c r="A6418" s="19" t="s">
        <v>6714</v>
      </c>
      <c r="B6418" s="20" t="s">
        <v>6713</v>
      </c>
      <c r="C6418" s="21" t="s">
        <v>169478</v>
      </c>
      <c r="D6418" s="21" t="s">
        <v>345</v>
      </c>
      <c r="E6418" s="23"/>
    </row>
    <row r="6419" spans="1:5" ht="20" customHeight="1">
      <c r="A6419" s="19" t="s">
        <v>6715</v>
      </c>
      <c r="B6419" s="20" t="s">
        <v>6716</v>
      </c>
      <c r="C6419" s="21" t="s">
        <v>169474</v>
      </c>
      <c r="D6419" s="21" t="s">
        <v>345</v>
      </c>
      <c r="E6419" s="23"/>
    </row>
    <row r="6420" spans="1:5" ht="20" customHeight="1">
      <c r="A6420" s="19" t="s">
        <v>6717</v>
      </c>
      <c r="B6420" s="20" t="s">
        <v>6718</v>
      </c>
      <c r="C6420" s="21" t="s">
        <v>169474</v>
      </c>
      <c r="D6420" s="21" t="s">
        <v>345</v>
      </c>
      <c r="E6420" s="23"/>
    </row>
    <row r="6421" spans="1:5" ht="20" customHeight="1">
      <c r="A6421" s="19" t="s">
        <v>6719</v>
      </c>
      <c r="B6421" s="20" t="s">
        <v>6720</v>
      </c>
      <c r="C6421" s="21" t="s">
        <v>169460</v>
      </c>
      <c r="D6421" s="21" t="s">
        <v>296</v>
      </c>
      <c r="E6421" s="23"/>
    </row>
    <row r="6422" spans="1:5" ht="20" customHeight="1">
      <c r="A6422" s="19" t="s">
        <v>6721</v>
      </c>
      <c r="B6422" s="20" t="s">
        <v>6722</v>
      </c>
      <c r="C6422" s="21" t="s">
        <v>169436</v>
      </c>
      <c r="D6422" s="21" t="s">
        <v>345</v>
      </c>
      <c r="E6422" s="23"/>
    </row>
    <row r="6423" spans="1:5" ht="20" customHeight="1">
      <c r="A6423" s="19" t="s">
        <v>6723</v>
      </c>
      <c r="B6423" s="20" t="s">
        <v>6724</v>
      </c>
      <c r="C6423" s="21" t="s">
        <v>169460</v>
      </c>
      <c r="D6423" s="21" t="s">
        <v>345</v>
      </c>
      <c r="E6423" s="23"/>
    </row>
    <row r="6424" spans="1:5" ht="20" customHeight="1">
      <c r="A6424" s="19" t="s">
        <v>6727</v>
      </c>
      <c r="B6424" s="20" t="s">
        <v>6726</v>
      </c>
      <c r="C6424" s="21" t="s">
        <v>101522</v>
      </c>
      <c r="D6424" s="21" t="s">
        <v>345</v>
      </c>
      <c r="E6424" s="23"/>
    </row>
    <row r="6425" spans="1:5" ht="20" customHeight="1">
      <c r="A6425" s="19" t="s">
        <v>6733</v>
      </c>
      <c r="B6425" s="20" t="s">
        <v>6729</v>
      </c>
      <c r="C6425" s="21" t="s">
        <v>169460</v>
      </c>
      <c r="D6425" s="21" t="s">
        <v>345</v>
      </c>
      <c r="E6425" s="23"/>
    </row>
    <row r="6426" spans="1:5" ht="20" customHeight="1">
      <c r="A6426" s="19" t="s">
        <v>6734</v>
      </c>
      <c r="B6426" s="20" t="s">
        <v>6735</v>
      </c>
      <c r="C6426" s="21" t="s">
        <v>156989</v>
      </c>
      <c r="D6426" s="21" t="s">
        <v>345</v>
      </c>
      <c r="E6426" s="23"/>
    </row>
    <row r="6427" spans="1:5" ht="20" customHeight="1">
      <c r="A6427" s="19" t="s">
        <v>6736</v>
      </c>
      <c r="B6427" s="20" t="s">
        <v>6737</v>
      </c>
      <c r="C6427" s="21" t="s">
        <v>169435</v>
      </c>
      <c r="D6427" s="21" t="s">
        <v>345</v>
      </c>
      <c r="E6427" s="23"/>
    </row>
    <row r="6428" spans="1:5" ht="20" customHeight="1">
      <c r="A6428" s="19" t="s">
        <v>6738</v>
      </c>
      <c r="B6428" s="20" t="s">
        <v>6739</v>
      </c>
      <c r="C6428" s="21" t="s">
        <v>14955</v>
      </c>
      <c r="D6428" s="21" t="s">
        <v>345</v>
      </c>
      <c r="E6428" s="23"/>
    </row>
    <row r="6429" spans="1:5" ht="20" customHeight="1">
      <c r="A6429" s="19" t="s">
        <v>6740</v>
      </c>
      <c r="B6429" s="20" t="s">
        <v>6741</v>
      </c>
      <c r="C6429" s="21" t="s">
        <v>169478</v>
      </c>
      <c r="D6429" s="21" t="s">
        <v>345</v>
      </c>
      <c r="E6429" s="23"/>
    </row>
    <row r="6430" spans="1:5" ht="20" customHeight="1">
      <c r="A6430" s="19" t="s">
        <v>6742</v>
      </c>
      <c r="B6430" s="20" t="s">
        <v>6743</v>
      </c>
      <c r="C6430" s="21" t="s">
        <v>169455</v>
      </c>
      <c r="D6430" s="21" t="s">
        <v>345</v>
      </c>
      <c r="E6430" s="23"/>
    </row>
    <row r="6431" spans="1:5" ht="20" customHeight="1">
      <c r="A6431" s="19" t="s">
        <v>6746</v>
      </c>
      <c r="B6431" s="20" t="s">
        <v>6745</v>
      </c>
      <c r="C6431" s="21" t="s">
        <v>169442</v>
      </c>
      <c r="D6431" s="21" t="s">
        <v>345</v>
      </c>
      <c r="E6431" s="23"/>
    </row>
    <row r="6432" spans="1:5" ht="20" customHeight="1">
      <c r="A6432" s="19" t="s">
        <v>6747</v>
      </c>
      <c r="B6432" s="20" t="s">
        <v>6748</v>
      </c>
      <c r="C6432" s="21" t="s">
        <v>14955</v>
      </c>
      <c r="D6432" s="21" t="s">
        <v>345</v>
      </c>
      <c r="E6432" s="23"/>
    </row>
    <row r="6433" spans="1:5" ht="20" customHeight="1">
      <c r="A6433" s="19" t="s">
        <v>6751</v>
      </c>
      <c r="B6433" s="20" t="s">
        <v>6750</v>
      </c>
      <c r="C6433" s="21" t="s">
        <v>169455</v>
      </c>
      <c r="D6433" s="21" t="s">
        <v>345</v>
      </c>
      <c r="E6433" s="23"/>
    </row>
    <row r="6434" spans="1:5" ht="20" customHeight="1">
      <c r="A6434" s="19" t="s">
        <v>6752</v>
      </c>
      <c r="B6434" s="20" t="s">
        <v>6753</v>
      </c>
      <c r="C6434" s="21" t="s">
        <v>169477</v>
      </c>
      <c r="D6434" s="21" t="s">
        <v>345</v>
      </c>
      <c r="E6434" s="23"/>
    </row>
    <row r="6435" spans="1:5" ht="20" customHeight="1">
      <c r="A6435" s="19" t="s">
        <v>6754</v>
      </c>
      <c r="B6435" s="24">
        <v>100</v>
      </c>
      <c r="C6435" s="21" t="s">
        <v>169524</v>
      </c>
      <c r="D6435" s="21" t="s">
        <v>345</v>
      </c>
      <c r="E6435" s="23"/>
    </row>
    <row r="6436" spans="1:5" ht="20" customHeight="1">
      <c r="A6436" s="19" t="s">
        <v>6755</v>
      </c>
      <c r="B6436" s="20" t="s">
        <v>6756</v>
      </c>
      <c r="C6436" s="21" t="s">
        <v>169492</v>
      </c>
      <c r="D6436" s="21" t="s">
        <v>345</v>
      </c>
      <c r="E6436" s="23"/>
    </row>
    <row r="6437" spans="1:5" ht="20" customHeight="1">
      <c r="A6437" s="19" t="s">
        <v>6759</v>
      </c>
      <c r="B6437" s="20" t="s">
        <v>6758</v>
      </c>
      <c r="C6437" s="21" t="s">
        <v>169461</v>
      </c>
      <c r="D6437" s="21" t="s">
        <v>345</v>
      </c>
      <c r="E6437" s="23"/>
    </row>
    <row r="6438" spans="1:5" ht="20" customHeight="1">
      <c r="A6438" s="19" t="s">
        <v>6760</v>
      </c>
      <c r="B6438" s="20" t="s">
        <v>6761</v>
      </c>
      <c r="C6438" s="21" t="s">
        <v>169499</v>
      </c>
      <c r="D6438" s="21" t="s">
        <v>345</v>
      </c>
      <c r="E6438" s="23"/>
    </row>
    <row r="6439" spans="1:5" ht="20" customHeight="1">
      <c r="A6439" s="19" t="s">
        <v>6762</v>
      </c>
      <c r="B6439" s="20" t="s">
        <v>6763</v>
      </c>
      <c r="C6439" s="21" t="s">
        <v>169485</v>
      </c>
      <c r="D6439" s="21" t="s">
        <v>345</v>
      </c>
      <c r="E6439" s="23"/>
    </row>
    <row r="6440" spans="1:5" ht="20" customHeight="1">
      <c r="A6440" s="19" t="s">
        <v>6764</v>
      </c>
      <c r="B6440" s="20" t="s">
        <v>6765</v>
      </c>
      <c r="C6440" s="21" t="s">
        <v>156989</v>
      </c>
      <c r="D6440" s="21" t="s">
        <v>345</v>
      </c>
      <c r="E6440" s="23"/>
    </row>
    <row r="6441" spans="1:5" ht="20" customHeight="1">
      <c r="A6441" s="19" t="s">
        <v>6768</v>
      </c>
      <c r="B6441" s="20" t="s">
        <v>6767</v>
      </c>
      <c r="C6441" s="21" t="s">
        <v>169478</v>
      </c>
      <c r="D6441" s="21" t="s">
        <v>345</v>
      </c>
      <c r="E6441" s="23"/>
    </row>
    <row r="6442" spans="1:5" ht="20" customHeight="1">
      <c r="A6442" s="19" t="s">
        <v>6769</v>
      </c>
      <c r="B6442" s="20" t="s">
        <v>6770</v>
      </c>
      <c r="C6442" s="21" t="s">
        <v>169462</v>
      </c>
      <c r="D6442" s="21" t="s">
        <v>345</v>
      </c>
      <c r="E6442" s="23"/>
    </row>
    <row r="6443" spans="1:5" ht="20" customHeight="1">
      <c r="A6443" s="19" t="s">
        <v>6773</v>
      </c>
      <c r="B6443" s="20" t="s">
        <v>6772</v>
      </c>
      <c r="C6443" s="21" t="s">
        <v>14955</v>
      </c>
      <c r="D6443" s="21" t="s">
        <v>345</v>
      </c>
      <c r="E6443" s="23"/>
    </row>
    <row r="6444" spans="1:5" ht="20" customHeight="1">
      <c r="A6444" s="19" t="s">
        <v>6774</v>
      </c>
      <c r="B6444" s="20" t="s">
        <v>6775</v>
      </c>
      <c r="C6444" s="21" t="s">
        <v>169478</v>
      </c>
      <c r="D6444" s="21" t="s">
        <v>345</v>
      </c>
      <c r="E6444" s="23"/>
    </row>
    <row r="6445" spans="1:5" ht="20" customHeight="1">
      <c r="A6445" s="19" t="s">
        <v>6776</v>
      </c>
      <c r="B6445" s="20" t="s">
        <v>6777</v>
      </c>
      <c r="C6445" s="21" t="s">
        <v>169471</v>
      </c>
      <c r="D6445" s="21" t="s">
        <v>345</v>
      </c>
      <c r="E6445" s="23"/>
    </row>
    <row r="6446" spans="1:5" ht="20" customHeight="1">
      <c r="A6446" s="19" t="s">
        <v>6778</v>
      </c>
      <c r="B6446" s="20" t="s">
        <v>6779</v>
      </c>
      <c r="C6446" s="21" t="s">
        <v>169471</v>
      </c>
      <c r="D6446" s="21" t="s">
        <v>345</v>
      </c>
      <c r="E6446" s="23"/>
    </row>
    <row r="6447" spans="1:5" ht="20" customHeight="1">
      <c r="A6447" s="19" t="s">
        <v>6780</v>
      </c>
      <c r="B6447" s="20" t="s">
        <v>6781</v>
      </c>
      <c r="C6447" s="21" t="s">
        <v>169456</v>
      </c>
      <c r="D6447" s="21" t="s">
        <v>345</v>
      </c>
      <c r="E6447" s="23"/>
    </row>
    <row r="6448" spans="1:5" ht="20" customHeight="1">
      <c r="A6448" s="19" t="s">
        <v>6782</v>
      </c>
      <c r="B6448" s="20" t="s">
        <v>6783</v>
      </c>
      <c r="C6448" s="21" t="s">
        <v>101522</v>
      </c>
      <c r="D6448" s="21" t="s">
        <v>296</v>
      </c>
      <c r="E6448" s="23"/>
    </row>
    <row r="6449" spans="1:5" ht="20" customHeight="1">
      <c r="A6449" s="19" t="s">
        <v>6784</v>
      </c>
      <c r="B6449" s="20" t="s">
        <v>6785</v>
      </c>
      <c r="C6449" s="21" t="s">
        <v>169492</v>
      </c>
      <c r="D6449" s="21" t="s">
        <v>345</v>
      </c>
      <c r="E6449" s="23"/>
    </row>
    <row r="6450" spans="1:5" ht="20" customHeight="1">
      <c r="A6450" s="19" t="s">
        <v>6790</v>
      </c>
      <c r="B6450" s="24">
        <v>100</v>
      </c>
      <c r="C6450" s="21" t="s">
        <v>169515</v>
      </c>
      <c r="D6450" s="21" t="s">
        <v>345</v>
      </c>
      <c r="E6450" s="23"/>
    </row>
    <row r="6451" spans="1:5" ht="20" customHeight="1">
      <c r="A6451" s="19" t="s">
        <v>6791</v>
      </c>
      <c r="B6451" s="24">
        <v>100</v>
      </c>
      <c r="C6451" s="21" t="s">
        <v>169494</v>
      </c>
      <c r="D6451" s="21" t="s">
        <v>345</v>
      </c>
      <c r="E6451" s="23"/>
    </row>
    <row r="6452" spans="1:5" ht="20" customHeight="1">
      <c r="A6452" s="19" t="s">
        <v>6792</v>
      </c>
      <c r="B6452" s="24">
        <v>100</v>
      </c>
      <c r="C6452" s="21" t="s">
        <v>169485</v>
      </c>
      <c r="D6452" s="21" t="s">
        <v>345</v>
      </c>
      <c r="E6452" s="23"/>
    </row>
    <row r="6453" spans="1:5" ht="20" customHeight="1">
      <c r="A6453" s="19" t="s">
        <v>6793</v>
      </c>
      <c r="B6453" s="20" t="s">
        <v>6794</v>
      </c>
      <c r="C6453" s="21" t="s">
        <v>169499</v>
      </c>
      <c r="D6453" s="21" t="s">
        <v>345</v>
      </c>
      <c r="E6453" s="23"/>
    </row>
    <row r="6454" spans="1:5" ht="20" customHeight="1">
      <c r="A6454" s="19" t="s">
        <v>6795</v>
      </c>
      <c r="B6454" s="20" t="s">
        <v>6796</v>
      </c>
      <c r="C6454" s="21" t="s">
        <v>169509</v>
      </c>
      <c r="D6454" s="21" t="s">
        <v>345</v>
      </c>
      <c r="E6454" s="23"/>
    </row>
    <row r="6455" spans="1:5" ht="20" customHeight="1">
      <c r="A6455" s="19" t="s">
        <v>6798</v>
      </c>
      <c r="B6455" s="24">
        <v>100</v>
      </c>
      <c r="C6455" s="21" t="s">
        <v>169461</v>
      </c>
      <c r="D6455" s="21" t="s">
        <v>345</v>
      </c>
      <c r="E6455" s="23"/>
    </row>
    <row r="6456" spans="1:5" ht="20" customHeight="1">
      <c r="A6456" s="19" t="s">
        <v>6799</v>
      </c>
      <c r="B6456" s="24">
        <v>100</v>
      </c>
      <c r="C6456" s="21" t="s">
        <v>169499</v>
      </c>
      <c r="D6456" s="21" t="s">
        <v>345</v>
      </c>
      <c r="E6456" s="23"/>
    </row>
    <row r="6457" spans="1:5" ht="20" customHeight="1">
      <c r="A6457" s="19" t="s">
        <v>6802</v>
      </c>
      <c r="B6457" s="20" t="s">
        <v>6801</v>
      </c>
      <c r="C6457" s="21" t="s">
        <v>169480</v>
      </c>
      <c r="D6457" s="21" t="s">
        <v>345</v>
      </c>
      <c r="E6457" s="23"/>
    </row>
    <row r="6458" spans="1:5" ht="20" customHeight="1">
      <c r="A6458" s="19" t="s">
        <v>6803</v>
      </c>
      <c r="B6458" s="20" t="s">
        <v>6804</v>
      </c>
      <c r="C6458" s="21" t="s">
        <v>169478</v>
      </c>
      <c r="D6458" s="21" t="s">
        <v>345</v>
      </c>
      <c r="E6458" s="23"/>
    </row>
    <row r="6459" spans="1:5" ht="20" customHeight="1">
      <c r="A6459" s="19" t="s">
        <v>6805</v>
      </c>
      <c r="B6459" s="20" t="s">
        <v>6806</v>
      </c>
      <c r="C6459" s="21" t="s">
        <v>156989</v>
      </c>
      <c r="D6459" s="21" t="s">
        <v>296</v>
      </c>
      <c r="E6459" s="23"/>
    </row>
    <row r="6460" spans="1:5" ht="20" customHeight="1">
      <c r="A6460" s="19" t="s">
        <v>6807</v>
      </c>
      <c r="B6460" s="24">
        <v>100</v>
      </c>
      <c r="C6460" s="21" t="s">
        <v>169487</v>
      </c>
      <c r="D6460" s="21" t="s">
        <v>345</v>
      </c>
      <c r="E6460" s="23"/>
    </row>
    <row r="6461" spans="1:5" ht="20" customHeight="1">
      <c r="A6461" s="19" t="s">
        <v>6810</v>
      </c>
      <c r="B6461" s="20" t="s">
        <v>6809</v>
      </c>
      <c r="C6461" s="21" t="s">
        <v>169517</v>
      </c>
      <c r="D6461" s="21" t="s">
        <v>345</v>
      </c>
      <c r="E6461" s="23"/>
    </row>
    <row r="6462" spans="1:5" ht="20" customHeight="1">
      <c r="A6462" s="19" t="s">
        <v>6811</v>
      </c>
      <c r="B6462" s="20" t="s">
        <v>6812</v>
      </c>
      <c r="C6462" s="21" t="s">
        <v>101727</v>
      </c>
      <c r="D6462" s="21" t="s">
        <v>296</v>
      </c>
      <c r="E6462" s="23"/>
    </row>
    <row r="6463" spans="1:5" ht="20" customHeight="1">
      <c r="A6463" s="19" t="s">
        <v>6813</v>
      </c>
      <c r="B6463" s="20" t="s">
        <v>6814</v>
      </c>
      <c r="C6463" s="21" t="s">
        <v>169435</v>
      </c>
      <c r="D6463" s="21" t="s">
        <v>345</v>
      </c>
      <c r="E6463" s="23"/>
    </row>
    <row r="6464" spans="1:5" ht="20" customHeight="1">
      <c r="A6464" s="19" t="s">
        <v>6815</v>
      </c>
      <c r="B6464" s="20" t="s">
        <v>6816</v>
      </c>
      <c r="C6464" s="21" t="s">
        <v>169485</v>
      </c>
      <c r="D6464" s="21" t="s">
        <v>345</v>
      </c>
      <c r="E6464" s="23"/>
    </row>
    <row r="6465" spans="1:5" ht="20" customHeight="1">
      <c r="A6465" s="19" t="s">
        <v>6817</v>
      </c>
      <c r="B6465" s="20" t="s">
        <v>6818</v>
      </c>
      <c r="C6465" s="21" t="s">
        <v>169509</v>
      </c>
      <c r="D6465" s="21" t="s">
        <v>345</v>
      </c>
      <c r="E6465" s="23"/>
    </row>
    <row r="6466" spans="1:5" ht="20" customHeight="1">
      <c r="A6466" s="19" t="s">
        <v>6819</v>
      </c>
      <c r="B6466" s="20" t="s">
        <v>6820</v>
      </c>
      <c r="C6466" s="21" t="s">
        <v>169480</v>
      </c>
      <c r="D6466" s="21" t="s">
        <v>345</v>
      </c>
      <c r="E6466" s="23"/>
    </row>
    <row r="6467" spans="1:5" ht="20" customHeight="1">
      <c r="A6467" s="19" t="s">
        <v>6821</v>
      </c>
      <c r="B6467" s="20" t="s">
        <v>6822</v>
      </c>
      <c r="C6467" s="21" t="s">
        <v>169452</v>
      </c>
      <c r="D6467" s="21" t="s">
        <v>345</v>
      </c>
      <c r="E6467" s="23"/>
    </row>
    <row r="6468" spans="1:5" ht="20" customHeight="1">
      <c r="A6468" s="19" t="s">
        <v>6825</v>
      </c>
      <c r="B6468" s="20" t="s">
        <v>6824</v>
      </c>
      <c r="C6468" s="21" t="s">
        <v>169485</v>
      </c>
      <c r="D6468" s="21" t="s">
        <v>345</v>
      </c>
      <c r="E6468" s="23"/>
    </row>
    <row r="6469" spans="1:5" ht="20" customHeight="1">
      <c r="A6469" s="19" t="s">
        <v>6826</v>
      </c>
      <c r="B6469" s="24">
        <v>100</v>
      </c>
      <c r="C6469" s="21" t="s">
        <v>169478</v>
      </c>
      <c r="D6469" s="21" t="s">
        <v>345</v>
      </c>
      <c r="E6469" s="23"/>
    </row>
    <row r="6470" spans="1:5" ht="20" customHeight="1">
      <c r="A6470" s="19" t="s">
        <v>6827</v>
      </c>
      <c r="B6470" s="20" t="s">
        <v>6828</v>
      </c>
      <c r="C6470" s="21" t="s">
        <v>169444</v>
      </c>
      <c r="D6470" s="21" t="s">
        <v>345</v>
      </c>
      <c r="E6470" s="23"/>
    </row>
    <row r="6471" spans="1:5" ht="20" customHeight="1">
      <c r="A6471" s="19" t="s">
        <v>6829</v>
      </c>
      <c r="B6471" s="20" t="s">
        <v>6830</v>
      </c>
      <c r="C6471" s="21" t="s">
        <v>169449</v>
      </c>
      <c r="D6471" s="21" t="s">
        <v>345</v>
      </c>
      <c r="E6471" s="23"/>
    </row>
    <row r="6472" spans="1:5" ht="20" customHeight="1">
      <c r="A6472" s="19" t="s">
        <v>6831</v>
      </c>
      <c r="B6472" s="20" t="s">
        <v>6832</v>
      </c>
      <c r="C6472" s="21" t="s">
        <v>101522</v>
      </c>
      <c r="D6472" s="21" t="s">
        <v>296</v>
      </c>
      <c r="E6472" s="23"/>
    </row>
    <row r="6473" spans="1:5" ht="20" customHeight="1">
      <c r="A6473" s="19" t="s">
        <v>7018</v>
      </c>
      <c r="B6473" s="20" t="s">
        <v>7019</v>
      </c>
      <c r="C6473" s="21" t="s">
        <v>169446</v>
      </c>
      <c r="D6473" s="21" t="s">
        <v>345</v>
      </c>
      <c r="E6473" s="23"/>
    </row>
    <row r="6474" spans="1:5" ht="20" customHeight="1">
      <c r="A6474" s="19" t="s">
        <v>8507</v>
      </c>
      <c r="B6474" s="20" t="s">
        <v>8505</v>
      </c>
      <c r="C6474" s="21" t="s">
        <v>169435</v>
      </c>
      <c r="D6474" s="21" t="s">
        <v>345</v>
      </c>
      <c r="E6474" s="23"/>
    </row>
    <row r="6475" spans="1:5" ht="20" customHeight="1">
      <c r="A6475" s="19" t="s">
        <v>8564</v>
      </c>
      <c r="B6475" s="20" t="s">
        <v>8565</v>
      </c>
      <c r="C6475" s="21" t="s">
        <v>169440</v>
      </c>
      <c r="D6475" s="21" t="s">
        <v>345</v>
      </c>
      <c r="E6475" s="23"/>
    </row>
    <row r="6476" spans="1:5" ht="20" customHeight="1">
      <c r="A6476" s="19" t="s">
        <v>8587</v>
      </c>
      <c r="B6476" s="20" t="s">
        <v>8588</v>
      </c>
      <c r="C6476" s="21" t="s">
        <v>169443</v>
      </c>
      <c r="D6476" s="21" t="s">
        <v>345</v>
      </c>
      <c r="E6476" s="23"/>
    </row>
    <row r="6477" spans="1:5" ht="20" customHeight="1">
      <c r="A6477" s="19" t="s">
        <v>8630</v>
      </c>
      <c r="B6477" s="20" t="s">
        <v>8631</v>
      </c>
      <c r="C6477" s="21" t="s">
        <v>169436</v>
      </c>
      <c r="D6477" s="21" t="s">
        <v>345</v>
      </c>
      <c r="E6477" s="23"/>
    </row>
    <row r="6478" spans="1:5" ht="20" customHeight="1">
      <c r="A6478" s="19" t="s">
        <v>8661</v>
      </c>
      <c r="B6478" s="20" t="s">
        <v>8662</v>
      </c>
      <c r="C6478" s="21" t="s">
        <v>169486</v>
      </c>
      <c r="D6478" s="21" t="s">
        <v>345</v>
      </c>
      <c r="E6478" s="23"/>
    </row>
    <row r="6479" spans="1:5" ht="20" customHeight="1">
      <c r="A6479" s="19" t="s">
        <v>8676</v>
      </c>
      <c r="B6479" s="20" t="s">
        <v>8675</v>
      </c>
      <c r="C6479" s="21" t="s">
        <v>169462</v>
      </c>
      <c r="D6479" s="21" t="s">
        <v>345</v>
      </c>
      <c r="E6479" s="23"/>
    </row>
    <row r="6480" spans="1:5" ht="20" customHeight="1">
      <c r="A6480" s="19" t="s">
        <v>8686</v>
      </c>
      <c r="B6480" s="20" t="s">
        <v>8687</v>
      </c>
      <c r="C6480" s="21" t="s">
        <v>169435</v>
      </c>
      <c r="D6480" s="21" t="s">
        <v>345</v>
      </c>
      <c r="E6480" s="23"/>
    </row>
    <row r="6481" spans="1:5" ht="20" customHeight="1">
      <c r="A6481" s="19" t="s">
        <v>8693</v>
      </c>
      <c r="B6481" s="20" t="s">
        <v>8692</v>
      </c>
      <c r="C6481" s="21" t="s">
        <v>169443</v>
      </c>
      <c r="D6481" s="21" t="s">
        <v>345</v>
      </c>
      <c r="E6481" s="23"/>
    </row>
    <row r="6482" spans="1:5" ht="20" customHeight="1">
      <c r="A6482" s="19" t="s">
        <v>8700</v>
      </c>
      <c r="B6482" s="20" t="s">
        <v>8701</v>
      </c>
      <c r="C6482" s="21" t="s">
        <v>169446</v>
      </c>
      <c r="D6482" s="21" t="s">
        <v>345</v>
      </c>
      <c r="E6482" s="23"/>
    </row>
    <row r="6483" spans="1:5" ht="20" customHeight="1">
      <c r="A6483" s="19" t="s">
        <v>8715</v>
      </c>
      <c r="B6483" s="20" t="s">
        <v>8713</v>
      </c>
      <c r="C6483" s="21" t="s">
        <v>169499</v>
      </c>
      <c r="D6483" s="21" t="s">
        <v>345</v>
      </c>
      <c r="E6483" s="23"/>
    </row>
    <row r="6484" spans="1:5" ht="20" customHeight="1">
      <c r="A6484" s="19" t="s">
        <v>8719</v>
      </c>
      <c r="B6484" s="20" t="s">
        <v>8720</v>
      </c>
      <c r="C6484" s="21" t="s">
        <v>169452</v>
      </c>
      <c r="D6484" s="21" t="s">
        <v>345</v>
      </c>
      <c r="E6484" s="23"/>
    </row>
    <row r="6485" spans="1:5" ht="20" customHeight="1">
      <c r="A6485" s="19" t="s">
        <v>8735</v>
      </c>
      <c r="B6485" s="20" t="s">
        <v>8734</v>
      </c>
      <c r="C6485" s="21" t="s">
        <v>169478</v>
      </c>
      <c r="D6485" s="21" t="s">
        <v>345</v>
      </c>
      <c r="E6485" s="23"/>
    </row>
    <row r="6486" spans="1:5" ht="20" customHeight="1">
      <c r="A6486" s="19" t="s">
        <v>8744</v>
      </c>
      <c r="B6486" s="20" t="s">
        <v>8745</v>
      </c>
      <c r="C6486" s="21" t="s">
        <v>169452</v>
      </c>
      <c r="D6486" s="21" t="s">
        <v>296</v>
      </c>
      <c r="E6486" s="23"/>
    </row>
    <row r="6487" spans="1:5" ht="20" customHeight="1">
      <c r="A6487" s="19" t="s">
        <v>8749</v>
      </c>
      <c r="B6487" s="20" t="s">
        <v>8750</v>
      </c>
      <c r="C6487" s="21" t="s">
        <v>169449</v>
      </c>
      <c r="D6487" s="21" t="s">
        <v>345</v>
      </c>
      <c r="E6487" s="23"/>
    </row>
    <row r="6488" spans="1:5" ht="20" customHeight="1">
      <c r="A6488" s="19" t="s">
        <v>8754</v>
      </c>
      <c r="B6488" s="20" t="s">
        <v>8755</v>
      </c>
      <c r="C6488" s="21" t="s">
        <v>169486</v>
      </c>
      <c r="D6488" s="21" t="s">
        <v>345</v>
      </c>
      <c r="E6488" s="23"/>
    </row>
    <row r="6489" spans="1:5" ht="20" customHeight="1">
      <c r="A6489" s="19" t="s">
        <v>8761</v>
      </c>
      <c r="B6489" s="20" t="s">
        <v>8762</v>
      </c>
      <c r="C6489" s="21" t="s">
        <v>169436</v>
      </c>
      <c r="D6489" s="21" t="s">
        <v>345</v>
      </c>
      <c r="E6489" s="23"/>
    </row>
    <row r="6490" spans="1:5" ht="20" customHeight="1">
      <c r="A6490" s="19" t="s">
        <v>8764</v>
      </c>
      <c r="B6490" s="20" t="s">
        <v>8765</v>
      </c>
      <c r="C6490" s="21" t="s">
        <v>169480</v>
      </c>
      <c r="D6490" s="21" t="s">
        <v>296</v>
      </c>
      <c r="E6490" s="23"/>
    </row>
    <row r="6491" spans="1:5" ht="20" customHeight="1">
      <c r="A6491" s="19" t="s">
        <v>8771</v>
      </c>
      <c r="B6491" s="20" t="s">
        <v>8772</v>
      </c>
      <c r="C6491" s="21" t="s">
        <v>169436</v>
      </c>
      <c r="D6491" s="21" t="s">
        <v>345</v>
      </c>
      <c r="E6491" s="23"/>
    </row>
    <row r="6492" spans="1:5" ht="20" customHeight="1">
      <c r="A6492" s="19" t="s">
        <v>8778</v>
      </c>
      <c r="B6492" s="20" t="s">
        <v>8779</v>
      </c>
      <c r="C6492" s="21" t="s">
        <v>169440</v>
      </c>
      <c r="D6492" s="21" t="s">
        <v>345</v>
      </c>
      <c r="E6492" s="23"/>
    </row>
    <row r="6493" spans="1:5" ht="20" customHeight="1">
      <c r="A6493" s="19" t="s">
        <v>8795</v>
      </c>
      <c r="B6493" s="20" t="s">
        <v>8794</v>
      </c>
      <c r="C6493" s="21" t="s">
        <v>169462</v>
      </c>
      <c r="D6493" s="21" t="s">
        <v>345</v>
      </c>
      <c r="E6493" s="23"/>
    </row>
    <row r="6494" spans="1:5" ht="20" customHeight="1">
      <c r="A6494" s="19" t="s">
        <v>8805</v>
      </c>
      <c r="B6494" s="20" t="s">
        <v>8806</v>
      </c>
      <c r="C6494" s="21" t="s">
        <v>101727</v>
      </c>
      <c r="D6494" s="21" t="s">
        <v>296</v>
      </c>
      <c r="E6494" s="23"/>
    </row>
    <row r="6495" spans="1:5" ht="20" customHeight="1">
      <c r="A6495" s="19" t="s">
        <v>8808</v>
      </c>
      <c r="B6495" s="20" t="s">
        <v>8809</v>
      </c>
      <c r="C6495" s="21" t="s">
        <v>169436</v>
      </c>
      <c r="D6495" s="21" t="s">
        <v>345</v>
      </c>
      <c r="E6495" s="23"/>
    </row>
    <row r="6496" spans="1:5" ht="20" customHeight="1">
      <c r="A6496" s="19" t="s">
        <v>8811</v>
      </c>
      <c r="B6496" s="20" t="s">
        <v>83</v>
      </c>
      <c r="C6496" s="21" t="s">
        <v>169435</v>
      </c>
      <c r="D6496" s="21" t="s">
        <v>296</v>
      </c>
      <c r="E6496" s="23"/>
    </row>
    <row r="6497" spans="1:5" ht="20" customHeight="1">
      <c r="A6497" s="19" t="s">
        <v>8815</v>
      </c>
      <c r="B6497" s="20" t="s">
        <v>8816</v>
      </c>
      <c r="C6497" s="21" t="s">
        <v>169440</v>
      </c>
      <c r="D6497" s="21" t="s">
        <v>345</v>
      </c>
      <c r="E6497" s="23"/>
    </row>
    <row r="6498" spans="1:5" ht="20" customHeight="1">
      <c r="A6498" s="19" t="s">
        <v>8822</v>
      </c>
      <c r="B6498" s="20" t="s">
        <v>8823</v>
      </c>
      <c r="C6498" s="21" t="s">
        <v>156989</v>
      </c>
      <c r="D6498" s="21" t="s">
        <v>296</v>
      </c>
      <c r="E6498" s="23"/>
    </row>
    <row r="6499" spans="1:5" ht="20" customHeight="1">
      <c r="A6499" s="19" t="s">
        <v>8827</v>
      </c>
      <c r="B6499" s="20" t="s">
        <v>8828</v>
      </c>
      <c r="C6499" s="21" t="s">
        <v>169501</v>
      </c>
      <c r="D6499" s="21" t="s">
        <v>345</v>
      </c>
      <c r="E6499" s="23"/>
    </row>
    <row r="6500" spans="1:5" ht="20" customHeight="1">
      <c r="A6500" s="19" t="s">
        <v>8876</v>
      </c>
      <c r="B6500" s="20" t="s">
        <v>8877</v>
      </c>
      <c r="C6500" s="21" t="s">
        <v>169480</v>
      </c>
      <c r="D6500" s="21" t="s">
        <v>139</v>
      </c>
      <c r="E6500" s="23"/>
    </row>
    <row r="6501" spans="1:5" ht="20" customHeight="1">
      <c r="A6501" s="19" t="s">
        <v>8941</v>
      </c>
      <c r="B6501" s="20" t="s">
        <v>8942</v>
      </c>
      <c r="C6501" s="21" t="s">
        <v>169493</v>
      </c>
      <c r="D6501" s="21" t="s">
        <v>139</v>
      </c>
      <c r="E6501" s="23"/>
    </row>
    <row r="6502" spans="1:5" ht="20" customHeight="1">
      <c r="A6502" s="19" t="s">
        <v>6661</v>
      </c>
      <c r="B6502" s="20" t="s">
        <v>6662</v>
      </c>
      <c r="C6502" s="21" t="s">
        <v>169480</v>
      </c>
      <c r="D6502" s="21" t="s">
        <v>139</v>
      </c>
      <c r="E6502" s="23"/>
    </row>
    <row r="6503" spans="1:5" ht="20" customHeight="1">
      <c r="A6503" s="19" t="s">
        <v>200</v>
      </c>
      <c r="B6503" s="20" t="s">
        <v>204</v>
      </c>
      <c r="C6503" s="21" t="s">
        <v>169492</v>
      </c>
      <c r="D6503" s="21" t="s">
        <v>139</v>
      </c>
      <c r="E6503" s="23"/>
    </row>
    <row r="6504" spans="1:5" ht="20" customHeight="1">
      <c r="A6504" s="19" t="s">
        <v>6786</v>
      </c>
      <c r="B6504" s="20" t="s">
        <v>6787</v>
      </c>
      <c r="C6504" s="21" t="s">
        <v>169518</v>
      </c>
      <c r="D6504" s="21" t="s">
        <v>139</v>
      </c>
      <c r="E6504" s="23"/>
    </row>
    <row r="6505" spans="1:5" ht="20" customHeight="1">
      <c r="A6505" s="19" t="s">
        <v>6833</v>
      </c>
      <c r="B6505" s="20" t="s">
        <v>6834</v>
      </c>
      <c r="C6505" s="21" t="s">
        <v>169496</v>
      </c>
      <c r="D6505" s="21" t="s">
        <v>296</v>
      </c>
      <c r="E6505" s="23"/>
    </row>
    <row r="6506" spans="1:5" ht="20" customHeight="1">
      <c r="A6506" s="19" t="s">
        <v>6839</v>
      </c>
      <c r="B6506" s="20" t="s">
        <v>6840</v>
      </c>
      <c r="C6506" s="21" t="s">
        <v>169443</v>
      </c>
      <c r="D6506" s="21" t="s">
        <v>345</v>
      </c>
      <c r="E6506" s="23"/>
    </row>
    <row r="6507" spans="1:5" ht="20" customHeight="1">
      <c r="A6507" s="19" t="s">
        <v>6847</v>
      </c>
      <c r="B6507" s="20" t="s">
        <v>6848</v>
      </c>
      <c r="C6507" s="21" t="s">
        <v>169439</v>
      </c>
      <c r="D6507" s="21" t="s">
        <v>345</v>
      </c>
      <c r="E6507" s="23"/>
    </row>
    <row r="6508" spans="1:5" ht="20" customHeight="1">
      <c r="A6508" s="19" t="s">
        <v>6886</v>
      </c>
      <c r="B6508" s="20" t="s">
        <v>6887</v>
      </c>
      <c r="C6508" s="21" t="s">
        <v>169462</v>
      </c>
      <c r="D6508" s="21" t="s">
        <v>345</v>
      </c>
      <c r="E6508" s="23"/>
    </row>
    <row r="6509" spans="1:5" ht="20" customHeight="1">
      <c r="A6509" s="19" t="s">
        <v>6894</v>
      </c>
      <c r="B6509" s="20" t="s">
        <v>6895</v>
      </c>
      <c r="C6509" s="21" t="s">
        <v>169471</v>
      </c>
      <c r="D6509" s="21" t="s">
        <v>345</v>
      </c>
      <c r="E6509" s="23"/>
    </row>
    <row r="6510" spans="1:5" ht="20" customHeight="1">
      <c r="A6510" s="19" t="s">
        <v>6950</v>
      </c>
      <c r="B6510" s="20" t="s">
        <v>6951</v>
      </c>
      <c r="C6510" s="21" t="s">
        <v>14955</v>
      </c>
      <c r="D6510" s="21" t="s">
        <v>345</v>
      </c>
      <c r="E6510" s="23"/>
    </row>
    <row r="6511" spans="1:5" ht="20" customHeight="1">
      <c r="A6511" s="19" t="s">
        <v>7020</v>
      </c>
      <c r="B6511" s="20" t="s">
        <v>7019</v>
      </c>
      <c r="C6511" s="21" t="s">
        <v>169446</v>
      </c>
      <c r="D6511" s="21" t="s">
        <v>345</v>
      </c>
      <c r="E6511" s="23"/>
    </row>
    <row r="6512" spans="1:5" ht="20" customHeight="1">
      <c r="A6512" s="19" t="s">
        <v>8471</v>
      </c>
      <c r="B6512" s="20" t="s">
        <v>8472</v>
      </c>
      <c r="C6512" s="21" t="s">
        <v>169494</v>
      </c>
      <c r="D6512" s="21" t="s">
        <v>345</v>
      </c>
      <c r="E6512" s="23"/>
    </row>
    <row r="6513" spans="1:5" ht="20" customHeight="1">
      <c r="A6513" s="19" t="s">
        <v>8474</v>
      </c>
      <c r="B6513" s="20" t="s">
        <v>8475</v>
      </c>
      <c r="C6513" s="21" t="s">
        <v>169485</v>
      </c>
      <c r="D6513" s="21" t="s">
        <v>345</v>
      </c>
      <c r="E6513" s="23"/>
    </row>
    <row r="6514" spans="1:5" ht="20" customHeight="1">
      <c r="A6514" s="19" t="s">
        <v>8485</v>
      </c>
      <c r="B6514" s="20" t="s">
        <v>8486</v>
      </c>
      <c r="C6514" s="21" t="s">
        <v>169499</v>
      </c>
      <c r="D6514" s="21" t="s">
        <v>345</v>
      </c>
      <c r="E6514" s="23"/>
    </row>
    <row r="6515" spans="1:5" ht="20" customHeight="1">
      <c r="A6515" s="19" t="s">
        <v>8496</v>
      </c>
      <c r="B6515" s="20" t="s">
        <v>8497</v>
      </c>
      <c r="C6515" s="21" t="s">
        <v>169520</v>
      </c>
      <c r="D6515" s="21" t="s">
        <v>345</v>
      </c>
      <c r="E6515" s="23"/>
    </row>
    <row r="6516" spans="1:5" ht="20" customHeight="1">
      <c r="A6516" s="19" t="s">
        <v>8508</v>
      </c>
      <c r="B6516" s="20" t="s">
        <v>8505</v>
      </c>
      <c r="C6516" s="21" t="s">
        <v>169449</v>
      </c>
      <c r="D6516" s="21" t="s">
        <v>345</v>
      </c>
      <c r="E6516" s="23"/>
    </row>
    <row r="6517" spans="1:5" ht="20" customHeight="1">
      <c r="A6517" s="19" t="s">
        <v>8522</v>
      </c>
      <c r="B6517" s="20" t="s">
        <v>8523</v>
      </c>
      <c r="C6517" s="21" t="s">
        <v>169452</v>
      </c>
      <c r="D6517" s="21" t="s">
        <v>345</v>
      </c>
      <c r="E6517" s="23"/>
    </row>
    <row r="6518" spans="1:5" ht="20" customHeight="1">
      <c r="A6518" s="19" t="s">
        <v>8525</v>
      </c>
      <c r="B6518" s="20" t="s">
        <v>8526</v>
      </c>
      <c r="C6518" s="21" t="s">
        <v>169452</v>
      </c>
      <c r="D6518" s="21" t="s">
        <v>345</v>
      </c>
      <c r="E6518" s="23"/>
    </row>
    <row r="6519" spans="1:5" ht="20" customHeight="1">
      <c r="A6519" s="19" t="s">
        <v>8536</v>
      </c>
      <c r="B6519" s="20" t="s">
        <v>8537</v>
      </c>
      <c r="C6519" s="21" t="s">
        <v>169452</v>
      </c>
      <c r="D6519" s="21" t="s">
        <v>345</v>
      </c>
      <c r="E6519" s="23"/>
    </row>
    <row r="6520" spans="1:5" ht="20" customHeight="1">
      <c r="A6520" s="19" t="s">
        <v>8551</v>
      </c>
      <c r="B6520" s="20" t="s">
        <v>8552</v>
      </c>
      <c r="C6520" s="21" t="s">
        <v>169485</v>
      </c>
      <c r="D6520" s="21" t="s">
        <v>345</v>
      </c>
      <c r="E6520" s="23"/>
    </row>
    <row r="6521" spans="1:5" ht="20" customHeight="1">
      <c r="A6521" s="19" t="s">
        <v>8566</v>
      </c>
      <c r="B6521" s="20" t="s">
        <v>8565</v>
      </c>
      <c r="C6521" s="21" t="s">
        <v>169477</v>
      </c>
      <c r="D6521" s="21" t="s">
        <v>345</v>
      </c>
      <c r="E6521" s="23"/>
    </row>
    <row r="6522" spans="1:5" ht="20" customHeight="1">
      <c r="A6522" s="19" t="s">
        <v>8584</v>
      </c>
      <c r="B6522" s="20" t="s">
        <v>8585</v>
      </c>
      <c r="C6522" s="21" t="s">
        <v>169448</v>
      </c>
      <c r="D6522" s="21" t="s">
        <v>345</v>
      </c>
      <c r="E6522" s="23"/>
    </row>
    <row r="6523" spans="1:5" ht="20" customHeight="1">
      <c r="A6523" s="19" t="s">
        <v>8589</v>
      </c>
      <c r="B6523" s="20" t="s">
        <v>8588</v>
      </c>
      <c r="C6523" s="21" t="s">
        <v>169455</v>
      </c>
      <c r="D6523" s="21" t="s">
        <v>345</v>
      </c>
      <c r="E6523" s="23"/>
    </row>
    <row r="6524" spans="1:5" ht="20" customHeight="1">
      <c r="A6524" s="19" t="s">
        <v>8599</v>
      </c>
      <c r="B6524" s="20" t="s">
        <v>8600</v>
      </c>
      <c r="C6524" s="21" t="s">
        <v>169452</v>
      </c>
      <c r="D6524" s="21" t="s">
        <v>345</v>
      </c>
      <c r="E6524" s="23"/>
    </row>
    <row r="6525" spans="1:5" ht="20" customHeight="1">
      <c r="A6525" s="19" t="s">
        <v>8610</v>
      </c>
      <c r="B6525" s="20" t="s">
        <v>8611</v>
      </c>
      <c r="C6525" s="21" t="s">
        <v>169485</v>
      </c>
      <c r="D6525" s="21" t="s">
        <v>345</v>
      </c>
      <c r="E6525" s="23"/>
    </row>
    <row r="6526" spans="1:5" ht="20" customHeight="1">
      <c r="A6526" s="19" t="s">
        <v>8615</v>
      </c>
      <c r="B6526" s="20" t="s">
        <v>8616</v>
      </c>
      <c r="C6526" s="21" t="s">
        <v>169461</v>
      </c>
      <c r="D6526" s="21" t="s">
        <v>345</v>
      </c>
      <c r="E6526" s="23"/>
    </row>
    <row r="6527" spans="1:5" ht="20" customHeight="1">
      <c r="A6527" s="19" t="s">
        <v>8632</v>
      </c>
      <c r="B6527" s="20" t="s">
        <v>8631</v>
      </c>
      <c r="C6527" s="21" t="s">
        <v>169436</v>
      </c>
      <c r="D6527" s="21" t="s">
        <v>345</v>
      </c>
      <c r="E6527" s="23"/>
    </row>
    <row r="6528" spans="1:5" ht="20" customHeight="1">
      <c r="A6528" s="19" t="s">
        <v>8642</v>
      </c>
      <c r="B6528" s="20" t="s">
        <v>8643</v>
      </c>
      <c r="C6528" s="21" t="s">
        <v>169490</v>
      </c>
      <c r="D6528" s="21" t="s">
        <v>296</v>
      </c>
      <c r="E6528" s="23"/>
    </row>
    <row r="6529" spans="1:5" ht="20" customHeight="1">
      <c r="A6529" s="19" t="s">
        <v>8651</v>
      </c>
      <c r="B6529" s="20" t="s">
        <v>8652</v>
      </c>
      <c r="C6529" s="21" t="s">
        <v>169438</v>
      </c>
      <c r="D6529" s="21" t="s">
        <v>345</v>
      </c>
      <c r="E6529" s="23"/>
    </row>
    <row r="6530" spans="1:5" ht="20" customHeight="1">
      <c r="A6530" s="19" t="s">
        <v>8653</v>
      </c>
      <c r="B6530" s="20" t="s">
        <v>8654</v>
      </c>
      <c r="C6530" s="21" t="s">
        <v>169462</v>
      </c>
      <c r="D6530" s="21" t="s">
        <v>345</v>
      </c>
      <c r="E6530" s="23"/>
    </row>
    <row r="6531" spans="1:5" ht="20" customHeight="1">
      <c r="A6531" s="19" t="s">
        <v>8655</v>
      </c>
      <c r="B6531" s="20" t="s">
        <v>8656</v>
      </c>
      <c r="C6531" s="21" t="s">
        <v>169460</v>
      </c>
      <c r="D6531" s="21" t="s">
        <v>345</v>
      </c>
      <c r="E6531" s="23"/>
    </row>
    <row r="6532" spans="1:5" ht="20" customHeight="1">
      <c r="A6532" s="19" t="s">
        <v>8657</v>
      </c>
      <c r="B6532" s="20" t="s">
        <v>8658</v>
      </c>
      <c r="C6532" s="21" t="s">
        <v>169438</v>
      </c>
      <c r="D6532" s="21" t="s">
        <v>345</v>
      </c>
      <c r="E6532" s="23"/>
    </row>
    <row r="6533" spans="1:5" ht="20" customHeight="1">
      <c r="A6533" s="19" t="s">
        <v>8659</v>
      </c>
      <c r="B6533" s="20" t="s">
        <v>8660</v>
      </c>
      <c r="C6533" s="21" t="s">
        <v>169461</v>
      </c>
      <c r="D6533" s="21" t="s">
        <v>345</v>
      </c>
      <c r="E6533" s="23"/>
    </row>
    <row r="6534" spans="1:5" ht="20" customHeight="1">
      <c r="A6534" s="19" t="s">
        <v>8663</v>
      </c>
      <c r="B6534" s="20" t="s">
        <v>8662</v>
      </c>
      <c r="C6534" s="21" t="s">
        <v>169486</v>
      </c>
      <c r="D6534" s="21" t="s">
        <v>345</v>
      </c>
      <c r="E6534" s="23"/>
    </row>
    <row r="6535" spans="1:5" ht="20" customHeight="1">
      <c r="A6535" s="19" t="s">
        <v>8666</v>
      </c>
      <c r="B6535" s="20" t="s">
        <v>8667</v>
      </c>
      <c r="C6535" s="21" t="s">
        <v>156989</v>
      </c>
      <c r="D6535" s="21" t="s">
        <v>345</v>
      </c>
      <c r="E6535" s="23"/>
    </row>
    <row r="6536" spans="1:5" ht="20" customHeight="1">
      <c r="A6536" s="19" t="s">
        <v>8668</v>
      </c>
      <c r="B6536" s="20" t="s">
        <v>8669</v>
      </c>
      <c r="C6536" s="21" t="s">
        <v>169509</v>
      </c>
      <c r="D6536" s="21" t="s">
        <v>345</v>
      </c>
      <c r="E6536" s="23"/>
    </row>
    <row r="6537" spans="1:5" ht="20" customHeight="1">
      <c r="A6537" s="19" t="s">
        <v>8670</v>
      </c>
      <c r="B6537" s="20" t="s">
        <v>8671</v>
      </c>
      <c r="C6537" s="21" t="s">
        <v>169449</v>
      </c>
      <c r="D6537" s="21" t="s">
        <v>345</v>
      </c>
      <c r="E6537" s="23"/>
    </row>
    <row r="6538" spans="1:5" ht="20" customHeight="1">
      <c r="A6538" s="19" t="s">
        <v>8672</v>
      </c>
      <c r="B6538" s="20" t="s">
        <v>8673</v>
      </c>
      <c r="C6538" s="21" t="s">
        <v>169487</v>
      </c>
      <c r="D6538" s="21" t="s">
        <v>345</v>
      </c>
      <c r="E6538" s="23"/>
    </row>
    <row r="6539" spans="1:5" ht="20" customHeight="1">
      <c r="A6539" s="19" t="s">
        <v>8677</v>
      </c>
      <c r="B6539" s="20" t="s">
        <v>8675</v>
      </c>
      <c r="C6539" s="21" t="s">
        <v>169444</v>
      </c>
      <c r="D6539" s="21" t="s">
        <v>345</v>
      </c>
      <c r="E6539" s="23"/>
    </row>
    <row r="6540" spans="1:5" ht="20" customHeight="1">
      <c r="A6540" s="19" t="s">
        <v>8678</v>
      </c>
      <c r="B6540" s="20" t="s">
        <v>8679</v>
      </c>
      <c r="C6540" s="21" t="s">
        <v>101522</v>
      </c>
      <c r="D6540" s="21" t="s">
        <v>345</v>
      </c>
      <c r="E6540" s="23"/>
    </row>
    <row r="6541" spans="1:5" ht="20" customHeight="1">
      <c r="A6541" s="19" t="s">
        <v>8680</v>
      </c>
      <c r="B6541" s="20" t="s">
        <v>8681</v>
      </c>
      <c r="C6541" s="21" t="s">
        <v>169492</v>
      </c>
      <c r="D6541" s="21" t="s">
        <v>345</v>
      </c>
      <c r="E6541" s="23"/>
    </row>
    <row r="6542" spans="1:5" ht="20" customHeight="1">
      <c r="A6542" s="19" t="s">
        <v>8682</v>
      </c>
      <c r="B6542" s="20" t="s">
        <v>8683</v>
      </c>
      <c r="C6542" s="21" t="s">
        <v>169461</v>
      </c>
      <c r="D6542" s="21" t="s">
        <v>345</v>
      </c>
      <c r="E6542" s="23"/>
    </row>
    <row r="6543" spans="1:5" ht="20" customHeight="1">
      <c r="A6543" s="19" t="s">
        <v>8684</v>
      </c>
      <c r="B6543" s="20" t="s">
        <v>8685</v>
      </c>
      <c r="C6543" s="21" t="s">
        <v>169525</v>
      </c>
      <c r="D6543" s="21" t="s">
        <v>345</v>
      </c>
      <c r="E6543" s="23"/>
    </row>
    <row r="6544" spans="1:5" ht="20" customHeight="1">
      <c r="A6544" s="19" t="s">
        <v>8688</v>
      </c>
      <c r="B6544" s="20" t="s">
        <v>8687</v>
      </c>
      <c r="C6544" s="21" t="s">
        <v>169462</v>
      </c>
      <c r="D6544" s="21" t="s">
        <v>345</v>
      </c>
      <c r="E6544" s="23"/>
    </row>
    <row r="6545" spans="1:5" ht="20" customHeight="1">
      <c r="A6545" s="19" t="s">
        <v>8689</v>
      </c>
      <c r="B6545" s="20" t="s">
        <v>8690</v>
      </c>
      <c r="C6545" s="21" t="s">
        <v>169448</v>
      </c>
      <c r="D6545" s="21" t="s">
        <v>345</v>
      </c>
      <c r="E6545" s="23"/>
    </row>
    <row r="6546" spans="1:5" ht="20" customHeight="1">
      <c r="A6546" s="19" t="s">
        <v>8694</v>
      </c>
      <c r="B6546" s="20" t="s">
        <v>8692</v>
      </c>
      <c r="C6546" s="21" t="s">
        <v>169471</v>
      </c>
      <c r="D6546" s="21" t="s">
        <v>345</v>
      </c>
      <c r="E6546" s="23"/>
    </row>
    <row r="6547" spans="1:5" ht="20" customHeight="1">
      <c r="A6547" s="19" t="s">
        <v>8695</v>
      </c>
      <c r="B6547" s="20" t="s">
        <v>8696</v>
      </c>
      <c r="C6547" s="21" t="s">
        <v>169438</v>
      </c>
      <c r="D6547" s="21" t="s">
        <v>345</v>
      </c>
      <c r="E6547" s="23"/>
    </row>
    <row r="6548" spans="1:5" ht="20" customHeight="1">
      <c r="A6548" s="19" t="s">
        <v>8697</v>
      </c>
      <c r="B6548" s="24">
        <v>100</v>
      </c>
      <c r="C6548" s="21" t="s">
        <v>101522</v>
      </c>
      <c r="D6548" s="21" t="s">
        <v>345</v>
      </c>
      <c r="E6548" s="23"/>
    </row>
    <row r="6549" spans="1:5" ht="20" customHeight="1">
      <c r="A6549" s="19" t="s">
        <v>8698</v>
      </c>
      <c r="B6549" s="20" t="s">
        <v>8699</v>
      </c>
      <c r="C6549" s="21" t="s">
        <v>169509</v>
      </c>
      <c r="D6549" s="21" t="s">
        <v>345</v>
      </c>
      <c r="E6549" s="23"/>
    </row>
    <row r="6550" spans="1:5" ht="20" customHeight="1">
      <c r="A6550" s="19" t="s">
        <v>8702</v>
      </c>
      <c r="B6550" s="20" t="s">
        <v>8701</v>
      </c>
      <c r="C6550" s="21" t="s">
        <v>169446</v>
      </c>
      <c r="D6550" s="21" t="s">
        <v>345</v>
      </c>
      <c r="E6550" s="23"/>
    </row>
    <row r="6551" spans="1:5" ht="20" customHeight="1">
      <c r="A6551" s="19" t="s">
        <v>8703</v>
      </c>
      <c r="B6551" s="20" t="s">
        <v>8704</v>
      </c>
      <c r="C6551" s="21" t="s">
        <v>169509</v>
      </c>
      <c r="D6551" s="21" t="s">
        <v>296</v>
      </c>
      <c r="E6551" s="23"/>
    </row>
    <row r="6552" spans="1:5" ht="20" customHeight="1">
      <c r="A6552" s="19" t="s">
        <v>8705</v>
      </c>
      <c r="B6552" s="24">
        <v>100</v>
      </c>
      <c r="C6552" s="21" t="s">
        <v>169499</v>
      </c>
      <c r="D6552" s="21" t="s">
        <v>345</v>
      </c>
      <c r="E6552" s="23"/>
    </row>
    <row r="6553" spans="1:5" ht="20" customHeight="1">
      <c r="A6553" s="19" t="s">
        <v>8706</v>
      </c>
      <c r="B6553" s="20" t="s">
        <v>8707</v>
      </c>
      <c r="C6553" s="21" t="s">
        <v>156989</v>
      </c>
      <c r="D6553" s="21" t="s">
        <v>345</v>
      </c>
      <c r="E6553" s="23"/>
    </row>
    <row r="6554" spans="1:5" ht="20" customHeight="1">
      <c r="A6554" s="19" t="s">
        <v>8708</v>
      </c>
      <c r="B6554" s="20" t="s">
        <v>8709</v>
      </c>
      <c r="C6554" s="21" t="s">
        <v>101522</v>
      </c>
      <c r="D6554" s="21" t="s">
        <v>345</v>
      </c>
      <c r="E6554" s="23"/>
    </row>
    <row r="6555" spans="1:5" ht="20" customHeight="1">
      <c r="A6555" s="19" t="s">
        <v>8710</v>
      </c>
      <c r="B6555" s="20" t="s">
        <v>8711</v>
      </c>
      <c r="C6555" s="21" t="s">
        <v>169509</v>
      </c>
      <c r="D6555" s="21" t="s">
        <v>345</v>
      </c>
      <c r="E6555" s="23"/>
    </row>
    <row r="6556" spans="1:5" ht="20" customHeight="1">
      <c r="A6556" s="19" t="s">
        <v>8716</v>
      </c>
      <c r="B6556" s="20" t="s">
        <v>8713</v>
      </c>
      <c r="C6556" s="21" t="s">
        <v>169499</v>
      </c>
      <c r="D6556" s="21" t="s">
        <v>345</v>
      </c>
      <c r="E6556" s="23"/>
    </row>
    <row r="6557" spans="1:5" ht="20" customHeight="1">
      <c r="A6557" s="19" t="s">
        <v>8717</v>
      </c>
      <c r="B6557" s="20" t="s">
        <v>8718</v>
      </c>
      <c r="C6557" s="21" t="s">
        <v>169485</v>
      </c>
      <c r="D6557" s="21" t="s">
        <v>345</v>
      </c>
      <c r="E6557" s="23"/>
    </row>
    <row r="6558" spans="1:5" ht="20" customHeight="1">
      <c r="A6558" s="19" t="s">
        <v>8721</v>
      </c>
      <c r="B6558" s="20" t="s">
        <v>8720</v>
      </c>
      <c r="C6558" s="21" t="s">
        <v>169449</v>
      </c>
      <c r="D6558" s="21" t="s">
        <v>345</v>
      </c>
      <c r="E6558" s="23"/>
    </row>
    <row r="6559" spans="1:5" ht="20" customHeight="1">
      <c r="A6559" s="19" t="s">
        <v>8724</v>
      </c>
      <c r="B6559" s="24">
        <v>100</v>
      </c>
      <c r="C6559" s="21" t="s">
        <v>14798</v>
      </c>
      <c r="D6559" s="21" t="s">
        <v>345</v>
      </c>
      <c r="E6559" s="23"/>
    </row>
    <row r="6560" spans="1:5" ht="20" customHeight="1">
      <c r="A6560" s="19" t="s">
        <v>8725</v>
      </c>
      <c r="B6560" s="20" t="s">
        <v>8726</v>
      </c>
      <c r="C6560" s="21" t="s">
        <v>169485</v>
      </c>
      <c r="D6560" s="21" t="s">
        <v>345</v>
      </c>
      <c r="E6560" s="23"/>
    </row>
    <row r="6561" spans="1:5" ht="20" customHeight="1">
      <c r="A6561" s="19" t="s">
        <v>8727</v>
      </c>
      <c r="B6561" s="20" t="s">
        <v>8728</v>
      </c>
      <c r="C6561" s="21" t="s">
        <v>169461</v>
      </c>
      <c r="D6561" s="21" t="s">
        <v>345</v>
      </c>
      <c r="E6561" s="23"/>
    </row>
    <row r="6562" spans="1:5" ht="20" customHeight="1">
      <c r="A6562" s="19" t="s">
        <v>8729</v>
      </c>
      <c r="B6562" s="20" t="s">
        <v>8730</v>
      </c>
      <c r="C6562" s="21" t="s">
        <v>169499</v>
      </c>
      <c r="D6562" s="21" t="s">
        <v>345</v>
      </c>
      <c r="E6562" s="23"/>
    </row>
    <row r="6563" spans="1:5" ht="20" customHeight="1">
      <c r="A6563" s="19" t="s">
        <v>8731</v>
      </c>
      <c r="B6563" s="20" t="s">
        <v>8732</v>
      </c>
      <c r="C6563" s="21" t="s">
        <v>169518</v>
      </c>
      <c r="D6563" s="21" t="s">
        <v>345</v>
      </c>
      <c r="E6563" s="23"/>
    </row>
    <row r="6564" spans="1:5" ht="20" customHeight="1">
      <c r="A6564" s="19" t="s">
        <v>8736</v>
      </c>
      <c r="B6564" s="20" t="s">
        <v>8734</v>
      </c>
      <c r="C6564" s="21" t="s">
        <v>169438</v>
      </c>
      <c r="D6564" s="21" t="s">
        <v>345</v>
      </c>
      <c r="E6564" s="23"/>
    </row>
    <row r="6565" spans="1:5" ht="20" customHeight="1">
      <c r="A6565" s="19" t="s">
        <v>8737</v>
      </c>
      <c r="B6565" s="20" t="s">
        <v>8738</v>
      </c>
      <c r="C6565" s="21" t="s">
        <v>101727</v>
      </c>
      <c r="D6565" s="21" t="s">
        <v>296</v>
      </c>
      <c r="E6565" s="23"/>
    </row>
    <row r="6566" spans="1:5" ht="20" customHeight="1">
      <c r="A6566" s="19" t="s">
        <v>8739</v>
      </c>
      <c r="B6566" s="24">
        <v>100</v>
      </c>
      <c r="C6566" s="21" t="s">
        <v>14798</v>
      </c>
      <c r="D6566" s="21" t="s">
        <v>345</v>
      </c>
      <c r="E6566" s="23"/>
    </row>
    <row r="6567" spans="1:5" ht="20" customHeight="1">
      <c r="A6567" s="19" t="s">
        <v>8740</v>
      </c>
      <c r="B6567" s="24">
        <v>100</v>
      </c>
      <c r="C6567" s="21" t="s">
        <v>169520</v>
      </c>
      <c r="D6567" s="21" t="s">
        <v>345</v>
      </c>
      <c r="E6567" s="23"/>
    </row>
    <row r="6568" spans="1:5" ht="20" customHeight="1">
      <c r="A6568" s="19" t="s">
        <v>8741</v>
      </c>
      <c r="B6568" s="20" t="s">
        <v>8742</v>
      </c>
      <c r="C6568" s="21" t="s">
        <v>169494</v>
      </c>
      <c r="D6568" s="21" t="s">
        <v>345</v>
      </c>
      <c r="E6568" s="23"/>
    </row>
    <row r="6569" spans="1:5" ht="20" customHeight="1">
      <c r="A6569" s="19" t="s">
        <v>8743</v>
      </c>
      <c r="B6569" s="24">
        <v>100</v>
      </c>
      <c r="C6569" s="21" t="s">
        <v>169526</v>
      </c>
      <c r="D6569" s="21" t="s">
        <v>345</v>
      </c>
      <c r="E6569" s="23"/>
    </row>
    <row r="6570" spans="1:5" ht="20" customHeight="1">
      <c r="A6570" s="19" t="s">
        <v>8746</v>
      </c>
      <c r="B6570" s="20" t="s">
        <v>8745</v>
      </c>
      <c r="C6570" s="21" t="s">
        <v>169438</v>
      </c>
      <c r="D6570" s="21" t="s">
        <v>296</v>
      </c>
      <c r="E6570" s="23"/>
    </row>
    <row r="6571" spans="1:5" ht="20" customHeight="1">
      <c r="A6571" s="19" t="s">
        <v>8747</v>
      </c>
      <c r="B6571" s="20" t="s">
        <v>8748</v>
      </c>
      <c r="C6571" s="21" t="s">
        <v>101522</v>
      </c>
      <c r="D6571" s="21" t="s">
        <v>345</v>
      </c>
      <c r="E6571" s="23"/>
    </row>
    <row r="6572" spans="1:5" ht="20" customHeight="1">
      <c r="A6572" s="19" t="s">
        <v>8751</v>
      </c>
      <c r="B6572" s="20" t="s">
        <v>8750</v>
      </c>
      <c r="C6572" s="21" t="s">
        <v>169449</v>
      </c>
      <c r="D6572" s="21" t="s">
        <v>345</v>
      </c>
      <c r="E6572" s="23"/>
    </row>
    <row r="6573" spans="1:5" ht="20" customHeight="1">
      <c r="A6573" s="19" t="s">
        <v>8752</v>
      </c>
      <c r="B6573" s="20" t="s">
        <v>8753</v>
      </c>
      <c r="C6573" s="21" t="s">
        <v>169455</v>
      </c>
      <c r="D6573" s="21" t="s">
        <v>345</v>
      </c>
      <c r="E6573" s="23"/>
    </row>
    <row r="6574" spans="1:5" ht="20" customHeight="1">
      <c r="A6574" s="19" t="s">
        <v>8756</v>
      </c>
      <c r="B6574" s="20" t="s">
        <v>8755</v>
      </c>
      <c r="C6574" s="21" t="s">
        <v>169448</v>
      </c>
      <c r="D6574" s="21" t="s">
        <v>345</v>
      </c>
      <c r="E6574" s="23"/>
    </row>
    <row r="6575" spans="1:5" ht="20" customHeight="1">
      <c r="A6575" s="19" t="s">
        <v>8757</v>
      </c>
      <c r="B6575" s="20" t="s">
        <v>8758</v>
      </c>
      <c r="C6575" s="21" t="s">
        <v>169435</v>
      </c>
      <c r="D6575" s="21" t="s">
        <v>345</v>
      </c>
      <c r="E6575" s="23"/>
    </row>
    <row r="6576" spans="1:5" ht="20" customHeight="1">
      <c r="A6576" s="19" t="s">
        <v>8759</v>
      </c>
      <c r="B6576" s="20" t="s">
        <v>8760</v>
      </c>
      <c r="C6576" s="21" t="s">
        <v>156989</v>
      </c>
      <c r="D6576" s="21" t="s">
        <v>345</v>
      </c>
      <c r="E6576" s="23"/>
    </row>
    <row r="6577" spans="1:5" ht="20" customHeight="1">
      <c r="A6577" s="19" t="s">
        <v>8763</v>
      </c>
      <c r="B6577" s="20" t="s">
        <v>8762</v>
      </c>
      <c r="C6577" s="21" t="s">
        <v>169436</v>
      </c>
      <c r="D6577" s="21" t="s">
        <v>345</v>
      </c>
      <c r="E6577" s="23"/>
    </row>
    <row r="6578" spans="1:5" ht="20" customHeight="1">
      <c r="A6578" s="19" t="s">
        <v>8766</v>
      </c>
      <c r="B6578" s="20" t="s">
        <v>8765</v>
      </c>
      <c r="C6578" s="21" t="s">
        <v>169452</v>
      </c>
      <c r="D6578" s="21" t="s">
        <v>296</v>
      </c>
      <c r="E6578" s="23"/>
    </row>
    <row r="6579" spans="1:5" ht="20" customHeight="1">
      <c r="A6579" s="19" t="s">
        <v>8767</v>
      </c>
      <c r="B6579" s="20" t="s">
        <v>8768</v>
      </c>
      <c r="C6579" s="21" t="s">
        <v>169493</v>
      </c>
      <c r="D6579" s="21" t="s">
        <v>345</v>
      </c>
      <c r="E6579" s="23"/>
    </row>
    <row r="6580" spans="1:5" ht="20" customHeight="1">
      <c r="A6580" s="19" t="s">
        <v>8769</v>
      </c>
      <c r="B6580" s="20" t="s">
        <v>8770</v>
      </c>
      <c r="C6580" s="21" t="s">
        <v>169477</v>
      </c>
      <c r="D6580" s="21" t="s">
        <v>345</v>
      </c>
      <c r="E6580" s="23"/>
    </row>
    <row r="6581" spans="1:5" ht="20" customHeight="1">
      <c r="A6581" s="19" t="s">
        <v>8773</v>
      </c>
      <c r="B6581" s="20" t="s">
        <v>8772</v>
      </c>
      <c r="C6581" s="21" t="s">
        <v>169476</v>
      </c>
      <c r="D6581" s="21" t="s">
        <v>345</v>
      </c>
      <c r="E6581" s="23"/>
    </row>
    <row r="6582" spans="1:5" ht="20" customHeight="1">
      <c r="A6582" s="19" t="s">
        <v>8774</v>
      </c>
      <c r="B6582" s="20" t="s">
        <v>8775</v>
      </c>
      <c r="C6582" s="21" t="s">
        <v>169498</v>
      </c>
      <c r="D6582" s="21" t="s">
        <v>345</v>
      </c>
      <c r="E6582" s="23"/>
    </row>
    <row r="6583" spans="1:5" ht="20" customHeight="1">
      <c r="A6583" s="19" t="s">
        <v>8776</v>
      </c>
      <c r="B6583" s="20" t="s">
        <v>8777</v>
      </c>
      <c r="C6583" s="21" t="s">
        <v>169443</v>
      </c>
      <c r="D6583" s="21" t="s">
        <v>345</v>
      </c>
      <c r="E6583" s="23"/>
    </row>
    <row r="6584" spans="1:5" ht="20" customHeight="1">
      <c r="A6584" s="19" t="s">
        <v>8780</v>
      </c>
      <c r="B6584" s="20" t="s">
        <v>8779</v>
      </c>
      <c r="C6584" s="21" t="s">
        <v>169440</v>
      </c>
      <c r="D6584" s="21" t="s">
        <v>345</v>
      </c>
      <c r="E6584" s="23"/>
    </row>
    <row r="6585" spans="1:5" ht="20" customHeight="1">
      <c r="A6585" s="19" t="s">
        <v>8783</v>
      </c>
      <c r="B6585" s="20" t="s">
        <v>8784</v>
      </c>
      <c r="C6585" s="21" t="s">
        <v>169485</v>
      </c>
      <c r="D6585" s="21" t="s">
        <v>345</v>
      </c>
      <c r="E6585" s="23"/>
    </row>
    <row r="6586" spans="1:5" ht="20" customHeight="1">
      <c r="A6586" s="19" t="s">
        <v>8785</v>
      </c>
      <c r="B6586" s="20" t="s">
        <v>8786</v>
      </c>
      <c r="C6586" s="21" t="s">
        <v>169499</v>
      </c>
      <c r="D6586" s="21" t="s">
        <v>345</v>
      </c>
      <c r="E6586" s="23"/>
    </row>
    <row r="6587" spans="1:5" ht="20" customHeight="1">
      <c r="A6587" s="19" t="s">
        <v>8787</v>
      </c>
      <c r="B6587" s="20" t="s">
        <v>8788</v>
      </c>
      <c r="C6587" s="21" t="s">
        <v>101522</v>
      </c>
      <c r="D6587" s="21" t="s">
        <v>345</v>
      </c>
      <c r="E6587" s="23"/>
    </row>
    <row r="6588" spans="1:5" ht="20" customHeight="1">
      <c r="A6588" s="19" t="s">
        <v>8789</v>
      </c>
      <c r="B6588" s="20" t="s">
        <v>8790</v>
      </c>
      <c r="C6588" s="21" t="s">
        <v>169460</v>
      </c>
      <c r="D6588" s="21" t="s">
        <v>345</v>
      </c>
      <c r="E6588" s="23"/>
    </row>
    <row r="6589" spans="1:5" ht="20" customHeight="1">
      <c r="A6589" s="19" t="s">
        <v>8791</v>
      </c>
      <c r="B6589" s="20" t="s">
        <v>8792</v>
      </c>
      <c r="C6589" s="21" t="s">
        <v>169487</v>
      </c>
      <c r="D6589" s="21" t="s">
        <v>345</v>
      </c>
      <c r="E6589" s="23"/>
    </row>
    <row r="6590" spans="1:5" ht="20" customHeight="1">
      <c r="A6590" s="19" t="s">
        <v>8796</v>
      </c>
      <c r="B6590" s="20" t="s">
        <v>8794</v>
      </c>
      <c r="C6590" s="22">
        <v>0</v>
      </c>
      <c r="D6590" s="21" t="s">
        <v>345</v>
      </c>
      <c r="E6590" s="23"/>
    </row>
    <row r="6591" spans="1:5" ht="20" customHeight="1">
      <c r="A6591" s="19" t="s">
        <v>8797</v>
      </c>
      <c r="B6591" s="20" t="s">
        <v>8798</v>
      </c>
      <c r="C6591" s="21" t="s">
        <v>101727</v>
      </c>
      <c r="D6591" s="21" t="s">
        <v>345</v>
      </c>
      <c r="E6591" s="23"/>
    </row>
    <row r="6592" spans="1:5" ht="20" customHeight="1">
      <c r="A6592" s="19" t="s">
        <v>8799</v>
      </c>
      <c r="B6592" s="20" t="s">
        <v>8800</v>
      </c>
      <c r="C6592" s="21" t="s">
        <v>169478</v>
      </c>
      <c r="D6592" s="21" t="s">
        <v>345</v>
      </c>
      <c r="E6592" s="23"/>
    </row>
    <row r="6593" spans="1:5" ht="20" customHeight="1">
      <c r="A6593" s="19" t="s">
        <v>8801</v>
      </c>
      <c r="B6593" s="20" t="s">
        <v>8802</v>
      </c>
      <c r="C6593" s="21" t="s">
        <v>14955</v>
      </c>
      <c r="D6593" s="21" t="s">
        <v>345</v>
      </c>
      <c r="E6593" s="23"/>
    </row>
    <row r="6594" spans="1:5" ht="20" customHeight="1">
      <c r="A6594" s="19" t="s">
        <v>8803</v>
      </c>
      <c r="B6594" s="20" t="s">
        <v>8804</v>
      </c>
      <c r="C6594" s="21" t="s">
        <v>169515</v>
      </c>
      <c r="D6594" s="21" t="s">
        <v>345</v>
      </c>
      <c r="E6594" s="23"/>
    </row>
    <row r="6595" spans="1:5" ht="20" customHeight="1">
      <c r="A6595" s="19" t="s">
        <v>8807</v>
      </c>
      <c r="B6595" s="20" t="s">
        <v>8806</v>
      </c>
      <c r="C6595" s="21" t="s">
        <v>169462</v>
      </c>
      <c r="D6595" s="21" t="s">
        <v>296</v>
      </c>
      <c r="E6595" s="23"/>
    </row>
    <row r="6596" spans="1:5" ht="20" customHeight="1">
      <c r="A6596" s="19" t="s">
        <v>8810</v>
      </c>
      <c r="B6596" s="20" t="s">
        <v>8809</v>
      </c>
      <c r="C6596" s="21" t="s">
        <v>169436</v>
      </c>
      <c r="D6596" s="21" t="s">
        <v>345</v>
      </c>
      <c r="E6596" s="23"/>
    </row>
    <row r="6597" spans="1:5" ht="20" customHeight="1">
      <c r="A6597" s="19" t="s">
        <v>8812</v>
      </c>
      <c r="B6597" s="20" t="s">
        <v>83</v>
      </c>
      <c r="C6597" s="21" t="s">
        <v>169449</v>
      </c>
      <c r="D6597" s="21" t="s">
        <v>296</v>
      </c>
      <c r="E6597" s="23"/>
    </row>
    <row r="6598" spans="1:5" ht="20" customHeight="1">
      <c r="A6598" s="19" t="s">
        <v>8813</v>
      </c>
      <c r="B6598" s="20" t="s">
        <v>8814</v>
      </c>
      <c r="C6598" s="21" t="s">
        <v>169446</v>
      </c>
      <c r="D6598" s="21" t="s">
        <v>345</v>
      </c>
      <c r="E6598" s="23"/>
    </row>
    <row r="6599" spans="1:5" ht="20" customHeight="1">
      <c r="A6599" s="19" t="s">
        <v>8817</v>
      </c>
      <c r="B6599" s="20" t="s">
        <v>8816</v>
      </c>
      <c r="C6599" s="21" t="s">
        <v>169477</v>
      </c>
      <c r="D6599" s="21" t="s">
        <v>345</v>
      </c>
      <c r="E6599" s="23"/>
    </row>
    <row r="6600" spans="1:5" ht="20" customHeight="1">
      <c r="A6600" s="19" t="s">
        <v>8818</v>
      </c>
      <c r="B6600" s="20" t="s">
        <v>8819</v>
      </c>
      <c r="C6600" s="21" t="s">
        <v>169490</v>
      </c>
      <c r="D6600" s="21" t="s">
        <v>345</v>
      </c>
      <c r="E6600" s="23"/>
    </row>
    <row r="6601" spans="1:5" ht="20" customHeight="1">
      <c r="A6601" s="19" t="s">
        <v>8820</v>
      </c>
      <c r="B6601" s="20" t="s">
        <v>8821</v>
      </c>
      <c r="C6601" s="21" t="s">
        <v>14955</v>
      </c>
      <c r="D6601" s="21" t="s">
        <v>345</v>
      </c>
      <c r="E6601" s="23"/>
    </row>
    <row r="6602" spans="1:5" ht="20" customHeight="1">
      <c r="A6602" s="19" t="s">
        <v>8824</v>
      </c>
      <c r="B6602" s="20" t="s">
        <v>8823</v>
      </c>
      <c r="C6602" s="21" t="s">
        <v>156989</v>
      </c>
      <c r="D6602" s="21" t="s">
        <v>296</v>
      </c>
      <c r="E6602" s="23"/>
    </row>
    <row r="6603" spans="1:5" ht="20" customHeight="1">
      <c r="A6603" s="19" t="s">
        <v>13129</v>
      </c>
      <c r="B6603" s="20" t="s">
        <v>13130</v>
      </c>
      <c r="C6603" s="21" t="s">
        <v>169430</v>
      </c>
      <c r="D6603" s="21" t="s">
        <v>296</v>
      </c>
      <c r="E6603" s="23"/>
    </row>
    <row r="6604" spans="1:5" ht="20" customHeight="1">
      <c r="A6604" s="19" t="s">
        <v>13131</v>
      </c>
      <c r="B6604" s="20" t="s">
        <v>13132</v>
      </c>
      <c r="C6604" s="21" t="s">
        <v>169442</v>
      </c>
      <c r="D6604" s="21" t="s">
        <v>345</v>
      </c>
      <c r="E6604" s="23"/>
    </row>
    <row r="6605" spans="1:5" ht="20" customHeight="1">
      <c r="A6605" s="19" t="s">
        <v>13133</v>
      </c>
      <c r="B6605" s="20" t="s">
        <v>13134</v>
      </c>
      <c r="C6605" s="21" t="s">
        <v>169456</v>
      </c>
      <c r="D6605" s="21" t="s">
        <v>296</v>
      </c>
      <c r="E6605" s="23"/>
    </row>
    <row r="6606" spans="1:5" ht="20" customHeight="1">
      <c r="A6606" s="19" t="s">
        <v>13135</v>
      </c>
      <c r="B6606" s="20" t="s">
        <v>13136</v>
      </c>
      <c r="C6606" s="21" t="s">
        <v>169493</v>
      </c>
      <c r="D6606" s="21" t="s">
        <v>296</v>
      </c>
      <c r="E6606" s="23"/>
    </row>
    <row r="6607" spans="1:5" ht="20" customHeight="1">
      <c r="A6607" s="19" t="s">
        <v>13137</v>
      </c>
      <c r="B6607" s="20" t="s">
        <v>13138</v>
      </c>
      <c r="C6607" s="21" t="s">
        <v>169446</v>
      </c>
      <c r="D6607" s="21" t="s">
        <v>345</v>
      </c>
      <c r="E6607" s="23"/>
    </row>
    <row r="6608" spans="1:5" ht="20" customHeight="1">
      <c r="A6608" s="19" t="s">
        <v>13139</v>
      </c>
      <c r="B6608" s="20" t="s">
        <v>13140</v>
      </c>
      <c r="C6608" s="21" t="s">
        <v>169450</v>
      </c>
      <c r="D6608" s="21" t="s">
        <v>296</v>
      </c>
      <c r="E6608" s="23"/>
    </row>
    <row r="6609" spans="1:5" ht="20" customHeight="1">
      <c r="A6609" s="19" t="s">
        <v>13141</v>
      </c>
      <c r="B6609" s="20" t="s">
        <v>13142</v>
      </c>
      <c r="C6609" s="21" t="s">
        <v>169434</v>
      </c>
      <c r="D6609" s="21" t="s">
        <v>345</v>
      </c>
      <c r="E6609" s="23"/>
    </row>
    <row r="6610" spans="1:5" ht="20" customHeight="1">
      <c r="A6610" s="19" t="s">
        <v>13143</v>
      </c>
      <c r="B6610" s="20" t="s">
        <v>13144</v>
      </c>
      <c r="C6610" s="21" t="s">
        <v>169439</v>
      </c>
      <c r="D6610" s="21" t="s">
        <v>345</v>
      </c>
      <c r="E6610" s="23"/>
    </row>
    <row r="6611" spans="1:5" ht="20" customHeight="1">
      <c r="A6611" s="19" t="s">
        <v>13147</v>
      </c>
      <c r="B6611" s="24">
        <v>100</v>
      </c>
      <c r="C6611" s="21" t="s">
        <v>169480</v>
      </c>
      <c r="D6611" s="21" t="s">
        <v>345</v>
      </c>
      <c r="E6611" s="23"/>
    </row>
    <row r="6612" spans="1:5" ht="20" customHeight="1">
      <c r="A6612" s="19" t="s">
        <v>13148</v>
      </c>
      <c r="B6612" s="20" t="s">
        <v>13149</v>
      </c>
      <c r="C6612" s="21" t="s">
        <v>169450</v>
      </c>
      <c r="D6612" s="21" t="s">
        <v>296</v>
      </c>
      <c r="E6612" s="23"/>
    </row>
    <row r="6613" spans="1:5" ht="20" customHeight="1">
      <c r="A6613" s="19" t="s">
        <v>13150</v>
      </c>
      <c r="B6613" s="20" t="s">
        <v>13151</v>
      </c>
      <c r="C6613" s="21" t="s">
        <v>169435</v>
      </c>
      <c r="D6613" s="21" t="s">
        <v>345</v>
      </c>
      <c r="E6613" s="23"/>
    </row>
    <row r="6614" spans="1:5" ht="20" customHeight="1">
      <c r="A6614" s="19" t="s">
        <v>13152</v>
      </c>
      <c r="B6614" s="20" t="s">
        <v>13153</v>
      </c>
      <c r="C6614" s="21" t="s">
        <v>169471</v>
      </c>
      <c r="D6614" s="21" t="s">
        <v>296</v>
      </c>
      <c r="E6614" s="23"/>
    </row>
    <row r="6615" spans="1:5" ht="20" customHeight="1">
      <c r="A6615" s="19" t="s">
        <v>13154</v>
      </c>
      <c r="B6615" s="20" t="s">
        <v>13155</v>
      </c>
      <c r="C6615" s="21" t="s">
        <v>169436</v>
      </c>
      <c r="D6615" s="21" t="s">
        <v>345</v>
      </c>
      <c r="E6615" s="23"/>
    </row>
    <row r="6616" spans="1:5" ht="20" customHeight="1">
      <c r="A6616" s="19" t="s">
        <v>13156</v>
      </c>
      <c r="B6616" s="20" t="s">
        <v>13157</v>
      </c>
      <c r="C6616" s="21" t="s">
        <v>169453</v>
      </c>
      <c r="D6616" s="21" t="s">
        <v>296</v>
      </c>
      <c r="E6616" s="23"/>
    </row>
    <row r="6617" spans="1:5" ht="20" customHeight="1">
      <c r="A6617" s="19" t="s">
        <v>13158</v>
      </c>
      <c r="B6617" s="20" t="s">
        <v>13159</v>
      </c>
      <c r="C6617" s="21" t="s">
        <v>169514</v>
      </c>
      <c r="D6617" s="21" t="s">
        <v>345</v>
      </c>
      <c r="E6617" s="23"/>
    </row>
    <row r="6618" spans="1:5" ht="20" customHeight="1">
      <c r="A6618" s="19" t="s">
        <v>13165</v>
      </c>
      <c r="B6618" s="20" t="s">
        <v>13161</v>
      </c>
      <c r="C6618" s="21" t="s">
        <v>169451</v>
      </c>
      <c r="D6618" s="21" t="s">
        <v>296</v>
      </c>
      <c r="E6618" s="23"/>
    </row>
    <row r="6619" spans="1:5" ht="20" customHeight="1">
      <c r="A6619" s="19" t="s">
        <v>13168</v>
      </c>
      <c r="B6619" s="20" t="s">
        <v>13167</v>
      </c>
      <c r="C6619" s="21" t="s">
        <v>169430</v>
      </c>
      <c r="D6619" s="21" t="s">
        <v>296</v>
      </c>
      <c r="E6619" s="23"/>
    </row>
    <row r="6620" spans="1:5" ht="20" customHeight="1">
      <c r="A6620" s="19" t="s">
        <v>13169</v>
      </c>
      <c r="B6620" s="20" t="s">
        <v>13170</v>
      </c>
      <c r="C6620" s="21" t="s">
        <v>169436</v>
      </c>
      <c r="D6620" s="21" t="s">
        <v>345</v>
      </c>
      <c r="E6620" s="23"/>
    </row>
    <row r="6621" spans="1:5" ht="20" customHeight="1">
      <c r="A6621" s="19" t="s">
        <v>13173</v>
      </c>
      <c r="B6621" s="20" t="s">
        <v>13172</v>
      </c>
      <c r="C6621" s="21" t="s">
        <v>169444</v>
      </c>
      <c r="D6621" s="21" t="s">
        <v>345</v>
      </c>
      <c r="E6621" s="23"/>
    </row>
    <row r="6622" spans="1:5" ht="20" customHeight="1">
      <c r="A6622" s="19" t="s">
        <v>13176</v>
      </c>
      <c r="B6622" s="20" t="s">
        <v>13177</v>
      </c>
      <c r="C6622" s="21" t="s">
        <v>169473</v>
      </c>
      <c r="D6622" s="21" t="s">
        <v>345</v>
      </c>
      <c r="E6622" s="23"/>
    </row>
    <row r="6623" spans="1:5" ht="20" customHeight="1">
      <c r="A6623" s="19" t="s">
        <v>13178</v>
      </c>
      <c r="B6623" s="20" t="s">
        <v>13179</v>
      </c>
      <c r="C6623" s="21" t="s">
        <v>169473</v>
      </c>
      <c r="D6623" s="21" t="s">
        <v>345</v>
      </c>
      <c r="E6623" s="23"/>
    </row>
    <row r="6624" spans="1:5" ht="20" customHeight="1">
      <c r="A6624" s="19" t="s">
        <v>13180</v>
      </c>
      <c r="B6624" s="20" t="s">
        <v>13181</v>
      </c>
      <c r="C6624" s="21" t="s">
        <v>169501</v>
      </c>
      <c r="D6624" s="21" t="s">
        <v>345</v>
      </c>
      <c r="E6624" s="23"/>
    </row>
    <row r="6625" spans="1:5" ht="20" customHeight="1">
      <c r="A6625" s="19" t="s">
        <v>13182</v>
      </c>
      <c r="B6625" s="20" t="s">
        <v>13183</v>
      </c>
      <c r="C6625" s="21" t="s">
        <v>169502</v>
      </c>
      <c r="D6625" s="21" t="s">
        <v>345</v>
      </c>
      <c r="E6625" s="23"/>
    </row>
    <row r="6626" spans="1:5" ht="20" customHeight="1">
      <c r="A6626" s="19" t="s">
        <v>13184</v>
      </c>
      <c r="B6626" s="20" t="s">
        <v>13185</v>
      </c>
      <c r="C6626" s="21" t="s">
        <v>169472</v>
      </c>
      <c r="D6626" s="21" t="s">
        <v>296</v>
      </c>
      <c r="E6626" s="23"/>
    </row>
    <row r="6627" spans="1:5" ht="20" customHeight="1">
      <c r="A6627" s="19" t="s">
        <v>13189</v>
      </c>
      <c r="B6627" s="20" t="s">
        <v>13187</v>
      </c>
      <c r="C6627" s="21" t="s">
        <v>169455</v>
      </c>
      <c r="D6627" s="21" t="s">
        <v>345</v>
      </c>
      <c r="E6627" s="23"/>
    </row>
    <row r="6628" spans="1:5" ht="20" customHeight="1">
      <c r="A6628" s="19" t="s">
        <v>13192</v>
      </c>
      <c r="B6628" s="20" t="s">
        <v>13191</v>
      </c>
      <c r="C6628" s="21" t="s">
        <v>169443</v>
      </c>
      <c r="D6628" s="21" t="s">
        <v>345</v>
      </c>
      <c r="E6628" s="23"/>
    </row>
    <row r="6629" spans="1:5" ht="20" customHeight="1">
      <c r="A6629" s="19" t="s">
        <v>13193</v>
      </c>
      <c r="B6629" s="20" t="s">
        <v>13194</v>
      </c>
      <c r="C6629" s="21" t="s">
        <v>169498</v>
      </c>
      <c r="D6629" s="21" t="s">
        <v>345</v>
      </c>
      <c r="E6629" s="23"/>
    </row>
    <row r="6630" spans="1:5" ht="20" customHeight="1">
      <c r="A6630" s="19" t="s">
        <v>13195</v>
      </c>
      <c r="B6630" s="20" t="s">
        <v>13196</v>
      </c>
      <c r="C6630" s="21" t="s">
        <v>169482</v>
      </c>
      <c r="D6630" s="21" t="s">
        <v>296</v>
      </c>
      <c r="E6630" s="23"/>
    </row>
    <row r="6631" spans="1:5" ht="20" customHeight="1">
      <c r="A6631" s="19" t="s">
        <v>13197</v>
      </c>
      <c r="B6631" s="20" t="s">
        <v>13198</v>
      </c>
      <c r="C6631" s="21" t="s">
        <v>169479</v>
      </c>
      <c r="D6631" s="21" t="s">
        <v>345</v>
      </c>
      <c r="E6631" s="23"/>
    </row>
    <row r="6632" spans="1:5" ht="20" customHeight="1">
      <c r="A6632" s="19" t="s">
        <v>13199</v>
      </c>
      <c r="B6632" s="20" t="s">
        <v>13200</v>
      </c>
      <c r="C6632" s="21" t="s">
        <v>169467</v>
      </c>
      <c r="D6632" s="21" t="s">
        <v>296</v>
      </c>
      <c r="E6632" s="23"/>
    </row>
    <row r="6633" spans="1:5" ht="20" customHeight="1">
      <c r="A6633" s="19" t="s">
        <v>13201</v>
      </c>
      <c r="B6633" s="20" t="s">
        <v>13202</v>
      </c>
      <c r="C6633" s="21" t="s">
        <v>169516</v>
      </c>
      <c r="D6633" s="21" t="s">
        <v>296</v>
      </c>
      <c r="E6633" s="23"/>
    </row>
    <row r="6634" spans="1:5" ht="20" customHeight="1">
      <c r="A6634" s="19" t="s">
        <v>13203</v>
      </c>
      <c r="B6634" s="20" t="s">
        <v>13204</v>
      </c>
      <c r="C6634" s="21" t="s">
        <v>169491</v>
      </c>
      <c r="D6634" s="21" t="s">
        <v>296</v>
      </c>
      <c r="E6634" s="23"/>
    </row>
    <row r="6635" spans="1:5" ht="20" customHeight="1">
      <c r="A6635" s="19" t="s">
        <v>13205</v>
      </c>
      <c r="B6635" s="20" t="s">
        <v>13206</v>
      </c>
      <c r="C6635" s="21" t="s">
        <v>169477</v>
      </c>
      <c r="D6635" s="21" t="s">
        <v>345</v>
      </c>
      <c r="E6635" s="23"/>
    </row>
    <row r="6636" spans="1:5" ht="20" customHeight="1">
      <c r="A6636" s="19" t="s">
        <v>13207</v>
      </c>
      <c r="B6636" s="20" t="s">
        <v>13208</v>
      </c>
      <c r="C6636" s="21" t="s">
        <v>169439</v>
      </c>
      <c r="D6636" s="21" t="s">
        <v>345</v>
      </c>
      <c r="E6636" s="23"/>
    </row>
    <row r="6637" spans="1:5" ht="20" customHeight="1">
      <c r="A6637" s="19" t="s">
        <v>13209</v>
      </c>
      <c r="B6637" s="20" t="s">
        <v>13210</v>
      </c>
      <c r="C6637" s="21" t="s">
        <v>169505</v>
      </c>
      <c r="D6637" s="21" t="s">
        <v>296</v>
      </c>
      <c r="E6637" s="23"/>
    </row>
    <row r="6638" spans="1:5" ht="20" customHeight="1">
      <c r="A6638" s="19" t="s">
        <v>13213</v>
      </c>
      <c r="B6638" s="20" t="s">
        <v>13212</v>
      </c>
      <c r="C6638" s="21" t="s">
        <v>169462</v>
      </c>
      <c r="D6638" s="21" t="s">
        <v>345</v>
      </c>
      <c r="E6638" s="23"/>
    </row>
    <row r="6639" spans="1:5" ht="20" customHeight="1">
      <c r="A6639" s="19" t="s">
        <v>13214</v>
      </c>
      <c r="B6639" s="20" t="s">
        <v>13215</v>
      </c>
      <c r="C6639" s="21" t="s">
        <v>169442</v>
      </c>
      <c r="D6639" s="21" t="s">
        <v>345</v>
      </c>
      <c r="E6639" s="23"/>
    </row>
    <row r="6640" spans="1:5" ht="20" customHeight="1">
      <c r="A6640" s="19" t="s">
        <v>13216</v>
      </c>
      <c r="B6640" s="20" t="s">
        <v>13217</v>
      </c>
      <c r="C6640" s="21" t="s">
        <v>169481</v>
      </c>
      <c r="D6640" s="21" t="s">
        <v>296</v>
      </c>
      <c r="E6640" s="23"/>
    </row>
    <row r="6641" spans="1:5" ht="20" customHeight="1">
      <c r="A6641" s="19" t="s">
        <v>13218</v>
      </c>
      <c r="B6641" s="20" t="s">
        <v>13219</v>
      </c>
      <c r="C6641" s="21" t="s">
        <v>169437</v>
      </c>
      <c r="D6641" s="21" t="s">
        <v>296</v>
      </c>
      <c r="E6641" s="23"/>
    </row>
    <row r="6642" spans="1:5" ht="20" customHeight="1">
      <c r="A6642" s="19" t="s">
        <v>13220</v>
      </c>
      <c r="B6642" s="20" t="s">
        <v>13221</v>
      </c>
      <c r="C6642" s="21" t="s">
        <v>169459</v>
      </c>
      <c r="D6642" s="21" t="s">
        <v>345</v>
      </c>
      <c r="E6642" s="23"/>
    </row>
    <row r="6643" spans="1:5" ht="20" customHeight="1">
      <c r="A6643" s="19" t="s">
        <v>13222</v>
      </c>
      <c r="B6643" s="20" t="s">
        <v>13223</v>
      </c>
      <c r="C6643" s="21" t="s">
        <v>169488</v>
      </c>
      <c r="D6643" s="21" t="s">
        <v>296</v>
      </c>
      <c r="E6643" s="23"/>
    </row>
    <row r="6644" spans="1:5" ht="20" customHeight="1">
      <c r="A6644" s="19" t="s">
        <v>13224</v>
      </c>
      <c r="B6644" s="20" t="s">
        <v>13225</v>
      </c>
      <c r="C6644" s="21" t="s">
        <v>169453</v>
      </c>
      <c r="D6644" s="21" t="s">
        <v>296</v>
      </c>
      <c r="E6644" s="23"/>
    </row>
    <row r="6645" spans="1:5" ht="20" customHeight="1">
      <c r="A6645" s="19" t="s">
        <v>13226</v>
      </c>
      <c r="B6645" s="20" t="s">
        <v>13227</v>
      </c>
      <c r="C6645" s="21" t="s">
        <v>169473</v>
      </c>
      <c r="D6645" s="21" t="s">
        <v>345</v>
      </c>
      <c r="E6645" s="23"/>
    </row>
    <row r="6646" spans="1:5" ht="20" customHeight="1">
      <c r="A6646" s="19" t="s">
        <v>13228</v>
      </c>
      <c r="B6646" s="20" t="s">
        <v>13229</v>
      </c>
      <c r="C6646" s="21" t="s">
        <v>169443</v>
      </c>
      <c r="D6646" s="21" t="s">
        <v>345</v>
      </c>
      <c r="E6646" s="23"/>
    </row>
    <row r="6647" spans="1:5" ht="20" customHeight="1">
      <c r="A6647" s="19" t="s">
        <v>13230</v>
      </c>
      <c r="B6647" s="20" t="s">
        <v>13231</v>
      </c>
      <c r="C6647" s="21" t="s">
        <v>169489</v>
      </c>
      <c r="D6647" s="21" t="s">
        <v>296</v>
      </c>
      <c r="E6647" s="23"/>
    </row>
    <row r="6648" spans="1:5" ht="20" customHeight="1">
      <c r="A6648" s="19" t="s">
        <v>13235</v>
      </c>
      <c r="B6648" s="20" t="s">
        <v>13233</v>
      </c>
      <c r="C6648" s="21" t="s">
        <v>169462</v>
      </c>
      <c r="D6648" s="21" t="s">
        <v>345</v>
      </c>
      <c r="E6648" s="23"/>
    </row>
    <row r="6649" spans="1:5" ht="20" customHeight="1">
      <c r="A6649" s="19" t="s">
        <v>13239</v>
      </c>
      <c r="B6649" s="20" t="s">
        <v>13237</v>
      </c>
      <c r="C6649" s="21" t="s">
        <v>169488</v>
      </c>
      <c r="D6649" s="21" t="s">
        <v>296</v>
      </c>
      <c r="E6649" s="23"/>
    </row>
    <row r="6650" spans="1:5" ht="20" customHeight="1">
      <c r="A6650" s="19" t="s">
        <v>13243</v>
      </c>
      <c r="B6650" s="20" t="s">
        <v>13241</v>
      </c>
      <c r="C6650" s="21" t="s">
        <v>169470</v>
      </c>
      <c r="D6650" s="21" t="s">
        <v>296</v>
      </c>
      <c r="E6650" s="23"/>
    </row>
    <row r="6651" spans="1:5" ht="20" customHeight="1">
      <c r="A6651" s="19" t="s">
        <v>13244</v>
      </c>
      <c r="B6651" s="20" t="s">
        <v>13245</v>
      </c>
      <c r="C6651" s="21" t="s">
        <v>169443</v>
      </c>
      <c r="D6651" s="21" t="s">
        <v>345</v>
      </c>
      <c r="E6651" s="23"/>
    </row>
    <row r="6652" spans="1:5" ht="20" customHeight="1">
      <c r="A6652" s="19" t="s">
        <v>13246</v>
      </c>
      <c r="B6652" s="20" t="s">
        <v>13247</v>
      </c>
      <c r="C6652" s="21" t="s">
        <v>169472</v>
      </c>
      <c r="D6652" s="21" t="s">
        <v>296</v>
      </c>
      <c r="E6652" s="23"/>
    </row>
    <row r="6653" spans="1:5" ht="20" customHeight="1">
      <c r="A6653" s="19" t="s">
        <v>13250</v>
      </c>
      <c r="B6653" s="20" t="s">
        <v>13249</v>
      </c>
      <c r="C6653" s="21" t="s">
        <v>169465</v>
      </c>
      <c r="D6653" s="21" t="s">
        <v>296</v>
      </c>
      <c r="E6653" s="23"/>
    </row>
    <row r="6654" spans="1:5" ht="20" customHeight="1">
      <c r="A6654" s="19" t="s">
        <v>13251</v>
      </c>
      <c r="B6654" s="20" t="s">
        <v>13252</v>
      </c>
      <c r="C6654" s="21" t="s">
        <v>169458</v>
      </c>
      <c r="D6654" s="21" t="s">
        <v>296</v>
      </c>
      <c r="E6654" s="23"/>
    </row>
    <row r="6655" spans="1:5" ht="20" customHeight="1">
      <c r="A6655" s="19" t="s">
        <v>13253</v>
      </c>
      <c r="B6655" s="20" t="s">
        <v>13254</v>
      </c>
      <c r="C6655" s="21" t="s">
        <v>169453</v>
      </c>
      <c r="D6655" s="21" t="s">
        <v>296</v>
      </c>
      <c r="E6655" s="23"/>
    </row>
    <row r="6656" spans="1:5" ht="20" customHeight="1">
      <c r="A6656" s="19" t="s">
        <v>13255</v>
      </c>
      <c r="B6656" s="20" t="s">
        <v>13256</v>
      </c>
      <c r="C6656" s="21" t="s">
        <v>169465</v>
      </c>
      <c r="D6656" s="21" t="s">
        <v>345</v>
      </c>
      <c r="E6656" s="23"/>
    </row>
    <row r="6657" spans="1:5" ht="20" customHeight="1">
      <c r="A6657" s="19" t="s">
        <v>13257</v>
      </c>
      <c r="B6657" s="20" t="s">
        <v>13258</v>
      </c>
      <c r="C6657" s="21" t="s">
        <v>169505</v>
      </c>
      <c r="D6657" s="21" t="s">
        <v>296</v>
      </c>
      <c r="E6657" s="23"/>
    </row>
    <row r="6658" spans="1:5" ht="20" customHeight="1">
      <c r="A6658" s="19" t="s">
        <v>13261</v>
      </c>
      <c r="B6658" s="20" t="s">
        <v>13260</v>
      </c>
      <c r="C6658" s="21" t="s">
        <v>169504</v>
      </c>
      <c r="D6658" s="21" t="s">
        <v>296</v>
      </c>
      <c r="E6658" s="23"/>
    </row>
    <row r="6659" spans="1:5" ht="20" customHeight="1">
      <c r="A6659" s="19" t="s">
        <v>13265</v>
      </c>
      <c r="B6659" s="20" t="s">
        <v>13263</v>
      </c>
      <c r="C6659" s="21" t="s">
        <v>169505</v>
      </c>
      <c r="D6659" s="21" t="s">
        <v>296</v>
      </c>
      <c r="E6659" s="23"/>
    </row>
    <row r="6660" spans="1:5" ht="20" customHeight="1">
      <c r="A6660" s="19" t="s">
        <v>13285</v>
      </c>
      <c r="B6660" s="20" t="s">
        <v>13286</v>
      </c>
      <c r="C6660" s="21" t="s">
        <v>169443</v>
      </c>
      <c r="D6660" s="21" t="s">
        <v>139</v>
      </c>
      <c r="E6660" s="23"/>
    </row>
    <row r="6661" spans="1:5" ht="20" customHeight="1">
      <c r="A6661" s="19" t="s">
        <v>13369</v>
      </c>
      <c r="B6661" s="20" t="s">
        <v>13370</v>
      </c>
      <c r="C6661" s="21" t="s">
        <v>169473</v>
      </c>
      <c r="D6661" s="21" t="s">
        <v>139</v>
      </c>
      <c r="E6661" s="23"/>
    </row>
    <row r="6662" spans="1:5" ht="20" customHeight="1">
      <c r="A6662" s="19" t="s">
        <v>653</v>
      </c>
      <c r="B6662" s="20" t="s">
        <v>654</v>
      </c>
      <c r="C6662" s="21" t="s">
        <v>14955</v>
      </c>
      <c r="D6662" s="21" t="s">
        <v>139</v>
      </c>
      <c r="E6662" s="23"/>
    </row>
    <row r="6663" spans="1:5" ht="20" customHeight="1">
      <c r="A6663" s="19" t="s">
        <v>723</v>
      </c>
      <c r="B6663" s="20" t="s">
        <v>724</v>
      </c>
      <c r="C6663" s="21" t="s">
        <v>169430</v>
      </c>
      <c r="D6663" s="21" t="s">
        <v>296</v>
      </c>
      <c r="E6663" s="23"/>
    </row>
    <row r="6664" spans="1:5" ht="20" customHeight="1">
      <c r="A6664" s="19" t="s">
        <v>727</v>
      </c>
      <c r="B6664" s="20" t="s">
        <v>728</v>
      </c>
      <c r="C6664" s="21" t="s">
        <v>169486</v>
      </c>
      <c r="D6664" s="21" t="s">
        <v>345</v>
      </c>
      <c r="E6664" s="23"/>
    </row>
    <row r="6665" spans="1:5" ht="20" customHeight="1">
      <c r="A6665" s="19" t="s">
        <v>734</v>
      </c>
      <c r="B6665" s="20" t="s">
        <v>735</v>
      </c>
      <c r="C6665" s="21" t="s">
        <v>169440</v>
      </c>
      <c r="D6665" s="21" t="s">
        <v>345</v>
      </c>
      <c r="E6665" s="23"/>
    </row>
    <row r="6666" spans="1:5" ht="20" customHeight="1">
      <c r="A6666" s="19" t="s">
        <v>749</v>
      </c>
      <c r="B6666" s="20" t="s">
        <v>748</v>
      </c>
      <c r="C6666" s="21" t="s">
        <v>169498</v>
      </c>
      <c r="D6666" s="21" t="s">
        <v>345</v>
      </c>
      <c r="E6666" s="23"/>
    </row>
    <row r="6667" spans="1:5" ht="20" customHeight="1">
      <c r="A6667" s="19" t="s">
        <v>761</v>
      </c>
      <c r="B6667" s="20" t="s">
        <v>762</v>
      </c>
      <c r="C6667" s="21" t="s">
        <v>169471</v>
      </c>
      <c r="D6667" s="21" t="s">
        <v>296</v>
      </c>
      <c r="E6667" s="23"/>
    </row>
    <row r="6668" spans="1:5" ht="20" customHeight="1">
      <c r="A6668" s="19" t="s">
        <v>764</v>
      </c>
      <c r="B6668" s="20" t="s">
        <v>765</v>
      </c>
      <c r="C6668" s="21" t="s">
        <v>169449</v>
      </c>
      <c r="D6668" s="21" t="s">
        <v>345</v>
      </c>
      <c r="E6668" s="23"/>
    </row>
    <row r="6669" spans="1:5" ht="20" customHeight="1">
      <c r="A6669" s="19" t="s">
        <v>767</v>
      </c>
      <c r="B6669" s="20" t="s">
        <v>768</v>
      </c>
      <c r="C6669" s="21" t="s">
        <v>169439</v>
      </c>
      <c r="D6669" s="21" t="s">
        <v>345</v>
      </c>
      <c r="E6669" s="23"/>
    </row>
    <row r="6670" spans="1:5" ht="20" customHeight="1">
      <c r="A6670" s="19" t="s">
        <v>772</v>
      </c>
      <c r="B6670" s="20" t="s">
        <v>773</v>
      </c>
      <c r="C6670" s="21" t="s">
        <v>169490</v>
      </c>
      <c r="D6670" s="21" t="s">
        <v>345</v>
      </c>
      <c r="E6670" s="23"/>
    </row>
    <row r="6671" spans="1:5" ht="20" customHeight="1">
      <c r="A6671" s="19" t="s">
        <v>781</v>
      </c>
      <c r="B6671" s="20" t="s">
        <v>782</v>
      </c>
      <c r="C6671" s="21" t="s">
        <v>169521</v>
      </c>
      <c r="D6671" s="21" t="s">
        <v>345</v>
      </c>
      <c r="E6671" s="23"/>
    </row>
    <row r="6672" spans="1:5" ht="20" customHeight="1">
      <c r="A6672" s="19" t="s">
        <v>788</v>
      </c>
      <c r="B6672" s="20" t="s">
        <v>789</v>
      </c>
      <c r="C6672" s="21" t="s">
        <v>169459</v>
      </c>
      <c r="D6672" s="21" t="s">
        <v>345</v>
      </c>
      <c r="E6672" s="23"/>
    </row>
    <row r="6673" spans="1:5" ht="20" customHeight="1">
      <c r="A6673" s="19" t="s">
        <v>798</v>
      </c>
      <c r="B6673" s="20" t="s">
        <v>796</v>
      </c>
      <c r="C6673" s="21" t="s">
        <v>169441</v>
      </c>
      <c r="D6673" s="21" t="s">
        <v>296</v>
      </c>
      <c r="E6673" s="23"/>
    </row>
    <row r="6674" spans="1:5" ht="20" customHeight="1">
      <c r="A6674" s="19" t="s">
        <v>802</v>
      </c>
      <c r="B6674" s="20" t="s">
        <v>803</v>
      </c>
      <c r="C6674" s="21" t="s">
        <v>169453</v>
      </c>
      <c r="D6674" s="21" t="s">
        <v>296</v>
      </c>
      <c r="E6674" s="23"/>
    </row>
    <row r="6675" spans="1:5" ht="20" customHeight="1">
      <c r="A6675" s="19" t="s">
        <v>805</v>
      </c>
      <c r="B6675" s="20" t="s">
        <v>806</v>
      </c>
      <c r="C6675" s="21" t="s">
        <v>169460</v>
      </c>
      <c r="D6675" s="21" t="s">
        <v>345</v>
      </c>
      <c r="E6675" s="23"/>
    </row>
    <row r="6676" spans="1:5" ht="20" customHeight="1">
      <c r="A6676" s="19" t="s">
        <v>816</v>
      </c>
      <c r="B6676" s="20" t="s">
        <v>815</v>
      </c>
      <c r="C6676" s="21" t="s">
        <v>169440</v>
      </c>
      <c r="D6676" s="21" t="s">
        <v>345</v>
      </c>
      <c r="E6676" s="23"/>
    </row>
    <row r="6677" spans="1:5" ht="20" customHeight="1">
      <c r="A6677" s="19" t="s">
        <v>833</v>
      </c>
      <c r="B6677" s="20" t="s">
        <v>831</v>
      </c>
      <c r="C6677" s="21" t="s">
        <v>169462</v>
      </c>
      <c r="D6677" s="21" t="s">
        <v>345</v>
      </c>
      <c r="E6677" s="23"/>
    </row>
    <row r="6678" spans="1:5" ht="20" customHeight="1">
      <c r="A6678" s="19" t="s">
        <v>843</v>
      </c>
      <c r="B6678" s="20" t="s">
        <v>844</v>
      </c>
      <c r="C6678" s="21" t="s">
        <v>169460</v>
      </c>
      <c r="D6678" s="21" t="s">
        <v>345</v>
      </c>
      <c r="E6678" s="23"/>
    </row>
    <row r="6679" spans="1:5" ht="20" customHeight="1">
      <c r="A6679" s="19" t="s">
        <v>863</v>
      </c>
      <c r="B6679" s="20" t="s">
        <v>860</v>
      </c>
      <c r="C6679" s="21" t="s">
        <v>169463</v>
      </c>
      <c r="D6679" s="21" t="s">
        <v>296</v>
      </c>
      <c r="E6679" s="23"/>
    </row>
    <row r="6680" spans="1:5" ht="20" customHeight="1">
      <c r="A6680" s="19" t="s">
        <v>865</v>
      </c>
      <c r="B6680" s="20" t="s">
        <v>866</v>
      </c>
      <c r="C6680" s="21" t="s">
        <v>169510</v>
      </c>
      <c r="D6680" s="21" t="s">
        <v>345</v>
      </c>
      <c r="E6680" s="23"/>
    </row>
    <row r="6681" spans="1:5" ht="20" customHeight="1">
      <c r="A6681" s="19" t="s">
        <v>882</v>
      </c>
      <c r="B6681" s="20" t="s">
        <v>883</v>
      </c>
      <c r="C6681" s="21" t="s">
        <v>169498</v>
      </c>
      <c r="D6681" s="21" t="s">
        <v>296</v>
      </c>
      <c r="E6681" s="23"/>
    </row>
    <row r="6682" spans="1:5" ht="20" customHeight="1">
      <c r="A6682" s="19" t="s">
        <v>934</v>
      </c>
      <c r="B6682" s="24">
        <v>100</v>
      </c>
      <c r="C6682" s="21" t="s">
        <v>169487</v>
      </c>
      <c r="D6682" s="21" t="s">
        <v>345</v>
      </c>
      <c r="E6682" s="23"/>
    </row>
    <row r="6683" spans="1:5" ht="20" customHeight="1">
      <c r="A6683" s="19" t="s">
        <v>1050</v>
      </c>
      <c r="B6683" s="20" t="s">
        <v>1051</v>
      </c>
      <c r="C6683" s="21" t="s">
        <v>169433</v>
      </c>
      <c r="D6683" s="21" t="s">
        <v>345</v>
      </c>
      <c r="E6683" s="23"/>
    </row>
    <row r="6684" spans="1:5" ht="20" customHeight="1">
      <c r="A6684" s="19" t="s">
        <v>12462</v>
      </c>
      <c r="B6684" s="20" t="s">
        <v>12461</v>
      </c>
      <c r="C6684" s="21" t="s">
        <v>169452</v>
      </c>
      <c r="D6684" s="21" t="s">
        <v>345</v>
      </c>
      <c r="E6684" s="23"/>
    </row>
    <row r="6685" spans="1:5" ht="20" customHeight="1">
      <c r="A6685" s="19" t="s">
        <v>12535</v>
      </c>
      <c r="B6685" s="20" t="s">
        <v>12536</v>
      </c>
      <c r="C6685" s="21" t="s">
        <v>101727</v>
      </c>
      <c r="D6685" s="21" t="s">
        <v>345</v>
      </c>
      <c r="E6685" s="23"/>
    </row>
    <row r="6686" spans="1:5" ht="20" customHeight="1">
      <c r="A6686" s="19" t="s">
        <v>12624</v>
      </c>
      <c r="B6686" s="20" t="s">
        <v>12625</v>
      </c>
      <c r="C6686" s="21" t="s">
        <v>169459</v>
      </c>
      <c r="D6686" s="21" t="s">
        <v>345</v>
      </c>
      <c r="E6686" s="23"/>
    </row>
    <row r="6687" spans="1:5" ht="20" customHeight="1">
      <c r="A6687" s="19" t="s">
        <v>12719</v>
      </c>
      <c r="B6687" s="20" t="s">
        <v>12720</v>
      </c>
      <c r="C6687" s="21" t="s">
        <v>169465</v>
      </c>
      <c r="D6687" s="21" t="s">
        <v>345</v>
      </c>
      <c r="E6687" s="23"/>
    </row>
    <row r="6688" spans="1:5" ht="20" customHeight="1">
      <c r="A6688" s="19" t="s">
        <v>12728</v>
      </c>
      <c r="B6688" s="20" t="s">
        <v>12729</v>
      </c>
      <c r="C6688" s="21" t="s">
        <v>169467</v>
      </c>
      <c r="D6688" s="21" t="s">
        <v>345</v>
      </c>
      <c r="E6688" s="23"/>
    </row>
    <row r="6689" spans="1:5" ht="20" customHeight="1">
      <c r="A6689" s="19" t="s">
        <v>12731</v>
      </c>
      <c r="B6689" s="20" t="s">
        <v>12732</v>
      </c>
      <c r="C6689" s="21" t="s">
        <v>169468</v>
      </c>
      <c r="D6689" s="21" t="s">
        <v>345</v>
      </c>
      <c r="E6689" s="23"/>
    </row>
    <row r="6690" spans="1:5" ht="20" customHeight="1">
      <c r="A6690" s="19" t="s">
        <v>12744</v>
      </c>
      <c r="B6690" s="20" t="s">
        <v>12743</v>
      </c>
      <c r="C6690" s="21" t="s">
        <v>169471</v>
      </c>
      <c r="D6690" s="21" t="s">
        <v>345</v>
      </c>
      <c r="E6690" s="23"/>
    </row>
    <row r="6691" spans="1:5" ht="20" customHeight="1">
      <c r="A6691" s="19" t="s">
        <v>12754</v>
      </c>
      <c r="B6691" s="20" t="s">
        <v>12755</v>
      </c>
      <c r="C6691" s="21" t="s">
        <v>169436</v>
      </c>
      <c r="D6691" s="21" t="s">
        <v>296</v>
      </c>
      <c r="E6691" s="23"/>
    </row>
    <row r="6692" spans="1:5" ht="20" customHeight="1">
      <c r="A6692" s="19" t="s">
        <v>12765</v>
      </c>
      <c r="B6692" s="20" t="s">
        <v>12766</v>
      </c>
      <c r="C6692" s="21" t="s">
        <v>169474</v>
      </c>
      <c r="D6692" s="21" t="s">
        <v>345</v>
      </c>
      <c r="E6692" s="23"/>
    </row>
    <row r="6693" spans="1:5" ht="20" customHeight="1">
      <c r="A6693" s="19" t="s">
        <v>12790</v>
      </c>
      <c r="B6693" s="20" t="s">
        <v>12791</v>
      </c>
      <c r="C6693" s="21" t="s">
        <v>169467</v>
      </c>
      <c r="D6693" s="21" t="s">
        <v>345</v>
      </c>
      <c r="E6693" s="23"/>
    </row>
    <row r="6694" spans="1:5" ht="20" customHeight="1">
      <c r="A6694" s="19" t="s">
        <v>12793</v>
      </c>
      <c r="B6694" s="20" t="s">
        <v>12794</v>
      </c>
      <c r="C6694" s="21" t="s">
        <v>169441</v>
      </c>
      <c r="D6694" s="21" t="s">
        <v>296</v>
      </c>
      <c r="E6694" s="23"/>
    </row>
    <row r="6695" spans="1:5" ht="20" customHeight="1">
      <c r="A6695" s="19" t="s">
        <v>12816</v>
      </c>
      <c r="B6695" s="20" t="s">
        <v>12817</v>
      </c>
      <c r="C6695" s="21" t="s">
        <v>169463</v>
      </c>
      <c r="D6695" s="21" t="s">
        <v>296</v>
      </c>
      <c r="E6695" s="23"/>
    </row>
    <row r="6696" spans="1:5" ht="20" customHeight="1">
      <c r="A6696" s="19" t="s">
        <v>12829</v>
      </c>
      <c r="B6696" s="20" t="s">
        <v>12830</v>
      </c>
      <c r="C6696" s="21" t="s">
        <v>169456</v>
      </c>
      <c r="D6696" s="21" t="s">
        <v>345</v>
      </c>
      <c r="E6696" s="23"/>
    </row>
    <row r="6697" spans="1:5" ht="20" customHeight="1">
      <c r="A6697" s="19" t="s">
        <v>12831</v>
      </c>
      <c r="B6697" s="20" t="s">
        <v>12832</v>
      </c>
      <c r="C6697" s="21" t="s">
        <v>169446</v>
      </c>
      <c r="D6697" s="21" t="s">
        <v>345</v>
      </c>
      <c r="E6697" s="23"/>
    </row>
    <row r="6698" spans="1:5" ht="20" customHeight="1">
      <c r="A6698" s="19" t="s">
        <v>12835</v>
      </c>
      <c r="B6698" s="20" t="s">
        <v>12834</v>
      </c>
      <c r="C6698" s="21" t="s">
        <v>169441</v>
      </c>
      <c r="D6698" s="21" t="s">
        <v>296</v>
      </c>
      <c r="E6698" s="23"/>
    </row>
    <row r="6699" spans="1:5" ht="20" customHeight="1">
      <c r="A6699" s="19" t="s">
        <v>12838</v>
      </c>
      <c r="B6699" s="20" t="s">
        <v>12837</v>
      </c>
      <c r="C6699" s="21" t="s">
        <v>169434</v>
      </c>
      <c r="D6699" s="21" t="s">
        <v>345</v>
      </c>
      <c r="E6699" s="23"/>
    </row>
    <row r="6700" spans="1:5" ht="20" customHeight="1">
      <c r="A6700" s="19" t="s">
        <v>12841</v>
      </c>
      <c r="B6700" s="20" t="s">
        <v>12840</v>
      </c>
      <c r="C6700" s="21" t="s">
        <v>169453</v>
      </c>
      <c r="D6700" s="21" t="s">
        <v>296</v>
      </c>
      <c r="E6700" s="23"/>
    </row>
    <row r="6701" spans="1:5" ht="20" customHeight="1">
      <c r="A6701" s="19" t="s">
        <v>12842</v>
      </c>
      <c r="B6701" s="20" t="s">
        <v>12843</v>
      </c>
      <c r="C6701" s="21" t="s">
        <v>169436</v>
      </c>
      <c r="D6701" s="21" t="s">
        <v>345</v>
      </c>
      <c r="E6701" s="23"/>
    </row>
    <row r="6702" spans="1:5" ht="20" customHeight="1">
      <c r="A6702" s="19" t="s">
        <v>12847</v>
      </c>
      <c r="B6702" s="20" t="s">
        <v>12845</v>
      </c>
      <c r="C6702" s="21" t="s">
        <v>169465</v>
      </c>
      <c r="D6702" s="21" t="s">
        <v>345</v>
      </c>
      <c r="E6702" s="23"/>
    </row>
    <row r="6703" spans="1:5" ht="20" customHeight="1">
      <c r="A6703" s="19" t="s">
        <v>8825</v>
      </c>
      <c r="B6703" s="20" t="s">
        <v>8826</v>
      </c>
      <c r="C6703" s="21" t="s">
        <v>169462</v>
      </c>
      <c r="D6703" s="21" t="s">
        <v>296</v>
      </c>
      <c r="E6703" s="23"/>
    </row>
    <row r="6704" spans="1:5" ht="20" customHeight="1">
      <c r="A6704" s="19" t="s">
        <v>8829</v>
      </c>
      <c r="B6704" s="20" t="s">
        <v>8828</v>
      </c>
      <c r="C6704" s="21" t="s">
        <v>169501</v>
      </c>
      <c r="D6704" s="21" t="s">
        <v>345</v>
      </c>
      <c r="E6704" s="23"/>
    </row>
    <row r="6705" spans="1:5" ht="20" customHeight="1">
      <c r="A6705" s="19" t="s">
        <v>8830</v>
      </c>
      <c r="B6705" s="20" t="s">
        <v>8831</v>
      </c>
      <c r="C6705" s="21" t="s">
        <v>101727</v>
      </c>
      <c r="D6705" s="21" t="s">
        <v>345</v>
      </c>
      <c r="E6705" s="23"/>
    </row>
    <row r="6706" spans="1:5" ht="20" customHeight="1">
      <c r="A6706" s="19" t="s">
        <v>8832</v>
      </c>
      <c r="B6706" s="20" t="s">
        <v>8833</v>
      </c>
      <c r="C6706" s="21" t="s">
        <v>169480</v>
      </c>
      <c r="D6706" s="21" t="s">
        <v>296</v>
      </c>
      <c r="E6706" s="23"/>
    </row>
    <row r="6707" spans="1:5" ht="20" customHeight="1">
      <c r="A6707" s="19" t="s">
        <v>6835</v>
      </c>
      <c r="B6707" s="20" t="s">
        <v>6836</v>
      </c>
      <c r="C6707" s="21" t="s">
        <v>169496</v>
      </c>
      <c r="D6707" s="21" t="s">
        <v>296</v>
      </c>
      <c r="E6707" s="23"/>
    </row>
    <row r="6708" spans="1:5" ht="20" customHeight="1">
      <c r="A6708" s="19" t="s">
        <v>6841</v>
      </c>
      <c r="B6708" s="20" t="s">
        <v>6840</v>
      </c>
      <c r="C6708" s="21" t="s">
        <v>169443</v>
      </c>
      <c r="D6708" s="21" t="s">
        <v>345</v>
      </c>
      <c r="E6708" s="23"/>
    </row>
    <row r="6709" spans="1:5" ht="20" customHeight="1">
      <c r="A6709" s="19" t="s">
        <v>6849</v>
      </c>
      <c r="B6709" s="20" t="s">
        <v>6848</v>
      </c>
      <c r="C6709" s="21" t="s">
        <v>169439</v>
      </c>
      <c r="D6709" s="21" t="s">
        <v>345</v>
      </c>
      <c r="E6709" s="23"/>
    </row>
    <row r="6710" spans="1:5" ht="20" customHeight="1">
      <c r="A6710" s="19" t="s">
        <v>6853</v>
      </c>
      <c r="B6710" s="20" t="s">
        <v>6854</v>
      </c>
      <c r="C6710" s="21" t="s">
        <v>169476</v>
      </c>
      <c r="D6710" s="21" t="s">
        <v>345</v>
      </c>
      <c r="E6710" s="23"/>
    </row>
    <row r="6711" spans="1:5" ht="20" customHeight="1">
      <c r="A6711" s="19" t="s">
        <v>6864</v>
      </c>
      <c r="B6711" s="20" t="s">
        <v>6865</v>
      </c>
      <c r="C6711" s="21" t="s">
        <v>169509</v>
      </c>
      <c r="D6711" s="21" t="s">
        <v>345</v>
      </c>
      <c r="E6711" s="23"/>
    </row>
    <row r="6712" spans="1:5" ht="20" customHeight="1">
      <c r="A6712" s="19" t="s">
        <v>6875</v>
      </c>
      <c r="B6712" s="20" t="s">
        <v>6876</v>
      </c>
      <c r="C6712" s="21" t="s">
        <v>169493</v>
      </c>
      <c r="D6712" s="21" t="s">
        <v>345</v>
      </c>
      <c r="E6712" s="23"/>
    </row>
    <row r="6713" spans="1:5" ht="20" customHeight="1">
      <c r="A6713" s="19" t="s">
        <v>6888</v>
      </c>
      <c r="B6713" s="20" t="s">
        <v>6887</v>
      </c>
      <c r="C6713" s="21" t="s">
        <v>169462</v>
      </c>
      <c r="D6713" s="21" t="s">
        <v>345</v>
      </c>
      <c r="E6713" s="23"/>
    </row>
    <row r="6714" spans="1:5" ht="20" customHeight="1">
      <c r="A6714" s="19" t="s">
        <v>6896</v>
      </c>
      <c r="B6714" s="20" t="s">
        <v>6895</v>
      </c>
      <c r="C6714" s="21" t="s">
        <v>169471</v>
      </c>
      <c r="D6714" s="21" t="s">
        <v>345</v>
      </c>
      <c r="E6714" s="23"/>
    </row>
    <row r="6715" spans="1:5" ht="20" customHeight="1">
      <c r="A6715" s="19" t="s">
        <v>6902</v>
      </c>
      <c r="B6715" s="20" t="s">
        <v>6903</v>
      </c>
      <c r="C6715" s="21" t="s">
        <v>169490</v>
      </c>
      <c r="D6715" s="21" t="s">
        <v>345</v>
      </c>
      <c r="E6715" s="23"/>
    </row>
    <row r="6716" spans="1:5" ht="20" customHeight="1">
      <c r="A6716" s="19" t="s">
        <v>6907</v>
      </c>
      <c r="B6716" s="20" t="s">
        <v>6908</v>
      </c>
      <c r="C6716" s="21" t="s">
        <v>169444</v>
      </c>
      <c r="D6716" s="21" t="s">
        <v>345</v>
      </c>
      <c r="E6716" s="23"/>
    </row>
    <row r="6717" spans="1:5" ht="20" customHeight="1">
      <c r="A6717" s="19" t="s">
        <v>6920</v>
      </c>
      <c r="B6717" s="20" t="s">
        <v>6921</v>
      </c>
      <c r="C6717" s="21" t="s">
        <v>169478</v>
      </c>
      <c r="D6717" s="21" t="s">
        <v>345</v>
      </c>
      <c r="E6717" s="23"/>
    </row>
    <row r="6718" spans="1:5" ht="20" customHeight="1">
      <c r="A6718" s="19" t="s">
        <v>6933</v>
      </c>
      <c r="B6718" s="20" t="s">
        <v>6934</v>
      </c>
      <c r="C6718" s="21" t="s">
        <v>169455</v>
      </c>
      <c r="D6718" s="21" t="s">
        <v>345</v>
      </c>
      <c r="E6718" s="23"/>
    </row>
    <row r="6719" spans="1:5" ht="20" customHeight="1">
      <c r="A6719" s="19" t="s">
        <v>6952</v>
      </c>
      <c r="B6719" s="20" t="s">
        <v>6951</v>
      </c>
      <c r="C6719" s="21" t="s">
        <v>14955</v>
      </c>
      <c r="D6719" s="21" t="s">
        <v>345</v>
      </c>
      <c r="E6719" s="23"/>
    </row>
    <row r="6720" spans="1:5" ht="20" customHeight="1">
      <c r="A6720" s="19" t="s">
        <v>6958</v>
      </c>
      <c r="B6720" s="20" t="s">
        <v>6959</v>
      </c>
      <c r="C6720" s="21" t="s">
        <v>169462</v>
      </c>
      <c r="D6720" s="21" t="s">
        <v>345</v>
      </c>
      <c r="E6720" s="23"/>
    </row>
    <row r="6721" spans="1:5" ht="20" customHeight="1">
      <c r="A6721" s="19" t="s">
        <v>6963</v>
      </c>
      <c r="B6721" s="20" t="s">
        <v>6964</v>
      </c>
      <c r="C6721" s="21" t="s">
        <v>169449</v>
      </c>
      <c r="D6721" s="21" t="s">
        <v>345</v>
      </c>
      <c r="E6721" s="23"/>
    </row>
    <row r="6722" spans="1:5" ht="20" customHeight="1">
      <c r="A6722" s="19" t="s">
        <v>6978</v>
      </c>
      <c r="B6722" s="20" t="s">
        <v>6979</v>
      </c>
      <c r="C6722" s="21" t="s">
        <v>169494</v>
      </c>
      <c r="D6722" s="21" t="s">
        <v>345</v>
      </c>
      <c r="E6722" s="23"/>
    </row>
    <row r="6723" spans="1:5" ht="20" customHeight="1">
      <c r="A6723" s="19" t="s">
        <v>6991</v>
      </c>
      <c r="B6723" s="20" t="s">
        <v>6992</v>
      </c>
      <c r="C6723" s="21" t="s">
        <v>169493</v>
      </c>
      <c r="D6723" s="21" t="s">
        <v>345</v>
      </c>
      <c r="E6723" s="23"/>
    </row>
    <row r="6724" spans="1:5" ht="20" customHeight="1">
      <c r="A6724" s="19" t="s">
        <v>7021</v>
      </c>
      <c r="B6724" s="20" t="s">
        <v>7019</v>
      </c>
      <c r="C6724" s="21" t="s">
        <v>169446</v>
      </c>
      <c r="D6724" s="21" t="s">
        <v>345</v>
      </c>
      <c r="E6724" s="23"/>
    </row>
    <row r="6725" spans="1:5" ht="20" customHeight="1">
      <c r="A6725" s="19" t="s">
        <v>7058</v>
      </c>
      <c r="B6725" s="20" t="s">
        <v>7059</v>
      </c>
      <c r="C6725" s="21" t="s">
        <v>169471</v>
      </c>
      <c r="D6725" s="21" t="s">
        <v>345</v>
      </c>
      <c r="E6725" s="23"/>
    </row>
    <row r="6726" spans="1:5" ht="20" customHeight="1">
      <c r="A6726" s="19" t="s">
        <v>7073</v>
      </c>
      <c r="B6726" s="20" t="s">
        <v>7074</v>
      </c>
      <c r="C6726" s="21" t="s">
        <v>169471</v>
      </c>
      <c r="D6726" s="21" t="s">
        <v>345</v>
      </c>
      <c r="E6726" s="23"/>
    </row>
    <row r="6727" spans="1:5" ht="20" customHeight="1">
      <c r="A6727" s="19" t="s">
        <v>7129</v>
      </c>
      <c r="B6727" s="20" t="s">
        <v>7130</v>
      </c>
      <c r="C6727" s="21" t="s">
        <v>169476</v>
      </c>
      <c r="D6727" s="21" t="s">
        <v>345</v>
      </c>
      <c r="E6727" s="23"/>
    </row>
    <row r="6728" spans="1:5" ht="20" customHeight="1">
      <c r="A6728" s="19" t="s">
        <v>7240</v>
      </c>
      <c r="B6728" s="20" t="s">
        <v>7241</v>
      </c>
      <c r="C6728" s="21" t="s">
        <v>169434</v>
      </c>
      <c r="D6728" s="21" t="s">
        <v>345</v>
      </c>
      <c r="E6728" s="23"/>
    </row>
    <row r="6729" spans="1:5" ht="20" customHeight="1">
      <c r="A6729" s="19" t="s">
        <v>8473</v>
      </c>
      <c r="B6729" s="20" t="s">
        <v>8472</v>
      </c>
      <c r="C6729" s="21" t="s">
        <v>169494</v>
      </c>
      <c r="D6729" s="21" t="s">
        <v>345</v>
      </c>
      <c r="E6729" s="23"/>
    </row>
    <row r="6730" spans="1:5" ht="20" customHeight="1">
      <c r="A6730" s="19" t="s">
        <v>8476</v>
      </c>
      <c r="B6730" s="20" t="s">
        <v>8475</v>
      </c>
      <c r="C6730" s="21" t="s">
        <v>169485</v>
      </c>
      <c r="D6730" s="21" t="s">
        <v>345</v>
      </c>
      <c r="E6730" s="23"/>
    </row>
    <row r="6731" spans="1:5" ht="20" customHeight="1">
      <c r="A6731" s="19" t="s">
        <v>8477</v>
      </c>
      <c r="B6731" s="20" t="s">
        <v>8478</v>
      </c>
      <c r="C6731" s="21" t="s">
        <v>169492</v>
      </c>
      <c r="D6731" s="21" t="s">
        <v>345</v>
      </c>
      <c r="E6731" s="23"/>
    </row>
    <row r="6732" spans="1:5" ht="20" customHeight="1">
      <c r="A6732" s="19" t="s">
        <v>8479</v>
      </c>
      <c r="B6732" s="20" t="s">
        <v>8480</v>
      </c>
      <c r="C6732" s="21" t="s">
        <v>101522</v>
      </c>
      <c r="D6732" s="21" t="s">
        <v>345</v>
      </c>
      <c r="E6732" s="23"/>
    </row>
    <row r="6733" spans="1:5" ht="20" customHeight="1">
      <c r="A6733" s="19" t="s">
        <v>8481</v>
      </c>
      <c r="B6733" s="20" t="s">
        <v>8482</v>
      </c>
      <c r="C6733" s="21" t="s">
        <v>169480</v>
      </c>
      <c r="D6733" s="21" t="s">
        <v>345</v>
      </c>
      <c r="E6733" s="23"/>
    </row>
    <row r="6734" spans="1:5" ht="20" customHeight="1">
      <c r="A6734" s="19" t="s">
        <v>8483</v>
      </c>
      <c r="B6734" s="20" t="s">
        <v>8484</v>
      </c>
      <c r="C6734" s="21" t="s">
        <v>169494</v>
      </c>
      <c r="D6734" s="21" t="s">
        <v>345</v>
      </c>
      <c r="E6734" s="23"/>
    </row>
    <row r="6735" spans="1:5" ht="20" customHeight="1">
      <c r="A6735" s="19" t="s">
        <v>8487</v>
      </c>
      <c r="B6735" s="20" t="s">
        <v>8486</v>
      </c>
      <c r="C6735" s="21" t="s">
        <v>169499</v>
      </c>
      <c r="D6735" s="21" t="s">
        <v>345</v>
      </c>
      <c r="E6735" s="23"/>
    </row>
    <row r="6736" spans="1:5" ht="20" customHeight="1">
      <c r="A6736" s="19" t="s">
        <v>8488</v>
      </c>
      <c r="B6736" s="20" t="s">
        <v>8489</v>
      </c>
      <c r="C6736" s="21" t="s">
        <v>169509</v>
      </c>
      <c r="D6736" s="21" t="s">
        <v>345</v>
      </c>
      <c r="E6736" s="23"/>
    </row>
    <row r="6737" spans="1:5" ht="20" customHeight="1">
      <c r="A6737" s="19" t="s">
        <v>8490</v>
      </c>
      <c r="B6737" s="20" t="s">
        <v>8491</v>
      </c>
      <c r="C6737" s="21" t="s">
        <v>169480</v>
      </c>
      <c r="D6737" s="21" t="s">
        <v>345</v>
      </c>
      <c r="E6737" s="23"/>
    </row>
    <row r="6738" spans="1:5" ht="20" customHeight="1">
      <c r="A6738" s="19" t="s">
        <v>8492</v>
      </c>
      <c r="B6738" s="20" t="s">
        <v>8493</v>
      </c>
      <c r="C6738" s="21" t="s">
        <v>14798</v>
      </c>
      <c r="D6738" s="21" t="s">
        <v>345</v>
      </c>
      <c r="E6738" s="23"/>
    </row>
    <row r="6739" spans="1:5" ht="20" customHeight="1">
      <c r="A6739" s="19" t="s">
        <v>8494</v>
      </c>
      <c r="B6739" s="20" t="s">
        <v>8495</v>
      </c>
      <c r="C6739" s="21" t="s">
        <v>169478</v>
      </c>
      <c r="D6739" s="21" t="s">
        <v>345</v>
      </c>
      <c r="E6739" s="23"/>
    </row>
    <row r="6740" spans="1:5" ht="20" customHeight="1">
      <c r="A6740" s="19" t="s">
        <v>8498</v>
      </c>
      <c r="B6740" s="20" t="s">
        <v>8497</v>
      </c>
      <c r="C6740" s="21" t="s">
        <v>169520</v>
      </c>
      <c r="D6740" s="21" t="s">
        <v>345</v>
      </c>
      <c r="E6740" s="23"/>
    </row>
    <row r="6741" spans="1:5" ht="20" customHeight="1">
      <c r="A6741" s="19" t="s">
        <v>8499</v>
      </c>
      <c r="B6741" s="24">
        <v>100</v>
      </c>
      <c r="C6741" s="21" t="s">
        <v>14798</v>
      </c>
      <c r="D6741" s="21" t="s">
        <v>345</v>
      </c>
      <c r="E6741" s="23"/>
    </row>
    <row r="6742" spans="1:5" ht="20" customHeight="1">
      <c r="A6742" s="19" t="s">
        <v>8500</v>
      </c>
      <c r="B6742" s="24">
        <v>100</v>
      </c>
      <c r="C6742" s="21" t="s">
        <v>169518</v>
      </c>
      <c r="D6742" s="21" t="s">
        <v>345</v>
      </c>
      <c r="E6742" s="23"/>
    </row>
    <row r="6743" spans="1:5" ht="20" customHeight="1">
      <c r="A6743" s="19" t="s">
        <v>8501</v>
      </c>
      <c r="B6743" s="24">
        <v>100</v>
      </c>
      <c r="C6743" s="21" t="s">
        <v>169524</v>
      </c>
      <c r="D6743" s="21" t="s">
        <v>345</v>
      </c>
      <c r="E6743" s="23"/>
    </row>
    <row r="6744" spans="1:5" ht="20" customHeight="1">
      <c r="A6744" s="19" t="s">
        <v>8502</v>
      </c>
      <c r="B6744" s="20" t="s">
        <v>8503</v>
      </c>
      <c r="C6744" s="21" t="s">
        <v>169485</v>
      </c>
      <c r="D6744" s="21" t="s">
        <v>345</v>
      </c>
      <c r="E6744" s="23"/>
    </row>
    <row r="6745" spans="1:5" ht="20" customHeight="1">
      <c r="A6745" s="19" t="s">
        <v>8509</v>
      </c>
      <c r="B6745" s="20" t="s">
        <v>8505</v>
      </c>
      <c r="C6745" s="21" t="s">
        <v>169449</v>
      </c>
      <c r="D6745" s="21" t="s">
        <v>345</v>
      </c>
      <c r="E6745" s="23"/>
    </row>
    <row r="6746" spans="1:5" ht="20" customHeight="1">
      <c r="A6746" s="19" t="s">
        <v>8510</v>
      </c>
      <c r="B6746" s="20" t="s">
        <v>8511</v>
      </c>
      <c r="C6746" s="21" t="s">
        <v>101727</v>
      </c>
      <c r="D6746" s="21" t="s">
        <v>345</v>
      </c>
      <c r="E6746" s="23"/>
    </row>
    <row r="6747" spans="1:5" ht="20" customHeight="1">
      <c r="A6747" s="19" t="s">
        <v>8512</v>
      </c>
      <c r="B6747" s="20" t="s">
        <v>8513</v>
      </c>
      <c r="C6747" s="21" t="s">
        <v>169509</v>
      </c>
      <c r="D6747" s="21" t="s">
        <v>345</v>
      </c>
      <c r="E6747" s="23"/>
    </row>
    <row r="6748" spans="1:5" ht="20" customHeight="1">
      <c r="A6748" s="19" t="s">
        <v>8514</v>
      </c>
      <c r="B6748" s="20" t="s">
        <v>8515</v>
      </c>
      <c r="C6748" s="21" t="s">
        <v>156989</v>
      </c>
      <c r="D6748" s="21" t="s">
        <v>345</v>
      </c>
      <c r="E6748" s="23"/>
    </row>
    <row r="6749" spans="1:5" ht="20" customHeight="1">
      <c r="A6749" s="19" t="s">
        <v>8516</v>
      </c>
      <c r="B6749" s="20" t="s">
        <v>8517</v>
      </c>
      <c r="C6749" s="21" t="s">
        <v>169449</v>
      </c>
      <c r="D6749" s="21" t="s">
        <v>345</v>
      </c>
      <c r="E6749" s="23"/>
    </row>
    <row r="6750" spans="1:5" ht="20" customHeight="1">
      <c r="A6750" s="19" t="s">
        <v>8520</v>
      </c>
      <c r="B6750" s="20" t="s">
        <v>8521</v>
      </c>
      <c r="C6750" s="21" t="s">
        <v>169509</v>
      </c>
      <c r="D6750" s="21" t="s">
        <v>296</v>
      </c>
      <c r="E6750" s="23"/>
    </row>
    <row r="6751" spans="1:5" ht="20" customHeight="1">
      <c r="A6751" s="19" t="s">
        <v>8524</v>
      </c>
      <c r="B6751" s="20" t="s">
        <v>8523</v>
      </c>
      <c r="C6751" s="21" t="s">
        <v>169452</v>
      </c>
      <c r="D6751" s="21" t="s">
        <v>345</v>
      </c>
      <c r="E6751" s="23"/>
    </row>
    <row r="6752" spans="1:5" ht="20" customHeight="1">
      <c r="A6752" s="19" t="s">
        <v>8527</v>
      </c>
      <c r="B6752" s="20" t="s">
        <v>8526</v>
      </c>
      <c r="C6752" s="21" t="s">
        <v>169452</v>
      </c>
      <c r="D6752" s="21" t="s">
        <v>345</v>
      </c>
      <c r="E6752" s="23"/>
    </row>
    <row r="6753" spans="1:5" ht="20" customHeight="1">
      <c r="A6753" s="19" t="s">
        <v>8528</v>
      </c>
      <c r="B6753" s="20" t="s">
        <v>8529</v>
      </c>
      <c r="C6753" s="21" t="s">
        <v>14955</v>
      </c>
      <c r="D6753" s="21" t="s">
        <v>345</v>
      </c>
      <c r="E6753" s="23"/>
    </row>
    <row r="6754" spans="1:5" ht="20" customHeight="1">
      <c r="A6754" s="19" t="s">
        <v>8530</v>
      </c>
      <c r="B6754" s="20" t="s">
        <v>8531</v>
      </c>
      <c r="C6754" s="21" t="s">
        <v>169478</v>
      </c>
      <c r="D6754" s="21" t="s">
        <v>345</v>
      </c>
      <c r="E6754" s="23"/>
    </row>
    <row r="6755" spans="1:5" ht="20" customHeight="1">
      <c r="A6755" s="19" t="s">
        <v>8532</v>
      </c>
      <c r="B6755" s="20" t="s">
        <v>8533</v>
      </c>
      <c r="C6755" s="21" t="s">
        <v>169436</v>
      </c>
      <c r="D6755" s="21" t="s">
        <v>345</v>
      </c>
      <c r="E6755" s="23"/>
    </row>
    <row r="6756" spans="1:5" ht="20" customHeight="1">
      <c r="A6756" s="19" t="s">
        <v>8534</v>
      </c>
      <c r="B6756" s="20" t="s">
        <v>8535</v>
      </c>
      <c r="C6756" s="21" t="s">
        <v>169444</v>
      </c>
      <c r="D6756" s="21" t="s">
        <v>345</v>
      </c>
      <c r="E6756" s="23"/>
    </row>
    <row r="6757" spans="1:5" ht="20" customHeight="1">
      <c r="A6757" s="19" t="s">
        <v>8538</v>
      </c>
      <c r="B6757" s="20" t="s">
        <v>8537</v>
      </c>
      <c r="C6757" s="21" t="s">
        <v>169452</v>
      </c>
      <c r="D6757" s="21" t="s">
        <v>345</v>
      </c>
      <c r="E6757" s="23"/>
    </row>
    <row r="6758" spans="1:5" ht="20" customHeight="1">
      <c r="A6758" s="19" t="s">
        <v>8539</v>
      </c>
      <c r="B6758" s="20" t="s">
        <v>8540</v>
      </c>
      <c r="C6758" s="21" t="s">
        <v>14955</v>
      </c>
      <c r="D6758" s="21" t="s">
        <v>345</v>
      </c>
      <c r="E6758" s="23"/>
    </row>
    <row r="6759" spans="1:5" ht="20" customHeight="1">
      <c r="A6759" s="19" t="s">
        <v>8541</v>
      </c>
      <c r="B6759" s="20" t="s">
        <v>8542</v>
      </c>
      <c r="C6759" s="21" t="s">
        <v>169452</v>
      </c>
      <c r="D6759" s="21" t="s">
        <v>345</v>
      </c>
      <c r="E6759" s="23"/>
    </row>
    <row r="6760" spans="1:5" ht="20" customHeight="1">
      <c r="A6760" s="19" t="s">
        <v>8543</v>
      </c>
      <c r="B6760" s="20" t="s">
        <v>8544</v>
      </c>
      <c r="C6760" s="21" t="s">
        <v>101727</v>
      </c>
      <c r="D6760" s="21" t="s">
        <v>345</v>
      </c>
      <c r="E6760" s="23"/>
    </row>
    <row r="6761" spans="1:5" ht="20" customHeight="1">
      <c r="A6761" s="19" t="s">
        <v>8545</v>
      </c>
      <c r="B6761" s="20" t="s">
        <v>8546</v>
      </c>
      <c r="C6761" s="21" t="s">
        <v>169438</v>
      </c>
      <c r="D6761" s="21" t="s">
        <v>345</v>
      </c>
      <c r="E6761" s="23"/>
    </row>
    <row r="6762" spans="1:5" ht="20" customHeight="1">
      <c r="A6762" s="19" t="s">
        <v>8547</v>
      </c>
      <c r="B6762" s="20" t="s">
        <v>8548</v>
      </c>
      <c r="C6762" s="21" t="s">
        <v>169474</v>
      </c>
      <c r="D6762" s="21" t="s">
        <v>345</v>
      </c>
      <c r="E6762" s="23"/>
    </row>
    <row r="6763" spans="1:5" ht="20" customHeight="1">
      <c r="A6763" s="19" t="s">
        <v>8549</v>
      </c>
      <c r="B6763" s="20" t="s">
        <v>8550</v>
      </c>
      <c r="C6763" s="21" t="s">
        <v>169471</v>
      </c>
      <c r="D6763" s="21" t="s">
        <v>296</v>
      </c>
      <c r="E6763" s="23"/>
    </row>
    <row r="6764" spans="1:5" ht="20" customHeight="1">
      <c r="A6764" s="19" t="s">
        <v>8553</v>
      </c>
      <c r="B6764" s="20" t="s">
        <v>8552</v>
      </c>
      <c r="C6764" s="21" t="s">
        <v>169485</v>
      </c>
      <c r="D6764" s="21" t="s">
        <v>345</v>
      </c>
      <c r="E6764" s="23"/>
    </row>
    <row r="6765" spans="1:5" ht="20" customHeight="1">
      <c r="A6765" s="19" t="s">
        <v>8554</v>
      </c>
      <c r="B6765" s="20" t="s">
        <v>8555</v>
      </c>
      <c r="C6765" s="21" t="s">
        <v>169499</v>
      </c>
      <c r="D6765" s="21" t="s">
        <v>345</v>
      </c>
      <c r="E6765" s="23"/>
    </row>
    <row r="6766" spans="1:5" ht="20" customHeight="1">
      <c r="A6766" s="19" t="s">
        <v>8556</v>
      </c>
      <c r="B6766" s="20" t="s">
        <v>8557</v>
      </c>
      <c r="C6766" s="21" t="s">
        <v>101727</v>
      </c>
      <c r="D6766" s="21" t="s">
        <v>345</v>
      </c>
      <c r="E6766" s="23"/>
    </row>
    <row r="6767" spans="1:5" ht="20" customHeight="1">
      <c r="A6767" s="19" t="s">
        <v>8558</v>
      </c>
      <c r="B6767" s="20" t="s">
        <v>8559</v>
      </c>
      <c r="C6767" s="21" t="s">
        <v>169493</v>
      </c>
      <c r="D6767" s="21" t="s">
        <v>296</v>
      </c>
      <c r="E6767" s="23"/>
    </row>
    <row r="6768" spans="1:5" ht="20" customHeight="1">
      <c r="A6768" s="19" t="s">
        <v>8560</v>
      </c>
      <c r="B6768" s="20" t="s">
        <v>8561</v>
      </c>
      <c r="C6768" s="21" t="s">
        <v>169477</v>
      </c>
      <c r="D6768" s="21" t="s">
        <v>345</v>
      </c>
      <c r="E6768" s="23"/>
    </row>
    <row r="6769" spans="1:5" ht="20" customHeight="1">
      <c r="A6769" s="19" t="s">
        <v>8562</v>
      </c>
      <c r="B6769" s="20" t="s">
        <v>8563</v>
      </c>
      <c r="C6769" s="21" t="s">
        <v>169479</v>
      </c>
      <c r="D6769" s="21" t="s">
        <v>345</v>
      </c>
      <c r="E6769" s="23"/>
    </row>
    <row r="6770" spans="1:5" ht="20" customHeight="1">
      <c r="A6770" s="19" t="s">
        <v>8567</v>
      </c>
      <c r="B6770" s="20" t="s">
        <v>8565</v>
      </c>
      <c r="C6770" s="21" t="s">
        <v>169477</v>
      </c>
      <c r="D6770" s="21" t="s">
        <v>345</v>
      </c>
      <c r="E6770" s="23"/>
    </row>
    <row r="6771" spans="1:5" ht="20" customHeight="1">
      <c r="A6771" s="19" t="s">
        <v>8568</v>
      </c>
      <c r="B6771" s="20" t="s">
        <v>8569</v>
      </c>
      <c r="C6771" s="21" t="s">
        <v>169474</v>
      </c>
      <c r="D6771" s="21" t="s">
        <v>345</v>
      </c>
      <c r="E6771" s="23"/>
    </row>
    <row r="6772" spans="1:5" ht="20" customHeight="1">
      <c r="A6772" s="19" t="s">
        <v>8570</v>
      </c>
      <c r="B6772" s="20" t="s">
        <v>8571</v>
      </c>
      <c r="C6772" s="21" t="s">
        <v>169439</v>
      </c>
      <c r="D6772" s="21" t="s">
        <v>345</v>
      </c>
      <c r="E6772" s="23"/>
    </row>
    <row r="6773" spans="1:5" ht="20" customHeight="1">
      <c r="A6773" s="19" t="s">
        <v>8572</v>
      </c>
      <c r="B6773" s="20" t="s">
        <v>8573</v>
      </c>
      <c r="C6773" s="21" t="s">
        <v>169435</v>
      </c>
      <c r="D6773" s="21" t="s">
        <v>345</v>
      </c>
      <c r="E6773" s="23"/>
    </row>
    <row r="6774" spans="1:5" ht="20" customHeight="1">
      <c r="A6774" s="19" t="s">
        <v>8574</v>
      </c>
      <c r="B6774" s="20" t="s">
        <v>8575</v>
      </c>
      <c r="C6774" s="21" t="s">
        <v>101522</v>
      </c>
      <c r="D6774" s="21" t="s">
        <v>345</v>
      </c>
      <c r="E6774" s="23"/>
    </row>
    <row r="6775" spans="1:5" ht="20" customHeight="1">
      <c r="A6775" s="19" t="s">
        <v>8576</v>
      </c>
      <c r="B6775" s="20" t="s">
        <v>8577</v>
      </c>
      <c r="C6775" s="21" t="s">
        <v>169466</v>
      </c>
      <c r="D6775" s="21" t="s">
        <v>345</v>
      </c>
      <c r="E6775" s="23"/>
    </row>
    <row r="6776" spans="1:5" ht="20" customHeight="1">
      <c r="A6776" s="19" t="s">
        <v>8578</v>
      </c>
      <c r="B6776" s="20" t="s">
        <v>8579</v>
      </c>
      <c r="C6776" s="21" t="s">
        <v>169449</v>
      </c>
      <c r="D6776" s="21" t="s">
        <v>345</v>
      </c>
      <c r="E6776" s="23"/>
    </row>
    <row r="6777" spans="1:5" ht="20" customHeight="1">
      <c r="A6777" s="19" t="s">
        <v>8582</v>
      </c>
      <c r="B6777" s="20" t="s">
        <v>8583</v>
      </c>
      <c r="C6777" s="21" t="s">
        <v>169443</v>
      </c>
      <c r="D6777" s="21" t="s">
        <v>296</v>
      </c>
      <c r="E6777" s="23"/>
    </row>
    <row r="6778" spans="1:5" ht="20" customHeight="1">
      <c r="A6778" s="19" t="s">
        <v>8586</v>
      </c>
      <c r="B6778" s="20" t="s">
        <v>8585</v>
      </c>
      <c r="C6778" s="21" t="s">
        <v>169448</v>
      </c>
      <c r="D6778" s="21" t="s">
        <v>345</v>
      </c>
      <c r="E6778" s="23"/>
    </row>
    <row r="6779" spans="1:5" ht="20" customHeight="1">
      <c r="A6779" s="19" t="s">
        <v>8590</v>
      </c>
      <c r="B6779" s="20" t="s">
        <v>8588</v>
      </c>
      <c r="C6779" s="21" t="s">
        <v>169455</v>
      </c>
      <c r="D6779" s="21" t="s">
        <v>345</v>
      </c>
      <c r="E6779" s="23"/>
    </row>
    <row r="6780" spans="1:5" ht="20" customHeight="1">
      <c r="A6780" s="19" t="s">
        <v>8591</v>
      </c>
      <c r="B6780" s="20" t="s">
        <v>8592</v>
      </c>
      <c r="C6780" s="21" t="s">
        <v>169449</v>
      </c>
      <c r="D6780" s="21" t="s">
        <v>345</v>
      </c>
      <c r="E6780" s="23"/>
    </row>
    <row r="6781" spans="1:5" ht="20" customHeight="1">
      <c r="A6781" s="19" t="s">
        <v>8593</v>
      </c>
      <c r="B6781" s="20" t="s">
        <v>8594</v>
      </c>
      <c r="C6781" s="21" t="s">
        <v>169474</v>
      </c>
      <c r="D6781" s="21" t="s">
        <v>345</v>
      </c>
      <c r="E6781" s="23"/>
    </row>
    <row r="6782" spans="1:5" ht="20" customHeight="1">
      <c r="A6782" s="19" t="s">
        <v>8595</v>
      </c>
      <c r="B6782" s="20" t="s">
        <v>8596</v>
      </c>
      <c r="C6782" s="21" t="s">
        <v>169443</v>
      </c>
      <c r="D6782" s="21" t="s">
        <v>345</v>
      </c>
      <c r="E6782" s="23"/>
    </row>
    <row r="6783" spans="1:5" ht="20" customHeight="1">
      <c r="A6783" s="19" t="s">
        <v>8597</v>
      </c>
      <c r="B6783" s="20" t="s">
        <v>8598</v>
      </c>
      <c r="C6783" s="21" t="s">
        <v>169462</v>
      </c>
      <c r="D6783" s="21" t="s">
        <v>345</v>
      </c>
      <c r="E6783" s="23"/>
    </row>
    <row r="6784" spans="1:5" ht="20" customHeight="1">
      <c r="A6784" s="19" t="s">
        <v>8601</v>
      </c>
      <c r="B6784" s="20" t="s">
        <v>8600</v>
      </c>
      <c r="C6784" s="21" t="s">
        <v>169452</v>
      </c>
      <c r="D6784" s="21" t="s">
        <v>345</v>
      </c>
      <c r="E6784" s="23"/>
    </row>
    <row r="6785" spans="1:5" ht="20" customHeight="1">
      <c r="A6785" s="19" t="s">
        <v>8602</v>
      </c>
      <c r="B6785" s="20" t="s">
        <v>8603</v>
      </c>
      <c r="C6785" s="21" t="s">
        <v>169449</v>
      </c>
      <c r="D6785" s="21" t="s">
        <v>345</v>
      </c>
      <c r="E6785" s="23"/>
    </row>
    <row r="6786" spans="1:5" ht="20" customHeight="1">
      <c r="A6786" s="19" t="s">
        <v>8604</v>
      </c>
      <c r="B6786" s="20" t="s">
        <v>8605</v>
      </c>
      <c r="C6786" s="21" t="s">
        <v>169452</v>
      </c>
      <c r="D6786" s="21" t="s">
        <v>345</v>
      </c>
      <c r="E6786" s="23"/>
    </row>
    <row r="6787" spans="1:5" ht="20" customHeight="1">
      <c r="A6787" s="19" t="s">
        <v>8606</v>
      </c>
      <c r="B6787" s="20" t="s">
        <v>8607</v>
      </c>
      <c r="C6787" s="21" t="s">
        <v>169494</v>
      </c>
      <c r="D6787" s="21" t="s">
        <v>345</v>
      </c>
      <c r="E6787" s="23"/>
    </row>
    <row r="6788" spans="1:5" ht="20" customHeight="1">
      <c r="A6788" s="19" t="s">
        <v>8608</v>
      </c>
      <c r="B6788" s="20" t="s">
        <v>8609</v>
      </c>
      <c r="C6788" s="21" t="s">
        <v>169471</v>
      </c>
      <c r="D6788" s="21" t="s">
        <v>345</v>
      </c>
      <c r="E6788" s="23"/>
    </row>
    <row r="6789" spans="1:5" ht="20" customHeight="1">
      <c r="A6789" s="19" t="s">
        <v>8612</v>
      </c>
      <c r="B6789" s="20" t="s">
        <v>8611</v>
      </c>
      <c r="C6789" s="21" t="s">
        <v>169485</v>
      </c>
      <c r="D6789" s="21" t="s">
        <v>345</v>
      </c>
      <c r="E6789" s="23"/>
    </row>
    <row r="6790" spans="1:5" ht="20" customHeight="1">
      <c r="A6790" s="19" t="s">
        <v>8613</v>
      </c>
      <c r="B6790" s="20" t="s">
        <v>8614</v>
      </c>
      <c r="C6790" s="21" t="s">
        <v>169435</v>
      </c>
      <c r="D6790" s="21" t="s">
        <v>345</v>
      </c>
      <c r="E6790" s="23"/>
    </row>
    <row r="6791" spans="1:5" ht="20" customHeight="1">
      <c r="A6791" s="19" t="s">
        <v>8617</v>
      </c>
      <c r="B6791" s="20" t="s">
        <v>8616</v>
      </c>
      <c r="C6791" s="21" t="s">
        <v>169461</v>
      </c>
      <c r="D6791" s="21" t="s">
        <v>345</v>
      </c>
      <c r="E6791" s="23"/>
    </row>
    <row r="6792" spans="1:5" ht="20" customHeight="1">
      <c r="A6792" s="19" t="s">
        <v>8618</v>
      </c>
      <c r="B6792" s="20" t="s">
        <v>8619</v>
      </c>
      <c r="C6792" s="21" t="s">
        <v>101727</v>
      </c>
      <c r="D6792" s="21" t="s">
        <v>345</v>
      </c>
      <c r="E6792" s="23"/>
    </row>
    <row r="6793" spans="1:5" ht="20" customHeight="1">
      <c r="A6793" s="19" t="s">
        <v>8620</v>
      </c>
      <c r="B6793" s="20" t="s">
        <v>8621</v>
      </c>
      <c r="C6793" s="21" t="s">
        <v>169518</v>
      </c>
      <c r="D6793" s="21" t="s">
        <v>345</v>
      </c>
      <c r="E6793" s="23"/>
    </row>
    <row r="6794" spans="1:5" ht="20" customHeight="1">
      <c r="A6794" s="19" t="s">
        <v>8622</v>
      </c>
      <c r="B6794" s="20" t="s">
        <v>8623</v>
      </c>
      <c r="C6794" s="21" t="s">
        <v>169461</v>
      </c>
      <c r="D6794" s="21" t="s">
        <v>296</v>
      </c>
      <c r="E6794" s="23"/>
    </row>
    <row r="6795" spans="1:5" ht="20" customHeight="1">
      <c r="A6795" s="19" t="s">
        <v>8624</v>
      </c>
      <c r="B6795" s="20" t="s">
        <v>8625</v>
      </c>
      <c r="C6795" s="21" t="s">
        <v>14955</v>
      </c>
      <c r="D6795" s="21" t="s">
        <v>345</v>
      </c>
      <c r="E6795" s="23"/>
    </row>
    <row r="6796" spans="1:5" ht="20" customHeight="1">
      <c r="A6796" s="19" t="s">
        <v>8626</v>
      </c>
      <c r="B6796" s="20" t="s">
        <v>8627</v>
      </c>
      <c r="C6796" s="21" t="s">
        <v>169433</v>
      </c>
      <c r="D6796" s="21" t="s">
        <v>345</v>
      </c>
      <c r="E6796" s="23"/>
    </row>
    <row r="6797" spans="1:5" ht="20" customHeight="1">
      <c r="A6797" s="19" t="s">
        <v>8628</v>
      </c>
      <c r="B6797" s="20" t="s">
        <v>8629</v>
      </c>
      <c r="C6797" s="21" t="s">
        <v>169452</v>
      </c>
      <c r="D6797" s="21" t="s">
        <v>296</v>
      </c>
      <c r="E6797" s="23"/>
    </row>
    <row r="6798" spans="1:5" ht="20" customHeight="1">
      <c r="A6798" s="19" t="s">
        <v>8633</v>
      </c>
      <c r="B6798" s="20" t="s">
        <v>8631</v>
      </c>
      <c r="C6798" s="21" t="s">
        <v>169436</v>
      </c>
      <c r="D6798" s="21" t="s">
        <v>345</v>
      </c>
      <c r="E6798" s="23"/>
    </row>
    <row r="6799" spans="1:5" ht="20" customHeight="1">
      <c r="A6799" s="19" t="s">
        <v>8634</v>
      </c>
      <c r="B6799" s="20" t="s">
        <v>8635</v>
      </c>
      <c r="C6799" s="21" t="s">
        <v>169439</v>
      </c>
      <c r="D6799" s="21" t="s">
        <v>345</v>
      </c>
      <c r="E6799" s="23"/>
    </row>
    <row r="6800" spans="1:5" ht="20" customHeight="1">
      <c r="A6800" s="19" t="s">
        <v>8636</v>
      </c>
      <c r="B6800" s="20" t="s">
        <v>8637</v>
      </c>
      <c r="C6800" s="21" t="s">
        <v>169444</v>
      </c>
      <c r="D6800" s="21" t="s">
        <v>345</v>
      </c>
      <c r="E6800" s="23"/>
    </row>
    <row r="6801" spans="1:5" ht="20" customHeight="1">
      <c r="A6801" s="19" t="s">
        <v>8638</v>
      </c>
      <c r="B6801" s="20" t="s">
        <v>8639</v>
      </c>
      <c r="C6801" s="21" t="s">
        <v>169498</v>
      </c>
      <c r="D6801" s="21" t="s">
        <v>345</v>
      </c>
      <c r="E6801" s="23"/>
    </row>
    <row r="6802" spans="1:5" ht="20" customHeight="1">
      <c r="A6802" s="19" t="s">
        <v>8640</v>
      </c>
      <c r="B6802" s="20" t="s">
        <v>8641</v>
      </c>
      <c r="C6802" s="21" t="s">
        <v>169461</v>
      </c>
      <c r="D6802" s="21" t="s">
        <v>296</v>
      </c>
      <c r="E6802" s="23"/>
    </row>
    <row r="6803" spans="1:5" ht="20" customHeight="1">
      <c r="A6803" s="19" t="s">
        <v>8644</v>
      </c>
      <c r="B6803" s="20" t="s">
        <v>8643</v>
      </c>
      <c r="C6803" s="21" t="s">
        <v>169490</v>
      </c>
      <c r="D6803" s="21" t="s">
        <v>296</v>
      </c>
      <c r="E6803" s="23"/>
    </row>
    <row r="6804" spans="1:5" ht="20" customHeight="1">
      <c r="A6804" s="19" t="s">
        <v>8645</v>
      </c>
      <c r="B6804" s="20" t="s">
        <v>8646</v>
      </c>
      <c r="C6804" s="21" t="s">
        <v>169436</v>
      </c>
      <c r="D6804" s="21" t="s">
        <v>345</v>
      </c>
      <c r="E6804" s="23"/>
    </row>
    <row r="6805" spans="1:5" ht="20" customHeight="1">
      <c r="A6805" s="19" t="s">
        <v>8647</v>
      </c>
      <c r="B6805" s="20" t="s">
        <v>8648</v>
      </c>
      <c r="C6805" s="21" t="s">
        <v>169452</v>
      </c>
      <c r="D6805" s="21" t="s">
        <v>296</v>
      </c>
      <c r="E6805" s="23"/>
    </row>
    <row r="6806" spans="1:5" ht="20" customHeight="1">
      <c r="A6806" s="19" t="s">
        <v>8664</v>
      </c>
      <c r="B6806" s="20" t="s">
        <v>8665</v>
      </c>
      <c r="C6806" s="21" t="s">
        <v>14955</v>
      </c>
      <c r="D6806" s="21" t="s">
        <v>139</v>
      </c>
      <c r="E6806" s="23"/>
    </row>
    <row r="6807" spans="1:5" ht="20" customHeight="1">
      <c r="A6807" s="19" t="s">
        <v>8722</v>
      </c>
      <c r="B6807" s="20" t="s">
        <v>8723</v>
      </c>
      <c r="C6807" s="21" t="s">
        <v>169509</v>
      </c>
      <c r="D6807" s="21" t="s">
        <v>139</v>
      </c>
      <c r="E6807" s="23"/>
    </row>
    <row r="6808" spans="1:5" ht="20" customHeight="1">
      <c r="A6808" s="19" t="s">
        <v>8781</v>
      </c>
      <c r="B6808" s="20" t="s">
        <v>8782</v>
      </c>
      <c r="C6808" s="22">
        <v>0</v>
      </c>
      <c r="D6808" s="21" t="s">
        <v>139</v>
      </c>
      <c r="E6808" s="23"/>
    </row>
    <row r="6809" spans="1:5" ht="20" customHeight="1">
      <c r="A6809" s="19" t="s">
        <v>6837</v>
      </c>
      <c r="B6809" s="20" t="s">
        <v>6838</v>
      </c>
      <c r="C6809" s="21" t="s">
        <v>169496</v>
      </c>
      <c r="D6809" s="21" t="s">
        <v>296</v>
      </c>
      <c r="E6809" s="23"/>
    </row>
    <row r="6810" spans="1:5" ht="20" customHeight="1">
      <c r="A6810" s="19" t="s">
        <v>6842</v>
      </c>
      <c r="B6810" s="20" t="s">
        <v>6840</v>
      </c>
      <c r="C6810" s="21" t="s">
        <v>169443</v>
      </c>
      <c r="D6810" s="21" t="s">
        <v>345</v>
      </c>
      <c r="E6810" s="23"/>
    </row>
    <row r="6811" spans="1:5" ht="20" customHeight="1">
      <c r="A6811" s="19" t="s">
        <v>6843</v>
      </c>
      <c r="B6811" s="20" t="s">
        <v>6844</v>
      </c>
      <c r="C6811" s="21" t="s">
        <v>169455</v>
      </c>
      <c r="D6811" s="21" t="s">
        <v>345</v>
      </c>
      <c r="E6811" s="23"/>
    </row>
    <row r="6812" spans="1:5" ht="20" customHeight="1">
      <c r="A6812" s="19" t="s">
        <v>6845</v>
      </c>
      <c r="B6812" s="20" t="s">
        <v>6846</v>
      </c>
      <c r="C6812" s="21" t="s">
        <v>169438</v>
      </c>
      <c r="D6812" s="21" t="s">
        <v>345</v>
      </c>
      <c r="E6812" s="23"/>
    </row>
    <row r="6813" spans="1:5" ht="20" customHeight="1">
      <c r="A6813" s="19" t="s">
        <v>6850</v>
      </c>
      <c r="B6813" s="20" t="s">
        <v>6848</v>
      </c>
      <c r="C6813" s="21" t="s">
        <v>169439</v>
      </c>
      <c r="D6813" s="21" t="s">
        <v>345</v>
      </c>
      <c r="E6813" s="23"/>
    </row>
    <row r="6814" spans="1:5" ht="20" customHeight="1">
      <c r="A6814" s="19" t="s">
        <v>6851</v>
      </c>
      <c r="B6814" s="20" t="s">
        <v>6852</v>
      </c>
      <c r="C6814" s="21" t="s">
        <v>169456</v>
      </c>
      <c r="D6814" s="21" t="s">
        <v>345</v>
      </c>
      <c r="E6814" s="23"/>
    </row>
    <row r="6815" spans="1:5" ht="20" customHeight="1">
      <c r="A6815" s="19" t="s">
        <v>6855</v>
      </c>
      <c r="B6815" s="20" t="s">
        <v>6854</v>
      </c>
      <c r="C6815" s="21" t="s">
        <v>169476</v>
      </c>
      <c r="D6815" s="21" t="s">
        <v>345</v>
      </c>
      <c r="E6815" s="23"/>
    </row>
    <row r="6816" spans="1:5" ht="20" customHeight="1">
      <c r="A6816" s="19" t="s">
        <v>6856</v>
      </c>
      <c r="B6816" s="20" t="s">
        <v>6857</v>
      </c>
      <c r="C6816" s="22">
        <v>0</v>
      </c>
      <c r="D6816" s="21" t="s">
        <v>345</v>
      </c>
      <c r="E6816" s="23"/>
    </row>
    <row r="6817" spans="1:5" ht="20" customHeight="1">
      <c r="A6817" s="19" t="s">
        <v>6858</v>
      </c>
      <c r="B6817" s="20" t="s">
        <v>6859</v>
      </c>
      <c r="C6817" s="21" t="s">
        <v>169435</v>
      </c>
      <c r="D6817" s="21" t="s">
        <v>345</v>
      </c>
      <c r="E6817" s="23"/>
    </row>
    <row r="6818" spans="1:5" ht="20" customHeight="1">
      <c r="A6818" s="19" t="s">
        <v>6860</v>
      </c>
      <c r="B6818" s="20" t="s">
        <v>6861</v>
      </c>
      <c r="C6818" s="21" t="s">
        <v>169476</v>
      </c>
      <c r="D6818" s="21" t="s">
        <v>345</v>
      </c>
      <c r="E6818" s="23"/>
    </row>
    <row r="6819" spans="1:5" ht="20" customHeight="1">
      <c r="A6819" s="19" t="s">
        <v>6862</v>
      </c>
      <c r="B6819" s="20" t="s">
        <v>6863</v>
      </c>
      <c r="C6819" s="21" t="s">
        <v>169442</v>
      </c>
      <c r="D6819" s="21" t="s">
        <v>345</v>
      </c>
      <c r="E6819" s="23"/>
    </row>
    <row r="6820" spans="1:5" ht="20" customHeight="1">
      <c r="A6820" s="19" t="s">
        <v>6866</v>
      </c>
      <c r="B6820" s="20" t="s">
        <v>6865</v>
      </c>
      <c r="C6820" s="21" t="s">
        <v>169509</v>
      </c>
      <c r="D6820" s="21" t="s">
        <v>345</v>
      </c>
      <c r="E6820" s="23"/>
    </row>
    <row r="6821" spans="1:5" ht="20" customHeight="1">
      <c r="A6821" s="19" t="s">
        <v>6867</v>
      </c>
      <c r="B6821" s="20" t="s">
        <v>6868</v>
      </c>
      <c r="C6821" s="21" t="s">
        <v>169452</v>
      </c>
      <c r="D6821" s="21" t="s">
        <v>345</v>
      </c>
      <c r="E6821" s="23"/>
    </row>
    <row r="6822" spans="1:5" ht="20" customHeight="1">
      <c r="A6822" s="19" t="s">
        <v>6869</v>
      </c>
      <c r="B6822" s="20" t="s">
        <v>6870</v>
      </c>
      <c r="C6822" s="21" t="s">
        <v>169462</v>
      </c>
      <c r="D6822" s="21" t="s">
        <v>345</v>
      </c>
      <c r="E6822" s="23"/>
    </row>
    <row r="6823" spans="1:5" ht="20" customHeight="1">
      <c r="A6823" s="19" t="s">
        <v>6871</v>
      </c>
      <c r="B6823" s="20" t="s">
        <v>6872</v>
      </c>
      <c r="C6823" s="21" t="s">
        <v>169438</v>
      </c>
      <c r="D6823" s="21" t="s">
        <v>345</v>
      </c>
      <c r="E6823" s="23"/>
    </row>
    <row r="6824" spans="1:5" ht="20" customHeight="1">
      <c r="A6824" s="19" t="s">
        <v>6873</v>
      </c>
      <c r="B6824" s="20" t="s">
        <v>6874</v>
      </c>
      <c r="C6824" s="21" t="s">
        <v>169471</v>
      </c>
      <c r="D6824" s="21" t="s">
        <v>345</v>
      </c>
      <c r="E6824" s="23"/>
    </row>
    <row r="6825" spans="1:5" ht="20" customHeight="1">
      <c r="A6825" s="19" t="s">
        <v>6877</v>
      </c>
      <c r="B6825" s="20" t="s">
        <v>6876</v>
      </c>
      <c r="C6825" s="21" t="s">
        <v>169493</v>
      </c>
      <c r="D6825" s="21" t="s">
        <v>345</v>
      </c>
      <c r="E6825" s="23"/>
    </row>
    <row r="6826" spans="1:5" ht="20" customHeight="1">
      <c r="A6826" s="19" t="s">
        <v>6878</v>
      </c>
      <c r="B6826" s="20" t="s">
        <v>6879</v>
      </c>
      <c r="C6826" s="21" t="s">
        <v>101727</v>
      </c>
      <c r="D6826" s="21" t="s">
        <v>345</v>
      </c>
      <c r="E6826" s="23"/>
    </row>
    <row r="6827" spans="1:5" ht="20" customHeight="1">
      <c r="A6827" s="19" t="s">
        <v>6880</v>
      </c>
      <c r="B6827" s="20" t="s">
        <v>6881</v>
      </c>
      <c r="C6827" s="21" t="s">
        <v>169439</v>
      </c>
      <c r="D6827" s="21" t="s">
        <v>345</v>
      </c>
      <c r="E6827" s="23"/>
    </row>
    <row r="6828" spans="1:5" ht="20" customHeight="1">
      <c r="A6828" s="19" t="s">
        <v>6882</v>
      </c>
      <c r="B6828" s="20" t="s">
        <v>6883</v>
      </c>
      <c r="C6828" s="21" t="s">
        <v>169474</v>
      </c>
      <c r="D6828" s="21" t="s">
        <v>345</v>
      </c>
      <c r="E6828" s="23"/>
    </row>
    <row r="6829" spans="1:5" ht="20" customHeight="1">
      <c r="A6829" s="19" t="s">
        <v>6889</v>
      </c>
      <c r="B6829" s="20" t="s">
        <v>6887</v>
      </c>
      <c r="C6829" s="21" t="s">
        <v>169462</v>
      </c>
      <c r="D6829" s="21" t="s">
        <v>345</v>
      </c>
      <c r="E6829" s="23"/>
    </row>
    <row r="6830" spans="1:5" ht="20" customHeight="1">
      <c r="A6830" s="19" t="s">
        <v>6890</v>
      </c>
      <c r="B6830" s="20" t="s">
        <v>6891</v>
      </c>
      <c r="C6830" s="21" t="s">
        <v>169486</v>
      </c>
      <c r="D6830" s="21" t="s">
        <v>345</v>
      </c>
      <c r="E6830" s="23"/>
    </row>
    <row r="6831" spans="1:5" ht="20" customHeight="1">
      <c r="A6831" s="19" t="s">
        <v>6892</v>
      </c>
      <c r="B6831" s="20" t="s">
        <v>6893</v>
      </c>
      <c r="C6831" s="21" t="s">
        <v>169434</v>
      </c>
      <c r="D6831" s="21" t="s">
        <v>345</v>
      </c>
      <c r="E6831" s="23"/>
    </row>
    <row r="6832" spans="1:5" ht="20" customHeight="1">
      <c r="A6832" s="19" t="s">
        <v>6897</v>
      </c>
      <c r="B6832" s="20" t="s">
        <v>6895</v>
      </c>
      <c r="C6832" s="21" t="s">
        <v>169471</v>
      </c>
      <c r="D6832" s="21" t="s">
        <v>345</v>
      </c>
      <c r="E6832" s="23"/>
    </row>
    <row r="6833" spans="1:5" ht="20" customHeight="1">
      <c r="A6833" s="19" t="s">
        <v>6898</v>
      </c>
      <c r="B6833" s="20" t="s">
        <v>6899</v>
      </c>
      <c r="C6833" s="21" t="s">
        <v>169439</v>
      </c>
      <c r="D6833" s="21" t="s">
        <v>345</v>
      </c>
      <c r="E6833" s="23"/>
    </row>
    <row r="6834" spans="1:5" ht="20" customHeight="1">
      <c r="A6834" s="19" t="s">
        <v>6900</v>
      </c>
      <c r="B6834" s="20" t="s">
        <v>6901</v>
      </c>
      <c r="C6834" s="21" t="s">
        <v>169452</v>
      </c>
      <c r="D6834" s="21" t="s">
        <v>345</v>
      </c>
      <c r="E6834" s="23"/>
    </row>
    <row r="6835" spans="1:5" ht="20" customHeight="1">
      <c r="A6835" s="19" t="s">
        <v>6904</v>
      </c>
      <c r="B6835" s="20" t="s">
        <v>6903</v>
      </c>
      <c r="C6835" s="21" t="s">
        <v>169490</v>
      </c>
      <c r="D6835" s="21" t="s">
        <v>345</v>
      </c>
      <c r="E6835" s="23"/>
    </row>
    <row r="6836" spans="1:5" ht="20" customHeight="1">
      <c r="A6836" s="19" t="s">
        <v>6905</v>
      </c>
      <c r="B6836" s="20" t="s">
        <v>6906</v>
      </c>
      <c r="C6836" s="21" t="s">
        <v>169477</v>
      </c>
      <c r="D6836" s="21" t="s">
        <v>345</v>
      </c>
      <c r="E6836" s="23"/>
    </row>
    <row r="6837" spans="1:5" ht="20" customHeight="1">
      <c r="A6837" s="19" t="s">
        <v>6909</v>
      </c>
      <c r="B6837" s="20" t="s">
        <v>6908</v>
      </c>
      <c r="C6837" s="21" t="s">
        <v>169444</v>
      </c>
      <c r="D6837" s="21" t="s">
        <v>345</v>
      </c>
      <c r="E6837" s="23"/>
    </row>
    <row r="6838" spans="1:5" ht="20" customHeight="1">
      <c r="A6838" s="19" t="s">
        <v>6910</v>
      </c>
      <c r="B6838" s="20" t="s">
        <v>6911</v>
      </c>
      <c r="C6838" s="21" t="s">
        <v>169471</v>
      </c>
      <c r="D6838" s="21" t="s">
        <v>345</v>
      </c>
      <c r="E6838" s="23"/>
    </row>
    <row r="6839" spans="1:5" ht="20" customHeight="1">
      <c r="A6839" s="19" t="s">
        <v>6912</v>
      </c>
      <c r="B6839" s="20" t="s">
        <v>6913</v>
      </c>
      <c r="C6839" s="21" t="s">
        <v>14955</v>
      </c>
      <c r="D6839" s="21" t="s">
        <v>345</v>
      </c>
      <c r="E6839" s="23"/>
    </row>
    <row r="6840" spans="1:5" ht="20" customHeight="1">
      <c r="A6840" s="19" t="s">
        <v>6914</v>
      </c>
      <c r="B6840" s="20" t="s">
        <v>6915</v>
      </c>
      <c r="C6840" s="21" t="s">
        <v>169490</v>
      </c>
      <c r="D6840" s="21" t="s">
        <v>345</v>
      </c>
      <c r="E6840" s="23"/>
    </row>
    <row r="6841" spans="1:5" ht="20" customHeight="1">
      <c r="A6841" s="19" t="s">
        <v>6916</v>
      </c>
      <c r="B6841" s="20" t="s">
        <v>6917</v>
      </c>
      <c r="C6841" s="21" t="s">
        <v>169439</v>
      </c>
      <c r="D6841" s="21" t="s">
        <v>345</v>
      </c>
      <c r="E6841" s="23"/>
    </row>
    <row r="6842" spans="1:5" ht="20" customHeight="1">
      <c r="A6842" s="19" t="s">
        <v>6918</v>
      </c>
      <c r="B6842" s="20" t="s">
        <v>6919</v>
      </c>
      <c r="C6842" s="21" t="s">
        <v>169519</v>
      </c>
      <c r="D6842" s="21" t="s">
        <v>345</v>
      </c>
      <c r="E6842" s="23"/>
    </row>
    <row r="6843" spans="1:5" ht="20" customHeight="1">
      <c r="A6843" s="19" t="s">
        <v>6922</v>
      </c>
      <c r="B6843" s="20" t="s">
        <v>6921</v>
      </c>
      <c r="C6843" s="21" t="s">
        <v>169478</v>
      </c>
      <c r="D6843" s="21" t="s">
        <v>345</v>
      </c>
      <c r="E6843" s="23"/>
    </row>
    <row r="6844" spans="1:5" ht="20" customHeight="1">
      <c r="A6844" s="19" t="s">
        <v>6923</v>
      </c>
      <c r="B6844" s="20" t="s">
        <v>6924</v>
      </c>
      <c r="C6844" s="21" t="s">
        <v>169444</v>
      </c>
      <c r="D6844" s="21" t="s">
        <v>345</v>
      </c>
      <c r="E6844" s="23"/>
    </row>
    <row r="6845" spans="1:5" ht="20" customHeight="1">
      <c r="A6845" s="19" t="s">
        <v>6925</v>
      </c>
      <c r="B6845" s="20" t="s">
        <v>6926</v>
      </c>
      <c r="C6845" s="21" t="s">
        <v>14955</v>
      </c>
      <c r="D6845" s="21" t="s">
        <v>345</v>
      </c>
      <c r="E6845" s="23"/>
    </row>
    <row r="6846" spans="1:5" ht="20" customHeight="1">
      <c r="A6846" s="19" t="s">
        <v>6927</v>
      </c>
      <c r="B6846" s="20" t="s">
        <v>6928</v>
      </c>
      <c r="C6846" s="21" t="s">
        <v>169435</v>
      </c>
      <c r="D6846" s="21" t="s">
        <v>345</v>
      </c>
      <c r="E6846" s="23"/>
    </row>
    <row r="6847" spans="1:5" ht="20" customHeight="1">
      <c r="A6847" s="19" t="s">
        <v>6929</v>
      </c>
      <c r="B6847" s="20" t="s">
        <v>6930</v>
      </c>
      <c r="C6847" s="21" t="s">
        <v>169448</v>
      </c>
      <c r="D6847" s="21" t="s">
        <v>345</v>
      </c>
      <c r="E6847" s="23"/>
    </row>
    <row r="6848" spans="1:5" ht="20" customHeight="1">
      <c r="A6848" s="19" t="s">
        <v>6931</v>
      </c>
      <c r="B6848" s="20" t="s">
        <v>6932</v>
      </c>
      <c r="C6848" s="21" t="s">
        <v>169448</v>
      </c>
      <c r="D6848" s="21" t="s">
        <v>345</v>
      </c>
      <c r="E6848" s="23"/>
    </row>
    <row r="6849" spans="1:5" ht="20" customHeight="1">
      <c r="A6849" s="19" t="s">
        <v>6935</v>
      </c>
      <c r="B6849" s="20" t="s">
        <v>6934</v>
      </c>
      <c r="C6849" s="21" t="s">
        <v>169455</v>
      </c>
      <c r="D6849" s="21" t="s">
        <v>345</v>
      </c>
      <c r="E6849" s="23"/>
    </row>
    <row r="6850" spans="1:5" ht="20" customHeight="1">
      <c r="A6850" s="19" t="s">
        <v>6936</v>
      </c>
      <c r="B6850" s="20" t="s">
        <v>6937</v>
      </c>
      <c r="C6850" s="21" t="s">
        <v>169439</v>
      </c>
      <c r="D6850" s="21" t="s">
        <v>345</v>
      </c>
      <c r="E6850" s="23"/>
    </row>
    <row r="6851" spans="1:5" ht="20" customHeight="1">
      <c r="A6851" s="19" t="s">
        <v>6938</v>
      </c>
      <c r="B6851" s="20" t="s">
        <v>6939</v>
      </c>
      <c r="C6851" s="21" t="s">
        <v>169471</v>
      </c>
      <c r="D6851" s="21" t="s">
        <v>345</v>
      </c>
      <c r="E6851" s="23"/>
    </row>
    <row r="6852" spans="1:5" ht="20" customHeight="1">
      <c r="A6852" s="19" t="s">
        <v>6942</v>
      </c>
      <c r="B6852" s="20" t="s">
        <v>6943</v>
      </c>
      <c r="C6852" s="21" t="s">
        <v>14955</v>
      </c>
      <c r="D6852" s="21" t="s">
        <v>345</v>
      </c>
      <c r="E6852" s="23"/>
    </row>
    <row r="6853" spans="1:5" ht="20" customHeight="1">
      <c r="A6853" s="19" t="s">
        <v>6944</v>
      </c>
      <c r="B6853" s="20" t="s">
        <v>6945</v>
      </c>
      <c r="C6853" s="21" t="s">
        <v>169476</v>
      </c>
      <c r="D6853" s="21" t="s">
        <v>345</v>
      </c>
      <c r="E6853" s="23"/>
    </row>
    <row r="6854" spans="1:5" ht="20" customHeight="1">
      <c r="A6854" s="19" t="s">
        <v>6946</v>
      </c>
      <c r="B6854" s="20" t="s">
        <v>6947</v>
      </c>
      <c r="C6854" s="21" t="s">
        <v>169493</v>
      </c>
      <c r="D6854" s="21" t="s">
        <v>345</v>
      </c>
      <c r="E6854" s="23"/>
    </row>
    <row r="6855" spans="1:5" ht="20" customHeight="1">
      <c r="A6855" s="19" t="s">
        <v>6948</v>
      </c>
      <c r="B6855" s="20" t="s">
        <v>6949</v>
      </c>
      <c r="C6855" s="21" t="s">
        <v>169515</v>
      </c>
      <c r="D6855" s="21" t="s">
        <v>296</v>
      </c>
      <c r="E6855" s="23"/>
    </row>
    <row r="6856" spans="1:5" ht="20" customHeight="1">
      <c r="A6856" s="19" t="s">
        <v>6953</v>
      </c>
      <c r="B6856" s="20" t="s">
        <v>6951</v>
      </c>
      <c r="C6856" s="21" t="s">
        <v>14955</v>
      </c>
      <c r="D6856" s="21" t="s">
        <v>345</v>
      </c>
      <c r="E6856" s="23"/>
    </row>
    <row r="6857" spans="1:5" ht="20" customHeight="1">
      <c r="A6857" s="19" t="s">
        <v>6954</v>
      </c>
      <c r="B6857" s="20" t="s">
        <v>6955</v>
      </c>
      <c r="C6857" s="21" t="s">
        <v>169452</v>
      </c>
      <c r="D6857" s="21" t="s">
        <v>345</v>
      </c>
      <c r="E6857" s="23"/>
    </row>
    <row r="6858" spans="1:5" ht="20" customHeight="1">
      <c r="A6858" s="19" t="s">
        <v>6956</v>
      </c>
      <c r="B6858" s="20" t="s">
        <v>6957</v>
      </c>
      <c r="C6858" s="21" t="s">
        <v>169462</v>
      </c>
      <c r="D6858" s="21" t="s">
        <v>345</v>
      </c>
      <c r="E6858" s="23"/>
    </row>
    <row r="6859" spans="1:5" ht="20" customHeight="1">
      <c r="A6859" s="19" t="s">
        <v>6960</v>
      </c>
      <c r="B6859" s="20" t="s">
        <v>6959</v>
      </c>
      <c r="C6859" s="21" t="s">
        <v>169462</v>
      </c>
      <c r="D6859" s="21" t="s">
        <v>345</v>
      </c>
      <c r="E6859" s="23"/>
    </row>
    <row r="6860" spans="1:5" ht="20" customHeight="1">
      <c r="A6860" s="19" t="s">
        <v>6961</v>
      </c>
      <c r="B6860" s="20" t="s">
        <v>6962</v>
      </c>
      <c r="C6860" s="21" t="s">
        <v>169462</v>
      </c>
      <c r="D6860" s="21" t="s">
        <v>345</v>
      </c>
      <c r="E6860" s="23"/>
    </row>
    <row r="6861" spans="1:5" ht="20" customHeight="1">
      <c r="A6861" s="19" t="s">
        <v>6965</v>
      </c>
      <c r="B6861" s="20" t="s">
        <v>6964</v>
      </c>
      <c r="C6861" s="21" t="s">
        <v>169449</v>
      </c>
      <c r="D6861" s="21" t="s">
        <v>345</v>
      </c>
      <c r="E6861" s="23"/>
    </row>
    <row r="6862" spans="1:5" ht="20" customHeight="1">
      <c r="A6862" s="19" t="s">
        <v>6966</v>
      </c>
      <c r="B6862" s="20" t="s">
        <v>6967</v>
      </c>
      <c r="C6862" s="21" t="s">
        <v>169438</v>
      </c>
      <c r="D6862" s="21" t="s">
        <v>345</v>
      </c>
      <c r="E6862" s="23"/>
    </row>
    <row r="6863" spans="1:5" ht="20" customHeight="1">
      <c r="A6863" s="19" t="s">
        <v>6968</v>
      </c>
      <c r="B6863" s="20" t="s">
        <v>6969</v>
      </c>
      <c r="C6863" s="21" t="s">
        <v>169515</v>
      </c>
      <c r="D6863" s="21" t="s">
        <v>345</v>
      </c>
      <c r="E6863" s="23"/>
    </row>
    <row r="6864" spans="1:5" ht="20" customHeight="1">
      <c r="A6864" s="19" t="s">
        <v>6970</v>
      </c>
      <c r="B6864" s="20" t="s">
        <v>6971</v>
      </c>
      <c r="C6864" s="21" t="s">
        <v>169478</v>
      </c>
      <c r="D6864" s="21" t="s">
        <v>345</v>
      </c>
      <c r="E6864" s="23"/>
    </row>
    <row r="6865" spans="1:5" ht="20" customHeight="1">
      <c r="A6865" s="19" t="s">
        <v>6972</v>
      </c>
      <c r="B6865" s="20" t="s">
        <v>6973</v>
      </c>
      <c r="C6865" s="21" t="s">
        <v>169476</v>
      </c>
      <c r="D6865" s="21" t="s">
        <v>345</v>
      </c>
      <c r="E6865" s="23"/>
    </row>
    <row r="6866" spans="1:5" ht="20" customHeight="1">
      <c r="A6866" s="19" t="s">
        <v>6974</v>
      </c>
      <c r="B6866" s="20" t="s">
        <v>6975</v>
      </c>
      <c r="C6866" s="21" t="s">
        <v>169439</v>
      </c>
      <c r="D6866" s="21" t="s">
        <v>345</v>
      </c>
      <c r="E6866" s="23"/>
    </row>
    <row r="6867" spans="1:5" ht="20" customHeight="1">
      <c r="A6867" s="19" t="s">
        <v>6976</v>
      </c>
      <c r="B6867" s="20" t="s">
        <v>6977</v>
      </c>
      <c r="C6867" s="21" t="s">
        <v>169478</v>
      </c>
      <c r="D6867" s="21" t="s">
        <v>296</v>
      </c>
      <c r="E6867" s="23"/>
    </row>
    <row r="6868" spans="1:5" ht="20" customHeight="1">
      <c r="A6868" s="19" t="s">
        <v>6980</v>
      </c>
      <c r="B6868" s="20" t="s">
        <v>6979</v>
      </c>
      <c r="C6868" s="21" t="s">
        <v>169494</v>
      </c>
      <c r="D6868" s="21" t="s">
        <v>345</v>
      </c>
      <c r="E6868" s="23"/>
    </row>
    <row r="6869" spans="1:5" ht="20" customHeight="1">
      <c r="A6869" s="19" t="s">
        <v>6981</v>
      </c>
      <c r="B6869" s="20" t="s">
        <v>6982</v>
      </c>
      <c r="C6869" s="21" t="s">
        <v>169480</v>
      </c>
      <c r="D6869" s="21" t="s">
        <v>345</v>
      </c>
      <c r="E6869" s="23"/>
    </row>
    <row r="6870" spans="1:5" ht="20" customHeight="1">
      <c r="A6870" s="19" t="s">
        <v>6983</v>
      </c>
      <c r="B6870" s="20" t="s">
        <v>6984</v>
      </c>
      <c r="C6870" s="21" t="s">
        <v>169509</v>
      </c>
      <c r="D6870" s="21" t="s">
        <v>296</v>
      </c>
      <c r="E6870" s="23"/>
    </row>
    <row r="6871" spans="1:5" ht="20" customHeight="1">
      <c r="A6871" s="19" t="s">
        <v>6985</v>
      </c>
      <c r="B6871" s="20" t="s">
        <v>6986</v>
      </c>
      <c r="C6871" s="21" t="s">
        <v>169443</v>
      </c>
      <c r="D6871" s="21" t="s">
        <v>345</v>
      </c>
      <c r="E6871" s="23"/>
    </row>
    <row r="6872" spans="1:5" ht="20" customHeight="1">
      <c r="A6872" s="19" t="s">
        <v>6987</v>
      </c>
      <c r="B6872" s="20" t="s">
        <v>6988</v>
      </c>
      <c r="C6872" s="21" t="s">
        <v>169455</v>
      </c>
      <c r="D6872" s="21" t="s">
        <v>345</v>
      </c>
      <c r="E6872" s="23"/>
    </row>
    <row r="6873" spans="1:5" ht="20" customHeight="1">
      <c r="A6873" s="19" t="s">
        <v>6989</v>
      </c>
      <c r="B6873" s="20" t="s">
        <v>6990</v>
      </c>
      <c r="C6873" s="21" t="s">
        <v>169436</v>
      </c>
      <c r="D6873" s="21" t="s">
        <v>345</v>
      </c>
      <c r="E6873" s="23"/>
    </row>
    <row r="6874" spans="1:5" ht="20" customHeight="1">
      <c r="A6874" s="19" t="s">
        <v>6993</v>
      </c>
      <c r="B6874" s="20" t="s">
        <v>6992</v>
      </c>
      <c r="C6874" s="21" t="s">
        <v>169493</v>
      </c>
      <c r="D6874" s="21" t="s">
        <v>345</v>
      </c>
      <c r="E6874" s="23"/>
    </row>
    <row r="6875" spans="1:5" ht="20" customHeight="1">
      <c r="A6875" s="19" t="s">
        <v>6994</v>
      </c>
      <c r="B6875" s="20" t="s">
        <v>6995</v>
      </c>
      <c r="C6875" s="21" t="s">
        <v>169471</v>
      </c>
      <c r="D6875" s="21" t="s">
        <v>345</v>
      </c>
      <c r="E6875" s="23"/>
    </row>
    <row r="6876" spans="1:5" ht="20" customHeight="1">
      <c r="A6876" s="19" t="s">
        <v>6996</v>
      </c>
      <c r="B6876" s="20" t="s">
        <v>6997</v>
      </c>
      <c r="C6876" s="21" t="s">
        <v>169486</v>
      </c>
      <c r="D6876" s="21" t="s">
        <v>345</v>
      </c>
      <c r="E6876" s="23"/>
    </row>
    <row r="6877" spans="1:5" ht="20" customHeight="1">
      <c r="A6877" s="19" t="s">
        <v>7000</v>
      </c>
      <c r="B6877" s="20" t="s">
        <v>7001</v>
      </c>
      <c r="C6877" s="21" t="s">
        <v>169438</v>
      </c>
      <c r="D6877" s="21" t="s">
        <v>345</v>
      </c>
      <c r="E6877" s="23"/>
    </row>
    <row r="6878" spans="1:5" ht="20" customHeight="1">
      <c r="A6878" s="19" t="s">
        <v>7002</v>
      </c>
      <c r="B6878" s="20" t="s">
        <v>7003</v>
      </c>
      <c r="C6878" s="21" t="s">
        <v>169462</v>
      </c>
      <c r="D6878" s="21" t="s">
        <v>296</v>
      </c>
      <c r="E6878" s="23"/>
    </row>
    <row r="6879" spans="1:5" ht="20" customHeight="1">
      <c r="A6879" s="19" t="s">
        <v>7004</v>
      </c>
      <c r="B6879" s="20" t="s">
        <v>7005</v>
      </c>
      <c r="C6879" s="21" t="s">
        <v>169443</v>
      </c>
      <c r="D6879" s="21" t="s">
        <v>345</v>
      </c>
      <c r="E6879" s="23"/>
    </row>
    <row r="6880" spans="1:5" ht="20" customHeight="1">
      <c r="A6880" s="19" t="s">
        <v>7006</v>
      </c>
      <c r="B6880" s="20" t="s">
        <v>7007</v>
      </c>
      <c r="C6880" s="21" t="s">
        <v>169434</v>
      </c>
      <c r="D6880" s="21" t="s">
        <v>345</v>
      </c>
      <c r="E6880" s="23"/>
    </row>
    <row r="6881" spans="1:5" ht="20" customHeight="1">
      <c r="A6881" s="19" t="s">
        <v>7022</v>
      </c>
      <c r="B6881" s="20" t="s">
        <v>7019</v>
      </c>
      <c r="C6881" s="21" t="s">
        <v>169446</v>
      </c>
      <c r="D6881" s="21" t="s">
        <v>345</v>
      </c>
      <c r="E6881" s="23"/>
    </row>
    <row r="6882" spans="1:5" ht="20" customHeight="1">
      <c r="A6882" s="19" t="s">
        <v>7032</v>
      </c>
      <c r="B6882" s="20" t="s">
        <v>7033</v>
      </c>
      <c r="C6882" s="21" t="s">
        <v>169474</v>
      </c>
      <c r="D6882" s="21" t="s">
        <v>345</v>
      </c>
      <c r="E6882" s="23"/>
    </row>
    <row r="6883" spans="1:5" ht="20" customHeight="1">
      <c r="A6883" s="19" t="s">
        <v>7043</v>
      </c>
      <c r="B6883" s="20" t="s">
        <v>7044</v>
      </c>
      <c r="C6883" s="21" t="s">
        <v>169436</v>
      </c>
      <c r="D6883" s="21" t="s">
        <v>345</v>
      </c>
      <c r="E6883" s="23"/>
    </row>
    <row r="6884" spans="1:5" ht="20" customHeight="1">
      <c r="A6884" s="19" t="s">
        <v>7060</v>
      </c>
      <c r="B6884" s="20" t="s">
        <v>7059</v>
      </c>
      <c r="C6884" s="21" t="s">
        <v>169471</v>
      </c>
      <c r="D6884" s="21" t="s">
        <v>345</v>
      </c>
      <c r="E6884" s="23"/>
    </row>
    <row r="6885" spans="1:5" ht="20" customHeight="1">
      <c r="A6885" s="19" t="s">
        <v>7062</v>
      </c>
      <c r="B6885" s="20" t="s">
        <v>7063</v>
      </c>
      <c r="C6885" s="21" t="s">
        <v>169466</v>
      </c>
      <c r="D6885" s="21" t="s">
        <v>345</v>
      </c>
      <c r="E6885" s="23"/>
    </row>
    <row r="6886" spans="1:5" ht="20" customHeight="1">
      <c r="A6886" s="19" t="s">
        <v>7075</v>
      </c>
      <c r="B6886" s="20" t="s">
        <v>7074</v>
      </c>
      <c r="C6886" s="21" t="s">
        <v>169471</v>
      </c>
      <c r="D6886" s="21" t="s">
        <v>345</v>
      </c>
      <c r="E6886" s="23"/>
    </row>
    <row r="6887" spans="1:5" ht="20" customHeight="1">
      <c r="A6887" s="19" t="s">
        <v>7085</v>
      </c>
      <c r="B6887" s="20" t="s">
        <v>7086</v>
      </c>
      <c r="C6887" s="21" t="s">
        <v>169471</v>
      </c>
      <c r="D6887" s="21" t="s">
        <v>345</v>
      </c>
      <c r="E6887" s="23"/>
    </row>
    <row r="6888" spans="1:5" ht="20" customHeight="1">
      <c r="A6888" s="19" t="s">
        <v>7095</v>
      </c>
      <c r="B6888" s="20" t="s">
        <v>7096</v>
      </c>
      <c r="C6888" s="21" t="s">
        <v>169452</v>
      </c>
      <c r="D6888" s="21" t="s">
        <v>345</v>
      </c>
      <c r="E6888" s="23"/>
    </row>
    <row r="6889" spans="1:5" ht="20" customHeight="1">
      <c r="A6889" s="19" t="s">
        <v>7108</v>
      </c>
      <c r="B6889" s="20" t="s">
        <v>7109</v>
      </c>
      <c r="C6889" s="21" t="s">
        <v>169498</v>
      </c>
      <c r="D6889" s="21" t="s">
        <v>345</v>
      </c>
      <c r="E6889" s="23"/>
    </row>
    <row r="6890" spans="1:5" ht="20" customHeight="1">
      <c r="A6890" s="19" t="s">
        <v>7111</v>
      </c>
      <c r="B6890" s="20" t="s">
        <v>7112</v>
      </c>
      <c r="C6890" s="21" t="s">
        <v>169443</v>
      </c>
      <c r="D6890" s="21" t="s">
        <v>345</v>
      </c>
      <c r="E6890" s="23"/>
    </row>
    <row r="6891" spans="1:5" ht="20" customHeight="1">
      <c r="A6891" s="19" t="s">
        <v>7114</v>
      </c>
      <c r="B6891" s="20" t="s">
        <v>7115</v>
      </c>
      <c r="C6891" s="21" t="s">
        <v>169471</v>
      </c>
      <c r="D6891" s="21" t="s">
        <v>345</v>
      </c>
      <c r="E6891" s="23"/>
    </row>
    <row r="6892" spans="1:5" ht="20" customHeight="1">
      <c r="A6892" s="19" t="s">
        <v>7131</v>
      </c>
      <c r="B6892" s="20" t="s">
        <v>7130</v>
      </c>
      <c r="C6892" s="21" t="s">
        <v>169476</v>
      </c>
      <c r="D6892" s="21" t="s">
        <v>345</v>
      </c>
      <c r="E6892" s="23"/>
    </row>
    <row r="6893" spans="1:5" ht="20" customHeight="1">
      <c r="A6893" s="19" t="s">
        <v>7143</v>
      </c>
      <c r="B6893" s="20" t="s">
        <v>7144</v>
      </c>
      <c r="C6893" s="21" t="s">
        <v>169442</v>
      </c>
      <c r="D6893" s="21" t="s">
        <v>345</v>
      </c>
      <c r="E6893" s="23"/>
    </row>
    <row r="6894" spans="1:5" ht="20" customHeight="1">
      <c r="A6894" s="19" t="s">
        <v>7152</v>
      </c>
      <c r="B6894" s="20" t="s">
        <v>7153</v>
      </c>
      <c r="C6894" s="21" t="s">
        <v>169494</v>
      </c>
      <c r="D6894" s="21" t="s">
        <v>296</v>
      </c>
      <c r="E6894" s="23"/>
    </row>
    <row r="6895" spans="1:5" ht="20" customHeight="1">
      <c r="A6895" s="19" t="s">
        <v>7161</v>
      </c>
      <c r="B6895" s="20" t="s">
        <v>7162</v>
      </c>
      <c r="C6895" s="21" t="s">
        <v>169498</v>
      </c>
      <c r="D6895" s="21" t="s">
        <v>345</v>
      </c>
      <c r="E6895" s="23"/>
    </row>
    <row r="6896" spans="1:5" ht="20" customHeight="1">
      <c r="A6896" s="19" t="s">
        <v>7176</v>
      </c>
      <c r="B6896" s="20" t="s">
        <v>7177</v>
      </c>
      <c r="C6896" s="21" t="s">
        <v>169476</v>
      </c>
      <c r="D6896" s="21" t="s">
        <v>345</v>
      </c>
      <c r="E6896" s="23"/>
    </row>
    <row r="6897" spans="1:5" ht="20" customHeight="1">
      <c r="A6897" s="19" t="s">
        <v>7179</v>
      </c>
      <c r="B6897" s="20" t="s">
        <v>7180</v>
      </c>
      <c r="C6897" s="22">
        <v>0</v>
      </c>
      <c r="D6897" s="21" t="s">
        <v>296</v>
      </c>
      <c r="E6897" s="23"/>
    </row>
    <row r="6898" spans="1:5" ht="20" customHeight="1">
      <c r="A6898" s="19" t="s">
        <v>7182</v>
      </c>
      <c r="B6898" s="20" t="s">
        <v>7183</v>
      </c>
      <c r="C6898" s="21" t="s">
        <v>169456</v>
      </c>
      <c r="D6898" s="21" t="s">
        <v>345</v>
      </c>
      <c r="E6898" s="23"/>
    </row>
    <row r="6899" spans="1:5" ht="20" customHeight="1">
      <c r="A6899" s="19" t="s">
        <v>7242</v>
      </c>
      <c r="B6899" s="20" t="s">
        <v>7241</v>
      </c>
      <c r="C6899" s="21" t="s">
        <v>169434</v>
      </c>
      <c r="D6899" s="21" t="s">
        <v>345</v>
      </c>
      <c r="E6899" s="23"/>
    </row>
    <row r="6900" spans="1:5" ht="20" customHeight="1">
      <c r="A6900" s="19" t="s">
        <v>7293</v>
      </c>
      <c r="B6900" s="20" t="s">
        <v>7294</v>
      </c>
      <c r="C6900" s="21" t="s">
        <v>169477</v>
      </c>
      <c r="D6900" s="21" t="s">
        <v>345</v>
      </c>
      <c r="E6900" s="23"/>
    </row>
    <row r="6901" spans="1:5" ht="20" customHeight="1">
      <c r="A6901" s="19" t="s">
        <v>7429</v>
      </c>
      <c r="B6901" s="20" t="s">
        <v>7430</v>
      </c>
      <c r="C6901" s="21" t="s">
        <v>169449</v>
      </c>
      <c r="D6901" s="21" t="s">
        <v>296</v>
      </c>
      <c r="E6901" s="23"/>
    </row>
    <row r="6902" spans="1:5" ht="20" customHeight="1">
      <c r="A6902" s="19" t="s">
        <v>7817</v>
      </c>
      <c r="B6902" s="20" t="s">
        <v>7818</v>
      </c>
      <c r="C6902" s="21" t="s">
        <v>169436</v>
      </c>
      <c r="D6902" s="21" t="s">
        <v>345</v>
      </c>
      <c r="E6902" s="23"/>
    </row>
    <row r="6903" spans="1:5" ht="20" customHeight="1">
      <c r="A6903" s="19" t="s">
        <v>8432</v>
      </c>
      <c r="B6903" s="20" t="s">
        <v>8433</v>
      </c>
      <c r="C6903" s="21" t="s">
        <v>169476</v>
      </c>
      <c r="D6903" s="21" t="s">
        <v>296</v>
      </c>
      <c r="E6903" s="23"/>
    </row>
    <row r="6904" spans="1:5" ht="20" customHeight="1">
      <c r="A6904" s="19" t="s">
        <v>8443</v>
      </c>
      <c r="B6904" s="20" t="s">
        <v>8444</v>
      </c>
      <c r="C6904" s="21" t="s">
        <v>169449</v>
      </c>
      <c r="D6904" s="21" t="s">
        <v>345</v>
      </c>
      <c r="E6904" s="23"/>
    </row>
    <row r="6905" spans="1:5" ht="20" customHeight="1">
      <c r="A6905" s="19" t="s">
        <v>8459</v>
      </c>
      <c r="B6905" s="20" t="s">
        <v>8460</v>
      </c>
      <c r="C6905" s="21" t="s">
        <v>169486</v>
      </c>
      <c r="D6905" s="21" t="s">
        <v>345</v>
      </c>
      <c r="E6905" s="23"/>
    </row>
    <row r="6906" spans="1:5" ht="20" customHeight="1">
      <c r="A6906" s="19" t="s">
        <v>8465</v>
      </c>
      <c r="B6906" s="20" t="s">
        <v>8466</v>
      </c>
      <c r="C6906" s="21" t="s">
        <v>169459</v>
      </c>
      <c r="D6906" s="21" t="s">
        <v>345</v>
      </c>
      <c r="E6906" s="23"/>
    </row>
    <row r="6907" spans="1:5" ht="20" customHeight="1">
      <c r="A6907" s="19" t="s">
        <v>8518</v>
      </c>
      <c r="B6907" s="20" t="s">
        <v>8519</v>
      </c>
      <c r="C6907" s="21" t="s">
        <v>169485</v>
      </c>
      <c r="D6907" s="21" t="s">
        <v>139</v>
      </c>
      <c r="E6907" s="23"/>
    </row>
    <row r="6908" spans="1:5" ht="20" customHeight="1">
      <c r="A6908" s="19" t="s">
        <v>8580</v>
      </c>
      <c r="B6908" s="20" t="s">
        <v>8581</v>
      </c>
      <c r="C6908" s="21" t="s">
        <v>169486</v>
      </c>
      <c r="D6908" s="21" t="s">
        <v>139</v>
      </c>
      <c r="E6908" s="23"/>
    </row>
    <row r="6909" spans="1:5" ht="20" customHeight="1">
      <c r="A6909" s="19" t="s">
        <v>8649</v>
      </c>
      <c r="B6909" s="20" t="s">
        <v>8650</v>
      </c>
      <c r="C6909" s="21" t="s">
        <v>169444</v>
      </c>
      <c r="D6909" s="21" t="s">
        <v>139</v>
      </c>
      <c r="E6909" s="23"/>
    </row>
    <row r="6910" spans="1:5" ht="20" customHeight="1">
      <c r="A6910" s="19" t="s">
        <v>6884</v>
      </c>
      <c r="B6910" s="20" t="s">
        <v>6885</v>
      </c>
      <c r="C6910" s="22">
        <v>0</v>
      </c>
      <c r="D6910" s="21" t="s">
        <v>139</v>
      </c>
      <c r="E6910" s="23"/>
    </row>
    <row r="6911" spans="1:5" ht="20" customHeight="1">
      <c r="A6911" s="19" t="s">
        <v>6940</v>
      </c>
      <c r="B6911" s="20" t="s">
        <v>6941</v>
      </c>
      <c r="C6911" s="21" t="s">
        <v>169452</v>
      </c>
      <c r="D6911" s="21" t="s">
        <v>139</v>
      </c>
      <c r="E6911" s="23"/>
    </row>
    <row r="6912" spans="1:5" ht="20" customHeight="1">
      <c r="A6912" s="19" t="s">
        <v>6998</v>
      </c>
      <c r="B6912" s="20" t="s">
        <v>6999</v>
      </c>
      <c r="C6912" s="21" t="s">
        <v>169490</v>
      </c>
      <c r="D6912" s="21" t="s">
        <v>139</v>
      </c>
      <c r="E6912" s="23"/>
    </row>
    <row r="6913" spans="1:5" ht="20" customHeight="1">
      <c r="A6913" s="19" t="s">
        <v>7008</v>
      </c>
      <c r="B6913" s="20" t="s">
        <v>7009</v>
      </c>
      <c r="C6913" s="21" t="s">
        <v>169496</v>
      </c>
      <c r="D6913" s="21" t="s">
        <v>296</v>
      </c>
      <c r="E6913" s="23"/>
    </row>
    <row r="6914" spans="1:5" ht="20" customHeight="1">
      <c r="A6914" s="19" t="s">
        <v>7010</v>
      </c>
      <c r="B6914" s="20" t="s">
        <v>7011</v>
      </c>
      <c r="C6914" s="21" t="s">
        <v>169436</v>
      </c>
      <c r="D6914" s="21" t="s">
        <v>345</v>
      </c>
      <c r="E6914" s="23"/>
    </row>
    <row r="6915" spans="1:5" ht="20" customHeight="1">
      <c r="A6915" s="19" t="s">
        <v>7012</v>
      </c>
      <c r="B6915" s="20" t="s">
        <v>7013</v>
      </c>
      <c r="C6915" s="21" t="s">
        <v>169448</v>
      </c>
      <c r="D6915" s="21" t="s">
        <v>345</v>
      </c>
      <c r="E6915" s="23"/>
    </row>
    <row r="6916" spans="1:5" ht="20" customHeight="1">
      <c r="A6916" s="19" t="s">
        <v>7014</v>
      </c>
      <c r="B6916" s="20" t="s">
        <v>7015</v>
      </c>
      <c r="C6916" s="21" t="s">
        <v>169455</v>
      </c>
      <c r="D6916" s="21" t="s">
        <v>345</v>
      </c>
      <c r="E6916" s="23"/>
    </row>
    <row r="6917" spans="1:5" ht="20" customHeight="1">
      <c r="A6917" s="19" t="s">
        <v>7016</v>
      </c>
      <c r="B6917" s="20" t="s">
        <v>7017</v>
      </c>
      <c r="C6917" s="21" t="s">
        <v>169476</v>
      </c>
      <c r="D6917" s="21" t="s">
        <v>345</v>
      </c>
      <c r="E6917" s="23"/>
    </row>
    <row r="6918" spans="1:5" ht="20" customHeight="1">
      <c r="A6918" s="19" t="s">
        <v>7023</v>
      </c>
      <c r="B6918" s="20" t="s">
        <v>7019</v>
      </c>
      <c r="C6918" s="21" t="s">
        <v>169446</v>
      </c>
      <c r="D6918" s="21" t="s">
        <v>345</v>
      </c>
      <c r="E6918" s="23"/>
    </row>
    <row r="6919" spans="1:5" ht="20" customHeight="1">
      <c r="A6919" s="19" t="s">
        <v>7024</v>
      </c>
      <c r="B6919" s="20" t="s">
        <v>7025</v>
      </c>
      <c r="C6919" s="21" t="s">
        <v>169455</v>
      </c>
      <c r="D6919" s="21" t="s">
        <v>345</v>
      </c>
      <c r="E6919" s="23"/>
    </row>
    <row r="6920" spans="1:5" ht="20" customHeight="1">
      <c r="A6920" s="19" t="s">
        <v>7026</v>
      </c>
      <c r="B6920" s="20" t="s">
        <v>7027</v>
      </c>
      <c r="C6920" s="21" t="s">
        <v>169449</v>
      </c>
      <c r="D6920" s="21" t="s">
        <v>345</v>
      </c>
      <c r="E6920" s="23"/>
    </row>
    <row r="6921" spans="1:5" ht="20" customHeight="1">
      <c r="A6921" s="19" t="s">
        <v>7028</v>
      </c>
      <c r="B6921" s="20" t="s">
        <v>7029</v>
      </c>
      <c r="C6921" s="21" t="s">
        <v>169490</v>
      </c>
      <c r="D6921" s="21" t="s">
        <v>345</v>
      </c>
      <c r="E6921" s="23"/>
    </row>
    <row r="6922" spans="1:5" ht="20" customHeight="1">
      <c r="A6922" s="19" t="s">
        <v>7030</v>
      </c>
      <c r="B6922" s="20" t="s">
        <v>7031</v>
      </c>
      <c r="C6922" s="21" t="s">
        <v>169444</v>
      </c>
      <c r="D6922" s="21" t="s">
        <v>345</v>
      </c>
      <c r="E6922" s="23"/>
    </row>
    <row r="6923" spans="1:5" ht="20" customHeight="1">
      <c r="A6923" s="19" t="s">
        <v>7034</v>
      </c>
      <c r="B6923" s="20" t="s">
        <v>7033</v>
      </c>
      <c r="C6923" s="21" t="s">
        <v>169474</v>
      </c>
      <c r="D6923" s="21" t="s">
        <v>345</v>
      </c>
      <c r="E6923" s="23"/>
    </row>
    <row r="6924" spans="1:5" ht="20" customHeight="1">
      <c r="A6924" s="19" t="s">
        <v>7035</v>
      </c>
      <c r="B6924" s="20" t="s">
        <v>7036</v>
      </c>
      <c r="C6924" s="21" t="s">
        <v>169435</v>
      </c>
      <c r="D6924" s="21" t="s">
        <v>345</v>
      </c>
      <c r="E6924" s="23"/>
    </row>
    <row r="6925" spans="1:5" ht="20" customHeight="1">
      <c r="A6925" s="19" t="s">
        <v>7037</v>
      </c>
      <c r="B6925" s="20" t="s">
        <v>7038</v>
      </c>
      <c r="C6925" s="21" t="s">
        <v>169478</v>
      </c>
      <c r="D6925" s="21" t="s">
        <v>345</v>
      </c>
      <c r="E6925" s="23"/>
    </row>
    <row r="6926" spans="1:5" ht="20" customHeight="1">
      <c r="A6926" s="19" t="s">
        <v>7039</v>
      </c>
      <c r="B6926" s="20" t="s">
        <v>7040</v>
      </c>
      <c r="C6926" s="21" t="s">
        <v>169493</v>
      </c>
      <c r="D6926" s="21" t="s">
        <v>345</v>
      </c>
      <c r="E6926" s="23"/>
    </row>
    <row r="6927" spans="1:5" ht="20" customHeight="1">
      <c r="A6927" s="19" t="s">
        <v>7041</v>
      </c>
      <c r="B6927" s="20" t="s">
        <v>7042</v>
      </c>
      <c r="C6927" s="21" t="s">
        <v>169439</v>
      </c>
      <c r="D6927" s="21" t="s">
        <v>345</v>
      </c>
      <c r="E6927" s="23"/>
    </row>
    <row r="6928" spans="1:5" ht="20" customHeight="1">
      <c r="A6928" s="19" t="s">
        <v>7045</v>
      </c>
      <c r="B6928" s="20" t="s">
        <v>7044</v>
      </c>
      <c r="C6928" s="21" t="s">
        <v>169436</v>
      </c>
      <c r="D6928" s="21" t="s">
        <v>345</v>
      </c>
      <c r="E6928" s="23"/>
    </row>
    <row r="6929" spans="1:5" ht="20" customHeight="1">
      <c r="A6929" s="19" t="s">
        <v>7048</v>
      </c>
      <c r="B6929" s="20" t="s">
        <v>7049</v>
      </c>
      <c r="C6929" s="21" t="s">
        <v>169474</v>
      </c>
      <c r="D6929" s="21" t="s">
        <v>345</v>
      </c>
      <c r="E6929" s="23"/>
    </row>
    <row r="6930" spans="1:5" ht="20" customHeight="1">
      <c r="A6930" s="19" t="s">
        <v>7050</v>
      </c>
      <c r="B6930" s="20" t="s">
        <v>7051</v>
      </c>
      <c r="C6930" s="21" t="s">
        <v>169501</v>
      </c>
      <c r="D6930" s="21" t="s">
        <v>345</v>
      </c>
      <c r="E6930" s="23"/>
    </row>
    <row r="6931" spans="1:5" ht="20" customHeight="1">
      <c r="A6931" s="19" t="s">
        <v>7052</v>
      </c>
      <c r="B6931" s="20" t="s">
        <v>7053</v>
      </c>
      <c r="C6931" s="21" t="s">
        <v>169486</v>
      </c>
      <c r="D6931" s="21" t="s">
        <v>345</v>
      </c>
      <c r="E6931" s="23"/>
    </row>
    <row r="6932" spans="1:5" ht="20" customHeight="1">
      <c r="A6932" s="19" t="s">
        <v>7054</v>
      </c>
      <c r="B6932" s="20" t="s">
        <v>7055</v>
      </c>
      <c r="C6932" s="21" t="s">
        <v>169456</v>
      </c>
      <c r="D6932" s="21" t="s">
        <v>345</v>
      </c>
      <c r="E6932" s="23"/>
    </row>
    <row r="6933" spans="1:5" ht="20" customHeight="1">
      <c r="A6933" s="19" t="s">
        <v>7056</v>
      </c>
      <c r="B6933" s="20" t="s">
        <v>7057</v>
      </c>
      <c r="C6933" s="21" t="s">
        <v>169462</v>
      </c>
      <c r="D6933" s="21" t="s">
        <v>345</v>
      </c>
      <c r="E6933" s="23"/>
    </row>
    <row r="6934" spans="1:5" ht="20" customHeight="1">
      <c r="A6934" s="19" t="s">
        <v>7061</v>
      </c>
      <c r="B6934" s="20" t="s">
        <v>7059</v>
      </c>
      <c r="C6934" s="21" t="s">
        <v>169471</v>
      </c>
      <c r="D6934" s="21" t="s">
        <v>345</v>
      </c>
      <c r="E6934" s="23"/>
    </row>
    <row r="6935" spans="1:5" ht="20" customHeight="1">
      <c r="A6935" s="19" t="s">
        <v>7064</v>
      </c>
      <c r="B6935" s="20" t="s">
        <v>7063</v>
      </c>
      <c r="C6935" s="21" t="s">
        <v>169466</v>
      </c>
      <c r="D6935" s="21" t="s">
        <v>345</v>
      </c>
      <c r="E6935" s="23"/>
    </row>
    <row r="6936" spans="1:5" ht="20" customHeight="1">
      <c r="A6936" s="19" t="s">
        <v>7065</v>
      </c>
      <c r="B6936" s="20" t="s">
        <v>7066</v>
      </c>
      <c r="C6936" s="22">
        <v>0</v>
      </c>
      <c r="D6936" s="21" t="s">
        <v>345</v>
      </c>
      <c r="E6936" s="23"/>
    </row>
    <row r="6937" spans="1:5" ht="20" customHeight="1">
      <c r="A6937" s="19" t="s">
        <v>7067</v>
      </c>
      <c r="B6937" s="20" t="s">
        <v>7068</v>
      </c>
      <c r="C6937" s="21" t="s">
        <v>169444</v>
      </c>
      <c r="D6937" s="21" t="s">
        <v>345</v>
      </c>
      <c r="E6937" s="23"/>
    </row>
    <row r="6938" spans="1:5" ht="20" customHeight="1">
      <c r="A6938" s="19" t="s">
        <v>7069</v>
      </c>
      <c r="B6938" s="20" t="s">
        <v>7070</v>
      </c>
      <c r="C6938" s="21" t="s">
        <v>169462</v>
      </c>
      <c r="D6938" s="21" t="s">
        <v>345</v>
      </c>
      <c r="E6938" s="23"/>
    </row>
    <row r="6939" spans="1:5" ht="20" customHeight="1">
      <c r="A6939" s="19" t="s">
        <v>7071</v>
      </c>
      <c r="B6939" s="20" t="s">
        <v>7072</v>
      </c>
      <c r="C6939" s="21" t="s">
        <v>169444</v>
      </c>
      <c r="D6939" s="21" t="s">
        <v>345</v>
      </c>
      <c r="E6939" s="23"/>
    </row>
    <row r="6940" spans="1:5" ht="20" customHeight="1">
      <c r="A6940" s="19" t="s">
        <v>7076</v>
      </c>
      <c r="B6940" s="20" t="s">
        <v>7074</v>
      </c>
      <c r="C6940" s="21" t="s">
        <v>169471</v>
      </c>
      <c r="D6940" s="21" t="s">
        <v>345</v>
      </c>
      <c r="E6940" s="23"/>
    </row>
    <row r="6941" spans="1:5" ht="20" customHeight="1">
      <c r="A6941" s="19" t="s">
        <v>7077</v>
      </c>
      <c r="B6941" s="20" t="s">
        <v>7078</v>
      </c>
      <c r="C6941" s="21" t="s">
        <v>169444</v>
      </c>
      <c r="D6941" s="21" t="s">
        <v>345</v>
      </c>
      <c r="E6941" s="23"/>
    </row>
    <row r="6942" spans="1:5" ht="20" customHeight="1">
      <c r="A6942" s="19" t="s">
        <v>7079</v>
      </c>
      <c r="B6942" s="20" t="s">
        <v>7080</v>
      </c>
      <c r="C6942" s="22">
        <v>0</v>
      </c>
      <c r="D6942" s="21" t="s">
        <v>345</v>
      </c>
      <c r="E6942" s="23"/>
    </row>
    <row r="6943" spans="1:5" ht="20" customHeight="1">
      <c r="A6943" s="19" t="s">
        <v>7081</v>
      </c>
      <c r="B6943" s="20" t="s">
        <v>7082</v>
      </c>
      <c r="C6943" s="21" t="s">
        <v>14955</v>
      </c>
      <c r="D6943" s="21" t="s">
        <v>345</v>
      </c>
      <c r="E6943" s="23"/>
    </row>
    <row r="6944" spans="1:5" ht="20" customHeight="1">
      <c r="A6944" s="19" t="s">
        <v>7083</v>
      </c>
      <c r="B6944" s="20" t="s">
        <v>7084</v>
      </c>
      <c r="C6944" s="21" t="s">
        <v>169478</v>
      </c>
      <c r="D6944" s="21" t="s">
        <v>345</v>
      </c>
      <c r="E6944" s="23"/>
    </row>
    <row r="6945" spans="1:5" ht="20" customHeight="1">
      <c r="A6945" s="19" t="s">
        <v>7087</v>
      </c>
      <c r="B6945" s="20" t="s">
        <v>7086</v>
      </c>
      <c r="C6945" s="21" t="s">
        <v>169471</v>
      </c>
      <c r="D6945" s="21" t="s">
        <v>345</v>
      </c>
      <c r="E6945" s="23"/>
    </row>
    <row r="6946" spans="1:5" ht="20" customHeight="1">
      <c r="A6946" s="19" t="s">
        <v>7088</v>
      </c>
      <c r="B6946" s="20" t="s">
        <v>7089</v>
      </c>
      <c r="C6946" s="21" t="s">
        <v>169494</v>
      </c>
      <c r="D6946" s="21" t="s">
        <v>345</v>
      </c>
      <c r="E6946" s="23"/>
    </row>
    <row r="6947" spans="1:5" ht="20" customHeight="1">
      <c r="A6947" s="19" t="s">
        <v>7090</v>
      </c>
      <c r="B6947" s="20" t="s">
        <v>7091</v>
      </c>
      <c r="C6947" s="21" t="s">
        <v>169485</v>
      </c>
      <c r="D6947" s="21" t="s">
        <v>345</v>
      </c>
      <c r="E6947" s="23"/>
    </row>
    <row r="6948" spans="1:5" ht="20" customHeight="1">
      <c r="A6948" s="19" t="s">
        <v>7092</v>
      </c>
      <c r="B6948" s="24">
        <v>100</v>
      </c>
      <c r="C6948" s="21" t="s">
        <v>169509</v>
      </c>
      <c r="D6948" s="21" t="s">
        <v>345</v>
      </c>
      <c r="E6948" s="23"/>
    </row>
    <row r="6949" spans="1:5" ht="20" customHeight="1">
      <c r="A6949" s="19" t="s">
        <v>7093</v>
      </c>
      <c r="B6949" s="20" t="s">
        <v>7094</v>
      </c>
      <c r="C6949" s="21" t="s">
        <v>101727</v>
      </c>
      <c r="D6949" s="21" t="s">
        <v>345</v>
      </c>
      <c r="E6949" s="23"/>
    </row>
    <row r="6950" spans="1:5" ht="20" customHeight="1">
      <c r="A6950" s="19" t="s">
        <v>7097</v>
      </c>
      <c r="B6950" s="20" t="s">
        <v>7096</v>
      </c>
      <c r="C6950" s="21" t="s">
        <v>169452</v>
      </c>
      <c r="D6950" s="21" t="s">
        <v>345</v>
      </c>
      <c r="E6950" s="23"/>
    </row>
    <row r="6951" spans="1:5" ht="20" customHeight="1">
      <c r="A6951" s="19" t="s">
        <v>7100</v>
      </c>
      <c r="B6951" s="20" t="s">
        <v>7101</v>
      </c>
      <c r="C6951" s="21" t="s">
        <v>169442</v>
      </c>
      <c r="D6951" s="21" t="s">
        <v>345</v>
      </c>
      <c r="E6951" s="23"/>
    </row>
    <row r="6952" spans="1:5" ht="20" customHeight="1">
      <c r="A6952" s="19" t="s">
        <v>7102</v>
      </c>
      <c r="B6952" s="20" t="s">
        <v>7103</v>
      </c>
      <c r="C6952" s="21" t="s">
        <v>169471</v>
      </c>
      <c r="D6952" s="21" t="s">
        <v>345</v>
      </c>
      <c r="E6952" s="23"/>
    </row>
    <row r="6953" spans="1:5" ht="20" customHeight="1">
      <c r="A6953" s="19" t="s">
        <v>7104</v>
      </c>
      <c r="B6953" s="20" t="s">
        <v>7105</v>
      </c>
      <c r="C6953" s="21" t="s">
        <v>169455</v>
      </c>
      <c r="D6953" s="21" t="s">
        <v>345</v>
      </c>
      <c r="E6953" s="23"/>
    </row>
    <row r="6954" spans="1:5" ht="20" customHeight="1">
      <c r="A6954" s="19" t="s">
        <v>7106</v>
      </c>
      <c r="B6954" s="20" t="s">
        <v>7107</v>
      </c>
      <c r="C6954" s="21" t="s">
        <v>101727</v>
      </c>
      <c r="D6954" s="21" t="s">
        <v>345</v>
      </c>
      <c r="E6954" s="23"/>
    </row>
    <row r="6955" spans="1:5" ht="20" customHeight="1">
      <c r="A6955" s="19" t="s">
        <v>7110</v>
      </c>
      <c r="B6955" s="20" t="s">
        <v>7109</v>
      </c>
      <c r="C6955" s="21" t="s">
        <v>169498</v>
      </c>
      <c r="D6955" s="21" t="s">
        <v>345</v>
      </c>
      <c r="E6955" s="23"/>
    </row>
    <row r="6956" spans="1:5" ht="20" customHeight="1">
      <c r="A6956" s="19" t="s">
        <v>7113</v>
      </c>
      <c r="B6956" s="20" t="s">
        <v>7112</v>
      </c>
      <c r="C6956" s="21" t="s">
        <v>169443</v>
      </c>
      <c r="D6956" s="21" t="s">
        <v>345</v>
      </c>
      <c r="E6956" s="23"/>
    </row>
    <row r="6957" spans="1:5" ht="20" customHeight="1">
      <c r="A6957" s="19" t="s">
        <v>7116</v>
      </c>
      <c r="B6957" s="20" t="s">
        <v>7115</v>
      </c>
      <c r="C6957" s="21" t="s">
        <v>169471</v>
      </c>
      <c r="D6957" s="21" t="s">
        <v>345</v>
      </c>
      <c r="E6957" s="23"/>
    </row>
    <row r="6958" spans="1:5" ht="20" customHeight="1">
      <c r="A6958" s="19" t="s">
        <v>7117</v>
      </c>
      <c r="B6958" s="20" t="s">
        <v>7118</v>
      </c>
      <c r="C6958" s="21" t="s">
        <v>169485</v>
      </c>
      <c r="D6958" s="21" t="s">
        <v>296</v>
      </c>
      <c r="E6958" s="23"/>
    </row>
    <row r="6959" spans="1:5" ht="20" customHeight="1">
      <c r="A6959" s="19" t="s">
        <v>7119</v>
      </c>
      <c r="B6959" s="20" t="s">
        <v>7120</v>
      </c>
      <c r="C6959" s="21" t="s">
        <v>169462</v>
      </c>
      <c r="D6959" s="21" t="s">
        <v>345</v>
      </c>
      <c r="E6959" s="23"/>
    </row>
    <row r="6960" spans="1:5" ht="20" customHeight="1">
      <c r="A6960" s="19" t="s">
        <v>7121</v>
      </c>
      <c r="B6960" s="20" t="s">
        <v>7122</v>
      </c>
      <c r="C6960" s="21" t="s">
        <v>169518</v>
      </c>
      <c r="D6960" s="21" t="s">
        <v>345</v>
      </c>
      <c r="E6960" s="23"/>
    </row>
    <row r="6961" spans="1:5" ht="20" customHeight="1">
      <c r="A6961" s="19" t="s">
        <v>7123</v>
      </c>
      <c r="B6961" s="20" t="s">
        <v>7124</v>
      </c>
      <c r="C6961" s="21" t="s">
        <v>169452</v>
      </c>
      <c r="D6961" s="21" t="s">
        <v>345</v>
      </c>
      <c r="E6961" s="23"/>
    </row>
    <row r="6962" spans="1:5" ht="20" customHeight="1">
      <c r="A6962" s="19" t="s">
        <v>7125</v>
      </c>
      <c r="B6962" s="20" t="s">
        <v>7126</v>
      </c>
      <c r="C6962" s="21" t="s">
        <v>169490</v>
      </c>
      <c r="D6962" s="21" t="s">
        <v>345</v>
      </c>
      <c r="E6962" s="23"/>
    </row>
    <row r="6963" spans="1:5" ht="20" customHeight="1">
      <c r="A6963" s="19" t="s">
        <v>7127</v>
      </c>
      <c r="B6963" s="20" t="s">
        <v>7128</v>
      </c>
      <c r="C6963" s="21" t="s">
        <v>101727</v>
      </c>
      <c r="D6963" s="21" t="s">
        <v>345</v>
      </c>
      <c r="E6963" s="23"/>
    </row>
    <row r="6964" spans="1:5" ht="20" customHeight="1">
      <c r="A6964" s="19" t="s">
        <v>7132</v>
      </c>
      <c r="B6964" s="20" t="s">
        <v>7130</v>
      </c>
      <c r="C6964" s="21" t="s">
        <v>169476</v>
      </c>
      <c r="D6964" s="21" t="s">
        <v>345</v>
      </c>
      <c r="E6964" s="23"/>
    </row>
    <row r="6965" spans="1:5" ht="20" customHeight="1">
      <c r="A6965" s="19" t="s">
        <v>7133</v>
      </c>
      <c r="B6965" s="20" t="s">
        <v>7134</v>
      </c>
      <c r="C6965" s="21" t="s">
        <v>169471</v>
      </c>
      <c r="D6965" s="21" t="s">
        <v>345</v>
      </c>
      <c r="E6965" s="23"/>
    </row>
    <row r="6966" spans="1:5" ht="20" customHeight="1">
      <c r="A6966" s="19" t="s">
        <v>7135</v>
      </c>
      <c r="B6966" s="20" t="s">
        <v>7136</v>
      </c>
      <c r="C6966" s="21" t="s">
        <v>169435</v>
      </c>
      <c r="D6966" s="21" t="s">
        <v>345</v>
      </c>
      <c r="E6966" s="23"/>
    </row>
    <row r="6967" spans="1:5" ht="20" customHeight="1">
      <c r="A6967" s="19" t="s">
        <v>7137</v>
      </c>
      <c r="B6967" s="20" t="s">
        <v>7138</v>
      </c>
      <c r="C6967" s="21" t="s">
        <v>169490</v>
      </c>
      <c r="D6967" s="21" t="s">
        <v>345</v>
      </c>
      <c r="E6967" s="23"/>
    </row>
    <row r="6968" spans="1:5" ht="20" customHeight="1">
      <c r="A6968" s="19" t="s">
        <v>7139</v>
      </c>
      <c r="B6968" s="20" t="s">
        <v>7140</v>
      </c>
      <c r="C6968" s="21" t="s">
        <v>169494</v>
      </c>
      <c r="D6968" s="21" t="s">
        <v>345</v>
      </c>
      <c r="E6968" s="23"/>
    </row>
    <row r="6969" spans="1:5" ht="20" customHeight="1">
      <c r="A6969" s="19" t="s">
        <v>7141</v>
      </c>
      <c r="B6969" s="20" t="s">
        <v>7142</v>
      </c>
      <c r="C6969" s="21" t="s">
        <v>14955</v>
      </c>
      <c r="D6969" s="21" t="s">
        <v>345</v>
      </c>
      <c r="E6969" s="23"/>
    </row>
    <row r="6970" spans="1:5" ht="20" customHeight="1">
      <c r="A6970" s="19" t="s">
        <v>7145</v>
      </c>
      <c r="B6970" s="20" t="s">
        <v>7144</v>
      </c>
      <c r="C6970" s="21" t="s">
        <v>169442</v>
      </c>
      <c r="D6970" s="21" t="s">
        <v>345</v>
      </c>
      <c r="E6970" s="23"/>
    </row>
    <row r="6971" spans="1:5" ht="20" customHeight="1">
      <c r="A6971" s="19" t="s">
        <v>7146</v>
      </c>
      <c r="B6971" s="20" t="s">
        <v>7147</v>
      </c>
      <c r="C6971" s="21" t="s">
        <v>101522</v>
      </c>
      <c r="D6971" s="21" t="s">
        <v>296</v>
      </c>
      <c r="E6971" s="23"/>
    </row>
    <row r="6972" spans="1:5" ht="20" customHeight="1">
      <c r="A6972" s="19" t="s">
        <v>7148</v>
      </c>
      <c r="B6972" s="20" t="s">
        <v>7149</v>
      </c>
      <c r="C6972" s="21" t="s">
        <v>101522</v>
      </c>
      <c r="D6972" s="21" t="s">
        <v>345</v>
      </c>
      <c r="E6972" s="23"/>
    </row>
    <row r="6973" spans="1:5" ht="20" customHeight="1">
      <c r="A6973" s="19" t="s">
        <v>7150</v>
      </c>
      <c r="B6973" s="20" t="s">
        <v>7151</v>
      </c>
      <c r="C6973" s="21" t="s">
        <v>169509</v>
      </c>
      <c r="D6973" s="21" t="s">
        <v>345</v>
      </c>
      <c r="E6973" s="23"/>
    </row>
    <row r="6974" spans="1:5" ht="20" customHeight="1">
      <c r="A6974" s="19" t="s">
        <v>7154</v>
      </c>
      <c r="B6974" s="20" t="s">
        <v>7153</v>
      </c>
      <c r="C6974" s="21" t="s">
        <v>169494</v>
      </c>
      <c r="D6974" s="21" t="s">
        <v>296</v>
      </c>
      <c r="E6974" s="23"/>
    </row>
    <row r="6975" spans="1:5" ht="20" customHeight="1">
      <c r="A6975" s="19" t="s">
        <v>7155</v>
      </c>
      <c r="B6975" s="20" t="s">
        <v>7156</v>
      </c>
      <c r="C6975" s="21" t="s">
        <v>169448</v>
      </c>
      <c r="D6975" s="21" t="s">
        <v>345</v>
      </c>
      <c r="E6975" s="23"/>
    </row>
    <row r="6976" spans="1:5" ht="20" customHeight="1">
      <c r="A6976" s="19" t="s">
        <v>7157</v>
      </c>
      <c r="B6976" s="20" t="s">
        <v>7158</v>
      </c>
      <c r="C6976" s="21" t="s">
        <v>169499</v>
      </c>
      <c r="D6976" s="21" t="s">
        <v>345</v>
      </c>
      <c r="E6976" s="23"/>
    </row>
    <row r="6977" spans="1:5" ht="20" customHeight="1">
      <c r="A6977" s="19" t="s">
        <v>7159</v>
      </c>
      <c r="B6977" s="20" t="s">
        <v>7160</v>
      </c>
      <c r="C6977" s="21" t="s">
        <v>169452</v>
      </c>
      <c r="D6977" s="21" t="s">
        <v>345</v>
      </c>
      <c r="E6977" s="23"/>
    </row>
    <row r="6978" spans="1:5" ht="20" customHeight="1">
      <c r="A6978" s="19" t="s">
        <v>7163</v>
      </c>
      <c r="B6978" s="20" t="s">
        <v>7162</v>
      </c>
      <c r="C6978" s="21" t="s">
        <v>169498</v>
      </c>
      <c r="D6978" s="21" t="s">
        <v>345</v>
      </c>
      <c r="E6978" s="23"/>
    </row>
    <row r="6979" spans="1:5" ht="20" customHeight="1">
      <c r="A6979" s="19" t="s">
        <v>7166</v>
      </c>
      <c r="B6979" s="20" t="s">
        <v>7167</v>
      </c>
      <c r="C6979" s="21" t="s">
        <v>101727</v>
      </c>
      <c r="D6979" s="21" t="s">
        <v>345</v>
      </c>
      <c r="E6979" s="23"/>
    </row>
    <row r="6980" spans="1:5" ht="20" customHeight="1">
      <c r="A6980" s="19" t="s">
        <v>7168</v>
      </c>
      <c r="B6980" s="20" t="s">
        <v>7169</v>
      </c>
      <c r="C6980" s="21" t="s">
        <v>169440</v>
      </c>
      <c r="D6980" s="21" t="s">
        <v>345</v>
      </c>
      <c r="E6980" s="23"/>
    </row>
    <row r="6981" spans="1:5" ht="20" customHeight="1">
      <c r="A6981" s="19" t="s">
        <v>7170</v>
      </c>
      <c r="B6981" s="20" t="s">
        <v>7171</v>
      </c>
      <c r="C6981" s="21" t="s">
        <v>169439</v>
      </c>
      <c r="D6981" s="21" t="s">
        <v>345</v>
      </c>
      <c r="E6981" s="23"/>
    </row>
    <row r="6982" spans="1:5" ht="20" customHeight="1">
      <c r="A6982" s="19" t="s">
        <v>7172</v>
      </c>
      <c r="B6982" s="20" t="s">
        <v>7173</v>
      </c>
      <c r="C6982" s="21" t="s">
        <v>169446</v>
      </c>
      <c r="D6982" s="21" t="s">
        <v>345</v>
      </c>
      <c r="E6982" s="23"/>
    </row>
    <row r="6983" spans="1:5" ht="20" customHeight="1">
      <c r="A6983" s="19" t="s">
        <v>7174</v>
      </c>
      <c r="B6983" s="20" t="s">
        <v>7175</v>
      </c>
      <c r="C6983" s="21" t="s">
        <v>169452</v>
      </c>
      <c r="D6983" s="21" t="s">
        <v>345</v>
      </c>
      <c r="E6983" s="23"/>
    </row>
    <row r="6984" spans="1:5" ht="20" customHeight="1">
      <c r="A6984" s="19" t="s">
        <v>7178</v>
      </c>
      <c r="B6984" s="20" t="s">
        <v>7177</v>
      </c>
      <c r="C6984" s="21" t="s">
        <v>169476</v>
      </c>
      <c r="D6984" s="21" t="s">
        <v>345</v>
      </c>
      <c r="E6984" s="23"/>
    </row>
    <row r="6985" spans="1:5" ht="20" customHeight="1">
      <c r="A6985" s="19" t="s">
        <v>7181</v>
      </c>
      <c r="B6985" s="20" t="s">
        <v>7180</v>
      </c>
      <c r="C6985" s="22">
        <v>0</v>
      </c>
      <c r="D6985" s="21" t="s">
        <v>296</v>
      </c>
      <c r="E6985" s="23"/>
    </row>
    <row r="6986" spans="1:5" ht="20" customHeight="1">
      <c r="A6986" s="19" t="s">
        <v>7184</v>
      </c>
      <c r="B6986" s="20" t="s">
        <v>7183</v>
      </c>
      <c r="C6986" s="21" t="s">
        <v>169456</v>
      </c>
      <c r="D6986" s="21" t="s">
        <v>345</v>
      </c>
      <c r="E6986" s="23"/>
    </row>
    <row r="6987" spans="1:5" ht="20" customHeight="1">
      <c r="A6987" s="19" t="s">
        <v>7197</v>
      </c>
      <c r="B6987" s="20" t="s">
        <v>7198</v>
      </c>
      <c r="C6987" s="21" t="s">
        <v>169456</v>
      </c>
      <c r="D6987" s="21" t="s">
        <v>345</v>
      </c>
      <c r="E6987" s="23"/>
    </row>
    <row r="6988" spans="1:5" ht="20" customHeight="1">
      <c r="A6988" s="19" t="s">
        <v>7208</v>
      </c>
      <c r="B6988" s="20" t="s">
        <v>7209</v>
      </c>
      <c r="C6988" s="21" t="s">
        <v>169448</v>
      </c>
      <c r="D6988" s="21" t="s">
        <v>345</v>
      </c>
      <c r="E6988" s="23"/>
    </row>
    <row r="6989" spans="1:5" ht="20" customHeight="1">
      <c r="A6989" s="19" t="s">
        <v>7223</v>
      </c>
      <c r="B6989" s="20" t="s">
        <v>7224</v>
      </c>
      <c r="C6989" s="21" t="s">
        <v>169466</v>
      </c>
      <c r="D6989" s="21" t="s">
        <v>345</v>
      </c>
      <c r="E6989" s="23"/>
    </row>
    <row r="6990" spans="1:5" ht="20" customHeight="1">
      <c r="A6990" s="19" t="s">
        <v>7232</v>
      </c>
      <c r="B6990" s="20" t="s">
        <v>7233</v>
      </c>
      <c r="C6990" s="21" t="s">
        <v>169438</v>
      </c>
      <c r="D6990" s="21" t="s">
        <v>345</v>
      </c>
      <c r="E6990" s="23"/>
    </row>
    <row r="6991" spans="1:5" ht="20" customHeight="1">
      <c r="A6991" s="19" t="s">
        <v>7237</v>
      </c>
      <c r="B6991" s="20" t="s">
        <v>7238</v>
      </c>
      <c r="C6991" s="21" t="s">
        <v>169442</v>
      </c>
      <c r="D6991" s="21" t="s">
        <v>345</v>
      </c>
      <c r="E6991" s="23"/>
    </row>
    <row r="6992" spans="1:5" ht="20" customHeight="1">
      <c r="A6992" s="19" t="s">
        <v>7243</v>
      </c>
      <c r="B6992" s="20" t="s">
        <v>7241</v>
      </c>
      <c r="C6992" s="21" t="s">
        <v>169434</v>
      </c>
      <c r="D6992" s="21" t="s">
        <v>345</v>
      </c>
      <c r="E6992" s="23"/>
    </row>
    <row r="6993" spans="1:5" ht="20" customHeight="1">
      <c r="A6993" s="19" t="s">
        <v>7257</v>
      </c>
      <c r="B6993" s="20" t="s">
        <v>7258</v>
      </c>
      <c r="C6993" s="21" t="s">
        <v>169471</v>
      </c>
      <c r="D6993" s="21" t="s">
        <v>345</v>
      </c>
      <c r="E6993" s="23"/>
    </row>
    <row r="6994" spans="1:5" ht="20" customHeight="1">
      <c r="A6994" s="19" t="s">
        <v>7268</v>
      </c>
      <c r="B6994" s="20" t="s">
        <v>7269</v>
      </c>
      <c r="C6994" s="21" t="s">
        <v>169438</v>
      </c>
      <c r="D6994" s="21" t="s">
        <v>345</v>
      </c>
      <c r="E6994" s="23"/>
    </row>
    <row r="6995" spans="1:5" ht="20" customHeight="1">
      <c r="A6995" s="19" t="s">
        <v>7279</v>
      </c>
      <c r="B6995" s="20" t="s">
        <v>7280</v>
      </c>
      <c r="C6995" s="21" t="s">
        <v>169462</v>
      </c>
      <c r="D6995" s="21" t="s">
        <v>345</v>
      </c>
      <c r="E6995" s="23"/>
    </row>
    <row r="6996" spans="1:5" ht="20" customHeight="1">
      <c r="A6996" s="19" t="s">
        <v>7290</v>
      </c>
      <c r="B6996" s="20" t="s">
        <v>7291</v>
      </c>
      <c r="C6996" s="21" t="s">
        <v>169498</v>
      </c>
      <c r="D6996" s="21" t="s">
        <v>345</v>
      </c>
      <c r="E6996" s="23"/>
    </row>
    <row r="6997" spans="1:5" ht="20" customHeight="1">
      <c r="A6997" s="19" t="s">
        <v>7295</v>
      </c>
      <c r="B6997" s="20" t="s">
        <v>7294</v>
      </c>
      <c r="C6997" s="21" t="s">
        <v>169477</v>
      </c>
      <c r="D6997" s="21" t="s">
        <v>345</v>
      </c>
      <c r="E6997" s="23"/>
    </row>
    <row r="6998" spans="1:5" ht="20" customHeight="1">
      <c r="A6998" s="19" t="s">
        <v>7342</v>
      </c>
      <c r="B6998" s="20" t="s">
        <v>7343</v>
      </c>
      <c r="C6998" s="21" t="s">
        <v>169449</v>
      </c>
      <c r="D6998" s="21" t="s">
        <v>345</v>
      </c>
      <c r="E6998" s="23"/>
    </row>
    <row r="6999" spans="1:5" ht="20" customHeight="1">
      <c r="A6999" s="19" t="s">
        <v>7390</v>
      </c>
      <c r="B6999" s="20" t="s">
        <v>7391</v>
      </c>
      <c r="C6999" s="21" t="s">
        <v>169438</v>
      </c>
      <c r="D6999" s="21" t="s">
        <v>345</v>
      </c>
      <c r="E6999" s="23"/>
    </row>
    <row r="7000" spans="1:5" ht="20" customHeight="1">
      <c r="A7000" s="19" t="s">
        <v>7431</v>
      </c>
      <c r="B7000" s="20" t="s">
        <v>7430</v>
      </c>
      <c r="C7000" s="21" t="s">
        <v>169449</v>
      </c>
      <c r="D7000" s="21" t="s">
        <v>296</v>
      </c>
      <c r="E7000" s="23"/>
    </row>
    <row r="7001" spans="1:5" ht="20" customHeight="1">
      <c r="A7001" s="19" t="s">
        <v>7455</v>
      </c>
      <c r="B7001" s="20" t="s">
        <v>7456</v>
      </c>
      <c r="C7001" s="22">
        <v>0</v>
      </c>
      <c r="D7001" s="21" t="s">
        <v>345</v>
      </c>
      <c r="E7001" s="23"/>
    </row>
    <row r="7002" spans="1:5" ht="20" customHeight="1">
      <c r="A7002" s="19" t="s">
        <v>7570</v>
      </c>
      <c r="B7002" s="20" t="s">
        <v>7571</v>
      </c>
      <c r="C7002" s="21" t="s">
        <v>169449</v>
      </c>
      <c r="D7002" s="21" t="s">
        <v>345</v>
      </c>
      <c r="E7002" s="23"/>
    </row>
    <row r="7003" spans="1:5" ht="20" customHeight="1">
      <c r="A7003" s="19" t="s">
        <v>7634</v>
      </c>
      <c r="B7003" s="20" t="s">
        <v>7635</v>
      </c>
      <c r="C7003" s="21" t="s">
        <v>169455</v>
      </c>
      <c r="D7003" s="21" t="s">
        <v>345</v>
      </c>
      <c r="E7003" s="23"/>
    </row>
    <row r="7004" spans="1:5" ht="20" customHeight="1">
      <c r="A7004" s="19" t="s">
        <v>7819</v>
      </c>
      <c r="B7004" s="20" t="s">
        <v>7818</v>
      </c>
      <c r="C7004" s="21" t="s">
        <v>169436</v>
      </c>
      <c r="D7004" s="21" t="s">
        <v>345</v>
      </c>
      <c r="E7004" s="23"/>
    </row>
    <row r="7005" spans="1:5" ht="20" customHeight="1">
      <c r="A7005" s="19" t="s">
        <v>8412</v>
      </c>
      <c r="B7005" s="20" t="s">
        <v>8413</v>
      </c>
      <c r="C7005" s="21" t="s">
        <v>169469</v>
      </c>
      <c r="D7005" s="21" t="s">
        <v>345</v>
      </c>
      <c r="E7005" s="23"/>
    </row>
    <row r="7006" spans="1:5" ht="20" customHeight="1">
      <c r="A7006" s="19" t="s">
        <v>8423</v>
      </c>
      <c r="B7006" s="20" t="s">
        <v>8424</v>
      </c>
      <c r="C7006" s="21" t="s">
        <v>169443</v>
      </c>
      <c r="D7006" s="21" t="s">
        <v>345</v>
      </c>
      <c r="E7006" s="23"/>
    </row>
    <row r="7007" spans="1:5" ht="20" customHeight="1">
      <c r="A7007" s="19" t="s">
        <v>8434</v>
      </c>
      <c r="B7007" s="20" t="s">
        <v>8433</v>
      </c>
      <c r="C7007" s="21" t="s">
        <v>169476</v>
      </c>
      <c r="D7007" s="21" t="s">
        <v>296</v>
      </c>
      <c r="E7007" s="23"/>
    </row>
    <row r="7008" spans="1:5" ht="20" customHeight="1">
      <c r="A7008" s="19" t="s">
        <v>8440</v>
      </c>
      <c r="B7008" s="20" t="s">
        <v>8441</v>
      </c>
      <c r="C7008" s="21" t="s">
        <v>169450</v>
      </c>
      <c r="D7008" s="21" t="s">
        <v>345</v>
      </c>
      <c r="E7008" s="23"/>
    </row>
    <row r="7009" spans="1:5" ht="20" customHeight="1">
      <c r="A7009" s="19" t="s">
        <v>8445</v>
      </c>
      <c r="B7009" s="20" t="s">
        <v>8444</v>
      </c>
      <c r="C7009" s="21" t="s">
        <v>169449</v>
      </c>
      <c r="D7009" s="21" t="s">
        <v>345</v>
      </c>
      <c r="E7009" s="23"/>
    </row>
    <row r="7010" spans="1:5" ht="20" customHeight="1">
      <c r="A7010" s="19" t="s">
        <v>8451</v>
      </c>
      <c r="B7010" s="20" t="s">
        <v>8452</v>
      </c>
      <c r="C7010" s="21" t="s">
        <v>169462</v>
      </c>
      <c r="D7010" s="21" t="s">
        <v>296</v>
      </c>
      <c r="E7010" s="23"/>
    </row>
    <row r="7011" spans="1:5" ht="20" customHeight="1">
      <c r="A7011" s="19" t="s">
        <v>8456</v>
      </c>
      <c r="B7011" s="20" t="s">
        <v>8457</v>
      </c>
      <c r="C7011" s="21" t="s">
        <v>169442</v>
      </c>
      <c r="D7011" s="21" t="s">
        <v>345</v>
      </c>
      <c r="E7011" s="23"/>
    </row>
    <row r="7012" spans="1:5" ht="20" customHeight="1">
      <c r="A7012" s="19" t="s">
        <v>8461</v>
      </c>
      <c r="B7012" s="20" t="s">
        <v>8460</v>
      </c>
      <c r="C7012" s="21" t="s">
        <v>169486</v>
      </c>
      <c r="D7012" s="21" t="s">
        <v>345</v>
      </c>
      <c r="E7012" s="23"/>
    </row>
    <row r="7013" spans="1:5" ht="20" customHeight="1">
      <c r="A7013" s="19" t="s">
        <v>8467</v>
      </c>
      <c r="B7013" s="20" t="s">
        <v>8466</v>
      </c>
      <c r="C7013" s="21" t="s">
        <v>169459</v>
      </c>
      <c r="D7013" s="21" t="s">
        <v>345</v>
      </c>
      <c r="E7013" s="23"/>
    </row>
    <row r="7014" spans="1:5" ht="20" customHeight="1">
      <c r="A7014" s="19" t="s">
        <v>7046</v>
      </c>
      <c r="B7014" s="20" t="s">
        <v>7047</v>
      </c>
      <c r="C7014" s="21" t="s">
        <v>169439</v>
      </c>
      <c r="D7014" s="21" t="s">
        <v>139</v>
      </c>
      <c r="E7014" s="23"/>
    </row>
    <row r="7015" spans="1:5" ht="20" customHeight="1">
      <c r="A7015" s="19" t="s">
        <v>7098</v>
      </c>
      <c r="B7015" s="20" t="s">
        <v>7099</v>
      </c>
      <c r="C7015" s="21" t="s">
        <v>169460</v>
      </c>
      <c r="D7015" s="21" t="s">
        <v>139</v>
      </c>
      <c r="E7015" s="23"/>
    </row>
    <row r="7016" spans="1:5" ht="20" customHeight="1">
      <c r="A7016" s="19" t="s">
        <v>7164</v>
      </c>
      <c r="B7016" s="20" t="s">
        <v>7165</v>
      </c>
      <c r="C7016" s="21" t="s">
        <v>169435</v>
      </c>
      <c r="D7016" s="21" t="s">
        <v>139</v>
      </c>
      <c r="E7016" s="23"/>
    </row>
    <row r="7017" spans="1:5" ht="20" customHeight="1">
      <c r="A7017" s="19" t="s">
        <v>7185</v>
      </c>
      <c r="B7017" s="20" t="s">
        <v>7186</v>
      </c>
      <c r="C7017" s="21" t="s">
        <v>169496</v>
      </c>
      <c r="D7017" s="21" t="s">
        <v>296</v>
      </c>
      <c r="E7017" s="23"/>
    </row>
    <row r="7018" spans="1:5" ht="20" customHeight="1">
      <c r="A7018" s="19" t="s">
        <v>7187</v>
      </c>
      <c r="B7018" s="20" t="s">
        <v>7188</v>
      </c>
      <c r="C7018" s="21" t="s">
        <v>169455</v>
      </c>
      <c r="D7018" s="21" t="s">
        <v>345</v>
      </c>
      <c r="E7018" s="23"/>
    </row>
    <row r="7019" spans="1:5" ht="20" customHeight="1">
      <c r="A7019" s="19" t="s">
        <v>7189</v>
      </c>
      <c r="B7019" s="20" t="s">
        <v>7190</v>
      </c>
      <c r="C7019" s="21" t="s">
        <v>169480</v>
      </c>
      <c r="D7019" s="21" t="s">
        <v>345</v>
      </c>
      <c r="E7019" s="23"/>
    </row>
    <row r="7020" spans="1:5" ht="20" customHeight="1">
      <c r="A7020" s="19" t="s">
        <v>7191</v>
      </c>
      <c r="B7020" s="20" t="s">
        <v>7192</v>
      </c>
      <c r="C7020" s="21" t="s">
        <v>169476</v>
      </c>
      <c r="D7020" s="21" t="s">
        <v>345</v>
      </c>
      <c r="E7020" s="23"/>
    </row>
    <row r="7021" spans="1:5" ht="20" customHeight="1">
      <c r="A7021" s="19" t="s">
        <v>7193</v>
      </c>
      <c r="B7021" s="20" t="s">
        <v>7194</v>
      </c>
      <c r="C7021" s="21" t="s">
        <v>169501</v>
      </c>
      <c r="D7021" s="21" t="s">
        <v>345</v>
      </c>
      <c r="E7021" s="23"/>
    </row>
    <row r="7022" spans="1:5" ht="20" customHeight="1">
      <c r="A7022" s="19" t="s">
        <v>7195</v>
      </c>
      <c r="B7022" s="20" t="s">
        <v>7196</v>
      </c>
      <c r="C7022" s="21" t="s">
        <v>169486</v>
      </c>
      <c r="D7022" s="21" t="s">
        <v>345</v>
      </c>
      <c r="E7022" s="23"/>
    </row>
    <row r="7023" spans="1:5" ht="20" customHeight="1">
      <c r="A7023" s="19" t="s">
        <v>7199</v>
      </c>
      <c r="B7023" s="20" t="s">
        <v>7198</v>
      </c>
      <c r="C7023" s="21" t="s">
        <v>169456</v>
      </c>
      <c r="D7023" s="21" t="s">
        <v>345</v>
      </c>
      <c r="E7023" s="23"/>
    </row>
    <row r="7024" spans="1:5" ht="20" customHeight="1">
      <c r="A7024" s="19" t="s">
        <v>7200</v>
      </c>
      <c r="B7024" s="20" t="s">
        <v>7201</v>
      </c>
      <c r="C7024" s="21" t="s">
        <v>169449</v>
      </c>
      <c r="D7024" s="21" t="s">
        <v>345</v>
      </c>
      <c r="E7024" s="23"/>
    </row>
    <row r="7025" spans="1:5" ht="20" customHeight="1">
      <c r="A7025" s="19" t="s">
        <v>7202</v>
      </c>
      <c r="B7025" s="20" t="s">
        <v>7203</v>
      </c>
      <c r="C7025" s="21" t="s">
        <v>14955</v>
      </c>
      <c r="D7025" s="21" t="s">
        <v>345</v>
      </c>
      <c r="E7025" s="23"/>
    </row>
    <row r="7026" spans="1:5" ht="20" customHeight="1">
      <c r="A7026" s="19" t="s">
        <v>7204</v>
      </c>
      <c r="B7026" s="20" t="s">
        <v>7205</v>
      </c>
      <c r="C7026" s="21" t="s">
        <v>169438</v>
      </c>
      <c r="D7026" s="21" t="s">
        <v>345</v>
      </c>
      <c r="E7026" s="23"/>
    </row>
    <row r="7027" spans="1:5" ht="20" customHeight="1">
      <c r="A7027" s="19" t="s">
        <v>7206</v>
      </c>
      <c r="B7027" s="20" t="s">
        <v>7207</v>
      </c>
      <c r="C7027" s="21" t="s">
        <v>169462</v>
      </c>
      <c r="D7027" s="21" t="s">
        <v>345</v>
      </c>
      <c r="E7027" s="23"/>
    </row>
    <row r="7028" spans="1:5" ht="20" customHeight="1">
      <c r="A7028" s="19" t="s">
        <v>7210</v>
      </c>
      <c r="B7028" s="20" t="s">
        <v>7209</v>
      </c>
      <c r="C7028" s="21" t="s">
        <v>169448</v>
      </c>
      <c r="D7028" s="21" t="s">
        <v>345</v>
      </c>
      <c r="E7028" s="23"/>
    </row>
    <row r="7029" spans="1:5" ht="20" customHeight="1">
      <c r="A7029" s="19" t="s">
        <v>7211</v>
      </c>
      <c r="B7029" s="20" t="s">
        <v>7212</v>
      </c>
      <c r="C7029" s="21" t="s">
        <v>169455</v>
      </c>
      <c r="D7029" s="21" t="s">
        <v>345</v>
      </c>
      <c r="E7029" s="23"/>
    </row>
    <row r="7030" spans="1:5" ht="20" customHeight="1">
      <c r="A7030" s="19" t="s">
        <v>7213</v>
      </c>
      <c r="B7030" s="20" t="s">
        <v>7214</v>
      </c>
      <c r="C7030" s="21" t="s">
        <v>169436</v>
      </c>
      <c r="D7030" s="21" t="s">
        <v>345</v>
      </c>
      <c r="E7030" s="23"/>
    </row>
    <row r="7031" spans="1:5" ht="20" customHeight="1">
      <c r="A7031" s="19" t="s">
        <v>7215</v>
      </c>
      <c r="B7031" s="20" t="s">
        <v>7216</v>
      </c>
      <c r="C7031" s="21" t="s">
        <v>169486</v>
      </c>
      <c r="D7031" s="21" t="s">
        <v>345</v>
      </c>
      <c r="E7031" s="23"/>
    </row>
    <row r="7032" spans="1:5" ht="20" customHeight="1">
      <c r="A7032" s="19" t="s">
        <v>7217</v>
      </c>
      <c r="B7032" s="20" t="s">
        <v>7218</v>
      </c>
      <c r="C7032" s="21" t="s">
        <v>169504</v>
      </c>
      <c r="D7032" s="21" t="s">
        <v>345</v>
      </c>
      <c r="E7032" s="23"/>
    </row>
    <row r="7033" spans="1:5" ht="20" customHeight="1">
      <c r="A7033" s="19" t="s">
        <v>7219</v>
      </c>
      <c r="B7033" s="20" t="s">
        <v>7220</v>
      </c>
      <c r="C7033" s="21" t="s">
        <v>169457</v>
      </c>
      <c r="D7033" s="21" t="s">
        <v>345</v>
      </c>
      <c r="E7033" s="23"/>
    </row>
    <row r="7034" spans="1:5" ht="20" customHeight="1">
      <c r="A7034" s="19" t="s">
        <v>7221</v>
      </c>
      <c r="B7034" s="20" t="s">
        <v>7222</v>
      </c>
      <c r="C7034" s="21" t="s">
        <v>169436</v>
      </c>
      <c r="D7034" s="21" t="s">
        <v>345</v>
      </c>
      <c r="E7034" s="23"/>
    </row>
    <row r="7035" spans="1:5" ht="20" customHeight="1">
      <c r="A7035" s="19" t="s">
        <v>7225</v>
      </c>
      <c r="B7035" s="20" t="s">
        <v>7224</v>
      </c>
      <c r="C7035" s="21" t="s">
        <v>169466</v>
      </c>
      <c r="D7035" s="21" t="s">
        <v>345</v>
      </c>
      <c r="E7035" s="23"/>
    </row>
    <row r="7036" spans="1:5" ht="20" customHeight="1">
      <c r="A7036" s="19" t="s">
        <v>7226</v>
      </c>
      <c r="B7036" s="20" t="s">
        <v>7227</v>
      </c>
      <c r="C7036" s="21" t="s">
        <v>169443</v>
      </c>
      <c r="D7036" s="21" t="s">
        <v>345</v>
      </c>
      <c r="E7036" s="23"/>
    </row>
    <row r="7037" spans="1:5" ht="20" customHeight="1">
      <c r="A7037" s="19" t="s">
        <v>7228</v>
      </c>
      <c r="B7037" s="20" t="s">
        <v>7229</v>
      </c>
      <c r="C7037" s="21" t="s">
        <v>169469</v>
      </c>
      <c r="D7037" s="21" t="s">
        <v>345</v>
      </c>
      <c r="E7037" s="23"/>
    </row>
    <row r="7038" spans="1:5" ht="20" customHeight="1">
      <c r="A7038" s="19" t="s">
        <v>7230</v>
      </c>
      <c r="B7038" s="20" t="s">
        <v>7231</v>
      </c>
      <c r="C7038" s="21" t="s">
        <v>169490</v>
      </c>
      <c r="D7038" s="21" t="s">
        <v>345</v>
      </c>
      <c r="E7038" s="23"/>
    </row>
    <row r="7039" spans="1:5" ht="20" customHeight="1">
      <c r="A7039" s="19" t="s">
        <v>7234</v>
      </c>
      <c r="B7039" s="20" t="s">
        <v>7233</v>
      </c>
      <c r="C7039" s="21" t="s">
        <v>169438</v>
      </c>
      <c r="D7039" s="21" t="s">
        <v>345</v>
      </c>
      <c r="E7039" s="23"/>
    </row>
    <row r="7040" spans="1:5" ht="20" customHeight="1">
      <c r="A7040" s="19" t="s">
        <v>7235</v>
      </c>
      <c r="B7040" s="20" t="s">
        <v>7236</v>
      </c>
      <c r="C7040" s="21" t="s">
        <v>169443</v>
      </c>
      <c r="D7040" s="21" t="s">
        <v>345</v>
      </c>
      <c r="E7040" s="23"/>
    </row>
    <row r="7041" spans="1:5" ht="20" customHeight="1">
      <c r="A7041" s="19" t="s">
        <v>7239</v>
      </c>
      <c r="B7041" s="20" t="s">
        <v>7238</v>
      </c>
      <c r="C7041" s="21" t="s">
        <v>169442</v>
      </c>
      <c r="D7041" s="21" t="s">
        <v>345</v>
      </c>
      <c r="E7041" s="23"/>
    </row>
    <row r="7042" spans="1:5" ht="20" customHeight="1">
      <c r="A7042" s="19" t="s">
        <v>7244</v>
      </c>
      <c r="B7042" s="20" t="s">
        <v>7241</v>
      </c>
      <c r="C7042" s="21" t="s">
        <v>169434</v>
      </c>
      <c r="D7042" s="21" t="s">
        <v>345</v>
      </c>
      <c r="E7042" s="23"/>
    </row>
    <row r="7043" spans="1:5" ht="20" customHeight="1">
      <c r="A7043" s="19" t="s">
        <v>7247</v>
      </c>
      <c r="B7043" s="20" t="s">
        <v>7248</v>
      </c>
      <c r="C7043" s="21" t="s">
        <v>101727</v>
      </c>
      <c r="D7043" s="21" t="s">
        <v>345</v>
      </c>
      <c r="E7043" s="23"/>
    </row>
    <row r="7044" spans="1:5" ht="20" customHeight="1">
      <c r="A7044" s="19" t="s">
        <v>7249</v>
      </c>
      <c r="B7044" s="20" t="s">
        <v>7250</v>
      </c>
      <c r="C7044" s="21" t="s">
        <v>14955</v>
      </c>
      <c r="D7044" s="21" t="s">
        <v>345</v>
      </c>
      <c r="E7044" s="23"/>
    </row>
    <row r="7045" spans="1:5" ht="20" customHeight="1">
      <c r="A7045" s="19" t="s">
        <v>7251</v>
      </c>
      <c r="B7045" s="20" t="s">
        <v>7252</v>
      </c>
      <c r="C7045" s="21" t="s">
        <v>169438</v>
      </c>
      <c r="D7045" s="21" t="s">
        <v>345</v>
      </c>
      <c r="E7045" s="23"/>
    </row>
    <row r="7046" spans="1:5" ht="20" customHeight="1">
      <c r="A7046" s="19" t="s">
        <v>7253</v>
      </c>
      <c r="B7046" s="20" t="s">
        <v>7254</v>
      </c>
      <c r="C7046" s="21" t="s">
        <v>169436</v>
      </c>
      <c r="D7046" s="21" t="s">
        <v>345</v>
      </c>
      <c r="E7046" s="23"/>
    </row>
    <row r="7047" spans="1:5" ht="20" customHeight="1">
      <c r="A7047" s="19" t="s">
        <v>7255</v>
      </c>
      <c r="B7047" s="20" t="s">
        <v>7256</v>
      </c>
      <c r="C7047" s="21" t="s">
        <v>169444</v>
      </c>
      <c r="D7047" s="21" t="s">
        <v>345</v>
      </c>
      <c r="E7047" s="23"/>
    </row>
    <row r="7048" spans="1:5" ht="20" customHeight="1">
      <c r="A7048" s="19" t="s">
        <v>7259</v>
      </c>
      <c r="B7048" s="20" t="s">
        <v>7258</v>
      </c>
      <c r="C7048" s="21" t="s">
        <v>169471</v>
      </c>
      <c r="D7048" s="21" t="s">
        <v>345</v>
      </c>
      <c r="E7048" s="23"/>
    </row>
    <row r="7049" spans="1:5" ht="20" customHeight="1">
      <c r="A7049" s="19" t="s">
        <v>7260</v>
      </c>
      <c r="B7049" s="20" t="s">
        <v>7261</v>
      </c>
      <c r="C7049" s="21" t="s">
        <v>169478</v>
      </c>
      <c r="D7049" s="21" t="s">
        <v>345</v>
      </c>
      <c r="E7049" s="23"/>
    </row>
    <row r="7050" spans="1:5" ht="20" customHeight="1">
      <c r="A7050" s="19" t="s">
        <v>7262</v>
      </c>
      <c r="B7050" s="20" t="s">
        <v>7263</v>
      </c>
      <c r="C7050" s="21" t="s">
        <v>169449</v>
      </c>
      <c r="D7050" s="21" t="s">
        <v>345</v>
      </c>
      <c r="E7050" s="23"/>
    </row>
    <row r="7051" spans="1:5" ht="20" customHeight="1">
      <c r="A7051" s="19" t="s">
        <v>7264</v>
      </c>
      <c r="B7051" s="20" t="s">
        <v>7265</v>
      </c>
      <c r="C7051" s="21" t="s">
        <v>169460</v>
      </c>
      <c r="D7051" s="21" t="s">
        <v>345</v>
      </c>
      <c r="E7051" s="23"/>
    </row>
    <row r="7052" spans="1:5" ht="20" customHeight="1">
      <c r="A7052" s="19" t="s">
        <v>7266</v>
      </c>
      <c r="B7052" s="20" t="s">
        <v>7267</v>
      </c>
      <c r="C7052" s="21" t="s">
        <v>169478</v>
      </c>
      <c r="D7052" s="21" t="s">
        <v>345</v>
      </c>
      <c r="E7052" s="23"/>
    </row>
    <row r="7053" spans="1:5" ht="20" customHeight="1">
      <c r="A7053" s="19" t="s">
        <v>7270</v>
      </c>
      <c r="B7053" s="20" t="s">
        <v>7269</v>
      </c>
      <c r="C7053" s="21" t="s">
        <v>169438</v>
      </c>
      <c r="D7053" s="21" t="s">
        <v>345</v>
      </c>
      <c r="E7053" s="23"/>
    </row>
    <row r="7054" spans="1:5" ht="20" customHeight="1">
      <c r="A7054" s="19" t="s">
        <v>7271</v>
      </c>
      <c r="B7054" s="20" t="s">
        <v>7272</v>
      </c>
      <c r="C7054" s="21" t="s">
        <v>169460</v>
      </c>
      <c r="D7054" s="21" t="s">
        <v>345</v>
      </c>
      <c r="E7054" s="23"/>
    </row>
    <row r="7055" spans="1:5" ht="20" customHeight="1">
      <c r="A7055" s="19" t="s">
        <v>7273</v>
      </c>
      <c r="B7055" s="20" t="s">
        <v>7274</v>
      </c>
      <c r="C7055" s="21" t="s">
        <v>169480</v>
      </c>
      <c r="D7055" s="21" t="s">
        <v>345</v>
      </c>
      <c r="E7055" s="23"/>
    </row>
    <row r="7056" spans="1:5" ht="20" customHeight="1">
      <c r="A7056" s="19" t="s">
        <v>7275</v>
      </c>
      <c r="B7056" s="20" t="s">
        <v>7276</v>
      </c>
      <c r="C7056" s="22">
        <v>0</v>
      </c>
      <c r="D7056" s="21" t="s">
        <v>345</v>
      </c>
      <c r="E7056" s="23"/>
    </row>
    <row r="7057" spans="1:5" ht="20" customHeight="1">
      <c r="A7057" s="19" t="s">
        <v>7277</v>
      </c>
      <c r="B7057" s="20" t="s">
        <v>7278</v>
      </c>
      <c r="C7057" s="21" t="s">
        <v>169435</v>
      </c>
      <c r="D7057" s="21" t="s">
        <v>345</v>
      </c>
      <c r="E7057" s="23"/>
    </row>
    <row r="7058" spans="1:5" ht="20" customHeight="1">
      <c r="A7058" s="19" t="s">
        <v>7281</v>
      </c>
      <c r="B7058" s="20" t="s">
        <v>7280</v>
      </c>
      <c r="C7058" s="21" t="s">
        <v>169462</v>
      </c>
      <c r="D7058" s="21" t="s">
        <v>345</v>
      </c>
      <c r="E7058" s="23"/>
    </row>
    <row r="7059" spans="1:5" ht="20" customHeight="1">
      <c r="A7059" s="19" t="s">
        <v>7282</v>
      </c>
      <c r="B7059" s="20" t="s">
        <v>7283</v>
      </c>
      <c r="C7059" s="21" t="s">
        <v>169460</v>
      </c>
      <c r="D7059" s="21" t="s">
        <v>345</v>
      </c>
      <c r="E7059" s="23"/>
    </row>
    <row r="7060" spans="1:5" ht="20" customHeight="1">
      <c r="A7060" s="19" t="s">
        <v>7284</v>
      </c>
      <c r="B7060" s="20" t="s">
        <v>7285</v>
      </c>
      <c r="C7060" s="21" t="s">
        <v>169456</v>
      </c>
      <c r="D7060" s="21" t="s">
        <v>345</v>
      </c>
      <c r="E7060" s="23"/>
    </row>
    <row r="7061" spans="1:5" ht="20" customHeight="1">
      <c r="A7061" s="19" t="s">
        <v>7286</v>
      </c>
      <c r="B7061" s="20" t="s">
        <v>7287</v>
      </c>
      <c r="C7061" s="21" t="s">
        <v>169490</v>
      </c>
      <c r="D7061" s="21" t="s">
        <v>345</v>
      </c>
      <c r="E7061" s="23"/>
    </row>
    <row r="7062" spans="1:5" ht="20" customHeight="1">
      <c r="A7062" s="19" t="s">
        <v>7288</v>
      </c>
      <c r="B7062" s="20" t="s">
        <v>7289</v>
      </c>
      <c r="C7062" s="21" t="s">
        <v>169448</v>
      </c>
      <c r="D7062" s="21" t="s">
        <v>345</v>
      </c>
      <c r="E7062" s="23"/>
    </row>
    <row r="7063" spans="1:5" ht="20" customHeight="1">
      <c r="A7063" s="19" t="s">
        <v>7292</v>
      </c>
      <c r="B7063" s="20" t="s">
        <v>7291</v>
      </c>
      <c r="C7063" s="21" t="s">
        <v>169498</v>
      </c>
      <c r="D7063" s="21" t="s">
        <v>345</v>
      </c>
      <c r="E7063" s="23"/>
    </row>
    <row r="7064" spans="1:5" ht="20" customHeight="1">
      <c r="A7064" s="19" t="s">
        <v>7296</v>
      </c>
      <c r="B7064" s="20" t="s">
        <v>7294</v>
      </c>
      <c r="C7064" s="21" t="s">
        <v>169477</v>
      </c>
      <c r="D7064" s="21" t="s">
        <v>345</v>
      </c>
      <c r="E7064" s="23"/>
    </row>
    <row r="7065" spans="1:5" ht="20" customHeight="1">
      <c r="A7065" s="19" t="s">
        <v>7299</v>
      </c>
      <c r="B7065" s="20" t="s">
        <v>7300</v>
      </c>
      <c r="C7065" s="21" t="s">
        <v>169492</v>
      </c>
      <c r="D7065" s="21" t="s">
        <v>296</v>
      </c>
      <c r="E7065" s="23"/>
    </row>
    <row r="7066" spans="1:5" ht="20" customHeight="1">
      <c r="A7066" s="19" t="s">
        <v>7306</v>
      </c>
      <c r="B7066" s="20" t="s">
        <v>7307</v>
      </c>
      <c r="C7066" s="21" t="s">
        <v>156989</v>
      </c>
      <c r="D7066" s="21" t="s">
        <v>345</v>
      </c>
      <c r="E7066" s="23"/>
    </row>
    <row r="7067" spans="1:5" ht="20" customHeight="1">
      <c r="A7067" s="19" t="s">
        <v>7317</v>
      </c>
      <c r="B7067" s="20" t="s">
        <v>7318</v>
      </c>
      <c r="C7067" s="21" t="s">
        <v>169509</v>
      </c>
      <c r="D7067" s="21" t="s">
        <v>345</v>
      </c>
      <c r="E7067" s="23"/>
    </row>
    <row r="7068" spans="1:5" ht="20" customHeight="1">
      <c r="A7068" s="19" t="s">
        <v>7330</v>
      </c>
      <c r="B7068" s="20" t="s">
        <v>7331</v>
      </c>
      <c r="C7068" s="21" t="s">
        <v>169433</v>
      </c>
      <c r="D7068" s="21" t="s">
        <v>345</v>
      </c>
      <c r="E7068" s="23"/>
    </row>
    <row r="7069" spans="1:5" ht="20" customHeight="1">
      <c r="A7069" s="19" t="s">
        <v>7333</v>
      </c>
      <c r="B7069" s="20" t="s">
        <v>7334</v>
      </c>
      <c r="C7069" s="21" t="s">
        <v>169448</v>
      </c>
      <c r="D7069" s="21" t="s">
        <v>345</v>
      </c>
      <c r="E7069" s="23"/>
    </row>
    <row r="7070" spans="1:5" ht="20" customHeight="1">
      <c r="A7070" s="19" t="s">
        <v>7344</v>
      </c>
      <c r="B7070" s="20" t="s">
        <v>7343</v>
      </c>
      <c r="C7070" s="21" t="s">
        <v>169449</v>
      </c>
      <c r="D7070" s="21" t="s">
        <v>345</v>
      </c>
      <c r="E7070" s="23"/>
    </row>
    <row r="7071" spans="1:5" ht="20" customHeight="1">
      <c r="A7071" s="19" t="s">
        <v>7358</v>
      </c>
      <c r="B7071" s="20" t="s">
        <v>7359</v>
      </c>
      <c r="C7071" s="21" t="s">
        <v>169435</v>
      </c>
      <c r="D7071" s="21" t="s">
        <v>345</v>
      </c>
      <c r="E7071" s="23"/>
    </row>
    <row r="7072" spans="1:5" ht="20" customHeight="1">
      <c r="A7072" s="19" t="s">
        <v>7369</v>
      </c>
      <c r="B7072" s="20" t="s">
        <v>7370</v>
      </c>
      <c r="C7072" s="21" t="s">
        <v>169460</v>
      </c>
      <c r="D7072" s="21" t="s">
        <v>345</v>
      </c>
      <c r="E7072" s="23"/>
    </row>
    <row r="7073" spans="1:5" ht="20" customHeight="1">
      <c r="A7073" s="19" t="s">
        <v>7380</v>
      </c>
      <c r="B7073" s="20" t="s">
        <v>7381</v>
      </c>
      <c r="C7073" s="21" t="s">
        <v>14955</v>
      </c>
      <c r="D7073" s="21" t="s">
        <v>345</v>
      </c>
      <c r="E7073" s="23"/>
    </row>
    <row r="7074" spans="1:5" ht="20" customHeight="1">
      <c r="A7074" s="19" t="s">
        <v>7383</v>
      </c>
      <c r="B7074" s="20" t="s">
        <v>7384</v>
      </c>
      <c r="C7074" s="21" t="s">
        <v>169462</v>
      </c>
      <c r="D7074" s="21" t="s">
        <v>345</v>
      </c>
      <c r="E7074" s="23"/>
    </row>
    <row r="7075" spans="1:5" ht="20" customHeight="1">
      <c r="A7075" s="19" t="s">
        <v>7392</v>
      </c>
      <c r="B7075" s="20" t="s">
        <v>7391</v>
      </c>
      <c r="C7075" s="21" t="s">
        <v>169438</v>
      </c>
      <c r="D7075" s="21" t="s">
        <v>345</v>
      </c>
      <c r="E7075" s="23"/>
    </row>
    <row r="7076" spans="1:5" ht="20" customHeight="1">
      <c r="A7076" s="19" t="s">
        <v>7402</v>
      </c>
      <c r="B7076" s="20" t="s">
        <v>7403</v>
      </c>
      <c r="C7076" s="21" t="s">
        <v>169461</v>
      </c>
      <c r="D7076" s="21" t="s">
        <v>296</v>
      </c>
      <c r="E7076" s="23"/>
    </row>
    <row r="7077" spans="1:5" ht="20" customHeight="1">
      <c r="A7077" s="19" t="s">
        <v>7409</v>
      </c>
      <c r="B7077" s="24">
        <v>100</v>
      </c>
      <c r="C7077" s="21" t="s">
        <v>169509</v>
      </c>
      <c r="D7077" s="21" t="s">
        <v>345</v>
      </c>
      <c r="E7077" s="23"/>
    </row>
    <row r="7078" spans="1:5" ht="20" customHeight="1">
      <c r="A7078" s="19" t="s">
        <v>7419</v>
      </c>
      <c r="B7078" s="20" t="s">
        <v>7420</v>
      </c>
      <c r="C7078" s="21" t="s">
        <v>169487</v>
      </c>
      <c r="D7078" s="21" t="s">
        <v>345</v>
      </c>
      <c r="E7078" s="23"/>
    </row>
    <row r="7079" spans="1:5" ht="20" customHeight="1">
      <c r="A7079" s="19" t="s">
        <v>7422</v>
      </c>
      <c r="B7079" s="20" t="s">
        <v>7423</v>
      </c>
      <c r="C7079" s="21" t="s">
        <v>169460</v>
      </c>
      <c r="D7079" s="21" t="s">
        <v>345</v>
      </c>
      <c r="E7079" s="23"/>
    </row>
    <row r="7080" spans="1:5" ht="20" customHeight="1">
      <c r="A7080" s="19" t="s">
        <v>7432</v>
      </c>
      <c r="B7080" s="20" t="s">
        <v>7430</v>
      </c>
      <c r="C7080" s="21" t="s">
        <v>169449</v>
      </c>
      <c r="D7080" s="21" t="s">
        <v>296</v>
      </c>
      <c r="E7080" s="23"/>
    </row>
    <row r="7081" spans="1:5" ht="20" customHeight="1">
      <c r="A7081" s="19" t="s">
        <v>7440</v>
      </c>
      <c r="B7081" s="20" t="s">
        <v>7441</v>
      </c>
      <c r="C7081" s="21" t="s">
        <v>169440</v>
      </c>
      <c r="D7081" s="21" t="s">
        <v>345</v>
      </c>
      <c r="E7081" s="23"/>
    </row>
    <row r="7082" spans="1:5" ht="20" customHeight="1">
      <c r="A7082" s="19" t="s">
        <v>7443</v>
      </c>
      <c r="B7082" s="20" t="s">
        <v>7444</v>
      </c>
      <c r="C7082" s="21" t="s">
        <v>169477</v>
      </c>
      <c r="D7082" s="21" t="s">
        <v>345</v>
      </c>
      <c r="E7082" s="23"/>
    </row>
    <row r="7083" spans="1:5" ht="20" customHeight="1">
      <c r="A7083" s="19" t="s">
        <v>7452</v>
      </c>
      <c r="B7083" s="20" t="s">
        <v>7453</v>
      </c>
      <c r="C7083" s="21" t="s">
        <v>14955</v>
      </c>
      <c r="D7083" s="21" t="s">
        <v>345</v>
      </c>
      <c r="E7083" s="23"/>
    </row>
    <row r="7084" spans="1:5" ht="20" customHeight="1">
      <c r="A7084" s="19" t="s">
        <v>7457</v>
      </c>
      <c r="B7084" s="20" t="s">
        <v>7456</v>
      </c>
      <c r="C7084" s="22">
        <v>0</v>
      </c>
      <c r="D7084" s="21" t="s">
        <v>345</v>
      </c>
      <c r="E7084" s="23"/>
    </row>
    <row r="7085" spans="1:5" ht="20" customHeight="1">
      <c r="A7085" s="19" t="s">
        <v>7461</v>
      </c>
      <c r="B7085" s="20" t="s">
        <v>7462</v>
      </c>
      <c r="C7085" s="21" t="s">
        <v>169462</v>
      </c>
      <c r="D7085" s="21" t="s">
        <v>345</v>
      </c>
      <c r="E7085" s="23"/>
    </row>
    <row r="7086" spans="1:5" ht="20" customHeight="1">
      <c r="A7086" s="19" t="s">
        <v>7487</v>
      </c>
      <c r="B7086" s="20" t="s">
        <v>7488</v>
      </c>
      <c r="C7086" s="21" t="s">
        <v>14955</v>
      </c>
      <c r="D7086" s="21" t="s">
        <v>345</v>
      </c>
      <c r="E7086" s="23"/>
    </row>
    <row r="7087" spans="1:5" ht="20" customHeight="1">
      <c r="A7087" s="19" t="s">
        <v>7506</v>
      </c>
      <c r="B7087" s="20" t="s">
        <v>7507</v>
      </c>
      <c r="C7087" s="21" t="s">
        <v>169454</v>
      </c>
      <c r="D7087" s="21" t="s">
        <v>345</v>
      </c>
      <c r="E7087" s="23"/>
    </row>
    <row r="7088" spans="1:5" ht="20" customHeight="1">
      <c r="A7088" s="19" t="s">
        <v>7558</v>
      </c>
      <c r="B7088" s="20" t="s">
        <v>7559</v>
      </c>
      <c r="C7088" s="21" t="s">
        <v>169462</v>
      </c>
      <c r="D7088" s="21" t="s">
        <v>345</v>
      </c>
      <c r="E7088" s="23"/>
    </row>
    <row r="7089" spans="1:5" ht="20" customHeight="1">
      <c r="A7089" s="19" t="s">
        <v>7572</v>
      </c>
      <c r="B7089" s="20" t="s">
        <v>7571</v>
      </c>
      <c r="C7089" s="21" t="s">
        <v>169449</v>
      </c>
      <c r="D7089" s="21" t="s">
        <v>345</v>
      </c>
      <c r="E7089" s="23"/>
    </row>
    <row r="7090" spans="1:5" ht="20" customHeight="1">
      <c r="A7090" s="19" t="s">
        <v>7622</v>
      </c>
      <c r="B7090" s="20" t="s">
        <v>7623</v>
      </c>
      <c r="C7090" s="21" t="s">
        <v>169443</v>
      </c>
      <c r="D7090" s="21" t="s">
        <v>345</v>
      </c>
      <c r="E7090" s="23"/>
    </row>
    <row r="7091" spans="1:5" ht="20" customHeight="1">
      <c r="A7091" s="19" t="s">
        <v>7636</v>
      </c>
      <c r="B7091" s="20" t="s">
        <v>7635</v>
      </c>
      <c r="C7091" s="21" t="s">
        <v>169455</v>
      </c>
      <c r="D7091" s="21" t="s">
        <v>345</v>
      </c>
      <c r="E7091" s="23"/>
    </row>
    <row r="7092" spans="1:5" ht="20" customHeight="1">
      <c r="A7092" s="19" t="s">
        <v>7820</v>
      </c>
      <c r="B7092" s="20" t="s">
        <v>7818</v>
      </c>
      <c r="C7092" s="21" t="s">
        <v>169436</v>
      </c>
      <c r="D7092" s="21" t="s">
        <v>345</v>
      </c>
      <c r="E7092" s="23"/>
    </row>
    <row r="7093" spans="1:5" ht="20" customHeight="1">
      <c r="A7093" s="19" t="s">
        <v>8402</v>
      </c>
      <c r="B7093" s="20" t="s">
        <v>8403</v>
      </c>
      <c r="C7093" s="21" t="s">
        <v>169469</v>
      </c>
      <c r="D7093" s="21" t="s">
        <v>345</v>
      </c>
      <c r="E7093" s="23"/>
    </row>
    <row r="7094" spans="1:5" ht="20" customHeight="1">
      <c r="A7094" s="19" t="s">
        <v>8404</v>
      </c>
      <c r="B7094" s="20" t="s">
        <v>8405</v>
      </c>
      <c r="C7094" s="21" t="s">
        <v>169469</v>
      </c>
      <c r="D7094" s="21" t="s">
        <v>345</v>
      </c>
      <c r="E7094" s="23"/>
    </row>
    <row r="7095" spans="1:5" ht="20" customHeight="1">
      <c r="A7095" s="19" t="s">
        <v>8406</v>
      </c>
      <c r="B7095" s="20" t="s">
        <v>8407</v>
      </c>
      <c r="C7095" s="21" t="s">
        <v>169439</v>
      </c>
      <c r="D7095" s="21" t="s">
        <v>345</v>
      </c>
      <c r="E7095" s="23"/>
    </row>
    <row r="7096" spans="1:5" ht="20" customHeight="1">
      <c r="A7096" s="19" t="s">
        <v>8408</v>
      </c>
      <c r="B7096" s="20" t="s">
        <v>8409</v>
      </c>
      <c r="C7096" s="21" t="s">
        <v>169502</v>
      </c>
      <c r="D7096" s="21" t="s">
        <v>345</v>
      </c>
      <c r="E7096" s="23"/>
    </row>
    <row r="7097" spans="1:5" ht="20" customHeight="1">
      <c r="A7097" s="19" t="s">
        <v>8410</v>
      </c>
      <c r="B7097" s="20" t="s">
        <v>8411</v>
      </c>
      <c r="C7097" s="21" t="s">
        <v>169501</v>
      </c>
      <c r="D7097" s="21" t="s">
        <v>345</v>
      </c>
      <c r="E7097" s="23"/>
    </row>
    <row r="7098" spans="1:5" ht="20" customHeight="1">
      <c r="A7098" s="19" t="s">
        <v>8414</v>
      </c>
      <c r="B7098" s="20" t="s">
        <v>8413</v>
      </c>
      <c r="C7098" s="21" t="s">
        <v>169469</v>
      </c>
      <c r="D7098" s="21" t="s">
        <v>345</v>
      </c>
      <c r="E7098" s="23"/>
    </row>
    <row r="7099" spans="1:5" ht="20" customHeight="1">
      <c r="A7099" s="19" t="s">
        <v>8415</v>
      </c>
      <c r="B7099" s="20" t="s">
        <v>8416</v>
      </c>
      <c r="C7099" s="21" t="s">
        <v>169486</v>
      </c>
      <c r="D7099" s="21" t="s">
        <v>345</v>
      </c>
      <c r="E7099" s="23"/>
    </row>
    <row r="7100" spans="1:5" ht="20" customHeight="1">
      <c r="A7100" s="19" t="s">
        <v>8417</v>
      </c>
      <c r="B7100" s="20" t="s">
        <v>8418</v>
      </c>
      <c r="C7100" s="21" t="s">
        <v>169444</v>
      </c>
      <c r="D7100" s="21" t="s">
        <v>345</v>
      </c>
      <c r="E7100" s="23"/>
    </row>
    <row r="7101" spans="1:5" ht="20" customHeight="1">
      <c r="A7101" s="19" t="s">
        <v>8419</v>
      </c>
      <c r="B7101" s="20" t="s">
        <v>8420</v>
      </c>
      <c r="C7101" s="21" t="s">
        <v>169449</v>
      </c>
      <c r="D7101" s="21" t="s">
        <v>345</v>
      </c>
      <c r="E7101" s="23"/>
    </row>
    <row r="7102" spans="1:5" ht="20" customHeight="1">
      <c r="A7102" s="19" t="s">
        <v>8421</v>
      </c>
      <c r="B7102" s="20" t="s">
        <v>8422</v>
      </c>
      <c r="C7102" s="21" t="s">
        <v>169438</v>
      </c>
      <c r="D7102" s="21" t="s">
        <v>345</v>
      </c>
      <c r="E7102" s="23"/>
    </row>
    <row r="7103" spans="1:5" ht="20" customHeight="1">
      <c r="A7103" s="19" t="s">
        <v>8425</v>
      </c>
      <c r="B7103" s="20" t="s">
        <v>8424</v>
      </c>
      <c r="C7103" s="21" t="s">
        <v>169443</v>
      </c>
      <c r="D7103" s="21" t="s">
        <v>345</v>
      </c>
      <c r="E7103" s="23"/>
    </row>
    <row r="7104" spans="1:5" ht="20" customHeight="1">
      <c r="A7104" s="19" t="s">
        <v>8426</v>
      </c>
      <c r="B7104" s="20" t="s">
        <v>8427</v>
      </c>
      <c r="C7104" s="21" t="s">
        <v>169493</v>
      </c>
      <c r="D7104" s="21" t="s">
        <v>345</v>
      </c>
      <c r="E7104" s="23"/>
    </row>
    <row r="7105" spans="1:5" ht="20" customHeight="1">
      <c r="A7105" s="19" t="s">
        <v>8428</v>
      </c>
      <c r="B7105" s="20" t="s">
        <v>8429</v>
      </c>
      <c r="C7105" s="21" t="s">
        <v>169480</v>
      </c>
      <c r="D7105" s="21" t="s">
        <v>345</v>
      </c>
      <c r="E7105" s="23"/>
    </row>
    <row r="7106" spans="1:5" ht="20" customHeight="1">
      <c r="A7106" s="19" t="s">
        <v>8430</v>
      </c>
      <c r="B7106" s="20" t="s">
        <v>8431</v>
      </c>
      <c r="C7106" s="21" t="s">
        <v>169448</v>
      </c>
      <c r="D7106" s="21" t="s">
        <v>345</v>
      </c>
      <c r="E7106" s="23"/>
    </row>
    <row r="7107" spans="1:5" ht="20" customHeight="1">
      <c r="A7107" s="19" t="s">
        <v>8435</v>
      </c>
      <c r="B7107" s="20" t="s">
        <v>8433</v>
      </c>
      <c r="C7107" s="21" t="s">
        <v>169476</v>
      </c>
      <c r="D7107" s="21" t="s">
        <v>296</v>
      </c>
      <c r="E7107" s="23"/>
    </row>
    <row r="7108" spans="1:5" ht="20" customHeight="1">
      <c r="A7108" s="19" t="s">
        <v>8436</v>
      </c>
      <c r="B7108" s="20" t="s">
        <v>8437</v>
      </c>
      <c r="C7108" s="21" t="s">
        <v>169481</v>
      </c>
      <c r="D7108" s="21" t="s">
        <v>345</v>
      </c>
      <c r="E7108" s="23"/>
    </row>
    <row r="7109" spans="1:5" ht="20" customHeight="1">
      <c r="A7109" s="19" t="s">
        <v>8438</v>
      </c>
      <c r="B7109" s="20" t="s">
        <v>8439</v>
      </c>
      <c r="C7109" s="21" t="s">
        <v>169442</v>
      </c>
      <c r="D7109" s="21" t="s">
        <v>345</v>
      </c>
      <c r="E7109" s="23"/>
    </row>
    <row r="7110" spans="1:5" ht="20" customHeight="1">
      <c r="A7110" s="19" t="s">
        <v>8442</v>
      </c>
      <c r="B7110" s="20" t="s">
        <v>8441</v>
      </c>
      <c r="C7110" s="21" t="s">
        <v>169450</v>
      </c>
      <c r="D7110" s="21" t="s">
        <v>345</v>
      </c>
      <c r="E7110" s="23"/>
    </row>
    <row r="7111" spans="1:5" ht="20" customHeight="1">
      <c r="A7111" s="19" t="s">
        <v>8446</v>
      </c>
      <c r="B7111" s="20" t="s">
        <v>8444</v>
      </c>
      <c r="C7111" s="21" t="s">
        <v>169449</v>
      </c>
      <c r="D7111" s="21" t="s">
        <v>345</v>
      </c>
      <c r="E7111" s="23"/>
    </row>
    <row r="7112" spans="1:5" ht="20" customHeight="1">
      <c r="A7112" s="19" t="s">
        <v>8447</v>
      </c>
      <c r="B7112" s="20" t="s">
        <v>8448</v>
      </c>
      <c r="C7112" s="21" t="s">
        <v>169457</v>
      </c>
      <c r="D7112" s="21" t="s">
        <v>345</v>
      </c>
      <c r="E7112" s="23"/>
    </row>
    <row r="7113" spans="1:5" ht="20" customHeight="1">
      <c r="A7113" s="19" t="s">
        <v>8449</v>
      </c>
      <c r="B7113" s="20" t="s">
        <v>8450</v>
      </c>
      <c r="C7113" s="21" t="s">
        <v>169439</v>
      </c>
      <c r="D7113" s="21" t="s">
        <v>345</v>
      </c>
      <c r="E7113" s="23"/>
    </row>
    <row r="7114" spans="1:5" ht="20" customHeight="1">
      <c r="A7114" s="19" t="s">
        <v>8453</v>
      </c>
      <c r="B7114" s="20" t="s">
        <v>8452</v>
      </c>
      <c r="C7114" s="21" t="s">
        <v>169462</v>
      </c>
      <c r="D7114" s="21" t="s">
        <v>296</v>
      </c>
      <c r="E7114" s="23"/>
    </row>
    <row r="7115" spans="1:5" ht="20" customHeight="1">
      <c r="A7115" s="19" t="s">
        <v>8454</v>
      </c>
      <c r="B7115" s="20" t="s">
        <v>8455</v>
      </c>
      <c r="C7115" s="21" t="s">
        <v>169456</v>
      </c>
      <c r="D7115" s="21" t="s">
        <v>345</v>
      </c>
      <c r="E7115" s="23"/>
    </row>
    <row r="7116" spans="1:5" ht="20" customHeight="1">
      <c r="A7116" s="19" t="s">
        <v>8458</v>
      </c>
      <c r="B7116" s="20" t="s">
        <v>8457</v>
      </c>
      <c r="C7116" s="21" t="s">
        <v>169442</v>
      </c>
      <c r="D7116" s="21" t="s">
        <v>345</v>
      </c>
      <c r="E7116" s="23"/>
    </row>
    <row r="7117" spans="1:5" ht="20" customHeight="1">
      <c r="A7117" s="19" t="s">
        <v>8462</v>
      </c>
      <c r="B7117" s="20" t="s">
        <v>8460</v>
      </c>
      <c r="C7117" s="21" t="s">
        <v>169486</v>
      </c>
      <c r="D7117" s="21" t="s">
        <v>345</v>
      </c>
      <c r="E7117" s="23"/>
    </row>
    <row r="7118" spans="1:5" ht="20" customHeight="1">
      <c r="A7118" s="19" t="s">
        <v>8463</v>
      </c>
      <c r="B7118" s="20" t="s">
        <v>8464</v>
      </c>
      <c r="C7118" s="21" t="s">
        <v>169471</v>
      </c>
      <c r="D7118" s="21" t="s">
        <v>296</v>
      </c>
      <c r="E7118" s="23"/>
    </row>
    <row r="7119" spans="1:5" ht="20" customHeight="1">
      <c r="A7119" s="19" t="s">
        <v>8468</v>
      </c>
      <c r="B7119" s="20" t="s">
        <v>8466</v>
      </c>
      <c r="C7119" s="21" t="s">
        <v>169459</v>
      </c>
      <c r="D7119" s="21" t="s">
        <v>345</v>
      </c>
      <c r="E7119" s="23"/>
    </row>
    <row r="7120" spans="1:5" ht="20" customHeight="1">
      <c r="A7120" s="19" t="s">
        <v>7245</v>
      </c>
      <c r="B7120" s="20" t="s">
        <v>7246</v>
      </c>
      <c r="C7120" s="21" t="s">
        <v>169490</v>
      </c>
      <c r="D7120" s="21" t="s">
        <v>139</v>
      </c>
      <c r="E7120" s="23"/>
    </row>
    <row r="7121" spans="1:5" ht="20" customHeight="1">
      <c r="A7121" s="19" t="s">
        <v>7297</v>
      </c>
      <c r="B7121" s="20" t="s">
        <v>7298</v>
      </c>
      <c r="C7121" s="21" t="s">
        <v>169444</v>
      </c>
      <c r="D7121" s="21" t="s">
        <v>139</v>
      </c>
      <c r="E7121" s="23"/>
    </row>
    <row r="7122" spans="1:5" ht="20" customHeight="1">
      <c r="A7122" s="19" t="s">
        <v>7301</v>
      </c>
      <c r="B7122" s="20" t="s">
        <v>7300</v>
      </c>
      <c r="C7122" s="21" t="s">
        <v>169547</v>
      </c>
      <c r="D7122" s="21" t="s">
        <v>296</v>
      </c>
      <c r="E7122" s="23"/>
    </row>
    <row r="7123" spans="1:5" ht="20" customHeight="1">
      <c r="A7123" s="19" t="s">
        <v>7302</v>
      </c>
      <c r="B7123" s="20" t="s">
        <v>7303</v>
      </c>
      <c r="C7123" s="21" t="s">
        <v>169435</v>
      </c>
      <c r="D7123" s="21" t="s">
        <v>345</v>
      </c>
      <c r="E7123" s="23"/>
    </row>
    <row r="7124" spans="1:5" ht="20" customHeight="1">
      <c r="A7124" s="19" t="s">
        <v>7304</v>
      </c>
      <c r="B7124" s="20" t="s">
        <v>7305</v>
      </c>
      <c r="C7124" s="21" t="s">
        <v>169478</v>
      </c>
      <c r="D7124" s="21" t="s">
        <v>345</v>
      </c>
      <c r="E7124" s="23"/>
    </row>
    <row r="7125" spans="1:5" ht="20" customHeight="1">
      <c r="A7125" s="19" t="s">
        <v>7308</v>
      </c>
      <c r="B7125" s="20" t="s">
        <v>7307</v>
      </c>
      <c r="C7125" s="21" t="s">
        <v>156989</v>
      </c>
      <c r="D7125" s="21" t="s">
        <v>345</v>
      </c>
      <c r="E7125" s="23"/>
    </row>
    <row r="7126" spans="1:5" ht="20" customHeight="1">
      <c r="A7126" s="19" t="s">
        <v>7309</v>
      </c>
      <c r="B7126" s="20" t="s">
        <v>7310</v>
      </c>
      <c r="C7126" s="21" t="s">
        <v>169438</v>
      </c>
      <c r="D7126" s="21" t="s">
        <v>345</v>
      </c>
      <c r="E7126" s="23"/>
    </row>
    <row r="7127" spans="1:5" ht="20" customHeight="1">
      <c r="A7127" s="19" t="s">
        <v>7311</v>
      </c>
      <c r="B7127" s="20" t="s">
        <v>7312</v>
      </c>
      <c r="C7127" s="21" t="s">
        <v>169490</v>
      </c>
      <c r="D7127" s="21" t="s">
        <v>345</v>
      </c>
      <c r="E7127" s="23"/>
    </row>
    <row r="7128" spans="1:5" ht="20" customHeight="1">
      <c r="A7128" s="19" t="s">
        <v>7313</v>
      </c>
      <c r="B7128" s="20" t="s">
        <v>7314</v>
      </c>
      <c r="C7128" s="21" t="s">
        <v>169438</v>
      </c>
      <c r="D7128" s="21" t="s">
        <v>345</v>
      </c>
      <c r="E7128" s="23"/>
    </row>
    <row r="7129" spans="1:5" ht="20" customHeight="1">
      <c r="A7129" s="19" t="s">
        <v>7315</v>
      </c>
      <c r="B7129" s="20" t="s">
        <v>7316</v>
      </c>
      <c r="C7129" s="21" t="s">
        <v>169435</v>
      </c>
      <c r="D7129" s="21" t="s">
        <v>345</v>
      </c>
      <c r="E7129" s="23"/>
    </row>
    <row r="7130" spans="1:5" ht="20" customHeight="1">
      <c r="A7130" s="19" t="s">
        <v>7319</v>
      </c>
      <c r="B7130" s="20" t="s">
        <v>7318</v>
      </c>
      <c r="C7130" s="21" t="s">
        <v>169509</v>
      </c>
      <c r="D7130" s="21" t="s">
        <v>345</v>
      </c>
      <c r="E7130" s="23"/>
    </row>
    <row r="7131" spans="1:5" ht="20" customHeight="1">
      <c r="A7131" s="19" t="s">
        <v>7320</v>
      </c>
      <c r="B7131" s="20" t="s">
        <v>7321</v>
      </c>
      <c r="C7131" s="21" t="s">
        <v>169485</v>
      </c>
      <c r="D7131" s="21" t="s">
        <v>345</v>
      </c>
      <c r="E7131" s="23"/>
    </row>
    <row r="7132" spans="1:5" ht="20" customHeight="1">
      <c r="A7132" s="19" t="s">
        <v>7322</v>
      </c>
      <c r="B7132" s="20" t="s">
        <v>7323</v>
      </c>
      <c r="C7132" s="21" t="s">
        <v>169438</v>
      </c>
      <c r="D7132" s="21" t="s">
        <v>345</v>
      </c>
      <c r="E7132" s="23"/>
    </row>
    <row r="7133" spans="1:5" ht="20" customHeight="1">
      <c r="A7133" s="19" t="s">
        <v>7324</v>
      </c>
      <c r="B7133" s="20" t="s">
        <v>7325</v>
      </c>
      <c r="C7133" s="21" t="s">
        <v>169462</v>
      </c>
      <c r="D7133" s="21" t="s">
        <v>345</v>
      </c>
      <c r="E7133" s="23"/>
    </row>
    <row r="7134" spans="1:5" ht="20" customHeight="1">
      <c r="A7134" s="19" t="s">
        <v>19</v>
      </c>
      <c r="B7134" s="20" t="s">
        <v>24</v>
      </c>
      <c r="C7134" s="21" t="s">
        <v>169438</v>
      </c>
      <c r="D7134" s="21" t="s">
        <v>345</v>
      </c>
      <c r="E7134" s="23"/>
    </row>
    <row r="7135" spans="1:5" ht="20" customHeight="1">
      <c r="A7135" s="19" t="s">
        <v>7326</v>
      </c>
      <c r="B7135" s="20" t="s">
        <v>7327</v>
      </c>
      <c r="C7135" s="21" t="s">
        <v>169438</v>
      </c>
      <c r="D7135" s="21" t="s">
        <v>345</v>
      </c>
      <c r="E7135" s="23"/>
    </row>
    <row r="7136" spans="1:5" ht="20" customHeight="1">
      <c r="A7136" s="19" t="s">
        <v>7328</v>
      </c>
      <c r="B7136" s="20" t="s">
        <v>7329</v>
      </c>
      <c r="C7136" s="21" t="s">
        <v>169460</v>
      </c>
      <c r="D7136" s="21" t="s">
        <v>345</v>
      </c>
      <c r="E7136" s="23"/>
    </row>
    <row r="7137" spans="1:5" ht="20" customHeight="1">
      <c r="A7137" s="19" t="s">
        <v>7332</v>
      </c>
      <c r="B7137" s="20" t="s">
        <v>7331</v>
      </c>
      <c r="C7137" s="21" t="s">
        <v>169433</v>
      </c>
      <c r="D7137" s="21" t="s">
        <v>345</v>
      </c>
      <c r="E7137" s="23"/>
    </row>
    <row r="7138" spans="1:5" ht="20" customHeight="1">
      <c r="A7138" s="19" t="s">
        <v>7335</v>
      </c>
      <c r="B7138" s="20" t="s">
        <v>7334</v>
      </c>
      <c r="C7138" s="21" t="s">
        <v>169448</v>
      </c>
      <c r="D7138" s="21" t="s">
        <v>345</v>
      </c>
      <c r="E7138" s="23"/>
    </row>
    <row r="7139" spans="1:5" ht="20" customHeight="1">
      <c r="A7139" s="19" t="s">
        <v>7336</v>
      </c>
      <c r="B7139" s="20" t="s">
        <v>7337</v>
      </c>
      <c r="C7139" s="21" t="s">
        <v>169448</v>
      </c>
      <c r="D7139" s="21" t="s">
        <v>345</v>
      </c>
      <c r="E7139" s="23"/>
    </row>
    <row r="7140" spans="1:5" ht="20" customHeight="1">
      <c r="A7140" s="19" t="s">
        <v>7338</v>
      </c>
      <c r="B7140" s="20" t="s">
        <v>7339</v>
      </c>
      <c r="C7140" s="22">
        <v>0</v>
      </c>
      <c r="D7140" s="21" t="s">
        <v>345</v>
      </c>
      <c r="E7140" s="23"/>
    </row>
    <row r="7141" spans="1:5" ht="20" customHeight="1">
      <c r="A7141" s="19" t="s">
        <v>7340</v>
      </c>
      <c r="B7141" s="20" t="s">
        <v>7341</v>
      </c>
      <c r="C7141" s="21" t="s">
        <v>169462</v>
      </c>
      <c r="D7141" s="21" t="s">
        <v>345</v>
      </c>
      <c r="E7141" s="23"/>
    </row>
    <row r="7142" spans="1:5" ht="20" customHeight="1">
      <c r="A7142" s="19" t="s">
        <v>7345</v>
      </c>
      <c r="B7142" s="20" t="s">
        <v>7343</v>
      </c>
      <c r="C7142" s="21" t="s">
        <v>169449</v>
      </c>
      <c r="D7142" s="21" t="s">
        <v>345</v>
      </c>
      <c r="E7142" s="23"/>
    </row>
    <row r="7143" spans="1:5" ht="20" customHeight="1">
      <c r="A7143" s="19" t="s">
        <v>7348</v>
      </c>
      <c r="B7143" s="20" t="s">
        <v>7349</v>
      </c>
      <c r="C7143" s="21" t="s">
        <v>14955</v>
      </c>
      <c r="D7143" s="21" t="s">
        <v>345</v>
      </c>
      <c r="E7143" s="23"/>
    </row>
    <row r="7144" spans="1:5" ht="20" customHeight="1">
      <c r="A7144" s="19" t="s">
        <v>7350</v>
      </c>
      <c r="B7144" s="20" t="s">
        <v>7351</v>
      </c>
      <c r="C7144" s="21" t="s">
        <v>169498</v>
      </c>
      <c r="D7144" s="21" t="s">
        <v>345</v>
      </c>
      <c r="E7144" s="23"/>
    </row>
    <row r="7145" spans="1:5" ht="20" customHeight="1">
      <c r="A7145" s="19" t="s">
        <v>7352</v>
      </c>
      <c r="B7145" s="20" t="s">
        <v>7353</v>
      </c>
      <c r="C7145" s="21" t="s">
        <v>169439</v>
      </c>
      <c r="D7145" s="21" t="s">
        <v>345</v>
      </c>
      <c r="E7145" s="23"/>
    </row>
    <row r="7146" spans="1:5" ht="20" customHeight="1">
      <c r="A7146" s="19" t="s">
        <v>7354</v>
      </c>
      <c r="B7146" s="20" t="s">
        <v>7355</v>
      </c>
      <c r="C7146" s="21" t="s">
        <v>169438</v>
      </c>
      <c r="D7146" s="21" t="s">
        <v>345</v>
      </c>
      <c r="E7146" s="23"/>
    </row>
    <row r="7147" spans="1:5" ht="20" customHeight="1">
      <c r="A7147" s="19" t="s">
        <v>7356</v>
      </c>
      <c r="B7147" s="20" t="s">
        <v>7357</v>
      </c>
      <c r="C7147" s="21" t="s">
        <v>169449</v>
      </c>
      <c r="D7147" s="21" t="s">
        <v>345</v>
      </c>
      <c r="E7147" s="23"/>
    </row>
    <row r="7148" spans="1:5" ht="20" customHeight="1">
      <c r="A7148" s="19" t="s">
        <v>7360</v>
      </c>
      <c r="B7148" s="20" t="s">
        <v>7359</v>
      </c>
      <c r="C7148" s="21" t="s">
        <v>169435</v>
      </c>
      <c r="D7148" s="21" t="s">
        <v>345</v>
      </c>
      <c r="E7148" s="23"/>
    </row>
    <row r="7149" spans="1:5" ht="20" customHeight="1">
      <c r="A7149" s="19" t="s">
        <v>7361</v>
      </c>
      <c r="B7149" s="20" t="s">
        <v>7362</v>
      </c>
      <c r="C7149" s="21" t="s">
        <v>169444</v>
      </c>
      <c r="D7149" s="21" t="s">
        <v>345</v>
      </c>
      <c r="E7149" s="23"/>
    </row>
    <row r="7150" spans="1:5" ht="20" customHeight="1">
      <c r="A7150" s="19" t="s">
        <v>7363</v>
      </c>
      <c r="B7150" s="20" t="s">
        <v>7364</v>
      </c>
      <c r="C7150" s="21" t="s">
        <v>169476</v>
      </c>
      <c r="D7150" s="21" t="s">
        <v>345</v>
      </c>
      <c r="E7150" s="23"/>
    </row>
    <row r="7151" spans="1:5" ht="20" customHeight="1">
      <c r="A7151" s="19" t="s">
        <v>7365</v>
      </c>
      <c r="B7151" s="20" t="s">
        <v>7366</v>
      </c>
      <c r="C7151" s="21" t="s">
        <v>169462</v>
      </c>
      <c r="D7151" s="21" t="s">
        <v>345</v>
      </c>
      <c r="E7151" s="23"/>
    </row>
    <row r="7152" spans="1:5" ht="20" customHeight="1">
      <c r="A7152" s="19" t="s">
        <v>7367</v>
      </c>
      <c r="B7152" s="20" t="s">
        <v>7368</v>
      </c>
      <c r="C7152" s="21" t="s">
        <v>169476</v>
      </c>
      <c r="D7152" s="21" t="s">
        <v>345</v>
      </c>
      <c r="E7152" s="23"/>
    </row>
    <row r="7153" spans="1:5" ht="20" customHeight="1">
      <c r="A7153" s="19" t="s">
        <v>7371</v>
      </c>
      <c r="B7153" s="20" t="s">
        <v>7370</v>
      </c>
      <c r="C7153" s="21" t="s">
        <v>169460</v>
      </c>
      <c r="D7153" s="21" t="s">
        <v>345</v>
      </c>
      <c r="E7153" s="23"/>
    </row>
    <row r="7154" spans="1:5" ht="20" customHeight="1">
      <c r="A7154" s="19" t="s">
        <v>7372</v>
      </c>
      <c r="B7154" s="20" t="s">
        <v>7373</v>
      </c>
      <c r="C7154" s="21" t="s">
        <v>169444</v>
      </c>
      <c r="D7154" s="21" t="s">
        <v>345</v>
      </c>
      <c r="E7154" s="23"/>
    </row>
    <row r="7155" spans="1:5" ht="20" customHeight="1">
      <c r="A7155" s="19" t="s">
        <v>7374</v>
      </c>
      <c r="B7155" s="20" t="s">
        <v>7375</v>
      </c>
      <c r="C7155" s="22">
        <v>0</v>
      </c>
      <c r="D7155" s="21" t="s">
        <v>345</v>
      </c>
      <c r="E7155" s="23"/>
    </row>
    <row r="7156" spans="1:5" ht="20" customHeight="1">
      <c r="A7156" s="19" t="s">
        <v>7376</v>
      </c>
      <c r="B7156" s="20" t="s">
        <v>7377</v>
      </c>
      <c r="C7156" s="21" t="s">
        <v>169460</v>
      </c>
      <c r="D7156" s="21" t="s">
        <v>345</v>
      </c>
      <c r="E7156" s="23"/>
    </row>
    <row r="7157" spans="1:5" ht="20" customHeight="1">
      <c r="A7157" s="19" t="s">
        <v>7378</v>
      </c>
      <c r="B7157" s="20" t="s">
        <v>7379</v>
      </c>
      <c r="C7157" s="21" t="s">
        <v>169478</v>
      </c>
      <c r="D7157" s="21" t="s">
        <v>345</v>
      </c>
      <c r="E7157" s="23"/>
    </row>
    <row r="7158" spans="1:5" ht="20" customHeight="1">
      <c r="A7158" s="19" t="s">
        <v>7382</v>
      </c>
      <c r="B7158" s="20" t="s">
        <v>7381</v>
      </c>
      <c r="C7158" s="21" t="s">
        <v>14955</v>
      </c>
      <c r="D7158" s="21" t="s">
        <v>345</v>
      </c>
      <c r="E7158" s="23"/>
    </row>
    <row r="7159" spans="1:5" ht="20" customHeight="1">
      <c r="A7159" s="19" t="s">
        <v>7385</v>
      </c>
      <c r="B7159" s="20" t="s">
        <v>7384</v>
      </c>
      <c r="C7159" s="21" t="s">
        <v>169462</v>
      </c>
      <c r="D7159" s="21" t="s">
        <v>345</v>
      </c>
      <c r="E7159" s="23"/>
    </row>
    <row r="7160" spans="1:5" ht="20" customHeight="1">
      <c r="A7160" s="19" t="s">
        <v>126</v>
      </c>
      <c r="B7160" s="20" t="s">
        <v>131</v>
      </c>
      <c r="C7160" s="21" t="s">
        <v>169444</v>
      </c>
      <c r="D7160" s="21" t="s">
        <v>345</v>
      </c>
      <c r="E7160" s="23"/>
    </row>
    <row r="7161" spans="1:5" ht="20" customHeight="1">
      <c r="A7161" s="19" t="s">
        <v>7386</v>
      </c>
      <c r="B7161" s="20" t="s">
        <v>7387</v>
      </c>
      <c r="C7161" s="22">
        <v>0</v>
      </c>
      <c r="D7161" s="21" t="s">
        <v>345</v>
      </c>
      <c r="E7161" s="23"/>
    </row>
    <row r="7162" spans="1:5" ht="20" customHeight="1">
      <c r="A7162" s="19" t="s">
        <v>7388</v>
      </c>
      <c r="B7162" s="20" t="s">
        <v>7389</v>
      </c>
      <c r="C7162" s="21" t="s">
        <v>169490</v>
      </c>
      <c r="D7162" s="21" t="s">
        <v>345</v>
      </c>
      <c r="E7162" s="23"/>
    </row>
    <row r="7163" spans="1:5" ht="20" customHeight="1">
      <c r="A7163" s="19" t="s">
        <v>7393</v>
      </c>
      <c r="B7163" s="20" t="s">
        <v>7391</v>
      </c>
      <c r="C7163" s="21" t="s">
        <v>169438</v>
      </c>
      <c r="D7163" s="21" t="s">
        <v>345</v>
      </c>
      <c r="E7163" s="23"/>
    </row>
    <row r="7164" spans="1:5" ht="20" customHeight="1">
      <c r="A7164" s="19" t="s">
        <v>7396</v>
      </c>
      <c r="B7164" s="20" t="s">
        <v>7397</v>
      </c>
      <c r="C7164" s="21" t="s">
        <v>101727</v>
      </c>
      <c r="D7164" s="21" t="s">
        <v>345</v>
      </c>
      <c r="E7164" s="23"/>
    </row>
    <row r="7165" spans="1:5" ht="20" customHeight="1">
      <c r="A7165" s="19" t="s">
        <v>7398</v>
      </c>
      <c r="B7165" s="20" t="s">
        <v>7399</v>
      </c>
      <c r="C7165" s="21" t="s">
        <v>169498</v>
      </c>
      <c r="D7165" s="21" t="s">
        <v>345</v>
      </c>
      <c r="E7165" s="23"/>
    </row>
    <row r="7166" spans="1:5" ht="20" customHeight="1">
      <c r="A7166" s="19" t="s">
        <v>7400</v>
      </c>
      <c r="B7166" s="20" t="s">
        <v>7401</v>
      </c>
      <c r="C7166" s="21" t="s">
        <v>169442</v>
      </c>
      <c r="D7166" s="21" t="s">
        <v>345</v>
      </c>
      <c r="E7166" s="23"/>
    </row>
    <row r="7167" spans="1:5" ht="20" customHeight="1">
      <c r="A7167" s="19" t="s">
        <v>7404</v>
      </c>
      <c r="B7167" s="20" t="s">
        <v>7403</v>
      </c>
      <c r="C7167" s="21" t="s">
        <v>169461</v>
      </c>
      <c r="D7167" s="21" t="s">
        <v>296</v>
      </c>
      <c r="E7167" s="23"/>
    </row>
    <row r="7168" spans="1:5" ht="20" customHeight="1">
      <c r="A7168" s="19" t="s">
        <v>7405</v>
      </c>
      <c r="B7168" s="20" t="s">
        <v>7406</v>
      </c>
      <c r="C7168" s="21" t="s">
        <v>169485</v>
      </c>
      <c r="D7168" s="21" t="s">
        <v>345</v>
      </c>
      <c r="E7168" s="23"/>
    </row>
    <row r="7169" spans="1:5" ht="20" customHeight="1">
      <c r="A7169" s="19" t="s">
        <v>7407</v>
      </c>
      <c r="B7169" s="20" t="s">
        <v>7408</v>
      </c>
      <c r="C7169" s="21" t="s">
        <v>169492</v>
      </c>
      <c r="D7169" s="21" t="s">
        <v>345</v>
      </c>
      <c r="E7169" s="23"/>
    </row>
    <row r="7170" spans="1:5" ht="20" customHeight="1">
      <c r="A7170" s="19" t="s">
        <v>7410</v>
      </c>
      <c r="B7170" s="24">
        <v>100</v>
      </c>
      <c r="C7170" s="21" t="s">
        <v>169509</v>
      </c>
      <c r="D7170" s="21" t="s">
        <v>345</v>
      </c>
      <c r="E7170" s="23"/>
    </row>
    <row r="7171" spans="1:5" ht="20" customHeight="1">
      <c r="A7171" s="19" t="s">
        <v>7411</v>
      </c>
      <c r="B7171" s="20" t="s">
        <v>7412</v>
      </c>
      <c r="C7171" s="21" t="s">
        <v>156989</v>
      </c>
      <c r="D7171" s="21" t="s">
        <v>345</v>
      </c>
      <c r="E7171" s="23"/>
    </row>
    <row r="7172" spans="1:5" ht="20" customHeight="1">
      <c r="A7172" s="19" t="s">
        <v>7413</v>
      </c>
      <c r="B7172" s="20" t="s">
        <v>7414</v>
      </c>
      <c r="C7172" s="21" t="s">
        <v>156989</v>
      </c>
      <c r="D7172" s="21" t="s">
        <v>345</v>
      </c>
      <c r="E7172" s="23"/>
    </row>
    <row r="7173" spans="1:5" ht="20" customHeight="1">
      <c r="A7173" s="19" t="s">
        <v>7415</v>
      </c>
      <c r="B7173" s="20" t="s">
        <v>7416</v>
      </c>
      <c r="C7173" s="21" t="s">
        <v>169435</v>
      </c>
      <c r="D7173" s="21" t="s">
        <v>345</v>
      </c>
      <c r="E7173" s="23"/>
    </row>
    <row r="7174" spans="1:5" ht="20" customHeight="1">
      <c r="A7174" s="19" t="s">
        <v>7417</v>
      </c>
      <c r="B7174" s="20" t="s">
        <v>7418</v>
      </c>
      <c r="C7174" s="21" t="s">
        <v>169435</v>
      </c>
      <c r="D7174" s="21" t="s">
        <v>345</v>
      </c>
      <c r="E7174" s="23"/>
    </row>
    <row r="7175" spans="1:5" ht="20" customHeight="1">
      <c r="A7175" s="19" t="s">
        <v>7421</v>
      </c>
      <c r="B7175" s="20" t="s">
        <v>7420</v>
      </c>
      <c r="C7175" s="21" t="s">
        <v>169487</v>
      </c>
      <c r="D7175" s="21" t="s">
        <v>345</v>
      </c>
      <c r="E7175" s="23"/>
    </row>
    <row r="7176" spans="1:5" ht="20" customHeight="1">
      <c r="A7176" s="19" t="s">
        <v>7424</v>
      </c>
      <c r="B7176" s="20" t="s">
        <v>7423</v>
      </c>
      <c r="C7176" s="21" t="s">
        <v>169460</v>
      </c>
      <c r="D7176" s="21" t="s">
        <v>345</v>
      </c>
      <c r="E7176" s="23"/>
    </row>
    <row r="7177" spans="1:5" ht="20" customHeight="1">
      <c r="A7177" s="19" t="s">
        <v>7425</v>
      </c>
      <c r="B7177" s="20" t="s">
        <v>7426</v>
      </c>
      <c r="C7177" s="21" t="s">
        <v>169435</v>
      </c>
      <c r="D7177" s="21" t="s">
        <v>345</v>
      </c>
      <c r="E7177" s="23"/>
    </row>
    <row r="7178" spans="1:5" ht="20" customHeight="1">
      <c r="A7178" s="19" t="s">
        <v>7427</v>
      </c>
      <c r="B7178" s="20" t="s">
        <v>7428</v>
      </c>
      <c r="C7178" s="21" t="s">
        <v>169462</v>
      </c>
      <c r="D7178" s="21" t="s">
        <v>345</v>
      </c>
      <c r="E7178" s="23"/>
    </row>
    <row r="7179" spans="1:5" ht="20" customHeight="1">
      <c r="A7179" s="19" t="s">
        <v>7433</v>
      </c>
      <c r="B7179" s="20" t="s">
        <v>7430</v>
      </c>
      <c r="C7179" s="21" t="s">
        <v>169449</v>
      </c>
      <c r="D7179" s="21" t="s">
        <v>296</v>
      </c>
      <c r="E7179" s="23"/>
    </row>
    <row r="7180" spans="1:5" ht="20" customHeight="1">
      <c r="A7180" s="19" t="s">
        <v>7434</v>
      </c>
      <c r="B7180" s="20" t="s">
        <v>7435</v>
      </c>
      <c r="C7180" s="21" t="s">
        <v>169452</v>
      </c>
      <c r="D7180" s="21" t="s">
        <v>345</v>
      </c>
      <c r="E7180" s="23"/>
    </row>
    <row r="7181" spans="1:5" ht="20" customHeight="1">
      <c r="A7181" s="19" t="s">
        <v>7436</v>
      </c>
      <c r="B7181" s="20" t="s">
        <v>7437</v>
      </c>
      <c r="C7181" s="21" t="s">
        <v>169490</v>
      </c>
      <c r="D7181" s="21" t="s">
        <v>345</v>
      </c>
      <c r="E7181" s="23"/>
    </row>
    <row r="7182" spans="1:5" ht="20" customHeight="1">
      <c r="A7182" s="19" t="s">
        <v>7438</v>
      </c>
      <c r="B7182" s="20" t="s">
        <v>7439</v>
      </c>
      <c r="C7182" s="21" t="s">
        <v>169455</v>
      </c>
      <c r="D7182" s="21" t="s">
        <v>296</v>
      </c>
      <c r="E7182" s="23"/>
    </row>
    <row r="7183" spans="1:5" ht="20" customHeight="1">
      <c r="A7183" s="19" t="s">
        <v>7442</v>
      </c>
      <c r="B7183" s="20" t="s">
        <v>7441</v>
      </c>
      <c r="C7183" s="21" t="s">
        <v>169440</v>
      </c>
      <c r="D7183" s="21" t="s">
        <v>345</v>
      </c>
      <c r="E7183" s="23"/>
    </row>
    <row r="7184" spans="1:5" ht="20" customHeight="1">
      <c r="A7184" s="19" t="s">
        <v>7445</v>
      </c>
      <c r="B7184" s="20" t="s">
        <v>7444</v>
      </c>
      <c r="C7184" s="21" t="s">
        <v>169477</v>
      </c>
      <c r="D7184" s="21" t="s">
        <v>345</v>
      </c>
      <c r="E7184" s="23"/>
    </row>
    <row r="7185" spans="1:5" ht="20" customHeight="1">
      <c r="A7185" s="19" t="s">
        <v>7446</v>
      </c>
      <c r="B7185" s="20" t="s">
        <v>7447</v>
      </c>
      <c r="C7185" s="21" t="s">
        <v>169477</v>
      </c>
      <c r="D7185" s="21" t="s">
        <v>345</v>
      </c>
      <c r="E7185" s="23"/>
    </row>
    <row r="7186" spans="1:5" ht="20" customHeight="1">
      <c r="A7186" s="19" t="s">
        <v>7448</v>
      </c>
      <c r="B7186" s="20" t="s">
        <v>7449</v>
      </c>
      <c r="C7186" s="21" t="s">
        <v>169439</v>
      </c>
      <c r="D7186" s="21" t="s">
        <v>345</v>
      </c>
      <c r="E7186" s="23"/>
    </row>
    <row r="7187" spans="1:5" ht="20" customHeight="1">
      <c r="A7187" s="19" t="s">
        <v>7450</v>
      </c>
      <c r="B7187" s="20" t="s">
        <v>7451</v>
      </c>
      <c r="C7187" s="21" t="s">
        <v>169490</v>
      </c>
      <c r="D7187" s="21" t="s">
        <v>345</v>
      </c>
      <c r="E7187" s="23"/>
    </row>
    <row r="7188" spans="1:5" ht="20" customHeight="1">
      <c r="A7188" s="19" t="s">
        <v>7454</v>
      </c>
      <c r="B7188" s="20" t="s">
        <v>7453</v>
      </c>
      <c r="C7188" s="21" t="s">
        <v>14955</v>
      </c>
      <c r="D7188" s="21" t="s">
        <v>345</v>
      </c>
      <c r="E7188" s="23"/>
    </row>
    <row r="7189" spans="1:5" ht="20" customHeight="1">
      <c r="A7189" s="19" t="s">
        <v>7458</v>
      </c>
      <c r="B7189" s="20" t="s">
        <v>7456</v>
      </c>
      <c r="C7189" s="22">
        <v>0</v>
      </c>
      <c r="D7189" s="21" t="s">
        <v>345</v>
      </c>
      <c r="E7189" s="23"/>
    </row>
    <row r="7190" spans="1:5" ht="20" customHeight="1">
      <c r="A7190" s="19" t="s">
        <v>7463</v>
      </c>
      <c r="B7190" s="20" t="s">
        <v>7462</v>
      </c>
      <c r="C7190" s="21" t="s">
        <v>169462</v>
      </c>
      <c r="D7190" s="21" t="s">
        <v>345</v>
      </c>
      <c r="E7190" s="23"/>
    </row>
    <row r="7191" spans="1:5" ht="20" customHeight="1">
      <c r="A7191" s="19" t="s">
        <v>7464</v>
      </c>
      <c r="B7191" s="20" t="s">
        <v>7465</v>
      </c>
      <c r="C7191" s="21" t="s">
        <v>169476</v>
      </c>
      <c r="D7191" s="21" t="s">
        <v>345</v>
      </c>
      <c r="E7191" s="23"/>
    </row>
    <row r="7192" spans="1:5" ht="20" customHeight="1">
      <c r="A7192" s="19" t="s">
        <v>7466</v>
      </c>
      <c r="B7192" s="20" t="s">
        <v>7467</v>
      </c>
      <c r="C7192" s="21" t="s">
        <v>169486</v>
      </c>
      <c r="D7192" s="21" t="s">
        <v>345</v>
      </c>
      <c r="E7192" s="23"/>
    </row>
    <row r="7193" spans="1:5" ht="20" customHeight="1">
      <c r="A7193" s="19" t="s">
        <v>7478</v>
      </c>
      <c r="B7193" s="20" t="s">
        <v>7479</v>
      </c>
      <c r="C7193" s="21" t="s">
        <v>169493</v>
      </c>
      <c r="D7193" s="21" t="s">
        <v>345</v>
      </c>
      <c r="E7193" s="23"/>
    </row>
    <row r="7194" spans="1:5" ht="20" customHeight="1">
      <c r="A7194" s="19" t="s">
        <v>7489</v>
      </c>
      <c r="B7194" s="20" t="s">
        <v>7488</v>
      </c>
      <c r="C7194" s="21" t="s">
        <v>14955</v>
      </c>
      <c r="D7194" s="21" t="s">
        <v>345</v>
      </c>
      <c r="E7194" s="23"/>
    </row>
    <row r="7195" spans="1:5" ht="20" customHeight="1">
      <c r="A7195" s="19" t="s">
        <v>7493</v>
      </c>
      <c r="B7195" s="20" t="s">
        <v>7494</v>
      </c>
      <c r="C7195" s="21" t="s">
        <v>169455</v>
      </c>
      <c r="D7195" s="21" t="s">
        <v>345</v>
      </c>
      <c r="E7195" s="23"/>
    </row>
    <row r="7196" spans="1:5" ht="20" customHeight="1">
      <c r="A7196" s="19" t="s">
        <v>7508</v>
      </c>
      <c r="B7196" s="20" t="s">
        <v>7507</v>
      </c>
      <c r="C7196" s="21" t="s">
        <v>169454</v>
      </c>
      <c r="D7196" s="21" t="s">
        <v>345</v>
      </c>
      <c r="E7196" s="23"/>
    </row>
    <row r="7197" spans="1:5" ht="20" customHeight="1">
      <c r="A7197" s="19" t="s">
        <v>7520</v>
      </c>
      <c r="B7197" s="20" t="s">
        <v>7521</v>
      </c>
      <c r="C7197" s="21" t="s">
        <v>169471</v>
      </c>
      <c r="D7197" s="21" t="s">
        <v>345</v>
      </c>
      <c r="E7197" s="23"/>
    </row>
    <row r="7198" spans="1:5" ht="20" customHeight="1">
      <c r="A7198" s="19" t="s">
        <v>7523</v>
      </c>
      <c r="B7198" s="20" t="s">
        <v>7524</v>
      </c>
      <c r="C7198" s="21" t="s">
        <v>169456</v>
      </c>
      <c r="D7198" s="21" t="s">
        <v>345</v>
      </c>
      <c r="E7198" s="23"/>
    </row>
    <row r="7199" spans="1:5" ht="20" customHeight="1">
      <c r="A7199" s="19" t="s">
        <v>7534</v>
      </c>
      <c r="B7199" s="20" t="s">
        <v>7535</v>
      </c>
      <c r="C7199" s="21" t="s">
        <v>169448</v>
      </c>
      <c r="D7199" s="21" t="s">
        <v>345</v>
      </c>
      <c r="E7199" s="23"/>
    </row>
    <row r="7200" spans="1:5" ht="20" customHeight="1">
      <c r="A7200" s="19" t="s">
        <v>7545</v>
      </c>
      <c r="B7200" s="20" t="s">
        <v>7546</v>
      </c>
      <c r="C7200" s="21" t="s">
        <v>169439</v>
      </c>
      <c r="D7200" s="21" t="s">
        <v>345</v>
      </c>
      <c r="E7200" s="23"/>
    </row>
    <row r="7201" spans="1:5" ht="20" customHeight="1">
      <c r="A7201" s="19" t="s">
        <v>7560</v>
      </c>
      <c r="B7201" s="20" t="s">
        <v>7559</v>
      </c>
      <c r="C7201" s="21" t="s">
        <v>169462</v>
      </c>
      <c r="D7201" s="21" t="s">
        <v>345</v>
      </c>
      <c r="E7201" s="23"/>
    </row>
    <row r="7202" spans="1:5" ht="20" customHeight="1">
      <c r="A7202" s="19" t="s">
        <v>7573</v>
      </c>
      <c r="B7202" s="20" t="s">
        <v>7571</v>
      </c>
      <c r="C7202" s="21" t="s">
        <v>169449</v>
      </c>
      <c r="D7202" s="21" t="s">
        <v>345</v>
      </c>
      <c r="E7202" s="23"/>
    </row>
    <row r="7203" spans="1:5" ht="20" customHeight="1">
      <c r="A7203" s="19" t="s">
        <v>7577</v>
      </c>
      <c r="B7203" s="20" t="s">
        <v>7578</v>
      </c>
      <c r="C7203" s="22">
        <v>0</v>
      </c>
      <c r="D7203" s="21" t="s">
        <v>345</v>
      </c>
      <c r="E7203" s="23"/>
    </row>
    <row r="7204" spans="1:5" ht="20" customHeight="1">
      <c r="A7204" s="19" t="s">
        <v>7580</v>
      </c>
      <c r="B7204" s="20" t="s">
        <v>7581</v>
      </c>
      <c r="C7204" s="21" t="s">
        <v>169442</v>
      </c>
      <c r="D7204" s="21" t="s">
        <v>345</v>
      </c>
      <c r="E7204" s="23"/>
    </row>
    <row r="7205" spans="1:5" ht="20" customHeight="1">
      <c r="A7205" s="19" t="s">
        <v>7593</v>
      </c>
      <c r="B7205" s="20" t="s">
        <v>7594</v>
      </c>
      <c r="C7205" s="21" t="s">
        <v>169476</v>
      </c>
      <c r="D7205" s="21" t="s">
        <v>345</v>
      </c>
      <c r="E7205" s="23"/>
    </row>
    <row r="7206" spans="1:5" ht="20" customHeight="1">
      <c r="A7206" s="19" t="s">
        <v>7606</v>
      </c>
      <c r="B7206" s="20" t="s">
        <v>7607</v>
      </c>
      <c r="C7206" s="21" t="s">
        <v>169471</v>
      </c>
      <c r="D7206" s="21" t="s">
        <v>345</v>
      </c>
      <c r="E7206" s="23"/>
    </row>
    <row r="7207" spans="1:5" ht="20" customHeight="1">
      <c r="A7207" s="19" t="s">
        <v>7615</v>
      </c>
      <c r="B7207" s="20" t="s">
        <v>7616</v>
      </c>
      <c r="C7207" s="22">
        <v>0</v>
      </c>
      <c r="D7207" s="21" t="s">
        <v>296</v>
      </c>
      <c r="E7207" s="23"/>
    </row>
    <row r="7208" spans="1:5" ht="20" customHeight="1">
      <c r="A7208" s="19" t="s">
        <v>7624</v>
      </c>
      <c r="B7208" s="20" t="s">
        <v>7623</v>
      </c>
      <c r="C7208" s="21" t="s">
        <v>169443</v>
      </c>
      <c r="D7208" s="21" t="s">
        <v>345</v>
      </c>
      <c r="E7208" s="23"/>
    </row>
    <row r="7209" spans="1:5" ht="20" customHeight="1">
      <c r="A7209" s="19" t="s">
        <v>7637</v>
      </c>
      <c r="B7209" s="20" t="s">
        <v>7635</v>
      </c>
      <c r="C7209" s="21" t="s">
        <v>169455</v>
      </c>
      <c r="D7209" s="21" t="s">
        <v>345</v>
      </c>
      <c r="E7209" s="23"/>
    </row>
    <row r="7210" spans="1:5" ht="20" customHeight="1">
      <c r="A7210" s="19" t="s">
        <v>7639</v>
      </c>
      <c r="B7210" s="20" t="s">
        <v>7640</v>
      </c>
      <c r="C7210" s="21" t="s">
        <v>169446</v>
      </c>
      <c r="D7210" s="21" t="s">
        <v>345</v>
      </c>
      <c r="E7210" s="23"/>
    </row>
    <row r="7211" spans="1:5" ht="20" customHeight="1">
      <c r="A7211" s="19" t="s">
        <v>7694</v>
      </c>
      <c r="B7211" s="20" t="s">
        <v>7695</v>
      </c>
      <c r="C7211" s="21" t="s">
        <v>169493</v>
      </c>
      <c r="D7211" s="21" t="s">
        <v>345</v>
      </c>
      <c r="E7211" s="23"/>
    </row>
    <row r="7212" spans="1:5" ht="20" customHeight="1">
      <c r="A7212" s="19" t="s">
        <v>7751</v>
      </c>
      <c r="B7212" s="20" t="s">
        <v>7752</v>
      </c>
      <c r="C7212" s="21" t="s">
        <v>169443</v>
      </c>
      <c r="D7212" s="21" t="s">
        <v>345</v>
      </c>
      <c r="E7212" s="23"/>
    </row>
    <row r="7213" spans="1:5" ht="20" customHeight="1">
      <c r="A7213" s="19" t="s">
        <v>7791</v>
      </c>
      <c r="B7213" s="20" t="s">
        <v>7792</v>
      </c>
      <c r="C7213" s="21" t="s">
        <v>169471</v>
      </c>
      <c r="D7213" s="21" t="s">
        <v>296</v>
      </c>
      <c r="E7213" s="23"/>
    </row>
    <row r="7214" spans="1:5" ht="20" customHeight="1">
      <c r="A7214" s="19" t="s">
        <v>7821</v>
      </c>
      <c r="B7214" s="20" t="s">
        <v>7818</v>
      </c>
      <c r="C7214" s="21" t="s">
        <v>169436</v>
      </c>
      <c r="D7214" s="21" t="s">
        <v>345</v>
      </c>
      <c r="E7214" s="23"/>
    </row>
    <row r="7215" spans="1:5" ht="20" customHeight="1">
      <c r="A7215" s="19" t="s">
        <v>8374</v>
      </c>
      <c r="B7215" s="20" t="s">
        <v>8375</v>
      </c>
      <c r="C7215" s="21" t="s">
        <v>169438</v>
      </c>
      <c r="D7215" s="21" t="s">
        <v>345</v>
      </c>
      <c r="E7215" s="23"/>
    </row>
    <row r="7216" spans="1:5" ht="20" customHeight="1">
      <c r="A7216" s="19" t="s">
        <v>8390</v>
      </c>
      <c r="B7216" s="20" t="s">
        <v>8391</v>
      </c>
      <c r="C7216" s="21" t="s">
        <v>169442</v>
      </c>
      <c r="D7216" s="21" t="s">
        <v>345</v>
      </c>
      <c r="E7216" s="23"/>
    </row>
    <row r="7217" spans="1:5" ht="20" customHeight="1">
      <c r="A7217" s="19" t="s">
        <v>8397</v>
      </c>
      <c r="B7217" s="20" t="s">
        <v>8398</v>
      </c>
      <c r="C7217" s="21" t="s">
        <v>169469</v>
      </c>
      <c r="D7217" s="21" t="s">
        <v>345</v>
      </c>
      <c r="E7217" s="23"/>
    </row>
    <row r="7218" spans="1:5" ht="20" customHeight="1">
      <c r="A7218" s="19" t="s">
        <v>8469</v>
      </c>
      <c r="B7218" s="20" t="s">
        <v>8470</v>
      </c>
      <c r="C7218" s="21" t="s">
        <v>169439</v>
      </c>
      <c r="D7218" s="21" t="s">
        <v>139</v>
      </c>
      <c r="E7218" s="23"/>
    </row>
    <row r="7219" spans="1:5" ht="20" customHeight="1">
      <c r="A7219" s="19" t="s">
        <v>7346</v>
      </c>
      <c r="B7219" s="20" t="s">
        <v>7347</v>
      </c>
      <c r="C7219" s="21" t="s">
        <v>169462</v>
      </c>
      <c r="D7219" s="21" t="s">
        <v>139</v>
      </c>
      <c r="E7219" s="23"/>
    </row>
    <row r="7220" spans="1:5" ht="20" customHeight="1">
      <c r="A7220" s="19" t="s">
        <v>7394</v>
      </c>
      <c r="B7220" s="20" t="s">
        <v>7395</v>
      </c>
      <c r="C7220" s="21" t="s">
        <v>169462</v>
      </c>
      <c r="D7220" s="21" t="s">
        <v>139</v>
      </c>
      <c r="E7220" s="23"/>
    </row>
    <row r="7221" spans="1:5" ht="20" customHeight="1">
      <c r="A7221" s="19" t="s">
        <v>7459</v>
      </c>
      <c r="B7221" s="20" t="s">
        <v>7460</v>
      </c>
      <c r="C7221" s="21" t="s">
        <v>169439</v>
      </c>
      <c r="D7221" s="21" t="s">
        <v>139</v>
      </c>
      <c r="E7221" s="23"/>
    </row>
    <row r="7222" spans="1:5" ht="20" customHeight="1">
      <c r="A7222" s="19" t="s">
        <v>7468</v>
      </c>
      <c r="B7222" s="20" t="s">
        <v>7469</v>
      </c>
      <c r="C7222" s="21" t="s">
        <v>169496</v>
      </c>
      <c r="D7222" s="21" t="s">
        <v>296</v>
      </c>
      <c r="E7222" s="23"/>
    </row>
    <row r="7223" spans="1:5" ht="20" customHeight="1">
      <c r="A7223" s="19" t="s">
        <v>7470</v>
      </c>
      <c r="B7223" s="20" t="s">
        <v>7471</v>
      </c>
      <c r="C7223" s="21" t="s">
        <v>169477</v>
      </c>
      <c r="D7223" s="21" t="s">
        <v>345</v>
      </c>
      <c r="E7223" s="23"/>
    </row>
    <row r="7224" spans="1:5" ht="20" customHeight="1">
      <c r="A7224" s="19" t="s">
        <v>7472</v>
      </c>
      <c r="B7224" s="20" t="s">
        <v>7473</v>
      </c>
      <c r="C7224" s="21" t="s">
        <v>169486</v>
      </c>
      <c r="D7224" s="21" t="s">
        <v>345</v>
      </c>
      <c r="E7224" s="23"/>
    </row>
    <row r="7225" spans="1:5" ht="20" customHeight="1">
      <c r="A7225" s="19" t="s">
        <v>7474</v>
      </c>
      <c r="B7225" s="20" t="s">
        <v>7475</v>
      </c>
      <c r="C7225" s="21" t="s">
        <v>169466</v>
      </c>
      <c r="D7225" s="21" t="s">
        <v>345</v>
      </c>
      <c r="E7225" s="23"/>
    </row>
    <row r="7226" spans="1:5" ht="20" customHeight="1">
      <c r="A7226" s="19" t="s">
        <v>7476</v>
      </c>
      <c r="B7226" s="20" t="s">
        <v>7477</v>
      </c>
      <c r="C7226" s="21" t="s">
        <v>169471</v>
      </c>
      <c r="D7226" s="21" t="s">
        <v>345</v>
      </c>
      <c r="E7226" s="23"/>
    </row>
    <row r="7227" spans="1:5" ht="20" customHeight="1">
      <c r="A7227" s="19" t="s">
        <v>7480</v>
      </c>
      <c r="B7227" s="20" t="s">
        <v>7479</v>
      </c>
      <c r="C7227" s="21" t="s">
        <v>169493</v>
      </c>
      <c r="D7227" s="21" t="s">
        <v>345</v>
      </c>
      <c r="E7227" s="23"/>
    </row>
    <row r="7228" spans="1:5" ht="20" customHeight="1">
      <c r="A7228" s="19" t="s">
        <v>7481</v>
      </c>
      <c r="B7228" s="20" t="s">
        <v>7482</v>
      </c>
      <c r="C7228" s="21" t="s">
        <v>169448</v>
      </c>
      <c r="D7228" s="21" t="s">
        <v>345</v>
      </c>
      <c r="E7228" s="23"/>
    </row>
    <row r="7229" spans="1:5" ht="20" customHeight="1">
      <c r="A7229" s="19" t="s">
        <v>7483</v>
      </c>
      <c r="B7229" s="20" t="s">
        <v>7484</v>
      </c>
      <c r="C7229" s="21" t="s">
        <v>169476</v>
      </c>
      <c r="D7229" s="21" t="s">
        <v>345</v>
      </c>
      <c r="E7229" s="23"/>
    </row>
    <row r="7230" spans="1:5" ht="20" customHeight="1">
      <c r="A7230" s="19" t="s">
        <v>7485</v>
      </c>
      <c r="B7230" s="20" t="s">
        <v>7486</v>
      </c>
      <c r="C7230" s="21" t="s">
        <v>169439</v>
      </c>
      <c r="D7230" s="21" t="s">
        <v>345</v>
      </c>
      <c r="E7230" s="23"/>
    </row>
    <row r="7231" spans="1:5" ht="20" customHeight="1">
      <c r="A7231" s="19" t="s">
        <v>7490</v>
      </c>
      <c r="B7231" s="20" t="s">
        <v>7488</v>
      </c>
      <c r="C7231" s="21" t="s">
        <v>14955</v>
      </c>
      <c r="D7231" s="21" t="s">
        <v>345</v>
      </c>
      <c r="E7231" s="23"/>
    </row>
    <row r="7232" spans="1:5" ht="20" customHeight="1">
      <c r="A7232" s="19" t="s">
        <v>7491</v>
      </c>
      <c r="B7232" s="20" t="s">
        <v>7492</v>
      </c>
      <c r="C7232" s="22">
        <v>0</v>
      </c>
      <c r="D7232" s="21" t="s">
        <v>345</v>
      </c>
      <c r="E7232" s="23"/>
    </row>
    <row r="7233" spans="1:5" ht="20" customHeight="1">
      <c r="A7233" s="19" t="s">
        <v>7495</v>
      </c>
      <c r="B7233" s="20" t="s">
        <v>7494</v>
      </c>
      <c r="C7233" s="21" t="s">
        <v>169455</v>
      </c>
      <c r="D7233" s="21" t="s">
        <v>345</v>
      </c>
      <c r="E7233" s="23"/>
    </row>
    <row r="7234" spans="1:5" ht="20" customHeight="1">
      <c r="A7234" s="19" t="s">
        <v>7496</v>
      </c>
      <c r="B7234" s="20" t="s">
        <v>7497</v>
      </c>
      <c r="C7234" s="21" t="s">
        <v>169434</v>
      </c>
      <c r="D7234" s="21" t="s">
        <v>345</v>
      </c>
      <c r="E7234" s="23"/>
    </row>
    <row r="7235" spans="1:5" ht="20" customHeight="1">
      <c r="A7235" s="19" t="s">
        <v>7498</v>
      </c>
      <c r="B7235" s="20" t="s">
        <v>7499</v>
      </c>
      <c r="C7235" s="21" t="s">
        <v>169462</v>
      </c>
      <c r="D7235" s="21" t="s">
        <v>345</v>
      </c>
      <c r="E7235" s="23"/>
    </row>
    <row r="7236" spans="1:5" ht="20" customHeight="1">
      <c r="A7236" s="19" t="s">
        <v>7500</v>
      </c>
      <c r="B7236" s="20" t="s">
        <v>7501</v>
      </c>
      <c r="C7236" s="21" t="s">
        <v>169446</v>
      </c>
      <c r="D7236" s="21" t="s">
        <v>345</v>
      </c>
      <c r="E7236" s="23"/>
    </row>
    <row r="7237" spans="1:5" ht="20" customHeight="1">
      <c r="A7237" s="19" t="s">
        <v>7502</v>
      </c>
      <c r="B7237" s="20" t="s">
        <v>7503</v>
      </c>
      <c r="C7237" s="21" t="s">
        <v>169482</v>
      </c>
      <c r="D7237" s="21" t="s">
        <v>345</v>
      </c>
      <c r="E7237" s="23"/>
    </row>
    <row r="7238" spans="1:5" ht="20" customHeight="1">
      <c r="A7238" s="19" t="s">
        <v>7504</v>
      </c>
      <c r="B7238" s="20" t="s">
        <v>7505</v>
      </c>
      <c r="C7238" s="21" t="s">
        <v>169450</v>
      </c>
      <c r="D7238" s="21" t="s">
        <v>345</v>
      </c>
      <c r="E7238" s="23"/>
    </row>
    <row r="7239" spans="1:5" ht="20" customHeight="1">
      <c r="A7239" s="19" t="s">
        <v>7509</v>
      </c>
      <c r="B7239" s="20" t="s">
        <v>7507</v>
      </c>
      <c r="C7239" s="21" t="s">
        <v>169454</v>
      </c>
      <c r="D7239" s="21" t="s">
        <v>345</v>
      </c>
      <c r="E7239" s="23"/>
    </row>
    <row r="7240" spans="1:5" ht="20" customHeight="1">
      <c r="A7240" s="19" t="s">
        <v>7510</v>
      </c>
      <c r="B7240" s="20" t="s">
        <v>7511</v>
      </c>
      <c r="C7240" s="21" t="s">
        <v>169493</v>
      </c>
      <c r="D7240" s="21" t="s">
        <v>345</v>
      </c>
      <c r="E7240" s="23"/>
    </row>
    <row r="7241" spans="1:5" ht="20" customHeight="1">
      <c r="A7241" s="19" t="s">
        <v>7512</v>
      </c>
      <c r="B7241" s="20" t="s">
        <v>7513</v>
      </c>
      <c r="C7241" s="21" t="s">
        <v>169442</v>
      </c>
      <c r="D7241" s="21" t="s">
        <v>345</v>
      </c>
      <c r="E7241" s="23"/>
    </row>
    <row r="7242" spans="1:5" ht="20" customHeight="1">
      <c r="A7242" s="19" t="s">
        <v>7516</v>
      </c>
      <c r="B7242" s="20" t="s">
        <v>7517</v>
      </c>
      <c r="C7242" s="21" t="s">
        <v>169501</v>
      </c>
      <c r="D7242" s="21" t="s">
        <v>345</v>
      </c>
      <c r="E7242" s="23"/>
    </row>
    <row r="7243" spans="1:5" ht="20" customHeight="1">
      <c r="A7243" s="19" t="s">
        <v>7518</v>
      </c>
      <c r="B7243" s="20" t="s">
        <v>7519</v>
      </c>
      <c r="C7243" s="21" t="s">
        <v>169452</v>
      </c>
      <c r="D7243" s="21" t="s">
        <v>345</v>
      </c>
      <c r="E7243" s="23"/>
    </row>
    <row r="7244" spans="1:5" ht="20" customHeight="1">
      <c r="A7244" s="19" t="s">
        <v>7522</v>
      </c>
      <c r="B7244" s="20" t="s">
        <v>7521</v>
      </c>
      <c r="C7244" s="21" t="s">
        <v>169471</v>
      </c>
      <c r="D7244" s="21" t="s">
        <v>345</v>
      </c>
      <c r="E7244" s="23"/>
    </row>
    <row r="7245" spans="1:5" ht="20" customHeight="1">
      <c r="A7245" s="19" t="s">
        <v>7525</v>
      </c>
      <c r="B7245" s="20" t="s">
        <v>7524</v>
      </c>
      <c r="C7245" s="21" t="s">
        <v>169456</v>
      </c>
      <c r="D7245" s="21" t="s">
        <v>345</v>
      </c>
      <c r="E7245" s="23"/>
    </row>
    <row r="7246" spans="1:5" ht="20" customHeight="1">
      <c r="A7246" s="19" t="s">
        <v>7526</v>
      </c>
      <c r="B7246" s="20" t="s">
        <v>7527</v>
      </c>
      <c r="C7246" s="22">
        <v>0</v>
      </c>
      <c r="D7246" s="21" t="s">
        <v>345</v>
      </c>
      <c r="E7246" s="23"/>
    </row>
    <row r="7247" spans="1:5" ht="20" customHeight="1">
      <c r="A7247" s="19" t="s">
        <v>7528</v>
      </c>
      <c r="B7247" s="20" t="s">
        <v>7529</v>
      </c>
      <c r="C7247" s="21" t="s">
        <v>169498</v>
      </c>
      <c r="D7247" s="21" t="s">
        <v>345</v>
      </c>
      <c r="E7247" s="23"/>
    </row>
    <row r="7248" spans="1:5" ht="20" customHeight="1">
      <c r="A7248" s="19" t="s">
        <v>7530</v>
      </c>
      <c r="B7248" s="20" t="s">
        <v>7531</v>
      </c>
      <c r="C7248" s="21" t="s">
        <v>169436</v>
      </c>
      <c r="D7248" s="21" t="s">
        <v>345</v>
      </c>
      <c r="E7248" s="23"/>
    </row>
    <row r="7249" spans="1:5" ht="20" customHeight="1">
      <c r="A7249" s="19" t="s">
        <v>7532</v>
      </c>
      <c r="B7249" s="20" t="s">
        <v>7533</v>
      </c>
      <c r="C7249" s="21" t="s">
        <v>169444</v>
      </c>
      <c r="D7249" s="21" t="s">
        <v>345</v>
      </c>
      <c r="E7249" s="23"/>
    </row>
    <row r="7250" spans="1:5" ht="20" customHeight="1">
      <c r="A7250" s="19" t="s">
        <v>7536</v>
      </c>
      <c r="B7250" s="20" t="s">
        <v>7535</v>
      </c>
      <c r="C7250" s="21" t="s">
        <v>169448</v>
      </c>
      <c r="D7250" s="21" t="s">
        <v>345</v>
      </c>
      <c r="E7250" s="23"/>
    </row>
    <row r="7251" spans="1:5" ht="20" customHeight="1">
      <c r="A7251" s="19" t="s">
        <v>7537</v>
      </c>
      <c r="B7251" s="20" t="s">
        <v>7538</v>
      </c>
      <c r="C7251" s="21" t="s">
        <v>169498</v>
      </c>
      <c r="D7251" s="21" t="s">
        <v>345</v>
      </c>
      <c r="E7251" s="23"/>
    </row>
    <row r="7252" spans="1:5" ht="20" customHeight="1">
      <c r="A7252" s="19" t="s">
        <v>7539</v>
      </c>
      <c r="B7252" s="20" t="s">
        <v>7540</v>
      </c>
      <c r="C7252" s="21" t="s">
        <v>169433</v>
      </c>
      <c r="D7252" s="21" t="s">
        <v>345</v>
      </c>
      <c r="E7252" s="23"/>
    </row>
    <row r="7253" spans="1:5" ht="20" customHeight="1">
      <c r="A7253" s="19" t="s">
        <v>7541</v>
      </c>
      <c r="B7253" s="20" t="s">
        <v>7542</v>
      </c>
      <c r="C7253" s="21" t="s">
        <v>169498</v>
      </c>
      <c r="D7253" s="21" t="s">
        <v>345</v>
      </c>
      <c r="E7253" s="23"/>
    </row>
    <row r="7254" spans="1:5" ht="20" customHeight="1">
      <c r="A7254" s="19" t="s">
        <v>7543</v>
      </c>
      <c r="B7254" s="20" t="s">
        <v>7544</v>
      </c>
      <c r="C7254" s="21" t="s">
        <v>169498</v>
      </c>
      <c r="D7254" s="21" t="s">
        <v>345</v>
      </c>
      <c r="E7254" s="23"/>
    </row>
    <row r="7255" spans="1:5" ht="20" customHeight="1">
      <c r="A7255" s="19" t="s">
        <v>7547</v>
      </c>
      <c r="B7255" s="20" t="s">
        <v>7546</v>
      </c>
      <c r="C7255" s="21" t="s">
        <v>169439</v>
      </c>
      <c r="D7255" s="21" t="s">
        <v>345</v>
      </c>
      <c r="E7255" s="23"/>
    </row>
    <row r="7256" spans="1:5" ht="20" customHeight="1">
      <c r="A7256" s="19" t="s">
        <v>7548</v>
      </c>
      <c r="B7256" s="20" t="s">
        <v>7549</v>
      </c>
      <c r="C7256" s="21" t="s">
        <v>101727</v>
      </c>
      <c r="D7256" s="21" t="s">
        <v>345</v>
      </c>
      <c r="E7256" s="23"/>
    </row>
    <row r="7257" spans="1:5" ht="20" customHeight="1">
      <c r="A7257" s="19" t="s">
        <v>7550</v>
      </c>
      <c r="B7257" s="20" t="s">
        <v>7551</v>
      </c>
      <c r="C7257" s="21" t="s">
        <v>169452</v>
      </c>
      <c r="D7257" s="21" t="s">
        <v>345</v>
      </c>
      <c r="E7257" s="23"/>
    </row>
    <row r="7258" spans="1:5" ht="20" customHeight="1">
      <c r="A7258" s="19" t="s">
        <v>7552</v>
      </c>
      <c r="B7258" s="20" t="s">
        <v>7553</v>
      </c>
      <c r="C7258" s="21" t="s">
        <v>169476</v>
      </c>
      <c r="D7258" s="21" t="s">
        <v>345</v>
      </c>
      <c r="E7258" s="23"/>
    </row>
    <row r="7259" spans="1:5" ht="20" customHeight="1">
      <c r="A7259" s="19" t="s">
        <v>7554</v>
      </c>
      <c r="B7259" s="20" t="s">
        <v>7555</v>
      </c>
      <c r="C7259" s="21" t="s">
        <v>169520</v>
      </c>
      <c r="D7259" s="21" t="s">
        <v>345</v>
      </c>
      <c r="E7259" s="23"/>
    </row>
    <row r="7260" spans="1:5" ht="20" customHeight="1">
      <c r="A7260" s="19" t="s">
        <v>7556</v>
      </c>
      <c r="B7260" s="20" t="s">
        <v>7557</v>
      </c>
      <c r="C7260" s="21" t="s">
        <v>169452</v>
      </c>
      <c r="D7260" s="21" t="s">
        <v>345</v>
      </c>
      <c r="E7260" s="23"/>
    </row>
    <row r="7261" spans="1:5" ht="20" customHeight="1">
      <c r="A7261" s="19" t="s">
        <v>7561</v>
      </c>
      <c r="B7261" s="20" t="s">
        <v>7559</v>
      </c>
      <c r="C7261" s="21" t="s">
        <v>169462</v>
      </c>
      <c r="D7261" s="21" t="s">
        <v>345</v>
      </c>
      <c r="E7261" s="23"/>
    </row>
    <row r="7262" spans="1:5" ht="20" customHeight="1">
      <c r="A7262" s="19" t="s">
        <v>7562</v>
      </c>
      <c r="B7262" s="20" t="s">
        <v>7563</v>
      </c>
      <c r="C7262" s="21" t="s">
        <v>169476</v>
      </c>
      <c r="D7262" s="21" t="s">
        <v>345</v>
      </c>
      <c r="E7262" s="23"/>
    </row>
    <row r="7263" spans="1:5" ht="20" customHeight="1">
      <c r="A7263" s="19" t="s">
        <v>7564</v>
      </c>
      <c r="B7263" s="20" t="s">
        <v>7565</v>
      </c>
      <c r="C7263" s="21" t="s">
        <v>169448</v>
      </c>
      <c r="D7263" s="21" t="s">
        <v>345</v>
      </c>
      <c r="E7263" s="23"/>
    </row>
    <row r="7264" spans="1:5" ht="20" customHeight="1">
      <c r="A7264" s="19" t="s">
        <v>7568</v>
      </c>
      <c r="B7264" s="20" t="s">
        <v>7569</v>
      </c>
      <c r="C7264" s="21" t="s">
        <v>169486</v>
      </c>
      <c r="D7264" s="21" t="s">
        <v>345</v>
      </c>
      <c r="E7264" s="23"/>
    </row>
    <row r="7265" spans="1:5" ht="20" customHeight="1">
      <c r="A7265" s="19" t="s">
        <v>7574</v>
      </c>
      <c r="B7265" s="20" t="s">
        <v>7571</v>
      </c>
      <c r="C7265" s="21" t="s">
        <v>169449</v>
      </c>
      <c r="D7265" s="21" t="s">
        <v>345</v>
      </c>
      <c r="E7265" s="23"/>
    </row>
    <row r="7266" spans="1:5" ht="20" customHeight="1">
      <c r="A7266" s="19" t="s">
        <v>7575</v>
      </c>
      <c r="B7266" s="20" t="s">
        <v>7576</v>
      </c>
      <c r="C7266" s="21" t="s">
        <v>169478</v>
      </c>
      <c r="D7266" s="21" t="s">
        <v>345</v>
      </c>
      <c r="E7266" s="23"/>
    </row>
    <row r="7267" spans="1:5" ht="20" customHeight="1">
      <c r="A7267" s="19" t="s">
        <v>7579</v>
      </c>
      <c r="B7267" s="20" t="s">
        <v>7578</v>
      </c>
      <c r="C7267" s="22">
        <v>0</v>
      </c>
      <c r="D7267" s="21" t="s">
        <v>345</v>
      </c>
      <c r="E7267" s="23"/>
    </row>
    <row r="7268" spans="1:5" ht="20" customHeight="1">
      <c r="A7268" s="19" t="s">
        <v>7582</v>
      </c>
      <c r="B7268" s="20" t="s">
        <v>7581</v>
      </c>
      <c r="C7268" s="21" t="s">
        <v>169442</v>
      </c>
      <c r="D7268" s="21" t="s">
        <v>345</v>
      </c>
      <c r="E7268" s="23"/>
    </row>
    <row r="7269" spans="1:5" ht="20" customHeight="1">
      <c r="A7269" s="19" t="s">
        <v>7583</v>
      </c>
      <c r="B7269" s="20" t="s">
        <v>7584</v>
      </c>
      <c r="C7269" s="22">
        <v>0</v>
      </c>
      <c r="D7269" s="21" t="s">
        <v>296</v>
      </c>
      <c r="E7269" s="23"/>
    </row>
    <row r="7270" spans="1:5" ht="20" customHeight="1">
      <c r="A7270" s="19" t="s">
        <v>7585</v>
      </c>
      <c r="B7270" s="20" t="s">
        <v>7586</v>
      </c>
      <c r="C7270" s="21" t="s">
        <v>169444</v>
      </c>
      <c r="D7270" s="21" t="s">
        <v>345</v>
      </c>
      <c r="E7270" s="23"/>
    </row>
    <row r="7271" spans="1:5" ht="20" customHeight="1">
      <c r="A7271" s="19" t="s">
        <v>7587</v>
      </c>
      <c r="B7271" s="20" t="s">
        <v>7588</v>
      </c>
      <c r="C7271" s="21" t="s">
        <v>169449</v>
      </c>
      <c r="D7271" s="21" t="s">
        <v>345</v>
      </c>
      <c r="E7271" s="23"/>
    </row>
    <row r="7272" spans="1:5" ht="20" customHeight="1">
      <c r="A7272" s="19" t="s">
        <v>7589</v>
      </c>
      <c r="B7272" s="20" t="s">
        <v>7590</v>
      </c>
      <c r="C7272" s="21" t="s">
        <v>169443</v>
      </c>
      <c r="D7272" s="21" t="s">
        <v>345</v>
      </c>
      <c r="E7272" s="23"/>
    </row>
    <row r="7273" spans="1:5" ht="20" customHeight="1">
      <c r="A7273" s="19" t="s">
        <v>7591</v>
      </c>
      <c r="B7273" s="20" t="s">
        <v>7592</v>
      </c>
      <c r="C7273" s="21" t="s">
        <v>169449</v>
      </c>
      <c r="D7273" s="21" t="s">
        <v>345</v>
      </c>
      <c r="E7273" s="23"/>
    </row>
    <row r="7274" spans="1:5" ht="20" customHeight="1">
      <c r="A7274" s="19" t="s">
        <v>7595</v>
      </c>
      <c r="B7274" s="20" t="s">
        <v>7594</v>
      </c>
      <c r="C7274" s="21" t="s">
        <v>169476</v>
      </c>
      <c r="D7274" s="21" t="s">
        <v>345</v>
      </c>
      <c r="E7274" s="23"/>
    </row>
    <row r="7275" spans="1:5" ht="20" customHeight="1">
      <c r="A7275" s="19" t="s">
        <v>7596</v>
      </c>
      <c r="B7275" s="20" t="s">
        <v>7597</v>
      </c>
      <c r="C7275" s="22">
        <v>0</v>
      </c>
      <c r="D7275" s="21" t="s">
        <v>345</v>
      </c>
      <c r="E7275" s="23"/>
    </row>
    <row r="7276" spans="1:5" ht="20" customHeight="1">
      <c r="A7276" s="19" t="s">
        <v>7598</v>
      </c>
      <c r="B7276" s="20" t="s">
        <v>7599</v>
      </c>
      <c r="C7276" s="21" t="s">
        <v>169517</v>
      </c>
      <c r="D7276" s="21" t="s">
        <v>345</v>
      </c>
      <c r="E7276" s="23"/>
    </row>
    <row r="7277" spans="1:5" ht="20" customHeight="1">
      <c r="A7277" s="19" t="s">
        <v>7600</v>
      </c>
      <c r="B7277" s="20" t="s">
        <v>7601</v>
      </c>
      <c r="C7277" s="21" t="s">
        <v>169444</v>
      </c>
      <c r="D7277" s="21" t="s">
        <v>345</v>
      </c>
      <c r="E7277" s="23"/>
    </row>
    <row r="7278" spans="1:5" ht="20" customHeight="1">
      <c r="A7278" s="19" t="s">
        <v>7602</v>
      </c>
      <c r="B7278" s="20" t="s">
        <v>7603</v>
      </c>
      <c r="C7278" s="21" t="s">
        <v>169476</v>
      </c>
      <c r="D7278" s="21" t="s">
        <v>345</v>
      </c>
      <c r="E7278" s="23"/>
    </row>
    <row r="7279" spans="1:5" ht="20" customHeight="1">
      <c r="A7279" s="19" t="s">
        <v>7604</v>
      </c>
      <c r="B7279" s="20" t="s">
        <v>7605</v>
      </c>
      <c r="C7279" s="21" t="s">
        <v>169498</v>
      </c>
      <c r="D7279" s="21" t="s">
        <v>345</v>
      </c>
      <c r="E7279" s="23"/>
    </row>
    <row r="7280" spans="1:5" ht="20" customHeight="1">
      <c r="A7280" s="19" t="s">
        <v>7608</v>
      </c>
      <c r="B7280" s="20" t="s">
        <v>7607</v>
      </c>
      <c r="C7280" s="21" t="s">
        <v>169471</v>
      </c>
      <c r="D7280" s="21" t="s">
        <v>345</v>
      </c>
      <c r="E7280" s="23"/>
    </row>
    <row r="7281" spans="1:5" ht="20" customHeight="1">
      <c r="A7281" s="19" t="s">
        <v>7609</v>
      </c>
      <c r="B7281" s="20" t="s">
        <v>7610</v>
      </c>
      <c r="C7281" s="21" t="s">
        <v>169448</v>
      </c>
      <c r="D7281" s="21" t="s">
        <v>296</v>
      </c>
      <c r="E7281" s="23"/>
    </row>
    <row r="7282" spans="1:5" ht="20" customHeight="1">
      <c r="A7282" s="19" t="s">
        <v>7611</v>
      </c>
      <c r="B7282" s="20" t="s">
        <v>7612</v>
      </c>
      <c r="C7282" s="21" t="s">
        <v>101727</v>
      </c>
      <c r="D7282" s="21" t="s">
        <v>345</v>
      </c>
      <c r="E7282" s="23"/>
    </row>
    <row r="7283" spans="1:5" ht="20" customHeight="1">
      <c r="A7283" s="19" t="s">
        <v>7613</v>
      </c>
      <c r="B7283" s="20" t="s">
        <v>7614</v>
      </c>
      <c r="C7283" s="22">
        <v>0</v>
      </c>
      <c r="D7283" s="21" t="s">
        <v>345</v>
      </c>
      <c r="E7283" s="23"/>
    </row>
    <row r="7284" spans="1:5" ht="20" customHeight="1">
      <c r="A7284" s="19" t="s">
        <v>7617</v>
      </c>
      <c r="B7284" s="20" t="s">
        <v>7616</v>
      </c>
      <c r="C7284" s="22">
        <v>0</v>
      </c>
      <c r="D7284" s="21" t="s">
        <v>296</v>
      </c>
      <c r="E7284" s="23"/>
    </row>
    <row r="7285" spans="1:5" ht="20" customHeight="1">
      <c r="A7285" s="19" t="s">
        <v>7618</v>
      </c>
      <c r="B7285" s="20" t="s">
        <v>7619</v>
      </c>
      <c r="C7285" s="21" t="s">
        <v>169504</v>
      </c>
      <c r="D7285" s="21" t="s">
        <v>345</v>
      </c>
      <c r="E7285" s="23"/>
    </row>
    <row r="7286" spans="1:5" ht="20" customHeight="1">
      <c r="A7286" s="19" t="s">
        <v>7620</v>
      </c>
      <c r="B7286" s="20" t="s">
        <v>7621</v>
      </c>
      <c r="C7286" s="21" t="s">
        <v>169443</v>
      </c>
      <c r="D7286" s="21" t="s">
        <v>345</v>
      </c>
      <c r="E7286" s="23"/>
    </row>
    <row r="7287" spans="1:5" ht="20" customHeight="1">
      <c r="A7287" s="19" t="s">
        <v>7625</v>
      </c>
      <c r="B7287" s="20" t="s">
        <v>7623</v>
      </c>
      <c r="C7287" s="21" t="s">
        <v>169443</v>
      </c>
      <c r="D7287" s="21" t="s">
        <v>345</v>
      </c>
      <c r="E7287" s="23"/>
    </row>
    <row r="7288" spans="1:5" ht="20" customHeight="1">
      <c r="A7288" s="19" t="s">
        <v>7626</v>
      </c>
      <c r="B7288" s="20" t="s">
        <v>7627</v>
      </c>
      <c r="C7288" s="21" t="s">
        <v>169477</v>
      </c>
      <c r="D7288" s="21" t="s">
        <v>345</v>
      </c>
      <c r="E7288" s="23"/>
    </row>
    <row r="7289" spans="1:5" ht="20" customHeight="1">
      <c r="A7289" s="19" t="s">
        <v>7628</v>
      </c>
      <c r="B7289" s="20" t="s">
        <v>7629</v>
      </c>
      <c r="C7289" s="21" t="s">
        <v>169439</v>
      </c>
      <c r="D7289" s="21" t="s">
        <v>345</v>
      </c>
      <c r="E7289" s="23"/>
    </row>
    <row r="7290" spans="1:5" ht="20" customHeight="1">
      <c r="A7290" s="19" t="s">
        <v>7630</v>
      </c>
      <c r="B7290" s="20" t="s">
        <v>7631</v>
      </c>
      <c r="C7290" s="21" t="s">
        <v>169434</v>
      </c>
      <c r="D7290" s="21" t="s">
        <v>345</v>
      </c>
      <c r="E7290" s="23"/>
    </row>
    <row r="7291" spans="1:5" ht="20" customHeight="1">
      <c r="A7291" s="19" t="s">
        <v>7632</v>
      </c>
      <c r="B7291" s="20" t="s">
        <v>7633</v>
      </c>
      <c r="C7291" s="21" t="s">
        <v>169438</v>
      </c>
      <c r="D7291" s="21" t="s">
        <v>345</v>
      </c>
      <c r="E7291" s="23"/>
    </row>
    <row r="7292" spans="1:5" ht="20" customHeight="1">
      <c r="A7292" s="19" t="s">
        <v>7638</v>
      </c>
      <c r="B7292" s="20" t="s">
        <v>7635</v>
      </c>
      <c r="C7292" s="21" t="s">
        <v>169455</v>
      </c>
      <c r="D7292" s="21" t="s">
        <v>345</v>
      </c>
      <c r="E7292" s="23"/>
    </row>
    <row r="7293" spans="1:5" ht="20" customHeight="1">
      <c r="A7293" s="19" t="s">
        <v>7641</v>
      </c>
      <c r="B7293" s="20" t="s">
        <v>7640</v>
      </c>
      <c r="C7293" s="21" t="s">
        <v>169446</v>
      </c>
      <c r="D7293" s="21" t="s">
        <v>345</v>
      </c>
      <c r="E7293" s="23"/>
    </row>
    <row r="7294" spans="1:5" ht="20" customHeight="1">
      <c r="A7294" s="19" t="s">
        <v>7652</v>
      </c>
      <c r="B7294" s="20" t="s">
        <v>7653</v>
      </c>
      <c r="C7294" s="21" t="s">
        <v>169440</v>
      </c>
      <c r="D7294" s="21" t="s">
        <v>345</v>
      </c>
      <c r="E7294" s="23"/>
    </row>
    <row r="7295" spans="1:5" ht="20" customHeight="1">
      <c r="A7295" s="19" t="s">
        <v>7663</v>
      </c>
      <c r="B7295" s="20" t="s">
        <v>7664</v>
      </c>
      <c r="C7295" s="21" t="s">
        <v>169455</v>
      </c>
      <c r="D7295" s="21" t="s">
        <v>345</v>
      </c>
      <c r="E7295" s="23"/>
    </row>
    <row r="7296" spans="1:5" ht="20" customHeight="1">
      <c r="A7296" s="19" t="s">
        <v>7678</v>
      </c>
      <c r="B7296" s="20" t="s">
        <v>7679</v>
      </c>
      <c r="C7296" s="21" t="s">
        <v>169483</v>
      </c>
      <c r="D7296" s="21" t="s">
        <v>345</v>
      </c>
      <c r="E7296" s="23"/>
    </row>
    <row r="7297" spans="1:5" ht="20" customHeight="1">
      <c r="A7297" s="19" t="s">
        <v>7691</v>
      </c>
      <c r="B7297" s="20" t="s">
        <v>7692</v>
      </c>
      <c r="C7297" s="21" t="s">
        <v>169471</v>
      </c>
      <c r="D7297" s="21" t="s">
        <v>345</v>
      </c>
      <c r="E7297" s="23"/>
    </row>
    <row r="7298" spans="1:5" ht="20" customHeight="1">
      <c r="A7298" s="19" t="s">
        <v>7696</v>
      </c>
      <c r="B7298" s="20" t="s">
        <v>7695</v>
      </c>
      <c r="C7298" s="21" t="s">
        <v>169493</v>
      </c>
      <c r="D7298" s="21" t="s">
        <v>345</v>
      </c>
      <c r="E7298" s="23"/>
    </row>
    <row r="7299" spans="1:5" ht="20" customHeight="1">
      <c r="A7299" s="19" t="s">
        <v>7710</v>
      </c>
      <c r="B7299" s="20" t="s">
        <v>7711</v>
      </c>
      <c r="C7299" s="21" t="s">
        <v>169455</v>
      </c>
      <c r="D7299" s="21" t="s">
        <v>345</v>
      </c>
      <c r="E7299" s="23"/>
    </row>
    <row r="7300" spans="1:5" ht="20" customHeight="1">
      <c r="A7300" s="19" t="s">
        <v>7721</v>
      </c>
      <c r="B7300" s="20" t="s">
        <v>7722</v>
      </c>
      <c r="C7300" s="21" t="s">
        <v>169471</v>
      </c>
      <c r="D7300" s="21" t="s">
        <v>345</v>
      </c>
      <c r="E7300" s="23"/>
    </row>
    <row r="7301" spans="1:5" ht="20" customHeight="1">
      <c r="A7301" s="19" t="s">
        <v>7734</v>
      </c>
      <c r="B7301" s="20" t="s">
        <v>7735</v>
      </c>
      <c r="C7301" s="21" t="s">
        <v>169448</v>
      </c>
      <c r="D7301" s="21" t="s">
        <v>345</v>
      </c>
      <c r="E7301" s="23"/>
    </row>
    <row r="7302" spans="1:5" ht="20" customHeight="1">
      <c r="A7302" s="19" t="s">
        <v>7739</v>
      </c>
      <c r="B7302" s="20" t="s">
        <v>7740</v>
      </c>
      <c r="C7302" s="21" t="s">
        <v>14955</v>
      </c>
      <c r="D7302" s="21" t="s">
        <v>345</v>
      </c>
      <c r="E7302" s="23"/>
    </row>
    <row r="7303" spans="1:5" ht="20" customHeight="1">
      <c r="A7303" s="19" t="s">
        <v>7748</v>
      </c>
      <c r="B7303" s="20" t="s">
        <v>7749</v>
      </c>
      <c r="C7303" s="21" t="s">
        <v>169476</v>
      </c>
      <c r="D7303" s="21" t="s">
        <v>345</v>
      </c>
      <c r="E7303" s="23"/>
    </row>
    <row r="7304" spans="1:5" ht="20" customHeight="1">
      <c r="A7304" s="19" t="s">
        <v>7753</v>
      </c>
      <c r="B7304" s="20" t="s">
        <v>7752</v>
      </c>
      <c r="C7304" s="21" t="s">
        <v>169443</v>
      </c>
      <c r="D7304" s="21" t="s">
        <v>345</v>
      </c>
      <c r="E7304" s="23"/>
    </row>
    <row r="7305" spans="1:5" ht="20" customHeight="1">
      <c r="A7305" s="19" t="s">
        <v>7767</v>
      </c>
      <c r="B7305" s="20" t="s">
        <v>7768</v>
      </c>
      <c r="C7305" s="21" t="s">
        <v>169442</v>
      </c>
      <c r="D7305" s="21" t="s">
        <v>345</v>
      </c>
      <c r="E7305" s="23"/>
    </row>
    <row r="7306" spans="1:5" ht="20" customHeight="1">
      <c r="A7306" s="19" t="s">
        <v>7780</v>
      </c>
      <c r="B7306" s="20" t="s">
        <v>7781</v>
      </c>
      <c r="C7306" s="21" t="s">
        <v>169442</v>
      </c>
      <c r="D7306" s="21" t="s">
        <v>345</v>
      </c>
      <c r="E7306" s="23"/>
    </row>
    <row r="7307" spans="1:5" ht="20" customHeight="1">
      <c r="A7307" s="19" t="s">
        <v>7793</v>
      </c>
      <c r="B7307" s="20" t="s">
        <v>7792</v>
      </c>
      <c r="C7307" s="21" t="s">
        <v>169471</v>
      </c>
      <c r="D7307" s="21" t="s">
        <v>296</v>
      </c>
      <c r="E7307" s="23"/>
    </row>
    <row r="7308" spans="1:5" ht="20" customHeight="1">
      <c r="A7308" s="19" t="s">
        <v>7801</v>
      </c>
      <c r="B7308" s="20" t="s">
        <v>7802</v>
      </c>
      <c r="C7308" s="21" t="s">
        <v>169469</v>
      </c>
      <c r="D7308" s="21" t="s">
        <v>345</v>
      </c>
      <c r="E7308" s="23"/>
    </row>
    <row r="7309" spans="1:5" ht="20" customHeight="1">
      <c r="A7309" s="19" t="s">
        <v>7814</v>
      </c>
      <c r="B7309" s="20" t="s">
        <v>7815</v>
      </c>
      <c r="C7309" s="21" t="s">
        <v>169439</v>
      </c>
      <c r="D7309" s="21" t="s">
        <v>345</v>
      </c>
      <c r="E7309" s="23"/>
    </row>
    <row r="7310" spans="1:5" ht="20" customHeight="1">
      <c r="A7310" s="19" t="s">
        <v>7822</v>
      </c>
      <c r="B7310" s="20" t="s">
        <v>7818</v>
      </c>
      <c r="C7310" s="21" t="s">
        <v>169436</v>
      </c>
      <c r="D7310" s="21" t="s">
        <v>345</v>
      </c>
      <c r="E7310" s="23"/>
    </row>
    <row r="7311" spans="1:5" ht="20" customHeight="1">
      <c r="A7311" s="19" t="s">
        <v>7878</v>
      </c>
      <c r="B7311" s="20" t="s">
        <v>7879</v>
      </c>
      <c r="C7311" s="21" t="s">
        <v>169436</v>
      </c>
      <c r="D7311" s="21" t="s">
        <v>345</v>
      </c>
      <c r="E7311" s="23"/>
    </row>
    <row r="7312" spans="1:5" ht="20" customHeight="1">
      <c r="A7312" s="19" t="s">
        <v>7942</v>
      </c>
      <c r="B7312" s="20" t="s">
        <v>7943</v>
      </c>
      <c r="C7312" s="21" t="s">
        <v>169443</v>
      </c>
      <c r="D7312" s="21" t="s">
        <v>345</v>
      </c>
      <c r="E7312" s="23"/>
    </row>
    <row r="7313" spans="1:5" ht="20" customHeight="1">
      <c r="A7313" s="19" t="s">
        <v>8339</v>
      </c>
      <c r="B7313" s="20" t="s">
        <v>8340</v>
      </c>
      <c r="C7313" s="21" t="s">
        <v>169466</v>
      </c>
      <c r="D7313" s="21" t="s">
        <v>345</v>
      </c>
      <c r="E7313" s="23"/>
    </row>
    <row r="7314" spans="1:5" ht="20" customHeight="1">
      <c r="A7314" s="19" t="s">
        <v>8376</v>
      </c>
      <c r="B7314" s="20" t="s">
        <v>8375</v>
      </c>
      <c r="C7314" s="21" t="s">
        <v>169438</v>
      </c>
      <c r="D7314" s="21" t="s">
        <v>345</v>
      </c>
      <c r="E7314" s="23"/>
    </row>
    <row r="7315" spans="1:5" ht="20" customHeight="1">
      <c r="A7315" s="19" t="s">
        <v>8392</v>
      </c>
      <c r="B7315" s="20" t="s">
        <v>8391</v>
      </c>
      <c r="C7315" s="21" t="s">
        <v>169442</v>
      </c>
      <c r="D7315" s="21" t="s">
        <v>345</v>
      </c>
      <c r="E7315" s="23"/>
    </row>
    <row r="7316" spans="1:5" ht="20" customHeight="1">
      <c r="A7316" s="19" t="s">
        <v>8399</v>
      </c>
      <c r="B7316" s="20" t="s">
        <v>8398</v>
      </c>
      <c r="C7316" s="21" t="s">
        <v>169469</v>
      </c>
      <c r="D7316" s="21" t="s">
        <v>345</v>
      </c>
      <c r="E7316" s="23"/>
    </row>
    <row r="7317" spans="1:5" ht="20" customHeight="1">
      <c r="A7317" s="19" t="s">
        <v>7514</v>
      </c>
      <c r="B7317" s="20" t="s">
        <v>7515</v>
      </c>
      <c r="C7317" s="21" t="s">
        <v>169476</v>
      </c>
      <c r="D7317" s="21" t="s">
        <v>139</v>
      </c>
      <c r="E7317" s="23"/>
    </row>
    <row r="7318" spans="1:5" ht="20" customHeight="1">
      <c r="A7318" s="19" t="s">
        <v>7566</v>
      </c>
      <c r="B7318" s="20" t="s">
        <v>7567</v>
      </c>
      <c r="C7318" s="21" t="s">
        <v>169462</v>
      </c>
      <c r="D7318" s="21" t="s">
        <v>139</v>
      </c>
      <c r="E7318" s="23"/>
    </row>
    <row r="7319" spans="1:5" ht="20" customHeight="1">
      <c r="A7319" s="19" t="s">
        <v>230</v>
      </c>
      <c r="B7319" s="20" t="s">
        <v>233</v>
      </c>
      <c r="C7319" s="21" t="s">
        <v>169442</v>
      </c>
      <c r="D7319" s="21" t="s">
        <v>139</v>
      </c>
      <c r="E7319" s="23"/>
    </row>
    <row r="7320" spans="1:5" ht="20" customHeight="1">
      <c r="A7320" s="19" t="s">
        <v>7642</v>
      </c>
      <c r="B7320" s="20" t="s">
        <v>7643</v>
      </c>
      <c r="C7320" s="21" t="s">
        <v>169496</v>
      </c>
      <c r="D7320" s="21" t="s">
        <v>296</v>
      </c>
      <c r="E7320" s="23"/>
    </row>
    <row r="7321" spans="1:5" ht="20" customHeight="1">
      <c r="A7321" s="19" t="s">
        <v>7644</v>
      </c>
      <c r="B7321" s="20" t="s">
        <v>7645</v>
      </c>
      <c r="C7321" s="21" t="s">
        <v>169436</v>
      </c>
      <c r="D7321" s="21" t="s">
        <v>345</v>
      </c>
      <c r="E7321" s="23"/>
    </row>
    <row r="7322" spans="1:5" ht="20" customHeight="1">
      <c r="A7322" s="19" t="s">
        <v>7646</v>
      </c>
      <c r="B7322" s="20" t="s">
        <v>7647</v>
      </c>
      <c r="C7322" s="21" t="s">
        <v>169493</v>
      </c>
      <c r="D7322" s="21" t="s">
        <v>345</v>
      </c>
      <c r="E7322" s="23"/>
    </row>
    <row r="7323" spans="1:5" ht="20" customHeight="1">
      <c r="A7323" s="19" t="s">
        <v>7648</v>
      </c>
      <c r="B7323" s="20" t="s">
        <v>7649</v>
      </c>
      <c r="C7323" s="21" t="s">
        <v>169473</v>
      </c>
      <c r="D7323" s="21" t="s">
        <v>345</v>
      </c>
      <c r="E7323" s="23"/>
    </row>
    <row r="7324" spans="1:5" ht="20" customHeight="1">
      <c r="A7324" s="19" t="s">
        <v>7650</v>
      </c>
      <c r="B7324" s="20" t="s">
        <v>7651</v>
      </c>
      <c r="C7324" s="21" t="s">
        <v>169455</v>
      </c>
      <c r="D7324" s="21" t="s">
        <v>345</v>
      </c>
      <c r="E7324" s="23"/>
    </row>
    <row r="7325" spans="1:5" ht="20" customHeight="1">
      <c r="A7325" s="19" t="s">
        <v>7654</v>
      </c>
      <c r="B7325" s="20" t="s">
        <v>7653</v>
      </c>
      <c r="C7325" s="21" t="s">
        <v>169440</v>
      </c>
      <c r="D7325" s="21" t="s">
        <v>345</v>
      </c>
      <c r="E7325" s="23"/>
    </row>
    <row r="7326" spans="1:5" ht="20" customHeight="1">
      <c r="A7326" s="19" t="s">
        <v>7655</v>
      </c>
      <c r="B7326" s="20" t="s">
        <v>7656</v>
      </c>
      <c r="C7326" s="21" t="s">
        <v>169439</v>
      </c>
      <c r="D7326" s="21" t="s">
        <v>345</v>
      </c>
      <c r="E7326" s="23"/>
    </row>
    <row r="7327" spans="1:5" ht="20" customHeight="1">
      <c r="A7327" s="19" t="s">
        <v>7657</v>
      </c>
      <c r="B7327" s="20" t="s">
        <v>7658</v>
      </c>
      <c r="C7327" s="21" t="s">
        <v>169448</v>
      </c>
      <c r="D7327" s="21" t="s">
        <v>345</v>
      </c>
      <c r="E7327" s="23"/>
    </row>
    <row r="7328" spans="1:5" ht="20" customHeight="1">
      <c r="A7328" s="19" t="s">
        <v>7659</v>
      </c>
      <c r="B7328" s="20" t="s">
        <v>7660</v>
      </c>
      <c r="C7328" s="21" t="s">
        <v>169486</v>
      </c>
      <c r="D7328" s="21" t="s">
        <v>345</v>
      </c>
      <c r="E7328" s="23"/>
    </row>
    <row r="7329" spans="1:5" ht="20" customHeight="1">
      <c r="A7329" s="19" t="s">
        <v>7661</v>
      </c>
      <c r="B7329" s="20" t="s">
        <v>7662</v>
      </c>
      <c r="C7329" s="21" t="s">
        <v>169476</v>
      </c>
      <c r="D7329" s="21" t="s">
        <v>345</v>
      </c>
      <c r="E7329" s="23"/>
    </row>
    <row r="7330" spans="1:5" ht="20" customHeight="1">
      <c r="A7330" s="19" t="s">
        <v>7665</v>
      </c>
      <c r="B7330" s="20" t="s">
        <v>7664</v>
      </c>
      <c r="C7330" s="21" t="s">
        <v>169455</v>
      </c>
      <c r="D7330" s="21" t="s">
        <v>345</v>
      </c>
      <c r="E7330" s="23"/>
    </row>
    <row r="7331" spans="1:5" ht="20" customHeight="1">
      <c r="A7331" s="19" t="s">
        <v>7666</v>
      </c>
      <c r="B7331" s="20" t="s">
        <v>7667</v>
      </c>
      <c r="C7331" s="21" t="s">
        <v>169465</v>
      </c>
      <c r="D7331" s="21" t="s">
        <v>345</v>
      </c>
      <c r="E7331" s="23"/>
    </row>
    <row r="7332" spans="1:5" ht="20" customHeight="1">
      <c r="A7332" s="19" t="s">
        <v>7668</v>
      </c>
      <c r="B7332" s="20" t="s">
        <v>7669</v>
      </c>
      <c r="C7332" s="21" t="s">
        <v>169437</v>
      </c>
      <c r="D7332" s="21" t="s">
        <v>345</v>
      </c>
      <c r="E7332" s="23"/>
    </row>
    <row r="7333" spans="1:5" ht="20" customHeight="1">
      <c r="A7333" s="19" t="s">
        <v>7672</v>
      </c>
      <c r="B7333" s="20" t="s">
        <v>7673</v>
      </c>
      <c r="C7333" s="21" t="s">
        <v>169513</v>
      </c>
      <c r="D7333" s="21" t="s">
        <v>345</v>
      </c>
      <c r="E7333" s="23"/>
    </row>
    <row r="7334" spans="1:5" ht="20" customHeight="1">
      <c r="A7334" s="19" t="s">
        <v>7674</v>
      </c>
      <c r="B7334" s="20" t="s">
        <v>7675</v>
      </c>
      <c r="C7334" s="21" t="s">
        <v>169440</v>
      </c>
      <c r="D7334" s="21" t="s">
        <v>345</v>
      </c>
      <c r="E7334" s="23"/>
    </row>
    <row r="7335" spans="1:5" ht="20" customHeight="1">
      <c r="A7335" s="19" t="s">
        <v>7676</v>
      </c>
      <c r="B7335" s="20" t="s">
        <v>7677</v>
      </c>
      <c r="C7335" s="21" t="s">
        <v>169473</v>
      </c>
      <c r="D7335" s="21" t="s">
        <v>345</v>
      </c>
      <c r="E7335" s="23"/>
    </row>
    <row r="7336" spans="1:5" ht="20" customHeight="1">
      <c r="A7336" s="19" t="s">
        <v>7680</v>
      </c>
      <c r="B7336" s="20" t="s">
        <v>7679</v>
      </c>
      <c r="C7336" s="21" t="s">
        <v>169483</v>
      </c>
      <c r="D7336" s="21" t="s">
        <v>345</v>
      </c>
      <c r="E7336" s="23"/>
    </row>
    <row r="7337" spans="1:5" ht="20" customHeight="1">
      <c r="A7337" s="19" t="s">
        <v>7681</v>
      </c>
      <c r="B7337" s="20" t="s">
        <v>7682</v>
      </c>
      <c r="C7337" s="21" t="s">
        <v>169433</v>
      </c>
      <c r="D7337" s="21" t="s">
        <v>345</v>
      </c>
      <c r="E7337" s="23"/>
    </row>
    <row r="7338" spans="1:5" ht="20" customHeight="1">
      <c r="A7338" s="19" t="s">
        <v>7683</v>
      </c>
      <c r="B7338" s="20" t="s">
        <v>7684</v>
      </c>
      <c r="C7338" s="21" t="s">
        <v>169452</v>
      </c>
      <c r="D7338" s="21" t="s">
        <v>345</v>
      </c>
      <c r="E7338" s="23"/>
    </row>
    <row r="7339" spans="1:5" ht="20" customHeight="1">
      <c r="A7339" s="19" t="s">
        <v>7685</v>
      </c>
      <c r="B7339" s="20" t="s">
        <v>7686</v>
      </c>
      <c r="C7339" s="21" t="s">
        <v>169455</v>
      </c>
      <c r="D7339" s="21" t="s">
        <v>345</v>
      </c>
      <c r="E7339" s="23"/>
    </row>
    <row r="7340" spans="1:5" ht="20" customHeight="1">
      <c r="A7340" s="19" t="s">
        <v>7687</v>
      </c>
      <c r="B7340" s="20" t="s">
        <v>7688</v>
      </c>
      <c r="C7340" s="21" t="s">
        <v>169435</v>
      </c>
      <c r="D7340" s="21" t="s">
        <v>345</v>
      </c>
      <c r="E7340" s="23"/>
    </row>
    <row r="7341" spans="1:5" ht="20" customHeight="1">
      <c r="A7341" s="19" t="s">
        <v>7689</v>
      </c>
      <c r="B7341" s="20" t="s">
        <v>7690</v>
      </c>
      <c r="C7341" s="21" t="s">
        <v>169440</v>
      </c>
      <c r="D7341" s="21" t="s">
        <v>345</v>
      </c>
      <c r="E7341" s="23"/>
    </row>
    <row r="7342" spans="1:5" ht="20" customHeight="1">
      <c r="A7342" s="19" t="s">
        <v>7693</v>
      </c>
      <c r="B7342" s="20" t="s">
        <v>7692</v>
      </c>
      <c r="C7342" s="21" t="s">
        <v>169471</v>
      </c>
      <c r="D7342" s="21" t="s">
        <v>345</v>
      </c>
      <c r="E7342" s="23"/>
    </row>
    <row r="7343" spans="1:5" ht="20" customHeight="1">
      <c r="A7343" s="19" t="s">
        <v>7697</v>
      </c>
      <c r="B7343" s="20" t="s">
        <v>7695</v>
      </c>
      <c r="C7343" s="21" t="s">
        <v>169493</v>
      </c>
      <c r="D7343" s="21" t="s">
        <v>345</v>
      </c>
      <c r="E7343" s="23"/>
    </row>
    <row r="7344" spans="1:5" ht="20" customHeight="1">
      <c r="A7344" s="19" t="s">
        <v>7698</v>
      </c>
      <c r="B7344" s="20" t="s">
        <v>7699</v>
      </c>
      <c r="C7344" s="21" t="s">
        <v>169498</v>
      </c>
      <c r="D7344" s="21" t="s">
        <v>345</v>
      </c>
      <c r="E7344" s="23"/>
    </row>
    <row r="7345" spans="1:5" ht="20" customHeight="1">
      <c r="A7345" s="19" t="s">
        <v>7700</v>
      </c>
      <c r="B7345" s="20" t="s">
        <v>7701</v>
      </c>
      <c r="C7345" s="21" t="s">
        <v>14955</v>
      </c>
      <c r="D7345" s="21" t="s">
        <v>345</v>
      </c>
      <c r="E7345" s="23"/>
    </row>
    <row r="7346" spans="1:5" ht="20" customHeight="1">
      <c r="A7346" s="19" t="s">
        <v>7702</v>
      </c>
      <c r="B7346" s="20" t="s">
        <v>7703</v>
      </c>
      <c r="C7346" s="21" t="s">
        <v>169471</v>
      </c>
      <c r="D7346" s="21" t="s">
        <v>345</v>
      </c>
      <c r="E7346" s="23"/>
    </row>
    <row r="7347" spans="1:5" ht="20" customHeight="1">
      <c r="A7347" s="19" t="s">
        <v>7704</v>
      </c>
      <c r="B7347" s="20" t="s">
        <v>7705</v>
      </c>
      <c r="C7347" s="21" t="s">
        <v>169514</v>
      </c>
      <c r="D7347" s="21" t="s">
        <v>345</v>
      </c>
      <c r="E7347" s="23"/>
    </row>
    <row r="7348" spans="1:5" ht="20" customHeight="1">
      <c r="A7348" s="19" t="s">
        <v>7706</v>
      </c>
      <c r="B7348" s="20" t="s">
        <v>7707</v>
      </c>
      <c r="C7348" s="21" t="s">
        <v>169446</v>
      </c>
      <c r="D7348" s="21" t="s">
        <v>345</v>
      </c>
      <c r="E7348" s="23"/>
    </row>
    <row r="7349" spans="1:5" ht="20" customHeight="1">
      <c r="A7349" s="19" t="s">
        <v>7708</v>
      </c>
      <c r="B7349" s="20" t="s">
        <v>7709</v>
      </c>
      <c r="C7349" s="22">
        <v>0</v>
      </c>
      <c r="D7349" s="21" t="s">
        <v>345</v>
      </c>
      <c r="E7349" s="23"/>
    </row>
    <row r="7350" spans="1:5" ht="20" customHeight="1">
      <c r="A7350" s="19" t="s">
        <v>7712</v>
      </c>
      <c r="B7350" s="20" t="s">
        <v>7711</v>
      </c>
      <c r="C7350" s="21" t="s">
        <v>169455</v>
      </c>
      <c r="D7350" s="21" t="s">
        <v>345</v>
      </c>
      <c r="E7350" s="23"/>
    </row>
    <row r="7351" spans="1:5" ht="20" customHeight="1">
      <c r="A7351" s="19" t="s">
        <v>7713</v>
      </c>
      <c r="B7351" s="20" t="s">
        <v>7714</v>
      </c>
      <c r="C7351" s="21" t="s">
        <v>169498</v>
      </c>
      <c r="D7351" s="21" t="s">
        <v>345</v>
      </c>
      <c r="E7351" s="23"/>
    </row>
    <row r="7352" spans="1:5" ht="20" customHeight="1">
      <c r="A7352" s="19" t="s">
        <v>7715</v>
      </c>
      <c r="B7352" s="20" t="s">
        <v>7716</v>
      </c>
      <c r="C7352" s="21" t="s">
        <v>169442</v>
      </c>
      <c r="D7352" s="21" t="s">
        <v>345</v>
      </c>
      <c r="E7352" s="23"/>
    </row>
    <row r="7353" spans="1:5" ht="20" customHeight="1">
      <c r="A7353" s="19" t="s">
        <v>7717</v>
      </c>
      <c r="B7353" s="20" t="s">
        <v>7718</v>
      </c>
      <c r="C7353" s="21" t="s">
        <v>169498</v>
      </c>
      <c r="D7353" s="21" t="s">
        <v>345</v>
      </c>
      <c r="E7353" s="23"/>
    </row>
    <row r="7354" spans="1:5" ht="20" customHeight="1">
      <c r="A7354" s="19" t="s">
        <v>7719</v>
      </c>
      <c r="B7354" s="20" t="s">
        <v>7720</v>
      </c>
      <c r="C7354" s="21" t="s">
        <v>169444</v>
      </c>
      <c r="D7354" s="21" t="s">
        <v>345</v>
      </c>
      <c r="E7354" s="23"/>
    </row>
    <row r="7355" spans="1:5" ht="20" customHeight="1">
      <c r="A7355" s="19" t="s">
        <v>7723</v>
      </c>
      <c r="B7355" s="20" t="s">
        <v>7722</v>
      </c>
      <c r="C7355" s="21" t="s">
        <v>169471</v>
      </c>
      <c r="D7355" s="21" t="s">
        <v>345</v>
      </c>
      <c r="E7355" s="23"/>
    </row>
    <row r="7356" spans="1:5" ht="20" customHeight="1">
      <c r="A7356" s="19" t="s">
        <v>7724</v>
      </c>
      <c r="B7356" s="20" t="s">
        <v>7725</v>
      </c>
      <c r="C7356" s="21" t="s">
        <v>169452</v>
      </c>
      <c r="D7356" s="21" t="s">
        <v>345</v>
      </c>
      <c r="E7356" s="23"/>
    </row>
    <row r="7357" spans="1:5" ht="20" customHeight="1">
      <c r="A7357" s="19" t="s">
        <v>7726</v>
      </c>
      <c r="B7357" s="20" t="s">
        <v>7727</v>
      </c>
      <c r="C7357" s="21" t="s">
        <v>169435</v>
      </c>
      <c r="D7357" s="21" t="s">
        <v>345</v>
      </c>
      <c r="E7357" s="23"/>
    </row>
    <row r="7358" spans="1:5" ht="20" customHeight="1">
      <c r="A7358" s="19" t="s">
        <v>7730</v>
      </c>
      <c r="B7358" s="20" t="s">
        <v>7731</v>
      </c>
      <c r="C7358" s="21" t="s">
        <v>169436</v>
      </c>
      <c r="D7358" s="21" t="s">
        <v>345</v>
      </c>
      <c r="E7358" s="23"/>
    </row>
    <row r="7359" spans="1:5" ht="20" customHeight="1">
      <c r="A7359" s="19" t="s">
        <v>7732</v>
      </c>
      <c r="B7359" s="20" t="s">
        <v>7733</v>
      </c>
      <c r="C7359" s="21" t="s">
        <v>169490</v>
      </c>
      <c r="D7359" s="21" t="s">
        <v>345</v>
      </c>
      <c r="E7359" s="23"/>
    </row>
    <row r="7360" spans="1:5" ht="20" customHeight="1">
      <c r="A7360" s="19" t="s">
        <v>7736</v>
      </c>
      <c r="B7360" s="20" t="s">
        <v>7735</v>
      </c>
      <c r="C7360" s="21" t="s">
        <v>169448</v>
      </c>
      <c r="D7360" s="21" t="s">
        <v>345</v>
      </c>
      <c r="E7360" s="23"/>
    </row>
    <row r="7361" spans="1:5" ht="20" customHeight="1">
      <c r="A7361" s="19" t="s">
        <v>7737</v>
      </c>
      <c r="B7361" s="20" t="s">
        <v>7738</v>
      </c>
      <c r="C7361" s="21" t="s">
        <v>169439</v>
      </c>
      <c r="D7361" s="21" t="s">
        <v>345</v>
      </c>
      <c r="E7361" s="23"/>
    </row>
    <row r="7362" spans="1:5" ht="20" customHeight="1">
      <c r="A7362" s="19" t="s">
        <v>7741</v>
      </c>
      <c r="B7362" s="20" t="s">
        <v>7740</v>
      </c>
      <c r="C7362" s="21" t="s">
        <v>14955</v>
      </c>
      <c r="D7362" s="21" t="s">
        <v>345</v>
      </c>
      <c r="E7362" s="23"/>
    </row>
    <row r="7363" spans="1:5" ht="20" customHeight="1">
      <c r="A7363" s="19" t="s">
        <v>7742</v>
      </c>
      <c r="B7363" s="20" t="s">
        <v>7743</v>
      </c>
      <c r="C7363" s="21" t="s">
        <v>169455</v>
      </c>
      <c r="D7363" s="21" t="s">
        <v>345</v>
      </c>
      <c r="E7363" s="23"/>
    </row>
    <row r="7364" spans="1:5" ht="20" customHeight="1">
      <c r="A7364" s="19" t="s">
        <v>7744</v>
      </c>
      <c r="B7364" s="20" t="s">
        <v>7745</v>
      </c>
      <c r="C7364" s="21" t="s">
        <v>14955</v>
      </c>
      <c r="D7364" s="21" t="s">
        <v>345</v>
      </c>
      <c r="E7364" s="23"/>
    </row>
    <row r="7365" spans="1:5" ht="20" customHeight="1">
      <c r="A7365" s="19" t="s">
        <v>7746</v>
      </c>
      <c r="B7365" s="20" t="s">
        <v>7747</v>
      </c>
      <c r="C7365" s="21" t="s">
        <v>169474</v>
      </c>
      <c r="D7365" s="21" t="s">
        <v>345</v>
      </c>
      <c r="E7365" s="23"/>
    </row>
    <row r="7366" spans="1:5" ht="20" customHeight="1">
      <c r="A7366" s="19" t="s">
        <v>7750</v>
      </c>
      <c r="B7366" s="20" t="s">
        <v>7749</v>
      </c>
      <c r="C7366" s="21" t="s">
        <v>169476</v>
      </c>
      <c r="D7366" s="21" t="s">
        <v>345</v>
      </c>
      <c r="E7366" s="23"/>
    </row>
    <row r="7367" spans="1:5" ht="20" customHeight="1">
      <c r="A7367" s="19" t="s">
        <v>7754</v>
      </c>
      <c r="B7367" s="20" t="s">
        <v>7752</v>
      </c>
      <c r="C7367" s="21" t="s">
        <v>169443</v>
      </c>
      <c r="D7367" s="21" t="s">
        <v>345</v>
      </c>
      <c r="E7367" s="23"/>
    </row>
    <row r="7368" spans="1:5" ht="20" customHeight="1">
      <c r="A7368" s="19" t="s">
        <v>7755</v>
      </c>
      <c r="B7368" s="20" t="s">
        <v>7756</v>
      </c>
      <c r="C7368" s="21" t="s">
        <v>169476</v>
      </c>
      <c r="D7368" s="21" t="s">
        <v>296</v>
      </c>
      <c r="E7368" s="23"/>
    </row>
    <row r="7369" spans="1:5" ht="20" customHeight="1">
      <c r="A7369" s="19" t="s">
        <v>7757</v>
      </c>
      <c r="B7369" s="20" t="s">
        <v>7758</v>
      </c>
      <c r="C7369" s="21" t="s">
        <v>169448</v>
      </c>
      <c r="D7369" s="21" t="s">
        <v>345</v>
      </c>
      <c r="E7369" s="23"/>
    </row>
    <row r="7370" spans="1:5" ht="20" customHeight="1">
      <c r="A7370" s="19" t="s">
        <v>7759</v>
      </c>
      <c r="B7370" s="20" t="s">
        <v>7760</v>
      </c>
      <c r="C7370" s="21" t="s">
        <v>169476</v>
      </c>
      <c r="D7370" s="21" t="s">
        <v>345</v>
      </c>
      <c r="E7370" s="23"/>
    </row>
    <row r="7371" spans="1:5" ht="20" customHeight="1">
      <c r="A7371" s="19" t="s">
        <v>7761</v>
      </c>
      <c r="B7371" s="20" t="s">
        <v>7762</v>
      </c>
      <c r="C7371" s="21" t="s">
        <v>169466</v>
      </c>
      <c r="D7371" s="21" t="s">
        <v>345</v>
      </c>
      <c r="E7371" s="23"/>
    </row>
    <row r="7372" spans="1:5" ht="20" customHeight="1">
      <c r="A7372" s="19" t="s">
        <v>7763</v>
      </c>
      <c r="B7372" s="20" t="s">
        <v>7764</v>
      </c>
      <c r="C7372" s="21" t="s">
        <v>169478</v>
      </c>
      <c r="D7372" s="21" t="s">
        <v>345</v>
      </c>
      <c r="E7372" s="23"/>
    </row>
    <row r="7373" spans="1:5" ht="20" customHeight="1">
      <c r="A7373" s="19" t="s">
        <v>7765</v>
      </c>
      <c r="B7373" s="20" t="s">
        <v>7766</v>
      </c>
      <c r="C7373" s="21" t="s">
        <v>169498</v>
      </c>
      <c r="D7373" s="21" t="s">
        <v>345</v>
      </c>
      <c r="E7373" s="23"/>
    </row>
    <row r="7374" spans="1:5" ht="20" customHeight="1">
      <c r="A7374" s="19" t="s">
        <v>7769</v>
      </c>
      <c r="B7374" s="20" t="s">
        <v>7768</v>
      </c>
      <c r="C7374" s="21" t="s">
        <v>169442</v>
      </c>
      <c r="D7374" s="21" t="s">
        <v>345</v>
      </c>
      <c r="E7374" s="23"/>
    </row>
    <row r="7375" spans="1:5" ht="20" customHeight="1">
      <c r="A7375" s="19" t="s">
        <v>7770</v>
      </c>
      <c r="B7375" s="20" t="s">
        <v>7771</v>
      </c>
      <c r="C7375" s="21" t="s">
        <v>169455</v>
      </c>
      <c r="D7375" s="21" t="s">
        <v>345</v>
      </c>
      <c r="E7375" s="23"/>
    </row>
    <row r="7376" spans="1:5" ht="20" customHeight="1">
      <c r="A7376" s="19" t="s">
        <v>7772</v>
      </c>
      <c r="B7376" s="20" t="s">
        <v>7773</v>
      </c>
      <c r="C7376" s="21" t="s">
        <v>169435</v>
      </c>
      <c r="D7376" s="21" t="s">
        <v>345</v>
      </c>
      <c r="E7376" s="23"/>
    </row>
    <row r="7377" spans="1:5" ht="20" customHeight="1">
      <c r="A7377" s="19" t="s">
        <v>7774</v>
      </c>
      <c r="B7377" s="20" t="s">
        <v>7775</v>
      </c>
      <c r="C7377" s="21" t="s">
        <v>169448</v>
      </c>
      <c r="D7377" s="21" t="s">
        <v>345</v>
      </c>
      <c r="E7377" s="23"/>
    </row>
    <row r="7378" spans="1:5" ht="20" customHeight="1">
      <c r="A7378" s="19" t="s">
        <v>7776</v>
      </c>
      <c r="B7378" s="20" t="s">
        <v>7777</v>
      </c>
      <c r="C7378" s="21" t="s">
        <v>169443</v>
      </c>
      <c r="D7378" s="21" t="s">
        <v>345</v>
      </c>
      <c r="E7378" s="23"/>
    </row>
    <row r="7379" spans="1:5" ht="20" customHeight="1">
      <c r="A7379" s="19" t="s">
        <v>7778</v>
      </c>
      <c r="B7379" s="20" t="s">
        <v>7779</v>
      </c>
      <c r="C7379" s="22">
        <v>0</v>
      </c>
      <c r="D7379" s="21" t="s">
        <v>345</v>
      </c>
      <c r="E7379" s="23"/>
    </row>
    <row r="7380" spans="1:5" ht="20" customHeight="1">
      <c r="A7380" s="19" t="s">
        <v>7782</v>
      </c>
      <c r="B7380" s="20" t="s">
        <v>7781</v>
      </c>
      <c r="C7380" s="21" t="s">
        <v>169442</v>
      </c>
      <c r="D7380" s="21" t="s">
        <v>345</v>
      </c>
      <c r="E7380" s="23"/>
    </row>
    <row r="7381" spans="1:5" ht="20" customHeight="1">
      <c r="A7381" s="19" t="s">
        <v>7783</v>
      </c>
      <c r="B7381" s="20" t="s">
        <v>7784</v>
      </c>
      <c r="C7381" s="21" t="s">
        <v>169449</v>
      </c>
      <c r="D7381" s="21" t="s">
        <v>296</v>
      </c>
      <c r="E7381" s="23"/>
    </row>
    <row r="7382" spans="1:5" ht="20" customHeight="1">
      <c r="A7382" s="19" t="s">
        <v>7785</v>
      </c>
      <c r="B7382" s="20" t="s">
        <v>7786</v>
      </c>
      <c r="C7382" s="21" t="s">
        <v>169444</v>
      </c>
      <c r="D7382" s="21" t="s">
        <v>345</v>
      </c>
      <c r="E7382" s="23"/>
    </row>
    <row r="7383" spans="1:5" ht="20" customHeight="1">
      <c r="A7383" s="19" t="s">
        <v>7787</v>
      </c>
      <c r="B7383" s="20" t="s">
        <v>7788</v>
      </c>
      <c r="C7383" s="21" t="s">
        <v>169452</v>
      </c>
      <c r="D7383" s="21" t="s">
        <v>345</v>
      </c>
      <c r="E7383" s="23"/>
    </row>
    <row r="7384" spans="1:5" ht="20" customHeight="1">
      <c r="A7384" s="19" t="s">
        <v>7789</v>
      </c>
      <c r="B7384" s="20" t="s">
        <v>7790</v>
      </c>
      <c r="C7384" s="21" t="s">
        <v>169455</v>
      </c>
      <c r="D7384" s="21" t="s">
        <v>345</v>
      </c>
      <c r="E7384" s="23"/>
    </row>
    <row r="7385" spans="1:5" ht="20" customHeight="1">
      <c r="A7385" s="19" t="s">
        <v>7794</v>
      </c>
      <c r="B7385" s="20" t="s">
        <v>7792</v>
      </c>
      <c r="C7385" s="21" t="s">
        <v>169471</v>
      </c>
      <c r="D7385" s="21" t="s">
        <v>296</v>
      </c>
      <c r="E7385" s="23"/>
    </row>
    <row r="7386" spans="1:5" ht="20" customHeight="1">
      <c r="A7386" s="19" t="s">
        <v>7797</v>
      </c>
      <c r="B7386" s="20" t="s">
        <v>7798</v>
      </c>
      <c r="C7386" s="21" t="s">
        <v>169482</v>
      </c>
      <c r="D7386" s="21" t="s">
        <v>345</v>
      </c>
      <c r="E7386" s="23"/>
    </row>
    <row r="7387" spans="1:5" ht="20" customHeight="1">
      <c r="A7387" s="19" t="s">
        <v>7799</v>
      </c>
      <c r="B7387" s="20" t="s">
        <v>7800</v>
      </c>
      <c r="C7387" s="21" t="s">
        <v>169456</v>
      </c>
      <c r="D7387" s="21" t="s">
        <v>345</v>
      </c>
      <c r="E7387" s="23"/>
    </row>
    <row r="7388" spans="1:5" ht="20" customHeight="1">
      <c r="A7388" s="19" t="s">
        <v>7803</v>
      </c>
      <c r="B7388" s="20" t="s">
        <v>7802</v>
      </c>
      <c r="C7388" s="21" t="s">
        <v>169469</v>
      </c>
      <c r="D7388" s="21" t="s">
        <v>345</v>
      </c>
      <c r="E7388" s="23"/>
    </row>
    <row r="7389" spans="1:5" ht="20" customHeight="1">
      <c r="A7389" s="19" t="s">
        <v>7804</v>
      </c>
      <c r="B7389" s="20" t="s">
        <v>7805</v>
      </c>
      <c r="C7389" s="21" t="s">
        <v>169446</v>
      </c>
      <c r="D7389" s="21" t="s">
        <v>345</v>
      </c>
      <c r="E7389" s="23"/>
    </row>
    <row r="7390" spans="1:5" ht="20" customHeight="1">
      <c r="A7390" s="19" t="s">
        <v>7806</v>
      </c>
      <c r="B7390" s="20" t="s">
        <v>7807</v>
      </c>
      <c r="C7390" s="21" t="s">
        <v>169480</v>
      </c>
      <c r="D7390" s="21" t="s">
        <v>345</v>
      </c>
      <c r="E7390" s="23"/>
    </row>
    <row r="7391" spans="1:5" ht="20" customHeight="1">
      <c r="A7391" s="19" t="s">
        <v>7808</v>
      </c>
      <c r="B7391" s="20" t="s">
        <v>7809</v>
      </c>
      <c r="C7391" s="21" t="s">
        <v>169442</v>
      </c>
      <c r="D7391" s="21" t="s">
        <v>345</v>
      </c>
      <c r="E7391" s="23"/>
    </row>
    <row r="7392" spans="1:5" ht="20" customHeight="1">
      <c r="A7392" s="19" t="s">
        <v>7810</v>
      </c>
      <c r="B7392" s="20" t="s">
        <v>7811</v>
      </c>
      <c r="C7392" s="21" t="s">
        <v>169490</v>
      </c>
      <c r="D7392" s="21" t="s">
        <v>345</v>
      </c>
      <c r="E7392" s="23"/>
    </row>
    <row r="7393" spans="1:5" ht="20" customHeight="1">
      <c r="A7393" s="19" t="s">
        <v>7812</v>
      </c>
      <c r="B7393" s="20" t="s">
        <v>7813</v>
      </c>
      <c r="C7393" s="21" t="s">
        <v>169459</v>
      </c>
      <c r="D7393" s="21" t="s">
        <v>345</v>
      </c>
      <c r="E7393" s="23"/>
    </row>
    <row r="7394" spans="1:5" ht="20" customHeight="1">
      <c r="A7394" s="19" t="s">
        <v>7816</v>
      </c>
      <c r="B7394" s="20" t="s">
        <v>7815</v>
      </c>
      <c r="C7394" s="21" t="s">
        <v>169439</v>
      </c>
      <c r="D7394" s="21" t="s">
        <v>345</v>
      </c>
      <c r="E7394" s="23"/>
    </row>
    <row r="7395" spans="1:5" ht="20" customHeight="1">
      <c r="A7395" s="19" t="s">
        <v>7823</v>
      </c>
      <c r="B7395" s="20" t="s">
        <v>7818</v>
      </c>
      <c r="C7395" s="21" t="s">
        <v>169436</v>
      </c>
      <c r="D7395" s="21" t="s">
        <v>345</v>
      </c>
      <c r="E7395" s="23"/>
    </row>
    <row r="7396" spans="1:5" ht="20" customHeight="1">
      <c r="A7396" s="19" t="s">
        <v>7834</v>
      </c>
      <c r="B7396" s="20" t="s">
        <v>7835</v>
      </c>
      <c r="C7396" s="21" t="s">
        <v>169446</v>
      </c>
      <c r="D7396" s="21" t="s">
        <v>345</v>
      </c>
      <c r="E7396" s="23"/>
    </row>
    <row r="7397" spans="1:5" ht="20" customHeight="1">
      <c r="A7397" s="19" t="s">
        <v>7849</v>
      </c>
      <c r="B7397" s="20" t="s">
        <v>7850</v>
      </c>
      <c r="C7397" s="21" t="s">
        <v>169486</v>
      </c>
      <c r="D7397" s="21" t="s">
        <v>345</v>
      </c>
      <c r="E7397" s="23"/>
    </row>
    <row r="7398" spans="1:5" ht="20" customHeight="1">
      <c r="A7398" s="19" t="s">
        <v>7864</v>
      </c>
      <c r="B7398" s="20" t="s">
        <v>7865</v>
      </c>
      <c r="C7398" s="21" t="s">
        <v>169514</v>
      </c>
      <c r="D7398" s="21" t="s">
        <v>345</v>
      </c>
      <c r="E7398" s="23"/>
    </row>
    <row r="7399" spans="1:5" ht="20" customHeight="1">
      <c r="A7399" s="19" t="s">
        <v>7873</v>
      </c>
      <c r="B7399" s="20" t="s">
        <v>7874</v>
      </c>
      <c r="C7399" s="21" t="s">
        <v>169439</v>
      </c>
      <c r="D7399" s="21" t="s">
        <v>345</v>
      </c>
      <c r="E7399" s="23"/>
    </row>
    <row r="7400" spans="1:5" ht="20" customHeight="1">
      <c r="A7400" s="19" t="s">
        <v>7880</v>
      </c>
      <c r="B7400" s="20" t="s">
        <v>7879</v>
      </c>
      <c r="C7400" s="21" t="s">
        <v>169436</v>
      </c>
      <c r="D7400" s="21" t="s">
        <v>345</v>
      </c>
      <c r="E7400" s="23"/>
    </row>
    <row r="7401" spans="1:5" ht="20" customHeight="1">
      <c r="A7401" s="19" t="s">
        <v>7894</v>
      </c>
      <c r="B7401" s="20" t="s">
        <v>7895</v>
      </c>
      <c r="C7401" s="21" t="s">
        <v>169455</v>
      </c>
      <c r="D7401" s="21" t="s">
        <v>345</v>
      </c>
      <c r="E7401" s="23"/>
    </row>
    <row r="7402" spans="1:5" ht="20" customHeight="1">
      <c r="A7402" s="19" t="s">
        <v>7905</v>
      </c>
      <c r="B7402" s="20" t="s">
        <v>7906</v>
      </c>
      <c r="C7402" s="21" t="s">
        <v>14955</v>
      </c>
      <c r="D7402" s="21" t="s">
        <v>345</v>
      </c>
      <c r="E7402" s="23"/>
    </row>
    <row r="7403" spans="1:5" ht="20" customHeight="1">
      <c r="A7403" s="19" t="s">
        <v>7908</v>
      </c>
      <c r="B7403" s="20" t="s">
        <v>7909</v>
      </c>
      <c r="C7403" s="21" t="s">
        <v>169439</v>
      </c>
      <c r="D7403" s="21" t="s">
        <v>345</v>
      </c>
      <c r="E7403" s="23"/>
    </row>
    <row r="7404" spans="1:5" ht="20" customHeight="1">
      <c r="A7404" s="19" t="s">
        <v>7919</v>
      </c>
      <c r="B7404" s="20" t="s">
        <v>7920</v>
      </c>
      <c r="C7404" s="21" t="s">
        <v>169509</v>
      </c>
      <c r="D7404" s="21" t="s">
        <v>345</v>
      </c>
      <c r="E7404" s="23"/>
    </row>
    <row r="7405" spans="1:5" ht="20" customHeight="1">
      <c r="A7405" s="19" t="s">
        <v>7930</v>
      </c>
      <c r="B7405" s="20" t="s">
        <v>7931</v>
      </c>
      <c r="C7405" s="21" t="s">
        <v>169471</v>
      </c>
      <c r="D7405" s="21" t="s">
        <v>345</v>
      </c>
      <c r="E7405" s="23"/>
    </row>
    <row r="7406" spans="1:5" ht="20" customHeight="1">
      <c r="A7406" s="19" t="s">
        <v>7937</v>
      </c>
      <c r="B7406" s="20" t="s">
        <v>7938</v>
      </c>
      <c r="C7406" s="21" t="s">
        <v>169476</v>
      </c>
      <c r="D7406" s="21" t="s">
        <v>345</v>
      </c>
      <c r="E7406" s="23"/>
    </row>
    <row r="7407" spans="1:5" ht="20" customHeight="1">
      <c r="A7407" s="19" t="s">
        <v>7944</v>
      </c>
      <c r="B7407" s="20" t="s">
        <v>7943</v>
      </c>
      <c r="C7407" s="21" t="s">
        <v>169443</v>
      </c>
      <c r="D7407" s="21" t="s">
        <v>345</v>
      </c>
      <c r="E7407" s="23"/>
    </row>
    <row r="7408" spans="1:5" ht="20" customHeight="1">
      <c r="A7408" s="19" t="s">
        <v>8000</v>
      </c>
      <c r="B7408" s="20" t="s">
        <v>8001</v>
      </c>
      <c r="C7408" s="21" t="s">
        <v>169486</v>
      </c>
      <c r="D7408" s="21" t="s">
        <v>345</v>
      </c>
      <c r="E7408" s="23"/>
    </row>
    <row r="7409" spans="1:5" ht="20" customHeight="1">
      <c r="A7409" s="19" t="s">
        <v>8019</v>
      </c>
      <c r="B7409" s="20" t="s">
        <v>8020</v>
      </c>
      <c r="C7409" s="21" t="s">
        <v>169490</v>
      </c>
      <c r="D7409" s="21" t="s">
        <v>345</v>
      </c>
      <c r="E7409" s="23"/>
    </row>
    <row r="7410" spans="1:5" ht="20" customHeight="1">
      <c r="A7410" s="19" t="s">
        <v>8058</v>
      </c>
      <c r="B7410" s="20" t="s">
        <v>8059</v>
      </c>
      <c r="C7410" s="21" t="s">
        <v>169442</v>
      </c>
      <c r="D7410" s="21" t="s">
        <v>345</v>
      </c>
      <c r="E7410" s="23"/>
    </row>
    <row r="7411" spans="1:5" ht="20" customHeight="1">
      <c r="A7411" s="19" t="s">
        <v>8272</v>
      </c>
      <c r="B7411" s="20" t="s">
        <v>8273</v>
      </c>
      <c r="C7411" s="21" t="s">
        <v>169457</v>
      </c>
      <c r="D7411" s="21" t="s">
        <v>345</v>
      </c>
      <c r="E7411" s="23"/>
    </row>
    <row r="7412" spans="1:5" ht="20" customHeight="1">
      <c r="A7412" s="19" t="s">
        <v>8320</v>
      </c>
      <c r="B7412" s="20" t="s">
        <v>8321</v>
      </c>
      <c r="C7412" s="21" t="s">
        <v>169493</v>
      </c>
      <c r="D7412" s="21" t="s">
        <v>345</v>
      </c>
      <c r="E7412" s="23"/>
    </row>
    <row r="7413" spans="1:5" ht="20" customHeight="1">
      <c r="A7413" s="19" t="s">
        <v>8341</v>
      </c>
      <c r="B7413" s="20" t="s">
        <v>8340</v>
      </c>
      <c r="C7413" s="21" t="s">
        <v>169466</v>
      </c>
      <c r="D7413" s="21" t="s">
        <v>345</v>
      </c>
      <c r="E7413" s="23"/>
    </row>
    <row r="7414" spans="1:5" ht="20" customHeight="1">
      <c r="A7414" s="19" t="s">
        <v>8354</v>
      </c>
      <c r="B7414" s="20" t="s">
        <v>8355</v>
      </c>
      <c r="C7414" s="21" t="s">
        <v>169456</v>
      </c>
      <c r="D7414" s="21" t="s">
        <v>345</v>
      </c>
      <c r="E7414" s="23"/>
    </row>
    <row r="7415" spans="1:5" ht="20" customHeight="1">
      <c r="A7415" s="19" t="s">
        <v>8365</v>
      </c>
      <c r="B7415" s="20" t="s">
        <v>8366</v>
      </c>
      <c r="C7415" s="21" t="s">
        <v>169477</v>
      </c>
      <c r="D7415" s="21" t="s">
        <v>345</v>
      </c>
      <c r="E7415" s="23"/>
    </row>
    <row r="7416" spans="1:5" ht="20" customHeight="1">
      <c r="A7416" s="19" t="s">
        <v>8377</v>
      </c>
      <c r="B7416" s="20" t="s">
        <v>8375</v>
      </c>
      <c r="C7416" s="21" t="s">
        <v>169438</v>
      </c>
      <c r="D7416" s="21" t="s">
        <v>345</v>
      </c>
      <c r="E7416" s="23"/>
    </row>
    <row r="7417" spans="1:5" ht="20" customHeight="1">
      <c r="A7417" s="19" t="s">
        <v>8383</v>
      </c>
      <c r="B7417" s="20" t="s">
        <v>8384</v>
      </c>
      <c r="C7417" s="21" t="s">
        <v>169481</v>
      </c>
      <c r="D7417" s="21" t="s">
        <v>345</v>
      </c>
      <c r="E7417" s="23"/>
    </row>
    <row r="7418" spans="1:5" ht="20" customHeight="1">
      <c r="A7418" s="19" t="s">
        <v>8393</v>
      </c>
      <c r="B7418" s="20" t="s">
        <v>8391</v>
      </c>
      <c r="C7418" s="21" t="s">
        <v>169442</v>
      </c>
      <c r="D7418" s="21" t="s">
        <v>345</v>
      </c>
      <c r="E7418" s="23"/>
    </row>
    <row r="7419" spans="1:5" ht="20" customHeight="1">
      <c r="A7419" s="19" t="s">
        <v>8400</v>
      </c>
      <c r="B7419" s="20" t="s">
        <v>8398</v>
      </c>
      <c r="C7419" s="21" t="s">
        <v>169469</v>
      </c>
      <c r="D7419" s="21" t="s">
        <v>345</v>
      </c>
      <c r="E7419" s="23"/>
    </row>
    <row r="7420" spans="1:5" ht="20" customHeight="1">
      <c r="A7420" s="19" t="s">
        <v>7670</v>
      </c>
      <c r="B7420" s="20" t="s">
        <v>7671</v>
      </c>
      <c r="C7420" s="21" t="s">
        <v>169440</v>
      </c>
      <c r="D7420" s="21" t="s">
        <v>139</v>
      </c>
      <c r="E7420" s="23"/>
    </row>
    <row r="7421" spans="1:5" ht="20" customHeight="1">
      <c r="A7421" s="19" t="s">
        <v>7728</v>
      </c>
      <c r="B7421" s="20" t="s">
        <v>7729</v>
      </c>
      <c r="C7421" s="21" t="s">
        <v>14955</v>
      </c>
      <c r="D7421" s="21" t="s">
        <v>139</v>
      </c>
      <c r="E7421" s="23"/>
    </row>
    <row r="7422" spans="1:5" ht="20" customHeight="1">
      <c r="A7422" s="19" t="s">
        <v>7795</v>
      </c>
      <c r="B7422" s="20" t="s">
        <v>7796</v>
      </c>
      <c r="C7422" s="21" t="s">
        <v>169455</v>
      </c>
      <c r="D7422" s="21" t="s">
        <v>139</v>
      </c>
      <c r="E7422" s="23"/>
    </row>
    <row r="7423" spans="1:5" ht="20" customHeight="1">
      <c r="A7423" s="19" t="s">
        <v>7824</v>
      </c>
      <c r="B7423" s="20" t="s">
        <v>7825</v>
      </c>
      <c r="C7423" s="21" t="s">
        <v>169496</v>
      </c>
      <c r="D7423" s="21" t="s">
        <v>296</v>
      </c>
      <c r="E7423" s="23"/>
    </row>
    <row r="7424" spans="1:5" ht="20" customHeight="1">
      <c r="A7424" s="19" t="s">
        <v>7826</v>
      </c>
      <c r="B7424" s="20" t="s">
        <v>7827</v>
      </c>
      <c r="C7424" s="21" t="s">
        <v>169440</v>
      </c>
      <c r="D7424" s="21" t="s">
        <v>345</v>
      </c>
      <c r="E7424" s="23"/>
    </row>
    <row r="7425" spans="1:5" ht="20" customHeight="1">
      <c r="A7425" s="19" t="s">
        <v>7828</v>
      </c>
      <c r="B7425" s="20" t="s">
        <v>7829</v>
      </c>
      <c r="C7425" s="21" t="s">
        <v>169442</v>
      </c>
      <c r="D7425" s="21" t="s">
        <v>345</v>
      </c>
      <c r="E7425" s="23"/>
    </row>
    <row r="7426" spans="1:5" ht="20" customHeight="1">
      <c r="A7426" s="19" t="s">
        <v>7830</v>
      </c>
      <c r="B7426" s="20" t="s">
        <v>7831</v>
      </c>
      <c r="C7426" s="21" t="s">
        <v>169443</v>
      </c>
      <c r="D7426" s="21" t="s">
        <v>345</v>
      </c>
      <c r="E7426" s="23"/>
    </row>
    <row r="7427" spans="1:5" ht="20" customHeight="1">
      <c r="A7427" s="19" t="s">
        <v>7832</v>
      </c>
      <c r="B7427" s="20" t="s">
        <v>7833</v>
      </c>
      <c r="C7427" s="21" t="s">
        <v>169445</v>
      </c>
      <c r="D7427" s="21" t="s">
        <v>345</v>
      </c>
      <c r="E7427" s="23"/>
    </row>
    <row r="7428" spans="1:5" ht="20" customHeight="1">
      <c r="A7428" s="19" t="s">
        <v>7836</v>
      </c>
      <c r="B7428" s="20" t="s">
        <v>7835</v>
      </c>
      <c r="C7428" s="21" t="s">
        <v>169446</v>
      </c>
      <c r="D7428" s="21" t="s">
        <v>345</v>
      </c>
      <c r="E7428" s="23"/>
    </row>
    <row r="7429" spans="1:5" ht="20" customHeight="1">
      <c r="A7429" s="19" t="s">
        <v>7837</v>
      </c>
      <c r="B7429" s="20" t="s">
        <v>7838</v>
      </c>
      <c r="C7429" s="21" t="s">
        <v>169452</v>
      </c>
      <c r="D7429" s="21" t="s">
        <v>345</v>
      </c>
      <c r="E7429" s="23"/>
    </row>
    <row r="7430" spans="1:5" ht="20" customHeight="1">
      <c r="A7430" s="19" t="s">
        <v>7839</v>
      </c>
      <c r="B7430" s="20" t="s">
        <v>7840</v>
      </c>
      <c r="C7430" s="21" t="s">
        <v>169501</v>
      </c>
      <c r="D7430" s="21" t="s">
        <v>345</v>
      </c>
      <c r="E7430" s="23"/>
    </row>
    <row r="7431" spans="1:5" ht="20" customHeight="1">
      <c r="A7431" s="19" t="s">
        <v>7841</v>
      </c>
      <c r="B7431" s="20" t="s">
        <v>7842</v>
      </c>
      <c r="C7431" s="21" t="s">
        <v>169454</v>
      </c>
      <c r="D7431" s="21" t="s">
        <v>345</v>
      </c>
      <c r="E7431" s="23"/>
    </row>
    <row r="7432" spans="1:5" ht="20" customHeight="1">
      <c r="A7432" s="19" t="s">
        <v>7843</v>
      </c>
      <c r="B7432" s="20" t="s">
        <v>7844</v>
      </c>
      <c r="C7432" s="21" t="s">
        <v>169448</v>
      </c>
      <c r="D7432" s="21" t="s">
        <v>345</v>
      </c>
      <c r="E7432" s="23"/>
    </row>
    <row r="7433" spans="1:5" ht="20" customHeight="1">
      <c r="A7433" s="19" t="s">
        <v>7845</v>
      </c>
      <c r="B7433" s="20" t="s">
        <v>7846</v>
      </c>
      <c r="C7433" s="22">
        <v>0</v>
      </c>
      <c r="D7433" s="21" t="s">
        <v>345</v>
      </c>
      <c r="E7433" s="23"/>
    </row>
    <row r="7434" spans="1:5" ht="20" customHeight="1">
      <c r="A7434" s="19" t="s">
        <v>7847</v>
      </c>
      <c r="B7434" s="20" t="s">
        <v>7848</v>
      </c>
      <c r="C7434" s="21" t="s">
        <v>169436</v>
      </c>
      <c r="D7434" s="21" t="s">
        <v>345</v>
      </c>
      <c r="E7434" s="23"/>
    </row>
    <row r="7435" spans="1:5" ht="20" customHeight="1">
      <c r="A7435" s="19" t="s">
        <v>7851</v>
      </c>
      <c r="B7435" s="20" t="s">
        <v>7850</v>
      </c>
      <c r="C7435" s="21" t="s">
        <v>169486</v>
      </c>
      <c r="D7435" s="21" t="s">
        <v>345</v>
      </c>
      <c r="E7435" s="23"/>
    </row>
    <row r="7436" spans="1:5" ht="20" customHeight="1">
      <c r="A7436" s="19" t="s">
        <v>7852</v>
      </c>
      <c r="B7436" s="20" t="s">
        <v>7853</v>
      </c>
      <c r="C7436" s="21" t="s">
        <v>169479</v>
      </c>
      <c r="D7436" s="21" t="s">
        <v>345</v>
      </c>
      <c r="E7436" s="23"/>
    </row>
    <row r="7437" spans="1:5" ht="20" customHeight="1">
      <c r="A7437" s="19" t="s">
        <v>7854</v>
      </c>
      <c r="B7437" s="20" t="s">
        <v>7855</v>
      </c>
      <c r="C7437" s="21" t="s">
        <v>169459</v>
      </c>
      <c r="D7437" s="21" t="s">
        <v>345</v>
      </c>
      <c r="E7437" s="23"/>
    </row>
    <row r="7438" spans="1:5" ht="20" customHeight="1">
      <c r="A7438" s="19" t="s">
        <v>7858</v>
      </c>
      <c r="B7438" s="20" t="s">
        <v>7859</v>
      </c>
      <c r="C7438" s="21" t="s">
        <v>169477</v>
      </c>
      <c r="D7438" s="21" t="s">
        <v>345</v>
      </c>
      <c r="E7438" s="23"/>
    </row>
    <row r="7439" spans="1:5" ht="20" customHeight="1">
      <c r="A7439" s="19" t="s">
        <v>7860</v>
      </c>
      <c r="B7439" s="20" t="s">
        <v>7861</v>
      </c>
      <c r="C7439" s="21" t="s">
        <v>169479</v>
      </c>
      <c r="D7439" s="21" t="s">
        <v>345</v>
      </c>
      <c r="E7439" s="23"/>
    </row>
    <row r="7440" spans="1:5" ht="20" customHeight="1">
      <c r="A7440" s="19" t="s">
        <v>7862</v>
      </c>
      <c r="B7440" s="20" t="s">
        <v>7863</v>
      </c>
      <c r="C7440" s="21" t="s">
        <v>169508</v>
      </c>
      <c r="D7440" s="21" t="s">
        <v>345</v>
      </c>
      <c r="E7440" s="23"/>
    </row>
    <row r="7441" spans="1:5" ht="20" customHeight="1">
      <c r="A7441" s="19" t="s">
        <v>7866</v>
      </c>
      <c r="B7441" s="20" t="s">
        <v>7865</v>
      </c>
      <c r="C7441" s="21" t="s">
        <v>169514</v>
      </c>
      <c r="D7441" s="21" t="s">
        <v>345</v>
      </c>
      <c r="E7441" s="23"/>
    </row>
    <row r="7442" spans="1:5" ht="20" customHeight="1">
      <c r="A7442" s="19" t="s">
        <v>7867</v>
      </c>
      <c r="B7442" s="20" t="s">
        <v>7868</v>
      </c>
      <c r="C7442" s="21" t="s">
        <v>169433</v>
      </c>
      <c r="D7442" s="21" t="s">
        <v>345</v>
      </c>
      <c r="E7442" s="23"/>
    </row>
    <row r="7443" spans="1:5" ht="20" customHeight="1">
      <c r="A7443" s="19" t="s">
        <v>7869</v>
      </c>
      <c r="B7443" s="20" t="s">
        <v>7870</v>
      </c>
      <c r="C7443" s="21" t="s">
        <v>169506</v>
      </c>
      <c r="D7443" s="21" t="s">
        <v>345</v>
      </c>
      <c r="E7443" s="23"/>
    </row>
    <row r="7444" spans="1:5" ht="20" customHeight="1">
      <c r="A7444" s="19" t="s">
        <v>7871</v>
      </c>
      <c r="B7444" s="20" t="s">
        <v>7872</v>
      </c>
      <c r="C7444" s="21" t="s">
        <v>169471</v>
      </c>
      <c r="D7444" s="21" t="s">
        <v>345</v>
      </c>
      <c r="E7444" s="23"/>
    </row>
    <row r="7445" spans="1:5" ht="20" customHeight="1">
      <c r="A7445" s="19" t="s">
        <v>7875</v>
      </c>
      <c r="B7445" s="20" t="s">
        <v>7874</v>
      </c>
      <c r="C7445" s="21" t="s">
        <v>169439</v>
      </c>
      <c r="D7445" s="21" t="s">
        <v>345</v>
      </c>
      <c r="E7445" s="23"/>
    </row>
    <row r="7446" spans="1:5" ht="20" customHeight="1">
      <c r="A7446" s="19" t="s">
        <v>7876</v>
      </c>
      <c r="B7446" s="20" t="s">
        <v>7877</v>
      </c>
      <c r="C7446" s="21" t="s">
        <v>169481</v>
      </c>
      <c r="D7446" s="21" t="s">
        <v>345</v>
      </c>
      <c r="E7446" s="23"/>
    </row>
    <row r="7447" spans="1:5" ht="20" customHeight="1">
      <c r="A7447" s="19" t="s">
        <v>7881</v>
      </c>
      <c r="B7447" s="20" t="s">
        <v>7879</v>
      </c>
      <c r="C7447" s="21" t="s">
        <v>169436</v>
      </c>
      <c r="D7447" s="21" t="s">
        <v>345</v>
      </c>
      <c r="E7447" s="23"/>
    </row>
    <row r="7448" spans="1:5" ht="20" customHeight="1">
      <c r="A7448" s="19" t="s">
        <v>7882</v>
      </c>
      <c r="B7448" s="20" t="s">
        <v>7883</v>
      </c>
      <c r="C7448" s="21" t="s">
        <v>169492</v>
      </c>
      <c r="D7448" s="21" t="s">
        <v>345</v>
      </c>
      <c r="E7448" s="23"/>
    </row>
    <row r="7449" spans="1:5" ht="20" customHeight="1">
      <c r="A7449" s="19" t="s">
        <v>7884</v>
      </c>
      <c r="B7449" s="20" t="s">
        <v>7885</v>
      </c>
      <c r="C7449" s="21" t="s">
        <v>169486</v>
      </c>
      <c r="D7449" s="21" t="s">
        <v>345</v>
      </c>
      <c r="E7449" s="23"/>
    </row>
    <row r="7450" spans="1:5" ht="20" customHeight="1">
      <c r="A7450" s="19" t="s">
        <v>7886</v>
      </c>
      <c r="B7450" s="20" t="s">
        <v>7887</v>
      </c>
      <c r="C7450" s="21" t="s">
        <v>169476</v>
      </c>
      <c r="D7450" s="21" t="s">
        <v>345</v>
      </c>
      <c r="E7450" s="23"/>
    </row>
    <row r="7451" spans="1:5" ht="20" customHeight="1">
      <c r="A7451" s="19" t="s">
        <v>7888</v>
      </c>
      <c r="B7451" s="20" t="s">
        <v>7889</v>
      </c>
      <c r="C7451" s="21" t="s">
        <v>169474</v>
      </c>
      <c r="D7451" s="21" t="s">
        <v>345</v>
      </c>
      <c r="E7451" s="23"/>
    </row>
    <row r="7452" spans="1:5" ht="20" customHeight="1">
      <c r="A7452" s="19" t="s">
        <v>7890</v>
      </c>
      <c r="B7452" s="20" t="s">
        <v>7891</v>
      </c>
      <c r="C7452" s="21" t="s">
        <v>169445</v>
      </c>
      <c r="D7452" s="21" t="s">
        <v>345</v>
      </c>
      <c r="E7452" s="23"/>
    </row>
    <row r="7453" spans="1:5" ht="20" customHeight="1">
      <c r="A7453" s="19" t="s">
        <v>7892</v>
      </c>
      <c r="B7453" s="20" t="s">
        <v>7893</v>
      </c>
      <c r="C7453" s="21" t="s">
        <v>169493</v>
      </c>
      <c r="D7453" s="21" t="s">
        <v>345</v>
      </c>
      <c r="E7453" s="23"/>
    </row>
    <row r="7454" spans="1:5" ht="20" customHeight="1">
      <c r="A7454" s="19" t="s">
        <v>7896</v>
      </c>
      <c r="B7454" s="20" t="s">
        <v>7895</v>
      </c>
      <c r="C7454" s="21" t="s">
        <v>169455</v>
      </c>
      <c r="D7454" s="21" t="s">
        <v>345</v>
      </c>
      <c r="E7454" s="23"/>
    </row>
    <row r="7455" spans="1:5" ht="20" customHeight="1">
      <c r="A7455" s="19" t="s">
        <v>7897</v>
      </c>
      <c r="B7455" s="20" t="s">
        <v>7898</v>
      </c>
      <c r="C7455" s="21" t="s">
        <v>169456</v>
      </c>
      <c r="D7455" s="21" t="s">
        <v>345</v>
      </c>
      <c r="E7455" s="23"/>
    </row>
    <row r="7456" spans="1:5" ht="20" customHeight="1">
      <c r="A7456" s="19" t="s">
        <v>7899</v>
      </c>
      <c r="B7456" s="20" t="s">
        <v>7900</v>
      </c>
      <c r="C7456" s="21" t="s">
        <v>169455</v>
      </c>
      <c r="D7456" s="21" t="s">
        <v>345</v>
      </c>
      <c r="E7456" s="23"/>
    </row>
    <row r="7457" spans="1:5" ht="20" customHeight="1">
      <c r="A7457" s="19" t="s">
        <v>7901</v>
      </c>
      <c r="B7457" s="20" t="s">
        <v>7902</v>
      </c>
      <c r="C7457" s="21" t="s">
        <v>169449</v>
      </c>
      <c r="D7457" s="21" t="s">
        <v>345</v>
      </c>
      <c r="E7457" s="23"/>
    </row>
    <row r="7458" spans="1:5" ht="20" customHeight="1">
      <c r="A7458" s="19" t="s">
        <v>7903</v>
      </c>
      <c r="B7458" s="20" t="s">
        <v>7904</v>
      </c>
      <c r="C7458" s="21" t="s">
        <v>169433</v>
      </c>
      <c r="D7458" s="21" t="s">
        <v>345</v>
      </c>
      <c r="E7458" s="23"/>
    </row>
    <row r="7459" spans="1:5" ht="20" customHeight="1">
      <c r="A7459" s="19" t="s">
        <v>7907</v>
      </c>
      <c r="B7459" s="20" t="s">
        <v>7906</v>
      </c>
      <c r="C7459" s="21" t="s">
        <v>14955</v>
      </c>
      <c r="D7459" s="21" t="s">
        <v>345</v>
      </c>
      <c r="E7459" s="23"/>
    </row>
    <row r="7460" spans="1:5" ht="20" customHeight="1">
      <c r="A7460" s="19" t="s">
        <v>7910</v>
      </c>
      <c r="B7460" s="20" t="s">
        <v>7909</v>
      </c>
      <c r="C7460" s="21" t="s">
        <v>169439</v>
      </c>
      <c r="D7460" s="21" t="s">
        <v>345</v>
      </c>
      <c r="E7460" s="23"/>
    </row>
    <row r="7461" spans="1:5" ht="20" customHeight="1">
      <c r="A7461" s="19" t="s">
        <v>7911</v>
      </c>
      <c r="B7461" s="20" t="s">
        <v>7912</v>
      </c>
      <c r="C7461" s="21" t="s">
        <v>169448</v>
      </c>
      <c r="D7461" s="21" t="s">
        <v>345</v>
      </c>
      <c r="E7461" s="23"/>
    </row>
    <row r="7462" spans="1:5" ht="20" customHeight="1">
      <c r="A7462" s="19" t="s">
        <v>7913</v>
      </c>
      <c r="B7462" s="20" t="s">
        <v>7914</v>
      </c>
      <c r="C7462" s="21" t="s">
        <v>169455</v>
      </c>
      <c r="D7462" s="21" t="s">
        <v>345</v>
      </c>
      <c r="E7462" s="23"/>
    </row>
    <row r="7463" spans="1:5" ht="20" customHeight="1">
      <c r="A7463" s="19" t="s">
        <v>7915</v>
      </c>
      <c r="B7463" s="20" t="s">
        <v>7916</v>
      </c>
      <c r="C7463" s="21" t="s">
        <v>169490</v>
      </c>
      <c r="D7463" s="21" t="s">
        <v>345</v>
      </c>
      <c r="E7463" s="23"/>
    </row>
    <row r="7464" spans="1:5" ht="20" customHeight="1">
      <c r="A7464" s="19" t="s">
        <v>7917</v>
      </c>
      <c r="B7464" s="20" t="s">
        <v>7918</v>
      </c>
      <c r="C7464" s="21" t="s">
        <v>169490</v>
      </c>
      <c r="D7464" s="21" t="s">
        <v>345</v>
      </c>
      <c r="E7464" s="23"/>
    </row>
    <row r="7465" spans="1:5" ht="20" customHeight="1">
      <c r="A7465" s="19" t="s">
        <v>7921</v>
      </c>
      <c r="B7465" s="20" t="s">
        <v>7920</v>
      </c>
      <c r="C7465" s="21" t="s">
        <v>169509</v>
      </c>
      <c r="D7465" s="21" t="s">
        <v>345</v>
      </c>
      <c r="E7465" s="23"/>
    </row>
    <row r="7466" spans="1:5" ht="20" customHeight="1">
      <c r="A7466" s="19" t="s">
        <v>7924</v>
      </c>
      <c r="B7466" s="20" t="s">
        <v>7925</v>
      </c>
      <c r="C7466" s="21" t="s">
        <v>101727</v>
      </c>
      <c r="D7466" s="21" t="s">
        <v>345</v>
      </c>
      <c r="E7466" s="23"/>
    </row>
    <row r="7467" spans="1:5" ht="20" customHeight="1">
      <c r="A7467" s="19" t="s">
        <v>7926</v>
      </c>
      <c r="B7467" s="20" t="s">
        <v>7927</v>
      </c>
      <c r="C7467" s="21" t="s">
        <v>169471</v>
      </c>
      <c r="D7467" s="21" t="s">
        <v>345</v>
      </c>
      <c r="E7467" s="23"/>
    </row>
    <row r="7468" spans="1:5" ht="20" customHeight="1">
      <c r="A7468" s="19" t="s">
        <v>7928</v>
      </c>
      <c r="B7468" s="20" t="s">
        <v>7929</v>
      </c>
      <c r="C7468" s="21" t="s">
        <v>169479</v>
      </c>
      <c r="D7468" s="21" t="s">
        <v>345</v>
      </c>
      <c r="E7468" s="23"/>
    </row>
    <row r="7469" spans="1:5" ht="20" customHeight="1">
      <c r="A7469" s="19" t="s">
        <v>7932</v>
      </c>
      <c r="B7469" s="20" t="s">
        <v>7931</v>
      </c>
      <c r="C7469" s="21" t="s">
        <v>169471</v>
      </c>
      <c r="D7469" s="21" t="s">
        <v>345</v>
      </c>
      <c r="E7469" s="23"/>
    </row>
    <row r="7470" spans="1:5" ht="20" customHeight="1">
      <c r="A7470" s="19" t="s">
        <v>7933</v>
      </c>
      <c r="B7470" s="20" t="s">
        <v>7934</v>
      </c>
      <c r="C7470" s="21" t="s">
        <v>169457</v>
      </c>
      <c r="D7470" s="21" t="s">
        <v>345</v>
      </c>
      <c r="E7470" s="23"/>
    </row>
    <row r="7471" spans="1:5" ht="20" customHeight="1">
      <c r="A7471" s="19" t="s">
        <v>7935</v>
      </c>
      <c r="B7471" s="20" t="s">
        <v>7936</v>
      </c>
      <c r="C7471" s="21" t="s">
        <v>169476</v>
      </c>
      <c r="D7471" s="21" t="s">
        <v>345</v>
      </c>
      <c r="E7471" s="23"/>
    </row>
    <row r="7472" spans="1:5" ht="20" customHeight="1">
      <c r="A7472" s="19" t="s">
        <v>7939</v>
      </c>
      <c r="B7472" s="20" t="s">
        <v>7938</v>
      </c>
      <c r="C7472" s="21" t="s">
        <v>169476</v>
      </c>
      <c r="D7472" s="21" t="s">
        <v>345</v>
      </c>
      <c r="E7472" s="23"/>
    </row>
    <row r="7473" spans="1:5" ht="20" customHeight="1">
      <c r="A7473" s="19" t="s">
        <v>7940</v>
      </c>
      <c r="B7473" s="20" t="s">
        <v>7941</v>
      </c>
      <c r="C7473" s="21" t="s">
        <v>169440</v>
      </c>
      <c r="D7473" s="21" t="s">
        <v>345</v>
      </c>
      <c r="E7473" s="23"/>
    </row>
    <row r="7474" spans="1:5" ht="20" customHeight="1">
      <c r="A7474" s="19" t="s">
        <v>7945</v>
      </c>
      <c r="B7474" s="20" t="s">
        <v>7943</v>
      </c>
      <c r="C7474" s="21" t="s">
        <v>169443</v>
      </c>
      <c r="D7474" s="21" t="s">
        <v>345</v>
      </c>
      <c r="E7474" s="23"/>
    </row>
    <row r="7475" spans="1:5" ht="20" customHeight="1">
      <c r="A7475" s="19" t="s">
        <v>7946</v>
      </c>
      <c r="B7475" s="20" t="s">
        <v>7947</v>
      </c>
      <c r="C7475" s="21" t="s">
        <v>169462</v>
      </c>
      <c r="D7475" s="21" t="s">
        <v>296</v>
      </c>
      <c r="E7475" s="23"/>
    </row>
    <row r="7476" spans="1:5" ht="20" customHeight="1">
      <c r="A7476" s="19" t="s">
        <v>7957</v>
      </c>
      <c r="B7476" s="20" t="s">
        <v>7958</v>
      </c>
      <c r="C7476" s="21" t="s">
        <v>169493</v>
      </c>
      <c r="D7476" s="21" t="s">
        <v>345</v>
      </c>
      <c r="E7476" s="23"/>
    </row>
    <row r="7477" spans="1:5" ht="20" customHeight="1">
      <c r="A7477" s="19" t="s">
        <v>7968</v>
      </c>
      <c r="B7477" s="20" t="s">
        <v>7969</v>
      </c>
      <c r="C7477" s="21" t="s">
        <v>169476</v>
      </c>
      <c r="D7477" s="21" t="s">
        <v>345</v>
      </c>
      <c r="E7477" s="23"/>
    </row>
    <row r="7478" spans="1:5" ht="20" customHeight="1">
      <c r="A7478" s="19" t="s">
        <v>7983</v>
      </c>
      <c r="B7478" s="20" t="s">
        <v>7984</v>
      </c>
      <c r="C7478" s="21" t="s">
        <v>169477</v>
      </c>
      <c r="D7478" s="21" t="s">
        <v>345</v>
      </c>
      <c r="E7478" s="23"/>
    </row>
    <row r="7479" spans="1:5" ht="20" customHeight="1">
      <c r="A7479" s="19" t="s">
        <v>7986</v>
      </c>
      <c r="B7479" s="20" t="s">
        <v>7987</v>
      </c>
      <c r="C7479" s="21" t="s">
        <v>169510</v>
      </c>
      <c r="D7479" s="21" t="s">
        <v>345</v>
      </c>
      <c r="E7479" s="23"/>
    </row>
    <row r="7480" spans="1:5" ht="20" customHeight="1">
      <c r="A7480" s="19" t="s">
        <v>7989</v>
      </c>
      <c r="B7480" s="20" t="s">
        <v>7990</v>
      </c>
      <c r="C7480" s="21" t="s">
        <v>169483</v>
      </c>
      <c r="D7480" s="21" t="s">
        <v>345</v>
      </c>
      <c r="E7480" s="23"/>
    </row>
    <row r="7481" spans="1:5" ht="20" customHeight="1">
      <c r="A7481" s="19" t="s">
        <v>8002</v>
      </c>
      <c r="B7481" s="20" t="s">
        <v>8001</v>
      </c>
      <c r="C7481" s="21" t="s">
        <v>169486</v>
      </c>
      <c r="D7481" s="21" t="s">
        <v>345</v>
      </c>
      <c r="E7481" s="23"/>
    </row>
    <row r="7482" spans="1:5" ht="20" customHeight="1">
      <c r="A7482" s="19" t="s">
        <v>8014</v>
      </c>
      <c r="B7482" s="20" t="s">
        <v>8015</v>
      </c>
      <c r="C7482" s="21" t="s">
        <v>169454</v>
      </c>
      <c r="D7482" s="21" t="s">
        <v>345</v>
      </c>
      <c r="E7482" s="23"/>
    </row>
    <row r="7483" spans="1:5" ht="20" customHeight="1">
      <c r="A7483" s="19" t="s">
        <v>8021</v>
      </c>
      <c r="B7483" s="20" t="s">
        <v>8020</v>
      </c>
      <c r="C7483" s="21" t="s">
        <v>169490</v>
      </c>
      <c r="D7483" s="21" t="s">
        <v>345</v>
      </c>
      <c r="E7483" s="23"/>
    </row>
    <row r="7484" spans="1:5" ht="20" customHeight="1">
      <c r="A7484" s="19" t="s">
        <v>8029</v>
      </c>
      <c r="B7484" s="20" t="s">
        <v>8030</v>
      </c>
      <c r="C7484" s="21" t="s">
        <v>169448</v>
      </c>
      <c r="D7484" s="21" t="s">
        <v>345</v>
      </c>
      <c r="E7484" s="23"/>
    </row>
    <row r="7485" spans="1:5" ht="20" customHeight="1">
      <c r="A7485" s="19" t="s">
        <v>8044</v>
      </c>
      <c r="B7485" s="20" t="s">
        <v>8045</v>
      </c>
      <c r="C7485" s="21" t="s">
        <v>169448</v>
      </c>
      <c r="D7485" s="21" t="s">
        <v>345</v>
      </c>
      <c r="E7485" s="23"/>
    </row>
    <row r="7486" spans="1:5" ht="20" customHeight="1">
      <c r="A7486" s="19" t="s">
        <v>8047</v>
      </c>
      <c r="B7486" s="20" t="s">
        <v>8048</v>
      </c>
      <c r="C7486" s="21" t="s">
        <v>169456</v>
      </c>
      <c r="D7486" s="21" t="s">
        <v>345</v>
      </c>
      <c r="E7486" s="23"/>
    </row>
    <row r="7487" spans="1:5" ht="20" customHeight="1">
      <c r="A7487" s="19" t="s">
        <v>8060</v>
      </c>
      <c r="B7487" s="20" t="s">
        <v>8059</v>
      </c>
      <c r="C7487" s="21" t="s">
        <v>169442</v>
      </c>
      <c r="D7487" s="21" t="s">
        <v>345</v>
      </c>
      <c r="E7487" s="23"/>
    </row>
    <row r="7488" spans="1:5" ht="20" customHeight="1">
      <c r="A7488" s="19" t="s">
        <v>8064</v>
      </c>
      <c r="B7488" s="20" t="s">
        <v>8065</v>
      </c>
      <c r="C7488" s="21" t="s">
        <v>169448</v>
      </c>
      <c r="D7488" s="21" t="s">
        <v>296</v>
      </c>
      <c r="E7488" s="23"/>
    </row>
    <row r="7489" spans="1:5" ht="20" customHeight="1">
      <c r="A7489" s="19" t="s">
        <v>8105</v>
      </c>
      <c r="B7489" s="20" t="s">
        <v>8106</v>
      </c>
      <c r="C7489" s="21" t="s">
        <v>169446</v>
      </c>
      <c r="D7489" s="21" t="s">
        <v>345</v>
      </c>
      <c r="E7489" s="23"/>
    </row>
    <row r="7490" spans="1:5" ht="20" customHeight="1">
      <c r="A7490" s="19" t="s">
        <v>8159</v>
      </c>
      <c r="B7490" s="20" t="s">
        <v>8160</v>
      </c>
      <c r="C7490" s="21" t="s">
        <v>169474</v>
      </c>
      <c r="D7490" s="21" t="s">
        <v>345</v>
      </c>
      <c r="E7490" s="23"/>
    </row>
    <row r="7491" spans="1:5" ht="20" customHeight="1">
      <c r="A7491" s="19" t="s">
        <v>8207</v>
      </c>
      <c r="B7491" s="20" t="s">
        <v>8208</v>
      </c>
      <c r="C7491" s="21" t="s">
        <v>169439</v>
      </c>
      <c r="D7491" s="21" t="s">
        <v>345</v>
      </c>
      <c r="E7491" s="23"/>
    </row>
    <row r="7492" spans="1:5" ht="20" customHeight="1">
      <c r="A7492" s="19" t="s">
        <v>8215</v>
      </c>
      <c r="B7492" s="20" t="s">
        <v>8216</v>
      </c>
      <c r="C7492" s="21" t="s">
        <v>169465</v>
      </c>
      <c r="D7492" s="21" t="s">
        <v>345</v>
      </c>
      <c r="E7492" s="23"/>
    </row>
    <row r="7493" spans="1:5" ht="20" customHeight="1">
      <c r="A7493" s="19" t="s">
        <v>8219</v>
      </c>
      <c r="B7493" s="20" t="s">
        <v>8220</v>
      </c>
      <c r="C7493" s="21" t="s">
        <v>169513</v>
      </c>
      <c r="D7493" s="21" t="s">
        <v>345</v>
      </c>
      <c r="E7493" s="23"/>
    </row>
    <row r="7494" spans="1:5" ht="20" customHeight="1">
      <c r="A7494" s="19" t="s">
        <v>8274</v>
      </c>
      <c r="B7494" s="20" t="s">
        <v>8273</v>
      </c>
      <c r="C7494" s="21" t="s">
        <v>169457</v>
      </c>
      <c r="D7494" s="21" t="s">
        <v>345</v>
      </c>
      <c r="E7494" s="23"/>
    </row>
    <row r="7495" spans="1:5" ht="20" customHeight="1">
      <c r="A7495" s="19" t="s">
        <v>8294</v>
      </c>
      <c r="B7495" s="20" t="s">
        <v>8295</v>
      </c>
      <c r="C7495" s="21" t="s">
        <v>169467</v>
      </c>
      <c r="D7495" s="21" t="s">
        <v>345</v>
      </c>
      <c r="E7495" s="23"/>
    </row>
    <row r="7496" spans="1:5" ht="20" customHeight="1">
      <c r="A7496" s="19" t="s">
        <v>8307</v>
      </c>
      <c r="B7496" s="20" t="s">
        <v>8308</v>
      </c>
      <c r="C7496" s="21" t="s">
        <v>169486</v>
      </c>
      <c r="D7496" s="21" t="s">
        <v>345</v>
      </c>
      <c r="E7496" s="23"/>
    </row>
    <row r="7497" spans="1:5" ht="20" customHeight="1">
      <c r="A7497" s="19" t="s">
        <v>8322</v>
      </c>
      <c r="B7497" s="20" t="s">
        <v>8321</v>
      </c>
      <c r="C7497" s="21" t="s">
        <v>169493</v>
      </c>
      <c r="D7497" s="21" t="s">
        <v>345</v>
      </c>
      <c r="E7497" s="23"/>
    </row>
    <row r="7498" spans="1:5" ht="20" customHeight="1">
      <c r="A7498" s="19" t="s">
        <v>8324</v>
      </c>
      <c r="B7498" s="20" t="s">
        <v>8325</v>
      </c>
      <c r="C7498" s="21" t="s">
        <v>169514</v>
      </c>
      <c r="D7498" s="21" t="s">
        <v>345</v>
      </c>
      <c r="E7498" s="23"/>
    </row>
    <row r="7499" spans="1:5" ht="20" customHeight="1">
      <c r="A7499" s="19" t="s">
        <v>8342</v>
      </c>
      <c r="B7499" s="20" t="s">
        <v>8340</v>
      </c>
      <c r="C7499" s="21" t="s">
        <v>169466</v>
      </c>
      <c r="D7499" s="21" t="s">
        <v>345</v>
      </c>
      <c r="E7499" s="23"/>
    </row>
    <row r="7500" spans="1:5" ht="20" customHeight="1">
      <c r="A7500" s="19" t="s">
        <v>8346</v>
      </c>
      <c r="B7500" s="20" t="s">
        <v>8347</v>
      </c>
      <c r="C7500" s="21" t="s">
        <v>169459</v>
      </c>
      <c r="D7500" s="21" t="s">
        <v>345</v>
      </c>
      <c r="E7500" s="23"/>
    </row>
    <row r="7501" spans="1:5" ht="20" customHeight="1">
      <c r="A7501" s="19" t="s">
        <v>8348</v>
      </c>
      <c r="B7501" s="20" t="s">
        <v>8349</v>
      </c>
      <c r="C7501" s="21" t="s">
        <v>169433</v>
      </c>
      <c r="D7501" s="21" t="s">
        <v>345</v>
      </c>
      <c r="E7501" s="23"/>
    </row>
    <row r="7502" spans="1:5" ht="20" customHeight="1">
      <c r="A7502" s="19" t="s">
        <v>8350</v>
      </c>
      <c r="B7502" s="20" t="s">
        <v>8351</v>
      </c>
      <c r="C7502" s="21" t="s">
        <v>169469</v>
      </c>
      <c r="D7502" s="21" t="s">
        <v>345</v>
      </c>
      <c r="E7502" s="23"/>
    </row>
    <row r="7503" spans="1:5" ht="20" customHeight="1">
      <c r="A7503" s="19" t="s">
        <v>8352</v>
      </c>
      <c r="B7503" s="20" t="s">
        <v>8353</v>
      </c>
      <c r="C7503" s="21" t="s">
        <v>169431</v>
      </c>
      <c r="D7503" s="21" t="s">
        <v>345</v>
      </c>
      <c r="E7503" s="23"/>
    </row>
    <row r="7504" spans="1:5" ht="20" customHeight="1">
      <c r="A7504" s="19" t="s">
        <v>8356</v>
      </c>
      <c r="B7504" s="20" t="s">
        <v>8355</v>
      </c>
      <c r="C7504" s="21" t="s">
        <v>169456</v>
      </c>
      <c r="D7504" s="21" t="s">
        <v>345</v>
      </c>
      <c r="E7504" s="23"/>
    </row>
    <row r="7505" spans="1:5" ht="20" customHeight="1">
      <c r="A7505" s="19" t="s">
        <v>8357</v>
      </c>
      <c r="B7505" s="20" t="s">
        <v>8358</v>
      </c>
      <c r="C7505" s="21" t="s">
        <v>169437</v>
      </c>
      <c r="D7505" s="21" t="s">
        <v>345</v>
      </c>
      <c r="E7505" s="23"/>
    </row>
    <row r="7506" spans="1:5" ht="20" customHeight="1">
      <c r="A7506" s="19" t="s">
        <v>8359</v>
      </c>
      <c r="B7506" s="20" t="s">
        <v>8360</v>
      </c>
      <c r="C7506" s="21" t="s">
        <v>169455</v>
      </c>
      <c r="D7506" s="21" t="s">
        <v>345</v>
      </c>
      <c r="E7506" s="23"/>
    </row>
    <row r="7507" spans="1:5" ht="20" customHeight="1">
      <c r="A7507" s="19" t="s">
        <v>8361</v>
      </c>
      <c r="B7507" s="20" t="s">
        <v>8362</v>
      </c>
      <c r="C7507" s="21" t="s">
        <v>169490</v>
      </c>
      <c r="D7507" s="21" t="s">
        <v>345</v>
      </c>
      <c r="E7507" s="23"/>
    </row>
    <row r="7508" spans="1:5" ht="20" customHeight="1">
      <c r="A7508" s="19" t="s">
        <v>8363</v>
      </c>
      <c r="B7508" s="20" t="s">
        <v>8364</v>
      </c>
      <c r="C7508" s="21" t="s">
        <v>169436</v>
      </c>
      <c r="D7508" s="21" t="s">
        <v>345</v>
      </c>
      <c r="E7508" s="23"/>
    </row>
    <row r="7509" spans="1:5" ht="20" customHeight="1">
      <c r="A7509" s="19" t="s">
        <v>8367</v>
      </c>
      <c r="B7509" s="20" t="s">
        <v>8366</v>
      </c>
      <c r="C7509" s="21" t="s">
        <v>169477</v>
      </c>
      <c r="D7509" s="21" t="s">
        <v>345</v>
      </c>
      <c r="E7509" s="23"/>
    </row>
    <row r="7510" spans="1:5" ht="20" customHeight="1">
      <c r="A7510" s="19" t="s">
        <v>8368</v>
      </c>
      <c r="B7510" s="20" t="s">
        <v>8369</v>
      </c>
      <c r="C7510" s="21" t="s">
        <v>169501</v>
      </c>
      <c r="D7510" s="21" t="s">
        <v>345</v>
      </c>
      <c r="E7510" s="23"/>
    </row>
    <row r="7511" spans="1:5" ht="20" customHeight="1">
      <c r="A7511" s="19" t="s">
        <v>8370</v>
      </c>
      <c r="B7511" s="20" t="s">
        <v>8371</v>
      </c>
      <c r="C7511" s="21" t="s">
        <v>169477</v>
      </c>
      <c r="D7511" s="21" t="s">
        <v>345</v>
      </c>
      <c r="E7511" s="23"/>
    </row>
    <row r="7512" spans="1:5" ht="20" customHeight="1">
      <c r="A7512" s="19" t="s">
        <v>8378</v>
      </c>
      <c r="B7512" s="20" t="s">
        <v>8375</v>
      </c>
      <c r="C7512" s="21" t="s">
        <v>169438</v>
      </c>
      <c r="D7512" s="21" t="s">
        <v>345</v>
      </c>
      <c r="E7512" s="23"/>
    </row>
    <row r="7513" spans="1:5" ht="20" customHeight="1">
      <c r="A7513" s="19" t="s">
        <v>8379</v>
      </c>
      <c r="B7513" s="20" t="s">
        <v>8380</v>
      </c>
      <c r="C7513" s="21" t="s">
        <v>169436</v>
      </c>
      <c r="D7513" s="21" t="s">
        <v>345</v>
      </c>
      <c r="E7513" s="23"/>
    </row>
    <row r="7514" spans="1:5" ht="20" customHeight="1">
      <c r="A7514" s="19" t="s">
        <v>8381</v>
      </c>
      <c r="B7514" s="20" t="s">
        <v>8382</v>
      </c>
      <c r="C7514" s="21" t="s">
        <v>169502</v>
      </c>
      <c r="D7514" s="21" t="s">
        <v>345</v>
      </c>
      <c r="E7514" s="23"/>
    </row>
    <row r="7515" spans="1:5" ht="20" customHeight="1">
      <c r="A7515" s="19" t="s">
        <v>8385</v>
      </c>
      <c r="B7515" s="20" t="s">
        <v>8384</v>
      </c>
      <c r="C7515" s="21" t="s">
        <v>169481</v>
      </c>
      <c r="D7515" s="21" t="s">
        <v>345</v>
      </c>
      <c r="E7515" s="23"/>
    </row>
    <row r="7516" spans="1:5" ht="20" customHeight="1">
      <c r="A7516" s="19" t="s">
        <v>8386</v>
      </c>
      <c r="B7516" s="20" t="s">
        <v>8387</v>
      </c>
      <c r="C7516" s="21" t="s">
        <v>169488</v>
      </c>
      <c r="D7516" s="21" t="s">
        <v>345</v>
      </c>
      <c r="E7516" s="23"/>
    </row>
    <row r="7517" spans="1:5" ht="20" customHeight="1">
      <c r="A7517" s="19" t="s">
        <v>8388</v>
      </c>
      <c r="B7517" s="20" t="s">
        <v>8389</v>
      </c>
      <c r="C7517" s="21" t="s">
        <v>169474</v>
      </c>
      <c r="D7517" s="21" t="s">
        <v>345</v>
      </c>
      <c r="E7517" s="23"/>
    </row>
    <row r="7518" spans="1:5" ht="20" customHeight="1">
      <c r="A7518" s="19" t="s">
        <v>8394</v>
      </c>
      <c r="B7518" s="20" t="s">
        <v>8391</v>
      </c>
      <c r="C7518" s="21" t="s">
        <v>169442</v>
      </c>
      <c r="D7518" s="21" t="s">
        <v>345</v>
      </c>
      <c r="E7518" s="23"/>
    </row>
    <row r="7519" spans="1:5" ht="20" customHeight="1">
      <c r="A7519" s="19" t="s">
        <v>8395</v>
      </c>
      <c r="B7519" s="20" t="s">
        <v>8396</v>
      </c>
      <c r="C7519" s="21" t="s">
        <v>169473</v>
      </c>
      <c r="D7519" s="21" t="s">
        <v>345</v>
      </c>
      <c r="E7519" s="23"/>
    </row>
    <row r="7520" spans="1:5" ht="20" customHeight="1">
      <c r="A7520" s="19" t="s">
        <v>8401</v>
      </c>
      <c r="B7520" s="20" t="s">
        <v>8398</v>
      </c>
      <c r="C7520" s="21" t="s">
        <v>169469</v>
      </c>
      <c r="D7520" s="21" t="s">
        <v>345</v>
      </c>
      <c r="E7520" s="23"/>
    </row>
    <row r="7521" spans="1:5" ht="20" customHeight="1">
      <c r="A7521" s="19" t="s">
        <v>7856</v>
      </c>
      <c r="B7521" s="20" t="s">
        <v>7857</v>
      </c>
      <c r="C7521" s="21" t="s">
        <v>169493</v>
      </c>
      <c r="D7521" s="21" t="s">
        <v>139</v>
      </c>
      <c r="E7521" s="23"/>
    </row>
    <row r="7522" spans="1:5" ht="20" customHeight="1">
      <c r="A7522" s="19" t="s">
        <v>7922</v>
      </c>
      <c r="B7522" s="20" t="s">
        <v>7923</v>
      </c>
      <c r="C7522" s="21" t="s">
        <v>169460</v>
      </c>
      <c r="D7522" s="21" t="s">
        <v>139</v>
      </c>
      <c r="E7522" s="23"/>
    </row>
    <row r="7523" spans="1:5" ht="20" customHeight="1">
      <c r="A7523" s="19" t="s">
        <v>7948</v>
      </c>
      <c r="B7523" s="20" t="s">
        <v>7947</v>
      </c>
      <c r="C7523" s="21" t="s">
        <v>169548</v>
      </c>
      <c r="D7523" s="21" t="s">
        <v>296</v>
      </c>
      <c r="E7523" s="23"/>
    </row>
    <row r="7524" spans="1:5" ht="20" customHeight="1">
      <c r="A7524" s="19" t="s">
        <v>7949</v>
      </c>
      <c r="B7524" s="20" t="s">
        <v>7950</v>
      </c>
      <c r="C7524" s="21" t="s">
        <v>169490</v>
      </c>
      <c r="D7524" s="21" t="s">
        <v>345</v>
      </c>
      <c r="E7524" s="23"/>
    </row>
    <row r="7525" spans="1:5" ht="20" customHeight="1">
      <c r="A7525" s="19" t="s">
        <v>7951</v>
      </c>
      <c r="B7525" s="20" t="s">
        <v>7952</v>
      </c>
      <c r="C7525" s="21" t="s">
        <v>14955</v>
      </c>
      <c r="D7525" s="21" t="s">
        <v>345</v>
      </c>
      <c r="E7525" s="23"/>
    </row>
    <row r="7526" spans="1:5" ht="20" customHeight="1">
      <c r="A7526" s="19" t="s">
        <v>7953</v>
      </c>
      <c r="B7526" s="20" t="s">
        <v>7954</v>
      </c>
      <c r="C7526" s="21" t="s">
        <v>169494</v>
      </c>
      <c r="D7526" s="21" t="s">
        <v>345</v>
      </c>
      <c r="E7526" s="23"/>
    </row>
    <row r="7527" spans="1:5" ht="20" customHeight="1">
      <c r="A7527" s="19" t="s">
        <v>7955</v>
      </c>
      <c r="B7527" s="20" t="s">
        <v>7956</v>
      </c>
      <c r="C7527" s="21" t="s">
        <v>169444</v>
      </c>
      <c r="D7527" s="21" t="s">
        <v>345</v>
      </c>
      <c r="E7527" s="23"/>
    </row>
    <row r="7528" spans="1:5" ht="20" customHeight="1">
      <c r="A7528" s="19" t="s">
        <v>7959</v>
      </c>
      <c r="B7528" s="20" t="s">
        <v>7958</v>
      </c>
      <c r="C7528" s="21" t="s">
        <v>169493</v>
      </c>
      <c r="D7528" s="21" t="s">
        <v>345</v>
      </c>
      <c r="E7528" s="23"/>
    </row>
    <row r="7529" spans="1:5" ht="20" customHeight="1">
      <c r="A7529" s="19" t="s">
        <v>7960</v>
      </c>
      <c r="B7529" s="20" t="s">
        <v>7961</v>
      </c>
      <c r="C7529" s="21" t="s">
        <v>169471</v>
      </c>
      <c r="D7529" s="21" t="s">
        <v>345</v>
      </c>
      <c r="E7529" s="23"/>
    </row>
    <row r="7530" spans="1:5" ht="20" customHeight="1">
      <c r="A7530" s="19" t="s">
        <v>7962</v>
      </c>
      <c r="B7530" s="20" t="s">
        <v>7963</v>
      </c>
      <c r="C7530" s="21" t="s">
        <v>169486</v>
      </c>
      <c r="D7530" s="21" t="s">
        <v>345</v>
      </c>
      <c r="E7530" s="23"/>
    </row>
    <row r="7531" spans="1:5" ht="20" customHeight="1">
      <c r="A7531" s="19" t="s">
        <v>7964</v>
      </c>
      <c r="B7531" s="20" t="s">
        <v>7965</v>
      </c>
      <c r="C7531" s="21" t="s">
        <v>169452</v>
      </c>
      <c r="D7531" s="21" t="s">
        <v>345</v>
      </c>
      <c r="E7531" s="23"/>
    </row>
    <row r="7532" spans="1:5" ht="20" customHeight="1">
      <c r="A7532" s="19" t="s">
        <v>7966</v>
      </c>
      <c r="B7532" s="20" t="s">
        <v>7967</v>
      </c>
      <c r="C7532" s="21" t="s">
        <v>101727</v>
      </c>
      <c r="D7532" s="21" t="s">
        <v>345</v>
      </c>
      <c r="E7532" s="23"/>
    </row>
    <row r="7533" spans="1:5" ht="20" customHeight="1">
      <c r="A7533" s="19" t="s">
        <v>7970</v>
      </c>
      <c r="B7533" s="20" t="s">
        <v>7969</v>
      </c>
      <c r="C7533" s="21" t="s">
        <v>169476</v>
      </c>
      <c r="D7533" s="21" t="s">
        <v>345</v>
      </c>
      <c r="E7533" s="23"/>
    </row>
    <row r="7534" spans="1:5" ht="20" customHeight="1">
      <c r="A7534" s="19" t="s">
        <v>7971</v>
      </c>
      <c r="B7534" s="20" t="s">
        <v>7972</v>
      </c>
      <c r="C7534" s="21" t="s">
        <v>169499</v>
      </c>
      <c r="D7534" s="21" t="s">
        <v>345</v>
      </c>
      <c r="E7534" s="23"/>
    </row>
    <row r="7535" spans="1:5" ht="20" customHeight="1">
      <c r="A7535" s="19" t="s">
        <v>7973</v>
      </c>
      <c r="B7535" s="20" t="s">
        <v>7974</v>
      </c>
      <c r="C7535" s="21" t="s">
        <v>169498</v>
      </c>
      <c r="D7535" s="21" t="s">
        <v>345</v>
      </c>
      <c r="E7535" s="23"/>
    </row>
    <row r="7536" spans="1:5" ht="20" customHeight="1">
      <c r="A7536" s="19" t="s">
        <v>7977</v>
      </c>
      <c r="B7536" s="20" t="s">
        <v>7978</v>
      </c>
      <c r="C7536" s="21" t="s">
        <v>169486</v>
      </c>
      <c r="D7536" s="21" t="s">
        <v>345</v>
      </c>
      <c r="E7536" s="23"/>
    </row>
    <row r="7537" spans="1:5" ht="20" customHeight="1">
      <c r="A7537" s="19" t="s">
        <v>7979</v>
      </c>
      <c r="B7537" s="20" t="s">
        <v>7980</v>
      </c>
      <c r="C7537" s="21" t="s">
        <v>169490</v>
      </c>
      <c r="D7537" s="21" t="s">
        <v>345</v>
      </c>
      <c r="E7537" s="23"/>
    </row>
    <row r="7538" spans="1:5" ht="20" customHeight="1">
      <c r="A7538" s="19" t="s">
        <v>7981</v>
      </c>
      <c r="B7538" s="20" t="s">
        <v>7982</v>
      </c>
      <c r="C7538" s="21" t="s">
        <v>169449</v>
      </c>
      <c r="D7538" s="21" t="s">
        <v>345</v>
      </c>
      <c r="E7538" s="23"/>
    </row>
    <row r="7539" spans="1:5" ht="20" customHeight="1">
      <c r="A7539" s="19" t="s">
        <v>7985</v>
      </c>
      <c r="B7539" s="20" t="s">
        <v>7984</v>
      </c>
      <c r="C7539" s="21" t="s">
        <v>169477</v>
      </c>
      <c r="D7539" s="21" t="s">
        <v>345</v>
      </c>
      <c r="E7539" s="23"/>
    </row>
    <row r="7540" spans="1:5" ht="20" customHeight="1">
      <c r="A7540" s="19" t="s">
        <v>7988</v>
      </c>
      <c r="B7540" s="20" t="s">
        <v>7987</v>
      </c>
      <c r="C7540" s="21" t="s">
        <v>169510</v>
      </c>
      <c r="D7540" s="21" t="s">
        <v>345</v>
      </c>
      <c r="E7540" s="23"/>
    </row>
    <row r="7541" spans="1:5" ht="20" customHeight="1">
      <c r="A7541" s="19" t="s">
        <v>7991</v>
      </c>
      <c r="B7541" s="20" t="s">
        <v>7990</v>
      </c>
      <c r="C7541" s="21" t="s">
        <v>169483</v>
      </c>
      <c r="D7541" s="21" t="s">
        <v>345</v>
      </c>
      <c r="E7541" s="23"/>
    </row>
    <row r="7542" spans="1:5" ht="20" customHeight="1">
      <c r="A7542" s="19" t="s">
        <v>7992</v>
      </c>
      <c r="B7542" s="20" t="s">
        <v>7993</v>
      </c>
      <c r="C7542" s="21" t="s">
        <v>169440</v>
      </c>
      <c r="D7542" s="21" t="s">
        <v>345</v>
      </c>
      <c r="E7542" s="23"/>
    </row>
    <row r="7543" spans="1:5" ht="20" customHeight="1">
      <c r="A7543" s="19" t="s">
        <v>7994</v>
      </c>
      <c r="B7543" s="20" t="s">
        <v>7995</v>
      </c>
      <c r="C7543" s="21" t="s">
        <v>169466</v>
      </c>
      <c r="D7543" s="21" t="s">
        <v>345</v>
      </c>
      <c r="E7543" s="23"/>
    </row>
    <row r="7544" spans="1:5" ht="20" customHeight="1">
      <c r="A7544" s="19" t="s">
        <v>7996</v>
      </c>
      <c r="B7544" s="20" t="s">
        <v>7997</v>
      </c>
      <c r="C7544" s="21" t="s">
        <v>169452</v>
      </c>
      <c r="D7544" s="21" t="s">
        <v>345</v>
      </c>
      <c r="E7544" s="23"/>
    </row>
    <row r="7545" spans="1:5" ht="20" customHeight="1">
      <c r="A7545" s="19" t="s">
        <v>7998</v>
      </c>
      <c r="B7545" s="20" t="s">
        <v>7999</v>
      </c>
      <c r="C7545" s="21" t="s">
        <v>169498</v>
      </c>
      <c r="D7545" s="21" t="s">
        <v>345</v>
      </c>
      <c r="E7545" s="23"/>
    </row>
    <row r="7546" spans="1:5" ht="20" customHeight="1">
      <c r="A7546" s="19" t="s">
        <v>8003</v>
      </c>
      <c r="B7546" s="20" t="s">
        <v>8001</v>
      </c>
      <c r="C7546" s="21" t="s">
        <v>169486</v>
      </c>
      <c r="D7546" s="21" t="s">
        <v>345</v>
      </c>
      <c r="E7546" s="23"/>
    </row>
    <row r="7547" spans="1:5" ht="20" customHeight="1">
      <c r="A7547" s="19" t="s">
        <v>8004</v>
      </c>
      <c r="B7547" s="20" t="s">
        <v>8005</v>
      </c>
      <c r="C7547" s="21" t="s">
        <v>169442</v>
      </c>
      <c r="D7547" s="21" t="s">
        <v>345</v>
      </c>
      <c r="E7547" s="23"/>
    </row>
    <row r="7548" spans="1:5" ht="20" customHeight="1">
      <c r="A7548" s="19" t="s">
        <v>8006</v>
      </c>
      <c r="B7548" s="20" t="s">
        <v>8007</v>
      </c>
      <c r="C7548" s="21" t="s">
        <v>169490</v>
      </c>
      <c r="D7548" s="21" t="s">
        <v>345</v>
      </c>
      <c r="E7548" s="23"/>
    </row>
    <row r="7549" spans="1:5" ht="20" customHeight="1">
      <c r="A7549" s="19" t="s">
        <v>8008</v>
      </c>
      <c r="B7549" s="20" t="s">
        <v>8009</v>
      </c>
      <c r="C7549" s="21" t="s">
        <v>169438</v>
      </c>
      <c r="D7549" s="21" t="s">
        <v>345</v>
      </c>
      <c r="E7549" s="23"/>
    </row>
    <row r="7550" spans="1:5" ht="20" customHeight="1">
      <c r="A7550" s="19" t="s">
        <v>8010</v>
      </c>
      <c r="B7550" s="20" t="s">
        <v>8011</v>
      </c>
      <c r="C7550" s="21" t="s">
        <v>169444</v>
      </c>
      <c r="D7550" s="21" t="s">
        <v>345</v>
      </c>
      <c r="E7550" s="23"/>
    </row>
    <row r="7551" spans="1:5" ht="20" customHeight="1">
      <c r="A7551" s="19" t="s">
        <v>8012</v>
      </c>
      <c r="B7551" s="20" t="s">
        <v>8013</v>
      </c>
      <c r="C7551" s="21" t="s">
        <v>169448</v>
      </c>
      <c r="D7551" s="21" t="s">
        <v>345</v>
      </c>
      <c r="E7551" s="23"/>
    </row>
    <row r="7552" spans="1:5" ht="20" customHeight="1">
      <c r="A7552" s="19" t="s">
        <v>8016</v>
      </c>
      <c r="B7552" s="20" t="s">
        <v>8015</v>
      </c>
      <c r="C7552" s="21" t="s">
        <v>169454</v>
      </c>
      <c r="D7552" s="21" t="s">
        <v>345</v>
      </c>
      <c r="E7552" s="23"/>
    </row>
    <row r="7553" spans="1:5" ht="20" customHeight="1">
      <c r="A7553" s="19" t="s">
        <v>8017</v>
      </c>
      <c r="B7553" s="20" t="s">
        <v>8018</v>
      </c>
      <c r="C7553" s="21" t="s">
        <v>169455</v>
      </c>
      <c r="D7553" s="21" t="s">
        <v>345</v>
      </c>
      <c r="E7553" s="23"/>
    </row>
    <row r="7554" spans="1:5" ht="20" customHeight="1">
      <c r="A7554" s="19" t="s">
        <v>8022</v>
      </c>
      <c r="B7554" s="20" t="s">
        <v>8020</v>
      </c>
      <c r="C7554" s="21" t="s">
        <v>169490</v>
      </c>
      <c r="D7554" s="21" t="s">
        <v>345</v>
      </c>
      <c r="E7554" s="23"/>
    </row>
    <row r="7555" spans="1:5" ht="20" customHeight="1">
      <c r="A7555" s="19" t="s">
        <v>8023</v>
      </c>
      <c r="B7555" s="20" t="s">
        <v>8024</v>
      </c>
      <c r="C7555" s="21" t="s">
        <v>169486</v>
      </c>
      <c r="D7555" s="21" t="s">
        <v>345</v>
      </c>
      <c r="E7555" s="23"/>
    </row>
    <row r="7556" spans="1:5" ht="20" customHeight="1">
      <c r="A7556" s="19" t="s">
        <v>8025</v>
      </c>
      <c r="B7556" s="20" t="s">
        <v>8026</v>
      </c>
      <c r="C7556" s="21" t="s">
        <v>169490</v>
      </c>
      <c r="D7556" s="21" t="s">
        <v>345</v>
      </c>
      <c r="E7556" s="23"/>
    </row>
    <row r="7557" spans="1:5" ht="20" customHeight="1">
      <c r="A7557" s="19" t="s">
        <v>8027</v>
      </c>
      <c r="B7557" s="20" t="s">
        <v>8028</v>
      </c>
      <c r="C7557" s="21" t="s">
        <v>169478</v>
      </c>
      <c r="D7557" s="21" t="s">
        <v>345</v>
      </c>
      <c r="E7557" s="23"/>
    </row>
    <row r="7558" spans="1:5" ht="20" customHeight="1">
      <c r="A7558" s="19" t="s">
        <v>8031</v>
      </c>
      <c r="B7558" s="20" t="s">
        <v>8030</v>
      </c>
      <c r="C7558" s="21" t="s">
        <v>169448</v>
      </c>
      <c r="D7558" s="21" t="s">
        <v>345</v>
      </c>
      <c r="E7558" s="23"/>
    </row>
    <row r="7559" spans="1:5" ht="20" customHeight="1">
      <c r="A7559" s="19" t="s">
        <v>8032</v>
      </c>
      <c r="B7559" s="20" t="s">
        <v>8033</v>
      </c>
      <c r="C7559" s="21" t="s">
        <v>169448</v>
      </c>
      <c r="D7559" s="21" t="s">
        <v>345</v>
      </c>
      <c r="E7559" s="23"/>
    </row>
    <row r="7560" spans="1:5" ht="20" customHeight="1">
      <c r="A7560" s="19" t="s">
        <v>8036</v>
      </c>
      <c r="B7560" s="20" t="s">
        <v>8037</v>
      </c>
      <c r="C7560" s="21" t="s">
        <v>169499</v>
      </c>
      <c r="D7560" s="21" t="s">
        <v>345</v>
      </c>
      <c r="E7560" s="23"/>
    </row>
    <row r="7561" spans="1:5" ht="20" customHeight="1">
      <c r="A7561" s="19" t="s">
        <v>8038</v>
      </c>
      <c r="B7561" s="20" t="s">
        <v>8039</v>
      </c>
      <c r="C7561" s="21" t="s">
        <v>169490</v>
      </c>
      <c r="D7561" s="21" t="s">
        <v>345</v>
      </c>
      <c r="E7561" s="23"/>
    </row>
    <row r="7562" spans="1:5" ht="20" customHeight="1">
      <c r="A7562" s="19" t="s">
        <v>8040</v>
      </c>
      <c r="B7562" s="20" t="s">
        <v>8041</v>
      </c>
      <c r="C7562" s="21" t="s">
        <v>169462</v>
      </c>
      <c r="D7562" s="21" t="s">
        <v>345</v>
      </c>
      <c r="E7562" s="23"/>
    </row>
    <row r="7563" spans="1:5" ht="20" customHeight="1">
      <c r="A7563" s="19" t="s">
        <v>8042</v>
      </c>
      <c r="B7563" s="20" t="s">
        <v>8043</v>
      </c>
      <c r="C7563" s="21" t="s">
        <v>169485</v>
      </c>
      <c r="D7563" s="21" t="s">
        <v>345</v>
      </c>
      <c r="E7563" s="23"/>
    </row>
    <row r="7564" spans="1:5" ht="20" customHeight="1">
      <c r="A7564" s="19" t="s">
        <v>8046</v>
      </c>
      <c r="B7564" s="20" t="s">
        <v>8045</v>
      </c>
      <c r="C7564" s="21" t="s">
        <v>169448</v>
      </c>
      <c r="D7564" s="21" t="s">
        <v>345</v>
      </c>
      <c r="E7564" s="23"/>
    </row>
    <row r="7565" spans="1:5" ht="20" customHeight="1">
      <c r="A7565" s="19" t="s">
        <v>8049</v>
      </c>
      <c r="B7565" s="20" t="s">
        <v>8048</v>
      </c>
      <c r="C7565" s="21" t="s">
        <v>169456</v>
      </c>
      <c r="D7565" s="21" t="s">
        <v>345</v>
      </c>
      <c r="E7565" s="23"/>
    </row>
    <row r="7566" spans="1:5" ht="20" customHeight="1">
      <c r="A7566" s="19" t="s">
        <v>8050</v>
      </c>
      <c r="B7566" s="20" t="s">
        <v>8051</v>
      </c>
      <c r="C7566" s="21" t="s">
        <v>169443</v>
      </c>
      <c r="D7566" s="21" t="s">
        <v>345</v>
      </c>
      <c r="E7566" s="23"/>
    </row>
    <row r="7567" spans="1:5" ht="20" customHeight="1">
      <c r="A7567" s="19" t="s">
        <v>8052</v>
      </c>
      <c r="B7567" s="20" t="s">
        <v>8053</v>
      </c>
      <c r="C7567" s="21" t="s">
        <v>169501</v>
      </c>
      <c r="D7567" s="21" t="s">
        <v>345</v>
      </c>
      <c r="E7567" s="23"/>
    </row>
    <row r="7568" spans="1:5" ht="20" customHeight="1">
      <c r="A7568" s="19" t="s">
        <v>8054</v>
      </c>
      <c r="B7568" s="20" t="s">
        <v>8055</v>
      </c>
      <c r="C7568" s="21" t="s">
        <v>169462</v>
      </c>
      <c r="D7568" s="21" t="s">
        <v>345</v>
      </c>
      <c r="E7568" s="23"/>
    </row>
    <row r="7569" spans="1:5" ht="20" customHeight="1">
      <c r="A7569" s="19" t="s">
        <v>8056</v>
      </c>
      <c r="B7569" s="20" t="s">
        <v>8057</v>
      </c>
      <c r="C7569" s="22">
        <v>0</v>
      </c>
      <c r="D7569" s="21" t="s">
        <v>345</v>
      </c>
      <c r="E7569" s="23"/>
    </row>
    <row r="7570" spans="1:5" ht="20" customHeight="1">
      <c r="A7570" s="19" t="s">
        <v>8061</v>
      </c>
      <c r="B7570" s="20" t="s">
        <v>8059</v>
      </c>
      <c r="C7570" s="21" t="s">
        <v>169442</v>
      </c>
      <c r="D7570" s="21" t="s">
        <v>345</v>
      </c>
      <c r="E7570" s="23"/>
    </row>
    <row r="7571" spans="1:5" ht="20" customHeight="1">
      <c r="A7571" s="19" t="s">
        <v>8062</v>
      </c>
      <c r="B7571" s="20" t="s">
        <v>8063</v>
      </c>
      <c r="C7571" s="21" t="s">
        <v>169442</v>
      </c>
      <c r="D7571" s="21" t="s">
        <v>345</v>
      </c>
      <c r="E7571" s="23"/>
    </row>
    <row r="7572" spans="1:5" ht="20" customHeight="1">
      <c r="A7572" s="19" t="s">
        <v>8066</v>
      </c>
      <c r="B7572" s="20" t="s">
        <v>8065</v>
      </c>
      <c r="C7572" s="21" t="s">
        <v>169448</v>
      </c>
      <c r="D7572" s="21" t="s">
        <v>296</v>
      </c>
      <c r="E7572" s="23"/>
    </row>
    <row r="7573" spans="1:5" ht="20" customHeight="1">
      <c r="A7573" s="19" t="s">
        <v>8076</v>
      </c>
      <c r="B7573" s="20" t="s">
        <v>8077</v>
      </c>
      <c r="C7573" s="21" t="s">
        <v>169490</v>
      </c>
      <c r="D7573" s="21" t="s">
        <v>345</v>
      </c>
      <c r="E7573" s="23"/>
    </row>
    <row r="7574" spans="1:5" ht="20" customHeight="1">
      <c r="A7574" s="19" t="s">
        <v>8089</v>
      </c>
      <c r="B7574" s="20" t="s">
        <v>8090</v>
      </c>
      <c r="C7574" s="21" t="s">
        <v>169480</v>
      </c>
      <c r="D7574" s="21" t="s">
        <v>345</v>
      </c>
      <c r="E7574" s="23"/>
    </row>
    <row r="7575" spans="1:5" ht="20" customHeight="1">
      <c r="A7575" s="19" t="s">
        <v>8102</v>
      </c>
      <c r="B7575" s="20" t="s">
        <v>8103</v>
      </c>
      <c r="C7575" s="21" t="s">
        <v>169498</v>
      </c>
      <c r="D7575" s="21" t="s">
        <v>345</v>
      </c>
      <c r="E7575" s="23"/>
    </row>
    <row r="7576" spans="1:5" ht="20" customHeight="1">
      <c r="A7576" s="19" t="s">
        <v>8107</v>
      </c>
      <c r="B7576" s="20" t="s">
        <v>8106</v>
      </c>
      <c r="C7576" s="21" t="s">
        <v>169446</v>
      </c>
      <c r="D7576" s="21" t="s">
        <v>345</v>
      </c>
      <c r="E7576" s="23"/>
    </row>
    <row r="7577" spans="1:5" ht="20" customHeight="1">
      <c r="A7577" s="19" t="s">
        <v>8117</v>
      </c>
      <c r="B7577" s="20" t="s">
        <v>8118</v>
      </c>
      <c r="C7577" s="21" t="s">
        <v>169476</v>
      </c>
      <c r="D7577" s="21" t="s">
        <v>345</v>
      </c>
      <c r="E7577" s="23"/>
    </row>
    <row r="7578" spans="1:5" ht="20" customHeight="1">
      <c r="A7578" s="19" t="s">
        <v>8130</v>
      </c>
      <c r="B7578" s="20" t="s">
        <v>8131</v>
      </c>
      <c r="C7578" s="21" t="s">
        <v>169446</v>
      </c>
      <c r="D7578" s="21" t="s">
        <v>345</v>
      </c>
      <c r="E7578" s="23"/>
    </row>
    <row r="7579" spans="1:5" ht="20" customHeight="1">
      <c r="A7579" s="19" t="s">
        <v>8145</v>
      </c>
      <c r="B7579" s="20" t="s">
        <v>8146</v>
      </c>
      <c r="C7579" s="21" t="s">
        <v>169449</v>
      </c>
      <c r="D7579" s="21" t="s">
        <v>345</v>
      </c>
      <c r="E7579" s="23"/>
    </row>
    <row r="7580" spans="1:5" ht="20" customHeight="1">
      <c r="A7580" s="19" t="s">
        <v>8156</v>
      </c>
      <c r="B7580" s="20" t="s">
        <v>8157</v>
      </c>
      <c r="C7580" s="21" t="s">
        <v>169435</v>
      </c>
      <c r="D7580" s="21" t="s">
        <v>345</v>
      </c>
      <c r="E7580" s="23"/>
    </row>
    <row r="7581" spans="1:5" ht="20" customHeight="1">
      <c r="A7581" s="19" t="s">
        <v>8161</v>
      </c>
      <c r="B7581" s="20" t="s">
        <v>8160</v>
      </c>
      <c r="C7581" s="21" t="s">
        <v>169474</v>
      </c>
      <c r="D7581" s="21" t="s">
        <v>345</v>
      </c>
      <c r="E7581" s="23"/>
    </row>
    <row r="7582" spans="1:5" ht="20" customHeight="1">
      <c r="A7582" s="19" t="s">
        <v>8175</v>
      </c>
      <c r="B7582" s="20" t="s">
        <v>8176</v>
      </c>
      <c r="C7582" s="21" t="s">
        <v>169486</v>
      </c>
      <c r="D7582" s="21" t="s">
        <v>345</v>
      </c>
      <c r="E7582" s="23"/>
    </row>
    <row r="7583" spans="1:5" ht="20" customHeight="1">
      <c r="A7583" s="19" t="s">
        <v>8180</v>
      </c>
      <c r="B7583" s="20" t="s">
        <v>8181</v>
      </c>
      <c r="C7583" s="21" t="s">
        <v>169462</v>
      </c>
      <c r="D7583" s="21" t="s">
        <v>345</v>
      </c>
      <c r="E7583" s="23"/>
    </row>
    <row r="7584" spans="1:5" ht="20" customHeight="1">
      <c r="A7584" s="19" t="s">
        <v>8191</v>
      </c>
      <c r="B7584" s="20" t="s">
        <v>8192</v>
      </c>
      <c r="C7584" s="21" t="s">
        <v>169481</v>
      </c>
      <c r="D7584" s="21" t="s">
        <v>345</v>
      </c>
      <c r="E7584" s="23"/>
    </row>
    <row r="7585" spans="1:5" ht="20" customHeight="1">
      <c r="A7585" s="19" t="s">
        <v>8202</v>
      </c>
      <c r="B7585" s="20" t="s">
        <v>8203</v>
      </c>
      <c r="C7585" s="21" t="s">
        <v>169456</v>
      </c>
      <c r="D7585" s="21" t="s">
        <v>345</v>
      </c>
      <c r="E7585" s="23"/>
    </row>
    <row r="7586" spans="1:5" ht="20" customHeight="1">
      <c r="A7586" s="19" t="s">
        <v>8209</v>
      </c>
      <c r="B7586" s="20" t="s">
        <v>8208</v>
      </c>
      <c r="C7586" s="21" t="s">
        <v>169439</v>
      </c>
      <c r="D7586" s="21" t="s">
        <v>345</v>
      </c>
      <c r="E7586" s="23"/>
    </row>
    <row r="7587" spans="1:5" ht="20" customHeight="1">
      <c r="A7587" s="19" t="s">
        <v>8217</v>
      </c>
      <c r="B7587" s="20" t="s">
        <v>8216</v>
      </c>
      <c r="C7587" s="21" t="s">
        <v>169465</v>
      </c>
      <c r="D7587" s="21" t="s">
        <v>345</v>
      </c>
      <c r="E7587" s="23"/>
    </row>
    <row r="7588" spans="1:5" ht="20" customHeight="1">
      <c r="A7588" s="19" t="s">
        <v>8221</v>
      </c>
      <c r="B7588" s="20" t="s">
        <v>8220</v>
      </c>
      <c r="C7588" s="21" t="s">
        <v>169513</v>
      </c>
      <c r="D7588" s="21" t="s">
        <v>345</v>
      </c>
      <c r="E7588" s="23"/>
    </row>
    <row r="7589" spans="1:5" ht="20" customHeight="1">
      <c r="A7589" s="19" t="s">
        <v>8231</v>
      </c>
      <c r="B7589" s="20" t="s">
        <v>8232</v>
      </c>
      <c r="C7589" s="21" t="s">
        <v>169513</v>
      </c>
      <c r="D7589" s="21" t="s">
        <v>345</v>
      </c>
      <c r="E7589" s="23"/>
    </row>
    <row r="7590" spans="1:5" ht="20" customHeight="1">
      <c r="A7590" s="19" t="s">
        <v>8244</v>
      </c>
      <c r="B7590" s="20" t="s">
        <v>8245</v>
      </c>
      <c r="C7590" s="21" t="s">
        <v>169458</v>
      </c>
      <c r="D7590" s="21" t="s">
        <v>345</v>
      </c>
      <c r="E7590" s="23"/>
    </row>
    <row r="7591" spans="1:5" ht="20" customHeight="1">
      <c r="A7591" s="19" t="s">
        <v>8255</v>
      </c>
      <c r="B7591" s="20" t="s">
        <v>8256</v>
      </c>
      <c r="C7591" s="21" t="s">
        <v>169448</v>
      </c>
      <c r="D7591" s="21" t="s">
        <v>345</v>
      </c>
      <c r="E7591" s="23"/>
    </row>
    <row r="7592" spans="1:5" ht="20" customHeight="1">
      <c r="A7592" s="19" t="s">
        <v>8266</v>
      </c>
      <c r="B7592" s="20" t="s">
        <v>8267</v>
      </c>
      <c r="C7592" s="21" t="s">
        <v>14955</v>
      </c>
      <c r="D7592" s="21" t="s">
        <v>345</v>
      </c>
      <c r="E7592" s="23"/>
    </row>
    <row r="7593" spans="1:5" ht="20" customHeight="1">
      <c r="A7593" s="19" t="s">
        <v>8269</v>
      </c>
      <c r="B7593" s="20" t="s">
        <v>8270</v>
      </c>
      <c r="C7593" s="21" t="s">
        <v>169481</v>
      </c>
      <c r="D7593" s="21" t="s">
        <v>345</v>
      </c>
      <c r="E7593" s="23"/>
    </row>
    <row r="7594" spans="1:5" ht="20" customHeight="1">
      <c r="A7594" s="19" t="s">
        <v>8275</v>
      </c>
      <c r="B7594" s="20" t="s">
        <v>8273</v>
      </c>
      <c r="C7594" s="21" t="s">
        <v>169457</v>
      </c>
      <c r="D7594" s="21" t="s">
        <v>345</v>
      </c>
      <c r="E7594" s="23"/>
    </row>
    <row r="7595" spans="1:5" ht="20" customHeight="1">
      <c r="A7595" s="19" t="s">
        <v>8285</v>
      </c>
      <c r="B7595" s="20" t="s">
        <v>8286</v>
      </c>
      <c r="C7595" s="21" t="s">
        <v>169481</v>
      </c>
      <c r="D7595" s="21" t="s">
        <v>345</v>
      </c>
      <c r="E7595" s="23"/>
    </row>
    <row r="7596" spans="1:5" ht="20" customHeight="1">
      <c r="A7596" s="19" t="s">
        <v>8290</v>
      </c>
      <c r="B7596" s="20" t="s">
        <v>8291</v>
      </c>
      <c r="C7596" s="21" t="s">
        <v>169501</v>
      </c>
      <c r="D7596" s="21" t="s">
        <v>345</v>
      </c>
      <c r="E7596" s="23"/>
    </row>
    <row r="7597" spans="1:5" ht="20" customHeight="1">
      <c r="A7597" s="19" t="s">
        <v>62</v>
      </c>
      <c r="B7597" s="20" t="s">
        <v>67</v>
      </c>
      <c r="C7597" s="21" t="s">
        <v>169471</v>
      </c>
      <c r="D7597" s="21" t="s">
        <v>345</v>
      </c>
      <c r="E7597" s="23"/>
    </row>
    <row r="7598" spans="1:5" ht="20" customHeight="1">
      <c r="A7598" s="19" t="s">
        <v>8292</v>
      </c>
      <c r="B7598" s="20" t="s">
        <v>8293</v>
      </c>
      <c r="C7598" s="21" t="s">
        <v>169454</v>
      </c>
      <c r="D7598" s="21" t="s">
        <v>345</v>
      </c>
      <c r="E7598" s="23"/>
    </row>
    <row r="7599" spans="1:5" ht="20" customHeight="1">
      <c r="A7599" s="19" t="s">
        <v>8296</v>
      </c>
      <c r="B7599" s="20" t="s">
        <v>8295</v>
      </c>
      <c r="C7599" s="21" t="s">
        <v>169467</v>
      </c>
      <c r="D7599" s="21" t="s">
        <v>345</v>
      </c>
      <c r="E7599" s="23"/>
    </row>
    <row r="7600" spans="1:5" ht="20" customHeight="1">
      <c r="A7600" s="19" t="s">
        <v>8297</v>
      </c>
      <c r="B7600" s="20" t="s">
        <v>8298</v>
      </c>
      <c r="C7600" s="21" t="s">
        <v>169466</v>
      </c>
      <c r="D7600" s="21" t="s">
        <v>345</v>
      </c>
      <c r="E7600" s="23"/>
    </row>
    <row r="7601" spans="1:5" ht="20" customHeight="1">
      <c r="A7601" s="19" t="s">
        <v>8299</v>
      </c>
      <c r="B7601" s="20" t="s">
        <v>8300</v>
      </c>
      <c r="C7601" s="21" t="s">
        <v>169439</v>
      </c>
      <c r="D7601" s="21" t="s">
        <v>345</v>
      </c>
      <c r="E7601" s="23"/>
    </row>
    <row r="7602" spans="1:5" ht="20" customHeight="1">
      <c r="A7602" s="19" t="s">
        <v>8301</v>
      </c>
      <c r="B7602" s="20" t="s">
        <v>8302</v>
      </c>
      <c r="C7602" s="21" t="s">
        <v>169434</v>
      </c>
      <c r="D7602" s="21" t="s">
        <v>345</v>
      </c>
      <c r="E7602" s="23"/>
    </row>
    <row r="7603" spans="1:5" ht="20" customHeight="1">
      <c r="A7603" s="19" t="s">
        <v>8303</v>
      </c>
      <c r="B7603" s="20" t="s">
        <v>8304</v>
      </c>
      <c r="C7603" s="21" t="s">
        <v>169490</v>
      </c>
      <c r="D7603" s="21" t="s">
        <v>345</v>
      </c>
      <c r="E7603" s="23"/>
    </row>
    <row r="7604" spans="1:5" ht="20" customHeight="1">
      <c r="A7604" s="19" t="s">
        <v>8305</v>
      </c>
      <c r="B7604" s="20" t="s">
        <v>8306</v>
      </c>
      <c r="C7604" s="21" t="s">
        <v>169438</v>
      </c>
      <c r="D7604" s="21" t="s">
        <v>345</v>
      </c>
      <c r="E7604" s="23"/>
    </row>
    <row r="7605" spans="1:5" ht="20" customHeight="1">
      <c r="A7605" s="19" t="s">
        <v>8309</v>
      </c>
      <c r="B7605" s="20" t="s">
        <v>8308</v>
      </c>
      <c r="C7605" s="21" t="s">
        <v>169486</v>
      </c>
      <c r="D7605" s="21" t="s">
        <v>345</v>
      </c>
      <c r="E7605" s="23"/>
    </row>
    <row r="7606" spans="1:5" ht="20" customHeight="1">
      <c r="A7606" s="19" t="s">
        <v>8310</v>
      </c>
      <c r="B7606" s="20" t="s">
        <v>8311</v>
      </c>
      <c r="C7606" s="21" t="s">
        <v>169486</v>
      </c>
      <c r="D7606" s="21" t="s">
        <v>345</v>
      </c>
      <c r="E7606" s="23"/>
    </row>
    <row r="7607" spans="1:5" ht="20" customHeight="1">
      <c r="A7607" s="19" t="s">
        <v>8314</v>
      </c>
      <c r="B7607" s="20" t="s">
        <v>8315</v>
      </c>
      <c r="C7607" s="21" t="s">
        <v>169450</v>
      </c>
      <c r="D7607" s="21" t="s">
        <v>345</v>
      </c>
      <c r="E7607" s="23"/>
    </row>
    <row r="7608" spans="1:5" ht="20" customHeight="1">
      <c r="A7608" s="19" t="s">
        <v>8316</v>
      </c>
      <c r="B7608" s="20" t="s">
        <v>8317</v>
      </c>
      <c r="C7608" s="21" t="s">
        <v>169498</v>
      </c>
      <c r="D7608" s="21" t="s">
        <v>345</v>
      </c>
      <c r="E7608" s="23"/>
    </row>
    <row r="7609" spans="1:5" ht="20" customHeight="1">
      <c r="A7609" s="19" t="s">
        <v>8318</v>
      </c>
      <c r="B7609" s="20" t="s">
        <v>8319</v>
      </c>
      <c r="C7609" s="21" t="s">
        <v>169490</v>
      </c>
      <c r="D7609" s="21" t="s">
        <v>345</v>
      </c>
      <c r="E7609" s="23"/>
    </row>
    <row r="7610" spans="1:5" ht="20" customHeight="1">
      <c r="A7610" s="19" t="s">
        <v>8323</v>
      </c>
      <c r="B7610" s="20" t="s">
        <v>8321</v>
      </c>
      <c r="C7610" s="21" t="s">
        <v>169493</v>
      </c>
      <c r="D7610" s="21" t="s">
        <v>345</v>
      </c>
      <c r="E7610" s="23"/>
    </row>
    <row r="7611" spans="1:5" ht="20" customHeight="1">
      <c r="A7611" s="19" t="s">
        <v>8326</v>
      </c>
      <c r="B7611" s="20" t="s">
        <v>8325</v>
      </c>
      <c r="C7611" s="21" t="s">
        <v>169514</v>
      </c>
      <c r="D7611" s="21" t="s">
        <v>345</v>
      </c>
      <c r="E7611" s="23"/>
    </row>
    <row r="7612" spans="1:5" ht="20" customHeight="1">
      <c r="A7612" s="19" t="s">
        <v>8327</v>
      </c>
      <c r="B7612" s="20" t="s">
        <v>8328</v>
      </c>
      <c r="C7612" s="21" t="s">
        <v>169481</v>
      </c>
      <c r="D7612" s="21" t="s">
        <v>345</v>
      </c>
      <c r="E7612" s="23"/>
    </row>
    <row r="7613" spans="1:5" ht="20" customHeight="1">
      <c r="A7613" s="19" t="s">
        <v>8329</v>
      </c>
      <c r="B7613" s="20" t="s">
        <v>8330</v>
      </c>
      <c r="C7613" s="21" t="s">
        <v>169474</v>
      </c>
      <c r="D7613" s="21" t="s">
        <v>345</v>
      </c>
      <c r="E7613" s="23"/>
    </row>
    <row r="7614" spans="1:5" ht="20" customHeight="1">
      <c r="A7614" s="19" t="s">
        <v>8331</v>
      </c>
      <c r="B7614" s="20" t="s">
        <v>8332</v>
      </c>
      <c r="C7614" s="21" t="s">
        <v>169504</v>
      </c>
      <c r="D7614" s="21" t="s">
        <v>345</v>
      </c>
      <c r="E7614" s="23"/>
    </row>
    <row r="7615" spans="1:5" ht="20" customHeight="1">
      <c r="A7615" s="19" t="s">
        <v>8333</v>
      </c>
      <c r="B7615" s="20" t="s">
        <v>8334</v>
      </c>
      <c r="C7615" s="22">
        <v>0</v>
      </c>
      <c r="D7615" s="21" t="s">
        <v>345</v>
      </c>
      <c r="E7615" s="23"/>
    </row>
    <row r="7616" spans="1:5" ht="20" customHeight="1">
      <c r="A7616" s="19" t="s">
        <v>8335</v>
      </c>
      <c r="B7616" s="20" t="s">
        <v>8336</v>
      </c>
      <c r="C7616" s="21" t="s">
        <v>169448</v>
      </c>
      <c r="D7616" s="21" t="s">
        <v>345</v>
      </c>
      <c r="E7616" s="23"/>
    </row>
    <row r="7617" spans="1:5" ht="20" customHeight="1">
      <c r="A7617" s="19" t="s">
        <v>8337</v>
      </c>
      <c r="B7617" s="20" t="s">
        <v>8338</v>
      </c>
      <c r="C7617" s="21" t="s">
        <v>169433</v>
      </c>
      <c r="D7617" s="21" t="s">
        <v>345</v>
      </c>
      <c r="E7617" s="23"/>
    </row>
    <row r="7618" spans="1:5" ht="20" customHeight="1">
      <c r="A7618" s="19" t="s">
        <v>8343</v>
      </c>
      <c r="B7618" s="20" t="s">
        <v>8340</v>
      </c>
      <c r="C7618" s="21" t="s">
        <v>169466</v>
      </c>
      <c r="D7618" s="21" t="s">
        <v>345</v>
      </c>
      <c r="E7618" s="23"/>
    </row>
    <row r="7619" spans="1:5" ht="20" customHeight="1">
      <c r="A7619" s="19" t="s">
        <v>8344</v>
      </c>
      <c r="B7619" s="20" t="s">
        <v>8345</v>
      </c>
      <c r="C7619" s="21" t="s">
        <v>169450</v>
      </c>
      <c r="D7619" s="21" t="s">
        <v>345</v>
      </c>
      <c r="E7619" s="23"/>
    </row>
    <row r="7620" spans="1:5" ht="20" customHeight="1">
      <c r="A7620" s="19" t="s">
        <v>8372</v>
      </c>
      <c r="B7620" s="20" t="s">
        <v>8373</v>
      </c>
      <c r="C7620" s="21" t="s">
        <v>169444</v>
      </c>
      <c r="D7620" s="21" t="s">
        <v>139</v>
      </c>
      <c r="E7620" s="23"/>
    </row>
    <row r="7621" spans="1:5" ht="20" customHeight="1">
      <c r="A7621" s="19" t="s">
        <v>7975</v>
      </c>
      <c r="B7621" s="20" t="s">
        <v>7976</v>
      </c>
      <c r="C7621" s="21" t="s">
        <v>169492</v>
      </c>
      <c r="D7621" s="21" t="s">
        <v>139</v>
      </c>
      <c r="E7621" s="23"/>
    </row>
    <row r="7622" spans="1:5" ht="20" customHeight="1">
      <c r="A7622" s="19" t="s">
        <v>8034</v>
      </c>
      <c r="B7622" s="20" t="s">
        <v>8035</v>
      </c>
      <c r="C7622" s="21" t="s">
        <v>169460</v>
      </c>
      <c r="D7622" s="21" t="s">
        <v>139</v>
      </c>
      <c r="E7622" s="23"/>
    </row>
    <row r="7623" spans="1:5" ht="20" customHeight="1">
      <c r="A7623" s="19" t="s">
        <v>8067</v>
      </c>
      <c r="B7623" s="20" t="s">
        <v>8065</v>
      </c>
      <c r="C7623" s="21" t="s">
        <v>169496</v>
      </c>
      <c r="D7623" s="21" t="s">
        <v>296</v>
      </c>
      <c r="E7623" s="23"/>
    </row>
    <row r="7624" spans="1:5" ht="20" customHeight="1">
      <c r="A7624" s="19" t="s">
        <v>8070</v>
      </c>
      <c r="B7624" s="20" t="s">
        <v>8071</v>
      </c>
      <c r="C7624" s="21" t="s">
        <v>169517</v>
      </c>
      <c r="D7624" s="21" t="s">
        <v>345</v>
      </c>
      <c r="E7624" s="23"/>
    </row>
    <row r="7625" spans="1:5" ht="20" customHeight="1">
      <c r="A7625" s="19" t="s">
        <v>8072</v>
      </c>
      <c r="B7625" s="20" t="s">
        <v>8073</v>
      </c>
      <c r="C7625" s="21" t="s">
        <v>101522</v>
      </c>
      <c r="D7625" s="21" t="s">
        <v>345</v>
      </c>
      <c r="E7625" s="23"/>
    </row>
    <row r="7626" spans="1:5" ht="20" customHeight="1">
      <c r="A7626" s="19" t="s">
        <v>8074</v>
      </c>
      <c r="B7626" s="20" t="s">
        <v>8075</v>
      </c>
      <c r="C7626" s="21" t="s">
        <v>169517</v>
      </c>
      <c r="D7626" s="21" t="s">
        <v>345</v>
      </c>
      <c r="E7626" s="23"/>
    </row>
    <row r="7627" spans="1:5" ht="20" customHeight="1">
      <c r="A7627" s="19" t="s">
        <v>8078</v>
      </c>
      <c r="B7627" s="20" t="s">
        <v>8077</v>
      </c>
      <c r="C7627" s="21" t="s">
        <v>169490</v>
      </c>
      <c r="D7627" s="21" t="s">
        <v>345</v>
      </c>
      <c r="E7627" s="23"/>
    </row>
    <row r="7628" spans="1:5" ht="20" customHeight="1">
      <c r="A7628" s="19" t="s">
        <v>8079</v>
      </c>
      <c r="B7628" s="20" t="s">
        <v>8080</v>
      </c>
      <c r="C7628" s="21" t="s">
        <v>169460</v>
      </c>
      <c r="D7628" s="21" t="s">
        <v>345</v>
      </c>
      <c r="E7628" s="23"/>
    </row>
    <row r="7629" spans="1:5" ht="20" customHeight="1">
      <c r="A7629" s="19" t="s">
        <v>8081</v>
      </c>
      <c r="B7629" s="20" t="s">
        <v>8082</v>
      </c>
      <c r="C7629" s="21" t="s">
        <v>169494</v>
      </c>
      <c r="D7629" s="21" t="s">
        <v>345</v>
      </c>
      <c r="E7629" s="23"/>
    </row>
    <row r="7630" spans="1:5" ht="20" customHeight="1">
      <c r="A7630" s="19" t="s">
        <v>8083</v>
      </c>
      <c r="B7630" s="20" t="s">
        <v>8084</v>
      </c>
      <c r="C7630" s="21" t="s">
        <v>169499</v>
      </c>
      <c r="D7630" s="21" t="s">
        <v>345</v>
      </c>
      <c r="E7630" s="23"/>
    </row>
    <row r="7631" spans="1:5" ht="20" customHeight="1">
      <c r="A7631" s="19" t="s">
        <v>8085</v>
      </c>
      <c r="B7631" s="20" t="s">
        <v>8086</v>
      </c>
      <c r="C7631" s="21" t="s">
        <v>169485</v>
      </c>
      <c r="D7631" s="21" t="s">
        <v>345</v>
      </c>
      <c r="E7631" s="23"/>
    </row>
    <row r="7632" spans="1:5" ht="20" customHeight="1">
      <c r="A7632" s="19" t="s">
        <v>8087</v>
      </c>
      <c r="B7632" s="20" t="s">
        <v>8088</v>
      </c>
      <c r="C7632" s="21" t="s">
        <v>169527</v>
      </c>
      <c r="D7632" s="21" t="s">
        <v>345</v>
      </c>
      <c r="E7632" s="23"/>
    </row>
    <row r="7633" spans="1:5" ht="20" customHeight="1">
      <c r="A7633" s="19" t="s">
        <v>8091</v>
      </c>
      <c r="B7633" s="20" t="s">
        <v>8090</v>
      </c>
      <c r="C7633" s="21" t="s">
        <v>169480</v>
      </c>
      <c r="D7633" s="21" t="s">
        <v>345</v>
      </c>
      <c r="E7633" s="23"/>
    </row>
    <row r="7634" spans="1:5" ht="20" customHeight="1">
      <c r="A7634" s="19" t="s">
        <v>8092</v>
      </c>
      <c r="B7634" s="20" t="s">
        <v>8093</v>
      </c>
      <c r="C7634" s="21" t="s">
        <v>169519</v>
      </c>
      <c r="D7634" s="21" t="s">
        <v>345</v>
      </c>
      <c r="E7634" s="23"/>
    </row>
    <row r="7635" spans="1:5" ht="20" customHeight="1">
      <c r="A7635" s="19" t="s">
        <v>8094</v>
      </c>
      <c r="B7635" s="20" t="s">
        <v>8095</v>
      </c>
      <c r="C7635" s="21" t="s">
        <v>101727</v>
      </c>
      <c r="D7635" s="21" t="s">
        <v>345</v>
      </c>
      <c r="E7635" s="23"/>
    </row>
    <row r="7636" spans="1:5" ht="20" customHeight="1">
      <c r="A7636" s="19" t="s">
        <v>8096</v>
      </c>
      <c r="B7636" s="20" t="s">
        <v>8097</v>
      </c>
      <c r="C7636" s="21" t="s">
        <v>169518</v>
      </c>
      <c r="D7636" s="21" t="s">
        <v>345</v>
      </c>
      <c r="E7636" s="23"/>
    </row>
    <row r="7637" spans="1:5" ht="20" customHeight="1">
      <c r="A7637" s="19" t="s">
        <v>8098</v>
      </c>
      <c r="B7637" s="20" t="s">
        <v>8099</v>
      </c>
      <c r="C7637" s="21" t="s">
        <v>169492</v>
      </c>
      <c r="D7637" s="21" t="s">
        <v>345</v>
      </c>
      <c r="E7637" s="23"/>
    </row>
    <row r="7638" spans="1:5" ht="20" customHeight="1">
      <c r="A7638" s="19" t="s">
        <v>8100</v>
      </c>
      <c r="B7638" s="20" t="s">
        <v>8101</v>
      </c>
      <c r="C7638" s="21" t="s">
        <v>169478</v>
      </c>
      <c r="D7638" s="21" t="s">
        <v>345</v>
      </c>
      <c r="E7638" s="23"/>
    </row>
    <row r="7639" spans="1:5" ht="20" customHeight="1">
      <c r="A7639" s="19" t="s">
        <v>8104</v>
      </c>
      <c r="B7639" s="20" t="s">
        <v>8103</v>
      </c>
      <c r="C7639" s="21" t="s">
        <v>169498</v>
      </c>
      <c r="D7639" s="21" t="s">
        <v>345</v>
      </c>
      <c r="E7639" s="23"/>
    </row>
    <row r="7640" spans="1:5" ht="20" customHeight="1">
      <c r="A7640" s="19" t="s">
        <v>8108</v>
      </c>
      <c r="B7640" s="20" t="s">
        <v>8106</v>
      </c>
      <c r="C7640" s="21" t="s">
        <v>169446</v>
      </c>
      <c r="D7640" s="21" t="s">
        <v>345</v>
      </c>
      <c r="E7640" s="23"/>
    </row>
    <row r="7641" spans="1:5" ht="20" customHeight="1">
      <c r="A7641" s="19" t="s">
        <v>8109</v>
      </c>
      <c r="B7641" s="20" t="s">
        <v>8110</v>
      </c>
      <c r="C7641" s="21" t="s">
        <v>169439</v>
      </c>
      <c r="D7641" s="21" t="s">
        <v>345</v>
      </c>
      <c r="E7641" s="23"/>
    </row>
    <row r="7642" spans="1:5" ht="20" customHeight="1">
      <c r="A7642" s="19" t="s">
        <v>8111</v>
      </c>
      <c r="B7642" s="20" t="s">
        <v>8112</v>
      </c>
      <c r="C7642" s="21" t="s">
        <v>169438</v>
      </c>
      <c r="D7642" s="21" t="s">
        <v>345</v>
      </c>
      <c r="E7642" s="23"/>
    </row>
    <row r="7643" spans="1:5" ht="20" customHeight="1">
      <c r="A7643" s="19" t="s">
        <v>8113</v>
      </c>
      <c r="B7643" s="20" t="s">
        <v>8114</v>
      </c>
      <c r="C7643" s="21" t="s">
        <v>169499</v>
      </c>
      <c r="D7643" s="21" t="s">
        <v>345</v>
      </c>
      <c r="E7643" s="23"/>
    </row>
    <row r="7644" spans="1:5" ht="20" customHeight="1">
      <c r="A7644" s="19" t="s">
        <v>8115</v>
      </c>
      <c r="B7644" s="20" t="s">
        <v>8116</v>
      </c>
      <c r="C7644" s="21" t="s">
        <v>14955</v>
      </c>
      <c r="D7644" s="21" t="s">
        <v>345</v>
      </c>
      <c r="E7644" s="23"/>
    </row>
    <row r="7645" spans="1:5" ht="20" customHeight="1">
      <c r="A7645" s="19" t="s">
        <v>8119</v>
      </c>
      <c r="B7645" s="20" t="s">
        <v>8118</v>
      </c>
      <c r="C7645" s="21" t="s">
        <v>169476</v>
      </c>
      <c r="D7645" s="21" t="s">
        <v>345</v>
      </c>
      <c r="E7645" s="23"/>
    </row>
    <row r="7646" spans="1:5" ht="20" customHeight="1">
      <c r="A7646" s="19" t="s">
        <v>8120</v>
      </c>
      <c r="B7646" s="20" t="s">
        <v>8121</v>
      </c>
      <c r="C7646" s="21" t="s">
        <v>169462</v>
      </c>
      <c r="D7646" s="21" t="s">
        <v>345</v>
      </c>
      <c r="E7646" s="23"/>
    </row>
    <row r="7647" spans="1:5" ht="20" customHeight="1">
      <c r="A7647" s="19" t="s">
        <v>8124</v>
      </c>
      <c r="B7647" s="20" t="s">
        <v>8125</v>
      </c>
      <c r="C7647" s="21" t="s">
        <v>169494</v>
      </c>
      <c r="D7647" s="21" t="s">
        <v>345</v>
      </c>
      <c r="E7647" s="23"/>
    </row>
    <row r="7648" spans="1:5" ht="20" customHeight="1">
      <c r="A7648" s="19" t="s">
        <v>8126</v>
      </c>
      <c r="B7648" s="20" t="s">
        <v>8127</v>
      </c>
      <c r="C7648" s="21" t="s">
        <v>101727</v>
      </c>
      <c r="D7648" s="21" t="s">
        <v>345</v>
      </c>
      <c r="E7648" s="23"/>
    </row>
    <row r="7649" spans="1:5" ht="20" customHeight="1">
      <c r="A7649" s="19" t="s">
        <v>8128</v>
      </c>
      <c r="B7649" s="20" t="s">
        <v>8129</v>
      </c>
      <c r="C7649" s="21" t="s">
        <v>169461</v>
      </c>
      <c r="D7649" s="21" t="s">
        <v>345</v>
      </c>
      <c r="E7649" s="23"/>
    </row>
    <row r="7650" spans="1:5" ht="20" customHeight="1">
      <c r="A7650" s="19" t="s">
        <v>8132</v>
      </c>
      <c r="B7650" s="20" t="s">
        <v>8131</v>
      </c>
      <c r="C7650" s="21" t="s">
        <v>169446</v>
      </c>
      <c r="D7650" s="21" t="s">
        <v>345</v>
      </c>
      <c r="E7650" s="23"/>
    </row>
    <row r="7651" spans="1:5" ht="20" customHeight="1">
      <c r="A7651" s="19" t="s">
        <v>8133</v>
      </c>
      <c r="B7651" s="20" t="s">
        <v>8134</v>
      </c>
      <c r="C7651" s="21" t="s">
        <v>169444</v>
      </c>
      <c r="D7651" s="21" t="s">
        <v>345</v>
      </c>
      <c r="E7651" s="23"/>
    </row>
    <row r="7652" spans="1:5" ht="20" customHeight="1">
      <c r="A7652" s="19" t="s">
        <v>8135</v>
      </c>
      <c r="B7652" s="20" t="s">
        <v>8136</v>
      </c>
      <c r="C7652" s="21" t="s">
        <v>169509</v>
      </c>
      <c r="D7652" s="21" t="s">
        <v>345</v>
      </c>
      <c r="E7652" s="23"/>
    </row>
    <row r="7653" spans="1:5" ht="20" customHeight="1">
      <c r="A7653" s="19" t="s">
        <v>8137</v>
      </c>
      <c r="B7653" s="20" t="s">
        <v>8138</v>
      </c>
      <c r="C7653" s="21" t="s">
        <v>156989</v>
      </c>
      <c r="D7653" s="21" t="s">
        <v>345</v>
      </c>
      <c r="E7653" s="23"/>
    </row>
    <row r="7654" spans="1:5" ht="20" customHeight="1">
      <c r="A7654" s="19" t="s">
        <v>8139</v>
      </c>
      <c r="B7654" s="20" t="s">
        <v>8140</v>
      </c>
      <c r="C7654" s="21" t="s">
        <v>169449</v>
      </c>
      <c r="D7654" s="21" t="s">
        <v>345</v>
      </c>
      <c r="E7654" s="23"/>
    </row>
    <row r="7655" spans="1:5" ht="20" customHeight="1">
      <c r="A7655" s="19" t="s">
        <v>8141</v>
      </c>
      <c r="B7655" s="20" t="s">
        <v>8142</v>
      </c>
      <c r="C7655" s="21" t="s">
        <v>14955</v>
      </c>
      <c r="D7655" s="21" t="s">
        <v>345</v>
      </c>
      <c r="E7655" s="23"/>
    </row>
    <row r="7656" spans="1:5" ht="20" customHeight="1">
      <c r="A7656" s="19" t="s">
        <v>8143</v>
      </c>
      <c r="B7656" s="20" t="s">
        <v>8144</v>
      </c>
      <c r="C7656" s="21" t="s">
        <v>169478</v>
      </c>
      <c r="D7656" s="21" t="s">
        <v>345</v>
      </c>
      <c r="E7656" s="23"/>
    </row>
    <row r="7657" spans="1:5" ht="20" customHeight="1">
      <c r="A7657" s="19" t="s">
        <v>8147</v>
      </c>
      <c r="B7657" s="20" t="s">
        <v>8146</v>
      </c>
      <c r="C7657" s="21" t="s">
        <v>169449</v>
      </c>
      <c r="D7657" s="21" t="s">
        <v>345</v>
      </c>
      <c r="E7657" s="23"/>
    </row>
    <row r="7658" spans="1:5" ht="20" customHeight="1">
      <c r="A7658" s="19" t="s">
        <v>8148</v>
      </c>
      <c r="B7658" s="20" t="s">
        <v>8149</v>
      </c>
      <c r="C7658" s="21" t="s">
        <v>169490</v>
      </c>
      <c r="D7658" s="21" t="s">
        <v>345</v>
      </c>
      <c r="E7658" s="23"/>
    </row>
    <row r="7659" spans="1:5" ht="20" customHeight="1">
      <c r="A7659" s="19" t="s">
        <v>8150</v>
      </c>
      <c r="B7659" s="20" t="s">
        <v>8151</v>
      </c>
      <c r="C7659" s="21" t="s">
        <v>156989</v>
      </c>
      <c r="D7659" s="21" t="s">
        <v>345</v>
      </c>
      <c r="E7659" s="23"/>
    </row>
    <row r="7660" spans="1:5" ht="20" customHeight="1">
      <c r="A7660" s="19" t="s">
        <v>8152</v>
      </c>
      <c r="B7660" s="20" t="s">
        <v>8153</v>
      </c>
      <c r="C7660" s="21" t="s">
        <v>169461</v>
      </c>
      <c r="D7660" s="21" t="s">
        <v>345</v>
      </c>
      <c r="E7660" s="23"/>
    </row>
    <row r="7661" spans="1:5" ht="20" customHeight="1">
      <c r="A7661" s="19" t="s">
        <v>8154</v>
      </c>
      <c r="B7661" s="20" t="s">
        <v>8155</v>
      </c>
      <c r="C7661" s="21" t="s">
        <v>169462</v>
      </c>
      <c r="D7661" s="21" t="s">
        <v>345</v>
      </c>
      <c r="E7661" s="23"/>
    </row>
    <row r="7662" spans="1:5" ht="20" customHeight="1">
      <c r="A7662" s="19" t="s">
        <v>8158</v>
      </c>
      <c r="B7662" s="20" t="s">
        <v>8157</v>
      </c>
      <c r="C7662" s="21" t="s">
        <v>169435</v>
      </c>
      <c r="D7662" s="21" t="s">
        <v>345</v>
      </c>
      <c r="E7662" s="23"/>
    </row>
    <row r="7663" spans="1:5" ht="20" customHeight="1">
      <c r="A7663" s="19" t="s">
        <v>8162</v>
      </c>
      <c r="B7663" s="20" t="s">
        <v>8160</v>
      </c>
      <c r="C7663" s="21" t="s">
        <v>169474</v>
      </c>
      <c r="D7663" s="21" t="s">
        <v>345</v>
      </c>
      <c r="E7663" s="23"/>
    </row>
    <row r="7664" spans="1:5" ht="20" customHeight="1">
      <c r="A7664" s="19" t="s">
        <v>8163</v>
      </c>
      <c r="B7664" s="20" t="s">
        <v>8164</v>
      </c>
      <c r="C7664" s="21" t="s">
        <v>169442</v>
      </c>
      <c r="D7664" s="21" t="s">
        <v>345</v>
      </c>
      <c r="E7664" s="23"/>
    </row>
    <row r="7665" spans="1:5" ht="20" customHeight="1">
      <c r="A7665" s="19" t="s">
        <v>8165</v>
      </c>
      <c r="B7665" s="20" t="s">
        <v>8166</v>
      </c>
      <c r="C7665" s="21" t="s">
        <v>169460</v>
      </c>
      <c r="D7665" s="21" t="s">
        <v>345</v>
      </c>
      <c r="E7665" s="23"/>
    </row>
    <row r="7666" spans="1:5" ht="20" customHeight="1">
      <c r="A7666" s="19" t="s">
        <v>8167</v>
      </c>
      <c r="B7666" s="20" t="s">
        <v>8168</v>
      </c>
      <c r="C7666" s="21" t="s">
        <v>169498</v>
      </c>
      <c r="D7666" s="21" t="s">
        <v>345</v>
      </c>
      <c r="E7666" s="23"/>
    </row>
    <row r="7667" spans="1:5" ht="20" customHeight="1">
      <c r="A7667" s="19" t="s">
        <v>8169</v>
      </c>
      <c r="B7667" s="20" t="s">
        <v>8170</v>
      </c>
      <c r="C7667" s="21" t="s">
        <v>101522</v>
      </c>
      <c r="D7667" s="21" t="s">
        <v>345</v>
      </c>
      <c r="E7667" s="23"/>
    </row>
    <row r="7668" spans="1:5" ht="20" customHeight="1">
      <c r="A7668" s="19" t="s">
        <v>8171</v>
      </c>
      <c r="B7668" s="20" t="s">
        <v>8172</v>
      </c>
      <c r="C7668" s="21" t="s">
        <v>169435</v>
      </c>
      <c r="D7668" s="21" t="s">
        <v>345</v>
      </c>
      <c r="E7668" s="23"/>
    </row>
    <row r="7669" spans="1:5" ht="20" customHeight="1">
      <c r="A7669" s="19" t="s">
        <v>8173</v>
      </c>
      <c r="B7669" s="20" t="s">
        <v>8174</v>
      </c>
      <c r="C7669" s="21" t="s">
        <v>169438</v>
      </c>
      <c r="D7669" s="21" t="s">
        <v>345</v>
      </c>
      <c r="E7669" s="23"/>
    </row>
    <row r="7670" spans="1:5" ht="20" customHeight="1">
      <c r="A7670" s="19" t="s">
        <v>8177</v>
      </c>
      <c r="B7670" s="20" t="s">
        <v>8176</v>
      </c>
      <c r="C7670" s="21" t="s">
        <v>169486</v>
      </c>
      <c r="D7670" s="21" t="s">
        <v>345</v>
      </c>
      <c r="E7670" s="23"/>
    </row>
    <row r="7671" spans="1:5" ht="20" customHeight="1">
      <c r="A7671" s="19" t="s">
        <v>8178</v>
      </c>
      <c r="B7671" s="20" t="s">
        <v>8179</v>
      </c>
      <c r="C7671" s="21" t="s">
        <v>169471</v>
      </c>
      <c r="D7671" s="21" t="s">
        <v>345</v>
      </c>
      <c r="E7671" s="23"/>
    </row>
    <row r="7672" spans="1:5" ht="20" customHeight="1">
      <c r="A7672" s="19" t="s">
        <v>8182</v>
      </c>
      <c r="B7672" s="20" t="s">
        <v>8181</v>
      </c>
      <c r="C7672" s="21" t="s">
        <v>169462</v>
      </c>
      <c r="D7672" s="21" t="s">
        <v>345</v>
      </c>
      <c r="E7672" s="23"/>
    </row>
    <row r="7673" spans="1:5" ht="20" customHeight="1">
      <c r="A7673" s="19" t="s">
        <v>8183</v>
      </c>
      <c r="B7673" s="20" t="s">
        <v>8184</v>
      </c>
      <c r="C7673" s="21" t="s">
        <v>156989</v>
      </c>
      <c r="D7673" s="21" t="s">
        <v>345</v>
      </c>
      <c r="E7673" s="23"/>
    </row>
    <row r="7674" spans="1:5" ht="20" customHeight="1">
      <c r="A7674" s="19" t="s">
        <v>8185</v>
      </c>
      <c r="B7674" s="20" t="s">
        <v>8186</v>
      </c>
      <c r="C7674" s="21" t="s">
        <v>169485</v>
      </c>
      <c r="D7674" s="21" t="s">
        <v>345</v>
      </c>
      <c r="E7674" s="23"/>
    </row>
    <row r="7675" spans="1:5" ht="20" customHeight="1">
      <c r="A7675" s="19" t="s">
        <v>8187</v>
      </c>
      <c r="B7675" s="20" t="s">
        <v>8188</v>
      </c>
      <c r="C7675" s="21" t="s">
        <v>169438</v>
      </c>
      <c r="D7675" s="21" t="s">
        <v>345</v>
      </c>
      <c r="E7675" s="23"/>
    </row>
    <row r="7676" spans="1:5" ht="20" customHeight="1">
      <c r="A7676" s="19" t="s">
        <v>8189</v>
      </c>
      <c r="B7676" s="20" t="s">
        <v>8190</v>
      </c>
      <c r="C7676" s="21" t="s">
        <v>101727</v>
      </c>
      <c r="D7676" s="21" t="s">
        <v>345</v>
      </c>
      <c r="E7676" s="23"/>
    </row>
    <row r="7677" spans="1:5" ht="20" customHeight="1">
      <c r="A7677" s="19" t="s">
        <v>8193</v>
      </c>
      <c r="B7677" s="20" t="s">
        <v>8192</v>
      </c>
      <c r="C7677" s="21" t="s">
        <v>169481</v>
      </c>
      <c r="D7677" s="21" t="s">
        <v>345</v>
      </c>
      <c r="E7677" s="23"/>
    </row>
    <row r="7678" spans="1:5" ht="20" customHeight="1">
      <c r="A7678" s="19" t="s">
        <v>8194</v>
      </c>
      <c r="B7678" s="20" t="s">
        <v>8195</v>
      </c>
      <c r="C7678" s="21" t="s">
        <v>169442</v>
      </c>
      <c r="D7678" s="21" t="s">
        <v>345</v>
      </c>
      <c r="E7678" s="23"/>
    </row>
    <row r="7679" spans="1:5" ht="20" customHeight="1">
      <c r="A7679" s="19" t="s">
        <v>8196</v>
      </c>
      <c r="B7679" s="20" t="s">
        <v>8197</v>
      </c>
      <c r="C7679" s="21" t="s">
        <v>101727</v>
      </c>
      <c r="D7679" s="21" t="s">
        <v>345</v>
      </c>
      <c r="E7679" s="23"/>
    </row>
    <row r="7680" spans="1:5" ht="20" customHeight="1">
      <c r="A7680" s="19" t="s">
        <v>8198</v>
      </c>
      <c r="B7680" s="20" t="s">
        <v>8199</v>
      </c>
      <c r="C7680" s="21" t="s">
        <v>169498</v>
      </c>
      <c r="D7680" s="21" t="s">
        <v>345</v>
      </c>
      <c r="E7680" s="23"/>
    </row>
    <row r="7681" spans="1:5" ht="20" customHeight="1">
      <c r="A7681" s="19" t="s">
        <v>8200</v>
      </c>
      <c r="B7681" s="20" t="s">
        <v>8201</v>
      </c>
      <c r="C7681" s="21" t="s">
        <v>169442</v>
      </c>
      <c r="D7681" s="21" t="s">
        <v>345</v>
      </c>
      <c r="E7681" s="23"/>
    </row>
    <row r="7682" spans="1:5" ht="20" customHeight="1">
      <c r="A7682" s="19" t="s">
        <v>8204</v>
      </c>
      <c r="B7682" s="20" t="s">
        <v>8203</v>
      </c>
      <c r="C7682" s="21" t="s">
        <v>169456</v>
      </c>
      <c r="D7682" s="21" t="s">
        <v>345</v>
      </c>
      <c r="E7682" s="23"/>
    </row>
    <row r="7683" spans="1:5" ht="20" customHeight="1">
      <c r="A7683" s="19" t="s">
        <v>8205</v>
      </c>
      <c r="B7683" s="20" t="s">
        <v>8206</v>
      </c>
      <c r="C7683" s="21" t="s">
        <v>169436</v>
      </c>
      <c r="D7683" s="21" t="s">
        <v>345</v>
      </c>
      <c r="E7683" s="23"/>
    </row>
    <row r="7684" spans="1:5" ht="20" customHeight="1">
      <c r="A7684" s="19" t="s">
        <v>8210</v>
      </c>
      <c r="B7684" s="20" t="s">
        <v>8208</v>
      </c>
      <c r="C7684" s="21" t="s">
        <v>169439</v>
      </c>
      <c r="D7684" s="21" t="s">
        <v>345</v>
      </c>
      <c r="E7684" s="23"/>
    </row>
    <row r="7685" spans="1:5" ht="20" customHeight="1">
      <c r="A7685" s="19" t="s">
        <v>8211</v>
      </c>
      <c r="B7685" s="20" t="s">
        <v>8212</v>
      </c>
      <c r="C7685" s="21" t="s">
        <v>169490</v>
      </c>
      <c r="D7685" s="21" t="s">
        <v>345</v>
      </c>
      <c r="E7685" s="23"/>
    </row>
    <row r="7686" spans="1:5" ht="20" customHeight="1">
      <c r="A7686" s="19" t="s">
        <v>8213</v>
      </c>
      <c r="B7686" s="20" t="s">
        <v>8214</v>
      </c>
      <c r="C7686" s="21" t="s">
        <v>169437</v>
      </c>
      <c r="D7686" s="21" t="s">
        <v>345</v>
      </c>
      <c r="E7686" s="23"/>
    </row>
    <row r="7687" spans="1:5" ht="20" customHeight="1">
      <c r="A7687" s="19" t="s">
        <v>8218</v>
      </c>
      <c r="B7687" s="20" t="s">
        <v>8216</v>
      </c>
      <c r="C7687" s="21" t="s">
        <v>169465</v>
      </c>
      <c r="D7687" s="21" t="s">
        <v>345</v>
      </c>
      <c r="E7687" s="23"/>
    </row>
    <row r="7688" spans="1:5" ht="20" customHeight="1">
      <c r="A7688" s="19" t="s">
        <v>8222</v>
      </c>
      <c r="B7688" s="20" t="s">
        <v>8220</v>
      </c>
      <c r="C7688" s="21" t="s">
        <v>169513</v>
      </c>
      <c r="D7688" s="21" t="s">
        <v>345</v>
      </c>
      <c r="E7688" s="23"/>
    </row>
    <row r="7689" spans="1:5" ht="20" customHeight="1">
      <c r="A7689" s="19" t="s">
        <v>8223</v>
      </c>
      <c r="B7689" s="20" t="s">
        <v>8224</v>
      </c>
      <c r="C7689" s="21" t="s">
        <v>169475</v>
      </c>
      <c r="D7689" s="21" t="s">
        <v>345</v>
      </c>
      <c r="E7689" s="23"/>
    </row>
    <row r="7690" spans="1:5" ht="20" customHeight="1">
      <c r="A7690" s="19" t="s">
        <v>8225</v>
      </c>
      <c r="B7690" s="20" t="s">
        <v>8226</v>
      </c>
      <c r="C7690" s="21" t="s">
        <v>169457</v>
      </c>
      <c r="D7690" s="21" t="s">
        <v>345</v>
      </c>
      <c r="E7690" s="23"/>
    </row>
    <row r="7691" spans="1:5" ht="20" customHeight="1">
      <c r="A7691" s="19" t="s">
        <v>8227</v>
      </c>
      <c r="B7691" s="20" t="s">
        <v>8228</v>
      </c>
      <c r="C7691" s="21" t="s">
        <v>169440</v>
      </c>
      <c r="D7691" s="21" t="s">
        <v>345</v>
      </c>
      <c r="E7691" s="23"/>
    </row>
    <row r="7692" spans="1:5" ht="20" customHeight="1">
      <c r="A7692" s="19" t="s">
        <v>8229</v>
      </c>
      <c r="B7692" s="20" t="s">
        <v>8230</v>
      </c>
      <c r="C7692" s="21" t="s">
        <v>169510</v>
      </c>
      <c r="D7692" s="21" t="s">
        <v>345</v>
      </c>
      <c r="E7692" s="23"/>
    </row>
    <row r="7693" spans="1:5" ht="20" customHeight="1">
      <c r="A7693" s="19" t="s">
        <v>8233</v>
      </c>
      <c r="B7693" s="20" t="s">
        <v>8232</v>
      </c>
      <c r="C7693" s="21" t="s">
        <v>169513</v>
      </c>
      <c r="D7693" s="21" t="s">
        <v>345</v>
      </c>
      <c r="E7693" s="23"/>
    </row>
    <row r="7694" spans="1:5" ht="20" customHeight="1">
      <c r="A7694" s="19" t="s">
        <v>8234</v>
      </c>
      <c r="B7694" s="20" t="s">
        <v>8235</v>
      </c>
      <c r="C7694" s="21" t="s">
        <v>169502</v>
      </c>
      <c r="D7694" s="21" t="s">
        <v>345</v>
      </c>
      <c r="E7694" s="23"/>
    </row>
    <row r="7695" spans="1:5" ht="20" customHeight="1">
      <c r="A7695" s="19" t="s">
        <v>8238</v>
      </c>
      <c r="B7695" s="20" t="s">
        <v>8239</v>
      </c>
      <c r="C7695" s="21" t="s">
        <v>169460</v>
      </c>
      <c r="D7695" s="21" t="s">
        <v>345</v>
      </c>
      <c r="E7695" s="23"/>
    </row>
    <row r="7696" spans="1:5" ht="20" customHeight="1">
      <c r="A7696" s="19" t="s">
        <v>8240</v>
      </c>
      <c r="B7696" s="20" t="s">
        <v>8241</v>
      </c>
      <c r="C7696" s="21" t="s">
        <v>14955</v>
      </c>
      <c r="D7696" s="21" t="s">
        <v>345</v>
      </c>
      <c r="E7696" s="23"/>
    </row>
    <row r="7697" spans="1:5" ht="20" customHeight="1">
      <c r="A7697" s="19" t="s">
        <v>8242</v>
      </c>
      <c r="B7697" s="20" t="s">
        <v>8243</v>
      </c>
      <c r="C7697" s="21" t="s">
        <v>169456</v>
      </c>
      <c r="D7697" s="21" t="s">
        <v>345</v>
      </c>
      <c r="E7697" s="23"/>
    </row>
    <row r="7698" spans="1:5" ht="20" customHeight="1">
      <c r="A7698" s="19" t="s">
        <v>8246</v>
      </c>
      <c r="B7698" s="20" t="s">
        <v>8245</v>
      </c>
      <c r="C7698" s="21" t="s">
        <v>169458</v>
      </c>
      <c r="D7698" s="21" t="s">
        <v>345</v>
      </c>
      <c r="E7698" s="23"/>
    </row>
    <row r="7699" spans="1:5" ht="20" customHeight="1">
      <c r="A7699" s="19" t="s">
        <v>8247</v>
      </c>
      <c r="B7699" s="20" t="s">
        <v>8248</v>
      </c>
      <c r="C7699" s="21" t="s">
        <v>169450</v>
      </c>
      <c r="D7699" s="21" t="s">
        <v>345</v>
      </c>
      <c r="E7699" s="23"/>
    </row>
    <row r="7700" spans="1:5" ht="20" customHeight="1">
      <c r="A7700" s="19" t="s">
        <v>8249</v>
      </c>
      <c r="B7700" s="20" t="s">
        <v>8250</v>
      </c>
      <c r="C7700" s="21" t="s">
        <v>169480</v>
      </c>
      <c r="D7700" s="21" t="s">
        <v>345</v>
      </c>
      <c r="E7700" s="23"/>
    </row>
    <row r="7701" spans="1:5" ht="20" customHeight="1">
      <c r="A7701" s="19" t="s">
        <v>8251</v>
      </c>
      <c r="B7701" s="20" t="s">
        <v>8252</v>
      </c>
      <c r="C7701" s="21" t="s">
        <v>169449</v>
      </c>
      <c r="D7701" s="21" t="s">
        <v>345</v>
      </c>
      <c r="E7701" s="23"/>
    </row>
    <row r="7702" spans="1:5" ht="20" customHeight="1">
      <c r="A7702" s="19" t="s">
        <v>8253</v>
      </c>
      <c r="B7702" s="20" t="s">
        <v>8254</v>
      </c>
      <c r="C7702" s="21" t="s">
        <v>169490</v>
      </c>
      <c r="D7702" s="21" t="s">
        <v>345</v>
      </c>
      <c r="E7702" s="23"/>
    </row>
    <row r="7703" spans="1:5" ht="20" customHeight="1">
      <c r="A7703" s="19" t="s">
        <v>12848</v>
      </c>
      <c r="B7703" s="20" t="s">
        <v>12849</v>
      </c>
      <c r="C7703" s="21" t="s">
        <v>169458</v>
      </c>
      <c r="D7703" s="21" t="s">
        <v>345</v>
      </c>
      <c r="E7703" s="23"/>
    </row>
    <row r="7704" spans="1:5" ht="20" customHeight="1">
      <c r="A7704" s="19" t="s">
        <v>12850</v>
      </c>
      <c r="B7704" s="20" t="s">
        <v>12851</v>
      </c>
      <c r="C7704" s="21" t="s">
        <v>169476</v>
      </c>
      <c r="D7704" s="21" t="s">
        <v>345</v>
      </c>
      <c r="E7704" s="23"/>
    </row>
    <row r="7705" spans="1:5" ht="20" customHeight="1">
      <c r="A7705" s="19" t="s">
        <v>12852</v>
      </c>
      <c r="B7705" s="20" t="s">
        <v>12853</v>
      </c>
      <c r="C7705" s="21" t="s">
        <v>169511</v>
      </c>
      <c r="D7705" s="21" t="s">
        <v>296</v>
      </c>
      <c r="E7705" s="23"/>
    </row>
    <row r="7706" spans="1:5" ht="20" customHeight="1">
      <c r="A7706" s="19" t="s">
        <v>12854</v>
      </c>
      <c r="B7706" s="20" t="s">
        <v>12855</v>
      </c>
      <c r="C7706" s="21" t="s">
        <v>169441</v>
      </c>
      <c r="D7706" s="21" t="s">
        <v>296</v>
      </c>
      <c r="E7706" s="23"/>
    </row>
    <row r="7707" spans="1:5" ht="20" customHeight="1">
      <c r="A7707" s="19" t="s">
        <v>12859</v>
      </c>
      <c r="B7707" s="20" t="s">
        <v>12857</v>
      </c>
      <c r="C7707" s="21" t="s">
        <v>169437</v>
      </c>
      <c r="D7707" s="21" t="s">
        <v>345</v>
      </c>
      <c r="E7707" s="23"/>
    </row>
    <row r="7708" spans="1:5" ht="20" customHeight="1">
      <c r="A7708" s="19" t="s">
        <v>12863</v>
      </c>
      <c r="B7708" s="20" t="s">
        <v>12861</v>
      </c>
      <c r="C7708" s="21" t="s">
        <v>169466</v>
      </c>
      <c r="D7708" s="21" t="s">
        <v>345</v>
      </c>
      <c r="E7708" s="23"/>
    </row>
    <row r="7709" spans="1:5" ht="20" customHeight="1">
      <c r="A7709" s="19" t="s">
        <v>12864</v>
      </c>
      <c r="B7709" s="20" t="s">
        <v>12865</v>
      </c>
      <c r="C7709" s="21" t="s">
        <v>169438</v>
      </c>
      <c r="D7709" s="21" t="s">
        <v>345</v>
      </c>
      <c r="E7709" s="23"/>
    </row>
    <row r="7710" spans="1:5" ht="20" customHeight="1">
      <c r="A7710" s="19" t="s">
        <v>12866</v>
      </c>
      <c r="B7710" s="20" t="s">
        <v>12867</v>
      </c>
      <c r="C7710" s="21" t="s">
        <v>169502</v>
      </c>
      <c r="D7710" s="21" t="s">
        <v>345</v>
      </c>
      <c r="E7710" s="23"/>
    </row>
    <row r="7711" spans="1:5" ht="20" customHeight="1">
      <c r="A7711" s="19" t="s">
        <v>12868</v>
      </c>
      <c r="B7711" s="24">
        <v>100</v>
      </c>
      <c r="C7711" s="21" t="s">
        <v>169515</v>
      </c>
      <c r="D7711" s="21" t="s">
        <v>345</v>
      </c>
      <c r="E7711" s="23"/>
    </row>
    <row r="7712" spans="1:5" ht="20" customHeight="1">
      <c r="A7712" s="19" t="s">
        <v>12869</v>
      </c>
      <c r="B7712" s="20" t="s">
        <v>12870</v>
      </c>
      <c r="C7712" s="21" t="s">
        <v>169471</v>
      </c>
      <c r="D7712" s="21" t="s">
        <v>345</v>
      </c>
      <c r="E7712" s="23"/>
    </row>
    <row r="7713" spans="1:5" ht="20" customHeight="1">
      <c r="A7713" s="19" t="s">
        <v>12871</v>
      </c>
      <c r="B7713" s="20" t="s">
        <v>12872</v>
      </c>
      <c r="C7713" s="21" t="s">
        <v>169501</v>
      </c>
      <c r="D7713" s="21" t="s">
        <v>345</v>
      </c>
      <c r="E7713" s="23"/>
    </row>
    <row r="7714" spans="1:5" ht="20" customHeight="1">
      <c r="A7714" s="19" t="s">
        <v>12877</v>
      </c>
      <c r="B7714" s="20" t="s">
        <v>12876</v>
      </c>
      <c r="C7714" s="21" t="s">
        <v>169462</v>
      </c>
      <c r="D7714" s="21" t="s">
        <v>345</v>
      </c>
      <c r="E7714" s="23"/>
    </row>
    <row r="7715" spans="1:5" ht="20" customHeight="1">
      <c r="A7715" s="19" t="s">
        <v>12878</v>
      </c>
      <c r="B7715" s="24">
        <v>100</v>
      </c>
      <c r="C7715" s="21" t="s">
        <v>169461</v>
      </c>
      <c r="D7715" s="21" t="s">
        <v>345</v>
      </c>
      <c r="E7715" s="23"/>
    </row>
    <row r="7716" spans="1:5" ht="20" customHeight="1">
      <c r="A7716" s="19" t="s">
        <v>12879</v>
      </c>
      <c r="B7716" s="20" t="s">
        <v>12880</v>
      </c>
      <c r="C7716" s="21" t="s">
        <v>169469</v>
      </c>
      <c r="D7716" s="21" t="s">
        <v>345</v>
      </c>
      <c r="E7716" s="23"/>
    </row>
    <row r="7717" spans="1:5" ht="20" customHeight="1">
      <c r="A7717" s="19" t="s">
        <v>12881</v>
      </c>
      <c r="B7717" s="20" t="s">
        <v>12882</v>
      </c>
      <c r="C7717" s="21" t="s">
        <v>169431</v>
      </c>
      <c r="D7717" s="21" t="s">
        <v>296</v>
      </c>
      <c r="E7717" s="23"/>
    </row>
    <row r="7718" spans="1:5" ht="20" customHeight="1">
      <c r="A7718" s="19" t="s">
        <v>12883</v>
      </c>
      <c r="B7718" s="20" t="s">
        <v>12884</v>
      </c>
      <c r="C7718" s="21" t="s">
        <v>169445</v>
      </c>
      <c r="D7718" s="21" t="s">
        <v>345</v>
      </c>
      <c r="E7718" s="23"/>
    </row>
    <row r="7719" spans="1:5" ht="20" customHeight="1">
      <c r="A7719" s="19" t="s">
        <v>12885</v>
      </c>
      <c r="B7719" s="20" t="s">
        <v>12886</v>
      </c>
      <c r="C7719" s="21" t="s">
        <v>169453</v>
      </c>
      <c r="D7719" s="21" t="s">
        <v>296</v>
      </c>
      <c r="E7719" s="23"/>
    </row>
    <row r="7720" spans="1:5" ht="20" customHeight="1">
      <c r="A7720" s="19" t="s">
        <v>12887</v>
      </c>
      <c r="B7720" s="20" t="s">
        <v>12888</v>
      </c>
      <c r="C7720" s="21" t="s">
        <v>169508</v>
      </c>
      <c r="D7720" s="21" t="s">
        <v>345</v>
      </c>
      <c r="E7720" s="23"/>
    </row>
    <row r="7721" spans="1:5" ht="20" customHeight="1">
      <c r="A7721" s="19" t="s">
        <v>12891</v>
      </c>
      <c r="B7721" s="20" t="s">
        <v>12890</v>
      </c>
      <c r="C7721" s="21" t="s">
        <v>169469</v>
      </c>
      <c r="D7721" s="21" t="s">
        <v>345</v>
      </c>
      <c r="E7721" s="23"/>
    </row>
    <row r="7722" spans="1:5" ht="20" customHeight="1">
      <c r="A7722" s="19" t="s">
        <v>12892</v>
      </c>
      <c r="B7722" s="20" t="s">
        <v>12893</v>
      </c>
      <c r="C7722" s="21" t="s">
        <v>169446</v>
      </c>
      <c r="D7722" s="21" t="s">
        <v>345</v>
      </c>
      <c r="E7722" s="23"/>
    </row>
    <row r="7723" spans="1:5" ht="20" customHeight="1">
      <c r="A7723" s="19" t="s">
        <v>12894</v>
      </c>
      <c r="B7723" s="20" t="s">
        <v>12895</v>
      </c>
      <c r="C7723" s="21" t="s">
        <v>169475</v>
      </c>
      <c r="D7723" s="21" t="s">
        <v>345</v>
      </c>
      <c r="E7723" s="23"/>
    </row>
    <row r="7724" spans="1:5" ht="20" customHeight="1">
      <c r="A7724" s="19" t="s">
        <v>12896</v>
      </c>
      <c r="B7724" s="20" t="s">
        <v>12897</v>
      </c>
      <c r="C7724" s="21" t="s">
        <v>169467</v>
      </c>
      <c r="D7724" s="21" t="s">
        <v>296</v>
      </c>
      <c r="E7724" s="23"/>
    </row>
    <row r="7725" spans="1:5" ht="20" customHeight="1">
      <c r="A7725" s="19" t="s">
        <v>12898</v>
      </c>
      <c r="B7725" s="20" t="s">
        <v>12899</v>
      </c>
      <c r="C7725" s="21" t="s">
        <v>169516</v>
      </c>
      <c r="D7725" s="21" t="s">
        <v>296</v>
      </c>
      <c r="E7725" s="23"/>
    </row>
    <row r="7726" spans="1:5" ht="20" customHeight="1">
      <c r="A7726" s="19" t="s">
        <v>12900</v>
      </c>
      <c r="B7726" s="20" t="s">
        <v>12901</v>
      </c>
      <c r="C7726" s="21" t="s">
        <v>169465</v>
      </c>
      <c r="D7726" s="21" t="s">
        <v>296</v>
      </c>
      <c r="E7726" s="23"/>
    </row>
    <row r="7727" spans="1:5" ht="20" customHeight="1">
      <c r="A7727" s="19" t="s">
        <v>12902</v>
      </c>
      <c r="B7727" s="20" t="s">
        <v>12903</v>
      </c>
      <c r="C7727" s="21" t="s">
        <v>169502</v>
      </c>
      <c r="D7727" s="21" t="s">
        <v>296</v>
      </c>
      <c r="E7727" s="23"/>
    </row>
    <row r="7728" spans="1:5" ht="20" customHeight="1">
      <c r="A7728" s="19" t="s">
        <v>12904</v>
      </c>
      <c r="B7728" s="20" t="s">
        <v>12905</v>
      </c>
      <c r="C7728" s="21" t="s">
        <v>169503</v>
      </c>
      <c r="D7728" s="21" t="s">
        <v>296</v>
      </c>
      <c r="E7728" s="23"/>
    </row>
    <row r="7729" spans="1:5" ht="20" customHeight="1">
      <c r="A7729" s="19" t="s">
        <v>12906</v>
      </c>
      <c r="B7729" s="20" t="s">
        <v>12907</v>
      </c>
      <c r="C7729" s="21" t="s">
        <v>169430</v>
      </c>
      <c r="D7729" s="21" t="s">
        <v>296</v>
      </c>
      <c r="E7729" s="23"/>
    </row>
    <row r="7730" spans="1:5" ht="20" customHeight="1">
      <c r="A7730" s="19" t="s">
        <v>12908</v>
      </c>
      <c r="B7730" s="20" t="s">
        <v>12909</v>
      </c>
      <c r="C7730" s="21" t="s">
        <v>101727</v>
      </c>
      <c r="D7730" s="21" t="s">
        <v>345</v>
      </c>
      <c r="E7730" s="23"/>
    </row>
    <row r="7731" spans="1:5" ht="20" customHeight="1">
      <c r="A7731" s="19" t="s">
        <v>12910</v>
      </c>
      <c r="B7731" s="20" t="s">
        <v>12911</v>
      </c>
      <c r="C7731" s="21" t="s">
        <v>169485</v>
      </c>
      <c r="D7731" s="21" t="s">
        <v>345</v>
      </c>
      <c r="E7731" s="23"/>
    </row>
    <row r="7732" spans="1:5" ht="20" customHeight="1">
      <c r="A7732" s="19" t="s">
        <v>12914</v>
      </c>
      <c r="B7732" s="20" t="s">
        <v>12913</v>
      </c>
      <c r="C7732" s="21" t="s">
        <v>101727</v>
      </c>
      <c r="D7732" s="21" t="s">
        <v>345</v>
      </c>
      <c r="E7732" s="23"/>
    </row>
    <row r="7733" spans="1:5" ht="20" customHeight="1">
      <c r="A7733" s="19" t="s">
        <v>12915</v>
      </c>
      <c r="B7733" s="20" t="s">
        <v>12916</v>
      </c>
      <c r="C7733" s="21" t="s">
        <v>169452</v>
      </c>
      <c r="D7733" s="21" t="s">
        <v>345</v>
      </c>
      <c r="E7733" s="23"/>
    </row>
    <row r="7734" spans="1:5" ht="20" customHeight="1">
      <c r="A7734" s="19" t="s">
        <v>12917</v>
      </c>
      <c r="B7734" s="20" t="s">
        <v>12918</v>
      </c>
      <c r="C7734" s="21" t="s">
        <v>169471</v>
      </c>
      <c r="D7734" s="21" t="s">
        <v>345</v>
      </c>
      <c r="E7734" s="23"/>
    </row>
    <row r="7735" spans="1:5" ht="20" customHeight="1">
      <c r="A7735" s="19" t="s">
        <v>12919</v>
      </c>
      <c r="B7735" s="20" t="s">
        <v>12920</v>
      </c>
      <c r="C7735" s="21" t="s">
        <v>169466</v>
      </c>
      <c r="D7735" s="21" t="s">
        <v>345</v>
      </c>
      <c r="E7735" s="23"/>
    </row>
    <row r="7736" spans="1:5" ht="20" customHeight="1">
      <c r="A7736" s="19" t="s">
        <v>12921</v>
      </c>
      <c r="B7736" s="20" t="s">
        <v>12922</v>
      </c>
      <c r="C7736" s="21" t="s">
        <v>169443</v>
      </c>
      <c r="D7736" s="21" t="s">
        <v>296</v>
      </c>
      <c r="E7736" s="23"/>
    </row>
    <row r="7737" spans="1:5" ht="20" customHeight="1">
      <c r="A7737" s="19" t="s">
        <v>12923</v>
      </c>
      <c r="B7737" s="20" t="s">
        <v>12924</v>
      </c>
      <c r="C7737" s="21" t="s">
        <v>169494</v>
      </c>
      <c r="D7737" s="21" t="s">
        <v>345</v>
      </c>
      <c r="E7737" s="23"/>
    </row>
    <row r="7738" spans="1:5" ht="20" customHeight="1">
      <c r="A7738" s="19" t="s">
        <v>12927</v>
      </c>
      <c r="B7738" s="20" t="s">
        <v>12926</v>
      </c>
      <c r="C7738" s="21" t="s">
        <v>169471</v>
      </c>
      <c r="D7738" s="21" t="s">
        <v>345</v>
      </c>
      <c r="E7738" s="23"/>
    </row>
    <row r="7739" spans="1:5" ht="20" customHeight="1">
      <c r="A7739" s="19" t="s">
        <v>12928</v>
      </c>
      <c r="B7739" s="20" t="s">
        <v>12929</v>
      </c>
      <c r="C7739" s="21" t="s">
        <v>169495</v>
      </c>
      <c r="D7739" s="21" t="s">
        <v>296</v>
      </c>
      <c r="E7739" s="23"/>
    </row>
    <row r="7740" spans="1:5" ht="20" customHeight="1">
      <c r="A7740" s="19" t="s">
        <v>12933</v>
      </c>
      <c r="B7740" s="20" t="s">
        <v>12931</v>
      </c>
      <c r="C7740" s="21" t="s">
        <v>169480</v>
      </c>
      <c r="D7740" s="21" t="s">
        <v>345</v>
      </c>
      <c r="E7740" s="23"/>
    </row>
    <row r="7741" spans="1:5" ht="20" customHeight="1">
      <c r="A7741" s="19" t="s">
        <v>12934</v>
      </c>
      <c r="B7741" s="20" t="s">
        <v>12935</v>
      </c>
      <c r="C7741" s="21" t="s">
        <v>169485</v>
      </c>
      <c r="D7741" s="21" t="s">
        <v>345</v>
      </c>
      <c r="E7741" s="23"/>
    </row>
    <row r="7742" spans="1:5" ht="20" customHeight="1">
      <c r="A7742" s="19" t="s">
        <v>12936</v>
      </c>
      <c r="B7742" s="20" t="s">
        <v>12937</v>
      </c>
      <c r="C7742" s="21" t="s">
        <v>169450</v>
      </c>
      <c r="D7742" s="21" t="s">
        <v>345</v>
      </c>
      <c r="E7742" s="23"/>
    </row>
    <row r="7743" spans="1:5" ht="20" customHeight="1">
      <c r="A7743" s="19" t="s">
        <v>12938</v>
      </c>
      <c r="B7743" s="20" t="s">
        <v>12939</v>
      </c>
      <c r="C7743" s="21" t="s">
        <v>169433</v>
      </c>
      <c r="D7743" s="21" t="s">
        <v>296</v>
      </c>
      <c r="E7743" s="23"/>
    </row>
    <row r="7744" spans="1:5" ht="20" customHeight="1">
      <c r="A7744" s="19" t="s">
        <v>12940</v>
      </c>
      <c r="B7744" s="20" t="s">
        <v>12941</v>
      </c>
      <c r="C7744" s="21" t="s">
        <v>169430</v>
      </c>
      <c r="D7744" s="21" t="s">
        <v>296</v>
      </c>
      <c r="E7744" s="23"/>
    </row>
    <row r="7745" spans="1:5" ht="20" customHeight="1">
      <c r="A7745" s="19" t="s">
        <v>12942</v>
      </c>
      <c r="B7745" s="24">
        <v>100</v>
      </c>
      <c r="C7745" s="21" t="s">
        <v>14798</v>
      </c>
      <c r="D7745" s="21" t="s">
        <v>345</v>
      </c>
      <c r="E7745" s="23"/>
    </row>
    <row r="7746" spans="1:5" ht="20" customHeight="1">
      <c r="A7746" s="19" t="s">
        <v>12943</v>
      </c>
      <c r="B7746" s="24">
        <v>100</v>
      </c>
      <c r="C7746" s="21" t="s">
        <v>169461</v>
      </c>
      <c r="D7746" s="21" t="s">
        <v>345</v>
      </c>
      <c r="E7746" s="23"/>
    </row>
    <row r="7747" spans="1:5" ht="20" customHeight="1">
      <c r="A7747" s="19" t="s">
        <v>12944</v>
      </c>
      <c r="B7747" s="20" t="s">
        <v>12945</v>
      </c>
      <c r="C7747" s="21" t="s">
        <v>156989</v>
      </c>
      <c r="D7747" s="21" t="s">
        <v>345</v>
      </c>
      <c r="E7747" s="23"/>
    </row>
    <row r="7748" spans="1:5" ht="20" customHeight="1">
      <c r="A7748" s="19" t="s">
        <v>12950</v>
      </c>
      <c r="B7748" s="20" t="s">
        <v>12949</v>
      </c>
      <c r="C7748" s="21" t="s">
        <v>169480</v>
      </c>
      <c r="D7748" s="21" t="s">
        <v>345</v>
      </c>
      <c r="E7748" s="23"/>
    </row>
    <row r="7749" spans="1:5" ht="20" customHeight="1">
      <c r="A7749" s="19" t="s">
        <v>12951</v>
      </c>
      <c r="B7749" s="20" t="s">
        <v>12952</v>
      </c>
      <c r="C7749" s="21" t="s">
        <v>169435</v>
      </c>
      <c r="D7749" s="21" t="s">
        <v>296</v>
      </c>
      <c r="E7749" s="23"/>
    </row>
    <row r="7750" spans="1:5" ht="20" customHeight="1">
      <c r="A7750" s="19" t="s">
        <v>12953</v>
      </c>
      <c r="B7750" s="20" t="s">
        <v>12954</v>
      </c>
      <c r="C7750" s="21" t="s">
        <v>169430</v>
      </c>
      <c r="D7750" s="21" t="s">
        <v>296</v>
      </c>
      <c r="E7750" s="23"/>
    </row>
    <row r="7751" spans="1:5" ht="20" customHeight="1">
      <c r="A7751" s="19" t="s">
        <v>12955</v>
      </c>
      <c r="B7751" s="20" t="s">
        <v>12956</v>
      </c>
      <c r="C7751" s="21" t="s">
        <v>101727</v>
      </c>
      <c r="D7751" s="21" t="s">
        <v>345</v>
      </c>
      <c r="E7751" s="23"/>
    </row>
    <row r="7752" spans="1:5" ht="20" customHeight="1">
      <c r="A7752" s="19" t="s">
        <v>12959</v>
      </c>
      <c r="B7752" s="20" t="s">
        <v>12958</v>
      </c>
      <c r="C7752" s="21" t="s">
        <v>169439</v>
      </c>
      <c r="D7752" s="21" t="s">
        <v>345</v>
      </c>
      <c r="E7752" s="23"/>
    </row>
    <row r="7753" spans="1:5" ht="20" customHeight="1">
      <c r="A7753" s="19" t="s">
        <v>12960</v>
      </c>
      <c r="B7753" s="20" t="s">
        <v>12961</v>
      </c>
      <c r="C7753" s="21" t="s">
        <v>169442</v>
      </c>
      <c r="D7753" s="21" t="s">
        <v>296</v>
      </c>
      <c r="E7753" s="23"/>
    </row>
    <row r="7754" spans="1:5" ht="20" customHeight="1">
      <c r="A7754" s="19" t="s">
        <v>12962</v>
      </c>
      <c r="B7754" s="20" t="s">
        <v>12963</v>
      </c>
      <c r="C7754" s="22">
        <v>0</v>
      </c>
      <c r="D7754" s="21" t="s">
        <v>296</v>
      </c>
      <c r="E7754" s="23"/>
    </row>
    <row r="7755" spans="1:5" ht="20" customHeight="1">
      <c r="A7755" s="19" t="s">
        <v>12964</v>
      </c>
      <c r="B7755" s="20" t="s">
        <v>12965</v>
      </c>
      <c r="C7755" s="21" t="s">
        <v>169450</v>
      </c>
      <c r="D7755" s="21" t="s">
        <v>345</v>
      </c>
      <c r="E7755" s="23"/>
    </row>
    <row r="7756" spans="1:5" ht="20" customHeight="1">
      <c r="A7756" s="19" t="s">
        <v>12966</v>
      </c>
      <c r="B7756" s="20" t="s">
        <v>12967</v>
      </c>
      <c r="C7756" s="21" t="s">
        <v>169480</v>
      </c>
      <c r="D7756" s="21" t="s">
        <v>296</v>
      </c>
      <c r="E7756" s="23"/>
    </row>
    <row r="7757" spans="1:5" ht="20" customHeight="1">
      <c r="A7757" s="19" t="s">
        <v>12968</v>
      </c>
      <c r="B7757" s="20" t="s">
        <v>12969</v>
      </c>
      <c r="C7757" s="21" t="s">
        <v>169434</v>
      </c>
      <c r="D7757" s="21" t="s">
        <v>345</v>
      </c>
      <c r="E7757" s="23"/>
    </row>
    <row r="7758" spans="1:5" ht="20" customHeight="1">
      <c r="A7758" s="19" t="s">
        <v>12970</v>
      </c>
      <c r="B7758" s="20" t="s">
        <v>12971</v>
      </c>
      <c r="C7758" s="21" t="s">
        <v>169483</v>
      </c>
      <c r="D7758" s="21" t="s">
        <v>345</v>
      </c>
      <c r="E7758" s="23"/>
    </row>
    <row r="7759" spans="1:5" ht="20" customHeight="1">
      <c r="A7759" s="19" t="s">
        <v>12974</v>
      </c>
      <c r="B7759" s="20" t="s">
        <v>12973</v>
      </c>
      <c r="C7759" s="21" t="s">
        <v>169438</v>
      </c>
      <c r="D7759" s="21" t="s">
        <v>345</v>
      </c>
      <c r="E7759" s="23"/>
    </row>
    <row r="7760" spans="1:5" ht="20" customHeight="1">
      <c r="A7760" s="19" t="s">
        <v>12975</v>
      </c>
      <c r="B7760" s="20" t="s">
        <v>12976</v>
      </c>
      <c r="C7760" s="21" t="s">
        <v>169456</v>
      </c>
      <c r="D7760" s="21" t="s">
        <v>296</v>
      </c>
      <c r="E7760" s="23"/>
    </row>
    <row r="7761" spans="1:5" ht="20" customHeight="1">
      <c r="A7761" s="19" t="s">
        <v>12977</v>
      </c>
      <c r="B7761" s="20" t="s">
        <v>12978</v>
      </c>
      <c r="C7761" s="21" t="s">
        <v>169444</v>
      </c>
      <c r="D7761" s="21" t="s">
        <v>345</v>
      </c>
      <c r="E7761" s="23"/>
    </row>
    <row r="7762" spans="1:5" ht="20" customHeight="1">
      <c r="A7762" s="19" t="s">
        <v>12979</v>
      </c>
      <c r="B7762" s="20" t="s">
        <v>12980</v>
      </c>
      <c r="C7762" s="21" t="s">
        <v>169474</v>
      </c>
      <c r="D7762" s="21" t="s">
        <v>296</v>
      </c>
      <c r="E7762" s="23"/>
    </row>
    <row r="7763" spans="1:5" ht="20" customHeight="1">
      <c r="A7763" s="19" t="s">
        <v>12981</v>
      </c>
      <c r="B7763" s="20" t="s">
        <v>12982</v>
      </c>
      <c r="C7763" s="21" t="s">
        <v>169483</v>
      </c>
      <c r="D7763" s="21" t="s">
        <v>345</v>
      </c>
      <c r="E7763" s="23"/>
    </row>
    <row r="7764" spans="1:5" ht="20" customHeight="1">
      <c r="A7764" s="19" t="s">
        <v>12983</v>
      </c>
      <c r="B7764" s="20" t="s">
        <v>12984</v>
      </c>
      <c r="C7764" s="21" t="s">
        <v>169463</v>
      </c>
      <c r="D7764" s="21" t="s">
        <v>296</v>
      </c>
      <c r="E7764" s="23"/>
    </row>
    <row r="7765" spans="1:5" ht="20" customHeight="1">
      <c r="A7765" s="19" t="s">
        <v>12985</v>
      </c>
      <c r="B7765" s="20" t="s">
        <v>12986</v>
      </c>
      <c r="C7765" s="21" t="s">
        <v>169440</v>
      </c>
      <c r="D7765" s="21" t="s">
        <v>345</v>
      </c>
      <c r="E7765" s="23"/>
    </row>
    <row r="7766" spans="1:5" ht="20" customHeight="1">
      <c r="A7766" s="19" t="s">
        <v>12989</v>
      </c>
      <c r="B7766" s="20" t="s">
        <v>12988</v>
      </c>
      <c r="C7766" s="21" t="s">
        <v>169451</v>
      </c>
      <c r="D7766" s="21" t="s">
        <v>296</v>
      </c>
      <c r="E7766" s="23"/>
    </row>
    <row r="7767" spans="1:5" ht="20" customHeight="1">
      <c r="A7767" s="19" t="s">
        <v>12990</v>
      </c>
      <c r="B7767" s="20" t="s">
        <v>12991</v>
      </c>
      <c r="C7767" s="21" t="s">
        <v>169504</v>
      </c>
      <c r="D7767" s="21" t="s">
        <v>345</v>
      </c>
      <c r="E7767" s="23"/>
    </row>
    <row r="7768" spans="1:5" ht="20" customHeight="1">
      <c r="A7768" s="19" t="s">
        <v>12994</v>
      </c>
      <c r="B7768" s="20" t="s">
        <v>12993</v>
      </c>
      <c r="C7768" s="21" t="s">
        <v>169442</v>
      </c>
      <c r="D7768" s="21" t="s">
        <v>345</v>
      </c>
      <c r="E7768" s="23"/>
    </row>
    <row r="7769" spans="1:5" ht="20" customHeight="1">
      <c r="A7769" s="19" t="s">
        <v>12995</v>
      </c>
      <c r="B7769" s="20" t="s">
        <v>12996</v>
      </c>
      <c r="C7769" s="21" t="s">
        <v>169445</v>
      </c>
      <c r="D7769" s="21" t="s">
        <v>345</v>
      </c>
      <c r="E7769" s="23"/>
    </row>
    <row r="7770" spans="1:5" ht="20" customHeight="1">
      <c r="A7770" s="19" t="s">
        <v>12997</v>
      </c>
      <c r="B7770" s="20" t="s">
        <v>12998</v>
      </c>
      <c r="C7770" s="21" t="s">
        <v>169513</v>
      </c>
      <c r="D7770" s="21" t="s">
        <v>345</v>
      </c>
      <c r="E7770" s="23"/>
    </row>
    <row r="7771" spans="1:5" ht="20" customHeight="1">
      <c r="A7771" s="19" t="s">
        <v>12999</v>
      </c>
      <c r="B7771" s="20" t="s">
        <v>13000</v>
      </c>
      <c r="C7771" s="21" t="s">
        <v>169431</v>
      </c>
      <c r="D7771" s="21" t="s">
        <v>345</v>
      </c>
      <c r="E7771" s="23"/>
    </row>
    <row r="7772" spans="1:5" ht="20" customHeight="1">
      <c r="A7772" s="19" t="s">
        <v>13001</v>
      </c>
      <c r="B7772" s="20" t="s">
        <v>13002</v>
      </c>
      <c r="C7772" s="21" t="s">
        <v>169499</v>
      </c>
      <c r="D7772" s="21" t="s">
        <v>345</v>
      </c>
      <c r="E7772" s="23"/>
    </row>
    <row r="7773" spans="1:5" ht="20" customHeight="1">
      <c r="A7773" s="19" t="s">
        <v>13005</v>
      </c>
      <c r="B7773" s="20" t="s">
        <v>13004</v>
      </c>
      <c r="C7773" s="21" t="s">
        <v>169469</v>
      </c>
      <c r="D7773" s="21" t="s">
        <v>345</v>
      </c>
      <c r="E7773" s="23"/>
    </row>
    <row r="7774" spans="1:5" ht="20" customHeight="1">
      <c r="A7774" s="19" t="s">
        <v>13006</v>
      </c>
      <c r="B7774" s="20" t="s">
        <v>13007</v>
      </c>
      <c r="C7774" s="21" t="s">
        <v>169496</v>
      </c>
      <c r="D7774" s="21" t="s">
        <v>296</v>
      </c>
      <c r="E7774" s="23"/>
    </row>
    <row r="7775" spans="1:5" ht="20" customHeight="1">
      <c r="A7775" s="19" t="s">
        <v>13012</v>
      </c>
      <c r="B7775" s="20" t="s">
        <v>13009</v>
      </c>
      <c r="C7775" s="21" t="s">
        <v>169435</v>
      </c>
      <c r="D7775" s="21" t="s">
        <v>345</v>
      </c>
      <c r="E7775" s="23"/>
    </row>
    <row r="7776" spans="1:5" ht="20" customHeight="1">
      <c r="A7776" s="19" t="s">
        <v>13013</v>
      </c>
      <c r="B7776" s="20" t="s">
        <v>13014</v>
      </c>
      <c r="C7776" s="21" t="s">
        <v>169499</v>
      </c>
      <c r="D7776" s="21" t="s">
        <v>345</v>
      </c>
      <c r="E7776" s="23"/>
    </row>
    <row r="7777" spans="1:5" ht="20" customHeight="1">
      <c r="A7777" s="19" t="s">
        <v>13015</v>
      </c>
      <c r="B7777" s="20" t="s">
        <v>13016</v>
      </c>
      <c r="C7777" s="21" t="s">
        <v>169440</v>
      </c>
      <c r="D7777" s="21" t="s">
        <v>296</v>
      </c>
      <c r="E7777" s="23"/>
    </row>
    <row r="7778" spans="1:5" ht="20" customHeight="1">
      <c r="A7778" s="19" t="s">
        <v>13017</v>
      </c>
      <c r="B7778" s="20" t="s">
        <v>13018</v>
      </c>
      <c r="C7778" s="21" t="s">
        <v>169473</v>
      </c>
      <c r="D7778" s="21" t="s">
        <v>345</v>
      </c>
      <c r="E7778" s="23"/>
    </row>
    <row r="7779" spans="1:5" ht="20" customHeight="1">
      <c r="A7779" s="19" t="s">
        <v>13019</v>
      </c>
      <c r="B7779" s="20" t="s">
        <v>13020</v>
      </c>
      <c r="C7779" s="21" t="s">
        <v>169514</v>
      </c>
      <c r="D7779" s="21" t="s">
        <v>296</v>
      </c>
      <c r="E7779" s="23"/>
    </row>
    <row r="7780" spans="1:5" ht="20" customHeight="1">
      <c r="A7780" s="19" t="s">
        <v>13021</v>
      </c>
      <c r="B7780" s="20" t="s">
        <v>13022</v>
      </c>
      <c r="C7780" s="21" t="s">
        <v>169445</v>
      </c>
      <c r="D7780" s="21" t="s">
        <v>296</v>
      </c>
      <c r="E7780" s="23"/>
    </row>
    <row r="7781" spans="1:5" ht="20" customHeight="1">
      <c r="A7781" s="19" t="s">
        <v>13023</v>
      </c>
      <c r="B7781" s="20" t="s">
        <v>13024</v>
      </c>
      <c r="C7781" s="21" t="s">
        <v>169470</v>
      </c>
      <c r="D7781" s="21" t="s">
        <v>296</v>
      </c>
      <c r="E7781" s="23"/>
    </row>
    <row r="7782" spans="1:5" ht="20" customHeight="1">
      <c r="A7782" s="19" t="s">
        <v>13025</v>
      </c>
      <c r="B7782" s="24">
        <v>100</v>
      </c>
      <c r="C7782" s="21" t="s">
        <v>169518</v>
      </c>
      <c r="D7782" s="21" t="s">
        <v>345</v>
      </c>
      <c r="E7782" s="23"/>
    </row>
    <row r="7783" spans="1:5" ht="20" customHeight="1">
      <c r="A7783" s="19" t="s">
        <v>13026</v>
      </c>
      <c r="B7783" s="20" t="s">
        <v>13027</v>
      </c>
      <c r="C7783" s="21" t="s">
        <v>169455</v>
      </c>
      <c r="D7783" s="21" t="s">
        <v>345</v>
      </c>
      <c r="E7783" s="23"/>
    </row>
    <row r="7784" spans="1:5" ht="20" customHeight="1">
      <c r="A7784" s="19" t="s">
        <v>13032</v>
      </c>
      <c r="B7784" s="20" t="s">
        <v>13031</v>
      </c>
      <c r="C7784" s="21" t="s">
        <v>101727</v>
      </c>
      <c r="D7784" s="21" t="s">
        <v>345</v>
      </c>
      <c r="E7784" s="23"/>
    </row>
    <row r="7785" spans="1:5" ht="20" customHeight="1">
      <c r="A7785" s="19" t="s">
        <v>13033</v>
      </c>
      <c r="B7785" s="20" t="s">
        <v>13034</v>
      </c>
      <c r="C7785" s="21" t="s">
        <v>169431</v>
      </c>
      <c r="D7785" s="21" t="s">
        <v>296</v>
      </c>
      <c r="E7785" s="23"/>
    </row>
    <row r="7786" spans="1:5" ht="20" customHeight="1">
      <c r="A7786" s="19" t="s">
        <v>13035</v>
      </c>
      <c r="B7786" s="20" t="s">
        <v>13036</v>
      </c>
      <c r="C7786" s="21" t="s">
        <v>169461</v>
      </c>
      <c r="D7786" s="21" t="s">
        <v>345</v>
      </c>
      <c r="E7786" s="23"/>
    </row>
    <row r="7787" spans="1:5" ht="20" customHeight="1">
      <c r="A7787" s="19" t="s">
        <v>13037</v>
      </c>
      <c r="B7787" s="20" t="s">
        <v>13038</v>
      </c>
      <c r="C7787" s="21" t="s">
        <v>169433</v>
      </c>
      <c r="D7787" s="21" t="s">
        <v>296</v>
      </c>
      <c r="E7787" s="23"/>
    </row>
    <row r="7788" spans="1:5" ht="20" customHeight="1">
      <c r="A7788" s="19" t="s">
        <v>13039</v>
      </c>
      <c r="B7788" s="20" t="s">
        <v>13040</v>
      </c>
      <c r="C7788" s="21" t="s">
        <v>169486</v>
      </c>
      <c r="D7788" s="21" t="s">
        <v>296</v>
      </c>
      <c r="E7788" s="23"/>
    </row>
    <row r="7789" spans="1:5" ht="20" customHeight="1">
      <c r="A7789" s="19" t="s">
        <v>13041</v>
      </c>
      <c r="B7789" s="20" t="s">
        <v>13042</v>
      </c>
      <c r="C7789" s="21" t="s">
        <v>169466</v>
      </c>
      <c r="D7789" s="21" t="s">
        <v>345</v>
      </c>
      <c r="E7789" s="23"/>
    </row>
    <row r="7790" spans="1:5" ht="20" customHeight="1">
      <c r="A7790" s="19" t="s">
        <v>13043</v>
      </c>
      <c r="B7790" s="20" t="s">
        <v>13044</v>
      </c>
      <c r="C7790" s="21" t="s">
        <v>169493</v>
      </c>
      <c r="D7790" s="21" t="s">
        <v>296</v>
      </c>
      <c r="E7790" s="23"/>
    </row>
    <row r="7791" spans="1:5" ht="20" customHeight="1">
      <c r="A7791" s="19" t="s">
        <v>13045</v>
      </c>
      <c r="B7791" s="20" t="s">
        <v>13046</v>
      </c>
      <c r="C7791" s="21" t="s">
        <v>169500</v>
      </c>
      <c r="D7791" s="21" t="s">
        <v>296</v>
      </c>
      <c r="E7791" s="23"/>
    </row>
    <row r="7792" spans="1:5" ht="20" customHeight="1">
      <c r="A7792" s="19" t="s">
        <v>13047</v>
      </c>
      <c r="B7792" s="20" t="s">
        <v>13048</v>
      </c>
      <c r="C7792" s="21" t="s">
        <v>169445</v>
      </c>
      <c r="D7792" s="21" t="s">
        <v>345</v>
      </c>
      <c r="E7792" s="23"/>
    </row>
    <row r="7793" spans="1:5" ht="20" customHeight="1">
      <c r="A7793" s="19" t="s">
        <v>13049</v>
      </c>
      <c r="B7793" s="20" t="s">
        <v>13050</v>
      </c>
      <c r="C7793" s="21" t="s">
        <v>169447</v>
      </c>
      <c r="D7793" s="21" t="s">
        <v>345</v>
      </c>
      <c r="E7793" s="23"/>
    </row>
    <row r="7794" spans="1:5" ht="20" customHeight="1">
      <c r="A7794" s="19" t="s">
        <v>13053</v>
      </c>
      <c r="B7794" s="20" t="s">
        <v>13052</v>
      </c>
      <c r="C7794" s="21" t="s">
        <v>169471</v>
      </c>
      <c r="D7794" s="21" t="s">
        <v>345</v>
      </c>
      <c r="E7794" s="23"/>
    </row>
    <row r="7795" spans="1:5" ht="20" customHeight="1">
      <c r="A7795" s="19" t="s">
        <v>13054</v>
      </c>
      <c r="B7795" s="20" t="s">
        <v>13055</v>
      </c>
      <c r="C7795" s="21" t="s">
        <v>169496</v>
      </c>
      <c r="D7795" s="21" t="s">
        <v>296</v>
      </c>
      <c r="E7795" s="23"/>
    </row>
    <row r="7796" spans="1:5" ht="20" customHeight="1">
      <c r="A7796" s="19" t="s">
        <v>13058</v>
      </c>
      <c r="B7796" s="20" t="s">
        <v>13057</v>
      </c>
      <c r="C7796" s="21" t="s">
        <v>169464</v>
      </c>
      <c r="D7796" s="21" t="s">
        <v>296</v>
      </c>
      <c r="E7796" s="23"/>
    </row>
    <row r="7797" spans="1:5" ht="20" customHeight="1">
      <c r="A7797" s="19" t="s">
        <v>13061</v>
      </c>
      <c r="B7797" s="20" t="s">
        <v>13060</v>
      </c>
      <c r="C7797" s="21" t="s">
        <v>169470</v>
      </c>
      <c r="D7797" s="21" t="s">
        <v>296</v>
      </c>
      <c r="E7797" s="23"/>
    </row>
    <row r="7798" spans="1:5" ht="20" customHeight="1">
      <c r="A7798" s="19" t="s">
        <v>13062</v>
      </c>
      <c r="B7798" s="20" t="s">
        <v>13063</v>
      </c>
      <c r="C7798" s="21" t="s">
        <v>169501</v>
      </c>
      <c r="D7798" s="21" t="s">
        <v>345</v>
      </c>
      <c r="E7798" s="23"/>
    </row>
    <row r="7799" spans="1:5" ht="20" customHeight="1">
      <c r="A7799" s="19" t="s">
        <v>13064</v>
      </c>
      <c r="B7799" s="20" t="s">
        <v>13065</v>
      </c>
      <c r="C7799" s="21" t="s">
        <v>169513</v>
      </c>
      <c r="D7799" s="21" t="s">
        <v>296</v>
      </c>
      <c r="E7799" s="23"/>
    </row>
    <row r="7800" spans="1:5" ht="20" customHeight="1">
      <c r="A7800" s="19" t="s">
        <v>13066</v>
      </c>
      <c r="B7800" s="20" t="s">
        <v>13067</v>
      </c>
      <c r="C7800" s="21" t="s">
        <v>169430</v>
      </c>
      <c r="D7800" s="21" t="s">
        <v>296</v>
      </c>
      <c r="E7800" s="23"/>
    </row>
    <row r="7801" spans="1:5" ht="20" customHeight="1">
      <c r="A7801" s="19" t="s">
        <v>13070</v>
      </c>
      <c r="B7801" s="20" t="s">
        <v>13069</v>
      </c>
      <c r="C7801" s="21" t="s">
        <v>169473</v>
      </c>
      <c r="D7801" s="21" t="s">
        <v>296</v>
      </c>
      <c r="E7801" s="23"/>
    </row>
    <row r="7802" spans="1:5" ht="20" customHeight="1">
      <c r="A7802" s="19" t="s">
        <v>13071</v>
      </c>
      <c r="B7802" s="20" t="s">
        <v>13072</v>
      </c>
      <c r="C7802" s="21" t="s">
        <v>169459</v>
      </c>
      <c r="D7802" s="21" t="s">
        <v>296</v>
      </c>
      <c r="E7802" s="23"/>
    </row>
    <row r="7803" spans="1:5" ht="20" customHeight="1">
      <c r="A7803" s="19" t="s">
        <v>8257</v>
      </c>
      <c r="B7803" s="20" t="s">
        <v>8256</v>
      </c>
      <c r="C7803" s="21" t="s">
        <v>169448</v>
      </c>
      <c r="D7803" s="21" t="s">
        <v>345</v>
      </c>
      <c r="E7803" s="23"/>
    </row>
    <row r="7804" spans="1:5" ht="20" customHeight="1">
      <c r="A7804" s="19" t="s">
        <v>8258</v>
      </c>
      <c r="B7804" s="20" t="s">
        <v>8259</v>
      </c>
      <c r="C7804" s="21" t="s">
        <v>169471</v>
      </c>
      <c r="D7804" s="21" t="s">
        <v>345</v>
      </c>
      <c r="E7804" s="23"/>
    </row>
    <row r="7805" spans="1:5" ht="20" customHeight="1">
      <c r="A7805" s="19" t="s">
        <v>8260</v>
      </c>
      <c r="B7805" s="20" t="s">
        <v>8261</v>
      </c>
      <c r="C7805" s="21" t="s">
        <v>169476</v>
      </c>
      <c r="D7805" s="21" t="s">
        <v>345</v>
      </c>
      <c r="E7805" s="23"/>
    </row>
    <row r="7806" spans="1:5" ht="20" customHeight="1">
      <c r="A7806" s="19" t="s">
        <v>8262</v>
      </c>
      <c r="B7806" s="20" t="s">
        <v>8263</v>
      </c>
      <c r="C7806" s="21" t="s">
        <v>169460</v>
      </c>
      <c r="D7806" s="21" t="s">
        <v>345</v>
      </c>
      <c r="E7806" s="23"/>
    </row>
    <row r="7807" spans="1:5" ht="20" customHeight="1">
      <c r="A7807" s="19" t="s">
        <v>8264</v>
      </c>
      <c r="B7807" s="20" t="s">
        <v>8265</v>
      </c>
      <c r="C7807" s="21" t="s">
        <v>169442</v>
      </c>
      <c r="D7807" s="21" t="s">
        <v>345</v>
      </c>
      <c r="E7807" s="23"/>
    </row>
    <row r="7808" spans="1:5" ht="20" customHeight="1">
      <c r="A7808" s="19" t="s">
        <v>8268</v>
      </c>
      <c r="B7808" s="20" t="s">
        <v>8267</v>
      </c>
      <c r="C7808" s="21" t="s">
        <v>14955</v>
      </c>
      <c r="D7808" s="21" t="s">
        <v>345</v>
      </c>
      <c r="E7808" s="23"/>
    </row>
    <row r="7809" spans="1:5" ht="20" customHeight="1">
      <c r="A7809" s="19" t="s">
        <v>8271</v>
      </c>
      <c r="B7809" s="20" t="s">
        <v>8270</v>
      </c>
      <c r="C7809" s="21" t="s">
        <v>169481</v>
      </c>
      <c r="D7809" s="21" t="s">
        <v>345</v>
      </c>
      <c r="E7809" s="23"/>
    </row>
    <row r="7810" spans="1:5" ht="20" customHeight="1">
      <c r="A7810" s="19" t="s">
        <v>8276</v>
      </c>
      <c r="B7810" s="20" t="s">
        <v>8273</v>
      </c>
      <c r="C7810" s="21" t="s">
        <v>169457</v>
      </c>
      <c r="D7810" s="21" t="s">
        <v>345</v>
      </c>
      <c r="E7810" s="23"/>
    </row>
    <row r="7811" spans="1:5" ht="20" customHeight="1">
      <c r="A7811" s="19" t="s">
        <v>8277</v>
      </c>
      <c r="B7811" s="20" t="s">
        <v>8278</v>
      </c>
      <c r="C7811" s="21" t="s">
        <v>169501</v>
      </c>
      <c r="D7811" s="21" t="s">
        <v>345</v>
      </c>
      <c r="E7811" s="23"/>
    </row>
    <row r="7812" spans="1:5" ht="20" customHeight="1">
      <c r="A7812" s="19" t="s">
        <v>8279</v>
      </c>
      <c r="B7812" s="20" t="s">
        <v>8280</v>
      </c>
      <c r="C7812" s="21" t="s">
        <v>169436</v>
      </c>
      <c r="D7812" s="21" t="s">
        <v>345</v>
      </c>
      <c r="E7812" s="23"/>
    </row>
    <row r="7813" spans="1:5" ht="20" customHeight="1">
      <c r="A7813" s="19" t="s">
        <v>8281</v>
      </c>
      <c r="B7813" s="20" t="s">
        <v>8282</v>
      </c>
      <c r="C7813" s="21" t="s">
        <v>169476</v>
      </c>
      <c r="D7813" s="21" t="s">
        <v>345</v>
      </c>
      <c r="E7813" s="23"/>
    </row>
    <row r="7814" spans="1:5" ht="20" customHeight="1">
      <c r="A7814" s="19" t="s">
        <v>8283</v>
      </c>
      <c r="B7814" s="20" t="s">
        <v>8284</v>
      </c>
      <c r="C7814" s="21" t="s">
        <v>169456</v>
      </c>
      <c r="D7814" s="21" t="s">
        <v>345</v>
      </c>
      <c r="E7814" s="23"/>
    </row>
    <row r="7815" spans="1:5" ht="20" customHeight="1">
      <c r="A7815" s="19" t="s">
        <v>8287</v>
      </c>
      <c r="B7815" s="20" t="s">
        <v>8286</v>
      </c>
      <c r="C7815" s="21" t="s">
        <v>169481</v>
      </c>
      <c r="D7815" s="21" t="s">
        <v>345</v>
      </c>
      <c r="E7815" s="23"/>
    </row>
    <row r="7816" spans="1:5" ht="20" customHeight="1">
      <c r="A7816" s="19" t="s">
        <v>8288</v>
      </c>
      <c r="B7816" s="20" t="s">
        <v>8289</v>
      </c>
      <c r="C7816" s="21" t="s">
        <v>169434</v>
      </c>
      <c r="D7816" s="21" t="s">
        <v>345</v>
      </c>
      <c r="E7816" s="23"/>
    </row>
    <row r="7817" spans="1:5" ht="20" customHeight="1">
      <c r="A7817" s="19" t="s">
        <v>8312</v>
      </c>
      <c r="B7817" s="20" t="s">
        <v>8313</v>
      </c>
      <c r="C7817" s="21" t="s">
        <v>169439</v>
      </c>
      <c r="D7817" s="21" t="s">
        <v>139</v>
      </c>
      <c r="E7817" s="23"/>
    </row>
    <row r="7818" spans="1:5" ht="20" customHeight="1">
      <c r="A7818" s="19" t="s">
        <v>8068</v>
      </c>
      <c r="B7818" s="20" t="s">
        <v>8069</v>
      </c>
      <c r="C7818" s="21" t="s">
        <v>169516</v>
      </c>
      <c r="D7818" s="21" t="s">
        <v>139</v>
      </c>
      <c r="E7818" s="23"/>
    </row>
    <row r="7819" spans="1:5" ht="20" customHeight="1">
      <c r="A7819" s="19" t="s">
        <v>8122</v>
      </c>
      <c r="B7819" s="20" t="s">
        <v>8123</v>
      </c>
      <c r="C7819" s="21" t="s">
        <v>169482</v>
      </c>
      <c r="D7819" s="21" t="s">
        <v>139</v>
      </c>
      <c r="E7819" s="23"/>
    </row>
    <row r="7820" spans="1:5" ht="20" customHeight="1">
      <c r="A7820" s="19" t="s">
        <v>8236</v>
      </c>
      <c r="B7820" s="20" t="s">
        <v>8237</v>
      </c>
      <c r="C7820" s="21" t="s">
        <v>169432</v>
      </c>
      <c r="D7820" s="21" t="s">
        <v>139</v>
      </c>
      <c r="E7820" s="23"/>
    </row>
    <row r="7821" spans="1:5" ht="20" customHeight="1">
      <c r="A7821" s="19" t="s">
        <v>13073</v>
      </c>
      <c r="B7821" s="20" t="s">
        <v>13074</v>
      </c>
      <c r="C7821" s="21" t="s">
        <v>169463</v>
      </c>
      <c r="D7821" s="21" t="s">
        <v>296</v>
      </c>
      <c r="E7821" s="23"/>
    </row>
    <row r="7822" spans="1:5" ht="20" customHeight="1">
      <c r="A7822" s="19" t="s">
        <v>13075</v>
      </c>
      <c r="B7822" s="20" t="s">
        <v>13076</v>
      </c>
      <c r="C7822" s="21" t="s">
        <v>169495</v>
      </c>
      <c r="D7822" s="21" t="s">
        <v>345</v>
      </c>
      <c r="E7822" s="23"/>
    </row>
    <row r="7823" spans="1:5" ht="20" customHeight="1">
      <c r="A7823" s="19" t="s">
        <v>13077</v>
      </c>
      <c r="B7823" s="20" t="s">
        <v>13078</v>
      </c>
      <c r="C7823" s="21" t="s">
        <v>169495</v>
      </c>
      <c r="D7823" s="21" t="s">
        <v>296</v>
      </c>
      <c r="E7823" s="23"/>
    </row>
    <row r="7824" spans="1:5" ht="20" customHeight="1">
      <c r="A7824" s="19" t="s">
        <v>13081</v>
      </c>
      <c r="B7824" s="20" t="s">
        <v>13080</v>
      </c>
      <c r="C7824" s="21" t="s">
        <v>169464</v>
      </c>
      <c r="D7824" s="21" t="s">
        <v>296</v>
      </c>
      <c r="E7824" s="23"/>
    </row>
    <row r="7825" spans="1:5" ht="20" customHeight="1">
      <c r="A7825" s="19" t="s">
        <v>13084</v>
      </c>
      <c r="B7825" s="20" t="s">
        <v>13083</v>
      </c>
      <c r="C7825" s="21" t="s">
        <v>169447</v>
      </c>
      <c r="D7825" s="21" t="s">
        <v>296</v>
      </c>
      <c r="E7825" s="23"/>
    </row>
    <row r="7826" spans="1:5" ht="20" customHeight="1">
      <c r="A7826" s="19" t="s">
        <v>13094</v>
      </c>
      <c r="B7826" s="20" t="s">
        <v>13095</v>
      </c>
      <c r="C7826" s="21" t="s">
        <v>169435</v>
      </c>
      <c r="D7826" s="21" t="s">
        <v>139</v>
      </c>
      <c r="E7826" s="23"/>
    </row>
    <row r="7827" spans="1:5" ht="20" customHeight="1">
      <c r="A7827" s="19" t="s">
        <v>13174</v>
      </c>
      <c r="B7827" s="20" t="s">
        <v>13175</v>
      </c>
      <c r="C7827" s="21" t="s">
        <v>169516</v>
      </c>
      <c r="D7827" s="21" t="s">
        <v>139</v>
      </c>
      <c r="E7827" s="23"/>
    </row>
    <row r="7828" spans="1:5" ht="20" customHeight="1">
      <c r="A7828" s="19" t="s">
        <v>725</v>
      </c>
      <c r="B7828" s="20" t="s">
        <v>726</v>
      </c>
      <c r="C7828" s="21" t="s">
        <v>169430</v>
      </c>
      <c r="D7828" s="21" t="s">
        <v>296</v>
      </c>
      <c r="E7828" s="23"/>
    </row>
    <row r="7829" spans="1:5" ht="20" customHeight="1">
      <c r="A7829" s="19" t="s">
        <v>729</v>
      </c>
      <c r="B7829" s="20" t="s">
        <v>728</v>
      </c>
      <c r="C7829" s="21" t="s">
        <v>169486</v>
      </c>
      <c r="D7829" s="21" t="s">
        <v>345</v>
      </c>
      <c r="E7829" s="23"/>
    </row>
    <row r="7830" spans="1:5" ht="20" customHeight="1">
      <c r="A7830" s="19" t="s">
        <v>730</v>
      </c>
      <c r="B7830" s="20" t="s">
        <v>731</v>
      </c>
      <c r="C7830" s="21" t="s">
        <v>169498</v>
      </c>
      <c r="D7830" s="21" t="s">
        <v>345</v>
      </c>
      <c r="E7830" s="23"/>
    </row>
    <row r="7831" spans="1:5" ht="20" customHeight="1">
      <c r="A7831" s="19" t="s">
        <v>732</v>
      </c>
      <c r="B7831" s="20" t="s">
        <v>733</v>
      </c>
      <c r="C7831" s="21" t="s">
        <v>169501</v>
      </c>
      <c r="D7831" s="21" t="s">
        <v>296</v>
      </c>
      <c r="E7831" s="23"/>
    </row>
    <row r="7832" spans="1:5" ht="20" customHeight="1">
      <c r="A7832" s="19" t="s">
        <v>736</v>
      </c>
      <c r="B7832" s="20" t="s">
        <v>735</v>
      </c>
      <c r="C7832" s="21" t="s">
        <v>169440</v>
      </c>
      <c r="D7832" s="21" t="s">
        <v>345</v>
      </c>
      <c r="E7832" s="23"/>
    </row>
    <row r="7833" spans="1:5" ht="20" customHeight="1">
      <c r="A7833" s="19" t="s">
        <v>737</v>
      </c>
      <c r="B7833" s="20" t="s">
        <v>738</v>
      </c>
      <c r="C7833" s="21" t="s">
        <v>169478</v>
      </c>
      <c r="D7833" s="21" t="s">
        <v>345</v>
      </c>
      <c r="E7833" s="23"/>
    </row>
    <row r="7834" spans="1:5" ht="20" customHeight="1">
      <c r="A7834" s="19" t="s">
        <v>741</v>
      </c>
      <c r="B7834" s="20" t="s">
        <v>742</v>
      </c>
      <c r="C7834" s="21" t="s">
        <v>169436</v>
      </c>
      <c r="D7834" s="21" t="s">
        <v>345</v>
      </c>
      <c r="E7834" s="23"/>
    </row>
    <row r="7835" spans="1:5" ht="20" customHeight="1">
      <c r="A7835" s="19" t="s">
        <v>743</v>
      </c>
      <c r="B7835" s="20" t="s">
        <v>744</v>
      </c>
      <c r="C7835" s="21" t="s">
        <v>169512</v>
      </c>
      <c r="D7835" s="21" t="s">
        <v>296</v>
      </c>
      <c r="E7835" s="23"/>
    </row>
    <row r="7836" spans="1:5" ht="20" customHeight="1">
      <c r="A7836" s="19" t="s">
        <v>745</v>
      </c>
      <c r="B7836" s="20" t="s">
        <v>746</v>
      </c>
      <c r="C7836" s="21" t="s">
        <v>169463</v>
      </c>
      <c r="D7836" s="21" t="s">
        <v>296</v>
      </c>
      <c r="E7836" s="23"/>
    </row>
    <row r="7837" spans="1:5" ht="20" customHeight="1">
      <c r="A7837" s="19" t="s">
        <v>750</v>
      </c>
      <c r="B7837" s="20" t="s">
        <v>748</v>
      </c>
      <c r="C7837" s="21" t="s">
        <v>169498</v>
      </c>
      <c r="D7837" s="21" t="s">
        <v>345</v>
      </c>
      <c r="E7837" s="23"/>
    </row>
    <row r="7838" spans="1:5" ht="20" customHeight="1">
      <c r="A7838" s="19" t="s">
        <v>751</v>
      </c>
      <c r="B7838" s="20" t="s">
        <v>752</v>
      </c>
      <c r="C7838" s="21" t="s">
        <v>101727</v>
      </c>
      <c r="D7838" s="21" t="s">
        <v>345</v>
      </c>
      <c r="E7838" s="23"/>
    </row>
    <row r="7839" spans="1:5" ht="20" customHeight="1">
      <c r="A7839" s="19" t="s">
        <v>753</v>
      </c>
      <c r="B7839" s="20" t="s">
        <v>754</v>
      </c>
      <c r="C7839" s="21" t="s">
        <v>169476</v>
      </c>
      <c r="D7839" s="21" t="s">
        <v>345</v>
      </c>
      <c r="E7839" s="23"/>
    </row>
    <row r="7840" spans="1:5" ht="20" customHeight="1">
      <c r="A7840" s="19" t="s">
        <v>755</v>
      </c>
      <c r="B7840" s="20" t="s">
        <v>756</v>
      </c>
      <c r="C7840" s="21" t="s">
        <v>169517</v>
      </c>
      <c r="D7840" s="21" t="s">
        <v>345</v>
      </c>
      <c r="E7840" s="23"/>
    </row>
    <row r="7841" spans="1:5" ht="20" customHeight="1">
      <c r="A7841" s="19" t="s">
        <v>757</v>
      </c>
      <c r="B7841" s="20" t="s">
        <v>758</v>
      </c>
      <c r="C7841" s="21" t="s">
        <v>169463</v>
      </c>
      <c r="D7841" s="21" t="s">
        <v>296</v>
      </c>
      <c r="E7841" s="23"/>
    </row>
    <row r="7842" spans="1:5" ht="20" customHeight="1">
      <c r="A7842" s="19" t="s">
        <v>759</v>
      </c>
      <c r="B7842" s="20" t="s">
        <v>760</v>
      </c>
      <c r="C7842" s="21" t="s">
        <v>169438</v>
      </c>
      <c r="D7842" s="21" t="s">
        <v>345</v>
      </c>
      <c r="E7842" s="23"/>
    </row>
    <row r="7843" spans="1:5" ht="20" customHeight="1">
      <c r="A7843" s="19" t="s">
        <v>763</v>
      </c>
      <c r="B7843" s="20" t="s">
        <v>762</v>
      </c>
      <c r="C7843" s="21" t="s">
        <v>169471</v>
      </c>
      <c r="D7843" s="21" t="s">
        <v>296</v>
      </c>
      <c r="E7843" s="23"/>
    </row>
    <row r="7844" spans="1:5" ht="20" customHeight="1">
      <c r="A7844" s="19" t="s">
        <v>766</v>
      </c>
      <c r="B7844" s="20" t="s">
        <v>765</v>
      </c>
      <c r="C7844" s="21" t="s">
        <v>169449</v>
      </c>
      <c r="D7844" s="21" t="s">
        <v>345</v>
      </c>
      <c r="E7844" s="23"/>
    </row>
    <row r="7845" spans="1:5" ht="20" customHeight="1">
      <c r="A7845" s="19" t="s">
        <v>769</v>
      </c>
      <c r="B7845" s="20" t="s">
        <v>768</v>
      </c>
      <c r="C7845" s="21" t="s">
        <v>169439</v>
      </c>
      <c r="D7845" s="21" t="s">
        <v>345</v>
      </c>
      <c r="E7845" s="23"/>
    </row>
    <row r="7846" spans="1:5" ht="20" customHeight="1">
      <c r="A7846" s="19" t="s">
        <v>770</v>
      </c>
      <c r="B7846" s="20" t="s">
        <v>771</v>
      </c>
      <c r="C7846" s="21" t="s">
        <v>169452</v>
      </c>
      <c r="D7846" s="21" t="s">
        <v>345</v>
      </c>
      <c r="E7846" s="23"/>
    </row>
    <row r="7847" spans="1:5" ht="20" customHeight="1">
      <c r="A7847" s="19" t="s">
        <v>774</v>
      </c>
      <c r="B7847" s="20" t="s">
        <v>773</v>
      </c>
      <c r="C7847" s="21" t="s">
        <v>169490</v>
      </c>
      <c r="D7847" s="21" t="s">
        <v>345</v>
      </c>
      <c r="E7847" s="23"/>
    </row>
    <row r="7848" spans="1:5" ht="20" customHeight="1">
      <c r="A7848" s="19" t="s">
        <v>775</v>
      </c>
      <c r="B7848" s="20" t="s">
        <v>776</v>
      </c>
      <c r="C7848" s="21" t="s">
        <v>169439</v>
      </c>
      <c r="D7848" s="21" t="s">
        <v>345</v>
      </c>
      <c r="E7848" s="23"/>
    </row>
    <row r="7849" spans="1:5" ht="20" customHeight="1">
      <c r="A7849" s="19" t="s">
        <v>777</v>
      </c>
      <c r="B7849" s="20" t="s">
        <v>778</v>
      </c>
      <c r="C7849" s="21" t="s">
        <v>169443</v>
      </c>
      <c r="D7849" s="21" t="s">
        <v>345</v>
      </c>
      <c r="E7849" s="23"/>
    </row>
    <row r="7850" spans="1:5" ht="20" customHeight="1">
      <c r="A7850" s="19" t="s">
        <v>779</v>
      </c>
      <c r="B7850" s="20" t="s">
        <v>780</v>
      </c>
      <c r="C7850" s="21" t="s">
        <v>169448</v>
      </c>
      <c r="D7850" s="21" t="s">
        <v>345</v>
      </c>
      <c r="E7850" s="23"/>
    </row>
    <row r="7851" spans="1:5" ht="20" customHeight="1">
      <c r="A7851" s="19" t="s">
        <v>783</v>
      </c>
      <c r="B7851" s="20" t="s">
        <v>782</v>
      </c>
      <c r="C7851" s="21" t="s">
        <v>169521</v>
      </c>
      <c r="D7851" s="21" t="s">
        <v>345</v>
      </c>
      <c r="E7851" s="23"/>
    </row>
    <row r="7852" spans="1:5" ht="20" customHeight="1">
      <c r="A7852" s="19" t="s">
        <v>784</v>
      </c>
      <c r="B7852" s="20" t="s">
        <v>785</v>
      </c>
      <c r="C7852" s="21" t="s">
        <v>169449</v>
      </c>
      <c r="D7852" s="21" t="s">
        <v>345</v>
      </c>
      <c r="E7852" s="23"/>
    </row>
    <row r="7853" spans="1:5" ht="20" customHeight="1">
      <c r="A7853" s="19" t="s">
        <v>786</v>
      </c>
      <c r="B7853" s="20" t="s">
        <v>787</v>
      </c>
      <c r="C7853" s="21" t="s">
        <v>169514</v>
      </c>
      <c r="D7853" s="21" t="s">
        <v>296</v>
      </c>
      <c r="E7853" s="23"/>
    </row>
    <row r="7854" spans="1:5" ht="20" customHeight="1">
      <c r="A7854" s="19" t="s">
        <v>790</v>
      </c>
      <c r="B7854" s="20" t="s">
        <v>789</v>
      </c>
      <c r="C7854" s="21" t="s">
        <v>169459</v>
      </c>
      <c r="D7854" s="21" t="s">
        <v>345</v>
      </c>
      <c r="E7854" s="23"/>
    </row>
    <row r="7855" spans="1:5" ht="20" customHeight="1">
      <c r="A7855" s="19" t="s">
        <v>791</v>
      </c>
      <c r="B7855" s="20" t="s">
        <v>792</v>
      </c>
      <c r="C7855" s="21" t="s">
        <v>169473</v>
      </c>
      <c r="D7855" s="21" t="s">
        <v>345</v>
      </c>
      <c r="E7855" s="23"/>
    </row>
    <row r="7856" spans="1:5" ht="20" customHeight="1">
      <c r="A7856" s="19" t="s">
        <v>793</v>
      </c>
      <c r="B7856" s="20" t="s">
        <v>794</v>
      </c>
      <c r="C7856" s="21" t="s">
        <v>169509</v>
      </c>
      <c r="D7856" s="21" t="s">
        <v>345</v>
      </c>
      <c r="E7856" s="23"/>
    </row>
    <row r="7857" spans="1:5" ht="20" customHeight="1">
      <c r="A7857" s="19" t="s">
        <v>799</v>
      </c>
      <c r="B7857" s="20" t="s">
        <v>796</v>
      </c>
      <c r="C7857" s="21" t="s">
        <v>169441</v>
      </c>
      <c r="D7857" s="21" t="s">
        <v>296</v>
      </c>
      <c r="E7857" s="23"/>
    </row>
    <row r="7858" spans="1:5" ht="20" customHeight="1">
      <c r="A7858" s="19" t="s">
        <v>800</v>
      </c>
      <c r="B7858" s="20" t="s">
        <v>801</v>
      </c>
      <c r="C7858" s="21" t="s">
        <v>169456</v>
      </c>
      <c r="D7858" s="21" t="s">
        <v>345</v>
      </c>
      <c r="E7858" s="23"/>
    </row>
    <row r="7859" spans="1:5" ht="20" customHeight="1">
      <c r="A7859" s="19" t="s">
        <v>804</v>
      </c>
      <c r="B7859" s="20" t="s">
        <v>803</v>
      </c>
      <c r="C7859" s="21" t="s">
        <v>169453</v>
      </c>
      <c r="D7859" s="21" t="s">
        <v>296</v>
      </c>
      <c r="E7859" s="23"/>
    </row>
    <row r="7860" spans="1:5" ht="20" customHeight="1">
      <c r="A7860" s="19" t="s">
        <v>807</v>
      </c>
      <c r="B7860" s="20" t="s">
        <v>806</v>
      </c>
      <c r="C7860" s="21" t="s">
        <v>169460</v>
      </c>
      <c r="D7860" s="21" t="s">
        <v>345</v>
      </c>
      <c r="E7860" s="23"/>
    </row>
    <row r="7861" spans="1:5" ht="20" customHeight="1">
      <c r="A7861" s="19" t="s">
        <v>808</v>
      </c>
      <c r="B7861" s="20" t="s">
        <v>809</v>
      </c>
      <c r="C7861" s="21" t="s">
        <v>169508</v>
      </c>
      <c r="D7861" s="21" t="s">
        <v>296</v>
      </c>
      <c r="E7861" s="23"/>
    </row>
    <row r="7862" spans="1:5" ht="20" customHeight="1">
      <c r="A7862" s="19" t="s">
        <v>810</v>
      </c>
      <c r="B7862" s="20" t="s">
        <v>811</v>
      </c>
      <c r="C7862" s="21" t="s">
        <v>169490</v>
      </c>
      <c r="D7862" s="21" t="s">
        <v>345</v>
      </c>
      <c r="E7862" s="23"/>
    </row>
    <row r="7863" spans="1:5" ht="20" customHeight="1">
      <c r="A7863" s="19" t="s">
        <v>812</v>
      </c>
      <c r="B7863" s="20" t="s">
        <v>813</v>
      </c>
      <c r="C7863" s="21" t="s">
        <v>169512</v>
      </c>
      <c r="D7863" s="21" t="s">
        <v>296</v>
      </c>
      <c r="E7863" s="23"/>
    </row>
    <row r="7864" spans="1:5" ht="20" customHeight="1">
      <c r="A7864" s="19" t="s">
        <v>817</v>
      </c>
      <c r="B7864" s="20" t="s">
        <v>815</v>
      </c>
      <c r="C7864" s="21" t="s">
        <v>169440</v>
      </c>
      <c r="D7864" s="21" t="s">
        <v>345</v>
      </c>
      <c r="E7864" s="23"/>
    </row>
    <row r="7865" spans="1:5" ht="20" customHeight="1">
      <c r="A7865" s="19" t="s">
        <v>818</v>
      </c>
      <c r="B7865" s="20" t="s">
        <v>819</v>
      </c>
      <c r="C7865" s="21" t="s">
        <v>169435</v>
      </c>
      <c r="D7865" s="21" t="s">
        <v>345</v>
      </c>
      <c r="E7865" s="23"/>
    </row>
    <row r="7866" spans="1:5" ht="20" customHeight="1">
      <c r="A7866" s="19" t="s">
        <v>820</v>
      </c>
      <c r="B7866" s="20" t="s">
        <v>821</v>
      </c>
      <c r="C7866" s="21" t="s">
        <v>169478</v>
      </c>
      <c r="D7866" s="21" t="s">
        <v>345</v>
      </c>
      <c r="E7866" s="23"/>
    </row>
    <row r="7867" spans="1:5" ht="20" customHeight="1">
      <c r="A7867" s="19" t="s">
        <v>824</v>
      </c>
      <c r="B7867" s="20" t="s">
        <v>825</v>
      </c>
      <c r="C7867" s="21" t="s">
        <v>169442</v>
      </c>
      <c r="D7867" s="21" t="s">
        <v>345</v>
      </c>
      <c r="E7867" s="23"/>
    </row>
    <row r="7868" spans="1:5" ht="20" customHeight="1">
      <c r="A7868" s="19" t="s">
        <v>826</v>
      </c>
      <c r="B7868" s="20" t="s">
        <v>827</v>
      </c>
      <c r="C7868" s="21" t="s">
        <v>169497</v>
      </c>
      <c r="D7868" s="21" t="s">
        <v>296</v>
      </c>
      <c r="E7868" s="23"/>
    </row>
    <row r="7869" spans="1:5" ht="20" customHeight="1">
      <c r="A7869" s="19" t="s">
        <v>828</v>
      </c>
      <c r="B7869" s="20" t="s">
        <v>829</v>
      </c>
      <c r="C7869" s="21" t="s">
        <v>169496</v>
      </c>
      <c r="D7869" s="21" t="s">
        <v>296</v>
      </c>
      <c r="E7869" s="23"/>
    </row>
    <row r="7870" spans="1:5" ht="20" customHeight="1">
      <c r="A7870" s="19" t="s">
        <v>834</v>
      </c>
      <c r="B7870" s="20" t="s">
        <v>831</v>
      </c>
      <c r="C7870" s="21" t="s">
        <v>169462</v>
      </c>
      <c r="D7870" s="21" t="s">
        <v>345</v>
      </c>
      <c r="E7870" s="23"/>
    </row>
    <row r="7871" spans="1:5" ht="20" customHeight="1">
      <c r="A7871" s="19" t="s">
        <v>835</v>
      </c>
      <c r="B7871" s="20" t="s">
        <v>836</v>
      </c>
      <c r="C7871" s="21" t="s">
        <v>169462</v>
      </c>
      <c r="D7871" s="21" t="s">
        <v>345</v>
      </c>
      <c r="E7871" s="23"/>
    </row>
    <row r="7872" spans="1:5" ht="20" customHeight="1">
      <c r="A7872" s="19" t="s">
        <v>837</v>
      </c>
      <c r="B7872" s="20" t="s">
        <v>838</v>
      </c>
      <c r="C7872" s="22">
        <v>0</v>
      </c>
      <c r="D7872" s="21" t="s">
        <v>345</v>
      </c>
      <c r="E7872" s="23"/>
    </row>
    <row r="7873" spans="1:5" ht="20" customHeight="1">
      <c r="A7873" s="19" t="s">
        <v>839</v>
      </c>
      <c r="B7873" s="20" t="s">
        <v>840</v>
      </c>
      <c r="C7873" s="21" t="s">
        <v>169515</v>
      </c>
      <c r="D7873" s="21" t="s">
        <v>345</v>
      </c>
      <c r="E7873" s="23"/>
    </row>
    <row r="7874" spans="1:5" ht="20" customHeight="1">
      <c r="A7874" s="19" t="s">
        <v>841</v>
      </c>
      <c r="B7874" s="20" t="s">
        <v>842</v>
      </c>
      <c r="C7874" s="21" t="s">
        <v>169452</v>
      </c>
      <c r="D7874" s="21" t="s">
        <v>345</v>
      </c>
      <c r="E7874" s="23"/>
    </row>
    <row r="7875" spans="1:5" ht="20" customHeight="1">
      <c r="A7875" s="19" t="s">
        <v>845</v>
      </c>
      <c r="B7875" s="20" t="s">
        <v>844</v>
      </c>
      <c r="C7875" s="21" t="s">
        <v>169460</v>
      </c>
      <c r="D7875" s="21" t="s">
        <v>345</v>
      </c>
      <c r="E7875" s="23"/>
    </row>
    <row r="7876" spans="1:5" ht="20" customHeight="1">
      <c r="A7876" s="19" t="s">
        <v>846</v>
      </c>
      <c r="B7876" s="20" t="s">
        <v>847</v>
      </c>
      <c r="C7876" s="21" t="s">
        <v>169490</v>
      </c>
      <c r="D7876" s="21" t="s">
        <v>345</v>
      </c>
      <c r="E7876" s="23"/>
    </row>
    <row r="7877" spans="1:5" ht="20" customHeight="1">
      <c r="A7877" s="19" t="s">
        <v>848</v>
      </c>
      <c r="B7877" s="24">
        <v>100</v>
      </c>
      <c r="C7877" s="21" t="s">
        <v>156989</v>
      </c>
      <c r="D7877" s="21" t="s">
        <v>345</v>
      </c>
      <c r="E7877" s="23"/>
    </row>
    <row r="7878" spans="1:5" ht="20" customHeight="1">
      <c r="A7878" s="19" t="s">
        <v>849</v>
      </c>
      <c r="B7878" s="20" t="s">
        <v>850</v>
      </c>
      <c r="C7878" s="21" t="s">
        <v>101727</v>
      </c>
      <c r="D7878" s="21" t="s">
        <v>345</v>
      </c>
      <c r="E7878" s="23"/>
    </row>
    <row r="7879" spans="1:5" ht="20" customHeight="1">
      <c r="A7879" s="19" t="s">
        <v>851</v>
      </c>
      <c r="B7879" s="20" t="s">
        <v>852</v>
      </c>
      <c r="C7879" s="21" t="s">
        <v>169478</v>
      </c>
      <c r="D7879" s="21" t="s">
        <v>345</v>
      </c>
      <c r="E7879" s="23"/>
    </row>
    <row r="7880" spans="1:5" ht="20" customHeight="1">
      <c r="A7880" s="19" t="s">
        <v>853</v>
      </c>
      <c r="B7880" s="20" t="s">
        <v>854</v>
      </c>
      <c r="C7880" s="21" t="s">
        <v>169480</v>
      </c>
      <c r="D7880" s="21" t="s">
        <v>345</v>
      </c>
      <c r="E7880" s="23"/>
    </row>
    <row r="7881" spans="1:5" ht="20" customHeight="1">
      <c r="A7881" s="19" t="s">
        <v>855</v>
      </c>
      <c r="B7881" s="20" t="s">
        <v>856</v>
      </c>
      <c r="C7881" s="21" t="s">
        <v>169435</v>
      </c>
      <c r="D7881" s="21" t="s">
        <v>345</v>
      </c>
      <c r="E7881" s="23"/>
    </row>
    <row r="7882" spans="1:5" ht="20" customHeight="1">
      <c r="A7882" s="19" t="s">
        <v>857</v>
      </c>
      <c r="B7882" s="20" t="s">
        <v>858</v>
      </c>
      <c r="C7882" s="21" t="s">
        <v>169466</v>
      </c>
      <c r="D7882" s="21" t="s">
        <v>296</v>
      </c>
      <c r="E7882" s="23"/>
    </row>
    <row r="7883" spans="1:5" ht="20" customHeight="1">
      <c r="A7883" s="19" t="s">
        <v>864</v>
      </c>
      <c r="B7883" s="20" t="s">
        <v>860</v>
      </c>
      <c r="C7883" s="21" t="s">
        <v>169463</v>
      </c>
      <c r="D7883" s="21" t="s">
        <v>296</v>
      </c>
      <c r="E7883" s="23"/>
    </row>
    <row r="7884" spans="1:5" ht="20" customHeight="1">
      <c r="A7884" s="19" t="s">
        <v>867</v>
      </c>
      <c r="B7884" s="20" t="s">
        <v>866</v>
      </c>
      <c r="C7884" s="21" t="s">
        <v>169510</v>
      </c>
      <c r="D7884" s="21" t="s">
        <v>345</v>
      </c>
      <c r="E7884" s="23"/>
    </row>
    <row r="7885" spans="1:5" ht="20" customHeight="1">
      <c r="A7885" s="19" t="s">
        <v>868</v>
      </c>
      <c r="B7885" s="20" t="s">
        <v>869</v>
      </c>
      <c r="C7885" s="21" t="s">
        <v>169448</v>
      </c>
      <c r="D7885" s="21" t="s">
        <v>345</v>
      </c>
      <c r="E7885" s="23"/>
    </row>
    <row r="7886" spans="1:5" ht="20" customHeight="1">
      <c r="A7886" s="19" t="s">
        <v>870</v>
      </c>
      <c r="B7886" s="20" t="s">
        <v>871</v>
      </c>
      <c r="C7886" s="21" t="s">
        <v>169444</v>
      </c>
      <c r="D7886" s="21" t="s">
        <v>345</v>
      </c>
      <c r="E7886" s="23"/>
    </row>
    <row r="7887" spans="1:5" ht="20" customHeight="1">
      <c r="A7887" s="19" t="s">
        <v>872</v>
      </c>
      <c r="B7887" s="20" t="s">
        <v>873</v>
      </c>
      <c r="C7887" s="21" t="s">
        <v>169434</v>
      </c>
      <c r="D7887" s="21" t="s">
        <v>345</v>
      </c>
      <c r="E7887" s="23"/>
    </row>
    <row r="7888" spans="1:5" ht="20" customHeight="1">
      <c r="A7888" s="19" t="s">
        <v>874</v>
      </c>
      <c r="B7888" s="20" t="s">
        <v>875</v>
      </c>
      <c r="C7888" s="21" t="s">
        <v>156989</v>
      </c>
      <c r="D7888" s="21" t="s">
        <v>345</v>
      </c>
      <c r="E7888" s="23"/>
    </row>
    <row r="7889" spans="1:5" ht="20" customHeight="1">
      <c r="A7889" s="19" t="s">
        <v>876</v>
      </c>
      <c r="B7889" s="20" t="s">
        <v>877</v>
      </c>
      <c r="C7889" s="21" t="s">
        <v>169445</v>
      </c>
      <c r="D7889" s="21" t="s">
        <v>296</v>
      </c>
      <c r="E7889" s="23"/>
    </row>
    <row r="7890" spans="1:5" ht="20" customHeight="1">
      <c r="A7890" s="19" t="s">
        <v>878</v>
      </c>
      <c r="B7890" s="20" t="s">
        <v>879</v>
      </c>
      <c r="C7890" s="21" t="s">
        <v>169507</v>
      </c>
      <c r="D7890" s="21" t="s">
        <v>296</v>
      </c>
      <c r="E7890" s="23"/>
    </row>
    <row r="7891" spans="1:5" ht="20" customHeight="1">
      <c r="A7891" s="19" t="s">
        <v>880</v>
      </c>
      <c r="B7891" s="20" t="s">
        <v>881</v>
      </c>
      <c r="C7891" s="21" t="s">
        <v>169477</v>
      </c>
      <c r="D7891" s="21" t="s">
        <v>345</v>
      </c>
      <c r="E7891" s="23"/>
    </row>
    <row r="7892" spans="1:5" ht="20" customHeight="1">
      <c r="A7892" s="19" t="s">
        <v>884</v>
      </c>
      <c r="B7892" s="20" t="s">
        <v>883</v>
      </c>
      <c r="C7892" s="21" t="s">
        <v>169498</v>
      </c>
      <c r="D7892" s="21" t="s">
        <v>296</v>
      </c>
      <c r="E7892" s="23"/>
    </row>
    <row r="7893" spans="1:5" ht="20" customHeight="1">
      <c r="A7893" s="19" t="s">
        <v>885</v>
      </c>
      <c r="B7893" s="20" t="s">
        <v>886</v>
      </c>
      <c r="C7893" s="21" t="s">
        <v>169479</v>
      </c>
      <c r="D7893" s="21" t="s">
        <v>296</v>
      </c>
      <c r="E7893" s="23"/>
    </row>
    <row r="7894" spans="1:5" ht="20" customHeight="1">
      <c r="A7894" s="19" t="s">
        <v>887</v>
      </c>
      <c r="B7894" s="20" t="s">
        <v>888</v>
      </c>
      <c r="C7894" s="21" t="s">
        <v>169470</v>
      </c>
      <c r="D7894" s="21" t="s">
        <v>296</v>
      </c>
      <c r="E7894" s="23"/>
    </row>
    <row r="7895" spans="1:5" ht="20" customHeight="1">
      <c r="A7895" s="19" t="s">
        <v>889</v>
      </c>
      <c r="B7895" s="20" t="s">
        <v>890</v>
      </c>
      <c r="C7895" s="21" t="s">
        <v>169430</v>
      </c>
      <c r="D7895" s="21" t="s">
        <v>296</v>
      </c>
      <c r="E7895" s="23"/>
    </row>
    <row r="7896" spans="1:5" ht="20" customHeight="1">
      <c r="A7896" s="19" t="s">
        <v>935</v>
      </c>
      <c r="B7896" s="24">
        <v>100</v>
      </c>
      <c r="C7896" s="21" t="s">
        <v>169487</v>
      </c>
      <c r="D7896" s="21" t="s">
        <v>345</v>
      </c>
      <c r="E7896" s="23"/>
    </row>
    <row r="7897" spans="1:5" ht="20" customHeight="1">
      <c r="A7897" s="19" t="s">
        <v>1002</v>
      </c>
      <c r="B7897" s="20" t="s">
        <v>1003</v>
      </c>
      <c r="C7897" s="21" t="s">
        <v>101522</v>
      </c>
      <c r="D7897" s="21" t="s">
        <v>345</v>
      </c>
      <c r="E7897" s="23"/>
    </row>
    <row r="7898" spans="1:5" ht="20" customHeight="1">
      <c r="A7898" s="19" t="s">
        <v>1052</v>
      </c>
      <c r="B7898" s="20" t="s">
        <v>1051</v>
      </c>
      <c r="C7898" s="21" t="s">
        <v>169433</v>
      </c>
      <c r="D7898" s="21" t="s">
        <v>345</v>
      </c>
      <c r="E7898" s="23"/>
    </row>
    <row r="7899" spans="1:5" ht="20" customHeight="1">
      <c r="A7899" s="19" t="s">
        <v>1078</v>
      </c>
      <c r="B7899" s="20" t="s">
        <v>1079</v>
      </c>
      <c r="C7899" s="21" t="s">
        <v>169492</v>
      </c>
      <c r="D7899" s="21" t="s">
        <v>345</v>
      </c>
      <c r="E7899" s="23"/>
    </row>
    <row r="7900" spans="1:5" ht="20" customHeight="1">
      <c r="A7900" s="19" t="s">
        <v>1361</v>
      </c>
      <c r="B7900" s="20" t="s">
        <v>1362</v>
      </c>
      <c r="C7900" s="21" t="s">
        <v>156989</v>
      </c>
      <c r="D7900" s="21" t="s">
        <v>345</v>
      </c>
      <c r="E7900" s="23"/>
    </row>
    <row r="7901" spans="1:5" ht="20" customHeight="1">
      <c r="A7901" s="19" t="s">
        <v>12256</v>
      </c>
      <c r="B7901" s="20" t="s">
        <v>12257</v>
      </c>
      <c r="C7901" s="21" t="s">
        <v>169494</v>
      </c>
      <c r="D7901" s="21" t="s">
        <v>345</v>
      </c>
      <c r="E7901" s="23"/>
    </row>
    <row r="7902" spans="1:5" ht="20" customHeight="1">
      <c r="A7902" s="19" t="s">
        <v>12463</v>
      </c>
      <c r="B7902" s="20" t="s">
        <v>12461</v>
      </c>
      <c r="C7902" s="21" t="s">
        <v>169452</v>
      </c>
      <c r="D7902" s="21" t="s">
        <v>345</v>
      </c>
      <c r="E7902" s="23"/>
    </row>
    <row r="7903" spans="1:5" ht="20" customHeight="1">
      <c r="A7903" s="19" t="s">
        <v>12471</v>
      </c>
      <c r="B7903" s="20" t="s">
        <v>12472</v>
      </c>
      <c r="C7903" s="21" t="s">
        <v>169458</v>
      </c>
      <c r="D7903" s="21" t="s">
        <v>296</v>
      </c>
      <c r="E7903" s="23"/>
    </row>
    <row r="7904" spans="1:5" ht="20" customHeight="1">
      <c r="A7904" s="19" t="s">
        <v>12480</v>
      </c>
      <c r="B7904" s="20" t="s">
        <v>12481</v>
      </c>
      <c r="C7904" s="21" t="s">
        <v>169499</v>
      </c>
      <c r="D7904" s="21" t="s">
        <v>345</v>
      </c>
      <c r="E7904" s="23"/>
    </row>
    <row r="7905" spans="1:5" ht="20" customHeight="1">
      <c r="A7905" s="19" t="s">
        <v>12487</v>
      </c>
      <c r="B7905" s="20" t="s">
        <v>12488</v>
      </c>
      <c r="C7905" s="21" t="s">
        <v>101727</v>
      </c>
      <c r="D7905" s="21" t="s">
        <v>345</v>
      </c>
      <c r="E7905" s="23"/>
    </row>
    <row r="7906" spans="1:5" ht="20" customHeight="1">
      <c r="A7906" s="19" t="s">
        <v>12492</v>
      </c>
      <c r="B7906" s="24">
        <v>100</v>
      </c>
      <c r="C7906" s="21" t="s">
        <v>169487</v>
      </c>
      <c r="D7906" s="21" t="s">
        <v>345</v>
      </c>
      <c r="E7906" s="23"/>
    </row>
    <row r="7907" spans="1:5" ht="20" customHeight="1">
      <c r="A7907" s="19" t="s">
        <v>12508</v>
      </c>
      <c r="B7907" s="20" t="s">
        <v>12509</v>
      </c>
      <c r="C7907" s="21" t="s">
        <v>169461</v>
      </c>
      <c r="D7907" s="21" t="s">
        <v>345</v>
      </c>
      <c r="E7907" s="23"/>
    </row>
    <row r="7908" spans="1:5" ht="20" customHeight="1">
      <c r="A7908" s="19" t="s">
        <v>12519</v>
      </c>
      <c r="B7908" s="20" t="s">
        <v>12520</v>
      </c>
      <c r="C7908" s="21" t="s">
        <v>169448</v>
      </c>
      <c r="D7908" s="21" t="s">
        <v>296</v>
      </c>
      <c r="E7908" s="23"/>
    </row>
    <row r="7909" spans="1:5" ht="20" customHeight="1">
      <c r="A7909" s="19" t="s">
        <v>12524</v>
      </c>
      <c r="B7909" s="20" t="s">
        <v>12525</v>
      </c>
      <c r="C7909" s="21" t="s">
        <v>169430</v>
      </c>
      <c r="D7909" s="21" t="s">
        <v>296</v>
      </c>
      <c r="E7909" s="23"/>
    </row>
    <row r="7910" spans="1:5" ht="20" customHeight="1">
      <c r="A7910" s="19" t="s">
        <v>12537</v>
      </c>
      <c r="B7910" s="20" t="s">
        <v>12536</v>
      </c>
      <c r="C7910" s="21" t="s">
        <v>101727</v>
      </c>
      <c r="D7910" s="21" t="s">
        <v>345</v>
      </c>
      <c r="E7910" s="23"/>
    </row>
    <row r="7911" spans="1:5" ht="20" customHeight="1">
      <c r="A7911" s="19" t="s">
        <v>12543</v>
      </c>
      <c r="B7911" s="20" t="s">
        <v>12544</v>
      </c>
      <c r="C7911" s="22">
        <v>0</v>
      </c>
      <c r="D7911" s="21" t="s">
        <v>345</v>
      </c>
      <c r="E7911" s="23"/>
    </row>
    <row r="7912" spans="1:5" ht="20" customHeight="1">
      <c r="A7912" s="19" t="s">
        <v>12554</v>
      </c>
      <c r="B7912" s="20" t="s">
        <v>12555</v>
      </c>
      <c r="C7912" s="21" t="s">
        <v>169462</v>
      </c>
      <c r="D7912" s="21" t="s">
        <v>345</v>
      </c>
      <c r="E7912" s="23"/>
    </row>
    <row r="7913" spans="1:5" ht="20" customHeight="1">
      <c r="A7913" s="19" t="s">
        <v>12559</v>
      </c>
      <c r="B7913" s="20" t="s">
        <v>12560</v>
      </c>
      <c r="C7913" s="21" t="s">
        <v>169434</v>
      </c>
      <c r="D7913" s="21" t="s">
        <v>296</v>
      </c>
      <c r="E7913" s="23"/>
    </row>
    <row r="7914" spans="1:5" ht="20" customHeight="1">
      <c r="A7914" s="19" t="s">
        <v>12562</v>
      </c>
      <c r="B7914" s="20" t="s">
        <v>12563</v>
      </c>
      <c r="C7914" s="21" t="s">
        <v>169430</v>
      </c>
      <c r="D7914" s="21" t="s">
        <v>296</v>
      </c>
      <c r="E7914" s="23"/>
    </row>
    <row r="7915" spans="1:5" ht="20" customHeight="1">
      <c r="A7915" s="19" t="s">
        <v>12567</v>
      </c>
      <c r="B7915" s="20" t="s">
        <v>12568</v>
      </c>
      <c r="C7915" s="21" t="s">
        <v>169437</v>
      </c>
      <c r="D7915" s="21" t="s">
        <v>345</v>
      </c>
      <c r="E7915" s="23"/>
    </row>
    <row r="7916" spans="1:5" ht="20" customHeight="1">
      <c r="A7916" s="19" t="s">
        <v>12576</v>
      </c>
      <c r="B7916" s="20" t="s">
        <v>12577</v>
      </c>
      <c r="C7916" s="21" t="s">
        <v>169474</v>
      </c>
      <c r="D7916" s="21" t="s">
        <v>345</v>
      </c>
      <c r="E7916" s="23"/>
    </row>
    <row r="7917" spans="1:5" ht="20" customHeight="1">
      <c r="A7917" s="19" t="s">
        <v>12581</v>
      </c>
      <c r="B7917" s="20" t="s">
        <v>12582</v>
      </c>
      <c r="C7917" s="21" t="s">
        <v>169456</v>
      </c>
      <c r="D7917" s="21" t="s">
        <v>296</v>
      </c>
      <c r="E7917" s="23"/>
    </row>
    <row r="7918" spans="1:5" ht="20" customHeight="1">
      <c r="A7918" s="19" t="s">
        <v>12586</v>
      </c>
      <c r="B7918" s="20" t="s">
        <v>12587</v>
      </c>
      <c r="C7918" s="21" t="s">
        <v>169434</v>
      </c>
      <c r="D7918" s="21" t="s">
        <v>296</v>
      </c>
      <c r="E7918" s="23"/>
    </row>
    <row r="7919" spans="1:5" ht="20" customHeight="1">
      <c r="A7919" s="19" t="s">
        <v>12599</v>
      </c>
      <c r="B7919" s="20" t="s">
        <v>12600</v>
      </c>
      <c r="C7919" s="21" t="s">
        <v>169434</v>
      </c>
      <c r="D7919" s="21" t="s">
        <v>345</v>
      </c>
      <c r="E7919" s="23"/>
    </row>
    <row r="7920" spans="1:5" ht="20" customHeight="1">
      <c r="A7920" s="19" t="s">
        <v>12602</v>
      </c>
      <c r="B7920" s="20" t="s">
        <v>12603</v>
      </c>
      <c r="C7920" s="21" t="s">
        <v>169442</v>
      </c>
      <c r="D7920" s="21" t="s">
        <v>296</v>
      </c>
      <c r="E7920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4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2B00-000000000000}">
  <sheetPr>
    <pageSetUpPr fitToPage="1"/>
  </sheetPr>
  <dimension ref="A1:E7920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16.33203125" style="11" customWidth="1"/>
    <col min="2" max="2" width="20.33203125" style="11" customWidth="1"/>
    <col min="3" max="6" width="16.33203125" style="11" customWidth="1"/>
    <col min="7" max="16384" width="16.33203125" style="11"/>
  </cols>
  <sheetData>
    <row r="1" spans="1:5" ht="27.75" customHeight="1">
      <c r="A1" s="41" t="s">
        <v>169549</v>
      </c>
      <c r="B1" s="41"/>
      <c r="C1" s="41"/>
      <c r="D1" s="41"/>
      <c r="E1" s="41"/>
    </row>
    <row r="2" spans="1:5" ht="20.25" customHeight="1">
      <c r="A2" s="12" t="s">
        <v>290</v>
      </c>
      <c r="B2" s="12" t="s">
        <v>291</v>
      </c>
      <c r="C2" s="12" t="s">
        <v>156940</v>
      </c>
      <c r="D2" s="12" t="s">
        <v>156941</v>
      </c>
      <c r="E2" s="13"/>
    </row>
    <row r="3" spans="1:5" ht="20.25" customHeight="1">
      <c r="A3" s="14" t="s">
        <v>294</v>
      </c>
      <c r="B3" s="15" t="s">
        <v>295</v>
      </c>
      <c r="C3" s="17">
        <v>-155</v>
      </c>
      <c r="D3" s="16" t="s">
        <v>296</v>
      </c>
      <c r="E3" s="18"/>
    </row>
    <row r="4" spans="1:5" ht="20" customHeight="1">
      <c r="A4" s="19" t="s">
        <v>299</v>
      </c>
      <c r="B4" s="20" t="s">
        <v>300</v>
      </c>
      <c r="C4" s="21" t="s">
        <v>169434</v>
      </c>
      <c r="D4" s="21" t="s">
        <v>296</v>
      </c>
      <c r="E4" s="23"/>
    </row>
    <row r="5" spans="1:5" ht="20" customHeight="1">
      <c r="A5" s="19" t="s">
        <v>301</v>
      </c>
      <c r="B5" s="20" t="s">
        <v>302</v>
      </c>
      <c r="C5" s="21" t="s">
        <v>169434</v>
      </c>
      <c r="D5" s="21" t="s">
        <v>296</v>
      </c>
      <c r="E5" s="23"/>
    </row>
    <row r="6" spans="1:5" ht="20" customHeight="1">
      <c r="A6" s="19" t="s">
        <v>303</v>
      </c>
      <c r="B6" s="20" t="s">
        <v>304</v>
      </c>
      <c r="C6" s="21" t="s">
        <v>169434</v>
      </c>
      <c r="D6" s="21" t="s">
        <v>296</v>
      </c>
      <c r="E6" s="23"/>
    </row>
    <row r="7" spans="1:5" ht="20" customHeight="1">
      <c r="A7" s="19" t="s">
        <v>305</v>
      </c>
      <c r="B7" s="20" t="s">
        <v>306</v>
      </c>
      <c r="C7" s="22">
        <v>-155</v>
      </c>
      <c r="D7" s="21" t="s">
        <v>296</v>
      </c>
      <c r="E7" s="23"/>
    </row>
    <row r="8" spans="1:5" ht="20" customHeight="1">
      <c r="A8" s="19" t="s">
        <v>307</v>
      </c>
      <c r="B8" s="20" t="s">
        <v>308</v>
      </c>
      <c r="C8" s="22">
        <v>-155</v>
      </c>
      <c r="D8" s="21" t="s">
        <v>296</v>
      </c>
      <c r="E8" s="23"/>
    </row>
    <row r="9" spans="1:5" ht="20" customHeight="1">
      <c r="A9" s="19" t="s">
        <v>10</v>
      </c>
      <c r="B9" s="20" t="s">
        <v>15</v>
      </c>
      <c r="C9" s="21" t="s">
        <v>169442</v>
      </c>
      <c r="D9" s="21" t="s">
        <v>296</v>
      </c>
      <c r="E9" s="23"/>
    </row>
    <row r="10" spans="1:5" ht="20" customHeight="1">
      <c r="A10" s="19" t="s">
        <v>309</v>
      </c>
      <c r="B10" s="20" t="s">
        <v>310</v>
      </c>
      <c r="C10" s="21" t="s">
        <v>169493</v>
      </c>
      <c r="D10" s="21" t="s">
        <v>296</v>
      </c>
      <c r="E10" s="23"/>
    </row>
    <row r="11" spans="1:5" ht="20" customHeight="1">
      <c r="A11" s="19" t="s">
        <v>311</v>
      </c>
      <c r="B11" s="20" t="s">
        <v>312</v>
      </c>
      <c r="C11" s="21" t="s">
        <v>169434</v>
      </c>
      <c r="D11" s="21" t="s">
        <v>296</v>
      </c>
      <c r="E11" s="23"/>
    </row>
    <row r="12" spans="1:5" ht="20" customHeight="1">
      <c r="A12" s="19" t="s">
        <v>313</v>
      </c>
      <c r="B12" s="20" t="s">
        <v>314</v>
      </c>
      <c r="C12" s="21" t="s">
        <v>169434</v>
      </c>
      <c r="D12" s="21" t="s">
        <v>296</v>
      </c>
      <c r="E12" s="23"/>
    </row>
    <row r="13" spans="1:5" ht="20" customHeight="1">
      <c r="A13" s="19" t="s">
        <v>315</v>
      </c>
      <c r="B13" s="20" t="s">
        <v>316</v>
      </c>
      <c r="C13" s="21" t="s">
        <v>169434</v>
      </c>
      <c r="D13" s="21" t="s">
        <v>296</v>
      </c>
      <c r="E13" s="23"/>
    </row>
    <row r="14" spans="1:5" ht="20" customHeight="1">
      <c r="A14" s="19" t="s">
        <v>317</v>
      </c>
      <c r="B14" s="20" t="s">
        <v>318</v>
      </c>
      <c r="C14" s="21" t="s">
        <v>169434</v>
      </c>
      <c r="D14" s="21" t="s">
        <v>296</v>
      </c>
      <c r="E14" s="23"/>
    </row>
    <row r="15" spans="1:5" ht="20" customHeight="1">
      <c r="A15" s="19" t="s">
        <v>319</v>
      </c>
      <c r="B15" s="20" t="s">
        <v>320</v>
      </c>
      <c r="C15" s="21" t="s">
        <v>169456</v>
      </c>
      <c r="D15" s="21" t="s">
        <v>296</v>
      </c>
      <c r="E15" s="23"/>
    </row>
    <row r="16" spans="1:5" ht="20" customHeight="1">
      <c r="A16" s="19" t="s">
        <v>323</v>
      </c>
      <c r="B16" s="20" t="s">
        <v>324</v>
      </c>
      <c r="C16" s="21" t="s">
        <v>169434</v>
      </c>
      <c r="D16" s="21" t="s">
        <v>296</v>
      </c>
      <c r="E16" s="23"/>
    </row>
    <row r="17" spans="1:5" ht="20" customHeight="1">
      <c r="A17" s="19" t="s">
        <v>325</v>
      </c>
      <c r="B17" s="20" t="s">
        <v>326</v>
      </c>
      <c r="C17" s="21" t="s">
        <v>169434</v>
      </c>
      <c r="D17" s="21" t="s">
        <v>296</v>
      </c>
      <c r="E17" s="23"/>
    </row>
    <row r="18" spans="1:5" ht="20" customHeight="1">
      <c r="A18" s="19" t="s">
        <v>327</v>
      </c>
      <c r="B18" s="20" t="s">
        <v>328</v>
      </c>
      <c r="C18" s="21" t="s">
        <v>169456</v>
      </c>
      <c r="D18" s="21" t="s">
        <v>296</v>
      </c>
      <c r="E18" s="23"/>
    </row>
    <row r="19" spans="1:5" ht="20" customHeight="1">
      <c r="A19" s="19" t="s">
        <v>329</v>
      </c>
      <c r="B19" s="20" t="s">
        <v>330</v>
      </c>
      <c r="C19" s="21" t="s">
        <v>169456</v>
      </c>
      <c r="D19" s="21" t="s">
        <v>296</v>
      </c>
      <c r="E19" s="23"/>
    </row>
    <row r="20" spans="1:5" ht="20" customHeight="1">
      <c r="A20" s="19" t="s">
        <v>331</v>
      </c>
      <c r="B20" s="20" t="s">
        <v>332</v>
      </c>
      <c r="C20" s="21" t="s">
        <v>169434</v>
      </c>
      <c r="D20" s="21" t="s">
        <v>296</v>
      </c>
      <c r="E20" s="23"/>
    </row>
    <row r="21" spans="1:5" ht="20" customHeight="1">
      <c r="A21" s="19" t="s">
        <v>333</v>
      </c>
      <c r="B21" s="20" t="s">
        <v>334</v>
      </c>
      <c r="C21" s="22">
        <v>-175</v>
      </c>
      <c r="D21" s="21" t="s">
        <v>296</v>
      </c>
      <c r="E21" s="23"/>
    </row>
    <row r="22" spans="1:5" ht="20" customHeight="1">
      <c r="A22" s="19" t="s">
        <v>335</v>
      </c>
      <c r="B22" s="20" t="s">
        <v>336</v>
      </c>
      <c r="C22" s="22">
        <v>-175</v>
      </c>
      <c r="D22" s="21" t="s">
        <v>296</v>
      </c>
      <c r="E22" s="23"/>
    </row>
    <row r="23" spans="1:5" ht="20" customHeight="1">
      <c r="A23" s="19" t="s">
        <v>337</v>
      </c>
      <c r="B23" s="20" t="s">
        <v>338</v>
      </c>
      <c r="C23" s="22">
        <v>-175</v>
      </c>
      <c r="D23" s="21" t="s">
        <v>296</v>
      </c>
      <c r="E23" s="23"/>
    </row>
    <row r="24" spans="1:5" ht="20" customHeight="1">
      <c r="A24" s="19" t="s">
        <v>339</v>
      </c>
      <c r="B24" s="20" t="s">
        <v>340</v>
      </c>
      <c r="C24" s="22">
        <v>-175</v>
      </c>
      <c r="D24" s="21" t="s">
        <v>296</v>
      </c>
      <c r="E24" s="23"/>
    </row>
    <row r="25" spans="1:5" ht="20" customHeight="1">
      <c r="A25" s="19" t="s">
        <v>341</v>
      </c>
      <c r="B25" s="20" t="s">
        <v>342</v>
      </c>
      <c r="C25" s="21" t="s">
        <v>169434</v>
      </c>
      <c r="D25" s="21" t="s">
        <v>296</v>
      </c>
      <c r="E25" s="23"/>
    </row>
    <row r="26" spans="1:5" ht="20" customHeight="1">
      <c r="A26" s="19" t="s">
        <v>13160</v>
      </c>
      <c r="B26" s="20" t="s">
        <v>13161</v>
      </c>
      <c r="C26" s="21" t="s">
        <v>169443</v>
      </c>
      <c r="D26" s="21" t="s">
        <v>296</v>
      </c>
      <c r="E26" s="23"/>
    </row>
    <row r="27" spans="1:5" ht="32" customHeight="1">
      <c r="A27" s="19" t="s">
        <v>13490</v>
      </c>
      <c r="B27" s="20" t="s">
        <v>13491</v>
      </c>
      <c r="C27" s="21" t="s">
        <v>169550</v>
      </c>
      <c r="D27" s="21" t="s">
        <v>296</v>
      </c>
      <c r="E27" s="23"/>
    </row>
    <row r="28" spans="1:5" ht="32" customHeight="1">
      <c r="A28" s="19" t="s">
        <v>13542</v>
      </c>
      <c r="B28" s="20" t="s">
        <v>13543</v>
      </c>
      <c r="C28" s="21" t="s">
        <v>169551</v>
      </c>
      <c r="D28" s="21" t="s">
        <v>296</v>
      </c>
      <c r="E28" s="23"/>
    </row>
    <row r="29" spans="1:5" ht="32" customHeight="1">
      <c r="A29" s="19" t="s">
        <v>13573</v>
      </c>
      <c r="B29" s="20" t="s">
        <v>13574</v>
      </c>
      <c r="C29" s="21" t="s">
        <v>169552</v>
      </c>
      <c r="D29" s="21" t="s">
        <v>296</v>
      </c>
      <c r="E29" s="23"/>
    </row>
    <row r="30" spans="1:5" ht="20" customHeight="1">
      <c r="A30" s="19" t="s">
        <v>13576</v>
      </c>
      <c r="B30" s="20" t="s">
        <v>13577</v>
      </c>
      <c r="C30" s="21" t="s">
        <v>169434</v>
      </c>
      <c r="D30" s="21" t="s">
        <v>296</v>
      </c>
      <c r="E30" s="23"/>
    </row>
    <row r="31" spans="1:5" ht="32" customHeight="1">
      <c r="A31" s="19" t="s">
        <v>13593</v>
      </c>
      <c r="B31" s="20" t="s">
        <v>13594</v>
      </c>
      <c r="C31" s="21" t="s">
        <v>169552</v>
      </c>
      <c r="D31" s="21" t="s">
        <v>296</v>
      </c>
      <c r="E31" s="23"/>
    </row>
    <row r="32" spans="1:5" ht="20" customHeight="1">
      <c r="A32" s="19" t="s">
        <v>13598</v>
      </c>
      <c r="B32" s="20" t="s">
        <v>13599</v>
      </c>
      <c r="C32" s="21" t="s">
        <v>169493</v>
      </c>
      <c r="D32" s="21" t="s">
        <v>296</v>
      </c>
      <c r="E32" s="23"/>
    </row>
    <row r="33" spans="1:5" ht="20" customHeight="1">
      <c r="A33" s="19" t="s">
        <v>13613</v>
      </c>
      <c r="B33" s="20" t="s">
        <v>13614</v>
      </c>
      <c r="C33" s="22">
        <v>-135</v>
      </c>
      <c r="D33" s="21" t="s">
        <v>296</v>
      </c>
      <c r="E33" s="23"/>
    </row>
    <row r="34" spans="1:5" ht="20" customHeight="1">
      <c r="A34" s="19" t="s">
        <v>13653</v>
      </c>
      <c r="B34" s="20" t="s">
        <v>13654</v>
      </c>
      <c r="C34" s="21" t="s">
        <v>169439</v>
      </c>
      <c r="D34" s="21" t="s">
        <v>296</v>
      </c>
      <c r="E34" s="23"/>
    </row>
    <row r="35" spans="1:5" ht="32" customHeight="1">
      <c r="A35" s="19" t="s">
        <v>13668</v>
      </c>
      <c r="B35" s="20" t="s">
        <v>13669</v>
      </c>
      <c r="C35" s="21" t="s">
        <v>169553</v>
      </c>
      <c r="D35" s="21" t="s">
        <v>296</v>
      </c>
      <c r="E35" s="23"/>
    </row>
    <row r="36" spans="1:5" ht="20" customHeight="1">
      <c r="A36" s="19" t="s">
        <v>13712</v>
      </c>
      <c r="B36" s="20" t="s">
        <v>13713</v>
      </c>
      <c r="C36" s="21" t="s">
        <v>169434</v>
      </c>
      <c r="D36" s="21" t="s">
        <v>296</v>
      </c>
      <c r="E36" s="23"/>
    </row>
    <row r="37" spans="1:5" ht="20" customHeight="1">
      <c r="A37" s="19" t="s">
        <v>13719</v>
      </c>
      <c r="B37" s="20" t="s">
        <v>13720</v>
      </c>
      <c r="C37" s="22">
        <v>-165</v>
      </c>
      <c r="D37" s="21" t="s">
        <v>296</v>
      </c>
      <c r="E37" s="23"/>
    </row>
    <row r="38" spans="1:5" ht="20" customHeight="1">
      <c r="A38" s="19" t="s">
        <v>13721</v>
      </c>
      <c r="B38" s="20" t="s">
        <v>13722</v>
      </c>
      <c r="C38" s="21" t="s">
        <v>169434</v>
      </c>
      <c r="D38" s="21" t="s">
        <v>296</v>
      </c>
      <c r="E38" s="23"/>
    </row>
    <row r="39" spans="1:5" ht="20" customHeight="1">
      <c r="A39" s="19" t="s">
        <v>13725</v>
      </c>
      <c r="B39" s="20" t="s">
        <v>13726</v>
      </c>
      <c r="C39" s="21" t="s">
        <v>169434</v>
      </c>
      <c r="D39" s="21" t="s">
        <v>296</v>
      </c>
      <c r="E39" s="23"/>
    </row>
    <row r="40" spans="1:5" ht="20" customHeight="1">
      <c r="A40" s="19" t="s">
        <v>13727</v>
      </c>
      <c r="B40" s="24">
        <v>100</v>
      </c>
      <c r="C40" s="22">
        <v>-165</v>
      </c>
      <c r="D40" s="21" t="s">
        <v>296</v>
      </c>
      <c r="E40" s="23"/>
    </row>
    <row r="41" spans="1:5" ht="20" customHeight="1">
      <c r="A41" s="19" t="s">
        <v>13728</v>
      </c>
      <c r="B41" s="20" t="s">
        <v>13729</v>
      </c>
      <c r="C41" s="22">
        <v>-165</v>
      </c>
      <c r="D41" s="21" t="s">
        <v>296</v>
      </c>
      <c r="E41" s="23"/>
    </row>
    <row r="42" spans="1:5" ht="20" customHeight="1">
      <c r="A42" s="19" t="s">
        <v>13730</v>
      </c>
      <c r="B42" s="20" t="s">
        <v>13731</v>
      </c>
      <c r="C42" s="21" t="s">
        <v>169434</v>
      </c>
      <c r="D42" s="21" t="s">
        <v>296</v>
      </c>
      <c r="E42" s="23"/>
    </row>
    <row r="43" spans="1:5" ht="20" customHeight="1">
      <c r="A43" s="19" t="s">
        <v>13732</v>
      </c>
      <c r="B43" s="20" t="s">
        <v>13733</v>
      </c>
      <c r="C43" s="21" t="s">
        <v>169434</v>
      </c>
      <c r="D43" s="21" t="s">
        <v>296</v>
      </c>
      <c r="E43" s="23"/>
    </row>
    <row r="44" spans="1:5" ht="20" customHeight="1">
      <c r="A44" s="19" t="s">
        <v>13734</v>
      </c>
      <c r="B44" s="20" t="s">
        <v>13735</v>
      </c>
      <c r="C44" s="21" t="s">
        <v>169434</v>
      </c>
      <c r="D44" s="21" t="s">
        <v>296</v>
      </c>
      <c r="E44" s="23"/>
    </row>
    <row r="45" spans="1:5" ht="20" customHeight="1">
      <c r="A45" s="19" t="s">
        <v>13736</v>
      </c>
      <c r="B45" s="20" t="s">
        <v>13737</v>
      </c>
      <c r="C45" s="21" t="s">
        <v>169434</v>
      </c>
      <c r="D45" s="21" t="s">
        <v>296</v>
      </c>
      <c r="E45" s="23"/>
    </row>
    <row r="46" spans="1:5" ht="20" customHeight="1">
      <c r="A46" s="19" t="s">
        <v>13738</v>
      </c>
      <c r="B46" s="20" t="s">
        <v>13739</v>
      </c>
      <c r="C46" s="21" t="s">
        <v>169434</v>
      </c>
      <c r="D46" s="21" t="s">
        <v>296</v>
      </c>
      <c r="E46" s="23"/>
    </row>
    <row r="47" spans="1:5" ht="20" customHeight="1">
      <c r="A47" s="19" t="s">
        <v>13740</v>
      </c>
      <c r="B47" s="20" t="s">
        <v>13741</v>
      </c>
      <c r="C47" s="21" t="s">
        <v>169434</v>
      </c>
      <c r="D47" s="21" t="s">
        <v>296</v>
      </c>
      <c r="E47" s="23"/>
    </row>
    <row r="48" spans="1:5" ht="32" customHeight="1">
      <c r="A48" s="19" t="s">
        <v>13742</v>
      </c>
      <c r="B48" s="20" t="s">
        <v>13743</v>
      </c>
      <c r="C48" s="21" t="s">
        <v>169550</v>
      </c>
      <c r="D48" s="21" t="s">
        <v>296</v>
      </c>
      <c r="E48" s="23"/>
    </row>
    <row r="49" spans="1:5" ht="20" customHeight="1">
      <c r="A49" s="19" t="s">
        <v>13744</v>
      </c>
      <c r="B49" s="20" t="s">
        <v>13745</v>
      </c>
      <c r="C49" s="21" t="s">
        <v>169434</v>
      </c>
      <c r="D49" s="21" t="s">
        <v>296</v>
      </c>
      <c r="E49" s="23"/>
    </row>
    <row r="50" spans="1:5" ht="20" customHeight="1">
      <c r="A50" s="19" t="s">
        <v>13746</v>
      </c>
      <c r="B50" s="20" t="s">
        <v>13747</v>
      </c>
      <c r="C50" s="21" t="s">
        <v>169434</v>
      </c>
      <c r="D50" s="21" t="s">
        <v>296</v>
      </c>
      <c r="E50" s="23"/>
    </row>
    <row r="51" spans="1:5" ht="20" customHeight="1">
      <c r="A51" s="19" t="s">
        <v>13748</v>
      </c>
      <c r="B51" s="20" t="s">
        <v>13749</v>
      </c>
      <c r="C51" s="21" t="s">
        <v>169434</v>
      </c>
      <c r="D51" s="21" t="s">
        <v>296</v>
      </c>
      <c r="E51" s="23"/>
    </row>
    <row r="52" spans="1:5" ht="20" customHeight="1">
      <c r="A52" s="19" t="s">
        <v>13750</v>
      </c>
      <c r="B52" s="20" t="s">
        <v>13751</v>
      </c>
      <c r="C52" s="21" t="s">
        <v>169434</v>
      </c>
      <c r="D52" s="21" t="s">
        <v>296</v>
      </c>
      <c r="E52" s="23"/>
    </row>
    <row r="53" spans="1:5" ht="20" customHeight="1">
      <c r="A53" s="19" t="s">
        <v>13752</v>
      </c>
      <c r="B53" s="20" t="s">
        <v>13753</v>
      </c>
      <c r="C53" s="21" t="s">
        <v>169434</v>
      </c>
      <c r="D53" s="21" t="s">
        <v>296</v>
      </c>
      <c r="E53" s="23"/>
    </row>
    <row r="54" spans="1:5" ht="20" customHeight="1">
      <c r="A54" s="19" t="s">
        <v>13754</v>
      </c>
      <c r="B54" s="20" t="s">
        <v>13755</v>
      </c>
      <c r="C54" s="21" t="s">
        <v>169434</v>
      </c>
      <c r="D54" s="21" t="s">
        <v>296</v>
      </c>
      <c r="E54" s="23"/>
    </row>
    <row r="55" spans="1:5" ht="20" customHeight="1">
      <c r="A55" s="19" t="s">
        <v>13756</v>
      </c>
      <c r="B55" s="20" t="s">
        <v>13757</v>
      </c>
      <c r="C55" s="21" t="s">
        <v>169434</v>
      </c>
      <c r="D55" s="21" t="s">
        <v>296</v>
      </c>
      <c r="E55" s="23"/>
    </row>
    <row r="56" spans="1:5" ht="20" customHeight="1">
      <c r="A56" s="19" t="s">
        <v>13758</v>
      </c>
      <c r="B56" s="20" t="s">
        <v>13759</v>
      </c>
      <c r="C56" s="21" t="s">
        <v>169434</v>
      </c>
      <c r="D56" s="21" t="s">
        <v>296</v>
      </c>
      <c r="E56" s="23"/>
    </row>
    <row r="57" spans="1:5" ht="20" customHeight="1">
      <c r="A57" s="19" t="s">
        <v>13760</v>
      </c>
      <c r="B57" s="20" t="s">
        <v>13761</v>
      </c>
      <c r="C57" s="21" t="s">
        <v>169434</v>
      </c>
      <c r="D57" s="21" t="s">
        <v>296</v>
      </c>
      <c r="E57" s="23"/>
    </row>
    <row r="58" spans="1:5" ht="20" customHeight="1">
      <c r="A58" s="19" t="s">
        <v>39</v>
      </c>
      <c r="B58" s="20" t="s">
        <v>43</v>
      </c>
      <c r="C58" s="21" t="s">
        <v>169434</v>
      </c>
      <c r="D58" s="21" t="s">
        <v>296</v>
      </c>
      <c r="E58" s="23"/>
    </row>
    <row r="59" spans="1:5" ht="20" customHeight="1">
      <c r="A59" s="19" t="s">
        <v>13762</v>
      </c>
      <c r="B59" s="20" t="s">
        <v>13763</v>
      </c>
      <c r="C59" s="21" t="s">
        <v>169434</v>
      </c>
      <c r="D59" s="21" t="s">
        <v>296</v>
      </c>
      <c r="E59" s="23"/>
    </row>
    <row r="60" spans="1:5" ht="20" customHeight="1">
      <c r="A60" s="19" t="s">
        <v>13764</v>
      </c>
      <c r="B60" s="20" t="s">
        <v>13765</v>
      </c>
      <c r="C60" s="21" t="s">
        <v>169434</v>
      </c>
      <c r="D60" s="21" t="s">
        <v>296</v>
      </c>
      <c r="E60" s="23"/>
    </row>
    <row r="61" spans="1:5" ht="20" customHeight="1">
      <c r="A61" s="19" t="s">
        <v>13766</v>
      </c>
      <c r="B61" s="20" t="s">
        <v>13767</v>
      </c>
      <c r="C61" s="21" t="s">
        <v>169434</v>
      </c>
      <c r="D61" s="21" t="s">
        <v>296</v>
      </c>
      <c r="E61" s="23"/>
    </row>
    <row r="62" spans="1:5" ht="20" customHeight="1">
      <c r="A62" s="19" t="s">
        <v>297</v>
      </c>
      <c r="B62" s="20" t="s">
        <v>298</v>
      </c>
      <c r="C62" s="22">
        <v>-125</v>
      </c>
      <c r="D62" s="21" t="s">
        <v>139</v>
      </c>
      <c r="E62" s="23"/>
    </row>
    <row r="63" spans="1:5" ht="20" customHeight="1">
      <c r="A63" s="19" t="s">
        <v>321</v>
      </c>
      <c r="B63" s="20" t="s">
        <v>322</v>
      </c>
      <c r="C63" s="21" t="s">
        <v>169436</v>
      </c>
      <c r="D63" s="21" t="s">
        <v>139</v>
      </c>
      <c r="E63" s="23"/>
    </row>
    <row r="64" spans="1:5" ht="20" customHeight="1">
      <c r="A64" s="19" t="s">
        <v>343</v>
      </c>
      <c r="B64" s="20" t="s">
        <v>344</v>
      </c>
      <c r="C64" s="21" t="s">
        <v>169476</v>
      </c>
      <c r="D64" s="21" t="s">
        <v>345</v>
      </c>
      <c r="E64" s="23"/>
    </row>
    <row r="65" spans="1:5" ht="20" customHeight="1">
      <c r="A65" s="19" t="s">
        <v>353</v>
      </c>
      <c r="B65" s="20" t="s">
        <v>354</v>
      </c>
      <c r="C65" s="21" t="s">
        <v>169471</v>
      </c>
      <c r="D65" s="21" t="s">
        <v>345</v>
      </c>
      <c r="E65" s="23"/>
    </row>
    <row r="66" spans="1:5" ht="20" customHeight="1">
      <c r="A66" s="19" t="s">
        <v>362</v>
      </c>
      <c r="B66" s="20" t="s">
        <v>363</v>
      </c>
      <c r="C66" s="22">
        <v>35</v>
      </c>
      <c r="D66" s="21" t="s">
        <v>345</v>
      </c>
      <c r="E66" s="23"/>
    </row>
    <row r="67" spans="1:5" ht="20" customHeight="1">
      <c r="A67" s="19" t="s">
        <v>373</v>
      </c>
      <c r="B67" s="20" t="s">
        <v>374</v>
      </c>
      <c r="C67" s="21" t="s">
        <v>169476</v>
      </c>
      <c r="D67" s="21" t="s">
        <v>345</v>
      </c>
      <c r="E67" s="23"/>
    </row>
    <row r="68" spans="1:5" ht="20" customHeight="1">
      <c r="A68" s="19" t="s">
        <v>380</v>
      </c>
      <c r="B68" s="20" t="s">
        <v>381</v>
      </c>
      <c r="C68" s="21" t="s">
        <v>169433</v>
      </c>
      <c r="D68" s="21" t="s">
        <v>296</v>
      </c>
      <c r="E68" s="23"/>
    </row>
    <row r="69" spans="1:5" ht="20" customHeight="1">
      <c r="A69" s="19" t="s">
        <v>383</v>
      </c>
      <c r="B69" s="20" t="s">
        <v>384</v>
      </c>
      <c r="C69" s="21" t="s">
        <v>169462</v>
      </c>
      <c r="D69" s="21" t="s">
        <v>345</v>
      </c>
      <c r="E69" s="23"/>
    </row>
    <row r="70" spans="1:5" ht="20" customHeight="1">
      <c r="A70" s="19" t="s">
        <v>398</v>
      </c>
      <c r="B70" s="20" t="s">
        <v>399</v>
      </c>
      <c r="C70" s="22">
        <v>0</v>
      </c>
      <c r="D70" s="21" t="s">
        <v>345</v>
      </c>
      <c r="E70" s="23"/>
    </row>
    <row r="71" spans="1:5" ht="20" customHeight="1">
      <c r="A71" s="19" t="s">
        <v>401</v>
      </c>
      <c r="B71" s="20" t="s">
        <v>402</v>
      </c>
      <c r="C71" s="22">
        <v>-35</v>
      </c>
      <c r="D71" s="21" t="s">
        <v>345</v>
      </c>
      <c r="E71" s="23"/>
    </row>
    <row r="72" spans="1:5" ht="20" customHeight="1">
      <c r="A72" s="19" t="s">
        <v>410</v>
      </c>
      <c r="B72" s="20" t="s">
        <v>411</v>
      </c>
      <c r="C72" s="22">
        <v>-175</v>
      </c>
      <c r="D72" s="21" t="s">
        <v>296</v>
      </c>
      <c r="E72" s="23"/>
    </row>
    <row r="73" spans="1:5" ht="20" customHeight="1">
      <c r="A73" s="19" t="s">
        <v>415</v>
      </c>
      <c r="B73" s="20" t="s">
        <v>416</v>
      </c>
      <c r="C73" s="22">
        <v>-175</v>
      </c>
      <c r="D73" s="21" t="s">
        <v>296</v>
      </c>
      <c r="E73" s="23"/>
    </row>
    <row r="74" spans="1:5" ht="20" customHeight="1">
      <c r="A74" s="19" t="s">
        <v>420</v>
      </c>
      <c r="B74" s="20" t="s">
        <v>421</v>
      </c>
      <c r="C74" s="22">
        <v>-25</v>
      </c>
      <c r="D74" s="21" t="s">
        <v>345</v>
      </c>
      <c r="E74" s="23"/>
    </row>
    <row r="75" spans="1:5" ht="20" customHeight="1">
      <c r="A75" s="19" t="s">
        <v>433</v>
      </c>
      <c r="B75" s="20" t="s">
        <v>434</v>
      </c>
      <c r="C75" s="21" t="s">
        <v>169471</v>
      </c>
      <c r="D75" s="21" t="s">
        <v>345</v>
      </c>
      <c r="E75" s="23"/>
    </row>
    <row r="76" spans="1:5" ht="20" customHeight="1">
      <c r="A76" s="19" t="s">
        <v>444</v>
      </c>
      <c r="B76" s="20" t="s">
        <v>445</v>
      </c>
      <c r="C76" s="21" t="s">
        <v>169449</v>
      </c>
      <c r="D76" s="21" t="s">
        <v>345</v>
      </c>
      <c r="E76" s="23"/>
    </row>
    <row r="77" spans="1:5" ht="20" customHeight="1">
      <c r="A77" s="19" t="s">
        <v>456</v>
      </c>
      <c r="B77" s="20" t="s">
        <v>457</v>
      </c>
      <c r="C77" s="22">
        <v>65</v>
      </c>
      <c r="D77" s="21" t="s">
        <v>345</v>
      </c>
      <c r="E77" s="23"/>
    </row>
    <row r="78" spans="1:5" ht="20" customHeight="1">
      <c r="A78" s="19" t="s">
        <v>469</v>
      </c>
      <c r="B78" s="20" t="s">
        <v>470</v>
      </c>
      <c r="C78" s="21" t="s">
        <v>169434</v>
      </c>
      <c r="D78" s="21" t="s">
        <v>296</v>
      </c>
      <c r="E78" s="23"/>
    </row>
    <row r="79" spans="1:5" ht="32" customHeight="1">
      <c r="A79" s="19" t="s">
        <v>472</v>
      </c>
      <c r="B79" s="20" t="s">
        <v>473</v>
      </c>
      <c r="C79" s="21" t="s">
        <v>169554</v>
      </c>
      <c r="D79" s="21" t="s">
        <v>345</v>
      </c>
      <c r="E79" s="23"/>
    </row>
    <row r="80" spans="1:5" ht="20" customHeight="1">
      <c r="A80" s="19" t="s">
        <v>487</v>
      </c>
      <c r="B80" s="20" t="s">
        <v>488</v>
      </c>
      <c r="C80" s="22">
        <v>-115</v>
      </c>
      <c r="D80" s="21" t="s">
        <v>296</v>
      </c>
      <c r="E80" s="23"/>
    </row>
    <row r="81" spans="1:5" ht="20" customHeight="1">
      <c r="A81" s="19" t="s">
        <v>498</v>
      </c>
      <c r="B81" s="20" t="s">
        <v>499</v>
      </c>
      <c r="C81" s="22">
        <v>0</v>
      </c>
      <c r="D81" s="21" t="s">
        <v>345</v>
      </c>
      <c r="E81" s="23"/>
    </row>
    <row r="82" spans="1:5" ht="20" customHeight="1">
      <c r="A82" s="19" t="s">
        <v>505</v>
      </c>
      <c r="B82" s="20" t="s">
        <v>506</v>
      </c>
      <c r="C82" s="22">
        <v>-35</v>
      </c>
      <c r="D82" s="21" t="s">
        <v>345</v>
      </c>
      <c r="E82" s="23"/>
    </row>
    <row r="83" spans="1:5" ht="20" customHeight="1">
      <c r="A83" s="19" t="s">
        <v>508</v>
      </c>
      <c r="B83" s="20" t="s">
        <v>509</v>
      </c>
      <c r="C83" s="21" t="s">
        <v>169477</v>
      </c>
      <c r="D83" s="21" t="s">
        <v>296</v>
      </c>
      <c r="E83" s="23"/>
    </row>
    <row r="84" spans="1:5" ht="20" customHeight="1">
      <c r="A84" s="19" t="s">
        <v>513</v>
      </c>
      <c r="B84" s="20" t="s">
        <v>514</v>
      </c>
      <c r="C84" s="21" t="s">
        <v>169449</v>
      </c>
      <c r="D84" s="21" t="s">
        <v>345</v>
      </c>
      <c r="E84" s="23"/>
    </row>
    <row r="85" spans="1:5" ht="20" customHeight="1">
      <c r="A85" s="19" t="s">
        <v>530</v>
      </c>
      <c r="B85" s="20" t="s">
        <v>531</v>
      </c>
      <c r="C85" s="22">
        <v>55</v>
      </c>
      <c r="D85" s="21" t="s">
        <v>345</v>
      </c>
      <c r="E85" s="23"/>
    </row>
    <row r="86" spans="1:5" ht="20" customHeight="1">
      <c r="A86" s="19" t="s">
        <v>549</v>
      </c>
      <c r="B86" s="20" t="s">
        <v>550</v>
      </c>
      <c r="C86" s="21" t="s">
        <v>169448</v>
      </c>
      <c r="D86" s="21" t="s">
        <v>345</v>
      </c>
      <c r="E86" s="23"/>
    </row>
    <row r="87" spans="1:5" ht="20" customHeight="1">
      <c r="A87" s="19" t="s">
        <v>578</v>
      </c>
      <c r="B87" s="20" t="s">
        <v>579</v>
      </c>
      <c r="C87" s="21" t="s">
        <v>169439</v>
      </c>
      <c r="D87" s="21" t="s">
        <v>345</v>
      </c>
      <c r="E87" s="23"/>
    </row>
    <row r="88" spans="1:5" ht="20" customHeight="1">
      <c r="A88" s="19" t="s">
        <v>624</v>
      </c>
      <c r="B88" s="20" t="s">
        <v>625</v>
      </c>
      <c r="C88" s="22">
        <v>-35</v>
      </c>
      <c r="D88" s="21" t="s">
        <v>345</v>
      </c>
      <c r="E88" s="23"/>
    </row>
    <row r="89" spans="1:5" ht="20" customHeight="1">
      <c r="A89" s="19" t="s">
        <v>706</v>
      </c>
      <c r="B89" s="20" t="s">
        <v>707</v>
      </c>
      <c r="C89" s="22">
        <v>55</v>
      </c>
      <c r="D89" s="21" t="s">
        <v>345</v>
      </c>
      <c r="E89" s="23"/>
    </row>
    <row r="90" spans="1:5" ht="20" customHeight="1">
      <c r="A90" s="19" t="s">
        <v>13162</v>
      </c>
      <c r="B90" s="20" t="s">
        <v>13161</v>
      </c>
      <c r="C90" s="21" t="s">
        <v>169443</v>
      </c>
      <c r="D90" s="21" t="s">
        <v>296</v>
      </c>
      <c r="E90" s="23"/>
    </row>
    <row r="91" spans="1:5" ht="20" customHeight="1">
      <c r="A91" s="19" t="s">
        <v>13277</v>
      </c>
      <c r="B91" s="20" t="s">
        <v>13278</v>
      </c>
      <c r="C91" s="21" t="s">
        <v>169449</v>
      </c>
      <c r="D91" s="21" t="s">
        <v>345</v>
      </c>
      <c r="E91" s="23"/>
    </row>
    <row r="92" spans="1:5" ht="20" customHeight="1">
      <c r="A92" s="19" t="s">
        <v>13363</v>
      </c>
      <c r="B92" s="20" t="s">
        <v>13364</v>
      </c>
      <c r="C92" s="21" t="s">
        <v>169448</v>
      </c>
      <c r="D92" s="21" t="s">
        <v>345</v>
      </c>
      <c r="E92" s="23"/>
    </row>
    <row r="93" spans="1:5" ht="20" customHeight="1">
      <c r="A93" s="19" t="s">
        <v>13371</v>
      </c>
      <c r="B93" s="20" t="s">
        <v>13372</v>
      </c>
      <c r="C93" s="22">
        <v>-175</v>
      </c>
      <c r="D93" s="21" t="s">
        <v>296</v>
      </c>
      <c r="E93" s="23"/>
    </row>
    <row r="94" spans="1:5" ht="20" customHeight="1">
      <c r="A94" s="19" t="s">
        <v>13424</v>
      </c>
      <c r="B94" s="20" t="s">
        <v>13425</v>
      </c>
      <c r="C94" s="21" t="s">
        <v>169434</v>
      </c>
      <c r="D94" s="21" t="s">
        <v>296</v>
      </c>
      <c r="E94" s="23"/>
    </row>
    <row r="95" spans="1:5" ht="20" customHeight="1">
      <c r="A95" s="19" t="s">
        <v>13468</v>
      </c>
      <c r="B95" s="20" t="s">
        <v>13469</v>
      </c>
      <c r="C95" s="22">
        <v>-45</v>
      </c>
      <c r="D95" s="21" t="s">
        <v>345</v>
      </c>
      <c r="E95" s="23"/>
    </row>
    <row r="96" spans="1:5" ht="20" customHeight="1">
      <c r="A96" s="19" t="s">
        <v>13470</v>
      </c>
      <c r="B96" s="20" t="s">
        <v>13471</v>
      </c>
      <c r="C96" s="22">
        <v>-45</v>
      </c>
      <c r="D96" s="21" t="s">
        <v>345</v>
      </c>
      <c r="E96" s="23"/>
    </row>
    <row r="97" spans="1:5" ht="20" customHeight="1">
      <c r="A97" s="19" t="s">
        <v>13472</v>
      </c>
      <c r="B97" s="20" t="s">
        <v>13473</v>
      </c>
      <c r="C97" s="22">
        <v>-175</v>
      </c>
      <c r="D97" s="21" t="s">
        <v>296</v>
      </c>
      <c r="E97" s="23"/>
    </row>
    <row r="98" spans="1:5" ht="20" customHeight="1">
      <c r="A98" s="19" t="s">
        <v>13474</v>
      </c>
      <c r="B98" s="20" t="s">
        <v>13475</v>
      </c>
      <c r="C98" s="21" t="s">
        <v>169448</v>
      </c>
      <c r="D98" s="21" t="s">
        <v>345</v>
      </c>
      <c r="E98" s="23"/>
    </row>
    <row r="99" spans="1:5" ht="20" customHeight="1">
      <c r="A99" s="19" t="s">
        <v>13476</v>
      </c>
      <c r="B99" s="20" t="s">
        <v>13477</v>
      </c>
      <c r="C99" s="21" t="s">
        <v>169434</v>
      </c>
      <c r="D99" s="21" t="s">
        <v>296</v>
      </c>
      <c r="E99" s="23"/>
    </row>
    <row r="100" spans="1:5" ht="20" customHeight="1">
      <c r="A100" s="19" t="s">
        <v>13478</v>
      </c>
      <c r="B100" s="20" t="s">
        <v>13479</v>
      </c>
      <c r="C100" s="21" t="s">
        <v>169439</v>
      </c>
      <c r="D100" s="21" t="s">
        <v>345</v>
      </c>
      <c r="E100" s="23"/>
    </row>
    <row r="101" spans="1:5" ht="20" customHeight="1">
      <c r="A101" s="19" t="s">
        <v>13480</v>
      </c>
      <c r="B101" s="20" t="s">
        <v>13481</v>
      </c>
      <c r="C101" s="21" t="s">
        <v>169477</v>
      </c>
      <c r="D101" s="21" t="s">
        <v>296</v>
      </c>
      <c r="E101" s="23"/>
    </row>
    <row r="102" spans="1:5" ht="20" customHeight="1">
      <c r="A102" s="19" t="s">
        <v>13482</v>
      </c>
      <c r="B102" s="20" t="s">
        <v>13483</v>
      </c>
      <c r="C102" s="21" t="s">
        <v>169455</v>
      </c>
      <c r="D102" s="21" t="s">
        <v>345</v>
      </c>
      <c r="E102" s="23"/>
    </row>
    <row r="103" spans="1:5" ht="20" customHeight="1">
      <c r="A103" s="19" t="s">
        <v>13484</v>
      </c>
      <c r="B103" s="20" t="s">
        <v>13485</v>
      </c>
      <c r="C103" s="21" t="s">
        <v>169439</v>
      </c>
      <c r="D103" s="21" t="s">
        <v>345</v>
      </c>
      <c r="E103" s="23"/>
    </row>
    <row r="104" spans="1:5" ht="20" customHeight="1">
      <c r="A104" s="19" t="s">
        <v>13486</v>
      </c>
      <c r="B104" s="20" t="s">
        <v>13487</v>
      </c>
      <c r="C104" s="22">
        <v>-65</v>
      </c>
      <c r="D104" s="21" t="s">
        <v>345</v>
      </c>
      <c r="E104" s="23"/>
    </row>
    <row r="105" spans="1:5" ht="20" customHeight="1">
      <c r="A105" s="19" t="s">
        <v>13488</v>
      </c>
      <c r="B105" s="20" t="s">
        <v>13489</v>
      </c>
      <c r="C105" s="22">
        <v>-45</v>
      </c>
      <c r="D105" s="21" t="s">
        <v>345</v>
      </c>
      <c r="E105" s="23"/>
    </row>
    <row r="106" spans="1:5" ht="20" customHeight="1">
      <c r="A106" s="19" t="s">
        <v>13492</v>
      </c>
      <c r="B106" s="20" t="s">
        <v>13491</v>
      </c>
      <c r="C106" s="22">
        <v>-175</v>
      </c>
      <c r="D106" s="21" t="s">
        <v>296</v>
      </c>
      <c r="E106" s="23"/>
    </row>
    <row r="107" spans="1:5" ht="20" customHeight="1">
      <c r="A107" s="19" t="s">
        <v>13493</v>
      </c>
      <c r="B107" s="20" t="s">
        <v>13494</v>
      </c>
      <c r="C107" s="21" t="s">
        <v>169434</v>
      </c>
      <c r="D107" s="21" t="s">
        <v>296</v>
      </c>
      <c r="E107" s="23"/>
    </row>
    <row r="108" spans="1:5" ht="20" customHeight="1">
      <c r="A108" s="19" t="s">
        <v>13495</v>
      </c>
      <c r="B108" s="20" t="s">
        <v>13496</v>
      </c>
      <c r="C108" s="21" t="s">
        <v>169493</v>
      </c>
      <c r="D108" s="21" t="s">
        <v>296</v>
      </c>
      <c r="E108" s="23"/>
    </row>
    <row r="109" spans="1:5" ht="20" customHeight="1">
      <c r="A109" s="19" t="s">
        <v>13497</v>
      </c>
      <c r="B109" s="20" t="s">
        <v>13498</v>
      </c>
      <c r="C109" s="22">
        <v>-55</v>
      </c>
      <c r="D109" s="21" t="s">
        <v>345</v>
      </c>
      <c r="E109" s="23"/>
    </row>
    <row r="110" spans="1:5" ht="20" customHeight="1">
      <c r="A110" s="19" t="s">
        <v>13499</v>
      </c>
      <c r="B110" s="20" t="s">
        <v>13500</v>
      </c>
      <c r="C110" s="22">
        <v>-45</v>
      </c>
      <c r="D110" s="21" t="s">
        <v>345</v>
      </c>
      <c r="E110" s="23"/>
    </row>
    <row r="111" spans="1:5" ht="20" customHeight="1">
      <c r="A111" s="19" t="s">
        <v>13501</v>
      </c>
      <c r="B111" s="20" t="s">
        <v>13502</v>
      </c>
      <c r="C111" s="22">
        <v>45</v>
      </c>
      <c r="D111" s="21" t="s">
        <v>345</v>
      </c>
      <c r="E111" s="23"/>
    </row>
    <row r="112" spans="1:5" ht="20" customHeight="1">
      <c r="A112" s="19" t="s">
        <v>13503</v>
      </c>
      <c r="B112" s="20" t="s">
        <v>13504</v>
      </c>
      <c r="C112" s="21" t="s">
        <v>169455</v>
      </c>
      <c r="D112" s="21" t="s">
        <v>345</v>
      </c>
      <c r="E112" s="23"/>
    </row>
    <row r="113" spans="1:5" ht="20" customHeight="1">
      <c r="A113" s="19" t="s">
        <v>13505</v>
      </c>
      <c r="B113" s="20" t="s">
        <v>13506</v>
      </c>
      <c r="C113" s="21" t="s">
        <v>169433</v>
      </c>
      <c r="D113" s="21" t="s">
        <v>345</v>
      </c>
      <c r="E113" s="23"/>
    </row>
    <row r="114" spans="1:5" ht="32" customHeight="1">
      <c r="A114" s="19" t="s">
        <v>13507</v>
      </c>
      <c r="B114" s="20" t="s">
        <v>13508</v>
      </c>
      <c r="C114" s="21" t="s">
        <v>169555</v>
      </c>
      <c r="D114" s="21" t="s">
        <v>345</v>
      </c>
      <c r="E114" s="23"/>
    </row>
    <row r="115" spans="1:5" ht="20" customHeight="1">
      <c r="A115" s="19" t="s">
        <v>13509</v>
      </c>
      <c r="B115" s="20" t="s">
        <v>13510</v>
      </c>
      <c r="C115" s="22">
        <v>0</v>
      </c>
      <c r="D115" s="21" t="s">
        <v>345</v>
      </c>
      <c r="E115" s="23"/>
    </row>
    <row r="116" spans="1:5" ht="20" customHeight="1">
      <c r="A116" s="19" t="s">
        <v>13511</v>
      </c>
      <c r="B116" s="20" t="s">
        <v>13512</v>
      </c>
      <c r="C116" s="21" t="s">
        <v>169449</v>
      </c>
      <c r="D116" s="21" t="s">
        <v>345</v>
      </c>
      <c r="E116" s="23"/>
    </row>
    <row r="117" spans="1:5" ht="20" customHeight="1">
      <c r="A117" s="19" t="s">
        <v>13513</v>
      </c>
      <c r="B117" s="20" t="s">
        <v>13514</v>
      </c>
      <c r="C117" s="22">
        <v>85</v>
      </c>
      <c r="D117" s="21" t="s">
        <v>345</v>
      </c>
      <c r="E117" s="23"/>
    </row>
    <row r="118" spans="1:5" ht="20" customHeight="1">
      <c r="A118" s="19" t="s">
        <v>13515</v>
      </c>
      <c r="B118" s="20" t="s">
        <v>13516</v>
      </c>
      <c r="C118" s="21" t="s">
        <v>169476</v>
      </c>
      <c r="D118" s="21" t="s">
        <v>345</v>
      </c>
      <c r="E118" s="23"/>
    </row>
    <row r="119" spans="1:5" ht="32" customHeight="1">
      <c r="A119" s="19" t="s">
        <v>13517</v>
      </c>
      <c r="B119" s="20" t="s">
        <v>13518</v>
      </c>
      <c r="C119" s="21" t="s">
        <v>169556</v>
      </c>
      <c r="D119" s="21" t="s">
        <v>345</v>
      </c>
      <c r="E119" s="23"/>
    </row>
    <row r="120" spans="1:5" ht="20" customHeight="1">
      <c r="A120" s="19" t="s">
        <v>13519</v>
      </c>
      <c r="B120" s="20" t="s">
        <v>13520</v>
      </c>
      <c r="C120" s="22">
        <v>-125</v>
      </c>
      <c r="D120" s="21" t="s">
        <v>296</v>
      </c>
      <c r="E120" s="23"/>
    </row>
    <row r="121" spans="1:5" ht="20" customHeight="1">
      <c r="A121" s="19" t="s">
        <v>13521</v>
      </c>
      <c r="B121" s="20" t="s">
        <v>13522</v>
      </c>
      <c r="C121" s="22">
        <v>-75</v>
      </c>
      <c r="D121" s="21" t="s">
        <v>345</v>
      </c>
      <c r="E121" s="23"/>
    </row>
    <row r="122" spans="1:5" ht="20" customHeight="1">
      <c r="A122" s="19" t="s">
        <v>13523</v>
      </c>
      <c r="B122" s="20" t="s">
        <v>13524</v>
      </c>
      <c r="C122" s="21" t="s">
        <v>169434</v>
      </c>
      <c r="D122" s="21" t="s">
        <v>296</v>
      </c>
      <c r="E122" s="23"/>
    </row>
    <row r="123" spans="1:5" ht="20" customHeight="1">
      <c r="A123" s="19" t="s">
        <v>13525</v>
      </c>
      <c r="B123" s="20" t="s">
        <v>13526</v>
      </c>
      <c r="C123" s="22">
        <v>-55</v>
      </c>
      <c r="D123" s="21" t="s">
        <v>345</v>
      </c>
      <c r="E123" s="23"/>
    </row>
    <row r="124" spans="1:5" ht="32" customHeight="1">
      <c r="A124" s="19" t="s">
        <v>13527</v>
      </c>
      <c r="B124" s="20" t="s">
        <v>13528</v>
      </c>
      <c r="C124" s="21" t="s">
        <v>169557</v>
      </c>
      <c r="D124" s="21" t="s">
        <v>345</v>
      </c>
      <c r="E124" s="23"/>
    </row>
    <row r="125" spans="1:5" ht="32" customHeight="1">
      <c r="A125" s="19" t="s">
        <v>13531</v>
      </c>
      <c r="B125" s="20" t="s">
        <v>13532</v>
      </c>
      <c r="C125" s="21" t="s">
        <v>169554</v>
      </c>
      <c r="D125" s="21" t="s">
        <v>345</v>
      </c>
      <c r="E125" s="23"/>
    </row>
    <row r="126" spans="1:5" ht="20" customHeight="1">
      <c r="A126" s="19" t="s">
        <v>13533</v>
      </c>
      <c r="B126" s="24">
        <v>100</v>
      </c>
      <c r="C126" s="21" t="s">
        <v>169471</v>
      </c>
      <c r="D126" s="21" t="s">
        <v>345</v>
      </c>
      <c r="E126" s="23"/>
    </row>
    <row r="127" spans="1:5" ht="20" customHeight="1">
      <c r="A127" s="19" t="s">
        <v>13534</v>
      </c>
      <c r="B127" s="20" t="s">
        <v>13535</v>
      </c>
      <c r="C127" s="22">
        <v>-55</v>
      </c>
      <c r="D127" s="21" t="s">
        <v>345</v>
      </c>
      <c r="E127" s="23"/>
    </row>
    <row r="128" spans="1:5" ht="20" customHeight="1">
      <c r="A128" s="19" t="s">
        <v>13536</v>
      </c>
      <c r="B128" s="20" t="s">
        <v>13537</v>
      </c>
      <c r="C128" s="22">
        <v>-165</v>
      </c>
      <c r="D128" s="21" t="s">
        <v>296</v>
      </c>
      <c r="E128" s="23"/>
    </row>
    <row r="129" spans="1:5" ht="20" customHeight="1">
      <c r="A129" s="19" t="s">
        <v>13538</v>
      </c>
      <c r="B129" s="20" t="s">
        <v>13539</v>
      </c>
      <c r="C129" s="22">
        <v>-175</v>
      </c>
      <c r="D129" s="21" t="s">
        <v>296</v>
      </c>
      <c r="E129" s="23"/>
    </row>
    <row r="130" spans="1:5" ht="20" customHeight="1">
      <c r="A130" s="19" t="s">
        <v>13540</v>
      </c>
      <c r="B130" s="20" t="s">
        <v>13541</v>
      </c>
      <c r="C130" s="22">
        <v>-165</v>
      </c>
      <c r="D130" s="21" t="s">
        <v>296</v>
      </c>
      <c r="E130" s="23"/>
    </row>
    <row r="131" spans="1:5" ht="20" customHeight="1">
      <c r="A131" s="19" t="s">
        <v>13544</v>
      </c>
      <c r="B131" s="20" t="s">
        <v>13543</v>
      </c>
      <c r="C131" s="21" t="s">
        <v>169450</v>
      </c>
      <c r="D131" s="21" t="s">
        <v>296</v>
      </c>
      <c r="E131" s="23"/>
    </row>
    <row r="132" spans="1:5" ht="20" customHeight="1">
      <c r="A132" s="19" t="s">
        <v>13545</v>
      </c>
      <c r="B132" s="20" t="s">
        <v>13546</v>
      </c>
      <c r="C132" s="22">
        <v>-175</v>
      </c>
      <c r="D132" s="21" t="s">
        <v>296</v>
      </c>
      <c r="E132" s="23"/>
    </row>
    <row r="133" spans="1:5" ht="20" customHeight="1">
      <c r="A133" s="19" t="s">
        <v>13547</v>
      </c>
      <c r="B133" s="20" t="s">
        <v>13548</v>
      </c>
      <c r="C133" s="21" t="s">
        <v>169455</v>
      </c>
      <c r="D133" s="21" t="s">
        <v>345</v>
      </c>
      <c r="E133" s="23"/>
    </row>
    <row r="134" spans="1:5" ht="20" customHeight="1">
      <c r="A134" s="19" t="s">
        <v>13549</v>
      </c>
      <c r="B134" s="20" t="s">
        <v>13550</v>
      </c>
      <c r="C134" s="22">
        <v>-55</v>
      </c>
      <c r="D134" s="21" t="s">
        <v>345</v>
      </c>
      <c r="E134" s="23"/>
    </row>
    <row r="135" spans="1:5" ht="20" customHeight="1">
      <c r="A135" s="19" t="s">
        <v>13551</v>
      </c>
      <c r="B135" s="20" t="s">
        <v>13552</v>
      </c>
      <c r="C135" s="21" t="s">
        <v>169476</v>
      </c>
      <c r="D135" s="21" t="s">
        <v>345</v>
      </c>
      <c r="E135" s="23"/>
    </row>
    <row r="136" spans="1:5" ht="20" customHeight="1">
      <c r="A136" s="19" t="s">
        <v>13553</v>
      </c>
      <c r="B136" s="20" t="s">
        <v>13554</v>
      </c>
      <c r="C136" s="21" t="s">
        <v>169476</v>
      </c>
      <c r="D136" s="21" t="s">
        <v>345</v>
      </c>
      <c r="E136" s="23"/>
    </row>
    <row r="137" spans="1:5" ht="20" customHeight="1">
      <c r="A137" s="19" t="s">
        <v>13555</v>
      </c>
      <c r="B137" s="20" t="s">
        <v>13556</v>
      </c>
      <c r="C137" s="22">
        <v>-55</v>
      </c>
      <c r="D137" s="21" t="s">
        <v>345</v>
      </c>
      <c r="E137" s="23"/>
    </row>
    <row r="138" spans="1:5" ht="20" customHeight="1">
      <c r="A138" s="19" t="s">
        <v>13557</v>
      </c>
      <c r="B138" s="20" t="s">
        <v>13558</v>
      </c>
      <c r="C138" s="21" t="s">
        <v>169442</v>
      </c>
      <c r="D138" s="21" t="s">
        <v>345</v>
      </c>
      <c r="E138" s="23"/>
    </row>
    <row r="139" spans="1:5" ht="20" customHeight="1">
      <c r="A139" s="19" t="s">
        <v>13559</v>
      </c>
      <c r="B139" s="20" t="s">
        <v>13560</v>
      </c>
      <c r="C139" s="22">
        <v>-135</v>
      </c>
      <c r="D139" s="21" t="s">
        <v>296</v>
      </c>
      <c r="E139" s="23"/>
    </row>
    <row r="140" spans="1:5" ht="20" customHeight="1">
      <c r="A140" s="19" t="s">
        <v>13561</v>
      </c>
      <c r="B140" s="20" t="s">
        <v>13562</v>
      </c>
      <c r="C140" s="22">
        <v>-55</v>
      </c>
      <c r="D140" s="21" t="s">
        <v>345</v>
      </c>
      <c r="E140" s="23"/>
    </row>
    <row r="141" spans="1:5" ht="20" customHeight="1">
      <c r="A141" s="19" t="s">
        <v>13563</v>
      </c>
      <c r="B141" s="20" t="s">
        <v>13564</v>
      </c>
      <c r="C141" s="21" t="s">
        <v>169439</v>
      </c>
      <c r="D141" s="21" t="s">
        <v>345</v>
      </c>
      <c r="E141" s="23"/>
    </row>
    <row r="142" spans="1:5" ht="20" customHeight="1">
      <c r="A142" s="19" t="s">
        <v>13565</v>
      </c>
      <c r="B142" s="20" t="s">
        <v>13566</v>
      </c>
      <c r="C142" s="22">
        <v>-175</v>
      </c>
      <c r="D142" s="21" t="s">
        <v>296</v>
      </c>
      <c r="E142" s="23"/>
    </row>
    <row r="143" spans="1:5" ht="20" customHeight="1">
      <c r="A143" s="19" t="s">
        <v>13567</v>
      </c>
      <c r="B143" s="20" t="s">
        <v>13568</v>
      </c>
      <c r="C143" s="21" t="s">
        <v>169448</v>
      </c>
      <c r="D143" s="21" t="s">
        <v>345</v>
      </c>
      <c r="E143" s="23"/>
    </row>
    <row r="144" spans="1:5" ht="20" customHeight="1">
      <c r="A144" s="19" t="s">
        <v>13569</v>
      </c>
      <c r="B144" s="20" t="s">
        <v>13570</v>
      </c>
      <c r="C144" s="21" t="s">
        <v>169462</v>
      </c>
      <c r="D144" s="21" t="s">
        <v>345</v>
      </c>
      <c r="E144" s="23"/>
    </row>
    <row r="145" spans="1:5" ht="20" customHeight="1">
      <c r="A145" s="19" t="s">
        <v>13571</v>
      </c>
      <c r="B145" s="20" t="s">
        <v>13572</v>
      </c>
      <c r="C145" s="21" t="s">
        <v>169439</v>
      </c>
      <c r="D145" s="21" t="s">
        <v>345</v>
      </c>
      <c r="E145" s="23"/>
    </row>
    <row r="146" spans="1:5" ht="20" customHeight="1">
      <c r="A146" s="19" t="s">
        <v>13575</v>
      </c>
      <c r="B146" s="20" t="s">
        <v>13574</v>
      </c>
      <c r="C146" s="21" t="s">
        <v>169450</v>
      </c>
      <c r="D146" s="21" t="s">
        <v>296</v>
      </c>
      <c r="E146" s="23"/>
    </row>
    <row r="147" spans="1:5" ht="20" customHeight="1">
      <c r="A147" s="19" t="s">
        <v>13578</v>
      </c>
      <c r="B147" s="20" t="s">
        <v>13577</v>
      </c>
      <c r="C147" s="21" t="s">
        <v>169434</v>
      </c>
      <c r="D147" s="21" t="s">
        <v>296</v>
      </c>
      <c r="E147" s="23"/>
    </row>
    <row r="148" spans="1:5" ht="20" customHeight="1">
      <c r="A148" s="19" t="s">
        <v>13579</v>
      </c>
      <c r="B148" s="20" t="s">
        <v>13580</v>
      </c>
      <c r="C148" s="22">
        <v>-65</v>
      </c>
      <c r="D148" s="21" t="s">
        <v>345</v>
      </c>
      <c r="E148" s="23"/>
    </row>
    <row r="149" spans="1:5" ht="20" customHeight="1">
      <c r="A149" s="19" t="s">
        <v>13581</v>
      </c>
      <c r="B149" s="20" t="s">
        <v>13582</v>
      </c>
      <c r="C149" s="22">
        <v>-65</v>
      </c>
      <c r="D149" s="21" t="s">
        <v>345</v>
      </c>
      <c r="E149" s="23"/>
    </row>
    <row r="150" spans="1:5" ht="20" customHeight="1">
      <c r="A150" s="19" t="s">
        <v>13583</v>
      </c>
      <c r="B150" s="20" t="s">
        <v>13584</v>
      </c>
      <c r="C150" s="22">
        <v>-55</v>
      </c>
      <c r="D150" s="21" t="s">
        <v>345</v>
      </c>
      <c r="E150" s="23"/>
    </row>
    <row r="151" spans="1:5" ht="20" customHeight="1">
      <c r="A151" s="19" t="s">
        <v>13585</v>
      </c>
      <c r="B151" s="20" t="s">
        <v>13586</v>
      </c>
      <c r="C151" s="22">
        <v>-165</v>
      </c>
      <c r="D151" s="21" t="s">
        <v>296</v>
      </c>
      <c r="E151" s="23"/>
    </row>
    <row r="152" spans="1:5" ht="20" customHeight="1">
      <c r="A152" s="19" t="s">
        <v>13587</v>
      </c>
      <c r="B152" s="20" t="s">
        <v>13588</v>
      </c>
      <c r="C152" s="21" t="s">
        <v>169434</v>
      </c>
      <c r="D152" s="21" t="s">
        <v>296</v>
      </c>
      <c r="E152" s="23"/>
    </row>
    <row r="153" spans="1:5" ht="20" customHeight="1">
      <c r="A153" s="19" t="s">
        <v>13589</v>
      </c>
      <c r="B153" s="20" t="s">
        <v>13590</v>
      </c>
      <c r="C153" s="22">
        <v>-45</v>
      </c>
      <c r="D153" s="21" t="s">
        <v>345</v>
      </c>
      <c r="E153" s="23"/>
    </row>
    <row r="154" spans="1:5" ht="20" customHeight="1">
      <c r="A154" s="19" t="s">
        <v>13591</v>
      </c>
      <c r="B154" s="20" t="s">
        <v>13592</v>
      </c>
      <c r="C154" s="22">
        <v>-175</v>
      </c>
      <c r="D154" s="21" t="s">
        <v>296</v>
      </c>
      <c r="E154" s="23"/>
    </row>
    <row r="155" spans="1:5" ht="20" customHeight="1">
      <c r="A155" s="19" t="s">
        <v>13595</v>
      </c>
      <c r="B155" s="20" t="s">
        <v>13594</v>
      </c>
      <c r="C155" s="21" t="s">
        <v>169450</v>
      </c>
      <c r="D155" s="21" t="s">
        <v>296</v>
      </c>
      <c r="E155" s="23"/>
    </row>
    <row r="156" spans="1:5" ht="20" customHeight="1">
      <c r="A156" s="19" t="s">
        <v>13596</v>
      </c>
      <c r="B156" s="20" t="s">
        <v>13597</v>
      </c>
      <c r="C156" s="21" t="s">
        <v>169486</v>
      </c>
      <c r="D156" s="21" t="s">
        <v>345</v>
      </c>
      <c r="E156" s="23"/>
    </row>
    <row r="157" spans="1:5" ht="20" customHeight="1">
      <c r="A157" s="19" t="s">
        <v>13600</v>
      </c>
      <c r="B157" s="20" t="s">
        <v>13599</v>
      </c>
      <c r="C157" s="21" t="s">
        <v>169450</v>
      </c>
      <c r="D157" s="21" t="s">
        <v>296</v>
      </c>
      <c r="E157" s="23"/>
    </row>
    <row r="158" spans="1:5" ht="20" customHeight="1">
      <c r="A158" s="19" t="s">
        <v>13601</v>
      </c>
      <c r="B158" s="20" t="s">
        <v>13602</v>
      </c>
      <c r="C158" s="21" t="s">
        <v>169433</v>
      </c>
      <c r="D158" s="21" t="s">
        <v>345</v>
      </c>
      <c r="E158" s="23"/>
    </row>
    <row r="159" spans="1:5" ht="20" customHeight="1">
      <c r="A159" s="19" t="s">
        <v>13603</v>
      </c>
      <c r="B159" s="20" t="s">
        <v>13604</v>
      </c>
      <c r="C159" s="21" t="s">
        <v>169471</v>
      </c>
      <c r="D159" s="21" t="s">
        <v>345</v>
      </c>
      <c r="E159" s="23"/>
    </row>
    <row r="160" spans="1:5" ht="20" customHeight="1">
      <c r="A160" s="19" t="s">
        <v>13605</v>
      </c>
      <c r="B160" s="20" t="s">
        <v>13606</v>
      </c>
      <c r="C160" s="21" t="s">
        <v>169444</v>
      </c>
      <c r="D160" s="21" t="s">
        <v>345</v>
      </c>
      <c r="E160" s="23"/>
    </row>
    <row r="161" spans="1:5" ht="20" customHeight="1">
      <c r="A161" s="19" t="s">
        <v>13609</v>
      </c>
      <c r="B161" s="20" t="s">
        <v>13610</v>
      </c>
      <c r="C161" s="21" t="s">
        <v>169446</v>
      </c>
      <c r="D161" s="21" t="s">
        <v>296</v>
      </c>
      <c r="E161" s="23"/>
    </row>
    <row r="162" spans="1:5" ht="20" customHeight="1">
      <c r="A162" s="19" t="s">
        <v>13611</v>
      </c>
      <c r="B162" s="20" t="s">
        <v>13612</v>
      </c>
      <c r="C162" s="22">
        <v>15</v>
      </c>
      <c r="D162" s="21" t="s">
        <v>345</v>
      </c>
      <c r="E162" s="23"/>
    </row>
    <row r="163" spans="1:5" ht="20" customHeight="1">
      <c r="A163" s="19" t="s">
        <v>13615</v>
      </c>
      <c r="B163" s="20" t="s">
        <v>13614</v>
      </c>
      <c r="C163" s="22">
        <v>-155</v>
      </c>
      <c r="D163" s="21" t="s">
        <v>296</v>
      </c>
      <c r="E163" s="23"/>
    </row>
    <row r="164" spans="1:5" ht="20" customHeight="1">
      <c r="A164" s="19" t="s">
        <v>13616</v>
      </c>
      <c r="B164" s="20" t="s">
        <v>13617</v>
      </c>
      <c r="C164" s="22">
        <v>-45</v>
      </c>
      <c r="D164" s="21" t="s">
        <v>345</v>
      </c>
      <c r="E164" s="23"/>
    </row>
    <row r="165" spans="1:5" ht="20" customHeight="1">
      <c r="A165" s="19" t="s">
        <v>13618</v>
      </c>
      <c r="B165" s="20" t="s">
        <v>13619</v>
      </c>
      <c r="C165" s="21" t="s">
        <v>169434</v>
      </c>
      <c r="D165" s="21" t="s">
        <v>296</v>
      </c>
      <c r="E165" s="23"/>
    </row>
    <row r="166" spans="1:5" ht="20" customHeight="1">
      <c r="A166" s="19" t="s">
        <v>13620</v>
      </c>
      <c r="B166" s="20" t="s">
        <v>13621</v>
      </c>
      <c r="C166" s="21" t="s">
        <v>169476</v>
      </c>
      <c r="D166" s="21" t="s">
        <v>345</v>
      </c>
      <c r="E166" s="23"/>
    </row>
    <row r="167" spans="1:5" ht="20" customHeight="1">
      <c r="A167" s="19" t="s">
        <v>13622</v>
      </c>
      <c r="B167" s="20" t="s">
        <v>13623</v>
      </c>
      <c r="C167" s="22">
        <v>-95</v>
      </c>
      <c r="D167" s="21" t="s">
        <v>296</v>
      </c>
      <c r="E167" s="23"/>
    </row>
    <row r="168" spans="1:5" ht="20" customHeight="1">
      <c r="A168" s="19" t="s">
        <v>13624</v>
      </c>
      <c r="B168" s="20" t="s">
        <v>13625</v>
      </c>
      <c r="C168" s="22">
        <v>-5</v>
      </c>
      <c r="D168" s="21" t="s">
        <v>345</v>
      </c>
      <c r="E168" s="23"/>
    </row>
    <row r="169" spans="1:5" ht="20" customHeight="1">
      <c r="A169" s="19" t="s">
        <v>13626</v>
      </c>
      <c r="B169" s="20" t="s">
        <v>13627</v>
      </c>
      <c r="C169" s="21" t="s">
        <v>169434</v>
      </c>
      <c r="D169" s="21" t="s">
        <v>296</v>
      </c>
      <c r="E169" s="23"/>
    </row>
    <row r="170" spans="1:5" ht="20" customHeight="1">
      <c r="A170" s="19" t="s">
        <v>13628</v>
      </c>
      <c r="B170" s="20" t="s">
        <v>13629</v>
      </c>
      <c r="C170" s="21" t="s">
        <v>169509</v>
      </c>
      <c r="D170" s="21" t="s">
        <v>345</v>
      </c>
      <c r="E170" s="23"/>
    </row>
    <row r="171" spans="1:5" ht="32" customHeight="1">
      <c r="A171" s="19" t="s">
        <v>13630</v>
      </c>
      <c r="B171" s="20" t="s">
        <v>13631</v>
      </c>
      <c r="C171" s="21" t="s">
        <v>169558</v>
      </c>
      <c r="D171" s="21" t="s">
        <v>345</v>
      </c>
      <c r="E171" s="23"/>
    </row>
    <row r="172" spans="1:5" ht="20" customHeight="1">
      <c r="A172" s="19" t="s">
        <v>13632</v>
      </c>
      <c r="B172" s="20" t="s">
        <v>13633</v>
      </c>
      <c r="C172" s="22">
        <v>45</v>
      </c>
      <c r="D172" s="21" t="s">
        <v>345</v>
      </c>
      <c r="E172" s="23"/>
    </row>
    <row r="173" spans="1:5" ht="20" customHeight="1">
      <c r="A173" s="19" t="s">
        <v>13634</v>
      </c>
      <c r="B173" s="20" t="s">
        <v>13635</v>
      </c>
      <c r="C173" s="21" t="s">
        <v>169435</v>
      </c>
      <c r="D173" s="21" t="s">
        <v>345</v>
      </c>
      <c r="E173" s="23"/>
    </row>
    <row r="174" spans="1:5" ht="20" customHeight="1">
      <c r="A174" s="19" t="s">
        <v>13636</v>
      </c>
      <c r="B174" s="20" t="s">
        <v>13637</v>
      </c>
      <c r="C174" s="22">
        <v>75</v>
      </c>
      <c r="D174" s="21" t="s">
        <v>345</v>
      </c>
      <c r="E174" s="23"/>
    </row>
    <row r="175" spans="1:5" ht="20" customHeight="1">
      <c r="A175" s="19" t="s">
        <v>13638</v>
      </c>
      <c r="B175" s="20" t="s">
        <v>13639</v>
      </c>
      <c r="C175" s="22">
        <v>75</v>
      </c>
      <c r="D175" s="21" t="s">
        <v>345</v>
      </c>
      <c r="E175" s="23"/>
    </row>
    <row r="176" spans="1:5" ht="20" customHeight="1">
      <c r="A176" s="19" t="s">
        <v>13640</v>
      </c>
      <c r="B176" s="20" t="s">
        <v>13641</v>
      </c>
      <c r="C176" s="21" t="s">
        <v>169460</v>
      </c>
      <c r="D176" s="21" t="s">
        <v>345</v>
      </c>
      <c r="E176" s="23"/>
    </row>
    <row r="177" spans="1:5" ht="20" customHeight="1">
      <c r="A177" s="19" t="s">
        <v>13642</v>
      </c>
      <c r="B177" s="20" t="s">
        <v>13643</v>
      </c>
      <c r="C177" s="22">
        <v>-175</v>
      </c>
      <c r="D177" s="21" t="s">
        <v>296</v>
      </c>
      <c r="E177" s="23"/>
    </row>
    <row r="178" spans="1:5" ht="20" customHeight="1">
      <c r="A178" s="19" t="s">
        <v>13644</v>
      </c>
      <c r="B178" s="20" t="s">
        <v>13645</v>
      </c>
      <c r="C178" s="21" t="s">
        <v>169452</v>
      </c>
      <c r="D178" s="21" t="s">
        <v>296</v>
      </c>
      <c r="E178" s="23"/>
    </row>
    <row r="179" spans="1:5" ht="20" customHeight="1">
      <c r="A179" s="19" t="s">
        <v>13646</v>
      </c>
      <c r="B179" s="20" t="s">
        <v>13647</v>
      </c>
      <c r="C179" s="21" t="s">
        <v>169480</v>
      </c>
      <c r="D179" s="21" t="s">
        <v>345</v>
      </c>
      <c r="E179" s="23"/>
    </row>
    <row r="180" spans="1:5" ht="20" customHeight="1">
      <c r="A180" s="19" t="s">
        <v>13648</v>
      </c>
      <c r="B180" s="24">
        <v>100</v>
      </c>
      <c r="C180" s="22">
        <v>155</v>
      </c>
      <c r="D180" s="21" t="s">
        <v>345</v>
      </c>
      <c r="E180" s="23"/>
    </row>
    <row r="181" spans="1:5" ht="20" customHeight="1">
      <c r="A181" s="19" t="s">
        <v>13649</v>
      </c>
      <c r="B181" s="20" t="s">
        <v>13650</v>
      </c>
      <c r="C181" s="21" t="s">
        <v>169455</v>
      </c>
      <c r="D181" s="21" t="s">
        <v>296</v>
      </c>
      <c r="E181" s="23"/>
    </row>
    <row r="182" spans="1:5" ht="20" customHeight="1">
      <c r="A182" s="19" t="s">
        <v>13651</v>
      </c>
      <c r="B182" s="20" t="s">
        <v>13652</v>
      </c>
      <c r="C182" s="22">
        <v>65</v>
      </c>
      <c r="D182" s="21" t="s">
        <v>345</v>
      </c>
      <c r="E182" s="23"/>
    </row>
    <row r="183" spans="1:5" ht="20" customHeight="1">
      <c r="A183" s="19" t="s">
        <v>13655</v>
      </c>
      <c r="B183" s="20" t="s">
        <v>13654</v>
      </c>
      <c r="C183" s="22">
        <v>-125</v>
      </c>
      <c r="D183" s="21" t="s">
        <v>296</v>
      </c>
      <c r="E183" s="23"/>
    </row>
    <row r="184" spans="1:5" ht="20" customHeight="1">
      <c r="A184" s="19" t="s">
        <v>13656</v>
      </c>
      <c r="B184" s="20" t="s">
        <v>13657</v>
      </c>
      <c r="C184" s="21" t="s">
        <v>169446</v>
      </c>
      <c r="D184" s="21" t="s">
        <v>296</v>
      </c>
      <c r="E184" s="23"/>
    </row>
    <row r="185" spans="1:5" ht="20" customHeight="1">
      <c r="A185" s="19" t="s">
        <v>13658</v>
      </c>
      <c r="B185" s="20" t="s">
        <v>13659</v>
      </c>
      <c r="C185" s="22">
        <v>-165</v>
      </c>
      <c r="D185" s="21" t="s">
        <v>296</v>
      </c>
      <c r="E185" s="23"/>
    </row>
    <row r="186" spans="1:5" ht="20" customHeight="1">
      <c r="A186" s="19" t="s">
        <v>13660</v>
      </c>
      <c r="B186" s="24">
        <v>100</v>
      </c>
      <c r="C186" s="21" t="s">
        <v>101727</v>
      </c>
      <c r="D186" s="21" t="s">
        <v>345</v>
      </c>
      <c r="E186" s="23"/>
    </row>
    <row r="187" spans="1:5" ht="20" customHeight="1">
      <c r="A187" s="19" t="s">
        <v>13661</v>
      </c>
      <c r="B187" s="20" t="s">
        <v>13662</v>
      </c>
      <c r="C187" s="22">
        <v>105</v>
      </c>
      <c r="D187" s="21" t="s">
        <v>345</v>
      </c>
      <c r="E187" s="23"/>
    </row>
    <row r="188" spans="1:5" ht="20" customHeight="1">
      <c r="A188" s="19" t="s">
        <v>13663</v>
      </c>
      <c r="B188" s="20" t="s">
        <v>13664</v>
      </c>
      <c r="C188" s="22">
        <v>125</v>
      </c>
      <c r="D188" s="21" t="s">
        <v>345</v>
      </c>
      <c r="E188" s="23"/>
    </row>
    <row r="189" spans="1:5" ht="20" customHeight="1">
      <c r="A189" s="19" t="s">
        <v>13665</v>
      </c>
      <c r="B189" s="20" t="s">
        <v>13666</v>
      </c>
      <c r="C189" s="21" t="s">
        <v>169456</v>
      </c>
      <c r="D189" s="21" t="s">
        <v>296</v>
      </c>
      <c r="E189" s="23"/>
    </row>
    <row r="190" spans="1:5" ht="20" customHeight="1">
      <c r="A190" s="19" t="s">
        <v>13667</v>
      </c>
      <c r="B190" s="24">
        <v>100</v>
      </c>
      <c r="C190" s="21" t="s">
        <v>169485</v>
      </c>
      <c r="D190" s="21" t="s">
        <v>345</v>
      </c>
      <c r="E190" s="23"/>
    </row>
    <row r="191" spans="1:5" ht="20" customHeight="1">
      <c r="A191" s="19" t="s">
        <v>13670</v>
      </c>
      <c r="B191" s="20" t="s">
        <v>13669</v>
      </c>
      <c r="C191" s="22">
        <v>-105</v>
      </c>
      <c r="D191" s="21" t="s">
        <v>296</v>
      </c>
      <c r="E191" s="23"/>
    </row>
    <row r="192" spans="1:5" ht="20" customHeight="1">
      <c r="A192" s="19" t="s">
        <v>13671</v>
      </c>
      <c r="B192" s="20" t="s">
        <v>13672</v>
      </c>
      <c r="C192" s="21" t="s">
        <v>169434</v>
      </c>
      <c r="D192" s="21" t="s">
        <v>296</v>
      </c>
      <c r="E192" s="23"/>
    </row>
    <row r="193" spans="1:5" ht="20" customHeight="1">
      <c r="A193" s="19" t="s">
        <v>13673</v>
      </c>
      <c r="B193" s="20" t="s">
        <v>13674</v>
      </c>
      <c r="C193" s="21" t="s">
        <v>14955</v>
      </c>
      <c r="D193" s="21" t="s">
        <v>345</v>
      </c>
      <c r="E193" s="23"/>
    </row>
    <row r="194" spans="1:5" ht="20" customHeight="1">
      <c r="A194" s="19" t="s">
        <v>13675</v>
      </c>
      <c r="B194" s="20" t="s">
        <v>13676</v>
      </c>
      <c r="C194" s="22">
        <v>-145</v>
      </c>
      <c r="D194" s="21" t="s">
        <v>296</v>
      </c>
      <c r="E194" s="23"/>
    </row>
    <row r="195" spans="1:5" ht="20" customHeight="1">
      <c r="A195" s="19" t="s">
        <v>13677</v>
      </c>
      <c r="B195" s="20" t="s">
        <v>13678</v>
      </c>
      <c r="C195" s="21" t="s">
        <v>169478</v>
      </c>
      <c r="D195" s="21" t="s">
        <v>345</v>
      </c>
      <c r="E195" s="23"/>
    </row>
    <row r="196" spans="1:5" ht="20" customHeight="1">
      <c r="A196" s="19" t="s">
        <v>13679</v>
      </c>
      <c r="B196" s="20" t="s">
        <v>13680</v>
      </c>
      <c r="C196" s="22">
        <v>-105</v>
      </c>
      <c r="D196" s="21" t="s">
        <v>296</v>
      </c>
      <c r="E196" s="23"/>
    </row>
    <row r="197" spans="1:5" ht="20" customHeight="1">
      <c r="A197" s="19" t="s">
        <v>13681</v>
      </c>
      <c r="B197" s="20" t="s">
        <v>13682</v>
      </c>
      <c r="C197" s="21" t="s">
        <v>169434</v>
      </c>
      <c r="D197" s="21" t="s">
        <v>296</v>
      </c>
      <c r="E197" s="23"/>
    </row>
    <row r="198" spans="1:5" ht="20" customHeight="1">
      <c r="A198" s="19" t="s">
        <v>13683</v>
      </c>
      <c r="B198" s="20" t="s">
        <v>13684</v>
      </c>
      <c r="C198" s="21" t="s">
        <v>169444</v>
      </c>
      <c r="D198" s="21" t="s">
        <v>345</v>
      </c>
      <c r="E198" s="23"/>
    </row>
    <row r="199" spans="1:5" ht="20" customHeight="1">
      <c r="A199" s="19" t="s">
        <v>13685</v>
      </c>
      <c r="B199" s="20" t="s">
        <v>13686</v>
      </c>
      <c r="C199" s="22">
        <v>85</v>
      </c>
      <c r="D199" s="21" t="s">
        <v>345</v>
      </c>
      <c r="E199" s="23"/>
    </row>
    <row r="200" spans="1:5" ht="20" customHeight="1">
      <c r="A200" s="19" t="s">
        <v>13687</v>
      </c>
      <c r="B200" s="24">
        <v>100</v>
      </c>
      <c r="C200" s="21" t="s">
        <v>169509</v>
      </c>
      <c r="D200" s="21" t="s">
        <v>345</v>
      </c>
      <c r="E200" s="23"/>
    </row>
    <row r="201" spans="1:5" ht="20" customHeight="1">
      <c r="A201" s="19" t="s">
        <v>13688</v>
      </c>
      <c r="B201" s="20" t="s">
        <v>13689</v>
      </c>
      <c r="C201" s="22">
        <v>-175</v>
      </c>
      <c r="D201" s="21" t="s">
        <v>296</v>
      </c>
      <c r="E201" s="23"/>
    </row>
    <row r="202" spans="1:5" ht="20" customHeight="1">
      <c r="A202" s="19" t="s">
        <v>13692</v>
      </c>
      <c r="B202" s="20" t="s">
        <v>13693</v>
      </c>
      <c r="C202" s="22">
        <v>-145</v>
      </c>
      <c r="D202" s="21" t="s">
        <v>296</v>
      </c>
      <c r="E202" s="23"/>
    </row>
    <row r="203" spans="1:5" ht="20" customHeight="1">
      <c r="A203" s="19" t="s">
        <v>13694</v>
      </c>
      <c r="B203" s="20" t="s">
        <v>13695</v>
      </c>
      <c r="C203" s="22">
        <v>-155</v>
      </c>
      <c r="D203" s="21" t="s">
        <v>296</v>
      </c>
      <c r="E203" s="23"/>
    </row>
    <row r="204" spans="1:5" ht="20" customHeight="1">
      <c r="A204" s="19" t="s">
        <v>13696</v>
      </c>
      <c r="B204" s="20" t="s">
        <v>13697</v>
      </c>
      <c r="C204" s="21" t="s">
        <v>169478</v>
      </c>
      <c r="D204" s="21" t="s">
        <v>345</v>
      </c>
      <c r="E204" s="23"/>
    </row>
    <row r="205" spans="1:5" ht="20" customHeight="1">
      <c r="A205" s="19" t="s">
        <v>13698</v>
      </c>
      <c r="B205" s="20" t="s">
        <v>13699</v>
      </c>
      <c r="C205" s="22">
        <v>-165</v>
      </c>
      <c r="D205" s="21" t="s">
        <v>296</v>
      </c>
      <c r="E205" s="23"/>
    </row>
    <row r="206" spans="1:5" ht="20" customHeight="1">
      <c r="A206" s="19" t="s">
        <v>13700</v>
      </c>
      <c r="B206" s="20" t="s">
        <v>13701</v>
      </c>
      <c r="C206" s="21" t="s">
        <v>169434</v>
      </c>
      <c r="D206" s="21" t="s">
        <v>296</v>
      </c>
      <c r="E206" s="23"/>
    </row>
    <row r="207" spans="1:5" ht="20" customHeight="1">
      <c r="A207" s="19" t="s">
        <v>13702</v>
      </c>
      <c r="B207" s="20" t="s">
        <v>13703</v>
      </c>
      <c r="C207" s="21" t="s">
        <v>169446</v>
      </c>
      <c r="D207" s="21" t="s">
        <v>296</v>
      </c>
      <c r="E207" s="23"/>
    </row>
    <row r="208" spans="1:5" ht="20" customHeight="1">
      <c r="A208" s="19" t="s">
        <v>13704</v>
      </c>
      <c r="B208" s="20" t="s">
        <v>13705</v>
      </c>
      <c r="C208" s="22">
        <v>-115</v>
      </c>
      <c r="D208" s="21" t="s">
        <v>296</v>
      </c>
      <c r="E208" s="23"/>
    </row>
    <row r="209" spans="1:5" ht="20" customHeight="1">
      <c r="A209" s="19" t="s">
        <v>13706</v>
      </c>
      <c r="B209" s="20" t="s">
        <v>13707</v>
      </c>
      <c r="C209" s="21" t="s">
        <v>169434</v>
      </c>
      <c r="D209" s="21" t="s">
        <v>296</v>
      </c>
      <c r="E209" s="23"/>
    </row>
    <row r="210" spans="1:5" ht="20" customHeight="1">
      <c r="A210" s="19" t="s">
        <v>13708</v>
      </c>
      <c r="B210" s="20" t="s">
        <v>13709</v>
      </c>
      <c r="C210" s="21" t="s">
        <v>169438</v>
      </c>
      <c r="D210" s="21" t="s">
        <v>345</v>
      </c>
      <c r="E210" s="23"/>
    </row>
    <row r="211" spans="1:5" ht="20" customHeight="1">
      <c r="A211" s="19" t="s">
        <v>13710</v>
      </c>
      <c r="B211" s="20" t="s">
        <v>13711</v>
      </c>
      <c r="C211" s="21" t="s">
        <v>169456</v>
      </c>
      <c r="D211" s="21" t="s">
        <v>296</v>
      </c>
      <c r="E211" s="23"/>
    </row>
    <row r="212" spans="1:5" ht="20" customHeight="1">
      <c r="A212" s="19" t="s">
        <v>13714</v>
      </c>
      <c r="B212" s="20" t="s">
        <v>13713</v>
      </c>
      <c r="C212" s="21" t="s">
        <v>169434</v>
      </c>
      <c r="D212" s="21" t="s">
        <v>296</v>
      </c>
      <c r="E212" s="23"/>
    </row>
    <row r="213" spans="1:5" ht="20" customHeight="1">
      <c r="A213" s="19" t="s">
        <v>13715</v>
      </c>
      <c r="B213" s="20" t="s">
        <v>13716</v>
      </c>
      <c r="C213" s="22">
        <v>-165</v>
      </c>
      <c r="D213" s="21" t="s">
        <v>296</v>
      </c>
      <c r="E213" s="23"/>
    </row>
    <row r="214" spans="1:5" ht="20" customHeight="1">
      <c r="A214" s="19" t="s">
        <v>13717</v>
      </c>
      <c r="B214" s="20" t="s">
        <v>13718</v>
      </c>
      <c r="C214" s="22">
        <v>-155</v>
      </c>
      <c r="D214" s="21" t="s">
        <v>296</v>
      </c>
      <c r="E214" s="23"/>
    </row>
    <row r="215" spans="1:5" ht="20" customHeight="1">
      <c r="A215" s="19" t="s">
        <v>13723</v>
      </c>
      <c r="B215" s="20" t="s">
        <v>13724</v>
      </c>
      <c r="C215" s="22">
        <v>-155</v>
      </c>
      <c r="D215" s="21" t="s">
        <v>139</v>
      </c>
      <c r="E215" s="23"/>
    </row>
    <row r="216" spans="1:5" ht="20" customHeight="1">
      <c r="A216" s="19" t="s">
        <v>346</v>
      </c>
      <c r="B216" s="20" t="s">
        <v>344</v>
      </c>
      <c r="C216" s="21" t="s">
        <v>169476</v>
      </c>
      <c r="D216" s="21" t="s">
        <v>345</v>
      </c>
      <c r="E216" s="23"/>
    </row>
    <row r="217" spans="1:5" ht="20" customHeight="1">
      <c r="A217" s="19" t="s">
        <v>347</v>
      </c>
      <c r="B217" s="20" t="s">
        <v>348</v>
      </c>
      <c r="C217" s="22">
        <v>25</v>
      </c>
      <c r="D217" s="21" t="s">
        <v>345</v>
      </c>
      <c r="E217" s="23"/>
    </row>
    <row r="218" spans="1:5" ht="20" customHeight="1">
      <c r="A218" s="19" t="s">
        <v>349</v>
      </c>
      <c r="B218" s="20" t="s">
        <v>350</v>
      </c>
      <c r="C218" s="21" t="s">
        <v>169486</v>
      </c>
      <c r="D218" s="21" t="s">
        <v>296</v>
      </c>
      <c r="E218" s="23"/>
    </row>
    <row r="219" spans="1:5" ht="20" customHeight="1">
      <c r="A219" s="19" t="s">
        <v>351</v>
      </c>
      <c r="B219" s="20" t="s">
        <v>352</v>
      </c>
      <c r="C219" s="22">
        <v>-55</v>
      </c>
      <c r="D219" s="21" t="s">
        <v>345</v>
      </c>
      <c r="E219" s="23"/>
    </row>
    <row r="220" spans="1:5" ht="20" customHeight="1">
      <c r="A220" s="19" t="s">
        <v>355</v>
      </c>
      <c r="B220" s="20" t="s">
        <v>354</v>
      </c>
      <c r="C220" s="21" t="s">
        <v>169471</v>
      </c>
      <c r="D220" s="21" t="s">
        <v>345</v>
      </c>
      <c r="E220" s="23"/>
    </row>
    <row r="221" spans="1:5" ht="20" customHeight="1">
      <c r="A221" s="19" t="s">
        <v>356</v>
      </c>
      <c r="B221" s="20" t="s">
        <v>357</v>
      </c>
      <c r="C221" s="22">
        <v>-175</v>
      </c>
      <c r="D221" s="21" t="s">
        <v>296</v>
      </c>
      <c r="E221" s="23"/>
    </row>
    <row r="222" spans="1:5" ht="20" customHeight="1">
      <c r="A222" s="19" t="s">
        <v>358</v>
      </c>
      <c r="B222" s="20" t="s">
        <v>359</v>
      </c>
      <c r="C222" s="22">
        <v>-25</v>
      </c>
      <c r="D222" s="21" t="s">
        <v>345</v>
      </c>
      <c r="E222" s="23"/>
    </row>
    <row r="223" spans="1:5" ht="20" customHeight="1">
      <c r="A223" s="19" t="s">
        <v>360</v>
      </c>
      <c r="B223" s="20" t="s">
        <v>361</v>
      </c>
      <c r="C223" s="21" t="s">
        <v>169434</v>
      </c>
      <c r="D223" s="21" t="s">
        <v>296</v>
      </c>
      <c r="E223" s="23"/>
    </row>
    <row r="224" spans="1:5" ht="20" customHeight="1">
      <c r="A224" s="19" t="s">
        <v>364</v>
      </c>
      <c r="B224" s="20" t="s">
        <v>363</v>
      </c>
      <c r="C224" s="22">
        <v>35</v>
      </c>
      <c r="D224" s="21" t="s">
        <v>345</v>
      </c>
      <c r="E224" s="23"/>
    </row>
    <row r="225" spans="1:5" ht="20" customHeight="1">
      <c r="A225" s="19" t="s">
        <v>367</v>
      </c>
      <c r="B225" s="20" t="s">
        <v>368</v>
      </c>
      <c r="C225" s="22">
        <v>35</v>
      </c>
      <c r="D225" s="21" t="s">
        <v>345</v>
      </c>
      <c r="E225" s="23"/>
    </row>
    <row r="226" spans="1:5" ht="20" customHeight="1">
      <c r="A226" s="19" t="s">
        <v>369</v>
      </c>
      <c r="B226" s="20" t="s">
        <v>370</v>
      </c>
      <c r="C226" s="22">
        <v>65</v>
      </c>
      <c r="D226" s="21" t="s">
        <v>345</v>
      </c>
      <c r="E226" s="23"/>
    </row>
    <row r="227" spans="1:5" ht="20" customHeight="1">
      <c r="A227" s="19" t="s">
        <v>371</v>
      </c>
      <c r="B227" s="20" t="s">
        <v>372</v>
      </c>
      <c r="C227" s="21" t="s">
        <v>169434</v>
      </c>
      <c r="D227" s="21" t="s">
        <v>296</v>
      </c>
      <c r="E227" s="23"/>
    </row>
    <row r="228" spans="1:5" ht="20" customHeight="1">
      <c r="A228" s="19" t="s">
        <v>375</v>
      </c>
      <c r="B228" s="20" t="s">
        <v>374</v>
      </c>
      <c r="C228" s="21" t="s">
        <v>169476</v>
      </c>
      <c r="D228" s="21" t="s">
        <v>345</v>
      </c>
      <c r="E228" s="23"/>
    </row>
    <row r="229" spans="1:5" ht="32" customHeight="1">
      <c r="A229" s="19" t="s">
        <v>376</v>
      </c>
      <c r="B229" s="20" t="s">
        <v>377</v>
      </c>
      <c r="C229" s="21" t="s">
        <v>169558</v>
      </c>
      <c r="D229" s="21" t="s">
        <v>345</v>
      </c>
      <c r="E229" s="23"/>
    </row>
    <row r="230" spans="1:5" ht="20" customHeight="1">
      <c r="A230" s="19" t="s">
        <v>378</v>
      </c>
      <c r="B230" s="20" t="s">
        <v>379</v>
      </c>
      <c r="C230" s="21" t="s">
        <v>169444</v>
      </c>
      <c r="D230" s="21" t="s">
        <v>345</v>
      </c>
      <c r="E230" s="23"/>
    </row>
    <row r="231" spans="1:5" ht="20" customHeight="1">
      <c r="A231" s="19" t="s">
        <v>382</v>
      </c>
      <c r="B231" s="20" t="s">
        <v>381</v>
      </c>
      <c r="C231" s="21" t="s">
        <v>169433</v>
      </c>
      <c r="D231" s="21" t="s">
        <v>296</v>
      </c>
      <c r="E231" s="23"/>
    </row>
    <row r="232" spans="1:5" ht="20" customHeight="1">
      <c r="A232" s="19" t="s">
        <v>385</v>
      </c>
      <c r="B232" s="20" t="s">
        <v>384</v>
      </c>
      <c r="C232" s="21" t="s">
        <v>169462</v>
      </c>
      <c r="D232" s="21" t="s">
        <v>345</v>
      </c>
      <c r="E232" s="23"/>
    </row>
    <row r="233" spans="1:5" ht="20" customHeight="1">
      <c r="A233" s="19" t="s">
        <v>386</v>
      </c>
      <c r="B233" s="20" t="s">
        <v>387</v>
      </c>
      <c r="C233" s="22">
        <v>-65</v>
      </c>
      <c r="D233" s="21" t="s">
        <v>296</v>
      </c>
      <c r="E233" s="23"/>
    </row>
    <row r="234" spans="1:5" ht="20" customHeight="1">
      <c r="A234" s="19" t="s">
        <v>388</v>
      </c>
      <c r="B234" s="20" t="s">
        <v>389</v>
      </c>
      <c r="C234" s="21" t="s">
        <v>169498</v>
      </c>
      <c r="D234" s="21" t="s">
        <v>345</v>
      </c>
      <c r="E234" s="23"/>
    </row>
    <row r="235" spans="1:5" ht="20" customHeight="1">
      <c r="A235" s="19" t="s">
        <v>390</v>
      </c>
      <c r="B235" s="20" t="s">
        <v>391</v>
      </c>
      <c r="C235" s="21" t="s">
        <v>169486</v>
      </c>
      <c r="D235" s="21" t="s">
        <v>345</v>
      </c>
      <c r="E235" s="23"/>
    </row>
    <row r="236" spans="1:5" ht="20" customHeight="1">
      <c r="A236" s="19" t="s">
        <v>392</v>
      </c>
      <c r="B236" s="20" t="s">
        <v>393</v>
      </c>
      <c r="C236" s="21" t="s">
        <v>169442</v>
      </c>
      <c r="D236" s="21" t="s">
        <v>345</v>
      </c>
      <c r="E236" s="23"/>
    </row>
    <row r="237" spans="1:5" ht="20" customHeight="1">
      <c r="A237" s="19" t="s">
        <v>394</v>
      </c>
      <c r="B237" s="20" t="s">
        <v>395</v>
      </c>
      <c r="C237" s="22">
        <v>-35</v>
      </c>
      <c r="D237" s="21" t="s">
        <v>345</v>
      </c>
      <c r="E237" s="23"/>
    </row>
    <row r="238" spans="1:5" ht="20" customHeight="1">
      <c r="A238" s="19" t="s">
        <v>396</v>
      </c>
      <c r="B238" s="20" t="s">
        <v>397</v>
      </c>
      <c r="C238" s="22">
        <v>-115</v>
      </c>
      <c r="D238" s="21" t="s">
        <v>345</v>
      </c>
      <c r="E238" s="23"/>
    </row>
    <row r="239" spans="1:5" ht="20" customHeight="1">
      <c r="A239" s="19" t="s">
        <v>400</v>
      </c>
      <c r="B239" s="20" t="s">
        <v>399</v>
      </c>
      <c r="C239" s="22">
        <v>0</v>
      </c>
      <c r="D239" s="21" t="s">
        <v>345</v>
      </c>
      <c r="E239" s="23"/>
    </row>
    <row r="240" spans="1:5" ht="20" customHeight="1">
      <c r="A240" s="19" t="s">
        <v>403</v>
      </c>
      <c r="B240" s="20" t="s">
        <v>402</v>
      </c>
      <c r="C240" s="22">
        <v>-35</v>
      </c>
      <c r="D240" s="21" t="s">
        <v>345</v>
      </c>
      <c r="E240" s="23"/>
    </row>
    <row r="241" spans="1:5" ht="20" customHeight="1">
      <c r="A241" s="19" t="s">
        <v>404</v>
      </c>
      <c r="B241" s="20" t="s">
        <v>405</v>
      </c>
      <c r="C241" s="21" t="s">
        <v>169443</v>
      </c>
      <c r="D241" s="21" t="s">
        <v>296</v>
      </c>
      <c r="E241" s="23"/>
    </row>
    <row r="242" spans="1:5" ht="20" customHeight="1">
      <c r="A242" s="19" t="s">
        <v>406</v>
      </c>
      <c r="B242" s="20" t="s">
        <v>407</v>
      </c>
      <c r="C242" s="21" t="s">
        <v>169462</v>
      </c>
      <c r="D242" s="21" t="s">
        <v>345</v>
      </c>
      <c r="E242" s="23"/>
    </row>
    <row r="243" spans="1:5" ht="20" customHeight="1">
      <c r="A243" s="19" t="s">
        <v>408</v>
      </c>
      <c r="B243" s="20" t="s">
        <v>409</v>
      </c>
      <c r="C243" s="21" t="s">
        <v>169448</v>
      </c>
      <c r="D243" s="21" t="s">
        <v>345</v>
      </c>
      <c r="E243" s="23"/>
    </row>
    <row r="244" spans="1:5" ht="20" customHeight="1">
      <c r="A244" s="19" t="s">
        <v>412</v>
      </c>
      <c r="B244" s="20" t="s">
        <v>411</v>
      </c>
      <c r="C244" s="22">
        <v>-175</v>
      </c>
      <c r="D244" s="21" t="s">
        <v>296</v>
      </c>
      <c r="E244" s="23"/>
    </row>
    <row r="245" spans="1:5" ht="20" customHeight="1">
      <c r="A245" s="19" t="s">
        <v>413</v>
      </c>
      <c r="B245" s="20" t="s">
        <v>414</v>
      </c>
      <c r="C245" s="21" t="s">
        <v>169448</v>
      </c>
      <c r="D245" s="21" t="s">
        <v>345</v>
      </c>
      <c r="E245" s="23"/>
    </row>
    <row r="246" spans="1:5" ht="20" customHeight="1">
      <c r="A246" s="19" t="s">
        <v>417</v>
      </c>
      <c r="B246" s="20" t="s">
        <v>416</v>
      </c>
      <c r="C246" s="22">
        <v>-175</v>
      </c>
      <c r="D246" s="21" t="s">
        <v>296</v>
      </c>
      <c r="E246" s="23"/>
    </row>
    <row r="247" spans="1:5" ht="20" customHeight="1">
      <c r="A247" s="19" t="s">
        <v>418</v>
      </c>
      <c r="B247" s="20" t="s">
        <v>419</v>
      </c>
      <c r="C247" s="21" t="s">
        <v>169476</v>
      </c>
      <c r="D247" s="21" t="s">
        <v>345</v>
      </c>
      <c r="E247" s="23"/>
    </row>
    <row r="248" spans="1:5" ht="20" customHeight="1">
      <c r="A248" s="19" t="s">
        <v>422</v>
      </c>
      <c r="B248" s="20" t="s">
        <v>421</v>
      </c>
      <c r="C248" s="22">
        <v>-25</v>
      </c>
      <c r="D248" s="21" t="s">
        <v>345</v>
      </c>
      <c r="E248" s="23"/>
    </row>
    <row r="249" spans="1:5" ht="20" customHeight="1">
      <c r="A249" s="19" t="s">
        <v>423</v>
      </c>
      <c r="B249" s="20" t="s">
        <v>424</v>
      </c>
      <c r="C249" s="22">
        <v>-175</v>
      </c>
      <c r="D249" s="21" t="s">
        <v>296</v>
      </c>
      <c r="E249" s="23"/>
    </row>
    <row r="250" spans="1:5" ht="20" customHeight="1">
      <c r="A250" s="19" t="s">
        <v>425</v>
      </c>
      <c r="B250" s="20" t="s">
        <v>426</v>
      </c>
      <c r="C250" s="21" t="s">
        <v>169434</v>
      </c>
      <c r="D250" s="21" t="s">
        <v>296</v>
      </c>
      <c r="E250" s="23"/>
    </row>
    <row r="251" spans="1:5" ht="20" customHeight="1">
      <c r="A251" s="19" t="s">
        <v>427</v>
      </c>
      <c r="B251" s="20" t="s">
        <v>428</v>
      </c>
      <c r="C251" s="21" t="s">
        <v>169498</v>
      </c>
      <c r="D251" s="21" t="s">
        <v>345</v>
      </c>
      <c r="E251" s="23"/>
    </row>
    <row r="252" spans="1:5" ht="20" customHeight="1">
      <c r="A252" s="19" t="s">
        <v>429</v>
      </c>
      <c r="B252" s="20" t="s">
        <v>430</v>
      </c>
      <c r="C252" s="21" t="s">
        <v>169477</v>
      </c>
      <c r="D252" s="21" t="s">
        <v>296</v>
      </c>
      <c r="E252" s="23"/>
    </row>
    <row r="253" spans="1:5" ht="20" customHeight="1">
      <c r="A253" s="19" t="s">
        <v>431</v>
      </c>
      <c r="B253" s="20" t="s">
        <v>432</v>
      </c>
      <c r="C253" s="21" t="s">
        <v>169455</v>
      </c>
      <c r="D253" s="21" t="s">
        <v>345</v>
      </c>
      <c r="E253" s="23"/>
    </row>
    <row r="254" spans="1:5" ht="20" customHeight="1">
      <c r="A254" s="19" t="s">
        <v>435</v>
      </c>
      <c r="B254" s="20" t="s">
        <v>434</v>
      </c>
      <c r="C254" s="21" t="s">
        <v>169471</v>
      </c>
      <c r="D254" s="21" t="s">
        <v>345</v>
      </c>
      <c r="E254" s="23"/>
    </row>
    <row r="255" spans="1:5" ht="20" customHeight="1">
      <c r="A255" s="19" t="s">
        <v>436</v>
      </c>
      <c r="B255" s="20" t="s">
        <v>437</v>
      </c>
      <c r="C255" s="22">
        <v>-35</v>
      </c>
      <c r="D255" s="21" t="s">
        <v>345</v>
      </c>
      <c r="E255" s="23"/>
    </row>
    <row r="256" spans="1:5" ht="20" customHeight="1">
      <c r="A256" s="19" t="s">
        <v>438</v>
      </c>
      <c r="B256" s="20" t="s">
        <v>439</v>
      </c>
      <c r="C256" s="22">
        <v>-175</v>
      </c>
      <c r="D256" s="21" t="s">
        <v>296</v>
      </c>
      <c r="E256" s="23"/>
    </row>
    <row r="257" spans="1:5" ht="20" customHeight="1">
      <c r="A257" s="19" t="s">
        <v>440</v>
      </c>
      <c r="B257" s="20" t="s">
        <v>441</v>
      </c>
      <c r="C257" s="22">
        <v>-175</v>
      </c>
      <c r="D257" s="21" t="s">
        <v>296</v>
      </c>
      <c r="E257" s="23"/>
    </row>
    <row r="258" spans="1:5" ht="20" customHeight="1">
      <c r="A258" s="19" t="s">
        <v>442</v>
      </c>
      <c r="B258" s="20" t="s">
        <v>443</v>
      </c>
      <c r="C258" s="21" t="s">
        <v>169455</v>
      </c>
      <c r="D258" s="21" t="s">
        <v>296</v>
      </c>
      <c r="E258" s="23"/>
    </row>
    <row r="259" spans="1:5" ht="20" customHeight="1">
      <c r="A259" s="19" t="s">
        <v>446</v>
      </c>
      <c r="B259" s="20" t="s">
        <v>445</v>
      </c>
      <c r="C259" s="21" t="s">
        <v>169449</v>
      </c>
      <c r="D259" s="21" t="s">
        <v>345</v>
      </c>
      <c r="E259" s="23"/>
    </row>
    <row r="260" spans="1:5" ht="32" customHeight="1">
      <c r="A260" s="19" t="s">
        <v>449</v>
      </c>
      <c r="B260" s="20" t="s">
        <v>450</v>
      </c>
      <c r="C260" s="21" t="s">
        <v>169558</v>
      </c>
      <c r="D260" s="21" t="s">
        <v>345</v>
      </c>
      <c r="E260" s="23"/>
    </row>
    <row r="261" spans="1:5" ht="20" customHeight="1">
      <c r="A261" s="19" t="s">
        <v>451</v>
      </c>
      <c r="B261" s="24">
        <v>100</v>
      </c>
      <c r="C261" s="22">
        <v>65</v>
      </c>
      <c r="D261" s="21" t="s">
        <v>345</v>
      </c>
      <c r="E261" s="23"/>
    </row>
    <row r="262" spans="1:5" ht="20" customHeight="1">
      <c r="A262" s="19" t="s">
        <v>452</v>
      </c>
      <c r="B262" s="20" t="s">
        <v>453</v>
      </c>
      <c r="C262" s="21" t="s">
        <v>169448</v>
      </c>
      <c r="D262" s="21" t="s">
        <v>345</v>
      </c>
      <c r="E262" s="23"/>
    </row>
    <row r="263" spans="1:5" ht="20" customHeight="1">
      <c r="A263" s="19" t="s">
        <v>454</v>
      </c>
      <c r="B263" s="20" t="s">
        <v>455</v>
      </c>
      <c r="C263" s="22">
        <v>-5</v>
      </c>
      <c r="D263" s="21" t="s">
        <v>345</v>
      </c>
      <c r="E263" s="23"/>
    </row>
    <row r="264" spans="1:5" ht="20" customHeight="1">
      <c r="A264" s="19" t="s">
        <v>458</v>
      </c>
      <c r="B264" s="20" t="s">
        <v>457</v>
      </c>
      <c r="C264" s="22">
        <v>65</v>
      </c>
      <c r="D264" s="21" t="s">
        <v>345</v>
      </c>
      <c r="E264" s="23"/>
    </row>
    <row r="265" spans="1:5" ht="20" customHeight="1">
      <c r="A265" s="19" t="s">
        <v>459</v>
      </c>
      <c r="B265" s="20" t="s">
        <v>460</v>
      </c>
      <c r="C265" s="22">
        <v>45</v>
      </c>
      <c r="D265" s="21" t="s">
        <v>345</v>
      </c>
      <c r="E265" s="23"/>
    </row>
    <row r="266" spans="1:5" ht="20" customHeight="1">
      <c r="A266" s="19" t="s">
        <v>461</v>
      </c>
      <c r="B266" s="20" t="s">
        <v>462</v>
      </c>
      <c r="C266" s="21" t="s">
        <v>169490</v>
      </c>
      <c r="D266" s="21" t="s">
        <v>345</v>
      </c>
      <c r="E266" s="23"/>
    </row>
    <row r="267" spans="1:5" ht="32" customHeight="1">
      <c r="A267" s="19" t="s">
        <v>463</v>
      </c>
      <c r="B267" s="20" t="s">
        <v>464</v>
      </c>
      <c r="C267" s="21" t="s">
        <v>169559</v>
      </c>
      <c r="D267" s="21" t="s">
        <v>345</v>
      </c>
      <c r="E267" s="23"/>
    </row>
    <row r="268" spans="1:5" ht="32" customHeight="1">
      <c r="A268" s="19" t="s">
        <v>465</v>
      </c>
      <c r="B268" s="20" t="s">
        <v>466</v>
      </c>
      <c r="C268" s="21" t="s">
        <v>169560</v>
      </c>
      <c r="D268" s="21" t="s">
        <v>345</v>
      </c>
      <c r="E268" s="23"/>
    </row>
    <row r="269" spans="1:5" ht="20" customHeight="1">
      <c r="A269" s="19" t="s">
        <v>467</v>
      </c>
      <c r="B269" s="20" t="s">
        <v>468</v>
      </c>
      <c r="C269" s="21" t="s">
        <v>169443</v>
      </c>
      <c r="D269" s="21" t="s">
        <v>296</v>
      </c>
      <c r="E269" s="23"/>
    </row>
    <row r="270" spans="1:5" ht="20" customHeight="1">
      <c r="A270" s="19" t="s">
        <v>471</v>
      </c>
      <c r="B270" s="20" t="s">
        <v>470</v>
      </c>
      <c r="C270" s="21" t="s">
        <v>169434</v>
      </c>
      <c r="D270" s="21" t="s">
        <v>296</v>
      </c>
      <c r="E270" s="23"/>
    </row>
    <row r="271" spans="1:5" ht="32" customHeight="1">
      <c r="A271" s="19" t="s">
        <v>474</v>
      </c>
      <c r="B271" s="20" t="s">
        <v>473</v>
      </c>
      <c r="C271" s="21" t="s">
        <v>169554</v>
      </c>
      <c r="D271" s="21" t="s">
        <v>345</v>
      </c>
      <c r="E271" s="23"/>
    </row>
    <row r="272" spans="1:5" ht="20" customHeight="1">
      <c r="A272" s="19" t="s">
        <v>475</v>
      </c>
      <c r="B272" s="20" t="s">
        <v>476</v>
      </c>
      <c r="C272" s="22">
        <v>-45</v>
      </c>
      <c r="D272" s="21" t="s">
        <v>345</v>
      </c>
      <c r="E272" s="23"/>
    </row>
    <row r="273" spans="1:5" ht="32" customHeight="1">
      <c r="A273" s="19" t="s">
        <v>477</v>
      </c>
      <c r="B273" s="20" t="s">
        <v>478</v>
      </c>
      <c r="C273" s="21" t="s">
        <v>169561</v>
      </c>
      <c r="D273" s="21" t="s">
        <v>345</v>
      </c>
      <c r="E273" s="23"/>
    </row>
    <row r="274" spans="1:5" ht="20" customHeight="1">
      <c r="A274" s="19" t="s">
        <v>479</v>
      </c>
      <c r="B274" s="20" t="s">
        <v>480</v>
      </c>
      <c r="C274" s="22">
        <v>-15</v>
      </c>
      <c r="D274" s="21" t="s">
        <v>345</v>
      </c>
      <c r="E274" s="23"/>
    </row>
    <row r="275" spans="1:5" ht="20" customHeight="1">
      <c r="A275" s="19" t="s">
        <v>481</v>
      </c>
      <c r="B275" s="20" t="s">
        <v>482</v>
      </c>
      <c r="C275" s="21" t="s">
        <v>169471</v>
      </c>
      <c r="D275" s="21" t="s">
        <v>345</v>
      </c>
      <c r="E275" s="23"/>
    </row>
    <row r="276" spans="1:5" ht="20" customHeight="1">
      <c r="A276" s="19" t="s">
        <v>483</v>
      </c>
      <c r="B276" s="20" t="s">
        <v>484</v>
      </c>
      <c r="C276" s="21" t="s">
        <v>169456</v>
      </c>
      <c r="D276" s="21" t="s">
        <v>296</v>
      </c>
      <c r="E276" s="23"/>
    </row>
    <row r="277" spans="1:5" ht="20" customHeight="1">
      <c r="A277" s="19" t="s">
        <v>485</v>
      </c>
      <c r="B277" s="20" t="s">
        <v>486</v>
      </c>
      <c r="C277" s="22">
        <v>-165</v>
      </c>
      <c r="D277" s="21" t="s">
        <v>296</v>
      </c>
      <c r="E277" s="23"/>
    </row>
    <row r="278" spans="1:5" ht="20" customHeight="1">
      <c r="A278" s="19" t="s">
        <v>489</v>
      </c>
      <c r="B278" s="20" t="s">
        <v>488</v>
      </c>
      <c r="C278" s="21" t="s">
        <v>169446</v>
      </c>
      <c r="D278" s="21" t="s">
        <v>296</v>
      </c>
      <c r="E278" s="23"/>
    </row>
    <row r="279" spans="1:5" ht="20" customHeight="1">
      <c r="A279" s="19" t="s">
        <v>490</v>
      </c>
      <c r="B279" s="20" t="s">
        <v>491</v>
      </c>
      <c r="C279" s="21" t="s">
        <v>169471</v>
      </c>
      <c r="D279" s="21" t="s">
        <v>345</v>
      </c>
      <c r="E279" s="23"/>
    </row>
    <row r="280" spans="1:5" ht="20" customHeight="1">
      <c r="A280" s="19" t="s">
        <v>492</v>
      </c>
      <c r="B280" s="20" t="s">
        <v>493</v>
      </c>
      <c r="C280" s="22">
        <v>-165</v>
      </c>
      <c r="D280" s="21" t="s">
        <v>296</v>
      </c>
      <c r="E280" s="23"/>
    </row>
    <row r="281" spans="1:5" ht="20" customHeight="1">
      <c r="A281" s="19" t="s">
        <v>494</v>
      </c>
      <c r="B281" s="20" t="s">
        <v>495</v>
      </c>
      <c r="C281" s="22">
        <v>-175</v>
      </c>
      <c r="D281" s="21" t="s">
        <v>296</v>
      </c>
      <c r="E281" s="23"/>
    </row>
    <row r="282" spans="1:5" ht="20" customHeight="1">
      <c r="A282" s="19" t="s">
        <v>496</v>
      </c>
      <c r="B282" s="20" t="s">
        <v>497</v>
      </c>
      <c r="C282" s="21" t="s">
        <v>169434</v>
      </c>
      <c r="D282" s="21" t="s">
        <v>296</v>
      </c>
      <c r="E282" s="23"/>
    </row>
    <row r="283" spans="1:5" ht="20" customHeight="1">
      <c r="A283" s="19" t="s">
        <v>500</v>
      </c>
      <c r="B283" s="20" t="s">
        <v>499</v>
      </c>
      <c r="C283" s="22">
        <v>0</v>
      </c>
      <c r="D283" s="21" t="s">
        <v>345</v>
      </c>
      <c r="E283" s="23"/>
    </row>
    <row r="284" spans="1:5" ht="20" customHeight="1">
      <c r="A284" s="19" t="s">
        <v>501</v>
      </c>
      <c r="B284" s="20" t="s">
        <v>502</v>
      </c>
      <c r="C284" s="22">
        <v>0</v>
      </c>
      <c r="D284" s="21" t="s">
        <v>345</v>
      </c>
      <c r="E284" s="23"/>
    </row>
    <row r="285" spans="1:5" ht="20" customHeight="1">
      <c r="A285" s="19" t="s">
        <v>503</v>
      </c>
      <c r="B285" s="20" t="s">
        <v>504</v>
      </c>
      <c r="C285" s="21" t="s">
        <v>169439</v>
      </c>
      <c r="D285" s="21" t="s">
        <v>345</v>
      </c>
      <c r="E285" s="23"/>
    </row>
    <row r="286" spans="1:5" ht="20" customHeight="1">
      <c r="A286" s="19" t="s">
        <v>507</v>
      </c>
      <c r="B286" s="20" t="s">
        <v>506</v>
      </c>
      <c r="C286" s="22">
        <v>-35</v>
      </c>
      <c r="D286" s="21" t="s">
        <v>345</v>
      </c>
      <c r="E286" s="23"/>
    </row>
    <row r="287" spans="1:5" ht="20" customHeight="1">
      <c r="A287" s="19" t="s">
        <v>510</v>
      </c>
      <c r="B287" s="20" t="s">
        <v>509</v>
      </c>
      <c r="C287" s="21" t="s">
        <v>169477</v>
      </c>
      <c r="D287" s="21" t="s">
        <v>296</v>
      </c>
      <c r="E287" s="23"/>
    </row>
    <row r="288" spans="1:5" ht="20" customHeight="1">
      <c r="A288" s="19" t="s">
        <v>511</v>
      </c>
      <c r="B288" s="20" t="s">
        <v>512</v>
      </c>
      <c r="C288" s="21" t="s">
        <v>169448</v>
      </c>
      <c r="D288" s="21" t="s">
        <v>345</v>
      </c>
      <c r="E288" s="23"/>
    </row>
    <row r="289" spans="1:5" ht="20" customHeight="1">
      <c r="A289" s="19" t="s">
        <v>515</v>
      </c>
      <c r="B289" s="20" t="s">
        <v>514</v>
      </c>
      <c r="C289" s="21" t="s">
        <v>169449</v>
      </c>
      <c r="D289" s="21" t="s">
        <v>345</v>
      </c>
      <c r="E289" s="23"/>
    </row>
    <row r="290" spans="1:5" ht="20" customHeight="1">
      <c r="A290" s="19" t="s">
        <v>516</v>
      </c>
      <c r="B290" s="20" t="s">
        <v>517</v>
      </c>
      <c r="C290" s="21" t="s">
        <v>169450</v>
      </c>
      <c r="D290" s="21" t="s">
        <v>296</v>
      </c>
      <c r="E290" s="23"/>
    </row>
    <row r="291" spans="1:5" ht="20" customHeight="1">
      <c r="A291" s="19" t="s">
        <v>520</v>
      </c>
      <c r="B291" s="20" t="s">
        <v>521</v>
      </c>
      <c r="C291" s="22">
        <v>15</v>
      </c>
      <c r="D291" s="21" t="s">
        <v>345</v>
      </c>
      <c r="E291" s="23"/>
    </row>
    <row r="292" spans="1:5" ht="20" customHeight="1">
      <c r="A292" s="19" t="s">
        <v>522</v>
      </c>
      <c r="B292" s="20" t="s">
        <v>523</v>
      </c>
      <c r="C292" s="21" t="s">
        <v>169462</v>
      </c>
      <c r="D292" s="21" t="s">
        <v>345</v>
      </c>
      <c r="E292" s="23"/>
    </row>
    <row r="293" spans="1:5" ht="20" customHeight="1">
      <c r="A293" s="19" t="s">
        <v>524</v>
      </c>
      <c r="B293" s="20" t="s">
        <v>525</v>
      </c>
      <c r="C293" s="21" t="s">
        <v>169448</v>
      </c>
      <c r="D293" s="21" t="s">
        <v>345</v>
      </c>
      <c r="E293" s="23"/>
    </row>
    <row r="294" spans="1:5" ht="32" customHeight="1">
      <c r="A294" s="19" t="s">
        <v>526</v>
      </c>
      <c r="B294" s="20" t="s">
        <v>527</v>
      </c>
      <c r="C294" s="21" t="s">
        <v>169562</v>
      </c>
      <c r="D294" s="21" t="s">
        <v>345</v>
      </c>
      <c r="E294" s="23"/>
    </row>
    <row r="295" spans="1:5" ht="20" customHeight="1">
      <c r="A295" s="19" t="s">
        <v>528</v>
      </c>
      <c r="B295" s="20" t="s">
        <v>529</v>
      </c>
      <c r="C295" s="21" t="s">
        <v>169446</v>
      </c>
      <c r="D295" s="21" t="s">
        <v>296</v>
      </c>
      <c r="E295" s="23"/>
    </row>
    <row r="296" spans="1:5" ht="20" customHeight="1">
      <c r="A296" s="19" t="s">
        <v>532</v>
      </c>
      <c r="B296" s="20" t="s">
        <v>531</v>
      </c>
      <c r="C296" s="22">
        <v>55</v>
      </c>
      <c r="D296" s="21" t="s">
        <v>345</v>
      </c>
      <c r="E296" s="23"/>
    </row>
    <row r="297" spans="1:5" ht="20" customHeight="1">
      <c r="A297" s="19" t="s">
        <v>533</v>
      </c>
      <c r="B297" s="20" t="s">
        <v>534</v>
      </c>
      <c r="C297" s="21" t="s">
        <v>169471</v>
      </c>
      <c r="D297" s="21" t="s">
        <v>345</v>
      </c>
      <c r="E297" s="23"/>
    </row>
    <row r="298" spans="1:5" ht="20" customHeight="1">
      <c r="A298" s="19" t="s">
        <v>535</v>
      </c>
      <c r="B298" s="20" t="s">
        <v>536</v>
      </c>
      <c r="C298" s="22">
        <v>-165</v>
      </c>
      <c r="D298" s="21" t="s">
        <v>296</v>
      </c>
      <c r="E298" s="23"/>
    </row>
    <row r="299" spans="1:5" ht="20" customHeight="1">
      <c r="A299" s="19" t="s">
        <v>537</v>
      </c>
      <c r="B299" s="20" t="s">
        <v>538</v>
      </c>
      <c r="C299" s="21" t="s">
        <v>169450</v>
      </c>
      <c r="D299" s="21" t="s">
        <v>296</v>
      </c>
      <c r="E299" s="23"/>
    </row>
    <row r="300" spans="1:5" ht="20" customHeight="1">
      <c r="A300" s="19" t="s">
        <v>539</v>
      </c>
      <c r="B300" s="20" t="s">
        <v>540</v>
      </c>
      <c r="C300" s="22">
        <v>-105</v>
      </c>
      <c r="D300" s="21" t="s">
        <v>345</v>
      </c>
      <c r="E300" s="23"/>
    </row>
    <row r="301" spans="1:5" ht="20" customHeight="1">
      <c r="A301" s="19" t="s">
        <v>541</v>
      </c>
      <c r="B301" s="20" t="s">
        <v>542</v>
      </c>
      <c r="C301" s="22">
        <v>-165</v>
      </c>
      <c r="D301" s="21" t="s">
        <v>296</v>
      </c>
      <c r="E301" s="23"/>
    </row>
    <row r="302" spans="1:5" ht="20" customHeight="1">
      <c r="A302" s="19" t="s">
        <v>543</v>
      </c>
      <c r="B302" s="20" t="s">
        <v>544</v>
      </c>
      <c r="C302" s="21" t="s">
        <v>169486</v>
      </c>
      <c r="D302" s="21" t="s">
        <v>345</v>
      </c>
      <c r="E302" s="23"/>
    </row>
    <row r="303" spans="1:5" ht="20" customHeight="1">
      <c r="A303" s="19" t="s">
        <v>545</v>
      </c>
      <c r="B303" s="20" t="s">
        <v>546</v>
      </c>
      <c r="C303" s="21" t="s">
        <v>169436</v>
      </c>
      <c r="D303" s="21" t="s">
        <v>296</v>
      </c>
      <c r="E303" s="23"/>
    </row>
    <row r="304" spans="1:5" ht="20" customHeight="1">
      <c r="A304" s="19" t="s">
        <v>547</v>
      </c>
      <c r="B304" s="20" t="s">
        <v>548</v>
      </c>
      <c r="C304" s="21" t="s">
        <v>169455</v>
      </c>
      <c r="D304" s="21" t="s">
        <v>345</v>
      </c>
      <c r="E304" s="23"/>
    </row>
    <row r="305" spans="1:5" ht="20" customHeight="1">
      <c r="A305" s="19" t="s">
        <v>551</v>
      </c>
      <c r="B305" s="20" t="s">
        <v>550</v>
      </c>
      <c r="C305" s="21" t="s">
        <v>169448</v>
      </c>
      <c r="D305" s="21" t="s">
        <v>345</v>
      </c>
      <c r="E305" s="23"/>
    </row>
    <row r="306" spans="1:5" ht="20" customHeight="1">
      <c r="A306" s="19" t="s">
        <v>552</v>
      </c>
      <c r="B306" s="20" t="s">
        <v>553</v>
      </c>
      <c r="C306" s="22">
        <v>-75</v>
      </c>
      <c r="D306" s="21" t="s">
        <v>345</v>
      </c>
      <c r="E306" s="23"/>
    </row>
    <row r="307" spans="1:5" ht="20" customHeight="1">
      <c r="A307" s="19" t="s">
        <v>554</v>
      </c>
      <c r="B307" s="24">
        <v>100</v>
      </c>
      <c r="C307" s="21" t="s">
        <v>169438</v>
      </c>
      <c r="D307" s="21" t="s">
        <v>345</v>
      </c>
      <c r="E307" s="23"/>
    </row>
    <row r="308" spans="1:5" ht="20" customHeight="1">
      <c r="A308" s="19" t="s">
        <v>555</v>
      </c>
      <c r="B308" s="20" t="s">
        <v>556</v>
      </c>
      <c r="C308" s="22">
        <v>-15</v>
      </c>
      <c r="D308" s="21" t="s">
        <v>345</v>
      </c>
      <c r="E308" s="23"/>
    </row>
    <row r="309" spans="1:5" ht="20" customHeight="1">
      <c r="A309" s="19" t="s">
        <v>557</v>
      </c>
      <c r="B309" s="20" t="s">
        <v>558</v>
      </c>
      <c r="C309" s="22">
        <v>-155</v>
      </c>
      <c r="D309" s="21" t="s">
        <v>296</v>
      </c>
      <c r="E309" s="23"/>
    </row>
    <row r="310" spans="1:5" ht="20" customHeight="1">
      <c r="A310" s="19" t="s">
        <v>559</v>
      </c>
      <c r="B310" s="20" t="s">
        <v>560</v>
      </c>
      <c r="C310" s="21" t="s">
        <v>169446</v>
      </c>
      <c r="D310" s="21" t="s">
        <v>296</v>
      </c>
      <c r="E310" s="23"/>
    </row>
    <row r="311" spans="1:5" ht="20" customHeight="1">
      <c r="A311" s="19" t="s">
        <v>561</v>
      </c>
      <c r="B311" s="20" t="s">
        <v>562</v>
      </c>
      <c r="C311" s="21" t="s">
        <v>169439</v>
      </c>
      <c r="D311" s="21" t="s">
        <v>345</v>
      </c>
      <c r="E311" s="23"/>
    </row>
    <row r="312" spans="1:5" ht="20" customHeight="1">
      <c r="A312" s="19" t="s">
        <v>563</v>
      </c>
      <c r="B312" s="20" t="s">
        <v>564</v>
      </c>
      <c r="C312" s="22">
        <v>-45</v>
      </c>
      <c r="D312" s="21" t="s">
        <v>345</v>
      </c>
      <c r="E312" s="23"/>
    </row>
    <row r="313" spans="1:5" ht="20" customHeight="1">
      <c r="A313" s="19" t="s">
        <v>565</v>
      </c>
      <c r="B313" s="20" t="s">
        <v>566</v>
      </c>
      <c r="C313" s="22">
        <v>-55</v>
      </c>
      <c r="D313" s="21" t="s">
        <v>345</v>
      </c>
      <c r="E313" s="23"/>
    </row>
    <row r="314" spans="1:5" ht="20" customHeight="1">
      <c r="A314" s="19" t="s">
        <v>573</v>
      </c>
      <c r="B314" s="20" t="s">
        <v>574</v>
      </c>
      <c r="C314" s="22">
        <v>-115</v>
      </c>
      <c r="D314" s="21" t="s">
        <v>296</v>
      </c>
      <c r="E314" s="23"/>
    </row>
    <row r="315" spans="1:5" ht="20" customHeight="1">
      <c r="A315" s="19" t="s">
        <v>580</v>
      </c>
      <c r="B315" s="20" t="s">
        <v>579</v>
      </c>
      <c r="C315" s="21" t="s">
        <v>169439</v>
      </c>
      <c r="D315" s="21" t="s">
        <v>345</v>
      </c>
      <c r="E315" s="23"/>
    </row>
    <row r="316" spans="1:5" ht="20" customHeight="1">
      <c r="A316" s="19" t="s">
        <v>584</v>
      </c>
      <c r="B316" s="20" t="s">
        <v>585</v>
      </c>
      <c r="C316" s="21" t="s">
        <v>169434</v>
      </c>
      <c r="D316" s="21" t="s">
        <v>296</v>
      </c>
      <c r="E316" s="23"/>
    </row>
    <row r="317" spans="1:5" ht="20" customHeight="1">
      <c r="A317" s="19" t="s">
        <v>601</v>
      </c>
      <c r="B317" s="20" t="s">
        <v>602</v>
      </c>
      <c r="C317" s="22">
        <v>5</v>
      </c>
      <c r="D317" s="21" t="s">
        <v>345</v>
      </c>
      <c r="E317" s="23"/>
    </row>
    <row r="318" spans="1:5" ht="20" customHeight="1">
      <c r="A318" s="19" t="s">
        <v>604</v>
      </c>
      <c r="B318" s="20" t="s">
        <v>605</v>
      </c>
      <c r="C318" s="22">
        <v>-5</v>
      </c>
      <c r="D318" s="21" t="s">
        <v>345</v>
      </c>
      <c r="E318" s="23"/>
    </row>
    <row r="319" spans="1:5" ht="20" customHeight="1">
      <c r="A319" s="19" t="s">
        <v>619</v>
      </c>
      <c r="B319" s="20" t="s">
        <v>620</v>
      </c>
      <c r="C319" s="22">
        <v>-115</v>
      </c>
      <c r="D319" s="21" t="s">
        <v>345</v>
      </c>
      <c r="E319" s="23"/>
    </row>
    <row r="320" spans="1:5" ht="20" customHeight="1">
      <c r="A320" s="19" t="s">
        <v>626</v>
      </c>
      <c r="B320" s="20" t="s">
        <v>625</v>
      </c>
      <c r="C320" s="22">
        <v>-35</v>
      </c>
      <c r="D320" s="21" t="s">
        <v>345</v>
      </c>
      <c r="E320" s="23"/>
    </row>
    <row r="321" spans="1:5" ht="20" customHeight="1">
      <c r="A321" s="19" t="s">
        <v>636</v>
      </c>
      <c r="B321" s="20" t="s">
        <v>637</v>
      </c>
      <c r="C321" s="22">
        <v>-25</v>
      </c>
      <c r="D321" s="21" t="s">
        <v>345</v>
      </c>
      <c r="E321" s="23"/>
    </row>
    <row r="322" spans="1:5" ht="20" customHeight="1">
      <c r="A322" s="19" t="s">
        <v>708</v>
      </c>
      <c r="B322" s="20" t="s">
        <v>707</v>
      </c>
      <c r="C322" s="22">
        <v>55</v>
      </c>
      <c r="D322" s="21" t="s">
        <v>345</v>
      </c>
      <c r="E322" s="23"/>
    </row>
    <row r="323" spans="1:5" ht="20" customHeight="1">
      <c r="A323" s="19" t="s">
        <v>859</v>
      </c>
      <c r="B323" s="20" t="s">
        <v>860</v>
      </c>
      <c r="C323" s="22">
        <v>-175</v>
      </c>
      <c r="D323" s="21" t="s">
        <v>296</v>
      </c>
      <c r="E323" s="23"/>
    </row>
    <row r="324" spans="1:5" ht="20" customHeight="1">
      <c r="A324" s="19" t="s">
        <v>13008</v>
      </c>
      <c r="B324" s="20" t="s">
        <v>13009</v>
      </c>
      <c r="C324" s="22">
        <v>35</v>
      </c>
      <c r="D324" s="21" t="s">
        <v>345</v>
      </c>
      <c r="E324" s="23"/>
    </row>
    <row r="325" spans="1:5" ht="20" customHeight="1">
      <c r="A325" s="19" t="s">
        <v>13145</v>
      </c>
      <c r="B325" s="24">
        <v>100</v>
      </c>
      <c r="C325" s="21" t="s">
        <v>14955</v>
      </c>
      <c r="D325" s="21" t="s">
        <v>345</v>
      </c>
      <c r="E325" s="23"/>
    </row>
    <row r="326" spans="1:5" ht="20" customHeight="1">
      <c r="A326" s="19" t="s">
        <v>13163</v>
      </c>
      <c r="B326" s="20" t="s">
        <v>13161</v>
      </c>
      <c r="C326" s="21" t="s">
        <v>169443</v>
      </c>
      <c r="D326" s="21" t="s">
        <v>296</v>
      </c>
      <c r="E326" s="23"/>
    </row>
    <row r="327" spans="1:5" ht="20" customHeight="1">
      <c r="A327" s="19" t="s">
        <v>13186</v>
      </c>
      <c r="B327" s="20" t="s">
        <v>13187</v>
      </c>
      <c r="C327" s="21" t="s">
        <v>169490</v>
      </c>
      <c r="D327" s="21" t="s">
        <v>345</v>
      </c>
      <c r="E327" s="23"/>
    </row>
    <row r="328" spans="1:5" ht="20" customHeight="1">
      <c r="A328" s="19" t="s">
        <v>13232</v>
      </c>
      <c r="B328" s="20" t="s">
        <v>13233</v>
      </c>
      <c r="C328" s="21" t="s">
        <v>169444</v>
      </c>
      <c r="D328" s="21" t="s">
        <v>345</v>
      </c>
      <c r="E328" s="23"/>
    </row>
    <row r="329" spans="1:5" ht="20" customHeight="1">
      <c r="A329" s="19" t="s">
        <v>13236</v>
      </c>
      <c r="B329" s="20" t="s">
        <v>13237</v>
      </c>
      <c r="C329" s="21" t="s">
        <v>169436</v>
      </c>
      <c r="D329" s="21" t="s">
        <v>296</v>
      </c>
      <c r="E329" s="23"/>
    </row>
    <row r="330" spans="1:5" ht="20" customHeight="1">
      <c r="A330" s="19" t="s">
        <v>13240</v>
      </c>
      <c r="B330" s="20" t="s">
        <v>13241</v>
      </c>
      <c r="C330" s="21" t="s">
        <v>169456</v>
      </c>
      <c r="D330" s="21" t="s">
        <v>296</v>
      </c>
      <c r="E330" s="23"/>
    </row>
    <row r="331" spans="1:5" ht="20" customHeight="1">
      <c r="A331" s="19" t="s">
        <v>13262</v>
      </c>
      <c r="B331" s="20" t="s">
        <v>13263</v>
      </c>
      <c r="C331" s="21" t="s">
        <v>169450</v>
      </c>
      <c r="D331" s="21" t="s">
        <v>296</v>
      </c>
      <c r="E331" s="23"/>
    </row>
    <row r="332" spans="1:5" ht="20" customHeight="1">
      <c r="A332" s="19" t="s">
        <v>13279</v>
      </c>
      <c r="B332" s="20" t="s">
        <v>13278</v>
      </c>
      <c r="C332" s="21" t="s">
        <v>169449</v>
      </c>
      <c r="D332" s="21" t="s">
        <v>345</v>
      </c>
      <c r="E332" s="23"/>
    </row>
    <row r="333" spans="1:5" ht="20" customHeight="1">
      <c r="A333" s="19" t="s">
        <v>13287</v>
      </c>
      <c r="B333" s="20" t="s">
        <v>13288</v>
      </c>
      <c r="C333" s="22">
        <v>-175</v>
      </c>
      <c r="D333" s="21" t="s">
        <v>296</v>
      </c>
      <c r="E333" s="23"/>
    </row>
    <row r="334" spans="1:5" ht="20" customHeight="1">
      <c r="A334" s="19" t="s">
        <v>13300</v>
      </c>
      <c r="B334" s="20" t="s">
        <v>13301</v>
      </c>
      <c r="C334" s="21" t="s">
        <v>169490</v>
      </c>
      <c r="D334" s="21" t="s">
        <v>345</v>
      </c>
      <c r="E334" s="23"/>
    </row>
    <row r="335" spans="1:5" ht="20" customHeight="1">
      <c r="A335" s="19" t="s">
        <v>13313</v>
      </c>
      <c r="B335" s="20" t="s">
        <v>13314</v>
      </c>
      <c r="C335" s="22">
        <v>-155</v>
      </c>
      <c r="D335" s="21" t="s">
        <v>296</v>
      </c>
      <c r="E335" s="23"/>
    </row>
    <row r="336" spans="1:5" ht="20" customHeight="1">
      <c r="A336" s="19" t="s">
        <v>13316</v>
      </c>
      <c r="B336" s="20" t="s">
        <v>13317</v>
      </c>
      <c r="C336" s="21" t="s">
        <v>169434</v>
      </c>
      <c r="D336" s="21" t="s">
        <v>296</v>
      </c>
      <c r="E336" s="23"/>
    </row>
    <row r="337" spans="1:5" ht="20" customHeight="1">
      <c r="A337" s="19" t="s">
        <v>13321</v>
      </c>
      <c r="B337" s="20" t="s">
        <v>13322</v>
      </c>
      <c r="C337" s="22">
        <v>-165</v>
      </c>
      <c r="D337" s="21" t="s">
        <v>296</v>
      </c>
      <c r="E337" s="23"/>
    </row>
    <row r="338" spans="1:5" ht="20" customHeight="1">
      <c r="A338" s="19" t="s">
        <v>13326</v>
      </c>
      <c r="B338" s="20" t="s">
        <v>13327</v>
      </c>
      <c r="C338" s="22">
        <v>-45</v>
      </c>
      <c r="D338" s="21" t="s">
        <v>345</v>
      </c>
      <c r="E338" s="23"/>
    </row>
    <row r="339" spans="1:5" ht="20" customHeight="1">
      <c r="A339" s="19" t="s">
        <v>13333</v>
      </c>
      <c r="B339" s="20" t="s">
        <v>13334</v>
      </c>
      <c r="C339" s="21" t="s">
        <v>169439</v>
      </c>
      <c r="D339" s="21" t="s">
        <v>345</v>
      </c>
      <c r="E339" s="23"/>
    </row>
    <row r="340" spans="1:5" ht="20" customHeight="1">
      <c r="A340" s="19" t="s">
        <v>13338</v>
      </c>
      <c r="B340" s="20" t="s">
        <v>13339</v>
      </c>
      <c r="C340" s="21" t="s">
        <v>169446</v>
      </c>
      <c r="D340" s="21" t="s">
        <v>296</v>
      </c>
      <c r="E340" s="23"/>
    </row>
    <row r="341" spans="1:5" ht="20" customHeight="1">
      <c r="A341" s="19" t="s">
        <v>13345</v>
      </c>
      <c r="B341" s="20" t="s">
        <v>13346</v>
      </c>
      <c r="C341" s="22">
        <v>-25</v>
      </c>
      <c r="D341" s="21" t="s">
        <v>345</v>
      </c>
      <c r="E341" s="23"/>
    </row>
    <row r="342" spans="1:5" ht="20" customHeight="1">
      <c r="A342" s="19" t="s">
        <v>13348</v>
      </c>
      <c r="B342" s="20" t="s">
        <v>13349</v>
      </c>
      <c r="C342" s="21" t="s">
        <v>169434</v>
      </c>
      <c r="D342" s="21" t="s">
        <v>296</v>
      </c>
      <c r="E342" s="23"/>
    </row>
    <row r="343" spans="1:5" ht="20" customHeight="1">
      <c r="A343" s="19" t="s">
        <v>13365</v>
      </c>
      <c r="B343" s="20" t="s">
        <v>13364</v>
      </c>
      <c r="C343" s="21" t="s">
        <v>169448</v>
      </c>
      <c r="D343" s="21" t="s">
        <v>345</v>
      </c>
      <c r="E343" s="23"/>
    </row>
    <row r="344" spans="1:5" ht="20" customHeight="1">
      <c r="A344" s="19" t="s">
        <v>13373</v>
      </c>
      <c r="B344" s="20" t="s">
        <v>13372</v>
      </c>
      <c r="C344" s="22">
        <v>-175</v>
      </c>
      <c r="D344" s="21" t="s">
        <v>296</v>
      </c>
      <c r="E344" s="23"/>
    </row>
    <row r="345" spans="1:5" ht="20" customHeight="1">
      <c r="A345" s="19" t="s">
        <v>13375</v>
      </c>
      <c r="B345" s="20" t="s">
        <v>13376</v>
      </c>
      <c r="C345" s="21" t="s">
        <v>169439</v>
      </c>
      <c r="D345" s="21" t="s">
        <v>345</v>
      </c>
      <c r="E345" s="23"/>
    </row>
    <row r="346" spans="1:5" ht="20" customHeight="1">
      <c r="A346" s="19" t="s">
        <v>13386</v>
      </c>
      <c r="B346" s="20" t="s">
        <v>13387</v>
      </c>
      <c r="C346" s="21" t="s">
        <v>169444</v>
      </c>
      <c r="D346" s="21" t="s">
        <v>345</v>
      </c>
      <c r="E346" s="23"/>
    </row>
    <row r="347" spans="1:5" ht="20" customHeight="1">
      <c r="A347" s="19" t="s">
        <v>13391</v>
      </c>
      <c r="B347" s="20" t="s">
        <v>13392</v>
      </c>
      <c r="C347" s="21" t="s">
        <v>169456</v>
      </c>
      <c r="D347" s="21" t="s">
        <v>296</v>
      </c>
      <c r="E347" s="23"/>
    </row>
    <row r="348" spans="1:5" ht="20" customHeight="1">
      <c r="A348" s="19" t="s">
        <v>13394</v>
      </c>
      <c r="B348" s="20" t="s">
        <v>13395</v>
      </c>
      <c r="C348" s="21" t="s">
        <v>169450</v>
      </c>
      <c r="D348" s="21" t="s">
        <v>296</v>
      </c>
      <c r="E348" s="23"/>
    </row>
    <row r="349" spans="1:5" ht="20" customHeight="1">
      <c r="A349" s="19" t="s">
        <v>13399</v>
      </c>
      <c r="B349" s="20" t="s">
        <v>13400</v>
      </c>
      <c r="C349" s="21" t="s">
        <v>169450</v>
      </c>
      <c r="D349" s="21" t="s">
        <v>296</v>
      </c>
      <c r="E349" s="23"/>
    </row>
    <row r="350" spans="1:5" ht="20" customHeight="1">
      <c r="A350" s="19" t="s">
        <v>13412</v>
      </c>
      <c r="B350" s="20" t="s">
        <v>13413</v>
      </c>
      <c r="C350" s="21" t="s">
        <v>169434</v>
      </c>
      <c r="D350" s="21" t="s">
        <v>296</v>
      </c>
      <c r="E350" s="23"/>
    </row>
    <row r="351" spans="1:5" ht="20" customHeight="1">
      <c r="A351" s="19" t="s">
        <v>13415</v>
      </c>
      <c r="B351" s="20" t="s">
        <v>13416</v>
      </c>
      <c r="C351" s="22">
        <v>-165</v>
      </c>
      <c r="D351" s="21" t="s">
        <v>296</v>
      </c>
      <c r="E351" s="23"/>
    </row>
    <row r="352" spans="1:5" ht="20" customHeight="1">
      <c r="A352" s="19" t="s">
        <v>13418</v>
      </c>
      <c r="B352" s="20" t="s">
        <v>13419</v>
      </c>
      <c r="C352" s="22">
        <v>-35</v>
      </c>
      <c r="D352" s="21" t="s">
        <v>345</v>
      </c>
      <c r="E352" s="23"/>
    </row>
    <row r="353" spans="1:5" ht="20" customHeight="1">
      <c r="A353" s="19" t="s">
        <v>13421</v>
      </c>
      <c r="B353" s="20" t="s">
        <v>13422</v>
      </c>
      <c r="C353" s="22">
        <v>-155</v>
      </c>
      <c r="D353" s="21" t="s">
        <v>296</v>
      </c>
      <c r="E353" s="23"/>
    </row>
    <row r="354" spans="1:5" ht="20" customHeight="1">
      <c r="A354" s="19" t="s">
        <v>13426</v>
      </c>
      <c r="B354" s="20" t="s">
        <v>13425</v>
      </c>
      <c r="C354" s="21" t="s">
        <v>169434</v>
      </c>
      <c r="D354" s="21" t="s">
        <v>296</v>
      </c>
      <c r="E354" s="23"/>
    </row>
    <row r="355" spans="1:5" ht="20" customHeight="1">
      <c r="A355" s="19" t="s">
        <v>13432</v>
      </c>
      <c r="B355" s="20" t="s">
        <v>13433</v>
      </c>
      <c r="C355" s="22">
        <v>-45</v>
      </c>
      <c r="D355" s="21" t="s">
        <v>345</v>
      </c>
      <c r="E355" s="23"/>
    </row>
    <row r="356" spans="1:5" ht="20" customHeight="1">
      <c r="A356" s="19" t="s">
        <v>13441</v>
      </c>
      <c r="B356" s="20" t="s">
        <v>13442</v>
      </c>
      <c r="C356" s="22">
        <v>-165</v>
      </c>
      <c r="D356" s="21" t="s">
        <v>296</v>
      </c>
      <c r="E356" s="23"/>
    </row>
    <row r="357" spans="1:5" ht="20" customHeight="1">
      <c r="A357" s="19" t="s">
        <v>13446</v>
      </c>
      <c r="B357" s="20" t="s">
        <v>13447</v>
      </c>
      <c r="C357" s="21" t="s">
        <v>169434</v>
      </c>
      <c r="D357" s="21" t="s">
        <v>296</v>
      </c>
      <c r="E357" s="23"/>
    </row>
    <row r="358" spans="1:5" ht="20" customHeight="1">
      <c r="A358" s="19" t="s">
        <v>13451</v>
      </c>
      <c r="B358" s="20" t="s">
        <v>13452</v>
      </c>
      <c r="C358" s="21" t="s">
        <v>169456</v>
      </c>
      <c r="D358" s="21" t="s">
        <v>296</v>
      </c>
      <c r="E358" s="23"/>
    </row>
    <row r="359" spans="1:5" ht="20" customHeight="1">
      <c r="A359" s="19" t="s">
        <v>13456</v>
      </c>
      <c r="B359" s="20" t="s">
        <v>13457</v>
      </c>
      <c r="C359" s="21" t="s">
        <v>169471</v>
      </c>
      <c r="D359" s="21" t="s">
        <v>345</v>
      </c>
      <c r="E359" s="23"/>
    </row>
    <row r="360" spans="1:5" ht="20" customHeight="1">
      <c r="A360" s="19" t="s">
        <v>13461</v>
      </c>
      <c r="B360" s="20" t="s">
        <v>13462</v>
      </c>
      <c r="C360" s="21" t="s">
        <v>169450</v>
      </c>
      <c r="D360" s="21" t="s">
        <v>296</v>
      </c>
      <c r="E360" s="23"/>
    </row>
    <row r="361" spans="1:5" ht="20" customHeight="1">
      <c r="A361" s="19" t="s">
        <v>13529</v>
      </c>
      <c r="B361" s="20" t="s">
        <v>13530</v>
      </c>
      <c r="C361" s="21" t="s">
        <v>169455</v>
      </c>
      <c r="D361" s="21" t="s">
        <v>139</v>
      </c>
      <c r="E361" s="23"/>
    </row>
    <row r="362" spans="1:5" ht="20" customHeight="1">
      <c r="A362" s="19" t="s">
        <v>13607</v>
      </c>
      <c r="B362" s="20" t="s">
        <v>13608</v>
      </c>
      <c r="C362" s="21" t="s">
        <v>169442</v>
      </c>
      <c r="D362" s="21" t="s">
        <v>139</v>
      </c>
      <c r="E362" s="23"/>
    </row>
    <row r="363" spans="1:5" ht="20" customHeight="1">
      <c r="A363" s="19" t="s">
        <v>13690</v>
      </c>
      <c r="B363" s="20" t="s">
        <v>13691</v>
      </c>
      <c r="C363" s="21" t="s">
        <v>169478</v>
      </c>
      <c r="D363" s="21" t="s">
        <v>139</v>
      </c>
      <c r="E363" s="23"/>
    </row>
    <row r="364" spans="1:5" ht="20" customHeight="1">
      <c r="A364" s="19" t="s">
        <v>365</v>
      </c>
      <c r="B364" s="20" t="s">
        <v>366</v>
      </c>
      <c r="C364" s="22">
        <v>-25</v>
      </c>
      <c r="D364" s="21" t="s">
        <v>139</v>
      </c>
      <c r="E364" s="23"/>
    </row>
    <row r="365" spans="1:5" ht="20" customHeight="1">
      <c r="A365" s="19" t="s">
        <v>447</v>
      </c>
      <c r="B365" s="20" t="s">
        <v>448</v>
      </c>
      <c r="C365" s="21" t="s">
        <v>169455</v>
      </c>
      <c r="D365" s="21" t="s">
        <v>139</v>
      </c>
      <c r="E365" s="23"/>
    </row>
    <row r="366" spans="1:5" ht="20" customHeight="1">
      <c r="A366" s="19" t="s">
        <v>518</v>
      </c>
      <c r="B366" s="20" t="s">
        <v>519</v>
      </c>
      <c r="C366" s="22">
        <v>-55</v>
      </c>
      <c r="D366" s="21" t="s">
        <v>139</v>
      </c>
      <c r="E366" s="23"/>
    </row>
    <row r="367" spans="1:5" ht="20" customHeight="1">
      <c r="A367" s="19" t="s">
        <v>567</v>
      </c>
      <c r="B367" s="20" t="s">
        <v>568</v>
      </c>
      <c r="C367" s="21" t="s">
        <v>169442</v>
      </c>
      <c r="D367" s="21" t="s">
        <v>345</v>
      </c>
      <c r="E367" s="23"/>
    </row>
    <row r="368" spans="1:5" ht="20" customHeight="1">
      <c r="A368" s="19" t="s">
        <v>569</v>
      </c>
      <c r="B368" s="20" t="s">
        <v>570</v>
      </c>
      <c r="C368" s="22">
        <v>-75</v>
      </c>
      <c r="D368" s="21" t="s">
        <v>345</v>
      </c>
      <c r="E368" s="23"/>
    </row>
    <row r="369" spans="1:5" ht="20" customHeight="1">
      <c r="A369" s="19" t="s">
        <v>571</v>
      </c>
      <c r="B369" s="20" t="s">
        <v>572</v>
      </c>
      <c r="C369" s="22">
        <v>-75</v>
      </c>
      <c r="D369" s="21" t="s">
        <v>345</v>
      </c>
      <c r="E369" s="23"/>
    </row>
    <row r="370" spans="1:5" ht="20" customHeight="1">
      <c r="A370" s="19" t="s">
        <v>575</v>
      </c>
      <c r="B370" s="20" t="s">
        <v>574</v>
      </c>
      <c r="C370" s="22">
        <v>-115</v>
      </c>
      <c r="D370" s="21" t="s">
        <v>296</v>
      </c>
      <c r="E370" s="23"/>
    </row>
    <row r="371" spans="1:5" ht="20" customHeight="1">
      <c r="A371" s="19" t="s">
        <v>576</v>
      </c>
      <c r="B371" s="20" t="s">
        <v>577</v>
      </c>
      <c r="C371" s="21" t="s">
        <v>169474</v>
      </c>
      <c r="D371" s="21" t="s">
        <v>345</v>
      </c>
      <c r="E371" s="23"/>
    </row>
    <row r="372" spans="1:5" ht="20" customHeight="1">
      <c r="A372" s="19" t="s">
        <v>581</v>
      </c>
      <c r="B372" s="20" t="s">
        <v>579</v>
      </c>
      <c r="C372" s="21" t="s">
        <v>169439</v>
      </c>
      <c r="D372" s="21" t="s">
        <v>345</v>
      </c>
      <c r="E372" s="23"/>
    </row>
    <row r="373" spans="1:5" ht="20" customHeight="1">
      <c r="A373" s="19" t="s">
        <v>582</v>
      </c>
      <c r="B373" s="20" t="s">
        <v>583</v>
      </c>
      <c r="C373" s="22">
        <v>-175</v>
      </c>
      <c r="D373" s="21" t="s">
        <v>296</v>
      </c>
      <c r="E373" s="23"/>
    </row>
    <row r="374" spans="1:5" ht="20" customHeight="1">
      <c r="A374" s="19" t="s">
        <v>586</v>
      </c>
      <c r="B374" s="20" t="s">
        <v>585</v>
      </c>
      <c r="C374" s="21" t="s">
        <v>169434</v>
      </c>
      <c r="D374" s="21" t="s">
        <v>296</v>
      </c>
      <c r="E374" s="23"/>
    </row>
    <row r="375" spans="1:5" ht="20" customHeight="1">
      <c r="A375" s="19" t="s">
        <v>587</v>
      </c>
      <c r="B375" s="20" t="s">
        <v>588</v>
      </c>
      <c r="C375" s="22">
        <v>-15</v>
      </c>
      <c r="D375" s="21" t="s">
        <v>345</v>
      </c>
      <c r="E375" s="23"/>
    </row>
    <row r="376" spans="1:5" ht="20" customHeight="1">
      <c r="A376" s="19" t="s">
        <v>591</v>
      </c>
      <c r="B376" s="20" t="s">
        <v>592</v>
      </c>
      <c r="C376" s="22">
        <v>-55</v>
      </c>
      <c r="D376" s="21" t="s">
        <v>345</v>
      </c>
      <c r="E376" s="23"/>
    </row>
    <row r="377" spans="1:5" ht="20" customHeight="1">
      <c r="A377" s="19" t="s">
        <v>593</v>
      </c>
      <c r="B377" s="20" t="s">
        <v>594</v>
      </c>
      <c r="C377" s="22">
        <v>-65</v>
      </c>
      <c r="D377" s="21" t="s">
        <v>345</v>
      </c>
      <c r="E377" s="23"/>
    </row>
    <row r="378" spans="1:5" ht="20" customHeight="1">
      <c r="A378" s="19" t="s">
        <v>595</v>
      </c>
      <c r="B378" s="20" t="s">
        <v>596</v>
      </c>
      <c r="C378" s="22">
        <v>-55</v>
      </c>
      <c r="D378" s="21" t="s">
        <v>345</v>
      </c>
      <c r="E378" s="23"/>
    </row>
    <row r="379" spans="1:5" ht="20" customHeight="1">
      <c r="A379" s="19" t="s">
        <v>597</v>
      </c>
      <c r="B379" s="20" t="s">
        <v>598</v>
      </c>
      <c r="C379" s="21" t="s">
        <v>169449</v>
      </c>
      <c r="D379" s="21" t="s">
        <v>345</v>
      </c>
      <c r="E379" s="23"/>
    </row>
    <row r="380" spans="1:5" ht="20" customHeight="1">
      <c r="A380" s="19" t="s">
        <v>599</v>
      </c>
      <c r="B380" s="20" t="s">
        <v>600</v>
      </c>
      <c r="C380" s="21" t="s">
        <v>169434</v>
      </c>
      <c r="D380" s="21" t="s">
        <v>296</v>
      </c>
      <c r="E380" s="23"/>
    </row>
    <row r="381" spans="1:5" ht="20" customHeight="1">
      <c r="A381" s="19" t="s">
        <v>603</v>
      </c>
      <c r="B381" s="20" t="s">
        <v>602</v>
      </c>
      <c r="C381" s="22">
        <v>5</v>
      </c>
      <c r="D381" s="21" t="s">
        <v>345</v>
      </c>
      <c r="E381" s="23"/>
    </row>
    <row r="382" spans="1:5" ht="20" customHeight="1">
      <c r="A382" s="19" t="s">
        <v>606</v>
      </c>
      <c r="B382" s="20" t="s">
        <v>605</v>
      </c>
      <c r="C382" s="22">
        <v>-5</v>
      </c>
      <c r="D382" s="21" t="s">
        <v>345</v>
      </c>
      <c r="E382" s="23"/>
    </row>
    <row r="383" spans="1:5" ht="20" customHeight="1">
      <c r="A383" s="19" t="s">
        <v>607</v>
      </c>
      <c r="B383" s="20" t="s">
        <v>608</v>
      </c>
      <c r="C383" s="22">
        <v>-95</v>
      </c>
      <c r="D383" s="21" t="s">
        <v>296</v>
      </c>
      <c r="E383" s="23"/>
    </row>
    <row r="384" spans="1:5" ht="20" customHeight="1">
      <c r="A384" s="19" t="s">
        <v>609</v>
      </c>
      <c r="B384" s="20" t="s">
        <v>610</v>
      </c>
      <c r="C384" s="21" t="s">
        <v>169474</v>
      </c>
      <c r="D384" s="21" t="s">
        <v>345</v>
      </c>
      <c r="E384" s="23"/>
    </row>
    <row r="385" spans="1:5" ht="20" customHeight="1">
      <c r="A385" s="19" t="s">
        <v>611</v>
      </c>
      <c r="B385" s="20" t="s">
        <v>612</v>
      </c>
      <c r="C385" s="21" t="s">
        <v>169446</v>
      </c>
      <c r="D385" s="21" t="s">
        <v>296</v>
      </c>
      <c r="E385" s="23"/>
    </row>
    <row r="386" spans="1:5" ht="20" customHeight="1">
      <c r="A386" s="19" t="s">
        <v>613</v>
      </c>
      <c r="B386" s="20" t="s">
        <v>614</v>
      </c>
      <c r="C386" s="21" t="s">
        <v>169493</v>
      </c>
      <c r="D386" s="21" t="s">
        <v>345</v>
      </c>
      <c r="E386" s="23"/>
    </row>
    <row r="387" spans="1:5" ht="20" customHeight="1">
      <c r="A387" s="19" t="s">
        <v>615</v>
      </c>
      <c r="B387" s="20" t="s">
        <v>616</v>
      </c>
      <c r="C387" s="22">
        <v>-125</v>
      </c>
      <c r="D387" s="21" t="s">
        <v>345</v>
      </c>
      <c r="E387" s="23"/>
    </row>
    <row r="388" spans="1:5" ht="20" customHeight="1">
      <c r="A388" s="19" t="s">
        <v>617</v>
      </c>
      <c r="B388" s="20" t="s">
        <v>618</v>
      </c>
      <c r="C388" s="22">
        <v>-145</v>
      </c>
      <c r="D388" s="21" t="s">
        <v>345</v>
      </c>
      <c r="E388" s="23"/>
    </row>
    <row r="389" spans="1:5" ht="20" customHeight="1">
      <c r="A389" s="19" t="s">
        <v>621</v>
      </c>
      <c r="B389" s="20" t="s">
        <v>620</v>
      </c>
      <c r="C389" s="22">
        <v>-115</v>
      </c>
      <c r="D389" s="21" t="s">
        <v>345</v>
      </c>
      <c r="E389" s="23"/>
    </row>
    <row r="390" spans="1:5" ht="20" customHeight="1">
      <c r="A390" s="19" t="s">
        <v>622</v>
      </c>
      <c r="B390" s="20" t="s">
        <v>623</v>
      </c>
      <c r="C390" s="21" t="s">
        <v>169471</v>
      </c>
      <c r="D390" s="21" t="s">
        <v>345</v>
      </c>
      <c r="E390" s="23"/>
    </row>
    <row r="391" spans="1:5" ht="20" customHeight="1">
      <c r="A391" s="19" t="s">
        <v>627</v>
      </c>
      <c r="B391" s="20" t="s">
        <v>625</v>
      </c>
      <c r="C391" s="22">
        <v>-35</v>
      </c>
      <c r="D391" s="21" t="s">
        <v>345</v>
      </c>
      <c r="E391" s="23"/>
    </row>
    <row r="392" spans="1:5" ht="20" customHeight="1">
      <c r="A392" s="19" t="s">
        <v>628</v>
      </c>
      <c r="B392" s="20" t="s">
        <v>629</v>
      </c>
      <c r="C392" s="22">
        <v>-45</v>
      </c>
      <c r="D392" s="21" t="s">
        <v>345</v>
      </c>
      <c r="E392" s="23"/>
    </row>
    <row r="393" spans="1:5" ht="20" customHeight="1">
      <c r="A393" s="19" t="s">
        <v>630</v>
      </c>
      <c r="B393" s="20" t="s">
        <v>631</v>
      </c>
      <c r="C393" s="22">
        <v>-125</v>
      </c>
      <c r="D393" s="21" t="s">
        <v>296</v>
      </c>
      <c r="E393" s="23"/>
    </row>
    <row r="394" spans="1:5" ht="20" customHeight="1">
      <c r="A394" s="19" t="s">
        <v>632</v>
      </c>
      <c r="B394" s="20" t="s">
        <v>633</v>
      </c>
      <c r="C394" s="22">
        <v>-35</v>
      </c>
      <c r="D394" s="21" t="s">
        <v>345</v>
      </c>
      <c r="E394" s="23"/>
    </row>
    <row r="395" spans="1:5" ht="20" customHeight="1">
      <c r="A395" s="19" t="s">
        <v>634</v>
      </c>
      <c r="B395" s="20" t="s">
        <v>635</v>
      </c>
      <c r="C395" s="22">
        <v>-175</v>
      </c>
      <c r="D395" s="21" t="s">
        <v>296</v>
      </c>
      <c r="E395" s="23"/>
    </row>
    <row r="396" spans="1:5" ht="20" customHeight="1">
      <c r="A396" s="19" t="s">
        <v>638</v>
      </c>
      <c r="B396" s="20" t="s">
        <v>637</v>
      </c>
      <c r="C396" s="22">
        <v>-25</v>
      </c>
      <c r="D396" s="21" t="s">
        <v>345</v>
      </c>
      <c r="E396" s="23"/>
    </row>
    <row r="397" spans="1:5" ht="20" customHeight="1">
      <c r="A397" s="19" t="s">
        <v>639</v>
      </c>
      <c r="B397" s="20" t="s">
        <v>640</v>
      </c>
      <c r="C397" s="21" t="s">
        <v>169434</v>
      </c>
      <c r="D397" s="21" t="s">
        <v>296</v>
      </c>
      <c r="E397" s="23"/>
    </row>
    <row r="398" spans="1:5" ht="20" customHeight="1">
      <c r="A398" s="19" t="s">
        <v>647</v>
      </c>
      <c r="B398" s="20" t="s">
        <v>648</v>
      </c>
      <c r="C398" s="22">
        <v>45</v>
      </c>
      <c r="D398" s="21" t="s">
        <v>345</v>
      </c>
      <c r="E398" s="23"/>
    </row>
    <row r="399" spans="1:5" ht="20" customHeight="1">
      <c r="A399" s="19" t="s">
        <v>659</v>
      </c>
      <c r="B399" s="20" t="s">
        <v>660</v>
      </c>
      <c r="C399" s="22">
        <v>-175</v>
      </c>
      <c r="D399" s="21" t="s">
        <v>296</v>
      </c>
      <c r="E399" s="23"/>
    </row>
    <row r="400" spans="1:5" ht="32" customHeight="1">
      <c r="A400" s="19" t="s">
        <v>668</v>
      </c>
      <c r="B400" s="20" t="s">
        <v>669</v>
      </c>
      <c r="C400" s="21" t="s">
        <v>169558</v>
      </c>
      <c r="D400" s="21" t="s">
        <v>345</v>
      </c>
      <c r="E400" s="23"/>
    </row>
    <row r="401" spans="1:5" ht="20" customHeight="1">
      <c r="A401" s="19" t="s">
        <v>671</v>
      </c>
      <c r="B401" s="20" t="s">
        <v>672</v>
      </c>
      <c r="C401" s="21" t="s">
        <v>169476</v>
      </c>
      <c r="D401" s="21" t="s">
        <v>345</v>
      </c>
      <c r="E401" s="23"/>
    </row>
    <row r="402" spans="1:5" ht="20" customHeight="1">
      <c r="A402" s="19" t="s">
        <v>676</v>
      </c>
      <c r="B402" s="20" t="s">
        <v>677</v>
      </c>
      <c r="C402" s="22">
        <v>-175</v>
      </c>
      <c r="D402" s="21" t="s">
        <v>296</v>
      </c>
      <c r="E402" s="23"/>
    </row>
    <row r="403" spans="1:5" ht="20" customHeight="1">
      <c r="A403" s="19" t="s">
        <v>685</v>
      </c>
      <c r="B403" s="20" t="s">
        <v>686</v>
      </c>
      <c r="C403" s="21" t="s">
        <v>169476</v>
      </c>
      <c r="D403" s="21" t="s">
        <v>345</v>
      </c>
      <c r="E403" s="23"/>
    </row>
    <row r="404" spans="1:5" ht="20" customHeight="1">
      <c r="A404" s="19" t="s">
        <v>688</v>
      </c>
      <c r="B404" s="20" t="s">
        <v>689</v>
      </c>
      <c r="C404" s="22">
        <v>-95</v>
      </c>
      <c r="D404" s="21" t="s">
        <v>296</v>
      </c>
      <c r="E404" s="23"/>
    </row>
    <row r="405" spans="1:5" ht="20" customHeight="1">
      <c r="A405" s="19" t="s">
        <v>693</v>
      </c>
      <c r="B405" s="20" t="s">
        <v>694</v>
      </c>
      <c r="C405" s="21" t="s">
        <v>169476</v>
      </c>
      <c r="D405" s="21" t="s">
        <v>345</v>
      </c>
      <c r="E405" s="23"/>
    </row>
    <row r="406" spans="1:5" ht="20" customHeight="1">
      <c r="A406" s="19" t="s">
        <v>709</v>
      </c>
      <c r="B406" s="20" t="s">
        <v>707</v>
      </c>
      <c r="C406" s="22">
        <v>55</v>
      </c>
      <c r="D406" s="21" t="s">
        <v>345</v>
      </c>
      <c r="E406" s="23"/>
    </row>
    <row r="407" spans="1:5" ht="20" customHeight="1">
      <c r="A407" s="19" t="s">
        <v>795</v>
      </c>
      <c r="B407" s="20" t="s">
        <v>796</v>
      </c>
      <c r="C407" s="21" t="s">
        <v>169450</v>
      </c>
      <c r="D407" s="21" t="s">
        <v>296</v>
      </c>
      <c r="E407" s="23"/>
    </row>
    <row r="408" spans="1:5" ht="20" customHeight="1">
      <c r="A408" s="19" t="s">
        <v>830</v>
      </c>
      <c r="B408" s="20" t="s">
        <v>831</v>
      </c>
      <c r="C408" s="21" t="s">
        <v>169449</v>
      </c>
      <c r="D408" s="21" t="s">
        <v>345</v>
      </c>
      <c r="E408" s="23"/>
    </row>
    <row r="409" spans="1:5" ht="20" customHeight="1">
      <c r="A409" s="19" t="s">
        <v>861</v>
      </c>
      <c r="B409" s="20" t="s">
        <v>860</v>
      </c>
      <c r="C409" s="22">
        <v>-175</v>
      </c>
      <c r="D409" s="21" t="s">
        <v>296</v>
      </c>
      <c r="E409" s="23"/>
    </row>
    <row r="410" spans="1:5" ht="20" customHeight="1">
      <c r="A410" s="19" t="s">
        <v>12844</v>
      </c>
      <c r="B410" s="20" t="s">
        <v>12845</v>
      </c>
      <c r="C410" s="22">
        <v>-75</v>
      </c>
      <c r="D410" s="21" t="s">
        <v>345</v>
      </c>
      <c r="E410" s="23"/>
    </row>
    <row r="411" spans="1:5" ht="20" customHeight="1">
      <c r="A411" s="19" t="s">
        <v>12856</v>
      </c>
      <c r="B411" s="20" t="s">
        <v>12857</v>
      </c>
      <c r="C411" s="21" t="s">
        <v>169455</v>
      </c>
      <c r="D411" s="21" t="s">
        <v>345</v>
      </c>
      <c r="E411" s="23"/>
    </row>
    <row r="412" spans="1:5" ht="20" customHeight="1">
      <c r="A412" s="19" t="s">
        <v>12860</v>
      </c>
      <c r="B412" s="20" t="s">
        <v>12861</v>
      </c>
      <c r="C412" s="21" t="s">
        <v>169455</v>
      </c>
      <c r="D412" s="21" t="s">
        <v>345</v>
      </c>
      <c r="E412" s="23"/>
    </row>
    <row r="413" spans="1:5" ht="20" customHeight="1">
      <c r="A413" s="19" t="s">
        <v>12930</v>
      </c>
      <c r="B413" s="20" t="s">
        <v>12931</v>
      </c>
      <c r="C413" s="21" t="s">
        <v>169452</v>
      </c>
      <c r="D413" s="21" t="s">
        <v>345</v>
      </c>
      <c r="E413" s="23"/>
    </row>
    <row r="414" spans="1:5" ht="20" customHeight="1">
      <c r="A414" s="19" t="s">
        <v>13010</v>
      </c>
      <c r="B414" s="20" t="s">
        <v>13009</v>
      </c>
      <c r="C414" s="22">
        <v>35</v>
      </c>
      <c r="D414" s="21" t="s">
        <v>345</v>
      </c>
      <c r="E414" s="23"/>
    </row>
    <row r="415" spans="1:5" ht="20" customHeight="1">
      <c r="A415" s="19" t="s">
        <v>13091</v>
      </c>
      <c r="B415" s="20" t="s">
        <v>13092</v>
      </c>
      <c r="C415" s="21" t="s">
        <v>169478</v>
      </c>
      <c r="D415" s="21" t="s">
        <v>345</v>
      </c>
      <c r="E415" s="23"/>
    </row>
    <row r="416" spans="1:5" ht="20" customHeight="1">
      <c r="A416" s="19" t="s">
        <v>13108</v>
      </c>
      <c r="B416" s="20" t="s">
        <v>13109</v>
      </c>
      <c r="C416" s="21" t="s">
        <v>169435</v>
      </c>
      <c r="D416" s="21" t="s">
        <v>345</v>
      </c>
      <c r="E416" s="23"/>
    </row>
    <row r="417" spans="1:5" ht="20" customHeight="1">
      <c r="A417" s="19" t="s">
        <v>13111</v>
      </c>
      <c r="B417" s="20" t="s">
        <v>13112</v>
      </c>
      <c r="C417" s="22">
        <v>45</v>
      </c>
      <c r="D417" s="21" t="s">
        <v>345</v>
      </c>
      <c r="E417" s="23"/>
    </row>
    <row r="418" spans="1:5" ht="20" customHeight="1">
      <c r="A418" s="19" t="s">
        <v>13125</v>
      </c>
      <c r="B418" s="24">
        <v>100</v>
      </c>
      <c r="C418" s="21" t="s">
        <v>169435</v>
      </c>
      <c r="D418" s="21" t="s">
        <v>345</v>
      </c>
      <c r="E418" s="23"/>
    </row>
    <row r="419" spans="1:5" ht="20" customHeight="1">
      <c r="A419" s="19" t="s">
        <v>13146</v>
      </c>
      <c r="B419" s="24">
        <v>100</v>
      </c>
      <c r="C419" s="21" t="s">
        <v>14955</v>
      </c>
      <c r="D419" s="21" t="s">
        <v>345</v>
      </c>
      <c r="E419" s="23"/>
    </row>
    <row r="420" spans="1:5" ht="20" customHeight="1">
      <c r="A420" s="19" t="s">
        <v>13164</v>
      </c>
      <c r="B420" s="20" t="s">
        <v>13161</v>
      </c>
      <c r="C420" s="21" t="s">
        <v>169443</v>
      </c>
      <c r="D420" s="21" t="s">
        <v>296</v>
      </c>
      <c r="E420" s="23"/>
    </row>
    <row r="421" spans="1:5" ht="20" customHeight="1">
      <c r="A421" s="19" t="s">
        <v>13166</v>
      </c>
      <c r="B421" s="20" t="s">
        <v>13167</v>
      </c>
      <c r="C421" s="21" t="s">
        <v>169434</v>
      </c>
      <c r="D421" s="21" t="s">
        <v>296</v>
      </c>
      <c r="E421" s="23"/>
    </row>
    <row r="422" spans="1:5" ht="20" customHeight="1">
      <c r="A422" s="19" t="s">
        <v>13171</v>
      </c>
      <c r="B422" s="20" t="s">
        <v>13172</v>
      </c>
      <c r="C422" s="21" t="s">
        <v>169444</v>
      </c>
      <c r="D422" s="21" t="s">
        <v>345</v>
      </c>
      <c r="E422" s="23"/>
    </row>
    <row r="423" spans="1:5" ht="20" customHeight="1">
      <c r="A423" s="19" t="s">
        <v>13188</v>
      </c>
      <c r="B423" s="20" t="s">
        <v>13187</v>
      </c>
      <c r="C423" s="21" t="s">
        <v>169490</v>
      </c>
      <c r="D423" s="21" t="s">
        <v>345</v>
      </c>
      <c r="E423" s="23"/>
    </row>
    <row r="424" spans="1:5" ht="20" customHeight="1">
      <c r="A424" s="19" t="s">
        <v>13190</v>
      </c>
      <c r="B424" s="20" t="s">
        <v>13191</v>
      </c>
      <c r="C424" s="21" t="s">
        <v>169448</v>
      </c>
      <c r="D424" s="21" t="s">
        <v>345</v>
      </c>
      <c r="E424" s="23"/>
    </row>
    <row r="425" spans="1:5" ht="20" customHeight="1">
      <c r="A425" s="19" t="s">
        <v>13211</v>
      </c>
      <c r="B425" s="20" t="s">
        <v>13212</v>
      </c>
      <c r="C425" s="21" t="s">
        <v>169449</v>
      </c>
      <c r="D425" s="21" t="s">
        <v>345</v>
      </c>
      <c r="E425" s="23"/>
    </row>
    <row r="426" spans="1:5" ht="20" customHeight="1">
      <c r="A426" s="19" t="s">
        <v>13234</v>
      </c>
      <c r="B426" s="20" t="s">
        <v>13233</v>
      </c>
      <c r="C426" s="21" t="s">
        <v>169444</v>
      </c>
      <c r="D426" s="21" t="s">
        <v>345</v>
      </c>
      <c r="E426" s="23"/>
    </row>
    <row r="427" spans="1:5" ht="20" customHeight="1">
      <c r="A427" s="19" t="s">
        <v>13238</v>
      </c>
      <c r="B427" s="20" t="s">
        <v>13237</v>
      </c>
      <c r="C427" s="21" t="s">
        <v>169436</v>
      </c>
      <c r="D427" s="21" t="s">
        <v>296</v>
      </c>
      <c r="E427" s="23"/>
    </row>
    <row r="428" spans="1:5" ht="20" customHeight="1">
      <c r="A428" s="19" t="s">
        <v>13242</v>
      </c>
      <c r="B428" s="20" t="s">
        <v>13241</v>
      </c>
      <c r="C428" s="21" t="s">
        <v>169456</v>
      </c>
      <c r="D428" s="21" t="s">
        <v>296</v>
      </c>
      <c r="E428" s="23"/>
    </row>
    <row r="429" spans="1:5" ht="20" customHeight="1">
      <c r="A429" s="19" t="s">
        <v>13248</v>
      </c>
      <c r="B429" s="20" t="s">
        <v>13249</v>
      </c>
      <c r="C429" s="21" t="s">
        <v>169493</v>
      </c>
      <c r="D429" s="21" t="s">
        <v>296</v>
      </c>
      <c r="E429" s="23"/>
    </row>
    <row r="430" spans="1:5" ht="20" customHeight="1">
      <c r="A430" s="19" t="s">
        <v>13259</v>
      </c>
      <c r="B430" s="20" t="s">
        <v>13260</v>
      </c>
      <c r="C430" s="22">
        <v>-155</v>
      </c>
      <c r="D430" s="21" t="s">
        <v>296</v>
      </c>
      <c r="E430" s="23"/>
    </row>
    <row r="431" spans="1:5" ht="20" customHeight="1">
      <c r="A431" s="19" t="s">
        <v>13264</v>
      </c>
      <c r="B431" s="20" t="s">
        <v>13263</v>
      </c>
      <c r="C431" s="21" t="s">
        <v>169450</v>
      </c>
      <c r="D431" s="21" t="s">
        <v>296</v>
      </c>
      <c r="E431" s="23"/>
    </row>
    <row r="432" spans="1:5" ht="20" customHeight="1">
      <c r="A432" s="19" t="s">
        <v>13266</v>
      </c>
      <c r="B432" s="24">
        <v>100</v>
      </c>
      <c r="C432" s="21" t="s">
        <v>169438</v>
      </c>
      <c r="D432" s="21" t="s">
        <v>345</v>
      </c>
      <c r="E432" s="23"/>
    </row>
    <row r="433" spans="1:5" ht="20" customHeight="1">
      <c r="A433" s="19" t="s">
        <v>13267</v>
      </c>
      <c r="B433" s="20" t="s">
        <v>13268</v>
      </c>
      <c r="C433" s="21" t="s">
        <v>169449</v>
      </c>
      <c r="D433" s="21" t="s">
        <v>345</v>
      </c>
      <c r="E433" s="23"/>
    </row>
    <row r="434" spans="1:5" ht="20" customHeight="1">
      <c r="A434" s="19" t="s">
        <v>13269</v>
      </c>
      <c r="B434" s="20" t="s">
        <v>13270</v>
      </c>
      <c r="C434" s="22">
        <v>105</v>
      </c>
      <c r="D434" s="21" t="s">
        <v>345</v>
      </c>
      <c r="E434" s="23"/>
    </row>
    <row r="435" spans="1:5" ht="32" customHeight="1">
      <c r="A435" s="19" t="s">
        <v>13271</v>
      </c>
      <c r="B435" s="20" t="s">
        <v>13272</v>
      </c>
      <c r="C435" s="21" t="s">
        <v>169563</v>
      </c>
      <c r="D435" s="21" t="s">
        <v>345</v>
      </c>
      <c r="E435" s="23"/>
    </row>
    <row r="436" spans="1:5" ht="20" customHeight="1">
      <c r="A436" s="19" t="s">
        <v>13273</v>
      </c>
      <c r="B436" s="20" t="s">
        <v>13274</v>
      </c>
      <c r="C436" s="21" t="s">
        <v>169471</v>
      </c>
      <c r="D436" s="21" t="s">
        <v>345</v>
      </c>
      <c r="E436" s="23"/>
    </row>
    <row r="437" spans="1:5" ht="20" customHeight="1">
      <c r="A437" s="19" t="s">
        <v>13275</v>
      </c>
      <c r="B437" s="20" t="s">
        <v>13276</v>
      </c>
      <c r="C437" s="22">
        <v>-55</v>
      </c>
      <c r="D437" s="21" t="s">
        <v>345</v>
      </c>
      <c r="E437" s="23"/>
    </row>
    <row r="438" spans="1:5" ht="20" customHeight="1">
      <c r="A438" s="19" t="s">
        <v>13280</v>
      </c>
      <c r="B438" s="20" t="s">
        <v>13278</v>
      </c>
      <c r="C438" s="21" t="s">
        <v>169449</v>
      </c>
      <c r="D438" s="21" t="s">
        <v>345</v>
      </c>
      <c r="E438" s="23"/>
    </row>
    <row r="439" spans="1:5" ht="20" customHeight="1">
      <c r="A439" s="19" t="s">
        <v>13281</v>
      </c>
      <c r="B439" s="20" t="s">
        <v>13282</v>
      </c>
      <c r="C439" s="22">
        <v>-85</v>
      </c>
      <c r="D439" s="21" t="s">
        <v>296</v>
      </c>
      <c r="E439" s="23"/>
    </row>
    <row r="440" spans="1:5" ht="20" customHeight="1">
      <c r="A440" s="19" t="s">
        <v>13283</v>
      </c>
      <c r="B440" s="20" t="s">
        <v>13284</v>
      </c>
      <c r="C440" s="22">
        <v>-15</v>
      </c>
      <c r="D440" s="21" t="s">
        <v>345</v>
      </c>
      <c r="E440" s="23"/>
    </row>
    <row r="441" spans="1:5" ht="20" customHeight="1">
      <c r="A441" s="19" t="s">
        <v>13289</v>
      </c>
      <c r="B441" s="20" t="s">
        <v>13288</v>
      </c>
      <c r="C441" s="22">
        <v>-175</v>
      </c>
      <c r="D441" s="21" t="s">
        <v>296</v>
      </c>
      <c r="E441" s="23"/>
    </row>
    <row r="442" spans="1:5" ht="20" customHeight="1">
      <c r="A442" s="19" t="s">
        <v>13290</v>
      </c>
      <c r="B442" s="20" t="s">
        <v>13291</v>
      </c>
      <c r="C442" s="21" t="s">
        <v>169455</v>
      </c>
      <c r="D442" s="21" t="s">
        <v>345</v>
      </c>
      <c r="E442" s="23"/>
    </row>
    <row r="443" spans="1:5" ht="20" customHeight="1">
      <c r="A443" s="19" t="s">
        <v>13292</v>
      </c>
      <c r="B443" s="20" t="s">
        <v>13293</v>
      </c>
      <c r="C443" s="21" t="s">
        <v>169442</v>
      </c>
      <c r="D443" s="21" t="s">
        <v>345</v>
      </c>
      <c r="E443" s="23"/>
    </row>
    <row r="444" spans="1:5" ht="20" customHeight="1">
      <c r="A444" s="19" t="s">
        <v>13294</v>
      </c>
      <c r="B444" s="20" t="s">
        <v>13295</v>
      </c>
      <c r="C444" s="21" t="s">
        <v>169455</v>
      </c>
      <c r="D444" s="21" t="s">
        <v>345</v>
      </c>
      <c r="E444" s="23"/>
    </row>
    <row r="445" spans="1:5" ht="20" customHeight="1">
      <c r="A445" s="19" t="s">
        <v>13296</v>
      </c>
      <c r="B445" s="20" t="s">
        <v>13297</v>
      </c>
      <c r="C445" s="21" t="s">
        <v>169442</v>
      </c>
      <c r="D445" s="21" t="s">
        <v>345</v>
      </c>
      <c r="E445" s="23"/>
    </row>
    <row r="446" spans="1:5" ht="20" customHeight="1">
      <c r="A446" s="19" t="s">
        <v>13298</v>
      </c>
      <c r="B446" s="20" t="s">
        <v>13299</v>
      </c>
      <c r="C446" s="22">
        <v>25</v>
      </c>
      <c r="D446" s="21" t="s">
        <v>345</v>
      </c>
      <c r="E446" s="23"/>
    </row>
    <row r="447" spans="1:5" ht="20" customHeight="1">
      <c r="A447" s="19" t="s">
        <v>13302</v>
      </c>
      <c r="B447" s="20" t="s">
        <v>13301</v>
      </c>
      <c r="C447" s="21" t="s">
        <v>169490</v>
      </c>
      <c r="D447" s="21" t="s">
        <v>345</v>
      </c>
      <c r="E447" s="23"/>
    </row>
    <row r="448" spans="1:5" ht="20" customHeight="1">
      <c r="A448" s="19" t="s">
        <v>13303</v>
      </c>
      <c r="B448" s="20" t="s">
        <v>13304</v>
      </c>
      <c r="C448" s="21" t="s">
        <v>169456</v>
      </c>
      <c r="D448" s="21" t="s">
        <v>296</v>
      </c>
      <c r="E448" s="23"/>
    </row>
    <row r="449" spans="1:5" ht="20" customHeight="1">
      <c r="A449" s="19" t="s">
        <v>13305</v>
      </c>
      <c r="B449" s="20" t="s">
        <v>13306</v>
      </c>
      <c r="C449" s="21" t="s">
        <v>169434</v>
      </c>
      <c r="D449" s="21" t="s">
        <v>296</v>
      </c>
      <c r="E449" s="23"/>
    </row>
    <row r="450" spans="1:5" ht="20" customHeight="1">
      <c r="A450" s="19" t="s">
        <v>13307</v>
      </c>
      <c r="B450" s="20" t="s">
        <v>13308</v>
      </c>
      <c r="C450" s="22">
        <v>55</v>
      </c>
      <c r="D450" s="21" t="s">
        <v>345</v>
      </c>
      <c r="E450" s="23"/>
    </row>
    <row r="451" spans="1:5" ht="20" customHeight="1">
      <c r="A451" s="19" t="s">
        <v>13309</v>
      </c>
      <c r="B451" s="20" t="s">
        <v>13310</v>
      </c>
      <c r="C451" s="22">
        <v>-65</v>
      </c>
      <c r="D451" s="21" t="s">
        <v>345</v>
      </c>
      <c r="E451" s="23"/>
    </row>
    <row r="452" spans="1:5" ht="20" customHeight="1">
      <c r="A452" s="19" t="s">
        <v>13311</v>
      </c>
      <c r="B452" s="20" t="s">
        <v>13312</v>
      </c>
      <c r="C452" s="22">
        <v>-55</v>
      </c>
      <c r="D452" s="21" t="s">
        <v>345</v>
      </c>
      <c r="E452" s="23"/>
    </row>
    <row r="453" spans="1:5" ht="20" customHeight="1">
      <c r="A453" s="19" t="s">
        <v>13315</v>
      </c>
      <c r="B453" s="20" t="s">
        <v>13314</v>
      </c>
      <c r="C453" s="22">
        <v>-155</v>
      </c>
      <c r="D453" s="21" t="s">
        <v>296</v>
      </c>
      <c r="E453" s="23"/>
    </row>
    <row r="454" spans="1:5" ht="20" customHeight="1">
      <c r="A454" s="19" t="s">
        <v>13318</v>
      </c>
      <c r="B454" s="20" t="s">
        <v>13317</v>
      </c>
      <c r="C454" s="21" t="s">
        <v>169434</v>
      </c>
      <c r="D454" s="21" t="s">
        <v>296</v>
      </c>
      <c r="E454" s="23"/>
    </row>
    <row r="455" spans="1:5" ht="20" customHeight="1">
      <c r="A455" s="19" t="s">
        <v>13319</v>
      </c>
      <c r="B455" s="20" t="s">
        <v>13320</v>
      </c>
      <c r="C455" s="21" t="s">
        <v>169486</v>
      </c>
      <c r="D455" s="21" t="s">
        <v>345</v>
      </c>
      <c r="E455" s="23"/>
    </row>
    <row r="456" spans="1:5" ht="20" customHeight="1">
      <c r="A456" s="19" t="s">
        <v>13323</v>
      </c>
      <c r="B456" s="20" t="s">
        <v>13322</v>
      </c>
      <c r="C456" s="22">
        <v>-165</v>
      </c>
      <c r="D456" s="21" t="s">
        <v>296</v>
      </c>
      <c r="E456" s="23"/>
    </row>
    <row r="457" spans="1:5" ht="20" customHeight="1">
      <c r="A457" s="19" t="s">
        <v>13324</v>
      </c>
      <c r="B457" s="20" t="s">
        <v>13325</v>
      </c>
      <c r="C457" s="21" t="s">
        <v>169456</v>
      </c>
      <c r="D457" s="21" t="s">
        <v>296</v>
      </c>
      <c r="E457" s="23"/>
    </row>
    <row r="458" spans="1:5" ht="20" customHeight="1">
      <c r="A458" s="19" t="s">
        <v>13328</v>
      </c>
      <c r="B458" s="20" t="s">
        <v>13327</v>
      </c>
      <c r="C458" s="22">
        <v>-45</v>
      </c>
      <c r="D458" s="21" t="s">
        <v>345</v>
      </c>
      <c r="E458" s="23"/>
    </row>
    <row r="459" spans="1:5" ht="20" customHeight="1">
      <c r="A459" s="19" t="s">
        <v>13329</v>
      </c>
      <c r="B459" s="20" t="s">
        <v>13330</v>
      </c>
      <c r="C459" s="22">
        <v>-115</v>
      </c>
      <c r="D459" s="21" t="s">
        <v>296</v>
      </c>
      <c r="E459" s="23"/>
    </row>
    <row r="460" spans="1:5" ht="20" customHeight="1">
      <c r="A460" s="19" t="s">
        <v>13331</v>
      </c>
      <c r="B460" s="20" t="s">
        <v>13332</v>
      </c>
      <c r="C460" s="22">
        <v>-35</v>
      </c>
      <c r="D460" s="21" t="s">
        <v>345</v>
      </c>
      <c r="E460" s="23"/>
    </row>
    <row r="461" spans="1:5" ht="20" customHeight="1">
      <c r="A461" s="19" t="s">
        <v>13335</v>
      </c>
      <c r="B461" s="20" t="s">
        <v>13334</v>
      </c>
      <c r="C461" s="21" t="s">
        <v>169439</v>
      </c>
      <c r="D461" s="21" t="s">
        <v>345</v>
      </c>
      <c r="E461" s="23"/>
    </row>
    <row r="462" spans="1:5" ht="20" customHeight="1">
      <c r="A462" s="19" t="s">
        <v>13336</v>
      </c>
      <c r="B462" s="20" t="s">
        <v>13337</v>
      </c>
      <c r="C462" s="22">
        <v>-55</v>
      </c>
      <c r="D462" s="21" t="s">
        <v>345</v>
      </c>
      <c r="E462" s="23"/>
    </row>
    <row r="463" spans="1:5" ht="20" customHeight="1">
      <c r="A463" s="19" t="s">
        <v>13340</v>
      </c>
      <c r="B463" s="20" t="s">
        <v>13339</v>
      </c>
      <c r="C463" s="21" t="s">
        <v>169446</v>
      </c>
      <c r="D463" s="21" t="s">
        <v>296</v>
      </c>
      <c r="E463" s="23"/>
    </row>
    <row r="464" spans="1:5" ht="20" customHeight="1">
      <c r="A464" s="19" t="s">
        <v>13341</v>
      </c>
      <c r="B464" s="20" t="s">
        <v>13342</v>
      </c>
      <c r="C464" s="21" t="s">
        <v>169471</v>
      </c>
      <c r="D464" s="21" t="s">
        <v>345</v>
      </c>
      <c r="E464" s="23"/>
    </row>
    <row r="465" spans="1:5" ht="20" customHeight="1">
      <c r="A465" s="19" t="s">
        <v>13343</v>
      </c>
      <c r="B465" s="20" t="s">
        <v>13344</v>
      </c>
      <c r="C465" s="22">
        <v>-125</v>
      </c>
      <c r="D465" s="21" t="s">
        <v>296</v>
      </c>
      <c r="E465" s="23"/>
    </row>
    <row r="466" spans="1:5" ht="20" customHeight="1">
      <c r="A466" s="19" t="s">
        <v>13347</v>
      </c>
      <c r="B466" s="20" t="s">
        <v>13346</v>
      </c>
      <c r="C466" s="22">
        <v>-25</v>
      </c>
      <c r="D466" s="21" t="s">
        <v>345</v>
      </c>
      <c r="E466" s="23"/>
    </row>
    <row r="467" spans="1:5" ht="20" customHeight="1">
      <c r="A467" s="19" t="s">
        <v>13350</v>
      </c>
      <c r="B467" s="20" t="s">
        <v>13349</v>
      </c>
      <c r="C467" s="21" t="s">
        <v>169434</v>
      </c>
      <c r="D467" s="21" t="s">
        <v>296</v>
      </c>
      <c r="E467" s="23"/>
    </row>
    <row r="468" spans="1:5" ht="20" customHeight="1">
      <c r="A468" s="19" t="s">
        <v>13351</v>
      </c>
      <c r="B468" s="20" t="s">
        <v>13352</v>
      </c>
      <c r="C468" s="22">
        <v>-55</v>
      </c>
      <c r="D468" s="21" t="s">
        <v>345</v>
      </c>
      <c r="E468" s="23"/>
    </row>
    <row r="469" spans="1:5" ht="20" customHeight="1">
      <c r="A469" s="19" t="s">
        <v>13353</v>
      </c>
      <c r="B469" s="20" t="s">
        <v>13354</v>
      </c>
      <c r="C469" s="21" t="s">
        <v>169443</v>
      </c>
      <c r="D469" s="21" t="s">
        <v>296</v>
      </c>
      <c r="E469" s="23"/>
    </row>
    <row r="470" spans="1:5" ht="20" customHeight="1">
      <c r="A470" s="19" t="s">
        <v>13355</v>
      </c>
      <c r="B470" s="20" t="s">
        <v>13356</v>
      </c>
      <c r="C470" s="21" t="s">
        <v>169434</v>
      </c>
      <c r="D470" s="21" t="s">
        <v>296</v>
      </c>
      <c r="E470" s="23"/>
    </row>
    <row r="471" spans="1:5" ht="20" customHeight="1">
      <c r="A471" s="19" t="s">
        <v>13357</v>
      </c>
      <c r="B471" s="20" t="s">
        <v>13358</v>
      </c>
      <c r="C471" s="21" t="s">
        <v>169455</v>
      </c>
      <c r="D471" s="21" t="s">
        <v>345</v>
      </c>
      <c r="E471" s="23"/>
    </row>
    <row r="472" spans="1:5" ht="20" customHeight="1">
      <c r="A472" s="19" t="s">
        <v>13359</v>
      </c>
      <c r="B472" s="20" t="s">
        <v>13360</v>
      </c>
      <c r="C472" s="22">
        <v>-55</v>
      </c>
      <c r="D472" s="21" t="s">
        <v>345</v>
      </c>
      <c r="E472" s="23"/>
    </row>
    <row r="473" spans="1:5" ht="20" customHeight="1">
      <c r="A473" s="19" t="s">
        <v>13361</v>
      </c>
      <c r="B473" s="20" t="s">
        <v>13362</v>
      </c>
      <c r="C473" s="22">
        <v>-115</v>
      </c>
      <c r="D473" s="21" t="s">
        <v>345</v>
      </c>
      <c r="E473" s="23"/>
    </row>
    <row r="474" spans="1:5" ht="20" customHeight="1">
      <c r="A474" s="19" t="s">
        <v>13366</v>
      </c>
      <c r="B474" s="20" t="s">
        <v>13364</v>
      </c>
      <c r="C474" s="21" t="s">
        <v>169448</v>
      </c>
      <c r="D474" s="21" t="s">
        <v>345</v>
      </c>
      <c r="E474" s="23"/>
    </row>
    <row r="475" spans="1:5" ht="32" customHeight="1">
      <c r="A475" s="19" t="s">
        <v>13367</v>
      </c>
      <c r="B475" s="20" t="s">
        <v>13368</v>
      </c>
      <c r="C475" s="21" t="s">
        <v>169560</v>
      </c>
      <c r="D475" s="21" t="s">
        <v>345</v>
      </c>
      <c r="E475" s="23"/>
    </row>
    <row r="476" spans="1:5" ht="20" customHeight="1">
      <c r="A476" s="19" t="s">
        <v>13374</v>
      </c>
      <c r="B476" s="20" t="s">
        <v>13372</v>
      </c>
      <c r="C476" s="22">
        <v>-175</v>
      </c>
      <c r="D476" s="21" t="s">
        <v>296</v>
      </c>
      <c r="E476" s="23"/>
    </row>
    <row r="477" spans="1:5" ht="20" customHeight="1">
      <c r="A477" s="19" t="s">
        <v>13377</v>
      </c>
      <c r="B477" s="20" t="s">
        <v>13376</v>
      </c>
      <c r="C477" s="21" t="s">
        <v>169439</v>
      </c>
      <c r="D477" s="21" t="s">
        <v>345</v>
      </c>
      <c r="E477" s="23"/>
    </row>
    <row r="478" spans="1:5" ht="20" customHeight="1">
      <c r="A478" s="19" t="s">
        <v>13378</v>
      </c>
      <c r="B478" s="20" t="s">
        <v>13379</v>
      </c>
      <c r="C478" s="21" t="s">
        <v>169455</v>
      </c>
      <c r="D478" s="21" t="s">
        <v>345</v>
      </c>
      <c r="E478" s="23"/>
    </row>
    <row r="479" spans="1:5" ht="20" customHeight="1">
      <c r="A479" s="19" t="s">
        <v>13380</v>
      </c>
      <c r="B479" s="20" t="s">
        <v>13381</v>
      </c>
      <c r="C479" s="21" t="s">
        <v>169442</v>
      </c>
      <c r="D479" s="21" t="s">
        <v>345</v>
      </c>
      <c r="E479" s="23"/>
    </row>
    <row r="480" spans="1:5" ht="20" customHeight="1">
      <c r="A480" s="19" t="s">
        <v>13382</v>
      </c>
      <c r="B480" s="20" t="s">
        <v>13383</v>
      </c>
      <c r="C480" s="21" t="s">
        <v>169438</v>
      </c>
      <c r="D480" s="21" t="s">
        <v>345</v>
      </c>
      <c r="E480" s="23"/>
    </row>
    <row r="481" spans="1:5" ht="20" customHeight="1">
      <c r="A481" s="19" t="s">
        <v>13384</v>
      </c>
      <c r="B481" s="20" t="s">
        <v>13385</v>
      </c>
      <c r="C481" s="22">
        <v>-115</v>
      </c>
      <c r="D481" s="21" t="s">
        <v>296</v>
      </c>
      <c r="E481" s="23"/>
    </row>
    <row r="482" spans="1:5" ht="20" customHeight="1">
      <c r="A482" s="19" t="s">
        <v>13388</v>
      </c>
      <c r="B482" s="20" t="s">
        <v>13387</v>
      </c>
      <c r="C482" s="21" t="s">
        <v>169444</v>
      </c>
      <c r="D482" s="21" t="s">
        <v>345</v>
      </c>
      <c r="E482" s="23"/>
    </row>
    <row r="483" spans="1:5" ht="20" customHeight="1">
      <c r="A483" s="19" t="s">
        <v>13389</v>
      </c>
      <c r="B483" s="20" t="s">
        <v>13390</v>
      </c>
      <c r="C483" s="21" t="s">
        <v>169446</v>
      </c>
      <c r="D483" s="21" t="s">
        <v>296</v>
      </c>
      <c r="E483" s="23"/>
    </row>
    <row r="484" spans="1:5" ht="20" customHeight="1">
      <c r="A484" s="19" t="s">
        <v>13393</v>
      </c>
      <c r="B484" s="20" t="s">
        <v>13392</v>
      </c>
      <c r="C484" s="21" t="s">
        <v>169456</v>
      </c>
      <c r="D484" s="21" t="s">
        <v>296</v>
      </c>
      <c r="E484" s="23"/>
    </row>
    <row r="485" spans="1:5" ht="20" customHeight="1">
      <c r="A485" s="19" t="s">
        <v>13396</v>
      </c>
      <c r="B485" s="20" t="s">
        <v>13395</v>
      </c>
      <c r="C485" s="21" t="s">
        <v>169450</v>
      </c>
      <c r="D485" s="21" t="s">
        <v>296</v>
      </c>
      <c r="E485" s="23"/>
    </row>
    <row r="486" spans="1:5" ht="32" customHeight="1">
      <c r="A486" s="19" t="s">
        <v>13397</v>
      </c>
      <c r="B486" s="20" t="s">
        <v>13398</v>
      </c>
      <c r="C486" s="21" t="s">
        <v>169562</v>
      </c>
      <c r="D486" s="21" t="s">
        <v>345</v>
      </c>
      <c r="E486" s="23"/>
    </row>
    <row r="487" spans="1:5" ht="20" customHeight="1">
      <c r="A487" s="19" t="s">
        <v>13401</v>
      </c>
      <c r="B487" s="20" t="s">
        <v>13400</v>
      </c>
      <c r="C487" s="21" t="s">
        <v>169450</v>
      </c>
      <c r="D487" s="21" t="s">
        <v>296</v>
      </c>
      <c r="E487" s="23"/>
    </row>
    <row r="488" spans="1:5" ht="20" customHeight="1">
      <c r="A488" s="19" t="s">
        <v>13402</v>
      </c>
      <c r="B488" s="20" t="s">
        <v>13403</v>
      </c>
      <c r="C488" s="22">
        <v>-55</v>
      </c>
      <c r="D488" s="21" t="s">
        <v>345</v>
      </c>
      <c r="E488" s="23"/>
    </row>
    <row r="489" spans="1:5" ht="20" customHeight="1">
      <c r="A489" s="19" t="s">
        <v>13404</v>
      </c>
      <c r="B489" s="20" t="s">
        <v>13405</v>
      </c>
      <c r="C489" s="21" t="s">
        <v>169439</v>
      </c>
      <c r="D489" s="21" t="s">
        <v>345</v>
      </c>
      <c r="E489" s="23"/>
    </row>
    <row r="490" spans="1:5" ht="20" customHeight="1">
      <c r="A490" s="19" t="s">
        <v>13406</v>
      </c>
      <c r="B490" s="20" t="s">
        <v>13407</v>
      </c>
      <c r="C490" s="22">
        <v>-65</v>
      </c>
      <c r="D490" s="21" t="s">
        <v>345</v>
      </c>
      <c r="E490" s="23"/>
    </row>
    <row r="491" spans="1:5" ht="20" customHeight="1">
      <c r="A491" s="19" t="s">
        <v>13408</v>
      </c>
      <c r="B491" s="20" t="s">
        <v>13409</v>
      </c>
      <c r="C491" s="22">
        <v>-45</v>
      </c>
      <c r="D491" s="21" t="s">
        <v>345</v>
      </c>
      <c r="E491" s="23"/>
    </row>
    <row r="492" spans="1:5" ht="20" customHeight="1">
      <c r="A492" s="19" t="s">
        <v>13410</v>
      </c>
      <c r="B492" s="20" t="s">
        <v>13411</v>
      </c>
      <c r="C492" s="21" t="s">
        <v>169456</v>
      </c>
      <c r="D492" s="21" t="s">
        <v>296</v>
      </c>
      <c r="E492" s="23"/>
    </row>
    <row r="493" spans="1:5" ht="20" customHeight="1">
      <c r="A493" s="19" t="s">
        <v>13414</v>
      </c>
      <c r="B493" s="20" t="s">
        <v>13413</v>
      </c>
      <c r="C493" s="21" t="s">
        <v>169434</v>
      </c>
      <c r="D493" s="21" t="s">
        <v>296</v>
      </c>
      <c r="E493" s="23"/>
    </row>
    <row r="494" spans="1:5" ht="20" customHeight="1">
      <c r="A494" s="19" t="s">
        <v>13417</v>
      </c>
      <c r="B494" s="20" t="s">
        <v>13416</v>
      </c>
      <c r="C494" s="22">
        <v>-165</v>
      </c>
      <c r="D494" s="21" t="s">
        <v>296</v>
      </c>
      <c r="E494" s="23"/>
    </row>
    <row r="495" spans="1:5" ht="20" customHeight="1">
      <c r="A495" s="19" t="s">
        <v>13420</v>
      </c>
      <c r="B495" s="20" t="s">
        <v>13419</v>
      </c>
      <c r="C495" s="22">
        <v>-35</v>
      </c>
      <c r="D495" s="21" t="s">
        <v>345</v>
      </c>
      <c r="E495" s="23"/>
    </row>
    <row r="496" spans="1:5" ht="20" customHeight="1">
      <c r="A496" s="19" t="s">
        <v>13423</v>
      </c>
      <c r="B496" s="20" t="s">
        <v>13422</v>
      </c>
      <c r="C496" s="22">
        <v>-155</v>
      </c>
      <c r="D496" s="21" t="s">
        <v>296</v>
      </c>
      <c r="E496" s="23"/>
    </row>
    <row r="497" spans="1:5" ht="20" customHeight="1">
      <c r="A497" s="19" t="s">
        <v>13427</v>
      </c>
      <c r="B497" s="20" t="s">
        <v>13425</v>
      </c>
      <c r="C497" s="21" t="s">
        <v>169434</v>
      </c>
      <c r="D497" s="21" t="s">
        <v>296</v>
      </c>
      <c r="E497" s="23"/>
    </row>
    <row r="498" spans="1:5" ht="20" customHeight="1">
      <c r="A498" s="19" t="s">
        <v>13428</v>
      </c>
      <c r="B498" s="20" t="s">
        <v>13429</v>
      </c>
      <c r="C498" s="22">
        <v>-45</v>
      </c>
      <c r="D498" s="21" t="s">
        <v>345</v>
      </c>
      <c r="E498" s="23"/>
    </row>
    <row r="499" spans="1:5" ht="20" customHeight="1">
      <c r="A499" s="19" t="s">
        <v>13430</v>
      </c>
      <c r="B499" s="20" t="s">
        <v>13431</v>
      </c>
      <c r="C499" s="22">
        <v>-175</v>
      </c>
      <c r="D499" s="21" t="s">
        <v>296</v>
      </c>
      <c r="E499" s="23"/>
    </row>
    <row r="500" spans="1:5" ht="20" customHeight="1">
      <c r="A500" s="19" t="s">
        <v>13434</v>
      </c>
      <c r="B500" s="20" t="s">
        <v>13433</v>
      </c>
      <c r="C500" s="22">
        <v>-45</v>
      </c>
      <c r="D500" s="21" t="s">
        <v>345</v>
      </c>
      <c r="E500" s="23"/>
    </row>
    <row r="501" spans="1:5" ht="20" customHeight="1">
      <c r="A501" s="19" t="s">
        <v>13435</v>
      </c>
      <c r="B501" s="20" t="s">
        <v>13436</v>
      </c>
      <c r="C501" s="21" t="s">
        <v>169442</v>
      </c>
      <c r="D501" s="21" t="s">
        <v>345</v>
      </c>
      <c r="E501" s="23"/>
    </row>
    <row r="502" spans="1:5" ht="20" customHeight="1">
      <c r="A502" s="19" t="s">
        <v>13437</v>
      </c>
      <c r="B502" s="20" t="s">
        <v>13438</v>
      </c>
      <c r="C502" s="21" t="s">
        <v>169450</v>
      </c>
      <c r="D502" s="21" t="s">
        <v>296</v>
      </c>
      <c r="E502" s="23"/>
    </row>
    <row r="503" spans="1:5" ht="20" customHeight="1">
      <c r="A503" s="19" t="s">
        <v>13439</v>
      </c>
      <c r="B503" s="20" t="s">
        <v>13440</v>
      </c>
      <c r="C503" s="22">
        <v>-175</v>
      </c>
      <c r="D503" s="21" t="s">
        <v>296</v>
      </c>
      <c r="E503" s="23"/>
    </row>
    <row r="504" spans="1:5" ht="20" customHeight="1">
      <c r="A504" s="19" t="s">
        <v>13443</v>
      </c>
      <c r="B504" s="20" t="s">
        <v>13442</v>
      </c>
      <c r="C504" s="22">
        <v>-165</v>
      </c>
      <c r="D504" s="21" t="s">
        <v>296</v>
      </c>
      <c r="E504" s="23"/>
    </row>
    <row r="505" spans="1:5" ht="20" customHeight="1">
      <c r="A505" s="19" t="s">
        <v>13444</v>
      </c>
      <c r="B505" s="20" t="s">
        <v>13445</v>
      </c>
      <c r="C505" s="22">
        <v>-45</v>
      </c>
      <c r="D505" s="21" t="s">
        <v>345</v>
      </c>
      <c r="E505" s="23"/>
    </row>
    <row r="506" spans="1:5" ht="20" customHeight="1">
      <c r="A506" s="19" t="s">
        <v>13448</v>
      </c>
      <c r="B506" s="20" t="s">
        <v>13447</v>
      </c>
      <c r="C506" s="21" t="s">
        <v>169434</v>
      </c>
      <c r="D506" s="21" t="s">
        <v>296</v>
      </c>
      <c r="E506" s="23"/>
    </row>
    <row r="507" spans="1:5" ht="20" customHeight="1">
      <c r="A507" s="19" t="s">
        <v>13449</v>
      </c>
      <c r="B507" s="20" t="s">
        <v>13450</v>
      </c>
      <c r="C507" s="22">
        <v>-155</v>
      </c>
      <c r="D507" s="21" t="s">
        <v>296</v>
      </c>
      <c r="E507" s="23"/>
    </row>
    <row r="508" spans="1:5" ht="20" customHeight="1">
      <c r="A508" s="19" t="s">
        <v>13453</v>
      </c>
      <c r="B508" s="20" t="s">
        <v>13452</v>
      </c>
      <c r="C508" s="21" t="s">
        <v>169456</v>
      </c>
      <c r="D508" s="21" t="s">
        <v>296</v>
      </c>
      <c r="E508" s="23"/>
    </row>
    <row r="509" spans="1:5" ht="20" customHeight="1">
      <c r="A509" s="19" t="s">
        <v>13454</v>
      </c>
      <c r="B509" s="20" t="s">
        <v>13455</v>
      </c>
      <c r="C509" s="22">
        <v>-175</v>
      </c>
      <c r="D509" s="21" t="s">
        <v>296</v>
      </c>
      <c r="E509" s="23"/>
    </row>
    <row r="510" spans="1:5" ht="20" customHeight="1">
      <c r="A510" s="19" t="s">
        <v>13458</v>
      </c>
      <c r="B510" s="20" t="s">
        <v>13457</v>
      </c>
      <c r="C510" s="21" t="s">
        <v>169471</v>
      </c>
      <c r="D510" s="21" t="s">
        <v>345</v>
      </c>
      <c r="E510" s="23"/>
    </row>
    <row r="511" spans="1:5" ht="20" customHeight="1">
      <c r="A511" s="19" t="s">
        <v>13459</v>
      </c>
      <c r="B511" s="20" t="s">
        <v>13460</v>
      </c>
      <c r="C511" s="22">
        <v>-85</v>
      </c>
      <c r="D511" s="21" t="s">
        <v>345</v>
      </c>
      <c r="E511" s="23"/>
    </row>
    <row r="512" spans="1:5" ht="20" customHeight="1">
      <c r="A512" s="19" t="s">
        <v>13463</v>
      </c>
      <c r="B512" s="20" t="s">
        <v>13462</v>
      </c>
      <c r="C512" s="21" t="s">
        <v>169450</v>
      </c>
      <c r="D512" s="21" t="s">
        <v>296</v>
      </c>
      <c r="E512" s="23"/>
    </row>
    <row r="513" spans="1:5" ht="20" customHeight="1">
      <c r="A513" s="19" t="s">
        <v>13464</v>
      </c>
      <c r="B513" s="20" t="s">
        <v>13465</v>
      </c>
      <c r="C513" s="22">
        <v>-165</v>
      </c>
      <c r="D513" s="21" t="s">
        <v>296</v>
      </c>
      <c r="E513" s="23"/>
    </row>
    <row r="514" spans="1:5" ht="20" customHeight="1">
      <c r="A514" s="19" t="s">
        <v>13466</v>
      </c>
      <c r="B514" s="20" t="s">
        <v>13467</v>
      </c>
      <c r="C514" s="22">
        <v>-175</v>
      </c>
      <c r="D514" s="21" t="s">
        <v>296</v>
      </c>
      <c r="E514" s="23"/>
    </row>
    <row r="515" spans="1:5" ht="20" customHeight="1">
      <c r="A515" s="19" t="s">
        <v>589</v>
      </c>
      <c r="B515" s="20" t="s">
        <v>590</v>
      </c>
      <c r="C515" s="22">
        <v>-75</v>
      </c>
      <c r="D515" s="21" t="s">
        <v>139</v>
      </c>
      <c r="E515" s="23"/>
    </row>
    <row r="516" spans="1:5" ht="20" customHeight="1">
      <c r="A516" s="19" t="s">
        <v>641</v>
      </c>
      <c r="B516" s="20" t="s">
        <v>642</v>
      </c>
      <c r="C516" s="21" t="s">
        <v>169434</v>
      </c>
      <c r="D516" s="21" t="s">
        <v>296</v>
      </c>
      <c r="E516" s="23"/>
    </row>
    <row r="517" spans="1:5" ht="20" customHeight="1">
      <c r="A517" s="19" t="s">
        <v>643</v>
      </c>
      <c r="B517" s="20" t="s">
        <v>644</v>
      </c>
      <c r="C517" s="21" t="s">
        <v>169439</v>
      </c>
      <c r="D517" s="21" t="s">
        <v>345</v>
      </c>
      <c r="E517" s="23"/>
    </row>
    <row r="518" spans="1:5" ht="20" customHeight="1">
      <c r="A518" s="19" t="s">
        <v>645</v>
      </c>
      <c r="B518" s="20" t="s">
        <v>646</v>
      </c>
      <c r="C518" s="22">
        <v>0</v>
      </c>
      <c r="D518" s="21" t="s">
        <v>345</v>
      </c>
      <c r="E518" s="23"/>
    </row>
    <row r="519" spans="1:5" ht="20" customHeight="1">
      <c r="A519" s="19" t="s">
        <v>649</v>
      </c>
      <c r="B519" s="20" t="s">
        <v>648</v>
      </c>
      <c r="C519" s="22">
        <v>45</v>
      </c>
      <c r="D519" s="21" t="s">
        <v>345</v>
      </c>
      <c r="E519" s="23"/>
    </row>
    <row r="520" spans="1:5" ht="20" customHeight="1">
      <c r="A520" s="19" t="s">
        <v>650</v>
      </c>
      <c r="B520" s="24">
        <v>100</v>
      </c>
      <c r="C520" s="21" t="s">
        <v>169480</v>
      </c>
      <c r="D520" s="21" t="s">
        <v>345</v>
      </c>
      <c r="E520" s="23"/>
    </row>
    <row r="521" spans="1:5" ht="20" customHeight="1">
      <c r="A521" s="19" t="s">
        <v>651</v>
      </c>
      <c r="B521" s="20" t="s">
        <v>652</v>
      </c>
      <c r="C521" s="21" t="s">
        <v>169435</v>
      </c>
      <c r="D521" s="21" t="s">
        <v>296</v>
      </c>
      <c r="E521" s="23"/>
    </row>
    <row r="522" spans="1:5" ht="20" customHeight="1">
      <c r="A522" s="19" t="s">
        <v>655</v>
      </c>
      <c r="B522" s="20" t="s">
        <v>656</v>
      </c>
      <c r="C522" s="22">
        <v>45</v>
      </c>
      <c r="D522" s="21" t="s">
        <v>345</v>
      </c>
      <c r="E522" s="23"/>
    </row>
    <row r="523" spans="1:5" ht="20" customHeight="1">
      <c r="A523" s="19" t="s">
        <v>657</v>
      </c>
      <c r="B523" s="20" t="s">
        <v>658</v>
      </c>
      <c r="C523" s="22">
        <v>-55</v>
      </c>
      <c r="D523" s="21" t="s">
        <v>345</v>
      </c>
      <c r="E523" s="23"/>
    </row>
    <row r="524" spans="1:5" ht="20" customHeight="1">
      <c r="A524" s="19" t="s">
        <v>661</v>
      </c>
      <c r="B524" s="20" t="s">
        <v>660</v>
      </c>
      <c r="C524" s="22">
        <v>-175</v>
      </c>
      <c r="D524" s="21" t="s">
        <v>296</v>
      </c>
      <c r="E524" s="23"/>
    </row>
    <row r="525" spans="1:5" ht="20" customHeight="1">
      <c r="A525" s="19" t="s">
        <v>662</v>
      </c>
      <c r="B525" s="20" t="s">
        <v>663</v>
      </c>
      <c r="C525" s="22">
        <v>-175</v>
      </c>
      <c r="D525" s="21" t="s">
        <v>296</v>
      </c>
      <c r="E525" s="23"/>
    </row>
    <row r="526" spans="1:5" ht="20" customHeight="1">
      <c r="A526" s="19" t="s">
        <v>664</v>
      </c>
      <c r="B526" s="20" t="s">
        <v>665</v>
      </c>
      <c r="C526" s="21" t="s">
        <v>169455</v>
      </c>
      <c r="D526" s="21" t="s">
        <v>345</v>
      </c>
      <c r="E526" s="23"/>
    </row>
    <row r="527" spans="1:5" ht="20" customHeight="1">
      <c r="A527" s="19" t="s">
        <v>666</v>
      </c>
      <c r="B527" s="20" t="s">
        <v>667</v>
      </c>
      <c r="C527" s="21" t="s">
        <v>169442</v>
      </c>
      <c r="D527" s="21" t="s">
        <v>345</v>
      </c>
      <c r="E527" s="23"/>
    </row>
    <row r="528" spans="1:5" ht="32" customHeight="1">
      <c r="A528" s="19" t="s">
        <v>670</v>
      </c>
      <c r="B528" s="20" t="s">
        <v>669</v>
      </c>
      <c r="C528" s="21" t="s">
        <v>169558</v>
      </c>
      <c r="D528" s="21" t="s">
        <v>345</v>
      </c>
      <c r="E528" s="23"/>
    </row>
    <row r="529" spans="1:5" ht="20" customHeight="1">
      <c r="A529" s="19" t="s">
        <v>673</v>
      </c>
      <c r="B529" s="20" t="s">
        <v>672</v>
      </c>
      <c r="C529" s="21" t="s">
        <v>169476</v>
      </c>
      <c r="D529" s="21" t="s">
        <v>345</v>
      </c>
      <c r="E529" s="23"/>
    </row>
    <row r="530" spans="1:5" ht="20" customHeight="1">
      <c r="A530" s="19" t="s">
        <v>674</v>
      </c>
      <c r="B530" s="20" t="s">
        <v>675</v>
      </c>
      <c r="C530" s="21" t="s">
        <v>169449</v>
      </c>
      <c r="D530" s="21" t="s">
        <v>345</v>
      </c>
      <c r="E530" s="23"/>
    </row>
    <row r="531" spans="1:5" ht="20" customHeight="1">
      <c r="A531" s="19" t="s">
        <v>678</v>
      </c>
      <c r="B531" s="20" t="s">
        <v>677</v>
      </c>
      <c r="C531" s="22">
        <v>-175</v>
      </c>
      <c r="D531" s="21" t="s">
        <v>296</v>
      </c>
      <c r="E531" s="23"/>
    </row>
    <row r="532" spans="1:5" ht="20" customHeight="1">
      <c r="A532" s="19" t="s">
        <v>679</v>
      </c>
      <c r="B532" s="20" t="s">
        <v>680</v>
      </c>
      <c r="C532" s="21" t="s">
        <v>169442</v>
      </c>
      <c r="D532" s="21" t="s">
        <v>345</v>
      </c>
      <c r="E532" s="23"/>
    </row>
    <row r="533" spans="1:5" ht="20" customHeight="1">
      <c r="A533" s="19" t="s">
        <v>681</v>
      </c>
      <c r="B533" s="20" t="s">
        <v>682</v>
      </c>
      <c r="C533" s="22">
        <v>-65</v>
      </c>
      <c r="D533" s="21" t="s">
        <v>296</v>
      </c>
      <c r="E533" s="23"/>
    </row>
    <row r="534" spans="1:5" ht="20" customHeight="1">
      <c r="A534" s="19" t="s">
        <v>683</v>
      </c>
      <c r="B534" s="20" t="s">
        <v>684</v>
      </c>
      <c r="C534" s="21" t="s">
        <v>169455</v>
      </c>
      <c r="D534" s="21" t="s">
        <v>345</v>
      </c>
      <c r="E534" s="23"/>
    </row>
    <row r="535" spans="1:5" ht="20" customHeight="1">
      <c r="A535" s="19" t="s">
        <v>687</v>
      </c>
      <c r="B535" s="20" t="s">
        <v>686</v>
      </c>
      <c r="C535" s="21" t="s">
        <v>169476</v>
      </c>
      <c r="D535" s="21" t="s">
        <v>345</v>
      </c>
      <c r="E535" s="23"/>
    </row>
    <row r="536" spans="1:5" ht="20" customHeight="1">
      <c r="A536" s="19" t="s">
        <v>690</v>
      </c>
      <c r="B536" s="20" t="s">
        <v>689</v>
      </c>
      <c r="C536" s="22">
        <v>-95</v>
      </c>
      <c r="D536" s="21" t="s">
        <v>296</v>
      </c>
      <c r="E536" s="23"/>
    </row>
    <row r="537" spans="1:5" ht="20" customHeight="1">
      <c r="A537" s="19" t="s">
        <v>691</v>
      </c>
      <c r="B537" s="20" t="s">
        <v>692</v>
      </c>
      <c r="C537" s="21" t="s">
        <v>169471</v>
      </c>
      <c r="D537" s="21" t="s">
        <v>345</v>
      </c>
      <c r="E537" s="23"/>
    </row>
    <row r="538" spans="1:5" ht="20" customHeight="1">
      <c r="A538" s="19" t="s">
        <v>695</v>
      </c>
      <c r="B538" s="20" t="s">
        <v>694</v>
      </c>
      <c r="C538" s="21" t="s">
        <v>169476</v>
      </c>
      <c r="D538" s="21" t="s">
        <v>345</v>
      </c>
      <c r="E538" s="23"/>
    </row>
    <row r="539" spans="1:5" ht="20" customHeight="1">
      <c r="A539" s="19" t="s">
        <v>696</v>
      </c>
      <c r="B539" s="20" t="s">
        <v>697</v>
      </c>
      <c r="C539" s="22">
        <v>-85</v>
      </c>
      <c r="D539" s="21" t="s">
        <v>345</v>
      </c>
      <c r="E539" s="23"/>
    </row>
    <row r="540" spans="1:5" ht="20" customHeight="1">
      <c r="A540" s="19" t="s">
        <v>698</v>
      </c>
      <c r="B540" s="20" t="s">
        <v>699</v>
      </c>
      <c r="C540" s="21" t="s">
        <v>169443</v>
      </c>
      <c r="D540" s="21" t="s">
        <v>345</v>
      </c>
      <c r="E540" s="23"/>
    </row>
    <row r="541" spans="1:5" ht="20" customHeight="1">
      <c r="A541" s="19" t="s">
        <v>700</v>
      </c>
      <c r="B541" s="20" t="s">
        <v>701</v>
      </c>
      <c r="C541" s="21" t="s">
        <v>169442</v>
      </c>
      <c r="D541" s="21" t="s">
        <v>345</v>
      </c>
      <c r="E541" s="23"/>
    </row>
    <row r="542" spans="1:5" ht="20" customHeight="1">
      <c r="A542" s="19" t="s">
        <v>702</v>
      </c>
      <c r="B542" s="20" t="s">
        <v>703</v>
      </c>
      <c r="C542" s="21" t="s">
        <v>169486</v>
      </c>
      <c r="D542" s="21" t="s">
        <v>345</v>
      </c>
      <c r="E542" s="23"/>
    </row>
    <row r="543" spans="1:5" ht="20" customHeight="1">
      <c r="A543" s="19" t="s">
        <v>704</v>
      </c>
      <c r="B543" s="20" t="s">
        <v>705</v>
      </c>
      <c r="C543" s="21" t="s">
        <v>169448</v>
      </c>
      <c r="D543" s="21" t="s">
        <v>345</v>
      </c>
      <c r="E543" s="23"/>
    </row>
    <row r="544" spans="1:5" ht="20" customHeight="1">
      <c r="A544" s="19" t="s">
        <v>710</v>
      </c>
      <c r="B544" s="20" t="s">
        <v>707</v>
      </c>
      <c r="C544" s="22">
        <v>55</v>
      </c>
      <c r="D544" s="21" t="s">
        <v>345</v>
      </c>
      <c r="E544" s="23"/>
    </row>
    <row r="545" spans="1:5" ht="20" customHeight="1">
      <c r="A545" s="19" t="s">
        <v>711</v>
      </c>
      <c r="B545" s="20" t="s">
        <v>712</v>
      </c>
      <c r="C545" s="21" t="s">
        <v>169471</v>
      </c>
      <c r="D545" s="21" t="s">
        <v>296</v>
      </c>
      <c r="E545" s="23"/>
    </row>
    <row r="546" spans="1:5" ht="20" customHeight="1">
      <c r="A546" s="19" t="s">
        <v>713</v>
      </c>
      <c r="B546" s="20" t="s">
        <v>714</v>
      </c>
      <c r="C546" s="21" t="s">
        <v>169448</v>
      </c>
      <c r="D546" s="21" t="s">
        <v>345</v>
      </c>
      <c r="E546" s="23"/>
    </row>
    <row r="547" spans="1:5" ht="20" customHeight="1">
      <c r="A547" s="19" t="s">
        <v>715</v>
      </c>
      <c r="B547" s="20" t="s">
        <v>716</v>
      </c>
      <c r="C547" s="21" t="s">
        <v>169442</v>
      </c>
      <c r="D547" s="21" t="s">
        <v>345</v>
      </c>
      <c r="E547" s="23"/>
    </row>
    <row r="548" spans="1:5" ht="20" customHeight="1">
      <c r="A548" s="19" t="s">
        <v>717</v>
      </c>
      <c r="B548" s="20" t="s">
        <v>718</v>
      </c>
      <c r="C548" s="21" t="s">
        <v>169450</v>
      </c>
      <c r="D548" s="21" t="s">
        <v>296</v>
      </c>
      <c r="E548" s="23"/>
    </row>
    <row r="549" spans="1:5" ht="20" customHeight="1">
      <c r="A549" s="19" t="s">
        <v>719</v>
      </c>
      <c r="B549" s="20" t="s">
        <v>720</v>
      </c>
      <c r="C549" s="21" t="s">
        <v>169471</v>
      </c>
      <c r="D549" s="21" t="s">
        <v>345</v>
      </c>
      <c r="E549" s="23"/>
    </row>
    <row r="550" spans="1:5" ht="20" customHeight="1">
      <c r="A550" s="19" t="s">
        <v>721</v>
      </c>
      <c r="B550" s="20" t="s">
        <v>722</v>
      </c>
      <c r="C550" s="22">
        <v>-175</v>
      </c>
      <c r="D550" s="21" t="s">
        <v>296</v>
      </c>
      <c r="E550" s="23"/>
    </row>
    <row r="551" spans="1:5" ht="20" customHeight="1">
      <c r="A551" s="19" t="s">
        <v>747</v>
      </c>
      <c r="B551" s="20" t="s">
        <v>748</v>
      </c>
      <c r="C551" s="22">
        <v>25</v>
      </c>
      <c r="D551" s="21" t="s">
        <v>345</v>
      </c>
      <c r="E551" s="23"/>
    </row>
    <row r="552" spans="1:5" ht="20" customHeight="1">
      <c r="A552" s="19" t="s">
        <v>797</v>
      </c>
      <c r="B552" s="20" t="s">
        <v>796</v>
      </c>
      <c r="C552" s="21" t="s">
        <v>169450</v>
      </c>
      <c r="D552" s="21" t="s">
        <v>296</v>
      </c>
      <c r="E552" s="23"/>
    </row>
    <row r="553" spans="1:5" ht="20" customHeight="1">
      <c r="A553" s="19" t="s">
        <v>814</v>
      </c>
      <c r="B553" s="20" t="s">
        <v>815</v>
      </c>
      <c r="C553" s="21" t="s">
        <v>169471</v>
      </c>
      <c r="D553" s="21" t="s">
        <v>345</v>
      </c>
      <c r="E553" s="23"/>
    </row>
    <row r="554" spans="1:5" ht="20" customHeight="1">
      <c r="A554" s="19" t="s">
        <v>832</v>
      </c>
      <c r="B554" s="20" t="s">
        <v>831</v>
      </c>
      <c r="C554" s="21" t="s">
        <v>169449</v>
      </c>
      <c r="D554" s="21" t="s">
        <v>345</v>
      </c>
      <c r="E554" s="23"/>
    </row>
    <row r="555" spans="1:5" ht="20" customHeight="1">
      <c r="A555" s="19" t="s">
        <v>862</v>
      </c>
      <c r="B555" s="20" t="s">
        <v>860</v>
      </c>
      <c r="C555" s="22">
        <v>-175</v>
      </c>
      <c r="D555" s="21" t="s">
        <v>296</v>
      </c>
      <c r="E555" s="23"/>
    </row>
    <row r="556" spans="1:5" ht="20" customHeight="1">
      <c r="A556" s="19" t="s">
        <v>12460</v>
      </c>
      <c r="B556" s="20" t="s">
        <v>12461</v>
      </c>
      <c r="C556" s="22">
        <v>55</v>
      </c>
      <c r="D556" s="21" t="s">
        <v>345</v>
      </c>
      <c r="E556" s="23"/>
    </row>
    <row r="557" spans="1:5" ht="20" customHeight="1">
      <c r="A557" s="19" t="s">
        <v>12742</v>
      </c>
      <c r="B557" s="20" t="s">
        <v>12743</v>
      </c>
      <c r="C557" s="22">
        <v>5</v>
      </c>
      <c r="D557" s="21" t="s">
        <v>345</v>
      </c>
      <c r="E557" s="23"/>
    </row>
    <row r="558" spans="1:5" ht="20" customHeight="1">
      <c r="A558" s="19" t="s">
        <v>12833</v>
      </c>
      <c r="B558" s="20" t="s">
        <v>12834</v>
      </c>
      <c r="C558" s="22">
        <v>-175</v>
      </c>
      <c r="D558" s="21" t="s">
        <v>296</v>
      </c>
      <c r="E558" s="23"/>
    </row>
    <row r="559" spans="1:5" ht="20" customHeight="1">
      <c r="A559" s="19" t="s">
        <v>12836</v>
      </c>
      <c r="B559" s="20" t="s">
        <v>12837</v>
      </c>
      <c r="C559" s="21" t="s">
        <v>169439</v>
      </c>
      <c r="D559" s="21" t="s">
        <v>345</v>
      </c>
      <c r="E559" s="23"/>
    </row>
    <row r="560" spans="1:5" ht="20" customHeight="1">
      <c r="A560" s="19" t="s">
        <v>12839</v>
      </c>
      <c r="B560" s="20" t="s">
        <v>12840</v>
      </c>
      <c r="C560" s="22">
        <v>-175</v>
      </c>
      <c r="D560" s="21" t="s">
        <v>296</v>
      </c>
      <c r="E560" s="23"/>
    </row>
    <row r="561" spans="1:5" ht="20" customHeight="1">
      <c r="A561" s="19" t="s">
        <v>12846</v>
      </c>
      <c r="B561" s="20" t="s">
        <v>12845</v>
      </c>
      <c r="C561" s="22">
        <v>-75</v>
      </c>
      <c r="D561" s="21" t="s">
        <v>345</v>
      </c>
      <c r="E561" s="23"/>
    </row>
    <row r="562" spans="1:5" ht="20" customHeight="1">
      <c r="A562" s="19" t="s">
        <v>12858</v>
      </c>
      <c r="B562" s="20" t="s">
        <v>12857</v>
      </c>
      <c r="C562" s="21" t="s">
        <v>169455</v>
      </c>
      <c r="D562" s="21" t="s">
        <v>345</v>
      </c>
      <c r="E562" s="23"/>
    </row>
    <row r="563" spans="1:5" ht="20" customHeight="1">
      <c r="A563" s="19" t="s">
        <v>12862</v>
      </c>
      <c r="B563" s="20" t="s">
        <v>12861</v>
      </c>
      <c r="C563" s="21" t="s">
        <v>169455</v>
      </c>
      <c r="D563" s="21" t="s">
        <v>345</v>
      </c>
      <c r="E563" s="23"/>
    </row>
    <row r="564" spans="1:5" ht="20" customHeight="1">
      <c r="A564" s="19" t="s">
        <v>12875</v>
      </c>
      <c r="B564" s="20" t="s">
        <v>12876</v>
      </c>
      <c r="C564" s="21" t="s">
        <v>169449</v>
      </c>
      <c r="D564" s="21" t="s">
        <v>345</v>
      </c>
      <c r="E564" s="23"/>
    </row>
    <row r="565" spans="1:5" ht="20" customHeight="1">
      <c r="A565" s="19" t="s">
        <v>12889</v>
      </c>
      <c r="B565" s="20" t="s">
        <v>12890</v>
      </c>
      <c r="C565" s="22">
        <v>-65</v>
      </c>
      <c r="D565" s="21" t="s">
        <v>345</v>
      </c>
      <c r="E565" s="23"/>
    </row>
    <row r="566" spans="1:5" ht="20" customHeight="1">
      <c r="A566" s="19" t="s">
        <v>12912</v>
      </c>
      <c r="B566" s="20" t="s">
        <v>12913</v>
      </c>
      <c r="C566" s="21" t="s">
        <v>169452</v>
      </c>
      <c r="D566" s="21" t="s">
        <v>345</v>
      </c>
      <c r="E566" s="23"/>
    </row>
    <row r="567" spans="1:5" ht="20" customHeight="1">
      <c r="A567" s="19" t="s">
        <v>12925</v>
      </c>
      <c r="B567" s="20" t="s">
        <v>12926</v>
      </c>
      <c r="C567" s="22">
        <v>35</v>
      </c>
      <c r="D567" s="21" t="s">
        <v>345</v>
      </c>
      <c r="E567" s="23"/>
    </row>
    <row r="568" spans="1:5" ht="20" customHeight="1">
      <c r="A568" s="19" t="s">
        <v>12932</v>
      </c>
      <c r="B568" s="20" t="s">
        <v>12931</v>
      </c>
      <c r="C568" s="21" t="s">
        <v>169452</v>
      </c>
      <c r="D568" s="21" t="s">
        <v>345</v>
      </c>
      <c r="E568" s="23"/>
    </row>
    <row r="569" spans="1:5" ht="20" customHeight="1">
      <c r="A569" s="19" t="s">
        <v>12948</v>
      </c>
      <c r="B569" s="20" t="s">
        <v>12949</v>
      </c>
      <c r="C569" s="22">
        <v>75</v>
      </c>
      <c r="D569" s="21" t="s">
        <v>345</v>
      </c>
      <c r="E569" s="23"/>
    </row>
    <row r="570" spans="1:5" ht="20" customHeight="1">
      <c r="A570" s="19" t="s">
        <v>12957</v>
      </c>
      <c r="B570" s="20" t="s">
        <v>12958</v>
      </c>
      <c r="C570" s="22">
        <v>45</v>
      </c>
      <c r="D570" s="21" t="s">
        <v>345</v>
      </c>
      <c r="E570" s="23"/>
    </row>
    <row r="571" spans="1:5" ht="20" customHeight="1">
      <c r="A571" s="19" t="s">
        <v>12972</v>
      </c>
      <c r="B571" s="20" t="s">
        <v>12973</v>
      </c>
      <c r="C571" s="22">
        <v>35</v>
      </c>
      <c r="D571" s="21" t="s">
        <v>345</v>
      </c>
      <c r="E571" s="23"/>
    </row>
    <row r="572" spans="1:5" ht="20" customHeight="1">
      <c r="A572" s="19" t="s">
        <v>12987</v>
      </c>
      <c r="B572" s="20" t="s">
        <v>12988</v>
      </c>
      <c r="C572" s="21" t="s">
        <v>169442</v>
      </c>
      <c r="D572" s="21" t="s">
        <v>296</v>
      </c>
      <c r="E572" s="23"/>
    </row>
    <row r="573" spans="1:5" ht="20" customHeight="1">
      <c r="A573" s="19" t="s">
        <v>12992</v>
      </c>
      <c r="B573" s="20" t="s">
        <v>12993</v>
      </c>
      <c r="C573" s="22">
        <v>0</v>
      </c>
      <c r="D573" s="21" t="s">
        <v>345</v>
      </c>
      <c r="E573" s="23"/>
    </row>
    <row r="574" spans="1:5" ht="20" customHeight="1">
      <c r="A574" s="19" t="s">
        <v>13003</v>
      </c>
      <c r="B574" s="20" t="s">
        <v>13004</v>
      </c>
      <c r="C574" s="22">
        <v>-55</v>
      </c>
      <c r="D574" s="21" t="s">
        <v>345</v>
      </c>
      <c r="E574" s="23"/>
    </row>
    <row r="575" spans="1:5" ht="20" customHeight="1">
      <c r="A575" s="19" t="s">
        <v>13011</v>
      </c>
      <c r="B575" s="20" t="s">
        <v>13009</v>
      </c>
      <c r="C575" s="22">
        <v>35</v>
      </c>
      <c r="D575" s="21" t="s">
        <v>345</v>
      </c>
      <c r="E575" s="23"/>
    </row>
    <row r="576" spans="1:5" ht="20" customHeight="1">
      <c r="A576" s="19" t="s">
        <v>13030</v>
      </c>
      <c r="B576" s="20" t="s">
        <v>13031</v>
      </c>
      <c r="C576" s="22">
        <v>45</v>
      </c>
      <c r="D576" s="21" t="s">
        <v>345</v>
      </c>
      <c r="E576" s="23"/>
    </row>
    <row r="577" spans="1:5" ht="20" customHeight="1">
      <c r="A577" s="19" t="s">
        <v>13051</v>
      </c>
      <c r="B577" s="20" t="s">
        <v>13052</v>
      </c>
      <c r="C577" s="22">
        <v>-15</v>
      </c>
      <c r="D577" s="21" t="s">
        <v>345</v>
      </c>
      <c r="E577" s="23"/>
    </row>
    <row r="578" spans="1:5" ht="20" customHeight="1">
      <c r="A578" s="19" t="s">
        <v>13056</v>
      </c>
      <c r="B578" s="20" t="s">
        <v>13057</v>
      </c>
      <c r="C578" s="21" t="s">
        <v>169436</v>
      </c>
      <c r="D578" s="21" t="s">
        <v>296</v>
      </c>
      <c r="E578" s="23"/>
    </row>
    <row r="579" spans="1:5" ht="20" customHeight="1">
      <c r="A579" s="19" t="s">
        <v>13059</v>
      </c>
      <c r="B579" s="20" t="s">
        <v>13060</v>
      </c>
      <c r="C579" s="21" t="s">
        <v>169446</v>
      </c>
      <c r="D579" s="21" t="s">
        <v>296</v>
      </c>
      <c r="E579" s="23"/>
    </row>
    <row r="580" spans="1:5" ht="20" customHeight="1">
      <c r="A580" s="19" t="s">
        <v>13068</v>
      </c>
      <c r="B580" s="20" t="s">
        <v>13069</v>
      </c>
      <c r="C580" s="21" t="s">
        <v>169474</v>
      </c>
      <c r="D580" s="21" t="s">
        <v>296</v>
      </c>
      <c r="E580" s="23"/>
    </row>
    <row r="581" spans="1:5" ht="20" customHeight="1">
      <c r="A581" s="19" t="s">
        <v>13079</v>
      </c>
      <c r="B581" s="20" t="s">
        <v>13080</v>
      </c>
      <c r="C581" s="22">
        <v>-155</v>
      </c>
      <c r="D581" s="21" t="s">
        <v>296</v>
      </c>
      <c r="E581" s="23"/>
    </row>
    <row r="582" spans="1:5" ht="20" customHeight="1">
      <c r="A582" s="19" t="s">
        <v>13082</v>
      </c>
      <c r="B582" s="20" t="s">
        <v>13083</v>
      </c>
      <c r="C582" s="21" t="s">
        <v>169456</v>
      </c>
      <c r="D582" s="21" t="s">
        <v>296</v>
      </c>
      <c r="E582" s="23"/>
    </row>
    <row r="583" spans="1:5" ht="20" customHeight="1">
      <c r="A583" s="19" t="s">
        <v>13085</v>
      </c>
      <c r="B583" s="20" t="s">
        <v>13086</v>
      </c>
      <c r="C583" s="21" t="s">
        <v>169434</v>
      </c>
      <c r="D583" s="21" t="s">
        <v>296</v>
      </c>
      <c r="E583" s="23"/>
    </row>
    <row r="584" spans="1:5" ht="20" customHeight="1">
      <c r="A584" s="19" t="s">
        <v>13087</v>
      </c>
      <c r="B584" s="20" t="s">
        <v>13088</v>
      </c>
      <c r="C584" s="22">
        <v>35</v>
      </c>
      <c r="D584" s="21" t="s">
        <v>345</v>
      </c>
      <c r="E584" s="23"/>
    </row>
    <row r="585" spans="1:5" ht="20" customHeight="1">
      <c r="A585" s="19" t="s">
        <v>13089</v>
      </c>
      <c r="B585" s="20" t="s">
        <v>13090</v>
      </c>
      <c r="C585" s="21" t="s">
        <v>169435</v>
      </c>
      <c r="D585" s="21" t="s">
        <v>345</v>
      </c>
      <c r="E585" s="23"/>
    </row>
    <row r="586" spans="1:5" ht="20" customHeight="1">
      <c r="A586" s="19" t="s">
        <v>13093</v>
      </c>
      <c r="B586" s="20" t="s">
        <v>13092</v>
      </c>
      <c r="C586" s="21" t="s">
        <v>169478</v>
      </c>
      <c r="D586" s="21" t="s">
        <v>345</v>
      </c>
      <c r="E586" s="23"/>
    </row>
    <row r="587" spans="1:5" ht="20" customHeight="1">
      <c r="A587" s="19" t="s">
        <v>13096</v>
      </c>
      <c r="B587" s="20" t="s">
        <v>13097</v>
      </c>
      <c r="C587" s="22">
        <v>65</v>
      </c>
      <c r="D587" s="21" t="s">
        <v>345</v>
      </c>
      <c r="E587" s="23"/>
    </row>
    <row r="588" spans="1:5" ht="20" customHeight="1">
      <c r="A588" s="19" t="s">
        <v>13098</v>
      </c>
      <c r="B588" s="20" t="s">
        <v>13099</v>
      </c>
      <c r="C588" s="22">
        <v>25</v>
      </c>
      <c r="D588" s="21" t="s">
        <v>345</v>
      </c>
      <c r="E588" s="23"/>
    </row>
    <row r="589" spans="1:5" ht="20" customHeight="1">
      <c r="A589" s="19" t="s">
        <v>13100</v>
      </c>
      <c r="B589" s="20" t="s">
        <v>13101</v>
      </c>
      <c r="C589" s="22">
        <v>-15</v>
      </c>
      <c r="D589" s="21" t="s">
        <v>296</v>
      </c>
      <c r="E589" s="23"/>
    </row>
    <row r="590" spans="1:5" ht="20" customHeight="1">
      <c r="A590" s="19" t="s">
        <v>13102</v>
      </c>
      <c r="B590" s="20" t="s">
        <v>13103</v>
      </c>
      <c r="C590" s="21" t="s">
        <v>169476</v>
      </c>
      <c r="D590" s="21" t="s">
        <v>345</v>
      </c>
      <c r="E590" s="23"/>
    </row>
    <row r="591" spans="1:5" ht="32" customHeight="1">
      <c r="A591" s="19" t="s">
        <v>13104</v>
      </c>
      <c r="B591" s="20" t="s">
        <v>13105</v>
      </c>
      <c r="C591" s="21" t="s">
        <v>169558</v>
      </c>
      <c r="D591" s="21" t="s">
        <v>345</v>
      </c>
      <c r="E591" s="23"/>
    </row>
    <row r="592" spans="1:5" ht="20" customHeight="1">
      <c r="A592" s="19" t="s">
        <v>13106</v>
      </c>
      <c r="B592" s="20" t="s">
        <v>13107</v>
      </c>
      <c r="C592" s="21" t="s">
        <v>169446</v>
      </c>
      <c r="D592" s="21" t="s">
        <v>296</v>
      </c>
      <c r="E592" s="23"/>
    </row>
    <row r="593" spans="1:5" ht="20" customHeight="1">
      <c r="A593" s="19" t="s">
        <v>13110</v>
      </c>
      <c r="B593" s="20" t="s">
        <v>13109</v>
      </c>
      <c r="C593" s="21" t="s">
        <v>169435</v>
      </c>
      <c r="D593" s="21" t="s">
        <v>345</v>
      </c>
      <c r="E593" s="23"/>
    </row>
    <row r="594" spans="1:5" ht="20" customHeight="1">
      <c r="A594" s="19" t="s">
        <v>13113</v>
      </c>
      <c r="B594" s="20" t="s">
        <v>13112</v>
      </c>
      <c r="C594" s="22">
        <v>45</v>
      </c>
      <c r="D594" s="21" t="s">
        <v>345</v>
      </c>
      <c r="E594" s="23"/>
    </row>
    <row r="595" spans="1:5" ht="20" customHeight="1">
      <c r="A595" s="19" t="s">
        <v>13114</v>
      </c>
      <c r="B595" s="20" t="s">
        <v>13115</v>
      </c>
      <c r="C595" s="22">
        <v>55</v>
      </c>
      <c r="D595" s="21" t="s">
        <v>345</v>
      </c>
      <c r="E595" s="23"/>
    </row>
    <row r="596" spans="1:5" ht="20" customHeight="1">
      <c r="A596" s="19" t="s">
        <v>13116</v>
      </c>
      <c r="B596" s="20" t="s">
        <v>13117</v>
      </c>
      <c r="C596" s="21" t="s">
        <v>169448</v>
      </c>
      <c r="D596" s="21" t="s">
        <v>345</v>
      </c>
      <c r="E596" s="23"/>
    </row>
    <row r="597" spans="1:5" ht="20" customHeight="1">
      <c r="A597" s="19" t="s">
        <v>13118</v>
      </c>
      <c r="B597" s="24">
        <v>100</v>
      </c>
      <c r="C597" s="22">
        <v>85</v>
      </c>
      <c r="D597" s="21" t="s">
        <v>345</v>
      </c>
      <c r="E597" s="23"/>
    </row>
    <row r="598" spans="1:5" ht="20" customHeight="1">
      <c r="A598" s="19" t="s">
        <v>13119</v>
      </c>
      <c r="B598" s="20" t="s">
        <v>13120</v>
      </c>
      <c r="C598" s="22">
        <v>-135</v>
      </c>
      <c r="D598" s="21" t="s">
        <v>296</v>
      </c>
      <c r="E598" s="23"/>
    </row>
    <row r="599" spans="1:5" ht="20" customHeight="1">
      <c r="A599" s="19" t="s">
        <v>13121</v>
      </c>
      <c r="B599" s="20" t="s">
        <v>13122</v>
      </c>
      <c r="C599" s="21" t="s">
        <v>169452</v>
      </c>
      <c r="D599" s="21" t="s">
        <v>345</v>
      </c>
      <c r="E599" s="23"/>
    </row>
    <row r="600" spans="1:5" ht="20" customHeight="1">
      <c r="A600" s="19" t="s">
        <v>13123</v>
      </c>
      <c r="B600" s="20" t="s">
        <v>13124</v>
      </c>
      <c r="C600" s="21" t="s">
        <v>169438</v>
      </c>
      <c r="D600" s="21" t="s">
        <v>345</v>
      </c>
      <c r="E600" s="23"/>
    </row>
    <row r="601" spans="1:5" ht="20" customHeight="1">
      <c r="A601" s="19" t="s">
        <v>13126</v>
      </c>
      <c r="B601" s="24">
        <v>100</v>
      </c>
      <c r="C601" s="21" t="s">
        <v>169435</v>
      </c>
      <c r="D601" s="21" t="s">
        <v>345</v>
      </c>
      <c r="E601" s="23"/>
    </row>
    <row r="602" spans="1:5" ht="20" customHeight="1">
      <c r="A602" s="19" t="s">
        <v>13127</v>
      </c>
      <c r="B602" s="20" t="s">
        <v>13128</v>
      </c>
      <c r="C602" s="22">
        <v>-65</v>
      </c>
      <c r="D602" s="21" t="s">
        <v>296</v>
      </c>
      <c r="E602" s="23"/>
    </row>
    <row r="603" spans="1:5" ht="20" customHeight="1">
      <c r="A603" s="19" t="s">
        <v>13129</v>
      </c>
      <c r="B603" s="20" t="s">
        <v>13130</v>
      </c>
      <c r="C603" s="21" t="s">
        <v>169434</v>
      </c>
      <c r="D603" s="21" t="s">
        <v>296</v>
      </c>
      <c r="E603" s="23"/>
    </row>
    <row r="604" spans="1:5" ht="20" customHeight="1">
      <c r="A604" s="19" t="s">
        <v>13131</v>
      </c>
      <c r="B604" s="20" t="s">
        <v>13132</v>
      </c>
      <c r="C604" s="22">
        <v>-15</v>
      </c>
      <c r="D604" s="21" t="s">
        <v>345</v>
      </c>
      <c r="E604" s="23"/>
    </row>
    <row r="605" spans="1:5" ht="20" customHeight="1">
      <c r="A605" s="19" t="s">
        <v>13133</v>
      </c>
      <c r="B605" s="20" t="s">
        <v>13134</v>
      </c>
      <c r="C605" s="22">
        <v>-115</v>
      </c>
      <c r="D605" s="21" t="s">
        <v>296</v>
      </c>
      <c r="E605" s="23"/>
    </row>
    <row r="606" spans="1:5" ht="20" customHeight="1">
      <c r="A606" s="19" t="s">
        <v>13135</v>
      </c>
      <c r="B606" s="20" t="s">
        <v>13136</v>
      </c>
      <c r="C606" s="22">
        <v>-55</v>
      </c>
      <c r="D606" s="21" t="s">
        <v>296</v>
      </c>
      <c r="E606" s="23"/>
    </row>
    <row r="607" spans="1:5" ht="20" customHeight="1">
      <c r="A607" s="19" t="s">
        <v>13137</v>
      </c>
      <c r="B607" s="20" t="s">
        <v>13138</v>
      </c>
      <c r="C607" s="21" t="s">
        <v>169471</v>
      </c>
      <c r="D607" s="21" t="s">
        <v>345</v>
      </c>
      <c r="E607" s="23"/>
    </row>
    <row r="608" spans="1:5" ht="32" customHeight="1">
      <c r="A608" s="19" t="s">
        <v>13139</v>
      </c>
      <c r="B608" s="20" t="s">
        <v>13140</v>
      </c>
      <c r="C608" s="21" t="s">
        <v>160304</v>
      </c>
      <c r="D608" s="21" t="s">
        <v>296</v>
      </c>
      <c r="E608" s="23"/>
    </row>
    <row r="609" spans="1:5" ht="20" customHeight="1">
      <c r="A609" s="19" t="s">
        <v>13141</v>
      </c>
      <c r="B609" s="20" t="s">
        <v>13142</v>
      </c>
      <c r="C609" s="21" t="s">
        <v>169448</v>
      </c>
      <c r="D609" s="21" t="s">
        <v>345</v>
      </c>
      <c r="E609" s="23"/>
    </row>
    <row r="610" spans="1:5" ht="20" customHeight="1">
      <c r="A610" s="19" t="s">
        <v>13143</v>
      </c>
      <c r="B610" s="20" t="s">
        <v>13144</v>
      </c>
      <c r="C610" s="21" t="s">
        <v>169444</v>
      </c>
      <c r="D610" s="21" t="s">
        <v>345</v>
      </c>
      <c r="E610" s="23"/>
    </row>
    <row r="611" spans="1:5" ht="20" customHeight="1">
      <c r="A611" s="19" t="s">
        <v>13147</v>
      </c>
      <c r="B611" s="24">
        <v>100</v>
      </c>
      <c r="C611" s="21" t="s">
        <v>14955</v>
      </c>
      <c r="D611" s="21" t="s">
        <v>345</v>
      </c>
      <c r="E611" s="23"/>
    </row>
    <row r="612" spans="1:5" ht="20" customHeight="1">
      <c r="A612" s="19" t="s">
        <v>13148</v>
      </c>
      <c r="B612" s="20" t="s">
        <v>13149</v>
      </c>
      <c r="C612" s="21" t="s">
        <v>169433</v>
      </c>
      <c r="D612" s="21" t="s">
        <v>296</v>
      </c>
      <c r="E612" s="23"/>
    </row>
    <row r="613" spans="1:5" ht="20" customHeight="1">
      <c r="A613" s="19" t="s">
        <v>13150</v>
      </c>
      <c r="B613" s="20" t="s">
        <v>13151</v>
      </c>
      <c r="C613" s="21" t="s">
        <v>169449</v>
      </c>
      <c r="D613" s="21" t="s">
        <v>345</v>
      </c>
      <c r="E613" s="23"/>
    </row>
    <row r="614" spans="1:5" ht="20" customHeight="1">
      <c r="A614" s="19" t="s">
        <v>13152</v>
      </c>
      <c r="B614" s="20" t="s">
        <v>13153</v>
      </c>
      <c r="C614" s="22">
        <v>-55</v>
      </c>
      <c r="D614" s="21" t="s">
        <v>296</v>
      </c>
      <c r="E614" s="23"/>
    </row>
    <row r="615" spans="1:5" ht="20" customHeight="1">
      <c r="A615" s="19" t="s">
        <v>13154</v>
      </c>
      <c r="B615" s="20" t="s">
        <v>13155</v>
      </c>
      <c r="C615" s="22">
        <v>-35</v>
      </c>
      <c r="D615" s="21" t="s">
        <v>345</v>
      </c>
      <c r="E615" s="23"/>
    </row>
    <row r="616" spans="1:5" ht="20" customHeight="1">
      <c r="A616" s="19" t="s">
        <v>13156</v>
      </c>
      <c r="B616" s="20" t="s">
        <v>13157</v>
      </c>
      <c r="C616" s="21" t="s">
        <v>169434</v>
      </c>
      <c r="D616" s="21" t="s">
        <v>296</v>
      </c>
      <c r="E616" s="23"/>
    </row>
    <row r="617" spans="1:5" ht="20" customHeight="1">
      <c r="A617" s="19" t="s">
        <v>13158</v>
      </c>
      <c r="B617" s="20" t="s">
        <v>13159</v>
      </c>
      <c r="C617" s="21" t="s">
        <v>169433</v>
      </c>
      <c r="D617" s="21" t="s">
        <v>345</v>
      </c>
      <c r="E617" s="23"/>
    </row>
    <row r="618" spans="1:5" ht="20" customHeight="1">
      <c r="A618" s="19" t="s">
        <v>13165</v>
      </c>
      <c r="B618" s="20" t="s">
        <v>13161</v>
      </c>
      <c r="C618" s="21" t="s">
        <v>169443</v>
      </c>
      <c r="D618" s="21" t="s">
        <v>296</v>
      </c>
      <c r="E618" s="23"/>
    </row>
    <row r="619" spans="1:5" ht="20" customHeight="1">
      <c r="A619" s="19" t="s">
        <v>13168</v>
      </c>
      <c r="B619" s="20" t="s">
        <v>13167</v>
      </c>
      <c r="C619" s="21" t="s">
        <v>169434</v>
      </c>
      <c r="D619" s="21" t="s">
        <v>296</v>
      </c>
      <c r="E619" s="23"/>
    </row>
    <row r="620" spans="1:5" ht="20" customHeight="1">
      <c r="A620" s="19" t="s">
        <v>13169</v>
      </c>
      <c r="B620" s="20" t="s">
        <v>13170</v>
      </c>
      <c r="C620" s="22">
        <v>-15</v>
      </c>
      <c r="D620" s="21" t="s">
        <v>345</v>
      </c>
      <c r="E620" s="23"/>
    </row>
    <row r="621" spans="1:5" ht="20" customHeight="1">
      <c r="A621" s="19" t="s">
        <v>13173</v>
      </c>
      <c r="B621" s="20" t="s">
        <v>13172</v>
      </c>
      <c r="C621" s="21" t="s">
        <v>169444</v>
      </c>
      <c r="D621" s="21" t="s">
        <v>345</v>
      </c>
      <c r="E621" s="23"/>
    </row>
    <row r="622" spans="1:5" ht="20" customHeight="1">
      <c r="A622" s="19" t="s">
        <v>13176</v>
      </c>
      <c r="B622" s="20" t="s">
        <v>13177</v>
      </c>
      <c r="C622" s="21" t="s">
        <v>169442</v>
      </c>
      <c r="D622" s="21" t="s">
        <v>345</v>
      </c>
      <c r="E622" s="23"/>
    </row>
    <row r="623" spans="1:5" ht="20" customHeight="1">
      <c r="A623" s="19" t="s">
        <v>13178</v>
      </c>
      <c r="B623" s="20" t="s">
        <v>13179</v>
      </c>
      <c r="C623" s="22">
        <v>-75</v>
      </c>
      <c r="D623" s="21" t="s">
        <v>345</v>
      </c>
      <c r="E623" s="23"/>
    </row>
    <row r="624" spans="1:5" ht="20" customHeight="1">
      <c r="A624" s="19" t="s">
        <v>13180</v>
      </c>
      <c r="B624" s="20" t="s">
        <v>13181</v>
      </c>
      <c r="C624" s="22">
        <v>-65</v>
      </c>
      <c r="D624" s="21" t="s">
        <v>345</v>
      </c>
      <c r="E624" s="23"/>
    </row>
    <row r="625" spans="1:5" ht="20" customHeight="1">
      <c r="A625" s="19" t="s">
        <v>13182</v>
      </c>
      <c r="B625" s="20" t="s">
        <v>13183</v>
      </c>
      <c r="C625" s="22">
        <v>-105</v>
      </c>
      <c r="D625" s="21" t="s">
        <v>345</v>
      </c>
      <c r="E625" s="23"/>
    </row>
    <row r="626" spans="1:5" ht="20" customHeight="1">
      <c r="A626" s="19" t="s">
        <v>13184</v>
      </c>
      <c r="B626" s="20" t="s">
        <v>13185</v>
      </c>
      <c r="C626" s="22">
        <v>-175</v>
      </c>
      <c r="D626" s="21" t="s">
        <v>296</v>
      </c>
      <c r="E626" s="23"/>
    </row>
    <row r="627" spans="1:5" ht="20" customHeight="1">
      <c r="A627" s="19" t="s">
        <v>13189</v>
      </c>
      <c r="B627" s="20" t="s">
        <v>13187</v>
      </c>
      <c r="C627" s="21" t="s">
        <v>169490</v>
      </c>
      <c r="D627" s="21" t="s">
        <v>345</v>
      </c>
      <c r="E627" s="23"/>
    </row>
    <row r="628" spans="1:5" ht="20" customHeight="1">
      <c r="A628" s="19" t="s">
        <v>13192</v>
      </c>
      <c r="B628" s="20" t="s">
        <v>13191</v>
      </c>
      <c r="C628" s="21" t="s">
        <v>169448</v>
      </c>
      <c r="D628" s="21" t="s">
        <v>345</v>
      </c>
      <c r="E628" s="23"/>
    </row>
    <row r="629" spans="1:5" ht="20" customHeight="1">
      <c r="A629" s="19" t="s">
        <v>13193</v>
      </c>
      <c r="B629" s="20" t="s">
        <v>13194</v>
      </c>
      <c r="C629" s="22">
        <v>25</v>
      </c>
      <c r="D629" s="21" t="s">
        <v>345</v>
      </c>
      <c r="E629" s="23"/>
    </row>
    <row r="630" spans="1:5" ht="20" customHeight="1">
      <c r="A630" s="19" t="s">
        <v>13195</v>
      </c>
      <c r="B630" s="20" t="s">
        <v>13196</v>
      </c>
      <c r="C630" s="22">
        <v>-115</v>
      </c>
      <c r="D630" s="21" t="s">
        <v>296</v>
      </c>
      <c r="E630" s="23"/>
    </row>
    <row r="631" spans="1:5" ht="20" customHeight="1">
      <c r="A631" s="19" t="s">
        <v>13197</v>
      </c>
      <c r="B631" s="20" t="s">
        <v>13198</v>
      </c>
      <c r="C631" s="21" t="s">
        <v>169442</v>
      </c>
      <c r="D631" s="21" t="s">
        <v>345</v>
      </c>
      <c r="E631" s="23"/>
    </row>
    <row r="632" spans="1:5" ht="20" customHeight="1">
      <c r="A632" s="19" t="s">
        <v>13199</v>
      </c>
      <c r="B632" s="20" t="s">
        <v>13200</v>
      </c>
      <c r="C632" s="21" t="s">
        <v>169446</v>
      </c>
      <c r="D632" s="21" t="s">
        <v>296</v>
      </c>
      <c r="E632" s="23"/>
    </row>
    <row r="633" spans="1:5" ht="20" customHeight="1">
      <c r="A633" s="19" t="s">
        <v>13201</v>
      </c>
      <c r="B633" s="20" t="s">
        <v>13202</v>
      </c>
      <c r="C633" s="22">
        <v>-165</v>
      </c>
      <c r="D633" s="21" t="s">
        <v>296</v>
      </c>
      <c r="E633" s="23"/>
    </row>
    <row r="634" spans="1:5" ht="20" customHeight="1">
      <c r="A634" s="19" t="s">
        <v>13203</v>
      </c>
      <c r="B634" s="20" t="s">
        <v>13204</v>
      </c>
      <c r="C634" s="21" t="s">
        <v>169450</v>
      </c>
      <c r="D634" s="21" t="s">
        <v>296</v>
      </c>
      <c r="E634" s="23"/>
    </row>
    <row r="635" spans="1:5" ht="20" customHeight="1">
      <c r="A635" s="19" t="s">
        <v>13205</v>
      </c>
      <c r="B635" s="20" t="s">
        <v>13206</v>
      </c>
      <c r="C635" s="21" t="s">
        <v>169471</v>
      </c>
      <c r="D635" s="21" t="s">
        <v>345</v>
      </c>
      <c r="E635" s="23"/>
    </row>
    <row r="636" spans="1:5" ht="32" customHeight="1">
      <c r="A636" s="19" t="s">
        <v>13207</v>
      </c>
      <c r="B636" s="20" t="s">
        <v>13208</v>
      </c>
      <c r="C636" s="21" t="s">
        <v>169558</v>
      </c>
      <c r="D636" s="21" t="s">
        <v>345</v>
      </c>
      <c r="E636" s="23"/>
    </row>
    <row r="637" spans="1:5" ht="20" customHeight="1">
      <c r="A637" s="19" t="s">
        <v>13209</v>
      </c>
      <c r="B637" s="20" t="s">
        <v>13210</v>
      </c>
      <c r="C637" s="21" t="s">
        <v>169446</v>
      </c>
      <c r="D637" s="21" t="s">
        <v>296</v>
      </c>
      <c r="E637" s="23"/>
    </row>
    <row r="638" spans="1:5" ht="20" customHeight="1">
      <c r="A638" s="19" t="s">
        <v>13213</v>
      </c>
      <c r="B638" s="20" t="s">
        <v>13212</v>
      </c>
      <c r="C638" s="21" t="s">
        <v>169449</v>
      </c>
      <c r="D638" s="21" t="s">
        <v>345</v>
      </c>
      <c r="E638" s="23"/>
    </row>
    <row r="639" spans="1:5" ht="32" customHeight="1">
      <c r="A639" s="19" t="s">
        <v>13214</v>
      </c>
      <c r="B639" s="20" t="s">
        <v>13215</v>
      </c>
      <c r="C639" s="21" t="s">
        <v>169562</v>
      </c>
      <c r="D639" s="21" t="s">
        <v>345</v>
      </c>
      <c r="E639" s="23"/>
    </row>
    <row r="640" spans="1:5" ht="20" customHeight="1">
      <c r="A640" s="19" t="s">
        <v>13216</v>
      </c>
      <c r="B640" s="20" t="s">
        <v>13217</v>
      </c>
      <c r="C640" s="22">
        <v>-125</v>
      </c>
      <c r="D640" s="21" t="s">
        <v>296</v>
      </c>
      <c r="E640" s="23"/>
    </row>
    <row r="641" spans="1:5" ht="20" customHeight="1">
      <c r="A641" s="19" t="s">
        <v>13218</v>
      </c>
      <c r="B641" s="20" t="s">
        <v>13219</v>
      </c>
      <c r="C641" s="21" t="s">
        <v>169436</v>
      </c>
      <c r="D641" s="21" t="s">
        <v>296</v>
      </c>
      <c r="E641" s="23"/>
    </row>
    <row r="642" spans="1:5" ht="20" customHeight="1">
      <c r="A642" s="19" t="s">
        <v>13220</v>
      </c>
      <c r="B642" s="20" t="s">
        <v>13221</v>
      </c>
      <c r="C642" s="21" t="s">
        <v>169442</v>
      </c>
      <c r="D642" s="21" t="s">
        <v>345</v>
      </c>
      <c r="E642" s="23"/>
    </row>
    <row r="643" spans="1:5" ht="20" customHeight="1">
      <c r="A643" s="19" t="s">
        <v>13222</v>
      </c>
      <c r="B643" s="20" t="s">
        <v>13223</v>
      </c>
      <c r="C643" s="21" t="s">
        <v>169446</v>
      </c>
      <c r="D643" s="21" t="s">
        <v>296</v>
      </c>
      <c r="E643" s="23"/>
    </row>
    <row r="644" spans="1:5" ht="20" customHeight="1">
      <c r="A644" s="19" t="s">
        <v>13224</v>
      </c>
      <c r="B644" s="20" t="s">
        <v>13225</v>
      </c>
      <c r="C644" s="22">
        <v>-175</v>
      </c>
      <c r="D644" s="21" t="s">
        <v>296</v>
      </c>
      <c r="E644" s="23"/>
    </row>
    <row r="645" spans="1:5" ht="20" customHeight="1">
      <c r="A645" s="19" t="s">
        <v>13226</v>
      </c>
      <c r="B645" s="20" t="s">
        <v>13227</v>
      </c>
      <c r="C645" s="22">
        <v>-85</v>
      </c>
      <c r="D645" s="21" t="s">
        <v>345</v>
      </c>
      <c r="E645" s="23"/>
    </row>
    <row r="646" spans="1:5" ht="20" customHeight="1">
      <c r="A646" s="19" t="s">
        <v>13228</v>
      </c>
      <c r="B646" s="20" t="s">
        <v>13229</v>
      </c>
      <c r="C646" s="22">
        <v>-25</v>
      </c>
      <c r="D646" s="21" t="s">
        <v>345</v>
      </c>
      <c r="E646" s="23"/>
    </row>
    <row r="647" spans="1:5" ht="20" customHeight="1">
      <c r="A647" s="19" t="s">
        <v>13230</v>
      </c>
      <c r="B647" s="20" t="s">
        <v>13231</v>
      </c>
      <c r="C647" s="22">
        <v>-175</v>
      </c>
      <c r="D647" s="21" t="s">
        <v>296</v>
      </c>
      <c r="E647" s="23"/>
    </row>
    <row r="648" spans="1:5" ht="20" customHeight="1">
      <c r="A648" s="19" t="s">
        <v>13235</v>
      </c>
      <c r="B648" s="20" t="s">
        <v>13233</v>
      </c>
      <c r="C648" s="21" t="s">
        <v>169444</v>
      </c>
      <c r="D648" s="21" t="s">
        <v>345</v>
      </c>
      <c r="E648" s="23"/>
    </row>
    <row r="649" spans="1:5" ht="20" customHeight="1">
      <c r="A649" s="19" t="s">
        <v>13239</v>
      </c>
      <c r="B649" s="20" t="s">
        <v>13237</v>
      </c>
      <c r="C649" s="21" t="s">
        <v>169436</v>
      </c>
      <c r="D649" s="21" t="s">
        <v>296</v>
      </c>
      <c r="E649" s="23"/>
    </row>
    <row r="650" spans="1:5" ht="20" customHeight="1">
      <c r="A650" s="19" t="s">
        <v>13243</v>
      </c>
      <c r="B650" s="20" t="s">
        <v>13241</v>
      </c>
      <c r="C650" s="21" t="s">
        <v>169456</v>
      </c>
      <c r="D650" s="21" t="s">
        <v>296</v>
      </c>
      <c r="E650" s="23"/>
    </row>
    <row r="651" spans="1:5" ht="20" customHeight="1">
      <c r="A651" s="19" t="s">
        <v>13244</v>
      </c>
      <c r="B651" s="20" t="s">
        <v>13245</v>
      </c>
      <c r="C651" s="21" t="s">
        <v>169471</v>
      </c>
      <c r="D651" s="21" t="s">
        <v>345</v>
      </c>
      <c r="E651" s="23"/>
    </row>
    <row r="652" spans="1:5" ht="20" customHeight="1">
      <c r="A652" s="19" t="s">
        <v>13246</v>
      </c>
      <c r="B652" s="20" t="s">
        <v>13247</v>
      </c>
      <c r="C652" s="22">
        <v>-165</v>
      </c>
      <c r="D652" s="21" t="s">
        <v>296</v>
      </c>
      <c r="E652" s="23"/>
    </row>
    <row r="653" spans="1:5" ht="20" customHeight="1">
      <c r="A653" s="19" t="s">
        <v>13250</v>
      </c>
      <c r="B653" s="20" t="s">
        <v>13249</v>
      </c>
      <c r="C653" s="21" t="s">
        <v>169493</v>
      </c>
      <c r="D653" s="21" t="s">
        <v>296</v>
      </c>
      <c r="E653" s="23"/>
    </row>
    <row r="654" spans="1:5" ht="20" customHeight="1">
      <c r="A654" s="19" t="s">
        <v>13251</v>
      </c>
      <c r="B654" s="20" t="s">
        <v>13252</v>
      </c>
      <c r="C654" s="21" t="s">
        <v>169456</v>
      </c>
      <c r="D654" s="21" t="s">
        <v>296</v>
      </c>
      <c r="E654" s="23"/>
    </row>
    <row r="655" spans="1:5" ht="20" customHeight="1">
      <c r="A655" s="19" t="s">
        <v>13253</v>
      </c>
      <c r="B655" s="20" t="s">
        <v>13254</v>
      </c>
      <c r="C655" s="21" t="s">
        <v>169434</v>
      </c>
      <c r="D655" s="21" t="s">
        <v>296</v>
      </c>
      <c r="E655" s="23"/>
    </row>
    <row r="656" spans="1:5" ht="20" customHeight="1">
      <c r="A656" s="19" t="s">
        <v>13255</v>
      </c>
      <c r="B656" s="20" t="s">
        <v>13256</v>
      </c>
      <c r="C656" s="21" t="s">
        <v>169433</v>
      </c>
      <c r="D656" s="21" t="s">
        <v>345</v>
      </c>
      <c r="E656" s="23"/>
    </row>
    <row r="657" spans="1:5" ht="20" customHeight="1">
      <c r="A657" s="19" t="s">
        <v>13257</v>
      </c>
      <c r="B657" s="20" t="s">
        <v>13258</v>
      </c>
      <c r="C657" s="21" t="s">
        <v>169450</v>
      </c>
      <c r="D657" s="21" t="s">
        <v>296</v>
      </c>
      <c r="E657" s="23"/>
    </row>
    <row r="658" spans="1:5" ht="20" customHeight="1">
      <c r="A658" s="19" t="s">
        <v>13261</v>
      </c>
      <c r="B658" s="20" t="s">
        <v>13260</v>
      </c>
      <c r="C658" s="22">
        <v>-155</v>
      </c>
      <c r="D658" s="21" t="s">
        <v>296</v>
      </c>
      <c r="E658" s="23"/>
    </row>
    <row r="659" spans="1:5" ht="20" customHeight="1">
      <c r="A659" s="19" t="s">
        <v>13265</v>
      </c>
      <c r="B659" s="20" t="s">
        <v>13263</v>
      </c>
      <c r="C659" s="21" t="s">
        <v>169450</v>
      </c>
      <c r="D659" s="21" t="s">
        <v>296</v>
      </c>
      <c r="E659" s="23"/>
    </row>
    <row r="660" spans="1:5" ht="20" customHeight="1">
      <c r="A660" s="19" t="s">
        <v>13285</v>
      </c>
      <c r="B660" s="20" t="s">
        <v>13286</v>
      </c>
      <c r="C660" s="21" t="s">
        <v>169439</v>
      </c>
      <c r="D660" s="21" t="s">
        <v>139</v>
      </c>
      <c r="E660" s="23"/>
    </row>
    <row r="661" spans="1:5" ht="20" customHeight="1">
      <c r="A661" s="19" t="s">
        <v>13369</v>
      </c>
      <c r="B661" s="20" t="s">
        <v>13370</v>
      </c>
      <c r="C661" s="21" t="s">
        <v>169433</v>
      </c>
      <c r="D661" s="21" t="s">
        <v>139</v>
      </c>
      <c r="E661" s="23"/>
    </row>
    <row r="662" spans="1:5" ht="20" customHeight="1">
      <c r="A662" s="19" t="s">
        <v>653</v>
      </c>
      <c r="B662" s="20" t="s">
        <v>654</v>
      </c>
      <c r="C662" s="21" t="s">
        <v>169462</v>
      </c>
      <c r="D662" s="21" t="s">
        <v>139</v>
      </c>
      <c r="E662" s="23"/>
    </row>
    <row r="663" spans="1:5" ht="20" customHeight="1">
      <c r="A663" s="19" t="s">
        <v>723</v>
      </c>
      <c r="B663" s="20" t="s">
        <v>724</v>
      </c>
      <c r="C663" s="21" t="s">
        <v>169434</v>
      </c>
      <c r="D663" s="21" t="s">
        <v>296</v>
      </c>
      <c r="E663" s="23"/>
    </row>
    <row r="664" spans="1:5" ht="20" customHeight="1">
      <c r="A664" s="19" t="s">
        <v>727</v>
      </c>
      <c r="B664" s="20" t="s">
        <v>728</v>
      </c>
      <c r="C664" s="21" t="s">
        <v>169448</v>
      </c>
      <c r="D664" s="21" t="s">
        <v>345</v>
      </c>
      <c r="E664" s="23"/>
    </row>
    <row r="665" spans="1:5" ht="20" customHeight="1">
      <c r="A665" s="19" t="s">
        <v>734</v>
      </c>
      <c r="B665" s="20" t="s">
        <v>735</v>
      </c>
      <c r="C665" s="22">
        <v>-35</v>
      </c>
      <c r="D665" s="21" t="s">
        <v>345</v>
      </c>
      <c r="E665" s="23"/>
    </row>
    <row r="666" spans="1:5" ht="20" customHeight="1">
      <c r="A666" s="19" t="s">
        <v>749</v>
      </c>
      <c r="B666" s="20" t="s">
        <v>748</v>
      </c>
      <c r="C666" s="22">
        <v>25</v>
      </c>
      <c r="D666" s="21" t="s">
        <v>345</v>
      </c>
      <c r="E666" s="23"/>
    </row>
    <row r="667" spans="1:5" ht="20" customHeight="1">
      <c r="A667" s="19" t="s">
        <v>761</v>
      </c>
      <c r="B667" s="20" t="s">
        <v>762</v>
      </c>
      <c r="C667" s="22">
        <v>45</v>
      </c>
      <c r="D667" s="21" t="s">
        <v>296</v>
      </c>
      <c r="E667" s="23"/>
    </row>
    <row r="668" spans="1:5" ht="20" customHeight="1">
      <c r="A668" s="19" t="s">
        <v>764</v>
      </c>
      <c r="B668" s="20" t="s">
        <v>765</v>
      </c>
      <c r="C668" s="21" t="s">
        <v>169462</v>
      </c>
      <c r="D668" s="21" t="s">
        <v>345</v>
      </c>
      <c r="E668" s="23"/>
    </row>
    <row r="669" spans="1:5" ht="20" customHeight="1">
      <c r="A669" s="19" t="s">
        <v>767</v>
      </c>
      <c r="B669" s="20" t="s">
        <v>768</v>
      </c>
      <c r="C669" s="22">
        <v>0</v>
      </c>
      <c r="D669" s="21" t="s">
        <v>345</v>
      </c>
      <c r="E669" s="23"/>
    </row>
    <row r="670" spans="1:5" ht="20" customHeight="1">
      <c r="A670" s="19" t="s">
        <v>772</v>
      </c>
      <c r="B670" s="20" t="s">
        <v>773</v>
      </c>
      <c r="C670" s="22">
        <v>75</v>
      </c>
      <c r="D670" s="21" t="s">
        <v>345</v>
      </c>
      <c r="E670" s="23"/>
    </row>
    <row r="671" spans="1:5" ht="20" customHeight="1">
      <c r="A671" s="19" t="s">
        <v>781</v>
      </c>
      <c r="B671" s="20" t="s">
        <v>782</v>
      </c>
      <c r="C671" s="22">
        <v>-95</v>
      </c>
      <c r="D671" s="21" t="s">
        <v>345</v>
      </c>
      <c r="E671" s="23"/>
    </row>
    <row r="672" spans="1:5" ht="20" customHeight="1">
      <c r="A672" s="19" t="s">
        <v>788</v>
      </c>
      <c r="B672" s="20" t="s">
        <v>789</v>
      </c>
      <c r="C672" s="22">
        <v>-35</v>
      </c>
      <c r="D672" s="21" t="s">
        <v>345</v>
      </c>
      <c r="E672" s="23"/>
    </row>
    <row r="673" spans="1:5" ht="20" customHeight="1">
      <c r="A673" s="19" t="s">
        <v>798</v>
      </c>
      <c r="B673" s="20" t="s">
        <v>796</v>
      </c>
      <c r="C673" s="21" t="s">
        <v>169450</v>
      </c>
      <c r="D673" s="21" t="s">
        <v>296</v>
      </c>
      <c r="E673" s="23"/>
    </row>
    <row r="674" spans="1:5" ht="20" customHeight="1">
      <c r="A674" s="19" t="s">
        <v>802</v>
      </c>
      <c r="B674" s="20" t="s">
        <v>803</v>
      </c>
      <c r="C674" s="22">
        <v>-175</v>
      </c>
      <c r="D674" s="21" t="s">
        <v>296</v>
      </c>
      <c r="E674" s="23"/>
    </row>
    <row r="675" spans="1:5" ht="20" customHeight="1">
      <c r="A675" s="19" t="s">
        <v>805</v>
      </c>
      <c r="B675" s="20" t="s">
        <v>806</v>
      </c>
      <c r="C675" s="22">
        <v>45</v>
      </c>
      <c r="D675" s="21" t="s">
        <v>345</v>
      </c>
      <c r="E675" s="23"/>
    </row>
    <row r="676" spans="1:5" ht="20" customHeight="1">
      <c r="A676" s="19" t="s">
        <v>816</v>
      </c>
      <c r="B676" s="20" t="s">
        <v>815</v>
      </c>
      <c r="C676" s="21" t="s">
        <v>169471</v>
      </c>
      <c r="D676" s="21" t="s">
        <v>345</v>
      </c>
      <c r="E676" s="23"/>
    </row>
    <row r="677" spans="1:5" ht="20" customHeight="1">
      <c r="A677" s="19" t="s">
        <v>833</v>
      </c>
      <c r="B677" s="20" t="s">
        <v>831</v>
      </c>
      <c r="C677" s="21" t="s">
        <v>169449</v>
      </c>
      <c r="D677" s="21" t="s">
        <v>345</v>
      </c>
      <c r="E677" s="23"/>
    </row>
    <row r="678" spans="1:5" ht="20" customHeight="1">
      <c r="A678" s="19" t="s">
        <v>843</v>
      </c>
      <c r="B678" s="20" t="s">
        <v>844</v>
      </c>
      <c r="C678" s="22">
        <v>65</v>
      </c>
      <c r="D678" s="21" t="s">
        <v>345</v>
      </c>
      <c r="E678" s="23"/>
    </row>
    <row r="679" spans="1:5" ht="20" customHeight="1">
      <c r="A679" s="19" t="s">
        <v>863</v>
      </c>
      <c r="B679" s="20" t="s">
        <v>860</v>
      </c>
      <c r="C679" s="22">
        <v>-175</v>
      </c>
      <c r="D679" s="21" t="s">
        <v>296</v>
      </c>
      <c r="E679" s="23"/>
    </row>
    <row r="680" spans="1:5" ht="20" customHeight="1">
      <c r="A680" s="19" t="s">
        <v>865</v>
      </c>
      <c r="B680" s="20" t="s">
        <v>866</v>
      </c>
      <c r="C680" s="22">
        <v>-95</v>
      </c>
      <c r="D680" s="21" t="s">
        <v>345</v>
      </c>
      <c r="E680" s="23"/>
    </row>
    <row r="681" spans="1:5" ht="20" customHeight="1">
      <c r="A681" s="19" t="s">
        <v>882</v>
      </c>
      <c r="B681" s="20" t="s">
        <v>883</v>
      </c>
      <c r="C681" s="22">
        <v>15</v>
      </c>
      <c r="D681" s="21" t="s">
        <v>296</v>
      </c>
      <c r="E681" s="23"/>
    </row>
    <row r="682" spans="1:5" ht="20" customHeight="1">
      <c r="A682" s="19" t="s">
        <v>934</v>
      </c>
      <c r="B682" s="24">
        <v>100</v>
      </c>
      <c r="C682" s="21" t="s">
        <v>169485</v>
      </c>
      <c r="D682" s="21" t="s">
        <v>345</v>
      </c>
      <c r="E682" s="23"/>
    </row>
    <row r="683" spans="1:5" ht="20" customHeight="1">
      <c r="A683" s="19" t="s">
        <v>1050</v>
      </c>
      <c r="B683" s="20" t="s">
        <v>1051</v>
      </c>
      <c r="C683" s="21" t="s">
        <v>169462</v>
      </c>
      <c r="D683" s="21" t="s">
        <v>345</v>
      </c>
      <c r="E683" s="23"/>
    </row>
    <row r="684" spans="1:5" ht="20" customHeight="1">
      <c r="A684" s="19" t="s">
        <v>12462</v>
      </c>
      <c r="B684" s="20" t="s">
        <v>12461</v>
      </c>
      <c r="C684" s="22">
        <v>55</v>
      </c>
      <c r="D684" s="21" t="s">
        <v>345</v>
      </c>
      <c r="E684" s="23"/>
    </row>
    <row r="685" spans="1:5" ht="20" customHeight="1">
      <c r="A685" s="19" t="s">
        <v>12535</v>
      </c>
      <c r="B685" s="20" t="s">
        <v>12536</v>
      </c>
      <c r="C685" s="22">
        <v>45</v>
      </c>
      <c r="D685" s="21" t="s">
        <v>345</v>
      </c>
      <c r="E685" s="23"/>
    </row>
    <row r="686" spans="1:5" ht="20" customHeight="1">
      <c r="A686" s="19" t="s">
        <v>12624</v>
      </c>
      <c r="B686" s="20" t="s">
        <v>12625</v>
      </c>
      <c r="C686" s="22">
        <v>-65</v>
      </c>
      <c r="D686" s="21" t="s">
        <v>345</v>
      </c>
      <c r="E686" s="23"/>
    </row>
    <row r="687" spans="1:5" ht="20" customHeight="1">
      <c r="A687" s="19" t="s">
        <v>12719</v>
      </c>
      <c r="B687" s="20" t="s">
        <v>12720</v>
      </c>
      <c r="C687" s="22">
        <v>-85</v>
      </c>
      <c r="D687" s="21" t="s">
        <v>345</v>
      </c>
      <c r="E687" s="23"/>
    </row>
    <row r="688" spans="1:5" ht="20" customHeight="1">
      <c r="A688" s="19" t="s">
        <v>12728</v>
      </c>
      <c r="B688" s="20" t="s">
        <v>12729</v>
      </c>
      <c r="C688" s="22">
        <v>-95</v>
      </c>
      <c r="D688" s="21" t="s">
        <v>345</v>
      </c>
      <c r="E688" s="23"/>
    </row>
    <row r="689" spans="1:5" ht="20" customHeight="1">
      <c r="A689" s="19" t="s">
        <v>12731</v>
      </c>
      <c r="B689" s="20" t="s">
        <v>12732</v>
      </c>
      <c r="C689" s="22">
        <v>-105</v>
      </c>
      <c r="D689" s="21" t="s">
        <v>345</v>
      </c>
      <c r="E689" s="23"/>
    </row>
    <row r="690" spans="1:5" ht="20" customHeight="1">
      <c r="A690" s="19" t="s">
        <v>12744</v>
      </c>
      <c r="B690" s="20" t="s">
        <v>12743</v>
      </c>
      <c r="C690" s="22">
        <v>5</v>
      </c>
      <c r="D690" s="21" t="s">
        <v>345</v>
      </c>
      <c r="E690" s="23"/>
    </row>
    <row r="691" spans="1:5" ht="20" customHeight="1">
      <c r="A691" s="19" t="s">
        <v>12754</v>
      </c>
      <c r="B691" s="20" t="s">
        <v>12755</v>
      </c>
      <c r="C691" s="21" t="s">
        <v>169471</v>
      </c>
      <c r="D691" s="21" t="s">
        <v>296</v>
      </c>
      <c r="E691" s="23"/>
    </row>
    <row r="692" spans="1:5" ht="20" customHeight="1">
      <c r="A692" s="19" t="s">
        <v>12765</v>
      </c>
      <c r="B692" s="20" t="s">
        <v>12766</v>
      </c>
      <c r="C692" s="21" t="s">
        <v>169439</v>
      </c>
      <c r="D692" s="21" t="s">
        <v>345</v>
      </c>
      <c r="E692" s="23"/>
    </row>
    <row r="693" spans="1:5" ht="20" customHeight="1">
      <c r="A693" s="19" t="s">
        <v>12790</v>
      </c>
      <c r="B693" s="20" t="s">
        <v>12791</v>
      </c>
      <c r="C693" s="21" t="s">
        <v>169477</v>
      </c>
      <c r="D693" s="21" t="s">
        <v>345</v>
      </c>
      <c r="E693" s="23"/>
    </row>
    <row r="694" spans="1:5" ht="20" customHeight="1">
      <c r="A694" s="19" t="s">
        <v>12793</v>
      </c>
      <c r="B694" s="20" t="s">
        <v>12794</v>
      </c>
      <c r="C694" s="21" t="s">
        <v>169450</v>
      </c>
      <c r="D694" s="21" t="s">
        <v>296</v>
      </c>
      <c r="E694" s="23"/>
    </row>
    <row r="695" spans="1:5" ht="20" customHeight="1">
      <c r="A695" s="19" t="s">
        <v>12816</v>
      </c>
      <c r="B695" s="20" t="s">
        <v>12817</v>
      </c>
      <c r="C695" s="22">
        <v>-175</v>
      </c>
      <c r="D695" s="21" t="s">
        <v>296</v>
      </c>
      <c r="E695" s="23"/>
    </row>
    <row r="696" spans="1:5" ht="20" customHeight="1">
      <c r="A696" s="19" t="s">
        <v>12829</v>
      </c>
      <c r="B696" s="20" t="s">
        <v>12830</v>
      </c>
      <c r="C696" s="22">
        <v>-45</v>
      </c>
      <c r="D696" s="21" t="s">
        <v>345</v>
      </c>
      <c r="E696" s="23"/>
    </row>
    <row r="697" spans="1:5" ht="20" customHeight="1">
      <c r="A697" s="19" t="s">
        <v>12831</v>
      </c>
      <c r="B697" s="20" t="s">
        <v>12832</v>
      </c>
      <c r="C697" s="22">
        <v>-25</v>
      </c>
      <c r="D697" s="21" t="s">
        <v>345</v>
      </c>
      <c r="E697" s="23"/>
    </row>
    <row r="698" spans="1:5" ht="20" customHeight="1">
      <c r="A698" s="19" t="s">
        <v>12835</v>
      </c>
      <c r="B698" s="20" t="s">
        <v>12834</v>
      </c>
      <c r="C698" s="22">
        <v>-175</v>
      </c>
      <c r="D698" s="21" t="s">
        <v>296</v>
      </c>
      <c r="E698" s="23"/>
    </row>
    <row r="699" spans="1:5" ht="20" customHeight="1">
      <c r="A699" s="19" t="s">
        <v>12838</v>
      </c>
      <c r="B699" s="20" t="s">
        <v>12837</v>
      </c>
      <c r="C699" s="21" t="s">
        <v>169439</v>
      </c>
      <c r="D699" s="21" t="s">
        <v>345</v>
      </c>
      <c r="E699" s="23"/>
    </row>
    <row r="700" spans="1:5" ht="20" customHeight="1">
      <c r="A700" s="19" t="s">
        <v>12841</v>
      </c>
      <c r="B700" s="20" t="s">
        <v>12840</v>
      </c>
      <c r="C700" s="22">
        <v>-175</v>
      </c>
      <c r="D700" s="21" t="s">
        <v>296</v>
      </c>
      <c r="E700" s="23"/>
    </row>
    <row r="701" spans="1:5" ht="20" customHeight="1">
      <c r="A701" s="19" t="s">
        <v>12842</v>
      </c>
      <c r="B701" s="20" t="s">
        <v>12843</v>
      </c>
      <c r="C701" s="22">
        <v>-25</v>
      </c>
      <c r="D701" s="21" t="s">
        <v>345</v>
      </c>
      <c r="E701" s="23"/>
    </row>
    <row r="702" spans="1:5" ht="20" customHeight="1">
      <c r="A702" s="19" t="s">
        <v>12847</v>
      </c>
      <c r="B702" s="20" t="s">
        <v>12845</v>
      </c>
      <c r="C702" s="22">
        <v>-75</v>
      </c>
      <c r="D702" s="21" t="s">
        <v>345</v>
      </c>
      <c r="E702" s="23"/>
    </row>
    <row r="703" spans="1:5" ht="20" customHeight="1">
      <c r="A703" s="19" t="s">
        <v>12848</v>
      </c>
      <c r="B703" s="20" t="s">
        <v>12849</v>
      </c>
      <c r="C703" s="21" t="s">
        <v>169474</v>
      </c>
      <c r="D703" s="21" t="s">
        <v>345</v>
      </c>
      <c r="E703" s="23"/>
    </row>
    <row r="704" spans="1:5" ht="20" customHeight="1">
      <c r="A704" s="19" t="s">
        <v>12850</v>
      </c>
      <c r="B704" s="20" t="s">
        <v>12851</v>
      </c>
      <c r="C704" s="21" t="s">
        <v>169476</v>
      </c>
      <c r="D704" s="21" t="s">
        <v>345</v>
      </c>
      <c r="E704" s="23"/>
    </row>
    <row r="705" spans="1:5" ht="20" customHeight="1">
      <c r="A705" s="19" t="s">
        <v>12852</v>
      </c>
      <c r="B705" s="20" t="s">
        <v>12853</v>
      </c>
      <c r="C705" s="21" t="s">
        <v>169450</v>
      </c>
      <c r="D705" s="21" t="s">
        <v>296</v>
      </c>
      <c r="E705" s="23"/>
    </row>
    <row r="706" spans="1:5" ht="20" customHeight="1">
      <c r="A706" s="19" t="s">
        <v>12854</v>
      </c>
      <c r="B706" s="20" t="s">
        <v>12855</v>
      </c>
      <c r="C706" s="22">
        <v>-175</v>
      </c>
      <c r="D706" s="21" t="s">
        <v>296</v>
      </c>
      <c r="E706" s="23"/>
    </row>
    <row r="707" spans="1:5" ht="20" customHeight="1">
      <c r="A707" s="19" t="s">
        <v>12859</v>
      </c>
      <c r="B707" s="20" t="s">
        <v>12857</v>
      </c>
      <c r="C707" s="21" t="s">
        <v>169455</v>
      </c>
      <c r="D707" s="21" t="s">
        <v>345</v>
      </c>
      <c r="E707" s="23"/>
    </row>
    <row r="708" spans="1:5" ht="20" customHeight="1">
      <c r="A708" s="19" t="s">
        <v>12863</v>
      </c>
      <c r="B708" s="20" t="s">
        <v>12861</v>
      </c>
      <c r="C708" s="21" t="s">
        <v>169455</v>
      </c>
      <c r="D708" s="21" t="s">
        <v>345</v>
      </c>
      <c r="E708" s="23"/>
    </row>
    <row r="709" spans="1:5" ht="20" customHeight="1">
      <c r="A709" s="19" t="s">
        <v>12864</v>
      </c>
      <c r="B709" s="20" t="s">
        <v>12865</v>
      </c>
      <c r="C709" s="21" t="s">
        <v>169449</v>
      </c>
      <c r="D709" s="21" t="s">
        <v>345</v>
      </c>
      <c r="E709" s="23"/>
    </row>
    <row r="710" spans="1:5" ht="20" customHeight="1">
      <c r="A710" s="19" t="s">
        <v>12866</v>
      </c>
      <c r="B710" s="20" t="s">
        <v>12867</v>
      </c>
      <c r="C710" s="21" t="s">
        <v>169474</v>
      </c>
      <c r="D710" s="21" t="s">
        <v>345</v>
      </c>
      <c r="E710" s="23"/>
    </row>
    <row r="711" spans="1:5" ht="20" customHeight="1">
      <c r="A711" s="19" t="s">
        <v>12868</v>
      </c>
      <c r="B711" s="24">
        <v>100</v>
      </c>
      <c r="C711" s="21" t="s">
        <v>156989</v>
      </c>
      <c r="D711" s="21" t="s">
        <v>345</v>
      </c>
      <c r="E711" s="23"/>
    </row>
    <row r="712" spans="1:5" ht="20" customHeight="1">
      <c r="A712" s="19" t="s">
        <v>12869</v>
      </c>
      <c r="B712" s="20" t="s">
        <v>12870</v>
      </c>
      <c r="C712" s="22">
        <v>25</v>
      </c>
      <c r="D712" s="21" t="s">
        <v>345</v>
      </c>
      <c r="E712" s="23"/>
    </row>
    <row r="713" spans="1:5" ht="20" customHeight="1">
      <c r="A713" s="19" t="s">
        <v>12871</v>
      </c>
      <c r="B713" s="20" t="s">
        <v>12872</v>
      </c>
      <c r="C713" s="21" t="s">
        <v>169455</v>
      </c>
      <c r="D713" s="21" t="s">
        <v>345</v>
      </c>
      <c r="E713" s="23"/>
    </row>
    <row r="714" spans="1:5" ht="20" customHeight="1">
      <c r="A714" s="19" t="s">
        <v>12877</v>
      </c>
      <c r="B714" s="20" t="s">
        <v>12876</v>
      </c>
      <c r="C714" s="21" t="s">
        <v>169449</v>
      </c>
      <c r="D714" s="21" t="s">
        <v>345</v>
      </c>
      <c r="E714" s="23"/>
    </row>
    <row r="715" spans="1:5" ht="20" customHeight="1">
      <c r="A715" s="19" t="s">
        <v>12878</v>
      </c>
      <c r="B715" s="24">
        <v>100</v>
      </c>
      <c r="C715" s="22">
        <v>95</v>
      </c>
      <c r="D715" s="21" t="s">
        <v>345</v>
      </c>
      <c r="E715" s="23"/>
    </row>
    <row r="716" spans="1:5" ht="20" customHeight="1">
      <c r="A716" s="19" t="s">
        <v>12879</v>
      </c>
      <c r="B716" s="20" t="s">
        <v>12880</v>
      </c>
      <c r="C716" s="21" t="s">
        <v>169442</v>
      </c>
      <c r="D716" s="21" t="s">
        <v>345</v>
      </c>
      <c r="E716" s="23"/>
    </row>
    <row r="717" spans="1:5" ht="20" customHeight="1">
      <c r="A717" s="19" t="s">
        <v>12881</v>
      </c>
      <c r="B717" s="20" t="s">
        <v>12882</v>
      </c>
      <c r="C717" s="22">
        <v>-105</v>
      </c>
      <c r="D717" s="21" t="s">
        <v>296</v>
      </c>
      <c r="E717" s="23"/>
    </row>
    <row r="718" spans="1:5" ht="20" customHeight="1">
      <c r="A718" s="19" t="s">
        <v>12883</v>
      </c>
      <c r="B718" s="20" t="s">
        <v>12884</v>
      </c>
      <c r="C718" s="22">
        <v>-105</v>
      </c>
      <c r="D718" s="21" t="s">
        <v>345</v>
      </c>
      <c r="E718" s="23"/>
    </row>
    <row r="719" spans="1:5" ht="20" customHeight="1">
      <c r="A719" s="19" t="s">
        <v>12885</v>
      </c>
      <c r="B719" s="20" t="s">
        <v>12886</v>
      </c>
      <c r="C719" s="22">
        <v>-175</v>
      </c>
      <c r="D719" s="21" t="s">
        <v>296</v>
      </c>
      <c r="E719" s="23"/>
    </row>
    <row r="720" spans="1:5" ht="20" customHeight="1">
      <c r="A720" s="19" t="s">
        <v>12887</v>
      </c>
      <c r="B720" s="20" t="s">
        <v>12888</v>
      </c>
      <c r="C720" s="21" t="s">
        <v>169477</v>
      </c>
      <c r="D720" s="21" t="s">
        <v>345</v>
      </c>
      <c r="E720" s="23"/>
    </row>
    <row r="721" spans="1:5" ht="20" customHeight="1">
      <c r="A721" s="19" t="s">
        <v>12891</v>
      </c>
      <c r="B721" s="20" t="s">
        <v>12890</v>
      </c>
      <c r="C721" s="22">
        <v>-65</v>
      </c>
      <c r="D721" s="21" t="s">
        <v>345</v>
      </c>
      <c r="E721" s="23"/>
    </row>
    <row r="722" spans="1:5" ht="20" customHeight="1">
      <c r="A722" s="19" t="s">
        <v>12892</v>
      </c>
      <c r="B722" s="20" t="s">
        <v>12893</v>
      </c>
      <c r="C722" s="21" t="s">
        <v>169439</v>
      </c>
      <c r="D722" s="21" t="s">
        <v>345</v>
      </c>
      <c r="E722" s="23"/>
    </row>
    <row r="723" spans="1:5" ht="20" customHeight="1">
      <c r="A723" s="19" t="s">
        <v>12894</v>
      </c>
      <c r="B723" s="20" t="s">
        <v>12895</v>
      </c>
      <c r="C723" s="22">
        <v>-125</v>
      </c>
      <c r="D723" s="21" t="s">
        <v>345</v>
      </c>
      <c r="E723" s="23"/>
    </row>
    <row r="724" spans="1:5" ht="20" customHeight="1">
      <c r="A724" s="19" t="s">
        <v>12896</v>
      </c>
      <c r="B724" s="20" t="s">
        <v>12897</v>
      </c>
      <c r="C724" s="22">
        <v>-145</v>
      </c>
      <c r="D724" s="21" t="s">
        <v>296</v>
      </c>
      <c r="E724" s="23"/>
    </row>
    <row r="725" spans="1:5" ht="20" customHeight="1">
      <c r="A725" s="19" t="s">
        <v>12898</v>
      </c>
      <c r="B725" s="20" t="s">
        <v>12899</v>
      </c>
      <c r="C725" s="22">
        <v>-165</v>
      </c>
      <c r="D725" s="21" t="s">
        <v>296</v>
      </c>
      <c r="E725" s="23"/>
    </row>
    <row r="726" spans="1:5" ht="20" customHeight="1">
      <c r="A726" s="19" t="s">
        <v>12900</v>
      </c>
      <c r="B726" s="20" t="s">
        <v>12901</v>
      </c>
      <c r="C726" s="22">
        <v>-115</v>
      </c>
      <c r="D726" s="21" t="s">
        <v>296</v>
      </c>
      <c r="E726" s="23"/>
    </row>
    <row r="727" spans="1:5" ht="20" customHeight="1">
      <c r="A727" s="19" t="s">
        <v>12902</v>
      </c>
      <c r="B727" s="20" t="s">
        <v>12903</v>
      </c>
      <c r="C727" s="22">
        <v>-155</v>
      </c>
      <c r="D727" s="21" t="s">
        <v>296</v>
      </c>
      <c r="E727" s="23"/>
    </row>
    <row r="728" spans="1:5" ht="20" customHeight="1">
      <c r="A728" s="19" t="s">
        <v>12904</v>
      </c>
      <c r="B728" s="20" t="s">
        <v>12905</v>
      </c>
      <c r="C728" s="22">
        <v>-165</v>
      </c>
      <c r="D728" s="21" t="s">
        <v>296</v>
      </c>
      <c r="E728" s="23"/>
    </row>
    <row r="729" spans="1:5" ht="20" customHeight="1">
      <c r="A729" s="19" t="s">
        <v>12906</v>
      </c>
      <c r="B729" s="20" t="s">
        <v>12907</v>
      </c>
      <c r="C729" s="21" t="s">
        <v>169434</v>
      </c>
      <c r="D729" s="21" t="s">
        <v>296</v>
      </c>
      <c r="E729" s="23"/>
    </row>
    <row r="730" spans="1:5" ht="20" customHeight="1">
      <c r="A730" s="19" t="s">
        <v>12908</v>
      </c>
      <c r="B730" s="20" t="s">
        <v>12909</v>
      </c>
      <c r="C730" s="22">
        <v>55</v>
      </c>
      <c r="D730" s="21" t="s">
        <v>345</v>
      </c>
      <c r="E730" s="23"/>
    </row>
    <row r="731" spans="1:5" ht="20" customHeight="1">
      <c r="A731" s="19" t="s">
        <v>12910</v>
      </c>
      <c r="B731" s="20" t="s">
        <v>12911</v>
      </c>
      <c r="C731" s="22">
        <v>125</v>
      </c>
      <c r="D731" s="21" t="s">
        <v>345</v>
      </c>
      <c r="E731" s="23"/>
    </row>
    <row r="732" spans="1:5" ht="20" customHeight="1">
      <c r="A732" s="19" t="s">
        <v>12914</v>
      </c>
      <c r="B732" s="20" t="s">
        <v>12913</v>
      </c>
      <c r="C732" s="21" t="s">
        <v>169452</v>
      </c>
      <c r="D732" s="21" t="s">
        <v>345</v>
      </c>
      <c r="E732" s="23"/>
    </row>
    <row r="733" spans="1:5" ht="20" customHeight="1">
      <c r="A733" s="19" t="s">
        <v>12915</v>
      </c>
      <c r="B733" s="20" t="s">
        <v>12916</v>
      </c>
      <c r="C733" s="22">
        <v>55</v>
      </c>
      <c r="D733" s="21" t="s">
        <v>345</v>
      </c>
      <c r="E733" s="23"/>
    </row>
    <row r="734" spans="1:5" ht="20" customHeight="1">
      <c r="A734" s="19" t="s">
        <v>12917</v>
      </c>
      <c r="B734" s="20" t="s">
        <v>12918</v>
      </c>
      <c r="C734" s="22">
        <v>25</v>
      </c>
      <c r="D734" s="21" t="s">
        <v>345</v>
      </c>
      <c r="E734" s="23"/>
    </row>
    <row r="735" spans="1:5" ht="20" customHeight="1">
      <c r="A735" s="19" t="s">
        <v>12919</v>
      </c>
      <c r="B735" s="20" t="s">
        <v>12920</v>
      </c>
      <c r="C735" s="21" t="s">
        <v>169442</v>
      </c>
      <c r="D735" s="21" t="s">
        <v>345</v>
      </c>
      <c r="E735" s="23"/>
    </row>
    <row r="736" spans="1:5" ht="20" customHeight="1">
      <c r="A736" s="19" t="s">
        <v>12921</v>
      </c>
      <c r="B736" s="20" t="s">
        <v>12922</v>
      </c>
      <c r="C736" s="21" t="s">
        <v>169490</v>
      </c>
      <c r="D736" s="21" t="s">
        <v>296</v>
      </c>
      <c r="E736" s="23"/>
    </row>
    <row r="737" spans="1:5" ht="20" customHeight="1">
      <c r="A737" s="19" t="s">
        <v>12923</v>
      </c>
      <c r="B737" s="20" t="s">
        <v>12924</v>
      </c>
      <c r="C737" s="22">
        <v>85</v>
      </c>
      <c r="D737" s="21" t="s">
        <v>345</v>
      </c>
      <c r="E737" s="23"/>
    </row>
    <row r="738" spans="1:5" ht="20" customHeight="1">
      <c r="A738" s="19" t="s">
        <v>12927</v>
      </c>
      <c r="B738" s="20" t="s">
        <v>12926</v>
      </c>
      <c r="C738" s="22">
        <v>35</v>
      </c>
      <c r="D738" s="21" t="s">
        <v>345</v>
      </c>
      <c r="E738" s="23"/>
    </row>
    <row r="739" spans="1:5" ht="20" customHeight="1">
      <c r="A739" s="19" t="s">
        <v>12928</v>
      </c>
      <c r="B739" s="20" t="s">
        <v>12929</v>
      </c>
      <c r="C739" s="22">
        <v>-115</v>
      </c>
      <c r="D739" s="21" t="s">
        <v>296</v>
      </c>
      <c r="E739" s="23"/>
    </row>
    <row r="740" spans="1:5" ht="20" customHeight="1">
      <c r="A740" s="19" t="s">
        <v>12933</v>
      </c>
      <c r="B740" s="20" t="s">
        <v>12931</v>
      </c>
      <c r="C740" s="21" t="s">
        <v>169452</v>
      </c>
      <c r="D740" s="21" t="s">
        <v>345</v>
      </c>
      <c r="E740" s="23"/>
    </row>
    <row r="741" spans="1:5" ht="20" customHeight="1">
      <c r="A741" s="19" t="s">
        <v>12934</v>
      </c>
      <c r="B741" s="20" t="s">
        <v>12935</v>
      </c>
      <c r="C741" s="22">
        <v>95</v>
      </c>
      <c r="D741" s="21" t="s">
        <v>345</v>
      </c>
      <c r="E741" s="23"/>
    </row>
    <row r="742" spans="1:5" ht="20" customHeight="1">
      <c r="A742" s="19" t="s">
        <v>12936</v>
      </c>
      <c r="B742" s="20" t="s">
        <v>12937</v>
      </c>
      <c r="C742" s="22">
        <v>-65</v>
      </c>
      <c r="D742" s="21" t="s">
        <v>345</v>
      </c>
      <c r="E742" s="23"/>
    </row>
    <row r="743" spans="1:5" ht="20" customHeight="1">
      <c r="A743" s="19" t="s">
        <v>12938</v>
      </c>
      <c r="B743" s="20" t="s">
        <v>12939</v>
      </c>
      <c r="C743" s="21" t="s">
        <v>169477</v>
      </c>
      <c r="D743" s="21" t="s">
        <v>296</v>
      </c>
      <c r="E743" s="23"/>
    </row>
    <row r="744" spans="1:5" ht="20" customHeight="1">
      <c r="A744" s="19" t="s">
        <v>12940</v>
      </c>
      <c r="B744" s="20" t="s">
        <v>12941</v>
      </c>
      <c r="C744" s="21" t="s">
        <v>169434</v>
      </c>
      <c r="D744" s="21" t="s">
        <v>296</v>
      </c>
      <c r="E744" s="23"/>
    </row>
    <row r="745" spans="1:5" ht="20" customHeight="1">
      <c r="A745" s="19" t="s">
        <v>12942</v>
      </c>
      <c r="B745" s="24">
        <v>100</v>
      </c>
      <c r="C745" s="21" t="s">
        <v>169461</v>
      </c>
      <c r="D745" s="21" t="s">
        <v>345</v>
      </c>
      <c r="E745" s="23"/>
    </row>
    <row r="746" spans="1:5" ht="20" customHeight="1">
      <c r="A746" s="19" t="s">
        <v>12943</v>
      </c>
      <c r="B746" s="24">
        <v>100</v>
      </c>
      <c r="C746" s="21" t="s">
        <v>169460</v>
      </c>
      <c r="D746" s="21" t="s">
        <v>345</v>
      </c>
      <c r="E746" s="23"/>
    </row>
    <row r="747" spans="1:5" ht="20" customHeight="1">
      <c r="A747" s="19" t="s">
        <v>12944</v>
      </c>
      <c r="B747" s="20" t="s">
        <v>12945</v>
      </c>
      <c r="C747" s="22">
        <v>115</v>
      </c>
      <c r="D747" s="21" t="s">
        <v>345</v>
      </c>
      <c r="E747" s="23"/>
    </row>
    <row r="748" spans="1:5" ht="20" customHeight="1">
      <c r="A748" s="19" t="s">
        <v>12950</v>
      </c>
      <c r="B748" s="20" t="s">
        <v>12949</v>
      </c>
      <c r="C748" s="22">
        <v>75</v>
      </c>
      <c r="D748" s="21" t="s">
        <v>345</v>
      </c>
      <c r="E748" s="23"/>
    </row>
    <row r="749" spans="1:5" ht="20" customHeight="1">
      <c r="A749" s="19" t="s">
        <v>12951</v>
      </c>
      <c r="B749" s="20" t="s">
        <v>12952</v>
      </c>
      <c r="C749" s="21" t="s">
        <v>169448</v>
      </c>
      <c r="D749" s="21" t="s">
        <v>296</v>
      </c>
      <c r="E749" s="23"/>
    </row>
    <row r="750" spans="1:5" ht="20" customHeight="1">
      <c r="A750" s="19" t="s">
        <v>12953</v>
      </c>
      <c r="B750" s="20" t="s">
        <v>12954</v>
      </c>
      <c r="C750" s="22">
        <v>-175</v>
      </c>
      <c r="D750" s="21" t="s">
        <v>296</v>
      </c>
      <c r="E750" s="23"/>
    </row>
    <row r="751" spans="1:5" ht="20" customHeight="1">
      <c r="A751" s="19" t="s">
        <v>12955</v>
      </c>
      <c r="B751" s="20" t="s">
        <v>12956</v>
      </c>
      <c r="C751" s="22">
        <v>55</v>
      </c>
      <c r="D751" s="21" t="s">
        <v>345</v>
      </c>
      <c r="E751" s="23"/>
    </row>
    <row r="752" spans="1:5" ht="20" customHeight="1">
      <c r="A752" s="19" t="s">
        <v>12959</v>
      </c>
      <c r="B752" s="20" t="s">
        <v>12958</v>
      </c>
      <c r="C752" s="22">
        <v>45</v>
      </c>
      <c r="D752" s="21" t="s">
        <v>345</v>
      </c>
      <c r="E752" s="23"/>
    </row>
    <row r="753" spans="1:5" ht="20" customHeight="1">
      <c r="A753" s="19" t="s">
        <v>12960</v>
      </c>
      <c r="B753" s="20" t="s">
        <v>12961</v>
      </c>
      <c r="C753" s="22">
        <v>-65</v>
      </c>
      <c r="D753" s="21" t="s">
        <v>296</v>
      </c>
      <c r="E753" s="23"/>
    </row>
    <row r="754" spans="1:5" ht="20" customHeight="1">
      <c r="A754" s="19" t="s">
        <v>12962</v>
      </c>
      <c r="B754" s="20" t="s">
        <v>12963</v>
      </c>
      <c r="C754" s="22">
        <v>0</v>
      </c>
      <c r="D754" s="21" t="s">
        <v>296</v>
      </c>
      <c r="E754" s="23"/>
    </row>
    <row r="755" spans="1:5" ht="20" customHeight="1">
      <c r="A755" s="19" t="s">
        <v>12964</v>
      </c>
      <c r="B755" s="20" t="s">
        <v>12965</v>
      </c>
      <c r="C755" s="22">
        <v>-65</v>
      </c>
      <c r="D755" s="21" t="s">
        <v>345</v>
      </c>
      <c r="E755" s="23"/>
    </row>
    <row r="756" spans="1:5" ht="20" customHeight="1">
      <c r="A756" s="19" t="s">
        <v>12966</v>
      </c>
      <c r="B756" s="20" t="s">
        <v>12967</v>
      </c>
      <c r="C756" s="22">
        <v>75</v>
      </c>
      <c r="D756" s="21" t="s">
        <v>296</v>
      </c>
      <c r="E756" s="23"/>
    </row>
    <row r="757" spans="1:5" ht="20" customHeight="1">
      <c r="A757" s="19" t="s">
        <v>12968</v>
      </c>
      <c r="B757" s="20" t="s">
        <v>12969</v>
      </c>
      <c r="C757" s="22">
        <v>-75</v>
      </c>
      <c r="D757" s="21" t="s">
        <v>345</v>
      </c>
      <c r="E757" s="23"/>
    </row>
    <row r="758" spans="1:5" ht="20" customHeight="1">
      <c r="A758" s="19" t="s">
        <v>12970</v>
      </c>
      <c r="B758" s="20" t="s">
        <v>12971</v>
      </c>
      <c r="C758" s="22">
        <v>-85</v>
      </c>
      <c r="D758" s="21" t="s">
        <v>345</v>
      </c>
      <c r="E758" s="23"/>
    </row>
    <row r="759" spans="1:5" ht="20" customHeight="1">
      <c r="A759" s="19" t="s">
        <v>12974</v>
      </c>
      <c r="B759" s="20" t="s">
        <v>12973</v>
      </c>
      <c r="C759" s="22">
        <v>35</v>
      </c>
      <c r="D759" s="21" t="s">
        <v>345</v>
      </c>
      <c r="E759" s="23"/>
    </row>
    <row r="760" spans="1:5" ht="20" customHeight="1">
      <c r="A760" s="19" t="s">
        <v>12975</v>
      </c>
      <c r="B760" s="20" t="s">
        <v>12976</v>
      </c>
      <c r="C760" s="22">
        <v>-85</v>
      </c>
      <c r="D760" s="21" t="s">
        <v>296</v>
      </c>
      <c r="E760" s="23"/>
    </row>
    <row r="761" spans="1:5" ht="32" customHeight="1">
      <c r="A761" s="19" t="s">
        <v>12977</v>
      </c>
      <c r="B761" s="20" t="s">
        <v>12978</v>
      </c>
      <c r="C761" s="21" t="s">
        <v>169557</v>
      </c>
      <c r="D761" s="21" t="s">
        <v>345</v>
      </c>
      <c r="E761" s="23"/>
    </row>
    <row r="762" spans="1:5" ht="32" customHeight="1">
      <c r="A762" s="19" t="s">
        <v>12979</v>
      </c>
      <c r="B762" s="20" t="s">
        <v>12980</v>
      </c>
      <c r="C762" s="21" t="s">
        <v>169564</v>
      </c>
      <c r="D762" s="21" t="s">
        <v>296</v>
      </c>
      <c r="E762" s="23"/>
    </row>
    <row r="763" spans="1:5" ht="20" customHeight="1">
      <c r="A763" s="19" t="s">
        <v>12981</v>
      </c>
      <c r="B763" s="20" t="s">
        <v>12982</v>
      </c>
      <c r="C763" s="22">
        <v>-105</v>
      </c>
      <c r="D763" s="21" t="s">
        <v>345</v>
      </c>
      <c r="E763" s="23"/>
    </row>
    <row r="764" spans="1:5" ht="20" customHeight="1">
      <c r="A764" s="19" t="s">
        <v>12983</v>
      </c>
      <c r="B764" s="20" t="s">
        <v>12984</v>
      </c>
      <c r="C764" s="22">
        <v>-175</v>
      </c>
      <c r="D764" s="21" t="s">
        <v>296</v>
      </c>
      <c r="E764" s="23"/>
    </row>
    <row r="765" spans="1:5" ht="20" customHeight="1">
      <c r="A765" s="19" t="s">
        <v>12985</v>
      </c>
      <c r="B765" s="20" t="s">
        <v>12986</v>
      </c>
      <c r="C765" s="22">
        <v>-65</v>
      </c>
      <c r="D765" s="21" t="s">
        <v>345</v>
      </c>
      <c r="E765" s="23"/>
    </row>
    <row r="766" spans="1:5" ht="20" customHeight="1">
      <c r="A766" s="19" t="s">
        <v>12989</v>
      </c>
      <c r="B766" s="20" t="s">
        <v>12988</v>
      </c>
      <c r="C766" s="21" t="s">
        <v>169442</v>
      </c>
      <c r="D766" s="21" t="s">
        <v>296</v>
      </c>
      <c r="E766" s="23"/>
    </row>
    <row r="767" spans="1:5" ht="20" customHeight="1">
      <c r="A767" s="19" t="s">
        <v>12990</v>
      </c>
      <c r="B767" s="20" t="s">
        <v>12991</v>
      </c>
      <c r="C767" s="21" t="s">
        <v>169433</v>
      </c>
      <c r="D767" s="21" t="s">
        <v>345</v>
      </c>
      <c r="E767" s="23"/>
    </row>
    <row r="768" spans="1:5" ht="20" customHeight="1">
      <c r="A768" s="19" t="s">
        <v>12994</v>
      </c>
      <c r="B768" s="20" t="s">
        <v>12993</v>
      </c>
      <c r="C768" s="22">
        <v>0</v>
      </c>
      <c r="D768" s="21" t="s">
        <v>345</v>
      </c>
      <c r="E768" s="23"/>
    </row>
    <row r="769" spans="1:5" ht="20" customHeight="1">
      <c r="A769" s="19" t="s">
        <v>12995</v>
      </c>
      <c r="B769" s="20" t="s">
        <v>12996</v>
      </c>
      <c r="C769" s="21" t="s">
        <v>169433</v>
      </c>
      <c r="D769" s="21" t="s">
        <v>345</v>
      </c>
      <c r="E769" s="23"/>
    </row>
    <row r="770" spans="1:5" ht="20" customHeight="1">
      <c r="A770" s="19" t="s">
        <v>12997</v>
      </c>
      <c r="B770" s="20" t="s">
        <v>12998</v>
      </c>
      <c r="C770" s="22">
        <v>-115</v>
      </c>
      <c r="D770" s="21" t="s">
        <v>345</v>
      </c>
      <c r="E770" s="23"/>
    </row>
    <row r="771" spans="1:5" ht="20" customHeight="1">
      <c r="A771" s="19" t="s">
        <v>12999</v>
      </c>
      <c r="B771" s="20" t="s">
        <v>13000</v>
      </c>
      <c r="C771" s="21" t="s">
        <v>169474</v>
      </c>
      <c r="D771" s="21" t="s">
        <v>345</v>
      </c>
      <c r="E771" s="23"/>
    </row>
    <row r="772" spans="1:5" ht="20" customHeight="1">
      <c r="A772" s="19" t="s">
        <v>13001</v>
      </c>
      <c r="B772" s="20" t="s">
        <v>13002</v>
      </c>
      <c r="C772" s="21" t="s">
        <v>169438</v>
      </c>
      <c r="D772" s="21" t="s">
        <v>345</v>
      </c>
      <c r="E772" s="23"/>
    </row>
    <row r="773" spans="1:5" ht="20" customHeight="1">
      <c r="A773" s="19" t="s">
        <v>13005</v>
      </c>
      <c r="B773" s="20" t="s">
        <v>13004</v>
      </c>
      <c r="C773" s="22">
        <v>-55</v>
      </c>
      <c r="D773" s="21" t="s">
        <v>345</v>
      </c>
      <c r="E773" s="23"/>
    </row>
    <row r="774" spans="1:5" ht="20" customHeight="1">
      <c r="A774" s="19" t="s">
        <v>13006</v>
      </c>
      <c r="B774" s="20" t="s">
        <v>13007</v>
      </c>
      <c r="C774" s="21" t="s">
        <v>169450</v>
      </c>
      <c r="D774" s="21" t="s">
        <v>296</v>
      </c>
      <c r="E774" s="23"/>
    </row>
    <row r="775" spans="1:5" ht="20" customHeight="1">
      <c r="A775" s="19" t="s">
        <v>13012</v>
      </c>
      <c r="B775" s="20" t="s">
        <v>13009</v>
      </c>
      <c r="C775" s="22">
        <v>35</v>
      </c>
      <c r="D775" s="21" t="s">
        <v>345</v>
      </c>
      <c r="E775" s="23"/>
    </row>
    <row r="776" spans="1:5" ht="20" customHeight="1">
      <c r="A776" s="19" t="s">
        <v>13013</v>
      </c>
      <c r="B776" s="20" t="s">
        <v>13014</v>
      </c>
      <c r="C776" s="22">
        <v>75</v>
      </c>
      <c r="D776" s="21" t="s">
        <v>345</v>
      </c>
      <c r="E776" s="23"/>
    </row>
    <row r="777" spans="1:5" ht="20" customHeight="1">
      <c r="A777" s="19" t="s">
        <v>13015</v>
      </c>
      <c r="B777" s="20" t="s">
        <v>13016</v>
      </c>
      <c r="C777" s="21" t="s">
        <v>169455</v>
      </c>
      <c r="D777" s="21" t="s">
        <v>296</v>
      </c>
      <c r="E777" s="23"/>
    </row>
    <row r="778" spans="1:5" ht="20" customHeight="1">
      <c r="A778" s="19" t="s">
        <v>13017</v>
      </c>
      <c r="B778" s="20" t="s">
        <v>13018</v>
      </c>
      <c r="C778" s="21" t="s">
        <v>169433</v>
      </c>
      <c r="D778" s="21" t="s">
        <v>345</v>
      </c>
      <c r="E778" s="23"/>
    </row>
    <row r="779" spans="1:5" ht="20" customHeight="1">
      <c r="A779" s="19" t="s">
        <v>13019</v>
      </c>
      <c r="B779" s="20" t="s">
        <v>13020</v>
      </c>
      <c r="C779" s="22">
        <v>-135</v>
      </c>
      <c r="D779" s="21" t="s">
        <v>296</v>
      </c>
      <c r="E779" s="23"/>
    </row>
    <row r="780" spans="1:5" ht="20" customHeight="1">
      <c r="A780" s="19" t="s">
        <v>13021</v>
      </c>
      <c r="B780" s="20" t="s">
        <v>13022</v>
      </c>
      <c r="C780" s="21" t="s">
        <v>169493</v>
      </c>
      <c r="D780" s="21" t="s">
        <v>296</v>
      </c>
      <c r="E780" s="23"/>
    </row>
    <row r="781" spans="1:5" ht="20" customHeight="1">
      <c r="A781" s="19" t="s">
        <v>13023</v>
      </c>
      <c r="B781" s="20" t="s">
        <v>13024</v>
      </c>
      <c r="C781" s="22">
        <v>-155</v>
      </c>
      <c r="D781" s="21" t="s">
        <v>296</v>
      </c>
      <c r="E781" s="23"/>
    </row>
    <row r="782" spans="1:5" ht="20" customHeight="1">
      <c r="A782" s="19" t="s">
        <v>13025</v>
      </c>
      <c r="B782" s="24">
        <v>100</v>
      </c>
      <c r="C782" s="22">
        <v>135</v>
      </c>
      <c r="D782" s="21" t="s">
        <v>345</v>
      </c>
      <c r="E782" s="23"/>
    </row>
    <row r="783" spans="1:5" ht="20" customHeight="1">
      <c r="A783" s="19" t="s">
        <v>13026</v>
      </c>
      <c r="B783" s="20" t="s">
        <v>13027</v>
      </c>
      <c r="C783" s="22">
        <v>-15</v>
      </c>
      <c r="D783" s="21" t="s">
        <v>345</v>
      </c>
      <c r="E783" s="23"/>
    </row>
    <row r="784" spans="1:5" ht="20" customHeight="1">
      <c r="A784" s="19" t="s">
        <v>13032</v>
      </c>
      <c r="B784" s="20" t="s">
        <v>13031</v>
      </c>
      <c r="C784" s="22">
        <v>45</v>
      </c>
      <c r="D784" s="21" t="s">
        <v>345</v>
      </c>
      <c r="E784" s="23"/>
    </row>
    <row r="785" spans="1:5" ht="20" customHeight="1">
      <c r="A785" s="19" t="s">
        <v>13033</v>
      </c>
      <c r="B785" s="20" t="s">
        <v>13034</v>
      </c>
      <c r="C785" s="21" t="s">
        <v>169477</v>
      </c>
      <c r="D785" s="21" t="s">
        <v>296</v>
      </c>
      <c r="E785" s="23"/>
    </row>
    <row r="786" spans="1:5" ht="20" customHeight="1">
      <c r="A786" s="19" t="s">
        <v>13035</v>
      </c>
      <c r="B786" s="20" t="s">
        <v>13036</v>
      </c>
      <c r="C786" s="21" t="s">
        <v>169452</v>
      </c>
      <c r="D786" s="21" t="s">
        <v>345</v>
      </c>
      <c r="E786" s="23"/>
    </row>
    <row r="787" spans="1:5" ht="20" customHeight="1">
      <c r="A787" s="19" t="s">
        <v>13037</v>
      </c>
      <c r="B787" s="20" t="s">
        <v>13038</v>
      </c>
      <c r="C787" s="21" t="s">
        <v>169442</v>
      </c>
      <c r="D787" s="21" t="s">
        <v>296</v>
      </c>
      <c r="E787" s="23"/>
    </row>
    <row r="788" spans="1:5" ht="20" customHeight="1">
      <c r="A788" s="19" t="s">
        <v>13039</v>
      </c>
      <c r="B788" s="20" t="s">
        <v>13040</v>
      </c>
      <c r="C788" s="21" t="s">
        <v>169448</v>
      </c>
      <c r="D788" s="21" t="s">
        <v>296</v>
      </c>
      <c r="E788" s="23"/>
    </row>
    <row r="789" spans="1:5" ht="20" customHeight="1">
      <c r="A789" s="19" t="s">
        <v>13041</v>
      </c>
      <c r="B789" s="20" t="s">
        <v>13042</v>
      </c>
      <c r="C789" s="22">
        <v>-75</v>
      </c>
      <c r="D789" s="21" t="s">
        <v>345</v>
      </c>
      <c r="E789" s="23"/>
    </row>
    <row r="790" spans="1:5" ht="20" customHeight="1">
      <c r="A790" s="19" t="s">
        <v>13043</v>
      </c>
      <c r="B790" s="20" t="s">
        <v>13044</v>
      </c>
      <c r="C790" s="22">
        <v>-105</v>
      </c>
      <c r="D790" s="21" t="s">
        <v>296</v>
      </c>
      <c r="E790" s="23"/>
    </row>
    <row r="791" spans="1:5" ht="20" customHeight="1">
      <c r="A791" s="19" t="s">
        <v>13045</v>
      </c>
      <c r="B791" s="20" t="s">
        <v>13046</v>
      </c>
      <c r="C791" s="22">
        <v>-175</v>
      </c>
      <c r="D791" s="21" t="s">
        <v>296</v>
      </c>
      <c r="E791" s="23"/>
    </row>
    <row r="792" spans="1:5" ht="20" customHeight="1">
      <c r="A792" s="19" t="s">
        <v>13047</v>
      </c>
      <c r="B792" s="20" t="s">
        <v>13048</v>
      </c>
      <c r="C792" s="21" t="s">
        <v>169474</v>
      </c>
      <c r="D792" s="21" t="s">
        <v>345</v>
      </c>
      <c r="E792" s="23"/>
    </row>
    <row r="793" spans="1:5" ht="20" customHeight="1">
      <c r="A793" s="19" t="s">
        <v>13049</v>
      </c>
      <c r="B793" s="20" t="s">
        <v>13050</v>
      </c>
      <c r="C793" s="21" t="s">
        <v>169493</v>
      </c>
      <c r="D793" s="21" t="s">
        <v>345</v>
      </c>
      <c r="E793" s="23"/>
    </row>
    <row r="794" spans="1:5" ht="20" customHeight="1">
      <c r="A794" s="19" t="s">
        <v>13053</v>
      </c>
      <c r="B794" s="20" t="s">
        <v>13052</v>
      </c>
      <c r="C794" s="22">
        <v>-15</v>
      </c>
      <c r="D794" s="21" t="s">
        <v>345</v>
      </c>
      <c r="E794" s="23"/>
    </row>
    <row r="795" spans="1:5" ht="20" customHeight="1">
      <c r="A795" s="19" t="s">
        <v>13054</v>
      </c>
      <c r="B795" s="20" t="s">
        <v>13055</v>
      </c>
      <c r="C795" s="21" t="s">
        <v>169450</v>
      </c>
      <c r="D795" s="21" t="s">
        <v>296</v>
      </c>
      <c r="E795" s="23"/>
    </row>
    <row r="796" spans="1:5" ht="20" customHeight="1">
      <c r="A796" s="19" t="s">
        <v>13058</v>
      </c>
      <c r="B796" s="20" t="s">
        <v>13057</v>
      </c>
      <c r="C796" s="21" t="s">
        <v>169436</v>
      </c>
      <c r="D796" s="21" t="s">
        <v>296</v>
      </c>
      <c r="E796" s="23"/>
    </row>
    <row r="797" spans="1:5" ht="20" customHeight="1">
      <c r="A797" s="19" t="s">
        <v>13061</v>
      </c>
      <c r="B797" s="20" t="s">
        <v>13060</v>
      </c>
      <c r="C797" s="21" t="s">
        <v>169446</v>
      </c>
      <c r="D797" s="21" t="s">
        <v>296</v>
      </c>
      <c r="E797" s="23"/>
    </row>
    <row r="798" spans="1:5" ht="20" customHeight="1">
      <c r="A798" s="19" t="s">
        <v>13062</v>
      </c>
      <c r="B798" s="20" t="s">
        <v>13063</v>
      </c>
      <c r="C798" s="21" t="s">
        <v>169442</v>
      </c>
      <c r="D798" s="21" t="s">
        <v>345</v>
      </c>
      <c r="E798" s="23"/>
    </row>
    <row r="799" spans="1:5" ht="20" customHeight="1">
      <c r="A799" s="19" t="s">
        <v>13064</v>
      </c>
      <c r="B799" s="20" t="s">
        <v>13065</v>
      </c>
      <c r="C799" s="22">
        <v>-165</v>
      </c>
      <c r="D799" s="21" t="s">
        <v>296</v>
      </c>
      <c r="E799" s="23"/>
    </row>
    <row r="800" spans="1:5" ht="20" customHeight="1">
      <c r="A800" s="19" t="s">
        <v>13066</v>
      </c>
      <c r="B800" s="20" t="s">
        <v>13067</v>
      </c>
      <c r="C800" s="22">
        <v>-175</v>
      </c>
      <c r="D800" s="21" t="s">
        <v>296</v>
      </c>
      <c r="E800" s="23"/>
    </row>
    <row r="801" spans="1:5" ht="20" customHeight="1">
      <c r="A801" s="19" t="s">
        <v>13070</v>
      </c>
      <c r="B801" s="20" t="s">
        <v>13069</v>
      </c>
      <c r="C801" s="21" t="s">
        <v>169474</v>
      </c>
      <c r="D801" s="21" t="s">
        <v>296</v>
      </c>
      <c r="E801" s="23"/>
    </row>
    <row r="802" spans="1:5" ht="20" customHeight="1">
      <c r="A802" s="19" t="s">
        <v>13071</v>
      </c>
      <c r="B802" s="20" t="s">
        <v>13072</v>
      </c>
      <c r="C802" s="22">
        <v>-125</v>
      </c>
      <c r="D802" s="21" t="s">
        <v>296</v>
      </c>
      <c r="E802" s="23"/>
    </row>
    <row r="803" spans="1:5" ht="20" customHeight="1">
      <c r="A803" s="19" t="s">
        <v>13073</v>
      </c>
      <c r="B803" s="20" t="s">
        <v>13074</v>
      </c>
      <c r="C803" s="22">
        <v>-175</v>
      </c>
      <c r="D803" s="21" t="s">
        <v>296</v>
      </c>
      <c r="E803" s="23"/>
    </row>
    <row r="804" spans="1:5" ht="20" customHeight="1">
      <c r="A804" s="19" t="s">
        <v>13075</v>
      </c>
      <c r="B804" s="20" t="s">
        <v>13076</v>
      </c>
      <c r="C804" s="22">
        <v>-125</v>
      </c>
      <c r="D804" s="21" t="s">
        <v>345</v>
      </c>
      <c r="E804" s="23"/>
    </row>
    <row r="805" spans="1:5" ht="20" customHeight="1">
      <c r="A805" s="19" t="s">
        <v>13077</v>
      </c>
      <c r="B805" s="20" t="s">
        <v>13078</v>
      </c>
      <c r="C805" s="22">
        <v>-155</v>
      </c>
      <c r="D805" s="21" t="s">
        <v>296</v>
      </c>
      <c r="E805" s="23"/>
    </row>
    <row r="806" spans="1:5" ht="20" customHeight="1">
      <c r="A806" s="19" t="s">
        <v>13081</v>
      </c>
      <c r="B806" s="20" t="s">
        <v>13080</v>
      </c>
      <c r="C806" s="22">
        <v>-155</v>
      </c>
      <c r="D806" s="21" t="s">
        <v>296</v>
      </c>
      <c r="E806" s="23"/>
    </row>
    <row r="807" spans="1:5" ht="20" customHeight="1">
      <c r="A807" s="19" t="s">
        <v>13084</v>
      </c>
      <c r="B807" s="20" t="s">
        <v>13083</v>
      </c>
      <c r="C807" s="21" t="s">
        <v>169456</v>
      </c>
      <c r="D807" s="21" t="s">
        <v>296</v>
      </c>
      <c r="E807" s="23"/>
    </row>
    <row r="808" spans="1:5" ht="20" customHeight="1">
      <c r="A808" s="19" t="s">
        <v>13094</v>
      </c>
      <c r="B808" s="20" t="s">
        <v>13095</v>
      </c>
      <c r="C808" s="22">
        <v>25</v>
      </c>
      <c r="D808" s="21" t="s">
        <v>139</v>
      </c>
      <c r="E808" s="23"/>
    </row>
    <row r="809" spans="1:5" ht="20" customHeight="1">
      <c r="A809" s="19" t="s">
        <v>13174</v>
      </c>
      <c r="B809" s="20" t="s">
        <v>13175</v>
      </c>
      <c r="C809" s="21" t="s">
        <v>169493</v>
      </c>
      <c r="D809" s="21" t="s">
        <v>139</v>
      </c>
      <c r="E809" s="23"/>
    </row>
    <row r="810" spans="1:5" ht="20" customHeight="1">
      <c r="A810" s="19" t="s">
        <v>725</v>
      </c>
      <c r="B810" s="20" t="s">
        <v>726</v>
      </c>
      <c r="C810" s="21" t="s">
        <v>169434</v>
      </c>
      <c r="D810" s="21" t="s">
        <v>296</v>
      </c>
      <c r="E810" s="23"/>
    </row>
    <row r="811" spans="1:5" ht="20" customHeight="1">
      <c r="A811" s="19" t="s">
        <v>729</v>
      </c>
      <c r="B811" s="20" t="s">
        <v>728</v>
      </c>
      <c r="C811" s="21" t="s">
        <v>169448</v>
      </c>
      <c r="D811" s="21" t="s">
        <v>345</v>
      </c>
      <c r="E811" s="23"/>
    </row>
    <row r="812" spans="1:5" ht="20" customHeight="1">
      <c r="A812" s="19" t="s">
        <v>730</v>
      </c>
      <c r="B812" s="20" t="s">
        <v>731</v>
      </c>
      <c r="C812" s="22">
        <v>65</v>
      </c>
      <c r="D812" s="21" t="s">
        <v>345</v>
      </c>
      <c r="E812" s="23"/>
    </row>
    <row r="813" spans="1:5" ht="20" customHeight="1">
      <c r="A813" s="19" t="s">
        <v>732</v>
      </c>
      <c r="B813" s="20" t="s">
        <v>733</v>
      </c>
      <c r="C813" s="21" t="s">
        <v>169462</v>
      </c>
      <c r="D813" s="21" t="s">
        <v>296</v>
      </c>
      <c r="E813" s="23"/>
    </row>
    <row r="814" spans="1:5" ht="20" customHeight="1">
      <c r="A814" s="19" t="s">
        <v>736</v>
      </c>
      <c r="B814" s="20" t="s">
        <v>735</v>
      </c>
      <c r="C814" s="22">
        <v>-35</v>
      </c>
      <c r="D814" s="21" t="s">
        <v>345</v>
      </c>
      <c r="E814" s="23"/>
    </row>
    <row r="815" spans="1:5" ht="20" customHeight="1">
      <c r="A815" s="19" t="s">
        <v>737</v>
      </c>
      <c r="B815" s="20" t="s">
        <v>738</v>
      </c>
      <c r="C815" s="22">
        <v>75</v>
      </c>
      <c r="D815" s="21" t="s">
        <v>345</v>
      </c>
      <c r="E815" s="23"/>
    </row>
    <row r="816" spans="1:5" ht="20" customHeight="1">
      <c r="A816" s="19" t="s">
        <v>741</v>
      </c>
      <c r="B816" s="20" t="s">
        <v>742</v>
      </c>
      <c r="C816" s="22">
        <v>-55</v>
      </c>
      <c r="D816" s="21" t="s">
        <v>345</v>
      </c>
      <c r="E816" s="23"/>
    </row>
    <row r="817" spans="1:5" ht="20" customHeight="1">
      <c r="A817" s="19" t="s">
        <v>743</v>
      </c>
      <c r="B817" s="20" t="s">
        <v>744</v>
      </c>
      <c r="C817" s="22">
        <v>-175</v>
      </c>
      <c r="D817" s="21" t="s">
        <v>296</v>
      </c>
      <c r="E817" s="23"/>
    </row>
    <row r="818" spans="1:5" ht="20" customHeight="1">
      <c r="A818" s="19" t="s">
        <v>745</v>
      </c>
      <c r="B818" s="20" t="s">
        <v>746</v>
      </c>
      <c r="C818" s="22">
        <v>-175</v>
      </c>
      <c r="D818" s="21" t="s">
        <v>296</v>
      </c>
      <c r="E818" s="23"/>
    </row>
    <row r="819" spans="1:5" ht="20" customHeight="1">
      <c r="A819" s="19" t="s">
        <v>750</v>
      </c>
      <c r="B819" s="20" t="s">
        <v>748</v>
      </c>
      <c r="C819" s="22">
        <v>25</v>
      </c>
      <c r="D819" s="21" t="s">
        <v>345</v>
      </c>
      <c r="E819" s="23"/>
    </row>
    <row r="820" spans="1:5" ht="20" customHeight="1">
      <c r="A820" s="19" t="s">
        <v>751</v>
      </c>
      <c r="B820" s="20" t="s">
        <v>752</v>
      </c>
      <c r="C820" s="21" t="s">
        <v>101727</v>
      </c>
      <c r="D820" s="21" t="s">
        <v>345</v>
      </c>
      <c r="E820" s="23"/>
    </row>
    <row r="821" spans="1:5" ht="20" customHeight="1">
      <c r="A821" s="19" t="s">
        <v>753</v>
      </c>
      <c r="B821" s="20" t="s">
        <v>754</v>
      </c>
      <c r="C821" s="21" t="s">
        <v>14955</v>
      </c>
      <c r="D821" s="21" t="s">
        <v>345</v>
      </c>
      <c r="E821" s="23"/>
    </row>
    <row r="822" spans="1:5" ht="20" customHeight="1">
      <c r="A822" s="19" t="s">
        <v>755</v>
      </c>
      <c r="B822" s="20" t="s">
        <v>756</v>
      </c>
      <c r="C822" s="21" t="s">
        <v>169485</v>
      </c>
      <c r="D822" s="21" t="s">
        <v>345</v>
      </c>
      <c r="E822" s="23"/>
    </row>
    <row r="823" spans="1:5" ht="20" customHeight="1">
      <c r="A823" s="19" t="s">
        <v>757</v>
      </c>
      <c r="B823" s="20" t="s">
        <v>758</v>
      </c>
      <c r="C823" s="22">
        <v>-175</v>
      </c>
      <c r="D823" s="21" t="s">
        <v>296</v>
      </c>
      <c r="E823" s="23"/>
    </row>
    <row r="824" spans="1:5" ht="20" customHeight="1">
      <c r="A824" s="19" t="s">
        <v>759</v>
      </c>
      <c r="B824" s="20" t="s">
        <v>760</v>
      </c>
      <c r="C824" s="21" t="s">
        <v>169476</v>
      </c>
      <c r="D824" s="21" t="s">
        <v>345</v>
      </c>
      <c r="E824" s="23"/>
    </row>
    <row r="825" spans="1:5" ht="20" customHeight="1">
      <c r="A825" s="19" t="s">
        <v>763</v>
      </c>
      <c r="B825" s="20" t="s">
        <v>762</v>
      </c>
      <c r="C825" s="22">
        <v>45</v>
      </c>
      <c r="D825" s="21" t="s">
        <v>296</v>
      </c>
      <c r="E825" s="23"/>
    </row>
    <row r="826" spans="1:5" ht="20" customHeight="1">
      <c r="A826" s="19" t="s">
        <v>766</v>
      </c>
      <c r="B826" s="20" t="s">
        <v>765</v>
      </c>
      <c r="C826" s="21" t="s">
        <v>169462</v>
      </c>
      <c r="D826" s="21" t="s">
        <v>345</v>
      </c>
      <c r="E826" s="23"/>
    </row>
    <row r="827" spans="1:5" ht="20" customHeight="1">
      <c r="A827" s="19" t="s">
        <v>769</v>
      </c>
      <c r="B827" s="20" t="s">
        <v>768</v>
      </c>
      <c r="C827" s="22">
        <v>0</v>
      </c>
      <c r="D827" s="21" t="s">
        <v>345</v>
      </c>
      <c r="E827" s="23"/>
    </row>
    <row r="828" spans="1:5" ht="20" customHeight="1">
      <c r="A828" s="19" t="s">
        <v>770</v>
      </c>
      <c r="B828" s="20" t="s">
        <v>771</v>
      </c>
      <c r="C828" s="21" t="s">
        <v>169478</v>
      </c>
      <c r="D828" s="21" t="s">
        <v>345</v>
      </c>
      <c r="E828" s="23"/>
    </row>
    <row r="829" spans="1:5" ht="20" customHeight="1">
      <c r="A829" s="19" t="s">
        <v>774</v>
      </c>
      <c r="B829" s="20" t="s">
        <v>773</v>
      </c>
      <c r="C829" s="22">
        <v>75</v>
      </c>
      <c r="D829" s="21" t="s">
        <v>345</v>
      </c>
      <c r="E829" s="23"/>
    </row>
    <row r="830" spans="1:5" ht="20" customHeight="1">
      <c r="A830" s="19" t="s">
        <v>775</v>
      </c>
      <c r="B830" s="20" t="s">
        <v>776</v>
      </c>
      <c r="C830" s="21" t="s">
        <v>169438</v>
      </c>
      <c r="D830" s="21" t="s">
        <v>345</v>
      </c>
      <c r="E830" s="23"/>
    </row>
    <row r="831" spans="1:5" ht="20" customHeight="1">
      <c r="A831" s="19" t="s">
        <v>777</v>
      </c>
      <c r="B831" s="20" t="s">
        <v>778</v>
      </c>
      <c r="C831" s="22">
        <v>0</v>
      </c>
      <c r="D831" s="21" t="s">
        <v>345</v>
      </c>
      <c r="E831" s="23"/>
    </row>
    <row r="832" spans="1:5" ht="20" customHeight="1">
      <c r="A832" s="19" t="s">
        <v>779</v>
      </c>
      <c r="B832" s="20" t="s">
        <v>780</v>
      </c>
      <c r="C832" s="21" t="s">
        <v>169471</v>
      </c>
      <c r="D832" s="21" t="s">
        <v>345</v>
      </c>
      <c r="E832" s="23"/>
    </row>
    <row r="833" spans="1:5" ht="20" customHeight="1">
      <c r="A833" s="19" t="s">
        <v>783</v>
      </c>
      <c r="B833" s="20" t="s">
        <v>782</v>
      </c>
      <c r="C833" s="22">
        <v>-95</v>
      </c>
      <c r="D833" s="21" t="s">
        <v>345</v>
      </c>
      <c r="E833" s="23"/>
    </row>
    <row r="834" spans="1:5" ht="20" customHeight="1">
      <c r="A834" s="19" t="s">
        <v>784</v>
      </c>
      <c r="B834" s="20" t="s">
        <v>785</v>
      </c>
      <c r="C834" s="21" t="s">
        <v>169452</v>
      </c>
      <c r="D834" s="21" t="s">
        <v>345</v>
      </c>
      <c r="E834" s="23"/>
    </row>
    <row r="835" spans="1:5" ht="20" customHeight="1">
      <c r="A835" s="19" t="s">
        <v>786</v>
      </c>
      <c r="B835" s="20" t="s">
        <v>787</v>
      </c>
      <c r="C835" s="21" t="s">
        <v>169486</v>
      </c>
      <c r="D835" s="21" t="s">
        <v>296</v>
      </c>
      <c r="E835" s="23"/>
    </row>
    <row r="836" spans="1:5" ht="20" customHeight="1">
      <c r="A836" s="19" t="s">
        <v>790</v>
      </c>
      <c r="B836" s="20" t="s">
        <v>789</v>
      </c>
      <c r="C836" s="22">
        <v>-35</v>
      </c>
      <c r="D836" s="21" t="s">
        <v>345</v>
      </c>
      <c r="E836" s="23"/>
    </row>
    <row r="837" spans="1:5" ht="20" customHeight="1">
      <c r="A837" s="19" t="s">
        <v>791</v>
      </c>
      <c r="B837" s="20" t="s">
        <v>792</v>
      </c>
      <c r="C837" s="21" t="s">
        <v>169455</v>
      </c>
      <c r="D837" s="21" t="s">
        <v>345</v>
      </c>
      <c r="E837" s="23"/>
    </row>
    <row r="838" spans="1:5" ht="20" customHeight="1">
      <c r="A838" s="19" t="s">
        <v>793</v>
      </c>
      <c r="B838" s="20" t="s">
        <v>794</v>
      </c>
      <c r="C838" s="22">
        <v>95</v>
      </c>
      <c r="D838" s="21" t="s">
        <v>345</v>
      </c>
      <c r="E838" s="23"/>
    </row>
    <row r="839" spans="1:5" ht="20" customHeight="1">
      <c r="A839" s="19" t="s">
        <v>799</v>
      </c>
      <c r="B839" s="20" t="s">
        <v>796</v>
      </c>
      <c r="C839" s="21" t="s">
        <v>169450</v>
      </c>
      <c r="D839" s="21" t="s">
        <v>296</v>
      </c>
      <c r="E839" s="23"/>
    </row>
    <row r="840" spans="1:5" ht="20" customHeight="1">
      <c r="A840" s="19" t="s">
        <v>800</v>
      </c>
      <c r="B840" s="20" t="s">
        <v>801</v>
      </c>
      <c r="C840" s="22">
        <v>-65</v>
      </c>
      <c r="D840" s="21" t="s">
        <v>345</v>
      </c>
      <c r="E840" s="23"/>
    </row>
    <row r="841" spans="1:5" ht="20" customHeight="1">
      <c r="A841" s="19" t="s">
        <v>804</v>
      </c>
      <c r="B841" s="20" t="s">
        <v>803</v>
      </c>
      <c r="C841" s="22">
        <v>-175</v>
      </c>
      <c r="D841" s="21" t="s">
        <v>296</v>
      </c>
      <c r="E841" s="23"/>
    </row>
    <row r="842" spans="1:5" ht="20" customHeight="1">
      <c r="A842" s="19" t="s">
        <v>807</v>
      </c>
      <c r="B842" s="20" t="s">
        <v>806</v>
      </c>
      <c r="C842" s="22">
        <v>45</v>
      </c>
      <c r="D842" s="21" t="s">
        <v>345</v>
      </c>
      <c r="E842" s="23"/>
    </row>
    <row r="843" spans="1:5" ht="20" customHeight="1">
      <c r="A843" s="19" t="s">
        <v>808</v>
      </c>
      <c r="B843" s="20" t="s">
        <v>809</v>
      </c>
      <c r="C843" s="22">
        <v>-165</v>
      </c>
      <c r="D843" s="21" t="s">
        <v>296</v>
      </c>
      <c r="E843" s="23"/>
    </row>
    <row r="844" spans="1:5" ht="20" customHeight="1">
      <c r="A844" s="19" t="s">
        <v>810</v>
      </c>
      <c r="B844" s="20" t="s">
        <v>811</v>
      </c>
      <c r="C844" s="22">
        <v>35</v>
      </c>
      <c r="D844" s="21" t="s">
        <v>345</v>
      </c>
      <c r="E844" s="23"/>
    </row>
    <row r="845" spans="1:5" ht="20" customHeight="1">
      <c r="A845" s="19" t="s">
        <v>812</v>
      </c>
      <c r="B845" s="20" t="s">
        <v>813</v>
      </c>
      <c r="C845" s="22">
        <v>-175</v>
      </c>
      <c r="D845" s="21" t="s">
        <v>296</v>
      </c>
      <c r="E845" s="23"/>
    </row>
    <row r="846" spans="1:5" ht="20" customHeight="1">
      <c r="A846" s="19" t="s">
        <v>817</v>
      </c>
      <c r="B846" s="20" t="s">
        <v>815</v>
      </c>
      <c r="C846" s="21" t="s">
        <v>169471</v>
      </c>
      <c r="D846" s="21" t="s">
        <v>345</v>
      </c>
      <c r="E846" s="23"/>
    </row>
    <row r="847" spans="1:5" ht="20" customHeight="1">
      <c r="A847" s="19" t="s">
        <v>818</v>
      </c>
      <c r="B847" s="20" t="s">
        <v>819</v>
      </c>
      <c r="C847" s="22">
        <v>85</v>
      </c>
      <c r="D847" s="21" t="s">
        <v>345</v>
      </c>
      <c r="E847" s="23"/>
    </row>
    <row r="848" spans="1:5" ht="20" customHeight="1">
      <c r="A848" s="19" t="s">
        <v>820</v>
      </c>
      <c r="B848" s="20" t="s">
        <v>821</v>
      </c>
      <c r="C848" s="21" t="s">
        <v>169438</v>
      </c>
      <c r="D848" s="21" t="s">
        <v>345</v>
      </c>
      <c r="E848" s="23"/>
    </row>
    <row r="849" spans="1:5" ht="20" customHeight="1">
      <c r="A849" s="19" t="s">
        <v>824</v>
      </c>
      <c r="B849" s="20" t="s">
        <v>825</v>
      </c>
      <c r="C849" s="22">
        <v>-55</v>
      </c>
      <c r="D849" s="21" t="s">
        <v>345</v>
      </c>
      <c r="E849" s="23"/>
    </row>
    <row r="850" spans="1:5" ht="20" customHeight="1">
      <c r="A850" s="19" t="s">
        <v>826</v>
      </c>
      <c r="B850" s="20" t="s">
        <v>827</v>
      </c>
      <c r="C850" s="22">
        <v>-135</v>
      </c>
      <c r="D850" s="21" t="s">
        <v>296</v>
      </c>
      <c r="E850" s="23"/>
    </row>
    <row r="851" spans="1:5" ht="20" customHeight="1">
      <c r="A851" s="19" t="s">
        <v>828</v>
      </c>
      <c r="B851" s="20" t="s">
        <v>829</v>
      </c>
      <c r="C851" s="21" t="s">
        <v>169450</v>
      </c>
      <c r="D851" s="21" t="s">
        <v>296</v>
      </c>
      <c r="E851" s="23"/>
    </row>
    <row r="852" spans="1:5" ht="20" customHeight="1">
      <c r="A852" s="19" t="s">
        <v>834</v>
      </c>
      <c r="B852" s="20" t="s">
        <v>831</v>
      </c>
      <c r="C852" s="21" t="s">
        <v>169449</v>
      </c>
      <c r="D852" s="21" t="s">
        <v>345</v>
      </c>
      <c r="E852" s="23"/>
    </row>
    <row r="853" spans="1:5" ht="20" customHeight="1">
      <c r="A853" s="19" t="s">
        <v>835</v>
      </c>
      <c r="B853" s="20" t="s">
        <v>836</v>
      </c>
      <c r="C853" s="22">
        <v>55</v>
      </c>
      <c r="D853" s="21" t="s">
        <v>345</v>
      </c>
      <c r="E853" s="23"/>
    </row>
    <row r="854" spans="1:5" ht="20" customHeight="1">
      <c r="A854" s="19" t="s">
        <v>837</v>
      </c>
      <c r="B854" s="20" t="s">
        <v>838</v>
      </c>
      <c r="C854" s="22">
        <v>75</v>
      </c>
      <c r="D854" s="21" t="s">
        <v>345</v>
      </c>
      <c r="E854" s="23"/>
    </row>
    <row r="855" spans="1:5" ht="20" customHeight="1">
      <c r="A855" s="19" t="s">
        <v>839</v>
      </c>
      <c r="B855" s="20" t="s">
        <v>840</v>
      </c>
      <c r="C855" s="22">
        <v>155</v>
      </c>
      <c r="D855" s="21" t="s">
        <v>345</v>
      </c>
      <c r="E855" s="23"/>
    </row>
    <row r="856" spans="1:5" ht="32" customHeight="1">
      <c r="A856" s="19" t="s">
        <v>841</v>
      </c>
      <c r="B856" s="20" t="s">
        <v>842</v>
      </c>
      <c r="C856" s="21" t="s">
        <v>169562</v>
      </c>
      <c r="D856" s="21" t="s">
        <v>345</v>
      </c>
      <c r="E856" s="23"/>
    </row>
    <row r="857" spans="1:5" ht="20" customHeight="1">
      <c r="A857" s="19" t="s">
        <v>845</v>
      </c>
      <c r="B857" s="20" t="s">
        <v>844</v>
      </c>
      <c r="C857" s="22">
        <v>65</v>
      </c>
      <c r="D857" s="21" t="s">
        <v>345</v>
      </c>
      <c r="E857" s="23"/>
    </row>
    <row r="858" spans="1:5" ht="20" customHeight="1">
      <c r="A858" s="19" t="s">
        <v>846</v>
      </c>
      <c r="B858" s="20" t="s">
        <v>847</v>
      </c>
      <c r="C858" s="22">
        <v>45</v>
      </c>
      <c r="D858" s="21" t="s">
        <v>345</v>
      </c>
      <c r="E858" s="23"/>
    </row>
    <row r="859" spans="1:5" ht="20" customHeight="1">
      <c r="A859" s="19" t="s">
        <v>848</v>
      </c>
      <c r="B859" s="24">
        <v>100</v>
      </c>
      <c r="C859" s="22">
        <v>155</v>
      </c>
      <c r="D859" s="21" t="s">
        <v>345</v>
      </c>
      <c r="E859" s="23"/>
    </row>
    <row r="860" spans="1:5" ht="20" customHeight="1">
      <c r="A860" s="19" t="s">
        <v>849</v>
      </c>
      <c r="B860" s="20" t="s">
        <v>850</v>
      </c>
      <c r="C860" s="22">
        <v>95</v>
      </c>
      <c r="D860" s="21" t="s">
        <v>345</v>
      </c>
      <c r="E860" s="23"/>
    </row>
    <row r="861" spans="1:5" ht="20" customHeight="1">
      <c r="A861" s="19" t="s">
        <v>851</v>
      </c>
      <c r="B861" s="20" t="s">
        <v>852</v>
      </c>
      <c r="C861" s="21" t="s">
        <v>169460</v>
      </c>
      <c r="D861" s="21" t="s">
        <v>345</v>
      </c>
      <c r="E861" s="23"/>
    </row>
    <row r="862" spans="1:5" ht="20" customHeight="1">
      <c r="A862" s="19" t="s">
        <v>853</v>
      </c>
      <c r="B862" s="20" t="s">
        <v>854</v>
      </c>
      <c r="C862" s="21" t="s">
        <v>101727</v>
      </c>
      <c r="D862" s="21" t="s">
        <v>345</v>
      </c>
      <c r="E862" s="23"/>
    </row>
    <row r="863" spans="1:5" ht="20" customHeight="1">
      <c r="A863" s="19" t="s">
        <v>855</v>
      </c>
      <c r="B863" s="20" t="s">
        <v>856</v>
      </c>
      <c r="C863" s="21" t="s">
        <v>169449</v>
      </c>
      <c r="D863" s="21" t="s">
        <v>345</v>
      </c>
      <c r="E863" s="23"/>
    </row>
    <row r="864" spans="1:5" ht="20" customHeight="1">
      <c r="A864" s="19" t="s">
        <v>857</v>
      </c>
      <c r="B864" s="20" t="s">
        <v>858</v>
      </c>
      <c r="C864" s="22">
        <v>-65</v>
      </c>
      <c r="D864" s="21" t="s">
        <v>296</v>
      </c>
      <c r="E864" s="23"/>
    </row>
    <row r="865" spans="1:5" ht="20" customHeight="1">
      <c r="A865" s="19" t="s">
        <v>864</v>
      </c>
      <c r="B865" s="20" t="s">
        <v>860</v>
      </c>
      <c r="C865" s="22">
        <v>-175</v>
      </c>
      <c r="D865" s="21" t="s">
        <v>296</v>
      </c>
      <c r="E865" s="23"/>
    </row>
    <row r="866" spans="1:5" ht="20" customHeight="1">
      <c r="A866" s="19" t="s">
        <v>867</v>
      </c>
      <c r="B866" s="20" t="s">
        <v>866</v>
      </c>
      <c r="C866" s="22">
        <v>-95</v>
      </c>
      <c r="D866" s="21" t="s">
        <v>345</v>
      </c>
      <c r="E866" s="23"/>
    </row>
    <row r="867" spans="1:5" ht="20" customHeight="1">
      <c r="A867" s="19" t="s">
        <v>868</v>
      </c>
      <c r="B867" s="20" t="s">
        <v>869</v>
      </c>
      <c r="C867" s="22">
        <v>85</v>
      </c>
      <c r="D867" s="21" t="s">
        <v>345</v>
      </c>
      <c r="E867" s="23"/>
    </row>
    <row r="868" spans="1:5" ht="20" customHeight="1">
      <c r="A868" s="19" t="s">
        <v>870</v>
      </c>
      <c r="B868" s="20" t="s">
        <v>871</v>
      </c>
      <c r="C868" s="21" t="s">
        <v>169438</v>
      </c>
      <c r="D868" s="21" t="s">
        <v>345</v>
      </c>
      <c r="E868" s="23"/>
    </row>
    <row r="869" spans="1:5" ht="20" customHeight="1">
      <c r="A869" s="19" t="s">
        <v>872</v>
      </c>
      <c r="B869" s="20" t="s">
        <v>873</v>
      </c>
      <c r="C869" s="22">
        <v>-45</v>
      </c>
      <c r="D869" s="21" t="s">
        <v>345</v>
      </c>
      <c r="E869" s="23"/>
    </row>
    <row r="870" spans="1:5" ht="20" customHeight="1">
      <c r="A870" s="19" t="s">
        <v>874</v>
      </c>
      <c r="B870" s="20" t="s">
        <v>875</v>
      </c>
      <c r="C870" s="22">
        <v>95</v>
      </c>
      <c r="D870" s="21" t="s">
        <v>345</v>
      </c>
      <c r="E870" s="23"/>
    </row>
    <row r="871" spans="1:5" ht="20" customHeight="1">
      <c r="A871" s="19" t="s">
        <v>876</v>
      </c>
      <c r="B871" s="20" t="s">
        <v>877</v>
      </c>
      <c r="C871" s="22">
        <v>-115</v>
      </c>
      <c r="D871" s="21" t="s">
        <v>296</v>
      </c>
      <c r="E871" s="23"/>
    </row>
    <row r="872" spans="1:5" ht="20" customHeight="1">
      <c r="A872" s="19" t="s">
        <v>878</v>
      </c>
      <c r="B872" s="20" t="s">
        <v>879</v>
      </c>
      <c r="C872" s="21" t="s">
        <v>169477</v>
      </c>
      <c r="D872" s="21" t="s">
        <v>296</v>
      </c>
      <c r="E872" s="23"/>
    </row>
    <row r="873" spans="1:5" ht="20" customHeight="1">
      <c r="A873" s="19" t="s">
        <v>880</v>
      </c>
      <c r="B873" s="20" t="s">
        <v>881</v>
      </c>
      <c r="C873" s="21" t="s">
        <v>169455</v>
      </c>
      <c r="D873" s="21" t="s">
        <v>345</v>
      </c>
      <c r="E873" s="23"/>
    </row>
    <row r="874" spans="1:5" ht="20" customHeight="1">
      <c r="A874" s="19" t="s">
        <v>884</v>
      </c>
      <c r="B874" s="20" t="s">
        <v>883</v>
      </c>
      <c r="C874" s="22">
        <v>-35</v>
      </c>
      <c r="D874" s="21" t="s">
        <v>296</v>
      </c>
      <c r="E874" s="23"/>
    </row>
    <row r="875" spans="1:5" ht="20" customHeight="1">
      <c r="A875" s="19" t="s">
        <v>885</v>
      </c>
      <c r="B875" s="20" t="s">
        <v>886</v>
      </c>
      <c r="C875" s="21" t="s">
        <v>169436</v>
      </c>
      <c r="D875" s="21" t="s">
        <v>296</v>
      </c>
      <c r="E875" s="23"/>
    </row>
    <row r="876" spans="1:5" ht="20" customHeight="1">
      <c r="A876" s="19" t="s">
        <v>887</v>
      </c>
      <c r="B876" s="20" t="s">
        <v>888</v>
      </c>
      <c r="C876" s="21" t="s">
        <v>169446</v>
      </c>
      <c r="D876" s="21" t="s">
        <v>296</v>
      </c>
      <c r="E876" s="23"/>
    </row>
    <row r="877" spans="1:5" ht="20" customHeight="1">
      <c r="A877" s="19" t="s">
        <v>889</v>
      </c>
      <c r="B877" s="20" t="s">
        <v>890</v>
      </c>
      <c r="C877" s="22">
        <v>-175</v>
      </c>
      <c r="D877" s="21" t="s">
        <v>296</v>
      </c>
      <c r="E877" s="23"/>
    </row>
    <row r="878" spans="1:5" ht="20" customHeight="1">
      <c r="A878" s="19" t="s">
        <v>935</v>
      </c>
      <c r="B878" s="24">
        <v>100</v>
      </c>
      <c r="C878" s="21" t="s">
        <v>169485</v>
      </c>
      <c r="D878" s="21" t="s">
        <v>345</v>
      </c>
      <c r="E878" s="23"/>
    </row>
    <row r="879" spans="1:5" ht="20" customHeight="1">
      <c r="A879" s="19" t="s">
        <v>1002</v>
      </c>
      <c r="B879" s="20" t="s">
        <v>1003</v>
      </c>
      <c r="C879" s="22">
        <v>135</v>
      </c>
      <c r="D879" s="21" t="s">
        <v>345</v>
      </c>
      <c r="E879" s="23"/>
    </row>
    <row r="880" spans="1:5" ht="20" customHeight="1">
      <c r="A880" s="19" t="s">
        <v>1052</v>
      </c>
      <c r="B880" s="20" t="s">
        <v>1051</v>
      </c>
      <c r="C880" s="21" t="s">
        <v>169462</v>
      </c>
      <c r="D880" s="21" t="s">
        <v>345</v>
      </c>
      <c r="E880" s="23"/>
    </row>
    <row r="881" spans="1:5" ht="20" customHeight="1">
      <c r="A881" s="19" t="s">
        <v>1078</v>
      </c>
      <c r="B881" s="20" t="s">
        <v>1079</v>
      </c>
      <c r="C881" s="22">
        <v>125</v>
      </c>
      <c r="D881" s="21" t="s">
        <v>345</v>
      </c>
      <c r="E881" s="23"/>
    </row>
    <row r="882" spans="1:5" ht="20" customHeight="1">
      <c r="A882" s="19" t="s">
        <v>1361</v>
      </c>
      <c r="B882" s="20" t="s">
        <v>1362</v>
      </c>
      <c r="C882" s="21" t="s">
        <v>169485</v>
      </c>
      <c r="D882" s="21" t="s">
        <v>345</v>
      </c>
      <c r="E882" s="23"/>
    </row>
    <row r="883" spans="1:5" ht="20" customHeight="1">
      <c r="A883" s="19" t="s">
        <v>12256</v>
      </c>
      <c r="B883" s="20" t="s">
        <v>12257</v>
      </c>
      <c r="C883" s="21" t="s">
        <v>169452</v>
      </c>
      <c r="D883" s="21" t="s">
        <v>345</v>
      </c>
      <c r="E883" s="23"/>
    </row>
    <row r="884" spans="1:5" ht="20" customHeight="1">
      <c r="A884" s="19" t="s">
        <v>12463</v>
      </c>
      <c r="B884" s="20" t="s">
        <v>12461</v>
      </c>
      <c r="C884" s="22">
        <v>55</v>
      </c>
      <c r="D884" s="21" t="s">
        <v>345</v>
      </c>
      <c r="E884" s="23"/>
    </row>
    <row r="885" spans="1:5" ht="20" customHeight="1">
      <c r="A885" s="19" t="s">
        <v>12471</v>
      </c>
      <c r="B885" s="20" t="s">
        <v>12472</v>
      </c>
      <c r="C885" s="22">
        <v>-125</v>
      </c>
      <c r="D885" s="21" t="s">
        <v>296</v>
      </c>
      <c r="E885" s="23"/>
    </row>
    <row r="886" spans="1:5" ht="20" customHeight="1">
      <c r="A886" s="19" t="s">
        <v>12480</v>
      </c>
      <c r="B886" s="20" t="s">
        <v>12481</v>
      </c>
      <c r="C886" s="22">
        <v>125</v>
      </c>
      <c r="D886" s="21" t="s">
        <v>345</v>
      </c>
      <c r="E886" s="23"/>
    </row>
    <row r="887" spans="1:5" ht="20" customHeight="1">
      <c r="A887" s="19" t="s">
        <v>12487</v>
      </c>
      <c r="B887" s="20" t="s">
        <v>12488</v>
      </c>
      <c r="C887" s="22">
        <v>125</v>
      </c>
      <c r="D887" s="21" t="s">
        <v>345</v>
      </c>
      <c r="E887" s="23"/>
    </row>
    <row r="888" spans="1:5" ht="20" customHeight="1">
      <c r="A888" s="19" t="s">
        <v>12492</v>
      </c>
      <c r="B888" s="24">
        <v>100</v>
      </c>
      <c r="C888" s="22">
        <v>175</v>
      </c>
      <c r="D888" s="21" t="s">
        <v>345</v>
      </c>
      <c r="E888" s="23"/>
    </row>
    <row r="889" spans="1:5" ht="20" customHeight="1">
      <c r="A889" s="19" t="s">
        <v>12508</v>
      </c>
      <c r="B889" s="20" t="s">
        <v>12509</v>
      </c>
      <c r="C889" s="21" t="s">
        <v>169438</v>
      </c>
      <c r="D889" s="21" t="s">
        <v>345</v>
      </c>
      <c r="E889" s="23"/>
    </row>
    <row r="890" spans="1:5" ht="32" customHeight="1">
      <c r="A890" s="19" t="s">
        <v>12519</v>
      </c>
      <c r="B890" s="20" t="s">
        <v>12520</v>
      </c>
      <c r="C890" s="21" t="s">
        <v>169565</v>
      </c>
      <c r="D890" s="21" t="s">
        <v>296</v>
      </c>
      <c r="E890" s="23"/>
    </row>
    <row r="891" spans="1:5" ht="20" customHeight="1">
      <c r="A891" s="19" t="s">
        <v>12524</v>
      </c>
      <c r="B891" s="20" t="s">
        <v>12525</v>
      </c>
      <c r="C891" s="22">
        <v>-175</v>
      </c>
      <c r="D891" s="21" t="s">
        <v>296</v>
      </c>
      <c r="E891" s="23"/>
    </row>
    <row r="892" spans="1:5" ht="20" customHeight="1">
      <c r="A892" s="19" t="s">
        <v>12537</v>
      </c>
      <c r="B892" s="20" t="s">
        <v>12536</v>
      </c>
      <c r="C892" s="22">
        <v>45</v>
      </c>
      <c r="D892" s="21" t="s">
        <v>345</v>
      </c>
      <c r="E892" s="23"/>
    </row>
    <row r="893" spans="1:5" ht="20" customHeight="1">
      <c r="A893" s="19" t="s">
        <v>12543</v>
      </c>
      <c r="B893" s="20" t="s">
        <v>12544</v>
      </c>
      <c r="C893" s="21" t="s">
        <v>169444</v>
      </c>
      <c r="D893" s="21" t="s">
        <v>345</v>
      </c>
      <c r="E893" s="23"/>
    </row>
    <row r="894" spans="1:5" ht="20" customHeight="1">
      <c r="A894" s="19" t="s">
        <v>12554</v>
      </c>
      <c r="B894" s="20" t="s">
        <v>12555</v>
      </c>
      <c r="C894" s="21" t="s">
        <v>169435</v>
      </c>
      <c r="D894" s="21" t="s">
        <v>345</v>
      </c>
      <c r="E894" s="23"/>
    </row>
    <row r="895" spans="1:5" ht="20" customHeight="1">
      <c r="A895" s="19" t="s">
        <v>12559</v>
      </c>
      <c r="B895" s="20" t="s">
        <v>12560</v>
      </c>
      <c r="C895" s="22">
        <v>-105</v>
      </c>
      <c r="D895" s="21" t="s">
        <v>296</v>
      </c>
      <c r="E895" s="23"/>
    </row>
    <row r="896" spans="1:5" ht="20" customHeight="1">
      <c r="A896" s="19" t="s">
        <v>12562</v>
      </c>
      <c r="B896" s="20" t="s">
        <v>12563</v>
      </c>
      <c r="C896" s="22">
        <v>-175</v>
      </c>
      <c r="D896" s="21" t="s">
        <v>296</v>
      </c>
      <c r="E896" s="23"/>
    </row>
    <row r="897" spans="1:5" ht="20" customHeight="1">
      <c r="A897" s="19" t="s">
        <v>12567</v>
      </c>
      <c r="B897" s="20" t="s">
        <v>12568</v>
      </c>
      <c r="C897" s="21" t="s">
        <v>169471</v>
      </c>
      <c r="D897" s="21" t="s">
        <v>345</v>
      </c>
      <c r="E897" s="23"/>
    </row>
    <row r="898" spans="1:5" ht="20" customHeight="1">
      <c r="A898" s="19" t="s">
        <v>12576</v>
      </c>
      <c r="B898" s="20" t="s">
        <v>12577</v>
      </c>
      <c r="C898" s="21" t="s">
        <v>169448</v>
      </c>
      <c r="D898" s="21" t="s">
        <v>345</v>
      </c>
      <c r="E898" s="23"/>
    </row>
    <row r="899" spans="1:5" ht="20" customHeight="1">
      <c r="A899" s="19" t="s">
        <v>12581</v>
      </c>
      <c r="B899" s="20" t="s">
        <v>12582</v>
      </c>
      <c r="C899" s="22">
        <v>-85</v>
      </c>
      <c r="D899" s="21" t="s">
        <v>296</v>
      </c>
      <c r="E899" s="23"/>
    </row>
    <row r="900" spans="1:5" ht="20" customHeight="1">
      <c r="A900" s="19" t="s">
        <v>12586</v>
      </c>
      <c r="B900" s="20" t="s">
        <v>12587</v>
      </c>
      <c r="C900" s="22">
        <v>-105</v>
      </c>
      <c r="D900" s="21" t="s">
        <v>296</v>
      </c>
      <c r="E900" s="23"/>
    </row>
    <row r="901" spans="1:5" ht="20" customHeight="1">
      <c r="A901" s="19" t="s">
        <v>12599</v>
      </c>
      <c r="B901" s="20" t="s">
        <v>12600</v>
      </c>
      <c r="C901" s="21" t="s">
        <v>169442</v>
      </c>
      <c r="D901" s="21" t="s">
        <v>345</v>
      </c>
      <c r="E901" s="23"/>
    </row>
    <row r="902" spans="1:5" ht="20" customHeight="1">
      <c r="A902" s="19" t="s">
        <v>12602</v>
      </c>
      <c r="B902" s="20" t="s">
        <v>12603</v>
      </c>
      <c r="C902" s="22">
        <v>-105</v>
      </c>
      <c r="D902" s="21" t="s">
        <v>296</v>
      </c>
      <c r="E902" s="23"/>
    </row>
    <row r="903" spans="1:5" ht="20" customHeight="1">
      <c r="A903" s="19" t="s">
        <v>12607</v>
      </c>
      <c r="B903" s="20" t="s">
        <v>12608</v>
      </c>
      <c r="C903" s="22">
        <v>-65</v>
      </c>
      <c r="D903" s="21" t="s">
        <v>345</v>
      </c>
      <c r="E903" s="23"/>
    </row>
    <row r="904" spans="1:5" ht="20" customHeight="1">
      <c r="A904" s="19" t="s">
        <v>12626</v>
      </c>
      <c r="B904" s="20" t="s">
        <v>12625</v>
      </c>
      <c r="C904" s="22">
        <v>-65</v>
      </c>
      <c r="D904" s="21" t="s">
        <v>345</v>
      </c>
      <c r="E904" s="23"/>
    </row>
    <row r="905" spans="1:5" ht="20" customHeight="1">
      <c r="A905" s="19" t="s">
        <v>12640</v>
      </c>
      <c r="B905" s="20" t="s">
        <v>12641</v>
      </c>
      <c r="C905" s="22">
        <v>105</v>
      </c>
      <c r="D905" s="21" t="s">
        <v>345</v>
      </c>
      <c r="E905" s="23"/>
    </row>
    <row r="906" spans="1:5" ht="20" customHeight="1">
      <c r="A906" s="19" t="s">
        <v>12647</v>
      </c>
      <c r="B906" s="20" t="s">
        <v>12648</v>
      </c>
      <c r="C906" s="21" t="s">
        <v>169433</v>
      </c>
      <c r="D906" s="21" t="s">
        <v>296</v>
      </c>
      <c r="E906" s="23"/>
    </row>
    <row r="907" spans="1:5" ht="20" customHeight="1">
      <c r="A907" s="19" t="s">
        <v>12656</v>
      </c>
      <c r="B907" s="20" t="s">
        <v>12657</v>
      </c>
      <c r="C907" s="21" t="s">
        <v>169471</v>
      </c>
      <c r="D907" s="21" t="s">
        <v>345</v>
      </c>
      <c r="E907" s="23"/>
    </row>
    <row r="908" spans="1:5" ht="20" customHeight="1">
      <c r="A908" s="19" t="s">
        <v>12665</v>
      </c>
      <c r="B908" s="20" t="s">
        <v>12666</v>
      </c>
      <c r="C908" s="21" t="s">
        <v>169509</v>
      </c>
      <c r="D908" s="21" t="s">
        <v>345</v>
      </c>
      <c r="E908" s="23"/>
    </row>
    <row r="909" spans="1:5" ht="20" customHeight="1">
      <c r="A909" s="19" t="s">
        <v>12668</v>
      </c>
      <c r="B909" s="20" t="s">
        <v>12669</v>
      </c>
      <c r="C909" s="22">
        <v>25</v>
      </c>
      <c r="D909" s="21" t="s">
        <v>296</v>
      </c>
      <c r="E909" s="23"/>
    </row>
    <row r="910" spans="1:5" ht="20" customHeight="1">
      <c r="A910" s="19" t="s">
        <v>12695</v>
      </c>
      <c r="B910" s="20" t="s">
        <v>12696</v>
      </c>
      <c r="C910" s="21" t="s">
        <v>169476</v>
      </c>
      <c r="D910" s="21" t="s">
        <v>345</v>
      </c>
      <c r="E910" s="23"/>
    </row>
    <row r="911" spans="1:5" ht="20" customHeight="1">
      <c r="A911" s="19" t="s">
        <v>12710</v>
      </c>
      <c r="B911" s="20" t="s">
        <v>12711</v>
      </c>
      <c r="C911" s="22">
        <v>-175</v>
      </c>
      <c r="D911" s="21" t="s">
        <v>296</v>
      </c>
      <c r="E911" s="23"/>
    </row>
    <row r="912" spans="1:5" ht="20" customHeight="1">
      <c r="A912" s="19" t="s">
        <v>12717</v>
      </c>
      <c r="B912" s="20" t="s">
        <v>12718</v>
      </c>
      <c r="C912" s="21" t="s">
        <v>169486</v>
      </c>
      <c r="D912" s="21" t="s">
        <v>296</v>
      </c>
      <c r="E912" s="23"/>
    </row>
    <row r="913" spans="1:5" ht="20" customHeight="1">
      <c r="A913" s="19" t="s">
        <v>12721</v>
      </c>
      <c r="B913" s="20" t="s">
        <v>12720</v>
      </c>
      <c r="C913" s="22">
        <v>-85</v>
      </c>
      <c r="D913" s="21" t="s">
        <v>345</v>
      </c>
      <c r="E913" s="23"/>
    </row>
    <row r="914" spans="1:5" ht="20" customHeight="1">
      <c r="A914" s="19" t="s">
        <v>12722</v>
      </c>
      <c r="B914" s="20" t="s">
        <v>12723</v>
      </c>
      <c r="C914" s="21" t="s">
        <v>169439</v>
      </c>
      <c r="D914" s="21" t="s">
        <v>345</v>
      </c>
      <c r="E914" s="23"/>
    </row>
    <row r="915" spans="1:5" ht="20" customHeight="1">
      <c r="A915" s="19" t="s">
        <v>12724</v>
      </c>
      <c r="B915" s="20" t="s">
        <v>12725</v>
      </c>
      <c r="C915" s="22">
        <v>-175</v>
      </c>
      <c r="D915" s="21" t="s">
        <v>296</v>
      </c>
      <c r="E915" s="23"/>
    </row>
    <row r="916" spans="1:5" ht="32" customHeight="1">
      <c r="A916" s="19" t="s">
        <v>12726</v>
      </c>
      <c r="B916" s="20" t="s">
        <v>12727</v>
      </c>
      <c r="C916" s="21" t="s">
        <v>169566</v>
      </c>
      <c r="D916" s="21" t="s">
        <v>345</v>
      </c>
      <c r="E916" s="23"/>
    </row>
    <row r="917" spans="1:5" ht="20" customHeight="1">
      <c r="A917" s="19" t="s">
        <v>12730</v>
      </c>
      <c r="B917" s="20" t="s">
        <v>12729</v>
      </c>
      <c r="C917" s="22">
        <v>-95</v>
      </c>
      <c r="D917" s="21" t="s">
        <v>345</v>
      </c>
      <c r="E917" s="23"/>
    </row>
    <row r="918" spans="1:5" ht="20" customHeight="1">
      <c r="A918" s="19" t="s">
        <v>12733</v>
      </c>
      <c r="B918" s="20" t="s">
        <v>12732</v>
      </c>
      <c r="C918" s="22">
        <v>-105</v>
      </c>
      <c r="D918" s="21" t="s">
        <v>345</v>
      </c>
      <c r="E918" s="23"/>
    </row>
    <row r="919" spans="1:5" ht="20" customHeight="1">
      <c r="A919" s="19" t="s">
        <v>12734</v>
      </c>
      <c r="B919" s="20" t="s">
        <v>12735</v>
      </c>
      <c r="C919" s="21" t="s">
        <v>169442</v>
      </c>
      <c r="D919" s="21" t="s">
        <v>345</v>
      </c>
      <c r="E919" s="23"/>
    </row>
    <row r="920" spans="1:5" ht="20" customHeight="1">
      <c r="A920" s="19" t="s">
        <v>12736</v>
      </c>
      <c r="B920" s="20" t="s">
        <v>12737</v>
      </c>
      <c r="C920" s="21" t="s">
        <v>169474</v>
      </c>
      <c r="D920" s="21" t="s">
        <v>345</v>
      </c>
      <c r="E920" s="23"/>
    </row>
    <row r="921" spans="1:5" ht="20" customHeight="1">
      <c r="A921" s="19" t="s">
        <v>12740</v>
      </c>
      <c r="B921" s="20" t="s">
        <v>12741</v>
      </c>
      <c r="C921" s="21" t="s">
        <v>169442</v>
      </c>
      <c r="D921" s="21" t="s">
        <v>345</v>
      </c>
      <c r="E921" s="23"/>
    </row>
    <row r="922" spans="1:5" ht="20" customHeight="1">
      <c r="A922" s="19" t="s">
        <v>12745</v>
      </c>
      <c r="B922" s="20" t="s">
        <v>12743</v>
      </c>
      <c r="C922" s="22">
        <v>5</v>
      </c>
      <c r="D922" s="21" t="s">
        <v>345</v>
      </c>
      <c r="E922" s="23"/>
    </row>
    <row r="923" spans="1:5" ht="20" customHeight="1">
      <c r="A923" s="19" t="s">
        <v>12746</v>
      </c>
      <c r="B923" s="20" t="s">
        <v>12747</v>
      </c>
      <c r="C923" s="22">
        <v>-165</v>
      </c>
      <c r="D923" s="21" t="s">
        <v>296</v>
      </c>
      <c r="E923" s="23"/>
    </row>
    <row r="924" spans="1:5" ht="20" customHeight="1">
      <c r="A924" s="19" t="s">
        <v>12748</v>
      </c>
      <c r="B924" s="20" t="s">
        <v>12749</v>
      </c>
      <c r="C924" s="22">
        <v>85</v>
      </c>
      <c r="D924" s="21" t="s">
        <v>345</v>
      </c>
      <c r="E924" s="23"/>
    </row>
    <row r="925" spans="1:5" ht="20" customHeight="1">
      <c r="A925" s="19" t="s">
        <v>12750</v>
      </c>
      <c r="B925" s="20" t="s">
        <v>12751</v>
      </c>
      <c r="C925" s="22">
        <v>95</v>
      </c>
      <c r="D925" s="21" t="s">
        <v>345</v>
      </c>
      <c r="E925" s="23"/>
    </row>
    <row r="926" spans="1:5" ht="20" customHeight="1">
      <c r="A926" s="19" t="s">
        <v>12752</v>
      </c>
      <c r="B926" s="20" t="s">
        <v>12753</v>
      </c>
      <c r="C926" s="21" t="s">
        <v>169485</v>
      </c>
      <c r="D926" s="21" t="s">
        <v>345</v>
      </c>
      <c r="E926" s="23"/>
    </row>
    <row r="927" spans="1:5" ht="20" customHeight="1">
      <c r="A927" s="19" t="s">
        <v>12756</v>
      </c>
      <c r="B927" s="20" t="s">
        <v>12755</v>
      </c>
      <c r="C927" s="21" t="s">
        <v>169471</v>
      </c>
      <c r="D927" s="21" t="s">
        <v>296</v>
      </c>
      <c r="E927" s="23"/>
    </row>
    <row r="928" spans="1:5" ht="20" customHeight="1">
      <c r="A928" s="19" t="s">
        <v>12757</v>
      </c>
      <c r="B928" s="20" t="s">
        <v>12758</v>
      </c>
      <c r="C928" s="22">
        <v>-25</v>
      </c>
      <c r="D928" s="21" t="s">
        <v>345</v>
      </c>
      <c r="E928" s="23"/>
    </row>
    <row r="929" spans="1:5" ht="20" customHeight="1">
      <c r="A929" s="19" t="s">
        <v>12759</v>
      </c>
      <c r="B929" s="20" t="s">
        <v>12760</v>
      </c>
      <c r="C929" s="21" t="s">
        <v>169474</v>
      </c>
      <c r="D929" s="21" t="s">
        <v>296</v>
      </c>
      <c r="E929" s="23"/>
    </row>
    <row r="930" spans="1:5" ht="20" customHeight="1">
      <c r="A930" s="19" t="s">
        <v>12761</v>
      </c>
      <c r="B930" s="20" t="s">
        <v>12762</v>
      </c>
      <c r="C930" s="21" t="s">
        <v>169474</v>
      </c>
      <c r="D930" s="21" t="s">
        <v>296</v>
      </c>
      <c r="E930" s="23"/>
    </row>
    <row r="931" spans="1:5" ht="20" customHeight="1">
      <c r="A931" s="19" t="s">
        <v>12763</v>
      </c>
      <c r="B931" s="20" t="s">
        <v>12764</v>
      </c>
      <c r="C931" s="22">
        <v>-135</v>
      </c>
      <c r="D931" s="21" t="s">
        <v>296</v>
      </c>
      <c r="E931" s="23"/>
    </row>
    <row r="932" spans="1:5" ht="20" customHeight="1">
      <c r="A932" s="19" t="s">
        <v>12767</v>
      </c>
      <c r="B932" s="20" t="s">
        <v>12766</v>
      </c>
      <c r="C932" s="21" t="s">
        <v>169439</v>
      </c>
      <c r="D932" s="21" t="s">
        <v>345</v>
      </c>
      <c r="E932" s="23"/>
    </row>
    <row r="933" spans="1:5" ht="20" customHeight="1">
      <c r="A933" s="19" t="s">
        <v>12768</v>
      </c>
      <c r="B933" s="20" t="s">
        <v>12769</v>
      </c>
      <c r="C933" s="22">
        <v>-85</v>
      </c>
      <c r="D933" s="21" t="s">
        <v>345</v>
      </c>
      <c r="E933" s="23"/>
    </row>
    <row r="934" spans="1:5" ht="20" customHeight="1">
      <c r="A934" s="19" t="s">
        <v>12770</v>
      </c>
      <c r="B934" s="20" t="s">
        <v>12771</v>
      </c>
      <c r="C934" s="21" t="s">
        <v>169456</v>
      </c>
      <c r="D934" s="21" t="s">
        <v>296</v>
      </c>
      <c r="E934" s="23"/>
    </row>
    <row r="935" spans="1:5" ht="20" customHeight="1">
      <c r="A935" s="19" t="s">
        <v>12772</v>
      </c>
      <c r="B935" s="20" t="s">
        <v>12773</v>
      </c>
      <c r="C935" s="21" t="s">
        <v>169438</v>
      </c>
      <c r="D935" s="21" t="s">
        <v>345</v>
      </c>
      <c r="E935" s="23"/>
    </row>
    <row r="936" spans="1:5" ht="20" customHeight="1">
      <c r="A936" s="19" t="s">
        <v>12774</v>
      </c>
      <c r="B936" s="20" t="s">
        <v>12775</v>
      </c>
      <c r="C936" s="21" t="s">
        <v>169452</v>
      </c>
      <c r="D936" s="21" t="s">
        <v>345</v>
      </c>
      <c r="E936" s="23"/>
    </row>
    <row r="937" spans="1:5" ht="20" customHeight="1">
      <c r="A937" s="19" t="s">
        <v>12776</v>
      </c>
      <c r="B937" s="20" t="s">
        <v>12777</v>
      </c>
      <c r="C937" s="22">
        <v>-85</v>
      </c>
      <c r="D937" s="21" t="s">
        <v>296</v>
      </c>
      <c r="E937" s="23"/>
    </row>
    <row r="938" spans="1:5" ht="20" customHeight="1">
      <c r="A938" s="19" t="s">
        <v>12778</v>
      </c>
      <c r="B938" s="20" t="s">
        <v>12779</v>
      </c>
      <c r="C938" s="22">
        <v>-175</v>
      </c>
      <c r="D938" s="21" t="s">
        <v>296</v>
      </c>
      <c r="E938" s="23"/>
    </row>
    <row r="939" spans="1:5" ht="20" customHeight="1">
      <c r="A939" s="19" t="s">
        <v>12780</v>
      </c>
      <c r="B939" s="20" t="s">
        <v>12781</v>
      </c>
      <c r="C939" s="22">
        <v>35</v>
      </c>
      <c r="D939" s="21" t="s">
        <v>345</v>
      </c>
      <c r="E939" s="23"/>
    </row>
    <row r="940" spans="1:5" ht="20" customHeight="1">
      <c r="A940" s="19" t="s">
        <v>12782</v>
      </c>
      <c r="B940" s="20" t="s">
        <v>12783</v>
      </c>
      <c r="C940" s="21" t="s">
        <v>169486</v>
      </c>
      <c r="D940" s="21" t="s">
        <v>296</v>
      </c>
      <c r="E940" s="23"/>
    </row>
    <row r="941" spans="1:5" ht="20" customHeight="1">
      <c r="A941" s="19" t="s">
        <v>12784</v>
      </c>
      <c r="B941" s="20" t="s">
        <v>12785</v>
      </c>
      <c r="C941" s="21" t="s">
        <v>169433</v>
      </c>
      <c r="D941" s="21" t="s">
        <v>296</v>
      </c>
      <c r="E941" s="23"/>
    </row>
    <row r="942" spans="1:5" ht="20" customHeight="1">
      <c r="A942" s="19" t="s">
        <v>12786</v>
      </c>
      <c r="B942" s="20" t="s">
        <v>12787</v>
      </c>
      <c r="C942" s="21" t="s">
        <v>169455</v>
      </c>
      <c r="D942" s="21" t="s">
        <v>345</v>
      </c>
      <c r="E942" s="23"/>
    </row>
    <row r="943" spans="1:5" ht="20" customHeight="1">
      <c r="A943" s="19" t="s">
        <v>12788</v>
      </c>
      <c r="B943" s="20" t="s">
        <v>12789</v>
      </c>
      <c r="C943" s="22">
        <v>-175</v>
      </c>
      <c r="D943" s="21" t="s">
        <v>296</v>
      </c>
      <c r="E943" s="23"/>
    </row>
    <row r="944" spans="1:5" ht="20" customHeight="1">
      <c r="A944" s="19" t="s">
        <v>12792</v>
      </c>
      <c r="B944" s="20" t="s">
        <v>12791</v>
      </c>
      <c r="C944" s="21" t="s">
        <v>169477</v>
      </c>
      <c r="D944" s="21" t="s">
        <v>345</v>
      </c>
      <c r="E944" s="23"/>
    </row>
    <row r="945" spans="1:5" ht="20" customHeight="1">
      <c r="A945" s="19" t="s">
        <v>12795</v>
      </c>
      <c r="B945" s="20" t="s">
        <v>12794</v>
      </c>
      <c r="C945" s="21" t="s">
        <v>169450</v>
      </c>
      <c r="D945" s="21" t="s">
        <v>296</v>
      </c>
      <c r="E945" s="23"/>
    </row>
    <row r="946" spans="1:5" ht="20" customHeight="1">
      <c r="A946" s="19" t="s">
        <v>12796</v>
      </c>
      <c r="B946" s="20" t="s">
        <v>12797</v>
      </c>
      <c r="C946" s="22">
        <v>65</v>
      </c>
      <c r="D946" s="21" t="s">
        <v>345</v>
      </c>
      <c r="E946" s="23"/>
    </row>
    <row r="947" spans="1:5" ht="20" customHeight="1">
      <c r="A947" s="19" t="s">
        <v>12798</v>
      </c>
      <c r="B947" s="20" t="s">
        <v>12799</v>
      </c>
      <c r="C947" s="21" t="s">
        <v>169460</v>
      </c>
      <c r="D947" s="21" t="s">
        <v>345</v>
      </c>
      <c r="E947" s="23"/>
    </row>
    <row r="948" spans="1:5" ht="20" customHeight="1">
      <c r="A948" s="19" t="s">
        <v>12800</v>
      </c>
      <c r="B948" s="20" t="s">
        <v>12801</v>
      </c>
      <c r="C948" s="22">
        <v>-65</v>
      </c>
      <c r="D948" s="21" t="s">
        <v>345</v>
      </c>
      <c r="E948" s="23"/>
    </row>
    <row r="949" spans="1:5" ht="20" customHeight="1">
      <c r="A949" s="19" t="s">
        <v>12802</v>
      </c>
      <c r="B949" s="20" t="s">
        <v>12803</v>
      </c>
      <c r="C949" s="21" t="s">
        <v>169436</v>
      </c>
      <c r="D949" s="21" t="s">
        <v>296</v>
      </c>
      <c r="E949" s="23"/>
    </row>
    <row r="950" spans="1:5" ht="20" customHeight="1">
      <c r="A950" s="19" t="s">
        <v>12804</v>
      </c>
      <c r="B950" s="20" t="s">
        <v>12805</v>
      </c>
      <c r="C950" s="22">
        <v>-165</v>
      </c>
      <c r="D950" s="21" t="s">
        <v>296</v>
      </c>
      <c r="E950" s="23"/>
    </row>
    <row r="951" spans="1:5" ht="20" customHeight="1">
      <c r="A951" s="19" t="s">
        <v>12806</v>
      </c>
      <c r="B951" s="20" t="s">
        <v>12807</v>
      </c>
      <c r="C951" s="22">
        <v>-65</v>
      </c>
      <c r="D951" s="21" t="s">
        <v>345</v>
      </c>
      <c r="E951" s="23"/>
    </row>
    <row r="952" spans="1:5" ht="20" customHeight="1">
      <c r="A952" s="19" t="s">
        <v>12808</v>
      </c>
      <c r="B952" s="20" t="s">
        <v>12809</v>
      </c>
      <c r="C952" s="22">
        <v>-145</v>
      </c>
      <c r="D952" s="21" t="s">
        <v>296</v>
      </c>
      <c r="E952" s="23"/>
    </row>
    <row r="953" spans="1:5" ht="20" customHeight="1">
      <c r="A953" s="19" t="s">
        <v>12810</v>
      </c>
      <c r="B953" s="20" t="s">
        <v>12811</v>
      </c>
      <c r="C953" s="22">
        <v>85</v>
      </c>
      <c r="D953" s="21" t="s">
        <v>345</v>
      </c>
      <c r="E953" s="23"/>
    </row>
    <row r="954" spans="1:5" ht="32" customHeight="1">
      <c r="A954" s="19" t="s">
        <v>12812</v>
      </c>
      <c r="B954" s="20" t="s">
        <v>12813</v>
      </c>
      <c r="C954" s="21" t="s">
        <v>169565</v>
      </c>
      <c r="D954" s="21" t="s">
        <v>296</v>
      </c>
      <c r="E954" s="23"/>
    </row>
    <row r="955" spans="1:5" ht="20" customHeight="1">
      <c r="A955" s="19" t="s">
        <v>12814</v>
      </c>
      <c r="B955" s="20" t="s">
        <v>12815</v>
      </c>
      <c r="C955" s="22">
        <v>-135</v>
      </c>
      <c r="D955" s="21" t="s">
        <v>296</v>
      </c>
      <c r="E955" s="23"/>
    </row>
    <row r="956" spans="1:5" ht="20" customHeight="1">
      <c r="A956" s="19" t="s">
        <v>12818</v>
      </c>
      <c r="B956" s="20" t="s">
        <v>12817</v>
      </c>
      <c r="C956" s="22">
        <v>-175</v>
      </c>
      <c r="D956" s="21" t="s">
        <v>296</v>
      </c>
      <c r="E956" s="23"/>
    </row>
    <row r="957" spans="1:5" ht="20" customHeight="1">
      <c r="A957" s="19" t="s">
        <v>12819</v>
      </c>
      <c r="B957" s="20" t="s">
        <v>12820</v>
      </c>
      <c r="C957" s="22">
        <v>-75</v>
      </c>
      <c r="D957" s="21" t="s">
        <v>345</v>
      </c>
      <c r="E957" s="23"/>
    </row>
    <row r="958" spans="1:5" ht="20" customHeight="1">
      <c r="A958" s="19" t="s">
        <v>12821</v>
      </c>
      <c r="B958" s="20" t="s">
        <v>12822</v>
      </c>
      <c r="C958" s="21" t="s">
        <v>169446</v>
      </c>
      <c r="D958" s="21" t="s">
        <v>296</v>
      </c>
      <c r="E958" s="23"/>
    </row>
    <row r="959" spans="1:5" ht="20" customHeight="1">
      <c r="A959" s="19" t="s">
        <v>12823</v>
      </c>
      <c r="B959" s="20" t="s">
        <v>12824</v>
      </c>
      <c r="C959" s="22">
        <v>-175</v>
      </c>
      <c r="D959" s="21" t="s">
        <v>296</v>
      </c>
      <c r="E959" s="23"/>
    </row>
    <row r="960" spans="1:5" ht="20" customHeight="1">
      <c r="A960" s="19" t="s">
        <v>12825</v>
      </c>
      <c r="B960" s="20" t="s">
        <v>12826</v>
      </c>
      <c r="C960" s="22">
        <v>-145</v>
      </c>
      <c r="D960" s="21" t="s">
        <v>296</v>
      </c>
      <c r="E960" s="23"/>
    </row>
    <row r="961" spans="1:5" ht="20" customHeight="1">
      <c r="A961" s="19" t="s">
        <v>12827</v>
      </c>
      <c r="B961" s="20" t="s">
        <v>12828</v>
      </c>
      <c r="C961" s="21" t="s">
        <v>169456</v>
      </c>
      <c r="D961" s="21" t="s">
        <v>296</v>
      </c>
      <c r="E961" s="23"/>
    </row>
    <row r="962" spans="1:5" ht="20" customHeight="1">
      <c r="A962" s="19" t="s">
        <v>12873</v>
      </c>
      <c r="B962" s="20" t="s">
        <v>12874</v>
      </c>
      <c r="C962" s="22">
        <v>5</v>
      </c>
      <c r="D962" s="21" t="s">
        <v>139</v>
      </c>
      <c r="E962" s="23"/>
    </row>
    <row r="963" spans="1:5" ht="20" customHeight="1">
      <c r="A963" s="19" t="s">
        <v>12946</v>
      </c>
      <c r="B963" s="20" t="s">
        <v>12947</v>
      </c>
      <c r="C963" s="21" t="s">
        <v>169478</v>
      </c>
      <c r="D963" s="21" t="s">
        <v>139</v>
      </c>
      <c r="E963" s="23"/>
    </row>
    <row r="964" spans="1:5" ht="20" customHeight="1">
      <c r="A964" s="19" t="s">
        <v>13028</v>
      </c>
      <c r="B964" s="20" t="s">
        <v>13029</v>
      </c>
      <c r="C964" s="21" t="s">
        <v>169448</v>
      </c>
      <c r="D964" s="21" t="s">
        <v>139</v>
      </c>
      <c r="E964" s="23"/>
    </row>
    <row r="965" spans="1:5" ht="20" customHeight="1">
      <c r="A965" s="19" t="s">
        <v>739</v>
      </c>
      <c r="B965" s="20" t="s">
        <v>740</v>
      </c>
      <c r="C965" s="22">
        <v>-75</v>
      </c>
      <c r="D965" s="21" t="s">
        <v>139</v>
      </c>
      <c r="E965" s="23"/>
    </row>
    <row r="966" spans="1:5" ht="20" customHeight="1">
      <c r="A966" s="19" t="s">
        <v>822</v>
      </c>
      <c r="B966" s="20" t="s">
        <v>823</v>
      </c>
      <c r="C966" s="21" t="s">
        <v>169448</v>
      </c>
      <c r="D966" s="21" t="s">
        <v>139</v>
      </c>
      <c r="E966" s="23"/>
    </row>
    <row r="967" spans="1:5" ht="32" customHeight="1">
      <c r="A967" s="19" t="s">
        <v>891</v>
      </c>
      <c r="B967" s="20" t="s">
        <v>890</v>
      </c>
      <c r="C967" s="21" t="s">
        <v>169550</v>
      </c>
      <c r="D967" s="21" t="s">
        <v>296</v>
      </c>
      <c r="E967" s="23"/>
    </row>
    <row r="968" spans="1:5" ht="20" customHeight="1">
      <c r="A968" s="19" t="s">
        <v>894</v>
      </c>
      <c r="B968" s="20" t="s">
        <v>895</v>
      </c>
      <c r="C968" s="21" t="s">
        <v>169449</v>
      </c>
      <c r="D968" s="21" t="s">
        <v>345</v>
      </c>
      <c r="E968" s="23"/>
    </row>
    <row r="969" spans="1:5" ht="20" customHeight="1">
      <c r="A969" s="19" t="s">
        <v>903</v>
      </c>
      <c r="B969" s="20" t="s">
        <v>904</v>
      </c>
      <c r="C969" s="22">
        <v>15</v>
      </c>
      <c r="D969" s="21" t="s">
        <v>345</v>
      </c>
      <c r="E969" s="23"/>
    </row>
    <row r="970" spans="1:5" ht="20" customHeight="1">
      <c r="A970" s="19" t="s">
        <v>912</v>
      </c>
      <c r="B970" s="20" t="s">
        <v>913</v>
      </c>
      <c r="C970" s="21" t="s">
        <v>169478</v>
      </c>
      <c r="D970" s="21" t="s">
        <v>345</v>
      </c>
      <c r="E970" s="23"/>
    </row>
    <row r="971" spans="1:5" ht="20" customHeight="1">
      <c r="A971" s="19" t="s">
        <v>915</v>
      </c>
      <c r="B971" s="24">
        <v>100</v>
      </c>
      <c r="C971" s="21" t="s">
        <v>169480</v>
      </c>
      <c r="D971" s="21" t="s">
        <v>345</v>
      </c>
      <c r="E971" s="23"/>
    </row>
    <row r="972" spans="1:5" ht="20" customHeight="1">
      <c r="A972" s="19" t="s">
        <v>929</v>
      </c>
      <c r="B972" s="20" t="s">
        <v>930</v>
      </c>
      <c r="C972" s="22">
        <v>115</v>
      </c>
      <c r="D972" s="21" t="s">
        <v>296</v>
      </c>
      <c r="E972" s="23"/>
    </row>
    <row r="973" spans="1:5" ht="20" customHeight="1">
      <c r="A973" s="19" t="s">
        <v>932</v>
      </c>
      <c r="B973" s="24">
        <v>100</v>
      </c>
      <c r="C973" s="21" t="s">
        <v>169494</v>
      </c>
      <c r="D973" s="21" t="s">
        <v>345</v>
      </c>
      <c r="E973" s="23"/>
    </row>
    <row r="974" spans="1:5" ht="20" customHeight="1">
      <c r="A974" s="19" t="s">
        <v>936</v>
      </c>
      <c r="B974" s="24">
        <v>100</v>
      </c>
      <c r="C974" s="21" t="s">
        <v>169485</v>
      </c>
      <c r="D974" s="21" t="s">
        <v>345</v>
      </c>
      <c r="E974" s="23"/>
    </row>
    <row r="975" spans="1:5" ht="20" customHeight="1">
      <c r="A975" s="19" t="s">
        <v>945</v>
      </c>
      <c r="B975" s="20" t="s">
        <v>946</v>
      </c>
      <c r="C975" s="22">
        <v>0</v>
      </c>
      <c r="D975" s="21" t="s">
        <v>345</v>
      </c>
      <c r="E975" s="23"/>
    </row>
    <row r="976" spans="1:5" ht="20" customHeight="1">
      <c r="A976" s="19" t="s">
        <v>948</v>
      </c>
      <c r="B976" s="20" t="s">
        <v>949</v>
      </c>
      <c r="C976" s="21" t="s">
        <v>169444</v>
      </c>
      <c r="D976" s="21" t="s">
        <v>345</v>
      </c>
      <c r="E976" s="23"/>
    </row>
    <row r="977" spans="1:5" ht="20" customHeight="1">
      <c r="A977" s="19" t="s">
        <v>957</v>
      </c>
      <c r="B977" s="20" t="s">
        <v>958</v>
      </c>
      <c r="C977" s="21" t="s">
        <v>169436</v>
      </c>
      <c r="D977" s="21" t="s">
        <v>296</v>
      </c>
      <c r="E977" s="23"/>
    </row>
    <row r="978" spans="1:5" ht="20" customHeight="1">
      <c r="A978" s="19" t="s">
        <v>962</v>
      </c>
      <c r="B978" s="20" t="s">
        <v>963</v>
      </c>
      <c r="C978" s="22">
        <v>-165</v>
      </c>
      <c r="D978" s="21" t="s">
        <v>296</v>
      </c>
      <c r="E978" s="23"/>
    </row>
    <row r="979" spans="1:5" ht="20" customHeight="1">
      <c r="A979" s="19" t="s">
        <v>967</v>
      </c>
      <c r="B979" s="20" t="s">
        <v>968</v>
      </c>
      <c r="C979" s="22">
        <v>25</v>
      </c>
      <c r="D979" s="21" t="s">
        <v>345</v>
      </c>
      <c r="E979" s="23"/>
    </row>
    <row r="980" spans="1:5" ht="20" customHeight="1">
      <c r="A980" s="19" t="s">
        <v>978</v>
      </c>
      <c r="B980" s="20" t="s">
        <v>979</v>
      </c>
      <c r="C980" s="22">
        <v>-5</v>
      </c>
      <c r="D980" s="21" t="s">
        <v>345</v>
      </c>
      <c r="E980" s="23"/>
    </row>
    <row r="981" spans="1:5" ht="20" customHeight="1">
      <c r="A981" s="19" t="s">
        <v>981</v>
      </c>
      <c r="B981" s="20" t="s">
        <v>982</v>
      </c>
      <c r="C981" s="21" t="s">
        <v>169435</v>
      </c>
      <c r="D981" s="21" t="s">
        <v>345</v>
      </c>
      <c r="E981" s="23"/>
    </row>
    <row r="982" spans="1:5" ht="20" customHeight="1">
      <c r="A982" s="19" t="s">
        <v>990</v>
      </c>
      <c r="B982" s="20" t="s">
        <v>991</v>
      </c>
      <c r="C982" s="21" t="s">
        <v>169478</v>
      </c>
      <c r="D982" s="21" t="s">
        <v>345</v>
      </c>
      <c r="E982" s="23"/>
    </row>
    <row r="983" spans="1:5" ht="20" customHeight="1">
      <c r="A983" s="19" t="s">
        <v>1004</v>
      </c>
      <c r="B983" s="20" t="s">
        <v>1003</v>
      </c>
      <c r="C983" s="22">
        <v>135</v>
      </c>
      <c r="D983" s="21" t="s">
        <v>345</v>
      </c>
      <c r="E983" s="23"/>
    </row>
    <row r="984" spans="1:5" ht="20" customHeight="1">
      <c r="A984" s="19" t="s">
        <v>1014</v>
      </c>
      <c r="B984" s="20" t="s">
        <v>1015</v>
      </c>
      <c r="C984" s="21" t="s">
        <v>169450</v>
      </c>
      <c r="D984" s="21" t="s">
        <v>296</v>
      </c>
      <c r="E984" s="23"/>
    </row>
    <row r="985" spans="1:5" ht="32" customHeight="1">
      <c r="A985" s="19" t="s">
        <v>1017</v>
      </c>
      <c r="B985" s="20" t="s">
        <v>1018</v>
      </c>
      <c r="C985" s="21" t="s">
        <v>169560</v>
      </c>
      <c r="D985" s="21" t="s">
        <v>345</v>
      </c>
      <c r="E985" s="23"/>
    </row>
    <row r="986" spans="1:5" ht="20" customHeight="1">
      <c r="A986" s="19" t="s">
        <v>1032</v>
      </c>
      <c r="B986" s="20" t="s">
        <v>1033</v>
      </c>
      <c r="C986" s="21" t="s">
        <v>169478</v>
      </c>
      <c r="D986" s="21" t="s">
        <v>296</v>
      </c>
      <c r="E986" s="23"/>
    </row>
    <row r="987" spans="1:5" ht="20" customHeight="1">
      <c r="A987" s="19" t="s">
        <v>1043</v>
      </c>
      <c r="B987" s="20" t="s">
        <v>1044</v>
      </c>
      <c r="C987" s="22">
        <v>65</v>
      </c>
      <c r="D987" s="21" t="s">
        <v>345</v>
      </c>
      <c r="E987" s="23"/>
    </row>
    <row r="988" spans="1:5" ht="20" customHeight="1">
      <c r="A988" s="19" t="s">
        <v>1053</v>
      </c>
      <c r="B988" s="20" t="s">
        <v>1051</v>
      </c>
      <c r="C988" s="21" t="s">
        <v>169462</v>
      </c>
      <c r="D988" s="21" t="s">
        <v>345</v>
      </c>
      <c r="E988" s="23"/>
    </row>
    <row r="989" spans="1:5" ht="20" customHeight="1">
      <c r="A989" s="19" t="s">
        <v>1057</v>
      </c>
      <c r="B989" s="20" t="s">
        <v>1058</v>
      </c>
      <c r="C989" s="22">
        <v>85</v>
      </c>
      <c r="D989" s="21" t="s">
        <v>345</v>
      </c>
      <c r="E989" s="23"/>
    </row>
    <row r="990" spans="1:5" ht="20" customHeight="1">
      <c r="A990" s="19" t="s">
        <v>1080</v>
      </c>
      <c r="B990" s="20" t="s">
        <v>1079</v>
      </c>
      <c r="C990" s="22">
        <v>125</v>
      </c>
      <c r="D990" s="21" t="s">
        <v>345</v>
      </c>
      <c r="E990" s="23"/>
    </row>
    <row r="991" spans="1:5" ht="20" customHeight="1">
      <c r="A991" s="19" t="s">
        <v>1100</v>
      </c>
      <c r="B991" s="20" t="s">
        <v>1101</v>
      </c>
      <c r="C991" s="21" t="s">
        <v>169448</v>
      </c>
      <c r="D991" s="21" t="s">
        <v>345</v>
      </c>
      <c r="E991" s="23"/>
    </row>
    <row r="992" spans="1:5" ht="20" customHeight="1">
      <c r="A992" s="19" t="s">
        <v>1136</v>
      </c>
      <c r="B992" s="20" t="s">
        <v>1137</v>
      </c>
      <c r="C992" s="22">
        <v>-55</v>
      </c>
      <c r="D992" s="21" t="s">
        <v>345</v>
      </c>
      <c r="E992" s="23"/>
    </row>
    <row r="993" spans="1:5" ht="20" customHeight="1">
      <c r="A993" s="19" t="s">
        <v>1179</v>
      </c>
      <c r="B993" s="20" t="s">
        <v>1180</v>
      </c>
      <c r="C993" s="21" t="s">
        <v>169471</v>
      </c>
      <c r="D993" s="21" t="s">
        <v>345</v>
      </c>
      <c r="E993" s="23"/>
    </row>
    <row r="994" spans="1:5" ht="20" customHeight="1">
      <c r="A994" s="19" t="s">
        <v>1255</v>
      </c>
      <c r="B994" s="20" t="s">
        <v>1256</v>
      </c>
      <c r="C994" s="21" t="s">
        <v>169478</v>
      </c>
      <c r="D994" s="21" t="s">
        <v>345</v>
      </c>
      <c r="E994" s="23"/>
    </row>
    <row r="995" spans="1:5" ht="20" customHeight="1">
      <c r="A995" s="19" t="s">
        <v>1363</v>
      </c>
      <c r="B995" s="20" t="s">
        <v>1362</v>
      </c>
      <c r="C995" s="21" t="s">
        <v>169485</v>
      </c>
      <c r="D995" s="21" t="s">
        <v>345</v>
      </c>
      <c r="E995" s="23"/>
    </row>
    <row r="996" spans="1:5" ht="20" customHeight="1">
      <c r="A996" s="19" t="s">
        <v>12258</v>
      </c>
      <c r="B996" s="20" t="s">
        <v>12257</v>
      </c>
      <c r="C996" s="21" t="s">
        <v>169452</v>
      </c>
      <c r="D996" s="21" t="s">
        <v>345</v>
      </c>
      <c r="E996" s="23"/>
    </row>
    <row r="997" spans="1:5" ht="20" customHeight="1">
      <c r="A997" s="19" t="s">
        <v>12347</v>
      </c>
      <c r="B997" s="20" t="s">
        <v>12348</v>
      </c>
      <c r="C997" s="21" t="s">
        <v>169448</v>
      </c>
      <c r="D997" s="21" t="s">
        <v>345</v>
      </c>
      <c r="E997" s="23"/>
    </row>
    <row r="998" spans="1:5" ht="20" customHeight="1">
      <c r="A998" s="19" t="s">
        <v>12355</v>
      </c>
      <c r="B998" s="20" t="s">
        <v>12356</v>
      </c>
      <c r="C998" s="22">
        <v>-155</v>
      </c>
      <c r="D998" s="21" t="s">
        <v>296</v>
      </c>
      <c r="E998" s="23"/>
    </row>
    <row r="999" spans="1:5" ht="20" customHeight="1">
      <c r="A999" s="19" t="s">
        <v>12404</v>
      </c>
      <c r="B999" s="20" t="s">
        <v>12405</v>
      </c>
      <c r="C999" s="21" t="s">
        <v>169450</v>
      </c>
      <c r="D999" s="21" t="s">
        <v>296</v>
      </c>
      <c r="E999" s="23"/>
    </row>
    <row r="1000" spans="1:5" ht="20" customHeight="1">
      <c r="A1000" s="19" t="s">
        <v>12450</v>
      </c>
      <c r="B1000" s="20" t="s">
        <v>12451</v>
      </c>
      <c r="C1000" s="21" t="s">
        <v>169462</v>
      </c>
      <c r="D1000" s="21" t="s">
        <v>345</v>
      </c>
      <c r="E1000" s="23"/>
    </row>
    <row r="1001" spans="1:5" ht="32" customHeight="1">
      <c r="A1001" s="19" t="s">
        <v>12452</v>
      </c>
      <c r="B1001" s="20" t="s">
        <v>12453</v>
      </c>
      <c r="C1001" s="21" t="s">
        <v>169567</v>
      </c>
      <c r="D1001" s="21" t="s">
        <v>345</v>
      </c>
      <c r="E1001" s="23"/>
    </row>
    <row r="1002" spans="1:5" ht="20" customHeight="1">
      <c r="A1002" s="19" t="s">
        <v>12454</v>
      </c>
      <c r="B1002" s="20" t="s">
        <v>12455</v>
      </c>
      <c r="C1002" s="22">
        <v>-115</v>
      </c>
      <c r="D1002" s="21" t="s">
        <v>296</v>
      </c>
      <c r="E1002" s="23"/>
    </row>
    <row r="1003" spans="1:5" ht="20" customHeight="1">
      <c r="A1003" s="19" t="s">
        <v>12456</v>
      </c>
      <c r="B1003" s="20" t="s">
        <v>12457</v>
      </c>
      <c r="C1003" s="21" t="s">
        <v>169452</v>
      </c>
      <c r="D1003" s="21" t="s">
        <v>345</v>
      </c>
      <c r="E1003" s="23"/>
    </row>
    <row r="1004" spans="1:5" ht="20" customHeight="1">
      <c r="A1004" s="19" t="s">
        <v>12458</v>
      </c>
      <c r="B1004" s="20" t="s">
        <v>12459</v>
      </c>
      <c r="C1004" s="22">
        <v>-165</v>
      </c>
      <c r="D1004" s="21" t="s">
        <v>296</v>
      </c>
      <c r="E1004" s="23"/>
    </row>
    <row r="1005" spans="1:5" ht="20" customHeight="1">
      <c r="A1005" s="19" t="s">
        <v>12464</v>
      </c>
      <c r="B1005" s="20" t="s">
        <v>12461</v>
      </c>
      <c r="C1005" s="22">
        <v>55</v>
      </c>
      <c r="D1005" s="21" t="s">
        <v>345</v>
      </c>
      <c r="E1005" s="23"/>
    </row>
    <row r="1006" spans="1:5" ht="20" customHeight="1">
      <c r="A1006" s="19" t="s">
        <v>12465</v>
      </c>
      <c r="B1006" s="20" t="s">
        <v>12466</v>
      </c>
      <c r="C1006" s="22">
        <v>-15</v>
      </c>
      <c r="D1006" s="21" t="s">
        <v>345</v>
      </c>
      <c r="E1006" s="23"/>
    </row>
    <row r="1007" spans="1:5" ht="20" customHeight="1">
      <c r="A1007" s="19" t="s">
        <v>12467</v>
      </c>
      <c r="B1007" s="20" t="s">
        <v>12468</v>
      </c>
      <c r="C1007" s="22">
        <v>35</v>
      </c>
      <c r="D1007" s="21" t="s">
        <v>345</v>
      </c>
      <c r="E1007" s="23"/>
    </row>
    <row r="1008" spans="1:5" ht="20" customHeight="1">
      <c r="A1008" s="19" t="s">
        <v>12469</v>
      </c>
      <c r="B1008" s="20" t="s">
        <v>12470</v>
      </c>
      <c r="C1008" s="21" t="s">
        <v>169462</v>
      </c>
      <c r="D1008" s="21" t="s">
        <v>345</v>
      </c>
      <c r="E1008" s="23"/>
    </row>
    <row r="1009" spans="1:5" ht="20" customHeight="1">
      <c r="A1009" s="19" t="s">
        <v>12473</v>
      </c>
      <c r="B1009" s="20" t="s">
        <v>12472</v>
      </c>
      <c r="C1009" s="22">
        <v>-125</v>
      </c>
      <c r="D1009" s="21" t="s">
        <v>296</v>
      </c>
      <c r="E1009" s="23"/>
    </row>
    <row r="1010" spans="1:5" ht="20" customHeight="1">
      <c r="A1010" s="19" t="s">
        <v>12474</v>
      </c>
      <c r="B1010" s="20" t="s">
        <v>12475</v>
      </c>
      <c r="C1010" s="22">
        <v>-155</v>
      </c>
      <c r="D1010" s="21" t="s">
        <v>296</v>
      </c>
      <c r="E1010" s="23"/>
    </row>
    <row r="1011" spans="1:5" ht="20" customHeight="1">
      <c r="A1011" s="19" t="s">
        <v>12476</v>
      </c>
      <c r="B1011" s="20" t="s">
        <v>12477</v>
      </c>
      <c r="C1011" s="22">
        <v>65</v>
      </c>
      <c r="D1011" s="21" t="s">
        <v>345</v>
      </c>
      <c r="E1011" s="23"/>
    </row>
    <row r="1012" spans="1:5" ht="20" customHeight="1">
      <c r="A1012" s="19" t="s">
        <v>12478</v>
      </c>
      <c r="B1012" s="20" t="s">
        <v>12479</v>
      </c>
      <c r="C1012" s="21" t="s">
        <v>169438</v>
      </c>
      <c r="D1012" s="21" t="s">
        <v>345</v>
      </c>
      <c r="E1012" s="23"/>
    </row>
    <row r="1013" spans="1:5" ht="20" customHeight="1">
      <c r="A1013" s="19" t="s">
        <v>12482</v>
      </c>
      <c r="B1013" s="20" t="s">
        <v>12481</v>
      </c>
      <c r="C1013" s="22">
        <v>125</v>
      </c>
      <c r="D1013" s="21" t="s">
        <v>345</v>
      </c>
      <c r="E1013" s="23"/>
    </row>
    <row r="1014" spans="1:5" ht="32" customHeight="1">
      <c r="A1014" s="19" t="s">
        <v>12483</v>
      </c>
      <c r="B1014" s="20" t="s">
        <v>12484</v>
      </c>
      <c r="C1014" s="21" t="s">
        <v>169558</v>
      </c>
      <c r="D1014" s="21" t="s">
        <v>345</v>
      </c>
      <c r="E1014" s="23"/>
    </row>
    <row r="1015" spans="1:5" ht="20" customHeight="1">
      <c r="A1015" s="19" t="s">
        <v>12485</v>
      </c>
      <c r="B1015" s="20" t="s">
        <v>12486</v>
      </c>
      <c r="C1015" s="22">
        <v>125</v>
      </c>
      <c r="D1015" s="21" t="s">
        <v>345</v>
      </c>
      <c r="E1015" s="23"/>
    </row>
    <row r="1016" spans="1:5" ht="20" customHeight="1">
      <c r="A1016" s="19" t="s">
        <v>12489</v>
      </c>
      <c r="B1016" s="20" t="s">
        <v>12488</v>
      </c>
      <c r="C1016" s="22">
        <v>125</v>
      </c>
      <c r="D1016" s="21" t="s">
        <v>345</v>
      </c>
      <c r="E1016" s="23"/>
    </row>
    <row r="1017" spans="1:5" ht="20" customHeight="1">
      <c r="A1017" s="19" t="s">
        <v>12490</v>
      </c>
      <c r="B1017" s="20" t="s">
        <v>12491</v>
      </c>
      <c r="C1017" s="21" t="s">
        <v>169509</v>
      </c>
      <c r="D1017" s="21" t="s">
        <v>345</v>
      </c>
      <c r="E1017" s="23"/>
    </row>
    <row r="1018" spans="1:5" ht="20" customHeight="1">
      <c r="A1018" s="19" t="s">
        <v>12493</v>
      </c>
      <c r="B1018" s="24">
        <v>100</v>
      </c>
      <c r="C1018" s="22">
        <v>175</v>
      </c>
      <c r="D1018" s="21" t="s">
        <v>345</v>
      </c>
      <c r="E1018" s="23"/>
    </row>
    <row r="1019" spans="1:5" ht="20" customHeight="1">
      <c r="A1019" s="19" t="s">
        <v>12494</v>
      </c>
      <c r="B1019" s="20" t="s">
        <v>12495</v>
      </c>
      <c r="C1019" s="22">
        <v>75</v>
      </c>
      <c r="D1019" s="21" t="s">
        <v>345</v>
      </c>
      <c r="E1019" s="23"/>
    </row>
    <row r="1020" spans="1:5" ht="20" customHeight="1">
      <c r="A1020" s="19" t="s">
        <v>12496</v>
      </c>
      <c r="B1020" s="20" t="s">
        <v>12497</v>
      </c>
      <c r="C1020" s="22">
        <v>25</v>
      </c>
      <c r="D1020" s="21" t="s">
        <v>296</v>
      </c>
      <c r="E1020" s="23"/>
    </row>
    <row r="1021" spans="1:5" ht="20" customHeight="1">
      <c r="A1021" s="19" t="s">
        <v>12498</v>
      </c>
      <c r="B1021" s="20" t="s">
        <v>12499</v>
      </c>
      <c r="C1021" s="22">
        <v>-55</v>
      </c>
      <c r="D1021" s="21" t="s">
        <v>345</v>
      </c>
      <c r="E1021" s="23"/>
    </row>
    <row r="1022" spans="1:5" ht="20" customHeight="1">
      <c r="A1022" s="19" t="s">
        <v>12500</v>
      </c>
      <c r="B1022" s="20" t="s">
        <v>12501</v>
      </c>
      <c r="C1022" s="22">
        <v>-175</v>
      </c>
      <c r="D1022" s="21" t="s">
        <v>296</v>
      </c>
      <c r="E1022" s="23"/>
    </row>
    <row r="1023" spans="1:5" ht="20" customHeight="1">
      <c r="A1023" s="19" t="s">
        <v>12502</v>
      </c>
      <c r="B1023" s="20" t="s">
        <v>12503</v>
      </c>
      <c r="C1023" s="21" t="s">
        <v>169448</v>
      </c>
      <c r="D1023" s="21" t="s">
        <v>345</v>
      </c>
      <c r="E1023" s="23"/>
    </row>
    <row r="1024" spans="1:5" ht="20" customHeight="1">
      <c r="A1024" s="19" t="s">
        <v>12504</v>
      </c>
      <c r="B1024" s="20" t="s">
        <v>12505</v>
      </c>
      <c r="C1024" s="21" t="s">
        <v>169452</v>
      </c>
      <c r="D1024" s="21" t="s">
        <v>345</v>
      </c>
      <c r="E1024" s="23"/>
    </row>
    <row r="1025" spans="1:5" ht="20" customHeight="1">
      <c r="A1025" s="19" t="s">
        <v>12510</v>
      </c>
      <c r="B1025" s="20" t="s">
        <v>12509</v>
      </c>
      <c r="C1025" s="21" t="s">
        <v>169438</v>
      </c>
      <c r="D1025" s="21" t="s">
        <v>345</v>
      </c>
      <c r="E1025" s="23"/>
    </row>
    <row r="1026" spans="1:5" ht="20" customHeight="1">
      <c r="A1026" s="19" t="s">
        <v>12511</v>
      </c>
      <c r="B1026" s="20" t="s">
        <v>12512</v>
      </c>
      <c r="C1026" s="22">
        <v>-35</v>
      </c>
      <c r="D1026" s="21" t="s">
        <v>345</v>
      </c>
      <c r="E1026" s="23"/>
    </row>
    <row r="1027" spans="1:5" ht="20" customHeight="1">
      <c r="A1027" s="19" t="s">
        <v>12513</v>
      </c>
      <c r="B1027" s="20" t="s">
        <v>12514</v>
      </c>
      <c r="C1027" s="22">
        <v>-65</v>
      </c>
      <c r="D1027" s="21" t="s">
        <v>296</v>
      </c>
      <c r="E1027" s="23"/>
    </row>
    <row r="1028" spans="1:5" ht="20" customHeight="1">
      <c r="A1028" s="19" t="s">
        <v>12515</v>
      </c>
      <c r="B1028" s="20" t="s">
        <v>12516</v>
      </c>
      <c r="C1028" s="21" t="s">
        <v>169442</v>
      </c>
      <c r="D1028" s="21" t="s">
        <v>296</v>
      </c>
      <c r="E1028" s="23"/>
    </row>
    <row r="1029" spans="1:5" ht="20" customHeight="1">
      <c r="A1029" s="19" t="s">
        <v>12517</v>
      </c>
      <c r="B1029" s="20" t="s">
        <v>12518</v>
      </c>
      <c r="C1029" s="21" t="s">
        <v>14955</v>
      </c>
      <c r="D1029" s="21" t="s">
        <v>296</v>
      </c>
      <c r="E1029" s="23"/>
    </row>
    <row r="1030" spans="1:5" ht="32" customHeight="1">
      <c r="A1030" s="19" t="s">
        <v>12521</v>
      </c>
      <c r="B1030" s="20" t="s">
        <v>12520</v>
      </c>
      <c r="C1030" s="21" t="s">
        <v>169565</v>
      </c>
      <c r="D1030" s="21" t="s">
        <v>296</v>
      </c>
      <c r="E1030" s="23"/>
    </row>
    <row r="1031" spans="1:5" ht="20" customHeight="1">
      <c r="A1031" s="19" t="s">
        <v>12522</v>
      </c>
      <c r="B1031" s="20" t="s">
        <v>12523</v>
      </c>
      <c r="C1031" s="22">
        <v>-85</v>
      </c>
      <c r="D1031" s="21" t="s">
        <v>296</v>
      </c>
      <c r="E1031" s="23"/>
    </row>
    <row r="1032" spans="1:5" ht="20" customHeight="1">
      <c r="A1032" s="19" t="s">
        <v>12526</v>
      </c>
      <c r="B1032" s="20" t="s">
        <v>12525</v>
      </c>
      <c r="C1032" s="22">
        <v>-175</v>
      </c>
      <c r="D1032" s="21" t="s">
        <v>296</v>
      </c>
      <c r="E1032" s="23"/>
    </row>
    <row r="1033" spans="1:5" ht="20" customHeight="1">
      <c r="A1033" s="19" t="s">
        <v>12527</v>
      </c>
      <c r="B1033" s="20" t="s">
        <v>12528</v>
      </c>
      <c r="C1033" s="21" t="s">
        <v>169449</v>
      </c>
      <c r="D1033" s="21" t="s">
        <v>345</v>
      </c>
      <c r="E1033" s="23"/>
    </row>
    <row r="1034" spans="1:5" ht="20" customHeight="1">
      <c r="A1034" s="19" t="s">
        <v>12529</v>
      </c>
      <c r="B1034" s="20" t="s">
        <v>12530</v>
      </c>
      <c r="C1034" s="22">
        <v>5</v>
      </c>
      <c r="D1034" s="21" t="s">
        <v>345</v>
      </c>
      <c r="E1034" s="23"/>
    </row>
    <row r="1035" spans="1:5" ht="20" customHeight="1">
      <c r="A1035" s="19" t="s">
        <v>12531</v>
      </c>
      <c r="B1035" s="20" t="s">
        <v>12532</v>
      </c>
      <c r="C1035" s="22">
        <v>15</v>
      </c>
      <c r="D1035" s="21" t="s">
        <v>345</v>
      </c>
      <c r="E1035" s="23"/>
    </row>
    <row r="1036" spans="1:5" ht="20" customHeight="1">
      <c r="A1036" s="19" t="s">
        <v>12533</v>
      </c>
      <c r="B1036" s="20" t="s">
        <v>12534</v>
      </c>
      <c r="C1036" s="22">
        <v>75</v>
      </c>
      <c r="D1036" s="21" t="s">
        <v>345</v>
      </c>
      <c r="E1036" s="23"/>
    </row>
    <row r="1037" spans="1:5" ht="20" customHeight="1">
      <c r="A1037" s="19" t="s">
        <v>12538</v>
      </c>
      <c r="B1037" s="20" t="s">
        <v>12536</v>
      </c>
      <c r="C1037" s="22">
        <v>45</v>
      </c>
      <c r="D1037" s="21" t="s">
        <v>345</v>
      </c>
      <c r="E1037" s="23"/>
    </row>
    <row r="1038" spans="1:5" ht="20" customHeight="1">
      <c r="A1038" s="19" t="s">
        <v>12539</v>
      </c>
      <c r="B1038" s="20" t="s">
        <v>12540</v>
      </c>
      <c r="C1038" s="21" t="s">
        <v>169439</v>
      </c>
      <c r="D1038" s="21" t="s">
        <v>345</v>
      </c>
      <c r="E1038" s="23"/>
    </row>
    <row r="1039" spans="1:5" ht="20" customHeight="1">
      <c r="A1039" s="19" t="s">
        <v>12541</v>
      </c>
      <c r="B1039" s="20" t="s">
        <v>12542</v>
      </c>
      <c r="C1039" s="22">
        <v>-5</v>
      </c>
      <c r="D1039" s="21" t="s">
        <v>345</v>
      </c>
      <c r="E1039" s="23"/>
    </row>
    <row r="1040" spans="1:5" ht="20" customHeight="1">
      <c r="A1040" s="19" t="s">
        <v>12545</v>
      </c>
      <c r="B1040" s="20" t="s">
        <v>12544</v>
      </c>
      <c r="C1040" s="21" t="s">
        <v>169444</v>
      </c>
      <c r="D1040" s="21" t="s">
        <v>345</v>
      </c>
      <c r="E1040" s="23"/>
    </row>
    <row r="1041" spans="1:5" ht="20" customHeight="1">
      <c r="A1041" s="19" t="s">
        <v>12546</v>
      </c>
      <c r="B1041" s="20" t="s">
        <v>12547</v>
      </c>
      <c r="C1041" s="21" t="s">
        <v>169439</v>
      </c>
      <c r="D1041" s="21" t="s">
        <v>345</v>
      </c>
      <c r="E1041" s="23"/>
    </row>
    <row r="1042" spans="1:5" ht="20" customHeight="1">
      <c r="A1042" s="19" t="s">
        <v>12548</v>
      </c>
      <c r="B1042" s="20" t="s">
        <v>12549</v>
      </c>
      <c r="C1042" s="22">
        <v>-35</v>
      </c>
      <c r="D1042" s="21" t="s">
        <v>345</v>
      </c>
      <c r="E1042" s="23"/>
    </row>
    <row r="1043" spans="1:5" ht="20" customHeight="1">
      <c r="A1043" s="19" t="s">
        <v>12550</v>
      </c>
      <c r="B1043" s="20" t="s">
        <v>12551</v>
      </c>
      <c r="C1043" s="22">
        <v>-145</v>
      </c>
      <c r="D1043" s="21" t="s">
        <v>296</v>
      </c>
      <c r="E1043" s="23"/>
    </row>
    <row r="1044" spans="1:5" ht="20" customHeight="1">
      <c r="A1044" s="19" t="s">
        <v>12552</v>
      </c>
      <c r="B1044" s="20" t="s">
        <v>12553</v>
      </c>
      <c r="C1044" s="22">
        <v>5</v>
      </c>
      <c r="D1044" s="21" t="s">
        <v>345</v>
      </c>
      <c r="E1044" s="23"/>
    </row>
    <row r="1045" spans="1:5" ht="20" customHeight="1">
      <c r="A1045" s="19" t="s">
        <v>12556</v>
      </c>
      <c r="B1045" s="20" t="s">
        <v>12555</v>
      </c>
      <c r="C1045" s="21" t="s">
        <v>169435</v>
      </c>
      <c r="D1045" s="21" t="s">
        <v>345</v>
      </c>
      <c r="E1045" s="23"/>
    </row>
    <row r="1046" spans="1:5" ht="20" customHeight="1">
      <c r="A1046" s="19" t="s">
        <v>12557</v>
      </c>
      <c r="B1046" s="20" t="s">
        <v>12558</v>
      </c>
      <c r="C1046" s="21" t="s">
        <v>169455</v>
      </c>
      <c r="D1046" s="21" t="s">
        <v>345</v>
      </c>
      <c r="E1046" s="23"/>
    </row>
    <row r="1047" spans="1:5" ht="20" customHeight="1">
      <c r="A1047" s="19" t="s">
        <v>12561</v>
      </c>
      <c r="B1047" s="20" t="s">
        <v>12560</v>
      </c>
      <c r="C1047" s="22">
        <v>-105</v>
      </c>
      <c r="D1047" s="21" t="s">
        <v>296</v>
      </c>
      <c r="E1047" s="23"/>
    </row>
    <row r="1048" spans="1:5" ht="20" customHeight="1">
      <c r="A1048" s="19" t="s">
        <v>12564</v>
      </c>
      <c r="B1048" s="20" t="s">
        <v>12563</v>
      </c>
      <c r="C1048" s="22">
        <v>-175</v>
      </c>
      <c r="D1048" s="21" t="s">
        <v>296</v>
      </c>
      <c r="E1048" s="23"/>
    </row>
    <row r="1049" spans="1:5" ht="20" customHeight="1">
      <c r="A1049" s="19" t="s">
        <v>12565</v>
      </c>
      <c r="B1049" s="20" t="s">
        <v>12566</v>
      </c>
      <c r="C1049" s="21" t="s">
        <v>169471</v>
      </c>
      <c r="D1049" s="21" t="s">
        <v>345</v>
      </c>
      <c r="E1049" s="23"/>
    </row>
    <row r="1050" spans="1:5" ht="20" customHeight="1">
      <c r="A1050" s="19" t="s">
        <v>12569</v>
      </c>
      <c r="B1050" s="20" t="s">
        <v>12568</v>
      </c>
      <c r="C1050" s="21" t="s">
        <v>169471</v>
      </c>
      <c r="D1050" s="21" t="s">
        <v>345</v>
      </c>
      <c r="E1050" s="23"/>
    </row>
    <row r="1051" spans="1:5" ht="20" customHeight="1">
      <c r="A1051" s="19" t="s">
        <v>12570</v>
      </c>
      <c r="B1051" s="20" t="s">
        <v>12571</v>
      </c>
      <c r="C1051" s="21" t="s">
        <v>169471</v>
      </c>
      <c r="D1051" s="21" t="s">
        <v>345</v>
      </c>
      <c r="E1051" s="23"/>
    </row>
    <row r="1052" spans="1:5" ht="20" customHeight="1">
      <c r="A1052" s="19" t="s">
        <v>12572</v>
      </c>
      <c r="B1052" s="20" t="s">
        <v>12573</v>
      </c>
      <c r="C1052" s="21" t="s">
        <v>169477</v>
      </c>
      <c r="D1052" s="21" t="s">
        <v>296</v>
      </c>
      <c r="E1052" s="23"/>
    </row>
    <row r="1053" spans="1:5" ht="20" customHeight="1">
      <c r="A1053" s="19" t="s">
        <v>12574</v>
      </c>
      <c r="B1053" s="20" t="s">
        <v>12575</v>
      </c>
      <c r="C1053" s="21" t="s">
        <v>169434</v>
      </c>
      <c r="D1053" s="21" t="s">
        <v>296</v>
      </c>
      <c r="E1053" s="23"/>
    </row>
    <row r="1054" spans="1:5" ht="20" customHeight="1">
      <c r="A1054" s="19" t="s">
        <v>12578</v>
      </c>
      <c r="B1054" s="20" t="s">
        <v>12577</v>
      </c>
      <c r="C1054" s="21" t="s">
        <v>169448</v>
      </c>
      <c r="D1054" s="21" t="s">
        <v>345</v>
      </c>
      <c r="E1054" s="23"/>
    </row>
    <row r="1055" spans="1:5" ht="20" customHeight="1">
      <c r="A1055" s="19" t="s">
        <v>12579</v>
      </c>
      <c r="B1055" s="20" t="s">
        <v>12580</v>
      </c>
      <c r="C1055" s="22">
        <v>-125</v>
      </c>
      <c r="D1055" s="21" t="s">
        <v>296</v>
      </c>
      <c r="E1055" s="23"/>
    </row>
    <row r="1056" spans="1:5" ht="20" customHeight="1">
      <c r="A1056" s="19" t="s">
        <v>12583</v>
      </c>
      <c r="B1056" s="20" t="s">
        <v>12582</v>
      </c>
      <c r="C1056" s="22">
        <v>-85</v>
      </c>
      <c r="D1056" s="21" t="s">
        <v>296</v>
      </c>
      <c r="E1056" s="23"/>
    </row>
    <row r="1057" spans="1:5" ht="20" customHeight="1">
      <c r="A1057" s="19" t="s">
        <v>12584</v>
      </c>
      <c r="B1057" s="20" t="s">
        <v>12585</v>
      </c>
      <c r="C1057" s="22">
        <v>-95</v>
      </c>
      <c r="D1057" s="21" t="s">
        <v>345</v>
      </c>
      <c r="E1057" s="23"/>
    </row>
    <row r="1058" spans="1:5" ht="20" customHeight="1">
      <c r="A1058" s="19" t="s">
        <v>12588</v>
      </c>
      <c r="B1058" s="20" t="s">
        <v>12587</v>
      </c>
      <c r="C1058" s="22">
        <v>-105</v>
      </c>
      <c r="D1058" s="21" t="s">
        <v>296</v>
      </c>
      <c r="E1058" s="23"/>
    </row>
    <row r="1059" spans="1:5" ht="20" customHeight="1">
      <c r="A1059" s="19" t="s">
        <v>12589</v>
      </c>
      <c r="B1059" s="20" t="s">
        <v>12590</v>
      </c>
      <c r="C1059" s="21" t="s">
        <v>169446</v>
      </c>
      <c r="D1059" s="21" t="s">
        <v>345</v>
      </c>
      <c r="E1059" s="23"/>
    </row>
    <row r="1060" spans="1:5" ht="20" customHeight="1">
      <c r="A1060" s="19" t="s">
        <v>12591</v>
      </c>
      <c r="B1060" s="20" t="s">
        <v>12592</v>
      </c>
      <c r="C1060" s="22">
        <v>-125</v>
      </c>
      <c r="D1060" s="21" t="s">
        <v>345</v>
      </c>
      <c r="E1060" s="23"/>
    </row>
    <row r="1061" spans="1:5" ht="20" customHeight="1">
      <c r="A1061" s="19" t="s">
        <v>12593</v>
      </c>
      <c r="B1061" s="20" t="s">
        <v>12594</v>
      </c>
      <c r="C1061" s="21" t="s">
        <v>169476</v>
      </c>
      <c r="D1061" s="21" t="s">
        <v>345</v>
      </c>
      <c r="E1061" s="23"/>
    </row>
    <row r="1062" spans="1:5" ht="20" customHeight="1">
      <c r="A1062" s="19" t="s">
        <v>12597</v>
      </c>
      <c r="B1062" s="20" t="s">
        <v>12598</v>
      </c>
      <c r="C1062" s="21" t="s">
        <v>169433</v>
      </c>
      <c r="D1062" s="21" t="s">
        <v>296</v>
      </c>
      <c r="E1062" s="23"/>
    </row>
    <row r="1063" spans="1:5" ht="20" customHeight="1">
      <c r="A1063" s="19" t="s">
        <v>12601</v>
      </c>
      <c r="B1063" s="20" t="s">
        <v>12600</v>
      </c>
      <c r="C1063" s="21" t="s">
        <v>169442</v>
      </c>
      <c r="D1063" s="21" t="s">
        <v>345</v>
      </c>
      <c r="E1063" s="23"/>
    </row>
    <row r="1064" spans="1:5" ht="20" customHeight="1">
      <c r="A1064" s="19" t="s">
        <v>12604</v>
      </c>
      <c r="B1064" s="20" t="s">
        <v>12603</v>
      </c>
      <c r="C1064" s="22">
        <v>-105</v>
      </c>
      <c r="D1064" s="21" t="s">
        <v>296</v>
      </c>
      <c r="E1064" s="23"/>
    </row>
    <row r="1065" spans="1:5" ht="20" customHeight="1">
      <c r="A1065" s="19" t="s">
        <v>12605</v>
      </c>
      <c r="B1065" s="20" t="s">
        <v>12606</v>
      </c>
      <c r="C1065" s="22">
        <v>-95</v>
      </c>
      <c r="D1065" s="21" t="s">
        <v>345</v>
      </c>
      <c r="E1065" s="23"/>
    </row>
    <row r="1066" spans="1:5" ht="20" customHeight="1">
      <c r="A1066" s="19" t="s">
        <v>12609</v>
      </c>
      <c r="B1066" s="20" t="s">
        <v>12608</v>
      </c>
      <c r="C1066" s="22">
        <v>-65</v>
      </c>
      <c r="D1066" s="21" t="s">
        <v>345</v>
      </c>
      <c r="E1066" s="23"/>
    </row>
    <row r="1067" spans="1:5" ht="20" customHeight="1">
      <c r="A1067" s="19" t="s">
        <v>12610</v>
      </c>
      <c r="B1067" s="20" t="s">
        <v>12611</v>
      </c>
      <c r="C1067" s="22">
        <v>-175</v>
      </c>
      <c r="D1067" s="21" t="s">
        <v>296</v>
      </c>
      <c r="E1067" s="23"/>
    </row>
    <row r="1068" spans="1:5" ht="20" customHeight="1">
      <c r="A1068" s="19" t="s">
        <v>12612</v>
      </c>
      <c r="B1068" s="20" t="s">
        <v>12613</v>
      </c>
      <c r="C1068" s="22">
        <v>-65</v>
      </c>
      <c r="D1068" s="21" t="s">
        <v>345</v>
      </c>
      <c r="E1068" s="23"/>
    </row>
    <row r="1069" spans="1:5" ht="20" customHeight="1">
      <c r="A1069" s="19" t="s">
        <v>12614</v>
      </c>
      <c r="B1069" s="20" t="s">
        <v>12615</v>
      </c>
      <c r="C1069" s="22">
        <v>0</v>
      </c>
      <c r="D1069" s="21" t="s">
        <v>296</v>
      </c>
      <c r="E1069" s="23"/>
    </row>
    <row r="1070" spans="1:5" ht="20" customHeight="1">
      <c r="A1070" s="19" t="s">
        <v>12616</v>
      </c>
      <c r="B1070" s="20" t="s">
        <v>12617</v>
      </c>
      <c r="C1070" s="22">
        <v>-85</v>
      </c>
      <c r="D1070" s="21" t="s">
        <v>345</v>
      </c>
      <c r="E1070" s="23"/>
    </row>
    <row r="1071" spans="1:5" ht="20" customHeight="1">
      <c r="A1071" s="19" t="s">
        <v>12618</v>
      </c>
      <c r="B1071" s="20" t="s">
        <v>12619</v>
      </c>
      <c r="C1071" s="22">
        <v>-175</v>
      </c>
      <c r="D1071" s="21" t="s">
        <v>296</v>
      </c>
      <c r="E1071" s="23"/>
    </row>
    <row r="1072" spans="1:5" ht="20" customHeight="1">
      <c r="A1072" s="19" t="s">
        <v>12620</v>
      </c>
      <c r="B1072" s="20" t="s">
        <v>12621</v>
      </c>
      <c r="C1072" s="22">
        <v>45</v>
      </c>
      <c r="D1072" s="21" t="s">
        <v>345</v>
      </c>
      <c r="E1072" s="23"/>
    </row>
    <row r="1073" spans="1:5" ht="20" customHeight="1">
      <c r="A1073" s="19" t="s">
        <v>12622</v>
      </c>
      <c r="B1073" s="20" t="s">
        <v>12623</v>
      </c>
      <c r="C1073" s="22">
        <v>55</v>
      </c>
      <c r="D1073" s="21" t="s">
        <v>345</v>
      </c>
      <c r="E1073" s="23"/>
    </row>
    <row r="1074" spans="1:5" ht="20" customHeight="1">
      <c r="A1074" s="19" t="s">
        <v>12627</v>
      </c>
      <c r="B1074" s="20" t="s">
        <v>12625</v>
      </c>
      <c r="C1074" s="22">
        <v>-65</v>
      </c>
      <c r="D1074" s="21" t="s">
        <v>345</v>
      </c>
      <c r="E1074" s="23"/>
    </row>
    <row r="1075" spans="1:5" ht="20" customHeight="1">
      <c r="A1075" s="19" t="s">
        <v>12628</v>
      </c>
      <c r="B1075" s="20" t="s">
        <v>12629</v>
      </c>
      <c r="C1075" s="22">
        <v>-55</v>
      </c>
      <c r="D1075" s="21" t="s">
        <v>345</v>
      </c>
      <c r="E1075" s="23"/>
    </row>
    <row r="1076" spans="1:5" ht="20" customHeight="1">
      <c r="A1076" s="19" t="s">
        <v>12630</v>
      </c>
      <c r="B1076" s="20" t="s">
        <v>12631</v>
      </c>
      <c r="C1076" s="22">
        <v>-45</v>
      </c>
      <c r="D1076" s="21" t="s">
        <v>345</v>
      </c>
      <c r="E1076" s="23"/>
    </row>
    <row r="1077" spans="1:5" ht="20" customHeight="1">
      <c r="A1077" s="19" t="s">
        <v>12632</v>
      </c>
      <c r="B1077" s="20" t="s">
        <v>12633</v>
      </c>
      <c r="C1077" s="21" t="s">
        <v>169498</v>
      </c>
      <c r="D1077" s="21" t="s">
        <v>345</v>
      </c>
      <c r="E1077" s="23"/>
    </row>
    <row r="1078" spans="1:5" ht="20" customHeight="1">
      <c r="A1078" s="19" t="s">
        <v>12634</v>
      </c>
      <c r="B1078" s="20" t="s">
        <v>12635</v>
      </c>
      <c r="C1078" s="21" t="s">
        <v>169462</v>
      </c>
      <c r="D1078" s="21" t="s">
        <v>345</v>
      </c>
      <c r="E1078" s="23"/>
    </row>
    <row r="1079" spans="1:5" ht="20" customHeight="1">
      <c r="A1079" s="19" t="s">
        <v>12636</v>
      </c>
      <c r="B1079" s="20" t="s">
        <v>12637</v>
      </c>
      <c r="C1079" s="22">
        <v>-165</v>
      </c>
      <c r="D1079" s="21" t="s">
        <v>296</v>
      </c>
      <c r="E1079" s="23"/>
    </row>
    <row r="1080" spans="1:5" ht="20" customHeight="1">
      <c r="A1080" s="19" t="s">
        <v>12638</v>
      </c>
      <c r="B1080" s="20" t="s">
        <v>12639</v>
      </c>
      <c r="C1080" s="22">
        <v>55</v>
      </c>
      <c r="D1080" s="21" t="s">
        <v>345</v>
      </c>
      <c r="E1080" s="23"/>
    </row>
    <row r="1081" spans="1:5" ht="20" customHeight="1">
      <c r="A1081" s="19" t="s">
        <v>12642</v>
      </c>
      <c r="B1081" s="20" t="s">
        <v>12641</v>
      </c>
      <c r="C1081" s="22">
        <v>105</v>
      </c>
      <c r="D1081" s="21" t="s">
        <v>345</v>
      </c>
      <c r="E1081" s="23"/>
    </row>
    <row r="1082" spans="1:5" ht="20" customHeight="1">
      <c r="A1082" s="19" t="s">
        <v>12643</v>
      </c>
      <c r="B1082" s="20" t="s">
        <v>12644</v>
      </c>
      <c r="C1082" s="21" t="s">
        <v>169471</v>
      </c>
      <c r="D1082" s="21" t="s">
        <v>296</v>
      </c>
      <c r="E1082" s="23"/>
    </row>
    <row r="1083" spans="1:5" ht="20" customHeight="1">
      <c r="A1083" s="19" t="s">
        <v>12645</v>
      </c>
      <c r="B1083" s="20" t="s">
        <v>12646</v>
      </c>
      <c r="C1083" s="22">
        <v>-35</v>
      </c>
      <c r="D1083" s="21" t="s">
        <v>345</v>
      </c>
      <c r="E1083" s="23"/>
    </row>
    <row r="1084" spans="1:5" ht="20" customHeight="1">
      <c r="A1084" s="19" t="s">
        <v>12649</v>
      </c>
      <c r="B1084" s="20" t="s">
        <v>12648</v>
      </c>
      <c r="C1084" s="21" t="s">
        <v>169433</v>
      </c>
      <c r="D1084" s="21" t="s">
        <v>296</v>
      </c>
      <c r="E1084" s="23"/>
    </row>
    <row r="1085" spans="1:5" ht="20" customHeight="1">
      <c r="A1085" s="19" t="s">
        <v>12650</v>
      </c>
      <c r="B1085" s="20" t="s">
        <v>12651</v>
      </c>
      <c r="C1085" s="22">
        <v>-95</v>
      </c>
      <c r="D1085" s="21" t="s">
        <v>296</v>
      </c>
      <c r="E1085" s="23"/>
    </row>
    <row r="1086" spans="1:5" ht="20" customHeight="1">
      <c r="A1086" s="19" t="s">
        <v>12652</v>
      </c>
      <c r="B1086" s="20" t="s">
        <v>12653</v>
      </c>
      <c r="C1086" s="22">
        <v>-125</v>
      </c>
      <c r="D1086" s="21" t="s">
        <v>296</v>
      </c>
      <c r="E1086" s="23"/>
    </row>
    <row r="1087" spans="1:5" ht="20" customHeight="1">
      <c r="A1087" s="19" t="s">
        <v>12654</v>
      </c>
      <c r="B1087" s="20" t="s">
        <v>12655</v>
      </c>
      <c r="C1087" s="22">
        <v>75</v>
      </c>
      <c r="D1087" s="21" t="s">
        <v>345</v>
      </c>
      <c r="E1087" s="23"/>
    </row>
    <row r="1088" spans="1:5" ht="20" customHeight="1">
      <c r="A1088" s="19" t="s">
        <v>12658</v>
      </c>
      <c r="B1088" s="20" t="s">
        <v>12657</v>
      </c>
      <c r="C1088" s="21" t="s">
        <v>169471</v>
      </c>
      <c r="D1088" s="21" t="s">
        <v>345</v>
      </c>
      <c r="E1088" s="23"/>
    </row>
    <row r="1089" spans="1:5" ht="20" customHeight="1">
      <c r="A1089" s="19" t="s">
        <v>12659</v>
      </c>
      <c r="B1089" s="20" t="s">
        <v>12660</v>
      </c>
      <c r="C1089" s="21" t="s">
        <v>14955</v>
      </c>
      <c r="D1089" s="21" t="s">
        <v>345</v>
      </c>
      <c r="E1089" s="23"/>
    </row>
    <row r="1090" spans="1:5" ht="20" customHeight="1">
      <c r="A1090" s="19" t="s">
        <v>12661</v>
      </c>
      <c r="B1090" s="20" t="s">
        <v>12662</v>
      </c>
      <c r="C1090" s="21" t="s">
        <v>169443</v>
      </c>
      <c r="D1090" s="21" t="s">
        <v>296</v>
      </c>
      <c r="E1090" s="23"/>
    </row>
    <row r="1091" spans="1:5" ht="20" customHeight="1">
      <c r="A1091" s="19" t="s">
        <v>12663</v>
      </c>
      <c r="B1091" s="20" t="s">
        <v>12664</v>
      </c>
      <c r="C1091" s="22">
        <v>65</v>
      </c>
      <c r="D1091" s="21" t="s">
        <v>345</v>
      </c>
      <c r="E1091" s="23"/>
    </row>
    <row r="1092" spans="1:5" ht="20" customHeight="1">
      <c r="A1092" s="19" t="s">
        <v>12667</v>
      </c>
      <c r="B1092" s="20" t="s">
        <v>12666</v>
      </c>
      <c r="C1092" s="21" t="s">
        <v>169509</v>
      </c>
      <c r="D1092" s="21" t="s">
        <v>345</v>
      </c>
      <c r="E1092" s="23"/>
    </row>
    <row r="1093" spans="1:5" ht="20" customHeight="1">
      <c r="A1093" s="19" t="s">
        <v>12670</v>
      </c>
      <c r="B1093" s="20" t="s">
        <v>12669</v>
      </c>
      <c r="C1093" s="22">
        <v>25</v>
      </c>
      <c r="D1093" s="21" t="s">
        <v>296</v>
      </c>
      <c r="E1093" s="23"/>
    </row>
    <row r="1094" spans="1:5" ht="20" customHeight="1">
      <c r="A1094" s="19" t="s">
        <v>12671</v>
      </c>
      <c r="B1094" s="20" t="s">
        <v>12672</v>
      </c>
      <c r="C1094" s="21" t="s">
        <v>169434</v>
      </c>
      <c r="D1094" s="21" t="s">
        <v>296</v>
      </c>
      <c r="E1094" s="23"/>
    </row>
    <row r="1095" spans="1:5" ht="32" customHeight="1">
      <c r="A1095" s="19" t="s">
        <v>12673</v>
      </c>
      <c r="B1095" s="20" t="s">
        <v>12674</v>
      </c>
      <c r="C1095" s="21" t="s">
        <v>169568</v>
      </c>
      <c r="D1095" s="21" t="s">
        <v>296</v>
      </c>
      <c r="E1095" s="23"/>
    </row>
    <row r="1096" spans="1:5" ht="32" customHeight="1">
      <c r="A1096" s="19" t="s">
        <v>12675</v>
      </c>
      <c r="B1096" s="20" t="s">
        <v>12676</v>
      </c>
      <c r="C1096" s="21" t="s">
        <v>169563</v>
      </c>
      <c r="D1096" s="21" t="s">
        <v>345</v>
      </c>
      <c r="E1096" s="23"/>
    </row>
    <row r="1097" spans="1:5" ht="20" customHeight="1">
      <c r="A1097" s="19" t="s">
        <v>12677</v>
      </c>
      <c r="B1097" s="20" t="s">
        <v>12678</v>
      </c>
      <c r="C1097" s="22">
        <v>-55</v>
      </c>
      <c r="D1097" s="21" t="s">
        <v>296</v>
      </c>
      <c r="E1097" s="23"/>
    </row>
    <row r="1098" spans="1:5" ht="20" customHeight="1">
      <c r="A1098" s="19" t="s">
        <v>12679</v>
      </c>
      <c r="B1098" s="20" t="s">
        <v>12680</v>
      </c>
      <c r="C1098" s="22">
        <v>-175</v>
      </c>
      <c r="D1098" s="21" t="s">
        <v>296</v>
      </c>
      <c r="E1098" s="23"/>
    </row>
    <row r="1099" spans="1:5" ht="20" customHeight="1">
      <c r="A1099" s="19" t="s">
        <v>12681</v>
      </c>
      <c r="B1099" s="20" t="s">
        <v>12682</v>
      </c>
      <c r="C1099" s="21" t="s">
        <v>169433</v>
      </c>
      <c r="D1099" s="21" t="s">
        <v>345</v>
      </c>
      <c r="E1099" s="23"/>
    </row>
    <row r="1100" spans="1:5" ht="20" customHeight="1">
      <c r="A1100" s="19" t="s">
        <v>12683</v>
      </c>
      <c r="B1100" s="20" t="s">
        <v>12684</v>
      </c>
      <c r="C1100" s="22">
        <v>-65</v>
      </c>
      <c r="D1100" s="21" t="s">
        <v>345</v>
      </c>
      <c r="E1100" s="23"/>
    </row>
    <row r="1101" spans="1:5" ht="20" customHeight="1">
      <c r="A1101" s="19" t="s">
        <v>12685</v>
      </c>
      <c r="B1101" s="20" t="s">
        <v>12686</v>
      </c>
      <c r="C1101" s="21" t="s">
        <v>169435</v>
      </c>
      <c r="D1101" s="21" t="s">
        <v>345</v>
      </c>
      <c r="E1101" s="23"/>
    </row>
    <row r="1102" spans="1:5" ht="20" customHeight="1">
      <c r="A1102" s="19" t="s">
        <v>12687</v>
      </c>
      <c r="B1102" s="20" t="s">
        <v>12688</v>
      </c>
      <c r="C1102" s="21" t="s">
        <v>169456</v>
      </c>
      <c r="D1102" s="21" t="s">
        <v>296</v>
      </c>
      <c r="E1102" s="23"/>
    </row>
    <row r="1103" spans="1:5" ht="20" customHeight="1">
      <c r="A1103" s="19" t="s">
        <v>12691</v>
      </c>
      <c r="B1103" s="20" t="s">
        <v>12692</v>
      </c>
      <c r="C1103" s="21" t="s">
        <v>169486</v>
      </c>
      <c r="D1103" s="21" t="s">
        <v>296</v>
      </c>
      <c r="E1103" s="23"/>
    </row>
    <row r="1104" spans="1:5" ht="20" customHeight="1">
      <c r="A1104" s="19" t="s">
        <v>12693</v>
      </c>
      <c r="B1104" s="20" t="s">
        <v>12694</v>
      </c>
      <c r="C1104" s="22">
        <v>-105</v>
      </c>
      <c r="D1104" s="21" t="s">
        <v>296</v>
      </c>
      <c r="E1104" s="23"/>
    </row>
    <row r="1105" spans="1:5" ht="20" customHeight="1">
      <c r="A1105" s="19" t="s">
        <v>12697</v>
      </c>
      <c r="B1105" s="20" t="s">
        <v>12696</v>
      </c>
      <c r="C1105" s="21" t="s">
        <v>169476</v>
      </c>
      <c r="D1105" s="21" t="s">
        <v>345</v>
      </c>
      <c r="E1105" s="23"/>
    </row>
    <row r="1106" spans="1:5" ht="20" customHeight="1">
      <c r="A1106" s="19" t="s">
        <v>12698</v>
      </c>
      <c r="B1106" s="20" t="s">
        <v>12699</v>
      </c>
      <c r="C1106" s="21" t="s">
        <v>169443</v>
      </c>
      <c r="D1106" s="21" t="s">
        <v>296</v>
      </c>
      <c r="E1106" s="23"/>
    </row>
    <row r="1107" spans="1:5" ht="20" customHeight="1">
      <c r="A1107" s="19" t="s">
        <v>12700</v>
      </c>
      <c r="B1107" s="20" t="s">
        <v>12701</v>
      </c>
      <c r="C1107" s="22">
        <v>-175</v>
      </c>
      <c r="D1107" s="21" t="s">
        <v>296</v>
      </c>
      <c r="E1107" s="23"/>
    </row>
    <row r="1108" spans="1:5" ht="32" customHeight="1">
      <c r="A1108" s="19" t="s">
        <v>12702</v>
      </c>
      <c r="B1108" s="20" t="s">
        <v>12703</v>
      </c>
      <c r="C1108" s="21" t="s">
        <v>169569</v>
      </c>
      <c r="D1108" s="21" t="s">
        <v>296</v>
      </c>
      <c r="E1108" s="23"/>
    </row>
    <row r="1109" spans="1:5" ht="20" customHeight="1">
      <c r="A1109" s="19" t="s">
        <v>12704</v>
      </c>
      <c r="B1109" s="20" t="s">
        <v>12705</v>
      </c>
      <c r="C1109" s="21" t="s">
        <v>169433</v>
      </c>
      <c r="D1109" s="21" t="s">
        <v>296</v>
      </c>
      <c r="E1109" s="23"/>
    </row>
    <row r="1110" spans="1:5" ht="20" customHeight="1">
      <c r="A1110" s="19" t="s">
        <v>12706</v>
      </c>
      <c r="B1110" s="20" t="s">
        <v>12707</v>
      </c>
      <c r="C1110" s="22">
        <v>-175</v>
      </c>
      <c r="D1110" s="21" t="s">
        <v>296</v>
      </c>
      <c r="E1110" s="23"/>
    </row>
    <row r="1111" spans="1:5" ht="20" customHeight="1">
      <c r="A1111" s="19" t="s">
        <v>12708</v>
      </c>
      <c r="B1111" s="20" t="s">
        <v>12709</v>
      </c>
      <c r="C1111" s="21" t="s">
        <v>169455</v>
      </c>
      <c r="D1111" s="21" t="s">
        <v>345</v>
      </c>
      <c r="E1111" s="23"/>
    </row>
    <row r="1112" spans="1:5" ht="20" customHeight="1">
      <c r="A1112" s="19" t="s">
        <v>110</v>
      </c>
      <c r="B1112" s="20" t="s">
        <v>115</v>
      </c>
      <c r="C1112" s="22">
        <v>-115</v>
      </c>
      <c r="D1112" s="21" t="s">
        <v>296</v>
      </c>
      <c r="E1112" s="23"/>
    </row>
    <row r="1113" spans="1:5" ht="20" customHeight="1">
      <c r="A1113" s="19" t="s">
        <v>12712</v>
      </c>
      <c r="B1113" s="20" t="s">
        <v>12711</v>
      </c>
      <c r="C1113" s="22">
        <v>-175</v>
      </c>
      <c r="D1113" s="21" t="s">
        <v>296</v>
      </c>
      <c r="E1113" s="23"/>
    </row>
    <row r="1114" spans="1:5" ht="20" customHeight="1">
      <c r="A1114" s="19" t="s">
        <v>12713</v>
      </c>
      <c r="B1114" s="20" t="s">
        <v>12714</v>
      </c>
      <c r="C1114" s="22">
        <v>-85</v>
      </c>
      <c r="D1114" s="21" t="s">
        <v>296</v>
      </c>
      <c r="E1114" s="23"/>
    </row>
    <row r="1115" spans="1:5" ht="20" customHeight="1">
      <c r="A1115" s="19" t="s">
        <v>12715</v>
      </c>
      <c r="B1115" s="20" t="s">
        <v>12716</v>
      </c>
      <c r="C1115" s="21" t="s">
        <v>169474</v>
      </c>
      <c r="D1115" s="21" t="s">
        <v>296</v>
      </c>
      <c r="E1115" s="23"/>
    </row>
    <row r="1116" spans="1:5" ht="20" customHeight="1">
      <c r="A1116" s="19" t="s">
        <v>12738</v>
      </c>
      <c r="B1116" s="20" t="s">
        <v>12739</v>
      </c>
      <c r="C1116" s="22">
        <v>-95</v>
      </c>
      <c r="D1116" s="21" t="s">
        <v>139</v>
      </c>
      <c r="E1116" s="23"/>
    </row>
    <row r="1117" spans="1:5" ht="20" customHeight="1">
      <c r="A1117" s="19" t="s">
        <v>892</v>
      </c>
      <c r="B1117" s="20" t="s">
        <v>893</v>
      </c>
      <c r="C1117" s="21" t="s">
        <v>169434</v>
      </c>
      <c r="D1117" s="21" t="s">
        <v>296</v>
      </c>
      <c r="E1117" s="23"/>
    </row>
    <row r="1118" spans="1:5" ht="20" customHeight="1">
      <c r="A1118" s="19" t="s">
        <v>896</v>
      </c>
      <c r="B1118" s="20" t="s">
        <v>895</v>
      </c>
      <c r="C1118" s="21" t="s">
        <v>169449</v>
      </c>
      <c r="D1118" s="21" t="s">
        <v>345</v>
      </c>
      <c r="E1118" s="23"/>
    </row>
    <row r="1119" spans="1:5" ht="20" customHeight="1">
      <c r="A1119" s="19" t="s">
        <v>897</v>
      </c>
      <c r="B1119" s="20" t="s">
        <v>898</v>
      </c>
      <c r="C1119" s="21" t="s">
        <v>169490</v>
      </c>
      <c r="D1119" s="21" t="s">
        <v>345</v>
      </c>
      <c r="E1119" s="23"/>
    </row>
    <row r="1120" spans="1:5" ht="20" customHeight="1">
      <c r="A1120" s="19" t="s">
        <v>899</v>
      </c>
      <c r="B1120" s="20" t="s">
        <v>900</v>
      </c>
      <c r="C1120" s="21" t="s">
        <v>169460</v>
      </c>
      <c r="D1120" s="21" t="s">
        <v>296</v>
      </c>
      <c r="E1120" s="23"/>
    </row>
    <row r="1121" spans="1:5" ht="20" customHeight="1">
      <c r="A1121" s="19" t="s">
        <v>901</v>
      </c>
      <c r="B1121" s="20" t="s">
        <v>902</v>
      </c>
      <c r="C1121" s="22">
        <v>-5</v>
      </c>
      <c r="D1121" s="21" t="s">
        <v>345</v>
      </c>
      <c r="E1121" s="23"/>
    </row>
    <row r="1122" spans="1:5" ht="20" customHeight="1">
      <c r="A1122" s="19" t="s">
        <v>905</v>
      </c>
      <c r="B1122" s="20" t="s">
        <v>904</v>
      </c>
      <c r="C1122" s="22">
        <v>15</v>
      </c>
      <c r="D1122" s="21" t="s">
        <v>345</v>
      </c>
      <c r="E1122" s="23"/>
    </row>
    <row r="1123" spans="1:5" ht="20" customHeight="1">
      <c r="A1123" s="19" t="s">
        <v>906</v>
      </c>
      <c r="B1123" s="20" t="s">
        <v>907</v>
      </c>
      <c r="C1123" s="22">
        <v>-115</v>
      </c>
      <c r="D1123" s="21" t="s">
        <v>296</v>
      </c>
      <c r="E1123" s="23"/>
    </row>
    <row r="1124" spans="1:5" ht="20" customHeight="1">
      <c r="A1124" s="19" t="s">
        <v>908</v>
      </c>
      <c r="B1124" s="20" t="s">
        <v>909</v>
      </c>
      <c r="C1124" s="22">
        <v>-15</v>
      </c>
      <c r="D1124" s="21" t="s">
        <v>345</v>
      </c>
      <c r="E1124" s="23"/>
    </row>
    <row r="1125" spans="1:5" ht="20" customHeight="1">
      <c r="A1125" s="19" t="s">
        <v>910</v>
      </c>
      <c r="B1125" s="20" t="s">
        <v>911</v>
      </c>
      <c r="C1125" s="22">
        <v>-165</v>
      </c>
      <c r="D1125" s="21" t="s">
        <v>296</v>
      </c>
      <c r="E1125" s="23"/>
    </row>
    <row r="1126" spans="1:5" ht="20" customHeight="1">
      <c r="A1126" s="19" t="s">
        <v>914</v>
      </c>
      <c r="B1126" s="20" t="s">
        <v>913</v>
      </c>
      <c r="C1126" s="21" t="s">
        <v>169478</v>
      </c>
      <c r="D1126" s="21" t="s">
        <v>345</v>
      </c>
      <c r="E1126" s="23"/>
    </row>
    <row r="1127" spans="1:5" ht="20" customHeight="1">
      <c r="A1127" s="19" t="s">
        <v>916</v>
      </c>
      <c r="B1127" s="24">
        <v>100</v>
      </c>
      <c r="C1127" s="21" t="s">
        <v>169480</v>
      </c>
      <c r="D1127" s="21" t="s">
        <v>345</v>
      </c>
      <c r="E1127" s="23"/>
    </row>
    <row r="1128" spans="1:5" ht="20" customHeight="1">
      <c r="A1128" s="19" t="s">
        <v>917</v>
      </c>
      <c r="B1128" s="20" t="s">
        <v>918</v>
      </c>
      <c r="C1128" s="22">
        <v>35</v>
      </c>
      <c r="D1128" s="21" t="s">
        <v>345</v>
      </c>
      <c r="E1128" s="23"/>
    </row>
    <row r="1129" spans="1:5" ht="20" customHeight="1">
      <c r="A1129" s="19" t="s">
        <v>919</v>
      </c>
      <c r="B1129" s="20" t="s">
        <v>920</v>
      </c>
      <c r="C1129" s="22">
        <v>125</v>
      </c>
      <c r="D1129" s="21" t="s">
        <v>345</v>
      </c>
      <c r="E1129" s="23"/>
    </row>
    <row r="1130" spans="1:5" ht="20" customHeight="1">
      <c r="A1130" s="19" t="s">
        <v>923</v>
      </c>
      <c r="B1130" s="20" t="s">
        <v>924</v>
      </c>
      <c r="C1130" s="22">
        <v>-165</v>
      </c>
      <c r="D1130" s="21" t="s">
        <v>296</v>
      </c>
      <c r="E1130" s="23"/>
    </row>
    <row r="1131" spans="1:5" ht="20" customHeight="1">
      <c r="A1131" s="19" t="s">
        <v>925</v>
      </c>
      <c r="B1131" s="20" t="s">
        <v>926</v>
      </c>
      <c r="C1131" s="21" t="s">
        <v>169490</v>
      </c>
      <c r="D1131" s="21" t="s">
        <v>345</v>
      </c>
      <c r="E1131" s="23"/>
    </row>
    <row r="1132" spans="1:5" ht="20" customHeight="1">
      <c r="A1132" s="19" t="s">
        <v>927</v>
      </c>
      <c r="B1132" s="20" t="s">
        <v>928</v>
      </c>
      <c r="C1132" s="22">
        <v>65</v>
      </c>
      <c r="D1132" s="21" t="s">
        <v>345</v>
      </c>
      <c r="E1132" s="23"/>
    </row>
    <row r="1133" spans="1:5" ht="20" customHeight="1">
      <c r="A1133" s="19" t="s">
        <v>931</v>
      </c>
      <c r="B1133" s="20" t="s">
        <v>930</v>
      </c>
      <c r="C1133" s="22">
        <v>115</v>
      </c>
      <c r="D1133" s="21" t="s">
        <v>296</v>
      </c>
      <c r="E1133" s="23"/>
    </row>
    <row r="1134" spans="1:5" ht="20" customHeight="1">
      <c r="A1134" s="19" t="s">
        <v>933</v>
      </c>
      <c r="B1134" s="24">
        <v>100</v>
      </c>
      <c r="C1134" s="21" t="s">
        <v>169494</v>
      </c>
      <c r="D1134" s="21" t="s">
        <v>345</v>
      </c>
      <c r="E1134" s="23"/>
    </row>
    <row r="1135" spans="1:5" ht="20" customHeight="1">
      <c r="A1135" s="19" t="s">
        <v>937</v>
      </c>
      <c r="B1135" s="24">
        <v>100</v>
      </c>
      <c r="C1135" s="21" t="s">
        <v>169485</v>
      </c>
      <c r="D1135" s="21" t="s">
        <v>345</v>
      </c>
      <c r="E1135" s="23"/>
    </row>
    <row r="1136" spans="1:5" ht="20" customHeight="1">
      <c r="A1136" s="19" t="s">
        <v>938</v>
      </c>
      <c r="B1136" s="20" t="s">
        <v>939</v>
      </c>
      <c r="C1136" s="22">
        <v>75</v>
      </c>
      <c r="D1136" s="21" t="s">
        <v>345</v>
      </c>
      <c r="E1136" s="23"/>
    </row>
    <row r="1137" spans="1:5" ht="20" customHeight="1">
      <c r="A1137" s="19" t="s">
        <v>940</v>
      </c>
      <c r="B1137" s="20" t="s">
        <v>941</v>
      </c>
      <c r="C1137" s="21" t="s">
        <v>169449</v>
      </c>
      <c r="D1137" s="21" t="s">
        <v>345</v>
      </c>
      <c r="E1137" s="23"/>
    </row>
    <row r="1138" spans="1:5" ht="20" customHeight="1">
      <c r="A1138" s="19" t="s">
        <v>942</v>
      </c>
      <c r="B1138" s="20" t="s">
        <v>943</v>
      </c>
      <c r="C1138" s="21" t="s">
        <v>169452</v>
      </c>
      <c r="D1138" s="21" t="s">
        <v>345</v>
      </c>
      <c r="E1138" s="23"/>
    </row>
    <row r="1139" spans="1:5" ht="20" customHeight="1">
      <c r="A1139" s="19" t="s">
        <v>944</v>
      </c>
      <c r="B1139" s="24">
        <v>100</v>
      </c>
      <c r="C1139" s="21" t="s">
        <v>169452</v>
      </c>
      <c r="D1139" s="21" t="s">
        <v>345</v>
      </c>
      <c r="E1139" s="23"/>
    </row>
    <row r="1140" spans="1:5" ht="20" customHeight="1">
      <c r="A1140" s="19" t="s">
        <v>947</v>
      </c>
      <c r="B1140" s="20" t="s">
        <v>946</v>
      </c>
      <c r="C1140" s="22">
        <v>0</v>
      </c>
      <c r="D1140" s="21" t="s">
        <v>345</v>
      </c>
      <c r="E1140" s="23"/>
    </row>
    <row r="1141" spans="1:5" ht="20" customHeight="1">
      <c r="A1141" s="19" t="s">
        <v>950</v>
      </c>
      <c r="B1141" s="20" t="s">
        <v>949</v>
      </c>
      <c r="C1141" s="21" t="s">
        <v>169444</v>
      </c>
      <c r="D1141" s="21" t="s">
        <v>345</v>
      </c>
      <c r="E1141" s="23"/>
    </row>
    <row r="1142" spans="1:5" ht="20" customHeight="1">
      <c r="A1142" s="19" t="s">
        <v>951</v>
      </c>
      <c r="B1142" s="20" t="s">
        <v>952</v>
      </c>
      <c r="C1142" s="22">
        <v>-5</v>
      </c>
      <c r="D1142" s="21" t="s">
        <v>345</v>
      </c>
      <c r="E1142" s="23"/>
    </row>
    <row r="1143" spans="1:5" ht="20" customHeight="1">
      <c r="A1143" s="19" t="s">
        <v>953</v>
      </c>
      <c r="B1143" s="20" t="s">
        <v>954</v>
      </c>
      <c r="C1143" s="21" t="s">
        <v>169444</v>
      </c>
      <c r="D1143" s="21" t="s">
        <v>345</v>
      </c>
      <c r="E1143" s="23"/>
    </row>
    <row r="1144" spans="1:5" ht="20" customHeight="1">
      <c r="A1144" s="19" t="s">
        <v>955</v>
      </c>
      <c r="B1144" s="20" t="s">
        <v>956</v>
      </c>
      <c r="C1144" s="22">
        <v>15</v>
      </c>
      <c r="D1144" s="21" t="s">
        <v>345</v>
      </c>
      <c r="E1144" s="23"/>
    </row>
    <row r="1145" spans="1:5" ht="20" customHeight="1">
      <c r="A1145" s="19" t="s">
        <v>959</v>
      </c>
      <c r="B1145" s="20" t="s">
        <v>958</v>
      </c>
      <c r="C1145" s="21" t="s">
        <v>169436</v>
      </c>
      <c r="D1145" s="21" t="s">
        <v>296</v>
      </c>
      <c r="E1145" s="23"/>
    </row>
    <row r="1146" spans="1:5" ht="20" customHeight="1">
      <c r="A1146" s="19" t="s">
        <v>960</v>
      </c>
      <c r="B1146" s="20" t="s">
        <v>961</v>
      </c>
      <c r="C1146" s="21" t="s">
        <v>169498</v>
      </c>
      <c r="D1146" s="21" t="s">
        <v>345</v>
      </c>
      <c r="E1146" s="23"/>
    </row>
    <row r="1147" spans="1:5" ht="20" customHeight="1">
      <c r="A1147" s="19" t="s">
        <v>964</v>
      </c>
      <c r="B1147" s="20" t="s">
        <v>963</v>
      </c>
      <c r="C1147" s="22">
        <v>-165</v>
      </c>
      <c r="D1147" s="21" t="s">
        <v>296</v>
      </c>
      <c r="E1147" s="23"/>
    </row>
    <row r="1148" spans="1:5" ht="20" customHeight="1">
      <c r="A1148" s="19" t="s">
        <v>965</v>
      </c>
      <c r="B1148" s="20" t="s">
        <v>966</v>
      </c>
      <c r="C1148" s="22">
        <v>-25</v>
      </c>
      <c r="D1148" s="21" t="s">
        <v>345</v>
      </c>
      <c r="E1148" s="23"/>
    </row>
    <row r="1149" spans="1:5" ht="20" customHeight="1">
      <c r="A1149" s="19" t="s">
        <v>969</v>
      </c>
      <c r="B1149" s="20" t="s">
        <v>968</v>
      </c>
      <c r="C1149" s="22">
        <v>25</v>
      </c>
      <c r="D1149" s="21" t="s">
        <v>345</v>
      </c>
      <c r="E1149" s="23"/>
    </row>
    <row r="1150" spans="1:5" ht="20" customHeight="1">
      <c r="A1150" s="19" t="s">
        <v>970</v>
      </c>
      <c r="B1150" s="20" t="s">
        <v>971</v>
      </c>
      <c r="C1150" s="22">
        <v>-125</v>
      </c>
      <c r="D1150" s="21" t="s">
        <v>296</v>
      </c>
      <c r="E1150" s="23"/>
    </row>
    <row r="1151" spans="1:5" ht="20" customHeight="1">
      <c r="A1151" s="19" t="s">
        <v>972</v>
      </c>
      <c r="B1151" s="20" t="s">
        <v>973</v>
      </c>
      <c r="C1151" s="21" t="s">
        <v>169456</v>
      </c>
      <c r="D1151" s="21" t="s">
        <v>296</v>
      </c>
      <c r="E1151" s="23"/>
    </row>
    <row r="1152" spans="1:5" ht="20" customHeight="1">
      <c r="A1152" s="19" t="s">
        <v>974</v>
      </c>
      <c r="B1152" s="20" t="s">
        <v>975</v>
      </c>
      <c r="C1152" s="22">
        <v>-25</v>
      </c>
      <c r="D1152" s="21" t="s">
        <v>345</v>
      </c>
      <c r="E1152" s="23"/>
    </row>
    <row r="1153" spans="1:5" ht="20" customHeight="1">
      <c r="A1153" s="19" t="s">
        <v>976</v>
      </c>
      <c r="B1153" s="20" t="s">
        <v>977</v>
      </c>
      <c r="C1153" s="21" t="s">
        <v>169476</v>
      </c>
      <c r="D1153" s="21" t="s">
        <v>345</v>
      </c>
      <c r="E1153" s="23"/>
    </row>
    <row r="1154" spans="1:5" ht="20" customHeight="1">
      <c r="A1154" s="19" t="s">
        <v>980</v>
      </c>
      <c r="B1154" s="20" t="s">
        <v>979</v>
      </c>
      <c r="C1154" s="22">
        <v>-5</v>
      </c>
      <c r="D1154" s="21" t="s">
        <v>345</v>
      </c>
      <c r="E1154" s="23"/>
    </row>
    <row r="1155" spans="1:5" ht="20" customHeight="1">
      <c r="A1155" s="19" t="s">
        <v>983</v>
      </c>
      <c r="B1155" s="20" t="s">
        <v>982</v>
      </c>
      <c r="C1155" s="21" t="s">
        <v>169435</v>
      </c>
      <c r="D1155" s="21" t="s">
        <v>345</v>
      </c>
      <c r="E1155" s="23"/>
    </row>
    <row r="1156" spans="1:5" ht="20" customHeight="1">
      <c r="A1156" s="19" t="s">
        <v>984</v>
      </c>
      <c r="B1156" s="20" t="s">
        <v>985</v>
      </c>
      <c r="C1156" s="22">
        <v>-25</v>
      </c>
      <c r="D1156" s="21" t="s">
        <v>345</v>
      </c>
      <c r="E1156" s="23"/>
    </row>
    <row r="1157" spans="1:5" ht="20" customHeight="1">
      <c r="A1157" s="19" t="s">
        <v>986</v>
      </c>
      <c r="B1157" s="20" t="s">
        <v>987</v>
      </c>
      <c r="C1157" s="21" t="s">
        <v>169474</v>
      </c>
      <c r="D1157" s="21" t="s">
        <v>296</v>
      </c>
      <c r="E1157" s="23"/>
    </row>
    <row r="1158" spans="1:5" ht="20" customHeight="1">
      <c r="A1158" s="19" t="s">
        <v>988</v>
      </c>
      <c r="B1158" s="20" t="s">
        <v>989</v>
      </c>
      <c r="C1158" s="21" t="s">
        <v>169456</v>
      </c>
      <c r="D1158" s="21" t="s">
        <v>296</v>
      </c>
      <c r="E1158" s="23"/>
    </row>
    <row r="1159" spans="1:5" ht="20" customHeight="1">
      <c r="A1159" s="19" t="s">
        <v>992</v>
      </c>
      <c r="B1159" s="20" t="s">
        <v>991</v>
      </c>
      <c r="C1159" s="21" t="s">
        <v>169478</v>
      </c>
      <c r="D1159" s="21" t="s">
        <v>345</v>
      </c>
      <c r="E1159" s="23"/>
    </row>
    <row r="1160" spans="1:5" ht="32" customHeight="1">
      <c r="A1160" s="19" t="s">
        <v>993</v>
      </c>
      <c r="B1160" s="20" t="s">
        <v>994</v>
      </c>
      <c r="C1160" s="21" t="s">
        <v>169560</v>
      </c>
      <c r="D1160" s="21" t="s">
        <v>345</v>
      </c>
      <c r="E1160" s="23"/>
    </row>
    <row r="1161" spans="1:5" ht="20" customHeight="1">
      <c r="A1161" s="19" t="s">
        <v>995</v>
      </c>
      <c r="B1161" s="24">
        <v>100</v>
      </c>
      <c r="C1161" s="21" t="s">
        <v>169509</v>
      </c>
      <c r="D1161" s="21" t="s">
        <v>345</v>
      </c>
      <c r="E1161" s="23"/>
    </row>
    <row r="1162" spans="1:5" ht="20" customHeight="1">
      <c r="A1162" s="19" t="s">
        <v>998</v>
      </c>
      <c r="B1162" s="20" t="s">
        <v>999</v>
      </c>
      <c r="C1162" s="21" t="s">
        <v>169444</v>
      </c>
      <c r="D1162" s="21" t="s">
        <v>345</v>
      </c>
      <c r="E1162" s="23"/>
    </row>
    <row r="1163" spans="1:5" ht="20" customHeight="1">
      <c r="A1163" s="19" t="s">
        <v>1000</v>
      </c>
      <c r="B1163" s="20" t="s">
        <v>1001</v>
      </c>
      <c r="C1163" s="21" t="s">
        <v>169452</v>
      </c>
      <c r="D1163" s="21" t="s">
        <v>345</v>
      </c>
      <c r="E1163" s="23"/>
    </row>
    <row r="1164" spans="1:5" ht="20" customHeight="1">
      <c r="A1164" s="19" t="s">
        <v>1005</v>
      </c>
      <c r="B1164" s="20" t="s">
        <v>1003</v>
      </c>
      <c r="C1164" s="22">
        <v>135</v>
      </c>
      <c r="D1164" s="21" t="s">
        <v>345</v>
      </c>
      <c r="E1164" s="23"/>
    </row>
    <row r="1165" spans="1:5" ht="20" customHeight="1">
      <c r="A1165" s="19" t="s">
        <v>1006</v>
      </c>
      <c r="B1165" s="20" t="s">
        <v>1007</v>
      </c>
      <c r="C1165" s="22">
        <v>95</v>
      </c>
      <c r="D1165" s="21" t="s">
        <v>345</v>
      </c>
      <c r="E1165" s="23"/>
    </row>
    <row r="1166" spans="1:5" ht="20" customHeight="1">
      <c r="A1166" s="19" t="s">
        <v>1008</v>
      </c>
      <c r="B1166" s="20" t="s">
        <v>1009</v>
      </c>
      <c r="C1166" s="21" t="s">
        <v>169480</v>
      </c>
      <c r="D1166" s="21" t="s">
        <v>345</v>
      </c>
      <c r="E1166" s="23"/>
    </row>
    <row r="1167" spans="1:5" ht="20" customHeight="1">
      <c r="A1167" s="19" t="s">
        <v>1010</v>
      </c>
      <c r="B1167" s="24">
        <v>100</v>
      </c>
      <c r="C1167" s="22">
        <v>135</v>
      </c>
      <c r="D1167" s="21" t="s">
        <v>345</v>
      </c>
      <c r="E1167" s="23"/>
    </row>
    <row r="1168" spans="1:5" ht="20" customHeight="1">
      <c r="A1168" s="19" t="s">
        <v>1011</v>
      </c>
      <c r="B1168" s="24">
        <v>100</v>
      </c>
      <c r="C1168" s="22">
        <v>85</v>
      </c>
      <c r="D1168" s="21" t="s">
        <v>345</v>
      </c>
      <c r="E1168" s="23"/>
    </row>
    <row r="1169" spans="1:5" ht="20" customHeight="1">
      <c r="A1169" s="19" t="s">
        <v>1012</v>
      </c>
      <c r="B1169" s="20" t="s">
        <v>1013</v>
      </c>
      <c r="C1169" s="22">
        <v>-5</v>
      </c>
      <c r="D1169" s="21" t="s">
        <v>296</v>
      </c>
      <c r="E1169" s="23"/>
    </row>
    <row r="1170" spans="1:5" ht="20" customHeight="1">
      <c r="A1170" s="19" t="s">
        <v>1016</v>
      </c>
      <c r="B1170" s="20" t="s">
        <v>1015</v>
      </c>
      <c r="C1170" s="21" t="s">
        <v>169450</v>
      </c>
      <c r="D1170" s="21" t="s">
        <v>296</v>
      </c>
      <c r="E1170" s="23"/>
    </row>
    <row r="1171" spans="1:5" ht="32" customHeight="1">
      <c r="A1171" s="19" t="s">
        <v>1019</v>
      </c>
      <c r="B1171" s="20" t="s">
        <v>1018</v>
      </c>
      <c r="C1171" s="21" t="s">
        <v>169560</v>
      </c>
      <c r="D1171" s="21" t="s">
        <v>345</v>
      </c>
      <c r="E1171" s="23"/>
    </row>
    <row r="1172" spans="1:5" ht="20" customHeight="1">
      <c r="A1172" s="19" t="s">
        <v>1020</v>
      </c>
      <c r="B1172" s="20" t="s">
        <v>1021</v>
      </c>
      <c r="C1172" s="21" t="s">
        <v>169490</v>
      </c>
      <c r="D1172" s="21" t="s">
        <v>345</v>
      </c>
      <c r="E1172" s="23"/>
    </row>
    <row r="1173" spans="1:5" ht="20" customHeight="1">
      <c r="A1173" s="19" t="s">
        <v>1022</v>
      </c>
      <c r="B1173" s="20" t="s">
        <v>1023</v>
      </c>
      <c r="C1173" s="21" t="s">
        <v>169476</v>
      </c>
      <c r="D1173" s="21" t="s">
        <v>345</v>
      </c>
      <c r="E1173" s="23"/>
    </row>
    <row r="1174" spans="1:5" ht="20" customHeight="1">
      <c r="A1174" s="19" t="s">
        <v>1024</v>
      </c>
      <c r="B1174" s="20" t="s">
        <v>1025</v>
      </c>
      <c r="C1174" s="22">
        <v>35</v>
      </c>
      <c r="D1174" s="21" t="s">
        <v>345</v>
      </c>
      <c r="E1174" s="23"/>
    </row>
    <row r="1175" spans="1:5" ht="20" customHeight="1">
      <c r="A1175" s="19" t="s">
        <v>1026</v>
      </c>
      <c r="B1175" s="20" t="s">
        <v>1027</v>
      </c>
      <c r="C1175" s="21" t="s">
        <v>169435</v>
      </c>
      <c r="D1175" s="21" t="s">
        <v>345</v>
      </c>
      <c r="E1175" s="23"/>
    </row>
    <row r="1176" spans="1:5" ht="32" customHeight="1">
      <c r="A1176" s="19" t="s">
        <v>1028</v>
      </c>
      <c r="B1176" s="20" t="s">
        <v>1029</v>
      </c>
      <c r="C1176" s="21" t="s">
        <v>169570</v>
      </c>
      <c r="D1176" s="21" t="s">
        <v>296</v>
      </c>
      <c r="E1176" s="23"/>
    </row>
    <row r="1177" spans="1:5" ht="20" customHeight="1">
      <c r="A1177" s="19" t="s">
        <v>1030</v>
      </c>
      <c r="B1177" s="20" t="s">
        <v>1031</v>
      </c>
      <c r="C1177" s="22">
        <v>-55</v>
      </c>
      <c r="D1177" s="21" t="s">
        <v>296</v>
      </c>
      <c r="E1177" s="23"/>
    </row>
    <row r="1178" spans="1:5" ht="20" customHeight="1">
      <c r="A1178" s="19" t="s">
        <v>1034</v>
      </c>
      <c r="B1178" s="20" t="s">
        <v>1033</v>
      </c>
      <c r="C1178" s="21" t="s">
        <v>169478</v>
      </c>
      <c r="D1178" s="21" t="s">
        <v>296</v>
      </c>
      <c r="E1178" s="23"/>
    </row>
    <row r="1179" spans="1:5" ht="20" customHeight="1">
      <c r="A1179" s="19" t="s">
        <v>1035</v>
      </c>
      <c r="B1179" s="20" t="s">
        <v>1036</v>
      </c>
      <c r="C1179" s="22">
        <v>-25</v>
      </c>
      <c r="D1179" s="21" t="s">
        <v>345</v>
      </c>
      <c r="E1179" s="23"/>
    </row>
    <row r="1180" spans="1:5" ht="20" customHeight="1">
      <c r="A1180" s="19" t="s">
        <v>1037</v>
      </c>
      <c r="B1180" s="20" t="s">
        <v>1038</v>
      </c>
      <c r="C1180" s="22">
        <v>-55</v>
      </c>
      <c r="D1180" s="21" t="s">
        <v>296</v>
      </c>
      <c r="E1180" s="23"/>
    </row>
    <row r="1181" spans="1:5" ht="20" customHeight="1">
      <c r="A1181" s="19" t="s">
        <v>1039</v>
      </c>
      <c r="B1181" s="20" t="s">
        <v>1040</v>
      </c>
      <c r="C1181" s="22">
        <v>-85</v>
      </c>
      <c r="D1181" s="21" t="s">
        <v>296</v>
      </c>
      <c r="E1181" s="23"/>
    </row>
    <row r="1182" spans="1:5" ht="20" customHeight="1">
      <c r="A1182" s="19" t="s">
        <v>1041</v>
      </c>
      <c r="B1182" s="20" t="s">
        <v>1042</v>
      </c>
      <c r="C1182" s="22">
        <v>-175</v>
      </c>
      <c r="D1182" s="21" t="s">
        <v>296</v>
      </c>
      <c r="E1182" s="23"/>
    </row>
    <row r="1183" spans="1:5" ht="20" customHeight="1">
      <c r="A1183" s="19" t="s">
        <v>1045</v>
      </c>
      <c r="B1183" s="20" t="s">
        <v>1044</v>
      </c>
      <c r="C1183" s="22">
        <v>65</v>
      </c>
      <c r="D1183" s="21" t="s">
        <v>345</v>
      </c>
      <c r="E1183" s="23"/>
    </row>
    <row r="1184" spans="1:5" ht="20" customHeight="1">
      <c r="A1184" s="19" t="s">
        <v>1046</v>
      </c>
      <c r="B1184" s="20" t="s">
        <v>1047</v>
      </c>
      <c r="C1184" s="22">
        <v>45</v>
      </c>
      <c r="D1184" s="21" t="s">
        <v>345</v>
      </c>
      <c r="E1184" s="23"/>
    </row>
    <row r="1185" spans="1:5" ht="20" customHeight="1">
      <c r="A1185" s="19" t="s">
        <v>1048</v>
      </c>
      <c r="B1185" s="20" t="s">
        <v>1049</v>
      </c>
      <c r="C1185" s="22">
        <v>15</v>
      </c>
      <c r="D1185" s="21" t="s">
        <v>345</v>
      </c>
      <c r="E1185" s="23"/>
    </row>
    <row r="1186" spans="1:5" ht="20" customHeight="1">
      <c r="A1186" s="19" t="s">
        <v>1054</v>
      </c>
      <c r="B1186" s="20" t="s">
        <v>1051</v>
      </c>
      <c r="C1186" s="21" t="s">
        <v>169462</v>
      </c>
      <c r="D1186" s="21" t="s">
        <v>345</v>
      </c>
      <c r="E1186" s="23"/>
    </row>
    <row r="1187" spans="1:5" ht="20" customHeight="1">
      <c r="A1187" s="19" t="s">
        <v>1055</v>
      </c>
      <c r="B1187" s="20" t="s">
        <v>1056</v>
      </c>
      <c r="C1187" s="22">
        <v>25</v>
      </c>
      <c r="D1187" s="21" t="s">
        <v>345</v>
      </c>
      <c r="E1187" s="23"/>
    </row>
    <row r="1188" spans="1:5" ht="20" customHeight="1">
      <c r="A1188" s="19" t="s">
        <v>1059</v>
      </c>
      <c r="B1188" s="20" t="s">
        <v>1058</v>
      </c>
      <c r="C1188" s="22">
        <v>85</v>
      </c>
      <c r="D1188" s="21" t="s">
        <v>345</v>
      </c>
      <c r="E1188" s="23"/>
    </row>
    <row r="1189" spans="1:5" ht="32" customHeight="1">
      <c r="A1189" s="19" t="s">
        <v>1060</v>
      </c>
      <c r="B1189" s="20" t="s">
        <v>1061</v>
      </c>
      <c r="C1189" s="21" t="s">
        <v>169571</v>
      </c>
      <c r="D1189" s="21" t="s">
        <v>296</v>
      </c>
      <c r="E1189" s="23"/>
    </row>
    <row r="1190" spans="1:5" ht="20" customHeight="1">
      <c r="A1190" s="19" t="s">
        <v>1062</v>
      </c>
      <c r="B1190" s="20" t="s">
        <v>1063</v>
      </c>
      <c r="C1190" s="21" t="s">
        <v>169462</v>
      </c>
      <c r="D1190" s="21" t="s">
        <v>345</v>
      </c>
      <c r="E1190" s="23"/>
    </row>
    <row r="1191" spans="1:5" ht="20" customHeight="1">
      <c r="A1191" s="19" t="s">
        <v>1064</v>
      </c>
      <c r="B1191" s="20" t="s">
        <v>1065</v>
      </c>
      <c r="C1191" s="21" t="s">
        <v>169449</v>
      </c>
      <c r="D1191" s="21" t="s">
        <v>345</v>
      </c>
      <c r="E1191" s="23"/>
    </row>
    <row r="1192" spans="1:5" ht="20" customHeight="1">
      <c r="A1192" s="19" t="s">
        <v>1066</v>
      </c>
      <c r="B1192" s="20" t="s">
        <v>1067</v>
      </c>
      <c r="C1192" s="21" t="s">
        <v>169480</v>
      </c>
      <c r="D1192" s="21" t="s">
        <v>345</v>
      </c>
      <c r="E1192" s="23"/>
    </row>
    <row r="1193" spans="1:5" ht="20" customHeight="1">
      <c r="A1193" s="19" t="s">
        <v>1070</v>
      </c>
      <c r="B1193" s="20" t="s">
        <v>1071</v>
      </c>
      <c r="C1193" s="22">
        <v>5</v>
      </c>
      <c r="D1193" s="21" t="s">
        <v>345</v>
      </c>
      <c r="E1193" s="23"/>
    </row>
    <row r="1194" spans="1:5" ht="20" customHeight="1">
      <c r="A1194" s="19" t="s">
        <v>1072</v>
      </c>
      <c r="B1194" s="20" t="s">
        <v>1073</v>
      </c>
      <c r="C1194" s="22">
        <v>55</v>
      </c>
      <c r="D1194" s="21" t="s">
        <v>345</v>
      </c>
      <c r="E1194" s="23"/>
    </row>
    <row r="1195" spans="1:5" ht="32" customHeight="1">
      <c r="A1195" s="19" t="s">
        <v>1074</v>
      </c>
      <c r="B1195" s="20" t="s">
        <v>1075</v>
      </c>
      <c r="C1195" s="21" t="s">
        <v>160304</v>
      </c>
      <c r="D1195" s="21" t="s">
        <v>296</v>
      </c>
      <c r="E1195" s="23"/>
    </row>
    <row r="1196" spans="1:5" ht="20" customHeight="1">
      <c r="A1196" s="19" t="s">
        <v>1076</v>
      </c>
      <c r="B1196" s="20" t="s">
        <v>1077</v>
      </c>
      <c r="C1196" s="22">
        <v>-175</v>
      </c>
      <c r="D1196" s="21" t="s">
        <v>296</v>
      </c>
      <c r="E1196" s="23"/>
    </row>
    <row r="1197" spans="1:5" ht="20" customHeight="1">
      <c r="A1197" s="19" t="s">
        <v>1081</v>
      </c>
      <c r="B1197" s="20" t="s">
        <v>1079</v>
      </c>
      <c r="C1197" s="22">
        <v>125</v>
      </c>
      <c r="D1197" s="21" t="s">
        <v>345</v>
      </c>
      <c r="E1197" s="23"/>
    </row>
    <row r="1198" spans="1:5" ht="20" customHeight="1">
      <c r="A1198" s="19" t="s">
        <v>1082</v>
      </c>
      <c r="B1198" s="20" t="s">
        <v>1083</v>
      </c>
      <c r="C1198" s="21" t="s">
        <v>169462</v>
      </c>
      <c r="D1198" s="21" t="s">
        <v>345</v>
      </c>
      <c r="E1198" s="23"/>
    </row>
    <row r="1199" spans="1:5" ht="20" customHeight="1">
      <c r="A1199" s="19" t="s">
        <v>1084</v>
      </c>
      <c r="B1199" s="20" t="s">
        <v>1085</v>
      </c>
      <c r="C1199" s="22">
        <v>75</v>
      </c>
      <c r="D1199" s="21" t="s">
        <v>296</v>
      </c>
      <c r="E1199" s="23"/>
    </row>
    <row r="1200" spans="1:5" ht="20" customHeight="1">
      <c r="A1200" s="19" t="s">
        <v>1086</v>
      </c>
      <c r="B1200" s="20" t="s">
        <v>1087</v>
      </c>
      <c r="C1200" s="21" t="s">
        <v>169434</v>
      </c>
      <c r="D1200" s="21" t="s">
        <v>296</v>
      </c>
      <c r="E1200" s="23"/>
    </row>
    <row r="1201" spans="1:5" ht="32" customHeight="1">
      <c r="A1201" s="19" t="s">
        <v>1088</v>
      </c>
      <c r="B1201" s="20" t="s">
        <v>1089</v>
      </c>
      <c r="C1201" s="21" t="s">
        <v>169572</v>
      </c>
      <c r="D1201" s="21" t="s">
        <v>296</v>
      </c>
      <c r="E1201" s="23"/>
    </row>
    <row r="1202" spans="1:5" ht="20" customHeight="1">
      <c r="A1202" s="19" t="s">
        <v>1090</v>
      </c>
      <c r="B1202" s="20" t="s">
        <v>1091</v>
      </c>
      <c r="C1202" s="21" t="s">
        <v>169439</v>
      </c>
      <c r="D1202" s="21" t="s">
        <v>345</v>
      </c>
      <c r="E1202" s="23"/>
    </row>
    <row r="1203" spans="1:5" ht="32" customHeight="1">
      <c r="A1203" s="19" t="s">
        <v>1092</v>
      </c>
      <c r="B1203" s="20" t="s">
        <v>1093</v>
      </c>
      <c r="C1203" s="21" t="s">
        <v>169573</v>
      </c>
      <c r="D1203" s="21" t="s">
        <v>296</v>
      </c>
      <c r="E1203" s="23"/>
    </row>
    <row r="1204" spans="1:5" ht="20" customHeight="1">
      <c r="A1204" s="19" t="s">
        <v>1094</v>
      </c>
      <c r="B1204" s="20" t="s">
        <v>1095</v>
      </c>
      <c r="C1204" s="22">
        <v>-15</v>
      </c>
      <c r="D1204" s="21" t="s">
        <v>345</v>
      </c>
      <c r="E1204" s="23"/>
    </row>
    <row r="1205" spans="1:5" ht="20" customHeight="1">
      <c r="A1205" s="19" t="s">
        <v>1096</v>
      </c>
      <c r="B1205" s="20" t="s">
        <v>1097</v>
      </c>
      <c r="C1205" s="21" t="s">
        <v>169480</v>
      </c>
      <c r="D1205" s="21" t="s">
        <v>296</v>
      </c>
      <c r="E1205" s="23"/>
    </row>
    <row r="1206" spans="1:5" ht="20" customHeight="1">
      <c r="A1206" s="19" t="s">
        <v>1098</v>
      </c>
      <c r="B1206" s="20" t="s">
        <v>1099</v>
      </c>
      <c r="C1206" s="22">
        <v>-15</v>
      </c>
      <c r="D1206" s="21" t="s">
        <v>345</v>
      </c>
      <c r="E1206" s="23"/>
    </row>
    <row r="1207" spans="1:5" ht="20" customHeight="1">
      <c r="A1207" s="19" t="s">
        <v>1102</v>
      </c>
      <c r="B1207" s="20" t="s">
        <v>1101</v>
      </c>
      <c r="C1207" s="21" t="s">
        <v>169448</v>
      </c>
      <c r="D1207" s="21" t="s">
        <v>345</v>
      </c>
      <c r="E1207" s="23"/>
    </row>
    <row r="1208" spans="1:5" ht="20" customHeight="1">
      <c r="A1208" s="19" t="s">
        <v>1103</v>
      </c>
      <c r="B1208" s="20" t="s">
        <v>1104</v>
      </c>
      <c r="C1208" s="22">
        <v>0</v>
      </c>
      <c r="D1208" s="21" t="s">
        <v>345</v>
      </c>
      <c r="E1208" s="23"/>
    </row>
    <row r="1209" spans="1:5" ht="20" customHeight="1">
      <c r="A1209" s="19" t="s">
        <v>1105</v>
      </c>
      <c r="B1209" s="20" t="s">
        <v>1106</v>
      </c>
      <c r="C1209" s="21" t="s">
        <v>169448</v>
      </c>
      <c r="D1209" s="21" t="s">
        <v>345</v>
      </c>
      <c r="E1209" s="23"/>
    </row>
    <row r="1210" spans="1:5" ht="32" customHeight="1">
      <c r="A1210" s="19" t="s">
        <v>1107</v>
      </c>
      <c r="B1210" s="20" t="s">
        <v>1108</v>
      </c>
      <c r="C1210" s="21" t="s">
        <v>169574</v>
      </c>
      <c r="D1210" s="21" t="s">
        <v>296</v>
      </c>
      <c r="E1210" s="23"/>
    </row>
    <row r="1211" spans="1:5" ht="20" customHeight="1">
      <c r="A1211" s="19" t="s">
        <v>1109</v>
      </c>
      <c r="B1211" s="20" t="s">
        <v>1110</v>
      </c>
      <c r="C1211" s="22">
        <v>85</v>
      </c>
      <c r="D1211" s="21" t="s">
        <v>296</v>
      </c>
      <c r="E1211" s="23"/>
    </row>
    <row r="1212" spans="1:5" ht="20" customHeight="1">
      <c r="A1212" s="19" t="s">
        <v>1111</v>
      </c>
      <c r="B1212" s="24">
        <v>100</v>
      </c>
      <c r="C1212" s="22">
        <v>0</v>
      </c>
      <c r="D1212" s="21" t="s">
        <v>345</v>
      </c>
      <c r="E1212" s="23"/>
    </row>
    <row r="1213" spans="1:5" ht="20" customHeight="1">
      <c r="A1213" s="19" t="s">
        <v>1112</v>
      </c>
      <c r="B1213" s="20" t="s">
        <v>1113</v>
      </c>
      <c r="C1213" s="21" t="s">
        <v>169476</v>
      </c>
      <c r="D1213" s="21" t="s">
        <v>345</v>
      </c>
      <c r="E1213" s="23"/>
    </row>
    <row r="1214" spans="1:5" ht="20" customHeight="1">
      <c r="A1214" s="19" t="s">
        <v>1114</v>
      </c>
      <c r="B1214" s="20" t="s">
        <v>1115</v>
      </c>
      <c r="C1214" s="21" t="s">
        <v>169471</v>
      </c>
      <c r="D1214" s="21" t="s">
        <v>345</v>
      </c>
      <c r="E1214" s="23"/>
    </row>
    <row r="1215" spans="1:5" ht="20" customHeight="1">
      <c r="A1215" s="19" t="s">
        <v>1116</v>
      </c>
      <c r="B1215" s="20" t="s">
        <v>1117</v>
      </c>
      <c r="C1215" s="21" t="s">
        <v>169450</v>
      </c>
      <c r="D1215" s="21" t="s">
        <v>296</v>
      </c>
      <c r="E1215" s="23"/>
    </row>
    <row r="1216" spans="1:5" ht="20" customHeight="1">
      <c r="A1216" s="19" t="s">
        <v>1128</v>
      </c>
      <c r="B1216" s="20" t="s">
        <v>1129</v>
      </c>
      <c r="C1216" s="21" t="s">
        <v>169476</v>
      </c>
      <c r="D1216" s="21" t="s">
        <v>345</v>
      </c>
      <c r="E1216" s="23"/>
    </row>
    <row r="1217" spans="1:5" ht="20" customHeight="1">
      <c r="A1217" s="19" t="s">
        <v>1131</v>
      </c>
      <c r="B1217" s="20" t="s">
        <v>1132</v>
      </c>
      <c r="C1217" s="21" t="s">
        <v>169462</v>
      </c>
      <c r="D1217" s="21" t="s">
        <v>296</v>
      </c>
      <c r="E1217" s="23"/>
    </row>
    <row r="1218" spans="1:5" ht="20" customHeight="1">
      <c r="A1218" s="19" t="s">
        <v>1138</v>
      </c>
      <c r="B1218" s="20" t="s">
        <v>1137</v>
      </c>
      <c r="C1218" s="22">
        <v>-55</v>
      </c>
      <c r="D1218" s="21" t="s">
        <v>345</v>
      </c>
      <c r="E1218" s="23"/>
    </row>
    <row r="1219" spans="1:5" ht="20" customHeight="1">
      <c r="A1219" s="19" t="s">
        <v>1142</v>
      </c>
      <c r="B1219" s="20" t="s">
        <v>1143</v>
      </c>
      <c r="C1219" s="22">
        <v>-175</v>
      </c>
      <c r="D1219" s="21" t="s">
        <v>296</v>
      </c>
      <c r="E1219" s="23"/>
    </row>
    <row r="1220" spans="1:5" ht="20" customHeight="1">
      <c r="A1220" s="19" t="s">
        <v>1157</v>
      </c>
      <c r="B1220" s="20" t="s">
        <v>1158</v>
      </c>
      <c r="C1220" s="22">
        <v>-35</v>
      </c>
      <c r="D1220" s="21" t="s">
        <v>345</v>
      </c>
      <c r="E1220" s="23"/>
    </row>
    <row r="1221" spans="1:5" ht="20" customHeight="1">
      <c r="A1221" s="19" t="s">
        <v>1170</v>
      </c>
      <c r="B1221" s="20" t="s">
        <v>1171</v>
      </c>
      <c r="C1221" s="22">
        <v>-95</v>
      </c>
      <c r="D1221" s="21" t="s">
        <v>345</v>
      </c>
      <c r="E1221" s="23"/>
    </row>
    <row r="1222" spans="1:5" ht="20" customHeight="1">
      <c r="A1222" s="19" t="s">
        <v>1181</v>
      </c>
      <c r="B1222" s="20" t="s">
        <v>1180</v>
      </c>
      <c r="C1222" s="21" t="s">
        <v>169471</v>
      </c>
      <c r="D1222" s="21" t="s">
        <v>345</v>
      </c>
      <c r="E1222" s="23"/>
    </row>
    <row r="1223" spans="1:5" ht="20" customHeight="1">
      <c r="A1223" s="19" t="s">
        <v>1187</v>
      </c>
      <c r="B1223" s="20" t="s">
        <v>1188</v>
      </c>
      <c r="C1223" s="22">
        <v>-45</v>
      </c>
      <c r="D1223" s="21" t="s">
        <v>345</v>
      </c>
      <c r="E1223" s="23"/>
    </row>
    <row r="1224" spans="1:5" ht="20" customHeight="1">
      <c r="A1224" s="19" t="s">
        <v>1257</v>
      </c>
      <c r="B1224" s="20" t="s">
        <v>1256</v>
      </c>
      <c r="C1224" s="21" t="s">
        <v>169478</v>
      </c>
      <c r="D1224" s="21" t="s">
        <v>345</v>
      </c>
      <c r="E1224" s="23"/>
    </row>
    <row r="1225" spans="1:5" ht="20" customHeight="1">
      <c r="A1225" s="19" t="s">
        <v>1280</v>
      </c>
      <c r="B1225" s="20" t="s">
        <v>1281</v>
      </c>
      <c r="C1225" s="22">
        <v>-145</v>
      </c>
      <c r="D1225" s="21" t="s">
        <v>296</v>
      </c>
      <c r="E1225" s="23"/>
    </row>
    <row r="1226" spans="1:5" ht="20" customHeight="1">
      <c r="A1226" s="19" t="s">
        <v>1327</v>
      </c>
      <c r="B1226" s="20" t="s">
        <v>1328</v>
      </c>
      <c r="C1226" s="21" t="s">
        <v>169449</v>
      </c>
      <c r="D1226" s="21" t="s">
        <v>345</v>
      </c>
      <c r="E1226" s="23"/>
    </row>
    <row r="1227" spans="1:5" ht="20" customHeight="1">
      <c r="A1227" s="19" t="s">
        <v>1364</v>
      </c>
      <c r="B1227" s="20" t="s">
        <v>1362</v>
      </c>
      <c r="C1227" s="21" t="s">
        <v>169485</v>
      </c>
      <c r="D1227" s="21" t="s">
        <v>345</v>
      </c>
      <c r="E1227" s="23"/>
    </row>
    <row r="1228" spans="1:5" ht="20" customHeight="1">
      <c r="A1228" s="19" t="s">
        <v>1416</v>
      </c>
      <c r="B1228" s="24">
        <v>100</v>
      </c>
      <c r="C1228" s="21" t="s">
        <v>156989</v>
      </c>
      <c r="D1228" s="21" t="s">
        <v>345</v>
      </c>
      <c r="E1228" s="23"/>
    </row>
    <row r="1229" spans="1:5" ht="20" customHeight="1">
      <c r="A1229" s="19" t="s">
        <v>12017</v>
      </c>
      <c r="B1229" s="20" t="s">
        <v>12018</v>
      </c>
      <c r="C1229" s="22">
        <v>-15</v>
      </c>
      <c r="D1229" s="21" t="s">
        <v>345</v>
      </c>
      <c r="E1229" s="23"/>
    </row>
    <row r="1230" spans="1:5" ht="20" customHeight="1">
      <c r="A1230" s="19" t="s">
        <v>12152</v>
      </c>
      <c r="B1230" s="20" t="s">
        <v>12153</v>
      </c>
      <c r="C1230" s="21" t="s">
        <v>169452</v>
      </c>
      <c r="D1230" s="21" t="s">
        <v>345</v>
      </c>
      <c r="E1230" s="23"/>
    </row>
    <row r="1231" spans="1:5" ht="20" customHeight="1">
      <c r="A1231" s="19" t="s">
        <v>12159</v>
      </c>
      <c r="B1231" s="20" t="s">
        <v>12160</v>
      </c>
      <c r="C1231" s="22">
        <v>75</v>
      </c>
      <c r="D1231" s="21" t="s">
        <v>296</v>
      </c>
      <c r="E1231" s="23"/>
    </row>
    <row r="1232" spans="1:5" ht="20" customHeight="1">
      <c r="A1232" s="19" t="s">
        <v>12164</v>
      </c>
      <c r="B1232" s="20" t="s">
        <v>12165</v>
      </c>
      <c r="C1232" s="21" t="s">
        <v>169462</v>
      </c>
      <c r="D1232" s="21" t="s">
        <v>296</v>
      </c>
      <c r="E1232" s="23"/>
    </row>
    <row r="1233" spans="1:5" ht="32" customHeight="1">
      <c r="A1233" s="19" t="s">
        <v>12234</v>
      </c>
      <c r="B1233" s="20" t="s">
        <v>12235</v>
      </c>
      <c r="C1233" s="21" t="s">
        <v>169563</v>
      </c>
      <c r="D1233" s="21" t="s">
        <v>296</v>
      </c>
      <c r="E1233" s="23"/>
    </row>
    <row r="1234" spans="1:5" ht="20" customHeight="1">
      <c r="A1234" s="19" t="s">
        <v>12259</v>
      </c>
      <c r="B1234" s="20" t="s">
        <v>12257</v>
      </c>
      <c r="C1234" s="21" t="s">
        <v>169452</v>
      </c>
      <c r="D1234" s="21" t="s">
        <v>345</v>
      </c>
      <c r="E1234" s="23"/>
    </row>
    <row r="1235" spans="1:5" ht="20" customHeight="1">
      <c r="A1235" s="19" t="s">
        <v>12263</v>
      </c>
      <c r="B1235" s="20" t="s">
        <v>12264</v>
      </c>
      <c r="C1235" s="22">
        <v>0</v>
      </c>
      <c r="D1235" s="21" t="s">
        <v>296</v>
      </c>
      <c r="E1235" s="23"/>
    </row>
    <row r="1236" spans="1:5" ht="20" customHeight="1">
      <c r="A1236" s="19" t="s">
        <v>12276</v>
      </c>
      <c r="B1236" s="20" t="s">
        <v>12277</v>
      </c>
      <c r="C1236" s="21" t="s">
        <v>169462</v>
      </c>
      <c r="D1236" s="21" t="s">
        <v>345</v>
      </c>
      <c r="E1236" s="23"/>
    </row>
    <row r="1237" spans="1:5" ht="20" customHeight="1">
      <c r="A1237" s="19" t="s">
        <v>12289</v>
      </c>
      <c r="B1237" s="20" t="s">
        <v>12290</v>
      </c>
      <c r="C1237" s="21" t="s">
        <v>101727</v>
      </c>
      <c r="D1237" s="21" t="s">
        <v>296</v>
      </c>
      <c r="E1237" s="23"/>
    </row>
    <row r="1238" spans="1:5" ht="20" customHeight="1">
      <c r="A1238" s="19" t="s">
        <v>12292</v>
      </c>
      <c r="B1238" s="20" t="s">
        <v>12293</v>
      </c>
      <c r="C1238" s="21" t="s">
        <v>169450</v>
      </c>
      <c r="D1238" s="21" t="s">
        <v>296</v>
      </c>
      <c r="E1238" s="23"/>
    </row>
    <row r="1239" spans="1:5" ht="20" customHeight="1">
      <c r="A1239" s="19" t="s">
        <v>12297</v>
      </c>
      <c r="B1239" s="20" t="s">
        <v>12298</v>
      </c>
      <c r="C1239" s="21" t="s">
        <v>169509</v>
      </c>
      <c r="D1239" s="21" t="s">
        <v>296</v>
      </c>
      <c r="E1239" s="23"/>
    </row>
    <row r="1240" spans="1:5" ht="20" customHeight="1">
      <c r="A1240" s="19" t="s">
        <v>12302</v>
      </c>
      <c r="B1240" s="20" t="s">
        <v>12303</v>
      </c>
      <c r="C1240" s="22">
        <v>45</v>
      </c>
      <c r="D1240" s="21" t="s">
        <v>345</v>
      </c>
      <c r="E1240" s="23"/>
    </row>
    <row r="1241" spans="1:5" ht="20" customHeight="1">
      <c r="A1241" s="19" t="s">
        <v>12313</v>
      </c>
      <c r="B1241" s="20" t="s">
        <v>12314</v>
      </c>
      <c r="C1241" s="21" t="s">
        <v>169462</v>
      </c>
      <c r="D1241" s="21" t="s">
        <v>345</v>
      </c>
      <c r="E1241" s="23"/>
    </row>
    <row r="1242" spans="1:5" ht="20" customHeight="1">
      <c r="A1242" s="19" t="s">
        <v>12316</v>
      </c>
      <c r="B1242" s="24">
        <v>100</v>
      </c>
      <c r="C1242" s="22">
        <v>65</v>
      </c>
      <c r="D1242" s="21" t="s">
        <v>345</v>
      </c>
      <c r="E1242" s="23"/>
    </row>
    <row r="1243" spans="1:5" ht="32" customHeight="1">
      <c r="A1243" s="19" t="s">
        <v>12318</v>
      </c>
      <c r="B1243" s="20" t="s">
        <v>12319</v>
      </c>
      <c r="C1243" s="21" t="s">
        <v>169575</v>
      </c>
      <c r="D1243" s="21" t="s">
        <v>296</v>
      </c>
      <c r="E1243" s="23"/>
    </row>
    <row r="1244" spans="1:5" ht="20" customHeight="1">
      <c r="A1244" s="19" t="s">
        <v>12325</v>
      </c>
      <c r="B1244" s="24">
        <v>100</v>
      </c>
      <c r="C1244" s="21" t="s">
        <v>14955</v>
      </c>
      <c r="D1244" s="21" t="s">
        <v>345</v>
      </c>
      <c r="E1244" s="23"/>
    </row>
    <row r="1245" spans="1:5" ht="20" customHeight="1">
      <c r="A1245" s="19" t="s">
        <v>12327</v>
      </c>
      <c r="B1245" s="20" t="s">
        <v>12328</v>
      </c>
      <c r="C1245" s="22">
        <v>35</v>
      </c>
      <c r="D1245" s="21" t="s">
        <v>345</v>
      </c>
      <c r="E1245" s="23"/>
    </row>
    <row r="1246" spans="1:5" ht="20" customHeight="1">
      <c r="A1246" s="19" t="s">
        <v>12330</v>
      </c>
      <c r="B1246" s="20" t="s">
        <v>12331</v>
      </c>
      <c r="C1246" s="21" t="s">
        <v>169450</v>
      </c>
      <c r="D1246" s="21" t="s">
        <v>296</v>
      </c>
      <c r="E1246" s="23"/>
    </row>
    <row r="1247" spans="1:5" ht="20" customHeight="1">
      <c r="A1247" s="19" t="s">
        <v>12349</v>
      </c>
      <c r="B1247" s="20" t="s">
        <v>12348</v>
      </c>
      <c r="C1247" s="21" t="s">
        <v>169448</v>
      </c>
      <c r="D1247" s="21" t="s">
        <v>345</v>
      </c>
      <c r="E1247" s="23"/>
    </row>
    <row r="1248" spans="1:5" ht="20" customHeight="1">
      <c r="A1248" s="19" t="s">
        <v>12357</v>
      </c>
      <c r="B1248" s="20" t="s">
        <v>12356</v>
      </c>
      <c r="C1248" s="22">
        <v>-155</v>
      </c>
      <c r="D1248" s="21" t="s">
        <v>296</v>
      </c>
      <c r="E1248" s="23"/>
    </row>
    <row r="1249" spans="1:5" ht="20" customHeight="1">
      <c r="A1249" s="19" t="s">
        <v>12365</v>
      </c>
      <c r="B1249" s="20" t="s">
        <v>12366</v>
      </c>
      <c r="C1249" s="22">
        <v>-5</v>
      </c>
      <c r="D1249" s="21" t="s">
        <v>345</v>
      </c>
      <c r="E1249" s="23"/>
    </row>
    <row r="1250" spans="1:5" ht="20" customHeight="1">
      <c r="A1250" s="19" t="s">
        <v>12368</v>
      </c>
      <c r="B1250" s="20" t="s">
        <v>12369</v>
      </c>
      <c r="C1250" s="21" t="s">
        <v>169448</v>
      </c>
      <c r="D1250" s="21" t="s">
        <v>345</v>
      </c>
      <c r="E1250" s="23"/>
    </row>
    <row r="1251" spans="1:5" ht="20" customHeight="1">
      <c r="A1251" s="19" t="s">
        <v>12373</v>
      </c>
      <c r="B1251" s="20" t="s">
        <v>12374</v>
      </c>
      <c r="C1251" s="22">
        <v>-35</v>
      </c>
      <c r="D1251" s="21" t="s">
        <v>296</v>
      </c>
      <c r="E1251" s="23"/>
    </row>
    <row r="1252" spans="1:5" ht="20" customHeight="1">
      <c r="A1252" s="19" t="s">
        <v>12376</v>
      </c>
      <c r="B1252" s="20" t="s">
        <v>12377</v>
      </c>
      <c r="C1252" s="22">
        <v>-55</v>
      </c>
      <c r="D1252" s="21" t="s">
        <v>296</v>
      </c>
      <c r="E1252" s="23"/>
    </row>
    <row r="1253" spans="1:5" ht="20" customHeight="1">
      <c r="A1253" s="19" t="s">
        <v>12381</v>
      </c>
      <c r="B1253" s="20" t="s">
        <v>12382</v>
      </c>
      <c r="C1253" s="22">
        <v>-75</v>
      </c>
      <c r="D1253" s="21" t="s">
        <v>296</v>
      </c>
      <c r="E1253" s="23"/>
    </row>
    <row r="1254" spans="1:5" ht="20" customHeight="1">
      <c r="A1254" s="19" t="s">
        <v>12392</v>
      </c>
      <c r="B1254" s="20" t="s">
        <v>12393</v>
      </c>
      <c r="C1254" s="22">
        <v>-175</v>
      </c>
      <c r="D1254" s="21" t="s">
        <v>296</v>
      </c>
      <c r="E1254" s="23"/>
    </row>
    <row r="1255" spans="1:5" ht="20" customHeight="1">
      <c r="A1255" s="19" t="s">
        <v>12395</v>
      </c>
      <c r="B1255" s="20" t="s">
        <v>12396</v>
      </c>
      <c r="C1255" s="22">
        <v>65</v>
      </c>
      <c r="D1255" s="21" t="s">
        <v>296</v>
      </c>
      <c r="E1255" s="23"/>
    </row>
    <row r="1256" spans="1:5" ht="20" customHeight="1">
      <c r="A1256" s="19" t="s">
        <v>12398</v>
      </c>
      <c r="B1256" s="20" t="s">
        <v>12399</v>
      </c>
      <c r="C1256" s="22">
        <v>5</v>
      </c>
      <c r="D1256" s="21" t="s">
        <v>345</v>
      </c>
      <c r="E1256" s="23"/>
    </row>
    <row r="1257" spans="1:5" ht="32" customHeight="1">
      <c r="A1257" s="19" t="s">
        <v>12401</v>
      </c>
      <c r="B1257" s="20" t="s">
        <v>12402</v>
      </c>
      <c r="C1257" s="21" t="s">
        <v>169576</v>
      </c>
      <c r="D1257" s="21" t="s">
        <v>296</v>
      </c>
      <c r="E1257" s="23"/>
    </row>
    <row r="1258" spans="1:5" ht="20" customHeight="1">
      <c r="A1258" s="19" t="s">
        <v>12406</v>
      </c>
      <c r="B1258" s="20" t="s">
        <v>12405</v>
      </c>
      <c r="C1258" s="21" t="s">
        <v>169450</v>
      </c>
      <c r="D1258" s="21" t="s">
        <v>296</v>
      </c>
      <c r="E1258" s="23"/>
    </row>
    <row r="1259" spans="1:5" ht="20" customHeight="1">
      <c r="A1259" s="19" t="s">
        <v>12416</v>
      </c>
      <c r="B1259" s="20" t="s">
        <v>12417</v>
      </c>
      <c r="C1259" s="22">
        <v>-35</v>
      </c>
      <c r="D1259" s="21" t="s">
        <v>345</v>
      </c>
      <c r="E1259" s="23"/>
    </row>
    <row r="1260" spans="1:5" ht="20" customHeight="1">
      <c r="A1260" s="19" t="s">
        <v>12423</v>
      </c>
      <c r="B1260" s="20" t="s">
        <v>12424</v>
      </c>
      <c r="C1260" s="22">
        <v>-55</v>
      </c>
      <c r="D1260" s="21" t="s">
        <v>296</v>
      </c>
      <c r="E1260" s="23"/>
    </row>
    <row r="1261" spans="1:5" ht="20" customHeight="1">
      <c r="A1261" s="19" t="s">
        <v>12428</v>
      </c>
      <c r="B1261" s="20" t="s">
        <v>12429</v>
      </c>
      <c r="C1261" s="22">
        <v>-175</v>
      </c>
      <c r="D1261" s="21" t="s">
        <v>296</v>
      </c>
      <c r="E1261" s="23"/>
    </row>
    <row r="1262" spans="1:5" ht="32" customHeight="1">
      <c r="A1262" s="19" t="s">
        <v>12433</v>
      </c>
      <c r="B1262" s="20" t="s">
        <v>12434</v>
      </c>
      <c r="C1262" s="21" t="s">
        <v>169563</v>
      </c>
      <c r="D1262" s="21" t="s">
        <v>296</v>
      </c>
      <c r="E1262" s="23"/>
    </row>
    <row r="1263" spans="1:5" ht="20" customHeight="1">
      <c r="A1263" s="19" t="s">
        <v>12438</v>
      </c>
      <c r="B1263" s="20" t="s">
        <v>12439</v>
      </c>
      <c r="C1263" s="21" t="s">
        <v>169439</v>
      </c>
      <c r="D1263" s="21" t="s">
        <v>345</v>
      </c>
      <c r="E1263" s="23"/>
    </row>
    <row r="1264" spans="1:5" ht="32" customHeight="1">
      <c r="A1264" s="19" t="s">
        <v>12441</v>
      </c>
      <c r="B1264" s="20" t="s">
        <v>12442</v>
      </c>
      <c r="C1264" s="21" t="s">
        <v>169577</v>
      </c>
      <c r="D1264" s="21" t="s">
        <v>296</v>
      </c>
      <c r="E1264" s="23"/>
    </row>
    <row r="1265" spans="1:5" ht="20" customHeight="1">
      <c r="A1265" s="19" t="s">
        <v>12506</v>
      </c>
      <c r="B1265" s="20" t="s">
        <v>12507</v>
      </c>
      <c r="C1265" s="21" t="s">
        <v>169476</v>
      </c>
      <c r="D1265" s="21" t="s">
        <v>139</v>
      </c>
      <c r="E1265" s="23"/>
    </row>
    <row r="1266" spans="1:5" ht="20" customHeight="1">
      <c r="A1266" s="19" t="s">
        <v>12595</v>
      </c>
      <c r="B1266" s="20" t="s">
        <v>12596</v>
      </c>
      <c r="C1266" s="22">
        <v>-95</v>
      </c>
      <c r="D1266" s="21" t="s">
        <v>139</v>
      </c>
      <c r="E1266" s="23"/>
    </row>
    <row r="1267" spans="1:5" ht="20" customHeight="1">
      <c r="A1267" s="19" t="s">
        <v>12689</v>
      </c>
      <c r="B1267" s="20" t="s">
        <v>12690</v>
      </c>
      <c r="C1267" s="22">
        <v>-45</v>
      </c>
      <c r="D1267" s="21" t="s">
        <v>139</v>
      </c>
      <c r="E1267" s="23"/>
    </row>
    <row r="1268" spans="1:5" ht="20" customHeight="1">
      <c r="A1268" s="19" t="s">
        <v>921</v>
      </c>
      <c r="B1268" s="20" t="s">
        <v>922</v>
      </c>
      <c r="C1268" s="21" t="s">
        <v>169490</v>
      </c>
      <c r="D1268" s="21" t="s">
        <v>139</v>
      </c>
      <c r="E1268" s="23"/>
    </row>
    <row r="1269" spans="1:5" ht="20" customHeight="1">
      <c r="A1269" s="19" t="s">
        <v>996</v>
      </c>
      <c r="B1269" s="20" t="s">
        <v>997</v>
      </c>
      <c r="C1269" s="21" t="s">
        <v>169449</v>
      </c>
      <c r="D1269" s="21" t="s">
        <v>139</v>
      </c>
      <c r="E1269" s="23"/>
    </row>
    <row r="1270" spans="1:5" ht="32" customHeight="1">
      <c r="A1270" s="19" t="s">
        <v>1068</v>
      </c>
      <c r="B1270" s="20" t="s">
        <v>1069</v>
      </c>
      <c r="C1270" s="21" t="s">
        <v>169560</v>
      </c>
      <c r="D1270" s="21" t="s">
        <v>139</v>
      </c>
      <c r="E1270" s="23"/>
    </row>
    <row r="1271" spans="1:5" ht="20" customHeight="1">
      <c r="A1271" s="19" t="s">
        <v>1118</v>
      </c>
      <c r="B1271" s="20" t="s">
        <v>1119</v>
      </c>
      <c r="C1271" s="21" t="s">
        <v>169434</v>
      </c>
      <c r="D1271" s="21" t="s">
        <v>296</v>
      </c>
      <c r="E1271" s="23"/>
    </row>
    <row r="1272" spans="1:5" ht="20" customHeight="1">
      <c r="A1272" s="19" t="s">
        <v>1120</v>
      </c>
      <c r="B1272" s="20" t="s">
        <v>1121</v>
      </c>
      <c r="C1272" s="22">
        <v>-55</v>
      </c>
      <c r="D1272" s="21" t="s">
        <v>345</v>
      </c>
      <c r="E1272" s="23"/>
    </row>
    <row r="1273" spans="1:5" ht="20" customHeight="1">
      <c r="A1273" s="19" t="s">
        <v>1122</v>
      </c>
      <c r="B1273" s="20" t="s">
        <v>1123</v>
      </c>
      <c r="C1273" s="21" t="s">
        <v>169462</v>
      </c>
      <c r="D1273" s="21" t="s">
        <v>345</v>
      </c>
      <c r="E1273" s="23"/>
    </row>
    <row r="1274" spans="1:5" ht="20" customHeight="1">
      <c r="A1274" s="19" t="s">
        <v>1124</v>
      </c>
      <c r="B1274" s="20" t="s">
        <v>1125</v>
      </c>
      <c r="C1274" s="21" t="s">
        <v>169476</v>
      </c>
      <c r="D1274" s="21" t="s">
        <v>345</v>
      </c>
      <c r="E1274" s="23"/>
    </row>
    <row r="1275" spans="1:5" ht="20" customHeight="1">
      <c r="A1275" s="19" t="s">
        <v>1126</v>
      </c>
      <c r="B1275" s="20" t="s">
        <v>1127</v>
      </c>
      <c r="C1275" s="21" t="s">
        <v>169455</v>
      </c>
      <c r="D1275" s="21" t="s">
        <v>345</v>
      </c>
      <c r="E1275" s="23"/>
    </row>
    <row r="1276" spans="1:5" ht="20" customHeight="1">
      <c r="A1276" s="19" t="s">
        <v>1130</v>
      </c>
      <c r="B1276" s="20" t="s">
        <v>1129</v>
      </c>
      <c r="C1276" s="21" t="s">
        <v>169476</v>
      </c>
      <c r="D1276" s="21" t="s">
        <v>345</v>
      </c>
      <c r="E1276" s="23"/>
    </row>
    <row r="1277" spans="1:5" ht="20" customHeight="1">
      <c r="A1277" s="19" t="s">
        <v>1133</v>
      </c>
      <c r="B1277" s="20" t="s">
        <v>1132</v>
      </c>
      <c r="C1277" s="21" t="s">
        <v>169462</v>
      </c>
      <c r="D1277" s="21" t="s">
        <v>296</v>
      </c>
      <c r="E1277" s="23"/>
    </row>
    <row r="1278" spans="1:5" ht="20" customHeight="1">
      <c r="A1278" s="19" t="s">
        <v>1134</v>
      </c>
      <c r="B1278" s="20" t="s">
        <v>1135</v>
      </c>
      <c r="C1278" s="21" t="s">
        <v>169455</v>
      </c>
      <c r="D1278" s="21" t="s">
        <v>345</v>
      </c>
      <c r="E1278" s="23"/>
    </row>
    <row r="1279" spans="1:5" ht="20" customHeight="1">
      <c r="A1279" s="19" t="s">
        <v>1139</v>
      </c>
      <c r="B1279" s="20" t="s">
        <v>1137</v>
      </c>
      <c r="C1279" s="22">
        <v>-55</v>
      </c>
      <c r="D1279" s="21" t="s">
        <v>345</v>
      </c>
      <c r="E1279" s="23"/>
    </row>
    <row r="1280" spans="1:5" ht="20" customHeight="1">
      <c r="A1280" s="19" t="s">
        <v>1140</v>
      </c>
      <c r="B1280" s="20" t="s">
        <v>1141</v>
      </c>
      <c r="C1280" s="21" t="s">
        <v>169446</v>
      </c>
      <c r="D1280" s="21" t="s">
        <v>296</v>
      </c>
      <c r="E1280" s="23"/>
    </row>
    <row r="1281" spans="1:5" ht="20" customHeight="1">
      <c r="A1281" s="19" t="s">
        <v>1144</v>
      </c>
      <c r="B1281" s="20" t="s">
        <v>1143</v>
      </c>
      <c r="C1281" s="22">
        <v>-175</v>
      </c>
      <c r="D1281" s="21" t="s">
        <v>296</v>
      </c>
      <c r="E1281" s="23"/>
    </row>
    <row r="1282" spans="1:5" ht="20" customHeight="1">
      <c r="A1282" s="19" t="s">
        <v>1145</v>
      </c>
      <c r="B1282" s="20" t="s">
        <v>1146</v>
      </c>
      <c r="C1282" s="22">
        <v>-35</v>
      </c>
      <c r="D1282" s="21" t="s">
        <v>345</v>
      </c>
      <c r="E1282" s="23"/>
    </row>
    <row r="1283" spans="1:5" ht="20" customHeight="1">
      <c r="A1283" s="19" t="s">
        <v>1147</v>
      </c>
      <c r="B1283" s="20" t="s">
        <v>1148</v>
      </c>
      <c r="C1283" s="22">
        <v>-25</v>
      </c>
      <c r="D1283" s="21" t="s">
        <v>345</v>
      </c>
      <c r="E1283" s="23"/>
    </row>
    <row r="1284" spans="1:5" ht="20" customHeight="1">
      <c r="A1284" s="19" t="s">
        <v>1149</v>
      </c>
      <c r="B1284" s="20" t="s">
        <v>1150</v>
      </c>
      <c r="C1284" s="22">
        <v>-5</v>
      </c>
      <c r="D1284" s="21" t="s">
        <v>345</v>
      </c>
      <c r="E1284" s="23"/>
    </row>
    <row r="1285" spans="1:5" ht="20" customHeight="1">
      <c r="A1285" s="19" t="s">
        <v>1151</v>
      </c>
      <c r="B1285" s="20" t="s">
        <v>1152</v>
      </c>
      <c r="C1285" s="22">
        <v>45</v>
      </c>
      <c r="D1285" s="21" t="s">
        <v>345</v>
      </c>
      <c r="E1285" s="23"/>
    </row>
    <row r="1286" spans="1:5" ht="20" customHeight="1">
      <c r="A1286" s="19" t="s">
        <v>1153</v>
      </c>
      <c r="B1286" s="20" t="s">
        <v>1154</v>
      </c>
      <c r="C1286" s="22">
        <v>-25</v>
      </c>
      <c r="D1286" s="21" t="s">
        <v>345</v>
      </c>
      <c r="E1286" s="23"/>
    </row>
    <row r="1287" spans="1:5" ht="20" customHeight="1">
      <c r="A1287" s="19" t="s">
        <v>1155</v>
      </c>
      <c r="B1287" s="20" t="s">
        <v>1156</v>
      </c>
      <c r="C1287" s="22">
        <v>-165</v>
      </c>
      <c r="D1287" s="21" t="s">
        <v>296</v>
      </c>
      <c r="E1287" s="23"/>
    </row>
    <row r="1288" spans="1:5" ht="20" customHeight="1">
      <c r="A1288" s="19" t="s">
        <v>1159</v>
      </c>
      <c r="B1288" s="20" t="s">
        <v>1158</v>
      </c>
      <c r="C1288" s="22">
        <v>-35</v>
      </c>
      <c r="D1288" s="21" t="s">
        <v>345</v>
      </c>
      <c r="E1288" s="23"/>
    </row>
    <row r="1289" spans="1:5" ht="20" customHeight="1">
      <c r="A1289" s="19" t="s">
        <v>1160</v>
      </c>
      <c r="B1289" s="20" t="s">
        <v>1161</v>
      </c>
      <c r="C1289" s="21" t="s">
        <v>14955</v>
      </c>
      <c r="D1289" s="21" t="s">
        <v>296</v>
      </c>
      <c r="E1289" s="23"/>
    </row>
    <row r="1290" spans="1:5" ht="20" customHeight="1">
      <c r="A1290" s="19" t="s">
        <v>1162</v>
      </c>
      <c r="B1290" s="20" t="s">
        <v>1163</v>
      </c>
      <c r="C1290" s="21" t="s">
        <v>169442</v>
      </c>
      <c r="D1290" s="21" t="s">
        <v>345</v>
      </c>
      <c r="E1290" s="23"/>
    </row>
    <row r="1291" spans="1:5" ht="20" customHeight="1">
      <c r="A1291" s="19" t="s">
        <v>1164</v>
      </c>
      <c r="B1291" s="20" t="s">
        <v>1165</v>
      </c>
      <c r="C1291" s="22">
        <v>-55</v>
      </c>
      <c r="D1291" s="21" t="s">
        <v>345</v>
      </c>
      <c r="E1291" s="23"/>
    </row>
    <row r="1292" spans="1:5" ht="20" customHeight="1">
      <c r="A1292" s="19" t="s">
        <v>1166</v>
      </c>
      <c r="B1292" s="20" t="s">
        <v>1167</v>
      </c>
      <c r="C1292" s="22">
        <v>-75</v>
      </c>
      <c r="D1292" s="21" t="s">
        <v>345</v>
      </c>
      <c r="E1292" s="23"/>
    </row>
    <row r="1293" spans="1:5" ht="20" customHeight="1">
      <c r="A1293" s="19" t="s">
        <v>1168</v>
      </c>
      <c r="B1293" s="20" t="s">
        <v>1169</v>
      </c>
      <c r="C1293" s="21" t="s">
        <v>169474</v>
      </c>
      <c r="D1293" s="21" t="s">
        <v>345</v>
      </c>
      <c r="E1293" s="23"/>
    </row>
    <row r="1294" spans="1:5" ht="20" customHeight="1">
      <c r="A1294" s="19" t="s">
        <v>1172</v>
      </c>
      <c r="B1294" s="20" t="s">
        <v>1171</v>
      </c>
      <c r="C1294" s="22">
        <v>-95</v>
      </c>
      <c r="D1294" s="21" t="s">
        <v>345</v>
      </c>
      <c r="E1294" s="23"/>
    </row>
    <row r="1295" spans="1:5" ht="20" customHeight="1">
      <c r="A1295" s="19" t="s">
        <v>1175</v>
      </c>
      <c r="B1295" s="20" t="s">
        <v>1176</v>
      </c>
      <c r="C1295" s="21" t="s">
        <v>169439</v>
      </c>
      <c r="D1295" s="21" t="s">
        <v>345</v>
      </c>
      <c r="E1295" s="23"/>
    </row>
    <row r="1296" spans="1:5" ht="32" customHeight="1">
      <c r="A1296" s="19" t="s">
        <v>1177</v>
      </c>
      <c r="B1296" s="20" t="s">
        <v>1178</v>
      </c>
      <c r="C1296" s="21" t="s">
        <v>169560</v>
      </c>
      <c r="D1296" s="21" t="s">
        <v>345</v>
      </c>
      <c r="E1296" s="23"/>
    </row>
    <row r="1297" spans="1:5" ht="20" customHeight="1">
      <c r="A1297" s="19" t="s">
        <v>1182</v>
      </c>
      <c r="B1297" s="20" t="s">
        <v>1180</v>
      </c>
      <c r="C1297" s="21" t="s">
        <v>169471</v>
      </c>
      <c r="D1297" s="21" t="s">
        <v>345</v>
      </c>
      <c r="E1297" s="23"/>
    </row>
    <row r="1298" spans="1:5" ht="20" customHeight="1">
      <c r="A1298" s="19" t="s">
        <v>1183</v>
      </c>
      <c r="B1298" s="20" t="s">
        <v>1184</v>
      </c>
      <c r="C1298" s="22">
        <v>-15</v>
      </c>
      <c r="D1298" s="21" t="s">
        <v>345</v>
      </c>
      <c r="E1298" s="23"/>
    </row>
    <row r="1299" spans="1:5" ht="20" customHeight="1">
      <c r="A1299" s="19" t="s">
        <v>1185</v>
      </c>
      <c r="B1299" s="20" t="s">
        <v>1186</v>
      </c>
      <c r="C1299" s="22">
        <v>-125</v>
      </c>
      <c r="D1299" s="21" t="s">
        <v>296</v>
      </c>
      <c r="E1299" s="23"/>
    </row>
    <row r="1300" spans="1:5" ht="20" customHeight="1">
      <c r="A1300" s="19" t="s">
        <v>1189</v>
      </c>
      <c r="B1300" s="20" t="s">
        <v>1188</v>
      </c>
      <c r="C1300" s="22">
        <v>-45</v>
      </c>
      <c r="D1300" s="21" t="s">
        <v>345</v>
      </c>
      <c r="E1300" s="23"/>
    </row>
    <row r="1301" spans="1:5" ht="20" customHeight="1">
      <c r="A1301" s="19" t="s">
        <v>1190</v>
      </c>
      <c r="B1301" s="20" t="s">
        <v>1191</v>
      </c>
      <c r="C1301" s="21" t="s">
        <v>169450</v>
      </c>
      <c r="D1301" s="21" t="s">
        <v>296</v>
      </c>
      <c r="E1301" s="23"/>
    </row>
    <row r="1302" spans="1:5" ht="20" customHeight="1">
      <c r="A1302" s="19" t="s">
        <v>1200</v>
      </c>
      <c r="B1302" s="20" t="s">
        <v>1201</v>
      </c>
      <c r="C1302" s="21" t="s">
        <v>169478</v>
      </c>
      <c r="D1302" s="21" t="s">
        <v>345</v>
      </c>
      <c r="E1302" s="23"/>
    </row>
    <row r="1303" spans="1:5" ht="20" customHeight="1">
      <c r="A1303" s="19" t="s">
        <v>1211</v>
      </c>
      <c r="B1303" s="20" t="s">
        <v>1212</v>
      </c>
      <c r="C1303" s="21" t="s">
        <v>169493</v>
      </c>
      <c r="D1303" s="21" t="s">
        <v>296</v>
      </c>
      <c r="E1303" s="23"/>
    </row>
    <row r="1304" spans="1:5" ht="20" customHeight="1">
      <c r="A1304" s="19" t="s">
        <v>1218</v>
      </c>
      <c r="B1304" s="20" t="s">
        <v>1219</v>
      </c>
      <c r="C1304" s="21" t="s">
        <v>14955</v>
      </c>
      <c r="D1304" s="21" t="s">
        <v>345</v>
      </c>
      <c r="E1304" s="23"/>
    </row>
    <row r="1305" spans="1:5" ht="20" customHeight="1">
      <c r="A1305" s="19" t="s">
        <v>1223</v>
      </c>
      <c r="B1305" s="20" t="s">
        <v>1224</v>
      </c>
      <c r="C1305" s="21" t="s">
        <v>169498</v>
      </c>
      <c r="D1305" s="21" t="s">
        <v>345</v>
      </c>
      <c r="E1305" s="23"/>
    </row>
    <row r="1306" spans="1:5" ht="20" customHeight="1">
      <c r="A1306" s="19" t="s">
        <v>1226</v>
      </c>
      <c r="B1306" s="20" t="s">
        <v>1227</v>
      </c>
      <c r="C1306" s="22">
        <v>-165</v>
      </c>
      <c r="D1306" s="21" t="s">
        <v>296</v>
      </c>
      <c r="E1306" s="23"/>
    </row>
    <row r="1307" spans="1:5" ht="20" customHeight="1">
      <c r="A1307" s="19" t="s">
        <v>1233</v>
      </c>
      <c r="B1307" s="20" t="s">
        <v>1234</v>
      </c>
      <c r="C1307" s="21" t="s">
        <v>169435</v>
      </c>
      <c r="D1307" s="21" t="s">
        <v>345</v>
      </c>
      <c r="E1307" s="23"/>
    </row>
    <row r="1308" spans="1:5" ht="20" customHeight="1">
      <c r="A1308" s="19" t="s">
        <v>1240</v>
      </c>
      <c r="B1308" s="20" t="s">
        <v>1241</v>
      </c>
      <c r="C1308" s="22">
        <v>55</v>
      </c>
      <c r="D1308" s="21" t="s">
        <v>345</v>
      </c>
      <c r="E1308" s="23"/>
    </row>
    <row r="1309" spans="1:5" ht="20" customHeight="1">
      <c r="A1309" s="19" t="s">
        <v>1258</v>
      </c>
      <c r="B1309" s="20" t="s">
        <v>1256</v>
      </c>
      <c r="C1309" s="21" t="s">
        <v>169478</v>
      </c>
      <c r="D1309" s="21" t="s">
        <v>345</v>
      </c>
      <c r="E1309" s="23"/>
    </row>
    <row r="1310" spans="1:5" ht="32" customHeight="1">
      <c r="A1310" s="19" t="s">
        <v>1274</v>
      </c>
      <c r="B1310" s="20" t="s">
        <v>1275</v>
      </c>
      <c r="C1310" s="21" t="s">
        <v>169571</v>
      </c>
      <c r="D1310" s="21" t="s">
        <v>296</v>
      </c>
      <c r="E1310" s="23"/>
    </row>
    <row r="1311" spans="1:5" ht="20" customHeight="1">
      <c r="A1311" s="19" t="s">
        <v>1277</v>
      </c>
      <c r="B1311" s="20" t="s">
        <v>1278</v>
      </c>
      <c r="C1311" s="21" t="s">
        <v>169435</v>
      </c>
      <c r="D1311" s="21" t="s">
        <v>345</v>
      </c>
      <c r="E1311" s="23"/>
    </row>
    <row r="1312" spans="1:5" ht="20" customHeight="1">
      <c r="A1312" s="19" t="s">
        <v>1282</v>
      </c>
      <c r="B1312" s="20" t="s">
        <v>1281</v>
      </c>
      <c r="C1312" s="22">
        <v>-145</v>
      </c>
      <c r="D1312" s="21" t="s">
        <v>296</v>
      </c>
      <c r="E1312" s="23"/>
    </row>
    <row r="1313" spans="1:5" ht="20" customHeight="1">
      <c r="A1313" s="19" t="s">
        <v>1296</v>
      </c>
      <c r="B1313" s="20" t="s">
        <v>1297</v>
      </c>
      <c r="C1313" s="21" t="s">
        <v>169448</v>
      </c>
      <c r="D1313" s="21" t="s">
        <v>345</v>
      </c>
      <c r="E1313" s="23"/>
    </row>
    <row r="1314" spans="1:5" ht="20" customHeight="1">
      <c r="A1314" s="19" t="s">
        <v>1301</v>
      </c>
      <c r="B1314" s="20" t="s">
        <v>1302</v>
      </c>
      <c r="C1314" s="22">
        <v>-15</v>
      </c>
      <c r="D1314" s="21" t="s">
        <v>345</v>
      </c>
      <c r="E1314" s="23"/>
    </row>
    <row r="1315" spans="1:5" ht="20" customHeight="1">
      <c r="A1315" s="19" t="s">
        <v>1308</v>
      </c>
      <c r="B1315" s="20" t="s">
        <v>1309</v>
      </c>
      <c r="C1315" s="22">
        <v>105</v>
      </c>
      <c r="D1315" s="21" t="s">
        <v>345</v>
      </c>
      <c r="E1315" s="23"/>
    </row>
    <row r="1316" spans="1:5" ht="20" customHeight="1">
      <c r="A1316" s="19" t="s">
        <v>1317</v>
      </c>
      <c r="B1316" s="20" t="s">
        <v>1318</v>
      </c>
      <c r="C1316" s="21" t="s">
        <v>169435</v>
      </c>
      <c r="D1316" s="21" t="s">
        <v>345</v>
      </c>
      <c r="E1316" s="23"/>
    </row>
    <row r="1317" spans="1:5" ht="20" customHeight="1">
      <c r="A1317" s="19" t="s">
        <v>1322</v>
      </c>
      <c r="B1317" s="20" t="s">
        <v>1323</v>
      </c>
      <c r="C1317" s="22">
        <v>85</v>
      </c>
      <c r="D1317" s="21" t="s">
        <v>345</v>
      </c>
      <c r="E1317" s="23"/>
    </row>
    <row r="1318" spans="1:5" ht="20" customHeight="1">
      <c r="A1318" s="19" t="s">
        <v>1329</v>
      </c>
      <c r="B1318" s="20" t="s">
        <v>1328</v>
      </c>
      <c r="C1318" s="21" t="s">
        <v>169449</v>
      </c>
      <c r="D1318" s="21" t="s">
        <v>345</v>
      </c>
      <c r="E1318" s="23"/>
    </row>
    <row r="1319" spans="1:5" ht="20" customHeight="1">
      <c r="A1319" s="19" t="s">
        <v>1353</v>
      </c>
      <c r="B1319" s="20" t="s">
        <v>1354</v>
      </c>
      <c r="C1319" s="22">
        <v>165</v>
      </c>
      <c r="D1319" s="21" t="s">
        <v>345</v>
      </c>
      <c r="E1319" s="23"/>
    </row>
    <row r="1320" spans="1:5" ht="20" customHeight="1">
      <c r="A1320" s="19" t="s">
        <v>1365</v>
      </c>
      <c r="B1320" s="20" t="s">
        <v>1362</v>
      </c>
      <c r="C1320" s="21" t="s">
        <v>169485</v>
      </c>
      <c r="D1320" s="21" t="s">
        <v>345</v>
      </c>
      <c r="E1320" s="23"/>
    </row>
    <row r="1321" spans="1:5" ht="20" customHeight="1">
      <c r="A1321" s="19" t="s">
        <v>1373</v>
      </c>
      <c r="B1321" s="20" t="s">
        <v>1374</v>
      </c>
      <c r="C1321" s="22">
        <v>145</v>
      </c>
      <c r="D1321" s="21" t="s">
        <v>345</v>
      </c>
      <c r="E1321" s="23"/>
    </row>
    <row r="1322" spans="1:5" ht="20" customHeight="1">
      <c r="A1322" s="19" t="s">
        <v>1378</v>
      </c>
      <c r="B1322" s="20" t="s">
        <v>1379</v>
      </c>
      <c r="C1322" s="21" t="s">
        <v>169478</v>
      </c>
      <c r="D1322" s="21" t="s">
        <v>345</v>
      </c>
      <c r="E1322" s="23"/>
    </row>
    <row r="1323" spans="1:5" ht="20" customHeight="1">
      <c r="A1323" s="19" t="s">
        <v>1389</v>
      </c>
      <c r="B1323" s="20" t="s">
        <v>1390</v>
      </c>
      <c r="C1323" s="22">
        <v>155</v>
      </c>
      <c r="D1323" s="21" t="s">
        <v>345</v>
      </c>
      <c r="E1323" s="23"/>
    </row>
    <row r="1324" spans="1:5" ht="20" customHeight="1">
      <c r="A1324" s="19" t="s">
        <v>1396</v>
      </c>
      <c r="B1324" s="20" t="s">
        <v>1397</v>
      </c>
      <c r="C1324" s="21" t="s">
        <v>169499</v>
      </c>
      <c r="D1324" s="21" t="s">
        <v>345</v>
      </c>
      <c r="E1324" s="23"/>
    </row>
    <row r="1325" spans="1:5" ht="20" customHeight="1">
      <c r="A1325" s="19" t="s">
        <v>1417</v>
      </c>
      <c r="B1325" s="24">
        <v>100</v>
      </c>
      <c r="C1325" s="21" t="s">
        <v>156989</v>
      </c>
      <c r="D1325" s="21" t="s">
        <v>345</v>
      </c>
      <c r="E1325" s="23"/>
    </row>
    <row r="1326" spans="1:5" ht="20" customHeight="1">
      <c r="A1326" s="19" t="s">
        <v>11699</v>
      </c>
      <c r="B1326" s="20" t="s">
        <v>11700</v>
      </c>
      <c r="C1326" s="21" t="s">
        <v>169450</v>
      </c>
      <c r="D1326" s="21" t="s">
        <v>296</v>
      </c>
      <c r="E1326" s="23"/>
    </row>
    <row r="1327" spans="1:5" ht="20" customHeight="1">
      <c r="A1327" s="19" t="s">
        <v>11760</v>
      </c>
      <c r="B1327" s="20" t="s">
        <v>11761</v>
      </c>
      <c r="C1327" s="21" t="s">
        <v>169452</v>
      </c>
      <c r="D1327" s="21" t="s">
        <v>345</v>
      </c>
      <c r="E1327" s="23"/>
    </row>
    <row r="1328" spans="1:5" ht="20" customHeight="1">
      <c r="A1328" s="19" t="s">
        <v>11819</v>
      </c>
      <c r="B1328" s="20" t="s">
        <v>11820</v>
      </c>
      <c r="C1328" s="22">
        <v>-35</v>
      </c>
      <c r="D1328" s="21" t="s">
        <v>345</v>
      </c>
      <c r="E1328" s="23"/>
    </row>
    <row r="1329" spans="1:5" ht="20" customHeight="1">
      <c r="A1329" s="19" t="s">
        <v>12002</v>
      </c>
      <c r="B1329" s="20" t="s">
        <v>12003</v>
      </c>
      <c r="C1329" s="22">
        <v>55</v>
      </c>
      <c r="D1329" s="21" t="s">
        <v>345</v>
      </c>
      <c r="E1329" s="23"/>
    </row>
    <row r="1330" spans="1:5" ht="20" customHeight="1">
      <c r="A1330" s="19" t="s">
        <v>12019</v>
      </c>
      <c r="B1330" s="20" t="s">
        <v>12018</v>
      </c>
      <c r="C1330" s="22">
        <v>-15</v>
      </c>
      <c r="D1330" s="21" t="s">
        <v>345</v>
      </c>
      <c r="E1330" s="23"/>
    </row>
    <row r="1331" spans="1:5" ht="20" customHeight="1">
      <c r="A1331" s="19" t="s">
        <v>12071</v>
      </c>
      <c r="B1331" s="20" t="s">
        <v>12072</v>
      </c>
      <c r="C1331" s="21" t="s">
        <v>14955</v>
      </c>
      <c r="D1331" s="21" t="s">
        <v>345</v>
      </c>
      <c r="E1331" s="23"/>
    </row>
    <row r="1332" spans="1:5" ht="20" customHeight="1">
      <c r="A1332" s="19" t="s">
        <v>12154</v>
      </c>
      <c r="B1332" s="20" t="s">
        <v>12153</v>
      </c>
      <c r="C1332" s="21" t="s">
        <v>169452</v>
      </c>
      <c r="D1332" s="21" t="s">
        <v>345</v>
      </c>
      <c r="E1332" s="23"/>
    </row>
    <row r="1333" spans="1:5" ht="20" customHeight="1">
      <c r="A1333" s="19" t="s">
        <v>12161</v>
      </c>
      <c r="B1333" s="20" t="s">
        <v>12160</v>
      </c>
      <c r="C1333" s="22">
        <v>75</v>
      </c>
      <c r="D1333" s="21" t="s">
        <v>296</v>
      </c>
      <c r="E1333" s="23"/>
    </row>
    <row r="1334" spans="1:5" ht="20" customHeight="1">
      <c r="A1334" s="19" t="s">
        <v>12166</v>
      </c>
      <c r="B1334" s="20" t="s">
        <v>12165</v>
      </c>
      <c r="C1334" s="21" t="s">
        <v>169462</v>
      </c>
      <c r="D1334" s="21" t="s">
        <v>296</v>
      </c>
      <c r="E1334" s="23"/>
    </row>
    <row r="1335" spans="1:5" ht="20" customHeight="1">
      <c r="A1335" s="19" t="s">
        <v>12185</v>
      </c>
      <c r="B1335" s="20" t="s">
        <v>12186</v>
      </c>
      <c r="C1335" s="22">
        <v>115</v>
      </c>
      <c r="D1335" s="21" t="s">
        <v>296</v>
      </c>
      <c r="E1335" s="23"/>
    </row>
    <row r="1336" spans="1:5" ht="20" customHeight="1">
      <c r="A1336" s="19" t="s">
        <v>12223</v>
      </c>
      <c r="B1336" s="20" t="s">
        <v>12224</v>
      </c>
      <c r="C1336" s="22">
        <v>-45</v>
      </c>
      <c r="D1336" s="21" t="s">
        <v>296</v>
      </c>
      <c r="E1336" s="23"/>
    </row>
    <row r="1337" spans="1:5" ht="32" customHeight="1">
      <c r="A1337" s="19" t="s">
        <v>12236</v>
      </c>
      <c r="B1337" s="20" t="s">
        <v>12235</v>
      </c>
      <c r="C1337" s="21" t="s">
        <v>169563</v>
      </c>
      <c r="D1337" s="21" t="s">
        <v>296</v>
      </c>
      <c r="E1337" s="23"/>
    </row>
    <row r="1338" spans="1:5" ht="20" customHeight="1">
      <c r="A1338" s="19" t="s">
        <v>12245</v>
      </c>
      <c r="B1338" s="20" t="s">
        <v>12246</v>
      </c>
      <c r="C1338" s="22">
        <v>-175</v>
      </c>
      <c r="D1338" s="21" t="s">
        <v>296</v>
      </c>
      <c r="E1338" s="23"/>
    </row>
    <row r="1339" spans="1:5" ht="20" customHeight="1">
      <c r="A1339" s="19" t="s">
        <v>12247</v>
      </c>
      <c r="B1339" s="20" t="s">
        <v>12248</v>
      </c>
      <c r="C1339" s="21" t="s">
        <v>14955</v>
      </c>
      <c r="D1339" s="21" t="s">
        <v>345</v>
      </c>
      <c r="E1339" s="23"/>
    </row>
    <row r="1340" spans="1:5" ht="20" customHeight="1">
      <c r="A1340" s="19" t="s">
        <v>12249</v>
      </c>
      <c r="B1340" s="20" t="s">
        <v>12250</v>
      </c>
      <c r="C1340" s="21" t="s">
        <v>101727</v>
      </c>
      <c r="D1340" s="21" t="s">
        <v>345</v>
      </c>
      <c r="E1340" s="23"/>
    </row>
    <row r="1341" spans="1:5" ht="20" customHeight="1">
      <c r="A1341" s="19" t="s">
        <v>12251</v>
      </c>
      <c r="B1341" s="20" t="s">
        <v>12252</v>
      </c>
      <c r="C1341" s="22">
        <v>85</v>
      </c>
      <c r="D1341" s="21" t="s">
        <v>345</v>
      </c>
      <c r="E1341" s="23"/>
    </row>
    <row r="1342" spans="1:5" ht="20" customHeight="1">
      <c r="A1342" s="19" t="s">
        <v>12253</v>
      </c>
      <c r="B1342" s="24">
        <v>100</v>
      </c>
      <c r="C1342" s="21" t="s">
        <v>169509</v>
      </c>
      <c r="D1342" s="21" t="s">
        <v>345</v>
      </c>
      <c r="E1342" s="23"/>
    </row>
    <row r="1343" spans="1:5" ht="20" customHeight="1">
      <c r="A1343" s="19" t="s">
        <v>12254</v>
      </c>
      <c r="B1343" s="20" t="s">
        <v>12255</v>
      </c>
      <c r="C1343" s="21" t="s">
        <v>169462</v>
      </c>
      <c r="D1343" s="21" t="s">
        <v>345</v>
      </c>
      <c r="E1343" s="23"/>
    </row>
    <row r="1344" spans="1:5" ht="20" customHeight="1">
      <c r="A1344" s="19" t="s">
        <v>12260</v>
      </c>
      <c r="B1344" s="20" t="s">
        <v>12257</v>
      </c>
      <c r="C1344" s="21" t="s">
        <v>169452</v>
      </c>
      <c r="D1344" s="21" t="s">
        <v>345</v>
      </c>
      <c r="E1344" s="23"/>
    </row>
    <row r="1345" spans="1:5" ht="20" customHeight="1">
      <c r="A1345" s="19" t="s">
        <v>12261</v>
      </c>
      <c r="B1345" s="20" t="s">
        <v>12262</v>
      </c>
      <c r="C1345" s="21" t="s">
        <v>169435</v>
      </c>
      <c r="D1345" s="21" t="s">
        <v>345</v>
      </c>
      <c r="E1345" s="23"/>
    </row>
    <row r="1346" spans="1:5" ht="20" customHeight="1">
      <c r="A1346" s="19" t="s">
        <v>12265</v>
      </c>
      <c r="B1346" s="20" t="s">
        <v>12264</v>
      </c>
      <c r="C1346" s="22">
        <v>0</v>
      </c>
      <c r="D1346" s="21" t="s">
        <v>296</v>
      </c>
      <c r="E1346" s="23"/>
    </row>
    <row r="1347" spans="1:5" ht="20" customHeight="1">
      <c r="A1347" s="19" t="s">
        <v>12266</v>
      </c>
      <c r="B1347" s="20" t="s">
        <v>12267</v>
      </c>
      <c r="C1347" s="22">
        <v>75</v>
      </c>
      <c r="D1347" s="21" t="s">
        <v>345</v>
      </c>
      <c r="E1347" s="23"/>
    </row>
    <row r="1348" spans="1:5" ht="20" customHeight="1">
      <c r="A1348" s="19" t="s">
        <v>12268</v>
      </c>
      <c r="B1348" s="20" t="s">
        <v>12269</v>
      </c>
      <c r="C1348" s="22">
        <v>45</v>
      </c>
      <c r="D1348" s="21" t="s">
        <v>345</v>
      </c>
      <c r="E1348" s="23"/>
    </row>
    <row r="1349" spans="1:5" ht="20" customHeight="1">
      <c r="A1349" s="19" t="s">
        <v>12270</v>
      </c>
      <c r="B1349" s="20" t="s">
        <v>12271</v>
      </c>
      <c r="C1349" s="22">
        <v>75</v>
      </c>
      <c r="D1349" s="21" t="s">
        <v>345</v>
      </c>
      <c r="E1349" s="23"/>
    </row>
    <row r="1350" spans="1:5" ht="20" customHeight="1">
      <c r="A1350" s="19" t="s">
        <v>12272</v>
      </c>
      <c r="B1350" s="20" t="s">
        <v>12273</v>
      </c>
      <c r="C1350" s="22">
        <v>95</v>
      </c>
      <c r="D1350" s="21" t="s">
        <v>345</v>
      </c>
      <c r="E1350" s="23"/>
    </row>
    <row r="1351" spans="1:5" ht="20" customHeight="1">
      <c r="A1351" s="19" t="s">
        <v>12274</v>
      </c>
      <c r="B1351" s="20" t="s">
        <v>12275</v>
      </c>
      <c r="C1351" s="21" t="s">
        <v>169452</v>
      </c>
      <c r="D1351" s="21" t="s">
        <v>345</v>
      </c>
      <c r="E1351" s="23"/>
    </row>
    <row r="1352" spans="1:5" ht="20" customHeight="1">
      <c r="A1352" s="19" t="s">
        <v>12278</v>
      </c>
      <c r="B1352" s="20" t="s">
        <v>12277</v>
      </c>
      <c r="C1352" s="21" t="s">
        <v>169462</v>
      </c>
      <c r="D1352" s="21" t="s">
        <v>345</v>
      </c>
      <c r="E1352" s="23"/>
    </row>
    <row r="1353" spans="1:5" ht="20" customHeight="1">
      <c r="A1353" s="19" t="s">
        <v>12279</v>
      </c>
      <c r="B1353" s="20" t="s">
        <v>12280</v>
      </c>
      <c r="C1353" s="22">
        <v>95</v>
      </c>
      <c r="D1353" s="21" t="s">
        <v>296</v>
      </c>
      <c r="E1353" s="23"/>
    </row>
    <row r="1354" spans="1:5" ht="20" customHeight="1">
      <c r="A1354" s="19" t="s">
        <v>12281</v>
      </c>
      <c r="B1354" s="20" t="s">
        <v>12282</v>
      </c>
      <c r="C1354" s="21" t="s">
        <v>169434</v>
      </c>
      <c r="D1354" s="21" t="s">
        <v>296</v>
      </c>
      <c r="E1354" s="23"/>
    </row>
    <row r="1355" spans="1:5" ht="20" customHeight="1">
      <c r="A1355" s="19" t="s">
        <v>12283</v>
      </c>
      <c r="B1355" s="20" t="s">
        <v>12284</v>
      </c>
      <c r="C1355" s="21" t="s">
        <v>156989</v>
      </c>
      <c r="D1355" s="21" t="s">
        <v>345</v>
      </c>
      <c r="E1355" s="23"/>
    </row>
    <row r="1356" spans="1:5" ht="20" customHeight="1">
      <c r="A1356" s="19" t="s">
        <v>12285</v>
      </c>
      <c r="B1356" s="20" t="s">
        <v>12286</v>
      </c>
      <c r="C1356" s="21" t="s">
        <v>169478</v>
      </c>
      <c r="D1356" s="21" t="s">
        <v>345</v>
      </c>
      <c r="E1356" s="23"/>
    </row>
    <row r="1357" spans="1:5" ht="20" customHeight="1">
      <c r="A1357" s="19" t="s">
        <v>12287</v>
      </c>
      <c r="B1357" s="20" t="s">
        <v>12288</v>
      </c>
      <c r="C1357" s="21" t="s">
        <v>14955</v>
      </c>
      <c r="D1357" s="21" t="s">
        <v>345</v>
      </c>
      <c r="E1357" s="23"/>
    </row>
    <row r="1358" spans="1:5" ht="20" customHeight="1">
      <c r="A1358" s="19" t="s">
        <v>12291</v>
      </c>
      <c r="B1358" s="20" t="s">
        <v>12290</v>
      </c>
      <c r="C1358" s="21" t="s">
        <v>101727</v>
      </c>
      <c r="D1358" s="21" t="s">
        <v>296</v>
      </c>
      <c r="E1358" s="23"/>
    </row>
    <row r="1359" spans="1:5" ht="20" customHeight="1">
      <c r="A1359" s="19" t="s">
        <v>12294</v>
      </c>
      <c r="B1359" s="20" t="s">
        <v>12293</v>
      </c>
      <c r="C1359" s="21" t="s">
        <v>169450</v>
      </c>
      <c r="D1359" s="21" t="s">
        <v>296</v>
      </c>
      <c r="E1359" s="23"/>
    </row>
    <row r="1360" spans="1:5" ht="20" customHeight="1">
      <c r="A1360" s="19" t="s">
        <v>12295</v>
      </c>
      <c r="B1360" s="20" t="s">
        <v>12296</v>
      </c>
      <c r="C1360" s="21" t="s">
        <v>169449</v>
      </c>
      <c r="D1360" s="21" t="s">
        <v>345</v>
      </c>
      <c r="E1360" s="23"/>
    </row>
    <row r="1361" spans="1:5" ht="20" customHeight="1">
      <c r="A1361" s="19" t="s">
        <v>12299</v>
      </c>
      <c r="B1361" s="20" t="s">
        <v>12298</v>
      </c>
      <c r="C1361" s="21" t="s">
        <v>169509</v>
      </c>
      <c r="D1361" s="21" t="s">
        <v>296</v>
      </c>
      <c r="E1361" s="23"/>
    </row>
    <row r="1362" spans="1:5" ht="20" customHeight="1">
      <c r="A1362" s="19" t="s">
        <v>12300</v>
      </c>
      <c r="B1362" s="20" t="s">
        <v>12301</v>
      </c>
      <c r="C1362" s="22">
        <v>85</v>
      </c>
      <c r="D1362" s="21" t="s">
        <v>296</v>
      </c>
      <c r="E1362" s="23"/>
    </row>
    <row r="1363" spans="1:5" ht="20" customHeight="1">
      <c r="A1363" s="19" t="s">
        <v>12304</v>
      </c>
      <c r="B1363" s="20" t="s">
        <v>12303</v>
      </c>
      <c r="C1363" s="22">
        <v>45</v>
      </c>
      <c r="D1363" s="21" t="s">
        <v>345</v>
      </c>
      <c r="E1363" s="23"/>
    </row>
    <row r="1364" spans="1:5" ht="20" customHeight="1">
      <c r="A1364" s="19" t="s">
        <v>12305</v>
      </c>
      <c r="B1364" s="20" t="s">
        <v>12306</v>
      </c>
      <c r="C1364" s="21" t="s">
        <v>169499</v>
      </c>
      <c r="D1364" s="21" t="s">
        <v>296</v>
      </c>
      <c r="E1364" s="23"/>
    </row>
    <row r="1365" spans="1:5" ht="20" customHeight="1">
      <c r="A1365" s="19" t="s">
        <v>12309</v>
      </c>
      <c r="B1365" s="20" t="s">
        <v>12310</v>
      </c>
      <c r="C1365" s="22">
        <v>35</v>
      </c>
      <c r="D1365" s="21" t="s">
        <v>345</v>
      </c>
      <c r="E1365" s="23"/>
    </row>
    <row r="1366" spans="1:5" ht="20" customHeight="1">
      <c r="A1366" s="19" t="s">
        <v>12311</v>
      </c>
      <c r="B1366" s="20" t="s">
        <v>12312</v>
      </c>
      <c r="C1366" s="21" t="s">
        <v>169435</v>
      </c>
      <c r="D1366" s="21" t="s">
        <v>345</v>
      </c>
      <c r="E1366" s="23"/>
    </row>
    <row r="1367" spans="1:5" ht="20" customHeight="1">
      <c r="A1367" s="19" t="s">
        <v>12315</v>
      </c>
      <c r="B1367" s="20" t="s">
        <v>12314</v>
      </c>
      <c r="C1367" s="21" t="s">
        <v>169462</v>
      </c>
      <c r="D1367" s="21" t="s">
        <v>345</v>
      </c>
      <c r="E1367" s="23"/>
    </row>
    <row r="1368" spans="1:5" ht="20" customHeight="1">
      <c r="A1368" s="19" t="s">
        <v>12317</v>
      </c>
      <c r="B1368" s="24">
        <v>100</v>
      </c>
      <c r="C1368" s="22">
        <v>65</v>
      </c>
      <c r="D1368" s="21" t="s">
        <v>345</v>
      </c>
      <c r="E1368" s="23"/>
    </row>
    <row r="1369" spans="1:5" ht="32" customHeight="1">
      <c r="A1369" s="19" t="s">
        <v>12320</v>
      </c>
      <c r="B1369" s="20" t="s">
        <v>12319</v>
      </c>
      <c r="C1369" s="21" t="s">
        <v>169575</v>
      </c>
      <c r="D1369" s="21" t="s">
        <v>296</v>
      </c>
      <c r="E1369" s="23"/>
    </row>
    <row r="1370" spans="1:5" ht="20" customHeight="1">
      <c r="A1370" s="19" t="s">
        <v>12321</v>
      </c>
      <c r="B1370" s="20" t="s">
        <v>12322</v>
      </c>
      <c r="C1370" s="22">
        <v>55</v>
      </c>
      <c r="D1370" s="21" t="s">
        <v>345</v>
      </c>
      <c r="E1370" s="23"/>
    </row>
    <row r="1371" spans="1:5" ht="20" customHeight="1">
      <c r="A1371" s="19" t="s">
        <v>12323</v>
      </c>
      <c r="B1371" s="20" t="s">
        <v>12324</v>
      </c>
      <c r="C1371" s="21" t="s">
        <v>169499</v>
      </c>
      <c r="D1371" s="21" t="s">
        <v>296</v>
      </c>
      <c r="E1371" s="23"/>
    </row>
    <row r="1372" spans="1:5" ht="20" customHeight="1">
      <c r="A1372" s="19" t="s">
        <v>12326</v>
      </c>
      <c r="B1372" s="24">
        <v>100</v>
      </c>
      <c r="C1372" s="21" t="s">
        <v>14955</v>
      </c>
      <c r="D1372" s="21" t="s">
        <v>345</v>
      </c>
      <c r="E1372" s="23"/>
    </row>
    <row r="1373" spans="1:5" ht="20" customHeight="1">
      <c r="A1373" s="19" t="s">
        <v>12329</v>
      </c>
      <c r="B1373" s="20" t="s">
        <v>12328</v>
      </c>
      <c r="C1373" s="22">
        <v>35</v>
      </c>
      <c r="D1373" s="21" t="s">
        <v>345</v>
      </c>
      <c r="E1373" s="23"/>
    </row>
    <row r="1374" spans="1:5" ht="20" customHeight="1">
      <c r="A1374" s="19" t="s">
        <v>12332</v>
      </c>
      <c r="B1374" s="20" t="s">
        <v>12331</v>
      </c>
      <c r="C1374" s="21" t="s">
        <v>169450</v>
      </c>
      <c r="D1374" s="21" t="s">
        <v>296</v>
      </c>
      <c r="E1374" s="23"/>
    </row>
    <row r="1375" spans="1:5" ht="20" customHeight="1">
      <c r="A1375" s="19" t="s">
        <v>12333</v>
      </c>
      <c r="B1375" s="20" t="s">
        <v>12334</v>
      </c>
      <c r="C1375" s="21" t="s">
        <v>169486</v>
      </c>
      <c r="D1375" s="21" t="s">
        <v>345</v>
      </c>
      <c r="E1375" s="23"/>
    </row>
    <row r="1376" spans="1:5" ht="20" customHeight="1">
      <c r="A1376" s="19" t="s">
        <v>12335</v>
      </c>
      <c r="B1376" s="20" t="s">
        <v>12336</v>
      </c>
      <c r="C1376" s="21" t="s">
        <v>169455</v>
      </c>
      <c r="D1376" s="21" t="s">
        <v>345</v>
      </c>
      <c r="E1376" s="23"/>
    </row>
    <row r="1377" spans="1:5" ht="20" customHeight="1">
      <c r="A1377" s="19" t="s">
        <v>12337</v>
      </c>
      <c r="B1377" s="20" t="s">
        <v>12338</v>
      </c>
      <c r="C1377" s="21" t="s">
        <v>169476</v>
      </c>
      <c r="D1377" s="21" t="s">
        <v>296</v>
      </c>
      <c r="E1377" s="23"/>
    </row>
    <row r="1378" spans="1:5" ht="20" customHeight="1">
      <c r="A1378" s="19" t="s">
        <v>12339</v>
      </c>
      <c r="B1378" s="20" t="s">
        <v>12340</v>
      </c>
      <c r="C1378" s="22">
        <v>-175</v>
      </c>
      <c r="D1378" s="21" t="s">
        <v>296</v>
      </c>
      <c r="E1378" s="23"/>
    </row>
    <row r="1379" spans="1:5" ht="20" customHeight="1">
      <c r="A1379" s="19" t="s">
        <v>12341</v>
      </c>
      <c r="B1379" s="20" t="s">
        <v>12342</v>
      </c>
      <c r="C1379" s="21" t="s">
        <v>169444</v>
      </c>
      <c r="D1379" s="21" t="s">
        <v>345</v>
      </c>
      <c r="E1379" s="23"/>
    </row>
    <row r="1380" spans="1:5" ht="20" customHeight="1">
      <c r="A1380" s="19" t="s">
        <v>12343</v>
      </c>
      <c r="B1380" s="20" t="s">
        <v>12344</v>
      </c>
      <c r="C1380" s="21" t="s">
        <v>169471</v>
      </c>
      <c r="D1380" s="21" t="s">
        <v>345</v>
      </c>
      <c r="E1380" s="23"/>
    </row>
    <row r="1381" spans="1:5" ht="20" customHeight="1">
      <c r="A1381" s="19" t="s">
        <v>12345</v>
      </c>
      <c r="B1381" s="20" t="s">
        <v>12346</v>
      </c>
      <c r="C1381" s="22">
        <v>-95</v>
      </c>
      <c r="D1381" s="21" t="s">
        <v>345</v>
      </c>
      <c r="E1381" s="23"/>
    </row>
    <row r="1382" spans="1:5" ht="20" customHeight="1">
      <c r="A1382" s="19" t="s">
        <v>12350</v>
      </c>
      <c r="B1382" s="20" t="s">
        <v>12348</v>
      </c>
      <c r="C1382" s="21" t="s">
        <v>169448</v>
      </c>
      <c r="D1382" s="21" t="s">
        <v>345</v>
      </c>
      <c r="E1382" s="23"/>
    </row>
    <row r="1383" spans="1:5" ht="20" customHeight="1">
      <c r="A1383" s="19" t="s">
        <v>12351</v>
      </c>
      <c r="B1383" s="20" t="s">
        <v>12352</v>
      </c>
      <c r="C1383" s="21" t="s">
        <v>101727</v>
      </c>
      <c r="D1383" s="21" t="s">
        <v>345</v>
      </c>
      <c r="E1383" s="23"/>
    </row>
    <row r="1384" spans="1:5" ht="20" customHeight="1">
      <c r="A1384" s="19" t="s">
        <v>12353</v>
      </c>
      <c r="B1384" s="20" t="s">
        <v>12354</v>
      </c>
      <c r="C1384" s="21" t="s">
        <v>169476</v>
      </c>
      <c r="D1384" s="21" t="s">
        <v>345</v>
      </c>
      <c r="E1384" s="23"/>
    </row>
    <row r="1385" spans="1:5" ht="20" customHeight="1">
      <c r="A1385" s="19" t="s">
        <v>12358</v>
      </c>
      <c r="B1385" s="20" t="s">
        <v>12356</v>
      </c>
      <c r="C1385" s="22">
        <v>-155</v>
      </c>
      <c r="D1385" s="21" t="s">
        <v>296</v>
      </c>
      <c r="E1385" s="23"/>
    </row>
    <row r="1386" spans="1:5" ht="20" customHeight="1">
      <c r="A1386" s="19" t="s">
        <v>12359</v>
      </c>
      <c r="B1386" s="20" t="s">
        <v>12360</v>
      </c>
      <c r="C1386" s="22">
        <v>-35</v>
      </c>
      <c r="D1386" s="21" t="s">
        <v>345</v>
      </c>
      <c r="E1386" s="23"/>
    </row>
    <row r="1387" spans="1:5" ht="20" customHeight="1">
      <c r="A1387" s="19" t="s">
        <v>12361</v>
      </c>
      <c r="B1387" s="20" t="s">
        <v>12362</v>
      </c>
      <c r="C1387" s="21" t="s">
        <v>169444</v>
      </c>
      <c r="D1387" s="21" t="s">
        <v>345</v>
      </c>
      <c r="E1387" s="23"/>
    </row>
    <row r="1388" spans="1:5" ht="20" customHeight="1">
      <c r="A1388" s="19" t="s">
        <v>12363</v>
      </c>
      <c r="B1388" s="20" t="s">
        <v>12364</v>
      </c>
      <c r="C1388" s="21" t="s">
        <v>169452</v>
      </c>
      <c r="D1388" s="21" t="s">
        <v>345</v>
      </c>
      <c r="E1388" s="23"/>
    </row>
    <row r="1389" spans="1:5" ht="20" customHeight="1">
      <c r="A1389" s="19" t="s">
        <v>12367</v>
      </c>
      <c r="B1389" s="20" t="s">
        <v>12366</v>
      </c>
      <c r="C1389" s="22">
        <v>-5</v>
      </c>
      <c r="D1389" s="21" t="s">
        <v>345</v>
      </c>
      <c r="E1389" s="23"/>
    </row>
    <row r="1390" spans="1:5" ht="20" customHeight="1">
      <c r="A1390" s="19" t="s">
        <v>12370</v>
      </c>
      <c r="B1390" s="20" t="s">
        <v>12369</v>
      </c>
      <c r="C1390" s="21" t="s">
        <v>169448</v>
      </c>
      <c r="D1390" s="21" t="s">
        <v>345</v>
      </c>
      <c r="E1390" s="23"/>
    </row>
    <row r="1391" spans="1:5" ht="32" customHeight="1">
      <c r="A1391" s="19" t="s">
        <v>12371</v>
      </c>
      <c r="B1391" s="20" t="s">
        <v>12372</v>
      </c>
      <c r="C1391" s="21" t="s">
        <v>169566</v>
      </c>
      <c r="D1391" s="21" t="s">
        <v>296</v>
      </c>
      <c r="E1391" s="23"/>
    </row>
    <row r="1392" spans="1:5" ht="20" customHeight="1">
      <c r="A1392" s="19" t="s">
        <v>12375</v>
      </c>
      <c r="B1392" s="20" t="s">
        <v>12374</v>
      </c>
      <c r="C1392" s="22">
        <v>-35</v>
      </c>
      <c r="D1392" s="21" t="s">
        <v>296</v>
      </c>
      <c r="E1392" s="23"/>
    </row>
    <row r="1393" spans="1:5" ht="20" customHeight="1">
      <c r="A1393" s="19" t="s">
        <v>12378</v>
      </c>
      <c r="B1393" s="20" t="s">
        <v>12377</v>
      </c>
      <c r="C1393" s="22">
        <v>-55</v>
      </c>
      <c r="D1393" s="21" t="s">
        <v>296</v>
      </c>
      <c r="E1393" s="23"/>
    </row>
    <row r="1394" spans="1:5" ht="20" customHeight="1">
      <c r="A1394" s="19" t="s">
        <v>12379</v>
      </c>
      <c r="B1394" s="20" t="s">
        <v>12380</v>
      </c>
      <c r="C1394" s="21" t="s">
        <v>169444</v>
      </c>
      <c r="D1394" s="21" t="s">
        <v>345</v>
      </c>
      <c r="E1394" s="23"/>
    </row>
    <row r="1395" spans="1:5" ht="20" customHeight="1">
      <c r="A1395" s="19" t="s">
        <v>12383</v>
      </c>
      <c r="B1395" s="20" t="s">
        <v>12382</v>
      </c>
      <c r="C1395" s="22">
        <v>-75</v>
      </c>
      <c r="D1395" s="21" t="s">
        <v>296</v>
      </c>
      <c r="E1395" s="23"/>
    </row>
    <row r="1396" spans="1:5" ht="20" customHeight="1">
      <c r="A1396" s="19" t="s">
        <v>12384</v>
      </c>
      <c r="B1396" s="20" t="s">
        <v>12385</v>
      </c>
      <c r="C1396" s="22">
        <v>45</v>
      </c>
      <c r="D1396" s="21" t="s">
        <v>345</v>
      </c>
      <c r="E1396" s="23"/>
    </row>
    <row r="1397" spans="1:5" ht="32" customHeight="1">
      <c r="A1397" s="19" t="s">
        <v>12386</v>
      </c>
      <c r="B1397" s="20" t="s">
        <v>12387</v>
      </c>
      <c r="C1397" s="21" t="s">
        <v>169566</v>
      </c>
      <c r="D1397" s="21" t="s">
        <v>345</v>
      </c>
      <c r="E1397" s="23"/>
    </row>
    <row r="1398" spans="1:5" ht="20" customHeight="1">
      <c r="A1398" s="19" t="s">
        <v>12388</v>
      </c>
      <c r="B1398" s="20" t="s">
        <v>12389</v>
      </c>
      <c r="C1398" s="21" t="s">
        <v>169435</v>
      </c>
      <c r="D1398" s="21" t="s">
        <v>345</v>
      </c>
      <c r="E1398" s="23"/>
    </row>
    <row r="1399" spans="1:5" ht="20" customHeight="1">
      <c r="A1399" s="19" t="s">
        <v>12390</v>
      </c>
      <c r="B1399" s="20" t="s">
        <v>12391</v>
      </c>
      <c r="C1399" s="21" t="s">
        <v>14955</v>
      </c>
      <c r="D1399" s="21" t="s">
        <v>296</v>
      </c>
      <c r="E1399" s="23"/>
    </row>
    <row r="1400" spans="1:5" ht="20" customHeight="1">
      <c r="A1400" s="19" t="s">
        <v>12394</v>
      </c>
      <c r="B1400" s="20" t="s">
        <v>12393</v>
      </c>
      <c r="C1400" s="22">
        <v>-175</v>
      </c>
      <c r="D1400" s="21" t="s">
        <v>296</v>
      </c>
      <c r="E1400" s="23"/>
    </row>
    <row r="1401" spans="1:5" ht="20" customHeight="1">
      <c r="A1401" s="19" t="s">
        <v>12397</v>
      </c>
      <c r="B1401" s="20" t="s">
        <v>12396</v>
      </c>
      <c r="C1401" s="22">
        <v>65</v>
      </c>
      <c r="D1401" s="21" t="s">
        <v>296</v>
      </c>
      <c r="E1401" s="23"/>
    </row>
    <row r="1402" spans="1:5" ht="20" customHeight="1">
      <c r="A1402" s="19" t="s">
        <v>12400</v>
      </c>
      <c r="B1402" s="20" t="s">
        <v>12399</v>
      </c>
      <c r="C1402" s="22">
        <v>5</v>
      </c>
      <c r="D1402" s="21" t="s">
        <v>345</v>
      </c>
      <c r="E1402" s="23"/>
    </row>
    <row r="1403" spans="1:5" ht="32" customHeight="1">
      <c r="A1403" s="19" t="s">
        <v>12403</v>
      </c>
      <c r="B1403" s="20" t="s">
        <v>12402</v>
      </c>
      <c r="C1403" s="21" t="s">
        <v>169576</v>
      </c>
      <c r="D1403" s="21" t="s">
        <v>296</v>
      </c>
      <c r="E1403" s="23"/>
    </row>
    <row r="1404" spans="1:5" ht="20" customHeight="1">
      <c r="A1404" s="19" t="s">
        <v>12407</v>
      </c>
      <c r="B1404" s="20" t="s">
        <v>12405</v>
      </c>
      <c r="C1404" s="21" t="s">
        <v>169450</v>
      </c>
      <c r="D1404" s="21" t="s">
        <v>296</v>
      </c>
      <c r="E1404" s="23"/>
    </row>
    <row r="1405" spans="1:5" ht="20" customHeight="1">
      <c r="A1405" s="19" t="s">
        <v>12410</v>
      </c>
      <c r="B1405" s="20" t="s">
        <v>12411</v>
      </c>
      <c r="C1405" s="21" t="s">
        <v>169439</v>
      </c>
      <c r="D1405" s="21" t="s">
        <v>345</v>
      </c>
      <c r="E1405" s="23"/>
    </row>
    <row r="1406" spans="1:5" ht="20" customHeight="1">
      <c r="A1406" s="19" t="s">
        <v>12412</v>
      </c>
      <c r="B1406" s="20" t="s">
        <v>12413</v>
      </c>
      <c r="C1406" s="21" t="s">
        <v>169446</v>
      </c>
      <c r="D1406" s="21" t="s">
        <v>296</v>
      </c>
      <c r="E1406" s="23"/>
    </row>
    <row r="1407" spans="1:5" ht="20" customHeight="1">
      <c r="A1407" s="19" t="s">
        <v>12414</v>
      </c>
      <c r="B1407" s="20" t="s">
        <v>12415</v>
      </c>
      <c r="C1407" s="22">
        <v>-5</v>
      </c>
      <c r="D1407" s="21" t="s">
        <v>345</v>
      </c>
      <c r="E1407" s="23"/>
    </row>
    <row r="1408" spans="1:5" ht="20" customHeight="1">
      <c r="A1408" s="19" t="s">
        <v>12418</v>
      </c>
      <c r="B1408" s="20" t="s">
        <v>12417</v>
      </c>
      <c r="C1408" s="22">
        <v>-35</v>
      </c>
      <c r="D1408" s="21" t="s">
        <v>345</v>
      </c>
      <c r="E1408" s="23"/>
    </row>
    <row r="1409" spans="1:5" ht="20" customHeight="1">
      <c r="A1409" s="19" t="s">
        <v>12419</v>
      </c>
      <c r="B1409" s="20" t="s">
        <v>12420</v>
      </c>
      <c r="C1409" s="21" t="s">
        <v>169433</v>
      </c>
      <c r="D1409" s="21" t="s">
        <v>296</v>
      </c>
      <c r="E1409" s="23"/>
    </row>
    <row r="1410" spans="1:5" ht="20" customHeight="1">
      <c r="A1410" s="19" t="s">
        <v>12421</v>
      </c>
      <c r="B1410" s="20" t="s">
        <v>12422</v>
      </c>
      <c r="C1410" s="22">
        <v>-125</v>
      </c>
      <c r="D1410" s="21" t="s">
        <v>296</v>
      </c>
      <c r="E1410" s="23"/>
    </row>
    <row r="1411" spans="1:5" ht="20" customHeight="1">
      <c r="A1411" s="19" t="s">
        <v>12425</v>
      </c>
      <c r="B1411" s="20" t="s">
        <v>12424</v>
      </c>
      <c r="C1411" s="22">
        <v>-55</v>
      </c>
      <c r="D1411" s="21" t="s">
        <v>296</v>
      </c>
      <c r="E1411" s="23"/>
    </row>
    <row r="1412" spans="1:5" ht="20" customHeight="1">
      <c r="A1412" s="19" t="s">
        <v>12426</v>
      </c>
      <c r="B1412" s="20" t="s">
        <v>12427</v>
      </c>
      <c r="C1412" s="21" t="s">
        <v>169498</v>
      </c>
      <c r="D1412" s="21" t="s">
        <v>345</v>
      </c>
      <c r="E1412" s="23"/>
    </row>
    <row r="1413" spans="1:5" ht="20" customHeight="1">
      <c r="A1413" s="19" t="s">
        <v>12430</v>
      </c>
      <c r="B1413" s="20" t="s">
        <v>12429</v>
      </c>
      <c r="C1413" s="22">
        <v>-175</v>
      </c>
      <c r="D1413" s="21" t="s">
        <v>296</v>
      </c>
      <c r="E1413" s="23"/>
    </row>
    <row r="1414" spans="1:5" ht="20" customHeight="1">
      <c r="A1414" s="19" t="s">
        <v>12431</v>
      </c>
      <c r="B1414" s="20" t="s">
        <v>12432</v>
      </c>
      <c r="C1414" s="22">
        <v>65</v>
      </c>
      <c r="D1414" s="21" t="s">
        <v>296</v>
      </c>
      <c r="E1414" s="23"/>
    </row>
    <row r="1415" spans="1:5" ht="32" customHeight="1">
      <c r="A1415" s="19" t="s">
        <v>12435</v>
      </c>
      <c r="B1415" s="20" t="s">
        <v>12434</v>
      </c>
      <c r="C1415" s="21" t="s">
        <v>169563</v>
      </c>
      <c r="D1415" s="21" t="s">
        <v>296</v>
      </c>
      <c r="E1415" s="23"/>
    </row>
    <row r="1416" spans="1:5" ht="20" customHeight="1">
      <c r="A1416" s="19" t="s">
        <v>12436</v>
      </c>
      <c r="B1416" s="20" t="s">
        <v>12437</v>
      </c>
      <c r="C1416" s="21" t="s">
        <v>169450</v>
      </c>
      <c r="D1416" s="21" t="s">
        <v>296</v>
      </c>
      <c r="E1416" s="23"/>
    </row>
    <row r="1417" spans="1:5" ht="20" customHeight="1">
      <c r="A1417" s="19" t="s">
        <v>12440</v>
      </c>
      <c r="B1417" s="20" t="s">
        <v>12439</v>
      </c>
      <c r="C1417" s="21" t="s">
        <v>169439</v>
      </c>
      <c r="D1417" s="21" t="s">
        <v>345</v>
      </c>
      <c r="E1417" s="23"/>
    </row>
    <row r="1418" spans="1:5" ht="32" customHeight="1">
      <c r="A1418" s="19" t="s">
        <v>12443</v>
      </c>
      <c r="B1418" s="20" t="s">
        <v>12442</v>
      </c>
      <c r="C1418" s="21" t="s">
        <v>169577</v>
      </c>
      <c r="D1418" s="21" t="s">
        <v>296</v>
      </c>
      <c r="E1418" s="23"/>
    </row>
    <row r="1419" spans="1:5" ht="20" customHeight="1">
      <c r="A1419" s="19" t="s">
        <v>12444</v>
      </c>
      <c r="B1419" s="20" t="s">
        <v>12445</v>
      </c>
      <c r="C1419" s="21" t="s">
        <v>169450</v>
      </c>
      <c r="D1419" s="21" t="s">
        <v>296</v>
      </c>
      <c r="E1419" s="23"/>
    </row>
    <row r="1420" spans="1:5" ht="20" customHeight="1">
      <c r="A1420" s="19" t="s">
        <v>12446</v>
      </c>
      <c r="B1420" s="20" t="s">
        <v>12447</v>
      </c>
      <c r="C1420" s="22">
        <v>-75</v>
      </c>
      <c r="D1420" s="21" t="s">
        <v>296</v>
      </c>
      <c r="E1420" s="23"/>
    </row>
    <row r="1421" spans="1:5" ht="20" customHeight="1">
      <c r="A1421" s="19" t="s">
        <v>12448</v>
      </c>
      <c r="B1421" s="20" t="s">
        <v>12449</v>
      </c>
      <c r="C1421" s="21" t="s">
        <v>169443</v>
      </c>
      <c r="D1421" s="21" t="s">
        <v>296</v>
      </c>
      <c r="E1421" s="23"/>
    </row>
    <row r="1422" spans="1:5" ht="20" customHeight="1">
      <c r="A1422" s="19" t="s">
        <v>1173</v>
      </c>
      <c r="B1422" s="20" t="s">
        <v>1174</v>
      </c>
      <c r="C1422" s="22">
        <v>-35</v>
      </c>
      <c r="D1422" s="21" t="s">
        <v>139</v>
      </c>
      <c r="E1422" s="23"/>
    </row>
    <row r="1423" spans="1:5" ht="20" customHeight="1">
      <c r="A1423" s="19" t="s">
        <v>1192</v>
      </c>
      <c r="B1423" s="20" t="s">
        <v>1193</v>
      </c>
      <c r="C1423" s="21" t="s">
        <v>169434</v>
      </c>
      <c r="D1423" s="21" t="s">
        <v>296</v>
      </c>
      <c r="E1423" s="23"/>
    </row>
    <row r="1424" spans="1:5" ht="20" customHeight="1">
      <c r="A1424" s="19" t="s">
        <v>1196</v>
      </c>
      <c r="B1424" s="20" t="s">
        <v>1197</v>
      </c>
      <c r="C1424" s="21" t="s">
        <v>169452</v>
      </c>
      <c r="D1424" s="21" t="s">
        <v>345</v>
      </c>
      <c r="E1424" s="23"/>
    </row>
    <row r="1425" spans="1:5" ht="32" customHeight="1">
      <c r="A1425" s="19" t="s">
        <v>1198</v>
      </c>
      <c r="B1425" s="20" t="s">
        <v>1199</v>
      </c>
      <c r="C1425" s="21" t="s">
        <v>169555</v>
      </c>
      <c r="D1425" s="21" t="s">
        <v>345</v>
      </c>
      <c r="E1425" s="23"/>
    </row>
    <row r="1426" spans="1:5" ht="20" customHeight="1">
      <c r="A1426" s="19" t="s">
        <v>1202</v>
      </c>
      <c r="B1426" s="20" t="s">
        <v>1201</v>
      </c>
      <c r="C1426" s="21" t="s">
        <v>169478</v>
      </c>
      <c r="D1426" s="21" t="s">
        <v>345</v>
      </c>
      <c r="E1426" s="23"/>
    </row>
    <row r="1427" spans="1:5" ht="20" customHeight="1">
      <c r="A1427" s="19" t="s">
        <v>1203</v>
      </c>
      <c r="B1427" s="20" t="s">
        <v>1204</v>
      </c>
      <c r="C1427" s="22">
        <v>215</v>
      </c>
      <c r="D1427" s="21" t="s">
        <v>296</v>
      </c>
      <c r="E1427" s="23"/>
    </row>
    <row r="1428" spans="1:5" ht="20" customHeight="1">
      <c r="A1428" s="19" t="s">
        <v>1205</v>
      </c>
      <c r="B1428" s="20" t="s">
        <v>1206</v>
      </c>
      <c r="C1428" s="22">
        <v>75</v>
      </c>
      <c r="D1428" s="21" t="s">
        <v>345</v>
      </c>
      <c r="E1428" s="23"/>
    </row>
    <row r="1429" spans="1:5" ht="20" customHeight="1">
      <c r="A1429" s="19" t="s">
        <v>1207</v>
      </c>
      <c r="B1429" s="20" t="s">
        <v>1208</v>
      </c>
      <c r="C1429" s="22">
        <v>25</v>
      </c>
      <c r="D1429" s="21" t="s">
        <v>345</v>
      </c>
      <c r="E1429" s="23"/>
    </row>
    <row r="1430" spans="1:5" ht="32" customHeight="1">
      <c r="A1430" s="19" t="s">
        <v>1209</v>
      </c>
      <c r="B1430" s="20" t="s">
        <v>1210</v>
      </c>
      <c r="C1430" s="21" t="s">
        <v>169561</v>
      </c>
      <c r="D1430" s="21" t="s">
        <v>345</v>
      </c>
      <c r="E1430" s="23"/>
    </row>
    <row r="1431" spans="1:5" ht="20" customHeight="1">
      <c r="A1431" s="19" t="s">
        <v>1213</v>
      </c>
      <c r="B1431" s="20" t="s">
        <v>1212</v>
      </c>
      <c r="C1431" s="21" t="s">
        <v>169493</v>
      </c>
      <c r="D1431" s="21" t="s">
        <v>296</v>
      </c>
      <c r="E1431" s="23"/>
    </row>
    <row r="1432" spans="1:5" ht="20" customHeight="1">
      <c r="A1432" s="19" t="s">
        <v>1214</v>
      </c>
      <c r="B1432" s="20" t="s">
        <v>1215</v>
      </c>
      <c r="C1432" s="21" t="s">
        <v>169456</v>
      </c>
      <c r="D1432" s="21" t="s">
        <v>296</v>
      </c>
      <c r="E1432" s="23"/>
    </row>
    <row r="1433" spans="1:5" ht="20" customHeight="1">
      <c r="A1433" s="19" t="s">
        <v>1216</v>
      </c>
      <c r="B1433" s="20" t="s">
        <v>1217</v>
      </c>
      <c r="C1433" s="22">
        <v>25</v>
      </c>
      <c r="D1433" s="21" t="s">
        <v>345</v>
      </c>
      <c r="E1433" s="23"/>
    </row>
    <row r="1434" spans="1:5" ht="20" customHeight="1">
      <c r="A1434" s="19" t="s">
        <v>1220</v>
      </c>
      <c r="B1434" s="20" t="s">
        <v>1219</v>
      </c>
      <c r="C1434" s="21" t="s">
        <v>14955</v>
      </c>
      <c r="D1434" s="21" t="s">
        <v>345</v>
      </c>
      <c r="E1434" s="23"/>
    </row>
    <row r="1435" spans="1:5" ht="20" customHeight="1">
      <c r="A1435" s="19" t="s">
        <v>1221</v>
      </c>
      <c r="B1435" s="20" t="s">
        <v>1222</v>
      </c>
      <c r="C1435" s="22">
        <v>75</v>
      </c>
      <c r="D1435" s="21" t="s">
        <v>345</v>
      </c>
      <c r="E1435" s="23"/>
    </row>
    <row r="1436" spans="1:5" ht="20" customHeight="1">
      <c r="A1436" s="19" t="s">
        <v>1225</v>
      </c>
      <c r="B1436" s="20" t="s">
        <v>1224</v>
      </c>
      <c r="C1436" s="21" t="s">
        <v>169498</v>
      </c>
      <c r="D1436" s="21" t="s">
        <v>345</v>
      </c>
      <c r="E1436" s="23"/>
    </row>
    <row r="1437" spans="1:5" ht="20" customHeight="1">
      <c r="A1437" s="19" t="s">
        <v>1228</v>
      </c>
      <c r="B1437" s="20" t="s">
        <v>1227</v>
      </c>
      <c r="C1437" s="22">
        <v>-165</v>
      </c>
      <c r="D1437" s="21" t="s">
        <v>296</v>
      </c>
      <c r="E1437" s="23"/>
    </row>
    <row r="1438" spans="1:5" ht="20" customHeight="1">
      <c r="A1438" s="19" t="s">
        <v>1229</v>
      </c>
      <c r="B1438" s="20" t="s">
        <v>1230</v>
      </c>
      <c r="C1438" s="22">
        <v>0</v>
      </c>
      <c r="D1438" s="21" t="s">
        <v>345</v>
      </c>
      <c r="E1438" s="23"/>
    </row>
    <row r="1439" spans="1:5" ht="20" customHeight="1">
      <c r="A1439" s="19" t="s">
        <v>1231</v>
      </c>
      <c r="B1439" s="20" t="s">
        <v>1232</v>
      </c>
      <c r="C1439" s="22">
        <v>135</v>
      </c>
      <c r="D1439" s="21" t="s">
        <v>296</v>
      </c>
      <c r="E1439" s="23"/>
    </row>
    <row r="1440" spans="1:5" ht="20" customHeight="1">
      <c r="A1440" s="19" t="s">
        <v>1235</v>
      </c>
      <c r="B1440" s="20" t="s">
        <v>1234</v>
      </c>
      <c r="C1440" s="21" t="s">
        <v>169435</v>
      </c>
      <c r="D1440" s="21" t="s">
        <v>345</v>
      </c>
      <c r="E1440" s="23"/>
    </row>
    <row r="1441" spans="1:5" ht="20" customHeight="1">
      <c r="A1441" s="19" t="s">
        <v>1236</v>
      </c>
      <c r="B1441" s="20" t="s">
        <v>1237</v>
      </c>
      <c r="C1441" s="21" t="s">
        <v>169452</v>
      </c>
      <c r="D1441" s="21" t="s">
        <v>345</v>
      </c>
      <c r="E1441" s="23"/>
    </row>
    <row r="1442" spans="1:5" ht="20" customHeight="1">
      <c r="A1442" s="19" t="s">
        <v>1238</v>
      </c>
      <c r="B1442" s="20" t="s">
        <v>1239</v>
      </c>
      <c r="C1442" s="22">
        <v>25</v>
      </c>
      <c r="D1442" s="21" t="s">
        <v>345</v>
      </c>
      <c r="E1442" s="23"/>
    </row>
    <row r="1443" spans="1:5" ht="20" customHeight="1">
      <c r="A1443" s="19" t="s">
        <v>1242</v>
      </c>
      <c r="B1443" s="20" t="s">
        <v>1241</v>
      </c>
      <c r="C1443" s="22">
        <v>55</v>
      </c>
      <c r="D1443" s="21" t="s">
        <v>345</v>
      </c>
      <c r="E1443" s="23"/>
    </row>
    <row r="1444" spans="1:5" ht="20" customHeight="1">
      <c r="A1444" s="19" t="s">
        <v>1243</v>
      </c>
      <c r="B1444" s="20" t="s">
        <v>1244</v>
      </c>
      <c r="C1444" s="21" t="s">
        <v>169443</v>
      </c>
      <c r="D1444" s="21" t="s">
        <v>345</v>
      </c>
      <c r="E1444" s="23"/>
    </row>
    <row r="1445" spans="1:5" ht="20" customHeight="1">
      <c r="A1445" s="19" t="s">
        <v>1245</v>
      </c>
      <c r="B1445" s="20" t="s">
        <v>1246</v>
      </c>
      <c r="C1445" s="21" t="s">
        <v>169476</v>
      </c>
      <c r="D1445" s="21" t="s">
        <v>345</v>
      </c>
      <c r="E1445" s="23"/>
    </row>
    <row r="1446" spans="1:5" ht="20" customHeight="1">
      <c r="A1446" s="19" t="s">
        <v>1247</v>
      </c>
      <c r="B1446" s="20" t="s">
        <v>1248</v>
      </c>
      <c r="C1446" s="22">
        <v>35</v>
      </c>
      <c r="D1446" s="21" t="s">
        <v>345</v>
      </c>
      <c r="E1446" s="23"/>
    </row>
    <row r="1447" spans="1:5" ht="20" customHeight="1">
      <c r="A1447" s="19" t="s">
        <v>1249</v>
      </c>
      <c r="B1447" s="20" t="s">
        <v>1250</v>
      </c>
      <c r="C1447" s="21" t="s">
        <v>169471</v>
      </c>
      <c r="D1447" s="21" t="s">
        <v>345</v>
      </c>
      <c r="E1447" s="23"/>
    </row>
    <row r="1448" spans="1:5" ht="20" customHeight="1">
      <c r="A1448" s="19" t="s">
        <v>1251</v>
      </c>
      <c r="B1448" s="20" t="s">
        <v>1252</v>
      </c>
      <c r="C1448" s="22">
        <v>55</v>
      </c>
      <c r="D1448" s="21" t="s">
        <v>345</v>
      </c>
      <c r="E1448" s="23"/>
    </row>
    <row r="1449" spans="1:5" ht="20" customHeight="1">
      <c r="A1449" s="19" t="s">
        <v>1253</v>
      </c>
      <c r="B1449" s="20" t="s">
        <v>1254</v>
      </c>
      <c r="C1449" s="21" t="s">
        <v>169498</v>
      </c>
      <c r="D1449" s="21" t="s">
        <v>345</v>
      </c>
      <c r="E1449" s="23"/>
    </row>
    <row r="1450" spans="1:5" ht="20" customHeight="1">
      <c r="A1450" s="19" t="s">
        <v>1259</v>
      </c>
      <c r="B1450" s="20" t="s">
        <v>1256</v>
      </c>
      <c r="C1450" s="21" t="s">
        <v>169478</v>
      </c>
      <c r="D1450" s="21" t="s">
        <v>345</v>
      </c>
      <c r="E1450" s="23"/>
    </row>
    <row r="1451" spans="1:5" ht="20" customHeight="1">
      <c r="A1451" s="19" t="s">
        <v>1260</v>
      </c>
      <c r="B1451" s="20" t="s">
        <v>1261</v>
      </c>
      <c r="C1451" s="21" t="s">
        <v>169462</v>
      </c>
      <c r="D1451" s="21" t="s">
        <v>345</v>
      </c>
      <c r="E1451" s="23"/>
    </row>
    <row r="1452" spans="1:5" ht="20" customHeight="1">
      <c r="A1452" s="19" t="s">
        <v>1262</v>
      </c>
      <c r="B1452" s="20" t="s">
        <v>1263</v>
      </c>
      <c r="C1452" s="22">
        <v>-15</v>
      </c>
      <c r="D1452" s="21" t="s">
        <v>345</v>
      </c>
      <c r="E1452" s="23"/>
    </row>
    <row r="1453" spans="1:5" ht="20" customHeight="1">
      <c r="A1453" s="19" t="s">
        <v>1264</v>
      </c>
      <c r="B1453" s="20" t="s">
        <v>1265</v>
      </c>
      <c r="C1453" s="22">
        <v>-125</v>
      </c>
      <c r="D1453" s="21" t="s">
        <v>296</v>
      </c>
      <c r="E1453" s="23"/>
    </row>
    <row r="1454" spans="1:5" ht="20" customHeight="1">
      <c r="A1454" s="19" t="s">
        <v>1266</v>
      </c>
      <c r="B1454" s="20" t="s">
        <v>1267</v>
      </c>
      <c r="C1454" s="22">
        <v>-165</v>
      </c>
      <c r="D1454" s="21" t="s">
        <v>296</v>
      </c>
      <c r="E1454" s="23"/>
    </row>
    <row r="1455" spans="1:5" ht="20" customHeight="1">
      <c r="A1455" s="19" t="s">
        <v>1268</v>
      </c>
      <c r="B1455" s="20" t="s">
        <v>1269</v>
      </c>
      <c r="C1455" s="22">
        <v>-25</v>
      </c>
      <c r="D1455" s="21" t="s">
        <v>345</v>
      </c>
      <c r="E1455" s="23"/>
    </row>
    <row r="1456" spans="1:5" ht="20" customHeight="1">
      <c r="A1456" s="19" t="s">
        <v>1272</v>
      </c>
      <c r="B1456" s="20" t="s">
        <v>1273</v>
      </c>
      <c r="C1456" s="22">
        <v>55</v>
      </c>
      <c r="D1456" s="21" t="s">
        <v>345</v>
      </c>
      <c r="E1456" s="23"/>
    </row>
    <row r="1457" spans="1:5" ht="32" customHeight="1">
      <c r="A1457" s="19" t="s">
        <v>1276</v>
      </c>
      <c r="B1457" s="20" t="s">
        <v>1275</v>
      </c>
      <c r="C1457" s="21" t="s">
        <v>169571</v>
      </c>
      <c r="D1457" s="21" t="s">
        <v>296</v>
      </c>
      <c r="E1457" s="23"/>
    </row>
    <row r="1458" spans="1:5" ht="20" customHeight="1">
      <c r="A1458" s="19" t="s">
        <v>1279</v>
      </c>
      <c r="B1458" s="20" t="s">
        <v>1278</v>
      </c>
      <c r="C1458" s="21" t="s">
        <v>169435</v>
      </c>
      <c r="D1458" s="21" t="s">
        <v>345</v>
      </c>
      <c r="E1458" s="23"/>
    </row>
    <row r="1459" spans="1:5" ht="20" customHeight="1">
      <c r="A1459" s="19" t="s">
        <v>1283</v>
      </c>
      <c r="B1459" s="20" t="s">
        <v>1281</v>
      </c>
      <c r="C1459" s="22">
        <v>-145</v>
      </c>
      <c r="D1459" s="21" t="s">
        <v>296</v>
      </c>
      <c r="E1459" s="23"/>
    </row>
    <row r="1460" spans="1:5" ht="20" customHeight="1">
      <c r="A1460" s="19" t="s">
        <v>1284</v>
      </c>
      <c r="B1460" s="20" t="s">
        <v>1285</v>
      </c>
      <c r="C1460" s="22">
        <v>105</v>
      </c>
      <c r="D1460" s="21" t="s">
        <v>345</v>
      </c>
      <c r="E1460" s="23"/>
    </row>
    <row r="1461" spans="1:5" ht="20" customHeight="1">
      <c r="A1461" s="19" t="s">
        <v>1286</v>
      </c>
      <c r="B1461" s="20" t="s">
        <v>1287</v>
      </c>
      <c r="C1461" s="22">
        <v>25</v>
      </c>
      <c r="D1461" s="21" t="s">
        <v>345</v>
      </c>
      <c r="E1461" s="23"/>
    </row>
    <row r="1462" spans="1:5" ht="20" customHeight="1">
      <c r="A1462" s="19" t="s">
        <v>1288</v>
      </c>
      <c r="B1462" s="20" t="s">
        <v>1289</v>
      </c>
      <c r="C1462" s="22">
        <v>25</v>
      </c>
      <c r="D1462" s="21" t="s">
        <v>345</v>
      </c>
      <c r="E1462" s="23"/>
    </row>
    <row r="1463" spans="1:5" ht="20" customHeight="1">
      <c r="A1463" s="19" t="s">
        <v>1290</v>
      </c>
      <c r="B1463" s="20" t="s">
        <v>1291</v>
      </c>
      <c r="C1463" s="21" t="s">
        <v>169442</v>
      </c>
      <c r="D1463" s="21" t="s">
        <v>296</v>
      </c>
      <c r="E1463" s="23"/>
    </row>
    <row r="1464" spans="1:5" ht="20" customHeight="1">
      <c r="A1464" s="19" t="s">
        <v>1292</v>
      </c>
      <c r="B1464" s="20" t="s">
        <v>1293</v>
      </c>
      <c r="C1464" s="22">
        <v>-155</v>
      </c>
      <c r="D1464" s="21" t="s">
        <v>296</v>
      </c>
      <c r="E1464" s="23"/>
    </row>
    <row r="1465" spans="1:5" ht="32" customHeight="1">
      <c r="A1465" s="19" t="s">
        <v>1294</v>
      </c>
      <c r="B1465" s="20" t="s">
        <v>1295</v>
      </c>
      <c r="C1465" s="21" t="s">
        <v>169557</v>
      </c>
      <c r="D1465" s="21" t="s">
        <v>345</v>
      </c>
      <c r="E1465" s="23"/>
    </row>
    <row r="1466" spans="1:5" ht="20" customHeight="1">
      <c r="A1466" s="19" t="s">
        <v>1298</v>
      </c>
      <c r="B1466" s="20" t="s">
        <v>1297</v>
      </c>
      <c r="C1466" s="21" t="s">
        <v>169448</v>
      </c>
      <c r="D1466" s="21" t="s">
        <v>345</v>
      </c>
      <c r="E1466" s="23"/>
    </row>
    <row r="1467" spans="1:5" ht="20" customHeight="1">
      <c r="A1467" s="19" t="s">
        <v>1299</v>
      </c>
      <c r="B1467" s="20" t="s">
        <v>1300</v>
      </c>
      <c r="C1467" s="22">
        <v>85</v>
      </c>
      <c r="D1467" s="21" t="s">
        <v>345</v>
      </c>
      <c r="E1467" s="23"/>
    </row>
    <row r="1468" spans="1:5" ht="20" customHeight="1">
      <c r="A1468" s="19" t="s">
        <v>1303</v>
      </c>
      <c r="B1468" s="20" t="s">
        <v>1302</v>
      </c>
      <c r="C1468" s="22">
        <v>-15</v>
      </c>
      <c r="D1468" s="21" t="s">
        <v>345</v>
      </c>
      <c r="E1468" s="23"/>
    </row>
    <row r="1469" spans="1:5" ht="20" customHeight="1">
      <c r="A1469" s="19" t="s">
        <v>1304</v>
      </c>
      <c r="B1469" s="20" t="s">
        <v>1305</v>
      </c>
      <c r="C1469" s="22">
        <v>-45</v>
      </c>
      <c r="D1469" s="21" t="s">
        <v>345</v>
      </c>
      <c r="E1469" s="23"/>
    </row>
    <row r="1470" spans="1:5" ht="20" customHeight="1">
      <c r="A1470" s="19" t="s">
        <v>1306</v>
      </c>
      <c r="B1470" s="20" t="s">
        <v>1307</v>
      </c>
      <c r="C1470" s="22">
        <v>105</v>
      </c>
      <c r="D1470" s="21" t="s">
        <v>345</v>
      </c>
      <c r="E1470" s="23"/>
    </row>
    <row r="1471" spans="1:5" ht="20" customHeight="1">
      <c r="A1471" s="19" t="s">
        <v>1310</v>
      </c>
      <c r="B1471" s="20" t="s">
        <v>1309</v>
      </c>
      <c r="C1471" s="22">
        <v>105</v>
      </c>
      <c r="D1471" s="21" t="s">
        <v>345</v>
      </c>
      <c r="E1471" s="23"/>
    </row>
    <row r="1472" spans="1:5" ht="20" customHeight="1">
      <c r="A1472" s="19" t="s">
        <v>1311</v>
      </c>
      <c r="B1472" s="20" t="s">
        <v>1312</v>
      </c>
      <c r="C1472" s="21" t="s">
        <v>14955</v>
      </c>
      <c r="D1472" s="21" t="s">
        <v>345</v>
      </c>
      <c r="E1472" s="23"/>
    </row>
    <row r="1473" spans="1:5" ht="20" customHeight="1">
      <c r="A1473" s="19" t="s">
        <v>1313</v>
      </c>
      <c r="B1473" s="20" t="s">
        <v>1314</v>
      </c>
      <c r="C1473" s="22">
        <v>95</v>
      </c>
      <c r="D1473" s="21" t="s">
        <v>345</v>
      </c>
      <c r="E1473" s="23"/>
    </row>
    <row r="1474" spans="1:5" ht="20" customHeight="1">
      <c r="A1474" s="19" t="s">
        <v>1315</v>
      </c>
      <c r="B1474" s="20" t="s">
        <v>1316</v>
      </c>
      <c r="C1474" s="21" t="s">
        <v>169452</v>
      </c>
      <c r="D1474" s="21" t="s">
        <v>345</v>
      </c>
      <c r="E1474" s="23"/>
    </row>
    <row r="1475" spans="1:5" ht="20" customHeight="1">
      <c r="A1475" s="19" t="s">
        <v>1319</v>
      </c>
      <c r="B1475" s="20" t="s">
        <v>1318</v>
      </c>
      <c r="C1475" s="21" t="s">
        <v>169435</v>
      </c>
      <c r="D1475" s="21" t="s">
        <v>345</v>
      </c>
      <c r="E1475" s="23"/>
    </row>
    <row r="1476" spans="1:5" ht="20" customHeight="1">
      <c r="A1476" s="19" t="s">
        <v>1320</v>
      </c>
      <c r="B1476" s="20" t="s">
        <v>1321</v>
      </c>
      <c r="C1476" s="21" t="s">
        <v>169446</v>
      </c>
      <c r="D1476" s="21" t="s">
        <v>296</v>
      </c>
      <c r="E1476" s="23"/>
    </row>
    <row r="1477" spans="1:5" ht="20" customHeight="1">
      <c r="A1477" s="19" t="s">
        <v>1324</v>
      </c>
      <c r="B1477" s="20" t="s">
        <v>1323</v>
      </c>
      <c r="C1477" s="22">
        <v>85</v>
      </c>
      <c r="D1477" s="21" t="s">
        <v>345</v>
      </c>
      <c r="E1477" s="23"/>
    </row>
    <row r="1478" spans="1:5" ht="20" customHeight="1">
      <c r="A1478" s="19" t="s">
        <v>1325</v>
      </c>
      <c r="B1478" s="20" t="s">
        <v>1326</v>
      </c>
      <c r="C1478" s="21" t="s">
        <v>169490</v>
      </c>
      <c r="D1478" s="21" t="s">
        <v>345</v>
      </c>
      <c r="E1478" s="23"/>
    </row>
    <row r="1479" spans="1:5" ht="20" customHeight="1">
      <c r="A1479" s="19" t="s">
        <v>1330</v>
      </c>
      <c r="B1479" s="20" t="s">
        <v>1328</v>
      </c>
      <c r="C1479" s="21" t="s">
        <v>169449</v>
      </c>
      <c r="D1479" s="21" t="s">
        <v>345</v>
      </c>
      <c r="E1479" s="23"/>
    </row>
    <row r="1480" spans="1:5" ht="20" customHeight="1">
      <c r="A1480" s="19" t="s">
        <v>1331</v>
      </c>
      <c r="B1480" s="20" t="s">
        <v>1332</v>
      </c>
      <c r="C1480" s="22">
        <v>75</v>
      </c>
      <c r="D1480" s="21" t="s">
        <v>345</v>
      </c>
      <c r="E1480" s="23"/>
    </row>
    <row r="1481" spans="1:5" ht="20" customHeight="1">
      <c r="A1481" s="19" t="s">
        <v>1333</v>
      </c>
      <c r="B1481" s="20" t="s">
        <v>1334</v>
      </c>
      <c r="C1481" s="21" t="s">
        <v>169471</v>
      </c>
      <c r="D1481" s="21" t="s">
        <v>345</v>
      </c>
      <c r="E1481" s="23"/>
    </row>
    <row r="1482" spans="1:5" ht="20" customHeight="1">
      <c r="A1482" s="19" t="s">
        <v>1335</v>
      </c>
      <c r="B1482" s="20" t="s">
        <v>1336</v>
      </c>
      <c r="C1482" s="21" t="s">
        <v>169435</v>
      </c>
      <c r="D1482" s="21" t="s">
        <v>296</v>
      </c>
      <c r="E1482" s="23"/>
    </row>
    <row r="1483" spans="1:5" ht="32" customHeight="1">
      <c r="A1483" s="19" t="s">
        <v>1337</v>
      </c>
      <c r="B1483" s="20" t="s">
        <v>1338</v>
      </c>
      <c r="C1483" s="21" t="s">
        <v>169578</v>
      </c>
      <c r="D1483" s="21" t="s">
        <v>296</v>
      </c>
      <c r="E1483" s="23"/>
    </row>
    <row r="1484" spans="1:5" ht="20" customHeight="1">
      <c r="A1484" s="19" t="s">
        <v>1339</v>
      </c>
      <c r="B1484" s="20" t="s">
        <v>1340</v>
      </c>
      <c r="C1484" s="22">
        <v>135</v>
      </c>
      <c r="D1484" s="21" t="s">
        <v>296</v>
      </c>
      <c r="E1484" s="23"/>
    </row>
    <row r="1485" spans="1:5" ht="20" customHeight="1">
      <c r="A1485" s="19" t="s">
        <v>1341</v>
      </c>
      <c r="B1485" s="20" t="s">
        <v>1342</v>
      </c>
      <c r="C1485" s="22">
        <v>-25</v>
      </c>
      <c r="D1485" s="21" t="s">
        <v>345</v>
      </c>
      <c r="E1485" s="23"/>
    </row>
    <row r="1486" spans="1:5" ht="20" customHeight="1">
      <c r="A1486" s="19" t="s">
        <v>1343</v>
      </c>
      <c r="B1486" s="20" t="s">
        <v>1344</v>
      </c>
      <c r="C1486" s="21" t="s">
        <v>169462</v>
      </c>
      <c r="D1486" s="21" t="s">
        <v>296</v>
      </c>
      <c r="E1486" s="23"/>
    </row>
    <row r="1487" spans="1:5" ht="20" customHeight="1">
      <c r="A1487" s="19" t="s">
        <v>1345</v>
      </c>
      <c r="B1487" s="20" t="s">
        <v>1346</v>
      </c>
      <c r="C1487" s="22">
        <v>35</v>
      </c>
      <c r="D1487" s="21" t="s">
        <v>296</v>
      </c>
      <c r="E1487" s="23"/>
    </row>
    <row r="1488" spans="1:5" ht="20" customHeight="1">
      <c r="A1488" s="19" t="s">
        <v>1347</v>
      </c>
      <c r="B1488" s="20" t="s">
        <v>1348</v>
      </c>
      <c r="C1488" s="22">
        <v>-175</v>
      </c>
      <c r="D1488" s="21" t="s">
        <v>296</v>
      </c>
      <c r="E1488" s="23"/>
    </row>
    <row r="1489" spans="1:5" ht="20" customHeight="1">
      <c r="A1489" s="19" t="s">
        <v>1351</v>
      </c>
      <c r="B1489" s="20" t="s">
        <v>1352</v>
      </c>
      <c r="C1489" s="21" t="s">
        <v>169460</v>
      </c>
      <c r="D1489" s="21" t="s">
        <v>345</v>
      </c>
      <c r="E1489" s="23"/>
    </row>
    <row r="1490" spans="1:5" ht="20" customHeight="1">
      <c r="A1490" s="19" t="s">
        <v>1355</v>
      </c>
      <c r="B1490" s="20" t="s">
        <v>1354</v>
      </c>
      <c r="C1490" s="22">
        <v>165</v>
      </c>
      <c r="D1490" s="21" t="s">
        <v>345</v>
      </c>
      <c r="E1490" s="23"/>
    </row>
    <row r="1491" spans="1:5" ht="20" customHeight="1">
      <c r="A1491" s="19" t="s">
        <v>1356</v>
      </c>
      <c r="B1491" s="24">
        <v>100</v>
      </c>
      <c r="C1491" s="22">
        <v>205</v>
      </c>
      <c r="D1491" s="21" t="s">
        <v>345</v>
      </c>
      <c r="E1491" s="23"/>
    </row>
    <row r="1492" spans="1:5" ht="20" customHeight="1">
      <c r="A1492" s="19" t="s">
        <v>1357</v>
      </c>
      <c r="B1492" s="20" t="s">
        <v>1358</v>
      </c>
      <c r="C1492" s="21" t="s">
        <v>169509</v>
      </c>
      <c r="D1492" s="21" t="s">
        <v>345</v>
      </c>
      <c r="E1492" s="23"/>
    </row>
    <row r="1493" spans="1:5" ht="20" customHeight="1">
      <c r="A1493" s="19" t="s">
        <v>1359</v>
      </c>
      <c r="B1493" s="20" t="s">
        <v>1360</v>
      </c>
      <c r="C1493" s="22">
        <v>125</v>
      </c>
      <c r="D1493" s="21" t="s">
        <v>345</v>
      </c>
      <c r="E1493" s="23"/>
    </row>
    <row r="1494" spans="1:5" ht="20" customHeight="1">
      <c r="A1494" s="19" t="s">
        <v>1366</v>
      </c>
      <c r="B1494" s="20" t="s">
        <v>1362</v>
      </c>
      <c r="C1494" s="21" t="s">
        <v>169485</v>
      </c>
      <c r="D1494" s="21" t="s">
        <v>345</v>
      </c>
      <c r="E1494" s="23"/>
    </row>
    <row r="1495" spans="1:5" ht="20" customHeight="1">
      <c r="A1495" s="19" t="s">
        <v>1367</v>
      </c>
      <c r="B1495" s="20" t="s">
        <v>1368</v>
      </c>
      <c r="C1495" s="21" t="s">
        <v>101727</v>
      </c>
      <c r="D1495" s="21" t="s">
        <v>345</v>
      </c>
      <c r="E1495" s="23"/>
    </row>
    <row r="1496" spans="1:5" ht="20" customHeight="1">
      <c r="A1496" s="19" t="s">
        <v>1369</v>
      </c>
      <c r="B1496" s="20" t="s">
        <v>1370</v>
      </c>
      <c r="C1496" s="22">
        <v>95</v>
      </c>
      <c r="D1496" s="21" t="s">
        <v>345</v>
      </c>
      <c r="E1496" s="23"/>
    </row>
    <row r="1497" spans="1:5" ht="20" customHeight="1">
      <c r="A1497" s="19" t="s">
        <v>1371</v>
      </c>
      <c r="B1497" s="20" t="s">
        <v>1372</v>
      </c>
      <c r="C1497" s="21" t="s">
        <v>169478</v>
      </c>
      <c r="D1497" s="21" t="s">
        <v>296</v>
      </c>
      <c r="E1497" s="23"/>
    </row>
    <row r="1498" spans="1:5" ht="20" customHeight="1">
      <c r="A1498" s="19" t="s">
        <v>1375</v>
      </c>
      <c r="B1498" s="20" t="s">
        <v>1374</v>
      </c>
      <c r="C1498" s="22">
        <v>145</v>
      </c>
      <c r="D1498" s="21" t="s">
        <v>345</v>
      </c>
      <c r="E1498" s="23"/>
    </row>
    <row r="1499" spans="1:5" ht="20" customHeight="1">
      <c r="A1499" s="19" t="s">
        <v>1376</v>
      </c>
      <c r="B1499" s="20" t="s">
        <v>1377</v>
      </c>
      <c r="C1499" s="22">
        <v>145</v>
      </c>
      <c r="D1499" s="21" t="s">
        <v>345</v>
      </c>
      <c r="E1499" s="23"/>
    </row>
    <row r="1500" spans="1:5" ht="20" customHeight="1">
      <c r="A1500" s="19" t="s">
        <v>1380</v>
      </c>
      <c r="B1500" s="20" t="s">
        <v>1379</v>
      </c>
      <c r="C1500" s="21" t="s">
        <v>169478</v>
      </c>
      <c r="D1500" s="21" t="s">
        <v>345</v>
      </c>
      <c r="E1500" s="23"/>
    </row>
    <row r="1501" spans="1:5" ht="20" customHeight="1">
      <c r="A1501" s="19" t="s">
        <v>1381</v>
      </c>
      <c r="B1501" s="20" t="s">
        <v>1382</v>
      </c>
      <c r="C1501" s="21" t="s">
        <v>14955</v>
      </c>
      <c r="D1501" s="21" t="s">
        <v>345</v>
      </c>
      <c r="E1501" s="23"/>
    </row>
    <row r="1502" spans="1:5" ht="20" customHeight="1">
      <c r="A1502" s="19" t="s">
        <v>1383</v>
      </c>
      <c r="B1502" s="20" t="s">
        <v>1384</v>
      </c>
      <c r="C1502" s="21" t="s">
        <v>101727</v>
      </c>
      <c r="D1502" s="21" t="s">
        <v>296</v>
      </c>
      <c r="E1502" s="23"/>
    </row>
    <row r="1503" spans="1:5" ht="20" customHeight="1">
      <c r="A1503" s="19" t="s">
        <v>1385</v>
      </c>
      <c r="B1503" s="20" t="s">
        <v>1386</v>
      </c>
      <c r="C1503" s="22">
        <v>-165</v>
      </c>
      <c r="D1503" s="21" t="s">
        <v>296</v>
      </c>
      <c r="E1503" s="23"/>
    </row>
    <row r="1504" spans="1:5" ht="20" customHeight="1">
      <c r="A1504" s="19" t="s">
        <v>1387</v>
      </c>
      <c r="B1504" s="20" t="s">
        <v>1388</v>
      </c>
      <c r="C1504" s="21" t="s">
        <v>169461</v>
      </c>
      <c r="D1504" s="21" t="s">
        <v>345</v>
      </c>
      <c r="E1504" s="23"/>
    </row>
    <row r="1505" spans="1:5" ht="20" customHeight="1">
      <c r="A1505" s="19" t="s">
        <v>1391</v>
      </c>
      <c r="B1505" s="20" t="s">
        <v>1390</v>
      </c>
      <c r="C1505" s="22">
        <v>155</v>
      </c>
      <c r="D1505" s="21" t="s">
        <v>345</v>
      </c>
      <c r="E1505" s="23"/>
    </row>
    <row r="1506" spans="1:5" ht="20" customHeight="1">
      <c r="A1506" s="19" t="s">
        <v>1392</v>
      </c>
      <c r="B1506" s="20" t="s">
        <v>1393</v>
      </c>
      <c r="C1506" s="22">
        <v>195</v>
      </c>
      <c r="D1506" s="21" t="s">
        <v>296</v>
      </c>
      <c r="E1506" s="23"/>
    </row>
    <row r="1507" spans="1:5" ht="20" customHeight="1">
      <c r="A1507" s="19" t="s">
        <v>1394</v>
      </c>
      <c r="B1507" s="20" t="s">
        <v>1395</v>
      </c>
      <c r="C1507" s="21" t="s">
        <v>169450</v>
      </c>
      <c r="D1507" s="21" t="s">
        <v>296</v>
      </c>
      <c r="E1507" s="23"/>
    </row>
    <row r="1508" spans="1:5" ht="20" customHeight="1">
      <c r="A1508" s="19" t="s">
        <v>1398</v>
      </c>
      <c r="B1508" s="20" t="s">
        <v>1397</v>
      </c>
      <c r="C1508" s="21" t="s">
        <v>169499</v>
      </c>
      <c r="D1508" s="21" t="s">
        <v>345</v>
      </c>
      <c r="E1508" s="23"/>
    </row>
    <row r="1509" spans="1:5" ht="20" customHeight="1">
      <c r="A1509" s="19" t="s">
        <v>1399</v>
      </c>
      <c r="B1509" s="20" t="s">
        <v>1400</v>
      </c>
      <c r="C1509" s="21" t="s">
        <v>169499</v>
      </c>
      <c r="D1509" s="21" t="s">
        <v>296</v>
      </c>
      <c r="E1509" s="23"/>
    </row>
    <row r="1510" spans="1:5" ht="20" customHeight="1">
      <c r="A1510" s="19" t="s">
        <v>1401</v>
      </c>
      <c r="B1510" s="20" t="s">
        <v>1402</v>
      </c>
      <c r="C1510" s="21" t="s">
        <v>169444</v>
      </c>
      <c r="D1510" s="21" t="s">
        <v>345</v>
      </c>
      <c r="E1510" s="23"/>
    </row>
    <row r="1511" spans="1:5" ht="20" customHeight="1">
      <c r="A1511" s="19" t="s">
        <v>1403</v>
      </c>
      <c r="B1511" s="24">
        <v>100</v>
      </c>
      <c r="C1511" s="21" t="s">
        <v>169517</v>
      </c>
      <c r="D1511" s="21" t="s">
        <v>296</v>
      </c>
      <c r="E1511" s="23"/>
    </row>
    <row r="1512" spans="1:5" ht="20" customHeight="1">
      <c r="A1512" s="19" t="s">
        <v>1404</v>
      </c>
      <c r="B1512" s="20" t="s">
        <v>1405</v>
      </c>
      <c r="C1512" s="22">
        <v>105</v>
      </c>
      <c r="D1512" s="21" t="s">
        <v>345</v>
      </c>
      <c r="E1512" s="23"/>
    </row>
    <row r="1513" spans="1:5" ht="20" customHeight="1">
      <c r="A1513" s="19" t="s">
        <v>1406</v>
      </c>
      <c r="B1513" s="20" t="s">
        <v>1407</v>
      </c>
      <c r="C1513" s="22">
        <v>45</v>
      </c>
      <c r="D1513" s="21" t="s">
        <v>345</v>
      </c>
      <c r="E1513" s="23"/>
    </row>
    <row r="1514" spans="1:5" ht="20" customHeight="1">
      <c r="A1514" s="19" t="s">
        <v>1408</v>
      </c>
      <c r="B1514" s="20" t="s">
        <v>1409</v>
      </c>
      <c r="C1514" s="21" t="s">
        <v>169515</v>
      </c>
      <c r="D1514" s="21" t="s">
        <v>296</v>
      </c>
      <c r="E1514" s="23"/>
    </row>
    <row r="1515" spans="1:5" ht="20" customHeight="1">
      <c r="A1515" s="19" t="s">
        <v>1410</v>
      </c>
      <c r="B1515" s="20" t="s">
        <v>1411</v>
      </c>
      <c r="C1515" s="21" t="s">
        <v>101727</v>
      </c>
      <c r="D1515" s="21" t="s">
        <v>345</v>
      </c>
      <c r="E1515" s="23"/>
    </row>
    <row r="1516" spans="1:5" ht="20" customHeight="1">
      <c r="A1516" s="19" t="s">
        <v>1412</v>
      </c>
      <c r="B1516" s="20" t="s">
        <v>1413</v>
      </c>
      <c r="C1516" s="22">
        <v>135</v>
      </c>
      <c r="D1516" s="21" t="s">
        <v>345</v>
      </c>
      <c r="E1516" s="23"/>
    </row>
    <row r="1517" spans="1:5" ht="20" customHeight="1">
      <c r="A1517" s="19" t="s">
        <v>1414</v>
      </c>
      <c r="B1517" s="20" t="s">
        <v>1415</v>
      </c>
      <c r="C1517" s="21" t="s">
        <v>14955</v>
      </c>
      <c r="D1517" s="21" t="s">
        <v>345</v>
      </c>
      <c r="E1517" s="23"/>
    </row>
    <row r="1518" spans="1:5" ht="20" customHeight="1">
      <c r="A1518" s="19" t="s">
        <v>1418</v>
      </c>
      <c r="B1518" s="24">
        <v>100</v>
      </c>
      <c r="C1518" s="21" t="s">
        <v>156989</v>
      </c>
      <c r="D1518" s="21" t="s">
        <v>345</v>
      </c>
      <c r="E1518" s="23"/>
    </row>
    <row r="1519" spans="1:5" ht="20" customHeight="1">
      <c r="A1519" s="19" t="s">
        <v>1419</v>
      </c>
      <c r="B1519" s="20" t="s">
        <v>1420</v>
      </c>
      <c r="C1519" s="21" t="s">
        <v>169485</v>
      </c>
      <c r="D1519" s="21" t="s">
        <v>296</v>
      </c>
      <c r="E1519" s="23"/>
    </row>
    <row r="1520" spans="1:5" ht="20" customHeight="1">
      <c r="A1520" s="19" t="s">
        <v>1421</v>
      </c>
      <c r="B1520" s="20" t="s">
        <v>1422</v>
      </c>
      <c r="C1520" s="22">
        <v>195</v>
      </c>
      <c r="D1520" s="21" t="s">
        <v>296</v>
      </c>
      <c r="E1520" s="23"/>
    </row>
    <row r="1521" spans="1:5" ht="20" customHeight="1">
      <c r="A1521" s="19" t="s">
        <v>1423</v>
      </c>
      <c r="B1521" s="20" t="s">
        <v>1424</v>
      </c>
      <c r="C1521" s="21" t="s">
        <v>169460</v>
      </c>
      <c r="D1521" s="21" t="s">
        <v>345</v>
      </c>
      <c r="E1521" s="23"/>
    </row>
    <row r="1522" spans="1:5" ht="20" customHeight="1">
      <c r="A1522" s="19" t="s">
        <v>1425</v>
      </c>
      <c r="B1522" s="20" t="s">
        <v>1426</v>
      </c>
      <c r="C1522" s="22">
        <v>65</v>
      </c>
      <c r="D1522" s="21" t="s">
        <v>345</v>
      </c>
      <c r="E1522" s="23"/>
    </row>
    <row r="1523" spans="1:5" ht="20" customHeight="1">
      <c r="A1523" s="19" t="s">
        <v>1427</v>
      </c>
      <c r="B1523" s="20" t="s">
        <v>1428</v>
      </c>
      <c r="C1523" s="22">
        <v>65</v>
      </c>
      <c r="D1523" s="21" t="s">
        <v>345</v>
      </c>
      <c r="E1523" s="23"/>
    </row>
    <row r="1524" spans="1:5" ht="20" customHeight="1">
      <c r="A1524" s="19" t="s">
        <v>1429</v>
      </c>
      <c r="B1524" s="20" t="s">
        <v>1430</v>
      </c>
      <c r="C1524" s="22">
        <v>-165</v>
      </c>
      <c r="D1524" s="21" t="s">
        <v>296</v>
      </c>
      <c r="E1524" s="23"/>
    </row>
    <row r="1525" spans="1:5" ht="20" customHeight="1">
      <c r="A1525" s="19" t="s">
        <v>11614</v>
      </c>
      <c r="B1525" s="20" t="s">
        <v>11615</v>
      </c>
      <c r="C1525" s="21" t="s">
        <v>169471</v>
      </c>
      <c r="D1525" s="21" t="s">
        <v>345</v>
      </c>
      <c r="E1525" s="23"/>
    </row>
    <row r="1526" spans="1:5" ht="20" customHeight="1">
      <c r="A1526" s="19" t="s">
        <v>11701</v>
      </c>
      <c r="B1526" s="20" t="s">
        <v>11700</v>
      </c>
      <c r="C1526" s="21" t="s">
        <v>169450</v>
      </c>
      <c r="D1526" s="21" t="s">
        <v>296</v>
      </c>
      <c r="E1526" s="23"/>
    </row>
    <row r="1527" spans="1:5" ht="20" customHeight="1">
      <c r="A1527" s="19" t="s">
        <v>11762</v>
      </c>
      <c r="B1527" s="20" t="s">
        <v>11761</v>
      </c>
      <c r="C1527" s="21" t="s">
        <v>169452</v>
      </c>
      <c r="D1527" s="21" t="s">
        <v>345</v>
      </c>
      <c r="E1527" s="23"/>
    </row>
    <row r="1528" spans="1:5" ht="20" customHeight="1">
      <c r="A1528" s="19" t="s">
        <v>11821</v>
      </c>
      <c r="B1528" s="20" t="s">
        <v>11820</v>
      </c>
      <c r="C1528" s="22">
        <v>-35</v>
      </c>
      <c r="D1528" s="21" t="s">
        <v>345</v>
      </c>
      <c r="E1528" s="23"/>
    </row>
    <row r="1529" spans="1:5" ht="20" customHeight="1">
      <c r="A1529" s="19" t="s">
        <v>11853</v>
      </c>
      <c r="B1529" s="20" t="s">
        <v>11854</v>
      </c>
      <c r="C1529" s="22">
        <v>-35</v>
      </c>
      <c r="D1529" s="21" t="s">
        <v>345</v>
      </c>
      <c r="E1529" s="23"/>
    </row>
    <row r="1530" spans="1:5" ht="32" customHeight="1">
      <c r="A1530" s="19" t="s">
        <v>11876</v>
      </c>
      <c r="B1530" s="20" t="s">
        <v>11877</v>
      </c>
      <c r="C1530" s="21" t="s">
        <v>169562</v>
      </c>
      <c r="D1530" s="21" t="s">
        <v>345</v>
      </c>
      <c r="E1530" s="23"/>
    </row>
    <row r="1531" spans="1:5" ht="20" customHeight="1">
      <c r="A1531" s="19" t="s">
        <v>11937</v>
      </c>
      <c r="B1531" s="20" t="s">
        <v>11938</v>
      </c>
      <c r="C1531" s="21" t="s">
        <v>169448</v>
      </c>
      <c r="D1531" s="21" t="s">
        <v>345</v>
      </c>
      <c r="E1531" s="23"/>
    </row>
    <row r="1532" spans="1:5" ht="20" customHeight="1">
      <c r="A1532" s="19" t="s">
        <v>11988</v>
      </c>
      <c r="B1532" s="20" t="s">
        <v>11989</v>
      </c>
      <c r="C1532" s="21" t="s">
        <v>169444</v>
      </c>
      <c r="D1532" s="21" t="s">
        <v>345</v>
      </c>
      <c r="E1532" s="23"/>
    </row>
    <row r="1533" spans="1:5" ht="20" customHeight="1">
      <c r="A1533" s="19" t="s">
        <v>11996</v>
      </c>
      <c r="B1533" s="20" t="s">
        <v>11997</v>
      </c>
      <c r="C1533" s="22">
        <v>-125</v>
      </c>
      <c r="D1533" s="21" t="s">
        <v>296</v>
      </c>
      <c r="E1533" s="23"/>
    </row>
    <row r="1534" spans="1:5" ht="20" customHeight="1">
      <c r="A1534" s="19" t="s">
        <v>12004</v>
      </c>
      <c r="B1534" s="20" t="s">
        <v>12003</v>
      </c>
      <c r="C1534" s="22">
        <v>55</v>
      </c>
      <c r="D1534" s="21" t="s">
        <v>345</v>
      </c>
      <c r="E1534" s="23"/>
    </row>
    <row r="1535" spans="1:5" ht="20" customHeight="1">
      <c r="A1535" s="19" t="s">
        <v>12012</v>
      </c>
      <c r="B1535" s="20" t="s">
        <v>12013</v>
      </c>
      <c r="C1535" s="22">
        <v>85</v>
      </c>
      <c r="D1535" s="21" t="s">
        <v>345</v>
      </c>
      <c r="E1535" s="23"/>
    </row>
    <row r="1536" spans="1:5" ht="20" customHeight="1">
      <c r="A1536" s="19" t="s">
        <v>12020</v>
      </c>
      <c r="B1536" s="20" t="s">
        <v>12018</v>
      </c>
      <c r="C1536" s="22">
        <v>-15</v>
      </c>
      <c r="D1536" s="21" t="s">
        <v>345</v>
      </c>
      <c r="E1536" s="23"/>
    </row>
    <row r="1537" spans="1:5" ht="20" customHeight="1">
      <c r="A1537" s="19" t="s">
        <v>12028</v>
      </c>
      <c r="B1537" s="20" t="s">
        <v>12029</v>
      </c>
      <c r="C1537" s="21" t="s">
        <v>169476</v>
      </c>
      <c r="D1537" s="21" t="s">
        <v>345</v>
      </c>
      <c r="E1537" s="23"/>
    </row>
    <row r="1538" spans="1:5" ht="20" customHeight="1">
      <c r="A1538" s="19" t="s">
        <v>12031</v>
      </c>
      <c r="B1538" s="20" t="s">
        <v>12032</v>
      </c>
      <c r="C1538" s="21" t="s">
        <v>169455</v>
      </c>
      <c r="D1538" s="21" t="s">
        <v>296</v>
      </c>
      <c r="E1538" s="23"/>
    </row>
    <row r="1539" spans="1:5" ht="20" customHeight="1">
      <c r="A1539" s="19" t="s">
        <v>12034</v>
      </c>
      <c r="B1539" s="20" t="s">
        <v>12035</v>
      </c>
      <c r="C1539" s="22">
        <v>-75</v>
      </c>
      <c r="D1539" s="21" t="s">
        <v>296</v>
      </c>
      <c r="E1539" s="23"/>
    </row>
    <row r="1540" spans="1:5" ht="20" customHeight="1">
      <c r="A1540" s="19" t="s">
        <v>12043</v>
      </c>
      <c r="B1540" s="20" t="s">
        <v>12044</v>
      </c>
      <c r="C1540" s="21" t="s">
        <v>169433</v>
      </c>
      <c r="D1540" s="21" t="s">
        <v>296</v>
      </c>
      <c r="E1540" s="23"/>
    </row>
    <row r="1541" spans="1:5" ht="20" customHeight="1">
      <c r="A1541" s="19" t="s">
        <v>12060</v>
      </c>
      <c r="B1541" s="20" t="s">
        <v>12061</v>
      </c>
      <c r="C1541" s="22">
        <v>65</v>
      </c>
      <c r="D1541" s="21" t="s">
        <v>345</v>
      </c>
      <c r="E1541" s="23"/>
    </row>
    <row r="1542" spans="1:5" ht="20" customHeight="1">
      <c r="A1542" s="19" t="s">
        <v>12067</v>
      </c>
      <c r="B1542" s="20" t="s">
        <v>12068</v>
      </c>
      <c r="C1542" s="21" t="s">
        <v>169435</v>
      </c>
      <c r="D1542" s="21" t="s">
        <v>296</v>
      </c>
      <c r="E1542" s="23"/>
    </row>
    <row r="1543" spans="1:5" ht="20" customHeight="1">
      <c r="A1543" s="19" t="s">
        <v>12073</v>
      </c>
      <c r="B1543" s="20" t="s">
        <v>12072</v>
      </c>
      <c r="C1543" s="21" t="s">
        <v>14955</v>
      </c>
      <c r="D1543" s="21" t="s">
        <v>345</v>
      </c>
      <c r="E1543" s="23"/>
    </row>
    <row r="1544" spans="1:5" ht="20" customHeight="1">
      <c r="A1544" s="19" t="s">
        <v>12083</v>
      </c>
      <c r="B1544" s="20" t="s">
        <v>12084</v>
      </c>
      <c r="C1544" s="21" t="s">
        <v>169480</v>
      </c>
      <c r="D1544" s="21" t="s">
        <v>296</v>
      </c>
      <c r="E1544" s="23"/>
    </row>
    <row r="1545" spans="1:5" ht="20" customHeight="1">
      <c r="A1545" s="19" t="s">
        <v>12086</v>
      </c>
      <c r="B1545" s="20" t="s">
        <v>12087</v>
      </c>
      <c r="C1545" s="21" t="s">
        <v>169450</v>
      </c>
      <c r="D1545" s="21" t="s">
        <v>296</v>
      </c>
      <c r="E1545" s="23"/>
    </row>
    <row r="1546" spans="1:5" ht="20" customHeight="1">
      <c r="A1546" s="19" t="s">
        <v>12091</v>
      </c>
      <c r="B1546" s="20" t="s">
        <v>12092</v>
      </c>
      <c r="C1546" s="22">
        <v>105</v>
      </c>
      <c r="D1546" s="21" t="s">
        <v>296</v>
      </c>
      <c r="E1546" s="23"/>
    </row>
    <row r="1547" spans="1:5" ht="20" customHeight="1">
      <c r="A1547" s="19" t="s">
        <v>12096</v>
      </c>
      <c r="B1547" s="20" t="s">
        <v>12097</v>
      </c>
      <c r="C1547" s="22">
        <v>15</v>
      </c>
      <c r="D1547" s="21" t="s">
        <v>345</v>
      </c>
      <c r="E1547" s="23"/>
    </row>
    <row r="1548" spans="1:5" ht="20" customHeight="1">
      <c r="A1548" s="19" t="s">
        <v>12101</v>
      </c>
      <c r="B1548" s="20" t="s">
        <v>12102</v>
      </c>
      <c r="C1548" s="21" t="s">
        <v>169452</v>
      </c>
      <c r="D1548" s="21" t="s">
        <v>345</v>
      </c>
      <c r="E1548" s="23"/>
    </row>
    <row r="1549" spans="1:5" ht="20" customHeight="1">
      <c r="A1549" s="19" t="s">
        <v>12106</v>
      </c>
      <c r="B1549" s="20" t="s">
        <v>12107</v>
      </c>
      <c r="C1549" s="22">
        <v>15</v>
      </c>
      <c r="D1549" s="21" t="s">
        <v>345</v>
      </c>
      <c r="E1549" s="23"/>
    </row>
    <row r="1550" spans="1:5" ht="20" customHeight="1">
      <c r="A1550" s="19" t="s">
        <v>12111</v>
      </c>
      <c r="B1550" s="20" t="s">
        <v>12112</v>
      </c>
      <c r="C1550" s="22">
        <v>35</v>
      </c>
      <c r="D1550" s="21" t="s">
        <v>296</v>
      </c>
      <c r="E1550" s="23"/>
    </row>
    <row r="1551" spans="1:5" ht="20" customHeight="1">
      <c r="A1551" s="19" t="s">
        <v>12118</v>
      </c>
      <c r="B1551" s="20" t="s">
        <v>12119</v>
      </c>
      <c r="C1551" s="21" t="s">
        <v>169444</v>
      </c>
      <c r="D1551" s="21" t="s">
        <v>345</v>
      </c>
      <c r="E1551" s="23"/>
    </row>
    <row r="1552" spans="1:5" ht="20" customHeight="1">
      <c r="A1552" s="19" t="s">
        <v>12121</v>
      </c>
      <c r="B1552" s="20" t="s">
        <v>12122</v>
      </c>
      <c r="C1552" s="22">
        <v>-165</v>
      </c>
      <c r="D1552" s="21" t="s">
        <v>296</v>
      </c>
      <c r="E1552" s="23"/>
    </row>
    <row r="1553" spans="1:5" ht="20" customHeight="1">
      <c r="A1553" s="19" t="s">
        <v>12128</v>
      </c>
      <c r="B1553" s="20" t="s">
        <v>12129</v>
      </c>
      <c r="C1553" s="21" t="s">
        <v>169444</v>
      </c>
      <c r="D1553" s="21" t="s">
        <v>345</v>
      </c>
      <c r="E1553" s="23"/>
    </row>
    <row r="1554" spans="1:5" ht="20" customHeight="1">
      <c r="A1554" s="19" t="s">
        <v>12139</v>
      </c>
      <c r="B1554" s="20" t="s">
        <v>12140</v>
      </c>
      <c r="C1554" s="22">
        <v>-35</v>
      </c>
      <c r="D1554" s="21" t="s">
        <v>345</v>
      </c>
      <c r="E1554" s="23"/>
    </row>
    <row r="1555" spans="1:5" ht="20" customHeight="1">
      <c r="A1555" s="19" t="s">
        <v>12147</v>
      </c>
      <c r="B1555" s="20" t="s">
        <v>12148</v>
      </c>
      <c r="C1555" s="22">
        <v>-85</v>
      </c>
      <c r="D1555" s="21" t="s">
        <v>296</v>
      </c>
      <c r="E1555" s="23"/>
    </row>
    <row r="1556" spans="1:5" ht="20" customHeight="1">
      <c r="A1556" s="19" t="s">
        <v>12155</v>
      </c>
      <c r="B1556" s="20" t="s">
        <v>12153</v>
      </c>
      <c r="C1556" s="21" t="s">
        <v>169452</v>
      </c>
      <c r="D1556" s="21" t="s">
        <v>345</v>
      </c>
      <c r="E1556" s="23"/>
    </row>
    <row r="1557" spans="1:5" ht="20" customHeight="1">
      <c r="A1557" s="19" t="s">
        <v>12162</v>
      </c>
      <c r="B1557" s="20" t="s">
        <v>12160</v>
      </c>
      <c r="C1557" s="22">
        <v>75</v>
      </c>
      <c r="D1557" s="21" t="s">
        <v>296</v>
      </c>
      <c r="E1557" s="23"/>
    </row>
    <row r="1558" spans="1:5" ht="20" customHeight="1">
      <c r="A1558" s="19" t="s">
        <v>12167</v>
      </c>
      <c r="B1558" s="20" t="s">
        <v>12165</v>
      </c>
      <c r="C1558" s="21" t="s">
        <v>169462</v>
      </c>
      <c r="D1558" s="21" t="s">
        <v>296</v>
      </c>
      <c r="E1558" s="23"/>
    </row>
    <row r="1559" spans="1:5" ht="32" customHeight="1">
      <c r="A1559" s="19" t="s">
        <v>12175</v>
      </c>
      <c r="B1559" s="20" t="s">
        <v>12176</v>
      </c>
      <c r="C1559" s="21" t="s">
        <v>169572</v>
      </c>
      <c r="D1559" s="21" t="s">
        <v>296</v>
      </c>
      <c r="E1559" s="23"/>
    </row>
    <row r="1560" spans="1:5" ht="20" customHeight="1">
      <c r="A1560" s="19" t="s">
        <v>12182</v>
      </c>
      <c r="B1560" s="20" t="s">
        <v>12183</v>
      </c>
      <c r="C1560" s="21" t="s">
        <v>169450</v>
      </c>
      <c r="D1560" s="21" t="s">
        <v>296</v>
      </c>
      <c r="E1560" s="23"/>
    </row>
    <row r="1561" spans="1:5" ht="20" customHeight="1">
      <c r="A1561" s="19" t="s">
        <v>12187</v>
      </c>
      <c r="B1561" s="20" t="s">
        <v>12186</v>
      </c>
      <c r="C1561" s="22">
        <v>115</v>
      </c>
      <c r="D1561" s="21" t="s">
        <v>296</v>
      </c>
      <c r="E1561" s="23"/>
    </row>
    <row r="1562" spans="1:5" ht="20" customHeight="1">
      <c r="A1562" s="19" t="s">
        <v>12189</v>
      </c>
      <c r="B1562" s="20" t="s">
        <v>12190</v>
      </c>
      <c r="C1562" s="22">
        <v>15</v>
      </c>
      <c r="D1562" s="21" t="s">
        <v>345</v>
      </c>
      <c r="E1562" s="23"/>
    </row>
    <row r="1563" spans="1:5" ht="32" customHeight="1">
      <c r="A1563" s="19" t="s">
        <v>12192</v>
      </c>
      <c r="B1563" s="20" t="s">
        <v>12193</v>
      </c>
      <c r="C1563" s="21" t="s">
        <v>169573</v>
      </c>
      <c r="D1563" s="21" t="s">
        <v>296</v>
      </c>
      <c r="E1563" s="23"/>
    </row>
    <row r="1564" spans="1:5" ht="20" customHeight="1">
      <c r="A1564" s="19" t="s">
        <v>12195</v>
      </c>
      <c r="B1564" s="20" t="s">
        <v>12196</v>
      </c>
      <c r="C1564" s="22">
        <v>-165</v>
      </c>
      <c r="D1564" s="21" t="s">
        <v>296</v>
      </c>
      <c r="E1564" s="23"/>
    </row>
    <row r="1565" spans="1:5" ht="20" customHeight="1">
      <c r="A1565" s="19" t="s">
        <v>12200</v>
      </c>
      <c r="B1565" s="20" t="s">
        <v>12201</v>
      </c>
      <c r="C1565" s="21" t="s">
        <v>169448</v>
      </c>
      <c r="D1565" s="21" t="s">
        <v>345</v>
      </c>
      <c r="E1565" s="23"/>
    </row>
    <row r="1566" spans="1:5" ht="32" customHeight="1">
      <c r="A1566" s="19" t="s">
        <v>12215</v>
      </c>
      <c r="B1566" s="20" t="s">
        <v>12216</v>
      </c>
      <c r="C1566" s="21" t="s">
        <v>169579</v>
      </c>
      <c r="D1566" s="21" t="s">
        <v>296</v>
      </c>
      <c r="E1566" s="23"/>
    </row>
    <row r="1567" spans="1:5" ht="20" customHeight="1">
      <c r="A1567" s="19" t="s">
        <v>12218</v>
      </c>
      <c r="B1567" s="20" t="s">
        <v>12219</v>
      </c>
      <c r="C1567" s="21" t="s">
        <v>169450</v>
      </c>
      <c r="D1567" s="21" t="s">
        <v>296</v>
      </c>
      <c r="E1567" s="23"/>
    </row>
    <row r="1568" spans="1:5" ht="20" customHeight="1">
      <c r="A1568" s="19" t="s">
        <v>12225</v>
      </c>
      <c r="B1568" s="20" t="s">
        <v>12224</v>
      </c>
      <c r="C1568" s="22">
        <v>-45</v>
      </c>
      <c r="D1568" s="21" t="s">
        <v>296</v>
      </c>
      <c r="E1568" s="23"/>
    </row>
    <row r="1569" spans="1:5" ht="20" customHeight="1">
      <c r="A1569" s="19" t="s">
        <v>12229</v>
      </c>
      <c r="B1569" s="20" t="s">
        <v>12230</v>
      </c>
      <c r="C1569" s="22">
        <v>-45</v>
      </c>
      <c r="D1569" s="21" t="s">
        <v>345</v>
      </c>
      <c r="E1569" s="23"/>
    </row>
    <row r="1570" spans="1:5" ht="32" customHeight="1">
      <c r="A1570" s="19" t="s">
        <v>12237</v>
      </c>
      <c r="B1570" s="20" t="s">
        <v>12235</v>
      </c>
      <c r="C1570" s="21" t="s">
        <v>169563</v>
      </c>
      <c r="D1570" s="21" t="s">
        <v>296</v>
      </c>
      <c r="E1570" s="23"/>
    </row>
    <row r="1571" spans="1:5" ht="20" customHeight="1">
      <c r="A1571" s="19" t="s">
        <v>12307</v>
      </c>
      <c r="B1571" s="20" t="s">
        <v>12308</v>
      </c>
      <c r="C1571" s="21" t="s">
        <v>169449</v>
      </c>
      <c r="D1571" s="21" t="s">
        <v>139</v>
      </c>
      <c r="E1571" s="23"/>
    </row>
    <row r="1572" spans="1:5" ht="20" customHeight="1">
      <c r="A1572" s="19" t="s">
        <v>12408</v>
      </c>
      <c r="B1572" s="20" t="s">
        <v>12409</v>
      </c>
      <c r="C1572" s="22">
        <v>-35</v>
      </c>
      <c r="D1572" s="21" t="s">
        <v>139</v>
      </c>
      <c r="E1572" s="23"/>
    </row>
    <row r="1573" spans="1:5" ht="20" customHeight="1">
      <c r="A1573" s="19" t="s">
        <v>1194</v>
      </c>
      <c r="B1573" s="20" t="s">
        <v>1195</v>
      </c>
      <c r="C1573" s="22">
        <v>115</v>
      </c>
      <c r="D1573" s="21" t="s">
        <v>139</v>
      </c>
      <c r="E1573" s="23"/>
    </row>
    <row r="1574" spans="1:5" ht="20" customHeight="1">
      <c r="A1574" s="19" t="s">
        <v>1270</v>
      </c>
      <c r="B1574" s="20" t="s">
        <v>1271</v>
      </c>
      <c r="C1574" s="21" t="s">
        <v>156989</v>
      </c>
      <c r="D1574" s="21" t="s">
        <v>139</v>
      </c>
      <c r="E1574" s="23"/>
    </row>
    <row r="1575" spans="1:5" ht="20" customHeight="1">
      <c r="A1575" s="19" t="s">
        <v>1349</v>
      </c>
      <c r="B1575" s="20" t="s">
        <v>1350</v>
      </c>
      <c r="C1575" s="21" t="s">
        <v>101522</v>
      </c>
      <c r="D1575" s="21" t="s">
        <v>139</v>
      </c>
      <c r="E1575" s="23"/>
    </row>
    <row r="1576" spans="1:5" ht="20" customHeight="1">
      <c r="A1576" s="19" t="s">
        <v>1431</v>
      </c>
      <c r="B1576" s="20" t="s">
        <v>1432</v>
      </c>
      <c r="C1576" s="21" t="s">
        <v>169434</v>
      </c>
      <c r="D1576" s="21" t="s">
        <v>296</v>
      </c>
      <c r="E1576" s="23"/>
    </row>
    <row r="1577" spans="1:5" ht="20" customHeight="1">
      <c r="A1577" s="19" t="s">
        <v>1435</v>
      </c>
      <c r="B1577" s="20" t="s">
        <v>1436</v>
      </c>
      <c r="C1577" s="22">
        <v>-5</v>
      </c>
      <c r="D1577" s="21" t="s">
        <v>345</v>
      </c>
      <c r="E1577" s="23"/>
    </row>
    <row r="1578" spans="1:5" ht="20" customHeight="1">
      <c r="A1578" s="19" t="s">
        <v>1441</v>
      </c>
      <c r="B1578" s="20" t="s">
        <v>1442</v>
      </c>
      <c r="C1578" s="22">
        <v>115</v>
      </c>
      <c r="D1578" s="21" t="s">
        <v>345</v>
      </c>
      <c r="E1578" s="23"/>
    </row>
    <row r="1579" spans="1:5" ht="20" customHeight="1">
      <c r="A1579" s="19" t="s">
        <v>1466</v>
      </c>
      <c r="B1579" s="20" t="s">
        <v>1467</v>
      </c>
      <c r="C1579" s="22">
        <v>115</v>
      </c>
      <c r="D1579" s="21" t="s">
        <v>345</v>
      </c>
      <c r="E1579" s="23"/>
    </row>
    <row r="1580" spans="1:5" ht="20" customHeight="1">
      <c r="A1580" s="19" t="s">
        <v>1506</v>
      </c>
      <c r="B1580" s="20" t="s">
        <v>1507</v>
      </c>
      <c r="C1580" s="22">
        <v>85</v>
      </c>
      <c r="D1580" s="21" t="s">
        <v>345</v>
      </c>
      <c r="E1580" s="23"/>
    </row>
    <row r="1581" spans="1:5" ht="20" customHeight="1">
      <c r="A1581" s="19" t="s">
        <v>11543</v>
      </c>
      <c r="B1581" s="20" t="s">
        <v>11544</v>
      </c>
      <c r="C1581" s="21" t="s">
        <v>169452</v>
      </c>
      <c r="D1581" s="21" t="s">
        <v>345</v>
      </c>
      <c r="E1581" s="23"/>
    </row>
    <row r="1582" spans="1:5" ht="20" customHeight="1">
      <c r="A1582" s="19" t="s">
        <v>11616</v>
      </c>
      <c r="B1582" s="20" t="s">
        <v>11615</v>
      </c>
      <c r="C1582" s="21" t="s">
        <v>169471</v>
      </c>
      <c r="D1582" s="21" t="s">
        <v>345</v>
      </c>
      <c r="E1582" s="23"/>
    </row>
    <row r="1583" spans="1:5" ht="20" customHeight="1">
      <c r="A1583" s="19" t="s">
        <v>11677</v>
      </c>
      <c r="B1583" s="20" t="s">
        <v>11678</v>
      </c>
      <c r="C1583" s="21" t="s">
        <v>169493</v>
      </c>
      <c r="D1583" s="21" t="s">
        <v>296</v>
      </c>
      <c r="E1583" s="23"/>
    </row>
    <row r="1584" spans="1:5" ht="20" customHeight="1">
      <c r="A1584" s="19" t="s">
        <v>11702</v>
      </c>
      <c r="B1584" s="20" t="s">
        <v>11700</v>
      </c>
      <c r="C1584" s="21" t="s">
        <v>169450</v>
      </c>
      <c r="D1584" s="21" t="s">
        <v>296</v>
      </c>
      <c r="E1584" s="23"/>
    </row>
    <row r="1585" spans="1:5" ht="20" customHeight="1">
      <c r="A1585" s="19" t="s">
        <v>11717</v>
      </c>
      <c r="B1585" s="20" t="s">
        <v>11718</v>
      </c>
      <c r="C1585" s="22">
        <v>215</v>
      </c>
      <c r="D1585" s="21" t="s">
        <v>345</v>
      </c>
      <c r="E1585" s="23"/>
    </row>
    <row r="1586" spans="1:5" ht="20" customHeight="1">
      <c r="A1586" s="19" t="s">
        <v>11720</v>
      </c>
      <c r="B1586" s="20" t="s">
        <v>11721</v>
      </c>
      <c r="C1586" s="22">
        <v>255</v>
      </c>
      <c r="D1586" s="21" t="s">
        <v>345</v>
      </c>
      <c r="E1586" s="23"/>
    </row>
    <row r="1587" spans="1:5" ht="20" customHeight="1">
      <c r="A1587" s="19" t="s">
        <v>11736</v>
      </c>
      <c r="B1587" s="20" t="s">
        <v>11737</v>
      </c>
      <c r="C1587" s="21" t="s">
        <v>169487</v>
      </c>
      <c r="D1587" s="21" t="s">
        <v>345</v>
      </c>
      <c r="E1587" s="23"/>
    </row>
    <row r="1588" spans="1:5" ht="20" customHeight="1">
      <c r="A1588" s="19" t="s">
        <v>11754</v>
      </c>
      <c r="B1588" s="24">
        <v>100</v>
      </c>
      <c r="C1588" s="21" t="s">
        <v>169525</v>
      </c>
      <c r="D1588" s="21" t="s">
        <v>345</v>
      </c>
      <c r="E1588" s="23"/>
    </row>
    <row r="1589" spans="1:5" ht="20" customHeight="1">
      <c r="A1589" s="19" t="s">
        <v>11763</v>
      </c>
      <c r="B1589" s="20" t="s">
        <v>11761</v>
      </c>
      <c r="C1589" s="21" t="s">
        <v>169452</v>
      </c>
      <c r="D1589" s="21" t="s">
        <v>345</v>
      </c>
      <c r="E1589" s="23"/>
    </row>
    <row r="1590" spans="1:5" ht="20" customHeight="1">
      <c r="A1590" s="19" t="s">
        <v>11765</v>
      </c>
      <c r="B1590" s="20" t="s">
        <v>11766</v>
      </c>
      <c r="C1590" s="22">
        <v>-155</v>
      </c>
      <c r="D1590" s="21" t="s">
        <v>296</v>
      </c>
      <c r="E1590" s="23"/>
    </row>
    <row r="1591" spans="1:5" ht="20" customHeight="1">
      <c r="A1591" s="19" t="s">
        <v>11770</v>
      </c>
      <c r="B1591" s="24">
        <v>100</v>
      </c>
      <c r="C1591" s="21" t="s">
        <v>169515</v>
      </c>
      <c r="D1591" s="21" t="s">
        <v>345</v>
      </c>
      <c r="E1591" s="23"/>
    </row>
    <row r="1592" spans="1:5" ht="20" customHeight="1">
      <c r="A1592" s="19" t="s">
        <v>11782</v>
      </c>
      <c r="B1592" s="20" t="s">
        <v>11783</v>
      </c>
      <c r="C1592" s="21" t="s">
        <v>101522</v>
      </c>
      <c r="D1592" s="21" t="s">
        <v>296</v>
      </c>
      <c r="E1592" s="23"/>
    </row>
    <row r="1593" spans="1:5" ht="20" customHeight="1">
      <c r="A1593" s="19" t="s">
        <v>11791</v>
      </c>
      <c r="B1593" s="20" t="s">
        <v>11792</v>
      </c>
      <c r="C1593" s="22">
        <v>-5</v>
      </c>
      <c r="D1593" s="21" t="s">
        <v>345</v>
      </c>
      <c r="E1593" s="23"/>
    </row>
    <row r="1594" spans="1:5" ht="20" customHeight="1">
      <c r="A1594" s="19" t="s">
        <v>11794</v>
      </c>
      <c r="B1594" s="20" t="s">
        <v>11795</v>
      </c>
      <c r="C1594" s="21" t="s">
        <v>169499</v>
      </c>
      <c r="D1594" s="21" t="s">
        <v>345</v>
      </c>
      <c r="E1594" s="23"/>
    </row>
    <row r="1595" spans="1:5" ht="20" customHeight="1">
      <c r="A1595" s="19" t="s">
        <v>11805</v>
      </c>
      <c r="B1595" s="20" t="s">
        <v>11806</v>
      </c>
      <c r="C1595" s="22">
        <v>45</v>
      </c>
      <c r="D1595" s="21" t="s">
        <v>345</v>
      </c>
      <c r="E1595" s="23"/>
    </row>
    <row r="1596" spans="1:5" ht="20" customHeight="1">
      <c r="A1596" s="19" t="s">
        <v>11814</v>
      </c>
      <c r="B1596" s="20" t="s">
        <v>11815</v>
      </c>
      <c r="C1596" s="21" t="s">
        <v>169494</v>
      </c>
      <c r="D1596" s="21" t="s">
        <v>345</v>
      </c>
      <c r="E1596" s="23"/>
    </row>
    <row r="1597" spans="1:5" ht="20" customHeight="1">
      <c r="A1597" s="19" t="s">
        <v>11822</v>
      </c>
      <c r="B1597" s="20" t="s">
        <v>11820</v>
      </c>
      <c r="C1597" s="22">
        <v>-35</v>
      </c>
      <c r="D1597" s="21" t="s">
        <v>345</v>
      </c>
      <c r="E1597" s="23"/>
    </row>
    <row r="1598" spans="1:5" ht="20" customHeight="1">
      <c r="A1598" s="19" t="s">
        <v>11832</v>
      </c>
      <c r="B1598" s="20" t="s">
        <v>11833</v>
      </c>
      <c r="C1598" s="22">
        <v>-15</v>
      </c>
      <c r="D1598" s="21" t="s">
        <v>345</v>
      </c>
      <c r="E1598" s="23"/>
    </row>
    <row r="1599" spans="1:5" ht="20" customHeight="1">
      <c r="A1599" s="19" t="s">
        <v>11855</v>
      </c>
      <c r="B1599" s="20" t="s">
        <v>11854</v>
      </c>
      <c r="C1599" s="22">
        <v>-35</v>
      </c>
      <c r="D1599" s="21" t="s">
        <v>345</v>
      </c>
      <c r="E1599" s="23"/>
    </row>
    <row r="1600" spans="1:5" ht="20" customHeight="1">
      <c r="A1600" s="19" t="s">
        <v>11873</v>
      </c>
      <c r="B1600" s="20" t="s">
        <v>11874</v>
      </c>
      <c r="C1600" s="22">
        <v>95</v>
      </c>
      <c r="D1600" s="21" t="s">
        <v>345</v>
      </c>
      <c r="E1600" s="23"/>
    </row>
    <row r="1601" spans="1:5" ht="32" customHeight="1">
      <c r="A1601" s="19" t="s">
        <v>11878</v>
      </c>
      <c r="B1601" s="20" t="s">
        <v>11877</v>
      </c>
      <c r="C1601" s="21" t="s">
        <v>169562</v>
      </c>
      <c r="D1601" s="21" t="s">
        <v>345</v>
      </c>
      <c r="E1601" s="23"/>
    </row>
    <row r="1602" spans="1:5" ht="20" customHeight="1">
      <c r="A1602" s="19" t="s">
        <v>11890</v>
      </c>
      <c r="B1602" s="20" t="s">
        <v>11891</v>
      </c>
      <c r="C1602" s="22">
        <v>195</v>
      </c>
      <c r="D1602" s="21" t="s">
        <v>345</v>
      </c>
      <c r="E1602" s="23"/>
    </row>
    <row r="1603" spans="1:5" ht="20" customHeight="1">
      <c r="A1603" s="19" t="s">
        <v>11895</v>
      </c>
      <c r="B1603" s="20" t="s">
        <v>11896</v>
      </c>
      <c r="C1603" s="21" t="s">
        <v>169485</v>
      </c>
      <c r="D1603" s="21" t="s">
        <v>345</v>
      </c>
      <c r="E1603" s="23"/>
    </row>
    <row r="1604" spans="1:5" ht="20" customHeight="1">
      <c r="A1604" s="19" t="s">
        <v>11914</v>
      </c>
      <c r="B1604" s="20" t="s">
        <v>11915</v>
      </c>
      <c r="C1604" s="21" t="s">
        <v>101522</v>
      </c>
      <c r="D1604" s="21" t="s">
        <v>345</v>
      </c>
      <c r="E1604" s="23"/>
    </row>
    <row r="1605" spans="1:5" ht="20" customHeight="1">
      <c r="A1605" s="19" t="s">
        <v>11939</v>
      </c>
      <c r="B1605" s="20" t="s">
        <v>11938</v>
      </c>
      <c r="C1605" s="21" t="s">
        <v>169448</v>
      </c>
      <c r="D1605" s="21" t="s">
        <v>345</v>
      </c>
      <c r="E1605" s="23"/>
    </row>
    <row r="1606" spans="1:5" ht="20" customHeight="1">
      <c r="A1606" s="19" t="s">
        <v>11945</v>
      </c>
      <c r="B1606" s="20" t="s">
        <v>11946</v>
      </c>
      <c r="C1606" s="21" t="s">
        <v>169436</v>
      </c>
      <c r="D1606" s="21" t="s">
        <v>296</v>
      </c>
      <c r="E1606" s="23"/>
    </row>
    <row r="1607" spans="1:5" ht="20" customHeight="1">
      <c r="A1607" s="19" t="s">
        <v>11962</v>
      </c>
      <c r="B1607" s="20" t="s">
        <v>11963</v>
      </c>
      <c r="C1607" s="22">
        <v>-165</v>
      </c>
      <c r="D1607" s="21" t="s">
        <v>296</v>
      </c>
      <c r="E1607" s="23"/>
    </row>
    <row r="1608" spans="1:5" ht="20" customHeight="1">
      <c r="A1608" s="19" t="s">
        <v>11975</v>
      </c>
      <c r="B1608" s="20" t="s">
        <v>11976</v>
      </c>
      <c r="C1608" s="21" t="s">
        <v>169480</v>
      </c>
      <c r="D1608" s="21" t="s">
        <v>345</v>
      </c>
      <c r="E1608" s="23"/>
    </row>
    <row r="1609" spans="1:5" ht="20" customHeight="1">
      <c r="A1609" s="19" t="s">
        <v>11977</v>
      </c>
      <c r="B1609" s="20" t="s">
        <v>11978</v>
      </c>
      <c r="C1609" s="21" t="s">
        <v>169485</v>
      </c>
      <c r="D1609" s="21" t="s">
        <v>345</v>
      </c>
      <c r="E1609" s="23"/>
    </row>
    <row r="1610" spans="1:5" ht="20" customHeight="1">
      <c r="A1610" s="19" t="s">
        <v>11979</v>
      </c>
      <c r="B1610" s="24">
        <v>100</v>
      </c>
      <c r="C1610" s="21" t="s">
        <v>169485</v>
      </c>
      <c r="D1610" s="21" t="s">
        <v>345</v>
      </c>
      <c r="E1610" s="23"/>
    </row>
    <row r="1611" spans="1:5" ht="20" customHeight="1">
      <c r="A1611" s="19" t="s">
        <v>11980</v>
      </c>
      <c r="B1611" s="20" t="s">
        <v>11981</v>
      </c>
      <c r="C1611" s="22">
        <v>-85</v>
      </c>
      <c r="D1611" s="21" t="s">
        <v>296</v>
      </c>
      <c r="E1611" s="23"/>
    </row>
    <row r="1612" spans="1:5" ht="20" customHeight="1">
      <c r="A1612" s="19" t="s">
        <v>11982</v>
      </c>
      <c r="B1612" s="20" t="s">
        <v>11983</v>
      </c>
      <c r="C1612" s="21" t="s">
        <v>169499</v>
      </c>
      <c r="D1612" s="21" t="s">
        <v>345</v>
      </c>
      <c r="E1612" s="23"/>
    </row>
    <row r="1613" spans="1:5" ht="20" customHeight="1">
      <c r="A1613" s="19" t="s">
        <v>11984</v>
      </c>
      <c r="B1613" s="20" t="s">
        <v>11985</v>
      </c>
      <c r="C1613" s="22">
        <v>-165</v>
      </c>
      <c r="D1613" s="21" t="s">
        <v>296</v>
      </c>
      <c r="E1613" s="23"/>
    </row>
    <row r="1614" spans="1:5" ht="20" customHeight="1">
      <c r="A1614" s="19" t="s">
        <v>11986</v>
      </c>
      <c r="B1614" s="20" t="s">
        <v>11987</v>
      </c>
      <c r="C1614" s="22">
        <v>165</v>
      </c>
      <c r="D1614" s="21" t="s">
        <v>345</v>
      </c>
      <c r="E1614" s="23"/>
    </row>
    <row r="1615" spans="1:5" ht="20" customHeight="1">
      <c r="A1615" s="19" t="s">
        <v>11990</v>
      </c>
      <c r="B1615" s="20" t="s">
        <v>11989</v>
      </c>
      <c r="C1615" s="21" t="s">
        <v>169444</v>
      </c>
      <c r="D1615" s="21" t="s">
        <v>345</v>
      </c>
      <c r="E1615" s="23"/>
    </row>
    <row r="1616" spans="1:5" ht="20" customHeight="1">
      <c r="A1616" s="19" t="s">
        <v>11991</v>
      </c>
      <c r="B1616" s="20" t="s">
        <v>11992</v>
      </c>
      <c r="C1616" s="22">
        <v>165</v>
      </c>
      <c r="D1616" s="21" t="s">
        <v>345</v>
      </c>
      <c r="E1616" s="23"/>
    </row>
    <row r="1617" spans="1:5" ht="20" customHeight="1">
      <c r="A1617" s="19" t="s">
        <v>11993</v>
      </c>
      <c r="B1617" s="24">
        <v>100</v>
      </c>
      <c r="C1617" s="21" t="s">
        <v>169517</v>
      </c>
      <c r="D1617" s="21" t="s">
        <v>345</v>
      </c>
      <c r="E1617" s="23"/>
    </row>
    <row r="1618" spans="1:5" ht="20" customHeight="1">
      <c r="A1618" s="19" t="s">
        <v>11994</v>
      </c>
      <c r="B1618" s="20" t="s">
        <v>11995</v>
      </c>
      <c r="C1618" s="21" t="s">
        <v>169455</v>
      </c>
      <c r="D1618" s="21" t="s">
        <v>296</v>
      </c>
      <c r="E1618" s="23"/>
    </row>
    <row r="1619" spans="1:5" ht="20" customHeight="1">
      <c r="A1619" s="19" t="s">
        <v>11998</v>
      </c>
      <c r="B1619" s="20" t="s">
        <v>11997</v>
      </c>
      <c r="C1619" s="22">
        <v>-125</v>
      </c>
      <c r="D1619" s="21" t="s">
        <v>296</v>
      </c>
      <c r="E1619" s="23"/>
    </row>
    <row r="1620" spans="1:5" ht="20" customHeight="1">
      <c r="A1620" s="19" t="s">
        <v>11999</v>
      </c>
      <c r="B1620" s="20" t="s">
        <v>12000</v>
      </c>
      <c r="C1620" s="22">
        <v>145</v>
      </c>
      <c r="D1620" s="21" t="s">
        <v>345</v>
      </c>
      <c r="E1620" s="23"/>
    </row>
    <row r="1621" spans="1:5" ht="20" customHeight="1">
      <c r="A1621" s="19" t="s">
        <v>12001</v>
      </c>
      <c r="B1621" s="24">
        <v>100</v>
      </c>
      <c r="C1621" s="21" t="s">
        <v>14798</v>
      </c>
      <c r="D1621" s="21" t="s">
        <v>345</v>
      </c>
      <c r="E1621" s="23"/>
    </row>
    <row r="1622" spans="1:5" ht="20" customHeight="1">
      <c r="A1622" s="19" t="s">
        <v>12005</v>
      </c>
      <c r="B1622" s="20" t="s">
        <v>12003</v>
      </c>
      <c r="C1622" s="22">
        <v>55</v>
      </c>
      <c r="D1622" s="21" t="s">
        <v>345</v>
      </c>
      <c r="E1622" s="23"/>
    </row>
    <row r="1623" spans="1:5" ht="20" customHeight="1">
      <c r="A1623" s="19" t="s">
        <v>12006</v>
      </c>
      <c r="B1623" s="24">
        <v>100</v>
      </c>
      <c r="C1623" s="22">
        <v>185</v>
      </c>
      <c r="D1623" s="21" t="s">
        <v>345</v>
      </c>
      <c r="E1623" s="23"/>
    </row>
    <row r="1624" spans="1:5" ht="20" customHeight="1">
      <c r="A1624" s="19" t="s">
        <v>12007</v>
      </c>
      <c r="B1624" s="20" t="s">
        <v>12008</v>
      </c>
      <c r="C1624" s="22">
        <v>225</v>
      </c>
      <c r="D1624" s="21" t="s">
        <v>345</v>
      </c>
      <c r="E1624" s="23"/>
    </row>
    <row r="1625" spans="1:5" ht="20" customHeight="1">
      <c r="A1625" s="19" t="s">
        <v>12009</v>
      </c>
      <c r="B1625" s="20" t="s">
        <v>12010</v>
      </c>
      <c r="C1625" s="22">
        <v>205</v>
      </c>
      <c r="D1625" s="21" t="s">
        <v>345</v>
      </c>
      <c r="E1625" s="23"/>
    </row>
    <row r="1626" spans="1:5" ht="20" customHeight="1">
      <c r="A1626" s="19" t="s">
        <v>12011</v>
      </c>
      <c r="B1626" s="24">
        <v>100</v>
      </c>
      <c r="C1626" s="22">
        <v>245</v>
      </c>
      <c r="D1626" s="21" t="s">
        <v>345</v>
      </c>
      <c r="E1626" s="23"/>
    </row>
    <row r="1627" spans="1:5" ht="20" customHeight="1">
      <c r="A1627" s="19" t="s">
        <v>12014</v>
      </c>
      <c r="B1627" s="20" t="s">
        <v>12013</v>
      </c>
      <c r="C1627" s="22">
        <v>85</v>
      </c>
      <c r="D1627" s="21" t="s">
        <v>345</v>
      </c>
      <c r="E1627" s="23"/>
    </row>
    <row r="1628" spans="1:5" ht="20" customHeight="1">
      <c r="A1628" s="19" t="s">
        <v>12015</v>
      </c>
      <c r="B1628" s="20" t="s">
        <v>12016</v>
      </c>
      <c r="C1628" s="21" t="s">
        <v>14955</v>
      </c>
      <c r="D1628" s="21" t="s">
        <v>345</v>
      </c>
      <c r="E1628" s="23"/>
    </row>
    <row r="1629" spans="1:5" ht="20" customHeight="1">
      <c r="A1629" s="19" t="s">
        <v>12021</v>
      </c>
      <c r="B1629" s="20" t="s">
        <v>12018</v>
      </c>
      <c r="C1629" s="22">
        <v>-15</v>
      </c>
      <c r="D1629" s="21" t="s">
        <v>345</v>
      </c>
      <c r="E1629" s="23"/>
    </row>
    <row r="1630" spans="1:5" ht="20" customHeight="1">
      <c r="A1630" s="19" t="s">
        <v>12022</v>
      </c>
      <c r="B1630" s="20" t="s">
        <v>12023</v>
      </c>
      <c r="C1630" s="21" t="s">
        <v>169450</v>
      </c>
      <c r="D1630" s="21" t="s">
        <v>296</v>
      </c>
      <c r="E1630" s="23"/>
    </row>
    <row r="1631" spans="1:5" ht="20" customHeight="1">
      <c r="A1631" s="19" t="s">
        <v>12024</v>
      </c>
      <c r="B1631" s="20" t="s">
        <v>12025</v>
      </c>
      <c r="C1631" s="22">
        <v>165</v>
      </c>
      <c r="D1631" s="21" t="s">
        <v>345</v>
      </c>
      <c r="E1631" s="23"/>
    </row>
    <row r="1632" spans="1:5" ht="20" customHeight="1">
      <c r="A1632" s="19" t="s">
        <v>12026</v>
      </c>
      <c r="B1632" s="20" t="s">
        <v>12027</v>
      </c>
      <c r="C1632" s="21" t="s">
        <v>169461</v>
      </c>
      <c r="D1632" s="21" t="s">
        <v>345</v>
      </c>
      <c r="E1632" s="23"/>
    </row>
    <row r="1633" spans="1:5" ht="20" customHeight="1">
      <c r="A1633" s="19" t="s">
        <v>12030</v>
      </c>
      <c r="B1633" s="20" t="s">
        <v>12029</v>
      </c>
      <c r="C1633" s="21" t="s">
        <v>169476</v>
      </c>
      <c r="D1633" s="21" t="s">
        <v>345</v>
      </c>
      <c r="E1633" s="23"/>
    </row>
    <row r="1634" spans="1:5" ht="20" customHeight="1">
      <c r="A1634" s="19" t="s">
        <v>12033</v>
      </c>
      <c r="B1634" s="20" t="s">
        <v>12032</v>
      </c>
      <c r="C1634" s="21" t="s">
        <v>169455</v>
      </c>
      <c r="D1634" s="21" t="s">
        <v>296</v>
      </c>
      <c r="E1634" s="23"/>
    </row>
    <row r="1635" spans="1:5" ht="20" customHeight="1">
      <c r="A1635" s="19" t="s">
        <v>12036</v>
      </c>
      <c r="B1635" s="20" t="s">
        <v>12035</v>
      </c>
      <c r="C1635" s="22">
        <v>-75</v>
      </c>
      <c r="D1635" s="21" t="s">
        <v>296</v>
      </c>
      <c r="E1635" s="23"/>
    </row>
    <row r="1636" spans="1:5" ht="20" customHeight="1">
      <c r="A1636" s="19" t="s">
        <v>12037</v>
      </c>
      <c r="B1636" s="20" t="s">
        <v>12038</v>
      </c>
      <c r="C1636" s="22">
        <v>165</v>
      </c>
      <c r="D1636" s="21" t="s">
        <v>345</v>
      </c>
      <c r="E1636" s="23"/>
    </row>
    <row r="1637" spans="1:5" ht="20" customHeight="1">
      <c r="A1637" s="19" t="s">
        <v>12039</v>
      </c>
      <c r="B1637" s="20" t="s">
        <v>12040</v>
      </c>
      <c r="C1637" s="22">
        <v>115</v>
      </c>
      <c r="D1637" s="21" t="s">
        <v>296</v>
      </c>
      <c r="E1637" s="23"/>
    </row>
    <row r="1638" spans="1:5" ht="20" customHeight="1">
      <c r="A1638" s="19" t="s">
        <v>12041</v>
      </c>
      <c r="B1638" s="20" t="s">
        <v>12042</v>
      </c>
      <c r="C1638" s="22">
        <v>-95</v>
      </c>
      <c r="D1638" s="21" t="s">
        <v>296</v>
      </c>
      <c r="E1638" s="23"/>
    </row>
    <row r="1639" spans="1:5" ht="20" customHeight="1">
      <c r="A1639" s="19" t="s">
        <v>12045</v>
      </c>
      <c r="B1639" s="20" t="s">
        <v>12044</v>
      </c>
      <c r="C1639" s="21" t="s">
        <v>169433</v>
      </c>
      <c r="D1639" s="21" t="s">
        <v>296</v>
      </c>
      <c r="E1639" s="23"/>
    </row>
    <row r="1640" spans="1:5" ht="20" customHeight="1">
      <c r="A1640" s="19" t="s">
        <v>12046</v>
      </c>
      <c r="B1640" s="20" t="s">
        <v>12047</v>
      </c>
      <c r="C1640" s="21" t="s">
        <v>169450</v>
      </c>
      <c r="D1640" s="21" t="s">
        <v>296</v>
      </c>
      <c r="E1640" s="23"/>
    </row>
    <row r="1641" spans="1:5" ht="20" customHeight="1">
      <c r="A1641" s="19" t="s">
        <v>12048</v>
      </c>
      <c r="B1641" s="20" t="s">
        <v>12049</v>
      </c>
      <c r="C1641" s="21" t="s">
        <v>101727</v>
      </c>
      <c r="D1641" s="21" t="s">
        <v>345</v>
      </c>
      <c r="E1641" s="23"/>
    </row>
    <row r="1642" spans="1:5" ht="20" customHeight="1">
      <c r="A1642" s="19" t="s">
        <v>12050</v>
      </c>
      <c r="B1642" s="20" t="s">
        <v>12051</v>
      </c>
      <c r="C1642" s="21" t="s">
        <v>169517</v>
      </c>
      <c r="D1642" s="21" t="s">
        <v>345</v>
      </c>
      <c r="E1642" s="23"/>
    </row>
    <row r="1643" spans="1:5" ht="20" customHeight="1">
      <c r="A1643" s="19" t="s">
        <v>12052</v>
      </c>
      <c r="B1643" s="20" t="s">
        <v>12053</v>
      </c>
      <c r="C1643" s="21" t="s">
        <v>169492</v>
      </c>
      <c r="D1643" s="21" t="s">
        <v>345</v>
      </c>
      <c r="E1643" s="23"/>
    </row>
    <row r="1644" spans="1:5" ht="20" customHeight="1">
      <c r="A1644" s="19" t="s">
        <v>12054</v>
      </c>
      <c r="B1644" s="20" t="s">
        <v>12055</v>
      </c>
      <c r="C1644" s="22">
        <v>145</v>
      </c>
      <c r="D1644" s="21" t="s">
        <v>345</v>
      </c>
      <c r="E1644" s="23"/>
    </row>
    <row r="1645" spans="1:5" ht="20" customHeight="1">
      <c r="A1645" s="19" t="s">
        <v>12058</v>
      </c>
      <c r="B1645" s="20" t="s">
        <v>12059</v>
      </c>
      <c r="C1645" s="22">
        <v>105</v>
      </c>
      <c r="D1645" s="21" t="s">
        <v>345</v>
      </c>
      <c r="E1645" s="23"/>
    </row>
    <row r="1646" spans="1:5" ht="20" customHeight="1">
      <c r="A1646" s="19" t="s">
        <v>12062</v>
      </c>
      <c r="B1646" s="20" t="s">
        <v>12061</v>
      </c>
      <c r="C1646" s="22">
        <v>65</v>
      </c>
      <c r="D1646" s="21" t="s">
        <v>345</v>
      </c>
      <c r="E1646" s="23"/>
    </row>
    <row r="1647" spans="1:5" ht="20" customHeight="1">
      <c r="A1647" s="19" t="s">
        <v>12063</v>
      </c>
      <c r="B1647" s="24">
        <v>100</v>
      </c>
      <c r="C1647" s="22">
        <v>185</v>
      </c>
      <c r="D1647" s="21" t="s">
        <v>345</v>
      </c>
      <c r="E1647" s="23"/>
    </row>
    <row r="1648" spans="1:5" ht="20" customHeight="1">
      <c r="A1648" s="19" t="s">
        <v>12064</v>
      </c>
      <c r="B1648" s="24">
        <v>100</v>
      </c>
      <c r="C1648" s="21" t="s">
        <v>169518</v>
      </c>
      <c r="D1648" s="21" t="s">
        <v>345</v>
      </c>
      <c r="E1648" s="23"/>
    </row>
    <row r="1649" spans="1:5" ht="20" customHeight="1">
      <c r="A1649" s="19" t="s">
        <v>12065</v>
      </c>
      <c r="B1649" s="20" t="s">
        <v>12066</v>
      </c>
      <c r="C1649" s="21" t="s">
        <v>169492</v>
      </c>
      <c r="D1649" s="21" t="s">
        <v>345</v>
      </c>
      <c r="E1649" s="23"/>
    </row>
    <row r="1650" spans="1:5" ht="20" customHeight="1">
      <c r="A1650" s="19" t="s">
        <v>12069</v>
      </c>
      <c r="B1650" s="20" t="s">
        <v>12068</v>
      </c>
      <c r="C1650" s="21" t="s">
        <v>169435</v>
      </c>
      <c r="D1650" s="21" t="s">
        <v>296</v>
      </c>
      <c r="E1650" s="23"/>
    </row>
    <row r="1651" spans="1:5" ht="20" customHeight="1">
      <c r="A1651" s="19" t="s">
        <v>12070</v>
      </c>
      <c r="B1651" s="24">
        <v>100</v>
      </c>
      <c r="C1651" s="21" t="s">
        <v>14798</v>
      </c>
      <c r="D1651" s="21" t="s">
        <v>345</v>
      </c>
      <c r="E1651" s="23"/>
    </row>
    <row r="1652" spans="1:5" ht="20" customHeight="1">
      <c r="A1652" s="19" t="s">
        <v>12074</v>
      </c>
      <c r="B1652" s="20" t="s">
        <v>12072</v>
      </c>
      <c r="C1652" s="21" t="s">
        <v>14955</v>
      </c>
      <c r="D1652" s="21" t="s">
        <v>345</v>
      </c>
      <c r="E1652" s="23"/>
    </row>
    <row r="1653" spans="1:5" ht="20" customHeight="1">
      <c r="A1653" s="19" t="s">
        <v>12075</v>
      </c>
      <c r="B1653" s="20" t="s">
        <v>12076</v>
      </c>
      <c r="C1653" s="22">
        <v>95</v>
      </c>
      <c r="D1653" s="21" t="s">
        <v>296</v>
      </c>
      <c r="E1653" s="23"/>
    </row>
    <row r="1654" spans="1:5" ht="20" customHeight="1">
      <c r="A1654" s="19" t="s">
        <v>12077</v>
      </c>
      <c r="B1654" s="20" t="s">
        <v>12078</v>
      </c>
      <c r="C1654" s="21" t="s">
        <v>169450</v>
      </c>
      <c r="D1654" s="21" t="s">
        <v>296</v>
      </c>
      <c r="E1654" s="23"/>
    </row>
    <row r="1655" spans="1:5" ht="20" customHeight="1">
      <c r="A1655" s="19" t="s">
        <v>12079</v>
      </c>
      <c r="B1655" s="24">
        <v>100</v>
      </c>
      <c r="C1655" s="22">
        <v>185</v>
      </c>
      <c r="D1655" s="21" t="s">
        <v>345</v>
      </c>
      <c r="E1655" s="23"/>
    </row>
    <row r="1656" spans="1:5" ht="20" customHeight="1">
      <c r="A1656" s="19" t="s">
        <v>12080</v>
      </c>
      <c r="B1656" s="24">
        <v>100</v>
      </c>
      <c r="C1656" s="21" t="s">
        <v>14798</v>
      </c>
      <c r="D1656" s="21" t="s">
        <v>345</v>
      </c>
      <c r="E1656" s="23"/>
    </row>
    <row r="1657" spans="1:5" ht="20" customHeight="1">
      <c r="A1657" s="19" t="s">
        <v>12081</v>
      </c>
      <c r="B1657" s="20" t="s">
        <v>12082</v>
      </c>
      <c r="C1657" s="22">
        <v>165</v>
      </c>
      <c r="D1657" s="21" t="s">
        <v>345</v>
      </c>
      <c r="E1657" s="23"/>
    </row>
    <row r="1658" spans="1:5" ht="20" customHeight="1">
      <c r="A1658" s="19" t="s">
        <v>12085</v>
      </c>
      <c r="B1658" s="20" t="s">
        <v>12084</v>
      </c>
      <c r="C1658" s="21" t="s">
        <v>169480</v>
      </c>
      <c r="D1658" s="21" t="s">
        <v>296</v>
      </c>
      <c r="E1658" s="23"/>
    </row>
    <row r="1659" spans="1:5" ht="20" customHeight="1">
      <c r="A1659" s="19" t="s">
        <v>12088</v>
      </c>
      <c r="B1659" s="20" t="s">
        <v>12087</v>
      </c>
      <c r="C1659" s="21" t="s">
        <v>169450</v>
      </c>
      <c r="D1659" s="21" t="s">
        <v>296</v>
      </c>
      <c r="E1659" s="23"/>
    </row>
    <row r="1660" spans="1:5" ht="20" customHeight="1">
      <c r="A1660" s="19" t="s">
        <v>12089</v>
      </c>
      <c r="B1660" s="20" t="s">
        <v>12090</v>
      </c>
      <c r="C1660" s="22">
        <v>105</v>
      </c>
      <c r="D1660" s="21" t="s">
        <v>345</v>
      </c>
      <c r="E1660" s="23"/>
    </row>
    <row r="1661" spans="1:5" ht="20" customHeight="1">
      <c r="A1661" s="19" t="s">
        <v>12093</v>
      </c>
      <c r="B1661" s="20" t="s">
        <v>12092</v>
      </c>
      <c r="C1661" s="22">
        <v>105</v>
      </c>
      <c r="D1661" s="21" t="s">
        <v>296</v>
      </c>
      <c r="E1661" s="23"/>
    </row>
    <row r="1662" spans="1:5" ht="20" customHeight="1">
      <c r="A1662" s="19" t="s">
        <v>12094</v>
      </c>
      <c r="B1662" s="20" t="s">
        <v>12095</v>
      </c>
      <c r="C1662" s="21" t="s">
        <v>169478</v>
      </c>
      <c r="D1662" s="21" t="s">
        <v>296</v>
      </c>
      <c r="E1662" s="23"/>
    </row>
    <row r="1663" spans="1:5" ht="20" customHeight="1">
      <c r="A1663" s="19" t="s">
        <v>12098</v>
      </c>
      <c r="B1663" s="20" t="s">
        <v>12097</v>
      </c>
      <c r="C1663" s="22">
        <v>15</v>
      </c>
      <c r="D1663" s="21" t="s">
        <v>345</v>
      </c>
      <c r="E1663" s="23"/>
    </row>
    <row r="1664" spans="1:5" ht="20" customHeight="1">
      <c r="A1664" s="19" t="s">
        <v>12099</v>
      </c>
      <c r="B1664" s="20" t="s">
        <v>12100</v>
      </c>
      <c r="C1664" s="22">
        <v>185</v>
      </c>
      <c r="D1664" s="21" t="s">
        <v>296</v>
      </c>
      <c r="E1664" s="23"/>
    </row>
    <row r="1665" spans="1:5" ht="20" customHeight="1">
      <c r="A1665" s="19" t="s">
        <v>12103</v>
      </c>
      <c r="B1665" s="20" t="s">
        <v>12102</v>
      </c>
      <c r="C1665" s="21" t="s">
        <v>169452</v>
      </c>
      <c r="D1665" s="21" t="s">
        <v>345</v>
      </c>
      <c r="E1665" s="23"/>
    </row>
    <row r="1666" spans="1:5" ht="20" customHeight="1">
      <c r="A1666" s="19" t="s">
        <v>12104</v>
      </c>
      <c r="B1666" s="20" t="s">
        <v>12105</v>
      </c>
      <c r="C1666" s="22">
        <v>95</v>
      </c>
      <c r="D1666" s="21" t="s">
        <v>345</v>
      </c>
      <c r="E1666" s="23"/>
    </row>
    <row r="1667" spans="1:5" ht="20" customHeight="1">
      <c r="A1667" s="19" t="s">
        <v>12108</v>
      </c>
      <c r="B1667" s="20" t="s">
        <v>12107</v>
      </c>
      <c r="C1667" s="22">
        <v>15</v>
      </c>
      <c r="D1667" s="21" t="s">
        <v>345</v>
      </c>
      <c r="E1667" s="23"/>
    </row>
    <row r="1668" spans="1:5" ht="20" customHeight="1">
      <c r="A1668" s="19" t="s">
        <v>12109</v>
      </c>
      <c r="B1668" s="20" t="s">
        <v>12110</v>
      </c>
      <c r="C1668" s="21" t="s">
        <v>169461</v>
      </c>
      <c r="D1668" s="21" t="s">
        <v>345</v>
      </c>
      <c r="E1668" s="23"/>
    </row>
    <row r="1669" spans="1:5" ht="20" customHeight="1">
      <c r="A1669" s="19" t="s">
        <v>12113</v>
      </c>
      <c r="B1669" s="20" t="s">
        <v>12112</v>
      </c>
      <c r="C1669" s="22">
        <v>35</v>
      </c>
      <c r="D1669" s="21" t="s">
        <v>296</v>
      </c>
      <c r="E1669" s="23"/>
    </row>
    <row r="1670" spans="1:5" ht="20" customHeight="1">
      <c r="A1670" s="19" t="s">
        <v>12114</v>
      </c>
      <c r="B1670" s="20" t="s">
        <v>12115</v>
      </c>
      <c r="C1670" s="22">
        <v>185</v>
      </c>
      <c r="D1670" s="21" t="s">
        <v>345</v>
      </c>
      <c r="E1670" s="23"/>
    </row>
    <row r="1671" spans="1:5" ht="20" customHeight="1">
      <c r="A1671" s="19" t="s">
        <v>12116</v>
      </c>
      <c r="B1671" s="20" t="s">
        <v>12117</v>
      </c>
      <c r="C1671" s="21" t="s">
        <v>169509</v>
      </c>
      <c r="D1671" s="21" t="s">
        <v>296</v>
      </c>
      <c r="E1671" s="23"/>
    </row>
    <row r="1672" spans="1:5" ht="20" customHeight="1">
      <c r="A1672" s="19" t="s">
        <v>12120</v>
      </c>
      <c r="B1672" s="20" t="s">
        <v>12119</v>
      </c>
      <c r="C1672" s="21" t="s">
        <v>169444</v>
      </c>
      <c r="D1672" s="21" t="s">
        <v>345</v>
      </c>
      <c r="E1672" s="23"/>
    </row>
    <row r="1673" spans="1:5" ht="20" customHeight="1">
      <c r="A1673" s="19" t="s">
        <v>12123</v>
      </c>
      <c r="B1673" s="20" t="s">
        <v>12122</v>
      </c>
      <c r="C1673" s="22">
        <v>-165</v>
      </c>
      <c r="D1673" s="21" t="s">
        <v>296</v>
      </c>
      <c r="E1673" s="23"/>
    </row>
    <row r="1674" spans="1:5" ht="20" customHeight="1">
      <c r="A1674" s="19" t="s">
        <v>12124</v>
      </c>
      <c r="B1674" s="20" t="s">
        <v>12125</v>
      </c>
      <c r="C1674" s="21" t="s">
        <v>169435</v>
      </c>
      <c r="D1674" s="21" t="s">
        <v>345</v>
      </c>
      <c r="E1674" s="23"/>
    </row>
    <row r="1675" spans="1:5" ht="20" customHeight="1">
      <c r="A1675" s="19" t="s">
        <v>12126</v>
      </c>
      <c r="B1675" s="20" t="s">
        <v>12127</v>
      </c>
      <c r="C1675" s="22">
        <v>115</v>
      </c>
      <c r="D1675" s="21" t="s">
        <v>345</v>
      </c>
      <c r="E1675" s="23"/>
    </row>
    <row r="1676" spans="1:5" ht="20" customHeight="1">
      <c r="A1676" s="19" t="s">
        <v>12130</v>
      </c>
      <c r="B1676" s="20" t="s">
        <v>12129</v>
      </c>
      <c r="C1676" s="21" t="s">
        <v>169444</v>
      </c>
      <c r="D1676" s="21" t="s">
        <v>345</v>
      </c>
      <c r="E1676" s="23"/>
    </row>
    <row r="1677" spans="1:5" ht="20" customHeight="1">
      <c r="A1677" s="19" t="s">
        <v>12131</v>
      </c>
      <c r="B1677" s="20" t="s">
        <v>12132</v>
      </c>
      <c r="C1677" s="22">
        <v>-165</v>
      </c>
      <c r="D1677" s="21" t="s">
        <v>296</v>
      </c>
      <c r="E1677" s="23"/>
    </row>
    <row r="1678" spans="1:5" ht="20" customHeight="1">
      <c r="A1678" s="19" t="s">
        <v>12133</v>
      </c>
      <c r="B1678" s="20" t="s">
        <v>12134</v>
      </c>
      <c r="C1678" s="21" t="s">
        <v>169499</v>
      </c>
      <c r="D1678" s="21" t="s">
        <v>345</v>
      </c>
      <c r="E1678" s="23"/>
    </row>
    <row r="1679" spans="1:5" ht="20" customHeight="1">
      <c r="A1679" s="19" t="s">
        <v>12137</v>
      </c>
      <c r="B1679" s="20" t="s">
        <v>12138</v>
      </c>
      <c r="C1679" s="21" t="s">
        <v>169478</v>
      </c>
      <c r="D1679" s="21" t="s">
        <v>345</v>
      </c>
      <c r="E1679" s="23"/>
    </row>
    <row r="1680" spans="1:5" ht="20" customHeight="1">
      <c r="A1680" s="19" t="s">
        <v>12141</v>
      </c>
      <c r="B1680" s="20" t="s">
        <v>12140</v>
      </c>
      <c r="C1680" s="22">
        <v>-35</v>
      </c>
      <c r="D1680" s="21" t="s">
        <v>345</v>
      </c>
      <c r="E1680" s="23"/>
    </row>
    <row r="1681" spans="1:5" ht="20" customHeight="1">
      <c r="A1681" s="19" t="s">
        <v>12142</v>
      </c>
      <c r="B1681" s="20" t="s">
        <v>12143</v>
      </c>
      <c r="C1681" s="21" t="s">
        <v>169517</v>
      </c>
      <c r="D1681" s="21" t="s">
        <v>345</v>
      </c>
      <c r="E1681" s="23"/>
    </row>
    <row r="1682" spans="1:5" ht="20" customHeight="1">
      <c r="A1682" s="19" t="s">
        <v>12144</v>
      </c>
      <c r="B1682" s="24">
        <v>100</v>
      </c>
      <c r="C1682" s="21" t="s">
        <v>169520</v>
      </c>
      <c r="D1682" s="21" t="s">
        <v>345</v>
      </c>
      <c r="E1682" s="23"/>
    </row>
    <row r="1683" spans="1:5" ht="20" customHeight="1">
      <c r="A1683" s="19" t="s">
        <v>12145</v>
      </c>
      <c r="B1683" s="20" t="s">
        <v>12146</v>
      </c>
      <c r="C1683" s="21" t="s">
        <v>101522</v>
      </c>
      <c r="D1683" s="21" t="s">
        <v>345</v>
      </c>
      <c r="E1683" s="23"/>
    </row>
    <row r="1684" spans="1:5" ht="20" customHeight="1">
      <c r="A1684" s="19" t="s">
        <v>12149</v>
      </c>
      <c r="B1684" s="20" t="s">
        <v>12148</v>
      </c>
      <c r="C1684" s="22">
        <v>-85</v>
      </c>
      <c r="D1684" s="21" t="s">
        <v>296</v>
      </c>
      <c r="E1684" s="23"/>
    </row>
    <row r="1685" spans="1:5" ht="20" customHeight="1">
      <c r="A1685" s="19" t="s">
        <v>12150</v>
      </c>
      <c r="B1685" s="24">
        <v>100</v>
      </c>
      <c r="C1685" s="22">
        <v>245</v>
      </c>
      <c r="D1685" s="21" t="s">
        <v>345</v>
      </c>
      <c r="E1685" s="23"/>
    </row>
    <row r="1686" spans="1:5" ht="20" customHeight="1">
      <c r="A1686" s="19" t="s">
        <v>12151</v>
      </c>
      <c r="B1686" s="24">
        <v>100</v>
      </c>
      <c r="C1686" s="22">
        <v>275</v>
      </c>
      <c r="D1686" s="21" t="s">
        <v>345</v>
      </c>
      <c r="E1686" s="23"/>
    </row>
    <row r="1687" spans="1:5" ht="20" customHeight="1">
      <c r="A1687" s="19" t="s">
        <v>12156</v>
      </c>
      <c r="B1687" s="20" t="s">
        <v>12153</v>
      </c>
      <c r="C1687" s="21" t="s">
        <v>169452</v>
      </c>
      <c r="D1687" s="21" t="s">
        <v>345</v>
      </c>
      <c r="E1687" s="23"/>
    </row>
    <row r="1688" spans="1:5" ht="20" customHeight="1">
      <c r="A1688" s="19" t="s">
        <v>12157</v>
      </c>
      <c r="B1688" s="20" t="s">
        <v>12158</v>
      </c>
      <c r="C1688" s="21" t="s">
        <v>169478</v>
      </c>
      <c r="D1688" s="21" t="s">
        <v>296</v>
      </c>
      <c r="E1688" s="23"/>
    </row>
    <row r="1689" spans="1:5" ht="20" customHeight="1">
      <c r="A1689" s="19" t="s">
        <v>12163</v>
      </c>
      <c r="B1689" s="20" t="s">
        <v>12160</v>
      </c>
      <c r="C1689" s="22">
        <v>75</v>
      </c>
      <c r="D1689" s="21" t="s">
        <v>296</v>
      </c>
      <c r="E1689" s="23"/>
    </row>
    <row r="1690" spans="1:5" ht="20" customHeight="1">
      <c r="A1690" s="19" t="s">
        <v>12168</v>
      </c>
      <c r="B1690" s="20" t="s">
        <v>12165</v>
      </c>
      <c r="C1690" s="21" t="s">
        <v>169462</v>
      </c>
      <c r="D1690" s="21" t="s">
        <v>296</v>
      </c>
      <c r="E1690" s="23"/>
    </row>
    <row r="1691" spans="1:5" ht="20" customHeight="1">
      <c r="A1691" s="19" t="s">
        <v>12169</v>
      </c>
      <c r="B1691" s="20" t="s">
        <v>12170</v>
      </c>
      <c r="C1691" s="22">
        <v>175</v>
      </c>
      <c r="D1691" s="21" t="s">
        <v>345</v>
      </c>
      <c r="E1691" s="23"/>
    </row>
    <row r="1692" spans="1:5" ht="20" customHeight="1">
      <c r="A1692" s="19" t="s">
        <v>12171</v>
      </c>
      <c r="B1692" s="20" t="s">
        <v>12172</v>
      </c>
      <c r="C1692" s="21" t="s">
        <v>101522</v>
      </c>
      <c r="D1692" s="21" t="s">
        <v>345</v>
      </c>
      <c r="E1692" s="23"/>
    </row>
    <row r="1693" spans="1:5" ht="20" customHeight="1">
      <c r="A1693" s="19" t="s">
        <v>12173</v>
      </c>
      <c r="B1693" s="20" t="s">
        <v>12174</v>
      </c>
      <c r="C1693" s="22">
        <v>185</v>
      </c>
      <c r="D1693" s="21" t="s">
        <v>345</v>
      </c>
      <c r="E1693" s="23"/>
    </row>
    <row r="1694" spans="1:5" ht="32" customHeight="1">
      <c r="A1694" s="19" t="s">
        <v>12177</v>
      </c>
      <c r="B1694" s="20" t="s">
        <v>12176</v>
      </c>
      <c r="C1694" s="21" t="s">
        <v>169572</v>
      </c>
      <c r="D1694" s="21" t="s">
        <v>296</v>
      </c>
      <c r="E1694" s="23"/>
    </row>
    <row r="1695" spans="1:5" ht="20" customHeight="1">
      <c r="A1695" s="19" t="s">
        <v>12178</v>
      </c>
      <c r="B1695" s="20" t="s">
        <v>12179</v>
      </c>
      <c r="C1695" s="21" t="s">
        <v>169487</v>
      </c>
      <c r="D1695" s="21" t="s">
        <v>345</v>
      </c>
      <c r="E1695" s="23"/>
    </row>
    <row r="1696" spans="1:5" ht="20" customHeight="1">
      <c r="A1696" s="19" t="s">
        <v>12180</v>
      </c>
      <c r="B1696" s="20" t="s">
        <v>12181</v>
      </c>
      <c r="C1696" s="22">
        <v>75</v>
      </c>
      <c r="D1696" s="21" t="s">
        <v>296</v>
      </c>
      <c r="E1696" s="23"/>
    </row>
    <row r="1697" spans="1:5" ht="20" customHeight="1">
      <c r="A1697" s="19" t="s">
        <v>12184</v>
      </c>
      <c r="B1697" s="20" t="s">
        <v>12183</v>
      </c>
      <c r="C1697" s="21" t="s">
        <v>169450</v>
      </c>
      <c r="D1697" s="21" t="s">
        <v>296</v>
      </c>
      <c r="E1697" s="23"/>
    </row>
    <row r="1698" spans="1:5" ht="20" customHeight="1">
      <c r="A1698" s="19" t="s">
        <v>12188</v>
      </c>
      <c r="B1698" s="20" t="s">
        <v>12186</v>
      </c>
      <c r="C1698" s="22">
        <v>115</v>
      </c>
      <c r="D1698" s="21" t="s">
        <v>296</v>
      </c>
      <c r="E1698" s="23"/>
    </row>
    <row r="1699" spans="1:5" ht="20" customHeight="1">
      <c r="A1699" s="19" t="s">
        <v>12191</v>
      </c>
      <c r="B1699" s="20" t="s">
        <v>12190</v>
      </c>
      <c r="C1699" s="22">
        <v>15</v>
      </c>
      <c r="D1699" s="21" t="s">
        <v>345</v>
      </c>
      <c r="E1699" s="23"/>
    </row>
    <row r="1700" spans="1:5" ht="32" customHeight="1">
      <c r="A1700" s="19" t="s">
        <v>12194</v>
      </c>
      <c r="B1700" s="20" t="s">
        <v>12193</v>
      </c>
      <c r="C1700" s="21" t="s">
        <v>169573</v>
      </c>
      <c r="D1700" s="21" t="s">
        <v>296</v>
      </c>
      <c r="E1700" s="23"/>
    </row>
    <row r="1701" spans="1:5" ht="20" customHeight="1">
      <c r="A1701" s="19" t="s">
        <v>12197</v>
      </c>
      <c r="B1701" s="20" t="s">
        <v>12196</v>
      </c>
      <c r="C1701" s="22">
        <v>-165</v>
      </c>
      <c r="D1701" s="21" t="s">
        <v>296</v>
      </c>
      <c r="E1701" s="23"/>
    </row>
    <row r="1702" spans="1:5" ht="20" customHeight="1">
      <c r="A1702" s="19" t="s">
        <v>12198</v>
      </c>
      <c r="B1702" s="20" t="s">
        <v>12199</v>
      </c>
      <c r="C1702" s="22">
        <v>65</v>
      </c>
      <c r="D1702" s="21" t="s">
        <v>345</v>
      </c>
      <c r="E1702" s="23"/>
    </row>
    <row r="1703" spans="1:5" ht="20" customHeight="1">
      <c r="A1703" s="19" t="s">
        <v>12202</v>
      </c>
      <c r="B1703" s="20" t="s">
        <v>12201</v>
      </c>
      <c r="C1703" s="21" t="s">
        <v>169448</v>
      </c>
      <c r="D1703" s="21" t="s">
        <v>345</v>
      </c>
      <c r="E1703" s="23"/>
    </row>
    <row r="1704" spans="1:5" ht="20" customHeight="1">
      <c r="A1704" s="19" t="s">
        <v>12203</v>
      </c>
      <c r="B1704" s="20" t="s">
        <v>12204</v>
      </c>
      <c r="C1704" s="22">
        <v>165</v>
      </c>
      <c r="D1704" s="21" t="s">
        <v>345</v>
      </c>
      <c r="E1704" s="23"/>
    </row>
    <row r="1705" spans="1:5" ht="20" customHeight="1">
      <c r="A1705" s="19" t="s">
        <v>12205</v>
      </c>
      <c r="B1705" s="20" t="s">
        <v>12206</v>
      </c>
      <c r="C1705" s="21" t="s">
        <v>169509</v>
      </c>
      <c r="D1705" s="21" t="s">
        <v>345</v>
      </c>
      <c r="E1705" s="23"/>
    </row>
    <row r="1706" spans="1:5" ht="20" customHeight="1">
      <c r="A1706" s="19" t="s">
        <v>12207</v>
      </c>
      <c r="B1706" s="20" t="s">
        <v>12208</v>
      </c>
      <c r="C1706" s="22">
        <v>-135</v>
      </c>
      <c r="D1706" s="21" t="s">
        <v>296</v>
      </c>
      <c r="E1706" s="23"/>
    </row>
    <row r="1707" spans="1:5" ht="20" customHeight="1">
      <c r="A1707" s="19" t="s">
        <v>12209</v>
      </c>
      <c r="B1707" s="20" t="s">
        <v>12210</v>
      </c>
      <c r="C1707" s="21" t="s">
        <v>169455</v>
      </c>
      <c r="D1707" s="21" t="s">
        <v>296</v>
      </c>
      <c r="E1707" s="23"/>
    </row>
    <row r="1708" spans="1:5" ht="20" customHeight="1">
      <c r="A1708" s="19" t="s">
        <v>12211</v>
      </c>
      <c r="B1708" s="20" t="s">
        <v>12212</v>
      </c>
      <c r="C1708" s="21" t="s">
        <v>169474</v>
      </c>
      <c r="D1708" s="21" t="s">
        <v>296</v>
      </c>
      <c r="E1708" s="23"/>
    </row>
    <row r="1709" spans="1:5" ht="20" customHeight="1">
      <c r="A1709" s="19" t="s">
        <v>12213</v>
      </c>
      <c r="B1709" s="20" t="s">
        <v>12214</v>
      </c>
      <c r="C1709" s="22">
        <v>175</v>
      </c>
      <c r="D1709" s="21" t="s">
        <v>345</v>
      </c>
      <c r="E1709" s="23"/>
    </row>
    <row r="1710" spans="1:5" ht="32" customHeight="1">
      <c r="A1710" s="19" t="s">
        <v>12217</v>
      </c>
      <c r="B1710" s="20" t="s">
        <v>12216</v>
      </c>
      <c r="C1710" s="21" t="s">
        <v>169579</v>
      </c>
      <c r="D1710" s="21" t="s">
        <v>296</v>
      </c>
      <c r="E1710" s="23"/>
    </row>
    <row r="1711" spans="1:5" ht="20" customHeight="1">
      <c r="A1711" s="19" t="s">
        <v>12220</v>
      </c>
      <c r="B1711" s="20" t="s">
        <v>12219</v>
      </c>
      <c r="C1711" s="21" t="s">
        <v>169450</v>
      </c>
      <c r="D1711" s="21" t="s">
        <v>296</v>
      </c>
      <c r="E1711" s="23"/>
    </row>
    <row r="1712" spans="1:5" ht="20" customHeight="1">
      <c r="A1712" s="19" t="s">
        <v>12221</v>
      </c>
      <c r="B1712" s="20" t="s">
        <v>12222</v>
      </c>
      <c r="C1712" s="22">
        <v>135</v>
      </c>
      <c r="D1712" s="21" t="s">
        <v>296</v>
      </c>
      <c r="E1712" s="23"/>
    </row>
    <row r="1713" spans="1:5" ht="20" customHeight="1">
      <c r="A1713" s="19" t="s">
        <v>12226</v>
      </c>
      <c r="B1713" s="20" t="s">
        <v>12224</v>
      </c>
      <c r="C1713" s="22">
        <v>-45</v>
      </c>
      <c r="D1713" s="21" t="s">
        <v>296</v>
      </c>
      <c r="E1713" s="23"/>
    </row>
    <row r="1714" spans="1:5" ht="20" customHeight="1">
      <c r="A1714" s="19" t="s">
        <v>12227</v>
      </c>
      <c r="B1714" s="20" t="s">
        <v>12228</v>
      </c>
      <c r="C1714" s="21" t="s">
        <v>169450</v>
      </c>
      <c r="D1714" s="21" t="s">
        <v>296</v>
      </c>
      <c r="E1714" s="23"/>
    </row>
    <row r="1715" spans="1:5" ht="20" customHeight="1">
      <c r="A1715" s="19" t="s">
        <v>12231</v>
      </c>
      <c r="B1715" s="20" t="s">
        <v>12230</v>
      </c>
      <c r="C1715" s="22">
        <v>-45</v>
      </c>
      <c r="D1715" s="21" t="s">
        <v>345</v>
      </c>
      <c r="E1715" s="23"/>
    </row>
    <row r="1716" spans="1:5" ht="20" customHeight="1">
      <c r="A1716" s="19" t="s">
        <v>12232</v>
      </c>
      <c r="B1716" s="20" t="s">
        <v>12233</v>
      </c>
      <c r="C1716" s="21" t="s">
        <v>169499</v>
      </c>
      <c r="D1716" s="21" t="s">
        <v>345</v>
      </c>
      <c r="E1716" s="23"/>
    </row>
    <row r="1717" spans="1:5" ht="32" customHeight="1">
      <c r="A1717" s="19" t="s">
        <v>12238</v>
      </c>
      <c r="B1717" s="20" t="s">
        <v>12235</v>
      </c>
      <c r="C1717" s="21" t="s">
        <v>169563</v>
      </c>
      <c r="D1717" s="21" t="s">
        <v>296</v>
      </c>
      <c r="E1717" s="23"/>
    </row>
    <row r="1718" spans="1:5" ht="20" customHeight="1">
      <c r="A1718" s="19" t="s">
        <v>12239</v>
      </c>
      <c r="B1718" s="20" t="s">
        <v>12240</v>
      </c>
      <c r="C1718" s="21" t="s">
        <v>169450</v>
      </c>
      <c r="D1718" s="21" t="s">
        <v>296</v>
      </c>
      <c r="E1718" s="23"/>
    </row>
    <row r="1719" spans="1:5" ht="20" customHeight="1">
      <c r="A1719" s="19" t="s">
        <v>12241</v>
      </c>
      <c r="B1719" s="20" t="s">
        <v>12242</v>
      </c>
      <c r="C1719" s="22">
        <v>-65</v>
      </c>
      <c r="D1719" s="21" t="s">
        <v>296</v>
      </c>
      <c r="E1719" s="23"/>
    </row>
    <row r="1720" spans="1:5" ht="20" customHeight="1">
      <c r="A1720" s="19" t="s">
        <v>12243</v>
      </c>
      <c r="B1720" s="20" t="s">
        <v>12244</v>
      </c>
      <c r="C1720" s="21" t="s">
        <v>169448</v>
      </c>
      <c r="D1720" s="21" t="s">
        <v>296</v>
      </c>
      <c r="E1720" s="23"/>
    </row>
    <row r="1721" spans="1:5" ht="20" customHeight="1">
      <c r="A1721" s="19" t="s">
        <v>1437</v>
      </c>
      <c r="B1721" s="20" t="s">
        <v>1436</v>
      </c>
      <c r="C1721" s="22">
        <v>-5</v>
      </c>
      <c r="D1721" s="21" t="s">
        <v>345</v>
      </c>
      <c r="E1721" s="23"/>
    </row>
    <row r="1722" spans="1:5" ht="20" customHeight="1">
      <c r="A1722" s="19" t="s">
        <v>1443</v>
      </c>
      <c r="B1722" s="20" t="s">
        <v>1442</v>
      </c>
      <c r="C1722" s="22">
        <v>115</v>
      </c>
      <c r="D1722" s="21" t="s">
        <v>345</v>
      </c>
      <c r="E1722" s="23"/>
    </row>
    <row r="1723" spans="1:5" ht="20" customHeight="1">
      <c r="A1723" s="19" t="s">
        <v>1453</v>
      </c>
      <c r="B1723" s="20" t="s">
        <v>1454</v>
      </c>
      <c r="C1723" s="22">
        <v>25</v>
      </c>
      <c r="D1723" s="21" t="s">
        <v>345</v>
      </c>
      <c r="E1723" s="23"/>
    </row>
    <row r="1724" spans="1:5" ht="20" customHeight="1">
      <c r="A1724" s="19" t="s">
        <v>1468</v>
      </c>
      <c r="B1724" s="20" t="s">
        <v>1467</v>
      </c>
      <c r="C1724" s="22">
        <v>115</v>
      </c>
      <c r="D1724" s="21" t="s">
        <v>345</v>
      </c>
      <c r="E1724" s="23"/>
    </row>
    <row r="1725" spans="1:5" ht="20" customHeight="1">
      <c r="A1725" s="19" t="s">
        <v>1470</v>
      </c>
      <c r="B1725" s="20" t="s">
        <v>1471</v>
      </c>
      <c r="C1725" s="22">
        <v>95</v>
      </c>
      <c r="D1725" s="21" t="s">
        <v>345</v>
      </c>
      <c r="E1725" s="23"/>
    </row>
    <row r="1726" spans="1:5" ht="20" customHeight="1">
      <c r="A1726" s="19" t="s">
        <v>1481</v>
      </c>
      <c r="B1726" s="20" t="s">
        <v>1482</v>
      </c>
      <c r="C1726" s="22">
        <v>-15</v>
      </c>
      <c r="D1726" s="21" t="s">
        <v>345</v>
      </c>
      <c r="E1726" s="23"/>
    </row>
    <row r="1727" spans="1:5" ht="20" customHeight="1">
      <c r="A1727" s="19" t="s">
        <v>1490</v>
      </c>
      <c r="B1727" s="20" t="s">
        <v>1491</v>
      </c>
      <c r="C1727" s="22">
        <v>-135</v>
      </c>
      <c r="D1727" s="21" t="s">
        <v>296</v>
      </c>
      <c r="E1727" s="23"/>
    </row>
    <row r="1728" spans="1:5" ht="20" customHeight="1">
      <c r="A1728" s="19" t="s">
        <v>1497</v>
      </c>
      <c r="B1728" s="20" t="s">
        <v>1498</v>
      </c>
      <c r="C1728" s="21" t="s">
        <v>169456</v>
      </c>
      <c r="D1728" s="21" t="s">
        <v>296</v>
      </c>
      <c r="E1728" s="23"/>
    </row>
    <row r="1729" spans="1:5" ht="20" customHeight="1">
      <c r="A1729" s="19" t="s">
        <v>1508</v>
      </c>
      <c r="B1729" s="20" t="s">
        <v>1507</v>
      </c>
      <c r="C1729" s="22">
        <v>85</v>
      </c>
      <c r="D1729" s="21" t="s">
        <v>345</v>
      </c>
      <c r="E1729" s="23"/>
    </row>
    <row r="1730" spans="1:5" ht="20" customHeight="1">
      <c r="A1730" s="19" t="s">
        <v>1538</v>
      </c>
      <c r="B1730" s="20" t="s">
        <v>1539</v>
      </c>
      <c r="C1730" s="21" t="s">
        <v>169509</v>
      </c>
      <c r="D1730" s="21" t="s">
        <v>345</v>
      </c>
      <c r="E1730" s="23"/>
    </row>
    <row r="1731" spans="1:5" ht="20" customHeight="1">
      <c r="A1731" s="19" t="s">
        <v>1588</v>
      </c>
      <c r="B1731" s="20" t="s">
        <v>1589</v>
      </c>
      <c r="C1731" s="21" t="s">
        <v>169452</v>
      </c>
      <c r="D1731" s="21" t="s">
        <v>345</v>
      </c>
      <c r="E1731" s="23"/>
    </row>
    <row r="1732" spans="1:5" ht="20" customHeight="1">
      <c r="A1732" s="19" t="s">
        <v>1664</v>
      </c>
      <c r="B1732" s="20" t="s">
        <v>1665</v>
      </c>
      <c r="C1732" s="21" t="s">
        <v>169485</v>
      </c>
      <c r="D1732" s="21" t="s">
        <v>345</v>
      </c>
      <c r="E1732" s="23"/>
    </row>
    <row r="1733" spans="1:5" ht="20" customHeight="1">
      <c r="A1733" s="19" t="s">
        <v>1749</v>
      </c>
      <c r="B1733" s="20" t="s">
        <v>1750</v>
      </c>
      <c r="C1733" s="21" t="s">
        <v>169450</v>
      </c>
      <c r="D1733" s="21" t="s">
        <v>296</v>
      </c>
      <c r="E1733" s="23"/>
    </row>
    <row r="1734" spans="1:5" ht="20" customHeight="1">
      <c r="A1734" s="19" t="s">
        <v>1767</v>
      </c>
      <c r="B1734" s="20" t="s">
        <v>1768</v>
      </c>
      <c r="C1734" s="21" t="s">
        <v>169438</v>
      </c>
      <c r="D1734" s="21" t="s">
        <v>345</v>
      </c>
      <c r="E1734" s="23"/>
    </row>
    <row r="1735" spans="1:5" ht="20" customHeight="1">
      <c r="A1735" s="19" t="s">
        <v>11545</v>
      </c>
      <c r="B1735" s="20" t="s">
        <v>11544</v>
      </c>
      <c r="C1735" s="21" t="s">
        <v>169452</v>
      </c>
      <c r="D1735" s="21" t="s">
        <v>345</v>
      </c>
      <c r="E1735" s="23"/>
    </row>
    <row r="1736" spans="1:5" ht="20" customHeight="1">
      <c r="A1736" s="19" t="s">
        <v>11549</v>
      </c>
      <c r="B1736" s="20" t="s">
        <v>11550</v>
      </c>
      <c r="C1736" s="22">
        <v>165</v>
      </c>
      <c r="D1736" s="21" t="s">
        <v>345</v>
      </c>
      <c r="E1736" s="23"/>
    </row>
    <row r="1737" spans="1:5" ht="20" customHeight="1">
      <c r="A1737" s="19" t="s">
        <v>11556</v>
      </c>
      <c r="B1737" s="20" t="s">
        <v>11557</v>
      </c>
      <c r="C1737" s="22">
        <v>35</v>
      </c>
      <c r="D1737" s="21" t="s">
        <v>345</v>
      </c>
      <c r="E1737" s="23"/>
    </row>
    <row r="1738" spans="1:5" ht="20" customHeight="1">
      <c r="A1738" s="19" t="s">
        <v>11574</v>
      </c>
      <c r="B1738" s="20" t="s">
        <v>11575</v>
      </c>
      <c r="C1738" s="22">
        <v>85</v>
      </c>
      <c r="D1738" s="21" t="s">
        <v>345</v>
      </c>
      <c r="E1738" s="23"/>
    </row>
    <row r="1739" spans="1:5" ht="20" customHeight="1">
      <c r="A1739" s="19" t="s">
        <v>11595</v>
      </c>
      <c r="B1739" s="20" t="s">
        <v>11596</v>
      </c>
      <c r="C1739" s="22">
        <v>-25</v>
      </c>
      <c r="D1739" s="21" t="s">
        <v>345</v>
      </c>
      <c r="E1739" s="23"/>
    </row>
    <row r="1740" spans="1:5" ht="20" customHeight="1">
      <c r="A1740" s="19" t="s">
        <v>11617</v>
      </c>
      <c r="B1740" s="20" t="s">
        <v>11615</v>
      </c>
      <c r="C1740" s="21" t="s">
        <v>169471</v>
      </c>
      <c r="D1740" s="21" t="s">
        <v>345</v>
      </c>
      <c r="E1740" s="23"/>
    </row>
    <row r="1741" spans="1:5" ht="20" customHeight="1">
      <c r="A1741" s="19" t="s">
        <v>11623</v>
      </c>
      <c r="B1741" s="20" t="s">
        <v>11624</v>
      </c>
      <c r="C1741" s="21" t="s">
        <v>101727</v>
      </c>
      <c r="D1741" s="21" t="s">
        <v>345</v>
      </c>
      <c r="E1741" s="23"/>
    </row>
    <row r="1742" spans="1:5" ht="20" customHeight="1">
      <c r="A1742" s="19" t="s">
        <v>11630</v>
      </c>
      <c r="B1742" s="20" t="s">
        <v>11631</v>
      </c>
      <c r="C1742" s="22">
        <v>25</v>
      </c>
      <c r="D1742" s="21" t="s">
        <v>345</v>
      </c>
      <c r="E1742" s="23"/>
    </row>
    <row r="1743" spans="1:5" ht="20" customHeight="1">
      <c r="A1743" s="19" t="s">
        <v>11650</v>
      </c>
      <c r="B1743" s="20" t="s">
        <v>11651</v>
      </c>
      <c r="C1743" s="21" t="s">
        <v>169438</v>
      </c>
      <c r="D1743" s="21" t="s">
        <v>345</v>
      </c>
      <c r="E1743" s="23"/>
    </row>
    <row r="1744" spans="1:5" ht="20" customHeight="1">
      <c r="A1744" s="19" t="s">
        <v>11674</v>
      </c>
      <c r="B1744" s="20" t="s">
        <v>11675</v>
      </c>
      <c r="C1744" s="22">
        <v>-35</v>
      </c>
      <c r="D1744" s="21" t="s">
        <v>345</v>
      </c>
      <c r="E1744" s="23"/>
    </row>
    <row r="1745" spans="1:5" ht="20" customHeight="1">
      <c r="A1745" s="19" t="s">
        <v>11679</v>
      </c>
      <c r="B1745" s="20" t="s">
        <v>11678</v>
      </c>
      <c r="C1745" s="21" t="s">
        <v>169493</v>
      </c>
      <c r="D1745" s="21" t="s">
        <v>296</v>
      </c>
      <c r="E1745" s="23"/>
    </row>
    <row r="1746" spans="1:5" ht="20" customHeight="1">
      <c r="A1746" s="19" t="s">
        <v>11703</v>
      </c>
      <c r="B1746" s="20" t="s">
        <v>11700</v>
      </c>
      <c r="C1746" s="21" t="s">
        <v>169450</v>
      </c>
      <c r="D1746" s="21" t="s">
        <v>296</v>
      </c>
      <c r="E1746" s="23"/>
    </row>
    <row r="1747" spans="1:5" ht="20" customHeight="1">
      <c r="A1747" s="19" t="s">
        <v>11719</v>
      </c>
      <c r="B1747" s="20" t="s">
        <v>11718</v>
      </c>
      <c r="C1747" s="22">
        <v>215</v>
      </c>
      <c r="D1747" s="21" t="s">
        <v>345</v>
      </c>
      <c r="E1747" s="23"/>
    </row>
    <row r="1748" spans="1:5" ht="20" customHeight="1">
      <c r="A1748" s="19" t="s">
        <v>11722</v>
      </c>
      <c r="B1748" s="20" t="s">
        <v>11721</v>
      </c>
      <c r="C1748" s="22">
        <v>255</v>
      </c>
      <c r="D1748" s="21" t="s">
        <v>345</v>
      </c>
      <c r="E1748" s="23"/>
    </row>
    <row r="1749" spans="1:5" ht="20" customHeight="1">
      <c r="A1749" s="19" t="s">
        <v>11723</v>
      </c>
      <c r="B1749" s="20" t="s">
        <v>11724</v>
      </c>
      <c r="C1749" s="22">
        <v>-45</v>
      </c>
      <c r="D1749" s="21" t="s">
        <v>296</v>
      </c>
      <c r="E1749" s="23"/>
    </row>
    <row r="1750" spans="1:5" ht="20" customHeight="1">
      <c r="A1750" s="19" t="s">
        <v>11725</v>
      </c>
      <c r="B1750" s="20" t="s">
        <v>11726</v>
      </c>
      <c r="C1750" s="21" t="s">
        <v>169492</v>
      </c>
      <c r="D1750" s="21" t="s">
        <v>345</v>
      </c>
      <c r="E1750" s="23"/>
    </row>
    <row r="1751" spans="1:5" ht="20" customHeight="1">
      <c r="A1751" s="19" t="s">
        <v>11727</v>
      </c>
      <c r="B1751" s="24">
        <v>100</v>
      </c>
      <c r="C1751" s="21" t="s">
        <v>169520</v>
      </c>
      <c r="D1751" s="21" t="s">
        <v>345</v>
      </c>
      <c r="E1751" s="23"/>
    </row>
    <row r="1752" spans="1:5" ht="20" customHeight="1">
      <c r="A1752" s="19" t="s">
        <v>11728</v>
      </c>
      <c r="B1752" s="20" t="s">
        <v>11729</v>
      </c>
      <c r="C1752" s="22">
        <v>-135</v>
      </c>
      <c r="D1752" s="21" t="s">
        <v>296</v>
      </c>
      <c r="E1752" s="23"/>
    </row>
    <row r="1753" spans="1:5" ht="20" customHeight="1">
      <c r="A1753" s="19" t="s">
        <v>11730</v>
      </c>
      <c r="B1753" s="20" t="s">
        <v>11731</v>
      </c>
      <c r="C1753" s="21" t="s">
        <v>169461</v>
      </c>
      <c r="D1753" s="21" t="s">
        <v>345</v>
      </c>
      <c r="E1753" s="23"/>
    </row>
    <row r="1754" spans="1:5" ht="20" customHeight="1">
      <c r="A1754" s="19" t="s">
        <v>11732</v>
      </c>
      <c r="B1754" s="20" t="s">
        <v>11733</v>
      </c>
      <c r="C1754" s="21" t="s">
        <v>169487</v>
      </c>
      <c r="D1754" s="21" t="s">
        <v>345</v>
      </c>
      <c r="E1754" s="23"/>
    </row>
    <row r="1755" spans="1:5" ht="20" customHeight="1">
      <c r="A1755" s="19" t="s">
        <v>11734</v>
      </c>
      <c r="B1755" s="20" t="s">
        <v>11735</v>
      </c>
      <c r="C1755" s="21" t="s">
        <v>169461</v>
      </c>
      <c r="D1755" s="21" t="s">
        <v>345</v>
      </c>
      <c r="E1755" s="23"/>
    </row>
    <row r="1756" spans="1:5" ht="20" customHeight="1">
      <c r="A1756" s="19" t="s">
        <v>11738</v>
      </c>
      <c r="B1756" s="20" t="s">
        <v>11737</v>
      </c>
      <c r="C1756" s="21" t="s">
        <v>169487</v>
      </c>
      <c r="D1756" s="21" t="s">
        <v>345</v>
      </c>
      <c r="E1756" s="23"/>
    </row>
    <row r="1757" spans="1:5" ht="20" customHeight="1">
      <c r="A1757" s="19" t="s">
        <v>11739</v>
      </c>
      <c r="B1757" s="20" t="s">
        <v>11740</v>
      </c>
      <c r="C1757" s="21" t="s">
        <v>169462</v>
      </c>
      <c r="D1757" s="21" t="s">
        <v>296</v>
      </c>
      <c r="E1757" s="23"/>
    </row>
    <row r="1758" spans="1:5" ht="20" customHeight="1">
      <c r="A1758" s="19" t="s">
        <v>11741</v>
      </c>
      <c r="B1758" s="20" t="s">
        <v>11742</v>
      </c>
      <c r="C1758" s="21" t="s">
        <v>169433</v>
      </c>
      <c r="D1758" s="21" t="s">
        <v>296</v>
      </c>
      <c r="E1758" s="23"/>
    </row>
    <row r="1759" spans="1:5" ht="20" customHeight="1">
      <c r="A1759" s="19" t="s">
        <v>11743</v>
      </c>
      <c r="B1759" s="24">
        <v>100</v>
      </c>
      <c r="C1759" s="22">
        <v>205</v>
      </c>
      <c r="D1759" s="21" t="s">
        <v>345</v>
      </c>
      <c r="E1759" s="23"/>
    </row>
    <row r="1760" spans="1:5" ht="20" customHeight="1">
      <c r="A1760" s="19" t="s">
        <v>11744</v>
      </c>
      <c r="B1760" s="20" t="s">
        <v>11745</v>
      </c>
      <c r="C1760" s="22">
        <v>165</v>
      </c>
      <c r="D1760" s="21" t="s">
        <v>345</v>
      </c>
      <c r="E1760" s="23"/>
    </row>
    <row r="1761" spans="1:5" ht="20" customHeight="1">
      <c r="A1761" s="19" t="s">
        <v>11746</v>
      </c>
      <c r="B1761" s="20" t="s">
        <v>11747</v>
      </c>
      <c r="C1761" s="22">
        <v>175</v>
      </c>
      <c r="D1761" s="21" t="s">
        <v>345</v>
      </c>
      <c r="E1761" s="23"/>
    </row>
    <row r="1762" spans="1:5" ht="20" customHeight="1">
      <c r="A1762" s="19" t="s">
        <v>11748</v>
      </c>
      <c r="B1762" s="24">
        <v>100</v>
      </c>
      <c r="C1762" s="22">
        <v>285</v>
      </c>
      <c r="D1762" s="21" t="s">
        <v>345</v>
      </c>
      <c r="E1762" s="23"/>
    </row>
    <row r="1763" spans="1:5" ht="20" customHeight="1">
      <c r="A1763" s="19" t="s">
        <v>11749</v>
      </c>
      <c r="B1763" s="24">
        <v>100</v>
      </c>
      <c r="C1763" s="21" t="s">
        <v>169519</v>
      </c>
      <c r="D1763" s="21" t="s">
        <v>345</v>
      </c>
      <c r="E1763" s="23"/>
    </row>
    <row r="1764" spans="1:5" ht="20" customHeight="1">
      <c r="A1764" s="19" t="s">
        <v>11750</v>
      </c>
      <c r="B1764" s="20" t="s">
        <v>11751</v>
      </c>
      <c r="C1764" s="22">
        <v>185</v>
      </c>
      <c r="D1764" s="21" t="s">
        <v>345</v>
      </c>
      <c r="E1764" s="23"/>
    </row>
    <row r="1765" spans="1:5" ht="20" customHeight="1">
      <c r="A1765" s="19" t="s">
        <v>11755</v>
      </c>
      <c r="B1765" s="24">
        <v>100</v>
      </c>
      <c r="C1765" s="21" t="s">
        <v>169525</v>
      </c>
      <c r="D1765" s="21" t="s">
        <v>345</v>
      </c>
      <c r="E1765" s="23"/>
    </row>
    <row r="1766" spans="1:5" ht="20" customHeight="1">
      <c r="A1766" s="19" t="s">
        <v>11756</v>
      </c>
      <c r="B1766" s="24">
        <v>100</v>
      </c>
      <c r="C1766" s="21" t="s">
        <v>101563</v>
      </c>
      <c r="D1766" s="21" t="s">
        <v>345</v>
      </c>
      <c r="E1766" s="23"/>
    </row>
    <row r="1767" spans="1:5" ht="20" customHeight="1">
      <c r="A1767" s="19" t="s">
        <v>11757</v>
      </c>
      <c r="B1767" s="24">
        <v>100</v>
      </c>
      <c r="C1767" s="21" t="s">
        <v>14798</v>
      </c>
      <c r="D1767" s="21" t="s">
        <v>345</v>
      </c>
      <c r="E1767" s="23"/>
    </row>
    <row r="1768" spans="1:5" ht="20" customHeight="1">
      <c r="A1768" s="19" t="s">
        <v>11758</v>
      </c>
      <c r="B1768" s="24">
        <v>100</v>
      </c>
      <c r="C1768" s="22">
        <v>285</v>
      </c>
      <c r="D1768" s="21" t="s">
        <v>345</v>
      </c>
      <c r="E1768" s="23"/>
    </row>
    <row r="1769" spans="1:5" ht="20" customHeight="1">
      <c r="A1769" s="19" t="s">
        <v>11759</v>
      </c>
      <c r="B1769" s="24">
        <v>100</v>
      </c>
      <c r="C1769" s="21" t="s">
        <v>169487</v>
      </c>
      <c r="D1769" s="21" t="s">
        <v>345</v>
      </c>
      <c r="E1769" s="23"/>
    </row>
    <row r="1770" spans="1:5" ht="20" customHeight="1">
      <c r="A1770" s="19" t="s">
        <v>11764</v>
      </c>
      <c r="B1770" s="20" t="s">
        <v>11761</v>
      </c>
      <c r="C1770" s="21" t="s">
        <v>169452</v>
      </c>
      <c r="D1770" s="21" t="s">
        <v>345</v>
      </c>
      <c r="E1770" s="23"/>
    </row>
    <row r="1771" spans="1:5" ht="20" customHeight="1">
      <c r="A1771" s="19" t="s">
        <v>11767</v>
      </c>
      <c r="B1771" s="20" t="s">
        <v>11766</v>
      </c>
      <c r="C1771" s="22">
        <v>-155</v>
      </c>
      <c r="D1771" s="21" t="s">
        <v>296</v>
      </c>
      <c r="E1771" s="23"/>
    </row>
    <row r="1772" spans="1:5" ht="20" customHeight="1">
      <c r="A1772" s="19" t="s">
        <v>11768</v>
      </c>
      <c r="B1772" s="20" t="s">
        <v>11769</v>
      </c>
      <c r="C1772" s="22">
        <v>235</v>
      </c>
      <c r="D1772" s="21" t="s">
        <v>345</v>
      </c>
      <c r="E1772" s="23"/>
    </row>
    <row r="1773" spans="1:5" ht="20" customHeight="1">
      <c r="A1773" s="19" t="s">
        <v>11771</v>
      </c>
      <c r="B1773" s="24">
        <v>100</v>
      </c>
      <c r="C1773" s="21" t="s">
        <v>169515</v>
      </c>
      <c r="D1773" s="21" t="s">
        <v>345</v>
      </c>
      <c r="E1773" s="23"/>
    </row>
    <row r="1774" spans="1:5" ht="20" customHeight="1">
      <c r="A1774" s="19" t="s">
        <v>11772</v>
      </c>
      <c r="B1774" s="20" t="s">
        <v>11773</v>
      </c>
      <c r="C1774" s="21" t="s">
        <v>169494</v>
      </c>
      <c r="D1774" s="21" t="s">
        <v>345</v>
      </c>
      <c r="E1774" s="23"/>
    </row>
    <row r="1775" spans="1:5" ht="20" customHeight="1">
      <c r="A1775" s="19" t="s">
        <v>11774</v>
      </c>
      <c r="B1775" s="20" t="s">
        <v>11775</v>
      </c>
      <c r="C1775" s="21" t="s">
        <v>169499</v>
      </c>
      <c r="D1775" s="21" t="s">
        <v>345</v>
      </c>
      <c r="E1775" s="23"/>
    </row>
    <row r="1776" spans="1:5" ht="20" customHeight="1">
      <c r="A1776" s="19" t="s">
        <v>11776</v>
      </c>
      <c r="B1776" s="20" t="s">
        <v>11777</v>
      </c>
      <c r="C1776" s="21" t="s">
        <v>156989</v>
      </c>
      <c r="D1776" s="21" t="s">
        <v>345</v>
      </c>
      <c r="E1776" s="23"/>
    </row>
    <row r="1777" spans="1:5" ht="20" customHeight="1">
      <c r="A1777" s="19" t="s">
        <v>11778</v>
      </c>
      <c r="B1777" s="20" t="s">
        <v>11779</v>
      </c>
      <c r="C1777" s="21" t="s">
        <v>101727</v>
      </c>
      <c r="D1777" s="21" t="s">
        <v>296</v>
      </c>
      <c r="E1777" s="23"/>
    </row>
    <row r="1778" spans="1:5" ht="20" customHeight="1">
      <c r="A1778" s="19" t="s">
        <v>11780</v>
      </c>
      <c r="B1778" s="20" t="s">
        <v>11781</v>
      </c>
      <c r="C1778" s="21" t="s">
        <v>14955</v>
      </c>
      <c r="D1778" s="21" t="s">
        <v>296</v>
      </c>
      <c r="E1778" s="23"/>
    </row>
    <row r="1779" spans="1:5" ht="20" customHeight="1">
      <c r="A1779" s="19" t="s">
        <v>11784</v>
      </c>
      <c r="B1779" s="20" t="s">
        <v>11783</v>
      </c>
      <c r="C1779" s="21" t="s">
        <v>169517</v>
      </c>
      <c r="D1779" s="21" t="s">
        <v>296</v>
      </c>
      <c r="E1779" s="23"/>
    </row>
    <row r="1780" spans="1:5" ht="20" customHeight="1">
      <c r="A1780" s="19" t="s">
        <v>11785</v>
      </c>
      <c r="B1780" s="20" t="s">
        <v>11786</v>
      </c>
      <c r="C1780" s="21" t="s">
        <v>14955</v>
      </c>
      <c r="D1780" s="21" t="s">
        <v>296</v>
      </c>
      <c r="E1780" s="23"/>
    </row>
    <row r="1781" spans="1:5" ht="20" customHeight="1">
      <c r="A1781" s="19" t="s">
        <v>11787</v>
      </c>
      <c r="B1781" s="20" t="s">
        <v>11788</v>
      </c>
      <c r="C1781" s="22">
        <v>55</v>
      </c>
      <c r="D1781" s="21" t="s">
        <v>296</v>
      </c>
      <c r="E1781" s="23"/>
    </row>
    <row r="1782" spans="1:5" ht="20" customHeight="1">
      <c r="A1782" s="19" t="s">
        <v>11789</v>
      </c>
      <c r="B1782" s="20" t="s">
        <v>11790</v>
      </c>
      <c r="C1782" s="22">
        <v>-175</v>
      </c>
      <c r="D1782" s="21" t="s">
        <v>296</v>
      </c>
      <c r="E1782" s="23"/>
    </row>
    <row r="1783" spans="1:5" ht="20" customHeight="1">
      <c r="A1783" s="19" t="s">
        <v>11793</v>
      </c>
      <c r="B1783" s="20" t="s">
        <v>11792</v>
      </c>
      <c r="C1783" s="22">
        <v>-5</v>
      </c>
      <c r="D1783" s="21" t="s">
        <v>345</v>
      </c>
      <c r="E1783" s="23"/>
    </row>
    <row r="1784" spans="1:5" ht="20" customHeight="1">
      <c r="A1784" s="19" t="s">
        <v>11796</v>
      </c>
      <c r="B1784" s="20" t="s">
        <v>11795</v>
      </c>
      <c r="C1784" s="21" t="s">
        <v>169499</v>
      </c>
      <c r="D1784" s="21" t="s">
        <v>345</v>
      </c>
      <c r="E1784" s="23"/>
    </row>
    <row r="1785" spans="1:5" ht="20" customHeight="1">
      <c r="A1785" s="19" t="s">
        <v>11797</v>
      </c>
      <c r="B1785" s="20" t="s">
        <v>11798</v>
      </c>
      <c r="C1785" s="22">
        <v>0</v>
      </c>
      <c r="D1785" s="21" t="s">
        <v>345</v>
      </c>
      <c r="E1785" s="23"/>
    </row>
    <row r="1786" spans="1:5" ht="20" customHeight="1">
      <c r="A1786" s="19" t="s">
        <v>11799</v>
      </c>
      <c r="B1786" s="20" t="s">
        <v>11800</v>
      </c>
      <c r="C1786" s="21" t="s">
        <v>14955</v>
      </c>
      <c r="D1786" s="21" t="s">
        <v>345</v>
      </c>
      <c r="E1786" s="23"/>
    </row>
    <row r="1787" spans="1:5" ht="20" customHeight="1">
      <c r="A1787" s="19" t="s">
        <v>11801</v>
      </c>
      <c r="B1787" s="20" t="s">
        <v>11802</v>
      </c>
      <c r="C1787" s="21" t="s">
        <v>169449</v>
      </c>
      <c r="D1787" s="21" t="s">
        <v>345</v>
      </c>
      <c r="E1787" s="23"/>
    </row>
    <row r="1788" spans="1:5" ht="20" customHeight="1">
      <c r="A1788" s="19" t="s">
        <v>11803</v>
      </c>
      <c r="B1788" s="20" t="s">
        <v>11804</v>
      </c>
      <c r="C1788" s="22">
        <v>-45</v>
      </c>
      <c r="D1788" s="21" t="s">
        <v>345</v>
      </c>
      <c r="E1788" s="23"/>
    </row>
    <row r="1789" spans="1:5" ht="20" customHeight="1">
      <c r="A1789" s="19" t="s">
        <v>11807</v>
      </c>
      <c r="B1789" s="20" t="s">
        <v>11806</v>
      </c>
      <c r="C1789" s="22">
        <v>45</v>
      </c>
      <c r="D1789" s="21" t="s">
        <v>345</v>
      </c>
      <c r="E1789" s="23"/>
    </row>
    <row r="1790" spans="1:5" ht="20" customHeight="1">
      <c r="A1790" s="19" t="s">
        <v>11808</v>
      </c>
      <c r="B1790" s="20" t="s">
        <v>11809</v>
      </c>
      <c r="C1790" s="22">
        <v>135</v>
      </c>
      <c r="D1790" s="21" t="s">
        <v>345</v>
      </c>
      <c r="E1790" s="23"/>
    </row>
    <row r="1791" spans="1:5" ht="20" customHeight="1">
      <c r="A1791" s="19" t="s">
        <v>11810</v>
      </c>
      <c r="B1791" s="20" t="s">
        <v>11811</v>
      </c>
      <c r="C1791" s="22">
        <v>-85</v>
      </c>
      <c r="D1791" s="21" t="s">
        <v>296</v>
      </c>
      <c r="E1791" s="23"/>
    </row>
    <row r="1792" spans="1:5" ht="20" customHeight="1">
      <c r="A1792" s="19" t="s">
        <v>11812</v>
      </c>
      <c r="B1792" s="20" t="s">
        <v>11813</v>
      </c>
      <c r="C1792" s="21" t="s">
        <v>169444</v>
      </c>
      <c r="D1792" s="21" t="s">
        <v>345</v>
      </c>
      <c r="E1792" s="23"/>
    </row>
    <row r="1793" spans="1:5" ht="20" customHeight="1">
      <c r="A1793" s="19" t="s">
        <v>11816</v>
      </c>
      <c r="B1793" s="20" t="s">
        <v>11815</v>
      </c>
      <c r="C1793" s="21" t="s">
        <v>169494</v>
      </c>
      <c r="D1793" s="21" t="s">
        <v>345</v>
      </c>
      <c r="E1793" s="23"/>
    </row>
    <row r="1794" spans="1:5" ht="20" customHeight="1">
      <c r="A1794" s="19" t="s">
        <v>11817</v>
      </c>
      <c r="B1794" s="20" t="s">
        <v>11818</v>
      </c>
      <c r="C1794" s="21" t="s">
        <v>169480</v>
      </c>
      <c r="D1794" s="21" t="s">
        <v>345</v>
      </c>
      <c r="E1794" s="23"/>
    </row>
    <row r="1795" spans="1:5" ht="20" customHeight="1">
      <c r="A1795" s="19" t="s">
        <v>11823</v>
      </c>
      <c r="B1795" s="20" t="s">
        <v>11820</v>
      </c>
      <c r="C1795" s="22">
        <v>-35</v>
      </c>
      <c r="D1795" s="21" t="s">
        <v>345</v>
      </c>
      <c r="E1795" s="23"/>
    </row>
    <row r="1796" spans="1:5" ht="20" customHeight="1">
      <c r="A1796" s="19" t="s">
        <v>11824</v>
      </c>
      <c r="B1796" s="20" t="s">
        <v>11825</v>
      </c>
      <c r="C1796" s="22">
        <v>0</v>
      </c>
      <c r="D1796" s="21" t="s">
        <v>345</v>
      </c>
      <c r="E1796" s="23"/>
    </row>
    <row r="1797" spans="1:5" ht="20" customHeight="1">
      <c r="A1797" s="19" t="s">
        <v>11828</v>
      </c>
      <c r="B1797" s="20" t="s">
        <v>11829</v>
      </c>
      <c r="C1797" s="21" t="s">
        <v>169442</v>
      </c>
      <c r="D1797" s="21" t="s">
        <v>296</v>
      </c>
      <c r="E1797" s="23"/>
    </row>
    <row r="1798" spans="1:5" ht="20" customHeight="1">
      <c r="A1798" s="19" t="s">
        <v>11830</v>
      </c>
      <c r="B1798" s="20" t="s">
        <v>11831</v>
      </c>
      <c r="C1798" s="22">
        <v>-175</v>
      </c>
      <c r="D1798" s="21" t="s">
        <v>296</v>
      </c>
      <c r="E1798" s="23"/>
    </row>
    <row r="1799" spans="1:5" ht="20" customHeight="1">
      <c r="A1799" s="19" t="s">
        <v>11834</v>
      </c>
      <c r="B1799" s="20" t="s">
        <v>11833</v>
      </c>
      <c r="C1799" s="22">
        <v>-15</v>
      </c>
      <c r="D1799" s="21" t="s">
        <v>345</v>
      </c>
      <c r="E1799" s="23"/>
    </row>
    <row r="1800" spans="1:5" ht="20" customHeight="1">
      <c r="A1800" s="19" t="s">
        <v>11835</v>
      </c>
      <c r="B1800" s="20" t="s">
        <v>11836</v>
      </c>
      <c r="C1800" s="21" t="s">
        <v>169499</v>
      </c>
      <c r="D1800" s="21" t="s">
        <v>345</v>
      </c>
      <c r="E1800" s="23"/>
    </row>
    <row r="1801" spans="1:5" ht="20" customHeight="1">
      <c r="A1801" s="19" t="s">
        <v>11837</v>
      </c>
      <c r="B1801" s="20" t="s">
        <v>11838</v>
      </c>
      <c r="C1801" s="22">
        <v>-55</v>
      </c>
      <c r="D1801" s="21" t="s">
        <v>345</v>
      </c>
      <c r="E1801" s="23"/>
    </row>
    <row r="1802" spans="1:5" ht="20" customHeight="1">
      <c r="A1802" s="19" t="s">
        <v>11839</v>
      </c>
      <c r="B1802" s="20" t="s">
        <v>11840</v>
      </c>
      <c r="C1802" s="22">
        <v>-115</v>
      </c>
      <c r="D1802" s="21" t="s">
        <v>296</v>
      </c>
      <c r="E1802" s="23"/>
    </row>
    <row r="1803" spans="1:5" ht="20" customHeight="1">
      <c r="A1803" s="19" t="s">
        <v>11841</v>
      </c>
      <c r="B1803" s="20" t="s">
        <v>11842</v>
      </c>
      <c r="C1803" s="22">
        <v>-175</v>
      </c>
      <c r="D1803" s="21" t="s">
        <v>296</v>
      </c>
      <c r="E1803" s="23"/>
    </row>
    <row r="1804" spans="1:5" ht="20" customHeight="1">
      <c r="A1804" s="19" t="s">
        <v>11843</v>
      </c>
      <c r="B1804" s="20" t="s">
        <v>11844</v>
      </c>
      <c r="C1804" s="22">
        <v>-85</v>
      </c>
      <c r="D1804" s="21" t="s">
        <v>345</v>
      </c>
      <c r="E1804" s="23"/>
    </row>
    <row r="1805" spans="1:5" ht="20" customHeight="1">
      <c r="A1805" s="19" t="s">
        <v>11845</v>
      </c>
      <c r="B1805" s="20" t="s">
        <v>11846</v>
      </c>
      <c r="C1805" s="22">
        <v>65</v>
      </c>
      <c r="D1805" s="21" t="s">
        <v>296</v>
      </c>
      <c r="E1805" s="23"/>
    </row>
    <row r="1806" spans="1:5" ht="20" customHeight="1">
      <c r="A1806" s="19" t="s">
        <v>11847</v>
      </c>
      <c r="B1806" s="20" t="s">
        <v>11848</v>
      </c>
      <c r="C1806" s="22">
        <v>-75</v>
      </c>
      <c r="D1806" s="21" t="s">
        <v>296</v>
      </c>
      <c r="E1806" s="23"/>
    </row>
    <row r="1807" spans="1:5" ht="20" customHeight="1">
      <c r="A1807" s="19" t="s">
        <v>11849</v>
      </c>
      <c r="B1807" s="20" t="s">
        <v>11850</v>
      </c>
      <c r="C1807" s="21" t="s">
        <v>169443</v>
      </c>
      <c r="D1807" s="21" t="s">
        <v>345</v>
      </c>
      <c r="E1807" s="23"/>
    </row>
    <row r="1808" spans="1:5" ht="20" customHeight="1">
      <c r="A1808" s="19" t="s">
        <v>11851</v>
      </c>
      <c r="B1808" s="20" t="s">
        <v>11852</v>
      </c>
      <c r="C1808" s="21" t="s">
        <v>169486</v>
      </c>
      <c r="D1808" s="21" t="s">
        <v>296</v>
      </c>
      <c r="E1808" s="23"/>
    </row>
    <row r="1809" spans="1:5" ht="20" customHeight="1">
      <c r="A1809" s="19" t="s">
        <v>11856</v>
      </c>
      <c r="B1809" s="20" t="s">
        <v>11854</v>
      </c>
      <c r="C1809" s="22">
        <v>-35</v>
      </c>
      <c r="D1809" s="21" t="s">
        <v>345</v>
      </c>
      <c r="E1809" s="23"/>
    </row>
    <row r="1810" spans="1:5" ht="20" customHeight="1">
      <c r="A1810" s="19" t="s">
        <v>11857</v>
      </c>
      <c r="B1810" s="20" t="s">
        <v>11858</v>
      </c>
      <c r="C1810" s="22">
        <v>105</v>
      </c>
      <c r="D1810" s="21" t="s">
        <v>345</v>
      </c>
      <c r="E1810" s="23"/>
    </row>
    <row r="1811" spans="1:5" ht="20" customHeight="1">
      <c r="A1811" s="19" t="s">
        <v>11859</v>
      </c>
      <c r="B1811" s="20" t="s">
        <v>11860</v>
      </c>
      <c r="C1811" s="21" t="s">
        <v>169476</v>
      </c>
      <c r="D1811" s="21" t="s">
        <v>345</v>
      </c>
      <c r="E1811" s="23"/>
    </row>
    <row r="1812" spans="1:5" ht="20" customHeight="1">
      <c r="A1812" s="19" t="s">
        <v>11861</v>
      </c>
      <c r="B1812" s="20" t="s">
        <v>11862</v>
      </c>
      <c r="C1812" s="22">
        <v>-85</v>
      </c>
      <c r="D1812" s="21" t="s">
        <v>296</v>
      </c>
      <c r="E1812" s="23"/>
    </row>
    <row r="1813" spans="1:5" ht="20" customHeight="1">
      <c r="A1813" s="19" t="s">
        <v>11863</v>
      </c>
      <c r="B1813" s="20" t="s">
        <v>11864</v>
      </c>
      <c r="C1813" s="21" t="s">
        <v>169462</v>
      </c>
      <c r="D1813" s="21" t="s">
        <v>345</v>
      </c>
      <c r="E1813" s="23"/>
    </row>
    <row r="1814" spans="1:5" ht="20" customHeight="1">
      <c r="A1814" s="19" t="s">
        <v>11865</v>
      </c>
      <c r="B1814" s="20" t="s">
        <v>11866</v>
      </c>
      <c r="C1814" s="21" t="s">
        <v>169460</v>
      </c>
      <c r="D1814" s="21" t="s">
        <v>296</v>
      </c>
      <c r="E1814" s="23"/>
    </row>
    <row r="1815" spans="1:5" ht="20" customHeight="1">
      <c r="A1815" s="19" t="s">
        <v>11867</v>
      </c>
      <c r="B1815" s="20" t="s">
        <v>11868</v>
      </c>
      <c r="C1815" s="21" t="s">
        <v>169455</v>
      </c>
      <c r="D1815" s="21" t="s">
        <v>345</v>
      </c>
      <c r="E1815" s="23"/>
    </row>
    <row r="1816" spans="1:5" ht="20" customHeight="1">
      <c r="A1816" s="19" t="s">
        <v>11869</v>
      </c>
      <c r="B1816" s="20" t="s">
        <v>11870</v>
      </c>
      <c r="C1816" s="21" t="s">
        <v>169471</v>
      </c>
      <c r="D1816" s="21" t="s">
        <v>345</v>
      </c>
      <c r="E1816" s="23"/>
    </row>
    <row r="1817" spans="1:5" ht="20" customHeight="1">
      <c r="A1817" s="19" t="s">
        <v>11871</v>
      </c>
      <c r="B1817" s="20" t="s">
        <v>11872</v>
      </c>
      <c r="C1817" s="21" t="s">
        <v>169450</v>
      </c>
      <c r="D1817" s="21" t="s">
        <v>296</v>
      </c>
      <c r="E1817" s="23"/>
    </row>
    <row r="1818" spans="1:5" ht="20" customHeight="1">
      <c r="A1818" s="19" t="s">
        <v>11875</v>
      </c>
      <c r="B1818" s="20" t="s">
        <v>11874</v>
      </c>
      <c r="C1818" s="22">
        <v>95</v>
      </c>
      <c r="D1818" s="21" t="s">
        <v>345</v>
      </c>
      <c r="E1818" s="23"/>
    </row>
    <row r="1819" spans="1:5" ht="32" customHeight="1">
      <c r="A1819" s="19" t="s">
        <v>11879</v>
      </c>
      <c r="B1819" s="20" t="s">
        <v>11877</v>
      </c>
      <c r="C1819" s="21" t="s">
        <v>169562</v>
      </c>
      <c r="D1819" s="21" t="s">
        <v>345</v>
      </c>
      <c r="E1819" s="23"/>
    </row>
    <row r="1820" spans="1:5" ht="20" customHeight="1">
      <c r="A1820" s="19" t="s">
        <v>11880</v>
      </c>
      <c r="B1820" s="20" t="s">
        <v>11881</v>
      </c>
      <c r="C1820" s="21" t="s">
        <v>169450</v>
      </c>
      <c r="D1820" s="21" t="s">
        <v>296</v>
      </c>
      <c r="E1820" s="23"/>
    </row>
    <row r="1821" spans="1:5" ht="20" customHeight="1">
      <c r="A1821" s="19" t="s">
        <v>11882</v>
      </c>
      <c r="B1821" s="20" t="s">
        <v>11883</v>
      </c>
      <c r="C1821" s="22">
        <v>115</v>
      </c>
      <c r="D1821" s="21" t="s">
        <v>345</v>
      </c>
      <c r="E1821" s="23"/>
    </row>
    <row r="1822" spans="1:5" ht="20" customHeight="1">
      <c r="A1822" s="19" t="s">
        <v>11884</v>
      </c>
      <c r="B1822" s="20" t="s">
        <v>11885</v>
      </c>
      <c r="C1822" s="22">
        <v>95</v>
      </c>
      <c r="D1822" s="21" t="s">
        <v>345</v>
      </c>
      <c r="E1822" s="23"/>
    </row>
    <row r="1823" spans="1:5" ht="20" customHeight="1">
      <c r="A1823" s="19" t="s">
        <v>11886</v>
      </c>
      <c r="B1823" s="20" t="s">
        <v>11887</v>
      </c>
      <c r="C1823" s="22">
        <v>75</v>
      </c>
      <c r="D1823" s="21" t="s">
        <v>345</v>
      </c>
      <c r="E1823" s="23"/>
    </row>
    <row r="1824" spans="1:5" ht="20" customHeight="1">
      <c r="A1824" s="19" t="s">
        <v>11888</v>
      </c>
      <c r="B1824" s="20" t="s">
        <v>11889</v>
      </c>
      <c r="C1824" s="22">
        <v>75</v>
      </c>
      <c r="D1824" s="21" t="s">
        <v>345</v>
      </c>
      <c r="E1824" s="23"/>
    </row>
    <row r="1825" spans="1:5" ht="20" customHeight="1">
      <c r="A1825" s="19" t="s">
        <v>11892</v>
      </c>
      <c r="B1825" s="20" t="s">
        <v>11891</v>
      </c>
      <c r="C1825" s="22">
        <v>195</v>
      </c>
      <c r="D1825" s="21" t="s">
        <v>345</v>
      </c>
      <c r="E1825" s="23"/>
    </row>
    <row r="1826" spans="1:5" ht="20" customHeight="1">
      <c r="A1826" s="19" t="s">
        <v>11893</v>
      </c>
      <c r="B1826" s="20" t="s">
        <v>11894</v>
      </c>
      <c r="C1826" s="21" t="s">
        <v>169480</v>
      </c>
      <c r="D1826" s="21" t="s">
        <v>345</v>
      </c>
      <c r="E1826" s="23"/>
    </row>
    <row r="1827" spans="1:5" ht="20" customHeight="1">
      <c r="A1827" s="19" t="s">
        <v>11897</v>
      </c>
      <c r="B1827" s="20" t="s">
        <v>11896</v>
      </c>
      <c r="C1827" s="21" t="s">
        <v>169485</v>
      </c>
      <c r="D1827" s="21" t="s">
        <v>345</v>
      </c>
      <c r="E1827" s="23"/>
    </row>
    <row r="1828" spans="1:5" ht="20" customHeight="1">
      <c r="A1828" s="19" t="s">
        <v>11898</v>
      </c>
      <c r="B1828" s="20" t="s">
        <v>11899</v>
      </c>
      <c r="C1828" s="22">
        <v>-135</v>
      </c>
      <c r="D1828" s="21" t="s">
        <v>296</v>
      </c>
      <c r="E1828" s="23"/>
    </row>
    <row r="1829" spans="1:5" ht="20" customHeight="1">
      <c r="A1829" s="19" t="s">
        <v>11900</v>
      </c>
      <c r="B1829" s="20" t="s">
        <v>11901</v>
      </c>
      <c r="C1829" s="21" t="s">
        <v>169499</v>
      </c>
      <c r="D1829" s="21" t="s">
        <v>345</v>
      </c>
      <c r="E1829" s="23"/>
    </row>
    <row r="1830" spans="1:5" ht="20" customHeight="1">
      <c r="A1830" s="19" t="s">
        <v>11902</v>
      </c>
      <c r="B1830" s="20" t="s">
        <v>11903</v>
      </c>
      <c r="C1830" s="22">
        <v>275</v>
      </c>
      <c r="D1830" s="21" t="s">
        <v>345</v>
      </c>
      <c r="E1830" s="23"/>
    </row>
    <row r="1831" spans="1:5" ht="20" customHeight="1">
      <c r="A1831" s="19" t="s">
        <v>11904</v>
      </c>
      <c r="B1831" s="20" t="s">
        <v>11905</v>
      </c>
      <c r="C1831" s="21" t="s">
        <v>169509</v>
      </c>
      <c r="D1831" s="21" t="s">
        <v>345</v>
      </c>
      <c r="E1831" s="23"/>
    </row>
    <row r="1832" spans="1:5" ht="20" customHeight="1">
      <c r="A1832" s="19" t="s">
        <v>11906</v>
      </c>
      <c r="B1832" s="20" t="s">
        <v>11907</v>
      </c>
      <c r="C1832" s="21" t="s">
        <v>169471</v>
      </c>
      <c r="D1832" s="21" t="s">
        <v>296</v>
      </c>
      <c r="E1832" s="23"/>
    </row>
    <row r="1833" spans="1:5" ht="20" customHeight="1">
      <c r="A1833" s="19" t="s">
        <v>11908</v>
      </c>
      <c r="B1833" s="20" t="s">
        <v>11909</v>
      </c>
      <c r="C1833" s="22">
        <v>-45</v>
      </c>
      <c r="D1833" s="21" t="s">
        <v>296</v>
      </c>
      <c r="E1833" s="23"/>
    </row>
    <row r="1834" spans="1:5" ht="20" customHeight="1">
      <c r="A1834" s="19" t="s">
        <v>11912</v>
      </c>
      <c r="B1834" s="20" t="s">
        <v>11913</v>
      </c>
      <c r="C1834" s="22">
        <v>-85</v>
      </c>
      <c r="D1834" s="21" t="s">
        <v>296</v>
      </c>
      <c r="E1834" s="23"/>
    </row>
    <row r="1835" spans="1:5" ht="20" customHeight="1">
      <c r="A1835" s="19" t="s">
        <v>11916</v>
      </c>
      <c r="B1835" s="20" t="s">
        <v>11915</v>
      </c>
      <c r="C1835" s="21" t="s">
        <v>101522</v>
      </c>
      <c r="D1835" s="21" t="s">
        <v>345</v>
      </c>
      <c r="E1835" s="23"/>
    </row>
    <row r="1836" spans="1:5" ht="20" customHeight="1">
      <c r="A1836" s="19" t="s">
        <v>11917</v>
      </c>
      <c r="B1836" s="20" t="s">
        <v>11918</v>
      </c>
      <c r="C1836" s="21" t="s">
        <v>101727</v>
      </c>
      <c r="D1836" s="21" t="s">
        <v>345</v>
      </c>
      <c r="E1836" s="23"/>
    </row>
    <row r="1837" spans="1:5" ht="20" customHeight="1">
      <c r="A1837" s="19" t="s">
        <v>11919</v>
      </c>
      <c r="B1837" s="20" t="s">
        <v>11920</v>
      </c>
      <c r="C1837" s="21" t="s">
        <v>169485</v>
      </c>
      <c r="D1837" s="21" t="s">
        <v>345</v>
      </c>
      <c r="E1837" s="23"/>
    </row>
    <row r="1838" spans="1:5" ht="20" customHeight="1">
      <c r="A1838" s="19" t="s">
        <v>11921</v>
      </c>
      <c r="B1838" s="20" t="s">
        <v>11922</v>
      </c>
      <c r="C1838" s="22">
        <v>-25</v>
      </c>
      <c r="D1838" s="21" t="s">
        <v>296</v>
      </c>
      <c r="E1838" s="23"/>
    </row>
    <row r="1839" spans="1:5" ht="20" customHeight="1">
      <c r="A1839" s="19" t="s">
        <v>11923</v>
      </c>
      <c r="B1839" s="20" t="s">
        <v>11924</v>
      </c>
      <c r="C1839" s="22">
        <v>235</v>
      </c>
      <c r="D1839" s="21" t="s">
        <v>345</v>
      </c>
      <c r="E1839" s="23"/>
    </row>
    <row r="1840" spans="1:5" ht="20" customHeight="1">
      <c r="A1840" s="19" t="s">
        <v>11925</v>
      </c>
      <c r="B1840" s="20" t="s">
        <v>11926</v>
      </c>
      <c r="C1840" s="21" t="s">
        <v>101727</v>
      </c>
      <c r="D1840" s="21" t="s">
        <v>296</v>
      </c>
      <c r="E1840" s="23"/>
    </row>
    <row r="1841" spans="1:5" ht="20" customHeight="1">
      <c r="A1841" s="19" t="s">
        <v>11927</v>
      </c>
      <c r="B1841" s="20" t="s">
        <v>11928</v>
      </c>
      <c r="C1841" s="21" t="s">
        <v>169450</v>
      </c>
      <c r="D1841" s="21" t="s">
        <v>296</v>
      </c>
      <c r="E1841" s="23"/>
    </row>
    <row r="1842" spans="1:5" ht="20" customHeight="1">
      <c r="A1842" s="19" t="s">
        <v>11929</v>
      </c>
      <c r="B1842" s="20" t="s">
        <v>11930</v>
      </c>
      <c r="C1842" s="22">
        <v>155</v>
      </c>
      <c r="D1842" s="21" t="s">
        <v>296</v>
      </c>
      <c r="E1842" s="23"/>
    </row>
    <row r="1843" spans="1:5" ht="20" customHeight="1">
      <c r="A1843" s="19" t="s">
        <v>11931</v>
      </c>
      <c r="B1843" s="20" t="s">
        <v>11932</v>
      </c>
      <c r="C1843" s="21" t="s">
        <v>101727</v>
      </c>
      <c r="D1843" s="21" t="s">
        <v>345</v>
      </c>
      <c r="E1843" s="23"/>
    </row>
    <row r="1844" spans="1:5" ht="20" customHeight="1">
      <c r="A1844" s="19" t="s">
        <v>11933</v>
      </c>
      <c r="B1844" s="20" t="s">
        <v>11934</v>
      </c>
      <c r="C1844" s="22">
        <v>-15</v>
      </c>
      <c r="D1844" s="21" t="s">
        <v>296</v>
      </c>
      <c r="E1844" s="23"/>
    </row>
    <row r="1845" spans="1:5" ht="20" customHeight="1">
      <c r="A1845" s="19" t="s">
        <v>11935</v>
      </c>
      <c r="B1845" s="20" t="s">
        <v>11936</v>
      </c>
      <c r="C1845" s="22">
        <v>-165</v>
      </c>
      <c r="D1845" s="21" t="s">
        <v>296</v>
      </c>
      <c r="E1845" s="23"/>
    </row>
    <row r="1846" spans="1:5" ht="20" customHeight="1">
      <c r="A1846" s="19" t="s">
        <v>11940</v>
      </c>
      <c r="B1846" s="20" t="s">
        <v>11938</v>
      </c>
      <c r="C1846" s="21" t="s">
        <v>169448</v>
      </c>
      <c r="D1846" s="21" t="s">
        <v>345</v>
      </c>
      <c r="E1846" s="23"/>
    </row>
    <row r="1847" spans="1:5" ht="20" customHeight="1">
      <c r="A1847" s="19" t="s">
        <v>11941</v>
      </c>
      <c r="B1847" s="20" t="s">
        <v>11942</v>
      </c>
      <c r="C1847" s="22">
        <v>65</v>
      </c>
      <c r="D1847" s="21" t="s">
        <v>345</v>
      </c>
      <c r="E1847" s="23"/>
    </row>
    <row r="1848" spans="1:5" ht="20" customHeight="1">
      <c r="A1848" s="19" t="s">
        <v>11943</v>
      </c>
      <c r="B1848" s="20" t="s">
        <v>11944</v>
      </c>
      <c r="C1848" s="21" t="s">
        <v>169478</v>
      </c>
      <c r="D1848" s="21" t="s">
        <v>345</v>
      </c>
      <c r="E1848" s="23"/>
    </row>
    <row r="1849" spans="1:5" ht="20" customHeight="1">
      <c r="A1849" s="19" t="s">
        <v>11947</v>
      </c>
      <c r="B1849" s="20" t="s">
        <v>11946</v>
      </c>
      <c r="C1849" s="21" t="s">
        <v>169436</v>
      </c>
      <c r="D1849" s="21" t="s">
        <v>296</v>
      </c>
      <c r="E1849" s="23"/>
    </row>
    <row r="1850" spans="1:5" ht="20" customHeight="1">
      <c r="A1850" s="19" t="s">
        <v>11948</v>
      </c>
      <c r="B1850" s="20" t="s">
        <v>11949</v>
      </c>
      <c r="C1850" s="22">
        <v>-85</v>
      </c>
      <c r="D1850" s="21" t="s">
        <v>296</v>
      </c>
      <c r="E1850" s="23"/>
    </row>
    <row r="1851" spans="1:5" ht="20" customHeight="1">
      <c r="A1851" s="19" t="s">
        <v>11950</v>
      </c>
      <c r="B1851" s="20" t="s">
        <v>11951</v>
      </c>
      <c r="C1851" s="21" t="s">
        <v>169477</v>
      </c>
      <c r="D1851" s="21" t="s">
        <v>296</v>
      </c>
      <c r="E1851" s="23"/>
    </row>
    <row r="1852" spans="1:5" ht="20" customHeight="1">
      <c r="A1852" s="19" t="s">
        <v>11952</v>
      </c>
      <c r="B1852" s="20" t="s">
        <v>11953</v>
      </c>
      <c r="C1852" s="22">
        <v>65</v>
      </c>
      <c r="D1852" s="21" t="s">
        <v>345</v>
      </c>
      <c r="E1852" s="23"/>
    </row>
    <row r="1853" spans="1:5" ht="20" customHeight="1">
      <c r="A1853" s="19" t="s">
        <v>11954</v>
      </c>
      <c r="B1853" s="20" t="s">
        <v>11955</v>
      </c>
      <c r="C1853" s="22">
        <v>-15</v>
      </c>
      <c r="D1853" s="21" t="s">
        <v>296</v>
      </c>
      <c r="E1853" s="23"/>
    </row>
    <row r="1854" spans="1:5" ht="20" customHeight="1">
      <c r="A1854" s="19" t="s">
        <v>11956</v>
      </c>
      <c r="B1854" s="20" t="s">
        <v>11957</v>
      </c>
      <c r="C1854" s="22">
        <v>-165</v>
      </c>
      <c r="D1854" s="21" t="s">
        <v>296</v>
      </c>
      <c r="E1854" s="23"/>
    </row>
    <row r="1855" spans="1:5" ht="20" customHeight="1">
      <c r="A1855" s="19" t="s">
        <v>11958</v>
      </c>
      <c r="B1855" s="20" t="s">
        <v>11959</v>
      </c>
      <c r="C1855" s="21" t="s">
        <v>169509</v>
      </c>
      <c r="D1855" s="21" t="s">
        <v>296</v>
      </c>
      <c r="E1855" s="23"/>
    </row>
    <row r="1856" spans="1:5" ht="32" customHeight="1">
      <c r="A1856" s="19" t="s">
        <v>11960</v>
      </c>
      <c r="B1856" s="20" t="s">
        <v>11961</v>
      </c>
      <c r="C1856" s="21" t="s">
        <v>160304</v>
      </c>
      <c r="D1856" s="21" t="s">
        <v>296</v>
      </c>
      <c r="E1856" s="23"/>
    </row>
    <row r="1857" spans="1:5" ht="20" customHeight="1">
      <c r="A1857" s="19" t="s">
        <v>11964</v>
      </c>
      <c r="B1857" s="20" t="s">
        <v>11963</v>
      </c>
      <c r="C1857" s="22">
        <v>-165</v>
      </c>
      <c r="D1857" s="21" t="s">
        <v>296</v>
      </c>
      <c r="E1857" s="23"/>
    </row>
    <row r="1858" spans="1:5" ht="20" customHeight="1">
      <c r="A1858" s="19" t="s">
        <v>11965</v>
      </c>
      <c r="B1858" s="20" t="s">
        <v>11966</v>
      </c>
      <c r="C1858" s="22">
        <v>25</v>
      </c>
      <c r="D1858" s="21" t="s">
        <v>345</v>
      </c>
      <c r="E1858" s="23"/>
    </row>
    <row r="1859" spans="1:5" ht="32" customHeight="1">
      <c r="A1859" s="19" t="s">
        <v>11967</v>
      </c>
      <c r="B1859" s="20" t="s">
        <v>11968</v>
      </c>
      <c r="C1859" s="21" t="s">
        <v>169558</v>
      </c>
      <c r="D1859" s="21" t="s">
        <v>296</v>
      </c>
      <c r="E1859" s="23"/>
    </row>
    <row r="1860" spans="1:5" ht="20" customHeight="1">
      <c r="A1860" s="19" t="s">
        <v>11969</v>
      </c>
      <c r="B1860" s="20" t="s">
        <v>11970</v>
      </c>
      <c r="C1860" s="22">
        <v>-165</v>
      </c>
      <c r="D1860" s="21" t="s">
        <v>296</v>
      </c>
      <c r="E1860" s="23"/>
    </row>
    <row r="1861" spans="1:5" ht="20" customHeight="1">
      <c r="A1861" s="19" t="s">
        <v>11971</v>
      </c>
      <c r="B1861" s="20" t="s">
        <v>11972</v>
      </c>
      <c r="C1861" s="22">
        <v>-85</v>
      </c>
      <c r="D1861" s="21" t="s">
        <v>296</v>
      </c>
      <c r="E1861" s="23"/>
    </row>
    <row r="1862" spans="1:5" ht="20" customHeight="1">
      <c r="A1862" s="19" t="s">
        <v>11973</v>
      </c>
      <c r="B1862" s="20" t="s">
        <v>11974</v>
      </c>
      <c r="C1862" s="22">
        <v>-85</v>
      </c>
      <c r="D1862" s="21" t="s">
        <v>296</v>
      </c>
      <c r="E1862" s="23"/>
    </row>
    <row r="1863" spans="1:5" ht="20" customHeight="1">
      <c r="A1863" s="19" t="s">
        <v>236</v>
      </c>
      <c r="B1863" s="20" t="s">
        <v>238</v>
      </c>
      <c r="C1863" s="22">
        <v>85</v>
      </c>
      <c r="D1863" s="21" t="s">
        <v>139</v>
      </c>
      <c r="E1863" s="23"/>
    </row>
    <row r="1864" spans="1:5" ht="20" customHeight="1">
      <c r="A1864" s="19" t="s">
        <v>12056</v>
      </c>
      <c r="B1864" s="20" t="s">
        <v>12057</v>
      </c>
      <c r="C1864" s="21" t="s">
        <v>14955</v>
      </c>
      <c r="D1864" s="21" t="s">
        <v>139</v>
      </c>
      <c r="E1864" s="23"/>
    </row>
    <row r="1865" spans="1:5" ht="20" customHeight="1">
      <c r="A1865" s="19" t="s">
        <v>12135</v>
      </c>
      <c r="B1865" s="20" t="s">
        <v>12136</v>
      </c>
      <c r="C1865" s="22">
        <v>75</v>
      </c>
      <c r="D1865" s="21" t="s">
        <v>139</v>
      </c>
      <c r="E1865" s="23"/>
    </row>
    <row r="1866" spans="1:5" ht="20" customHeight="1">
      <c r="A1866" s="19" t="s">
        <v>1433</v>
      </c>
      <c r="B1866" s="20" t="s">
        <v>1434</v>
      </c>
      <c r="C1866" s="22">
        <v>-175</v>
      </c>
      <c r="D1866" s="21" t="s">
        <v>296</v>
      </c>
      <c r="E1866" s="23"/>
    </row>
    <row r="1867" spans="1:5" ht="20" customHeight="1">
      <c r="A1867" s="19" t="s">
        <v>1438</v>
      </c>
      <c r="B1867" s="20" t="s">
        <v>1436</v>
      </c>
      <c r="C1867" s="21" t="s">
        <v>169471</v>
      </c>
      <c r="D1867" s="21" t="s">
        <v>345</v>
      </c>
      <c r="E1867" s="23"/>
    </row>
    <row r="1868" spans="1:5" ht="20" customHeight="1">
      <c r="A1868" s="19" t="s">
        <v>1439</v>
      </c>
      <c r="B1868" s="20" t="s">
        <v>1440</v>
      </c>
      <c r="C1868" s="21" t="s">
        <v>169462</v>
      </c>
      <c r="D1868" s="21" t="s">
        <v>345</v>
      </c>
      <c r="E1868" s="23"/>
    </row>
    <row r="1869" spans="1:5" ht="20" customHeight="1">
      <c r="A1869" s="19" t="s">
        <v>1444</v>
      </c>
      <c r="B1869" s="20" t="s">
        <v>1442</v>
      </c>
      <c r="C1869" s="22">
        <v>115</v>
      </c>
      <c r="D1869" s="21" t="s">
        <v>345</v>
      </c>
      <c r="E1869" s="23"/>
    </row>
    <row r="1870" spans="1:5" ht="32" customHeight="1">
      <c r="A1870" s="19" t="s">
        <v>1445</v>
      </c>
      <c r="B1870" s="20" t="s">
        <v>1446</v>
      </c>
      <c r="C1870" s="21" t="s">
        <v>169561</v>
      </c>
      <c r="D1870" s="21" t="s">
        <v>345</v>
      </c>
      <c r="E1870" s="23"/>
    </row>
    <row r="1871" spans="1:5" ht="20" customHeight="1">
      <c r="A1871" s="19" t="s">
        <v>1447</v>
      </c>
      <c r="B1871" s="20" t="s">
        <v>1448</v>
      </c>
      <c r="C1871" s="21" t="s">
        <v>169439</v>
      </c>
      <c r="D1871" s="21" t="s">
        <v>345</v>
      </c>
      <c r="E1871" s="23"/>
    </row>
    <row r="1872" spans="1:5" ht="20" customHeight="1">
      <c r="A1872" s="19" t="s">
        <v>1449</v>
      </c>
      <c r="B1872" s="20" t="s">
        <v>1450</v>
      </c>
      <c r="C1872" s="21" t="s">
        <v>169493</v>
      </c>
      <c r="D1872" s="21" t="s">
        <v>296</v>
      </c>
      <c r="E1872" s="23"/>
    </row>
    <row r="1873" spans="1:5" ht="20" customHeight="1">
      <c r="A1873" s="19" t="s">
        <v>1451</v>
      </c>
      <c r="B1873" s="20" t="s">
        <v>1452</v>
      </c>
      <c r="C1873" s="22">
        <v>-165</v>
      </c>
      <c r="D1873" s="21" t="s">
        <v>296</v>
      </c>
      <c r="E1873" s="23"/>
    </row>
    <row r="1874" spans="1:5" ht="32" customHeight="1">
      <c r="A1874" s="19" t="s">
        <v>1455</v>
      </c>
      <c r="B1874" s="20" t="s">
        <v>1454</v>
      </c>
      <c r="C1874" s="21" t="s">
        <v>169567</v>
      </c>
      <c r="D1874" s="21" t="s">
        <v>345</v>
      </c>
      <c r="E1874" s="23"/>
    </row>
    <row r="1875" spans="1:5" ht="20" customHeight="1">
      <c r="A1875" s="19" t="s">
        <v>1456</v>
      </c>
      <c r="B1875" s="20" t="s">
        <v>1457</v>
      </c>
      <c r="C1875" s="21" t="s">
        <v>169462</v>
      </c>
      <c r="D1875" s="21" t="s">
        <v>345</v>
      </c>
      <c r="E1875" s="23"/>
    </row>
    <row r="1876" spans="1:5" ht="20" customHeight="1">
      <c r="A1876" s="19" t="s">
        <v>1458</v>
      </c>
      <c r="B1876" s="20" t="s">
        <v>1459</v>
      </c>
      <c r="C1876" s="21" t="s">
        <v>169461</v>
      </c>
      <c r="D1876" s="21" t="s">
        <v>345</v>
      </c>
      <c r="E1876" s="23"/>
    </row>
    <row r="1877" spans="1:5" ht="20" customHeight="1">
      <c r="A1877" s="19" t="s">
        <v>1460</v>
      </c>
      <c r="B1877" s="20" t="s">
        <v>1461</v>
      </c>
      <c r="C1877" s="21" t="s">
        <v>169480</v>
      </c>
      <c r="D1877" s="21" t="s">
        <v>345</v>
      </c>
      <c r="E1877" s="23"/>
    </row>
    <row r="1878" spans="1:5" ht="20" customHeight="1">
      <c r="A1878" s="19" t="s">
        <v>1462</v>
      </c>
      <c r="B1878" s="20" t="s">
        <v>1463</v>
      </c>
      <c r="C1878" s="22">
        <v>-165</v>
      </c>
      <c r="D1878" s="21" t="s">
        <v>296</v>
      </c>
      <c r="E1878" s="23"/>
    </row>
    <row r="1879" spans="1:5" ht="32" customHeight="1">
      <c r="A1879" s="19" t="s">
        <v>1464</v>
      </c>
      <c r="B1879" s="20" t="s">
        <v>1465</v>
      </c>
      <c r="C1879" s="21" t="s">
        <v>169559</v>
      </c>
      <c r="D1879" s="21" t="s">
        <v>345</v>
      </c>
      <c r="E1879" s="23"/>
    </row>
    <row r="1880" spans="1:5" ht="20" customHeight="1">
      <c r="A1880" s="19" t="s">
        <v>1469</v>
      </c>
      <c r="B1880" s="20" t="s">
        <v>1467</v>
      </c>
      <c r="C1880" s="22">
        <v>115</v>
      </c>
      <c r="D1880" s="21" t="s">
        <v>345</v>
      </c>
      <c r="E1880" s="23"/>
    </row>
    <row r="1881" spans="1:5" ht="20" customHeight="1">
      <c r="A1881" s="19" t="s">
        <v>1472</v>
      </c>
      <c r="B1881" s="20" t="s">
        <v>1471</v>
      </c>
      <c r="C1881" s="22">
        <v>95</v>
      </c>
      <c r="D1881" s="21" t="s">
        <v>345</v>
      </c>
      <c r="E1881" s="23"/>
    </row>
    <row r="1882" spans="1:5" ht="20" customHeight="1">
      <c r="A1882" s="19" t="s">
        <v>1473</v>
      </c>
      <c r="B1882" s="20" t="s">
        <v>1474</v>
      </c>
      <c r="C1882" s="22">
        <v>75</v>
      </c>
      <c r="D1882" s="21" t="s">
        <v>345</v>
      </c>
      <c r="E1882" s="23"/>
    </row>
    <row r="1883" spans="1:5" ht="20" customHeight="1">
      <c r="A1883" s="19" t="s">
        <v>1475</v>
      </c>
      <c r="B1883" s="20" t="s">
        <v>1476</v>
      </c>
      <c r="C1883" s="22">
        <v>155</v>
      </c>
      <c r="D1883" s="21" t="s">
        <v>345</v>
      </c>
      <c r="E1883" s="23"/>
    </row>
    <row r="1884" spans="1:5" ht="20" customHeight="1">
      <c r="A1884" s="19" t="s">
        <v>1477</v>
      </c>
      <c r="B1884" s="20" t="s">
        <v>1478</v>
      </c>
      <c r="C1884" s="22">
        <v>45</v>
      </c>
      <c r="D1884" s="21" t="s">
        <v>345</v>
      </c>
      <c r="E1884" s="23"/>
    </row>
    <row r="1885" spans="1:5" ht="32" customHeight="1">
      <c r="A1885" s="19" t="s">
        <v>1479</v>
      </c>
      <c r="B1885" s="20" t="s">
        <v>1480</v>
      </c>
      <c r="C1885" s="21" t="s">
        <v>169578</v>
      </c>
      <c r="D1885" s="21" t="s">
        <v>345</v>
      </c>
      <c r="E1885" s="23"/>
    </row>
    <row r="1886" spans="1:5" ht="20" customHeight="1">
      <c r="A1886" s="19" t="s">
        <v>1483</v>
      </c>
      <c r="B1886" s="20" t="s">
        <v>1482</v>
      </c>
      <c r="C1886" s="22">
        <v>-55</v>
      </c>
      <c r="D1886" s="21" t="s">
        <v>345</v>
      </c>
      <c r="E1886" s="23"/>
    </row>
    <row r="1887" spans="1:5" ht="20" customHeight="1">
      <c r="A1887" s="19" t="s">
        <v>1484</v>
      </c>
      <c r="B1887" s="20" t="s">
        <v>1485</v>
      </c>
      <c r="C1887" s="22">
        <v>35</v>
      </c>
      <c r="D1887" s="21" t="s">
        <v>345</v>
      </c>
      <c r="E1887" s="23"/>
    </row>
    <row r="1888" spans="1:5" ht="20" customHeight="1">
      <c r="A1888" s="19" t="s">
        <v>1486</v>
      </c>
      <c r="B1888" s="20" t="s">
        <v>1487</v>
      </c>
      <c r="C1888" s="21" t="s">
        <v>169509</v>
      </c>
      <c r="D1888" s="21" t="s">
        <v>345</v>
      </c>
      <c r="E1888" s="23"/>
    </row>
    <row r="1889" spans="1:5" ht="20" customHeight="1">
      <c r="A1889" s="19" t="s">
        <v>1488</v>
      </c>
      <c r="B1889" s="20" t="s">
        <v>1489</v>
      </c>
      <c r="C1889" s="22">
        <v>-25</v>
      </c>
      <c r="D1889" s="21" t="s">
        <v>345</v>
      </c>
      <c r="E1889" s="23"/>
    </row>
    <row r="1890" spans="1:5" ht="20" customHeight="1">
      <c r="A1890" s="19" t="s">
        <v>1492</v>
      </c>
      <c r="B1890" s="20" t="s">
        <v>1491</v>
      </c>
      <c r="C1890" s="22">
        <v>-135</v>
      </c>
      <c r="D1890" s="21" t="s">
        <v>296</v>
      </c>
      <c r="E1890" s="23"/>
    </row>
    <row r="1891" spans="1:5" ht="20" customHeight="1">
      <c r="A1891" s="19" t="s">
        <v>1493</v>
      </c>
      <c r="B1891" s="20" t="s">
        <v>1494</v>
      </c>
      <c r="C1891" s="22">
        <v>-55</v>
      </c>
      <c r="D1891" s="21" t="s">
        <v>345</v>
      </c>
      <c r="E1891" s="23"/>
    </row>
    <row r="1892" spans="1:5" ht="20" customHeight="1">
      <c r="A1892" s="19" t="s">
        <v>1499</v>
      </c>
      <c r="B1892" s="20" t="s">
        <v>1498</v>
      </c>
      <c r="C1892" s="21" t="s">
        <v>169456</v>
      </c>
      <c r="D1892" s="21" t="s">
        <v>296</v>
      </c>
      <c r="E1892" s="23"/>
    </row>
    <row r="1893" spans="1:5" ht="20" customHeight="1">
      <c r="A1893" s="19" t="s">
        <v>1509</v>
      </c>
      <c r="B1893" s="20" t="s">
        <v>1507</v>
      </c>
      <c r="C1893" s="22">
        <v>85</v>
      </c>
      <c r="D1893" s="21" t="s">
        <v>345</v>
      </c>
      <c r="E1893" s="23"/>
    </row>
    <row r="1894" spans="1:5" ht="20" customHeight="1">
      <c r="A1894" s="19" t="s">
        <v>1513</v>
      </c>
      <c r="B1894" s="20" t="s">
        <v>99</v>
      </c>
      <c r="C1894" s="22">
        <v>-105</v>
      </c>
      <c r="D1894" s="21" t="s">
        <v>296</v>
      </c>
      <c r="E1894" s="23"/>
    </row>
    <row r="1895" spans="1:5" ht="20" customHeight="1">
      <c r="A1895" s="19" t="s">
        <v>1525</v>
      </c>
      <c r="B1895" s="20" t="s">
        <v>1526</v>
      </c>
      <c r="C1895" s="22">
        <v>75</v>
      </c>
      <c r="D1895" s="21" t="s">
        <v>345</v>
      </c>
      <c r="E1895" s="23"/>
    </row>
    <row r="1896" spans="1:5" ht="20" customHeight="1">
      <c r="A1896" s="19" t="s">
        <v>1530</v>
      </c>
      <c r="B1896" s="20" t="s">
        <v>1531</v>
      </c>
      <c r="C1896" s="21" t="s">
        <v>169446</v>
      </c>
      <c r="D1896" s="21" t="s">
        <v>296</v>
      </c>
      <c r="E1896" s="23"/>
    </row>
    <row r="1897" spans="1:5" ht="20" customHeight="1">
      <c r="A1897" s="19" t="s">
        <v>1535</v>
      </c>
      <c r="B1897" s="20" t="s">
        <v>1536</v>
      </c>
      <c r="C1897" s="22">
        <v>115</v>
      </c>
      <c r="D1897" s="21" t="s">
        <v>345</v>
      </c>
      <c r="E1897" s="23"/>
    </row>
    <row r="1898" spans="1:5" ht="20" customHeight="1">
      <c r="A1898" s="19" t="s">
        <v>1540</v>
      </c>
      <c r="B1898" s="20" t="s">
        <v>1539</v>
      </c>
      <c r="C1898" s="21" t="s">
        <v>169509</v>
      </c>
      <c r="D1898" s="21" t="s">
        <v>345</v>
      </c>
      <c r="E1898" s="23"/>
    </row>
    <row r="1899" spans="1:5" ht="20" customHeight="1">
      <c r="A1899" s="19" t="s">
        <v>1546</v>
      </c>
      <c r="B1899" s="20" t="s">
        <v>1547</v>
      </c>
      <c r="C1899" s="22">
        <v>75</v>
      </c>
      <c r="D1899" s="21" t="s">
        <v>345</v>
      </c>
      <c r="E1899" s="23"/>
    </row>
    <row r="1900" spans="1:5" ht="20" customHeight="1">
      <c r="A1900" s="19" t="s">
        <v>1559</v>
      </c>
      <c r="B1900" s="20" t="s">
        <v>1560</v>
      </c>
      <c r="C1900" s="22">
        <v>75</v>
      </c>
      <c r="D1900" s="21" t="s">
        <v>345</v>
      </c>
      <c r="E1900" s="23"/>
    </row>
    <row r="1901" spans="1:5" ht="20" customHeight="1">
      <c r="A1901" s="19" t="s">
        <v>1580</v>
      </c>
      <c r="B1901" s="20" t="s">
        <v>1581</v>
      </c>
      <c r="C1901" s="21" t="s">
        <v>169474</v>
      </c>
      <c r="D1901" s="21" t="s">
        <v>296</v>
      </c>
      <c r="E1901" s="23"/>
    </row>
    <row r="1902" spans="1:5" ht="20" customHeight="1">
      <c r="A1902" s="19" t="s">
        <v>1585</v>
      </c>
      <c r="B1902" s="20" t="s">
        <v>1586</v>
      </c>
      <c r="C1902" s="22">
        <v>-145</v>
      </c>
      <c r="D1902" s="21" t="s">
        <v>296</v>
      </c>
      <c r="E1902" s="23"/>
    </row>
    <row r="1903" spans="1:5" ht="20" customHeight="1">
      <c r="A1903" s="19" t="s">
        <v>1590</v>
      </c>
      <c r="B1903" s="20" t="s">
        <v>1589</v>
      </c>
      <c r="C1903" s="21" t="s">
        <v>169452</v>
      </c>
      <c r="D1903" s="21" t="s">
        <v>345</v>
      </c>
      <c r="E1903" s="23"/>
    </row>
    <row r="1904" spans="1:5" ht="32" customHeight="1">
      <c r="A1904" s="19" t="s">
        <v>1608</v>
      </c>
      <c r="B1904" s="20" t="s">
        <v>1609</v>
      </c>
      <c r="C1904" s="21" t="s">
        <v>169578</v>
      </c>
      <c r="D1904" s="21" t="s">
        <v>345</v>
      </c>
      <c r="E1904" s="23"/>
    </row>
    <row r="1905" spans="1:5" ht="20" customHeight="1">
      <c r="A1905" s="19" t="s">
        <v>1615</v>
      </c>
      <c r="B1905" s="20" t="s">
        <v>1616</v>
      </c>
      <c r="C1905" s="21" t="s">
        <v>169499</v>
      </c>
      <c r="D1905" s="21" t="s">
        <v>345</v>
      </c>
      <c r="E1905" s="23"/>
    </row>
    <row r="1906" spans="1:5" ht="20" customHeight="1">
      <c r="A1906" s="19" t="s">
        <v>1622</v>
      </c>
      <c r="B1906" s="24">
        <v>100</v>
      </c>
      <c r="C1906" s="22">
        <v>145</v>
      </c>
      <c r="D1906" s="21" t="s">
        <v>345</v>
      </c>
      <c r="E1906" s="23"/>
    </row>
    <row r="1907" spans="1:5" ht="20" customHeight="1">
      <c r="A1907" s="19" t="s">
        <v>1635</v>
      </c>
      <c r="B1907" s="20" t="s">
        <v>1636</v>
      </c>
      <c r="C1907" s="22">
        <v>145</v>
      </c>
      <c r="D1907" s="21" t="s">
        <v>345</v>
      </c>
      <c r="E1907" s="23"/>
    </row>
    <row r="1908" spans="1:5" ht="20" customHeight="1">
      <c r="A1908" s="19" t="s">
        <v>1638</v>
      </c>
      <c r="B1908" s="20" t="s">
        <v>1639</v>
      </c>
      <c r="C1908" s="21" t="s">
        <v>169462</v>
      </c>
      <c r="D1908" s="21" t="s">
        <v>345</v>
      </c>
      <c r="E1908" s="23"/>
    </row>
    <row r="1909" spans="1:5" ht="20" customHeight="1">
      <c r="A1909" s="19" t="s">
        <v>1649</v>
      </c>
      <c r="B1909" s="20" t="s">
        <v>1650</v>
      </c>
      <c r="C1909" s="22">
        <v>145</v>
      </c>
      <c r="D1909" s="21" t="s">
        <v>345</v>
      </c>
      <c r="E1909" s="23"/>
    </row>
    <row r="1910" spans="1:5" ht="20" customHeight="1">
      <c r="A1910" s="19" t="s">
        <v>1666</v>
      </c>
      <c r="B1910" s="20" t="s">
        <v>1665</v>
      </c>
      <c r="C1910" s="21" t="s">
        <v>169485</v>
      </c>
      <c r="D1910" s="21" t="s">
        <v>345</v>
      </c>
      <c r="E1910" s="23"/>
    </row>
    <row r="1911" spans="1:5" ht="20" customHeight="1">
      <c r="A1911" s="19" t="s">
        <v>1680</v>
      </c>
      <c r="B1911" s="24">
        <v>100</v>
      </c>
      <c r="C1911" s="22">
        <v>145</v>
      </c>
      <c r="D1911" s="21" t="s">
        <v>345</v>
      </c>
      <c r="E1911" s="23"/>
    </row>
    <row r="1912" spans="1:5" ht="20" customHeight="1">
      <c r="A1912" s="19" t="s">
        <v>1684</v>
      </c>
      <c r="B1912" s="20" t="s">
        <v>1685</v>
      </c>
      <c r="C1912" s="22">
        <v>225</v>
      </c>
      <c r="D1912" s="21" t="s">
        <v>345</v>
      </c>
      <c r="E1912" s="23"/>
    </row>
    <row r="1913" spans="1:5" ht="20" customHeight="1">
      <c r="A1913" s="19" t="s">
        <v>1693</v>
      </c>
      <c r="B1913" s="24">
        <v>100</v>
      </c>
      <c r="C1913" s="22">
        <v>155</v>
      </c>
      <c r="D1913" s="21" t="s">
        <v>345</v>
      </c>
      <c r="E1913" s="23"/>
    </row>
    <row r="1914" spans="1:5" ht="20" customHeight="1">
      <c r="A1914" s="19" t="s">
        <v>1715</v>
      </c>
      <c r="B1914" s="20" t="s">
        <v>1716</v>
      </c>
      <c r="C1914" s="22">
        <v>135</v>
      </c>
      <c r="D1914" s="21" t="s">
        <v>345</v>
      </c>
      <c r="E1914" s="23"/>
    </row>
    <row r="1915" spans="1:5" ht="20" customHeight="1">
      <c r="A1915" s="19" t="s">
        <v>1751</v>
      </c>
      <c r="B1915" s="20" t="s">
        <v>1750</v>
      </c>
      <c r="C1915" s="21" t="s">
        <v>169450</v>
      </c>
      <c r="D1915" s="21" t="s">
        <v>296</v>
      </c>
      <c r="E1915" s="23"/>
    </row>
    <row r="1916" spans="1:5" ht="20" customHeight="1">
      <c r="A1916" s="19" t="s">
        <v>1769</v>
      </c>
      <c r="B1916" s="20" t="s">
        <v>1768</v>
      </c>
      <c r="C1916" s="21" t="s">
        <v>169438</v>
      </c>
      <c r="D1916" s="21" t="s">
        <v>345</v>
      </c>
      <c r="E1916" s="23"/>
    </row>
    <row r="1917" spans="1:5" ht="20" customHeight="1">
      <c r="A1917" s="19" t="s">
        <v>1835</v>
      </c>
      <c r="B1917" s="20" t="s">
        <v>1836</v>
      </c>
      <c r="C1917" s="22">
        <v>55</v>
      </c>
      <c r="D1917" s="21" t="s">
        <v>345</v>
      </c>
      <c r="E1917" s="23"/>
    </row>
    <row r="1918" spans="1:5" ht="20" customHeight="1">
      <c r="A1918" s="19" t="s">
        <v>1869</v>
      </c>
      <c r="B1918" s="20" t="s">
        <v>1870</v>
      </c>
      <c r="C1918" s="22">
        <v>125</v>
      </c>
      <c r="D1918" s="21" t="s">
        <v>345</v>
      </c>
      <c r="E1918" s="23"/>
    </row>
    <row r="1919" spans="1:5" ht="20" customHeight="1">
      <c r="A1919" s="19" t="s">
        <v>1904</v>
      </c>
      <c r="B1919" s="20" t="s">
        <v>1905</v>
      </c>
      <c r="C1919" s="22">
        <v>75</v>
      </c>
      <c r="D1919" s="21" t="s">
        <v>345</v>
      </c>
      <c r="E1919" s="23"/>
    </row>
    <row r="1920" spans="1:5" ht="20" customHeight="1">
      <c r="A1920" s="19" t="s">
        <v>1948</v>
      </c>
      <c r="B1920" s="20" t="s">
        <v>1949</v>
      </c>
      <c r="C1920" s="21" t="s">
        <v>169460</v>
      </c>
      <c r="D1920" s="21" t="s">
        <v>345</v>
      </c>
      <c r="E1920" s="23"/>
    </row>
    <row r="1921" spans="1:5" ht="20" customHeight="1">
      <c r="A1921" s="19" t="s">
        <v>2097</v>
      </c>
      <c r="B1921" s="20" t="s">
        <v>2098</v>
      </c>
      <c r="C1921" s="21" t="s">
        <v>169439</v>
      </c>
      <c r="D1921" s="21" t="s">
        <v>296</v>
      </c>
      <c r="E1921" s="23"/>
    </row>
    <row r="1922" spans="1:5" ht="20" customHeight="1">
      <c r="A1922" s="19" t="s">
        <v>2102</v>
      </c>
      <c r="B1922" s="20" t="s">
        <v>2103</v>
      </c>
      <c r="C1922" s="21" t="s">
        <v>169462</v>
      </c>
      <c r="D1922" s="21" t="s">
        <v>345</v>
      </c>
      <c r="E1922" s="23"/>
    </row>
    <row r="1923" spans="1:5" ht="20" customHeight="1">
      <c r="A1923" s="19" t="s">
        <v>2109</v>
      </c>
      <c r="B1923" s="20" t="s">
        <v>2110</v>
      </c>
      <c r="C1923" s="22">
        <v>-35</v>
      </c>
      <c r="D1923" s="21" t="s">
        <v>296</v>
      </c>
      <c r="E1923" s="23"/>
    </row>
    <row r="1924" spans="1:5" ht="20" customHeight="1">
      <c r="A1924" s="19" t="s">
        <v>11479</v>
      </c>
      <c r="B1924" s="20" t="s">
        <v>11480</v>
      </c>
      <c r="C1924" s="21" t="s">
        <v>169474</v>
      </c>
      <c r="D1924" s="21" t="s">
        <v>296</v>
      </c>
      <c r="E1924" s="23"/>
    </row>
    <row r="1925" spans="1:5" ht="20" customHeight="1">
      <c r="A1925" s="19" t="s">
        <v>11507</v>
      </c>
      <c r="B1925" s="20" t="s">
        <v>11508</v>
      </c>
      <c r="C1925" s="22">
        <v>-95</v>
      </c>
      <c r="D1925" s="21" t="s">
        <v>296</v>
      </c>
      <c r="E1925" s="23"/>
    </row>
    <row r="1926" spans="1:5" ht="20" customHeight="1">
      <c r="A1926" s="19" t="s">
        <v>11541</v>
      </c>
      <c r="B1926" s="20" t="s">
        <v>11542</v>
      </c>
      <c r="C1926" s="21" t="s">
        <v>169456</v>
      </c>
      <c r="D1926" s="21" t="s">
        <v>296</v>
      </c>
      <c r="E1926" s="23"/>
    </row>
    <row r="1927" spans="1:5" ht="20" customHeight="1">
      <c r="A1927" s="19" t="s">
        <v>11546</v>
      </c>
      <c r="B1927" s="20" t="s">
        <v>11544</v>
      </c>
      <c r="C1927" s="21" t="s">
        <v>169452</v>
      </c>
      <c r="D1927" s="21" t="s">
        <v>345</v>
      </c>
      <c r="E1927" s="23"/>
    </row>
    <row r="1928" spans="1:5" ht="20" customHeight="1">
      <c r="A1928" s="19" t="s">
        <v>11547</v>
      </c>
      <c r="B1928" s="20" t="s">
        <v>11548</v>
      </c>
      <c r="C1928" s="21" t="s">
        <v>14955</v>
      </c>
      <c r="D1928" s="21" t="s">
        <v>345</v>
      </c>
      <c r="E1928" s="23"/>
    </row>
    <row r="1929" spans="1:5" ht="20" customHeight="1">
      <c r="A1929" s="19" t="s">
        <v>11551</v>
      </c>
      <c r="B1929" s="20" t="s">
        <v>11550</v>
      </c>
      <c r="C1929" s="21" t="s">
        <v>169461</v>
      </c>
      <c r="D1929" s="21" t="s">
        <v>345</v>
      </c>
      <c r="E1929" s="23"/>
    </row>
    <row r="1930" spans="1:5" ht="20" customHeight="1">
      <c r="A1930" s="19" t="s">
        <v>11552</v>
      </c>
      <c r="B1930" s="20" t="s">
        <v>11553</v>
      </c>
      <c r="C1930" s="22">
        <v>35</v>
      </c>
      <c r="D1930" s="21" t="s">
        <v>345</v>
      </c>
      <c r="E1930" s="23"/>
    </row>
    <row r="1931" spans="1:5" ht="20" customHeight="1">
      <c r="A1931" s="19" t="s">
        <v>11554</v>
      </c>
      <c r="B1931" s="20" t="s">
        <v>11555</v>
      </c>
      <c r="C1931" s="21" t="s">
        <v>169438</v>
      </c>
      <c r="D1931" s="21" t="s">
        <v>345</v>
      </c>
      <c r="E1931" s="23"/>
    </row>
    <row r="1932" spans="1:5" ht="20" customHeight="1">
      <c r="A1932" s="19" t="s">
        <v>11558</v>
      </c>
      <c r="B1932" s="20" t="s">
        <v>11557</v>
      </c>
      <c r="C1932" s="22">
        <v>35</v>
      </c>
      <c r="D1932" s="21" t="s">
        <v>345</v>
      </c>
      <c r="E1932" s="23"/>
    </row>
    <row r="1933" spans="1:5" ht="20" customHeight="1">
      <c r="A1933" s="19" t="s">
        <v>11559</v>
      </c>
      <c r="B1933" s="20" t="s">
        <v>11560</v>
      </c>
      <c r="C1933" s="22">
        <v>-75</v>
      </c>
      <c r="D1933" s="21" t="s">
        <v>296</v>
      </c>
      <c r="E1933" s="23"/>
    </row>
    <row r="1934" spans="1:5" ht="20" customHeight="1">
      <c r="A1934" s="19" t="s">
        <v>11561</v>
      </c>
      <c r="B1934" s="20" t="s">
        <v>11562</v>
      </c>
      <c r="C1934" s="22">
        <v>45</v>
      </c>
      <c r="D1934" s="21" t="s">
        <v>345</v>
      </c>
      <c r="E1934" s="23"/>
    </row>
    <row r="1935" spans="1:5" ht="20" customHeight="1">
      <c r="A1935" s="19" t="s">
        <v>11563</v>
      </c>
      <c r="B1935" s="24">
        <v>100</v>
      </c>
      <c r="C1935" s="22">
        <v>175</v>
      </c>
      <c r="D1935" s="21" t="s">
        <v>345</v>
      </c>
      <c r="E1935" s="23"/>
    </row>
    <row r="1936" spans="1:5" ht="20" customHeight="1">
      <c r="A1936" s="19" t="s">
        <v>11564</v>
      </c>
      <c r="B1936" s="20" t="s">
        <v>11565</v>
      </c>
      <c r="C1936" s="22">
        <v>95</v>
      </c>
      <c r="D1936" s="21" t="s">
        <v>345</v>
      </c>
      <c r="E1936" s="23"/>
    </row>
    <row r="1937" spans="1:5" ht="32" customHeight="1">
      <c r="A1937" s="19" t="s">
        <v>11566</v>
      </c>
      <c r="B1937" s="20" t="s">
        <v>11567</v>
      </c>
      <c r="C1937" s="21" t="s">
        <v>169556</v>
      </c>
      <c r="D1937" s="21" t="s">
        <v>345</v>
      </c>
      <c r="E1937" s="23"/>
    </row>
    <row r="1938" spans="1:5" ht="20" customHeight="1">
      <c r="A1938" s="19" t="s">
        <v>11568</v>
      </c>
      <c r="B1938" s="20" t="s">
        <v>11569</v>
      </c>
      <c r="C1938" s="22">
        <v>115</v>
      </c>
      <c r="D1938" s="21" t="s">
        <v>345</v>
      </c>
      <c r="E1938" s="23"/>
    </row>
    <row r="1939" spans="1:5" ht="20" customHeight="1">
      <c r="A1939" s="19" t="s">
        <v>11570</v>
      </c>
      <c r="B1939" s="20" t="s">
        <v>11571</v>
      </c>
      <c r="C1939" s="21" t="s">
        <v>169433</v>
      </c>
      <c r="D1939" s="21" t="s">
        <v>296</v>
      </c>
      <c r="E1939" s="23"/>
    </row>
    <row r="1940" spans="1:5" ht="20" customHeight="1">
      <c r="A1940" s="19" t="s">
        <v>11572</v>
      </c>
      <c r="B1940" s="20" t="s">
        <v>11573</v>
      </c>
      <c r="C1940" s="21" t="s">
        <v>169450</v>
      </c>
      <c r="D1940" s="21" t="s">
        <v>296</v>
      </c>
      <c r="E1940" s="23"/>
    </row>
    <row r="1941" spans="1:5" ht="20" customHeight="1">
      <c r="A1941" s="19" t="s">
        <v>11576</v>
      </c>
      <c r="B1941" s="20" t="s">
        <v>11575</v>
      </c>
      <c r="C1941" s="22">
        <v>85</v>
      </c>
      <c r="D1941" s="21" t="s">
        <v>345</v>
      </c>
      <c r="E1941" s="23"/>
    </row>
    <row r="1942" spans="1:5" ht="20" customHeight="1">
      <c r="A1942" s="19" t="s">
        <v>11577</v>
      </c>
      <c r="B1942" s="20" t="s">
        <v>11578</v>
      </c>
      <c r="C1942" s="21" t="s">
        <v>169438</v>
      </c>
      <c r="D1942" s="21" t="s">
        <v>345</v>
      </c>
      <c r="E1942" s="23"/>
    </row>
    <row r="1943" spans="1:5" ht="20" customHeight="1">
      <c r="A1943" s="19" t="s">
        <v>11579</v>
      </c>
      <c r="B1943" s="20" t="s">
        <v>11580</v>
      </c>
      <c r="C1943" s="22">
        <v>95</v>
      </c>
      <c r="D1943" s="21" t="s">
        <v>345</v>
      </c>
      <c r="E1943" s="23"/>
    </row>
    <row r="1944" spans="1:5" ht="20" customHeight="1">
      <c r="A1944" s="19" t="s">
        <v>11581</v>
      </c>
      <c r="B1944" s="20" t="s">
        <v>11582</v>
      </c>
      <c r="C1944" s="22">
        <v>45</v>
      </c>
      <c r="D1944" s="21" t="s">
        <v>296</v>
      </c>
      <c r="E1944" s="23"/>
    </row>
    <row r="1945" spans="1:5" ht="20" customHeight="1">
      <c r="A1945" s="19" t="s">
        <v>11583</v>
      </c>
      <c r="B1945" s="20" t="s">
        <v>11584</v>
      </c>
      <c r="C1945" s="21" t="s">
        <v>169450</v>
      </c>
      <c r="D1945" s="21" t="s">
        <v>296</v>
      </c>
      <c r="E1945" s="23"/>
    </row>
    <row r="1946" spans="1:5" ht="20" customHeight="1">
      <c r="A1946" s="19" t="s">
        <v>11585</v>
      </c>
      <c r="B1946" s="20" t="s">
        <v>11586</v>
      </c>
      <c r="C1946" s="22">
        <v>-115</v>
      </c>
      <c r="D1946" s="21" t="s">
        <v>345</v>
      </c>
      <c r="E1946" s="23"/>
    </row>
    <row r="1947" spans="1:5" ht="20" customHeight="1">
      <c r="A1947" s="19" t="s">
        <v>11587</v>
      </c>
      <c r="B1947" s="20" t="s">
        <v>11588</v>
      </c>
      <c r="C1947" s="22">
        <v>0</v>
      </c>
      <c r="D1947" s="21" t="s">
        <v>296</v>
      </c>
      <c r="E1947" s="23"/>
    </row>
    <row r="1948" spans="1:5" ht="20" customHeight="1">
      <c r="A1948" s="19" t="s">
        <v>11589</v>
      </c>
      <c r="B1948" s="20" t="s">
        <v>11590</v>
      </c>
      <c r="C1948" s="22">
        <v>85</v>
      </c>
      <c r="D1948" s="21" t="s">
        <v>296</v>
      </c>
      <c r="E1948" s="23"/>
    </row>
    <row r="1949" spans="1:5" ht="20" customHeight="1">
      <c r="A1949" s="19" t="s">
        <v>11591</v>
      </c>
      <c r="B1949" s="20" t="s">
        <v>11592</v>
      </c>
      <c r="C1949" s="22">
        <v>-65</v>
      </c>
      <c r="D1949" s="21" t="s">
        <v>345</v>
      </c>
      <c r="E1949" s="23"/>
    </row>
    <row r="1950" spans="1:5" ht="20" customHeight="1">
      <c r="A1950" s="19" t="s">
        <v>11593</v>
      </c>
      <c r="B1950" s="20" t="s">
        <v>11594</v>
      </c>
      <c r="C1950" s="21" t="s">
        <v>169480</v>
      </c>
      <c r="D1950" s="21" t="s">
        <v>296</v>
      </c>
      <c r="E1950" s="23"/>
    </row>
    <row r="1951" spans="1:5" ht="20" customHeight="1">
      <c r="A1951" s="19" t="s">
        <v>11597</v>
      </c>
      <c r="B1951" s="20" t="s">
        <v>11596</v>
      </c>
      <c r="C1951" s="22">
        <v>-55</v>
      </c>
      <c r="D1951" s="21" t="s">
        <v>345</v>
      </c>
      <c r="E1951" s="23"/>
    </row>
    <row r="1952" spans="1:5" ht="32" customHeight="1">
      <c r="A1952" s="19" t="s">
        <v>11598</v>
      </c>
      <c r="B1952" s="20" t="s">
        <v>11599</v>
      </c>
      <c r="C1952" s="21" t="s">
        <v>169567</v>
      </c>
      <c r="D1952" s="21" t="s">
        <v>345</v>
      </c>
      <c r="E1952" s="23"/>
    </row>
    <row r="1953" spans="1:5" ht="20" customHeight="1">
      <c r="A1953" s="19" t="s">
        <v>11600</v>
      </c>
      <c r="B1953" s="20" t="s">
        <v>11601</v>
      </c>
      <c r="C1953" s="22">
        <v>-15</v>
      </c>
      <c r="D1953" s="21" t="s">
        <v>296</v>
      </c>
      <c r="E1953" s="23"/>
    </row>
    <row r="1954" spans="1:5" ht="20" customHeight="1">
      <c r="A1954" s="19" t="s">
        <v>11602</v>
      </c>
      <c r="B1954" s="20" t="s">
        <v>11603</v>
      </c>
      <c r="C1954" s="22">
        <v>115</v>
      </c>
      <c r="D1954" s="21" t="s">
        <v>345</v>
      </c>
      <c r="E1954" s="23"/>
    </row>
    <row r="1955" spans="1:5" ht="32" customHeight="1">
      <c r="A1955" s="19" t="s">
        <v>11604</v>
      </c>
      <c r="B1955" s="20" t="s">
        <v>11605</v>
      </c>
      <c r="C1955" s="21" t="s">
        <v>169563</v>
      </c>
      <c r="D1955" s="21" t="s">
        <v>345</v>
      </c>
      <c r="E1955" s="23"/>
    </row>
    <row r="1956" spans="1:5" ht="32" customHeight="1">
      <c r="A1956" s="19" t="s">
        <v>11606</v>
      </c>
      <c r="B1956" s="20" t="s">
        <v>11607</v>
      </c>
      <c r="C1956" s="21" t="s">
        <v>169567</v>
      </c>
      <c r="D1956" s="21" t="s">
        <v>296</v>
      </c>
      <c r="E1956" s="23"/>
    </row>
    <row r="1957" spans="1:5" ht="20" customHeight="1">
      <c r="A1957" s="19" t="s">
        <v>11608</v>
      </c>
      <c r="B1957" s="20" t="s">
        <v>11609</v>
      </c>
      <c r="C1957" s="22">
        <v>-55</v>
      </c>
      <c r="D1957" s="21" t="s">
        <v>345</v>
      </c>
      <c r="E1957" s="23"/>
    </row>
    <row r="1958" spans="1:5" ht="20" customHeight="1">
      <c r="A1958" s="19" t="s">
        <v>11612</v>
      </c>
      <c r="B1958" s="20" t="s">
        <v>11613</v>
      </c>
      <c r="C1958" s="22">
        <v>-165</v>
      </c>
      <c r="D1958" s="21" t="s">
        <v>296</v>
      </c>
      <c r="E1958" s="23"/>
    </row>
    <row r="1959" spans="1:5" ht="20" customHeight="1">
      <c r="A1959" s="19" t="s">
        <v>11618</v>
      </c>
      <c r="B1959" s="20" t="s">
        <v>11615</v>
      </c>
      <c r="C1959" s="22">
        <v>-65</v>
      </c>
      <c r="D1959" s="21" t="s">
        <v>345</v>
      </c>
      <c r="E1959" s="23"/>
    </row>
    <row r="1960" spans="1:5" ht="20" customHeight="1">
      <c r="A1960" s="19" t="s">
        <v>11619</v>
      </c>
      <c r="B1960" s="20" t="s">
        <v>11620</v>
      </c>
      <c r="C1960" s="21" t="s">
        <v>169450</v>
      </c>
      <c r="D1960" s="21" t="s">
        <v>296</v>
      </c>
      <c r="E1960" s="23"/>
    </row>
    <row r="1961" spans="1:5" ht="32" customHeight="1">
      <c r="A1961" s="19" t="s">
        <v>11621</v>
      </c>
      <c r="B1961" s="20" t="s">
        <v>11622</v>
      </c>
      <c r="C1961" s="21" t="s">
        <v>169561</v>
      </c>
      <c r="D1961" s="21" t="s">
        <v>345</v>
      </c>
      <c r="E1961" s="23"/>
    </row>
    <row r="1962" spans="1:5" ht="20" customHeight="1">
      <c r="A1962" s="19" t="s">
        <v>11625</v>
      </c>
      <c r="B1962" s="20" t="s">
        <v>11624</v>
      </c>
      <c r="C1962" s="21" t="s">
        <v>101727</v>
      </c>
      <c r="D1962" s="21" t="s">
        <v>345</v>
      </c>
      <c r="E1962" s="23"/>
    </row>
    <row r="1963" spans="1:5" ht="20" customHeight="1">
      <c r="A1963" s="19" t="s">
        <v>11626</v>
      </c>
      <c r="B1963" s="20" t="s">
        <v>11627</v>
      </c>
      <c r="C1963" s="22">
        <v>-85</v>
      </c>
      <c r="D1963" s="21" t="s">
        <v>345</v>
      </c>
      <c r="E1963" s="23"/>
    </row>
    <row r="1964" spans="1:5" ht="20" customHeight="1">
      <c r="A1964" s="19" t="s">
        <v>11628</v>
      </c>
      <c r="B1964" s="20" t="s">
        <v>11629</v>
      </c>
      <c r="C1964" s="21" t="s">
        <v>169442</v>
      </c>
      <c r="D1964" s="21" t="s">
        <v>345</v>
      </c>
      <c r="E1964" s="23"/>
    </row>
    <row r="1965" spans="1:5" ht="32" customHeight="1">
      <c r="A1965" s="19" t="s">
        <v>11632</v>
      </c>
      <c r="B1965" s="20" t="s">
        <v>11631</v>
      </c>
      <c r="C1965" s="21" t="s">
        <v>169567</v>
      </c>
      <c r="D1965" s="21" t="s">
        <v>345</v>
      </c>
      <c r="E1965" s="23"/>
    </row>
    <row r="1966" spans="1:5" ht="20" customHeight="1">
      <c r="A1966" s="19" t="s">
        <v>11633</v>
      </c>
      <c r="B1966" s="20" t="s">
        <v>11634</v>
      </c>
      <c r="C1966" s="22">
        <v>-135</v>
      </c>
      <c r="D1966" s="21" t="s">
        <v>296</v>
      </c>
      <c r="E1966" s="23"/>
    </row>
    <row r="1967" spans="1:5" ht="32" customHeight="1">
      <c r="A1967" s="19" t="s">
        <v>11635</v>
      </c>
      <c r="B1967" s="20" t="s">
        <v>11636</v>
      </c>
      <c r="C1967" s="21" t="s">
        <v>169561</v>
      </c>
      <c r="D1967" s="21" t="s">
        <v>345</v>
      </c>
      <c r="E1967" s="23"/>
    </row>
    <row r="1968" spans="1:5" ht="20" customHeight="1">
      <c r="A1968" s="19" t="s">
        <v>11637</v>
      </c>
      <c r="B1968" s="20" t="s">
        <v>11638</v>
      </c>
      <c r="C1968" s="22">
        <v>165</v>
      </c>
      <c r="D1968" s="21" t="s">
        <v>345</v>
      </c>
      <c r="E1968" s="23"/>
    </row>
    <row r="1969" spans="1:5" ht="20" customHeight="1">
      <c r="A1969" s="19" t="s">
        <v>11639</v>
      </c>
      <c r="B1969" s="24">
        <v>100</v>
      </c>
      <c r="C1969" s="22">
        <v>135</v>
      </c>
      <c r="D1969" s="21" t="s">
        <v>345</v>
      </c>
      <c r="E1969" s="23"/>
    </row>
    <row r="1970" spans="1:5" ht="32" customHeight="1">
      <c r="A1970" s="19" t="s">
        <v>11640</v>
      </c>
      <c r="B1970" s="20" t="s">
        <v>11641</v>
      </c>
      <c r="C1970" s="21" t="s">
        <v>169580</v>
      </c>
      <c r="D1970" s="21" t="s">
        <v>345</v>
      </c>
      <c r="E1970" s="23"/>
    </row>
    <row r="1971" spans="1:5" ht="20" customHeight="1">
      <c r="A1971" s="19" t="s">
        <v>11642</v>
      </c>
      <c r="B1971" s="20" t="s">
        <v>11643</v>
      </c>
      <c r="C1971" s="22">
        <v>-65</v>
      </c>
      <c r="D1971" s="21" t="s">
        <v>296</v>
      </c>
      <c r="E1971" s="23"/>
    </row>
    <row r="1972" spans="1:5" ht="20" customHeight="1">
      <c r="A1972" s="19" t="s">
        <v>11644</v>
      </c>
      <c r="B1972" s="20" t="s">
        <v>11645</v>
      </c>
      <c r="C1972" s="22">
        <v>-85</v>
      </c>
      <c r="D1972" s="21" t="s">
        <v>296</v>
      </c>
      <c r="E1972" s="23"/>
    </row>
    <row r="1973" spans="1:5" ht="20" customHeight="1">
      <c r="A1973" s="19" t="s">
        <v>11646</v>
      </c>
      <c r="B1973" s="20" t="s">
        <v>11647</v>
      </c>
      <c r="C1973" s="21" t="s">
        <v>169460</v>
      </c>
      <c r="D1973" s="21" t="s">
        <v>345</v>
      </c>
      <c r="E1973" s="23"/>
    </row>
    <row r="1974" spans="1:5" ht="20" customHeight="1">
      <c r="A1974" s="19" t="s">
        <v>11648</v>
      </c>
      <c r="B1974" s="20" t="s">
        <v>11649</v>
      </c>
      <c r="C1974" s="22">
        <v>-125</v>
      </c>
      <c r="D1974" s="21" t="s">
        <v>296</v>
      </c>
      <c r="E1974" s="23"/>
    </row>
    <row r="1975" spans="1:5" ht="20" customHeight="1">
      <c r="A1975" s="19" t="s">
        <v>11652</v>
      </c>
      <c r="B1975" s="20" t="s">
        <v>11651</v>
      </c>
      <c r="C1975" s="21" t="s">
        <v>169435</v>
      </c>
      <c r="D1975" s="21" t="s">
        <v>345</v>
      </c>
      <c r="E1975" s="23"/>
    </row>
    <row r="1976" spans="1:5" ht="20" customHeight="1">
      <c r="A1976" s="19" t="s">
        <v>11653</v>
      </c>
      <c r="B1976" s="20" t="s">
        <v>11654</v>
      </c>
      <c r="C1976" s="22">
        <v>0</v>
      </c>
      <c r="D1976" s="21" t="s">
        <v>296</v>
      </c>
      <c r="E1976" s="23"/>
    </row>
    <row r="1977" spans="1:5" ht="20" customHeight="1">
      <c r="A1977" s="19" t="s">
        <v>11655</v>
      </c>
      <c r="B1977" s="20" t="s">
        <v>11656</v>
      </c>
      <c r="C1977" s="21" t="s">
        <v>169435</v>
      </c>
      <c r="D1977" s="21" t="s">
        <v>345</v>
      </c>
      <c r="E1977" s="23"/>
    </row>
    <row r="1978" spans="1:5" ht="20" customHeight="1">
      <c r="A1978" s="19" t="s">
        <v>11657</v>
      </c>
      <c r="B1978" s="20" t="s">
        <v>11658</v>
      </c>
      <c r="C1978" s="22">
        <v>135</v>
      </c>
      <c r="D1978" s="21" t="s">
        <v>345</v>
      </c>
      <c r="E1978" s="23"/>
    </row>
    <row r="1979" spans="1:5" ht="20" customHeight="1">
      <c r="A1979" s="19" t="s">
        <v>11659</v>
      </c>
      <c r="B1979" s="24">
        <v>100</v>
      </c>
      <c r="C1979" s="21" t="s">
        <v>101522</v>
      </c>
      <c r="D1979" s="21" t="s">
        <v>345</v>
      </c>
      <c r="E1979" s="23"/>
    </row>
    <row r="1980" spans="1:5" ht="20" customHeight="1">
      <c r="A1980" s="19" t="s">
        <v>11660</v>
      </c>
      <c r="B1980" s="20" t="s">
        <v>11661</v>
      </c>
      <c r="C1980" s="22">
        <v>55</v>
      </c>
      <c r="D1980" s="21" t="s">
        <v>345</v>
      </c>
      <c r="E1980" s="23"/>
    </row>
    <row r="1981" spans="1:5" ht="20" customHeight="1">
      <c r="A1981" s="19" t="s">
        <v>11662</v>
      </c>
      <c r="B1981" s="20" t="s">
        <v>11663</v>
      </c>
      <c r="C1981" s="21" t="s">
        <v>169462</v>
      </c>
      <c r="D1981" s="21" t="s">
        <v>296</v>
      </c>
      <c r="E1981" s="23"/>
    </row>
    <row r="1982" spans="1:5" ht="20" customHeight="1">
      <c r="A1982" s="19" t="s">
        <v>11664</v>
      </c>
      <c r="B1982" s="20" t="s">
        <v>11665</v>
      </c>
      <c r="C1982" s="22">
        <v>-165</v>
      </c>
      <c r="D1982" s="21" t="s">
        <v>296</v>
      </c>
      <c r="E1982" s="23"/>
    </row>
    <row r="1983" spans="1:5" ht="20" customHeight="1">
      <c r="A1983" s="19" t="s">
        <v>11666</v>
      </c>
      <c r="B1983" s="20" t="s">
        <v>11667</v>
      </c>
      <c r="C1983" s="21" t="s">
        <v>169480</v>
      </c>
      <c r="D1983" s="21" t="s">
        <v>296</v>
      </c>
      <c r="E1983" s="23"/>
    </row>
    <row r="1984" spans="1:5" ht="20" customHeight="1">
      <c r="A1984" s="19" t="s">
        <v>11668</v>
      </c>
      <c r="B1984" s="20" t="s">
        <v>11669</v>
      </c>
      <c r="C1984" s="22">
        <v>-35</v>
      </c>
      <c r="D1984" s="21" t="s">
        <v>296</v>
      </c>
      <c r="E1984" s="23"/>
    </row>
    <row r="1985" spans="1:5" ht="32" customHeight="1">
      <c r="A1985" s="19" t="s">
        <v>11670</v>
      </c>
      <c r="B1985" s="20" t="s">
        <v>11671</v>
      </c>
      <c r="C1985" s="21" t="s">
        <v>169581</v>
      </c>
      <c r="D1985" s="21" t="s">
        <v>345</v>
      </c>
      <c r="E1985" s="23"/>
    </row>
    <row r="1986" spans="1:5" ht="20" customHeight="1">
      <c r="A1986" s="19" t="s">
        <v>11672</v>
      </c>
      <c r="B1986" s="20" t="s">
        <v>11673</v>
      </c>
      <c r="C1986" s="22">
        <v>-165</v>
      </c>
      <c r="D1986" s="21" t="s">
        <v>296</v>
      </c>
      <c r="E1986" s="23"/>
    </row>
    <row r="1987" spans="1:5" ht="20" customHeight="1">
      <c r="A1987" s="19" t="s">
        <v>11676</v>
      </c>
      <c r="B1987" s="20" t="s">
        <v>11675</v>
      </c>
      <c r="C1987" s="22">
        <v>-65</v>
      </c>
      <c r="D1987" s="21" t="s">
        <v>345</v>
      </c>
      <c r="E1987" s="23"/>
    </row>
    <row r="1988" spans="1:5" ht="20" customHeight="1">
      <c r="A1988" s="19" t="s">
        <v>11680</v>
      </c>
      <c r="B1988" s="20" t="s">
        <v>11678</v>
      </c>
      <c r="C1988" s="21" t="s">
        <v>169493</v>
      </c>
      <c r="D1988" s="21" t="s">
        <v>296</v>
      </c>
      <c r="E1988" s="23"/>
    </row>
    <row r="1989" spans="1:5" ht="32" customHeight="1">
      <c r="A1989" s="19" t="s">
        <v>11681</v>
      </c>
      <c r="B1989" s="20" t="s">
        <v>11682</v>
      </c>
      <c r="C1989" s="21" t="s">
        <v>169561</v>
      </c>
      <c r="D1989" s="21" t="s">
        <v>345</v>
      </c>
      <c r="E1989" s="23"/>
    </row>
    <row r="1990" spans="1:5" ht="20" customHeight="1">
      <c r="A1990" s="19" t="s">
        <v>11683</v>
      </c>
      <c r="B1990" s="20" t="s">
        <v>11684</v>
      </c>
      <c r="C1990" s="22">
        <v>-45</v>
      </c>
      <c r="D1990" s="21" t="s">
        <v>296</v>
      </c>
      <c r="E1990" s="23"/>
    </row>
    <row r="1991" spans="1:5" ht="20" customHeight="1">
      <c r="A1991" s="19" t="s">
        <v>11685</v>
      </c>
      <c r="B1991" s="20" t="s">
        <v>11686</v>
      </c>
      <c r="C1991" s="21" t="s">
        <v>169480</v>
      </c>
      <c r="D1991" s="21" t="s">
        <v>345</v>
      </c>
      <c r="E1991" s="23"/>
    </row>
    <row r="1992" spans="1:5" ht="20" customHeight="1">
      <c r="A1992" s="19" t="s">
        <v>11687</v>
      </c>
      <c r="B1992" s="20" t="s">
        <v>11688</v>
      </c>
      <c r="C1992" s="22">
        <v>-85</v>
      </c>
      <c r="D1992" s="21" t="s">
        <v>296</v>
      </c>
      <c r="E1992" s="23"/>
    </row>
    <row r="1993" spans="1:5" ht="20" customHeight="1">
      <c r="A1993" s="19" t="s">
        <v>11689</v>
      </c>
      <c r="B1993" s="20" t="s">
        <v>11690</v>
      </c>
      <c r="C1993" s="21" t="s">
        <v>169448</v>
      </c>
      <c r="D1993" s="21" t="s">
        <v>296</v>
      </c>
      <c r="E1993" s="23"/>
    </row>
    <row r="1994" spans="1:5" ht="20" customHeight="1">
      <c r="A1994" s="19" t="s">
        <v>11691</v>
      </c>
      <c r="B1994" s="20" t="s">
        <v>11692</v>
      </c>
      <c r="C1994" s="21" t="s">
        <v>169448</v>
      </c>
      <c r="D1994" s="21" t="s">
        <v>345</v>
      </c>
      <c r="E1994" s="23"/>
    </row>
    <row r="1995" spans="1:5" ht="20" customHeight="1">
      <c r="A1995" s="19" t="s">
        <v>11693</v>
      </c>
      <c r="B1995" s="20" t="s">
        <v>11694</v>
      </c>
      <c r="C1995" s="22">
        <v>-165</v>
      </c>
      <c r="D1995" s="21" t="s">
        <v>296</v>
      </c>
      <c r="E1995" s="23"/>
    </row>
    <row r="1996" spans="1:5" ht="20" customHeight="1">
      <c r="A1996" s="19" t="s">
        <v>11695</v>
      </c>
      <c r="B1996" s="20" t="s">
        <v>11696</v>
      </c>
      <c r="C1996" s="22">
        <v>145</v>
      </c>
      <c r="D1996" s="21" t="s">
        <v>296</v>
      </c>
      <c r="E1996" s="23"/>
    </row>
    <row r="1997" spans="1:5" ht="20" customHeight="1">
      <c r="A1997" s="19" t="s">
        <v>11697</v>
      </c>
      <c r="B1997" s="20" t="s">
        <v>11698</v>
      </c>
      <c r="C1997" s="21" t="s">
        <v>169474</v>
      </c>
      <c r="D1997" s="21" t="s">
        <v>296</v>
      </c>
      <c r="E1997" s="23"/>
    </row>
    <row r="1998" spans="1:5" ht="20" customHeight="1">
      <c r="A1998" s="19" t="s">
        <v>11704</v>
      </c>
      <c r="B1998" s="20" t="s">
        <v>11700</v>
      </c>
      <c r="C1998" s="21" t="s">
        <v>169450</v>
      </c>
      <c r="D1998" s="21" t="s">
        <v>296</v>
      </c>
      <c r="E1998" s="23"/>
    </row>
    <row r="1999" spans="1:5" ht="20" customHeight="1">
      <c r="A1999" s="19" t="s">
        <v>11705</v>
      </c>
      <c r="B1999" s="20" t="s">
        <v>11706</v>
      </c>
      <c r="C1999" s="21" t="s">
        <v>169486</v>
      </c>
      <c r="D1999" s="21" t="s">
        <v>345</v>
      </c>
      <c r="E1999" s="23"/>
    </row>
    <row r="2000" spans="1:5" ht="20" customHeight="1">
      <c r="A2000" s="19" t="s">
        <v>11707</v>
      </c>
      <c r="B2000" s="20" t="s">
        <v>11708</v>
      </c>
      <c r="C2000" s="22">
        <v>-105</v>
      </c>
      <c r="D2000" s="21" t="s">
        <v>296</v>
      </c>
      <c r="E2000" s="23"/>
    </row>
    <row r="2001" spans="1:5" ht="20" customHeight="1">
      <c r="A2001" s="19" t="s">
        <v>11709</v>
      </c>
      <c r="B2001" s="20" t="s">
        <v>11710</v>
      </c>
      <c r="C2001" s="22">
        <v>-165</v>
      </c>
      <c r="D2001" s="21" t="s">
        <v>296</v>
      </c>
      <c r="E2001" s="23"/>
    </row>
    <row r="2002" spans="1:5" ht="20" customHeight="1">
      <c r="A2002" s="19" t="s">
        <v>11713</v>
      </c>
      <c r="B2002" s="20" t="s">
        <v>11714</v>
      </c>
      <c r="C2002" s="22">
        <v>-95</v>
      </c>
      <c r="D2002" s="21" t="s">
        <v>296</v>
      </c>
      <c r="E2002" s="23"/>
    </row>
    <row r="2003" spans="1:5" ht="20" customHeight="1">
      <c r="A2003" s="19" t="s">
        <v>11715</v>
      </c>
      <c r="B2003" s="20" t="s">
        <v>11716</v>
      </c>
      <c r="C2003" s="21" t="s">
        <v>169433</v>
      </c>
      <c r="D2003" s="21" t="s">
        <v>296</v>
      </c>
      <c r="E2003" s="23"/>
    </row>
    <row r="2004" spans="1:5" ht="20" customHeight="1">
      <c r="A2004" s="19" t="s">
        <v>11752</v>
      </c>
      <c r="B2004" s="20" t="s">
        <v>11753</v>
      </c>
      <c r="C2004" s="22">
        <v>165</v>
      </c>
      <c r="D2004" s="21" t="s">
        <v>139</v>
      </c>
      <c r="E2004" s="23"/>
    </row>
    <row r="2005" spans="1:5" ht="20" customHeight="1">
      <c r="A2005" s="19" t="s">
        <v>11826</v>
      </c>
      <c r="B2005" s="20" t="s">
        <v>11827</v>
      </c>
      <c r="C2005" s="22">
        <v>-65</v>
      </c>
      <c r="D2005" s="21" t="s">
        <v>139</v>
      </c>
      <c r="E2005" s="23"/>
    </row>
    <row r="2006" spans="1:5" ht="20" customHeight="1">
      <c r="A2006" s="19" t="s">
        <v>11910</v>
      </c>
      <c r="B2006" s="20" t="s">
        <v>11911</v>
      </c>
      <c r="C2006" s="21" t="s">
        <v>169478</v>
      </c>
      <c r="D2006" s="21" t="s">
        <v>139</v>
      </c>
      <c r="E2006" s="23"/>
    </row>
    <row r="2007" spans="1:5" ht="20" customHeight="1">
      <c r="A2007" s="19" t="s">
        <v>1495</v>
      </c>
      <c r="B2007" s="20" t="s">
        <v>1496</v>
      </c>
      <c r="C2007" s="22">
        <v>-25</v>
      </c>
      <c r="D2007" s="21" t="s">
        <v>139</v>
      </c>
      <c r="E2007" s="23"/>
    </row>
    <row r="2008" spans="1:5" ht="20" customHeight="1">
      <c r="A2008" s="19" t="s">
        <v>1500</v>
      </c>
      <c r="B2008" s="20" t="s">
        <v>1501</v>
      </c>
      <c r="C2008" s="22">
        <v>-175</v>
      </c>
      <c r="D2008" s="21" t="s">
        <v>296</v>
      </c>
      <c r="E2008" s="23"/>
    </row>
    <row r="2009" spans="1:5" ht="20" customHeight="1">
      <c r="A2009" s="19" t="s">
        <v>1502</v>
      </c>
      <c r="B2009" s="20" t="s">
        <v>1503</v>
      </c>
      <c r="C2009" s="22">
        <v>155</v>
      </c>
      <c r="D2009" s="21" t="s">
        <v>345</v>
      </c>
      <c r="E2009" s="23"/>
    </row>
    <row r="2010" spans="1:5" ht="20" customHeight="1">
      <c r="A2010" s="19" t="s">
        <v>1504</v>
      </c>
      <c r="B2010" s="20" t="s">
        <v>1505</v>
      </c>
      <c r="C2010" s="22">
        <v>-25</v>
      </c>
      <c r="D2010" s="21" t="s">
        <v>345</v>
      </c>
      <c r="E2010" s="23"/>
    </row>
    <row r="2011" spans="1:5" ht="20" customHeight="1">
      <c r="A2011" s="19" t="s">
        <v>1510</v>
      </c>
      <c r="B2011" s="20" t="s">
        <v>1507</v>
      </c>
      <c r="C2011" s="22">
        <v>85</v>
      </c>
      <c r="D2011" s="21" t="s">
        <v>345</v>
      </c>
      <c r="E2011" s="23"/>
    </row>
    <row r="2012" spans="1:5" ht="20" customHeight="1">
      <c r="A2012" s="19" t="s">
        <v>1511</v>
      </c>
      <c r="B2012" s="20" t="s">
        <v>1512</v>
      </c>
      <c r="C2012" s="21" t="s">
        <v>169438</v>
      </c>
      <c r="D2012" s="21" t="s">
        <v>345</v>
      </c>
      <c r="E2012" s="23"/>
    </row>
    <row r="2013" spans="1:5" ht="20" customHeight="1">
      <c r="A2013" s="19" t="s">
        <v>1514</v>
      </c>
      <c r="B2013" s="20" t="s">
        <v>99</v>
      </c>
      <c r="C2013" s="22">
        <v>-105</v>
      </c>
      <c r="D2013" s="21" t="s">
        <v>296</v>
      </c>
      <c r="E2013" s="23"/>
    </row>
    <row r="2014" spans="1:5" ht="20" customHeight="1">
      <c r="A2014" s="19" t="s">
        <v>1515</v>
      </c>
      <c r="B2014" s="20" t="s">
        <v>1516</v>
      </c>
      <c r="C2014" s="21" t="s">
        <v>169485</v>
      </c>
      <c r="D2014" s="21" t="s">
        <v>345</v>
      </c>
      <c r="E2014" s="23"/>
    </row>
    <row r="2015" spans="1:5" ht="20" customHeight="1">
      <c r="A2015" s="19" t="s">
        <v>1517</v>
      </c>
      <c r="B2015" s="20" t="s">
        <v>1518</v>
      </c>
      <c r="C2015" s="21" t="s">
        <v>169456</v>
      </c>
      <c r="D2015" s="21" t="s">
        <v>296</v>
      </c>
      <c r="E2015" s="23"/>
    </row>
    <row r="2016" spans="1:5" ht="20" customHeight="1">
      <c r="A2016" s="19" t="s">
        <v>1519</v>
      </c>
      <c r="B2016" s="20" t="s">
        <v>1520</v>
      </c>
      <c r="C2016" s="22">
        <v>-55</v>
      </c>
      <c r="D2016" s="21" t="s">
        <v>345</v>
      </c>
      <c r="E2016" s="23"/>
    </row>
    <row r="2017" spans="1:5" ht="20" customHeight="1">
      <c r="A2017" s="19" t="s">
        <v>1521</v>
      </c>
      <c r="B2017" s="20" t="s">
        <v>1522</v>
      </c>
      <c r="C2017" s="21" t="s">
        <v>169462</v>
      </c>
      <c r="D2017" s="21" t="s">
        <v>345</v>
      </c>
      <c r="E2017" s="23"/>
    </row>
    <row r="2018" spans="1:5" ht="20" customHeight="1">
      <c r="A2018" s="19" t="s">
        <v>1523</v>
      </c>
      <c r="B2018" s="20" t="s">
        <v>1524</v>
      </c>
      <c r="C2018" s="21" t="s">
        <v>169460</v>
      </c>
      <c r="D2018" s="21" t="s">
        <v>345</v>
      </c>
      <c r="E2018" s="23"/>
    </row>
    <row r="2019" spans="1:5" ht="20" customHeight="1">
      <c r="A2019" s="19" t="s">
        <v>1527</v>
      </c>
      <c r="B2019" s="20" t="s">
        <v>1526</v>
      </c>
      <c r="C2019" s="22">
        <v>75</v>
      </c>
      <c r="D2019" s="21" t="s">
        <v>345</v>
      </c>
      <c r="E2019" s="23"/>
    </row>
    <row r="2020" spans="1:5" ht="20" customHeight="1">
      <c r="A2020" s="19" t="s">
        <v>1528</v>
      </c>
      <c r="B2020" s="20" t="s">
        <v>1529</v>
      </c>
      <c r="C2020" s="21" t="s">
        <v>169478</v>
      </c>
      <c r="D2020" s="21" t="s">
        <v>345</v>
      </c>
      <c r="E2020" s="23"/>
    </row>
    <row r="2021" spans="1:5" ht="20" customHeight="1">
      <c r="A2021" s="19" t="s">
        <v>1532</v>
      </c>
      <c r="B2021" s="20" t="s">
        <v>1531</v>
      </c>
      <c r="C2021" s="21" t="s">
        <v>169446</v>
      </c>
      <c r="D2021" s="21" t="s">
        <v>296</v>
      </c>
      <c r="E2021" s="23"/>
    </row>
    <row r="2022" spans="1:5" ht="20" customHeight="1">
      <c r="A2022" s="19" t="s">
        <v>1533</v>
      </c>
      <c r="B2022" s="20" t="s">
        <v>1534</v>
      </c>
      <c r="C2022" s="21" t="s">
        <v>169480</v>
      </c>
      <c r="D2022" s="21" t="s">
        <v>345</v>
      </c>
      <c r="E2022" s="23"/>
    </row>
    <row r="2023" spans="1:5" ht="20" customHeight="1">
      <c r="A2023" s="19" t="s">
        <v>1537</v>
      </c>
      <c r="B2023" s="20" t="s">
        <v>1536</v>
      </c>
      <c r="C2023" s="22">
        <v>115</v>
      </c>
      <c r="D2023" s="21" t="s">
        <v>345</v>
      </c>
      <c r="E2023" s="23"/>
    </row>
    <row r="2024" spans="1:5" ht="20" customHeight="1">
      <c r="A2024" s="19" t="s">
        <v>1541</v>
      </c>
      <c r="B2024" s="20" t="s">
        <v>1539</v>
      </c>
      <c r="C2024" s="21" t="s">
        <v>169509</v>
      </c>
      <c r="D2024" s="21" t="s">
        <v>345</v>
      </c>
      <c r="E2024" s="23"/>
    </row>
    <row r="2025" spans="1:5" ht="20" customHeight="1">
      <c r="A2025" s="19" t="s">
        <v>1542</v>
      </c>
      <c r="B2025" s="20" t="s">
        <v>1543</v>
      </c>
      <c r="C2025" s="21" t="s">
        <v>169448</v>
      </c>
      <c r="D2025" s="21" t="s">
        <v>345</v>
      </c>
      <c r="E2025" s="23"/>
    </row>
    <row r="2026" spans="1:5" ht="20" customHeight="1">
      <c r="A2026" s="19" t="s">
        <v>1544</v>
      </c>
      <c r="B2026" s="20" t="s">
        <v>1545</v>
      </c>
      <c r="C2026" s="21" t="s">
        <v>169438</v>
      </c>
      <c r="D2026" s="21" t="s">
        <v>345</v>
      </c>
      <c r="E2026" s="23"/>
    </row>
    <row r="2027" spans="1:5" ht="20" customHeight="1">
      <c r="A2027" s="19" t="s">
        <v>1548</v>
      </c>
      <c r="B2027" s="20" t="s">
        <v>1547</v>
      </c>
      <c r="C2027" s="22">
        <v>75</v>
      </c>
      <c r="D2027" s="21" t="s">
        <v>345</v>
      </c>
      <c r="E2027" s="23"/>
    </row>
    <row r="2028" spans="1:5" ht="20" customHeight="1">
      <c r="A2028" s="19" t="s">
        <v>1549</v>
      </c>
      <c r="B2028" s="20" t="s">
        <v>1550</v>
      </c>
      <c r="C2028" s="22">
        <v>-125</v>
      </c>
      <c r="D2028" s="21" t="s">
        <v>345</v>
      </c>
      <c r="E2028" s="23"/>
    </row>
    <row r="2029" spans="1:5" ht="20" customHeight="1">
      <c r="A2029" s="19" t="s">
        <v>1551</v>
      </c>
      <c r="B2029" s="20" t="s">
        <v>1552</v>
      </c>
      <c r="C2029" s="22">
        <v>155</v>
      </c>
      <c r="D2029" s="21" t="s">
        <v>345</v>
      </c>
      <c r="E2029" s="23"/>
    </row>
    <row r="2030" spans="1:5" ht="20" customHeight="1">
      <c r="A2030" s="19" t="s">
        <v>1553</v>
      </c>
      <c r="B2030" s="20" t="s">
        <v>1554</v>
      </c>
      <c r="C2030" s="22">
        <v>-25</v>
      </c>
      <c r="D2030" s="21" t="s">
        <v>345</v>
      </c>
      <c r="E2030" s="23"/>
    </row>
    <row r="2031" spans="1:5" ht="20" customHeight="1">
      <c r="A2031" s="19" t="s">
        <v>1555</v>
      </c>
      <c r="B2031" s="20" t="s">
        <v>1556</v>
      </c>
      <c r="C2031" s="22">
        <v>-65</v>
      </c>
      <c r="D2031" s="21" t="s">
        <v>345</v>
      </c>
      <c r="E2031" s="23"/>
    </row>
    <row r="2032" spans="1:5" ht="20" customHeight="1">
      <c r="A2032" s="19" t="s">
        <v>1557</v>
      </c>
      <c r="B2032" s="20" t="s">
        <v>1558</v>
      </c>
      <c r="C2032" s="22">
        <v>45</v>
      </c>
      <c r="D2032" s="21" t="s">
        <v>345</v>
      </c>
      <c r="E2032" s="23"/>
    </row>
    <row r="2033" spans="1:5" ht="20" customHeight="1">
      <c r="A2033" s="19" t="s">
        <v>1561</v>
      </c>
      <c r="B2033" s="20" t="s">
        <v>1560</v>
      </c>
      <c r="C2033" s="22">
        <v>75</v>
      </c>
      <c r="D2033" s="21" t="s">
        <v>345</v>
      </c>
      <c r="E2033" s="23"/>
    </row>
    <row r="2034" spans="1:5" ht="20" customHeight="1">
      <c r="A2034" s="19" t="s">
        <v>1564</v>
      </c>
      <c r="B2034" s="20" t="s">
        <v>1565</v>
      </c>
      <c r="C2034" s="22">
        <v>95</v>
      </c>
      <c r="D2034" s="21" t="s">
        <v>345</v>
      </c>
      <c r="E2034" s="23"/>
    </row>
    <row r="2035" spans="1:5" ht="32" customHeight="1">
      <c r="A2035" s="19" t="s">
        <v>1566</v>
      </c>
      <c r="B2035" s="20" t="s">
        <v>1567</v>
      </c>
      <c r="C2035" s="21" t="s">
        <v>169580</v>
      </c>
      <c r="D2035" s="21" t="s">
        <v>345</v>
      </c>
      <c r="E2035" s="23"/>
    </row>
    <row r="2036" spans="1:5" ht="20" customHeight="1">
      <c r="A2036" s="19" t="s">
        <v>1568</v>
      </c>
      <c r="B2036" s="20" t="s">
        <v>1569</v>
      </c>
      <c r="C2036" s="21" t="s">
        <v>169477</v>
      </c>
      <c r="D2036" s="21" t="s">
        <v>296</v>
      </c>
      <c r="E2036" s="23"/>
    </row>
    <row r="2037" spans="1:5" ht="20" customHeight="1">
      <c r="A2037" s="19" t="s">
        <v>1570</v>
      </c>
      <c r="B2037" s="20" t="s">
        <v>1571</v>
      </c>
      <c r="C2037" s="21" t="s">
        <v>169509</v>
      </c>
      <c r="D2037" s="21" t="s">
        <v>345</v>
      </c>
      <c r="E2037" s="23"/>
    </row>
    <row r="2038" spans="1:5" ht="20" customHeight="1">
      <c r="A2038" s="19" t="s">
        <v>1572</v>
      </c>
      <c r="B2038" s="20" t="s">
        <v>1573</v>
      </c>
      <c r="C2038" s="21" t="s">
        <v>169456</v>
      </c>
      <c r="D2038" s="21" t="s">
        <v>296</v>
      </c>
      <c r="E2038" s="23"/>
    </row>
    <row r="2039" spans="1:5" ht="20" customHeight="1">
      <c r="A2039" s="19" t="s">
        <v>1574</v>
      </c>
      <c r="B2039" s="20" t="s">
        <v>1575</v>
      </c>
      <c r="C2039" s="21" t="s">
        <v>169509</v>
      </c>
      <c r="D2039" s="21" t="s">
        <v>345</v>
      </c>
      <c r="E2039" s="23"/>
    </row>
    <row r="2040" spans="1:5" ht="20" customHeight="1">
      <c r="A2040" s="19" t="s">
        <v>1576</v>
      </c>
      <c r="B2040" s="20" t="s">
        <v>1577</v>
      </c>
      <c r="C2040" s="21" t="s">
        <v>169433</v>
      </c>
      <c r="D2040" s="21" t="s">
        <v>345</v>
      </c>
      <c r="E2040" s="23"/>
    </row>
    <row r="2041" spans="1:5" ht="20" customHeight="1">
      <c r="A2041" s="19" t="s">
        <v>1578</v>
      </c>
      <c r="B2041" s="20" t="s">
        <v>1579</v>
      </c>
      <c r="C2041" s="21" t="s">
        <v>169494</v>
      </c>
      <c r="D2041" s="21" t="s">
        <v>345</v>
      </c>
      <c r="E2041" s="23"/>
    </row>
    <row r="2042" spans="1:5" ht="20" customHeight="1">
      <c r="A2042" s="19" t="s">
        <v>1582</v>
      </c>
      <c r="B2042" s="20" t="s">
        <v>1581</v>
      </c>
      <c r="C2042" s="21" t="s">
        <v>169474</v>
      </c>
      <c r="D2042" s="21" t="s">
        <v>296</v>
      </c>
      <c r="E2042" s="23"/>
    </row>
    <row r="2043" spans="1:5" ht="20" customHeight="1">
      <c r="A2043" s="19" t="s">
        <v>1583</v>
      </c>
      <c r="B2043" s="20" t="s">
        <v>1584</v>
      </c>
      <c r="C2043" s="21" t="s">
        <v>169438</v>
      </c>
      <c r="D2043" s="21" t="s">
        <v>345</v>
      </c>
      <c r="E2043" s="23"/>
    </row>
    <row r="2044" spans="1:5" ht="20" customHeight="1">
      <c r="A2044" s="19" t="s">
        <v>1587</v>
      </c>
      <c r="B2044" s="20" t="s">
        <v>1586</v>
      </c>
      <c r="C2044" s="22">
        <v>-145</v>
      </c>
      <c r="D2044" s="21" t="s">
        <v>296</v>
      </c>
      <c r="E2044" s="23"/>
    </row>
    <row r="2045" spans="1:5" ht="20" customHeight="1">
      <c r="A2045" s="19" t="s">
        <v>1591</v>
      </c>
      <c r="B2045" s="20" t="s">
        <v>1589</v>
      </c>
      <c r="C2045" s="21" t="s">
        <v>169452</v>
      </c>
      <c r="D2045" s="21" t="s">
        <v>345</v>
      </c>
      <c r="E2045" s="23"/>
    </row>
    <row r="2046" spans="1:5" ht="20" customHeight="1">
      <c r="A2046" s="19" t="s">
        <v>1592</v>
      </c>
      <c r="B2046" s="20" t="s">
        <v>1593</v>
      </c>
      <c r="C2046" s="21" t="s">
        <v>169478</v>
      </c>
      <c r="D2046" s="21" t="s">
        <v>345</v>
      </c>
      <c r="E2046" s="23"/>
    </row>
    <row r="2047" spans="1:5" ht="20" customHeight="1">
      <c r="A2047" s="19" t="s">
        <v>1594</v>
      </c>
      <c r="B2047" s="20" t="s">
        <v>1595</v>
      </c>
      <c r="C2047" s="22">
        <v>185</v>
      </c>
      <c r="D2047" s="21" t="s">
        <v>345</v>
      </c>
      <c r="E2047" s="23"/>
    </row>
    <row r="2048" spans="1:5" ht="20" customHeight="1">
      <c r="A2048" s="19" t="s">
        <v>1596</v>
      </c>
      <c r="B2048" s="20" t="s">
        <v>1597</v>
      </c>
      <c r="C2048" s="21" t="s">
        <v>169509</v>
      </c>
      <c r="D2048" s="21" t="s">
        <v>345</v>
      </c>
      <c r="E2048" s="23"/>
    </row>
    <row r="2049" spans="1:5" ht="20" customHeight="1">
      <c r="A2049" s="19" t="s">
        <v>1598</v>
      </c>
      <c r="B2049" s="20" t="s">
        <v>1599</v>
      </c>
      <c r="C2049" s="21" t="s">
        <v>169515</v>
      </c>
      <c r="D2049" s="21" t="s">
        <v>345</v>
      </c>
      <c r="E2049" s="23"/>
    </row>
    <row r="2050" spans="1:5" ht="32" customHeight="1">
      <c r="A2050" s="19" t="s">
        <v>1600</v>
      </c>
      <c r="B2050" s="20" t="s">
        <v>1601</v>
      </c>
      <c r="C2050" s="21" t="s">
        <v>169582</v>
      </c>
      <c r="D2050" s="21" t="s">
        <v>345</v>
      </c>
      <c r="E2050" s="23"/>
    </row>
    <row r="2051" spans="1:5" ht="20" customHeight="1">
      <c r="A2051" s="19" t="s">
        <v>1602</v>
      </c>
      <c r="B2051" s="20" t="s">
        <v>1603</v>
      </c>
      <c r="C2051" s="21" t="s">
        <v>169474</v>
      </c>
      <c r="D2051" s="21" t="s">
        <v>296</v>
      </c>
      <c r="E2051" s="23"/>
    </row>
    <row r="2052" spans="1:5" ht="20" customHeight="1">
      <c r="A2052" s="19" t="s">
        <v>1604</v>
      </c>
      <c r="B2052" s="20" t="s">
        <v>1605</v>
      </c>
      <c r="C2052" s="21" t="s">
        <v>169436</v>
      </c>
      <c r="D2052" s="21" t="s">
        <v>296</v>
      </c>
      <c r="E2052" s="23"/>
    </row>
    <row r="2053" spans="1:5" ht="20" customHeight="1">
      <c r="A2053" s="19" t="s">
        <v>1606</v>
      </c>
      <c r="B2053" s="20" t="s">
        <v>1607</v>
      </c>
      <c r="C2053" s="22">
        <v>55</v>
      </c>
      <c r="D2053" s="21" t="s">
        <v>345</v>
      </c>
      <c r="E2053" s="23"/>
    </row>
    <row r="2054" spans="1:5" ht="32" customHeight="1">
      <c r="A2054" s="19" t="s">
        <v>1610</v>
      </c>
      <c r="B2054" s="20" t="s">
        <v>1609</v>
      </c>
      <c r="C2054" s="21" t="s">
        <v>169578</v>
      </c>
      <c r="D2054" s="21" t="s">
        <v>345</v>
      </c>
      <c r="E2054" s="23"/>
    </row>
    <row r="2055" spans="1:5" ht="20" customHeight="1">
      <c r="A2055" s="19" t="s">
        <v>1611</v>
      </c>
      <c r="B2055" s="20" t="s">
        <v>1612</v>
      </c>
      <c r="C2055" s="22">
        <v>125</v>
      </c>
      <c r="D2055" s="21" t="s">
        <v>345</v>
      </c>
      <c r="E2055" s="23"/>
    </row>
    <row r="2056" spans="1:5" ht="20" customHeight="1">
      <c r="A2056" s="19" t="s">
        <v>1613</v>
      </c>
      <c r="B2056" s="20" t="s">
        <v>1614</v>
      </c>
      <c r="C2056" s="21" t="s">
        <v>101522</v>
      </c>
      <c r="D2056" s="21" t="s">
        <v>345</v>
      </c>
      <c r="E2056" s="23"/>
    </row>
    <row r="2057" spans="1:5" ht="20" customHeight="1">
      <c r="A2057" s="19" t="s">
        <v>1617</v>
      </c>
      <c r="B2057" s="20" t="s">
        <v>1616</v>
      </c>
      <c r="C2057" s="21" t="s">
        <v>169499</v>
      </c>
      <c r="D2057" s="21" t="s">
        <v>345</v>
      </c>
      <c r="E2057" s="23"/>
    </row>
    <row r="2058" spans="1:5" ht="20" customHeight="1">
      <c r="A2058" s="19" t="s">
        <v>1618</v>
      </c>
      <c r="B2058" s="20" t="s">
        <v>1619</v>
      </c>
      <c r="C2058" s="22">
        <v>0</v>
      </c>
      <c r="D2058" s="21" t="s">
        <v>345</v>
      </c>
      <c r="E2058" s="23"/>
    </row>
    <row r="2059" spans="1:5" ht="20" customHeight="1">
      <c r="A2059" s="19" t="s">
        <v>1620</v>
      </c>
      <c r="B2059" s="20" t="s">
        <v>1621</v>
      </c>
      <c r="C2059" s="22">
        <v>155</v>
      </c>
      <c r="D2059" s="21" t="s">
        <v>345</v>
      </c>
      <c r="E2059" s="23"/>
    </row>
    <row r="2060" spans="1:5" ht="20" customHeight="1">
      <c r="A2060" s="19" t="s">
        <v>1623</v>
      </c>
      <c r="B2060" s="24">
        <v>100</v>
      </c>
      <c r="C2060" s="22">
        <v>145</v>
      </c>
      <c r="D2060" s="21" t="s">
        <v>345</v>
      </c>
      <c r="E2060" s="23"/>
    </row>
    <row r="2061" spans="1:5" ht="20" customHeight="1">
      <c r="A2061" s="19" t="s">
        <v>1624</v>
      </c>
      <c r="B2061" s="24">
        <v>100</v>
      </c>
      <c r="C2061" s="22">
        <v>285</v>
      </c>
      <c r="D2061" s="21" t="s">
        <v>345</v>
      </c>
      <c r="E2061" s="23"/>
    </row>
    <row r="2062" spans="1:5" ht="20" customHeight="1">
      <c r="A2062" s="19" t="s">
        <v>1625</v>
      </c>
      <c r="B2062" s="20" t="s">
        <v>1626</v>
      </c>
      <c r="C2062" s="21" t="s">
        <v>169460</v>
      </c>
      <c r="D2062" s="21" t="s">
        <v>345</v>
      </c>
      <c r="E2062" s="23"/>
    </row>
    <row r="2063" spans="1:5" ht="20" customHeight="1">
      <c r="A2063" s="19" t="s">
        <v>1627</v>
      </c>
      <c r="B2063" s="20" t="s">
        <v>1628</v>
      </c>
      <c r="C2063" s="21" t="s">
        <v>169520</v>
      </c>
      <c r="D2063" s="21" t="s">
        <v>345</v>
      </c>
      <c r="E2063" s="23"/>
    </row>
    <row r="2064" spans="1:5" ht="20" customHeight="1">
      <c r="A2064" s="19" t="s">
        <v>1629</v>
      </c>
      <c r="B2064" s="20" t="s">
        <v>1630</v>
      </c>
      <c r="C2064" s="21" t="s">
        <v>169480</v>
      </c>
      <c r="D2064" s="21" t="s">
        <v>345</v>
      </c>
      <c r="E2064" s="23"/>
    </row>
    <row r="2065" spans="1:5" ht="20" customHeight="1">
      <c r="A2065" s="19" t="s">
        <v>1631</v>
      </c>
      <c r="B2065" s="20" t="s">
        <v>1632</v>
      </c>
      <c r="C2065" s="22">
        <v>-155</v>
      </c>
      <c r="D2065" s="21" t="s">
        <v>296</v>
      </c>
      <c r="E2065" s="23"/>
    </row>
    <row r="2066" spans="1:5" ht="20" customHeight="1">
      <c r="A2066" s="19" t="s">
        <v>1633</v>
      </c>
      <c r="B2066" s="20" t="s">
        <v>1634</v>
      </c>
      <c r="C2066" s="22">
        <v>0</v>
      </c>
      <c r="D2066" s="21" t="s">
        <v>345</v>
      </c>
      <c r="E2066" s="23"/>
    </row>
    <row r="2067" spans="1:5" ht="20" customHeight="1">
      <c r="A2067" s="19" t="s">
        <v>1637</v>
      </c>
      <c r="B2067" s="20" t="s">
        <v>1636</v>
      </c>
      <c r="C2067" s="22">
        <v>145</v>
      </c>
      <c r="D2067" s="21" t="s">
        <v>345</v>
      </c>
      <c r="E2067" s="23"/>
    </row>
    <row r="2068" spans="1:5" ht="20" customHeight="1">
      <c r="A2068" s="19" t="s">
        <v>1640</v>
      </c>
      <c r="B2068" s="20" t="s">
        <v>1639</v>
      </c>
      <c r="C2068" s="21" t="s">
        <v>169462</v>
      </c>
      <c r="D2068" s="21" t="s">
        <v>345</v>
      </c>
      <c r="E2068" s="23"/>
    </row>
    <row r="2069" spans="1:5" ht="20" customHeight="1">
      <c r="A2069" s="19" t="s">
        <v>1643</v>
      </c>
      <c r="B2069" s="20" t="s">
        <v>1644</v>
      </c>
      <c r="C2069" s="22">
        <v>85</v>
      </c>
      <c r="D2069" s="21" t="s">
        <v>345</v>
      </c>
      <c r="E2069" s="23"/>
    </row>
    <row r="2070" spans="1:5" ht="20" customHeight="1">
      <c r="A2070" s="19" t="s">
        <v>1645</v>
      </c>
      <c r="B2070" s="20" t="s">
        <v>1646</v>
      </c>
      <c r="C2070" s="21" t="s">
        <v>169486</v>
      </c>
      <c r="D2070" s="21" t="s">
        <v>296</v>
      </c>
      <c r="E2070" s="23"/>
    </row>
    <row r="2071" spans="1:5" ht="20" customHeight="1">
      <c r="A2071" s="19" t="s">
        <v>1647</v>
      </c>
      <c r="B2071" s="20" t="s">
        <v>1648</v>
      </c>
      <c r="C2071" s="22">
        <v>-85</v>
      </c>
      <c r="D2071" s="21" t="s">
        <v>296</v>
      </c>
      <c r="E2071" s="23"/>
    </row>
    <row r="2072" spans="1:5" ht="20" customHeight="1">
      <c r="A2072" s="19" t="s">
        <v>1651</v>
      </c>
      <c r="B2072" s="20" t="s">
        <v>1650</v>
      </c>
      <c r="C2072" s="22">
        <v>145</v>
      </c>
      <c r="D2072" s="21" t="s">
        <v>345</v>
      </c>
      <c r="E2072" s="23"/>
    </row>
    <row r="2073" spans="1:5" ht="20" customHeight="1">
      <c r="A2073" s="19" t="s">
        <v>1652</v>
      </c>
      <c r="B2073" s="20" t="s">
        <v>1653</v>
      </c>
      <c r="C2073" s="22">
        <v>155</v>
      </c>
      <c r="D2073" s="21" t="s">
        <v>345</v>
      </c>
      <c r="E2073" s="23"/>
    </row>
    <row r="2074" spans="1:5" ht="20" customHeight="1">
      <c r="A2074" s="19" t="s">
        <v>1654</v>
      </c>
      <c r="B2074" s="20" t="s">
        <v>1655</v>
      </c>
      <c r="C2074" s="22">
        <v>-115</v>
      </c>
      <c r="D2074" s="21" t="s">
        <v>296</v>
      </c>
      <c r="E2074" s="23"/>
    </row>
    <row r="2075" spans="1:5" ht="20" customHeight="1">
      <c r="A2075" s="19" t="s">
        <v>1656</v>
      </c>
      <c r="B2075" s="20" t="s">
        <v>1657</v>
      </c>
      <c r="C2075" s="22">
        <v>-105</v>
      </c>
      <c r="D2075" s="21" t="s">
        <v>296</v>
      </c>
      <c r="E2075" s="23"/>
    </row>
    <row r="2076" spans="1:5" ht="20" customHeight="1">
      <c r="A2076" s="19" t="s">
        <v>1658</v>
      </c>
      <c r="B2076" s="20" t="s">
        <v>1659</v>
      </c>
      <c r="C2076" s="22">
        <v>-55</v>
      </c>
      <c r="D2076" s="21" t="s">
        <v>345</v>
      </c>
      <c r="E2076" s="23"/>
    </row>
    <row r="2077" spans="1:5" ht="20" customHeight="1">
      <c r="A2077" s="19" t="s">
        <v>1660</v>
      </c>
      <c r="B2077" s="20" t="s">
        <v>1661</v>
      </c>
      <c r="C2077" s="22">
        <v>-165</v>
      </c>
      <c r="D2077" s="21" t="s">
        <v>296</v>
      </c>
      <c r="E2077" s="23"/>
    </row>
    <row r="2078" spans="1:5" ht="20" customHeight="1">
      <c r="A2078" s="19" t="s">
        <v>1662</v>
      </c>
      <c r="B2078" s="20" t="s">
        <v>1663</v>
      </c>
      <c r="C2078" s="22">
        <v>125</v>
      </c>
      <c r="D2078" s="21" t="s">
        <v>345</v>
      </c>
      <c r="E2078" s="23"/>
    </row>
    <row r="2079" spans="1:5" ht="20" customHeight="1">
      <c r="A2079" s="19" t="s">
        <v>1667</v>
      </c>
      <c r="B2079" s="20" t="s">
        <v>1665</v>
      </c>
      <c r="C2079" s="21" t="s">
        <v>169485</v>
      </c>
      <c r="D2079" s="21" t="s">
        <v>345</v>
      </c>
      <c r="E2079" s="23"/>
    </row>
    <row r="2080" spans="1:5" ht="20" customHeight="1">
      <c r="A2080" s="19" t="s">
        <v>1668</v>
      </c>
      <c r="B2080" s="20" t="s">
        <v>1669</v>
      </c>
      <c r="C2080" s="22">
        <v>145</v>
      </c>
      <c r="D2080" s="21" t="s">
        <v>345</v>
      </c>
      <c r="E2080" s="23"/>
    </row>
    <row r="2081" spans="1:5" ht="20" customHeight="1">
      <c r="A2081" s="19" t="s">
        <v>1670</v>
      </c>
      <c r="B2081" s="20" t="s">
        <v>1671</v>
      </c>
      <c r="C2081" s="21" t="s">
        <v>169480</v>
      </c>
      <c r="D2081" s="21" t="s">
        <v>345</v>
      </c>
      <c r="E2081" s="23"/>
    </row>
    <row r="2082" spans="1:5" ht="20" customHeight="1">
      <c r="A2082" s="19" t="s">
        <v>1672</v>
      </c>
      <c r="B2082" s="20" t="s">
        <v>1673</v>
      </c>
      <c r="C2082" s="21" t="s">
        <v>14798</v>
      </c>
      <c r="D2082" s="21" t="s">
        <v>345</v>
      </c>
      <c r="E2082" s="23"/>
    </row>
    <row r="2083" spans="1:5" ht="20" customHeight="1">
      <c r="A2083" s="19" t="s">
        <v>1674</v>
      </c>
      <c r="B2083" s="20" t="s">
        <v>1675</v>
      </c>
      <c r="C2083" s="22">
        <v>85</v>
      </c>
      <c r="D2083" s="21" t="s">
        <v>345</v>
      </c>
      <c r="E2083" s="23"/>
    </row>
    <row r="2084" spans="1:5" ht="20" customHeight="1">
      <c r="A2084" s="19" t="s">
        <v>1676</v>
      </c>
      <c r="B2084" s="20" t="s">
        <v>1677</v>
      </c>
      <c r="C2084" s="22">
        <v>125</v>
      </c>
      <c r="D2084" s="21" t="s">
        <v>345</v>
      </c>
      <c r="E2084" s="23"/>
    </row>
    <row r="2085" spans="1:5" ht="20" customHeight="1">
      <c r="A2085" s="19" t="s">
        <v>1678</v>
      </c>
      <c r="B2085" s="20" t="s">
        <v>1679</v>
      </c>
      <c r="C2085" s="21" t="s">
        <v>169460</v>
      </c>
      <c r="D2085" s="21" t="s">
        <v>296</v>
      </c>
      <c r="E2085" s="23"/>
    </row>
    <row r="2086" spans="1:5" ht="20" customHeight="1">
      <c r="A2086" s="19" t="s">
        <v>1681</v>
      </c>
      <c r="B2086" s="24">
        <v>100</v>
      </c>
      <c r="C2086" s="22">
        <v>145</v>
      </c>
      <c r="D2086" s="21" t="s">
        <v>345</v>
      </c>
      <c r="E2086" s="23"/>
    </row>
    <row r="2087" spans="1:5" ht="20" customHeight="1">
      <c r="A2087" s="19" t="s">
        <v>1682</v>
      </c>
      <c r="B2087" s="20" t="s">
        <v>1683</v>
      </c>
      <c r="C2087" s="22">
        <v>165</v>
      </c>
      <c r="D2087" s="21" t="s">
        <v>345</v>
      </c>
      <c r="E2087" s="23"/>
    </row>
    <row r="2088" spans="1:5" ht="20" customHeight="1">
      <c r="A2088" s="19" t="s">
        <v>1686</v>
      </c>
      <c r="B2088" s="20" t="s">
        <v>1685</v>
      </c>
      <c r="C2088" s="22">
        <v>225</v>
      </c>
      <c r="D2088" s="21" t="s">
        <v>345</v>
      </c>
      <c r="E2088" s="23"/>
    </row>
    <row r="2089" spans="1:5" ht="20" customHeight="1">
      <c r="A2089" s="19" t="s">
        <v>1687</v>
      </c>
      <c r="B2089" s="20" t="s">
        <v>1688</v>
      </c>
      <c r="C2089" s="21" t="s">
        <v>101727</v>
      </c>
      <c r="D2089" s="21" t="s">
        <v>345</v>
      </c>
      <c r="E2089" s="23"/>
    </row>
    <row r="2090" spans="1:5" ht="32" customHeight="1">
      <c r="A2090" s="19" t="s">
        <v>1689</v>
      </c>
      <c r="B2090" s="20" t="s">
        <v>1690</v>
      </c>
      <c r="C2090" s="21" t="s">
        <v>169571</v>
      </c>
      <c r="D2090" s="21" t="s">
        <v>296</v>
      </c>
      <c r="E2090" s="23"/>
    </row>
    <row r="2091" spans="1:5" ht="20" customHeight="1">
      <c r="A2091" s="19" t="s">
        <v>1691</v>
      </c>
      <c r="B2091" s="20" t="s">
        <v>1692</v>
      </c>
      <c r="C2091" s="22">
        <v>-165</v>
      </c>
      <c r="D2091" s="21" t="s">
        <v>296</v>
      </c>
      <c r="E2091" s="23"/>
    </row>
    <row r="2092" spans="1:5" ht="20" customHeight="1">
      <c r="A2092" s="19" t="s">
        <v>118</v>
      </c>
      <c r="B2092" s="20" t="s">
        <v>123</v>
      </c>
      <c r="C2092" s="22">
        <v>195</v>
      </c>
      <c r="D2092" s="21" t="s">
        <v>345</v>
      </c>
      <c r="E2092" s="23"/>
    </row>
    <row r="2093" spans="1:5" ht="20" customHeight="1">
      <c r="A2093" s="19" t="s">
        <v>1694</v>
      </c>
      <c r="B2093" s="24">
        <v>100</v>
      </c>
      <c r="C2093" s="22">
        <v>155</v>
      </c>
      <c r="D2093" s="21" t="s">
        <v>345</v>
      </c>
      <c r="E2093" s="23"/>
    </row>
    <row r="2094" spans="1:5" ht="20" customHeight="1">
      <c r="A2094" s="19" t="s">
        <v>1695</v>
      </c>
      <c r="B2094" s="20" t="s">
        <v>1696</v>
      </c>
      <c r="C2094" s="21" t="s">
        <v>156989</v>
      </c>
      <c r="D2094" s="21" t="s">
        <v>296</v>
      </c>
      <c r="E2094" s="23"/>
    </row>
    <row r="2095" spans="1:5" ht="20" customHeight="1">
      <c r="A2095" s="19" t="s">
        <v>1697</v>
      </c>
      <c r="B2095" s="20" t="s">
        <v>1698</v>
      </c>
      <c r="C2095" s="22">
        <v>-165</v>
      </c>
      <c r="D2095" s="21" t="s">
        <v>296</v>
      </c>
      <c r="E2095" s="23"/>
    </row>
    <row r="2096" spans="1:5" ht="20" customHeight="1">
      <c r="A2096" s="19" t="s">
        <v>1699</v>
      </c>
      <c r="B2096" s="20" t="s">
        <v>1700</v>
      </c>
      <c r="C2096" s="21" t="s">
        <v>169485</v>
      </c>
      <c r="D2096" s="21" t="s">
        <v>296</v>
      </c>
      <c r="E2096" s="23"/>
    </row>
    <row r="2097" spans="1:5" ht="20" customHeight="1">
      <c r="A2097" s="19" t="s">
        <v>1701</v>
      </c>
      <c r="B2097" s="20" t="s">
        <v>1702</v>
      </c>
      <c r="C2097" s="21" t="s">
        <v>169509</v>
      </c>
      <c r="D2097" s="21" t="s">
        <v>296</v>
      </c>
      <c r="E2097" s="23"/>
    </row>
    <row r="2098" spans="1:5" ht="20" customHeight="1">
      <c r="A2098" s="19" t="s">
        <v>1703</v>
      </c>
      <c r="B2098" s="20" t="s">
        <v>1704</v>
      </c>
      <c r="C2098" s="22">
        <v>-105</v>
      </c>
      <c r="D2098" s="21" t="s">
        <v>345</v>
      </c>
      <c r="E2098" s="23"/>
    </row>
    <row r="2099" spans="1:5" ht="20" customHeight="1">
      <c r="A2099" s="19" t="s">
        <v>1705</v>
      </c>
      <c r="B2099" s="20" t="s">
        <v>1706</v>
      </c>
      <c r="C2099" s="22">
        <v>235</v>
      </c>
      <c r="D2099" s="21" t="s">
        <v>296</v>
      </c>
      <c r="E2099" s="23"/>
    </row>
    <row r="2100" spans="1:5" ht="20" customHeight="1">
      <c r="A2100" s="19" t="s">
        <v>1707</v>
      </c>
      <c r="B2100" s="20" t="s">
        <v>1708</v>
      </c>
      <c r="C2100" s="21" t="s">
        <v>169492</v>
      </c>
      <c r="D2100" s="21" t="s">
        <v>345</v>
      </c>
      <c r="E2100" s="23"/>
    </row>
    <row r="2101" spans="1:5" ht="20" customHeight="1">
      <c r="A2101" s="19" t="s">
        <v>1709</v>
      </c>
      <c r="B2101" s="20" t="s">
        <v>1710</v>
      </c>
      <c r="C2101" s="22">
        <v>75</v>
      </c>
      <c r="D2101" s="21" t="s">
        <v>345</v>
      </c>
      <c r="E2101" s="23"/>
    </row>
    <row r="2102" spans="1:5" ht="20" customHeight="1">
      <c r="A2102" s="19" t="s">
        <v>1711</v>
      </c>
      <c r="B2102" s="20" t="s">
        <v>1712</v>
      </c>
      <c r="C2102" s="22">
        <v>65</v>
      </c>
      <c r="D2102" s="21" t="s">
        <v>345</v>
      </c>
      <c r="E2102" s="23"/>
    </row>
    <row r="2103" spans="1:5" ht="20" customHeight="1">
      <c r="A2103" s="19" t="s">
        <v>1713</v>
      </c>
      <c r="B2103" s="20" t="s">
        <v>1714</v>
      </c>
      <c r="C2103" s="22">
        <v>105</v>
      </c>
      <c r="D2103" s="21" t="s">
        <v>296</v>
      </c>
      <c r="E2103" s="23"/>
    </row>
    <row r="2104" spans="1:5" ht="20" customHeight="1">
      <c r="A2104" s="19" t="s">
        <v>1717</v>
      </c>
      <c r="B2104" s="20" t="s">
        <v>1716</v>
      </c>
      <c r="C2104" s="22">
        <v>135</v>
      </c>
      <c r="D2104" s="21" t="s">
        <v>345</v>
      </c>
      <c r="E2104" s="23"/>
    </row>
    <row r="2105" spans="1:5" ht="20" customHeight="1">
      <c r="A2105" s="19" t="s">
        <v>1718</v>
      </c>
      <c r="B2105" s="20" t="s">
        <v>1719</v>
      </c>
      <c r="C2105" s="22">
        <v>135</v>
      </c>
      <c r="D2105" s="21" t="s">
        <v>296</v>
      </c>
      <c r="E2105" s="23"/>
    </row>
    <row r="2106" spans="1:5" ht="20" customHeight="1">
      <c r="A2106" s="19" t="s">
        <v>1722</v>
      </c>
      <c r="B2106" s="20" t="s">
        <v>1723</v>
      </c>
      <c r="C2106" s="21" t="s">
        <v>169478</v>
      </c>
      <c r="D2106" s="21" t="s">
        <v>345</v>
      </c>
      <c r="E2106" s="23"/>
    </row>
    <row r="2107" spans="1:5" ht="20" customHeight="1">
      <c r="A2107" s="19" t="s">
        <v>1724</v>
      </c>
      <c r="B2107" s="20" t="s">
        <v>1725</v>
      </c>
      <c r="C2107" s="21" t="s">
        <v>169517</v>
      </c>
      <c r="D2107" s="21" t="s">
        <v>345</v>
      </c>
      <c r="E2107" s="23"/>
    </row>
    <row r="2108" spans="1:5" ht="20" customHeight="1">
      <c r="A2108" s="19" t="s">
        <v>1726</v>
      </c>
      <c r="B2108" s="20" t="s">
        <v>1727</v>
      </c>
      <c r="C2108" s="22">
        <v>-155</v>
      </c>
      <c r="D2108" s="21" t="s">
        <v>296</v>
      </c>
      <c r="E2108" s="23"/>
    </row>
    <row r="2109" spans="1:5" ht="20" customHeight="1">
      <c r="A2109" s="19" t="s">
        <v>1728</v>
      </c>
      <c r="B2109" s="20" t="s">
        <v>1729</v>
      </c>
      <c r="C2109" s="21" t="s">
        <v>169517</v>
      </c>
      <c r="D2109" s="21" t="s">
        <v>345</v>
      </c>
      <c r="E2109" s="23"/>
    </row>
    <row r="2110" spans="1:5" ht="32" customHeight="1">
      <c r="A2110" s="19" t="s">
        <v>1730</v>
      </c>
      <c r="B2110" s="20" t="s">
        <v>1731</v>
      </c>
      <c r="C2110" s="21" t="s">
        <v>169582</v>
      </c>
      <c r="D2110" s="21" t="s">
        <v>345</v>
      </c>
      <c r="E2110" s="23"/>
    </row>
    <row r="2111" spans="1:5" ht="20" customHeight="1">
      <c r="A2111" s="19" t="s">
        <v>1746</v>
      </c>
      <c r="B2111" s="20" t="s">
        <v>1747</v>
      </c>
      <c r="C2111" s="22">
        <v>-95</v>
      </c>
      <c r="D2111" s="21" t="s">
        <v>345</v>
      </c>
      <c r="E2111" s="23"/>
    </row>
    <row r="2112" spans="1:5" ht="20" customHeight="1">
      <c r="A2112" s="19" t="s">
        <v>1752</v>
      </c>
      <c r="B2112" s="20" t="s">
        <v>1750</v>
      </c>
      <c r="C2112" s="21" t="s">
        <v>169450</v>
      </c>
      <c r="D2112" s="21" t="s">
        <v>296</v>
      </c>
      <c r="E2112" s="23"/>
    </row>
    <row r="2113" spans="1:5" ht="20" customHeight="1">
      <c r="A2113" s="19" t="s">
        <v>1770</v>
      </c>
      <c r="B2113" s="20" t="s">
        <v>1768</v>
      </c>
      <c r="C2113" s="21" t="s">
        <v>169438</v>
      </c>
      <c r="D2113" s="21" t="s">
        <v>345</v>
      </c>
      <c r="E2113" s="23"/>
    </row>
    <row r="2114" spans="1:5" ht="20" customHeight="1">
      <c r="A2114" s="19" t="s">
        <v>1784</v>
      </c>
      <c r="B2114" s="20" t="s">
        <v>1785</v>
      </c>
      <c r="C2114" s="22">
        <v>-125</v>
      </c>
      <c r="D2114" s="21" t="s">
        <v>345</v>
      </c>
      <c r="E2114" s="23"/>
    </row>
    <row r="2115" spans="1:5" ht="20" customHeight="1">
      <c r="A2115" s="19" t="s">
        <v>1797</v>
      </c>
      <c r="B2115" s="20" t="s">
        <v>1798</v>
      </c>
      <c r="C2115" s="21" t="s">
        <v>156989</v>
      </c>
      <c r="D2115" s="21" t="s">
        <v>345</v>
      </c>
      <c r="E2115" s="23"/>
    </row>
    <row r="2116" spans="1:5" ht="20" customHeight="1">
      <c r="A2116" s="19" t="s">
        <v>1802</v>
      </c>
      <c r="B2116" s="20" t="s">
        <v>1803</v>
      </c>
      <c r="C2116" s="22">
        <v>-85</v>
      </c>
      <c r="D2116" s="21" t="s">
        <v>345</v>
      </c>
      <c r="E2116" s="23"/>
    </row>
    <row r="2117" spans="1:5" ht="32" customHeight="1">
      <c r="A2117" s="19" t="s">
        <v>1819</v>
      </c>
      <c r="B2117" s="20" t="s">
        <v>1820</v>
      </c>
      <c r="C2117" s="21" t="s">
        <v>169555</v>
      </c>
      <c r="D2117" s="21" t="s">
        <v>345</v>
      </c>
      <c r="E2117" s="23"/>
    </row>
    <row r="2118" spans="1:5" ht="20" customHeight="1">
      <c r="A2118" s="19" t="s">
        <v>1824</v>
      </c>
      <c r="B2118" s="20" t="s">
        <v>1825</v>
      </c>
      <c r="C2118" s="21" t="s">
        <v>169443</v>
      </c>
      <c r="D2118" s="21" t="s">
        <v>296</v>
      </c>
      <c r="E2118" s="23"/>
    </row>
    <row r="2119" spans="1:5" ht="20" customHeight="1">
      <c r="A2119" s="19" t="s">
        <v>1837</v>
      </c>
      <c r="B2119" s="20" t="s">
        <v>1836</v>
      </c>
      <c r="C2119" s="22">
        <v>55</v>
      </c>
      <c r="D2119" s="21" t="s">
        <v>345</v>
      </c>
      <c r="E2119" s="23"/>
    </row>
    <row r="2120" spans="1:5" ht="20" customHeight="1">
      <c r="A2120" s="19" t="s">
        <v>1850</v>
      </c>
      <c r="B2120" s="20" t="s">
        <v>1851</v>
      </c>
      <c r="C2120" s="21" t="s">
        <v>169480</v>
      </c>
      <c r="D2120" s="21" t="s">
        <v>345</v>
      </c>
      <c r="E2120" s="23"/>
    </row>
    <row r="2121" spans="1:5" ht="20" customHeight="1">
      <c r="A2121" s="19" t="s">
        <v>1863</v>
      </c>
      <c r="B2121" s="20" t="s">
        <v>1864</v>
      </c>
      <c r="C2121" s="22">
        <v>-55</v>
      </c>
      <c r="D2121" s="21" t="s">
        <v>296</v>
      </c>
      <c r="E2121" s="23"/>
    </row>
    <row r="2122" spans="1:5" ht="20" customHeight="1">
      <c r="A2122" s="19" t="s">
        <v>1866</v>
      </c>
      <c r="B2122" s="20" t="s">
        <v>1867</v>
      </c>
      <c r="C2122" s="22">
        <v>-15</v>
      </c>
      <c r="D2122" s="21" t="s">
        <v>296</v>
      </c>
      <c r="E2122" s="23"/>
    </row>
    <row r="2123" spans="1:5" ht="20" customHeight="1">
      <c r="A2123" s="19" t="s">
        <v>1871</v>
      </c>
      <c r="B2123" s="20" t="s">
        <v>1870</v>
      </c>
      <c r="C2123" s="22">
        <v>125</v>
      </c>
      <c r="D2123" s="21" t="s">
        <v>345</v>
      </c>
      <c r="E2123" s="23"/>
    </row>
    <row r="2124" spans="1:5" ht="20" customHeight="1">
      <c r="A2124" s="19" t="s">
        <v>1873</v>
      </c>
      <c r="B2124" s="20" t="s">
        <v>1874</v>
      </c>
      <c r="C2124" s="21" t="s">
        <v>169471</v>
      </c>
      <c r="D2124" s="21" t="s">
        <v>345</v>
      </c>
      <c r="E2124" s="23"/>
    </row>
    <row r="2125" spans="1:5" ht="20" customHeight="1">
      <c r="A2125" s="19" t="s">
        <v>1878</v>
      </c>
      <c r="B2125" s="20" t="s">
        <v>1879</v>
      </c>
      <c r="C2125" s="22">
        <v>-65</v>
      </c>
      <c r="D2125" s="21" t="s">
        <v>296</v>
      </c>
      <c r="E2125" s="23"/>
    </row>
    <row r="2126" spans="1:5" ht="20" customHeight="1">
      <c r="A2126" s="19" t="s">
        <v>1891</v>
      </c>
      <c r="B2126" s="20" t="s">
        <v>1892</v>
      </c>
      <c r="C2126" s="21" t="s">
        <v>169438</v>
      </c>
      <c r="D2126" s="21" t="s">
        <v>345</v>
      </c>
      <c r="E2126" s="23"/>
    </row>
    <row r="2127" spans="1:5" ht="20" customHeight="1">
      <c r="A2127" s="19" t="s">
        <v>1896</v>
      </c>
      <c r="B2127" s="20" t="s">
        <v>1897</v>
      </c>
      <c r="C2127" s="22">
        <v>55</v>
      </c>
      <c r="D2127" s="21" t="s">
        <v>296</v>
      </c>
      <c r="E2127" s="23"/>
    </row>
    <row r="2128" spans="1:5" ht="20" customHeight="1">
      <c r="A2128" s="19" t="s">
        <v>1906</v>
      </c>
      <c r="B2128" s="20" t="s">
        <v>1905</v>
      </c>
      <c r="C2128" s="22">
        <v>75</v>
      </c>
      <c r="D2128" s="21" t="s">
        <v>345</v>
      </c>
      <c r="E2128" s="23"/>
    </row>
    <row r="2129" spans="1:5" ht="20" customHeight="1">
      <c r="A2129" s="19" t="s">
        <v>1908</v>
      </c>
      <c r="B2129" s="20" t="s">
        <v>1909</v>
      </c>
      <c r="C2129" s="22">
        <v>165</v>
      </c>
      <c r="D2129" s="21" t="s">
        <v>345</v>
      </c>
      <c r="E2129" s="23"/>
    </row>
    <row r="2130" spans="1:5" ht="32" customHeight="1">
      <c r="A2130" s="19" t="s">
        <v>1919</v>
      </c>
      <c r="B2130" s="20" t="s">
        <v>1920</v>
      </c>
      <c r="C2130" s="21" t="s">
        <v>169554</v>
      </c>
      <c r="D2130" s="21" t="s">
        <v>296</v>
      </c>
      <c r="E2130" s="23"/>
    </row>
    <row r="2131" spans="1:5" ht="20" customHeight="1">
      <c r="A2131" s="19" t="s">
        <v>1922</v>
      </c>
      <c r="B2131" s="20" t="s">
        <v>1923</v>
      </c>
      <c r="C2131" s="21" t="s">
        <v>169456</v>
      </c>
      <c r="D2131" s="21" t="s">
        <v>296</v>
      </c>
      <c r="E2131" s="23"/>
    </row>
    <row r="2132" spans="1:5" ht="20" customHeight="1">
      <c r="A2132" s="19" t="s">
        <v>1927</v>
      </c>
      <c r="B2132" s="20" t="s">
        <v>1928</v>
      </c>
      <c r="C2132" s="21" t="s">
        <v>169494</v>
      </c>
      <c r="D2132" s="21" t="s">
        <v>296</v>
      </c>
      <c r="E2132" s="23"/>
    </row>
    <row r="2133" spans="1:5" ht="20" customHeight="1">
      <c r="A2133" s="19" t="s">
        <v>1938</v>
      </c>
      <c r="B2133" s="20" t="s">
        <v>1939</v>
      </c>
      <c r="C2133" s="22">
        <v>-55</v>
      </c>
      <c r="D2133" s="21" t="s">
        <v>345</v>
      </c>
      <c r="E2133" s="23"/>
    </row>
    <row r="2134" spans="1:5" ht="20" customHeight="1">
      <c r="A2134" s="19" t="s">
        <v>1945</v>
      </c>
      <c r="B2134" s="20" t="s">
        <v>1946</v>
      </c>
      <c r="C2134" s="21" t="s">
        <v>169433</v>
      </c>
      <c r="D2134" s="21" t="s">
        <v>296</v>
      </c>
      <c r="E2134" s="23"/>
    </row>
    <row r="2135" spans="1:5" ht="20" customHeight="1">
      <c r="A2135" s="19" t="s">
        <v>1950</v>
      </c>
      <c r="B2135" s="20" t="s">
        <v>1949</v>
      </c>
      <c r="C2135" s="21" t="s">
        <v>169460</v>
      </c>
      <c r="D2135" s="21" t="s">
        <v>345</v>
      </c>
      <c r="E2135" s="23"/>
    </row>
    <row r="2136" spans="1:5" ht="20" customHeight="1">
      <c r="A2136" s="19" t="s">
        <v>1958</v>
      </c>
      <c r="B2136" s="20" t="s">
        <v>1959</v>
      </c>
      <c r="C2136" s="22">
        <v>165</v>
      </c>
      <c r="D2136" s="21" t="s">
        <v>345</v>
      </c>
      <c r="E2136" s="23"/>
    </row>
    <row r="2137" spans="1:5" ht="20" customHeight="1">
      <c r="A2137" s="19" t="s">
        <v>1961</v>
      </c>
      <c r="B2137" s="20" t="s">
        <v>1962</v>
      </c>
      <c r="C2137" s="21" t="s">
        <v>169456</v>
      </c>
      <c r="D2137" s="21" t="s">
        <v>296</v>
      </c>
      <c r="E2137" s="23"/>
    </row>
    <row r="2138" spans="1:5" ht="32" customHeight="1">
      <c r="A2138" s="19" t="s">
        <v>1964</v>
      </c>
      <c r="B2138" s="20" t="s">
        <v>1965</v>
      </c>
      <c r="C2138" s="21" t="s">
        <v>169559</v>
      </c>
      <c r="D2138" s="21" t="s">
        <v>345</v>
      </c>
      <c r="E2138" s="23"/>
    </row>
    <row r="2139" spans="1:5" ht="20" customHeight="1">
      <c r="A2139" s="19" t="s">
        <v>2032</v>
      </c>
      <c r="B2139" s="20" t="s">
        <v>2033</v>
      </c>
      <c r="C2139" s="22">
        <v>-85</v>
      </c>
      <c r="D2139" s="21" t="s">
        <v>345</v>
      </c>
      <c r="E2139" s="23"/>
    </row>
    <row r="2140" spans="1:5" ht="20" customHeight="1">
      <c r="A2140" s="19" t="s">
        <v>2055</v>
      </c>
      <c r="B2140" s="20" t="s">
        <v>2056</v>
      </c>
      <c r="C2140" s="22">
        <v>-125</v>
      </c>
      <c r="D2140" s="21" t="s">
        <v>296</v>
      </c>
      <c r="E2140" s="23"/>
    </row>
    <row r="2141" spans="1:5" ht="20" customHeight="1">
      <c r="A2141" s="19" t="s">
        <v>2099</v>
      </c>
      <c r="B2141" s="20" t="s">
        <v>2098</v>
      </c>
      <c r="C2141" s="21" t="s">
        <v>169439</v>
      </c>
      <c r="D2141" s="21" t="s">
        <v>296</v>
      </c>
      <c r="E2141" s="23"/>
    </row>
    <row r="2142" spans="1:5" ht="20" customHeight="1">
      <c r="A2142" s="19" t="s">
        <v>2104</v>
      </c>
      <c r="B2142" s="20" t="s">
        <v>2103</v>
      </c>
      <c r="C2142" s="21" t="s">
        <v>169462</v>
      </c>
      <c r="D2142" s="21" t="s">
        <v>345</v>
      </c>
      <c r="E2142" s="23"/>
    </row>
    <row r="2143" spans="1:5" ht="20" customHeight="1">
      <c r="A2143" s="19" t="s">
        <v>2111</v>
      </c>
      <c r="B2143" s="20" t="s">
        <v>2110</v>
      </c>
      <c r="C2143" s="22">
        <v>-35</v>
      </c>
      <c r="D2143" s="21" t="s">
        <v>296</v>
      </c>
      <c r="E2143" s="23"/>
    </row>
    <row r="2144" spans="1:5" ht="20" customHeight="1">
      <c r="A2144" s="19" t="s">
        <v>2194</v>
      </c>
      <c r="B2144" s="20" t="s">
        <v>2195</v>
      </c>
      <c r="C2144" s="22">
        <v>-75</v>
      </c>
      <c r="D2144" s="21" t="s">
        <v>296</v>
      </c>
      <c r="E2144" s="23"/>
    </row>
    <row r="2145" spans="1:5" ht="20" customHeight="1">
      <c r="A2145" s="19" t="s">
        <v>2381</v>
      </c>
      <c r="B2145" s="20" t="s">
        <v>2382</v>
      </c>
      <c r="C2145" s="22">
        <v>-165</v>
      </c>
      <c r="D2145" s="21" t="s">
        <v>296</v>
      </c>
      <c r="E2145" s="23"/>
    </row>
    <row r="2146" spans="1:5" ht="20" customHeight="1">
      <c r="A2146" s="19" t="s">
        <v>11342</v>
      </c>
      <c r="B2146" s="20" t="s">
        <v>11343</v>
      </c>
      <c r="C2146" s="21" t="s">
        <v>169442</v>
      </c>
      <c r="D2146" s="21" t="s">
        <v>296</v>
      </c>
      <c r="E2146" s="23"/>
    </row>
    <row r="2147" spans="1:5" ht="20" customHeight="1">
      <c r="A2147" s="19" t="s">
        <v>11395</v>
      </c>
      <c r="B2147" s="20" t="s">
        <v>11396</v>
      </c>
      <c r="C2147" s="22">
        <v>-65</v>
      </c>
      <c r="D2147" s="21" t="s">
        <v>345</v>
      </c>
      <c r="E2147" s="23"/>
    </row>
    <row r="2148" spans="1:5" ht="20" customHeight="1">
      <c r="A2148" s="19" t="s">
        <v>11408</v>
      </c>
      <c r="B2148" s="20" t="s">
        <v>11409</v>
      </c>
      <c r="C2148" s="21" t="s">
        <v>169456</v>
      </c>
      <c r="D2148" s="21" t="s">
        <v>296</v>
      </c>
      <c r="E2148" s="23"/>
    </row>
    <row r="2149" spans="1:5" ht="20" customHeight="1">
      <c r="A2149" s="19" t="s">
        <v>11455</v>
      </c>
      <c r="B2149" s="20" t="s">
        <v>11456</v>
      </c>
      <c r="C2149" s="21" t="s">
        <v>169471</v>
      </c>
      <c r="D2149" s="21" t="s">
        <v>296</v>
      </c>
      <c r="E2149" s="23"/>
    </row>
    <row r="2150" spans="1:5" ht="20" customHeight="1">
      <c r="A2150" s="19" t="s">
        <v>11463</v>
      </c>
      <c r="B2150" s="20" t="s">
        <v>11464</v>
      </c>
      <c r="C2150" s="22">
        <v>-165</v>
      </c>
      <c r="D2150" s="21" t="s">
        <v>296</v>
      </c>
      <c r="E2150" s="23"/>
    </row>
    <row r="2151" spans="1:5" ht="20" customHeight="1">
      <c r="A2151" s="19" t="s">
        <v>11471</v>
      </c>
      <c r="B2151" s="20" t="s">
        <v>11472</v>
      </c>
      <c r="C2151" s="22">
        <v>105</v>
      </c>
      <c r="D2151" s="21" t="s">
        <v>345</v>
      </c>
      <c r="E2151" s="23"/>
    </row>
    <row r="2152" spans="1:5" ht="20" customHeight="1">
      <c r="A2152" s="19" t="s">
        <v>11481</v>
      </c>
      <c r="B2152" s="20" t="s">
        <v>11480</v>
      </c>
      <c r="C2152" s="21" t="s">
        <v>169474</v>
      </c>
      <c r="D2152" s="21" t="s">
        <v>296</v>
      </c>
      <c r="E2152" s="23"/>
    </row>
    <row r="2153" spans="1:5" ht="20" customHeight="1">
      <c r="A2153" s="19" t="s">
        <v>11509</v>
      </c>
      <c r="B2153" s="20" t="s">
        <v>11508</v>
      </c>
      <c r="C2153" s="22">
        <v>-95</v>
      </c>
      <c r="D2153" s="21" t="s">
        <v>296</v>
      </c>
      <c r="E2153" s="23"/>
    </row>
    <row r="2154" spans="1:5" ht="20" customHeight="1">
      <c r="A2154" s="19" t="s">
        <v>11517</v>
      </c>
      <c r="B2154" s="20" t="s">
        <v>11518</v>
      </c>
      <c r="C2154" s="22">
        <v>105</v>
      </c>
      <c r="D2154" s="21" t="s">
        <v>345</v>
      </c>
      <c r="E2154" s="23"/>
    </row>
    <row r="2155" spans="1:5" ht="20" customHeight="1">
      <c r="A2155" s="19" t="s">
        <v>11533</v>
      </c>
      <c r="B2155" s="20" t="s">
        <v>11534</v>
      </c>
      <c r="C2155" s="22">
        <v>-105</v>
      </c>
      <c r="D2155" s="21" t="s">
        <v>345</v>
      </c>
      <c r="E2155" s="23"/>
    </row>
    <row r="2156" spans="1:5" ht="20" customHeight="1">
      <c r="A2156" s="19" t="s">
        <v>11610</v>
      </c>
      <c r="B2156" s="20" t="s">
        <v>11611</v>
      </c>
      <c r="C2156" s="22">
        <v>-45</v>
      </c>
      <c r="D2156" s="21" t="s">
        <v>139</v>
      </c>
      <c r="E2156" s="23"/>
    </row>
    <row r="2157" spans="1:5" ht="20" customHeight="1">
      <c r="A2157" s="19" t="s">
        <v>11711</v>
      </c>
      <c r="B2157" s="20" t="s">
        <v>11712</v>
      </c>
      <c r="C2157" s="21" t="s">
        <v>169439</v>
      </c>
      <c r="D2157" s="21" t="s">
        <v>139</v>
      </c>
      <c r="E2157" s="23"/>
    </row>
    <row r="2158" spans="1:5" ht="20" customHeight="1">
      <c r="A2158" s="19" t="s">
        <v>1562</v>
      </c>
      <c r="B2158" s="20" t="s">
        <v>1563</v>
      </c>
      <c r="C2158" s="22">
        <v>35</v>
      </c>
      <c r="D2158" s="21" t="s">
        <v>139</v>
      </c>
      <c r="E2158" s="23"/>
    </row>
    <row r="2159" spans="1:5" ht="20" customHeight="1">
      <c r="A2159" s="19" t="s">
        <v>1641</v>
      </c>
      <c r="B2159" s="20" t="s">
        <v>1642</v>
      </c>
      <c r="C2159" s="21" t="s">
        <v>14955</v>
      </c>
      <c r="D2159" s="21" t="s">
        <v>139</v>
      </c>
      <c r="E2159" s="23"/>
    </row>
    <row r="2160" spans="1:5" ht="20" customHeight="1">
      <c r="A2160" s="19" t="s">
        <v>1720</v>
      </c>
      <c r="B2160" s="20" t="s">
        <v>1721</v>
      </c>
      <c r="C2160" s="21" t="s">
        <v>169480</v>
      </c>
      <c r="D2160" s="21" t="s">
        <v>139</v>
      </c>
      <c r="E2160" s="23"/>
    </row>
    <row r="2161" spans="1:5" ht="20" customHeight="1">
      <c r="A2161" s="19" t="s">
        <v>1732</v>
      </c>
      <c r="B2161" s="20" t="s">
        <v>1733</v>
      </c>
      <c r="C2161" s="21" t="s">
        <v>169434</v>
      </c>
      <c r="D2161" s="21" t="s">
        <v>296</v>
      </c>
      <c r="E2161" s="23"/>
    </row>
    <row r="2162" spans="1:5" ht="20" customHeight="1">
      <c r="A2162" s="19" t="s">
        <v>1734</v>
      </c>
      <c r="B2162" s="20" t="s">
        <v>1735</v>
      </c>
      <c r="C2162" s="22">
        <v>-65</v>
      </c>
      <c r="D2162" s="21" t="s">
        <v>345</v>
      </c>
      <c r="E2162" s="23"/>
    </row>
    <row r="2163" spans="1:5" ht="20" customHeight="1">
      <c r="A2163" s="19" t="s">
        <v>1736</v>
      </c>
      <c r="B2163" s="20" t="s">
        <v>1737</v>
      </c>
      <c r="C2163" s="22">
        <v>-55</v>
      </c>
      <c r="D2163" s="21" t="s">
        <v>345</v>
      </c>
      <c r="E2163" s="23"/>
    </row>
    <row r="2164" spans="1:5" ht="20" customHeight="1">
      <c r="A2164" s="19" t="s">
        <v>1738</v>
      </c>
      <c r="B2164" s="20" t="s">
        <v>1739</v>
      </c>
      <c r="C2164" s="22">
        <v>-75</v>
      </c>
      <c r="D2164" s="21" t="s">
        <v>345</v>
      </c>
      <c r="E2164" s="23"/>
    </row>
    <row r="2165" spans="1:5" ht="20" customHeight="1">
      <c r="A2165" s="19" t="s">
        <v>1740</v>
      </c>
      <c r="B2165" s="20" t="s">
        <v>1741</v>
      </c>
      <c r="C2165" s="21" t="s">
        <v>169509</v>
      </c>
      <c r="D2165" s="21" t="s">
        <v>345</v>
      </c>
      <c r="E2165" s="23"/>
    </row>
    <row r="2166" spans="1:5" ht="20" customHeight="1">
      <c r="A2166" s="19" t="s">
        <v>1742</v>
      </c>
      <c r="B2166" s="20" t="s">
        <v>1743</v>
      </c>
      <c r="C2166" s="22">
        <v>-35</v>
      </c>
      <c r="D2166" s="21" t="s">
        <v>345</v>
      </c>
      <c r="E2166" s="23"/>
    </row>
    <row r="2167" spans="1:5" ht="20" customHeight="1">
      <c r="A2167" s="19" t="s">
        <v>1744</v>
      </c>
      <c r="B2167" s="20" t="s">
        <v>1745</v>
      </c>
      <c r="C2167" s="21" t="s">
        <v>169446</v>
      </c>
      <c r="D2167" s="21" t="s">
        <v>296</v>
      </c>
      <c r="E2167" s="23"/>
    </row>
    <row r="2168" spans="1:5" ht="20" customHeight="1">
      <c r="A2168" s="19" t="s">
        <v>1748</v>
      </c>
      <c r="B2168" s="20" t="s">
        <v>1747</v>
      </c>
      <c r="C2168" s="22">
        <v>-95</v>
      </c>
      <c r="D2168" s="21" t="s">
        <v>345</v>
      </c>
      <c r="E2168" s="23"/>
    </row>
    <row r="2169" spans="1:5" ht="20" customHeight="1">
      <c r="A2169" s="19" t="s">
        <v>1753</v>
      </c>
      <c r="B2169" s="20" t="s">
        <v>1750</v>
      </c>
      <c r="C2169" s="21" t="s">
        <v>169450</v>
      </c>
      <c r="D2169" s="21" t="s">
        <v>296</v>
      </c>
      <c r="E2169" s="23"/>
    </row>
    <row r="2170" spans="1:5" ht="20" customHeight="1">
      <c r="A2170" s="19" t="s">
        <v>1754</v>
      </c>
      <c r="B2170" s="20" t="s">
        <v>1755</v>
      </c>
      <c r="C2170" s="22">
        <v>85</v>
      </c>
      <c r="D2170" s="21" t="s">
        <v>345</v>
      </c>
      <c r="E2170" s="23"/>
    </row>
    <row r="2171" spans="1:5" ht="20" customHeight="1">
      <c r="A2171" s="19" t="s">
        <v>1756</v>
      </c>
      <c r="B2171" s="20" t="s">
        <v>1757</v>
      </c>
      <c r="C2171" s="22">
        <v>95</v>
      </c>
      <c r="D2171" s="21" t="s">
        <v>345</v>
      </c>
      <c r="E2171" s="23"/>
    </row>
    <row r="2172" spans="1:5" ht="20" customHeight="1">
      <c r="A2172" s="19" t="s">
        <v>1758</v>
      </c>
      <c r="B2172" s="24">
        <v>100</v>
      </c>
      <c r="C2172" s="21" t="s">
        <v>169525</v>
      </c>
      <c r="D2172" s="21" t="s">
        <v>345</v>
      </c>
      <c r="E2172" s="23"/>
    </row>
    <row r="2173" spans="1:5" ht="20" customHeight="1">
      <c r="A2173" s="19" t="s">
        <v>1759</v>
      </c>
      <c r="B2173" s="20" t="s">
        <v>1760</v>
      </c>
      <c r="C2173" s="21" t="s">
        <v>169518</v>
      </c>
      <c r="D2173" s="21" t="s">
        <v>345</v>
      </c>
      <c r="E2173" s="23"/>
    </row>
    <row r="2174" spans="1:5" ht="20" customHeight="1">
      <c r="A2174" s="19" t="s">
        <v>1761</v>
      </c>
      <c r="B2174" s="20" t="s">
        <v>1762</v>
      </c>
      <c r="C2174" s="21" t="s">
        <v>169485</v>
      </c>
      <c r="D2174" s="21" t="s">
        <v>345</v>
      </c>
      <c r="E2174" s="23"/>
    </row>
    <row r="2175" spans="1:5" ht="20" customHeight="1">
      <c r="A2175" s="19" t="s">
        <v>1763</v>
      </c>
      <c r="B2175" s="20" t="s">
        <v>1764</v>
      </c>
      <c r="C2175" s="21" t="s">
        <v>169446</v>
      </c>
      <c r="D2175" s="21" t="s">
        <v>296</v>
      </c>
      <c r="E2175" s="23"/>
    </row>
    <row r="2176" spans="1:5" ht="20" customHeight="1">
      <c r="A2176" s="19" t="s">
        <v>1765</v>
      </c>
      <c r="B2176" s="20" t="s">
        <v>1766</v>
      </c>
      <c r="C2176" s="22">
        <v>225</v>
      </c>
      <c r="D2176" s="21" t="s">
        <v>345</v>
      </c>
      <c r="E2176" s="23"/>
    </row>
    <row r="2177" spans="1:5" ht="20" customHeight="1">
      <c r="A2177" s="19" t="s">
        <v>1771</v>
      </c>
      <c r="B2177" s="20" t="s">
        <v>1768</v>
      </c>
      <c r="C2177" s="21" t="s">
        <v>169438</v>
      </c>
      <c r="D2177" s="21" t="s">
        <v>345</v>
      </c>
      <c r="E2177" s="23"/>
    </row>
    <row r="2178" spans="1:5" ht="20" customHeight="1">
      <c r="A2178" s="19" t="s">
        <v>1772</v>
      </c>
      <c r="B2178" s="20" t="s">
        <v>1773</v>
      </c>
      <c r="C2178" s="21" t="s">
        <v>169455</v>
      </c>
      <c r="D2178" s="21" t="s">
        <v>345</v>
      </c>
      <c r="E2178" s="23"/>
    </row>
    <row r="2179" spans="1:5" ht="20" customHeight="1">
      <c r="A2179" s="19" t="s">
        <v>1774</v>
      </c>
      <c r="B2179" s="20" t="s">
        <v>1775</v>
      </c>
      <c r="C2179" s="21" t="s">
        <v>169486</v>
      </c>
      <c r="D2179" s="21" t="s">
        <v>345</v>
      </c>
      <c r="E2179" s="23"/>
    </row>
    <row r="2180" spans="1:5" ht="20" customHeight="1">
      <c r="A2180" s="19" t="s">
        <v>1776</v>
      </c>
      <c r="B2180" s="20" t="s">
        <v>1777</v>
      </c>
      <c r="C2180" s="22">
        <v>-65</v>
      </c>
      <c r="D2180" s="21" t="s">
        <v>345</v>
      </c>
      <c r="E2180" s="23"/>
    </row>
    <row r="2181" spans="1:5" ht="20" customHeight="1">
      <c r="A2181" s="19" t="s">
        <v>1780</v>
      </c>
      <c r="B2181" s="20" t="s">
        <v>1781</v>
      </c>
      <c r="C2181" s="21" t="s">
        <v>169436</v>
      </c>
      <c r="D2181" s="21" t="s">
        <v>345</v>
      </c>
      <c r="E2181" s="23"/>
    </row>
    <row r="2182" spans="1:5" ht="20" customHeight="1">
      <c r="A2182" s="19" t="s">
        <v>1782</v>
      </c>
      <c r="B2182" s="20" t="s">
        <v>1783</v>
      </c>
      <c r="C2182" s="22">
        <v>115</v>
      </c>
      <c r="D2182" s="21" t="s">
        <v>345</v>
      </c>
      <c r="E2182" s="23"/>
    </row>
    <row r="2183" spans="1:5" ht="20" customHeight="1">
      <c r="A2183" s="19" t="s">
        <v>1786</v>
      </c>
      <c r="B2183" s="20" t="s">
        <v>1785</v>
      </c>
      <c r="C2183" s="22">
        <v>-125</v>
      </c>
      <c r="D2183" s="21" t="s">
        <v>345</v>
      </c>
      <c r="E2183" s="23"/>
    </row>
    <row r="2184" spans="1:5" ht="20" customHeight="1">
      <c r="A2184" s="19" t="s">
        <v>1787</v>
      </c>
      <c r="B2184" s="20" t="s">
        <v>1788</v>
      </c>
      <c r="C2184" s="21" t="s">
        <v>169442</v>
      </c>
      <c r="D2184" s="21" t="s">
        <v>345</v>
      </c>
      <c r="E2184" s="23"/>
    </row>
    <row r="2185" spans="1:5" ht="32" customHeight="1">
      <c r="A2185" s="19" t="s">
        <v>1789</v>
      </c>
      <c r="B2185" s="20" t="s">
        <v>1790</v>
      </c>
      <c r="C2185" s="21" t="s">
        <v>169583</v>
      </c>
      <c r="D2185" s="21" t="s">
        <v>345</v>
      </c>
      <c r="E2185" s="23"/>
    </row>
    <row r="2186" spans="1:5" ht="20" customHeight="1">
      <c r="A2186" s="19" t="s">
        <v>1791</v>
      </c>
      <c r="B2186" s="20" t="s">
        <v>1792</v>
      </c>
      <c r="C2186" s="22">
        <v>125</v>
      </c>
      <c r="D2186" s="21" t="s">
        <v>345</v>
      </c>
      <c r="E2186" s="23"/>
    </row>
    <row r="2187" spans="1:5" ht="32" customHeight="1">
      <c r="A2187" s="19" t="s">
        <v>1793</v>
      </c>
      <c r="B2187" s="20" t="s">
        <v>1794</v>
      </c>
      <c r="C2187" s="21" t="s">
        <v>169583</v>
      </c>
      <c r="D2187" s="21" t="s">
        <v>345</v>
      </c>
      <c r="E2187" s="23"/>
    </row>
    <row r="2188" spans="1:5" ht="20" customHeight="1">
      <c r="A2188" s="19" t="s">
        <v>1795</v>
      </c>
      <c r="B2188" s="20" t="s">
        <v>1796</v>
      </c>
      <c r="C2188" s="21" t="s">
        <v>169477</v>
      </c>
      <c r="D2188" s="21" t="s">
        <v>296</v>
      </c>
      <c r="E2188" s="23"/>
    </row>
    <row r="2189" spans="1:5" ht="20" customHeight="1">
      <c r="A2189" s="19" t="s">
        <v>1799</v>
      </c>
      <c r="B2189" s="20" t="s">
        <v>1798</v>
      </c>
      <c r="C2189" s="21" t="s">
        <v>156989</v>
      </c>
      <c r="D2189" s="21" t="s">
        <v>345</v>
      </c>
      <c r="E2189" s="23"/>
    </row>
    <row r="2190" spans="1:5" ht="20" customHeight="1">
      <c r="A2190" s="19" t="s">
        <v>1800</v>
      </c>
      <c r="B2190" s="20" t="s">
        <v>1801</v>
      </c>
      <c r="C2190" s="21" t="s">
        <v>169456</v>
      </c>
      <c r="D2190" s="21" t="s">
        <v>296</v>
      </c>
      <c r="E2190" s="23"/>
    </row>
    <row r="2191" spans="1:5" ht="20" customHeight="1">
      <c r="A2191" s="19" t="s">
        <v>1804</v>
      </c>
      <c r="B2191" s="20" t="s">
        <v>1803</v>
      </c>
      <c r="C2191" s="22">
        <v>-85</v>
      </c>
      <c r="D2191" s="21" t="s">
        <v>345</v>
      </c>
      <c r="E2191" s="23"/>
    </row>
    <row r="2192" spans="1:5" ht="20" customHeight="1">
      <c r="A2192" s="19" t="s">
        <v>1805</v>
      </c>
      <c r="B2192" s="20" t="s">
        <v>1806</v>
      </c>
      <c r="C2192" s="22">
        <v>65</v>
      </c>
      <c r="D2192" s="21" t="s">
        <v>345</v>
      </c>
      <c r="E2192" s="23"/>
    </row>
    <row r="2193" spans="1:5" ht="20" customHeight="1">
      <c r="A2193" s="19" t="s">
        <v>1807</v>
      </c>
      <c r="B2193" s="20" t="s">
        <v>1808</v>
      </c>
      <c r="C2193" s="21" t="s">
        <v>169477</v>
      </c>
      <c r="D2193" s="21" t="s">
        <v>296</v>
      </c>
      <c r="E2193" s="23"/>
    </row>
    <row r="2194" spans="1:5" ht="20" customHeight="1">
      <c r="A2194" s="19" t="s">
        <v>1809</v>
      </c>
      <c r="B2194" s="20" t="s">
        <v>1810</v>
      </c>
      <c r="C2194" s="21" t="s">
        <v>169456</v>
      </c>
      <c r="D2194" s="21" t="s">
        <v>296</v>
      </c>
      <c r="E2194" s="23"/>
    </row>
    <row r="2195" spans="1:5" ht="20" customHeight="1">
      <c r="A2195" s="19" t="s">
        <v>1811</v>
      </c>
      <c r="B2195" s="20" t="s">
        <v>1812</v>
      </c>
      <c r="C2195" s="22">
        <v>45</v>
      </c>
      <c r="D2195" s="21" t="s">
        <v>345</v>
      </c>
      <c r="E2195" s="23"/>
    </row>
    <row r="2196" spans="1:5" ht="20" customHeight="1">
      <c r="A2196" s="19" t="s">
        <v>1813</v>
      </c>
      <c r="B2196" s="20" t="s">
        <v>1814</v>
      </c>
      <c r="C2196" s="21" t="s">
        <v>169462</v>
      </c>
      <c r="D2196" s="21" t="s">
        <v>345</v>
      </c>
      <c r="E2196" s="23"/>
    </row>
    <row r="2197" spans="1:5" ht="20" customHeight="1">
      <c r="A2197" s="19" t="s">
        <v>1815</v>
      </c>
      <c r="B2197" s="20" t="s">
        <v>1816</v>
      </c>
      <c r="C2197" s="22">
        <v>135</v>
      </c>
      <c r="D2197" s="21" t="s">
        <v>345</v>
      </c>
      <c r="E2197" s="23"/>
    </row>
    <row r="2198" spans="1:5" ht="20" customHeight="1">
      <c r="A2198" s="19" t="s">
        <v>1817</v>
      </c>
      <c r="B2198" s="20" t="s">
        <v>1818</v>
      </c>
      <c r="C2198" s="21" t="s">
        <v>169461</v>
      </c>
      <c r="D2198" s="21" t="s">
        <v>345</v>
      </c>
      <c r="E2198" s="23"/>
    </row>
    <row r="2199" spans="1:5" ht="32" customHeight="1">
      <c r="A2199" s="19" t="s">
        <v>1821</v>
      </c>
      <c r="B2199" s="20" t="s">
        <v>1820</v>
      </c>
      <c r="C2199" s="21" t="s">
        <v>169555</v>
      </c>
      <c r="D2199" s="21" t="s">
        <v>345</v>
      </c>
      <c r="E2199" s="23"/>
    </row>
    <row r="2200" spans="1:5" ht="32" customHeight="1">
      <c r="A2200" s="19" t="s">
        <v>1822</v>
      </c>
      <c r="B2200" s="20" t="s">
        <v>1823</v>
      </c>
      <c r="C2200" s="21" t="s">
        <v>169555</v>
      </c>
      <c r="D2200" s="21" t="s">
        <v>296</v>
      </c>
      <c r="E2200" s="23"/>
    </row>
    <row r="2201" spans="1:5" ht="20" customHeight="1">
      <c r="A2201" s="19" t="s">
        <v>1826</v>
      </c>
      <c r="B2201" s="20" t="s">
        <v>1825</v>
      </c>
      <c r="C2201" s="21" t="s">
        <v>169443</v>
      </c>
      <c r="D2201" s="21" t="s">
        <v>296</v>
      </c>
      <c r="E2201" s="23"/>
    </row>
    <row r="2202" spans="1:5" ht="20" customHeight="1">
      <c r="A2202" s="19" t="s">
        <v>1827</v>
      </c>
      <c r="B2202" s="20" t="s">
        <v>1828</v>
      </c>
      <c r="C2202" s="21" t="s">
        <v>169478</v>
      </c>
      <c r="D2202" s="21" t="s">
        <v>345</v>
      </c>
      <c r="E2202" s="23"/>
    </row>
    <row r="2203" spans="1:5" ht="20" customHeight="1">
      <c r="A2203" s="19" t="s">
        <v>1829</v>
      </c>
      <c r="B2203" s="20" t="s">
        <v>1830</v>
      </c>
      <c r="C2203" s="21" t="s">
        <v>169435</v>
      </c>
      <c r="D2203" s="21" t="s">
        <v>345</v>
      </c>
      <c r="E2203" s="23"/>
    </row>
    <row r="2204" spans="1:5" ht="20" customHeight="1">
      <c r="A2204" s="19" t="s">
        <v>1831</v>
      </c>
      <c r="B2204" s="20" t="s">
        <v>1832</v>
      </c>
      <c r="C2204" s="22">
        <v>135</v>
      </c>
      <c r="D2204" s="21" t="s">
        <v>345</v>
      </c>
      <c r="E2204" s="23"/>
    </row>
    <row r="2205" spans="1:5" ht="20" customHeight="1">
      <c r="A2205" s="19" t="s">
        <v>1833</v>
      </c>
      <c r="B2205" s="20" t="s">
        <v>1834</v>
      </c>
      <c r="C2205" s="21" t="s">
        <v>169515</v>
      </c>
      <c r="D2205" s="21" t="s">
        <v>345</v>
      </c>
      <c r="E2205" s="23"/>
    </row>
    <row r="2206" spans="1:5" ht="20" customHeight="1">
      <c r="A2206" s="19" t="s">
        <v>1838</v>
      </c>
      <c r="B2206" s="20" t="s">
        <v>1836</v>
      </c>
      <c r="C2206" s="22">
        <v>55</v>
      </c>
      <c r="D2206" s="21" t="s">
        <v>345</v>
      </c>
      <c r="E2206" s="23"/>
    </row>
    <row r="2207" spans="1:5" ht="20" customHeight="1">
      <c r="A2207" s="19" t="s">
        <v>1839</v>
      </c>
      <c r="B2207" s="20" t="s">
        <v>1840</v>
      </c>
      <c r="C2207" s="21" t="s">
        <v>169487</v>
      </c>
      <c r="D2207" s="21" t="s">
        <v>345</v>
      </c>
      <c r="E2207" s="23"/>
    </row>
    <row r="2208" spans="1:5" ht="20" customHeight="1">
      <c r="A2208" s="19" t="s">
        <v>1841</v>
      </c>
      <c r="B2208" s="24">
        <v>100</v>
      </c>
      <c r="C2208" s="22">
        <v>155</v>
      </c>
      <c r="D2208" s="21" t="s">
        <v>345</v>
      </c>
      <c r="E2208" s="23"/>
    </row>
    <row r="2209" spans="1:5" ht="20" customHeight="1">
      <c r="A2209" s="19" t="s">
        <v>1842</v>
      </c>
      <c r="B2209" s="20" t="s">
        <v>1843</v>
      </c>
      <c r="C2209" s="21" t="s">
        <v>156989</v>
      </c>
      <c r="D2209" s="21" t="s">
        <v>345</v>
      </c>
      <c r="E2209" s="23"/>
    </row>
    <row r="2210" spans="1:5" ht="20" customHeight="1">
      <c r="A2210" s="19" t="s">
        <v>1846</v>
      </c>
      <c r="B2210" s="20" t="s">
        <v>1847</v>
      </c>
      <c r="C2210" s="21" t="s">
        <v>169452</v>
      </c>
      <c r="D2210" s="21" t="s">
        <v>345</v>
      </c>
      <c r="E2210" s="23"/>
    </row>
    <row r="2211" spans="1:5" ht="20" customHeight="1">
      <c r="A2211" s="19" t="s">
        <v>1848</v>
      </c>
      <c r="B2211" s="20" t="s">
        <v>1849</v>
      </c>
      <c r="C2211" s="22">
        <v>255</v>
      </c>
      <c r="D2211" s="21" t="s">
        <v>345</v>
      </c>
      <c r="E2211" s="23"/>
    </row>
    <row r="2212" spans="1:5" ht="20" customHeight="1">
      <c r="A2212" s="19" t="s">
        <v>1852</v>
      </c>
      <c r="B2212" s="20" t="s">
        <v>1851</v>
      </c>
      <c r="C2212" s="21" t="s">
        <v>169480</v>
      </c>
      <c r="D2212" s="21" t="s">
        <v>345</v>
      </c>
      <c r="E2212" s="23"/>
    </row>
    <row r="2213" spans="1:5" ht="20" customHeight="1">
      <c r="A2213" s="19" t="s">
        <v>1853</v>
      </c>
      <c r="B2213" s="20" t="s">
        <v>1854</v>
      </c>
      <c r="C2213" s="21" t="s">
        <v>169446</v>
      </c>
      <c r="D2213" s="21" t="s">
        <v>296</v>
      </c>
      <c r="E2213" s="23"/>
    </row>
    <row r="2214" spans="1:5" ht="32" customHeight="1">
      <c r="A2214" s="19" t="s">
        <v>1855</v>
      </c>
      <c r="B2214" s="20" t="s">
        <v>1856</v>
      </c>
      <c r="C2214" s="21" t="s">
        <v>169562</v>
      </c>
      <c r="D2214" s="21" t="s">
        <v>345</v>
      </c>
      <c r="E2214" s="23"/>
    </row>
    <row r="2215" spans="1:5" ht="32" customHeight="1">
      <c r="A2215" s="19" t="s">
        <v>1857</v>
      </c>
      <c r="B2215" s="20" t="s">
        <v>1858</v>
      </c>
      <c r="C2215" s="21" t="s">
        <v>169582</v>
      </c>
      <c r="D2215" s="21" t="s">
        <v>345</v>
      </c>
      <c r="E2215" s="23"/>
    </row>
    <row r="2216" spans="1:5" ht="20" customHeight="1">
      <c r="A2216" s="19" t="s">
        <v>1859</v>
      </c>
      <c r="B2216" s="20" t="s">
        <v>1860</v>
      </c>
      <c r="C2216" s="21" t="s">
        <v>169509</v>
      </c>
      <c r="D2216" s="21" t="s">
        <v>345</v>
      </c>
      <c r="E2216" s="23"/>
    </row>
    <row r="2217" spans="1:5" ht="32" customHeight="1">
      <c r="A2217" s="19" t="s">
        <v>1861</v>
      </c>
      <c r="B2217" s="20" t="s">
        <v>1862</v>
      </c>
      <c r="C2217" s="21" t="s">
        <v>169569</v>
      </c>
      <c r="D2217" s="21" t="s">
        <v>345</v>
      </c>
      <c r="E2217" s="23"/>
    </row>
    <row r="2218" spans="1:5" ht="20" customHeight="1">
      <c r="A2218" s="19" t="s">
        <v>1865</v>
      </c>
      <c r="B2218" s="20" t="s">
        <v>1864</v>
      </c>
      <c r="C2218" s="22">
        <v>-55</v>
      </c>
      <c r="D2218" s="21" t="s">
        <v>296</v>
      </c>
      <c r="E2218" s="23"/>
    </row>
    <row r="2219" spans="1:5" ht="20" customHeight="1">
      <c r="A2219" s="19" t="s">
        <v>1868</v>
      </c>
      <c r="B2219" s="20" t="s">
        <v>1867</v>
      </c>
      <c r="C2219" s="22">
        <v>-15</v>
      </c>
      <c r="D2219" s="21" t="s">
        <v>296</v>
      </c>
      <c r="E2219" s="23"/>
    </row>
    <row r="2220" spans="1:5" ht="20" customHeight="1">
      <c r="A2220" s="19" t="s">
        <v>1872</v>
      </c>
      <c r="B2220" s="20" t="s">
        <v>1870</v>
      </c>
      <c r="C2220" s="22">
        <v>125</v>
      </c>
      <c r="D2220" s="21" t="s">
        <v>345</v>
      </c>
      <c r="E2220" s="23"/>
    </row>
    <row r="2221" spans="1:5" ht="20" customHeight="1">
      <c r="A2221" s="19" t="s">
        <v>1875</v>
      </c>
      <c r="B2221" s="20" t="s">
        <v>1874</v>
      </c>
      <c r="C2221" s="21" t="s">
        <v>169471</v>
      </c>
      <c r="D2221" s="21" t="s">
        <v>345</v>
      </c>
      <c r="E2221" s="23"/>
    </row>
    <row r="2222" spans="1:5" ht="20" customHeight="1">
      <c r="A2222" s="19" t="s">
        <v>1876</v>
      </c>
      <c r="B2222" s="20" t="s">
        <v>1877</v>
      </c>
      <c r="C2222" s="22">
        <v>-115</v>
      </c>
      <c r="D2222" s="21" t="s">
        <v>296</v>
      </c>
      <c r="E2222" s="23"/>
    </row>
    <row r="2223" spans="1:5" ht="20" customHeight="1">
      <c r="A2223" s="19" t="s">
        <v>1880</v>
      </c>
      <c r="B2223" s="20" t="s">
        <v>1879</v>
      </c>
      <c r="C2223" s="22">
        <v>-65</v>
      </c>
      <c r="D2223" s="21" t="s">
        <v>296</v>
      </c>
      <c r="E2223" s="23"/>
    </row>
    <row r="2224" spans="1:5" ht="20" customHeight="1">
      <c r="A2224" s="19" t="s">
        <v>1881</v>
      </c>
      <c r="B2224" s="20" t="s">
        <v>1882</v>
      </c>
      <c r="C2224" s="21" t="s">
        <v>169450</v>
      </c>
      <c r="D2224" s="21" t="s">
        <v>296</v>
      </c>
      <c r="E2224" s="23"/>
    </row>
    <row r="2225" spans="1:5" ht="20" customHeight="1">
      <c r="A2225" s="19" t="s">
        <v>1883</v>
      </c>
      <c r="B2225" s="20" t="s">
        <v>1884</v>
      </c>
      <c r="C2225" s="21" t="s">
        <v>14955</v>
      </c>
      <c r="D2225" s="21" t="s">
        <v>345</v>
      </c>
      <c r="E2225" s="23"/>
    </row>
    <row r="2226" spans="1:5" ht="20" customHeight="1">
      <c r="A2226" s="19" t="s">
        <v>1885</v>
      </c>
      <c r="B2226" s="20" t="s">
        <v>1886</v>
      </c>
      <c r="C2226" s="21" t="s">
        <v>169478</v>
      </c>
      <c r="D2226" s="21" t="s">
        <v>345</v>
      </c>
      <c r="E2226" s="23"/>
    </row>
    <row r="2227" spans="1:5" ht="20" customHeight="1">
      <c r="A2227" s="19" t="s">
        <v>1887</v>
      </c>
      <c r="B2227" s="20" t="s">
        <v>1888</v>
      </c>
      <c r="C2227" s="21" t="s">
        <v>169462</v>
      </c>
      <c r="D2227" s="21" t="s">
        <v>345</v>
      </c>
      <c r="E2227" s="23"/>
    </row>
    <row r="2228" spans="1:5" ht="20" customHeight="1">
      <c r="A2228" s="19" t="s">
        <v>1889</v>
      </c>
      <c r="B2228" s="20" t="s">
        <v>1890</v>
      </c>
      <c r="C2228" s="22">
        <v>255</v>
      </c>
      <c r="D2228" s="21" t="s">
        <v>345</v>
      </c>
      <c r="E2228" s="23"/>
    </row>
    <row r="2229" spans="1:5" ht="20" customHeight="1">
      <c r="A2229" s="19" t="s">
        <v>1893</v>
      </c>
      <c r="B2229" s="20" t="s">
        <v>1892</v>
      </c>
      <c r="C2229" s="21" t="s">
        <v>169438</v>
      </c>
      <c r="D2229" s="21" t="s">
        <v>345</v>
      </c>
      <c r="E2229" s="23"/>
    </row>
    <row r="2230" spans="1:5" ht="20" customHeight="1">
      <c r="A2230" s="19" t="s">
        <v>1894</v>
      </c>
      <c r="B2230" s="20" t="s">
        <v>1895</v>
      </c>
      <c r="C2230" s="22">
        <v>95</v>
      </c>
      <c r="D2230" s="21" t="s">
        <v>345</v>
      </c>
      <c r="E2230" s="23"/>
    </row>
    <row r="2231" spans="1:5" ht="20" customHeight="1">
      <c r="A2231" s="19" t="s">
        <v>1898</v>
      </c>
      <c r="B2231" s="20" t="s">
        <v>1897</v>
      </c>
      <c r="C2231" s="22">
        <v>55</v>
      </c>
      <c r="D2231" s="21" t="s">
        <v>296</v>
      </c>
      <c r="E2231" s="23"/>
    </row>
    <row r="2232" spans="1:5" ht="20" customHeight="1">
      <c r="A2232" s="19" t="s">
        <v>1899</v>
      </c>
      <c r="B2232" s="20" t="s">
        <v>1900</v>
      </c>
      <c r="C2232" s="22">
        <v>115</v>
      </c>
      <c r="D2232" s="21" t="s">
        <v>345</v>
      </c>
      <c r="E2232" s="23"/>
    </row>
    <row r="2233" spans="1:5" ht="20" customHeight="1">
      <c r="A2233" s="19" t="s">
        <v>1901</v>
      </c>
      <c r="B2233" s="20" t="s">
        <v>1902</v>
      </c>
      <c r="C2233" s="21" t="s">
        <v>169499</v>
      </c>
      <c r="D2233" s="21" t="s">
        <v>345</v>
      </c>
      <c r="E2233" s="23"/>
    </row>
    <row r="2234" spans="1:5" ht="20" customHeight="1">
      <c r="A2234" s="19" t="s">
        <v>1903</v>
      </c>
      <c r="B2234" s="24">
        <v>100</v>
      </c>
      <c r="C2234" s="22">
        <v>255</v>
      </c>
      <c r="D2234" s="21" t="s">
        <v>345</v>
      </c>
      <c r="E2234" s="23"/>
    </row>
    <row r="2235" spans="1:5" ht="20" customHeight="1">
      <c r="A2235" s="19" t="s">
        <v>1907</v>
      </c>
      <c r="B2235" s="20" t="s">
        <v>1905</v>
      </c>
      <c r="C2235" s="22">
        <v>75</v>
      </c>
      <c r="D2235" s="21" t="s">
        <v>345</v>
      </c>
      <c r="E2235" s="23"/>
    </row>
    <row r="2236" spans="1:5" ht="20" customHeight="1">
      <c r="A2236" s="19" t="s">
        <v>1910</v>
      </c>
      <c r="B2236" s="20" t="s">
        <v>1909</v>
      </c>
      <c r="C2236" s="22">
        <v>165</v>
      </c>
      <c r="D2236" s="21" t="s">
        <v>345</v>
      </c>
      <c r="E2236" s="23"/>
    </row>
    <row r="2237" spans="1:5" ht="32" customHeight="1">
      <c r="A2237" s="19" t="s">
        <v>1911</v>
      </c>
      <c r="B2237" s="20" t="s">
        <v>1912</v>
      </c>
      <c r="C2237" s="21" t="s">
        <v>169583</v>
      </c>
      <c r="D2237" s="21" t="s">
        <v>296</v>
      </c>
      <c r="E2237" s="23"/>
    </row>
    <row r="2238" spans="1:5" ht="20" customHeight="1">
      <c r="A2238" s="19" t="s">
        <v>1913</v>
      </c>
      <c r="B2238" s="20" t="s">
        <v>1914</v>
      </c>
      <c r="C2238" s="22">
        <v>-165</v>
      </c>
      <c r="D2238" s="21" t="s">
        <v>296</v>
      </c>
      <c r="E2238" s="23"/>
    </row>
    <row r="2239" spans="1:5" ht="20" customHeight="1">
      <c r="A2239" s="19" t="s">
        <v>1915</v>
      </c>
      <c r="B2239" s="20" t="s">
        <v>1916</v>
      </c>
      <c r="C2239" s="21" t="s">
        <v>156989</v>
      </c>
      <c r="D2239" s="21" t="s">
        <v>345</v>
      </c>
      <c r="E2239" s="23"/>
    </row>
    <row r="2240" spans="1:5" ht="20" customHeight="1">
      <c r="A2240" s="19" t="s">
        <v>1917</v>
      </c>
      <c r="B2240" s="20" t="s">
        <v>1918</v>
      </c>
      <c r="C2240" s="22">
        <v>95</v>
      </c>
      <c r="D2240" s="21" t="s">
        <v>345</v>
      </c>
      <c r="E2240" s="23"/>
    </row>
    <row r="2241" spans="1:5" ht="32" customHeight="1">
      <c r="A2241" s="19" t="s">
        <v>1921</v>
      </c>
      <c r="B2241" s="20" t="s">
        <v>1920</v>
      </c>
      <c r="C2241" s="21" t="s">
        <v>169554</v>
      </c>
      <c r="D2241" s="21" t="s">
        <v>296</v>
      </c>
      <c r="E2241" s="23"/>
    </row>
    <row r="2242" spans="1:5" ht="20" customHeight="1">
      <c r="A2242" s="19" t="s">
        <v>1924</v>
      </c>
      <c r="B2242" s="20" t="s">
        <v>1923</v>
      </c>
      <c r="C2242" s="21" t="s">
        <v>169456</v>
      </c>
      <c r="D2242" s="21" t="s">
        <v>296</v>
      </c>
      <c r="E2242" s="23"/>
    </row>
    <row r="2243" spans="1:5" ht="20" customHeight="1">
      <c r="A2243" s="19" t="s">
        <v>1929</v>
      </c>
      <c r="B2243" s="20" t="s">
        <v>1928</v>
      </c>
      <c r="C2243" s="21" t="s">
        <v>169494</v>
      </c>
      <c r="D2243" s="21" t="s">
        <v>296</v>
      </c>
      <c r="E2243" s="23"/>
    </row>
    <row r="2244" spans="1:5" ht="20" customHeight="1">
      <c r="A2244" s="19" t="s">
        <v>1930</v>
      </c>
      <c r="B2244" s="20" t="s">
        <v>1931</v>
      </c>
      <c r="C2244" s="22">
        <v>125</v>
      </c>
      <c r="D2244" s="21" t="s">
        <v>296</v>
      </c>
      <c r="E2244" s="23"/>
    </row>
    <row r="2245" spans="1:5" ht="20" customHeight="1">
      <c r="A2245" s="19" t="s">
        <v>1932</v>
      </c>
      <c r="B2245" s="20" t="s">
        <v>1933</v>
      </c>
      <c r="C2245" s="21" t="s">
        <v>169436</v>
      </c>
      <c r="D2245" s="21" t="s">
        <v>345</v>
      </c>
      <c r="E2245" s="23"/>
    </row>
    <row r="2246" spans="1:5" ht="20" customHeight="1">
      <c r="A2246" s="19" t="s">
        <v>1934</v>
      </c>
      <c r="B2246" s="20" t="s">
        <v>1935</v>
      </c>
      <c r="C2246" s="22">
        <v>95</v>
      </c>
      <c r="D2246" s="21" t="s">
        <v>296</v>
      </c>
      <c r="E2246" s="23"/>
    </row>
    <row r="2247" spans="1:5" ht="20" customHeight="1">
      <c r="A2247" s="19" t="s">
        <v>1936</v>
      </c>
      <c r="B2247" s="20" t="s">
        <v>1937</v>
      </c>
      <c r="C2247" s="22">
        <v>165</v>
      </c>
      <c r="D2247" s="21" t="s">
        <v>345</v>
      </c>
      <c r="E2247" s="23"/>
    </row>
    <row r="2248" spans="1:5" ht="20" customHeight="1">
      <c r="A2248" s="19" t="s">
        <v>1940</v>
      </c>
      <c r="B2248" s="20" t="s">
        <v>1939</v>
      </c>
      <c r="C2248" s="22">
        <v>-55</v>
      </c>
      <c r="D2248" s="21" t="s">
        <v>345</v>
      </c>
      <c r="E2248" s="23"/>
    </row>
    <row r="2249" spans="1:5" ht="32" customHeight="1">
      <c r="A2249" s="19" t="s">
        <v>1941</v>
      </c>
      <c r="B2249" s="20" t="s">
        <v>1942</v>
      </c>
      <c r="C2249" s="21" t="s">
        <v>169582</v>
      </c>
      <c r="D2249" s="21" t="s">
        <v>345</v>
      </c>
      <c r="E2249" s="23"/>
    </row>
    <row r="2250" spans="1:5" ht="20" customHeight="1">
      <c r="A2250" s="19" t="s">
        <v>1943</v>
      </c>
      <c r="B2250" s="20" t="s">
        <v>1944</v>
      </c>
      <c r="C2250" s="21" t="s">
        <v>169452</v>
      </c>
      <c r="D2250" s="21" t="s">
        <v>345</v>
      </c>
      <c r="E2250" s="23"/>
    </row>
    <row r="2251" spans="1:5" ht="20" customHeight="1">
      <c r="A2251" s="19" t="s">
        <v>1947</v>
      </c>
      <c r="B2251" s="20" t="s">
        <v>1946</v>
      </c>
      <c r="C2251" s="21" t="s">
        <v>169433</v>
      </c>
      <c r="D2251" s="21" t="s">
        <v>296</v>
      </c>
      <c r="E2251" s="23"/>
    </row>
    <row r="2252" spans="1:5" ht="20" customHeight="1">
      <c r="A2252" s="19" t="s">
        <v>1951</v>
      </c>
      <c r="B2252" s="20" t="s">
        <v>1949</v>
      </c>
      <c r="C2252" s="21" t="s">
        <v>169460</v>
      </c>
      <c r="D2252" s="21" t="s">
        <v>345</v>
      </c>
      <c r="E2252" s="23"/>
    </row>
    <row r="2253" spans="1:5" ht="20" customHeight="1">
      <c r="A2253" s="19" t="s">
        <v>1952</v>
      </c>
      <c r="B2253" s="20" t="s">
        <v>1953</v>
      </c>
      <c r="C2253" s="21" t="s">
        <v>169478</v>
      </c>
      <c r="D2253" s="21" t="s">
        <v>296</v>
      </c>
      <c r="E2253" s="23"/>
    </row>
    <row r="2254" spans="1:5" ht="20" customHeight="1">
      <c r="A2254" s="19" t="s">
        <v>1954</v>
      </c>
      <c r="B2254" s="20" t="s">
        <v>1955</v>
      </c>
      <c r="C2254" s="22">
        <v>135</v>
      </c>
      <c r="D2254" s="21" t="s">
        <v>345</v>
      </c>
      <c r="E2254" s="23"/>
    </row>
    <row r="2255" spans="1:5" ht="20" customHeight="1">
      <c r="A2255" s="19" t="s">
        <v>1956</v>
      </c>
      <c r="B2255" s="20" t="s">
        <v>1957</v>
      </c>
      <c r="C2255" s="21" t="s">
        <v>169438</v>
      </c>
      <c r="D2255" s="21" t="s">
        <v>345</v>
      </c>
      <c r="E2255" s="23"/>
    </row>
    <row r="2256" spans="1:5" ht="20" customHeight="1">
      <c r="A2256" s="19" t="s">
        <v>1960</v>
      </c>
      <c r="B2256" s="20" t="s">
        <v>1959</v>
      </c>
      <c r="C2256" s="22">
        <v>165</v>
      </c>
      <c r="D2256" s="21" t="s">
        <v>345</v>
      </c>
      <c r="E2256" s="23"/>
    </row>
    <row r="2257" spans="1:5" ht="20" customHeight="1">
      <c r="A2257" s="19" t="s">
        <v>1963</v>
      </c>
      <c r="B2257" s="20" t="s">
        <v>1962</v>
      </c>
      <c r="C2257" s="21" t="s">
        <v>169456</v>
      </c>
      <c r="D2257" s="21" t="s">
        <v>296</v>
      </c>
      <c r="E2257" s="23"/>
    </row>
    <row r="2258" spans="1:5" ht="32" customHeight="1">
      <c r="A2258" s="19" t="s">
        <v>1966</v>
      </c>
      <c r="B2258" s="20" t="s">
        <v>1965</v>
      </c>
      <c r="C2258" s="21" t="s">
        <v>169559</v>
      </c>
      <c r="D2258" s="21" t="s">
        <v>345</v>
      </c>
      <c r="E2258" s="23"/>
    </row>
    <row r="2259" spans="1:5" ht="32" customHeight="1">
      <c r="A2259" s="19" t="s">
        <v>1971</v>
      </c>
      <c r="B2259" s="20" t="s">
        <v>1972</v>
      </c>
      <c r="C2259" s="21" t="s">
        <v>169576</v>
      </c>
      <c r="D2259" s="21" t="s">
        <v>345</v>
      </c>
      <c r="E2259" s="23"/>
    </row>
    <row r="2260" spans="1:5" ht="20" customHeight="1">
      <c r="A2260" s="19" t="s">
        <v>1980</v>
      </c>
      <c r="B2260" s="20" t="s">
        <v>1981</v>
      </c>
      <c r="C2260" s="21" t="s">
        <v>169433</v>
      </c>
      <c r="D2260" s="21" t="s">
        <v>345</v>
      </c>
      <c r="E2260" s="23"/>
    </row>
    <row r="2261" spans="1:5" ht="20" customHeight="1">
      <c r="A2261" s="19" t="s">
        <v>1985</v>
      </c>
      <c r="B2261" s="20" t="s">
        <v>1986</v>
      </c>
      <c r="C2261" s="22">
        <v>-165</v>
      </c>
      <c r="D2261" s="21" t="s">
        <v>296</v>
      </c>
      <c r="E2261" s="23"/>
    </row>
    <row r="2262" spans="1:5" ht="20" customHeight="1">
      <c r="A2262" s="19" t="s">
        <v>1998</v>
      </c>
      <c r="B2262" s="20" t="s">
        <v>1999</v>
      </c>
      <c r="C2262" s="22">
        <v>-25</v>
      </c>
      <c r="D2262" s="21" t="s">
        <v>345</v>
      </c>
      <c r="E2262" s="23"/>
    </row>
    <row r="2263" spans="1:5" ht="20" customHeight="1">
      <c r="A2263" s="19" t="s">
        <v>2015</v>
      </c>
      <c r="B2263" s="20" t="s">
        <v>2016</v>
      </c>
      <c r="C2263" s="21" t="s">
        <v>169474</v>
      </c>
      <c r="D2263" s="21" t="s">
        <v>345</v>
      </c>
      <c r="E2263" s="23"/>
    </row>
    <row r="2264" spans="1:5" ht="20" customHeight="1">
      <c r="A2264" s="19" t="s">
        <v>2018</v>
      </c>
      <c r="B2264" s="20" t="s">
        <v>2019</v>
      </c>
      <c r="C2264" s="21" t="s">
        <v>169477</v>
      </c>
      <c r="D2264" s="21" t="s">
        <v>345</v>
      </c>
      <c r="E2264" s="23"/>
    </row>
    <row r="2265" spans="1:5" ht="20" customHeight="1">
      <c r="A2265" s="19" t="s">
        <v>2027</v>
      </c>
      <c r="B2265" s="20" t="s">
        <v>2028</v>
      </c>
      <c r="C2265" s="21" t="s">
        <v>169480</v>
      </c>
      <c r="D2265" s="21" t="s">
        <v>345</v>
      </c>
      <c r="E2265" s="23"/>
    </row>
    <row r="2266" spans="1:5" ht="20" customHeight="1">
      <c r="A2266" s="19" t="s">
        <v>2034</v>
      </c>
      <c r="B2266" s="20" t="s">
        <v>2033</v>
      </c>
      <c r="C2266" s="22">
        <v>-85</v>
      </c>
      <c r="D2266" s="21" t="s">
        <v>345</v>
      </c>
      <c r="E2266" s="23"/>
    </row>
    <row r="2267" spans="1:5" ht="20" customHeight="1">
      <c r="A2267" s="19" t="s">
        <v>2050</v>
      </c>
      <c r="B2267" s="20" t="s">
        <v>2051</v>
      </c>
      <c r="C2267" s="21" t="s">
        <v>14955</v>
      </c>
      <c r="D2267" s="21" t="s">
        <v>345</v>
      </c>
      <c r="E2267" s="23"/>
    </row>
    <row r="2268" spans="1:5" ht="20" customHeight="1">
      <c r="A2268" s="19" t="s">
        <v>2057</v>
      </c>
      <c r="B2268" s="20" t="s">
        <v>2056</v>
      </c>
      <c r="C2268" s="22">
        <v>-125</v>
      </c>
      <c r="D2268" s="21" t="s">
        <v>296</v>
      </c>
      <c r="E2268" s="23"/>
    </row>
    <row r="2269" spans="1:5" ht="20" customHeight="1">
      <c r="A2269" s="19" t="s">
        <v>2061</v>
      </c>
      <c r="B2269" s="24">
        <v>100</v>
      </c>
      <c r="C2269" s="21" t="s">
        <v>169461</v>
      </c>
      <c r="D2269" s="21" t="s">
        <v>345</v>
      </c>
      <c r="E2269" s="23"/>
    </row>
    <row r="2270" spans="1:5" ht="20" customHeight="1">
      <c r="A2270" s="19" t="s">
        <v>2068</v>
      </c>
      <c r="B2270" s="20" t="s">
        <v>2069</v>
      </c>
      <c r="C2270" s="22">
        <v>85</v>
      </c>
      <c r="D2270" s="21" t="s">
        <v>345</v>
      </c>
      <c r="E2270" s="23"/>
    </row>
    <row r="2271" spans="1:5" ht="20" customHeight="1">
      <c r="A2271" s="19" t="s">
        <v>2080</v>
      </c>
      <c r="B2271" s="20" t="s">
        <v>2081</v>
      </c>
      <c r="C2271" s="22">
        <v>165</v>
      </c>
      <c r="D2271" s="21" t="s">
        <v>345</v>
      </c>
      <c r="E2271" s="23"/>
    </row>
    <row r="2272" spans="1:5" ht="20" customHeight="1">
      <c r="A2272" s="19" t="s">
        <v>2091</v>
      </c>
      <c r="B2272" s="20" t="s">
        <v>2092</v>
      </c>
      <c r="C2272" s="21" t="s">
        <v>101522</v>
      </c>
      <c r="D2272" s="21" t="s">
        <v>345</v>
      </c>
      <c r="E2272" s="23"/>
    </row>
    <row r="2273" spans="1:5" ht="20" customHeight="1">
      <c r="A2273" s="19" t="s">
        <v>2094</v>
      </c>
      <c r="B2273" s="20" t="s">
        <v>2095</v>
      </c>
      <c r="C2273" s="21" t="s">
        <v>169471</v>
      </c>
      <c r="D2273" s="21" t="s">
        <v>296</v>
      </c>
      <c r="E2273" s="23"/>
    </row>
    <row r="2274" spans="1:5" ht="20" customHeight="1">
      <c r="A2274" s="19" t="s">
        <v>2100</v>
      </c>
      <c r="B2274" s="20" t="s">
        <v>2098</v>
      </c>
      <c r="C2274" s="21" t="s">
        <v>169439</v>
      </c>
      <c r="D2274" s="21" t="s">
        <v>296</v>
      </c>
      <c r="E2274" s="23"/>
    </row>
    <row r="2275" spans="1:5" ht="20" customHeight="1">
      <c r="A2275" s="19" t="s">
        <v>2105</v>
      </c>
      <c r="B2275" s="20" t="s">
        <v>2103</v>
      </c>
      <c r="C2275" s="21" t="s">
        <v>169462</v>
      </c>
      <c r="D2275" s="21" t="s">
        <v>345</v>
      </c>
      <c r="E2275" s="23"/>
    </row>
    <row r="2276" spans="1:5" ht="20" customHeight="1">
      <c r="A2276" s="19" t="s">
        <v>2112</v>
      </c>
      <c r="B2276" s="20" t="s">
        <v>2110</v>
      </c>
      <c r="C2276" s="22">
        <v>-35</v>
      </c>
      <c r="D2276" s="21" t="s">
        <v>296</v>
      </c>
      <c r="E2276" s="23"/>
    </row>
    <row r="2277" spans="1:5" ht="20" customHeight="1">
      <c r="A2277" s="19" t="s">
        <v>2167</v>
      </c>
      <c r="B2277" s="20" t="s">
        <v>2168</v>
      </c>
      <c r="C2277" s="22">
        <v>35</v>
      </c>
      <c r="D2277" s="21" t="s">
        <v>345</v>
      </c>
      <c r="E2277" s="23"/>
    </row>
    <row r="2278" spans="1:5" ht="20" customHeight="1">
      <c r="A2278" s="19" t="s">
        <v>2196</v>
      </c>
      <c r="B2278" s="20" t="s">
        <v>2195</v>
      </c>
      <c r="C2278" s="22">
        <v>-75</v>
      </c>
      <c r="D2278" s="21" t="s">
        <v>296</v>
      </c>
      <c r="E2278" s="23"/>
    </row>
    <row r="2279" spans="1:5" ht="20" customHeight="1">
      <c r="A2279" s="19" t="s">
        <v>2234</v>
      </c>
      <c r="B2279" s="20" t="s">
        <v>2235</v>
      </c>
      <c r="C2279" s="22">
        <v>65</v>
      </c>
      <c r="D2279" s="21" t="s">
        <v>345</v>
      </c>
      <c r="E2279" s="23"/>
    </row>
    <row r="2280" spans="1:5" ht="32" customHeight="1">
      <c r="A2280" s="19" t="s">
        <v>2374</v>
      </c>
      <c r="B2280" s="20" t="s">
        <v>2375</v>
      </c>
      <c r="C2280" s="21" t="s">
        <v>169575</v>
      </c>
      <c r="D2280" s="21" t="s">
        <v>296</v>
      </c>
      <c r="E2280" s="23"/>
    </row>
    <row r="2281" spans="1:5" ht="20" customHeight="1">
      <c r="A2281" s="19" t="s">
        <v>2383</v>
      </c>
      <c r="B2281" s="20" t="s">
        <v>2382</v>
      </c>
      <c r="C2281" s="22">
        <v>-165</v>
      </c>
      <c r="D2281" s="21" t="s">
        <v>296</v>
      </c>
      <c r="E2281" s="23"/>
    </row>
    <row r="2282" spans="1:5" ht="20" customHeight="1">
      <c r="A2282" s="19" t="s">
        <v>11264</v>
      </c>
      <c r="B2282" s="20" t="s">
        <v>11265</v>
      </c>
      <c r="C2282" s="22">
        <v>-55</v>
      </c>
      <c r="D2282" s="21" t="s">
        <v>345</v>
      </c>
      <c r="E2282" s="23"/>
    </row>
    <row r="2283" spans="1:5" ht="20" customHeight="1">
      <c r="A2283" s="19" t="s">
        <v>11344</v>
      </c>
      <c r="B2283" s="20" t="s">
        <v>11343</v>
      </c>
      <c r="C2283" s="21" t="s">
        <v>169442</v>
      </c>
      <c r="D2283" s="21" t="s">
        <v>296</v>
      </c>
      <c r="E2283" s="23"/>
    </row>
    <row r="2284" spans="1:5" ht="20" customHeight="1">
      <c r="A2284" s="19" t="s">
        <v>11365</v>
      </c>
      <c r="B2284" s="20" t="s">
        <v>11366</v>
      </c>
      <c r="C2284" s="22">
        <v>115</v>
      </c>
      <c r="D2284" s="21" t="s">
        <v>345</v>
      </c>
      <c r="E2284" s="23"/>
    </row>
    <row r="2285" spans="1:5" ht="20" customHeight="1">
      <c r="A2285" s="19" t="s">
        <v>11397</v>
      </c>
      <c r="B2285" s="20" t="s">
        <v>11396</v>
      </c>
      <c r="C2285" s="22">
        <v>-65</v>
      </c>
      <c r="D2285" s="21" t="s">
        <v>345</v>
      </c>
      <c r="E2285" s="23"/>
    </row>
    <row r="2286" spans="1:5" ht="20" customHeight="1">
      <c r="A2286" s="19" t="s">
        <v>11410</v>
      </c>
      <c r="B2286" s="20" t="s">
        <v>11409</v>
      </c>
      <c r="C2286" s="21" t="s">
        <v>169456</v>
      </c>
      <c r="D2286" s="21" t="s">
        <v>296</v>
      </c>
      <c r="E2286" s="23"/>
    </row>
    <row r="2287" spans="1:5" ht="20" customHeight="1">
      <c r="A2287" s="19" t="s">
        <v>11429</v>
      </c>
      <c r="B2287" s="20" t="s">
        <v>11430</v>
      </c>
      <c r="C2287" s="21" t="s">
        <v>169433</v>
      </c>
      <c r="D2287" s="21" t="s">
        <v>345</v>
      </c>
      <c r="E2287" s="23"/>
    </row>
    <row r="2288" spans="1:5" ht="20" customHeight="1">
      <c r="A2288" s="19" t="s">
        <v>11434</v>
      </c>
      <c r="B2288" s="20" t="s">
        <v>11435</v>
      </c>
      <c r="C2288" s="21" t="s">
        <v>169436</v>
      </c>
      <c r="D2288" s="21" t="s">
        <v>296</v>
      </c>
      <c r="E2288" s="23"/>
    </row>
    <row r="2289" spans="1:5" ht="20" customHeight="1">
      <c r="A2289" s="19" t="s">
        <v>11442</v>
      </c>
      <c r="B2289" s="20" t="s">
        <v>11443</v>
      </c>
      <c r="C2289" s="21" t="s">
        <v>169455</v>
      </c>
      <c r="D2289" s="21" t="s">
        <v>345</v>
      </c>
      <c r="E2289" s="23"/>
    </row>
    <row r="2290" spans="1:5" ht="20" customHeight="1">
      <c r="A2290" s="19" t="s">
        <v>11447</v>
      </c>
      <c r="B2290" s="20" t="s">
        <v>11448</v>
      </c>
      <c r="C2290" s="21" t="s">
        <v>169493</v>
      </c>
      <c r="D2290" s="21" t="s">
        <v>296</v>
      </c>
      <c r="E2290" s="23"/>
    </row>
    <row r="2291" spans="1:5" ht="20" customHeight="1">
      <c r="A2291" s="19" t="s">
        <v>11450</v>
      </c>
      <c r="B2291" s="20" t="s">
        <v>11451</v>
      </c>
      <c r="C2291" s="21" t="s">
        <v>169436</v>
      </c>
      <c r="D2291" s="21" t="s">
        <v>296</v>
      </c>
      <c r="E2291" s="23"/>
    </row>
    <row r="2292" spans="1:5" ht="20" customHeight="1">
      <c r="A2292" s="19" t="s">
        <v>11457</v>
      </c>
      <c r="B2292" s="20" t="s">
        <v>11456</v>
      </c>
      <c r="C2292" s="21" t="s">
        <v>169471</v>
      </c>
      <c r="D2292" s="21" t="s">
        <v>296</v>
      </c>
      <c r="E2292" s="23"/>
    </row>
    <row r="2293" spans="1:5" ht="20" customHeight="1">
      <c r="A2293" s="19" t="s">
        <v>11465</v>
      </c>
      <c r="B2293" s="20" t="s">
        <v>11464</v>
      </c>
      <c r="C2293" s="22">
        <v>-165</v>
      </c>
      <c r="D2293" s="21" t="s">
        <v>296</v>
      </c>
      <c r="E2293" s="23"/>
    </row>
    <row r="2294" spans="1:5" ht="20" customHeight="1">
      <c r="A2294" s="19" t="s">
        <v>11473</v>
      </c>
      <c r="B2294" s="20" t="s">
        <v>11472</v>
      </c>
      <c r="C2294" s="22">
        <v>105</v>
      </c>
      <c r="D2294" s="21" t="s">
        <v>345</v>
      </c>
      <c r="E2294" s="23"/>
    </row>
    <row r="2295" spans="1:5" ht="20" customHeight="1">
      <c r="A2295" s="19" t="s">
        <v>11482</v>
      </c>
      <c r="B2295" s="20" t="s">
        <v>11480</v>
      </c>
      <c r="C2295" s="21" t="s">
        <v>169474</v>
      </c>
      <c r="D2295" s="21" t="s">
        <v>296</v>
      </c>
      <c r="E2295" s="23"/>
    </row>
    <row r="2296" spans="1:5" ht="20" customHeight="1">
      <c r="A2296" s="19" t="s">
        <v>11486</v>
      </c>
      <c r="B2296" s="20" t="s">
        <v>11487</v>
      </c>
      <c r="C2296" s="21" t="s">
        <v>169455</v>
      </c>
      <c r="D2296" s="21" t="s">
        <v>345</v>
      </c>
      <c r="E2296" s="23"/>
    </row>
    <row r="2297" spans="1:5" ht="20" customHeight="1">
      <c r="A2297" s="19" t="s">
        <v>11489</v>
      </c>
      <c r="B2297" s="20" t="s">
        <v>11490</v>
      </c>
      <c r="C2297" s="22">
        <v>-165</v>
      </c>
      <c r="D2297" s="21" t="s">
        <v>296</v>
      </c>
      <c r="E2297" s="23"/>
    </row>
    <row r="2298" spans="1:5" ht="20" customHeight="1">
      <c r="A2298" s="19" t="s">
        <v>11494</v>
      </c>
      <c r="B2298" s="20" t="s">
        <v>11495</v>
      </c>
      <c r="C2298" s="22">
        <v>0</v>
      </c>
      <c r="D2298" s="21" t="s">
        <v>345</v>
      </c>
      <c r="E2298" s="23"/>
    </row>
    <row r="2299" spans="1:5" ht="20" customHeight="1">
      <c r="A2299" s="19" t="s">
        <v>11510</v>
      </c>
      <c r="B2299" s="20" t="s">
        <v>11508</v>
      </c>
      <c r="C2299" s="22">
        <v>-95</v>
      </c>
      <c r="D2299" s="21" t="s">
        <v>296</v>
      </c>
      <c r="E2299" s="23"/>
    </row>
    <row r="2300" spans="1:5" ht="20" customHeight="1">
      <c r="A2300" s="19" t="s">
        <v>11512</v>
      </c>
      <c r="B2300" s="20" t="s">
        <v>11513</v>
      </c>
      <c r="C2300" s="21" t="s">
        <v>169456</v>
      </c>
      <c r="D2300" s="21" t="s">
        <v>296</v>
      </c>
      <c r="E2300" s="23"/>
    </row>
    <row r="2301" spans="1:5" ht="20" customHeight="1">
      <c r="A2301" s="19" t="s">
        <v>11519</v>
      </c>
      <c r="B2301" s="20" t="s">
        <v>11518</v>
      </c>
      <c r="C2301" s="22">
        <v>105</v>
      </c>
      <c r="D2301" s="21" t="s">
        <v>345</v>
      </c>
      <c r="E2301" s="23"/>
    </row>
    <row r="2302" spans="1:5" ht="20" customHeight="1">
      <c r="A2302" s="19" t="s">
        <v>11521</v>
      </c>
      <c r="B2302" s="20" t="s">
        <v>11522</v>
      </c>
      <c r="C2302" s="22">
        <v>-135</v>
      </c>
      <c r="D2302" s="21" t="s">
        <v>296</v>
      </c>
      <c r="E2302" s="23"/>
    </row>
    <row r="2303" spans="1:5" ht="20" customHeight="1">
      <c r="A2303" s="19" t="s">
        <v>11528</v>
      </c>
      <c r="B2303" s="20" t="s">
        <v>11529</v>
      </c>
      <c r="C2303" s="22">
        <v>-135</v>
      </c>
      <c r="D2303" s="21" t="s">
        <v>296</v>
      </c>
      <c r="E2303" s="23"/>
    </row>
    <row r="2304" spans="1:5" ht="20" customHeight="1">
      <c r="A2304" s="19" t="s">
        <v>11535</v>
      </c>
      <c r="B2304" s="20" t="s">
        <v>11534</v>
      </c>
      <c r="C2304" s="22">
        <v>-105</v>
      </c>
      <c r="D2304" s="21" t="s">
        <v>345</v>
      </c>
      <c r="E2304" s="23"/>
    </row>
    <row r="2305" spans="1:5" ht="20" customHeight="1">
      <c r="A2305" s="19" t="s">
        <v>1778</v>
      </c>
      <c r="B2305" s="20" t="s">
        <v>1779</v>
      </c>
      <c r="C2305" s="22">
        <v>-85</v>
      </c>
      <c r="D2305" s="21" t="s">
        <v>139</v>
      </c>
      <c r="E2305" s="23"/>
    </row>
    <row r="2306" spans="1:5" ht="20" customHeight="1">
      <c r="A2306" s="19" t="s">
        <v>1844</v>
      </c>
      <c r="B2306" s="20" t="s">
        <v>1845</v>
      </c>
      <c r="C2306" s="21" t="s">
        <v>169480</v>
      </c>
      <c r="D2306" s="21" t="s">
        <v>139</v>
      </c>
      <c r="E2306" s="23"/>
    </row>
    <row r="2307" spans="1:5" ht="20" customHeight="1">
      <c r="A2307" s="19" t="s">
        <v>1925</v>
      </c>
      <c r="B2307" s="20" t="s">
        <v>1926</v>
      </c>
      <c r="C2307" s="22">
        <v>0</v>
      </c>
      <c r="D2307" s="21" t="s">
        <v>139</v>
      </c>
      <c r="E2307" s="23"/>
    </row>
    <row r="2308" spans="1:5" ht="20" customHeight="1">
      <c r="A2308" s="19" t="s">
        <v>1967</v>
      </c>
      <c r="B2308" s="20" t="s">
        <v>1968</v>
      </c>
      <c r="C2308" s="21" t="s">
        <v>169434</v>
      </c>
      <c r="D2308" s="21" t="s">
        <v>296</v>
      </c>
      <c r="E2308" s="23"/>
    </row>
    <row r="2309" spans="1:5" ht="20" customHeight="1">
      <c r="A2309" s="19" t="s">
        <v>1969</v>
      </c>
      <c r="B2309" s="20" t="s">
        <v>1970</v>
      </c>
      <c r="C2309" s="22">
        <v>-75</v>
      </c>
      <c r="D2309" s="21" t="s">
        <v>345</v>
      </c>
      <c r="E2309" s="23"/>
    </row>
    <row r="2310" spans="1:5" ht="32" customHeight="1">
      <c r="A2310" s="19" t="s">
        <v>1973</v>
      </c>
      <c r="B2310" s="20" t="s">
        <v>1972</v>
      </c>
      <c r="C2310" s="21" t="s">
        <v>169576</v>
      </c>
      <c r="D2310" s="21" t="s">
        <v>345</v>
      </c>
      <c r="E2310" s="23"/>
    </row>
    <row r="2311" spans="1:5" ht="20" customHeight="1">
      <c r="A2311" s="19" t="s">
        <v>1974</v>
      </c>
      <c r="B2311" s="20" t="s">
        <v>1975</v>
      </c>
      <c r="C2311" s="22">
        <v>0</v>
      </c>
      <c r="D2311" s="21" t="s">
        <v>345</v>
      </c>
      <c r="E2311" s="23"/>
    </row>
    <row r="2312" spans="1:5" ht="20" customHeight="1">
      <c r="A2312" s="19" t="s">
        <v>1976</v>
      </c>
      <c r="B2312" s="20" t="s">
        <v>1977</v>
      </c>
      <c r="C2312" s="21" t="s">
        <v>169477</v>
      </c>
      <c r="D2312" s="21" t="s">
        <v>345</v>
      </c>
      <c r="E2312" s="23"/>
    </row>
    <row r="2313" spans="1:5" ht="20" customHeight="1">
      <c r="A2313" s="19" t="s">
        <v>1978</v>
      </c>
      <c r="B2313" s="20" t="s">
        <v>1979</v>
      </c>
      <c r="C2313" s="22">
        <v>-105</v>
      </c>
      <c r="D2313" s="21" t="s">
        <v>345</v>
      </c>
      <c r="E2313" s="23"/>
    </row>
    <row r="2314" spans="1:5" ht="20" customHeight="1">
      <c r="A2314" s="19" t="s">
        <v>1982</v>
      </c>
      <c r="B2314" s="20" t="s">
        <v>1981</v>
      </c>
      <c r="C2314" s="21" t="s">
        <v>169433</v>
      </c>
      <c r="D2314" s="21" t="s">
        <v>345</v>
      </c>
      <c r="E2314" s="23"/>
    </row>
    <row r="2315" spans="1:5" ht="20" customHeight="1">
      <c r="A2315" s="19" t="s">
        <v>1983</v>
      </c>
      <c r="B2315" s="20" t="s">
        <v>1984</v>
      </c>
      <c r="C2315" s="21" t="s">
        <v>169456</v>
      </c>
      <c r="D2315" s="21" t="s">
        <v>296</v>
      </c>
      <c r="E2315" s="23"/>
    </row>
    <row r="2316" spans="1:5" ht="20" customHeight="1">
      <c r="A2316" s="19" t="s">
        <v>1987</v>
      </c>
      <c r="B2316" s="20" t="s">
        <v>1986</v>
      </c>
      <c r="C2316" s="22">
        <v>-165</v>
      </c>
      <c r="D2316" s="21" t="s">
        <v>296</v>
      </c>
      <c r="E2316" s="23"/>
    </row>
    <row r="2317" spans="1:5" ht="20" customHeight="1">
      <c r="A2317" s="19" t="s">
        <v>1988</v>
      </c>
      <c r="B2317" s="20" t="s">
        <v>1989</v>
      </c>
      <c r="C2317" s="22">
        <v>-65</v>
      </c>
      <c r="D2317" s="21" t="s">
        <v>345</v>
      </c>
      <c r="E2317" s="23"/>
    </row>
    <row r="2318" spans="1:5" ht="20" customHeight="1">
      <c r="A2318" s="19" t="s">
        <v>1990</v>
      </c>
      <c r="B2318" s="20" t="s">
        <v>1991</v>
      </c>
      <c r="C2318" s="22">
        <v>125</v>
      </c>
      <c r="D2318" s="21" t="s">
        <v>345</v>
      </c>
      <c r="E2318" s="23"/>
    </row>
    <row r="2319" spans="1:5" ht="20" customHeight="1">
      <c r="A2319" s="19" t="s">
        <v>1992</v>
      </c>
      <c r="B2319" s="20" t="s">
        <v>1993</v>
      </c>
      <c r="C2319" s="22">
        <v>45</v>
      </c>
      <c r="D2319" s="21" t="s">
        <v>345</v>
      </c>
      <c r="E2319" s="23"/>
    </row>
    <row r="2320" spans="1:5" ht="20" customHeight="1">
      <c r="A2320" s="19" t="s">
        <v>1994</v>
      </c>
      <c r="B2320" s="20" t="s">
        <v>1995</v>
      </c>
      <c r="C2320" s="22">
        <v>175</v>
      </c>
      <c r="D2320" s="21" t="s">
        <v>345</v>
      </c>
      <c r="E2320" s="23"/>
    </row>
    <row r="2321" spans="1:5" ht="20" customHeight="1">
      <c r="A2321" s="19" t="s">
        <v>1996</v>
      </c>
      <c r="B2321" s="20" t="s">
        <v>1997</v>
      </c>
      <c r="C2321" s="21" t="s">
        <v>169450</v>
      </c>
      <c r="D2321" s="21" t="s">
        <v>296</v>
      </c>
      <c r="E2321" s="23"/>
    </row>
    <row r="2322" spans="1:5" ht="20" customHeight="1">
      <c r="A2322" s="19" t="s">
        <v>2000</v>
      </c>
      <c r="B2322" s="20" t="s">
        <v>1999</v>
      </c>
      <c r="C2322" s="22">
        <v>-25</v>
      </c>
      <c r="D2322" s="21" t="s">
        <v>345</v>
      </c>
      <c r="E2322" s="23"/>
    </row>
    <row r="2323" spans="1:5" ht="20" customHeight="1">
      <c r="A2323" s="19" t="s">
        <v>2001</v>
      </c>
      <c r="B2323" s="20" t="s">
        <v>2002</v>
      </c>
      <c r="C2323" s="21" t="s">
        <v>169433</v>
      </c>
      <c r="D2323" s="21" t="s">
        <v>345</v>
      </c>
      <c r="E2323" s="23"/>
    </row>
    <row r="2324" spans="1:5" ht="20" customHeight="1">
      <c r="A2324" s="19" t="s">
        <v>2003</v>
      </c>
      <c r="B2324" s="20" t="s">
        <v>2004</v>
      </c>
      <c r="C2324" s="21" t="s">
        <v>169439</v>
      </c>
      <c r="D2324" s="21" t="s">
        <v>345</v>
      </c>
      <c r="E2324" s="23"/>
    </row>
    <row r="2325" spans="1:5" ht="20" customHeight="1">
      <c r="A2325" s="19" t="s">
        <v>2005</v>
      </c>
      <c r="B2325" s="20" t="s">
        <v>2006</v>
      </c>
      <c r="C2325" s="22">
        <v>15</v>
      </c>
      <c r="D2325" s="21" t="s">
        <v>345</v>
      </c>
      <c r="E2325" s="23"/>
    </row>
    <row r="2326" spans="1:5" ht="20" customHeight="1">
      <c r="A2326" s="19" t="s">
        <v>2007</v>
      </c>
      <c r="B2326" s="20" t="s">
        <v>2008</v>
      </c>
      <c r="C2326" s="21" t="s">
        <v>169456</v>
      </c>
      <c r="D2326" s="21" t="s">
        <v>345</v>
      </c>
      <c r="E2326" s="23"/>
    </row>
    <row r="2327" spans="1:5" ht="20" customHeight="1">
      <c r="A2327" s="19" t="s">
        <v>2009</v>
      </c>
      <c r="B2327" s="20" t="s">
        <v>2010</v>
      </c>
      <c r="C2327" s="22">
        <v>-145</v>
      </c>
      <c r="D2327" s="21" t="s">
        <v>345</v>
      </c>
      <c r="E2327" s="23"/>
    </row>
    <row r="2328" spans="1:5" ht="20" customHeight="1">
      <c r="A2328" s="19" t="s">
        <v>2011</v>
      </c>
      <c r="B2328" s="20" t="s">
        <v>2012</v>
      </c>
      <c r="C2328" s="22">
        <v>-85</v>
      </c>
      <c r="D2328" s="21" t="s">
        <v>345</v>
      </c>
      <c r="E2328" s="23"/>
    </row>
    <row r="2329" spans="1:5" ht="20" customHeight="1">
      <c r="A2329" s="19" t="s">
        <v>2017</v>
      </c>
      <c r="B2329" s="20" t="s">
        <v>2016</v>
      </c>
      <c r="C2329" s="21" t="s">
        <v>169474</v>
      </c>
      <c r="D2329" s="21" t="s">
        <v>345</v>
      </c>
      <c r="E2329" s="23"/>
    </row>
    <row r="2330" spans="1:5" ht="20" customHeight="1">
      <c r="A2330" s="19" t="s">
        <v>2020</v>
      </c>
      <c r="B2330" s="20" t="s">
        <v>2019</v>
      </c>
      <c r="C2330" s="21" t="s">
        <v>169477</v>
      </c>
      <c r="D2330" s="21" t="s">
        <v>345</v>
      </c>
      <c r="E2330" s="23"/>
    </row>
    <row r="2331" spans="1:5" ht="20" customHeight="1">
      <c r="A2331" s="19" t="s">
        <v>2021</v>
      </c>
      <c r="B2331" s="20" t="s">
        <v>2022</v>
      </c>
      <c r="C2331" s="22">
        <v>-135</v>
      </c>
      <c r="D2331" s="21" t="s">
        <v>345</v>
      </c>
      <c r="E2331" s="23"/>
    </row>
    <row r="2332" spans="1:5" ht="20" customHeight="1">
      <c r="A2332" s="19" t="s">
        <v>2023</v>
      </c>
      <c r="B2332" s="20" t="s">
        <v>2024</v>
      </c>
      <c r="C2332" s="21" t="s">
        <v>169478</v>
      </c>
      <c r="D2332" s="21" t="s">
        <v>345</v>
      </c>
      <c r="E2332" s="23"/>
    </row>
    <row r="2333" spans="1:5" ht="20" customHeight="1">
      <c r="A2333" s="19" t="s">
        <v>2025</v>
      </c>
      <c r="B2333" s="20" t="s">
        <v>2026</v>
      </c>
      <c r="C2333" s="21" t="s">
        <v>169486</v>
      </c>
      <c r="D2333" s="21" t="s">
        <v>345</v>
      </c>
      <c r="E2333" s="23"/>
    </row>
    <row r="2334" spans="1:5" ht="20" customHeight="1">
      <c r="A2334" s="19" t="s">
        <v>2029</v>
      </c>
      <c r="B2334" s="20" t="s">
        <v>2028</v>
      </c>
      <c r="C2334" s="21" t="s">
        <v>169480</v>
      </c>
      <c r="D2334" s="21" t="s">
        <v>345</v>
      </c>
      <c r="E2334" s="23"/>
    </row>
    <row r="2335" spans="1:5" ht="20" customHeight="1">
      <c r="A2335" s="19" t="s">
        <v>2030</v>
      </c>
      <c r="B2335" s="20" t="s">
        <v>2031</v>
      </c>
      <c r="C2335" s="21" t="s">
        <v>169446</v>
      </c>
      <c r="D2335" s="21" t="s">
        <v>296</v>
      </c>
      <c r="E2335" s="23"/>
    </row>
    <row r="2336" spans="1:5" ht="20" customHeight="1">
      <c r="A2336" s="19" t="s">
        <v>2035</v>
      </c>
      <c r="B2336" s="20" t="s">
        <v>2033</v>
      </c>
      <c r="C2336" s="22">
        <v>-85</v>
      </c>
      <c r="D2336" s="21" t="s">
        <v>345</v>
      </c>
      <c r="E2336" s="23"/>
    </row>
    <row r="2337" spans="1:5" ht="20" customHeight="1">
      <c r="A2337" s="19" t="s">
        <v>2036</v>
      </c>
      <c r="B2337" s="20" t="s">
        <v>2037</v>
      </c>
      <c r="C2337" s="21" t="s">
        <v>169450</v>
      </c>
      <c r="D2337" s="21" t="s">
        <v>296</v>
      </c>
      <c r="E2337" s="23"/>
    </row>
    <row r="2338" spans="1:5" ht="20" customHeight="1">
      <c r="A2338" s="19" t="s">
        <v>2038</v>
      </c>
      <c r="B2338" s="20" t="s">
        <v>2039</v>
      </c>
      <c r="C2338" s="21" t="s">
        <v>169480</v>
      </c>
      <c r="D2338" s="21" t="s">
        <v>345</v>
      </c>
      <c r="E2338" s="23"/>
    </row>
    <row r="2339" spans="1:5" ht="20" customHeight="1">
      <c r="A2339" s="19" t="s">
        <v>2040</v>
      </c>
      <c r="B2339" s="20" t="s">
        <v>2041</v>
      </c>
      <c r="C2339" s="22">
        <v>25</v>
      </c>
      <c r="D2339" s="21" t="s">
        <v>296</v>
      </c>
      <c r="E2339" s="23"/>
    </row>
    <row r="2340" spans="1:5" ht="20" customHeight="1">
      <c r="A2340" s="19" t="s">
        <v>2042</v>
      </c>
      <c r="B2340" s="20" t="s">
        <v>2043</v>
      </c>
      <c r="C2340" s="21" t="s">
        <v>169509</v>
      </c>
      <c r="D2340" s="21" t="s">
        <v>345</v>
      </c>
      <c r="E2340" s="23"/>
    </row>
    <row r="2341" spans="1:5" ht="20" customHeight="1">
      <c r="A2341" s="19" t="s">
        <v>2044</v>
      </c>
      <c r="B2341" s="20" t="s">
        <v>2045</v>
      </c>
      <c r="C2341" s="22">
        <v>-125</v>
      </c>
      <c r="D2341" s="21" t="s">
        <v>296</v>
      </c>
      <c r="E2341" s="23"/>
    </row>
    <row r="2342" spans="1:5" ht="32" customHeight="1">
      <c r="A2342" s="19" t="s">
        <v>2046</v>
      </c>
      <c r="B2342" s="20" t="s">
        <v>2047</v>
      </c>
      <c r="C2342" s="21" t="s">
        <v>169559</v>
      </c>
      <c r="D2342" s="21" t="s">
        <v>345</v>
      </c>
      <c r="E2342" s="23"/>
    </row>
    <row r="2343" spans="1:5" ht="20" customHeight="1">
      <c r="A2343" s="19" t="s">
        <v>2048</v>
      </c>
      <c r="B2343" s="20" t="s">
        <v>2049</v>
      </c>
      <c r="C2343" s="22">
        <v>175</v>
      </c>
      <c r="D2343" s="21" t="s">
        <v>345</v>
      </c>
      <c r="E2343" s="23"/>
    </row>
    <row r="2344" spans="1:5" ht="20" customHeight="1">
      <c r="A2344" s="19" t="s">
        <v>2052</v>
      </c>
      <c r="B2344" s="20" t="s">
        <v>2051</v>
      </c>
      <c r="C2344" s="21" t="s">
        <v>14955</v>
      </c>
      <c r="D2344" s="21" t="s">
        <v>345</v>
      </c>
      <c r="E2344" s="23"/>
    </row>
    <row r="2345" spans="1:5" ht="20" customHeight="1">
      <c r="A2345" s="19" t="s">
        <v>2053</v>
      </c>
      <c r="B2345" s="20" t="s">
        <v>2054</v>
      </c>
      <c r="C2345" s="22">
        <v>-45</v>
      </c>
      <c r="D2345" s="21" t="s">
        <v>296</v>
      </c>
      <c r="E2345" s="23"/>
    </row>
    <row r="2346" spans="1:5" ht="20" customHeight="1">
      <c r="A2346" s="19" t="s">
        <v>2058</v>
      </c>
      <c r="B2346" s="20" t="s">
        <v>2056</v>
      </c>
      <c r="C2346" s="22">
        <v>-125</v>
      </c>
      <c r="D2346" s="21" t="s">
        <v>296</v>
      </c>
      <c r="E2346" s="23"/>
    </row>
    <row r="2347" spans="1:5" ht="20" customHeight="1">
      <c r="A2347" s="19" t="s">
        <v>2059</v>
      </c>
      <c r="B2347" s="20" t="s">
        <v>2060</v>
      </c>
      <c r="C2347" s="21" t="s">
        <v>169435</v>
      </c>
      <c r="D2347" s="21" t="s">
        <v>345</v>
      </c>
      <c r="E2347" s="23"/>
    </row>
    <row r="2348" spans="1:5" ht="20" customHeight="1">
      <c r="A2348" s="19" t="s">
        <v>2062</v>
      </c>
      <c r="B2348" s="24">
        <v>100</v>
      </c>
      <c r="C2348" s="21" t="s">
        <v>169461</v>
      </c>
      <c r="D2348" s="21" t="s">
        <v>345</v>
      </c>
      <c r="E2348" s="23"/>
    </row>
    <row r="2349" spans="1:5" ht="20" customHeight="1">
      <c r="A2349" s="19" t="s">
        <v>2063</v>
      </c>
      <c r="B2349" s="24">
        <v>100</v>
      </c>
      <c r="C2349" s="22">
        <v>115</v>
      </c>
      <c r="D2349" s="21" t="s">
        <v>345</v>
      </c>
      <c r="E2349" s="23"/>
    </row>
    <row r="2350" spans="1:5" ht="20" customHeight="1">
      <c r="A2350" s="19" t="s">
        <v>2064</v>
      </c>
      <c r="B2350" s="20" t="s">
        <v>2065</v>
      </c>
      <c r="C2350" s="21" t="s">
        <v>169460</v>
      </c>
      <c r="D2350" s="21" t="s">
        <v>345</v>
      </c>
      <c r="E2350" s="23"/>
    </row>
    <row r="2351" spans="1:5" ht="20" customHeight="1">
      <c r="A2351" s="19" t="s">
        <v>2066</v>
      </c>
      <c r="B2351" s="24">
        <v>100</v>
      </c>
      <c r="C2351" s="21" t="s">
        <v>169518</v>
      </c>
      <c r="D2351" s="21" t="s">
        <v>345</v>
      </c>
      <c r="E2351" s="23"/>
    </row>
    <row r="2352" spans="1:5" ht="20" customHeight="1">
      <c r="A2352" s="19" t="s">
        <v>2067</v>
      </c>
      <c r="B2352" s="24">
        <v>100</v>
      </c>
      <c r="C2352" s="21" t="s">
        <v>101522</v>
      </c>
      <c r="D2352" s="21" t="s">
        <v>345</v>
      </c>
      <c r="E2352" s="23"/>
    </row>
    <row r="2353" spans="1:5" ht="20" customHeight="1">
      <c r="A2353" s="19" t="s">
        <v>2070</v>
      </c>
      <c r="B2353" s="20" t="s">
        <v>2069</v>
      </c>
      <c r="C2353" s="22">
        <v>85</v>
      </c>
      <c r="D2353" s="21" t="s">
        <v>345</v>
      </c>
      <c r="E2353" s="23"/>
    </row>
    <row r="2354" spans="1:5" ht="20" customHeight="1">
      <c r="A2354" s="19" t="s">
        <v>2071</v>
      </c>
      <c r="B2354" s="20" t="s">
        <v>2072</v>
      </c>
      <c r="C2354" s="21" t="s">
        <v>169494</v>
      </c>
      <c r="D2354" s="21" t="s">
        <v>345</v>
      </c>
      <c r="E2354" s="23"/>
    </row>
    <row r="2355" spans="1:5" ht="20" customHeight="1">
      <c r="A2355" s="19" t="s">
        <v>2073</v>
      </c>
      <c r="B2355" s="24">
        <v>100</v>
      </c>
      <c r="C2355" s="22">
        <v>195</v>
      </c>
      <c r="D2355" s="21" t="s">
        <v>345</v>
      </c>
      <c r="E2355" s="23"/>
    </row>
    <row r="2356" spans="1:5" ht="20" customHeight="1">
      <c r="A2356" s="19" t="s">
        <v>2074</v>
      </c>
      <c r="B2356" s="20" t="s">
        <v>2075</v>
      </c>
      <c r="C2356" s="21" t="s">
        <v>169452</v>
      </c>
      <c r="D2356" s="21" t="s">
        <v>345</v>
      </c>
      <c r="E2356" s="23"/>
    </row>
    <row r="2357" spans="1:5" ht="20" customHeight="1">
      <c r="A2357" s="19" t="s">
        <v>2076</v>
      </c>
      <c r="B2357" s="24">
        <v>100</v>
      </c>
      <c r="C2357" s="22">
        <v>235</v>
      </c>
      <c r="D2357" s="21" t="s">
        <v>345</v>
      </c>
      <c r="E2357" s="23"/>
    </row>
    <row r="2358" spans="1:5" ht="20" customHeight="1">
      <c r="A2358" s="19" t="s">
        <v>2077</v>
      </c>
      <c r="B2358" s="24">
        <v>100</v>
      </c>
      <c r="C2358" s="21" t="s">
        <v>169518</v>
      </c>
      <c r="D2358" s="21" t="s">
        <v>345</v>
      </c>
      <c r="E2358" s="23"/>
    </row>
    <row r="2359" spans="1:5" ht="20" customHeight="1">
      <c r="A2359" s="19" t="s">
        <v>2082</v>
      </c>
      <c r="B2359" s="20" t="s">
        <v>2081</v>
      </c>
      <c r="C2359" s="22">
        <v>165</v>
      </c>
      <c r="D2359" s="21" t="s">
        <v>345</v>
      </c>
      <c r="E2359" s="23"/>
    </row>
    <row r="2360" spans="1:5" ht="20" customHeight="1">
      <c r="A2360" s="19" t="s">
        <v>2083</v>
      </c>
      <c r="B2360" s="20" t="s">
        <v>2084</v>
      </c>
      <c r="C2360" s="22">
        <v>-155</v>
      </c>
      <c r="D2360" s="21" t="s">
        <v>296</v>
      </c>
      <c r="E2360" s="23"/>
    </row>
    <row r="2361" spans="1:5" ht="20" customHeight="1">
      <c r="A2361" s="19" t="s">
        <v>2085</v>
      </c>
      <c r="B2361" s="20" t="s">
        <v>2086</v>
      </c>
      <c r="C2361" s="21" t="s">
        <v>169433</v>
      </c>
      <c r="D2361" s="21" t="s">
        <v>345</v>
      </c>
      <c r="E2361" s="23"/>
    </row>
    <row r="2362" spans="1:5" ht="20" customHeight="1">
      <c r="A2362" s="19" t="s">
        <v>2087</v>
      </c>
      <c r="B2362" s="20" t="s">
        <v>2088</v>
      </c>
      <c r="C2362" s="22">
        <v>115</v>
      </c>
      <c r="D2362" s="21" t="s">
        <v>345</v>
      </c>
      <c r="E2362" s="23"/>
    </row>
    <row r="2363" spans="1:5" ht="20" customHeight="1">
      <c r="A2363" s="19" t="s">
        <v>2089</v>
      </c>
      <c r="B2363" s="20" t="s">
        <v>2090</v>
      </c>
      <c r="C2363" s="22">
        <v>25</v>
      </c>
      <c r="D2363" s="21" t="s">
        <v>345</v>
      </c>
      <c r="E2363" s="23"/>
    </row>
    <row r="2364" spans="1:5" ht="20" customHeight="1">
      <c r="A2364" s="19" t="s">
        <v>2093</v>
      </c>
      <c r="B2364" s="20" t="s">
        <v>2092</v>
      </c>
      <c r="C2364" s="21" t="s">
        <v>101522</v>
      </c>
      <c r="D2364" s="21" t="s">
        <v>345</v>
      </c>
      <c r="E2364" s="23"/>
    </row>
    <row r="2365" spans="1:5" ht="20" customHeight="1">
      <c r="A2365" s="19" t="s">
        <v>2096</v>
      </c>
      <c r="B2365" s="20" t="s">
        <v>2095</v>
      </c>
      <c r="C2365" s="21" t="s">
        <v>169471</v>
      </c>
      <c r="D2365" s="21" t="s">
        <v>296</v>
      </c>
      <c r="E2365" s="23"/>
    </row>
    <row r="2366" spans="1:5" ht="20" customHeight="1">
      <c r="A2366" s="19" t="s">
        <v>2101</v>
      </c>
      <c r="B2366" s="20" t="s">
        <v>2098</v>
      </c>
      <c r="C2366" s="21" t="s">
        <v>169439</v>
      </c>
      <c r="D2366" s="21" t="s">
        <v>296</v>
      </c>
      <c r="E2366" s="23"/>
    </row>
    <row r="2367" spans="1:5" ht="20" customHeight="1">
      <c r="A2367" s="19" t="s">
        <v>2106</v>
      </c>
      <c r="B2367" s="20" t="s">
        <v>2103</v>
      </c>
      <c r="C2367" s="21" t="s">
        <v>169462</v>
      </c>
      <c r="D2367" s="21" t="s">
        <v>345</v>
      </c>
      <c r="E2367" s="23"/>
    </row>
    <row r="2368" spans="1:5" ht="20" customHeight="1">
      <c r="A2368" s="19" t="s">
        <v>2107</v>
      </c>
      <c r="B2368" s="20" t="s">
        <v>2108</v>
      </c>
      <c r="C2368" s="22">
        <v>-95</v>
      </c>
      <c r="D2368" s="21" t="s">
        <v>296</v>
      </c>
      <c r="E2368" s="23"/>
    </row>
    <row r="2369" spans="1:5" ht="20" customHeight="1">
      <c r="A2369" s="19" t="s">
        <v>2113</v>
      </c>
      <c r="B2369" s="20" t="s">
        <v>2110</v>
      </c>
      <c r="C2369" s="22">
        <v>-35</v>
      </c>
      <c r="D2369" s="21" t="s">
        <v>296</v>
      </c>
      <c r="E2369" s="23"/>
    </row>
    <row r="2370" spans="1:5" ht="20" customHeight="1">
      <c r="A2370" s="19" t="s">
        <v>2114</v>
      </c>
      <c r="B2370" s="20" t="s">
        <v>2115</v>
      </c>
      <c r="C2370" s="21" t="s">
        <v>169450</v>
      </c>
      <c r="D2370" s="21" t="s">
        <v>296</v>
      </c>
      <c r="E2370" s="23"/>
    </row>
    <row r="2371" spans="1:5" ht="20" customHeight="1">
      <c r="A2371" s="19" t="s">
        <v>2121</v>
      </c>
      <c r="B2371" s="20" t="s">
        <v>2122</v>
      </c>
      <c r="C2371" s="22">
        <v>65</v>
      </c>
      <c r="D2371" s="21" t="s">
        <v>345</v>
      </c>
      <c r="E2371" s="23"/>
    </row>
    <row r="2372" spans="1:5" ht="20" customHeight="1">
      <c r="A2372" s="19" t="s">
        <v>2136</v>
      </c>
      <c r="B2372" s="20" t="s">
        <v>2137</v>
      </c>
      <c r="C2372" s="22">
        <v>105</v>
      </c>
      <c r="D2372" s="21" t="s">
        <v>345</v>
      </c>
      <c r="E2372" s="23"/>
    </row>
    <row r="2373" spans="1:5" ht="20" customHeight="1">
      <c r="A2373" s="19" t="s">
        <v>2149</v>
      </c>
      <c r="B2373" s="20" t="s">
        <v>2150</v>
      </c>
      <c r="C2373" s="21" t="s">
        <v>169443</v>
      </c>
      <c r="D2373" s="21" t="s">
        <v>345</v>
      </c>
      <c r="E2373" s="23"/>
    </row>
    <row r="2374" spans="1:5" ht="20" customHeight="1">
      <c r="A2374" s="19" t="s">
        <v>2152</v>
      </c>
      <c r="B2374" s="20" t="s">
        <v>2153</v>
      </c>
      <c r="C2374" s="22">
        <v>-65</v>
      </c>
      <c r="D2374" s="21" t="s">
        <v>345</v>
      </c>
      <c r="E2374" s="23"/>
    </row>
    <row r="2375" spans="1:5" ht="20" customHeight="1">
      <c r="A2375" s="19" t="s">
        <v>2169</v>
      </c>
      <c r="B2375" s="20" t="s">
        <v>2168</v>
      </c>
      <c r="C2375" s="22">
        <v>35</v>
      </c>
      <c r="D2375" s="21" t="s">
        <v>345</v>
      </c>
      <c r="E2375" s="23"/>
    </row>
    <row r="2376" spans="1:5" ht="20" customHeight="1">
      <c r="A2376" s="19" t="s">
        <v>2187</v>
      </c>
      <c r="B2376" s="20" t="s">
        <v>2188</v>
      </c>
      <c r="C2376" s="22">
        <v>-35</v>
      </c>
      <c r="D2376" s="21" t="s">
        <v>345</v>
      </c>
      <c r="E2376" s="23"/>
    </row>
    <row r="2377" spans="1:5" ht="20" customHeight="1">
      <c r="A2377" s="19" t="s">
        <v>2197</v>
      </c>
      <c r="B2377" s="20" t="s">
        <v>2195</v>
      </c>
      <c r="C2377" s="22">
        <v>-75</v>
      </c>
      <c r="D2377" s="21" t="s">
        <v>296</v>
      </c>
      <c r="E2377" s="23"/>
    </row>
    <row r="2378" spans="1:5" ht="20" customHeight="1">
      <c r="A2378" s="19" t="s">
        <v>2205</v>
      </c>
      <c r="B2378" s="24">
        <v>100</v>
      </c>
      <c r="C2378" s="22">
        <v>135</v>
      </c>
      <c r="D2378" s="21" t="s">
        <v>345</v>
      </c>
      <c r="E2378" s="23"/>
    </row>
    <row r="2379" spans="1:5" ht="20" customHeight="1">
      <c r="A2379" s="19" t="s">
        <v>2214</v>
      </c>
      <c r="B2379" s="20" t="s">
        <v>2215</v>
      </c>
      <c r="C2379" s="21" t="s">
        <v>169438</v>
      </c>
      <c r="D2379" s="21" t="s">
        <v>345</v>
      </c>
      <c r="E2379" s="23"/>
    </row>
    <row r="2380" spans="1:5" ht="32" customHeight="1">
      <c r="A2380" s="19" t="s">
        <v>2217</v>
      </c>
      <c r="B2380" s="20" t="s">
        <v>2218</v>
      </c>
      <c r="C2380" s="21" t="s">
        <v>169575</v>
      </c>
      <c r="D2380" s="21" t="s">
        <v>345</v>
      </c>
      <c r="E2380" s="23"/>
    </row>
    <row r="2381" spans="1:5" ht="20" customHeight="1">
      <c r="A2381" s="19" t="s">
        <v>2220</v>
      </c>
      <c r="B2381" s="20" t="s">
        <v>2221</v>
      </c>
      <c r="C2381" s="22">
        <v>185</v>
      </c>
      <c r="D2381" s="21" t="s">
        <v>345</v>
      </c>
      <c r="E2381" s="23"/>
    </row>
    <row r="2382" spans="1:5" ht="20" customHeight="1">
      <c r="A2382" s="19" t="s">
        <v>2236</v>
      </c>
      <c r="B2382" s="20" t="s">
        <v>2235</v>
      </c>
      <c r="C2382" s="22">
        <v>65</v>
      </c>
      <c r="D2382" s="21" t="s">
        <v>345</v>
      </c>
      <c r="E2382" s="23"/>
    </row>
    <row r="2383" spans="1:5" ht="20" customHeight="1">
      <c r="A2383" s="19" t="s">
        <v>2248</v>
      </c>
      <c r="B2383" s="20" t="s">
        <v>2249</v>
      </c>
      <c r="C2383" s="21" t="s">
        <v>169493</v>
      </c>
      <c r="D2383" s="21" t="s">
        <v>296</v>
      </c>
      <c r="E2383" s="23"/>
    </row>
    <row r="2384" spans="1:5" ht="20" customHeight="1">
      <c r="A2384" s="19" t="s">
        <v>2253</v>
      </c>
      <c r="B2384" s="20" t="s">
        <v>2254</v>
      </c>
      <c r="C2384" s="22">
        <v>-165</v>
      </c>
      <c r="D2384" s="21" t="s">
        <v>296</v>
      </c>
      <c r="E2384" s="23"/>
    </row>
    <row r="2385" spans="1:5" ht="20" customHeight="1">
      <c r="A2385" s="19" t="s">
        <v>2288</v>
      </c>
      <c r="B2385" s="20" t="s">
        <v>2289</v>
      </c>
      <c r="C2385" s="22">
        <v>75</v>
      </c>
      <c r="D2385" s="21" t="s">
        <v>345</v>
      </c>
      <c r="E2385" s="23"/>
    </row>
    <row r="2386" spans="1:5" ht="20" customHeight="1">
      <c r="A2386" s="19" t="s">
        <v>2347</v>
      </c>
      <c r="B2386" s="20" t="s">
        <v>2348</v>
      </c>
      <c r="C2386" s="22">
        <v>95</v>
      </c>
      <c r="D2386" s="21" t="s">
        <v>345</v>
      </c>
      <c r="E2386" s="23"/>
    </row>
    <row r="2387" spans="1:5" ht="32" customHeight="1">
      <c r="A2387" s="19" t="s">
        <v>2376</v>
      </c>
      <c r="B2387" s="20" t="s">
        <v>2375</v>
      </c>
      <c r="C2387" s="21" t="s">
        <v>169575</v>
      </c>
      <c r="D2387" s="21" t="s">
        <v>296</v>
      </c>
      <c r="E2387" s="23"/>
    </row>
    <row r="2388" spans="1:5" ht="20" customHeight="1">
      <c r="A2388" s="19" t="s">
        <v>2384</v>
      </c>
      <c r="B2388" s="20" t="s">
        <v>2382</v>
      </c>
      <c r="C2388" s="22">
        <v>-165</v>
      </c>
      <c r="D2388" s="21" t="s">
        <v>296</v>
      </c>
      <c r="E2388" s="23"/>
    </row>
    <row r="2389" spans="1:5" ht="20" customHeight="1">
      <c r="A2389" s="19" t="s">
        <v>2685</v>
      </c>
      <c r="B2389" s="20" t="s">
        <v>2686</v>
      </c>
      <c r="C2389" s="22">
        <v>-155</v>
      </c>
      <c r="D2389" s="21" t="s">
        <v>345</v>
      </c>
      <c r="E2389" s="23"/>
    </row>
    <row r="2390" spans="1:5" ht="20" customHeight="1">
      <c r="A2390" s="19" t="s">
        <v>2691</v>
      </c>
      <c r="B2390" s="20" t="s">
        <v>2692</v>
      </c>
      <c r="C2390" s="21" t="s">
        <v>169433</v>
      </c>
      <c r="D2390" s="21" t="s">
        <v>345</v>
      </c>
      <c r="E2390" s="23"/>
    </row>
    <row r="2391" spans="1:5" ht="20" customHeight="1">
      <c r="A2391" s="19" t="s">
        <v>2705</v>
      </c>
      <c r="B2391" s="20" t="s">
        <v>2706</v>
      </c>
      <c r="C2391" s="21" t="s">
        <v>169452</v>
      </c>
      <c r="D2391" s="21" t="s">
        <v>345</v>
      </c>
      <c r="E2391" s="23"/>
    </row>
    <row r="2392" spans="1:5" ht="20" customHeight="1">
      <c r="A2392" s="19" t="s">
        <v>11158</v>
      </c>
      <c r="B2392" s="20" t="s">
        <v>11159</v>
      </c>
      <c r="C2392" s="21" t="s">
        <v>169509</v>
      </c>
      <c r="D2392" s="21" t="s">
        <v>296</v>
      </c>
      <c r="E2392" s="23"/>
    </row>
    <row r="2393" spans="1:5" ht="20" customHeight="1">
      <c r="A2393" s="19" t="s">
        <v>11258</v>
      </c>
      <c r="B2393" s="20" t="s">
        <v>11259</v>
      </c>
      <c r="C2393" s="22">
        <v>145</v>
      </c>
      <c r="D2393" s="21" t="s">
        <v>296</v>
      </c>
      <c r="E2393" s="23"/>
    </row>
    <row r="2394" spans="1:5" ht="20" customHeight="1">
      <c r="A2394" s="19" t="s">
        <v>11266</v>
      </c>
      <c r="B2394" s="20" t="s">
        <v>11265</v>
      </c>
      <c r="C2394" s="22">
        <v>-55</v>
      </c>
      <c r="D2394" s="21" t="s">
        <v>345</v>
      </c>
      <c r="E2394" s="23"/>
    </row>
    <row r="2395" spans="1:5" ht="20" customHeight="1">
      <c r="A2395" s="19" t="s">
        <v>11322</v>
      </c>
      <c r="B2395" s="20" t="s">
        <v>11323</v>
      </c>
      <c r="C2395" s="21" t="s">
        <v>169493</v>
      </c>
      <c r="D2395" s="21" t="s">
        <v>345</v>
      </c>
      <c r="E2395" s="23"/>
    </row>
    <row r="2396" spans="1:5" ht="20" customHeight="1">
      <c r="A2396" s="19" t="s">
        <v>11335</v>
      </c>
      <c r="B2396" s="20" t="s">
        <v>11336</v>
      </c>
      <c r="C2396" s="22">
        <v>95</v>
      </c>
      <c r="D2396" s="21" t="s">
        <v>345</v>
      </c>
      <c r="E2396" s="23"/>
    </row>
    <row r="2397" spans="1:5" ht="20" customHeight="1">
      <c r="A2397" s="19" t="s">
        <v>11345</v>
      </c>
      <c r="B2397" s="20" t="s">
        <v>11343</v>
      </c>
      <c r="C2397" s="21" t="s">
        <v>169442</v>
      </c>
      <c r="D2397" s="21" t="s">
        <v>296</v>
      </c>
      <c r="E2397" s="23"/>
    </row>
    <row r="2398" spans="1:5" ht="20" customHeight="1">
      <c r="A2398" s="19" t="s">
        <v>11357</v>
      </c>
      <c r="B2398" s="20" t="s">
        <v>11358</v>
      </c>
      <c r="C2398" s="21" t="s">
        <v>169471</v>
      </c>
      <c r="D2398" s="21" t="s">
        <v>296</v>
      </c>
      <c r="E2398" s="23"/>
    </row>
    <row r="2399" spans="1:5" ht="20" customHeight="1">
      <c r="A2399" s="19" t="s">
        <v>11362</v>
      </c>
      <c r="B2399" s="20" t="s">
        <v>11363</v>
      </c>
      <c r="C2399" s="22">
        <v>-85</v>
      </c>
      <c r="D2399" s="21" t="s">
        <v>345</v>
      </c>
      <c r="E2399" s="23"/>
    </row>
    <row r="2400" spans="1:5" ht="20" customHeight="1">
      <c r="A2400" s="19" t="s">
        <v>11367</v>
      </c>
      <c r="B2400" s="20" t="s">
        <v>11366</v>
      </c>
      <c r="C2400" s="22">
        <v>115</v>
      </c>
      <c r="D2400" s="21" t="s">
        <v>345</v>
      </c>
      <c r="E2400" s="23"/>
    </row>
    <row r="2401" spans="1:5" ht="20" customHeight="1">
      <c r="A2401" s="19" t="s">
        <v>11398</v>
      </c>
      <c r="B2401" s="20" t="s">
        <v>11396</v>
      </c>
      <c r="C2401" s="22">
        <v>-65</v>
      </c>
      <c r="D2401" s="21" t="s">
        <v>345</v>
      </c>
      <c r="E2401" s="23"/>
    </row>
    <row r="2402" spans="1:5" ht="20" customHeight="1">
      <c r="A2402" s="19" t="s">
        <v>11411</v>
      </c>
      <c r="B2402" s="20" t="s">
        <v>11409</v>
      </c>
      <c r="C2402" s="21" t="s">
        <v>169456</v>
      </c>
      <c r="D2402" s="21" t="s">
        <v>296</v>
      </c>
      <c r="E2402" s="23"/>
    </row>
    <row r="2403" spans="1:5" ht="20" customHeight="1">
      <c r="A2403" s="19" t="s">
        <v>11419</v>
      </c>
      <c r="B2403" s="20" t="s">
        <v>11420</v>
      </c>
      <c r="C2403" s="22">
        <v>-95</v>
      </c>
      <c r="D2403" s="21" t="s">
        <v>345</v>
      </c>
      <c r="E2403" s="23"/>
    </row>
    <row r="2404" spans="1:5" ht="20" customHeight="1">
      <c r="A2404" s="19" t="s">
        <v>11421</v>
      </c>
      <c r="B2404" s="20" t="s">
        <v>11422</v>
      </c>
      <c r="C2404" s="22">
        <v>-165</v>
      </c>
      <c r="D2404" s="21" t="s">
        <v>296</v>
      </c>
      <c r="E2404" s="23"/>
    </row>
    <row r="2405" spans="1:5" ht="20" customHeight="1">
      <c r="A2405" s="19" t="s">
        <v>11423</v>
      </c>
      <c r="B2405" s="20" t="s">
        <v>11424</v>
      </c>
      <c r="C2405" s="21" t="s">
        <v>169462</v>
      </c>
      <c r="D2405" s="21" t="s">
        <v>345</v>
      </c>
      <c r="E2405" s="23"/>
    </row>
    <row r="2406" spans="1:5" ht="20" customHeight="1">
      <c r="A2406" s="19" t="s">
        <v>11425</v>
      </c>
      <c r="B2406" s="20" t="s">
        <v>11426</v>
      </c>
      <c r="C2406" s="21" t="s">
        <v>169436</v>
      </c>
      <c r="D2406" s="21" t="s">
        <v>345</v>
      </c>
      <c r="E2406" s="23"/>
    </row>
    <row r="2407" spans="1:5" ht="20" customHeight="1">
      <c r="A2407" s="19" t="s">
        <v>11427</v>
      </c>
      <c r="B2407" s="20" t="s">
        <v>11428</v>
      </c>
      <c r="C2407" s="21" t="s">
        <v>169486</v>
      </c>
      <c r="D2407" s="21" t="s">
        <v>345</v>
      </c>
      <c r="E2407" s="23"/>
    </row>
    <row r="2408" spans="1:5" ht="20" customHeight="1">
      <c r="A2408" s="19" t="s">
        <v>11431</v>
      </c>
      <c r="B2408" s="20" t="s">
        <v>11430</v>
      </c>
      <c r="C2408" s="21" t="s">
        <v>169433</v>
      </c>
      <c r="D2408" s="21" t="s">
        <v>345</v>
      </c>
      <c r="E2408" s="23"/>
    </row>
    <row r="2409" spans="1:5" ht="20" customHeight="1">
      <c r="A2409" s="19" t="s">
        <v>11432</v>
      </c>
      <c r="B2409" s="20" t="s">
        <v>11433</v>
      </c>
      <c r="C2409" s="22">
        <v>-75</v>
      </c>
      <c r="D2409" s="21" t="s">
        <v>345</v>
      </c>
      <c r="E2409" s="23"/>
    </row>
    <row r="2410" spans="1:5" ht="20" customHeight="1">
      <c r="A2410" s="19" t="s">
        <v>11436</v>
      </c>
      <c r="B2410" s="20" t="s">
        <v>11435</v>
      </c>
      <c r="C2410" s="21" t="s">
        <v>169436</v>
      </c>
      <c r="D2410" s="21" t="s">
        <v>296</v>
      </c>
      <c r="E2410" s="23"/>
    </row>
    <row r="2411" spans="1:5" ht="20" customHeight="1">
      <c r="A2411" s="19" t="s">
        <v>11437</v>
      </c>
      <c r="B2411" s="20" t="s">
        <v>11438</v>
      </c>
      <c r="C2411" s="22">
        <v>95</v>
      </c>
      <c r="D2411" s="21" t="s">
        <v>345</v>
      </c>
      <c r="E2411" s="23"/>
    </row>
    <row r="2412" spans="1:5" ht="20" customHeight="1">
      <c r="A2412" s="19" t="s">
        <v>11439</v>
      </c>
      <c r="B2412" s="20" t="s">
        <v>11440</v>
      </c>
      <c r="C2412" s="21" t="s">
        <v>169462</v>
      </c>
      <c r="D2412" s="21" t="s">
        <v>345</v>
      </c>
      <c r="E2412" s="23"/>
    </row>
    <row r="2413" spans="1:5" ht="20" customHeight="1">
      <c r="A2413" s="19" t="s">
        <v>11441</v>
      </c>
      <c r="B2413" s="24">
        <v>100</v>
      </c>
      <c r="C2413" s="22">
        <v>185</v>
      </c>
      <c r="D2413" s="21" t="s">
        <v>345</v>
      </c>
      <c r="E2413" s="23"/>
    </row>
    <row r="2414" spans="1:5" ht="20" customHeight="1">
      <c r="A2414" s="19" t="s">
        <v>11444</v>
      </c>
      <c r="B2414" s="20" t="s">
        <v>11443</v>
      </c>
      <c r="C2414" s="21" t="s">
        <v>169455</v>
      </c>
      <c r="D2414" s="21" t="s">
        <v>345</v>
      </c>
      <c r="E2414" s="23"/>
    </row>
    <row r="2415" spans="1:5" ht="20" customHeight="1">
      <c r="A2415" s="19" t="s">
        <v>11445</v>
      </c>
      <c r="B2415" s="20" t="s">
        <v>11446</v>
      </c>
      <c r="C2415" s="21" t="s">
        <v>169493</v>
      </c>
      <c r="D2415" s="21" t="s">
        <v>296</v>
      </c>
      <c r="E2415" s="23"/>
    </row>
    <row r="2416" spans="1:5" ht="20" customHeight="1">
      <c r="A2416" s="19" t="s">
        <v>11449</v>
      </c>
      <c r="B2416" s="20" t="s">
        <v>11448</v>
      </c>
      <c r="C2416" s="21" t="s">
        <v>169493</v>
      </c>
      <c r="D2416" s="21" t="s">
        <v>296</v>
      </c>
      <c r="E2416" s="23"/>
    </row>
    <row r="2417" spans="1:5" ht="20" customHeight="1">
      <c r="A2417" s="19" t="s">
        <v>11452</v>
      </c>
      <c r="B2417" s="20" t="s">
        <v>11451</v>
      </c>
      <c r="C2417" s="21" t="s">
        <v>169436</v>
      </c>
      <c r="D2417" s="21" t="s">
        <v>296</v>
      </c>
      <c r="E2417" s="23"/>
    </row>
    <row r="2418" spans="1:5" ht="32" customHeight="1">
      <c r="A2418" s="19" t="s">
        <v>11453</v>
      </c>
      <c r="B2418" s="20" t="s">
        <v>11454</v>
      </c>
      <c r="C2418" s="21" t="s">
        <v>169570</v>
      </c>
      <c r="D2418" s="21" t="s">
        <v>345</v>
      </c>
      <c r="E2418" s="23"/>
    </row>
    <row r="2419" spans="1:5" ht="20" customHeight="1">
      <c r="A2419" s="19" t="s">
        <v>11458</v>
      </c>
      <c r="B2419" s="20" t="s">
        <v>11456</v>
      </c>
      <c r="C2419" s="21" t="s">
        <v>169471</v>
      </c>
      <c r="D2419" s="21" t="s">
        <v>296</v>
      </c>
      <c r="E2419" s="23"/>
    </row>
    <row r="2420" spans="1:5" ht="20" customHeight="1">
      <c r="A2420" s="19" t="s">
        <v>11459</v>
      </c>
      <c r="B2420" s="20" t="s">
        <v>11460</v>
      </c>
      <c r="C2420" s="22">
        <v>75</v>
      </c>
      <c r="D2420" s="21" t="s">
        <v>345</v>
      </c>
      <c r="E2420" s="23"/>
    </row>
    <row r="2421" spans="1:5" ht="20" customHeight="1">
      <c r="A2421" s="19" t="s">
        <v>11461</v>
      </c>
      <c r="B2421" s="20" t="s">
        <v>11462</v>
      </c>
      <c r="C2421" s="22">
        <v>-35</v>
      </c>
      <c r="D2421" s="21" t="s">
        <v>296</v>
      </c>
      <c r="E2421" s="23"/>
    </row>
    <row r="2422" spans="1:5" ht="20" customHeight="1">
      <c r="A2422" s="19" t="s">
        <v>11466</v>
      </c>
      <c r="B2422" s="20" t="s">
        <v>11464</v>
      </c>
      <c r="C2422" s="22">
        <v>-165</v>
      </c>
      <c r="D2422" s="21" t="s">
        <v>296</v>
      </c>
      <c r="E2422" s="23"/>
    </row>
    <row r="2423" spans="1:5" ht="20" customHeight="1">
      <c r="A2423" s="19" t="s">
        <v>11467</v>
      </c>
      <c r="B2423" s="20" t="s">
        <v>11468</v>
      </c>
      <c r="C2423" s="21" t="s">
        <v>169493</v>
      </c>
      <c r="D2423" s="21" t="s">
        <v>345</v>
      </c>
      <c r="E2423" s="23"/>
    </row>
    <row r="2424" spans="1:5" ht="20" customHeight="1">
      <c r="A2424" s="19" t="s">
        <v>11469</v>
      </c>
      <c r="B2424" s="20" t="s">
        <v>11470</v>
      </c>
      <c r="C2424" s="21" t="s">
        <v>169462</v>
      </c>
      <c r="D2424" s="21" t="s">
        <v>345</v>
      </c>
      <c r="E2424" s="23"/>
    </row>
    <row r="2425" spans="1:5" ht="20" customHeight="1">
      <c r="A2425" s="19" t="s">
        <v>11474</v>
      </c>
      <c r="B2425" s="20" t="s">
        <v>11472</v>
      </c>
      <c r="C2425" s="22">
        <v>105</v>
      </c>
      <c r="D2425" s="21" t="s">
        <v>345</v>
      </c>
      <c r="E2425" s="23"/>
    </row>
    <row r="2426" spans="1:5" ht="20" customHeight="1">
      <c r="A2426" s="19" t="s">
        <v>11477</v>
      </c>
      <c r="B2426" s="20" t="s">
        <v>11478</v>
      </c>
      <c r="C2426" s="21" t="s">
        <v>169461</v>
      </c>
      <c r="D2426" s="21" t="s">
        <v>345</v>
      </c>
      <c r="E2426" s="23"/>
    </row>
    <row r="2427" spans="1:5" ht="20" customHeight="1">
      <c r="A2427" s="19" t="s">
        <v>11483</v>
      </c>
      <c r="B2427" s="20" t="s">
        <v>11480</v>
      </c>
      <c r="C2427" s="21" t="s">
        <v>169474</v>
      </c>
      <c r="D2427" s="21" t="s">
        <v>296</v>
      </c>
      <c r="E2427" s="23"/>
    </row>
    <row r="2428" spans="1:5" ht="20" customHeight="1">
      <c r="A2428" s="19" t="s">
        <v>11484</v>
      </c>
      <c r="B2428" s="20" t="s">
        <v>11485</v>
      </c>
      <c r="C2428" s="22">
        <v>-15</v>
      </c>
      <c r="D2428" s="21" t="s">
        <v>345</v>
      </c>
      <c r="E2428" s="23"/>
    </row>
    <row r="2429" spans="1:5" ht="20" customHeight="1">
      <c r="A2429" s="19" t="s">
        <v>11488</v>
      </c>
      <c r="B2429" s="20" t="s">
        <v>11487</v>
      </c>
      <c r="C2429" s="21" t="s">
        <v>169455</v>
      </c>
      <c r="D2429" s="21" t="s">
        <v>345</v>
      </c>
      <c r="E2429" s="23"/>
    </row>
    <row r="2430" spans="1:5" ht="20" customHeight="1">
      <c r="A2430" s="19" t="s">
        <v>11491</v>
      </c>
      <c r="B2430" s="20" t="s">
        <v>11490</v>
      </c>
      <c r="C2430" s="22">
        <v>-165</v>
      </c>
      <c r="D2430" s="21" t="s">
        <v>296</v>
      </c>
      <c r="E2430" s="23"/>
    </row>
    <row r="2431" spans="1:5" ht="20" customHeight="1">
      <c r="A2431" s="19" t="s">
        <v>11492</v>
      </c>
      <c r="B2431" s="20" t="s">
        <v>11493</v>
      </c>
      <c r="C2431" s="22">
        <v>-145</v>
      </c>
      <c r="D2431" s="21" t="s">
        <v>345</v>
      </c>
      <c r="E2431" s="23"/>
    </row>
    <row r="2432" spans="1:5" ht="20" customHeight="1">
      <c r="A2432" s="19" t="s">
        <v>11496</v>
      </c>
      <c r="B2432" s="20" t="s">
        <v>11495</v>
      </c>
      <c r="C2432" s="22">
        <v>0</v>
      </c>
      <c r="D2432" s="21" t="s">
        <v>345</v>
      </c>
      <c r="E2432" s="23"/>
    </row>
    <row r="2433" spans="1:5" ht="20" customHeight="1">
      <c r="A2433" s="19" t="s">
        <v>11497</v>
      </c>
      <c r="B2433" s="20" t="s">
        <v>11498</v>
      </c>
      <c r="C2433" s="22">
        <v>-135</v>
      </c>
      <c r="D2433" s="21" t="s">
        <v>296</v>
      </c>
      <c r="E2433" s="23"/>
    </row>
    <row r="2434" spans="1:5" ht="32" customHeight="1">
      <c r="A2434" s="19" t="s">
        <v>11499</v>
      </c>
      <c r="B2434" s="20" t="s">
        <v>11500</v>
      </c>
      <c r="C2434" s="21" t="s">
        <v>169555</v>
      </c>
      <c r="D2434" s="21" t="s">
        <v>345</v>
      </c>
      <c r="E2434" s="23"/>
    </row>
    <row r="2435" spans="1:5" ht="20" customHeight="1">
      <c r="A2435" s="19" t="s">
        <v>11501</v>
      </c>
      <c r="B2435" s="20" t="s">
        <v>11502</v>
      </c>
      <c r="C2435" s="21" t="s">
        <v>169474</v>
      </c>
      <c r="D2435" s="21" t="s">
        <v>296</v>
      </c>
      <c r="E2435" s="23"/>
    </row>
    <row r="2436" spans="1:5" ht="20" customHeight="1">
      <c r="A2436" s="19" t="s">
        <v>11503</v>
      </c>
      <c r="B2436" s="20" t="s">
        <v>11504</v>
      </c>
      <c r="C2436" s="21" t="s">
        <v>169436</v>
      </c>
      <c r="D2436" s="21" t="s">
        <v>296</v>
      </c>
      <c r="E2436" s="23"/>
    </row>
    <row r="2437" spans="1:5" ht="32" customHeight="1">
      <c r="A2437" s="19" t="s">
        <v>11505</v>
      </c>
      <c r="B2437" s="20" t="s">
        <v>11506</v>
      </c>
      <c r="C2437" s="21" t="s">
        <v>169571</v>
      </c>
      <c r="D2437" s="21" t="s">
        <v>345</v>
      </c>
      <c r="E2437" s="23"/>
    </row>
    <row r="2438" spans="1:5" ht="20" customHeight="1">
      <c r="A2438" s="19" t="s">
        <v>11511</v>
      </c>
      <c r="B2438" s="20" t="s">
        <v>11508</v>
      </c>
      <c r="C2438" s="22">
        <v>-95</v>
      </c>
      <c r="D2438" s="21" t="s">
        <v>296</v>
      </c>
      <c r="E2438" s="23"/>
    </row>
    <row r="2439" spans="1:5" ht="20" customHeight="1">
      <c r="A2439" s="19" t="s">
        <v>11514</v>
      </c>
      <c r="B2439" s="20" t="s">
        <v>11513</v>
      </c>
      <c r="C2439" s="21" t="s">
        <v>169456</v>
      </c>
      <c r="D2439" s="21" t="s">
        <v>296</v>
      </c>
      <c r="E2439" s="23"/>
    </row>
    <row r="2440" spans="1:5" ht="20" customHeight="1">
      <c r="A2440" s="19" t="s">
        <v>11515</v>
      </c>
      <c r="B2440" s="20" t="s">
        <v>11516</v>
      </c>
      <c r="C2440" s="22">
        <v>-105</v>
      </c>
      <c r="D2440" s="21" t="s">
        <v>345</v>
      </c>
      <c r="E2440" s="23"/>
    </row>
    <row r="2441" spans="1:5" ht="20" customHeight="1">
      <c r="A2441" s="19" t="s">
        <v>11520</v>
      </c>
      <c r="B2441" s="20" t="s">
        <v>11518</v>
      </c>
      <c r="C2441" s="22">
        <v>105</v>
      </c>
      <c r="D2441" s="21" t="s">
        <v>345</v>
      </c>
      <c r="E2441" s="23"/>
    </row>
    <row r="2442" spans="1:5" ht="20" customHeight="1">
      <c r="A2442" s="19" t="s">
        <v>11523</v>
      </c>
      <c r="B2442" s="20" t="s">
        <v>11522</v>
      </c>
      <c r="C2442" s="22">
        <v>-135</v>
      </c>
      <c r="D2442" s="21" t="s">
        <v>296</v>
      </c>
      <c r="E2442" s="23"/>
    </row>
    <row r="2443" spans="1:5" ht="20" customHeight="1">
      <c r="A2443" s="19" t="s">
        <v>11524</v>
      </c>
      <c r="B2443" s="20" t="s">
        <v>11525</v>
      </c>
      <c r="C2443" s="22">
        <v>-165</v>
      </c>
      <c r="D2443" s="21" t="s">
        <v>296</v>
      </c>
      <c r="E2443" s="23"/>
    </row>
    <row r="2444" spans="1:5" ht="20" customHeight="1">
      <c r="A2444" s="19" t="s">
        <v>11526</v>
      </c>
      <c r="B2444" s="20" t="s">
        <v>11527</v>
      </c>
      <c r="C2444" s="21" t="s">
        <v>14955</v>
      </c>
      <c r="D2444" s="21" t="s">
        <v>345</v>
      </c>
      <c r="E2444" s="23"/>
    </row>
    <row r="2445" spans="1:5" ht="20" customHeight="1">
      <c r="A2445" s="19" t="s">
        <v>11530</v>
      </c>
      <c r="B2445" s="20" t="s">
        <v>11529</v>
      </c>
      <c r="C2445" s="22">
        <v>-135</v>
      </c>
      <c r="D2445" s="21" t="s">
        <v>296</v>
      </c>
      <c r="E2445" s="23"/>
    </row>
    <row r="2446" spans="1:5" ht="20" customHeight="1">
      <c r="A2446" s="19" t="s">
        <v>11531</v>
      </c>
      <c r="B2446" s="20" t="s">
        <v>11532</v>
      </c>
      <c r="C2446" s="22">
        <v>-165</v>
      </c>
      <c r="D2446" s="21" t="s">
        <v>296</v>
      </c>
      <c r="E2446" s="23"/>
    </row>
    <row r="2447" spans="1:5" ht="20" customHeight="1">
      <c r="A2447" s="19" t="s">
        <v>11536</v>
      </c>
      <c r="B2447" s="20" t="s">
        <v>11534</v>
      </c>
      <c r="C2447" s="22">
        <v>-105</v>
      </c>
      <c r="D2447" s="21" t="s">
        <v>345</v>
      </c>
      <c r="E2447" s="23"/>
    </row>
    <row r="2448" spans="1:5" ht="20" customHeight="1">
      <c r="A2448" s="19" t="s">
        <v>11537</v>
      </c>
      <c r="B2448" s="20" t="s">
        <v>11538</v>
      </c>
      <c r="C2448" s="22">
        <v>-145</v>
      </c>
      <c r="D2448" s="21" t="s">
        <v>296</v>
      </c>
      <c r="E2448" s="23"/>
    </row>
    <row r="2449" spans="1:5" ht="20" customHeight="1">
      <c r="A2449" s="19" t="s">
        <v>11539</v>
      </c>
      <c r="B2449" s="20" t="s">
        <v>11540</v>
      </c>
      <c r="C2449" s="22">
        <v>-85</v>
      </c>
      <c r="D2449" s="21" t="s">
        <v>296</v>
      </c>
      <c r="E2449" s="23"/>
    </row>
    <row r="2450" spans="1:5" ht="20" customHeight="1">
      <c r="A2450" s="19" t="s">
        <v>2013</v>
      </c>
      <c r="B2450" s="20" t="s">
        <v>2014</v>
      </c>
      <c r="C2450" s="22">
        <v>-135</v>
      </c>
      <c r="D2450" s="21" t="s">
        <v>139</v>
      </c>
      <c r="E2450" s="23"/>
    </row>
    <row r="2451" spans="1:5" ht="20" customHeight="1">
      <c r="A2451" s="19" t="s">
        <v>2078</v>
      </c>
      <c r="B2451" s="20" t="s">
        <v>2079</v>
      </c>
      <c r="C2451" s="21" t="s">
        <v>169494</v>
      </c>
      <c r="D2451" s="21" t="s">
        <v>139</v>
      </c>
      <c r="E2451" s="23"/>
    </row>
    <row r="2452" spans="1:5" ht="32" customHeight="1">
      <c r="A2452" s="19" t="s">
        <v>2116</v>
      </c>
      <c r="B2452" s="20" t="s">
        <v>2115</v>
      </c>
      <c r="C2452" s="21" t="s">
        <v>169584</v>
      </c>
      <c r="D2452" s="21" t="s">
        <v>296</v>
      </c>
      <c r="E2452" s="23"/>
    </row>
    <row r="2453" spans="1:5" ht="32" customHeight="1">
      <c r="A2453" s="19" t="s">
        <v>2117</v>
      </c>
      <c r="B2453" s="20" t="s">
        <v>2118</v>
      </c>
      <c r="C2453" s="21" t="s">
        <v>169570</v>
      </c>
      <c r="D2453" s="21" t="s">
        <v>345</v>
      </c>
      <c r="E2453" s="23"/>
    </row>
    <row r="2454" spans="1:5" ht="20" customHeight="1">
      <c r="A2454" s="19" t="s">
        <v>2119</v>
      </c>
      <c r="B2454" s="20" t="s">
        <v>2120</v>
      </c>
      <c r="C2454" s="22">
        <v>115</v>
      </c>
      <c r="D2454" s="21" t="s">
        <v>345</v>
      </c>
      <c r="E2454" s="23"/>
    </row>
    <row r="2455" spans="1:5" ht="20" customHeight="1">
      <c r="A2455" s="19" t="s">
        <v>2123</v>
      </c>
      <c r="B2455" s="20" t="s">
        <v>2122</v>
      </c>
      <c r="C2455" s="22">
        <v>65</v>
      </c>
      <c r="D2455" s="21" t="s">
        <v>345</v>
      </c>
      <c r="E2455" s="23"/>
    </row>
    <row r="2456" spans="1:5" ht="20" customHeight="1">
      <c r="A2456" s="19" t="s">
        <v>2124</v>
      </c>
      <c r="B2456" s="20" t="s">
        <v>2125</v>
      </c>
      <c r="C2456" s="22">
        <v>75</v>
      </c>
      <c r="D2456" s="21" t="s">
        <v>345</v>
      </c>
      <c r="E2456" s="23"/>
    </row>
    <row r="2457" spans="1:5" ht="20" customHeight="1">
      <c r="A2457" s="19" t="s">
        <v>2126</v>
      </c>
      <c r="B2457" s="20" t="s">
        <v>2127</v>
      </c>
      <c r="C2457" s="22">
        <v>55</v>
      </c>
      <c r="D2457" s="21" t="s">
        <v>345</v>
      </c>
      <c r="E2457" s="23"/>
    </row>
    <row r="2458" spans="1:5" ht="20" customHeight="1">
      <c r="A2458" s="19" t="s">
        <v>2128</v>
      </c>
      <c r="B2458" s="20" t="s">
        <v>2129</v>
      </c>
      <c r="C2458" s="21" t="s">
        <v>169486</v>
      </c>
      <c r="D2458" s="21" t="s">
        <v>296</v>
      </c>
      <c r="E2458" s="23"/>
    </row>
    <row r="2459" spans="1:5" ht="20" customHeight="1">
      <c r="A2459" s="19" t="s">
        <v>2130</v>
      </c>
      <c r="B2459" s="20" t="s">
        <v>2131</v>
      </c>
      <c r="C2459" s="22">
        <v>-145</v>
      </c>
      <c r="D2459" s="21" t="s">
        <v>296</v>
      </c>
      <c r="E2459" s="23"/>
    </row>
    <row r="2460" spans="1:5" ht="20" customHeight="1">
      <c r="A2460" s="19" t="s">
        <v>2132</v>
      </c>
      <c r="B2460" s="20" t="s">
        <v>2133</v>
      </c>
      <c r="C2460" s="21" t="s">
        <v>169486</v>
      </c>
      <c r="D2460" s="21" t="s">
        <v>345</v>
      </c>
      <c r="E2460" s="23"/>
    </row>
    <row r="2461" spans="1:5" ht="20" customHeight="1">
      <c r="A2461" s="19" t="s">
        <v>2134</v>
      </c>
      <c r="B2461" s="20" t="s">
        <v>2135</v>
      </c>
      <c r="C2461" s="21" t="s">
        <v>156989</v>
      </c>
      <c r="D2461" s="21" t="s">
        <v>345</v>
      </c>
      <c r="E2461" s="23"/>
    </row>
    <row r="2462" spans="1:5" ht="20" customHeight="1">
      <c r="A2462" s="19" t="s">
        <v>2138</v>
      </c>
      <c r="B2462" s="20" t="s">
        <v>2137</v>
      </c>
      <c r="C2462" s="22">
        <v>105</v>
      </c>
      <c r="D2462" s="21" t="s">
        <v>345</v>
      </c>
      <c r="E2462" s="23"/>
    </row>
    <row r="2463" spans="1:5" ht="20" customHeight="1">
      <c r="A2463" s="19" t="s">
        <v>2139</v>
      </c>
      <c r="B2463" s="20" t="s">
        <v>2140</v>
      </c>
      <c r="C2463" s="22">
        <v>155</v>
      </c>
      <c r="D2463" s="21" t="s">
        <v>345</v>
      </c>
      <c r="E2463" s="23"/>
    </row>
    <row r="2464" spans="1:5" ht="20" customHeight="1">
      <c r="A2464" s="19" t="s">
        <v>2141</v>
      </c>
      <c r="B2464" s="20" t="s">
        <v>2142</v>
      </c>
      <c r="C2464" s="22">
        <v>-155</v>
      </c>
      <c r="D2464" s="21" t="s">
        <v>296</v>
      </c>
      <c r="E2464" s="23"/>
    </row>
    <row r="2465" spans="1:5" ht="20" customHeight="1">
      <c r="A2465" s="19" t="s">
        <v>2143</v>
      </c>
      <c r="B2465" s="20" t="s">
        <v>2144</v>
      </c>
      <c r="C2465" s="22">
        <v>55</v>
      </c>
      <c r="D2465" s="21" t="s">
        <v>345</v>
      </c>
      <c r="E2465" s="23"/>
    </row>
    <row r="2466" spans="1:5" ht="20" customHeight="1">
      <c r="A2466" s="19" t="s">
        <v>2145</v>
      </c>
      <c r="B2466" s="20" t="s">
        <v>2146</v>
      </c>
      <c r="C2466" s="22">
        <v>0</v>
      </c>
      <c r="D2466" s="21" t="s">
        <v>345</v>
      </c>
      <c r="E2466" s="23"/>
    </row>
    <row r="2467" spans="1:5" ht="20" customHeight="1">
      <c r="A2467" s="19" t="s">
        <v>2147</v>
      </c>
      <c r="B2467" s="20" t="s">
        <v>2148</v>
      </c>
      <c r="C2467" s="21" t="s">
        <v>101727</v>
      </c>
      <c r="D2467" s="21" t="s">
        <v>345</v>
      </c>
      <c r="E2467" s="23"/>
    </row>
    <row r="2468" spans="1:5" ht="20" customHeight="1">
      <c r="A2468" s="19" t="s">
        <v>2151</v>
      </c>
      <c r="B2468" s="20" t="s">
        <v>2150</v>
      </c>
      <c r="C2468" s="21" t="s">
        <v>169443</v>
      </c>
      <c r="D2468" s="21" t="s">
        <v>345</v>
      </c>
      <c r="E2468" s="23"/>
    </row>
    <row r="2469" spans="1:5" ht="20" customHeight="1">
      <c r="A2469" s="19" t="s">
        <v>2154</v>
      </c>
      <c r="B2469" s="20" t="s">
        <v>2153</v>
      </c>
      <c r="C2469" s="22">
        <v>-65</v>
      </c>
      <c r="D2469" s="21" t="s">
        <v>345</v>
      </c>
      <c r="E2469" s="23"/>
    </row>
    <row r="2470" spans="1:5" ht="20" customHeight="1">
      <c r="A2470" s="19" t="s">
        <v>2155</v>
      </c>
      <c r="B2470" s="20" t="s">
        <v>2156</v>
      </c>
      <c r="C2470" s="22">
        <v>75</v>
      </c>
      <c r="D2470" s="21" t="s">
        <v>345</v>
      </c>
      <c r="E2470" s="23"/>
    </row>
    <row r="2471" spans="1:5" ht="20" customHeight="1">
      <c r="A2471" s="19" t="s">
        <v>2159</v>
      </c>
      <c r="B2471" s="20" t="s">
        <v>2160</v>
      </c>
      <c r="C2471" s="22">
        <v>205</v>
      </c>
      <c r="D2471" s="21" t="s">
        <v>345</v>
      </c>
      <c r="E2471" s="23"/>
    </row>
    <row r="2472" spans="1:5" ht="20" customHeight="1">
      <c r="A2472" s="19" t="s">
        <v>2161</v>
      </c>
      <c r="B2472" s="20" t="s">
        <v>2162</v>
      </c>
      <c r="C2472" s="21" t="s">
        <v>169455</v>
      </c>
      <c r="D2472" s="21" t="s">
        <v>345</v>
      </c>
      <c r="E2472" s="23"/>
    </row>
    <row r="2473" spans="1:5" ht="20" customHeight="1">
      <c r="A2473" s="19" t="s">
        <v>2163</v>
      </c>
      <c r="B2473" s="20" t="s">
        <v>2164</v>
      </c>
      <c r="C2473" s="22">
        <v>-135</v>
      </c>
      <c r="D2473" s="21" t="s">
        <v>345</v>
      </c>
      <c r="E2473" s="23"/>
    </row>
    <row r="2474" spans="1:5" ht="20" customHeight="1">
      <c r="A2474" s="19" t="s">
        <v>2165</v>
      </c>
      <c r="B2474" s="20" t="s">
        <v>2166</v>
      </c>
      <c r="C2474" s="22">
        <v>125</v>
      </c>
      <c r="D2474" s="21" t="s">
        <v>345</v>
      </c>
      <c r="E2474" s="23"/>
    </row>
    <row r="2475" spans="1:5" ht="20" customHeight="1">
      <c r="A2475" s="19" t="s">
        <v>2170</v>
      </c>
      <c r="B2475" s="20" t="s">
        <v>2168</v>
      </c>
      <c r="C2475" s="22">
        <v>35</v>
      </c>
      <c r="D2475" s="21" t="s">
        <v>345</v>
      </c>
      <c r="E2475" s="23"/>
    </row>
    <row r="2476" spans="1:5" ht="20" customHeight="1">
      <c r="A2476" s="19" t="s">
        <v>2171</v>
      </c>
      <c r="B2476" s="20" t="s">
        <v>2172</v>
      </c>
      <c r="C2476" s="22">
        <v>35</v>
      </c>
      <c r="D2476" s="21" t="s">
        <v>345</v>
      </c>
      <c r="E2476" s="23"/>
    </row>
    <row r="2477" spans="1:5" ht="20" customHeight="1">
      <c r="A2477" s="19" t="s">
        <v>2173</v>
      </c>
      <c r="B2477" s="20" t="s">
        <v>2174</v>
      </c>
      <c r="C2477" s="21" t="s">
        <v>169474</v>
      </c>
      <c r="D2477" s="21" t="s">
        <v>296</v>
      </c>
      <c r="E2477" s="23"/>
    </row>
    <row r="2478" spans="1:5" ht="32" customHeight="1">
      <c r="A2478" s="19" t="s">
        <v>2175</v>
      </c>
      <c r="B2478" s="20" t="s">
        <v>2176</v>
      </c>
      <c r="C2478" s="21" t="s">
        <v>169556</v>
      </c>
      <c r="D2478" s="21" t="s">
        <v>345</v>
      </c>
      <c r="E2478" s="23"/>
    </row>
    <row r="2479" spans="1:5" ht="20" customHeight="1">
      <c r="A2479" s="19" t="s">
        <v>2177</v>
      </c>
      <c r="B2479" s="20" t="s">
        <v>2178</v>
      </c>
      <c r="C2479" s="22">
        <v>-155</v>
      </c>
      <c r="D2479" s="21" t="s">
        <v>296</v>
      </c>
      <c r="E2479" s="23"/>
    </row>
    <row r="2480" spans="1:5" ht="20" customHeight="1">
      <c r="A2480" s="19" t="s">
        <v>2179</v>
      </c>
      <c r="B2480" s="20" t="s">
        <v>2180</v>
      </c>
      <c r="C2480" s="22">
        <v>35</v>
      </c>
      <c r="D2480" s="21" t="s">
        <v>345</v>
      </c>
      <c r="E2480" s="23"/>
    </row>
    <row r="2481" spans="1:5" ht="20" customHeight="1">
      <c r="A2481" s="19" t="s">
        <v>2181</v>
      </c>
      <c r="B2481" s="20" t="s">
        <v>2182</v>
      </c>
      <c r="C2481" s="22">
        <v>-95</v>
      </c>
      <c r="D2481" s="21" t="s">
        <v>296</v>
      </c>
      <c r="E2481" s="23"/>
    </row>
    <row r="2482" spans="1:5" ht="20" customHeight="1">
      <c r="A2482" s="19" t="s">
        <v>2183</v>
      </c>
      <c r="B2482" s="20" t="s">
        <v>2184</v>
      </c>
      <c r="C2482" s="22">
        <v>85</v>
      </c>
      <c r="D2482" s="21" t="s">
        <v>345</v>
      </c>
      <c r="E2482" s="23"/>
    </row>
    <row r="2483" spans="1:5" ht="20" customHeight="1">
      <c r="A2483" s="19" t="s">
        <v>2185</v>
      </c>
      <c r="B2483" s="20" t="s">
        <v>2186</v>
      </c>
      <c r="C2483" s="21" t="s">
        <v>169446</v>
      </c>
      <c r="D2483" s="21" t="s">
        <v>296</v>
      </c>
      <c r="E2483" s="23"/>
    </row>
    <row r="2484" spans="1:5" ht="20" customHeight="1">
      <c r="A2484" s="19" t="s">
        <v>2189</v>
      </c>
      <c r="B2484" s="20" t="s">
        <v>2188</v>
      </c>
      <c r="C2484" s="22">
        <v>-35</v>
      </c>
      <c r="D2484" s="21" t="s">
        <v>345</v>
      </c>
      <c r="E2484" s="23"/>
    </row>
    <row r="2485" spans="1:5" ht="20" customHeight="1">
      <c r="A2485" s="19" t="s">
        <v>2190</v>
      </c>
      <c r="B2485" s="20" t="s">
        <v>2191</v>
      </c>
      <c r="C2485" s="22">
        <v>0</v>
      </c>
      <c r="D2485" s="21" t="s">
        <v>345</v>
      </c>
      <c r="E2485" s="23"/>
    </row>
    <row r="2486" spans="1:5" ht="20" customHeight="1">
      <c r="A2486" s="19" t="s">
        <v>2192</v>
      </c>
      <c r="B2486" s="20" t="s">
        <v>2193</v>
      </c>
      <c r="C2486" s="22">
        <v>45</v>
      </c>
      <c r="D2486" s="21" t="s">
        <v>345</v>
      </c>
      <c r="E2486" s="23"/>
    </row>
    <row r="2487" spans="1:5" ht="20" customHeight="1">
      <c r="A2487" s="19" t="s">
        <v>2198</v>
      </c>
      <c r="B2487" s="20" t="s">
        <v>2195</v>
      </c>
      <c r="C2487" s="22">
        <v>-75</v>
      </c>
      <c r="D2487" s="21" t="s">
        <v>296</v>
      </c>
      <c r="E2487" s="23"/>
    </row>
    <row r="2488" spans="1:5" ht="20" customHeight="1">
      <c r="A2488" s="19" t="s">
        <v>2199</v>
      </c>
      <c r="B2488" s="20" t="s">
        <v>2200</v>
      </c>
      <c r="C2488" s="22">
        <v>-105</v>
      </c>
      <c r="D2488" s="21" t="s">
        <v>296</v>
      </c>
      <c r="E2488" s="23"/>
    </row>
    <row r="2489" spans="1:5" ht="20" customHeight="1">
      <c r="A2489" s="19" t="s">
        <v>2201</v>
      </c>
      <c r="B2489" s="20" t="s">
        <v>2202</v>
      </c>
      <c r="C2489" s="22">
        <v>0</v>
      </c>
      <c r="D2489" s="21" t="s">
        <v>345</v>
      </c>
      <c r="E2489" s="23"/>
    </row>
    <row r="2490" spans="1:5" ht="20" customHeight="1">
      <c r="A2490" s="19" t="s">
        <v>2203</v>
      </c>
      <c r="B2490" s="20" t="s">
        <v>2204</v>
      </c>
      <c r="C2490" s="22">
        <v>115</v>
      </c>
      <c r="D2490" s="21" t="s">
        <v>345</v>
      </c>
      <c r="E2490" s="23"/>
    </row>
    <row r="2491" spans="1:5" ht="20" customHeight="1">
      <c r="A2491" s="19" t="s">
        <v>2206</v>
      </c>
      <c r="B2491" s="24">
        <v>100</v>
      </c>
      <c r="C2491" s="22">
        <v>135</v>
      </c>
      <c r="D2491" s="21" t="s">
        <v>345</v>
      </c>
      <c r="E2491" s="23"/>
    </row>
    <row r="2492" spans="1:5" ht="20" customHeight="1">
      <c r="A2492" s="19" t="s">
        <v>2207</v>
      </c>
      <c r="B2492" s="24">
        <v>100</v>
      </c>
      <c r="C2492" s="21" t="s">
        <v>169525</v>
      </c>
      <c r="D2492" s="21" t="s">
        <v>345</v>
      </c>
      <c r="E2492" s="23"/>
    </row>
    <row r="2493" spans="1:5" ht="20" customHeight="1">
      <c r="A2493" s="19" t="s">
        <v>2208</v>
      </c>
      <c r="B2493" s="20" t="s">
        <v>2209</v>
      </c>
      <c r="C2493" s="22">
        <v>85</v>
      </c>
      <c r="D2493" s="21" t="s">
        <v>345</v>
      </c>
      <c r="E2493" s="23"/>
    </row>
    <row r="2494" spans="1:5" ht="20" customHeight="1">
      <c r="A2494" s="19" t="s">
        <v>2210</v>
      </c>
      <c r="B2494" s="20" t="s">
        <v>2211</v>
      </c>
      <c r="C2494" s="21" t="s">
        <v>169460</v>
      </c>
      <c r="D2494" s="21" t="s">
        <v>345</v>
      </c>
      <c r="E2494" s="23"/>
    </row>
    <row r="2495" spans="1:5" ht="20" customHeight="1">
      <c r="A2495" s="19" t="s">
        <v>2212</v>
      </c>
      <c r="B2495" s="20" t="s">
        <v>2213</v>
      </c>
      <c r="C2495" s="21" t="s">
        <v>169499</v>
      </c>
      <c r="D2495" s="21" t="s">
        <v>345</v>
      </c>
      <c r="E2495" s="23"/>
    </row>
    <row r="2496" spans="1:5" ht="20" customHeight="1">
      <c r="A2496" s="19" t="s">
        <v>2216</v>
      </c>
      <c r="B2496" s="20" t="s">
        <v>2215</v>
      </c>
      <c r="C2496" s="21" t="s">
        <v>169438</v>
      </c>
      <c r="D2496" s="21" t="s">
        <v>345</v>
      </c>
      <c r="E2496" s="23"/>
    </row>
    <row r="2497" spans="1:5" ht="32" customHeight="1">
      <c r="A2497" s="19" t="s">
        <v>2219</v>
      </c>
      <c r="B2497" s="20" t="s">
        <v>2218</v>
      </c>
      <c r="C2497" s="21" t="s">
        <v>169575</v>
      </c>
      <c r="D2497" s="21" t="s">
        <v>345</v>
      </c>
      <c r="E2497" s="23"/>
    </row>
    <row r="2498" spans="1:5" ht="20" customHeight="1">
      <c r="A2498" s="19" t="s">
        <v>2222</v>
      </c>
      <c r="B2498" s="20" t="s">
        <v>2221</v>
      </c>
      <c r="C2498" s="22">
        <v>185</v>
      </c>
      <c r="D2498" s="21" t="s">
        <v>345</v>
      </c>
      <c r="E2498" s="23"/>
    </row>
    <row r="2499" spans="1:5" ht="20" customHeight="1">
      <c r="A2499" s="19" t="s">
        <v>2223</v>
      </c>
      <c r="B2499" s="24">
        <v>100</v>
      </c>
      <c r="C2499" s="22">
        <v>205</v>
      </c>
      <c r="D2499" s="21" t="s">
        <v>345</v>
      </c>
      <c r="E2499" s="23"/>
    </row>
    <row r="2500" spans="1:5" ht="20" customHeight="1">
      <c r="A2500" s="19" t="s">
        <v>2226</v>
      </c>
      <c r="B2500" s="20" t="s">
        <v>2227</v>
      </c>
      <c r="C2500" s="22">
        <v>85</v>
      </c>
      <c r="D2500" s="21" t="s">
        <v>345</v>
      </c>
      <c r="E2500" s="23"/>
    </row>
    <row r="2501" spans="1:5" ht="20" customHeight="1">
      <c r="A2501" s="19" t="s">
        <v>2228</v>
      </c>
      <c r="B2501" s="20" t="s">
        <v>2229</v>
      </c>
      <c r="C2501" s="21" t="s">
        <v>169456</v>
      </c>
      <c r="D2501" s="21" t="s">
        <v>296</v>
      </c>
      <c r="E2501" s="23"/>
    </row>
    <row r="2502" spans="1:5" ht="20" customHeight="1">
      <c r="A2502" s="19" t="s">
        <v>2230</v>
      </c>
      <c r="B2502" s="20" t="s">
        <v>2231</v>
      </c>
      <c r="C2502" s="22">
        <v>-125</v>
      </c>
      <c r="D2502" s="21" t="s">
        <v>345</v>
      </c>
      <c r="E2502" s="23"/>
    </row>
    <row r="2503" spans="1:5" ht="20" customHeight="1">
      <c r="A2503" s="19" t="s">
        <v>2232</v>
      </c>
      <c r="B2503" s="20" t="s">
        <v>2233</v>
      </c>
      <c r="C2503" s="21" t="s">
        <v>101727</v>
      </c>
      <c r="D2503" s="21" t="s">
        <v>345</v>
      </c>
      <c r="E2503" s="23"/>
    </row>
    <row r="2504" spans="1:5" ht="20" customHeight="1">
      <c r="A2504" s="19" t="s">
        <v>2237</v>
      </c>
      <c r="B2504" s="20" t="s">
        <v>2235</v>
      </c>
      <c r="C2504" s="22">
        <v>65</v>
      </c>
      <c r="D2504" s="21" t="s">
        <v>345</v>
      </c>
      <c r="E2504" s="23"/>
    </row>
    <row r="2505" spans="1:5" ht="20" customHeight="1">
      <c r="A2505" s="19" t="s">
        <v>2238</v>
      </c>
      <c r="B2505" s="20" t="s">
        <v>2239</v>
      </c>
      <c r="C2505" s="22">
        <v>165</v>
      </c>
      <c r="D2505" s="21" t="s">
        <v>345</v>
      </c>
      <c r="E2505" s="23"/>
    </row>
    <row r="2506" spans="1:5" ht="20" customHeight="1">
      <c r="A2506" s="19" t="s">
        <v>2240</v>
      </c>
      <c r="B2506" s="20" t="s">
        <v>2241</v>
      </c>
      <c r="C2506" s="22">
        <v>-95</v>
      </c>
      <c r="D2506" s="21" t="s">
        <v>345</v>
      </c>
      <c r="E2506" s="23"/>
    </row>
    <row r="2507" spans="1:5" ht="20" customHeight="1">
      <c r="A2507" s="19" t="s">
        <v>2242</v>
      </c>
      <c r="B2507" s="20" t="s">
        <v>2243</v>
      </c>
      <c r="C2507" s="21" t="s">
        <v>169443</v>
      </c>
      <c r="D2507" s="21" t="s">
        <v>296</v>
      </c>
      <c r="E2507" s="23"/>
    </row>
    <row r="2508" spans="1:5" ht="20" customHeight="1">
      <c r="A2508" s="19" t="s">
        <v>2244</v>
      </c>
      <c r="B2508" s="20" t="s">
        <v>2245</v>
      </c>
      <c r="C2508" s="21" t="s">
        <v>169443</v>
      </c>
      <c r="D2508" s="21" t="s">
        <v>296</v>
      </c>
      <c r="E2508" s="23"/>
    </row>
    <row r="2509" spans="1:5" ht="20" customHeight="1">
      <c r="A2509" s="19" t="s">
        <v>2246</v>
      </c>
      <c r="B2509" s="20" t="s">
        <v>2247</v>
      </c>
      <c r="C2509" s="22">
        <v>0</v>
      </c>
      <c r="D2509" s="21" t="s">
        <v>345</v>
      </c>
      <c r="E2509" s="23"/>
    </row>
    <row r="2510" spans="1:5" ht="20" customHeight="1">
      <c r="A2510" s="19" t="s">
        <v>2250</v>
      </c>
      <c r="B2510" s="20" t="s">
        <v>2249</v>
      </c>
      <c r="C2510" s="21" t="s">
        <v>169493</v>
      </c>
      <c r="D2510" s="21" t="s">
        <v>296</v>
      </c>
      <c r="E2510" s="23"/>
    </row>
    <row r="2511" spans="1:5" ht="20" customHeight="1">
      <c r="A2511" s="19" t="s">
        <v>2251</v>
      </c>
      <c r="B2511" s="20" t="s">
        <v>2252</v>
      </c>
      <c r="C2511" s="21" t="s">
        <v>169474</v>
      </c>
      <c r="D2511" s="21" t="s">
        <v>296</v>
      </c>
      <c r="E2511" s="23"/>
    </row>
    <row r="2512" spans="1:5" ht="20" customHeight="1">
      <c r="A2512" s="19" t="s">
        <v>2255</v>
      </c>
      <c r="B2512" s="20" t="s">
        <v>2254</v>
      </c>
      <c r="C2512" s="22">
        <v>-165</v>
      </c>
      <c r="D2512" s="21" t="s">
        <v>296</v>
      </c>
      <c r="E2512" s="23"/>
    </row>
    <row r="2513" spans="1:5" ht="20" customHeight="1">
      <c r="A2513" s="19" t="s">
        <v>2263</v>
      </c>
      <c r="B2513" s="20" t="s">
        <v>2264</v>
      </c>
      <c r="C2513" s="22">
        <v>105</v>
      </c>
      <c r="D2513" s="21" t="s">
        <v>345</v>
      </c>
      <c r="E2513" s="23"/>
    </row>
    <row r="2514" spans="1:5" ht="20" customHeight="1">
      <c r="A2514" s="19" t="s">
        <v>2277</v>
      </c>
      <c r="B2514" s="20" t="s">
        <v>2278</v>
      </c>
      <c r="C2514" s="22">
        <v>195</v>
      </c>
      <c r="D2514" s="21" t="s">
        <v>345</v>
      </c>
      <c r="E2514" s="23"/>
    </row>
    <row r="2515" spans="1:5" ht="20" customHeight="1">
      <c r="A2515" s="19" t="s">
        <v>2290</v>
      </c>
      <c r="B2515" s="20" t="s">
        <v>2289</v>
      </c>
      <c r="C2515" s="22">
        <v>75</v>
      </c>
      <c r="D2515" s="21" t="s">
        <v>345</v>
      </c>
      <c r="E2515" s="23"/>
    </row>
    <row r="2516" spans="1:5" ht="20" customHeight="1">
      <c r="A2516" s="19" t="s">
        <v>2292</v>
      </c>
      <c r="B2516" s="20" t="s">
        <v>2293</v>
      </c>
      <c r="C2516" s="22">
        <v>165</v>
      </c>
      <c r="D2516" s="21" t="s">
        <v>345</v>
      </c>
      <c r="E2516" s="23"/>
    </row>
    <row r="2517" spans="1:5" ht="20" customHeight="1">
      <c r="A2517" s="19" t="s">
        <v>2305</v>
      </c>
      <c r="B2517" s="20" t="s">
        <v>2306</v>
      </c>
      <c r="C2517" s="21" t="s">
        <v>156989</v>
      </c>
      <c r="D2517" s="21" t="s">
        <v>345</v>
      </c>
      <c r="E2517" s="23"/>
    </row>
    <row r="2518" spans="1:5" ht="20" customHeight="1">
      <c r="A2518" s="19" t="s">
        <v>2323</v>
      </c>
      <c r="B2518" s="20" t="s">
        <v>2324</v>
      </c>
      <c r="C2518" s="22">
        <v>-45</v>
      </c>
      <c r="D2518" s="21" t="s">
        <v>345</v>
      </c>
      <c r="E2518" s="23"/>
    </row>
    <row r="2519" spans="1:5" ht="20" customHeight="1">
      <c r="A2519" s="19" t="s">
        <v>2330</v>
      </c>
      <c r="B2519" s="20" t="s">
        <v>2331</v>
      </c>
      <c r="C2519" s="21" t="s">
        <v>14955</v>
      </c>
      <c r="D2519" s="21" t="s">
        <v>296</v>
      </c>
      <c r="E2519" s="23"/>
    </row>
    <row r="2520" spans="1:5" ht="20" customHeight="1">
      <c r="A2520" s="19" t="s">
        <v>2339</v>
      </c>
      <c r="B2520" s="24">
        <v>100</v>
      </c>
      <c r="C2520" s="22">
        <v>145</v>
      </c>
      <c r="D2520" s="21" t="s">
        <v>345</v>
      </c>
      <c r="E2520" s="23"/>
    </row>
    <row r="2521" spans="1:5" ht="20" customHeight="1">
      <c r="A2521" s="19" t="s">
        <v>2349</v>
      </c>
      <c r="B2521" s="20" t="s">
        <v>2348</v>
      </c>
      <c r="C2521" s="22">
        <v>95</v>
      </c>
      <c r="D2521" s="21" t="s">
        <v>345</v>
      </c>
      <c r="E2521" s="23"/>
    </row>
    <row r="2522" spans="1:5" ht="20" customHeight="1">
      <c r="A2522" s="19" t="s">
        <v>2351</v>
      </c>
      <c r="B2522" s="24">
        <v>100</v>
      </c>
      <c r="C2522" s="21" t="s">
        <v>169518</v>
      </c>
      <c r="D2522" s="21" t="s">
        <v>345</v>
      </c>
      <c r="E2522" s="23"/>
    </row>
    <row r="2523" spans="1:5" ht="20" customHeight="1">
      <c r="A2523" s="19" t="s">
        <v>2364</v>
      </c>
      <c r="B2523" s="20" t="s">
        <v>2365</v>
      </c>
      <c r="C2523" s="22">
        <v>85</v>
      </c>
      <c r="D2523" s="21" t="s">
        <v>345</v>
      </c>
      <c r="E2523" s="23"/>
    </row>
    <row r="2524" spans="1:5" ht="32" customHeight="1">
      <c r="A2524" s="19" t="s">
        <v>2377</v>
      </c>
      <c r="B2524" s="20" t="s">
        <v>2375</v>
      </c>
      <c r="C2524" s="21" t="s">
        <v>169575</v>
      </c>
      <c r="D2524" s="21" t="s">
        <v>296</v>
      </c>
      <c r="E2524" s="23"/>
    </row>
    <row r="2525" spans="1:5" ht="20" customHeight="1">
      <c r="A2525" s="19" t="s">
        <v>2385</v>
      </c>
      <c r="B2525" s="20" t="s">
        <v>2382</v>
      </c>
      <c r="C2525" s="22">
        <v>-165</v>
      </c>
      <c r="D2525" s="21" t="s">
        <v>296</v>
      </c>
      <c r="E2525" s="23"/>
    </row>
    <row r="2526" spans="1:5" ht="20" customHeight="1">
      <c r="A2526" s="19" t="s">
        <v>2417</v>
      </c>
      <c r="B2526" s="20" t="s">
        <v>2418</v>
      </c>
      <c r="C2526" s="22">
        <v>-95</v>
      </c>
      <c r="D2526" s="21" t="s">
        <v>345</v>
      </c>
      <c r="E2526" s="23"/>
    </row>
    <row r="2527" spans="1:5" ht="20" customHeight="1">
      <c r="A2527" s="19" t="s">
        <v>2476</v>
      </c>
      <c r="B2527" s="20" t="s">
        <v>2477</v>
      </c>
      <c r="C2527" s="22">
        <v>0</v>
      </c>
      <c r="D2527" s="21" t="s">
        <v>345</v>
      </c>
      <c r="E2527" s="23"/>
    </row>
    <row r="2528" spans="1:5" ht="32" customHeight="1">
      <c r="A2528" s="19" t="s">
        <v>2504</v>
      </c>
      <c r="B2528" s="20" t="s">
        <v>2505</v>
      </c>
      <c r="C2528" s="21" t="s">
        <v>169585</v>
      </c>
      <c r="D2528" s="21" t="s">
        <v>296</v>
      </c>
      <c r="E2528" s="23"/>
    </row>
    <row r="2529" spans="1:5" ht="20" customHeight="1">
      <c r="A2529" s="19" t="s">
        <v>2510</v>
      </c>
      <c r="B2529" s="20" t="s">
        <v>2511</v>
      </c>
      <c r="C2529" s="21" t="s">
        <v>169450</v>
      </c>
      <c r="D2529" s="21" t="s">
        <v>296</v>
      </c>
      <c r="E2529" s="23"/>
    </row>
    <row r="2530" spans="1:5" ht="20" customHeight="1">
      <c r="A2530" s="19" t="s">
        <v>2687</v>
      </c>
      <c r="B2530" s="20" t="s">
        <v>2686</v>
      </c>
      <c r="C2530" s="22">
        <v>-155</v>
      </c>
      <c r="D2530" s="21" t="s">
        <v>345</v>
      </c>
      <c r="E2530" s="23"/>
    </row>
    <row r="2531" spans="1:5" ht="20" customHeight="1">
      <c r="A2531" s="19" t="s">
        <v>2693</v>
      </c>
      <c r="B2531" s="20" t="s">
        <v>2692</v>
      </c>
      <c r="C2531" s="21" t="s">
        <v>169433</v>
      </c>
      <c r="D2531" s="21" t="s">
        <v>345</v>
      </c>
      <c r="E2531" s="23"/>
    </row>
    <row r="2532" spans="1:5" ht="20" customHeight="1">
      <c r="A2532" s="19" t="s">
        <v>2707</v>
      </c>
      <c r="B2532" s="20" t="s">
        <v>2706</v>
      </c>
      <c r="C2532" s="21" t="s">
        <v>169452</v>
      </c>
      <c r="D2532" s="21" t="s">
        <v>345</v>
      </c>
      <c r="E2532" s="23"/>
    </row>
    <row r="2533" spans="1:5" ht="20" customHeight="1">
      <c r="A2533" s="19" t="s">
        <v>11133</v>
      </c>
      <c r="B2533" s="20" t="s">
        <v>11134</v>
      </c>
      <c r="C2533" s="21" t="s">
        <v>156989</v>
      </c>
      <c r="D2533" s="21" t="s">
        <v>345</v>
      </c>
      <c r="E2533" s="23"/>
    </row>
    <row r="2534" spans="1:5" ht="20" customHeight="1">
      <c r="A2534" s="19" t="s">
        <v>11160</v>
      </c>
      <c r="B2534" s="20" t="s">
        <v>11159</v>
      </c>
      <c r="C2534" s="21" t="s">
        <v>169509</v>
      </c>
      <c r="D2534" s="21" t="s">
        <v>296</v>
      </c>
      <c r="E2534" s="23"/>
    </row>
    <row r="2535" spans="1:5" ht="20" customHeight="1">
      <c r="A2535" s="19" t="s">
        <v>11165</v>
      </c>
      <c r="B2535" s="20" t="s">
        <v>11166</v>
      </c>
      <c r="C2535" s="22">
        <v>-155</v>
      </c>
      <c r="D2535" s="21" t="s">
        <v>345</v>
      </c>
      <c r="E2535" s="23"/>
    </row>
    <row r="2536" spans="1:5" ht="20" customHeight="1">
      <c r="A2536" s="19" t="s">
        <v>11214</v>
      </c>
      <c r="B2536" s="20" t="s">
        <v>11215</v>
      </c>
      <c r="C2536" s="22">
        <v>-155</v>
      </c>
      <c r="D2536" s="21" t="s">
        <v>345</v>
      </c>
      <c r="E2536" s="23"/>
    </row>
    <row r="2537" spans="1:5" ht="20" customHeight="1">
      <c r="A2537" s="19" t="s">
        <v>11225</v>
      </c>
      <c r="B2537" s="20" t="s">
        <v>11226</v>
      </c>
      <c r="C2537" s="22">
        <v>-145</v>
      </c>
      <c r="D2537" s="21" t="s">
        <v>345</v>
      </c>
      <c r="E2537" s="23"/>
    </row>
    <row r="2538" spans="1:5" ht="20" customHeight="1">
      <c r="A2538" s="19" t="s">
        <v>11238</v>
      </c>
      <c r="B2538" s="20" t="s">
        <v>11239</v>
      </c>
      <c r="C2538" s="22">
        <v>95</v>
      </c>
      <c r="D2538" s="21" t="s">
        <v>345</v>
      </c>
      <c r="E2538" s="23"/>
    </row>
    <row r="2539" spans="1:5" ht="20" customHeight="1">
      <c r="A2539" s="19" t="s">
        <v>11245</v>
      </c>
      <c r="B2539" s="20" t="s">
        <v>11246</v>
      </c>
      <c r="C2539" s="21" t="s">
        <v>169471</v>
      </c>
      <c r="D2539" s="21" t="s">
        <v>296</v>
      </c>
      <c r="E2539" s="23"/>
    </row>
    <row r="2540" spans="1:5" ht="20" customHeight="1">
      <c r="A2540" s="19" t="s">
        <v>11260</v>
      </c>
      <c r="B2540" s="20" t="s">
        <v>11259</v>
      </c>
      <c r="C2540" s="22">
        <v>145</v>
      </c>
      <c r="D2540" s="21" t="s">
        <v>296</v>
      </c>
      <c r="E2540" s="23"/>
    </row>
    <row r="2541" spans="1:5" ht="20" customHeight="1">
      <c r="A2541" s="19" t="s">
        <v>11267</v>
      </c>
      <c r="B2541" s="20" t="s">
        <v>11265</v>
      </c>
      <c r="C2541" s="22">
        <v>-55</v>
      </c>
      <c r="D2541" s="21" t="s">
        <v>345</v>
      </c>
      <c r="E2541" s="23"/>
    </row>
    <row r="2542" spans="1:5" ht="20" customHeight="1">
      <c r="A2542" s="19" t="s">
        <v>11269</v>
      </c>
      <c r="B2542" s="20" t="s">
        <v>11270</v>
      </c>
      <c r="C2542" s="22">
        <v>35</v>
      </c>
      <c r="D2542" s="21" t="s">
        <v>345</v>
      </c>
      <c r="E2542" s="23"/>
    </row>
    <row r="2543" spans="1:5" ht="20" customHeight="1">
      <c r="A2543" s="19" t="s">
        <v>11296</v>
      </c>
      <c r="B2543" s="20" t="s">
        <v>11297</v>
      </c>
      <c r="C2543" s="22">
        <v>-15</v>
      </c>
      <c r="D2543" s="21" t="s">
        <v>345</v>
      </c>
      <c r="E2543" s="23"/>
    </row>
    <row r="2544" spans="1:5" ht="20" customHeight="1">
      <c r="A2544" s="19" t="s">
        <v>11307</v>
      </c>
      <c r="B2544" s="20" t="s">
        <v>11308</v>
      </c>
      <c r="C2544" s="21" t="s">
        <v>169456</v>
      </c>
      <c r="D2544" s="21" t="s">
        <v>296</v>
      </c>
      <c r="E2544" s="23"/>
    </row>
    <row r="2545" spans="1:5" ht="20" customHeight="1">
      <c r="A2545" s="19" t="s">
        <v>11316</v>
      </c>
      <c r="B2545" s="20" t="s">
        <v>11317</v>
      </c>
      <c r="C2545" s="21" t="s">
        <v>169477</v>
      </c>
      <c r="D2545" s="21" t="s">
        <v>345</v>
      </c>
      <c r="E2545" s="23"/>
    </row>
    <row r="2546" spans="1:5" ht="20" customHeight="1">
      <c r="A2546" s="19" t="s">
        <v>11318</v>
      </c>
      <c r="B2546" s="20" t="s">
        <v>11319</v>
      </c>
      <c r="C2546" s="22">
        <v>-165</v>
      </c>
      <c r="D2546" s="21" t="s">
        <v>296</v>
      </c>
      <c r="E2546" s="23"/>
    </row>
    <row r="2547" spans="1:5" ht="20" customHeight="1">
      <c r="A2547" s="19" t="s">
        <v>11320</v>
      </c>
      <c r="B2547" s="20" t="s">
        <v>11321</v>
      </c>
      <c r="C2547" s="21" t="s">
        <v>169452</v>
      </c>
      <c r="D2547" s="21" t="s">
        <v>345</v>
      </c>
      <c r="E2547" s="23"/>
    </row>
    <row r="2548" spans="1:5" ht="20" customHeight="1">
      <c r="A2548" s="19" t="s">
        <v>11324</v>
      </c>
      <c r="B2548" s="20" t="s">
        <v>11323</v>
      </c>
      <c r="C2548" s="21" t="s">
        <v>169493</v>
      </c>
      <c r="D2548" s="21" t="s">
        <v>345</v>
      </c>
      <c r="E2548" s="23"/>
    </row>
    <row r="2549" spans="1:5" ht="20" customHeight="1">
      <c r="A2549" s="19" t="s">
        <v>11325</v>
      </c>
      <c r="B2549" s="20" t="s">
        <v>11326</v>
      </c>
      <c r="C2549" s="21" t="s">
        <v>169477</v>
      </c>
      <c r="D2549" s="21" t="s">
        <v>345</v>
      </c>
      <c r="E2549" s="23"/>
    </row>
    <row r="2550" spans="1:5" ht="32" customHeight="1">
      <c r="A2550" s="19" t="s">
        <v>11327</v>
      </c>
      <c r="B2550" s="20" t="s">
        <v>11328</v>
      </c>
      <c r="C2550" s="21" t="s">
        <v>169562</v>
      </c>
      <c r="D2550" s="21" t="s">
        <v>345</v>
      </c>
      <c r="E2550" s="23"/>
    </row>
    <row r="2551" spans="1:5" ht="20" customHeight="1">
      <c r="A2551" s="19" t="s">
        <v>11329</v>
      </c>
      <c r="B2551" s="20" t="s">
        <v>11330</v>
      </c>
      <c r="C2551" s="21" t="s">
        <v>169486</v>
      </c>
      <c r="D2551" s="21" t="s">
        <v>345</v>
      </c>
      <c r="E2551" s="23"/>
    </row>
    <row r="2552" spans="1:5" ht="20" customHeight="1">
      <c r="A2552" s="19" t="s">
        <v>11331</v>
      </c>
      <c r="B2552" s="20" t="s">
        <v>11332</v>
      </c>
      <c r="C2552" s="22">
        <v>-115</v>
      </c>
      <c r="D2552" s="21" t="s">
        <v>296</v>
      </c>
      <c r="E2552" s="23"/>
    </row>
    <row r="2553" spans="1:5" ht="20" customHeight="1">
      <c r="A2553" s="19" t="s">
        <v>11333</v>
      </c>
      <c r="B2553" s="20" t="s">
        <v>11334</v>
      </c>
      <c r="C2553" s="21" t="s">
        <v>169460</v>
      </c>
      <c r="D2553" s="21" t="s">
        <v>345</v>
      </c>
      <c r="E2553" s="23"/>
    </row>
    <row r="2554" spans="1:5" ht="20" customHeight="1">
      <c r="A2554" s="19" t="s">
        <v>11337</v>
      </c>
      <c r="B2554" s="20" t="s">
        <v>11336</v>
      </c>
      <c r="C2554" s="22">
        <v>95</v>
      </c>
      <c r="D2554" s="21" t="s">
        <v>345</v>
      </c>
      <c r="E2554" s="23"/>
    </row>
    <row r="2555" spans="1:5" ht="20" customHeight="1">
      <c r="A2555" s="19" t="s">
        <v>11338</v>
      </c>
      <c r="B2555" s="20" t="s">
        <v>11339</v>
      </c>
      <c r="C2555" s="22">
        <v>255</v>
      </c>
      <c r="D2555" s="21" t="s">
        <v>345</v>
      </c>
      <c r="E2555" s="23"/>
    </row>
    <row r="2556" spans="1:5" ht="20" customHeight="1">
      <c r="A2556" s="19" t="s">
        <v>11340</v>
      </c>
      <c r="B2556" s="20" t="s">
        <v>11341</v>
      </c>
      <c r="C2556" s="22">
        <v>35</v>
      </c>
      <c r="D2556" s="21" t="s">
        <v>345</v>
      </c>
      <c r="E2556" s="23"/>
    </row>
    <row r="2557" spans="1:5" ht="20" customHeight="1">
      <c r="A2557" s="19" t="s">
        <v>11346</v>
      </c>
      <c r="B2557" s="20" t="s">
        <v>11343</v>
      </c>
      <c r="C2557" s="21" t="s">
        <v>169442</v>
      </c>
      <c r="D2557" s="21" t="s">
        <v>296</v>
      </c>
      <c r="E2557" s="23"/>
    </row>
    <row r="2558" spans="1:5" ht="20" customHeight="1">
      <c r="A2558" s="19" t="s">
        <v>11347</v>
      </c>
      <c r="B2558" s="20" t="s">
        <v>11348</v>
      </c>
      <c r="C2558" s="21" t="s">
        <v>169442</v>
      </c>
      <c r="D2558" s="21" t="s">
        <v>296</v>
      </c>
      <c r="E2558" s="23"/>
    </row>
    <row r="2559" spans="1:5" ht="20" customHeight="1">
      <c r="A2559" s="19" t="s">
        <v>11349</v>
      </c>
      <c r="B2559" s="20" t="s">
        <v>11350</v>
      </c>
      <c r="C2559" s="22">
        <v>-95</v>
      </c>
      <c r="D2559" s="21" t="s">
        <v>296</v>
      </c>
      <c r="E2559" s="23"/>
    </row>
    <row r="2560" spans="1:5" ht="20" customHeight="1">
      <c r="A2560" s="19" t="s">
        <v>11351</v>
      </c>
      <c r="B2560" s="20" t="s">
        <v>11352</v>
      </c>
      <c r="C2560" s="21" t="s">
        <v>169471</v>
      </c>
      <c r="D2560" s="21" t="s">
        <v>345</v>
      </c>
      <c r="E2560" s="23"/>
    </row>
    <row r="2561" spans="1:5" ht="20" customHeight="1">
      <c r="A2561" s="19" t="s">
        <v>11353</v>
      </c>
      <c r="B2561" s="20" t="s">
        <v>11354</v>
      </c>
      <c r="C2561" s="22">
        <v>-65</v>
      </c>
      <c r="D2561" s="21" t="s">
        <v>296</v>
      </c>
      <c r="E2561" s="23"/>
    </row>
    <row r="2562" spans="1:5" ht="20" customHeight="1">
      <c r="A2562" s="19" t="s">
        <v>11355</v>
      </c>
      <c r="B2562" s="20" t="s">
        <v>11356</v>
      </c>
      <c r="C2562" s="22">
        <v>85</v>
      </c>
      <c r="D2562" s="21" t="s">
        <v>345</v>
      </c>
      <c r="E2562" s="23"/>
    </row>
    <row r="2563" spans="1:5" ht="20" customHeight="1">
      <c r="A2563" s="19" t="s">
        <v>11359</v>
      </c>
      <c r="B2563" s="20" t="s">
        <v>11358</v>
      </c>
      <c r="C2563" s="21" t="s">
        <v>169471</v>
      </c>
      <c r="D2563" s="21" t="s">
        <v>296</v>
      </c>
      <c r="E2563" s="23"/>
    </row>
    <row r="2564" spans="1:5" ht="20" customHeight="1">
      <c r="A2564" s="19" t="s">
        <v>11360</v>
      </c>
      <c r="B2564" s="20" t="s">
        <v>11361</v>
      </c>
      <c r="C2564" s="22">
        <v>-165</v>
      </c>
      <c r="D2564" s="21" t="s">
        <v>296</v>
      </c>
      <c r="E2564" s="23"/>
    </row>
    <row r="2565" spans="1:5" ht="20" customHeight="1">
      <c r="A2565" s="19" t="s">
        <v>11364</v>
      </c>
      <c r="B2565" s="20" t="s">
        <v>11363</v>
      </c>
      <c r="C2565" s="22">
        <v>-85</v>
      </c>
      <c r="D2565" s="21" t="s">
        <v>345</v>
      </c>
      <c r="E2565" s="23"/>
    </row>
    <row r="2566" spans="1:5" ht="20" customHeight="1">
      <c r="A2566" s="19" t="s">
        <v>11368</v>
      </c>
      <c r="B2566" s="20" t="s">
        <v>11366</v>
      </c>
      <c r="C2566" s="22">
        <v>115</v>
      </c>
      <c r="D2566" s="21" t="s">
        <v>345</v>
      </c>
      <c r="E2566" s="23"/>
    </row>
    <row r="2567" spans="1:5" ht="20" customHeight="1">
      <c r="A2567" s="19" t="s">
        <v>11369</v>
      </c>
      <c r="B2567" s="20" t="s">
        <v>11370</v>
      </c>
      <c r="C2567" s="21" t="s">
        <v>101727</v>
      </c>
      <c r="D2567" s="21" t="s">
        <v>345</v>
      </c>
      <c r="E2567" s="23"/>
    </row>
    <row r="2568" spans="1:5" ht="20" customHeight="1">
      <c r="A2568" s="19" t="s">
        <v>11373</v>
      </c>
      <c r="B2568" s="20" t="s">
        <v>11374</v>
      </c>
      <c r="C2568" s="22">
        <v>-105</v>
      </c>
      <c r="D2568" s="21" t="s">
        <v>296</v>
      </c>
      <c r="E2568" s="23"/>
    </row>
    <row r="2569" spans="1:5" ht="32" customHeight="1">
      <c r="A2569" s="19" t="s">
        <v>11375</v>
      </c>
      <c r="B2569" s="20" t="s">
        <v>11376</v>
      </c>
      <c r="C2569" s="21" t="s">
        <v>169559</v>
      </c>
      <c r="D2569" s="21" t="s">
        <v>345</v>
      </c>
      <c r="E2569" s="23"/>
    </row>
    <row r="2570" spans="1:5" ht="20" customHeight="1">
      <c r="A2570" s="19" t="s">
        <v>11377</v>
      </c>
      <c r="B2570" s="20" t="s">
        <v>11378</v>
      </c>
      <c r="C2570" s="22">
        <v>-165</v>
      </c>
      <c r="D2570" s="21" t="s">
        <v>296</v>
      </c>
      <c r="E2570" s="23"/>
    </row>
    <row r="2571" spans="1:5" ht="20" customHeight="1">
      <c r="A2571" s="19" t="s">
        <v>11379</v>
      </c>
      <c r="B2571" s="20" t="s">
        <v>11380</v>
      </c>
      <c r="C2571" s="22">
        <v>-155</v>
      </c>
      <c r="D2571" s="21" t="s">
        <v>345</v>
      </c>
      <c r="E2571" s="23"/>
    </row>
    <row r="2572" spans="1:5" ht="32" customHeight="1">
      <c r="A2572" s="19" t="s">
        <v>11381</v>
      </c>
      <c r="B2572" s="20" t="s">
        <v>11382</v>
      </c>
      <c r="C2572" s="21" t="s">
        <v>169586</v>
      </c>
      <c r="D2572" s="21" t="s">
        <v>345</v>
      </c>
      <c r="E2572" s="23"/>
    </row>
    <row r="2573" spans="1:5" ht="20" customHeight="1">
      <c r="A2573" s="19" t="s">
        <v>11383</v>
      </c>
      <c r="B2573" s="20" t="s">
        <v>11384</v>
      </c>
      <c r="C2573" s="21" t="s">
        <v>169436</v>
      </c>
      <c r="D2573" s="21" t="s">
        <v>296</v>
      </c>
      <c r="E2573" s="23"/>
    </row>
    <row r="2574" spans="1:5" ht="20" customHeight="1">
      <c r="A2574" s="19" t="s">
        <v>11385</v>
      </c>
      <c r="B2574" s="20" t="s">
        <v>11386</v>
      </c>
      <c r="C2574" s="21" t="s">
        <v>169478</v>
      </c>
      <c r="D2574" s="21" t="s">
        <v>345</v>
      </c>
      <c r="E2574" s="23"/>
    </row>
    <row r="2575" spans="1:5" ht="20" customHeight="1">
      <c r="A2575" s="19" t="s">
        <v>11387</v>
      </c>
      <c r="B2575" s="20" t="s">
        <v>11388</v>
      </c>
      <c r="C2575" s="22">
        <v>-115</v>
      </c>
      <c r="D2575" s="21" t="s">
        <v>296</v>
      </c>
      <c r="E2575" s="23"/>
    </row>
    <row r="2576" spans="1:5" ht="20" customHeight="1">
      <c r="A2576" s="19" t="s">
        <v>11389</v>
      </c>
      <c r="B2576" s="20" t="s">
        <v>11390</v>
      </c>
      <c r="C2576" s="21" t="s">
        <v>169493</v>
      </c>
      <c r="D2576" s="21" t="s">
        <v>296</v>
      </c>
      <c r="E2576" s="23"/>
    </row>
    <row r="2577" spans="1:5" ht="20" customHeight="1">
      <c r="A2577" s="19" t="s">
        <v>11391</v>
      </c>
      <c r="B2577" s="20" t="s">
        <v>11392</v>
      </c>
      <c r="C2577" s="21" t="s">
        <v>169443</v>
      </c>
      <c r="D2577" s="21" t="s">
        <v>296</v>
      </c>
      <c r="E2577" s="23"/>
    </row>
    <row r="2578" spans="1:5" ht="20" customHeight="1">
      <c r="A2578" s="19" t="s">
        <v>11393</v>
      </c>
      <c r="B2578" s="20" t="s">
        <v>11394</v>
      </c>
      <c r="C2578" s="22">
        <v>-165</v>
      </c>
      <c r="D2578" s="21" t="s">
        <v>296</v>
      </c>
      <c r="E2578" s="23"/>
    </row>
    <row r="2579" spans="1:5" ht="20" customHeight="1">
      <c r="A2579" s="19" t="s">
        <v>11399</v>
      </c>
      <c r="B2579" s="20" t="s">
        <v>11396</v>
      </c>
      <c r="C2579" s="22">
        <v>-65</v>
      </c>
      <c r="D2579" s="21" t="s">
        <v>345</v>
      </c>
      <c r="E2579" s="23"/>
    </row>
    <row r="2580" spans="1:5" ht="20" customHeight="1">
      <c r="A2580" s="19" t="s">
        <v>11400</v>
      </c>
      <c r="B2580" s="20" t="s">
        <v>11401</v>
      </c>
      <c r="C2580" s="21" t="s">
        <v>169438</v>
      </c>
      <c r="D2580" s="21" t="s">
        <v>345</v>
      </c>
      <c r="E2580" s="23"/>
    </row>
    <row r="2581" spans="1:5" ht="20" customHeight="1">
      <c r="A2581" s="19" t="s">
        <v>11402</v>
      </c>
      <c r="B2581" s="20" t="s">
        <v>11403</v>
      </c>
      <c r="C2581" s="22">
        <v>-95</v>
      </c>
      <c r="D2581" s="21" t="s">
        <v>296</v>
      </c>
      <c r="E2581" s="23"/>
    </row>
    <row r="2582" spans="1:5" ht="20" customHeight="1">
      <c r="A2582" s="19" t="s">
        <v>11404</v>
      </c>
      <c r="B2582" s="20" t="s">
        <v>11405</v>
      </c>
      <c r="C2582" s="21" t="s">
        <v>169450</v>
      </c>
      <c r="D2582" s="21" t="s">
        <v>296</v>
      </c>
      <c r="E2582" s="23"/>
    </row>
    <row r="2583" spans="1:5" ht="20" customHeight="1">
      <c r="A2583" s="19" t="s">
        <v>11406</v>
      </c>
      <c r="B2583" s="20" t="s">
        <v>11407</v>
      </c>
      <c r="C2583" s="22">
        <v>-35</v>
      </c>
      <c r="D2583" s="21" t="s">
        <v>296</v>
      </c>
      <c r="E2583" s="23"/>
    </row>
    <row r="2584" spans="1:5" ht="20" customHeight="1">
      <c r="A2584" s="19" t="s">
        <v>11412</v>
      </c>
      <c r="B2584" s="20" t="s">
        <v>11409</v>
      </c>
      <c r="C2584" s="21" t="s">
        <v>169456</v>
      </c>
      <c r="D2584" s="21" t="s">
        <v>296</v>
      </c>
      <c r="E2584" s="23"/>
    </row>
    <row r="2585" spans="1:5" ht="20" customHeight="1">
      <c r="A2585" s="19" t="s">
        <v>11413</v>
      </c>
      <c r="B2585" s="20" t="s">
        <v>11414</v>
      </c>
      <c r="C2585" s="21" t="s">
        <v>169471</v>
      </c>
      <c r="D2585" s="21" t="s">
        <v>345</v>
      </c>
      <c r="E2585" s="23"/>
    </row>
    <row r="2586" spans="1:5" ht="20" customHeight="1">
      <c r="A2586" s="19" t="s">
        <v>11415</v>
      </c>
      <c r="B2586" s="20" t="s">
        <v>11416</v>
      </c>
      <c r="C2586" s="22">
        <v>-125</v>
      </c>
      <c r="D2586" s="21" t="s">
        <v>296</v>
      </c>
      <c r="E2586" s="23"/>
    </row>
    <row r="2587" spans="1:5" ht="20" customHeight="1">
      <c r="A2587" s="19" t="s">
        <v>11417</v>
      </c>
      <c r="B2587" s="20" t="s">
        <v>11418</v>
      </c>
      <c r="C2587" s="22">
        <v>-95</v>
      </c>
      <c r="D2587" s="21" t="s">
        <v>296</v>
      </c>
      <c r="E2587" s="23"/>
    </row>
    <row r="2588" spans="1:5" ht="20" customHeight="1">
      <c r="A2588" s="19" t="s">
        <v>11475</v>
      </c>
      <c r="B2588" s="20" t="s">
        <v>11476</v>
      </c>
      <c r="C2588" s="22">
        <v>15</v>
      </c>
      <c r="D2588" s="21" t="s">
        <v>139</v>
      </c>
      <c r="E2588" s="23"/>
    </row>
    <row r="2589" spans="1:5" ht="20" customHeight="1">
      <c r="A2589" s="19" t="s">
        <v>2157</v>
      </c>
      <c r="B2589" s="20" t="s">
        <v>2158</v>
      </c>
      <c r="C2589" s="21" t="s">
        <v>169438</v>
      </c>
      <c r="D2589" s="21" t="s">
        <v>139</v>
      </c>
      <c r="E2589" s="23"/>
    </row>
    <row r="2590" spans="1:5" ht="20" customHeight="1">
      <c r="A2590" s="19" t="s">
        <v>2224</v>
      </c>
      <c r="B2590" s="20" t="s">
        <v>2225</v>
      </c>
      <c r="C2590" s="22">
        <v>175</v>
      </c>
      <c r="D2590" s="21" t="s">
        <v>139</v>
      </c>
      <c r="E2590" s="23"/>
    </row>
    <row r="2591" spans="1:5" ht="20" customHeight="1">
      <c r="A2591" s="19" t="s">
        <v>2256</v>
      </c>
      <c r="B2591" s="20" t="s">
        <v>2254</v>
      </c>
      <c r="C2591" s="22">
        <v>-155</v>
      </c>
      <c r="D2591" s="21" t="s">
        <v>296</v>
      </c>
      <c r="E2591" s="23"/>
    </row>
    <row r="2592" spans="1:5" ht="20" customHeight="1">
      <c r="A2592" s="19" t="s">
        <v>2257</v>
      </c>
      <c r="B2592" s="20" t="s">
        <v>2258</v>
      </c>
      <c r="C2592" s="21" t="s">
        <v>169509</v>
      </c>
      <c r="D2592" s="21" t="s">
        <v>345</v>
      </c>
      <c r="E2592" s="23"/>
    </row>
    <row r="2593" spans="1:5" ht="20" customHeight="1">
      <c r="A2593" s="19" t="s">
        <v>2259</v>
      </c>
      <c r="B2593" s="20" t="s">
        <v>2260</v>
      </c>
      <c r="C2593" s="21" t="s">
        <v>169517</v>
      </c>
      <c r="D2593" s="21" t="s">
        <v>345</v>
      </c>
      <c r="E2593" s="23"/>
    </row>
    <row r="2594" spans="1:5" ht="20" customHeight="1">
      <c r="A2594" s="19" t="s">
        <v>2261</v>
      </c>
      <c r="B2594" s="20" t="s">
        <v>2262</v>
      </c>
      <c r="C2594" s="22">
        <v>235</v>
      </c>
      <c r="D2594" s="21" t="s">
        <v>345</v>
      </c>
      <c r="E2594" s="23"/>
    </row>
    <row r="2595" spans="1:5" ht="20" customHeight="1">
      <c r="A2595" s="19" t="s">
        <v>2265</v>
      </c>
      <c r="B2595" s="20" t="s">
        <v>2264</v>
      </c>
      <c r="C2595" s="22">
        <v>105</v>
      </c>
      <c r="D2595" s="21" t="s">
        <v>345</v>
      </c>
      <c r="E2595" s="23"/>
    </row>
    <row r="2596" spans="1:5" ht="20" customHeight="1">
      <c r="A2596" s="19" t="s">
        <v>2266</v>
      </c>
      <c r="B2596" s="20" t="s">
        <v>2267</v>
      </c>
      <c r="C2596" s="21" t="s">
        <v>169519</v>
      </c>
      <c r="D2596" s="21" t="s">
        <v>345</v>
      </c>
      <c r="E2596" s="23"/>
    </row>
    <row r="2597" spans="1:5" ht="20" customHeight="1">
      <c r="A2597" s="19" t="s">
        <v>2268</v>
      </c>
      <c r="B2597" s="20" t="s">
        <v>2269</v>
      </c>
      <c r="C2597" s="21" t="s">
        <v>169494</v>
      </c>
      <c r="D2597" s="21" t="s">
        <v>345</v>
      </c>
      <c r="E2597" s="23"/>
    </row>
    <row r="2598" spans="1:5" ht="20" customHeight="1">
      <c r="A2598" s="19" t="s">
        <v>2270</v>
      </c>
      <c r="B2598" s="20" t="s">
        <v>2271</v>
      </c>
      <c r="C2598" s="22">
        <v>95</v>
      </c>
      <c r="D2598" s="21" t="s">
        <v>296</v>
      </c>
      <c r="E2598" s="23"/>
    </row>
    <row r="2599" spans="1:5" ht="20" customHeight="1">
      <c r="A2599" s="19" t="s">
        <v>2272</v>
      </c>
      <c r="B2599" s="20" t="s">
        <v>2273</v>
      </c>
      <c r="C2599" s="22">
        <v>-95</v>
      </c>
      <c r="D2599" s="21" t="s">
        <v>296</v>
      </c>
      <c r="E2599" s="23"/>
    </row>
    <row r="2600" spans="1:5" ht="20" customHeight="1">
      <c r="A2600" s="19" t="s">
        <v>2274</v>
      </c>
      <c r="B2600" s="20" t="s">
        <v>2275</v>
      </c>
      <c r="C2600" s="22">
        <v>85</v>
      </c>
      <c r="D2600" s="21" t="s">
        <v>345</v>
      </c>
      <c r="E2600" s="23"/>
    </row>
    <row r="2601" spans="1:5" ht="20" customHeight="1">
      <c r="A2601" s="19" t="s">
        <v>2276</v>
      </c>
      <c r="B2601" s="24">
        <v>100</v>
      </c>
      <c r="C2601" s="21" t="s">
        <v>14798</v>
      </c>
      <c r="D2601" s="21" t="s">
        <v>345</v>
      </c>
      <c r="E2601" s="23"/>
    </row>
    <row r="2602" spans="1:5" ht="20" customHeight="1">
      <c r="A2602" s="19" t="s">
        <v>2279</v>
      </c>
      <c r="B2602" s="20" t="s">
        <v>2278</v>
      </c>
      <c r="C2602" s="22">
        <v>195</v>
      </c>
      <c r="D2602" s="21" t="s">
        <v>345</v>
      </c>
      <c r="E2602" s="23"/>
    </row>
    <row r="2603" spans="1:5" ht="20" customHeight="1">
      <c r="A2603" s="19" t="s">
        <v>2280</v>
      </c>
      <c r="B2603" s="24">
        <v>100</v>
      </c>
      <c r="C2603" s="22">
        <v>295</v>
      </c>
      <c r="D2603" s="21" t="s">
        <v>345</v>
      </c>
      <c r="E2603" s="23"/>
    </row>
    <row r="2604" spans="1:5" ht="20" customHeight="1">
      <c r="A2604" s="19" t="s">
        <v>2281</v>
      </c>
      <c r="B2604" s="20" t="s">
        <v>2282</v>
      </c>
      <c r="C2604" s="22">
        <v>-75</v>
      </c>
      <c r="D2604" s="21" t="s">
        <v>296</v>
      </c>
      <c r="E2604" s="23"/>
    </row>
    <row r="2605" spans="1:5" ht="20" customHeight="1">
      <c r="A2605" s="19" t="s">
        <v>2283</v>
      </c>
      <c r="B2605" s="20" t="s">
        <v>2284</v>
      </c>
      <c r="C2605" s="21" t="s">
        <v>169492</v>
      </c>
      <c r="D2605" s="21" t="s">
        <v>345</v>
      </c>
      <c r="E2605" s="23"/>
    </row>
    <row r="2606" spans="1:5" ht="20" customHeight="1">
      <c r="A2606" s="19" t="s">
        <v>2285</v>
      </c>
      <c r="B2606" s="20" t="s">
        <v>2286</v>
      </c>
      <c r="C2606" s="22">
        <v>165</v>
      </c>
      <c r="D2606" s="21" t="s">
        <v>345</v>
      </c>
      <c r="E2606" s="23"/>
    </row>
    <row r="2607" spans="1:5" ht="20" customHeight="1">
      <c r="A2607" s="19" t="s">
        <v>2287</v>
      </c>
      <c r="B2607" s="24">
        <v>100</v>
      </c>
      <c r="C2607" s="22">
        <v>225</v>
      </c>
      <c r="D2607" s="21" t="s">
        <v>345</v>
      </c>
      <c r="E2607" s="23"/>
    </row>
    <row r="2608" spans="1:5" ht="20" customHeight="1">
      <c r="A2608" s="19" t="s">
        <v>2291</v>
      </c>
      <c r="B2608" s="20" t="s">
        <v>2289</v>
      </c>
      <c r="C2608" s="22">
        <v>75</v>
      </c>
      <c r="D2608" s="21" t="s">
        <v>345</v>
      </c>
      <c r="E2608" s="23"/>
    </row>
    <row r="2609" spans="1:5" ht="20" customHeight="1">
      <c r="A2609" s="19" t="s">
        <v>2294</v>
      </c>
      <c r="B2609" s="20" t="s">
        <v>2293</v>
      </c>
      <c r="C2609" s="22">
        <v>165</v>
      </c>
      <c r="D2609" s="21" t="s">
        <v>345</v>
      </c>
      <c r="E2609" s="23"/>
    </row>
    <row r="2610" spans="1:5" ht="20" customHeight="1">
      <c r="A2610" s="19" t="s">
        <v>2295</v>
      </c>
      <c r="B2610" s="20" t="s">
        <v>2296</v>
      </c>
      <c r="C2610" s="22">
        <v>245</v>
      </c>
      <c r="D2610" s="21" t="s">
        <v>345</v>
      </c>
      <c r="E2610" s="23"/>
    </row>
    <row r="2611" spans="1:5" ht="20" customHeight="1">
      <c r="A2611" s="19" t="s">
        <v>2299</v>
      </c>
      <c r="B2611" s="20" t="s">
        <v>2300</v>
      </c>
      <c r="C2611" s="21" t="s">
        <v>169461</v>
      </c>
      <c r="D2611" s="21" t="s">
        <v>345</v>
      </c>
      <c r="E2611" s="23"/>
    </row>
    <row r="2612" spans="1:5" ht="32" customHeight="1">
      <c r="A2612" s="19" t="s">
        <v>2301</v>
      </c>
      <c r="B2612" s="20" t="s">
        <v>2302</v>
      </c>
      <c r="C2612" s="21" t="s">
        <v>169567</v>
      </c>
      <c r="D2612" s="21" t="s">
        <v>345</v>
      </c>
      <c r="E2612" s="23"/>
    </row>
    <row r="2613" spans="1:5" ht="20" customHeight="1">
      <c r="A2613" s="19" t="s">
        <v>2303</v>
      </c>
      <c r="B2613" s="20" t="s">
        <v>2304</v>
      </c>
      <c r="C2613" s="21" t="s">
        <v>14798</v>
      </c>
      <c r="D2613" s="21" t="s">
        <v>345</v>
      </c>
      <c r="E2613" s="23"/>
    </row>
    <row r="2614" spans="1:5" ht="20" customHeight="1">
      <c r="A2614" s="19" t="s">
        <v>2307</v>
      </c>
      <c r="B2614" s="20" t="s">
        <v>2306</v>
      </c>
      <c r="C2614" s="21" t="s">
        <v>156989</v>
      </c>
      <c r="D2614" s="21" t="s">
        <v>345</v>
      </c>
      <c r="E2614" s="23"/>
    </row>
    <row r="2615" spans="1:5" ht="20" customHeight="1">
      <c r="A2615" s="19" t="s">
        <v>2308</v>
      </c>
      <c r="B2615" s="24">
        <v>100</v>
      </c>
      <c r="C2615" s="22">
        <v>285</v>
      </c>
      <c r="D2615" s="21" t="s">
        <v>345</v>
      </c>
      <c r="E2615" s="23"/>
    </row>
    <row r="2616" spans="1:5" ht="20" customHeight="1">
      <c r="A2616" s="19" t="s">
        <v>2309</v>
      </c>
      <c r="B2616" s="20" t="s">
        <v>2310</v>
      </c>
      <c r="C2616" s="21" t="s">
        <v>156989</v>
      </c>
      <c r="D2616" s="21" t="s">
        <v>296</v>
      </c>
      <c r="E2616" s="23"/>
    </row>
    <row r="2617" spans="1:5" ht="20" customHeight="1">
      <c r="A2617" s="19" t="s">
        <v>2311</v>
      </c>
      <c r="B2617" s="20" t="s">
        <v>2312</v>
      </c>
      <c r="C2617" s="22">
        <v>185</v>
      </c>
      <c r="D2617" s="21" t="s">
        <v>345</v>
      </c>
      <c r="E2617" s="23"/>
    </row>
    <row r="2618" spans="1:5" ht="20" customHeight="1">
      <c r="A2618" s="19" t="s">
        <v>2313</v>
      </c>
      <c r="B2618" s="20" t="s">
        <v>2314</v>
      </c>
      <c r="C2618" s="21" t="s">
        <v>169442</v>
      </c>
      <c r="D2618" s="21" t="s">
        <v>296</v>
      </c>
      <c r="E2618" s="23"/>
    </row>
    <row r="2619" spans="1:5" ht="20" customHeight="1">
      <c r="A2619" s="19" t="s">
        <v>2315</v>
      </c>
      <c r="B2619" s="20" t="s">
        <v>2316</v>
      </c>
      <c r="C2619" s="21" t="s">
        <v>14955</v>
      </c>
      <c r="D2619" s="21" t="s">
        <v>345</v>
      </c>
      <c r="E2619" s="23"/>
    </row>
    <row r="2620" spans="1:5" ht="20" customHeight="1">
      <c r="A2620" s="19" t="s">
        <v>2317</v>
      </c>
      <c r="B2620" s="20" t="s">
        <v>2318</v>
      </c>
      <c r="C2620" s="22">
        <v>-35</v>
      </c>
      <c r="D2620" s="21" t="s">
        <v>296</v>
      </c>
      <c r="E2620" s="23"/>
    </row>
    <row r="2621" spans="1:5" ht="20" customHeight="1">
      <c r="A2621" s="19" t="s">
        <v>2319</v>
      </c>
      <c r="B2621" s="20" t="s">
        <v>2320</v>
      </c>
      <c r="C2621" s="21" t="s">
        <v>169499</v>
      </c>
      <c r="D2621" s="21" t="s">
        <v>345</v>
      </c>
      <c r="E2621" s="23"/>
    </row>
    <row r="2622" spans="1:5" ht="20" customHeight="1">
      <c r="A2622" s="19" t="s">
        <v>2321</v>
      </c>
      <c r="B2622" s="20" t="s">
        <v>2322</v>
      </c>
      <c r="C2622" s="21" t="s">
        <v>169433</v>
      </c>
      <c r="D2622" s="21" t="s">
        <v>296</v>
      </c>
      <c r="E2622" s="23"/>
    </row>
    <row r="2623" spans="1:5" ht="20" customHeight="1">
      <c r="A2623" s="19" t="s">
        <v>2325</v>
      </c>
      <c r="B2623" s="20" t="s">
        <v>2324</v>
      </c>
      <c r="C2623" s="22">
        <v>-45</v>
      </c>
      <c r="D2623" s="21" t="s">
        <v>345</v>
      </c>
      <c r="E2623" s="23"/>
    </row>
    <row r="2624" spans="1:5" ht="20" customHeight="1">
      <c r="A2624" s="19" t="s">
        <v>2326</v>
      </c>
      <c r="B2624" s="20" t="s">
        <v>2327</v>
      </c>
      <c r="C2624" s="21" t="s">
        <v>169460</v>
      </c>
      <c r="D2624" s="21" t="s">
        <v>345</v>
      </c>
      <c r="E2624" s="23"/>
    </row>
    <row r="2625" spans="1:5" ht="20" customHeight="1">
      <c r="A2625" s="19" t="s">
        <v>2328</v>
      </c>
      <c r="B2625" s="20" t="s">
        <v>2329</v>
      </c>
      <c r="C2625" s="21" t="s">
        <v>101727</v>
      </c>
      <c r="D2625" s="21" t="s">
        <v>345</v>
      </c>
      <c r="E2625" s="23"/>
    </row>
    <row r="2626" spans="1:5" ht="20" customHeight="1">
      <c r="A2626" s="19" t="s">
        <v>2332</v>
      </c>
      <c r="B2626" s="20" t="s">
        <v>2331</v>
      </c>
      <c r="C2626" s="21" t="s">
        <v>14955</v>
      </c>
      <c r="D2626" s="21" t="s">
        <v>296</v>
      </c>
      <c r="E2626" s="23"/>
    </row>
    <row r="2627" spans="1:5" ht="20" customHeight="1">
      <c r="A2627" s="19" t="s">
        <v>2333</v>
      </c>
      <c r="B2627" s="24">
        <v>100</v>
      </c>
      <c r="C2627" s="21" t="s">
        <v>14798</v>
      </c>
      <c r="D2627" s="21" t="s">
        <v>345</v>
      </c>
      <c r="E2627" s="23"/>
    </row>
    <row r="2628" spans="1:5" ht="32" customHeight="1">
      <c r="A2628" s="19" t="s">
        <v>2334</v>
      </c>
      <c r="B2628" s="20" t="s">
        <v>2335</v>
      </c>
      <c r="C2628" s="21" t="s">
        <v>169571</v>
      </c>
      <c r="D2628" s="21" t="s">
        <v>296</v>
      </c>
      <c r="E2628" s="23"/>
    </row>
    <row r="2629" spans="1:5" ht="20" customHeight="1">
      <c r="A2629" s="19" t="s">
        <v>2336</v>
      </c>
      <c r="B2629" s="20" t="s">
        <v>2337</v>
      </c>
      <c r="C2629" s="22">
        <v>55</v>
      </c>
      <c r="D2629" s="21" t="s">
        <v>345</v>
      </c>
      <c r="E2629" s="23"/>
    </row>
    <row r="2630" spans="1:5" ht="20" customHeight="1">
      <c r="A2630" s="19" t="s">
        <v>2338</v>
      </c>
      <c r="B2630" s="24">
        <v>100</v>
      </c>
      <c r="C2630" s="21" t="s">
        <v>169461</v>
      </c>
      <c r="D2630" s="21" t="s">
        <v>345</v>
      </c>
      <c r="E2630" s="23"/>
    </row>
    <row r="2631" spans="1:5" ht="20" customHeight="1">
      <c r="A2631" s="19" t="s">
        <v>2340</v>
      </c>
      <c r="B2631" s="24">
        <v>100</v>
      </c>
      <c r="C2631" s="22">
        <v>145</v>
      </c>
      <c r="D2631" s="21" t="s">
        <v>345</v>
      </c>
      <c r="E2631" s="23"/>
    </row>
    <row r="2632" spans="1:5" ht="20" customHeight="1">
      <c r="A2632" s="19" t="s">
        <v>2341</v>
      </c>
      <c r="B2632" s="24">
        <v>100</v>
      </c>
      <c r="C2632" s="22">
        <v>275</v>
      </c>
      <c r="D2632" s="21" t="s">
        <v>345</v>
      </c>
      <c r="E2632" s="23"/>
    </row>
    <row r="2633" spans="1:5" ht="20" customHeight="1">
      <c r="A2633" s="19" t="s">
        <v>2342</v>
      </c>
      <c r="B2633" s="20" t="s">
        <v>2343</v>
      </c>
      <c r="C2633" s="22">
        <v>115</v>
      </c>
      <c r="D2633" s="21" t="s">
        <v>345</v>
      </c>
      <c r="E2633" s="23"/>
    </row>
    <row r="2634" spans="1:5" ht="20" customHeight="1">
      <c r="A2634" s="19" t="s">
        <v>2344</v>
      </c>
      <c r="B2634" s="20" t="s">
        <v>2345</v>
      </c>
      <c r="C2634" s="21" t="s">
        <v>169485</v>
      </c>
      <c r="D2634" s="21" t="s">
        <v>345</v>
      </c>
      <c r="E2634" s="23"/>
    </row>
    <row r="2635" spans="1:5" ht="20" customHeight="1">
      <c r="A2635" s="19" t="s">
        <v>2346</v>
      </c>
      <c r="B2635" s="24">
        <v>100</v>
      </c>
      <c r="C2635" s="22">
        <v>205</v>
      </c>
      <c r="D2635" s="21" t="s">
        <v>345</v>
      </c>
      <c r="E2635" s="23"/>
    </row>
    <row r="2636" spans="1:5" ht="20" customHeight="1">
      <c r="A2636" s="19" t="s">
        <v>2350</v>
      </c>
      <c r="B2636" s="20" t="s">
        <v>2348</v>
      </c>
      <c r="C2636" s="22">
        <v>95</v>
      </c>
      <c r="D2636" s="21" t="s">
        <v>345</v>
      </c>
      <c r="E2636" s="23"/>
    </row>
    <row r="2637" spans="1:5" ht="20" customHeight="1">
      <c r="A2637" s="19" t="s">
        <v>2352</v>
      </c>
      <c r="B2637" s="24">
        <v>100</v>
      </c>
      <c r="C2637" s="21" t="s">
        <v>169518</v>
      </c>
      <c r="D2637" s="21" t="s">
        <v>345</v>
      </c>
      <c r="E2637" s="23"/>
    </row>
    <row r="2638" spans="1:5" ht="20" customHeight="1">
      <c r="A2638" s="19" t="s">
        <v>2353</v>
      </c>
      <c r="B2638" s="24">
        <v>100</v>
      </c>
      <c r="C2638" s="21" t="s">
        <v>169519</v>
      </c>
      <c r="D2638" s="21" t="s">
        <v>345</v>
      </c>
      <c r="E2638" s="23"/>
    </row>
    <row r="2639" spans="1:5" ht="20" customHeight="1">
      <c r="A2639" s="19" t="s">
        <v>2356</v>
      </c>
      <c r="B2639" s="20" t="s">
        <v>2357</v>
      </c>
      <c r="C2639" s="21" t="s">
        <v>169461</v>
      </c>
      <c r="D2639" s="21" t="s">
        <v>345</v>
      </c>
      <c r="E2639" s="23"/>
    </row>
    <row r="2640" spans="1:5" ht="20" customHeight="1">
      <c r="A2640" s="19" t="s">
        <v>2358</v>
      </c>
      <c r="B2640" s="20" t="s">
        <v>2359</v>
      </c>
      <c r="C2640" s="22">
        <v>-125</v>
      </c>
      <c r="D2640" s="21" t="s">
        <v>296</v>
      </c>
      <c r="E2640" s="23"/>
    </row>
    <row r="2641" spans="1:5" ht="20" customHeight="1">
      <c r="A2641" s="19" t="s">
        <v>2360</v>
      </c>
      <c r="B2641" s="20" t="s">
        <v>2361</v>
      </c>
      <c r="C2641" s="21" t="s">
        <v>169455</v>
      </c>
      <c r="D2641" s="21" t="s">
        <v>345</v>
      </c>
      <c r="E2641" s="23"/>
    </row>
    <row r="2642" spans="1:5" ht="20" customHeight="1">
      <c r="A2642" s="19" t="s">
        <v>2362</v>
      </c>
      <c r="B2642" s="20" t="s">
        <v>2363</v>
      </c>
      <c r="C2642" s="21" t="s">
        <v>169485</v>
      </c>
      <c r="D2642" s="21" t="s">
        <v>345</v>
      </c>
      <c r="E2642" s="23"/>
    </row>
    <row r="2643" spans="1:5" ht="20" customHeight="1">
      <c r="A2643" s="19" t="s">
        <v>2366</v>
      </c>
      <c r="B2643" s="20" t="s">
        <v>2365</v>
      </c>
      <c r="C2643" s="22">
        <v>85</v>
      </c>
      <c r="D2643" s="21" t="s">
        <v>345</v>
      </c>
      <c r="E2643" s="23"/>
    </row>
    <row r="2644" spans="1:5" ht="20" customHeight="1">
      <c r="A2644" s="19" t="s">
        <v>2367</v>
      </c>
      <c r="B2644" s="24">
        <v>100</v>
      </c>
      <c r="C2644" s="21" t="s">
        <v>169519</v>
      </c>
      <c r="D2644" s="21" t="s">
        <v>345</v>
      </c>
      <c r="E2644" s="23"/>
    </row>
    <row r="2645" spans="1:5" ht="20" customHeight="1">
      <c r="A2645" s="19" t="s">
        <v>2368</v>
      </c>
      <c r="B2645" s="20" t="s">
        <v>2369</v>
      </c>
      <c r="C2645" s="21" t="s">
        <v>14955</v>
      </c>
      <c r="D2645" s="21" t="s">
        <v>296</v>
      </c>
      <c r="E2645" s="23"/>
    </row>
    <row r="2646" spans="1:5" ht="20" customHeight="1">
      <c r="A2646" s="19" t="s">
        <v>2370</v>
      </c>
      <c r="B2646" s="20" t="s">
        <v>2371</v>
      </c>
      <c r="C2646" s="21" t="s">
        <v>169462</v>
      </c>
      <c r="D2646" s="21" t="s">
        <v>296</v>
      </c>
      <c r="E2646" s="23"/>
    </row>
    <row r="2647" spans="1:5" ht="20" customHeight="1">
      <c r="A2647" s="19" t="s">
        <v>2372</v>
      </c>
      <c r="B2647" s="20" t="s">
        <v>2373</v>
      </c>
      <c r="C2647" s="22">
        <v>105</v>
      </c>
      <c r="D2647" s="21" t="s">
        <v>345</v>
      </c>
      <c r="E2647" s="23"/>
    </row>
    <row r="2648" spans="1:5" ht="32" customHeight="1">
      <c r="A2648" s="19" t="s">
        <v>2378</v>
      </c>
      <c r="B2648" s="20" t="s">
        <v>2375</v>
      </c>
      <c r="C2648" s="21" t="s">
        <v>169575</v>
      </c>
      <c r="D2648" s="21" t="s">
        <v>296</v>
      </c>
      <c r="E2648" s="23"/>
    </row>
    <row r="2649" spans="1:5" ht="20" customHeight="1">
      <c r="A2649" s="19" t="s">
        <v>2379</v>
      </c>
      <c r="B2649" s="20" t="s">
        <v>2380</v>
      </c>
      <c r="C2649" s="22">
        <v>75</v>
      </c>
      <c r="D2649" s="21" t="s">
        <v>296</v>
      </c>
      <c r="E2649" s="23"/>
    </row>
    <row r="2650" spans="1:5" ht="20" customHeight="1">
      <c r="A2650" s="19" t="s">
        <v>2386</v>
      </c>
      <c r="B2650" s="20" t="s">
        <v>2382</v>
      </c>
      <c r="C2650" s="22">
        <v>-165</v>
      </c>
      <c r="D2650" s="21" t="s">
        <v>296</v>
      </c>
      <c r="E2650" s="23"/>
    </row>
    <row r="2651" spans="1:5" ht="20" customHeight="1">
      <c r="A2651" s="19" t="s">
        <v>2391</v>
      </c>
      <c r="B2651" s="20" t="s">
        <v>2392</v>
      </c>
      <c r="C2651" s="21" t="s">
        <v>169509</v>
      </c>
      <c r="D2651" s="21" t="s">
        <v>345</v>
      </c>
      <c r="E2651" s="23"/>
    </row>
    <row r="2652" spans="1:5" ht="20" customHeight="1">
      <c r="A2652" s="19" t="s">
        <v>2406</v>
      </c>
      <c r="B2652" s="24">
        <v>100</v>
      </c>
      <c r="C2652" s="22">
        <v>215</v>
      </c>
      <c r="D2652" s="21" t="s">
        <v>345</v>
      </c>
      <c r="E2652" s="23"/>
    </row>
    <row r="2653" spans="1:5" ht="20" customHeight="1">
      <c r="A2653" s="19" t="s">
        <v>2413</v>
      </c>
      <c r="B2653" s="24">
        <v>100</v>
      </c>
      <c r="C2653" s="21" t="s">
        <v>169487</v>
      </c>
      <c r="D2653" s="21" t="s">
        <v>345</v>
      </c>
      <c r="E2653" s="23"/>
    </row>
    <row r="2654" spans="1:5" ht="20" customHeight="1">
      <c r="A2654" s="19" t="s">
        <v>2419</v>
      </c>
      <c r="B2654" s="20" t="s">
        <v>2418</v>
      </c>
      <c r="C2654" s="22">
        <v>-95</v>
      </c>
      <c r="D2654" s="21" t="s">
        <v>345</v>
      </c>
      <c r="E2654" s="23"/>
    </row>
    <row r="2655" spans="1:5" ht="20" customHeight="1">
      <c r="A2655" s="19" t="s">
        <v>2421</v>
      </c>
      <c r="B2655" s="20" t="s">
        <v>2422</v>
      </c>
      <c r="C2655" s="22">
        <v>215</v>
      </c>
      <c r="D2655" s="21" t="s">
        <v>345</v>
      </c>
      <c r="E2655" s="23"/>
    </row>
    <row r="2656" spans="1:5" ht="20" customHeight="1">
      <c r="A2656" s="19" t="s">
        <v>2431</v>
      </c>
      <c r="B2656" s="20" t="s">
        <v>2432</v>
      </c>
      <c r="C2656" s="21" t="s">
        <v>169485</v>
      </c>
      <c r="D2656" s="21" t="s">
        <v>345</v>
      </c>
      <c r="E2656" s="23"/>
    </row>
    <row r="2657" spans="1:5" ht="20" customHeight="1">
      <c r="A2657" s="19" t="s">
        <v>2452</v>
      </c>
      <c r="B2657" s="20" t="s">
        <v>2453</v>
      </c>
      <c r="C2657" s="22">
        <v>0</v>
      </c>
      <c r="D2657" s="21" t="s">
        <v>345</v>
      </c>
      <c r="E2657" s="23"/>
    </row>
    <row r="2658" spans="1:5" ht="32" customHeight="1">
      <c r="A2658" s="19" t="s">
        <v>2460</v>
      </c>
      <c r="B2658" s="20" t="s">
        <v>2461</v>
      </c>
      <c r="C2658" s="21" t="s">
        <v>169587</v>
      </c>
      <c r="D2658" s="21" t="s">
        <v>296</v>
      </c>
      <c r="E2658" s="23"/>
    </row>
    <row r="2659" spans="1:5" ht="20" customHeight="1">
      <c r="A2659" s="19" t="s">
        <v>2467</v>
      </c>
      <c r="B2659" s="24">
        <v>100</v>
      </c>
      <c r="C2659" s="21" t="s">
        <v>169494</v>
      </c>
      <c r="D2659" s="21" t="s">
        <v>345</v>
      </c>
      <c r="E2659" s="23"/>
    </row>
    <row r="2660" spans="1:5" ht="20" customHeight="1">
      <c r="A2660" s="19" t="s">
        <v>2470</v>
      </c>
      <c r="B2660" s="24">
        <v>100</v>
      </c>
      <c r="C2660" s="21" t="s">
        <v>169487</v>
      </c>
      <c r="D2660" s="21" t="s">
        <v>345</v>
      </c>
      <c r="E2660" s="23"/>
    </row>
    <row r="2661" spans="1:5" ht="20" customHeight="1">
      <c r="A2661" s="19" t="s">
        <v>2478</v>
      </c>
      <c r="B2661" s="20" t="s">
        <v>2477</v>
      </c>
      <c r="C2661" s="22">
        <v>0</v>
      </c>
      <c r="D2661" s="21" t="s">
        <v>345</v>
      </c>
      <c r="E2661" s="23"/>
    </row>
    <row r="2662" spans="1:5" ht="20" customHeight="1">
      <c r="A2662" s="19" t="s">
        <v>2480</v>
      </c>
      <c r="B2662" s="24">
        <v>100</v>
      </c>
      <c r="C2662" s="21" t="s">
        <v>169518</v>
      </c>
      <c r="D2662" s="21" t="s">
        <v>345</v>
      </c>
      <c r="E2662" s="23"/>
    </row>
    <row r="2663" spans="1:5" ht="20" customHeight="1">
      <c r="A2663" s="19" t="s">
        <v>2488</v>
      </c>
      <c r="B2663" s="24">
        <v>100</v>
      </c>
      <c r="C2663" s="21" t="s">
        <v>169487</v>
      </c>
      <c r="D2663" s="21" t="s">
        <v>345</v>
      </c>
      <c r="E2663" s="23"/>
    </row>
    <row r="2664" spans="1:5" ht="20" customHeight="1">
      <c r="A2664" s="19" t="s">
        <v>2493</v>
      </c>
      <c r="B2664" s="20" t="s">
        <v>2494</v>
      </c>
      <c r="C2664" s="22">
        <v>105</v>
      </c>
      <c r="D2664" s="21" t="s">
        <v>345</v>
      </c>
      <c r="E2664" s="23"/>
    </row>
    <row r="2665" spans="1:5" ht="32" customHeight="1">
      <c r="A2665" s="19" t="s">
        <v>2506</v>
      </c>
      <c r="B2665" s="20" t="s">
        <v>2505</v>
      </c>
      <c r="C2665" s="21" t="s">
        <v>169585</v>
      </c>
      <c r="D2665" s="21" t="s">
        <v>296</v>
      </c>
      <c r="E2665" s="23"/>
    </row>
    <row r="2666" spans="1:5" ht="20" customHeight="1">
      <c r="A2666" s="19" t="s">
        <v>2512</v>
      </c>
      <c r="B2666" s="20" t="s">
        <v>2511</v>
      </c>
      <c r="C2666" s="21" t="s">
        <v>169450</v>
      </c>
      <c r="D2666" s="21" t="s">
        <v>296</v>
      </c>
      <c r="E2666" s="23"/>
    </row>
    <row r="2667" spans="1:5" ht="20" customHeight="1">
      <c r="A2667" s="19" t="s">
        <v>2548</v>
      </c>
      <c r="B2667" s="20" t="s">
        <v>2549</v>
      </c>
      <c r="C2667" s="22">
        <v>55</v>
      </c>
      <c r="D2667" s="21" t="s">
        <v>345</v>
      </c>
      <c r="E2667" s="23"/>
    </row>
    <row r="2668" spans="1:5" ht="20" customHeight="1">
      <c r="A2668" s="19" t="s">
        <v>2598</v>
      </c>
      <c r="B2668" s="24">
        <v>100</v>
      </c>
      <c r="C2668" s="22">
        <v>245</v>
      </c>
      <c r="D2668" s="21" t="s">
        <v>345</v>
      </c>
      <c r="E2668" s="23"/>
    </row>
    <row r="2669" spans="1:5" ht="20" customHeight="1">
      <c r="A2669" s="19" t="s">
        <v>2610</v>
      </c>
      <c r="B2669" s="24">
        <v>100</v>
      </c>
      <c r="C2669" s="22">
        <v>115</v>
      </c>
      <c r="D2669" s="21" t="s">
        <v>345</v>
      </c>
      <c r="E2669" s="23"/>
    </row>
    <row r="2670" spans="1:5" ht="32" customHeight="1">
      <c r="A2670" s="19" t="s">
        <v>2639</v>
      </c>
      <c r="B2670" s="20" t="s">
        <v>2640</v>
      </c>
      <c r="C2670" s="21" t="s">
        <v>169564</v>
      </c>
      <c r="D2670" s="21" t="s">
        <v>296</v>
      </c>
      <c r="E2670" s="23"/>
    </row>
    <row r="2671" spans="1:5" ht="20" customHeight="1">
      <c r="A2671" s="19" t="s">
        <v>2645</v>
      </c>
      <c r="B2671" s="20" t="s">
        <v>2646</v>
      </c>
      <c r="C2671" s="21" t="s">
        <v>169450</v>
      </c>
      <c r="D2671" s="21" t="s">
        <v>296</v>
      </c>
      <c r="E2671" s="23"/>
    </row>
    <row r="2672" spans="1:5" ht="20" customHeight="1">
      <c r="A2672" s="19" t="s">
        <v>2688</v>
      </c>
      <c r="B2672" s="20" t="s">
        <v>2686</v>
      </c>
      <c r="C2672" s="22">
        <v>-155</v>
      </c>
      <c r="D2672" s="21" t="s">
        <v>345</v>
      </c>
      <c r="E2672" s="23"/>
    </row>
    <row r="2673" spans="1:5" ht="20" customHeight="1">
      <c r="A2673" s="19" t="s">
        <v>2694</v>
      </c>
      <c r="B2673" s="20" t="s">
        <v>2692</v>
      </c>
      <c r="C2673" s="21" t="s">
        <v>169433</v>
      </c>
      <c r="D2673" s="21" t="s">
        <v>345</v>
      </c>
      <c r="E2673" s="23"/>
    </row>
    <row r="2674" spans="1:5" ht="20" customHeight="1">
      <c r="A2674" s="19" t="s">
        <v>2708</v>
      </c>
      <c r="B2674" s="20" t="s">
        <v>2706</v>
      </c>
      <c r="C2674" s="21" t="s">
        <v>169452</v>
      </c>
      <c r="D2674" s="21" t="s">
        <v>345</v>
      </c>
      <c r="E2674" s="23"/>
    </row>
    <row r="2675" spans="1:5" ht="20" customHeight="1">
      <c r="A2675" s="19" t="s">
        <v>10862</v>
      </c>
      <c r="B2675" s="20" t="s">
        <v>10863</v>
      </c>
      <c r="C2675" s="22">
        <v>0</v>
      </c>
      <c r="D2675" s="21" t="s">
        <v>345</v>
      </c>
      <c r="E2675" s="23"/>
    </row>
    <row r="2676" spans="1:5" ht="20" customHeight="1">
      <c r="A2676" s="19" t="s">
        <v>11119</v>
      </c>
      <c r="B2676" s="20" t="s">
        <v>11120</v>
      </c>
      <c r="C2676" s="21" t="s">
        <v>169446</v>
      </c>
      <c r="D2676" s="21" t="s">
        <v>345</v>
      </c>
      <c r="E2676" s="23"/>
    </row>
    <row r="2677" spans="1:5" ht="20" customHeight="1">
      <c r="A2677" s="19" t="s">
        <v>11135</v>
      </c>
      <c r="B2677" s="20" t="s">
        <v>11134</v>
      </c>
      <c r="C2677" s="21" t="s">
        <v>156989</v>
      </c>
      <c r="D2677" s="21" t="s">
        <v>345</v>
      </c>
      <c r="E2677" s="23"/>
    </row>
    <row r="2678" spans="1:5" ht="20" customHeight="1">
      <c r="A2678" s="19" t="s">
        <v>11137</v>
      </c>
      <c r="B2678" s="20" t="s">
        <v>11138</v>
      </c>
      <c r="C2678" s="21" t="s">
        <v>156989</v>
      </c>
      <c r="D2678" s="21" t="s">
        <v>345</v>
      </c>
      <c r="E2678" s="23"/>
    </row>
    <row r="2679" spans="1:5" ht="20" customHeight="1">
      <c r="A2679" s="19" t="s">
        <v>11145</v>
      </c>
      <c r="B2679" s="20" t="s">
        <v>11146</v>
      </c>
      <c r="C2679" s="21" t="s">
        <v>169455</v>
      </c>
      <c r="D2679" s="21" t="s">
        <v>296</v>
      </c>
      <c r="E2679" s="23"/>
    </row>
    <row r="2680" spans="1:5" ht="20" customHeight="1">
      <c r="A2680" s="19" t="s">
        <v>11161</v>
      </c>
      <c r="B2680" s="20" t="s">
        <v>11159</v>
      </c>
      <c r="C2680" s="21" t="s">
        <v>169509</v>
      </c>
      <c r="D2680" s="21" t="s">
        <v>296</v>
      </c>
      <c r="E2680" s="23"/>
    </row>
    <row r="2681" spans="1:5" ht="20" customHeight="1">
      <c r="A2681" s="19" t="s">
        <v>11167</v>
      </c>
      <c r="B2681" s="20" t="s">
        <v>11166</v>
      </c>
      <c r="C2681" s="22">
        <v>-155</v>
      </c>
      <c r="D2681" s="21" t="s">
        <v>345</v>
      </c>
      <c r="E2681" s="23"/>
    </row>
    <row r="2682" spans="1:5" ht="20" customHeight="1">
      <c r="A2682" s="19" t="s">
        <v>11169</v>
      </c>
      <c r="B2682" s="20" t="s">
        <v>11170</v>
      </c>
      <c r="C2682" s="21" t="s">
        <v>169461</v>
      </c>
      <c r="D2682" s="21" t="s">
        <v>345</v>
      </c>
      <c r="E2682" s="23"/>
    </row>
    <row r="2683" spans="1:5" ht="20" customHeight="1">
      <c r="A2683" s="19" t="s">
        <v>11194</v>
      </c>
      <c r="B2683" s="20" t="s">
        <v>11195</v>
      </c>
      <c r="C2683" s="21" t="s">
        <v>169449</v>
      </c>
      <c r="D2683" s="21" t="s">
        <v>345</v>
      </c>
      <c r="E2683" s="23"/>
    </row>
    <row r="2684" spans="1:5" ht="20" customHeight="1">
      <c r="A2684" s="19" t="s">
        <v>11205</v>
      </c>
      <c r="B2684" s="20" t="s">
        <v>11206</v>
      </c>
      <c r="C2684" s="22">
        <v>-165</v>
      </c>
      <c r="D2684" s="21" t="s">
        <v>296</v>
      </c>
      <c r="E2684" s="23"/>
    </row>
    <row r="2685" spans="1:5" ht="20" customHeight="1">
      <c r="A2685" s="19" t="s">
        <v>11216</v>
      </c>
      <c r="B2685" s="20" t="s">
        <v>11215</v>
      </c>
      <c r="C2685" s="22">
        <v>-155</v>
      </c>
      <c r="D2685" s="21" t="s">
        <v>345</v>
      </c>
      <c r="E2685" s="23"/>
    </row>
    <row r="2686" spans="1:5" ht="20" customHeight="1">
      <c r="A2686" s="19" t="s">
        <v>11217</v>
      </c>
      <c r="B2686" s="20" t="s">
        <v>11218</v>
      </c>
      <c r="C2686" s="21" t="s">
        <v>169436</v>
      </c>
      <c r="D2686" s="21" t="s">
        <v>345</v>
      </c>
      <c r="E2686" s="23"/>
    </row>
    <row r="2687" spans="1:5" ht="20" customHeight="1">
      <c r="A2687" s="19" t="s">
        <v>11219</v>
      </c>
      <c r="B2687" s="20" t="s">
        <v>11220</v>
      </c>
      <c r="C2687" s="22">
        <v>-165</v>
      </c>
      <c r="D2687" s="21" t="s">
        <v>296</v>
      </c>
      <c r="E2687" s="23"/>
    </row>
    <row r="2688" spans="1:5" ht="20" customHeight="1">
      <c r="A2688" s="19" t="s">
        <v>11221</v>
      </c>
      <c r="B2688" s="20" t="s">
        <v>11222</v>
      </c>
      <c r="C2688" s="21" t="s">
        <v>169480</v>
      </c>
      <c r="D2688" s="21" t="s">
        <v>345</v>
      </c>
      <c r="E2688" s="23"/>
    </row>
    <row r="2689" spans="1:5" ht="20" customHeight="1">
      <c r="A2689" s="19" t="s">
        <v>11223</v>
      </c>
      <c r="B2689" s="20" t="s">
        <v>11224</v>
      </c>
      <c r="C2689" s="21" t="s">
        <v>169461</v>
      </c>
      <c r="D2689" s="21" t="s">
        <v>345</v>
      </c>
      <c r="E2689" s="23"/>
    </row>
    <row r="2690" spans="1:5" ht="20" customHeight="1">
      <c r="A2690" s="19" t="s">
        <v>11227</v>
      </c>
      <c r="B2690" s="20" t="s">
        <v>11226</v>
      </c>
      <c r="C2690" s="22">
        <v>-145</v>
      </c>
      <c r="D2690" s="21" t="s">
        <v>345</v>
      </c>
      <c r="E2690" s="23"/>
    </row>
    <row r="2691" spans="1:5" ht="32" customHeight="1">
      <c r="A2691" s="19" t="s">
        <v>11228</v>
      </c>
      <c r="B2691" s="20" t="s">
        <v>11229</v>
      </c>
      <c r="C2691" s="21" t="s">
        <v>169588</v>
      </c>
      <c r="D2691" s="21" t="s">
        <v>345</v>
      </c>
      <c r="E2691" s="23"/>
    </row>
    <row r="2692" spans="1:5" ht="20" customHeight="1">
      <c r="A2692" s="19" t="s">
        <v>11230</v>
      </c>
      <c r="B2692" s="20" t="s">
        <v>11231</v>
      </c>
      <c r="C2692" s="21" t="s">
        <v>169449</v>
      </c>
      <c r="D2692" s="21" t="s">
        <v>345</v>
      </c>
      <c r="E2692" s="23"/>
    </row>
    <row r="2693" spans="1:5" ht="20" customHeight="1">
      <c r="A2693" s="19" t="s">
        <v>11232</v>
      </c>
      <c r="B2693" s="20" t="s">
        <v>11233</v>
      </c>
      <c r="C2693" s="22">
        <v>-45</v>
      </c>
      <c r="D2693" s="21" t="s">
        <v>345</v>
      </c>
      <c r="E2693" s="23"/>
    </row>
    <row r="2694" spans="1:5" ht="20" customHeight="1">
      <c r="A2694" s="19" t="s">
        <v>11234</v>
      </c>
      <c r="B2694" s="20" t="s">
        <v>11235</v>
      </c>
      <c r="C2694" s="22">
        <v>-95</v>
      </c>
      <c r="D2694" s="21" t="s">
        <v>296</v>
      </c>
      <c r="E2694" s="23"/>
    </row>
    <row r="2695" spans="1:5" ht="20" customHeight="1">
      <c r="A2695" s="19" t="s">
        <v>11236</v>
      </c>
      <c r="B2695" s="20" t="s">
        <v>11237</v>
      </c>
      <c r="C2695" s="22">
        <v>175</v>
      </c>
      <c r="D2695" s="21" t="s">
        <v>345</v>
      </c>
      <c r="E2695" s="23"/>
    </row>
    <row r="2696" spans="1:5" ht="20" customHeight="1">
      <c r="A2696" s="19" t="s">
        <v>11240</v>
      </c>
      <c r="B2696" s="20" t="s">
        <v>11239</v>
      </c>
      <c r="C2696" s="22">
        <v>95</v>
      </c>
      <c r="D2696" s="21" t="s">
        <v>345</v>
      </c>
      <c r="E2696" s="23"/>
    </row>
    <row r="2697" spans="1:5" ht="20" customHeight="1">
      <c r="A2697" s="19" t="s">
        <v>11241</v>
      </c>
      <c r="B2697" s="20" t="s">
        <v>11242</v>
      </c>
      <c r="C2697" s="22">
        <v>245</v>
      </c>
      <c r="D2697" s="21" t="s">
        <v>345</v>
      </c>
      <c r="E2697" s="23"/>
    </row>
    <row r="2698" spans="1:5" ht="20" customHeight="1">
      <c r="A2698" s="19" t="s">
        <v>11243</v>
      </c>
      <c r="B2698" s="20" t="s">
        <v>11244</v>
      </c>
      <c r="C2698" s="22">
        <v>85</v>
      </c>
      <c r="D2698" s="21" t="s">
        <v>345</v>
      </c>
      <c r="E2698" s="23"/>
    </row>
    <row r="2699" spans="1:5" ht="20" customHeight="1">
      <c r="A2699" s="19" t="s">
        <v>11247</v>
      </c>
      <c r="B2699" s="20" t="s">
        <v>11246</v>
      </c>
      <c r="C2699" s="21" t="s">
        <v>169471</v>
      </c>
      <c r="D2699" s="21" t="s">
        <v>296</v>
      </c>
      <c r="E2699" s="23"/>
    </row>
    <row r="2700" spans="1:5" ht="20" customHeight="1">
      <c r="A2700" s="19" t="s">
        <v>11248</v>
      </c>
      <c r="B2700" s="20" t="s">
        <v>11249</v>
      </c>
      <c r="C2700" s="21" t="s">
        <v>169448</v>
      </c>
      <c r="D2700" s="21" t="s">
        <v>296</v>
      </c>
      <c r="E2700" s="23"/>
    </row>
    <row r="2701" spans="1:5" ht="20" customHeight="1">
      <c r="A2701" s="19" t="s">
        <v>11250</v>
      </c>
      <c r="B2701" s="20" t="s">
        <v>11251</v>
      </c>
      <c r="C2701" s="21" t="s">
        <v>169442</v>
      </c>
      <c r="D2701" s="21" t="s">
        <v>296</v>
      </c>
      <c r="E2701" s="23"/>
    </row>
    <row r="2702" spans="1:5" ht="20" customHeight="1">
      <c r="A2702" s="19" t="s">
        <v>11252</v>
      </c>
      <c r="B2702" s="20" t="s">
        <v>11253</v>
      </c>
      <c r="C2702" s="22">
        <v>25</v>
      </c>
      <c r="D2702" s="21" t="s">
        <v>345</v>
      </c>
      <c r="E2702" s="23"/>
    </row>
    <row r="2703" spans="1:5" ht="20" customHeight="1">
      <c r="A2703" s="19" t="s">
        <v>11254</v>
      </c>
      <c r="B2703" s="20" t="s">
        <v>11255</v>
      </c>
      <c r="C2703" s="21" t="s">
        <v>169449</v>
      </c>
      <c r="D2703" s="21" t="s">
        <v>296</v>
      </c>
      <c r="E2703" s="23"/>
    </row>
    <row r="2704" spans="1:5" ht="20" customHeight="1">
      <c r="A2704" s="19" t="s">
        <v>11256</v>
      </c>
      <c r="B2704" s="20" t="s">
        <v>11257</v>
      </c>
      <c r="C2704" s="22">
        <v>175</v>
      </c>
      <c r="D2704" s="21" t="s">
        <v>345</v>
      </c>
      <c r="E2704" s="23"/>
    </row>
    <row r="2705" spans="1:5" ht="20" customHeight="1">
      <c r="A2705" s="19" t="s">
        <v>11261</v>
      </c>
      <c r="B2705" s="20" t="s">
        <v>11259</v>
      </c>
      <c r="C2705" s="22">
        <v>145</v>
      </c>
      <c r="D2705" s="21" t="s">
        <v>296</v>
      </c>
      <c r="E2705" s="23"/>
    </row>
    <row r="2706" spans="1:5" ht="20" customHeight="1">
      <c r="A2706" s="19" t="s">
        <v>11262</v>
      </c>
      <c r="B2706" s="20" t="s">
        <v>11263</v>
      </c>
      <c r="C2706" s="22">
        <v>-165</v>
      </c>
      <c r="D2706" s="21" t="s">
        <v>296</v>
      </c>
      <c r="E2706" s="23"/>
    </row>
    <row r="2707" spans="1:5" ht="20" customHeight="1">
      <c r="A2707" s="19" t="s">
        <v>11268</v>
      </c>
      <c r="B2707" s="20" t="s">
        <v>11265</v>
      </c>
      <c r="C2707" s="22">
        <v>-55</v>
      </c>
      <c r="D2707" s="21" t="s">
        <v>345</v>
      </c>
      <c r="E2707" s="23"/>
    </row>
    <row r="2708" spans="1:5" ht="20" customHeight="1">
      <c r="A2708" s="19" t="s">
        <v>11271</v>
      </c>
      <c r="B2708" s="20" t="s">
        <v>11270</v>
      </c>
      <c r="C2708" s="22">
        <v>35</v>
      </c>
      <c r="D2708" s="21" t="s">
        <v>345</v>
      </c>
      <c r="E2708" s="23"/>
    </row>
    <row r="2709" spans="1:5" ht="20" customHeight="1">
      <c r="A2709" s="19" t="s">
        <v>11272</v>
      </c>
      <c r="B2709" s="20" t="s">
        <v>11273</v>
      </c>
      <c r="C2709" s="21" t="s">
        <v>169515</v>
      </c>
      <c r="D2709" s="21" t="s">
        <v>345</v>
      </c>
      <c r="E2709" s="23"/>
    </row>
    <row r="2710" spans="1:5" ht="20" customHeight="1">
      <c r="A2710" s="19" t="s">
        <v>11274</v>
      </c>
      <c r="B2710" s="20" t="s">
        <v>11275</v>
      </c>
      <c r="C2710" s="22">
        <v>95</v>
      </c>
      <c r="D2710" s="21" t="s">
        <v>296</v>
      </c>
      <c r="E2710" s="23"/>
    </row>
    <row r="2711" spans="1:5" ht="20" customHeight="1">
      <c r="A2711" s="19" t="s">
        <v>11278</v>
      </c>
      <c r="B2711" s="20" t="s">
        <v>11279</v>
      </c>
      <c r="C2711" s="22">
        <v>105</v>
      </c>
      <c r="D2711" s="21" t="s">
        <v>345</v>
      </c>
      <c r="E2711" s="23"/>
    </row>
    <row r="2712" spans="1:5" ht="20" customHeight="1">
      <c r="A2712" s="19" t="s">
        <v>11280</v>
      </c>
      <c r="B2712" s="20" t="s">
        <v>11281</v>
      </c>
      <c r="C2712" s="22">
        <v>-155</v>
      </c>
      <c r="D2712" s="21" t="s">
        <v>296</v>
      </c>
      <c r="E2712" s="23"/>
    </row>
    <row r="2713" spans="1:5" ht="20" customHeight="1">
      <c r="A2713" s="19" t="s">
        <v>11282</v>
      </c>
      <c r="B2713" s="20" t="s">
        <v>11283</v>
      </c>
      <c r="C2713" s="22">
        <v>-125</v>
      </c>
      <c r="D2713" s="21" t="s">
        <v>345</v>
      </c>
      <c r="E2713" s="23"/>
    </row>
    <row r="2714" spans="1:5" ht="20" customHeight="1">
      <c r="A2714" s="19" t="s">
        <v>11284</v>
      </c>
      <c r="B2714" s="20" t="s">
        <v>11285</v>
      </c>
      <c r="C2714" s="22">
        <v>-85</v>
      </c>
      <c r="D2714" s="21" t="s">
        <v>296</v>
      </c>
      <c r="E2714" s="23"/>
    </row>
    <row r="2715" spans="1:5" ht="20" customHeight="1">
      <c r="A2715" s="19" t="s">
        <v>11286</v>
      </c>
      <c r="B2715" s="20" t="s">
        <v>11287</v>
      </c>
      <c r="C2715" s="21" t="s">
        <v>169485</v>
      </c>
      <c r="D2715" s="21" t="s">
        <v>345</v>
      </c>
      <c r="E2715" s="23"/>
    </row>
    <row r="2716" spans="1:5" ht="20" customHeight="1">
      <c r="A2716" s="19" t="s">
        <v>11288</v>
      </c>
      <c r="B2716" s="20" t="s">
        <v>11289</v>
      </c>
      <c r="C2716" s="22">
        <v>-75</v>
      </c>
      <c r="D2716" s="21" t="s">
        <v>296</v>
      </c>
      <c r="E2716" s="23"/>
    </row>
    <row r="2717" spans="1:5" ht="20" customHeight="1">
      <c r="A2717" s="19" t="s">
        <v>11290</v>
      </c>
      <c r="B2717" s="20" t="s">
        <v>11291</v>
      </c>
      <c r="C2717" s="22">
        <v>-105</v>
      </c>
      <c r="D2717" s="21" t="s">
        <v>296</v>
      </c>
      <c r="E2717" s="23"/>
    </row>
    <row r="2718" spans="1:5" ht="20" customHeight="1">
      <c r="A2718" s="19" t="s">
        <v>11292</v>
      </c>
      <c r="B2718" s="20" t="s">
        <v>11293</v>
      </c>
      <c r="C2718" s="21" t="s">
        <v>169452</v>
      </c>
      <c r="D2718" s="21" t="s">
        <v>296</v>
      </c>
      <c r="E2718" s="23"/>
    </row>
    <row r="2719" spans="1:5" ht="20" customHeight="1">
      <c r="A2719" s="19" t="s">
        <v>11294</v>
      </c>
      <c r="B2719" s="20" t="s">
        <v>11295</v>
      </c>
      <c r="C2719" s="22">
        <v>-155</v>
      </c>
      <c r="D2719" s="21" t="s">
        <v>296</v>
      </c>
      <c r="E2719" s="23"/>
    </row>
    <row r="2720" spans="1:5" ht="20" customHeight="1">
      <c r="A2720" s="19" t="s">
        <v>11298</v>
      </c>
      <c r="B2720" s="20" t="s">
        <v>11297</v>
      </c>
      <c r="C2720" s="22">
        <v>-15</v>
      </c>
      <c r="D2720" s="21" t="s">
        <v>345</v>
      </c>
      <c r="E2720" s="23"/>
    </row>
    <row r="2721" spans="1:5" ht="20" customHeight="1">
      <c r="A2721" s="19" t="s">
        <v>11299</v>
      </c>
      <c r="B2721" s="20" t="s">
        <v>11300</v>
      </c>
      <c r="C2721" s="21" t="s">
        <v>101522</v>
      </c>
      <c r="D2721" s="21" t="s">
        <v>345</v>
      </c>
      <c r="E2721" s="23"/>
    </row>
    <row r="2722" spans="1:5" ht="32" customHeight="1">
      <c r="A2722" s="19" t="s">
        <v>11301</v>
      </c>
      <c r="B2722" s="20" t="s">
        <v>11302</v>
      </c>
      <c r="C2722" s="21" t="s">
        <v>169562</v>
      </c>
      <c r="D2722" s="21" t="s">
        <v>296</v>
      </c>
      <c r="E2722" s="23"/>
    </row>
    <row r="2723" spans="1:5" ht="20" customHeight="1">
      <c r="A2723" s="19" t="s">
        <v>11303</v>
      </c>
      <c r="B2723" s="20" t="s">
        <v>11304</v>
      </c>
      <c r="C2723" s="22">
        <v>-145</v>
      </c>
      <c r="D2723" s="21" t="s">
        <v>296</v>
      </c>
      <c r="E2723" s="23"/>
    </row>
    <row r="2724" spans="1:5" ht="20" customHeight="1">
      <c r="A2724" s="19" t="s">
        <v>11305</v>
      </c>
      <c r="B2724" s="20" t="s">
        <v>11306</v>
      </c>
      <c r="C2724" s="22">
        <v>45</v>
      </c>
      <c r="D2724" s="21" t="s">
        <v>296</v>
      </c>
      <c r="E2724" s="23"/>
    </row>
    <row r="2725" spans="1:5" ht="20" customHeight="1">
      <c r="A2725" s="19" t="s">
        <v>11309</v>
      </c>
      <c r="B2725" s="20" t="s">
        <v>11308</v>
      </c>
      <c r="C2725" s="21" t="s">
        <v>169456</v>
      </c>
      <c r="D2725" s="21" t="s">
        <v>296</v>
      </c>
      <c r="E2725" s="23"/>
    </row>
    <row r="2726" spans="1:5" ht="20" customHeight="1">
      <c r="A2726" s="19" t="s">
        <v>11310</v>
      </c>
      <c r="B2726" s="20" t="s">
        <v>11311</v>
      </c>
      <c r="C2726" s="22">
        <v>65</v>
      </c>
      <c r="D2726" s="21" t="s">
        <v>345</v>
      </c>
      <c r="E2726" s="23"/>
    </row>
    <row r="2727" spans="1:5" ht="20" customHeight="1">
      <c r="A2727" s="19" t="s">
        <v>11312</v>
      </c>
      <c r="B2727" s="20" t="s">
        <v>11313</v>
      </c>
      <c r="C2727" s="22">
        <v>-95</v>
      </c>
      <c r="D2727" s="21" t="s">
        <v>296</v>
      </c>
      <c r="E2727" s="23"/>
    </row>
    <row r="2728" spans="1:5" ht="20" customHeight="1">
      <c r="A2728" s="19" t="s">
        <v>11314</v>
      </c>
      <c r="B2728" s="20" t="s">
        <v>11315</v>
      </c>
      <c r="C2728" s="22">
        <v>-75</v>
      </c>
      <c r="D2728" s="21" t="s">
        <v>296</v>
      </c>
      <c r="E2728" s="23"/>
    </row>
    <row r="2729" spans="1:5" ht="20" customHeight="1">
      <c r="A2729" s="19" t="s">
        <v>11371</v>
      </c>
      <c r="B2729" s="20" t="s">
        <v>11372</v>
      </c>
      <c r="C2729" s="21" t="s">
        <v>169478</v>
      </c>
      <c r="D2729" s="21" t="s">
        <v>139</v>
      </c>
      <c r="E2729" s="23"/>
    </row>
    <row r="2730" spans="1:5" ht="20" customHeight="1">
      <c r="A2730" s="19" t="s">
        <v>2297</v>
      </c>
      <c r="B2730" s="20" t="s">
        <v>2298</v>
      </c>
      <c r="C2730" s="22">
        <v>185</v>
      </c>
      <c r="D2730" s="21" t="s">
        <v>139</v>
      </c>
      <c r="E2730" s="23"/>
    </row>
    <row r="2731" spans="1:5" ht="20" customHeight="1">
      <c r="A2731" s="19" t="s">
        <v>2354</v>
      </c>
      <c r="B2731" s="20" t="s">
        <v>2355</v>
      </c>
      <c r="C2731" s="21" t="s">
        <v>169461</v>
      </c>
      <c r="D2731" s="21" t="s">
        <v>139</v>
      </c>
      <c r="E2731" s="23"/>
    </row>
    <row r="2732" spans="1:5" ht="20" customHeight="1">
      <c r="A2732" s="19" t="s">
        <v>2387</v>
      </c>
      <c r="B2732" s="20" t="s">
        <v>2382</v>
      </c>
      <c r="C2732" s="21" t="s">
        <v>169456</v>
      </c>
      <c r="D2732" s="21" t="s">
        <v>296</v>
      </c>
      <c r="E2732" s="23"/>
    </row>
    <row r="2733" spans="1:5" ht="20" customHeight="1">
      <c r="A2733" s="19" t="s">
        <v>2388</v>
      </c>
      <c r="B2733" s="20" t="s">
        <v>2389</v>
      </c>
      <c r="C2733" s="21" t="s">
        <v>169509</v>
      </c>
      <c r="D2733" s="21" t="s">
        <v>345</v>
      </c>
      <c r="E2733" s="23"/>
    </row>
    <row r="2734" spans="1:5" ht="20" customHeight="1">
      <c r="A2734" s="19" t="s">
        <v>2390</v>
      </c>
      <c r="B2734" s="24">
        <v>100</v>
      </c>
      <c r="C2734" s="22">
        <v>195</v>
      </c>
      <c r="D2734" s="21" t="s">
        <v>345</v>
      </c>
      <c r="E2734" s="23"/>
    </row>
    <row r="2735" spans="1:5" ht="20" customHeight="1">
      <c r="A2735" s="19" t="s">
        <v>2393</v>
      </c>
      <c r="B2735" s="20" t="s">
        <v>2392</v>
      </c>
      <c r="C2735" s="21" t="s">
        <v>169509</v>
      </c>
      <c r="D2735" s="21" t="s">
        <v>345</v>
      </c>
      <c r="E2735" s="23"/>
    </row>
    <row r="2736" spans="1:5" ht="20" customHeight="1">
      <c r="A2736" s="19" t="s">
        <v>2394</v>
      </c>
      <c r="B2736" s="20" t="s">
        <v>2395</v>
      </c>
      <c r="C2736" s="22">
        <v>255</v>
      </c>
      <c r="D2736" s="21" t="s">
        <v>345</v>
      </c>
      <c r="E2736" s="23"/>
    </row>
    <row r="2737" spans="1:5" ht="20" customHeight="1">
      <c r="A2737" s="19" t="s">
        <v>2396</v>
      </c>
      <c r="B2737" s="20" t="s">
        <v>2397</v>
      </c>
      <c r="C2737" s="21" t="s">
        <v>169460</v>
      </c>
      <c r="D2737" s="21" t="s">
        <v>345</v>
      </c>
      <c r="E2737" s="23"/>
    </row>
    <row r="2738" spans="1:5" ht="20" customHeight="1">
      <c r="A2738" s="19" t="s">
        <v>2398</v>
      </c>
      <c r="B2738" s="20" t="s">
        <v>2399</v>
      </c>
      <c r="C2738" s="21" t="s">
        <v>169438</v>
      </c>
      <c r="D2738" s="21" t="s">
        <v>296</v>
      </c>
      <c r="E2738" s="23"/>
    </row>
    <row r="2739" spans="1:5" ht="20" customHeight="1">
      <c r="A2739" s="19" t="s">
        <v>2400</v>
      </c>
      <c r="B2739" s="20" t="s">
        <v>2401</v>
      </c>
      <c r="C2739" s="21" t="s">
        <v>169433</v>
      </c>
      <c r="D2739" s="21" t="s">
        <v>296</v>
      </c>
      <c r="E2739" s="23"/>
    </row>
    <row r="2740" spans="1:5" ht="20" customHeight="1">
      <c r="A2740" s="19" t="s">
        <v>2402</v>
      </c>
      <c r="B2740" s="20" t="s">
        <v>2403</v>
      </c>
      <c r="C2740" s="22">
        <v>145</v>
      </c>
      <c r="D2740" s="21" t="s">
        <v>345</v>
      </c>
      <c r="E2740" s="23"/>
    </row>
    <row r="2741" spans="1:5" ht="20" customHeight="1">
      <c r="A2741" s="19" t="s">
        <v>2404</v>
      </c>
      <c r="B2741" s="20" t="s">
        <v>2405</v>
      </c>
      <c r="C2741" s="22">
        <v>215</v>
      </c>
      <c r="D2741" s="21" t="s">
        <v>345</v>
      </c>
      <c r="E2741" s="23"/>
    </row>
    <row r="2742" spans="1:5" ht="20" customHeight="1">
      <c r="A2742" s="19" t="s">
        <v>2407</v>
      </c>
      <c r="B2742" s="24">
        <v>100</v>
      </c>
      <c r="C2742" s="22">
        <v>215</v>
      </c>
      <c r="D2742" s="21" t="s">
        <v>345</v>
      </c>
      <c r="E2742" s="23"/>
    </row>
    <row r="2743" spans="1:5" ht="20" customHeight="1">
      <c r="A2743" s="19" t="s">
        <v>2408</v>
      </c>
      <c r="B2743" s="24">
        <v>100</v>
      </c>
      <c r="C2743" s="22">
        <v>285</v>
      </c>
      <c r="D2743" s="21" t="s">
        <v>345</v>
      </c>
      <c r="E2743" s="23"/>
    </row>
    <row r="2744" spans="1:5" ht="20" customHeight="1">
      <c r="A2744" s="19" t="s">
        <v>2409</v>
      </c>
      <c r="B2744" s="20" t="s">
        <v>2410</v>
      </c>
      <c r="C2744" s="21" t="s">
        <v>169442</v>
      </c>
      <c r="D2744" s="21" t="s">
        <v>296</v>
      </c>
      <c r="E2744" s="23"/>
    </row>
    <row r="2745" spans="1:5" ht="20" customHeight="1">
      <c r="A2745" s="19" t="s">
        <v>2411</v>
      </c>
      <c r="B2745" s="20" t="s">
        <v>2412</v>
      </c>
      <c r="C2745" s="22">
        <v>145</v>
      </c>
      <c r="D2745" s="21" t="s">
        <v>345</v>
      </c>
      <c r="E2745" s="23"/>
    </row>
    <row r="2746" spans="1:5" ht="20" customHeight="1">
      <c r="A2746" s="19" t="s">
        <v>2414</v>
      </c>
      <c r="B2746" s="24">
        <v>100</v>
      </c>
      <c r="C2746" s="21" t="s">
        <v>169487</v>
      </c>
      <c r="D2746" s="21" t="s">
        <v>345</v>
      </c>
      <c r="E2746" s="23"/>
    </row>
    <row r="2747" spans="1:5" ht="20" customHeight="1">
      <c r="A2747" s="19" t="s">
        <v>2415</v>
      </c>
      <c r="B2747" s="24">
        <v>100</v>
      </c>
      <c r="C2747" s="21" t="s">
        <v>169499</v>
      </c>
      <c r="D2747" s="21" t="s">
        <v>345</v>
      </c>
      <c r="E2747" s="23"/>
    </row>
    <row r="2748" spans="1:5" ht="20" customHeight="1">
      <c r="A2748" s="19" t="s">
        <v>2416</v>
      </c>
      <c r="B2748" s="24">
        <v>100</v>
      </c>
      <c r="C2748" s="21" t="s">
        <v>169492</v>
      </c>
      <c r="D2748" s="21" t="s">
        <v>345</v>
      </c>
      <c r="E2748" s="23"/>
    </row>
    <row r="2749" spans="1:5" ht="20" customHeight="1">
      <c r="A2749" s="19" t="s">
        <v>2420</v>
      </c>
      <c r="B2749" s="20" t="s">
        <v>2418</v>
      </c>
      <c r="C2749" s="22">
        <v>-95</v>
      </c>
      <c r="D2749" s="21" t="s">
        <v>345</v>
      </c>
      <c r="E2749" s="23"/>
    </row>
    <row r="2750" spans="1:5" ht="20" customHeight="1">
      <c r="A2750" s="19" t="s">
        <v>2423</v>
      </c>
      <c r="B2750" s="20" t="s">
        <v>2422</v>
      </c>
      <c r="C2750" s="22">
        <v>215</v>
      </c>
      <c r="D2750" s="21" t="s">
        <v>345</v>
      </c>
      <c r="E2750" s="23"/>
    </row>
    <row r="2751" spans="1:5" ht="20" customHeight="1">
      <c r="A2751" s="19" t="s">
        <v>2424</v>
      </c>
      <c r="B2751" s="20" t="s">
        <v>2425</v>
      </c>
      <c r="C2751" s="22">
        <v>225</v>
      </c>
      <c r="D2751" s="21" t="s">
        <v>345</v>
      </c>
      <c r="E2751" s="23"/>
    </row>
    <row r="2752" spans="1:5" ht="20" customHeight="1">
      <c r="A2752" s="19" t="s">
        <v>2426</v>
      </c>
      <c r="B2752" s="20" t="s">
        <v>2427</v>
      </c>
      <c r="C2752" s="22">
        <v>115</v>
      </c>
      <c r="D2752" s="21" t="s">
        <v>345</v>
      </c>
      <c r="E2752" s="23"/>
    </row>
    <row r="2753" spans="1:5" ht="20" customHeight="1">
      <c r="A2753" s="19" t="s">
        <v>2428</v>
      </c>
      <c r="B2753" s="20" t="s">
        <v>2429</v>
      </c>
      <c r="C2753" s="22">
        <v>35</v>
      </c>
      <c r="D2753" s="21" t="s">
        <v>345</v>
      </c>
      <c r="E2753" s="23"/>
    </row>
    <row r="2754" spans="1:5" ht="20" customHeight="1">
      <c r="A2754" s="19" t="s">
        <v>2430</v>
      </c>
      <c r="B2754" s="24">
        <v>100</v>
      </c>
      <c r="C2754" s="21" t="s">
        <v>169515</v>
      </c>
      <c r="D2754" s="21" t="s">
        <v>345</v>
      </c>
      <c r="E2754" s="23"/>
    </row>
    <row r="2755" spans="1:5" ht="20" customHeight="1">
      <c r="A2755" s="19" t="s">
        <v>2433</v>
      </c>
      <c r="B2755" s="20" t="s">
        <v>2432</v>
      </c>
      <c r="C2755" s="21" t="s">
        <v>169485</v>
      </c>
      <c r="D2755" s="21" t="s">
        <v>345</v>
      </c>
      <c r="E2755" s="23"/>
    </row>
    <row r="2756" spans="1:5" ht="20" customHeight="1">
      <c r="A2756" s="19" t="s">
        <v>2434</v>
      </c>
      <c r="B2756" s="20" t="s">
        <v>2435</v>
      </c>
      <c r="C2756" s="21" t="s">
        <v>169520</v>
      </c>
      <c r="D2756" s="21" t="s">
        <v>345</v>
      </c>
      <c r="E2756" s="23"/>
    </row>
    <row r="2757" spans="1:5" ht="20" customHeight="1">
      <c r="A2757" s="19" t="s">
        <v>2436</v>
      </c>
      <c r="B2757" s="20" t="s">
        <v>2437</v>
      </c>
      <c r="C2757" s="21" t="s">
        <v>169478</v>
      </c>
      <c r="D2757" s="21" t="s">
        <v>296</v>
      </c>
      <c r="E2757" s="23"/>
    </row>
    <row r="2758" spans="1:5" ht="20" customHeight="1">
      <c r="A2758" s="19" t="s">
        <v>2438</v>
      </c>
      <c r="B2758" s="20" t="s">
        <v>2439</v>
      </c>
      <c r="C2758" s="22">
        <v>115</v>
      </c>
      <c r="D2758" s="21" t="s">
        <v>345</v>
      </c>
      <c r="E2758" s="23"/>
    </row>
    <row r="2759" spans="1:5" ht="20" customHeight="1">
      <c r="A2759" s="19" t="s">
        <v>2440</v>
      </c>
      <c r="B2759" s="20" t="s">
        <v>2441</v>
      </c>
      <c r="C2759" s="22">
        <v>-125</v>
      </c>
      <c r="D2759" s="21" t="s">
        <v>296</v>
      </c>
      <c r="E2759" s="23"/>
    </row>
    <row r="2760" spans="1:5" ht="20" customHeight="1">
      <c r="A2760" s="19" t="s">
        <v>2442</v>
      </c>
      <c r="B2760" s="20" t="s">
        <v>2443</v>
      </c>
      <c r="C2760" s="21" t="s">
        <v>169480</v>
      </c>
      <c r="D2760" s="21" t="s">
        <v>345</v>
      </c>
      <c r="E2760" s="23"/>
    </row>
    <row r="2761" spans="1:5" ht="32" customHeight="1">
      <c r="A2761" s="19" t="s">
        <v>2444</v>
      </c>
      <c r="B2761" s="20" t="s">
        <v>2445</v>
      </c>
      <c r="C2761" s="21" t="s">
        <v>169574</v>
      </c>
      <c r="D2761" s="21" t="s">
        <v>296</v>
      </c>
      <c r="E2761" s="23"/>
    </row>
    <row r="2762" spans="1:5" ht="20" customHeight="1">
      <c r="A2762" s="19" t="s">
        <v>2446</v>
      </c>
      <c r="B2762" s="20" t="s">
        <v>2447</v>
      </c>
      <c r="C2762" s="21" t="s">
        <v>101522</v>
      </c>
      <c r="D2762" s="21" t="s">
        <v>345</v>
      </c>
      <c r="E2762" s="23"/>
    </row>
    <row r="2763" spans="1:5" ht="20" customHeight="1">
      <c r="A2763" s="19" t="s">
        <v>2448</v>
      </c>
      <c r="B2763" s="24">
        <v>100</v>
      </c>
      <c r="C2763" s="21" t="s">
        <v>169460</v>
      </c>
      <c r="D2763" s="21" t="s">
        <v>345</v>
      </c>
      <c r="E2763" s="23"/>
    </row>
    <row r="2764" spans="1:5" ht="20" customHeight="1">
      <c r="A2764" s="19" t="s">
        <v>2449</v>
      </c>
      <c r="B2764" s="20" t="s">
        <v>2450</v>
      </c>
      <c r="C2764" s="22">
        <v>-85</v>
      </c>
      <c r="D2764" s="21" t="s">
        <v>296</v>
      </c>
      <c r="E2764" s="23"/>
    </row>
    <row r="2765" spans="1:5" ht="20" customHeight="1">
      <c r="A2765" s="19" t="s">
        <v>2451</v>
      </c>
      <c r="B2765" s="24">
        <v>100</v>
      </c>
      <c r="C2765" s="22">
        <v>235</v>
      </c>
      <c r="D2765" s="21" t="s">
        <v>345</v>
      </c>
      <c r="E2765" s="23"/>
    </row>
    <row r="2766" spans="1:5" ht="20" customHeight="1">
      <c r="A2766" s="19" t="s">
        <v>2454</v>
      </c>
      <c r="B2766" s="20" t="s">
        <v>2453</v>
      </c>
      <c r="C2766" s="22">
        <v>0</v>
      </c>
      <c r="D2766" s="21" t="s">
        <v>345</v>
      </c>
      <c r="E2766" s="23"/>
    </row>
    <row r="2767" spans="1:5" ht="20" customHeight="1">
      <c r="A2767" s="19" t="s">
        <v>2455</v>
      </c>
      <c r="B2767" s="20" t="s">
        <v>2456</v>
      </c>
      <c r="C2767" s="21" t="s">
        <v>169517</v>
      </c>
      <c r="D2767" s="21" t="s">
        <v>345</v>
      </c>
      <c r="E2767" s="23"/>
    </row>
    <row r="2768" spans="1:5" ht="20" customHeight="1">
      <c r="A2768" s="19" t="s">
        <v>2457</v>
      </c>
      <c r="B2768" s="24">
        <v>100</v>
      </c>
      <c r="C2768" s="22">
        <v>255</v>
      </c>
      <c r="D2768" s="21" t="s">
        <v>345</v>
      </c>
      <c r="E2768" s="23"/>
    </row>
    <row r="2769" spans="1:5" ht="20" customHeight="1">
      <c r="A2769" s="19" t="s">
        <v>2458</v>
      </c>
      <c r="B2769" s="20" t="s">
        <v>2459</v>
      </c>
      <c r="C2769" s="22">
        <v>75</v>
      </c>
      <c r="D2769" s="21" t="s">
        <v>345</v>
      </c>
      <c r="E2769" s="23"/>
    </row>
    <row r="2770" spans="1:5" ht="32" customHeight="1">
      <c r="A2770" s="19" t="s">
        <v>2462</v>
      </c>
      <c r="B2770" s="20" t="s">
        <v>2461</v>
      </c>
      <c r="C2770" s="21" t="s">
        <v>169587</v>
      </c>
      <c r="D2770" s="21" t="s">
        <v>296</v>
      </c>
      <c r="E2770" s="23"/>
    </row>
    <row r="2771" spans="1:5" ht="20" customHeight="1">
      <c r="A2771" s="19" t="s">
        <v>2463</v>
      </c>
      <c r="B2771" s="20" t="s">
        <v>2464</v>
      </c>
      <c r="C2771" s="22">
        <v>-85</v>
      </c>
      <c r="D2771" s="21" t="s">
        <v>296</v>
      </c>
      <c r="E2771" s="23"/>
    </row>
    <row r="2772" spans="1:5" ht="20" customHeight="1">
      <c r="A2772" s="19" t="s">
        <v>2465</v>
      </c>
      <c r="B2772" s="24">
        <v>100</v>
      </c>
      <c r="C2772" s="21" t="s">
        <v>169480</v>
      </c>
      <c r="D2772" s="21" t="s">
        <v>345</v>
      </c>
      <c r="E2772" s="23"/>
    </row>
    <row r="2773" spans="1:5" ht="20" customHeight="1">
      <c r="A2773" s="19" t="s">
        <v>2466</v>
      </c>
      <c r="B2773" s="24">
        <v>100</v>
      </c>
      <c r="C2773" s="22">
        <v>135</v>
      </c>
      <c r="D2773" s="21" t="s">
        <v>345</v>
      </c>
      <c r="E2773" s="23"/>
    </row>
    <row r="2774" spans="1:5" ht="20" customHeight="1">
      <c r="A2774" s="19" t="s">
        <v>2468</v>
      </c>
      <c r="B2774" s="24">
        <v>100</v>
      </c>
      <c r="C2774" s="21" t="s">
        <v>169494</v>
      </c>
      <c r="D2774" s="21" t="s">
        <v>345</v>
      </c>
      <c r="E2774" s="23"/>
    </row>
    <row r="2775" spans="1:5" ht="20" customHeight="1">
      <c r="A2775" s="19" t="s">
        <v>2469</v>
      </c>
      <c r="B2775" s="24">
        <v>100</v>
      </c>
      <c r="C2775" s="22">
        <v>255</v>
      </c>
      <c r="D2775" s="21" t="s">
        <v>345</v>
      </c>
      <c r="E2775" s="23"/>
    </row>
    <row r="2776" spans="1:5" ht="20" customHeight="1">
      <c r="A2776" s="19" t="s">
        <v>2471</v>
      </c>
      <c r="B2776" s="24">
        <v>100</v>
      </c>
      <c r="C2776" s="21" t="s">
        <v>169487</v>
      </c>
      <c r="D2776" s="21" t="s">
        <v>345</v>
      </c>
      <c r="E2776" s="23"/>
    </row>
    <row r="2777" spans="1:5" ht="20" customHeight="1">
      <c r="A2777" s="19" t="s">
        <v>2472</v>
      </c>
      <c r="B2777" s="20" t="s">
        <v>2473</v>
      </c>
      <c r="C2777" s="21" t="s">
        <v>101727</v>
      </c>
      <c r="D2777" s="21" t="s">
        <v>345</v>
      </c>
      <c r="E2777" s="23"/>
    </row>
    <row r="2778" spans="1:5" ht="20" customHeight="1">
      <c r="A2778" s="19" t="s">
        <v>2474</v>
      </c>
      <c r="B2778" s="24">
        <v>100</v>
      </c>
      <c r="C2778" s="21" t="s">
        <v>169499</v>
      </c>
      <c r="D2778" s="21" t="s">
        <v>345</v>
      </c>
      <c r="E2778" s="23"/>
    </row>
    <row r="2779" spans="1:5" ht="20" customHeight="1">
      <c r="A2779" s="19" t="s">
        <v>2475</v>
      </c>
      <c r="B2779" s="24">
        <v>100</v>
      </c>
      <c r="C2779" s="22">
        <v>155</v>
      </c>
      <c r="D2779" s="21" t="s">
        <v>345</v>
      </c>
      <c r="E2779" s="23"/>
    </row>
    <row r="2780" spans="1:5" ht="20" customHeight="1">
      <c r="A2780" s="19" t="s">
        <v>2479</v>
      </c>
      <c r="B2780" s="20" t="s">
        <v>2477</v>
      </c>
      <c r="C2780" s="22">
        <v>0</v>
      </c>
      <c r="D2780" s="21" t="s">
        <v>345</v>
      </c>
      <c r="E2780" s="23"/>
    </row>
    <row r="2781" spans="1:5" ht="20" customHeight="1">
      <c r="A2781" s="19" t="s">
        <v>2481</v>
      </c>
      <c r="B2781" s="24">
        <v>100</v>
      </c>
      <c r="C2781" s="21" t="s">
        <v>169518</v>
      </c>
      <c r="D2781" s="21" t="s">
        <v>345</v>
      </c>
      <c r="E2781" s="23"/>
    </row>
    <row r="2782" spans="1:5" ht="20" customHeight="1">
      <c r="A2782" s="19" t="s">
        <v>2482</v>
      </c>
      <c r="B2782" s="24">
        <v>100</v>
      </c>
      <c r="C2782" s="22">
        <v>225</v>
      </c>
      <c r="D2782" s="21" t="s">
        <v>345</v>
      </c>
      <c r="E2782" s="23"/>
    </row>
    <row r="2783" spans="1:5" ht="20" customHeight="1">
      <c r="A2783" s="19" t="s">
        <v>2483</v>
      </c>
      <c r="B2783" s="24">
        <v>100</v>
      </c>
      <c r="C2783" s="21" t="s">
        <v>169460</v>
      </c>
      <c r="D2783" s="21" t="s">
        <v>345</v>
      </c>
      <c r="E2783" s="23"/>
    </row>
    <row r="2784" spans="1:5" ht="20" customHeight="1">
      <c r="A2784" s="19" t="s">
        <v>2484</v>
      </c>
      <c r="B2784" s="20" t="s">
        <v>2485</v>
      </c>
      <c r="C2784" s="21" t="s">
        <v>169436</v>
      </c>
      <c r="D2784" s="21" t="s">
        <v>296</v>
      </c>
      <c r="E2784" s="23"/>
    </row>
    <row r="2785" spans="1:5" ht="20" customHeight="1">
      <c r="A2785" s="19" t="s">
        <v>2486</v>
      </c>
      <c r="B2785" s="20" t="s">
        <v>2487</v>
      </c>
      <c r="C2785" s="21" t="s">
        <v>169439</v>
      </c>
      <c r="D2785" s="21" t="s">
        <v>345</v>
      </c>
      <c r="E2785" s="23"/>
    </row>
    <row r="2786" spans="1:5" ht="20" customHeight="1">
      <c r="A2786" s="19" t="s">
        <v>2489</v>
      </c>
      <c r="B2786" s="24">
        <v>100</v>
      </c>
      <c r="C2786" s="21" t="s">
        <v>169487</v>
      </c>
      <c r="D2786" s="21" t="s">
        <v>345</v>
      </c>
      <c r="E2786" s="23"/>
    </row>
    <row r="2787" spans="1:5" ht="20" customHeight="1">
      <c r="A2787" s="19" t="s">
        <v>2490</v>
      </c>
      <c r="B2787" s="24">
        <v>100</v>
      </c>
      <c r="C2787" s="22">
        <v>135</v>
      </c>
      <c r="D2787" s="21" t="s">
        <v>345</v>
      </c>
      <c r="E2787" s="23"/>
    </row>
    <row r="2788" spans="1:5" ht="20" customHeight="1">
      <c r="A2788" s="19" t="s">
        <v>2495</v>
      </c>
      <c r="B2788" s="20" t="s">
        <v>2494</v>
      </c>
      <c r="C2788" s="22">
        <v>105</v>
      </c>
      <c r="D2788" s="21" t="s">
        <v>345</v>
      </c>
      <c r="E2788" s="23"/>
    </row>
    <row r="2789" spans="1:5" ht="20" customHeight="1">
      <c r="A2789" s="19" t="s">
        <v>2496</v>
      </c>
      <c r="B2789" s="20" t="s">
        <v>2497</v>
      </c>
      <c r="C2789" s="21" t="s">
        <v>169517</v>
      </c>
      <c r="D2789" s="21" t="s">
        <v>345</v>
      </c>
      <c r="E2789" s="23"/>
    </row>
    <row r="2790" spans="1:5" ht="20" customHeight="1">
      <c r="A2790" s="19" t="s">
        <v>2498</v>
      </c>
      <c r="B2790" s="20" t="s">
        <v>2499</v>
      </c>
      <c r="C2790" s="22">
        <v>55</v>
      </c>
      <c r="D2790" s="21" t="s">
        <v>296</v>
      </c>
      <c r="E2790" s="23"/>
    </row>
    <row r="2791" spans="1:5" ht="32" customHeight="1">
      <c r="A2791" s="19" t="s">
        <v>2500</v>
      </c>
      <c r="B2791" s="20" t="s">
        <v>2501</v>
      </c>
      <c r="C2791" s="21" t="s">
        <v>169586</v>
      </c>
      <c r="D2791" s="21" t="s">
        <v>296</v>
      </c>
      <c r="E2791" s="23"/>
    </row>
    <row r="2792" spans="1:5" ht="20" customHeight="1">
      <c r="A2792" s="19" t="s">
        <v>2502</v>
      </c>
      <c r="B2792" s="20" t="s">
        <v>2503</v>
      </c>
      <c r="C2792" s="22">
        <v>45</v>
      </c>
      <c r="D2792" s="21" t="s">
        <v>345</v>
      </c>
      <c r="E2792" s="23"/>
    </row>
    <row r="2793" spans="1:5" ht="32" customHeight="1">
      <c r="A2793" s="19" t="s">
        <v>2507</v>
      </c>
      <c r="B2793" s="20" t="s">
        <v>2505</v>
      </c>
      <c r="C2793" s="21" t="s">
        <v>169585</v>
      </c>
      <c r="D2793" s="21" t="s">
        <v>296</v>
      </c>
      <c r="E2793" s="23"/>
    </row>
    <row r="2794" spans="1:5" ht="32" customHeight="1">
      <c r="A2794" s="19" t="s">
        <v>2508</v>
      </c>
      <c r="B2794" s="20" t="s">
        <v>2509</v>
      </c>
      <c r="C2794" s="21" t="s">
        <v>169582</v>
      </c>
      <c r="D2794" s="21" t="s">
        <v>296</v>
      </c>
      <c r="E2794" s="23"/>
    </row>
    <row r="2795" spans="1:5" ht="20" customHeight="1">
      <c r="A2795" s="19" t="s">
        <v>2513</v>
      </c>
      <c r="B2795" s="20" t="s">
        <v>2511</v>
      </c>
      <c r="C2795" s="21" t="s">
        <v>169450</v>
      </c>
      <c r="D2795" s="21" t="s">
        <v>296</v>
      </c>
      <c r="E2795" s="23"/>
    </row>
    <row r="2796" spans="1:5" ht="20" customHeight="1">
      <c r="A2796" s="19" t="s">
        <v>2519</v>
      </c>
      <c r="B2796" s="20" t="s">
        <v>2520</v>
      </c>
      <c r="C2796" s="22">
        <v>135</v>
      </c>
      <c r="D2796" s="21" t="s">
        <v>345</v>
      </c>
      <c r="E2796" s="23"/>
    </row>
    <row r="2797" spans="1:5" ht="20" customHeight="1">
      <c r="A2797" s="19" t="s">
        <v>2533</v>
      </c>
      <c r="B2797" s="20" t="s">
        <v>2534</v>
      </c>
      <c r="C2797" s="22">
        <v>185</v>
      </c>
      <c r="D2797" s="21" t="s">
        <v>345</v>
      </c>
      <c r="E2797" s="23"/>
    </row>
    <row r="2798" spans="1:5" ht="20" customHeight="1">
      <c r="A2798" s="19" t="s">
        <v>2550</v>
      </c>
      <c r="B2798" s="20" t="s">
        <v>2549</v>
      </c>
      <c r="C2798" s="22">
        <v>55</v>
      </c>
      <c r="D2798" s="21" t="s">
        <v>345</v>
      </c>
      <c r="E2798" s="23"/>
    </row>
    <row r="2799" spans="1:5" ht="20" customHeight="1">
      <c r="A2799" s="19" t="s">
        <v>2552</v>
      </c>
      <c r="B2799" s="24">
        <v>100</v>
      </c>
      <c r="C2799" s="22">
        <v>205</v>
      </c>
      <c r="D2799" s="21" t="s">
        <v>345</v>
      </c>
      <c r="E2799" s="23"/>
    </row>
    <row r="2800" spans="1:5" ht="20" customHeight="1">
      <c r="A2800" s="19" t="s">
        <v>2564</v>
      </c>
      <c r="B2800" s="20" t="s">
        <v>2565</v>
      </c>
      <c r="C2800" s="22">
        <v>115</v>
      </c>
      <c r="D2800" s="21" t="s">
        <v>345</v>
      </c>
      <c r="E2800" s="23"/>
    </row>
    <row r="2801" spans="1:5" ht="20" customHeight="1">
      <c r="A2801" s="19" t="s">
        <v>2583</v>
      </c>
      <c r="B2801" s="20" t="s">
        <v>2584</v>
      </c>
      <c r="C2801" s="22">
        <v>95</v>
      </c>
      <c r="D2801" s="21" t="s">
        <v>345</v>
      </c>
      <c r="E2801" s="23"/>
    </row>
    <row r="2802" spans="1:5" ht="32" customHeight="1">
      <c r="A2802" s="19" t="s">
        <v>2590</v>
      </c>
      <c r="B2802" s="20" t="s">
        <v>2591</v>
      </c>
      <c r="C2802" s="21" t="s">
        <v>169559</v>
      </c>
      <c r="D2802" s="21" t="s">
        <v>296</v>
      </c>
      <c r="E2802" s="23"/>
    </row>
    <row r="2803" spans="1:5" ht="20" customHeight="1">
      <c r="A2803" s="19" t="s">
        <v>2599</v>
      </c>
      <c r="B2803" s="24">
        <v>100</v>
      </c>
      <c r="C2803" s="22">
        <v>245</v>
      </c>
      <c r="D2803" s="21" t="s">
        <v>345</v>
      </c>
      <c r="E2803" s="23"/>
    </row>
    <row r="2804" spans="1:5" ht="20" customHeight="1">
      <c r="A2804" s="19" t="s">
        <v>2601</v>
      </c>
      <c r="B2804" s="24">
        <v>100</v>
      </c>
      <c r="C2804" s="22">
        <v>155</v>
      </c>
      <c r="D2804" s="21" t="s">
        <v>345</v>
      </c>
      <c r="E2804" s="23"/>
    </row>
    <row r="2805" spans="1:5" ht="20" customHeight="1">
      <c r="A2805" s="19" t="s">
        <v>2611</v>
      </c>
      <c r="B2805" s="24">
        <v>100</v>
      </c>
      <c r="C2805" s="22">
        <v>115</v>
      </c>
      <c r="D2805" s="21" t="s">
        <v>345</v>
      </c>
      <c r="E2805" s="23"/>
    </row>
    <row r="2806" spans="1:5" ht="20" customHeight="1">
      <c r="A2806" s="19" t="s">
        <v>2613</v>
      </c>
      <c r="B2806" s="24">
        <v>100</v>
      </c>
      <c r="C2806" s="22">
        <v>215</v>
      </c>
      <c r="D2806" s="21" t="s">
        <v>345</v>
      </c>
      <c r="E2806" s="23"/>
    </row>
    <row r="2807" spans="1:5" ht="20" customHeight="1">
      <c r="A2807" s="19" t="s">
        <v>2627</v>
      </c>
      <c r="B2807" s="20" t="s">
        <v>2628</v>
      </c>
      <c r="C2807" s="21" t="s">
        <v>14955</v>
      </c>
      <c r="D2807" s="21" t="s">
        <v>345</v>
      </c>
      <c r="E2807" s="23"/>
    </row>
    <row r="2808" spans="1:5" ht="32" customHeight="1">
      <c r="A2808" s="19" t="s">
        <v>2641</v>
      </c>
      <c r="B2808" s="20" t="s">
        <v>2640</v>
      </c>
      <c r="C2808" s="21" t="s">
        <v>169564</v>
      </c>
      <c r="D2808" s="21" t="s">
        <v>296</v>
      </c>
      <c r="E2808" s="23"/>
    </row>
    <row r="2809" spans="1:5" ht="20" customHeight="1">
      <c r="A2809" s="19" t="s">
        <v>2647</v>
      </c>
      <c r="B2809" s="20" t="s">
        <v>2646</v>
      </c>
      <c r="C2809" s="21" t="s">
        <v>169450</v>
      </c>
      <c r="D2809" s="21" t="s">
        <v>296</v>
      </c>
      <c r="E2809" s="23"/>
    </row>
    <row r="2810" spans="1:5" ht="20" customHeight="1">
      <c r="A2810" s="19" t="s">
        <v>2653</v>
      </c>
      <c r="B2810" s="20" t="s">
        <v>2654</v>
      </c>
      <c r="C2810" s="22">
        <v>95</v>
      </c>
      <c r="D2810" s="21" t="s">
        <v>345</v>
      </c>
      <c r="E2810" s="23"/>
    </row>
    <row r="2811" spans="1:5" ht="20" customHeight="1">
      <c r="A2811" s="19" t="s">
        <v>2666</v>
      </c>
      <c r="B2811" s="20" t="s">
        <v>2667</v>
      </c>
      <c r="C2811" s="21" t="s">
        <v>101727</v>
      </c>
      <c r="D2811" s="21" t="s">
        <v>345</v>
      </c>
      <c r="E2811" s="23"/>
    </row>
    <row r="2812" spans="1:5" ht="20" customHeight="1">
      <c r="A2812" s="19" t="s">
        <v>2671</v>
      </c>
      <c r="B2812" s="20" t="s">
        <v>2672</v>
      </c>
      <c r="C2812" s="21" t="s">
        <v>169494</v>
      </c>
      <c r="D2812" s="21" t="s">
        <v>345</v>
      </c>
      <c r="E2812" s="23"/>
    </row>
    <row r="2813" spans="1:5" ht="20" customHeight="1">
      <c r="A2813" s="19" t="s">
        <v>2676</v>
      </c>
      <c r="B2813" s="20" t="s">
        <v>2677</v>
      </c>
      <c r="C2813" s="22">
        <v>95</v>
      </c>
      <c r="D2813" s="21" t="s">
        <v>296</v>
      </c>
      <c r="E2813" s="23"/>
    </row>
    <row r="2814" spans="1:5" ht="20" customHeight="1">
      <c r="A2814" s="19" t="s">
        <v>2689</v>
      </c>
      <c r="B2814" s="20" t="s">
        <v>2686</v>
      </c>
      <c r="C2814" s="22">
        <v>-155</v>
      </c>
      <c r="D2814" s="21" t="s">
        <v>345</v>
      </c>
      <c r="E2814" s="23"/>
    </row>
    <row r="2815" spans="1:5" ht="20" customHeight="1">
      <c r="A2815" s="19" t="s">
        <v>2695</v>
      </c>
      <c r="B2815" s="20" t="s">
        <v>2692</v>
      </c>
      <c r="C2815" s="21" t="s">
        <v>169433</v>
      </c>
      <c r="D2815" s="21" t="s">
        <v>345</v>
      </c>
      <c r="E2815" s="23"/>
    </row>
    <row r="2816" spans="1:5" ht="20" customHeight="1">
      <c r="A2816" s="19" t="s">
        <v>2709</v>
      </c>
      <c r="B2816" s="20" t="s">
        <v>2706</v>
      </c>
      <c r="C2816" s="21" t="s">
        <v>169452</v>
      </c>
      <c r="D2816" s="21" t="s">
        <v>345</v>
      </c>
      <c r="E2816" s="23"/>
    </row>
    <row r="2817" spans="1:5" ht="20" customHeight="1">
      <c r="A2817" s="19" t="s">
        <v>2711</v>
      </c>
      <c r="B2817" s="20" t="s">
        <v>2712</v>
      </c>
      <c r="C2817" s="21" t="s">
        <v>169448</v>
      </c>
      <c r="D2817" s="21" t="s">
        <v>345</v>
      </c>
      <c r="E2817" s="23"/>
    </row>
    <row r="2818" spans="1:5" ht="20" customHeight="1">
      <c r="A2818" s="19" t="s">
        <v>2770</v>
      </c>
      <c r="B2818" s="20" t="s">
        <v>2771</v>
      </c>
      <c r="C2818" s="21" t="s">
        <v>169486</v>
      </c>
      <c r="D2818" s="21" t="s">
        <v>345</v>
      </c>
      <c r="E2818" s="23"/>
    </row>
    <row r="2819" spans="1:5" ht="20" customHeight="1">
      <c r="A2819" s="19" t="s">
        <v>2818</v>
      </c>
      <c r="B2819" s="24">
        <v>100</v>
      </c>
      <c r="C2819" s="22">
        <v>205</v>
      </c>
      <c r="D2819" s="21" t="s">
        <v>345</v>
      </c>
      <c r="E2819" s="23"/>
    </row>
    <row r="2820" spans="1:5" ht="20" customHeight="1">
      <c r="A2820" s="19" t="s">
        <v>2836</v>
      </c>
      <c r="B2820" s="20" t="s">
        <v>2837</v>
      </c>
      <c r="C2820" s="22">
        <v>125</v>
      </c>
      <c r="D2820" s="21" t="s">
        <v>345</v>
      </c>
      <c r="E2820" s="23"/>
    </row>
    <row r="2821" spans="1:5" ht="20" customHeight="1">
      <c r="A2821" s="19" t="s">
        <v>2850</v>
      </c>
      <c r="B2821" s="20" t="s">
        <v>2851</v>
      </c>
      <c r="C2821" s="21" t="s">
        <v>169478</v>
      </c>
      <c r="D2821" s="21" t="s">
        <v>296</v>
      </c>
      <c r="E2821" s="23"/>
    </row>
    <row r="2822" spans="1:5" ht="20" customHeight="1">
      <c r="A2822" s="19" t="s">
        <v>10864</v>
      </c>
      <c r="B2822" s="20" t="s">
        <v>10863</v>
      </c>
      <c r="C2822" s="22">
        <v>0</v>
      </c>
      <c r="D2822" s="21" t="s">
        <v>345</v>
      </c>
      <c r="E2822" s="23"/>
    </row>
    <row r="2823" spans="1:5" ht="20" customHeight="1">
      <c r="A2823" s="19" t="s">
        <v>10954</v>
      </c>
      <c r="B2823" s="20" t="s">
        <v>10955</v>
      </c>
      <c r="C2823" s="22">
        <v>125</v>
      </c>
      <c r="D2823" s="21" t="s">
        <v>345</v>
      </c>
      <c r="E2823" s="23"/>
    </row>
    <row r="2824" spans="1:5" ht="20" customHeight="1">
      <c r="A2824" s="19" t="s">
        <v>11067</v>
      </c>
      <c r="B2824" s="20" t="s">
        <v>11068</v>
      </c>
      <c r="C2824" s="21" t="s">
        <v>169448</v>
      </c>
      <c r="D2824" s="21" t="s">
        <v>345</v>
      </c>
      <c r="E2824" s="23"/>
    </row>
    <row r="2825" spans="1:5" ht="20" customHeight="1">
      <c r="A2825" s="19" t="s">
        <v>11090</v>
      </c>
      <c r="B2825" s="20" t="s">
        <v>11091</v>
      </c>
      <c r="C2825" s="22">
        <v>-175</v>
      </c>
      <c r="D2825" s="21" t="s">
        <v>296</v>
      </c>
      <c r="E2825" s="23"/>
    </row>
    <row r="2826" spans="1:5" ht="32" customHeight="1">
      <c r="A2826" s="19" t="s">
        <v>11113</v>
      </c>
      <c r="B2826" s="20" t="s">
        <v>11114</v>
      </c>
      <c r="C2826" s="21" t="s">
        <v>169589</v>
      </c>
      <c r="D2826" s="21" t="s">
        <v>345</v>
      </c>
      <c r="E2826" s="23"/>
    </row>
    <row r="2827" spans="1:5" ht="20" customHeight="1">
      <c r="A2827" s="19" t="s">
        <v>11115</v>
      </c>
      <c r="B2827" s="20" t="s">
        <v>11116</v>
      </c>
      <c r="C2827" s="21" t="s">
        <v>169456</v>
      </c>
      <c r="D2827" s="21" t="s">
        <v>296</v>
      </c>
      <c r="E2827" s="23"/>
    </row>
    <row r="2828" spans="1:5" ht="32" customHeight="1">
      <c r="A2828" s="19" t="s">
        <v>11117</v>
      </c>
      <c r="B2828" s="20" t="s">
        <v>11118</v>
      </c>
      <c r="C2828" s="21" t="s">
        <v>169565</v>
      </c>
      <c r="D2828" s="21" t="s">
        <v>345</v>
      </c>
      <c r="E2828" s="23"/>
    </row>
    <row r="2829" spans="1:5" ht="20" customHeight="1">
      <c r="A2829" s="19" t="s">
        <v>11121</v>
      </c>
      <c r="B2829" s="20" t="s">
        <v>11120</v>
      </c>
      <c r="C2829" s="21" t="s">
        <v>169446</v>
      </c>
      <c r="D2829" s="21" t="s">
        <v>345</v>
      </c>
      <c r="E2829" s="23"/>
    </row>
    <row r="2830" spans="1:5" ht="20" customHeight="1">
      <c r="A2830" s="19" t="s">
        <v>11122</v>
      </c>
      <c r="B2830" s="20" t="s">
        <v>11123</v>
      </c>
      <c r="C2830" s="21" t="s">
        <v>169478</v>
      </c>
      <c r="D2830" s="21" t="s">
        <v>345</v>
      </c>
      <c r="E2830" s="23"/>
    </row>
    <row r="2831" spans="1:5" ht="20" customHeight="1">
      <c r="A2831" s="19" t="s">
        <v>11124</v>
      </c>
      <c r="B2831" s="20" t="s">
        <v>11125</v>
      </c>
      <c r="C2831" s="22">
        <v>-135</v>
      </c>
      <c r="D2831" s="21" t="s">
        <v>345</v>
      </c>
      <c r="E2831" s="23"/>
    </row>
    <row r="2832" spans="1:5" ht="20" customHeight="1">
      <c r="A2832" s="19" t="s">
        <v>11126</v>
      </c>
      <c r="B2832" s="20" t="s">
        <v>11127</v>
      </c>
      <c r="C2832" s="22">
        <v>0</v>
      </c>
      <c r="D2832" s="21" t="s">
        <v>345</v>
      </c>
      <c r="E2832" s="23"/>
    </row>
    <row r="2833" spans="1:5" ht="20" customHeight="1">
      <c r="A2833" s="19" t="s">
        <v>11128</v>
      </c>
      <c r="B2833" s="20" t="s">
        <v>11129</v>
      </c>
      <c r="C2833" s="21" t="s">
        <v>169486</v>
      </c>
      <c r="D2833" s="21" t="s">
        <v>296</v>
      </c>
      <c r="E2833" s="23"/>
    </row>
    <row r="2834" spans="1:5" ht="20" customHeight="1">
      <c r="A2834" s="19" t="s">
        <v>11130</v>
      </c>
      <c r="B2834" s="20" t="s">
        <v>11131</v>
      </c>
      <c r="C2834" s="21" t="s">
        <v>169509</v>
      </c>
      <c r="D2834" s="21" t="s">
        <v>345</v>
      </c>
      <c r="E2834" s="23"/>
    </row>
    <row r="2835" spans="1:5" ht="20" customHeight="1">
      <c r="A2835" s="19" t="s">
        <v>11132</v>
      </c>
      <c r="B2835" s="24">
        <v>100</v>
      </c>
      <c r="C2835" s="21" t="s">
        <v>169520</v>
      </c>
      <c r="D2835" s="21" t="s">
        <v>345</v>
      </c>
      <c r="E2835" s="23"/>
    </row>
    <row r="2836" spans="1:5" ht="20" customHeight="1">
      <c r="A2836" s="19" t="s">
        <v>11136</v>
      </c>
      <c r="B2836" s="20" t="s">
        <v>11134</v>
      </c>
      <c r="C2836" s="21" t="s">
        <v>156989</v>
      </c>
      <c r="D2836" s="21" t="s">
        <v>345</v>
      </c>
      <c r="E2836" s="23"/>
    </row>
    <row r="2837" spans="1:5" ht="20" customHeight="1">
      <c r="A2837" s="19" t="s">
        <v>11139</v>
      </c>
      <c r="B2837" s="20" t="s">
        <v>11138</v>
      </c>
      <c r="C2837" s="21" t="s">
        <v>156989</v>
      </c>
      <c r="D2837" s="21" t="s">
        <v>345</v>
      </c>
      <c r="E2837" s="23"/>
    </row>
    <row r="2838" spans="1:5" ht="20" customHeight="1">
      <c r="A2838" s="19" t="s">
        <v>11140</v>
      </c>
      <c r="B2838" s="24">
        <v>100</v>
      </c>
      <c r="C2838" s="21" t="s">
        <v>169518</v>
      </c>
      <c r="D2838" s="21" t="s">
        <v>345</v>
      </c>
      <c r="E2838" s="23"/>
    </row>
    <row r="2839" spans="1:5" ht="20" customHeight="1">
      <c r="A2839" s="19" t="s">
        <v>11141</v>
      </c>
      <c r="B2839" s="20" t="s">
        <v>11142</v>
      </c>
      <c r="C2839" s="21" t="s">
        <v>169492</v>
      </c>
      <c r="D2839" s="21" t="s">
        <v>345</v>
      </c>
      <c r="E2839" s="23"/>
    </row>
    <row r="2840" spans="1:5" ht="32" customHeight="1">
      <c r="A2840" s="19" t="s">
        <v>11143</v>
      </c>
      <c r="B2840" s="20" t="s">
        <v>11144</v>
      </c>
      <c r="C2840" s="21" t="s">
        <v>169585</v>
      </c>
      <c r="D2840" s="21" t="s">
        <v>345</v>
      </c>
      <c r="E2840" s="23"/>
    </row>
    <row r="2841" spans="1:5" ht="20" customHeight="1">
      <c r="A2841" s="19" t="s">
        <v>11147</v>
      </c>
      <c r="B2841" s="20" t="s">
        <v>11146</v>
      </c>
      <c r="C2841" s="21" t="s">
        <v>169455</v>
      </c>
      <c r="D2841" s="21" t="s">
        <v>296</v>
      </c>
      <c r="E2841" s="23"/>
    </row>
    <row r="2842" spans="1:5" ht="20" customHeight="1">
      <c r="A2842" s="19" t="s">
        <v>11148</v>
      </c>
      <c r="B2842" s="20" t="s">
        <v>11149</v>
      </c>
      <c r="C2842" s="22">
        <v>-65</v>
      </c>
      <c r="D2842" s="21" t="s">
        <v>296</v>
      </c>
      <c r="E2842" s="23"/>
    </row>
    <row r="2843" spans="1:5" ht="20" customHeight="1">
      <c r="A2843" s="19" t="s">
        <v>11150</v>
      </c>
      <c r="B2843" s="20" t="s">
        <v>11151</v>
      </c>
      <c r="C2843" s="21" t="s">
        <v>169433</v>
      </c>
      <c r="D2843" s="21" t="s">
        <v>296</v>
      </c>
      <c r="E2843" s="23"/>
    </row>
    <row r="2844" spans="1:5" ht="32" customHeight="1">
      <c r="A2844" s="19" t="s">
        <v>11152</v>
      </c>
      <c r="B2844" s="20" t="s">
        <v>11153</v>
      </c>
      <c r="C2844" s="21" t="s">
        <v>169590</v>
      </c>
      <c r="D2844" s="21" t="s">
        <v>345</v>
      </c>
      <c r="E2844" s="23"/>
    </row>
    <row r="2845" spans="1:5" ht="20" customHeight="1">
      <c r="A2845" s="19" t="s">
        <v>11154</v>
      </c>
      <c r="B2845" s="20" t="s">
        <v>11155</v>
      </c>
      <c r="C2845" s="21" t="s">
        <v>101727</v>
      </c>
      <c r="D2845" s="21" t="s">
        <v>296</v>
      </c>
      <c r="E2845" s="23"/>
    </row>
    <row r="2846" spans="1:5" ht="20" customHeight="1">
      <c r="A2846" s="19" t="s">
        <v>11156</v>
      </c>
      <c r="B2846" s="20" t="s">
        <v>11157</v>
      </c>
      <c r="C2846" s="21" t="s">
        <v>169452</v>
      </c>
      <c r="D2846" s="21" t="s">
        <v>345</v>
      </c>
      <c r="E2846" s="23"/>
    </row>
    <row r="2847" spans="1:5" ht="20" customHeight="1">
      <c r="A2847" s="19" t="s">
        <v>11162</v>
      </c>
      <c r="B2847" s="20" t="s">
        <v>11159</v>
      </c>
      <c r="C2847" s="21" t="s">
        <v>169509</v>
      </c>
      <c r="D2847" s="21" t="s">
        <v>296</v>
      </c>
      <c r="E2847" s="23"/>
    </row>
    <row r="2848" spans="1:5" ht="20" customHeight="1">
      <c r="A2848" s="19" t="s">
        <v>11163</v>
      </c>
      <c r="B2848" s="20" t="s">
        <v>11164</v>
      </c>
      <c r="C2848" s="21" t="s">
        <v>169450</v>
      </c>
      <c r="D2848" s="21" t="s">
        <v>296</v>
      </c>
      <c r="E2848" s="23"/>
    </row>
    <row r="2849" spans="1:5" ht="20" customHeight="1">
      <c r="A2849" s="19" t="s">
        <v>11168</v>
      </c>
      <c r="B2849" s="20" t="s">
        <v>11166</v>
      </c>
      <c r="C2849" s="22">
        <v>-155</v>
      </c>
      <c r="D2849" s="21" t="s">
        <v>345</v>
      </c>
      <c r="E2849" s="23"/>
    </row>
    <row r="2850" spans="1:5" ht="20" customHeight="1">
      <c r="A2850" s="19" t="s">
        <v>11171</v>
      </c>
      <c r="B2850" s="20" t="s">
        <v>11170</v>
      </c>
      <c r="C2850" s="21" t="s">
        <v>169461</v>
      </c>
      <c r="D2850" s="21" t="s">
        <v>345</v>
      </c>
      <c r="E2850" s="23"/>
    </row>
    <row r="2851" spans="1:5" ht="20" customHeight="1">
      <c r="A2851" s="19" t="s">
        <v>11172</v>
      </c>
      <c r="B2851" s="20" t="s">
        <v>11173</v>
      </c>
      <c r="C2851" s="21" t="s">
        <v>169452</v>
      </c>
      <c r="D2851" s="21" t="s">
        <v>296</v>
      </c>
      <c r="E2851" s="23"/>
    </row>
    <row r="2852" spans="1:5" ht="20" customHeight="1">
      <c r="A2852" s="19" t="s">
        <v>11174</v>
      </c>
      <c r="B2852" s="20" t="s">
        <v>11175</v>
      </c>
      <c r="C2852" s="22">
        <v>145</v>
      </c>
      <c r="D2852" s="21" t="s">
        <v>345</v>
      </c>
      <c r="E2852" s="23"/>
    </row>
    <row r="2853" spans="1:5" ht="32" customHeight="1">
      <c r="A2853" s="19" t="s">
        <v>11176</v>
      </c>
      <c r="B2853" s="20" t="s">
        <v>11177</v>
      </c>
      <c r="C2853" s="21" t="s">
        <v>169573</v>
      </c>
      <c r="D2853" s="21" t="s">
        <v>345</v>
      </c>
      <c r="E2853" s="23"/>
    </row>
    <row r="2854" spans="1:5" ht="20" customHeight="1">
      <c r="A2854" s="19" t="s">
        <v>11178</v>
      </c>
      <c r="B2854" s="20" t="s">
        <v>11179</v>
      </c>
      <c r="C2854" s="21" t="s">
        <v>169446</v>
      </c>
      <c r="D2854" s="21" t="s">
        <v>296</v>
      </c>
      <c r="E2854" s="23"/>
    </row>
    <row r="2855" spans="1:5" ht="32" customHeight="1">
      <c r="A2855" s="19" t="s">
        <v>11180</v>
      </c>
      <c r="B2855" s="20" t="s">
        <v>11181</v>
      </c>
      <c r="C2855" s="21" t="s">
        <v>169591</v>
      </c>
      <c r="D2855" s="21" t="s">
        <v>345</v>
      </c>
      <c r="E2855" s="23"/>
    </row>
    <row r="2856" spans="1:5" ht="20" customHeight="1">
      <c r="A2856" s="19" t="s">
        <v>11182</v>
      </c>
      <c r="B2856" s="20" t="s">
        <v>11183</v>
      </c>
      <c r="C2856" s="22">
        <v>-45</v>
      </c>
      <c r="D2856" s="21" t="s">
        <v>296</v>
      </c>
      <c r="E2856" s="23"/>
    </row>
    <row r="2857" spans="1:5" ht="20" customHeight="1">
      <c r="A2857" s="19" t="s">
        <v>11184</v>
      </c>
      <c r="B2857" s="20" t="s">
        <v>11185</v>
      </c>
      <c r="C2857" s="21" t="s">
        <v>169480</v>
      </c>
      <c r="D2857" s="21" t="s">
        <v>345</v>
      </c>
      <c r="E2857" s="23"/>
    </row>
    <row r="2858" spans="1:5" ht="32" customHeight="1">
      <c r="A2858" s="19" t="s">
        <v>11186</v>
      </c>
      <c r="B2858" s="20" t="s">
        <v>11187</v>
      </c>
      <c r="C2858" s="21" t="s">
        <v>169561</v>
      </c>
      <c r="D2858" s="21" t="s">
        <v>296</v>
      </c>
      <c r="E2858" s="23"/>
    </row>
    <row r="2859" spans="1:5" ht="20" customHeight="1">
      <c r="A2859" s="19" t="s">
        <v>11188</v>
      </c>
      <c r="B2859" s="20" t="s">
        <v>11189</v>
      </c>
      <c r="C2859" s="22">
        <v>-65</v>
      </c>
      <c r="D2859" s="21" t="s">
        <v>296</v>
      </c>
      <c r="E2859" s="23"/>
    </row>
    <row r="2860" spans="1:5" ht="32" customHeight="1">
      <c r="A2860" s="19" t="s">
        <v>11190</v>
      </c>
      <c r="B2860" s="20" t="s">
        <v>11191</v>
      </c>
      <c r="C2860" s="21" t="s">
        <v>169574</v>
      </c>
      <c r="D2860" s="21" t="s">
        <v>296</v>
      </c>
      <c r="E2860" s="23"/>
    </row>
    <row r="2861" spans="1:5" ht="20" customHeight="1">
      <c r="A2861" s="19" t="s">
        <v>11192</v>
      </c>
      <c r="B2861" s="20" t="s">
        <v>11193</v>
      </c>
      <c r="C2861" s="21" t="s">
        <v>169450</v>
      </c>
      <c r="D2861" s="21" t="s">
        <v>296</v>
      </c>
      <c r="E2861" s="23"/>
    </row>
    <row r="2862" spans="1:5" ht="20" customHeight="1">
      <c r="A2862" s="19" t="s">
        <v>11196</v>
      </c>
      <c r="B2862" s="20" t="s">
        <v>11195</v>
      </c>
      <c r="C2862" s="21" t="s">
        <v>169449</v>
      </c>
      <c r="D2862" s="21" t="s">
        <v>345</v>
      </c>
      <c r="E2862" s="23"/>
    </row>
    <row r="2863" spans="1:5" ht="20" customHeight="1">
      <c r="A2863" s="19" t="s">
        <v>11197</v>
      </c>
      <c r="B2863" s="20" t="s">
        <v>11198</v>
      </c>
      <c r="C2863" s="22">
        <v>-45</v>
      </c>
      <c r="D2863" s="21" t="s">
        <v>296</v>
      </c>
      <c r="E2863" s="23"/>
    </row>
    <row r="2864" spans="1:5" ht="20" customHeight="1">
      <c r="A2864" s="19" t="s">
        <v>11199</v>
      </c>
      <c r="B2864" s="20" t="s">
        <v>11200</v>
      </c>
      <c r="C2864" s="22">
        <v>125</v>
      </c>
      <c r="D2864" s="21" t="s">
        <v>345</v>
      </c>
      <c r="E2864" s="23"/>
    </row>
    <row r="2865" spans="1:5" ht="20" customHeight="1">
      <c r="A2865" s="19" t="s">
        <v>11201</v>
      </c>
      <c r="B2865" s="20" t="s">
        <v>11202</v>
      </c>
      <c r="C2865" s="22">
        <v>-155</v>
      </c>
      <c r="D2865" s="21" t="s">
        <v>296</v>
      </c>
      <c r="E2865" s="23"/>
    </row>
    <row r="2866" spans="1:5" ht="20" customHeight="1">
      <c r="A2866" s="19" t="s">
        <v>11203</v>
      </c>
      <c r="B2866" s="20" t="s">
        <v>11204</v>
      </c>
      <c r="C2866" s="21" t="s">
        <v>169439</v>
      </c>
      <c r="D2866" s="21" t="s">
        <v>296</v>
      </c>
      <c r="E2866" s="23"/>
    </row>
    <row r="2867" spans="1:5" ht="20" customHeight="1">
      <c r="A2867" s="19" t="s">
        <v>11207</v>
      </c>
      <c r="B2867" s="20" t="s">
        <v>11206</v>
      </c>
      <c r="C2867" s="22">
        <v>-165</v>
      </c>
      <c r="D2867" s="21" t="s">
        <v>296</v>
      </c>
      <c r="E2867" s="23"/>
    </row>
    <row r="2868" spans="1:5" ht="20" customHeight="1">
      <c r="A2868" s="19" t="s">
        <v>11208</v>
      </c>
      <c r="B2868" s="20" t="s">
        <v>11209</v>
      </c>
      <c r="C2868" s="22">
        <v>-15</v>
      </c>
      <c r="D2868" s="21" t="s">
        <v>296</v>
      </c>
      <c r="E2868" s="23"/>
    </row>
    <row r="2869" spans="1:5" ht="20" customHeight="1">
      <c r="A2869" s="19" t="s">
        <v>11210</v>
      </c>
      <c r="B2869" s="20" t="s">
        <v>11211</v>
      </c>
      <c r="C2869" s="22">
        <v>-75</v>
      </c>
      <c r="D2869" s="21" t="s">
        <v>345</v>
      </c>
      <c r="E2869" s="23"/>
    </row>
    <row r="2870" spans="1:5" ht="32" customHeight="1">
      <c r="A2870" s="19" t="s">
        <v>11212</v>
      </c>
      <c r="B2870" s="20" t="s">
        <v>11213</v>
      </c>
      <c r="C2870" s="21" t="s">
        <v>169582</v>
      </c>
      <c r="D2870" s="21" t="s">
        <v>296</v>
      </c>
      <c r="E2870" s="23"/>
    </row>
    <row r="2871" spans="1:5" ht="20" customHeight="1">
      <c r="A2871" s="19" t="s">
        <v>11276</v>
      </c>
      <c r="B2871" s="20" t="s">
        <v>11277</v>
      </c>
      <c r="C2871" s="21" t="s">
        <v>169452</v>
      </c>
      <c r="D2871" s="21" t="s">
        <v>139</v>
      </c>
      <c r="E2871" s="23"/>
    </row>
    <row r="2872" spans="1:5" ht="20" customHeight="1">
      <c r="A2872" s="19" t="s">
        <v>248</v>
      </c>
      <c r="B2872" s="20" t="s">
        <v>251</v>
      </c>
      <c r="C2872" s="22">
        <v>155</v>
      </c>
      <c r="D2872" s="21" t="s">
        <v>139</v>
      </c>
      <c r="E2872" s="23"/>
    </row>
    <row r="2873" spans="1:5" ht="20" customHeight="1">
      <c r="A2873" s="19" t="s">
        <v>2491</v>
      </c>
      <c r="B2873" s="20" t="s">
        <v>2492</v>
      </c>
      <c r="C2873" s="21" t="s">
        <v>169478</v>
      </c>
      <c r="D2873" s="21" t="s">
        <v>139</v>
      </c>
      <c r="E2873" s="23"/>
    </row>
    <row r="2874" spans="1:5" ht="32" customHeight="1">
      <c r="A2874" s="19" t="s">
        <v>2514</v>
      </c>
      <c r="B2874" s="20" t="s">
        <v>2511</v>
      </c>
      <c r="C2874" s="21" t="s">
        <v>169584</v>
      </c>
      <c r="D2874" s="21" t="s">
        <v>296</v>
      </c>
      <c r="E2874" s="23"/>
    </row>
    <row r="2875" spans="1:5" ht="20" customHeight="1">
      <c r="A2875" s="19" t="s">
        <v>2515</v>
      </c>
      <c r="B2875" s="20" t="s">
        <v>2516</v>
      </c>
      <c r="C2875" s="22">
        <v>105</v>
      </c>
      <c r="D2875" s="21" t="s">
        <v>345</v>
      </c>
      <c r="E2875" s="23"/>
    </row>
    <row r="2876" spans="1:5" ht="20" customHeight="1">
      <c r="A2876" s="19" t="s">
        <v>2517</v>
      </c>
      <c r="B2876" s="20" t="s">
        <v>2518</v>
      </c>
      <c r="C2876" s="22">
        <v>135</v>
      </c>
      <c r="D2876" s="21" t="s">
        <v>345</v>
      </c>
      <c r="E2876" s="23"/>
    </row>
    <row r="2877" spans="1:5" ht="20" customHeight="1">
      <c r="A2877" s="19" t="s">
        <v>2521</v>
      </c>
      <c r="B2877" s="20" t="s">
        <v>2520</v>
      </c>
      <c r="C2877" s="22">
        <v>135</v>
      </c>
      <c r="D2877" s="21" t="s">
        <v>345</v>
      </c>
      <c r="E2877" s="23"/>
    </row>
    <row r="2878" spans="1:5" ht="20" customHeight="1">
      <c r="A2878" s="19" t="s">
        <v>2522</v>
      </c>
      <c r="B2878" s="20" t="s">
        <v>2523</v>
      </c>
      <c r="C2878" s="22">
        <v>185</v>
      </c>
      <c r="D2878" s="21" t="s">
        <v>345</v>
      </c>
      <c r="E2878" s="23"/>
    </row>
    <row r="2879" spans="1:5" ht="20" customHeight="1">
      <c r="A2879" s="19" t="s">
        <v>2524</v>
      </c>
      <c r="B2879" s="20" t="s">
        <v>2525</v>
      </c>
      <c r="C2879" s="21" t="s">
        <v>101727</v>
      </c>
      <c r="D2879" s="21" t="s">
        <v>296</v>
      </c>
      <c r="E2879" s="23"/>
    </row>
    <row r="2880" spans="1:5" ht="20" customHeight="1">
      <c r="A2880" s="19" t="s">
        <v>2526</v>
      </c>
      <c r="B2880" s="20" t="s">
        <v>2527</v>
      </c>
      <c r="C2880" s="22">
        <v>95</v>
      </c>
      <c r="D2880" s="21" t="s">
        <v>345</v>
      </c>
      <c r="E2880" s="23"/>
    </row>
    <row r="2881" spans="1:5" ht="20" customHeight="1">
      <c r="A2881" s="19" t="s">
        <v>2528</v>
      </c>
      <c r="B2881" s="20" t="s">
        <v>2529</v>
      </c>
      <c r="C2881" s="21" t="s">
        <v>169477</v>
      </c>
      <c r="D2881" s="21" t="s">
        <v>296</v>
      </c>
      <c r="E2881" s="23"/>
    </row>
    <row r="2882" spans="1:5" ht="20" customHeight="1">
      <c r="A2882" s="19" t="s">
        <v>2530</v>
      </c>
      <c r="B2882" s="20" t="s">
        <v>2531</v>
      </c>
      <c r="C2882" s="21" t="s">
        <v>169509</v>
      </c>
      <c r="D2882" s="21" t="s">
        <v>345</v>
      </c>
      <c r="E2882" s="23"/>
    </row>
    <row r="2883" spans="1:5" ht="20" customHeight="1">
      <c r="A2883" s="19" t="s">
        <v>2532</v>
      </c>
      <c r="B2883" s="24">
        <v>100</v>
      </c>
      <c r="C2883" s="21" t="s">
        <v>169485</v>
      </c>
      <c r="D2883" s="21" t="s">
        <v>345</v>
      </c>
      <c r="E2883" s="23"/>
    </row>
    <row r="2884" spans="1:5" ht="20" customHeight="1">
      <c r="A2884" s="19" t="s">
        <v>2535</v>
      </c>
      <c r="B2884" s="20" t="s">
        <v>2534</v>
      </c>
      <c r="C2884" s="22">
        <v>185</v>
      </c>
      <c r="D2884" s="21" t="s">
        <v>345</v>
      </c>
      <c r="E2884" s="23"/>
    </row>
    <row r="2885" spans="1:5" ht="20" customHeight="1">
      <c r="A2885" s="19" t="s">
        <v>2536</v>
      </c>
      <c r="B2885" s="20" t="s">
        <v>2537</v>
      </c>
      <c r="C2885" s="21" t="s">
        <v>169455</v>
      </c>
      <c r="D2885" s="21" t="s">
        <v>296</v>
      </c>
      <c r="E2885" s="23"/>
    </row>
    <row r="2886" spans="1:5" ht="20" customHeight="1">
      <c r="A2886" s="19" t="s">
        <v>2538</v>
      </c>
      <c r="B2886" s="20" t="s">
        <v>2539</v>
      </c>
      <c r="C2886" s="21" t="s">
        <v>169487</v>
      </c>
      <c r="D2886" s="21" t="s">
        <v>345</v>
      </c>
      <c r="E2886" s="23"/>
    </row>
    <row r="2887" spans="1:5" ht="20" customHeight="1">
      <c r="A2887" s="19" t="s">
        <v>2540</v>
      </c>
      <c r="B2887" s="20" t="s">
        <v>2541</v>
      </c>
      <c r="C2887" s="22">
        <v>115</v>
      </c>
      <c r="D2887" s="21" t="s">
        <v>345</v>
      </c>
      <c r="E2887" s="23"/>
    </row>
    <row r="2888" spans="1:5" ht="20" customHeight="1">
      <c r="A2888" s="19" t="s">
        <v>2542</v>
      </c>
      <c r="B2888" s="20" t="s">
        <v>2543</v>
      </c>
      <c r="C2888" s="22">
        <v>155</v>
      </c>
      <c r="D2888" s="21" t="s">
        <v>345</v>
      </c>
      <c r="E2888" s="23"/>
    </row>
    <row r="2889" spans="1:5" ht="20" customHeight="1">
      <c r="A2889" s="19" t="s">
        <v>2544</v>
      </c>
      <c r="B2889" s="20" t="s">
        <v>2545</v>
      </c>
      <c r="C2889" s="22">
        <v>145</v>
      </c>
      <c r="D2889" s="21" t="s">
        <v>345</v>
      </c>
      <c r="E2889" s="23"/>
    </row>
    <row r="2890" spans="1:5" ht="20" customHeight="1">
      <c r="A2890" s="19" t="s">
        <v>2551</v>
      </c>
      <c r="B2890" s="20" t="s">
        <v>2549</v>
      </c>
      <c r="C2890" s="22">
        <v>55</v>
      </c>
      <c r="D2890" s="21" t="s">
        <v>345</v>
      </c>
      <c r="E2890" s="23"/>
    </row>
    <row r="2891" spans="1:5" ht="20" customHeight="1">
      <c r="A2891" s="19" t="s">
        <v>2553</v>
      </c>
      <c r="B2891" s="24">
        <v>100</v>
      </c>
      <c r="C2891" s="22">
        <v>205</v>
      </c>
      <c r="D2891" s="21" t="s">
        <v>345</v>
      </c>
      <c r="E2891" s="23"/>
    </row>
    <row r="2892" spans="1:5" ht="20" customHeight="1">
      <c r="A2892" s="19" t="s">
        <v>2554</v>
      </c>
      <c r="B2892" s="20" t="s">
        <v>2555</v>
      </c>
      <c r="C2892" s="21" t="s">
        <v>169480</v>
      </c>
      <c r="D2892" s="21" t="s">
        <v>345</v>
      </c>
      <c r="E2892" s="23"/>
    </row>
    <row r="2893" spans="1:5" ht="20" customHeight="1">
      <c r="A2893" s="19" t="s">
        <v>2556</v>
      </c>
      <c r="B2893" s="20" t="s">
        <v>2557</v>
      </c>
      <c r="C2893" s="21" t="s">
        <v>169478</v>
      </c>
      <c r="D2893" s="21" t="s">
        <v>345</v>
      </c>
      <c r="E2893" s="23"/>
    </row>
    <row r="2894" spans="1:5" ht="20" customHeight="1">
      <c r="A2894" s="19" t="s">
        <v>2558</v>
      </c>
      <c r="B2894" s="20" t="s">
        <v>2559</v>
      </c>
      <c r="C2894" s="22">
        <v>115</v>
      </c>
      <c r="D2894" s="21" t="s">
        <v>345</v>
      </c>
      <c r="E2894" s="23"/>
    </row>
    <row r="2895" spans="1:5" ht="20" customHeight="1">
      <c r="A2895" s="19" t="s">
        <v>2560</v>
      </c>
      <c r="B2895" s="20" t="s">
        <v>2561</v>
      </c>
      <c r="C2895" s="21" t="s">
        <v>169487</v>
      </c>
      <c r="D2895" s="21" t="s">
        <v>345</v>
      </c>
      <c r="E2895" s="23"/>
    </row>
    <row r="2896" spans="1:5" ht="20" customHeight="1">
      <c r="A2896" s="19" t="s">
        <v>2562</v>
      </c>
      <c r="B2896" s="20" t="s">
        <v>2563</v>
      </c>
      <c r="C2896" s="21" t="s">
        <v>169492</v>
      </c>
      <c r="D2896" s="21" t="s">
        <v>345</v>
      </c>
      <c r="E2896" s="23"/>
    </row>
    <row r="2897" spans="1:5" ht="20" customHeight="1">
      <c r="A2897" s="19" t="s">
        <v>2566</v>
      </c>
      <c r="B2897" s="20" t="s">
        <v>2565</v>
      </c>
      <c r="C2897" s="22">
        <v>115</v>
      </c>
      <c r="D2897" s="21" t="s">
        <v>345</v>
      </c>
      <c r="E2897" s="23"/>
    </row>
    <row r="2898" spans="1:5" ht="20" customHeight="1">
      <c r="A2898" s="19" t="s">
        <v>2567</v>
      </c>
      <c r="B2898" s="20" t="s">
        <v>2568</v>
      </c>
      <c r="C2898" s="22">
        <v>55</v>
      </c>
      <c r="D2898" s="21" t="s">
        <v>296</v>
      </c>
      <c r="E2898" s="23"/>
    </row>
    <row r="2899" spans="1:5" ht="20" customHeight="1">
      <c r="A2899" s="19" t="s">
        <v>2569</v>
      </c>
      <c r="B2899" s="20" t="s">
        <v>2570</v>
      </c>
      <c r="C2899" s="21" t="s">
        <v>169461</v>
      </c>
      <c r="D2899" s="21" t="s">
        <v>345</v>
      </c>
      <c r="E2899" s="23"/>
    </row>
    <row r="2900" spans="1:5" ht="20" customHeight="1">
      <c r="A2900" s="19" t="s">
        <v>2571</v>
      </c>
      <c r="B2900" s="20" t="s">
        <v>2572</v>
      </c>
      <c r="C2900" s="21" t="s">
        <v>169477</v>
      </c>
      <c r="D2900" s="21" t="s">
        <v>296</v>
      </c>
      <c r="E2900" s="23"/>
    </row>
    <row r="2901" spans="1:5" ht="20" customHeight="1">
      <c r="A2901" s="19" t="s">
        <v>2573</v>
      </c>
      <c r="B2901" s="20" t="s">
        <v>2574</v>
      </c>
      <c r="C2901" s="22">
        <v>75</v>
      </c>
      <c r="D2901" s="21" t="s">
        <v>345</v>
      </c>
      <c r="E2901" s="23"/>
    </row>
    <row r="2902" spans="1:5" ht="20" customHeight="1">
      <c r="A2902" s="19" t="s">
        <v>2575</v>
      </c>
      <c r="B2902" s="20" t="s">
        <v>2576</v>
      </c>
      <c r="C2902" s="22">
        <v>75</v>
      </c>
      <c r="D2902" s="21" t="s">
        <v>345</v>
      </c>
      <c r="E2902" s="23"/>
    </row>
    <row r="2903" spans="1:5" ht="20" customHeight="1">
      <c r="A2903" s="19" t="s">
        <v>2577</v>
      </c>
      <c r="B2903" s="20" t="s">
        <v>2578</v>
      </c>
      <c r="C2903" s="21" t="s">
        <v>169455</v>
      </c>
      <c r="D2903" s="21" t="s">
        <v>296</v>
      </c>
      <c r="E2903" s="23"/>
    </row>
    <row r="2904" spans="1:5" ht="20" customHeight="1">
      <c r="A2904" s="19" t="s">
        <v>2579</v>
      </c>
      <c r="B2904" s="20" t="s">
        <v>2580</v>
      </c>
      <c r="C2904" s="21" t="s">
        <v>169474</v>
      </c>
      <c r="D2904" s="21" t="s">
        <v>296</v>
      </c>
      <c r="E2904" s="23"/>
    </row>
    <row r="2905" spans="1:5" ht="20" customHeight="1">
      <c r="A2905" s="19" t="s">
        <v>2581</v>
      </c>
      <c r="B2905" s="20" t="s">
        <v>2582</v>
      </c>
      <c r="C2905" s="21" t="s">
        <v>14955</v>
      </c>
      <c r="D2905" s="21" t="s">
        <v>345</v>
      </c>
      <c r="E2905" s="23"/>
    </row>
    <row r="2906" spans="1:5" ht="20" customHeight="1">
      <c r="A2906" s="19" t="s">
        <v>2585</v>
      </c>
      <c r="B2906" s="20" t="s">
        <v>2584</v>
      </c>
      <c r="C2906" s="22">
        <v>95</v>
      </c>
      <c r="D2906" s="21" t="s">
        <v>345</v>
      </c>
      <c r="E2906" s="23"/>
    </row>
    <row r="2907" spans="1:5" ht="20" customHeight="1">
      <c r="A2907" s="19" t="s">
        <v>2586</v>
      </c>
      <c r="B2907" s="20" t="s">
        <v>2587</v>
      </c>
      <c r="C2907" s="21" t="s">
        <v>169461</v>
      </c>
      <c r="D2907" s="21" t="s">
        <v>345</v>
      </c>
      <c r="E2907" s="23"/>
    </row>
    <row r="2908" spans="1:5" ht="20" customHeight="1">
      <c r="A2908" s="19" t="s">
        <v>2588</v>
      </c>
      <c r="B2908" s="20" t="s">
        <v>2589</v>
      </c>
      <c r="C2908" s="21" t="s">
        <v>169435</v>
      </c>
      <c r="D2908" s="21" t="s">
        <v>345</v>
      </c>
      <c r="E2908" s="23"/>
    </row>
    <row r="2909" spans="1:5" ht="32" customHeight="1">
      <c r="A2909" s="19" t="s">
        <v>2592</v>
      </c>
      <c r="B2909" s="20" t="s">
        <v>2591</v>
      </c>
      <c r="C2909" s="21" t="s">
        <v>169559</v>
      </c>
      <c r="D2909" s="21" t="s">
        <v>296</v>
      </c>
      <c r="E2909" s="23"/>
    </row>
    <row r="2910" spans="1:5" ht="20" customHeight="1">
      <c r="A2910" s="19" t="s">
        <v>2593</v>
      </c>
      <c r="B2910" s="20" t="s">
        <v>2594</v>
      </c>
      <c r="C2910" s="22">
        <v>-65</v>
      </c>
      <c r="D2910" s="21" t="s">
        <v>296</v>
      </c>
      <c r="E2910" s="23"/>
    </row>
    <row r="2911" spans="1:5" ht="20" customHeight="1">
      <c r="A2911" s="19" t="s">
        <v>2595</v>
      </c>
      <c r="B2911" s="20" t="s">
        <v>2596</v>
      </c>
      <c r="C2911" s="21" t="s">
        <v>101727</v>
      </c>
      <c r="D2911" s="21" t="s">
        <v>345</v>
      </c>
      <c r="E2911" s="23"/>
    </row>
    <row r="2912" spans="1:5" ht="20" customHeight="1">
      <c r="A2912" s="19" t="s">
        <v>2597</v>
      </c>
      <c r="B2912" s="24">
        <v>100</v>
      </c>
      <c r="C2912" s="21" t="s">
        <v>169478</v>
      </c>
      <c r="D2912" s="21" t="s">
        <v>345</v>
      </c>
      <c r="E2912" s="23"/>
    </row>
    <row r="2913" spans="1:5" ht="20" customHeight="1">
      <c r="A2913" s="19" t="s">
        <v>2600</v>
      </c>
      <c r="B2913" s="24">
        <v>100</v>
      </c>
      <c r="C2913" s="22">
        <v>245</v>
      </c>
      <c r="D2913" s="21" t="s">
        <v>345</v>
      </c>
      <c r="E2913" s="23"/>
    </row>
    <row r="2914" spans="1:5" ht="20" customHeight="1">
      <c r="A2914" s="19" t="s">
        <v>2602</v>
      </c>
      <c r="B2914" s="24">
        <v>100</v>
      </c>
      <c r="C2914" s="22">
        <v>155</v>
      </c>
      <c r="D2914" s="21" t="s">
        <v>345</v>
      </c>
      <c r="E2914" s="23"/>
    </row>
    <row r="2915" spans="1:5" ht="20" customHeight="1">
      <c r="A2915" s="19" t="s">
        <v>27</v>
      </c>
      <c r="B2915" s="24">
        <v>100</v>
      </c>
      <c r="C2915" s="22">
        <v>195</v>
      </c>
      <c r="D2915" s="21" t="s">
        <v>345</v>
      </c>
      <c r="E2915" s="23"/>
    </row>
    <row r="2916" spans="1:5" ht="20" customHeight="1">
      <c r="A2916" s="19" t="s">
        <v>2603</v>
      </c>
      <c r="B2916" s="20" t="s">
        <v>2604</v>
      </c>
      <c r="C2916" s="22">
        <v>75</v>
      </c>
      <c r="D2916" s="21" t="s">
        <v>345</v>
      </c>
      <c r="E2916" s="23"/>
    </row>
    <row r="2917" spans="1:5" ht="20" customHeight="1">
      <c r="A2917" s="19" t="s">
        <v>2605</v>
      </c>
      <c r="B2917" s="24">
        <v>100</v>
      </c>
      <c r="C2917" s="22">
        <v>165</v>
      </c>
      <c r="D2917" s="21" t="s">
        <v>345</v>
      </c>
      <c r="E2917" s="23"/>
    </row>
    <row r="2918" spans="1:5" ht="20" customHeight="1">
      <c r="A2918" s="19" t="s">
        <v>2606</v>
      </c>
      <c r="B2918" s="20" t="s">
        <v>2607</v>
      </c>
      <c r="C2918" s="22">
        <v>215</v>
      </c>
      <c r="D2918" s="21" t="s">
        <v>345</v>
      </c>
      <c r="E2918" s="23"/>
    </row>
    <row r="2919" spans="1:5" ht="20" customHeight="1">
      <c r="A2919" s="19" t="s">
        <v>2608</v>
      </c>
      <c r="B2919" s="24">
        <v>100</v>
      </c>
      <c r="C2919" s="21" t="s">
        <v>169487</v>
      </c>
      <c r="D2919" s="21" t="s">
        <v>345</v>
      </c>
      <c r="E2919" s="23"/>
    </row>
    <row r="2920" spans="1:5" ht="20" customHeight="1">
      <c r="A2920" s="19" t="s">
        <v>2609</v>
      </c>
      <c r="B2920" s="24">
        <v>100</v>
      </c>
      <c r="C2920" s="22">
        <v>145</v>
      </c>
      <c r="D2920" s="21" t="s">
        <v>345</v>
      </c>
      <c r="E2920" s="23"/>
    </row>
    <row r="2921" spans="1:5" ht="20" customHeight="1">
      <c r="A2921" s="19" t="s">
        <v>2612</v>
      </c>
      <c r="B2921" s="24">
        <v>100</v>
      </c>
      <c r="C2921" s="22">
        <v>115</v>
      </c>
      <c r="D2921" s="21" t="s">
        <v>345</v>
      </c>
      <c r="E2921" s="23"/>
    </row>
    <row r="2922" spans="1:5" ht="20" customHeight="1">
      <c r="A2922" s="19" t="s">
        <v>2614</v>
      </c>
      <c r="B2922" s="24">
        <v>100</v>
      </c>
      <c r="C2922" s="22">
        <v>215</v>
      </c>
      <c r="D2922" s="21" t="s">
        <v>345</v>
      </c>
      <c r="E2922" s="23"/>
    </row>
    <row r="2923" spans="1:5" ht="20" customHeight="1">
      <c r="A2923" s="19" t="s">
        <v>2615</v>
      </c>
      <c r="B2923" s="20" t="s">
        <v>2616</v>
      </c>
      <c r="C2923" s="21" t="s">
        <v>169509</v>
      </c>
      <c r="D2923" s="21" t="s">
        <v>345</v>
      </c>
      <c r="E2923" s="23"/>
    </row>
    <row r="2924" spans="1:5" ht="20" customHeight="1">
      <c r="A2924" s="19" t="s">
        <v>2617</v>
      </c>
      <c r="B2924" s="20" t="s">
        <v>2618</v>
      </c>
      <c r="C2924" s="21" t="s">
        <v>169485</v>
      </c>
      <c r="D2924" s="21" t="s">
        <v>345</v>
      </c>
      <c r="E2924" s="23"/>
    </row>
    <row r="2925" spans="1:5" ht="20" customHeight="1">
      <c r="A2925" s="19" t="s">
        <v>2619</v>
      </c>
      <c r="B2925" s="20" t="s">
        <v>2620</v>
      </c>
      <c r="C2925" s="22">
        <v>-115</v>
      </c>
      <c r="D2925" s="21" t="s">
        <v>296</v>
      </c>
      <c r="E2925" s="23"/>
    </row>
    <row r="2926" spans="1:5" ht="20" customHeight="1">
      <c r="A2926" s="19" t="s">
        <v>2621</v>
      </c>
      <c r="B2926" s="20" t="s">
        <v>2622</v>
      </c>
      <c r="C2926" s="22">
        <v>45</v>
      </c>
      <c r="D2926" s="21" t="s">
        <v>345</v>
      </c>
      <c r="E2926" s="23"/>
    </row>
    <row r="2927" spans="1:5" ht="20" customHeight="1">
      <c r="A2927" s="19" t="s">
        <v>2623</v>
      </c>
      <c r="B2927" s="20" t="s">
        <v>2624</v>
      </c>
      <c r="C2927" s="22">
        <v>35</v>
      </c>
      <c r="D2927" s="21" t="s">
        <v>345</v>
      </c>
      <c r="E2927" s="23"/>
    </row>
    <row r="2928" spans="1:5" ht="20" customHeight="1">
      <c r="A2928" s="19" t="s">
        <v>2625</v>
      </c>
      <c r="B2928" s="20" t="s">
        <v>2626</v>
      </c>
      <c r="C2928" s="22">
        <v>155</v>
      </c>
      <c r="D2928" s="21" t="s">
        <v>345</v>
      </c>
      <c r="E2928" s="23"/>
    </row>
    <row r="2929" spans="1:5" ht="20" customHeight="1">
      <c r="A2929" s="19" t="s">
        <v>2629</v>
      </c>
      <c r="B2929" s="20" t="s">
        <v>2628</v>
      </c>
      <c r="C2929" s="21" t="s">
        <v>14955</v>
      </c>
      <c r="D2929" s="21" t="s">
        <v>345</v>
      </c>
      <c r="E2929" s="23"/>
    </row>
    <row r="2930" spans="1:5" ht="20" customHeight="1">
      <c r="A2930" s="19" t="s">
        <v>2630</v>
      </c>
      <c r="B2930" s="24">
        <v>100</v>
      </c>
      <c r="C2930" s="22">
        <v>165</v>
      </c>
      <c r="D2930" s="21" t="s">
        <v>345</v>
      </c>
      <c r="E2930" s="23"/>
    </row>
    <row r="2931" spans="1:5" ht="32" customHeight="1">
      <c r="A2931" s="19" t="s">
        <v>2631</v>
      </c>
      <c r="B2931" s="20" t="s">
        <v>2632</v>
      </c>
      <c r="C2931" s="21" t="s">
        <v>169570</v>
      </c>
      <c r="D2931" s="21" t="s">
        <v>296</v>
      </c>
      <c r="E2931" s="23"/>
    </row>
    <row r="2932" spans="1:5" ht="20" customHeight="1">
      <c r="A2932" s="19" t="s">
        <v>2633</v>
      </c>
      <c r="B2932" s="20" t="s">
        <v>2634</v>
      </c>
      <c r="C2932" s="21" t="s">
        <v>169439</v>
      </c>
      <c r="D2932" s="21" t="s">
        <v>296</v>
      </c>
      <c r="E2932" s="23"/>
    </row>
    <row r="2933" spans="1:5" ht="20" customHeight="1">
      <c r="A2933" s="19" t="s">
        <v>2635</v>
      </c>
      <c r="B2933" s="20" t="s">
        <v>2636</v>
      </c>
      <c r="C2933" s="21" t="s">
        <v>169460</v>
      </c>
      <c r="D2933" s="21" t="s">
        <v>345</v>
      </c>
      <c r="E2933" s="23"/>
    </row>
    <row r="2934" spans="1:5" ht="20" customHeight="1">
      <c r="A2934" s="19" t="s">
        <v>2637</v>
      </c>
      <c r="B2934" s="20" t="s">
        <v>2638</v>
      </c>
      <c r="C2934" s="21" t="s">
        <v>169448</v>
      </c>
      <c r="D2934" s="21" t="s">
        <v>345</v>
      </c>
      <c r="E2934" s="23"/>
    </row>
    <row r="2935" spans="1:5" ht="32" customHeight="1">
      <c r="A2935" s="19" t="s">
        <v>2642</v>
      </c>
      <c r="B2935" s="20" t="s">
        <v>2640</v>
      </c>
      <c r="C2935" s="21" t="s">
        <v>169564</v>
      </c>
      <c r="D2935" s="21" t="s">
        <v>296</v>
      </c>
      <c r="E2935" s="23"/>
    </row>
    <row r="2936" spans="1:5" ht="20" customHeight="1">
      <c r="A2936" s="19" t="s">
        <v>2643</v>
      </c>
      <c r="B2936" s="20" t="s">
        <v>2644</v>
      </c>
      <c r="C2936" s="21" t="s">
        <v>169455</v>
      </c>
      <c r="D2936" s="21" t="s">
        <v>296</v>
      </c>
      <c r="E2936" s="23"/>
    </row>
    <row r="2937" spans="1:5" ht="20" customHeight="1">
      <c r="A2937" s="19" t="s">
        <v>2648</v>
      </c>
      <c r="B2937" s="20" t="s">
        <v>2646</v>
      </c>
      <c r="C2937" s="21" t="s">
        <v>169450</v>
      </c>
      <c r="D2937" s="21" t="s">
        <v>296</v>
      </c>
      <c r="E2937" s="23"/>
    </row>
    <row r="2938" spans="1:5" ht="20" customHeight="1">
      <c r="A2938" s="19" t="s">
        <v>2649</v>
      </c>
      <c r="B2938" s="20" t="s">
        <v>2650</v>
      </c>
      <c r="C2938" s="21" t="s">
        <v>14955</v>
      </c>
      <c r="D2938" s="21" t="s">
        <v>345</v>
      </c>
      <c r="E2938" s="23"/>
    </row>
    <row r="2939" spans="1:5" ht="20" customHeight="1">
      <c r="A2939" s="19" t="s">
        <v>2651</v>
      </c>
      <c r="B2939" s="20" t="s">
        <v>2652</v>
      </c>
      <c r="C2939" s="21" t="s">
        <v>169460</v>
      </c>
      <c r="D2939" s="21" t="s">
        <v>345</v>
      </c>
      <c r="E2939" s="23"/>
    </row>
    <row r="2940" spans="1:5" ht="20" customHeight="1">
      <c r="A2940" s="19" t="s">
        <v>2655</v>
      </c>
      <c r="B2940" s="20" t="s">
        <v>2654</v>
      </c>
      <c r="C2940" s="22">
        <v>95</v>
      </c>
      <c r="D2940" s="21" t="s">
        <v>345</v>
      </c>
      <c r="E2940" s="23"/>
    </row>
    <row r="2941" spans="1:5" ht="20" customHeight="1">
      <c r="A2941" s="19" t="s">
        <v>2656</v>
      </c>
      <c r="B2941" s="20" t="s">
        <v>2657</v>
      </c>
      <c r="C2941" s="21" t="s">
        <v>169499</v>
      </c>
      <c r="D2941" s="21" t="s">
        <v>345</v>
      </c>
      <c r="E2941" s="23"/>
    </row>
    <row r="2942" spans="1:5" ht="20" customHeight="1">
      <c r="A2942" s="19" t="s">
        <v>2658</v>
      </c>
      <c r="B2942" s="20" t="s">
        <v>2659</v>
      </c>
      <c r="C2942" s="22">
        <v>75</v>
      </c>
      <c r="D2942" s="21" t="s">
        <v>345</v>
      </c>
      <c r="E2942" s="23"/>
    </row>
    <row r="2943" spans="1:5" ht="20" customHeight="1">
      <c r="A2943" s="19" t="s">
        <v>2660</v>
      </c>
      <c r="B2943" s="20" t="s">
        <v>2661</v>
      </c>
      <c r="C2943" s="22">
        <v>55</v>
      </c>
      <c r="D2943" s="21" t="s">
        <v>345</v>
      </c>
      <c r="E2943" s="23"/>
    </row>
    <row r="2944" spans="1:5" ht="20" customHeight="1">
      <c r="A2944" s="19" t="s">
        <v>2662</v>
      </c>
      <c r="B2944" s="20" t="s">
        <v>2663</v>
      </c>
      <c r="C2944" s="22">
        <v>85</v>
      </c>
      <c r="D2944" s="21" t="s">
        <v>296</v>
      </c>
      <c r="E2944" s="23"/>
    </row>
    <row r="2945" spans="1:5" ht="20" customHeight="1">
      <c r="A2945" s="19" t="s">
        <v>2664</v>
      </c>
      <c r="B2945" s="20" t="s">
        <v>2665</v>
      </c>
      <c r="C2945" s="22">
        <v>95</v>
      </c>
      <c r="D2945" s="21" t="s">
        <v>345</v>
      </c>
      <c r="E2945" s="23"/>
    </row>
    <row r="2946" spans="1:5" ht="20" customHeight="1">
      <c r="A2946" s="19" t="s">
        <v>2668</v>
      </c>
      <c r="B2946" s="20" t="s">
        <v>2667</v>
      </c>
      <c r="C2946" s="21" t="s">
        <v>101727</v>
      </c>
      <c r="D2946" s="21" t="s">
        <v>345</v>
      </c>
      <c r="E2946" s="23"/>
    </row>
    <row r="2947" spans="1:5" ht="20" customHeight="1">
      <c r="A2947" s="19" t="s">
        <v>2669</v>
      </c>
      <c r="B2947" s="20" t="s">
        <v>2670</v>
      </c>
      <c r="C2947" s="22">
        <v>145</v>
      </c>
      <c r="D2947" s="21" t="s">
        <v>345</v>
      </c>
      <c r="E2947" s="23"/>
    </row>
    <row r="2948" spans="1:5" ht="20" customHeight="1">
      <c r="A2948" s="19" t="s">
        <v>2673</v>
      </c>
      <c r="B2948" s="20" t="s">
        <v>2672</v>
      </c>
      <c r="C2948" s="21" t="s">
        <v>169494</v>
      </c>
      <c r="D2948" s="21" t="s">
        <v>345</v>
      </c>
      <c r="E2948" s="23"/>
    </row>
    <row r="2949" spans="1:5" ht="32" customHeight="1">
      <c r="A2949" s="19" t="s">
        <v>2674</v>
      </c>
      <c r="B2949" s="20" t="s">
        <v>2675</v>
      </c>
      <c r="C2949" s="21" t="s">
        <v>169559</v>
      </c>
      <c r="D2949" s="21" t="s">
        <v>345</v>
      </c>
      <c r="E2949" s="23"/>
    </row>
    <row r="2950" spans="1:5" ht="20" customHeight="1">
      <c r="A2950" s="19" t="s">
        <v>2678</v>
      </c>
      <c r="B2950" s="20" t="s">
        <v>2677</v>
      </c>
      <c r="C2950" s="22">
        <v>95</v>
      </c>
      <c r="D2950" s="21" t="s">
        <v>296</v>
      </c>
      <c r="E2950" s="23"/>
    </row>
    <row r="2951" spans="1:5" ht="20" customHeight="1">
      <c r="A2951" s="19" t="s">
        <v>2679</v>
      </c>
      <c r="B2951" s="20" t="s">
        <v>2680</v>
      </c>
      <c r="C2951" s="22">
        <v>0</v>
      </c>
      <c r="D2951" s="21" t="s">
        <v>345</v>
      </c>
      <c r="E2951" s="23"/>
    </row>
    <row r="2952" spans="1:5" ht="20" customHeight="1">
      <c r="A2952" s="19" t="s">
        <v>2681</v>
      </c>
      <c r="B2952" s="20" t="s">
        <v>2682</v>
      </c>
      <c r="C2952" s="21" t="s">
        <v>169448</v>
      </c>
      <c r="D2952" s="21" t="s">
        <v>345</v>
      </c>
      <c r="E2952" s="23"/>
    </row>
    <row r="2953" spans="1:5" ht="20" customHeight="1">
      <c r="A2953" s="19" t="s">
        <v>2683</v>
      </c>
      <c r="B2953" s="20" t="s">
        <v>2684</v>
      </c>
      <c r="C2953" s="22">
        <v>35</v>
      </c>
      <c r="D2953" s="21" t="s">
        <v>296</v>
      </c>
      <c r="E2953" s="23"/>
    </row>
    <row r="2954" spans="1:5" ht="20" customHeight="1">
      <c r="A2954" s="19" t="s">
        <v>2690</v>
      </c>
      <c r="B2954" s="20" t="s">
        <v>2686</v>
      </c>
      <c r="C2954" s="22">
        <v>-155</v>
      </c>
      <c r="D2954" s="21" t="s">
        <v>345</v>
      </c>
      <c r="E2954" s="23"/>
    </row>
    <row r="2955" spans="1:5" ht="20" customHeight="1">
      <c r="A2955" s="19" t="s">
        <v>2696</v>
      </c>
      <c r="B2955" s="20" t="s">
        <v>2692</v>
      </c>
      <c r="C2955" s="21" t="s">
        <v>169433</v>
      </c>
      <c r="D2955" s="21" t="s">
        <v>345</v>
      </c>
      <c r="E2955" s="23"/>
    </row>
    <row r="2956" spans="1:5" ht="20" customHeight="1">
      <c r="A2956" s="19" t="s">
        <v>2697</v>
      </c>
      <c r="B2956" s="20" t="s">
        <v>2698</v>
      </c>
      <c r="C2956" s="22">
        <v>-125</v>
      </c>
      <c r="D2956" s="21" t="s">
        <v>345</v>
      </c>
      <c r="E2956" s="23"/>
    </row>
    <row r="2957" spans="1:5" ht="20" customHeight="1">
      <c r="A2957" s="19" t="s">
        <v>2699</v>
      </c>
      <c r="B2957" s="20" t="s">
        <v>2700</v>
      </c>
      <c r="C2957" s="21" t="s">
        <v>169455</v>
      </c>
      <c r="D2957" s="21" t="s">
        <v>345</v>
      </c>
      <c r="E2957" s="23"/>
    </row>
    <row r="2958" spans="1:5" ht="32" customHeight="1">
      <c r="A2958" s="19" t="s">
        <v>2701</v>
      </c>
      <c r="B2958" s="20" t="s">
        <v>2702</v>
      </c>
      <c r="C2958" s="21" t="s">
        <v>169559</v>
      </c>
      <c r="D2958" s="21" t="s">
        <v>345</v>
      </c>
      <c r="E2958" s="23"/>
    </row>
    <row r="2959" spans="1:5" ht="20" customHeight="1">
      <c r="A2959" s="19" t="s">
        <v>2703</v>
      </c>
      <c r="B2959" s="20" t="s">
        <v>2704</v>
      </c>
      <c r="C2959" s="21" t="s">
        <v>169452</v>
      </c>
      <c r="D2959" s="21" t="s">
        <v>296</v>
      </c>
      <c r="E2959" s="23"/>
    </row>
    <row r="2960" spans="1:5" ht="20" customHeight="1">
      <c r="A2960" s="19" t="s">
        <v>2710</v>
      </c>
      <c r="B2960" s="20" t="s">
        <v>2706</v>
      </c>
      <c r="C2960" s="21" t="s">
        <v>169452</v>
      </c>
      <c r="D2960" s="21" t="s">
        <v>345</v>
      </c>
      <c r="E2960" s="23"/>
    </row>
    <row r="2961" spans="1:5" ht="20" customHeight="1">
      <c r="A2961" s="19" t="s">
        <v>2713</v>
      </c>
      <c r="B2961" s="20" t="s">
        <v>2712</v>
      </c>
      <c r="C2961" s="21" t="s">
        <v>169448</v>
      </c>
      <c r="D2961" s="21" t="s">
        <v>345</v>
      </c>
      <c r="E2961" s="23"/>
    </row>
    <row r="2962" spans="1:5" ht="32" customHeight="1">
      <c r="A2962" s="19" t="s">
        <v>2714</v>
      </c>
      <c r="B2962" s="20" t="s">
        <v>2715</v>
      </c>
      <c r="C2962" s="21" t="s">
        <v>169571</v>
      </c>
      <c r="D2962" s="21" t="s">
        <v>345</v>
      </c>
      <c r="E2962" s="23"/>
    </row>
    <row r="2963" spans="1:5" ht="20" customHeight="1">
      <c r="A2963" s="19" t="s">
        <v>2716</v>
      </c>
      <c r="B2963" s="20" t="s">
        <v>2717</v>
      </c>
      <c r="C2963" s="21" t="s">
        <v>169433</v>
      </c>
      <c r="D2963" s="21" t="s">
        <v>345</v>
      </c>
      <c r="E2963" s="23"/>
    </row>
    <row r="2964" spans="1:5" ht="20" customHeight="1">
      <c r="A2964" s="19" t="s">
        <v>2718</v>
      </c>
      <c r="B2964" s="20" t="s">
        <v>2719</v>
      </c>
      <c r="C2964" s="22">
        <v>-165</v>
      </c>
      <c r="D2964" s="21" t="s">
        <v>296</v>
      </c>
      <c r="E2964" s="23"/>
    </row>
    <row r="2965" spans="1:5" ht="20" customHeight="1">
      <c r="A2965" s="19" t="s">
        <v>2730</v>
      </c>
      <c r="B2965" s="20" t="s">
        <v>2731</v>
      </c>
      <c r="C2965" s="22">
        <v>-85</v>
      </c>
      <c r="D2965" s="21" t="s">
        <v>345</v>
      </c>
      <c r="E2965" s="23"/>
    </row>
    <row r="2966" spans="1:5" ht="20" customHeight="1">
      <c r="A2966" s="19" t="s">
        <v>2735</v>
      </c>
      <c r="B2966" s="20" t="s">
        <v>2736</v>
      </c>
      <c r="C2966" s="21" t="s">
        <v>169456</v>
      </c>
      <c r="D2966" s="21" t="s">
        <v>296</v>
      </c>
      <c r="E2966" s="23"/>
    </row>
    <row r="2967" spans="1:5" ht="20" customHeight="1">
      <c r="A2967" s="19" t="s">
        <v>2751</v>
      </c>
      <c r="B2967" s="20" t="s">
        <v>2752</v>
      </c>
      <c r="C2967" s="21" t="s">
        <v>169435</v>
      </c>
      <c r="D2967" s="21" t="s">
        <v>345</v>
      </c>
      <c r="E2967" s="23"/>
    </row>
    <row r="2968" spans="1:5" ht="20" customHeight="1">
      <c r="A2968" s="19" t="s">
        <v>2772</v>
      </c>
      <c r="B2968" s="20" t="s">
        <v>2771</v>
      </c>
      <c r="C2968" s="21" t="s">
        <v>169486</v>
      </c>
      <c r="D2968" s="21" t="s">
        <v>345</v>
      </c>
      <c r="E2968" s="23"/>
    </row>
    <row r="2969" spans="1:5" ht="32" customHeight="1">
      <c r="A2969" s="19" t="s">
        <v>2778</v>
      </c>
      <c r="B2969" s="20" t="s">
        <v>2779</v>
      </c>
      <c r="C2969" s="21" t="s">
        <v>169572</v>
      </c>
      <c r="D2969" s="21" t="s">
        <v>345</v>
      </c>
      <c r="E2969" s="23"/>
    </row>
    <row r="2970" spans="1:5" ht="20" customHeight="1">
      <c r="A2970" s="19" t="s">
        <v>2787</v>
      </c>
      <c r="B2970" s="20" t="s">
        <v>2788</v>
      </c>
      <c r="C2970" s="22">
        <v>-15</v>
      </c>
      <c r="D2970" s="21" t="s">
        <v>345</v>
      </c>
      <c r="E2970" s="23"/>
    </row>
    <row r="2971" spans="1:5" ht="20" customHeight="1">
      <c r="A2971" s="19" t="s">
        <v>2804</v>
      </c>
      <c r="B2971" s="20" t="s">
        <v>2805</v>
      </c>
      <c r="C2971" s="22">
        <v>45</v>
      </c>
      <c r="D2971" s="21" t="s">
        <v>345</v>
      </c>
      <c r="E2971" s="23"/>
    </row>
    <row r="2972" spans="1:5" ht="20" customHeight="1">
      <c r="A2972" s="19" t="s">
        <v>2809</v>
      </c>
      <c r="B2972" s="20" t="s">
        <v>2810</v>
      </c>
      <c r="C2972" s="22">
        <v>-25</v>
      </c>
      <c r="D2972" s="21" t="s">
        <v>296</v>
      </c>
      <c r="E2972" s="23"/>
    </row>
    <row r="2973" spans="1:5" ht="20" customHeight="1">
      <c r="A2973" s="19" t="s">
        <v>2819</v>
      </c>
      <c r="B2973" s="24">
        <v>100</v>
      </c>
      <c r="C2973" s="22">
        <v>205</v>
      </c>
      <c r="D2973" s="21" t="s">
        <v>345</v>
      </c>
      <c r="E2973" s="23"/>
    </row>
    <row r="2974" spans="1:5" ht="20" customHeight="1">
      <c r="A2974" s="19" t="s">
        <v>2821</v>
      </c>
      <c r="B2974" s="20" t="s">
        <v>2822</v>
      </c>
      <c r="C2974" s="22">
        <v>95</v>
      </c>
      <c r="D2974" s="21" t="s">
        <v>345</v>
      </c>
      <c r="E2974" s="23"/>
    </row>
    <row r="2975" spans="1:5" ht="20" customHeight="1">
      <c r="A2975" s="19" t="s">
        <v>2838</v>
      </c>
      <c r="B2975" s="20" t="s">
        <v>2837</v>
      </c>
      <c r="C2975" s="22">
        <v>125</v>
      </c>
      <c r="D2975" s="21" t="s">
        <v>345</v>
      </c>
      <c r="E2975" s="23"/>
    </row>
    <row r="2976" spans="1:5" ht="20" customHeight="1">
      <c r="A2976" s="19" t="s">
        <v>2845</v>
      </c>
      <c r="B2976" s="20" t="s">
        <v>2846</v>
      </c>
      <c r="C2976" s="22">
        <v>115</v>
      </c>
      <c r="D2976" s="21" t="s">
        <v>345</v>
      </c>
      <c r="E2976" s="23"/>
    </row>
    <row r="2977" spans="1:5" ht="20" customHeight="1">
      <c r="A2977" s="19" t="s">
        <v>2852</v>
      </c>
      <c r="B2977" s="20" t="s">
        <v>2851</v>
      </c>
      <c r="C2977" s="21" t="s">
        <v>169478</v>
      </c>
      <c r="D2977" s="21" t="s">
        <v>296</v>
      </c>
      <c r="E2977" s="23"/>
    </row>
    <row r="2978" spans="1:5" ht="20" customHeight="1">
      <c r="A2978" s="19" t="s">
        <v>2854</v>
      </c>
      <c r="B2978" s="20" t="s">
        <v>2855</v>
      </c>
      <c r="C2978" s="21" t="s">
        <v>169452</v>
      </c>
      <c r="D2978" s="21" t="s">
        <v>296</v>
      </c>
      <c r="E2978" s="23"/>
    </row>
    <row r="2979" spans="1:5" ht="20" customHeight="1">
      <c r="A2979" s="19" t="s">
        <v>2857</v>
      </c>
      <c r="B2979" s="20" t="s">
        <v>2858</v>
      </c>
      <c r="C2979" s="22">
        <v>-35</v>
      </c>
      <c r="D2979" s="21" t="s">
        <v>345</v>
      </c>
      <c r="E2979" s="23"/>
    </row>
    <row r="2980" spans="1:5" ht="20" customHeight="1">
      <c r="A2980" s="19" t="s">
        <v>2862</v>
      </c>
      <c r="B2980" s="20" t="s">
        <v>2863</v>
      </c>
      <c r="C2980" s="22">
        <v>-25</v>
      </c>
      <c r="D2980" s="21" t="s">
        <v>296</v>
      </c>
      <c r="E2980" s="23"/>
    </row>
    <row r="2981" spans="1:5" ht="20" customHeight="1">
      <c r="A2981" s="19" t="s">
        <v>2919</v>
      </c>
      <c r="B2981" s="20" t="s">
        <v>2920</v>
      </c>
      <c r="C2981" s="21" t="s">
        <v>169435</v>
      </c>
      <c r="D2981" s="21" t="s">
        <v>345</v>
      </c>
      <c r="E2981" s="23"/>
    </row>
    <row r="2982" spans="1:5" ht="20" customHeight="1">
      <c r="A2982" s="19" t="s">
        <v>2943</v>
      </c>
      <c r="B2982" s="20" t="s">
        <v>2944</v>
      </c>
      <c r="C2982" s="22">
        <v>65</v>
      </c>
      <c r="D2982" s="21" t="s">
        <v>296</v>
      </c>
      <c r="E2982" s="23"/>
    </row>
    <row r="2983" spans="1:5" ht="20" customHeight="1">
      <c r="A2983" s="19" t="s">
        <v>2981</v>
      </c>
      <c r="B2983" s="24">
        <v>100</v>
      </c>
      <c r="C2983" s="22">
        <v>85</v>
      </c>
      <c r="D2983" s="21" t="s">
        <v>345</v>
      </c>
      <c r="E2983" s="23"/>
    </row>
    <row r="2984" spans="1:5" ht="20" customHeight="1">
      <c r="A2984" s="19" t="s">
        <v>10748</v>
      </c>
      <c r="B2984" s="20" t="s">
        <v>10749</v>
      </c>
      <c r="C2984" s="22">
        <v>-175</v>
      </c>
      <c r="D2984" s="21" t="s">
        <v>296</v>
      </c>
      <c r="E2984" s="23"/>
    </row>
    <row r="2985" spans="1:5" ht="20" customHeight="1">
      <c r="A2985" s="19" t="s">
        <v>10865</v>
      </c>
      <c r="B2985" s="20" t="s">
        <v>10863</v>
      </c>
      <c r="C2985" s="22">
        <v>0</v>
      </c>
      <c r="D2985" s="21" t="s">
        <v>345</v>
      </c>
      <c r="E2985" s="23"/>
    </row>
    <row r="2986" spans="1:5" ht="20" customHeight="1">
      <c r="A2986" s="19" t="s">
        <v>10936</v>
      </c>
      <c r="B2986" s="20" t="s">
        <v>10937</v>
      </c>
      <c r="C2986" s="21" t="s">
        <v>169438</v>
      </c>
      <c r="D2986" s="21" t="s">
        <v>296</v>
      </c>
      <c r="E2986" s="23"/>
    </row>
    <row r="2987" spans="1:5" ht="20" customHeight="1">
      <c r="A2987" s="19" t="s">
        <v>10956</v>
      </c>
      <c r="B2987" s="20" t="s">
        <v>10955</v>
      </c>
      <c r="C2987" s="22">
        <v>125</v>
      </c>
      <c r="D2987" s="21" t="s">
        <v>345</v>
      </c>
      <c r="E2987" s="23"/>
    </row>
    <row r="2988" spans="1:5" ht="32" customHeight="1">
      <c r="A2988" s="19" t="s">
        <v>10986</v>
      </c>
      <c r="B2988" s="20" t="s">
        <v>10987</v>
      </c>
      <c r="C2988" s="21" t="s">
        <v>169582</v>
      </c>
      <c r="D2988" s="21" t="s">
        <v>345</v>
      </c>
      <c r="E2988" s="23"/>
    </row>
    <row r="2989" spans="1:5" ht="20" customHeight="1">
      <c r="A2989" s="19" t="s">
        <v>11000</v>
      </c>
      <c r="B2989" s="20" t="s">
        <v>11001</v>
      </c>
      <c r="C2989" s="21" t="s">
        <v>169446</v>
      </c>
      <c r="D2989" s="21" t="s">
        <v>296</v>
      </c>
      <c r="E2989" s="23"/>
    </row>
    <row r="2990" spans="1:5" ht="20" customHeight="1">
      <c r="A2990" s="19" t="s">
        <v>11018</v>
      </c>
      <c r="B2990" s="20" t="s">
        <v>11019</v>
      </c>
      <c r="C2990" s="21" t="s">
        <v>169455</v>
      </c>
      <c r="D2990" s="21" t="s">
        <v>345</v>
      </c>
      <c r="E2990" s="23"/>
    </row>
    <row r="2991" spans="1:5" ht="20" customHeight="1">
      <c r="A2991" s="19" t="s">
        <v>11023</v>
      </c>
      <c r="B2991" s="20" t="s">
        <v>11024</v>
      </c>
      <c r="C2991" s="22">
        <v>-65</v>
      </c>
      <c r="D2991" s="21" t="s">
        <v>296</v>
      </c>
      <c r="E2991" s="23"/>
    </row>
    <row r="2992" spans="1:5" ht="20" customHeight="1">
      <c r="A2992" s="19" t="s">
        <v>11032</v>
      </c>
      <c r="B2992" s="20" t="s">
        <v>11033</v>
      </c>
      <c r="C2992" s="22">
        <v>-25</v>
      </c>
      <c r="D2992" s="21" t="s">
        <v>345</v>
      </c>
      <c r="E2992" s="23"/>
    </row>
    <row r="2993" spans="1:5" ht="32" customHeight="1">
      <c r="A2993" s="19" t="s">
        <v>11037</v>
      </c>
      <c r="B2993" s="20" t="s">
        <v>11038</v>
      </c>
      <c r="C2993" s="21" t="s">
        <v>169561</v>
      </c>
      <c r="D2993" s="21" t="s">
        <v>296</v>
      </c>
      <c r="E2993" s="23"/>
    </row>
    <row r="2994" spans="1:5" ht="20" customHeight="1">
      <c r="A2994" s="19" t="s">
        <v>11040</v>
      </c>
      <c r="B2994" s="20" t="s">
        <v>11041</v>
      </c>
      <c r="C2994" s="21" t="s">
        <v>169442</v>
      </c>
      <c r="D2994" s="21" t="s">
        <v>296</v>
      </c>
      <c r="E2994" s="23"/>
    </row>
    <row r="2995" spans="1:5" ht="20" customHeight="1">
      <c r="A2995" s="19" t="s">
        <v>11045</v>
      </c>
      <c r="B2995" s="20" t="s">
        <v>11046</v>
      </c>
      <c r="C2995" s="22">
        <v>-35</v>
      </c>
      <c r="D2995" s="21" t="s">
        <v>296</v>
      </c>
      <c r="E2995" s="23"/>
    </row>
    <row r="2996" spans="1:5" ht="20" customHeight="1">
      <c r="A2996" s="19" t="s">
        <v>11054</v>
      </c>
      <c r="B2996" s="20" t="s">
        <v>11055</v>
      </c>
      <c r="C2996" s="22">
        <v>75</v>
      </c>
      <c r="D2996" s="21" t="s">
        <v>345</v>
      </c>
      <c r="E2996" s="23"/>
    </row>
    <row r="2997" spans="1:5" ht="20" customHeight="1">
      <c r="A2997" s="19" t="s">
        <v>11057</v>
      </c>
      <c r="B2997" s="20" t="s">
        <v>11058</v>
      </c>
      <c r="C2997" s="21" t="s">
        <v>169450</v>
      </c>
      <c r="D2997" s="21" t="s">
        <v>296</v>
      </c>
      <c r="E2997" s="23"/>
    </row>
    <row r="2998" spans="1:5" ht="20" customHeight="1">
      <c r="A2998" s="19" t="s">
        <v>11064</v>
      </c>
      <c r="B2998" s="20" t="s">
        <v>11065</v>
      </c>
      <c r="C2998" s="21" t="s">
        <v>169478</v>
      </c>
      <c r="D2998" s="21" t="s">
        <v>296</v>
      </c>
      <c r="E2998" s="23"/>
    </row>
    <row r="2999" spans="1:5" ht="20" customHeight="1">
      <c r="A2999" s="19" t="s">
        <v>11069</v>
      </c>
      <c r="B2999" s="20" t="s">
        <v>11068</v>
      </c>
      <c r="C2999" s="21" t="s">
        <v>169448</v>
      </c>
      <c r="D2999" s="21" t="s">
        <v>345</v>
      </c>
      <c r="E2999" s="23"/>
    </row>
    <row r="3000" spans="1:5" ht="20" customHeight="1">
      <c r="A3000" s="19" t="s">
        <v>11071</v>
      </c>
      <c r="B3000" s="20" t="s">
        <v>11072</v>
      </c>
      <c r="C3000" s="22">
        <v>-155</v>
      </c>
      <c r="D3000" s="21" t="s">
        <v>296</v>
      </c>
      <c r="E3000" s="23"/>
    </row>
    <row r="3001" spans="1:5" ht="20" customHeight="1">
      <c r="A3001" s="19" t="s">
        <v>11084</v>
      </c>
      <c r="B3001" s="20" t="s">
        <v>11085</v>
      </c>
      <c r="C3001" s="21" t="s">
        <v>169452</v>
      </c>
      <c r="D3001" s="21" t="s">
        <v>296</v>
      </c>
      <c r="E3001" s="23"/>
    </row>
    <row r="3002" spans="1:5" ht="32" customHeight="1">
      <c r="A3002" s="19" t="s">
        <v>11087</v>
      </c>
      <c r="B3002" s="20" t="s">
        <v>11088</v>
      </c>
      <c r="C3002" s="21" t="s">
        <v>169592</v>
      </c>
      <c r="D3002" s="21" t="s">
        <v>345</v>
      </c>
      <c r="E3002" s="23"/>
    </row>
    <row r="3003" spans="1:5" ht="20" customHeight="1">
      <c r="A3003" s="19" t="s">
        <v>11092</v>
      </c>
      <c r="B3003" s="20" t="s">
        <v>11091</v>
      </c>
      <c r="C3003" s="22">
        <v>-175</v>
      </c>
      <c r="D3003" s="21" t="s">
        <v>296</v>
      </c>
      <c r="E3003" s="23"/>
    </row>
    <row r="3004" spans="1:5" ht="20" customHeight="1">
      <c r="A3004" s="19" t="s">
        <v>11096</v>
      </c>
      <c r="B3004" s="20" t="s">
        <v>11097</v>
      </c>
      <c r="C3004" s="22">
        <v>-45</v>
      </c>
      <c r="D3004" s="21" t="s">
        <v>296</v>
      </c>
      <c r="E3004" s="23"/>
    </row>
    <row r="3005" spans="1:5" ht="32" customHeight="1">
      <c r="A3005" s="19" t="s">
        <v>11101</v>
      </c>
      <c r="B3005" s="20" t="s">
        <v>11102</v>
      </c>
      <c r="C3005" s="21" t="s">
        <v>160304</v>
      </c>
      <c r="D3005" s="21" t="s">
        <v>296</v>
      </c>
      <c r="E3005" s="23"/>
    </row>
    <row r="3006" spans="1:5" ht="20" customHeight="1">
      <c r="A3006" s="19" t="s">
        <v>11104</v>
      </c>
      <c r="B3006" s="20" t="s">
        <v>11105</v>
      </c>
      <c r="C3006" s="21" t="s">
        <v>169443</v>
      </c>
      <c r="D3006" s="21" t="s">
        <v>345</v>
      </c>
      <c r="E3006" s="23"/>
    </row>
    <row r="3007" spans="1:5" ht="20" customHeight="1">
      <c r="A3007" s="19" t="s">
        <v>241</v>
      </c>
      <c r="B3007" s="20" t="s">
        <v>245</v>
      </c>
      <c r="C3007" s="22">
        <v>-15</v>
      </c>
      <c r="D3007" s="21" t="s">
        <v>139</v>
      </c>
      <c r="E3007" s="23"/>
    </row>
    <row r="3008" spans="1:5" ht="20" customHeight="1">
      <c r="A3008" s="19" t="s">
        <v>2546</v>
      </c>
      <c r="B3008" s="20" t="s">
        <v>2547</v>
      </c>
      <c r="C3008" s="22">
        <v>75</v>
      </c>
      <c r="D3008" s="21" t="s">
        <v>139</v>
      </c>
      <c r="E3008" s="23"/>
    </row>
    <row r="3009" spans="1:5" ht="20" customHeight="1">
      <c r="A3009" s="19" t="s">
        <v>140</v>
      </c>
      <c r="B3009" s="20" t="s">
        <v>144</v>
      </c>
      <c r="C3009" s="22">
        <v>165</v>
      </c>
      <c r="D3009" s="21" t="s">
        <v>139</v>
      </c>
      <c r="E3009" s="23"/>
    </row>
    <row r="3010" spans="1:5" ht="20" customHeight="1">
      <c r="A3010" s="19" t="s">
        <v>147</v>
      </c>
      <c r="B3010" s="20" t="s">
        <v>150</v>
      </c>
      <c r="C3010" s="22">
        <v>-85</v>
      </c>
      <c r="D3010" s="21" t="s">
        <v>139</v>
      </c>
      <c r="E3010" s="23"/>
    </row>
    <row r="3011" spans="1:5" ht="20" customHeight="1">
      <c r="A3011" s="19" t="s">
        <v>2720</v>
      </c>
      <c r="B3011" s="20" t="s">
        <v>2721</v>
      </c>
      <c r="C3011" s="21" t="s">
        <v>169434</v>
      </c>
      <c r="D3011" s="21" t="s">
        <v>296</v>
      </c>
      <c r="E3011" s="23"/>
    </row>
    <row r="3012" spans="1:5" ht="20" customHeight="1">
      <c r="A3012" s="19" t="s">
        <v>2722</v>
      </c>
      <c r="B3012" s="20" t="s">
        <v>2723</v>
      </c>
      <c r="C3012" s="21" t="s">
        <v>169455</v>
      </c>
      <c r="D3012" s="21" t="s">
        <v>345</v>
      </c>
      <c r="E3012" s="23"/>
    </row>
    <row r="3013" spans="1:5" ht="20" customHeight="1">
      <c r="A3013" s="19" t="s">
        <v>2724</v>
      </c>
      <c r="B3013" s="20" t="s">
        <v>2725</v>
      </c>
      <c r="C3013" s="22">
        <v>55</v>
      </c>
      <c r="D3013" s="21" t="s">
        <v>345</v>
      </c>
      <c r="E3013" s="23"/>
    </row>
    <row r="3014" spans="1:5" ht="20" customHeight="1">
      <c r="A3014" s="19" t="s">
        <v>2726</v>
      </c>
      <c r="B3014" s="20" t="s">
        <v>2727</v>
      </c>
      <c r="C3014" s="21" t="s">
        <v>169493</v>
      </c>
      <c r="D3014" s="21" t="s">
        <v>345</v>
      </c>
      <c r="E3014" s="23"/>
    </row>
    <row r="3015" spans="1:5" ht="32" customHeight="1">
      <c r="A3015" s="19" t="s">
        <v>2728</v>
      </c>
      <c r="B3015" s="20" t="s">
        <v>2729</v>
      </c>
      <c r="C3015" s="21" t="s">
        <v>169552</v>
      </c>
      <c r="D3015" s="21" t="s">
        <v>345</v>
      </c>
      <c r="E3015" s="23"/>
    </row>
    <row r="3016" spans="1:5" ht="20" customHeight="1">
      <c r="A3016" s="19" t="s">
        <v>2732</v>
      </c>
      <c r="B3016" s="20" t="s">
        <v>2731</v>
      </c>
      <c r="C3016" s="22">
        <v>-85</v>
      </c>
      <c r="D3016" s="21" t="s">
        <v>345</v>
      </c>
      <c r="E3016" s="23"/>
    </row>
    <row r="3017" spans="1:5" ht="20" customHeight="1">
      <c r="A3017" s="19" t="s">
        <v>2733</v>
      </c>
      <c r="B3017" s="20" t="s">
        <v>2734</v>
      </c>
      <c r="C3017" s="21" t="s">
        <v>169493</v>
      </c>
      <c r="D3017" s="21" t="s">
        <v>296</v>
      </c>
      <c r="E3017" s="23"/>
    </row>
    <row r="3018" spans="1:5" ht="20" customHeight="1">
      <c r="A3018" s="19" t="s">
        <v>2737</v>
      </c>
      <c r="B3018" s="20" t="s">
        <v>2736</v>
      </c>
      <c r="C3018" s="21" t="s">
        <v>169456</v>
      </c>
      <c r="D3018" s="21" t="s">
        <v>296</v>
      </c>
      <c r="E3018" s="23"/>
    </row>
    <row r="3019" spans="1:5" ht="20" customHeight="1">
      <c r="A3019" s="19" t="s">
        <v>2738</v>
      </c>
      <c r="B3019" s="20" t="s">
        <v>2739</v>
      </c>
      <c r="C3019" s="22">
        <v>-35</v>
      </c>
      <c r="D3019" s="21" t="s">
        <v>345</v>
      </c>
      <c r="E3019" s="23"/>
    </row>
    <row r="3020" spans="1:5" ht="32" customHeight="1">
      <c r="A3020" s="19" t="s">
        <v>2740</v>
      </c>
      <c r="B3020" s="20" t="s">
        <v>2741</v>
      </c>
      <c r="C3020" s="21" t="s">
        <v>169569</v>
      </c>
      <c r="D3020" s="21" t="s">
        <v>345</v>
      </c>
      <c r="E3020" s="23"/>
    </row>
    <row r="3021" spans="1:5" ht="20" customHeight="1">
      <c r="A3021" s="19" t="s">
        <v>2742</v>
      </c>
      <c r="B3021" s="24">
        <v>100</v>
      </c>
      <c r="C3021" s="22">
        <v>185</v>
      </c>
      <c r="D3021" s="21" t="s">
        <v>345</v>
      </c>
      <c r="E3021" s="23"/>
    </row>
    <row r="3022" spans="1:5" ht="20" customHeight="1">
      <c r="A3022" s="19" t="s">
        <v>2743</v>
      </c>
      <c r="B3022" s="20" t="s">
        <v>2744</v>
      </c>
      <c r="C3022" s="22">
        <v>195</v>
      </c>
      <c r="D3022" s="21" t="s">
        <v>345</v>
      </c>
      <c r="E3022" s="23"/>
    </row>
    <row r="3023" spans="1:5" ht="20" customHeight="1">
      <c r="A3023" s="19" t="s">
        <v>2745</v>
      </c>
      <c r="B3023" s="20" t="s">
        <v>2746</v>
      </c>
      <c r="C3023" s="21" t="s">
        <v>169499</v>
      </c>
      <c r="D3023" s="21" t="s">
        <v>345</v>
      </c>
      <c r="E3023" s="23"/>
    </row>
    <row r="3024" spans="1:5" ht="20" customHeight="1">
      <c r="A3024" s="19" t="s">
        <v>2747</v>
      </c>
      <c r="B3024" s="20" t="s">
        <v>2748</v>
      </c>
      <c r="C3024" s="22">
        <v>35</v>
      </c>
      <c r="D3024" s="21" t="s">
        <v>345</v>
      </c>
      <c r="E3024" s="23"/>
    </row>
    <row r="3025" spans="1:5" ht="20" customHeight="1">
      <c r="A3025" s="19" t="s">
        <v>2749</v>
      </c>
      <c r="B3025" s="20" t="s">
        <v>2750</v>
      </c>
      <c r="C3025" s="22">
        <v>-145</v>
      </c>
      <c r="D3025" s="21" t="s">
        <v>296</v>
      </c>
      <c r="E3025" s="23"/>
    </row>
    <row r="3026" spans="1:5" ht="20" customHeight="1">
      <c r="A3026" s="19" t="s">
        <v>2753</v>
      </c>
      <c r="B3026" s="20" t="s">
        <v>2752</v>
      </c>
      <c r="C3026" s="21" t="s">
        <v>169435</v>
      </c>
      <c r="D3026" s="21" t="s">
        <v>345</v>
      </c>
      <c r="E3026" s="23"/>
    </row>
    <row r="3027" spans="1:5" ht="20" customHeight="1">
      <c r="A3027" s="19" t="s">
        <v>2754</v>
      </c>
      <c r="B3027" s="20" t="s">
        <v>2755</v>
      </c>
      <c r="C3027" s="22">
        <v>-65</v>
      </c>
      <c r="D3027" s="21" t="s">
        <v>345</v>
      </c>
      <c r="E3027" s="23"/>
    </row>
    <row r="3028" spans="1:5" ht="20" customHeight="1">
      <c r="A3028" s="19" t="s">
        <v>2756</v>
      </c>
      <c r="B3028" s="20" t="s">
        <v>2757</v>
      </c>
      <c r="C3028" s="21" t="s">
        <v>169452</v>
      </c>
      <c r="D3028" s="21" t="s">
        <v>345</v>
      </c>
      <c r="E3028" s="23"/>
    </row>
    <row r="3029" spans="1:5" ht="32" customHeight="1">
      <c r="A3029" s="19" t="s">
        <v>2760</v>
      </c>
      <c r="B3029" s="20" t="s">
        <v>2761</v>
      </c>
      <c r="C3029" s="21" t="s">
        <v>169586</v>
      </c>
      <c r="D3029" s="21" t="s">
        <v>345</v>
      </c>
      <c r="E3029" s="23"/>
    </row>
    <row r="3030" spans="1:5" ht="32" customHeight="1">
      <c r="A3030" s="19" t="s">
        <v>2762</v>
      </c>
      <c r="B3030" s="20" t="s">
        <v>2763</v>
      </c>
      <c r="C3030" s="21" t="s">
        <v>169591</v>
      </c>
      <c r="D3030" s="21" t="s">
        <v>345</v>
      </c>
      <c r="E3030" s="23"/>
    </row>
    <row r="3031" spans="1:5" ht="20" customHeight="1">
      <c r="A3031" s="19" t="s">
        <v>2764</v>
      </c>
      <c r="B3031" s="20" t="s">
        <v>2765</v>
      </c>
      <c r="C3031" s="22">
        <v>-155</v>
      </c>
      <c r="D3031" s="21" t="s">
        <v>345</v>
      </c>
      <c r="E3031" s="23"/>
    </row>
    <row r="3032" spans="1:5" ht="20" customHeight="1">
      <c r="A3032" s="19" t="s">
        <v>2766</v>
      </c>
      <c r="B3032" s="20" t="s">
        <v>2767</v>
      </c>
      <c r="C3032" s="21" t="s">
        <v>169446</v>
      </c>
      <c r="D3032" s="21" t="s">
        <v>345</v>
      </c>
      <c r="E3032" s="23"/>
    </row>
    <row r="3033" spans="1:5" ht="20" customHeight="1">
      <c r="A3033" s="19" t="s">
        <v>2768</v>
      </c>
      <c r="B3033" s="20" t="s">
        <v>2769</v>
      </c>
      <c r="C3033" s="21" t="s">
        <v>169509</v>
      </c>
      <c r="D3033" s="21" t="s">
        <v>345</v>
      </c>
      <c r="E3033" s="23"/>
    </row>
    <row r="3034" spans="1:5" ht="20" customHeight="1">
      <c r="A3034" s="19" t="s">
        <v>2773</v>
      </c>
      <c r="B3034" s="20" t="s">
        <v>2771</v>
      </c>
      <c r="C3034" s="21" t="s">
        <v>169486</v>
      </c>
      <c r="D3034" s="21" t="s">
        <v>345</v>
      </c>
      <c r="E3034" s="23"/>
    </row>
    <row r="3035" spans="1:5" ht="20" customHeight="1">
      <c r="A3035" s="19" t="s">
        <v>2774</v>
      </c>
      <c r="B3035" s="20" t="s">
        <v>2775</v>
      </c>
      <c r="C3035" s="21" t="s">
        <v>169477</v>
      </c>
      <c r="D3035" s="21" t="s">
        <v>345</v>
      </c>
      <c r="E3035" s="23"/>
    </row>
    <row r="3036" spans="1:5" ht="20" customHeight="1">
      <c r="A3036" s="19" t="s">
        <v>2776</v>
      </c>
      <c r="B3036" s="20" t="s">
        <v>2777</v>
      </c>
      <c r="C3036" s="22">
        <v>155</v>
      </c>
      <c r="D3036" s="21" t="s">
        <v>345</v>
      </c>
      <c r="E3036" s="23"/>
    </row>
    <row r="3037" spans="1:5" ht="32" customHeight="1">
      <c r="A3037" s="19" t="s">
        <v>2780</v>
      </c>
      <c r="B3037" s="20" t="s">
        <v>2779</v>
      </c>
      <c r="C3037" s="21" t="s">
        <v>169572</v>
      </c>
      <c r="D3037" s="21" t="s">
        <v>345</v>
      </c>
      <c r="E3037" s="23"/>
    </row>
    <row r="3038" spans="1:5" ht="20" customHeight="1">
      <c r="A3038" s="19" t="s">
        <v>2781</v>
      </c>
      <c r="B3038" s="20" t="s">
        <v>2782</v>
      </c>
      <c r="C3038" s="22">
        <v>-75</v>
      </c>
      <c r="D3038" s="21" t="s">
        <v>345</v>
      </c>
      <c r="E3038" s="23"/>
    </row>
    <row r="3039" spans="1:5" ht="20" customHeight="1">
      <c r="A3039" s="19" t="s">
        <v>2783</v>
      </c>
      <c r="B3039" s="20" t="s">
        <v>2784</v>
      </c>
      <c r="C3039" s="22">
        <v>-135</v>
      </c>
      <c r="D3039" s="21" t="s">
        <v>345</v>
      </c>
      <c r="E3039" s="23"/>
    </row>
    <row r="3040" spans="1:5" ht="20" customHeight="1">
      <c r="A3040" s="19" t="s">
        <v>2785</v>
      </c>
      <c r="B3040" s="20" t="s">
        <v>2786</v>
      </c>
      <c r="C3040" s="21" t="s">
        <v>169455</v>
      </c>
      <c r="D3040" s="21" t="s">
        <v>296</v>
      </c>
      <c r="E3040" s="23"/>
    </row>
    <row r="3041" spans="1:5" ht="20" customHeight="1">
      <c r="A3041" s="19" t="s">
        <v>2789</v>
      </c>
      <c r="B3041" s="20" t="s">
        <v>2788</v>
      </c>
      <c r="C3041" s="22">
        <v>-15</v>
      </c>
      <c r="D3041" s="21" t="s">
        <v>345</v>
      </c>
      <c r="E3041" s="23"/>
    </row>
    <row r="3042" spans="1:5" ht="20" customHeight="1">
      <c r="A3042" s="19" t="s">
        <v>2790</v>
      </c>
      <c r="B3042" s="20" t="s">
        <v>2791</v>
      </c>
      <c r="C3042" s="22">
        <v>-155</v>
      </c>
      <c r="D3042" s="21" t="s">
        <v>296</v>
      </c>
      <c r="E3042" s="23"/>
    </row>
    <row r="3043" spans="1:5" ht="20" customHeight="1">
      <c r="A3043" s="19" t="s">
        <v>2792</v>
      </c>
      <c r="B3043" s="20" t="s">
        <v>2793</v>
      </c>
      <c r="C3043" s="22">
        <v>75</v>
      </c>
      <c r="D3043" s="21" t="s">
        <v>345</v>
      </c>
      <c r="E3043" s="23"/>
    </row>
    <row r="3044" spans="1:5" ht="20" customHeight="1">
      <c r="A3044" s="19" t="s">
        <v>2794</v>
      </c>
      <c r="B3044" s="20" t="s">
        <v>2795</v>
      </c>
      <c r="C3044" s="22">
        <v>-85</v>
      </c>
      <c r="D3044" s="21" t="s">
        <v>296</v>
      </c>
      <c r="E3044" s="23"/>
    </row>
    <row r="3045" spans="1:5" ht="20" customHeight="1">
      <c r="A3045" s="19" t="s">
        <v>2796</v>
      </c>
      <c r="B3045" s="20" t="s">
        <v>2797</v>
      </c>
      <c r="C3045" s="22">
        <v>135</v>
      </c>
      <c r="D3045" s="21" t="s">
        <v>345</v>
      </c>
      <c r="E3045" s="23"/>
    </row>
    <row r="3046" spans="1:5" ht="20" customHeight="1">
      <c r="A3046" s="19" t="s">
        <v>2798</v>
      </c>
      <c r="B3046" s="20" t="s">
        <v>2799</v>
      </c>
      <c r="C3046" s="22">
        <v>-125</v>
      </c>
      <c r="D3046" s="21" t="s">
        <v>296</v>
      </c>
      <c r="E3046" s="23"/>
    </row>
    <row r="3047" spans="1:5" ht="20" customHeight="1">
      <c r="A3047" s="19" t="s">
        <v>2800</v>
      </c>
      <c r="B3047" s="20" t="s">
        <v>2801</v>
      </c>
      <c r="C3047" s="21" t="s">
        <v>169444</v>
      </c>
      <c r="D3047" s="21" t="s">
        <v>345</v>
      </c>
      <c r="E3047" s="23"/>
    </row>
    <row r="3048" spans="1:5" ht="20" customHeight="1">
      <c r="A3048" s="19" t="s">
        <v>2802</v>
      </c>
      <c r="B3048" s="20" t="s">
        <v>2803</v>
      </c>
      <c r="C3048" s="22">
        <v>-95</v>
      </c>
      <c r="D3048" s="21" t="s">
        <v>345</v>
      </c>
      <c r="E3048" s="23"/>
    </row>
    <row r="3049" spans="1:5" ht="20" customHeight="1">
      <c r="A3049" s="19" t="s">
        <v>2806</v>
      </c>
      <c r="B3049" s="20" t="s">
        <v>2805</v>
      </c>
      <c r="C3049" s="22">
        <v>45</v>
      </c>
      <c r="D3049" s="21" t="s">
        <v>345</v>
      </c>
      <c r="E3049" s="23"/>
    </row>
    <row r="3050" spans="1:5" ht="20" customHeight="1">
      <c r="A3050" s="19" t="s">
        <v>2807</v>
      </c>
      <c r="B3050" s="20" t="s">
        <v>2808</v>
      </c>
      <c r="C3050" s="21" t="s">
        <v>169435</v>
      </c>
      <c r="D3050" s="21" t="s">
        <v>296</v>
      </c>
      <c r="E3050" s="23"/>
    </row>
    <row r="3051" spans="1:5" ht="20" customHeight="1">
      <c r="A3051" s="19" t="s">
        <v>2811</v>
      </c>
      <c r="B3051" s="20" t="s">
        <v>2810</v>
      </c>
      <c r="C3051" s="22">
        <v>-25</v>
      </c>
      <c r="D3051" s="21" t="s">
        <v>296</v>
      </c>
      <c r="E3051" s="23"/>
    </row>
    <row r="3052" spans="1:5" ht="20" customHeight="1">
      <c r="A3052" s="19" t="s">
        <v>2812</v>
      </c>
      <c r="B3052" s="20" t="s">
        <v>2813</v>
      </c>
      <c r="C3052" s="22">
        <v>65</v>
      </c>
      <c r="D3052" s="21" t="s">
        <v>345</v>
      </c>
      <c r="E3052" s="23"/>
    </row>
    <row r="3053" spans="1:5" ht="20" customHeight="1">
      <c r="A3053" s="19" t="s">
        <v>2814</v>
      </c>
      <c r="B3053" s="24">
        <v>100</v>
      </c>
      <c r="C3053" s="21" t="s">
        <v>169485</v>
      </c>
      <c r="D3053" s="21" t="s">
        <v>345</v>
      </c>
      <c r="E3053" s="23"/>
    </row>
    <row r="3054" spans="1:5" ht="20" customHeight="1">
      <c r="A3054" s="19" t="s">
        <v>2815</v>
      </c>
      <c r="B3054" s="24">
        <v>100</v>
      </c>
      <c r="C3054" s="21" t="s">
        <v>169517</v>
      </c>
      <c r="D3054" s="21" t="s">
        <v>345</v>
      </c>
      <c r="E3054" s="23"/>
    </row>
    <row r="3055" spans="1:5" ht="20" customHeight="1">
      <c r="A3055" s="19" t="s">
        <v>2816</v>
      </c>
      <c r="B3055" s="20" t="s">
        <v>2817</v>
      </c>
      <c r="C3055" s="22">
        <v>115</v>
      </c>
      <c r="D3055" s="21" t="s">
        <v>345</v>
      </c>
      <c r="E3055" s="23"/>
    </row>
    <row r="3056" spans="1:5" ht="20" customHeight="1">
      <c r="A3056" s="19" t="s">
        <v>2820</v>
      </c>
      <c r="B3056" s="24">
        <v>100</v>
      </c>
      <c r="C3056" s="22">
        <v>205</v>
      </c>
      <c r="D3056" s="21" t="s">
        <v>345</v>
      </c>
      <c r="E3056" s="23"/>
    </row>
    <row r="3057" spans="1:5" ht="20" customHeight="1">
      <c r="A3057" s="19" t="s">
        <v>2823</v>
      </c>
      <c r="B3057" s="20" t="s">
        <v>2822</v>
      </c>
      <c r="C3057" s="22">
        <v>95</v>
      </c>
      <c r="D3057" s="21" t="s">
        <v>345</v>
      </c>
      <c r="E3057" s="23"/>
    </row>
    <row r="3058" spans="1:5" ht="20" customHeight="1">
      <c r="A3058" s="19" t="s">
        <v>2824</v>
      </c>
      <c r="B3058" s="20" t="s">
        <v>2825</v>
      </c>
      <c r="C3058" s="21" t="s">
        <v>169499</v>
      </c>
      <c r="D3058" s="21" t="s">
        <v>345</v>
      </c>
      <c r="E3058" s="23"/>
    </row>
    <row r="3059" spans="1:5" ht="20" customHeight="1">
      <c r="A3059" s="19" t="s">
        <v>2826</v>
      </c>
      <c r="B3059" s="20" t="s">
        <v>2827</v>
      </c>
      <c r="C3059" s="21" t="s">
        <v>169509</v>
      </c>
      <c r="D3059" s="21" t="s">
        <v>345</v>
      </c>
      <c r="E3059" s="23"/>
    </row>
    <row r="3060" spans="1:5" ht="20" customHeight="1">
      <c r="A3060" s="19" t="s">
        <v>2828</v>
      </c>
      <c r="B3060" s="24">
        <v>100</v>
      </c>
      <c r="C3060" s="22">
        <v>195</v>
      </c>
      <c r="D3060" s="21" t="s">
        <v>345</v>
      </c>
      <c r="E3060" s="23"/>
    </row>
    <row r="3061" spans="1:5" ht="20" customHeight="1">
      <c r="A3061" s="19" t="s">
        <v>2831</v>
      </c>
      <c r="B3061" s="24">
        <v>100</v>
      </c>
      <c r="C3061" s="22">
        <v>215</v>
      </c>
      <c r="D3061" s="21" t="s">
        <v>345</v>
      </c>
      <c r="E3061" s="23"/>
    </row>
    <row r="3062" spans="1:5" ht="20" customHeight="1">
      <c r="A3062" s="19" t="s">
        <v>2832</v>
      </c>
      <c r="B3062" s="20" t="s">
        <v>2833</v>
      </c>
      <c r="C3062" s="22">
        <v>125</v>
      </c>
      <c r="D3062" s="21" t="s">
        <v>345</v>
      </c>
      <c r="E3062" s="23"/>
    </row>
    <row r="3063" spans="1:5" ht="20" customHeight="1">
      <c r="A3063" s="19" t="s">
        <v>2834</v>
      </c>
      <c r="B3063" s="20" t="s">
        <v>2835</v>
      </c>
      <c r="C3063" s="22">
        <v>-35</v>
      </c>
      <c r="D3063" s="21" t="s">
        <v>345</v>
      </c>
      <c r="E3063" s="23"/>
    </row>
    <row r="3064" spans="1:5" ht="20" customHeight="1">
      <c r="A3064" s="19" t="s">
        <v>2839</v>
      </c>
      <c r="B3064" s="20" t="s">
        <v>2837</v>
      </c>
      <c r="C3064" s="22">
        <v>125</v>
      </c>
      <c r="D3064" s="21" t="s">
        <v>345</v>
      </c>
      <c r="E3064" s="23"/>
    </row>
    <row r="3065" spans="1:5" ht="20" customHeight="1">
      <c r="A3065" s="19" t="s">
        <v>2840</v>
      </c>
      <c r="B3065" s="20" t="s">
        <v>2841</v>
      </c>
      <c r="C3065" s="22">
        <v>-135</v>
      </c>
      <c r="D3065" s="21" t="s">
        <v>296</v>
      </c>
      <c r="E3065" s="23"/>
    </row>
    <row r="3066" spans="1:5" ht="20" customHeight="1">
      <c r="A3066" s="19" t="s">
        <v>2842</v>
      </c>
      <c r="B3066" s="20" t="s">
        <v>2843</v>
      </c>
      <c r="C3066" s="22">
        <v>-95</v>
      </c>
      <c r="D3066" s="21" t="s">
        <v>345</v>
      </c>
      <c r="E3066" s="23"/>
    </row>
    <row r="3067" spans="1:5" ht="20" customHeight="1">
      <c r="A3067" s="19" t="s">
        <v>2844</v>
      </c>
      <c r="B3067" s="24">
        <v>100</v>
      </c>
      <c r="C3067" s="21" t="s">
        <v>156989</v>
      </c>
      <c r="D3067" s="21" t="s">
        <v>345</v>
      </c>
      <c r="E3067" s="23"/>
    </row>
    <row r="3068" spans="1:5" ht="20" customHeight="1">
      <c r="A3068" s="19" t="s">
        <v>2847</v>
      </c>
      <c r="B3068" s="20" t="s">
        <v>2846</v>
      </c>
      <c r="C3068" s="22">
        <v>115</v>
      </c>
      <c r="D3068" s="21" t="s">
        <v>345</v>
      </c>
      <c r="E3068" s="23"/>
    </row>
    <row r="3069" spans="1:5" ht="32" customHeight="1">
      <c r="A3069" s="19" t="s">
        <v>2848</v>
      </c>
      <c r="B3069" s="20" t="s">
        <v>2849</v>
      </c>
      <c r="C3069" s="21" t="s">
        <v>169593</v>
      </c>
      <c r="D3069" s="21" t="s">
        <v>345</v>
      </c>
      <c r="E3069" s="23"/>
    </row>
    <row r="3070" spans="1:5" ht="20" customHeight="1">
      <c r="A3070" s="19" t="s">
        <v>2853</v>
      </c>
      <c r="B3070" s="20" t="s">
        <v>2851</v>
      </c>
      <c r="C3070" s="21" t="s">
        <v>169478</v>
      </c>
      <c r="D3070" s="21" t="s">
        <v>296</v>
      </c>
      <c r="E3070" s="23"/>
    </row>
    <row r="3071" spans="1:5" ht="20" customHeight="1">
      <c r="A3071" s="19" t="s">
        <v>2856</v>
      </c>
      <c r="B3071" s="20" t="s">
        <v>2855</v>
      </c>
      <c r="C3071" s="21" t="s">
        <v>169452</v>
      </c>
      <c r="D3071" s="21" t="s">
        <v>296</v>
      </c>
      <c r="E3071" s="23"/>
    </row>
    <row r="3072" spans="1:5" ht="20" customHeight="1">
      <c r="A3072" s="19" t="s">
        <v>2859</v>
      </c>
      <c r="B3072" s="20" t="s">
        <v>2858</v>
      </c>
      <c r="C3072" s="22">
        <v>-35</v>
      </c>
      <c r="D3072" s="21" t="s">
        <v>345</v>
      </c>
      <c r="E3072" s="23"/>
    </row>
    <row r="3073" spans="1:5" ht="20" customHeight="1">
      <c r="A3073" s="19" t="s">
        <v>2860</v>
      </c>
      <c r="B3073" s="20" t="s">
        <v>2861</v>
      </c>
      <c r="C3073" s="21" t="s">
        <v>169449</v>
      </c>
      <c r="D3073" s="21" t="s">
        <v>296</v>
      </c>
      <c r="E3073" s="23"/>
    </row>
    <row r="3074" spans="1:5" ht="20" customHeight="1">
      <c r="A3074" s="19" t="s">
        <v>2864</v>
      </c>
      <c r="B3074" s="20" t="s">
        <v>2863</v>
      </c>
      <c r="C3074" s="22">
        <v>-25</v>
      </c>
      <c r="D3074" s="21" t="s">
        <v>296</v>
      </c>
      <c r="E3074" s="23"/>
    </row>
    <row r="3075" spans="1:5" ht="20" customHeight="1">
      <c r="A3075" s="19" t="s">
        <v>2865</v>
      </c>
      <c r="B3075" s="20" t="s">
        <v>2866</v>
      </c>
      <c r="C3075" s="22">
        <v>-175</v>
      </c>
      <c r="D3075" s="21" t="s">
        <v>296</v>
      </c>
      <c r="E3075" s="23"/>
    </row>
    <row r="3076" spans="1:5" ht="20" customHeight="1">
      <c r="A3076" s="19" t="s">
        <v>2873</v>
      </c>
      <c r="B3076" s="20" t="s">
        <v>2874</v>
      </c>
      <c r="C3076" s="21" t="s">
        <v>169478</v>
      </c>
      <c r="D3076" s="21" t="s">
        <v>345</v>
      </c>
      <c r="E3076" s="23"/>
    </row>
    <row r="3077" spans="1:5" ht="20" customHeight="1">
      <c r="A3077" s="19" t="s">
        <v>2886</v>
      </c>
      <c r="B3077" s="24">
        <v>100</v>
      </c>
      <c r="C3077" s="21" t="s">
        <v>169499</v>
      </c>
      <c r="D3077" s="21" t="s">
        <v>345</v>
      </c>
      <c r="E3077" s="23"/>
    </row>
    <row r="3078" spans="1:5" ht="32" customHeight="1">
      <c r="A3078" s="19" t="s">
        <v>2902</v>
      </c>
      <c r="B3078" s="20" t="s">
        <v>2903</v>
      </c>
      <c r="C3078" s="21" t="s">
        <v>169556</v>
      </c>
      <c r="D3078" s="21" t="s">
        <v>345</v>
      </c>
      <c r="E3078" s="23"/>
    </row>
    <row r="3079" spans="1:5" ht="20" customHeight="1">
      <c r="A3079" s="19" t="s">
        <v>2905</v>
      </c>
      <c r="B3079" s="20" t="s">
        <v>2906</v>
      </c>
      <c r="C3079" s="22">
        <v>-105</v>
      </c>
      <c r="D3079" s="21" t="s">
        <v>345</v>
      </c>
      <c r="E3079" s="23"/>
    </row>
    <row r="3080" spans="1:5" ht="20" customHeight="1">
      <c r="A3080" s="19" t="s">
        <v>2921</v>
      </c>
      <c r="B3080" s="20" t="s">
        <v>2920</v>
      </c>
      <c r="C3080" s="21" t="s">
        <v>169435</v>
      </c>
      <c r="D3080" s="21" t="s">
        <v>345</v>
      </c>
      <c r="E3080" s="23"/>
    </row>
    <row r="3081" spans="1:5" ht="20" customHeight="1">
      <c r="A3081" s="19" t="s">
        <v>2938</v>
      </c>
      <c r="B3081" s="20" t="s">
        <v>2939</v>
      </c>
      <c r="C3081" s="22">
        <v>0</v>
      </c>
      <c r="D3081" s="21" t="s">
        <v>345</v>
      </c>
      <c r="E3081" s="23"/>
    </row>
    <row r="3082" spans="1:5" ht="20" customHeight="1">
      <c r="A3082" s="19" t="s">
        <v>2945</v>
      </c>
      <c r="B3082" s="20" t="s">
        <v>2944</v>
      </c>
      <c r="C3082" s="22">
        <v>65</v>
      </c>
      <c r="D3082" s="21" t="s">
        <v>296</v>
      </c>
      <c r="E3082" s="23"/>
    </row>
    <row r="3083" spans="1:5" ht="20" customHeight="1">
      <c r="A3083" s="19" t="s">
        <v>2952</v>
      </c>
      <c r="B3083" s="24">
        <v>100</v>
      </c>
      <c r="C3083" s="21" t="s">
        <v>169494</v>
      </c>
      <c r="D3083" s="21" t="s">
        <v>345</v>
      </c>
      <c r="E3083" s="23"/>
    </row>
    <row r="3084" spans="1:5" ht="20" customHeight="1">
      <c r="A3084" s="19" t="s">
        <v>2964</v>
      </c>
      <c r="B3084" s="24">
        <v>100</v>
      </c>
      <c r="C3084" s="22">
        <v>205</v>
      </c>
      <c r="D3084" s="21" t="s">
        <v>345</v>
      </c>
      <c r="E3084" s="23"/>
    </row>
    <row r="3085" spans="1:5" ht="20" customHeight="1">
      <c r="A3085" s="19" t="s">
        <v>2966</v>
      </c>
      <c r="B3085" s="20" t="s">
        <v>2967</v>
      </c>
      <c r="C3085" s="21" t="s">
        <v>169449</v>
      </c>
      <c r="D3085" s="21" t="s">
        <v>345</v>
      </c>
      <c r="E3085" s="23"/>
    </row>
    <row r="3086" spans="1:5" ht="20" customHeight="1">
      <c r="A3086" s="19" t="s">
        <v>2982</v>
      </c>
      <c r="B3086" s="24">
        <v>100</v>
      </c>
      <c r="C3086" s="22">
        <v>85</v>
      </c>
      <c r="D3086" s="21" t="s">
        <v>345</v>
      </c>
      <c r="E3086" s="23"/>
    </row>
    <row r="3087" spans="1:5" ht="20" customHeight="1">
      <c r="A3087" s="19" t="s">
        <v>2990</v>
      </c>
      <c r="B3087" s="20" t="s">
        <v>2991</v>
      </c>
      <c r="C3087" s="22">
        <v>75</v>
      </c>
      <c r="D3087" s="21" t="s">
        <v>296</v>
      </c>
      <c r="E3087" s="23"/>
    </row>
    <row r="3088" spans="1:5" ht="20" customHeight="1">
      <c r="A3088" s="19" t="s">
        <v>2995</v>
      </c>
      <c r="B3088" s="20" t="s">
        <v>2996</v>
      </c>
      <c r="C3088" s="22">
        <v>-175</v>
      </c>
      <c r="D3088" s="21" t="s">
        <v>296</v>
      </c>
      <c r="E3088" s="23"/>
    </row>
    <row r="3089" spans="1:5" ht="20" customHeight="1">
      <c r="A3089" s="19" t="s">
        <v>3034</v>
      </c>
      <c r="B3089" s="20" t="s">
        <v>3035</v>
      </c>
      <c r="C3089" s="22">
        <v>55</v>
      </c>
      <c r="D3089" s="21" t="s">
        <v>345</v>
      </c>
      <c r="E3089" s="23"/>
    </row>
    <row r="3090" spans="1:5" ht="20" customHeight="1">
      <c r="A3090" s="19" t="s">
        <v>3211</v>
      </c>
      <c r="B3090" s="24">
        <v>100</v>
      </c>
      <c r="C3090" s="22">
        <v>135</v>
      </c>
      <c r="D3090" s="21" t="s">
        <v>345</v>
      </c>
      <c r="E3090" s="23"/>
    </row>
    <row r="3091" spans="1:5" ht="20" customHeight="1">
      <c r="A3091" s="19" t="s">
        <v>10750</v>
      </c>
      <c r="B3091" s="20" t="s">
        <v>10749</v>
      </c>
      <c r="C3091" s="22">
        <v>-175</v>
      </c>
      <c r="D3091" s="21" t="s">
        <v>296</v>
      </c>
      <c r="E3091" s="23"/>
    </row>
    <row r="3092" spans="1:5" ht="20" customHeight="1">
      <c r="A3092" s="19" t="s">
        <v>10781</v>
      </c>
      <c r="B3092" s="20" t="s">
        <v>10782</v>
      </c>
      <c r="C3092" s="22">
        <v>-75</v>
      </c>
      <c r="D3092" s="21" t="s">
        <v>345</v>
      </c>
      <c r="E3092" s="23"/>
    </row>
    <row r="3093" spans="1:5" ht="20" customHeight="1">
      <c r="A3093" s="19" t="s">
        <v>10789</v>
      </c>
      <c r="B3093" s="20" t="s">
        <v>10790</v>
      </c>
      <c r="C3093" s="21" t="s">
        <v>169477</v>
      </c>
      <c r="D3093" s="21" t="s">
        <v>345</v>
      </c>
      <c r="E3093" s="23"/>
    </row>
    <row r="3094" spans="1:5" ht="20" customHeight="1">
      <c r="A3094" s="19" t="s">
        <v>10793</v>
      </c>
      <c r="B3094" s="20" t="s">
        <v>10794</v>
      </c>
      <c r="C3094" s="22">
        <v>-155</v>
      </c>
      <c r="D3094" s="21" t="s">
        <v>345</v>
      </c>
      <c r="E3094" s="23"/>
    </row>
    <row r="3095" spans="1:5" ht="20" customHeight="1">
      <c r="A3095" s="19" t="s">
        <v>10866</v>
      </c>
      <c r="B3095" s="20" t="s">
        <v>10863</v>
      </c>
      <c r="C3095" s="22">
        <v>0</v>
      </c>
      <c r="D3095" s="21" t="s">
        <v>345</v>
      </c>
      <c r="E3095" s="23"/>
    </row>
    <row r="3096" spans="1:5" ht="20" customHeight="1">
      <c r="A3096" s="19" t="s">
        <v>10919</v>
      </c>
      <c r="B3096" s="20" t="s">
        <v>10920</v>
      </c>
      <c r="C3096" s="22">
        <v>-105</v>
      </c>
      <c r="D3096" s="21" t="s">
        <v>345</v>
      </c>
      <c r="E3096" s="23"/>
    </row>
    <row r="3097" spans="1:5" ht="20" customHeight="1">
      <c r="A3097" s="19" t="s">
        <v>10931</v>
      </c>
      <c r="B3097" s="20" t="s">
        <v>10932</v>
      </c>
      <c r="C3097" s="21" t="s">
        <v>169461</v>
      </c>
      <c r="D3097" s="21" t="s">
        <v>345</v>
      </c>
      <c r="E3097" s="23"/>
    </row>
    <row r="3098" spans="1:5" ht="20" customHeight="1">
      <c r="A3098" s="19" t="s">
        <v>10938</v>
      </c>
      <c r="B3098" s="20" t="s">
        <v>10937</v>
      </c>
      <c r="C3098" s="21" t="s">
        <v>169438</v>
      </c>
      <c r="D3098" s="21" t="s">
        <v>296</v>
      </c>
      <c r="E3098" s="23"/>
    </row>
    <row r="3099" spans="1:5" ht="20" customHeight="1">
      <c r="A3099" s="19" t="s">
        <v>10957</v>
      </c>
      <c r="B3099" s="20" t="s">
        <v>10955</v>
      </c>
      <c r="C3099" s="22">
        <v>125</v>
      </c>
      <c r="D3099" s="21" t="s">
        <v>345</v>
      </c>
      <c r="E3099" s="23"/>
    </row>
    <row r="3100" spans="1:5" ht="20" customHeight="1">
      <c r="A3100" s="19" t="s">
        <v>10961</v>
      </c>
      <c r="B3100" s="20" t="s">
        <v>10962</v>
      </c>
      <c r="C3100" s="21" t="s">
        <v>169486</v>
      </c>
      <c r="D3100" s="21" t="s">
        <v>345</v>
      </c>
      <c r="E3100" s="23"/>
    </row>
    <row r="3101" spans="1:5" ht="32" customHeight="1">
      <c r="A3101" s="19" t="s">
        <v>10988</v>
      </c>
      <c r="B3101" s="20" t="s">
        <v>10987</v>
      </c>
      <c r="C3101" s="21" t="s">
        <v>169582</v>
      </c>
      <c r="D3101" s="21" t="s">
        <v>345</v>
      </c>
      <c r="E3101" s="23"/>
    </row>
    <row r="3102" spans="1:5" ht="20" customHeight="1">
      <c r="A3102" s="19" t="s">
        <v>11002</v>
      </c>
      <c r="B3102" s="20" t="s">
        <v>11001</v>
      </c>
      <c r="C3102" s="21" t="s">
        <v>169446</v>
      </c>
      <c r="D3102" s="21" t="s">
        <v>296</v>
      </c>
      <c r="E3102" s="23"/>
    </row>
    <row r="3103" spans="1:5" ht="20" customHeight="1">
      <c r="A3103" s="19" t="s">
        <v>11008</v>
      </c>
      <c r="B3103" s="20" t="s">
        <v>11009</v>
      </c>
      <c r="C3103" s="22">
        <v>-95</v>
      </c>
      <c r="D3103" s="21" t="s">
        <v>345</v>
      </c>
      <c r="E3103" s="23"/>
    </row>
    <row r="3104" spans="1:5" ht="20" customHeight="1">
      <c r="A3104" s="19" t="s">
        <v>11010</v>
      </c>
      <c r="B3104" s="20" t="s">
        <v>11011</v>
      </c>
      <c r="C3104" s="21" t="s">
        <v>169446</v>
      </c>
      <c r="D3104" s="21" t="s">
        <v>296</v>
      </c>
      <c r="E3104" s="23"/>
    </row>
    <row r="3105" spans="1:5" ht="20" customHeight="1">
      <c r="A3105" s="19" t="s">
        <v>11012</v>
      </c>
      <c r="B3105" s="20" t="s">
        <v>11013</v>
      </c>
      <c r="C3105" s="22">
        <v>115</v>
      </c>
      <c r="D3105" s="21" t="s">
        <v>345</v>
      </c>
      <c r="E3105" s="23"/>
    </row>
    <row r="3106" spans="1:5" ht="20" customHeight="1">
      <c r="A3106" s="19" t="s">
        <v>11014</v>
      </c>
      <c r="B3106" s="20" t="s">
        <v>11015</v>
      </c>
      <c r="C3106" s="21" t="s">
        <v>169446</v>
      </c>
      <c r="D3106" s="21" t="s">
        <v>345</v>
      </c>
      <c r="E3106" s="23"/>
    </row>
    <row r="3107" spans="1:5" ht="20" customHeight="1">
      <c r="A3107" s="19" t="s">
        <v>11016</v>
      </c>
      <c r="B3107" s="20" t="s">
        <v>11017</v>
      </c>
      <c r="C3107" s="22">
        <v>-155</v>
      </c>
      <c r="D3107" s="21" t="s">
        <v>345</v>
      </c>
      <c r="E3107" s="23"/>
    </row>
    <row r="3108" spans="1:5" ht="20" customHeight="1">
      <c r="A3108" s="19" t="s">
        <v>11020</v>
      </c>
      <c r="B3108" s="20" t="s">
        <v>11019</v>
      </c>
      <c r="C3108" s="21" t="s">
        <v>169455</v>
      </c>
      <c r="D3108" s="21" t="s">
        <v>345</v>
      </c>
      <c r="E3108" s="23"/>
    </row>
    <row r="3109" spans="1:5" ht="20" customHeight="1">
      <c r="A3109" s="19" t="s">
        <v>11021</v>
      </c>
      <c r="B3109" s="20" t="s">
        <v>11022</v>
      </c>
      <c r="C3109" s="21" t="s">
        <v>169455</v>
      </c>
      <c r="D3109" s="21" t="s">
        <v>345</v>
      </c>
      <c r="E3109" s="23"/>
    </row>
    <row r="3110" spans="1:5" ht="20" customHeight="1">
      <c r="A3110" s="19" t="s">
        <v>11025</v>
      </c>
      <c r="B3110" s="20" t="s">
        <v>11024</v>
      </c>
      <c r="C3110" s="22">
        <v>-65</v>
      </c>
      <c r="D3110" s="21" t="s">
        <v>296</v>
      </c>
      <c r="E3110" s="23"/>
    </row>
    <row r="3111" spans="1:5" ht="20" customHeight="1">
      <c r="A3111" s="19" t="s">
        <v>11026</v>
      </c>
      <c r="B3111" s="24">
        <v>100</v>
      </c>
      <c r="C3111" s="22">
        <v>215</v>
      </c>
      <c r="D3111" s="21" t="s">
        <v>345</v>
      </c>
      <c r="E3111" s="23"/>
    </row>
    <row r="3112" spans="1:5" ht="20" customHeight="1">
      <c r="A3112" s="19" t="s">
        <v>11027</v>
      </c>
      <c r="B3112" s="24">
        <v>100</v>
      </c>
      <c r="C3112" s="22">
        <v>165</v>
      </c>
      <c r="D3112" s="21" t="s">
        <v>345</v>
      </c>
      <c r="E3112" s="23"/>
    </row>
    <row r="3113" spans="1:5" ht="20" customHeight="1">
      <c r="A3113" s="19" t="s">
        <v>11028</v>
      </c>
      <c r="B3113" s="20" t="s">
        <v>11029</v>
      </c>
      <c r="C3113" s="21" t="s">
        <v>169494</v>
      </c>
      <c r="D3113" s="21" t="s">
        <v>345</v>
      </c>
      <c r="E3113" s="23"/>
    </row>
    <row r="3114" spans="1:5" ht="32" customHeight="1">
      <c r="A3114" s="19" t="s">
        <v>11030</v>
      </c>
      <c r="B3114" s="20" t="s">
        <v>11031</v>
      </c>
      <c r="C3114" s="21" t="s">
        <v>169594</v>
      </c>
      <c r="D3114" s="21" t="s">
        <v>345</v>
      </c>
      <c r="E3114" s="23"/>
    </row>
    <row r="3115" spans="1:5" ht="20" customHeight="1">
      <c r="A3115" s="19" t="s">
        <v>11034</v>
      </c>
      <c r="B3115" s="20" t="s">
        <v>11033</v>
      </c>
      <c r="C3115" s="22">
        <v>-25</v>
      </c>
      <c r="D3115" s="21" t="s">
        <v>345</v>
      </c>
      <c r="E3115" s="23"/>
    </row>
    <row r="3116" spans="1:5" ht="20" customHeight="1">
      <c r="A3116" s="19" t="s">
        <v>11035</v>
      </c>
      <c r="B3116" s="20" t="s">
        <v>11036</v>
      </c>
      <c r="C3116" s="21" t="s">
        <v>169444</v>
      </c>
      <c r="D3116" s="21" t="s">
        <v>296</v>
      </c>
      <c r="E3116" s="23"/>
    </row>
    <row r="3117" spans="1:5" ht="32" customHeight="1">
      <c r="A3117" s="19" t="s">
        <v>11039</v>
      </c>
      <c r="B3117" s="20" t="s">
        <v>11038</v>
      </c>
      <c r="C3117" s="21" t="s">
        <v>169561</v>
      </c>
      <c r="D3117" s="21" t="s">
        <v>296</v>
      </c>
      <c r="E3117" s="23"/>
    </row>
    <row r="3118" spans="1:5" ht="20" customHeight="1">
      <c r="A3118" s="19" t="s">
        <v>11042</v>
      </c>
      <c r="B3118" s="20" t="s">
        <v>11041</v>
      </c>
      <c r="C3118" s="21" t="s">
        <v>169442</v>
      </c>
      <c r="D3118" s="21" t="s">
        <v>296</v>
      </c>
      <c r="E3118" s="23"/>
    </row>
    <row r="3119" spans="1:5" ht="20" customHeight="1">
      <c r="A3119" s="19" t="s">
        <v>11043</v>
      </c>
      <c r="B3119" s="20" t="s">
        <v>11044</v>
      </c>
      <c r="C3119" s="21" t="s">
        <v>169439</v>
      </c>
      <c r="D3119" s="21" t="s">
        <v>345</v>
      </c>
      <c r="E3119" s="23"/>
    </row>
    <row r="3120" spans="1:5" ht="20" customHeight="1">
      <c r="A3120" s="19" t="s">
        <v>11047</v>
      </c>
      <c r="B3120" s="20" t="s">
        <v>11046</v>
      </c>
      <c r="C3120" s="22">
        <v>-35</v>
      </c>
      <c r="D3120" s="21" t="s">
        <v>296</v>
      </c>
      <c r="E3120" s="23"/>
    </row>
    <row r="3121" spans="1:5" ht="20" customHeight="1">
      <c r="A3121" s="19" t="s">
        <v>11048</v>
      </c>
      <c r="B3121" s="20" t="s">
        <v>11049</v>
      </c>
      <c r="C3121" s="21" t="s">
        <v>156989</v>
      </c>
      <c r="D3121" s="21" t="s">
        <v>345</v>
      </c>
      <c r="E3121" s="23"/>
    </row>
    <row r="3122" spans="1:5" ht="20" customHeight="1">
      <c r="A3122" s="19" t="s">
        <v>11052</v>
      </c>
      <c r="B3122" s="20" t="s">
        <v>11053</v>
      </c>
      <c r="C3122" s="21" t="s">
        <v>169515</v>
      </c>
      <c r="D3122" s="21" t="s">
        <v>345</v>
      </c>
      <c r="E3122" s="23"/>
    </row>
    <row r="3123" spans="1:5" ht="20" customHeight="1">
      <c r="A3123" s="19" t="s">
        <v>11056</v>
      </c>
      <c r="B3123" s="20" t="s">
        <v>11055</v>
      </c>
      <c r="C3123" s="22">
        <v>75</v>
      </c>
      <c r="D3123" s="21" t="s">
        <v>345</v>
      </c>
      <c r="E3123" s="23"/>
    </row>
    <row r="3124" spans="1:5" ht="20" customHeight="1">
      <c r="A3124" s="19" t="s">
        <v>11059</v>
      </c>
      <c r="B3124" s="20" t="s">
        <v>11058</v>
      </c>
      <c r="C3124" s="21" t="s">
        <v>169450</v>
      </c>
      <c r="D3124" s="21" t="s">
        <v>296</v>
      </c>
      <c r="E3124" s="23"/>
    </row>
    <row r="3125" spans="1:5" ht="20" customHeight="1">
      <c r="A3125" s="19" t="s">
        <v>11060</v>
      </c>
      <c r="B3125" s="20" t="s">
        <v>11061</v>
      </c>
      <c r="C3125" s="22">
        <v>-115</v>
      </c>
      <c r="D3125" s="21" t="s">
        <v>345</v>
      </c>
      <c r="E3125" s="23"/>
    </row>
    <row r="3126" spans="1:5" ht="20" customHeight="1">
      <c r="A3126" s="19" t="s">
        <v>11062</v>
      </c>
      <c r="B3126" s="20" t="s">
        <v>11063</v>
      </c>
      <c r="C3126" s="22">
        <v>-135</v>
      </c>
      <c r="D3126" s="21" t="s">
        <v>345</v>
      </c>
      <c r="E3126" s="23"/>
    </row>
    <row r="3127" spans="1:5" ht="20" customHeight="1">
      <c r="A3127" s="19" t="s">
        <v>11066</v>
      </c>
      <c r="B3127" s="20" t="s">
        <v>11065</v>
      </c>
      <c r="C3127" s="21" t="s">
        <v>169478</v>
      </c>
      <c r="D3127" s="21" t="s">
        <v>296</v>
      </c>
      <c r="E3127" s="23"/>
    </row>
    <row r="3128" spans="1:5" ht="20" customHeight="1">
      <c r="A3128" s="19" t="s">
        <v>11070</v>
      </c>
      <c r="B3128" s="20" t="s">
        <v>11068</v>
      </c>
      <c r="C3128" s="21" t="s">
        <v>169448</v>
      </c>
      <c r="D3128" s="21" t="s">
        <v>345</v>
      </c>
      <c r="E3128" s="23"/>
    </row>
    <row r="3129" spans="1:5" ht="20" customHeight="1">
      <c r="A3129" s="19" t="s">
        <v>11073</v>
      </c>
      <c r="B3129" s="20" t="s">
        <v>11072</v>
      </c>
      <c r="C3129" s="22">
        <v>-155</v>
      </c>
      <c r="D3129" s="21" t="s">
        <v>296</v>
      </c>
      <c r="E3129" s="23"/>
    </row>
    <row r="3130" spans="1:5" ht="20" customHeight="1">
      <c r="A3130" s="19" t="s">
        <v>11074</v>
      </c>
      <c r="B3130" s="20" t="s">
        <v>11075</v>
      </c>
      <c r="C3130" s="22">
        <v>-145</v>
      </c>
      <c r="D3130" s="21" t="s">
        <v>345</v>
      </c>
      <c r="E3130" s="23"/>
    </row>
    <row r="3131" spans="1:5" ht="20" customHeight="1">
      <c r="A3131" s="19" t="s">
        <v>11076</v>
      </c>
      <c r="B3131" s="20" t="s">
        <v>11077</v>
      </c>
      <c r="C3131" s="21" t="s">
        <v>169486</v>
      </c>
      <c r="D3131" s="21" t="s">
        <v>296</v>
      </c>
      <c r="E3131" s="23"/>
    </row>
    <row r="3132" spans="1:5" ht="20" customHeight="1">
      <c r="A3132" s="19" t="s">
        <v>11078</v>
      </c>
      <c r="B3132" s="20" t="s">
        <v>11079</v>
      </c>
      <c r="C3132" s="22">
        <v>125</v>
      </c>
      <c r="D3132" s="21" t="s">
        <v>345</v>
      </c>
      <c r="E3132" s="23"/>
    </row>
    <row r="3133" spans="1:5" ht="20" customHeight="1">
      <c r="A3133" s="19" t="s">
        <v>11080</v>
      </c>
      <c r="B3133" s="20" t="s">
        <v>11081</v>
      </c>
      <c r="C3133" s="22">
        <v>-85</v>
      </c>
      <c r="D3133" s="21" t="s">
        <v>296</v>
      </c>
      <c r="E3133" s="23"/>
    </row>
    <row r="3134" spans="1:5" ht="20" customHeight="1">
      <c r="A3134" s="19" t="s">
        <v>11082</v>
      </c>
      <c r="B3134" s="20" t="s">
        <v>11083</v>
      </c>
      <c r="C3134" s="22">
        <v>-115</v>
      </c>
      <c r="D3134" s="21" t="s">
        <v>296</v>
      </c>
      <c r="E3134" s="23"/>
    </row>
    <row r="3135" spans="1:5" ht="20" customHeight="1">
      <c r="A3135" s="19" t="s">
        <v>11086</v>
      </c>
      <c r="B3135" s="20" t="s">
        <v>11085</v>
      </c>
      <c r="C3135" s="21" t="s">
        <v>169452</v>
      </c>
      <c r="D3135" s="21" t="s">
        <v>296</v>
      </c>
      <c r="E3135" s="23"/>
    </row>
    <row r="3136" spans="1:5" ht="32" customHeight="1">
      <c r="A3136" s="19" t="s">
        <v>11089</v>
      </c>
      <c r="B3136" s="20" t="s">
        <v>11088</v>
      </c>
      <c r="C3136" s="21" t="s">
        <v>169592</v>
      </c>
      <c r="D3136" s="21" t="s">
        <v>345</v>
      </c>
      <c r="E3136" s="23"/>
    </row>
    <row r="3137" spans="1:5" ht="20" customHeight="1">
      <c r="A3137" s="19" t="s">
        <v>11093</v>
      </c>
      <c r="B3137" s="20" t="s">
        <v>11091</v>
      </c>
      <c r="C3137" s="22">
        <v>-175</v>
      </c>
      <c r="D3137" s="21" t="s">
        <v>296</v>
      </c>
      <c r="E3137" s="23"/>
    </row>
    <row r="3138" spans="1:5" ht="20" customHeight="1">
      <c r="A3138" s="19" t="s">
        <v>11094</v>
      </c>
      <c r="B3138" s="20" t="s">
        <v>11095</v>
      </c>
      <c r="C3138" s="21" t="s">
        <v>169474</v>
      </c>
      <c r="D3138" s="21" t="s">
        <v>345</v>
      </c>
      <c r="E3138" s="23"/>
    </row>
    <row r="3139" spans="1:5" ht="20" customHeight="1">
      <c r="A3139" s="19" t="s">
        <v>11098</v>
      </c>
      <c r="B3139" s="20" t="s">
        <v>11097</v>
      </c>
      <c r="C3139" s="22">
        <v>-45</v>
      </c>
      <c r="D3139" s="21" t="s">
        <v>296</v>
      </c>
      <c r="E3139" s="23"/>
    </row>
    <row r="3140" spans="1:5" ht="20" customHeight="1">
      <c r="A3140" s="19" t="s">
        <v>11099</v>
      </c>
      <c r="B3140" s="20" t="s">
        <v>11100</v>
      </c>
      <c r="C3140" s="21" t="s">
        <v>169456</v>
      </c>
      <c r="D3140" s="21" t="s">
        <v>296</v>
      </c>
      <c r="E3140" s="23"/>
    </row>
    <row r="3141" spans="1:5" ht="32" customHeight="1">
      <c r="A3141" s="19" t="s">
        <v>11103</v>
      </c>
      <c r="B3141" s="20" t="s">
        <v>11102</v>
      </c>
      <c r="C3141" s="21" t="s">
        <v>160304</v>
      </c>
      <c r="D3141" s="21" t="s">
        <v>296</v>
      </c>
      <c r="E3141" s="23"/>
    </row>
    <row r="3142" spans="1:5" ht="20" customHeight="1">
      <c r="A3142" s="19" t="s">
        <v>11106</v>
      </c>
      <c r="B3142" s="20" t="s">
        <v>11105</v>
      </c>
      <c r="C3142" s="21" t="s">
        <v>169443</v>
      </c>
      <c r="D3142" s="21" t="s">
        <v>345</v>
      </c>
      <c r="E3142" s="23"/>
    </row>
    <row r="3143" spans="1:5" ht="20" customHeight="1">
      <c r="A3143" s="19" t="s">
        <v>11107</v>
      </c>
      <c r="B3143" s="20" t="s">
        <v>11108</v>
      </c>
      <c r="C3143" s="21" t="s">
        <v>169456</v>
      </c>
      <c r="D3143" s="21" t="s">
        <v>296</v>
      </c>
      <c r="E3143" s="23"/>
    </row>
    <row r="3144" spans="1:5" ht="20" customHeight="1">
      <c r="A3144" s="19" t="s">
        <v>11109</v>
      </c>
      <c r="B3144" s="20" t="s">
        <v>11110</v>
      </c>
      <c r="C3144" s="22">
        <v>-85</v>
      </c>
      <c r="D3144" s="21" t="s">
        <v>296</v>
      </c>
      <c r="E3144" s="23"/>
    </row>
    <row r="3145" spans="1:5" ht="20" customHeight="1">
      <c r="A3145" s="19" t="s">
        <v>11111</v>
      </c>
      <c r="B3145" s="20" t="s">
        <v>11112</v>
      </c>
      <c r="C3145" s="22">
        <v>-85</v>
      </c>
      <c r="D3145" s="21" t="s">
        <v>296</v>
      </c>
      <c r="E3145" s="23"/>
    </row>
    <row r="3146" spans="1:5" ht="20" customHeight="1">
      <c r="A3146" s="19" t="s">
        <v>2758</v>
      </c>
      <c r="B3146" s="20" t="s">
        <v>2759</v>
      </c>
      <c r="C3146" s="21" t="s">
        <v>169443</v>
      </c>
      <c r="D3146" s="21" t="s">
        <v>139</v>
      </c>
      <c r="E3146" s="23"/>
    </row>
    <row r="3147" spans="1:5" ht="20" customHeight="1">
      <c r="A3147" s="19" t="s">
        <v>2829</v>
      </c>
      <c r="B3147" s="20" t="s">
        <v>2830</v>
      </c>
      <c r="C3147" s="21" t="s">
        <v>169452</v>
      </c>
      <c r="D3147" s="21" t="s">
        <v>139</v>
      </c>
      <c r="E3147" s="23"/>
    </row>
    <row r="3148" spans="1:5" ht="32" customHeight="1">
      <c r="A3148" s="19" t="s">
        <v>2867</v>
      </c>
      <c r="B3148" s="20" t="s">
        <v>2866</v>
      </c>
      <c r="C3148" s="21" t="s">
        <v>169550</v>
      </c>
      <c r="D3148" s="21" t="s">
        <v>296</v>
      </c>
      <c r="E3148" s="23"/>
    </row>
    <row r="3149" spans="1:5" ht="20" customHeight="1">
      <c r="A3149" s="19" t="s">
        <v>2868</v>
      </c>
      <c r="B3149" s="20" t="s">
        <v>2869</v>
      </c>
      <c r="C3149" s="22">
        <v>45</v>
      </c>
      <c r="D3149" s="21" t="s">
        <v>345</v>
      </c>
      <c r="E3149" s="23"/>
    </row>
    <row r="3150" spans="1:5" ht="20" customHeight="1">
      <c r="A3150" s="19" t="s">
        <v>2870</v>
      </c>
      <c r="B3150" s="20" t="s">
        <v>2871</v>
      </c>
      <c r="C3150" s="21" t="s">
        <v>169480</v>
      </c>
      <c r="D3150" s="21" t="s">
        <v>345</v>
      </c>
      <c r="E3150" s="23"/>
    </row>
    <row r="3151" spans="1:5" ht="20" customHeight="1">
      <c r="A3151" s="19" t="s">
        <v>2872</v>
      </c>
      <c r="B3151" s="24">
        <v>100</v>
      </c>
      <c r="C3151" s="22">
        <v>205</v>
      </c>
      <c r="D3151" s="21" t="s">
        <v>345</v>
      </c>
      <c r="E3151" s="23"/>
    </row>
    <row r="3152" spans="1:5" ht="20" customHeight="1">
      <c r="A3152" s="19" t="s">
        <v>2875</v>
      </c>
      <c r="B3152" s="20" t="s">
        <v>2874</v>
      </c>
      <c r="C3152" s="21" t="s">
        <v>169478</v>
      </c>
      <c r="D3152" s="21" t="s">
        <v>345</v>
      </c>
      <c r="E3152" s="23"/>
    </row>
    <row r="3153" spans="1:5" ht="20" customHeight="1">
      <c r="A3153" s="19" t="s">
        <v>2876</v>
      </c>
      <c r="B3153" s="20" t="s">
        <v>2877</v>
      </c>
      <c r="C3153" s="22">
        <v>0</v>
      </c>
      <c r="D3153" s="21" t="s">
        <v>345</v>
      </c>
      <c r="E3153" s="23"/>
    </row>
    <row r="3154" spans="1:5" ht="20" customHeight="1">
      <c r="A3154" s="19" t="s">
        <v>2878</v>
      </c>
      <c r="B3154" s="20" t="s">
        <v>2879</v>
      </c>
      <c r="C3154" s="21" t="s">
        <v>169442</v>
      </c>
      <c r="D3154" s="21" t="s">
        <v>296</v>
      </c>
      <c r="E3154" s="23"/>
    </row>
    <row r="3155" spans="1:5" ht="20" customHeight="1">
      <c r="A3155" s="19" t="s">
        <v>2880</v>
      </c>
      <c r="B3155" s="20" t="s">
        <v>2881</v>
      </c>
      <c r="C3155" s="21" t="s">
        <v>169433</v>
      </c>
      <c r="D3155" s="21" t="s">
        <v>296</v>
      </c>
      <c r="E3155" s="23"/>
    </row>
    <row r="3156" spans="1:5" ht="20" customHeight="1">
      <c r="A3156" s="19" t="s">
        <v>2882</v>
      </c>
      <c r="B3156" s="20" t="s">
        <v>2883</v>
      </c>
      <c r="C3156" s="21" t="s">
        <v>169452</v>
      </c>
      <c r="D3156" s="21" t="s">
        <v>345</v>
      </c>
      <c r="E3156" s="23"/>
    </row>
    <row r="3157" spans="1:5" ht="20" customHeight="1">
      <c r="A3157" s="19" t="s">
        <v>2884</v>
      </c>
      <c r="B3157" s="24">
        <v>100</v>
      </c>
      <c r="C3157" s="21" t="s">
        <v>169509</v>
      </c>
      <c r="D3157" s="21" t="s">
        <v>345</v>
      </c>
      <c r="E3157" s="23"/>
    </row>
    <row r="3158" spans="1:5" ht="20" customHeight="1">
      <c r="A3158" s="19" t="s">
        <v>2885</v>
      </c>
      <c r="B3158" s="24">
        <v>100</v>
      </c>
      <c r="C3158" s="22">
        <v>185</v>
      </c>
      <c r="D3158" s="21" t="s">
        <v>345</v>
      </c>
      <c r="E3158" s="23"/>
    </row>
    <row r="3159" spans="1:5" ht="20" customHeight="1">
      <c r="A3159" s="19" t="s">
        <v>2887</v>
      </c>
      <c r="B3159" s="24">
        <v>100</v>
      </c>
      <c r="C3159" s="21" t="s">
        <v>169499</v>
      </c>
      <c r="D3159" s="21" t="s">
        <v>345</v>
      </c>
      <c r="E3159" s="23"/>
    </row>
    <row r="3160" spans="1:5" ht="20" customHeight="1">
      <c r="A3160" s="19" t="s">
        <v>2888</v>
      </c>
      <c r="B3160" s="20" t="s">
        <v>2889</v>
      </c>
      <c r="C3160" s="22">
        <v>-135</v>
      </c>
      <c r="D3160" s="21" t="s">
        <v>296</v>
      </c>
      <c r="E3160" s="23"/>
    </row>
    <row r="3161" spans="1:5" ht="20" customHeight="1">
      <c r="A3161" s="19" t="s">
        <v>2890</v>
      </c>
      <c r="B3161" s="20" t="s">
        <v>2891</v>
      </c>
      <c r="C3161" s="22">
        <v>65</v>
      </c>
      <c r="D3161" s="21" t="s">
        <v>345</v>
      </c>
      <c r="E3161" s="23"/>
    </row>
    <row r="3162" spans="1:5" ht="20" customHeight="1">
      <c r="A3162" s="19" t="s">
        <v>2894</v>
      </c>
      <c r="B3162" s="20" t="s">
        <v>2895</v>
      </c>
      <c r="C3162" s="21" t="s">
        <v>169471</v>
      </c>
      <c r="D3162" s="21" t="s">
        <v>345</v>
      </c>
      <c r="E3162" s="23"/>
    </row>
    <row r="3163" spans="1:5" ht="32" customHeight="1">
      <c r="A3163" s="19" t="s">
        <v>2896</v>
      </c>
      <c r="B3163" s="20" t="s">
        <v>2897</v>
      </c>
      <c r="C3163" s="21" t="s">
        <v>169595</v>
      </c>
      <c r="D3163" s="21" t="s">
        <v>345</v>
      </c>
      <c r="E3163" s="23"/>
    </row>
    <row r="3164" spans="1:5" ht="32" customHeight="1">
      <c r="A3164" s="19" t="s">
        <v>2898</v>
      </c>
      <c r="B3164" s="20" t="s">
        <v>2899</v>
      </c>
      <c r="C3164" s="21" t="s">
        <v>169573</v>
      </c>
      <c r="D3164" s="21" t="s">
        <v>345</v>
      </c>
      <c r="E3164" s="23"/>
    </row>
    <row r="3165" spans="1:5" ht="32" customHeight="1">
      <c r="A3165" s="19" t="s">
        <v>2900</v>
      </c>
      <c r="B3165" s="20" t="s">
        <v>2901</v>
      </c>
      <c r="C3165" s="21" t="s">
        <v>169596</v>
      </c>
      <c r="D3165" s="21" t="s">
        <v>345</v>
      </c>
      <c r="E3165" s="23"/>
    </row>
    <row r="3166" spans="1:5" ht="32" customHeight="1">
      <c r="A3166" s="19" t="s">
        <v>2904</v>
      </c>
      <c r="B3166" s="20" t="s">
        <v>2903</v>
      </c>
      <c r="C3166" s="21" t="s">
        <v>169556</v>
      </c>
      <c r="D3166" s="21" t="s">
        <v>345</v>
      </c>
      <c r="E3166" s="23"/>
    </row>
    <row r="3167" spans="1:5" ht="20" customHeight="1">
      <c r="A3167" s="19" t="s">
        <v>2907</v>
      </c>
      <c r="B3167" s="20" t="s">
        <v>2906</v>
      </c>
      <c r="C3167" s="22">
        <v>-105</v>
      </c>
      <c r="D3167" s="21" t="s">
        <v>345</v>
      </c>
      <c r="E3167" s="23"/>
    </row>
    <row r="3168" spans="1:5" ht="32" customHeight="1">
      <c r="A3168" s="19" t="s">
        <v>2908</v>
      </c>
      <c r="B3168" s="20" t="s">
        <v>2909</v>
      </c>
      <c r="C3168" s="21" t="s">
        <v>169597</v>
      </c>
      <c r="D3168" s="21" t="s">
        <v>345</v>
      </c>
      <c r="E3168" s="23"/>
    </row>
    <row r="3169" spans="1:5" ht="20" customHeight="1">
      <c r="A3169" s="19" t="s">
        <v>2910</v>
      </c>
      <c r="B3169" s="20" t="s">
        <v>2911</v>
      </c>
      <c r="C3169" s="21" t="s">
        <v>169433</v>
      </c>
      <c r="D3169" s="21" t="s">
        <v>345</v>
      </c>
      <c r="E3169" s="23"/>
    </row>
    <row r="3170" spans="1:5" ht="20" customHeight="1">
      <c r="A3170" s="19" t="s">
        <v>2912</v>
      </c>
      <c r="B3170" s="20" t="s">
        <v>2913</v>
      </c>
      <c r="C3170" s="22">
        <v>55</v>
      </c>
      <c r="D3170" s="21" t="s">
        <v>345</v>
      </c>
      <c r="E3170" s="23"/>
    </row>
    <row r="3171" spans="1:5" ht="20" customHeight="1">
      <c r="A3171" s="19" t="s">
        <v>2914</v>
      </c>
      <c r="B3171" s="24">
        <v>100</v>
      </c>
      <c r="C3171" s="21" t="s">
        <v>169499</v>
      </c>
      <c r="D3171" s="21" t="s">
        <v>345</v>
      </c>
      <c r="E3171" s="23"/>
    </row>
    <row r="3172" spans="1:5" ht="20" customHeight="1">
      <c r="A3172" s="19" t="s">
        <v>2915</v>
      </c>
      <c r="B3172" s="20" t="s">
        <v>2916</v>
      </c>
      <c r="C3172" s="22">
        <v>115</v>
      </c>
      <c r="D3172" s="21" t="s">
        <v>345</v>
      </c>
      <c r="E3172" s="23"/>
    </row>
    <row r="3173" spans="1:5" ht="20" customHeight="1">
      <c r="A3173" s="19" t="s">
        <v>2917</v>
      </c>
      <c r="B3173" s="20" t="s">
        <v>2918</v>
      </c>
      <c r="C3173" s="21" t="s">
        <v>169499</v>
      </c>
      <c r="D3173" s="21" t="s">
        <v>345</v>
      </c>
      <c r="E3173" s="23"/>
    </row>
    <row r="3174" spans="1:5" ht="20" customHeight="1">
      <c r="A3174" s="19" t="s">
        <v>2922</v>
      </c>
      <c r="B3174" s="20" t="s">
        <v>2920</v>
      </c>
      <c r="C3174" s="21" t="s">
        <v>169435</v>
      </c>
      <c r="D3174" s="21" t="s">
        <v>345</v>
      </c>
      <c r="E3174" s="23"/>
    </row>
    <row r="3175" spans="1:5" ht="20" customHeight="1">
      <c r="A3175" s="19" t="s">
        <v>2923</v>
      </c>
      <c r="B3175" s="20" t="s">
        <v>2924</v>
      </c>
      <c r="C3175" s="22">
        <v>-15</v>
      </c>
      <c r="D3175" s="21" t="s">
        <v>296</v>
      </c>
      <c r="E3175" s="23"/>
    </row>
    <row r="3176" spans="1:5" ht="20" customHeight="1">
      <c r="A3176" s="19" t="s">
        <v>2925</v>
      </c>
      <c r="B3176" s="20" t="s">
        <v>2926</v>
      </c>
      <c r="C3176" s="22">
        <v>-55</v>
      </c>
      <c r="D3176" s="21" t="s">
        <v>345</v>
      </c>
      <c r="E3176" s="23"/>
    </row>
    <row r="3177" spans="1:5" ht="20" customHeight="1">
      <c r="A3177" s="19" t="s">
        <v>2927</v>
      </c>
      <c r="B3177" s="20" t="s">
        <v>2928</v>
      </c>
      <c r="C3177" s="21" t="s">
        <v>169436</v>
      </c>
      <c r="D3177" s="21" t="s">
        <v>296</v>
      </c>
      <c r="E3177" s="23"/>
    </row>
    <row r="3178" spans="1:5" ht="20" customHeight="1">
      <c r="A3178" s="19" t="s">
        <v>2929</v>
      </c>
      <c r="B3178" s="20" t="s">
        <v>2930</v>
      </c>
      <c r="C3178" s="22">
        <v>75</v>
      </c>
      <c r="D3178" s="21" t="s">
        <v>345</v>
      </c>
      <c r="E3178" s="23"/>
    </row>
    <row r="3179" spans="1:5" ht="20" customHeight="1">
      <c r="A3179" s="19" t="s">
        <v>2931</v>
      </c>
      <c r="B3179" s="20" t="s">
        <v>2932</v>
      </c>
      <c r="C3179" s="22">
        <v>45</v>
      </c>
      <c r="D3179" s="21" t="s">
        <v>296</v>
      </c>
      <c r="E3179" s="23"/>
    </row>
    <row r="3180" spans="1:5" ht="20" customHeight="1">
      <c r="A3180" s="19" t="s">
        <v>2933</v>
      </c>
      <c r="B3180" s="20" t="s">
        <v>2934</v>
      </c>
      <c r="C3180" s="22">
        <v>95</v>
      </c>
      <c r="D3180" s="21" t="s">
        <v>345</v>
      </c>
      <c r="E3180" s="23"/>
    </row>
    <row r="3181" spans="1:5" ht="20" customHeight="1">
      <c r="A3181" s="19" t="s">
        <v>2935</v>
      </c>
      <c r="B3181" s="20" t="s">
        <v>2936</v>
      </c>
      <c r="C3181" s="22">
        <v>-65</v>
      </c>
      <c r="D3181" s="21" t="s">
        <v>296</v>
      </c>
      <c r="E3181" s="23"/>
    </row>
    <row r="3182" spans="1:5" ht="20" customHeight="1">
      <c r="A3182" s="19" t="s">
        <v>2937</v>
      </c>
      <c r="B3182" s="24">
        <v>100</v>
      </c>
      <c r="C3182" s="22">
        <v>195</v>
      </c>
      <c r="D3182" s="21" t="s">
        <v>345</v>
      </c>
      <c r="E3182" s="23"/>
    </row>
    <row r="3183" spans="1:5" ht="20" customHeight="1">
      <c r="A3183" s="19" t="s">
        <v>2940</v>
      </c>
      <c r="B3183" s="20" t="s">
        <v>2939</v>
      </c>
      <c r="C3183" s="22">
        <v>0</v>
      </c>
      <c r="D3183" s="21" t="s">
        <v>345</v>
      </c>
      <c r="E3183" s="23"/>
    </row>
    <row r="3184" spans="1:5" ht="20" customHeight="1">
      <c r="A3184" s="19" t="s">
        <v>2941</v>
      </c>
      <c r="B3184" s="20" t="s">
        <v>2942</v>
      </c>
      <c r="C3184" s="22">
        <v>-15</v>
      </c>
      <c r="D3184" s="21" t="s">
        <v>345</v>
      </c>
      <c r="E3184" s="23"/>
    </row>
    <row r="3185" spans="1:5" ht="20" customHeight="1">
      <c r="A3185" s="19" t="s">
        <v>2946</v>
      </c>
      <c r="B3185" s="20" t="s">
        <v>2944</v>
      </c>
      <c r="C3185" s="22">
        <v>65</v>
      </c>
      <c r="D3185" s="21" t="s">
        <v>296</v>
      </c>
      <c r="E3185" s="23"/>
    </row>
    <row r="3186" spans="1:5" ht="20" customHeight="1">
      <c r="A3186" s="19" t="s">
        <v>2947</v>
      </c>
      <c r="B3186" s="20" t="s">
        <v>2948</v>
      </c>
      <c r="C3186" s="22">
        <v>-35</v>
      </c>
      <c r="D3186" s="21" t="s">
        <v>296</v>
      </c>
      <c r="E3186" s="23"/>
    </row>
    <row r="3187" spans="1:5" ht="20" customHeight="1">
      <c r="A3187" s="19" t="s">
        <v>2949</v>
      </c>
      <c r="B3187" s="24">
        <v>100</v>
      </c>
      <c r="C3187" s="22">
        <v>105</v>
      </c>
      <c r="D3187" s="21" t="s">
        <v>345</v>
      </c>
      <c r="E3187" s="23"/>
    </row>
    <row r="3188" spans="1:5" ht="20" customHeight="1">
      <c r="A3188" s="19" t="s">
        <v>2950</v>
      </c>
      <c r="B3188" s="24">
        <v>100</v>
      </c>
      <c r="C3188" s="21" t="s">
        <v>169480</v>
      </c>
      <c r="D3188" s="21" t="s">
        <v>345</v>
      </c>
      <c r="E3188" s="23"/>
    </row>
    <row r="3189" spans="1:5" ht="20" customHeight="1">
      <c r="A3189" s="19" t="s">
        <v>2951</v>
      </c>
      <c r="B3189" s="24">
        <v>100</v>
      </c>
      <c r="C3189" s="21" t="s">
        <v>169515</v>
      </c>
      <c r="D3189" s="21" t="s">
        <v>345</v>
      </c>
      <c r="E3189" s="23"/>
    </row>
    <row r="3190" spans="1:5" ht="20" customHeight="1">
      <c r="A3190" s="19" t="s">
        <v>2953</v>
      </c>
      <c r="B3190" s="24">
        <v>100</v>
      </c>
      <c r="C3190" s="21" t="s">
        <v>169494</v>
      </c>
      <c r="D3190" s="21" t="s">
        <v>345</v>
      </c>
      <c r="E3190" s="23"/>
    </row>
    <row r="3191" spans="1:5" ht="20" customHeight="1">
      <c r="A3191" s="19" t="s">
        <v>2954</v>
      </c>
      <c r="B3191" s="20" t="s">
        <v>2955</v>
      </c>
      <c r="C3191" s="21" t="s">
        <v>101727</v>
      </c>
      <c r="D3191" s="21" t="s">
        <v>345</v>
      </c>
      <c r="E3191" s="23"/>
    </row>
    <row r="3192" spans="1:5" ht="20" customHeight="1">
      <c r="A3192" s="19" t="s">
        <v>2958</v>
      </c>
      <c r="B3192" s="20" t="s">
        <v>2959</v>
      </c>
      <c r="C3192" s="22">
        <v>105</v>
      </c>
      <c r="D3192" s="21" t="s">
        <v>345</v>
      </c>
      <c r="E3192" s="23"/>
    </row>
    <row r="3193" spans="1:5" ht="20" customHeight="1">
      <c r="A3193" s="19" t="s">
        <v>2960</v>
      </c>
      <c r="B3193" s="20" t="s">
        <v>2961</v>
      </c>
      <c r="C3193" s="21" t="s">
        <v>169460</v>
      </c>
      <c r="D3193" s="21" t="s">
        <v>345</v>
      </c>
      <c r="E3193" s="23"/>
    </row>
    <row r="3194" spans="1:5" ht="20" customHeight="1">
      <c r="A3194" s="19" t="s">
        <v>2962</v>
      </c>
      <c r="B3194" s="20" t="s">
        <v>2963</v>
      </c>
      <c r="C3194" s="21" t="s">
        <v>169485</v>
      </c>
      <c r="D3194" s="21" t="s">
        <v>345</v>
      </c>
      <c r="E3194" s="23"/>
    </row>
    <row r="3195" spans="1:5" ht="20" customHeight="1">
      <c r="A3195" s="19" t="s">
        <v>2965</v>
      </c>
      <c r="B3195" s="24">
        <v>100</v>
      </c>
      <c r="C3195" s="22">
        <v>205</v>
      </c>
      <c r="D3195" s="21" t="s">
        <v>345</v>
      </c>
      <c r="E3195" s="23"/>
    </row>
    <row r="3196" spans="1:5" ht="20" customHeight="1">
      <c r="A3196" s="19" t="s">
        <v>2968</v>
      </c>
      <c r="B3196" s="20" t="s">
        <v>2967</v>
      </c>
      <c r="C3196" s="21" t="s">
        <v>169449</v>
      </c>
      <c r="D3196" s="21" t="s">
        <v>345</v>
      </c>
      <c r="E3196" s="23"/>
    </row>
    <row r="3197" spans="1:5" ht="20" customHeight="1">
      <c r="A3197" s="19" t="s">
        <v>2969</v>
      </c>
      <c r="B3197" s="24">
        <v>100</v>
      </c>
      <c r="C3197" s="21" t="s">
        <v>101522</v>
      </c>
      <c r="D3197" s="21" t="s">
        <v>345</v>
      </c>
      <c r="E3197" s="23"/>
    </row>
    <row r="3198" spans="1:5" ht="32" customHeight="1">
      <c r="A3198" s="19" t="s">
        <v>2970</v>
      </c>
      <c r="B3198" s="20" t="s">
        <v>2971</v>
      </c>
      <c r="C3198" s="21" t="s">
        <v>169586</v>
      </c>
      <c r="D3198" s="21" t="s">
        <v>345</v>
      </c>
      <c r="E3198" s="23"/>
    </row>
    <row r="3199" spans="1:5" ht="20" customHeight="1">
      <c r="A3199" s="19" t="s">
        <v>2972</v>
      </c>
      <c r="B3199" s="20" t="s">
        <v>2973</v>
      </c>
      <c r="C3199" s="22">
        <v>-135</v>
      </c>
      <c r="D3199" s="21" t="s">
        <v>296</v>
      </c>
      <c r="E3199" s="23"/>
    </row>
    <row r="3200" spans="1:5" ht="20" customHeight="1">
      <c r="A3200" s="19" t="s">
        <v>2974</v>
      </c>
      <c r="B3200" s="20" t="s">
        <v>2975</v>
      </c>
      <c r="C3200" s="22">
        <v>-95</v>
      </c>
      <c r="D3200" s="21" t="s">
        <v>345</v>
      </c>
      <c r="E3200" s="23"/>
    </row>
    <row r="3201" spans="1:5" ht="20" customHeight="1">
      <c r="A3201" s="19" t="s">
        <v>2976</v>
      </c>
      <c r="B3201" s="20" t="s">
        <v>2977</v>
      </c>
      <c r="C3201" s="22">
        <v>115</v>
      </c>
      <c r="D3201" s="21" t="s">
        <v>345</v>
      </c>
      <c r="E3201" s="23"/>
    </row>
    <row r="3202" spans="1:5" ht="20" customHeight="1">
      <c r="A3202" s="19" t="s">
        <v>2978</v>
      </c>
      <c r="B3202" s="20" t="s">
        <v>2979</v>
      </c>
      <c r="C3202" s="21" t="s">
        <v>169478</v>
      </c>
      <c r="D3202" s="21" t="s">
        <v>345</v>
      </c>
      <c r="E3202" s="23"/>
    </row>
    <row r="3203" spans="1:5" ht="20" customHeight="1">
      <c r="A3203" s="19" t="s">
        <v>2980</v>
      </c>
      <c r="B3203" s="24">
        <v>100</v>
      </c>
      <c r="C3203" s="22">
        <v>205</v>
      </c>
      <c r="D3203" s="21" t="s">
        <v>345</v>
      </c>
      <c r="E3203" s="23"/>
    </row>
    <row r="3204" spans="1:5" ht="20" customHeight="1">
      <c r="A3204" s="19" t="s">
        <v>2983</v>
      </c>
      <c r="B3204" s="24">
        <v>100</v>
      </c>
      <c r="C3204" s="22">
        <v>85</v>
      </c>
      <c r="D3204" s="21" t="s">
        <v>345</v>
      </c>
      <c r="E3204" s="23"/>
    </row>
    <row r="3205" spans="1:5" ht="20" customHeight="1">
      <c r="A3205" s="19" t="s">
        <v>2984</v>
      </c>
      <c r="B3205" s="20" t="s">
        <v>2985</v>
      </c>
      <c r="C3205" s="21" t="s">
        <v>101727</v>
      </c>
      <c r="D3205" s="21" t="s">
        <v>296</v>
      </c>
      <c r="E3205" s="23"/>
    </row>
    <row r="3206" spans="1:5" ht="20" customHeight="1">
      <c r="A3206" s="19" t="s">
        <v>2986</v>
      </c>
      <c r="B3206" s="20" t="s">
        <v>2987</v>
      </c>
      <c r="C3206" s="21" t="s">
        <v>169452</v>
      </c>
      <c r="D3206" s="21" t="s">
        <v>296</v>
      </c>
      <c r="E3206" s="23"/>
    </row>
    <row r="3207" spans="1:5" ht="20" customHeight="1">
      <c r="A3207" s="19" t="s">
        <v>2988</v>
      </c>
      <c r="B3207" s="20" t="s">
        <v>2989</v>
      </c>
      <c r="C3207" s="21" t="s">
        <v>169486</v>
      </c>
      <c r="D3207" s="21" t="s">
        <v>345</v>
      </c>
      <c r="E3207" s="23"/>
    </row>
    <row r="3208" spans="1:5" ht="20" customHeight="1">
      <c r="A3208" s="19" t="s">
        <v>2992</v>
      </c>
      <c r="B3208" s="20" t="s">
        <v>2991</v>
      </c>
      <c r="C3208" s="22">
        <v>75</v>
      </c>
      <c r="D3208" s="21" t="s">
        <v>296</v>
      </c>
      <c r="E3208" s="23"/>
    </row>
    <row r="3209" spans="1:5" ht="20" customHeight="1">
      <c r="A3209" s="19" t="s">
        <v>2993</v>
      </c>
      <c r="B3209" s="20" t="s">
        <v>2994</v>
      </c>
      <c r="C3209" s="22">
        <v>45</v>
      </c>
      <c r="D3209" s="21" t="s">
        <v>296</v>
      </c>
      <c r="E3209" s="23"/>
    </row>
    <row r="3210" spans="1:5" ht="20" customHeight="1">
      <c r="A3210" s="19" t="s">
        <v>2997</v>
      </c>
      <c r="B3210" s="20" t="s">
        <v>2996</v>
      </c>
      <c r="C3210" s="22">
        <v>-175</v>
      </c>
      <c r="D3210" s="21" t="s">
        <v>296</v>
      </c>
      <c r="E3210" s="23"/>
    </row>
    <row r="3211" spans="1:5" ht="20" customHeight="1">
      <c r="A3211" s="19" t="s">
        <v>3004</v>
      </c>
      <c r="B3211" s="20" t="s">
        <v>3005</v>
      </c>
      <c r="C3211" s="21" t="s">
        <v>169460</v>
      </c>
      <c r="D3211" s="21" t="s">
        <v>345</v>
      </c>
      <c r="E3211" s="23"/>
    </row>
    <row r="3212" spans="1:5" ht="20" customHeight="1">
      <c r="A3212" s="19" t="s">
        <v>3015</v>
      </c>
      <c r="B3212" s="24">
        <v>100</v>
      </c>
      <c r="C3212" s="21" t="s">
        <v>169517</v>
      </c>
      <c r="D3212" s="21" t="s">
        <v>345</v>
      </c>
      <c r="E3212" s="23"/>
    </row>
    <row r="3213" spans="1:5" ht="20" customHeight="1">
      <c r="A3213" s="19" t="s">
        <v>3020</v>
      </c>
      <c r="B3213" s="24">
        <v>100</v>
      </c>
      <c r="C3213" s="22">
        <v>155</v>
      </c>
      <c r="D3213" s="21" t="s">
        <v>345</v>
      </c>
      <c r="E3213" s="23"/>
    </row>
    <row r="3214" spans="1:5" ht="20" customHeight="1">
      <c r="A3214" s="19" t="s">
        <v>3030</v>
      </c>
      <c r="B3214" s="20" t="s">
        <v>3031</v>
      </c>
      <c r="C3214" s="22">
        <v>205</v>
      </c>
      <c r="D3214" s="21" t="s">
        <v>345</v>
      </c>
      <c r="E3214" s="23"/>
    </row>
    <row r="3215" spans="1:5" ht="20" customHeight="1">
      <c r="A3215" s="19" t="s">
        <v>3036</v>
      </c>
      <c r="B3215" s="20" t="s">
        <v>3035</v>
      </c>
      <c r="C3215" s="22">
        <v>55</v>
      </c>
      <c r="D3215" s="21" t="s">
        <v>345</v>
      </c>
      <c r="E3215" s="23"/>
    </row>
    <row r="3216" spans="1:5" ht="20" customHeight="1">
      <c r="A3216" s="19" t="s">
        <v>3045</v>
      </c>
      <c r="B3216" s="20" t="s">
        <v>3046</v>
      </c>
      <c r="C3216" s="22">
        <v>75</v>
      </c>
      <c r="D3216" s="21" t="s">
        <v>345</v>
      </c>
      <c r="E3216" s="23"/>
    </row>
    <row r="3217" spans="1:5" ht="20" customHeight="1">
      <c r="A3217" s="19" t="s">
        <v>3089</v>
      </c>
      <c r="B3217" s="20" t="s">
        <v>3090</v>
      </c>
      <c r="C3217" s="21" t="s">
        <v>169452</v>
      </c>
      <c r="D3217" s="21" t="s">
        <v>345</v>
      </c>
      <c r="E3217" s="23"/>
    </row>
    <row r="3218" spans="1:5" ht="20" customHeight="1">
      <c r="A3218" s="19" t="s">
        <v>3121</v>
      </c>
      <c r="B3218" s="20" t="s">
        <v>3122</v>
      </c>
      <c r="C3218" s="21" t="s">
        <v>169471</v>
      </c>
      <c r="D3218" s="21" t="s">
        <v>296</v>
      </c>
      <c r="E3218" s="23"/>
    </row>
    <row r="3219" spans="1:5" ht="20" customHeight="1">
      <c r="A3219" s="19" t="s">
        <v>3154</v>
      </c>
      <c r="B3219" s="24">
        <v>100</v>
      </c>
      <c r="C3219" s="21" t="s">
        <v>169509</v>
      </c>
      <c r="D3219" s="21" t="s">
        <v>345</v>
      </c>
      <c r="E3219" s="23"/>
    </row>
    <row r="3220" spans="1:5" ht="20" customHeight="1">
      <c r="A3220" s="19" t="s">
        <v>3204</v>
      </c>
      <c r="B3220" s="24">
        <v>100</v>
      </c>
      <c r="C3220" s="22">
        <v>195</v>
      </c>
      <c r="D3220" s="21" t="s">
        <v>345</v>
      </c>
      <c r="E3220" s="23"/>
    </row>
    <row r="3221" spans="1:5" ht="20" customHeight="1">
      <c r="A3221" s="19" t="s">
        <v>3212</v>
      </c>
      <c r="B3221" s="24">
        <v>100</v>
      </c>
      <c r="C3221" s="22">
        <v>135</v>
      </c>
      <c r="D3221" s="21" t="s">
        <v>345</v>
      </c>
      <c r="E3221" s="23"/>
    </row>
    <row r="3222" spans="1:5" ht="20" customHeight="1">
      <c r="A3222" s="19" t="s">
        <v>3411</v>
      </c>
      <c r="B3222" s="20" t="s">
        <v>3412</v>
      </c>
      <c r="C3222" s="22">
        <v>85</v>
      </c>
      <c r="D3222" s="21" t="s">
        <v>345</v>
      </c>
      <c r="E3222" s="23"/>
    </row>
    <row r="3223" spans="1:5" ht="20" customHeight="1">
      <c r="A3223" s="19" t="s">
        <v>3631</v>
      </c>
      <c r="B3223" s="20" t="s">
        <v>3632</v>
      </c>
      <c r="C3223" s="22">
        <v>75</v>
      </c>
      <c r="D3223" s="21" t="s">
        <v>345</v>
      </c>
      <c r="E3223" s="23"/>
    </row>
    <row r="3224" spans="1:5" ht="20" customHeight="1">
      <c r="A3224" s="19" t="s">
        <v>10751</v>
      </c>
      <c r="B3224" s="20" t="s">
        <v>10749</v>
      </c>
      <c r="C3224" s="22">
        <v>-175</v>
      </c>
      <c r="D3224" s="21" t="s">
        <v>296</v>
      </c>
      <c r="E3224" s="23"/>
    </row>
    <row r="3225" spans="1:5" ht="20" customHeight="1">
      <c r="A3225" s="19" t="s">
        <v>10761</v>
      </c>
      <c r="B3225" s="20" t="s">
        <v>10762</v>
      </c>
      <c r="C3225" s="21" t="s">
        <v>169442</v>
      </c>
      <c r="D3225" s="21" t="s">
        <v>345</v>
      </c>
      <c r="E3225" s="23"/>
    </row>
    <row r="3226" spans="1:5" ht="20" customHeight="1">
      <c r="A3226" s="19" t="s">
        <v>10776</v>
      </c>
      <c r="B3226" s="20" t="s">
        <v>10777</v>
      </c>
      <c r="C3226" s="21" t="s">
        <v>169455</v>
      </c>
      <c r="D3226" s="21" t="s">
        <v>345</v>
      </c>
      <c r="E3226" s="23"/>
    </row>
    <row r="3227" spans="1:5" ht="20" customHeight="1">
      <c r="A3227" s="19" t="s">
        <v>10783</v>
      </c>
      <c r="B3227" s="20" t="s">
        <v>10782</v>
      </c>
      <c r="C3227" s="22">
        <v>-75</v>
      </c>
      <c r="D3227" s="21" t="s">
        <v>345</v>
      </c>
      <c r="E3227" s="23"/>
    </row>
    <row r="3228" spans="1:5" ht="20" customHeight="1">
      <c r="A3228" s="19" t="s">
        <v>10791</v>
      </c>
      <c r="B3228" s="20" t="s">
        <v>10790</v>
      </c>
      <c r="C3228" s="21" t="s">
        <v>169477</v>
      </c>
      <c r="D3228" s="21" t="s">
        <v>345</v>
      </c>
      <c r="E3228" s="23"/>
    </row>
    <row r="3229" spans="1:5" ht="20" customHeight="1">
      <c r="A3229" s="19" t="s">
        <v>10795</v>
      </c>
      <c r="B3229" s="20" t="s">
        <v>10794</v>
      </c>
      <c r="C3229" s="22">
        <v>-155</v>
      </c>
      <c r="D3229" s="21" t="s">
        <v>345</v>
      </c>
      <c r="E3229" s="23"/>
    </row>
    <row r="3230" spans="1:5" ht="20" customHeight="1">
      <c r="A3230" s="19" t="s">
        <v>10809</v>
      </c>
      <c r="B3230" s="20" t="s">
        <v>10810</v>
      </c>
      <c r="C3230" s="22">
        <v>-145</v>
      </c>
      <c r="D3230" s="21" t="s">
        <v>345</v>
      </c>
      <c r="E3230" s="23"/>
    </row>
    <row r="3231" spans="1:5" ht="20" customHeight="1">
      <c r="A3231" s="19" t="s">
        <v>10824</v>
      </c>
      <c r="B3231" s="20" t="s">
        <v>10825</v>
      </c>
      <c r="C3231" s="21" t="s">
        <v>169477</v>
      </c>
      <c r="D3231" s="21" t="s">
        <v>345</v>
      </c>
      <c r="E3231" s="23"/>
    </row>
    <row r="3232" spans="1:5" ht="20" customHeight="1">
      <c r="A3232" s="19" t="s">
        <v>10837</v>
      </c>
      <c r="B3232" s="20" t="s">
        <v>10838</v>
      </c>
      <c r="C3232" s="22">
        <v>65</v>
      </c>
      <c r="D3232" s="21" t="s">
        <v>345</v>
      </c>
      <c r="E3232" s="23"/>
    </row>
    <row r="3233" spans="1:5" ht="20" customHeight="1">
      <c r="A3233" s="19" t="s">
        <v>10842</v>
      </c>
      <c r="B3233" s="20" t="s">
        <v>10843</v>
      </c>
      <c r="C3233" s="21" t="s">
        <v>169509</v>
      </c>
      <c r="D3233" s="21" t="s">
        <v>296</v>
      </c>
      <c r="E3233" s="23"/>
    </row>
    <row r="3234" spans="1:5" ht="20" customHeight="1">
      <c r="A3234" s="19" t="s">
        <v>10859</v>
      </c>
      <c r="B3234" s="20" t="s">
        <v>10860</v>
      </c>
      <c r="C3234" s="22">
        <v>105</v>
      </c>
      <c r="D3234" s="21" t="s">
        <v>345</v>
      </c>
      <c r="E3234" s="23"/>
    </row>
    <row r="3235" spans="1:5" ht="20" customHeight="1">
      <c r="A3235" s="19" t="s">
        <v>10867</v>
      </c>
      <c r="B3235" s="20" t="s">
        <v>10863</v>
      </c>
      <c r="C3235" s="22">
        <v>0</v>
      </c>
      <c r="D3235" s="21" t="s">
        <v>345</v>
      </c>
      <c r="E3235" s="23"/>
    </row>
    <row r="3236" spans="1:5" ht="20" customHeight="1">
      <c r="A3236" s="19" t="s">
        <v>10889</v>
      </c>
      <c r="B3236" s="20" t="s">
        <v>10890</v>
      </c>
      <c r="C3236" s="22">
        <v>-95</v>
      </c>
      <c r="D3236" s="21" t="s">
        <v>345</v>
      </c>
      <c r="E3236" s="23"/>
    </row>
    <row r="3237" spans="1:5" ht="20" customHeight="1">
      <c r="A3237" s="19" t="s">
        <v>10902</v>
      </c>
      <c r="B3237" s="20" t="s">
        <v>10903</v>
      </c>
      <c r="C3237" s="22">
        <v>-165</v>
      </c>
      <c r="D3237" s="21" t="s">
        <v>296</v>
      </c>
      <c r="E3237" s="23"/>
    </row>
    <row r="3238" spans="1:5" ht="32" customHeight="1">
      <c r="A3238" s="19" t="s">
        <v>10911</v>
      </c>
      <c r="B3238" s="20" t="s">
        <v>10912</v>
      </c>
      <c r="C3238" s="21" t="s">
        <v>169593</v>
      </c>
      <c r="D3238" s="21" t="s">
        <v>345</v>
      </c>
      <c r="E3238" s="23"/>
    </row>
    <row r="3239" spans="1:5" ht="20" customHeight="1">
      <c r="A3239" s="19" t="s">
        <v>10913</v>
      </c>
      <c r="B3239" s="20" t="s">
        <v>10914</v>
      </c>
      <c r="C3239" s="22">
        <v>-135</v>
      </c>
      <c r="D3239" s="21" t="s">
        <v>296</v>
      </c>
      <c r="E3239" s="23"/>
    </row>
    <row r="3240" spans="1:5" ht="20" customHeight="1">
      <c r="A3240" s="19" t="s">
        <v>10915</v>
      </c>
      <c r="B3240" s="20" t="s">
        <v>10916</v>
      </c>
      <c r="C3240" s="21" t="s">
        <v>101727</v>
      </c>
      <c r="D3240" s="21" t="s">
        <v>345</v>
      </c>
      <c r="E3240" s="23"/>
    </row>
    <row r="3241" spans="1:5" ht="32" customHeight="1">
      <c r="A3241" s="19" t="s">
        <v>10917</v>
      </c>
      <c r="B3241" s="20" t="s">
        <v>10918</v>
      </c>
      <c r="C3241" s="21" t="s">
        <v>169555</v>
      </c>
      <c r="D3241" s="21" t="s">
        <v>345</v>
      </c>
      <c r="E3241" s="23"/>
    </row>
    <row r="3242" spans="1:5" ht="20" customHeight="1">
      <c r="A3242" s="19" t="s">
        <v>10921</v>
      </c>
      <c r="B3242" s="20" t="s">
        <v>10920</v>
      </c>
      <c r="C3242" s="22">
        <v>-105</v>
      </c>
      <c r="D3242" s="21" t="s">
        <v>345</v>
      </c>
      <c r="E3242" s="23"/>
    </row>
    <row r="3243" spans="1:5" ht="20" customHeight="1">
      <c r="A3243" s="19" t="s">
        <v>10922</v>
      </c>
      <c r="B3243" s="20" t="s">
        <v>10923</v>
      </c>
      <c r="C3243" s="21" t="s">
        <v>169486</v>
      </c>
      <c r="D3243" s="21" t="s">
        <v>345</v>
      </c>
      <c r="E3243" s="23"/>
    </row>
    <row r="3244" spans="1:5" ht="20" customHeight="1">
      <c r="A3244" s="19" t="s">
        <v>10924</v>
      </c>
      <c r="B3244" s="20" t="s">
        <v>10925</v>
      </c>
      <c r="C3244" s="21" t="s">
        <v>169435</v>
      </c>
      <c r="D3244" s="21" t="s">
        <v>345</v>
      </c>
      <c r="E3244" s="23"/>
    </row>
    <row r="3245" spans="1:5" ht="20" customHeight="1">
      <c r="A3245" s="19" t="s">
        <v>10926</v>
      </c>
      <c r="B3245" s="20" t="s">
        <v>10927</v>
      </c>
      <c r="C3245" s="22">
        <v>-55</v>
      </c>
      <c r="D3245" s="21" t="s">
        <v>296</v>
      </c>
      <c r="E3245" s="23"/>
    </row>
    <row r="3246" spans="1:5" ht="20" customHeight="1">
      <c r="A3246" s="19" t="s">
        <v>10928</v>
      </c>
      <c r="B3246" s="24">
        <v>100</v>
      </c>
      <c r="C3246" s="22">
        <v>115</v>
      </c>
      <c r="D3246" s="21" t="s">
        <v>345</v>
      </c>
      <c r="E3246" s="23"/>
    </row>
    <row r="3247" spans="1:5" ht="20" customHeight="1">
      <c r="A3247" s="19" t="s">
        <v>10929</v>
      </c>
      <c r="B3247" s="20" t="s">
        <v>10930</v>
      </c>
      <c r="C3247" s="22">
        <v>165</v>
      </c>
      <c r="D3247" s="21" t="s">
        <v>345</v>
      </c>
      <c r="E3247" s="23"/>
    </row>
    <row r="3248" spans="1:5" ht="20" customHeight="1">
      <c r="A3248" s="19" t="s">
        <v>10933</v>
      </c>
      <c r="B3248" s="20" t="s">
        <v>10932</v>
      </c>
      <c r="C3248" s="21" t="s">
        <v>169461</v>
      </c>
      <c r="D3248" s="21" t="s">
        <v>345</v>
      </c>
      <c r="E3248" s="23"/>
    </row>
    <row r="3249" spans="1:5" ht="20" customHeight="1">
      <c r="A3249" s="19" t="s">
        <v>10934</v>
      </c>
      <c r="B3249" s="20" t="s">
        <v>10935</v>
      </c>
      <c r="C3249" s="21" t="s">
        <v>169449</v>
      </c>
      <c r="D3249" s="21" t="s">
        <v>345</v>
      </c>
      <c r="E3249" s="23"/>
    </row>
    <row r="3250" spans="1:5" ht="20" customHeight="1">
      <c r="A3250" s="19" t="s">
        <v>10939</v>
      </c>
      <c r="B3250" s="20" t="s">
        <v>10937</v>
      </c>
      <c r="C3250" s="21" t="s">
        <v>169438</v>
      </c>
      <c r="D3250" s="21" t="s">
        <v>296</v>
      </c>
      <c r="E3250" s="23"/>
    </row>
    <row r="3251" spans="1:5" ht="32" customHeight="1">
      <c r="A3251" s="19" t="s">
        <v>10940</v>
      </c>
      <c r="B3251" s="20" t="s">
        <v>10941</v>
      </c>
      <c r="C3251" s="21" t="s">
        <v>169564</v>
      </c>
      <c r="D3251" s="21" t="s">
        <v>296</v>
      </c>
      <c r="E3251" s="23"/>
    </row>
    <row r="3252" spans="1:5" ht="20" customHeight="1">
      <c r="A3252" s="19" t="s">
        <v>10944</v>
      </c>
      <c r="B3252" s="20" t="s">
        <v>10945</v>
      </c>
      <c r="C3252" s="22">
        <v>-65</v>
      </c>
      <c r="D3252" s="21" t="s">
        <v>296</v>
      </c>
      <c r="E3252" s="23"/>
    </row>
    <row r="3253" spans="1:5" ht="20" customHeight="1">
      <c r="A3253" s="19" t="s">
        <v>10946</v>
      </c>
      <c r="B3253" s="20" t="s">
        <v>10947</v>
      </c>
      <c r="C3253" s="22">
        <v>55</v>
      </c>
      <c r="D3253" s="21" t="s">
        <v>345</v>
      </c>
      <c r="E3253" s="23"/>
    </row>
    <row r="3254" spans="1:5" ht="20" customHeight="1">
      <c r="A3254" s="19" t="s">
        <v>10948</v>
      </c>
      <c r="B3254" s="20" t="s">
        <v>10949</v>
      </c>
      <c r="C3254" s="22">
        <v>95</v>
      </c>
      <c r="D3254" s="21" t="s">
        <v>296</v>
      </c>
      <c r="E3254" s="23"/>
    </row>
    <row r="3255" spans="1:5" ht="20" customHeight="1">
      <c r="A3255" s="19" t="s">
        <v>10950</v>
      </c>
      <c r="B3255" s="20" t="s">
        <v>10951</v>
      </c>
      <c r="C3255" s="21" t="s">
        <v>169478</v>
      </c>
      <c r="D3255" s="21" t="s">
        <v>345</v>
      </c>
      <c r="E3255" s="23"/>
    </row>
    <row r="3256" spans="1:5" ht="20" customHeight="1">
      <c r="A3256" s="19" t="s">
        <v>10952</v>
      </c>
      <c r="B3256" s="20" t="s">
        <v>10953</v>
      </c>
      <c r="C3256" s="22">
        <v>105</v>
      </c>
      <c r="D3256" s="21" t="s">
        <v>345</v>
      </c>
      <c r="E3256" s="23"/>
    </row>
    <row r="3257" spans="1:5" ht="20" customHeight="1">
      <c r="A3257" s="19" t="s">
        <v>10958</v>
      </c>
      <c r="B3257" s="20" t="s">
        <v>10955</v>
      </c>
      <c r="C3257" s="22">
        <v>125</v>
      </c>
      <c r="D3257" s="21" t="s">
        <v>345</v>
      </c>
      <c r="E3257" s="23"/>
    </row>
    <row r="3258" spans="1:5" ht="20" customHeight="1">
      <c r="A3258" s="19" t="s">
        <v>10959</v>
      </c>
      <c r="B3258" s="20" t="s">
        <v>10960</v>
      </c>
      <c r="C3258" s="22">
        <v>-175</v>
      </c>
      <c r="D3258" s="21" t="s">
        <v>296</v>
      </c>
      <c r="E3258" s="23"/>
    </row>
    <row r="3259" spans="1:5" ht="20" customHeight="1">
      <c r="A3259" s="19" t="s">
        <v>10963</v>
      </c>
      <c r="B3259" s="20" t="s">
        <v>10962</v>
      </c>
      <c r="C3259" s="21" t="s">
        <v>169486</v>
      </c>
      <c r="D3259" s="21" t="s">
        <v>345</v>
      </c>
      <c r="E3259" s="23"/>
    </row>
    <row r="3260" spans="1:5" ht="20" customHeight="1">
      <c r="A3260" s="19" t="s">
        <v>10964</v>
      </c>
      <c r="B3260" s="20" t="s">
        <v>10965</v>
      </c>
      <c r="C3260" s="21" t="s">
        <v>14955</v>
      </c>
      <c r="D3260" s="21" t="s">
        <v>296</v>
      </c>
      <c r="E3260" s="23"/>
    </row>
    <row r="3261" spans="1:5" ht="20" customHeight="1">
      <c r="A3261" s="19" t="s">
        <v>10966</v>
      </c>
      <c r="B3261" s="20" t="s">
        <v>10967</v>
      </c>
      <c r="C3261" s="22">
        <v>-75</v>
      </c>
      <c r="D3261" s="21" t="s">
        <v>345</v>
      </c>
      <c r="E3261" s="23"/>
    </row>
    <row r="3262" spans="1:5" ht="20" customHeight="1">
      <c r="A3262" s="19" t="s">
        <v>10968</v>
      </c>
      <c r="B3262" s="20" t="s">
        <v>10969</v>
      </c>
      <c r="C3262" s="22">
        <v>-155</v>
      </c>
      <c r="D3262" s="21" t="s">
        <v>296</v>
      </c>
      <c r="E3262" s="23"/>
    </row>
    <row r="3263" spans="1:5" ht="20" customHeight="1">
      <c r="A3263" s="19" t="s">
        <v>10970</v>
      </c>
      <c r="B3263" s="20" t="s">
        <v>10971</v>
      </c>
      <c r="C3263" s="21" t="s">
        <v>169493</v>
      </c>
      <c r="D3263" s="21" t="s">
        <v>345</v>
      </c>
      <c r="E3263" s="23"/>
    </row>
    <row r="3264" spans="1:5" ht="32" customHeight="1">
      <c r="A3264" s="19" t="s">
        <v>10972</v>
      </c>
      <c r="B3264" s="20" t="s">
        <v>10973</v>
      </c>
      <c r="C3264" s="21" t="s">
        <v>169581</v>
      </c>
      <c r="D3264" s="21" t="s">
        <v>296</v>
      </c>
      <c r="E3264" s="23"/>
    </row>
    <row r="3265" spans="1:5" ht="20" customHeight="1">
      <c r="A3265" s="19" t="s">
        <v>10974</v>
      </c>
      <c r="B3265" s="20" t="s">
        <v>10975</v>
      </c>
      <c r="C3265" s="21" t="s">
        <v>169478</v>
      </c>
      <c r="D3265" s="21" t="s">
        <v>345</v>
      </c>
      <c r="E3265" s="23"/>
    </row>
    <row r="3266" spans="1:5" ht="20" customHeight="1">
      <c r="A3266" s="19" t="s">
        <v>10976</v>
      </c>
      <c r="B3266" s="20" t="s">
        <v>10977</v>
      </c>
      <c r="C3266" s="21" t="s">
        <v>14955</v>
      </c>
      <c r="D3266" s="21" t="s">
        <v>296</v>
      </c>
      <c r="E3266" s="23"/>
    </row>
    <row r="3267" spans="1:5" ht="20" customHeight="1">
      <c r="A3267" s="19" t="s">
        <v>10978</v>
      </c>
      <c r="B3267" s="20" t="s">
        <v>10979</v>
      </c>
      <c r="C3267" s="21" t="s">
        <v>169448</v>
      </c>
      <c r="D3267" s="21" t="s">
        <v>296</v>
      </c>
      <c r="E3267" s="23"/>
    </row>
    <row r="3268" spans="1:5" ht="20" customHeight="1">
      <c r="A3268" s="19" t="s">
        <v>10980</v>
      </c>
      <c r="B3268" s="20" t="s">
        <v>10981</v>
      </c>
      <c r="C3268" s="22">
        <v>55</v>
      </c>
      <c r="D3268" s="21" t="s">
        <v>345</v>
      </c>
      <c r="E3268" s="23"/>
    </row>
    <row r="3269" spans="1:5" ht="20" customHeight="1">
      <c r="A3269" s="19" t="s">
        <v>10982</v>
      </c>
      <c r="B3269" s="20" t="s">
        <v>10983</v>
      </c>
      <c r="C3269" s="22">
        <v>95</v>
      </c>
      <c r="D3269" s="21" t="s">
        <v>296</v>
      </c>
      <c r="E3269" s="23"/>
    </row>
    <row r="3270" spans="1:5" ht="32" customHeight="1">
      <c r="A3270" s="19" t="s">
        <v>10984</v>
      </c>
      <c r="B3270" s="20" t="s">
        <v>10985</v>
      </c>
      <c r="C3270" s="21" t="s">
        <v>169598</v>
      </c>
      <c r="D3270" s="21" t="s">
        <v>345</v>
      </c>
      <c r="E3270" s="23"/>
    </row>
    <row r="3271" spans="1:5" ht="32" customHeight="1">
      <c r="A3271" s="19" t="s">
        <v>10989</v>
      </c>
      <c r="B3271" s="20" t="s">
        <v>10987</v>
      </c>
      <c r="C3271" s="21" t="s">
        <v>169582</v>
      </c>
      <c r="D3271" s="21" t="s">
        <v>345</v>
      </c>
      <c r="E3271" s="23"/>
    </row>
    <row r="3272" spans="1:5" ht="20" customHeight="1">
      <c r="A3272" s="19" t="s">
        <v>10990</v>
      </c>
      <c r="B3272" s="20" t="s">
        <v>10991</v>
      </c>
      <c r="C3272" s="21" t="s">
        <v>169456</v>
      </c>
      <c r="D3272" s="21" t="s">
        <v>296</v>
      </c>
      <c r="E3272" s="23"/>
    </row>
    <row r="3273" spans="1:5" ht="20" customHeight="1">
      <c r="A3273" s="19" t="s">
        <v>10992</v>
      </c>
      <c r="B3273" s="20" t="s">
        <v>10993</v>
      </c>
      <c r="C3273" s="22">
        <v>55</v>
      </c>
      <c r="D3273" s="21" t="s">
        <v>296</v>
      </c>
      <c r="E3273" s="23"/>
    </row>
    <row r="3274" spans="1:5" ht="20" customHeight="1">
      <c r="A3274" s="19" t="s">
        <v>10994</v>
      </c>
      <c r="B3274" s="20" t="s">
        <v>10995</v>
      </c>
      <c r="C3274" s="21" t="s">
        <v>169446</v>
      </c>
      <c r="D3274" s="21" t="s">
        <v>296</v>
      </c>
      <c r="E3274" s="23"/>
    </row>
    <row r="3275" spans="1:5" ht="20" customHeight="1">
      <c r="A3275" s="19" t="s">
        <v>10996</v>
      </c>
      <c r="B3275" s="20" t="s">
        <v>10997</v>
      </c>
      <c r="C3275" s="22">
        <v>-55</v>
      </c>
      <c r="D3275" s="21" t="s">
        <v>296</v>
      </c>
      <c r="E3275" s="23"/>
    </row>
    <row r="3276" spans="1:5" ht="20" customHeight="1">
      <c r="A3276" s="19" t="s">
        <v>10998</v>
      </c>
      <c r="B3276" s="20" t="s">
        <v>10999</v>
      </c>
      <c r="C3276" s="21" t="s">
        <v>169474</v>
      </c>
      <c r="D3276" s="21" t="s">
        <v>345</v>
      </c>
      <c r="E3276" s="23"/>
    </row>
    <row r="3277" spans="1:5" ht="20" customHeight="1">
      <c r="A3277" s="19" t="s">
        <v>11003</v>
      </c>
      <c r="B3277" s="20" t="s">
        <v>11001</v>
      </c>
      <c r="C3277" s="21" t="s">
        <v>169446</v>
      </c>
      <c r="D3277" s="21" t="s">
        <v>296</v>
      </c>
      <c r="E3277" s="23"/>
    </row>
    <row r="3278" spans="1:5" ht="20" customHeight="1">
      <c r="A3278" s="19" t="s">
        <v>11004</v>
      </c>
      <c r="B3278" s="20" t="s">
        <v>11005</v>
      </c>
      <c r="C3278" s="21" t="s">
        <v>169435</v>
      </c>
      <c r="D3278" s="21" t="s">
        <v>296</v>
      </c>
      <c r="E3278" s="23"/>
    </row>
    <row r="3279" spans="1:5" ht="32" customHeight="1">
      <c r="A3279" s="19" t="s">
        <v>11006</v>
      </c>
      <c r="B3279" s="20" t="s">
        <v>11007</v>
      </c>
      <c r="C3279" s="21" t="s">
        <v>169567</v>
      </c>
      <c r="D3279" s="21" t="s">
        <v>296</v>
      </c>
      <c r="E3279" s="23"/>
    </row>
    <row r="3280" spans="1:5" ht="20" customHeight="1">
      <c r="A3280" s="19" t="s">
        <v>11050</v>
      </c>
      <c r="B3280" s="20" t="s">
        <v>11051</v>
      </c>
      <c r="C3280" s="22">
        <v>-75</v>
      </c>
      <c r="D3280" s="21" t="s">
        <v>139</v>
      </c>
      <c r="E3280" s="23"/>
    </row>
    <row r="3281" spans="1:5" ht="20" customHeight="1">
      <c r="A3281" s="19" t="s">
        <v>2892</v>
      </c>
      <c r="B3281" s="20" t="s">
        <v>2893</v>
      </c>
      <c r="C3281" s="21" t="s">
        <v>169476</v>
      </c>
      <c r="D3281" s="21" t="s">
        <v>139</v>
      </c>
      <c r="E3281" s="23"/>
    </row>
    <row r="3282" spans="1:5" ht="20" customHeight="1">
      <c r="A3282" s="19" t="s">
        <v>2956</v>
      </c>
      <c r="B3282" s="20" t="s">
        <v>2957</v>
      </c>
      <c r="C3282" s="22">
        <v>35</v>
      </c>
      <c r="D3282" s="21" t="s">
        <v>139</v>
      </c>
      <c r="E3282" s="23"/>
    </row>
    <row r="3283" spans="1:5" ht="20" customHeight="1">
      <c r="A3283" s="19" t="s">
        <v>2998</v>
      </c>
      <c r="B3283" s="20" t="s">
        <v>2996</v>
      </c>
      <c r="C3283" s="22">
        <v>-175</v>
      </c>
      <c r="D3283" s="21" t="s">
        <v>296</v>
      </c>
      <c r="E3283" s="23"/>
    </row>
    <row r="3284" spans="1:5" ht="20" customHeight="1">
      <c r="A3284" s="19" t="s">
        <v>2999</v>
      </c>
      <c r="B3284" s="20" t="s">
        <v>3000</v>
      </c>
      <c r="C3284" s="22">
        <v>75</v>
      </c>
      <c r="D3284" s="21" t="s">
        <v>345</v>
      </c>
      <c r="E3284" s="23"/>
    </row>
    <row r="3285" spans="1:5" ht="20" customHeight="1">
      <c r="A3285" s="19" t="s">
        <v>3001</v>
      </c>
      <c r="B3285" s="24">
        <v>100</v>
      </c>
      <c r="C3285" s="21" t="s">
        <v>101727</v>
      </c>
      <c r="D3285" s="21" t="s">
        <v>345</v>
      </c>
      <c r="E3285" s="23"/>
    </row>
    <row r="3286" spans="1:5" ht="20" customHeight="1">
      <c r="A3286" s="19" t="s">
        <v>3002</v>
      </c>
      <c r="B3286" s="20" t="s">
        <v>3003</v>
      </c>
      <c r="C3286" s="22">
        <v>155</v>
      </c>
      <c r="D3286" s="21" t="s">
        <v>345</v>
      </c>
      <c r="E3286" s="23"/>
    </row>
    <row r="3287" spans="1:5" ht="20" customHeight="1">
      <c r="A3287" s="19" t="s">
        <v>3006</v>
      </c>
      <c r="B3287" s="20" t="s">
        <v>3005</v>
      </c>
      <c r="C3287" s="21" t="s">
        <v>169460</v>
      </c>
      <c r="D3287" s="21" t="s">
        <v>345</v>
      </c>
      <c r="E3287" s="23"/>
    </row>
    <row r="3288" spans="1:5" ht="20" customHeight="1">
      <c r="A3288" s="19" t="s">
        <v>3007</v>
      </c>
      <c r="B3288" s="20" t="s">
        <v>3008</v>
      </c>
      <c r="C3288" s="21" t="s">
        <v>169452</v>
      </c>
      <c r="D3288" s="21" t="s">
        <v>345</v>
      </c>
      <c r="E3288" s="23"/>
    </row>
    <row r="3289" spans="1:5" ht="20" customHeight="1">
      <c r="A3289" s="19" t="s">
        <v>3009</v>
      </c>
      <c r="B3289" s="20" t="s">
        <v>3010</v>
      </c>
      <c r="C3289" s="22">
        <v>105</v>
      </c>
      <c r="D3289" s="21" t="s">
        <v>296</v>
      </c>
      <c r="E3289" s="23"/>
    </row>
    <row r="3290" spans="1:5" ht="20" customHeight="1">
      <c r="A3290" s="19" t="s">
        <v>3011</v>
      </c>
      <c r="B3290" s="20" t="s">
        <v>3012</v>
      </c>
      <c r="C3290" s="21" t="s">
        <v>169474</v>
      </c>
      <c r="D3290" s="21" t="s">
        <v>296</v>
      </c>
      <c r="E3290" s="23"/>
    </row>
    <row r="3291" spans="1:5" ht="20" customHeight="1">
      <c r="A3291" s="19" t="s">
        <v>3013</v>
      </c>
      <c r="B3291" s="20" t="s">
        <v>3014</v>
      </c>
      <c r="C3291" s="21" t="s">
        <v>101727</v>
      </c>
      <c r="D3291" s="21" t="s">
        <v>345</v>
      </c>
      <c r="E3291" s="23"/>
    </row>
    <row r="3292" spans="1:5" ht="20" customHeight="1">
      <c r="A3292" s="19" t="s">
        <v>3016</v>
      </c>
      <c r="B3292" s="24">
        <v>100</v>
      </c>
      <c r="C3292" s="21" t="s">
        <v>169517</v>
      </c>
      <c r="D3292" s="21" t="s">
        <v>345</v>
      </c>
      <c r="E3292" s="23"/>
    </row>
    <row r="3293" spans="1:5" ht="20" customHeight="1">
      <c r="A3293" s="19" t="s">
        <v>3017</v>
      </c>
      <c r="B3293" s="24">
        <v>100</v>
      </c>
      <c r="C3293" s="22">
        <v>205</v>
      </c>
      <c r="D3293" s="21" t="s">
        <v>345</v>
      </c>
      <c r="E3293" s="23"/>
    </row>
    <row r="3294" spans="1:5" ht="20" customHeight="1">
      <c r="A3294" s="19" t="s">
        <v>3018</v>
      </c>
      <c r="B3294" s="24">
        <v>100</v>
      </c>
      <c r="C3294" s="22">
        <v>85</v>
      </c>
      <c r="D3294" s="21" t="s">
        <v>345</v>
      </c>
      <c r="E3294" s="23"/>
    </row>
    <row r="3295" spans="1:5" ht="20" customHeight="1">
      <c r="A3295" s="19" t="s">
        <v>3019</v>
      </c>
      <c r="B3295" s="24">
        <v>100</v>
      </c>
      <c r="C3295" s="21" t="s">
        <v>169492</v>
      </c>
      <c r="D3295" s="21" t="s">
        <v>345</v>
      </c>
      <c r="E3295" s="23"/>
    </row>
    <row r="3296" spans="1:5" ht="20" customHeight="1">
      <c r="A3296" s="19" t="s">
        <v>3021</v>
      </c>
      <c r="B3296" s="24">
        <v>100</v>
      </c>
      <c r="C3296" s="22">
        <v>155</v>
      </c>
      <c r="D3296" s="21" t="s">
        <v>345</v>
      </c>
      <c r="E3296" s="23"/>
    </row>
    <row r="3297" spans="1:5" ht="20" customHeight="1">
      <c r="A3297" s="19" t="s">
        <v>3022</v>
      </c>
      <c r="B3297" s="20" t="s">
        <v>3023</v>
      </c>
      <c r="C3297" s="22">
        <v>-65</v>
      </c>
      <c r="D3297" s="21" t="s">
        <v>296</v>
      </c>
      <c r="E3297" s="23"/>
    </row>
    <row r="3298" spans="1:5" ht="20" customHeight="1">
      <c r="A3298" s="19" t="s">
        <v>3024</v>
      </c>
      <c r="B3298" s="20" t="s">
        <v>3025</v>
      </c>
      <c r="C3298" s="22">
        <v>85</v>
      </c>
      <c r="D3298" s="21" t="s">
        <v>345</v>
      </c>
      <c r="E3298" s="23"/>
    </row>
    <row r="3299" spans="1:5" ht="20" customHeight="1">
      <c r="A3299" s="19" t="s">
        <v>3026</v>
      </c>
      <c r="B3299" s="24">
        <v>100</v>
      </c>
      <c r="C3299" s="21" t="s">
        <v>169461</v>
      </c>
      <c r="D3299" s="21" t="s">
        <v>345</v>
      </c>
      <c r="E3299" s="23"/>
    </row>
    <row r="3300" spans="1:5" ht="20" customHeight="1">
      <c r="A3300" s="19" t="s">
        <v>3027</v>
      </c>
      <c r="B3300" s="20" t="s">
        <v>3028</v>
      </c>
      <c r="C3300" s="22">
        <v>115</v>
      </c>
      <c r="D3300" s="21" t="s">
        <v>345</v>
      </c>
      <c r="E3300" s="23"/>
    </row>
    <row r="3301" spans="1:5" ht="20" customHeight="1">
      <c r="A3301" s="19" t="s">
        <v>3029</v>
      </c>
      <c r="B3301" s="24">
        <v>100</v>
      </c>
      <c r="C3301" s="22">
        <v>115</v>
      </c>
      <c r="D3301" s="21" t="s">
        <v>345</v>
      </c>
      <c r="E3301" s="23"/>
    </row>
    <row r="3302" spans="1:5" ht="20" customHeight="1">
      <c r="A3302" s="19" t="s">
        <v>3032</v>
      </c>
      <c r="B3302" s="20" t="s">
        <v>3031</v>
      </c>
      <c r="C3302" s="22">
        <v>205</v>
      </c>
      <c r="D3302" s="21" t="s">
        <v>345</v>
      </c>
      <c r="E3302" s="23"/>
    </row>
    <row r="3303" spans="1:5" ht="20" customHeight="1">
      <c r="A3303" s="19" t="s">
        <v>3033</v>
      </c>
      <c r="B3303" s="24">
        <v>100</v>
      </c>
      <c r="C3303" s="22">
        <v>225</v>
      </c>
      <c r="D3303" s="21" t="s">
        <v>345</v>
      </c>
      <c r="E3303" s="23"/>
    </row>
    <row r="3304" spans="1:5" ht="20" customHeight="1">
      <c r="A3304" s="19" t="s">
        <v>3037</v>
      </c>
      <c r="B3304" s="20" t="s">
        <v>3035</v>
      </c>
      <c r="C3304" s="22">
        <v>55</v>
      </c>
      <c r="D3304" s="21" t="s">
        <v>345</v>
      </c>
      <c r="E3304" s="23"/>
    </row>
    <row r="3305" spans="1:5" ht="20" customHeight="1">
      <c r="A3305" s="19" t="s">
        <v>3038</v>
      </c>
      <c r="B3305" s="24">
        <v>100</v>
      </c>
      <c r="C3305" s="21" t="s">
        <v>169452</v>
      </c>
      <c r="D3305" s="21" t="s">
        <v>345</v>
      </c>
      <c r="E3305" s="23"/>
    </row>
    <row r="3306" spans="1:5" ht="20" customHeight="1">
      <c r="A3306" s="19" t="s">
        <v>3039</v>
      </c>
      <c r="B3306" s="20" t="s">
        <v>3040</v>
      </c>
      <c r="C3306" s="22">
        <v>45</v>
      </c>
      <c r="D3306" s="21" t="s">
        <v>345</v>
      </c>
      <c r="E3306" s="23"/>
    </row>
    <row r="3307" spans="1:5" ht="20" customHeight="1">
      <c r="A3307" s="19" t="s">
        <v>3041</v>
      </c>
      <c r="B3307" s="20" t="s">
        <v>3042</v>
      </c>
      <c r="C3307" s="21" t="s">
        <v>169478</v>
      </c>
      <c r="D3307" s="21" t="s">
        <v>345</v>
      </c>
      <c r="E3307" s="23"/>
    </row>
    <row r="3308" spans="1:5" ht="20" customHeight="1">
      <c r="A3308" s="19" t="s">
        <v>3043</v>
      </c>
      <c r="B3308" s="20" t="s">
        <v>3044</v>
      </c>
      <c r="C3308" s="21" t="s">
        <v>169485</v>
      </c>
      <c r="D3308" s="21" t="s">
        <v>345</v>
      </c>
      <c r="E3308" s="23"/>
    </row>
    <row r="3309" spans="1:5" ht="20" customHeight="1">
      <c r="A3309" s="19" t="s">
        <v>3047</v>
      </c>
      <c r="B3309" s="20" t="s">
        <v>3046</v>
      </c>
      <c r="C3309" s="22">
        <v>75</v>
      </c>
      <c r="D3309" s="21" t="s">
        <v>345</v>
      </c>
      <c r="E3309" s="23"/>
    </row>
    <row r="3310" spans="1:5" ht="20" customHeight="1">
      <c r="A3310" s="19" t="s">
        <v>3048</v>
      </c>
      <c r="B3310" s="20" t="s">
        <v>3049</v>
      </c>
      <c r="C3310" s="22">
        <v>25</v>
      </c>
      <c r="D3310" s="21" t="s">
        <v>296</v>
      </c>
      <c r="E3310" s="23"/>
    </row>
    <row r="3311" spans="1:5" ht="20" customHeight="1">
      <c r="A3311" s="19" t="s">
        <v>3050</v>
      </c>
      <c r="B3311" s="20" t="s">
        <v>3051</v>
      </c>
      <c r="C3311" s="22">
        <v>65</v>
      </c>
      <c r="D3311" s="21" t="s">
        <v>345</v>
      </c>
      <c r="E3311" s="23"/>
    </row>
    <row r="3312" spans="1:5" ht="20" customHeight="1">
      <c r="A3312" s="19" t="s">
        <v>3052</v>
      </c>
      <c r="B3312" s="20" t="s">
        <v>3053</v>
      </c>
      <c r="C3312" s="22">
        <v>-95</v>
      </c>
      <c r="D3312" s="21" t="s">
        <v>296</v>
      </c>
      <c r="E3312" s="23"/>
    </row>
    <row r="3313" spans="1:5" ht="20" customHeight="1">
      <c r="A3313" s="19" t="s">
        <v>3058</v>
      </c>
      <c r="B3313" s="20" t="s">
        <v>3059</v>
      </c>
      <c r="C3313" s="22">
        <v>65</v>
      </c>
      <c r="D3313" s="21" t="s">
        <v>345</v>
      </c>
      <c r="E3313" s="23"/>
    </row>
    <row r="3314" spans="1:5" ht="20" customHeight="1">
      <c r="A3314" s="19" t="s">
        <v>3063</v>
      </c>
      <c r="B3314" s="20" t="s">
        <v>3064</v>
      </c>
      <c r="C3314" s="22">
        <v>-15</v>
      </c>
      <c r="D3314" s="21" t="s">
        <v>296</v>
      </c>
      <c r="E3314" s="23"/>
    </row>
    <row r="3315" spans="1:5" ht="20" customHeight="1">
      <c r="A3315" s="19" t="s">
        <v>3074</v>
      </c>
      <c r="B3315" s="20" t="s">
        <v>3075</v>
      </c>
      <c r="C3315" s="22">
        <v>65</v>
      </c>
      <c r="D3315" s="21" t="s">
        <v>345</v>
      </c>
      <c r="E3315" s="23"/>
    </row>
    <row r="3316" spans="1:5" ht="20" customHeight="1">
      <c r="A3316" s="19" t="s">
        <v>3079</v>
      </c>
      <c r="B3316" s="20" t="s">
        <v>3080</v>
      </c>
      <c r="C3316" s="21" t="s">
        <v>169433</v>
      </c>
      <c r="D3316" s="21" t="s">
        <v>296</v>
      </c>
      <c r="E3316" s="23"/>
    </row>
    <row r="3317" spans="1:5" ht="20" customHeight="1">
      <c r="A3317" s="19" t="s">
        <v>3082</v>
      </c>
      <c r="B3317" s="20" t="s">
        <v>3083</v>
      </c>
      <c r="C3317" s="22">
        <v>125</v>
      </c>
      <c r="D3317" s="21" t="s">
        <v>345</v>
      </c>
      <c r="E3317" s="23"/>
    </row>
    <row r="3318" spans="1:5" ht="20" customHeight="1">
      <c r="A3318" s="19" t="s">
        <v>3091</v>
      </c>
      <c r="B3318" s="20" t="s">
        <v>3090</v>
      </c>
      <c r="C3318" s="21" t="s">
        <v>169452</v>
      </c>
      <c r="D3318" s="21" t="s">
        <v>345</v>
      </c>
      <c r="E3318" s="23"/>
    </row>
    <row r="3319" spans="1:5" ht="20" customHeight="1">
      <c r="A3319" s="19" t="s">
        <v>3104</v>
      </c>
      <c r="B3319" s="20" t="s">
        <v>3105</v>
      </c>
      <c r="C3319" s="22">
        <v>65</v>
      </c>
      <c r="D3319" s="21" t="s">
        <v>345</v>
      </c>
      <c r="E3319" s="23"/>
    </row>
    <row r="3320" spans="1:5" ht="20" customHeight="1">
      <c r="A3320" s="19" t="s">
        <v>3123</v>
      </c>
      <c r="B3320" s="20" t="s">
        <v>3122</v>
      </c>
      <c r="C3320" s="21" t="s">
        <v>169471</v>
      </c>
      <c r="D3320" s="21" t="s">
        <v>296</v>
      </c>
      <c r="E3320" s="23"/>
    </row>
    <row r="3321" spans="1:5" ht="20" customHeight="1">
      <c r="A3321" s="19" t="s">
        <v>3127</v>
      </c>
      <c r="B3321" s="20" t="s">
        <v>91</v>
      </c>
      <c r="C3321" s="21" t="s">
        <v>169486</v>
      </c>
      <c r="D3321" s="21" t="s">
        <v>296</v>
      </c>
      <c r="E3321" s="23"/>
    </row>
    <row r="3322" spans="1:5" ht="20" customHeight="1">
      <c r="A3322" s="19" t="s">
        <v>3129</v>
      </c>
      <c r="B3322" s="20" t="s">
        <v>3130</v>
      </c>
      <c r="C3322" s="21" t="s">
        <v>169435</v>
      </c>
      <c r="D3322" s="21" t="s">
        <v>345</v>
      </c>
      <c r="E3322" s="23"/>
    </row>
    <row r="3323" spans="1:5" ht="20" customHeight="1">
      <c r="A3323" s="19" t="s">
        <v>3144</v>
      </c>
      <c r="B3323" s="20" t="s">
        <v>3145</v>
      </c>
      <c r="C3323" s="22">
        <v>-15</v>
      </c>
      <c r="D3323" s="21" t="s">
        <v>345</v>
      </c>
      <c r="E3323" s="23"/>
    </row>
    <row r="3324" spans="1:5" ht="20" customHeight="1">
      <c r="A3324" s="19" t="s">
        <v>3148</v>
      </c>
      <c r="B3324" s="20" t="s">
        <v>3149</v>
      </c>
      <c r="C3324" s="21" t="s">
        <v>169509</v>
      </c>
      <c r="D3324" s="21" t="s">
        <v>345</v>
      </c>
      <c r="E3324" s="23"/>
    </row>
    <row r="3325" spans="1:5" ht="20" customHeight="1">
      <c r="A3325" s="19" t="s">
        <v>3155</v>
      </c>
      <c r="B3325" s="24">
        <v>100</v>
      </c>
      <c r="C3325" s="21" t="s">
        <v>169509</v>
      </c>
      <c r="D3325" s="21" t="s">
        <v>345</v>
      </c>
      <c r="E3325" s="23"/>
    </row>
    <row r="3326" spans="1:5" ht="20" customHeight="1">
      <c r="A3326" s="19" t="s">
        <v>3165</v>
      </c>
      <c r="B3326" s="20" t="s">
        <v>3166</v>
      </c>
      <c r="C3326" s="22">
        <v>45</v>
      </c>
      <c r="D3326" s="21" t="s">
        <v>345</v>
      </c>
      <c r="E3326" s="23"/>
    </row>
    <row r="3327" spans="1:5" ht="20" customHeight="1">
      <c r="A3327" s="19" t="s">
        <v>3177</v>
      </c>
      <c r="B3327" s="20" t="s">
        <v>3178</v>
      </c>
      <c r="C3327" s="21" t="s">
        <v>169509</v>
      </c>
      <c r="D3327" s="21" t="s">
        <v>345</v>
      </c>
      <c r="E3327" s="23"/>
    </row>
    <row r="3328" spans="1:5" ht="20" customHeight="1">
      <c r="A3328" s="19" t="s">
        <v>3189</v>
      </c>
      <c r="B3328" s="20" t="s">
        <v>3190</v>
      </c>
      <c r="C3328" s="22">
        <v>155</v>
      </c>
      <c r="D3328" s="21" t="s">
        <v>345</v>
      </c>
      <c r="E3328" s="23"/>
    </row>
    <row r="3329" spans="1:5" ht="20" customHeight="1">
      <c r="A3329" s="19" t="s">
        <v>3201</v>
      </c>
      <c r="B3329" s="24">
        <v>100</v>
      </c>
      <c r="C3329" s="22">
        <v>125</v>
      </c>
      <c r="D3329" s="21" t="s">
        <v>345</v>
      </c>
      <c r="E3329" s="23"/>
    </row>
    <row r="3330" spans="1:5" ht="20" customHeight="1">
      <c r="A3330" s="19" t="s">
        <v>3205</v>
      </c>
      <c r="B3330" s="24">
        <v>100</v>
      </c>
      <c r="C3330" s="22">
        <v>195</v>
      </c>
      <c r="D3330" s="21" t="s">
        <v>345</v>
      </c>
      <c r="E3330" s="23"/>
    </row>
    <row r="3331" spans="1:5" ht="20" customHeight="1">
      <c r="A3331" s="19" t="s">
        <v>3213</v>
      </c>
      <c r="B3331" s="24">
        <v>100</v>
      </c>
      <c r="C3331" s="22">
        <v>135</v>
      </c>
      <c r="D3331" s="21" t="s">
        <v>345</v>
      </c>
      <c r="E3331" s="23"/>
    </row>
    <row r="3332" spans="1:5" ht="20" customHeight="1">
      <c r="A3332" s="19" t="s">
        <v>3227</v>
      </c>
      <c r="B3332" s="24">
        <v>100</v>
      </c>
      <c r="C3332" s="21" t="s">
        <v>169460</v>
      </c>
      <c r="D3332" s="21" t="s">
        <v>345</v>
      </c>
      <c r="E3332" s="23"/>
    </row>
    <row r="3333" spans="1:5" ht="20" customHeight="1">
      <c r="A3333" s="19" t="s">
        <v>3254</v>
      </c>
      <c r="B3333" s="20" t="s">
        <v>3255</v>
      </c>
      <c r="C3333" s="22">
        <v>-145</v>
      </c>
      <c r="D3333" s="21" t="s">
        <v>296</v>
      </c>
      <c r="E3333" s="23"/>
    </row>
    <row r="3334" spans="1:5" ht="20" customHeight="1">
      <c r="A3334" s="19" t="s">
        <v>3271</v>
      </c>
      <c r="B3334" s="20" t="s">
        <v>3272</v>
      </c>
      <c r="C3334" s="22">
        <v>45</v>
      </c>
      <c r="D3334" s="21" t="s">
        <v>345</v>
      </c>
      <c r="E3334" s="23"/>
    </row>
    <row r="3335" spans="1:5" ht="20" customHeight="1">
      <c r="A3335" s="19" t="s">
        <v>3337</v>
      </c>
      <c r="B3335" s="20" t="s">
        <v>3338</v>
      </c>
      <c r="C3335" s="21" t="s">
        <v>101727</v>
      </c>
      <c r="D3335" s="21" t="s">
        <v>345</v>
      </c>
      <c r="E3335" s="23"/>
    </row>
    <row r="3336" spans="1:5" ht="20" customHeight="1">
      <c r="A3336" s="19" t="s">
        <v>3344</v>
      </c>
      <c r="B3336" s="20" t="s">
        <v>3345</v>
      </c>
      <c r="C3336" s="21" t="s">
        <v>169462</v>
      </c>
      <c r="D3336" s="21" t="s">
        <v>345</v>
      </c>
      <c r="E3336" s="23"/>
    </row>
    <row r="3337" spans="1:5" ht="20" customHeight="1">
      <c r="A3337" s="19" t="s">
        <v>3378</v>
      </c>
      <c r="B3337" s="20" t="s">
        <v>3379</v>
      </c>
      <c r="C3337" s="22">
        <v>105</v>
      </c>
      <c r="D3337" s="21" t="s">
        <v>345</v>
      </c>
      <c r="E3337" s="23"/>
    </row>
    <row r="3338" spans="1:5" ht="20" customHeight="1">
      <c r="A3338" s="19" t="s">
        <v>3413</v>
      </c>
      <c r="B3338" s="20" t="s">
        <v>3412</v>
      </c>
      <c r="C3338" s="22">
        <v>85</v>
      </c>
      <c r="D3338" s="21" t="s">
        <v>345</v>
      </c>
      <c r="E3338" s="23"/>
    </row>
    <row r="3339" spans="1:5" ht="20" customHeight="1">
      <c r="A3339" s="19" t="s">
        <v>3584</v>
      </c>
      <c r="B3339" s="20" t="s">
        <v>3585</v>
      </c>
      <c r="C3339" s="22">
        <v>55</v>
      </c>
      <c r="D3339" s="21" t="s">
        <v>296</v>
      </c>
      <c r="E3339" s="23"/>
    </row>
    <row r="3340" spans="1:5" ht="32" customHeight="1">
      <c r="A3340" s="19" t="s">
        <v>3592</v>
      </c>
      <c r="B3340" s="20" t="s">
        <v>3593</v>
      </c>
      <c r="C3340" s="21" t="s">
        <v>169585</v>
      </c>
      <c r="D3340" s="21" t="s">
        <v>345</v>
      </c>
      <c r="E3340" s="23"/>
    </row>
    <row r="3341" spans="1:5" ht="20" customHeight="1">
      <c r="A3341" s="19" t="s">
        <v>3597</v>
      </c>
      <c r="B3341" s="20" t="s">
        <v>3598</v>
      </c>
      <c r="C3341" s="22">
        <v>-25</v>
      </c>
      <c r="D3341" s="21" t="s">
        <v>296</v>
      </c>
      <c r="E3341" s="23"/>
    </row>
    <row r="3342" spans="1:5" ht="20" customHeight="1">
      <c r="A3342" s="19" t="s">
        <v>3633</v>
      </c>
      <c r="B3342" s="20" t="s">
        <v>3632</v>
      </c>
      <c r="C3342" s="22">
        <v>75</v>
      </c>
      <c r="D3342" s="21" t="s">
        <v>345</v>
      </c>
      <c r="E3342" s="23"/>
    </row>
    <row r="3343" spans="1:5" ht="32" customHeight="1">
      <c r="A3343" s="19" t="s">
        <v>10679</v>
      </c>
      <c r="B3343" s="20" t="s">
        <v>10680</v>
      </c>
      <c r="C3343" s="21" t="s">
        <v>169577</v>
      </c>
      <c r="D3343" s="21" t="s">
        <v>296</v>
      </c>
      <c r="E3343" s="23"/>
    </row>
    <row r="3344" spans="1:5" ht="20" customHeight="1">
      <c r="A3344" s="19" t="s">
        <v>10752</v>
      </c>
      <c r="B3344" s="20" t="s">
        <v>10749</v>
      </c>
      <c r="C3344" s="22">
        <v>-175</v>
      </c>
      <c r="D3344" s="21" t="s">
        <v>296</v>
      </c>
      <c r="E3344" s="23"/>
    </row>
    <row r="3345" spans="1:5" ht="20" customHeight="1">
      <c r="A3345" s="19" t="s">
        <v>10753</v>
      </c>
      <c r="B3345" s="20" t="s">
        <v>10754</v>
      </c>
      <c r="C3345" s="22">
        <v>-95</v>
      </c>
      <c r="D3345" s="21" t="s">
        <v>345</v>
      </c>
      <c r="E3345" s="23"/>
    </row>
    <row r="3346" spans="1:5" ht="32" customHeight="1">
      <c r="A3346" s="19" t="s">
        <v>10755</v>
      </c>
      <c r="B3346" s="20" t="s">
        <v>10756</v>
      </c>
      <c r="C3346" s="21" t="s">
        <v>169583</v>
      </c>
      <c r="D3346" s="21" t="s">
        <v>345</v>
      </c>
      <c r="E3346" s="23"/>
    </row>
    <row r="3347" spans="1:5" ht="32" customHeight="1">
      <c r="A3347" s="19" t="s">
        <v>10757</v>
      </c>
      <c r="B3347" s="20" t="s">
        <v>10758</v>
      </c>
      <c r="C3347" s="21" t="s">
        <v>169582</v>
      </c>
      <c r="D3347" s="21" t="s">
        <v>345</v>
      </c>
      <c r="E3347" s="23"/>
    </row>
    <row r="3348" spans="1:5" ht="20" customHeight="1">
      <c r="A3348" s="19" t="s">
        <v>10759</v>
      </c>
      <c r="B3348" s="20" t="s">
        <v>10760</v>
      </c>
      <c r="C3348" s="21" t="s">
        <v>169471</v>
      </c>
      <c r="D3348" s="21" t="s">
        <v>345</v>
      </c>
      <c r="E3348" s="23"/>
    </row>
    <row r="3349" spans="1:5" ht="20" customHeight="1">
      <c r="A3349" s="19" t="s">
        <v>10763</v>
      </c>
      <c r="B3349" s="20" t="s">
        <v>10762</v>
      </c>
      <c r="C3349" s="21" t="s">
        <v>169442</v>
      </c>
      <c r="D3349" s="21" t="s">
        <v>345</v>
      </c>
      <c r="E3349" s="23"/>
    </row>
    <row r="3350" spans="1:5" ht="20" customHeight="1">
      <c r="A3350" s="19" t="s">
        <v>10764</v>
      </c>
      <c r="B3350" s="20" t="s">
        <v>10765</v>
      </c>
      <c r="C3350" s="21" t="s">
        <v>169433</v>
      </c>
      <c r="D3350" s="21" t="s">
        <v>345</v>
      </c>
      <c r="E3350" s="23"/>
    </row>
    <row r="3351" spans="1:5" ht="20" customHeight="1">
      <c r="A3351" s="19" t="s">
        <v>10766</v>
      </c>
      <c r="B3351" s="20" t="s">
        <v>10767</v>
      </c>
      <c r="C3351" s="22">
        <v>-105</v>
      </c>
      <c r="D3351" s="21" t="s">
        <v>345</v>
      </c>
      <c r="E3351" s="23"/>
    </row>
    <row r="3352" spans="1:5" ht="20" customHeight="1">
      <c r="A3352" s="19" t="s">
        <v>10768</v>
      </c>
      <c r="B3352" s="20" t="s">
        <v>10769</v>
      </c>
      <c r="C3352" s="22">
        <v>15</v>
      </c>
      <c r="D3352" s="21" t="s">
        <v>345</v>
      </c>
      <c r="E3352" s="23"/>
    </row>
    <row r="3353" spans="1:5" ht="20" customHeight="1">
      <c r="A3353" s="19" t="s">
        <v>10770</v>
      </c>
      <c r="B3353" s="20" t="s">
        <v>10771</v>
      </c>
      <c r="C3353" s="21" t="s">
        <v>169477</v>
      </c>
      <c r="D3353" s="21" t="s">
        <v>296</v>
      </c>
      <c r="E3353" s="23"/>
    </row>
    <row r="3354" spans="1:5" ht="20" customHeight="1">
      <c r="A3354" s="19" t="s">
        <v>10772</v>
      </c>
      <c r="B3354" s="20" t="s">
        <v>10773</v>
      </c>
      <c r="C3354" s="21" t="s">
        <v>169433</v>
      </c>
      <c r="D3354" s="21" t="s">
        <v>345</v>
      </c>
      <c r="E3354" s="23"/>
    </row>
    <row r="3355" spans="1:5" ht="20" customHeight="1">
      <c r="A3355" s="19" t="s">
        <v>10774</v>
      </c>
      <c r="B3355" s="20" t="s">
        <v>10775</v>
      </c>
      <c r="C3355" s="22">
        <v>-55</v>
      </c>
      <c r="D3355" s="21" t="s">
        <v>345</v>
      </c>
      <c r="E3355" s="23"/>
    </row>
    <row r="3356" spans="1:5" ht="20" customHeight="1">
      <c r="A3356" s="19" t="s">
        <v>10778</v>
      </c>
      <c r="B3356" s="20" t="s">
        <v>10777</v>
      </c>
      <c r="C3356" s="21" t="s">
        <v>169455</v>
      </c>
      <c r="D3356" s="21" t="s">
        <v>345</v>
      </c>
      <c r="E3356" s="23"/>
    </row>
    <row r="3357" spans="1:5" ht="20" customHeight="1">
      <c r="A3357" s="19" t="s">
        <v>10779</v>
      </c>
      <c r="B3357" s="20" t="s">
        <v>10780</v>
      </c>
      <c r="C3357" s="21" t="s">
        <v>169477</v>
      </c>
      <c r="D3357" s="21" t="s">
        <v>345</v>
      </c>
      <c r="E3357" s="23"/>
    </row>
    <row r="3358" spans="1:5" ht="20" customHeight="1">
      <c r="A3358" s="19" t="s">
        <v>10784</v>
      </c>
      <c r="B3358" s="20" t="s">
        <v>10782</v>
      </c>
      <c r="C3358" s="22">
        <v>-75</v>
      </c>
      <c r="D3358" s="21" t="s">
        <v>345</v>
      </c>
      <c r="E3358" s="23"/>
    </row>
    <row r="3359" spans="1:5" ht="20" customHeight="1">
      <c r="A3359" s="19" t="s">
        <v>10785</v>
      </c>
      <c r="B3359" s="20" t="s">
        <v>10786</v>
      </c>
      <c r="C3359" s="21" t="s">
        <v>169493</v>
      </c>
      <c r="D3359" s="21" t="s">
        <v>345</v>
      </c>
      <c r="E3359" s="23"/>
    </row>
    <row r="3360" spans="1:5" ht="20" customHeight="1">
      <c r="A3360" s="19" t="s">
        <v>10787</v>
      </c>
      <c r="B3360" s="20" t="s">
        <v>10788</v>
      </c>
      <c r="C3360" s="21" t="s">
        <v>169474</v>
      </c>
      <c r="D3360" s="21" t="s">
        <v>345</v>
      </c>
      <c r="E3360" s="23"/>
    </row>
    <row r="3361" spans="1:5" ht="20" customHeight="1">
      <c r="A3361" s="19" t="s">
        <v>10792</v>
      </c>
      <c r="B3361" s="20" t="s">
        <v>10790</v>
      </c>
      <c r="C3361" s="21" t="s">
        <v>169477</v>
      </c>
      <c r="D3361" s="21" t="s">
        <v>345</v>
      </c>
      <c r="E3361" s="23"/>
    </row>
    <row r="3362" spans="1:5" ht="20" customHeight="1">
      <c r="A3362" s="19" t="s">
        <v>10796</v>
      </c>
      <c r="B3362" s="20" t="s">
        <v>10794</v>
      </c>
      <c r="C3362" s="22">
        <v>-155</v>
      </c>
      <c r="D3362" s="21" t="s">
        <v>345</v>
      </c>
      <c r="E3362" s="23"/>
    </row>
    <row r="3363" spans="1:5" ht="20" customHeight="1">
      <c r="A3363" s="19" t="s">
        <v>10797</v>
      </c>
      <c r="B3363" s="20" t="s">
        <v>10798</v>
      </c>
      <c r="C3363" s="21" t="s">
        <v>169456</v>
      </c>
      <c r="D3363" s="21" t="s">
        <v>345</v>
      </c>
      <c r="E3363" s="23"/>
    </row>
    <row r="3364" spans="1:5" ht="20" customHeight="1">
      <c r="A3364" s="19" t="s">
        <v>10799</v>
      </c>
      <c r="B3364" s="20" t="s">
        <v>10800</v>
      </c>
      <c r="C3364" s="22">
        <v>-165</v>
      </c>
      <c r="D3364" s="21" t="s">
        <v>345</v>
      </c>
      <c r="E3364" s="23"/>
    </row>
    <row r="3365" spans="1:5" ht="20" customHeight="1">
      <c r="A3365" s="19" t="s">
        <v>10801</v>
      </c>
      <c r="B3365" s="20" t="s">
        <v>10802</v>
      </c>
      <c r="C3365" s="22">
        <v>-125</v>
      </c>
      <c r="D3365" s="21" t="s">
        <v>345</v>
      </c>
      <c r="E3365" s="23"/>
    </row>
    <row r="3366" spans="1:5" ht="20" customHeight="1">
      <c r="A3366" s="19" t="s">
        <v>10803</v>
      </c>
      <c r="B3366" s="20" t="s">
        <v>10804</v>
      </c>
      <c r="C3366" s="21" t="s">
        <v>169493</v>
      </c>
      <c r="D3366" s="21" t="s">
        <v>345</v>
      </c>
      <c r="E3366" s="23"/>
    </row>
    <row r="3367" spans="1:5" ht="20" customHeight="1">
      <c r="A3367" s="19" t="s">
        <v>10805</v>
      </c>
      <c r="B3367" s="20" t="s">
        <v>10806</v>
      </c>
      <c r="C3367" s="21" t="s">
        <v>169433</v>
      </c>
      <c r="D3367" s="21" t="s">
        <v>296</v>
      </c>
      <c r="E3367" s="23"/>
    </row>
    <row r="3368" spans="1:5" ht="20" customHeight="1">
      <c r="A3368" s="19" t="s">
        <v>10807</v>
      </c>
      <c r="B3368" s="20" t="s">
        <v>10808</v>
      </c>
      <c r="C3368" s="21" t="s">
        <v>169436</v>
      </c>
      <c r="D3368" s="21" t="s">
        <v>345</v>
      </c>
      <c r="E3368" s="23"/>
    </row>
    <row r="3369" spans="1:5" ht="20" customHeight="1">
      <c r="A3369" s="19" t="s">
        <v>10811</v>
      </c>
      <c r="B3369" s="20" t="s">
        <v>10810</v>
      </c>
      <c r="C3369" s="22">
        <v>-145</v>
      </c>
      <c r="D3369" s="21" t="s">
        <v>345</v>
      </c>
      <c r="E3369" s="23"/>
    </row>
    <row r="3370" spans="1:5" ht="20" customHeight="1">
      <c r="A3370" s="19" t="s">
        <v>10812</v>
      </c>
      <c r="B3370" s="20" t="s">
        <v>10813</v>
      </c>
      <c r="C3370" s="21" t="s">
        <v>169456</v>
      </c>
      <c r="D3370" s="21" t="s">
        <v>345</v>
      </c>
      <c r="E3370" s="23"/>
    </row>
    <row r="3371" spans="1:5" ht="20" customHeight="1">
      <c r="A3371" s="19" t="s">
        <v>10814</v>
      </c>
      <c r="B3371" s="20" t="s">
        <v>10815</v>
      </c>
      <c r="C3371" s="22">
        <v>-175</v>
      </c>
      <c r="D3371" s="21" t="s">
        <v>296</v>
      </c>
      <c r="E3371" s="23"/>
    </row>
    <row r="3372" spans="1:5" ht="20" customHeight="1">
      <c r="A3372" s="19" t="s">
        <v>10816</v>
      </c>
      <c r="B3372" s="20" t="s">
        <v>10817</v>
      </c>
      <c r="C3372" s="22">
        <v>-125</v>
      </c>
      <c r="D3372" s="21" t="s">
        <v>345</v>
      </c>
      <c r="E3372" s="23"/>
    </row>
    <row r="3373" spans="1:5" ht="20" customHeight="1">
      <c r="A3373" s="19" t="s">
        <v>10818</v>
      </c>
      <c r="B3373" s="20" t="s">
        <v>10819</v>
      </c>
      <c r="C3373" s="21" t="s">
        <v>169456</v>
      </c>
      <c r="D3373" s="21" t="s">
        <v>296</v>
      </c>
      <c r="E3373" s="23"/>
    </row>
    <row r="3374" spans="1:5" ht="32" customHeight="1">
      <c r="A3374" s="19" t="s">
        <v>10820</v>
      </c>
      <c r="B3374" s="20" t="s">
        <v>10821</v>
      </c>
      <c r="C3374" s="21" t="s">
        <v>169573</v>
      </c>
      <c r="D3374" s="21" t="s">
        <v>345</v>
      </c>
      <c r="E3374" s="23"/>
    </row>
    <row r="3375" spans="1:5" ht="32" customHeight="1">
      <c r="A3375" s="19" t="s">
        <v>10822</v>
      </c>
      <c r="B3375" s="20" t="s">
        <v>10823</v>
      </c>
      <c r="C3375" s="21" t="s">
        <v>169572</v>
      </c>
      <c r="D3375" s="21" t="s">
        <v>345</v>
      </c>
      <c r="E3375" s="23"/>
    </row>
    <row r="3376" spans="1:5" ht="20" customHeight="1">
      <c r="A3376" s="19" t="s">
        <v>10826</v>
      </c>
      <c r="B3376" s="20" t="s">
        <v>10825</v>
      </c>
      <c r="C3376" s="21" t="s">
        <v>169477</v>
      </c>
      <c r="D3376" s="21" t="s">
        <v>345</v>
      </c>
      <c r="E3376" s="23"/>
    </row>
    <row r="3377" spans="1:5" ht="20" customHeight="1">
      <c r="A3377" s="19" t="s">
        <v>10827</v>
      </c>
      <c r="B3377" s="20" t="s">
        <v>10828</v>
      </c>
      <c r="C3377" s="21" t="s">
        <v>169433</v>
      </c>
      <c r="D3377" s="21" t="s">
        <v>345</v>
      </c>
      <c r="E3377" s="23"/>
    </row>
    <row r="3378" spans="1:5" ht="20" customHeight="1">
      <c r="A3378" s="19" t="s">
        <v>10829</v>
      </c>
      <c r="B3378" s="20" t="s">
        <v>10830</v>
      </c>
      <c r="C3378" s="21" t="s">
        <v>169448</v>
      </c>
      <c r="D3378" s="21" t="s">
        <v>345</v>
      </c>
      <c r="E3378" s="23"/>
    </row>
    <row r="3379" spans="1:5" ht="32" customHeight="1">
      <c r="A3379" s="19" t="s">
        <v>10831</v>
      </c>
      <c r="B3379" s="20" t="s">
        <v>10832</v>
      </c>
      <c r="C3379" s="21" t="s">
        <v>169593</v>
      </c>
      <c r="D3379" s="21" t="s">
        <v>296</v>
      </c>
      <c r="E3379" s="23"/>
    </row>
    <row r="3380" spans="1:5" ht="20" customHeight="1">
      <c r="A3380" s="19" t="s">
        <v>10833</v>
      </c>
      <c r="B3380" s="20" t="s">
        <v>10834</v>
      </c>
      <c r="C3380" s="22">
        <v>-65</v>
      </c>
      <c r="D3380" s="21" t="s">
        <v>345</v>
      </c>
      <c r="E3380" s="23"/>
    </row>
    <row r="3381" spans="1:5" ht="20" customHeight="1">
      <c r="A3381" s="19" t="s">
        <v>10835</v>
      </c>
      <c r="B3381" s="20" t="s">
        <v>10836</v>
      </c>
      <c r="C3381" s="22">
        <v>105</v>
      </c>
      <c r="D3381" s="21" t="s">
        <v>345</v>
      </c>
      <c r="E3381" s="23"/>
    </row>
    <row r="3382" spans="1:5" ht="20" customHeight="1">
      <c r="A3382" s="19" t="s">
        <v>10839</v>
      </c>
      <c r="B3382" s="20" t="s">
        <v>10838</v>
      </c>
      <c r="C3382" s="22">
        <v>65</v>
      </c>
      <c r="D3382" s="21" t="s">
        <v>345</v>
      </c>
      <c r="E3382" s="23"/>
    </row>
    <row r="3383" spans="1:5" ht="20" customHeight="1">
      <c r="A3383" s="19" t="s">
        <v>10840</v>
      </c>
      <c r="B3383" s="20" t="s">
        <v>10841</v>
      </c>
      <c r="C3383" s="21" t="s">
        <v>169433</v>
      </c>
      <c r="D3383" s="21" t="s">
        <v>345</v>
      </c>
      <c r="E3383" s="23"/>
    </row>
    <row r="3384" spans="1:5" ht="20" customHeight="1">
      <c r="A3384" s="19" t="s">
        <v>10844</v>
      </c>
      <c r="B3384" s="20" t="s">
        <v>10843</v>
      </c>
      <c r="C3384" s="21" t="s">
        <v>169509</v>
      </c>
      <c r="D3384" s="21" t="s">
        <v>296</v>
      </c>
      <c r="E3384" s="23"/>
    </row>
    <row r="3385" spans="1:5" ht="20" customHeight="1">
      <c r="A3385" s="19" t="s">
        <v>10845</v>
      </c>
      <c r="B3385" s="20" t="s">
        <v>10846</v>
      </c>
      <c r="C3385" s="21" t="s">
        <v>169478</v>
      </c>
      <c r="D3385" s="21" t="s">
        <v>296</v>
      </c>
      <c r="E3385" s="23"/>
    </row>
    <row r="3386" spans="1:5" ht="20" customHeight="1">
      <c r="A3386" s="19" t="s">
        <v>10847</v>
      </c>
      <c r="B3386" s="20" t="s">
        <v>10848</v>
      </c>
      <c r="C3386" s="22">
        <v>65</v>
      </c>
      <c r="D3386" s="21" t="s">
        <v>345</v>
      </c>
      <c r="E3386" s="23"/>
    </row>
    <row r="3387" spans="1:5" ht="20" customHeight="1">
      <c r="A3387" s="19" t="s">
        <v>10849</v>
      </c>
      <c r="B3387" s="20" t="s">
        <v>10850</v>
      </c>
      <c r="C3387" s="21" t="s">
        <v>169476</v>
      </c>
      <c r="D3387" s="21" t="s">
        <v>296</v>
      </c>
      <c r="E3387" s="23"/>
    </row>
    <row r="3388" spans="1:5" ht="32" customHeight="1">
      <c r="A3388" s="19" t="s">
        <v>10851</v>
      </c>
      <c r="B3388" s="20" t="s">
        <v>10852</v>
      </c>
      <c r="C3388" s="21" t="s">
        <v>169561</v>
      </c>
      <c r="D3388" s="21" t="s">
        <v>345</v>
      </c>
      <c r="E3388" s="23"/>
    </row>
    <row r="3389" spans="1:5" ht="20" customHeight="1">
      <c r="A3389" s="19" t="s">
        <v>10853</v>
      </c>
      <c r="B3389" s="20" t="s">
        <v>10854</v>
      </c>
      <c r="C3389" s="21" t="s">
        <v>169499</v>
      </c>
      <c r="D3389" s="21" t="s">
        <v>345</v>
      </c>
      <c r="E3389" s="23"/>
    </row>
    <row r="3390" spans="1:5" ht="20" customHeight="1">
      <c r="A3390" s="19" t="s">
        <v>10855</v>
      </c>
      <c r="B3390" s="20" t="s">
        <v>10856</v>
      </c>
      <c r="C3390" s="21" t="s">
        <v>14955</v>
      </c>
      <c r="D3390" s="21" t="s">
        <v>296</v>
      </c>
      <c r="E3390" s="23"/>
    </row>
    <row r="3391" spans="1:5" ht="20" customHeight="1">
      <c r="A3391" s="19" t="s">
        <v>10857</v>
      </c>
      <c r="B3391" s="20" t="s">
        <v>10858</v>
      </c>
      <c r="C3391" s="22">
        <v>45</v>
      </c>
      <c r="D3391" s="21" t="s">
        <v>345</v>
      </c>
      <c r="E3391" s="23"/>
    </row>
    <row r="3392" spans="1:5" ht="20" customHeight="1">
      <c r="A3392" s="19" t="s">
        <v>10861</v>
      </c>
      <c r="B3392" s="20" t="s">
        <v>10860</v>
      </c>
      <c r="C3392" s="22">
        <v>105</v>
      </c>
      <c r="D3392" s="21" t="s">
        <v>345</v>
      </c>
      <c r="E3392" s="23"/>
    </row>
    <row r="3393" spans="1:5" ht="20" customHeight="1">
      <c r="A3393" s="19" t="s">
        <v>10868</v>
      </c>
      <c r="B3393" s="20" t="s">
        <v>10863</v>
      </c>
      <c r="C3393" s="22">
        <v>0</v>
      </c>
      <c r="D3393" s="21" t="s">
        <v>345</v>
      </c>
      <c r="E3393" s="23"/>
    </row>
    <row r="3394" spans="1:5" ht="20" customHeight="1">
      <c r="A3394" s="19" t="s">
        <v>10869</v>
      </c>
      <c r="B3394" s="20" t="s">
        <v>10870</v>
      </c>
      <c r="C3394" s="21" t="s">
        <v>169478</v>
      </c>
      <c r="D3394" s="21" t="s">
        <v>296</v>
      </c>
      <c r="E3394" s="23"/>
    </row>
    <row r="3395" spans="1:5" ht="32" customHeight="1">
      <c r="A3395" s="19" t="s">
        <v>10871</v>
      </c>
      <c r="B3395" s="20" t="s">
        <v>10872</v>
      </c>
      <c r="C3395" s="21" t="s">
        <v>169580</v>
      </c>
      <c r="D3395" s="21" t="s">
        <v>345</v>
      </c>
      <c r="E3395" s="23"/>
    </row>
    <row r="3396" spans="1:5" ht="20" customHeight="1">
      <c r="A3396" s="19" t="s">
        <v>10873</v>
      </c>
      <c r="B3396" s="20" t="s">
        <v>10874</v>
      </c>
      <c r="C3396" s="21" t="s">
        <v>169456</v>
      </c>
      <c r="D3396" s="21" t="s">
        <v>296</v>
      </c>
      <c r="E3396" s="23"/>
    </row>
    <row r="3397" spans="1:5" ht="20" customHeight="1">
      <c r="A3397" s="19" t="s">
        <v>10875</v>
      </c>
      <c r="B3397" s="20" t="s">
        <v>10876</v>
      </c>
      <c r="C3397" s="21" t="s">
        <v>169443</v>
      </c>
      <c r="D3397" s="21" t="s">
        <v>345</v>
      </c>
      <c r="E3397" s="23"/>
    </row>
    <row r="3398" spans="1:5" ht="20" customHeight="1">
      <c r="A3398" s="19" t="s">
        <v>10877</v>
      </c>
      <c r="B3398" s="20" t="s">
        <v>10878</v>
      </c>
      <c r="C3398" s="22">
        <v>-85</v>
      </c>
      <c r="D3398" s="21" t="s">
        <v>296</v>
      </c>
      <c r="E3398" s="23"/>
    </row>
    <row r="3399" spans="1:5" ht="20" customHeight="1">
      <c r="A3399" s="19" t="s">
        <v>10879</v>
      </c>
      <c r="B3399" s="20" t="s">
        <v>10880</v>
      </c>
      <c r="C3399" s="22">
        <v>-65</v>
      </c>
      <c r="D3399" s="21" t="s">
        <v>345</v>
      </c>
      <c r="E3399" s="23"/>
    </row>
    <row r="3400" spans="1:5" ht="20" customHeight="1">
      <c r="A3400" s="19" t="s">
        <v>10881</v>
      </c>
      <c r="B3400" s="20" t="s">
        <v>10882</v>
      </c>
      <c r="C3400" s="22">
        <v>55</v>
      </c>
      <c r="D3400" s="21" t="s">
        <v>296</v>
      </c>
      <c r="E3400" s="23"/>
    </row>
    <row r="3401" spans="1:5" ht="20" customHeight="1">
      <c r="A3401" s="19" t="s">
        <v>10883</v>
      </c>
      <c r="B3401" s="20" t="s">
        <v>10884</v>
      </c>
      <c r="C3401" s="21" t="s">
        <v>169471</v>
      </c>
      <c r="D3401" s="21" t="s">
        <v>345</v>
      </c>
      <c r="E3401" s="23"/>
    </row>
    <row r="3402" spans="1:5" ht="20" customHeight="1">
      <c r="A3402" s="19" t="s">
        <v>10885</v>
      </c>
      <c r="B3402" s="20" t="s">
        <v>10886</v>
      </c>
      <c r="C3402" s="21" t="s">
        <v>169439</v>
      </c>
      <c r="D3402" s="21" t="s">
        <v>296</v>
      </c>
      <c r="E3402" s="23"/>
    </row>
    <row r="3403" spans="1:5" ht="20" customHeight="1">
      <c r="A3403" s="19" t="s">
        <v>10887</v>
      </c>
      <c r="B3403" s="20" t="s">
        <v>10888</v>
      </c>
      <c r="C3403" s="21" t="s">
        <v>169486</v>
      </c>
      <c r="D3403" s="21" t="s">
        <v>296</v>
      </c>
      <c r="E3403" s="23"/>
    </row>
    <row r="3404" spans="1:5" ht="20" customHeight="1">
      <c r="A3404" s="19" t="s">
        <v>10891</v>
      </c>
      <c r="B3404" s="20" t="s">
        <v>10890</v>
      </c>
      <c r="C3404" s="22">
        <v>-95</v>
      </c>
      <c r="D3404" s="21" t="s">
        <v>345</v>
      </c>
      <c r="E3404" s="23"/>
    </row>
    <row r="3405" spans="1:5" ht="20" customHeight="1">
      <c r="A3405" s="19" t="s">
        <v>10892</v>
      </c>
      <c r="B3405" s="20" t="s">
        <v>10893</v>
      </c>
      <c r="C3405" s="21" t="s">
        <v>169450</v>
      </c>
      <c r="D3405" s="21" t="s">
        <v>296</v>
      </c>
      <c r="E3405" s="23"/>
    </row>
    <row r="3406" spans="1:5" ht="20" customHeight="1">
      <c r="A3406" s="19" t="s">
        <v>10894</v>
      </c>
      <c r="B3406" s="20" t="s">
        <v>10895</v>
      </c>
      <c r="C3406" s="22">
        <v>95</v>
      </c>
      <c r="D3406" s="21" t="s">
        <v>296</v>
      </c>
      <c r="E3406" s="23"/>
    </row>
    <row r="3407" spans="1:5" ht="20" customHeight="1">
      <c r="A3407" s="19" t="s">
        <v>10896</v>
      </c>
      <c r="B3407" s="20" t="s">
        <v>10897</v>
      </c>
      <c r="C3407" s="21" t="s">
        <v>169456</v>
      </c>
      <c r="D3407" s="21" t="s">
        <v>296</v>
      </c>
      <c r="E3407" s="23"/>
    </row>
    <row r="3408" spans="1:5" ht="20" customHeight="1">
      <c r="A3408" s="19" t="s">
        <v>10898</v>
      </c>
      <c r="B3408" s="20" t="s">
        <v>10899</v>
      </c>
      <c r="C3408" s="21" t="s">
        <v>169477</v>
      </c>
      <c r="D3408" s="21" t="s">
        <v>345</v>
      </c>
      <c r="E3408" s="23"/>
    </row>
    <row r="3409" spans="1:5" ht="32" customHeight="1">
      <c r="A3409" s="19" t="s">
        <v>10900</v>
      </c>
      <c r="B3409" s="20" t="s">
        <v>10901</v>
      </c>
      <c r="C3409" s="21" t="s">
        <v>169585</v>
      </c>
      <c r="D3409" s="21" t="s">
        <v>296</v>
      </c>
      <c r="E3409" s="23"/>
    </row>
    <row r="3410" spans="1:5" ht="20" customHeight="1">
      <c r="A3410" s="19" t="s">
        <v>10904</v>
      </c>
      <c r="B3410" s="20" t="s">
        <v>10903</v>
      </c>
      <c r="C3410" s="22">
        <v>-165</v>
      </c>
      <c r="D3410" s="21" t="s">
        <v>296</v>
      </c>
      <c r="E3410" s="23"/>
    </row>
    <row r="3411" spans="1:5" ht="32" customHeight="1">
      <c r="A3411" s="19" t="s">
        <v>10905</v>
      </c>
      <c r="B3411" s="20" t="s">
        <v>10906</v>
      </c>
      <c r="C3411" s="21" t="s">
        <v>169566</v>
      </c>
      <c r="D3411" s="21" t="s">
        <v>296</v>
      </c>
      <c r="E3411" s="23"/>
    </row>
    <row r="3412" spans="1:5" ht="20" customHeight="1">
      <c r="A3412" s="19" t="s">
        <v>10907</v>
      </c>
      <c r="B3412" s="20" t="s">
        <v>10908</v>
      </c>
      <c r="C3412" s="22">
        <v>-15</v>
      </c>
      <c r="D3412" s="21" t="s">
        <v>296</v>
      </c>
      <c r="E3412" s="23"/>
    </row>
    <row r="3413" spans="1:5" ht="20" customHeight="1">
      <c r="A3413" s="19" t="s">
        <v>10942</v>
      </c>
      <c r="B3413" s="20" t="s">
        <v>10943</v>
      </c>
      <c r="C3413" s="21" t="s">
        <v>169455</v>
      </c>
      <c r="D3413" s="21" t="s">
        <v>139</v>
      </c>
      <c r="E3413" s="23"/>
    </row>
    <row r="3414" spans="1:5" ht="20" customHeight="1">
      <c r="A3414" s="19" t="s">
        <v>173</v>
      </c>
      <c r="B3414" s="20" t="s">
        <v>177</v>
      </c>
      <c r="C3414" s="21" t="s">
        <v>14955</v>
      </c>
      <c r="D3414" s="21" t="s">
        <v>139</v>
      </c>
      <c r="E3414" s="23"/>
    </row>
    <row r="3415" spans="1:5" ht="20" customHeight="1">
      <c r="A3415" s="19" t="s">
        <v>3054</v>
      </c>
      <c r="B3415" s="20" t="s">
        <v>3055</v>
      </c>
      <c r="C3415" s="21" t="s">
        <v>169434</v>
      </c>
      <c r="D3415" s="21" t="s">
        <v>296</v>
      </c>
      <c r="E3415" s="23"/>
    </row>
    <row r="3416" spans="1:5" ht="32" customHeight="1">
      <c r="A3416" s="19" t="s">
        <v>3056</v>
      </c>
      <c r="B3416" s="20" t="s">
        <v>3057</v>
      </c>
      <c r="C3416" s="21" t="s">
        <v>169581</v>
      </c>
      <c r="D3416" s="21" t="s">
        <v>345</v>
      </c>
      <c r="E3416" s="23"/>
    </row>
    <row r="3417" spans="1:5" ht="20" customHeight="1">
      <c r="A3417" s="19" t="s">
        <v>3060</v>
      </c>
      <c r="B3417" s="20" t="s">
        <v>3059</v>
      </c>
      <c r="C3417" s="22">
        <v>65</v>
      </c>
      <c r="D3417" s="21" t="s">
        <v>345</v>
      </c>
      <c r="E3417" s="23"/>
    </row>
    <row r="3418" spans="1:5" ht="20" customHeight="1">
      <c r="A3418" s="19" t="s">
        <v>3061</v>
      </c>
      <c r="B3418" s="20" t="s">
        <v>3062</v>
      </c>
      <c r="C3418" s="22">
        <v>75</v>
      </c>
      <c r="D3418" s="21" t="s">
        <v>345</v>
      </c>
      <c r="E3418" s="23"/>
    </row>
    <row r="3419" spans="1:5" ht="20" customHeight="1">
      <c r="A3419" s="19" t="s">
        <v>3065</v>
      </c>
      <c r="B3419" s="20" t="s">
        <v>3064</v>
      </c>
      <c r="C3419" s="22">
        <v>-15</v>
      </c>
      <c r="D3419" s="21" t="s">
        <v>296</v>
      </c>
      <c r="E3419" s="23"/>
    </row>
    <row r="3420" spans="1:5" ht="20" customHeight="1">
      <c r="A3420" s="19" t="s">
        <v>3066</v>
      </c>
      <c r="B3420" s="20" t="s">
        <v>3067</v>
      </c>
      <c r="C3420" s="22">
        <v>-105</v>
      </c>
      <c r="D3420" s="21" t="s">
        <v>296</v>
      </c>
      <c r="E3420" s="23"/>
    </row>
    <row r="3421" spans="1:5" ht="20" customHeight="1">
      <c r="A3421" s="19" t="s">
        <v>3068</v>
      </c>
      <c r="B3421" s="20" t="s">
        <v>3069</v>
      </c>
      <c r="C3421" s="22">
        <v>105</v>
      </c>
      <c r="D3421" s="21" t="s">
        <v>345</v>
      </c>
      <c r="E3421" s="23"/>
    </row>
    <row r="3422" spans="1:5" ht="20" customHeight="1">
      <c r="A3422" s="19" t="s">
        <v>3070</v>
      </c>
      <c r="B3422" s="20" t="s">
        <v>3071</v>
      </c>
      <c r="C3422" s="22">
        <v>-55</v>
      </c>
      <c r="D3422" s="21" t="s">
        <v>345</v>
      </c>
      <c r="E3422" s="23"/>
    </row>
    <row r="3423" spans="1:5" ht="20" customHeight="1">
      <c r="A3423" s="19" t="s">
        <v>3072</v>
      </c>
      <c r="B3423" s="20" t="s">
        <v>3073</v>
      </c>
      <c r="C3423" s="22">
        <v>35</v>
      </c>
      <c r="D3423" s="21" t="s">
        <v>345</v>
      </c>
      <c r="E3423" s="23"/>
    </row>
    <row r="3424" spans="1:5" ht="20" customHeight="1">
      <c r="A3424" s="19" t="s">
        <v>3076</v>
      </c>
      <c r="B3424" s="20" t="s">
        <v>3075</v>
      </c>
      <c r="C3424" s="22">
        <v>65</v>
      </c>
      <c r="D3424" s="21" t="s">
        <v>345</v>
      </c>
      <c r="E3424" s="23"/>
    </row>
    <row r="3425" spans="1:5" ht="20" customHeight="1">
      <c r="A3425" s="19" t="s">
        <v>3077</v>
      </c>
      <c r="B3425" s="20" t="s">
        <v>3078</v>
      </c>
      <c r="C3425" s="21" t="s">
        <v>169478</v>
      </c>
      <c r="D3425" s="21" t="s">
        <v>345</v>
      </c>
      <c r="E3425" s="23"/>
    </row>
    <row r="3426" spans="1:5" ht="20" customHeight="1">
      <c r="A3426" s="19" t="s">
        <v>3081</v>
      </c>
      <c r="B3426" s="20" t="s">
        <v>3080</v>
      </c>
      <c r="C3426" s="21" t="s">
        <v>169433</v>
      </c>
      <c r="D3426" s="21" t="s">
        <v>296</v>
      </c>
      <c r="E3426" s="23"/>
    </row>
    <row r="3427" spans="1:5" ht="20" customHeight="1">
      <c r="A3427" s="19" t="s">
        <v>3084</v>
      </c>
      <c r="B3427" s="20" t="s">
        <v>3083</v>
      </c>
      <c r="C3427" s="22">
        <v>125</v>
      </c>
      <c r="D3427" s="21" t="s">
        <v>345</v>
      </c>
      <c r="E3427" s="23"/>
    </row>
    <row r="3428" spans="1:5" ht="20" customHeight="1">
      <c r="A3428" s="19" t="s">
        <v>3085</v>
      </c>
      <c r="B3428" s="20" t="s">
        <v>3086</v>
      </c>
      <c r="C3428" s="21" t="s">
        <v>169471</v>
      </c>
      <c r="D3428" s="21" t="s">
        <v>345</v>
      </c>
      <c r="E3428" s="23"/>
    </row>
    <row r="3429" spans="1:5" ht="20" customHeight="1">
      <c r="A3429" s="19" t="s">
        <v>3087</v>
      </c>
      <c r="B3429" s="20" t="s">
        <v>3088</v>
      </c>
      <c r="C3429" s="21" t="s">
        <v>169435</v>
      </c>
      <c r="D3429" s="21" t="s">
        <v>345</v>
      </c>
      <c r="E3429" s="23"/>
    </row>
    <row r="3430" spans="1:5" ht="20" customHeight="1">
      <c r="A3430" s="19" t="s">
        <v>3092</v>
      </c>
      <c r="B3430" s="20" t="s">
        <v>3090</v>
      </c>
      <c r="C3430" s="21" t="s">
        <v>169452</v>
      </c>
      <c r="D3430" s="21" t="s">
        <v>345</v>
      </c>
      <c r="E3430" s="23"/>
    </row>
    <row r="3431" spans="1:5" ht="32" customHeight="1">
      <c r="A3431" s="19" t="s">
        <v>3093</v>
      </c>
      <c r="B3431" s="20" t="s">
        <v>3094</v>
      </c>
      <c r="C3431" s="21" t="s">
        <v>169599</v>
      </c>
      <c r="D3431" s="21" t="s">
        <v>345</v>
      </c>
      <c r="E3431" s="23"/>
    </row>
    <row r="3432" spans="1:5" ht="20" customHeight="1">
      <c r="A3432" s="19" t="s">
        <v>3095</v>
      </c>
      <c r="B3432" s="20" t="s">
        <v>3096</v>
      </c>
      <c r="C3432" s="22">
        <v>-65</v>
      </c>
      <c r="D3432" s="21" t="s">
        <v>345</v>
      </c>
      <c r="E3432" s="23"/>
    </row>
    <row r="3433" spans="1:5" ht="20" customHeight="1">
      <c r="A3433" s="19" t="s">
        <v>3097</v>
      </c>
      <c r="B3433" s="24">
        <v>100</v>
      </c>
      <c r="C3433" s="21" t="s">
        <v>156989</v>
      </c>
      <c r="D3433" s="21" t="s">
        <v>345</v>
      </c>
      <c r="E3433" s="23"/>
    </row>
    <row r="3434" spans="1:5" ht="20" customHeight="1">
      <c r="A3434" s="19" t="s">
        <v>3098</v>
      </c>
      <c r="B3434" s="20" t="s">
        <v>3099</v>
      </c>
      <c r="C3434" s="22">
        <v>25</v>
      </c>
      <c r="D3434" s="21" t="s">
        <v>345</v>
      </c>
      <c r="E3434" s="23"/>
    </row>
    <row r="3435" spans="1:5" ht="20" customHeight="1">
      <c r="A3435" s="19" t="s">
        <v>3100</v>
      </c>
      <c r="B3435" s="20" t="s">
        <v>3101</v>
      </c>
      <c r="C3435" s="21" t="s">
        <v>169452</v>
      </c>
      <c r="D3435" s="21" t="s">
        <v>345</v>
      </c>
      <c r="E3435" s="23"/>
    </row>
    <row r="3436" spans="1:5" ht="20" customHeight="1">
      <c r="A3436" s="19" t="s">
        <v>3102</v>
      </c>
      <c r="B3436" s="20" t="s">
        <v>3103</v>
      </c>
      <c r="C3436" s="22">
        <v>-25</v>
      </c>
      <c r="D3436" s="21" t="s">
        <v>345</v>
      </c>
      <c r="E3436" s="23"/>
    </row>
    <row r="3437" spans="1:5" ht="20" customHeight="1">
      <c r="A3437" s="19" t="s">
        <v>3106</v>
      </c>
      <c r="B3437" s="20" t="s">
        <v>3105</v>
      </c>
      <c r="C3437" s="22">
        <v>65</v>
      </c>
      <c r="D3437" s="21" t="s">
        <v>345</v>
      </c>
      <c r="E3437" s="23"/>
    </row>
    <row r="3438" spans="1:5" ht="20" customHeight="1">
      <c r="A3438" s="19" t="s">
        <v>3107</v>
      </c>
      <c r="B3438" s="20" t="s">
        <v>3108</v>
      </c>
      <c r="C3438" s="22">
        <v>0</v>
      </c>
      <c r="D3438" s="21" t="s">
        <v>345</v>
      </c>
      <c r="E3438" s="23"/>
    </row>
    <row r="3439" spans="1:5" ht="20" customHeight="1">
      <c r="A3439" s="19" t="s">
        <v>3109</v>
      </c>
      <c r="B3439" s="20" t="s">
        <v>3110</v>
      </c>
      <c r="C3439" s="21" t="s">
        <v>169462</v>
      </c>
      <c r="D3439" s="21" t="s">
        <v>296</v>
      </c>
      <c r="E3439" s="23"/>
    </row>
    <row r="3440" spans="1:5" ht="20" customHeight="1">
      <c r="A3440" s="19" t="s">
        <v>3113</v>
      </c>
      <c r="B3440" s="20" t="s">
        <v>3114</v>
      </c>
      <c r="C3440" s="22">
        <v>-105</v>
      </c>
      <c r="D3440" s="21" t="s">
        <v>296</v>
      </c>
      <c r="E3440" s="23"/>
    </row>
    <row r="3441" spans="1:5" ht="20" customHeight="1">
      <c r="A3441" s="19" t="s">
        <v>3115</v>
      </c>
      <c r="B3441" s="20" t="s">
        <v>3116</v>
      </c>
      <c r="C3441" s="22">
        <v>105</v>
      </c>
      <c r="D3441" s="21" t="s">
        <v>345</v>
      </c>
      <c r="E3441" s="23"/>
    </row>
    <row r="3442" spans="1:5" ht="20" customHeight="1">
      <c r="A3442" s="19" t="s">
        <v>3117</v>
      </c>
      <c r="B3442" s="20" t="s">
        <v>3118</v>
      </c>
      <c r="C3442" s="21" t="s">
        <v>169478</v>
      </c>
      <c r="D3442" s="21" t="s">
        <v>345</v>
      </c>
      <c r="E3442" s="23"/>
    </row>
    <row r="3443" spans="1:5" ht="20" customHeight="1">
      <c r="A3443" s="19" t="s">
        <v>3119</v>
      </c>
      <c r="B3443" s="20" t="s">
        <v>3120</v>
      </c>
      <c r="C3443" s="22">
        <v>-75</v>
      </c>
      <c r="D3443" s="21" t="s">
        <v>345</v>
      </c>
      <c r="E3443" s="23"/>
    </row>
    <row r="3444" spans="1:5" ht="20" customHeight="1">
      <c r="A3444" s="19" t="s">
        <v>3124</v>
      </c>
      <c r="B3444" s="20" t="s">
        <v>3122</v>
      </c>
      <c r="C3444" s="21" t="s">
        <v>169471</v>
      </c>
      <c r="D3444" s="21" t="s">
        <v>296</v>
      </c>
      <c r="E3444" s="23"/>
    </row>
    <row r="3445" spans="1:5" ht="20" customHeight="1">
      <c r="A3445" s="19" t="s">
        <v>3125</v>
      </c>
      <c r="B3445" s="20" t="s">
        <v>3126</v>
      </c>
      <c r="C3445" s="21" t="s">
        <v>169435</v>
      </c>
      <c r="D3445" s="21" t="s">
        <v>345</v>
      </c>
      <c r="E3445" s="23"/>
    </row>
    <row r="3446" spans="1:5" ht="20" customHeight="1">
      <c r="A3446" s="19" t="s">
        <v>3128</v>
      </c>
      <c r="B3446" s="20" t="s">
        <v>91</v>
      </c>
      <c r="C3446" s="21" t="s">
        <v>169486</v>
      </c>
      <c r="D3446" s="21" t="s">
        <v>296</v>
      </c>
      <c r="E3446" s="23"/>
    </row>
    <row r="3447" spans="1:5" ht="20" customHeight="1">
      <c r="A3447" s="19" t="s">
        <v>3131</v>
      </c>
      <c r="B3447" s="20" t="s">
        <v>3130</v>
      </c>
      <c r="C3447" s="21" t="s">
        <v>169435</v>
      </c>
      <c r="D3447" s="21" t="s">
        <v>345</v>
      </c>
      <c r="E3447" s="23"/>
    </row>
    <row r="3448" spans="1:5" ht="20" customHeight="1">
      <c r="A3448" s="19" t="s">
        <v>3132</v>
      </c>
      <c r="B3448" s="20" t="s">
        <v>3133</v>
      </c>
      <c r="C3448" s="22">
        <v>95</v>
      </c>
      <c r="D3448" s="21" t="s">
        <v>345</v>
      </c>
      <c r="E3448" s="23"/>
    </row>
    <row r="3449" spans="1:5" ht="20" customHeight="1">
      <c r="A3449" s="19" t="s">
        <v>3134</v>
      </c>
      <c r="B3449" s="20" t="s">
        <v>3135</v>
      </c>
      <c r="C3449" s="22">
        <v>135</v>
      </c>
      <c r="D3449" s="21" t="s">
        <v>345</v>
      </c>
      <c r="E3449" s="23"/>
    </row>
    <row r="3450" spans="1:5" ht="20" customHeight="1">
      <c r="A3450" s="19" t="s">
        <v>3136</v>
      </c>
      <c r="B3450" s="20" t="s">
        <v>3137</v>
      </c>
      <c r="C3450" s="21" t="s">
        <v>169462</v>
      </c>
      <c r="D3450" s="21" t="s">
        <v>345</v>
      </c>
      <c r="E3450" s="23"/>
    </row>
    <row r="3451" spans="1:5" ht="20" customHeight="1">
      <c r="A3451" s="19" t="s">
        <v>3138</v>
      </c>
      <c r="B3451" s="20" t="s">
        <v>3139</v>
      </c>
      <c r="C3451" s="22">
        <v>75</v>
      </c>
      <c r="D3451" s="21" t="s">
        <v>296</v>
      </c>
      <c r="E3451" s="23"/>
    </row>
    <row r="3452" spans="1:5" ht="20" customHeight="1">
      <c r="A3452" s="19" t="s">
        <v>3140</v>
      </c>
      <c r="B3452" s="20" t="s">
        <v>3141</v>
      </c>
      <c r="C3452" s="21" t="s">
        <v>169448</v>
      </c>
      <c r="D3452" s="21" t="s">
        <v>296</v>
      </c>
      <c r="E3452" s="23"/>
    </row>
    <row r="3453" spans="1:5" ht="20" customHeight="1">
      <c r="A3453" s="19" t="s">
        <v>3142</v>
      </c>
      <c r="B3453" s="24">
        <v>100</v>
      </c>
      <c r="C3453" s="21" t="s">
        <v>169494</v>
      </c>
      <c r="D3453" s="21" t="s">
        <v>345</v>
      </c>
      <c r="E3453" s="23"/>
    </row>
    <row r="3454" spans="1:5" ht="20" customHeight="1">
      <c r="A3454" s="19" t="s">
        <v>3143</v>
      </c>
      <c r="B3454" s="24">
        <v>100</v>
      </c>
      <c r="C3454" s="21" t="s">
        <v>169462</v>
      </c>
      <c r="D3454" s="21" t="s">
        <v>345</v>
      </c>
      <c r="E3454" s="23"/>
    </row>
    <row r="3455" spans="1:5" ht="20" customHeight="1">
      <c r="A3455" s="19" t="s">
        <v>3146</v>
      </c>
      <c r="B3455" s="20" t="s">
        <v>3145</v>
      </c>
      <c r="C3455" s="22">
        <v>-15</v>
      </c>
      <c r="D3455" s="21" t="s">
        <v>345</v>
      </c>
      <c r="E3455" s="23"/>
    </row>
    <row r="3456" spans="1:5" ht="20" customHeight="1">
      <c r="A3456" s="19" t="s">
        <v>3147</v>
      </c>
      <c r="B3456" s="24">
        <v>100</v>
      </c>
      <c r="C3456" s="22">
        <v>105</v>
      </c>
      <c r="D3456" s="21" t="s">
        <v>345</v>
      </c>
      <c r="E3456" s="23"/>
    </row>
    <row r="3457" spans="1:5" ht="20" customHeight="1">
      <c r="A3457" s="19" t="s">
        <v>3150</v>
      </c>
      <c r="B3457" s="20" t="s">
        <v>3149</v>
      </c>
      <c r="C3457" s="21" t="s">
        <v>169509</v>
      </c>
      <c r="D3457" s="21" t="s">
        <v>345</v>
      </c>
      <c r="E3457" s="23"/>
    </row>
    <row r="3458" spans="1:5" ht="32" customHeight="1">
      <c r="A3458" s="19" t="s">
        <v>3151</v>
      </c>
      <c r="B3458" s="20" t="s">
        <v>3152</v>
      </c>
      <c r="C3458" s="21" t="s">
        <v>169580</v>
      </c>
      <c r="D3458" s="21" t="s">
        <v>345</v>
      </c>
      <c r="E3458" s="23"/>
    </row>
    <row r="3459" spans="1:5" ht="20" customHeight="1">
      <c r="A3459" s="19" t="s">
        <v>3153</v>
      </c>
      <c r="B3459" s="24">
        <v>100</v>
      </c>
      <c r="C3459" s="22">
        <v>155</v>
      </c>
      <c r="D3459" s="21" t="s">
        <v>345</v>
      </c>
      <c r="E3459" s="23"/>
    </row>
    <row r="3460" spans="1:5" ht="20" customHeight="1">
      <c r="A3460" s="19" t="s">
        <v>3156</v>
      </c>
      <c r="B3460" s="24">
        <v>100</v>
      </c>
      <c r="C3460" s="21" t="s">
        <v>169509</v>
      </c>
      <c r="D3460" s="21" t="s">
        <v>345</v>
      </c>
      <c r="E3460" s="23"/>
    </row>
    <row r="3461" spans="1:5" ht="20" customHeight="1">
      <c r="A3461" s="19" t="s">
        <v>3157</v>
      </c>
      <c r="B3461" s="20" t="s">
        <v>3158</v>
      </c>
      <c r="C3461" s="21" t="s">
        <v>156989</v>
      </c>
      <c r="D3461" s="21" t="s">
        <v>345</v>
      </c>
      <c r="E3461" s="23"/>
    </row>
    <row r="3462" spans="1:5" ht="20" customHeight="1">
      <c r="A3462" s="19" t="s">
        <v>3159</v>
      </c>
      <c r="B3462" s="24">
        <v>100</v>
      </c>
      <c r="C3462" s="21" t="s">
        <v>169515</v>
      </c>
      <c r="D3462" s="21" t="s">
        <v>345</v>
      </c>
      <c r="E3462" s="23"/>
    </row>
    <row r="3463" spans="1:5" ht="20" customHeight="1">
      <c r="A3463" s="19" t="s">
        <v>3160</v>
      </c>
      <c r="B3463" s="24">
        <v>100</v>
      </c>
      <c r="C3463" s="21" t="s">
        <v>169480</v>
      </c>
      <c r="D3463" s="21" t="s">
        <v>345</v>
      </c>
      <c r="E3463" s="23"/>
    </row>
    <row r="3464" spans="1:5" ht="20" customHeight="1">
      <c r="A3464" s="19" t="s">
        <v>3161</v>
      </c>
      <c r="B3464" s="20" t="s">
        <v>3162</v>
      </c>
      <c r="C3464" s="22">
        <v>-75</v>
      </c>
      <c r="D3464" s="21" t="s">
        <v>296</v>
      </c>
      <c r="E3464" s="23"/>
    </row>
    <row r="3465" spans="1:5" ht="20" customHeight="1">
      <c r="A3465" s="19" t="s">
        <v>3163</v>
      </c>
      <c r="B3465" s="20" t="s">
        <v>3164</v>
      </c>
      <c r="C3465" s="21" t="s">
        <v>169462</v>
      </c>
      <c r="D3465" s="21" t="s">
        <v>345</v>
      </c>
      <c r="E3465" s="23"/>
    </row>
    <row r="3466" spans="1:5" ht="20" customHeight="1">
      <c r="A3466" s="19" t="s">
        <v>3167</v>
      </c>
      <c r="B3466" s="20" t="s">
        <v>3166</v>
      </c>
      <c r="C3466" s="22">
        <v>45</v>
      </c>
      <c r="D3466" s="21" t="s">
        <v>345</v>
      </c>
      <c r="E3466" s="23"/>
    </row>
    <row r="3467" spans="1:5" ht="20" customHeight="1">
      <c r="A3467" s="19" t="s">
        <v>3168</v>
      </c>
      <c r="B3467" s="24">
        <v>100</v>
      </c>
      <c r="C3467" s="22">
        <v>175</v>
      </c>
      <c r="D3467" s="21" t="s">
        <v>345</v>
      </c>
      <c r="E3467" s="23"/>
    </row>
    <row r="3468" spans="1:5" ht="20" customHeight="1">
      <c r="A3468" s="19" t="s">
        <v>3169</v>
      </c>
      <c r="B3468" s="24">
        <v>100</v>
      </c>
      <c r="C3468" s="22">
        <v>75</v>
      </c>
      <c r="D3468" s="21" t="s">
        <v>345</v>
      </c>
      <c r="E3468" s="23"/>
    </row>
    <row r="3469" spans="1:5" ht="20" customHeight="1">
      <c r="A3469" s="19" t="s">
        <v>3170</v>
      </c>
      <c r="B3469" s="24">
        <v>100</v>
      </c>
      <c r="C3469" s="21" t="s">
        <v>169509</v>
      </c>
      <c r="D3469" s="21" t="s">
        <v>345</v>
      </c>
      <c r="E3469" s="23"/>
    </row>
    <row r="3470" spans="1:5" ht="20" customHeight="1">
      <c r="A3470" s="19" t="s">
        <v>3171</v>
      </c>
      <c r="B3470" s="20" t="s">
        <v>3172</v>
      </c>
      <c r="C3470" s="22">
        <v>145</v>
      </c>
      <c r="D3470" s="21" t="s">
        <v>296</v>
      </c>
      <c r="E3470" s="23"/>
    </row>
    <row r="3471" spans="1:5" ht="20" customHeight="1">
      <c r="A3471" s="19" t="s">
        <v>3173</v>
      </c>
      <c r="B3471" s="20" t="s">
        <v>3174</v>
      </c>
      <c r="C3471" s="21" t="s">
        <v>169460</v>
      </c>
      <c r="D3471" s="21" t="s">
        <v>296</v>
      </c>
      <c r="E3471" s="23"/>
    </row>
    <row r="3472" spans="1:5" ht="20" customHeight="1">
      <c r="A3472" s="19" t="s">
        <v>3179</v>
      </c>
      <c r="B3472" s="20" t="s">
        <v>3178</v>
      </c>
      <c r="C3472" s="21" t="s">
        <v>169509</v>
      </c>
      <c r="D3472" s="21" t="s">
        <v>345</v>
      </c>
      <c r="E3472" s="23"/>
    </row>
    <row r="3473" spans="1:5" ht="20" customHeight="1">
      <c r="A3473" s="19" t="s">
        <v>3180</v>
      </c>
      <c r="B3473" s="20" t="s">
        <v>3181</v>
      </c>
      <c r="C3473" s="21" t="s">
        <v>169452</v>
      </c>
      <c r="D3473" s="21" t="s">
        <v>296</v>
      </c>
      <c r="E3473" s="23"/>
    </row>
    <row r="3474" spans="1:5" ht="20" customHeight="1">
      <c r="A3474" s="19" t="s">
        <v>3182</v>
      </c>
      <c r="B3474" s="20" t="s">
        <v>3183</v>
      </c>
      <c r="C3474" s="22">
        <v>115</v>
      </c>
      <c r="D3474" s="21" t="s">
        <v>345</v>
      </c>
      <c r="E3474" s="23"/>
    </row>
    <row r="3475" spans="1:5" ht="20" customHeight="1">
      <c r="A3475" s="19" t="s">
        <v>3184</v>
      </c>
      <c r="B3475" s="20" t="s">
        <v>3185</v>
      </c>
      <c r="C3475" s="22">
        <v>-25</v>
      </c>
      <c r="D3475" s="21" t="s">
        <v>345</v>
      </c>
      <c r="E3475" s="23"/>
    </row>
    <row r="3476" spans="1:5" ht="20" customHeight="1">
      <c r="A3476" s="19" t="s">
        <v>3186</v>
      </c>
      <c r="B3476" s="20" t="s">
        <v>3187</v>
      </c>
      <c r="C3476" s="21" t="s">
        <v>169456</v>
      </c>
      <c r="D3476" s="21" t="s">
        <v>296</v>
      </c>
      <c r="E3476" s="23"/>
    </row>
    <row r="3477" spans="1:5" ht="20" customHeight="1">
      <c r="A3477" s="19" t="s">
        <v>3188</v>
      </c>
      <c r="B3477" s="24">
        <v>100</v>
      </c>
      <c r="C3477" s="22">
        <v>135</v>
      </c>
      <c r="D3477" s="21" t="s">
        <v>345</v>
      </c>
      <c r="E3477" s="23"/>
    </row>
    <row r="3478" spans="1:5" ht="20" customHeight="1">
      <c r="A3478" s="19" t="s">
        <v>3191</v>
      </c>
      <c r="B3478" s="20" t="s">
        <v>3190</v>
      </c>
      <c r="C3478" s="22">
        <v>155</v>
      </c>
      <c r="D3478" s="21" t="s">
        <v>345</v>
      </c>
      <c r="E3478" s="23"/>
    </row>
    <row r="3479" spans="1:5" ht="20" customHeight="1">
      <c r="A3479" s="19" t="s">
        <v>3192</v>
      </c>
      <c r="B3479" s="20" t="s">
        <v>3193</v>
      </c>
      <c r="C3479" s="22">
        <v>145</v>
      </c>
      <c r="D3479" s="21" t="s">
        <v>345</v>
      </c>
      <c r="E3479" s="23"/>
    </row>
    <row r="3480" spans="1:5" ht="20" customHeight="1">
      <c r="A3480" s="19" t="s">
        <v>3194</v>
      </c>
      <c r="B3480" s="24">
        <v>100</v>
      </c>
      <c r="C3480" s="21" t="s">
        <v>169509</v>
      </c>
      <c r="D3480" s="21" t="s">
        <v>345</v>
      </c>
      <c r="E3480" s="23"/>
    </row>
    <row r="3481" spans="1:5" ht="20" customHeight="1">
      <c r="A3481" s="19" t="s">
        <v>3195</v>
      </c>
      <c r="B3481" s="24">
        <v>100</v>
      </c>
      <c r="C3481" s="22">
        <v>215</v>
      </c>
      <c r="D3481" s="21" t="s">
        <v>345</v>
      </c>
      <c r="E3481" s="23"/>
    </row>
    <row r="3482" spans="1:5" ht="20" customHeight="1">
      <c r="A3482" s="19" t="s">
        <v>3196</v>
      </c>
      <c r="B3482" s="24">
        <v>100</v>
      </c>
      <c r="C3482" s="22">
        <v>95</v>
      </c>
      <c r="D3482" s="21" t="s">
        <v>345</v>
      </c>
      <c r="E3482" s="23"/>
    </row>
    <row r="3483" spans="1:5" ht="20" customHeight="1">
      <c r="A3483" s="19" t="s">
        <v>3197</v>
      </c>
      <c r="B3483" s="20" t="s">
        <v>3198</v>
      </c>
      <c r="C3483" s="22">
        <v>115</v>
      </c>
      <c r="D3483" s="21" t="s">
        <v>345</v>
      </c>
      <c r="E3483" s="23"/>
    </row>
    <row r="3484" spans="1:5" ht="20" customHeight="1">
      <c r="A3484" s="19" t="s">
        <v>3199</v>
      </c>
      <c r="B3484" s="20" t="s">
        <v>3200</v>
      </c>
      <c r="C3484" s="21" t="s">
        <v>169494</v>
      </c>
      <c r="D3484" s="21" t="s">
        <v>296</v>
      </c>
      <c r="E3484" s="23"/>
    </row>
    <row r="3485" spans="1:5" ht="20" customHeight="1">
      <c r="A3485" s="19" t="s">
        <v>3202</v>
      </c>
      <c r="B3485" s="24">
        <v>100</v>
      </c>
      <c r="C3485" s="22">
        <v>125</v>
      </c>
      <c r="D3485" s="21" t="s">
        <v>345</v>
      </c>
      <c r="E3485" s="23"/>
    </row>
    <row r="3486" spans="1:5" ht="20" customHeight="1">
      <c r="A3486" s="19" t="s">
        <v>3203</v>
      </c>
      <c r="B3486" s="24">
        <v>100</v>
      </c>
      <c r="C3486" s="21" t="s">
        <v>156989</v>
      </c>
      <c r="D3486" s="21" t="s">
        <v>345</v>
      </c>
      <c r="E3486" s="23"/>
    </row>
    <row r="3487" spans="1:5" ht="20" customHeight="1">
      <c r="A3487" s="19" t="s">
        <v>3206</v>
      </c>
      <c r="B3487" s="24">
        <v>100</v>
      </c>
      <c r="C3487" s="22">
        <v>195</v>
      </c>
      <c r="D3487" s="21" t="s">
        <v>345</v>
      </c>
      <c r="E3487" s="23"/>
    </row>
    <row r="3488" spans="1:5" ht="20" customHeight="1">
      <c r="A3488" s="19" t="s">
        <v>3207</v>
      </c>
      <c r="B3488" s="24">
        <v>100</v>
      </c>
      <c r="C3488" s="22">
        <v>75</v>
      </c>
      <c r="D3488" s="21" t="s">
        <v>345</v>
      </c>
      <c r="E3488" s="23"/>
    </row>
    <row r="3489" spans="1:5" ht="20" customHeight="1">
      <c r="A3489" s="19" t="s">
        <v>3208</v>
      </c>
      <c r="B3489" s="20" t="s">
        <v>3209</v>
      </c>
      <c r="C3489" s="22">
        <v>-165</v>
      </c>
      <c r="D3489" s="21" t="s">
        <v>296</v>
      </c>
      <c r="E3489" s="23"/>
    </row>
    <row r="3490" spans="1:5" ht="20" customHeight="1">
      <c r="A3490" s="19" t="s">
        <v>3210</v>
      </c>
      <c r="B3490" s="24">
        <v>100</v>
      </c>
      <c r="C3490" s="21" t="s">
        <v>169494</v>
      </c>
      <c r="D3490" s="21" t="s">
        <v>345</v>
      </c>
      <c r="E3490" s="23"/>
    </row>
    <row r="3491" spans="1:5" ht="20" customHeight="1">
      <c r="A3491" s="19" t="s">
        <v>3214</v>
      </c>
      <c r="B3491" s="24">
        <v>100</v>
      </c>
      <c r="C3491" s="22">
        <v>135</v>
      </c>
      <c r="D3491" s="21" t="s">
        <v>345</v>
      </c>
      <c r="E3491" s="23"/>
    </row>
    <row r="3492" spans="1:5" ht="20" customHeight="1">
      <c r="A3492" s="19" t="s">
        <v>3215</v>
      </c>
      <c r="B3492" s="20" t="s">
        <v>3216</v>
      </c>
      <c r="C3492" s="22">
        <v>-165</v>
      </c>
      <c r="D3492" s="21" t="s">
        <v>296</v>
      </c>
      <c r="E3492" s="23"/>
    </row>
    <row r="3493" spans="1:5" ht="32" customHeight="1">
      <c r="A3493" s="19" t="s">
        <v>3217</v>
      </c>
      <c r="B3493" s="20" t="s">
        <v>3218</v>
      </c>
      <c r="C3493" s="21" t="s">
        <v>169593</v>
      </c>
      <c r="D3493" s="21" t="s">
        <v>345</v>
      </c>
      <c r="E3493" s="23"/>
    </row>
    <row r="3494" spans="1:5" ht="20" customHeight="1">
      <c r="A3494" s="19" t="s">
        <v>3219</v>
      </c>
      <c r="B3494" s="20" t="s">
        <v>3220</v>
      </c>
      <c r="C3494" s="21" t="s">
        <v>169486</v>
      </c>
      <c r="D3494" s="21" t="s">
        <v>345</v>
      </c>
      <c r="E3494" s="23"/>
    </row>
    <row r="3495" spans="1:5" ht="20" customHeight="1">
      <c r="A3495" s="19" t="s">
        <v>3221</v>
      </c>
      <c r="B3495" s="24">
        <v>100</v>
      </c>
      <c r="C3495" s="21" t="s">
        <v>169494</v>
      </c>
      <c r="D3495" s="21" t="s">
        <v>345</v>
      </c>
      <c r="E3495" s="23"/>
    </row>
    <row r="3496" spans="1:5" ht="20" customHeight="1">
      <c r="A3496" s="19" t="s">
        <v>3222</v>
      </c>
      <c r="B3496" s="24">
        <v>100</v>
      </c>
      <c r="C3496" s="21" t="s">
        <v>169452</v>
      </c>
      <c r="D3496" s="21" t="s">
        <v>345</v>
      </c>
      <c r="E3496" s="23"/>
    </row>
    <row r="3497" spans="1:5" ht="20" customHeight="1">
      <c r="A3497" s="19" t="s">
        <v>3223</v>
      </c>
      <c r="B3497" s="20" t="s">
        <v>3224</v>
      </c>
      <c r="C3497" s="22">
        <v>75</v>
      </c>
      <c r="D3497" s="21" t="s">
        <v>345</v>
      </c>
      <c r="E3497" s="23"/>
    </row>
    <row r="3498" spans="1:5" ht="20" customHeight="1">
      <c r="A3498" s="19" t="s">
        <v>3225</v>
      </c>
      <c r="B3498" s="20" t="s">
        <v>3226</v>
      </c>
      <c r="C3498" s="22">
        <v>175</v>
      </c>
      <c r="D3498" s="21" t="s">
        <v>296</v>
      </c>
      <c r="E3498" s="23"/>
    </row>
    <row r="3499" spans="1:5" ht="20" customHeight="1">
      <c r="A3499" s="19" t="s">
        <v>3228</v>
      </c>
      <c r="B3499" s="24">
        <v>100</v>
      </c>
      <c r="C3499" s="21" t="s">
        <v>169460</v>
      </c>
      <c r="D3499" s="21" t="s">
        <v>345</v>
      </c>
      <c r="E3499" s="23"/>
    </row>
    <row r="3500" spans="1:5" ht="20" customHeight="1">
      <c r="A3500" s="19" t="s">
        <v>3229</v>
      </c>
      <c r="B3500" s="24">
        <v>100</v>
      </c>
      <c r="C3500" s="22">
        <v>75</v>
      </c>
      <c r="D3500" s="21" t="s">
        <v>345</v>
      </c>
      <c r="E3500" s="23"/>
    </row>
    <row r="3501" spans="1:5" ht="20" customHeight="1">
      <c r="A3501" s="19" t="s">
        <v>3232</v>
      </c>
      <c r="B3501" s="20" t="s">
        <v>3233</v>
      </c>
      <c r="C3501" s="21" t="s">
        <v>169493</v>
      </c>
      <c r="D3501" s="21" t="s">
        <v>296</v>
      </c>
      <c r="E3501" s="23"/>
    </row>
    <row r="3502" spans="1:5" ht="20" customHeight="1">
      <c r="A3502" s="19" t="s">
        <v>3234</v>
      </c>
      <c r="B3502" s="24">
        <v>100</v>
      </c>
      <c r="C3502" s="22">
        <v>165</v>
      </c>
      <c r="D3502" s="21" t="s">
        <v>345</v>
      </c>
      <c r="E3502" s="23"/>
    </row>
    <row r="3503" spans="1:5" ht="20" customHeight="1">
      <c r="A3503" s="19" t="s">
        <v>3235</v>
      </c>
      <c r="B3503" s="24">
        <v>100</v>
      </c>
      <c r="C3503" s="22">
        <v>155</v>
      </c>
      <c r="D3503" s="21" t="s">
        <v>345</v>
      </c>
      <c r="E3503" s="23"/>
    </row>
    <row r="3504" spans="1:5" ht="20" customHeight="1">
      <c r="A3504" s="19" t="s">
        <v>3236</v>
      </c>
      <c r="B3504" s="24">
        <v>100</v>
      </c>
      <c r="C3504" s="21" t="s">
        <v>169462</v>
      </c>
      <c r="D3504" s="21" t="s">
        <v>345</v>
      </c>
      <c r="E3504" s="23"/>
    </row>
    <row r="3505" spans="1:5" ht="20" customHeight="1">
      <c r="A3505" s="19" t="s">
        <v>3247</v>
      </c>
      <c r="B3505" s="20" t="s">
        <v>3248</v>
      </c>
      <c r="C3505" s="22">
        <v>-75</v>
      </c>
      <c r="D3505" s="21" t="s">
        <v>345</v>
      </c>
      <c r="E3505" s="23"/>
    </row>
    <row r="3506" spans="1:5" ht="20" customHeight="1">
      <c r="A3506" s="19" t="s">
        <v>3256</v>
      </c>
      <c r="B3506" s="20" t="s">
        <v>3255</v>
      </c>
      <c r="C3506" s="22">
        <v>-145</v>
      </c>
      <c r="D3506" s="21" t="s">
        <v>296</v>
      </c>
      <c r="E3506" s="23"/>
    </row>
    <row r="3507" spans="1:5" ht="20" customHeight="1">
      <c r="A3507" s="19" t="s">
        <v>3258</v>
      </c>
      <c r="B3507" s="20" t="s">
        <v>3259</v>
      </c>
      <c r="C3507" s="21" t="s">
        <v>169474</v>
      </c>
      <c r="D3507" s="21" t="s">
        <v>345</v>
      </c>
      <c r="E3507" s="23"/>
    </row>
    <row r="3508" spans="1:5" ht="20" customHeight="1">
      <c r="A3508" s="19" t="s">
        <v>3273</v>
      </c>
      <c r="B3508" s="20" t="s">
        <v>3272</v>
      </c>
      <c r="C3508" s="22">
        <v>45</v>
      </c>
      <c r="D3508" s="21" t="s">
        <v>345</v>
      </c>
      <c r="E3508" s="23"/>
    </row>
    <row r="3509" spans="1:5" ht="20" customHeight="1">
      <c r="A3509" s="19" t="s">
        <v>3283</v>
      </c>
      <c r="B3509" s="20" t="s">
        <v>3284</v>
      </c>
      <c r="C3509" s="21" t="s">
        <v>169474</v>
      </c>
      <c r="D3509" s="21" t="s">
        <v>345</v>
      </c>
      <c r="E3509" s="23"/>
    </row>
    <row r="3510" spans="1:5" ht="32" customHeight="1">
      <c r="A3510" s="19" t="s">
        <v>3296</v>
      </c>
      <c r="B3510" s="20" t="s">
        <v>3297</v>
      </c>
      <c r="C3510" s="21" t="s">
        <v>169575</v>
      </c>
      <c r="D3510" s="21" t="s">
        <v>345</v>
      </c>
      <c r="E3510" s="23"/>
    </row>
    <row r="3511" spans="1:5" ht="20" customHeight="1">
      <c r="A3511" s="19" t="s">
        <v>3305</v>
      </c>
      <c r="B3511" s="20" t="s">
        <v>3306</v>
      </c>
      <c r="C3511" s="22">
        <v>85</v>
      </c>
      <c r="D3511" s="21" t="s">
        <v>345</v>
      </c>
      <c r="E3511" s="23"/>
    </row>
    <row r="3512" spans="1:5" ht="20" customHeight="1">
      <c r="A3512" s="19" t="s">
        <v>3308</v>
      </c>
      <c r="B3512" s="20" t="s">
        <v>3309</v>
      </c>
      <c r="C3512" s="22">
        <v>-75</v>
      </c>
      <c r="D3512" s="21" t="s">
        <v>345</v>
      </c>
      <c r="E3512" s="23"/>
    </row>
    <row r="3513" spans="1:5" ht="32" customHeight="1">
      <c r="A3513" s="19" t="s">
        <v>3323</v>
      </c>
      <c r="B3513" s="20" t="s">
        <v>3324</v>
      </c>
      <c r="C3513" s="21" t="s">
        <v>169581</v>
      </c>
      <c r="D3513" s="21" t="s">
        <v>345</v>
      </c>
      <c r="E3513" s="23"/>
    </row>
    <row r="3514" spans="1:5" ht="20" customHeight="1">
      <c r="A3514" s="19" t="s">
        <v>3328</v>
      </c>
      <c r="B3514" s="20" t="s">
        <v>3329</v>
      </c>
      <c r="C3514" s="22">
        <v>25</v>
      </c>
      <c r="D3514" s="21" t="s">
        <v>296</v>
      </c>
      <c r="E3514" s="23"/>
    </row>
    <row r="3515" spans="1:5" ht="20" customHeight="1">
      <c r="A3515" s="19" t="s">
        <v>3339</v>
      </c>
      <c r="B3515" s="20" t="s">
        <v>3338</v>
      </c>
      <c r="C3515" s="21" t="s">
        <v>101727</v>
      </c>
      <c r="D3515" s="21" t="s">
        <v>345</v>
      </c>
      <c r="E3515" s="23"/>
    </row>
    <row r="3516" spans="1:5" ht="20" customHeight="1">
      <c r="A3516" s="19" t="s">
        <v>3346</v>
      </c>
      <c r="B3516" s="20" t="s">
        <v>3345</v>
      </c>
      <c r="C3516" s="21" t="s">
        <v>169462</v>
      </c>
      <c r="D3516" s="21" t="s">
        <v>345</v>
      </c>
      <c r="E3516" s="23"/>
    </row>
    <row r="3517" spans="1:5" ht="20" customHeight="1">
      <c r="A3517" s="19" t="s">
        <v>3348</v>
      </c>
      <c r="B3517" s="20" t="s">
        <v>3349</v>
      </c>
      <c r="C3517" s="22">
        <v>95</v>
      </c>
      <c r="D3517" s="21" t="s">
        <v>345</v>
      </c>
      <c r="E3517" s="23"/>
    </row>
    <row r="3518" spans="1:5" ht="20" customHeight="1">
      <c r="A3518" s="19" t="s">
        <v>3357</v>
      </c>
      <c r="B3518" s="20" t="s">
        <v>3358</v>
      </c>
      <c r="C3518" s="21" t="s">
        <v>169478</v>
      </c>
      <c r="D3518" s="21" t="s">
        <v>345</v>
      </c>
      <c r="E3518" s="23"/>
    </row>
    <row r="3519" spans="1:5" ht="20" customHeight="1">
      <c r="A3519" s="19" t="s">
        <v>3370</v>
      </c>
      <c r="B3519" s="20" t="s">
        <v>3371</v>
      </c>
      <c r="C3519" s="21" t="s">
        <v>156989</v>
      </c>
      <c r="D3519" s="21" t="s">
        <v>296</v>
      </c>
      <c r="E3519" s="23"/>
    </row>
    <row r="3520" spans="1:5" ht="20" customHeight="1">
      <c r="A3520" s="19" t="s">
        <v>3373</v>
      </c>
      <c r="B3520" s="20" t="s">
        <v>3374</v>
      </c>
      <c r="C3520" s="21" t="s">
        <v>101727</v>
      </c>
      <c r="D3520" s="21" t="s">
        <v>296</v>
      </c>
      <c r="E3520" s="23"/>
    </row>
    <row r="3521" spans="1:5" ht="20" customHeight="1">
      <c r="A3521" s="19" t="s">
        <v>3380</v>
      </c>
      <c r="B3521" s="20" t="s">
        <v>3379</v>
      </c>
      <c r="C3521" s="22">
        <v>105</v>
      </c>
      <c r="D3521" s="21" t="s">
        <v>345</v>
      </c>
      <c r="E3521" s="23"/>
    </row>
    <row r="3522" spans="1:5" ht="20" customHeight="1">
      <c r="A3522" s="19" t="s">
        <v>3382</v>
      </c>
      <c r="B3522" s="20" t="s">
        <v>3383</v>
      </c>
      <c r="C3522" s="21" t="s">
        <v>169438</v>
      </c>
      <c r="D3522" s="21" t="s">
        <v>296</v>
      </c>
      <c r="E3522" s="23"/>
    </row>
    <row r="3523" spans="1:5" ht="20" customHeight="1">
      <c r="A3523" s="19" t="s">
        <v>3385</v>
      </c>
      <c r="B3523" s="20" t="s">
        <v>3386</v>
      </c>
      <c r="C3523" s="21" t="s">
        <v>169486</v>
      </c>
      <c r="D3523" s="21" t="s">
        <v>345</v>
      </c>
      <c r="E3523" s="23"/>
    </row>
    <row r="3524" spans="1:5" ht="20" customHeight="1">
      <c r="A3524" s="19" t="s">
        <v>3398</v>
      </c>
      <c r="B3524" s="20" t="s">
        <v>3399</v>
      </c>
      <c r="C3524" s="22">
        <v>65</v>
      </c>
      <c r="D3524" s="21" t="s">
        <v>345</v>
      </c>
      <c r="E3524" s="23"/>
    </row>
    <row r="3525" spans="1:5" ht="32" customHeight="1">
      <c r="A3525" s="19" t="s">
        <v>3403</v>
      </c>
      <c r="B3525" s="20" t="s">
        <v>3404</v>
      </c>
      <c r="C3525" s="21" t="s">
        <v>169594</v>
      </c>
      <c r="D3525" s="21" t="s">
        <v>296</v>
      </c>
      <c r="E3525" s="23"/>
    </row>
    <row r="3526" spans="1:5" ht="20" customHeight="1">
      <c r="A3526" s="19" t="s">
        <v>3414</v>
      </c>
      <c r="B3526" s="20" t="s">
        <v>3412</v>
      </c>
      <c r="C3526" s="22">
        <v>85</v>
      </c>
      <c r="D3526" s="21" t="s">
        <v>345</v>
      </c>
      <c r="E3526" s="23"/>
    </row>
    <row r="3527" spans="1:5" ht="20" customHeight="1">
      <c r="A3527" s="19" t="s">
        <v>3422</v>
      </c>
      <c r="B3527" s="20" t="s">
        <v>3423</v>
      </c>
      <c r="C3527" s="22">
        <v>-155</v>
      </c>
      <c r="D3527" s="21" t="s">
        <v>296</v>
      </c>
      <c r="E3527" s="23"/>
    </row>
    <row r="3528" spans="1:5" ht="20" customHeight="1">
      <c r="A3528" s="19" t="s">
        <v>3429</v>
      </c>
      <c r="B3528" s="20" t="s">
        <v>3430</v>
      </c>
      <c r="C3528" s="22">
        <v>45</v>
      </c>
      <c r="D3528" s="21" t="s">
        <v>345</v>
      </c>
      <c r="E3528" s="23"/>
    </row>
    <row r="3529" spans="1:5" ht="20" customHeight="1">
      <c r="A3529" s="19" t="s">
        <v>3436</v>
      </c>
      <c r="B3529" s="20" t="s">
        <v>3437</v>
      </c>
      <c r="C3529" s="21" t="s">
        <v>169494</v>
      </c>
      <c r="D3529" s="21" t="s">
        <v>296</v>
      </c>
      <c r="E3529" s="23"/>
    </row>
    <row r="3530" spans="1:5" ht="20" customHeight="1">
      <c r="A3530" s="19" t="s">
        <v>3446</v>
      </c>
      <c r="B3530" s="20" t="s">
        <v>51</v>
      </c>
      <c r="C3530" s="22">
        <v>-115</v>
      </c>
      <c r="D3530" s="21" t="s">
        <v>296</v>
      </c>
      <c r="E3530" s="23"/>
    </row>
    <row r="3531" spans="1:5" ht="20" customHeight="1">
      <c r="A3531" s="19" t="s">
        <v>3448</v>
      </c>
      <c r="B3531" s="24">
        <v>100</v>
      </c>
      <c r="C3531" s="22">
        <v>115</v>
      </c>
      <c r="D3531" s="21" t="s">
        <v>345</v>
      </c>
      <c r="E3531" s="23"/>
    </row>
    <row r="3532" spans="1:5" ht="32" customHeight="1">
      <c r="A3532" s="19" t="s">
        <v>3450</v>
      </c>
      <c r="B3532" s="20" t="s">
        <v>3451</v>
      </c>
      <c r="C3532" s="21" t="s">
        <v>169560</v>
      </c>
      <c r="D3532" s="21" t="s">
        <v>345</v>
      </c>
      <c r="E3532" s="23"/>
    </row>
    <row r="3533" spans="1:5" ht="20" customHeight="1">
      <c r="A3533" s="19" t="s">
        <v>3453</v>
      </c>
      <c r="B3533" s="24">
        <v>100</v>
      </c>
      <c r="C3533" s="22">
        <v>45</v>
      </c>
      <c r="D3533" s="21" t="s">
        <v>345</v>
      </c>
      <c r="E3533" s="23"/>
    </row>
    <row r="3534" spans="1:5" ht="20" customHeight="1">
      <c r="A3534" s="19" t="s">
        <v>3525</v>
      </c>
      <c r="B3534" s="20" t="s">
        <v>3526</v>
      </c>
      <c r="C3534" s="22">
        <v>-85</v>
      </c>
      <c r="D3534" s="21" t="s">
        <v>345</v>
      </c>
      <c r="E3534" s="23"/>
    </row>
    <row r="3535" spans="1:5" ht="20" customHeight="1">
      <c r="A3535" s="19" t="s">
        <v>3546</v>
      </c>
      <c r="B3535" s="20" t="s">
        <v>3547</v>
      </c>
      <c r="C3535" s="21" t="s">
        <v>169442</v>
      </c>
      <c r="D3535" s="21" t="s">
        <v>296</v>
      </c>
      <c r="E3535" s="23"/>
    </row>
    <row r="3536" spans="1:5" ht="20" customHeight="1">
      <c r="A3536" s="19" t="s">
        <v>3586</v>
      </c>
      <c r="B3536" s="20" t="s">
        <v>3585</v>
      </c>
      <c r="C3536" s="22">
        <v>55</v>
      </c>
      <c r="D3536" s="21" t="s">
        <v>296</v>
      </c>
      <c r="E3536" s="23"/>
    </row>
    <row r="3537" spans="1:5" ht="32" customHeight="1">
      <c r="A3537" s="19" t="s">
        <v>3594</v>
      </c>
      <c r="B3537" s="20" t="s">
        <v>3593</v>
      </c>
      <c r="C3537" s="21" t="s">
        <v>169585</v>
      </c>
      <c r="D3537" s="21" t="s">
        <v>345</v>
      </c>
      <c r="E3537" s="23"/>
    </row>
    <row r="3538" spans="1:5" ht="20" customHeight="1">
      <c r="A3538" s="19" t="s">
        <v>3599</v>
      </c>
      <c r="B3538" s="20" t="s">
        <v>3598</v>
      </c>
      <c r="C3538" s="22">
        <v>-25</v>
      </c>
      <c r="D3538" s="21" t="s">
        <v>296</v>
      </c>
      <c r="E3538" s="23"/>
    </row>
    <row r="3539" spans="1:5" ht="20" customHeight="1">
      <c r="A3539" s="19" t="s">
        <v>3620</v>
      </c>
      <c r="B3539" s="20" t="s">
        <v>3621</v>
      </c>
      <c r="C3539" s="21" t="s">
        <v>169452</v>
      </c>
      <c r="D3539" s="21" t="s">
        <v>296</v>
      </c>
      <c r="E3539" s="23"/>
    </row>
    <row r="3540" spans="1:5" ht="20" customHeight="1">
      <c r="A3540" s="19" t="s">
        <v>3634</v>
      </c>
      <c r="B3540" s="20" t="s">
        <v>3632</v>
      </c>
      <c r="C3540" s="22">
        <v>75</v>
      </c>
      <c r="D3540" s="21" t="s">
        <v>345</v>
      </c>
      <c r="E3540" s="23"/>
    </row>
    <row r="3541" spans="1:5" ht="20" customHeight="1">
      <c r="A3541" s="19" t="s">
        <v>3642</v>
      </c>
      <c r="B3541" s="20" t="s">
        <v>3643</v>
      </c>
      <c r="C3541" s="22">
        <v>-155</v>
      </c>
      <c r="D3541" s="21" t="s">
        <v>296</v>
      </c>
      <c r="E3541" s="23"/>
    </row>
    <row r="3542" spans="1:5" ht="20" customHeight="1">
      <c r="A3542" s="19" t="s">
        <v>3659</v>
      </c>
      <c r="B3542" s="20" t="s">
        <v>3660</v>
      </c>
      <c r="C3542" s="22">
        <v>145</v>
      </c>
      <c r="D3542" s="21" t="s">
        <v>296</v>
      </c>
      <c r="E3542" s="23"/>
    </row>
    <row r="3543" spans="1:5" ht="20" customHeight="1">
      <c r="A3543" s="19" t="s">
        <v>3670</v>
      </c>
      <c r="B3543" s="20" t="s">
        <v>3671</v>
      </c>
      <c r="C3543" s="22">
        <v>-105</v>
      </c>
      <c r="D3543" s="21" t="s">
        <v>296</v>
      </c>
      <c r="E3543" s="23"/>
    </row>
    <row r="3544" spans="1:5" ht="20" customHeight="1">
      <c r="A3544" s="19" t="s">
        <v>3674</v>
      </c>
      <c r="B3544" s="20" t="s">
        <v>3675</v>
      </c>
      <c r="C3544" s="21" t="s">
        <v>169455</v>
      </c>
      <c r="D3544" s="21" t="s">
        <v>345</v>
      </c>
      <c r="E3544" s="23"/>
    </row>
    <row r="3545" spans="1:5" ht="20" customHeight="1">
      <c r="A3545" s="19" t="s">
        <v>3897</v>
      </c>
      <c r="B3545" s="20" t="s">
        <v>3898</v>
      </c>
      <c r="C3545" s="22">
        <v>75</v>
      </c>
      <c r="D3545" s="21" t="s">
        <v>296</v>
      </c>
      <c r="E3545" s="23"/>
    </row>
    <row r="3546" spans="1:5" ht="20" customHeight="1">
      <c r="A3546" s="19" t="s">
        <v>3982</v>
      </c>
      <c r="B3546" s="20" t="s">
        <v>3983</v>
      </c>
      <c r="C3546" s="22">
        <v>-145</v>
      </c>
      <c r="D3546" s="21" t="s">
        <v>296</v>
      </c>
      <c r="E3546" s="23"/>
    </row>
    <row r="3547" spans="1:5" ht="32" customHeight="1">
      <c r="A3547" s="19" t="s">
        <v>10681</v>
      </c>
      <c r="B3547" s="20" t="s">
        <v>10680</v>
      </c>
      <c r="C3547" s="21" t="s">
        <v>169577</v>
      </c>
      <c r="D3547" s="21" t="s">
        <v>296</v>
      </c>
      <c r="E3547" s="23"/>
    </row>
    <row r="3548" spans="1:5" ht="20" customHeight="1">
      <c r="A3548" s="19" t="s">
        <v>10697</v>
      </c>
      <c r="B3548" s="20" t="s">
        <v>10698</v>
      </c>
      <c r="C3548" s="21" t="s">
        <v>14955</v>
      </c>
      <c r="D3548" s="21" t="s">
        <v>345</v>
      </c>
      <c r="E3548" s="23"/>
    </row>
    <row r="3549" spans="1:5" ht="20" customHeight="1">
      <c r="A3549" s="19" t="s">
        <v>10729</v>
      </c>
      <c r="B3549" s="20" t="s">
        <v>10730</v>
      </c>
      <c r="C3549" s="22">
        <v>-15</v>
      </c>
      <c r="D3549" s="21" t="s">
        <v>345</v>
      </c>
      <c r="E3549" s="23"/>
    </row>
    <row r="3550" spans="1:5" ht="20" customHeight="1">
      <c r="A3550" s="19" t="s">
        <v>10741</v>
      </c>
      <c r="B3550" s="20" t="s">
        <v>10742</v>
      </c>
      <c r="C3550" s="21" t="s">
        <v>169474</v>
      </c>
      <c r="D3550" s="21" t="s">
        <v>345</v>
      </c>
      <c r="E3550" s="23"/>
    </row>
    <row r="3551" spans="1:5" ht="20" customHeight="1">
      <c r="A3551" s="19" t="s">
        <v>169</v>
      </c>
      <c r="B3551" s="20" t="s">
        <v>170</v>
      </c>
      <c r="C3551" s="21" t="s">
        <v>169446</v>
      </c>
      <c r="D3551" s="21" t="s">
        <v>139</v>
      </c>
      <c r="E3551" s="23"/>
    </row>
    <row r="3552" spans="1:5" ht="20" customHeight="1">
      <c r="A3552" s="19" t="s">
        <v>10909</v>
      </c>
      <c r="B3552" s="20" t="s">
        <v>10910</v>
      </c>
      <c r="C3552" s="22">
        <v>-75</v>
      </c>
      <c r="D3552" s="21" t="s">
        <v>139</v>
      </c>
      <c r="E3552" s="23"/>
    </row>
    <row r="3553" spans="1:5" ht="20" customHeight="1">
      <c r="A3553" s="19" t="s">
        <v>3111</v>
      </c>
      <c r="B3553" s="20" t="s">
        <v>3112</v>
      </c>
      <c r="C3553" s="22">
        <v>55</v>
      </c>
      <c r="D3553" s="21" t="s">
        <v>139</v>
      </c>
      <c r="E3553" s="23"/>
    </row>
    <row r="3554" spans="1:5" ht="20" customHeight="1">
      <c r="A3554" s="19" t="s">
        <v>3175</v>
      </c>
      <c r="B3554" s="20" t="s">
        <v>3176</v>
      </c>
      <c r="C3554" s="21" t="s">
        <v>14955</v>
      </c>
      <c r="D3554" s="21" t="s">
        <v>139</v>
      </c>
      <c r="E3554" s="23"/>
    </row>
    <row r="3555" spans="1:5" ht="20" customHeight="1">
      <c r="A3555" s="19" t="s">
        <v>3230</v>
      </c>
      <c r="B3555" s="20" t="s">
        <v>3231</v>
      </c>
      <c r="C3555" s="21" t="s">
        <v>169499</v>
      </c>
      <c r="D3555" s="21" t="s">
        <v>139</v>
      </c>
      <c r="E3555" s="23"/>
    </row>
    <row r="3556" spans="1:5" ht="20" customHeight="1">
      <c r="A3556" s="19" t="s">
        <v>3237</v>
      </c>
      <c r="B3556" s="20" t="s">
        <v>3238</v>
      </c>
      <c r="C3556" s="21" t="s">
        <v>169434</v>
      </c>
      <c r="D3556" s="21" t="s">
        <v>296</v>
      </c>
      <c r="E3556" s="23"/>
    </row>
    <row r="3557" spans="1:5" ht="20" customHeight="1">
      <c r="A3557" s="19" t="s">
        <v>3239</v>
      </c>
      <c r="B3557" s="20" t="s">
        <v>3240</v>
      </c>
      <c r="C3557" s="21" t="s">
        <v>169442</v>
      </c>
      <c r="D3557" s="21" t="s">
        <v>345</v>
      </c>
      <c r="E3557" s="23"/>
    </row>
    <row r="3558" spans="1:5" ht="20" customHeight="1">
      <c r="A3558" s="19" t="s">
        <v>3241</v>
      </c>
      <c r="B3558" s="20" t="s">
        <v>3242</v>
      </c>
      <c r="C3558" s="22">
        <v>15</v>
      </c>
      <c r="D3558" s="21" t="s">
        <v>345</v>
      </c>
      <c r="E3558" s="23"/>
    </row>
    <row r="3559" spans="1:5" ht="20" customHeight="1">
      <c r="A3559" s="19" t="s">
        <v>3243</v>
      </c>
      <c r="B3559" s="20" t="s">
        <v>3244</v>
      </c>
      <c r="C3559" s="22">
        <v>-85</v>
      </c>
      <c r="D3559" s="21" t="s">
        <v>345</v>
      </c>
      <c r="E3559" s="23"/>
    </row>
    <row r="3560" spans="1:5" ht="20" customHeight="1">
      <c r="A3560" s="19" t="s">
        <v>3245</v>
      </c>
      <c r="B3560" s="20" t="s">
        <v>3246</v>
      </c>
      <c r="C3560" s="22">
        <v>-55</v>
      </c>
      <c r="D3560" s="21" t="s">
        <v>345</v>
      </c>
      <c r="E3560" s="23"/>
    </row>
    <row r="3561" spans="1:5" ht="20" customHeight="1">
      <c r="A3561" s="19" t="s">
        <v>3249</v>
      </c>
      <c r="B3561" s="20" t="s">
        <v>3248</v>
      </c>
      <c r="C3561" s="22">
        <v>-75</v>
      </c>
      <c r="D3561" s="21" t="s">
        <v>345</v>
      </c>
      <c r="E3561" s="23"/>
    </row>
    <row r="3562" spans="1:5" ht="20" customHeight="1">
      <c r="A3562" s="19" t="s">
        <v>3250</v>
      </c>
      <c r="B3562" s="20" t="s">
        <v>3251</v>
      </c>
      <c r="C3562" s="21" t="s">
        <v>169433</v>
      </c>
      <c r="D3562" s="21" t="s">
        <v>296</v>
      </c>
      <c r="E3562" s="23"/>
    </row>
    <row r="3563" spans="1:5" ht="20" customHeight="1">
      <c r="A3563" s="19" t="s">
        <v>3252</v>
      </c>
      <c r="B3563" s="20" t="s">
        <v>3253</v>
      </c>
      <c r="C3563" s="21" t="s">
        <v>169443</v>
      </c>
      <c r="D3563" s="21" t="s">
        <v>345</v>
      </c>
      <c r="E3563" s="23"/>
    </row>
    <row r="3564" spans="1:5" ht="20" customHeight="1">
      <c r="A3564" s="19" t="s">
        <v>3257</v>
      </c>
      <c r="B3564" s="20" t="s">
        <v>3255</v>
      </c>
      <c r="C3564" s="22">
        <v>-145</v>
      </c>
      <c r="D3564" s="21" t="s">
        <v>296</v>
      </c>
      <c r="E3564" s="23"/>
    </row>
    <row r="3565" spans="1:5" ht="20" customHeight="1">
      <c r="A3565" s="19" t="s">
        <v>3260</v>
      </c>
      <c r="B3565" s="20" t="s">
        <v>3259</v>
      </c>
      <c r="C3565" s="21" t="s">
        <v>169474</v>
      </c>
      <c r="D3565" s="21" t="s">
        <v>345</v>
      </c>
      <c r="E3565" s="23"/>
    </row>
    <row r="3566" spans="1:5" ht="20" customHeight="1">
      <c r="A3566" s="19" t="s">
        <v>3261</v>
      </c>
      <c r="B3566" s="20" t="s">
        <v>3262</v>
      </c>
      <c r="C3566" s="21" t="s">
        <v>169478</v>
      </c>
      <c r="D3566" s="21" t="s">
        <v>345</v>
      </c>
      <c r="E3566" s="23"/>
    </row>
    <row r="3567" spans="1:5" ht="20" customHeight="1">
      <c r="A3567" s="19" t="s">
        <v>3263</v>
      </c>
      <c r="B3567" s="20" t="s">
        <v>3264</v>
      </c>
      <c r="C3567" s="21" t="s">
        <v>14955</v>
      </c>
      <c r="D3567" s="21" t="s">
        <v>345</v>
      </c>
      <c r="E3567" s="23"/>
    </row>
    <row r="3568" spans="1:5" ht="20" customHeight="1">
      <c r="A3568" s="19" t="s">
        <v>3265</v>
      </c>
      <c r="B3568" s="20" t="s">
        <v>3266</v>
      </c>
      <c r="C3568" s="21" t="s">
        <v>169485</v>
      </c>
      <c r="D3568" s="21" t="s">
        <v>345</v>
      </c>
      <c r="E3568" s="23"/>
    </row>
    <row r="3569" spans="1:5" ht="20" customHeight="1">
      <c r="A3569" s="19" t="s">
        <v>3267</v>
      </c>
      <c r="B3569" s="20" t="s">
        <v>3268</v>
      </c>
      <c r="C3569" s="22">
        <v>-95</v>
      </c>
      <c r="D3569" s="21" t="s">
        <v>296</v>
      </c>
      <c r="E3569" s="23"/>
    </row>
    <row r="3570" spans="1:5" ht="20" customHeight="1">
      <c r="A3570" s="19" t="s">
        <v>3269</v>
      </c>
      <c r="B3570" s="20" t="s">
        <v>3270</v>
      </c>
      <c r="C3570" s="22">
        <v>185</v>
      </c>
      <c r="D3570" s="21" t="s">
        <v>345</v>
      </c>
      <c r="E3570" s="23"/>
    </row>
    <row r="3571" spans="1:5" ht="20" customHeight="1">
      <c r="A3571" s="19" t="s">
        <v>3274</v>
      </c>
      <c r="B3571" s="20" t="s">
        <v>3272</v>
      </c>
      <c r="C3571" s="22">
        <v>45</v>
      </c>
      <c r="D3571" s="21" t="s">
        <v>345</v>
      </c>
      <c r="E3571" s="23"/>
    </row>
    <row r="3572" spans="1:5" ht="32" customHeight="1">
      <c r="A3572" s="19" t="s">
        <v>3275</v>
      </c>
      <c r="B3572" s="20" t="s">
        <v>3276</v>
      </c>
      <c r="C3572" s="21" t="s">
        <v>160304</v>
      </c>
      <c r="D3572" s="21" t="s">
        <v>345</v>
      </c>
      <c r="E3572" s="23"/>
    </row>
    <row r="3573" spans="1:5" ht="20" customHeight="1">
      <c r="A3573" s="19" t="s">
        <v>3277</v>
      </c>
      <c r="B3573" s="20" t="s">
        <v>3278</v>
      </c>
      <c r="C3573" s="21" t="s">
        <v>169455</v>
      </c>
      <c r="D3573" s="21" t="s">
        <v>345</v>
      </c>
      <c r="E3573" s="23"/>
    </row>
    <row r="3574" spans="1:5" ht="20" customHeight="1">
      <c r="A3574" s="19" t="s">
        <v>3279</v>
      </c>
      <c r="B3574" s="20" t="s">
        <v>3280</v>
      </c>
      <c r="C3574" s="21" t="s">
        <v>169477</v>
      </c>
      <c r="D3574" s="21" t="s">
        <v>345</v>
      </c>
      <c r="E3574" s="23"/>
    </row>
    <row r="3575" spans="1:5" ht="20" customHeight="1">
      <c r="A3575" s="19" t="s">
        <v>3281</v>
      </c>
      <c r="B3575" s="20" t="s">
        <v>3282</v>
      </c>
      <c r="C3575" s="22">
        <v>-85</v>
      </c>
      <c r="D3575" s="21" t="s">
        <v>345</v>
      </c>
      <c r="E3575" s="23"/>
    </row>
    <row r="3576" spans="1:5" ht="20" customHeight="1">
      <c r="A3576" s="19" t="s">
        <v>3285</v>
      </c>
      <c r="B3576" s="20" t="s">
        <v>3284</v>
      </c>
      <c r="C3576" s="21" t="s">
        <v>169474</v>
      </c>
      <c r="D3576" s="21" t="s">
        <v>345</v>
      </c>
      <c r="E3576" s="23"/>
    </row>
    <row r="3577" spans="1:5" ht="32" customHeight="1">
      <c r="A3577" s="19" t="s">
        <v>3286</v>
      </c>
      <c r="B3577" s="20" t="s">
        <v>3287</v>
      </c>
      <c r="C3577" s="21" t="s">
        <v>169563</v>
      </c>
      <c r="D3577" s="21" t="s">
        <v>345</v>
      </c>
      <c r="E3577" s="23"/>
    </row>
    <row r="3578" spans="1:5" ht="20" customHeight="1">
      <c r="A3578" s="19" t="s">
        <v>3288</v>
      </c>
      <c r="B3578" s="20" t="s">
        <v>3289</v>
      </c>
      <c r="C3578" s="22">
        <v>-15</v>
      </c>
      <c r="D3578" s="21" t="s">
        <v>345</v>
      </c>
      <c r="E3578" s="23"/>
    </row>
    <row r="3579" spans="1:5" ht="20" customHeight="1">
      <c r="A3579" s="19" t="s">
        <v>3290</v>
      </c>
      <c r="B3579" s="20" t="s">
        <v>3291</v>
      </c>
      <c r="C3579" s="22">
        <v>125</v>
      </c>
      <c r="D3579" s="21" t="s">
        <v>345</v>
      </c>
      <c r="E3579" s="23"/>
    </row>
    <row r="3580" spans="1:5" ht="32" customHeight="1">
      <c r="A3580" s="19" t="s">
        <v>3294</v>
      </c>
      <c r="B3580" s="20" t="s">
        <v>3295</v>
      </c>
      <c r="C3580" s="21" t="s">
        <v>169561</v>
      </c>
      <c r="D3580" s="21" t="s">
        <v>345</v>
      </c>
      <c r="E3580" s="23"/>
    </row>
    <row r="3581" spans="1:5" ht="32" customHeight="1">
      <c r="A3581" s="19" t="s">
        <v>3298</v>
      </c>
      <c r="B3581" s="20" t="s">
        <v>3297</v>
      </c>
      <c r="C3581" s="21" t="s">
        <v>169575</v>
      </c>
      <c r="D3581" s="21" t="s">
        <v>345</v>
      </c>
      <c r="E3581" s="23"/>
    </row>
    <row r="3582" spans="1:5" ht="20" customHeight="1">
      <c r="A3582" s="19" t="s">
        <v>3299</v>
      </c>
      <c r="B3582" s="20" t="s">
        <v>3300</v>
      </c>
      <c r="C3582" s="21" t="s">
        <v>169448</v>
      </c>
      <c r="D3582" s="21" t="s">
        <v>296</v>
      </c>
      <c r="E3582" s="23"/>
    </row>
    <row r="3583" spans="1:5" ht="20" customHeight="1">
      <c r="A3583" s="19" t="s">
        <v>3301</v>
      </c>
      <c r="B3583" s="20" t="s">
        <v>3302</v>
      </c>
      <c r="C3583" s="21" t="s">
        <v>169480</v>
      </c>
      <c r="D3583" s="21" t="s">
        <v>345</v>
      </c>
      <c r="E3583" s="23"/>
    </row>
    <row r="3584" spans="1:5" ht="20" customHeight="1">
      <c r="A3584" s="19" t="s">
        <v>3303</v>
      </c>
      <c r="B3584" s="20" t="s">
        <v>3304</v>
      </c>
      <c r="C3584" s="21" t="s">
        <v>169477</v>
      </c>
      <c r="D3584" s="21" t="s">
        <v>296</v>
      </c>
      <c r="E3584" s="23"/>
    </row>
    <row r="3585" spans="1:5" ht="20" customHeight="1">
      <c r="A3585" s="19" t="s">
        <v>3307</v>
      </c>
      <c r="B3585" s="20" t="s">
        <v>3306</v>
      </c>
      <c r="C3585" s="22">
        <v>85</v>
      </c>
      <c r="D3585" s="21" t="s">
        <v>345</v>
      </c>
      <c r="E3585" s="23"/>
    </row>
    <row r="3586" spans="1:5" ht="20" customHeight="1">
      <c r="A3586" s="19" t="s">
        <v>3310</v>
      </c>
      <c r="B3586" s="20" t="s">
        <v>3309</v>
      </c>
      <c r="C3586" s="22">
        <v>-75</v>
      </c>
      <c r="D3586" s="21" t="s">
        <v>345</v>
      </c>
      <c r="E3586" s="23"/>
    </row>
    <row r="3587" spans="1:5" ht="20" customHeight="1">
      <c r="A3587" s="19" t="s">
        <v>3311</v>
      </c>
      <c r="B3587" s="20" t="s">
        <v>3312</v>
      </c>
      <c r="C3587" s="22">
        <v>65</v>
      </c>
      <c r="D3587" s="21" t="s">
        <v>296</v>
      </c>
      <c r="E3587" s="23"/>
    </row>
    <row r="3588" spans="1:5" ht="20" customHeight="1">
      <c r="A3588" s="19" t="s">
        <v>3313</v>
      </c>
      <c r="B3588" s="20" t="s">
        <v>3314</v>
      </c>
      <c r="C3588" s="22">
        <v>55</v>
      </c>
      <c r="D3588" s="21" t="s">
        <v>345</v>
      </c>
      <c r="E3588" s="23"/>
    </row>
    <row r="3589" spans="1:5" ht="20" customHeight="1">
      <c r="A3589" s="19" t="s">
        <v>3315</v>
      </c>
      <c r="B3589" s="20" t="s">
        <v>3316</v>
      </c>
      <c r="C3589" s="22">
        <v>-65</v>
      </c>
      <c r="D3589" s="21" t="s">
        <v>296</v>
      </c>
      <c r="E3589" s="23"/>
    </row>
    <row r="3590" spans="1:5" ht="20" customHeight="1">
      <c r="A3590" s="19" t="s">
        <v>3317</v>
      </c>
      <c r="B3590" s="20" t="s">
        <v>3318</v>
      </c>
      <c r="C3590" s="21" t="s">
        <v>169490</v>
      </c>
      <c r="D3590" s="21" t="s">
        <v>345</v>
      </c>
      <c r="E3590" s="23"/>
    </row>
    <row r="3591" spans="1:5" ht="20" customHeight="1">
      <c r="A3591" s="19" t="s">
        <v>3319</v>
      </c>
      <c r="B3591" s="20" t="s">
        <v>3320</v>
      </c>
      <c r="C3591" s="22">
        <v>45</v>
      </c>
      <c r="D3591" s="21" t="s">
        <v>345</v>
      </c>
      <c r="E3591" s="23"/>
    </row>
    <row r="3592" spans="1:5" ht="20" customHeight="1">
      <c r="A3592" s="19" t="s">
        <v>3321</v>
      </c>
      <c r="B3592" s="20" t="s">
        <v>3322</v>
      </c>
      <c r="C3592" s="21" t="s">
        <v>169509</v>
      </c>
      <c r="D3592" s="21" t="s">
        <v>345</v>
      </c>
      <c r="E3592" s="23"/>
    </row>
    <row r="3593" spans="1:5" ht="32" customHeight="1">
      <c r="A3593" s="19" t="s">
        <v>3325</v>
      </c>
      <c r="B3593" s="20" t="s">
        <v>3324</v>
      </c>
      <c r="C3593" s="21" t="s">
        <v>169581</v>
      </c>
      <c r="D3593" s="21" t="s">
        <v>345</v>
      </c>
      <c r="E3593" s="23"/>
    </row>
    <row r="3594" spans="1:5" ht="20" customHeight="1">
      <c r="A3594" s="19" t="s">
        <v>3326</v>
      </c>
      <c r="B3594" s="20" t="s">
        <v>3327</v>
      </c>
      <c r="C3594" s="22">
        <v>95</v>
      </c>
      <c r="D3594" s="21" t="s">
        <v>296</v>
      </c>
      <c r="E3594" s="23"/>
    </row>
    <row r="3595" spans="1:5" ht="20" customHeight="1">
      <c r="A3595" s="19" t="s">
        <v>3330</v>
      </c>
      <c r="B3595" s="20" t="s">
        <v>3329</v>
      </c>
      <c r="C3595" s="22">
        <v>25</v>
      </c>
      <c r="D3595" s="21" t="s">
        <v>296</v>
      </c>
      <c r="E3595" s="23"/>
    </row>
    <row r="3596" spans="1:5" ht="20" customHeight="1">
      <c r="A3596" s="19" t="s">
        <v>3331</v>
      </c>
      <c r="B3596" s="20" t="s">
        <v>3332</v>
      </c>
      <c r="C3596" s="21" t="s">
        <v>14955</v>
      </c>
      <c r="D3596" s="21" t="s">
        <v>345</v>
      </c>
      <c r="E3596" s="23"/>
    </row>
    <row r="3597" spans="1:5" ht="20" customHeight="1">
      <c r="A3597" s="19" t="s">
        <v>3333</v>
      </c>
      <c r="B3597" s="20" t="s">
        <v>3334</v>
      </c>
      <c r="C3597" s="22">
        <v>145</v>
      </c>
      <c r="D3597" s="21" t="s">
        <v>345</v>
      </c>
      <c r="E3597" s="23"/>
    </row>
    <row r="3598" spans="1:5" ht="20" customHeight="1">
      <c r="A3598" s="19" t="s">
        <v>3335</v>
      </c>
      <c r="B3598" s="20" t="s">
        <v>3336</v>
      </c>
      <c r="C3598" s="22">
        <v>35</v>
      </c>
      <c r="D3598" s="21" t="s">
        <v>345</v>
      </c>
      <c r="E3598" s="23"/>
    </row>
    <row r="3599" spans="1:5" ht="20" customHeight="1">
      <c r="A3599" s="19" t="s">
        <v>3340</v>
      </c>
      <c r="B3599" s="20" t="s">
        <v>3338</v>
      </c>
      <c r="C3599" s="21" t="s">
        <v>101727</v>
      </c>
      <c r="D3599" s="21" t="s">
        <v>345</v>
      </c>
      <c r="E3599" s="23"/>
    </row>
    <row r="3600" spans="1:5" ht="20" customHeight="1">
      <c r="A3600" s="19" t="s">
        <v>3341</v>
      </c>
      <c r="B3600" s="24">
        <v>100</v>
      </c>
      <c r="C3600" s="22">
        <v>155</v>
      </c>
      <c r="D3600" s="21" t="s">
        <v>345</v>
      </c>
      <c r="E3600" s="23"/>
    </row>
    <row r="3601" spans="1:5" ht="20" customHeight="1">
      <c r="A3601" s="19" t="s">
        <v>3342</v>
      </c>
      <c r="B3601" s="20" t="s">
        <v>3343</v>
      </c>
      <c r="C3601" s="22">
        <v>175</v>
      </c>
      <c r="D3601" s="21" t="s">
        <v>345</v>
      </c>
      <c r="E3601" s="23"/>
    </row>
    <row r="3602" spans="1:5" ht="20" customHeight="1">
      <c r="A3602" s="19" t="s">
        <v>3347</v>
      </c>
      <c r="B3602" s="20" t="s">
        <v>3345</v>
      </c>
      <c r="C3602" s="21" t="s">
        <v>169462</v>
      </c>
      <c r="D3602" s="21" t="s">
        <v>345</v>
      </c>
      <c r="E3602" s="23"/>
    </row>
    <row r="3603" spans="1:5" ht="20" customHeight="1">
      <c r="A3603" s="19" t="s">
        <v>3350</v>
      </c>
      <c r="B3603" s="20" t="s">
        <v>3349</v>
      </c>
      <c r="C3603" s="22">
        <v>95</v>
      </c>
      <c r="D3603" s="21" t="s">
        <v>345</v>
      </c>
      <c r="E3603" s="23"/>
    </row>
    <row r="3604" spans="1:5" ht="20" customHeight="1">
      <c r="A3604" s="19" t="s">
        <v>3351</v>
      </c>
      <c r="B3604" s="20" t="s">
        <v>3352</v>
      </c>
      <c r="C3604" s="21" t="s">
        <v>156989</v>
      </c>
      <c r="D3604" s="21" t="s">
        <v>345</v>
      </c>
      <c r="E3604" s="23"/>
    </row>
    <row r="3605" spans="1:5" ht="20" customHeight="1">
      <c r="A3605" s="19" t="s">
        <v>3353</v>
      </c>
      <c r="B3605" s="20" t="s">
        <v>3354</v>
      </c>
      <c r="C3605" s="21" t="s">
        <v>169460</v>
      </c>
      <c r="D3605" s="21" t="s">
        <v>345</v>
      </c>
      <c r="E3605" s="23"/>
    </row>
    <row r="3606" spans="1:5" ht="20" customHeight="1">
      <c r="A3606" s="19" t="s">
        <v>3355</v>
      </c>
      <c r="B3606" s="24">
        <v>100</v>
      </c>
      <c r="C3606" s="21" t="s">
        <v>169480</v>
      </c>
      <c r="D3606" s="21" t="s">
        <v>345</v>
      </c>
      <c r="E3606" s="23"/>
    </row>
    <row r="3607" spans="1:5" ht="20" customHeight="1">
      <c r="A3607" s="19" t="s">
        <v>3356</v>
      </c>
      <c r="B3607" s="24">
        <v>100</v>
      </c>
      <c r="C3607" s="22">
        <v>225</v>
      </c>
      <c r="D3607" s="21" t="s">
        <v>345</v>
      </c>
      <c r="E3607" s="23"/>
    </row>
    <row r="3608" spans="1:5" ht="20" customHeight="1">
      <c r="A3608" s="19" t="s">
        <v>3359</v>
      </c>
      <c r="B3608" s="20" t="s">
        <v>3358</v>
      </c>
      <c r="C3608" s="21" t="s">
        <v>169478</v>
      </c>
      <c r="D3608" s="21" t="s">
        <v>345</v>
      </c>
      <c r="E3608" s="23"/>
    </row>
    <row r="3609" spans="1:5" ht="20" customHeight="1">
      <c r="A3609" s="19" t="s">
        <v>3360</v>
      </c>
      <c r="B3609" s="20" t="s">
        <v>3361</v>
      </c>
      <c r="C3609" s="21" t="s">
        <v>169474</v>
      </c>
      <c r="D3609" s="21" t="s">
        <v>296</v>
      </c>
      <c r="E3609" s="23"/>
    </row>
    <row r="3610" spans="1:5" ht="20" customHeight="1">
      <c r="A3610" s="19" t="s">
        <v>3362</v>
      </c>
      <c r="B3610" s="20" t="s">
        <v>3363</v>
      </c>
      <c r="C3610" s="22">
        <v>-15</v>
      </c>
      <c r="D3610" s="21" t="s">
        <v>345</v>
      </c>
      <c r="E3610" s="23"/>
    </row>
    <row r="3611" spans="1:5" ht="20" customHeight="1">
      <c r="A3611" s="19" t="s">
        <v>3364</v>
      </c>
      <c r="B3611" s="20" t="s">
        <v>3365</v>
      </c>
      <c r="C3611" s="21" t="s">
        <v>169471</v>
      </c>
      <c r="D3611" s="21" t="s">
        <v>345</v>
      </c>
      <c r="E3611" s="23"/>
    </row>
    <row r="3612" spans="1:5" ht="32" customHeight="1">
      <c r="A3612" s="19" t="s">
        <v>3368</v>
      </c>
      <c r="B3612" s="20" t="s">
        <v>3369</v>
      </c>
      <c r="C3612" s="21" t="s">
        <v>169567</v>
      </c>
      <c r="D3612" s="21" t="s">
        <v>345</v>
      </c>
      <c r="E3612" s="23"/>
    </row>
    <row r="3613" spans="1:5" ht="20" customHeight="1">
      <c r="A3613" s="19" t="s">
        <v>3372</v>
      </c>
      <c r="B3613" s="20" t="s">
        <v>3371</v>
      </c>
      <c r="C3613" s="21" t="s">
        <v>156989</v>
      </c>
      <c r="D3613" s="21" t="s">
        <v>296</v>
      </c>
      <c r="E3613" s="23"/>
    </row>
    <row r="3614" spans="1:5" ht="20" customHeight="1">
      <c r="A3614" s="19" t="s">
        <v>3375</v>
      </c>
      <c r="B3614" s="20" t="s">
        <v>3374</v>
      </c>
      <c r="C3614" s="21" t="s">
        <v>101727</v>
      </c>
      <c r="D3614" s="21" t="s">
        <v>296</v>
      </c>
      <c r="E3614" s="23"/>
    </row>
    <row r="3615" spans="1:5" ht="20" customHeight="1">
      <c r="A3615" s="19" t="s">
        <v>3376</v>
      </c>
      <c r="B3615" s="20" t="s">
        <v>3377</v>
      </c>
      <c r="C3615" s="22">
        <v>115</v>
      </c>
      <c r="D3615" s="21" t="s">
        <v>345</v>
      </c>
      <c r="E3615" s="23"/>
    </row>
    <row r="3616" spans="1:5" ht="20" customHeight="1">
      <c r="A3616" s="19" t="s">
        <v>3381</v>
      </c>
      <c r="B3616" s="20" t="s">
        <v>3379</v>
      </c>
      <c r="C3616" s="22">
        <v>105</v>
      </c>
      <c r="D3616" s="21" t="s">
        <v>345</v>
      </c>
      <c r="E3616" s="23"/>
    </row>
    <row r="3617" spans="1:5" ht="20" customHeight="1">
      <c r="A3617" s="19" t="s">
        <v>3384</v>
      </c>
      <c r="B3617" s="20" t="s">
        <v>3383</v>
      </c>
      <c r="C3617" s="21" t="s">
        <v>169438</v>
      </c>
      <c r="D3617" s="21" t="s">
        <v>296</v>
      </c>
      <c r="E3617" s="23"/>
    </row>
    <row r="3618" spans="1:5" ht="20" customHeight="1">
      <c r="A3618" s="19" t="s">
        <v>3387</v>
      </c>
      <c r="B3618" s="20" t="s">
        <v>3386</v>
      </c>
      <c r="C3618" s="21" t="s">
        <v>169486</v>
      </c>
      <c r="D3618" s="21" t="s">
        <v>345</v>
      </c>
      <c r="E3618" s="23"/>
    </row>
    <row r="3619" spans="1:5" ht="20" customHeight="1">
      <c r="A3619" s="19" t="s">
        <v>3388</v>
      </c>
      <c r="B3619" s="20" t="s">
        <v>3389</v>
      </c>
      <c r="C3619" s="22">
        <v>-165</v>
      </c>
      <c r="D3619" s="21" t="s">
        <v>296</v>
      </c>
      <c r="E3619" s="23"/>
    </row>
    <row r="3620" spans="1:5" ht="20" customHeight="1">
      <c r="A3620" s="19" t="s">
        <v>3390</v>
      </c>
      <c r="B3620" s="20" t="s">
        <v>3391</v>
      </c>
      <c r="C3620" s="21" t="s">
        <v>169480</v>
      </c>
      <c r="D3620" s="21" t="s">
        <v>345</v>
      </c>
      <c r="E3620" s="23"/>
    </row>
    <row r="3621" spans="1:5" ht="20" customHeight="1">
      <c r="A3621" s="19" t="s">
        <v>3392</v>
      </c>
      <c r="B3621" s="20" t="s">
        <v>3393</v>
      </c>
      <c r="C3621" s="22">
        <v>85</v>
      </c>
      <c r="D3621" s="21" t="s">
        <v>345</v>
      </c>
      <c r="E3621" s="23"/>
    </row>
    <row r="3622" spans="1:5" ht="20" customHeight="1">
      <c r="A3622" s="19" t="s">
        <v>3394</v>
      </c>
      <c r="B3622" s="20" t="s">
        <v>3395</v>
      </c>
      <c r="C3622" s="22">
        <v>85</v>
      </c>
      <c r="D3622" s="21" t="s">
        <v>345</v>
      </c>
      <c r="E3622" s="23"/>
    </row>
    <row r="3623" spans="1:5" ht="20" customHeight="1">
      <c r="A3623" s="19" t="s">
        <v>3396</v>
      </c>
      <c r="B3623" s="20" t="s">
        <v>3397</v>
      </c>
      <c r="C3623" s="22">
        <v>85</v>
      </c>
      <c r="D3623" s="21" t="s">
        <v>345</v>
      </c>
      <c r="E3623" s="23"/>
    </row>
    <row r="3624" spans="1:5" ht="20" customHeight="1">
      <c r="A3624" s="19" t="s">
        <v>3400</v>
      </c>
      <c r="B3624" s="20" t="s">
        <v>3399</v>
      </c>
      <c r="C3624" s="22">
        <v>65</v>
      </c>
      <c r="D3624" s="21" t="s">
        <v>345</v>
      </c>
      <c r="E3624" s="23"/>
    </row>
    <row r="3625" spans="1:5" ht="20" customHeight="1">
      <c r="A3625" s="19" t="s">
        <v>3401</v>
      </c>
      <c r="B3625" s="20" t="s">
        <v>3402</v>
      </c>
      <c r="C3625" s="22">
        <v>115</v>
      </c>
      <c r="D3625" s="21" t="s">
        <v>345</v>
      </c>
      <c r="E3625" s="23"/>
    </row>
    <row r="3626" spans="1:5" ht="32" customHeight="1">
      <c r="A3626" s="19" t="s">
        <v>3405</v>
      </c>
      <c r="B3626" s="20" t="s">
        <v>3404</v>
      </c>
      <c r="C3626" s="21" t="s">
        <v>169594</v>
      </c>
      <c r="D3626" s="21" t="s">
        <v>296</v>
      </c>
      <c r="E3626" s="23"/>
    </row>
    <row r="3627" spans="1:5" ht="20" customHeight="1">
      <c r="A3627" s="19" t="s">
        <v>3406</v>
      </c>
      <c r="B3627" s="24">
        <v>100</v>
      </c>
      <c r="C3627" s="21" t="s">
        <v>169460</v>
      </c>
      <c r="D3627" s="21" t="s">
        <v>345</v>
      </c>
      <c r="E3627" s="23"/>
    </row>
    <row r="3628" spans="1:5" ht="20" customHeight="1">
      <c r="A3628" s="19" t="s">
        <v>3407</v>
      </c>
      <c r="B3628" s="24">
        <v>100</v>
      </c>
      <c r="C3628" s="21" t="s">
        <v>169494</v>
      </c>
      <c r="D3628" s="21" t="s">
        <v>345</v>
      </c>
      <c r="E3628" s="23"/>
    </row>
    <row r="3629" spans="1:5" ht="20" customHeight="1">
      <c r="A3629" s="19" t="s">
        <v>3408</v>
      </c>
      <c r="B3629" s="20" t="s">
        <v>3409</v>
      </c>
      <c r="C3629" s="22">
        <v>175</v>
      </c>
      <c r="D3629" s="21" t="s">
        <v>345</v>
      </c>
      <c r="E3629" s="23"/>
    </row>
    <row r="3630" spans="1:5" ht="20" customHeight="1">
      <c r="A3630" s="19" t="s">
        <v>3410</v>
      </c>
      <c r="B3630" s="24">
        <v>100</v>
      </c>
      <c r="C3630" s="21" t="s">
        <v>101522</v>
      </c>
      <c r="D3630" s="21" t="s">
        <v>345</v>
      </c>
      <c r="E3630" s="23"/>
    </row>
    <row r="3631" spans="1:5" ht="20" customHeight="1">
      <c r="A3631" s="19" t="s">
        <v>3415</v>
      </c>
      <c r="B3631" s="20" t="s">
        <v>3412</v>
      </c>
      <c r="C3631" s="22">
        <v>85</v>
      </c>
      <c r="D3631" s="21" t="s">
        <v>345</v>
      </c>
      <c r="E3631" s="23"/>
    </row>
    <row r="3632" spans="1:5" ht="20" customHeight="1">
      <c r="A3632" s="19" t="s">
        <v>3416</v>
      </c>
      <c r="B3632" s="20" t="s">
        <v>3417</v>
      </c>
      <c r="C3632" s="21" t="s">
        <v>169456</v>
      </c>
      <c r="D3632" s="21" t="s">
        <v>296</v>
      </c>
      <c r="E3632" s="23"/>
    </row>
    <row r="3633" spans="1:5" ht="20" customHeight="1">
      <c r="A3633" s="19" t="s">
        <v>3418</v>
      </c>
      <c r="B3633" s="24">
        <v>100</v>
      </c>
      <c r="C3633" s="21" t="s">
        <v>169515</v>
      </c>
      <c r="D3633" s="21" t="s">
        <v>345</v>
      </c>
      <c r="E3633" s="23"/>
    </row>
    <row r="3634" spans="1:5" ht="20" customHeight="1">
      <c r="A3634" s="19" t="s">
        <v>3419</v>
      </c>
      <c r="B3634" s="24">
        <v>100</v>
      </c>
      <c r="C3634" s="21" t="s">
        <v>169485</v>
      </c>
      <c r="D3634" s="21" t="s">
        <v>345</v>
      </c>
      <c r="E3634" s="23"/>
    </row>
    <row r="3635" spans="1:5" ht="20" customHeight="1">
      <c r="A3635" s="19" t="s">
        <v>3420</v>
      </c>
      <c r="B3635" s="20" t="s">
        <v>3421</v>
      </c>
      <c r="C3635" s="22">
        <v>95</v>
      </c>
      <c r="D3635" s="21" t="s">
        <v>345</v>
      </c>
      <c r="E3635" s="23"/>
    </row>
    <row r="3636" spans="1:5" ht="20" customHeight="1">
      <c r="A3636" s="19" t="s">
        <v>3424</v>
      </c>
      <c r="B3636" s="20" t="s">
        <v>3423</v>
      </c>
      <c r="C3636" s="22">
        <v>-155</v>
      </c>
      <c r="D3636" s="21" t="s">
        <v>296</v>
      </c>
      <c r="E3636" s="23"/>
    </row>
    <row r="3637" spans="1:5" ht="20" customHeight="1">
      <c r="A3637" s="19" t="s">
        <v>3425</v>
      </c>
      <c r="B3637" s="20" t="s">
        <v>3426</v>
      </c>
      <c r="C3637" s="22">
        <v>-85</v>
      </c>
      <c r="D3637" s="21" t="s">
        <v>345</v>
      </c>
      <c r="E3637" s="23"/>
    </row>
    <row r="3638" spans="1:5" ht="20" customHeight="1">
      <c r="A3638" s="19" t="s">
        <v>3427</v>
      </c>
      <c r="B3638" s="20" t="s">
        <v>3428</v>
      </c>
      <c r="C3638" s="22">
        <v>145</v>
      </c>
      <c r="D3638" s="21" t="s">
        <v>345</v>
      </c>
      <c r="E3638" s="23"/>
    </row>
    <row r="3639" spans="1:5" ht="20" customHeight="1">
      <c r="A3639" s="19" t="s">
        <v>3431</v>
      </c>
      <c r="B3639" s="20" t="s">
        <v>3430</v>
      </c>
      <c r="C3639" s="22">
        <v>45</v>
      </c>
      <c r="D3639" s="21" t="s">
        <v>345</v>
      </c>
      <c r="E3639" s="23"/>
    </row>
    <row r="3640" spans="1:5" ht="20" customHeight="1">
      <c r="A3640" s="19" t="s">
        <v>3432</v>
      </c>
      <c r="B3640" s="20" t="s">
        <v>3433</v>
      </c>
      <c r="C3640" s="22">
        <v>155</v>
      </c>
      <c r="D3640" s="21" t="s">
        <v>345</v>
      </c>
      <c r="E3640" s="23"/>
    </row>
    <row r="3641" spans="1:5" ht="20" customHeight="1">
      <c r="A3641" s="19" t="s">
        <v>3434</v>
      </c>
      <c r="B3641" s="20" t="s">
        <v>3435</v>
      </c>
      <c r="C3641" s="22">
        <v>75</v>
      </c>
      <c r="D3641" s="21" t="s">
        <v>345</v>
      </c>
      <c r="E3641" s="23"/>
    </row>
    <row r="3642" spans="1:5" ht="20" customHeight="1">
      <c r="A3642" s="19" t="s">
        <v>3438</v>
      </c>
      <c r="B3642" s="20" t="s">
        <v>3437</v>
      </c>
      <c r="C3642" s="21" t="s">
        <v>169494</v>
      </c>
      <c r="D3642" s="21" t="s">
        <v>296</v>
      </c>
      <c r="E3642" s="23"/>
    </row>
    <row r="3643" spans="1:5" ht="20" customHeight="1">
      <c r="A3643" s="19" t="s">
        <v>3439</v>
      </c>
      <c r="B3643" s="20" t="s">
        <v>3440</v>
      </c>
      <c r="C3643" s="21" t="s">
        <v>169435</v>
      </c>
      <c r="D3643" s="21" t="s">
        <v>345</v>
      </c>
      <c r="E3643" s="23"/>
    </row>
    <row r="3644" spans="1:5" ht="20" customHeight="1">
      <c r="A3644" s="19" t="s">
        <v>3443</v>
      </c>
      <c r="B3644" s="20" t="s">
        <v>3444</v>
      </c>
      <c r="C3644" s="21" t="s">
        <v>169452</v>
      </c>
      <c r="D3644" s="21" t="s">
        <v>345</v>
      </c>
      <c r="E3644" s="23"/>
    </row>
    <row r="3645" spans="1:5" ht="20" customHeight="1">
      <c r="A3645" s="19" t="s">
        <v>3445</v>
      </c>
      <c r="B3645" s="24">
        <v>100</v>
      </c>
      <c r="C3645" s="21" t="s">
        <v>169485</v>
      </c>
      <c r="D3645" s="21" t="s">
        <v>345</v>
      </c>
      <c r="E3645" s="23"/>
    </row>
    <row r="3646" spans="1:5" ht="20" customHeight="1">
      <c r="A3646" s="19" t="s">
        <v>3447</v>
      </c>
      <c r="B3646" s="20" t="s">
        <v>51</v>
      </c>
      <c r="C3646" s="22">
        <v>-115</v>
      </c>
      <c r="D3646" s="21" t="s">
        <v>296</v>
      </c>
      <c r="E3646" s="23"/>
    </row>
    <row r="3647" spans="1:5" ht="20" customHeight="1">
      <c r="A3647" s="19" t="s">
        <v>3449</v>
      </c>
      <c r="B3647" s="24">
        <v>100</v>
      </c>
      <c r="C3647" s="22">
        <v>115</v>
      </c>
      <c r="D3647" s="21" t="s">
        <v>345</v>
      </c>
      <c r="E3647" s="23"/>
    </row>
    <row r="3648" spans="1:5" ht="32" customHeight="1">
      <c r="A3648" s="19" t="s">
        <v>3452</v>
      </c>
      <c r="B3648" s="20" t="s">
        <v>3451</v>
      </c>
      <c r="C3648" s="21" t="s">
        <v>169560</v>
      </c>
      <c r="D3648" s="21" t="s">
        <v>345</v>
      </c>
      <c r="E3648" s="23"/>
    </row>
    <row r="3649" spans="1:5" ht="20" customHeight="1">
      <c r="A3649" s="19" t="s">
        <v>3454</v>
      </c>
      <c r="B3649" s="24">
        <v>100</v>
      </c>
      <c r="C3649" s="22">
        <v>45</v>
      </c>
      <c r="D3649" s="21" t="s">
        <v>345</v>
      </c>
      <c r="E3649" s="23"/>
    </row>
    <row r="3650" spans="1:5" ht="20" customHeight="1">
      <c r="A3650" s="19" t="s">
        <v>3471</v>
      </c>
      <c r="B3650" s="20" t="s">
        <v>3472</v>
      </c>
      <c r="C3650" s="22">
        <v>-85</v>
      </c>
      <c r="D3650" s="21" t="s">
        <v>345</v>
      </c>
      <c r="E3650" s="23"/>
    </row>
    <row r="3651" spans="1:5" ht="20" customHeight="1">
      <c r="A3651" s="19" t="s">
        <v>3474</v>
      </c>
      <c r="B3651" s="20" t="s">
        <v>3475</v>
      </c>
      <c r="C3651" s="22">
        <v>-115</v>
      </c>
      <c r="D3651" s="21" t="s">
        <v>296</v>
      </c>
      <c r="E3651" s="23"/>
    </row>
    <row r="3652" spans="1:5" ht="32" customHeight="1">
      <c r="A3652" s="19" t="s">
        <v>3487</v>
      </c>
      <c r="B3652" s="20" t="s">
        <v>3488</v>
      </c>
      <c r="C3652" s="21" t="s">
        <v>169580</v>
      </c>
      <c r="D3652" s="21" t="s">
        <v>345</v>
      </c>
      <c r="E3652" s="23"/>
    </row>
    <row r="3653" spans="1:5" ht="32" customHeight="1">
      <c r="A3653" s="19" t="s">
        <v>3492</v>
      </c>
      <c r="B3653" s="20" t="s">
        <v>3493</v>
      </c>
      <c r="C3653" s="21" t="s">
        <v>169600</v>
      </c>
      <c r="D3653" s="21" t="s">
        <v>345</v>
      </c>
      <c r="E3653" s="23"/>
    </row>
    <row r="3654" spans="1:5" ht="20" customHeight="1">
      <c r="A3654" s="19" t="s">
        <v>3507</v>
      </c>
      <c r="B3654" s="20" t="s">
        <v>3508</v>
      </c>
      <c r="C3654" s="21" t="s">
        <v>169442</v>
      </c>
      <c r="D3654" s="21" t="s">
        <v>345</v>
      </c>
      <c r="E3654" s="23"/>
    </row>
    <row r="3655" spans="1:5" ht="20" customHeight="1">
      <c r="A3655" s="19" t="s">
        <v>3520</v>
      </c>
      <c r="B3655" s="20" t="s">
        <v>3521</v>
      </c>
      <c r="C3655" s="21" t="s">
        <v>169435</v>
      </c>
      <c r="D3655" s="21" t="s">
        <v>345</v>
      </c>
      <c r="E3655" s="23"/>
    </row>
    <row r="3656" spans="1:5" ht="20" customHeight="1">
      <c r="A3656" s="19" t="s">
        <v>3527</v>
      </c>
      <c r="B3656" s="20" t="s">
        <v>3526</v>
      </c>
      <c r="C3656" s="22">
        <v>-85</v>
      </c>
      <c r="D3656" s="21" t="s">
        <v>345</v>
      </c>
      <c r="E3656" s="23"/>
    </row>
    <row r="3657" spans="1:5" ht="20" customHeight="1">
      <c r="A3657" s="19" t="s">
        <v>3541</v>
      </c>
      <c r="B3657" s="20" t="s">
        <v>3542</v>
      </c>
      <c r="C3657" s="21" t="s">
        <v>169452</v>
      </c>
      <c r="D3657" s="21" t="s">
        <v>345</v>
      </c>
      <c r="E3657" s="23"/>
    </row>
    <row r="3658" spans="1:5" ht="20" customHeight="1">
      <c r="A3658" s="19" t="s">
        <v>3548</v>
      </c>
      <c r="B3658" s="20" t="s">
        <v>3547</v>
      </c>
      <c r="C3658" s="21" t="s">
        <v>169442</v>
      </c>
      <c r="D3658" s="21" t="s">
        <v>296</v>
      </c>
      <c r="E3658" s="23"/>
    </row>
    <row r="3659" spans="1:5" ht="20" customHeight="1">
      <c r="A3659" s="19" t="s">
        <v>3558</v>
      </c>
      <c r="B3659" s="20" t="s">
        <v>3559</v>
      </c>
      <c r="C3659" s="21" t="s">
        <v>169435</v>
      </c>
      <c r="D3659" s="21" t="s">
        <v>345</v>
      </c>
      <c r="E3659" s="23"/>
    </row>
    <row r="3660" spans="1:5" ht="20" customHeight="1">
      <c r="A3660" s="19" t="s">
        <v>3569</v>
      </c>
      <c r="B3660" s="24">
        <v>100</v>
      </c>
      <c r="C3660" s="21" t="s">
        <v>169461</v>
      </c>
      <c r="D3660" s="21" t="s">
        <v>345</v>
      </c>
      <c r="E3660" s="23"/>
    </row>
    <row r="3661" spans="1:5" ht="20" customHeight="1">
      <c r="A3661" s="19" t="s">
        <v>3581</v>
      </c>
      <c r="B3661" s="20" t="s">
        <v>3582</v>
      </c>
      <c r="C3661" s="22">
        <v>85</v>
      </c>
      <c r="D3661" s="21" t="s">
        <v>296</v>
      </c>
      <c r="E3661" s="23"/>
    </row>
    <row r="3662" spans="1:5" ht="20" customHeight="1">
      <c r="A3662" s="19" t="s">
        <v>3587</v>
      </c>
      <c r="B3662" s="20" t="s">
        <v>3585</v>
      </c>
      <c r="C3662" s="22">
        <v>55</v>
      </c>
      <c r="D3662" s="21" t="s">
        <v>296</v>
      </c>
      <c r="E3662" s="23"/>
    </row>
    <row r="3663" spans="1:5" ht="20" customHeight="1">
      <c r="A3663" s="19" t="s">
        <v>3589</v>
      </c>
      <c r="B3663" s="20" t="s">
        <v>3590</v>
      </c>
      <c r="C3663" s="22">
        <v>145</v>
      </c>
      <c r="D3663" s="21" t="s">
        <v>345</v>
      </c>
      <c r="E3663" s="23"/>
    </row>
    <row r="3664" spans="1:5" ht="32" customHeight="1">
      <c r="A3664" s="19" t="s">
        <v>3595</v>
      </c>
      <c r="B3664" s="20" t="s">
        <v>3593</v>
      </c>
      <c r="C3664" s="21" t="s">
        <v>169585</v>
      </c>
      <c r="D3664" s="21" t="s">
        <v>345</v>
      </c>
      <c r="E3664" s="23"/>
    </row>
    <row r="3665" spans="1:5" ht="20" customHeight="1">
      <c r="A3665" s="19" t="s">
        <v>3600</v>
      </c>
      <c r="B3665" s="20" t="s">
        <v>3598</v>
      </c>
      <c r="C3665" s="22">
        <v>-25</v>
      </c>
      <c r="D3665" s="21" t="s">
        <v>296</v>
      </c>
      <c r="E3665" s="23"/>
    </row>
    <row r="3666" spans="1:5" ht="20" customHeight="1">
      <c r="A3666" s="19" t="s">
        <v>3611</v>
      </c>
      <c r="B3666" s="20" t="s">
        <v>3612</v>
      </c>
      <c r="C3666" s="22">
        <v>125</v>
      </c>
      <c r="D3666" s="21" t="s">
        <v>345</v>
      </c>
      <c r="E3666" s="23"/>
    </row>
    <row r="3667" spans="1:5" ht="20" customHeight="1">
      <c r="A3667" s="19" t="s">
        <v>3615</v>
      </c>
      <c r="B3667" s="20" t="s">
        <v>3616</v>
      </c>
      <c r="C3667" s="22">
        <v>65</v>
      </c>
      <c r="D3667" s="21" t="s">
        <v>345</v>
      </c>
      <c r="E3667" s="23"/>
    </row>
    <row r="3668" spans="1:5" ht="20" customHeight="1">
      <c r="A3668" s="19" t="s">
        <v>3622</v>
      </c>
      <c r="B3668" s="20" t="s">
        <v>3621</v>
      </c>
      <c r="C3668" s="21" t="s">
        <v>169452</v>
      </c>
      <c r="D3668" s="21" t="s">
        <v>296</v>
      </c>
      <c r="E3668" s="23"/>
    </row>
    <row r="3669" spans="1:5" ht="20" customHeight="1">
      <c r="A3669" s="19" t="s">
        <v>3628</v>
      </c>
      <c r="B3669" s="20" t="s">
        <v>3629</v>
      </c>
      <c r="C3669" s="22">
        <v>25</v>
      </c>
      <c r="D3669" s="21" t="s">
        <v>345</v>
      </c>
      <c r="E3669" s="23"/>
    </row>
    <row r="3670" spans="1:5" ht="20" customHeight="1">
      <c r="A3670" s="19" t="s">
        <v>3635</v>
      </c>
      <c r="B3670" s="20" t="s">
        <v>3632</v>
      </c>
      <c r="C3670" s="22">
        <v>75</v>
      </c>
      <c r="D3670" s="21" t="s">
        <v>345</v>
      </c>
      <c r="E3670" s="23"/>
    </row>
    <row r="3671" spans="1:5" ht="20" customHeight="1">
      <c r="A3671" s="19" t="s">
        <v>3644</v>
      </c>
      <c r="B3671" s="20" t="s">
        <v>3643</v>
      </c>
      <c r="C3671" s="22">
        <v>-155</v>
      </c>
      <c r="D3671" s="21" t="s">
        <v>296</v>
      </c>
      <c r="E3671" s="23"/>
    </row>
    <row r="3672" spans="1:5" ht="20" customHeight="1">
      <c r="A3672" s="19" t="s">
        <v>3652</v>
      </c>
      <c r="B3672" s="20" t="s">
        <v>3653</v>
      </c>
      <c r="C3672" s="22">
        <v>45</v>
      </c>
      <c r="D3672" s="21" t="s">
        <v>345</v>
      </c>
      <c r="E3672" s="23"/>
    </row>
    <row r="3673" spans="1:5" ht="20" customHeight="1">
      <c r="A3673" s="19" t="s">
        <v>3661</v>
      </c>
      <c r="B3673" s="20" t="s">
        <v>3660</v>
      </c>
      <c r="C3673" s="22">
        <v>145</v>
      </c>
      <c r="D3673" s="21" t="s">
        <v>296</v>
      </c>
      <c r="E3673" s="23"/>
    </row>
    <row r="3674" spans="1:5" ht="20" customHeight="1">
      <c r="A3674" s="19" t="s">
        <v>3667</v>
      </c>
      <c r="B3674" s="20" t="s">
        <v>3668</v>
      </c>
      <c r="C3674" s="21" t="s">
        <v>169460</v>
      </c>
      <c r="D3674" s="21" t="s">
        <v>345</v>
      </c>
      <c r="E3674" s="23"/>
    </row>
    <row r="3675" spans="1:5" ht="20" customHeight="1">
      <c r="A3675" s="19" t="s">
        <v>3672</v>
      </c>
      <c r="B3675" s="20" t="s">
        <v>3671</v>
      </c>
      <c r="C3675" s="22">
        <v>-105</v>
      </c>
      <c r="D3675" s="21" t="s">
        <v>296</v>
      </c>
      <c r="E3675" s="23"/>
    </row>
    <row r="3676" spans="1:5" ht="20" customHeight="1">
      <c r="A3676" s="19" t="s">
        <v>3676</v>
      </c>
      <c r="B3676" s="20" t="s">
        <v>3675</v>
      </c>
      <c r="C3676" s="21" t="s">
        <v>169455</v>
      </c>
      <c r="D3676" s="21" t="s">
        <v>345</v>
      </c>
      <c r="E3676" s="23"/>
    </row>
    <row r="3677" spans="1:5" ht="20" customHeight="1">
      <c r="A3677" s="19" t="s">
        <v>3735</v>
      </c>
      <c r="B3677" s="20" t="s">
        <v>3736</v>
      </c>
      <c r="C3677" s="21" t="s">
        <v>169442</v>
      </c>
      <c r="D3677" s="21" t="s">
        <v>345</v>
      </c>
      <c r="E3677" s="23"/>
    </row>
    <row r="3678" spans="1:5" ht="32" customHeight="1">
      <c r="A3678" s="19" t="s">
        <v>3758</v>
      </c>
      <c r="B3678" s="20" t="s">
        <v>3759</v>
      </c>
      <c r="C3678" s="21" t="s">
        <v>169559</v>
      </c>
      <c r="D3678" s="21" t="s">
        <v>296</v>
      </c>
      <c r="E3678" s="23"/>
    </row>
    <row r="3679" spans="1:5" ht="20" customHeight="1">
      <c r="A3679" s="19" t="s">
        <v>3802</v>
      </c>
      <c r="B3679" s="20" t="s">
        <v>3803</v>
      </c>
      <c r="C3679" s="21" t="s">
        <v>14955</v>
      </c>
      <c r="D3679" s="21" t="s">
        <v>296</v>
      </c>
      <c r="E3679" s="23"/>
    </row>
    <row r="3680" spans="1:5" ht="20" customHeight="1">
      <c r="A3680" s="19" t="s">
        <v>3806</v>
      </c>
      <c r="B3680" s="20" t="s">
        <v>3807</v>
      </c>
      <c r="C3680" s="21" t="s">
        <v>169442</v>
      </c>
      <c r="D3680" s="21" t="s">
        <v>345</v>
      </c>
      <c r="E3680" s="23"/>
    </row>
    <row r="3681" spans="1:5" ht="20" customHeight="1">
      <c r="A3681" s="19" t="s">
        <v>3810</v>
      </c>
      <c r="B3681" s="20" t="s">
        <v>3811</v>
      </c>
      <c r="C3681" s="22">
        <v>-25</v>
      </c>
      <c r="D3681" s="21" t="s">
        <v>296</v>
      </c>
      <c r="E3681" s="23"/>
    </row>
    <row r="3682" spans="1:5" ht="20" customHeight="1">
      <c r="A3682" s="19" t="s">
        <v>3899</v>
      </c>
      <c r="B3682" s="20" t="s">
        <v>3898</v>
      </c>
      <c r="C3682" s="22">
        <v>75</v>
      </c>
      <c r="D3682" s="21" t="s">
        <v>296</v>
      </c>
      <c r="E3682" s="23"/>
    </row>
    <row r="3683" spans="1:5" ht="20" customHeight="1">
      <c r="A3683" s="19" t="s">
        <v>3984</v>
      </c>
      <c r="B3683" s="20" t="s">
        <v>3983</v>
      </c>
      <c r="C3683" s="22">
        <v>-145</v>
      </c>
      <c r="D3683" s="21" t="s">
        <v>296</v>
      </c>
      <c r="E3683" s="23"/>
    </row>
    <row r="3684" spans="1:5" ht="20" customHeight="1">
      <c r="A3684" s="19" t="s">
        <v>10595</v>
      </c>
      <c r="B3684" s="20" t="s">
        <v>10596</v>
      </c>
      <c r="C3684" s="22">
        <v>-35</v>
      </c>
      <c r="D3684" s="21" t="s">
        <v>345</v>
      </c>
      <c r="E3684" s="23"/>
    </row>
    <row r="3685" spans="1:5" ht="20" customHeight="1">
      <c r="A3685" s="19" t="s">
        <v>10622</v>
      </c>
      <c r="B3685" s="20" t="s">
        <v>10623</v>
      </c>
      <c r="C3685" s="21" t="s">
        <v>169493</v>
      </c>
      <c r="D3685" s="21" t="s">
        <v>296</v>
      </c>
      <c r="E3685" s="23"/>
    </row>
    <row r="3686" spans="1:5" ht="32" customHeight="1">
      <c r="A3686" s="19" t="s">
        <v>10682</v>
      </c>
      <c r="B3686" s="20" t="s">
        <v>10680</v>
      </c>
      <c r="C3686" s="21" t="s">
        <v>169577</v>
      </c>
      <c r="D3686" s="21" t="s">
        <v>296</v>
      </c>
      <c r="E3686" s="23"/>
    </row>
    <row r="3687" spans="1:5" ht="20" customHeight="1">
      <c r="A3687" s="19" t="s">
        <v>10687</v>
      </c>
      <c r="B3687" s="20" t="s">
        <v>10688</v>
      </c>
      <c r="C3687" s="22">
        <v>-145</v>
      </c>
      <c r="D3687" s="21" t="s">
        <v>296</v>
      </c>
      <c r="E3687" s="23"/>
    </row>
    <row r="3688" spans="1:5" ht="20" customHeight="1">
      <c r="A3688" s="19" t="s">
        <v>10699</v>
      </c>
      <c r="B3688" s="20" t="s">
        <v>10698</v>
      </c>
      <c r="C3688" s="21" t="s">
        <v>14955</v>
      </c>
      <c r="D3688" s="21" t="s">
        <v>345</v>
      </c>
      <c r="E3688" s="23"/>
    </row>
    <row r="3689" spans="1:5" ht="20" customHeight="1">
      <c r="A3689" s="19" t="s">
        <v>10720</v>
      </c>
      <c r="B3689" s="20" t="s">
        <v>10721</v>
      </c>
      <c r="C3689" s="21" t="s">
        <v>169449</v>
      </c>
      <c r="D3689" s="21" t="s">
        <v>296</v>
      </c>
      <c r="E3689" s="23"/>
    </row>
    <row r="3690" spans="1:5" ht="20" customHeight="1">
      <c r="A3690" s="19" t="s">
        <v>10731</v>
      </c>
      <c r="B3690" s="20" t="s">
        <v>10730</v>
      </c>
      <c r="C3690" s="22">
        <v>-15</v>
      </c>
      <c r="D3690" s="21" t="s">
        <v>345</v>
      </c>
      <c r="E3690" s="23"/>
    </row>
    <row r="3691" spans="1:5" ht="20" customHeight="1">
      <c r="A3691" s="19" t="s">
        <v>10743</v>
      </c>
      <c r="B3691" s="20" t="s">
        <v>10742</v>
      </c>
      <c r="C3691" s="21" t="s">
        <v>169474</v>
      </c>
      <c r="D3691" s="21" t="s">
        <v>345</v>
      </c>
      <c r="E3691" s="23"/>
    </row>
    <row r="3692" spans="1:5" ht="20" customHeight="1">
      <c r="A3692" s="19" t="s">
        <v>3292</v>
      </c>
      <c r="B3692" s="20" t="s">
        <v>3293</v>
      </c>
      <c r="C3692" s="21" t="s">
        <v>169444</v>
      </c>
      <c r="D3692" s="21" t="s">
        <v>139</v>
      </c>
      <c r="E3692" s="23"/>
    </row>
    <row r="3693" spans="1:5" ht="20" customHeight="1">
      <c r="A3693" s="19" t="s">
        <v>3366</v>
      </c>
      <c r="B3693" s="20" t="s">
        <v>3367</v>
      </c>
      <c r="C3693" s="21" t="s">
        <v>169449</v>
      </c>
      <c r="D3693" s="21" t="s">
        <v>139</v>
      </c>
      <c r="E3693" s="23"/>
    </row>
    <row r="3694" spans="1:5" ht="20" customHeight="1">
      <c r="A3694" s="19" t="s">
        <v>3441</v>
      </c>
      <c r="B3694" s="20" t="s">
        <v>3442</v>
      </c>
      <c r="C3694" s="22">
        <v>95</v>
      </c>
      <c r="D3694" s="21" t="s">
        <v>139</v>
      </c>
      <c r="E3694" s="23"/>
    </row>
    <row r="3695" spans="1:5" ht="20" customHeight="1">
      <c r="A3695" s="19" t="s">
        <v>3455</v>
      </c>
      <c r="B3695" s="20" t="s">
        <v>3456</v>
      </c>
      <c r="C3695" s="21" t="s">
        <v>169434</v>
      </c>
      <c r="D3695" s="21" t="s">
        <v>296</v>
      </c>
      <c r="E3695" s="23"/>
    </row>
    <row r="3696" spans="1:5" ht="20" customHeight="1">
      <c r="A3696" s="19" t="s">
        <v>3457</v>
      </c>
      <c r="B3696" s="20" t="s">
        <v>3458</v>
      </c>
      <c r="C3696" s="21" t="s">
        <v>169452</v>
      </c>
      <c r="D3696" s="21" t="s">
        <v>345</v>
      </c>
      <c r="E3696" s="23"/>
    </row>
    <row r="3697" spans="1:5" ht="20" customHeight="1">
      <c r="A3697" s="19" t="s">
        <v>3459</v>
      </c>
      <c r="B3697" s="20" t="s">
        <v>3460</v>
      </c>
      <c r="C3697" s="21" t="s">
        <v>169439</v>
      </c>
      <c r="D3697" s="21" t="s">
        <v>345</v>
      </c>
      <c r="E3697" s="23"/>
    </row>
    <row r="3698" spans="1:5" ht="32" customHeight="1">
      <c r="A3698" s="19" t="s">
        <v>3461</v>
      </c>
      <c r="B3698" s="20" t="s">
        <v>3462</v>
      </c>
      <c r="C3698" s="21" t="s">
        <v>169562</v>
      </c>
      <c r="D3698" s="21" t="s">
        <v>345</v>
      </c>
      <c r="E3698" s="23"/>
    </row>
    <row r="3699" spans="1:5" ht="20" customHeight="1">
      <c r="A3699" s="19" t="s">
        <v>3463</v>
      </c>
      <c r="B3699" s="20" t="s">
        <v>3464</v>
      </c>
      <c r="C3699" s="21" t="s">
        <v>169485</v>
      </c>
      <c r="D3699" s="21" t="s">
        <v>345</v>
      </c>
      <c r="E3699" s="23"/>
    </row>
    <row r="3700" spans="1:5" ht="20" customHeight="1">
      <c r="A3700" s="19" t="s">
        <v>3465</v>
      </c>
      <c r="B3700" s="20" t="s">
        <v>3466</v>
      </c>
      <c r="C3700" s="21" t="s">
        <v>169455</v>
      </c>
      <c r="D3700" s="21" t="s">
        <v>345</v>
      </c>
      <c r="E3700" s="23"/>
    </row>
    <row r="3701" spans="1:5" ht="20" customHeight="1">
      <c r="A3701" s="19" t="s">
        <v>3467</v>
      </c>
      <c r="B3701" s="20" t="s">
        <v>3468</v>
      </c>
      <c r="C3701" s="22">
        <v>85</v>
      </c>
      <c r="D3701" s="21" t="s">
        <v>345</v>
      </c>
      <c r="E3701" s="23"/>
    </row>
    <row r="3702" spans="1:5" ht="32" customHeight="1">
      <c r="A3702" s="19" t="s">
        <v>3469</v>
      </c>
      <c r="B3702" s="20" t="s">
        <v>3470</v>
      </c>
      <c r="C3702" s="21" t="s">
        <v>169571</v>
      </c>
      <c r="D3702" s="21" t="s">
        <v>296</v>
      </c>
      <c r="E3702" s="23"/>
    </row>
    <row r="3703" spans="1:5" ht="20" customHeight="1">
      <c r="A3703" s="19" t="s">
        <v>3473</v>
      </c>
      <c r="B3703" s="20" t="s">
        <v>3472</v>
      </c>
      <c r="C3703" s="22">
        <v>-85</v>
      </c>
      <c r="D3703" s="21" t="s">
        <v>345</v>
      </c>
      <c r="E3703" s="23"/>
    </row>
    <row r="3704" spans="1:5" ht="20" customHeight="1">
      <c r="A3704" s="19" t="s">
        <v>3476</v>
      </c>
      <c r="B3704" s="20" t="s">
        <v>3475</v>
      </c>
      <c r="C3704" s="22">
        <v>-115</v>
      </c>
      <c r="D3704" s="21" t="s">
        <v>296</v>
      </c>
      <c r="E3704" s="23"/>
    </row>
    <row r="3705" spans="1:5" ht="32" customHeight="1">
      <c r="A3705" s="19" t="s">
        <v>3477</v>
      </c>
      <c r="B3705" s="20" t="s">
        <v>3478</v>
      </c>
      <c r="C3705" s="21" t="s">
        <v>169561</v>
      </c>
      <c r="D3705" s="21" t="s">
        <v>345</v>
      </c>
      <c r="E3705" s="23"/>
    </row>
    <row r="3706" spans="1:5" ht="20" customHeight="1">
      <c r="A3706" s="19" t="s">
        <v>3479</v>
      </c>
      <c r="B3706" s="20" t="s">
        <v>3480</v>
      </c>
      <c r="C3706" s="22">
        <v>65</v>
      </c>
      <c r="D3706" s="21" t="s">
        <v>345</v>
      </c>
      <c r="E3706" s="23"/>
    </row>
    <row r="3707" spans="1:5" ht="20" customHeight="1">
      <c r="A3707" s="19" t="s">
        <v>3481</v>
      </c>
      <c r="B3707" s="20" t="s">
        <v>3482</v>
      </c>
      <c r="C3707" s="22">
        <v>85</v>
      </c>
      <c r="D3707" s="21" t="s">
        <v>345</v>
      </c>
      <c r="E3707" s="23"/>
    </row>
    <row r="3708" spans="1:5" ht="20" customHeight="1">
      <c r="A3708" s="19" t="s">
        <v>3483</v>
      </c>
      <c r="B3708" s="20" t="s">
        <v>3484</v>
      </c>
      <c r="C3708" s="22">
        <v>-115</v>
      </c>
      <c r="D3708" s="21" t="s">
        <v>296</v>
      </c>
      <c r="E3708" s="23"/>
    </row>
    <row r="3709" spans="1:5" ht="20" customHeight="1">
      <c r="A3709" s="19" t="s">
        <v>3485</v>
      </c>
      <c r="B3709" s="20" t="s">
        <v>3486</v>
      </c>
      <c r="C3709" s="21" t="s">
        <v>169509</v>
      </c>
      <c r="D3709" s="21" t="s">
        <v>345</v>
      </c>
      <c r="E3709" s="23"/>
    </row>
    <row r="3710" spans="1:5" ht="32" customHeight="1">
      <c r="A3710" s="19" t="s">
        <v>3489</v>
      </c>
      <c r="B3710" s="20" t="s">
        <v>3488</v>
      </c>
      <c r="C3710" s="21" t="s">
        <v>169580</v>
      </c>
      <c r="D3710" s="21" t="s">
        <v>345</v>
      </c>
      <c r="E3710" s="23"/>
    </row>
    <row r="3711" spans="1:5" ht="20" customHeight="1">
      <c r="A3711" s="19" t="s">
        <v>3490</v>
      </c>
      <c r="B3711" s="20" t="s">
        <v>3491</v>
      </c>
      <c r="C3711" s="22">
        <v>35</v>
      </c>
      <c r="D3711" s="21" t="s">
        <v>345</v>
      </c>
      <c r="E3711" s="23"/>
    </row>
    <row r="3712" spans="1:5" ht="32" customHeight="1">
      <c r="A3712" s="19" t="s">
        <v>3494</v>
      </c>
      <c r="B3712" s="20" t="s">
        <v>3493</v>
      </c>
      <c r="C3712" s="21" t="s">
        <v>169600</v>
      </c>
      <c r="D3712" s="21" t="s">
        <v>345</v>
      </c>
      <c r="E3712" s="23"/>
    </row>
    <row r="3713" spans="1:5" ht="20" customHeight="1">
      <c r="A3713" s="19" t="s">
        <v>3495</v>
      </c>
      <c r="B3713" s="20" t="s">
        <v>3496</v>
      </c>
      <c r="C3713" s="21" t="s">
        <v>169509</v>
      </c>
      <c r="D3713" s="21" t="s">
        <v>345</v>
      </c>
      <c r="E3713" s="23"/>
    </row>
    <row r="3714" spans="1:5" ht="20" customHeight="1">
      <c r="A3714" s="19" t="s">
        <v>3497</v>
      </c>
      <c r="B3714" s="20" t="s">
        <v>3498</v>
      </c>
      <c r="C3714" s="21" t="s">
        <v>169499</v>
      </c>
      <c r="D3714" s="21" t="s">
        <v>345</v>
      </c>
      <c r="E3714" s="23"/>
    </row>
    <row r="3715" spans="1:5" ht="20" customHeight="1">
      <c r="A3715" s="19" t="s">
        <v>3499</v>
      </c>
      <c r="B3715" s="20" t="s">
        <v>3500</v>
      </c>
      <c r="C3715" s="22">
        <v>35</v>
      </c>
      <c r="D3715" s="21" t="s">
        <v>345</v>
      </c>
      <c r="E3715" s="23"/>
    </row>
    <row r="3716" spans="1:5" ht="20" customHeight="1">
      <c r="A3716" s="19" t="s">
        <v>3501</v>
      </c>
      <c r="B3716" s="20" t="s">
        <v>3502</v>
      </c>
      <c r="C3716" s="22">
        <v>-75</v>
      </c>
      <c r="D3716" s="21" t="s">
        <v>345</v>
      </c>
      <c r="E3716" s="23"/>
    </row>
    <row r="3717" spans="1:5" ht="20" customHeight="1">
      <c r="A3717" s="19" t="s">
        <v>3505</v>
      </c>
      <c r="B3717" s="20" t="s">
        <v>3506</v>
      </c>
      <c r="C3717" s="21" t="s">
        <v>14955</v>
      </c>
      <c r="D3717" s="21" t="s">
        <v>345</v>
      </c>
      <c r="E3717" s="23"/>
    </row>
    <row r="3718" spans="1:5" ht="20" customHeight="1">
      <c r="A3718" s="19" t="s">
        <v>3509</v>
      </c>
      <c r="B3718" s="20" t="s">
        <v>3508</v>
      </c>
      <c r="C3718" s="21" t="s">
        <v>169442</v>
      </c>
      <c r="D3718" s="21" t="s">
        <v>345</v>
      </c>
      <c r="E3718" s="23"/>
    </row>
    <row r="3719" spans="1:5" ht="20" customHeight="1">
      <c r="A3719" s="19" t="s">
        <v>3510</v>
      </c>
      <c r="B3719" s="20" t="s">
        <v>3511</v>
      </c>
      <c r="C3719" s="21" t="s">
        <v>169439</v>
      </c>
      <c r="D3719" s="21" t="s">
        <v>345</v>
      </c>
      <c r="E3719" s="23"/>
    </row>
    <row r="3720" spans="1:5" ht="32" customHeight="1">
      <c r="A3720" s="19" t="s">
        <v>3512</v>
      </c>
      <c r="B3720" s="20" t="s">
        <v>3513</v>
      </c>
      <c r="C3720" s="21" t="s">
        <v>169581</v>
      </c>
      <c r="D3720" s="21" t="s">
        <v>345</v>
      </c>
      <c r="E3720" s="23"/>
    </row>
    <row r="3721" spans="1:5" ht="20" customHeight="1">
      <c r="A3721" s="19" t="s">
        <v>3514</v>
      </c>
      <c r="B3721" s="20" t="s">
        <v>3515</v>
      </c>
      <c r="C3721" s="21" t="s">
        <v>169480</v>
      </c>
      <c r="D3721" s="21" t="s">
        <v>345</v>
      </c>
      <c r="E3721" s="23"/>
    </row>
    <row r="3722" spans="1:5" ht="20" customHeight="1">
      <c r="A3722" s="19" t="s">
        <v>3516</v>
      </c>
      <c r="B3722" s="20" t="s">
        <v>3517</v>
      </c>
      <c r="C3722" s="22">
        <v>0</v>
      </c>
      <c r="D3722" s="21" t="s">
        <v>345</v>
      </c>
      <c r="E3722" s="23"/>
    </row>
    <row r="3723" spans="1:5" ht="20" customHeight="1">
      <c r="A3723" s="19" t="s">
        <v>3518</v>
      </c>
      <c r="B3723" s="20" t="s">
        <v>3519</v>
      </c>
      <c r="C3723" s="21" t="s">
        <v>169486</v>
      </c>
      <c r="D3723" s="21" t="s">
        <v>296</v>
      </c>
      <c r="E3723" s="23"/>
    </row>
    <row r="3724" spans="1:5" ht="20" customHeight="1">
      <c r="A3724" s="19" t="s">
        <v>3522</v>
      </c>
      <c r="B3724" s="20" t="s">
        <v>3521</v>
      </c>
      <c r="C3724" s="21" t="s">
        <v>169435</v>
      </c>
      <c r="D3724" s="21" t="s">
        <v>345</v>
      </c>
      <c r="E3724" s="23"/>
    </row>
    <row r="3725" spans="1:5" ht="20" customHeight="1">
      <c r="A3725" s="19" t="s">
        <v>3523</v>
      </c>
      <c r="B3725" s="20" t="s">
        <v>3524</v>
      </c>
      <c r="C3725" s="21" t="s">
        <v>169477</v>
      </c>
      <c r="D3725" s="21" t="s">
        <v>296</v>
      </c>
      <c r="E3725" s="23"/>
    </row>
    <row r="3726" spans="1:5" ht="20" customHeight="1">
      <c r="A3726" s="19" t="s">
        <v>3528</v>
      </c>
      <c r="B3726" s="20" t="s">
        <v>3526</v>
      </c>
      <c r="C3726" s="22">
        <v>-85</v>
      </c>
      <c r="D3726" s="21" t="s">
        <v>345</v>
      </c>
      <c r="E3726" s="23"/>
    </row>
    <row r="3727" spans="1:5" ht="20" customHeight="1">
      <c r="A3727" s="19" t="s">
        <v>3529</v>
      </c>
      <c r="B3727" s="20" t="s">
        <v>3530</v>
      </c>
      <c r="C3727" s="21" t="s">
        <v>169478</v>
      </c>
      <c r="D3727" s="21" t="s">
        <v>345</v>
      </c>
      <c r="E3727" s="23"/>
    </row>
    <row r="3728" spans="1:5" ht="20" customHeight="1">
      <c r="A3728" s="19" t="s">
        <v>3531</v>
      </c>
      <c r="B3728" s="20" t="s">
        <v>3532</v>
      </c>
      <c r="C3728" s="22">
        <v>95</v>
      </c>
      <c r="D3728" s="21" t="s">
        <v>296</v>
      </c>
      <c r="E3728" s="23"/>
    </row>
    <row r="3729" spans="1:5" ht="20" customHeight="1">
      <c r="A3729" s="19" t="s">
        <v>3533</v>
      </c>
      <c r="B3729" s="20" t="s">
        <v>3534</v>
      </c>
      <c r="C3729" s="21" t="s">
        <v>169471</v>
      </c>
      <c r="D3729" s="21" t="s">
        <v>296</v>
      </c>
      <c r="E3729" s="23"/>
    </row>
    <row r="3730" spans="1:5" ht="20" customHeight="1">
      <c r="A3730" s="19" t="s">
        <v>3535</v>
      </c>
      <c r="B3730" s="20" t="s">
        <v>3536</v>
      </c>
      <c r="C3730" s="21" t="s">
        <v>169478</v>
      </c>
      <c r="D3730" s="21" t="s">
        <v>345</v>
      </c>
      <c r="E3730" s="23"/>
    </row>
    <row r="3731" spans="1:5" ht="20" customHeight="1">
      <c r="A3731" s="19" t="s">
        <v>3537</v>
      </c>
      <c r="B3731" s="20" t="s">
        <v>3538</v>
      </c>
      <c r="C3731" s="22">
        <v>95</v>
      </c>
      <c r="D3731" s="21" t="s">
        <v>345</v>
      </c>
      <c r="E3731" s="23"/>
    </row>
    <row r="3732" spans="1:5" ht="20" customHeight="1">
      <c r="A3732" s="19" t="s">
        <v>3539</v>
      </c>
      <c r="B3732" s="20" t="s">
        <v>3540</v>
      </c>
      <c r="C3732" s="21" t="s">
        <v>169517</v>
      </c>
      <c r="D3732" s="21" t="s">
        <v>345</v>
      </c>
      <c r="E3732" s="23"/>
    </row>
    <row r="3733" spans="1:5" ht="20" customHeight="1">
      <c r="A3733" s="19" t="s">
        <v>3543</v>
      </c>
      <c r="B3733" s="20" t="s">
        <v>3542</v>
      </c>
      <c r="C3733" s="21" t="s">
        <v>169452</v>
      </c>
      <c r="D3733" s="21" t="s">
        <v>345</v>
      </c>
      <c r="E3733" s="23"/>
    </row>
    <row r="3734" spans="1:5" ht="20" customHeight="1">
      <c r="A3734" s="19" t="s">
        <v>3544</v>
      </c>
      <c r="B3734" s="20" t="s">
        <v>3545</v>
      </c>
      <c r="C3734" s="21" t="s">
        <v>169448</v>
      </c>
      <c r="D3734" s="21" t="s">
        <v>296</v>
      </c>
      <c r="E3734" s="23"/>
    </row>
    <row r="3735" spans="1:5" ht="20" customHeight="1">
      <c r="A3735" s="19" t="s">
        <v>3549</v>
      </c>
      <c r="B3735" s="20" t="s">
        <v>3547</v>
      </c>
      <c r="C3735" s="21" t="s">
        <v>169442</v>
      </c>
      <c r="D3735" s="21" t="s">
        <v>296</v>
      </c>
      <c r="E3735" s="23"/>
    </row>
    <row r="3736" spans="1:5" ht="20" customHeight="1">
      <c r="A3736" s="19" t="s">
        <v>3550</v>
      </c>
      <c r="B3736" s="20" t="s">
        <v>3551</v>
      </c>
      <c r="C3736" s="21" t="s">
        <v>169478</v>
      </c>
      <c r="D3736" s="21" t="s">
        <v>345</v>
      </c>
      <c r="E3736" s="23"/>
    </row>
    <row r="3737" spans="1:5" ht="20" customHeight="1">
      <c r="A3737" s="19" t="s">
        <v>3552</v>
      </c>
      <c r="B3737" s="20" t="s">
        <v>3553</v>
      </c>
      <c r="C3737" s="21" t="s">
        <v>169452</v>
      </c>
      <c r="D3737" s="21" t="s">
        <v>345</v>
      </c>
      <c r="E3737" s="23"/>
    </row>
    <row r="3738" spans="1:5" ht="20" customHeight="1">
      <c r="A3738" s="19" t="s">
        <v>3554</v>
      </c>
      <c r="B3738" s="24">
        <v>100</v>
      </c>
      <c r="C3738" s="21" t="s">
        <v>169485</v>
      </c>
      <c r="D3738" s="21" t="s">
        <v>345</v>
      </c>
      <c r="E3738" s="23"/>
    </row>
    <row r="3739" spans="1:5" ht="20" customHeight="1">
      <c r="A3739" s="19" t="s">
        <v>3555</v>
      </c>
      <c r="B3739" s="20" t="s">
        <v>3556</v>
      </c>
      <c r="C3739" s="21" t="s">
        <v>156989</v>
      </c>
      <c r="D3739" s="21" t="s">
        <v>345</v>
      </c>
      <c r="E3739" s="23"/>
    </row>
    <row r="3740" spans="1:5" ht="20" customHeight="1">
      <c r="A3740" s="19" t="s">
        <v>3557</v>
      </c>
      <c r="B3740" s="24">
        <v>100</v>
      </c>
      <c r="C3740" s="22">
        <v>225</v>
      </c>
      <c r="D3740" s="21" t="s">
        <v>345</v>
      </c>
      <c r="E3740" s="23"/>
    </row>
    <row r="3741" spans="1:5" ht="20" customHeight="1">
      <c r="A3741" s="19" t="s">
        <v>3560</v>
      </c>
      <c r="B3741" s="20" t="s">
        <v>3559</v>
      </c>
      <c r="C3741" s="21" t="s">
        <v>169435</v>
      </c>
      <c r="D3741" s="21" t="s">
        <v>345</v>
      </c>
      <c r="E3741" s="23"/>
    </row>
    <row r="3742" spans="1:5" ht="20" customHeight="1">
      <c r="A3742" s="19" t="s">
        <v>3561</v>
      </c>
      <c r="B3742" s="24">
        <v>100</v>
      </c>
      <c r="C3742" s="22">
        <v>215</v>
      </c>
      <c r="D3742" s="21" t="s">
        <v>345</v>
      </c>
      <c r="E3742" s="23"/>
    </row>
    <row r="3743" spans="1:5" ht="20" customHeight="1">
      <c r="A3743" s="19" t="s">
        <v>3562</v>
      </c>
      <c r="B3743" s="24">
        <v>100</v>
      </c>
      <c r="C3743" s="22">
        <v>205</v>
      </c>
      <c r="D3743" s="21" t="s">
        <v>345</v>
      </c>
      <c r="E3743" s="23"/>
    </row>
    <row r="3744" spans="1:5" ht="20" customHeight="1">
      <c r="A3744" s="19" t="s">
        <v>3563</v>
      </c>
      <c r="B3744" s="20" t="s">
        <v>3564</v>
      </c>
      <c r="C3744" s="21" t="s">
        <v>169487</v>
      </c>
      <c r="D3744" s="21" t="s">
        <v>345</v>
      </c>
      <c r="E3744" s="23"/>
    </row>
    <row r="3745" spans="1:5" ht="20" customHeight="1">
      <c r="A3745" s="19" t="s">
        <v>3565</v>
      </c>
      <c r="B3745" s="24">
        <v>100</v>
      </c>
      <c r="C3745" s="21" t="s">
        <v>169517</v>
      </c>
      <c r="D3745" s="21" t="s">
        <v>345</v>
      </c>
      <c r="E3745" s="23"/>
    </row>
    <row r="3746" spans="1:5" ht="20" customHeight="1">
      <c r="A3746" s="19" t="s">
        <v>3568</v>
      </c>
      <c r="B3746" s="24">
        <v>100</v>
      </c>
      <c r="C3746" s="22">
        <v>275</v>
      </c>
      <c r="D3746" s="21" t="s">
        <v>345</v>
      </c>
      <c r="E3746" s="23"/>
    </row>
    <row r="3747" spans="1:5" ht="20" customHeight="1">
      <c r="A3747" s="19" t="s">
        <v>3570</v>
      </c>
      <c r="B3747" s="24">
        <v>100</v>
      </c>
      <c r="C3747" s="21" t="s">
        <v>169461</v>
      </c>
      <c r="D3747" s="21" t="s">
        <v>345</v>
      </c>
      <c r="E3747" s="23"/>
    </row>
    <row r="3748" spans="1:5" ht="20" customHeight="1">
      <c r="A3748" s="19" t="s">
        <v>3571</v>
      </c>
      <c r="B3748" s="20" t="s">
        <v>3572</v>
      </c>
      <c r="C3748" s="22">
        <v>-105</v>
      </c>
      <c r="D3748" s="21" t="s">
        <v>296</v>
      </c>
      <c r="E3748" s="23"/>
    </row>
    <row r="3749" spans="1:5" ht="20" customHeight="1">
      <c r="A3749" s="19" t="s">
        <v>3573</v>
      </c>
      <c r="B3749" s="20" t="s">
        <v>3574</v>
      </c>
      <c r="C3749" s="22">
        <v>45</v>
      </c>
      <c r="D3749" s="21" t="s">
        <v>345</v>
      </c>
      <c r="E3749" s="23"/>
    </row>
    <row r="3750" spans="1:5" ht="20" customHeight="1">
      <c r="A3750" s="19" t="s">
        <v>3575</v>
      </c>
      <c r="B3750" s="20" t="s">
        <v>3576</v>
      </c>
      <c r="C3750" s="22">
        <v>55</v>
      </c>
      <c r="D3750" s="21" t="s">
        <v>345</v>
      </c>
      <c r="E3750" s="23"/>
    </row>
    <row r="3751" spans="1:5" ht="20" customHeight="1">
      <c r="A3751" s="19" t="s">
        <v>3577</v>
      </c>
      <c r="B3751" s="20" t="s">
        <v>3578</v>
      </c>
      <c r="C3751" s="22">
        <v>145</v>
      </c>
      <c r="D3751" s="21" t="s">
        <v>345</v>
      </c>
      <c r="E3751" s="23"/>
    </row>
    <row r="3752" spans="1:5" ht="20" customHeight="1">
      <c r="A3752" s="19" t="s">
        <v>3579</v>
      </c>
      <c r="B3752" s="20" t="s">
        <v>3580</v>
      </c>
      <c r="C3752" s="21" t="s">
        <v>14955</v>
      </c>
      <c r="D3752" s="21" t="s">
        <v>345</v>
      </c>
      <c r="E3752" s="23"/>
    </row>
    <row r="3753" spans="1:5" ht="20" customHeight="1">
      <c r="A3753" s="19" t="s">
        <v>3583</v>
      </c>
      <c r="B3753" s="20" t="s">
        <v>3582</v>
      </c>
      <c r="C3753" s="22">
        <v>85</v>
      </c>
      <c r="D3753" s="21" t="s">
        <v>296</v>
      </c>
      <c r="E3753" s="23"/>
    </row>
    <row r="3754" spans="1:5" ht="20" customHeight="1">
      <c r="A3754" s="19" t="s">
        <v>3588</v>
      </c>
      <c r="B3754" s="20" t="s">
        <v>3585</v>
      </c>
      <c r="C3754" s="22">
        <v>55</v>
      </c>
      <c r="D3754" s="21" t="s">
        <v>296</v>
      </c>
      <c r="E3754" s="23"/>
    </row>
    <row r="3755" spans="1:5" ht="20" customHeight="1">
      <c r="A3755" s="19" t="s">
        <v>3591</v>
      </c>
      <c r="B3755" s="20" t="s">
        <v>3590</v>
      </c>
      <c r="C3755" s="22">
        <v>145</v>
      </c>
      <c r="D3755" s="21" t="s">
        <v>345</v>
      </c>
      <c r="E3755" s="23"/>
    </row>
    <row r="3756" spans="1:5" ht="32" customHeight="1">
      <c r="A3756" s="19" t="s">
        <v>3596</v>
      </c>
      <c r="B3756" s="20" t="s">
        <v>3593</v>
      </c>
      <c r="C3756" s="21" t="s">
        <v>169585</v>
      </c>
      <c r="D3756" s="21" t="s">
        <v>345</v>
      </c>
      <c r="E3756" s="23"/>
    </row>
    <row r="3757" spans="1:5" ht="20" customHeight="1">
      <c r="A3757" s="19" t="s">
        <v>3601</v>
      </c>
      <c r="B3757" s="20" t="s">
        <v>3598</v>
      </c>
      <c r="C3757" s="22">
        <v>-25</v>
      </c>
      <c r="D3757" s="21" t="s">
        <v>296</v>
      </c>
      <c r="E3757" s="23"/>
    </row>
    <row r="3758" spans="1:5" ht="20" customHeight="1">
      <c r="A3758" s="19" t="s">
        <v>3602</v>
      </c>
      <c r="B3758" s="20" t="s">
        <v>3603</v>
      </c>
      <c r="C3758" s="22">
        <v>-155</v>
      </c>
      <c r="D3758" s="21" t="s">
        <v>296</v>
      </c>
      <c r="E3758" s="23"/>
    </row>
    <row r="3759" spans="1:5" ht="20" customHeight="1">
      <c r="A3759" s="19" t="s">
        <v>3604</v>
      </c>
      <c r="B3759" s="20" t="s">
        <v>3605</v>
      </c>
      <c r="C3759" s="22">
        <v>85</v>
      </c>
      <c r="D3759" s="21" t="s">
        <v>345</v>
      </c>
      <c r="E3759" s="23"/>
    </row>
    <row r="3760" spans="1:5" ht="20" customHeight="1">
      <c r="A3760" s="19" t="s">
        <v>3606</v>
      </c>
      <c r="B3760" s="24">
        <v>100</v>
      </c>
      <c r="C3760" s="21" t="s">
        <v>101522</v>
      </c>
      <c r="D3760" s="21" t="s">
        <v>345</v>
      </c>
      <c r="E3760" s="23"/>
    </row>
    <row r="3761" spans="1:5" ht="20" customHeight="1">
      <c r="A3761" s="19" t="s">
        <v>3607</v>
      </c>
      <c r="B3761" s="20" t="s">
        <v>3608</v>
      </c>
      <c r="C3761" s="22">
        <v>85</v>
      </c>
      <c r="D3761" s="21" t="s">
        <v>345</v>
      </c>
      <c r="E3761" s="23"/>
    </row>
    <row r="3762" spans="1:5" ht="20" customHeight="1">
      <c r="A3762" s="19" t="s">
        <v>3609</v>
      </c>
      <c r="B3762" s="20" t="s">
        <v>3610</v>
      </c>
      <c r="C3762" s="21" t="s">
        <v>169438</v>
      </c>
      <c r="D3762" s="21" t="s">
        <v>345</v>
      </c>
      <c r="E3762" s="23"/>
    </row>
    <row r="3763" spans="1:5" ht="20" customHeight="1">
      <c r="A3763" s="19" t="s">
        <v>3613</v>
      </c>
      <c r="B3763" s="20" t="s">
        <v>3612</v>
      </c>
      <c r="C3763" s="22">
        <v>125</v>
      </c>
      <c r="D3763" s="21" t="s">
        <v>345</v>
      </c>
      <c r="E3763" s="23"/>
    </row>
    <row r="3764" spans="1:5" ht="20" customHeight="1">
      <c r="A3764" s="19" t="s">
        <v>3614</v>
      </c>
      <c r="B3764" s="24">
        <v>100</v>
      </c>
      <c r="C3764" s="21" t="s">
        <v>169515</v>
      </c>
      <c r="D3764" s="21" t="s">
        <v>345</v>
      </c>
      <c r="E3764" s="23"/>
    </row>
    <row r="3765" spans="1:5" ht="20" customHeight="1">
      <c r="A3765" s="19" t="s">
        <v>3617</v>
      </c>
      <c r="B3765" s="20" t="s">
        <v>3616</v>
      </c>
      <c r="C3765" s="22">
        <v>65</v>
      </c>
      <c r="D3765" s="21" t="s">
        <v>345</v>
      </c>
      <c r="E3765" s="23"/>
    </row>
    <row r="3766" spans="1:5" ht="20" customHeight="1">
      <c r="A3766" s="19" t="s">
        <v>3618</v>
      </c>
      <c r="B3766" s="20" t="s">
        <v>3619</v>
      </c>
      <c r="C3766" s="22">
        <v>65</v>
      </c>
      <c r="D3766" s="21" t="s">
        <v>345</v>
      </c>
      <c r="E3766" s="23"/>
    </row>
    <row r="3767" spans="1:5" ht="20" customHeight="1">
      <c r="A3767" s="19" t="s">
        <v>3623</v>
      </c>
      <c r="B3767" s="20" t="s">
        <v>3621</v>
      </c>
      <c r="C3767" s="21" t="s">
        <v>169452</v>
      </c>
      <c r="D3767" s="21" t="s">
        <v>296</v>
      </c>
      <c r="E3767" s="23"/>
    </row>
    <row r="3768" spans="1:5" ht="20" customHeight="1">
      <c r="A3768" s="19" t="s">
        <v>3624</v>
      </c>
      <c r="B3768" s="20" t="s">
        <v>3625</v>
      </c>
      <c r="C3768" s="21" t="s">
        <v>101727</v>
      </c>
      <c r="D3768" s="21" t="s">
        <v>345</v>
      </c>
      <c r="E3768" s="23"/>
    </row>
    <row r="3769" spans="1:5" ht="20" customHeight="1">
      <c r="A3769" s="19" t="s">
        <v>3626</v>
      </c>
      <c r="B3769" s="24">
        <v>100</v>
      </c>
      <c r="C3769" s="21" t="s">
        <v>169480</v>
      </c>
      <c r="D3769" s="21" t="s">
        <v>345</v>
      </c>
      <c r="E3769" s="23"/>
    </row>
    <row r="3770" spans="1:5" ht="20" customHeight="1">
      <c r="A3770" s="19" t="s">
        <v>3627</v>
      </c>
      <c r="B3770" s="24">
        <v>100</v>
      </c>
      <c r="C3770" s="22">
        <v>225</v>
      </c>
      <c r="D3770" s="21" t="s">
        <v>345</v>
      </c>
      <c r="E3770" s="23"/>
    </row>
    <row r="3771" spans="1:5" ht="20" customHeight="1">
      <c r="A3771" s="19" t="s">
        <v>3630</v>
      </c>
      <c r="B3771" s="20" t="s">
        <v>3629</v>
      </c>
      <c r="C3771" s="22">
        <v>25</v>
      </c>
      <c r="D3771" s="21" t="s">
        <v>345</v>
      </c>
      <c r="E3771" s="23"/>
    </row>
    <row r="3772" spans="1:5" ht="20" customHeight="1">
      <c r="A3772" s="19" t="s">
        <v>3636</v>
      </c>
      <c r="B3772" s="20" t="s">
        <v>3632</v>
      </c>
      <c r="C3772" s="22">
        <v>75</v>
      </c>
      <c r="D3772" s="21" t="s">
        <v>345</v>
      </c>
      <c r="E3772" s="23"/>
    </row>
    <row r="3773" spans="1:5" ht="20" customHeight="1">
      <c r="A3773" s="19" t="s">
        <v>3637</v>
      </c>
      <c r="B3773" s="20" t="s">
        <v>3638</v>
      </c>
      <c r="C3773" s="21" t="s">
        <v>169446</v>
      </c>
      <c r="D3773" s="21" t="s">
        <v>296</v>
      </c>
      <c r="E3773" s="23"/>
    </row>
    <row r="3774" spans="1:5" ht="20" customHeight="1">
      <c r="A3774" s="19" t="s">
        <v>3639</v>
      </c>
      <c r="B3774" s="24">
        <v>100</v>
      </c>
      <c r="C3774" s="21" t="s">
        <v>169494</v>
      </c>
      <c r="D3774" s="21" t="s">
        <v>345</v>
      </c>
      <c r="E3774" s="23"/>
    </row>
    <row r="3775" spans="1:5" ht="20" customHeight="1">
      <c r="A3775" s="19" t="s">
        <v>3640</v>
      </c>
      <c r="B3775" s="20" t="s">
        <v>3641</v>
      </c>
      <c r="C3775" s="21" t="s">
        <v>169460</v>
      </c>
      <c r="D3775" s="21" t="s">
        <v>345</v>
      </c>
      <c r="E3775" s="23"/>
    </row>
    <row r="3776" spans="1:5" ht="20" customHeight="1">
      <c r="A3776" s="19" t="s">
        <v>3645</v>
      </c>
      <c r="B3776" s="20" t="s">
        <v>3643</v>
      </c>
      <c r="C3776" s="22">
        <v>-155</v>
      </c>
      <c r="D3776" s="21" t="s">
        <v>296</v>
      </c>
      <c r="E3776" s="23"/>
    </row>
    <row r="3777" spans="1:5" ht="20" customHeight="1">
      <c r="A3777" s="19" t="s">
        <v>3646</v>
      </c>
      <c r="B3777" s="20" t="s">
        <v>3647</v>
      </c>
      <c r="C3777" s="22">
        <v>0</v>
      </c>
      <c r="D3777" s="21" t="s">
        <v>345</v>
      </c>
      <c r="E3777" s="23"/>
    </row>
    <row r="3778" spans="1:5" ht="20" customHeight="1">
      <c r="A3778" s="19" t="s">
        <v>3650</v>
      </c>
      <c r="B3778" s="20" t="s">
        <v>3651</v>
      </c>
      <c r="C3778" s="21" t="s">
        <v>101522</v>
      </c>
      <c r="D3778" s="21" t="s">
        <v>345</v>
      </c>
      <c r="E3778" s="23"/>
    </row>
    <row r="3779" spans="1:5" ht="20" customHeight="1">
      <c r="A3779" s="19" t="s">
        <v>3654</v>
      </c>
      <c r="B3779" s="20" t="s">
        <v>3653</v>
      </c>
      <c r="C3779" s="22">
        <v>45</v>
      </c>
      <c r="D3779" s="21" t="s">
        <v>345</v>
      </c>
      <c r="E3779" s="23"/>
    </row>
    <row r="3780" spans="1:5" ht="20" customHeight="1">
      <c r="A3780" s="19" t="s">
        <v>3655</v>
      </c>
      <c r="B3780" s="20" t="s">
        <v>3656</v>
      </c>
      <c r="C3780" s="22">
        <v>15</v>
      </c>
      <c r="D3780" s="21" t="s">
        <v>345</v>
      </c>
      <c r="E3780" s="23"/>
    </row>
    <row r="3781" spans="1:5" ht="20" customHeight="1">
      <c r="A3781" s="19" t="s">
        <v>3657</v>
      </c>
      <c r="B3781" s="20" t="s">
        <v>3658</v>
      </c>
      <c r="C3781" s="21" t="s">
        <v>169462</v>
      </c>
      <c r="D3781" s="21" t="s">
        <v>345</v>
      </c>
      <c r="E3781" s="23"/>
    </row>
    <row r="3782" spans="1:5" ht="20" customHeight="1">
      <c r="A3782" s="19" t="s">
        <v>3662</v>
      </c>
      <c r="B3782" s="20" t="s">
        <v>3660</v>
      </c>
      <c r="C3782" s="22">
        <v>145</v>
      </c>
      <c r="D3782" s="21" t="s">
        <v>296</v>
      </c>
      <c r="E3782" s="23"/>
    </row>
    <row r="3783" spans="1:5" ht="20" customHeight="1">
      <c r="A3783" s="19" t="s">
        <v>3663</v>
      </c>
      <c r="B3783" s="20" t="s">
        <v>3664</v>
      </c>
      <c r="C3783" s="22">
        <v>135</v>
      </c>
      <c r="D3783" s="21" t="s">
        <v>345</v>
      </c>
      <c r="E3783" s="23"/>
    </row>
    <row r="3784" spans="1:5" ht="32" customHeight="1">
      <c r="A3784" s="19" t="s">
        <v>3665</v>
      </c>
      <c r="B3784" s="20" t="s">
        <v>3666</v>
      </c>
      <c r="C3784" s="21" t="s">
        <v>169574</v>
      </c>
      <c r="D3784" s="21" t="s">
        <v>345</v>
      </c>
      <c r="E3784" s="23"/>
    </row>
    <row r="3785" spans="1:5" ht="20" customHeight="1">
      <c r="A3785" s="19" t="s">
        <v>3669</v>
      </c>
      <c r="B3785" s="20" t="s">
        <v>3668</v>
      </c>
      <c r="C3785" s="21" t="s">
        <v>169460</v>
      </c>
      <c r="D3785" s="21" t="s">
        <v>345</v>
      </c>
      <c r="E3785" s="23"/>
    </row>
    <row r="3786" spans="1:5" ht="20" customHeight="1">
      <c r="A3786" s="19" t="s">
        <v>3673</v>
      </c>
      <c r="B3786" s="20" t="s">
        <v>3671</v>
      </c>
      <c r="C3786" s="22">
        <v>-105</v>
      </c>
      <c r="D3786" s="21" t="s">
        <v>296</v>
      </c>
      <c r="E3786" s="23"/>
    </row>
    <row r="3787" spans="1:5" ht="20" customHeight="1">
      <c r="A3787" s="19" t="s">
        <v>3677</v>
      </c>
      <c r="B3787" s="20" t="s">
        <v>3675</v>
      </c>
      <c r="C3787" s="21" t="s">
        <v>169455</v>
      </c>
      <c r="D3787" s="21" t="s">
        <v>345</v>
      </c>
      <c r="E3787" s="23"/>
    </row>
    <row r="3788" spans="1:5" ht="20" customHeight="1">
      <c r="A3788" s="19" t="s">
        <v>3688</v>
      </c>
      <c r="B3788" s="20" t="s">
        <v>3689</v>
      </c>
      <c r="C3788" s="22">
        <v>-95</v>
      </c>
      <c r="D3788" s="21" t="s">
        <v>345</v>
      </c>
      <c r="E3788" s="23"/>
    </row>
    <row r="3789" spans="1:5" ht="20" customHeight="1">
      <c r="A3789" s="19" t="s">
        <v>3693</v>
      </c>
      <c r="B3789" s="20" t="s">
        <v>3694</v>
      </c>
      <c r="C3789" s="21" t="s">
        <v>169436</v>
      </c>
      <c r="D3789" s="21" t="s">
        <v>296</v>
      </c>
      <c r="E3789" s="23"/>
    </row>
    <row r="3790" spans="1:5" ht="20" customHeight="1">
      <c r="A3790" s="19" t="s">
        <v>3706</v>
      </c>
      <c r="B3790" s="20" t="s">
        <v>3707</v>
      </c>
      <c r="C3790" s="22">
        <v>35</v>
      </c>
      <c r="D3790" s="21" t="s">
        <v>345</v>
      </c>
      <c r="E3790" s="23"/>
    </row>
    <row r="3791" spans="1:5" ht="20" customHeight="1">
      <c r="A3791" s="19" t="s">
        <v>3719</v>
      </c>
      <c r="B3791" s="20" t="s">
        <v>3720</v>
      </c>
      <c r="C3791" s="22">
        <v>-115</v>
      </c>
      <c r="D3791" s="21" t="s">
        <v>345</v>
      </c>
      <c r="E3791" s="23"/>
    </row>
    <row r="3792" spans="1:5" ht="20" customHeight="1">
      <c r="A3792" s="19" t="s">
        <v>3730</v>
      </c>
      <c r="B3792" s="20" t="s">
        <v>3731</v>
      </c>
      <c r="C3792" s="21" t="s">
        <v>101727</v>
      </c>
      <c r="D3792" s="21" t="s">
        <v>345</v>
      </c>
      <c r="E3792" s="23"/>
    </row>
    <row r="3793" spans="1:5" ht="20" customHeight="1">
      <c r="A3793" s="19" t="s">
        <v>3737</v>
      </c>
      <c r="B3793" s="20" t="s">
        <v>3736</v>
      </c>
      <c r="C3793" s="21" t="s">
        <v>169442</v>
      </c>
      <c r="D3793" s="21" t="s">
        <v>345</v>
      </c>
      <c r="E3793" s="23"/>
    </row>
    <row r="3794" spans="1:5" ht="32" customHeight="1">
      <c r="A3794" s="19" t="s">
        <v>3753</v>
      </c>
      <c r="B3794" s="20" t="s">
        <v>3754</v>
      </c>
      <c r="C3794" s="21" t="s">
        <v>169555</v>
      </c>
      <c r="D3794" s="21" t="s">
        <v>345</v>
      </c>
      <c r="E3794" s="23"/>
    </row>
    <row r="3795" spans="1:5" ht="32" customHeight="1">
      <c r="A3795" s="19" t="s">
        <v>3760</v>
      </c>
      <c r="B3795" s="20" t="s">
        <v>3759</v>
      </c>
      <c r="C3795" s="21" t="s">
        <v>169559</v>
      </c>
      <c r="D3795" s="21" t="s">
        <v>296</v>
      </c>
      <c r="E3795" s="23"/>
    </row>
    <row r="3796" spans="1:5" ht="20" customHeight="1">
      <c r="A3796" s="19" t="s">
        <v>3769</v>
      </c>
      <c r="B3796" s="20" t="s">
        <v>3770</v>
      </c>
      <c r="C3796" s="22">
        <v>85</v>
      </c>
      <c r="D3796" s="21" t="s">
        <v>345</v>
      </c>
      <c r="E3796" s="23"/>
    </row>
    <row r="3797" spans="1:5" ht="20" customHeight="1">
      <c r="A3797" s="19" t="s">
        <v>3779</v>
      </c>
      <c r="B3797" s="24">
        <v>100</v>
      </c>
      <c r="C3797" s="21" t="s">
        <v>169517</v>
      </c>
      <c r="D3797" s="21" t="s">
        <v>345</v>
      </c>
      <c r="E3797" s="23"/>
    </row>
    <row r="3798" spans="1:5" ht="20" customHeight="1">
      <c r="A3798" s="19" t="s">
        <v>3783</v>
      </c>
      <c r="B3798" s="20" t="s">
        <v>3784</v>
      </c>
      <c r="C3798" s="21" t="s">
        <v>169480</v>
      </c>
      <c r="D3798" s="21" t="s">
        <v>345</v>
      </c>
      <c r="E3798" s="23"/>
    </row>
    <row r="3799" spans="1:5" ht="20" customHeight="1">
      <c r="A3799" s="19" t="s">
        <v>3796</v>
      </c>
      <c r="B3799" s="20" t="s">
        <v>3797</v>
      </c>
      <c r="C3799" s="22">
        <v>85</v>
      </c>
      <c r="D3799" s="21" t="s">
        <v>345</v>
      </c>
      <c r="E3799" s="23"/>
    </row>
    <row r="3800" spans="1:5" ht="20" customHeight="1">
      <c r="A3800" s="19" t="s">
        <v>3799</v>
      </c>
      <c r="B3800" s="20" t="s">
        <v>3800</v>
      </c>
      <c r="C3800" s="21" t="s">
        <v>169460</v>
      </c>
      <c r="D3800" s="21" t="s">
        <v>296</v>
      </c>
      <c r="E3800" s="23"/>
    </row>
    <row r="3801" spans="1:5" ht="20" customHeight="1">
      <c r="A3801" s="19" t="s">
        <v>3804</v>
      </c>
      <c r="B3801" s="20" t="s">
        <v>3803</v>
      </c>
      <c r="C3801" s="21" t="s">
        <v>14955</v>
      </c>
      <c r="D3801" s="21" t="s">
        <v>296</v>
      </c>
      <c r="E3801" s="23"/>
    </row>
    <row r="3802" spans="1:5" ht="20" customHeight="1">
      <c r="A3802" s="19" t="s">
        <v>3808</v>
      </c>
      <c r="B3802" s="20" t="s">
        <v>3807</v>
      </c>
      <c r="C3802" s="21" t="s">
        <v>169442</v>
      </c>
      <c r="D3802" s="21" t="s">
        <v>345</v>
      </c>
      <c r="E3802" s="23"/>
    </row>
    <row r="3803" spans="1:5" ht="20" customHeight="1">
      <c r="A3803" s="19" t="s">
        <v>3812</v>
      </c>
      <c r="B3803" s="20" t="s">
        <v>3811</v>
      </c>
      <c r="C3803" s="22">
        <v>-25</v>
      </c>
      <c r="D3803" s="21" t="s">
        <v>296</v>
      </c>
      <c r="E3803" s="23"/>
    </row>
    <row r="3804" spans="1:5" ht="20" customHeight="1">
      <c r="A3804" s="19" t="s">
        <v>3870</v>
      </c>
      <c r="B3804" s="20" t="s">
        <v>3871</v>
      </c>
      <c r="C3804" s="22">
        <v>85</v>
      </c>
      <c r="D3804" s="21" t="s">
        <v>345</v>
      </c>
      <c r="E3804" s="23"/>
    </row>
    <row r="3805" spans="1:5" ht="20" customHeight="1">
      <c r="A3805" s="19" t="s">
        <v>3900</v>
      </c>
      <c r="B3805" s="20" t="s">
        <v>3898</v>
      </c>
      <c r="C3805" s="22">
        <v>75</v>
      </c>
      <c r="D3805" s="21" t="s">
        <v>296</v>
      </c>
      <c r="E3805" s="23"/>
    </row>
    <row r="3806" spans="1:5" ht="20" customHeight="1">
      <c r="A3806" s="19" t="s">
        <v>3940</v>
      </c>
      <c r="B3806" s="20" t="s">
        <v>3941</v>
      </c>
      <c r="C3806" s="22">
        <v>95</v>
      </c>
      <c r="D3806" s="21" t="s">
        <v>345</v>
      </c>
      <c r="E3806" s="23"/>
    </row>
    <row r="3807" spans="1:5" ht="20" customHeight="1">
      <c r="A3807" s="19" t="s">
        <v>3985</v>
      </c>
      <c r="B3807" s="20" t="s">
        <v>3983</v>
      </c>
      <c r="C3807" s="22">
        <v>-145</v>
      </c>
      <c r="D3807" s="21" t="s">
        <v>296</v>
      </c>
      <c r="E3807" s="23"/>
    </row>
    <row r="3808" spans="1:5" ht="20" customHeight="1">
      <c r="A3808" s="19" t="s">
        <v>4009</v>
      </c>
      <c r="B3808" s="20" t="s">
        <v>4010</v>
      </c>
      <c r="C3808" s="21" t="s">
        <v>169478</v>
      </c>
      <c r="D3808" s="21" t="s">
        <v>345</v>
      </c>
      <c r="E3808" s="23"/>
    </row>
    <row r="3809" spans="1:5" ht="20" customHeight="1">
      <c r="A3809" s="19" t="s">
        <v>10522</v>
      </c>
      <c r="B3809" s="20" t="s">
        <v>10523</v>
      </c>
      <c r="C3809" s="21" t="s">
        <v>169460</v>
      </c>
      <c r="D3809" s="21" t="s">
        <v>345</v>
      </c>
      <c r="E3809" s="23"/>
    </row>
    <row r="3810" spans="1:5" ht="20" customHeight="1">
      <c r="A3810" s="19" t="s">
        <v>10597</v>
      </c>
      <c r="B3810" s="20" t="s">
        <v>10596</v>
      </c>
      <c r="C3810" s="22">
        <v>-35</v>
      </c>
      <c r="D3810" s="21" t="s">
        <v>345</v>
      </c>
      <c r="E3810" s="23"/>
    </row>
    <row r="3811" spans="1:5" ht="20" customHeight="1">
      <c r="A3811" s="19" t="s">
        <v>10624</v>
      </c>
      <c r="B3811" s="20" t="s">
        <v>10623</v>
      </c>
      <c r="C3811" s="21" t="s">
        <v>169493</v>
      </c>
      <c r="D3811" s="21" t="s">
        <v>296</v>
      </c>
      <c r="E3811" s="23"/>
    </row>
    <row r="3812" spans="1:5" ht="20" customHeight="1">
      <c r="A3812" s="19" t="s">
        <v>10652</v>
      </c>
      <c r="B3812" s="20" t="s">
        <v>10653</v>
      </c>
      <c r="C3812" s="21" t="s">
        <v>169486</v>
      </c>
      <c r="D3812" s="21" t="s">
        <v>345</v>
      </c>
      <c r="E3812" s="23"/>
    </row>
    <row r="3813" spans="1:5" ht="20" customHeight="1">
      <c r="A3813" s="19" t="s">
        <v>10657</v>
      </c>
      <c r="B3813" s="20" t="s">
        <v>10658</v>
      </c>
      <c r="C3813" s="21" t="s">
        <v>169439</v>
      </c>
      <c r="D3813" s="21" t="s">
        <v>296</v>
      </c>
      <c r="E3813" s="23"/>
    </row>
    <row r="3814" spans="1:5" ht="20" customHeight="1">
      <c r="A3814" s="19" t="s">
        <v>10666</v>
      </c>
      <c r="B3814" s="20" t="s">
        <v>10667</v>
      </c>
      <c r="C3814" s="22">
        <v>-65</v>
      </c>
      <c r="D3814" s="21" t="s">
        <v>345</v>
      </c>
      <c r="E3814" s="23"/>
    </row>
    <row r="3815" spans="1:5" ht="20" customHeight="1">
      <c r="A3815" s="19" t="s">
        <v>10671</v>
      </c>
      <c r="B3815" s="20" t="s">
        <v>10672</v>
      </c>
      <c r="C3815" s="22">
        <v>45</v>
      </c>
      <c r="D3815" s="21" t="s">
        <v>296</v>
      </c>
      <c r="E3815" s="23"/>
    </row>
    <row r="3816" spans="1:5" ht="20" customHeight="1">
      <c r="A3816" s="19" t="s">
        <v>10674</v>
      </c>
      <c r="B3816" s="20" t="s">
        <v>10675</v>
      </c>
      <c r="C3816" s="21" t="s">
        <v>169455</v>
      </c>
      <c r="D3816" s="21" t="s">
        <v>296</v>
      </c>
      <c r="E3816" s="23"/>
    </row>
    <row r="3817" spans="1:5" ht="32" customHeight="1">
      <c r="A3817" s="19" t="s">
        <v>10683</v>
      </c>
      <c r="B3817" s="20" t="s">
        <v>10680</v>
      </c>
      <c r="C3817" s="21" t="s">
        <v>169577</v>
      </c>
      <c r="D3817" s="21" t="s">
        <v>296</v>
      </c>
      <c r="E3817" s="23"/>
    </row>
    <row r="3818" spans="1:5" ht="20" customHeight="1">
      <c r="A3818" s="19" t="s">
        <v>10689</v>
      </c>
      <c r="B3818" s="20" t="s">
        <v>10688</v>
      </c>
      <c r="C3818" s="22">
        <v>-145</v>
      </c>
      <c r="D3818" s="21" t="s">
        <v>296</v>
      </c>
      <c r="E3818" s="23"/>
    </row>
    <row r="3819" spans="1:5" ht="20" customHeight="1">
      <c r="A3819" s="19" t="s">
        <v>10700</v>
      </c>
      <c r="B3819" s="20" t="s">
        <v>10698</v>
      </c>
      <c r="C3819" s="21" t="s">
        <v>14955</v>
      </c>
      <c r="D3819" s="21" t="s">
        <v>345</v>
      </c>
      <c r="E3819" s="23"/>
    </row>
    <row r="3820" spans="1:5" ht="32" customHeight="1">
      <c r="A3820" s="19" t="s">
        <v>10702</v>
      </c>
      <c r="B3820" s="20" t="s">
        <v>10703</v>
      </c>
      <c r="C3820" s="21" t="s">
        <v>169580</v>
      </c>
      <c r="D3820" s="21" t="s">
        <v>345</v>
      </c>
      <c r="E3820" s="23"/>
    </row>
    <row r="3821" spans="1:5" ht="20" customHeight="1">
      <c r="A3821" s="19" t="s">
        <v>10705</v>
      </c>
      <c r="B3821" s="20" t="s">
        <v>10706</v>
      </c>
      <c r="C3821" s="22">
        <v>-135</v>
      </c>
      <c r="D3821" s="21" t="s">
        <v>296</v>
      </c>
      <c r="E3821" s="23"/>
    </row>
    <row r="3822" spans="1:5" ht="20" customHeight="1">
      <c r="A3822" s="19" t="s">
        <v>10722</v>
      </c>
      <c r="B3822" s="20" t="s">
        <v>10721</v>
      </c>
      <c r="C3822" s="21" t="s">
        <v>169449</v>
      </c>
      <c r="D3822" s="21" t="s">
        <v>296</v>
      </c>
      <c r="E3822" s="23"/>
    </row>
    <row r="3823" spans="1:5" ht="20" customHeight="1">
      <c r="A3823" s="19" t="s">
        <v>10724</v>
      </c>
      <c r="B3823" s="20" t="s">
        <v>10725</v>
      </c>
      <c r="C3823" s="21" t="s">
        <v>169493</v>
      </c>
      <c r="D3823" s="21" t="s">
        <v>296</v>
      </c>
      <c r="E3823" s="23"/>
    </row>
    <row r="3824" spans="1:5" ht="20" customHeight="1">
      <c r="A3824" s="19" t="s">
        <v>10732</v>
      </c>
      <c r="B3824" s="20" t="s">
        <v>10730</v>
      </c>
      <c r="C3824" s="22">
        <v>-15</v>
      </c>
      <c r="D3824" s="21" t="s">
        <v>345</v>
      </c>
      <c r="E3824" s="23"/>
    </row>
    <row r="3825" spans="1:5" ht="32" customHeight="1">
      <c r="A3825" s="19" t="s">
        <v>10736</v>
      </c>
      <c r="B3825" s="20" t="s">
        <v>10737</v>
      </c>
      <c r="C3825" s="21" t="s">
        <v>169561</v>
      </c>
      <c r="D3825" s="21" t="s">
        <v>296</v>
      </c>
      <c r="E3825" s="23"/>
    </row>
    <row r="3826" spans="1:5" ht="20" customHeight="1">
      <c r="A3826" s="19" t="s">
        <v>10744</v>
      </c>
      <c r="B3826" s="20" t="s">
        <v>10742</v>
      </c>
      <c r="C3826" s="21" t="s">
        <v>169474</v>
      </c>
      <c r="D3826" s="21" t="s">
        <v>345</v>
      </c>
      <c r="E3826" s="23"/>
    </row>
    <row r="3827" spans="1:5" ht="20" customHeight="1">
      <c r="A3827" s="19" t="s">
        <v>3503</v>
      </c>
      <c r="B3827" s="20" t="s">
        <v>3504</v>
      </c>
      <c r="C3827" s="21" t="s">
        <v>169439</v>
      </c>
      <c r="D3827" s="21" t="s">
        <v>139</v>
      </c>
      <c r="E3827" s="23"/>
    </row>
    <row r="3828" spans="1:5" ht="20" customHeight="1">
      <c r="A3828" s="19" t="s">
        <v>3566</v>
      </c>
      <c r="B3828" s="20" t="s">
        <v>3567</v>
      </c>
      <c r="C3828" s="21" t="s">
        <v>169492</v>
      </c>
      <c r="D3828" s="21" t="s">
        <v>139</v>
      </c>
      <c r="E3828" s="23"/>
    </row>
    <row r="3829" spans="1:5" ht="20" customHeight="1">
      <c r="A3829" s="19" t="s">
        <v>3648</v>
      </c>
      <c r="B3829" s="20" t="s">
        <v>3649</v>
      </c>
      <c r="C3829" s="21" t="s">
        <v>169452</v>
      </c>
      <c r="D3829" s="21" t="s">
        <v>139</v>
      </c>
      <c r="E3829" s="23"/>
    </row>
    <row r="3830" spans="1:5" ht="20" customHeight="1">
      <c r="A3830" s="19" t="s">
        <v>3678</v>
      </c>
      <c r="B3830" s="20" t="s">
        <v>3679</v>
      </c>
      <c r="C3830" s="21" t="s">
        <v>169434</v>
      </c>
      <c r="D3830" s="21" t="s">
        <v>296</v>
      </c>
      <c r="E3830" s="23"/>
    </row>
    <row r="3831" spans="1:5" ht="20" customHeight="1">
      <c r="A3831" s="19" t="s">
        <v>3680</v>
      </c>
      <c r="B3831" s="20" t="s">
        <v>3681</v>
      </c>
      <c r="C3831" s="21" t="s">
        <v>169455</v>
      </c>
      <c r="D3831" s="21" t="s">
        <v>345</v>
      </c>
      <c r="E3831" s="23"/>
    </row>
    <row r="3832" spans="1:5" ht="20" customHeight="1">
      <c r="A3832" s="19" t="s">
        <v>3682</v>
      </c>
      <c r="B3832" s="20" t="s">
        <v>3683</v>
      </c>
      <c r="C3832" s="21" t="s">
        <v>169462</v>
      </c>
      <c r="D3832" s="21" t="s">
        <v>345</v>
      </c>
      <c r="E3832" s="23"/>
    </row>
    <row r="3833" spans="1:5" ht="20" customHeight="1">
      <c r="A3833" s="19" t="s">
        <v>3684</v>
      </c>
      <c r="B3833" s="20" t="s">
        <v>3685</v>
      </c>
      <c r="C3833" s="22">
        <v>-75</v>
      </c>
      <c r="D3833" s="21" t="s">
        <v>345</v>
      </c>
      <c r="E3833" s="23"/>
    </row>
    <row r="3834" spans="1:5" ht="20" customHeight="1">
      <c r="A3834" s="19" t="s">
        <v>3686</v>
      </c>
      <c r="B3834" s="20" t="s">
        <v>3687</v>
      </c>
      <c r="C3834" s="21" t="s">
        <v>169478</v>
      </c>
      <c r="D3834" s="21" t="s">
        <v>345</v>
      </c>
      <c r="E3834" s="23"/>
    </row>
    <row r="3835" spans="1:5" ht="20" customHeight="1">
      <c r="A3835" s="19" t="s">
        <v>3690</v>
      </c>
      <c r="B3835" s="20" t="s">
        <v>3689</v>
      </c>
      <c r="C3835" s="22">
        <v>-95</v>
      </c>
      <c r="D3835" s="21" t="s">
        <v>345</v>
      </c>
      <c r="E3835" s="23"/>
    </row>
    <row r="3836" spans="1:5" ht="20" customHeight="1">
      <c r="A3836" s="19" t="s">
        <v>3691</v>
      </c>
      <c r="B3836" s="20" t="s">
        <v>3692</v>
      </c>
      <c r="C3836" s="21" t="s">
        <v>169443</v>
      </c>
      <c r="D3836" s="21" t="s">
        <v>296</v>
      </c>
      <c r="E3836" s="23"/>
    </row>
    <row r="3837" spans="1:5" ht="20" customHeight="1">
      <c r="A3837" s="19" t="s">
        <v>3695</v>
      </c>
      <c r="B3837" s="20" t="s">
        <v>3694</v>
      </c>
      <c r="C3837" s="21" t="s">
        <v>169436</v>
      </c>
      <c r="D3837" s="21" t="s">
        <v>296</v>
      </c>
      <c r="E3837" s="23"/>
    </row>
    <row r="3838" spans="1:5" ht="20" customHeight="1">
      <c r="A3838" s="19" t="s">
        <v>3696</v>
      </c>
      <c r="B3838" s="20" t="s">
        <v>3697</v>
      </c>
      <c r="C3838" s="21" t="s">
        <v>169435</v>
      </c>
      <c r="D3838" s="21" t="s">
        <v>345</v>
      </c>
      <c r="E3838" s="23"/>
    </row>
    <row r="3839" spans="1:5" ht="20" customHeight="1">
      <c r="A3839" s="19" t="s">
        <v>3698</v>
      </c>
      <c r="B3839" s="20" t="s">
        <v>3699</v>
      </c>
      <c r="C3839" s="22">
        <v>125</v>
      </c>
      <c r="D3839" s="21" t="s">
        <v>345</v>
      </c>
      <c r="E3839" s="23"/>
    </row>
    <row r="3840" spans="1:5" ht="20" customHeight="1">
      <c r="A3840" s="19" t="s">
        <v>3700</v>
      </c>
      <c r="B3840" s="20" t="s">
        <v>3701</v>
      </c>
      <c r="C3840" s="21" t="s">
        <v>101727</v>
      </c>
      <c r="D3840" s="21" t="s">
        <v>345</v>
      </c>
      <c r="E3840" s="23"/>
    </row>
    <row r="3841" spans="1:5" ht="20" customHeight="1">
      <c r="A3841" s="19" t="s">
        <v>3702</v>
      </c>
      <c r="B3841" s="20" t="s">
        <v>3703</v>
      </c>
      <c r="C3841" s="21" t="s">
        <v>101522</v>
      </c>
      <c r="D3841" s="21" t="s">
        <v>345</v>
      </c>
      <c r="E3841" s="23"/>
    </row>
    <row r="3842" spans="1:5" ht="20" customHeight="1">
      <c r="A3842" s="19" t="s">
        <v>3704</v>
      </c>
      <c r="B3842" s="20" t="s">
        <v>3705</v>
      </c>
      <c r="C3842" s="21" t="s">
        <v>169493</v>
      </c>
      <c r="D3842" s="21" t="s">
        <v>296</v>
      </c>
      <c r="E3842" s="23"/>
    </row>
    <row r="3843" spans="1:5" ht="20" customHeight="1">
      <c r="A3843" s="19" t="s">
        <v>3708</v>
      </c>
      <c r="B3843" s="20" t="s">
        <v>3707</v>
      </c>
      <c r="C3843" s="22">
        <v>35</v>
      </c>
      <c r="D3843" s="21" t="s">
        <v>345</v>
      </c>
      <c r="E3843" s="23"/>
    </row>
    <row r="3844" spans="1:5" ht="20" customHeight="1">
      <c r="A3844" s="19" t="s">
        <v>3709</v>
      </c>
      <c r="B3844" s="20" t="s">
        <v>3710</v>
      </c>
      <c r="C3844" s="21" t="s">
        <v>169486</v>
      </c>
      <c r="D3844" s="21" t="s">
        <v>345</v>
      </c>
      <c r="E3844" s="23"/>
    </row>
    <row r="3845" spans="1:5" ht="20" customHeight="1">
      <c r="A3845" s="19" t="s">
        <v>3711</v>
      </c>
      <c r="B3845" s="20" t="s">
        <v>3712</v>
      </c>
      <c r="C3845" s="21" t="s">
        <v>169448</v>
      </c>
      <c r="D3845" s="21" t="s">
        <v>345</v>
      </c>
      <c r="E3845" s="23"/>
    </row>
    <row r="3846" spans="1:5" ht="20" customHeight="1">
      <c r="A3846" s="19" t="s">
        <v>3713</v>
      </c>
      <c r="B3846" s="20" t="s">
        <v>3714</v>
      </c>
      <c r="C3846" s="21" t="s">
        <v>169446</v>
      </c>
      <c r="D3846" s="21" t="s">
        <v>345</v>
      </c>
      <c r="E3846" s="23"/>
    </row>
    <row r="3847" spans="1:5" ht="20" customHeight="1">
      <c r="A3847" s="19" t="s">
        <v>3715</v>
      </c>
      <c r="B3847" s="20" t="s">
        <v>3716</v>
      </c>
      <c r="C3847" s="21" t="s">
        <v>169486</v>
      </c>
      <c r="D3847" s="21" t="s">
        <v>345</v>
      </c>
      <c r="E3847" s="23"/>
    </row>
    <row r="3848" spans="1:5" ht="20" customHeight="1">
      <c r="A3848" s="19" t="s">
        <v>3717</v>
      </c>
      <c r="B3848" s="20" t="s">
        <v>3718</v>
      </c>
      <c r="C3848" s="21" t="s">
        <v>169439</v>
      </c>
      <c r="D3848" s="21" t="s">
        <v>345</v>
      </c>
      <c r="E3848" s="23"/>
    </row>
    <row r="3849" spans="1:5" ht="20" customHeight="1">
      <c r="A3849" s="19" t="s">
        <v>3721</v>
      </c>
      <c r="B3849" s="20" t="s">
        <v>3720</v>
      </c>
      <c r="C3849" s="22">
        <v>-115</v>
      </c>
      <c r="D3849" s="21" t="s">
        <v>345</v>
      </c>
      <c r="E3849" s="23"/>
    </row>
    <row r="3850" spans="1:5" ht="20" customHeight="1">
      <c r="A3850" s="19" t="s">
        <v>3722</v>
      </c>
      <c r="B3850" s="20" t="s">
        <v>3723</v>
      </c>
      <c r="C3850" s="21" t="s">
        <v>169442</v>
      </c>
      <c r="D3850" s="21" t="s">
        <v>345</v>
      </c>
      <c r="E3850" s="23"/>
    </row>
    <row r="3851" spans="1:5" ht="20" customHeight="1">
      <c r="A3851" s="19" t="s">
        <v>3724</v>
      </c>
      <c r="B3851" s="20" t="s">
        <v>3725</v>
      </c>
      <c r="C3851" s="21" t="s">
        <v>169509</v>
      </c>
      <c r="D3851" s="21" t="s">
        <v>345</v>
      </c>
      <c r="E3851" s="23"/>
    </row>
    <row r="3852" spans="1:5" ht="20" customHeight="1">
      <c r="A3852" s="19" t="s">
        <v>3728</v>
      </c>
      <c r="B3852" s="20" t="s">
        <v>3729</v>
      </c>
      <c r="C3852" s="22">
        <v>65</v>
      </c>
      <c r="D3852" s="21" t="s">
        <v>345</v>
      </c>
      <c r="E3852" s="23"/>
    </row>
    <row r="3853" spans="1:5" ht="20" customHeight="1">
      <c r="A3853" s="19" t="s">
        <v>3732</v>
      </c>
      <c r="B3853" s="20" t="s">
        <v>3731</v>
      </c>
      <c r="C3853" s="21" t="s">
        <v>101727</v>
      </c>
      <c r="D3853" s="21" t="s">
        <v>345</v>
      </c>
      <c r="E3853" s="23"/>
    </row>
    <row r="3854" spans="1:5" ht="32" customHeight="1">
      <c r="A3854" s="19" t="s">
        <v>3733</v>
      </c>
      <c r="B3854" s="20" t="s">
        <v>3734</v>
      </c>
      <c r="C3854" s="21" t="s">
        <v>169565</v>
      </c>
      <c r="D3854" s="21" t="s">
        <v>296</v>
      </c>
      <c r="E3854" s="23"/>
    </row>
    <row r="3855" spans="1:5" ht="20" customHeight="1">
      <c r="A3855" s="19" t="s">
        <v>3738</v>
      </c>
      <c r="B3855" s="20" t="s">
        <v>3736</v>
      </c>
      <c r="C3855" s="21" t="s">
        <v>169442</v>
      </c>
      <c r="D3855" s="21" t="s">
        <v>345</v>
      </c>
      <c r="E3855" s="23"/>
    </row>
    <row r="3856" spans="1:5" ht="20" customHeight="1">
      <c r="A3856" s="19" t="s">
        <v>3739</v>
      </c>
      <c r="B3856" s="20" t="s">
        <v>3740</v>
      </c>
      <c r="C3856" s="21" t="s">
        <v>169477</v>
      </c>
      <c r="D3856" s="21" t="s">
        <v>296</v>
      </c>
      <c r="E3856" s="23"/>
    </row>
    <row r="3857" spans="1:5" ht="20" customHeight="1">
      <c r="A3857" s="19" t="s">
        <v>3741</v>
      </c>
      <c r="B3857" s="20" t="s">
        <v>3742</v>
      </c>
      <c r="C3857" s="21" t="s">
        <v>101727</v>
      </c>
      <c r="D3857" s="21" t="s">
        <v>345</v>
      </c>
      <c r="E3857" s="23"/>
    </row>
    <row r="3858" spans="1:5" ht="20" customHeight="1">
      <c r="A3858" s="19" t="s">
        <v>3743</v>
      </c>
      <c r="B3858" s="20" t="s">
        <v>3744</v>
      </c>
      <c r="C3858" s="22">
        <v>-95</v>
      </c>
      <c r="D3858" s="21" t="s">
        <v>296</v>
      </c>
      <c r="E3858" s="23"/>
    </row>
    <row r="3859" spans="1:5" ht="20" customHeight="1">
      <c r="A3859" s="19" t="s">
        <v>3745</v>
      </c>
      <c r="B3859" s="20" t="s">
        <v>3746</v>
      </c>
      <c r="C3859" s="21" t="s">
        <v>169480</v>
      </c>
      <c r="D3859" s="21" t="s">
        <v>345</v>
      </c>
      <c r="E3859" s="23"/>
    </row>
    <row r="3860" spans="1:5" ht="20" customHeight="1">
      <c r="A3860" s="19" t="s">
        <v>3747</v>
      </c>
      <c r="B3860" s="20" t="s">
        <v>3748</v>
      </c>
      <c r="C3860" s="21" t="s">
        <v>169493</v>
      </c>
      <c r="D3860" s="21" t="s">
        <v>296</v>
      </c>
      <c r="E3860" s="23"/>
    </row>
    <row r="3861" spans="1:5" ht="20" customHeight="1">
      <c r="A3861" s="19" t="s">
        <v>3749</v>
      </c>
      <c r="B3861" s="20" t="s">
        <v>3750</v>
      </c>
      <c r="C3861" s="21" t="s">
        <v>169455</v>
      </c>
      <c r="D3861" s="21" t="s">
        <v>345</v>
      </c>
      <c r="E3861" s="23"/>
    </row>
    <row r="3862" spans="1:5" ht="20" customHeight="1">
      <c r="A3862" s="19" t="s">
        <v>3751</v>
      </c>
      <c r="B3862" s="20" t="s">
        <v>3752</v>
      </c>
      <c r="C3862" s="21" t="s">
        <v>169460</v>
      </c>
      <c r="D3862" s="21" t="s">
        <v>345</v>
      </c>
      <c r="E3862" s="23"/>
    </row>
    <row r="3863" spans="1:5" ht="32" customHeight="1">
      <c r="A3863" s="19" t="s">
        <v>3755</v>
      </c>
      <c r="B3863" s="20" t="s">
        <v>3754</v>
      </c>
      <c r="C3863" s="21" t="s">
        <v>169555</v>
      </c>
      <c r="D3863" s="21" t="s">
        <v>345</v>
      </c>
      <c r="E3863" s="23"/>
    </row>
    <row r="3864" spans="1:5" ht="20" customHeight="1">
      <c r="A3864" s="19" t="s">
        <v>3756</v>
      </c>
      <c r="B3864" s="20" t="s">
        <v>3757</v>
      </c>
      <c r="C3864" s="22">
        <v>45</v>
      </c>
      <c r="D3864" s="21" t="s">
        <v>296</v>
      </c>
      <c r="E3864" s="23"/>
    </row>
    <row r="3865" spans="1:5" ht="32" customHeight="1">
      <c r="A3865" s="19" t="s">
        <v>3761</v>
      </c>
      <c r="B3865" s="20" t="s">
        <v>3759</v>
      </c>
      <c r="C3865" s="21" t="s">
        <v>169559</v>
      </c>
      <c r="D3865" s="21" t="s">
        <v>296</v>
      </c>
      <c r="E3865" s="23"/>
    </row>
    <row r="3866" spans="1:5" ht="20" customHeight="1">
      <c r="A3866" s="19" t="s">
        <v>3762</v>
      </c>
      <c r="B3866" s="20" t="s">
        <v>3763</v>
      </c>
      <c r="C3866" s="21" t="s">
        <v>169460</v>
      </c>
      <c r="D3866" s="21" t="s">
        <v>345</v>
      </c>
      <c r="E3866" s="23"/>
    </row>
    <row r="3867" spans="1:5" ht="20" customHeight="1">
      <c r="A3867" s="19" t="s">
        <v>3764</v>
      </c>
      <c r="B3867" s="20" t="s">
        <v>3765</v>
      </c>
      <c r="C3867" s="21" t="s">
        <v>169480</v>
      </c>
      <c r="D3867" s="21" t="s">
        <v>345</v>
      </c>
      <c r="E3867" s="23"/>
    </row>
    <row r="3868" spans="1:5" ht="20" customHeight="1">
      <c r="A3868" s="19" t="s">
        <v>3766</v>
      </c>
      <c r="B3868" s="24">
        <v>100</v>
      </c>
      <c r="C3868" s="22">
        <v>155</v>
      </c>
      <c r="D3868" s="21" t="s">
        <v>345</v>
      </c>
      <c r="E3868" s="23"/>
    </row>
    <row r="3869" spans="1:5" ht="20" customHeight="1">
      <c r="A3869" s="19" t="s">
        <v>3767</v>
      </c>
      <c r="B3869" s="20" t="s">
        <v>3768</v>
      </c>
      <c r="C3869" s="21" t="s">
        <v>169492</v>
      </c>
      <c r="D3869" s="21" t="s">
        <v>345</v>
      </c>
      <c r="E3869" s="23"/>
    </row>
    <row r="3870" spans="1:5" ht="20" customHeight="1">
      <c r="A3870" s="19" t="s">
        <v>3771</v>
      </c>
      <c r="B3870" s="20" t="s">
        <v>3770</v>
      </c>
      <c r="C3870" s="22">
        <v>85</v>
      </c>
      <c r="D3870" s="21" t="s">
        <v>345</v>
      </c>
      <c r="E3870" s="23"/>
    </row>
    <row r="3871" spans="1:5" ht="20" customHeight="1">
      <c r="A3871" s="19" t="s">
        <v>3772</v>
      </c>
      <c r="B3871" s="20" t="s">
        <v>3773</v>
      </c>
      <c r="C3871" s="22">
        <v>145</v>
      </c>
      <c r="D3871" s="21" t="s">
        <v>345</v>
      </c>
      <c r="E3871" s="23"/>
    </row>
    <row r="3872" spans="1:5" ht="20" customHeight="1">
      <c r="A3872" s="19" t="s">
        <v>3774</v>
      </c>
      <c r="B3872" s="24">
        <v>100</v>
      </c>
      <c r="C3872" s="21" t="s">
        <v>169461</v>
      </c>
      <c r="D3872" s="21" t="s">
        <v>345</v>
      </c>
      <c r="E3872" s="23"/>
    </row>
    <row r="3873" spans="1:5" ht="20" customHeight="1">
      <c r="A3873" s="19" t="s">
        <v>3775</v>
      </c>
      <c r="B3873" s="20" t="s">
        <v>3776</v>
      </c>
      <c r="C3873" s="22">
        <v>85</v>
      </c>
      <c r="D3873" s="21" t="s">
        <v>345</v>
      </c>
      <c r="E3873" s="23"/>
    </row>
    <row r="3874" spans="1:5" ht="20" customHeight="1">
      <c r="A3874" s="19" t="s">
        <v>3777</v>
      </c>
      <c r="B3874" s="20" t="s">
        <v>3778</v>
      </c>
      <c r="C3874" s="21" t="s">
        <v>169515</v>
      </c>
      <c r="D3874" s="21" t="s">
        <v>345</v>
      </c>
      <c r="E3874" s="23"/>
    </row>
    <row r="3875" spans="1:5" ht="20" customHeight="1">
      <c r="A3875" s="19" t="s">
        <v>3780</v>
      </c>
      <c r="B3875" s="24">
        <v>100</v>
      </c>
      <c r="C3875" s="21" t="s">
        <v>169517</v>
      </c>
      <c r="D3875" s="21" t="s">
        <v>345</v>
      </c>
      <c r="E3875" s="23"/>
    </row>
    <row r="3876" spans="1:5" ht="20" customHeight="1">
      <c r="A3876" s="19" t="s">
        <v>3781</v>
      </c>
      <c r="B3876" s="20" t="s">
        <v>3782</v>
      </c>
      <c r="C3876" s="22">
        <v>195</v>
      </c>
      <c r="D3876" s="21" t="s">
        <v>345</v>
      </c>
      <c r="E3876" s="23"/>
    </row>
    <row r="3877" spans="1:5" ht="20" customHeight="1">
      <c r="A3877" s="19" t="s">
        <v>3785</v>
      </c>
      <c r="B3877" s="20" t="s">
        <v>3784</v>
      </c>
      <c r="C3877" s="21" t="s">
        <v>169480</v>
      </c>
      <c r="D3877" s="21" t="s">
        <v>345</v>
      </c>
      <c r="E3877" s="23"/>
    </row>
    <row r="3878" spans="1:5" ht="20" customHeight="1">
      <c r="A3878" s="19" t="s">
        <v>3786</v>
      </c>
      <c r="B3878" s="20" t="s">
        <v>3787</v>
      </c>
      <c r="C3878" s="22">
        <v>-125</v>
      </c>
      <c r="D3878" s="21" t="s">
        <v>296</v>
      </c>
      <c r="E3878" s="23"/>
    </row>
    <row r="3879" spans="1:5" ht="20" customHeight="1">
      <c r="A3879" s="19" t="s">
        <v>3788</v>
      </c>
      <c r="B3879" s="20" t="s">
        <v>3789</v>
      </c>
      <c r="C3879" s="22">
        <v>-55</v>
      </c>
      <c r="D3879" s="21" t="s">
        <v>345</v>
      </c>
      <c r="E3879" s="23"/>
    </row>
    <row r="3880" spans="1:5" ht="20" customHeight="1">
      <c r="A3880" s="19" t="s">
        <v>3790</v>
      </c>
      <c r="B3880" s="20" t="s">
        <v>3791</v>
      </c>
      <c r="C3880" s="21" t="s">
        <v>169480</v>
      </c>
      <c r="D3880" s="21" t="s">
        <v>345</v>
      </c>
      <c r="E3880" s="23"/>
    </row>
    <row r="3881" spans="1:5" ht="20" customHeight="1">
      <c r="A3881" s="19" t="s">
        <v>3794</v>
      </c>
      <c r="B3881" s="20" t="s">
        <v>3795</v>
      </c>
      <c r="C3881" s="21" t="s">
        <v>14955</v>
      </c>
      <c r="D3881" s="21" t="s">
        <v>345</v>
      </c>
      <c r="E3881" s="23"/>
    </row>
    <row r="3882" spans="1:5" ht="20" customHeight="1">
      <c r="A3882" s="19" t="s">
        <v>3798</v>
      </c>
      <c r="B3882" s="20" t="s">
        <v>3797</v>
      </c>
      <c r="C3882" s="22">
        <v>85</v>
      </c>
      <c r="D3882" s="21" t="s">
        <v>345</v>
      </c>
      <c r="E3882" s="23"/>
    </row>
    <row r="3883" spans="1:5" ht="20" customHeight="1">
      <c r="A3883" s="19" t="s">
        <v>3801</v>
      </c>
      <c r="B3883" s="20" t="s">
        <v>3800</v>
      </c>
      <c r="C3883" s="21" t="s">
        <v>169460</v>
      </c>
      <c r="D3883" s="21" t="s">
        <v>296</v>
      </c>
      <c r="E3883" s="23"/>
    </row>
    <row r="3884" spans="1:5" ht="20" customHeight="1">
      <c r="A3884" s="19" t="s">
        <v>3805</v>
      </c>
      <c r="B3884" s="20" t="s">
        <v>3803</v>
      </c>
      <c r="C3884" s="21" t="s">
        <v>14955</v>
      </c>
      <c r="D3884" s="21" t="s">
        <v>296</v>
      </c>
      <c r="E3884" s="23"/>
    </row>
    <row r="3885" spans="1:5" ht="20" customHeight="1">
      <c r="A3885" s="19" t="s">
        <v>3809</v>
      </c>
      <c r="B3885" s="20" t="s">
        <v>3807</v>
      </c>
      <c r="C3885" s="21" t="s">
        <v>169442</v>
      </c>
      <c r="D3885" s="21" t="s">
        <v>345</v>
      </c>
      <c r="E3885" s="23"/>
    </row>
    <row r="3886" spans="1:5" ht="20" customHeight="1">
      <c r="A3886" s="19" t="s">
        <v>3813</v>
      </c>
      <c r="B3886" s="20" t="s">
        <v>3811</v>
      </c>
      <c r="C3886" s="22">
        <v>-25</v>
      </c>
      <c r="D3886" s="21" t="s">
        <v>296</v>
      </c>
      <c r="E3886" s="23"/>
    </row>
    <row r="3887" spans="1:5" ht="20" customHeight="1">
      <c r="A3887" s="19" t="s">
        <v>3814</v>
      </c>
      <c r="B3887" s="20" t="s">
        <v>3815</v>
      </c>
      <c r="C3887" s="21" t="s">
        <v>169436</v>
      </c>
      <c r="D3887" s="21" t="s">
        <v>296</v>
      </c>
      <c r="E3887" s="23"/>
    </row>
    <row r="3888" spans="1:5" ht="20" customHeight="1">
      <c r="A3888" s="19" t="s">
        <v>3823</v>
      </c>
      <c r="B3888" s="20" t="s">
        <v>3824</v>
      </c>
      <c r="C3888" s="21" t="s">
        <v>169509</v>
      </c>
      <c r="D3888" s="21" t="s">
        <v>345</v>
      </c>
      <c r="E3888" s="23"/>
    </row>
    <row r="3889" spans="1:5" ht="20" customHeight="1">
      <c r="A3889" s="19" t="s">
        <v>3838</v>
      </c>
      <c r="B3889" s="24">
        <v>100</v>
      </c>
      <c r="C3889" s="21" t="s">
        <v>169485</v>
      </c>
      <c r="D3889" s="21" t="s">
        <v>345</v>
      </c>
      <c r="E3889" s="23"/>
    </row>
    <row r="3890" spans="1:5" ht="32" customHeight="1">
      <c r="A3890" s="19" t="s">
        <v>3856</v>
      </c>
      <c r="B3890" s="20" t="s">
        <v>3857</v>
      </c>
      <c r="C3890" s="21" t="s">
        <v>169578</v>
      </c>
      <c r="D3890" s="21" t="s">
        <v>345</v>
      </c>
      <c r="E3890" s="23"/>
    </row>
    <row r="3891" spans="1:5" ht="20" customHeight="1">
      <c r="A3891" s="19" t="s">
        <v>3859</v>
      </c>
      <c r="B3891" s="20" t="s">
        <v>3860</v>
      </c>
      <c r="C3891" s="22">
        <v>175</v>
      </c>
      <c r="D3891" s="21" t="s">
        <v>345</v>
      </c>
      <c r="E3891" s="23"/>
    </row>
    <row r="3892" spans="1:5" ht="20" customHeight="1">
      <c r="A3892" s="19" t="s">
        <v>3872</v>
      </c>
      <c r="B3892" s="20" t="s">
        <v>3871</v>
      </c>
      <c r="C3892" s="22">
        <v>85</v>
      </c>
      <c r="D3892" s="21" t="s">
        <v>345</v>
      </c>
      <c r="E3892" s="23"/>
    </row>
    <row r="3893" spans="1:5" ht="20" customHeight="1">
      <c r="A3893" s="19" t="s">
        <v>3890</v>
      </c>
      <c r="B3893" s="20" t="s">
        <v>3891</v>
      </c>
      <c r="C3893" s="21" t="s">
        <v>169478</v>
      </c>
      <c r="D3893" s="21" t="s">
        <v>345</v>
      </c>
      <c r="E3893" s="23"/>
    </row>
    <row r="3894" spans="1:5" ht="20" customHeight="1">
      <c r="A3894" s="19" t="s">
        <v>3901</v>
      </c>
      <c r="B3894" s="20" t="s">
        <v>3898</v>
      </c>
      <c r="C3894" s="22">
        <v>75</v>
      </c>
      <c r="D3894" s="21" t="s">
        <v>296</v>
      </c>
      <c r="E3894" s="23"/>
    </row>
    <row r="3895" spans="1:5" ht="20" customHeight="1">
      <c r="A3895" s="19" t="s">
        <v>3905</v>
      </c>
      <c r="B3895" s="24">
        <v>100</v>
      </c>
      <c r="C3895" s="22">
        <v>205</v>
      </c>
      <c r="D3895" s="21" t="s">
        <v>345</v>
      </c>
      <c r="E3895" s="23"/>
    </row>
    <row r="3896" spans="1:5" ht="20" customHeight="1">
      <c r="A3896" s="19" t="s">
        <v>3911</v>
      </c>
      <c r="B3896" s="24">
        <v>100</v>
      </c>
      <c r="C3896" s="21" t="s">
        <v>169485</v>
      </c>
      <c r="D3896" s="21" t="s">
        <v>345</v>
      </c>
      <c r="E3896" s="23"/>
    </row>
    <row r="3897" spans="1:5" ht="20" customHeight="1">
      <c r="A3897" s="19" t="s">
        <v>3923</v>
      </c>
      <c r="B3897" s="20" t="s">
        <v>3924</v>
      </c>
      <c r="C3897" s="22">
        <v>145</v>
      </c>
      <c r="D3897" s="21" t="s">
        <v>345</v>
      </c>
      <c r="E3897" s="23"/>
    </row>
    <row r="3898" spans="1:5" ht="20" customHeight="1">
      <c r="A3898" s="19" t="s">
        <v>3926</v>
      </c>
      <c r="B3898" s="20" t="s">
        <v>3927</v>
      </c>
      <c r="C3898" s="21" t="s">
        <v>169515</v>
      </c>
      <c r="D3898" s="21" t="s">
        <v>345</v>
      </c>
      <c r="E3898" s="23"/>
    </row>
    <row r="3899" spans="1:5" ht="20" customHeight="1">
      <c r="A3899" s="19" t="s">
        <v>3942</v>
      </c>
      <c r="B3899" s="20" t="s">
        <v>3941</v>
      </c>
      <c r="C3899" s="22">
        <v>95</v>
      </c>
      <c r="D3899" s="21" t="s">
        <v>345</v>
      </c>
      <c r="E3899" s="23"/>
    </row>
    <row r="3900" spans="1:5" ht="20" customHeight="1">
      <c r="A3900" s="19" t="s">
        <v>3954</v>
      </c>
      <c r="B3900" s="20" t="s">
        <v>3955</v>
      </c>
      <c r="C3900" s="21" t="s">
        <v>169446</v>
      </c>
      <c r="D3900" s="21" t="s">
        <v>296</v>
      </c>
      <c r="E3900" s="23"/>
    </row>
    <row r="3901" spans="1:5" ht="20" customHeight="1">
      <c r="A3901" s="19" t="s">
        <v>3961</v>
      </c>
      <c r="B3901" s="20" t="s">
        <v>3962</v>
      </c>
      <c r="C3901" s="21" t="s">
        <v>169499</v>
      </c>
      <c r="D3901" s="21" t="s">
        <v>345</v>
      </c>
      <c r="E3901" s="23"/>
    </row>
    <row r="3902" spans="1:5" ht="20" customHeight="1">
      <c r="A3902" s="19" t="s">
        <v>3973</v>
      </c>
      <c r="B3902" s="20" t="s">
        <v>3974</v>
      </c>
      <c r="C3902" s="21" t="s">
        <v>169485</v>
      </c>
      <c r="D3902" s="21" t="s">
        <v>345</v>
      </c>
      <c r="E3902" s="23"/>
    </row>
    <row r="3903" spans="1:5" ht="20" customHeight="1">
      <c r="A3903" s="19" t="s">
        <v>3986</v>
      </c>
      <c r="B3903" s="20" t="s">
        <v>3983</v>
      </c>
      <c r="C3903" s="22">
        <v>-145</v>
      </c>
      <c r="D3903" s="21" t="s">
        <v>296</v>
      </c>
      <c r="E3903" s="23"/>
    </row>
    <row r="3904" spans="1:5" ht="32" customHeight="1">
      <c r="A3904" s="19" t="s">
        <v>3994</v>
      </c>
      <c r="B3904" s="20" t="s">
        <v>3995</v>
      </c>
      <c r="C3904" s="21" t="s">
        <v>169563</v>
      </c>
      <c r="D3904" s="21" t="s">
        <v>345</v>
      </c>
      <c r="E3904" s="23"/>
    </row>
    <row r="3905" spans="1:5" ht="20" customHeight="1">
      <c r="A3905" s="19" t="s">
        <v>3997</v>
      </c>
      <c r="B3905" s="20" t="s">
        <v>3998</v>
      </c>
      <c r="C3905" s="22">
        <v>115</v>
      </c>
      <c r="D3905" s="21" t="s">
        <v>345</v>
      </c>
      <c r="E3905" s="23"/>
    </row>
    <row r="3906" spans="1:5" ht="20" customHeight="1">
      <c r="A3906" s="19" t="s">
        <v>4006</v>
      </c>
      <c r="B3906" s="20" t="s">
        <v>4007</v>
      </c>
      <c r="C3906" s="21" t="s">
        <v>156989</v>
      </c>
      <c r="D3906" s="21" t="s">
        <v>345</v>
      </c>
      <c r="E3906" s="23"/>
    </row>
    <row r="3907" spans="1:5" ht="20" customHeight="1">
      <c r="A3907" s="19" t="s">
        <v>4011</v>
      </c>
      <c r="B3907" s="20" t="s">
        <v>4010</v>
      </c>
      <c r="C3907" s="21" t="s">
        <v>169478</v>
      </c>
      <c r="D3907" s="21" t="s">
        <v>345</v>
      </c>
      <c r="E3907" s="23"/>
    </row>
    <row r="3908" spans="1:5" ht="20" customHeight="1">
      <c r="A3908" s="19" t="s">
        <v>4063</v>
      </c>
      <c r="B3908" s="20" t="s">
        <v>4064</v>
      </c>
      <c r="C3908" s="21" t="s">
        <v>169442</v>
      </c>
      <c r="D3908" s="21" t="s">
        <v>345</v>
      </c>
      <c r="E3908" s="23"/>
    </row>
    <row r="3909" spans="1:5" ht="20" customHeight="1">
      <c r="A3909" s="19" t="s">
        <v>4275</v>
      </c>
      <c r="B3909" s="20" t="s">
        <v>4276</v>
      </c>
      <c r="C3909" s="22">
        <v>135</v>
      </c>
      <c r="D3909" s="21" t="s">
        <v>345</v>
      </c>
      <c r="E3909" s="23"/>
    </row>
    <row r="3910" spans="1:5" ht="20" customHeight="1">
      <c r="A3910" s="19" t="s">
        <v>10514</v>
      </c>
      <c r="B3910" s="20" t="s">
        <v>10515</v>
      </c>
      <c r="C3910" s="22">
        <v>85</v>
      </c>
      <c r="D3910" s="21" t="s">
        <v>345</v>
      </c>
      <c r="E3910" s="23"/>
    </row>
    <row r="3911" spans="1:5" ht="20" customHeight="1">
      <c r="A3911" s="19" t="s">
        <v>10524</v>
      </c>
      <c r="B3911" s="20" t="s">
        <v>10523</v>
      </c>
      <c r="C3911" s="21" t="s">
        <v>169460</v>
      </c>
      <c r="D3911" s="21" t="s">
        <v>345</v>
      </c>
      <c r="E3911" s="23"/>
    </row>
    <row r="3912" spans="1:5" ht="20" customHeight="1">
      <c r="A3912" s="19" t="s">
        <v>10562</v>
      </c>
      <c r="B3912" s="24">
        <v>100</v>
      </c>
      <c r="C3912" s="22">
        <v>205</v>
      </c>
      <c r="D3912" s="21" t="s">
        <v>345</v>
      </c>
      <c r="E3912" s="23"/>
    </row>
    <row r="3913" spans="1:5" ht="20" customHeight="1">
      <c r="A3913" s="19" t="s">
        <v>10598</v>
      </c>
      <c r="B3913" s="20" t="s">
        <v>10596</v>
      </c>
      <c r="C3913" s="22">
        <v>-35</v>
      </c>
      <c r="D3913" s="21" t="s">
        <v>345</v>
      </c>
      <c r="E3913" s="23"/>
    </row>
    <row r="3914" spans="1:5" ht="20" customHeight="1">
      <c r="A3914" s="19" t="s">
        <v>10625</v>
      </c>
      <c r="B3914" s="20" t="s">
        <v>10623</v>
      </c>
      <c r="C3914" s="21" t="s">
        <v>169493</v>
      </c>
      <c r="D3914" s="21" t="s">
        <v>296</v>
      </c>
      <c r="E3914" s="23"/>
    </row>
    <row r="3915" spans="1:5" ht="20" customHeight="1">
      <c r="A3915" s="19" t="s">
        <v>10640</v>
      </c>
      <c r="B3915" s="20" t="s">
        <v>10641</v>
      </c>
      <c r="C3915" s="22">
        <v>95</v>
      </c>
      <c r="D3915" s="21" t="s">
        <v>345</v>
      </c>
      <c r="E3915" s="23"/>
    </row>
    <row r="3916" spans="1:5" ht="20" customHeight="1">
      <c r="A3916" s="19" t="s">
        <v>10642</v>
      </c>
      <c r="B3916" s="20" t="s">
        <v>10643</v>
      </c>
      <c r="C3916" s="21" t="s">
        <v>169486</v>
      </c>
      <c r="D3916" s="21" t="s">
        <v>345</v>
      </c>
      <c r="E3916" s="23"/>
    </row>
    <row r="3917" spans="1:5" ht="20" customHeight="1">
      <c r="A3917" s="19" t="s">
        <v>10644</v>
      </c>
      <c r="B3917" s="20" t="s">
        <v>10645</v>
      </c>
      <c r="C3917" s="22">
        <v>-145</v>
      </c>
      <c r="D3917" s="21" t="s">
        <v>296</v>
      </c>
      <c r="E3917" s="23"/>
    </row>
    <row r="3918" spans="1:5" ht="20" customHeight="1">
      <c r="A3918" s="19" t="s">
        <v>10646</v>
      </c>
      <c r="B3918" s="20" t="s">
        <v>10647</v>
      </c>
      <c r="C3918" s="21" t="s">
        <v>169478</v>
      </c>
      <c r="D3918" s="21" t="s">
        <v>345</v>
      </c>
      <c r="E3918" s="23"/>
    </row>
    <row r="3919" spans="1:5" ht="20" customHeight="1">
      <c r="A3919" s="19" t="s">
        <v>10648</v>
      </c>
      <c r="B3919" s="20" t="s">
        <v>10649</v>
      </c>
      <c r="C3919" s="22">
        <v>-135</v>
      </c>
      <c r="D3919" s="21" t="s">
        <v>345</v>
      </c>
      <c r="E3919" s="23"/>
    </row>
    <row r="3920" spans="1:5" ht="20" customHeight="1">
      <c r="A3920" s="19" t="s">
        <v>10650</v>
      </c>
      <c r="B3920" s="20" t="s">
        <v>10651</v>
      </c>
      <c r="C3920" s="21" t="s">
        <v>169477</v>
      </c>
      <c r="D3920" s="21" t="s">
        <v>345</v>
      </c>
      <c r="E3920" s="23"/>
    </row>
    <row r="3921" spans="1:5" ht="20" customHeight="1">
      <c r="A3921" s="19" t="s">
        <v>10654</v>
      </c>
      <c r="B3921" s="20" t="s">
        <v>10653</v>
      </c>
      <c r="C3921" s="21" t="s">
        <v>169486</v>
      </c>
      <c r="D3921" s="21" t="s">
        <v>345</v>
      </c>
      <c r="E3921" s="23"/>
    </row>
    <row r="3922" spans="1:5" ht="32" customHeight="1">
      <c r="A3922" s="19" t="s">
        <v>10655</v>
      </c>
      <c r="B3922" s="20" t="s">
        <v>10656</v>
      </c>
      <c r="C3922" s="21" t="s">
        <v>169556</v>
      </c>
      <c r="D3922" s="21" t="s">
        <v>345</v>
      </c>
      <c r="E3922" s="23"/>
    </row>
    <row r="3923" spans="1:5" ht="20" customHeight="1">
      <c r="A3923" s="19" t="s">
        <v>10659</v>
      </c>
      <c r="B3923" s="20" t="s">
        <v>10658</v>
      </c>
      <c r="C3923" s="21" t="s">
        <v>169439</v>
      </c>
      <c r="D3923" s="21" t="s">
        <v>296</v>
      </c>
      <c r="E3923" s="23"/>
    </row>
    <row r="3924" spans="1:5" ht="20" customHeight="1">
      <c r="A3924" s="19" t="s">
        <v>10660</v>
      </c>
      <c r="B3924" s="20" t="s">
        <v>10661</v>
      </c>
      <c r="C3924" s="22">
        <v>95</v>
      </c>
      <c r="D3924" s="21" t="s">
        <v>345</v>
      </c>
      <c r="E3924" s="23"/>
    </row>
    <row r="3925" spans="1:5" ht="20" customHeight="1">
      <c r="A3925" s="19" t="s">
        <v>10662</v>
      </c>
      <c r="B3925" s="20" t="s">
        <v>10663</v>
      </c>
      <c r="C3925" s="22">
        <v>105</v>
      </c>
      <c r="D3925" s="21" t="s">
        <v>345</v>
      </c>
      <c r="E3925" s="23"/>
    </row>
    <row r="3926" spans="1:5" ht="20" customHeight="1">
      <c r="A3926" s="19" t="s">
        <v>10664</v>
      </c>
      <c r="B3926" s="20" t="s">
        <v>10665</v>
      </c>
      <c r="C3926" s="21" t="s">
        <v>169494</v>
      </c>
      <c r="D3926" s="21" t="s">
        <v>345</v>
      </c>
      <c r="E3926" s="23"/>
    </row>
    <row r="3927" spans="1:5" ht="20" customHeight="1">
      <c r="A3927" s="19" t="s">
        <v>10668</v>
      </c>
      <c r="B3927" s="20" t="s">
        <v>10667</v>
      </c>
      <c r="C3927" s="22">
        <v>-65</v>
      </c>
      <c r="D3927" s="21" t="s">
        <v>345</v>
      </c>
      <c r="E3927" s="23"/>
    </row>
    <row r="3928" spans="1:5" ht="20" customHeight="1">
      <c r="A3928" s="19" t="s">
        <v>10669</v>
      </c>
      <c r="B3928" s="20" t="s">
        <v>10670</v>
      </c>
      <c r="C3928" s="21" t="s">
        <v>14955</v>
      </c>
      <c r="D3928" s="21" t="s">
        <v>296</v>
      </c>
      <c r="E3928" s="23"/>
    </row>
    <row r="3929" spans="1:5" ht="20" customHeight="1">
      <c r="A3929" s="19" t="s">
        <v>10673</v>
      </c>
      <c r="B3929" s="20" t="s">
        <v>10672</v>
      </c>
      <c r="C3929" s="22">
        <v>45</v>
      </c>
      <c r="D3929" s="21" t="s">
        <v>296</v>
      </c>
      <c r="E3929" s="23"/>
    </row>
    <row r="3930" spans="1:5" ht="20" customHeight="1">
      <c r="A3930" s="19" t="s">
        <v>10676</v>
      </c>
      <c r="B3930" s="20" t="s">
        <v>10675</v>
      </c>
      <c r="C3930" s="21" t="s">
        <v>169455</v>
      </c>
      <c r="D3930" s="21" t="s">
        <v>296</v>
      </c>
      <c r="E3930" s="23"/>
    </row>
    <row r="3931" spans="1:5" ht="20" customHeight="1">
      <c r="A3931" s="19" t="s">
        <v>10677</v>
      </c>
      <c r="B3931" s="20" t="s">
        <v>10678</v>
      </c>
      <c r="C3931" s="22">
        <v>35</v>
      </c>
      <c r="D3931" s="21" t="s">
        <v>345</v>
      </c>
      <c r="E3931" s="23"/>
    </row>
    <row r="3932" spans="1:5" ht="32" customHeight="1">
      <c r="A3932" s="19" t="s">
        <v>10684</v>
      </c>
      <c r="B3932" s="20" t="s">
        <v>10680</v>
      </c>
      <c r="C3932" s="21" t="s">
        <v>169577</v>
      </c>
      <c r="D3932" s="21" t="s">
        <v>296</v>
      </c>
      <c r="E3932" s="23"/>
    </row>
    <row r="3933" spans="1:5" ht="20" customHeight="1">
      <c r="A3933" s="19" t="s">
        <v>10685</v>
      </c>
      <c r="B3933" s="20" t="s">
        <v>10686</v>
      </c>
      <c r="C3933" s="22">
        <v>95</v>
      </c>
      <c r="D3933" s="21" t="s">
        <v>345</v>
      </c>
      <c r="E3933" s="23"/>
    </row>
    <row r="3934" spans="1:5" ht="20" customHeight="1">
      <c r="A3934" s="19" t="s">
        <v>10690</v>
      </c>
      <c r="B3934" s="20" t="s">
        <v>10688</v>
      </c>
      <c r="C3934" s="22">
        <v>-145</v>
      </c>
      <c r="D3934" s="21" t="s">
        <v>296</v>
      </c>
      <c r="E3934" s="23"/>
    </row>
    <row r="3935" spans="1:5" ht="20" customHeight="1">
      <c r="A3935" s="19" t="s">
        <v>10691</v>
      </c>
      <c r="B3935" s="20" t="s">
        <v>10692</v>
      </c>
      <c r="C3935" s="22">
        <v>-25</v>
      </c>
      <c r="D3935" s="21" t="s">
        <v>345</v>
      </c>
      <c r="E3935" s="23"/>
    </row>
    <row r="3936" spans="1:5" ht="20" customHeight="1">
      <c r="A3936" s="19" t="s">
        <v>10693</v>
      </c>
      <c r="B3936" s="20" t="s">
        <v>10694</v>
      </c>
      <c r="C3936" s="22">
        <v>115</v>
      </c>
      <c r="D3936" s="21" t="s">
        <v>345</v>
      </c>
      <c r="E3936" s="23"/>
    </row>
    <row r="3937" spans="1:5" ht="20" customHeight="1">
      <c r="A3937" s="19" t="s">
        <v>10695</v>
      </c>
      <c r="B3937" s="20" t="s">
        <v>10696</v>
      </c>
      <c r="C3937" s="22">
        <v>-75</v>
      </c>
      <c r="D3937" s="21" t="s">
        <v>345</v>
      </c>
      <c r="E3937" s="23"/>
    </row>
    <row r="3938" spans="1:5" ht="20" customHeight="1">
      <c r="A3938" s="19" t="s">
        <v>10701</v>
      </c>
      <c r="B3938" s="20" t="s">
        <v>10698</v>
      </c>
      <c r="C3938" s="21" t="s">
        <v>14955</v>
      </c>
      <c r="D3938" s="21" t="s">
        <v>345</v>
      </c>
      <c r="E3938" s="23"/>
    </row>
    <row r="3939" spans="1:5" ht="32" customHeight="1">
      <c r="A3939" s="19" t="s">
        <v>10704</v>
      </c>
      <c r="B3939" s="20" t="s">
        <v>10703</v>
      </c>
      <c r="C3939" s="21" t="s">
        <v>169580</v>
      </c>
      <c r="D3939" s="21" t="s">
        <v>345</v>
      </c>
      <c r="E3939" s="23"/>
    </row>
    <row r="3940" spans="1:5" ht="20" customHeight="1">
      <c r="A3940" s="19" t="s">
        <v>10707</v>
      </c>
      <c r="B3940" s="20" t="s">
        <v>10706</v>
      </c>
      <c r="C3940" s="22">
        <v>-135</v>
      </c>
      <c r="D3940" s="21" t="s">
        <v>296</v>
      </c>
      <c r="E3940" s="23"/>
    </row>
    <row r="3941" spans="1:5" ht="20" customHeight="1">
      <c r="A3941" s="19" t="s">
        <v>10708</v>
      </c>
      <c r="B3941" s="20" t="s">
        <v>10709</v>
      </c>
      <c r="C3941" s="22">
        <v>-125</v>
      </c>
      <c r="D3941" s="21" t="s">
        <v>345</v>
      </c>
      <c r="E3941" s="23"/>
    </row>
    <row r="3942" spans="1:5" ht="20" customHeight="1">
      <c r="A3942" s="19" t="s">
        <v>10710</v>
      </c>
      <c r="B3942" s="20" t="s">
        <v>10711</v>
      </c>
      <c r="C3942" s="22">
        <v>-95</v>
      </c>
      <c r="D3942" s="21" t="s">
        <v>296</v>
      </c>
      <c r="E3942" s="23"/>
    </row>
    <row r="3943" spans="1:5" ht="20" customHeight="1">
      <c r="A3943" s="19" t="s">
        <v>10712</v>
      </c>
      <c r="B3943" s="20" t="s">
        <v>10713</v>
      </c>
      <c r="C3943" s="21" t="s">
        <v>101727</v>
      </c>
      <c r="D3943" s="21" t="s">
        <v>345</v>
      </c>
      <c r="E3943" s="23"/>
    </row>
    <row r="3944" spans="1:5" ht="20" customHeight="1">
      <c r="A3944" s="19" t="s">
        <v>10716</v>
      </c>
      <c r="B3944" s="20" t="s">
        <v>10717</v>
      </c>
      <c r="C3944" s="22">
        <v>-75</v>
      </c>
      <c r="D3944" s="21" t="s">
        <v>296</v>
      </c>
      <c r="E3944" s="23"/>
    </row>
    <row r="3945" spans="1:5" ht="20" customHeight="1">
      <c r="A3945" s="19" t="s">
        <v>10718</v>
      </c>
      <c r="B3945" s="20" t="s">
        <v>10719</v>
      </c>
      <c r="C3945" s="22">
        <v>-125</v>
      </c>
      <c r="D3945" s="21" t="s">
        <v>296</v>
      </c>
      <c r="E3945" s="23"/>
    </row>
    <row r="3946" spans="1:5" ht="20" customHeight="1">
      <c r="A3946" s="19" t="s">
        <v>10723</v>
      </c>
      <c r="B3946" s="20" t="s">
        <v>10721</v>
      </c>
      <c r="C3946" s="21" t="s">
        <v>169449</v>
      </c>
      <c r="D3946" s="21" t="s">
        <v>296</v>
      </c>
      <c r="E3946" s="23"/>
    </row>
    <row r="3947" spans="1:5" ht="20" customHeight="1">
      <c r="A3947" s="19" t="s">
        <v>10726</v>
      </c>
      <c r="B3947" s="20" t="s">
        <v>10725</v>
      </c>
      <c r="C3947" s="21" t="s">
        <v>169493</v>
      </c>
      <c r="D3947" s="21" t="s">
        <v>296</v>
      </c>
      <c r="E3947" s="23"/>
    </row>
    <row r="3948" spans="1:5" ht="20" customHeight="1">
      <c r="A3948" s="19" t="s">
        <v>10727</v>
      </c>
      <c r="B3948" s="20" t="s">
        <v>10728</v>
      </c>
      <c r="C3948" s="22">
        <v>35</v>
      </c>
      <c r="D3948" s="21" t="s">
        <v>345</v>
      </c>
      <c r="E3948" s="23"/>
    </row>
    <row r="3949" spans="1:5" ht="20" customHeight="1">
      <c r="A3949" s="19" t="s">
        <v>10733</v>
      </c>
      <c r="B3949" s="20" t="s">
        <v>10730</v>
      </c>
      <c r="C3949" s="22">
        <v>-15</v>
      </c>
      <c r="D3949" s="21" t="s">
        <v>345</v>
      </c>
      <c r="E3949" s="23"/>
    </row>
    <row r="3950" spans="1:5" ht="20" customHeight="1">
      <c r="A3950" s="19" t="s">
        <v>10734</v>
      </c>
      <c r="B3950" s="20" t="s">
        <v>10735</v>
      </c>
      <c r="C3950" s="22">
        <v>-135</v>
      </c>
      <c r="D3950" s="21" t="s">
        <v>296</v>
      </c>
      <c r="E3950" s="23"/>
    </row>
    <row r="3951" spans="1:5" ht="32" customHeight="1">
      <c r="A3951" s="19" t="s">
        <v>10738</v>
      </c>
      <c r="B3951" s="20" t="s">
        <v>10737</v>
      </c>
      <c r="C3951" s="21" t="s">
        <v>169561</v>
      </c>
      <c r="D3951" s="21" t="s">
        <v>296</v>
      </c>
      <c r="E3951" s="23"/>
    </row>
    <row r="3952" spans="1:5" ht="20" customHeight="1">
      <c r="A3952" s="19" t="s">
        <v>10739</v>
      </c>
      <c r="B3952" s="20" t="s">
        <v>10740</v>
      </c>
      <c r="C3952" s="21" t="s">
        <v>169474</v>
      </c>
      <c r="D3952" s="21" t="s">
        <v>296</v>
      </c>
      <c r="E3952" s="23"/>
    </row>
    <row r="3953" spans="1:5" ht="20" customHeight="1">
      <c r="A3953" s="19" t="s">
        <v>10745</v>
      </c>
      <c r="B3953" s="20" t="s">
        <v>10742</v>
      </c>
      <c r="C3953" s="21" t="s">
        <v>169474</v>
      </c>
      <c r="D3953" s="21" t="s">
        <v>345</v>
      </c>
      <c r="E3953" s="23"/>
    </row>
    <row r="3954" spans="1:5" ht="20" customHeight="1">
      <c r="A3954" s="19" t="s">
        <v>10746</v>
      </c>
      <c r="B3954" s="20" t="s">
        <v>10747</v>
      </c>
      <c r="C3954" s="22">
        <v>-105</v>
      </c>
      <c r="D3954" s="21" t="s">
        <v>296</v>
      </c>
      <c r="E3954" s="23"/>
    </row>
    <row r="3955" spans="1:5" ht="20" customHeight="1">
      <c r="A3955" s="19" t="s">
        <v>3726</v>
      </c>
      <c r="B3955" s="20" t="s">
        <v>3727</v>
      </c>
      <c r="C3955" s="21" t="s">
        <v>169476</v>
      </c>
      <c r="D3955" s="21" t="s">
        <v>139</v>
      </c>
      <c r="E3955" s="23"/>
    </row>
    <row r="3956" spans="1:5" ht="20" customHeight="1">
      <c r="A3956" s="19" t="s">
        <v>3792</v>
      </c>
      <c r="B3956" s="20" t="s">
        <v>3793</v>
      </c>
      <c r="C3956" s="22">
        <v>-45</v>
      </c>
      <c r="D3956" s="21" t="s">
        <v>139</v>
      </c>
      <c r="E3956" s="23"/>
    </row>
    <row r="3957" spans="1:5" ht="32" customHeight="1">
      <c r="A3957" s="19" t="s">
        <v>3816</v>
      </c>
      <c r="B3957" s="20" t="s">
        <v>3815</v>
      </c>
      <c r="C3957" s="21" t="s">
        <v>169591</v>
      </c>
      <c r="D3957" s="21" t="s">
        <v>296</v>
      </c>
      <c r="E3957" s="23"/>
    </row>
    <row r="3958" spans="1:5" ht="20" customHeight="1">
      <c r="A3958" s="19" t="s">
        <v>3817</v>
      </c>
      <c r="B3958" s="20" t="s">
        <v>3818</v>
      </c>
      <c r="C3958" s="22">
        <v>65</v>
      </c>
      <c r="D3958" s="21" t="s">
        <v>345</v>
      </c>
      <c r="E3958" s="23"/>
    </row>
    <row r="3959" spans="1:5" ht="20" customHeight="1">
      <c r="A3959" s="19" t="s">
        <v>3819</v>
      </c>
      <c r="B3959" s="20" t="s">
        <v>3820</v>
      </c>
      <c r="C3959" s="21" t="s">
        <v>169461</v>
      </c>
      <c r="D3959" s="21" t="s">
        <v>345</v>
      </c>
      <c r="E3959" s="23"/>
    </row>
    <row r="3960" spans="1:5" ht="20" customHeight="1">
      <c r="A3960" s="19" t="s">
        <v>3821</v>
      </c>
      <c r="B3960" s="20" t="s">
        <v>3822</v>
      </c>
      <c r="C3960" s="21" t="s">
        <v>169438</v>
      </c>
      <c r="D3960" s="21" t="s">
        <v>345</v>
      </c>
      <c r="E3960" s="23"/>
    </row>
    <row r="3961" spans="1:5" ht="20" customHeight="1">
      <c r="A3961" s="19" t="s">
        <v>3825</v>
      </c>
      <c r="B3961" s="20" t="s">
        <v>3824</v>
      </c>
      <c r="C3961" s="21" t="s">
        <v>169509</v>
      </c>
      <c r="D3961" s="21" t="s">
        <v>345</v>
      </c>
      <c r="E3961" s="23"/>
    </row>
    <row r="3962" spans="1:5" ht="20" customHeight="1">
      <c r="A3962" s="19" t="s">
        <v>3826</v>
      </c>
      <c r="B3962" s="20" t="s">
        <v>3827</v>
      </c>
      <c r="C3962" s="21" t="s">
        <v>169517</v>
      </c>
      <c r="D3962" s="21" t="s">
        <v>345</v>
      </c>
      <c r="E3962" s="23"/>
    </row>
    <row r="3963" spans="1:5" ht="20" customHeight="1">
      <c r="A3963" s="19" t="s">
        <v>3828</v>
      </c>
      <c r="B3963" s="20" t="s">
        <v>3829</v>
      </c>
      <c r="C3963" s="22">
        <v>-85</v>
      </c>
      <c r="D3963" s="21" t="s">
        <v>296</v>
      </c>
      <c r="E3963" s="23"/>
    </row>
    <row r="3964" spans="1:5" ht="20" customHeight="1">
      <c r="A3964" s="19" t="s">
        <v>3830</v>
      </c>
      <c r="B3964" s="20" t="s">
        <v>3831</v>
      </c>
      <c r="C3964" s="21" t="s">
        <v>169462</v>
      </c>
      <c r="D3964" s="21" t="s">
        <v>345</v>
      </c>
      <c r="E3964" s="23"/>
    </row>
    <row r="3965" spans="1:5" ht="20" customHeight="1">
      <c r="A3965" s="19" t="s">
        <v>3832</v>
      </c>
      <c r="B3965" s="20" t="s">
        <v>3833</v>
      </c>
      <c r="C3965" s="21" t="s">
        <v>169442</v>
      </c>
      <c r="D3965" s="21" t="s">
        <v>296</v>
      </c>
      <c r="E3965" s="23"/>
    </row>
    <row r="3966" spans="1:5" ht="20" customHeight="1">
      <c r="A3966" s="19" t="s">
        <v>3834</v>
      </c>
      <c r="B3966" s="20" t="s">
        <v>3835</v>
      </c>
      <c r="C3966" s="22">
        <v>95</v>
      </c>
      <c r="D3966" s="21" t="s">
        <v>345</v>
      </c>
      <c r="E3966" s="23"/>
    </row>
    <row r="3967" spans="1:5" ht="20" customHeight="1">
      <c r="A3967" s="19" t="s">
        <v>3836</v>
      </c>
      <c r="B3967" s="20" t="s">
        <v>3837</v>
      </c>
      <c r="C3967" s="21" t="s">
        <v>169438</v>
      </c>
      <c r="D3967" s="21" t="s">
        <v>345</v>
      </c>
      <c r="E3967" s="23"/>
    </row>
    <row r="3968" spans="1:5" ht="20" customHeight="1">
      <c r="A3968" s="19" t="s">
        <v>3839</v>
      </c>
      <c r="B3968" s="24">
        <v>100</v>
      </c>
      <c r="C3968" s="21" t="s">
        <v>169485</v>
      </c>
      <c r="D3968" s="21" t="s">
        <v>345</v>
      </c>
      <c r="E3968" s="23"/>
    </row>
    <row r="3969" spans="1:5" ht="20" customHeight="1">
      <c r="A3969" s="19" t="s">
        <v>3840</v>
      </c>
      <c r="B3969" s="20" t="s">
        <v>3841</v>
      </c>
      <c r="C3969" s="21" t="s">
        <v>169436</v>
      </c>
      <c r="D3969" s="21" t="s">
        <v>296</v>
      </c>
      <c r="E3969" s="23"/>
    </row>
    <row r="3970" spans="1:5" ht="20" customHeight="1">
      <c r="A3970" s="19" t="s">
        <v>3842</v>
      </c>
      <c r="B3970" s="20" t="s">
        <v>3843</v>
      </c>
      <c r="C3970" s="22">
        <v>115</v>
      </c>
      <c r="D3970" s="21" t="s">
        <v>345</v>
      </c>
      <c r="E3970" s="23"/>
    </row>
    <row r="3971" spans="1:5" ht="20" customHeight="1">
      <c r="A3971" s="19" t="s">
        <v>3844</v>
      </c>
      <c r="B3971" s="20" t="s">
        <v>3845</v>
      </c>
      <c r="C3971" s="22">
        <v>195</v>
      </c>
      <c r="D3971" s="21" t="s">
        <v>345</v>
      </c>
      <c r="E3971" s="23"/>
    </row>
    <row r="3972" spans="1:5" ht="20" customHeight="1">
      <c r="A3972" s="19" t="s">
        <v>3846</v>
      </c>
      <c r="B3972" s="20" t="s">
        <v>3847</v>
      </c>
      <c r="C3972" s="22">
        <v>55</v>
      </c>
      <c r="D3972" s="21" t="s">
        <v>345</v>
      </c>
      <c r="E3972" s="23"/>
    </row>
    <row r="3973" spans="1:5" ht="20" customHeight="1">
      <c r="A3973" s="19" t="s">
        <v>3850</v>
      </c>
      <c r="B3973" s="20" t="s">
        <v>3851</v>
      </c>
      <c r="C3973" s="22">
        <v>85</v>
      </c>
      <c r="D3973" s="21" t="s">
        <v>345</v>
      </c>
      <c r="E3973" s="23"/>
    </row>
    <row r="3974" spans="1:5" ht="20" customHeight="1">
      <c r="A3974" s="19" t="s">
        <v>3852</v>
      </c>
      <c r="B3974" s="24">
        <v>100</v>
      </c>
      <c r="C3974" s="21" t="s">
        <v>169461</v>
      </c>
      <c r="D3974" s="21" t="s">
        <v>345</v>
      </c>
      <c r="E3974" s="23"/>
    </row>
    <row r="3975" spans="1:5" ht="20" customHeight="1">
      <c r="A3975" s="19" t="s">
        <v>3853</v>
      </c>
      <c r="B3975" s="24">
        <v>100</v>
      </c>
      <c r="C3975" s="21" t="s">
        <v>156989</v>
      </c>
      <c r="D3975" s="21" t="s">
        <v>345</v>
      </c>
      <c r="E3975" s="23"/>
    </row>
    <row r="3976" spans="1:5" ht="20" customHeight="1">
      <c r="A3976" s="19" t="s">
        <v>3854</v>
      </c>
      <c r="B3976" s="20" t="s">
        <v>3855</v>
      </c>
      <c r="C3976" s="22">
        <v>35</v>
      </c>
      <c r="D3976" s="21" t="s">
        <v>345</v>
      </c>
      <c r="E3976" s="23"/>
    </row>
    <row r="3977" spans="1:5" ht="32" customHeight="1">
      <c r="A3977" s="19" t="s">
        <v>3858</v>
      </c>
      <c r="B3977" s="20" t="s">
        <v>3857</v>
      </c>
      <c r="C3977" s="21" t="s">
        <v>169578</v>
      </c>
      <c r="D3977" s="21" t="s">
        <v>345</v>
      </c>
      <c r="E3977" s="23"/>
    </row>
    <row r="3978" spans="1:5" ht="20" customHeight="1">
      <c r="A3978" s="19" t="s">
        <v>3861</v>
      </c>
      <c r="B3978" s="20" t="s">
        <v>3860</v>
      </c>
      <c r="C3978" s="22">
        <v>175</v>
      </c>
      <c r="D3978" s="21" t="s">
        <v>345</v>
      </c>
      <c r="E3978" s="23"/>
    </row>
    <row r="3979" spans="1:5" ht="32" customHeight="1">
      <c r="A3979" s="19" t="s">
        <v>3862</v>
      </c>
      <c r="B3979" s="20" t="s">
        <v>3863</v>
      </c>
      <c r="C3979" s="21" t="s">
        <v>169557</v>
      </c>
      <c r="D3979" s="21" t="s">
        <v>345</v>
      </c>
      <c r="E3979" s="23"/>
    </row>
    <row r="3980" spans="1:5" ht="20" customHeight="1">
      <c r="A3980" s="19" t="s">
        <v>3864</v>
      </c>
      <c r="B3980" s="20" t="s">
        <v>3865</v>
      </c>
      <c r="C3980" s="22">
        <v>25</v>
      </c>
      <c r="D3980" s="21" t="s">
        <v>345</v>
      </c>
      <c r="E3980" s="23"/>
    </row>
    <row r="3981" spans="1:5" ht="20" customHeight="1">
      <c r="A3981" s="19" t="s">
        <v>3866</v>
      </c>
      <c r="B3981" s="20" t="s">
        <v>3867</v>
      </c>
      <c r="C3981" s="21" t="s">
        <v>169449</v>
      </c>
      <c r="D3981" s="21" t="s">
        <v>345</v>
      </c>
      <c r="E3981" s="23"/>
    </row>
    <row r="3982" spans="1:5" ht="20" customHeight="1">
      <c r="A3982" s="19" t="s">
        <v>3868</v>
      </c>
      <c r="B3982" s="20" t="s">
        <v>3869</v>
      </c>
      <c r="C3982" s="22">
        <v>175</v>
      </c>
      <c r="D3982" s="21" t="s">
        <v>345</v>
      </c>
      <c r="E3982" s="23"/>
    </row>
    <row r="3983" spans="1:5" ht="20" customHeight="1">
      <c r="A3983" s="19" t="s">
        <v>3873</v>
      </c>
      <c r="B3983" s="20" t="s">
        <v>3871</v>
      </c>
      <c r="C3983" s="22">
        <v>85</v>
      </c>
      <c r="D3983" s="21" t="s">
        <v>345</v>
      </c>
      <c r="E3983" s="23"/>
    </row>
    <row r="3984" spans="1:5" ht="20" customHeight="1">
      <c r="A3984" s="19" t="s">
        <v>3874</v>
      </c>
      <c r="B3984" s="20" t="s">
        <v>3875</v>
      </c>
      <c r="C3984" s="22">
        <v>45</v>
      </c>
      <c r="D3984" s="21" t="s">
        <v>296</v>
      </c>
      <c r="E3984" s="23"/>
    </row>
    <row r="3985" spans="1:5" ht="20" customHeight="1">
      <c r="A3985" s="19" t="s">
        <v>3876</v>
      </c>
      <c r="B3985" s="20" t="s">
        <v>3877</v>
      </c>
      <c r="C3985" s="21" t="s">
        <v>169461</v>
      </c>
      <c r="D3985" s="21" t="s">
        <v>345</v>
      </c>
      <c r="E3985" s="23"/>
    </row>
    <row r="3986" spans="1:5" ht="20" customHeight="1">
      <c r="A3986" s="19" t="s">
        <v>3878</v>
      </c>
      <c r="B3986" s="20" t="s">
        <v>3879</v>
      </c>
      <c r="C3986" s="21" t="s">
        <v>169443</v>
      </c>
      <c r="D3986" s="21" t="s">
        <v>296</v>
      </c>
      <c r="E3986" s="23"/>
    </row>
    <row r="3987" spans="1:5" ht="20" customHeight="1">
      <c r="A3987" s="19" t="s">
        <v>3880</v>
      </c>
      <c r="B3987" s="20" t="s">
        <v>3881</v>
      </c>
      <c r="C3987" s="21" t="s">
        <v>169471</v>
      </c>
      <c r="D3987" s="21" t="s">
        <v>345</v>
      </c>
      <c r="E3987" s="23"/>
    </row>
    <row r="3988" spans="1:5" ht="20" customHeight="1">
      <c r="A3988" s="19" t="s">
        <v>3882</v>
      </c>
      <c r="B3988" s="20" t="s">
        <v>3883</v>
      </c>
      <c r="C3988" s="22">
        <v>85</v>
      </c>
      <c r="D3988" s="21" t="s">
        <v>345</v>
      </c>
      <c r="E3988" s="23"/>
    </row>
    <row r="3989" spans="1:5" ht="20" customHeight="1">
      <c r="A3989" s="19" t="s">
        <v>3884</v>
      </c>
      <c r="B3989" s="20" t="s">
        <v>3885</v>
      </c>
      <c r="C3989" s="21" t="s">
        <v>169438</v>
      </c>
      <c r="D3989" s="21" t="s">
        <v>296</v>
      </c>
      <c r="E3989" s="23"/>
    </row>
    <row r="3990" spans="1:5" ht="20" customHeight="1">
      <c r="A3990" s="19" t="s">
        <v>3886</v>
      </c>
      <c r="B3990" s="20" t="s">
        <v>3887</v>
      </c>
      <c r="C3990" s="22">
        <v>-55</v>
      </c>
      <c r="D3990" s="21" t="s">
        <v>296</v>
      </c>
      <c r="E3990" s="23"/>
    </row>
    <row r="3991" spans="1:5" ht="20" customHeight="1">
      <c r="A3991" s="19" t="s">
        <v>3888</v>
      </c>
      <c r="B3991" s="20" t="s">
        <v>3889</v>
      </c>
      <c r="C3991" s="22">
        <v>55</v>
      </c>
      <c r="D3991" s="21" t="s">
        <v>345</v>
      </c>
      <c r="E3991" s="23"/>
    </row>
    <row r="3992" spans="1:5" ht="20" customHeight="1">
      <c r="A3992" s="19" t="s">
        <v>3892</v>
      </c>
      <c r="B3992" s="20" t="s">
        <v>3891</v>
      </c>
      <c r="C3992" s="21" t="s">
        <v>169478</v>
      </c>
      <c r="D3992" s="21" t="s">
        <v>345</v>
      </c>
      <c r="E3992" s="23"/>
    </row>
    <row r="3993" spans="1:5" ht="20" customHeight="1">
      <c r="A3993" s="19" t="s">
        <v>3893</v>
      </c>
      <c r="B3993" s="20" t="s">
        <v>3894</v>
      </c>
      <c r="C3993" s="22">
        <v>195</v>
      </c>
      <c r="D3993" s="21" t="s">
        <v>345</v>
      </c>
      <c r="E3993" s="23"/>
    </row>
    <row r="3994" spans="1:5" ht="20" customHeight="1">
      <c r="A3994" s="19" t="s">
        <v>3895</v>
      </c>
      <c r="B3994" s="20" t="s">
        <v>3896</v>
      </c>
      <c r="C3994" s="21" t="s">
        <v>169462</v>
      </c>
      <c r="D3994" s="21" t="s">
        <v>345</v>
      </c>
      <c r="E3994" s="23"/>
    </row>
    <row r="3995" spans="1:5" ht="20" customHeight="1">
      <c r="A3995" s="19" t="s">
        <v>3902</v>
      </c>
      <c r="B3995" s="20" t="s">
        <v>3898</v>
      </c>
      <c r="C3995" s="22">
        <v>75</v>
      </c>
      <c r="D3995" s="21" t="s">
        <v>296</v>
      </c>
      <c r="E3995" s="23"/>
    </row>
    <row r="3996" spans="1:5" ht="32" customHeight="1">
      <c r="A3996" s="19" t="s">
        <v>3903</v>
      </c>
      <c r="B3996" s="20" t="s">
        <v>3904</v>
      </c>
      <c r="C3996" s="21" t="s">
        <v>169581</v>
      </c>
      <c r="D3996" s="21" t="s">
        <v>296</v>
      </c>
      <c r="E3996" s="23"/>
    </row>
    <row r="3997" spans="1:5" ht="20" customHeight="1">
      <c r="A3997" s="19" t="s">
        <v>3906</v>
      </c>
      <c r="B3997" s="24">
        <v>100</v>
      </c>
      <c r="C3997" s="22">
        <v>205</v>
      </c>
      <c r="D3997" s="21" t="s">
        <v>345</v>
      </c>
      <c r="E3997" s="23"/>
    </row>
    <row r="3998" spans="1:5" ht="20" customHeight="1">
      <c r="A3998" s="19" t="s">
        <v>3907</v>
      </c>
      <c r="B3998" s="20" t="s">
        <v>3908</v>
      </c>
      <c r="C3998" s="21" t="s">
        <v>101727</v>
      </c>
      <c r="D3998" s="21" t="s">
        <v>345</v>
      </c>
      <c r="E3998" s="23"/>
    </row>
    <row r="3999" spans="1:5" ht="32" customHeight="1">
      <c r="A3999" s="19" t="s">
        <v>3909</v>
      </c>
      <c r="B3999" s="20" t="s">
        <v>3910</v>
      </c>
      <c r="C3999" s="21" t="s">
        <v>169567</v>
      </c>
      <c r="D3999" s="21" t="s">
        <v>345</v>
      </c>
      <c r="E3999" s="23"/>
    </row>
    <row r="4000" spans="1:5" ht="20" customHeight="1">
      <c r="A4000" s="19" t="s">
        <v>3912</v>
      </c>
      <c r="B4000" s="24">
        <v>100</v>
      </c>
      <c r="C4000" s="21" t="s">
        <v>169485</v>
      </c>
      <c r="D4000" s="21" t="s">
        <v>345</v>
      </c>
      <c r="E4000" s="23"/>
    </row>
    <row r="4001" spans="1:5" ht="20" customHeight="1">
      <c r="A4001" s="19" t="s">
        <v>3913</v>
      </c>
      <c r="B4001" s="20" t="s">
        <v>3914</v>
      </c>
      <c r="C4001" s="21" t="s">
        <v>169499</v>
      </c>
      <c r="D4001" s="21" t="s">
        <v>345</v>
      </c>
      <c r="E4001" s="23"/>
    </row>
    <row r="4002" spans="1:5" ht="20" customHeight="1">
      <c r="A4002" s="19" t="s">
        <v>3915</v>
      </c>
      <c r="B4002" s="20" t="s">
        <v>3916</v>
      </c>
      <c r="C4002" s="22">
        <v>55</v>
      </c>
      <c r="D4002" s="21" t="s">
        <v>345</v>
      </c>
      <c r="E4002" s="23"/>
    </row>
    <row r="4003" spans="1:5" ht="20" customHeight="1">
      <c r="A4003" s="19" t="s">
        <v>3919</v>
      </c>
      <c r="B4003" s="20" t="s">
        <v>3920</v>
      </c>
      <c r="C4003" s="21" t="s">
        <v>169499</v>
      </c>
      <c r="D4003" s="21" t="s">
        <v>345</v>
      </c>
      <c r="E4003" s="23"/>
    </row>
    <row r="4004" spans="1:5" ht="20" customHeight="1">
      <c r="A4004" s="19" t="s">
        <v>3921</v>
      </c>
      <c r="B4004" s="20" t="s">
        <v>3922</v>
      </c>
      <c r="C4004" s="21" t="s">
        <v>101727</v>
      </c>
      <c r="D4004" s="21" t="s">
        <v>345</v>
      </c>
      <c r="E4004" s="23"/>
    </row>
    <row r="4005" spans="1:5" ht="20" customHeight="1">
      <c r="A4005" s="19" t="s">
        <v>3925</v>
      </c>
      <c r="B4005" s="20" t="s">
        <v>3924</v>
      </c>
      <c r="C4005" s="22">
        <v>145</v>
      </c>
      <c r="D4005" s="21" t="s">
        <v>345</v>
      </c>
      <c r="E4005" s="23"/>
    </row>
    <row r="4006" spans="1:5" ht="20" customHeight="1">
      <c r="A4006" s="19" t="s">
        <v>3928</v>
      </c>
      <c r="B4006" s="20" t="s">
        <v>3927</v>
      </c>
      <c r="C4006" s="21" t="s">
        <v>169515</v>
      </c>
      <c r="D4006" s="21" t="s">
        <v>345</v>
      </c>
      <c r="E4006" s="23"/>
    </row>
    <row r="4007" spans="1:5" ht="20" customHeight="1">
      <c r="A4007" s="19" t="s">
        <v>3929</v>
      </c>
      <c r="B4007" s="20" t="s">
        <v>3930</v>
      </c>
      <c r="C4007" s="21" t="s">
        <v>14955</v>
      </c>
      <c r="D4007" s="21" t="s">
        <v>345</v>
      </c>
      <c r="E4007" s="23"/>
    </row>
    <row r="4008" spans="1:5" ht="20" customHeight="1">
      <c r="A4008" s="19" t="s">
        <v>3931</v>
      </c>
      <c r="B4008" s="20" t="s">
        <v>3932</v>
      </c>
      <c r="C4008" s="22">
        <v>-125</v>
      </c>
      <c r="D4008" s="21" t="s">
        <v>296</v>
      </c>
      <c r="E4008" s="23"/>
    </row>
    <row r="4009" spans="1:5" ht="32" customHeight="1">
      <c r="A4009" s="19" t="s">
        <v>3933</v>
      </c>
      <c r="B4009" s="20" t="s">
        <v>3934</v>
      </c>
      <c r="C4009" s="21" t="s">
        <v>169556</v>
      </c>
      <c r="D4009" s="21" t="s">
        <v>345</v>
      </c>
      <c r="E4009" s="23"/>
    </row>
    <row r="4010" spans="1:5" ht="20" customHeight="1">
      <c r="A4010" s="19" t="s">
        <v>3935</v>
      </c>
      <c r="B4010" s="20" t="s">
        <v>3936</v>
      </c>
      <c r="C4010" s="21" t="s">
        <v>169448</v>
      </c>
      <c r="D4010" s="21" t="s">
        <v>345</v>
      </c>
      <c r="E4010" s="23"/>
    </row>
    <row r="4011" spans="1:5" ht="20" customHeight="1">
      <c r="A4011" s="19" t="s">
        <v>3937</v>
      </c>
      <c r="B4011" s="20" t="s">
        <v>3938</v>
      </c>
      <c r="C4011" s="22">
        <v>135</v>
      </c>
      <c r="D4011" s="21" t="s">
        <v>345</v>
      </c>
      <c r="E4011" s="23"/>
    </row>
    <row r="4012" spans="1:5" ht="20" customHeight="1">
      <c r="A4012" s="19" t="s">
        <v>3939</v>
      </c>
      <c r="B4012" s="24">
        <v>100</v>
      </c>
      <c r="C4012" s="21" t="s">
        <v>14798</v>
      </c>
      <c r="D4012" s="21" t="s">
        <v>345</v>
      </c>
      <c r="E4012" s="23"/>
    </row>
    <row r="4013" spans="1:5" ht="20" customHeight="1">
      <c r="A4013" s="19" t="s">
        <v>3943</v>
      </c>
      <c r="B4013" s="20" t="s">
        <v>3941</v>
      </c>
      <c r="C4013" s="22">
        <v>95</v>
      </c>
      <c r="D4013" s="21" t="s">
        <v>345</v>
      </c>
      <c r="E4013" s="23"/>
    </row>
    <row r="4014" spans="1:5" ht="20" customHeight="1">
      <c r="A4014" s="19" t="s">
        <v>3944</v>
      </c>
      <c r="B4014" s="20" t="s">
        <v>3945</v>
      </c>
      <c r="C4014" s="22">
        <v>145</v>
      </c>
      <c r="D4014" s="21" t="s">
        <v>345</v>
      </c>
      <c r="E4014" s="23"/>
    </row>
    <row r="4015" spans="1:5" ht="20" customHeight="1">
      <c r="A4015" s="19" t="s">
        <v>3946</v>
      </c>
      <c r="B4015" s="20" t="s">
        <v>3947</v>
      </c>
      <c r="C4015" s="21" t="s">
        <v>156989</v>
      </c>
      <c r="D4015" s="21" t="s">
        <v>296</v>
      </c>
      <c r="E4015" s="23"/>
    </row>
    <row r="4016" spans="1:5" ht="20" customHeight="1">
      <c r="A4016" s="19" t="s">
        <v>3948</v>
      </c>
      <c r="B4016" s="20" t="s">
        <v>3949</v>
      </c>
      <c r="C4016" s="21" t="s">
        <v>169478</v>
      </c>
      <c r="D4016" s="21" t="s">
        <v>296</v>
      </c>
      <c r="E4016" s="23"/>
    </row>
    <row r="4017" spans="1:5" ht="20" customHeight="1">
      <c r="A4017" s="19" t="s">
        <v>3950</v>
      </c>
      <c r="B4017" s="20" t="s">
        <v>3951</v>
      </c>
      <c r="C4017" s="22">
        <v>-85</v>
      </c>
      <c r="D4017" s="21" t="s">
        <v>345</v>
      </c>
      <c r="E4017" s="23"/>
    </row>
    <row r="4018" spans="1:5" ht="20" customHeight="1">
      <c r="A4018" s="19" t="s">
        <v>3952</v>
      </c>
      <c r="B4018" s="20" t="s">
        <v>3953</v>
      </c>
      <c r="C4018" s="21" t="s">
        <v>169452</v>
      </c>
      <c r="D4018" s="21" t="s">
        <v>296</v>
      </c>
      <c r="E4018" s="23"/>
    </row>
    <row r="4019" spans="1:5" ht="20" customHeight="1">
      <c r="A4019" s="19" t="s">
        <v>3956</v>
      </c>
      <c r="B4019" s="20" t="s">
        <v>3955</v>
      </c>
      <c r="C4019" s="21" t="s">
        <v>169446</v>
      </c>
      <c r="D4019" s="21" t="s">
        <v>296</v>
      </c>
      <c r="E4019" s="23"/>
    </row>
    <row r="4020" spans="1:5" ht="20" customHeight="1">
      <c r="A4020" s="19" t="s">
        <v>3957</v>
      </c>
      <c r="B4020" s="20" t="s">
        <v>3958</v>
      </c>
      <c r="C4020" s="22">
        <v>165</v>
      </c>
      <c r="D4020" s="21" t="s">
        <v>345</v>
      </c>
      <c r="E4020" s="23"/>
    </row>
    <row r="4021" spans="1:5" ht="20" customHeight="1">
      <c r="A4021" s="19" t="s">
        <v>3959</v>
      </c>
      <c r="B4021" s="20" t="s">
        <v>3960</v>
      </c>
      <c r="C4021" s="21" t="s">
        <v>169499</v>
      </c>
      <c r="D4021" s="21" t="s">
        <v>345</v>
      </c>
      <c r="E4021" s="23"/>
    </row>
    <row r="4022" spans="1:5" ht="20" customHeight="1">
      <c r="A4022" s="19" t="s">
        <v>3963</v>
      </c>
      <c r="B4022" s="20" t="s">
        <v>3962</v>
      </c>
      <c r="C4022" s="21" t="s">
        <v>169499</v>
      </c>
      <c r="D4022" s="21" t="s">
        <v>345</v>
      </c>
      <c r="E4022" s="23"/>
    </row>
    <row r="4023" spans="1:5" ht="20" customHeight="1">
      <c r="A4023" s="19" t="s">
        <v>3964</v>
      </c>
      <c r="B4023" s="24">
        <v>100</v>
      </c>
      <c r="C4023" s="21" t="s">
        <v>169519</v>
      </c>
      <c r="D4023" s="21" t="s">
        <v>345</v>
      </c>
      <c r="E4023" s="23"/>
    </row>
    <row r="4024" spans="1:5" ht="20" customHeight="1">
      <c r="A4024" s="19" t="s">
        <v>3965</v>
      </c>
      <c r="B4024" s="20" t="s">
        <v>3966</v>
      </c>
      <c r="C4024" s="21" t="s">
        <v>169499</v>
      </c>
      <c r="D4024" s="21" t="s">
        <v>345</v>
      </c>
      <c r="E4024" s="23"/>
    </row>
    <row r="4025" spans="1:5" ht="20" customHeight="1">
      <c r="A4025" s="19" t="s">
        <v>3967</v>
      </c>
      <c r="B4025" s="20" t="s">
        <v>3968</v>
      </c>
      <c r="C4025" s="22">
        <v>105</v>
      </c>
      <c r="D4025" s="21" t="s">
        <v>345</v>
      </c>
      <c r="E4025" s="23"/>
    </row>
    <row r="4026" spans="1:5" ht="20" customHeight="1">
      <c r="A4026" s="19" t="s">
        <v>3969</v>
      </c>
      <c r="B4026" s="20" t="s">
        <v>3970</v>
      </c>
      <c r="C4026" s="22">
        <v>-15</v>
      </c>
      <c r="D4026" s="21" t="s">
        <v>296</v>
      </c>
      <c r="E4026" s="23"/>
    </row>
    <row r="4027" spans="1:5" ht="20" customHeight="1">
      <c r="A4027" s="19" t="s">
        <v>3971</v>
      </c>
      <c r="B4027" s="20" t="s">
        <v>3972</v>
      </c>
      <c r="C4027" s="21" t="s">
        <v>169452</v>
      </c>
      <c r="D4027" s="21" t="s">
        <v>345</v>
      </c>
      <c r="E4027" s="23"/>
    </row>
    <row r="4028" spans="1:5" ht="20" customHeight="1">
      <c r="A4028" s="19" t="s">
        <v>3975</v>
      </c>
      <c r="B4028" s="20" t="s">
        <v>3974</v>
      </c>
      <c r="C4028" s="21" t="s">
        <v>169485</v>
      </c>
      <c r="D4028" s="21" t="s">
        <v>345</v>
      </c>
      <c r="E4028" s="23"/>
    </row>
    <row r="4029" spans="1:5" ht="20" customHeight="1">
      <c r="A4029" s="19" t="s">
        <v>3976</v>
      </c>
      <c r="B4029" s="20" t="s">
        <v>3977</v>
      </c>
      <c r="C4029" s="22">
        <v>195</v>
      </c>
      <c r="D4029" s="21" t="s">
        <v>345</v>
      </c>
      <c r="E4029" s="23"/>
    </row>
    <row r="4030" spans="1:5" ht="20" customHeight="1">
      <c r="A4030" s="19" t="s">
        <v>3978</v>
      </c>
      <c r="B4030" s="20" t="s">
        <v>3979</v>
      </c>
      <c r="C4030" s="21" t="s">
        <v>169452</v>
      </c>
      <c r="D4030" s="21" t="s">
        <v>345</v>
      </c>
      <c r="E4030" s="23"/>
    </row>
    <row r="4031" spans="1:5" ht="20" customHeight="1">
      <c r="A4031" s="19" t="s">
        <v>3987</v>
      </c>
      <c r="B4031" s="20" t="s">
        <v>3983</v>
      </c>
      <c r="C4031" s="22">
        <v>-145</v>
      </c>
      <c r="D4031" s="21" t="s">
        <v>296</v>
      </c>
      <c r="E4031" s="23"/>
    </row>
    <row r="4032" spans="1:5" ht="20" customHeight="1">
      <c r="A4032" s="19" t="s">
        <v>3988</v>
      </c>
      <c r="B4032" s="20" t="s">
        <v>3989</v>
      </c>
      <c r="C4032" s="21" t="s">
        <v>169460</v>
      </c>
      <c r="D4032" s="21" t="s">
        <v>345</v>
      </c>
      <c r="E4032" s="23"/>
    </row>
    <row r="4033" spans="1:5" ht="20" customHeight="1">
      <c r="A4033" s="19" t="s">
        <v>3990</v>
      </c>
      <c r="B4033" s="20" t="s">
        <v>3991</v>
      </c>
      <c r="C4033" s="21" t="s">
        <v>169438</v>
      </c>
      <c r="D4033" s="21" t="s">
        <v>345</v>
      </c>
      <c r="E4033" s="23"/>
    </row>
    <row r="4034" spans="1:5" ht="20" customHeight="1">
      <c r="A4034" s="19" t="s">
        <v>3992</v>
      </c>
      <c r="B4034" s="20" t="s">
        <v>3993</v>
      </c>
      <c r="C4034" s="21" t="s">
        <v>169456</v>
      </c>
      <c r="D4034" s="21" t="s">
        <v>296</v>
      </c>
      <c r="E4034" s="23"/>
    </row>
    <row r="4035" spans="1:5" ht="32" customHeight="1">
      <c r="A4035" s="19" t="s">
        <v>3996</v>
      </c>
      <c r="B4035" s="20" t="s">
        <v>3995</v>
      </c>
      <c r="C4035" s="21" t="s">
        <v>169563</v>
      </c>
      <c r="D4035" s="21" t="s">
        <v>345</v>
      </c>
      <c r="E4035" s="23"/>
    </row>
    <row r="4036" spans="1:5" ht="20" customHeight="1">
      <c r="A4036" s="19" t="s">
        <v>3999</v>
      </c>
      <c r="B4036" s="20" t="s">
        <v>3998</v>
      </c>
      <c r="C4036" s="22">
        <v>115</v>
      </c>
      <c r="D4036" s="21" t="s">
        <v>345</v>
      </c>
      <c r="E4036" s="23"/>
    </row>
    <row r="4037" spans="1:5" ht="32" customHeight="1">
      <c r="A4037" s="19" t="s">
        <v>4000</v>
      </c>
      <c r="B4037" s="20" t="s">
        <v>4001</v>
      </c>
      <c r="C4037" s="21" t="s">
        <v>169577</v>
      </c>
      <c r="D4037" s="21" t="s">
        <v>345</v>
      </c>
      <c r="E4037" s="23"/>
    </row>
    <row r="4038" spans="1:5" ht="20" customHeight="1">
      <c r="A4038" s="19" t="s">
        <v>4002</v>
      </c>
      <c r="B4038" s="20" t="s">
        <v>4003</v>
      </c>
      <c r="C4038" s="22">
        <v>45</v>
      </c>
      <c r="D4038" s="21" t="s">
        <v>345</v>
      </c>
      <c r="E4038" s="23"/>
    </row>
    <row r="4039" spans="1:5" ht="32" customHeight="1">
      <c r="A4039" s="19" t="s">
        <v>4004</v>
      </c>
      <c r="B4039" s="20" t="s">
        <v>4005</v>
      </c>
      <c r="C4039" s="21" t="s">
        <v>169585</v>
      </c>
      <c r="D4039" s="21" t="s">
        <v>345</v>
      </c>
      <c r="E4039" s="23"/>
    </row>
    <row r="4040" spans="1:5" ht="20" customHeight="1">
      <c r="A4040" s="19" t="s">
        <v>4008</v>
      </c>
      <c r="B4040" s="20" t="s">
        <v>4007</v>
      </c>
      <c r="C4040" s="21" t="s">
        <v>156989</v>
      </c>
      <c r="D4040" s="21" t="s">
        <v>345</v>
      </c>
      <c r="E4040" s="23"/>
    </row>
    <row r="4041" spans="1:5" ht="20" customHeight="1">
      <c r="A4041" s="19" t="s">
        <v>4012</v>
      </c>
      <c r="B4041" s="20" t="s">
        <v>4010</v>
      </c>
      <c r="C4041" s="21" t="s">
        <v>169478</v>
      </c>
      <c r="D4041" s="21" t="s">
        <v>345</v>
      </c>
      <c r="E4041" s="23"/>
    </row>
    <row r="4042" spans="1:5" ht="20" customHeight="1">
      <c r="A4042" s="19" t="s">
        <v>4013</v>
      </c>
      <c r="B4042" s="20" t="s">
        <v>4014</v>
      </c>
      <c r="C4042" s="21" t="s">
        <v>156989</v>
      </c>
      <c r="D4042" s="21" t="s">
        <v>345</v>
      </c>
      <c r="E4042" s="23"/>
    </row>
    <row r="4043" spans="1:5" ht="20" customHeight="1">
      <c r="A4043" s="19" t="s">
        <v>4015</v>
      </c>
      <c r="B4043" s="20" t="s">
        <v>4016</v>
      </c>
      <c r="C4043" s="21" t="s">
        <v>169448</v>
      </c>
      <c r="D4043" s="21" t="s">
        <v>345</v>
      </c>
      <c r="E4043" s="23"/>
    </row>
    <row r="4044" spans="1:5" ht="20" customHeight="1">
      <c r="A4044" s="19" t="s">
        <v>4017</v>
      </c>
      <c r="B4044" s="20" t="s">
        <v>4018</v>
      </c>
      <c r="C4044" s="22">
        <v>-145</v>
      </c>
      <c r="D4044" s="21" t="s">
        <v>296</v>
      </c>
      <c r="E4044" s="23"/>
    </row>
    <row r="4045" spans="1:5" ht="32" customHeight="1">
      <c r="A4045" s="19" t="s">
        <v>4029</v>
      </c>
      <c r="B4045" s="20" t="s">
        <v>4030</v>
      </c>
      <c r="C4045" s="21" t="s">
        <v>169554</v>
      </c>
      <c r="D4045" s="21" t="s">
        <v>345</v>
      </c>
      <c r="E4045" s="23"/>
    </row>
    <row r="4046" spans="1:5" ht="20" customHeight="1">
      <c r="A4046" s="19" t="s">
        <v>4034</v>
      </c>
      <c r="B4046" s="20" t="s">
        <v>4035</v>
      </c>
      <c r="C4046" s="21" t="s">
        <v>169436</v>
      </c>
      <c r="D4046" s="21" t="s">
        <v>296</v>
      </c>
      <c r="E4046" s="23"/>
    </row>
    <row r="4047" spans="1:5" ht="32" customHeight="1">
      <c r="A4047" s="19" t="s">
        <v>4050</v>
      </c>
      <c r="B4047" s="20" t="s">
        <v>4051</v>
      </c>
      <c r="C4047" s="21" t="s">
        <v>169581</v>
      </c>
      <c r="D4047" s="21" t="s">
        <v>345</v>
      </c>
      <c r="E4047" s="23"/>
    </row>
    <row r="4048" spans="1:5" ht="20" customHeight="1">
      <c r="A4048" s="19" t="s">
        <v>4065</v>
      </c>
      <c r="B4048" s="20" t="s">
        <v>4064</v>
      </c>
      <c r="C4048" s="21" t="s">
        <v>169442</v>
      </c>
      <c r="D4048" s="21" t="s">
        <v>345</v>
      </c>
      <c r="E4048" s="23"/>
    </row>
    <row r="4049" spans="1:5" ht="20" customHeight="1">
      <c r="A4049" s="19" t="s">
        <v>4071</v>
      </c>
      <c r="B4049" s="20" t="s">
        <v>4072</v>
      </c>
      <c r="C4049" s="21" t="s">
        <v>169480</v>
      </c>
      <c r="D4049" s="21" t="s">
        <v>345</v>
      </c>
      <c r="E4049" s="23"/>
    </row>
    <row r="4050" spans="1:5" ht="20" customHeight="1">
      <c r="A4050" s="19" t="s">
        <v>4078</v>
      </c>
      <c r="B4050" s="20" t="s">
        <v>4079</v>
      </c>
      <c r="C4050" s="22">
        <v>-55</v>
      </c>
      <c r="D4050" s="21" t="s">
        <v>345</v>
      </c>
      <c r="E4050" s="23"/>
    </row>
    <row r="4051" spans="1:5" ht="20" customHeight="1">
      <c r="A4051" s="19" t="s">
        <v>4142</v>
      </c>
      <c r="B4051" s="20" t="s">
        <v>4143</v>
      </c>
      <c r="C4051" s="21" t="s">
        <v>169478</v>
      </c>
      <c r="D4051" s="21" t="s">
        <v>345</v>
      </c>
      <c r="E4051" s="23"/>
    </row>
    <row r="4052" spans="1:5" ht="20" customHeight="1">
      <c r="A4052" s="19" t="s">
        <v>4165</v>
      </c>
      <c r="B4052" s="20" t="s">
        <v>4166</v>
      </c>
      <c r="C4052" s="21" t="s">
        <v>169433</v>
      </c>
      <c r="D4052" s="21" t="s">
        <v>296</v>
      </c>
      <c r="E4052" s="23"/>
    </row>
    <row r="4053" spans="1:5" ht="32" customHeight="1">
      <c r="A4053" s="19" t="s">
        <v>4210</v>
      </c>
      <c r="B4053" s="20" t="s">
        <v>4211</v>
      </c>
      <c r="C4053" s="21" t="s">
        <v>169567</v>
      </c>
      <c r="D4053" s="21" t="s">
        <v>345</v>
      </c>
      <c r="E4053" s="23"/>
    </row>
    <row r="4054" spans="1:5" ht="20" customHeight="1">
      <c r="A4054" s="19" t="s">
        <v>4277</v>
      </c>
      <c r="B4054" s="20" t="s">
        <v>4276</v>
      </c>
      <c r="C4054" s="22">
        <v>135</v>
      </c>
      <c r="D4054" s="21" t="s">
        <v>345</v>
      </c>
      <c r="E4054" s="23"/>
    </row>
    <row r="4055" spans="1:5" ht="20" customHeight="1">
      <c r="A4055" s="19" t="s">
        <v>4418</v>
      </c>
      <c r="B4055" s="20" t="s">
        <v>4419</v>
      </c>
      <c r="C4055" s="22">
        <v>95</v>
      </c>
      <c r="D4055" s="21" t="s">
        <v>345</v>
      </c>
      <c r="E4055" s="23"/>
    </row>
    <row r="4056" spans="1:5" ht="20" customHeight="1">
      <c r="A4056" s="19" t="s">
        <v>5546</v>
      </c>
      <c r="B4056" s="20" t="s">
        <v>5547</v>
      </c>
      <c r="C4056" s="21" t="s">
        <v>169449</v>
      </c>
      <c r="D4056" s="21" t="s">
        <v>345</v>
      </c>
      <c r="E4056" s="23"/>
    </row>
    <row r="4057" spans="1:5" ht="32" customHeight="1">
      <c r="A4057" s="19" t="s">
        <v>10277</v>
      </c>
      <c r="B4057" s="20" t="s">
        <v>10278</v>
      </c>
      <c r="C4057" s="21" t="s">
        <v>169564</v>
      </c>
      <c r="D4057" s="21" t="s">
        <v>296</v>
      </c>
      <c r="E4057" s="23"/>
    </row>
    <row r="4058" spans="1:5" ht="20" customHeight="1">
      <c r="A4058" s="19" t="s">
        <v>10442</v>
      </c>
      <c r="B4058" s="20" t="s">
        <v>10443</v>
      </c>
      <c r="C4058" s="22">
        <v>-85</v>
      </c>
      <c r="D4058" s="21" t="s">
        <v>296</v>
      </c>
      <c r="E4058" s="23"/>
    </row>
    <row r="4059" spans="1:5" ht="20" customHeight="1">
      <c r="A4059" s="19" t="s">
        <v>10470</v>
      </c>
      <c r="B4059" s="24">
        <v>100</v>
      </c>
      <c r="C4059" s="21" t="s">
        <v>169517</v>
      </c>
      <c r="D4059" s="21" t="s">
        <v>345</v>
      </c>
      <c r="E4059" s="23"/>
    </row>
    <row r="4060" spans="1:5" ht="20" customHeight="1">
      <c r="A4060" s="19" t="s">
        <v>10478</v>
      </c>
      <c r="B4060" s="20" t="s">
        <v>10479</v>
      </c>
      <c r="C4060" s="22">
        <v>125</v>
      </c>
      <c r="D4060" s="21" t="s">
        <v>345</v>
      </c>
      <c r="E4060" s="23"/>
    </row>
    <row r="4061" spans="1:5" ht="20" customHeight="1">
      <c r="A4061" s="19" t="s">
        <v>10483</v>
      </c>
      <c r="B4061" s="20" t="s">
        <v>10484</v>
      </c>
      <c r="C4061" s="21" t="s">
        <v>14955</v>
      </c>
      <c r="D4061" s="21" t="s">
        <v>296</v>
      </c>
      <c r="E4061" s="23"/>
    </row>
    <row r="4062" spans="1:5" ht="20" customHeight="1">
      <c r="A4062" s="19" t="s">
        <v>10488</v>
      </c>
      <c r="B4062" s="20" t="s">
        <v>10489</v>
      </c>
      <c r="C4062" s="21" t="s">
        <v>169494</v>
      </c>
      <c r="D4062" s="21" t="s">
        <v>345</v>
      </c>
      <c r="E4062" s="23"/>
    </row>
    <row r="4063" spans="1:5" ht="20" customHeight="1">
      <c r="A4063" s="19" t="s">
        <v>10496</v>
      </c>
      <c r="B4063" s="20" t="s">
        <v>10497</v>
      </c>
      <c r="C4063" s="21" t="s">
        <v>169435</v>
      </c>
      <c r="D4063" s="21" t="s">
        <v>345</v>
      </c>
      <c r="E4063" s="23"/>
    </row>
    <row r="4064" spans="1:5" ht="20" customHeight="1">
      <c r="A4064" s="19" t="s">
        <v>10509</v>
      </c>
      <c r="B4064" s="20" t="s">
        <v>10510</v>
      </c>
      <c r="C4064" s="21" t="s">
        <v>169436</v>
      </c>
      <c r="D4064" s="21" t="s">
        <v>296</v>
      </c>
      <c r="E4064" s="23"/>
    </row>
    <row r="4065" spans="1:5" ht="20" customHeight="1">
      <c r="A4065" s="19" t="s">
        <v>10516</v>
      </c>
      <c r="B4065" s="20" t="s">
        <v>10515</v>
      </c>
      <c r="C4065" s="22">
        <v>85</v>
      </c>
      <c r="D4065" s="21" t="s">
        <v>345</v>
      </c>
      <c r="E4065" s="23"/>
    </row>
    <row r="4066" spans="1:5" ht="20" customHeight="1">
      <c r="A4066" s="19" t="s">
        <v>10525</v>
      </c>
      <c r="B4066" s="20" t="s">
        <v>10523</v>
      </c>
      <c r="C4066" s="21" t="s">
        <v>169460</v>
      </c>
      <c r="D4066" s="21" t="s">
        <v>345</v>
      </c>
      <c r="E4066" s="23"/>
    </row>
    <row r="4067" spans="1:5" ht="20" customHeight="1">
      <c r="A4067" s="19" t="s">
        <v>10529</v>
      </c>
      <c r="B4067" s="20" t="s">
        <v>10530</v>
      </c>
      <c r="C4067" s="22">
        <v>0</v>
      </c>
      <c r="D4067" s="21" t="s">
        <v>345</v>
      </c>
      <c r="E4067" s="23"/>
    </row>
    <row r="4068" spans="1:5" ht="20" customHeight="1">
      <c r="A4068" s="19" t="s">
        <v>10534</v>
      </c>
      <c r="B4068" s="20" t="s">
        <v>10535</v>
      </c>
      <c r="C4068" s="22">
        <v>-115</v>
      </c>
      <c r="D4068" s="21" t="s">
        <v>296</v>
      </c>
      <c r="E4068" s="23"/>
    </row>
    <row r="4069" spans="1:5" ht="20" customHeight="1">
      <c r="A4069" s="19" t="s">
        <v>10547</v>
      </c>
      <c r="B4069" s="20" t="s">
        <v>10548</v>
      </c>
      <c r="C4069" s="21" t="s">
        <v>169439</v>
      </c>
      <c r="D4069" s="21" t="s">
        <v>345</v>
      </c>
      <c r="E4069" s="23"/>
    </row>
    <row r="4070" spans="1:5" ht="20" customHeight="1">
      <c r="A4070" s="19" t="s">
        <v>10552</v>
      </c>
      <c r="B4070" s="20" t="s">
        <v>10553</v>
      </c>
      <c r="C4070" s="22">
        <v>-15</v>
      </c>
      <c r="D4070" s="21" t="s">
        <v>296</v>
      </c>
      <c r="E4070" s="23"/>
    </row>
    <row r="4071" spans="1:5" ht="20" customHeight="1">
      <c r="A4071" s="19" t="s">
        <v>10563</v>
      </c>
      <c r="B4071" s="24">
        <v>100</v>
      </c>
      <c r="C4071" s="22">
        <v>205</v>
      </c>
      <c r="D4071" s="21" t="s">
        <v>345</v>
      </c>
      <c r="E4071" s="23"/>
    </row>
    <row r="4072" spans="1:5" ht="20" customHeight="1">
      <c r="A4072" s="19" t="s">
        <v>10565</v>
      </c>
      <c r="B4072" s="20" t="s">
        <v>10566</v>
      </c>
      <c r="C4072" s="22">
        <v>-85</v>
      </c>
      <c r="D4072" s="21" t="s">
        <v>345</v>
      </c>
      <c r="E4072" s="23"/>
    </row>
    <row r="4073" spans="1:5" ht="20" customHeight="1">
      <c r="A4073" s="19" t="s">
        <v>10568</v>
      </c>
      <c r="B4073" s="20" t="s">
        <v>10569</v>
      </c>
      <c r="C4073" s="22">
        <v>105</v>
      </c>
      <c r="D4073" s="21" t="s">
        <v>345</v>
      </c>
      <c r="E4073" s="23"/>
    </row>
    <row r="4074" spans="1:5" ht="20" customHeight="1">
      <c r="A4074" s="19" t="s">
        <v>10571</v>
      </c>
      <c r="B4074" s="20" t="s">
        <v>10572</v>
      </c>
      <c r="C4074" s="21" t="s">
        <v>169478</v>
      </c>
      <c r="D4074" s="21" t="s">
        <v>296</v>
      </c>
      <c r="E4074" s="23"/>
    </row>
    <row r="4075" spans="1:5" ht="32" customHeight="1">
      <c r="A4075" s="19" t="s">
        <v>10574</v>
      </c>
      <c r="B4075" s="20" t="s">
        <v>10575</v>
      </c>
      <c r="C4075" s="21" t="s">
        <v>169579</v>
      </c>
      <c r="D4075" s="21" t="s">
        <v>296</v>
      </c>
      <c r="E4075" s="23"/>
    </row>
    <row r="4076" spans="1:5" ht="20" customHeight="1">
      <c r="A4076" s="19" t="s">
        <v>10583</v>
      </c>
      <c r="B4076" s="20" t="s">
        <v>10584</v>
      </c>
      <c r="C4076" s="21" t="s">
        <v>101727</v>
      </c>
      <c r="D4076" s="21" t="s">
        <v>296</v>
      </c>
      <c r="E4076" s="23"/>
    </row>
    <row r="4077" spans="1:5" ht="20" customHeight="1">
      <c r="A4077" s="19" t="s">
        <v>10592</v>
      </c>
      <c r="B4077" s="20" t="s">
        <v>10593</v>
      </c>
      <c r="C4077" s="21" t="s">
        <v>169443</v>
      </c>
      <c r="D4077" s="21" t="s">
        <v>296</v>
      </c>
      <c r="E4077" s="23"/>
    </row>
    <row r="4078" spans="1:5" ht="20" customHeight="1">
      <c r="A4078" s="19" t="s">
        <v>10599</v>
      </c>
      <c r="B4078" s="20" t="s">
        <v>10596</v>
      </c>
      <c r="C4078" s="22">
        <v>-35</v>
      </c>
      <c r="D4078" s="21" t="s">
        <v>345</v>
      </c>
      <c r="E4078" s="23"/>
    </row>
    <row r="4079" spans="1:5" ht="20" customHeight="1">
      <c r="A4079" s="19" t="s">
        <v>10601</v>
      </c>
      <c r="B4079" s="20" t="s">
        <v>10602</v>
      </c>
      <c r="C4079" s="21" t="s">
        <v>169477</v>
      </c>
      <c r="D4079" s="21" t="s">
        <v>296</v>
      </c>
      <c r="E4079" s="23"/>
    </row>
    <row r="4080" spans="1:5" ht="20" customHeight="1">
      <c r="A4080" s="19" t="s">
        <v>10610</v>
      </c>
      <c r="B4080" s="20" t="s">
        <v>10611</v>
      </c>
      <c r="C4080" s="22">
        <v>15</v>
      </c>
      <c r="D4080" s="21" t="s">
        <v>345</v>
      </c>
      <c r="E4080" s="23"/>
    </row>
    <row r="4081" spans="1:5" ht="20" customHeight="1">
      <c r="A4081" s="19" t="s">
        <v>10617</v>
      </c>
      <c r="B4081" s="20" t="s">
        <v>10618</v>
      </c>
      <c r="C4081" s="21" t="s">
        <v>169442</v>
      </c>
      <c r="D4081" s="21" t="s">
        <v>296</v>
      </c>
      <c r="E4081" s="23"/>
    </row>
    <row r="4082" spans="1:5" ht="20" customHeight="1">
      <c r="A4082" s="19" t="s">
        <v>10626</v>
      </c>
      <c r="B4082" s="20" t="s">
        <v>10623</v>
      </c>
      <c r="C4082" s="21" t="s">
        <v>169493</v>
      </c>
      <c r="D4082" s="21" t="s">
        <v>296</v>
      </c>
      <c r="E4082" s="23"/>
    </row>
    <row r="4083" spans="1:5" ht="20" customHeight="1">
      <c r="A4083" s="19" t="s">
        <v>10630</v>
      </c>
      <c r="B4083" s="20" t="s">
        <v>10631</v>
      </c>
      <c r="C4083" s="22">
        <v>-115</v>
      </c>
      <c r="D4083" s="21" t="s">
        <v>345</v>
      </c>
      <c r="E4083" s="23"/>
    </row>
    <row r="4084" spans="1:5" ht="20" customHeight="1">
      <c r="A4084" s="19" t="s">
        <v>10633</v>
      </c>
      <c r="B4084" s="20" t="s">
        <v>10634</v>
      </c>
      <c r="C4084" s="22">
        <v>0</v>
      </c>
      <c r="D4084" s="21" t="s">
        <v>296</v>
      </c>
      <c r="E4084" s="23"/>
    </row>
    <row r="4085" spans="1:5" ht="20" customHeight="1">
      <c r="A4085" s="19" t="s">
        <v>10714</v>
      </c>
      <c r="B4085" s="20" t="s">
        <v>10715</v>
      </c>
      <c r="C4085" s="22">
        <v>-65</v>
      </c>
      <c r="D4085" s="21" t="s">
        <v>139</v>
      </c>
      <c r="E4085" s="23"/>
    </row>
    <row r="4086" spans="1:5" ht="20" customHeight="1">
      <c r="A4086" s="19" t="s">
        <v>3848</v>
      </c>
      <c r="B4086" s="20" t="s">
        <v>3849</v>
      </c>
      <c r="C4086" s="21" t="s">
        <v>169452</v>
      </c>
      <c r="D4086" s="21" t="s">
        <v>139</v>
      </c>
      <c r="E4086" s="23"/>
    </row>
    <row r="4087" spans="1:5" ht="20" customHeight="1">
      <c r="A4087" s="19" t="s">
        <v>3917</v>
      </c>
      <c r="B4087" s="20" t="s">
        <v>3918</v>
      </c>
      <c r="C4087" s="22">
        <v>35</v>
      </c>
      <c r="D4087" s="21" t="s">
        <v>139</v>
      </c>
      <c r="E4087" s="23"/>
    </row>
    <row r="4088" spans="1:5" ht="20" customHeight="1">
      <c r="A4088" s="19" t="s">
        <v>3980</v>
      </c>
      <c r="B4088" s="20" t="s">
        <v>3981</v>
      </c>
      <c r="C4088" s="21" t="s">
        <v>169452</v>
      </c>
      <c r="D4088" s="21" t="s">
        <v>139</v>
      </c>
      <c r="E4088" s="23"/>
    </row>
    <row r="4089" spans="1:5" ht="20" customHeight="1">
      <c r="A4089" s="19" t="s">
        <v>4019</v>
      </c>
      <c r="B4089" s="20" t="s">
        <v>4020</v>
      </c>
      <c r="C4089" s="21" t="s">
        <v>169434</v>
      </c>
      <c r="D4089" s="21" t="s">
        <v>296</v>
      </c>
      <c r="E4089" s="23"/>
    </row>
    <row r="4090" spans="1:5" ht="32" customHeight="1">
      <c r="A4090" s="19" t="s">
        <v>4021</v>
      </c>
      <c r="B4090" s="20" t="s">
        <v>4022</v>
      </c>
      <c r="C4090" s="21" t="s">
        <v>169559</v>
      </c>
      <c r="D4090" s="21" t="s">
        <v>345</v>
      </c>
      <c r="E4090" s="23"/>
    </row>
    <row r="4091" spans="1:5" ht="32" customHeight="1">
      <c r="A4091" s="19" t="s">
        <v>4023</v>
      </c>
      <c r="B4091" s="20" t="s">
        <v>4024</v>
      </c>
      <c r="C4091" s="21" t="s">
        <v>169559</v>
      </c>
      <c r="D4091" s="21" t="s">
        <v>345</v>
      </c>
      <c r="E4091" s="23"/>
    </row>
    <row r="4092" spans="1:5" ht="20" customHeight="1">
      <c r="A4092" s="19" t="s">
        <v>4025</v>
      </c>
      <c r="B4092" s="20" t="s">
        <v>4026</v>
      </c>
      <c r="C4092" s="22">
        <v>105</v>
      </c>
      <c r="D4092" s="21" t="s">
        <v>345</v>
      </c>
      <c r="E4092" s="23"/>
    </row>
    <row r="4093" spans="1:5" ht="20" customHeight="1">
      <c r="A4093" s="19" t="s">
        <v>4027</v>
      </c>
      <c r="B4093" s="20" t="s">
        <v>4028</v>
      </c>
      <c r="C4093" s="21" t="s">
        <v>169442</v>
      </c>
      <c r="D4093" s="21" t="s">
        <v>345</v>
      </c>
      <c r="E4093" s="23"/>
    </row>
    <row r="4094" spans="1:5" ht="32" customHeight="1">
      <c r="A4094" s="19" t="s">
        <v>4031</v>
      </c>
      <c r="B4094" s="20" t="s">
        <v>4030</v>
      </c>
      <c r="C4094" s="21" t="s">
        <v>169554</v>
      </c>
      <c r="D4094" s="21" t="s">
        <v>345</v>
      </c>
      <c r="E4094" s="23"/>
    </row>
    <row r="4095" spans="1:5" ht="20" customHeight="1">
      <c r="A4095" s="19" t="s">
        <v>4032</v>
      </c>
      <c r="B4095" s="20" t="s">
        <v>4033</v>
      </c>
      <c r="C4095" s="21" t="s">
        <v>169486</v>
      </c>
      <c r="D4095" s="21" t="s">
        <v>296</v>
      </c>
      <c r="E4095" s="23"/>
    </row>
    <row r="4096" spans="1:5" ht="20" customHeight="1">
      <c r="A4096" s="19" t="s">
        <v>4036</v>
      </c>
      <c r="B4096" s="20" t="s">
        <v>4035</v>
      </c>
      <c r="C4096" s="21" t="s">
        <v>169436</v>
      </c>
      <c r="D4096" s="21" t="s">
        <v>296</v>
      </c>
      <c r="E4096" s="23"/>
    </row>
    <row r="4097" spans="1:5" ht="20" customHeight="1">
      <c r="A4097" s="19" t="s">
        <v>4037</v>
      </c>
      <c r="B4097" s="20" t="s">
        <v>4038</v>
      </c>
      <c r="C4097" s="21" t="s">
        <v>169494</v>
      </c>
      <c r="D4097" s="21" t="s">
        <v>345</v>
      </c>
      <c r="E4097" s="23"/>
    </row>
    <row r="4098" spans="1:5" ht="20" customHeight="1">
      <c r="A4098" s="19" t="s">
        <v>4039</v>
      </c>
      <c r="B4098" s="20" t="s">
        <v>4040</v>
      </c>
      <c r="C4098" s="21" t="s">
        <v>169462</v>
      </c>
      <c r="D4098" s="21" t="s">
        <v>345</v>
      </c>
      <c r="E4098" s="23"/>
    </row>
    <row r="4099" spans="1:5" ht="20" customHeight="1">
      <c r="A4099" s="19" t="s">
        <v>4041</v>
      </c>
      <c r="B4099" s="20" t="s">
        <v>4042</v>
      </c>
      <c r="C4099" s="22">
        <v>-25</v>
      </c>
      <c r="D4099" s="21" t="s">
        <v>345</v>
      </c>
      <c r="E4099" s="23"/>
    </row>
    <row r="4100" spans="1:5" ht="20" customHeight="1">
      <c r="A4100" s="19" t="s">
        <v>4043</v>
      </c>
      <c r="B4100" s="20" t="s">
        <v>4044</v>
      </c>
      <c r="C4100" s="22">
        <v>165</v>
      </c>
      <c r="D4100" s="21" t="s">
        <v>345</v>
      </c>
      <c r="E4100" s="23"/>
    </row>
    <row r="4101" spans="1:5" ht="20" customHeight="1">
      <c r="A4101" s="19" t="s">
        <v>4045</v>
      </c>
      <c r="B4101" s="20" t="s">
        <v>4046</v>
      </c>
      <c r="C4101" s="22">
        <v>65</v>
      </c>
      <c r="D4101" s="21" t="s">
        <v>345</v>
      </c>
      <c r="E4101" s="23"/>
    </row>
    <row r="4102" spans="1:5" ht="20" customHeight="1">
      <c r="A4102" s="19" t="s">
        <v>4047</v>
      </c>
      <c r="B4102" s="24">
        <v>100</v>
      </c>
      <c r="C4102" s="22">
        <v>235</v>
      </c>
      <c r="D4102" s="21" t="s">
        <v>345</v>
      </c>
      <c r="E4102" s="23"/>
    </row>
    <row r="4103" spans="1:5" ht="20" customHeight="1">
      <c r="A4103" s="19" t="s">
        <v>4048</v>
      </c>
      <c r="B4103" s="20" t="s">
        <v>4049</v>
      </c>
      <c r="C4103" s="22">
        <v>-115</v>
      </c>
      <c r="D4103" s="21" t="s">
        <v>296</v>
      </c>
      <c r="E4103" s="23"/>
    </row>
    <row r="4104" spans="1:5" ht="32" customHeight="1">
      <c r="A4104" s="19" t="s">
        <v>4052</v>
      </c>
      <c r="B4104" s="20" t="s">
        <v>4051</v>
      </c>
      <c r="C4104" s="21" t="s">
        <v>169581</v>
      </c>
      <c r="D4104" s="21" t="s">
        <v>345</v>
      </c>
      <c r="E4104" s="23"/>
    </row>
    <row r="4105" spans="1:5" ht="20" customHeight="1">
      <c r="A4105" s="19" t="s">
        <v>4053</v>
      </c>
      <c r="B4105" s="20" t="s">
        <v>4054</v>
      </c>
      <c r="C4105" s="22">
        <v>125</v>
      </c>
      <c r="D4105" s="21" t="s">
        <v>345</v>
      </c>
      <c r="E4105" s="23"/>
    </row>
    <row r="4106" spans="1:5" ht="32" customHeight="1">
      <c r="A4106" s="19" t="s">
        <v>4055</v>
      </c>
      <c r="B4106" s="20" t="s">
        <v>4056</v>
      </c>
      <c r="C4106" s="21" t="s">
        <v>169561</v>
      </c>
      <c r="D4106" s="21" t="s">
        <v>345</v>
      </c>
      <c r="E4106" s="23"/>
    </row>
    <row r="4107" spans="1:5" ht="20" customHeight="1">
      <c r="A4107" s="19" t="s">
        <v>4057</v>
      </c>
      <c r="B4107" s="20" t="s">
        <v>4058</v>
      </c>
      <c r="C4107" s="21" t="s">
        <v>169471</v>
      </c>
      <c r="D4107" s="21" t="s">
        <v>345</v>
      </c>
      <c r="E4107" s="23"/>
    </row>
    <row r="4108" spans="1:5" ht="20" customHeight="1">
      <c r="A4108" s="19" t="s">
        <v>4059</v>
      </c>
      <c r="B4108" s="20" t="s">
        <v>4060</v>
      </c>
      <c r="C4108" s="21" t="s">
        <v>169480</v>
      </c>
      <c r="D4108" s="21" t="s">
        <v>345</v>
      </c>
      <c r="E4108" s="23"/>
    </row>
    <row r="4109" spans="1:5" ht="20" customHeight="1">
      <c r="A4109" s="19" t="s">
        <v>4061</v>
      </c>
      <c r="B4109" s="20" t="s">
        <v>4062</v>
      </c>
      <c r="C4109" s="22">
        <v>-115</v>
      </c>
      <c r="D4109" s="21" t="s">
        <v>345</v>
      </c>
      <c r="E4109" s="23"/>
    </row>
    <row r="4110" spans="1:5" ht="20" customHeight="1">
      <c r="A4110" s="19" t="s">
        <v>4066</v>
      </c>
      <c r="B4110" s="20" t="s">
        <v>4064</v>
      </c>
      <c r="C4110" s="21" t="s">
        <v>169442</v>
      </c>
      <c r="D4110" s="21" t="s">
        <v>345</v>
      </c>
      <c r="E4110" s="23"/>
    </row>
    <row r="4111" spans="1:5" ht="20" customHeight="1">
      <c r="A4111" s="19" t="s">
        <v>4067</v>
      </c>
      <c r="B4111" s="20" t="s">
        <v>4068</v>
      </c>
      <c r="C4111" s="21" t="s">
        <v>169439</v>
      </c>
      <c r="D4111" s="21" t="s">
        <v>345</v>
      </c>
      <c r="E4111" s="23"/>
    </row>
    <row r="4112" spans="1:5" ht="20" customHeight="1">
      <c r="A4112" s="19" t="s">
        <v>4069</v>
      </c>
      <c r="B4112" s="20" t="s">
        <v>4070</v>
      </c>
      <c r="C4112" s="21" t="s">
        <v>169471</v>
      </c>
      <c r="D4112" s="21" t="s">
        <v>345</v>
      </c>
      <c r="E4112" s="23"/>
    </row>
    <row r="4113" spans="1:5" ht="20" customHeight="1">
      <c r="A4113" s="19" t="s">
        <v>4073</v>
      </c>
      <c r="B4113" s="20" t="s">
        <v>4072</v>
      </c>
      <c r="C4113" s="21" t="s">
        <v>169480</v>
      </c>
      <c r="D4113" s="21" t="s">
        <v>345</v>
      </c>
      <c r="E4113" s="23"/>
    </row>
    <row r="4114" spans="1:5" ht="20" customHeight="1">
      <c r="A4114" s="19" t="s">
        <v>4074</v>
      </c>
      <c r="B4114" s="20" t="s">
        <v>4075</v>
      </c>
      <c r="C4114" s="21" t="s">
        <v>169471</v>
      </c>
      <c r="D4114" s="21" t="s">
        <v>345</v>
      </c>
      <c r="E4114" s="23"/>
    </row>
    <row r="4115" spans="1:5" ht="20" customHeight="1">
      <c r="A4115" s="19" t="s">
        <v>4076</v>
      </c>
      <c r="B4115" s="20" t="s">
        <v>4077</v>
      </c>
      <c r="C4115" s="21" t="s">
        <v>169477</v>
      </c>
      <c r="D4115" s="21" t="s">
        <v>296</v>
      </c>
      <c r="E4115" s="23"/>
    </row>
    <row r="4116" spans="1:5" ht="20" customHeight="1">
      <c r="A4116" s="19" t="s">
        <v>4080</v>
      </c>
      <c r="B4116" s="20" t="s">
        <v>4079</v>
      </c>
      <c r="C4116" s="22">
        <v>-55</v>
      </c>
      <c r="D4116" s="21" t="s">
        <v>345</v>
      </c>
      <c r="E4116" s="23"/>
    </row>
    <row r="4117" spans="1:5" ht="20" customHeight="1">
      <c r="A4117" s="19" t="s">
        <v>4083</v>
      </c>
      <c r="B4117" s="20" t="s">
        <v>4084</v>
      </c>
      <c r="C4117" s="21" t="s">
        <v>169477</v>
      </c>
      <c r="D4117" s="21" t="s">
        <v>296</v>
      </c>
      <c r="E4117" s="23"/>
    </row>
    <row r="4118" spans="1:5" ht="20" customHeight="1">
      <c r="A4118" s="19" t="s">
        <v>4089</v>
      </c>
      <c r="B4118" s="20" t="s">
        <v>4090</v>
      </c>
      <c r="C4118" s="21" t="s">
        <v>169478</v>
      </c>
      <c r="D4118" s="21" t="s">
        <v>345</v>
      </c>
      <c r="E4118" s="23"/>
    </row>
    <row r="4119" spans="1:5" ht="32" customHeight="1">
      <c r="A4119" s="19" t="s">
        <v>4094</v>
      </c>
      <c r="B4119" s="20" t="s">
        <v>4095</v>
      </c>
      <c r="C4119" s="21" t="s">
        <v>169567</v>
      </c>
      <c r="D4119" s="21" t="s">
        <v>296</v>
      </c>
      <c r="E4119" s="23"/>
    </row>
    <row r="4120" spans="1:5" ht="20" customHeight="1">
      <c r="A4120" s="19" t="s">
        <v>4105</v>
      </c>
      <c r="B4120" s="20" t="s">
        <v>4106</v>
      </c>
      <c r="C4120" s="21" t="s">
        <v>169485</v>
      </c>
      <c r="D4120" s="21" t="s">
        <v>345</v>
      </c>
      <c r="E4120" s="23"/>
    </row>
    <row r="4121" spans="1:5" ht="20" customHeight="1">
      <c r="A4121" s="19" t="s">
        <v>4108</v>
      </c>
      <c r="B4121" s="20" t="s">
        <v>4109</v>
      </c>
      <c r="C4121" s="21" t="s">
        <v>169452</v>
      </c>
      <c r="D4121" s="21" t="s">
        <v>345</v>
      </c>
      <c r="E4121" s="23"/>
    </row>
    <row r="4122" spans="1:5" ht="20" customHeight="1">
      <c r="A4122" s="19" t="s">
        <v>4113</v>
      </c>
      <c r="B4122" s="20" t="s">
        <v>4114</v>
      </c>
      <c r="C4122" s="21" t="s">
        <v>169433</v>
      </c>
      <c r="D4122" s="21" t="s">
        <v>296</v>
      </c>
      <c r="E4122" s="23"/>
    </row>
    <row r="4123" spans="1:5" ht="20" customHeight="1">
      <c r="A4123" s="19" t="s">
        <v>4120</v>
      </c>
      <c r="B4123" s="20" t="s">
        <v>4121</v>
      </c>
      <c r="C4123" s="21" t="s">
        <v>169461</v>
      </c>
      <c r="D4123" s="21" t="s">
        <v>345</v>
      </c>
      <c r="E4123" s="23"/>
    </row>
    <row r="4124" spans="1:5" ht="20" customHeight="1">
      <c r="A4124" s="19" t="s">
        <v>4127</v>
      </c>
      <c r="B4124" s="20" t="s">
        <v>4128</v>
      </c>
      <c r="C4124" s="21" t="s">
        <v>169452</v>
      </c>
      <c r="D4124" s="21" t="s">
        <v>345</v>
      </c>
      <c r="E4124" s="23"/>
    </row>
    <row r="4125" spans="1:5" ht="20" customHeight="1">
      <c r="A4125" s="19" t="s">
        <v>4144</v>
      </c>
      <c r="B4125" s="20" t="s">
        <v>4143</v>
      </c>
      <c r="C4125" s="21" t="s">
        <v>169478</v>
      </c>
      <c r="D4125" s="21" t="s">
        <v>345</v>
      </c>
      <c r="E4125" s="23"/>
    </row>
    <row r="4126" spans="1:5" ht="20" customHeight="1">
      <c r="A4126" s="19" t="s">
        <v>4160</v>
      </c>
      <c r="B4126" s="20" t="s">
        <v>4161</v>
      </c>
      <c r="C4126" s="22">
        <v>-75</v>
      </c>
      <c r="D4126" s="21" t="s">
        <v>296</v>
      </c>
      <c r="E4126" s="23"/>
    </row>
    <row r="4127" spans="1:5" ht="20" customHeight="1">
      <c r="A4127" s="19" t="s">
        <v>4167</v>
      </c>
      <c r="B4127" s="20" t="s">
        <v>4166</v>
      </c>
      <c r="C4127" s="21" t="s">
        <v>169433</v>
      </c>
      <c r="D4127" s="21" t="s">
        <v>296</v>
      </c>
      <c r="E4127" s="23"/>
    </row>
    <row r="4128" spans="1:5" ht="20" customHeight="1">
      <c r="A4128" s="19" t="s">
        <v>4169</v>
      </c>
      <c r="B4128" s="20" t="s">
        <v>4170</v>
      </c>
      <c r="C4128" s="22">
        <v>55</v>
      </c>
      <c r="D4128" s="21" t="s">
        <v>345</v>
      </c>
      <c r="E4128" s="23"/>
    </row>
    <row r="4129" spans="1:5" ht="20" customHeight="1">
      <c r="A4129" s="19" t="s">
        <v>4184</v>
      </c>
      <c r="B4129" s="20" t="s">
        <v>4185</v>
      </c>
      <c r="C4129" s="22">
        <v>-85</v>
      </c>
      <c r="D4129" s="21" t="s">
        <v>345</v>
      </c>
      <c r="E4129" s="23"/>
    </row>
    <row r="4130" spans="1:5" ht="20" customHeight="1">
      <c r="A4130" s="19" t="s">
        <v>4191</v>
      </c>
      <c r="B4130" s="20" t="s">
        <v>4192</v>
      </c>
      <c r="C4130" s="22">
        <v>85</v>
      </c>
      <c r="D4130" s="21" t="s">
        <v>345</v>
      </c>
      <c r="E4130" s="23"/>
    </row>
    <row r="4131" spans="1:5" ht="20" customHeight="1">
      <c r="A4131" s="19" t="s">
        <v>4198</v>
      </c>
      <c r="B4131" s="20" t="s">
        <v>4199</v>
      </c>
      <c r="C4131" s="22">
        <v>85</v>
      </c>
      <c r="D4131" s="21" t="s">
        <v>345</v>
      </c>
      <c r="E4131" s="23"/>
    </row>
    <row r="4132" spans="1:5" ht="32" customHeight="1">
      <c r="A4132" s="19" t="s">
        <v>4212</v>
      </c>
      <c r="B4132" s="20" t="s">
        <v>4211</v>
      </c>
      <c r="C4132" s="21" t="s">
        <v>169567</v>
      </c>
      <c r="D4132" s="21" t="s">
        <v>345</v>
      </c>
      <c r="E4132" s="23"/>
    </row>
    <row r="4133" spans="1:5" ht="20" customHeight="1">
      <c r="A4133" s="19" t="s">
        <v>4218</v>
      </c>
      <c r="B4133" s="20" t="s">
        <v>4219</v>
      </c>
      <c r="C4133" s="21" t="s">
        <v>169480</v>
      </c>
      <c r="D4133" s="21" t="s">
        <v>345</v>
      </c>
      <c r="E4133" s="23"/>
    </row>
    <row r="4134" spans="1:5" ht="20" customHeight="1">
      <c r="A4134" s="19" t="s">
        <v>4235</v>
      </c>
      <c r="B4134" s="24">
        <v>100</v>
      </c>
      <c r="C4134" s="22">
        <v>185</v>
      </c>
      <c r="D4134" s="21" t="s">
        <v>345</v>
      </c>
      <c r="E4134" s="23"/>
    </row>
    <row r="4135" spans="1:5" ht="20" customHeight="1">
      <c r="A4135" s="19" t="s">
        <v>4248</v>
      </c>
      <c r="B4135" s="20" t="s">
        <v>4249</v>
      </c>
      <c r="C4135" s="22">
        <v>125</v>
      </c>
      <c r="D4135" s="21" t="s">
        <v>345</v>
      </c>
      <c r="E4135" s="23"/>
    </row>
    <row r="4136" spans="1:5" ht="20" customHeight="1">
      <c r="A4136" s="19" t="s">
        <v>4252</v>
      </c>
      <c r="B4136" s="20" t="s">
        <v>4253</v>
      </c>
      <c r="C4136" s="21" t="s">
        <v>169517</v>
      </c>
      <c r="D4136" s="21" t="s">
        <v>345</v>
      </c>
      <c r="E4136" s="23"/>
    </row>
    <row r="4137" spans="1:5" ht="20" customHeight="1">
      <c r="A4137" s="19" t="s">
        <v>4260</v>
      </c>
      <c r="B4137" s="20" t="s">
        <v>4261</v>
      </c>
      <c r="C4137" s="21" t="s">
        <v>169485</v>
      </c>
      <c r="D4137" s="21" t="s">
        <v>345</v>
      </c>
      <c r="E4137" s="23"/>
    </row>
    <row r="4138" spans="1:5" ht="20" customHeight="1">
      <c r="A4138" s="19" t="s">
        <v>4273</v>
      </c>
      <c r="B4138" s="24">
        <v>100</v>
      </c>
      <c r="C4138" s="21" t="s">
        <v>101522</v>
      </c>
      <c r="D4138" s="21" t="s">
        <v>345</v>
      </c>
      <c r="E4138" s="23"/>
    </row>
    <row r="4139" spans="1:5" ht="20" customHeight="1">
      <c r="A4139" s="19" t="s">
        <v>4278</v>
      </c>
      <c r="B4139" s="20" t="s">
        <v>4276</v>
      </c>
      <c r="C4139" s="22">
        <v>135</v>
      </c>
      <c r="D4139" s="21" t="s">
        <v>345</v>
      </c>
      <c r="E4139" s="23"/>
    </row>
    <row r="4140" spans="1:5" ht="20" customHeight="1">
      <c r="A4140" s="19" t="s">
        <v>4307</v>
      </c>
      <c r="B4140" s="20" t="s">
        <v>4308</v>
      </c>
      <c r="C4140" s="21" t="s">
        <v>169446</v>
      </c>
      <c r="D4140" s="21" t="s">
        <v>296</v>
      </c>
      <c r="E4140" s="23"/>
    </row>
    <row r="4141" spans="1:5" ht="20" customHeight="1">
      <c r="A4141" s="19" t="s">
        <v>4321</v>
      </c>
      <c r="B4141" s="20" t="s">
        <v>4322</v>
      </c>
      <c r="C4141" s="22">
        <v>45</v>
      </c>
      <c r="D4141" s="21" t="s">
        <v>345</v>
      </c>
      <c r="E4141" s="23"/>
    </row>
    <row r="4142" spans="1:5" ht="20" customHeight="1">
      <c r="A4142" s="19" t="s">
        <v>4388</v>
      </c>
      <c r="B4142" s="20" t="s">
        <v>4389</v>
      </c>
      <c r="C4142" s="22">
        <v>-25</v>
      </c>
      <c r="D4142" s="21" t="s">
        <v>345</v>
      </c>
      <c r="E4142" s="23"/>
    </row>
    <row r="4143" spans="1:5" ht="20" customHeight="1">
      <c r="A4143" s="19" t="s">
        <v>4420</v>
      </c>
      <c r="B4143" s="20" t="s">
        <v>4419</v>
      </c>
      <c r="C4143" s="22">
        <v>95</v>
      </c>
      <c r="D4143" s="21" t="s">
        <v>345</v>
      </c>
      <c r="E4143" s="23"/>
    </row>
    <row r="4144" spans="1:5" ht="20" customHeight="1">
      <c r="A4144" s="19" t="s">
        <v>4457</v>
      </c>
      <c r="B4144" s="20" t="s">
        <v>4458</v>
      </c>
      <c r="C4144" s="22">
        <v>45</v>
      </c>
      <c r="D4144" s="21" t="s">
        <v>345</v>
      </c>
      <c r="E4144" s="23"/>
    </row>
    <row r="4145" spans="1:5" ht="20" customHeight="1">
      <c r="A4145" s="19" t="s">
        <v>5548</v>
      </c>
      <c r="B4145" s="20" t="s">
        <v>5547</v>
      </c>
      <c r="C4145" s="21" t="s">
        <v>169449</v>
      </c>
      <c r="D4145" s="21" t="s">
        <v>345</v>
      </c>
      <c r="E4145" s="23"/>
    </row>
    <row r="4146" spans="1:5" ht="32" customHeight="1">
      <c r="A4146" s="19" t="s">
        <v>10279</v>
      </c>
      <c r="B4146" s="20" t="s">
        <v>10278</v>
      </c>
      <c r="C4146" s="21" t="s">
        <v>169564</v>
      </c>
      <c r="D4146" s="21" t="s">
        <v>296</v>
      </c>
      <c r="E4146" s="23"/>
    </row>
    <row r="4147" spans="1:5" ht="20" customHeight="1">
      <c r="A4147" s="19" t="s">
        <v>10444</v>
      </c>
      <c r="B4147" s="20" t="s">
        <v>10443</v>
      </c>
      <c r="C4147" s="22">
        <v>-85</v>
      </c>
      <c r="D4147" s="21" t="s">
        <v>296</v>
      </c>
      <c r="E4147" s="23"/>
    </row>
    <row r="4148" spans="1:5" ht="20" customHeight="1">
      <c r="A4148" s="19" t="s">
        <v>10466</v>
      </c>
      <c r="B4148" s="20" t="s">
        <v>10467</v>
      </c>
      <c r="C4148" s="22">
        <v>-125</v>
      </c>
      <c r="D4148" s="21" t="s">
        <v>296</v>
      </c>
      <c r="E4148" s="23"/>
    </row>
    <row r="4149" spans="1:5" ht="20" customHeight="1">
      <c r="A4149" s="19" t="s">
        <v>10468</v>
      </c>
      <c r="B4149" s="20" t="s">
        <v>10469</v>
      </c>
      <c r="C4149" s="21" t="s">
        <v>169509</v>
      </c>
      <c r="D4149" s="21" t="s">
        <v>345</v>
      </c>
      <c r="E4149" s="23"/>
    </row>
    <row r="4150" spans="1:5" ht="20" customHeight="1">
      <c r="A4150" s="19" t="s">
        <v>10471</v>
      </c>
      <c r="B4150" s="24">
        <v>100</v>
      </c>
      <c r="C4150" s="21" t="s">
        <v>169517</v>
      </c>
      <c r="D4150" s="21" t="s">
        <v>345</v>
      </c>
      <c r="E4150" s="23"/>
    </row>
    <row r="4151" spans="1:5" ht="20" customHeight="1">
      <c r="A4151" s="19" t="s">
        <v>10472</v>
      </c>
      <c r="B4151" s="24">
        <v>100</v>
      </c>
      <c r="C4151" s="21" t="s">
        <v>101522</v>
      </c>
      <c r="D4151" s="21" t="s">
        <v>345</v>
      </c>
      <c r="E4151" s="23"/>
    </row>
    <row r="4152" spans="1:5" ht="20" customHeight="1">
      <c r="A4152" s="19" t="s">
        <v>10473</v>
      </c>
      <c r="B4152" s="20" t="s">
        <v>10474</v>
      </c>
      <c r="C4152" s="22">
        <v>125</v>
      </c>
      <c r="D4152" s="21" t="s">
        <v>345</v>
      </c>
      <c r="E4152" s="23"/>
    </row>
    <row r="4153" spans="1:5" ht="20" customHeight="1">
      <c r="A4153" s="19" t="s">
        <v>10475</v>
      </c>
      <c r="B4153" s="24">
        <v>100</v>
      </c>
      <c r="C4153" s="22">
        <v>215</v>
      </c>
      <c r="D4153" s="21" t="s">
        <v>345</v>
      </c>
      <c r="E4153" s="23"/>
    </row>
    <row r="4154" spans="1:5" ht="20" customHeight="1">
      <c r="A4154" s="19" t="s">
        <v>10476</v>
      </c>
      <c r="B4154" s="20" t="s">
        <v>10477</v>
      </c>
      <c r="C4154" s="22">
        <v>75</v>
      </c>
      <c r="D4154" s="21" t="s">
        <v>345</v>
      </c>
      <c r="E4154" s="23"/>
    </row>
    <row r="4155" spans="1:5" ht="20" customHeight="1">
      <c r="A4155" s="19" t="s">
        <v>10480</v>
      </c>
      <c r="B4155" s="20" t="s">
        <v>10479</v>
      </c>
      <c r="C4155" s="22">
        <v>125</v>
      </c>
      <c r="D4155" s="21" t="s">
        <v>345</v>
      </c>
      <c r="E4155" s="23"/>
    </row>
    <row r="4156" spans="1:5" ht="20" customHeight="1">
      <c r="A4156" s="19" t="s">
        <v>10481</v>
      </c>
      <c r="B4156" s="20" t="s">
        <v>10482</v>
      </c>
      <c r="C4156" s="22">
        <v>85</v>
      </c>
      <c r="D4156" s="21" t="s">
        <v>345</v>
      </c>
      <c r="E4156" s="23"/>
    </row>
    <row r="4157" spans="1:5" ht="20" customHeight="1">
      <c r="A4157" s="19" t="s">
        <v>10485</v>
      </c>
      <c r="B4157" s="20" t="s">
        <v>10484</v>
      </c>
      <c r="C4157" s="21" t="s">
        <v>14955</v>
      </c>
      <c r="D4157" s="21" t="s">
        <v>296</v>
      </c>
      <c r="E4157" s="23"/>
    </row>
    <row r="4158" spans="1:5" ht="20" customHeight="1">
      <c r="A4158" s="19" t="s">
        <v>10486</v>
      </c>
      <c r="B4158" s="20" t="s">
        <v>10487</v>
      </c>
      <c r="C4158" s="21" t="s">
        <v>169438</v>
      </c>
      <c r="D4158" s="21" t="s">
        <v>345</v>
      </c>
      <c r="E4158" s="23"/>
    </row>
    <row r="4159" spans="1:5" ht="20" customHeight="1">
      <c r="A4159" s="19" t="s">
        <v>10490</v>
      </c>
      <c r="B4159" s="20" t="s">
        <v>10489</v>
      </c>
      <c r="C4159" s="21" t="s">
        <v>169494</v>
      </c>
      <c r="D4159" s="21" t="s">
        <v>345</v>
      </c>
      <c r="E4159" s="23"/>
    </row>
    <row r="4160" spans="1:5" ht="20" customHeight="1">
      <c r="A4160" s="19" t="s">
        <v>10491</v>
      </c>
      <c r="B4160" s="20" t="s">
        <v>10492</v>
      </c>
      <c r="C4160" s="21" t="s">
        <v>169492</v>
      </c>
      <c r="D4160" s="21" t="s">
        <v>345</v>
      </c>
      <c r="E4160" s="23"/>
    </row>
    <row r="4161" spans="1:5" ht="20" customHeight="1">
      <c r="A4161" s="19" t="s">
        <v>10493</v>
      </c>
      <c r="B4161" s="24">
        <v>100</v>
      </c>
      <c r="C4161" s="21" t="s">
        <v>169520</v>
      </c>
      <c r="D4161" s="21" t="s">
        <v>345</v>
      </c>
      <c r="E4161" s="23"/>
    </row>
    <row r="4162" spans="1:5" ht="20" customHeight="1">
      <c r="A4162" s="19" t="s">
        <v>10494</v>
      </c>
      <c r="B4162" s="20" t="s">
        <v>10495</v>
      </c>
      <c r="C4162" s="21" t="s">
        <v>169478</v>
      </c>
      <c r="D4162" s="21" t="s">
        <v>345</v>
      </c>
      <c r="E4162" s="23"/>
    </row>
    <row r="4163" spans="1:5" ht="20" customHeight="1">
      <c r="A4163" s="19" t="s">
        <v>10498</v>
      </c>
      <c r="B4163" s="20" t="s">
        <v>10497</v>
      </c>
      <c r="C4163" s="21" t="s">
        <v>169435</v>
      </c>
      <c r="D4163" s="21" t="s">
        <v>345</v>
      </c>
      <c r="E4163" s="23"/>
    </row>
    <row r="4164" spans="1:5" ht="20" customHeight="1">
      <c r="A4164" s="19" t="s">
        <v>10499</v>
      </c>
      <c r="B4164" s="20" t="s">
        <v>10500</v>
      </c>
      <c r="C4164" s="22">
        <v>135</v>
      </c>
      <c r="D4164" s="21" t="s">
        <v>345</v>
      </c>
      <c r="E4164" s="23"/>
    </row>
    <row r="4165" spans="1:5" ht="20" customHeight="1">
      <c r="A4165" s="19" t="s">
        <v>10501</v>
      </c>
      <c r="B4165" s="20" t="s">
        <v>10502</v>
      </c>
      <c r="C4165" s="21" t="s">
        <v>169436</v>
      </c>
      <c r="D4165" s="21" t="s">
        <v>296</v>
      </c>
      <c r="E4165" s="23"/>
    </row>
    <row r="4166" spans="1:5" ht="20" customHeight="1">
      <c r="A4166" s="19" t="s">
        <v>10503</v>
      </c>
      <c r="B4166" s="20" t="s">
        <v>10504</v>
      </c>
      <c r="C4166" s="21" t="s">
        <v>169492</v>
      </c>
      <c r="D4166" s="21" t="s">
        <v>345</v>
      </c>
      <c r="E4166" s="23"/>
    </row>
    <row r="4167" spans="1:5" ht="20" customHeight="1">
      <c r="A4167" s="19" t="s">
        <v>10505</v>
      </c>
      <c r="B4167" s="20" t="s">
        <v>10506</v>
      </c>
      <c r="C4167" s="21" t="s">
        <v>169480</v>
      </c>
      <c r="D4167" s="21" t="s">
        <v>345</v>
      </c>
      <c r="E4167" s="23"/>
    </row>
    <row r="4168" spans="1:5" ht="20" customHeight="1">
      <c r="A4168" s="19" t="s">
        <v>10507</v>
      </c>
      <c r="B4168" s="20" t="s">
        <v>10508</v>
      </c>
      <c r="C4168" s="21" t="s">
        <v>169517</v>
      </c>
      <c r="D4168" s="21" t="s">
        <v>345</v>
      </c>
      <c r="E4168" s="23"/>
    </row>
    <row r="4169" spans="1:5" ht="20" customHeight="1">
      <c r="A4169" s="19" t="s">
        <v>10511</v>
      </c>
      <c r="B4169" s="20" t="s">
        <v>10510</v>
      </c>
      <c r="C4169" s="21" t="s">
        <v>169436</v>
      </c>
      <c r="D4169" s="21" t="s">
        <v>296</v>
      </c>
      <c r="E4169" s="23"/>
    </row>
    <row r="4170" spans="1:5" ht="20" customHeight="1">
      <c r="A4170" s="19" t="s">
        <v>10512</v>
      </c>
      <c r="B4170" s="20" t="s">
        <v>10513</v>
      </c>
      <c r="C4170" s="21" t="s">
        <v>169438</v>
      </c>
      <c r="D4170" s="21" t="s">
        <v>345</v>
      </c>
      <c r="E4170" s="23"/>
    </row>
    <row r="4171" spans="1:5" ht="20" customHeight="1">
      <c r="A4171" s="19" t="s">
        <v>10517</v>
      </c>
      <c r="B4171" s="20" t="s">
        <v>10515</v>
      </c>
      <c r="C4171" s="22">
        <v>85</v>
      </c>
      <c r="D4171" s="21" t="s">
        <v>345</v>
      </c>
      <c r="E4171" s="23"/>
    </row>
    <row r="4172" spans="1:5" ht="32" customHeight="1">
      <c r="A4172" s="19" t="s">
        <v>10518</v>
      </c>
      <c r="B4172" s="20" t="s">
        <v>10519</v>
      </c>
      <c r="C4172" s="21" t="s">
        <v>169585</v>
      </c>
      <c r="D4172" s="21" t="s">
        <v>345</v>
      </c>
      <c r="E4172" s="23"/>
    </row>
    <row r="4173" spans="1:5" ht="32" customHeight="1">
      <c r="A4173" s="19" t="s">
        <v>10520</v>
      </c>
      <c r="B4173" s="20" t="s">
        <v>10521</v>
      </c>
      <c r="C4173" s="21" t="s">
        <v>169556</v>
      </c>
      <c r="D4173" s="21" t="s">
        <v>345</v>
      </c>
      <c r="E4173" s="23"/>
    </row>
    <row r="4174" spans="1:5" ht="20" customHeight="1">
      <c r="A4174" s="19" t="s">
        <v>10526</v>
      </c>
      <c r="B4174" s="20" t="s">
        <v>10523</v>
      </c>
      <c r="C4174" s="21" t="s">
        <v>169460</v>
      </c>
      <c r="D4174" s="21" t="s">
        <v>345</v>
      </c>
      <c r="E4174" s="23"/>
    </row>
    <row r="4175" spans="1:5" ht="32" customHeight="1">
      <c r="A4175" s="19" t="s">
        <v>10527</v>
      </c>
      <c r="B4175" s="20" t="s">
        <v>10528</v>
      </c>
      <c r="C4175" s="21" t="s">
        <v>169555</v>
      </c>
      <c r="D4175" s="21" t="s">
        <v>345</v>
      </c>
      <c r="E4175" s="23"/>
    </row>
    <row r="4176" spans="1:5" ht="20" customHeight="1">
      <c r="A4176" s="19" t="s">
        <v>10531</v>
      </c>
      <c r="B4176" s="20" t="s">
        <v>10530</v>
      </c>
      <c r="C4176" s="22">
        <v>0</v>
      </c>
      <c r="D4176" s="21" t="s">
        <v>345</v>
      </c>
      <c r="E4176" s="23"/>
    </row>
    <row r="4177" spans="1:5" ht="20" customHeight="1">
      <c r="A4177" s="19" t="s">
        <v>10536</v>
      </c>
      <c r="B4177" s="20" t="s">
        <v>10535</v>
      </c>
      <c r="C4177" s="22">
        <v>-115</v>
      </c>
      <c r="D4177" s="21" t="s">
        <v>296</v>
      </c>
      <c r="E4177" s="23"/>
    </row>
    <row r="4178" spans="1:5" ht="20" customHeight="1">
      <c r="A4178" s="19" t="s">
        <v>10537</v>
      </c>
      <c r="B4178" s="20" t="s">
        <v>10538</v>
      </c>
      <c r="C4178" s="21" t="s">
        <v>169474</v>
      </c>
      <c r="D4178" s="21" t="s">
        <v>345</v>
      </c>
      <c r="E4178" s="23"/>
    </row>
    <row r="4179" spans="1:5" ht="20" customHeight="1">
      <c r="A4179" s="19" t="s">
        <v>10539</v>
      </c>
      <c r="B4179" s="20" t="s">
        <v>10540</v>
      </c>
      <c r="C4179" s="21" t="s">
        <v>169446</v>
      </c>
      <c r="D4179" s="21" t="s">
        <v>296</v>
      </c>
      <c r="E4179" s="23"/>
    </row>
    <row r="4180" spans="1:5" ht="32" customHeight="1">
      <c r="A4180" s="19" t="s">
        <v>10541</v>
      </c>
      <c r="B4180" s="20" t="s">
        <v>10542</v>
      </c>
      <c r="C4180" s="21" t="s">
        <v>169570</v>
      </c>
      <c r="D4180" s="21" t="s">
        <v>345</v>
      </c>
      <c r="E4180" s="23"/>
    </row>
    <row r="4181" spans="1:5" ht="20" customHeight="1">
      <c r="A4181" s="19" t="s">
        <v>10543</v>
      </c>
      <c r="B4181" s="20" t="s">
        <v>10544</v>
      </c>
      <c r="C4181" s="22">
        <v>105</v>
      </c>
      <c r="D4181" s="21" t="s">
        <v>345</v>
      </c>
      <c r="E4181" s="23"/>
    </row>
    <row r="4182" spans="1:5" ht="20" customHeight="1">
      <c r="A4182" s="19" t="s">
        <v>10545</v>
      </c>
      <c r="B4182" s="20" t="s">
        <v>10546</v>
      </c>
      <c r="C4182" s="21" t="s">
        <v>169493</v>
      </c>
      <c r="D4182" s="21" t="s">
        <v>345</v>
      </c>
      <c r="E4182" s="23"/>
    </row>
    <row r="4183" spans="1:5" ht="20" customHeight="1">
      <c r="A4183" s="19" t="s">
        <v>10549</v>
      </c>
      <c r="B4183" s="20" t="s">
        <v>10548</v>
      </c>
      <c r="C4183" s="21" t="s">
        <v>169439</v>
      </c>
      <c r="D4183" s="21" t="s">
        <v>345</v>
      </c>
      <c r="E4183" s="23"/>
    </row>
    <row r="4184" spans="1:5" ht="20" customHeight="1">
      <c r="A4184" s="19" t="s">
        <v>10550</v>
      </c>
      <c r="B4184" s="20" t="s">
        <v>10551</v>
      </c>
      <c r="C4184" s="22">
        <v>-25</v>
      </c>
      <c r="D4184" s="21" t="s">
        <v>345</v>
      </c>
      <c r="E4184" s="23"/>
    </row>
    <row r="4185" spans="1:5" ht="20" customHeight="1">
      <c r="A4185" s="19" t="s">
        <v>10554</v>
      </c>
      <c r="B4185" s="20" t="s">
        <v>10553</v>
      </c>
      <c r="C4185" s="22">
        <v>-15</v>
      </c>
      <c r="D4185" s="21" t="s">
        <v>296</v>
      </c>
      <c r="E4185" s="23"/>
    </row>
    <row r="4186" spans="1:5" ht="20" customHeight="1">
      <c r="A4186" s="19" t="s">
        <v>10555</v>
      </c>
      <c r="B4186" s="20" t="s">
        <v>10556</v>
      </c>
      <c r="C4186" s="21" t="s">
        <v>169486</v>
      </c>
      <c r="D4186" s="21" t="s">
        <v>345</v>
      </c>
      <c r="E4186" s="23"/>
    </row>
    <row r="4187" spans="1:5" ht="20" customHeight="1">
      <c r="A4187" s="19" t="s">
        <v>10557</v>
      </c>
      <c r="B4187" s="20" t="s">
        <v>10558</v>
      </c>
      <c r="C4187" s="21" t="s">
        <v>169509</v>
      </c>
      <c r="D4187" s="21" t="s">
        <v>345</v>
      </c>
      <c r="E4187" s="23"/>
    </row>
    <row r="4188" spans="1:5" ht="20" customHeight="1">
      <c r="A4188" s="19" t="s">
        <v>10559</v>
      </c>
      <c r="B4188" s="20" t="s">
        <v>10560</v>
      </c>
      <c r="C4188" s="22">
        <v>75</v>
      </c>
      <c r="D4188" s="21" t="s">
        <v>345</v>
      </c>
      <c r="E4188" s="23"/>
    </row>
    <row r="4189" spans="1:5" ht="20" customHeight="1">
      <c r="A4189" s="19" t="s">
        <v>10561</v>
      </c>
      <c r="B4189" s="24">
        <v>100</v>
      </c>
      <c r="C4189" s="21" t="s">
        <v>169518</v>
      </c>
      <c r="D4189" s="21" t="s">
        <v>345</v>
      </c>
      <c r="E4189" s="23"/>
    </row>
    <row r="4190" spans="1:5" ht="20" customHeight="1">
      <c r="A4190" s="19" t="s">
        <v>10564</v>
      </c>
      <c r="B4190" s="24">
        <v>100</v>
      </c>
      <c r="C4190" s="22">
        <v>205</v>
      </c>
      <c r="D4190" s="21" t="s">
        <v>345</v>
      </c>
      <c r="E4190" s="23"/>
    </row>
    <row r="4191" spans="1:5" ht="20" customHeight="1">
      <c r="A4191" s="19" t="s">
        <v>10567</v>
      </c>
      <c r="B4191" s="20" t="s">
        <v>10566</v>
      </c>
      <c r="C4191" s="22">
        <v>-85</v>
      </c>
      <c r="D4191" s="21" t="s">
        <v>345</v>
      </c>
      <c r="E4191" s="23"/>
    </row>
    <row r="4192" spans="1:5" ht="20" customHeight="1">
      <c r="A4192" s="19" t="s">
        <v>10570</v>
      </c>
      <c r="B4192" s="20" t="s">
        <v>10569</v>
      </c>
      <c r="C4192" s="22">
        <v>105</v>
      </c>
      <c r="D4192" s="21" t="s">
        <v>345</v>
      </c>
      <c r="E4192" s="23"/>
    </row>
    <row r="4193" spans="1:5" ht="20" customHeight="1">
      <c r="A4193" s="19" t="s">
        <v>10573</v>
      </c>
      <c r="B4193" s="20" t="s">
        <v>10572</v>
      </c>
      <c r="C4193" s="21" t="s">
        <v>169478</v>
      </c>
      <c r="D4193" s="21" t="s">
        <v>296</v>
      </c>
      <c r="E4193" s="23"/>
    </row>
    <row r="4194" spans="1:5" ht="32" customHeight="1">
      <c r="A4194" s="19" t="s">
        <v>10576</v>
      </c>
      <c r="B4194" s="20" t="s">
        <v>10575</v>
      </c>
      <c r="C4194" s="21" t="s">
        <v>169579</v>
      </c>
      <c r="D4194" s="21" t="s">
        <v>296</v>
      </c>
      <c r="E4194" s="23"/>
    </row>
    <row r="4195" spans="1:5" ht="20" customHeight="1">
      <c r="A4195" s="19" t="s">
        <v>10577</v>
      </c>
      <c r="B4195" s="20" t="s">
        <v>10578</v>
      </c>
      <c r="C4195" s="21" t="s">
        <v>169494</v>
      </c>
      <c r="D4195" s="21" t="s">
        <v>345</v>
      </c>
      <c r="E4195" s="23"/>
    </row>
    <row r="4196" spans="1:5" ht="20" customHeight="1">
      <c r="A4196" s="19" t="s">
        <v>10579</v>
      </c>
      <c r="B4196" s="20" t="s">
        <v>10580</v>
      </c>
      <c r="C4196" s="21" t="s">
        <v>169462</v>
      </c>
      <c r="D4196" s="21" t="s">
        <v>345</v>
      </c>
      <c r="E4196" s="23"/>
    </row>
    <row r="4197" spans="1:5" ht="20" customHeight="1">
      <c r="A4197" s="19" t="s">
        <v>10581</v>
      </c>
      <c r="B4197" s="20" t="s">
        <v>10582</v>
      </c>
      <c r="C4197" s="21" t="s">
        <v>169460</v>
      </c>
      <c r="D4197" s="21" t="s">
        <v>345</v>
      </c>
      <c r="E4197" s="23"/>
    </row>
    <row r="4198" spans="1:5" ht="20" customHeight="1">
      <c r="A4198" s="19" t="s">
        <v>10585</v>
      </c>
      <c r="B4198" s="20" t="s">
        <v>10584</v>
      </c>
      <c r="C4198" s="21" t="s">
        <v>101727</v>
      </c>
      <c r="D4198" s="21" t="s">
        <v>296</v>
      </c>
      <c r="E4198" s="23"/>
    </row>
    <row r="4199" spans="1:5" ht="20" customHeight="1">
      <c r="A4199" s="19" t="s">
        <v>10586</v>
      </c>
      <c r="B4199" s="20" t="s">
        <v>10587</v>
      </c>
      <c r="C4199" s="21" t="s">
        <v>169449</v>
      </c>
      <c r="D4199" s="21" t="s">
        <v>345</v>
      </c>
      <c r="E4199" s="23"/>
    </row>
    <row r="4200" spans="1:5" ht="20" customHeight="1">
      <c r="A4200" s="19" t="s">
        <v>10588</v>
      </c>
      <c r="B4200" s="20" t="s">
        <v>10589</v>
      </c>
      <c r="C4200" s="21" t="s">
        <v>169499</v>
      </c>
      <c r="D4200" s="21" t="s">
        <v>345</v>
      </c>
      <c r="E4200" s="23"/>
    </row>
    <row r="4201" spans="1:5" ht="20" customHeight="1">
      <c r="A4201" s="19" t="s">
        <v>10590</v>
      </c>
      <c r="B4201" s="20" t="s">
        <v>10591</v>
      </c>
      <c r="C4201" s="21" t="s">
        <v>169435</v>
      </c>
      <c r="D4201" s="21" t="s">
        <v>345</v>
      </c>
      <c r="E4201" s="23"/>
    </row>
    <row r="4202" spans="1:5" ht="20" customHeight="1">
      <c r="A4202" s="19" t="s">
        <v>10594</v>
      </c>
      <c r="B4202" s="20" t="s">
        <v>10593</v>
      </c>
      <c r="C4202" s="21" t="s">
        <v>169443</v>
      </c>
      <c r="D4202" s="21" t="s">
        <v>296</v>
      </c>
      <c r="E4202" s="23"/>
    </row>
    <row r="4203" spans="1:5" ht="20" customHeight="1">
      <c r="A4203" s="19" t="s">
        <v>10600</v>
      </c>
      <c r="B4203" s="20" t="s">
        <v>10596</v>
      </c>
      <c r="C4203" s="22">
        <v>-35</v>
      </c>
      <c r="D4203" s="21" t="s">
        <v>345</v>
      </c>
      <c r="E4203" s="23"/>
    </row>
    <row r="4204" spans="1:5" ht="20" customHeight="1">
      <c r="A4204" s="19" t="s">
        <v>10603</v>
      </c>
      <c r="B4204" s="20" t="s">
        <v>10602</v>
      </c>
      <c r="C4204" s="21" t="s">
        <v>169477</v>
      </c>
      <c r="D4204" s="21" t="s">
        <v>296</v>
      </c>
      <c r="E4204" s="23"/>
    </row>
    <row r="4205" spans="1:5" ht="20" customHeight="1">
      <c r="A4205" s="19" t="s">
        <v>10604</v>
      </c>
      <c r="B4205" s="20" t="s">
        <v>10605</v>
      </c>
      <c r="C4205" s="22">
        <v>-95</v>
      </c>
      <c r="D4205" s="21" t="s">
        <v>345</v>
      </c>
      <c r="E4205" s="23"/>
    </row>
    <row r="4206" spans="1:5" ht="20" customHeight="1">
      <c r="A4206" s="19" t="s">
        <v>10606</v>
      </c>
      <c r="B4206" s="20" t="s">
        <v>10607</v>
      </c>
      <c r="C4206" s="22">
        <v>-95</v>
      </c>
      <c r="D4206" s="21" t="s">
        <v>296</v>
      </c>
      <c r="E4206" s="23"/>
    </row>
    <row r="4207" spans="1:5" ht="20" customHeight="1">
      <c r="A4207" s="19" t="s">
        <v>10608</v>
      </c>
      <c r="B4207" s="20" t="s">
        <v>10609</v>
      </c>
      <c r="C4207" s="21" t="s">
        <v>169443</v>
      </c>
      <c r="D4207" s="21" t="s">
        <v>345</v>
      </c>
      <c r="E4207" s="23"/>
    </row>
    <row r="4208" spans="1:5" ht="20" customHeight="1">
      <c r="A4208" s="19" t="s">
        <v>10612</v>
      </c>
      <c r="B4208" s="20" t="s">
        <v>10611</v>
      </c>
      <c r="C4208" s="22">
        <v>15</v>
      </c>
      <c r="D4208" s="21" t="s">
        <v>345</v>
      </c>
      <c r="E4208" s="23"/>
    </row>
    <row r="4209" spans="1:5" ht="20" customHeight="1">
      <c r="A4209" s="19" t="s">
        <v>10613</v>
      </c>
      <c r="B4209" s="20" t="s">
        <v>10614</v>
      </c>
      <c r="C4209" s="22">
        <v>15</v>
      </c>
      <c r="D4209" s="21" t="s">
        <v>296</v>
      </c>
      <c r="E4209" s="23"/>
    </row>
    <row r="4210" spans="1:5" ht="20" customHeight="1">
      <c r="A4210" s="19" t="s">
        <v>10615</v>
      </c>
      <c r="B4210" s="20" t="s">
        <v>10616</v>
      </c>
      <c r="C4210" s="21" t="s">
        <v>169486</v>
      </c>
      <c r="D4210" s="21" t="s">
        <v>296</v>
      </c>
      <c r="E4210" s="23"/>
    </row>
    <row r="4211" spans="1:5" ht="20" customHeight="1">
      <c r="A4211" s="19" t="s">
        <v>10619</v>
      </c>
      <c r="B4211" s="20" t="s">
        <v>10618</v>
      </c>
      <c r="C4211" s="21" t="s">
        <v>169442</v>
      </c>
      <c r="D4211" s="21" t="s">
        <v>296</v>
      </c>
      <c r="E4211" s="23"/>
    </row>
    <row r="4212" spans="1:5" ht="20" customHeight="1">
      <c r="A4212" s="19" t="s">
        <v>10620</v>
      </c>
      <c r="B4212" s="20" t="s">
        <v>10621</v>
      </c>
      <c r="C4212" s="21" t="s">
        <v>169486</v>
      </c>
      <c r="D4212" s="21" t="s">
        <v>345</v>
      </c>
      <c r="E4212" s="23"/>
    </row>
    <row r="4213" spans="1:5" ht="20" customHeight="1">
      <c r="A4213" s="19" t="s">
        <v>10627</v>
      </c>
      <c r="B4213" s="20" t="s">
        <v>10623</v>
      </c>
      <c r="C4213" s="21" t="s">
        <v>169493</v>
      </c>
      <c r="D4213" s="21" t="s">
        <v>296</v>
      </c>
      <c r="E4213" s="23"/>
    </row>
    <row r="4214" spans="1:5" ht="20" customHeight="1">
      <c r="A4214" s="19" t="s">
        <v>10628</v>
      </c>
      <c r="B4214" s="20" t="s">
        <v>10629</v>
      </c>
      <c r="C4214" s="22">
        <v>-145</v>
      </c>
      <c r="D4214" s="21" t="s">
        <v>296</v>
      </c>
      <c r="E4214" s="23"/>
    </row>
    <row r="4215" spans="1:5" ht="20" customHeight="1">
      <c r="A4215" s="19" t="s">
        <v>10632</v>
      </c>
      <c r="B4215" s="20" t="s">
        <v>10631</v>
      </c>
      <c r="C4215" s="22">
        <v>-115</v>
      </c>
      <c r="D4215" s="21" t="s">
        <v>345</v>
      </c>
      <c r="E4215" s="23"/>
    </row>
    <row r="4216" spans="1:5" ht="20" customHeight="1">
      <c r="A4216" s="19" t="s">
        <v>10635</v>
      </c>
      <c r="B4216" s="20" t="s">
        <v>10634</v>
      </c>
      <c r="C4216" s="22">
        <v>0</v>
      </c>
      <c r="D4216" s="21" t="s">
        <v>296</v>
      </c>
      <c r="E4216" s="23"/>
    </row>
    <row r="4217" spans="1:5" ht="20" customHeight="1">
      <c r="A4217" s="19" t="s">
        <v>10636</v>
      </c>
      <c r="B4217" s="20" t="s">
        <v>10637</v>
      </c>
      <c r="C4217" s="22">
        <v>-135</v>
      </c>
      <c r="D4217" s="21" t="s">
        <v>296</v>
      </c>
      <c r="E4217" s="23"/>
    </row>
    <row r="4218" spans="1:5" ht="32" customHeight="1">
      <c r="A4218" s="19" t="s">
        <v>10638</v>
      </c>
      <c r="B4218" s="20" t="s">
        <v>10639</v>
      </c>
      <c r="C4218" s="21" t="s">
        <v>169601</v>
      </c>
      <c r="D4218" s="21" t="s">
        <v>296</v>
      </c>
      <c r="E4218" s="23"/>
    </row>
    <row r="4219" spans="1:5" ht="20" customHeight="1">
      <c r="A4219" s="19" t="s">
        <v>4081</v>
      </c>
      <c r="B4219" s="20" t="s">
        <v>4082</v>
      </c>
      <c r="C4219" s="21" t="s">
        <v>169442</v>
      </c>
      <c r="D4219" s="21" t="s">
        <v>139</v>
      </c>
      <c r="E4219" s="23"/>
    </row>
    <row r="4220" spans="1:5" ht="20" customHeight="1">
      <c r="A4220" s="19" t="s">
        <v>4085</v>
      </c>
      <c r="B4220" s="20" t="s">
        <v>4086</v>
      </c>
      <c r="C4220" s="22">
        <v>-175</v>
      </c>
      <c r="D4220" s="21" t="s">
        <v>296</v>
      </c>
      <c r="E4220" s="23"/>
    </row>
    <row r="4221" spans="1:5" ht="32" customHeight="1">
      <c r="A4221" s="19" t="s">
        <v>4087</v>
      </c>
      <c r="B4221" s="20" t="s">
        <v>4088</v>
      </c>
      <c r="C4221" s="21" t="s">
        <v>160304</v>
      </c>
      <c r="D4221" s="21" t="s">
        <v>345</v>
      </c>
      <c r="E4221" s="23"/>
    </row>
    <row r="4222" spans="1:5" ht="20" customHeight="1">
      <c r="A4222" s="19" t="s">
        <v>4091</v>
      </c>
      <c r="B4222" s="20" t="s">
        <v>4090</v>
      </c>
      <c r="C4222" s="21" t="s">
        <v>169478</v>
      </c>
      <c r="D4222" s="21" t="s">
        <v>345</v>
      </c>
      <c r="E4222" s="23"/>
    </row>
    <row r="4223" spans="1:5" ht="20" customHeight="1">
      <c r="A4223" s="19" t="s">
        <v>4092</v>
      </c>
      <c r="B4223" s="20" t="s">
        <v>4093</v>
      </c>
      <c r="C4223" s="21" t="s">
        <v>14955</v>
      </c>
      <c r="D4223" s="21" t="s">
        <v>345</v>
      </c>
      <c r="E4223" s="23"/>
    </row>
    <row r="4224" spans="1:5" ht="32" customHeight="1">
      <c r="A4224" s="19" t="s">
        <v>4096</v>
      </c>
      <c r="B4224" s="20" t="s">
        <v>4095</v>
      </c>
      <c r="C4224" s="21" t="s">
        <v>169567</v>
      </c>
      <c r="D4224" s="21" t="s">
        <v>296</v>
      </c>
      <c r="E4224" s="23"/>
    </row>
    <row r="4225" spans="1:5" ht="20" customHeight="1">
      <c r="A4225" s="19" t="s">
        <v>4097</v>
      </c>
      <c r="B4225" s="20" t="s">
        <v>4098</v>
      </c>
      <c r="C4225" s="21" t="s">
        <v>169499</v>
      </c>
      <c r="D4225" s="21" t="s">
        <v>345</v>
      </c>
      <c r="E4225" s="23"/>
    </row>
    <row r="4226" spans="1:5" ht="20" customHeight="1">
      <c r="A4226" s="19" t="s">
        <v>4099</v>
      </c>
      <c r="B4226" s="20" t="s">
        <v>4100</v>
      </c>
      <c r="C4226" s="22">
        <v>-75</v>
      </c>
      <c r="D4226" s="21" t="s">
        <v>296</v>
      </c>
      <c r="E4226" s="23"/>
    </row>
    <row r="4227" spans="1:5" ht="20" customHeight="1">
      <c r="A4227" s="19" t="s">
        <v>4101</v>
      </c>
      <c r="B4227" s="20" t="s">
        <v>4102</v>
      </c>
      <c r="C4227" s="22">
        <v>-65</v>
      </c>
      <c r="D4227" s="21" t="s">
        <v>345</v>
      </c>
      <c r="E4227" s="23"/>
    </row>
    <row r="4228" spans="1:5" ht="32" customHeight="1">
      <c r="A4228" s="19" t="s">
        <v>4103</v>
      </c>
      <c r="B4228" s="20" t="s">
        <v>4104</v>
      </c>
      <c r="C4228" s="21" t="s">
        <v>169554</v>
      </c>
      <c r="D4228" s="21" t="s">
        <v>345</v>
      </c>
      <c r="E4228" s="23"/>
    </row>
    <row r="4229" spans="1:5" ht="20" customHeight="1">
      <c r="A4229" s="19" t="s">
        <v>4107</v>
      </c>
      <c r="B4229" s="20" t="s">
        <v>4106</v>
      </c>
      <c r="C4229" s="21" t="s">
        <v>169485</v>
      </c>
      <c r="D4229" s="21" t="s">
        <v>345</v>
      </c>
      <c r="E4229" s="23"/>
    </row>
    <row r="4230" spans="1:5" ht="20" customHeight="1">
      <c r="A4230" s="19" t="s">
        <v>4110</v>
      </c>
      <c r="B4230" s="20" t="s">
        <v>4109</v>
      </c>
      <c r="C4230" s="21" t="s">
        <v>169452</v>
      </c>
      <c r="D4230" s="21" t="s">
        <v>345</v>
      </c>
      <c r="E4230" s="23"/>
    </row>
    <row r="4231" spans="1:5" ht="20" customHeight="1">
      <c r="A4231" s="19" t="s">
        <v>4111</v>
      </c>
      <c r="B4231" s="20" t="s">
        <v>4112</v>
      </c>
      <c r="C4231" s="22">
        <v>45</v>
      </c>
      <c r="D4231" s="21" t="s">
        <v>345</v>
      </c>
      <c r="E4231" s="23"/>
    </row>
    <row r="4232" spans="1:5" ht="20" customHeight="1">
      <c r="A4232" s="19" t="s">
        <v>4115</v>
      </c>
      <c r="B4232" s="20" t="s">
        <v>4114</v>
      </c>
      <c r="C4232" s="21" t="s">
        <v>169433</v>
      </c>
      <c r="D4232" s="21" t="s">
        <v>296</v>
      </c>
      <c r="E4232" s="23"/>
    </row>
    <row r="4233" spans="1:5" ht="20" customHeight="1">
      <c r="A4233" s="19" t="s">
        <v>4116</v>
      </c>
      <c r="B4233" s="20" t="s">
        <v>4117</v>
      </c>
      <c r="C4233" s="22">
        <v>95</v>
      </c>
      <c r="D4233" s="21" t="s">
        <v>345</v>
      </c>
      <c r="E4233" s="23"/>
    </row>
    <row r="4234" spans="1:5" ht="20" customHeight="1">
      <c r="A4234" s="19" t="s">
        <v>4118</v>
      </c>
      <c r="B4234" s="20" t="s">
        <v>4119</v>
      </c>
      <c r="C4234" s="21" t="s">
        <v>169509</v>
      </c>
      <c r="D4234" s="21" t="s">
        <v>345</v>
      </c>
      <c r="E4234" s="23"/>
    </row>
    <row r="4235" spans="1:5" ht="20" customHeight="1">
      <c r="A4235" s="19" t="s">
        <v>4122</v>
      </c>
      <c r="B4235" s="20" t="s">
        <v>4121</v>
      </c>
      <c r="C4235" s="21" t="s">
        <v>169461</v>
      </c>
      <c r="D4235" s="21" t="s">
        <v>345</v>
      </c>
      <c r="E4235" s="23"/>
    </row>
    <row r="4236" spans="1:5" ht="20" customHeight="1">
      <c r="A4236" s="19" t="s">
        <v>4123</v>
      </c>
      <c r="B4236" s="20" t="s">
        <v>4124</v>
      </c>
      <c r="C4236" s="22">
        <v>-75</v>
      </c>
      <c r="D4236" s="21" t="s">
        <v>345</v>
      </c>
      <c r="E4236" s="23"/>
    </row>
    <row r="4237" spans="1:5" ht="20" customHeight="1">
      <c r="A4237" s="19" t="s">
        <v>4125</v>
      </c>
      <c r="B4237" s="20" t="s">
        <v>4126</v>
      </c>
      <c r="C4237" s="22">
        <v>0</v>
      </c>
      <c r="D4237" s="21" t="s">
        <v>345</v>
      </c>
      <c r="E4237" s="23"/>
    </row>
    <row r="4238" spans="1:5" ht="20" customHeight="1">
      <c r="A4238" s="19" t="s">
        <v>4129</v>
      </c>
      <c r="B4238" s="20" t="s">
        <v>4128</v>
      </c>
      <c r="C4238" s="21" t="s">
        <v>169452</v>
      </c>
      <c r="D4238" s="21" t="s">
        <v>345</v>
      </c>
      <c r="E4238" s="23"/>
    </row>
    <row r="4239" spans="1:5" ht="20" customHeight="1">
      <c r="A4239" s="19" t="s">
        <v>4130</v>
      </c>
      <c r="B4239" s="20" t="s">
        <v>4131</v>
      </c>
      <c r="C4239" s="22">
        <v>-125</v>
      </c>
      <c r="D4239" s="21" t="s">
        <v>345</v>
      </c>
      <c r="E4239" s="23"/>
    </row>
    <row r="4240" spans="1:5" ht="20" customHeight="1">
      <c r="A4240" s="19" t="s">
        <v>4132</v>
      </c>
      <c r="B4240" s="20" t="s">
        <v>4133</v>
      </c>
      <c r="C4240" s="21" t="s">
        <v>169509</v>
      </c>
      <c r="D4240" s="21" t="s">
        <v>345</v>
      </c>
      <c r="E4240" s="23"/>
    </row>
    <row r="4241" spans="1:5" ht="20" customHeight="1">
      <c r="A4241" s="19" t="s">
        <v>4134</v>
      </c>
      <c r="B4241" s="20" t="s">
        <v>4135</v>
      </c>
      <c r="C4241" s="21" t="s">
        <v>169433</v>
      </c>
      <c r="D4241" s="21" t="s">
        <v>345</v>
      </c>
      <c r="E4241" s="23"/>
    </row>
    <row r="4242" spans="1:5" ht="32" customHeight="1">
      <c r="A4242" s="19" t="s">
        <v>4136</v>
      </c>
      <c r="B4242" s="20" t="s">
        <v>4137</v>
      </c>
      <c r="C4242" s="21" t="s">
        <v>169596</v>
      </c>
      <c r="D4242" s="21" t="s">
        <v>345</v>
      </c>
      <c r="E4242" s="23"/>
    </row>
    <row r="4243" spans="1:5" ht="20" customHeight="1">
      <c r="A4243" s="19" t="s">
        <v>4138</v>
      </c>
      <c r="B4243" s="20" t="s">
        <v>4139</v>
      </c>
      <c r="C4243" s="22">
        <v>-55</v>
      </c>
      <c r="D4243" s="21" t="s">
        <v>345</v>
      </c>
      <c r="E4243" s="23"/>
    </row>
    <row r="4244" spans="1:5" ht="20" customHeight="1">
      <c r="A4244" s="19" t="s">
        <v>4140</v>
      </c>
      <c r="B4244" s="20" t="s">
        <v>4141</v>
      </c>
      <c r="C4244" s="22">
        <v>185</v>
      </c>
      <c r="D4244" s="21" t="s">
        <v>345</v>
      </c>
      <c r="E4244" s="23"/>
    </row>
    <row r="4245" spans="1:5" ht="20" customHeight="1">
      <c r="A4245" s="19" t="s">
        <v>4145</v>
      </c>
      <c r="B4245" s="20" t="s">
        <v>4143</v>
      </c>
      <c r="C4245" s="21" t="s">
        <v>169478</v>
      </c>
      <c r="D4245" s="21" t="s">
        <v>345</v>
      </c>
      <c r="E4245" s="23"/>
    </row>
    <row r="4246" spans="1:5" ht="32" customHeight="1">
      <c r="A4246" s="19" t="s">
        <v>4148</v>
      </c>
      <c r="B4246" s="20" t="s">
        <v>4149</v>
      </c>
      <c r="C4246" s="21" t="s">
        <v>169556</v>
      </c>
      <c r="D4246" s="21" t="s">
        <v>345</v>
      </c>
      <c r="E4246" s="23"/>
    </row>
    <row r="4247" spans="1:5" ht="20" customHeight="1">
      <c r="A4247" s="19" t="s">
        <v>4150</v>
      </c>
      <c r="B4247" s="20" t="s">
        <v>4151</v>
      </c>
      <c r="C4247" s="22">
        <v>0</v>
      </c>
      <c r="D4247" s="21" t="s">
        <v>296</v>
      </c>
      <c r="E4247" s="23"/>
    </row>
    <row r="4248" spans="1:5" ht="20" customHeight="1">
      <c r="A4248" s="19" t="s">
        <v>4152</v>
      </c>
      <c r="B4248" s="20" t="s">
        <v>4153</v>
      </c>
      <c r="C4248" s="21" t="s">
        <v>101727</v>
      </c>
      <c r="D4248" s="21" t="s">
        <v>345</v>
      </c>
      <c r="E4248" s="23"/>
    </row>
    <row r="4249" spans="1:5" ht="20" customHeight="1">
      <c r="A4249" s="19" t="s">
        <v>4154</v>
      </c>
      <c r="B4249" s="20" t="s">
        <v>4155</v>
      </c>
      <c r="C4249" s="22">
        <v>-85</v>
      </c>
      <c r="D4249" s="21" t="s">
        <v>296</v>
      </c>
      <c r="E4249" s="23"/>
    </row>
    <row r="4250" spans="1:5" ht="20" customHeight="1">
      <c r="A4250" s="19" t="s">
        <v>4156</v>
      </c>
      <c r="B4250" s="20" t="s">
        <v>4157</v>
      </c>
      <c r="C4250" s="21" t="s">
        <v>169478</v>
      </c>
      <c r="D4250" s="21" t="s">
        <v>345</v>
      </c>
      <c r="E4250" s="23"/>
    </row>
    <row r="4251" spans="1:5" ht="20" customHeight="1">
      <c r="A4251" s="19" t="s">
        <v>4158</v>
      </c>
      <c r="B4251" s="20" t="s">
        <v>4159</v>
      </c>
      <c r="C4251" s="22">
        <v>-95</v>
      </c>
      <c r="D4251" s="21" t="s">
        <v>345</v>
      </c>
      <c r="E4251" s="23"/>
    </row>
    <row r="4252" spans="1:5" ht="20" customHeight="1">
      <c r="A4252" s="19" t="s">
        <v>4162</v>
      </c>
      <c r="B4252" s="20" t="s">
        <v>4161</v>
      </c>
      <c r="C4252" s="22">
        <v>-75</v>
      </c>
      <c r="D4252" s="21" t="s">
        <v>296</v>
      </c>
      <c r="E4252" s="23"/>
    </row>
    <row r="4253" spans="1:5" ht="32" customHeight="1">
      <c r="A4253" s="19" t="s">
        <v>4163</v>
      </c>
      <c r="B4253" s="20" t="s">
        <v>4164</v>
      </c>
      <c r="C4253" s="21" t="s">
        <v>169556</v>
      </c>
      <c r="D4253" s="21" t="s">
        <v>345</v>
      </c>
      <c r="E4253" s="23"/>
    </row>
    <row r="4254" spans="1:5" ht="20" customHeight="1">
      <c r="A4254" s="19" t="s">
        <v>4168</v>
      </c>
      <c r="B4254" s="20" t="s">
        <v>4166</v>
      </c>
      <c r="C4254" s="21" t="s">
        <v>169433</v>
      </c>
      <c r="D4254" s="21" t="s">
        <v>296</v>
      </c>
      <c r="E4254" s="23"/>
    </row>
    <row r="4255" spans="1:5" ht="20" customHeight="1">
      <c r="A4255" s="19" t="s">
        <v>4171</v>
      </c>
      <c r="B4255" s="20" t="s">
        <v>4170</v>
      </c>
      <c r="C4255" s="22">
        <v>55</v>
      </c>
      <c r="D4255" s="21" t="s">
        <v>345</v>
      </c>
      <c r="E4255" s="23"/>
    </row>
    <row r="4256" spans="1:5" ht="20" customHeight="1">
      <c r="A4256" s="19" t="s">
        <v>4172</v>
      </c>
      <c r="B4256" s="20" t="s">
        <v>4173</v>
      </c>
      <c r="C4256" s="22">
        <v>105</v>
      </c>
      <c r="D4256" s="21" t="s">
        <v>345</v>
      </c>
      <c r="E4256" s="23"/>
    </row>
    <row r="4257" spans="1:5" ht="20" customHeight="1">
      <c r="A4257" s="19" t="s">
        <v>4174</v>
      </c>
      <c r="B4257" s="20" t="s">
        <v>4175</v>
      </c>
      <c r="C4257" s="21" t="s">
        <v>156989</v>
      </c>
      <c r="D4257" s="21" t="s">
        <v>345</v>
      </c>
      <c r="E4257" s="23"/>
    </row>
    <row r="4258" spans="1:5" ht="20" customHeight="1">
      <c r="A4258" s="19" t="s">
        <v>4176</v>
      </c>
      <c r="B4258" s="20" t="s">
        <v>4177</v>
      </c>
      <c r="C4258" s="21" t="s">
        <v>169471</v>
      </c>
      <c r="D4258" s="21" t="s">
        <v>345</v>
      </c>
      <c r="E4258" s="23"/>
    </row>
    <row r="4259" spans="1:5" ht="20" customHeight="1">
      <c r="A4259" s="19" t="s">
        <v>4178</v>
      </c>
      <c r="B4259" s="20" t="s">
        <v>4179</v>
      </c>
      <c r="C4259" s="22">
        <v>-65</v>
      </c>
      <c r="D4259" s="21" t="s">
        <v>296</v>
      </c>
      <c r="E4259" s="23"/>
    </row>
    <row r="4260" spans="1:5" ht="20" customHeight="1">
      <c r="A4260" s="19" t="s">
        <v>4180</v>
      </c>
      <c r="B4260" s="20" t="s">
        <v>4181</v>
      </c>
      <c r="C4260" s="22">
        <v>-75</v>
      </c>
      <c r="D4260" s="21" t="s">
        <v>296</v>
      </c>
      <c r="E4260" s="23"/>
    </row>
    <row r="4261" spans="1:5" ht="20" customHeight="1">
      <c r="A4261" s="19" t="s">
        <v>4182</v>
      </c>
      <c r="B4261" s="20" t="s">
        <v>4183</v>
      </c>
      <c r="C4261" s="21" t="s">
        <v>169455</v>
      </c>
      <c r="D4261" s="21" t="s">
        <v>345</v>
      </c>
      <c r="E4261" s="23"/>
    </row>
    <row r="4262" spans="1:5" ht="20" customHeight="1">
      <c r="A4262" s="19" t="s">
        <v>4186</v>
      </c>
      <c r="B4262" s="20" t="s">
        <v>4185</v>
      </c>
      <c r="C4262" s="22">
        <v>-85</v>
      </c>
      <c r="D4262" s="21" t="s">
        <v>345</v>
      </c>
      <c r="E4262" s="23"/>
    </row>
    <row r="4263" spans="1:5" ht="20" customHeight="1">
      <c r="A4263" s="19" t="s">
        <v>4187</v>
      </c>
      <c r="B4263" s="20" t="s">
        <v>4188</v>
      </c>
      <c r="C4263" s="21" t="s">
        <v>169462</v>
      </c>
      <c r="D4263" s="21" t="s">
        <v>345</v>
      </c>
      <c r="E4263" s="23"/>
    </row>
    <row r="4264" spans="1:5" ht="32" customHeight="1">
      <c r="A4264" s="19" t="s">
        <v>4189</v>
      </c>
      <c r="B4264" s="20" t="s">
        <v>4190</v>
      </c>
      <c r="C4264" s="21" t="s">
        <v>169587</v>
      </c>
      <c r="D4264" s="21" t="s">
        <v>345</v>
      </c>
      <c r="E4264" s="23"/>
    </row>
    <row r="4265" spans="1:5" ht="20" customHeight="1">
      <c r="A4265" s="19" t="s">
        <v>4193</v>
      </c>
      <c r="B4265" s="20" t="s">
        <v>4192</v>
      </c>
      <c r="C4265" s="22">
        <v>85</v>
      </c>
      <c r="D4265" s="21" t="s">
        <v>345</v>
      </c>
      <c r="E4265" s="23"/>
    </row>
    <row r="4266" spans="1:5" ht="20" customHeight="1">
      <c r="A4266" s="19" t="s">
        <v>4194</v>
      </c>
      <c r="B4266" s="20" t="s">
        <v>4195</v>
      </c>
      <c r="C4266" s="21" t="s">
        <v>169477</v>
      </c>
      <c r="D4266" s="21" t="s">
        <v>345</v>
      </c>
      <c r="E4266" s="23"/>
    </row>
    <row r="4267" spans="1:5" ht="20" customHeight="1">
      <c r="A4267" s="19" t="s">
        <v>4196</v>
      </c>
      <c r="B4267" s="20" t="s">
        <v>4197</v>
      </c>
      <c r="C4267" s="22">
        <v>95</v>
      </c>
      <c r="D4267" s="21" t="s">
        <v>345</v>
      </c>
      <c r="E4267" s="23"/>
    </row>
    <row r="4268" spans="1:5" ht="20" customHeight="1">
      <c r="A4268" s="19" t="s">
        <v>4200</v>
      </c>
      <c r="B4268" s="20" t="s">
        <v>4199</v>
      </c>
      <c r="C4268" s="22">
        <v>85</v>
      </c>
      <c r="D4268" s="21" t="s">
        <v>345</v>
      </c>
      <c r="E4268" s="23"/>
    </row>
    <row r="4269" spans="1:5" ht="20" customHeight="1">
      <c r="A4269" s="19" t="s">
        <v>4201</v>
      </c>
      <c r="B4269" s="24">
        <v>100</v>
      </c>
      <c r="C4269" s="21" t="s">
        <v>169460</v>
      </c>
      <c r="D4269" s="21" t="s">
        <v>345</v>
      </c>
      <c r="E4269" s="23"/>
    </row>
    <row r="4270" spans="1:5" ht="20" customHeight="1">
      <c r="A4270" s="19" t="s">
        <v>4202</v>
      </c>
      <c r="B4270" s="20" t="s">
        <v>4203</v>
      </c>
      <c r="C4270" s="21" t="s">
        <v>169461</v>
      </c>
      <c r="D4270" s="21" t="s">
        <v>345</v>
      </c>
      <c r="E4270" s="23"/>
    </row>
    <row r="4271" spans="1:5" ht="32" customHeight="1">
      <c r="A4271" s="19" t="s">
        <v>4204</v>
      </c>
      <c r="B4271" s="20" t="s">
        <v>4205</v>
      </c>
      <c r="C4271" s="21" t="s">
        <v>169559</v>
      </c>
      <c r="D4271" s="21" t="s">
        <v>345</v>
      </c>
      <c r="E4271" s="23"/>
    </row>
    <row r="4272" spans="1:5" ht="20" customHeight="1">
      <c r="A4272" s="19" t="s">
        <v>4206</v>
      </c>
      <c r="B4272" s="20" t="s">
        <v>4207</v>
      </c>
      <c r="C4272" s="22">
        <v>-75</v>
      </c>
      <c r="D4272" s="21" t="s">
        <v>296</v>
      </c>
      <c r="E4272" s="23"/>
    </row>
    <row r="4273" spans="1:5" ht="20" customHeight="1">
      <c r="A4273" s="19" t="s">
        <v>4208</v>
      </c>
      <c r="B4273" s="20" t="s">
        <v>4209</v>
      </c>
      <c r="C4273" s="21" t="s">
        <v>169442</v>
      </c>
      <c r="D4273" s="21" t="s">
        <v>345</v>
      </c>
      <c r="E4273" s="23"/>
    </row>
    <row r="4274" spans="1:5" ht="32" customHeight="1">
      <c r="A4274" s="19" t="s">
        <v>4213</v>
      </c>
      <c r="B4274" s="20" t="s">
        <v>4211</v>
      </c>
      <c r="C4274" s="21" t="s">
        <v>169567</v>
      </c>
      <c r="D4274" s="21" t="s">
        <v>345</v>
      </c>
      <c r="E4274" s="23"/>
    </row>
    <row r="4275" spans="1:5" ht="20" customHeight="1">
      <c r="A4275" s="19" t="s">
        <v>4216</v>
      </c>
      <c r="B4275" s="20" t="s">
        <v>4217</v>
      </c>
      <c r="C4275" s="21" t="s">
        <v>169435</v>
      </c>
      <c r="D4275" s="21" t="s">
        <v>345</v>
      </c>
      <c r="E4275" s="23"/>
    </row>
    <row r="4276" spans="1:5" ht="20" customHeight="1">
      <c r="A4276" s="19" t="s">
        <v>4220</v>
      </c>
      <c r="B4276" s="20" t="s">
        <v>4219</v>
      </c>
      <c r="C4276" s="21" t="s">
        <v>169480</v>
      </c>
      <c r="D4276" s="21" t="s">
        <v>345</v>
      </c>
      <c r="E4276" s="23"/>
    </row>
    <row r="4277" spans="1:5" ht="20" customHeight="1">
      <c r="A4277" s="19" t="s">
        <v>4221</v>
      </c>
      <c r="B4277" s="20" t="s">
        <v>4222</v>
      </c>
      <c r="C4277" s="21" t="s">
        <v>169478</v>
      </c>
      <c r="D4277" s="21" t="s">
        <v>296</v>
      </c>
      <c r="E4277" s="23"/>
    </row>
    <row r="4278" spans="1:5" ht="32" customHeight="1">
      <c r="A4278" s="19" t="s">
        <v>4223</v>
      </c>
      <c r="B4278" s="20" t="s">
        <v>4224</v>
      </c>
      <c r="C4278" s="21" t="s">
        <v>169601</v>
      </c>
      <c r="D4278" s="21" t="s">
        <v>345</v>
      </c>
      <c r="E4278" s="23"/>
    </row>
    <row r="4279" spans="1:5" ht="20" customHeight="1">
      <c r="A4279" s="19" t="s">
        <v>4225</v>
      </c>
      <c r="B4279" s="20" t="s">
        <v>4226</v>
      </c>
      <c r="C4279" s="22">
        <v>-115</v>
      </c>
      <c r="D4279" s="21" t="s">
        <v>345</v>
      </c>
      <c r="E4279" s="23"/>
    </row>
    <row r="4280" spans="1:5" ht="20" customHeight="1">
      <c r="A4280" s="19" t="s">
        <v>4227</v>
      </c>
      <c r="B4280" s="20" t="s">
        <v>4228</v>
      </c>
      <c r="C4280" s="22">
        <v>55</v>
      </c>
      <c r="D4280" s="21" t="s">
        <v>296</v>
      </c>
      <c r="E4280" s="23"/>
    </row>
    <row r="4281" spans="1:5" ht="20" customHeight="1">
      <c r="A4281" s="19" t="s">
        <v>4229</v>
      </c>
      <c r="B4281" s="20" t="s">
        <v>4230</v>
      </c>
      <c r="C4281" s="22">
        <v>-95</v>
      </c>
      <c r="D4281" s="21" t="s">
        <v>296</v>
      </c>
      <c r="E4281" s="23"/>
    </row>
    <row r="4282" spans="1:5" ht="20" customHeight="1">
      <c r="A4282" s="19" t="s">
        <v>4231</v>
      </c>
      <c r="B4282" s="24">
        <v>100</v>
      </c>
      <c r="C4282" s="21" t="s">
        <v>169519</v>
      </c>
      <c r="D4282" s="21" t="s">
        <v>345</v>
      </c>
      <c r="E4282" s="23"/>
    </row>
    <row r="4283" spans="1:5" ht="20" customHeight="1">
      <c r="A4283" s="19" t="s">
        <v>4232</v>
      </c>
      <c r="B4283" s="20" t="s">
        <v>4233</v>
      </c>
      <c r="C4283" s="21" t="s">
        <v>169509</v>
      </c>
      <c r="D4283" s="21" t="s">
        <v>345</v>
      </c>
      <c r="E4283" s="23"/>
    </row>
    <row r="4284" spans="1:5" ht="20" customHeight="1">
      <c r="A4284" s="19" t="s">
        <v>4234</v>
      </c>
      <c r="B4284" s="24">
        <v>100</v>
      </c>
      <c r="C4284" s="22">
        <v>185</v>
      </c>
      <c r="D4284" s="21" t="s">
        <v>345</v>
      </c>
      <c r="E4284" s="23"/>
    </row>
    <row r="4285" spans="1:5" ht="20" customHeight="1">
      <c r="A4285" s="19" t="s">
        <v>4236</v>
      </c>
      <c r="B4285" s="24">
        <v>100</v>
      </c>
      <c r="C4285" s="22">
        <v>185</v>
      </c>
      <c r="D4285" s="21" t="s">
        <v>345</v>
      </c>
      <c r="E4285" s="23"/>
    </row>
    <row r="4286" spans="1:5" ht="20" customHeight="1">
      <c r="A4286" s="19" t="s">
        <v>4237</v>
      </c>
      <c r="B4286" s="20" t="s">
        <v>4238</v>
      </c>
      <c r="C4286" s="21" t="s">
        <v>169499</v>
      </c>
      <c r="D4286" s="21" t="s">
        <v>345</v>
      </c>
      <c r="E4286" s="23"/>
    </row>
    <row r="4287" spans="1:5" ht="20" customHeight="1">
      <c r="A4287" s="19" t="s">
        <v>4239</v>
      </c>
      <c r="B4287" s="20" t="s">
        <v>4240</v>
      </c>
      <c r="C4287" s="21" t="s">
        <v>169487</v>
      </c>
      <c r="D4287" s="21" t="s">
        <v>345</v>
      </c>
      <c r="E4287" s="23"/>
    </row>
    <row r="4288" spans="1:5" ht="20" customHeight="1">
      <c r="A4288" s="19" t="s">
        <v>4241</v>
      </c>
      <c r="B4288" s="20" t="s">
        <v>4242</v>
      </c>
      <c r="C4288" s="21" t="s">
        <v>169478</v>
      </c>
      <c r="D4288" s="21" t="s">
        <v>345</v>
      </c>
      <c r="E4288" s="23"/>
    </row>
    <row r="4289" spans="1:5" ht="20" customHeight="1">
      <c r="A4289" s="19" t="s">
        <v>4243</v>
      </c>
      <c r="B4289" s="24">
        <v>100</v>
      </c>
      <c r="C4289" s="22">
        <v>165</v>
      </c>
      <c r="D4289" s="21" t="s">
        <v>345</v>
      </c>
      <c r="E4289" s="23"/>
    </row>
    <row r="4290" spans="1:5" ht="20" customHeight="1">
      <c r="A4290" s="19" t="s">
        <v>4244</v>
      </c>
      <c r="B4290" s="20" t="s">
        <v>4245</v>
      </c>
      <c r="C4290" s="22">
        <v>85</v>
      </c>
      <c r="D4290" s="21" t="s">
        <v>345</v>
      </c>
      <c r="E4290" s="23"/>
    </row>
    <row r="4291" spans="1:5" ht="20" customHeight="1">
      <c r="A4291" s="19" t="s">
        <v>4246</v>
      </c>
      <c r="B4291" s="20" t="s">
        <v>4247</v>
      </c>
      <c r="C4291" s="21" t="s">
        <v>169515</v>
      </c>
      <c r="D4291" s="21" t="s">
        <v>296</v>
      </c>
      <c r="E4291" s="23"/>
    </row>
    <row r="4292" spans="1:5" ht="20" customHeight="1">
      <c r="A4292" s="19" t="s">
        <v>4250</v>
      </c>
      <c r="B4292" s="20" t="s">
        <v>4249</v>
      </c>
      <c r="C4292" s="22">
        <v>125</v>
      </c>
      <c r="D4292" s="21" t="s">
        <v>345</v>
      </c>
      <c r="E4292" s="23"/>
    </row>
    <row r="4293" spans="1:5" ht="20" customHeight="1">
      <c r="A4293" s="19" t="s">
        <v>4251</v>
      </c>
      <c r="B4293" s="24">
        <v>100</v>
      </c>
      <c r="C4293" s="21" t="s">
        <v>169509</v>
      </c>
      <c r="D4293" s="21" t="s">
        <v>345</v>
      </c>
      <c r="E4293" s="23"/>
    </row>
    <row r="4294" spans="1:5" ht="20" customHeight="1">
      <c r="A4294" s="19" t="s">
        <v>4254</v>
      </c>
      <c r="B4294" s="20" t="s">
        <v>4253</v>
      </c>
      <c r="C4294" s="21" t="s">
        <v>169517</v>
      </c>
      <c r="D4294" s="21" t="s">
        <v>345</v>
      </c>
      <c r="E4294" s="23"/>
    </row>
    <row r="4295" spans="1:5" ht="32" customHeight="1">
      <c r="A4295" s="19" t="s">
        <v>4255</v>
      </c>
      <c r="B4295" s="20" t="s">
        <v>4256</v>
      </c>
      <c r="C4295" s="21" t="s">
        <v>169555</v>
      </c>
      <c r="D4295" s="21" t="s">
        <v>345</v>
      </c>
      <c r="E4295" s="23"/>
    </row>
    <row r="4296" spans="1:5" ht="20" customHeight="1">
      <c r="A4296" s="19" t="s">
        <v>4257</v>
      </c>
      <c r="B4296" s="20" t="s">
        <v>4258</v>
      </c>
      <c r="C4296" s="22">
        <v>-65</v>
      </c>
      <c r="D4296" s="21" t="s">
        <v>296</v>
      </c>
      <c r="E4296" s="23"/>
    </row>
    <row r="4297" spans="1:5" ht="20" customHeight="1">
      <c r="A4297" s="19" t="s">
        <v>4259</v>
      </c>
      <c r="B4297" s="24">
        <v>100</v>
      </c>
      <c r="C4297" s="21" t="s">
        <v>101522</v>
      </c>
      <c r="D4297" s="21" t="s">
        <v>345</v>
      </c>
      <c r="E4297" s="23"/>
    </row>
    <row r="4298" spans="1:5" ht="20" customHeight="1">
      <c r="A4298" s="19" t="s">
        <v>4262</v>
      </c>
      <c r="B4298" s="20" t="s">
        <v>4261</v>
      </c>
      <c r="C4298" s="21" t="s">
        <v>169485</v>
      </c>
      <c r="D4298" s="21" t="s">
        <v>345</v>
      </c>
      <c r="E4298" s="23"/>
    </row>
    <row r="4299" spans="1:5" ht="20" customHeight="1">
      <c r="A4299" s="19" t="s">
        <v>4263</v>
      </c>
      <c r="B4299" s="20" t="s">
        <v>4264</v>
      </c>
      <c r="C4299" s="21" t="s">
        <v>169442</v>
      </c>
      <c r="D4299" s="21" t="s">
        <v>296</v>
      </c>
      <c r="E4299" s="23"/>
    </row>
    <row r="4300" spans="1:5" ht="20" customHeight="1">
      <c r="A4300" s="19" t="s">
        <v>4265</v>
      </c>
      <c r="B4300" s="20" t="s">
        <v>4266</v>
      </c>
      <c r="C4300" s="22">
        <v>75</v>
      </c>
      <c r="D4300" s="21" t="s">
        <v>345</v>
      </c>
      <c r="E4300" s="23"/>
    </row>
    <row r="4301" spans="1:5" ht="20" customHeight="1">
      <c r="A4301" s="19" t="s">
        <v>4267</v>
      </c>
      <c r="B4301" s="20" t="s">
        <v>4268</v>
      </c>
      <c r="C4301" s="21" t="s">
        <v>169517</v>
      </c>
      <c r="D4301" s="21" t="s">
        <v>345</v>
      </c>
      <c r="E4301" s="23"/>
    </row>
    <row r="4302" spans="1:5" ht="20" customHeight="1">
      <c r="A4302" s="19" t="s">
        <v>4269</v>
      </c>
      <c r="B4302" s="20" t="s">
        <v>4270</v>
      </c>
      <c r="C4302" s="21" t="s">
        <v>169435</v>
      </c>
      <c r="D4302" s="21" t="s">
        <v>345</v>
      </c>
      <c r="E4302" s="23"/>
    </row>
    <row r="4303" spans="1:5" ht="20" customHeight="1">
      <c r="A4303" s="19" t="s">
        <v>4271</v>
      </c>
      <c r="B4303" s="20" t="s">
        <v>4272</v>
      </c>
      <c r="C4303" s="21" t="s">
        <v>169438</v>
      </c>
      <c r="D4303" s="21" t="s">
        <v>345</v>
      </c>
      <c r="E4303" s="23"/>
    </row>
    <row r="4304" spans="1:5" ht="20" customHeight="1">
      <c r="A4304" s="19" t="s">
        <v>4274</v>
      </c>
      <c r="B4304" s="24">
        <v>100</v>
      </c>
      <c r="C4304" s="21" t="s">
        <v>101522</v>
      </c>
      <c r="D4304" s="21" t="s">
        <v>345</v>
      </c>
      <c r="E4304" s="23"/>
    </row>
    <row r="4305" spans="1:5" ht="20" customHeight="1">
      <c r="A4305" s="19" t="s">
        <v>4279</v>
      </c>
      <c r="B4305" s="20" t="s">
        <v>4276</v>
      </c>
      <c r="C4305" s="22">
        <v>135</v>
      </c>
      <c r="D4305" s="21" t="s">
        <v>345</v>
      </c>
      <c r="E4305" s="23"/>
    </row>
    <row r="4306" spans="1:5" ht="20" customHeight="1">
      <c r="A4306" s="19" t="s">
        <v>4282</v>
      </c>
      <c r="B4306" s="20" t="s">
        <v>4283</v>
      </c>
      <c r="C4306" s="22">
        <v>85</v>
      </c>
      <c r="D4306" s="21" t="s">
        <v>345</v>
      </c>
      <c r="E4306" s="23"/>
    </row>
    <row r="4307" spans="1:5" ht="20" customHeight="1">
      <c r="A4307" s="19" t="s">
        <v>4284</v>
      </c>
      <c r="B4307" s="20" t="s">
        <v>4285</v>
      </c>
      <c r="C4307" s="21" t="s">
        <v>169499</v>
      </c>
      <c r="D4307" s="21" t="s">
        <v>345</v>
      </c>
      <c r="E4307" s="23"/>
    </row>
    <row r="4308" spans="1:5" ht="20" customHeight="1">
      <c r="A4308" s="19" t="s">
        <v>4286</v>
      </c>
      <c r="B4308" s="20" t="s">
        <v>4287</v>
      </c>
      <c r="C4308" s="22">
        <v>125</v>
      </c>
      <c r="D4308" s="21" t="s">
        <v>345</v>
      </c>
      <c r="E4308" s="23"/>
    </row>
    <row r="4309" spans="1:5" ht="20" customHeight="1">
      <c r="A4309" s="19" t="s">
        <v>4288</v>
      </c>
      <c r="B4309" s="20" t="s">
        <v>4289</v>
      </c>
      <c r="C4309" s="21" t="s">
        <v>169455</v>
      </c>
      <c r="D4309" s="21" t="s">
        <v>296</v>
      </c>
      <c r="E4309" s="23"/>
    </row>
    <row r="4310" spans="1:5" ht="20" customHeight="1">
      <c r="A4310" s="19" t="s">
        <v>4290</v>
      </c>
      <c r="B4310" s="20" t="s">
        <v>4291</v>
      </c>
      <c r="C4310" s="21" t="s">
        <v>169439</v>
      </c>
      <c r="D4310" s="21" t="s">
        <v>345</v>
      </c>
      <c r="E4310" s="23"/>
    </row>
    <row r="4311" spans="1:5" ht="20" customHeight="1">
      <c r="A4311" s="19" t="s">
        <v>4304</v>
      </c>
      <c r="B4311" s="20" t="s">
        <v>4305</v>
      </c>
      <c r="C4311" s="21" t="s">
        <v>169477</v>
      </c>
      <c r="D4311" s="21" t="s">
        <v>345</v>
      </c>
      <c r="E4311" s="23"/>
    </row>
    <row r="4312" spans="1:5" ht="20" customHeight="1">
      <c r="A4312" s="19" t="s">
        <v>4309</v>
      </c>
      <c r="B4312" s="20" t="s">
        <v>4308</v>
      </c>
      <c r="C4312" s="21" t="s">
        <v>169446</v>
      </c>
      <c r="D4312" s="21" t="s">
        <v>296</v>
      </c>
      <c r="E4312" s="23"/>
    </row>
    <row r="4313" spans="1:5" ht="20" customHeight="1">
      <c r="A4313" s="19" t="s">
        <v>4323</v>
      </c>
      <c r="B4313" s="20" t="s">
        <v>4322</v>
      </c>
      <c r="C4313" s="22">
        <v>45</v>
      </c>
      <c r="D4313" s="21" t="s">
        <v>345</v>
      </c>
      <c r="E4313" s="23"/>
    </row>
    <row r="4314" spans="1:5" ht="20" customHeight="1">
      <c r="A4314" s="19" t="s">
        <v>4335</v>
      </c>
      <c r="B4314" s="20" t="s">
        <v>4336</v>
      </c>
      <c r="C4314" s="21" t="s">
        <v>169477</v>
      </c>
      <c r="D4314" s="21" t="s">
        <v>345</v>
      </c>
      <c r="E4314" s="23"/>
    </row>
    <row r="4315" spans="1:5" ht="20" customHeight="1">
      <c r="A4315" s="19" t="s">
        <v>4348</v>
      </c>
      <c r="B4315" s="20" t="s">
        <v>4349</v>
      </c>
      <c r="C4315" s="22">
        <v>55</v>
      </c>
      <c r="D4315" s="21" t="s">
        <v>345</v>
      </c>
      <c r="E4315" s="23"/>
    </row>
    <row r="4316" spans="1:5" ht="20" customHeight="1">
      <c r="A4316" s="19" t="s">
        <v>4353</v>
      </c>
      <c r="B4316" s="20" t="s">
        <v>4354</v>
      </c>
      <c r="C4316" s="21" t="s">
        <v>169474</v>
      </c>
      <c r="D4316" s="21" t="s">
        <v>345</v>
      </c>
      <c r="E4316" s="23"/>
    </row>
    <row r="4317" spans="1:5" ht="20" customHeight="1">
      <c r="A4317" s="19" t="s">
        <v>4372</v>
      </c>
      <c r="B4317" s="20" t="s">
        <v>4373</v>
      </c>
      <c r="C4317" s="21" t="s">
        <v>169442</v>
      </c>
      <c r="D4317" s="21" t="s">
        <v>345</v>
      </c>
      <c r="E4317" s="23"/>
    </row>
    <row r="4318" spans="1:5" ht="20" customHeight="1">
      <c r="A4318" s="19" t="s">
        <v>4377</v>
      </c>
      <c r="B4318" s="20" t="s">
        <v>4378</v>
      </c>
      <c r="C4318" s="21" t="s">
        <v>169438</v>
      </c>
      <c r="D4318" s="21" t="s">
        <v>296</v>
      </c>
      <c r="E4318" s="23"/>
    </row>
    <row r="4319" spans="1:5" ht="20" customHeight="1">
      <c r="A4319" s="19" t="s">
        <v>4390</v>
      </c>
      <c r="B4319" s="20" t="s">
        <v>4389</v>
      </c>
      <c r="C4319" s="22">
        <v>-25</v>
      </c>
      <c r="D4319" s="21" t="s">
        <v>345</v>
      </c>
      <c r="E4319" s="23"/>
    </row>
    <row r="4320" spans="1:5" ht="32" customHeight="1">
      <c r="A4320" s="19" t="s">
        <v>4402</v>
      </c>
      <c r="B4320" s="20" t="s">
        <v>4403</v>
      </c>
      <c r="C4320" s="21" t="s">
        <v>169562</v>
      </c>
      <c r="D4320" s="21" t="s">
        <v>345</v>
      </c>
      <c r="E4320" s="23"/>
    </row>
    <row r="4321" spans="1:5" ht="32" customHeight="1">
      <c r="A4321" s="19" t="s">
        <v>4409</v>
      </c>
      <c r="B4321" s="20" t="s">
        <v>4410</v>
      </c>
      <c r="C4321" s="21" t="s">
        <v>169559</v>
      </c>
      <c r="D4321" s="21" t="s">
        <v>345</v>
      </c>
      <c r="E4321" s="23"/>
    </row>
    <row r="4322" spans="1:5" ht="20" customHeight="1">
      <c r="A4322" s="19" t="s">
        <v>4421</v>
      </c>
      <c r="B4322" s="20" t="s">
        <v>4419</v>
      </c>
      <c r="C4322" s="22">
        <v>95</v>
      </c>
      <c r="D4322" s="21" t="s">
        <v>345</v>
      </c>
      <c r="E4322" s="23"/>
    </row>
    <row r="4323" spans="1:5" ht="20" customHeight="1">
      <c r="A4323" s="19" t="s">
        <v>4423</v>
      </c>
      <c r="B4323" s="20" t="s">
        <v>4424</v>
      </c>
      <c r="C4323" s="21" t="s">
        <v>169452</v>
      </c>
      <c r="D4323" s="21" t="s">
        <v>296</v>
      </c>
      <c r="E4323" s="23"/>
    </row>
    <row r="4324" spans="1:5" ht="20" customHeight="1">
      <c r="A4324" s="19" t="s">
        <v>4426</v>
      </c>
      <c r="B4324" s="20" t="s">
        <v>4427</v>
      </c>
      <c r="C4324" s="21" t="s">
        <v>169493</v>
      </c>
      <c r="D4324" s="21" t="s">
        <v>345</v>
      </c>
      <c r="E4324" s="23"/>
    </row>
    <row r="4325" spans="1:5" ht="20" customHeight="1">
      <c r="A4325" s="19" t="s">
        <v>4429</v>
      </c>
      <c r="B4325" s="20" t="s">
        <v>4430</v>
      </c>
      <c r="C4325" s="22">
        <v>0</v>
      </c>
      <c r="D4325" s="21" t="s">
        <v>296</v>
      </c>
      <c r="E4325" s="23"/>
    </row>
    <row r="4326" spans="1:5" ht="32" customHeight="1">
      <c r="A4326" s="19" t="s">
        <v>4444</v>
      </c>
      <c r="B4326" s="20" t="s">
        <v>4445</v>
      </c>
      <c r="C4326" s="21" t="s">
        <v>169561</v>
      </c>
      <c r="D4326" s="21" t="s">
        <v>345</v>
      </c>
      <c r="E4326" s="23"/>
    </row>
    <row r="4327" spans="1:5" ht="32" customHeight="1">
      <c r="A4327" s="19" t="s">
        <v>4449</v>
      </c>
      <c r="B4327" s="20" t="s">
        <v>4450</v>
      </c>
      <c r="C4327" s="21" t="s">
        <v>169569</v>
      </c>
      <c r="D4327" s="21" t="s">
        <v>296</v>
      </c>
      <c r="E4327" s="23"/>
    </row>
    <row r="4328" spans="1:5" ht="20" customHeight="1">
      <c r="A4328" s="19" t="s">
        <v>4459</v>
      </c>
      <c r="B4328" s="20" t="s">
        <v>4458</v>
      </c>
      <c r="C4328" s="22">
        <v>45</v>
      </c>
      <c r="D4328" s="21" t="s">
        <v>345</v>
      </c>
      <c r="E4328" s="23"/>
    </row>
    <row r="4329" spans="1:5" ht="20" customHeight="1">
      <c r="A4329" s="19" t="s">
        <v>4469</v>
      </c>
      <c r="B4329" s="20" t="s">
        <v>4470</v>
      </c>
      <c r="C4329" s="21" t="s">
        <v>169474</v>
      </c>
      <c r="D4329" s="21" t="s">
        <v>296</v>
      </c>
      <c r="E4329" s="23"/>
    </row>
    <row r="4330" spans="1:5" ht="20" customHeight="1">
      <c r="A4330" s="19" t="s">
        <v>4476</v>
      </c>
      <c r="B4330" s="20" t="s">
        <v>4477</v>
      </c>
      <c r="C4330" s="22">
        <v>25</v>
      </c>
      <c r="D4330" s="21" t="s">
        <v>345</v>
      </c>
      <c r="E4330" s="23"/>
    </row>
    <row r="4331" spans="1:5" ht="20" customHeight="1">
      <c r="A4331" s="19" t="s">
        <v>4487</v>
      </c>
      <c r="B4331" s="20" t="s">
        <v>4488</v>
      </c>
      <c r="C4331" s="21" t="s">
        <v>169444</v>
      </c>
      <c r="D4331" s="21" t="s">
        <v>345</v>
      </c>
      <c r="E4331" s="23"/>
    </row>
    <row r="4332" spans="1:5" ht="20" customHeight="1">
      <c r="A4332" s="19" t="s">
        <v>4490</v>
      </c>
      <c r="B4332" s="20" t="s">
        <v>4491</v>
      </c>
      <c r="C4332" s="21" t="s">
        <v>169443</v>
      </c>
      <c r="D4332" s="21" t="s">
        <v>345</v>
      </c>
      <c r="E4332" s="23"/>
    </row>
    <row r="4333" spans="1:5" ht="20" customHeight="1">
      <c r="A4333" s="19" t="s">
        <v>4493</v>
      </c>
      <c r="B4333" s="20" t="s">
        <v>4494</v>
      </c>
      <c r="C4333" s="22">
        <v>-85</v>
      </c>
      <c r="D4333" s="21" t="s">
        <v>296</v>
      </c>
      <c r="E4333" s="23"/>
    </row>
    <row r="4334" spans="1:5" ht="20" customHeight="1">
      <c r="A4334" s="19" t="s">
        <v>4555</v>
      </c>
      <c r="B4334" s="20" t="s">
        <v>4556</v>
      </c>
      <c r="C4334" s="21" t="s">
        <v>169474</v>
      </c>
      <c r="D4334" s="21" t="s">
        <v>345</v>
      </c>
      <c r="E4334" s="23"/>
    </row>
    <row r="4335" spans="1:5" ht="20" customHeight="1">
      <c r="A4335" s="19" t="s">
        <v>4639</v>
      </c>
      <c r="B4335" s="20" t="s">
        <v>4640</v>
      </c>
      <c r="C4335" s="22">
        <v>-75</v>
      </c>
      <c r="D4335" s="21" t="s">
        <v>296</v>
      </c>
      <c r="E4335" s="23"/>
    </row>
    <row r="4336" spans="1:5" ht="20" customHeight="1">
      <c r="A4336" s="19" t="s">
        <v>5549</v>
      </c>
      <c r="B4336" s="20" t="s">
        <v>5547</v>
      </c>
      <c r="C4336" s="21" t="s">
        <v>169449</v>
      </c>
      <c r="D4336" s="21" t="s">
        <v>345</v>
      </c>
      <c r="E4336" s="23"/>
    </row>
    <row r="4337" spans="1:5" ht="32" customHeight="1">
      <c r="A4337" s="19" t="s">
        <v>10280</v>
      </c>
      <c r="B4337" s="20" t="s">
        <v>10278</v>
      </c>
      <c r="C4337" s="21" t="s">
        <v>169564</v>
      </c>
      <c r="D4337" s="21" t="s">
        <v>296</v>
      </c>
      <c r="E4337" s="23"/>
    </row>
    <row r="4338" spans="1:5" ht="20" customHeight="1">
      <c r="A4338" s="19" t="s">
        <v>10321</v>
      </c>
      <c r="B4338" s="20" t="s">
        <v>10322</v>
      </c>
      <c r="C4338" s="21" t="s">
        <v>14955</v>
      </c>
      <c r="D4338" s="21" t="s">
        <v>296</v>
      </c>
      <c r="E4338" s="23"/>
    </row>
    <row r="4339" spans="1:5" ht="20" customHeight="1">
      <c r="A4339" s="19" t="s">
        <v>10344</v>
      </c>
      <c r="B4339" s="20" t="s">
        <v>10345</v>
      </c>
      <c r="C4339" s="22">
        <v>-115</v>
      </c>
      <c r="D4339" s="21" t="s">
        <v>296</v>
      </c>
      <c r="E4339" s="23"/>
    </row>
    <row r="4340" spans="1:5" ht="20" customHeight="1">
      <c r="A4340" s="19" t="s">
        <v>10362</v>
      </c>
      <c r="B4340" s="20" t="s">
        <v>10363</v>
      </c>
      <c r="C4340" s="21" t="s">
        <v>169433</v>
      </c>
      <c r="D4340" s="21" t="s">
        <v>345</v>
      </c>
      <c r="E4340" s="23"/>
    </row>
    <row r="4341" spans="1:5" ht="20" customHeight="1">
      <c r="A4341" s="19" t="s">
        <v>10366</v>
      </c>
      <c r="B4341" s="20" t="s">
        <v>10367</v>
      </c>
      <c r="C4341" s="22">
        <v>-95</v>
      </c>
      <c r="D4341" s="21" t="s">
        <v>296</v>
      </c>
      <c r="E4341" s="23"/>
    </row>
    <row r="4342" spans="1:5" ht="20" customHeight="1">
      <c r="A4342" s="19" t="s">
        <v>10399</v>
      </c>
      <c r="B4342" s="20" t="s">
        <v>10400</v>
      </c>
      <c r="C4342" s="22">
        <v>-45</v>
      </c>
      <c r="D4342" s="21" t="s">
        <v>345</v>
      </c>
      <c r="E4342" s="23"/>
    </row>
    <row r="4343" spans="1:5" ht="20" customHeight="1">
      <c r="A4343" s="19" t="s">
        <v>10408</v>
      </c>
      <c r="B4343" s="20" t="s">
        <v>10409</v>
      </c>
      <c r="C4343" s="22">
        <v>85</v>
      </c>
      <c r="D4343" s="21" t="s">
        <v>296</v>
      </c>
      <c r="E4343" s="23"/>
    </row>
    <row r="4344" spans="1:5" ht="20" customHeight="1">
      <c r="A4344" s="19" t="s">
        <v>10420</v>
      </c>
      <c r="B4344" s="20" t="s">
        <v>10421</v>
      </c>
      <c r="C4344" s="21" t="s">
        <v>169433</v>
      </c>
      <c r="D4344" s="21" t="s">
        <v>296</v>
      </c>
      <c r="E4344" s="23"/>
    </row>
    <row r="4345" spans="1:5" ht="20" customHeight="1">
      <c r="A4345" s="19" t="s">
        <v>10436</v>
      </c>
      <c r="B4345" s="20" t="s">
        <v>10437</v>
      </c>
      <c r="C4345" s="21" t="s">
        <v>169443</v>
      </c>
      <c r="D4345" s="21" t="s">
        <v>345</v>
      </c>
      <c r="E4345" s="23"/>
    </row>
    <row r="4346" spans="1:5" ht="20" customHeight="1">
      <c r="A4346" s="19" t="s">
        <v>10445</v>
      </c>
      <c r="B4346" s="20" t="s">
        <v>10443</v>
      </c>
      <c r="C4346" s="22">
        <v>-85</v>
      </c>
      <c r="D4346" s="21" t="s">
        <v>296</v>
      </c>
      <c r="E4346" s="23"/>
    </row>
    <row r="4347" spans="1:5" ht="20" customHeight="1">
      <c r="A4347" s="19" t="s">
        <v>10455</v>
      </c>
      <c r="B4347" s="20" t="s">
        <v>10456</v>
      </c>
      <c r="C4347" s="22">
        <v>-145</v>
      </c>
      <c r="D4347" s="21" t="s">
        <v>345</v>
      </c>
      <c r="E4347" s="23"/>
    </row>
    <row r="4348" spans="1:5" ht="20" customHeight="1">
      <c r="A4348" s="19" t="s">
        <v>10532</v>
      </c>
      <c r="B4348" s="20" t="s">
        <v>10533</v>
      </c>
      <c r="C4348" s="22">
        <v>-35</v>
      </c>
      <c r="D4348" s="21" t="s">
        <v>139</v>
      </c>
      <c r="E4348" s="23"/>
    </row>
    <row r="4349" spans="1:5" ht="20" customHeight="1">
      <c r="A4349" s="19" t="s">
        <v>153</v>
      </c>
      <c r="B4349" s="20" t="s">
        <v>156</v>
      </c>
      <c r="C4349" s="22">
        <v>-115</v>
      </c>
      <c r="D4349" s="21" t="s">
        <v>139</v>
      </c>
      <c r="E4349" s="23"/>
    </row>
    <row r="4350" spans="1:5" ht="20" customHeight="1">
      <c r="A4350" s="19" t="s">
        <v>4146</v>
      </c>
      <c r="B4350" s="20" t="s">
        <v>4147</v>
      </c>
      <c r="C4350" s="21" t="s">
        <v>169478</v>
      </c>
      <c r="D4350" s="21" t="s">
        <v>139</v>
      </c>
      <c r="E4350" s="23"/>
    </row>
    <row r="4351" spans="1:5" ht="20" customHeight="1">
      <c r="A4351" s="19" t="s">
        <v>4214</v>
      </c>
      <c r="B4351" s="20" t="s">
        <v>4215</v>
      </c>
      <c r="C4351" s="22">
        <v>-5</v>
      </c>
      <c r="D4351" s="21" t="s">
        <v>139</v>
      </c>
      <c r="E4351" s="23"/>
    </row>
    <row r="4352" spans="1:5" ht="20" customHeight="1">
      <c r="A4352" s="19" t="s">
        <v>4280</v>
      </c>
      <c r="B4352" s="20" t="s">
        <v>4281</v>
      </c>
      <c r="C4352" s="22">
        <v>135</v>
      </c>
      <c r="D4352" s="21" t="s">
        <v>139</v>
      </c>
      <c r="E4352" s="23"/>
    </row>
    <row r="4353" spans="1:5" ht="20" customHeight="1">
      <c r="A4353" s="19" t="s">
        <v>4292</v>
      </c>
      <c r="B4353" s="20" t="s">
        <v>4293</v>
      </c>
      <c r="C4353" s="22">
        <v>-175</v>
      </c>
      <c r="D4353" s="21" t="s">
        <v>296</v>
      </c>
      <c r="E4353" s="23"/>
    </row>
    <row r="4354" spans="1:5" ht="20" customHeight="1">
      <c r="A4354" s="19" t="s">
        <v>4294</v>
      </c>
      <c r="B4354" s="20" t="s">
        <v>4295</v>
      </c>
      <c r="C4354" s="21" t="s">
        <v>169486</v>
      </c>
      <c r="D4354" s="21" t="s">
        <v>345</v>
      </c>
      <c r="E4354" s="23"/>
    </row>
    <row r="4355" spans="1:5" ht="20" customHeight="1">
      <c r="A4355" s="19" t="s">
        <v>4296</v>
      </c>
      <c r="B4355" s="20" t="s">
        <v>4297</v>
      </c>
      <c r="C4355" s="22">
        <v>-105</v>
      </c>
      <c r="D4355" s="21" t="s">
        <v>345</v>
      </c>
      <c r="E4355" s="23"/>
    </row>
    <row r="4356" spans="1:5" ht="20" customHeight="1">
      <c r="A4356" s="19" t="s">
        <v>4298</v>
      </c>
      <c r="B4356" s="20" t="s">
        <v>4299</v>
      </c>
      <c r="C4356" s="22">
        <v>-95</v>
      </c>
      <c r="D4356" s="21" t="s">
        <v>345</v>
      </c>
      <c r="E4356" s="23"/>
    </row>
    <row r="4357" spans="1:5" ht="20" customHeight="1">
      <c r="A4357" s="19" t="s">
        <v>4300</v>
      </c>
      <c r="B4357" s="20" t="s">
        <v>4301</v>
      </c>
      <c r="C4357" s="21" t="s">
        <v>169443</v>
      </c>
      <c r="D4357" s="21" t="s">
        <v>345</v>
      </c>
      <c r="E4357" s="23"/>
    </row>
    <row r="4358" spans="1:5" ht="20" customHeight="1">
      <c r="A4358" s="19" t="s">
        <v>4302</v>
      </c>
      <c r="B4358" s="20" t="s">
        <v>4303</v>
      </c>
      <c r="C4358" s="22">
        <v>-125</v>
      </c>
      <c r="D4358" s="21" t="s">
        <v>296</v>
      </c>
      <c r="E4358" s="23"/>
    </row>
    <row r="4359" spans="1:5" ht="20" customHeight="1">
      <c r="A4359" s="19" t="s">
        <v>4306</v>
      </c>
      <c r="B4359" s="20" t="s">
        <v>4305</v>
      </c>
      <c r="C4359" s="21" t="s">
        <v>169477</v>
      </c>
      <c r="D4359" s="21" t="s">
        <v>345</v>
      </c>
      <c r="E4359" s="23"/>
    </row>
    <row r="4360" spans="1:5" ht="20" customHeight="1">
      <c r="A4360" s="19" t="s">
        <v>4310</v>
      </c>
      <c r="B4360" s="20" t="s">
        <v>4308</v>
      </c>
      <c r="C4360" s="21" t="s">
        <v>169446</v>
      </c>
      <c r="D4360" s="21" t="s">
        <v>296</v>
      </c>
      <c r="E4360" s="23"/>
    </row>
    <row r="4361" spans="1:5" ht="20" customHeight="1">
      <c r="A4361" s="19" t="s">
        <v>4311</v>
      </c>
      <c r="B4361" s="20" t="s">
        <v>4312</v>
      </c>
      <c r="C4361" s="22">
        <v>95</v>
      </c>
      <c r="D4361" s="21" t="s">
        <v>345</v>
      </c>
      <c r="E4361" s="23"/>
    </row>
    <row r="4362" spans="1:5" ht="20" customHeight="1">
      <c r="A4362" s="19" t="s">
        <v>4313</v>
      </c>
      <c r="B4362" s="20" t="s">
        <v>4314</v>
      </c>
      <c r="C4362" s="21" t="s">
        <v>169462</v>
      </c>
      <c r="D4362" s="21" t="s">
        <v>345</v>
      </c>
      <c r="E4362" s="23"/>
    </row>
    <row r="4363" spans="1:5" ht="20" customHeight="1">
      <c r="A4363" s="19" t="s">
        <v>4315</v>
      </c>
      <c r="B4363" s="20" t="s">
        <v>4316</v>
      </c>
      <c r="C4363" s="22">
        <v>135</v>
      </c>
      <c r="D4363" s="21" t="s">
        <v>345</v>
      </c>
      <c r="E4363" s="23"/>
    </row>
    <row r="4364" spans="1:5" ht="20" customHeight="1">
      <c r="A4364" s="19" t="s">
        <v>4317</v>
      </c>
      <c r="B4364" s="20" t="s">
        <v>4318</v>
      </c>
      <c r="C4364" s="22">
        <v>-105</v>
      </c>
      <c r="D4364" s="21" t="s">
        <v>296</v>
      </c>
      <c r="E4364" s="23"/>
    </row>
    <row r="4365" spans="1:5" ht="20" customHeight="1">
      <c r="A4365" s="19" t="s">
        <v>4319</v>
      </c>
      <c r="B4365" s="20" t="s">
        <v>4320</v>
      </c>
      <c r="C4365" s="21" t="s">
        <v>169461</v>
      </c>
      <c r="D4365" s="21" t="s">
        <v>345</v>
      </c>
      <c r="E4365" s="23"/>
    </row>
    <row r="4366" spans="1:5" ht="20" customHeight="1">
      <c r="A4366" s="19" t="s">
        <v>4324</v>
      </c>
      <c r="B4366" s="20" t="s">
        <v>4322</v>
      </c>
      <c r="C4366" s="22">
        <v>45</v>
      </c>
      <c r="D4366" s="21" t="s">
        <v>345</v>
      </c>
      <c r="E4366" s="23"/>
    </row>
    <row r="4367" spans="1:5" ht="32" customHeight="1">
      <c r="A4367" s="19" t="s">
        <v>4327</v>
      </c>
      <c r="B4367" s="20" t="s">
        <v>4328</v>
      </c>
      <c r="C4367" s="21" t="s">
        <v>169565</v>
      </c>
      <c r="D4367" s="21" t="s">
        <v>345</v>
      </c>
      <c r="E4367" s="23"/>
    </row>
    <row r="4368" spans="1:5" ht="20" customHeight="1">
      <c r="A4368" s="19" t="s">
        <v>4329</v>
      </c>
      <c r="B4368" s="20" t="s">
        <v>4330</v>
      </c>
      <c r="C4368" s="21" t="s">
        <v>169433</v>
      </c>
      <c r="D4368" s="21" t="s">
        <v>345</v>
      </c>
      <c r="E4368" s="23"/>
    </row>
    <row r="4369" spans="1:5" ht="20" customHeight="1">
      <c r="A4369" s="19" t="s">
        <v>4331</v>
      </c>
      <c r="B4369" s="20" t="s">
        <v>4332</v>
      </c>
      <c r="C4369" s="22">
        <v>-135</v>
      </c>
      <c r="D4369" s="21" t="s">
        <v>345</v>
      </c>
      <c r="E4369" s="23"/>
    </row>
    <row r="4370" spans="1:5" ht="20" customHeight="1">
      <c r="A4370" s="19" t="s">
        <v>4333</v>
      </c>
      <c r="B4370" s="20" t="s">
        <v>4334</v>
      </c>
      <c r="C4370" s="21" t="s">
        <v>169477</v>
      </c>
      <c r="D4370" s="21" t="s">
        <v>345</v>
      </c>
      <c r="E4370" s="23"/>
    </row>
    <row r="4371" spans="1:5" ht="20" customHeight="1">
      <c r="A4371" s="19" t="s">
        <v>4337</v>
      </c>
      <c r="B4371" s="20" t="s">
        <v>4336</v>
      </c>
      <c r="C4371" s="21" t="s">
        <v>169477</v>
      </c>
      <c r="D4371" s="21" t="s">
        <v>345</v>
      </c>
      <c r="E4371" s="23"/>
    </row>
    <row r="4372" spans="1:5" ht="20" customHeight="1">
      <c r="A4372" s="19" t="s">
        <v>4338</v>
      </c>
      <c r="B4372" s="20" t="s">
        <v>4339</v>
      </c>
      <c r="C4372" s="21" t="s">
        <v>169442</v>
      </c>
      <c r="D4372" s="21" t="s">
        <v>345</v>
      </c>
      <c r="E4372" s="23"/>
    </row>
    <row r="4373" spans="1:5" ht="20" customHeight="1">
      <c r="A4373" s="19" t="s">
        <v>4340</v>
      </c>
      <c r="B4373" s="20" t="s">
        <v>4341</v>
      </c>
      <c r="C4373" s="22">
        <v>-95</v>
      </c>
      <c r="D4373" s="21" t="s">
        <v>345</v>
      </c>
      <c r="E4373" s="23"/>
    </row>
    <row r="4374" spans="1:5" ht="20" customHeight="1">
      <c r="A4374" s="19" t="s">
        <v>4342</v>
      </c>
      <c r="B4374" s="20" t="s">
        <v>4343</v>
      </c>
      <c r="C4374" s="21" t="s">
        <v>169462</v>
      </c>
      <c r="D4374" s="21" t="s">
        <v>345</v>
      </c>
      <c r="E4374" s="23"/>
    </row>
    <row r="4375" spans="1:5" ht="20" customHeight="1">
      <c r="A4375" s="19" t="s">
        <v>4344</v>
      </c>
      <c r="B4375" s="20" t="s">
        <v>4345</v>
      </c>
      <c r="C4375" s="22">
        <v>-85</v>
      </c>
      <c r="D4375" s="21" t="s">
        <v>345</v>
      </c>
      <c r="E4375" s="23"/>
    </row>
    <row r="4376" spans="1:5" ht="20" customHeight="1">
      <c r="A4376" s="19" t="s">
        <v>4346</v>
      </c>
      <c r="B4376" s="20" t="s">
        <v>4347</v>
      </c>
      <c r="C4376" s="21" t="s">
        <v>169442</v>
      </c>
      <c r="D4376" s="21" t="s">
        <v>296</v>
      </c>
      <c r="E4376" s="23"/>
    </row>
    <row r="4377" spans="1:5" ht="20" customHeight="1">
      <c r="A4377" s="19" t="s">
        <v>4350</v>
      </c>
      <c r="B4377" s="20" t="s">
        <v>4349</v>
      </c>
      <c r="C4377" s="22">
        <v>55</v>
      </c>
      <c r="D4377" s="21" t="s">
        <v>345</v>
      </c>
      <c r="E4377" s="23"/>
    </row>
    <row r="4378" spans="1:5" ht="20" customHeight="1">
      <c r="A4378" s="19" t="s">
        <v>4351</v>
      </c>
      <c r="B4378" s="20" t="s">
        <v>4352</v>
      </c>
      <c r="C4378" s="22">
        <v>-115</v>
      </c>
      <c r="D4378" s="21" t="s">
        <v>296</v>
      </c>
      <c r="E4378" s="23"/>
    </row>
    <row r="4379" spans="1:5" ht="20" customHeight="1">
      <c r="A4379" s="19" t="s">
        <v>4355</v>
      </c>
      <c r="B4379" s="20" t="s">
        <v>4354</v>
      </c>
      <c r="C4379" s="21" t="s">
        <v>169474</v>
      </c>
      <c r="D4379" s="21" t="s">
        <v>345</v>
      </c>
      <c r="E4379" s="23"/>
    </row>
    <row r="4380" spans="1:5" ht="32" customHeight="1">
      <c r="A4380" s="19" t="s">
        <v>4356</v>
      </c>
      <c r="B4380" s="20" t="s">
        <v>4357</v>
      </c>
      <c r="C4380" s="21" t="s">
        <v>169561</v>
      </c>
      <c r="D4380" s="21" t="s">
        <v>345</v>
      </c>
      <c r="E4380" s="23"/>
    </row>
    <row r="4381" spans="1:5" ht="32" customHeight="1">
      <c r="A4381" s="19" t="s">
        <v>4358</v>
      </c>
      <c r="B4381" s="20" t="s">
        <v>4359</v>
      </c>
      <c r="C4381" s="21" t="s">
        <v>169580</v>
      </c>
      <c r="D4381" s="21" t="s">
        <v>296</v>
      </c>
      <c r="E4381" s="23"/>
    </row>
    <row r="4382" spans="1:5" ht="20" customHeight="1">
      <c r="A4382" s="19" t="s">
        <v>4360</v>
      </c>
      <c r="B4382" s="20" t="s">
        <v>4361</v>
      </c>
      <c r="C4382" s="21" t="s">
        <v>169443</v>
      </c>
      <c r="D4382" s="21" t="s">
        <v>296</v>
      </c>
      <c r="E4382" s="23"/>
    </row>
    <row r="4383" spans="1:5" ht="20" customHeight="1">
      <c r="A4383" s="19" t="s">
        <v>4362</v>
      </c>
      <c r="B4383" s="20" t="s">
        <v>4363</v>
      </c>
      <c r="C4383" s="22">
        <v>-55</v>
      </c>
      <c r="D4383" s="21" t="s">
        <v>345</v>
      </c>
      <c r="E4383" s="23"/>
    </row>
    <row r="4384" spans="1:5" ht="20" customHeight="1">
      <c r="A4384" s="19" t="s">
        <v>4364</v>
      </c>
      <c r="B4384" s="20" t="s">
        <v>4365</v>
      </c>
      <c r="C4384" s="22">
        <v>155</v>
      </c>
      <c r="D4384" s="21" t="s">
        <v>345</v>
      </c>
      <c r="E4384" s="23"/>
    </row>
    <row r="4385" spans="1:5" ht="20" customHeight="1">
      <c r="A4385" s="19" t="s">
        <v>4366</v>
      </c>
      <c r="B4385" s="20" t="s">
        <v>4367</v>
      </c>
      <c r="C4385" s="22">
        <v>-35</v>
      </c>
      <c r="D4385" s="21" t="s">
        <v>345</v>
      </c>
      <c r="E4385" s="23"/>
    </row>
    <row r="4386" spans="1:5" ht="20" customHeight="1">
      <c r="A4386" s="19" t="s">
        <v>4368</v>
      </c>
      <c r="B4386" s="20" t="s">
        <v>4369</v>
      </c>
      <c r="C4386" s="21" t="s">
        <v>169509</v>
      </c>
      <c r="D4386" s="21" t="s">
        <v>345</v>
      </c>
      <c r="E4386" s="23"/>
    </row>
    <row r="4387" spans="1:5" ht="20" customHeight="1">
      <c r="A4387" s="19" t="s">
        <v>4370</v>
      </c>
      <c r="B4387" s="20" t="s">
        <v>4371</v>
      </c>
      <c r="C4387" s="21" t="s">
        <v>169494</v>
      </c>
      <c r="D4387" s="21" t="s">
        <v>345</v>
      </c>
      <c r="E4387" s="23"/>
    </row>
    <row r="4388" spans="1:5" ht="20" customHeight="1">
      <c r="A4388" s="19" t="s">
        <v>4374</v>
      </c>
      <c r="B4388" s="20" t="s">
        <v>4373</v>
      </c>
      <c r="C4388" s="21" t="s">
        <v>169442</v>
      </c>
      <c r="D4388" s="21" t="s">
        <v>345</v>
      </c>
      <c r="E4388" s="23"/>
    </row>
    <row r="4389" spans="1:5" ht="20" customHeight="1">
      <c r="A4389" s="19" t="s">
        <v>4375</v>
      </c>
      <c r="B4389" s="20" t="s">
        <v>4376</v>
      </c>
      <c r="C4389" s="21" t="s">
        <v>169480</v>
      </c>
      <c r="D4389" s="21" t="s">
        <v>296</v>
      </c>
      <c r="E4389" s="23"/>
    </row>
    <row r="4390" spans="1:5" ht="20" customHeight="1">
      <c r="A4390" s="19" t="s">
        <v>4379</v>
      </c>
      <c r="B4390" s="20" t="s">
        <v>4378</v>
      </c>
      <c r="C4390" s="21" t="s">
        <v>169438</v>
      </c>
      <c r="D4390" s="21" t="s">
        <v>296</v>
      </c>
      <c r="E4390" s="23"/>
    </row>
    <row r="4391" spans="1:5" ht="20" customHeight="1">
      <c r="A4391" s="19" t="s">
        <v>4380</v>
      </c>
      <c r="B4391" s="20" t="s">
        <v>4381</v>
      </c>
      <c r="C4391" s="21" t="s">
        <v>169452</v>
      </c>
      <c r="D4391" s="21" t="s">
        <v>345</v>
      </c>
      <c r="E4391" s="23"/>
    </row>
    <row r="4392" spans="1:5" ht="20" customHeight="1">
      <c r="A4392" s="19" t="s">
        <v>4382</v>
      </c>
      <c r="B4392" s="20" t="s">
        <v>4383</v>
      </c>
      <c r="C4392" s="22">
        <v>-85</v>
      </c>
      <c r="D4392" s="21" t="s">
        <v>345</v>
      </c>
      <c r="E4392" s="23"/>
    </row>
    <row r="4393" spans="1:5" ht="20" customHeight="1">
      <c r="A4393" s="19" t="s">
        <v>4384</v>
      </c>
      <c r="B4393" s="20" t="s">
        <v>4385</v>
      </c>
      <c r="C4393" s="21" t="s">
        <v>101727</v>
      </c>
      <c r="D4393" s="21" t="s">
        <v>345</v>
      </c>
      <c r="E4393" s="23"/>
    </row>
    <row r="4394" spans="1:5" ht="20" customHeight="1">
      <c r="A4394" s="19" t="s">
        <v>4386</v>
      </c>
      <c r="B4394" s="20" t="s">
        <v>4387</v>
      </c>
      <c r="C4394" s="21" t="s">
        <v>169480</v>
      </c>
      <c r="D4394" s="21" t="s">
        <v>345</v>
      </c>
      <c r="E4394" s="23"/>
    </row>
    <row r="4395" spans="1:5" ht="20" customHeight="1">
      <c r="A4395" s="19" t="s">
        <v>4391</v>
      </c>
      <c r="B4395" s="20" t="s">
        <v>4389</v>
      </c>
      <c r="C4395" s="22">
        <v>-25</v>
      </c>
      <c r="D4395" s="21" t="s">
        <v>345</v>
      </c>
      <c r="E4395" s="23"/>
    </row>
    <row r="4396" spans="1:5" ht="20" customHeight="1">
      <c r="A4396" s="19" t="s">
        <v>4394</v>
      </c>
      <c r="B4396" s="20" t="s">
        <v>4395</v>
      </c>
      <c r="C4396" s="21" t="s">
        <v>169478</v>
      </c>
      <c r="D4396" s="21" t="s">
        <v>345</v>
      </c>
      <c r="E4396" s="23"/>
    </row>
    <row r="4397" spans="1:5" ht="20" customHeight="1">
      <c r="A4397" s="19" t="s">
        <v>4396</v>
      </c>
      <c r="B4397" s="20" t="s">
        <v>4397</v>
      </c>
      <c r="C4397" s="21" t="s">
        <v>169462</v>
      </c>
      <c r="D4397" s="21" t="s">
        <v>345</v>
      </c>
      <c r="E4397" s="23"/>
    </row>
    <row r="4398" spans="1:5" ht="20" customHeight="1">
      <c r="A4398" s="19" t="s">
        <v>4398</v>
      </c>
      <c r="B4398" s="20" t="s">
        <v>4399</v>
      </c>
      <c r="C4398" s="21" t="s">
        <v>169438</v>
      </c>
      <c r="D4398" s="21" t="s">
        <v>345</v>
      </c>
      <c r="E4398" s="23"/>
    </row>
    <row r="4399" spans="1:5" ht="20" customHeight="1">
      <c r="A4399" s="19" t="s">
        <v>4400</v>
      </c>
      <c r="B4399" s="20" t="s">
        <v>4401</v>
      </c>
      <c r="C4399" s="22">
        <v>185</v>
      </c>
      <c r="D4399" s="21" t="s">
        <v>345</v>
      </c>
      <c r="E4399" s="23"/>
    </row>
    <row r="4400" spans="1:5" ht="32" customHeight="1">
      <c r="A4400" s="19" t="s">
        <v>4404</v>
      </c>
      <c r="B4400" s="20" t="s">
        <v>4403</v>
      </c>
      <c r="C4400" s="21" t="s">
        <v>169562</v>
      </c>
      <c r="D4400" s="21" t="s">
        <v>345</v>
      </c>
      <c r="E4400" s="23"/>
    </row>
    <row r="4401" spans="1:5" ht="20" customHeight="1">
      <c r="A4401" s="19" t="s">
        <v>4405</v>
      </c>
      <c r="B4401" s="20" t="s">
        <v>4406</v>
      </c>
      <c r="C4401" s="21" t="s">
        <v>169477</v>
      </c>
      <c r="D4401" s="21" t="s">
        <v>296</v>
      </c>
      <c r="E4401" s="23"/>
    </row>
    <row r="4402" spans="1:5" ht="20" customHeight="1">
      <c r="A4402" s="19" t="s">
        <v>4407</v>
      </c>
      <c r="B4402" s="20" t="s">
        <v>4408</v>
      </c>
      <c r="C4402" s="21" t="s">
        <v>169486</v>
      </c>
      <c r="D4402" s="21" t="s">
        <v>345</v>
      </c>
      <c r="E4402" s="23"/>
    </row>
    <row r="4403" spans="1:5" ht="32" customHeight="1">
      <c r="A4403" s="19" t="s">
        <v>4411</v>
      </c>
      <c r="B4403" s="20" t="s">
        <v>4410</v>
      </c>
      <c r="C4403" s="21" t="s">
        <v>169559</v>
      </c>
      <c r="D4403" s="21" t="s">
        <v>345</v>
      </c>
      <c r="E4403" s="23"/>
    </row>
    <row r="4404" spans="1:5" ht="20" customHeight="1">
      <c r="A4404" s="19" t="s">
        <v>4412</v>
      </c>
      <c r="B4404" s="20" t="s">
        <v>4413</v>
      </c>
      <c r="C4404" s="22">
        <v>-115</v>
      </c>
      <c r="D4404" s="21" t="s">
        <v>345</v>
      </c>
      <c r="E4404" s="23"/>
    </row>
    <row r="4405" spans="1:5" ht="20" customHeight="1">
      <c r="A4405" s="19" t="s">
        <v>4414</v>
      </c>
      <c r="B4405" s="20" t="s">
        <v>4415</v>
      </c>
      <c r="C4405" s="22">
        <v>0</v>
      </c>
      <c r="D4405" s="21" t="s">
        <v>345</v>
      </c>
      <c r="E4405" s="23"/>
    </row>
    <row r="4406" spans="1:5" ht="20" customHeight="1">
      <c r="A4406" s="19" t="s">
        <v>4416</v>
      </c>
      <c r="B4406" s="20" t="s">
        <v>4417</v>
      </c>
      <c r="C4406" s="22">
        <v>-85</v>
      </c>
      <c r="D4406" s="21" t="s">
        <v>345</v>
      </c>
      <c r="E4406" s="23"/>
    </row>
    <row r="4407" spans="1:5" ht="20" customHeight="1">
      <c r="A4407" s="19" t="s">
        <v>4422</v>
      </c>
      <c r="B4407" s="20" t="s">
        <v>4419</v>
      </c>
      <c r="C4407" s="22">
        <v>95</v>
      </c>
      <c r="D4407" s="21" t="s">
        <v>345</v>
      </c>
      <c r="E4407" s="23"/>
    </row>
    <row r="4408" spans="1:5" ht="20" customHeight="1">
      <c r="A4408" s="19" t="s">
        <v>4425</v>
      </c>
      <c r="B4408" s="20" t="s">
        <v>4424</v>
      </c>
      <c r="C4408" s="21" t="s">
        <v>169452</v>
      </c>
      <c r="D4408" s="21" t="s">
        <v>296</v>
      </c>
      <c r="E4408" s="23"/>
    </row>
    <row r="4409" spans="1:5" ht="20" customHeight="1">
      <c r="A4409" s="19" t="s">
        <v>4428</v>
      </c>
      <c r="B4409" s="20" t="s">
        <v>4427</v>
      </c>
      <c r="C4409" s="21" t="s">
        <v>169493</v>
      </c>
      <c r="D4409" s="21" t="s">
        <v>345</v>
      </c>
      <c r="E4409" s="23"/>
    </row>
    <row r="4410" spans="1:5" ht="20" customHeight="1">
      <c r="A4410" s="19" t="s">
        <v>4431</v>
      </c>
      <c r="B4410" s="20" t="s">
        <v>4430</v>
      </c>
      <c r="C4410" s="22">
        <v>0</v>
      </c>
      <c r="D4410" s="21" t="s">
        <v>296</v>
      </c>
      <c r="E4410" s="23"/>
    </row>
    <row r="4411" spans="1:5" ht="20" customHeight="1">
      <c r="A4411" s="19" t="s">
        <v>4432</v>
      </c>
      <c r="B4411" s="20" t="s">
        <v>4433</v>
      </c>
      <c r="C4411" s="22">
        <v>-105</v>
      </c>
      <c r="D4411" s="21" t="s">
        <v>296</v>
      </c>
      <c r="E4411" s="23"/>
    </row>
    <row r="4412" spans="1:5" ht="20" customHeight="1">
      <c r="A4412" s="19" t="s">
        <v>4434</v>
      </c>
      <c r="B4412" s="20" t="s">
        <v>4435</v>
      </c>
      <c r="C4412" s="22">
        <v>75</v>
      </c>
      <c r="D4412" s="21" t="s">
        <v>345</v>
      </c>
      <c r="E4412" s="23"/>
    </row>
    <row r="4413" spans="1:5" ht="20" customHeight="1">
      <c r="A4413" s="19" t="s">
        <v>4436</v>
      </c>
      <c r="B4413" s="20" t="s">
        <v>4437</v>
      </c>
      <c r="C4413" s="22">
        <v>35</v>
      </c>
      <c r="D4413" s="21" t="s">
        <v>345</v>
      </c>
      <c r="E4413" s="23"/>
    </row>
    <row r="4414" spans="1:5" ht="32" customHeight="1">
      <c r="A4414" s="19" t="s">
        <v>4438</v>
      </c>
      <c r="B4414" s="20" t="s">
        <v>4439</v>
      </c>
      <c r="C4414" s="21" t="s">
        <v>169555</v>
      </c>
      <c r="D4414" s="21" t="s">
        <v>345</v>
      </c>
      <c r="E4414" s="23"/>
    </row>
    <row r="4415" spans="1:5" ht="20" customHeight="1">
      <c r="A4415" s="19" t="s">
        <v>4440</v>
      </c>
      <c r="B4415" s="20" t="s">
        <v>4441</v>
      </c>
      <c r="C4415" s="21" t="s">
        <v>169452</v>
      </c>
      <c r="D4415" s="21" t="s">
        <v>345</v>
      </c>
      <c r="E4415" s="23"/>
    </row>
    <row r="4416" spans="1:5" ht="20" customHeight="1">
      <c r="A4416" s="19" t="s">
        <v>4442</v>
      </c>
      <c r="B4416" s="20" t="s">
        <v>4443</v>
      </c>
      <c r="C4416" s="21" t="s">
        <v>169480</v>
      </c>
      <c r="D4416" s="21" t="s">
        <v>345</v>
      </c>
      <c r="E4416" s="23"/>
    </row>
    <row r="4417" spans="1:5" ht="32" customHeight="1">
      <c r="A4417" s="19" t="s">
        <v>4446</v>
      </c>
      <c r="B4417" s="20" t="s">
        <v>4445</v>
      </c>
      <c r="C4417" s="21" t="s">
        <v>169561</v>
      </c>
      <c r="D4417" s="21" t="s">
        <v>345</v>
      </c>
      <c r="E4417" s="23"/>
    </row>
    <row r="4418" spans="1:5" ht="20" customHeight="1">
      <c r="A4418" s="19" t="s">
        <v>4447</v>
      </c>
      <c r="B4418" s="20" t="s">
        <v>4448</v>
      </c>
      <c r="C4418" s="21" t="s">
        <v>101727</v>
      </c>
      <c r="D4418" s="21" t="s">
        <v>345</v>
      </c>
      <c r="E4418" s="23"/>
    </row>
    <row r="4419" spans="1:5" ht="32" customHeight="1">
      <c r="A4419" s="19" t="s">
        <v>4451</v>
      </c>
      <c r="B4419" s="20" t="s">
        <v>4450</v>
      </c>
      <c r="C4419" s="21" t="s">
        <v>169569</v>
      </c>
      <c r="D4419" s="21" t="s">
        <v>296</v>
      </c>
      <c r="E4419" s="23"/>
    </row>
    <row r="4420" spans="1:5" ht="20" customHeight="1">
      <c r="A4420" s="19" t="s">
        <v>4452</v>
      </c>
      <c r="B4420" s="20" t="s">
        <v>4453</v>
      </c>
      <c r="C4420" s="22">
        <v>45</v>
      </c>
      <c r="D4420" s="21" t="s">
        <v>345</v>
      </c>
      <c r="E4420" s="23"/>
    </row>
    <row r="4421" spans="1:5" ht="20" customHeight="1">
      <c r="A4421" s="19" t="s">
        <v>4454</v>
      </c>
      <c r="B4421" s="24">
        <v>100</v>
      </c>
      <c r="C4421" s="22">
        <v>125</v>
      </c>
      <c r="D4421" s="21" t="s">
        <v>345</v>
      </c>
      <c r="E4421" s="23"/>
    </row>
    <row r="4422" spans="1:5" ht="20" customHeight="1">
      <c r="A4422" s="19" t="s">
        <v>4455</v>
      </c>
      <c r="B4422" s="20" t="s">
        <v>4456</v>
      </c>
      <c r="C4422" s="21" t="s">
        <v>169499</v>
      </c>
      <c r="D4422" s="21" t="s">
        <v>345</v>
      </c>
      <c r="E4422" s="23"/>
    </row>
    <row r="4423" spans="1:5" ht="20" customHeight="1">
      <c r="A4423" s="19" t="s">
        <v>4460</v>
      </c>
      <c r="B4423" s="20" t="s">
        <v>4458</v>
      </c>
      <c r="C4423" s="22">
        <v>45</v>
      </c>
      <c r="D4423" s="21" t="s">
        <v>345</v>
      </c>
      <c r="E4423" s="23"/>
    </row>
    <row r="4424" spans="1:5" ht="20" customHeight="1">
      <c r="A4424" s="19" t="s">
        <v>4463</v>
      </c>
      <c r="B4424" s="20" t="s">
        <v>4464</v>
      </c>
      <c r="C4424" s="22">
        <v>-85</v>
      </c>
      <c r="D4424" s="21" t="s">
        <v>296</v>
      </c>
      <c r="E4424" s="23"/>
    </row>
    <row r="4425" spans="1:5" ht="20" customHeight="1">
      <c r="A4425" s="19" t="s">
        <v>4465</v>
      </c>
      <c r="B4425" s="20" t="s">
        <v>4466</v>
      </c>
      <c r="C4425" s="22">
        <v>175</v>
      </c>
      <c r="D4425" s="21" t="s">
        <v>345</v>
      </c>
      <c r="E4425" s="23"/>
    </row>
    <row r="4426" spans="1:5" ht="20" customHeight="1">
      <c r="A4426" s="19" t="s">
        <v>4467</v>
      </c>
      <c r="B4426" s="20" t="s">
        <v>4468</v>
      </c>
      <c r="C4426" s="22">
        <v>75</v>
      </c>
      <c r="D4426" s="21" t="s">
        <v>345</v>
      </c>
      <c r="E4426" s="23"/>
    </row>
    <row r="4427" spans="1:5" ht="20" customHeight="1">
      <c r="A4427" s="19" t="s">
        <v>4471</v>
      </c>
      <c r="B4427" s="20" t="s">
        <v>4470</v>
      </c>
      <c r="C4427" s="21" t="s">
        <v>169474</v>
      </c>
      <c r="D4427" s="21" t="s">
        <v>296</v>
      </c>
      <c r="E4427" s="23"/>
    </row>
    <row r="4428" spans="1:5" ht="32" customHeight="1">
      <c r="A4428" s="19" t="s">
        <v>4472</v>
      </c>
      <c r="B4428" s="20" t="s">
        <v>4473</v>
      </c>
      <c r="C4428" s="21" t="s">
        <v>169559</v>
      </c>
      <c r="D4428" s="21" t="s">
        <v>345</v>
      </c>
      <c r="E4428" s="23"/>
    </row>
    <row r="4429" spans="1:5" ht="20" customHeight="1">
      <c r="A4429" s="19" t="s">
        <v>4474</v>
      </c>
      <c r="B4429" s="20" t="s">
        <v>4475</v>
      </c>
      <c r="C4429" s="22">
        <v>145</v>
      </c>
      <c r="D4429" s="21" t="s">
        <v>345</v>
      </c>
      <c r="E4429" s="23"/>
    </row>
    <row r="4430" spans="1:5" ht="20" customHeight="1">
      <c r="A4430" s="19" t="s">
        <v>4478</v>
      </c>
      <c r="B4430" s="20" t="s">
        <v>4477</v>
      </c>
      <c r="C4430" s="22">
        <v>25</v>
      </c>
      <c r="D4430" s="21" t="s">
        <v>345</v>
      </c>
      <c r="E4430" s="23"/>
    </row>
    <row r="4431" spans="1:5" ht="20" customHeight="1">
      <c r="A4431" s="19" t="s">
        <v>4479</v>
      </c>
      <c r="B4431" s="20" t="s">
        <v>4480</v>
      </c>
      <c r="C4431" s="21" t="s">
        <v>169439</v>
      </c>
      <c r="D4431" s="21" t="s">
        <v>345</v>
      </c>
      <c r="E4431" s="23"/>
    </row>
    <row r="4432" spans="1:5" ht="20" customHeight="1">
      <c r="A4432" s="19" t="s">
        <v>4481</v>
      </c>
      <c r="B4432" s="20" t="s">
        <v>4482</v>
      </c>
      <c r="C4432" s="21" t="s">
        <v>169486</v>
      </c>
      <c r="D4432" s="21" t="s">
        <v>345</v>
      </c>
      <c r="E4432" s="23"/>
    </row>
    <row r="4433" spans="1:5" ht="20" customHeight="1">
      <c r="A4433" s="19" t="s">
        <v>4483</v>
      </c>
      <c r="B4433" s="20" t="s">
        <v>4484</v>
      </c>
      <c r="C4433" s="21" t="s">
        <v>169438</v>
      </c>
      <c r="D4433" s="21" t="s">
        <v>345</v>
      </c>
      <c r="E4433" s="23"/>
    </row>
    <row r="4434" spans="1:5" ht="20" customHeight="1">
      <c r="A4434" s="19" t="s">
        <v>4485</v>
      </c>
      <c r="B4434" s="20" t="s">
        <v>4486</v>
      </c>
      <c r="C4434" s="21" t="s">
        <v>169439</v>
      </c>
      <c r="D4434" s="21" t="s">
        <v>345</v>
      </c>
      <c r="E4434" s="23"/>
    </row>
    <row r="4435" spans="1:5" ht="20" customHeight="1">
      <c r="A4435" s="19" t="s">
        <v>4489</v>
      </c>
      <c r="B4435" s="20" t="s">
        <v>4488</v>
      </c>
      <c r="C4435" s="21" t="s">
        <v>169444</v>
      </c>
      <c r="D4435" s="21" t="s">
        <v>345</v>
      </c>
      <c r="E4435" s="23"/>
    </row>
    <row r="4436" spans="1:5" ht="20" customHeight="1">
      <c r="A4436" s="19" t="s">
        <v>4492</v>
      </c>
      <c r="B4436" s="20" t="s">
        <v>4491</v>
      </c>
      <c r="C4436" s="21" t="s">
        <v>169443</v>
      </c>
      <c r="D4436" s="21" t="s">
        <v>345</v>
      </c>
      <c r="E4436" s="23"/>
    </row>
    <row r="4437" spans="1:5" ht="20" customHeight="1">
      <c r="A4437" s="19" t="s">
        <v>4495</v>
      </c>
      <c r="B4437" s="20" t="s">
        <v>4494</v>
      </c>
      <c r="C4437" s="22">
        <v>-85</v>
      </c>
      <c r="D4437" s="21" t="s">
        <v>296</v>
      </c>
      <c r="E4437" s="23"/>
    </row>
    <row r="4438" spans="1:5" ht="20" customHeight="1">
      <c r="A4438" s="19" t="s">
        <v>4506</v>
      </c>
      <c r="B4438" s="20" t="s">
        <v>4507</v>
      </c>
      <c r="C4438" s="22">
        <v>-105</v>
      </c>
      <c r="D4438" s="21" t="s">
        <v>345</v>
      </c>
      <c r="E4438" s="23"/>
    </row>
    <row r="4439" spans="1:5" ht="20" customHeight="1">
      <c r="A4439" s="19" t="s">
        <v>4511</v>
      </c>
      <c r="B4439" s="20" t="s">
        <v>4512</v>
      </c>
      <c r="C4439" s="21" t="s">
        <v>169477</v>
      </c>
      <c r="D4439" s="21" t="s">
        <v>296</v>
      </c>
      <c r="E4439" s="23"/>
    </row>
    <row r="4440" spans="1:5" ht="20" customHeight="1">
      <c r="A4440" s="19" t="s">
        <v>4524</v>
      </c>
      <c r="B4440" s="20" t="s">
        <v>4525</v>
      </c>
      <c r="C4440" s="22">
        <v>-95</v>
      </c>
      <c r="D4440" s="21" t="s">
        <v>345</v>
      </c>
      <c r="E4440" s="23"/>
    </row>
    <row r="4441" spans="1:5" ht="20" customHeight="1">
      <c r="A4441" s="19" t="s">
        <v>4539</v>
      </c>
      <c r="B4441" s="20" t="s">
        <v>4540</v>
      </c>
      <c r="C4441" s="21" t="s">
        <v>169477</v>
      </c>
      <c r="D4441" s="21" t="s">
        <v>345</v>
      </c>
      <c r="E4441" s="23"/>
    </row>
    <row r="4442" spans="1:5" ht="20" customHeight="1">
      <c r="A4442" s="19" t="s">
        <v>4546</v>
      </c>
      <c r="B4442" s="20" t="s">
        <v>4547</v>
      </c>
      <c r="C4442" s="21" t="s">
        <v>169438</v>
      </c>
      <c r="D4442" s="21" t="s">
        <v>345</v>
      </c>
      <c r="E4442" s="23"/>
    </row>
    <row r="4443" spans="1:5" ht="20" customHeight="1">
      <c r="A4443" s="19" t="s">
        <v>4557</v>
      </c>
      <c r="B4443" s="20" t="s">
        <v>4556</v>
      </c>
      <c r="C4443" s="21" t="s">
        <v>169474</v>
      </c>
      <c r="D4443" s="21" t="s">
        <v>345</v>
      </c>
      <c r="E4443" s="23"/>
    </row>
    <row r="4444" spans="1:5" ht="20" customHeight="1">
      <c r="A4444" s="19" t="s">
        <v>4616</v>
      </c>
      <c r="B4444" s="20" t="s">
        <v>4617</v>
      </c>
      <c r="C4444" s="21" t="s">
        <v>101727</v>
      </c>
      <c r="D4444" s="21" t="s">
        <v>345</v>
      </c>
      <c r="E4444" s="23"/>
    </row>
    <row r="4445" spans="1:5" ht="20" customHeight="1">
      <c r="A4445" s="19" t="s">
        <v>4641</v>
      </c>
      <c r="B4445" s="20" t="s">
        <v>4640</v>
      </c>
      <c r="C4445" s="22">
        <v>-75</v>
      </c>
      <c r="D4445" s="21" t="s">
        <v>296</v>
      </c>
      <c r="E4445" s="23"/>
    </row>
    <row r="4446" spans="1:5" ht="20" customHeight="1">
      <c r="A4446" s="19" t="s">
        <v>4649</v>
      </c>
      <c r="B4446" s="20" t="s">
        <v>4650</v>
      </c>
      <c r="C4446" s="22">
        <v>155</v>
      </c>
      <c r="D4446" s="21" t="s">
        <v>345</v>
      </c>
      <c r="E4446" s="23"/>
    </row>
    <row r="4447" spans="1:5" ht="32" customHeight="1">
      <c r="A4447" s="19" t="s">
        <v>4687</v>
      </c>
      <c r="B4447" s="20" t="s">
        <v>4688</v>
      </c>
      <c r="C4447" s="21" t="s">
        <v>169562</v>
      </c>
      <c r="D4447" s="21" t="s">
        <v>345</v>
      </c>
      <c r="E4447" s="23"/>
    </row>
    <row r="4448" spans="1:5" ht="20" customHeight="1">
      <c r="A4448" s="19" t="s">
        <v>4750</v>
      </c>
      <c r="B4448" s="24">
        <v>100</v>
      </c>
      <c r="C4448" s="21" t="s">
        <v>156989</v>
      </c>
      <c r="D4448" s="21" t="s">
        <v>345</v>
      </c>
      <c r="E4448" s="23"/>
    </row>
    <row r="4449" spans="1:5" ht="20" customHeight="1">
      <c r="A4449" s="19" t="s">
        <v>4888</v>
      </c>
      <c r="B4449" s="20" t="s">
        <v>4889</v>
      </c>
      <c r="C4449" s="21" t="s">
        <v>169478</v>
      </c>
      <c r="D4449" s="21" t="s">
        <v>345</v>
      </c>
      <c r="E4449" s="23"/>
    </row>
    <row r="4450" spans="1:5" ht="20" customHeight="1">
      <c r="A4450" s="19" t="s">
        <v>5550</v>
      </c>
      <c r="B4450" s="20" t="s">
        <v>5547</v>
      </c>
      <c r="C4450" s="21" t="s">
        <v>169449</v>
      </c>
      <c r="D4450" s="21" t="s">
        <v>345</v>
      </c>
      <c r="E4450" s="23"/>
    </row>
    <row r="4451" spans="1:5" ht="32" customHeight="1">
      <c r="A4451" s="19" t="s">
        <v>10281</v>
      </c>
      <c r="B4451" s="20" t="s">
        <v>10278</v>
      </c>
      <c r="C4451" s="21" t="s">
        <v>169564</v>
      </c>
      <c r="D4451" s="21" t="s">
        <v>296</v>
      </c>
      <c r="E4451" s="23"/>
    </row>
    <row r="4452" spans="1:5" ht="20" customHeight="1">
      <c r="A4452" s="19" t="s">
        <v>10316</v>
      </c>
      <c r="B4452" s="20" t="s">
        <v>10317</v>
      </c>
      <c r="C4452" s="21" t="s">
        <v>169435</v>
      </c>
      <c r="D4452" s="21" t="s">
        <v>345</v>
      </c>
      <c r="E4452" s="23"/>
    </row>
    <row r="4453" spans="1:5" ht="20" customHeight="1">
      <c r="A4453" s="19" t="s">
        <v>10323</v>
      </c>
      <c r="B4453" s="20" t="s">
        <v>10322</v>
      </c>
      <c r="C4453" s="21" t="s">
        <v>14955</v>
      </c>
      <c r="D4453" s="21" t="s">
        <v>296</v>
      </c>
      <c r="E4453" s="23"/>
    </row>
    <row r="4454" spans="1:5" ht="32" customHeight="1">
      <c r="A4454" s="19" t="s">
        <v>10331</v>
      </c>
      <c r="B4454" s="20" t="s">
        <v>10332</v>
      </c>
      <c r="C4454" s="21" t="s">
        <v>169580</v>
      </c>
      <c r="D4454" s="21" t="s">
        <v>345</v>
      </c>
      <c r="E4454" s="23"/>
    </row>
    <row r="4455" spans="1:5" ht="20" customHeight="1">
      <c r="A4455" s="19" t="s">
        <v>10346</v>
      </c>
      <c r="B4455" s="20" t="s">
        <v>10345</v>
      </c>
      <c r="C4455" s="22">
        <v>-115</v>
      </c>
      <c r="D4455" s="21" t="s">
        <v>296</v>
      </c>
      <c r="E4455" s="23"/>
    </row>
    <row r="4456" spans="1:5" ht="20" customHeight="1">
      <c r="A4456" s="19" t="s">
        <v>10350</v>
      </c>
      <c r="B4456" s="20" t="s">
        <v>10351</v>
      </c>
      <c r="C4456" s="22">
        <v>0</v>
      </c>
      <c r="D4456" s="21" t="s">
        <v>345</v>
      </c>
      <c r="E4456" s="23"/>
    </row>
    <row r="4457" spans="1:5" ht="20" customHeight="1">
      <c r="A4457" s="19" t="s">
        <v>10357</v>
      </c>
      <c r="B4457" s="20" t="s">
        <v>10358</v>
      </c>
      <c r="C4457" s="21" t="s">
        <v>169449</v>
      </c>
      <c r="D4457" s="21" t="s">
        <v>345</v>
      </c>
      <c r="E4457" s="23"/>
    </row>
    <row r="4458" spans="1:5" ht="20" customHeight="1">
      <c r="A4458" s="19" t="s">
        <v>10364</v>
      </c>
      <c r="B4458" s="20" t="s">
        <v>10363</v>
      </c>
      <c r="C4458" s="21" t="s">
        <v>169433</v>
      </c>
      <c r="D4458" s="21" t="s">
        <v>345</v>
      </c>
      <c r="E4458" s="23"/>
    </row>
    <row r="4459" spans="1:5" ht="20" customHeight="1">
      <c r="A4459" s="19" t="s">
        <v>10368</v>
      </c>
      <c r="B4459" s="20" t="s">
        <v>10367</v>
      </c>
      <c r="C4459" s="22">
        <v>-95</v>
      </c>
      <c r="D4459" s="21" t="s">
        <v>296</v>
      </c>
      <c r="E4459" s="23"/>
    </row>
    <row r="4460" spans="1:5" ht="20" customHeight="1">
      <c r="A4460" s="19" t="s">
        <v>10382</v>
      </c>
      <c r="B4460" s="20" t="s">
        <v>10383</v>
      </c>
      <c r="C4460" s="22">
        <v>-115</v>
      </c>
      <c r="D4460" s="21" t="s">
        <v>345</v>
      </c>
      <c r="E4460" s="23"/>
    </row>
    <row r="4461" spans="1:5" ht="20" customHeight="1">
      <c r="A4461" s="19" t="s">
        <v>10387</v>
      </c>
      <c r="B4461" s="20" t="s">
        <v>10388</v>
      </c>
      <c r="C4461" s="21" t="s">
        <v>169433</v>
      </c>
      <c r="D4461" s="21" t="s">
        <v>296</v>
      </c>
      <c r="E4461" s="23"/>
    </row>
    <row r="4462" spans="1:5" ht="20" customHeight="1">
      <c r="A4462" s="19" t="s">
        <v>10396</v>
      </c>
      <c r="B4462" s="20" t="s">
        <v>10397</v>
      </c>
      <c r="C4462" s="21" t="s">
        <v>169493</v>
      </c>
      <c r="D4462" s="21" t="s">
        <v>345</v>
      </c>
      <c r="E4462" s="23"/>
    </row>
    <row r="4463" spans="1:5" ht="20" customHeight="1">
      <c r="A4463" s="19" t="s">
        <v>10401</v>
      </c>
      <c r="B4463" s="20" t="s">
        <v>10400</v>
      </c>
      <c r="C4463" s="22">
        <v>-45</v>
      </c>
      <c r="D4463" s="21" t="s">
        <v>345</v>
      </c>
      <c r="E4463" s="23"/>
    </row>
    <row r="4464" spans="1:5" ht="20" customHeight="1">
      <c r="A4464" s="19" t="s">
        <v>10403</v>
      </c>
      <c r="B4464" s="20" t="s">
        <v>10404</v>
      </c>
      <c r="C4464" s="21" t="s">
        <v>169443</v>
      </c>
      <c r="D4464" s="21" t="s">
        <v>296</v>
      </c>
      <c r="E4464" s="23"/>
    </row>
    <row r="4465" spans="1:5" ht="20" customHeight="1">
      <c r="A4465" s="19" t="s">
        <v>10410</v>
      </c>
      <c r="B4465" s="20" t="s">
        <v>10409</v>
      </c>
      <c r="C4465" s="22">
        <v>85</v>
      </c>
      <c r="D4465" s="21" t="s">
        <v>296</v>
      </c>
      <c r="E4465" s="23"/>
    </row>
    <row r="4466" spans="1:5" ht="20" customHeight="1">
      <c r="A4466" s="19" t="s">
        <v>10422</v>
      </c>
      <c r="B4466" s="20" t="s">
        <v>10421</v>
      </c>
      <c r="C4466" s="21" t="s">
        <v>169433</v>
      </c>
      <c r="D4466" s="21" t="s">
        <v>296</v>
      </c>
      <c r="E4466" s="23"/>
    </row>
    <row r="4467" spans="1:5" ht="20" customHeight="1">
      <c r="A4467" s="19" t="s">
        <v>10424</v>
      </c>
      <c r="B4467" s="20" t="s">
        <v>10425</v>
      </c>
      <c r="C4467" s="21" t="s">
        <v>169474</v>
      </c>
      <c r="D4467" s="21" t="s">
        <v>345</v>
      </c>
      <c r="E4467" s="23"/>
    </row>
    <row r="4468" spans="1:5" ht="20" customHeight="1">
      <c r="A4468" s="19" t="s">
        <v>10427</v>
      </c>
      <c r="B4468" s="20" t="s">
        <v>10428</v>
      </c>
      <c r="C4468" s="22">
        <v>-125</v>
      </c>
      <c r="D4468" s="21" t="s">
        <v>296</v>
      </c>
      <c r="E4468" s="23"/>
    </row>
    <row r="4469" spans="1:5" ht="20" customHeight="1">
      <c r="A4469" s="19" t="s">
        <v>10438</v>
      </c>
      <c r="B4469" s="20" t="s">
        <v>10437</v>
      </c>
      <c r="C4469" s="21" t="s">
        <v>169443</v>
      </c>
      <c r="D4469" s="21" t="s">
        <v>345</v>
      </c>
      <c r="E4469" s="23"/>
    </row>
    <row r="4470" spans="1:5" ht="20" customHeight="1">
      <c r="A4470" s="19" t="s">
        <v>10446</v>
      </c>
      <c r="B4470" s="20" t="s">
        <v>10443</v>
      </c>
      <c r="C4470" s="22">
        <v>-85</v>
      </c>
      <c r="D4470" s="21" t="s">
        <v>296</v>
      </c>
      <c r="E4470" s="23"/>
    </row>
    <row r="4471" spans="1:5" ht="20" customHeight="1">
      <c r="A4471" s="19" t="s">
        <v>10450</v>
      </c>
      <c r="B4471" s="20" t="s">
        <v>10451</v>
      </c>
      <c r="C4471" s="21" t="s">
        <v>169443</v>
      </c>
      <c r="D4471" s="21" t="s">
        <v>296</v>
      </c>
      <c r="E4471" s="23"/>
    </row>
    <row r="4472" spans="1:5" ht="20" customHeight="1">
      <c r="A4472" s="19" t="s">
        <v>10457</v>
      </c>
      <c r="B4472" s="20" t="s">
        <v>10456</v>
      </c>
      <c r="C4472" s="22">
        <v>-145</v>
      </c>
      <c r="D4472" s="21" t="s">
        <v>345</v>
      </c>
      <c r="E4472" s="23"/>
    </row>
    <row r="4473" spans="1:5" ht="32" customHeight="1">
      <c r="A4473" s="19" t="s">
        <v>10459</v>
      </c>
      <c r="B4473" s="20" t="s">
        <v>10460</v>
      </c>
      <c r="C4473" s="21" t="s">
        <v>169579</v>
      </c>
      <c r="D4473" s="21" t="s">
        <v>296</v>
      </c>
      <c r="E4473" s="23"/>
    </row>
    <row r="4474" spans="1:5" ht="20" customHeight="1">
      <c r="A4474" s="19" t="s">
        <v>4325</v>
      </c>
      <c r="B4474" s="20" t="s">
        <v>4326</v>
      </c>
      <c r="C4474" s="22">
        <v>25</v>
      </c>
      <c r="D4474" s="21" t="s">
        <v>139</v>
      </c>
      <c r="E4474" s="23"/>
    </row>
    <row r="4475" spans="1:5" ht="20" customHeight="1">
      <c r="A4475" s="19" t="s">
        <v>4392</v>
      </c>
      <c r="B4475" s="20" t="s">
        <v>4393</v>
      </c>
      <c r="C4475" s="22">
        <v>-25</v>
      </c>
      <c r="D4475" s="21" t="s">
        <v>139</v>
      </c>
      <c r="E4475" s="23"/>
    </row>
    <row r="4476" spans="1:5" ht="20" customHeight="1">
      <c r="A4476" s="19" t="s">
        <v>4461</v>
      </c>
      <c r="B4476" s="20" t="s">
        <v>4462</v>
      </c>
      <c r="C4476" s="21" t="s">
        <v>169444</v>
      </c>
      <c r="D4476" s="21" t="s">
        <v>139</v>
      </c>
      <c r="E4476" s="23"/>
    </row>
    <row r="4477" spans="1:5" ht="20" customHeight="1">
      <c r="A4477" s="19" t="s">
        <v>4496</v>
      </c>
      <c r="B4477" s="20" t="s">
        <v>4497</v>
      </c>
      <c r="C4477" s="22">
        <v>-175</v>
      </c>
      <c r="D4477" s="21" t="s">
        <v>296</v>
      </c>
      <c r="E4477" s="23"/>
    </row>
    <row r="4478" spans="1:5" ht="20" customHeight="1">
      <c r="A4478" s="19" t="s">
        <v>4498</v>
      </c>
      <c r="B4478" s="20" t="s">
        <v>4499</v>
      </c>
      <c r="C4478" s="22">
        <v>-95</v>
      </c>
      <c r="D4478" s="21" t="s">
        <v>345</v>
      </c>
      <c r="E4478" s="23"/>
    </row>
    <row r="4479" spans="1:5" ht="20" customHeight="1">
      <c r="A4479" s="19" t="s">
        <v>4500</v>
      </c>
      <c r="B4479" s="20" t="s">
        <v>4501</v>
      </c>
      <c r="C4479" s="22">
        <v>-115</v>
      </c>
      <c r="D4479" s="21" t="s">
        <v>345</v>
      </c>
      <c r="E4479" s="23"/>
    </row>
    <row r="4480" spans="1:5" ht="32" customHeight="1">
      <c r="A4480" s="19" t="s">
        <v>4502</v>
      </c>
      <c r="B4480" s="20" t="s">
        <v>4503</v>
      </c>
      <c r="C4480" s="21" t="s">
        <v>160304</v>
      </c>
      <c r="D4480" s="21" t="s">
        <v>345</v>
      </c>
      <c r="E4480" s="23"/>
    </row>
    <row r="4481" spans="1:5" ht="20" customHeight="1">
      <c r="A4481" s="19" t="s">
        <v>4504</v>
      </c>
      <c r="B4481" s="20" t="s">
        <v>4505</v>
      </c>
      <c r="C4481" s="22">
        <v>-125</v>
      </c>
      <c r="D4481" s="21" t="s">
        <v>345</v>
      </c>
      <c r="E4481" s="23"/>
    </row>
    <row r="4482" spans="1:5" ht="20" customHeight="1">
      <c r="A4482" s="19" t="s">
        <v>4508</v>
      </c>
      <c r="B4482" s="20" t="s">
        <v>4507</v>
      </c>
      <c r="C4482" s="22">
        <v>-105</v>
      </c>
      <c r="D4482" s="21" t="s">
        <v>345</v>
      </c>
      <c r="E4482" s="23"/>
    </row>
    <row r="4483" spans="1:5" ht="20" customHeight="1">
      <c r="A4483" s="19" t="s">
        <v>4509</v>
      </c>
      <c r="B4483" s="20" t="s">
        <v>4510</v>
      </c>
      <c r="C4483" s="21" t="s">
        <v>169477</v>
      </c>
      <c r="D4483" s="21" t="s">
        <v>296</v>
      </c>
      <c r="E4483" s="23"/>
    </row>
    <row r="4484" spans="1:5" ht="20" customHeight="1">
      <c r="A4484" s="19" t="s">
        <v>4513</v>
      </c>
      <c r="B4484" s="20" t="s">
        <v>4512</v>
      </c>
      <c r="C4484" s="21" t="s">
        <v>169477</v>
      </c>
      <c r="D4484" s="21" t="s">
        <v>296</v>
      </c>
      <c r="E4484" s="23"/>
    </row>
    <row r="4485" spans="1:5" ht="20" customHeight="1">
      <c r="A4485" s="19" t="s">
        <v>4514</v>
      </c>
      <c r="B4485" s="20" t="s">
        <v>4515</v>
      </c>
      <c r="C4485" s="22">
        <v>-75</v>
      </c>
      <c r="D4485" s="21" t="s">
        <v>345</v>
      </c>
      <c r="E4485" s="23"/>
    </row>
    <row r="4486" spans="1:5" ht="20" customHeight="1">
      <c r="A4486" s="19" t="s">
        <v>4516</v>
      </c>
      <c r="B4486" s="20" t="s">
        <v>4517</v>
      </c>
      <c r="C4486" s="22">
        <v>-105</v>
      </c>
      <c r="D4486" s="21" t="s">
        <v>345</v>
      </c>
      <c r="E4486" s="23"/>
    </row>
    <row r="4487" spans="1:5" ht="20" customHeight="1">
      <c r="A4487" s="19" t="s">
        <v>4518</v>
      </c>
      <c r="B4487" s="20" t="s">
        <v>4519</v>
      </c>
      <c r="C4487" s="22">
        <v>65</v>
      </c>
      <c r="D4487" s="21" t="s">
        <v>345</v>
      </c>
      <c r="E4487" s="23"/>
    </row>
    <row r="4488" spans="1:5" ht="20" customHeight="1">
      <c r="A4488" s="19" t="s">
        <v>4520</v>
      </c>
      <c r="B4488" s="20" t="s">
        <v>4521</v>
      </c>
      <c r="C4488" s="22">
        <v>-55</v>
      </c>
      <c r="D4488" s="21" t="s">
        <v>345</v>
      </c>
      <c r="E4488" s="23"/>
    </row>
    <row r="4489" spans="1:5" ht="20" customHeight="1">
      <c r="A4489" s="19" t="s">
        <v>4522</v>
      </c>
      <c r="B4489" s="20" t="s">
        <v>4523</v>
      </c>
      <c r="C4489" s="21" t="s">
        <v>169436</v>
      </c>
      <c r="D4489" s="21" t="s">
        <v>296</v>
      </c>
      <c r="E4489" s="23"/>
    </row>
    <row r="4490" spans="1:5" ht="20" customHeight="1">
      <c r="A4490" s="19" t="s">
        <v>4526</v>
      </c>
      <c r="B4490" s="20" t="s">
        <v>4525</v>
      </c>
      <c r="C4490" s="22">
        <v>-95</v>
      </c>
      <c r="D4490" s="21" t="s">
        <v>345</v>
      </c>
      <c r="E4490" s="23"/>
    </row>
    <row r="4491" spans="1:5" ht="32" customHeight="1">
      <c r="A4491" s="19" t="s">
        <v>4527</v>
      </c>
      <c r="B4491" s="20" t="s">
        <v>4528</v>
      </c>
      <c r="C4491" s="21" t="s">
        <v>169572</v>
      </c>
      <c r="D4491" s="21" t="s">
        <v>345</v>
      </c>
      <c r="E4491" s="23"/>
    </row>
    <row r="4492" spans="1:5" ht="20" customHeight="1">
      <c r="A4492" s="19" t="s">
        <v>4529</v>
      </c>
      <c r="B4492" s="20" t="s">
        <v>4530</v>
      </c>
      <c r="C4492" s="21" t="s">
        <v>169474</v>
      </c>
      <c r="D4492" s="21" t="s">
        <v>345</v>
      </c>
      <c r="E4492" s="23"/>
    </row>
    <row r="4493" spans="1:5" ht="20" customHeight="1">
      <c r="A4493" s="19" t="s">
        <v>4531</v>
      </c>
      <c r="B4493" s="20" t="s">
        <v>4532</v>
      </c>
      <c r="C4493" s="21" t="s">
        <v>169471</v>
      </c>
      <c r="D4493" s="21" t="s">
        <v>345</v>
      </c>
      <c r="E4493" s="23"/>
    </row>
    <row r="4494" spans="1:5" ht="20" customHeight="1">
      <c r="A4494" s="19" t="s">
        <v>4533</v>
      </c>
      <c r="B4494" s="20" t="s">
        <v>4534</v>
      </c>
      <c r="C4494" s="21" t="s">
        <v>169474</v>
      </c>
      <c r="D4494" s="21" t="s">
        <v>345</v>
      </c>
      <c r="E4494" s="23"/>
    </row>
    <row r="4495" spans="1:5" ht="20" customHeight="1">
      <c r="A4495" s="19" t="s">
        <v>4535</v>
      </c>
      <c r="B4495" s="20" t="s">
        <v>4536</v>
      </c>
      <c r="C4495" s="22">
        <v>-65</v>
      </c>
      <c r="D4495" s="21" t="s">
        <v>345</v>
      </c>
      <c r="E4495" s="23"/>
    </row>
    <row r="4496" spans="1:5" ht="20" customHeight="1">
      <c r="A4496" s="19" t="s">
        <v>4537</v>
      </c>
      <c r="B4496" s="20" t="s">
        <v>4538</v>
      </c>
      <c r="C4496" s="21" t="s">
        <v>169446</v>
      </c>
      <c r="D4496" s="21" t="s">
        <v>345</v>
      </c>
      <c r="E4496" s="23"/>
    </row>
    <row r="4497" spans="1:5" ht="20" customHeight="1">
      <c r="A4497" s="19" t="s">
        <v>4541</v>
      </c>
      <c r="B4497" s="20" t="s">
        <v>4540</v>
      </c>
      <c r="C4497" s="21" t="s">
        <v>169477</v>
      </c>
      <c r="D4497" s="21" t="s">
        <v>345</v>
      </c>
      <c r="E4497" s="23"/>
    </row>
    <row r="4498" spans="1:5" ht="20" customHeight="1">
      <c r="A4498" s="19" t="s">
        <v>4542</v>
      </c>
      <c r="B4498" s="20" t="s">
        <v>4543</v>
      </c>
      <c r="C4498" s="21" t="s">
        <v>169474</v>
      </c>
      <c r="D4498" s="21" t="s">
        <v>345</v>
      </c>
      <c r="E4498" s="23"/>
    </row>
    <row r="4499" spans="1:5" ht="20" customHeight="1">
      <c r="A4499" s="19" t="s">
        <v>4544</v>
      </c>
      <c r="B4499" s="20" t="s">
        <v>4545</v>
      </c>
      <c r="C4499" s="21" t="s">
        <v>169433</v>
      </c>
      <c r="D4499" s="21" t="s">
        <v>345</v>
      </c>
      <c r="E4499" s="23"/>
    </row>
    <row r="4500" spans="1:5" ht="20" customHeight="1">
      <c r="A4500" s="19" t="s">
        <v>4548</v>
      </c>
      <c r="B4500" s="20" t="s">
        <v>4547</v>
      </c>
      <c r="C4500" s="21" t="s">
        <v>169438</v>
      </c>
      <c r="D4500" s="21" t="s">
        <v>345</v>
      </c>
      <c r="E4500" s="23"/>
    </row>
    <row r="4501" spans="1:5" ht="32" customHeight="1">
      <c r="A4501" s="19" t="s">
        <v>4549</v>
      </c>
      <c r="B4501" s="20" t="s">
        <v>4550</v>
      </c>
      <c r="C4501" s="21" t="s">
        <v>169569</v>
      </c>
      <c r="D4501" s="21" t="s">
        <v>345</v>
      </c>
      <c r="E4501" s="23"/>
    </row>
    <row r="4502" spans="1:5" ht="20" customHeight="1">
      <c r="A4502" s="19" t="s">
        <v>4551</v>
      </c>
      <c r="B4502" s="20" t="s">
        <v>4552</v>
      </c>
      <c r="C4502" s="22">
        <v>-95</v>
      </c>
      <c r="D4502" s="21" t="s">
        <v>345</v>
      </c>
      <c r="E4502" s="23"/>
    </row>
    <row r="4503" spans="1:5" ht="20" customHeight="1">
      <c r="A4503" s="19" t="s">
        <v>4553</v>
      </c>
      <c r="B4503" s="20" t="s">
        <v>4554</v>
      </c>
      <c r="C4503" s="22">
        <v>-115</v>
      </c>
      <c r="D4503" s="21" t="s">
        <v>296</v>
      </c>
      <c r="E4503" s="23"/>
    </row>
    <row r="4504" spans="1:5" ht="20" customHeight="1">
      <c r="A4504" s="19" t="s">
        <v>4558</v>
      </c>
      <c r="B4504" s="20" t="s">
        <v>4556</v>
      </c>
      <c r="C4504" s="21" t="s">
        <v>169474</v>
      </c>
      <c r="D4504" s="21" t="s">
        <v>345</v>
      </c>
      <c r="E4504" s="23"/>
    </row>
    <row r="4505" spans="1:5" ht="20" customHeight="1">
      <c r="A4505" s="19" t="s">
        <v>4559</v>
      </c>
      <c r="B4505" s="20" t="s">
        <v>4560</v>
      </c>
      <c r="C4505" s="21" t="s">
        <v>169493</v>
      </c>
      <c r="D4505" s="21" t="s">
        <v>296</v>
      </c>
      <c r="E4505" s="23"/>
    </row>
    <row r="4506" spans="1:5" ht="20" customHeight="1">
      <c r="A4506" s="19" t="s">
        <v>4565</v>
      </c>
      <c r="B4506" s="20" t="s">
        <v>4566</v>
      </c>
      <c r="C4506" s="21" t="s">
        <v>169460</v>
      </c>
      <c r="D4506" s="21" t="s">
        <v>345</v>
      </c>
      <c r="E4506" s="23"/>
    </row>
    <row r="4507" spans="1:5" ht="20" customHeight="1">
      <c r="A4507" s="19" t="s">
        <v>4570</v>
      </c>
      <c r="B4507" s="20" t="s">
        <v>4571</v>
      </c>
      <c r="C4507" s="22">
        <v>135</v>
      </c>
      <c r="D4507" s="21" t="s">
        <v>296</v>
      </c>
      <c r="E4507" s="23"/>
    </row>
    <row r="4508" spans="1:5" ht="20" customHeight="1">
      <c r="A4508" s="19" t="s">
        <v>4583</v>
      </c>
      <c r="B4508" s="20" t="s">
        <v>4584</v>
      </c>
      <c r="C4508" s="22">
        <v>75</v>
      </c>
      <c r="D4508" s="21" t="s">
        <v>345</v>
      </c>
      <c r="E4508" s="23"/>
    </row>
    <row r="4509" spans="1:5" ht="32" customHeight="1">
      <c r="A4509" s="19" t="s">
        <v>4590</v>
      </c>
      <c r="B4509" s="20" t="s">
        <v>4591</v>
      </c>
      <c r="C4509" s="21" t="s">
        <v>169556</v>
      </c>
      <c r="D4509" s="21" t="s">
        <v>296</v>
      </c>
      <c r="E4509" s="23"/>
    </row>
    <row r="4510" spans="1:5" ht="20" customHeight="1">
      <c r="A4510" s="19" t="s">
        <v>4593</v>
      </c>
      <c r="B4510" s="20" t="s">
        <v>4594</v>
      </c>
      <c r="C4510" s="21" t="s">
        <v>169494</v>
      </c>
      <c r="D4510" s="21" t="s">
        <v>345</v>
      </c>
      <c r="E4510" s="23"/>
    </row>
    <row r="4511" spans="1:5" ht="20" customHeight="1">
      <c r="A4511" s="19" t="s">
        <v>4600</v>
      </c>
      <c r="B4511" s="20" t="s">
        <v>4601</v>
      </c>
      <c r="C4511" s="21" t="s">
        <v>101522</v>
      </c>
      <c r="D4511" s="21" t="s">
        <v>345</v>
      </c>
      <c r="E4511" s="23"/>
    </row>
    <row r="4512" spans="1:5" ht="20" customHeight="1">
      <c r="A4512" s="19" t="s">
        <v>4603</v>
      </c>
      <c r="B4512" s="20" t="s">
        <v>4604</v>
      </c>
      <c r="C4512" s="21" t="s">
        <v>101727</v>
      </c>
      <c r="D4512" s="21" t="s">
        <v>345</v>
      </c>
      <c r="E4512" s="23"/>
    </row>
    <row r="4513" spans="1:5" ht="20" customHeight="1">
      <c r="A4513" s="19" t="s">
        <v>4618</v>
      </c>
      <c r="B4513" s="20" t="s">
        <v>4617</v>
      </c>
      <c r="C4513" s="21" t="s">
        <v>101727</v>
      </c>
      <c r="D4513" s="21" t="s">
        <v>345</v>
      </c>
      <c r="E4513" s="23"/>
    </row>
    <row r="4514" spans="1:5" ht="20" customHeight="1">
      <c r="A4514" s="19" t="s">
        <v>4634</v>
      </c>
      <c r="B4514" s="20" t="s">
        <v>4635</v>
      </c>
      <c r="C4514" s="21" t="s">
        <v>169448</v>
      </c>
      <c r="D4514" s="21" t="s">
        <v>296</v>
      </c>
      <c r="E4514" s="23"/>
    </row>
    <row r="4515" spans="1:5" ht="20" customHeight="1">
      <c r="A4515" s="19" t="s">
        <v>4642</v>
      </c>
      <c r="B4515" s="20" t="s">
        <v>4640</v>
      </c>
      <c r="C4515" s="22">
        <v>-75</v>
      </c>
      <c r="D4515" s="21" t="s">
        <v>296</v>
      </c>
      <c r="E4515" s="23"/>
    </row>
    <row r="4516" spans="1:5" ht="20" customHeight="1">
      <c r="A4516" s="19" t="s">
        <v>4644</v>
      </c>
      <c r="B4516" s="20" t="s">
        <v>4645</v>
      </c>
      <c r="C4516" s="22">
        <v>45</v>
      </c>
      <c r="D4516" s="21" t="s">
        <v>345</v>
      </c>
      <c r="E4516" s="23"/>
    </row>
    <row r="4517" spans="1:5" ht="20" customHeight="1">
      <c r="A4517" s="19" t="s">
        <v>4651</v>
      </c>
      <c r="B4517" s="20" t="s">
        <v>4650</v>
      </c>
      <c r="C4517" s="22">
        <v>155</v>
      </c>
      <c r="D4517" s="21" t="s">
        <v>345</v>
      </c>
      <c r="E4517" s="23"/>
    </row>
    <row r="4518" spans="1:5" ht="20" customHeight="1">
      <c r="A4518" s="19" t="s">
        <v>4663</v>
      </c>
      <c r="B4518" s="20" t="s">
        <v>4664</v>
      </c>
      <c r="C4518" s="21" t="s">
        <v>169443</v>
      </c>
      <c r="D4518" s="21" t="s">
        <v>345</v>
      </c>
      <c r="E4518" s="23"/>
    </row>
    <row r="4519" spans="1:5" ht="20" customHeight="1">
      <c r="A4519" s="19" t="s">
        <v>4668</v>
      </c>
      <c r="B4519" s="20" t="s">
        <v>4669</v>
      </c>
      <c r="C4519" s="21" t="s">
        <v>169449</v>
      </c>
      <c r="D4519" s="21" t="s">
        <v>345</v>
      </c>
      <c r="E4519" s="23"/>
    </row>
    <row r="4520" spans="1:5" ht="20" customHeight="1">
      <c r="A4520" s="19" t="s">
        <v>4675</v>
      </c>
      <c r="B4520" s="20" t="s">
        <v>4676</v>
      </c>
      <c r="C4520" s="22">
        <v>85</v>
      </c>
      <c r="D4520" s="21" t="s">
        <v>345</v>
      </c>
      <c r="E4520" s="23"/>
    </row>
    <row r="4521" spans="1:5" ht="32" customHeight="1">
      <c r="A4521" s="19" t="s">
        <v>4689</v>
      </c>
      <c r="B4521" s="20" t="s">
        <v>4688</v>
      </c>
      <c r="C4521" s="21" t="s">
        <v>169562</v>
      </c>
      <c r="D4521" s="21" t="s">
        <v>345</v>
      </c>
      <c r="E4521" s="23"/>
    </row>
    <row r="4522" spans="1:5" ht="20" customHeight="1">
      <c r="A4522" s="19" t="s">
        <v>4697</v>
      </c>
      <c r="B4522" s="20" t="s">
        <v>4698</v>
      </c>
      <c r="C4522" s="22">
        <v>95</v>
      </c>
      <c r="D4522" s="21" t="s">
        <v>345</v>
      </c>
      <c r="E4522" s="23"/>
    </row>
    <row r="4523" spans="1:5" ht="20" customHeight="1">
      <c r="A4523" s="19" t="s">
        <v>4710</v>
      </c>
      <c r="B4523" s="20" t="s">
        <v>4711</v>
      </c>
      <c r="C4523" s="21" t="s">
        <v>169492</v>
      </c>
      <c r="D4523" s="21" t="s">
        <v>345</v>
      </c>
      <c r="E4523" s="23"/>
    </row>
    <row r="4524" spans="1:5" ht="20" customHeight="1">
      <c r="A4524" s="19" t="s">
        <v>4724</v>
      </c>
      <c r="B4524" s="20" t="s">
        <v>4725</v>
      </c>
      <c r="C4524" s="21" t="s">
        <v>156989</v>
      </c>
      <c r="D4524" s="21" t="s">
        <v>345</v>
      </c>
      <c r="E4524" s="23"/>
    </row>
    <row r="4525" spans="1:5" ht="20" customHeight="1">
      <c r="A4525" s="19" t="s">
        <v>4729</v>
      </c>
      <c r="B4525" s="24">
        <v>100</v>
      </c>
      <c r="C4525" s="22">
        <v>215</v>
      </c>
      <c r="D4525" s="21" t="s">
        <v>345</v>
      </c>
      <c r="E4525" s="23"/>
    </row>
    <row r="4526" spans="1:5" ht="20" customHeight="1">
      <c r="A4526" s="19" t="s">
        <v>4737</v>
      </c>
      <c r="B4526" s="20" t="s">
        <v>4738</v>
      </c>
      <c r="C4526" s="21" t="s">
        <v>169494</v>
      </c>
      <c r="D4526" s="21" t="s">
        <v>345</v>
      </c>
      <c r="E4526" s="23"/>
    </row>
    <row r="4527" spans="1:5" ht="20" customHeight="1">
      <c r="A4527" s="19" t="s">
        <v>4751</v>
      </c>
      <c r="B4527" s="24">
        <v>100</v>
      </c>
      <c r="C4527" s="21" t="s">
        <v>156989</v>
      </c>
      <c r="D4527" s="21" t="s">
        <v>345</v>
      </c>
      <c r="E4527" s="23"/>
    </row>
    <row r="4528" spans="1:5" ht="20" customHeight="1">
      <c r="A4528" s="19" t="s">
        <v>4780</v>
      </c>
      <c r="B4528" s="20" t="s">
        <v>4781</v>
      </c>
      <c r="C4528" s="21" t="s">
        <v>169474</v>
      </c>
      <c r="D4528" s="21" t="s">
        <v>296</v>
      </c>
      <c r="E4528" s="23"/>
    </row>
    <row r="4529" spans="1:5" ht="20" customHeight="1">
      <c r="A4529" s="19" t="s">
        <v>4796</v>
      </c>
      <c r="B4529" s="20" t="s">
        <v>4797</v>
      </c>
      <c r="C4529" s="22">
        <v>55</v>
      </c>
      <c r="D4529" s="21" t="s">
        <v>345</v>
      </c>
      <c r="E4529" s="23"/>
    </row>
    <row r="4530" spans="1:5" ht="20" customHeight="1">
      <c r="A4530" s="19" t="s">
        <v>4861</v>
      </c>
      <c r="B4530" s="20" t="s">
        <v>4862</v>
      </c>
      <c r="C4530" s="22">
        <v>-25</v>
      </c>
      <c r="D4530" s="21" t="s">
        <v>345</v>
      </c>
      <c r="E4530" s="23"/>
    </row>
    <row r="4531" spans="1:5" ht="20" customHeight="1">
      <c r="A4531" s="19" t="s">
        <v>4890</v>
      </c>
      <c r="B4531" s="20" t="s">
        <v>4889</v>
      </c>
      <c r="C4531" s="21" t="s">
        <v>169478</v>
      </c>
      <c r="D4531" s="21" t="s">
        <v>345</v>
      </c>
      <c r="E4531" s="23"/>
    </row>
    <row r="4532" spans="1:5" ht="20" customHeight="1">
      <c r="A4532" s="19" t="s">
        <v>4927</v>
      </c>
      <c r="B4532" s="20" t="s">
        <v>4928</v>
      </c>
      <c r="C4532" s="22">
        <v>55</v>
      </c>
      <c r="D4532" s="21" t="s">
        <v>345</v>
      </c>
      <c r="E4532" s="23"/>
    </row>
    <row r="4533" spans="1:5" ht="20" customHeight="1">
      <c r="A4533" s="19" t="s">
        <v>5551</v>
      </c>
      <c r="B4533" s="20" t="s">
        <v>5547</v>
      </c>
      <c r="C4533" s="21" t="s">
        <v>169449</v>
      </c>
      <c r="D4533" s="21" t="s">
        <v>345</v>
      </c>
      <c r="E4533" s="23"/>
    </row>
    <row r="4534" spans="1:5" ht="32" customHeight="1">
      <c r="A4534" s="19" t="s">
        <v>10282</v>
      </c>
      <c r="B4534" s="20" t="s">
        <v>10278</v>
      </c>
      <c r="C4534" s="21" t="s">
        <v>169564</v>
      </c>
      <c r="D4534" s="21" t="s">
        <v>296</v>
      </c>
      <c r="E4534" s="23"/>
    </row>
    <row r="4535" spans="1:5" ht="20" customHeight="1">
      <c r="A4535" s="19" t="s">
        <v>10304</v>
      </c>
      <c r="B4535" s="20" t="s">
        <v>10305</v>
      </c>
      <c r="C4535" s="21" t="s">
        <v>169433</v>
      </c>
      <c r="D4535" s="21" t="s">
        <v>296</v>
      </c>
      <c r="E4535" s="23"/>
    </row>
    <row r="4536" spans="1:5" ht="20" customHeight="1">
      <c r="A4536" s="19" t="s">
        <v>10306</v>
      </c>
      <c r="B4536" s="20" t="s">
        <v>10307</v>
      </c>
      <c r="C4536" s="22">
        <v>65</v>
      </c>
      <c r="D4536" s="21" t="s">
        <v>345</v>
      </c>
      <c r="E4536" s="23"/>
    </row>
    <row r="4537" spans="1:5" ht="20" customHeight="1">
      <c r="A4537" s="19" t="s">
        <v>10308</v>
      </c>
      <c r="B4537" s="20" t="s">
        <v>10309</v>
      </c>
      <c r="C4537" s="22">
        <v>145</v>
      </c>
      <c r="D4537" s="21" t="s">
        <v>345</v>
      </c>
      <c r="E4537" s="23"/>
    </row>
    <row r="4538" spans="1:5" ht="20" customHeight="1">
      <c r="A4538" s="19" t="s">
        <v>10310</v>
      </c>
      <c r="B4538" s="20" t="s">
        <v>10311</v>
      </c>
      <c r="C4538" s="21" t="s">
        <v>169462</v>
      </c>
      <c r="D4538" s="21" t="s">
        <v>345</v>
      </c>
      <c r="E4538" s="23"/>
    </row>
    <row r="4539" spans="1:5" ht="20" customHeight="1">
      <c r="A4539" s="19" t="s">
        <v>10312</v>
      </c>
      <c r="B4539" s="20" t="s">
        <v>10313</v>
      </c>
      <c r="C4539" s="22">
        <v>165</v>
      </c>
      <c r="D4539" s="21" t="s">
        <v>345</v>
      </c>
      <c r="E4539" s="23"/>
    </row>
    <row r="4540" spans="1:5" ht="32" customHeight="1">
      <c r="A4540" s="19" t="s">
        <v>10314</v>
      </c>
      <c r="B4540" s="20" t="s">
        <v>10315</v>
      </c>
      <c r="C4540" s="21" t="s">
        <v>169570</v>
      </c>
      <c r="D4540" s="21" t="s">
        <v>345</v>
      </c>
      <c r="E4540" s="23"/>
    </row>
    <row r="4541" spans="1:5" ht="20" customHeight="1">
      <c r="A4541" s="19" t="s">
        <v>10318</v>
      </c>
      <c r="B4541" s="20" t="s">
        <v>10317</v>
      </c>
      <c r="C4541" s="21" t="s">
        <v>169435</v>
      </c>
      <c r="D4541" s="21" t="s">
        <v>345</v>
      </c>
      <c r="E4541" s="23"/>
    </row>
    <row r="4542" spans="1:5" ht="32" customHeight="1">
      <c r="A4542" s="19" t="s">
        <v>10319</v>
      </c>
      <c r="B4542" s="20" t="s">
        <v>10320</v>
      </c>
      <c r="C4542" s="21" t="s">
        <v>169573</v>
      </c>
      <c r="D4542" s="21" t="s">
        <v>345</v>
      </c>
      <c r="E4542" s="23"/>
    </row>
    <row r="4543" spans="1:5" ht="20" customHeight="1">
      <c r="A4543" s="19" t="s">
        <v>10324</v>
      </c>
      <c r="B4543" s="20" t="s">
        <v>10322</v>
      </c>
      <c r="C4543" s="21" t="s">
        <v>14955</v>
      </c>
      <c r="D4543" s="21" t="s">
        <v>296</v>
      </c>
      <c r="E4543" s="23"/>
    </row>
    <row r="4544" spans="1:5" ht="20" customHeight="1">
      <c r="A4544" s="19" t="s">
        <v>10325</v>
      </c>
      <c r="B4544" s="20" t="s">
        <v>10326</v>
      </c>
      <c r="C4544" s="22">
        <v>-75</v>
      </c>
      <c r="D4544" s="21" t="s">
        <v>345</v>
      </c>
      <c r="E4544" s="23"/>
    </row>
    <row r="4545" spans="1:5" ht="20" customHeight="1">
      <c r="A4545" s="19" t="s">
        <v>10327</v>
      </c>
      <c r="B4545" s="20" t="s">
        <v>10328</v>
      </c>
      <c r="C4545" s="21" t="s">
        <v>169478</v>
      </c>
      <c r="D4545" s="21" t="s">
        <v>345</v>
      </c>
      <c r="E4545" s="23"/>
    </row>
    <row r="4546" spans="1:5" ht="20" customHeight="1">
      <c r="A4546" s="19" t="s">
        <v>10329</v>
      </c>
      <c r="B4546" s="20" t="s">
        <v>10330</v>
      </c>
      <c r="C4546" s="22">
        <v>45</v>
      </c>
      <c r="D4546" s="21" t="s">
        <v>345</v>
      </c>
      <c r="E4546" s="23"/>
    </row>
    <row r="4547" spans="1:5" ht="32" customHeight="1">
      <c r="A4547" s="19" t="s">
        <v>10333</v>
      </c>
      <c r="B4547" s="20" t="s">
        <v>10332</v>
      </c>
      <c r="C4547" s="21" t="s">
        <v>169580</v>
      </c>
      <c r="D4547" s="21" t="s">
        <v>345</v>
      </c>
      <c r="E4547" s="23"/>
    </row>
    <row r="4548" spans="1:5" ht="32" customHeight="1">
      <c r="A4548" s="19" t="s">
        <v>10334</v>
      </c>
      <c r="B4548" s="20" t="s">
        <v>10335</v>
      </c>
      <c r="C4548" s="21" t="s">
        <v>169598</v>
      </c>
      <c r="D4548" s="21" t="s">
        <v>345</v>
      </c>
      <c r="E4548" s="23"/>
    </row>
    <row r="4549" spans="1:5" ht="20" customHeight="1">
      <c r="A4549" s="19" t="s">
        <v>10336</v>
      </c>
      <c r="B4549" s="20" t="s">
        <v>10337</v>
      </c>
      <c r="C4549" s="21" t="s">
        <v>169443</v>
      </c>
      <c r="D4549" s="21" t="s">
        <v>296</v>
      </c>
      <c r="E4549" s="23"/>
    </row>
    <row r="4550" spans="1:5" ht="20" customHeight="1">
      <c r="A4550" s="19" t="s">
        <v>10338</v>
      </c>
      <c r="B4550" s="20" t="s">
        <v>10339</v>
      </c>
      <c r="C4550" s="22">
        <v>135</v>
      </c>
      <c r="D4550" s="21" t="s">
        <v>345</v>
      </c>
      <c r="E4550" s="23"/>
    </row>
    <row r="4551" spans="1:5" ht="20" customHeight="1">
      <c r="A4551" s="19" t="s">
        <v>10340</v>
      </c>
      <c r="B4551" s="20" t="s">
        <v>10341</v>
      </c>
      <c r="C4551" s="21" t="s">
        <v>169438</v>
      </c>
      <c r="D4551" s="21" t="s">
        <v>345</v>
      </c>
      <c r="E4551" s="23"/>
    </row>
    <row r="4552" spans="1:5" ht="20" customHeight="1">
      <c r="A4552" s="19" t="s">
        <v>10342</v>
      </c>
      <c r="B4552" s="20" t="s">
        <v>10343</v>
      </c>
      <c r="C4552" s="21" t="s">
        <v>169485</v>
      </c>
      <c r="D4552" s="21" t="s">
        <v>345</v>
      </c>
      <c r="E4552" s="23"/>
    </row>
    <row r="4553" spans="1:5" ht="20" customHeight="1">
      <c r="A4553" s="19" t="s">
        <v>10347</v>
      </c>
      <c r="B4553" s="20" t="s">
        <v>10345</v>
      </c>
      <c r="C4553" s="22">
        <v>-115</v>
      </c>
      <c r="D4553" s="21" t="s">
        <v>296</v>
      </c>
      <c r="E4553" s="23"/>
    </row>
    <row r="4554" spans="1:5" ht="20" customHeight="1">
      <c r="A4554" s="19" t="s">
        <v>10348</v>
      </c>
      <c r="B4554" s="20" t="s">
        <v>10349</v>
      </c>
      <c r="C4554" s="21" t="s">
        <v>169476</v>
      </c>
      <c r="D4554" s="21" t="s">
        <v>345</v>
      </c>
      <c r="E4554" s="23"/>
    </row>
    <row r="4555" spans="1:5" ht="20" customHeight="1">
      <c r="A4555" s="19" t="s">
        <v>10352</v>
      </c>
      <c r="B4555" s="20" t="s">
        <v>10351</v>
      </c>
      <c r="C4555" s="22">
        <v>0</v>
      </c>
      <c r="D4555" s="21" t="s">
        <v>345</v>
      </c>
      <c r="E4555" s="23"/>
    </row>
    <row r="4556" spans="1:5" ht="20" customHeight="1">
      <c r="A4556" s="19" t="s">
        <v>10353</v>
      </c>
      <c r="B4556" s="20" t="s">
        <v>10354</v>
      </c>
      <c r="C4556" s="22">
        <v>-85</v>
      </c>
      <c r="D4556" s="21" t="s">
        <v>345</v>
      </c>
      <c r="E4556" s="23"/>
    </row>
    <row r="4557" spans="1:5" ht="20" customHeight="1">
      <c r="A4557" s="19" t="s">
        <v>10355</v>
      </c>
      <c r="B4557" s="20" t="s">
        <v>10356</v>
      </c>
      <c r="C4557" s="22">
        <v>-85</v>
      </c>
      <c r="D4557" s="21" t="s">
        <v>345</v>
      </c>
      <c r="E4557" s="23"/>
    </row>
    <row r="4558" spans="1:5" ht="20" customHeight="1">
      <c r="A4558" s="19" t="s">
        <v>10359</v>
      </c>
      <c r="B4558" s="20" t="s">
        <v>10358</v>
      </c>
      <c r="C4558" s="21" t="s">
        <v>169449</v>
      </c>
      <c r="D4558" s="21" t="s">
        <v>345</v>
      </c>
      <c r="E4558" s="23"/>
    </row>
    <row r="4559" spans="1:5" ht="20" customHeight="1">
      <c r="A4559" s="19" t="s">
        <v>10360</v>
      </c>
      <c r="B4559" s="20" t="s">
        <v>10361</v>
      </c>
      <c r="C4559" s="21" t="s">
        <v>169442</v>
      </c>
      <c r="D4559" s="21" t="s">
        <v>345</v>
      </c>
      <c r="E4559" s="23"/>
    </row>
    <row r="4560" spans="1:5" ht="20" customHeight="1">
      <c r="A4560" s="19" t="s">
        <v>10365</v>
      </c>
      <c r="B4560" s="20" t="s">
        <v>10363</v>
      </c>
      <c r="C4560" s="21" t="s">
        <v>169433</v>
      </c>
      <c r="D4560" s="21" t="s">
        <v>345</v>
      </c>
      <c r="E4560" s="23"/>
    </row>
    <row r="4561" spans="1:5" ht="20" customHeight="1">
      <c r="A4561" s="19" t="s">
        <v>10369</v>
      </c>
      <c r="B4561" s="20" t="s">
        <v>10367</v>
      </c>
      <c r="C4561" s="22">
        <v>-95</v>
      </c>
      <c r="D4561" s="21" t="s">
        <v>296</v>
      </c>
      <c r="E4561" s="23"/>
    </row>
    <row r="4562" spans="1:5" ht="20" customHeight="1">
      <c r="A4562" s="19" t="s">
        <v>10370</v>
      </c>
      <c r="B4562" s="20" t="s">
        <v>10371</v>
      </c>
      <c r="C4562" s="21" t="s">
        <v>169493</v>
      </c>
      <c r="D4562" s="21" t="s">
        <v>345</v>
      </c>
      <c r="E4562" s="23"/>
    </row>
    <row r="4563" spans="1:5" ht="20" customHeight="1">
      <c r="A4563" s="19" t="s">
        <v>10372</v>
      </c>
      <c r="B4563" s="20" t="s">
        <v>10373</v>
      </c>
      <c r="C4563" s="22">
        <v>-145</v>
      </c>
      <c r="D4563" s="21" t="s">
        <v>296</v>
      </c>
      <c r="E4563" s="23"/>
    </row>
    <row r="4564" spans="1:5" ht="20" customHeight="1">
      <c r="A4564" s="19" t="s">
        <v>10374</v>
      </c>
      <c r="B4564" s="20" t="s">
        <v>10375</v>
      </c>
      <c r="C4564" s="22">
        <v>-105</v>
      </c>
      <c r="D4564" s="21" t="s">
        <v>345</v>
      </c>
      <c r="E4564" s="23"/>
    </row>
    <row r="4565" spans="1:5" ht="32" customHeight="1">
      <c r="A4565" s="19" t="s">
        <v>10376</v>
      </c>
      <c r="B4565" s="20" t="s">
        <v>10377</v>
      </c>
      <c r="C4565" s="21" t="s">
        <v>169573</v>
      </c>
      <c r="D4565" s="21" t="s">
        <v>345</v>
      </c>
      <c r="E4565" s="23"/>
    </row>
    <row r="4566" spans="1:5" ht="20" customHeight="1">
      <c r="A4566" s="19" t="s">
        <v>10378</v>
      </c>
      <c r="B4566" s="20" t="s">
        <v>10379</v>
      </c>
      <c r="C4566" s="21" t="s">
        <v>169477</v>
      </c>
      <c r="D4566" s="21" t="s">
        <v>345</v>
      </c>
      <c r="E4566" s="23"/>
    </row>
    <row r="4567" spans="1:5" ht="20" customHeight="1">
      <c r="A4567" s="19" t="s">
        <v>10380</v>
      </c>
      <c r="B4567" s="20" t="s">
        <v>10381</v>
      </c>
      <c r="C4567" s="22">
        <v>-155</v>
      </c>
      <c r="D4567" s="21" t="s">
        <v>345</v>
      </c>
      <c r="E4567" s="23"/>
    </row>
    <row r="4568" spans="1:5" ht="20" customHeight="1">
      <c r="A4568" s="19" t="s">
        <v>10384</v>
      </c>
      <c r="B4568" s="20" t="s">
        <v>10383</v>
      </c>
      <c r="C4568" s="22">
        <v>-115</v>
      </c>
      <c r="D4568" s="21" t="s">
        <v>345</v>
      </c>
      <c r="E4568" s="23"/>
    </row>
    <row r="4569" spans="1:5" ht="20" customHeight="1">
      <c r="A4569" s="19" t="s">
        <v>10385</v>
      </c>
      <c r="B4569" s="20" t="s">
        <v>10386</v>
      </c>
      <c r="C4569" s="21" t="s">
        <v>169433</v>
      </c>
      <c r="D4569" s="21" t="s">
        <v>345</v>
      </c>
      <c r="E4569" s="23"/>
    </row>
    <row r="4570" spans="1:5" ht="20" customHeight="1">
      <c r="A4570" s="19" t="s">
        <v>10389</v>
      </c>
      <c r="B4570" s="20" t="s">
        <v>10388</v>
      </c>
      <c r="C4570" s="21" t="s">
        <v>169433</v>
      </c>
      <c r="D4570" s="21" t="s">
        <v>296</v>
      </c>
      <c r="E4570" s="23"/>
    </row>
    <row r="4571" spans="1:5" ht="20" customHeight="1">
      <c r="A4571" s="19" t="s">
        <v>10390</v>
      </c>
      <c r="B4571" s="20" t="s">
        <v>10391</v>
      </c>
      <c r="C4571" s="21" t="s">
        <v>169436</v>
      </c>
      <c r="D4571" s="21" t="s">
        <v>345</v>
      </c>
      <c r="E4571" s="23"/>
    </row>
    <row r="4572" spans="1:5" ht="20" customHeight="1">
      <c r="A4572" s="19" t="s">
        <v>10392</v>
      </c>
      <c r="B4572" s="20" t="s">
        <v>10393</v>
      </c>
      <c r="C4572" s="22">
        <v>-85</v>
      </c>
      <c r="D4572" s="21" t="s">
        <v>345</v>
      </c>
      <c r="E4572" s="23"/>
    </row>
    <row r="4573" spans="1:5" ht="20" customHeight="1">
      <c r="A4573" s="19" t="s">
        <v>10394</v>
      </c>
      <c r="B4573" s="20" t="s">
        <v>10395</v>
      </c>
      <c r="C4573" s="21" t="s">
        <v>169439</v>
      </c>
      <c r="D4573" s="21" t="s">
        <v>345</v>
      </c>
      <c r="E4573" s="23"/>
    </row>
    <row r="4574" spans="1:5" ht="20" customHeight="1">
      <c r="A4574" s="19" t="s">
        <v>10398</v>
      </c>
      <c r="B4574" s="20" t="s">
        <v>10397</v>
      </c>
      <c r="C4574" s="21" t="s">
        <v>169493</v>
      </c>
      <c r="D4574" s="21" t="s">
        <v>345</v>
      </c>
      <c r="E4574" s="23"/>
    </row>
    <row r="4575" spans="1:5" ht="20" customHeight="1">
      <c r="A4575" s="19" t="s">
        <v>10402</v>
      </c>
      <c r="B4575" s="20" t="s">
        <v>10400</v>
      </c>
      <c r="C4575" s="22">
        <v>-45</v>
      </c>
      <c r="D4575" s="21" t="s">
        <v>345</v>
      </c>
      <c r="E4575" s="23"/>
    </row>
    <row r="4576" spans="1:5" ht="20" customHeight="1">
      <c r="A4576" s="19" t="s">
        <v>10405</v>
      </c>
      <c r="B4576" s="20" t="s">
        <v>10404</v>
      </c>
      <c r="C4576" s="21" t="s">
        <v>169443</v>
      </c>
      <c r="D4576" s="21" t="s">
        <v>296</v>
      </c>
      <c r="E4576" s="23"/>
    </row>
    <row r="4577" spans="1:5" ht="20" customHeight="1">
      <c r="A4577" s="19" t="s">
        <v>10406</v>
      </c>
      <c r="B4577" s="20" t="s">
        <v>10407</v>
      </c>
      <c r="C4577" s="22">
        <v>-45</v>
      </c>
      <c r="D4577" s="21" t="s">
        <v>345</v>
      </c>
      <c r="E4577" s="23"/>
    </row>
    <row r="4578" spans="1:5" ht="20" customHeight="1">
      <c r="A4578" s="19" t="s">
        <v>10411</v>
      </c>
      <c r="B4578" s="20" t="s">
        <v>10409</v>
      </c>
      <c r="C4578" s="22">
        <v>85</v>
      </c>
      <c r="D4578" s="21" t="s">
        <v>296</v>
      </c>
      <c r="E4578" s="23"/>
    </row>
    <row r="4579" spans="1:5" ht="20" customHeight="1">
      <c r="A4579" s="19" t="s">
        <v>10412</v>
      </c>
      <c r="B4579" s="20" t="s">
        <v>10413</v>
      </c>
      <c r="C4579" s="22">
        <v>15</v>
      </c>
      <c r="D4579" s="21" t="s">
        <v>345</v>
      </c>
      <c r="E4579" s="23"/>
    </row>
    <row r="4580" spans="1:5" ht="20" customHeight="1">
      <c r="A4580" s="19" t="s">
        <v>10414</v>
      </c>
      <c r="B4580" s="20" t="s">
        <v>10415</v>
      </c>
      <c r="C4580" s="21" t="s">
        <v>169486</v>
      </c>
      <c r="D4580" s="21" t="s">
        <v>345</v>
      </c>
      <c r="E4580" s="23"/>
    </row>
    <row r="4581" spans="1:5" ht="20" customHeight="1">
      <c r="A4581" s="19" t="s">
        <v>10416</v>
      </c>
      <c r="B4581" s="20" t="s">
        <v>10417</v>
      </c>
      <c r="C4581" s="21" t="s">
        <v>169438</v>
      </c>
      <c r="D4581" s="21" t="s">
        <v>345</v>
      </c>
      <c r="E4581" s="23"/>
    </row>
    <row r="4582" spans="1:5" ht="20" customHeight="1">
      <c r="A4582" s="19" t="s">
        <v>10418</v>
      </c>
      <c r="B4582" s="20" t="s">
        <v>10419</v>
      </c>
      <c r="C4582" s="22">
        <v>0</v>
      </c>
      <c r="D4582" s="21" t="s">
        <v>345</v>
      </c>
      <c r="E4582" s="23"/>
    </row>
    <row r="4583" spans="1:5" ht="20" customHeight="1">
      <c r="A4583" s="19" t="s">
        <v>10423</v>
      </c>
      <c r="B4583" s="20" t="s">
        <v>10421</v>
      </c>
      <c r="C4583" s="21" t="s">
        <v>169433</v>
      </c>
      <c r="D4583" s="21" t="s">
        <v>296</v>
      </c>
      <c r="E4583" s="23"/>
    </row>
    <row r="4584" spans="1:5" ht="20" customHeight="1">
      <c r="A4584" s="19" t="s">
        <v>10426</v>
      </c>
      <c r="B4584" s="20" t="s">
        <v>10425</v>
      </c>
      <c r="C4584" s="21" t="s">
        <v>169474</v>
      </c>
      <c r="D4584" s="21" t="s">
        <v>345</v>
      </c>
      <c r="E4584" s="23"/>
    </row>
    <row r="4585" spans="1:5" ht="20" customHeight="1">
      <c r="A4585" s="19" t="s">
        <v>10429</v>
      </c>
      <c r="B4585" s="20" t="s">
        <v>10428</v>
      </c>
      <c r="C4585" s="22">
        <v>-125</v>
      </c>
      <c r="D4585" s="21" t="s">
        <v>296</v>
      </c>
      <c r="E4585" s="23"/>
    </row>
    <row r="4586" spans="1:5" ht="20" customHeight="1">
      <c r="A4586" s="19" t="s">
        <v>10430</v>
      </c>
      <c r="B4586" s="20" t="s">
        <v>10431</v>
      </c>
      <c r="C4586" s="22">
        <v>-125</v>
      </c>
      <c r="D4586" s="21" t="s">
        <v>345</v>
      </c>
      <c r="E4586" s="23"/>
    </row>
    <row r="4587" spans="1:5" ht="20" customHeight="1">
      <c r="A4587" s="19" t="s">
        <v>10432</v>
      </c>
      <c r="B4587" s="20" t="s">
        <v>10433</v>
      </c>
      <c r="C4587" s="21" t="s">
        <v>169474</v>
      </c>
      <c r="D4587" s="21" t="s">
        <v>296</v>
      </c>
      <c r="E4587" s="23"/>
    </row>
    <row r="4588" spans="1:5" ht="20" customHeight="1">
      <c r="A4588" s="19" t="s">
        <v>10434</v>
      </c>
      <c r="B4588" s="20" t="s">
        <v>10435</v>
      </c>
      <c r="C4588" s="21" t="s">
        <v>169436</v>
      </c>
      <c r="D4588" s="21" t="s">
        <v>345</v>
      </c>
      <c r="E4588" s="23"/>
    </row>
    <row r="4589" spans="1:5" ht="20" customHeight="1">
      <c r="A4589" s="19" t="s">
        <v>10439</v>
      </c>
      <c r="B4589" s="20" t="s">
        <v>10437</v>
      </c>
      <c r="C4589" s="21" t="s">
        <v>169443</v>
      </c>
      <c r="D4589" s="21" t="s">
        <v>345</v>
      </c>
      <c r="E4589" s="23"/>
    </row>
    <row r="4590" spans="1:5" ht="20" customHeight="1">
      <c r="A4590" s="19" t="s">
        <v>10440</v>
      </c>
      <c r="B4590" s="20" t="s">
        <v>10441</v>
      </c>
      <c r="C4590" s="22">
        <v>-115</v>
      </c>
      <c r="D4590" s="21" t="s">
        <v>296</v>
      </c>
      <c r="E4590" s="23"/>
    </row>
    <row r="4591" spans="1:5" ht="20" customHeight="1">
      <c r="A4591" s="19" t="s">
        <v>10447</v>
      </c>
      <c r="B4591" s="20" t="s">
        <v>10443</v>
      </c>
      <c r="C4591" s="22">
        <v>-85</v>
      </c>
      <c r="D4591" s="21" t="s">
        <v>296</v>
      </c>
      <c r="E4591" s="23"/>
    </row>
    <row r="4592" spans="1:5" ht="20" customHeight="1">
      <c r="A4592" s="19" t="s">
        <v>10448</v>
      </c>
      <c r="B4592" s="20" t="s">
        <v>10449</v>
      </c>
      <c r="C4592" s="21" t="s">
        <v>169477</v>
      </c>
      <c r="D4592" s="21" t="s">
        <v>345</v>
      </c>
      <c r="E4592" s="23"/>
    </row>
    <row r="4593" spans="1:5" ht="20" customHeight="1">
      <c r="A4593" s="19" t="s">
        <v>10452</v>
      </c>
      <c r="B4593" s="20" t="s">
        <v>10451</v>
      </c>
      <c r="C4593" s="21" t="s">
        <v>169443</v>
      </c>
      <c r="D4593" s="21" t="s">
        <v>296</v>
      </c>
      <c r="E4593" s="23"/>
    </row>
    <row r="4594" spans="1:5" ht="20" customHeight="1">
      <c r="A4594" s="19" t="s">
        <v>10453</v>
      </c>
      <c r="B4594" s="20" t="s">
        <v>10454</v>
      </c>
      <c r="C4594" s="21" t="s">
        <v>169436</v>
      </c>
      <c r="D4594" s="21" t="s">
        <v>296</v>
      </c>
      <c r="E4594" s="23"/>
    </row>
    <row r="4595" spans="1:5" ht="20" customHeight="1">
      <c r="A4595" s="19" t="s">
        <v>10458</v>
      </c>
      <c r="B4595" s="20" t="s">
        <v>10456</v>
      </c>
      <c r="C4595" s="22">
        <v>-145</v>
      </c>
      <c r="D4595" s="21" t="s">
        <v>345</v>
      </c>
      <c r="E4595" s="23"/>
    </row>
    <row r="4596" spans="1:5" ht="32" customHeight="1">
      <c r="A4596" s="19" t="s">
        <v>10461</v>
      </c>
      <c r="B4596" s="20" t="s">
        <v>10460</v>
      </c>
      <c r="C4596" s="21" t="s">
        <v>169579</v>
      </c>
      <c r="D4596" s="21" t="s">
        <v>296</v>
      </c>
      <c r="E4596" s="23"/>
    </row>
    <row r="4597" spans="1:5" ht="20" customHeight="1">
      <c r="A4597" s="19" t="s">
        <v>10462</v>
      </c>
      <c r="B4597" s="20" t="s">
        <v>10463</v>
      </c>
      <c r="C4597" s="22">
        <v>-115</v>
      </c>
      <c r="D4597" s="21" t="s">
        <v>296</v>
      </c>
      <c r="E4597" s="23"/>
    </row>
    <row r="4598" spans="1:5" ht="20" customHeight="1">
      <c r="A4598" s="19" t="s">
        <v>10464</v>
      </c>
      <c r="B4598" s="20" t="s">
        <v>10465</v>
      </c>
      <c r="C4598" s="21" t="s">
        <v>169442</v>
      </c>
      <c r="D4598" s="21" t="s">
        <v>296</v>
      </c>
      <c r="E4598" s="23"/>
    </row>
    <row r="4599" spans="1:5" ht="20" customHeight="1">
      <c r="A4599" s="19" t="s">
        <v>277</v>
      </c>
      <c r="B4599" s="20" t="s">
        <v>280</v>
      </c>
      <c r="C4599" s="21" t="s">
        <v>169493</v>
      </c>
      <c r="D4599" s="21" t="s">
        <v>139</v>
      </c>
      <c r="E4599" s="23"/>
    </row>
    <row r="4600" spans="1:5" ht="20" customHeight="1">
      <c r="A4600" s="19" t="s">
        <v>4561</v>
      </c>
      <c r="B4600" s="20" t="s">
        <v>4562</v>
      </c>
      <c r="C4600" s="22">
        <v>-175</v>
      </c>
      <c r="D4600" s="21" t="s">
        <v>296</v>
      </c>
      <c r="E4600" s="23"/>
    </row>
    <row r="4601" spans="1:5" ht="32" customHeight="1">
      <c r="A4601" s="19" t="s">
        <v>4563</v>
      </c>
      <c r="B4601" s="20" t="s">
        <v>4564</v>
      </c>
      <c r="C4601" s="21" t="s">
        <v>169578</v>
      </c>
      <c r="D4601" s="21" t="s">
        <v>345</v>
      </c>
      <c r="E4601" s="23"/>
    </row>
    <row r="4602" spans="1:5" ht="20" customHeight="1">
      <c r="A4602" s="19" t="s">
        <v>4567</v>
      </c>
      <c r="B4602" s="20" t="s">
        <v>4566</v>
      </c>
      <c r="C4602" s="21" t="s">
        <v>169460</v>
      </c>
      <c r="D4602" s="21" t="s">
        <v>345</v>
      </c>
      <c r="E4602" s="23"/>
    </row>
    <row r="4603" spans="1:5" ht="20" customHeight="1">
      <c r="A4603" s="19" t="s">
        <v>4568</v>
      </c>
      <c r="B4603" s="20" t="s">
        <v>4569</v>
      </c>
      <c r="C4603" s="21" t="s">
        <v>169480</v>
      </c>
      <c r="D4603" s="21" t="s">
        <v>345</v>
      </c>
      <c r="E4603" s="23"/>
    </row>
    <row r="4604" spans="1:5" ht="20" customHeight="1">
      <c r="A4604" s="19" t="s">
        <v>4572</v>
      </c>
      <c r="B4604" s="20" t="s">
        <v>4571</v>
      </c>
      <c r="C4604" s="22">
        <v>135</v>
      </c>
      <c r="D4604" s="21" t="s">
        <v>296</v>
      </c>
      <c r="E4604" s="23"/>
    </row>
    <row r="4605" spans="1:5" ht="20" customHeight="1">
      <c r="A4605" s="19" t="s">
        <v>4573</v>
      </c>
      <c r="B4605" s="20" t="s">
        <v>4574</v>
      </c>
      <c r="C4605" s="21" t="s">
        <v>169461</v>
      </c>
      <c r="D4605" s="21" t="s">
        <v>345</v>
      </c>
      <c r="E4605" s="23"/>
    </row>
    <row r="4606" spans="1:5" ht="20" customHeight="1">
      <c r="A4606" s="19" t="s">
        <v>4575</v>
      </c>
      <c r="B4606" s="20" t="s">
        <v>4576</v>
      </c>
      <c r="C4606" s="21" t="s">
        <v>169478</v>
      </c>
      <c r="D4606" s="21" t="s">
        <v>296</v>
      </c>
      <c r="E4606" s="23"/>
    </row>
    <row r="4607" spans="1:5" ht="32" customHeight="1">
      <c r="A4607" s="19" t="s">
        <v>4577</v>
      </c>
      <c r="B4607" s="20" t="s">
        <v>4578</v>
      </c>
      <c r="C4607" s="21" t="s">
        <v>169593</v>
      </c>
      <c r="D4607" s="21" t="s">
        <v>345</v>
      </c>
      <c r="E4607" s="23"/>
    </row>
    <row r="4608" spans="1:5" ht="20" customHeight="1">
      <c r="A4608" s="19" t="s">
        <v>4579</v>
      </c>
      <c r="B4608" s="20" t="s">
        <v>4580</v>
      </c>
      <c r="C4608" s="22">
        <v>135</v>
      </c>
      <c r="D4608" s="21" t="s">
        <v>345</v>
      </c>
      <c r="E4608" s="23"/>
    </row>
    <row r="4609" spans="1:5" ht="20" customHeight="1">
      <c r="A4609" s="19" t="s">
        <v>4581</v>
      </c>
      <c r="B4609" s="20" t="s">
        <v>4582</v>
      </c>
      <c r="C4609" s="22">
        <v>0</v>
      </c>
      <c r="D4609" s="21" t="s">
        <v>345</v>
      </c>
      <c r="E4609" s="23"/>
    </row>
    <row r="4610" spans="1:5" ht="20" customHeight="1">
      <c r="A4610" s="19" t="s">
        <v>4585</v>
      </c>
      <c r="B4610" s="20" t="s">
        <v>4584</v>
      </c>
      <c r="C4610" s="22">
        <v>75</v>
      </c>
      <c r="D4610" s="21" t="s">
        <v>345</v>
      </c>
      <c r="E4610" s="23"/>
    </row>
    <row r="4611" spans="1:5" ht="20" customHeight="1">
      <c r="A4611" s="19" t="s">
        <v>4586</v>
      </c>
      <c r="B4611" s="20" t="s">
        <v>4587</v>
      </c>
      <c r="C4611" s="21" t="s">
        <v>169452</v>
      </c>
      <c r="D4611" s="21" t="s">
        <v>345</v>
      </c>
      <c r="E4611" s="23"/>
    </row>
    <row r="4612" spans="1:5" ht="20" customHeight="1">
      <c r="A4612" s="19" t="s">
        <v>4588</v>
      </c>
      <c r="B4612" s="20" t="s">
        <v>4589</v>
      </c>
      <c r="C4612" s="21" t="s">
        <v>169509</v>
      </c>
      <c r="D4612" s="21" t="s">
        <v>345</v>
      </c>
      <c r="E4612" s="23"/>
    </row>
    <row r="4613" spans="1:5" ht="32" customHeight="1">
      <c r="A4613" s="19" t="s">
        <v>4592</v>
      </c>
      <c r="B4613" s="20" t="s">
        <v>4591</v>
      </c>
      <c r="C4613" s="21" t="s">
        <v>169556</v>
      </c>
      <c r="D4613" s="21" t="s">
        <v>296</v>
      </c>
      <c r="E4613" s="23"/>
    </row>
    <row r="4614" spans="1:5" ht="20" customHeight="1">
      <c r="A4614" s="19" t="s">
        <v>4595</v>
      </c>
      <c r="B4614" s="20" t="s">
        <v>4594</v>
      </c>
      <c r="C4614" s="21" t="s">
        <v>169494</v>
      </c>
      <c r="D4614" s="21" t="s">
        <v>345</v>
      </c>
      <c r="E4614" s="23"/>
    </row>
    <row r="4615" spans="1:5" ht="20" customHeight="1">
      <c r="A4615" s="19" t="s">
        <v>4596</v>
      </c>
      <c r="B4615" s="20" t="s">
        <v>4597</v>
      </c>
      <c r="C4615" s="21" t="s">
        <v>169486</v>
      </c>
      <c r="D4615" s="21" t="s">
        <v>345</v>
      </c>
      <c r="E4615" s="23"/>
    </row>
    <row r="4616" spans="1:5" ht="20" customHeight="1">
      <c r="A4616" s="19" t="s">
        <v>4598</v>
      </c>
      <c r="B4616" s="20" t="s">
        <v>4599</v>
      </c>
      <c r="C4616" s="21" t="s">
        <v>169435</v>
      </c>
      <c r="D4616" s="21" t="s">
        <v>345</v>
      </c>
      <c r="E4616" s="23"/>
    </row>
    <row r="4617" spans="1:5" ht="20" customHeight="1">
      <c r="A4617" s="19" t="s">
        <v>4602</v>
      </c>
      <c r="B4617" s="20" t="s">
        <v>4601</v>
      </c>
      <c r="C4617" s="21" t="s">
        <v>101522</v>
      </c>
      <c r="D4617" s="21" t="s">
        <v>345</v>
      </c>
      <c r="E4617" s="23"/>
    </row>
    <row r="4618" spans="1:5" ht="20" customHeight="1">
      <c r="A4618" s="19" t="s">
        <v>4605</v>
      </c>
      <c r="B4618" s="20" t="s">
        <v>4604</v>
      </c>
      <c r="C4618" s="21" t="s">
        <v>101727</v>
      </c>
      <c r="D4618" s="21" t="s">
        <v>345</v>
      </c>
      <c r="E4618" s="23"/>
    </row>
    <row r="4619" spans="1:5" ht="32" customHeight="1">
      <c r="A4619" s="19" t="s">
        <v>4606</v>
      </c>
      <c r="B4619" s="20" t="s">
        <v>4607</v>
      </c>
      <c r="C4619" s="21" t="s">
        <v>169577</v>
      </c>
      <c r="D4619" s="21" t="s">
        <v>345</v>
      </c>
      <c r="E4619" s="23"/>
    </row>
    <row r="4620" spans="1:5" ht="20" customHeight="1">
      <c r="A4620" s="19" t="s">
        <v>4608</v>
      </c>
      <c r="B4620" s="20" t="s">
        <v>4609</v>
      </c>
      <c r="C4620" s="22">
        <v>175</v>
      </c>
      <c r="D4620" s="21" t="s">
        <v>345</v>
      </c>
      <c r="E4620" s="23"/>
    </row>
    <row r="4621" spans="1:5" ht="20" customHeight="1">
      <c r="A4621" s="19" t="s">
        <v>4610</v>
      </c>
      <c r="B4621" s="20" t="s">
        <v>4611</v>
      </c>
      <c r="C4621" s="21" t="s">
        <v>169471</v>
      </c>
      <c r="D4621" s="21" t="s">
        <v>345</v>
      </c>
      <c r="E4621" s="23"/>
    </row>
    <row r="4622" spans="1:5" ht="20" customHeight="1">
      <c r="A4622" s="19" t="s">
        <v>4612</v>
      </c>
      <c r="B4622" s="20" t="s">
        <v>4613</v>
      </c>
      <c r="C4622" s="21" t="s">
        <v>169455</v>
      </c>
      <c r="D4622" s="21" t="s">
        <v>345</v>
      </c>
      <c r="E4622" s="23"/>
    </row>
    <row r="4623" spans="1:5" ht="20" customHeight="1">
      <c r="A4623" s="19" t="s">
        <v>4614</v>
      </c>
      <c r="B4623" s="20" t="s">
        <v>4615</v>
      </c>
      <c r="C4623" s="21" t="s">
        <v>169494</v>
      </c>
      <c r="D4623" s="21" t="s">
        <v>345</v>
      </c>
      <c r="E4623" s="23"/>
    </row>
    <row r="4624" spans="1:5" ht="20" customHeight="1">
      <c r="A4624" s="19" t="s">
        <v>4619</v>
      </c>
      <c r="B4624" s="20" t="s">
        <v>4617</v>
      </c>
      <c r="C4624" s="21" t="s">
        <v>101727</v>
      </c>
      <c r="D4624" s="21" t="s">
        <v>345</v>
      </c>
      <c r="E4624" s="23"/>
    </row>
    <row r="4625" spans="1:5" ht="32" customHeight="1">
      <c r="A4625" s="19" t="s">
        <v>4622</v>
      </c>
      <c r="B4625" s="20" t="s">
        <v>4623</v>
      </c>
      <c r="C4625" s="21" t="s">
        <v>169567</v>
      </c>
      <c r="D4625" s="21" t="s">
        <v>345</v>
      </c>
      <c r="E4625" s="23"/>
    </row>
    <row r="4626" spans="1:5" ht="20" customHeight="1">
      <c r="A4626" s="19" t="s">
        <v>4624</v>
      </c>
      <c r="B4626" s="20" t="s">
        <v>4625</v>
      </c>
      <c r="C4626" s="22">
        <v>115</v>
      </c>
      <c r="D4626" s="21" t="s">
        <v>296</v>
      </c>
      <c r="E4626" s="23"/>
    </row>
    <row r="4627" spans="1:5" ht="20" customHeight="1">
      <c r="A4627" s="19" t="s">
        <v>4626</v>
      </c>
      <c r="B4627" s="20" t="s">
        <v>4627</v>
      </c>
      <c r="C4627" s="21" t="s">
        <v>101727</v>
      </c>
      <c r="D4627" s="21" t="s">
        <v>345</v>
      </c>
      <c r="E4627" s="23"/>
    </row>
    <row r="4628" spans="1:5" ht="20" customHeight="1">
      <c r="A4628" s="19" t="s">
        <v>4628</v>
      </c>
      <c r="B4628" s="20" t="s">
        <v>4629</v>
      </c>
      <c r="C4628" s="21" t="s">
        <v>169435</v>
      </c>
      <c r="D4628" s="21" t="s">
        <v>296</v>
      </c>
      <c r="E4628" s="23"/>
    </row>
    <row r="4629" spans="1:5" ht="20" customHeight="1">
      <c r="A4629" s="19" t="s">
        <v>4630</v>
      </c>
      <c r="B4629" s="20" t="s">
        <v>4631</v>
      </c>
      <c r="C4629" s="22">
        <v>75</v>
      </c>
      <c r="D4629" s="21" t="s">
        <v>345</v>
      </c>
      <c r="E4629" s="23"/>
    </row>
    <row r="4630" spans="1:5" ht="20" customHeight="1">
      <c r="A4630" s="19" t="s">
        <v>4632</v>
      </c>
      <c r="B4630" s="20" t="s">
        <v>4633</v>
      </c>
      <c r="C4630" s="22">
        <v>-105</v>
      </c>
      <c r="D4630" s="21" t="s">
        <v>345</v>
      </c>
      <c r="E4630" s="23"/>
    </row>
    <row r="4631" spans="1:5" ht="20" customHeight="1">
      <c r="A4631" s="19" t="s">
        <v>4636</v>
      </c>
      <c r="B4631" s="20" t="s">
        <v>4635</v>
      </c>
      <c r="C4631" s="21" t="s">
        <v>169448</v>
      </c>
      <c r="D4631" s="21" t="s">
        <v>296</v>
      </c>
      <c r="E4631" s="23"/>
    </row>
    <row r="4632" spans="1:5" ht="20" customHeight="1">
      <c r="A4632" s="19" t="s">
        <v>4637</v>
      </c>
      <c r="B4632" s="20" t="s">
        <v>4638</v>
      </c>
      <c r="C4632" s="21" t="s">
        <v>169448</v>
      </c>
      <c r="D4632" s="21" t="s">
        <v>345</v>
      </c>
      <c r="E4632" s="23"/>
    </row>
    <row r="4633" spans="1:5" ht="20" customHeight="1">
      <c r="A4633" s="19" t="s">
        <v>4643</v>
      </c>
      <c r="B4633" s="20" t="s">
        <v>4640</v>
      </c>
      <c r="C4633" s="22">
        <v>-75</v>
      </c>
      <c r="D4633" s="21" t="s">
        <v>296</v>
      </c>
      <c r="E4633" s="23"/>
    </row>
    <row r="4634" spans="1:5" ht="20" customHeight="1">
      <c r="A4634" s="19" t="s">
        <v>4646</v>
      </c>
      <c r="B4634" s="20" t="s">
        <v>4645</v>
      </c>
      <c r="C4634" s="22">
        <v>45</v>
      </c>
      <c r="D4634" s="21" t="s">
        <v>345</v>
      </c>
      <c r="E4634" s="23"/>
    </row>
    <row r="4635" spans="1:5" ht="32" customHeight="1">
      <c r="A4635" s="19" t="s">
        <v>4647</v>
      </c>
      <c r="B4635" s="20" t="s">
        <v>4648</v>
      </c>
      <c r="C4635" s="21" t="s">
        <v>169578</v>
      </c>
      <c r="D4635" s="21" t="s">
        <v>345</v>
      </c>
      <c r="E4635" s="23"/>
    </row>
    <row r="4636" spans="1:5" ht="20" customHeight="1">
      <c r="A4636" s="19" t="s">
        <v>4652</v>
      </c>
      <c r="B4636" s="20" t="s">
        <v>4650</v>
      </c>
      <c r="C4636" s="22">
        <v>155</v>
      </c>
      <c r="D4636" s="21" t="s">
        <v>345</v>
      </c>
      <c r="E4636" s="23"/>
    </row>
    <row r="4637" spans="1:5" ht="20" customHeight="1">
      <c r="A4637" s="19" t="s">
        <v>4653</v>
      </c>
      <c r="B4637" s="20" t="s">
        <v>4654</v>
      </c>
      <c r="C4637" s="22">
        <v>95</v>
      </c>
      <c r="D4637" s="21" t="s">
        <v>345</v>
      </c>
      <c r="E4637" s="23"/>
    </row>
    <row r="4638" spans="1:5" ht="20" customHeight="1">
      <c r="A4638" s="19" t="s">
        <v>4655</v>
      </c>
      <c r="B4638" s="20" t="s">
        <v>4656</v>
      </c>
      <c r="C4638" s="21" t="s">
        <v>169433</v>
      </c>
      <c r="D4638" s="21" t="s">
        <v>345</v>
      </c>
      <c r="E4638" s="23"/>
    </row>
    <row r="4639" spans="1:5" ht="20" customHeight="1">
      <c r="A4639" s="19" t="s">
        <v>4657</v>
      </c>
      <c r="B4639" s="20" t="s">
        <v>4658</v>
      </c>
      <c r="C4639" s="22">
        <v>55</v>
      </c>
      <c r="D4639" s="21" t="s">
        <v>296</v>
      </c>
      <c r="E4639" s="23"/>
    </row>
    <row r="4640" spans="1:5" ht="20" customHeight="1">
      <c r="A4640" s="19" t="s">
        <v>4659</v>
      </c>
      <c r="B4640" s="20" t="s">
        <v>4660</v>
      </c>
      <c r="C4640" s="21" t="s">
        <v>169471</v>
      </c>
      <c r="D4640" s="21" t="s">
        <v>296</v>
      </c>
      <c r="E4640" s="23"/>
    </row>
    <row r="4641" spans="1:5" ht="20" customHeight="1">
      <c r="A4641" s="19" t="s">
        <v>4661</v>
      </c>
      <c r="B4641" s="20" t="s">
        <v>4662</v>
      </c>
      <c r="C4641" s="21" t="s">
        <v>169433</v>
      </c>
      <c r="D4641" s="21" t="s">
        <v>345</v>
      </c>
      <c r="E4641" s="23"/>
    </row>
    <row r="4642" spans="1:5" ht="20" customHeight="1">
      <c r="A4642" s="19" t="s">
        <v>4665</v>
      </c>
      <c r="B4642" s="20" t="s">
        <v>4664</v>
      </c>
      <c r="C4642" s="21" t="s">
        <v>169443</v>
      </c>
      <c r="D4642" s="21" t="s">
        <v>345</v>
      </c>
      <c r="E4642" s="23"/>
    </row>
    <row r="4643" spans="1:5" ht="32" customHeight="1">
      <c r="A4643" s="19" t="s">
        <v>4666</v>
      </c>
      <c r="B4643" s="20" t="s">
        <v>4667</v>
      </c>
      <c r="C4643" s="21" t="s">
        <v>169561</v>
      </c>
      <c r="D4643" s="21" t="s">
        <v>345</v>
      </c>
      <c r="E4643" s="23"/>
    </row>
    <row r="4644" spans="1:5" ht="20" customHeight="1">
      <c r="A4644" s="19" t="s">
        <v>4670</v>
      </c>
      <c r="B4644" s="20" t="s">
        <v>4669</v>
      </c>
      <c r="C4644" s="21" t="s">
        <v>169449</v>
      </c>
      <c r="D4644" s="21" t="s">
        <v>345</v>
      </c>
      <c r="E4644" s="23"/>
    </row>
    <row r="4645" spans="1:5" ht="20" customHeight="1">
      <c r="A4645" s="19" t="s">
        <v>4671</v>
      </c>
      <c r="B4645" s="20" t="s">
        <v>4672</v>
      </c>
      <c r="C4645" s="22">
        <v>-145</v>
      </c>
      <c r="D4645" s="21" t="s">
        <v>345</v>
      </c>
      <c r="E4645" s="23"/>
    </row>
    <row r="4646" spans="1:5" ht="20" customHeight="1">
      <c r="A4646" s="19" t="s">
        <v>4673</v>
      </c>
      <c r="B4646" s="20" t="s">
        <v>4674</v>
      </c>
      <c r="C4646" s="22">
        <v>75</v>
      </c>
      <c r="D4646" s="21" t="s">
        <v>345</v>
      </c>
      <c r="E4646" s="23"/>
    </row>
    <row r="4647" spans="1:5" ht="20" customHeight="1">
      <c r="A4647" s="19" t="s">
        <v>4677</v>
      </c>
      <c r="B4647" s="20" t="s">
        <v>4676</v>
      </c>
      <c r="C4647" s="22">
        <v>85</v>
      </c>
      <c r="D4647" s="21" t="s">
        <v>345</v>
      </c>
      <c r="E4647" s="23"/>
    </row>
    <row r="4648" spans="1:5" ht="20" customHeight="1">
      <c r="A4648" s="19" t="s">
        <v>4678</v>
      </c>
      <c r="B4648" s="24">
        <v>100</v>
      </c>
      <c r="C4648" s="22">
        <v>105</v>
      </c>
      <c r="D4648" s="21" t="s">
        <v>345</v>
      </c>
      <c r="E4648" s="23"/>
    </row>
    <row r="4649" spans="1:5" ht="20" customHeight="1">
      <c r="A4649" s="19" t="s">
        <v>4679</v>
      </c>
      <c r="B4649" s="20" t="s">
        <v>4680</v>
      </c>
      <c r="C4649" s="22">
        <v>155</v>
      </c>
      <c r="D4649" s="21" t="s">
        <v>345</v>
      </c>
      <c r="E4649" s="23"/>
    </row>
    <row r="4650" spans="1:5" ht="20" customHeight="1">
      <c r="A4650" s="19" t="s">
        <v>4681</v>
      </c>
      <c r="B4650" s="20" t="s">
        <v>4682</v>
      </c>
      <c r="C4650" s="22">
        <v>-65</v>
      </c>
      <c r="D4650" s="21" t="s">
        <v>345</v>
      </c>
      <c r="E4650" s="23"/>
    </row>
    <row r="4651" spans="1:5" ht="32" customHeight="1">
      <c r="A4651" s="19" t="s">
        <v>4683</v>
      </c>
      <c r="B4651" s="20" t="s">
        <v>4684</v>
      </c>
      <c r="C4651" s="21" t="s">
        <v>160304</v>
      </c>
      <c r="D4651" s="21" t="s">
        <v>296</v>
      </c>
      <c r="E4651" s="23"/>
    </row>
    <row r="4652" spans="1:5" ht="20" customHeight="1">
      <c r="A4652" s="19" t="s">
        <v>4685</v>
      </c>
      <c r="B4652" s="20" t="s">
        <v>4686</v>
      </c>
      <c r="C4652" s="22">
        <v>-95</v>
      </c>
      <c r="D4652" s="21" t="s">
        <v>345</v>
      </c>
      <c r="E4652" s="23"/>
    </row>
    <row r="4653" spans="1:5" ht="32" customHeight="1">
      <c r="A4653" s="19" t="s">
        <v>4690</v>
      </c>
      <c r="B4653" s="20" t="s">
        <v>4688</v>
      </c>
      <c r="C4653" s="21" t="s">
        <v>169562</v>
      </c>
      <c r="D4653" s="21" t="s">
        <v>345</v>
      </c>
      <c r="E4653" s="23"/>
    </row>
    <row r="4654" spans="1:5" ht="20" customHeight="1">
      <c r="A4654" s="19" t="s">
        <v>4693</v>
      </c>
      <c r="B4654" s="20" t="s">
        <v>4694</v>
      </c>
      <c r="C4654" s="21" t="s">
        <v>169494</v>
      </c>
      <c r="D4654" s="21" t="s">
        <v>345</v>
      </c>
      <c r="E4654" s="23"/>
    </row>
    <row r="4655" spans="1:5" ht="32" customHeight="1">
      <c r="A4655" s="19" t="s">
        <v>4695</v>
      </c>
      <c r="B4655" s="20" t="s">
        <v>4696</v>
      </c>
      <c r="C4655" s="21" t="s">
        <v>169555</v>
      </c>
      <c r="D4655" s="21" t="s">
        <v>345</v>
      </c>
      <c r="E4655" s="23"/>
    </row>
    <row r="4656" spans="1:5" ht="20" customHeight="1">
      <c r="A4656" s="19" t="s">
        <v>4699</v>
      </c>
      <c r="B4656" s="20" t="s">
        <v>4698</v>
      </c>
      <c r="C4656" s="22">
        <v>95</v>
      </c>
      <c r="D4656" s="21" t="s">
        <v>345</v>
      </c>
      <c r="E4656" s="23"/>
    </row>
    <row r="4657" spans="1:5" ht="20" customHeight="1">
      <c r="A4657" s="19" t="s">
        <v>4700</v>
      </c>
      <c r="B4657" s="20" t="s">
        <v>4701</v>
      </c>
      <c r="C4657" s="21" t="s">
        <v>169433</v>
      </c>
      <c r="D4657" s="21" t="s">
        <v>345</v>
      </c>
      <c r="E4657" s="23"/>
    </row>
    <row r="4658" spans="1:5" ht="20" customHeight="1">
      <c r="A4658" s="19" t="s">
        <v>4702</v>
      </c>
      <c r="B4658" s="20" t="s">
        <v>4703</v>
      </c>
      <c r="C4658" s="21" t="s">
        <v>169436</v>
      </c>
      <c r="D4658" s="21" t="s">
        <v>345</v>
      </c>
      <c r="E4658" s="23"/>
    </row>
    <row r="4659" spans="1:5" ht="20" customHeight="1">
      <c r="A4659" s="19" t="s">
        <v>4704</v>
      </c>
      <c r="B4659" s="20" t="s">
        <v>4705</v>
      </c>
      <c r="C4659" s="21" t="s">
        <v>14955</v>
      </c>
      <c r="D4659" s="21" t="s">
        <v>296</v>
      </c>
      <c r="E4659" s="23"/>
    </row>
    <row r="4660" spans="1:5" ht="32" customHeight="1">
      <c r="A4660" s="19" t="s">
        <v>4706</v>
      </c>
      <c r="B4660" s="20" t="s">
        <v>4707</v>
      </c>
      <c r="C4660" s="21" t="s">
        <v>169560</v>
      </c>
      <c r="D4660" s="21" t="s">
        <v>296</v>
      </c>
      <c r="E4660" s="23"/>
    </row>
    <row r="4661" spans="1:5" ht="20" customHeight="1">
      <c r="A4661" s="19" t="s">
        <v>4708</v>
      </c>
      <c r="B4661" s="20" t="s">
        <v>4709</v>
      </c>
      <c r="C4661" s="21" t="s">
        <v>169460</v>
      </c>
      <c r="D4661" s="21" t="s">
        <v>345</v>
      </c>
      <c r="E4661" s="23"/>
    </row>
    <row r="4662" spans="1:5" ht="20" customHeight="1">
      <c r="A4662" s="19" t="s">
        <v>4712</v>
      </c>
      <c r="B4662" s="20" t="s">
        <v>4711</v>
      </c>
      <c r="C4662" s="21" t="s">
        <v>169492</v>
      </c>
      <c r="D4662" s="21" t="s">
        <v>345</v>
      </c>
      <c r="E4662" s="23"/>
    </row>
    <row r="4663" spans="1:5" ht="20" customHeight="1">
      <c r="A4663" s="19" t="s">
        <v>4713</v>
      </c>
      <c r="B4663" s="20" t="s">
        <v>4714</v>
      </c>
      <c r="C4663" s="22">
        <v>155</v>
      </c>
      <c r="D4663" s="21" t="s">
        <v>345</v>
      </c>
      <c r="E4663" s="23"/>
    </row>
    <row r="4664" spans="1:5" ht="20" customHeight="1">
      <c r="A4664" s="19" t="s">
        <v>4715</v>
      </c>
      <c r="B4664" s="24">
        <v>100</v>
      </c>
      <c r="C4664" s="22">
        <v>225</v>
      </c>
      <c r="D4664" s="21" t="s">
        <v>345</v>
      </c>
      <c r="E4664" s="23"/>
    </row>
    <row r="4665" spans="1:5" ht="20" customHeight="1">
      <c r="A4665" s="19" t="s">
        <v>4716</v>
      </c>
      <c r="B4665" s="20" t="s">
        <v>4717</v>
      </c>
      <c r="C4665" s="22">
        <v>95</v>
      </c>
      <c r="D4665" s="21" t="s">
        <v>345</v>
      </c>
      <c r="E4665" s="23"/>
    </row>
    <row r="4666" spans="1:5" ht="20" customHeight="1">
      <c r="A4666" s="19" t="s">
        <v>4718</v>
      </c>
      <c r="B4666" s="20" t="s">
        <v>4719</v>
      </c>
      <c r="C4666" s="21" t="s">
        <v>169461</v>
      </c>
      <c r="D4666" s="21" t="s">
        <v>345</v>
      </c>
      <c r="E4666" s="23"/>
    </row>
    <row r="4667" spans="1:5" ht="20" customHeight="1">
      <c r="A4667" s="19" t="s">
        <v>4720</v>
      </c>
      <c r="B4667" s="20" t="s">
        <v>4721</v>
      </c>
      <c r="C4667" s="21" t="s">
        <v>169478</v>
      </c>
      <c r="D4667" s="21" t="s">
        <v>345</v>
      </c>
      <c r="E4667" s="23"/>
    </row>
    <row r="4668" spans="1:5" ht="20" customHeight="1">
      <c r="A4668" s="19" t="s">
        <v>4722</v>
      </c>
      <c r="B4668" s="20" t="s">
        <v>4723</v>
      </c>
      <c r="C4668" s="22">
        <v>255</v>
      </c>
      <c r="D4668" s="21" t="s">
        <v>296</v>
      </c>
      <c r="E4668" s="23"/>
    </row>
    <row r="4669" spans="1:5" ht="20" customHeight="1">
      <c r="A4669" s="19" t="s">
        <v>4726</v>
      </c>
      <c r="B4669" s="20" t="s">
        <v>4725</v>
      </c>
      <c r="C4669" s="21" t="s">
        <v>156989</v>
      </c>
      <c r="D4669" s="21" t="s">
        <v>345</v>
      </c>
      <c r="E4669" s="23"/>
    </row>
    <row r="4670" spans="1:5" ht="20" customHeight="1">
      <c r="A4670" s="19" t="s">
        <v>4727</v>
      </c>
      <c r="B4670" s="20" t="s">
        <v>4728</v>
      </c>
      <c r="C4670" s="22">
        <v>135</v>
      </c>
      <c r="D4670" s="21" t="s">
        <v>345</v>
      </c>
      <c r="E4670" s="23"/>
    </row>
    <row r="4671" spans="1:5" ht="20" customHeight="1">
      <c r="A4671" s="19" t="s">
        <v>4730</v>
      </c>
      <c r="B4671" s="24">
        <v>100</v>
      </c>
      <c r="C4671" s="22">
        <v>215</v>
      </c>
      <c r="D4671" s="21" t="s">
        <v>345</v>
      </c>
      <c r="E4671" s="23"/>
    </row>
    <row r="4672" spans="1:5" ht="32" customHeight="1">
      <c r="A4672" s="19" t="s">
        <v>4731</v>
      </c>
      <c r="B4672" s="20" t="s">
        <v>4732</v>
      </c>
      <c r="C4672" s="21" t="s">
        <v>169555</v>
      </c>
      <c r="D4672" s="21" t="s">
        <v>345</v>
      </c>
      <c r="E4672" s="23"/>
    </row>
    <row r="4673" spans="1:5" ht="32" customHeight="1">
      <c r="A4673" s="19" t="s">
        <v>4733</v>
      </c>
      <c r="B4673" s="20" t="s">
        <v>4734</v>
      </c>
      <c r="C4673" s="21" t="s">
        <v>169576</v>
      </c>
      <c r="D4673" s="21" t="s">
        <v>296</v>
      </c>
      <c r="E4673" s="23"/>
    </row>
    <row r="4674" spans="1:5" ht="20" customHeight="1">
      <c r="A4674" s="19" t="s">
        <v>4735</v>
      </c>
      <c r="B4674" s="20" t="s">
        <v>4736</v>
      </c>
      <c r="C4674" s="22">
        <v>205</v>
      </c>
      <c r="D4674" s="21" t="s">
        <v>345</v>
      </c>
      <c r="E4674" s="23"/>
    </row>
    <row r="4675" spans="1:5" ht="20" customHeight="1">
      <c r="A4675" s="19" t="s">
        <v>4739</v>
      </c>
      <c r="B4675" s="20" t="s">
        <v>4738</v>
      </c>
      <c r="C4675" s="21" t="s">
        <v>169494</v>
      </c>
      <c r="D4675" s="21" t="s">
        <v>345</v>
      </c>
      <c r="E4675" s="23"/>
    </row>
    <row r="4676" spans="1:5" ht="32" customHeight="1">
      <c r="A4676" s="19" t="s">
        <v>4740</v>
      </c>
      <c r="B4676" s="20" t="s">
        <v>4741</v>
      </c>
      <c r="C4676" s="21" t="s">
        <v>169586</v>
      </c>
      <c r="D4676" s="21" t="s">
        <v>296</v>
      </c>
      <c r="E4676" s="23"/>
    </row>
    <row r="4677" spans="1:5" ht="20" customHeight="1">
      <c r="A4677" s="19" t="s">
        <v>4742</v>
      </c>
      <c r="B4677" s="20" t="s">
        <v>4743</v>
      </c>
      <c r="C4677" s="21" t="s">
        <v>101727</v>
      </c>
      <c r="D4677" s="21" t="s">
        <v>345</v>
      </c>
      <c r="E4677" s="23"/>
    </row>
    <row r="4678" spans="1:5" ht="20" customHeight="1">
      <c r="A4678" s="19" t="s">
        <v>4744</v>
      </c>
      <c r="B4678" s="20" t="s">
        <v>4745</v>
      </c>
      <c r="C4678" s="22">
        <v>215</v>
      </c>
      <c r="D4678" s="21" t="s">
        <v>345</v>
      </c>
      <c r="E4678" s="23"/>
    </row>
    <row r="4679" spans="1:5" ht="20" customHeight="1">
      <c r="A4679" s="19" t="s">
        <v>4746</v>
      </c>
      <c r="B4679" s="20" t="s">
        <v>4747</v>
      </c>
      <c r="C4679" s="22">
        <v>75</v>
      </c>
      <c r="D4679" s="21" t="s">
        <v>345</v>
      </c>
      <c r="E4679" s="23"/>
    </row>
    <row r="4680" spans="1:5" ht="32" customHeight="1">
      <c r="A4680" s="19" t="s">
        <v>4748</v>
      </c>
      <c r="B4680" s="20" t="s">
        <v>4749</v>
      </c>
      <c r="C4680" s="21" t="s">
        <v>169566</v>
      </c>
      <c r="D4680" s="21" t="s">
        <v>345</v>
      </c>
      <c r="E4680" s="23"/>
    </row>
    <row r="4681" spans="1:5" ht="20" customHeight="1">
      <c r="A4681" s="19" t="s">
        <v>4752</v>
      </c>
      <c r="B4681" s="24">
        <v>100</v>
      </c>
      <c r="C4681" s="21" t="s">
        <v>156989</v>
      </c>
      <c r="D4681" s="21" t="s">
        <v>345</v>
      </c>
      <c r="E4681" s="23"/>
    </row>
    <row r="4682" spans="1:5" ht="20" customHeight="1">
      <c r="A4682" s="19" t="s">
        <v>4755</v>
      </c>
      <c r="B4682" s="20" t="s">
        <v>4756</v>
      </c>
      <c r="C4682" s="22">
        <v>95</v>
      </c>
      <c r="D4682" s="21" t="s">
        <v>345</v>
      </c>
      <c r="E4682" s="23"/>
    </row>
    <row r="4683" spans="1:5" ht="20" customHeight="1">
      <c r="A4683" s="19" t="s">
        <v>4757</v>
      </c>
      <c r="B4683" s="20" t="s">
        <v>4758</v>
      </c>
      <c r="C4683" s="22">
        <v>145</v>
      </c>
      <c r="D4683" s="21" t="s">
        <v>345</v>
      </c>
      <c r="E4683" s="23"/>
    </row>
    <row r="4684" spans="1:5" ht="20" customHeight="1">
      <c r="A4684" s="19" t="s">
        <v>4759</v>
      </c>
      <c r="B4684" s="20" t="s">
        <v>4760</v>
      </c>
      <c r="C4684" s="21" t="s">
        <v>169480</v>
      </c>
      <c r="D4684" s="21" t="s">
        <v>345</v>
      </c>
      <c r="E4684" s="23"/>
    </row>
    <row r="4685" spans="1:5" ht="20" customHeight="1">
      <c r="A4685" s="19" t="s">
        <v>4761</v>
      </c>
      <c r="B4685" s="20" t="s">
        <v>4762</v>
      </c>
      <c r="C4685" s="21" t="s">
        <v>169478</v>
      </c>
      <c r="D4685" s="21" t="s">
        <v>296</v>
      </c>
      <c r="E4685" s="23"/>
    </row>
    <row r="4686" spans="1:5" ht="20" customHeight="1">
      <c r="A4686" s="19" t="s">
        <v>4763</v>
      </c>
      <c r="B4686" s="20" t="s">
        <v>4764</v>
      </c>
      <c r="C4686" s="21" t="s">
        <v>169455</v>
      </c>
      <c r="D4686" s="21" t="s">
        <v>345</v>
      </c>
      <c r="E4686" s="23"/>
    </row>
    <row r="4687" spans="1:5" ht="20" customHeight="1">
      <c r="A4687" s="19" t="s">
        <v>4777</v>
      </c>
      <c r="B4687" s="20" t="s">
        <v>4778</v>
      </c>
      <c r="C4687" s="22">
        <v>-115</v>
      </c>
      <c r="D4687" s="21" t="s">
        <v>345</v>
      </c>
      <c r="E4687" s="23"/>
    </row>
    <row r="4688" spans="1:5" ht="20" customHeight="1">
      <c r="A4688" s="19" t="s">
        <v>4782</v>
      </c>
      <c r="B4688" s="20" t="s">
        <v>4781</v>
      </c>
      <c r="C4688" s="21" t="s">
        <v>169474</v>
      </c>
      <c r="D4688" s="21" t="s">
        <v>296</v>
      </c>
      <c r="E4688" s="23"/>
    </row>
    <row r="4689" spans="1:5" ht="20" customHeight="1">
      <c r="A4689" s="19" t="s">
        <v>4798</v>
      </c>
      <c r="B4689" s="20" t="s">
        <v>4797</v>
      </c>
      <c r="C4689" s="22">
        <v>55</v>
      </c>
      <c r="D4689" s="21" t="s">
        <v>345</v>
      </c>
      <c r="E4689" s="23"/>
    </row>
    <row r="4690" spans="1:5" ht="20" customHeight="1">
      <c r="A4690" s="19" t="s">
        <v>4810</v>
      </c>
      <c r="B4690" s="20" t="s">
        <v>4811</v>
      </c>
      <c r="C4690" s="22">
        <v>-125</v>
      </c>
      <c r="D4690" s="21" t="s">
        <v>345</v>
      </c>
      <c r="E4690" s="23"/>
    </row>
    <row r="4691" spans="1:5" ht="20" customHeight="1">
      <c r="A4691" s="19" t="s">
        <v>4815</v>
      </c>
      <c r="B4691" s="20" t="s">
        <v>4816</v>
      </c>
      <c r="C4691" s="22">
        <v>-25</v>
      </c>
      <c r="D4691" s="21" t="s">
        <v>345</v>
      </c>
      <c r="E4691" s="23"/>
    </row>
    <row r="4692" spans="1:5" ht="20" customHeight="1">
      <c r="A4692" s="19" t="s">
        <v>4826</v>
      </c>
      <c r="B4692" s="20" t="s">
        <v>4827</v>
      </c>
      <c r="C4692" s="22">
        <v>45</v>
      </c>
      <c r="D4692" s="21" t="s">
        <v>345</v>
      </c>
      <c r="E4692" s="23"/>
    </row>
    <row r="4693" spans="1:5" ht="20" customHeight="1">
      <c r="A4693" s="19" t="s">
        <v>4831</v>
      </c>
      <c r="B4693" s="20" t="s">
        <v>4832</v>
      </c>
      <c r="C4693" s="21" t="s">
        <v>169477</v>
      </c>
      <c r="D4693" s="21" t="s">
        <v>345</v>
      </c>
      <c r="E4693" s="23"/>
    </row>
    <row r="4694" spans="1:5" ht="20" customHeight="1">
      <c r="A4694" s="19" t="s">
        <v>4845</v>
      </c>
      <c r="B4694" s="20" t="s">
        <v>4846</v>
      </c>
      <c r="C4694" s="22">
        <v>-75</v>
      </c>
      <c r="D4694" s="21" t="s">
        <v>345</v>
      </c>
      <c r="E4694" s="23"/>
    </row>
    <row r="4695" spans="1:5" ht="20" customHeight="1">
      <c r="A4695" s="19" t="s">
        <v>4850</v>
      </c>
      <c r="B4695" s="20" t="s">
        <v>4851</v>
      </c>
      <c r="C4695" s="22">
        <v>115</v>
      </c>
      <c r="D4695" s="21" t="s">
        <v>296</v>
      </c>
      <c r="E4695" s="23"/>
    </row>
    <row r="4696" spans="1:5" ht="20" customHeight="1">
      <c r="A4696" s="19" t="s">
        <v>4863</v>
      </c>
      <c r="B4696" s="20" t="s">
        <v>4862</v>
      </c>
      <c r="C4696" s="22">
        <v>-25</v>
      </c>
      <c r="D4696" s="21" t="s">
        <v>345</v>
      </c>
      <c r="E4696" s="23"/>
    </row>
    <row r="4697" spans="1:5" ht="32" customHeight="1">
      <c r="A4697" s="19" t="s">
        <v>4875</v>
      </c>
      <c r="B4697" s="20" t="s">
        <v>4876</v>
      </c>
      <c r="C4697" s="21" t="s">
        <v>169562</v>
      </c>
      <c r="D4697" s="21" t="s">
        <v>345</v>
      </c>
      <c r="E4697" s="23"/>
    </row>
    <row r="4698" spans="1:5" ht="20" customHeight="1">
      <c r="A4698" s="19" t="s">
        <v>4891</v>
      </c>
      <c r="B4698" s="20" t="s">
        <v>4889</v>
      </c>
      <c r="C4698" s="21" t="s">
        <v>169478</v>
      </c>
      <c r="D4698" s="21" t="s">
        <v>345</v>
      </c>
      <c r="E4698" s="23"/>
    </row>
    <row r="4699" spans="1:5" ht="20" customHeight="1">
      <c r="A4699" s="19" t="s">
        <v>4893</v>
      </c>
      <c r="B4699" s="20" t="s">
        <v>4894</v>
      </c>
      <c r="C4699" s="21" t="s">
        <v>169436</v>
      </c>
      <c r="D4699" s="21" t="s">
        <v>345</v>
      </c>
      <c r="E4699" s="23"/>
    </row>
    <row r="4700" spans="1:5" ht="20" customHeight="1">
      <c r="A4700" s="19" t="s">
        <v>4896</v>
      </c>
      <c r="B4700" s="20" t="s">
        <v>4897</v>
      </c>
      <c r="C4700" s="21" t="s">
        <v>169435</v>
      </c>
      <c r="D4700" s="21" t="s">
        <v>296</v>
      </c>
      <c r="E4700" s="23"/>
    </row>
    <row r="4701" spans="1:5" ht="32" customHeight="1">
      <c r="A4701" s="19" t="s">
        <v>4911</v>
      </c>
      <c r="B4701" s="20" t="s">
        <v>4912</v>
      </c>
      <c r="C4701" s="21" t="s">
        <v>169556</v>
      </c>
      <c r="D4701" s="21" t="s">
        <v>345</v>
      </c>
      <c r="E4701" s="23"/>
    </row>
    <row r="4702" spans="1:5" ht="20" customHeight="1">
      <c r="A4702" s="19" t="s">
        <v>4918</v>
      </c>
      <c r="B4702" s="20" t="s">
        <v>4919</v>
      </c>
      <c r="C4702" s="22">
        <v>115</v>
      </c>
      <c r="D4702" s="21" t="s">
        <v>296</v>
      </c>
      <c r="E4702" s="23"/>
    </row>
    <row r="4703" spans="1:5" ht="20" customHeight="1">
      <c r="A4703" s="19" t="s">
        <v>4929</v>
      </c>
      <c r="B4703" s="20" t="s">
        <v>4928</v>
      </c>
      <c r="C4703" s="22">
        <v>55</v>
      </c>
      <c r="D4703" s="21" t="s">
        <v>345</v>
      </c>
      <c r="E4703" s="23"/>
    </row>
    <row r="4704" spans="1:5" ht="20" customHeight="1">
      <c r="A4704" s="19" t="s">
        <v>4938</v>
      </c>
      <c r="B4704" s="20" t="s">
        <v>4939</v>
      </c>
      <c r="C4704" s="21" t="s">
        <v>169471</v>
      </c>
      <c r="D4704" s="21" t="s">
        <v>296</v>
      </c>
      <c r="E4704" s="23"/>
    </row>
    <row r="4705" spans="1:5" ht="20" customHeight="1">
      <c r="A4705" s="19" t="s">
        <v>4945</v>
      </c>
      <c r="B4705" s="20" t="s">
        <v>4946</v>
      </c>
      <c r="C4705" s="22">
        <v>35</v>
      </c>
      <c r="D4705" s="21" t="s">
        <v>345</v>
      </c>
      <c r="E4705" s="23"/>
    </row>
    <row r="4706" spans="1:5" ht="32" customHeight="1">
      <c r="A4706" s="19" t="s">
        <v>4956</v>
      </c>
      <c r="B4706" s="20" t="s">
        <v>4957</v>
      </c>
      <c r="C4706" s="21" t="s">
        <v>169555</v>
      </c>
      <c r="D4706" s="21" t="s">
        <v>345</v>
      </c>
      <c r="E4706" s="23"/>
    </row>
    <row r="4707" spans="1:5" ht="20" customHeight="1">
      <c r="A4707" s="19" t="s">
        <v>4959</v>
      </c>
      <c r="B4707" s="20" t="s">
        <v>4960</v>
      </c>
      <c r="C4707" s="21" t="s">
        <v>169474</v>
      </c>
      <c r="D4707" s="21" t="s">
        <v>345</v>
      </c>
      <c r="E4707" s="23"/>
    </row>
    <row r="4708" spans="1:5" ht="32" customHeight="1">
      <c r="A4708" s="19" t="s">
        <v>4962</v>
      </c>
      <c r="B4708" s="20" t="s">
        <v>4963</v>
      </c>
      <c r="C4708" s="21" t="s">
        <v>169582</v>
      </c>
      <c r="D4708" s="21" t="s">
        <v>296</v>
      </c>
      <c r="E4708" s="23"/>
    </row>
    <row r="4709" spans="1:5" ht="20" customHeight="1">
      <c r="A4709" s="19" t="s">
        <v>5017</v>
      </c>
      <c r="B4709" s="20" t="s">
        <v>5018</v>
      </c>
      <c r="C4709" s="21" t="s">
        <v>169477</v>
      </c>
      <c r="D4709" s="21" t="s">
        <v>345</v>
      </c>
      <c r="E4709" s="23"/>
    </row>
    <row r="4710" spans="1:5" ht="20" customHeight="1">
      <c r="A4710" s="19" t="s">
        <v>5097</v>
      </c>
      <c r="B4710" s="20" t="s">
        <v>5098</v>
      </c>
      <c r="C4710" s="22">
        <v>-35</v>
      </c>
      <c r="D4710" s="21" t="s">
        <v>296</v>
      </c>
      <c r="E4710" s="23"/>
    </row>
    <row r="4711" spans="1:5" ht="20" customHeight="1">
      <c r="A4711" s="19" t="s">
        <v>5552</v>
      </c>
      <c r="B4711" s="20" t="s">
        <v>5547</v>
      </c>
      <c r="C4711" s="21" t="s">
        <v>169449</v>
      </c>
      <c r="D4711" s="21" t="s">
        <v>345</v>
      </c>
      <c r="E4711" s="23"/>
    </row>
    <row r="4712" spans="1:5" ht="20" customHeight="1">
      <c r="A4712" s="19" t="s">
        <v>10152</v>
      </c>
      <c r="B4712" s="20" t="s">
        <v>10153</v>
      </c>
      <c r="C4712" s="21" t="s">
        <v>156989</v>
      </c>
      <c r="D4712" s="21" t="s">
        <v>296</v>
      </c>
      <c r="E4712" s="23"/>
    </row>
    <row r="4713" spans="1:5" ht="32" customHeight="1">
      <c r="A4713" s="19" t="s">
        <v>10175</v>
      </c>
      <c r="B4713" s="20" t="s">
        <v>10176</v>
      </c>
      <c r="C4713" s="21" t="s">
        <v>169554</v>
      </c>
      <c r="D4713" s="21" t="s">
        <v>296</v>
      </c>
      <c r="E4713" s="23"/>
    </row>
    <row r="4714" spans="1:5" ht="20" customHeight="1">
      <c r="A4714" s="19" t="s">
        <v>10196</v>
      </c>
      <c r="B4714" s="20" t="s">
        <v>10197</v>
      </c>
      <c r="C4714" s="21" t="s">
        <v>169443</v>
      </c>
      <c r="D4714" s="21" t="s">
        <v>345</v>
      </c>
      <c r="E4714" s="23"/>
    </row>
    <row r="4715" spans="1:5" ht="32" customHeight="1">
      <c r="A4715" s="19" t="s">
        <v>10200</v>
      </c>
      <c r="B4715" s="20" t="s">
        <v>10201</v>
      </c>
      <c r="C4715" s="21" t="s">
        <v>169559</v>
      </c>
      <c r="D4715" s="21" t="s">
        <v>296</v>
      </c>
      <c r="E4715" s="23"/>
    </row>
    <row r="4716" spans="1:5" ht="20" customHeight="1">
      <c r="A4716" s="19" t="s">
        <v>10239</v>
      </c>
      <c r="B4716" s="20" t="s">
        <v>10240</v>
      </c>
      <c r="C4716" s="21" t="s">
        <v>169442</v>
      </c>
      <c r="D4716" s="21" t="s">
        <v>345</v>
      </c>
      <c r="E4716" s="23"/>
    </row>
    <row r="4717" spans="1:5" ht="20" customHeight="1">
      <c r="A4717" s="19" t="s">
        <v>10245</v>
      </c>
      <c r="B4717" s="20" t="s">
        <v>10246</v>
      </c>
      <c r="C4717" s="22">
        <v>155</v>
      </c>
      <c r="D4717" s="21" t="s">
        <v>296</v>
      </c>
      <c r="E4717" s="23"/>
    </row>
    <row r="4718" spans="1:5" ht="32" customHeight="1">
      <c r="A4718" s="19" t="s">
        <v>10255</v>
      </c>
      <c r="B4718" s="20" t="s">
        <v>10256</v>
      </c>
      <c r="C4718" s="21" t="s">
        <v>169560</v>
      </c>
      <c r="D4718" s="21" t="s">
        <v>296</v>
      </c>
      <c r="E4718" s="23"/>
    </row>
    <row r="4719" spans="1:5" ht="20" customHeight="1">
      <c r="A4719" s="19" t="s">
        <v>10273</v>
      </c>
      <c r="B4719" s="20" t="s">
        <v>10274</v>
      </c>
      <c r="C4719" s="21" t="s">
        <v>169474</v>
      </c>
      <c r="D4719" s="21" t="s">
        <v>345</v>
      </c>
      <c r="E4719" s="23"/>
    </row>
    <row r="4720" spans="1:5" ht="32" customHeight="1">
      <c r="A4720" s="19" t="s">
        <v>10283</v>
      </c>
      <c r="B4720" s="20" t="s">
        <v>10278</v>
      </c>
      <c r="C4720" s="21" t="s">
        <v>169564</v>
      </c>
      <c r="D4720" s="21" t="s">
        <v>296</v>
      </c>
      <c r="E4720" s="23"/>
    </row>
    <row r="4721" spans="1:5" ht="20" customHeight="1">
      <c r="A4721" s="19" t="s">
        <v>10293</v>
      </c>
      <c r="B4721" s="20" t="s">
        <v>10294</v>
      </c>
      <c r="C4721" s="21" t="s">
        <v>169446</v>
      </c>
      <c r="D4721" s="21" t="s">
        <v>345</v>
      </c>
      <c r="E4721" s="23"/>
    </row>
    <row r="4722" spans="1:5" ht="20" customHeight="1">
      <c r="A4722" s="19" t="s">
        <v>283</v>
      </c>
      <c r="B4722" s="20" t="s">
        <v>286</v>
      </c>
      <c r="C4722" s="22">
        <v>-125</v>
      </c>
      <c r="D4722" s="21" t="s">
        <v>139</v>
      </c>
      <c r="E4722" s="23"/>
    </row>
    <row r="4723" spans="1:5" ht="20" customHeight="1">
      <c r="A4723" s="19" t="s">
        <v>163</v>
      </c>
      <c r="B4723" s="20" t="s">
        <v>166</v>
      </c>
      <c r="C4723" s="21" t="s">
        <v>169446</v>
      </c>
      <c r="D4723" s="21" t="s">
        <v>139</v>
      </c>
      <c r="E4723" s="23"/>
    </row>
    <row r="4724" spans="1:5" ht="20" customHeight="1">
      <c r="A4724" s="19" t="s">
        <v>4620</v>
      </c>
      <c r="B4724" s="20" t="s">
        <v>4621</v>
      </c>
      <c r="C4724" s="22">
        <v>95</v>
      </c>
      <c r="D4724" s="21" t="s">
        <v>139</v>
      </c>
      <c r="E4724" s="23"/>
    </row>
    <row r="4725" spans="1:5" ht="20" customHeight="1">
      <c r="A4725" s="19" t="s">
        <v>4691</v>
      </c>
      <c r="B4725" s="20" t="s">
        <v>4692</v>
      </c>
      <c r="C4725" s="21" t="s">
        <v>169476</v>
      </c>
      <c r="D4725" s="21" t="s">
        <v>139</v>
      </c>
      <c r="E4725" s="23"/>
    </row>
    <row r="4726" spans="1:5" ht="20" customHeight="1">
      <c r="A4726" s="19" t="s">
        <v>4753</v>
      </c>
      <c r="B4726" s="20" t="s">
        <v>4754</v>
      </c>
      <c r="C4726" s="22">
        <v>155</v>
      </c>
      <c r="D4726" s="21" t="s">
        <v>139</v>
      </c>
      <c r="E4726" s="23"/>
    </row>
    <row r="4727" spans="1:5" ht="20" customHeight="1">
      <c r="A4727" s="19" t="s">
        <v>4765</v>
      </c>
      <c r="B4727" s="20" t="s">
        <v>4766</v>
      </c>
      <c r="C4727" s="22">
        <v>-175</v>
      </c>
      <c r="D4727" s="21" t="s">
        <v>296</v>
      </c>
      <c r="E4727" s="23"/>
    </row>
    <row r="4728" spans="1:5" ht="20" customHeight="1">
      <c r="A4728" s="19" t="s">
        <v>4767</v>
      </c>
      <c r="B4728" s="20" t="s">
        <v>4768</v>
      </c>
      <c r="C4728" s="22">
        <v>-75</v>
      </c>
      <c r="D4728" s="21" t="s">
        <v>345</v>
      </c>
      <c r="E4728" s="23"/>
    </row>
    <row r="4729" spans="1:5" ht="20" customHeight="1">
      <c r="A4729" s="19" t="s">
        <v>4769</v>
      </c>
      <c r="B4729" s="20" t="s">
        <v>4770</v>
      </c>
      <c r="C4729" s="22">
        <v>-95</v>
      </c>
      <c r="D4729" s="21" t="s">
        <v>345</v>
      </c>
      <c r="E4729" s="23"/>
    </row>
    <row r="4730" spans="1:5" ht="20" customHeight="1">
      <c r="A4730" s="19" t="s">
        <v>4771</v>
      </c>
      <c r="B4730" s="20" t="s">
        <v>4772</v>
      </c>
      <c r="C4730" s="22">
        <v>-95</v>
      </c>
      <c r="D4730" s="21" t="s">
        <v>345</v>
      </c>
      <c r="E4730" s="23"/>
    </row>
    <row r="4731" spans="1:5" ht="20" customHeight="1">
      <c r="A4731" s="19" t="s">
        <v>4773</v>
      </c>
      <c r="B4731" s="20" t="s">
        <v>4774</v>
      </c>
      <c r="C4731" s="22">
        <v>-95</v>
      </c>
      <c r="D4731" s="21" t="s">
        <v>345</v>
      </c>
      <c r="E4731" s="23"/>
    </row>
    <row r="4732" spans="1:5" ht="20" customHeight="1">
      <c r="A4732" s="19" t="s">
        <v>4775</v>
      </c>
      <c r="B4732" s="20" t="s">
        <v>4776</v>
      </c>
      <c r="C4732" s="22">
        <v>-85</v>
      </c>
      <c r="D4732" s="21" t="s">
        <v>296</v>
      </c>
      <c r="E4732" s="23"/>
    </row>
    <row r="4733" spans="1:5" ht="20" customHeight="1">
      <c r="A4733" s="19" t="s">
        <v>4779</v>
      </c>
      <c r="B4733" s="20" t="s">
        <v>4778</v>
      </c>
      <c r="C4733" s="22">
        <v>-115</v>
      </c>
      <c r="D4733" s="21" t="s">
        <v>345</v>
      </c>
      <c r="E4733" s="23"/>
    </row>
    <row r="4734" spans="1:5" ht="20" customHeight="1">
      <c r="A4734" s="19" t="s">
        <v>4783</v>
      </c>
      <c r="B4734" s="20" t="s">
        <v>4781</v>
      </c>
      <c r="C4734" s="21" t="s">
        <v>169474</v>
      </c>
      <c r="D4734" s="21" t="s">
        <v>296</v>
      </c>
      <c r="E4734" s="23"/>
    </row>
    <row r="4735" spans="1:5" ht="20" customHeight="1">
      <c r="A4735" s="19" t="s">
        <v>4784</v>
      </c>
      <c r="B4735" s="20" t="s">
        <v>4785</v>
      </c>
      <c r="C4735" s="22">
        <v>165</v>
      </c>
      <c r="D4735" s="21" t="s">
        <v>345</v>
      </c>
      <c r="E4735" s="23"/>
    </row>
    <row r="4736" spans="1:5" ht="20" customHeight="1">
      <c r="A4736" s="19" t="s">
        <v>4786</v>
      </c>
      <c r="B4736" s="20" t="s">
        <v>4787</v>
      </c>
      <c r="C4736" s="21" t="s">
        <v>169480</v>
      </c>
      <c r="D4736" s="21" t="s">
        <v>345</v>
      </c>
      <c r="E4736" s="23"/>
    </row>
    <row r="4737" spans="1:5" ht="20" customHeight="1">
      <c r="A4737" s="19" t="s">
        <v>4788</v>
      </c>
      <c r="B4737" s="20" t="s">
        <v>4789</v>
      </c>
      <c r="C4737" s="22">
        <v>45</v>
      </c>
      <c r="D4737" s="21" t="s">
        <v>345</v>
      </c>
      <c r="E4737" s="23"/>
    </row>
    <row r="4738" spans="1:5" ht="20" customHeight="1">
      <c r="A4738" s="19" t="s">
        <v>4790</v>
      </c>
      <c r="B4738" s="20" t="s">
        <v>4791</v>
      </c>
      <c r="C4738" s="21" t="s">
        <v>156989</v>
      </c>
      <c r="D4738" s="21" t="s">
        <v>345</v>
      </c>
      <c r="E4738" s="23"/>
    </row>
    <row r="4739" spans="1:5" ht="20" customHeight="1">
      <c r="A4739" s="19" t="s">
        <v>4792</v>
      </c>
      <c r="B4739" s="20" t="s">
        <v>4793</v>
      </c>
      <c r="C4739" s="22">
        <v>-75</v>
      </c>
      <c r="D4739" s="21" t="s">
        <v>296</v>
      </c>
      <c r="E4739" s="23"/>
    </row>
    <row r="4740" spans="1:5" ht="20" customHeight="1">
      <c r="A4740" s="19" t="s">
        <v>4794</v>
      </c>
      <c r="B4740" s="20" t="s">
        <v>4795</v>
      </c>
      <c r="C4740" s="21" t="s">
        <v>169485</v>
      </c>
      <c r="D4740" s="21" t="s">
        <v>345</v>
      </c>
      <c r="E4740" s="23"/>
    </row>
    <row r="4741" spans="1:5" ht="20" customHeight="1">
      <c r="A4741" s="19" t="s">
        <v>4799</v>
      </c>
      <c r="B4741" s="20" t="s">
        <v>4797</v>
      </c>
      <c r="C4741" s="22">
        <v>55</v>
      </c>
      <c r="D4741" s="21" t="s">
        <v>345</v>
      </c>
      <c r="E4741" s="23"/>
    </row>
    <row r="4742" spans="1:5" ht="32" customHeight="1">
      <c r="A4742" s="19" t="s">
        <v>4802</v>
      </c>
      <c r="B4742" s="20" t="s">
        <v>4803</v>
      </c>
      <c r="C4742" s="21" t="s">
        <v>169602</v>
      </c>
      <c r="D4742" s="21" t="s">
        <v>345</v>
      </c>
      <c r="E4742" s="23"/>
    </row>
    <row r="4743" spans="1:5" ht="20" customHeight="1">
      <c r="A4743" s="19" t="s">
        <v>4804</v>
      </c>
      <c r="B4743" s="20" t="s">
        <v>4805</v>
      </c>
      <c r="C4743" s="21" t="s">
        <v>169486</v>
      </c>
      <c r="D4743" s="21" t="s">
        <v>345</v>
      </c>
      <c r="E4743" s="23"/>
    </row>
    <row r="4744" spans="1:5" ht="20" customHeight="1">
      <c r="A4744" s="19" t="s">
        <v>4806</v>
      </c>
      <c r="B4744" s="20" t="s">
        <v>4807</v>
      </c>
      <c r="C4744" s="21" t="s">
        <v>169478</v>
      </c>
      <c r="D4744" s="21" t="s">
        <v>345</v>
      </c>
      <c r="E4744" s="23"/>
    </row>
    <row r="4745" spans="1:5" ht="32" customHeight="1">
      <c r="A4745" s="19" t="s">
        <v>4808</v>
      </c>
      <c r="B4745" s="20" t="s">
        <v>4809</v>
      </c>
      <c r="C4745" s="21" t="s">
        <v>169599</v>
      </c>
      <c r="D4745" s="21" t="s">
        <v>345</v>
      </c>
      <c r="E4745" s="23"/>
    </row>
    <row r="4746" spans="1:5" ht="20" customHeight="1">
      <c r="A4746" s="19" t="s">
        <v>4812</v>
      </c>
      <c r="B4746" s="20" t="s">
        <v>4811</v>
      </c>
      <c r="C4746" s="22">
        <v>-125</v>
      </c>
      <c r="D4746" s="21" t="s">
        <v>345</v>
      </c>
      <c r="E4746" s="23"/>
    </row>
    <row r="4747" spans="1:5" ht="20" customHeight="1">
      <c r="A4747" s="19" t="s">
        <v>4813</v>
      </c>
      <c r="B4747" s="20" t="s">
        <v>4814</v>
      </c>
      <c r="C4747" s="22">
        <v>-75</v>
      </c>
      <c r="D4747" s="21" t="s">
        <v>345</v>
      </c>
      <c r="E4747" s="23"/>
    </row>
    <row r="4748" spans="1:5" ht="20" customHeight="1">
      <c r="A4748" s="19" t="s">
        <v>4817</v>
      </c>
      <c r="B4748" s="20" t="s">
        <v>4816</v>
      </c>
      <c r="C4748" s="22">
        <v>-25</v>
      </c>
      <c r="D4748" s="21" t="s">
        <v>345</v>
      </c>
      <c r="E4748" s="23"/>
    </row>
    <row r="4749" spans="1:5" ht="20" customHeight="1">
      <c r="A4749" s="19" t="s">
        <v>4818</v>
      </c>
      <c r="B4749" s="20" t="s">
        <v>4819</v>
      </c>
      <c r="C4749" s="21" t="s">
        <v>169433</v>
      </c>
      <c r="D4749" s="21" t="s">
        <v>345</v>
      </c>
      <c r="E4749" s="23"/>
    </row>
    <row r="4750" spans="1:5" ht="20" customHeight="1">
      <c r="A4750" s="19" t="s">
        <v>4820</v>
      </c>
      <c r="B4750" s="20" t="s">
        <v>4821</v>
      </c>
      <c r="C4750" s="21" t="s">
        <v>169435</v>
      </c>
      <c r="D4750" s="21" t="s">
        <v>345</v>
      </c>
      <c r="E4750" s="23"/>
    </row>
    <row r="4751" spans="1:5" ht="20" customHeight="1">
      <c r="A4751" s="19" t="s">
        <v>4822</v>
      </c>
      <c r="B4751" s="20" t="s">
        <v>4823</v>
      </c>
      <c r="C4751" s="22">
        <v>-65</v>
      </c>
      <c r="D4751" s="21" t="s">
        <v>345</v>
      </c>
      <c r="E4751" s="23"/>
    </row>
    <row r="4752" spans="1:5" ht="32" customHeight="1">
      <c r="A4752" s="19" t="s">
        <v>4824</v>
      </c>
      <c r="B4752" s="20" t="s">
        <v>4825</v>
      </c>
      <c r="C4752" s="21" t="s">
        <v>169566</v>
      </c>
      <c r="D4752" s="21" t="s">
        <v>296</v>
      </c>
      <c r="E4752" s="23"/>
    </row>
    <row r="4753" spans="1:5" ht="20" customHeight="1">
      <c r="A4753" s="19" t="s">
        <v>4828</v>
      </c>
      <c r="B4753" s="20" t="s">
        <v>4827</v>
      </c>
      <c r="C4753" s="22">
        <v>45</v>
      </c>
      <c r="D4753" s="21" t="s">
        <v>345</v>
      </c>
      <c r="E4753" s="23"/>
    </row>
    <row r="4754" spans="1:5" ht="20" customHeight="1">
      <c r="A4754" s="19" t="s">
        <v>4829</v>
      </c>
      <c r="B4754" s="20" t="s">
        <v>4830</v>
      </c>
      <c r="C4754" s="22">
        <v>-15</v>
      </c>
      <c r="D4754" s="21" t="s">
        <v>296</v>
      </c>
      <c r="E4754" s="23"/>
    </row>
    <row r="4755" spans="1:5" ht="20" customHeight="1">
      <c r="A4755" s="19" t="s">
        <v>4833</v>
      </c>
      <c r="B4755" s="20" t="s">
        <v>4832</v>
      </c>
      <c r="C4755" s="21" t="s">
        <v>169477</v>
      </c>
      <c r="D4755" s="21" t="s">
        <v>345</v>
      </c>
      <c r="E4755" s="23"/>
    </row>
    <row r="4756" spans="1:5" ht="32" customHeight="1">
      <c r="A4756" s="19" t="s">
        <v>4834</v>
      </c>
      <c r="B4756" s="20" t="s">
        <v>4835</v>
      </c>
      <c r="C4756" s="21" t="s">
        <v>169555</v>
      </c>
      <c r="D4756" s="21" t="s">
        <v>345</v>
      </c>
      <c r="E4756" s="23"/>
    </row>
    <row r="4757" spans="1:5" ht="20" customHeight="1">
      <c r="A4757" s="19" t="s">
        <v>4836</v>
      </c>
      <c r="B4757" s="20" t="s">
        <v>4837</v>
      </c>
      <c r="C4757" s="21" t="s">
        <v>101727</v>
      </c>
      <c r="D4757" s="21" t="s">
        <v>296</v>
      </c>
      <c r="E4757" s="23"/>
    </row>
    <row r="4758" spans="1:5" ht="20" customHeight="1">
      <c r="A4758" s="19" t="s">
        <v>4838</v>
      </c>
      <c r="B4758" s="20" t="s">
        <v>4839</v>
      </c>
      <c r="C4758" s="21" t="s">
        <v>169471</v>
      </c>
      <c r="D4758" s="21" t="s">
        <v>296</v>
      </c>
      <c r="E4758" s="23"/>
    </row>
    <row r="4759" spans="1:5" ht="20" customHeight="1">
      <c r="A4759" s="19" t="s">
        <v>4840</v>
      </c>
      <c r="B4759" s="20" t="s">
        <v>4841</v>
      </c>
      <c r="C4759" s="21" t="s">
        <v>169439</v>
      </c>
      <c r="D4759" s="21" t="s">
        <v>345</v>
      </c>
      <c r="E4759" s="23"/>
    </row>
    <row r="4760" spans="1:5" ht="20" customHeight="1">
      <c r="A4760" s="19" t="s">
        <v>4842</v>
      </c>
      <c r="B4760" s="20" t="s">
        <v>4843</v>
      </c>
      <c r="C4760" s="21" t="s">
        <v>169471</v>
      </c>
      <c r="D4760" s="21" t="s">
        <v>345</v>
      </c>
      <c r="E4760" s="23"/>
    </row>
    <row r="4761" spans="1:5" ht="20" customHeight="1">
      <c r="A4761" s="19" t="s">
        <v>4844</v>
      </c>
      <c r="B4761" s="24">
        <v>100</v>
      </c>
      <c r="C4761" s="22">
        <v>185</v>
      </c>
      <c r="D4761" s="21" t="s">
        <v>345</v>
      </c>
      <c r="E4761" s="23"/>
    </row>
    <row r="4762" spans="1:5" ht="20" customHeight="1">
      <c r="A4762" s="19" t="s">
        <v>4847</v>
      </c>
      <c r="B4762" s="20" t="s">
        <v>4846</v>
      </c>
      <c r="C4762" s="22">
        <v>-75</v>
      </c>
      <c r="D4762" s="21" t="s">
        <v>345</v>
      </c>
      <c r="E4762" s="23"/>
    </row>
    <row r="4763" spans="1:5" ht="20" customHeight="1">
      <c r="A4763" s="19" t="s">
        <v>4848</v>
      </c>
      <c r="B4763" s="20" t="s">
        <v>4849</v>
      </c>
      <c r="C4763" s="22">
        <v>175</v>
      </c>
      <c r="D4763" s="21" t="s">
        <v>296</v>
      </c>
      <c r="E4763" s="23"/>
    </row>
    <row r="4764" spans="1:5" ht="20" customHeight="1">
      <c r="A4764" s="19" t="s">
        <v>4852</v>
      </c>
      <c r="B4764" s="20" t="s">
        <v>4851</v>
      </c>
      <c r="C4764" s="22">
        <v>115</v>
      </c>
      <c r="D4764" s="21" t="s">
        <v>296</v>
      </c>
      <c r="E4764" s="23"/>
    </row>
    <row r="4765" spans="1:5" ht="20" customHeight="1">
      <c r="A4765" s="19" t="s">
        <v>4853</v>
      </c>
      <c r="B4765" s="20" t="s">
        <v>4854</v>
      </c>
      <c r="C4765" s="21" t="s">
        <v>14955</v>
      </c>
      <c r="D4765" s="21" t="s">
        <v>345</v>
      </c>
      <c r="E4765" s="23"/>
    </row>
    <row r="4766" spans="1:5" ht="20" customHeight="1">
      <c r="A4766" s="19" t="s">
        <v>4855</v>
      </c>
      <c r="B4766" s="20" t="s">
        <v>4856</v>
      </c>
      <c r="C4766" s="21" t="s">
        <v>169486</v>
      </c>
      <c r="D4766" s="21" t="s">
        <v>345</v>
      </c>
      <c r="E4766" s="23"/>
    </row>
    <row r="4767" spans="1:5" ht="20" customHeight="1">
      <c r="A4767" s="19" t="s">
        <v>4857</v>
      </c>
      <c r="B4767" s="20" t="s">
        <v>4858</v>
      </c>
      <c r="C4767" s="22">
        <v>115</v>
      </c>
      <c r="D4767" s="21" t="s">
        <v>345</v>
      </c>
      <c r="E4767" s="23"/>
    </row>
    <row r="4768" spans="1:5" ht="20" customHeight="1">
      <c r="A4768" s="19" t="s">
        <v>4859</v>
      </c>
      <c r="B4768" s="20" t="s">
        <v>4860</v>
      </c>
      <c r="C4768" s="22">
        <v>115</v>
      </c>
      <c r="D4768" s="21" t="s">
        <v>345</v>
      </c>
      <c r="E4768" s="23"/>
    </row>
    <row r="4769" spans="1:5" ht="20" customHeight="1">
      <c r="A4769" s="19" t="s">
        <v>4864</v>
      </c>
      <c r="B4769" s="20" t="s">
        <v>4862</v>
      </c>
      <c r="C4769" s="22">
        <v>-25</v>
      </c>
      <c r="D4769" s="21" t="s">
        <v>345</v>
      </c>
      <c r="E4769" s="23"/>
    </row>
    <row r="4770" spans="1:5" ht="20" customHeight="1">
      <c r="A4770" s="19" t="s">
        <v>4867</v>
      </c>
      <c r="B4770" s="20" t="s">
        <v>4868</v>
      </c>
      <c r="C4770" s="22">
        <v>95</v>
      </c>
      <c r="D4770" s="21" t="s">
        <v>345</v>
      </c>
      <c r="E4770" s="23"/>
    </row>
    <row r="4771" spans="1:5" ht="20" customHeight="1">
      <c r="A4771" s="19" t="s">
        <v>4869</v>
      </c>
      <c r="B4771" s="20" t="s">
        <v>4870</v>
      </c>
      <c r="C4771" s="22">
        <v>45</v>
      </c>
      <c r="D4771" s="21" t="s">
        <v>345</v>
      </c>
      <c r="E4771" s="23"/>
    </row>
    <row r="4772" spans="1:5" ht="20" customHeight="1">
      <c r="A4772" s="19" t="s">
        <v>4871</v>
      </c>
      <c r="B4772" s="20" t="s">
        <v>4872</v>
      </c>
      <c r="C4772" s="21" t="s">
        <v>169435</v>
      </c>
      <c r="D4772" s="21" t="s">
        <v>345</v>
      </c>
      <c r="E4772" s="23"/>
    </row>
    <row r="4773" spans="1:5" ht="20" customHeight="1">
      <c r="A4773" s="19" t="s">
        <v>4873</v>
      </c>
      <c r="B4773" s="20" t="s">
        <v>4874</v>
      </c>
      <c r="C4773" s="21" t="s">
        <v>169517</v>
      </c>
      <c r="D4773" s="21" t="s">
        <v>345</v>
      </c>
      <c r="E4773" s="23"/>
    </row>
    <row r="4774" spans="1:5" ht="32" customHeight="1">
      <c r="A4774" s="19" t="s">
        <v>4877</v>
      </c>
      <c r="B4774" s="20" t="s">
        <v>4876</v>
      </c>
      <c r="C4774" s="21" t="s">
        <v>169562</v>
      </c>
      <c r="D4774" s="21" t="s">
        <v>345</v>
      </c>
      <c r="E4774" s="23"/>
    </row>
    <row r="4775" spans="1:5" ht="20" customHeight="1">
      <c r="A4775" s="19" t="s">
        <v>4878</v>
      </c>
      <c r="B4775" s="20" t="s">
        <v>4879</v>
      </c>
      <c r="C4775" s="22">
        <v>-65</v>
      </c>
      <c r="D4775" s="21" t="s">
        <v>296</v>
      </c>
      <c r="E4775" s="23"/>
    </row>
    <row r="4776" spans="1:5" ht="20" customHeight="1">
      <c r="A4776" s="19" t="s">
        <v>4880</v>
      </c>
      <c r="B4776" s="20" t="s">
        <v>4881</v>
      </c>
      <c r="C4776" s="22">
        <v>-85</v>
      </c>
      <c r="D4776" s="21" t="s">
        <v>345</v>
      </c>
      <c r="E4776" s="23"/>
    </row>
    <row r="4777" spans="1:5" ht="20" customHeight="1">
      <c r="A4777" s="19" t="s">
        <v>4882</v>
      </c>
      <c r="B4777" s="20" t="s">
        <v>4883</v>
      </c>
      <c r="C4777" s="22">
        <v>-115</v>
      </c>
      <c r="D4777" s="21" t="s">
        <v>345</v>
      </c>
      <c r="E4777" s="23"/>
    </row>
    <row r="4778" spans="1:5" ht="32" customHeight="1">
      <c r="A4778" s="19" t="s">
        <v>4884</v>
      </c>
      <c r="B4778" s="20" t="s">
        <v>4885</v>
      </c>
      <c r="C4778" s="21" t="s">
        <v>169587</v>
      </c>
      <c r="D4778" s="21" t="s">
        <v>345</v>
      </c>
      <c r="E4778" s="23"/>
    </row>
    <row r="4779" spans="1:5" ht="20" customHeight="1">
      <c r="A4779" s="19" t="s">
        <v>4886</v>
      </c>
      <c r="B4779" s="20" t="s">
        <v>4887</v>
      </c>
      <c r="C4779" s="21" t="s">
        <v>169433</v>
      </c>
      <c r="D4779" s="21" t="s">
        <v>345</v>
      </c>
      <c r="E4779" s="23"/>
    </row>
    <row r="4780" spans="1:5" ht="20" customHeight="1">
      <c r="A4780" s="19" t="s">
        <v>4892</v>
      </c>
      <c r="B4780" s="20" t="s">
        <v>4889</v>
      </c>
      <c r="C4780" s="21" t="s">
        <v>169478</v>
      </c>
      <c r="D4780" s="21" t="s">
        <v>345</v>
      </c>
      <c r="E4780" s="23"/>
    </row>
    <row r="4781" spans="1:5" ht="20" customHeight="1">
      <c r="A4781" s="19" t="s">
        <v>4895</v>
      </c>
      <c r="B4781" s="20" t="s">
        <v>4894</v>
      </c>
      <c r="C4781" s="21" t="s">
        <v>169436</v>
      </c>
      <c r="D4781" s="21" t="s">
        <v>345</v>
      </c>
      <c r="E4781" s="23"/>
    </row>
    <row r="4782" spans="1:5" ht="20" customHeight="1">
      <c r="A4782" s="19" t="s">
        <v>4898</v>
      </c>
      <c r="B4782" s="20" t="s">
        <v>4897</v>
      </c>
      <c r="C4782" s="21" t="s">
        <v>169435</v>
      </c>
      <c r="D4782" s="21" t="s">
        <v>296</v>
      </c>
      <c r="E4782" s="23"/>
    </row>
    <row r="4783" spans="1:5" ht="20" customHeight="1">
      <c r="A4783" s="19" t="s">
        <v>4899</v>
      </c>
      <c r="B4783" s="20" t="s">
        <v>4900</v>
      </c>
      <c r="C4783" s="21" t="s">
        <v>169442</v>
      </c>
      <c r="D4783" s="21" t="s">
        <v>296</v>
      </c>
      <c r="E4783" s="23"/>
    </row>
    <row r="4784" spans="1:5" ht="20" customHeight="1">
      <c r="A4784" s="19" t="s">
        <v>4901</v>
      </c>
      <c r="B4784" s="20" t="s">
        <v>4902</v>
      </c>
      <c r="C4784" s="22">
        <v>115</v>
      </c>
      <c r="D4784" s="21" t="s">
        <v>345</v>
      </c>
      <c r="E4784" s="23"/>
    </row>
    <row r="4785" spans="1:5" ht="20" customHeight="1">
      <c r="A4785" s="19" t="s">
        <v>4903</v>
      </c>
      <c r="B4785" s="20" t="s">
        <v>4904</v>
      </c>
      <c r="C4785" s="22">
        <v>75</v>
      </c>
      <c r="D4785" s="21" t="s">
        <v>345</v>
      </c>
      <c r="E4785" s="23"/>
    </row>
    <row r="4786" spans="1:5" ht="20" customHeight="1">
      <c r="A4786" s="19" t="s">
        <v>4905</v>
      </c>
      <c r="B4786" s="20" t="s">
        <v>4906</v>
      </c>
      <c r="C4786" s="22">
        <v>45</v>
      </c>
      <c r="D4786" s="21" t="s">
        <v>345</v>
      </c>
      <c r="E4786" s="23"/>
    </row>
    <row r="4787" spans="1:5" ht="20" customHeight="1">
      <c r="A4787" s="19" t="s">
        <v>4907</v>
      </c>
      <c r="B4787" s="20" t="s">
        <v>4908</v>
      </c>
      <c r="C4787" s="22">
        <v>45</v>
      </c>
      <c r="D4787" s="21" t="s">
        <v>345</v>
      </c>
      <c r="E4787" s="23"/>
    </row>
    <row r="4788" spans="1:5" ht="20" customHeight="1">
      <c r="A4788" s="19" t="s">
        <v>4909</v>
      </c>
      <c r="B4788" s="20" t="s">
        <v>4910</v>
      </c>
      <c r="C4788" s="22">
        <v>65</v>
      </c>
      <c r="D4788" s="21" t="s">
        <v>345</v>
      </c>
      <c r="E4788" s="23"/>
    </row>
    <row r="4789" spans="1:5" ht="32" customHeight="1">
      <c r="A4789" s="19" t="s">
        <v>4913</v>
      </c>
      <c r="B4789" s="20" t="s">
        <v>4912</v>
      </c>
      <c r="C4789" s="21" t="s">
        <v>169556</v>
      </c>
      <c r="D4789" s="21" t="s">
        <v>345</v>
      </c>
      <c r="E4789" s="23"/>
    </row>
    <row r="4790" spans="1:5" ht="20" customHeight="1">
      <c r="A4790" s="19" t="s">
        <v>4914</v>
      </c>
      <c r="B4790" s="20" t="s">
        <v>4915</v>
      </c>
      <c r="C4790" s="21" t="s">
        <v>169461</v>
      </c>
      <c r="D4790" s="21" t="s">
        <v>345</v>
      </c>
      <c r="E4790" s="23"/>
    </row>
    <row r="4791" spans="1:5" ht="20" customHeight="1">
      <c r="A4791" s="19" t="s">
        <v>4916</v>
      </c>
      <c r="B4791" s="20" t="s">
        <v>4917</v>
      </c>
      <c r="C4791" s="21" t="s">
        <v>169480</v>
      </c>
      <c r="D4791" s="21" t="s">
        <v>345</v>
      </c>
      <c r="E4791" s="23"/>
    </row>
    <row r="4792" spans="1:5" ht="20" customHeight="1">
      <c r="A4792" s="19" t="s">
        <v>4920</v>
      </c>
      <c r="B4792" s="20" t="s">
        <v>4919</v>
      </c>
      <c r="C4792" s="22">
        <v>115</v>
      </c>
      <c r="D4792" s="21" t="s">
        <v>296</v>
      </c>
      <c r="E4792" s="23"/>
    </row>
    <row r="4793" spans="1:5" ht="20" customHeight="1">
      <c r="A4793" s="19" t="s">
        <v>4921</v>
      </c>
      <c r="B4793" s="20" t="s">
        <v>4922</v>
      </c>
      <c r="C4793" s="22">
        <v>45</v>
      </c>
      <c r="D4793" s="21" t="s">
        <v>345</v>
      </c>
      <c r="E4793" s="23"/>
    </row>
    <row r="4794" spans="1:5" ht="20" customHeight="1">
      <c r="A4794" s="19" t="s">
        <v>4923</v>
      </c>
      <c r="B4794" s="20" t="s">
        <v>4924</v>
      </c>
      <c r="C4794" s="22">
        <v>145</v>
      </c>
      <c r="D4794" s="21" t="s">
        <v>345</v>
      </c>
      <c r="E4794" s="23"/>
    </row>
    <row r="4795" spans="1:5" ht="20" customHeight="1">
      <c r="A4795" s="19" t="s">
        <v>4925</v>
      </c>
      <c r="B4795" s="20" t="s">
        <v>4926</v>
      </c>
      <c r="C4795" s="21" t="s">
        <v>156989</v>
      </c>
      <c r="D4795" s="21" t="s">
        <v>345</v>
      </c>
      <c r="E4795" s="23"/>
    </row>
    <row r="4796" spans="1:5" ht="20" customHeight="1">
      <c r="A4796" s="19" t="s">
        <v>4930</v>
      </c>
      <c r="B4796" s="20" t="s">
        <v>4928</v>
      </c>
      <c r="C4796" s="22">
        <v>55</v>
      </c>
      <c r="D4796" s="21" t="s">
        <v>345</v>
      </c>
      <c r="E4796" s="23"/>
    </row>
    <row r="4797" spans="1:5" ht="20" customHeight="1">
      <c r="A4797" s="19" t="s">
        <v>4933</v>
      </c>
      <c r="B4797" s="20" t="s">
        <v>4934</v>
      </c>
      <c r="C4797" s="21" t="s">
        <v>169439</v>
      </c>
      <c r="D4797" s="21" t="s">
        <v>296</v>
      </c>
      <c r="E4797" s="23"/>
    </row>
    <row r="4798" spans="1:5" ht="20" customHeight="1">
      <c r="A4798" s="19" t="s">
        <v>4935</v>
      </c>
      <c r="B4798" s="24">
        <v>100</v>
      </c>
      <c r="C4798" s="21" t="s">
        <v>169494</v>
      </c>
      <c r="D4798" s="21" t="s">
        <v>345</v>
      </c>
      <c r="E4798" s="23"/>
    </row>
    <row r="4799" spans="1:5" ht="20" customHeight="1">
      <c r="A4799" s="19" t="s">
        <v>4936</v>
      </c>
      <c r="B4799" s="20" t="s">
        <v>4937</v>
      </c>
      <c r="C4799" s="21" t="s">
        <v>169478</v>
      </c>
      <c r="D4799" s="21" t="s">
        <v>345</v>
      </c>
      <c r="E4799" s="23"/>
    </row>
    <row r="4800" spans="1:5" ht="20" customHeight="1">
      <c r="A4800" s="19" t="s">
        <v>4940</v>
      </c>
      <c r="B4800" s="20" t="s">
        <v>4939</v>
      </c>
      <c r="C4800" s="21" t="s">
        <v>169471</v>
      </c>
      <c r="D4800" s="21" t="s">
        <v>296</v>
      </c>
      <c r="E4800" s="23"/>
    </row>
    <row r="4801" spans="1:5" ht="32" customHeight="1">
      <c r="A4801" s="19" t="s">
        <v>4941</v>
      </c>
      <c r="B4801" s="20" t="s">
        <v>4942</v>
      </c>
      <c r="C4801" s="21" t="s">
        <v>169574</v>
      </c>
      <c r="D4801" s="21" t="s">
        <v>345</v>
      </c>
      <c r="E4801" s="23"/>
    </row>
    <row r="4802" spans="1:5" ht="20" customHeight="1">
      <c r="A4802" s="19" t="s">
        <v>4943</v>
      </c>
      <c r="B4802" s="20" t="s">
        <v>4944</v>
      </c>
      <c r="C4802" s="21" t="s">
        <v>169485</v>
      </c>
      <c r="D4802" s="21" t="s">
        <v>345</v>
      </c>
      <c r="E4802" s="23"/>
    </row>
    <row r="4803" spans="1:5" ht="20" customHeight="1">
      <c r="A4803" s="19" t="s">
        <v>4947</v>
      </c>
      <c r="B4803" s="20" t="s">
        <v>4946</v>
      </c>
      <c r="C4803" s="22">
        <v>35</v>
      </c>
      <c r="D4803" s="21" t="s">
        <v>345</v>
      </c>
      <c r="E4803" s="23"/>
    </row>
    <row r="4804" spans="1:5" ht="20" customHeight="1">
      <c r="A4804" s="19" t="s">
        <v>4948</v>
      </c>
      <c r="B4804" s="20" t="s">
        <v>4949</v>
      </c>
      <c r="C4804" s="22">
        <v>-55</v>
      </c>
      <c r="D4804" s="21" t="s">
        <v>345</v>
      </c>
      <c r="E4804" s="23"/>
    </row>
    <row r="4805" spans="1:5" ht="20" customHeight="1">
      <c r="A4805" s="19" t="s">
        <v>4950</v>
      </c>
      <c r="B4805" s="20" t="s">
        <v>4951</v>
      </c>
      <c r="C4805" s="22">
        <v>-75</v>
      </c>
      <c r="D4805" s="21" t="s">
        <v>345</v>
      </c>
      <c r="E4805" s="23"/>
    </row>
    <row r="4806" spans="1:5" ht="20" customHeight="1">
      <c r="A4806" s="19" t="s">
        <v>4952</v>
      </c>
      <c r="B4806" s="20" t="s">
        <v>4953</v>
      </c>
      <c r="C4806" s="22">
        <v>65</v>
      </c>
      <c r="D4806" s="21" t="s">
        <v>345</v>
      </c>
      <c r="E4806" s="23"/>
    </row>
    <row r="4807" spans="1:5" ht="20" customHeight="1">
      <c r="A4807" s="19" t="s">
        <v>4954</v>
      </c>
      <c r="B4807" s="20" t="s">
        <v>4955</v>
      </c>
      <c r="C4807" s="21" t="s">
        <v>169448</v>
      </c>
      <c r="D4807" s="21" t="s">
        <v>345</v>
      </c>
      <c r="E4807" s="23"/>
    </row>
    <row r="4808" spans="1:5" ht="32" customHeight="1">
      <c r="A4808" s="19" t="s">
        <v>4958</v>
      </c>
      <c r="B4808" s="20" t="s">
        <v>4957</v>
      </c>
      <c r="C4808" s="21" t="s">
        <v>169555</v>
      </c>
      <c r="D4808" s="21" t="s">
        <v>345</v>
      </c>
      <c r="E4808" s="23"/>
    </row>
    <row r="4809" spans="1:5" ht="20" customHeight="1">
      <c r="A4809" s="19" t="s">
        <v>4961</v>
      </c>
      <c r="B4809" s="20" t="s">
        <v>4960</v>
      </c>
      <c r="C4809" s="21" t="s">
        <v>169474</v>
      </c>
      <c r="D4809" s="21" t="s">
        <v>345</v>
      </c>
      <c r="E4809" s="23"/>
    </row>
    <row r="4810" spans="1:5" ht="32" customHeight="1">
      <c r="A4810" s="19" t="s">
        <v>4964</v>
      </c>
      <c r="B4810" s="20" t="s">
        <v>4963</v>
      </c>
      <c r="C4810" s="21" t="s">
        <v>169582</v>
      </c>
      <c r="D4810" s="21" t="s">
        <v>296</v>
      </c>
      <c r="E4810" s="23"/>
    </row>
    <row r="4811" spans="1:5" ht="20" customHeight="1">
      <c r="A4811" s="19" t="s">
        <v>4975</v>
      </c>
      <c r="B4811" s="20" t="s">
        <v>4976</v>
      </c>
      <c r="C4811" s="22">
        <v>-105</v>
      </c>
      <c r="D4811" s="21" t="s">
        <v>345</v>
      </c>
      <c r="E4811" s="23"/>
    </row>
    <row r="4812" spans="1:5" ht="20" customHeight="1">
      <c r="A4812" s="19" t="s">
        <v>4980</v>
      </c>
      <c r="B4812" s="20" t="s">
        <v>4981</v>
      </c>
      <c r="C4812" s="22">
        <v>-85</v>
      </c>
      <c r="D4812" s="21" t="s">
        <v>296</v>
      </c>
      <c r="E4812" s="23"/>
    </row>
    <row r="4813" spans="1:5" ht="20" customHeight="1">
      <c r="A4813" s="19" t="s">
        <v>4993</v>
      </c>
      <c r="B4813" s="20" t="s">
        <v>4994</v>
      </c>
      <c r="C4813" s="21" t="s">
        <v>169443</v>
      </c>
      <c r="D4813" s="21" t="s">
        <v>345</v>
      </c>
      <c r="E4813" s="23"/>
    </row>
    <row r="4814" spans="1:5" ht="20" customHeight="1">
      <c r="A4814" s="19" t="s">
        <v>5005</v>
      </c>
      <c r="B4814" s="20" t="s">
        <v>5006</v>
      </c>
      <c r="C4814" s="22">
        <v>-135</v>
      </c>
      <c r="D4814" s="21" t="s">
        <v>345</v>
      </c>
      <c r="E4814" s="23"/>
    </row>
    <row r="4815" spans="1:5" ht="20" customHeight="1">
      <c r="A4815" s="19" t="s">
        <v>5010</v>
      </c>
      <c r="B4815" s="20" t="s">
        <v>5011</v>
      </c>
      <c r="C4815" s="22">
        <v>0</v>
      </c>
      <c r="D4815" s="21" t="s">
        <v>345</v>
      </c>
      <c r="E4815" s="23"/>
    </row>
    <row r="4816" spans="1:5" ht="20" customHeight="1">
      <c r="A4816" s="19" t="s">
        <v>5019</v>
      </c>
      <c r="B4816" s="20" t="s">
        <v>5018</v>
      </c>
      <c r="C4816" s="21" t="s">
        <v>169477</v>
      </c>
      <c r="D4816" s="21" t="s">
        <v>345</v>
      </c>
      <c r="E4816" s="23"/>
    </row>
    <row r="4817" spans="1:5" ht="20" customHeight="1">
      <c r="A4817" s="19" t="s">
        <v>5071</v>
      </c>
      <c r="B4817" s="20" t="s">
        <v>5072</v>
      </c>
      <c r="C4817" s="21" t="s">
        <v>169480</v>
      </c>
      <c r="D4817" s="21" t="s">
        <v>345</v>
      </c>
      <c r="E4817" s="23"/>
    </row>
    <row r="4818" spans="1:5" ht="20" customHeight="1">
      <c r="A4818" s="19" t="s">
        <v>5099</v>
      </c>
      <c r="B4818" s="20" t="s">
        <v>5098</v>
      </c>
      <c r="C4818" s="22">
        <v>-35</v>
      </c>
      <c r="D4818" s="21" t="s">
        <v>296</v>
      </c>
      <c r="E4818" s="23"/>
    </row>
    <row r="4819" spans="1:5" ht="20" customHeight="1">
      <c r="A4819" s="19" t="s">
        <v>5145</v>
      </c>
      <c r="B4819" s="20" t="s">
        <v>5146</v>
      </c>
      <c r="C4819" s="22">
        <v>-15</v>
      </c>
      <c r="D4819" s="21" t="s">
        <v>345</v>
      </c>
      <c r="E4819" s="23"/>
    </row>
    <row r="4820" spans="1:5" ht="20" customHeight="1">
      <c r="A4820" s="19" t="s">
        <v>5201</v>
      </c>
      <c r="B4820" s="20" t="s">
        <v>5202</v>
      </c>
      <c r="C4820" s="22">
        <v>145</v>
      </c>
      <c r="D4820" s="21" t="s">
        <v>345</v>
      </c>
      <c r="E4820" s="23"/>
    </row>
    <row r="4821" spans="1:5" ht="32" customHeight="1">
      <c r="A4821" s="19" t="s">
        <v>5340</v>
      </c>
      <c r="B4821" s="20" t="s">
        <v>5341</v>
      </c>
      <c r="C4821" s="21" t="s">
        <v>169595</v>
      </c>
      <c r="D4821" s="21" t="s">
        <v>345</v>
      </c>
      <c r="E4821" s="23"/>
    </row>
    <row r="4822" spans="1:5" ht="20" customHeight="1">
      <c r="A4822" s="19" t="s">
        <v>5553</v>
      </c>
      <c r="B4822" s="20" t="s">
        <v>5547</v>
      </c>
      <c r="C4822" s="21" t="s">
        <v>169449</v>
      </c>
      <c r="D4822" s="21" t="s">
        <v>345</v>
      </c>
      <c r="E4822" s="23"/>
    </row>
    <row r="4823" spans="1:5" ht="20" customHeight="1">
      <c r="A4823" s="19" t="s">
        <v>10147</v>
      </c>
      <c r="B4823" s="20" t="s">
        <v>10148</v>
      </c>
      <c r="C4823" s="21" t="s">
        <v>169435</v>
      </c>
      <c r="D4823" s="21" t="s">
        <v>345</v>
      </c>
      <c r="E4823" s="23"/>
    </row>
    <row r="4824" spans="1:5" ht="20" customHeight="1">
      <c r="A4824" s="19" t="s">
        <v>10154</v>
      </c>
      <c r="B4824" s="20" t="s">
        <v>10153</v>
      </c>
      <c r="C4824" s="21" t="s">
        <v>156989</v>
      </c>
      <c r="D4824" s="21" t="s">
        <v>296</v>
      </c>
      <c r="E4824" s="23"/>
    </row>
    <row r="4825" spans="1:5" ht="20" customHeight="1">
      <c r="A4825" s="19" t="s">
        <v>10162</v>
      </c>
      <c r="B4825" s="20" t="s">
        <v>10163</v>
      </c>
      <c r="C4825" s="21" t="s">
        <v>169471</v>
      </c>
      <c r="D4825" s="21" t="s">
        <v>345</v>
      </c>
      <c r="E4825" s="23"/>
    </row>
    <row r="4826" spans="1:5" ht="32" customHeight="1">
      <c r="A4826" s="19" t="s">
        <v>10177</v>
      </c>
      <c r="B4826" s="20" t="s">
        <v>10176</v>
      </c>
      <c r="C4826" s="21" t="s">
        <v>169554</v>
      </c>
      <c r="D4826" s="21" t="s">
        <v>296</v>
      </c>
      <c r="E4826" s="23"/>
    </row>
    <row r="4827" spans="1:5" ht="32" customHeight="1">
      <c r="A4827" s="19" t="s">
        <v>10181</v>
      </c>
      <c r="B4827" s="20" t="s">
        <v>10182</v>
      </c>
      <c r="C4827" s="21" t="s">
        <v>169582</v>
      </c>
      <c r="D4827" s="21" t="s">
        <v>345</v>
      </c>
      <c r="E4827" s="23"/>
    </row>
    <row r="4828" spans="1:5" ht="20" customHeight="1">
      <c r="A4828" s="19" t="s">
        <v>10186</v>
      </c>
      <c r="B4828" s="20" t="s">
        <v>10187</v>
      </c>
      <c r="C4828" s="22">
        <v>0</v>
      </c>
      <c r="D4828" s="21" t="s">
        <v>345</v>
      </c>
      <c r="E4828" s="23"/>
    </row>
    <row r="4829" spans="1:5" ht="20" customHeight="1">
      <c r="A4829" s="19" t="s">
        <v>10191</v>
      </c>
      <c r="B4829" s="20" t="s">
        <v>10192</v>
      </c>
      <c r="C4829" s="21" t="s">
        <v>169449</v>
      </c>
      <c r="D4829" s="21" t="s">
        <v>345</v>
      </c>
      <c r="E4829" s="23"/>
    </row>
    <row r="4830" spans="1:5" ht="20" customHeight="1">
      <c r="A4830" s="19" t="s">
        <v>10198</v>
      </c>
      <c r="B4830" s="20" t="s">
        <v>10197</v>
      </c>
      <c r="C4830" s="21" t="s">
        <v>169443</v>
      </c>
      <c r="D4830" s="21" t="s">
        <v>345</v>
      </c>
      <c r="E4830" s="23"/>
    </row>
    <row r="4831" spans="1:5" ht="32" customHeight="1">
      <c r="A4831" s="19" t="s">
        <v>10202</v>
      </c>
      <c r="B4831" s="20" t="s">
        <v>10201</v>
      </c>
      <c r="C4831" s="21" t="s">
        <v>169559</v>
      </c>
      <c r="D4831" s="21" t="s">
        <v>296</v>
      </c>
      <c r="E4831" s="23"/>
    </row>
    <row r="4832" spans="1:5" ht="20" customHeight="1">
      <c r="A4832" s="19" t="s">
        <v>10218</v>
      </c>
      <c r="B4832" s="20" t="s">
        <v>10219</v>
      </c>
      <c r="C4832" s="21" t="s">
        <v>169474</v>
      </c>
      <c r="D4832" s="21" t="s">
        <v>345</v>
      </c>
      <c r="E4832" s="23"/>
    </row>
    <row r="4833" spans="1:5" ht="20" customHeight="1">
      <c r="A4833" s="19" t="s">
        <v>10225</v>
      </c>
      <c r="B4833" s="20" t="s">
        <v>10226</v>
      </c>
      <c r="C4833" s="21" t="s">
        <v>169448</v>
      </c>
      <c r="D4833" s="21" t="s">
        <v>296</v>
      </c>
      <c r="E4833" s="23"/>
    </row>
    <row r="4834" spans="1:5" ht="20" customHeight="1">
      <c r="A4834" s="19" t="s">
        <v>10236</v>
      </c>
      <c r="B4834" s="20" t="s">
        <v>10237</v>
      </c>
      <c r="C4834" s="22">
        <v>-135</v>
      </c>
      <c r="D4834" s="21" t="s">
        <v>345</v>
      </c>
      <c r="E4834" s="23"/>
    </row>
    <row r="4835" spans="1:5" ht="20" customHeight="1">
      <c r="A4835" s="19" t="s">
        <v>10241</v>
      </c>
      <c r="B4835" s="20" t="s">
        <v>10240</v>
      </c>
      <c r="C4835" s="21" t="s">
        <v>169442</v>
      </c>
      <c r="D4835" s="21" t="s">
        <v>345</v>
      </c>
      <c r="E4835" s="23"/>
    </row>
    <row r="4836" spans="1:5" ht="20" customHeight="1">
      <c r="A4836" s="19" t="s">
        <v>10247</v>
      </c>
      <c r="B4836" s="20" t="s">
        <v>10246</v>
      </c>
      <c r="C4836" s="22">
        <v>155</v>
      </c>
      <c r="D4836" s="21" t="s">
        <v>296</v>
      </c>
      <c r="E4836" s="23"/>
    </row>
    <row r="4837" spans="1:5" ht="32" customHeight="1">
      <c r="A4837" s="19" t="s">
        <v>10257</v>
      </c>
      <c r="B4837" s="20" t="s">
        <v>10256</v>
      </c>
      <c r="C4837" s="21" t="s">
        <v>169560</v>
      </c>
      <c r="D4837" s="21" t="s">
        <v>296</v>
      </c>
      <c r="E4837" s="23"/>
    </row>
    <row r="4838" spans="1:5" ht="20" customHeight="1">
      <c r="A4838" s="19" t="s">
        <v>10259</v>
      </c>
      <c r="B4838" s="20" t="s">
        <v>10260</v>
      </c>
      <c r="C4838" s="22">
        <v>-105</v>
      </c>
      <c r="D4838" s="21" t="s">
        <v>345</v>
      </c>
      <c r="E4838" s="23"/>
    </row>
    <row r="4839" spans="1:5" ht="20" customHeight="1">
      <c r="A4839" s="19" t="s">
        <v>10262</v>
      </c>
      <c r="B4839" s="20" t="s">
        <v>10263</v>
      </c>
      <c r="C4839" s="21" t="s">
        <v>169439</v>
      </c>
      <c r="D4839" s="21" t="s">
        <v>296</v>
      </c>
      <c r="E4839" s="23"/>
    </row>
    <row r="4840" spans="1:5" ht="20" customHeight="1">
      <c r="A4840" s="19" t="s">
        <v>10275</v>
      </c>
      <c r="B4840" s="20" t="s">
        <v>10274</v>
      </c>
      <c r="C4840" s="21" t="s">
        <v>169474</v>
      </c>
      <c r="D4840" s="21" t="s">
        <v>345</v>
      </c>
      <c r="E4840" s="23"/>
    </row>
    <row r="4841" spans="1:5" ht="32" customHeight="1">
      <c r="A4841" s="19" t="s">
        <v>10284</v>
      </c>
      <c r="B4841" s="20" t="s">
        <v>10278</v>
      </c>
      <c r="C4841" s="21" t="s">
        <v>169564</v>
      </c>
      <c r="D4841" s="21" t="s">
        <v>296</v>
      </c>
      <c r="E4841" s="23"/>
    </row>
    <row r="4842" spans="1:5" ht="20" customHeight="1">
      <c r="A4842" s="19" t="s">
        <v>10288</v>
      </c>
      <c r="B4842" s="20" t="s">
        <v>10289</v>
      </c>
      <c r="C4842" s="21" t="s">
        <v>169439</v>
      </c>
      <c r="D4842" s="21" t="s">
        <v>296</v>
      </c>
      <c r="E4842" s="23"/>
    </row>
    <row r="4843" spans="1:5" ht="20" customHeight="1">
      <c r="A4843" s="19" t="s">
        <v>10295</v>
      </c>
      <c r="B4843" s="20" t="s">
        <v>10294</v>
      </c>
      <c r="C4843" s="21" t="s">
        <v>169446</v>
      </c>
      <c r="D4843" s="21" t="s">
        <v>345</v>
      </c>
      <c r="E4843" s="23"/>
    </row>
    <row r="4844" spans="1:5" ht="20" customHeight="1">
      <c r="A4844" s="19" t="s">
        <v>10297</v>
      </c>
      <c r="B4844" s="20" t="s">
        <v>10298</v>
      </c>
      <c r="C4844" s="21" t="s">
        <v>169452</v>
      </c>
      <c r="D4844" s="21" t="s">
        <v>296</v>
      </c>
      <c r="E4844" s="23"/>
    </row>
    <row r="4845" spans="1:5" ht="20" customHeight="1">
      <c r="A4845" s="19" t="s">
        <v>4800</v>
      </c>
      <c r="B4845" s="20" t="s">
        <v>4801</v>
      </c>
      <c r="C4845" s="21" t="s">
        <v>169462</v>
      </c>
      <c r="D4845" s="21" t="s">
        <v>139</v>
      </c>
      <c r="E4845" s="23"/>
    </row>
    <row r="4846" spans="1:5" ht="32" customHeight="1">
      <c r="A4846" s="19" t="s">
        <v>4865</v>
      </c>
      <c r="B4846" s="20" t="s">
        <v>4866</v>
      </c>
      <c r="C4846" s="21" t="s">
        <v>169562</v>
      </c>
      <c r="D4846" s="21" t="s">
        <v>139</v>
      </c>
      <c r="E4846" s="23"/>
    </row>
    <row r="4847" spans="1:5" ht="20" customHeight="1">
      <c r="A4847" s="19" t="s">
        <v>4931</v>
      </c>
      <c r="B4847" s="20" t="s">
        <v>4932</v>
      </c>
      <c r="C4847" s="21" t="s">
        <v>169435</v>
      </c>
      <c r="D4847" s="21" t="s">
        <v>139</v>
      </c>
      <c r="E4847" s="23"/>
    </row>
    <row r="4848" spans="1:5" ht="20" customHeight="1">
      <c r="A4848" s="19" t="s">
        <v>4965</v>
      </c>
      <c r="B4848" s="20" t="s">
        <v>4966</v>
      </c>
      <c r="C4848" s="22">
        <v>-85</v>
      </c>
      <c r="D4848" s="21" t="s">
        <v>345</v>
      </c>
      <c r="E4848" s="23"/>
    </row>
    <row r="4849" spans="1:5" ht="20" customHeight="1">
      <c r="A4849" s="19" t="s">
        <v>4967</v>
      </c>
      <c r="B4849" s="20" t="s">
        <v>4968</v>
      </c>
      <c r="C4849" s="22">
        <v>35</v>
      </c>
      <c r="D4849" s="21" t="s">
        <v>345</v>
      </c>
      <c r="E4849" s="23"/>
    </row>
    <row r="4850" spans="1:5" ht="20" customHeight="1">
      <c r="A4850" s="19" t="s">
        <v>4969</v>
      </c>
      <c r="B4850" s="20" t="s">
        <v>4970</v>
      </c>
      <c r="C4850" s="22">
        <v>-85</v>
      </c>
      <c r="D4850" s="21" t="s">
        <v>345</v>
      </c>
      <c r="E4850" s="23"/>
    </row>
    <row r="4851" spans="1:5" ht="32" customHeight="1">
      <c r="A4851" s="19" t="s">
        <v>4971</v>
      </c>
      <c r="B4851" s="20" t="s">
        <v>4972</v>
      </c>
      <c r="C4851" s="21" t="s">
        <v>169573</v>
      </c>
      <c r="D4851" s="21" t="s">
        <v>345</v>
      </c>
      <c r="E4851" s="23"/>
    </row>
    <row r="4852" spans="1:5" ht="20" customHeight="1">
      <c r="A4852" s="19" t="s">
        <v>4973</v>
      </c>
      <c r="B4852" s="20" t="s">
        <v>4974</v>
      </c>
      <c r="C4852" s="22">
        <v>-95</v>
      </c>
      <c r="D4852" s="21" t="s">
        <v>345</v>
      </c>
      <c r="E4852" s="23"/>
    </row>
    <row r="4853" spans="1:5" ht="20" customHeight="1">
      <c r="A4853" s="19" t="s">
        <v>4977</v>
      </c>
      <c r="B4853" s="20" t="s">
        <v>4976</v>
      </c>
      <c r="C4853" s="22">
        <v>-105</v>
      </c>
      <c r="D4853" s="21" t="s">
        <v>345</v>
      </c>
      <c r="E4853" s="23"/>
    </row>
    <row r="4854" spans="1:5" ht="32" customHeight="1">
      <c r="A4854" s="19" t="s">
        <v>4978</v>
      </c>
      <c r="B4854" s="20" t="s">
        <v>4979</v>
      </c>
      <c r="C4854" s="21" t="s">
        <v>169583</v>
      </c>
      <c r="D4854" s="21" t="s">
        <v>296</v>
      </c>
      <c r="E4854" s="23"/>
    </row>
    <row r="4855" spans="1:5" ht="20" customHeight="1">
      <c r="A4855" s="19" t="s">
        <v>4982</v>
      </c>
      <c r="B4855" s="20" t="s">
        <v>4981</v>
      </c>
      <c r="C4855" s="22">
        <v>-85</v>
      </c>
      <c r="D4855" s="21" t="s">
        <v>296</v>
      </c>
      <c r="E4855" s="23"/>
    </row>
    <row r="4856" spans="1:5" ht="20" customHeight="1">
      <c r="A4856" s="19" t="s">
        <v>4983</v>
      </c>
      <c r="B4856" s="20" t="s">
        <v>4984</v>
      </c>
      <c r="C4856" s="21" t="s">
        <v>169455</v>
      </c>
      <c r="D4856" s="21" t="s">
        <v>345</v>
      </c>
      <c r="E4856" s="23"/>
    </row>
    <row r="4857" spans="1:5" ht="20" customHeight="1">
      <c r="A4857" s="19" t="s">
        <v>4985</v>
      </c>
      <c r="B4857" s="20" t="s">
        <v>4986</v>
      </c>
      <c r="C4857" s="21" t="s">
        <v>169433</v>
      </c>
      <c r="D4857" s="21" t="s">
        <v>345</v>
      </c>
      <c r="E4857" s="23"/>
    </row>
    <row r="4858" spans="1:5" ht="20" customHeight="1">
      <c r="A4858" s="19" t="s">
        <v>4987</v>
      </c>
      <c r="B4858" s="20" t="s">
        <v>4988</v>
      </c>
      <c r="C4858" s="21" t="s">
        <v>14955</v>
      </c>
      <c r="D4858" s="21" t="s">
        <v>345</v>
      </c>
      <c r="E4858" s="23"/>
    </row>
    <row r="4859" spans="1:5" ht="32" customHeight="1">
      <c r="A4859" s="19" t="s">
        <v>4989</v>
      </c>
      <c r="B4859" s="20" t="s">
        <v>4990</v>
      </c>
      <c r="C4859" s="21" t="s">
        <v>169560</v>
      </c>
      <c r="D4859" s="21" t="s">
        <v>345</v>
      </c>
      <c r="E4859" s="23"/>
    </row>
    <row r="4860" spans="1:5" ht="20" customHeight="1">
      <c r="A4860" s="19" t="s">
        <v>4991</v>
      </c>
      <c r="B4860" s="20" t="s">
        <v>4992</v>
      </c>
      <c r="C4860" s="21" t="s">
        <v>169443</v>
      </c>
      <c r="D4860" s="21" t="s">
        <v>296</v>
      </c>
      <c r="E4860" s="23"/>
    </row>
    <row r="4861" spans="1:5" ht="20" customHeight="1">
      <c r="A4861" s="19" t="s">
        <v>4995</v>
      </c>
      <c r="B4861" s="20" t="s">
        <v>4994</v>
      </c>
      <c r="C4861" s="21" t="s">
        <v>169443</v>
      </c>
      <c r="D4861" s="21" t="s">
        <v>345</v>
      </c>
      <c r="E4861" s="23"/>
    </row>
    <row r="4862" spans="1:5" ht="32" customHeight="1">
      <c r="A4862" s="19" t="s">
        <v>4996</v>
      </c>
      <c r="B4862" s="24">
        <v>100</v>
      </c>
      <c r="C4862" s="21" t="s">
        <v>169585</v>
      </c>
      <c r="D4862" s="21" t="s">
        <v>345</v>
      </c>
      <c r="E4862" s="23"/>
    </row>
    <row r="4863" spans="1:5" ht="20" customHeight="1">
      <c r="A4863" s="19" t="s">
        <v>4997</v>
      </c>
      <c r="B4863" s="20" t="s">
        <v>4998</v>
      </c>
      <c r="C4863" s="22">
        <v>-105</v>
      </c>
      <c r="D4863" s="21" t="s">
        <v>345</v>
      </c>
      <c r="E4863" s="23"/>
    </row>
    <row r="4864" spans="1:5" ht="20" customHeight="1">
      <c r="A4864" s="19" t="s">
        <v>4999</v>
      </c>
      <c r="B4864" s="20" t="s">
        <v>5000</v>
      </c>
      <c r="C4864" s="22">
        <v>-105</v>
      </c>
      <c r="D4864" s="21" t="s">
        <v>345</v>
      </c>
      <c r="E4864" s="23"/>
    </row>
    <row r="4865" spans="1:5" ht="32" customHeight="1">
      <c r="A4865" s="19" t="s">
        <v>5001</v>
      </c>
      <c r="B4865" s="20" t="s">
        <v>5002</v>
      </c>
      <c r="C4865" s="21" t="s">
        <v>169570</v>
      </c>
      <c r="D4865" s="21" t="s">
        <v>345</v>
      </c>
      <c r="E4865" s="23"/>
    </row>
    <row r="4866" spans="1:5" ht="20" customHeight="1">
      <c r="A4866" s="19" t="s">
        <v>5003</v>
      </c>
      <c r="B4866" s="20" t="s">
        <v>5004</v>
      </c>
      <c r="C4866" s="22">
        <v>-105</v>
      </c>
      <c r="D4866" s="21" t="s">
        <v>345</v>
      </c>
      <c r="E4866" s="23"/>
    </row>
    <row r="4867" spans="1:5" ht="20" customHeight="1">
      <c r="A4867" s="19" t="s">
        <v>5007</v>
      </c>
      <c r="B4867" s="20" t="s">
        <v>5006</v>
      </c>
      <c r="C4867" s="22">
        <v>-135</v>
      </c>
      <c r="D4867" s="21" t="s">
        <v>345</v>
      </c>
      <c r="E4867" s="23"/>
    </row>
    <row r="4868" spans="1:5" ht="20" customHeight="1">
      <c r="A4868" s="19" t="s">
        <v>5008</v>
      </c>
      <c r="B4868" s="20" t="s">
        <v>5009</v>
      </c>
      <c r="C4868" s="21" t="s">
        <v>169443</v>
      </c>
      <c r="D4868" s="21" t="s">
        <v>345</v>
      </c>
      <c r="E4868" s="23"/>
    </row>
    <row r="4869" spans="1:5" ht="20" customHeight="1">
      <c r="A4869" s="19" t="s">
        <v>70</v>
      </c>
      <c r="B4869" s="20" t="s">
        <v>75</v>
      </c>
      <c r="C4869" s="21" t="s">
        <v>169433</v>
      </c>
      <c r="D4869" s="21" t="s">
        <v>345</v>
      </c>
      <c r="E4869" s="23"/>
    </row>
    <row r="4870" spans="1:5" ht="20" customHeight="1">
      <c r="A4870" s="19" t="s">
        <v>5012</v>
      </c>
      <c r="B4870" s="20" t="s">
        <v>5011</v>
      </c>
      <c r="C4870" s="22">
        <v>0</v>
      </c>
      <c r="D4870" s="21" t="s">
        <v>345</v>
      </c>
      <c r="E4870" s="23"/>
    </row>
    <row r="4871" spans="1:5" ht="20" customHeight="1">
      <c r="A4871" s="19" t="s">
        <v>5013</v>
      </c>
      <c r="B4871" s="20" t="s">
        <v>5014</v>
      </c>
      <c r="C4871" s="22">
        <v>-85</v>
      </c>
      <c r="D4871" s="21" t="s">
        <v>345</v>
      </c>
      <c r="E4871" s="23"/>
    </row>
    <row r="4872" spans="1:5" ht="20" customHeight="1">
      <c r="A4872" s="19" t="s">
        <v>5015</v>
      </c>
      <c r="B4872" s="20" t="s">
        <v>5016</v>
      </c>
      <c r="C4872" s="22">
        <v>-75</v>
      </c>
      <c r="D4872" s="21" t="s">
        <v>296</v>
      </c>
      <c r="E4872" s="23"/>
    </row>
    <row r="4873" spans="1:5" ht="20" customHeight="1">
      <c r="A4873" s="19" t="s">
        <v>5020</v>
      </c>
      <c r="B4873" s="20" t="s">
        <v>5018</v>
      </c>
      <c r="C4873" s="21" t="s">
        <v>169477</v>
      </c>
      <c r="D4873" s="21" t="s">
        <v>345</v>
      </c>
      <c r="E4873" s="23"/>
    </row>
    <row r="4874" spans="1:5" ht="20" customHeight="1">
      <c r="A4874" s="19" t="s">
        <v>5021</v>
      </c>
      <c r="B4874" s="20" t="s">
        <v>5022</v>
      </c>
      <c r="C4874" s="22">
        <v>-65</v>
      </c>
      <c r="D4874" s="21" t="s">
        <v>296</v>
      </c>
      <c r="E4874" s="23"/>
    </row>
    <row r="4875" spans="1:5" ht="20" customHeight="1">
      <c r="A4875" s="19" t="s">
        <v>5029</v>
      </c>
      <c r="B4875" s="20" t="s">
        <v>5030</v>
      </c>
      <c r="C4875" s="21" t="s">
        <v>156989</v>
      </c>
      <c r="D4875" s="21" t="s">
        <v>345</v>
      </c>
      <c r="E4875" s="23"/>
    </row>
    <row r="4876" spans="1:5" ht="20" customHeight="1">
      <c r="A4876" s="19" t="s">
        <v>5034</v>
      </c>
      <c r="B4876" s="20" t="s">
        <v>5035</v>
      </c>
      <c r="C4876" s="22">
        <v>175</v>
      </c>
      <c r="D4876" s="21" t="s">
        <v>296</v>
      </c>
      <c r="E4876" s="23"/>
    </row>
    <row r="4877" spans="1:5" ht="20" customHeight="1">
      <c r="A4877" s="19" t="s">
        <v>5045</v>
      </c>
      <c r="B4877" s="20" t="s">
        <v>5046</v>
      </c>
      <c r="C4877" s="22">
        <v>95</v>
      </c>
      <c r="D4877" s="21" t="s">
        <v>345</v>
      </c>
      <c r="E4877" s="23"/>
    </row>
    <row r="4878" spans="1:5" ht="20" customHeight="1">
      <c r="A4878" s="19" t="s">
        <v>5050</v>
      </c>
      <c r="B4878" s="20" t="s">
        <v>5051</v>
      </c>
      <c r="C4878" s="21" t="s">
        <v>14955</v>
      </c>
      <c r="D4878" s="21" t="s">
        <v>296</v>
      </c>
      <c r="E4878" s="23"/>
    </row>
    <row r="4879" spans="1:5" ht="20" customHeight="1">
      <c r="A4879" s="19" t="s">
        <v>5053</v>
      </c>
      <c r="B4879" s="20" t="s">
        <v>5054</v>
      </c>
      <c r="C4879" s="21" t="s">
        <v>169494</v>
      </c>
      <c r="D4879" s="21" t="s">
        <v>345</v>
      </c>
      <c r="E4879" s="23"/>
    </row>
    <row r="4880" spans="1:5" ht="20" customHeight="1">
      <c r="A4880" s="19" t="s">
        <v>5060</v>
      </c>
      <c r="B4880" s="20" t="s">
        <v>5061</v>
      </c>
      <c r="C4880" s="22">
        <v>115</v>
      </c>
      <c r="D4880" s="21" t="s">
        <v>345</v>
      </c>
      <c r="E4880" s="23"/>
    </row>
    <row r="4881" spans="1:5" ht="20" customHeight="1">
      <c r="A4881" s="19" t="s">
        <v>5073</v>
      </c>
      <c r="B4881" s="20" t="s">
        <v>5072</v>
      </c>
      <c r="C4881" s="21" t="s">
        <v>169480</v>
      </c>
      <c r="D4881" s="21" t="s">
        <v>345</v>
      </c>
      <c r="E4881" s="23"/>
    </row>
    <row r="4882" spans="1:5" ht="20" customHeight="1">
      <c r="A4882" s="19" t="s">
        <v>5075</v>
      </c>
      <c r="B4882" s="20" t="s">
        <v>5076</v>
      </c>
      <c r="C4882" s="21" t="s">
        <v>169494</v>
      </c>
      <c r="D4882" s="21" t="s">
        <v>345</v>
      </c>
      <c r="E4882" s="23"/>
    </row>
    <row r="4883" spans="1:5" ht="20" customHeight="1">
      <c r="A4883" s="19" t="s">
        <v>5092</v>
      </c>
      <c r="B4883" s="20" t="s">
        <v>5093</v>
      </c>
      <c r="C4883" s="22">
        <v>65</v>
      </c>
      <c r="D4883" s="21" t="s">
        <v>296</v>
      </c>
      <c r="E4883" s="23"/>
    </row>
    <row r="4884" spans="1:5" ht="20" customHeight="1">
      <c r="A4884" s="19" t="s">
        <v>5100</v>
      </c>
      <c r="B4884" s="20" t="s">
        <v>5098</v>
      </c>
      <c r="C4884" s="22">
        <v>-35</v>
      </c>
      <c r="D4884" s="21" t="s">
        <v>296</v>
      </c>
      <c r="E4884" s="23"/>
    </row>
    <row r="4885" spans="1:5" ht="20" customHeight="1">
      <c r="A4885" s="19" t="s">
        <v>5102</v>
      </c>
      <c r="B4885" s="20" t="s">
        <v>5103</v>
      </c>
      <c r="C4885" s="22">
        <v>55</v>
      </c>
      <c r="D4885" s="21" t="s">
        <v>345</v>
      </c>
      <c r="E4885" s="23"/>
    </row>
    <row r="4886" spans="1:5" ht="20" customHeight="1">
      <c r="A4886" s="19" t="s">
        <v>5119</v>
      </c>
      <c r="B4886" s="20" t="s">
        <v>5120</v>
      </c>
      <c r="C4886" s="21" t="s">
        <v>169443</v>
      </c>
      <c r="D4886" s="21" t="s">
        <v>345</v>
      </c>
      <c r="E4886" s="23"/>
    </row>
    <row r="4887" spans="1:5" ht="20" customHeight="1">
      <c r="A4887" s="19" t="s">
        <v>5124</v>
      </c>
      <c r="B4887" s="20" t="s">
        <v>5125</v>
      </c>
      <c r="C4887" s="22">
        <v>0</v>
      </c>
      <c r="D4887" s="21" t="s">
        <v>345</v>
      </c>
      <c r="E4887" s="23"/>
    </row>
    <row r="4888" spans="1:5" ht="20" customHeight="1">
      <c r="A4888" s="19" t="s">
        <v>5133</v>
      </c>
      <c r="B4888" s="20" t="s">
        <v>5134</v>
      </c>
      <c r="C4888" s="21" t="s">
        <v>169480</v>
      </c>
      <c r="D4888" s="21" t="s">
        <v>345</v>
      </c>
      <c r="E4888" s="23"/>
    </row>
    <row r="4889" spans="1:5" ht="20" customHeight="1">
      <c r="A4889" s="19" t="s">
        <v>5147</v>
      </c>
      <c r="B4889" s="20" t="s">
        <v>5146</v>
      </c>
      <c r="C4889" s="22">
        <v>-15</v>
      </c>
      <c r="D4889" s="21" t="s">
        <v>345</v>
      </c>
      <c r="E4889" s="23"/>
    </row>
    <row r="4890" spans="1:5" ht="20" customHeight="1">
      <c r="A4890" s="19" t="s">
        <v>5153</v>
      </c>
      <c r="B4890" s="20" t="s">
        <v>5154</v>
      </c>
      <c r="C4890" s="21" t="s">
        <v>14955</v>
      </c>
      <c r="D4890" s="21" t="s">
        <v>345</v>
      </c>
      <c r="E4890" s="23"/>
    </row>
    <row r="4891" spans="1:5" ht="20" customHeight="1">
      <c r="A4891" s="19" t="s">
        <v>5162</v>
      </c>
      <c r="B4891" s="24">
        <v>100</v>
      </c>
      <c r="C4891" s="21" t="s">
        <v>169520</v>
      </c>
      <c r="D4891" s="21" t="s">
        <v>345</v>
      </c>
      <c r="E4891" s="23"/>
    </row>
    <row r="4892" spans="1:5" ht="20" customHeight="1">
      <c r="A4892" s="19" t="s">
        <v>5166</v>
      </c>
      <c r="B4892" s="20" t="s">
        <v>5167</v>
      </c>
      <c r="C4892" s="22">
        <v>215</v>
      </c>
      <c r="D4892" s="21" t="s">
        <v>345</v>
      </c>
      <c r="E4892" s="23"/>
    </row>
    <row r="4893" spans="1:5" ht="20" customHeight="1">
      <c r="A4893" s="19" t="s">
        <v>5178</v>
      </c>
      <c r="B4893" s="20" t="s">
        <v>5179</v>
      </c>
      <c r="C4893" s="22">
        <v>165</v>
      </c>
      <c r="D4893" s="21" t="s">
        <v>345</v>
      </c>
      <c r="E4893" s="23"/>
    </row>
    <row r="4894" spans="1:5" ht="20" customHeight="1">
      <c r="A4894" s="19" t="s">
        <v>5182</v>
      </c>
      <c r="B4894" s="20" t="s">
        <v>5183</v>
      </c>
      <c r="C4894" s="21" t="s">
        <v>169518</v>
      </c>
      <c r="D4894" s="21" t="s">
        <v>345</v>
      </c>
      <c r="E4894" s="23"/>
    </row>
    <row r="4895" spans="1:5" ht="20" customHeight="1">
      <c r="A4895" s="19" t="s">
        <v>5191</v>
      </c>
      <c r="B4895" s="20" t="s">
        <v>5192</v>
      </c>
      <c r="C4895" s="22">
        <v>205</v>
      </c>
      <c r="D4895" s="21" t="s">
        <v>345</v>
      </c>
      <c r="E4895" s="23"/>
    </row>
    <row r="4896" spans="1:5" ht="20" customHeight="1">
      <c r="A4896" s="19" t="s">
        <v>5203</v>
      </c>
      <c r="B4896" s="20" t="s">
        <v>5202</v>
      </c>
      <c r="C4896" s="22">
        <v>145</v>
      </c>
      <c r="D4896" s="21" t="s">
        <v>345</v>
      </c>
      <c r="E4896" s="23"/>
    </row>
    <row r="4897" spans="1:5" ht="20" customHeight="1">
      <c r="A4897" s="19" t="s">
        <v>5225</v>
      </c>
      <c r="B4897" s="20" t="s">
        <v>5226</v>
      </c>
      <c r="C4897" s="22">
        <v>-75</v>
      </c>
      <c r="D4897" s="21" t="s">
        <v>296</v>
      </c>
      <c r="E4897" s="23"/>
    </row>
    <row r="4898" spans="1:5" ht="20" customHeight="1">
      <c r="A4898" s="19" t="s">
        <v>5243</v>
      </c>
      <c r="B4898" s="20" t="s">
        <v>5244</v>
      </c>
      <c r="C4898" s="22">
        <v>55</v>
      </c>
      <c r="D4898" s="21" t="s">
        <v>345</v>
      </c>
      <c r="E4898" s="23"/>
    </row>
    <row r="4899" spans="1:5" ht="20" customHeight="1">
      <c r="A4899" s="19" t="s">
        <v>5311</v>
      </c>
      <c r="B4899" s="20" t="s">
        <v>107</v>
      </c>
      <c r="C4899" s="22">
        <v>-15</v>
      </c>
      <c r="D4899" s="21" t="s">
        <v>345</v>
      </c>
      <c r="E4899" s="23"/>
    </row>
    <row r="4900" spans="1:5" ht="32" customHeight="1">
      <c r="A4900" s="19" t="s">
        <v>5342</v>
      </c>
      <c r="B4900" s="20" t="s">
        <v>5341</v>
      </c>
      <c r="C4900" s="21" t="s">
        <v>169595</v>
      </c>
      <c r="D4900" s="21" t="s">
        <v>345</v>
      </c>
      <c r="E4900" s="23"/>
    </row>
    <row r="4901" spans="1:5" ht="20" customHeight="1">
      <c r="A4901" s="19" t="s">
        <v>5370</v>
      </c>
      <c r="B4901" s="20" t="s">
        <v>5371</v>
      </c>
      <c r="C4901" s="22">
        <v>135</v>
      </c>
      <c r="D4901" s="21" t="s">
        <v>345</v>
      </c>
      <c r="E4901" s="23"/>
    </row>
    <row r="4902" spans="1:5" ht="20" customHeight="1">
      <c r="A4902" s="19" t="s">
        <v>5380</v>
      </c>
      <c r="B4902" s="20" t="s">
        <v>5381</v>
      </c>
      <c r="C4902" s="22">
        <v>65</v>
      </c>
      <c r="D4902" s="21" t="s">
        <v>345</v>
      </c>
      <c r="E4902" s="23"/>
    </row>
    <row r="4903" spans="1:5" ht="20" customHeight="1">
      <c r="A4903" s="19" t="s">
        <v>5554</v>
      </c>
      <c r="B4903" s="20" t="s">
        <v>5547</v>
      </c>
      <c r="C4903" s="21" t="s">
        <v>169449</v>
      </c>
      <c r="D4903" s="21" t="s">
        <v>345</v>
      </c>
      <c r="E4903" s="23"/>
    </row>
    <row r="4904" spans="1:5" ht="20" customHeight="1">
      <c r="A4904" s="19" t="s">
        <v>10137</v>
      </c>
      <c r="B4904" s="20" t="s">
        <v>10138</v>
      </c>
      <c r="C4904" s="21" t="s">
        <v>169442</v>
      </c>
      <c r="D4904" s="21" t="s">
        <v>296</v>
      </c>
      <c r="E4904" s="23"/>
    </row>
    <row r="4905" spans="1:5" ht="20" customHeight="1">
      <c r="A4905" s="19" t="s">
        <v>10139</v>
      </c>
      <c r="B4905" s="20" t="s">
        <v>10140</v>
      </c>
      <c r="C4905" s="21" t="s">
        <v>14955</v>
      </c>
      <c r="D4905" s="21" t="s">
        <v>345</v>
      </c>
      <c r="E4905" s="23"/>
    </row>
    <row r="4906" spans="1:5" ht="20" customHeight="1">
      <c r="A4906" s="19" t="s">
        <v>10141</v>
      </c>
      <c r="B4906" s="20" t="s">
        <v>10142</v>
      </c>
      <c r="C4906" s="21" t="s">
        <v>169452</v>
      </c>
      <c r="D4906" s="21" t="s">
        <v>345</v>
      </c>
      <c r="E4906" s="23"/>
    </row>
    <row r="4907" spans="1:5" ht="20" customHeight="1">
      <c r="A4907" s="19" t="s">
        <v>10143</v>
      </c>
      <c r="B4907" s="20" t="s">
        <v>10144</v>
      </c>
      <c r="C4907" s="22">
        <v>185</v>
      </c>
      <c r="D4907" s="21" t="s">
        <v>345</v>
      </c>
      <c r="E4907" s="23"/>
    </row>
    <row r="4908" spans="1:5" ht="20" customHeight="1">
      <c r="A4908" s="19" t="s">
        <v>10145</v>
      </c>
      <c r="B4908" s="20" t="s">
        <v>10146</v>
      </c>
      <c r="C4908" s="21" t="s">
        <v>169438</v>
      </c>
      <c r="D4908" s="21" t="s">
        <v>345</v>
      </c>
      <c r="E4908" s="23"/>
    </row>
    <row r="4909" spans="1:5" ht="20" customHeight="1">
      <c r="A4909" s="19" t="s">
        <v>10149</v>
      </c>
      <c r="B4909" s="20" t="s">
        <v>10148</v>
      </c>
      <c r="C4909" s="21" t="s">
        <v>169435</v>
      </c>
      <c r="D4909" s="21" t="s">
        <v>345</v>
      </c>
      <c r="E4909" s="23"/>
    </row>
    <row r="4910" spans="1:5" ht="20" customHeight="1">
      <c r="A4910" s="19" t="s">
        <v>10150</v>
      </c>
      <c r="B4910" s="20" t="s">
        <v>10151</v>
      </c>
      <c r="C4910" s="21" t="s">
        <v>169449</v>
      </c>
      <c r="D4910" s="21" t="s">
        <v>345</v>
      </c>
      <c r="E4910" s="23"/>
    </row>
    <row r="4911" spans="1:5" ht="20" customHeight="1">
      <c r="A4911" s="19" t="s">
        <v>10155</v>
      </c>
      <c r="B4911" s="20" t="s">
        <v>10153</v>
      </c>
      <c r="C4911" s="21" t="s">
        <v>156989</v>
      </c>
      <c r="D4911" s="21" t="s">
        <v>296</v>
      </c>
      <c r="E4911" s="23"/>
    </row>
    <row r="4912" spans="1:5" ht="20" customHeight="1">
      <c r="A4912" s="19" t="s">
        <v>10156</v>
      </c>
      <c r="B4912" s="20" t="s">
        <v>10157</v>
      </c>
      <c r="C4912" s="21" t="s">
        <v>169439</v>
      </c>
      <c r="D4912" s="21" t="s">
        <v>345</v>
      </c>
      <c r="E4912" s="23"/>
    </row>
    <row r="4913" spans="1:5" ht="20" customHeight="1">
      <c r="A4913" s="19" t="s">
        <v>10158</v>
      </c>
      <c r="B4913" s="20" t="s">
        <v>10159</v>
      </c>
      <c r="C4913" s="21" t="s">
        <v>169509</v>
      </c>
      <c r="D4913" s="21" t="s">
        <v>345</v>
      </c>
      <c r="E4913" s="23"/>
    </row>
    <row r="4914" spans="1:5" ht="20" customHeight="1">
      <c r="A4914" s="19" t="s">
        <v>10160</v>
      </c>
      <c r="B4914" s="20" t="s">
        <v>10161</v>
      </c>
      <c r="C4914" s="22">
        <v>65</v>
      </c>
      <c r="D4914" s="21" t="s">
        <v>345</v>
      </c>
      <c r="E4914" s="23"/>
    </row>
    <row r="4915" spans="1:5" ht="20" customHeight="1">
      <c r="A4915" s="19" t="s">
        <v>10164</v>
      </c>
      <c r="B4915" s="20" t="s">
        <v>10163</v>
      </c>
      <c r="C4915" s="21" t="s">
        <v>169471</v>
      </c>
      <c r="D4915" s="21" t="s">
        <v>345</v>
      </c>
      <c r="E4915" s="23"/>
    </row>
    <row r="4916" spans="1:5" ht="20" customHeight="1">
      <c r="A4916" s="19" t="s">
        <v>10165</v>
      </c>
      <c r="B4916" s="20" t="s">
        <v>10166</v>
      </c>
      <c r="C4916" s="21" t="s">
        <v>14955</v>
      </c>
      <c r="D4916" s="21" t="s">
        <v>345</v>
      </c>
      <c r="E4916" s="23"/>
    </row>
    <row r="4917" spans="1:5" ht="32" customHeight="1">
      <c r="A4917" s="19" t="s">
        <v>10167</v>
      </c>
      <c r="B4917" s="20" t="s">
        <v>10168</v>
      </c>
      <c r="C4917" s="21" t="s">
        <v>169563</v>
      </c>
      <c r="D4917" s="21" t="s">
        <v>296</v>
      </c>
      <c r="E4917" s="23"/>
    </row>
    <row r="4918" spans="1:5" ht="20" customHeight="1">
      <c r="A4918" s="19" t="s">
        <v>10169</v>
      </c>
      <c r="B4918" s="20" t="s">
        <v>10170</v>
      </c>
      <c r="C4918" s="21" t="s">
        <v>169461</v>
      </c>
      <c r="D4918" s="21" t="s">
        <v>345</v>
      </c>
      <c r="E4918" s="23"/>
    </row>
    <row r="4919" spans="1:5" ht="20" customHeight="1">
      <c r="A4919" s="19" t="s">
        <v>10171</v>
      </c>
      <c r="B4919" s="20" t="s">
        <v>10172</v>
      </c>
      <c r="C4919" s="21" t="s">
        <v>14955</v>
      </c>
      <c r="D4919" s="21" t="s">
        <v>345</v>
      </c>
      <c r="E4919" s="23"/>
    </row>
    <row r="4920" spans="1:5" ht="20" customHeight="1">
      <c r="A4920" s="19" t="s">
        <v>10173</v>
      </c>
      <c r="B4920" s="20" t="s">
        <v>10174</v>
      </c>
      <c r="C4920" s="22">
        <v>205</v>
      </c>
      <c r="D4920" s="21" t="s">
        <v>345</v>
      </c>
      <c r="E4920" s="23"/>
    </row>
    <row r="4921" spans="1:5" ht="32" customHeight="1">
      <c r="A4921" s="19" t="s">
        <v>10178</v>
      </c>
      <c r="B4921" s="20" t="s">
        <v>10176</v>
      </c>
      <c r="C4921" s="21" t="s">
        <v>169554</v>
      </c>
      <c r="D4921" s="21" t="s">
        <v>296</v>
      </c>
      <c r="E4921" s="23"/>
    </row>
    <row r="4922" spans="1:5" ht="20" customHeight="1">
      <c r="A4922" s="19" t="s">
        <v>10179</v>
      </c>
      <c r="B4922" s="20" t="s">
        <v>10180</v>
      </c>
      <c r="C4922" s="22">
        <v>55</v>
      </c>
      <c r="D4922" s="21" t="s">
        <v>345</v>
      </c>
      <c r="E4922" s="23"/>
    </row>
    <row r="4923" spans="1:5" ht="32" customHeight="1">
      <c r="A4923" s="19" t="s">
        <v>10183</v>
      </c>
      <c r="B4923" s="20" t="s">
        <v>10182</v>
      </c>
      <c r="C4923" s="21" t="s">
        <v>169582</v>
      </c>
      <c r="D4923" s="21" t="s">
        <v>345</v>
      </c>
      <c r="E4923" s="23"/>
    </row>
    <row r="4924" spans="1:5" ht="20" customHeight="1">
      <c r="A4924" s="19" t="s">
        <v>10184</v>
      </c>
      <c r="B4924" s="20" t="s">
        <v>10185</v>
      </c>
      <c r="C4924" s="21" t="s">
        <v>169442</v>
      </c>
      <c r="D4924" s="21" t="s">
        <v>345</v>
      </c>
      <c r="E4924" s="23"/>
    </row>
    <row r="4925" spans="1:5" ht="20" customHeight="1">
      <c r="A4925" s="19" t="s">
        <v>10188</v>
      </c>
      <c r="B4925" s="20" t="s">
        <v>10187</v>
      </c>
      <c r="C4925" s="22">
        <v>0</v>
      </c>
      <c r="D4925" s="21" t="s">
        <v>345</v>
      </c>
      <c r="E4925" s="23"/>
    </row>
    <row r="4926" spans="1:5" ht="20" customHeight="1">
      <c r="A4926" s="19" t="s">
        <v>10189</v>
      </c>
      <c r="B4926" s="20" t="s">
        <v>10190</v>
      </c>
      <c r="C4926" s="21" t="s">
        <v>169486</v>
      </c>
      <c r="D4926" s="21" t="s">
        <v>345</v>
      </c>
      <c r="E4926" s="23"/>
    </row>
    <row r="4927" spans="1:5" ht="20" customHeight="1">
      <c r="A4927" s="19" t="s">
        <v>10193</v>
      </c>
      <c r="B4927" s="20" t="s">
        <v>10192</v>
      </c>
      <c r="C4927" s="21" t="s">
        <v>169449</v>
      </c>
      <c r="D4927" s="21" t="s">
        <v>345</v>
      </c>
      <c r="E4927" s="23"/>
    </row>
    <row r="4928" spans="1:5" ht="20" customHeight="1">
      <c r="A4928" s="19" t="s">
        <v>10194</v>
      </c>
      <c r="B4928" s="20" t="s">
        <v>10195</v>
      </c>
      <c r="C4928" s="21" t="s">
        <v>169439</v>
      </c>
      <c r="D4928" s="21" t="s">
        <v>345</v>
      </c>
      <c r="E4928" s="23"/>
    </row>
    <row r="4929" spans="1:5" ht="20" customHeight="1">
      <c r="A4929" s="19" t="s">
        <v>10199</v>
      </c>
      <c r="B4929" s="20" t="s">
        <v>10197</v>
      </c>
      <c r="C4929" s="21" t="s">
        <v>169443</v>
      </c>
      <c r="D4929" s="21" t="s">
        <v>345</v>
      </c>
      <c r="E4929" s="23"/>
    </row>
    <row r="4930" spans="1:5" ht="32" customHeight="1">
      <c r="A4930" s="19" t="s">
        <v>10203</v>
      </c>
      <c r="B4930" s="20" t="s">
        <v>10201</v>
      </c>
      <c r="C4930" s="21" t="s">
        <v>169559</v>
      </c>
      <c r="D4930" s="21" t="s">
        <v>296</v>
      </c>
      <c r="E4930" s="23"/>
    </row>
    <row r="4931" spans="1:5" ht="20" customHeight="1">
      <c r="A4931" s="19" t="s">
        <v>10206</v>
      </c>
      <c r="B4931" s="20" t="s">
        <v>10207</v>
      </c>
      <c r="C4931" s="21" t="s">
        <v>169493</v>
      </c>
      <c r="D4931" s="21" t="s">
        <v>345</v>
      </c>
      <c r="E4931" s="23"/>
    </row>
    <row r="4932" spans="1:5" ht="20" customHeight="1">
      <c r="A4932" s="19" t="s">
        <v>10208</v>
      </c>
      <c r="B4932" s="20" t="s">
        <v>10209</v>
      </c>
      <c r="C4932" s="21" t="s">
        <v>169443</v>
      </c>
      <c r="D4932" s="21" t="s">
        <v>296</v>
      </c>
      <c r="E4932" s="23"/>
    </row>
    <row r="4933" spans="1:5" ht="20" customHeight="1">
      <c r="A4933" s="19" t="s">
        <v>10210</v>
      </c>
      <c r="B4933" s="20" t="s">
        <v>10211</v>
      </c>
      <c r="C4933" s="22">
        <v>-75</v>
      </c>
      <c r="D4933" s="21" t="s">
        <v>345</v>
      </c>
      <c r="E4933" s="23"/>
    </row>
    <row r="4934" spans="1:5" ht="20" customHeight="1">
      <c r="A4934" s="19" t="s">
        <v>10212</v>
      </c>
      <c r="B4934" s="20" t="s">
        <v>10213</v>
      </c>
      <c r="C4934" s="22">
        <v>15</v>
      </c>
      <c r="D4934" s="21" t="s">
        <v>345</v>
      </c>
      <c r="E4934" s="23"/>
    </row>
    <row r="4935" spans="1:5" ht="20" customHeight="1">
      <c r="A4935" s="19" t="s">
        <v>10214</v>
      </c>
      <c r="B4935" s="20" t="s">
        <v>10215</v>
      </c>
      <c r="C4935" s="22">
        <v>-95</v>
      </c>
      <c r="D4935" s="21" t="s">
        <v>345</v>
      </c>
      <c r="E4935" s="23"/>
    </row>
    <row r="4936" spans="1:5" ht="20" customHeight="1">
      <c r="A4936" s="19" t="s">
        <v>10216</v>
      </c>
      <c r="B4936" s="20" t="s">
        <v>10217</v>
      </c>
      <c r="C4936" s="21" t="s">
        <v>169493</v>
      </c>
      <c r="D4936" s="21" t="s">
        <v>345</v>
      </c>
      <c r="E4936" s="23"/>
    </row>
    <row r="4937" spans="1:5" ht="20" customHeight="1">
      <c r="A4937" s="19" t="s">
        <v>10220</v>
      </c>
      <c r="B4937" s="20" t="s">
        <v>10219</v>
      </c>
      <c r="C4937" s="21" t="s">
        <v>169474</v>
      </c>
      <c r="D4937" s="21" t="s">
        <v>345</v>
      </c>
      <c r="E4937" s="23"/>
    </row>
    <row r="4938" spans="1:5" ht="20" customHeight="1">
      <c r="A4938" s="19" t="s">
        <v>10221</v>
      </c>
      <c r="B4938" s="20" t="s">
        <v>10222</v>
      </c>
      <c r="C4938" s="22">
        <v>15</v>
      </c>
      <c r="D4938" s="21" t="s">
        <v>345</v>
      </c>
      <c r="E4938" s="23"/>
    </row>
    <row r="4939" spans="1:5" ht="20" customHeight="1">
      <c r="A4939" s="19" t="s">
        <v>10223</v>
      </c>
      <c r="B4939" s="20" t="s">
        <v>10224</v>
      </c>
      <c r="C4939" s="22">
        <v>-85</v>
      </c>
      <c r="D4939" s="21" t="s">
        <v>345</v>
      </c>
      <c r="E4939" s="23"/>
    </row>
    <row r="4940" spans="1:5" ht="20" customHeight="1">
      <c r="A4940" s="19" t="s">
        <v>10227</v>
      </c>
      <c r="B4940" s="20" t="s">
        <v>10226</v>
      </c>
      <c r="C4940" s="21" t="s">
        <v>169448</v>
      </c>
      <c r="D4940" s="21" t="s">
        <v>296</v>
      </c>
      <c r="E4940" s="23"/>
    </row>
    <row r="4941" spans="1:5" ht="20" customHeight="1">
      <c r="A4941" s="19" t="s">
        <v>10228</v>
      </c>
      <c r="B4941" s="20" t="s">
        <v>10229</v>
      </c>
      <c r="C4941" s="21" t="s">
        <v>169436</v>
      </c>
      <c r="D4941" s="21" t="s">
        <v>345</v>
      </c>
      <c r="E4941" s="23"/>
    </row>
    <row r="4942" spans="1:5" ht="20" customHeight="1">
      <c r="A4942" s="19" t="s">
        <v>10230</v>
      </c>
      <c r="B4942" s="20" t="s">
        <v>10231</v>
      </c>
      <c r="C4942" s="22">
        <v>-75</v>
      </c>
      <c r="D4942" s="21" t="s">
        <v>345</v>
      </c>
      <c r="E4942" s="23"/>
    </row>
    <row r="4943" spans="1:5" ht="20" customHeight="1">
      <c r="A4943" s="19" t="s">
        <v>10232</v>
      </c>
      <c r="B4943" s="20" t="s">
        <v>10233</v>
      </c>
      <c r="C4943" s="21" t="s">
        <v>169461</v>
      </c>
      <c r="D4943" s="21" t="s">
        <v>345</v>
      </c>
      <c r="E4943" s="23"/>
    </row>
    <row r="4944" spans="1:5" ht="20" customHeight="1">
      <c r="A4944" s="19" t="s">
        <v>10234</v>
      </c>
      <c r="B4944" s="20" t="s">
        <v>10235</v>
      </c>
      <c r="C4944" s="22">
        <v>0</v>
      </c>
      <c r="D4944" s="21" t="s">
        <v>345</v>
      </c>
      <c r="E4944" s="23"/>
    </row>
    <row r="4945" spans="1:5" ht="20" customHeight="1">
      <c r="A4945" s="19" t="s">
        <v>10238</v>
      </c>
      <c r="B4945" s="20" t="s">
        <v>10237</v>
      </c>
      <c r="C4945" s="22">
        <v>-135</v>
      </c>
      <c r="D4945" s="21" t="s">
        <v>345</v>
      </c>
      <c r="E4945" s="23"/>
    </row>
    <row r="4946" spans="1:5" ht="20" customHeight="1">
      <c r="A4946" s="19" t="s">
        <v>10242</v>
      </c>
      <c r="B4946" s="20" t="s">
        <v>10240</v>
      </c>
      <c r="C4946" s="21" t="s">
        <v>169442</v>
      </c>
      <c r="D4946" s="21" t="s">
        <v>345</v>
      </c>
      <c r="E4946" s="23"/>
    </row>
    <row r="4947" spans="1:5" ht="20" customHeight="1">
      <c r="A4947" s="19" t="s">
        <v>10243</v>
      </c>
      <c r="B4947" s="20" t="s">
        <v>10244</v>
      </c>
      <c r="C4947" s="21" t="s">
        <v>169448</v>
      </c>
      <c r="D4947" s="21" t="s">
        <v>345</v>
      </c>
      <c r="E4947" s="23"/>
    </row>
    <row r="4948" spans="1:5" ht="20" customHeight="1">
      <c r="A4948" s="19" t="s">
        <v>10248</v>
      </c>
      <c r="B4948" s="20" t="s">
        <v>10246</v>
      </c>
      <c r="C4948" s="22">
        <v>155</v>
      </c>
      <c r="D4948" s="21" t="s">
        <v>296</v>
      </c>
      <c r="E4948" s="23"/>
    </row>
    <row r="4949" spans="1:5" ht="20" customHeight="1">
      <c r="A4949" s="19" t="s">
        <v>10249</v>
      </c>
      <c r="B4949" s="20" t="s">
        <v>10250</v>
      </c>
      <c r="C4949" s="21" t="s">
        <v>169439</v>
      </c>
      <c r="D4949" s="21" t="s">
        <v>345</v>
      </c>
      <c r="E4949" s="23"/>
    </row>
    <row r="4950" spans="1:5" ht="20" customHeight="1">
      <c r="A4950" s="19" t="s">
        <v>10251</v>
      </c>
      <c r="B4950" s="20" t="s">
        <v>10252</v>
      </c>
      <c r="C4950" s="21" t="s">
        <v>101727</v>
      </c>
      <c r="D4950" s="21" t="s">
        <v>345</v>
      </c>
      <c r="E4950" s="23"/>
    </row>
    <row r="4951" spans="1:5" ht="20" customHeight="1">
      <c r="A4951" s="19" t="s">
        <v>10253</v>
      </c>
      <c r="B4951" s="20" t="s">
        <v>10254</v>
      </c>
      <c r="C4951" s="21" t="s">
        <v>169438</v>
      </c>
      <c r="D4951" s="21" t="s">
        <v>345</v>
      </c>
      <c r="E4951" s="23"/>
    </row>
    <row r="4952" spans="1:5" ht="32" customHeight="1">
      <c r="A4952" s="19" t="s">
        <v>10258</v>
      </c>
      <c r="B4952" s="20" t="s">
        <v>10256</v>
      </c>
      <c r="C4952" s="21" t="s">
        <v>169560</v>
      </c>
      <c r="D4952" s="21" t="s">
        <v>296</v>
      </c>
      <c r="E4952" s="23"/>
    </row>
    <row r="4953" spans="1:5" ht="20" customHeight="1">
      <c r="A4953" s="19" t="s">
        <v>10261</v>
      </c>
      <c r="B4953" s="20" t="s">
        <v>10260</v>
      </c>
      <c r="C4953" s="22">
        <v>-105</v>
      </c>
      <c r="D4953" s="21" t="s">
        <v>345</v>
      </c>
      <c r="E4953" s="23"/>
    </row>
    <row r="4954" spans="1:5" ht="20" customHeight="1">
      <c r="A4954" s="19" t="s">
        <v>10264</v>
      </c>
      <c r="B4954" s="20" t="s">
        <v>10263</v>
      </c>
      <c r="C4954" s="21" t="s">
        <v>169439</v>
      </c>
      <c r="D4954" s="21" t="s">
        <v>296</v>
      </c>
      <c r="E4954" s="23"/>
    </row>
    <row r="4955" spans="1:5" ht="20" customHeight="1">
      <c r="A4955" s="19" t="s">
        <v>10265</v>
      </c>
      <c r="B4955" s="20" t="s">
        <v>10266</v>
      </c>
      <c r="C4955" s="22">
        <v>-125</v>
      </c>
      <c r="D4955" s="21" t="s">
        <v>345</v>
      </c>
      <c r="E4955" s="23"/>
    </row>
    <row r="4956" spans="1:5" ht="20" customHeight="1">
      <c r="A4956" s="19" t="s">
        <v>10267</v>
      </c>
      <c r="B4956" s="20" t="s">
        <v>10268</v>
      </c>
      <c r="C4956" s="21" t="s">
        <v>169455</v>
      </c>
      <c r="D4956" s="21" t="s">
        <v>296</v>
      </c>
      <c r="E4956" s="23"/>
    </row>
    <row r="4957" spans="1:5" ht="20" customHeight="1">
      <c r="A4957" s="19" t="s">
        <v>10269</v>
      </c>
      <c r="B4957" s="20" t="s">
        <v>10270</v>
      </c>
      <c r="C4957" s="22">
        <v>-135</v>
      </c>
      <c r="D4957" s="21" t="s">
        <v>345</v>
      </c>
      <c r="E4957" s="23"/>
    </row>
    <row r="4958" spans="1:5" ht="20" customHeight="1">
      <c r="A4958" s="19" t="s">
        <v>10271</v>
      </c>
      <c r="B4958" s="20" t="s">
        <v>10272</v>
      </c>
      <c r="C4958" s="22">
        <v>75</v>
      </c>
      <c r="D4958" s="21" t="s">
        <v>345</v>
      </c>
      <c r="E4958" s="23"/>
    </row>
    <row r="4959" spans="1:5" ht="20" customHeight="1">
      <c r="A4959" s="19" t="s">
        <v>10276</v>
      </c>
      <c r="B4959" s="20" t="s">
        <v>10274</v>
      </c>
      <c r="C4959" s="21" t="s">
        <v>169474</v>
      </c>
      <c r="D4959" s="21" t="s">
        <v>345</v>
      </c>
      <c r="E4959" s="23"/>
    </row>
    <row r="4960" spans="1:5" ht="32" customHeight="1">
      <c r="A4960" s="19" t="s">
        <v>10285</v>
      </c>
      <c r="B4960" s="20" t="s">
        <v>10278</v>
      </c>
      <c r="C4960" s="21" t="s">
        <v>169564</v>
      </c>
      <c r="D4960" s="21" t="s">
        <v>296</v>
      </c>
      <c r="E4960" s="23"/>
    </row>
    <row r="4961" spans="1:5" ht="20" customHeight="1">
      <c r="A4961" s="19" t="s">
        <v>10286</v>
      </c>
      <c r="B4961" s="20" t="s">
        <v>10287</v>
      </c>
      <c r="C4961" s="21" t="s">
        <v>169477</v>
      </c>
      <c r="D4961" s="21" t="s">
        <v>345</v>
      </c>
      <c r="E4961" s="23"/>
    </row>
    <row r="4962" spans="1:5" ht="20" customHeight="1">
      <c r="A4962" s="19" t="s">
        <v>10290</v>
      </c>
      <c r="B4962" s="20" t="s">
        <v>10289</v>
      </c>
      <c r="C4962" s="21" t="s">
        <v>169439</v>
      </c>
      <c r="D4962" s="21" t="s">
        <v>296</v>
      </c>
      <c r="E4962" s="23"/>
    </row>
    <row r="4963" spans="1:5" ht="20" customHeight="1">
      <c r="A4963" s="19" t="s">
        <v>10291</v>
      </c>
      <c r="B4963" s="20" t="s">
        <v>10292</v>
      </c>
      <c r="C4963" s="22">
        <v>-85</v>
      </c>
      <c r="D4963" s="21" t="s">
        <v>296</v>
      </c>
      <c r="E4963" s="23"/>
    </row>
    <row r="4964" spans="1:5" ht="20" customHeight="1">
      <c r="A4964" s="19" t="s">
        <v>10296</v>
      </c>
      <c r="B4964" s="20" t="s">
        <v>10294</v>
      </c>
      <c r="C4964" s="21" t="s">
        <v>169446</v>
      </c>
      <c r="D4964" s="21" t="s">
        <v>345</v>
      </c>
      <c r="E4964" s="23"/>
    </row>
    <row r="4965" spans="1:5" ht="20" customHeight="1">
      <c r="A4965" s="19" t="s">
        <v>10299</v>
      </c>
      <c r="B4965" s="20" t="s">
        <v>10298</v>
      </c>
      <c r="C4965" s="21" t="s">
        <v>169452</v>
      </c>
      <c r="D4965" s="21" t="s">
        <v>296</v>
      </c>
      <c r="E4965" s="23"/>
    </row>
    <row r="4966" spans="1:5" ht="20" customHeight="1">
      <c r="A4966" s="19" t="s">
        <v>10300</v>
      </c>
      <c r="B4966" s="20" t="s">
        <v>10301</v>
      </c>
      <c r="C4966" s="21" t="s">
        <v>169442</v>
      </c>
      <c r="D4966" s="21" t="s">
        <v>296</v>
      </c>
      <c r="E4966" s="23"/>
    </row>
    <row r="4967" spans="1:5" ht="32" customHeight="1">
      <c r="A4967" s="19" t="s">
        <v>10302</v>
      </c>
      <c r="B4967" s="20" t="s">
        <v>10303</v>
      </c>
      <c r="C4967" s="21" t="s">
        <v>169566</v>
      </c>
      <c r="D4967" s="21" t="s">
        <v>296</v>
      </c>
      <c r="E4967" s="23"/>
    </row>
    <row r="4968" spans="1:5" ht="20" customHeight="1">
      <c r="A4968" s="19" t="s">
        <v>5023</v>
      </c>
      <c r="B4968" s="20" t="s">
        <v>5024</v>
      </c>
      <c r="C4968" s="21" t="s">
        <v>169442</v>
      </c>
      <c r="D4968" s="21" t="s">
        <v>139</v>
      </c>
      <c r="E4968" s="23"/>
    </row>
    <row r="4969" spans="1:5" ht="20" customHeight="1">
      <c r="A4969" s="19" t="s">
        <v>5025</v>
      </c>
      <c r="B4969" s="20" t="s">
        <v>5026</v>
      </c>
      <c r="C4969" s="22">
        <v>-175</v>
      </c>
      <c r="D4969" s="21" t="s">
        <v>296</v>
      </c>
      <c r="E4969" s="23"/>
    </row>
    <row r="4970" spans="1:5" ht="20" customHeight="1">
      <c r="A4970" s="19" t="s">
        <v>5027</v>
      </c>
      <c r="B4970" s="20" t="s">
        <v>5028</v>
      </c>
      <c r="C4970" s="21" t="s">
        <v>14955</v>
      </c>
      <c r="D4970" s="21" t="s">
        <v>345</v>
      </c>
      <c r="E4970" s="23"/>
    </row>
    <row r="4971" spans="1:5" ht="20" customHeight="1">
      <c r="A4971" s="19" t="s">
        <v>5031</v>
      </c>
      <c r="B4971" s="20" t="s">
        <v>5030</v>
      </c>
      <c r="C4971" s="21" t="s">
        <v>156989</v>
      </c>
      <c r="D4971" s="21" t="s">
        <v>345</v>
      </c>
      <c r="E4971" s="23"/>
    </row>
    <row r="4972" spans="1:5" ht="20" customHeight="1">
      <c r="A4972" s="19" t="s">
        <v>5032</v>
      </c>
      <c r="B4972" s="20" t="s">
        <v>5033</v>
      </c>
      <c r="C4972" s="21" t="s">
        <v>169461</v>
      </c>
      <c r="D4972" s="21" t="s">
        <v>345</v>
      </c>
      <c r="E4972" s="23"/>
    </row>
    <row r="4973" spans="1:5" ht="20" customHeight="1">
      <c r="A4973" s="19" t="s">
        <v>5036</v>
      </c>
      <c r="B4973" s="20" t="s">
        <v>5035</v>
      </c>
      <c r="C4973" s="22">
        <v>175</v>
      </c>
      <c r="D4973" s="21" t="s">
        <v>296</v>
      </c>
      <c r="E4973" s="23"/>
    </row>
    <row r="4974" spans="1:5" ht="20" customHeight="1">
      <c r="A4974" s="19" t="s">
        <v>5037</v>
      </c>
      <c r="B4974" s="20" t="s">
        <v>5038</v>
      </c>
      <c r="C4974" s="21" t="s">
        <v>156989</v>
      </c>
      <c r="D4974" s="21" t="s">
        <v>296</v>
      </c>
      <c r="E4974" s="23"/>
    </row>
    <row r="4975" spans="1:5" ht="20" customHeight="1">
      <c r="A4975" s="19" t="s">
        <v>5039</v>
      </c>
      <c r="B4975" s="20" t="s">
        <v>5040</v>
      </c>
      <c r="C4975" s="22">
        <v>215</v>
      </c>
      <c r="D4975" s="21" t="s">
        <v>345</v>
      </c>
      <c r="E4975" s="23"/>
    </row>
    <row r="4976" spans="1:5" ht="20" customHeight="1">
      <c r="A4976" s="19" t="s">
        <v>5041</v>
      </c>
      <c r="B4976" s="20" t="s">
        <v>5042</v>
      </c>
      <c r="C4976" s="22">
        <v>65</v>
      </c>
      <c r="D4976" s="21" t="s">
        <v>345</v>
      </c>
      <c r="E4976" s="23"/>
    </row>
    <row r="4977" spans="1:5" ht="20" customHeight="1">
      <c r="A4977" s="19" t="s">
        <v>5043</v>
      </c>
      <c r="B4977" s="20" t="s">
        <v>5044</v>
      </c>
      <c r="C4977" s="21" t="s">
        <v>14955</v>
      </c>
      <c r="D4977" s="21" t="s">
        <v>345</v>
      </c>
      <c r="E4977" s="23"/>
    </row>
    <row r="4978" spans="1:5" ht="20" customHeight="1">
      <c r="A4978" s="19" t="s">
        <v>5047</v>
      </c>
      <c r="B4978" s="20" t="s">
        <v>5046</v>
      </c>
      <c r="C4978" s="22">
        <v>95</v>
      </c>
      <c r="D4978" s="21" t="s">
        <v>345</v>
      </c>
      <c r="E4978" s="23"/>
    </row>
    <row r="4979" spans="1:5" ht="20" customHeight="1">
      <c r="A4979" s="19" t="s">
        <v>5048</v>
      </c>
      <c r="B4979" s="20" t="s">
        <v>5049</v>
      </c>
      <c r="C4979" s="22">
        <v>145</v>
      </c>
      <c r="D4979" s="21" t="s">
        <v>345</v>
      </c>
      <c r="E4979" s="23"/>
    </row>
    <row r="4980" spans="1:5" ht="20" customHeight="1">
      <c r="A4980" s="19" t="s">
        <v>5052</v>
      </c>
      <c r="B4980" s="20" t="s">
        <v>5051</v>
      </c>
      <c r="C4980" s="21" t="s">
        <v>14955</v>
      </c>
      <c r="D4980" s="21" t="s">
        <v>296</v>
      </c>
      <c r="E4980" s="23"/>
    </row>
    <row r="4981" spans="1:5" ht="20" customHeight="1">
      <c r="A4981" s="19" t="s">
        <v>5055</v>
      </c>
      <c r="B4981" s="20" t="s">
        <v>5054</v>
      </c>
      <c r="C4981" s="21" t="s">
        <v>169494</v>
      </c>
      <c r="D4981" s="21" t="s">
        <v>345</v>
      </c>
      <c r="E4981" s="23"/>
    </row>
    <row r="4982" spans="1:5" ht="20" customHeight="1">
      <c r="A4982" s="19" t="s">
        <v>5056</v>
      </c>
      <c r="B4982" s="20" t="s">
        <v>5057</v>
      </c>
      <c r="C4982" s="22">
        <v>55</v>
      </c>
      <c r="D4982" s="21" t="s">
        <v>345</v>
      </c>
      <c r="E4982" s="23"/>
    </row>
    <row r="4983" spans="1:5" ht="20" customHeight="1">
      <c r="A4983" s="19" t="s">
        <v>5058</v>
      </c>
      <c r="B4983" s="20" t="s">
        <v>5059</v>
      </c>
      <c r="C4983" s="21" t="s">
        <v>101727</v>
      </c>
      <c r="D4983" s="21" t="s">
        <v>345</v>
      </c>
      <c r="E4983" s="23"/>
    </row>
    <row r="4984" spans="1:5" ht="20" customHeight="1">
      <c r="A4984" s="19" t="s">
        <v>5062</v>
      </c>
      <c r="B4984" s="20" t="s">
        <v>5061</v>
      </c>
      <c r="C4984" s="22">
        <v>115</v>
      </c>
      <c r="D4984" s="21" t="s">
        <v>345</v>
      </c>
      <c r="E4984" s="23"/>
    </row>
    <row r="4985" spans="1:5" ht="20" customHeight="1">
      <c r="A4985" s="19" t="s">
        <v>5063</v>
      </c>
      <c r="B4985" s="20" t="s">
        <v>5064</v>
      </c>
      <c r="C4985" s="22">
        <v>95</v>
      </c>
      <c r="D4985" s="21" t="s">
        <v>345</v>
      </c>
      <c r="E4985" s="23"/>
    </row>
    <row r="4986" spans="1:5" ht="20" customHeight="1">
      <c r="A4986" s="19" t="s">
        <v>5065</v>
      </c>
      <c r="B4986" s="20" t="s">
        <v>5066</v>
      </c>
      <c r="C4986" s="21" t="s">
        <v>169517</v>
      </c>
      <c r="D4986" s="21" t="s">
        <v>345</v>
      </c>
      <c r="E4986" s="23"/>
    </row>
    <row r="4987" spans="1:5" ht="20" customHeight="1">
      <c r="A4987" s="19" t="s">
        <v>5067</v>
      </c>
      <c r="B4987" s="20" t="s">
        <v>5068</v>
      </c>
      <c r="C4987" s="21" t="s">
        <v>169478</v>
      </c>
      <c r="D4987" s="21" t="s">
        <v>345</v>
      </c>
      <c r="E4987" s="23"/>
    </row>
    <row r="4988" spans="1:5" ht="20" customHeight="1">
      <c r="A4988" s="19" t="s">
        <v>5069</v>
      </c>
      <c r="B4988" s="20" t="s">
        <v>5070</v>
      </c>
      <c r="C4988" s="21" t="s">
        <v>169435</v>
      </c>
      <c r="D4988" s="21" t="s">
        <v>345</v>
      </c>
      <c r="E4988" s="23"/>
    </row>
    <row r="4989" spans="1:5" ht="20" customHeight="1">
      <c r="A4989" s="19" t="s">
        <v>5074</v>
      </c>
      <c r="B4989" s="20" t="s">
        <v>5072</v>
      </c>
      <c r="C4989" s="21" t="s">
        <v>169480</v>
      </c>
      <c r="D4989" s="21" t="s">
        <v>345</v>
      </c>
      <c r="E4989" s="23"/>
    </row>
    <row r="4990" spans="1:5" ht="20" customHeight="1">
      <c r="A4990" s="19" t="s">
        <v>5077</v>
      </c>
      <c r="B4990" s="20" t="s">
        <v>5076</v>
      </c>
      <c r="C4990" s="21" t="s">
        <v>169494</v>
      </c>
      <c r="D4990" s="21" t="s">
        <v>345</v>
      </c>
      <c r="E4990" s="23"/>
    </row>
    <row r="4991" spans="1:5" ht="20" customHeight="1">
      <c r="A4991" s="19" t="s">
        <v>5078</v>
      </c>
      <c r="B4991" s="20" t="s">
        <v>5079</v>
      </c>
      <c r="C4991" s="22">
        <v>85</v>
      </c>
      <c r="D4991" s="21" t="s">
        <v>345</v>
      </c>
      <c r="E4991" s="23"/>
    </row>
    <row r="4992" spans="1:5" ht="20" customHeight="1">
      <c r="A4992" s="19" t="s">
        <v>5080</v>
      </c>
      <c r="B4992" s="20" t="s">
        <v>5081</v>
      </c>
      <c r="C4992" s="22">
        <v>165</v>
      </c>
      <c r="D4992" s="21" t="s">
        <v>296</v>
      </c>
      <c r="E4992" s="23"/>
    </row>
    <row r="4993" spans="1:5" ht="20" customHeight="1">
      <c r="A4993" s="19" t="s">
        <v>5082</v>
      </c>
      <c r="B4993" s="20" t="s">
        <v>5083</v>
      </c>
      <c r="C4993" s="21" t="s">
        <v>169480</v>
      </c>
      <c r="D4993" s="21" t="s">
        <v>296</v>
      </c>
      <c r="E4993" s="23"/>
    </row>
    <row r="4994" spans="1:5" ht="20" customHeight="1">
      <c r="A4994" s="19" t="s">
        <v>5086</v>
      </c>
      <c r="B4994" s="20" t="s">
        <v>5087</v>
      </c>
      <c r="C4994" s="22">
        <v>145</v>
      </c>
      <c r="D4994" s="21" t="s">
        <v>345</v>
      </c>
      <c r="E4994" s="23"/>
    </row>
    <row r="4995" spans="1:5" ht="20" customHeight="1">
      <c r="A4995" s="19" t="s">
        <v>5088</v>
      </c>
      <c r="B4995" s="20" t="s">
        <v>5089</v>
      </c>
      <c r="C4995" s="22">
        <v>165</v>
      </c>
      <c r="D4995" s="21" t="s">
        <v>345</v>
      </c>
      <c r="E4995" s="23"/>
    </row>
    <row r="4996" spans="1:5" ht="20" customHeight="1">
      <c r="A4996" s="19" t="s">
        <v>5090</v>
      </c>
      <c r="B4996" s="20" t="s">
        <v>5091</v>
      </c>
      <c r="C4996" s="22">
        <v>25</v>
      </c>
      <c r="D4996" s="21" t="s">
        <v>345</v>
      </c>
      <c r="E4996" s="23"/>
    </row>
    <row r="4997" spans="1:5" ht="20" customHeight="1">
      <c r="A4997" s="19" t="s">
        <v>5094</v>
      </c>
      <c r="B4997" s="20" t="s">
        <v>5093</v>
      </c>
      <c r="C4997" s="22">
        <v>65</v>
      </c>
      <c r="D4997" s="21" t="s">
        <v>296</v>
      </c>
      <c r="E4997" s="23"/>
    </row>
    <row r="4998" spans="1:5" ht="20" customHeight="1">
      <c r="A4998" s="19" t="s">
        <v>5095</v>
      </c>
      <c r="B4998" s="20" t="s">
        <v>5096</v>
      </c>
      <c r="C4998" s="21" t="s">
        <v>169438</v>
      </c>
      <c r="D4998" s="21" t="s">
        <v>345</v>
      </c>
      <c r="E4998" s="23"/>
    </row>
    <row r="4999" spans="1:5" ht="20" customHeight="1">
      <c r="A4999" s="19" t="s">
        <v>5101</v>
      </c>
      <c r="B4999" s="20" t="s">
        <v>5098</v>
      </c>
      <c r="C4999" s="22">
        <v>-35</v>
      </c>
      <c r="D4999" s="21" t="s">
        <v>296</v>
      </c>
      <c r="E4999" s="23"/>
    </row>
    <row r="5000" spans="1:5" ht="20" customHeight="1">
      <c r="A5000" s="19" t="s">
        <v>5104</v>
      </c>
      <c r="B5000" s="20" t="s">
        <v>5103</v>
      </c>
      <c r="C5000" s="22">
        <v>55</v>
      </c>
      <c r="D5000" s="21" t="s">
        <v>345</v>
      </c>
      <c r="E5000" s="23"/>
    </row>
    <row r="5001" spans="1:5" ht="20" customHeight="1">
      <c r="A5001" s="19" t="s">
        <v>5105</v>
      </c>
      <c r="B5001" s="20" t="s">
        <v>5106</v>
      </c>
      <c r="C5001" s="22">
        <v>105</v>
      </c>
      <c r="D5001" s="21" t="s">
        <v>345</v>
      </c>
      <c r="E5001" s="23"/>
    </row>
    <row r="5002" spans="1:5" ht="20" customHeight="1">
      <c r="A5002" s="19" t="s">
        <v>5107</v>
      </c>
      <c r="B5002" s="20" t="s">
        <v>5108</v>
      </c>
      <c r="C5002" s="21" t="s">
        <v>169499</v>
      </c>
      <c r="D5002" s="21" t="s">
        <v>345</v>
      </c>
      <c r="E5002" s="23"/>
    </row>
    <row r="5003" spans="1:5" ht="20" customHeight="1">
      <c r="A5003" s="19" t="s">
        <v>5109</v>
      </c>
      <c r="B5003" s="20" t="s">
        <v>5110</v>
      </c>
      <c r="C5003" s="22">
        <v>15</v>
      </c>
      <c r="D5003" s="21" t="s">
        <v>345</v>
      </c>
      <c r="E5003" s="23"/>
    </row>
    <row r="5004" spans="1:5" ht="20" customHeight="1">
      <c r="A5004" s="19" t="s">
        <v>5111</v>
      </c>
      <c r="B5004" s="20" t="s">
        <v>5112</v>
      </c>
      <c r="C5004" s="22">
        <v>65</v>
      </c>
      <c r="D5004" s="21" t="s">
        <v>296</v>
      </c>
      <c r="E5004" s="23"/>
    </row>
    <row r="5005" spans="1:5" ht="32" customHeight="1">
      <c r="A5005" s="19" t="s">
        <v>5113</v>
      </c>
      <c r="B5005" s="20" t="s">
        <v>5114</v>
      </c>
      <c r="C5005" s="21" t="s">
        <v>169586</v>
      </c>
      <c r="D5005" s="21" t="s">
        <v>296</v>
      </c>
      <c r="E5005" s="23"/>
    </row>
    <row r="5006" spans="1:5" ht="20" customHeight="1">
      <c r="A5006" s="19" t="s">
        <v>5115</v>
      </c>
      <c r="B5006" s="20" t="s">
        <v>5116</v>
      </c>
      <c r="C5006" s="21" t="s">
        <v>156989</v>
      </c>
      <c r="D5006" s="21" t="s">
        <v>345</v>
      </c>
      <c r="E5006" s="23"/>
    </row>
    <row r="5007" spans="1:5" ht="20" customHeight="1">
      <c r="A5007" s="19" t="s">
        <v>5117</v>
      </c>
      <c r="B5007" s="20" t="s">
        <v>5118</v>
      </c>
      <c r="C5007" s="22">
        <v>-55</v>
      </c>
      <c r="D5007" s="21" t="s">
        <v>345</v>
      </c>
      <c r="E5007" s="23"/>
    </row>
    <row r="5008" spans="1:5" ht="20" customHeight="1">
      <c r="A5008" s="19" t="s">
        <v>5121</v>
      </c>
      <c r="B5008" s="20" t="s">
        <v>5120</v>
      </c>
      <c r="C5008" s="21" t="s">
        <v>169443</v>
      </c>
      <c r="D5008" s="21" t="s">
        <v>345</v>
      </c>
      <c r="E5008" s="23"/>
    </row>
    <row r="5009" spans="1:5" ht="20" customHeight="1">
      <c r="A5009" s="19" t="s">
        <v>5122</v>
      </c>
      <c r="B5009" s="20" t="s">
        <v>5123</v>
      </c>
      <c r="C5009" s="22">
        <v>75</v>
      </c>
      <c r="D5009" s="21" t="s">
        <v>345</v>
      </c>
      <c r="E5009" s="23"/>
    </row>
    <row r="5010" spans="1:5" ht="20" customHeight="1">
      <c r="A5010" s="19" t="s">
        <v>5126</v>
      </c>
      <c r="B5010" s="20" t="s">
        <v>5125</v>
      </c>
      <c r="C5010" s="22">
        <v>0</v>
      </c>
      <c r="D5010" s="21" t="s">
        <v>345</v>
      </c>
      <c r="E5010" s="23"/>
    </row>
    <row r="5011" spans="1:5" ht="20" customHeight="1">
      <c r="A5011" s="19" t="s">
        <v>5127</v>
      </c>
      <c r="B5011" s="20" t="s">
        <v>5128</v>
      </c>
      <c r="C5011" s="21" t="s">
        <v>169443</v>
      </c>
      <c r="D5011" s="21" t="s">
        <v>345</v>
      </c>
      <c r="E5011" s="23"/>
    </row>
    <row r="5012" spans="1:5" ht="20" customHeight="1">
      <c r="A5012" s="19" t="s">
        <v>5129</v>
      </c>
      <c r="B5012" s="20" t="s">
        <v>5130</v>
      </c>
      <c r="C5012" s="22">
        <v>155</v>
      </c>
      <c r="D5012" s="21" t="s">
        <v>345</v>
      </c>
      <c r="E5012" s="23"/>
    </row>
    <row r="5013" spans="1:5" ht="20" customHeight="1">
      <c r="A5013" s="19" t="s">
        <v>5131</v>
      </c>
      <c r="B5013" s="20" t="s">
        <v>5132</v>
      </c>
      <c r="C5013" s="21" t="s">
        <v>169517</v>
      </c>
      <c r="D5013" s="21" t="s">
        <v>345</v>
      </c>
      <c r="E5013" s="23"/>
    </row>
    <row r="5014" spans="1:5" ht="20" customHeight="1">
      <c r="A5014" s="19" t="s">
        <v>5135</v>
      </c>
      <c r="B5014" s="20" t="s">
        <v>5134</v>
      </c>
      <c r="C5014" s="21" t="s">
        <v>169480</v>
      </c>
      <c r="D5014" s="21" t="s">
        <v>345</v>
      </c>
      <c r="E5014" s="23"/>
    </row>
    <row r="5015" spans="1:5" ht="20" customHeight="1">
      <c r="A5015" s="19" t="s">
        <v>5136</v>
      </c>
      <c r="B5015" s="24">
        <v>100</v>
      </c>
      <c r="C5015" s="22">
        <v>185</v>
      </c>
      <c r="D5015" s="21" t="s">
        <v>345</v>
      </c>
      <c r="E5015" s="23"/>
    </row>
    <row r="5016" spans="1:5" ht="20" customHeight="1">
      <c r="A5016" s="19" t="s">
        <v>5137</v>
      </c>
      <c r="B5016" s="20" t="s">
        <v>5138</v>
      </c>
      <c r="C5016" s="21" t="s">
        <v>169515</v>
      </c>
      <c r="D5016" s="21" t="s">
        <v>345</v>
      </c>
      <c r="E5016" s="23"/>
    </row>
    <row r="5017" spans="1:5" ht="20" customHeight="1">
      <c r="A5017" s="19" t="s">
        <v>5139</v>
      </c>
      <c r="B5017" s="20" t="s">
        <v>5140</v>
      </c>
      <c r="C5017" s="21" t="s">
        <v>169452</v>
      </c>
      <c r="D5017" s="21" t="s">
        <v>345</v>
      </c>
      <c r="E5017" s="23"/>
    </row>
    <row r="5018" spans="1:5" ht="32" customHeight="1">
      <c r="A5018" s="19" t="s">
        <v>5141</v>
      </c>
      <c r="B5018" s="20" t="s">
        <v>5142</v>
      </c>
      <c r="C5018" s="21" t="s">
        <v>169556</v>
      </c>
      <c r="D5018" s="21" t="s">
        <v>296</v>
      </c>
      <c r="E5018" s="23"/>
    </row>
    <row r="5019" spans="1:5" ht="20" customHeight="1">
      <c r="A5019" s="19" t="s">
        <v>5143</v>
      </c>
      <c r="B5019" s="20" t="s">
        <v>5144</v>
      </c>
      <c r="C5019" s="21" t="s">
        <v>169448</v>
      </c>
      <c r="D5019" s="21" t="s">
        <v>345</v>
      </c>
      <c r="E5019" s="23"/>
    </row>
    <row r="5020" spans="1:5" ht="20" customHeight="1">
      <c r="A5020" s="19" t="s">
        <v>5148</v>
      </c>
      <c r="B5020" s="20" t="s">
        <v>5146</v>
      </c>
      <c r="C5020" s="22">
        <v>-15</v>
      </c>
      <c r="D5020" s="21" t="s">
        <v>345</v>
      </c>
      <c r="E5020" s="23"/>
    </row>
    <row r="5021" spans="1:5" ht="20" customHeight="1">
      <c r="A5021" s="19" t="s">
        <v>5149</v>
      </c>
      <c r="B5021" s="20" t="s">
        <v>5150</v>
      </c>
      <c r="C5021" s="22">
        <v>85</v>
      </c>
      <c r="D5021" s="21" t="s">
        <v>345</v>
      </c>
      <c r="E5021" s="23"/>
    </row>
    <row r="5022" spans="1:5" ht="20" customHeight="1">
      <c r="A5022" s="19" t="s">
        <v>5155</v>
      </c>
      <c r="B5022" s="20" t="s">
        <v>5154</v>
      </c>
      <c r="C5022" s="21" t="s">
        <v>14955</v>
      </c>
      <c r="D5022" s="21" t="s">
        <v>345</v>
      </c>
      <c r="E5022" s="23"/>
    </row>
    <row r="5023" spans="1:5" ht="20" customHeight="1">
      <c r="A5023" s="19" t="s">
        <v>5156</v>
      </c>
      <c r="B5023" s="20" t="s">
        <v>5157</v>
      </c>
      <c r="C5023" s="22">
        <v>85</v>
      </c>
      <c r="D5023" s="21" t="s">
        <v>345</v>
      </c>
      <c r="E5023" s="23"/>
    </row>
    <row r="5024" spans="1:5" ht="20" customHeight="1">
      <c r="A5024" s="19" t="s">
        <v>5158</v>
      </c>
      <c r="B5024" s="20" t="s">
        <v>5159</v>
      </c>
      <c r="C5024" s="22">
        <v>-85</v>
      </c>
      <c r="D5024" s="21" t="s">
        <v>345</v>
      </c>
      <c r="E5024" s="23"/>
    </row>
    <row r="5025" spans="1:5" ht="20" customHeight="1">
      <c r="A5025" s="19" t="s">
        <v>5160</v>
      </c>
      <c r="B5025" s="20" t="s">
        <v>5161</v>
      </c>
      <c r="C5025" s="21" t="s">
        <v>169452</v>
      </c>
      <c r="D5025" s="21" t="s">
        <v>296</v>
      </c>
      <c r="E5025" s="23"/>
    </row>
    <row r="5026" spans="1:5" ht="20" customHeight="1">
      <c r="A5026" s="19" t="s">
        <v>5163</v>
      </c>
      <c r="B5026" s="24">
        <v>100</v>
      </c>
      <c r="C5026" s="21" t="s">
        <v>169520</v>
      </c>
      <c r="D5026" s="21" t="s">
        <v>345</v>
      </c>
      <c r="E5026" s="23"/>
    </row>
    <row r="5027" spans="1:5" ht="20" customHeight="1">
      <c r="A5027" s="19" t="s">
        <v>5164</v>
      </c>
      <c r="B5027" s="20" t="s">
        <v>5165</v>
      </c>
      <c r="C5027" s="21" t="s">
        <v>101522</v>
      </c>
      <c r="D5027" s="21" t="s">
        <v>345</v>
      </c>
      <c r="E5027" s="23"/>
    </row>
    <row r="5028" spans="1:5" ht="20" customHeight="1">
      <c r="A5028" s="19" t="s">
        <v>5168</v>
      </c>
      <c r="B5028" s="20" t="s">
        <v>5167</v>
      </c>
      <c r="C5028" s="22">
        <v>215</v>
      </c>
      <c r="D5028" s="21" t="s">
        <v>345</v>
      </c>
      <c r="E5028" s="23"/>
    </row>
    <row r="5029" spans="1:5" ht="20" customHeight="1">
      <c r="A5029" s="19" t="s">
        <v>5169</v>
      </c>
      <c r="B5029" s="24">
        <v>100</v>
      </c>
      <c r="C5029" s="22">
        <v>215</v>
      </c>
      <c r="D5029" s="21" t="s">
        <v>345</v>
      </c>
      <c r="E5029" s="23"/>
    </row>
    <row r="5030" spans="1:5" ht="20" customHeight="1">
      <c r="A5030" s="19" t="s">
        <v>5170</v>
      </c>
      <c r="B5030" s="20" t="s">
        <v>5171</v>
      </c>
      <c r="C5030" s="21" t="s">
        <v>169525</v>
      </c>
      <c r="D5030" s="21" t="s">
        <v>345</v>
      </c>
      <c r="E5030" s="23"/>
    </row>
    <row r="5031" spans="1:5" ht="20" customHeight="1">
      <c r="A5031" s="19" t="s">
        <v>5172</v>
      </c>
      <c r="B5031" s="20" t="s">
        <v>5173</v>
      </c>
      <c r="C5031" s="21" t="s">
        <v>169485</v>
      </c>
      <c r="D5031" s="21" t="s">
        <v>345</v>
      </c>
      <c r="E5031" s="23"/>
    </row>
    <row r="5032" spans="1:5" ht="20" customHeight="1">
      <c r="A5032" s="19" t="s">
        <v>5174</v>
      </c>
      <c r="B5032" s="20" t="s">
        <v>5175</v>
      </c>
      <c r="C5032" s="22">
        <v>155</v>
      </c>
      <c r="D5032" s="21" t="s">
        <v>345</v>
      </c>
      <c r="E5032" s="23"/>
    </row>
    <row r="5033" spans="1:5" ht="20" customHeight="1">
      <c r="A5033" s="19" t="s">
        <v>5176</v>
      </c>
      <c r="B5033" s="20" t="s">
        <v>5177</v>
      </c>
      <c r="C5033" s="21" t="s">
        <v>169525</v>
      </c>
      <c r="D5033" s="21" t="s">
        <v>296</v>
      </c>
      <c r="E5033" s="23"/>
    </row>
    <row r="5034" spans="1:5" ht="20" customHeight="1">
      <c r="A5034" s="19" t="s">
        <v>5180</v>
      </c>
      <c r="B5034" s="20" t="s">
        <v>5179</v>
      </c>
      <c r="C5034" s="22">
        <v>165</v>
      </c>
      <c r="D5034" s="21" t="s">
        <v>345</v>
      </c>
      <c r="E5034" s="23"/>
    </row>
    <row r="5035" spans="1:5" ht="20" customHeight="1">
      <c r="A5035" s="19" t="s">
        <v>5181</v>
      </c>
      <c r="B5035" s="24">
        <v>100</v>
      </c>
      <c r="C5035" s="22">
        <v>205</v>
      </c>
      <c r="D5035" s="21" t="s">
        <v>345</v>
      </c>
      <c r="E5035" s="23"/>
    </row>
    <row r="5036" spans="1:5" ht="20" customHeight="1">
      <c r="A5036" s="19" t="s">
        <v>5184</v>
      </c>
      <c r="B5036" s="20" t="s">
        <v>5183</v>
      </c>
      <c r="C5036" s="21" t="s">
        <v>169518</v>
      </c>
      <c r="D5036" s="21" t="s">
        <v>345</v>
      </c>
      <c r="E5036" s="23"/>
    </row>
    <row r="5037" spans="1:5" ht="20" customHeight="1">
      <c r="A5037" s="19" t="s">
        <v>5185</v>
      </c>
      <c r="B5037" s="20" t="s">
        <v>5186</v>
      </c>
      <c r="C5037" s="21" t="s">
        <v>169460</v>
      </c>
      <c r="D5037" s="21" t="s">
        <v>345</v>
      </c>
      <c r="E5037" s="23"/>
    </row>
    <row r="5038" spans="1:5" ht="20" customHeight="1">
      <c r="A5038" s="19" t="s">
        <v>5187</v>
      </c>
      <c r="B5038" s="20" t="s">
        <v>5188</v>
      </c>
      <c r="C5038" s="21" t="s">
        <v>101727</v>
      </c>
      <c r="D5038" s="21" t="s">
        <v>296</v>
      </c>
      <c r="E5038" s="23"/>
    </row>
    <row r="5039" spans="1:5" ht="20" customHeight="1">
      <c r="A5039" s="19" t="s">
        <v>5189</v>
      </c>
      <c r="B5039" s="20" t="s">
        <v>5190</v>
      </c>
      <c r="C5039" s="21" t="s">
        <v>14798</v>
      </c>
      <c r="D5039" s="21" t="s">
        <v>345</v>
      </c>
      <c r="E5039" s="23"/>
    </row>
    <row r="5040" spans="1:5" ht="20" customHeight="1">
      <c r="A5040" s="19" t="s">
        <v>5193</v>
      </c>
      <c r="B5040" s="20" t="s">
        <v>5192</v>
      </c>
      <c r="C5040" s="22">
        <v>205</v>
      </c>
      <c r="D5040" s="21" t="s">
        <v>345</v>
      </c>
      <c r="E5040" s="23"/>
    </row>
    <row r="5041" spans="1:5" ht="20" customHeight="1">
      <c r="A5041" s="19" t="s">
        <v>5194</v>
      </c>
      <c r="B5041" s="20" t="s">
        <v>5195</v>
      </c>
      <c r="C5041" s="22">
        <v>85</v>
      </c>
      <c r="D5041" s="21" t="s">
        <v>296</v>
      </c>
      <c r="E5041" s="23"/>
    </row>
    <row r="5042" spans="1:5" ht="20" customHeight="1">
      <c r="A5042" s="19" t="s">
        <v>5196</v>
      </c>
      <c r="B5042" s="24">
        <v>100</v>
      </c>
      <c r="C5042" s="21" t="s">
        <v>169485</v>
      </c>
      <c r="D5042" s="21" t="s">
        <v>345</v>
      </c>
      <c r="E5042" s="23"/>
    </row>
    <row r="5043" spans="1:5" ht="20" customHeight="1">
      <c r="A5043" s="19" t="s">
        <v>5197</v>
      </c>
      <c r="B5043" s="24">
        <v>100</v>
      </c>
      <c r="C5043" s="22">
        <v>275</v>
      </c>
      <c r="D5043" s="21" t="s">
        <v>345</v>
      </c>
      <c r="E5043" s="23"/>
    </row>
    <row r="5044" spans="1:5" ht="20" customHeight="1">
      <c r="A5044" s="19" t="s">
        <v>5198</v>
      </c>
      <c r="B5044" s="24">
        <v>100</v>
      </c>
      <c r="C5044" s="21" t="s">
        <v>156989</v>
      </c>
      <c r="D5044" s="21" t="s">
        <v>345</v>
      </c>
      <c r="E5044" s="23"/>
    </row>
    <row r="5045" spans="1:5" ht="20" customHeight="1">
      <c r="A5045" s="19" t="s">
        <v>5199</v>
      </c>
      <c r="B5045" s="20" t="s">
        <v>5200</v>
      </c>
      <c r="C5045" s="21" t="s">
        <v>101727</v>
      </c>
      <c r="D5045" s="21" t="s">
        <v>345</v>
      </c>
      <c r="E5045" s="23"/>
    </row>
    <row r="5046" spans="1:5" ht="20" customHeight="1">
      <c r="A5046" s="19" t="s">
        <v>5204</v>
      </c>
      <c r="B5046" s="20" t="s">
        <v>5202</v>
      </c>
      <c r="C5046" s="22">
        <v>145</v>
      </c>
      <c r="D5046" s="21" t="s">
        <v>345</v>
      </c>
      <c r="E5046" s="23"/>
    </row>
    <row r="5047" spans="1:5" ht="20" customHeight="1">
      <c r="A5047" s="19" t="s">
        <v>5205</v>
      </c>
      <c r="B5047" s="20" t="s">
        <v>5206</v>
      </c>
      <c r="C5047" s="21" t="s">
        <v>169499</v>
      </c>
      <c r="D5047" s="21" t="s">
        <v>345</v>
      </c>
      <c r="E5047" s="23"/>
    </row>
    <row r="5048" spans="1:5" ht="20" customHeight="1">
      <c r="A5048" s="19" t="s">
        <v>5207</v>
      </c>
      <c r="B5048" s="20" t="s">
        <v>5208</v>
      </c>
      <c r="C5048" s="22">
        <v>135</v>
      </c>
      <c r="D5048" s="21" t="s">
        <v>296</v>
      </c>
      <c r="E5048" s="23"/>
    </row>
    <row r="5049" spans="1:5" ht="20" customHeight="1">
      <c r="A5049" s="19" t="s">
        <v>5209</v>
      </c>
      <c r="B5049" s="20" t="s">
        <v>5210</v>
      </c>
      <c r="C5049" s="21" t="s">
        <v>169515</v>
      </c>
      <c r="D5049" s="21" t="s">
        <v>345</v>
      </c>
      <c r="E5049" s="23"/>
    </row>
    <row r="5050" spans="1:5" ht="20" customHeight="1">
      <c r="A5050" s="19" t="s">
        <v>5211</v>
      </c>
      <c r="B5050" s="20" t="s">
        <v>5212</v>
      </c>
      <c r="C5050" s="21" t="s">
        <v>169517</v>
      </c>
      <c r="D5050" s="21" t="s">
        <v>345</v>
      </c>
      <c r="E5050" s="23"/>
    </row>
    <row r="5051" spans="1:5" ht="20" customHeight="1">
      <c r="A5051" s="19" t="s">
        <v>5213</v>
      </c>
      <c r="B5051" s="20" t="s">
        <v>5214</v>
      </c>
      <c r="C5051" s="21" t="s">
        <v>14955</v>
      </c>
      <c r="D5051" s="21" t="s">
        <v>345</v>
      </c>
      <c r="E5051" s="23"/>
    </row>
    <row r="5052" spans="1:5" ht="20" customHeight="1">
      <c r="A5052" s="19" t="s">
        <v>5227</v>
      </c>
      <c r="B5052" s="20" t="s">
        <v>5226</v>
      </c>
      <c r="C5052" s="22">
        <v>-75</v>
      </c>
      <c r="D5052" s="21" t="s">
        <v>296</v>
      </c>
      <c r="E5052" s="23"/>
    </row>
    <row r="5053" spans="1:5" ht="20" customHeight="1">
      <c r="A5053" s="19" t="s">
        <v>5230</v>
      </c>
      <c r="B5053" s="20" t="s">
        <v>5231</v>
      </c>
      <c r="C5053" s="21" t="s">
        <v>169433</v>
      </c>
      <c r="D5053" s="21" t="s">
        <v>345</v>
      </c>
      <c r="E5053" s="23"/>
    </row>
    <row r="5054" spans="1:5" ht="20" customHeight="1">
      <c r="A5054" s="19" t="s">
        <v>5245</v>
      </c>
      <c r="B5054" s="20" t="s">
        <v>5244</v>
      </c>
      <c r="C5054" s="22">
        <v>55</v>
      </c>
      <c r="D5054" s="21" t="s">
        <v>345</v>
      </c>
      <c r="E5054" s="23"/>
    </row>
    <row r="5055" spans="1:5" ht="20" customHeight="1">
      <c r="A5055" s="19" t="s">
        <v>5257</v>
      </c>
      <c r="B5055" s="20" t="s">
        <v>5258</v>
      </c>
      <c r="C5055" s="21" t="s">
        <v>169455</v>
      </c>
      <c r="D5055" s="21" t="s">
        <v>345</v>
      </c>
      <c r="E5055" s="23"/>
    </row>
    <row r="5056" spans="1:5" ht="20" customHeight="1">
      <c r="A5056" s="19" t="s">
        <v>5262</v>
      </c>
      <c r="B5056" s="20" t="s">
        <v>5263</v>
      </c>
      <c r="C5056" s="21" t="s">
        <v>14955</v>
      </c>
      <c r="D5056" s="21" t="s">
        <v>345</v>
      </c>
      <c r="E5056" s="23"/>
    </row>
    <row r="5057" spans="1:5" ht="20" customHeight="1">
      <c r="A5057" s="19" t="s">
        <v>5277</v>
      </c>
      <c r="B5057" s="20" t="s">
        <v>5278</v>
      </c>
      <c r="C5057" s="22">
        <v>125</v>
      </c>
      <c r="D5057" s="21" t="s">
        <v>345</v>
      </c>
      <c r="E5057" s="23"/>
    </row>
    <row r="5058" spans="1:5" ht="20" customHeight="1">
      <c r="A5058" s="19" t="s">
        <v>5280</v>
      </c>
      <c r="B5058" s="20" t="s">
        <v>5281</v>
      </c>
      <c r="C5058" s="22">
        <v>-65</v>
      </c>
      <c r="D5058" s="21" t="s">
        <v>345</v>
      </c>
      <c r="E5058" s="23"/>
    </row>
    <row r="5059" spans="1:5" ht="32" customHeight="1">
      <c r="A5059" s="19" t="s">
        <v>5295</v>
      </c>
      <c r="B5059" s="20" t="s">
        <v>5296</v>
      </c>
      <c r="C5059" s="21" t="s">
        <v>169570</v>
      </c>
      <c r="D5059" s="21" t="s">
        <v>345</v>
      </c>
      <c r="E5059" s="23"/>
    </row>
    <row r="5060" spans="1:5" ht="20" customHeight="1">
      <c r="A5060" s="19" t="s">
        <v>5300</v>
      </c>
      <c r="B5060" s="20" t="s">
        <v>5301</v>
      </c>
      <c r="C5060" s="22">
        <v>125</v>
      </c>
      <c r="D5060" s="21" t="s">
        <v>296</v>
      </c>
      <c r="E5060" s="23"/>
    </row>
    <row r="5061" spans="1:5" ht="20" customHeight="1">
      <c r="A5061" s="19" t="s">
        <v>5312</v>
      </c>
      <c r="B5061" s="20" t="s">
        <v>107</v>
      </c>
      <c r="C5061" s="22">
        <v>-15</v>
      </c>
      <c r="D5061" s="21" t="s">
        <v>345</v>
      </c>
      <c r="E5061" s="23"/>
    </row>
    <row r="5062" spans="1:5" ht="20" customHeight="1">
      <c r="A5062" s="19" t="s">
        <v>5322</v>
      </c>
      <c r="B5062" s="20" t="s">
        <v>5323</v>
      </c>
      <c r="C5062" s="21" t="s">
        <v>169452</v>
      </c>
      <c r="D5062" s="21" t="s">
        <v>345</v>
      </c>
      <c r="E5062" s="23"/>
    </row>
    <row r="5063" spans="1:5" ht="20" customHeight="1">
      <c r="A5063" s="19" t="s">
        <v>5325</v>
      </c>
      <c r="B5063" s="20" t="s">
        <v>5326</v>
      </c>
      <c r="C5063" s="21" t="s">
        <v>156989</v>
      </c>
      <c r="D5063" s="21" t="s">
        <v>345</v>
      </c>
      <c r="E5063" s="23"/>
    </row>
    <row r="5064" spans="1:5" ht="32" customHeight="1">
      <c r="A5064" s="19" t="s">
        <v>5343</v>
      </c>
      <c r="B5064" s="20" t="s">
        <v>5341</v>
      </c>
      <c r="C5064" s="21" t="s">
        <v>169595</v>
      </c>
      <c r="D5064" s="21" t="s">
        <v>345</v>
      </c>
      <c r="E5064" s="23"/>
    </row>
    <row r="5065" spans="1:5" ht="20" customHeight="1">
      <c r="A5065" s="19" t="s">
        <v>5345</v>
      </c>
      <c r="B5065" s="20" t="s">
        <v>5346</v>
      </c>
      <c r="C5065" s="21" t="s">
        <v>169433</v>
      </c>
      <c r="D5065" s="21" t="s">
        <v>345</v>
      </c>
      <c r="E5065" s="23"/>
    </row>
    <row r="5066" spans="1:5" ht="20" customHeight="1">
      <c r="A5066" s="19" t="s">
        <v>5360</v>
      </c>
      <c r="B5066" s="20" t="s">
        <v>5361</v>
      </c>
      <c r="C5066" s="22">
        <v>75</v>
      </c>
      <c r="D5066" s="21" t="s">
        <v>345</v>
      </c>
      <c r="E5066" s="23"/>
    </row>
    <row r="5067" spans="1:5" ht="20" customHeight="1">
      <c r="A5067" s="19" t="s">
        <v>5365</v>
      </c>
      <c r="B5067" s="20" t="s">
        <v>5366</v>
      </c>
      <c r="C5067" s="22">
        <v>155</v>
      </c>
      <c r="D5067" s="21" t="s">
        <v>296</v>
      </c>
      <c r="E5067" s="23"/>
    </row>
    <row r="5068" spans="1:5" ht="20" customHeight="1">
      <c r="A5068" s="19" t="s">
        <v>5372</v>
      </c>
      <c r="B5068" s="20" t="s">
        <v>5371</v>
      </c>
      <c r="C5068" s="22">
        <v>135</v>
      </c>
      <c r="D5068" s="21" t="s">
        <v>345</v>
      </c>
      <c r="E5068" s="23"/>
    </row>
    <row r="5069" spans="1:5" ht="20" customHeight="1">
      <c r="A5069" s="19" t="s">
        <v>5382</v>
      </c>
      <c r="B5069" s="20" t="s">
        <v>5381</v>
      </c>
      <c r="C5069" s="22">
        <v>65</v>
      </c>
      <c r="D5069" s="21" t="s">
        <v>345</v>
      </c>
      <c r="E5069" s="23"/>
    </row>
    <row r="5070" spans="1:5" ht="20" customHeight="1">
      <c r="A5070" s="19" t="s">
        <v>5389</v>
      </c>
      <c r="B5070" s="20" t="s">
        <v>5390</v>
      </c>
      <c r="C5070" s="21" t="s">
        <v>169435</v>
      </c>
      <c r="D5070" s="21" t="s">
        <v>296</v>
      </c>
      <c r="E5070" s="23"/>
    </row>
    <row r="5071" spans="1:5" ht="20" customHeight="1">
      <c r="A5071" s="19" t="s">
        <v>5396</v>
      </c>
      <c r="B5071" s="20" t="s">
        <v>5397</v>
      </c>
      <c r="C5071" s="22">
        <v>75</v>
      </c>
      <c r="D5071" s="21" t="s">
        <v>345</v>
      </c>
      <c r="E5071" s="23"/>
    </row>
    <row r="5072" spans="1:5" ht="20" customHeight="1">
      <c r="A5072" s="19" t="s">
        <v>5409</v>
      </c>
      <c r="B5072" s="20" t="s">
        <v>5410</v>
      </c>
      <c r="C5072" s="22">
        <v>75</v>
      </c>
      <c r="D5072" s="21" t="s">
        <v>296</v>
      </c>
      <c r="E5072" s="23"/>
    </row>
    <row r="5073" spans="1:5" ht="20" customHeight="1">
      <c r="A5073" s="19" t="s">
        <v>5412</v>
      </c>
      <c r="B5073" s="20" t="s">
        <v>5413</v>
      </c>
      <c r="C5073" s="22">
        <v>115</v>
      </c>
      <c r="D5073" s="21" t="s">
        <v>345</v>
      </c>
      <c r="E5073" s="23"/>
    </row>
    <row r="5074" spans="1:5" ht="20" customHeight="1">
      <c r="A5074" s="19" t="s">
        <v>5415</v>
      </c>
      <c r="B5074" s="20" t="s">
        <v>5416</v>
      </c>
      <c r="C5074" s="21" t="s">
        <v>169471</v>
      </c>
      <c r="D5074" s="21" t="s">
        <v>345</v>
      </c>
      <c r="E5074" s="23"/>
    </row>
    <row r="5075" spans="1:5" ht="20" customHeight="1">
      <c r="A5075" s="19" t="s">
        <v>5480</v>
      </c>
      <c r="B5075" s="20" t="s">
        <v>5481</v>
      </c>
      <c r="C5075" s="22">
        <v>-75</v>
      </c>
      <c r="D5075" s="21" t="s">
        <v>345</v>
      </c>
      <c r="E5075" s="23"/>
    </row>
    <row r="5076" spans="1:5" ht="32" customHeight="1">
      <c r="A5076" s="19" t="s">
        <v>5504</v>
      </c>
      <c r="B5076" s="20" t="s">
        <v>5505</v>
      </c>
      <c r="C5076" s="21" t="s">
        <v>169574</v>
      </c>
      <c r="D5076" s="21" t="s">
        <v>296</v>
      </c>
      <c r="E5076" s="23"/>
    </row>
    <row r="5077" spans="1:5" ht="20" customHeight="1">
      <c r="A5077" s="19" t="s">
        <v>5555</v>
      </c>
      <c r="B5077" s="20" t="s">
        <v>5547</v>
      </c>
      <c r="C5077" s="21" t="s">
        <v>169449</v>
      </c>
      <c r="D5077" s="21" t="s">
        <v>345</v>
      </c>
      <c r="E5077" s="23"/>
    </row>
    <row r="5078" spans="1:5" ht="20" customHeight="1">
      <c r="A5078" s="19" t="s">
        <v>5573</v>
      </c>
      <c r="B5078" s="20" t="s">
        <v>5574</v>
      </c>
      <c r="C5078" s="21" t="s">
        <v>169485</v>
      </c>
      <c r="D5078" s="21" t="s">
        <v>296</v>
      </c>
      <c r="E5078" s="23"/>
    </row>
    <row r="5079" spans="1:5" ht="20" customHeight="1">
      <c r="A5079" s="19" t="s">
        <v>5596</v>
      </c>
      <c r="B5079" s="20" t="s">
        <v>5597</v>
      </c>
      <c r="C5079" s="21" t="s">
        <v>169452</v>
      </c>
      <c r="D5079" s="21" t="s">
        <v>296</v>
      </c>
      <c r="E5079" s="23"/>
    </row>
    <row r="5080" spans="1:5" ht="20" customHeight="1">
      <c r="A5080" s="19" t="s">
        <v>5622</v>
      </c>
      <c r="B5080" s="20" t="s">
        <v>5623</v>
      </c>
      <c r="C5080" s="21" t="s">
        <v>169452</v>
      </c>
      <c r="D5080" s="21" t="s">
        <v>296</v>
      </c>
      <c r="E5080" s="23"/>
    </row>
    <row r="5081" spans="1:5" ht="20" customHeight="1">
      <c r="A5081" s="19" t="s">
        <v>5626</v>
      </c>
      <c r="B5081" s="20" t="s">
        <v>5627</v>
      </c>
      <c r="C5081" s="22">
        <v>-25</v>
      </c>
      <c r="D5081" s="21" t="s">
        <v>345</v>
      </c>
      <c r="E5081" s="23"/>
    </row>
    <row r="5082" spans="1:5" ht="20" customHeight="1">
      <c r="A5082" s="19" t="s">
        <v>5775</v>
      </c>
      <c r="B5082" s="20" t="s">
        <v>5776</v>
      </c>
      <c r="C5082" s="21" t="s">
        <v>169461</v>
      </c>
      <c r="D5082" s="21" t="s">
        <v>296</v>
      </c>
      <c r="E5082" s="23"/>
    </row>
    <row r="5083" spans="1:5" ht="20" customHeight="1">
      <c r="A5083" s="19" t="s">
        <v>5797</v>
      </c>
      <c r="B5083" s="20" t="s">
        <v>5798</v>
      </c>
      <c r="C5083" s="22">
        <v>75</v>
      </c>
      <c r="D5083" s="21" t="s">
        <v>296</v>
      </c>
      <c r="E5083" s="23"/>
    </row>
    <row r="5084" spans="1:5" ht="20" customHeight="1">
      <c r="A5084" s="19" t="s">
        <v>10088</v>
      </c>
      <c r="B5084" s="20" t="s">
        <v>10089</v>
      </c>
      <c r="C5084" s="21" t="s">
        <v>169435</v>
      </c>
      <c r="D5084" s="21" t="s">
        <v>345</v>
      </c>
      <c r="E5084" s="23"/>
    </row>
    <row r="5085" spans="1:5" ht="32" customHeight="1">
      <c r="A5085" s="19" t="s">
        <v>10116</v>
      </c>
      <c r="B5085" s="20" t="s">
        <v>10117</v>
      </c>
      <c r="C5085" s="21" t="s">
        <v>169598</v>
      </c>
      <c r="D5085" s="21" t="s">
        <v>345</v>
      </c>
      <c r="E5085" s="23"/>
    </row>
    <row r="5086" spans="1:5" ht="20" customHeight="1">
      <c r="A5086" s="19" t="s">
        <v>10129</v>
      </c>
      <c r="B5086" s="20" t="s">
        <v>10130</v>
      </c>
      <c r="C5086" s="21" t="s">
        <v>169474</v>
      </c>
      <c r="D5086" s="21" t="s">
        <v>345</v>
      </c>
      <c r="E5086" s="23"/>
    </row>
    <row r="5087" spans="1:5" ht="20" customHeight="1">
      <c r="A5087" s="19" t="s">
        <v>10204</v>
      </c>
      <c r="B5087" s="20" t="s">
        <v>10205</v>
      </c>
      <c r="C5087" s="21" t="s">
        <v>169471</v>
      </c>
      <c r="D5087" s="21" t="s">
        <v>139</v>
      </c>
      <c r="E5087" s="23"/>
    </row>
    <row r="5088" spans="1:5" ht="20" customHeight="1">
      <c r="A5088" s="19" t="s">
        <v>159</v>
      </c>
      <c r="B5088" s="20" t="s">
        <v>160</v>
      </c>
      <c r="C5088" s="21" t="s">
        <v>169474</v>
      </c>
      <c r="D5088" s="21" t="s">
        <v>139</v>
      </c>
      <c r="E5088" s="23"/>
    </row>
    <row r="5089" spans="1:5" ht="20" customHeight="1">
      <c r="A5089" s="19" t="s">
        <v>5084</v>
      </c>
      <c r="B5089" s="20" t="s">
        <v>5085</v>
      </c>
      <c r="C5089" s="21" t="s">
        <v>169478</v>
      </c>
      <c r="D5089" s="21" t="s">
        <v>139</v>
      </c>
      <c r="E5089" s="23"/>
    </row>
    <row r="5090" spans="1:5" ht="20" customHeight="1">
      <c r="A5090" s="19" t="s">
        <v>5151</v>
      </c>
      <c r="B5090" s="20" t="s">
        <v>5152</v>
      </c>
      <c r="C5090" s="22">
        <v>25</v>
      </c>
      <c r="D5090" s="21" t="s">
        <v>139</v>
      </c>
      <c r="E5090" s="23"/>
    </row>
    <row r="5091" spans="1:5" ht="20" customHeight="1">
      <c r="A5091" s="19" t="s">
        <v>180</v>
      </c>
      <c r="B5091" s="20" t="s">
        <v>183</v>
      </c>
      <c r="C5091" s="22">
        <v>175</v>
      </c>
      <c r="D5091" s="21" t="s">
        <v>139</v>
      </c>
      <c r="E5091" s="23"/>
    </row>
    <row r="5092" spans="1:5" ht="32" customHeight="1">
      <c r="A5092" s="19" t="s">
        <v>5215</v>
      </c>
      <c r="B5092" s="20" t="s">
        <v>5216</v>
      </c>
      <c r="C5092" s="21" t="s">
        <v>169550</v>
      </c>
      <c r="D5092" s="21" t="s">
        <v>296</v>
      </c>
      <c r="E5092" s="23"/>
    </row>
    <row r="5093" spans="1:5" ht="20" customHeight="1">
      <c r="A5093" s="19" t="s">
        <v>5217</v>
      </c>
      <c r="B5093" s="20" t="s">
        <v>5218</v>
      </c>
      <c r="C5093" s="21" t="s">
        <v>169439</v>
      </c>
      <c r="D5093" s="21" t="s">
        <v>345</v>
      </c>
      <c r="E5093" s="23"/>
    </row>
    <row r="5094" spans="1:5" ht="20" customHeight="1">
      <c r="A5094" s="19" t="s">
        <v>5219</v>
      </c>
      <c r="B5094" s="20" t="s">
        <v>5220</v>
      </c>
      <c r="C5094" s="22">
        <v>-55</v>
      </c>
      <c r="D5094" s="21" t="s">
        <v>345</v>
      </c>
      <c r="E5094" s="23"/>
    </row>
    <row r="5095" spans="1:5" ht="20" customHeight="1">
      <c r="A5095" s="19" t="s">
        <v>5221</v>
      </c>
      <c r="B5095" s="20" t="s">
        <v>5222</v>
      </c>
      <c r="C5095" s="22">
        <v>-25</v>
      </c>
      <c r="D5095" s="21" t="s">
        <v>345</v>
      </c>
      <c r="E5095" s="23"/>
    </row>
    <row r="5096" spans="1:5" ht="20" customHeight="1">
      <c r="A5096" s="19" t="s">
        <v>5223</v>
      </c>
      <c r="B5096" s="20" t="s">
        <v>5224</v>
      </c>
      <c r="C5096" s="22">
        <v>-45</v>
      </c>
      <c r="D5096" s="21" t="s">
        <v>296</v>
      </c>
      <c r="E5096" s="23"/>
    </row>
    <row r="5097" spans="1:5" ht="20" customHeight="1">
      <c r="A5097" s="19" t="s">
        <v>5228</v>
      </c>
      <c r="B5097" s="20" t="s">
        <v>5226</v>
      </c>
      <c r="C5097" s="22">
        <v>-75</v>
      </c>
      <c r="D5097" s="21" t="s">
        <v>296</v>
      </c>
      <c r="E5097" s="23"/>
    </row>
    <row r="5098" spans="1:5" ht="32" customHeight="1">
      <c r="A5098" s="19" t="s">
        <v>5229</v>
      </c>
      <c r="B5098" s="24">
        <v>100</v>
      </c>
      <c r="C5098" s="21" t="s">
        <v>169579</v>
      </c>
      <c r="D5098" s="21" t="s">
        <v>345</v>
      </c>
      <c r="E5098" s="23"/>
    </row>
    <row r="5099" spans="1:5" ht="20" customHeight="1">
      <c r="A5099" s="19" t="s">
        <v>5232</v>
      </c>
      <c r="B5099" s="20" t="s">
        <v>5231</v>
      </c>
      <c r="C5099" s="21" t="s">
        <v>169433</v>
      </c>
      <c r="D5099" s="21" t="s">
        <v>345</v>
      </c>
      <c r="E5099" s="23"/>
    </row>
    <row r="5100" spans="1:5" ht="20" customHeight="1">
      <c r="A5100" s="19" t="s">
        <v>5233</v>
      </c>
      <c r="B5100" s="20" t="s">
        <v>5234</v>
      </c>
      <c r="C5100" s="22">
        <v>115</v>
      </c>
      <c r="D5100" s="21" t="s">
        <v>345</v>
      </c>
      <c r="E5100" s="23"/>
    </row>
    <row r="5101" spans="1:5" ht="20" customHeight="1">
      <c r="A5101" s="19" t="s">
        <v>5235</v>
      </c>
      <c r="B5101" s="20" t="s">
        <v>5236</v>
      </c>
      <c r="C5101" s="21" t="s">
        <v>14955</v>
      </c>
      <c r="D5101" s="21" t="s">
        <v>345</v>
      </c>
      <c r="E5101" s="23"/>
    </row>
    <row r="5102" spans="1:5" ht="20" customHeight="1">
      <c r="A5102" s="19" t="s">
        <v>5237</v>
      </c>
      <c r="B5102" s="20" t="s">
        <v>5238</v>
      </c>
      <c r="C5102" s="21" t="s">
        <v>169461</v>
      </c>
      <c r="D5102" s="21" t="s">
        <v>345</v>
      </c>
      <c r="E5102" s="23"/>
    </row>
    <row r="5103" spans="1:5" ht="20" customHeight="1">
      <c r="A5103" s="19" t="s">
        <v>5239</v>
      </c>
      <c r="B5103" s="20" t="s">
        <v>5240</v>
      </c>
      <c r="C5103" s="22">
        <v>-25</v>
      </c>
      <c r="D5103" s="21" t="s">
        <v>296</v>
      </c>
      <c r="E5103" s="23"/>
    </row>
    <row r="5104" spans="1:5" ht="20" customHeight="1">
      <c r="A5104" s="19" t="s">
        <v>5241</v>
      </c>
      <c r="B5104" s="20" t="s">
        <v>5242</v>
      </c>
      <c r="C5104" s="21" t="s">
        <v>169515</v>
      </c>
      <c r="D5104" s="21" t="s">
        <v>345</v>
      </c>
      <c r="E5104" s="23"/>
    </row>
    <row r="5105" spans="1:5" ht="20" customHeight="1">
      <c r="A5105" s="19" t="s">
        <v>5246</v>
      </c>
      <c r="B5105" s="20" t="s">
        <v>5244</v>
      </c>
      <c r="C5105" s="22">
        <v>55</v>
      </c>
      <c r="D5105" s="21" t="s">
        <v>345</v>
      </c>
      <c r="E5105" s="23"/>
    </row>
    <row r="5106" spans="1:5" ht="32" customHeight="1">
      <c r="A5106" s="19" t="s">
        <v>5247</v>
      </c>
      <c r="B5106" s="20" t="s">
        <v>5248</v>
      </c>
      <c r="C5106" s="21" t="s">
        <v>169603</v>
      </c>
      <c r="D5106" s="21" t="s">
        <v>345</v>
      </c>
      <c r="E5106" s="23"/>
    </row>
    <row r="5107" spans="1:5" ht="20" customHeight="1">
      <c r="A5107" s="19" t="s">
        <v>5249</v>
      </c>
      <c r="B5107" s="20" t="s">
        <v>5250</v>
      </c>
      <c r="C5107" s="21" t="s">
        <v>169449</v>
      </c>
      <c r="D5107" s="21" t="s">
        <v>345</v>
      </c>
      <c r="E5107" s="23"/>
    </row>
    <row r="5108" spans="1:5" ht="32" customHeight="1">
      <c r="A5108" s="19" t="s">
        <v>5251</v>
      </c>
      <c r="B5108" s="20" t="s">
        <v>5252</v>
      </c>
      <c r="C5108" s="21" t="s">
        <v>169572</v>
      </c>
      <c r="D5108" s="21" t="s">
        <v>345</v>
      </c>
      <c r="E5108" s="23"/>
    </row>
    <row r="5109" spans="1:5" ht="20" customHeight="1">
      <c r="A5109" s="19" t="s">
        <v>5253</v>
      </c>
      <c r="B5109" s="20" t="s">
        <v>5254</v>
      </c>
      <c r="C5109" s="21" t="s">
        <v>169494</v>
      </c>
      <c r="D5109" s="21" t="s">
        <v>345</v>
      </c>
      <c r="E5109" s="23"/>
    </row>
    <row r="5110" spans="1:5" ht="20" customHeight="1">
      <c r="A5110" s="19" t="s">
        <v>5255</v>
      </c>
      <c r="B5110" s="20" t="s">
        <v>5256</v>
      </c>
      <c r="C5110" s="21" t="s">
        <v>169455</v>
      </c>
      <c r="D5110" s="21" t="s">
        <v>345</v>
      </c>
      <c r="E5110" s="23"/>
    </row>
    <row r="5111" spans="1:5" ht="20" customHeight="1">
      <c r="A5111" s="19" t="s">
        <v>5259</v>
      </c>
      <c r="B5111" s="20" t="s">
        <v>5258</v>
      </c>
      <c r="C5111" s="21" t="s">
        <v>169455</v>
      </c>
      <c r="D5111" s="21" t="s">
        <v>345</v>
      </c>
      <c r="E5111" s="23"/>
    </row>
    <row r="5112" spans="1:5" ht="32" customHeight="1">
      <c r="A5112" s="19" t="s">
        <v>5260</v>
      </c>
      <c r="B5112" s="20" t="s">
        <v>5261</v>
      </c>
      <c r="C5112" s="21" t="s">
        <v>169583</v>
      </c>
      <c r="D5112" s="21" t="s">
        <v>345</v>
      </c>
      <c r="E5112" s="23"/>
    </row>
    <row r="5113" spans="1:5" ht="20" customHeight="1">
      <c r="A5113" s="19" t="s">
        <v>5264</v>
      </c>
      <c r="B5113" s="20" t="s">
        <v>5263</v>
      </c>
      <c r="C5113" s="21" t="s">
        <v>14955</v>
      </c>
      <c r="D5113" s="21" t="s">
        <v>345</v>
      </c>
      <c r="E5113" s="23"/>
    </row>
    <row r="5114" spans="1:5" ht="32" customHeight="1">
      <c r="A5114" s="19" t="s">
        <v>5265</v>
      </c>
      <c r="B5114" s="20" t="s">
        <v>5266</v>
      </c>
      <c r="C5114" s="21" t="s">
        <v>169562</v>
      </c>
      <c r="D5114" s="21" t="s">
        <v>345</v>
      </c>
      <c r="E5114" s="23"/>
    </row>
    <row r="5115" spans="1:5" ht="32" customHeight="1">
      <c r="A5115" s="19" t="s">
        <v>5267</v>
      </c>
      <c r="B5115" s="20" t="s">
        <v>5268</v>
      </c>
      <c r="C5115" s="21" t="s">
        <v>169573</v>
      </c>
      <c r="D5115" s="21" t="s">
        <v>345</v>
      </c>
      <c r="E5115" s="23"/>
    </row>
    <row r="5116" spans="1:5" ht="20" customHeight="1">
      <c r="A5116" s="19" t="s">
        <v>5269</v>
      </c>
      <c r="B5116" s="20" t="s">
        <v>5270</v>
      </c>
      <c r="C5116" s="22">
        <v>65</v>
      </c>
      <c r="D5116" s="21" t="s">
        <v>296</v>
      </c>
      <c r="E5116" s="23"/>
    </row>
    <row r="5117" spans="1:5" ht="20" customHeight="1">
      <c r="A5117" s="19" t="s">
        <v>5273</v>
      </c>
      <c r="B5117" s="20" t="s">
        <v>5274</v>
      </c>
      <c r="C5117" s="22">
        <v>65</v>
      </c>
      <c r="D5117" s="21" t="s">
        <v>296</v>
      </c>
      <c r="E5117" s="23"/>
    </row>
    <row r="5118" spans="1:5" ht="20" customHeight="1">
      <c r="A5118" s="19" t="s">
        <v>5275</v>
      </c>
      <c r="B5118" s="20" t="s">
        <v>5276</v>
      </c>
      <c r="C5118" s="21" t="s">
        <v>169478</v>
      </c>
      <c r="D5118" s="21" t="s">
        <v>345</v>
      </c>
      <c r="E5118" s="23"/>
    </row>
    <row r="5119" spans="1:5" ht="20" customHeight="1">
      <c r="A5119" s="19" t="s">
        <v>5279</v>
      </c>
      <c r="B5119" s="20" t="s">
        <v>5278</v>
      </c>
      <c r="C5119" s="22">
        <v>125</v>
      </c>
      <c r="D5119" s="21" t="s">
        <v>345</v>
      </c>
      <c r="E5119" s="23"/>
    </row>
    <row r="5120" spans="1:5" ht="20" customHeight="1">
      <c r="A5120" s="19" t="s">
        <v>5282</v>
      </c>
      <c r="B5120" s="20" t="s">
        <v>5281</v>
      </c>
      <c r="C5120" s="22">
        <v>-65</v>
      </c>
      <c r="D5120" s="21" t="s">
        <v>345</v>
      </c>
      <c r="E5120" s="23"/>
    </row>
    <row r="5121" spans="1:5" ht="20" customHeight="1">
      <c r="A5121" s="19" t="s">
        <v>5283</v>
      </c>
      <c r="B5121" s="20" t="s">
        <v>5284</v>
      </c>
      <c r="C5121" s="21" t="s">
        <v>169480</v>
      </c>
      <c r="D5121" s="21" t="s">
        <v>296</v>
      </c>
      <c r="E5121" s="23"/>
    </row>
    <row r="5122" spans="1:5" ht="20" customHeight="1">
      <c r="A5122" s="19" t="s">
        <v>5285</v>
      </c>
      <c r="B5122" s="20" t="s">
        <v>5286</v>
      </c>
      <c r="C5122" s="21" t="s">
        <v>169435</v>
      </c>
      <c r="D5122" s="21" t="s">
        <v>345</v>
      </c>
      <c r="E5122" s="23"/>
    </row>
    <row r="5123" spans="1:5" ht="32" customHeight="1">
      <c r="A5123" s="19" t="s">
        <v>5287</v>
      </c>
      <c r="B5123" s="20" t="s">
        <v>5288</v>
      </c>
      <c r="C5123" s="21" t="s">
        <v>169562</v>
      </c>
      <c r="D5123" s="21" t="s">
        <v>296</v>
      </c>
      <c r="E5123" s="23"/>
    </row>
    <row r="5124" spans="1:5" ht="32" customHeight="1">
      <c r="A5124" s="19" t="s">
        <v>5289</v>
      </c>
      <c r="B5124" s="20" t="s">
        <v>5290</v>
      </c>
      <c r="C5124" s="21" t="s">
        <v>169567</v>
      </c>
      <c r="D5124" s="21" t="s">
        <v>345</v>
      </c>
      <c r="E5124" s="23"/>
    </row>
    <row r="5125" spans="1:5" ht="20" customHeight="1">
      <c r="A5125" s="19" t="s">
        <v>5291</v>
      </c>
      <c r="B5125" s="20" t="s">
        <v>5292</v>
      </c>
      <c r="C5125" s="22">
        <v>55</v>
      </c>
      <c r="D5125" s="21" t="s">
        <v>345</v>
      </c>
      <c r="E5125" s="23"/>
    </row>
    <row r="5126" spans="1:5" ht="20" customHeight="1">
      <c r="A5126" s="19" t="s">
        <v>5293</v>
      </c>
      <c r="B5126" s="20" t="s">
        <v>5294</v>
      </c>
      <c r="C5126" s="22">
        <v>145</v>
      </c>
      <c r="D5126" s="21" t="s">
        <v>345</v>
      </c>
      <c r="E5126" s="23"/>
    </row>
    <row r="5127" spans="1:5" ht="32" customHeight="1">
      <c r="A5127" s="19" t="s">
        <v>5297</v>
      </c>
      <c r="B5127" s="20" t="s">
        <v>5296</v>
      </c>
      <c r="C5127" s="21" t="s">
        <v>169570</v>
      </c>
      <c r="D5127" s="21" t="s">
        <v>345</v>
      </c>
      <c r="E5127" s="23"/>
    </row>
    <row r="5128" spans="1:5" ht="20" customHeight="1">
      <c r="A5128" s="19" t="s">
        <v>5298</v>
      </c>
      <c r="B5128" s="20" t="s">
        <v>5299</v>
      </c>
      <c r="C5128" s="21" t="s">
        <v>169492</v>
      </c>
      <c r="D5128" s="21" t="s">
        <v>296</v>
      </c>
      <c r="E5128" s="23"/>
    </row>
    <row r="5129" spans="1:5" ht="20" customHeight="1">
      <c r="A5129" s="19" t="s">
        <v>5302</v>
      </c>
      <c r="B5129" s="20" t="s">
        <v>5301</v>
      </c>
      <c r="C5129" s="22">
        <v>125</v>
      </c>
      <c r="D5129" s="21" t="s">
        <v>296</v>
      </c>
      <c r="E5129" s="23"/>
    </row>
    <row r="5130" spans="1:5" ht="20" customHeight="1">
      <c r="A5130" s="19" t="s">
        <v>5303</v>
      </c>
      <c r="B5130" s="20" t="s">
        <v>5304</v>
      </c>
      <c r="C5130" s="22">
        <v>75</v>
      </c>
      <c r="D5130" s="21" t="s">
        <v>345</v>
      </c>
      <c r="E5130" s="23"/>
    </row>
    <row r="5131" spans="1:5" ht="20" customHeight="1">
      <c r="A5131" s="19" t="s">
        <v>5305</v>
      </c>
      <c r="B5131" s="20" t="s">
        <v>5306</v>
      </c>
      <c r="C5131" s="22">
        <v>-55</v>
      </c>
      <c r="D5131" s="21" t="s">
        <v>345</v>
      </c>
      <c r="E5131" s="23"/>
    </row>
    <row r="5132" spans="1:5" ht="20" customHeight="1">
      <c r="A5132" s="19" t="s">
        <v>5307</v>
      </c>
      <c r="B5132" s="20" t="s">
        <v>5308</v>
      </c>
      <c r="C5132" s="21" t="s">
        <v>169509</v>
      </c>
      <c r="D5132" s="21" t="s">
        <v>345</v>
      </c>
      <c r="E5132" s="23"/>
    </row>
    <row r="5133" spans="1:5" ht="20" customHeight="1">
      <c r="A5133" s="19" t="s">
        <v>5309</v>
      </c>
      <c r="B5133" s="20" t="s">
        <v>5310</v>
      </c>
      <c r="C5133" s="21" t="s">
        <v>169461</v>
      </c>
      <c r="D5133" s="21" t="s">
        <v>345</v>
      </c>
      <c r="E5133" s="23"/>
    </row>
    <row r="5134" spans="1:5" ht="20" customHeight="1">
      <c r="A5134" s="19" t="s">
        <v>5313</v>
      </c>
      <c r="B5134" s="20" t="s">
        <v>107</v>
      </c>
      <c r="C5134" s="22">
        <v>-15</v>
      </c>
      <c r="D5134" s="21" t="s">
        <v>345</v>
      </c>
      <c r="E5134" s="23"/>
    </row>
    <row r="5135" spans="1:5" ht="20" customHeight="1">
      <c r="A5135" s="19" t="s">
        <v>5314</v>
      </c>
      <c r="B5135" s="20" t="s">
        <v>5315</v>
      </c>
      <c r="C5135" s="21" t="s">
        <v>169499</v>
      </c>
      <c r="D5135" s="21" t="s">
        <v>345</v>
      </c>
      <c r="E5135" s="23"/>
    </row>
    <row r="5136" spans="1:5" ht="20" customHeight="1">
      <c r="A5136" s="19" t="s">
        <v>5316</v>
      </c>
      <c r="B5136" s="20" t="s">
        <v>5317</v>
      </c>
      <c r="C5136" s="21" t="s">
        <v>101727</v>
      </c>
      <c r="D5136" s="21" t="s">
        <v>345</v>
      </c>
      <c r="E5136" s="23"/>
    </row>
    <row r="5137" spans="1:5" ht="20" customHeight="1">
      <c r="A5137" s="19" t="s">
        <v>5318</v>
      </c>
      <c r="B5137" s="20" t="s">
        <v>5319</v>
      </c>
      <c r="C5137" s="22">
        <v>145</v>
      </c>
      <c r="D5137" s="21" t="s">
        <v>345</v>
      </c>
      <c r="E5137" s="23"/>
    </row>
    <row r="5138" spans="1:5" ht="20" customHeight="1">
      <c r="A5138" s="19" t="s">
        <v>5320</v>
      </c>
      <c r="B5138" s="20" t="s">
        <v>5321</v>
      </c>
      <c r="C5138" s="21" t="s">
        <v>169517</v>
      </c>
      <c r="D5138" s="21" t="s">
        <v>345</v>
      </c>
      <c r="E5138" s="23"/>
    </row>
    <row r="5139" spans="1:5" ht="20" customHeight="1">
      <c r="A5139" s="19" t="s">
        <v>5324</v>
      </c>
      <c r="B5139" s="20" t="s">
        <v>5323</v>
      </c>
      <c r="C5139" s="21" t="s">
        <v>169452</v>
      </c>
      <c r="D5139" s="21" t="s">
        <v>345</v>
      </c>
      <c r="E5139" s="23"/>
    </row>
    <row r="5140" spans="1:5" ht="20" customHeight="1">
      <c r="A5140" s="19" t="s">
        <v>5327</v>
      </c>
      <c r="B5140" s="20" t="s">
        <v>5326</v>
      </c>
      <c r="C5140" s="21" t="s">
        <v>156989</v>
      </c>
      <c r="D5140" s="21" t="s">
        <v>345</v>
      </c>
      <c r="E5140" s="23"/>
    </row>
    <row r="5141" spans="1:5" ht="32" customHeight="1">
      <c r="A5141" s="19" t="s">
        <v>5328</v>
      </c>
      <c r="B5141" s="20" t="s">
        <v>5329</v>
      </c>
      <c r="C5141" s="21" t="s">
        <v>169581</v>
      </c>
      <c r="D5141" s="21" t="s">
        <v>296</v>
      </c>
      <c r="E5141" s="23"/>
    </row>
    <row r="5142" spans="1:5" ht="20" customHeight="1">
      <c r="A5142" s="19" t="s">
        <v>5330</v>
      </c>
      <c r="B5142" s="20" t="s">
        <v>5331</v>
      </c>
      <c r="C5142" s="21" t="s">
        <v>169471</v>
      </c>
      <c r="D5142" s="21" t="s">
        <v>345</v>
      </c>
      <c r="E5142" s="23"/>
    </row>
    <row r="5143" spans="1:5" ht="20" customHeight="1">
      <c r="A5143" s="19" t="s">
        <v>5332</v>
      </c>
      <c r="B5143" s="20" t="s">
        <v>5333</v>
      </c>
      <c r="C5143" s="22">
        <v>-55</v>
      </c>
      <c r="D5143" s="21" t="s">
        <v>345</v>
      </c>
      <c r="E5143" s="23"/>
    </row>
    <row r="5144" spans="1:5" ht="32" customHeight="1">
      <c r="A5144" s="19" t="s">
        <v>5334</v>
      </c>
      <c r="B5144" s="20" t="s">
        <v>5335</v>
      </c>
      <c r="C5144" s="21" t="s">
        <v>169570</v>
      </c>
      <c r="D5144" s="21" t="s">
        <v>345</v>
      </c>
      <c r="E5144" s="23"/>
    </row>
    <row r="5145" spans="1:5" ht="20" customHeight="1">
      <c r="A5145" s="19" t="s">
        <v>5338</v>
      </c>
      <c r="B5145" s="20" t="s">
        <v>5339</v>
      </c>
      <c r="C5145" s="22">
        <v>95</v>
      </c>
      <c r="D5145" s="21" t="s">
        <v>345</v>
      </c>
      <c r="E5145" s="23"/>
    </row>
    <row r="5146" spans="1:5" ht="32" customHeight="1">
      <c r="A5146" s="19" t="s">
        <v>5344</v>
      </c>
      <c r="B5146" s="20" t="s">
        <v>5341</v>
      </c>
      <c r="C5146" s="21" t="s">
        <v>169595</v>
      </c>
      <c r="D5146" s="21" t="s">
        <v>345</v>
      </c>
      <c r="E5146" s="23"/>
    </row>
    <row r="5147" spans="1:5" ht="20" customHeight="1">
      <c r="A5147" s="19" t="s">
        <v>5347</v>
      </c>
      <c r="B5147" s="20" t="s">
        <v>5346</v>
      </c>
      <c r="C5147" s="21" t="s">
        <v>169433</v>
      </c>
      <c r="D5147" s="21" t="s">
        <v>345</v>
      </c>
      <c r="E5147" s="23"/>
    </row>
    <row r="5148" spans="1:5" ht="20" customHeight="1">
      <c r="A5148" s="19" t="s">
        <v>5348</v>
      </c>
      <c r="B5148" s="20" t="s">
        <v>5349</v>
      </c>
      <c r="C5148" s="22">
        <v>35</v>
      </c>
      <c r="D5148" s="21" t="s">
        <v>296</v>
      </c>
      <c r="E5148" s="23"/>
    </row>
    <row r="5149" spans="1:5" ht="20" customHeight="1">
      <c r="A5149" s="19" t="s">
        <v>5350</v>
      </c>
      <c r="B5149" s="20" t="s">
        <v>5351</v>
      </c>
      <c r="C5149" s="21" t="s">
        <v>169460</v>
      </c>
      <c r="D5149" s="21" t="s">
        <v>345</v>
      </c>
      <c r="E5149" s="23"/>
    </row>
    <row r="5150" spans="1:5" ht="20" customHeight="1">
      <c r="A5150" s="19" t="s">
        <v>5352</v>
      </c>
      <c r="B5150" s="20" t="s">
        <v>5353</v>
      </c>
      <c r="C5150" s="21" t="s">
        <v>169509</v>
      </c>
      <c r="D5150" s="21" t="s">
        <v>345</v>
      </c>
      <c r="E5150" s="23"/>
    </row>
    <row r="5151" spans="1:5" ht="20" customHeight="1">
      <c r="A5151" s="19" t="s">
        <v>5354</v>
      </c>
      <c r="B5151" s="20" t="s">
        <v>5355</v>
      </c>
      <c r="C5151" s="21" t="s">
        <v>169480</v>
      </c>
      <c r="D5151" s="21" t="s">
        <v>345</v>
      </c>
      <c r="E5151" s="23"/>
    </row>
    <row r="5152" spans="1:5" ht="20" customHeight="1">
      <c r="A5152" s="19" t="s">
        <v>5356</v>
      </c>
      <c r="B5152" s="20" t="s">
        <v>5357</v>
      </c>
      <c r="C5152" s="22">
        <v>95</v>
      </c>
      <c r="D5152" s="21" t="s">
        <v>345</v>
      </c>
      <c r="E5152" s="23"/>
    </row>
    <row r="5153" spans="1:5" ht="20" customHeight="1">
      <c r="A5153" s="19" t="s">
        <v>5358</v>
      </c>
      <c r="B5153" s="20" t="s">
        <v>5359</v>
      </c>
      <c r="C5153" s="22">
        <v>115</v>
      </c>
      <c r="D5153" s="21" t="s">
        <v>345</v>
      </c>
      <c r="E5153" s="23"/>
    </row>
    <row r="5154" spans="1:5" ht="20" customHeight="1">
      <c r="A5154" s="19" t="s">
        <v>5362</v>
      </c>
      <c r="B5154" s="20" t="s">
        <v>5361</v>
      </c>
      <c r="C5154" s="22">
        <v>75</v>
      </c>
      <c r="D5154" s="21" t="s">
        <v>345</v>
      </c>
      <c r="E5154" s="23"/>
    </row>
    <row r="5155" spans="1:5" ht="20" customHeight="1">
      <c r="A5155" s="19" t="s">
        <v>5363</v>
      </c>
      <c r="B5155" s="20" t="s">
        <v>5364</v>
      </c>
      <c r="C5155" s="21" t="s">
        <v>169460</v>
      </c>
      <c r="D5155" s="21" t="s">
        <v>345</v>
      </c>
      <c r="E5155" s="23"/>
    </row>
    <row r="5156" spans="1:5" ht="20" customHeight="1">
      <c r="A5156" s="19" t="s">
        <v>5367</v>
      </c>
      <c r="B5156" s="20" t="s">
        <v>5366</v>
      </c>
      <c r="C5156" s="22">
        <v>155</v>
      </c>
      <c r="D5156" s="21" t="s">
        <v>296</v>
      </c>
      <c r="E5156" s="23"/>
    </row>
    <row r="5157" spans="1:5" ht="20" customHeight="1">
      <c r="A5157" s="19" t="s">
        <v>5368</v>
      </c>
      <c r="B5157" s="20" t="s">
        <v>5369</v>
      </c>
      <c r="C5157" s="21" t="s">
        <v>169478</v>
      </c>
      <c r="D5157" s="21" t="s">
        <v>345</v>
      </c>
      <c r="E5157" s="23"/>
    </row>
    <row r="5158" spans="1:5" ht="20" customHeight="1">
      <c r="A5158" s="19" t="s">
        <v>5373</v>
      </c>
      <c r="B5158" s="20" t="s">
        <v>5371</v>
      </c>
      <c r="C5158" s="22">
        <v>135</v>
      </c>
      <c r="D5158" s="21" t="s">
        <v>345</v>
      </c>
      <c r="E5158" s="23"/>
    </row>
    <row r="5159" spans="1:5" ht="20" customHeight="1">
      <c r="A5159" s="19" t="s">
        <v>5374</v>
      </c>
      <c r="B5159" s="20" t="s">
        <v>5375</v>
      </c>
      <c r="C5159" s="22">
        <v>175</v>
      </c>
      <c r="D5159" s="21" t="s">
        <v>345</v>
      </c>
      <c r="E5159" s="23"/>
    </row>
    <row r="5160" spans="1:5" ht="20" customHeight="1">
      <c r="A5160" s="19" t="s">
        <v>5376</v>
      </c>
      <c r="B5160" s="20" t="s">
        <v>5377</v>
      </c>
      <c r="C5160" s="21" t="s">
        <v>169499</v>
      </c>
      <c r="D5160" s="21" t="s">
        <v>345</v>
      </c>
      <c r="E5160" s="23"/>
    </row>
    <row r="5161" spans="1:5" ht="20" customHeight="1">
      <c r="A5161" s="19" t="s">
        <v>5378</v>
      </c>
      <c r="B5161" s="20" t="s">
        <v>5379</v>
      </c>
      <c r="C5161" s="22">
        <v>215</v>
      </c>
      <c r="D5161" s="21" t="s">
        <v>345</v>
      </c>
      <c r="E5161" s="23"/>
    </row>
    <row r="5162" spans="1:5" ht="20" customHeight="1">
      <c r="A5162" s="19" t="s">
        <v>5383</v>
      </c>
      <c r="B5162" s="20" t="s">
        <v>5381</v>
      </c>
      <c r="C5162" s="22">
        <v>65</v>
      </c>
      <c r="D5162" s="21" t="s">
        <v>345</v>
      </c>
      <c r="E5162" s="23"/>
    </row>
    <row r="5163" spans="1:5" ht="32" customHeight="1">
      <c r="A5163" s="19" t="s">
        <v>5384</v>
      </c>
      <c r="B5163" s="20" t="s">
        <v>5385</v>
      </c>
      <c r="C5163" s="21" t="s">
        <v>169575</v>
      </c>
      <c r="D5163" s="21" t="s">
        <v>296</v>
      </c>
      <c r="E5163" s="23"/>
    </row>
    <row r="5164" spans="1:5" ht="20" customHeight="1">
      <c r="A5164" s="19" t="s">
        <v>5386</v>
      </c>
      <c r="B5164" s="24">
        <v>100</v>
      </c>
      <c r="C5164" s="21" t="s">
        <v>169515</v>
      </c>
      <c r="D5164" s="21" t="s">
        <v>345</v>
      </c>
      <c r="E5164" s="23"/>
    </row>
    <row r="5165" spans="1:5" ht="20" customHeight="1">
      <c r="A5165" s="19" t="s">
        <v>5387</v>
      </c>
      <c r="B5165" s="20" t="s">
        <v>5388</v>
      </c>
      <c r="C5165" s="21" t="s">
        <v>169509</v>
      </c>
      <c r="D5165" s="21" t="s">
        <v>345</v>
      </c>
      <c r="E5165" s="23"/>
    </row>
    <row r="5166" spans="1:5" ht="20" customHeight="1">
      <c r="A5166" s="19" t="s">
        <v>5391</v>
      </c>
      <c r="B5166" s="20" t="s">
        <v>5390</v>
      </c>
      <c r="C5166" s="21" t="s">
        <v>169435</v>
      </c>
      <c r="D5166" s="21" t="s">
        <v>296</v>
      </c>
      <c r="E5166" s="23"/>
    </row>
    <row r="5167" spans="1:5" ht="20" customHeight="1">
      <c r="A5167" s="19" t="s">
        <v>5392</v>
      </c>
      <c r="B5167" s="20" t="s">
        <v>5393</v>
      </c>
      <c r="C5167" s="21" t="s">
        <v>14955</v>
      </c>
      <c r="D5167" s="21" t="s">
        <v>345</v>
      </c>
      <c r="E5167" s="23"/>
    </row>
    <row r="5168" spans="1:5" ht="20" customHeight="1">
      <c r="A5168" s="19" t="s">
        <v>5394</v>
      </c>
      <c r="B5168" s="20" t="s">
        <v>5395</v>
      </c>
      <c r="C5168" s="21" t="s">
        <v>169515</v>
      </c>
      <c r="D5168" s="21" t="s">
        <v>345</v>
      </c>
      <c r="E5168" s="23"/>
    </row>
    <row r="5169" spans="1:5" ht="20" customHeight="1">
      <c r="A5169" s="19" t="s">
        <v>5398</v>
      </c>
      <c r="B5169" s="20" t="s">
        <v>5397</v>
      </c>
      <c r="C5169" s="22">
        <v>75</v>
      </c>
      <c r="D5169" s="21" t="s">
        <v>345</v>
      </c>
      <c r="E5169" s="23"/>
    </row>
    <row r="5170" spans="1:5" ht="32" customHeight="1">
      <c r="A5170" s="19" t="s">
        <v>5399</v>
      </c>
      <c r="B5170" s="20" t="s">
        <v>5400</v>
      </c>
      <c r="C5170" s="21" t="s">
        <v>169567</v>
      </c>
      <c r="D5170" s="21" t="s">
        <v>345</v>
      </c>
      <c r="E5170" s="23"/>
    </row>
    <row r="5171" spans="1:5" ht="20" customHeight="1">
      <c r="A5171" s="19" t="s">
        <v>5401</v>
      </c>
      <c r="B5171" s="20" t="s">
        <v>5402</v>
      </c>
      <c r="C5171" s="22">
        <v>35</v>
      </c>
      <c r="D5171" s="21" t="s">
        <v>345</v>
      </c>
      <c r="E5171" s="23"/>
    </row>
    <row r="5172" spans="1:5" ht="20" customHeight="1">
      <c r="A5172" s="19" t="s">
        <v>5403</v>
      </c>
      <c r="B5172" s="20" t="s">
        <v>5404</v>
      </c>
      <c r="C5172" s="21" t="s">
        <v>169438</v>
      </c>
      <c r="D5172" s="21" t="s">
        <v>345</v>
      </c>
      <c r="E5172" s="23"/>
    </row>
    <row r="5173" spans="1:5" ht="20" customHeight="1">
      <c r="A5173" s="19" t="s">
        <v>5407</v>
      </c>
      <c r="B5173" s="20" t="s">
        <v>5408</v>
      </c>
      <c r="C5173" s="22">
        <v>125</v>
      </c>
      <c r="D5173" s="21" t="s">
        <v>345</v>
      </c>
      <c r="E5173" s="23"/>
    </row>
    <row r="5174" spans="1:5" ht="20" customHeight="1">
      <c r="A5174" s="19" t="s">
        <v>5411</v>
      </c>
      <c r="B5174" s="20" t="s">
        <v>5410</v>
      </c>
      <c r="C5174" s="22">
        <v>75</v>
      </c>
      <c r="D5174" s="21" t="s">
        <v>296</v>
      </c>
      <c r="E5174" s="23"/>
    </row>
    <row r="5175" spans="1:5" ht="20" customHeight="1">
      <c r="A5175" s="19" t="s">
        <v>5414</v>
      </c>
      <c r="B5175" s="20" t="s">
        <v>5413</v>
      </c>
      <c r="C5175" s="22">
        <v>115</v>
      </c>
      <c r="D5175" s="21" t="s">
        <v>345</v>
      </c>
      <c r="E5175" s="23"/>
    </row>
    <row r="5176" spans="1:5" ht="20" customHeight="1">
      <c r="A5176" s="19" t="s">
        <v>5417</v>
      </c>
      <c r="B5176" s="20" t="s">
        <v>5416</v>
      </c>
      <c r="C5176" s="21" t="s">
        <v>169471</v>
      </c>
      <c r="D5176" s="21" t="s">
        <v>345</v>
      </c>
      <c r="E5176" s="23"/>
    </row>
    <row r="5177" spans="1:5" ht="20" customHeight="1">
      <c r="A5177" s="19" t="s">
        <v>5422</v>
      </c>
      <c r="B5177" s="20" t="s">
        <v>5423</v>
      </c>
      <c r="C5177" s="22">
        <v>85</v>
      </c>
      <c r="D5177" s="21" t="s">
        <v>345</v>
      </c>
      <c r="E5177" s="23"/>
    </row>
    <row r="5178" spans="1:5" ht="20" customHeight="1">
      <c r="A5178" s="19" t="s">
        <v>5433</v>
      </c>
      <c r="B5178" s="20" t="s">
        <v>5434</v>
      </c>
      <c r="C5178" s="22">
        <v>-55</v>
      </c>
      <c r="D5178" s="21" t="s">
        <v>296</v>
      </c>
      <c r="E5178" s="23"/>
    </row>
    <row r="5179" spans="1:5" ht="20" customHeight="1">
      <c r="A5179" s="19" t="s">
        <v>5436</v>
      </c>
      <c r="B5179" s="20" t="s">
        <v>5437</v>
      </c>
      <c r="C5179" s="22">
        <v>-65</v>
      </c>
      <c r="D5179" s="21" t="s">
        <v>345</v>
      </c>
      <c r="E5179" s="23"/>
    </row>
    <row r="5180" spans="1:5" ht="20" customHeight="1">
      <c r="A5180" s="19" t="s">
        <v>5451</v>
      </c>
      <c r="B5180" s="20" t="s">
        <v>5452</v>
      </c>
      <c r="C5180" s="22">
        <v>-25</v>
      </c>
      <c r="D5180" s="21" t="s">
        <v>345</v>
      </c>
      <c r="E5180" s="23"/>
    </row>
    <row r="5181" spans="1:5" ht="32" customHeight="1">
      <c r="A5181" s="19" t="s">
        <v>5462</v>
      </c>
      <c r="B5181" s="20" t="s">
        <v>5463</v>
      </c>
      <c r="C5181" s="21" t="s">
        <v>169604</v>
      </c>
      <c r="D5181" s="21" t="s">
        <v>345</v>
      </c>
      <c r="E5181" s="23"/>
    </row>
    <row r="5182" spans="1:5" ht="20" customHeight="1">
      <c r="A5182" s="19" t="s">
        <v>5477</v>
      </c>
      <c r="B5182" s="20" t="s">
        <v>5478</v>
      </c>
      <c r="C5182" s="22">
        <v>115</v>
      </c>
      <c r="D5182" s="21" t="s">
        <v>345</v>
      </c>
      <c r="E5182" s="23"/>
    </row>
    <row r="5183" spans="1:5" ht="20" customHeight="1">
      <c r="A5183" s="19" t="s">
        <v>5482</v>
      </c>
      <c r="B5183" s="20" t="s">
        <v>5481</v>
      </c>
      <c r="C5183" s="22">
        <v>-75</v>
      </c>
      <c r="D5183" s="21" t="s">
        <v>345</v>
      </c>
      <c r="E5183" s="23"/>
    </row>
    <row r="5184" spans="1:5" ht="20" customHeight="1">
      <c r="A5184" s="19" t="s">
        <v>5499</v>
      </c>
      <c r="B5184" s="20" t="s">
        <v>5500</v>
      </c>
      <c r="C5184" s="22">
        <v>95</v>
      </c>
      <c r="D5184" s="21" t="s">
        <v>345</v>
      </c>
      <c r="E5184" s="23"/>
    </row>
    <row r="5185" spans="1:5" ht="32" customHeight="1">
      <c r="A5185" s="19" t="s">
        <v>5506</v>
      </c>
      <c r="B5185" s="20" t="s">
        <v>5505</v>
      </c>
      <c r="C5185" s="21" t="s">
        <v>169574</v>
      </c>
      <c r="D5185" s="21" t="s">
        <v>296</v>
      </c>
      <c r="E5185" s="23"/>
    </row>
    <row r="5186" spans="1:5" ht="20" customHeight="1">
      <c r="A5186" s="19" t="s">
        <v>5516</v>
      </c>
      <c r="B5186" s="20" t="s">
        <v>5517</v>
      </c>
      <c r="C5186" s="22">
        <v>45</v>
      </c>
      <c r="D5186" s="21" t="s">
        <v>345</v>
      </c>
      <c r="E5186" s="23"/>
    </row>
    <row r="5187" spans="1:5" ht="20" customHeight="1">
      <c r="A5187" s="19" t="s">
        <v>5527</v>
      </c>
      <c r="B5187" s="20" t="s">
        <v>5528</v>
      </c>
      <c r="C5187" s="21" t="s">
        <v>169461</v>
      </c>
      <c r="D5187" s="21" t="s">
        <v>345</v>
      </c>
      <c r="E5187" s="23"/>
    </row>
    <row r="5188" spans="1:5" ht="20" customHeight="1">
      <c r="A5188" s="19" t="s">
        <v>5543</v>
      </c>
      <c r="B5188" s="20" t="s">
        <v>5544</v>
      </c>
      <c r="C5188" s="21" t="s">
        <v>169492</v>
      </c>
      <c r="D5188" s="21" t="s">
        <v>345</v>
      </c>
      <c r="E5188" s="23"/>
    </row>
    <row r="5189" spans="1:5" ht="20" customHeight="1">
      <c r="A5189" s="19" t="s">
        <v>5556</v>
      </c>
      <c r="B5189" s="20" t="s">
        <v>5547</v>
      </c>
      <c r="C5189" s="21" t="s">
        <v>169449</v>
      </c>
      <c r="D5189" s="21" t="s">
        <v>345</v>
      </c>
      <c r="E5189" s="23"/>
    </row>
    <row r="5190" spans="1:5" ht="20" customHeight="1">
      <c r="A5190" s="19" t="s">
        <v>5568</v>
      </c>
      <c r="B5190" s="20" t="s">
        <v>5569</v>
      </c>
      <c r="C5190" s="21" t="s">
        <v>169478</v>
      </c>
      <c r="D5190" s="21" t="s">
        <v>345</v>
      </c>
      <c r="E5190" s="23"/>
    </row>
    <row r="5191" spans="1:5" ht="20" customHeight="1">
      <c r="A5191" s="19" t="s">
        <v>5575</v>
      </c>
      <c r="B5191" s="20" t="s">
        <v>5574</v>
      </c>
      <c r="C5191" s="21" t="s">
        <v>169485</v>
      </c>
      <c r="D5191" s="21" t="s">
        <v>296</v>
      </c>
      <c r="E5191" s="23"/>
    </row>
    <row r="5192" spans="1:5" ht="20" customHeight="1">
      <c r="A5192" s="19" t="s">
        <v>5585</v>
      </c>
      <c r="B5192" s="20" t="s">
        <v>5586</v>
      </c>
      <c r="C5192" s="22">
        <v>55</v>
      </c>
      <c r="D5192" s="21" t="s">
        <v>345</v>
      </c>
      <c r="E5192" s="23"/>
    </row>
    <row r="5193" spans="1:5" ht="20" customHeight="1">
      <c r="A5193" s="19" t="s">
        <v>5598</v>
      </c>
      <c r="B5193" s="20" t="s">
        <v>5597</v>
      </c>
      <c r="C5193" s="21" t="s">
        <v>169452</v>
      </c>
      <c r="D5193" s="21" t="s">
        <v>296</v>
      </c>
      <c r="E5193" s="23"/>
    </row>
    <row r="5194" spans="1:5" ht="20" customHeight="1">
      <c r="A5194" s="19" t="s">
        <v>5604</v>
      </c>
      <c r="B5194" s="20" t="s">
        <v>5605</v>
      </c>
      <c r="C5194" s="22">
        <v>85</v>
      </c>
      <c r="D5194" s="21" t="s">
        <v>345</v>
      </c>
      <c r="E5194" s="23"/>
    </row>
    <row r="5195" spans="1:5" ht="20" customHeight="1">
      <c r="A5195" s="19" t="s">
        <v>5619</v>
      </c>
      <c r="B5195" s="20" t="s">
        <v>5620</v>
      </c>
      <c r="C5195" s="22">
        <v>165</v>
      </c>
      <c r="D5195" s="21" t="s">
        <v>345</v>
      </c>
      <c r="E5195" s="23"/>
    </row>
    <row r="5196" spans="1:5" ht="20" customHeight="1">
      <c r="A5196" s="19" t="s">
        <v>5624</v>
      </c>
      <c r="B5196" s="20" t="s">
        <v>5623</v>
      </c>
      <c r="C5196" s="21" t="s">
        <v>169452</v>
      </c>
      <c r="D5196" s="21" t="s">
        <v>296</v>
      </c>
      <c r="E5196" s="23"/>
    </row>
    <row r="5197" spans="1:5" ht="20" customHeight="1">
      <c r="A5197" s="19" t="s">
        <v>5628</v>
      </c>
      <c r="B5197" s="20" t="s">
        <v>5627</v>
      </c>
      <c r="C5197" s="22">
        <v>-25</v>
      </c>
      <c r="D5197" s="21" t="s">
        <v>345</v>
      </c>
      <c r="E5197" s="23"/>
    </row>
    <row r="5198" spans="1:5" ht="20" customHeight="1">
      <c r="A5198" s="19" t="s">
        <v>5689</v>
      </c>
      <c r="B5198" s="20" t="s">
        <v>5690</v>
      </c>
      <c r="C5198" s="21" t="s">
        <v>169455</v>
      </c>
      <c r="D5198" s="21" t="s">
        <v>345</v>
      </c>
      <c r="E5198" s="23"/>
    </row>
    <row r="5199" spans="1:5" ht="20" customHeight="1">
      <c r="A5199" s="19" t="s">
        <v>5710</v>
      </c>
      <c r="B5199" s="20" t="s">
        <v>5711</v>
      </c>
      <c r="C5199" s="21" t="s">
        <v>169438</v>
      </c>
      <c r="D5199" s="21" t="s">
        <v>296</v>
      </c>
      <c r="E5199" s="23"/>
    </row>
    <row r="5200" spans="1:5" ht="20" customHeight="1">
      <c r="A5200" s="19" t="s">
        <v>5756</v>
      </c>
      <c r="B5200" s="20" t="s">
        <v>5757</v>
      </c>
      <c r="C5200" s="21" t="s">
        <v>169455</v>
      </c>
      <c r="D5200" s="21" t="s">
        <v>345</v>
      </c>
      <c r="E5200" s="23"/>
    </row>
    <row r="5201" spans="1:5" ht="20" customHeight="1">
      <c r="A5201" s="19" t="s">
        <v>5777</v>
      </c>
      <c r="B5201" s="20" t="s">
        <v>5776</v>
      </c>
      <c r="C5201" s="21" t="s">
        <v>169461</v>
      </c>
      <c r="D5201" s="21" t="s">
        <v>296</v>
      </c>
      <c r="E5201" s="23"/>
    </row>
    <row r="5202" spans="1:5" ht="20" customHeight="1">
      <c r="A5202" s="19" t="s">
        <v>5799</v>
      </c>
      <c r="B5202" s="20" t="s">
        <v>5798</v>
      </c>
      <c r="C5202" s="22">
        <v>75</v>
      </c>
      <c r="D5202" s="21" t="s">
        <v>296</v>
      </c>
      <c r="E5202" s="23"/>
    </row>
    <row r="5203" spans="1:5" ht="20" customHeight="1">
      <c r="A5203" s="19" t="s">
        <v>5821</v>
      </c>
      <c r="B5203" s="20" t="s">
        <v>5822</v>
      </c>
      <c r="C5203" s="21" t="s">
        <v>169448</v>
      </c>
      <c r="D5203" s="21" t="s">
        <v>345</v>
      </c>
      <c r="E5203" s="23"/>
    </row>
    <row r="5204" spans="1:5" ht="20" customHeight="1">
      <c r="A5204" s="19" t="s">
        <v>5825</v>
      </c>
      <c r="B5204" s="20" t="s">
        <v>5826</v>
      </c>
      <c r="C5204" s="21" t="s">
        <v>169444</v>
      </c>
      <c r="D5204" s="21" t="s">
        <v>296</v>
      </c>
      <c r="E5204" s="23"/>
    </row>
    <row r="5205" spans="1:5" ht="20" customHeight="1">
      <c r="A5205" s="19" t="s">
        <v>9945</v>
      </c>
      <c r="B5205" s="20" t="s">
        <v>9946</v>
      </c>
      <c r="C5205" s="22">
        <v>55</v>
      </c>
      <c r="D5205" s="21" t="s">
        <v>296</v>
      </c>
      <c r="E5205" s="23"/>
    </row>
    <row r="5206" spans="1:5" ht="20" customHeight="1">
      <c r="A5206" s="19" t="s">
        <v>10090</v>
      </c>
      <c r="B5206" s="20" t="s">
        <v>10089</v>
      </c>
      <c r="C5206" s="21" t="s">
        <v>169435</v>
      </c>
      <c r="D5206" s="21" t="s">
        <v>345</v>
      </c>
      <c r="E5206" s="23"/>
    </row>
    <row r="5207" spans="1:5" ht="32" customHeight="1">
      <c r="A5207" s="19" t="s">
        <v>10118</v>
      </c>
      <c r="B5207" s="20" t="s">
        <v>10117</v>
      </c>
      <c r="C5207" s="21" t="s">
        <v>169598</v>
      </c>
      <c r="D5207" s="21" t="s">
        <v>345</v>
      </c>
      <c r="E5207" s="23"/>
    </row>
    <row r="5208" spans="1:5" ht="20" customHeight="1">
      <c r="A5208" s="19" t="s">
        <v>10131</v>
      </c>
      <c r="B5208" s="20" t="s">
        <v>10130</v>
      </c>
      <c r="C5208" s="21" t="s">
        <v>169474</v>
      </c>
      <c r="D5208" s="21" t="s">
        <v>345</v>
      </c>
      <c r="E5208" s="23"/>
    </row>
    <row r="5209" spans="1:5" ht="20" customHeight="1">
      <c r="A5209" s="19" t="s">
        <v>5271</v>
      </c>
      <c r="B5209" s="20" t="s">
        <v>5272</v>
      </c>
      <c r="C5209" s="22">
        <v>55</v>
      </c>
      <c r="D5209" s="21" t="s">
        <v>139</v>
      </c>
      <c r="E5209" s="23"/>
    </row>
    <row r="5210" spans="1:5" ht="20" customHeight="1">
      <c r="A5210" s="19" t="s">
        <v>5336</v>
      </c>
      <c r="B5210" s="20" t="s">
        <v>5337</v>
      </c>
      <c r="C5210" s="22">
        <v>35</v>
      </c>
      <c r="D5210" s="21" t="s">
        <v>139</v>
      </c>
      <c r="E5210" s="23"/>
    </row>
    <row r="5211" spans="1:5" ht="20" customHeight="1">
      <c r="A5211" s="19" t="s">
        <v>5405</v>
      </c>
      <c r="B5211" s="20" t="s">
        <v>5406</v>
      </c>
      <c r="C5211" s="21" t="s">
        <v>101727</v>
      </c>
      <c r="D5211" s="21" t="s">
        <v>139</v>
      </c>
      <c r="E5211" s="23"/>
    </row>
    <row r="5212" spans="1:5" ht="32" customHeight="1">
      <c r="A5212" s="19" t="s">
        <v>5418</v>
      </c>
      <c r="B5212" s="20" t="s">
        <v>5419</v>
      </c>
      <c r="C5212" s="21" t="s">
        <v>169550</v>
      </c>
      <c r="D5212" s="21" t="s">
        <v>296</v>
      </c>
      <c r="E5212" s="23"/>
    </row>
    <row r="5213" spans="1:5" ht="32" customHeight="1">
      <c r="A5213" s="19" t="s">
        <v>5420</v>
      </c>
      <c r="B5213" s="20" t="s">
        <v>5421</v>
      </c>
      <c r="C5213" s="21" t="s">
        <v>169573</v>
      </c>
      <c r="D5213" s="21" t="s">
        <v>345</v>
      </c>
      <c r="E5213" s="23"/>
    </row>
    <row r="5214" spans="1:5" ht="20" customHeight="1">
      <c r="A5214" s="19" t="s">
        <v>5424</v>
      </c>
      <c r="B5214" s="20" t="s">
        <v>5423</v>
      </c>
      <c r="C5214" s="22">
        <v>85</v>
      </c>
      <c r="D5214" s="21" t="s">
        <v>345</v>
      </c>
      <c r="E5214" s="23"/>
    </row>
    <row r="5215" spans="1:5" ht="20" customHeight="1">
      <c r="A5215" s="19" t="s">
        <v>5425</v>
      </c>
      <c r="B5215" s="20" t="s">
        <v>5426</v>
      </c>
      <c r="C5215" s="21" t="s">
        <v>169476</v>
      </c>
      <c r="D5215" s="21" t="s">
        <v>345</v>
      </c>
      <c r="E5215" s="23"/>
    </row>
    <row r="5216" spans="1:5" ht="32" customHeight="1">
      <c r="A5216" s="19" t="s">
        <v>5427</v>
      </c>
      <c r="B5216" s="20" t="s">
        <v>5428</v>
      </c>
      <c r="C5216" s="21" t="s">
        <v>169585</v>
      </c>
      <c r="D5216" s="21" t="s">
        <v>345</v>
      </c>
      <c r="E5216" s="23"/>
    </row>
    <row r="5217" spans="1:5" ht="20" customHeight="1">
      <c r="A5217" s="19" t="s">
        <v>5429</v>
      </c>
      <c r="B5217" s="20" t="s">
        <v>5430</v>
      </c>
      <c r="C5217" s="21" t="s">
        <v>169462</v>
      </c>
      <c r="D5217" s="21" t="s">
        <v>296</v>
      </c>
      <c r="E5217" s="23"/>
    </row>
    <row r="5218" spans="1:5" ht="20" customHeight="1">
      <c r="A5218" s="19" t="s">
        <v>5431</v>
      </c>
      <c r="B5218" s="20" t="s">
        <v>5432</v>
      </c>
      <c r="C5218" s="22">
        <v>135</v>
      </c>
      <c r="D5218" s="21" t="s">
        <v>345</v>
      </c>
      <c r="E5218" s="23"/>
    </row>
    <row r="5219" spans="1:5" ht="20" customHeight="1">
      <c r="A5219" s="19" t="s">
        <v>5435</v>
      </c>
      <c r="B5219" s="20" t="s">
        <v>5434</v>
      </c>
      <c r="C5219" s="22">
        <v>-55</v>
      </c>
      <c r="D5219" s="21" t="s">
        <v>296</v>
      </c>
      <c r="E5219" s="23"/>
    </row>
    <row r="5220" spans="1:5" ht="20" customHeight="1">
      <c r="A5220" s="19" t="s">
        <v>5438</v>
      </c>
      <c r="B5220" s="20" t="s">
        <v>5437</v>
      </c>
      <c r="C5220" s="22">
        <v>-65</v>
      </c>
      <c r="D5220" s="21" t="s">
        <v>345</v>
      </c>
      <c r="E5220" s="23"/>
    </row>
    <row r="5221" spans="1:5" ht="20" customHeight="1">
      <c r="A5221" s="19" t="s">
        <v>5439</v>
      </c>
      <c r="B5221" s="20" t="s">
        <v>5440</v>
      </c>
      <c r="C5221" s="22">
        <v>45</v>
      </c>
      <c r="D5221" s="21" t="s">
        <v>345</v>
      </c>
      <c r="E5221" s="23"/>
    </row>
    <row r="5222" spans="1:5" ht="20" customHeight="1">
      <c r="A5222" s="19" t="s">
        <v>5441</v>
      </c>
      <c r="B5222" s="20" t="s">
        <v>5442</v>
      </c>
      <c r="C5222" s="21" t="s">
        <v>156989</v>
      </c>
      <c r="D5222" s="21" t="s">
        <v>345</v>
      </c>
      <c r="E5222" s="23"/>
    </row>
    <row r="5223" spans="1:5" ht="20" customHeight="1">
      <c r="A5223" s="19" t="s">
        <v>5443</v>
      </c>
      <c r="B5223" s="20" t="s">
        <v>5444</v>
      </c>
      <c r="C5223" s="22">
        <v>35</v>
      </c>
      <c r="D5223" s="21" t="s">
        <v>345</v>
      </c>
      <c r="E5223" s="23"/>
    </row>
    <row r="5224" spans="1:5" ht="20" customHeight="1">
      <c r="A5224" s="19" t="s">
        <v>5445</v>
      </c>
      <c r="B5224" s="20" t="s">
        <v>5446</v>
      </c>
      <c r="C5224" s="21" t="s">
        <v>101727</v>
      </c>
      <c r="D5224" s="21" t="s">
        <v>345</v>
      </c>
      <c r="E5224" s="23"/>
    </row>
    <row r="5225" spans="1:5" ht="20" customHeight="1">
      <c r="A5225" s="19" t="s">
        <v>5447</v>
      </c>
      <c r="B5225" s="20" t="s">
        <v>5448</v>
      </c>
      <c r="C5225" s="21" t="s">
        <v>169442</v>
      </c>
      <c r="D5225" s="21" t="s">
        <v>296</v>
      </c>
      <c r="E5225" s="23"/>
    </row>
    <row r="5226" spans="1:5" ht="20" customHeight="1">
      <c r="A5226" s="19" t="s">
        <v>5449</v>
      </c>
      <c r="B5226" s="20" t="s">
        <v>5450</v>
      </c>
      <c r="C5226" s="21" t="s">
        <v>156989</v>
      </c>
      <c r="D5226" s="21" t="s">
        <v>345</v>
      </c>
      <c r="E5226" s="23"/>
    </row>
    <row r="5227" spans="1:5" ht="20" customHeight="1">
      <c r="A5227" s="19" t="s">
        <v>5453</v>
      </c>
      <c r="B5227" s="20" t="s">
        <v>5452</v>
      </c>
      <c r="C5227" s="22">
        <v>-25</v>
      </c>
      <c r="D5227" s="21" t="s">
        <v>345</v>
      </c>
      <c r="E5227" s="23"/>
    </row>
    <row r="5228" spans="1:5" ht="32" customHeight="1">
      <c r="A5228" s="19" t="s">
        <v>5454</v>
      </c>
      <c r="B5228" s="20" t="s">
        <v>5455</v>
      </c>
      <c r="C5228" s="21" t="s">
        <v>160304</v>
      </c>
      <c r="D5228" s="21" t="s">
        <v>345</v>
      </c>
      <c r="E5228" s="23"/>
    </row>
    <row r="5229" spans="1:5" ht="20" customHeight="1">
      <c r="A5229" s="19" t="s">
        <v>5456</v>
      </c>
      <c r="B5229" s="20" t="s">
        <v>5457</v>
      </c>
      <c r="C5229" s="22">
        <v>-45</v>
      </c>
      <c r="D5229" s="21" t="s">
        <v>345</v>
      </c>
      <c r="E5229" s="23"/>
    </row>
    <row r="5230" spans="1:5" ht="20" customHeight="1">
      <c r="A5230" s="19" t="s">
        <v>5458</v>
      </c>
      <c r="B5230" s="20" t="s">
        <v>5459</v>
      </c>
      <c r="C5230" s="21" t="s">
        <v>169452</v>
      </c>
      <c r="D5230" s="21" t="s">
        <v>345</v>
      </c>
      <c r="E5230" s="23"/>
    </row>
    <row r="5231" spans="1:5" ht="20" customHeight="1">
      <c r="A5231" s="19" t="s">
        <v>5460</v>
      </c>
      <c r="B5231" s="20" t="s">
        <v>5461</v>
      </c>
      <c r="C5231" s="22">
        <v>115</v>
      </c>
      <c r="D5231" s="21" t="s">
        <v>345</v>
      </c>
      <c r="E5231" s="23"/>
    </row>
    <row r="5232" spans="1:5" ht="32" customHeight="1">
      <c r="A5232" s="19" t="s">
        <v>5464</v>
      </c>
      <c r="B5232" s="20" t="s">
        <v>5463</v>
      </c>
      <c r="C5232" s="21" t="s">
        <v>169604</v>
      </c>
      <c r="D5232" s="21" t="s">
        <v>345</v>
      </c>
      <c r="E5232" s="23"/>
    </row>
    <row r="5233" spans="1:5" ht="20" customHeight="1">
      <c r="A5233" s="19" t="s">
        <v>5465</v>
      </c>
      <c r="B5233" s="20" t="s">
        <v>5466</v>
      </c>
      <c r="C5233" s="21" t="s">
        <v>169439</v>
      </c>
      <c r="D5233" s="21" t="s">
        <v>345</v>
      </c>
      <c r="E5233" s="23"/>
    </row>
    <row r="5234" spans="1:5" ht="20" customHeight="1">
      <c r="A5234" s="19" t="s">
        <v>5467</v>
      </c>
      <c r="B5234" s="20" t="s">
        <v>5468</v>
      </c>
      <c r="C5234" s="22">
        <v>0</v>
      </c>
      <c r="D5234" s="21" t="s">
        <v>345</v>
      </c>
      <c r="E5234" s="23"/>
    </row>
    <row r="5235" spans="1:5" ht="20" customHeight="1">
      <c r="A5235" s="19" t="s">
        <v>5469</v>
      </c>
      <c r="B5235" s="20" t="s">
        <v>5470</v>
      </c>
      <c r="C5235" s="22">
        <v>15</v>
      </c>
      <c r="D5235" s="21" t="s">
        <v>345</v>
      </c>
      <c r="E5235" s="23"/>
    </row>
    <row r="5236" spans="1:5" ht="20" customHeight="1">
      <c r="A5236" s="19" t="s">
        <v>5471</v>
      </c>
      <c r="B5236" s="20" t="s">
        <v>5472</v>
      </c>
      <c r="C5236" s="22">
        <v>-25</v>
      </c>
      <c r="D5236" s="21" t="s">
        <v>296</v>
      </c>
      <c r="E5236" s="23"/>
    </row>
    <row r="5237" spans="1:5" ht="20" customHeight="1">
      <c r="A5237" s="19" t="s">
        <v>5473</v>
      </c>
      <c r="B5237" s="20" t="s">
        <v>5474</v>
      </c>
      <c r="C5237" s="21" t="s">
        <v>101727</v>
      </c>
      <c r="D5237" s="21" t="s">
        <v>345</v>
      </c>
      <c r="E5237" s="23"/>
    </row>
    <row r="5238" spans="1:5" ht="20" customHeight="1">
      <c r="A5238" s="19" t="s">
        <v>5475</v>
      </c>
      <c r="B5238" s="20" t="s">
        <v>5476</v>
      </c>
      <c r="C5238" s="22">
        <v>-15</v>
      </c>
      <c r="D5238" s="21" t="s">
        <v>296</v>
      </c>
      <c r="E5238" s="23"/>
    </row>
    <row r="5239" spans="1:5" ht="20" customHeight="1">
      <c r="A5239" s="19" t="s">
        <v>5479</v>
      </c>
      <c r="B5239" s="20" t="s">
        <v>5478</v>
      </c>
      <c r="C5239" s="22">
        <v>115</v>
      </c>
      <c r="D5239" s="21" t="s">
        <v>345</v>
      </c>
      <c r="E5239" s="23"/>
    </row>
    <row r="5240" spans="1:5" ht="20" customHeight="1">
      <c r="A5240" s="19" t="s">
        <v>5483</v>
      </c>
      <c r="B5240" s="20" t="s">
        <v>5481</v>
      </c>
      <c r="C5240" s="22">
        <v>-75</v>
      </c>
      <c r="D5240" s="21" t="s">
        <v>345</v>
      </c>
      <c r="E5240" s="23"/>
    </row>
    <row r="5241" spans="1:5" ht="20" customHeight="1">
      <c r="A5241" s="19" t="s">
        <v>5484</v>
      </c>
      <c r="B5241" s="20" t="s">
        <v>5485</v>
      </c>
      <c r="C5241" s="21" t="s">
        <v>169517</v>
      </c>
      <c r="D5241" s="21" t="s">
        <v>296</v>
      </c>
      <c r="E5241" s="23"/>
    </row>
    <row r="5242" spans="1:5" ht="20" customHeight="1">
      <c r="A5242" s="19" t="s">
        <v>5486</v>
      </c>
      <c r="B5242" s="20" t="s">
        <v>5487</v>
      </c>
      <c r="C5242" s="21" t="s">
        <v>169499</v>
      </c>
      <c r="D5242" s="21" t="s">
        <v>345</v>
      </c>
      <c r="E5242" s="23"/>
    </row>
    <row r="5243" spans="1:5" ht="20" customHeight="1">
      <c r="A5243" s="19" t="s">
        <v>5488</v>
      </c>
      <c r="B5243" s="24">
        <v>100</v>
      </c>
      <c r="C5243" s="21" t="s">
        <v>169487</v>
      </c>
      <c r="D5243" s="21" t="s">
        <v>345</v>
      </c>
      <c r="E5243" s="23"/>
    </row>
    <row r="5244" spans="1:5" ht="20" customHeight="1">
      <c r="A5244" s="19" t="s">
        <v>5489</v>
      </c>
      <c r="B5244" s="20" t="s">
        <v>5490</v>
      </c>
      <c r="C5244" s="21" t="s">
        <v>169480</v>
      </c>
      <c r="D5244" s="21" t="s">
        <v>296</v>
      </c>
      <c r="E5244" s="23"/>
    </row>
    <row r="5245" spans="1:5" ht="20" customHeight="1">
      <c r="A5245" s="19" t="s">
        <v>5491</v>
      </c>
      <c r="B5245" s="20" t="s">
        <v>5492</v>
      </c>
      <c r="C5245" s="22">
        <v>105</v>
      </c>
      <c r="D5245" s="21" t="s">
        <v>345</v>
      </c>
      <c r="E5245" s="23"/>
    </row>
    <row r="5246" spans="1:5" ht="20" customHeight="1">
      <c r="A5246" s="19" t="s">
        <v>5493</v>
      </c>
      <c r="B5246" s="20" t="s">
        <v>5494</v>
      </c>
      <c r="C5246" s="21" t="s">
        <v>169517</v>
      </c>
      <c r="D5246" s="21" t="s">
        <v>345</v>
      </c>
      <c r="E5246" s="23"/>
    </row>
    <row r="5247" spans="1:5" ht="20" customHeight="1">
      <c r="A5247" s="19" t="s">
        <v>5495</v>
      </c>
      <c r="B5247" s="20" t="s">
        <v>5496</v>
      </c>
      <c r="C5247" s="21" t="s">
        <v>169499</v>
      </c>
      <c r="D5247" s="21" t="s">
        <v>345</v>
      </c>
      <c r="E5247" s="23"/>
    </row>
    <row r="5248" spans="1:5" ht="20" customHeight="1">
      <c r="A5248" s="19" t="s">
        <v>5497</v>
      </c>
      <c r="B5248" s="20" t="s">
        <v>5498</v>
      </c>
      <c r="C5248" s="21" t="s">
        <v>169518</v>
      </c>
      <c r="D5248" s="21" t="s">
        <v>345</v>
      </c>
      <c r="E5248" s="23"/>
    </row>
    <row r="5249" spans="1:5" ht="20" customHeight="1">
      <c r="A5249" s="19" t="s">
        <v>5501</v>
      </c>
      <c r="B5249" s="20" t="s">
        <v>5500</v>
      </c>
      <c r="C5249" s="22">
        <v>95</v>
      </c>
      <c r="D5249" s="21" t="s">
        <v>345</v>
      </c>
      <c r="E5249" s="23"/>
    </row>
    <row r="5250" spans="1:5" ht="20" customHeight="1">
      <c r="A5250" s="19" t="s">
        <v>5502</v>
      </c>
      <c r="B5250" s="20" t="s">
        <v>5503</v>
      </c>
      <c r="C5250" s="22">
        <v>95</v>
      </c>
      <c r="D5250" s="21" t="s">
        <v>296</v>
      </c>
      <c r="E5250" s="23"/>
    </row>
    <row r="5251" spans="1:5" ht="32" customHeight="1">
      <c r="A5251" s="19" t="s">
        <v>5507</v>
      </c>
      <c r="B5251" s="20" t="s">
        <v>5505</v>
      </c>
      <c r="C5251" s="21" t="s">
        <v>169574</v>
      </c>
      <c r="D5251" s="21" t="s">
        <v>296</v>
      </c>
      <c r="E5251" s="23"/>
    </row>
    <row r="5252" spans="1:5" ht="20" customHeight="1">
      <c r="A5252" s="19" t="s">
        <v>5508</v>
      </c>
      <c r="B5252" s="20" t="s">
        <v>5509</v>
      </c>
      <c r="C5252" s="21" t="s">
        <v>169478</v>
      </c>
      <c r="D5252" s="21" t="s">
        <v>345</v>
      </c>
      <c r="E5252" s="23"/>
    </row>
    <row r="5253" spans="1:5" ht="20" customHeight="1">
      <c r="A5253" s="19" t="s">
        <v>5510</v>
      </c>
      <c r="B5253" s="20" t="s">
        <v>5511</v>
      </c>
      <c r="C5253" s="22">
        <v>0</v>
      </c>
      <c r="D5253" s="21" t="s">
        <v>345</v>
      </c>
      <c r="E5253" s="23"/>
    </row>
    <row r="5254" spans="1:5" ht="20" customHeight="1">
      <c r="A5254" s="19" t="s">
        <v>5512</v>
      </c>
      <c r="B5254" s="20" t="s">
        <v>5513</v>
      </c>
      <c r="C5254" s="22">
        <v>175</v>
      </c>
      <c r="D5254" s="21" t="s">
        <v>345</v>
      </c>
      <c r="E5254" s="23"/>
    </row>
    <row r="5255" spans="1:5" ht="20" customHeight="1">
      <c r="A5255" s="19" t="s">
        <v>5514</v>
      </c>
      <c r="B5255" s="20" t="s">
        <v>5515</v>
      </c>
      <c r="C5255" s="21" t="s">
        <v>169492</v>
      </c>
      <c r="D5255" s="21" t="s">
        <v>345</v>
      </c>
      <c r="E5255" s="23"/>
    </row>
    <row r="5256" spans="1:5" ht="20" customHeight="1">
      <c r="A5256" s="19" t="s">
        <v>5518</v>
      </c>
      <c r="B5256" s="20" t="s">
        <v>5517</v>
      </c>
      <c r="C5256" s="22">
        <v>45</v>
      </c>
      <c r="D5256" s="21" t="s">
        <v>345</v>
      </c>
      <c r="E5256" s="23"/>
    </row>
    <row r="5257" spans="1:5" ht="20" customHeight="1">
      <c r="A5257" s="19" t="s">
        <v>5519</v>
      </c>
      <c r="B5257" s="24">
        <v>100</v>
      </c>
      <c r="C5257" s="21" t="s">
        <v>169524</v>
      </c>
      <c r="D5257" s="21" t="s">
        <v>345</v>
      </c>
      <c r="E5257" s="23"/>
    </row>
    <row r="5258" spans="1:5" ht="20" customHeight="1">
      <c r="A5258" s="19" t="s">
        <v>5520</v>
      </c>
      <c r="B5258" s="20" t="s">
        <v>5521</v>
      </c>
      <c r="C5258" s="22">
        <v>235</v>
      </c>
      <c r="D5258" s="21" t="s">
        <v>345</v>
      </c>
      <c r="E5258" s="23"/>
    </row>
    <row r="5259" spans="1:5" ht="20" customHeight="1">
      <c r="A5259" s="19" t="s">
        <v>5522</v>
      </c>
      <c r="B5259" s="20" t="s">
        <v>5523</v>
      </c>
      <c r="C5259" s="22">
        <v>195</v>
      </c>
      <c r="D5259" s="21" t="s">
        <v>345</v>
      </c>
      <c r="E5259" s="23"/>
    </row>
    <row r="5260" spans="1:5" ht="20" customHeight="1">
      <c r="A5260" s="19" t="s">
        <v>5524</v>
      </c>
      <c r="B5260" s="20" t="s">
        <v>5525</v>
      </c>
      <c r="C5260" s="22">
        <v>235</v>
      </c>
      <c r="D5260" s="21" t="s">
        <v>345</v>
      </c>
      <c r="E5260" s="23"/>
    </row>
    <row r="5261" spans="1:5" ht="20" customHeight="1">
      <c r="A5261" s="19" t="s">
        <v>5526</v>
      </c>
      <c r="B5261" s="24">
        <v>100</v>
      </c>
      <c r="C5261" s="22">
        <v>285</v>
      </c>
      <c r="D5261" s="21" t="s">
        <v>345</v>
      </c>
      <c r="E5261" s="23"/>
    </row>
    <row r="5262" spans="1:5" ht="20" customHeight="1">
      <c r="A5262" s="19" t="s">
        <v>5529</v>
      </c>
      <c r="B5262" s="20" t="s">
        <v>5528</v>
      </c>
      <c r="C5262" s="21" t="s">
        <v>169461</v>
      </c>
      <c r="D5262" s="21" t="s">
        <v>345</v>
      </c>
      <c r="E5262" s="23"/>
    </row>
    <row r="5263" spans="1:5" ht="20" customHeight="1">
      <c r="A5263" s="19" t="s">
        <v>5530</v>
      </c>
      <c r="B5263" s="20" t="s">
        <v>5531</v>
      </c>
      <c r="C5263" s="22">
        <v>-55</v>
      </c>
      <c r="D5263" s="21" t="s">
        <v>296</v>
      </c>
      <c r="E5263" s="23"/>
    </row>
    <row r="5264" spans="1:5" ht="20" customHeight="1">
      <c r="A5264" s="19" t="s">
        <v>5532</v>
      </c>
      <c r="B5264" s="20" t="s">
        <v>5533</v>
      </c>
      <c r="C5264" s="22">
        <v>65</v>
      </c>
      <c r="D5264" s="21" t="s">
        <v>345</v>
      </c>
      <c r="E5264" s="23"/>
    </row>
    <row r="5265" spans="1:5" ht="20" customHeight="1">
      <c r="A5265" s="19" t="s">
        <v>5534</v>
      </c>
      <c r="B5265" s="20" t="s">
        <v>5535</v>
      </c>
      <c r="C5265" s="21" t="s">
        <v>169435</v>
      </c>
      <c r="D5265" s="21" t="s">
        <v>345</v>
      </c>
      <c r="E5265" s="23"/>
    </row>
    <row r="5266" spans="1:5" ht="20" customHeight="1">
      <c r="A5266" s="19" t="s">
        <v>5536</v>
      </c>
      <c r="B5266" s="24">
        <v>100</v>
      </c>
      <c r="C5266" s="21" t="s">
        <v>169461</v>
      </c>
      <c r="D5266" s="21" t="s">
        <v>345</v>
      </c>
      <c r="E5266" s="23"/>
    </row>
    <row r="5267" spans="1:5" ht="20" customHeight="1">
      <c r="A5267" s="19" t="s">
        <v>5539</v>
      </c>
      <c r="B5267" s="20" t="s">
        <v>5540</v>
      </c>
      <c r="C5267" s="21" t="s">
        <v>101727</v>
      </c>
      <c r="D5267" s="21" t="s">
        <v>345</v>
      </c>
      <c r="E5267" s="23"/>
    </row>
    <row r="5268" spans="1:5" ht="20" customHeight="1">
      <c r="A5268" s="19" t="s">
        <v>5541</v>
      </c>
      <c r="B5268" s="20" t="s">
        <v>5542</v>
      </c>
      <c r="C5268" s="22">
        <v>165</v>
      </c>
      <c r="D5268" s="21" t="s">
        <v>345</v>
      </c>
      <c r="E5268" s="23"/>
    </row>
    <row r="5269" spans="1:5" ht="20" customHeight="1">
      <c r="A5269" s="19" t="s">
        <v>5545</v>
      </c>
      <c r="B5269" s="20" t="s">
        <v>5544</v>
      </c>
      <c r="C5269" s="21" t="s">
        <v>169492</v>
      </c>
      <c r="D5269" s="21" t="s">
        <v>345</v>
      </c>
      <c r="E5269" s="23"/>
    </row>
    <row r="5270" spans="1:5" ht="20" customHeight="1">
      <c r="A5270" s="19" t="s">
        <v>5557</v>
      </c>
      <c r="B5270" s="20" t="s">
        <v>5547</v>
      </c>
      <c r="C5270" s="21" t="s">
        <v>169449</v>
      </c>
      <c r="D5270" s="21" t="s">
        <v>345</v>
      </c>
      <c r="E5270" s="23"/>
    </row>
    <row r="5271" spans="1:5" ht="32" customHeight="1">
      <c r="A5271" s="19" t="s">
        <v>5558</v>
      </c>
      <c r="B5271" s="20" t="s">
        <v>5559</v>
      </c>
      <c r="C5271" s="21" t="s">
        <v>169585</v>
      </c>
      <c r="D5271" s="21" t="s">
        <v>296</v>
      </c>
      <c r="E5271" s="23"/>
    </row>
    <row r="5272" spans="1:5" ht="20" customHeight="1">
      <c r="A5272" s="19" t="s">
        <v>5560</v>
      </c>
      <c r="B5272" s="20" t="s">
        <v>5561</v>
      </c>
      <c r="C5272" s="21" t="s">
        <v>169460</v>
      </c>
      <c r="D5272" s="21" t="s">
        <v>345</v>
      </c>
      <c r="E5272" s="23"/>
    </row>
    <row r="5273" spans="1:5" ht="20" customHeight="1">
      <c r="A5273" s="19" t="s">
        <v>5562</v>
      </c>
      <c r="B5273" s="20" t="s">
        <v>5563</v>
      </c>
      <c r="C5273" s="22">
        <v>115</v>
      </c>
      <c r="D5273" s="21" t="s">
        <v>345</v>
      </c>
      <c r="E5273" s="23"/>
    </row>
    <row r="5274" spans="1:5" ht="20" customHeight="1">
      <c r="A5274" s="19" t="s">
        <v>5564</v>
      </c>
      <c r="B5274" s="20" t="s">
        <v>5565</v>
      </c>
      <c r="C5274" s="22">
        <v>105</v>
      </c>
      <c r="D5274" s="21" t="s">
        <v>345</v>
      </c>
      <c r="E5274" s="23"/>
    </row>
    <row r="5275" spans="1:5" ht="20" customHeight="1">
      <c r="A5275" s="19" t="s">
        <v>5566</v>
      </c>
      <c r="B5275" s="20" t="s">
        <v>5567</v>
      </c>
      <c r="C5275" s="21" t="s">
        <v>169515</v>
      </c>
      <c r="D5275" s="21" t="s">
        <v>345</v>
      </c>
      <c r="E5275" s="23"/>
    </row>
    <row r="5276" spans="1:5" ht="20" customHeight="1">
      <c r="A5276" s="19" t="s">
        <v>5570</v>
      </c>
      <c r="B5276" s="20" t="s">
        <v>5569</v>
      </c>
      <c r="C5276" s="21" t="s">
        <v>169478</v>
      </c>
      <c r="D5276" s="21" t="s">
        <v>345</v>
      </c>
      <c r="E5276" s="23"/>
    </row>
    <row r="5277" spans="1:5" ht="20" customHeight="1">
      <c r="A5277" s="19" t="s">
        <v>5571</v>
      </c>
      <c r="B5277" s="20" t="s">
        <v>5572</v>
      </c>
      <c r="C5277" s="22">
        <v>85</v>
      </c>
      <c r="D5277" s="21" t="s">
        <v>345</v>
      </c>
      <c r="E5277" s="23"/>
    </row>
    <row r="5278" spans="1:5" ht="20" customHeight="1">
      <c r="A5278" s="19" t="s">
        <v>5576</v>
      </c>
      <c r="B5278" s="20" t="s">
        <v>5574</v>
      </c>
      <c r="C5278" s="21" t="s">
        <v>169485</v>
      </c>
      <c r="D5278" s="21" t="s">
        <v>296</v>
      </c>
      <c r="E5278" s="23"/>
    </row>
    <row r="5279" spans="1:5" ht="20" customHeight="1">
      <c r="A5279" s="19" t="s">
        <v>5577</v>
      </c>
      <c r="B5279" s="20" t="s">
        <v>5578</v>
      </c>
      <c r="C5279" s="22">
        <v>85</v>
      </c>
      <c r="D5279" s="21" t="s">
        <v>345</v>
      </c>
      <c r="E5279" s="23"/>
    </row>
    <row r="5280" spans="1:5" ht="20" customHeight="1">
      <c r="A5280" s="19" t="s">
        <v>5579</v>
      </c>
      <c r="B5280" s="20" t="s">
        <v>5580</v>
      </c>
      <c r="C5280" s="22">
        <v>155</v>
      </c>
      <c r="D5280" s="21" t="s">
        <v>345</v>
      </c>
      <c r="E5280" s="23"/>
    </row>
    <row r="5281" spans="1:5" ht="20" customHeight="1">
      <c r="A5281" s="19" t="s">
        <v>5581</v>
      </c>
      <c r="B5281" s="20" t="s">
        <v>5582</v>
      </c>
      <c r="C5281" s="21" t="s">
        <v>156989</v>
      </c>
      <c r="D5281" s="21" t="s">
        <v>345</v>
      </c>
      <c r="E5281" s="23"/>
    </row>
    <row r="5282" spans="1:5" ht="20" customHeight="1">
      <c r="A5282" s="19" t="s">
        <v>5583</v>
      </c>
      <c r="B5282" s="20" t="s">
        <v>5584</v>
      </c>
      <c r="C5282" s="22">
        <v>185</v>
      </c>
      <c r="D5282" s="21" t="s">
        <v>345</v>
      </c>
      <c r="E5282" s="23"/>
    </row>
    <row r="5283" spans="1:5" ht="20" customHeight="1">
      <c r="A5283" s="19" t="s">
        <v>5587</v>
      </c>
      <c r="B5283" s="20" t="s">
        <v>5586</v>
      </c>
      <c r="C5283" s="22">
        <v>55</v>
      </c>
      <c r="D5283" s="21" t="s">
        <v>345</v>
      </c>
      <c r="E5283" s="23"/>
    </row>
    <row r="5284" spans="1:5" ht="20" customHeight="1">
      <c r="A5284" s="19" t="s">
        <v>5588</v>
      </c>
      <c r="B5284" s="20" t="s">
        <v>5589</v>
      </c>
      <c r="C5284" s="21" t="s">
        <v>169452</v>
      </c>
      <c r="D5284" s="21" t="s">
        <v>296</v>
      </c>
      <c r="E5284" s="23"/>
    </row>
    <row r="5285" spans="1:5" ht="20" customHeight="1">
      <c r="A5285" s="19" t="s">
        <v>5590</v>
      </c>
      <c r="B5285" s="20" t="s">
        <v>5591</v>
      </c>
      <c r="C5285" s="22">
        <v>275</v>
      </c>
      <c r="D5285" s="21" t="s">
        <v>345</v>
      </c>
      <c r="E5285" s="23"/>
    </row>
    <row r="5286" spans="1:5" ht="20" customHeight="1">
      <c r="A5286" s="19" t="s">
        <v>5592</v>
      </c>
      <c r="B5286" s="20" t="s">
        <v>5593</v>
      </c>
      <c r="C5286" s="21" t="s">
        <v>169518</v>
      </c>
      <c r="D5286" s="21" t="s">
        <v>345</v>
      </c>
      <c r="E5286" s="23"/>
    </row>
    <row r="5287" spans="1:5" ht="20" customHeight="1">
      <c r="A5287" s="19" t="s">
        <v>5594</v>
      </c>
      <c r="B5287" s="20" t="s">
        <v>5595</v>
      </c>
      <c r="C5287" s="22">
        <v>135</v>
      </c>
      <c r="D5287" s="21" t="s">
        <v>345</v>
      </c>
      <c r="E5287" s="23"/>
    </row>
    <row r="5288" spans="1:5" ht="20" customHeight="1">
      <c r="A5288" s="19" t="s">
        <v>5599</v>
      </c>
      <c r="B5288" s="20" t="s">
        <v>5597</v>
      </c>
      <c r="C5288" s="21" t="s">
        <v>169452</v>
      </c>
      <c r="D5288" s="21" t="s">
        <v>296</v>
      </c>
      <c r="E5288" s="23"/>
    </row>
    <row r="5289" spans="1:5" ht="20" customHeight="1">
      <c r="A5289" s="19" t="s">
        <v>5600</v>
      </c>
      <c r="B5289" s="20" t="s">
        <v>5601</v>
      </c>
      <c r="C5289" s="22">
        <v>85</v>
      </c>
      <c r="D5289" s="21" t="s">
        <v>345</v>
      </c>
      <c r="E5289" s="23"/>
    </row>
    <row r="5290" spans="1:5" ht="20" customHeight="1">
      <c r="A5290" s="19" t="s">
        <v>5602</v>
      </c>
      <c r="B5290" s="20" t="s">
        <v>5603</v>
      </c>
      <c r="C5290" s="21" t="s">
        <v>169487</v>
      </c>
      <c r="D5290" s="21" t="s">
        <v>345</v>
      </c>
      <c r="E5290" s="23"/>
    </row>
    <row r="5291" spans="1:5" ht="20" customHeight="1">
      <c r="A5291" s="19" t="s">
        <v>5606</v>
      </c>
      <c r="B5291" s="20" t="s">
        <v>5605</v>
      </c>
      <c r="C5291" s="22">
        <v>85</v>
      </c>
      <c r="D5291" s="21" t="s">
        <v>345</v>
      </c>
      <c r="E5291" s="23"/>
    </row>
    <row r="5292" spans="1:5" ht="20" customHeight="1">
      <c r="A5292" s="19" t="s">
        <v>5607</v>
      </c>
      <c r="B5292" s="20" t="s">
        <v>5608</v>
      </c>
      <c r="C5292" s="22">
        <v>15</v>
      </c>
      <c r="D5292" s="21" t="s">
        <v>345</v>
      </c>
      <c r="E5292" s="23"/>
    </row>
    <row r="5293" spans="1:5" ht="20" customHeight="1">
      <c r="A5293" s="19" t="s">
        <v>5609</v>
      </c>
      <c r="B5293" s="20" t="s">
        <v>5610</v>
      </c>
      <c r="C5293" s="22">
        <v>25</v>
      </c>
      <c r="D5293" s="21" t="s">
        <v>345</v>
      </c>
      <c r="E5293" s="23"/>
    </row>
    <row r="5294" spans="1:5" ht="20" customHeight="1">
      <c r="A5294" s="19" t="s">
        <v>5611</v>
      </c>
      <c r="B5294" s="20" t="s">
        <v>5612</v>
      </c>
      <c r="C5294" s="21" t="s">
        <v>169462</v>
      </c>
      <c r="D5294" s="21" t="s">
        <v>345</v>
      </c>
      <c r="E5294" s="23"/>
    </row>
    <row r="5295" spans="1:5" ht="20" customHeight="1">
      <c r="A5295" s="19" t="s">
        <v>5615</v>
      </c>
      <c r="B5295" s="20" t="s">
        <v>5616</v>
      </c>
      <c r="C5295" s="21" t="s">
        <v>169435</v>
      </c>
      <c r="D5295" s="21" t="s">
        <v>345</v>
      </c>
      <c r="E5295" s="23"/>
    </row>
    <row r="5296" spans="1:5" ht="20" customHeight="1">
      <c r="A5296" s="19" t="s">
        <v>5617</v>
      </c>
      <c r="B5296" s="20" t="s">
        <v>5618</v>
      </c>
      <c r="C5296" s="21" t="s">
        <v>169499</v>
      </c>
      <c r="D5296" s="21" t="s">
        <v>345</v>
      </c>
      <c r="E5296" s="23"/>
    </row>
    <row r="5297" spans="1:5" ht="20" customHeight="1">
      <c r="A5297" s="19" t="s">
        <v>5621</v>
      </c>
      <c r="B5297" s="20" t="s">
        <v>5620</v>
      </c>
      <c r="C5297" s="22">
        <v>165</v>
      </c>
      <c r="D5297" s="21" t="s">
        <v>345</v>
      </c>
      <c r="E5297" s="23"/>
    </row>
    <row r="5298" spans="1:5" ht="20" customHeight="1">
      <c r="A5298" s="19" t="s">
        <v>5625</v>
      </c>
      <c r="B5298" s="20" t="s">
        <v>5623</v>
      </c>
      <c r="C5298" s="21" t="s">
        <v>169452</v>
      </c>
      <c r="D5298" s="21" t="s">
        <v>296</v>
      </c>
      <c r="E5298" s="23"/>
    </row>
    <row r="5299" spans="1:5" ht="20" customHeight="1">
      <c r="A5299" s="19" t="s">
        <v>5629</v>
      </c>
      <c r="B5299" s="20" t="s">
        <v>5627</v>
      </c>
      <c r="C5299" s="22">
        <v>-25</v>
      </c>
      <c r="D5299" s="21" t="s">
        <v>345</v>
      </c>
      <c r="E5299" s="23"/>
    </row>
    <row r="5300" spans="1:5" ht="20" customHeight="1">
      <c r="A5300" s="19" t="s">
        <v>5642</v>
      </c>
      <c r="B5300" s="20" t="s">
        <v>5643</v>
      </c>
      <c r="C5300" s="22">
        <v>-85</v>
      </c>
      <c r="D5300" s="21" t="s">
        <v>345</v>
      </c>
      <c r="E5300" s="23"/>
    </row>
    <row r="5301" spans="1:5" ht="20" customHeight="1">
      <c r="A5301" s="19" t="s">
        <v>5645</v>
      </c>
      <c r="B5301" s="20" t="s">
        <v>5646</v>
      </c>
      <c r="C5301" s="21" t="s">
        <v>169439</v>
      </c>
      <c r="D5301" s="21" t="s">
        <v>296</v>
      </c>
      <c r="E5301" s="23"/>
    </row>
    <row r="5302" spans="1:5" ht="32" customHeight="1">
      <c r="A5302" s="19" t="s">
        <v>5658</v>
      </c>
      <c r="B5302" s="20" t="s">
        <v>5659</v>
      </c>
      <c r="C5302" s="21" t="s">
        <v>169561</v>
      </c>
      <c r="D5302" s="21" t="s">
        <v>345</v>
      </c>
      <c r="E5302" s="23"/>
    </row>
    <row r="5303" spans="1:5" ht="20" customHeight="1">
      <c r="A5303" s="19" t="s">
        <v>5671</v>
      </c>
      <c r="B5303" s="20" t="s">
        <v>5672</v>
      </c>
      <c r="C5303" s="21" t="s">
        <v>169433</v>
      </c>
      <c r="D5303" s="21" t="s">
        <v>345</v>
      </c>
      <c r="E5303" s="23"/>
    </row>
    <row r="5304" spans="1:5" ht="20" customHeight="1">
      <c r="A5304" s="19" t="s">
        <v>5684</v>
      </c>
      <c r="B5304" s="20" t="s">
        <v>5685</v>
      </c>
      <c r="C5304" s="21" t="s">
        <v>169460</v>
      </c>
      <c r="D5304" s="21" t="s">
        <v>345</v>
      </c>
      <c r="E5304" s="23"/>
    </row>
    <row r="5305" spans="1:5" ht="20" customHeight="1">
      <c r="A5305" s="19" t="s">
        <v>5691</v>
      </c>
      <c r="B5305" s="20" t="s">
        <v>5690</v>
      </c>
      <c r="C5305" s="21" t="s">
        <v>169455</v>
      </c>
      <c r="D5305" s="21" t="s">
        <v>345</v>
      </c>
      <c r="E5305" s="23"/>
    </row>
    <row r="5306" spans="1:5" ht="32" customHeight="1">
      <c r="A5306" s="19" t="s">
        <v>5705</v>
      </c>
      <c r="B5306" s="20" t="s">
        <v>5706</v>
      </c>
      <c r="C5306" s="21" t="s">
        <v>169555</v>
      </c>
      <c r="D5306" s="21" t="s">
        <v>345</v>
      </c>
      <c r="E5306" s="23"/>
    </row>
    <row r="5307" spans="1:5" ht="20" customHeight="1">
      <c r="A5307" s="19" t="s">
        <v>5712</v>
      </c>
      <c r="B5307" s="20" t="s">
        <v>5711</v>
      </c>
      <c r="C5307" s="21" t="s">
        <v>169438</v>
      </c>
      <c r="D5307" s="21" t="s">
        <v>296</v>
      </c>
      <c r="E5307" s="23"/>
    </row>
    <row r="5308" spans="1:5" ht="20" customHeight="1">
      <c r="A5308" s="19" t="s">
        <v>5724</v>
      </c>
      <c r="B5308" s="20" t="s">
        <v>5725</v>
      </c>
      <c r="C5308" s="21" t="s">
        <v>169448</v>
      </c>
      <c r="D5308" s="21" t="s">
        <v>345</v>
      </c>
      <c r="E5308" s="23"/>
    </row>
    <row r="5309" spans="1:5" ht="20" customHeight="1">
      <c r="A5309" s="19" t="s">
        <v>5730</v>
      </c>
      <c r="B5309" s="20" t="s">
        <v>5731</v>
      </c>
      <c r="C5309" s="22">
        <v>215</v>
      </c>
      <c r="D5309" s="21" t="s">
        <v>345</v>
      </c>
      <c r="E5309" s="23"/>
    </row>
    <row r="5310" spans="1:5" ht="20" customHeight="1">
      <c r="A5310" s="19" t="s">
        <v>5740</v>
      </c>
      <c r="B5310" s="20" t="s">
        <v>5741</v>
      </c>
      <c r="C5310" s="22">
        <v>105</v>
      </c>
      <c r="D5310" s="21" t="s">
        <v>345</v>
      </c>
      <c r="E5310" s="23"/>
    </row>
    <row r="5311" spans="1:5" ht="20" customHeight="1">
      <c r="A5311" s="19" t="s">
        <v>5753</v>
      </c>
      <c r="B5311" s="20" t="s">
        <v>5754</v>
      </c>
      <c r="C5311" s="21" t="s">
        <v>101727</v>
      </c>
      <c r="D5311" s="21" t="s">
        <v>345</v>
      </c>
      <c r="E5311" s="23"/>
    </row>
    <row r="5312" spans="1:5" ht="20" customHeight="1">
      <c r="A5312" s="19" t="s">
        <v>5758</v>
      </c>
      <c r="B5312" s="20" t="s">
        <v>5757</v>
      </c>
      <c r="C5312" s="21" t="s">
        <v>169455</v>
      </c>
      <c r="D5312" s="21" t="s">
        <v>345</v>
      </c>
      <c r="E5312" s="23"/>
    </row>
    <row r="5313" spans="1:5" ht="20" customHeight="1">
      <c r="A5313" s="19" t="s">
        <v>5770</v>
      </c>
      <c r="B5313" s="20" t="s">
        <v>5771</v>
      </c>
      <c r="C5313" s="22">
        <v>75</v>
      </c>
      <c r="D5313" s="21" t="s">
        <v>345</v>
      </c>
      <c r="E5313" s="23"/>
    </row>
    <row r="5314" spans="1:5" ht="20" customHeight="1">
      <c r="A5314" s="19" t="s">
        <v>5778</v>
      </c>
      <c r="B5314" s="20" t="s">
        <v>5776</v>
      </c>
      <c r="C5314" s="21" t="s">
        <v>169461</v>
      </c>
      <c r="D5314" s="21" t="s">
        <v>296</v>
      </c>
      <c r="E5314" s="23"/>
    </row>
    <row r="5315" spans="1:5" ht="20" customHeight="1">
      <c r="A5315" s="19" t="s">
        <v>5785</v>
      </c>
      <c r="B5315" s="20" t="s">
        <v>5786</v>
      </c>
      <c r="C5315" s="21" t="s">
        <v>169462</v>
      </c>
      <c r="D5315" s="21" t="s">
        <v>345</v>
      </c>
      <c r="E5315" s="23"/>
    </row>
    <row r="5316" spans="1:5" ht="20" customHeight="1">
      <c r="A5316" s="19" t="s">
        <v>5800</v>
      </c>
      <c r="B5316" s="20" t="s">
        <v>5798</v>
      </c>
      <c r="C5316" s="22">
        <v>75</v>
      </c>
      <c r="D5316" s="21" t="s">
        <v>296</v>
      </c>
      <c r="E5316" s="23"/>
    </row>
    <row r="5317" spans="1:5" ht="20" customHeight="1">
      <c r="A5317" s="19" t="s">
        <v>5807</v>
      </c>
      <c r="B5317" s="20" t="s">
        <v>5808</v>
      </c>
      <c r="C5317" s="22">
        <v>75</v>
      </c>
      <c r="D5317" s="21" t="s">
        <v>345</v>
      </c>
      <c r="E5317" s="23"/>
    </row>
    <row r="5318" spans="1:5" ht="20" customHeight="1">
      <c r="A5318" s="19" t="s">
        <v>5818</v>
      </c>
      <c r="B5318" s="20" t="s">
        <v>5819</v>
      </c>
      <c r="C5318" s="21" t="s">
        <v>169461</v>
      </c>
      <c r="D5318" s="21" t="s">
        <v>345</v>
      </c>
      <c r="E5318" s="23"/>
    </row>
    <row r="5319" spans="1:5" ht="20" customHeight="1">
      <c r="A5319" s="19" t="s">
        <v>5823</v>
      </c>
      <c r="B5319" s="20" t="s">
        <v>5822</v>
      </c>
      <c r="C5319" s="21" t="s">
        <v>169448</v>
      </c>
      <c r="D5319" s="21" t="s">
        <v>345</v>
      </c>
      <c r="E5319" s="23"/>
    </row>
    <row r="5320" spans="1:5" ht="20" customHeight="1">
      <c r="A5320" s="19" t="s">
        <v>5827</v>
      </c>
      <c r="B5320" s="20" t="s">
        <v>5826</v>
      </c>
      <c r="C5320" s="21" t="s">
        <v>169444</v>
      </c>
      <c r="D5320" s="21" t="s">
        <v>296</v>
      </c>
      <c r="E5320" s="23"/>
    </row>
    <row r="5321" spans="1:5" ht="32" customHeight="1">
      <c r="A5321" s="19" t="s">
        <v>5862</v>
      </c>
      <c r="B5321" s="20" t="s">
        <v>5863</v>
      </c>
      <c r="C5321" s="21" t="s">
        <v>169576</v>
      </c>
      <c r="D5321" s="21" t="s">
        <v>345</v>
      </c>
      <c r="E5321" s="23"/>
    </row>
    <row r="5322" spans="1:5" ht="20" customHeight="1">
      <c r="A5322" s="19" t="s">
        <v>5892</v>
      </c>
      <c r="B5322" s="20" t="s">
        <v>5893</v>
      </c>
      <c r="C5322" s="21" t="s">
        <v>169455</v>
      </c>
      <c r="D5322" s="21" t="s">
        <v>345</v>
      </c>
      <c r="E5322" s="23"/>
    </row>
    <row r="5323" spans="1:5" ht="20" customHeight="1">
      <c r="A5323" s="19" t="s">
        <v>5915</v>
      </c>
      <c r="B5323" s="20" t="s">
        <v>5916</v>
      </c>
      <c r="C5323" s="22">
        <v>0</v>
      </c>
      <c r="D5323" s="21" t="s">
        <v>296</v>
      </c>
      <c r="E5323" s="23"/>
    </row>
    <row r="5324" spans="1:5" ht="20" customHeight="1">
      <c r="A5324" s="19" t="s">
        <v>5954</v>
      </c>
      <c r="B5324" s="20" t="s">
        <v>5955</v>
      </c>
      <c r="C5324" s="22">
        <v>-65</v>
      </c>
      <c r="D5324" s="21" t="s">
        <v>345</v>
      </c>
      <c r="E5324" s="23"/>
    </row>
    <row r="5325" spans="1:5" ht="20" customHeight="1">
      <c r="A5325" s="19" t="s">
        <v>9947</v>
      </c>
      <c r="B5325" s="20" t="s">
        <v>9946</v>
      </c>
      <c r="C5325" s="22">
        <v>55</v>
      </c>
      <c r="D5325" s="21" t="s">
        <v>296</v>
      </c>
      <c r="E5325" s="23"/>
    </row>
    <row r="5326" spans="1:5" ht="20" customHeight="1">
      <c r="A5326" s="19" t="s">
        <v>10042</v>
      </c>
      <c r="B5326" s="20" t="s">
        <v>10043</v>
      </c>
      <c r="C5326" s="21" t="s">
        <v>169448</v>
      </c>
      <c r="D5326" s="21" t="s">
        <v>345</v>
      </c>
      <c r="E5326" s="23"/>
    </row>
    <row r="5327" spans="1:5" ht="32" customHeight="1">
      <c r="A5327" s="19" t="s">
        <v>10053</v>
      </c>
      <c r="B5327" s="20" t="s">
        <v>10054</v>
      </c>
      <c r="C5327" s="21" t="s">
        <v>160304</v>
      </c>
      <c r="D5327" s="21" t="s">
        <v>296</v>
      </c>
      <c r="E5327" s="23"/>
    </row>
    <row r="5328" spans="1:5" ht="20" customHeight="1">
      <c r="A5328" s="19" t="s">
        <v>10091</v>
      </c>
      <c r="B5328" s="20" t="s">
        <v>10089</v>
      </c>
      <c r="C5328" s="21" t="s">
        <v>169435</v>
      </c>
      <c r="D5328" s="21" t="s">
        <v>345</v>
      </c>
      <c r="E5328" s="23"/>
    </row>
    <row r="5329" spans="1:5" ht="20" customHeight="1">
      <c r="A5329" s="19" t="s">
        <v>10098</v>
      </c>
      <c r="B5329" s="20" t="s">
        <v>10099</v>
      </c>
      <c r="C5329" s="21" t="s">
        <v>169462</v>
      </c>
      <c r="D5329" s="21" t="s">
        <v>296</v>
      </c>
      <c r="E5329" s="23"/>
    </row>
    <row r="5330" spans="1:5" ht="32" customHeight="1">
      <c r="A5330" s="19" t="s">
        <v>10119</v>
      </c>
      <c r="B5330" s="20" t="s">
        <v>10117</v>
      </c>
      <c r="C5330" s="21" t="s">
        <v>169598</v>
      </c>
      <c r="D5330" s="21" t="s">
        <v>345</v>
      </c>
      <c r="E5330" s="23"/>
    </row>
    <row r="5331" spans="1:5" ht="20" customHeight="1">
      <c r="A5331" s="19" t="s">
        <v>10132</v>
      </c>
      <c r="B5331" s="20" t="s">
        <v>10130</v>
      </c>
      <c r="C5331" s="21" t="s">
        <v>169474</v>
      </c>
      <c r="D5331" s="21" t="s">
        <v>345</v>
      </c>
      <c r="E5331" s="23"/>
    </row>
    <row r="5332" spans="1:5" ht="20" customHeight="1">
      <c r="A5332" s="19" t="s">
        <v>186</v>
      </c>
      <c r="B5332" s="20" t="s">
        <v>190</v>
      </c>
      <c r="C5332" s="21" t="s">
        <v>169462</v>
      </c>
      <c r="D5332" s="21" t="s">
        <v>139</v>
      </c>
      <c r="E5332" s="23"/>
    </row>
    <row r="5333" spans="1:5" ht="20" customHeight="1">
      <c r="A5333" s="19" t="s">
        <v>5537</v>
      </c>
      <c r="B5333" s="20" t="s">
        <v>5538</v>
      </c>
      <c r="C5333" s="22">
        <v>165</v>
      </c>
      <c r="D5333" s="21" t="s">
        <v>139</v>
      </c>
      <c r="E5333" s="23"/>
    </row>
    <row r="5334" spans="1:5" ht="20" customHeight="1">
      <c r="A5334" s="19" t="s">
        <v>5613</v>
      </c>
      <c r="B5334" s="20" t="s">
        <v>5614</v>
      </c>
      <c r="C5334" s="22">
        <v>105</v>
      </c>
      <c r="D5334" s="21" t="s">
        <v>139</v>
      </c>
      <c r="E5334" s="23"/>
    </row>
    <row r="5335" spans="1:5" ht="20" customHeight="1">
      <c r="A5335" s="19" t="s">
        <v>5630</v>
      </c>
      <c r="B5335" s="20" t="s">
        <v>5631</v>
      </c>
      <c r="C5335" s="22">
        <v>-175</v>
      </c>
      <c r="D5335" s="21" t="s">
        <v>296</v>
      </c>
      <c r="E5335" s="23"/>
    </row>
    <row r="5336" spans="1:5" ht="20" customHeight="1">
      <c r="A5336" s="19" t="s">
        <v>5632</v>
      </c>
      <c r="B5336" s="20" t="s">
        <v>5633</v>
      </c>
      <c r="C5336" s="21" t="s">
        <v>169455</v>
      </c>
      <c r="D5336" s="21" t="s">
        <v>345</v>
      </c>
      <c r="E5336" s="23"/>
    </row>
    <row r="5337" spans="1:5" ht="32" customHeight="1">
      <c r="A5337" s="19" t="s">
        <v>5634</v>
      </c>
      <c r="B5337" s="20" t="s">
        <v>5635</v>
      </c>
      <c r="C5337" s="21" t="s">
        <v>169560</v>
      </c>
      <c r="D5337" s="21" t="s">
        <v>345</v>
      </c>
      <c r="E5337" s="23"/>
    </row>
    <row r="5338" spans="1:5" ht="32" customHeight="1">
      <c r="A5338" s="19" t="s">
        <v>5636</v>
      </c>
      <c r="B5338" s="20" t="s">
        <v>5637</v>
      </c>
      <c r="C5338" s="21" t="s">
        <v>169559</v>
      </c>
      <c r="D5338" s="21" t="s">
        <v>345</v>
      </c>
      <c r="E5338" s="23"/>
    </row>
    <row r="5339" spans="1:5" ht="20" customHeight="1">
      <c r="A5339" s="19" t="s">
        <v>5638</v>
      </c>
      <c r="B5339" s="20" t="s">
        <v>5639</v>
      </c>
      <c r="C5339" s="22">
        <v>135</v>
      </c>
      <c r="D5339" s="21" t="s">
        <v>345</v>
      </c>
      <c r="E5339" s="23"/>
    </row>
    <row r="5340" spans="1:5" ht="20" customHeight="1">
      <c r="A5340" s="19" t="s">
        <v>5640</v>
      </c>
      <c r="B5340" s="20" t="s">
        <v>5641</v>
      </c>
      <c r="C5340" s="21" t="s">
        <v>169448</v>
      </c>
      <c r="D5340" s="21" t="s">
        <v>296</v>
      </c>
      <c r="E5340" s="23"/>
    </row>
    <row r="5341" spans="1:5" ht="20" customHeight="1">
      <c r="A5341" s="19" t="s">
        <v>5644</v>
      </c>
      <c r="B5341" s="20" t="s">
        <v>5643</v>
      </c>
      <c r="C5341" s="22">
        <v>-85</v>
      </c>
      <c r="D5341" s="21" t="s">
        <v>345</v>
      </c>
      <c r="E5341" s="23"/>
    </row>
    <row r="5342" spans="1:5" ht="20" customHeight="1">
      <c r="A5342" s="19" t="s">
        <v>5647</v>
      </c>
      <c r="B5342" s="20" t="s">
        <v>5646</v>
      </c>
      <c r="C5342" s="21" t="s">
        <v>169439</v>
      </c>
      <c r="D5342" s="21" t="s">
        <v>296</v>
      </c>
      <c r="E5342" s="23"/>
    </row>
    <row r="5343" spans="1:5" ht="20" customHeight="1">
      <c r="A5343" s="19" t="s">
        <v>5648</v>
      </c>
      <c r="B5343" s="20" t="s">
        <v>5649</v>
      </c>
      <c r="C5343" s="21" t="s">
        <v>169438</v>
      </c>
      <c r="D5343" s="21" t="s">
        <v>345</v>
      </c>
      <c r="E5343" s="23"/>
    </row>
    <row r="5344" spans="1:5" ht="20" customHeight="1">
      <c r="A5344" s="19" t="s">
        <v>5650</v>
      </c>
      <c r="B5344" s="20" t="s">
        <v>5651</v>
      </c>
      <c r="C5344" s="21" t="s">
        <v>169480</v>
      </c>
      <c r="D5344" s="21" t="s">
        <v>345</v>
      </c>
      <c r="E5344" s="23"/>
    </row>
    <row r="5345" spans="1:5" ht="20" customHeight="1">
      <c r="A5345" s="19" t="s">
        <v>5652</v>
      </c>
      <c r="B5345" s="20" t="s">
        <v>5653</v>
      </c>
      <c r="C5345" s="22">
        <v>115</v>
      </c>
      <c r="D5345" s="21" t="s">
        <v>345</v>
      </c>
      <c r="E5345" s="23"/>
    </row>
    <row r="5346" spans="1:5" ht="20" customHeight="1">
      <c r="A5346" s="19" t="s">
        <v>5654</v>
      </c>
      <c r="B5346" s="20" t="s">
        <v>5655</v>
      </c>
      <c r="C5346" s="21" t="s">
        <v>169442</v>
      </c>
      <c r="D5346" s="21" t="s">
        <v>296</v>
      </c>
      <c r="E5346" s="23"/>
    </row>
    <row r="5347" spans="1:5" ht="20" customHeight="1">
      <c r="A5347" s="19" t="s">
        <v>5656</v>
      </c>
      <c r="B5347" s="20" t="s">
        <v>5657</v>
      </c>
      <c r="C5347" s="21" t="s">
        <v>101522</v>
      </c>
      <c r="D5347" s="21" t="s">
        <v>345</v>
      </c>
      <c r="E5347" s="23"/>
    </row>
    <row r="5348" spans="1:5" ht="32" customHeight="1">
      <c r="A5348" s="19" t="s">
        <v>5660</v>
      </c>
      <c r="B5348" s="20" t="s">
        <v>5659</v>
      </c>
      <c r="C5348" s="21" t="s">
        <v>169561</v>
      </c>
      <c r="D5348" s="21" t="s">
        <v>345</v>
      </c>
      <c r="E5348" s="23"/>
    </row>
    <row r="5349" spans="1:5" ht="32" customHeight="1">
      <c r="A5349" s="19" t="s">
        <v>5661</v>
      </c>
      <c r="B5349" s="20" t="s">
        <v>5662</v>
      </c>
      <c r="C5349" s="21" t="s">
        <v>169605</v>
      </c>
      <c r="D5349" s="21" t="s">
        <v>345</v>
      </c>
      <c r="E5349" s="23"/>
    </row>
    <row r="5350" spans="1:5" ht="32" customHeight="1">
      <c r="A5350" s="19" t="s">
        <v>5665</v>
      </c>
      <c r="B5350" s="20" t="s">
        <v>5666</v>
      </c>
      <c r="C5350" s="21" t="s">
        <v>169578</v>
      </c>
      <c r="D5350" s="21" t="s">
        <v>345</v>
      </c>
      <c r="E5350" s="23"/>
    </row>
    <row r="5351" spans="1:5" ht="32" customHeight="1">
      <c r="A5351" s="19" t="s">
        <v>5667</v>
      </c>
      <c r="B5351" s="20" t="s">
        <v>5668</v>
      </c>
      <c r="C5351" s="21" t="s">
        <v>169606</v>
      </c>
      <c r="D5351" s="21" t="s">
        <v>345</v>
      </c>
      <c r="E5351" s="23"/>
    </row>
    <row r="5352" spans="1:5" ht="20" customHeight="1">
      <c r="A5352" s="19" t="s">
        <v>5669</v>
      </c>
      <c r="B5352" s="20" t="s">
        <v>5670</v>
      </c>
      <c r="C5352" s="21" t="s">
        <v>169438</v>
      </c>
      <c r="D5352" s="21" t="s">
        <v>345</v>
      </c>
      <c r="E5352" s="23"/>
    </row>
    <row r="5353" spans="1:5" ht="20" customHeight="1">
      <c r="A5353" s="19" t="s">
        <v>5673</v>
      </c>
      <c r="B5353" s="20" t="s">
        <v>5672</v>
      </c>
      <c r="C5353" s="21" t="s">
        <v>169433</v>
      </c>
      <c r="D5353" s="21" t="s">
        <v>345</v>
      </c>
      <c r="E5353" s="23"/>
    </row>
    <row r="5354" spans="1:5" ht="32" customHeight="1">
      <c r="A5354" s="19" t="s">
        <v>5674</v>
      </c>
      <c r="B5354" s="20" t="s">
        <v>5675</v>
      </c>
      <c r="C5354" s="21" t="s">
        <v>169580</v>
      </c>
      <c r="D5354" s="21" t="s">
        <v>345</v>
      </c>
      <c r="E5354" s="23"/>
    </row>
    <row r="5355" spans="1:5" ht="20" customHeight="1">
      <c r="A5355" s="19" t="s">
        <v>5676</v>
      </c>
      <c r="B5355" s="20" t="s">
        <v>5677</v>
      </c>
      <c r="C5355" s="21" t="s">
        <v>169435</v>
      </c>
      <c r="D5355" s="21" t="s">
        <v>345</v>
      </c>
      <c r="E5355" s="23"/>
    </row>
    <row r="5356" spans="1:5" ht="20" customHeight="1">
      <c r="A5356" s="19" t="s">
        <v>5678</v>
      </c>
      <c r="B5356" s="20" t="s">
        <v>5679</v>
      </c>
      <c r="C5356" s="22">
        <v>105</v>
      </c>
      <c r="D5356" s="21" t="s">
        <v>345</v>
      </c>
      <c r="E5356" s="23"/>
    </row>
    <row r="5357" spans="1:5" ht="20" customHeight="1">
      <c r="A5357" s="19" t="s">
        <v>5680</v>
      </c>
      <c r="B5357" s="20" t="s">
        <v>5681</v>
      </c>
      <c r="C5357" s="22">
        <v>35</v>
      </c>
      <c r="D5357" s="21" t="s">
        <v>345</v>
      </c>
      <c r="E5357" s="23"/>
    </row>
    <row r="5358" spans="1:5" ht="32" customHeight="1">
      <c r="A5358" s="19" t="s">
        <v>5682</v>
      </c>
      <c r="B5358" s="20" t="s">
        <v>5683</v>
      </c>
      <c r="C5358" s="21" t="s">
        <v>169578</v>
      </c>
      <c r="D5358" s="21" t="s">
        <v>296</v>
      </c>
      <c r="E5358" s="23"/>
    </row>
    <row r="5359" spans="1:5" ht="20" customHeight="1">
      <c r="A5359" s="19" t="s">
        <v>5686</v>
      </c>
      <c r="B5359" s="20" t="s">
        <v>5685</v>
      </c>
      <c r="C5359" s="21" t="s">
        <v>169460</v>
      </c>
      <c r="D5359" s="21" t="s">
        <v>345</v>
      </c>
      <c r="E5359" s="23"/>
    </row>
    <row r="5360" spans="1:5" ht="20" customHeight="1">
      <c r="A5360" s="19" t="s">
        <v>5687</v>
      </c>
      <c r="B5360" s="20" t="s">
        <v>5688</v>
      </c>
      <c r="C5360" s="21" t="s">
        <v>169455</v>
      </c>
      <c r="D5360" s="21" t="s">
        <v>296</v>
      </c>
      <c r="E5360" s="23"/>
    </row>
    <row r="5361" spans="1:5" ht="20" customHeight="1">
      <c r="A5361" s="19" t="s">
        <v>5692</v>
      </c>
      <c r="B5361" s="20" t="s">
        <v>5690</v>
      </c>
      <c r="C5361" s="21" t="s">
        <v>169455</v>
      </c>
      <c r="D5361" s="21" t="s">
        <v>345</v>
      </c>
      <c r="E5361" s="23"/>
    </row>
    <row r="5362" spans="1:5" ht="20" customHeight="1">
      <c r="A5362" s="19" t="s">
        <v>5693</v>
      </c>
      <c r="B5362" s="20" t="s">
        <v>5694</v>
      </c>
      <c r="C5362" s="22">
        <v>65</v>
      </c>
      <c r="D5362" s="21" t="s">
        <v>345</v>
      </c>
      <c r="E5362" s="23"/>
    </row>
    <row r="5363" spans="1:5" ht="32" customHeight="1">
      <c r="A5363" s="19" t="s">
        <v>5695</v>
      </c>
      <c r="B5363" s="20" t="s">
        <v>5696</v>
      </c>
      <c r="C5363" s="21" t="s">
        <v>169581</v>
      </c>
      <c r="D5363" s="21" t="s">
        <v>296</v>
      </c>
      <c r="E5363" s="23"/>
    </row>
    <row r="5364" spans="1:5" ht="20" customHeight="1">
      <c r="A5364" s="19" t="s">
        <v>5697</v>
      </c>
      <c r="B5364" s="20" t="s">
        <v>5698</v>
      </c>
      <c r="C5364" s="21" t="s">
        <v>169486</v>
      </c>
      <c r="D5364" s="21" t="s">
        <v>296</v>
      </c>
      <c r="E5364" s="23"/>
    </row>
    <row r="5365" spans="1:5" ht="20" customHeight="1">
      <c r="A5365" s="19" t="s">
        <v>5699</v>
      </c>
      <c r="B5365" s="20" t="s">
        <v>5700</v>
      </c>
      <c r="C5365" s="21" t="s">
        <v>169452</v>
      </c>
      <c r="D5365" s="21" t="s">
        <v>345</v>
      </c>
      <c r="E5365" s="23"/>
    </row>
    <row r="5366" spans="1:5" ht="20" customHeight="1">
      <c r="A5366" s="19" t="s">
        <v>5701</v>
      </c>
      <c r="B5366" s="20" t="s">
        <v>5702</v>
      </c>
      <c r="C5366" s="22">
        <v>115</v>
      </c>
      <c r="D5366" s="21" t="s">
        <v>345</v>
      </c>
      <c r="E5366" s="23"/>
    </row>
    <row r="5367" spans="1:5" ht="20" customHeight="1">
      <c r="A5367" s="19" t="s">
        <v>5703</v>
      </c>
      <c r="B5367" s="20" t="s">
        <v>5704</v>
      </c>
      <c r="C5367" s="21" t="s">
        <v>169499</v>
      </c>
      <c r="D5367" s="21" t="s">
        <v>345</v>
      </c>
      <c r="E5367" s="23"/>
    </row>
    <row r="5368" spans="1:5" ht="32" customHeight="1">
      <c r="A5368" s="19" t="s">
        <v>5707</v>
      </c>
      <c r="B5368" s="20" t="s">
        <v>5706</v>
      </c>
      <c r="C5368" s="21" t="s">
        <v>169555</v>
      </c>
      <c r="D5368" s="21" t="s">
        <v>345</v>
      </c>
      <c r="E5368" s="23"/>
    </row>
    <row r="5369" spans="1:5" ht="20" customHeight="1">
      <c r="A5369" s="19" t="s">
        <v>5708</v>
      </c>
      <c r="B5369" s="20" t="s">
        <v>5709</v>
      </c>
      <c r="C5369" s="22">
        <v>75</v>
      </c>
      <c r="D5369" s="21" t="s">
        <v>296</v>
      </c>
      <c r="E5369" s="23"/>
    </row>
    <row r="5370" spans="1:5" ht="20" customHeight="1">
      <c r="A5370" s="19" t="s">
        <v>5713</v>
      </c>
      <c r="B5370" s="20" t="s">
        <v>5711</v>
      </c>
      <c r="C5370" s="21" t="s">
        <v>169438</v>
      </c>
      <c r="D5370" s="21" t="s">
        <v>296</v>
      </c>
      <c r="E5370" s="23"/>
    </row>
    <row r="5371" spans="1:5" ht="20" customHeight="1">
      <c r="A5371" s="19" t="s">
        <v>5714</v>
      </c>
      <c r="B5371" s="20" t="s">
        <v>5715</v>
      </c>
      <c r="C5371" s="22">
        <v>195</v>
      </c>
      <c r="D5371" s="21" t="s">
        <v>345</v>
      </c>
      <c r="E5371" s="23"/>
    </row>
    <row r="5372" spans="1:5" ht="20" customHeight="1">
      <c r="A5372" s="19" t="s">
        <v>5716</v>
      </c>
      <c r="B5372" s="20" t="s">
        <v>5717</v>
      </c>
      <c r="C5372" s="21" t="s">
        <v>169438</v>
      </c>
      <c r="D5372" s="21" t="s">
        <v>345</v>
      </c>
      <c r="E5372" s="23"/>
    </row>
    <row r="5373" spans="1:5" ht="32" customHeight="1">
      <c r="A5373" s="19" t="s">
        <v>5718</v>
      </c>
      <c r="B5373" s="20" t="s">
        <v>5719</v>
      </c>
      <c r="C5373" s="21" t="s">
        <v>169583</v>
      </c>
      <c r="D5373" s="21" t="s">
        <v>345</v>
      </c>
      <c r="E5373" s="23"/>
    </row>
    <row r="5374" spans="1:5" ht="20" customHeight="1">
      <c r="A5374" s="19" t="s">
        <v>5720</v>
      </c>
      <c r="B5374" s="20" t="s">
        <v>5721</v>
      </c>
      <c r="C5374" s="22">
        <v>115</v>
      </c>
      <c r="D5374" s="21" t="s">
        <v>345</v>
      </c>
      <c r="E5374" s="23"/>
    </row>
    <row r="5375" spans="1:5" ht="20" customHeight="1">
      <c r="A5375" s="19" t="s">
        <v>5722</v>
      </c>
      <c r="B5375" s="20" t="s">
        <v>5723</v>
      </c>
      <c r="C5375" s="22">
        <v>205</v>
      </c>
      <c r="D5375" s="21" t="s">
        <v>345</v>
      </c>
      <c r="E5375" s="23"/>
    </row>
    <row r="5376" spans="1:5" ht="20" customHeight="1">
      <c r="A5376" s="19" t="s">
        <v>5726</v>
      </c>
      <c r="B5376" s="20" t="s">
        <v>5725</v>
      </c>
      <c r="C5376" s="21" t="s">
        <v>169448</v>
      </c>
      <c r="D5376" s="21" t="s">
        <v>345</v>
      </c>
      <c r="E5376" s="23"/>
    </row>
    <row r="5377" spans="1:5" ht="20" customHeight="1">
      <c r="A5377" s="19" t="s">
        <v>5727</v>
      </c>
      <c r="B5377" s="24">
        <v>100</v>
      </c>
      <c r="C5377" s="22">
        <v>245</v>
      </c>
      <c r="D5377" s="21" t="s">
        <v>345</v>
      </c>
      <c r="E5377" s="23"/>
    </row>
    <row r="5378" spans="1:5" ht="20" customHeight="1">
      <c r="A5378" s="19" t="s">
        <v>5728</v>
      </c>
      <c r="B5378" s="20" t="s">
        <v>5729</v>
      </c>
      <c r="C5378" s="22">
        <v>185</v>
      </c>
      <c r="D5378" s="21" t="s">
        <v>345</v>
      </c>
      <c r="E5378" s="23"/>
    </row>
    <row r="5379" spans="1:5" ht="20" customHeight="1">
      <c r="A5379" s="19" t="s">
        <v>5732</v>
      </c>
      <c r="B5379" s="20" t="s">
        <v>5731</v>
      </c>
      <c r="C5379" s="22">
        <v>215</v>
      </c>
      <c r="D5379" s="21" t="s">
        <v>345</v>
      </c>
      <c r="E5379" s="23"/>
    </row>
    <row r="5380" spans="1:5" ht="20" customHeight="1">
      <c r="A5380" s="19" t="s">
        <v>5735</v>
      </c>
      <c r="B5380" s="20" t="s">
        <v>5736</v>
      </c>
      <c r="C5380" s="21" t="s">
        <v>169492</v>
      </c>
      <c r="D5380" s="21" t="s">
        <v>345</v>
      </c>
      <c r="E5380" s="23"/>
    </row>
    <row r="5381" spans="1:5" ht="20" customHeight="1">
      <c r="A5381" s="19" t="s">
        <v>5737</v>
      </c>
      <c r="B5381" s="24">
        <v>100</v>
      </c>
      <c r="C5381" s="22">
        <v>175</v>
      </c>
      <c r="D5381" s="21" t="s">
        <v>345</v>
      </c>
      <c r="E5381" s="23"/>
    </row>
    <row r="5382" spans="1:5" ht="20" customHeight="1">
      <c r="A5382" s="19" t="s">
        <v>5738</v>
      </c>
      <c r="B5382" s="20" t="s">
        <v>5739</v>
      </c>
      <c r="C5382" s="22">
        <v>255</v>
      </c>
      <c r="D5382" s="21" t="s">
        <v>345</v>
      </c>
      <c r="E5382" s="23"/>
    </row>
    <row r="5383" spans="1:5" ht="20" customHeight="1">
      <c r="A5383" s="19" t="s">
        <v>5742</v>
      </c>
      <c r="B5383" s="20" t="s">
        <v>5741</v>
      </c>
      <c r="C5383" s="22">
        <v>105</v>
      </c>
      <c r="D5383" s="21" t="s">
        <v>345</v>
      </c>
      <c r="E5383" s="23"/>
    </row>
    <row r="5384" spans="1:5" ht="20" customHeight="1">
      <c r="A5384" s="19" t="s">
        <v>5743</v>
      </c>
      <c r="B5384" s="20" t="s">
        <v>5744</v>
      </c>
      <c r="C5384" s="21" t="s">
        <v>169486</v>
      </c>
      <c r="D5384" s="21" t="s">
        <v>296</v>
      </c>
      <c r="E5384" s="23"/>
    </row>
    <row r="5385" spans="1:5" ht="32" customHeight="1">
      <c r="A5385" s="19" t="s">
        <v>5745</v>
      </c>
      <c r="B5385" s="20" t="s">
        <v>5746</v>
      </c>
      <c r="C5385" s="21" t="s">
        <v>169580</v>
      </c>
      <c r="D5385" s="21" t="s">
        <v>345</v>
      </c>
      <c r="E5385" s="23"/>
    </row>
    <row r="5386" spans="1:5" ht="32" customHeight="1">
      <c r="A5386" s="19" t="s">
        <v>5747</v>
      </c>
      <c r="B5386" s="20" t="s">
        <v>5748</v>
      </c>
      <c r="C5386" s="21" t="s">
        <v>169569</v>
      </c>
      <c r="D5386" s="21" t="s">
        <v>345</v>
      </c>
      <c r="E5386" s="23"/>
    </row>
    <row r="5387" spans="1:5" ht="20" customHeight="1">
      <c r="A5387" s="19" t="s">
        <v>5749</v>
      </c>
      <c r="B5387" s="20" t="s">
        <v>5750</v>
      </c>
      <c r="C5387" s="21" t="s">
        <v>169499</v>
      </c>
      <c r="D5387" s="21" t="s">
        <v>345</v>
      </c>
      <c r="E5387" s="23"/>
    </row>
    <row r="5388" spans="1:5" ht="20" customHeight="1">
      <c r="A5388" s="19" t="s">
        <v>5751</v>
      </c>
      <c r="B5388" s="20" t="s">
        <v>5752</v>
      </c>
      <c r="C5388" s="22">
        <v>35</v>
      </c>
      <c r="D5388" s="21" t="s">
        <v>345</v>
      </c>
      <c r="E5388" s="23"/>
    </row>
    <row r="5389" spans="1:5" ht="20" customHeight="1">
      <c r="A5389" s="19" t="s">
        <v>5755</v>
      </c>
      <c r="B5389" s="20" t="s">
        <v>5754</v>
      </c>
      <c r="C5389" s="21" t="s">
        <v>101727</v>
      </c>
      <c r="D5389" s="21" t="s">
        <v>345</v>
      </c>
      <c r="E5389" s="23"/>
    </row>
    <row r="5390" spans="1:5" ht="20" customHeight="1">
      <c r="A5390" s="19" t="s">
        <v>5759</v>
      </c>
      <c r="B5390" s="20" t="s">
        <v>5757</v>
      </c>
      <c r="C5390" s="21" t="s">
        <v>169455</v>
      </c>
      <c r="D5390" s="21" t="s">
        <v>345</v>
      </c>
      <c r="E5390" s="23"/>
    </row>
    <row r="5391" spans="1:5" ht="20" customHeight="1">
      <c r="A5391" s="19" t="s">
        <v>5760</v>
      </c>
      <c r="B5391" s="20" t="s">
        <v>5761</v>
      </c>
      <c r="C5391" s="22">
        <v>25</v>
      </c>
      <c r="D5391" s="21" t="s">
        <v>296</v>
      </c>
      <c r="E5391" s="23"/>
    </row>
    <row r="5392" spans="1:5" ht="20" customHeight="1">
      <c r="A5392" s="19" t="s">
        <v>5762</v>
      </c>
      <c r="B5392" s="20" t="s">
        <v>5763</v>
      </c>
      <c r="C5392" s="21" t="s">
        <v>169478</v>
      </c>
      <c r="D5392" s="21" t="s">
        <v>345</v>
      </c>
      <c r="E5392" s="23"/>
    </row>
    <row r="5393" spans="1:5" ht="20" customHeight="1">
      <c r="A5393" s="19" t="s">
        <v>5764</v>
      </c>
      <c r="B5393" s="24">
        <v>100</v>
      </c>
      <c r="C5393" s="21" t="s">
        <v>169519</v>
      </c>
      <c r="D5393" s="21" t="s">
        <v>345</v>
      </c>
      <c r="E5393" s="23"/>
    </row>
    <row r="5394" spans="1:5" ht="20" customHeight="1">
      <c r="A5394" s="19" t="s">
        <v>5765</v>
      </c>
      <c r="B5394" s="20" t="s">
        <v>5766</v>
      </c>
      <c r="C5394" s="22">
        <v>145</v>
      </c>
      <c r="D5394" s="21" t="s">
        <v>345</v>
      </c>
      <c r="E5394" s="23"/>
    </row>
    <row r="5395" spans="1:5" ht="20" customHeight="1">
      <c r="A5395" s="19" t="s">
        <v>5767</v>
      </c>
      <c r="B5395" s="20" t="s">
        <v>5768</v>
      </c>
      <c r="C5395" s="21" t="s">
        <v>169478</v>
      </c>
      <c r="D5395" s="21" t="s">
        <v>345</v>
      </c>
      <c r="E5395" s="23"/>
    </row>
    <row r="5396" spans="1:5" ht="20" customHeight="1">
      <c r="A5396" s="19" t="s">
        <v>5769</v>
      </c>
      <c r="B5396" s="24">
        <v>100</v>
      </c>
      <c r="C5396" s="22">
        <v>275</v>
      </c>
      <c r="D5396" s="21" t="s">
        <v>345</v>
      </c>
      <c r="E5396" s="23"/>
    </row>
    <row r="5397" spans="1:5" ht="20" customHeight="1">
      <c r="A5397" s="19" t="s">
        <v>5772</v>
      </c>
      <c r="B5397" s="20" t="s">
        <v>5771</v>
      </c>
      <c r="C5397" s="22">
        <v>75</v>
      </c>
      <c r="D5397" s="21" t="s">
        <v>345</v>
      </c>
      <c r="E5397" s="23"/>
    </row>
    <row r="5398" spans="1:5" ht="20" customHeight="1">
      <c r="A5398" s="19" t="s">
        <v>5773</v>
      </c>
      <c r="B5398" s="20" t="s">
        <v>5774</v>
      </c>
      <c r="C5398" s="22">
        <v>65</v>
      </c>
      <c r="D5398" s="21" t="s">
        <v>345</v>
      </c>
      <c r="E5398" s="23"/>
    </row>
    <row r="5399" spans="1:5" ht="20" customHeight="1">
      <c r="A5399" s="19" t="s">
        <v>5779</v>
      </c>
      <c r="B5399" s="20" t="s">
        <v>5776</v>
      </c>
      <c r="C5399" s="21" t="s">
        <v>169461</v>
      </c>
      <c r="D5399" s="21" t="s">
        <v>296</v>
      </c>
      <c r="E5399" s="23"/>
    </row>
    <row r="5400" spans="1:5" ht="20" customHeight="1">
      <c r="A5400" s="19" t="s">
        <v>5780</v>
      </c>
      <c r="B5400" s="20" t="s">
        <v>5781</v>
      </c>
      <c r="C5400" s="22">
        <v>135</v>
      </c>
      <c r="D5400" s="21" t="s">
        <v>345</v>
      </c>
      <c r="E5400" s="23"/>
    </row>
    <row r="5401" spans="1:5" ht="20" customHeight="1">
      <c r="A5401" s="19" t="s">
        <v>5782</v>
      </c>
      <c r="B5401" s="20" t="s">
        <v>5783</v>
      </c>
      <c r="C5401" s="22">
        <v>135</v>
      </c>
      <c r="D5401" s="21" t="s">
        <v>345</v>
      </c>
      <c r="E5401" s="23"/>
    </row>
    <row r="5402" spans="1:5" ht="20" customHeight="1">
      <c r="A5402" s="19" t="s">
        <v>5784</v>
      </c>
      <c r="B5402" s="24">
        <v>100</v>
      </c>
      <c r="C5402" s="22">
        <v>275</v>
      </c>
      <c r="D5402" s="21" t="s">
        <v>345</v>
      </c>
      <c r="E5402" s="23"/>
    </row>
    <row r="5403" spans="1:5" ht="20" customHeight="1">
      <c r="A5403" s="19" t="s">
        <v>5787</v>
      </c>
      <c r="B5403" s="20" t="s">
        <v>5786</v>
      </c>
      <c r="C5403" s="21" t="s">
        <v>169462</v>
      </c>
      <c r="D5403" s="21" t="s">
        <v>345</v>
      </c>
      <c r="E5403" s="23"/>
    </row>
    <row r="5404" spans="1:5" ht="20" customHeight="1">
      <c r="A5404" s="19" t="s">
        <v>5788</v>
      </c>
      <c r="B5404" s="20" t="s">
        <v>5789</v>
      </c>
      <c r="C5404" s="22">
        <v>65</v>
      </c>
      <c r="D5404" s="21" t="s">
        <v>296</v>
      </c>
      <c r="E5404" s="23"/>
    </row>
    <row r="5405" spans="1:5" ht="20" customHeight="1">
      <c r="A5405" s="19" t="s">
        <v>5790</v>
      </c>
      <c r="B5405" s="20" t="s">
        <v>5791</v>
      </c>
      <c r="C5405" s="22">
        <v>225</v>
      </c>
      <c r="D5405" s="21" t="s">
        <v>345</v>
      </c>
      <c r="E5405" s="23"/>
    </row>
    <row r="5406" spans="1:5" ht="20" customHeight="1">
      <c r="A5406" s="19" t="s">
        <v>5794</v>
      </c>
      <c r="B5406" s="24">
        <v>100</v>
      </c>
      <c r="C5406" s="21" t="s">
        <v>169525</v>
      </c>
      <c r="D5406" s="21" t="s">
        <v>345</v>
      </c>
      <c r="E5406" s="23"/>
    </row>
    <row r="5407" spans="1:5" ht="20" customHeight="1">
      <c r="A5407" s="19" t="s">
        <v>5795</v>
      </c>
      <c r="B5407" s="20" t="s">
        <v>5796</v>
      </c>
      <c r="C5407" s="22">
        <v>185</v>
      </c>
      <c r="D5407" s="21" t="s">
        <v>345</v>
      </c>
      <c r="E5407" s="23"/>
    </row>
    <row r="5408" spans="1:5" ht="20" customHeight="1">
      <c r="A5408" s="19" t="s">
        <v>5801</v>
      </c>
      <c r="B5408" s="20" t="s">
        <v>5798</v>
      </c>
      <c r="C5408" s="22">
        <v>75</v>
      </c>
      <c r="D5408" s="21" t="s">
        <v>296</v>
      </c>
      <c r="E5408" s="23"/>
    </row>
    <row r="5409" spans="1:5" ht="20" customHeight="1">
      <c r="A5409" s="19" t="s">
        <v>5802</v>
      </c>
      <c r="B5409" s="20" t="s">
        <v>5803</v>
      </c>
      <c r="C5409" s="22">
        <v>195</v>
      </c>
      <c r="D5409" s="21" t="s">
        <v>345</v>
      </c>
      <c r="E5409" s="23"/>
    </row>
    <row r="5410" spans="1:5" ht="20" customHeight="1">
      <c r="A5410" s="19" t="s">
        <v>5804</v>
      </c>
      <c r="B5410" s="20" t="s">
        <v>5805</v>
      </c>
      <c r="C5410" s="21" t="s">
        <v>14955</v>
      </c>
      <c r="D5410" s="21" t="s">
        <v>345</v>
      </c>
      <c r="E5410" s="23"/>
    </row>
    <row r="5411" spans="1:5" ht="20" customHeight="1">
      <c r="A5411" s="19" t="s">
        <v>5806</v>
      </c>
      <c r="B5411" s="24">
        <v>100</v>
      </c>
      <c r="C5411" s="21" t="s">
        <v>169520</v>
      </c>
      <c r="D5411" s="21" t="s">
        <v>345</v>
      </c>
      <c r="E5411" s="23"/>
    </row>
    <row r="5412" spans="1:5" ht="20" customHeight="1">
      <c r="A5412" s="19" t="s">
        <v>5809</v>
      </c>
      <c r="B5412" s="20" t="s">
        <v>5808</v>
      </c>
      <c r="C5412" s="22">
        <v>75</v>
      </c>
      <c r="D5412" s="21" t="s">
        <v>345</v>
      </c>
      <c r="E5412" s="23"/>
    </row>
    <row r="5413" spans="1:5" ht="32" customHeight="1">
      <c r="A5413" s="19" t="s">
        <v>5810</v>
      </c>
      <c r="B5413" s="20" t="s">
        <v>5811</v>
      </c>
      <c r="C5413" s="21" t="s">
        <v>169562</v>
      </c>
      <c r="D5413" s="21" t="s">
        <v>345</v>
      </c>
      <c r="E5413" s="23"/>
    </row>
    <row r="5414" spans="1:5" ht="20" customHeight="1">
      <c r="A5414" s="19" t="s">
        <v>5812</v>
      </c>
      <c r="B5414" s="20" t="s">
        <v>5813</v>
      </c>
      <c r="C5414" s="22">
        <v>75</v>
      </c>
      <c r="D5414" s="21" t="s">
        <v>345</v>
      </c>
      <c r="E5414" s="23"/>
    </row>
    <row r="5415" spans="1:5" ht="20" customHeight="1">
      <c r="A5415" s="19" t="s">
        <v>5814</v>
      </c>
      <c r="B5415" s="20" t="s">
        <v>5815</v>
      </c>
      <c r="C5415" s="21" t="s">
        <v>169485</v>
      </c>
      <c r="D5415" s="21" t="s">
        <v>345</v>
      </c>
      <c r="E5415" s="23"/>
    </row>
    <row r="5416" spans="1:5" ht="20" customHeight="1">
      <c r="A5416" s="19" t="s">
        <v>5816</v>
      </c>
      <c r="B5416" s="20" t="s">
        <v>5817</v>
      </c>
      <c r="C5416" s="22">
        <v>45</v>
      </c>
      <c r="D5416" s="21" t="s">
        <v>345</v>
      </c>
      <c r="E5416" s="23"/>
    </row>
    <row r="5417" spans="1:5" ht="20" customHeight="1">
      <c r="A5417" s="19" t="s">
        <v>5820</v>
      </c>
      <c r="B5417" s="20" t="s">
        <v>5819</v>
      </c>
      <c r="C5417" s="21" t="s">
        <v>169461</v>
      </c>
      <c r="D5417" s="21" t="s">
        <v>345</v>
      </c>
      <c r="E5417" s="23"/>
    </row>
    <row r="5418" spans="1:5" ht="20" customHeight="1">
      <c r="A5418" s="19" t="s">
        <v>5824</v>
      </c>
      <c r="B5418" s="20" t="s">
        <v>5822</v>
      </c>
      <c r="C5418" s="21" t="s">
        <v>169448</v>
      </c>
      <c r="D5418" s="21" t="s">
        <v>345</v>
      </c>
      <c r="E5418" s="23"/>
    </row>
    <row r="5419" spans="1:5" ht="20" customHeight="1">
      <c r="A5419" s="19" t="s">
        <v>5828</v>
      </c>
      <c r="B5419" s="20" t="s">
        <v>5826</v>
      </c>
      <c r="C5419" s="21" t="s">
        <v>169444</v>
      </c>
      <c r="D5419" s="21" t="s">
        <v>296</v>
      </c>
      <c r="E5419" s="23"/>
    </row>
    <row r="5420" spans="1:5" ht="20" customHeight="1">
      <c r="A5420" s="19" t="s">
        <v>5839</v>
      </c>
      <c r="B5420" s="20" t="s">
        <v>5840</v>
      </c>
      <c r="C5420" s="21" t="s">
        <v>169455</v>
      </c>
      <c r="D5420" s="21" t="s">
        <v>345</v>
      </c>
      <c r="E5420" s="23"/>
    </row>
    <row r="5421" spans="1:5" ht="20" customHeight="1">
      <c r="A5421" s="19" t="s">
        <v>5844</v>
      </c>
      <c r="B5421" s="20" t="s">
        <v>5845</v>
      </c>
      <c r="C5421" s="21" t="s">
        <v>169477</v>
      </c>
      <c r="D5421" s="21" t="s">
        <v>296</v>
      </c>
      <c r="E5421" s="23"/>
    </row>
    <row r="5422" spans="1:5" ht="20" customHeight="1">
      <c r="A5422" s="19" t="s">
        <v>5859</v>
      </c>
      <c r="B5422" s="20" t="s">
        <v>5860</v>
      </c>
      <c r="C5422" s="22">
        <v>55</v>
      </c>
      <c r="D5422" s="21" t="s">
        <v>345</v>
      </c>
      <c r="E5422" s="23"/>
    </row>
    <row r="5423" spans="1:5" ht="32" customHeight="1">
      <c r="A5423" s="19" t="s">
        <v>5864</v>
      </c>
      <c r="B5423" s="20" t="s">
        <v>5863</v>
      </c>
      <c r="C5423" s="21" t="s">
        <v>169576</v>
      </c>
      <c r="D5423" s="21" t="s">
        <v>345</v>
      </c>
      <c r="E5423" s="23"/>
    </row>
    <row r="5424" spans="1:5" ht="32" customHeight="1">
      <c r="A5424" s="19" t="s">
        <v>5878</v>
      </c>
      <c r="B5424" s="20" t="s">
        <v>5879</v>
      </c>
      <c r="C5424" s="21" t="s">
        <v>169580</v>
      </c>
      <c r="D5424" s="21" t="s">
        <v>345</v>
      </c>
      <c r="E5424" s="23"/>
    </row>
    <row r="5425" spans="1:5" ht="20" customHeight="1">
      <c r="A5425" s="19" t="s">
        <v>5885</v>
      </c>
      <c r="B5425" s="20" t="s">
        <v>5886</v>
      </c>
      <c r="C5425" s="21" t="s">
        <v>169480</v>
      </c>
      <c r="D5425" s="21" t="s">
        <v>345</v>
      </c>
      <c r="E5425" s="23"/>
    </row>
    <row r="5426" spans="1:5" ht="20" customHeight="1">
      <c r="A5426" s="19" t="s">
        <v>5894</v>
      </c>
      <c r="B5426" s="20" t="s">
        <v>5893</v>
      </c>
      <c r="C5426" s="21" t="s">
        <v>169455</v>
      </c>
      <c r="D5426" s="21" t="s">
        <v>345</v>
      </c>
      <c r="E5426" s="23"/>
    </row>
    <row r="5427" spans="1:5" ht="32" customHeight="1">
      <c r="A5427" s="19" t="s">
        <v>5910</v>
      </c>
      <c r="B5427" s="20" t="s">
        <v>5911</v>
      </c>
      <c r="C5427" s="21" t="s">
        <v>169578</v>
      </c>
      <c r="D5427" s="21" t="s">
        <v>345</v>
      </c>
      <c r="E5427" s="23"/>
    </row>
    <row r="5428" spans="1:5" ht="20" customHeight="1">
      <c r="A5428" s="19" t="s">
        <v>5917</v>
      </c>
      <c r="B5428" s="20" t="s">
        <v>5916</v>
      </c>
      <c r="C5428" s="22">
        <v>0</v>
      </c>
      <c r="D5428" s="21" t="s">
        <v>296</v>
      </c>
      <c r="E5428" s="23"/>
    </row>
    <row r="5429" spans="1:5" ht="20" customHeight="1">
      <c r="A5429" s="19" t="s">
        <v>5928</v>
      </c>
      <c r="B5429" s="20" t="s">
        <v>5929</v>
      </c>
      <c r="C5429" s="22">
        <v>75</v>
      </c>
      <c r="D5429" s="21" t="s">
        <v>345</v>
      </c>
      <c r="E5429" s="23"/>
    </row>
    <row r="5430" spans="1:5" ht="20" customHeight="1">
      <c r="A5430" s="19" t="s">
        <v>5940</v>
      </c>
      <c r="B5430" s="20" t="s">
        <v>5941</v>
      </c>
      <c r="C5430" s="21" t="s">
        <v>169480</v>
      </c>
      <c r="D5430" s="21" t="s">
        <v>345</v>
      </c>
      <c r="E5430" s="23"/>
    </row>
    <row r="5431" spans="1:5" ht="20" customHeight="1">
      <c r="A5431" s="19" t="s">
        <v>5949</v>
      </c>
      <c r="B5431" s="20" t="s">
        <v>5950</v>
      </c>
      <c r="C5431" s="21" t="s">
        <v>169499</v>
      </c>
      <c r="D5431" s="21" t="s">
        <v>345</v>
      </c>
      <c r="E5431" s="23"/>
    </row>
    <row r="5432" spans="1:5" ht="20" customHeight="1">
      <c r="A5432" s="19" t="s">
        <v>5956</v>
      </c>
      <c r="B5432" s="20" t="s">
        <v>5955</v>
      </c>
      <c r="C5432" s="22">
        <v>-65</v>
      </c>
      <c r="D5432" s="21" t="s">
        <v>345</v>
      </c>
      <c r="E5432" s="23"/>
    </row>
    <row r="5433" spans="1:5" ht="20" customHeight="1">
      <c r="A5433" s="19" t="s">
        <v>6018</v>
      </c>
      <c r="B5433" s="20" t="s">
        <v>6019</v>
      </c>
      <c r="C5433" s="22">
        <v>95</v>
      </c>
      <c r="D5433" s="21" t="s">
        <v>345</v>
      </c>
      <c r="E5433" s="23"/>
    </row>
    <row r="5434" spans="1:5" ht="20" customHeight="1">
      <c r="A5434" s="19" t="s">
        <v>9882</v>
      </c>
      <c r="B5434" s="20" t="s">
        <v>9883</v>
      </c>
      <c r="C5434" s="22">
        <v>115</v>
      </c>
      <c r="D5434" s="21" t="s">
        <v>345</v>
      </c>
      <c r="E5434" s="23"/>
    </row>
    <row r="5435" spans="1:5" ht="20" customHeight="1">
      <c r="A5435" s="19" t="s">
        <v>9948</v>
      </c>
      <c r="B5435" s="20" t="s">
        <v>9946</v>
      </c>
      <c r="C5435" s="22">
        <v>55</v>
      </c>
      <c r="D5435" s="21" t="s">
        <v>296</v>
      </c>
      <c r="E5435" s="23"/>
    </row>
    <row r="5436" spans="1:5" ht="20" customHeight="1">
      <c r="A5436" s="19" t="s">
        <v>9973</v>
      </c>
      <c r="B5436" s="20" t="s">
        <v>9974</v>
      </c>
      <c r="C5436" s="21" t="s">
        <v>169478</v>
      </c>
      <c r="D5436" s="21" t="s">
        <v>345</v>
      </c>
      <c r="E5436" s="23"/>
    </row>
    <row r="5437" spans="1:5" ht="20" customHeight="1">
      <c r="A5437" s="19" t="s">
        <v>10015</v>
      </c>
      <c r="B5437" s="20" t="s">
        <v>10016</v>
      </c>
      <c r="C5437" s="21" t="s">
        <v>169480</v>
      </c>
      <c r="D5437" s="21" t="s">
        <v>345</v>
      </c>
      <c r="E5437" s="23"/>
    </row>
    <row r="5438" spans="1:5" ht="20" customHeight="1">
      <c r="A5438" s="19" t="s">
        <v>10044</v>
      </c>
      <c r="B5438" s="20" t="s">
        <v>10043</v>
      </c>
      <c r="C5438" s="21" t="s">
        <v>169448</v>
      </c>
      <c r="D5438" s="21" t="s">
        <v>345</v>
      </c>
      <c r="E5438" s="23"/>
    </row>
    <row r="5439" spans="1:5" ht="32" customHeight="1">
      <c r="A5439" s="19" t="s">
        <v>10055</v>
      </c>
      <c r="B5439" s="20" t="s">
        <v>10054</v>
      </c>
      <c r="C5439" s="21" t="s">
        <v>160304</v>
      </c>
      <c r="D5439" s="21" t="s">
        <v>296</v>
      </c>
      <c r="E5439" s="23"/>
    </row>
    <row r="5440" spans="1:5" ht="20" customHeight="1">
      <c r="A5440" s="19" t="s">
        <v>10068</v>
      </c>
      <c r="B5440" s="20" t="s">
        <v>10069</v>
      </c>
      <c r="C5440" s="21" t="s">
        <v>169486</v>
      </c>
      <c r="D5440" s="21" t="s">
        <v>345</v>
      </c>
      <c r="E5440" s="23"/>
    </row>
    <row r="5441" spans="1:5" ht="20" customHeight="1">
      <c r="A5441" s="19" t="s">
        <v>10075</v>
      </c>
      <c r="B5441" s="20" t="s">
        <v>10076</v>
      </c>
      <c r="C5441" s="21" t="s">
        <v>169442</v>
      </c>
      <c r="D5441" s="21" t="s">
        <v>296</v>
      </c>
      <c r="E5441" s="23"/>
    </row>
    <row r="5442" spans="1:5" ht="32" customHeight="1">
      <c r="A5442" s="19" t="s">
        <v>10083</v>
      </c>
      <c r="B5442" s="20" t="s">
        <v>10084</v>
      </c>
      <c r="C5442" s="21" t="s">
        <v>169581</v>
      </c>
      <c r="D5442" s="21" t="s">
        <v>345</v>
      </c>
      <c r="E5442" s="23"/>
    </row>
    <row r="5443" spans="1:5" ht="20" customHeight="1">
      <c r="A5443" s="19" t="s">
        <v>10092</v>
      </c>
      <c r="B5443" s="20" t="s">
        <v>10089</v>
      </c>
      <c r="C5443" s="21" t="s">
        <v>169435</v>
      </c>
      <c r="D5443" s="21" t="s">
        <v>345</v>
      </c>
      <c r="E5443" s="23"/>
    </row>
    <row r="5444" spans="1:5" ht="20" customHeight="1">
      <c r="A5444" s="19" t="s">
        <v>10100</v>
      </c>
      <c r="B5444" s="20" t="s">
        <v>10099</v>
      </c>
      <c r="C5444" s="21" t="s">
        <v>169462</v>
      </c>
      <c r="D5444" s="21" t="s">
        <v>296</v>
      </c>
      <c r="E5444" s="23"/>
    </row>
    <row r="5445" spans="1:5" ht="20" customHeight="1">
      <c r="A5445" s="19" t="s">
        <v>10104</v>
      </c>
      <c r="B5445" s="20" t="s">
        <v>10105</v>
      </c>
      <c r="C5445" s="21" t="s">
        <v>169448</v>
      </c>
      <c r="D5445" s="21" t="s">
        <v>345</v>
      </c>
      <c r="E5445" s="23"/>
    </row>
    <row r="5446" spans="1:5" ht="20" customHeight="1">
      <c r="A5446" s="19" t="s">
        <v>10107</v>
      </c>
      <c r="B5446" s="20" t="s">
        <v>10108</v>
      </c>
      <c r="C5446" s="21" t="s">
        <v>169455</v>
      </c>
      <c r="D5446" s="21" t="s">
        <v>296</v>
      </c>
      <c r="E5446" s="23"/>
    </row>
    <row r="5447" spans="1:5" ht="32" customHeight="1">
      <c r="A5447" s="19" t="s">
        <v>10120</v>
      </c>
      <c r="B5447" s="20" t="s">
        <v>10117</v>
      </c>
      <c r="C5447" s="21" t="s">
        <v>169598</v>
      </c>
      <c r="D5447" s="21" t="s">
        <v>345</v>
      </c>
      <c r="E5447" s="23"/>
    </row>
    <row r="5448" spans="1:5" ht="20" customHeight="1">
      <c r="A5448" s="19" t="s">
        <v>10124</v>
      </c>
      <c r="B5448" s="20" t="s">
        <v>10125</v>
      </c>
      <c r="C5448" s="22">
        <v>0</v>
      </c>
      <c r="D5448" s="21" t="s">
        <v>296</v>
      </c>
      <c r="E5448" s="23"/>
    </row>
    <row r="5449" spans="1:5" ht="20" customHeight="1">
      <c r="A5449" s="19" t="s">
        <v>10133</v>
      </c>
      <c r="B5449" s="20" t="s">
        <v>10130</v>
      </c>
      <c r="C5449" s="21" t="s">
        <v>169474</v>
      </c>
      <c r="D5449" s="21" t="s">
        <v>345</v>
      </c>
      <c r="E5449" s="23"/>
    </row>
    <row r="5450" spans="1:5" ht="32" customHeight="1">
      <c r="A5450" s="19" t="s">
        <v>5663</v>
      </c>
      <c r="B5450" s="20" t="s">
        <v>5664</v>
      </c>
      <c r="C5450" s="21" t="s">
        <v>169607</v>
      </c>
      <c r="D5450" s="21" t="s">
        <v>139</v>
      </c>
      <c r="E5450" s="23"/>
    </row>
    <row r="5451" spans="1:5" ht="20" customHeight="1">
      <c r="A5451" s="19" t="s">
        <v>5733</v>
      </c>
      <c r="B5451" s="20" t="s">
        <v>5734</v>
      </c>
      <c r="C5451" s="22">
        <v>185</v>
      </c>
      <c r="D5451" s="21" t="s">
        <v>139</v>
      </c>
      <c r="E5451" s="23"/>
    </row>
    <row r="5452" spans="1:5" ht="20" customHeight="1">
      <c r="A5452" s="19" t="s">
        <v>5792</v>
      </c>
      <c r="B5452" s="20" t="s">
        <v>5793</v>
      </c>
      <c r="C5452" s="22">
        <v>145</v>
      </c>
      <c r="D5452" s="21" t="s">
        <v>139</v>
      </c>
      <c r="E5452" s="23"/>
    </row>
    <row r="5453" spans="1:5" ht="20" customHeight="1">
      <c r="A5453" s="19" t="s">
        <v>5829</v>
      </c>
      <c r="B5453" s="20" t="s">
        <v>5830</v>
      </c>
      <c r="C5453" s="22">
        <v>-175</v>
      </c>
      <c r="D5453" s="21" t="s">
        <v>296</v>
      </c>
      <c r="E5453" s="23"/>
    </row>
    <row r="5454" spans="1:5" ht="32" customHeight="1">
      <c r="A5454" s="19" t="s">
        <v>5831</v>
      </c>
      <c r="B5454" s="20" t="s">
        <v>5832</v>
      </c>
      <c r="C5454" s="21" t="s">
        <v>160304</v>
      </c>
      <c r="D5454" s="21" t="s">
        <v>345</v>
      </c>
      <c r="E5454" s="23"/>
    </row>
    <row r="5455" spans="1:5" ht="20" customHeight="1">
      <c r="A5455" s="19" t="s">
        <v>5833</v>
      </c>
      <c r="B5455" s="20" t="s">
        <v>5834</v>
      </c>
      <c r="C5455" s="22">
        <v>75</v>
      </c>
      <c r="D5455" s="21" t="s">
        <v>345</v>
      </c>
      <c r="E5455" s="23"/>
    </row>
    <row r="5456" spans="1:5" ht="20" customHeight="1">
      <c r="A5456" s="19" t="s">
        <v>5835</v>
      </c>
      <c r="B5456" s="20" t="s">
        <v>5836</v>
      </c>
      <c r="C5456" s="21" t="s">
        <v>169439</v>
      </c>
      <c r="D5456" s="21" t="s">
        <v>345</v>
      </c>
      <c r="E5456" s="23"/>
    </row>
    <row r="5457" spans="1:5" ht="32" customHeight="1">
      <c r="A5457" s="19" t="s">
        <v>5837</v>
      </c>
      <c r="B5457" s="20" t="s">
        <v>5838</v>
      </c>
      <c r="C5457" s="21" t="s">
        <v>169559</v>
      </c>
      <c r="D5457" s="21" t="s">
        <v>345</v>
      </c>
      <c r="E5457" s="23"/>
    </row>
    <row r="5458" spans="1:5" ht="20" customHeight="1">
      <c r="A5458" s="19" t="s">
        <v>5841</v>
      </c>
      <c r="B5458" s="20" t="s">
        <v>5840</v>
      </c>
      <c r="C5458" s="21" t="s">
        <v>169455</v>
      </c>
      <c r="D5458" s="21" t="s">
        <v>345</v>
      </c>
      <c r="E5458" s="23"/>
    </row>
    <row r="5459" spans="1:5" ht="20" customHeight="1">
      <c r="A5459" s="19" t="s">
        <v>5842</v>
      </c>
      <c r="B5459" s="20" t="s">
        <v>5843</v>
      </c>
      <c r="C5459" s="21" t="s">
        <v>169474</v>
      </c>
      <c r="D5459" s="21" t="s">
        <v>296</v>
      </c>
      <c r="E5459" s="23"/>
    </row>
    <row r="5460" spans="1:5" ht="20" customHeight="1">
      <c r="A5460" s="19" t="s">
        <v>5846</v>
      </c>
      <c r="B5460" s="20" t="s">
        <v>5845</v>
      </c>
      <c r="C5460" s="21" t="s">
        <v>169477</v>
      </c>
      <c r="D5460" s="21" t="s">
        <v>296</v>
      </c>
      <c r="E5460" s="23"/>
    </row>
    <row r="5461" spans="1:5" ht="32" customHeight="1">
      <c r="A5461" s="19" t="s">
        <v>5847</v>
      </c>
      <c r="B5461" s="20" t="s">
        <v>5848</v>
      </c>
      <c r="C5461" s="21" t="s">
        <v>169603</v>
      </c>
      <c r="D5461" s="21" t="s">
        <v>345</v>
      </c>
      <c r="E5461" s="23"/>
    </row>
    <row r="5462" spans="1:5" ht="20" customHeight="1">
      <c r="A5462" s="19" t="s">
        <v>5851</v>
      </c>
      <c r="B5462" s="20" t="s">
        <v>5852</v>
      </c>
      <c r="C5462" s="22">
        <v>145</v>
      </c>
      <c r="D5462" s="21" t="s">
        <v>345</v>
      </c>
      <c r="E5462" s="23"/>
    </row>
    <row r="5463" spans="1:5" ht="20" customHeight="1">
      <c r="A5463" s="19" t="s">
        <v>5853</v>
      </c>
      <c r="B5463" s="20" t="s">
        <v>5854</v>
      </c>
      <c r="C5463" s="21" t="s">
        <v>169517</v>
      </c>
      <c r="D5463" s="21" t="s">
        <v>345</v>
      </c>
      <c r="E5463" s="23"/>
    </row>
    <row r="5464" spans="1:5" ht="20" customHeight="1">
      <c r="A5464" s="19" t="s">
        <v>5855</v>
      </c>
      <c r="B5464" s="20" t="s">
        <v>5856</v>
      </c>
      <c r="C5464" s="22">
        <v>175</v>
      </c>
      <c r="D5464" s="21" t="s">
        <v>345</v>
      </c>
      <c r="E5464" s="23"/>
    </row>
    <row r="5465" spans="1:5" ht="20" customHeight="1">
      <c r="A5465" s="19" t="s">
        <v>5857</v>
      </c>
      <c r="B5465" s="20" t="s">
        <v>5858</v>
      </c>
      <c r="C5465" s="21" t="s">
        <v>169477</v>
      </c>
      <c r="D5465" s="21" t="s">
        <v>296</v>
      </c>
      <c r="E5465" s="23"/>
    </row>
    <row r="5466" spans="1:5" ht="20" customHeight="1">
      <c r="A5466" s="19" t="s">
        <v>5861</v>
      </c>
      <c r="B5466" s="20" t="s">
        <v>5860</v>
      </c>
      <c r="C5466" s="22">
        <v>55</v>
      </c>
      <c r="D5466" s="21" t="s">
        <v>345</v>
      </c>
      <c r="E5466" s="23"/>
    </row>
    <row r="5467" spans="1:5" ht="32" customHeight="1">
      <c r="A5467" s="19" t="s">
        <v>5865</v>
      </c>
      <c r="B5467" s="20" t="s">
        <v>5863</v>
      </c>
      <c r="C5467" s="21" t="s">
        <v>169576</v>
      </c>
      <c r="D5467" s="21" t="s">
        <v>345</v>
      </c>
      <c r="E5467" s="23"/>
    </row>
    <row r="5468" spans="1:5" ht="20" customHeight="1">
      <c r="A5468" s="19" t="s">
        <v>5866</v>
      </c>
      <c r="B5468" s="20" t="s">
        <v>5867</v>
      </c>
      <c r="C5468" s="22">
        <v>45</v>
      </c>
      <c r="D5468" s="21" t="s">
        <v>345</v>
      </c>
      <c r="E5468" s="23"/>
    </row>
    <row r="5469" spans="1:5" ht="20" customHeight="1">
      <c r="A5469" s="19" t="s">
        <v>5868</v>
      </c>
      <c r="B5469" s="20" t="s">
        <v>5869</v>
      </c>
      <c r="C5469" s="22">
        <v>-65</v>
      </c>
      <c r="D5469" s="21" t="s">
        <v>345</v>
      </c>
      <c r="E5469" s="23"/>
    </row>
    <row r="5470" spans="1:5" ht="20" customHeight="1">
      <c r="A5470" s="19" t="s">
        <v>5870</v>
      </c>
      <c r="B5470" s="20" t="s">
        <v>5871</v>
      </c>
      <c r="C5470" s="21" t="s">
        <v>14955</v>
      </c>
      <c r="D5470" s="21" t="s">
        <v>345</v>
      </c>
      <c r="E5470" s="23"/>
    </row>
    <row r="5471" spans="1:5" ht="32" customHeight="1">
      <c r="A5471" s="19" t="s">
        <v>5872</v>
      </c>
      <c r="B5471" s="20" t="s">
        <v>5873</v>
      </c>
      <c r="C5471" s="21" t="s">
        <v>169608</v>
      </c>
      <c r="D5471" s="21" t="s">
        <v>345</v>
      </c>
      <c r="E5471" s="23"/>
    </row>
    <row r="5472" spans="1:5" ht="20" customHeight="1">
      <c r="A5472" s="19" t="s">
        <v>5874</v>
      </c>
      <c r="B5472" s="20" t="s">
        <v>5875</v>
      </c>
      <c r="C5472" s="22">
        <v>95</v>
      </c>
      <c r="D5472" s="21" t="s">
        <v>345</v>
      </c>
      <c r="E5472" s="23"/>
    </row>
    <row r="5473" spans="1:5" ht="20" customHeight="1">
      <c r="A5473" s="19" t="s">
        <v>5876</v>
      </c>
      <c r="B5473" s="20" t="s">
        <v>5877</v>
      </c>
      <c r="C5473" s="21" t="s">
        <v>101727</v>
      </c>
      <c r="D5473" s="21" t="s">
        <v>345</v>
      </c>
      <c r="E5473" s="23"/>
    </row>
    <row r="5474" spans="1:5" ht="32" customHeight="1">
      <c r="A5474" s="19" t="s">
        <v>5880</v>
      </c>
      <c r="B5474" s="20" t="s">
        <v>5879</v>
      </c>
      <c r="C5474" s="21" t="s">
        <v>169580</v>
      </c>
      <c r="D5474" s="21" t="s">
        <v>345</v>
      </c>
      <c r="E5474" s="23"/>
    </row>
    <row r="5475" spans="1:5" ht="20" customHeight="1">
      <c r="A5475" s="19" t="s">
        <v>5881</v>
      </c>
      <c r="B5475" s="20" t="s">
        <v>5882</v>
      </c>
      <c r="C5475" s="21" t="s">
        <v>169486</v>
      </c>
      <c r="D5475" s="21" t="s">
        <v>345</v>
      </c>
      <c r="E5475" s="23"/>
    </row>
    <row r="5476" spans="1:5" ht="20" customHeight="1">
      <c r="A5476" s="19" t="s">
        <v>5883</v>
      </c>
      <c r="B5476" s="20" t="s">
        <v>5884</v>
      </c>
      <c r="C5476" s="22">
        <v>135</v>
      </c>
      <c r="D5476" s="21" t="s">
        <v>345</v>
      </c>
      <c r="E5476" s="23"/>
    </row>
    <row r="5477" spans="1:5" ht="20" customHeight="1">
      <c r="A5477" s="19" t="s">
        <v>5887</v>
      </c>
      <c r="B5477" s="20" t="s">
        <v>5886</v>
      </c>
      <c r="C5477" s="21" t="s">
        <v>169480</v>
      </c>
      <c r="D5477" s="21" t="s">
        <v>345</v>
      </c>
      <c r="E5477" s="23"/>
    </row>
    <row r="5478" spans="1:5" ht="20" customHeight="1">
      <c r="A5478" s="19" t="s">
        <v>5888</v>
      </c>
      <c r="B5478" s="20" t="s">
        <v>5889</v>
      </c>
      <c r="C5478" s="22">
        <v>55</v>
      </c>
      <c r="D5478" s="21" t="s">
        <v>345</v>
      </c>
      <c r="E5478" s="23"/>
    </row>
    <row r="5479" spans="1:5" ht="20" customHeight="1">
      <c r="A5479" s="19" t="s">
        <v>5890</v>
      </c>
      <c r="B5479" s="20" t="s">
        <v>5891</v>
      </c>
      <c r="C5479" s="22">
        <v>-65</v>
      </c>
      <c r="D5479" s="21" t="s">
        <v>296</v>
      </c>
      <c r="E5479" s="23"/>
    </row>
    <row r="5480" spans="1:5" ht="20" customHeight="1">
      <c r="A5480" s="19" t="s">
        <v>5895</v>
      </c>
      <c r="B5480" s="20" t="s">
        <v>5893</v>
      </c>
      <c r="C5480" s="21" t="s">
        <v>169455</v>
      </c>
      <c r="D5480" s="21" t="s">
        <v>345</v>
      </c>
      <c r="E5480" s="23"/>
    </row>
    <row r="5481" spans="1:5" ht="20" customHeight="1">
      <c r="A5481" s="19" t="s">
        <v>5896</v>
      </c>
      <c r="B5481" s="20" t="s">
        <v>5897</v>
      </c>
      <c r="C5481" s="21" t="s">
        <v>169442</v>
      </c>
      <c r="D5481" s="21" t="s">
        <v>296</v>
      </c>
      <c r="E5481" s="23"/>
    </row>
    <row r="5482" spans="1:5" ht="20" customHeight="1">
      <c r="A5482" s="19" t="s">
        <v>5898</v>
      </c>
      <c r="B5482" s="20" t="s">
        <v>5899</v>
      </c>
      <c r="C5482" s="21" t="s">
        <v>169480</v>
      </c>
      <c r="D5482" s="21" t="s">
        <v>345</v>
      </c>
      <c r="E5482" s="23"/>
    </row>
    <row r="5483" spans="1:5" ht="32" customHeight="1">
      <c r="A5483" s="19" t="s">
        <v>5900</v>
      </c>
      <c r="B5483" s="20" t="s">
        <v>5901</v>
      </c>
      <c r="C5483" s="21" t="s">
        <v>169585</v>
      </c>
      <c r="D5483" s="21" t="s">
        <v>296</v>
      </c>
      <c r="E5483" s="23"/>
    </row>
    <row r="5484" spans="1:5" ht="20" customHeight="1">
      <c r="A5484" s="19" t="s">
        <v>5902</v>
      </c>
      <c r="B5484" s="20" t="s">
        <v>5903</v>
      </c>
      <c r="C5484" s="21" t="s">
        <v>169460</v>
      </c>
      <c r="D5484" s="21" t="s">
        <v>345</v>
      </c>
      <c r="E5484" s="23"/>
    </row>
    <row r="5485" spans="1:5" ht="20" customHeight="1">
      <c r="A5485" s="19" t="s">
        <v>5904</v>
      </c>
      <c r="B5485" s="20" t="s">
        <v>5905</v>
      </c>
      <c r="C5485" s="21" t="s">
        <v>169455</v>
      </c>
      <c r="D5485" s="21" t="s">
        <v>296</v>
      </c>
      <c r="E5485" s="23"/>
    </row>
    <row r="5486" spans="1:5" ht="20" customHeight="1">
      <c r="A5486" s="19" t="s">
        <v>5906</v>
      </c>
      <c r="B5486" s="20" t="s">
        <v>5907</v>
      </c>
      <c r="C5486" s="21" t="s">
        <v>169460</v>
      </c>
      <c r="D5486" s="21" t="s">
        <v>345</v>
      </c>
      <c r="E5486" s="23"/>
    </row>
    <row r="5487" spans="1:5" ht="32" customHeight="1">
      <c r="A5487" s="19" t="s">
        <v>5908</v>
      </c>
      <c r="B5487" s="20" t="s">
        <v>5909</v>
      </c>
      <c r="C5487" s="21" t="s">
        <v>169609</v>
      </c>
      <c r="D5487" s="21" t="s">
        <v>345</v>
      </c>
      <c r="E5487" s="23"/>
    </row>
    <row r="5488" spans="1:5" ht="32" customHeight="1">
      <c r="A5488" s="19" t="s">
        <v>5912</v>
      </c>
      <c r="B5488" s="20" t="s">
        <v>5911</v>
      </c>
      <c r="C5488" s="21" t="s">
        <v>169578</v>
      </c>
      <c r="D5488" s="21" t="s">
        <v>345</v>
      </c>
      <c r="E5488" s="23"/>
    </row>
    <row r="5489" spans="1:5" ht="20" customHeight="1">
      <c r="A5489" s="19" t="s">
        <v>5913</v>
      </c>
      <c r="B5489" s="20" t="s">
        <v>5914</v>
      </c>
      <c r="C5489" s="21" t="s">
        <v>169462</v>
      </c>
      <c r="D5489" s="21" t="s">
        <v>296</v>
      </c>
      <c r="E5489" s="23"/>
    </row>
    <row r="5490" spans="1:5" ht="20" customHeight="1">
      <c r="A5490" s="19" t="s">
        <v>5918</v>
      </c>
      <c r="B5490" s="20" t="s">
        <v>5916</v>
      </c>
      <c r="C5490" s="22">
        <v>0</v>
      </c>
      <c r="D5490" s="21" t="s">
        <v>296</v>
      </c>
      <c r="E5490" s="23"/>
    </row>
    <row r="5491" spans="1:5" ht="20" customHeight="1">
      <c r="A5491" s="19" t="s">
        <v>5919</v>
      </c>
      <c r="B5491" s="20" t="s">
        <v>5920</v>
      </c>
      <c r="C5491" s="22">
        <v>105</v>
      </c>
      <c r="D5491" s="21" t="s">
        <v>345</v>
      </c>
      <c r="E5491" s="23"/>
    </row>
    <row r="5492" spans="1:5" ht="20" customHeight="1">
      <c r="A5492" s="19" t="s">
        <v>5923</v>
      </c>
      <c r="B5492" s="20" t="s">
        <v>5924</v>
      </c>
      <c r="C5492" s="21" t="s">
        <v>169478</v>
      </c>
      <c r="D5492" s="21" t="s">
        <v>345</v>
      </c>
      <c r="E5492" s="23"/>
    </row>
    <row r="5493" spans="1:5" ht="20" customHeight="1">
      <c r="A5493" s="19" t="s">
        <v>5925</v>
      </c>
      <c r="B5493" s="20" t="s">
        <v>5926</v>
      </c>
      <c r="C5493" s="21" t="s">
        <v>169517</v>
      </c>
      <c r="D5493" s="21" t="s">
        <v>345</v>
      </c>
      <c r="E5493" s="23"/>
    </row>
    <row r="5494" spans="1:5" ht="20" customHeight="1">
      <c r="A5494" s="19" t="s">
        <v>5927</v>
      </c>
      <c r="B5494" s="24">
        <v>100</v>
      </c>
      <c r="C5494" s="21" t="s">
        <v>169492</v>
      </c>
      <c r="D5494" s="21" t="s">
        <v>345</v>
      </c>
      <c r="E5494" s="23"/>
    </row>
    <row r="5495" spans="1:5" ht="20" customHeight="1">
      <c r="A5495" s="19" t="s">
        <v>5930</v>
      </c>
      <c r="B5495" s="20" t="s">
        <v>5929</v>
      </c>
      <c r="C5495" s="22">
        <v>75</v>
      </c>
      <c r="D5495" s="21" t="s">
        <v>345</v>
      </c>
      <c r="E5495" s="23"/>
    </row>
    <row r="5496" spans="1:5" ht="20" customHeight="1">
      <c r="A5496" s="19" t="s">
        <v>5931</v>
      </c>
      <c r="B5496" s="20" t="s">
        <v>5932</v>
      </c>
      <c r="C5496" s="22">
        <v>165</v>
      </c>
      <c r="D5496" s="21" t="s">
        <v>345</v>
      </c>
      <c r="E5496" s="23"/>
    </row>
    <row r="5497" spans="1:5" ht="20" customHeight="1">
      <c r="A5497" s="19" t="s">
        <v>5933</v>
      </c>
      <c r="B5497" s="20" t="s">
        <v>5934</v>
      </c>
      <c r="C5497" s="22">
        <v>215</v>
      </c>
      <c r="D5497" s="21" t="s">
        <v>345</v>
      </c>
      <c r="E5497" s="23"/>
    </row>
    <row r="5498" spans="1:5" ht="20" customHeight="1">
      <c r="A5498" s="19" t="s">
        <v>5935</v>
      </c>
      <c r="B5498" s="20" t="s">
        <v>5936</v>
      </c>
      <c r="C5498" s="22">
        <v>185</v>
      </c>
      <c r="D5498" s="21" t="s">
        <v>345</v>
      </c>
      <c r="E5498" s="23"/>
    </row>
    <row r="5499" spans="1:5" ht="20" customHeight="1">
      <c r="A5499" s="19" t="s">
        <v>5937</v>
      </c>
      <c r="B5499" s="24">
        <v>100</v>
      </c>
      <c r="C5499" s="22">
        <v>245</v>
      </c>
      <c r="D5499" s="21" t="s">
        <v>345</v>
      </c>
      <c r="E5499" s="23"/>
    </row>
    <row r="5500" spans="1:5" ht="20" customHeight="1">
      <c r="A5500" s="19" t="s">
        <v>5938</v>
      </c>
      <c r="B5500" s="20" t="s">
        <v>5939</v>
      </c>
      <c r="C5500" s="21" t="s">
        <v>169509</v>
      </c>
      <c r="D5500" s="21" t="s">
        <v>345</v>
      </c>
      <c r="E5500" s="23"/>
    </row>
    <row r="5501" spans="1:5" ht="20" customHeight="1">
      <c r="A5501" s="19" t="s">
        <v>5942</v>
      </c>
      <c r="B5501" s="20" t="s">
        <v>5941</v>
      </c>
      <c r="C5501" s="21" t="s">
        <v>169480</v>
      </c>
      <c r="D5501" s="21" t="s">
        <v>345</v>
      </c>
      <c r="E5501" s="23"/>
    </row>
    <row r="5502" spans="1:5" ht="20" customHeight="1">
      <c r="A5502" s="19" t="s">
        <v>5943</v>
      </c>
      <c r="B5502" s="20" t="s">
        <v>5944</v>
      </c>
      <c r="C5502" s="22">
        <v>-95</v>
      </c>
      <c r="D5502" s="21" t="s">
        <v>296</v>
      </c>
      <c r="E5502" s="23"/>
    </row>
    <row r="5503" spans="1:5" ht="20" customHeight="1">
      <c r="A5503" s="19" t="s">
        <v>5945</v>
      </c>
      <c r="B5503" s="20" t="s">
        <v>5946</v>
      </c>
      <c r="C5503" s="21" t="s">
        <v>169455</v>
      </c>
      <c r="D5503" s="21" t="s">
        <v>345</v>
      </c>
      <c r="E5503" s="23"/>
    </row>
    <row r="5504" spans="1:5" ht="20" customHeight="1">
      <c r="A5504" s="19" t="s">
        <v>5947</v>
      </c>
      <c r="B5504" s="20" t="s">
        <v>5948</v>
      </c>
      <c r="C5504" s="22">
        <v>95</v>
      </c>
      <c r="D5504" s="21" t="s">
        <v>345</v>
      </c>
      <c r="E5504" s="23"/>
    </row>
    <row r="5505" spans="1:5" ht="20" customHeight="1">
      <c r="A5505" s="19" t="s">
        <v>5951</v>
      </c>
      <c r="B5505" s="20" t="s">
        <v>5950</v>
      </c>
      <c r="C5505" s="21" t="s">
        <v>169499</v>
      </c>
      <c r="D5505" s="21" t="s">
        <v>345</v>
      </c>
      <c r="E5505" s="23"/>
    </row>
    <row r="5506" spans="1:5" ht="20" customHeight="1">
      <c r="A5506" s="19" t="s">
        <v>5952</v>
      </c>
      <c r="B5506" s="20" t="s">
        <v>5953</v>
      </c>
      <c r="C5506" s="22">
        <v>65</v>
      </c>
      <c r="D5506" s="21" t="s">
        <v>345</v>
      </c>
      <c r="E5506" s="23"/>
    </row>
    <row r="5507" spans="1:5" ht="20" customHeight="1">
      <c r="A5507" s="19" t="s">
        <v>5957</v>
      </c>
      <c r="B5507" s="20" t="s">
        <v>5955</v>
      </c>
      <c r="C5507" s="22">
        <v>-65</v>
      </c>
      <c r="D5507" s="21" t="s">
        <v>345</v>
      </c>
      <c r="E5507" s="23"/>
    </row>
    <row r="5508" spans="1:5" ht="20" customHeight="1">
      <c r="A5508" s="19" t="s">
        <v>5958</v>
      </c>
      <c r="B5508" s="20" t="s">
        <v>5959</v>
      </c>
      <c r="C5508" s="21" t="s">
        <v>169448</v>
      </c>
      <c r="D5508" s="21" t="s">
        <v>296</v>
      </c>
      <c r="E5508" s="23"/>
    </row>
    <row r="5509" spans="1:5" ht="20" customHeight="1">
      <c r="A5509" s="19" t="s">
        <v>5966</v>
      </c>
      <c r="B5509" s="20" t="s">
        <v>5967</v>
      </c>
      <c r="C5509" s="21" t="s">
        <v>169485</v>
      </c>
      <c r="D5509" s="21" t="s">
        <v>345</v>
      </c>
      <c r="E5509" s="23"/>
    </row>
    <row r="5510" spans="1:5" ht="20" customHeight="1">
      <c r="A5510" s="19" t="s">
        <v>5981</v>
      </c>
      <c r="B5510" s="20" t="s">
        <v>5982</v>
      </c>
      <c r="C5510" s="22">
        <v>105</v>
      </c>
      <c r="D5510" s="21" t="s">
        <v>345</v>
      </c>
      <c r="E5510" s="23"/>
    </row>
    <row r="5511" spans="1:5" ht="20" customHeight="1">
      <c r="A5511" s="19" t="s">
        <v>5991</v>
      </c>
      <c r="B5511" s="24">
        <v>100</v>
      </c>
      <c r="C5511" s="21" t="s">
        <v>169494</v>
      </c>
      <c r="D5511" s="21" t="s">
        <v>345</v>
      </c>
      <c r="E5511" s="23"/>
    </row>
    <row r="5512" spans="1:5" ht="20" customHeight="1">
      <c r="A5512" s="19" t="s">
        <v>6002</v>
      </c>
      <c r="B5512" s="20" t="s">
        <v>6003</v>
      </c>
      <c r="C5512" s="22">
        <v>55</v>
      </c>
      <c r="D5512" s="21" t="s">
        <v>345</v>
      </c>
      <c r="E5512" s="23"/>
    </row>
    <row r="5513" spans="1:5" ht="20" customHeight="1">
      <c r="A5513" s="19" t="s">
        <v>6007</v>
      </c>
      <c r="B5513" s="20" t="s">
        <v>6008</v>
      </c>
      <c r="C5513" s="22">
        <v>75</v>
      </c>
      <c r="D5513" s="21" t="s">
        <v>345</v>
      </c>
      <c r="E5513" s="23"/>
    </row>
    <row r="5514" spans="1:5" ht="20" customHeight="1">
      <c r="A5514" s="19" t="s">
        <v>6020</v>
      </c>
      <c r="B5514" s="20" t="s">
        <v>6019</v>
      </c>
      <c r="C5514" s="22">
        <v>95</v>
      </c>
      <c r="D5514" s="21" t="s">
        <v>345</v>
      </c>
      <c r="E5514" s="23"/>
    </row>
    <row r="5515" spans="1:5" ht="20" customHeight="1">
      <c r="A5515" s="19" t="s">
        <v>6071</v>
      </c>
      <c r="B5515" s="20" t="s">
        <v>6072</v>
      </c>
      <c r="C5515" s="21" t="s">
        <v>169509</v>
      </c>
      <c r="D5515" s="21" t="s">
        <v>345</v>
      </c>
      <c r="E5515" s="23"/>
    </row>
    <row r="5516" spans="1:5" ht="20" customHeight="1">
      <c r="A5516" s="19" t="s">
        <v>9685</v>
      </c>
      <c r="B5516" s="20" t="s">
        <v>9686</v>
      </c>
      <c r="C5516" s="22">
        <v>175</v>
      </c>
      <c r="D5516" s="21" t="s">
        <v>345</v>
      </c>
      <c r="E5516" s="23"/>
    </row>
    <row r="5517" spans="1:5" ht="20" customHeight="1">
      <c r="A5517" s="19" t="s">
        <v>9800</v>
      </c>
      <c r="B5517" s="20" t="s">
        <v>9801</v>
      </c>
      <c r="C5517" s="21" t="s">
        <v>169517</v>
      </c>
      <c r="D5517" s="21" t="s">
        <v>345</v>
      </c>
      <c r="E5517" s="23"/>
    </row>
    <row r="5518" spans="1:5" ht="20" customHeight="1">
      <c r="A5518" s="19" t="s">
        <v>9816</v>
      </c>
      <c r="B5518" s="24">
        <v>100</v>
      </c>
      <c r="C5518" s="21" t="s">
        <v>169492</v>
      </c>
      <c r="D5518" s="21" t="s">
        <v>345</v>
      </c>
      <c r="E5518" s="23"/>
    </row>
    <row r="5519" spans="1:5" ht="20" customHeight="1">
      <c r="A5519" s="19" t="s">
        <v>9884</v>
      </c>
      <c r="B5519" s="20" t="s">
        <v>9883</v>
      </c>
      <c r="C5519" s="22">
        <v>115</v>
      </c>
      <c r="D5519" s="21" t="s">
        <v>345</v>
      </c>
      <c r="E5519" s="23"/>
    </row>
    <row r="5520" spans="1:5" ht="20" customHeight="1">
      <c r="A5520" s="19" t="s">
        <v>9916</v>
      </c>
      <c r="B5520" s="20" t="s">
        <v>9917</v>
      </c>
      <c r="C5520" s="22">
        <v>35</v>
      </c>
      <c r="D5520" s="21" t="s">
        <v>296</v>
      </c>
      <c r="E5520" s="23"/>
    </row>
    <row r="5521" spans="1:5" ht="20" customHeight="1">
      <c r="A5521" s="19" t="s">
        <v>9922</v>
      </c>
      <c r="B5521" s="24">
        <v>100</v>
      </c>
      <c r="C5521" s="22">
        <v>285</v>
      </c>
      <c r="D5521" s="21" t="s">
        <v>345</v>
      </c>
      <c r="E5521" s="23"/>
    </row>
    <row r="5522" spans="1:5" ht="20" customHeight="1">
      <c r="A5522" s="19" t="s">
        <v>9924</v>
      </c>
      <c r="B5522" s="24">
        <v>100</v>
      </c>
      <c r="C5522" s="22">
        <v>195</v>
      </c>
      <c r="D5522" s="21" t="s">
        <v>345</v>
      </c>
      <c r="E5522" s="23"/>
    </row>
    <row r="5523" spans="1:5" ht="20" customHeight="1">
      <c r="A5523" s="19" t="s">
        <v>9931</v>
      </c>
      <c r="B5523" s="20" t="s">
        <v>9932</v>
      </c>
      <c r="C5523" s="21" t="s">
        <v>156989</v>
      </c>
      <c r="D5523" s="21" t="s">
        <v>345</v>
      </c>
      <c r="E5523" s="23"/>
    </row>
    <row r="5524" spans="1:5" ht="20" customHeight="1">
      <c r="A5524" s="19" t="s">
        <v>9938</v>
      </c>
      <c r="B5524" s="20" t="s">
        <v>9939</v>
      </c>
      <c r="C5524" s="22">
        <v>255</v>
      </c>
      <c r="D5524" s="21" t="s">
        <v>345</v>
      </c>
      <c r="E5524" s="23"/>
    </row>
    <row r="5525" spans="1:5" ht="20" customHeight="1">
      <c r="A5525" s="19" t="s">
        <v>9941</v>
      </c>
      <c r="B5525" s="24">
        <v>100</v>
      </c>
      <c r="C5525" s="22">
        <v>195</v>
      </c>
      <c r="D5525" s="21" t="s">
        <v>345</v>
      </c>
      <c r="E5525" s="23"/>
    </row>
    <row r="5526" spans="1:5" ht="20" customHeight="1">
      <c r="A5526" s="19" t="s">
        <v>9949</v>
      </c>
      <c r="B5526" s="20" t="s">
        <v>9946</v>
      </c>
      <c r="C5526" s="22">
        <v>55</v>
      </c>
      <c r="D5526" s="21" t="s">
        <v>296</v>
      </c>
      <c r="E5526" s="23"/>
    </row>
    <row r="5527" spans="1:5" ht="20" customHeight="1">
      <c r="A5527" s="19" t="s">
        <v>9952</v>
      </c>
      <c r="B5527" s="20" t="s">
        <v>9953</v>
      </c>
      <c r="C5527" s="21" t="s">
        <v>169485</v>
      </c>
      <c r="D5527" s="21" t="s">
        <v>345</v>
      </c>
      <c r="E5527" s="23"/>
    </row>
    <row r="5528" spans="1:5" ht="20" customHeight="1">
      <c r="A5528" s="19" t="s">
        <v>9961</v>
      </c>
      <c r="B5528" s="20" t="s">
        <v>9962</v>
      </c>
      <c r="C5528" s="21" t="s">
        <v>169452</v>
      </c>
      <c r="D5528" s="21" t="s">
        <v>345</v>
      </c>
      <c r="E5528" s="23"/>
    </row>
    <row r="5529" spans="1:5" ht="20" customHeight="1">
      <c r="A5529" s="19" t="s">
        <v>9975</v>
      </c>
      <c r="B5529" s="20" t="s">
        <v>9974</v>
      </c>
      <c r="C5529" s="21" t="s">
        <v>169478</v>
      </c>
      <c r="D5529" s="21" t="s">
        <v>345</v>
      </c>
      <c r="E5529" s="23"/>
    </row>
    <row r="5530" spans="1:5" ht="20" customHeight="1">
      <c r="A5530" s="19" t="s">
        <v>9991</v>
      </c>
      <c r="B5530" s="20" t="s">
        <v>9992</v>
      </c>
      <c r="C5530" s="21" t="s">
        <v>169486</v>
      </c>
      <c r="D5530" s="21" t="s">
        <v>345</v>
      </c>
      <c r="E5530" s="23"/>
    </row>
    <row r="5531" spans="1:5" ht="20" customHeight="1">
      <c r="A5531" s="19" t="s">
        <v>10008</v>
      </c>
      <c r="B5531" s="20" t="s">
        <v>10009</v>
      </c>
      <c r="C5531" s="22">
        <v>145</v>
      </c>
      <c r="D5531" s="21" t="s">
        <v>345</v>
      </c>
      <c r="E5531" s="23"/>
    </row>
    <row r="5532" spans="1:5" ht="20" customHeight="1">
      <c r="A5532" s="19" t="s">
        <v>10017</v>
      </c>
      <c r="B5532" s="20" t="s">
        <v>10016</v>
      </c>
      <c r="C5532" s="21" t="s">
        <v>169480</v>
      </c>
      <c r="D5532" s="21" t="s">
        <v>345</v>
      </c>
      <c r="E5532" s="23"/>
    </row>
    <row r="5533" spans="1:5" ht="20" customHeight="1">
      <c r="A5533" s="19" t="s">
        <v>10021</v>
      </c>
      <c r="B5533" s="20" t="s">
        <v>10022</v>
      </c>
      <c r="C5533" s="22">
        <v>75</v>
      </c>
      <c r="D5533" s="21" t="s">
        <v>345</v>
      </c>
      <c r="E5533" s="23"/>
    </row>
    <row r="5534" spans="1:5" ht="20" customHeight="1">
      <c r="A5534" s="19" t="s">
        <v>10045</v>
      </c>
      <c r="B5534" s="20" t="s">
        <v>10043</v>
      </c>
      <c r="C5534" s="21" t="s">
        <v>169448</v>
      </c>
      <c r="D5534" s="21" t="s">
        <v>345</v>
      </c>
      <c r="E5534" s="23"/>
    </row>
    <row r="5535" spans="1:5" ht="32" customHeight="1">
      <c r="A5535" s="19" t="s">
        <v>10056</v>
      </c>
      <c r="B5535" s="20" t="s">
        <v>10054</v>
      </c>
      <c r="C5535" s="21" t="s">
        <v>160304</v>
      </c>
      <c r="D5535" s="21" t="s">
        <v>296</v>
      </c>
      <c r="E5535" s="23"/>
    </row>
    <row r="5536" spans="1:5" ht="20" customHeight="1">
      <c r="A5536" s="19" t="s">
        <v>10058</v>
      </c>
      <c r="B5536" s="20" t="s">
        <v>10059</v>
      </c>
      <c r="C5536" s="22">
        <v>-65</v>
      </c>
      <c r="D5536" s="21" t="s">
        <v>345</v>
      </c>
      <c r="E5536" s="23"/>
    </row>
    <row r="5537" spans="1:5" ht="20" customHeight="1">
      <c r="A5537" s="19" t="s">
        <v>10060</v>
      </c>
      <c r="B5537" s="20" t="s">
        <v>10061</v>
      </c>
      <c r="C5537" s="22">
        <v>-125</v>
      </c>
      <c r="D5537" s="21" t="s">
        <v>296</v>
      </c>
      <c r="E5537" s="23"/>
    </row>
    <row r="5538" spans="1:5" ht="20" customHeight="1">
      <c r="A5538" s="19" t="s">
        <v>10062</v>
      </c>
      <c r="B5538" s="20" t="s">
        <v>10063</v>
      </c>
      <c r="C5538" s="22">
        <v>85</v>
      </c>
      <c r="D5538" s="21" t="s">
        <v>345</v>
      </c>
      <c r="E5538" s="23"/>
    </row>
    <row r="5539" spans="1:5" ht="20" customHeight="1">
      <c r="A5539" s="19" t="s">
        <v>10064</v>
      </c>
      <c r="B5539" s="20" t="s">
        <v>10065</v>
      </c>
      <c r="C5539" s="22">
        <v>-45</v>
      </c>
      <c r="D5539" s="21" t="s">
        <v>345</v>
      </c>
      <c r="E5539" s="23"/>
    </row>
    <row r="5540" spans="1:5" ht="32" customHeight="1">
      <c r="A5540" s="19" t="s">
        <v>10066</v>
      </c>
      <c r="B5540" s="20" t="s">
        <v>10067</v>
      </c>
      <c r="C5540" s="21" t="s">
        <v>169610</v>
      </c>
      <c r="D5540" s="21" t="s">
        <v>345</v>
      </c>
      <c r="E5540" s="23"/>
    </row>
    <row r="5541" spans="1:5" ht="20" customHeight="1">
      <c r="A5541" s="19" t="s">
        <v>10070</v>
      </c>
      <c r="B5541" s="20" t="s">
        <v>10069</v>
      </c>
      <c r="C5541" s="21" t="s">
        <v>169486</v>
      </c>
      <c r="D5541" s="21" t="s">
        <v>345</v>
      </c>
      <c r="E5541" s="23"/>
    </row>
    <row r="5542" spans="1:5" ht="32" customHeight="1">
      <c r="A5542" s="19" t="s">
        <v>10071</v>
      </c>
      <c r="B5542" s="20" t="s">
        <v>10072</v>
      </c>
      <c r="C5542" s="21" t="s">
        <v>169611</v>
      </c>
      <c r="D5542" s="21" t="s">
        <v>345</v>
      </c>
      <c r="E5542" s="23"/>
    </row>
    <row r="5543" spans="1:5" ht="20" customHeight="1">
      <c r="A5543" s="19" t="s">
        <v>10077</v>
      </c>
      <c r="B5543" s="20" t="s">
        <v>10076</v>
      </c>
      <c r="C5543" s="21" t="s">
        <v>169442</v>
      </c>
      <c r="D5543" s="21" t="s">
        <v>296</v>
      </c>
      <c r="E5543" s="23"/>
    </row>
    <row r="5544" spans="1:5" ht="20" customHeight="1">
      <c r="A5544" s="19" t="s">
        <v>10078</v>
      </c>
      <c r="B5544" s="20" t="s">
        <v>10079</v>
      </c>
      <c r="C5544" s="22">
        <v>95</v>
      </c>
      <c r="D5544" s="21" t="s">
        <v>345</v>
      </c>
      <c r="E5544" s="23"/>
    </row>
    <row r="5545" spans="1:5" ht="20" customHeight="1">
      <c r="A5545" s="19" t="s">
        <v>10080</v>
      </c>
      <c r="B5545" s="20" t="s">
        <v>10081</v>
      </c>
      <c r="C5545" s="21" t="s">
        <v>169492</v>
      </c>
      <c r="D5545" s="21" t="s">
        <v>345</v>
      </c>
      <c r="E5545" s="23"/>
    </row>
    <row r="5546" spans="1:5" ht="20" customHeight="1">
      <c r="A5546" s="19" t="s">
        <v>10082</v>
      </c>
      <c r="B5546" s="24">
        <v>100</v>
      </c>
      <c r="C5546" s="22">
        <v>155</v>
      </c>
      <c r="D5546" s="21" t="s">
        <v>345</v>
      </c>
      <c r="E5546" s="23"/>
    </row>
    <row r="5547" spans="1:5" ht="32" customHeight="1">
      <c r="A5547" s="19" t="s">
        <v>10085</v>
      </c>
      <c r="B5547" s="20" t="s">
        <v>10084</v>
      </c>
      <c r="C5547" s="21" t="s">
        <v>169581</v>
      </c>
      <c r="D5547" s="21" t="s">
        <v>345</v>
      </c>
      <c r="E5547" s="23"/>
    </row>
    <row r="5548" spans="1:5" ht="20" customHeight="1">
      <c r="A5548" s="19" t="s">
        <v>10086</v>
      </c>
      <c r="B5548" s="20" t="s">
        <v>10087</v>
      </c>
      <c r="C5548" s="21" t="s">
        <v>169435</v>
      </c>
      <c r="D5548" s="21" t="s">
        <v>345</v>
      </c>
      <c r="E5548" s="23"/>
    </row>
    <row r="5549" spans="1:5" ht="20" customHeight="1">
      <c r="A5549" s="19" t="s">
        <v>10093</v>
      </c>
      <c r="B5549" s="20" t="s">
        <v>10089</v>
      </c>
      <c r="C5549" s="21" t="s">
        <v>169435</v>
      </c>
      <c r="D5549" s="21" t="s">
        <v>345</v>
      </c>
      <c r="E5549" s="23"/>
    </row>
    <row r="5550" spans="1:5" ht="20" customHeight="1">
      <c r="A5550" s="19" t="s">
        <v>10094</v>
      </c>
      <c r="B5550" s="20" t="s">
        <v>10095</v>
      </c>
      <c r="C5550" s="21" t="s">
        <v>169480</v>
      </c>
      <c r="D5550" s="21" t="s">
        <v>345</v>
      </c>
      <c r="E5550" s="23"/>
    </row>
    <row r="5551" spans="1:5" ht="20" customHeight="1">
      <c r="A5551" s="19" t="s">
        <v>10096</v>
      </c>
      <c r="B5551" s="20" t="s">
        <v>10097</v>
      </c>
      <c r="C5551" s="22">
        <v>165</v>
      </c>
      <c r="D5551" s="21" t="s">
        <v>345</v>
      </c>
      <c r="E5551" s="23"/>
    </row>
    <row r="5552" spans="1:5" ht="20" customHeight="1">
      <c r="A5552" s="19" t="s">
        <v>10101</v>
      </c>
      <c r="B5552" s="20" t="s">
        <v>10099</v>
      </c>
      <c r="C5552" s="21" t="s">
        <v>169462</v>
      </c>
      <c r="D5552" s="21" t="s">
        <v>296</v>
      </c>
      <c r="E5552" s="23"/>
    </row>
    <row r="5553" spans="1:5" ht="20" customHeight="1">
      <c r="A5553" s="19" t="s">
        <v>10102</v>
      </c>
      <c r="B5553" s="20" t="s">
        <v>10103</v>
      </c>
      <c r="C5553" s="22">
        <v>55</v>
      </c>
      <c r="D5553" s="21" t="s">
        <v>345</v>
      </c>
      <c r="E5553" s="23"/>
    </row>
    <row r="5554" spans="1:5" ht="20" customHeight="1">
      <c r="A5554" s="19" t="s">
        <v>10106</v>
      </c>
      <c r="B5554" s="20" t="s">
        <v>10105</v>
      </c>
      <c r="C5554" s="21" t="s">
        <v>169448</v>
      </c>
      <c r="D5554" s="21" t="s">
        <v>345</v>
      </c>
      <c r="E5554" s="23"/>
    </row>
    <row r="5555" spans="1:5" ht="20" customHeight="1">
      <c r="A5555" s="19" t="s">
        <v>10109</v>
      </c>
      <c r="B5555" s="20" t="s">
        <v>10108</v>
      </c>
      <c r="C5555" s="21" t="s">
        <v>169455</v>
      </c>
      <c r="D5555" s="21" t="s">
        <v>296</v>
      </c>
      <c r="E5555" s="23"/>
    </row>
    <row r="5556" spans="1:5" ht="20" customHeight="1">
      <c r="A5556" s="19" t="s">
        <v>10110</v>
      </c>
      <c r="B5556" s="20" t="s">
        <v>10111</v>
      </c>
      <c r="C5556" s="21" t="s">
        <v>169433</v>
      </c>
      <c r="D5556" s="21" t="s">
        <v>345</v>
      </c>
      <c r="E5556" s="23"/>
    </row>
    <row r="5557" spans="1:5" ht="20" customHeight="1">
      <c r="A5557" s="19" t="s">
        <v>10112</v>
      </c>
      <c r="B5557" s="20" t="s">
        <v>10113</v>
      </c>
      <c r="C5557" s="22">
        <v>-75</v>
      </c>
      <c r="D5557" s="21" t="s">
        <v>296</v>
      </c>
      <c r="E5557" s="23"/>
    </row>
    <row r="5558" spans="1:5" ht="20" customHeight="1">
      <c r="A5558" s="19" t="s">
        <v>10114</v>
      </c>
      <c r="B5558" s="20" t="s">
        <v>10115</v>
      </c>
      <c r="C5558" s="21" t="s">
        <v>14955</v>
      </c>
      <c r="D5558" s="21" t="s">
        <v>345</v>
      </c>
      <c r="E5558" s="23"/>
    </row>
    <row r="5559" spans="1:5" ht="32" customHeight="1">
      <c r="A5559" s="19" t="s">
        <v>10121</v>
      </c>
      <c r="B5559" s="20" t="s">
        <v>10117</v>
      </c>
      <c r="C5559" s="21" t="s">
        <v>169598</v>
      </c>
      <c r="D5559" s="21" t="s">
        <v>345</v>
      </c>
      <c r="E5559" s="23"/>
    </row>
    <row r="5560" spans="1:5" ht="20" customHeight="1">
      <c r="A5560" s="19" t="s">
        <v>10122</v>
      </c>
      <c r="B5560" s="20" t="s">
        <v>10123</v>
      </c>
      <c r="C5560" s="22">
        <v>15</v>
      </c>
      <c r="D5560" s="21" t="s">
        <v>345</v>
      </c>
      <c r="E5560" s="23"/>
    </row>
    <row r="5561" spans="1:5" ht="20" customHeight="1">
      <c r="A5561" s="19" t="s">
        <v>10126</v>
      </c>
      <c r="B5561" s="20" t="s">
        <v>10125</v>
      </c>
      <c r="C5561" s="22">
        <v>0</v>
      </c>
      <c r="D5561" s="21" t="s">
        <v>296</v>
      </c>
      <c r="E5561" s="23"/>
    </row>
    <row r="5562" spans="1:5" ht="20" customHeight="1">
      <c r="A5562" s="19" t="s">
        <v>10127</v>
      </c>
      <c r="B5562" s="20" t="s">
        <v>10128</v>
      </c>
      <c r="C5562" s="21" t="s">
        <v>169474</v>
      </c>
      <c r="D5562" s="21" t="s">
        <v>296</v>
      </c>
      <c r="E5562" s="23"/>
    </row>
    <row r="5563" spans="1:5" ht="20" customHeight="1">
      <c r="A5563" s="19" t="s">
        <v>10134</v>
      </c>
      <c r="B5563" s="20" t="s">
        <v>10130</v>
      </c>
      <c r="C5563" s="21" t="s">
        <v>169474</v>
      </c>
      <c r="D5563" s="21" t="s">
        <v>345</v>
      </c>
      <c r="E5563" s="23"/>
    </row>
    <row r="5564" spans="1:5" ht="20" customHeight="1">
      <c r="A5564" s="19" t="s">
        <v>10135</v>
      </c>
      <c r="B5564" s="20" t="s">
        <v>10136</v>
      </c>
      <c r="C5564" s="22">
        <v>-65</v>
      </c>
      <c r="D5564" s="21" t="s">
        <v>296</v>
      </c>
      <c r="E5564" s="23"/>
    </row>
    <row r="5565" spans="1:5" ht="20" customHeight="1">
      <c r="A5565" s="19" t="s">
        <v>5849</v>
      </c>
      <c r="B5565" s="20" t="s">
        <v>5850</v>
      </c>
      <c r="C5565" s="22">
        <v>-45</v>
      </c>
      <c r="D5565" s="21" t="s">
        <v>139</v>
      </c>
      <c r="E5565" s="23"/>
    </row>
    <row r="5566" spans="1:5" ht="20" customHeight="1">
      <c r="A5566" s="19" t="s">
        <v>5921</v>
      </c>
      <c r="B5566" s="20" t="s">
        <v>5922</v>
      </c>
      <c r="C5566" s="22">
        <v>-95</v>
      </c>
      <c r="D5566" s="21" t="s">
        <v>139</v>
      </c>
      <c r="E5566" s="23"/>
    </row>
    <row r="5567" spans="1:5" ht="32" customHeight="1">
      <c r="A5567" s="19" t="s">
        <v>5960</v>
      </c>
      <c r="B5567" s="20" t="s">
        <v>5959</v>
      </c>
      <c r="C5567" s="21" t="s">
        <v>169612</v>
      </c>
      <c r="D5567" s="21" t="s">
        <v>296</v>
      </c>
      <c r="E5567" s="23"/>
    </row>
    <row r="5568" spans="1:5" ht="20" customHeight="1">
      <c r="A5568" s="19" t="s">
        <v>5961</v>
      </c>
      <c r="B5568" s="20" t="s">
        <v>5962</v>
      </c>
      <c r="C5568" s="21" t="s">
        <v>169435</v>
      </c>
      <c r="D5568" s="21" t="s">
        <v>345</v>
      </c>
      <c r="E5568" s="23"/>
    </row>
    <row r="5569" spans="1:5" ht="20" customHeight="1">
      <c r="A5569" s="19" t="s">
        <v>5963</v>
      </c>
      <c r="B5569" s="24">
        <v>100</v>
      </c>
      <c r="C5569" s="22">
        <v>55</v>
      </c>
      <c r="D5569" s="21" t="s">
        <v>345</v>
      </c>
      <c r="E5569" s="23"/>
    </row>
    <row r="5570" spans="1:5" ht="20" customHeight="1">
      <c r="A5570" s="19" t="s">
        <v>5964</v>
      </c>
      <c r="B5570" s="20" t="s">
        <v>5965</v>
      </c>
      <c r="C5570" s="22">
        <v>35</v>
      </c>
      <c r="D5570" s="21" t="s">
        <v>345</v>
      </c>
      <c r="E5570" s="23"/>
    </row>
    <row r="5571" spans="1:5" ht="20" customHeight="1">
      <c r="A5571" s="19" t="s">
        <v>5968</v>
      </c>
      <c r="B5571" s="20" t="s">
        <v>5967</v>
      </c>
      <c r="C5571" s="21" t="s">
        <v>169485</v>
      </c>
      <c r="D5571" s="21" t="s">
        <v>345</v>
      </c>
      <c r="E5571" s="23"/>
    </row>
    <row r="5572" spans="1:5" ht="20" customHeight="1">
      <c r="A5572" s="19" t="s">
        <v>5969</v>
      </c>
      <c r="B5572" s="20" t="s">
        <v>5970</v>
      </c>
      <c r="C5572" s="21" t="s">
        <v>169438</v>
      </c>
      <c r="D5572" s="21" t="s">
        <v>345</v>
      </c>
      <c r="E5572" s="23"/>
    </row>
    <row r="5573" spans="1:5" ht="20" customHeight="1">
      <c r="A5573" s="19" t="s">
        <v>5971</v>
      </c>
      <c r="B5573" s="20" t="s">
        <v>5972</v>
      </c>
      <c r="C5573" s="22">
        <v>15</v>
      </c>
      <c r="D5573" s="21" t="s">
        <v>296</v>
      </c>
      <c r="E5573" s="23"/>
    </row>
    <row r="5574" spans="1:5" ht="20" customHeight="1">
      <c r="A5574" s="19" t="s">
        <v>5973</v>
      </c>
      <c r="B5574" s="20" t="s">
        <v>5974</v>
      </c>
      <c r="C5574" s="21" t="s">
        <v>169486</v>
      </c>
      <c r="D5574" s="21" t="s">
        <v>296</v>
      </c>
      <c r="E5574" s="23"/>
    </row>
    <row r="5575" spans="1:5" ht="20" customHeight="1">
      <c r="A5575" s="19" t="s">
        <v>5975</v>
      </c>
      <c r="B5575" s="20" t="s">
        <v>5976</v>
      </c>
      <c r="C5575" s="21" t="s">
        <v>156989</v>
      </c>
      <c r="D5575" s="21" t="s">
        <v>345</v>
      </c>
      <c r="E5575" s="23"/>
    </row>
    <row r="5576" spans="1:5" ht="20" customHeight="1">
      <c r="A5576" s="19" t="s">
        <v>5979</v>
      </c>
      <c r="B5576" s="20" t="s">
        <v>5980</v>
      </c>
      <c r="C5576" s="21" t="s">
        <v>101727</v>
      </c>
      <c r="D5576" s="21" t="s">
        <v>345</v>
      </c>
      <c r="E5576" s="23"/>
    </row>
    <row r="5577" spans="1:5" ht="20" customHeight="1">
      <c r="A5577" s="19" t="s">
        <v>5983</v>
      </c>
      <c r="B5577" s="20" t="s">
        <v>5982</v>
      </c>
      <c r="C5577" s="22">
        <v>105</v>
      </c>
      <c r="D5577" s="21" t="s">
        <v>345</v>
      </c>
      <c r="E5577" s="23"/>
    </row>
    <row r="5578" spans="1:5" ht="20" customHeight="1">
      <c r="A5578" s="19" t="s">
        <v>5984</v>
      </c>
      <c r="B5578" s="20" t="s">
        <v>5985</v>
      </c>
      <c r="C5578" s="22">
        <v>55</v>
      </c>
      <c r="D5578" s="21" t="s">
        <v>345</v>
      </c>
      <c r="E5578" s="23"/>
    </row>
    <row r="5579" spans="1:5" ht="20" customHeight="1">
      <c r="A5579" s="19" t="s">
        <v>5986</v>
      </c>
      <c r="B5579" s="24">
        <v>100</v>
      </c>
      <c r="C5579" s="21" t="s">
        <v>156989</v>
      </c>
      <c r="D5579" s="21" t="s">
        <v>345</v>
      </c>
      <c r="E5579" s="23"/>
    </row>
    <row r="5580" spans="1:5" ht="20" customHeight="1">
      <c r="A5580" s="19" t="s">
        <v>5987</v>
      </c>
      <c r="B5580" s="20" t="s">
        <v>5988</v>
      </c>
      <c r="C5580" s="21" t="s">
        <v>169471</v>
      </c>
      <c r="D5580" s="21" t="s">
        <v>345</v>
      </c>
      <c r="E5580" s="23"/>
    </row>
    <row r="5581" spans="1:5" ht="20" customHeight="1">
      <c r="A5581" s="19" t="s">
        <v>5989</v>
      </c>
      <c r="B5581" s="20" t="s">
        <v>5990</v>
      </c>
      <c r="C5581" s="21" t="s">
        <v>169455</v>
      </c>
      <c r="D5581" s="21" t="s">
        <v>345</v>
      </c>
      <c r="E5581" s="23"/>
    </row>
    <row r="5582" spans="1:5" ht="20" customHeight="1">
      <c r="A5582" s="19" t="s">
        <v>5992</v>
      </c>
      <c r="B5582" s="24">
        <v>100</v>
      </c>
      <c r="C5582" s="21" t="s">
        <v>169494</v>
      </c>
      <c r="D5582" s="21" t="s">
        <v>345</v>
      </c>
      <c r="E5582" s="23"/>
    </row>
    <row r="5583" spans="1:5" ht="20" customHeight="1">
      <c r="A5583" s="19" t="s">
        <v>5993</v>
      </c>
      <c r="B5583" s="20" t="s">
        <v>5994</v>
      </c>
      <c r="C5583" s="22">
        <v>-85</v>
      </c>
      <c r="D5583" s="21" t="s">
        <v>296</v>
      </c>
      <c r="E5583" s="23"/>
    </row>
    <row r="5584" spans="1:5" ht="20" customHeight="1">
      <c r="A5584" s="19" t="s">
        <v>5995</v>
      </c>
      <c r="B5584" s="20" t="s">
        <v>5996</v>
      </c>
      <c r="C5584" s="21" t="s">
        <v>14955</v>
      </c>
      <c r="D5584" s="21" t="s">
        <v>345</v>
      </c>
      <c r="E5584" s="23"/>
    </row>
    <row r="5585" spans="1:5" ht="20" customHeight="1">
      <c r="A5585" s="19" t="s">
        <v>5997</v>
      </c>
      <c r="B5585" s="20" t="s">
        <v>5998</v>
      </c>
      <c r="C5585" s="21" t="s">
        <v>169478</v>
      </c>
      <c r="D5585" s="21" t="s">
        <v>345</v>
      </c>
      <c r="E5585" s="23"/>
    </row>
    <row r="5586" spans="1:5" ht="20" customHeight="1">
      <c r="A5586" s="19" t="s">
        <v>5999</v>
      </c>
      <c r="B5586" s="20" t="s">
        <v>6000</v>
      </c>
      <c r="C5586" s="22">
        <v>-15</v>
      </c>
      <c r="D5586" s="21" t="s">
        <v>345</v>
      </c>
      <c r="E5586" s="23"/>
    </row>
    <row r="5587" spans="1:5" ht="20" customHeight="1">
      <c r="A5587" s="19" t="s">
        <v>6001</v>
      </c>
      <c r="B5587" s="24">
        <v>100</v>
      </c>
      <c r="C5587" s="21" t="s">
        <v>169478</v>
      </c>
      <c r="D5587" s="21" t="s">
        <v>345</v>
      </c>
      <c r="E5587" s="23"/>
    </row>
    <row r="5588" spans="1:5" ht="20" customHeight="1">
      <c r="A5588" s="19" t="s">
        <v>6004</v>
      </c>
      <c r="B5588" s="20" t="s">
        <v>6003</v>
      </c>
      <c r="C5588" s="22">
        <v>55</v>
      </c>
      <c r="D5588" s="21" t="s">
        <v>345</v>
      </c>
      <c r="E5588" s="23"/>
    </row>
    <row r="5589" spans="1:5" ht="20" customHeight="1">
      <c r="A5589" s="19" t="s">
        <v>6005</v>
      </c>
      <c r="B5589" s="20" t="s">
        <v>6006</v>
      </c>
      <c r="C5589" s="21" t="s">
        <v>169438</v>
      </c>
      <c r="D5589" s="21" t="s">
        <v>345</v>
      </c>
      <c r="E5589" s="23"/>
    </row>
    <row r="5590" spans="1:5" ht="20" customHeight="1">
      <c r="A5590" s="19" t="s">
        <v>6009</v>
      </c>
      <c r="B5590" s="20" t="s">
        <v>6008</v>
      </c>
      <c r="C5590" s="22">
        <v>75</v>
      </c>
      <c r="D5590" s="21" t="s">
        <v>345</v>
      </c>
      <c r="E5590" s="23"/>
    </row>
    <row r="5591" spans="1:5" ht="20" customHeight="1">
      <c r="A5591" s="19" t="s">
        <v>6010</v>
      </c>
      <c r="B5591" s="20" t="s">
        <v>6011</v>
      </c>
      <c r="C5591" s="21" t="s">
        <v>169438</v>
      </c>
      <c r="D5591" s="21" t="s">
        <v>345</v>
      </c>
      <c r="E5591" s="23"/>
    </row>
    <row r="5592" spans="1:5" ht="20" customHeight="1">
      <c r="A5592" s="19" t="s">
        <v>6012</v>
      </c>
      <c r="B5592" s="20" t="s">
        <v>6013</v>
      </c>
      <c r="C5592" s="22">
        <v>-15</v>
      </c>
      <c r="D5592" s="21" t="s">
        <v>345</v>
      </c>
      <c r="E5592" s="23"/>
    </row>
    <row r="5593" spans="1:5" ht="32" customHeight="1">
      <c r="A5593" s="19" t="s">
        <v>6014</v>
      </c>
      <c r="B5593" s="20" t="s">
        <v>6015</v>
      </c>
      <c r="C5593" s="21" t="s">
        <v>169566</v>
      </c>
      <c r="D5593" s="21" t="s">
        <v>345</v>
      </c>
      <c r="E5593" s="23"/>
    </row>
    <row r="5594" spans="1:5" ht="20" customHeight="1">
      <c r="A5594" s="19" t="s">
        <v>6016</v>
      </c>
      <c r="B5594" s="20" t="s">
        <v>6017</v>
      </c>
      <c r="C5594" s="21" t="s">
        <v>169439</v>
      </c>
      <c r="D5594" s="21" t="s">
        <v>345</v>
      </c>
      <c r="E5594" s="23"/>
    </row>
    <row r="5595" spans="1:5" ht="20" customHeight="1">
      <c r="A5595" s="19" t="s">
        <v>6021</v>
      </c>
      <c r="B5595" s="20" t="s">
        <v>6019</v>
      </c>
      <c r="C5595" s="22">
        <v>95</v>
      </c>
      <c r="D5595" s="21" t="s">
        <v>345</v>
      </c>
      <c r="E5595" s="23"/>
    </row>
    <row r="5596" spans="1:5" ht="20" customHeight="1">
      <c r="A5596" s="19" t="s">
        <v>6022</v>
      </c>
      <c r="B5596" s="20" t="s">
        <v>6023</v>
      </c>
      <c r="C5596" s="22">
        <v>-25</v>
      </c>
      <c r="D5596" s="21" t="s">
        <v>345</v>
      </c>
      <c r="E5596" s="23"/>
    </row>
    <row r="5597" spans="1:5" ht="32" customHeight="1">
      <c r="A5597" s="19" t="s">
        <v>6024</v>
      </c>
      <c r="B5597" s="20" t="s">
        <v>6025</v>
      </c>
      <c r="C5597" s="21" t="s">
        <v>169564</v>
      </c>
      <c r="D5597" s="21" t="s">
        <v>296</v>
      </c>
      <c r="E5597" s="23"/>
    </row>
    <row r="5598" spans="1:5" ht="20" customHeight="1">
      <c r="A5598" s="19" t="s">
        <v>6026</v>
      </c>
      <c r="B5598" s="20" t="s">
        <v>6027</v>
      </c>
      <c r="C5598" s="21" t="s">
        <v>169433</v>
      </c>
      <c r="D5598" s="21" t="s">
        <v>296</v>
      </c>
      <c r="E5598" s="23"/>
    </row>
    <row r="5599" spans="1:5" ht="20" customHeight="1">
      <c r="A5599" s="19" t="s">
        <v>6036</v>
      </c>
      <c r="B5599" s="20" t="s">
        <v>6037</v>
      </c>
      <c r="C5599" s="22">
        <v>95</v>
      </c>
      <c r="D5599" s="21" t="s">
        <v>345</v>
      </c>
      <c r="E5599" s="23"/>
    </row>
    <row r="5600" spans="1:5" ht="20" customHeight="1">
      <c r="A5600" s="19" t="s">
        <v>6045</v>
      </c>
      <c r="B5600" s="20" t="s">
        <v>6046</v>
      </c>
      <c r="C5600" s="22">
        <v>65</v>
      </c>
      <c r="D5600" s="21" t="s">
        <v>296</v>
      </c>
      <c r="E5600" s="23"/>
    </row>
    <row r="5601" spans="1:5" ht="20" customHeight="1">
      <c r="A5601" s="19" t="s">
        <v>6054</v>
      </c>
      <c r="B5601" s="20" t="s">
        <v>6055</v>
      </c>
      <c r="C5601" s="21" t="s">
        <v>169499</v>
      </c>
      <c r="D5601" s="21" t="s">
        <v>345</v>
      </c>
      <c r="E5601" s="23"/>
    </row>
    <row r="5602" spans="1:5" ht="32" customHeight="1">
      <c r="A5602" s="19" t="s">
        <v>6057</v>
      </c>
      <c r="B5602" s="20" t="s">
        <v>6058</v>
      </c>
      <c r="C5602" s="21" t="s">
        <v>169559</v>
      </c>
      <c r="D5602" s="21" t="s">
        <v>345</v>
      </c>
      <c r="E5602" s="23"/>
    </row>
    <row r="5603" spans="1:5" ht="20" customHeight="1">
      <c r="A5603" s="19" t="s">
        <v>6062</v>
      </c>
      <c r="B5603" s="20" t="s">
        <v>6063</v>
      </c>
      <c r="C5603" s="22">
        <v>-45</v>
      </c>
      <c r="D5603" s="21" t="s">
        <v>296</v>
      </c>
      <c r="E5603" s="23"/>
    </row>
    <row r="5604" spans="1:5" ht="20" customHeight="1">
      <c r="A5604" s="19" t="s">
        <v>6073</v>
      </c>
      <c r="B5604" s="20" t="s">
        <v>6072</v>
      </c>
      <c r="C5604" s="21" t="s">
        <v>169509</v>
      </c>
      <c r="D5604" s="21" t="s">
        <v>345</v>
      </c>
      <c r="E5604" s="23"/>
    </row>
    <row r="5605" spans="1:5" ht="20" customHeight="1">
      <c r="A5605" s="19" t="s">
        <v>6075</v>
      </c>
      <c r="B5605" s="20" t="s">
        <v>6076</v>
      </c>
      <c r="C5605" s="22">
        <v>155</v>
      </c>
      <c r="D5605" s="21" t="s">
        <v>345</v>
      </c>
      <c r="E5605" s="23"/>
    </row>
    <row r="5606" spans="1:5" ht="20" customHeight="1">
      <c r="A5606" s="19" t="s">
        <v>6088</v>
      </c>
      <c r="B5606" s="20" t="s">
        <v>6089</v>
      </c>
      <c r="C5606" s="22">
        <v>55</v>
      </c>
      <c r="D5606" s="21" t="s">
        <v>345</v>
      </c>
      <c r="E5606" s="23"/>
    </row>
    <row r="5607" spans="1:5" ht="20" customHeight="1">
      <c r="A5607" s="19" t="s">
        <v>9430</v>
      </c>
      <c r="B5607" s="20" t="s">
        <v>9431</v>
      </c>
      <c r="C5607" s="22">
        <v>95</v>
      </c>
      <c r="D5607" s="21" t="s">
        <v>345</v>
      </c>
      <c r="E5607" s="23"/>
    </row>
    <row r="5608" spans="1:5" ht="20" customHeight="1">
      <c r="A5608" s="19" t="s">
        <v>9459</v>
      </c>
      <c r="B5608" s="20" t="s">
        <v>9460</v>
      </c>
      <c r="C5608" s="22">
        <v>-35</v>
      </c>
      <c r="D5608" s="21" t="s">
        <v>296</v>
      </c>
      <c r="E5608" s="23"/>
    </row>
    <row r="5609" spans="1:5" ht="20" customHeight="1">
      <c r="A5609" s="19" t="s">
        <v>9609</v>
      </c>
      <c r="B5609" s="20" t="s">
        <v>9610</v>
      </c>
      <c r="C5609" s="22">
        <v>0</v>
      </c>
      <c r="D5609" s="21" t="s">
        <v>345</v>
      </c>
      <c r="E5609" s="23"/>
    </row>
    <row r="5610" spans="1:5" ht="20" customHeight="1">
      <c r="A5610" s="19" t="s">
        <v>9616</v>
      </c>
      <c r="B5610" s="20" t="s">
        <v>9617</v>
      </c>
      <c r="C5610" s="21" t="s">
        <v>101727</v>
      </c>
      <c r="D5610" s="21" t="s">
        <v>345</v>
      </c>
      <c r="E5610" s="23"/>
    </row>
    <row r="5611" spans="1:5" ht="32" customHeight="1">
      <c r="A5611" s="19" t="s">
        <v>9631</v>
      </c>
      <c r="B5611" s="20" t="s">
        <v>9632</v>
      </c>
      <c r="C5611" s="21" t="s">
        <v>169565</v>
      </c>
      <c r="D5611" s="21" t="s">
        <v>345</v>
      </c>
      <c r="E5611" s="23"/>
    </row>
    <row r="5612" spans="1:5" ht="20" customHeight="1">
      <c r="A5612" s="19" t="s">
        <v>9637</v>
      </c>
      <c r="B5612" s="20" t="s">
        <v>9638</v>
      </c>
      <c r="C5612" s="22">
        <v>-115</v>
      </c>
      <c r="D5612" s="21" t="s">
        <v>345</v>
      </c>
      <c r="E5612" s="23"/>
    </row>
    <row r="5613" spans="1:5" ht="20" customHeight="1">
      <c r="A5613" s="19" t="s">
        <v>9687</v>
      </c>
      <c r="B5613" s="20" t="s">
        <v>9686</v>
      </c>
      <c r="C5613" s="22">
        <v>175</v>
      </c>
      <c r="D5613" s="21" t="s">
        <v>345</v>
      </c>
      <c r="E5613" s="23"/>
    </row>
    <row r="5614" spans="1:5" ht="20" customHeight="1">
      <c r="A5614" s="19" t="s">
        <v>9740</v>
      </c>
      <c r="B5614" s="20" t="s">
        <v>9741</v>
      </c>
      <c r="C5614" s="22">
        <v>55</v>
      </c>
      <c r="D5614" s="21" t="s">
        <v>345</v>
      </c>
      <c r="E5614" s="23"/>
    </row>
    <row r="5615" spans="1:5" ht="20" customHeight="1">
      <c r="A5615" s="19" t="s">
        <v>9789</v>
      </c>
      <c r="B5615" s="20" t="s">
        <v>9790</v>
      </c>
      <c r="C5615" s="21" t="s">
        <v>169494</v>
      </c>
      <c r="D5615" s="21" t="s">
        <v>345</v>
      </c>
      <c r="E5615" s="23"/>
    </row>
    <row r="5616" spans="1:5" ht="20" customHeight="1">
      <c r="A5616" s="19" t="s">
        <v>9802</v>
      </c>
      <c r="B5616" s="20" t="s">
        <v>9801</v>
      </c>
      <c r="C5616" s="21" t="s">
        <v>169517</v>
      </c>
      <c r="D5616" s="21" t="s">
        <v>345</v>
      </c>
      <c r="E5616" s="23"/>
    </row>
    <row r="5617" spans="1:5" ht="20" customHeight="1">
      <c r="A5617" s="19" t="s">
        <v>9804</v>
      </c>
      <c r="B5617" s="20" t="s">
        <v>9805</v>
      </c>
      <c r="C5617" s="22">
        <v>65</v>
      </c>
      <c r="D5617" s="21" t="s">
        <v>345</v>
      </c>
      <c r="E5617" s="23"/>
    </row>
    <row r="5618" spans="1:5" ht="20" customHeight="1">
      <c r="A5618" s="19" t="s">
        <v>9817</v>
      </c>
      <c r="B5618" s="24">
        <v>100</v>
      </c>
      <c r="C5618" s="21" t="s">
        <v>169492</v>
      </c>
      <c r="D5618" s="21" t="s">
        <v>345</v>
      </c>
      <c r="E5618" s="23"/>
    </row>
    <row r="5619" spans="1:5" ht="20" customHeight="1">
      <c r="A5619" s="19" t="s">
        <v>9830</v>
      </c>
      <c r="B5619" s="20" t="s">
        <v>9831</v>
      </c>
      <c r="C5619" s="22">
        <v>85</v>
      </c>
      <c r="D5619" s="21" t="s">
        <v>345</v>
      </c>
      <c r="E5619" s="23"/>
    </row>
    <row r="5620" spans="1:5" ht="20" customHeight="1">
      <c r="A5620" s="19" t="s">
        <v>9841</v>
      </c>
      <c r="B5620" s="20" t="s">
        <v>9842</v>
      </c>
      <c r="C5620" s="21" t="s">
        <v>169443</v>
      </c>
      <c r="D5620" s="21" t="s">
        <v>345</v>
      </c>
      <c r="E5620" s="23"/>
    </row>
    <row r="5621" spans="1:5" ht="20" customHeight="1">
      <c r="A5621" s="19" t="s">
        <v>9846</v>
      </c>
      <c r="B5621" s="20" t="s">
        <v>9847</v>
      </c>
      <c r="C5621" s="21" t="s">
        <v>169443</v>
      </c>
      <c r="D5621" s="21" t="s">
        <v>296</v>
      </c>
      <c r="E5621" s="23"/>
    </row>
    <row r="5622" spans="1:5" ht="20" customHeight="1">
      <c r="A5622" s="19" t="s">
        <v>9851</v>
      </c>
      <c r="B5622" s="24">
        <v>100</v>
      </c>
      <c r="C5622" s="21" t="s">
        <v>169438</v>
      </c>
      <c r="D5622" s="21" t="s">
        <v>345</v>
      </c>
      <c r="E5622" s="23"/>
    </row>
    <row r="5623" spans="1:5" ht="20" customHeight="1">
      <c r="A5623" s="19" t="s">
        <v>9861</v>
      </c>
      <c r="B5623" s="20" t="s">
        <v>9862</v>
      </c>
      <c r="C5623" s="22">
        <v>105</v>
      </c>
      <c r="D5623" s="21" t="s">
        <v>345</v>
      </c>
      <c r="E5623" s="23"/>
    </row>
    <row r="5624" spans="1:5" ht="20" customHeight="1">
      <c r="A5624" s="19" t="s">
        <v>9864</v>
      </c>
      <c r="B5624" s="20" t="s">
        <v>9865</v>
      </c>
      <c r="C5624" s="21" t="s">
        <v>169480</v>
      </c>
      <c r="D5624" s="21" t="s">
        <v>345</v>
      </c>
      <c r="E5624" s="23"/>
    </row>
    <row r="5625" spans="1:5" ht="20" customHeight="1">
      <c r="A5625" s="19" t="s">
        <v>9869</v>
      </c>
      <c r="B5625" s="20" t="s">
        <v>9870</v>
      </c>
      <c r="C5625" s="21" t="s">
        <v>169486</v>
      </c>
      <c r="D5625" s="21" t="s">
        <v>345</v>
      </c>
      <c r="E5625" s="23"/>
    </row>
    <row r="5626" spans="1:5" ht="20" customHeight="1">
      <c r="A5626" s="19" t="s">
        <v>9885</v>
      </c>
      <c r="B5626" s="20" t="s">
        <v>9883</v>
      </c>
      <c r="C5626" s="22">
        <v>115</v>
      </c>
      <c r="D5626" s="21" t="s">
        <v>345</v>
      </c>
      <c r="E5626" s="23"/>
    </row>
    <row r="5627" spans="1:5" ht="32" customHeight="1">
      <c r="A5627" s="19" t="s">
        <v>9901</v>
      </c>
      <c r="B5627" s="20" t="s">
        <v>9902</v>
      </c>
      <c r="C5627" s="21" t="s">
        <v>169593</v>
      </c>
      <c r="D5627" s="21" t="s">
        <v>345</v>
      </c>
      <c r="E5627" s="23"/>
    </row>
    <row r="5628" spans="1:5" ht="20" customHeight="1">
      <c r="A5628" s="19" t="s">
        <v>9918</v>
      </c>
      <c r="B5628" s="20" t="s">
        <v>9917</v>
      </c>
      <c r="C5628" s="22">
        <v>35</v>
      </c>
      <c r="D5628" s="21" t="s">
        <v>296</v>
      </c>
      <c r="E5628" s="23"/>
    </row>
    <row r="5629" spans="1:5" ht="20" customHeight="1">
      <c r="A5629" s="19" t="s">
        <v>9919</v>
      </c>
      <c r="B5629" s="24">
        <v>100</v>
      </c>
      <c r="C5629" s="21" t="s">
        <v>101522</v>
      </c>
      <c r="D5629" s="21" t="s">
        <v>345</v>
      </c>
      <c r="E5629" s="23"/>
    </row>
    <row r="5630" spans="1:5" ht="20" customHeight="1">
      <c r="A5630" s="19" t="s">
        <v>9920</v>
      </c>
      <c r="B5630" s="24">
        <v>100</v>
      </c>
      <c r="C5630" s="22">
        <v>255</v>
      </c>
      <c r="D5630" s="21" t="s">
        <v>345</v>
      </c>
      <c r="E5630" s="23"/>
    </row>
    <row r="5631" spans="1:5" ht="20" customHeight="1">
      <c r="A5631" s="19" t="s">
        <v>9921</v>
      </c>
      <c r="B5631" s="24">
        <v>100</v>
      </c>
      <c r="C5631" s="21" t="s">
        <v>169485</v>
      </c>
      <c r="D5631" s="21" t="s">
        <v>345</v>
      </c>
      <c r="E5631" s="23"/>
    </row>
    <row r="5632" spans="1:5" ht="20" customHeight="1">
      <c r="A5632" s="19" t="s">
        <v>9923</v>
      </c>
      <c r="B5632" s="24">
        <v>100</v>
      </c>
      <c r="C5632" s="22">
        <v>285</v>
      </c>
      <c r="D5632" s="21" t="s">
        <v>345</v>
      </c>
      <c r="E5632" s="23"/>
    </row>
    <row r="5633" spans="1:5" ht="20" customHeight="1">
      <c r="A5633" s="19" t="s">
        <v>9925</v>
      </c>
      <c r="B5633" s="24">
        <v>100</v>
      </c>
      <c r="C5633" s="22">
        <v>195</v>
      </c>
      <c r="D5633" s="21" t="s">
        <v>345</v>
      </c>
      <c r="E5633" s="23"/>
    </row>
    <row r="5634" spans="1:5" ht="20" customHeight="1">
      <c r="A5634" s="19" t="s">
        <v>9926</v>
      </c>
      <c r="B5634" s="24">
        <v>100</v>
      </c>
      <c r="C5634" s="21" t="s">
        <v>101522</v>
      </c>
      <c r="D5634" s="21" t="s">
        <v>345</v>
      </c>
      <c r="E5634" s="23"/>
    </row>
    <row r="5635" spans="1:5" ht="20" customHeight="1">
      <c r="A5635" s="19" t="s">
        <v>9929</v>
      </c>
      <c r="B5635" s="20" t="s">
        <v>9930</v>
      </c>
      <c r="C5635" s="22">
        <v>135</v>
      </c>
      <c r="D5635" s="21" t="s">
        <v>345</v>
      </c>
      <c r="E5635" s="23"/>
    </row>
    <row r="5636" spans="1:5" ht="20" customHeight="1">
      <c r="A5636" s="19" t="s">
        <v>9933</v>
      </c>
      <c r="B5636" s="20" t="s">
        <v>9932</v>
      </c>
      <c r="C5636" s="21" t="s">
        <v>156989</v>
      </c>
      <c r="D5636" s="21" t="s">
        <v>345</v>
      </c>
      <c r="E5636" s="23"/>
    </row>
    <row r="5637" spans="1:5" ht="20" customHeight="1">
      <c r="A5637" s="19" t="s">
        <v>9934</v>
      </c>
      <c r="B5637" s="20" t="s">
        <v>9935</v>
      </c>
      <c r="C5637" s="21" t="s">
        <v>169480</v>
      </c>
      <c r="D5637" s="21" t="s">
        <v>345</v>
      </c>
      <c r="E5637" s="23"/>
    </row>
    <row r="5638" spans="1:5" ht="32" customHeight="1">
      <c r="A5638" s="19" t="s">
        <v>9936</v>
      </c>
      <c r="B5638" s="20" t="s">
        <v>9937</v>
      </c>
      <c r="C5638" s="21" t="s">
        <v>169566</v>
      </c>
      <c r="D5638" s="21" t="s">
        <v>345</v>
      </c>
      <c r="E5638" s="23"/>
    </row>
    <row r="5639" spans="1:5" ht="20" customHeight="1">
      <c r="A5639" s="19" t="s">
        <v>9940</v>
      </c>
      <c r="B5639" s="20" t="s">
        <v>9939</v>
      </c>
      <c r="C5639" s="22">
        <v>255</v>
      </c>
      <c r="D5639" s="21" t="s">
        <v>345</v>
      </c>
      <c r="E5639" s="23"/>
    </row>
    <row r="5640" spans="1:5" ht="20" customHeight="1">
      <c r="A5640" s="19" t="s">
        <v>9942</v>
      </c>
      <c r="B5640" s="24">
        <v>100</v>
      </c>
      <c r="C5640" s="22">
        <v>195</v>
      </c>
      <c r="D5640" s="21" t="s">
        <v>345</v>
      </c>
      <c r="E5640" s="23"/>
    </row>
    <row r="5641" spans="1:5" ht="20" customHeight="1">
      <c r="A5641" s="19" t="s">
        <v>9943</v>
      </c>
      <c r="B5641" s="20" t="s">
        <v>9944</v>
      </c>
      <c r="C5641" s="22">
        <v>115</v>
      </c>
      <c r="D5641" s="21" t="s">
        <v>345</v>
      </c>
      <c r="E5641" s="23"/>
    </row>
    <row r="5642" spans="1:5" ht="20" customHeight="1">
      <c r="A5642" s="19" t="s">
        <v>9950</v>
      </c>
      <c r="B5642" s="20" t="s">
        <v>9946</v>
      </c>
      <c r="C5642" s="22">
        <v>55</v>
      </c>
      <c r="D5642" s="21" t="s">
        <v>296</v>
      </c>
      <c r="E5642" s="23"/>
    </row>
    <row r="5643" spans="1:5" ht="20" customHeight="1">
      <c r="A5643" s="19" t="s">
        <v>9951</v>
      </c>
      <c r="B5643" s="24">
        <v>100</v>
      </c>
      <c r="C5643" s="21" t="s">
        <v>169461</v>
      </c>
      <c r="D5643" s="21" t="s">
        <v>345</v>
      </c>
      <c r="E5643" s="23"/>
    </row>
    <row r="5644" spans="1:5" ht="20" customHeight="1">
      <c r="A5644" s="19" t="s">
        <v>9954</v>
      </c>
      <c r="B5644" s="20" t="s">
        <v>9953</v>
      </c>
      <c r="C5644" s="21" t="s">
        <v>169485</v>
      </c>
      <c r="D5644" s="21" t="s">
        <v>345</v>
      </c>
      <c r="E5644" s="23"/>
    </row>
    <row r="5645" spans="1:5" ht="20" customHeight="1">
      <c r="A5645" s="19" t="s">
        <v>9955</v>
      </c>
      <c r="B5645" s="20" t="s">
        <v>9956</v>
      </c>
      <c r="C5645" s="21" t="s">
        <v>169435</v>
      </c>
      <c r="D5645" s="21" t="s">
        <v>345</v>
      </c>
      <c r="E5645" s="23"/>
    </row>
    <row r="5646" spans="1:5" ht="20" customHeight="1">
      <c r="A5646" s="19" t="s">
        <v>9957</v>
      </c>
      <c r="B5646" s="20" t="s">
        <v>9958</v>
      </c>
      <c r="C5646" s="22">
        <v>175</v>
      </c>
      <c r="D5646" s="21" t="s">
        <v>345</v>
      </c>
      <c r="E5646" s="23"/>
    </row>
    <row r="5647" spans="1:5" ht="20" customHeight="1">
      <c r="A5647" s="19" t="s">
        <v>9959</v>
      </c>
      <c r="B5647" s="20" t="s">
        <v>9960</v>
      </c>
      <c r="C5647" s="22">
        <v>0</v>
      </c>
      <c r="D5647" s="21" t="s">
        <v>296</v>
      </c>
      <c r="E5647" s="23"/>
    </row>
    <row r="5648" spans="1:5" ht="20" customHeight="1">
      <c r="A5648" s="19" t="s">
        <v>9963</v>
      </c>
      <c r="B5648" s="20" t="s">
        <v>9962</v>
      </c>
      <c r="C5648" s="21" t="s">
        <v>169452</v>
      </c>
      <c r="D5648" s="21" t="s">
        <v>345</v>
      </c>
      <c r="E5648" s="23"/>
    </row>
    <row r="5649" spans="1:5" ht="20" customHeight="1">
      <c r="A5649" s="19" t="s">
        <v>9964</v>
      </c>
      <c r="B5649" s="20" t="s">
        <v>9965</v>
      </c>
      <c r="C5649" s="21" t="s">
        <v>169435</v>
      </c>
      <c r="D5649" s="21" t="s">
        <v>345</v>
      </c>
      <c r="E5649" s="23"/>
    </row>
    <row r="5650" spans="1:5" ht="20" customHeight="1">
      <c r="A5650" s="19" t="s">
        <v>9966</v>
      </c>
      <c r="B5650" s="20" t="s">
        <v>9967</v>
      </c>
      <c r="C5650" s="22">
        <v>55</v>
      </c>
      <c r="D5650" s="21" t="s">
        <v>345</v>
      </c>
      <c r="E5650" s="23"/>
    </row>
    <row r="5651" spans="1:5" ht="20" customHeight="1">
      <c r="A5651" s="19" t="s">
        <v>9968</v>
      </c>
      <c r="B5651" s="20" t="s">
        <v>9969</v>
      </c>
      <c r="C5651" s="22">
        <v>115</v>
      </c>
      <c r="D5651" s="21" t="s">
        <v>345</v>
      </c>
      <c r="E5651" s="23"/>
    </row>
    <row r="5652" spans="1:5" ht="20" customHeight="1">
      <c r="A5652" s="19" t="s">
        <v>9970</v>
      </c>
      <c r="B5652" s="20" t="s">
        <v>9971</v>
      </c>
      <c r="C5652" s="21" t="s">
        <v>169448</v>
      </c>
      <c r="D5652" s="21" t="s">
        <v>345</v>
      </c>
      <c r="E5652" s="23"/>
    </row>
    <row r="5653" spans="1:5" ht="20" customHeight="1">
      <c r="A5653" s="19" t="s">
        <v>9972</v>
      </c>
      <c r="B5653" s="24">
        <v>100</v>
      </c>
      <c r="C5653" s="21" t="s">
        <v>169499</v>
      </c>
      <c r="D5653" s="21" t="s">
        <v>345</v>
      </c>
      <c r="E5653" s="23"/>
    </row>
    <row r="5654" spans="1:5" ht="20" customHeight="1">
      <c r="A5654" s="19" t="s">
        <v>9976</v>
      </c>
      <c r="B5654" s="20" t="s">
        <v>9974</v>
      </c>
      <c r="C5654" s="21" t="s">
        <v>169478</v>
      </c>
      <c r="D5654" s="21" t="s">
        <v>345</v>
      </c>
      <c r="E5654" s="23"/>
    </row>
    <row r="5655" spans="1:5" ht="20" customHeight="1">
      <c r="A5655" s="19" t="s">
        <v>9977</v>
      </c>
      <c r="B5655" s="20" t="s">
        <v>9978</v>
      </c>
      <c r="C5655" s="21" t="s">
        <v>169462</v>
      </c>
      <c r="D5655" s="21" t="s">
        <v>345</v>
      </c>
      <c r="E5655" s="23"/>
    </row>
    <row r="5656" spans="1:5" ht="20" customHeight="1">
      <c r="A5656" s="19" t="s">
        <v>9979</v>
      </c>
      <c r="B5656" s="20" t="s">
        <v>9980</v>
      </c>
      <c r="C5656" s="21" t="s">
        <v>169439</v>
      </c>
      <c r="D5656" s="21" t="s">
        <v>296</v>
      </c>
      <c r="E5656" s="23"/>
    </row>
    <row r="5657" spans="1:5" ht="20" customHeight="1">
      <c r="A5657" s="19" t="s">
        <v>9981</v>
      </c>
      <c r="B5657" s="20" t="s">
        <v>9982</v>
      </c>
      <c r="C5657" s="22">
        <v>-95</v>
      </c>
      <c r="D5657" s="21" t="s">
        <v>345</v>
      </c>
      <c r="E5657" s="23"/>
    </row>
    <row r="5658" spans="1:5" ht="20" customHeight="1">
      <c r="A5658" s="19" t="s">
        <v>9983</v>
      </c>
      <c r="B5658" s="20" t="s">
        <v>9984</v>
      </c>
      <c r="C5658" s="21" t="s">
        <v>169477</v>
      </c>
      <c r="D5658" s="21" t="s">
        <v>296</v>
      </c>
      <c r="E5658" s="23"/>
    </row>
    <row r="5659" spans="1:5" ht="20" customHeight="1">
      <c r="A5659" s="19" t="s">
        <v>9985</v>
      </c>
      <c r="B5659" s="20" t="s">
        <v>9986</v>
      </c>
      <c r="C5659" s="22">
        <v>0</v>
      </c>
      <c r="D5659" s="21" t="s">
        <v>345</v>
      </c>
      <c r="E5659" s="23"/>
    </row>
    <row r="5660" spans="1:5" ht="20" customHeight="1">
      <c r="A5660" s="19" t="s">
        <v>9987</v>
      </c>
      <c r="B5660" s="20" t="s">
        <v>9988</v>
      </c>
      <c r="C5660" s="22">
        <v>-85</v>
      </c>
      <c r="D5660" s="21" t="s">
        <v>345</v>
      </c>
      <c r="E5660" s="23"/>
    </row>
    <row r="5661" spans="1:5" ht="20" customHeight="1">
      <c r="A5661" s="19" t="s">
        <v>9989</v>
      </c>
      <c r="B5661" s="20" t="s">
        <v>9990</v>
      </c>
      <c r="C5661" s="22">
        <v>-65</v>
      </c>
      <c r="D5661" s="21" t="s">
        <v>345</v>
      </c>
      <c r="E5661" s="23"/>
    </row>
    <row r="5662" spans="1:5" ht="20" customHeight="1">
      <c r="A5662" s="19" t="s">
        <v>9993</v>
      </c>
      <c r="B5662" s="20" t="s">
        <v>9992</v>
      </c>
      <c r="C5662" s="21" t="s">
        <v>169486</v>
      </c>
      <c r="D5662" s="21" t="s">
        <v>345</v>
      </c>
      <c r="E5662" s="23"/>
    </row>
    <row r="5663" spans="1:5" ht="20" customHeight="1">
      <c r="A5663" s="19" t="s">
        <v>9994</v>
      </c>
      <c r="B5663" s="20" t="s">
        <v>9995</v>
      </c>
      <c r="C5663" s="21" t="s">
        <v>169442</v>
      </c>
      <c r="D5663" s="21" t="s">
        <v>345</v>
      </c>
      <c r="E5663" s="23"/>
    </row>
    <row r="5664" spans="1:5" ht="20" customHeight="1">
      <c r="A5664" s="19" t="s">
        <v>9998</v>
      </c>
      <c r="B5664" s="20" t="s">
        <v>9999</v>
      </c>
      <c r="C5664" s="22">
        <v>65</v>
      </c>
      <c r="D5664" s="21" t="s">
        <v>345</v>
      </c>
      <c r="E5664" s="23"/>
    </row>
    <row r="5665" spans="1:5" ht="32" customHeight="1">
      <c r="A5665" s="19" t="s">
        <v>10000</v>
      </c>
      <c r="B5665" s="20" t="s">
        <v>10001</v>
      </c>
      <c r="C5665" s="21" t="s">
        <v>169581</v>
      </c>
      <c r="D5665" s="21" t="s">
        <v>345</v>
      </c>
      <c r="E5665" s="23"/>
    </row>
    <row r="5666" spans="1:5" ht="32" customHeight="1">
      <c r="A5666" s="19" t="s">
        <v>10002</v>
      </c>
      <c r="B5666" s="20" t="s">
        <v>10003</v>
      </c>
      <c r="C5666" s="21" t="s">
        <v>169561</v>
      </c>
      <c r="D5666" s="21" t="s">
        <v>296</v>
      </c>
      <c r="E5666" s="23"/>
    </row>
    <row r="5667" spans="1:5" ht="20" customHeight="1">
      <c r="A5667" s="19" t="s">
        <v>10004</v>
      </c>
      <c r="B5667" s="20" t="s">
        <v>10005</v>
      </c>
      <c r="C5667" s="21" t="s">
        <v>169443</v>
      </c>
      <c r="D5667" s="21" t="s">
        <v>345</v>
      </c>
      <c r="E5667" s="23"/>
    </row>
    <row r="5668" spans="1:5" ht="20" customHeight="1">
      <c r="A5668" s="19" t="s">
        <v>10006</v>
      </c>
      <c r="B5668" s="20" t="s">
        <v>10007</v>
      </c>
      <c r="C5668" s="21" t="s">
        <v>169493</v>
      </c>
      <c r="D5668" s="21" t="s">
        <v>345</v>
      </c>
      <c r="E5668" s="23"/>
    </row>
    <row r="5669" spans="1:5" ht="20" customHeight="1">
      <c r="A5669" s="19" t="s">
        <v>10010</v>
      </c>
      <c r="B5669" s="20" t="s">
        <v>10009</v>
      </c>
      <c r="C5669" s="22">
        <v>145</v>
      </c>
      <c r="D5669" s="21" t="s">
        <v>345</v>
      </c>
      <c r="E5669" s="23"/>
    </row>
    <row r="5670" spans="1:5" ht="20" customHeight="1">
      <c r="A5670" s="19" t="s">
        <v>10011</v>
      </c>
      <c r="B5670" s="20" t="s">
        <v>10012</v>
      </c>
      <c r="C5670" s="21" t="s">
        <v>169448</v>
      </c>
      <c r="D5670" s="21" t="s">
        <v>345</v>
      </c>
      <c r="E5670" s="23"/>
    </row>
    <row r="5671" spans="1:5" ht="20" customHeight="1">
      <c r="A5671" s="19" t="s">
        <v>10013</v>
      </c>
      <c r="B5671" s="20" t="s">
        <v>10014</v>
      </c>
      <c r="C5671" s="22">
        <v>75</v>
      </c>
      <c r="D5671" s="21" t="s">
        <v>345</v>
      </c>
      <c r="E5671" s="23"/>
    </row>
    <row r="5672" spans="1:5" ht="20" customHeight="1">
      <c r="A5672" s="19" t="s">
        <v>10018</v>
      </c>
      <c r="B5672" s="20" t="s">
        <v>10016</v>
      </c>
      <c r="C5672" s="21" t="s">
        <v>169480</v>
      </c>
      <c r="D5672" s="21" t="s">
        <v>345</v>
      </c>
      <c r="E5672" s="23"/>
    </row>
    <row r="5673" spans="1:5" ht="20" customHeight="1">
      <c r="A5673" s="19" t="s">
        <v>10019</v>
      </c>
      <c r="B5673" s="20" t="s">
        <v>10020</v>
      </c>
      <c r="C5673" s="21" t="s">
        <v>169442</v>
      </c>
      <c r="D5673" s="21" t="s">
        <v>345</v>
      </c>
      <c r="E5673" s="23"/>
    </row>
    <row r="5674" spans="1:5" ht="20" customHeight="1">
      <c r="A5674" s="19" t="s">
        <v>10023</v>
      </c>
      <c r="B5674" s="20" t="s">
        <v>10022</v>
      </c>
      <c r="C5674" s="22">
        <v>75</v>
      </c>
      <c r="D5674" s="21" t="s">
        <v>345</v>
      </c>
      <c r="E5674" s="23"/>
    </row>
    <row r="5675" spans="1:5" ht="32" customHeight="1">
      <c r="A5675" s="19" t="s">
        <v>10024</v>
      </c>
      <c r="B5675" s="20" t="s">
        <v>10025</v>
      </c>
      <c r="C5675" s="21" t="s">
        <v>169567</v>
      </c>
      <c r="D5675" s="21" t="s">
        <v>296</v>
      </c>
      <c r="E5675" s="23"/>
    </row>
    <row r="5676" spans="1:5" ht="20" customHeight="1">
      <c r="A5676" s="19" t="s">
        <v>10026</v>
      </c>
      <c r="B5676" s="20" t="s">
        <v>10027</v>
      </c>
      <c r="C5676" s="21" t="s">
        <v>156989</v>
      </c>
      <c r="D5676" s="21" t="s">
        <v>345</v>
      </c>
      <c r="E5676" s="23"/>
    </row>
    <row r="5677" spans="1:5" ht="20" customHeight="1">
      <c r="A5677" s="19" t="s">
        <v>10028</v>
      </c>
      <c r="B5677" s="20" t="s">
        <v>10029</v>
      </c>
      <c r="C5677" s="22">
        <v>-75</v>
      </c>
      <c r="D5677" s="21" t="s">
        <v>345</v>
      </c>
      <c r="E5677" s="23"/>
    </row>
    <row r="5678" spans="1:5" ht="20" customHeight="1">
      <c r="A5678" s="19" t="s">
        <v>10030</v>
      </c>
      <c r="B5678" s="20" t="s">
        <v>10031</v>
      </c>
      <c r="C5678" s="21" t="s">
        <v>169486</v>
      </c>
      <c r="D5678" s="21" t="s">
        <v>296</v>
      </c>
      <c r="E5678" s="23"/>
    </row>
    <row r="5679" spans="1:5" ht="20" customHeight="1">
      <c r="A5679" s="19" t="s">
        <v>10032</v>
      </c>
      <c r="B5679" s="20" t="s">
        <v>10033</v>
      </c>
      <c r="C5679" s="22">
        <v>-75</v>
      </c>
      <c r="D5679" s="21" t="s">
        <v>345</v>
      </c>
      <c r="E5679" s="23"/>
    </row>
    <row r="5680" spans="1:5" ht="20" customHeight="1">
      <c r="A5680" s="19" t="s">
        <v>10034</v>
      </c>
      <c r="B5680" s="20" t="s">
        <v>10035</v>
      </c>
      <c r="C5680" s="22">
        <v>95</v>
      </c>
      <c r="D5680" s="21" t="s">
        <v>345</v>
      </c>
      <c r="E5680" s="23"/>
    </row>
    <row r="5681" spans="1:5" ht="20" customHeight="1">
      <c r="A5681" s="19" t="s">
        <v>10036</v>
      </c>
      <c r="B5681" s="20" t="s">
        <v>10037</v>
      </c>
      <c r="C5681" s="22">
        <v>-55</v>
      </c>
      <c r="D5681" s="21" t="s">
        <v>345</v>
      </c>
      <c r="E5681" s="23"/>
    </row>
    <row r="5682" spans="1:5" ht="20" customHeight="1">
      <c r="A5682" s="19" t="s">
        <v>10038</v>
      </c>
      <c r="B5682" s="20" t="s">
        <v>10039</v>
      </c>
      <c r="C5682" s="22">
        <v>-45</v>
      </c>
      <c r="D5682" s="21" t="s">
        <v>296</v>
      </c>
      <c r="E5682" s="23"/>
    </row>
    <row r="5683" spans="1:5" ht="20" customHeight="1">
      <c r="A5683" s="19" t="s">
        <v>10040</v>
      </c>
      <c r="B5683" s="20" t="s">
        <v>10041</v>
      </c>
      <c r="C5683" s="22">
        <v>-125</v>
      </c>
      <c r="D5683" s="21" t="s">
        <v>345</v>
      </c>
      <c r="E5683" s="23"/>
    </row>
    <row r="5684" spans="1:5" ht="20" customHeight="1">
      <c r="A5684" s="19" t="s">
        <v>10046</v>
      </c>
      <c r="B5684" s="20" t="s">
        <v>10043</v>
      </c>
      <c r="C5684" s="21" t="s">
        <v>169448</v>
      </c>
      <c r="D5684" s="21" t="s">
        <v>345</v>
      </c>
      <c r="E5684" s="23"/>
    </row>
    <row r="5685" spans="1:5" ht="32" customHeight="1">
      <c r="A5685" s="19" t="s">
        <v>10047</v>
      </c>
      <c r="B5685" s="20" t="s">
        <v>10048</v>
      </c>
      <c r="C5685" s="21" t="s">
        <v>169570</v>
      </c>
      <c r="D5685" s="21" t="s">
        <v>296</v>
      </c>
      <c r="E5685" s="23"/>
    </row>
    <row r="5686" spans="1:5" ht="20" customHeight="1">
      <c r="A5686" s="19" t="s">
        <v>10049</v>
      </c>
      <c r="B5686" s="20" t="s">
        <v>10050</v>
      </c>
      <c r="C5686" s="22">
        <v>-75</v>
      </c>
      <c r="D5686" s="21" t="s">
        <v>296</v>
      </c>
      <c r="E5686" s="23"/>
    </row>
    <row r="5687" spans="1:5" ht="20" customHeight="1">
      <c r="A5687" s="19" t="s">
        <v>10051</v>
      </c>
      <c r="B5687" s="20" t="s">
        <v>10052</v>
      </c>
      <c r="C5687" s="21" t="s">
        <v>169477</v>
      </c>
      <c r="D5687" s="21" t="s">
        <v>345</v>
      </c>
      <c r="E5687" s="23"/>
    </row>
    <row r="5688" spans="1:5" ht="32" customHeight="1">
      <c r="A5688" s="19" t="s">
        <v>10057</v>
      </c>
      <c r="B5688" s="20" t="s">
        <v>10054</v>
      </c>
      <c r="C5688" s="21" t="s">
        <v>160304</v>
      </c>
      <c r="D5688" s="21" t="s">
        <v>296</v>
      </c>
      <c r="E5688" s="23"/>
    </row>
    <row r="5689" spans="1:5" ht="20" customHeight="1">
      <c r="A5689" s="19" t="s">
        <v>10073</v>
      </c>
      <c r="B5689" s="20" t="s">
        <v>10074</v>
      </c>
      <c r="C5689" s="22">
        <v>-85</v>
      </c>
      <c r="D5689" s="21" t="s">
        <v>139</v>
      </c>
      <c r="E5689" s="23"/>
    </row>
    <row r="5690" spans="1:5" ht="20" customHeight="1">
      <c r="A5690" s="19" t="s">
        <v>5977</v>
      </c>
      <c r="B5690" s="20" t="s">
        <v>5978</v>
      </c>
      <c r="C5690" s="22">
        <v>25</v>
      </c>
      <c r="D5690" s="21" t="s">
        <v>139</v>
      </c>
      <c r="E5690" s="23"/>
    </row>
    <row r="5691" spans="1:5" ht="20" customHeight="1">
      <c r="A5691" s="19" t="s">
        <v>6028</v>
      </c>
      <c r="B5691" s="20" t="s">
        <v>6029</v>
      </c>
      <c r="C5691" s="21" t="s">
        <v>169446</v>
      </c>
      <c r="D5691" s="21" t="s">
        <v>296</v>
      </c>
      <c r="E5691" s="23"/>
    </row>
    <row r="5692" spans="1:5" ht="20" customHeight="1">
      <c r="A5692" s="19" t="s">
        <v>6030</v>
      </c>
      <c r="B5692" s="20" t="s">
        <v>6031</v>
      </c>
      <c r="C5692" s="21" t="s">
        <v>169449</v>
      </c>
      <c r="D5692" s="21" t="s">
        <v>345</v>
      </c>
      <c r="E5692" s="23"/>
    </row>
    <row r="5693" spans="1:5" ht="20" customHeight="1">
      <c r="A5693" s="19" t="s">
        <v>6034</v>
      </c>
      <c r="B5693" s="20" t="s">
        <v>6035</v>
      </c>
      <c r="C5693" s="22">
        <v>205</v>
      </c>
      <c r="D5693" s="21" t="s">
        <v>345</v>
      </c>
      <c r="E5693" s="23"/>
    </row>
    <row r="5694" spans="1:5" ht="20" customHeight="1">
      <c r="A5694" s="19" t="s">
        <v>6038</v>
      </c>
      <c r="B5694" s="20" t="s">
        <v>6037</v>
      </c>
      <c r="C5694" s="22">
        <v>95</v>
      </c>
      <c r="D5694" s="21" t="s">
        <v>345</v>
      </c>
      <c r="E5694" s="23"/>
    </row>
    <row r="5695" spans="1:5" ht="20" customHeight="1">
      <c r="A5695" s="19" t="s">
        <v>6039</v>
      </c>
      <c r="B5695" s="20" t="s">
        <v>6040</v>
      </c>
      <c r="C5695" s="22">
        <v>145</v>
      </c>
      <c r="D5695" s="21" t="s">
        <v>345</v>
      </c>
      <c r="E5695" s="23"/>
    </row>
    <row r="5696" spans="1:5" ht="20" customHeight="1">
      <c r="A5696" s="19" t="s">
        <v>6041</v>
      </c>
      <c r="B5696" s="20" t="s">
        <v>6042</v>
      </c>
      <c r="C5696" s="21" t="s">
        <v>169460</v>
      </c>
      <c r="D5696" s="21" t="s">
        <v>345</v>
      </c>
      <c r="E5696" s="23"/>
    </row>
    <row r="5697" spans="1:5" ht="20" customHeight="1">
      <c r="A5697" s="19" t="s">
        <v>6043</v>
      </c>
      <c r="B5697" s="20" t="s">
        <v>6044</v>
      </c>
      <c r="C5697" s="22">
        <v>35</v>
      </c>
      <c r="D5697" s="21" t="s">
        <v>345</v>
      </c>
      <c r="E5697" s="23"/>
    </row>
    <row r="5698" spans="1:5" ht="20" customHeight="1">
      <c r="A5698" s="19" t="s">
        <v>6047</v>
      </c>
      <c r="B5698" s="20" t="s">
        <v>6046</v>
      </c>
      <c r="C5698" s="22">
        <v>65</v>
      </c>
      <c r="D5698" s="21" t="s">
        <v>296</v>
      </c>
      <c r="E5698" s="23"/>
    </row>
    <row r="5699" spans="1:5" ht="32" customHeight="1">
      <c r="A5699" s="19" t="s">
        <v>6048</v>
      </c>
      <c r="B5699" s="20" t="s">
        <v>6049</v>
      </c>
      <c r="C5699" s="21" t="s">
        <v>169555</v>
      </c>
      <c r="D5699" s="21" t="s">
        <v>296</v>
      </c>
      <c r="E5699" s="23"/>
    </row>
    <row r="5700" spans="1:5" ht="20" customHeight="1">
      <c r="A5700" s="19" t="s">
        <v>6050</v>
      </c>
      <c r="B5700" s="20" t="s">
        <v>6051</v>
      </c>
      <c r="C5700" s="22">
        <v>75</v>
      </c>
      <c r="D5700" s="21" t="s">
        <v>345</v>
      </c>
      <c r="E5700" s="23"/>
    </row>
    <row r="5701" spans="1:5" ht="20" customHeight="1">
      <c r="A5701" s="19" t="s">
        <v>6052</v>
      </c>
      <c r="B5701" s="20" t="s">
        <v>6053</v>
      </c>
      <c r="C5701" s="22">
        <v>-25</v>
      </c>
      <c r="D5701" s="21" t="s">
        <v>345</v>
      </c>
      <c r="E5701" s="23"/>
    </row>
    <row r="5702" spans="1:5" ht="20" customHeight="1">
      <c r="A5702" s="19" t="s">
        <v>6056</v>
      </c>
      <c r="B5702" s="20" t="s">
        <v>6055</v>
      </c>
      <c r="C5702" s="21" t="s">
        <v>169499</v>
      </c>
      <c r="D5702" s="21" t="s">
        <v>345</v>
      </c>
      <c r="E5702" s="23"/>
    </row>
    <row r="5703" spans="1:5" ht="32" customHeight="1">
      <c r="A5703" s="19" t="s">
        <v>6059</v>
      </c>
      <c r="B5703" s="20" t="s">
        <v>6058</v>
      </c>
      <c r="C5703" s="21" t="s">
        <v>169559</v>
      </c>
      <c r="D5703" s="21" t="s">
        <v>345</v>
      </c>
      <c r="E5703" s="23"/>
    </row>
    <row r="5704" spans="1:5" ht="20" customHeight="1">
      <c r="A5704" s="19" t="s">
        <v>6060</v>
      </c>
      <c r="B5704" s="20" t="s">
        <v>6061</v>
      </c>
      <c r="C5704" s="21" t="s">
        <v>169452</v>
      </c>
      <c r="D5704" s="21" t="s">
        <v>345</v>
      </c>
      <c r="E5704" s="23"/>
    </row>
    <row r="5705" spans="1:5" ht="20" customHeight="1">
      <c r="A5705" s="19" t="s">
        <v>6064</v>
      </c>
      <c r="B5705" s="20" t="s">
        <v>6063</v>
      </c>
      <c r="C5705" s="22">
        <v>-45</v>
      </c>
      <c r="D5705" s="21" t="s">
        <v>296</v>
      </c>
      <c r="E5705" s="23"/>
    </row>
    <row r="5706" spans="1:5" ht="20" customHeight="1">
      <c r="A5706" s="19" t="s">
        <v>6065</v>
      </c>
      <c r="B5706" s="20" t="s">
        <v>6066</v>
      </c>
      <c r="C5706" s="21" t="s">
        <v>169471</v>
      </c>
      <c r="D5706" s="21" t="s">
        <v>345</v>
      </c>
      <c r="E5706" s="23"/>
    </row>
    <row r="5707" spans="1:5" ht="20" customHeight="1">
      <c r="A5707" s="19" t="s">
        <v>6067</v>
      </c>
      <c r="B5707" s="20" t="s">
        <v>6068</v>
      </c>
      <c r="C5707" s="22">
        <v>155</v>
      </c>
      <c r="D5707" s="21" t="s">
        <v>345</v>
      </c>
      <c r="E5707" s="23"/>
    </row>
    <row r="5708" spans="1:5" ht="20" customHeight="1">
      <c r="A5708" s="19" t="s">
        <v>6069</v>
      </c>
      <c r="B5708" s="20" t="s">
        <v>6070</v>
      </c>
      <c r="C5708" s="22">
        <v>195</v>
      </c>
      <c r="D5708" s="21" t="s">
        <v>345</v>
      </c>
      <c r="E5708" s="23"/>
    </row>
    <row r="5709" spans="1:5" ht="20" customHeight="1">
      <c r="A5709" s="19" t="s">
        <v>6074</v>
      </c>
      <c r="B5709" s="20" t="s">
        <v>6072</v>
      </c>
      <c r="C5709" s="21" t="s">
        <v>169509</v>
      </c>
      <c r="D5709" s="21" t="s">
        <v>345</v>
      </c>
      <c r="E5709" s="23"/>
    </row>
    <row r="5710" spans="1:5" ht="20" customHeight="1">
      <c r="A5710" s="19" t="s">
        <v>6077</v>
      </c>
      <c r="B5710" s="20" t="s">
        <v>6076</v>
      </c>
      <c r="C5710" s="22">
        <v>155</v>
      </c>
      <c r="D5710" s="21" t="s">
        <v>345</v>
      </c>
      <c r="E5710" s="23"/>
    </row>
    <row r="5711" spans="1:5" ht="20" customHeight="1">
      <c r="A5711" s="19" t="s">
        <v>6078</v>
      </c>
      <c r="B5711" s="20" t="s">
        <v>6079</v>
      </c>
      <c r="C5711" s="21" t="s">
        <v>169461</v>
      </c>
      <c r="D5711" s="21" t="s">
        <v>345</v>
      </c>
      <c r="E5711" s="23"/>
    </row>
    <row r="5712" spans="1:5" ht="20" customHeight="1">
      <c r="A5712" s="19" t="s">
        <v>6080</v>
      </c>
      <c r="B5712" s="20" t="s">
        <v>6081</v>
      </c>
      <c r="C5712" s="22">
        <v>185</v>
      </c>
      <c r="D5712" s="21" t="s">
        <v>345</v>
      </c>
      <c r="E5712" s="23"/>
    </row>
    <row r="5713" spans="1:5" ht="20" customHeight="1">
      <c r="A5713" s="19" t="s">
        <v>6082</v>
      </c>
      <c r="B5713" s="20" t="s">
        <v>6083</v>
      </c>
      <c r="C5713" s="22">
        <v>35</v>
      </c>
      <c r="D5713" s="21" t="s">
        <v>345</v>
      </c>
      <c r="E5713" s="23"/>
    </row>
    <row r="5714" spans="1:5" ht="32" customHeight="1">
      <c r="A5714" s="19" t="s">
        <v>6084</v>
      </c>
      <c r="B5714" s="20" t="s">
        <v>6085</v>
      </c>
      <c r="C5714" s="21" t="s">
        <v>169593</v>
      </c>
      <c r="D5714" s="21" t="s">
        <v>345</v>
      </c>
      <c r="E5714" s="23"/>
    </row>
    <row r="5715" spans="1:5" ht="20" customHeight="1">
      <c r="A5715" s="19" t="s">
        <v>6086</v>
      </c>
      <c r="B5715" s="20" t="s">
        <v>6087</v>
      </c>
      <c r="C5715" s="22">
        <v>175</v>
      </c>
      <c r="D5715" s="21" t="s">
        <v>345</v>
      </c>
      <c r="E5715" s="23"/>
    </row>
    <row r="5716" spans="1:5" ht="20" customHeight="1">
      <c r="A5716" s="19" t="s">
        <v>6090</v>
      </c>
      <c r="B5716" s="20" t="s">
        <v>6089</v>
      </c>
      <c r="C5716" s="22">
        <v>55</v>
      </c>
      <c r="D5716" s="21" t="s">
        <v>345</v>
      </c>
      <c r="E5716" s="23"/>
    </row>
    <row r="5717" spans="1:5" ht="32" customHeight="1">
      <c r="A5717" s="19" t="s">
        <v>6091</v>
      </c>
      <c r="B5717" s="20" t="s">
        <v>6092</v>
      </c>
      <c r="C5717" s="21" t="s">
        <v>169569</v>
      </c>
      <c r="D5717" s="21" t="s">
        <v>345</v>
      </c>
      <c r="E5717" s="23"/>
    </row>
    <row r="5718" spans="1:5" ht="20" customHeight="1">
      <c r="A5718" s="19" t="s">
        <v>6093</v>
      </c>
      <c r="B5718" s="20" t="s">
        <v>6094</v>
      </c>
      <c r="C5718" s="21" t="s">
        <v>169442</v>
      </c>
      <c r="D5718" s="21" t="s">
        <v>345</v>
      </c>
      <c r="E5718" s="23"/>
    </row>
    <row r="5719" spans="1:5" ht="32" customHeight="1">
      <c r="A5719" s="19" t="s">
        <v>6095</v>
      </c>
      <c r="B5719" s="20" t="s">
        <v>6096</v>
      </c>
      <c r="C5719" s="21" t="s">
        <v>169575</v>
      </c>
      <c r="D5719" s="21" t="s">
        <v>296</v>
      </c>
      <c r="E5719" s="23"/>
    </row>
    <row r="5720" spans="1:5" ht="20" customHeight="1">
      <c r="A5720" s="19" t="s">
        <v>6097</v>
      </c>
      <c r="B5720" s="20" t="s">
        <v>6098</v>
      </c>
      <c r="C5720" s="22">
        <v>-55</v>
      </c>
      <c r="D5720" s="21" t="s">
        <v>296</v>
      </c>
      <c r="E5720" s="23"/>
    </row>
    <row r="5721" spans="1:5" ht="20" customHeight="1">
      <c r="A5721" s="19" t="s">
        <v>6170</v>
      </c>
      <c r="B5721" s="20" t="s">
        <v>6171</v>
      </c>
      <c r="C5721" s="22">
        <v>105</v>
      </c>
      <c r="D5721" s="21" t="s">
        <v>345</v>
      </c>
      <c r="E5721" s="23"/>
    </row>
    <row r="5722" spans="1:5" ht="20" customHeight="1">
      <c r="A5722" s="19" t="s">
        <v>9416</v>
      </c>
      <c r="B5722" s="20" t="s">
        <v>9417</v>
      </c>
      <c r="C5722" s="21" t="s">
        <v>169509</v>
      </c>
      <c r="D5722" s="21" t="s">
        <v>345</v>
      </c>
      <c r="E5722" s="23"/>
    </row>
    <row r="5723" spans="1:5" ht="20" customHeight="1">
      <c r="A5723" s="19" t="s">
        <v>9432</v>
      </c>
      <c r="B5723" s="20" t="s">
        <v>9431</v>
      </c>
      <c r="C5723" s="22">
        <v>95</v>
      </c>
      <c r="D5723" s="21" t="s">
        <v>345</v>
      </c>
      <c r="E5723" s="23"/>
    </row>
    <row r="5724" spans="1:5" ht="20" customHeight="1">
      <c r="A5724" s="19" t="s">
        <v>9461</v>
      </c>
      <c r="B5724" s="20" t="s">
        <v>9460</v>
      </c>
      <c r="C5724" s="22">
        <v>-35</v>
      </c>
      <c r="D5724" s="21" t="s">
        <v>296</v>
      </c>
      <c r="E5724" s="23"/>
    </row>
    <row r="5725" spans="1:5" ht="20" customHeight="1">
      <c r="A5725" s="19" t="s">
        <v>9488</v>
      </c>
      <c r="B5725" s="20" t="s">
        <v>9489</v>
      </c>
      <c r="C5725" s="22">
        <v>105</v>
      </c>
      <c r="D5725" s="21" t="s">
        <v>345</v>
      </c>
      <c r="E5725" s="23"/>
    </row>
    <row r="5726" spans="1:5" ht="20" customHeight="1">
      <c r="A5726" s="19" t="s">
        <v>9548</v>
      </c>
      <c r="B5726" s="20" t="s">
        <v>9549</v>
      </c>
      <c r="C5726" s="22">
        <v>105</v>
      </c>
      <c r="D5726" s="21" t="s">
        <v>345</v>
      </c>
      <c r="E5726" s="23"/>
    </row>
    <row r="5727" spans="1:5" ht="20" customHeight="1">
      <c r="A5727" s="19" t="s">
        <v>9611</v>
      </c>
      <c r="B5727" s="20" t="s">
        <v>9610</v>
      </c>
      <c r="C5727" s="22">
        <v>0</v>
      </c>
      <c r="D5727" s="21" t="s">
        <v>345</v>
      </c>
      <c r="E5727" s="23"/>
    </row>
    <row r="5728" spans="1:5" ht="20" customHeight="1">
      <c r="A5728" s="19" t="s">
        <v>9613</v>
      </c>
      <c r="B5728" s="20" t="s">
        <v>9614</v>
      </c>
      <c r="C5728" s="22">
        <v>-55</v>
      </c>
      <c r="D5728" s="21" t="s">
        <v>345</v>
      </c>
      <c r="E5728" s="23"/>
    </row>
    <row r="5729" spans="1:5" ht="20" customHeight="1">
      <c r="A5729" s="19" t="s">
        <v>9618</v>
      </c>
      <c r="B5729" s="20" t="s">
        <v>9617</v>
      </c>
      <c r="C5729" s="21" t="s">
        <v>101727</v>
      </c>
      <c r="D5729" s="21" t="s">
        <v>345</v>
      </c>
      <c r="E5729" s="23"/>
    </row>
    <row r="5730" spans="1:5" ht="32" customHeight="1">
      <c r="A5730" s="19" t="s">
        <v>9620</v>
      </c>
      <c r="B5730" s="20" t="s">
        <v>9621</v>
      </c>
      <c r="C5730" s="21" t="s">
        <v>169581</v>
      </c>
      <c r="D5730" s="21" t="s">
        <v>296</v>
      </c>
      <c r="E5730" s="23"/>
    </row>
    <row r="5731" spans="1:5" ht="32" customHeight="1">
      <c r="A5731" s="19" t="s">
        <v>9633</v>
      </c>
      <c r="B5731" s="20" t="s">
        <v>9632</v>
      </c>
      <c r="C5731" s="21" t="s">
        <v>169565</v>
      </c>
      <c r="D5731" s="21" t="s">
        <v>345</v>
      </c>
      <c r="E5731" s="23"/>
    </row>
    <row r="5732" spans="1:5" ht="20" customHeight="1">
      <c r="A5732" s="19" t="s">
        <v>9639</v>
      </c>
      <c r="B5732" s="20" t="s">
        <v>9638</v>
      </c>
      <c r="C5732" s="22">
        <v>-115</v>
      </c>
      <c r="D5732" s="21" t="s">
        <v>345</v>
      </c>
      <c r="E5732" s="23"/>
    </row>
    <row r="5733" spans="1:5" ht="20" customHeight="1">
      <c r="A5733" s="19" t="s">
        <v>9650</v>
      </c>
      <c r="B5733" s="20" t="s">
        <v>9651</v>
      </c>
      <c r="C5733" s="22">
        <v>85</v>
      </c>
      <c r="D5733" s="21" t="s">
        <v>345</v>
      </c>
      <c r="E5733" s="23"/>
    </row>
    <row r="5734" spans="1:5" ht="20" customHeight="1">
      <c r="A5734" s="19" t="s">
        <v>9662</v>
      </c>
      <c r="B5734" s="20" t="s">
        <v>9663</v>
      </c>
      <c r="C5734" s="22">
        <v>-75</v>
      </c>
      <c r="D5734" s="21" t="s">
        <v>345</v>
      </c>
      <c r="E5734" s="23"/>
    </row>
    <row r="5735" spans="1:5" ht="20" customHeight="1">
      <c r="A5735" s="19" t="s">
        <v>9674</v>
      </c>
      <c r="B5735" s="20" t="s">
        <v>9675</v>
      </c>
      <c r="C5735" s="22">
        <v>205</v>
      </c>
      <c r="D5735" s="21" t="s">
        <v>345</v>
      </c>
      <c r="E5735" s="23"/>
    </row>
    <row r="5736" spans="1:5" ht="20" customHeight="1">
      <c r="A5736" s="19" t="s">
        <v>9681</v>
      </c>
      <c r="B5736" s="20" t="s">
        <v>9682</v>
      </c>
      <c r="C5736" s="21" t="s">
        <v>169518</v>
      </c>
      <c r="D5736" s="21" t="s">
        <v>345</v>
      </c>
      <c r="E5736" s="23"/>
    </row>
    <row r="5737" spans="1:5" ht="20" customHeight="1">
      <c r="A5737" s="19" t="s">
        <v>9688</v>
      </c>
      <c r="B5737" s="20" t="s">
        <v>9686</v>
      </c>
      <c r="C5737" s="22">
        <v>175</v>
      </c>
      <c r="D5737" s="21" t="s">
        <v>345</v>
      </c>
      <c r="E5737" s="23"/>
    </row>
    <row r="5738" spans="1:5" ht="20" customHeight="1">
      <c r="A5738" s="19" t="s">
        <v>9698</v>
      </c>
      <c r="B5738" s="20" t="s">
        <v>9699</v>
      </c>
      <c r="C5738" s="22">
        <v>205</v>
      </c>
      <c r="D5738" s="21" t="s">
        <v>345</v>
      </c>
      <c r="E5738" s="23"/>
    </row>
    <row r="5739" spans="1:5" ht="20" customHeight="1">
      <c r="A5739" s="19" t="s">
        <v>9711</v>
      </c>
      <c r="B5739" s="24">
        <v>100</v>
      </c>
      <c r="C5739" s="22">
        <v>175</v>
      </c>
      <c r="D5739" s="21" t="s">
        <v>345</v>
      </c>
      <c r="E5739" s="23"/>
    </row>
    <row r="5740" spans="1:5" ht="20" customHeight="1">
      <c r="A5740" s="19" t="s">
        <v>9724</v>
      </c>
      <c r="B5740" s="20" t="s">
        <v>9725</v>
      </c>
      <c r="C5740" s="22">
        <v>-25</v>
      </c>
      <c r="D5740" s="21" t="s">
        <v>296</v>
      </c>
      <c r="E5740" s="23"/>
    </row>
    <row r="5741" spans="1:5" ht="20" customHeight="1">
      <c r="A5741" s="19" t="s">
        <v>9727</v>
      </c>
      <c r="B5741" s="20" t="s">
        <v>9728</v>
      </c>
      <c r="C5741" s="21" t="s">
        <v>169452</v>
      </c>
      <c r="D5741" s="21" t="s">
        <v>345</v>
      </c>
      <c r="E5741" s="23"/>
    </row>
    <row r="5742" spans="1:5" ht="20" customHeight="1">
      <c r="A5742" s="19" t="s">
        <v>9737</v>
      </c>
      <c r="B5742" s="20" t="s">
        <v>9738</v>
      </c>
      <c r="C5742" s="22">
        <v>85</v>
      </c>
      <c r="D5742" s="21" t="s">
        <v>345</v>
      </c>
      <c r="E5742" s="23"/>
    </row>
    <row r="5743" spans="1:5" ht="20" customHeight="1">
      <c r="A5743" s="19" t="s">
        <v>9742</v>
      </c>
      <c r="B5743" s="20" t="s">
        <v>9741</v>
      </c>
      <c r="C5743" s="22">
        <v>55</v>
      </c>
      <c r="D5743" s="21" t="s">
        <v>345</v>
      </c>
      <c r="E5743" s="23"/>
    </row>
    <row r="5744" spans="1:5" ht="20" customHeight="1">
      <c r="A5744" s="19" t="s">
        <v>9753</v>
      </c>
      <c r="B5744" s="20" t="s">
        <v>9754</v>
      </c>
      <c r="C5744" s="21" t="s">
        <v>169460</v>
      </c>
      <c r="D5744" s="21" t="s">
        <v>345</v>
      </c>
      <c r="E5744" s="23"/>
    </row>
    <row r="5745" spans="1:5" ht="32" customHeight="1">
      <c r="A5745" s="19" t="s">
        <v>9767</v>
      </c>
      <c r="B5745" s="20" t="s">
        <v>9768</v>
      </c>
      <c r="C5745" s="21" t="s">
        <v>169574</v>
      </c>
      <c r="D5745" s="21" t="s">
        <v>345</v>
      </c>
      <c r="E5745" s="23"/>
    </row>
    <row r="5746" spans="1:5" ht="20" customHeight="1">
      <c r="A5746" s="19" t="s">
        <v>9784</v>
      </c>
      <c r="B5746" s="20" t="s">
        <v>9785</v>
      </c>
      <c r="C5746" s="21" t="s">
        <v>169480</v>
      </c>
      <c r="D5746" s="21" t="s">
        <v>296</v>
      </c>
      <c r="E5746" s="23"/>
    </row>
    <row r="5747" spans="1:5" ht="20" customHeight="1">
      <c r="A5747" s="19" t="s">
        <v>9786</v>
      </c>
      <c r="B5747" s="20" t="s">
        <v>9787</v>
      </c>
      <c r="C5747" s="21" t="s">
        <v>156989</v>
      </c>
      <c r="D5747" s="21" t="s">
        <v>345</v>
      </c>
      <c r="E5747" s="23"/>
    </row>
    <row r="5748" spans="1:5" ht="20" customHeight="1">
      <c r="A5748" s="19" t="s">
        <v>9788</v>
      </c>
      <c r="B5748" s="24">
        <v>100</v>
      </c>
      <c r="C5748" s="21" t="s">
        <v>169520</v>
      </c>
      <c r="D5748" s="21" t="s">
        <v>345</v>
      </c>
      <c r="E5748" s="23"/>
    </row>
    <row r="5749" spans="1:5" ht="20" customHeight="1">
      <c r="A5749" s="19" t="s">
        <v>9791</v>
      </c>
      <c r="B5749" s="20" t="s">
        <v>9790</v>
      </c>
      <c r="C5749" s="21" t="s">
        <v>169494</v>
      </c>
      <c r="D5749" s="21" t="s">
        <v>345</v>
      </c>
      <c r="E5749" s="23"/>
    </row>
    <row r="5750" spans="1:5" ht="20" customHeight="1">
      <c r="A5750" s="19" t="s">
        <v>9792</v>
      </c>
      <c r="B5750" s="20" t="s">
        <v>9793</v>
      </c>
      <c r="C5750" s="22">
        <v>165</v>
      </c>
      <c r="D5750" s="21" t="s">
        <v>345</v>
      </c>
      <c r="E5750" s="23"/>
    </row>
    <row r="5751" spans="1:5" ht="20" customHeight="1">
      <c r="A5751" s="19" t="s">
        <v>9794</v>
      </c>
      <c r="B5751" s="20" t="s">
        <v>9795</v>
      </c>
      <c r="C5751" s="21" t="s">
        <v>169509</v>
      </c>
      <c r="D5751" s="21" t="s">
        <v>345</v>
      </c>
      <c r="E5751" s="23"/>
    </row>
    <row r="5752" spans="1:5" ht="20" customHeight="1">
      <c r="A5752" s="19" t="s">
        <v>9796</v>
      </c>
      <c r="B5752" s="20" t="s">
        <v>9797</v>
      </c>
      <c r="C5752" s="21" t="s">
        <v>169499</v>
      </c>
      <c r="D5752" s="21" t="s">
        <v>345</v>
      </c>
      <c r="E5752" s="23"/>
    </row>
    <row r="5753" spans="1:5" ht="20" customHeight="1">
      <c r="A5753" s="19" t="s">
        <v>9798</v>
      </c>
      <c r="B5753" s="20" t="s">
        <v>9799</v>
      </c>
      <c r="C5753" s="22">
        <v>65</v>
      </c>
      <c r="D5753" s="21" t="s">
        <v>345</v>
      </c>
      <c r="E5753" s="23"/>
    </row>
    <row r="5754" spans="1:5" ht="20" customHeight="1">
      <c r="A5754" s="19" t="s">
        <v>9803</v>
      </c>
      <c r="B5754" s="20" t="s">
        <v>9801</v>
      </c>
      <c r="C5754" s="21" t="s">
        <v>169517</v>
      </c>
      <c r="D5754" s="21" t="s">
        <v>345</v>
      </c>
      <c r="E5754" s="23"/>
    </row>
    <row r="5755" spans="1:5" ht="20" customHeight="1">
      <c r="A5755" s="19" t="s">
        <v>9806</v>
      </c>
      <c r="B5755" s="20" t="s">
        <v>9805</v>
      </c>
      <c r="C5755" s="22">
        <v>65</v>
      </c>
      <c r="D5755" s="21" t="s">
        <v>345</v>
      </c>
      <c r="E5755" s="23"/>
    </row>
    <row r="5756" spans="1:5" ht="20" customHeight="1">
      <c r="A5756" s="19" t="s">
        <v>9807</v>
      </c>
      <c r="B5756" s="20" t="s">
        <v>9808</v>
      </c>
      <c r="C5756" s="21" t="s">
        <v>169509</v>
      </c>
      <c r="D5756" s="21" t="s">
        <v>345</v>
      </c>
      <c r="E5756" s="23"/>
    </row>
    <row r="5757" spans="1:5" ht="20" customHeight="1">
      <c r="A5757" s="19" t="s">
        <v>9809</v>
      </c>
      <c r="B5757" s="20" t="s">
        <v>9810</v>
      </c>
      <c r="C5757" s="21" t="s">
        <v>169435</v>
      </c>
      <c r="D5757" s="21" t="s">
        <v>345</v>
      </c>
      <c r="E5757" s="23"/>
    </row>
    <row r="5758" spans="1:5" ht="20" customHeight="1">
      <c r="A5758" s="19" t="s">
        <v>9811</v>
      </c>
      <c r="B5758" s="20" t="s">
        <v>9812</v>
      </c>
      <c r="C5758" s="22">
        <v>95</v>
      </c>
      <c r="D5758" s="21" t="s">
        <v>296</v>
      </c>
      <c r="E5758" s="23"/>
    </row>
    <row r="5759" spans="1:5" ht="20" customHeight="1">
      <c r="A5759" s="19" t="s">
        <v>9813</v>
      </c>
      <c r="B5759" s="20" t="s">
        <v>9814</v>
      </c>
      <c r="C5759" s="21" t="s">
        <v>169487</v>
      </c>
      <c r="D5759" s="21" t="s">
        <v>345</v>
      </c>
      <c r="E5759" s="23"/>
    </row>
    <row r="5760" spans="1:5" ht="20" customHeight="1">
      <c r="A5760" s="19" t="s">
        <v>9815</v>
      </c>
      <c r="B5760" s="24">
        <v>100</v>
      </c>
      <c r="C5760" s="22">
        <v>255</v>
      </c>
      <c r="D5760" s="21" t="s">
        <v>345</v>
      </c>
      <c r="E5760" s="23"/>
    </row>
    <row r="5761" spans="1:5" ht="20" customHeight="1">
      <c r="A5761" s="19" t="s">
        <v>9818</v>
      </c>
      <c r="B5761" s="24">
        <v>100</v>
      </c>
      <c r="C5761" s="21" t="s">
        <v>169492</v>
      </c>
      <c r="D5761" s="21" t="s">
        <v>345</v>
      </c>
      <c r="E5761" s="23"/>
    </row>
    <row r="5762" spans="1:5" ht="20" customHeight="1">
      <c r="A5762" s="19" t="s">
        <v>9819</v>
      </c>
      <c r="B5762" s="24">
        <v>100</v>
      </c>
      <c r="C5762" s="21" t="s">
        <v>169487</v>
      </c>
      <c r="D5762" s="21" t="s">
        <v>345</v>
      </c>
      <c r="E5762" s="23"/>
    </row>
    <row r="5763" spans="1:5" ht="20" customHeight="1">
      <c r="A5763" s="19" t="s">
        <v>9820</v>
      </c>
      <c r="B5763" s="20" t="s">
        <v>9821</v>
      </c>
      <c r="C5763" s="21" t="s">
        <v>169438</v>
      </c>
      <c r="D5763" s="21" t="s">
        <v>296</v>
      </c>
      <c r="E5763" s="23"/>
    </row>
    <row r="5764" spans="1:5" ht="20" customHeight="1">
      <c r="A5764" s="19" t="s">
        <v>9822</v>
      </c>
      <c r="B5764" s="20" t="s">
        <v>9823</v>
      </c>
      <c r="C5764" s="22">
        <v>115</v>
      </c>
      <c r="D5764" s="21" t="s">
        <v>345</v>
      </c>
      <c r="E5764" s="23"/>
    </row>
    <row r="5765" spans="1:5" ht="20" customHeight="1">
      <c r="A5765" s="19" t="s">
        <v>9824</v>
      </c>
      <c r="B5765" s="20" t="s">
        <v>9825</v>
      </c>
      <c r="C5765" s="22">
        <v>135</v>
      </c>
      <c r="D5765" s="21" t="s">
        <v>345</v>
      </c>
      <c r="E5765" s="23"/>
    </row>
    <row r="5766" spans="1:5" ht="20" customHeight="1">
      <c r="A5766" s="19" t="s">
        <v>9826</v>
      </c>
      <c r="B5766" s="20" t="s">
        <v>9827</v>
      </c>
      <c r="C5766" s="22">
        <v>15</v>
      </c>
      <c r="D5766" s="21" t="s">
        <v>345</v>
      </c>
      <c r="E5766" s="23"/>
    </row>
    <row r="5767" spans="1:5" ht="20" customHeight="1">
      <c r="A5767" s="19" t="s">
        <v>9828</v>
      </c>
      <c r="B5767" s="20" t="s">
        <v>9829</v>
      </c>
      <c r="C5767" s="21" t="s">
        <v>101522</v>
      </c>
      <c r="D5767" s="21" t="s">
        <v>345</v>
      </c>
      <c r="E5767" s="23"/>
    </row>
    <row r="5768" spans="1:5" ht="20" customHeight="1">
      <c r="A5768" s="19" t="s">
        <v>9832</v>
      </c>
      <c r="B5768" s="20" t="s">
        <v>9831</v>
      </c>
      <c r="C5768" s="22">
        <v>85</v>
      </c>
      <c r="D5768" s="21" t="s">
        <v>345</v>
      </c>
      <c r="E5768" s="23"/>
    </row>
    <row r="5769" spans="1:5" ht="20" customHeight="1">
      <c r="A5769" s="19" t="s">
        <v>9833</v>
      </c>
      <c r="B5769" s="20" t="s">
        <v>9834</v>
      </c>
      <c r="C5769" s="21" t="s">
        <v>169452</v>
      </c>
      <c r="D5769" s="21" t="s">
        <v>345</v>
      </c>
      <c r="E5769" s="23"/>
    </row>
    <row r="5770" spans="1:5" ht="32" customHeight="1">
      <c r="A5770" s="19" t="s">
        <v>9835</v>
      </c>
      <c r="B5770" s="20" t="s">
        <v>9836</v>
      </c>
      <c r="C5770" s="21" t="s">
        <v>169581</v>
      </c>
      <c r="D5770" s="21" t="s">
        <v>345</v>
      </c>
      <c r="E5770" s="23"/>
    </row>
    <row r="5771" spans="1:5" ht="20" customHeight="1">
      <c r="A5771" s="19" t="s">
        <v>9837</v>
      </c>
      <c r="B5771" s="20" t="s">
        <v>9838</v>
      </c>
      <c r="C5771" s="21" t="s">
        <v>169449</v>
      </c>
      <c r="D5771" s="21" t="s">
        <v>296</v>
      </c>
      <c r="E5771" s="23"/>
    </row>
    <row r="5772" spans="1:5" ht="20" customHeight="1">
      <c r="A5772" s="19" t="s">
        <v>9839</v>
      </c>
      <c r="B5772" s="20" t="s">
        <v>9840</v>
      </c>
      <c r="C5772" s="22">
        <v>-95</v>
      </c>
      <c r="D5772" s="21" t="s">
        <v>345</v>
      </c>
      <c r="E5772" s="23"/>
    </row>
    <row r="5773" spans="1:5" ht="20" customHeight="1">
      <c r="A5773" s="19" t="s">
        <v>9843</v>
      </c>
      <c r="B5773" s="20" t="s">
        <v>9842</v>
      </c>
      <c r="C5773" s="21" t="s">
        <v>169443</v>
      </c>
      <c r="D5773" s="21" t="s">
        <v>345</v>
      </c>
      <c r="E5773" s="23"/>
    </row>
    <row r="5774" spans="1:5" ht="20" customHeight="1">
      <c r="A5774" s="19" t="s">
        <v>9848</v>
      </c>
      <c r="B5774" s="20" t="s">
        <v>9847</v>
      </c>
      <c r="C5774" s="21" t="s">
        <v>169443</v>
      </c>
      <c r="D5774" s="21" t="s">
        <v>296</v>
      </c>
      <c r="E5774" s="23"/>
    </row>
    <row r="5775" spans="1:5" ht="20" customHeight="1">
      <c r="A5775" s="19" t="s">
        <v>9849</v>
      </c>
      <c r="B5775" s="20" t="s">
        <v>9850</v>
      </c>
      <c r="C5775" s="22">
        <v>155</v>
      </c>
      <c r="D5775" s="21" t="s">
        <v>345</v>
      </c>
      <c r="E5775" s="23"/>
    </row>
    <row r="5776" spans="1:5" ht="20" customHeight="1">
      <c r="A5776" s="19" t="s">
        <v>9852</v>
      </c>
      <c r="B5776" s="24">
        <v>100</v>
      </c>
      <c r="C5776" s="21" t="s">
        <v>169438</v>
      </c>
      <c r="D5776" s="21" t="s">
        <v>345</v>
      </c>
      <c r="E5776" s="23"/>
    </row>
    <row r="5777" spans="1:5" ht="20" customHeight="1">
      <c r="A5777" s="19" t="s">
        <v>9853</v>
      </c>
      <c r="B5777" s="20" t="s">
        <v>9854</v>
      </c>
      <c r="C5777" s="22">
        <v>-75</v>
      </c>
      <c r="D5777" s="21" t="s">
        <v>345</v>
      </c>
      <c r="E5777" s="23"/>
    </row>
    <row r="5778" spans="1:5" ht="20" customHeight="1">
      <c r="A5778" s="19" t="s">
        <v>9855</v>
      </c>
      <c r="B5778" s="20" t="s">
        <v>9856</v>
      </c>
      <c r="C5778" s="21" t="s">
        <v>169455</v>
      </c>
      <c r="D5778" s="21" t="s">
        <v>345</v>
      </c>
      <c r="E5778" s="23"/>
    </row>
    <row r="5779" spans="1:5" ht="32" customHeight="1">
      <c r="A5779" s="19" t="s">
        <v>9857</v>
      </c>
      <c r="B5779" s="20" t="s">
        <v>9858</v>
      </c>
      <c r="C5779" s="21" t="s">
        <v>169555</v>
      </c>
      <c r="D5779" s="21" t="s">
        <v>345</v>
      </c>
      <c r="E5779" s="23"/>
    </row>
    <row r="5780" spans="1:5" ht="20" customHeight="1">
      <c r="A5780" s="19" t="s">
        <v>9859</v>
      </c>
      <c r="B5780" s="20" t="s">
        <v>9860</v>
      </c>
      <c r="C5780" s="22">
        <v>-55</v>
      </c>
      <c r="D5780" s="21" t="s">
        <v>345</v>
      </c>
      <c r="E5780" s="23"/>
    </row>
    <row r="5781" spans="1:5" ht="20" customHeight="1">
      <c r="A5781" s="19" t="s">
        <v>9863</v>
      </c>
      <c r="B5781" s="20" t="s">
        <v>9862</v>
      </c>
      <c r="C5781" s="22">
        <v>105</v>
      </c>
      <c r="D5781" s="21" t="s">
        <v>345</v>
      </c>
      <c r="E5781" s="23"/>
    </row>
    <row r="5782" spans="1:5" ht="20" customHeight="1">
      <c r="A5782" s="19" t="s">
        <v>9866</v>
      </c>
      <c r="B5782" s="20" t="s">
        <v>9865</v>
      </c>
      <c r="C5782" s="21" t="s">
        <v>169480</v>
      </c>
      <c r="D5782" s="21" t="s">
        <v>345</v>
      </c>
      <c r="E5782" s="23"/>
    </row>
    <row r="5783" spans="1:5" ht="20" customHeight="1">
      <c r="A5783" s="19" t="s">
        <v>9867</v>
      </c>
      <c r="B5783" s="20" t="s">
        <v>9868</v>
      </c>
      <c r="C5783" s="22">
        <v>65</v>
      </c>
      <c r="D5783" s="21" t="s">
        <v>296</v>
      </c>
      <c r="E5783" s="23"/>
    </row>
    <row r="5784" spans="1:5" ht="20" customHeight="1">
      <c r="A5784" s="19" t="s">
        <v>9871</v>
      </c>
      <c r="B5784" s="20" t="s">
        <v>9870</v>
      </c>
      <c r="C5784" s="21" t="s">
        <v>169486</v>
      </c>
      <c r="D5784" s="21" t="s">
        <v>345</v>
      </c>
      <c r="E5784" s="23"/>
    </row>
    <row r="5785" spans="1:5" ht="20" customHeight="1">
      <c r="A5785" s="19" t="s">
        <v>9872</v>
      </c>
      <c r="B5785" s="20" t="s">
        <v>9873</v>
      </c>
      <c r="C5785" s="21" t="s">
        <v>169452</v>
      </c>
      <c r="D5785" s="21" t="s">
        <v>345</v>
      </c>
      <c r="E5785" s="23"/>
    </row>
    <row r="5786" spans="1:5" ht="20" customHeight="1">
      <c r="A5786" s="19" t="s">
        <v>9874</v>
      </c>
      <c r="B5786" s="20" t="s">
        <v>9875</v>
      </c>
      <c r="C5786" s="21" t="s">
        <v>169460</v>
      </c>
      <c r="D5786" s="21" t="s">
        <v>345</v>
      </c>
      <c r="E5786" s="23"/>
    </row>
    <row r="5787" spans="1:5" ht="20" customHeight="1">
      <c r="A5787" s="19" t="s">
        <v>9876</v>
      </c>
      <c r="B5787" s="20" t="s">
        <v>9877</v>
      </c>
      <c r="C5787" s="21" t="s">
        <v>169433</v>
      </c>
      <c r="D5787" s="21" t="s">
        <v>345</v>
      </c>
      <c r="E5787" s="23"/>
    </row>
    <row r="5788" spans="1:5" ht="20" customHeight="1">
      <c r="A5788" s="19" t="s">
        <v>9878</v>
      </c>
      <c r="B5788" s="20" t="s">
        <v>9879</v>
      </c>
      <c r="C5788" s="22">
        <v>85</v>
      </c>
      <c r="D5788" s="21" t="s">
        <v>345</v>
      </c>
      <c r="E5788" s="23"/>
    </row>
    <row r="5789" spans="1:5" ht="20" customHeight="1">
      <c r="A5789" s="19" t="s">
        <v>9880</v>
      </c>
      <c r="B5789" s="20" t="s">
        <v>9881</v>
      </c>
      <c r="C5789" s="22">
        <v>205</v>
      </c>
      <c r="D5789" s="21" t="s">
        <v>345</v>
      </c>
      <c r="E5789" s="23"/>
    </row>
    <row r="5790" spans="1:5" ht="20" customHeight="1">
      <c r="A5790" s="19" t="s">
        <v>9886</v>
      </c>
      <c r="B5790" s="20" t="s">
        <v>9883</v>
      </c>
      <c r="C5790" s="22">
        <v>115</v>
      </c>
      <c r="D5790" s="21" t="s">
        <v>345</v>
      </c>
      <c r="E5790" s="23"/>
    </row>
    <row r="5791" spans="1:5" ht="20" customHeight="1">
      <c r="A5791" s="19" t="s">
        <v>9887</v>
      </c>
      <c r="B5791" s="20" t="s">
        <v>9888</v>
      </c>
      <c r="C5791" s="22">
        <v>115</v>
      </c>
      <c r="D5791" s="21" t="s">
        <v>345</v>
      </c>
      <c r="E5791" s="23"/>
    </row>
    <row r="5792" spans="1:5" ht="20" customHeight="1">
      <c r="A5792" s="19" t="s">
        <v>9889</v>
      </c>
      <c r="B5792" s="20" t="s">
        <v>9890</v>
      </c>
      <c r="C5792" s="22">
        <v>65</v>
      </c>
      <c r="D5792" s="21" t="s">
        <v>296</v>
      </c>
      <c r="E5792" s="23"/>
    </row>
    <row r="5793" spans="1:5" ht="20" customHeight="1">
      <c r="A5793" s="19" t="s">
        <v>9891</v>
      </c>
      <c r="B5793" s="20" t="s">
        <v>9892</v>
      </c>
      <c r="C5793" s="22">
        <v>155</v>
      </c>
      <c r="D5793" s="21" t="s">
        <v>345</v>
      </c>
      <c r="E5793" s="23"/>
    </row>
    <row r="5794" spans="1:5" ht="20" customHeight="1">
      <c r="A5794" s="19" t="s">
        <v>9893</v>
      </c>
      <c r="B5794" s="20" t="s">
        <v>9894</v>
      </c>
      <c r="C5794" s="22">
        <v>55</v>
      </c>
      <c r="D5794" s="21" t="s">
        <v>345</v>
      </c>
      <c r="E5794" s="23"/>
    </row>
    <row r="5795" spans="1:5" ht="20" customHeight="1">
      <c r="A5795" s="19" t="s">
        <v>9895</v>
      </c>
      <c r="B5795" s="20" t="s">
        <v>9896</v>
      </c>
      <c r="C5795" s="21" t="s">
        <v>169452</v>
      </c>
      <c r="D5795" s="21" t="s">
        <v>296</v>
      </c>
      <c r="E5795" s="23"/>
    </row>
    <row r="5796" spans="1:5" ht="20" customHeight="1">
      <c r="A5796" s="19" t="s">
        <v>9897</v>
      </c>
      <c r="B5796" s="20" t="s">
        <v>9898</v>
      </c>
      <c r="C5796" s="22">
        <v>-95</v>
      </c>
      <c r="D5796" s="21" t="s">
        <v>345</v>
      </c>
      <c r="E5796" s="23"/>
    </row>
    <row r="5797" spans="1:5" ht="20" customHeight="1">
      <c r="A5797" s="19" t="s">
        <v>9899</v>
      </c>
      <c r="B5797" s="20" t="s">
        <v>9900</v>
      </c>
      <c r="C5797" s="21" t="s">
        <v>169480</v>
      </c>
      <c r="D5797" s="21" t="s">
        <v>345</v>
      </c>
      <c r="E5797" s="23"/>
    </row>
    <row r="5798" spans="1:5" ht="32" customHeight="1">
      <c r="A5798" s="19" t="s">
        <v>9903</v>
      </c>
      <c r="B5798" s="20" t="s">
        <v>9902</v>
      </c>
      <c r="C5798" s="21" t="s">
        <v>169593</v>
      </c>
      <c r="D5798" s="21" t="s">
        <v>345</v>
      </c>
      <c r="E5798" s="23"/>
    </row>
    <row r="5799" spans="1:5" ht="20" customHeight="1">
      <c r="A5799" s="19" t="s">
        <v>9904</v>
      </c>
      <c r="B5799" s="20" t="s">
        <v>9905</v>
      </c>
      <c r="C5799" s="22">
        <v>-45</v>
      </c>
      <c r="D5799" s="21" t="s">
        <v>296</v>
      </c>
      <c r="E5799" s="23"/>
    </row>
    <row r="5800" spans="1:5" ht="32" customHeight="1">
      <c r="A5800" s="19" t="s">
        <v>9906</v>
      </c>
      <c r="B5800" s="20" t="s">
        <v>9907</v>
      </c>
      <c r="C5800" s="21" t="s">
        <v>169593</v>
      </c>
      <c r="D5800" s="21" t="s">
        <v>345</v>
      </c>
      <c r="E5800" s="23"/>
    </row>
    <row r="5801" spans="1:5" ht="20" customHeight="1">
      <c r="A5801" s="19" t="s">
        <v>9908</v>
      </c>
      <c r="B5801" s="20" t="s">
        <v>9909</v>
      </c>
      <c r="C5801" s="21" t="s">
        <v>169435</v>
      </c>
      <c r="D5801" s="21" t="s">
        <v>296</v>
      </c>
      <c r="E5801" s="23"/>
    </row>
    <row r="5802" spans="1:5" ht="32" customHeight="1">
      <c r="A5802" s="19" t="s">
        <v>9910</v>
      </c>
      <c r="B5802" s="20" t="s">
        <v>9911</v>
      </c>
      <c r="C5802" s="21" t="s">
        <v>169593</v>
      </c>
      <c r="D5802" s="21" t="s">
        <v>296</v>
      </c>
      <c r="E5802" s="23"/>
    </row>
    <row r="5803" spans="1:5" ht="20" customHeight="1">
      <c r="A5803" s="19" t="s">
        <v>9912</v>
      </c>
      <c r="B5803" s="20" t="s">
        <v>9913</v>
      </c>
      <c r="C5803" s="21" t="s">
        <v>169477</v>
      </c>
      <c r="D5803" s="21" t="s">
        <v>345</v>
      </c>
      <c r="E5803" s="23"/>
    </row>
    <row r="5804" spans="1:5" ht="20" customHeight="1">
      <c r="A5804" s="19" t="s">
        <v>9914</v>
      </c>
      <c r="B5804" s="20" t="s">
        <v>9915</v>
      </c>
      <c r="C5804" s="22">
        <v>25</v>
      </c>
      <c r="D5804" s="21" t="s">
        <v>296</v>
      </c>
      <c r="E5804" s="23"/>
    </row>
    <row r="5805" spans="1:5" ht="20" customHeight="1">
      <c r="A5805" s="19" t="s">
        <v>9927</v>
      </c>
      <c r="B5805" s="20" t="s">
        <v>9928</v>
      </c>
      <c r="C5805" s="22">
        <v>85</v>
      </c>
      <c r="D5805" s="21" t="s">
        <v>139</v>
      </c>
      <c r="E5805" s="23"/>
    </row>
    <row r="5806" spans="1:5" ht="20" customHeight="1">
      <c r="A5806" s="19" t="s">
        <v>9996</v>
      </c>
      <c r="B5806" s="20" t="s">
        <v>9997</v>
      </c>
      <c r="C5806" s="22">
        <v>-55</v>
      </c>
      <c r="D5806" s="21" t="s">
        <v>139</v>
      </c>
      <c r="E5806" s="23"/>
    </row>
    <row r="5807" spans="1:5" ht="20" customHeight="1">
      <c r="A5807" s="19" t="s">
        <v>6032</v>
      </c>
      <c r="B5807" s="20" t="s">
        <v>6033</v>
      </c>
      <c r="C5807" s="22">
        <v>-25</v>
      </c>
      <c r="D5807" s="21" t="s">
        <v>139</v>
      </c>
      <c r="E5807" s="23"/>
    </row>
    <row r="5808" spans="1:5" ht="32" customHeight="1">
      <c r="A5808" s="19" t="s">
        <v>6099</v>
      </c>
      <c r="B5808" s="20" t="s">
        <v>6100</v>
      </c>
      <c r="C5808" s="21" t="s">
        <v>169591</v>
      </c>
      <c r="D5808" s="21" t="s">
        <v>296</v>
      </c>
      <c r="E5808" s="23"/>
    </row>
    <row r="5809" spans="1:5" ht="32" customHeight="1">
      <c r="A5809" s="19" t="s">
        <v>6105</v>
      </c>
      <c r="B5809" s="20" t="s">
        <v>6106</v>
      </c>
      <c r="C5809" s="21" t="s">
        <v>169555</v>
      </c>
      <c r="D5809" s="21" t="s">
        <v>345</v>
      </c>
      <c r="E5809" s="23"/>
    </row>
    <row r="5810" spans="1:5" ht="20" customHeight="1">
      <c r="A5810" s="19" t="s">
        <v>6114</v>
      </c>
      <c r="B5810" s="20" t="s">
        <v>6115</v>
      </c>
      <c r="C5810" s="21" t="s">
        <v>14955</v>
      </c>
      <c r="D5810" s="21" t="s">
        <v>345</v>
      </c>
      <c r="E5810" s="23"/>
    </row>
    <row r="5811" spans="1:5" ht="20" customHeight="1">
      <c r="A5811" s="19" t="s">
        <v>6159</v>
      </c>
      <c r="B5811" s="20" t="s">
        <v>6160</v>
      </c>
      <c r="C5811" s="22">
        <v>65</v>
      </c>
      <c r="D5811" s="21" t="s">
        <v>345</v>
      </c>
      <c r="E5811" s="23"/>
    </row>
    <row r="5812" spans="1:5" ht="20" customHeight="1">
      <c r="A5812" s="19" t="s">
        <v>6172</v>
      </c>
      <c r="B5812" s="20" t="s">
        <v>6171</v>
      </c>
      <c r="C5812" s="22">
        <v>105</v>
      </c>
      <c r="D5812" s="21" t="s">
        <v>345</v>
      </c>
      <c r="E5812" s="23"/>
    </row>
    <row r="5813" spans="1:5" ht="20" customHeight="1">
      <c r="A5813" s="19" t="s">
        <v>6228</v>
      </c>
      <c r="B5813" s="20" t="s">
        <v>6229</v>
      </c>
      <c r="C5813" s="21" t="s">
        <v>169461</v>
      </c>
      <c r="D5813" s="21" t="s">
        <v>345</v>
      </c>
      <c r="E5813" s="23"/>
    </row>
    <row r="5814" spans="1:5" ht="20" customHeight="1">
      <c r="A5814" s="19" t="s">
        <v>6294</v>
      </c>
      <c r="B5814" s="20" t="s">
        <v>6295</v>
      </c>
      <c r="C5814" s="22">
        <v>-65</v>
      </c>
      <c r="D5814" s="21" t="s">
        <v>345</v>
      </c>
      <c r="E5814" s="23"/>
    </row>
    <row r="5815" spans="1:5" ht="20" customHeight="1">
      <c r="A5815" s="19" t="s">
        <v>9338</v>
      </c>
      <c r="B5815" s="20" t="s">
        <v>9339</v>
      </c>
      <c r="C5815" s="21" t="s">
        <v>169452</v>
      </c>
      <c r="D5815" s="21" t="s">
        <v>296</v>
      </c>
      <c r="E5815" s="23"/>
    </row>
    <row r="5816" spans="1:5" ht="20" customHeight="1">
      <c r="A5816" s="19" t="s">
        <v>9413</v>
      </c>
      <c r="B5816" s="20" t="s">
        <v>9414</v>
      </c>
      <c r="C5816" s="22">
        <v>55</v>
      </c>
      <c r="D5816" s="21" t="s">
        <v>345</v>
      </c>
      <c r="E5816" s="23"/>
    </row>
    <row r="5817" spans="1:5" ht="20" customHeight="1">
      <c r="A5817" s="19" t="s">
        <v>9418</v>
      </c>
      <c r="B5817" s="20" t="s">
        <v>9417</v>
      </c>
      <c r="C5817" s="21" t="s">
        <v>169509</v>
      </c>
      <c r="D5817" s="21" t="s">
        <v>345</v>
      </c>
      <c r="E5817" s="23"/>
    </row>
    <row r="5818" spans="1:5" ht="20" customHeight="1">
      <c r="A5818" s="19" t="s">
        <v>9433</v>
      </c>
      <c r="B5818" s="20" t="s">
        <v>9431</v>
      </c>
      <c r="C5818" s="22">
        <v>95</v>
      </c>
      <c r="D5818" s="21" t="s">
        <v>345</v>
      </c>
      <c r="E5818" s="23"/>
    </row>
    <row r="5819" spans="1:5" ht="20" customHeight="1">
      <c r="A5819" s="19" t="s">
        <v>9445</v>
      </c>
      <c r="B5819" s="20" t="s">
        <v>9446</v>
      </c>
      <c r="C5819" s="22">
        <v>175</v>
      </c>
      <c r="D5819" s="21" t="s">
        <v>345</v>
      </c>
      <c r="E5819" s="23"/>
    </row>
    <row r="5820" spans="1:5" ht="20" customHeight="1">
      <c r="A5820" s="19" t="s">
        <v>9456</v>
      </c>
      <c r="B5820" s="20" t="s">
        <v>9457</v>
      </c>
      <c r="C5820" s="22">
        <v>-65</v>
      </c>
      <c r="D5820" s="21" t="s">
        <v>345</v>
      </c>
      <c r="E5820" s="23"/>
    </row>
    <row r="5821" spans="1:5" ht="20" customHeight="1">
      <c r="A5821" s="19" t="s">
        <v>9462</v>
      </c>
      <c r="B5821" s="20" t="s">
        <v>9460</v>
      </c>
      <c r="C5821" s="22">
        <v>-35</v>
      </c>
      <c r="D5821" s="21" t="s">
        <v>296</v>
      </c>
      <c r="E5821" s="23"/>
    </row>
    <row r="5822" spans="1:5" ht="20" customHeight="1">
      <c r="A5822" s="19" t="s">
        <v>9474</v>
      </c>
      <c r="B5822" s="20" t="s">
        <v>9475</v>
      </c>
      <c r="C5822" s="21" t="s">
        <v>169478</v>
      </c>
      <c r="D5822" s="21" t="s">
        <v>345</v>
      </c>
      <c r="E5822" s="23"/>
    </row>
    <row r="5823" spans="1:5" ht="20" customHeight="1">
      <c r="A5823" s="19" t="s">
        <v>9477</v>
      </c>
      <c r="B5823" s="20" t="s">
        <v>9478</v>
      </c>
      <c r="C5823" s="22">
        <v>125</v>
      </c>
      <c r="D5823" s="21" t="s">
        <v>345</v>
      </c>
      <c r="E5823" s="23"/>
    </row>
    <row r="5824" spans="1:5" ht="20" customHeight="1">
      <c r="A5824" s="19" t="s">
        <v>9490</v>
      </c>
      <c r="B5824" s="20" t="s">
        <v>9489</v>
      </c>
      <c r="C5824" s="22">
        <v>105</v>
      </c>
      <c r="D5824" s="21" t="s">
        <v>345</v>
      </c>
      <c r="E5824" s="23"/>
    </row>
    <row r="5825" spans="1:5" ht="20" customHeight="1">
      <c r="A5825" s="19" t="s">
        <v>9502</v>
      </c>
      <c r="B5825" s="20" t="s">
        <v>9503</v>
      </c>
      <c r="C5825" s="21" t="s">
        <v>169461</v>
      </c>
      <c r="D5825" s="21" t="s">
        <v>345</v>
      </c>
      <c r="E5825" s="23"/>
    </row>
    <row r="5826" spans="1:5" ht="32" customHeight="1">
      <c r="A5826" s="19" t="s">
        <v>9517</v>
      </c>
      <c r="B5826" s="20" t="s">
        <v>9518</v>
      </c>
      <c r="C5826" s="21" t="s">
        <v>169569</v>
      </c>
      <c r="D5826" s="21" t="s">
        <v>345</v>
      </c>
      <c r="E5826" s="23"/>
    </row>
    <row r="5827" spans="1:5" ht="20" customHeight="1">
      <c r="A5827" s="19" t="s">
        <v>9532</v>
      </c>
      <c r="B5827" s="20" t="s">
        <v>9533</v>
      </c>
      <c r="C5827" s="22">
        <v>-75</v>
      </c>
      <c r="D5827" s="21" t="s">
        <v>345</v>
      </c>
      <c r="E5827" s="23"/>
    </row>
    <row r="5828" spans="1:5" ht="20" customHeight="1">
      <c r="A5828" s="19" t="s">
        <v>9535</v>
      </c>
      <c r="B5828" s="20" t="s">
        <v>9536</v>
      </c>
      <c r="C5828" s="21" t="s">
        <v>169444</v>
      </c>
      <c r="D5828" s="21" t="s">
        <v>345</v>
      </c>
      <c r="E5828" s="23"/>
    </row>
    <row r="5829" spans="1:5" ht="20" customHeight="1">
      <c r="A5829" s="19" t="s">
        <v>9550</v>
      </c>
      <c r="B5829" s="20" t="s">
        <v>9549</v>
      </c>
      <c r="C5829" s="22">
        <v>105</v>
      </c>
      <c r="D5829" s="21" t="s">
        <v>345</v>
      </c>
      <c r="E5829" s="23"/>
    </row>
    <row r="5830" spans="1:5" ht="20" customHeight="1">
      <c r="A5830" s="19" t="s">
        <v>9558</v>
      </c>
      <c r="B5830" s="24">
        <v>100</v>
      </c>
      <c r="C5830" s="21" t="s">
        <v>169519</v>
      </c>
      <c r="D5830" s="21" t="s">
        <v>345</v>
      </c>
      <c r="E5830" s="23"/>
    </row>
    <row r="5831" spans="1:5" ht="20" customHeight="1">
      <c r="A5831" s="19" t="s">
        <v>9564</v>
      </c>
      <c r="B5831" s="20" t="s">
        <v>9565</v>
      </c>
      <c r="C5831" s="21" t="s">
        <v>169452</v>
      </c>
      <c r="D5831" s="21" t="s">
        <v>345</v>
      </c>
      <c r="E5831" s="23"/>
    </row>
    <row r="5832" spans="1:5" ht="20" customHeight="1">
      <c r="A5832" s="19" t="s">
        <v>9580</v>
      </c>
      <c r="B5832" s="20" t="s">
        <v>9581</v>
      </c>
      <c r="C5832" s="22">
        <v>-95</v>
      </c>
      <c r="D5832" s="21" t="s">
        <v>345</v>
      </c>
      <c r="E5832" s="23"/>
    </row>
    <row r="5833" spans="1:5" ht="20" customHeight="1">
      <c r="A5833" s="19" t="s">
        <v>9587</v>
      </c>
      <c r="B5833" s="20" t="s">
        <v>9588</v>
      </c>
      <c r="C5833" s="21" t="s">
        <v>169438</v>
      </c>
      <c r="D5833" s="21" t="s">
        <v>296</v>
      </c>
      <c r="E5833" s="23"/>
    </row>
    <row r="5834" spans="1:5" ht="20" customHeight="1">
      <c r="A5834" s="19" t="s">
        <v>9596</v>
      </c>
      <c r="B5834" s="20" t="s">
        <v>9597</v>
      </c>
      <c r="C5834" s="21" t="s">
        <v>169438</v>
      </c>
      <c r="D5834" s="21" t="s">
        <v>296</v>
      </c>
      <c r="E5834" s="23"/>
    </row>
    <row r="5835" spans="1:5" ht="20" customHeight="1">
      <c r="A5835" s="19" t="s">
        <v>9605</v>
      </c>
      <c r="B5835" s="20" t="s">
        <v>9606</v>
      </c>
      <c r="C5835" s="21" t="s">
        <v>169442</v>
      </c>
      <c r="D5835" s="21" t="s">
        <v>345</v>
      </c>
      <c r="E5835" s="23"/>
    </row>
    <row r="5836" spans="1:5" ht="32" customHeight="1">
      <c r="A5836" s="19" t="s">
        <v>9607</v>
      </c>
      <c r="B5836" s="20" t="s">
        <v>9608</v>
      </c>
      <c r="C5836" s="21" t="s">
        <v>169564</v>
      </c>
      <c r="D5836" s="21" t="s">
        <v>345</v>
      </c>
      <c r="E5836" s="23"/>
    </row>
    <row r="5837" spans="1:5" ht="20" customHeight="1">
      <c r="A5837" s="19" t="s">
        <v>9612</v>
      </c>
      <c r="B5837" s="20" t="s">
        <v>9610</v>
      </c>
      <c r="C5837" s="22">
        <v>0</v>
      </c>
      <c r="D5837" s="21" t="s">
        <v>345</v>
      </c>
      <c r="E5837" s="23"/>
    </row>
    <row r="5838" spans="1:5" ht="20" customHeight="1">
      <c r="A5838" s="19" t="s">
        <v>9615</v>
      </c>
      <c r="B5838" s="20" t="s">
        <v>9614</v>
      </c>
      <c r="C5838" s="22">
        <v>-55</v>
      </c>
      <c r="D5838" s="21" t="s">
        <v>345</v>
      </c>
      <c r="E5838" s="23"/>
    </row>
    <row r="5839" spans="1:5" ht="20" customHeight="1">
      <c r="A5839" s="19" t="s">
        <v>9619</v>
      </c>
      <c r="B5839" s="20" t="s">
        <v>9617</v>
      </c>
      <c r="C5839" s="21" t="s">
        <v>101727</v>
      </c>
      <c r="D5839" s="21" t="s">
        <v>345</v>
      </c>
      <c r="E5839" s="23"/>
    </row>
    <row r="5840" spans="1:5" ht="32" customHeight="1">
      <c r="A5840" s="19" t="s">
        <v>9622</v>
      </c>
      <c r="B5840" s="20" t="s">
        <v>9621</v>
      </c>
      <c r="C5840" s="21" t="s">
        <v>169581</v>
      </c>
      <c r="D5840" s="21" t="s">
        <v>296</v>
      </c>
      <c r="E5840" s="23"/>
    </row>
    <row r="5841" spans="1:5" ht="20" customHeight="1">
      <c r="A5841" s="19" t="s">
        <v>9623</v>
      </c>
      <c r="B5841" s="20" t="s">
        <v>9624</v>
      </c>
      <c r="C5841" s="22">
        <v>45</v>
      </c>
      <c r="D5841" s="21" t="s">
        <v>345</v>
      </c>
      <c r="E5841" s="23"/>
    </row>
    <row r="5842" spans="1:5" ht="20" customHeight="1">
      <c r="A5842" s="19" t="s">
        <v>9625</v>
      </c>
      <c r="B5842" s="20" t="s">
        <v>9626</v>
      </c>
      <c r="C5842" s="21" t="s">
        <v>169474</v>
      </c>
      <c r="D5842" s="21" t="s">
        <v>345</v>
      </c>
      <c r="E5842" s="23"/>
    </row>
    <row r="5843" spans="1:5" ht="20" customHeight="1">
      <c r="A5843" s="19" t="s">
        <v>9629</v>
      </c>
      <c r="B5843" s="20" t="s">
        <v>9630</v>
      </c>
      <c r="C5843" s="22">
        <v>-95</v>
      </c>
      <c r="D5843" s="21" t="s">
        <v>345</v>
      </c>
      <c r="E5843" s="23"/>
    </row>
    <row r="5844" spans="1:5" ht="32" customHeight="1">
      <c r="A5844" s="19" t="s">
        <v>9634</v>
      </c>
      <c r="B5844" s="20" t="s">
        <v>9632</v>
      </c>
      <c r="C5844" s="21" t="s">
        <v>169565</v>
      </c>
      <c r="D5844" s="21" t="s">
        <v>345</v>
      </c>
      <c r="E5844" s="23"/>
    </row>
    <row r="5845" spans="1:5" ht="20" customHeight="1">
      <c r="A5845" s="19" t="s">
        <v>9635</v>
      </c>
      <c r="B5845" s="20" t="s">
        <v>9636</v>
      </c>
      <c r="C5845" s="22">
        <v>-55</v>
      </c>
      <c r="D5845" s="21" t="s">
        <v>296</v>
      </c>
      <c r="E5845" s="23"/>
    </row>
    <row r="5846" spans="1:5" ht="20" customHeight="1">
      <c r="A5846" s="19" t="s">
        <v>9640</v>
      </c>
      <c r="B5846" s="20" t="s">
        <v>9638</v>
      </c>
      <c r="C5846" s="22">
        <v>-115</v>
      </c>
      <c r="D5846" s="21" t="s">
        <v>345</v>
      </c>
      <c r="E5846" s="23"/>
    </row>
    <row r="5847" spans="1:5" ht="20" customHeight="1">
      <c r="A5847" s="19" t="s">
        <v>9641</v>
      </c>
      <c r="B5847" s="20" t="s">
        <v>9642</v>
      </c>
      <c r="C5847" s="21" t="s">
        <v>14955</v>
      </c>
      <c r="D5847" s="21" t="s">
        <v>345</v>
      </c>
      <c r="E5847" s="23"/>
    </row>
    <row r="5848" spans="1:5" ht="20" customHeight="1">
      <c r="A5848" s="19" t="s">
        <v>9643</v>
      </c>
      <c r="B5848" s="20" t="s">
        <v>9644</v>
      </c>
      <c r="C5848" s="21" t="s">
        <v>169493</v>
      </c>
      <c r="D5848" s="21" t="s">
        <v>345</v>
      </c>
      <c r="E5848" s="23"/>
    </row>
    <row r="5849" spans="1:5" ht="20" customHeight="1">
      <c r="A5849" s="19" t="s">
        <v>9645</v>
      </c>
      <c r="B5849" s="20" t="s">
        <v>9646</v>
      </c>
      <c r="C5849" s="21" t="s">
        <v>169493</v>
      </c>
      <c r="D5849" s="21" t="s">
        <v>345</v>
      </c>
      <c r="E5849" s="23"/>
    </row>
    <row r="5850" spans="1:5" ht="20" customHeight="1">
      <c r="A5850" s="19" t="s">
        <v>9647</v>
      </c>
      <c r="B5850" s="20" t="s">
        <v>9648</v>
      </c>
      <c r="C5850" s="21" t="s">
        <v>101727</v>
      </c>
      <c r="D5850" s="21" t="s">
        <v>345</v>
      </c>
      <c r="E5850" s="23"/>
    </row>
    <row r="5851" spans="1:5" ht="20" customHeight="1">
      <c r="A5851" s="19" t="s">
        <v>9649</v>
      </c>
      <c r="B5851" s="24">
        <v>100</v>
      </c>
      <c r="C5851" s="22">
        <v>155</v>
      </c>
      <c r="D5851" s="21" t="s">
        <v>345</v>
      </c>
      <c r="E5851" s="23"/>
    </row>
    <row r="5852" spans="1:5" ht="20" customHeight="1">
      <c r="A5852" s="19" t="s">
        <v>9652</v>
      </c>
      <c r="B5852" s="20" t="s">
        <v>9651</v>
      </c>
      <c r="C5852" s="22">
        <v>85</v>
      </c>
      <c r="D5852" s="21" t="s">
        <v>345</v>
      </c>
      <c r="E5852" s="23"/>
    </row>
    <row r="5853" spans="1:5" ht="20" customHeight="1">
      <c r="A5853" s="19" t="s">
        <v>9653</v>
      </c>
      <c r="B5853" s="24">
        <v>100</v>
      </c>
      <c r="C5853" s="22">
        <v>205</v>
      </c>
      <c r="D5853" s="21" t="s">
        <v>345</v>
      </c>
      <c r="E5853" s="23"/>
    </row>
    <row r="5854" spans="1:5" ht="20" customHeight="1">
      <c r="A5854" s="19" t="s">
        <v>9654</v>
      </c>
      <c r="B5854" s="20" t="s">
        <v>9655</v>
      </c>
      <c r="C5854" s="21" t="s">
        <v>169439</v>
      </c>
      <c r="D5854" s="21" t="s">
        <v>345</v>
      </c>
      <c r="E5854" s="23"/>
    </row>
    <row r="5855" spans="1:5" ht="20" customHeight="1">
      <c r="A5855" s="19" t="s">
        <v>9656</v>
      </c>
      <c r="B5855" s="20" t="s">
        <v>9657</v>
      </c>
      <c r="C5855" s="21" t="s">
        <v>169493</v>
      </c>
      <c r="D5855" s="21" t="s">
        <v>345</v>
      </c>
      <c r="E5855" s="23"/>
    </row>
    <row r="5856" spans="1:5" ht="20" customHeight="1">
      <c r="A5856" s="19" t="s">
        <v>9658</v>
      </c>
      <c r="B5856" s="20" t="s">
        <v>9659</v>
      </c>
      <c r="C5856" s="21" t="s">
        <v>169443</v>
      </c>
      <c r="D5856" s="21" t="s">
        <v>345</v>
      </c>
      <c r="E5856" s="23"/>
    </row>
    <row r="5857" spans="1:5" ht="20" customHeight="1">
      <c r="A5857" s="19" t="s">
        <v>9660</v>
      </c>
      <c r="B5857" s="20" t="s">
        <v>9661</v>
      </c>
      <c r="C5857" s="21" t="s">
        <v>169455</v>
      </c>
      <c r="D5857" s="21" t="s">
        <v>296</v>
      </c>
      <c r="E5857" s="23"/>
    </row>
    <row r="5858" spans="1:5" ht="20" customHeight="1">
      <c r="A5858" s="19" t="s">
        <v>9664</v>
      </c>
      <c r="B5858" s="20" t="s">
        <v>9663</v>
      </c>
      <c r="C5858" s="22">
        <v>-75</v>
      </c>
      <c r="D5858" s="21" t="s">
        <v>345</v>
      </c>
      <c r="E5858" s="23"/>
    </row>
    <row r="5859" spans="1:5" ht="32" customHeight="1">
      <c r="A5859" s="19" t="s">
        <v>9665</v>
      </c>
      <c r="B5859" s="20" t="s">
        <v>9666</v>
      </c>
      <c r="C5859" s="21" t="s">
        <v>169587</v>
      </c>
      <c r="D5859" s="21" t="s">
        <v>345</v>
      </c>
      <c r="E5859" s="23"/>
    </row>
    <row r="5860" spans="1:5" ht="20" customHeight="1">
      <c r="A5860" s="19" t="s">
        <v>9667</v>
      </c>
      <c r="B5860" s="20" t="s">
        <v>9668</v>
      </c>
      <c r="C5860" s="22">
        <v>-135</v>
      </c>
      <c r="D5860" s="21" t="s">
        <v>345</v>
      </c>
      <c r="E5860" s="23"/>
    </row>
    <row r="5861" spans="1:5" ht="20" customHeight="1">
      <c r="A5861" s="19" t="s">
        <v>9669</v>
      </c>
      <c r="B5861" s="20" t="s">
        <v>9670</v>
      </c>
      <c r="C5861" s="21" t="s">
        <v>169460</v>
      </c>
      <c r="D5861" s="21" t="s">
        <v>296</v>
      </c>
      <c r="E5861" s="23"/>
    </row>
    <row r="5862" spans="1:5" ht="20" customHeight="1">
      <c r="A5862" s="19" t="s">
        <v>9671</v>
      </c>
      <c r="B5862" s="24">
        <v>100</v>
      </c>
      <c r="C5862" s="21" t="s">
        <v>169494</v>
      </c>
      <c r="D5862" s="21" t="s">
        <v>345</v>
      </c>
      <c r="E5862" s="23"/>
    </row>
    <row r="5863" spans="1:5" ht="20" customHeight="1">
      <c r="A5863" s="19" t="s">
        <v>9672</v>
      </c>
      <c r="B5863" s="24">
        <v>100</v>
      </c>
      <c r="C5863" s="21" t="s">
        <v>169518</v>
      </c>
      <c r="D5863" s="21" t="s">
        <v>345</v>
      </c>
      <c r="E5863" s="23"/>
    </row>
    <row r="5864" spans="1:5" ht="20" customHeight="1">
      <c r="A5864" s="19" t="s">
        <v>9673</v>
      </c>
      <c r="B5864" s="24">
        <v>100</v>
      </c>
      <c r="C5864" s="22">
        <v>245</v>
      </c>
      <c r="D5864" s="21" t="s">
        <v>345</v>
      </c>
      <c r="E5864" s="23"/>
    </row>
    <row r="5865" spans="1:5" ht="20" customHeight="1">
      <c r="A5865" s="19" t="s">
        <v>9676</v>
      </c>
      <c r="B5865" s="20" t="s">
        <v>9675</v>
      </c>
      <c r="C5865" s="22">
        <v>205</v>
      </c>
      <c r="D5865" s="21" t="s">
        <v>345</v>
      </c>
      <c r="E5865" s="23"/>
    </row>
    <row r="5866" spans="1:5" ht="20" customHeight="1">
      <c r="A5866" s="19" t="s">
        <v>9677</v>
      </c>
      <c r="B5866" s="24">
        <v>100</v>
      </c>
      <c r="C5866" s="21" t="s">
        <v>169517</v>
      </c>
      <c r="D5866" s="21" t="s">
        <v>345</v>
      </c>
      <c r="E5866" s="23"/>
    </row>
    <row r="5867" spans="1:5" ht="20" customHeight="1">
      <c r="A5867" s="19" t="s">
        <v>9678</v>
      </c>
      <c r="B5867" s="20" t="s">
        <v>9679</v>
      </c>
      <c r="C5867" s="21" t="s">
        <v>14955</v>
      </c>
      <c r="D5867" s="21" t="s">
        <v>345</v>
      </c>
      <c r="E5867" s="23"/>
    </row>
    <row r="5868" spans="1:5" ht="20" customHeight="1">
      <c r="A5868" s="19" t="s">
        <v>9680</v>
      </c>
      <c r="B5868" s="24">
        <v>100</v>
      </c>
      <c r="C5868" s="22">
        <v>155</v>
      </c>
      <c r="D5868" s="21" t="s">
        <v>345</v>
      </c>
      <c r="E5868" s="23"/>
    </row>
    <row r="5869" spans="1:5" ht="20" customHeight="1">
      <c r="A5869" s="19" t="s">
        <v>9683</v>
      </c>
      <c r="B5869" s="20" t="s">
        <v>9682</v>
      </c>
      <c r="C5869" s="21" t="s">
        <v>169518</v>
      </c>
      <c r="D5869" s="21" t="s">
        <v>345</v>
      </c>
      <c r="E5869" s="23"/>
    </row>
    <row r="5870" spans="1:5" ht="20" customHeight="1">
      <c r="A5870" s="19" t="s">
        <v>9684</v>
      </c>
      <c r="B5870" s="24">
        <v>100</v>
      </c>
      <c r="C5870" s="22">
        <v>205</v>
      </c>
      <c r="D5870" s="21" t="s">
        <v>345</v>
      </c>
      <c r="E5870" s="23"/>
    </row>
    <row r="5871" spans="1:5" ht="20" customHeight="1">
      <c r="A5871" s="19" t="s">
        <v>9689</v>
      </c>
      <c r="B5871" s="20" t="s">
        <v>9686</v>
      </c>
      <c r="C5871" s="22">
        <v>175</v>
      </c>
      <c r="D5871" s="21" t="s">
        <v>345</v>
      </c>
      <c r="E5871" s="23"/>
    </row>
    <row r="5872" spans="1:5" ht="20" customHeight="1">
      <c r="A5872" s="19" t="s">
        <v>9690</v>
      </c>
      <c r="B5872" s="24">
        <v>100</v>
      </c>
      <c r="C5872" s="22">
        <v>225</v>
      </c>
      <c r="D5872" s="21" t="s">
        <v>345</v>
      </c>
      <c r="E5872" s="23"/>
    </row>
    <row r="5873" spans="1:5" ht="20" customHeight="1">
      <c r="A5873" s="19" t="s">
        <v>9691</v>
      </c>
      <c r="B5873" s="24">
        <v>100</v>
      </c>
      <c r="C5873" s="21" t="s">
        <v>169515</v>
      </c>
      <c r="D5873" s="21" t="s">
        <v>345</v>
      </c>
      <c r="E5873" s="23"/>
    </row>
    <row r="5874" spans="1:5" ht="20" customHeight="1">
      <c r="A5874" s="19" t="s">
        <v>9692</v>
      </c>
      <c r="B5874" s="20" t="s">
        <v>9693</v>
      </c>
      <c r="C5874" s="22">
        <v>75</v>
      </c>
      <c r="D5874" s="21" t="s">
        <v>345</v>
      </c>
      <c r="E5874" s="23"/>
    </row>
    <row r="5875" spans="1:5" ht="20" customHeight="1">
      <c r="A5875" s="19" t="s">
        <v>9694</v>
      </c>
      <c r="B5875" s="20" t="s">
        <v>9695</v>
      </c>
      <c r="C5875" s="21" t="s">
        <v>169460</v>
      </c>
      <c r="D5875" s="21" t="s">
        <v>296</v>
      </c>
      <c r="E5875" s="23"/>
    </row>
    <row r="5876" spans="1:5" ht="20" customHeight="1">
      <c r="A5876" s="19" t="s">
        <v>9696</v>
      </c>
      <c r="B5876" s="24">
        <v>100</v>
      </c>
      <c r="C5876" s="21" t="s">
        <v>169518</v>
      </c>
      <c r="D5876" s="21" t="s">
        <v>345</v>
      </c>
      <c r="E5876" s="23"/>
    </row>
    <row r="5877" spans="1:5" ht="20" customHeight="1">
      <c r="A5877" s="19" t="s">
        <v>9697</v>
      </c>
      <c r="B5877" s="24">
        <v>100</v>
      </c>
      <c r="C5877" s="22">
        <v>285</v>
      </c>
      <c r="D5877" s="21" t="s">
        <v>345</v>
      </c>
      <c r="E5877" s="23"/>
    </row>
    <row r="5878" spans="1:5" ht="20" customHeight="1">
      <c r="A5878" s="19" t="s">
        <v>9700</v>
      </c>
      <c r="B5878" s="20" t="s">
        <v>9699</v>
      </c>
      <c r="C5878" s="22">
        <v>205</v>
      </c>
      <c r="D5878" s="21" t="s">
        <v>345</v>
      </c>
      <c r="E5878" s="23"/>
    </row>
    <row r="5879" spans="1:5" ht="20" customHeight="1">
      <c r="A5879" s="19" t="s">
        <v>9701</v>
      </c>
      <c r="B5879" s="20" t="s">
        <v>9702</v>
      </c>
      <c r="C5879" s="21" t="s">
        <v>101727</v>
      </c>
      <c r="D5879" s="21" t="s">
        <v>296</v>
      </c>
      <c r="E5879" s="23"/>
    </row>
    <row r="5880" spans="1:5" ht="20" customHeight="1">
      <c r="A5880" s="19" t="s">
        <v>9703</v>
      </c>
      <c r="B5880" s="20" t="s">
        <v>9704</v>
      </c>
      <c r="C5880" s="21" t="s">
        <v>169517</v>
      </c>
      <c r="D5880" s="21" t="s">
        <v>345</v>
      </c>
      <c r="E5880" s="23"/>
    </row>
    <row r="5881" spans="1:5" ht="20" customHeight="1">
      <c r="A5881" s="19" t="s">
        <v>9705</v>
      </c>
      <c r="B5881" s="20" t="s">
        <v>9706</v>
      </c>
      <c r="C5881" s="21" t="s">
        <v>169435</v>
      </c>
      <c r="D5881" s="21" t="s">
        <v>345</v>
      </c>
      <c r="E5881" s="23"/>
    </row>
    <row r="5882" spans="1:5" ht="32" customHeight="1">
      <c r="A5882" s="19" t="s">
        <v>9707</v>
      </c>
      <c r="B5882" s="20" t="s">
        <v>9708</v>
      </c>
      <c r="C5882" s="21" t="s">
        <v>169582</v>
      </c>
      <c r="D5882" s="21" t="s">
        <v>345</v>
      </c>
      <c r="E5882" s="23"/>
    </row>
    <row r="5883" spans="1:5" ht="20" customHeight="1">
      <c r="A5883" s="19" t="s">
        <v>9709</v>
      </c>
      <c r="B5883" s="20" t="s">
        <v>9710</v>
      </c>
      <c r="C5883" s="21" t="s">
        <v>169509</v>
      </c>
      <c r="D5883" s="21" t="s">
        <v>345</v>
      </c>
      <c r="E5883" s="23"/>
    </row>
    <row r="5884" spans="1:5" ht="20" customHeight="1">
      <c r="A5884" s="19" t="s">
        <v>9712</v>
      </c>
      <c r="B5884" s="24">
        <v>100</v>
      </c>
      <c r="C5884" s="22">
        <v>175</v>
      </c>
      <c r="D5884" s="21" t="s">
        <v>345</v>
      </c>
      <c r="E5884" s="23"/>
    </row>
    <row r="5885" spans="1:5" ht="20" customHeight="1">
      <c r="A5885" s="19" t="s">
        <v>9713</v>
      </c>
      <c r="B5885" s="24">
        <v>100</v>
      </c>
      <c r="C5885" s="21" t="s">
        <v>169461</v>
      </c>
      <c r="D5885" s="21" t="s">
        <v>345</v>
      </c>
      <c r="E5885" s="23"/>
    </row>
    <row r="5886" spans="1:5" ht="32" customHeight="1">
      <c r="A5886" s="19" t="s">
        <v>9714</v>
      </c>
      <c r="B5886" s="20" t="s">
        <v>9715</v>
      </c>
      <c r="C5886" s="21" t="s">
        <v>169561</v>
      </c>
      <c r="D5886" s="21" t="s">
        <v>345</v>
      </c>
      <c r="E5886" s="23"/>
    </row>
    <row r="5887" spans="1:5" ht="20" customHeight="1">
      <c r="A5887" s="19" t="s">
        <v>9716</v>
      </c>
      <c r="B5887" s="20" t="s">
        <v>9717</v>
      </c>
      <c r="C5887" s="22">
        <v>135</v>
      </c>
      <c r="D5887" s="21" t="s">
        <v>296</v>
      </c>
      <c r="E5887" s="23"/>
    </row>
    <row r="5888" spans="1:5" ht="20" customHeight="1">
      <c r="A5888" s="19" t="s">
        <v>9718</v>
      </c>
      <c r="B5888" s="20" t="s">
        <v>9719</v>
      </c>
      <c r="C5888" s="22">
        <v>-75</v>
      </c>
      <c r="D5888" s="21" t="s">
        <v>345</v>
      </c>
      <c r="E5888" s="23"/>
    </row>
    <row r="5889" spans="1:5" ht="20" customHeight="1">
      <c r="A5889" s="19" t="s">
        <v>9720</v>
      </c>
      <c r="B5889" s="20" t="s">
        <v>9721</v>
      </c>
      <c r="C5889" s="21" t="s">
        <v>169442</v>
      </c>
      <c r="D5889" s="21" t="s">
        <v>345</v>
      </c>
      <c r="E5889" s="23"/>
    </row>
    <row r="5890" spans="1:5" ht="32" customHeight="1">
      <c r="A5890" s="19" t="s">
        <v>9722</v>
      </c>
      <c r="B5890" s="20" t="s">
        <v>9723</v>
      </c>
      <c r="C5890" s="21" t="s">
        <v>169562</v>
      </c>
      <c r="D5890" s="21" t="s">
        <v>345</v>
      </c>
      <c r="E5890" s="23"/>
    </row>
    <row r="5891" spans="1:5" ht="20" customHeight="1">
      <c r="A5891" s="19" t="s">
        <v>9726</v>
      </c>
      <c r="B5891" s="20" t="s">
        <v>9725</v>
      </c>
      <c r="C5891" s="22">
        <v>-25</v>
      </c>
      <c r="D5891" s="21" t="s">
        <v>296</v>
      </c>
      <c r="E5891" s="23"/>
    </row>
    <row r="5892" spans="1:5" ht="20" customHeight="1">
      <c r="A5892" s="19" t="s">
        <v>9729</v>
      </c>
      <c r="B5892" s="20" t="s">
        <v>9728</v>
      </c>
      <c r="C5892" s="21" t="s">
        <v>169452</v>
      </c>
      <c r="D5892" s="21" t="s">
        <v>345</v>
      </c>
      <c r="E5892" s="23"/>
    </row>
    <row r="5893" spans="1:5" ht="20" customHeight="1">
      <c r="A5893" s="19" t="s">
        <v>9730</v>
      </c>
      <c r="B5893" s="24">
        <v>100</v>
      </c>
      <c r="C5893" s="22">
        <v>245</v>
      </c>
      <c r="D5893" s="21" t="s">
        <v>345</v>
      </c>
      <c r="E5893" s="23"/>
    </row>
    <row r="5894" spans="1:5" ht="20" customHeight="1">
      <c r="A5894" s="19" t="s">
        <v>9731</v>
      </c>
      <c r="B5894" s="20" t="s">
        <v>9732</v>
      </c>
      <c r="C5894" s="22">
        <v>-15</v>
      </c>
      <c r="D5894" s="21" t="s">
        <v>345</v>
      </c>
      <c r="E5894" s="23"/>
    </row>
    <row r="5895" spans="1:5" ht="20" customHeight="1">
      <c r="A5895" s="19" t="s">
        <v>9733</v>
      </c>
      <c r="B5895" s="20" t="s">
        <v>9734</v>
      </c>
      <c r="C5895" s="22">
        <v>-105</v>
      </c>
      <c r="D5895" s="21" t="s">
        <v>345</v>
      </c>
      <c r="E5895" s="23"/>
    </row>
    <row r="5896" spans="1:5" ht="20" customHeight="1">
      <c r="A5896" s="19" t="s">
        <v>9735</v>
      </c>
      <c r="B5896" s="20" t="s">
        <v>9736</v>
      </c>
      <c r="C5896" s="22">
        <v>35</v>
      </c>
      <c r="D5896" s="21" t="s">
        <v>345</v>
      </c>
      <c r="E5896" s="23"/>
    </row>
    <row r="5897" spans="1:5" ht="20" customHeight="1">
      <c r="A5897" s="19" t="s">
        <v>9739</v>
      </c>
      <c r="B5897" s="20" t="s">
        <v>9738</v>
      </c>
      <c r="C5897" s="22">
        <v>85</v>
      </c>
      <c r="D5897" s="21" t="s">
        <v>345</v>
      </c>
      <c r="E5897" s="23"/>
    </row>
    <row r="5898" spans="1:5" ht="20" customHeight="1">
      <c r="A5898" s="19" t="s">
        <v>9743</v>
      </c>
      <c r="B5898" s="20" t="s">
        <v>9741</v>
      </c>
      <c r="C5898" s="22">
        <v>55</v>
      </c>
      <c r="D5898" s="21" t="s">
        <v>345</v>
      </c>
      <c r="E5898" s="23"/>
    </row>
    <row r="5899" spans="1:5" ht="20" customHeight="1">
      <c r="A5899" s="19" t="s">
        <v>9744</v>
      </c>
      <c r="B5899" s="20" t="s">
        <v>9745</v>
      </c>
      <c r="C5899" s="21" t="s">
        <v>169438</v>
      </c>
      <c r="D5899" s="21" t="s">
        <v>296</v>
      </c>
      <c r="E5899" s="23"/>
    </row>
    <row r="5900" spans="1:5" ht="20" customHeight="1">
      <c r="A5900" s="19" t="s">
        <v>9746</v>
      </c>
      <c r="B5900" s="20" t="s">
        <v>9747</v>
      </c>
      <c r="C5900" s="21" t="s">
        <v>169499</v>
      </c>
      <c r="D5900" s="21" t="s">
        <v>345</v>
      </c>
      <c r="E5900" s="23"/>
    </row>
    <row r="5901" spans="1:5" ht="20" customHeight="1">
      <c r="A5901" s="19" t="s">
        <v>9748</v>
      </c>
      <c r="B5901" s="20" t="s">
        <v>9749</v>
      </c>
      <c r="C5901" s="21" t="s">
        <v>169433</v>
      </c>
      <c r="D5901" s="21" t="s">
        <v>345</v>
      </c>
      <c r="E5901" s="23"/>
    </row>
    <row r="5902" spans="1:5" ht="20" customHeight="1">
      <c r="A5902" s="19" t="s">
        <v>9750</v>
      </c>
      <c r="B5902" s="20" t="s">
        <v>9751</v>
      </c>
      <c r="C5902" s="21" t="s">
        <v>101727</v>
      </c>
      <c r="D5902" s="21" t="s">
        <v>345</v>
      </c>
      <c r="E5902" s="23"/>
    </row>
    <row r="5903" spans="1:5" ht="20" customHeight="1">
      <c r="A5903" s="19" t="s">
        <v>9752</v>
      </c>
      <c r="B5903" s="24">
        <v>100</v>
      </c>
      <c r="C5903" s="22">
        <v>165</v>
      </c>
      <c r="D5903" s="21" t="s">
        <v>345</v>
      </c>
      <c r="E5903" s="23"/>
    </row>
    <row r="5904" spans="1:5" ht="20" customHeight="1">
      <c r="A5904" s="19" t="s">
        <v>9755</v>
      </c>
      <c r="B5904" s="20" t="s">
        <v>9754</v>
      </c>
      <c r="C5904" s="21" t="s">
        <v>169460</v>
      </c>
      <c r="D5904" s="21" t="s">
        <v>345</v>
      </c>
      <c r="E5904" s="23"/>
    </row>
    <row r="5905" spans="1:5" ht="20" customHeight="1">
      <c r="A5905" s="19" t="s">
        <v>9756</v>
      </c>
      <c r="B5905" s="24">
        <v>100</v>
      </c>
      <c r="C5905" s="21" t="s">
        <v>101522</v>
      </c>
      <c r="D5905" s="21" t="s">
        <v>345</v>
      </c>
      <c r="E5905" s="23"/>
    </row>
    <row r="5906" spans="1:5" ht="20" customHeight="1">
      <c r="A5906" s="19" t="s">
        <v>9757</v>
      </c>
      <c r="B5906" s="20" t="s">
        <v>9758</v>
      </c>
      <c r="C5906" s="22">
        <v>75</v>
      </c>
      <c r="D5906" s="21" t="s">
        <v>296</v>
      </c>
      <c r="E5906" s="23"/>
    </row>
    <row r="5907" spans="1:5" ht="20" customHeight="1">
      <c r="A5907" s="19" t="s">
        <v>9759</v>
      </c>
      <c r="B5907" s="20" t="s">
        <v>9760</v>
      </c>
      <c r="C5907" s="21" t="s">
        <v>169439</v>
      </c>
      <c r="D5907" s="21" t="s">
        <v>345</v>
      </c>
      <c r="E5907" s="23"/>
    </row>
    <row r="5908" spans="1:5" ht="20" customHeight="1">
      <c r="A5908" s="19" t="s">
        <v>9761</v>
      </c>
      <c r="B5908" s="20" t="s">
        <v>9762</v>
      </c>
      <c r="C5908" s="22">
        <v>85</v>
      </c>
      <c r="D5908" s="21" t="s">
        <v>296</v>
      </c>
      <c r="E5908" s="23"/>
    </row>
    <row r="5909" spans="1:5" ht="20" customHeight="1">
      <c r="A5909" s="19" t="s">
        <v>9763</v>
      </c>
      <c r="B5909" s="20" t="s">
        <v>9764</v>
      </c>
      <c r="C5909" s="22">
        <v>-125</v>
      </c>
      <c r="D5909" s="21" t="s">
        <v>345</v>
      </c>
      <c r="E5909" s="23"/>
    </row>
    <row r="5910" spans="1:5" ht="20" customHeight="1">
      <c r="A5910" s="19" t="s">
        <v>9765</v>
      </c>
      <c r="B5910" s="20" t="s">
        <v>9766</v>
      </c>
      <c r="C5910" s="22">
        <v>-95</v>
      </c>
      <c r="D5910" s="21" t="s">
        <v>345</v>
      </c>
      <c r="E5910" s="23"/>
    </row>
    <row r="5911" spans="1:5" ht="32" customHeight="1">
      <c r="A5911" s="19" t="s">
        <v>9769</v>
      </c>
      <c r="B5911" s="20" t="s">
        <v>9768</v>
      </c>
      <c r="C5911" s="21" t="s">
        <v>169574</v>
      </c>
      <c r="D5911" s="21" t="s">
        <v>345</v>
      </c>
      <c r="E5911" s="23"/>
    </row>
    <row r="5912" spans="1:5" ht="20" customHeight="1">
      <c r="A5912" s="19" t="s">
        <v>9770</v>
      </c>
      <c r="B5912" s="20" t="s">
        <v>9771</v>
      </c>
      <c r="C5912" s="21" t="s">
        <v>169438</v>
      </c>
      <c r="D5912" s="21" t="s">
        <v>296</v>
      </c>
      <c r="E5912" s="23"/>
    </row>
    <row r="5913" spans="1:5" ht="20" customHeight="1">
      <c r="A5913" s="19" t="s">
        <v>9772</v>
      </c>
      <c r="B5913" s="20" t="s">
        <v>9773</v>
      </c>
      <c r="C5913" s="22">
        <v>-15</v>
      </c>
      <c r="D5913" s="21" t="s">
        <v>345</v>
      </c>
      <c r="E5913" s="23"/>
    </row>
    <row r="5914" spans="1:5" ht="20" customHeight="1">
      <c r="A5914" s="19" t="s">
        <v>9774</v>
      </c>
      <c r="B5914" s="20" t="s">
        <v>9775</v>
      </c>
      <c r="C5914" s="21" t="s">
        <v>169476</v>
      </c>
      <c r="D5914" s="21" t="s">
        <v>345</v>
      </c>
      <c r="E5914" s="23"/>
    </row>
    <row r="5915" spans="1:5" ht="20" customHeight="1">
      <c r="A5915" s="19" t="s">
        <v>9776</v>
      </c>
      <c r="B5915" s="20" t="s">
        <v>9777</v>
      </c>
      <c r="C5915" s="21" t="s">
        <v>169438</v>
      </c>
      <c r="D5915" s="21" t="s">
        <v>296</v>
      </c>
      <c r="E5915" s="23"/>
    </row>
    <row r="5916" spans="1:5" ht="20" customHeight="1">
      <c r="A5916" s="19" t="s">
        <v>9778</v>
      </c>
      <c r="B5916" s="20" t="s">
        <v>9779</v>
      </c>
      <c r="C5916" s="21" t="s">
        <v>169439</v>
      </c>
      <c r="D5916" s="21" t="s">
        <v>296</v>
      </c>
      <c r="E5916" s="23"/>
    </row>
    <row r="5917" spans="1:5" ht="20" customHeight="1">
      <c r="A5917" s="19" t="s">
        <v>9780</v>
      </c>
      <c r="B5917" s="20" t="s">
        <v>9781</v>
      </c>
      <c r="C5917" s="21" t="s">
        <v>169493</v>
      </c>
      <c r="D5917" s="21" t="s">
        <v>345</v>
      </c>
      <c r="E5917" s="23"/>
    </row>
    <row r="5918" spans="1:5" ht="32" customHeight="1">
      <c r="A5918" s="19" t="s">
        <v>9782</v>
      </c>
      <c r="B5918" s="20" t="s">
        <v>9783</v>
      </c>
      <c r="C5918" s="21" t="s">
        <v>169587</v>
      </c>
      <c r="D5918" s="21" t="s">
        <v>296</v>
      </c>
      <c r="E5918" s="23"/>
    </row>
    <row r="5919" spans="1:5" ht="20" customHeight="1">
      <c r="A5919" s="19" t="s">
        <v>224</v>
      </c>
      <c r="B5919" s="20" t="s">
        <v>227</v>
      </c>
      <c r="C5919" s="21" t="s">
        <v>169480</v>
      </c>
      <c r="D5919" s="21" t="s">
        <v>139</v>
      </c>
      <c r="E5919" s="23"/>
    </row>
    <row r="5920" spans="1:5" ht="20" customHeight="1">
      <c r="A5920" s="19" t="s">
        <v>9844</v>
      </c>
      <c r="B5920" s="20" t="s">
        <v>9845</v>
      </c>
      <c r="C5920" s="22">
        <v>-95</v>
      </c>
      <c r="D5920" s="21" t="s">
        <v>139</v>
      </c>
      <c r="E5920" s="23"/>
    </row>
    <row r="5921" spans="1:5" ht="20" customHeight="1">
      <c r="A5921" s="19" t="s">
        <v>6101</v>
      </c>
      <c r="B5921" s="20" t="s">
        <v>6102</v>
      </c>
      <c r="C5921" s="22">
        <v>-135</v>
      </c>
      <c r="D5921" s="21" t="s">
        <v>296</v>
      </c>
      <c r="E5921" s="23"/>
    </row>
    <row r="5922" spans="1:5" ht="32" customHeight="1">
      <c r="A5922" s="19" t="s">
        <v>6107</v>
      </c>
      <c r="B5922" s="20" t="s">
        <v>6106</v>
      </c>
      <c r="C5922" s="21" t="s">
        <v>169555</v>
      </c>
      <c r="D5922" s="21" t="s">
        <v>345</v>
      </c>
      <c r="E5922" s="23"/>
    </row>
    <row r="5923" spans="1:5" ht="20" customHeight="1">
      <c r="A5923" s="19" t="s">
        <v>6116</v>
      </c>
      <c r="B5923" s="20" t="s">
        <v>6115</v>
      </c>
      <c r="C5923" s="21" t="s">
        <v>14955</v>
      </c>
      <c r="D5923" s="21" t="s">
        <v>345</v>
      </c>
      <c r="E5923" s="23"/>
    </row>
    <row r="5924" spans="1:5" ht="20" customHeight="1">
      <c r="A5924" s="19" t="s">
        <v>6122</v>
      </c>
      <c r="B5924" s="20" t="s">
        <v>6123</v>
      </c>
      <c r="C5924" s="21" t="s">
        <v>169462</v>
      </c>
      <c r="D5924" s="21" t="s">
        <v>345</v>
      </c>
      <c r="E5924" s="23"/>
    </row>
    <row r="5925" spans="1:5" ht="20" customHeight="1">
      <c r="A5925" s="19" t="s">
        <v>6135</v>
      </c>
      <c r="B5925" s="20" t="s">
        <v>6136</v>
      </c>
      <c r="C5925" s="21" t="s">
        <v>169480</v>
      </c>
      <c r="D5925" s="21" t="s">
        <v>345</v>
      </c>
      <c r="E5925" s="23"/>
    </row>
    <row r="5926" spans="1:5" ht="32" customHeight="1">
      <c r="A5926" s="19" t="s">
        <v>6148</v>
      </c>
      <c r="B5926" s="20" t="s">
        <v>6149</v>
      </c>
      <c r="C5926" s="21" t="s">
        <v>169581</v>
      </c>
      <c r="D5926" s="21" t="s">
        <v>345</v>
      </c>
      <c r="E5926" s="23"/>
    </row>
    <row r="5927" spans="1:5" ht="20" customHeight="1">
      <c r="A5927" s="19" t="s">
        <v>6161</v>
      </c>
      <c r="B5927" s="20" t="s">
        <v>6160</v>
      </c>
      <c r="C5927" s="22">
        <v>65</v>
      </c>
      <c r="D5927" s="21" t="s">
        <v>345</v>
      </c>
      <c r="E5927" s="23"/>
    </row>
    <row r="5928" spans="1:5" ht="20" customHeight="1">
      <c r="A5928" s="19" t="s">
        <v>6163</v>
      </c>
      <c r="B5928" s="20" t="s">
        <v>6164</v>
      </c>
      <c r="C5928" s="22">
        <v>65</v>
      </c>
      <c r="D5928" s="21" t="s">
        <v>296</v>
      </c>
      <c r="E5928" s="23"/>
    </row>
    <row r="5929" spans="1:5" ht="20" customHeight="1">
      <c r="A5929" s="19" t="s">
        <v>6173</v>
      </c>
      <c r="B5929" s="20" t="s">
        <v>6171</v>
      </c>
      <c r="C5929" s="22">
        <v>105</v>
      </c>
      <c r="D5929" s="21" t="s">
        <v>345</v>
      </c>
      <c r="E5929" s="23"/>
    </row>
    <row r="5930" spans="1:5" ht="20" customHeight="1">
      <c r="A5930" s="19" t="s">
        <v>6181</v>
      </c>
      <c r="B5930" s="20" t="s">
        <v>6182</v>
      </c>
      <c r="C5930" s="22">
        <v>135</v>
      </c>
      <c r="D5930" s="21" t="s">
        <v>345</v>
      </c>
      <c r="E5930" s="23"/>
    </row>
    <row r="5931" spans="1:5" ht="20" customHeight="1">
      <c r="A5931" s="19" t="s">
        <v>6188</v>
      </c>
      <c r="B5931" s="20" t="s">
        <v>6189</v>
      </c>
      <c r="C5931" s="22">
        <v>85</v>
      </c>
      <c r="D5931" s="21" t="s">
        <v>345</v>
      </c>
      <c r="E5931" s="23"/>
    </row>
    <row r="5932" spans="1:5" ht="20" customHeight="1">
      <c r="A5932" s="19" t="s">
        <v>6199</v>
      </c>
      <c r="B5932" s="24">
        <v>100</v>
      </c>
      <c r="C5932" s="22">
        <v>205</v>
      </c>
      <c r="D5932" s="21" t="s">
        <v>345</v>
      </c>
      <c r="E5932" s="23"/>
    </row>
    <row r="5933" spans="1:5" ht="20" customHeight="1">
      <c r="A5933" s="19" t="s">
        <v>6206</v>
      </c>
      <c r="B5933" s="20" t="s">
        <v>6207</v>
      </c>
      <c r="C5933" s="22">
        <v>95</v>
      </c>
      <c r="D5933" s="21" t="s">
        <v>296</v>
      </c>
      <c r="E5933" s="23"/>
    </row>
    <row r="5934" spans="1:5" ht="20" customHeight="1">
      <c r="A5934" s="19" t="s">
        <v>6211</v>
      </c>
      <c r="B5934" s="20" t="s">
        <v>6212</v>
      </c>
      <c r="C5934" s="22">
        <v>65</v>
      </c>
      <c r="D5934" s="21" t="s">
        <v>345</v>
      </c>
      <c r="E5934" s="23"/>
    </row>
    <row r="5935" spans="1:5" ht="20" customHeight="1">
      <c r="A5935" s="19" t="s">
        <v>6230</v>
      </c>
      <c r="B5935" s="20" t="s">
        <v>6229</v>
      </c>
      <c r="C5935" s="21" t="s">
        <v>169461</v>
      </c>
      <c r="D5935" s="21" t="s">
        <v>345</v>
      </c>
      <c r="E5935" s="23"/>
    </row>
    <row r="5936" spans="1:5" ht="20" customHeight="1">
      <c r="A5936" s="19" t="s">
        <v>6234</v>
      </c>
      <c r="B5936" s="20" t="s">
        <v>6235</v>
      </c>
      <c r="C5936" s="21" t="s">
        <v>169517</v>
      </c>
      <c r="D5936" s="21" t="s">
        <v>345</v>
      </c>
      <c r="E5936" s="23"/>
    </row>
    <row r="5937" spans="1:5" ht="20" customHeight="1">
      <c r="A5937" s="19" t="s">
        <v>6238</v>
      </c>
      <c r="B5937" s="20" t="s">
        <v>6239</v>
      </c>
      <c r="C5937" s="21" t="s">
        <v>101727</v>
      </c>
      <c r="D5937" s="21" t="s">
        <v>345</v>
      </c>
      <c r="E5937" s="23"/>
    </row>
    <row r="5938" spans="1:5" ht="20" customHeight="1">
      <c r="A5938" s="19" t="s">
        <v>6241</v>
      </c>
      <c r="B5938" s="20" t="s">
        <v>6242</v>
      </c>
      <c r="C5938" s="21" t="s">
        <v>169492</v>
      </c>
      <c r="D5938" s="21" t="s">
        <v>345</v>
      </c>
      <c r="E5938" s="23"/>
    </row>
    <row r="5939" spans="1:5" ht="20" customHeight="1">
      <c r="A5939" s="19" t="s">
        <v>6253</v>
      </c>
      <c r="B5939" s="24">
        <v>100</v>
      </c>
      <c r="C5939" s="22">
        <v>185</v>
      </c>
      <c r="D5939" s="21" t="s">
        <v>345</v>
      </c>
      <c r="E5939" s="23"/>
    </row>
    <row r="5940" spans="1:5" ht="20" customHeight="1">
      <c r="A5940" s="19" t="s">
        <v>6265</v>
      </c>
      <c r="B5940" s="20" t="s">
        <v>6266</v>
      </c>
      <c r="C5940" s="21" t="s">
        <v>169452</v>
      </c>
      <c r="D5940" s="21" t="s">
        <v>345</v>
      </c>
      <c r="E5940" s="23"/>
    </row>
    <row r="5941" spans="1:5" ht="20" customHeight="1">
      <c r="A5941" s="19" t="s">
        <v>6296</v>
      </c>
      <c r="B5941" s="20" t="s">
        <v>6295</v>
      </c>
      <c r="C5941" s="22">
        <v>-65</v>
      </c>
      <c r="D5941" s="21" t="s">
        <v>345</v>
      </c>
      <c r="E5941" s="23"/>
    </row>
    <row r="5942" spans="1:5" ht="20" customHeight="1">
      <c r="A5942" s="19" t="s">
        <v>6340</v>
      </c>
      <c r="B5942" s="20" t="s">
        <v>6341</v>
      </c>
      <c r="C5942" s="21" t="s">
        <v>169462</v>
      </c>
      <c r="D5942" s="21" t="s">
        <v>345</v>
      </c>
      <c r="E5942" s="23"/>
    </row>
    <row r="5943" spans="1:5" ht="20" customHeight="1">
      <c r="A5943" s="19" t="s">
        <v>6359</v>
      </c>
      <c r="B5943" s="20" t="s">
        <v>6360</v>
      </c>
      <c r="C5943" s="21" t="s">
        <v>169462</v>
      </c>
      <c r="D5943" s="21" t="s">
        <v>345</v>
      </c>
      <c r="E5943" s="23"/>
    </row>
    <row r="5944" spans="1:5" ht="20" customHeight="1">
      <c r="A5944" s="19" t="s">
        <v>6417</v>
      </c>
      <c r="B5944" s="20" t="s">
        <v>6418</v>
      </c>
      <c r="C5944" s="21" t="s">
        <v>169435</v>
      </c>
      <c r="D5944" s="21" t="s">
        <v>345</v>
      </c>
      <c r="E5944" s="23"/>
    </row>
    <row r="5945" spans="1:5" ht="20" customHeight="1">
      <c r="A5945" s="19" t="s">
        <v>6522</v>
      </c>
      <c r="B5945" s="20" t="s">
        <v>6523</v>
      </c>
      <c r="C5945" s="22">
        <v>-55</v>
      </c>
      <c r="D5945" s="21" t="s">
        <v>345</v>
      </c>
      <c r="E5945" s="23"/>
    </row>
    <row r="5946" spans="1:5" ht="20" customHeight="1">
      <c r="A5946" s="19" t="s">
        <v>9340</v>
      </c>
      <c r="B5946" s="20" t="s">
        <v>9339</v>
      </c>
      <c r="C5946" s="21" t="s">
        <v>169452</v>
      </c>
      <c r="D5946" s="21" t="s">
        <v>296</v>
      </c>
      <c r="E5946" s="23"/>
    </row>
    <row r="5947" spans="1:5" ht="20" customHeight="1">
      <c r="A5947" s="19" t="s">
        <v>9415</v>
      </c>
      <c r="B5947" s="20" t="s">
        <v>9414</v>
      </c>
      <c r="C5947" s="22">
        <v>55</v>
      </c>
      <c r="D5947" s="21" t="s">
        <v>345</v>
      </c>
      <c r="E5947" s="23"/>
    </row>
    <row r="5948" spans="1:5" ht="20" customHeight="1">
      <c r="A5948" s="19" t="s">
        <v>9419</v>
      </c>
      <c r="B5948" s="20" t="s">
        <v>9417</v>
      </c>
      <c r="C5948" s="21" t="s">
        <v>169509</v>
      </c>
      <c r="D5948" s="21" t="s">
        <v>345</v>
      </c>
      <c r="E5948" s="23"/>
    </row>
    <row r="5949" spans="1:5" ht="20" customHeight="1">
      <c r="A5949" s="19" t="s">
        <v>9420</v>
      </c>
      <c r="B5949" s="20" t="s">
        <v>9421</v>
      </c>
      <c r="C5949" s="21" t="s">
        <v>169462</v>
      </c>
      <c r="D5949" s="21" t="s">
        <v>345</v>
      </c>
      <c r="E5949" s="23"/>
    </row>
    <row r="5950" spans="1:5" ht="20" customHeight="1">
      <c r="A5950" s="19" t="s">
        <v>9422</v>
      </c>
      <c r="B5950" s="20" t="s">
        <v>9423</v>
      </c>
      <c r="C5950" s="21" t="s">
        <v>169462</v>
      </c>
      <c r="D5950" s="21" t="s">
        <v>296</v>
      </c>
      <c r="E5950" s="23"/>
    </row>
    <row r="5951" spans="1:5" ht="20" customHeight="1">
      <c r="A5951" s="19" t="s">
        <v>9424</v>
      </c>
      <c r="B5951" s="20" t="s">
        <v>9425</v>
      </c>
      <c r="C5951" s="21" t="s">
        <v>169452</v>
      </c>
      <c r="D5951" s="21" t="s">
        <v>345</v>
      </c>
      <c r="E5951" s="23"/>
    </row>
    <row r="5952" spans="1:5" ht="32" customHeight="1">
      <c r="A5952" s="19" t="s">
        <v>9426</v>
      </c>
      <c r="B5952" s="20" t="s">
        <v>9427</v>
      </c>
      <c r="C5952" s="21" t="s">
        <v>169581</v>
      </c>
      <c r="D5952" s="21" t="s">
        <v>345</v>
      </c>
      <c r="E5952" s="23"/>
    </row>
    <row r="5953" spans="1:5" ht="20" customHeight="1">
      <c r="A5953" s="19" t="s">
        <v>9428</v>
      </c>
      <c r="B5953" s="20" t="s">
        <v>9429</v>
      </c>
      <c r="C5953" s="21" t="s">
        <v>169478</v>
      </c>
      <c r="D5953" s="21" t="s">
        <v>345</v>
      </c>
      <c r="E5953" s="23"/>
    </row>
    <row r="5954" spans="1:5" ht="20" customHeight="1">
      <c r="A5954" s="19" t="s">
        <v>9434</v>
      </c>
      <c r="B5954" s="20" t="s">
        <v>9431</v>
      </c>
      <c r="C5954" s="22">
        <v>95</v>
      </c>
      <c r="D5954" s="21" t="s">
        <v>345</v>
      </c>
      <c r="E5954" s="23"/>
    </row>
    <row r="5955" spans="1:5" ht="20" customHeight="1">
      <c r="A5955" s="19" t="s">
        <v>9435</v>
      </c>
      <c r="B5955" s="20" t="s">
        <v>9436</v>
      </c>
      <c r="C5955" s="22">
        <v>75</v>
      </c>
      <c r="D5955" s="21" t="s">
        <v>296</v>
      </c>
      <c r="E5955" s="23"/>
    </row>
    <row r="5956" spans="1:5" ht="20" customHeight="1">
      <c r="A5956" s="19" t="s">
        <v>9437</v>
      </c>
      <c r="B5956" s="20" t="s">
        <v>9438</v>
      </c>
      <c r="C5956" s="22">
        <v>125</v>
      </c>
      <c r="D5956" s="21" t="s">
        <v>345</v>
      </c>
      <c r="E5956" s="23"/>
    </row>
    <row r="5957" spans="1:5" ht="32" customHeight="1">
      <c r="A5957" s="19" t="s">
        <v>9439</v>
      </c>
      <c r="B5957" s="20" t="s">
        <v>9440</v>
      </c>
      <c r="C5957" s="21" t="s">
        <v>169566</v>
      </c>
      <c r="D5957" s="21" t="s">
        <v>345</v>
      </c>
      <c r="E5957" s="23"/>
    </row>
    <row r="5958" spans="1:5" ht="20" customHeight="1">
      <c r="A5958" s="19" t="s">
        <v>9441</v>
      </c>
      <c r="B5958" s="20" t="s">
        <v>9442</v>
      </c>
      <c r="C5958" s="22">
        <v>185</v>
      </c>
      <c r="D5958" s="21" t="s">
        <v>345</v>
      </c>
      <c r="E5958" s="23"/>
    </row>
    <row r="5959" spans="1:5" ht="20" customHeight="1">
      <c r="A5959" s="19" t="s">
        <v>9443</v>
      </c>
      <c r="B5959" s="20" t="s">
        <v>9444</v>
      </c>
      <c r="C5959" s="22">
        <v>45</v>
      </c>
      <c r="D5959" s="21" t="s">
        <v>345</v>
      </c>
      <c r="E5959" s="23"/>
    </row>
    <row r="5960" spans="1:5" ht="20" customHeight="1">
      <c r="A5960" s="19" t="s">
        <v>9447</v>
      </c>
      <c r="B5960" s="20" t="s">
        <v>9446</v>
      </c>
      <c r="C5960" s="22">
        <v>175</v>
      </c>
      <c r="D5960" s="21" t="s">
        <v>345</v>
      </c>
      <c r="E5960" s="23"/>
    </row>
    <row r="5961" spans="1:5" ht="20" customHeight="1">
      <c r="A5961" s="19" t="s">
        <v>9448</v>
      </c>
      <c r="B5961" s="24">
        <v>100</v>
      </c>
      <c r="C5961" s="21" t="s">
        <v>169487</v>
      </c>
      <c r="D5961" s="21" t="s">
        <v>345</v>
      </c>
      <c r="E5961" s="23"/>
    </row>
    <row r="5962" spans="1:5" ht="20" customHeight="1">
      <c r="A5962" s="19" t="s">
        <v>9449</v>
      </c>
      <c r="B5962" s="20" t="s">
        <v>9450</v>
      </c>
      <c r="C5962" s="22">
        <v>115</v>
      </c>
      <c r="D5962" s="21" t="s">
        <v>345</v>
      </c>
      <c r="E5962" s="23"/>
    </row>
    <row r="5963" spans="1:5" ht="20" customHeight="1">
      <c r="A5963" s="19" t="s">
        <v>9451</v>
      </c>
      <c r="B5963" s="24">
        <v>100</v>
      </c>
      <c r="C5963" s="22">
        <v>245</v>
      </c>
      <c r="D5963" s="21" t="s">
        <v>345</v>
      </c>
      <c r="E5963" s="23"/>
    </row>
    <row r="5964" spans="1:5" ht="20" customHeight="1">
      <c r="A5964" s="19" t="s">
        <v>9452</v>
      </c>
      <c r="B5964" s="20" t="s">
        <v>9453</v>
      </c>
      <c r="C5964" s="21" t="s">
        <v>14955</v>
      </c>
      <c r="D5964" s="21" t="s">
        <v>345</v>
      </c>
      <c r="E5964" s="23"/>
    </row>
    <row r="5965" spans="1:5" ht="20" customHeight="1">
      <c r="A5965" s="19" t="s">
        <v>9454</v>
      </c>
      <c r="B5965" s="20" t="s">
        <v>9455</v>
      </c>
      <c r="C5965" s="21" t="s">
        <v>169499</v>
      </c>
      <c r="D5965" s="21" t="s">
        <v>345</v>
      </c>
      <c r="E5965" s="23"/>
    </row>
    <row r="5966" spans="1:5" ht="20" customHeight="1">
      <c r="A5966" s="19" t="s">
        <v>9458</v>
      </c>
      <c r="B5966" s="20" t="s">
        <v>9457</v>
      </c>
      <c r="C5966" s="22">
        <v>-65</v>
      </c>
      <c r="D5966" s="21" t="s">
        <v>345</v>
      </c>
      <c r="E5966" s="23"/>
    </row>
    <row r="5967" spans="1:5" ht="20" customHeight="1">
      <c r="A5967" s="19" t="s">
        <v>9463</v>
      </c>
      <c r="B5967" s="20" t="s">
        <v>9460</v>
      </c>
      <c r="C5967" s="22">
        <v>-35</v>
      </c>
      <c r="D5967" s="21" t="s">
        <v>296</v>
      </c>
      <c r="E5967" s="23"/>
    </row>
    <row r="5968" spans="1:5" ht="20" customHeight="1">
      <c r="A5968" s="19" t="s">
        <v>9464</v>
      </c>
      <c r="B5968" s="20" t="s">
        <v>9465</v>
      </c>
      <c r="C5968" s="22">
        <v>55</v>
      </c>
      <c r="D5968" s="21" t="s">
        <v>345</v>
      </c>
      <c r="E5968" s="23"/>
    </row>
    <row r="5969" spans="1:5" ht="32" customHeight="1">
      <c r="A5969" s="19" t="s">
        <v>9466</v>
      </c>
      <c r="B5969" s="20" t="s">
        <v>9467</v>
      </c>
      <c r="C5969" s="21" t="s">
        <v>169578</v>
      </c>
      <c r="D5969" s="21" t="s">
        <v>345</v>
      </c>
      <c r="E5969" s="23"/>
    </row>
    <row r="5970" spans="1:5" ht="20" customHeight="1">
      <c r="A5970" s="19" t="s">
        <v>9468</v>
      </c>
      <c r="B5970" s="20" t="s">
        <v>9469</v>
      </c>
      <c r="C5970" s="22">
        <v>75</v>
      </c>
      <c r="D5970" s="21" t="s">
        <v>345</v>
      </c>
      <c r="E5970" s="23"/>
    </row>
    <row r="5971" spans="1:5" ht="32" customHeight="1">
      <c r="A5971" s="19" t="s">
        <v>9470</v>
      </c>
      <c r="B5971" s="20" t="s">
        <v>9471</v>
      </c>
      <c r="C5971" s="21" t="s">
        <v>169593</v>
      </c>
      <c r="D5971" s="21" t="s">
        <v>345</v>
      </c>
      <c r="E5971" s="23"/>
    </row>
    <row r="5972" spans="1:5" ht="20" customHeight="1">
      <c r="A5972" s="19" t="s">
        <v>9472</v>
      </c>
      <c r="B5972" s="20" t="s">
        <v>9473</v>
      </c>
      <c r="C5972" s="22">
        <v>65</v>
      </c>
      <c r="D5972" s="21" t="s">
        <v>296</v>
      </c>
      <c r="E5972" s="23"/>
    </row>
    <row r="5973" spans="1:5" ht="20" customHeight="1">
      <c r="A5973" s="19" t="s">
        <v>9476</v>
      </c>
      <c r="B5973" s="20" t="s">
        <v>9475</v>
      </c>
      <c r="C5973" s="21" t="s">
        <v>169478</v>
      </c>
      <c r="D5973" s="21" t="s">
        <v>345</v>
      </c>
      <c r="E5973" s="23"/>
    </row>
    <row r="5974" spans="1:5" ht="20" customHeight="1">
      <c r="A5974" s="19" t="s">
        <v>9479</v>
      </c>
      <c r="B5974" s="20" t="s">
        <v>9478</v>
      </c>
      <c r="C5974" s="22">
        <v>125</v>
      </c>
      <c r="D5974" s="21" t="s">
        <v>345</v>
      </c>
      <c r="E5974" s="23"/>
    </row>
    <row r="5975" spans="1:5" ht="20" customHeight="1">
      <c r="A5975" s="19" t="s">
        <v>9480</v>
      </c>
      <c r="B5975" s="20" t="s">
        <v>9481</v>
      </c>
      <c r="C5975" s="21" t="s">
        <v>14955</v>
      </c>
      <c r="D5975" s="21" t="s">
        <v>345</v>
      </c>
      <c r="E5975" s="23"/>
    </row>
    <row r="5976" spans="1:5" ht="20" customHeight="1">
      <c r="A5976" s="19" t="s">
        <v>9482</v>
      </c>
      <c r="B5976" s="20" t="s">
        <v>9483</v>
      </c>
      <c r="C5976" s="22">
        <v>115</v>
      </c>
      <c r="D5976" s="21" t="s">
        <v>345</v>
      </c>
      <c r="E5976" s="23"/>
    </row>
    <row r="5977" spans="1:5" ht="20" customHeight="1">
      <c r="A5977" s="19" t="s">
        <v>9484</v>
      </c>
      <c r="B5977" s="20" t="s">
        <v>9485</v>
      </c>
      <c r="C5977" s="21" t="s">
        <v>169480</v>
      </c>
      <c r="D5977" s="21" t="s">
        <v>345</v>
      </c>
      <c r="E5977" s="23"/>
    </row>
    <row r="5978" spans="1:5" ht="20" customHeight="1">
      <c r="A5978" s="19" t="s">
        <v>9486</v>
      </c>
      <c r="B5978" s="20" t="s">
        <v>9487</v>
      </c>
      <c r="C5978" s="22">
        <v>85</v>
      </c>
      <c r="D5978" s="21" t="s">
        <v>345</v>
      </c>
      <c r="E5978" s="23"/>
    </row>
    <row r="5979" spans="1:5" ht="20" customHeight="1">
      <c r="A5979" s="19" t="s">
        <v>9491</v>
      </c>
      <c r="B5979" s="20" t="s">
        <v>9489</v>
      </c>
      <c r="C5979" s="22">
        <v>105</v>
      </c>
      <c r="D5979" s="21" t="s">
        <v>345</v>
      </c>
      <c r="E5979" s="23"/>
    </row>
    <row r="5980" spans="1:5" ht="20" customHeight="1">
      <c r="A5980" s="19" t="s">
        <v>9492</v>
      </c>
      <c r="B5980" s="20" t="s">
        <v>9493</v>
      </c>
      <c r="C5980" s="22">
        <v>135</v>
      </c>
      <c r="D5980" s="21" t="s">
        <v>345</v>
      </c>
      <c r="E5980" s="23"/>
    </row>
    <row r="5981" spans="1:5" ht="20" customHeight="1">
      <c r="A5981" s="19" t="s">
        <v>9494</v>
      </c>
      <c r="B5981" s="20" t="s">
        <v>9495</v>
      </c>
      <c r="C5981" s="21" t="s">
        <v>14955</v>
      </c>
      <c r="D5981" s="21" t="s">
        <v>345</v>
      </c>
      <c r="E5981" s="23"/>
    </row>
    <row r="5982" spans="1:5" ht="20" customHeight="1">
      <c r="A5982" s="19" t="s">
        <v>9496</v>
      </c>
      <c r="B5982" s="20" t="s">
        <v>9497</v>
      </c>
      <c r="C5982" s="21" t="s">
        <v>169492</v>
      </c>
      <c r="D5982" s="21" t="s">
        <v>345</v>
      </c>
      <c r="E5982" s="23"/>
    </row>
    <row r="5983" spans="1:5" ht="20" customHeight="1">
      <c r="A5983" s="19" t="s">
        <v>9498</v>
      </c>
      <c r="B5983" s="20" t="s">
        <v>9499</v>
      </c>
      <c r="C5983" s="22">
        <v>65</v>
      </c>
      <c r="D5983" s="21" t="s">
        <v>345</v>
      </c>
      <c r="E5983" s="23"/>
    </row>
    <row r="5984" spans="1:5" ht="20" customHeight="1">
      <c r="A5984" s="19" t="s">
        <v>9500</v>
      </c>
      <c r="B5984" s="20" t="s">
        <v>9501</v>
      </c>
      <c r="C5984" s="22">
        <v>0</v>
      </c>
      <c r="D5984" s="21" t="s">
        <v>296</v>
      </c>
      <c r="E5984" s="23"/>
    </row>
    <row r="5985" spans="1:5" ht="20" customHeight="1">
      <c r="A5985" s="19" t="s">
        <v>9504</v>
      </c>
      <c r="B5985" s="20" t="s">
        <v>9503</v>
      </c>
      <c r="C5985" s="21" t="s">
        <v>169461</v>
      </c>
      <c r="D5985" s="21" t="s">
        <v>345</v>
      </c>
      <c r="E5985" s="23"/>
    </row>
    <row r="5986" spans="1:5" ht="20" customHeight="1">
      <c r="A5986" s="19" t="s">
        <v>9505</v>
      </c>
      <c r="B5986" s="20" t="s">
        <v>9506</v>
      </c>
      <c r="C5986" s="21" t="s">
        <v>169461</v>
      </c>
      <c r="D5986" s="21" t="s">
        <v>345</v>
      </c>
      <c r="E5986" s="23"/>
    </row>
    <row r="5987" spans="1:5" ht="20" customHeight="1">
      <c r="A5987" s="19" t="s">
        <v>9507</v>
      </c>
      <c r="B5987" s="20" t="s">
        <v>9508</v>
      </c>
      <c r="C5987" s="21" t="s">
        <v>101727</v>
      </c>
      <c r="D5987" s="21" t="s">
        <v>345</v>
      </c>
      <c r="E5987" s="23"/>
    </row>
    <row r="5988" spans="1:5" ht="20" customHeight="1">
      <c r="A5988" s="19" t="s">
        <v>9509</v>
      </c>
      <c r="B5988" s="20" t="s">
        <v>9510</v>
      </c>
      <c r="C5988" s="21" t="s">
        <v>169439</v>
      </c>
      <c r="D5988" s="21" t="s">
        <v>296</v>
      </c>
      <c r="E5988" s="23"/>
    </row>
    <row r="5989" spans="1:5" ht="32" customHeight="1">
      <c r="A5989" s="19" t="s">
        <v>9511</v>
      </c>
      <c r="B5989" s="20" t="s">
        <v>9512</v>
      </c>
      <c r="C5989" s="21" t="s">
        <v>169613</v>
      </c>
      <c r="D5989" s="21" t="s">
        <v>345</v>
      </c>
      <c r="E5989" s="23"/>
    </row>
    <row r="5990" spans="1:5" ht="32" customHeight="1">
      <c r="A5990" s="19" t="s">
        <v>9513</v>
      </c>
      <c r="B5990" s="20" t="s">
        <v>9514</v>
      </c>
      <c r="C5990" s="21" t="s">
        <v>169614</v>
      </c>
      <c r="D5990" s="21" t="s">
        <v>345</v>
      </c>
      <c r="E5990" s="23"/>
    </row>
    <row r="5991" spans="1:5" ht="20" customHeight="1">
      <c r="A5991" s="19" t="s">
        <v>9515</v>
      </c>
      <c r="B5991" s="20" t="s">
        <v>9516</v>
      </c>
      <c r="C5991" s="21" t="s">
        <v>169449</v>
      </c>
      <c r="D5991" s="21" t="s">
        <v>345</v>
      </c>
      <c r="E5991" s="23"/>
    </row>
    <row r="5992" spans="1:5" ht="32" customHeight="1">
      <c r="A5992" s="19" t="s">
        <v>9519</v>
      </c>
      <c r="B5992" s="20" t="s">
        <v>9518</v>
      </c>
      <c r="C5992" s="21" t="s">
        <v>169569</v>
      </c>
      <c r="D5992" s="21" t="s">
        <v>345</v>
      </c>
      <c r="E5992" s="23"/>
    </row>
    <row r="5993" spans="1:5" ht="20" customHeight="1">
      <c r="A5993" s="19" t="s">
        <v>9520</v>
      </c>
      <c r="B5993" s="20" t="s">
        <v>9521</v>
      </c>
      <c r="C5993" s="21" t="s">
        <v>169480</v>
      </c>
      <c r="D5993" s="21" t="s">
        <v>345</v>
      </c>
      <c r="E5993" s="23"/>
    </row>
    <row r="5994" spans="1:5" ht="20" customHeight="1">
      <c r="A5994" s="19" t="s">
        <v>9522</v>
      </c>
      <c r="B5994" s="20" t="s">
        <v>9523</v>
      </c>
      <c r="C5994" s="21" t="s">
        <v>169438</v>
      </c>
      <c r="D5994" s="21" t="s">
        <v>345</v>
      </c>
      <c r="E5994" s="23"/>
    </row>
    <row r="5995" spans="1:5" ht="20" customHeight="1">
      <c r="A5995" s="19" t="s">
        <v>9524</v>
      </c>
      <c r="B5995" s="20" t="s">
        <v>9525</v>
      </c>
      <c r="C5995" s="22">
        <v>85</v>
      </c>
      <c r="D5995" s="21" t="s">
        <v>345</v>
      </c>
      <c r="E5995" s="23"/>
    </row>
    <row r="5996" spans="1:5" ht="20" customHeight="1">
      <c r="A5996" s="19" t="s">
        <v>9526</v>
      </c>
      <c r="B5996" s="20" t="s">
        <v>9527</v>
      </c>
      <c r="C5996" s="22">
        <v>0</v>
      </c>
      <c r="D5996" s="21" t="s">
        <v>345</v>
      </c>
      <c r="E5996" s="23"/>
    </row>
    <row r="5997" spans="1:5" ht="20" customHeight="1">
      <c r="A5997" s="19" t="s">
        <v>9528</v>
      </c>
      <c r="B5997" s="20" t="s">
        <v>9529</v>
      </c>
      <c r="C5997" s="21" t="s">
        <v>169460</v>
      </c>
      <c r="D5997" s="21" t="s">
        <v>345</v>
      </c>
      <c r="E5997" s="23"/>
    </row>
    <row r="5998" spans="1:5" ht="20" customHeight="1">
      <c r="A5998" s="19" t="s">
        <v>9530</v>
      </c>
      <c r="B5998" s="20" t="s">
        <v>9531</v>
      </c>
      <c r="C5998" s="21" t="s">
        <v>169478</v>
      </c>
      <c r="D5998" s="21" t="s">
        <v>296</v>
      </c>
      <c r="E5998" s="23"/>
    </row>
    <row r="5999" spans="1:5" ht="20" customHeight="1">
      <c r="A5999" s="19" t="s">
        <v>9534</v>
      </c>
      <c r="B5999" s="20" t="s">
        <v>9533</v>
      </c>
      <c r="C5999" s="22">
        <v>-75</v>
      </c>
      <c r="D5999" s="21" t="s">
        <v>345</v>
      </c>
      <c r="E5999" s="23"/>
    </row>
    <row r="6000" spans="1:5" ht="20" customHeight="1">
      <c r="A6000" s="19" t="s">
        <v>9537</v>
      </c>
      <c r="B6000" s="20" t="s">
        <v>9536</v>
      </c>
      <c r="C6000" s="21" t="s">
        <v>169444</v>
      </c>
      <c r="D6000" s="21" t="s">
        <v>345</v>
      </c>
      <c r="E6000" s="23"/>
    </row>
    <row r="6001" spans="1:5" ht="20" customHeight="1">
      <c r="A6001" s="19" t="s">
        <v>9538</v>
      </c>
      <c r="B6001" s="20" t="s">
        <v>9539</v>
      </c>
      <c r="C6001" s="22">
        <v>15</v>
      </c>
      <c r="D6001" s="21" t="s">
        <v>296</v>
      </c>
      <c r="E6001" s="23"/>
    </row>
    <row r="6002" spans="1:5" ht="20" customHeight="1">
      <c r="A6002" s="19" t="s">
        <v>9540</v>
      </c>
      <c r="B6002" s="20" t="s">
        <v>9541</v>
      </c>
      <c r="C6002" s="22">
        <v>-15</v>
      </c>
      <c r="D6002" s="21" t="s">
        <v>345</v>
      </c>
      <c r="E6002" s="23"/>
    </row>
    <row r="6003" spans="1:5" ht="20" customHeight="1">
      <c r="A6003" s="19" t="s">
        <v>9542</v>
      </c>
      <c r="B6003" s="20" t="s">
        <v>9543</v>
      </c>
      <c r="C6003" s="21" t="s">
        <v>169455</v>
      </c>
      <c r="D6003" s="21" t="s">
        <v>345</v>
      </c>
      <c r="E6003" s="23"/>
    </row>
    <row r="6004" spans="1:5" ht="20" customHeight="1">
      <c r="A6004" s="19" t="s">
        <v>9544</v>
      </c>
      <c r="B6004" s="20" t="s">
        <v>9545</v>
      </c>
      <c r="C6004" s="22">
        <v>-65</v>
      </c>
      <c r="D6004" s="21" t="s">
        <v>345</v>
      </c>
      <c r="E6004" s="23"/>
    </row>
    <row r="6005" spans="1:5" ht="20" customHeight="1">
      <c r="A6005" s="19" t="s">
        <v>9546</v>
      </c>
      <c r="B6005" s="20" t="s">
        <v>9547</v>
      </c>
      <c r="C6005" s="22">
        <v>55</v>
      </c>
      <c r="D6005" s="21" t="s">
        <v>345</v>
      </c>
      <c r="E6005" s="23"/>
    </row>
    <row r="6006" spans="1:5" ht="20" customHeight="1">
      <c r="A6006" s="19" t="s">
        <v>9551</v>
      </c>
      <c r="B6006" s="20" t="s">
        <v>9549</v>
      </c>
      <c r="C6006" s="22">
        <v>105</v>
      </c>
      <c r="D6006" s="21" t="s">
        <v>345</v>
      </c>
      <c r="E6006" s="23"/>
    </row>
    <row r="6007" spans="1:5" ht="20" customHeight="1">
      <c r="A6007" s="19" t="s">
        <v>9552</v>
      </c>
      <c r="B6007" s="20" t="s">
        <v>9553</v>
      </c>
      <c r="C6007" s="21" t="s">
        <v>156989</v>
      </c>
      <c r="D6007" s="21" t="s">
        <v>345</v>
      </c>
      <c r="E6007" s="23"/>
    </row>
    <row r="6008" spans="1:5" ht="20" customHeight="1">
      <c r="A6008" s="19" t="s">
        <v>9554</v>
      </c>
      <c r="B6008" s="20" t="s">
        <v>9555</v>
      </c>
      <c r="C6008" s="22">
        <v>115</v>
      </c>
      <c r="D6008" s="21" t="s">
        <v>296</v>
      </c>
      <c r="E6008" s="23"/>
    </row>
    <row r="6009" spans="1:5" ht="20" customHeight="1">
      <c r="A6009" s="19" t="s">
        <v>9556</v>
      </c>
      <c r="B6009" s="20" t="s">
        <v>9557</v>
      </c>
      <c r="C6009" s="21" t="s">
        <v>169435</v>
      </c>
      <c r="D6009" s="21" t="s">
        <v>345</v>
      </c>
      <c r="E6009" s="23"/>
    </row>
    <row r="6010" spans="1:5" ht="20" customHeight="1">
      <c r="A6010" s="19" t="s">
        <v>9559</v>
      </c>
      <c r="B6010" s="24">
        <v>100</v>
      </c>
      <c r="C6010" s="21" t="s">
        <v>169519</v>
      </c>
      <c r="D6010" s="21" t="s">
        <v>345</v>
      </c>
      <c r="E6010" s="23"/>
    </row>
    <row r="6011" spans="1:5" ht="20" customHeight="1">
      <c r="A6011" s="19" t="s">
        <v>9560</v>
      </c>
      <c r="B6011" s="20" t="s">
        <v>9561</v>
      </c>
      <c r="C6011" s="21" t="s">
        <v>101522</v>
      </c>
      <c r="D6011" s="21" t="s">
        <v>345</v>
      </c>
      <c r="E6011" s="23"/>
    </row>
    <row r="6012" spans="1:5" ht="32" customHeight="1">
      <c r="A6012" s="19" t="s">
        <v>9562</v>
      </c>
      <c r="B6012" s="20" t="s">
        <v>9563</v>
      </c>
      <c r="C6012" s="21" t="s">
        <v>169569</v>
      </c>
      <c r="D6012" s="21" t="s">
        <v>345</v>
      </c>
      <c r="E6012" s="23"/>
    </row>
    <row r="6013" spans="1:5" ht="20" customHeight="1">
      <c r="A6013" s="19" t="s">
        <v>9566</v>
      </c>
      <c r="B6013" s="20" t="s">
        <v>9565</v>
      </c>
      <c r="C6013" s="21" t="s">
        <v>169452</v>
      </c>
      <c r="D6013" s="21" t="s">
        <v>345</v>
      </c>
      <c r="E6013" s="23"/>
    </row>
    <row r="6014" spans="1:5" ht="20" customHeight="1">
      <c r="A6014" s="19" t="s">
        <v>9567</v>
      </c>
      <c r="B6014" s="20" t="s">
        <v>9568</v>
      </c>
      <c r="C6014" s="22">
        <v>155</v>
      </c>
      <c r="D6014" s="21" t="s">
        <v>345</v>
      </c>
      <c r="E6014" s="23"/>
    </row>
    <row r="6015" spans="1:5" ht="32" customHeight="1">
      <c r="A6015" s="19" t="s">
        <v>9569</v>
      </c>
      <c r="B6015" s="20" t="s">
        <v>9570</v>
      </c>
      <c r="C6015" s="21" t="s">
        <v>169578</v>
      </c>
      <c r="D6015" s="21" t="s">
        <v>345</v>
      </c>
      <c r="E6015" s="23"/>
    </row>
    <row r="6016" spans="1:5" ht="20" customHeight="1">
      <c r="A6016" s="19" t="s">
        <v>9571</v>
      </c>
      <c r="B6016" s="20" t="s">
        <v>9572</v>
      </c>
      <c r="C6016" s="22">
        <v>105</v>
      </c>
      <c r="D6016" s="21" t="s">
        <v>345</v>
      </c>
      <c r="E6016" s="23"/>
    </row>
    <row r="6017" spans="1:5" ht="20" customHeight="1">
      <c r="A6017" s="19" t="s">
        <v>9573</v>
      </c>
      <c r="B6017" s="24">
        <v>100</v>
      </c>
      <c r="C6017" s="22">
        <v>195</v>
      </c>
      <c r="D6017" s="21" t="s">
        <v>345</v>
      </c>
      <c r="E6017" s="23"/>
    </row>
    <row r="6018" spans="1:5" ht="20" customHeight="1">
      <c r="A6018" s="19" t="s">
        <v>9574</v>
      </c>
      <c r="B6018" s="20" t="s">
        <v>9575</v>
      </c>
      <c r="C6018" s="22">
        <v>85</v>
      </c>
      <c r="D6018" s="21" t="s">
        <v>296</v>
      </c>
      <c r="E6018" s="23"/>
    </row>
    <row r="6019" spans="1:5" ht="20" customHeight="1">
      <c r="A6019" s="19" t="s">
        <v>9576</v>
      </c>
      <c r="B6019" s="20" t="s">
        <v>9577</v>
      </c>
      <c r="C6019" s="22">
        <v>-55</v>
      </c>
      <c r="D6019" s="21" t="s">
        <v>345</v>
      </c>
      <c r="E6019" s="23"/>
    </row>
    <row r="6020" spans="1:5" ht="32" customHeight="1">
      <c r="A6020" s="19" t="s">
        <v>9578</v>
      </c>
      <c r="B6020" s="20" t="s">
        <v>9579</v>
      </c>
      <c r="C6020" s="21" t="s">
        <v>169585</v>
      </c>
      <c r="D6020" s="21" t="s">
        <v>296</v>
      </c>
      <c r="E6020" s="23"/>
    </row>
    <row r="6021" spans="1:5" ht="20" customHeight="1">
      <c r="A6021" s="19" t="s">
        <v>9582</v>
      </c>
      <c r="B6021" s="20" t="s">
        <v>9581</v>
      </c>
      <c r="C6021" s="22">
        <v>-95</v>
      </c>
      <c r="D6021" s="21" t="s">
        <v>345</v>
      </c>
      <c r="E6021" s="23"/>
    </row>
    <row r="6022" spans="1:5" ht="20" customHeight="1">
      <c r="A6022" s="19" t="s">
        <v>9583</v>
      </c>
      <c r="B6022" s="20" t="s">
        <v>9584</v>
      </c>
      <c r="C6022" s="21" t="s">
        <v>169471</v>
      </c>
      <c r="D6022" s="21" t="s">
        <v>345</v>
      </c>
      <c r="E6022" s="23"/>
    </row>
    <row r="6023" spans="1:5" ht="20" customHeight="1">
      <c r="A6023" s="19" t="s">
        <v>9585</v>
      </c>
      <c r="B6023" s="20" t="s">
        <v>9586</v>
      </c>
      <c r="C6023" s="21" t="s">
        <v>169448</v>
      </c>
      <c r="D6023" s="21" t="s">
        <v>345</v>
      </c>
      <c r="E6023" s="23"/>
    </row>
    <row r="6024" spans="1:5" ht="20" customHeight="1">
      <c r="A6024" s="19" t="s">
        <v>9589</v>
      </c>
      <c r="B6024" s="20" t="s">
        <v>9588</v>
      </c>
      <c r="C6024" s="21" t="s">
        <v>169438</v>
      </c>
      <c r="D6024" s="21" t="s">
        <v>296</v>
      </c>
      <c r="E6024" s="23"/>
    </row>
    <row r="6025" spans="1:5" ht="32" customHeight="1">
      <c r="A6025" s="19" t="s">
        <v>9590</v>
      </c>
      <c r="B6025" s="20" t="s">
        <v>9591</v>
      </c>
      <c r="C6025" s="21" t="s">
        <v>169566</v>
      </c>
      <c r="D6025" s="21" t="s">
        <v>345</v>
      </c>
      <c r="E6025" s="23"/>
    </row>
    <row r="6026" spans="1:5" ht="32" customHeight="1">
      <c r="A6026" s="19" t="s">
        <v>9592</v>
      </c>
      <c r="B6026" s="20" t="s">
        <v>9593</v>
      </c>
      <c r="C6026" s="21" t="s">
        <v>169595</v>
      </c>
      <c r="D6026" s="21" t="s">
        <v>296</v>
      </c>
      <c r="E6026" s="23"/>
    </row>
    <row r="6027" spans="1:5" ht="20" customHeight="1">
      <c r="A6027" s="19" t="s">
        <v>9594</v>
      </c>
      <c r="B6027" s="20" t="s">
        <v>9595</v>
      </c>
      <c r="C6027" s="22">
        <v>-55</v>
      </c>
      <c r="D6027" s="21" t="s">
        <v>345</v>
      </c>
      <c r="E6027" s="23"/>
    </row>
    <row r="6028" spans="1:5" ht="20" customHeight="1">
      <c r="A6028" s="19" t="s">
        <v>9598</v>
      </c>
      <c r="B6028" s="20" t="s">
        <v>9597</v>
      </c>
      <c r="C6028" s="21" t="s">
        <v>169438</v>
      </c>
      <c r="D6028" s="21" t="s">
        <v>296</v>
      </c>
      <c r="E6028" s="23"/>
    </row>
    <row r="6029" spans="1:5" ht="20" customHeight="1">
      <c r="A6029" s="19" t="s">
        <v>9599</v>
      </c>
      <c r="B6029" s="20" t="s">
        <v>9600</v>
      </c>
      <c r="C6029" s="21" t="s">
        <v>169433</v>
      </c>
      <c r="D6029" s="21" t="s">
        <v>345</v>
      </c>
      <c r="E6029" s="23"/>
    </row>
    <row r="6030" spans="1:5" ht="20" customHeight="1">
      <c r="A6030" s="19" t="s">
        <v>9603</v>
      </c>
      <c r="B6030" s="20" t="s">
        <v>9604</v>
      </c>
      <c r="C6030" s="22">
        <v>85</v>
      </c>
      <c r="D6030" s="21" t="s">
        <v>296</v>
      </c>
      <c r="E6030" s="23"/>
    </row>
    <row r="6031" spans="1:5" ht="20" customHeight="1">
      <c r="A6031" s="19" t="s">
        <v>9627</v>
      </c>
      <c r="B6031" s="20" t="s">
        <v>9628</v>
      </c>
      <c r="C6031" s="21" t="s">
        <v>169442</v>
      </c>
      <c r="D6031" s="21" t="s">
        <v>139</v>
      </c>
      <c r="E6031" s="23"/>
    </row>
    <row r="6032" spans="1:5" ht="20" customHeight="1">
      <c r="A6032" s="19" t="s">
        <v>271</v>
      </c>
      <c r="B6032" s="20" t="s">
        <v>274</v>
      </c>
      <c r="C6032" s="21" t="s">
        <v>169461</v>
      </c>
      <c r="D6032" s="21" t="s">
        <v>139</v>
      </c>
      <c r="E6032" s="23"/>
    </row>
    <row r="6033" spans="1:5" ht="20" customHeight="1">
      <c r="A6033" s="19" t="s">
        <v>265</v>
      </c>
      <c r="B6033" s="20" t="s">
        <v>268</v>
      </c>
      <c r="C6033" s="22">
        <v>-65</v>
      </c>
      <c r="D6033" s="21" t="s">
        <v>139</v>
      </c>
      <c r="E6033" s="23"/>
    </row>
    <row r="6034" spans="1:5" ht="20" customHeight="1">
      <c r="A6034" s="19" t="s">
        <v>6103</v>
      </c>
      <c r="B6034" s="20" t="s">
        <v>6104</v>
      </c>
      <c r="C6034" s="21" t="s">
        <v>169455</v>
      </c>
      <c r="D6034" s="21" t="s">
        <v>296</v>
      </c>
      <c r="E6034" s="23"/>
    </row>
    <row r="6035" spans="1:5" ht="32" customHeight="1">
      <c r="A6035" s="19" t="s">
        <v>6108</v>
      </c>
      <c r="B6035" s="20" t="s">
        <v>6106</v>
      </c>
      <c r="C6035" s="21" t="s">
        <v>169555</v>
      </c>
      <c r="D6035" s="21" t="s">
        <v>345</v>
      </c>
      <c r="E6035" s="23"/>
    </row>
    <row r="6036" spans="1:5" ht="20" customHeight="1">
      <c r="A6036" s="19" t="s">
        <v>6109</v>
      </c>
      <c r="B6036" s="20" t="s">
        <v>6110</v>
      </c>
      <c r="C6036" s="21" t="s">
        <v>169499</v>
      </c>
      <c r="D6036" s="21" t="s">
        <v>345</v>
      </c>
      <c r="E6036" s="23"/>
    </row>
    <row r="6037" spans="1:5" ht="20" customHeight="1">
      <c r="A6037" s="19" t="s">
        <v>6111</v>
      </c>
      <c r="B6037" s="20" t="s">
        <v>6112</v>
      </c>
      <c r="C6037" s="22">
        <v>65</v>
      </c>
      <c r="D6037" s="21" t="s">
        <v>345</v>
      </c>
      <c r="E6037" s="23"/>
    </row>
    <row r="6038" spans="1:5" ht="20" customHeight="1">
      <c r="A6038" s="19" t="s">
        <v>6113</v>
      </c>
      <c r="B6038" s="24">
        <v>100</v>
      </c>
      <c r="C6038" s="22">
        <v>75</v>
      </c>
      <c r="D6038" s="21" t="s">
        <v>345</v>
      </c>
      <c r="E6038" s="23"/>
    </row>
    <row r="6039" spans="1:5" ht="20" customHeight="1">
      <c r="A6039" s="19" t="s">
        <v>6117</v>
      </c>
      <c r="B6039" s="20" t="s">
        <v>6115</v>
      </c>
      <c r="C6039" s="21" t="s">
        <v>14955</v>
      </c>
      <c r="D6039" s="21" t="s">
        <v>345</v>
      </c>
      <c r="E6039" s="23"/>
    </row>
    <row r="6040" spans="1:5" ht="20" customHeight="1">
      <c r="A6040" s="19" t="s">
        <v>6118</v>
      </c>
      <c r="B6040" s="20" t="s">
        <v>6119</v>
      </c>
      <c r="C6040" s="21" t="s">
        <v>14955</v>
      </c>
      <c r="D6040" s="21" t="s">
        <v>296</v>
      </c>
      <c r="E6040" s="23"/>
    </row>
    <row r="6041" spans="1:5" ht="20" customHeight="1">
      <c r="A6041" s="19" t="s">
        <v>6120</v>
      </c>
      <c r="B6041" s="20" t="s">
        <v>6121</v>
      </c>
      <c r="C6041" s="22">
        <v>0</v>
      </c>
      <c r="D6041" s="21" t="s">
        <v>345</v>
      </c>
      <c r="E6041" s="23"/>
    </row>
    <row r="6042" spans="1:5" ht="20" customHeight="1">
      <c r="A6042" s="19" t="s">
        <v>6124</v>
      </c>
      <c r="B6042" s="20" t="s">
        <v>6123</v>
      </c>
      <c r="C6042" s="21" t="s">
        <v>169462</v>
      </c>
      <c r="D6042" s="21" t="s">
        <v>345</v>
      </c>
      <c r="E6042" s="23"/>
    </row>
    <row r="6043" spans="1:5" ht="20" customHeight="1">
      <c r="A6043" s="19" t="s">
        <v>6125</v>
      </c>
      <c r="B6043" s="20" t="s">
        <v>6126</v>
      </c>
      <c r="C6043" s="22">
        <v>55</v>
      </c>
      <c r="D6043" s="21" t="s">
        <v>345</v>
      </c>
      <c r="E6043" s="23"/>
    </row>
    <row r="6044" spans="1:5" ht="20" customHeight="1">
      <c r="A6044" s="19" t="s">
        <v>6127</v>
      </c>
      <c r="B6044" s="20" t="s">
        <v>6128</v>
      </c>
      <c r="C6044" s="21" t="s">
        <v>14955</v>
      </c>
      <c r="D6044" s="21" t="s">
        <v>345</v>
      </c>
      <c r="E6044" s="23"/>
    </row>
    <row r="6045" spans="1:5" ht="32" customHeight="1">
      <c r="A6045" s="19" t="s">
        <v>6129</v>
      </c>
      <c r="B6045" s="20" t="s">
        <v>6130</v>
      </c>
      <c r="C6045" s="21" t="s">
        <v>169561</v>
      </c>
      <c r="D6045" s="21" t="s">
        <v>296</v>
      </c>
      <c r="E6045" s="23"/>
    </row>
    <row r="6046" spans="1:5" ht="20" customHeight="1">
      <c r="A6046" s="19" t="s">
        <v>6131</v>
      </c>
      <c r="B6046" s="20" t="s">
        <v>6132</v>
      </c>
      <c r="C6046" s="22">
        <v>95</v>
      </c>
      <c r="D6046" s="21" t="s">
        <v>345</v>
      </c>
      <c r="E6046" s="23"/>
    </row>
    <row r="6047" spans="1:5" ht="32" customHeight="1">
      <c r="A6047" s="19" t="s">
        <v>6133</v>
      </c>
      <c r="B6047" s="20" t="s">
        <v>6134</v>
      </c>
      <c r="C6047" s="21" t="s">
        <v>169561</v>
      </c>
      <c r="D6047" s="21" t="s">
        <v>345</v>
      </c>
      <c r="E6047" s="23"/>
    </row>
    <row r="6048" spans="1:5" ht="20" customHeight="1">
      <c r="A6048" s="19" t="s">
        <v>6137</v>
      </c>
      <c r="B6048" s="20" t="s">
        <v>6136</v>
      </c>
      <c r="C6048" s="21" t="s">
        <v>169480</v>
      </c>
      <c r="D6048" s="21" t="s">
        <v>345</v>
      </c>
      <c r="E6048" s="23"/>
    </row>
    <row r="6049" spans="1:5" ht="20" customHeight="1">
      <c r="A6049" s="19" t="s">
        <v>6138</v>
      </c>
      <c r="B6049" s="20" t="s">
        <v>6139</v>
      </c>
      <c r="C6049" s="21" t="s">
        <v>14955</v>
      </c>
      <c r="D6049" s="21" t="s">
        <v>345</v>
      </c>
      <c r="E6049" s="23"/>
    </row>
    <row r="6050" spans="1:5" ht="20" customHeight="1">
      <c r="A6050" s="19" t="s">
        <v>6140</v>
      </c>
      <c r="B6050" s="20" t="s">
        <v>6141</v>
      </c>
      <c r="C6050" s="22">
        <v>85</v>
      </c>
      <c r="D6050" s="21" t="s">
        <v>345</v>
      </c>
      <c r="E6050" s="23"/>
    </row>
    <row r="6051" spans="1:5" ht="20" customHeight="1">
      <c r="A6051" s="19" t="s">
        <v>6142</v>
      </c>
      <c r="B6051" s="20" t="s">
        <v>6143</v>
      </c>
      <c r="C6051" s="21" t="s">
        <v>169438</v>
      </c>
      <c r="D6051" s="21" t="s">
        <v>345</v>
      </c>
      <c r="E6051" s="23"/>
    </row>
    <row r="6052" spans="1:5" ht="20" customHeight="1">
      <c r="A6052" s="19" t="s">
        <v>6144</v>
      </c>
      <c r="B6052" s="20" t="s">
        <v>6145</v>
      </c>
      <c r="C6052" s="21" t="s">
        <v>169480</v>
      </c>
      <c r="D6052" s="21" t="s">
        <v>345</v>
      </c>
      <c r="E6052" s="23"/>
    </row>
    <row r="6053" spans="1:5" ht="20" customHeight="1">
      <c r="A6053" s="19" t="s">
        <v>6146</v>
      </c>
      <c r="B6053" s="20" t="s">
        <v>6147</v>
      </c>
      <c r="C6053" s="22">
        <v>55</v>
      </c>
      <c r="D6053" s="21" t="s">
        <v>345</v>
      </c>
      <c r="E6053" s="23"/>
    </row>
    <row r="6054" spans="1:5" ht="32" customHeight="1">
      <c r="A6054" s="19" t="s">
        <v>6150</v>
      </c>
      <c r="B6054" s="20" t="s">
        <v>6149</v>
      </c>
      <c r="C6054" s="21" t="s">
        <v>169581</v>
      </c>
      <c r="D6054" s="21" t="s">
        <v>345</v>
      </c>
      <c r="E6054" s="23"/>
    </row>
    <row r="6055" spans="1:5" ht="20" customHeight="1">
      <c r="A6055" s="19" t="s">
        <v>6153</v>
      </c>
      <c r="B6055" s="20" t="s">
        <v>6154</v>
      </c>
      <c r="C6055" s="22">
        <v>75</v>
      </c>
      <c r="D6055" s="21" t="s">
        <v>345</v>
      </c>
      <c r="E6055" s="23"/>
    </row>
    <row r="6056" spans="1:5" ht="20" customHeight="1">
      <c r="A6056" s="19" t="s">
        <v>6155</v>
      </c>
      <c r="B6056" s="20" t="s">
        <v>6156</v>
      </c>
      <c r="C6056" s="22">
        <v>165</v>
      </c>
      <c r="D6056" s="21" t="s">
        <v>345</v>
      </c>
      <c r="E6056" s="23"/>
    </row>
    <row r="6057" spans="1:5" ht="20" customHeight="1">
      <c r="A6057" s="19" t="s">
        <v>6157</v>
      </c>
      <c r="B6057" s="20" t="s">
        <v>6158</v>
      </c>
      <c r="C6057" s="21" t="s">
        <v>169438</v>
      </c>
      <c r="D6057" s="21" t="s">
        <v>345</v>
      </c>
      <c r="E6057" s="23"/>
    </row>
    <row r="6058" spans="1:5" ht="20" customHeight="1">
      <c r="A6058" s="19" t="s">
        <v>6162</v>
      </c>
      <c r="B6058" s="20" t="s">
        <v>6160</v>
      </c>
      <c r="C6058" s="22">
        <v>65</v>
      </c>
      <c r="D6058" s="21" t="s">
        <v>345</v>
      </c>
      <c r="E6058" s="23"/>
    </row>
    <row r="6059" spans="1:5" ht="20" customHeight="1">
      <c r="A6059" s="19" t="s">
        <v>6165</v>
      </c>
      <c r="B6059" s="20" t="s">
        <v>6164</v>
      </c>
      <c r="C6059" s="22">
        <v>65</v>
      </c>
      <c r="D6059" s="21" t="s">
        <v>296</v>
      </c>
      <c r="E6059" s="23"/>
    </row>
    <row r="6060" spans="1:5" ht="32" customHeight="1">
      <c r="A6060" s="19" t="s">
        <v>6166</v>
      </c>
      <c r="B6060" s="20" t="s">
        <v>6167</v>
      </c>
      <c r="C6060" s="21" t="s">
        <v>169566</v>
      </c>
      <c r="D6060" s="21" t="s">
        <v>345</v>
      </c>
      <c r="E6060" s="23"/>
    </row>
    <row r="6061" spans="1:5" ht="20" customHeight="1">
      <c r="A6061" s="19" t="s">
        <v>6168</v>
      </c>
      <c r="B6061" s="20" t="s">
        <v>6169</v>
      </c>
      <c r="C6061" s="21" t="s">
        <v>169448</v>
      </c>
      <c r="D6061" s="21" t="s">
        <v>345</v>
      </c>
      <c r="E6061" s="23"/>
    </row>
    <row r="6062" spans="1:5" ht="20" customHeight="1">
      <c r="A6062" s="19" t="s">
        <v>6174</v>
      </c>
      <c r="B6062" s="20" t="s">
        <v>6171</v>
      </c>
      <c r="C6062" s="22">
        <v>105</v>
      </c>
      <c r="D6062" s="21" t="s">
        <v>345</v>
      </c>
      <c r="E6062" s="23"/>
    </row>
    <row r="6063" spans="1:5" ht="20" customHeight="1">
      <c r="A6063" s="19" t="s">
        <v>6175</v>
      </c>
      <c r="B6063" s="20" t="s">
        <v>6176</v>
      </c>
      <c r="C6063" s="21" t="s">
        <v>169438</v>
      </c>
      <c r="D6063" s="21" t="s">
        <v>296</v>
      </c>
      <c r="E6063" s="23"/>
    </row>
    <row r="6064" spans="1:5" ht="20" customHeight="1">
      <c r="A6064" s="19" t="s">
        <v>6177</v>
      </c>
      <c r="B6064" s="20" t="s">
        <v>6178</v>
      </c>
      <c r="C6064" s="22">
        <v>115</v>
      </c>
      <c r="D6064" s="21" t="s">
        <v>345</v>
      </c>
      <c r="E6064" s="23"/>
    </row>
    <row r="6065" spans="1:5" ht="20" customHeight="1">
      <c r="A6065" s="19" t="s">
        <v>6179</v>
      </c>
      <c r="B6065" s="20" t="s">
        <v>6180</v>
      </c>
      <c r="C6065" s="21" t="s">
        <v>101727</v>
      </c>
      <c r="D6065" s="21" t="s">
        <v>345</v>
      </c>
      <c r="E6065" s="23"/>
    </row>
    <row r="6066" spans="1:5" ht="20" customHeight="1">
      <c r="A6066" s="19" t="s">
        <v>6183</v>
      </c>
      <c r="B6066" s="20" t="s">
        <v>6182</v>
      </c>
      <c r="C6066" s="22">
        <v>135</v>
      </c>
      <c r="D6066" s="21" t="s">
        <v>345</v>
      </c>
      <c r="E6066" s="23"/>
    </row>
    <row r="6067" spans="1:5" ht="20" customHeight="1">
      <c r="A6067" s="19" t="s">
        <v>6184</v>
      </c>
      <c r="B6067" s="20" t="s">
        <v>6185</v>
      </c>
      <c r="C6067" s="22">
        <v>75</v>
      </c>
      <c r="D6067" s="21" t="s">
        <v>345</v>
      </c>
      <c r="E6067" s="23"/>
    </row>
    <row r="6068" spans="1:5" ht="20" customHeight="1">
      <c r="A6068" s="19" t="s">
        <v>6186</v>
      </c>
      <c r="B6068" s="20" t="s">
        <v>6187</v>
      </c>
      <c r="C6068" s="21" t="s">
        <v>169460</v>
      </c>
      <c r="D6068" s="21" t="s">
        <v>296</v>
      </c>
      <c r="E6068" s="23"/>
    </row>
    <row r="6069" spans="1:5" ht="20" customHeight="1">
      <c r="A6069" s="19" t="s">
        <v>6190</v>
      </c>
      <c r="B6069" s="20" t="s">
        <v>6189</v>
      </c>
      <c r="C6069" s="22">
        <v>85</v>
      </c>
      <c r="D6069" s="21" t="s">
        <v>345</v>
      </c>
      <c r="E6069" s="23"/>
    </row>
    <row r="6070" spans="1:5" ht="20" customHeight="1">
      <c r="A6070" s="19" t="s">
        <v>6191</v>
      </c>
      <c r="B6070" s="20" t="s">
        <v>6192</v>
      </c>
      <c r="C6070" s="21" t="s">
        <v>169462</v>
      </c>
      <c r="D6070" s="21" t="s">
        <v>345</v>
      </c>
      <c r="E6070" s="23"/>
    </row>
    <row r="6071" spans="1:5" ht="20" customHeight="1">
      <c r="A6071" s="19" t="s">
        <v>6193</v>
      </c>
      <c r="B6071" s="24">
        <v>100</v>
      </c>
      <c r="C6071" s="21" t="s">
        <v>156989</v>
      </c>
      <c r="D6071" s="21" t="s">
        <v>345</v>
      </c>
      <c r="E6071" s="23"/>
    </row>
    <row r="6072" spans="1:5" ht="20" customHeight="1">
      <c r="A6072" s="19" t="s">
        <v>6194</v>
      </c>
      <c r="B6072" s="20" t="s">
        <v>6195</v>
      </c>
      <c r="C6072" s="21" t="s">
        <v>169509</v>
      </c>
      <c r="D6072" s="21" t="s">
        <v>345</v>
      </c>
      <c r="E6072" s="23"/>
    </row>
    <row r="6073" spans="1:5" ht="20" customHeight="1">
      <c r="A6073" s="19" t="s">
        <v>6196</v>
      </c>
      <c r="B6073" s="20" t="s">
        <v>6197</v>
      </c>
      <c r="C6073" s="21" t="s">
        <v>169438</v>
      </c>
      <c r="D6073" s="21" t="s">
        <v>345</v>
      </c>
      <c r="E6073" s="23"/>
    </row>
    <row r="6074" spans="1:5" ht="20" customHeight="1">
      <c r="A6074" s="19" t="s">
        <v>6198</v>
      </c>
      <c r="B6074" s="24">
        <v>100</v>
      </c>
      <c r="C6074" s="21" t="s">
        <v>169519</v>
      </c>
      <c r="D6074" s="21" t="s">
        <v>345</v>
      </c>
      <c r="E6074" s="23"/>
    </row>
    <row r="6075" spans="1:5" ht="20" customHeight="1">
      <c r="A6075" s="19" t="s">
        <v>6200</v>
      </c>
      <c r="B6075" s="24">
        <v>100</v>
      </c>
      <c r="C6075" s="22">
        <v>205</v>
      </c>
      <c r="D6075" s="21" t="s">
        <v>345</v>
      </c>
      <c r="E6075" s="23"/>
    </row>
    <row r="6076" spans="1:5" ht="20" customHeight="1">
      <c r="A6076" s="19" t="s">
        <v>6201</v>
      </c>
      <c r="B6076" s="24">
        <v>100</v>
      </c>
      <c r="C6076" s="22">
        <v>185</v>
      </c>
      <c r="D6076" s="21" t="s">
        <v>345</v>
      </c>
      <c r="E6076" s="23"/>
    </row>
    <row r="6077" spans="1:5" ht="20" customHeight="1">
      <c r="A6077" s="19" t="s">
        <v>6202</v>
      </c>
      <c r="B6077" s="24">
        <v>100</v>
      </c>
      <c r="C6077" s="22">
        <v>215</v>
      </c>
      <c r="D6077" s="21" t="s">
        <v>345</v>
      </c>
      <c r="E6077" s="23"/>
    </row>
    <row r="6078" spans="1:5" ht="20" customHeight="1">
      <c r="A6078" s="19" t="s">
        <v>6203</v>
      </c>
      <c r="B6078" s="24">
        <v>100</v>
      </c>
      <c r="C6078" s="21" t="s">
        <v>169517</v>
      </c>
      <c r="D6078" s="21" t="s">
        <v>345</v>
      </c>
      <c r="E6078" s="23"/>
    </row>
    <row r="6079" spans="1:5" ht="20" customHeight="1">
      <c r="A6079" s="19" t="s">
        <v>6204</v>
      </c>
      <c r="B6079" s="20" t="s">
        <v>6205</v>
      </c>
      <c r="C6079" s="22">
        <v>155</v>
      </c>
      <c r="D6079" s="21" t="s">
        <v>345</v>
      </c>
      <c r="E6079" s="23"/>
    </row>
    <row r="6080" spans="1:5" ht="20" customHeight="1">
      <c r="A6080" s="19" t="s">
        <v>6208</v>
      </c>
      <c r="B6080" s="20" t="s">
        <v>6207</v>
      </c>
      <c r="C6080" s="22">
        <v>95</v>
      </c>
      <c r="D6080" s="21" t="s">
        <v>296</v>
      </c>
      <c r="E6080" s="23"/>
    </row>
    <row r="6081" spans="1:5" ht="20" customHeight="1">
      <c r="A6081" s="19" t="s">
        <v>6209</v>
      </c>
      <c r="B6081" s="20" t="s">
        <v>6210</v>
      </c>
      <c r="C6081" s="21" t="s">
        <v>169492</v>
      </c>
      <c r="D6081" s="21" t="s">
        <v>345</v>
      </c>
      <c r="E6081" s="23"/>
    </row>
    <row r="6082" spans="1:5" ht="20" customHeight="1">
      <c r="A6082" s="19" t="s">
        <v>6213</v>
      </c>
      <c r="B6082" s="20" t="s">
        <v>6212</v>
      </c>
      <c r="C6082" s="22">
        <v>65</v>
      </c>
      <c r="D6082" s="21" t="s">
        <v>345</v>
      </c>
      <c r="E6082" s="23"/>
    </row>
    <row r="6083" spans="1:5" ht="20" customHeight="1">
      <c r="A6083" s="19" t="s">
        <v>6216</v>
      </c>
      <c r="B6083" s="20" t="s">
        <v>6217</v>
      </c>
      <c r="C6083" s="21" t="s">
        <v>169480</v>
      </c>
      <c r="D6083" s="21" t="s">
        <v>345</v>
      </c>
      <c r="E6083" s="23"/>
    </row>
    <row r="6084" spans="1:5" ht="20" customHeight="1">
      <c r="A6084" s="19" t="s">
        <v>6218</v>
      </c>
      <c r="B6084" s="20" t="s">
        <v>6219</v>
      </c>
      <c r="C6084" s="22">
        <v>115</v>
      </c>
      <c r="D6084" s="21" t="s">
        <v>345</v>
      </c>
      <c r="E6084" s="23"/>
    </row>
    <row r="6085" spans="1:5" ht="20" customHeight="1">
      <c r="A6085" s="19" t="s">
        <v>6220</v>
      </c>
      <c r="B6085" s="20" t="s">
        <v>6221</v>
      </c>
      <c r="C6085" s="22">
        <v>145</v>
      </c>
      <c r="D6085" s="21" t="s">
        <v>345</v>
      </c>
      <c r="E6085" s="23"/>
    </row>
    <row r="6086" spans="1:5" ht="20" customHeight="1">
      <c r="A6086" s="19" t="s">
        <v>6222</v>
      </c>
      <c r="B6086" s="20" t="s">
        <v>6223</v>
      </c>
      <c r="C6086" s="21" t="s">
        <v>101727</v>
      </c>
      <c r="D6086" s="21" t="s">
        <v>345</v>
      </c>
      <c r="E6086" s="23"/>
    </row>
    <row r="6087" spans="1:5" ht="20" customHeight="1">
      <c r="A6087" s="19" t="s">
        <v>6224</v>
      </c>
      <c r="B6087" s="20" t="s">
        <v>6225</v>
      </c>
      <c r="C6087" s="21" t="s">
        <v>169462</v>
      </c>
      <c r="D6087" s="21" t="s">
        <v>345</v>
      </c>
      <c r="E6087" s="23"/>
    </row>
    <row r="6088" spans="1:5" ht="20" customHeight="1">
      <c r="A6088" s="19" t="s">
        <v>6226</v>
      </c>
      <c r="B6088" s="20" t="s">
        <v>6227</v>
      </c>
      <c r="C6088" s="21" t="s">
        <v>169499</v>
      </c>
      <c r="D6088" s="21" t="s">
        <v>296</v>
      </c>
      <c r="E6088" s="23"/>
    </row>
    <row r="6089" spans="1:5" ht="20" customHeight="1">
      <c r="A6089" s="19" t="s">
        <v>6231</v>
      </c>
      <c r="B6089" s="20" t="s">
        <v>6229</v>
      </c>
      <c r="C6089" s="21" t="s">
        <v>169461</v>
      </c>
      <c r="D6089" s="21" t="s">
        <v>345</v>
      </c>
      <c r="E6089" s="23"/>
    </row>
    <row r="6090" spans="1:5" ht="20" customHeight="1">
      <c r="A6090" s="19" t="s">
        <v>6232</v>
      </c>
      <c r="B6090" s="24">
        <v>100</v>
      </c>
      <c r="C6090" s="21" t="s">
        <v>101522</v>
      </c>
      <c r="D6090" s="21" t="s">
        <v>345</v>
      </c>
      <c r="E6090" s="23"/>
    </row>
    <row r="6091" spans="1:5" ht="20" customHeight="1">
      <c r="A6091" s="19" t="s">
        <v>6233</v>
      </c>
      <c r="B6091" s="24">
        <v>100</v>
      </c>
      <c r="C6091" s="21" t="s">
        <v>169485</v>
      </c>
      <c r="D6091" s="21" t="s">
        <v>345</v>
      </c>
      <c r="E6091" s="23"/>
    </row>
    <row r="6092" spans="1:5" ht="20" customHeight="1">
      <c r="A6092" s="19" t="s">
        <v>6236</v>
      </c>
      <c r="B6092" s="20" t="s">
        <v>6235</v>
      </c>
      <c r="C6092" s="21" t="s">
        <v>169517</v>
      </c>
      <c r="D6092" s="21" t="s">
        <v>345</v>
      </c>
      <c r="E6092" s="23"/>
    </row>
    <row r="6093" spans="1:5" ht="20" customHeight="1">
      <c r="A6093" s="19" t="s">
        <v>6237</v>
      </c>
      <c r="B6093" s="24">
        <v>100</v>
      </c>
      <c r="C6093" s="22">
        <v>145</v>
      </c>
      <c r="D6093" s="21" t="s">
        <v>345</v>
      </c>
      <c r="E6093" s="23"/>
    </row>
    <row r="6094" spans="1:5" ht="20" customHeight="1">
      <c r="A6094" s="19" t="s">
        <v>6240</v>
      </c>
      <c r="B6094" s="20" t="s">
        <v>6239</v>
      </c>
      <c r="C6094" s="21" t="s">
        <v>101727</v>
      </c>
      <c r="D6094" s="21" t="s">
        <v>345</v>
      </c>
      <c r="E6094" s="23"/>
    </row>
    <row r="6095" spans="1:5" ht="20" customHeight="1">
      <c r="A6095" s="19" t="s">
        <v>6243</v>
      </c>
      <c r="B6095" s="20" t="s">
        <v>6242</v>
      </c>
      <c r="C6095" s="21" t="s">
        <v>169492</v>
      </c>
      <c r="D6095" s="21" t="s">
        <v>345</v>
      </c>
      <c r="E6095" s="23"/>
    </row>
    <row r="6096" spans="1:5" ht="20" customHeight="1">
      <c r="A6096" s="19" t="s">
        <v>6244</v>
      </c>
      <c r="B6096" s="20" t="s">
        <v>6245</v>
      </c>
      <c r="C6096" s="21" t="s">
        <v>169509</v>
      </c>
      <c r="D6096" s="21" t="s">
        <v>345</v>
      </c>
      <c r="E6096" s="23"/>
    </row>
    <row r="6097" spans="1:5" ht="20" customHeight="1">
      <c r="A6097" s="19" t="s">
        <v>6246</v>
      </c>
      <c r="B6097" s="20" t="s">
        <v>6247</v>
      </c>
      <c r="C6097" s="22">
        <v>145</v>
      </c>
      <c r="D6097" s="21" t="s">
        <v>345</v>
      </c>
      <c r="E6097" s="23"/>
    </row>
    <row r="6098" spans="1:5" ht="20" customHeight="1">
      <c r="A6098" s="19" t="s">
        <v>6248</v>
      </c>
      <c r="B6098" s="24">
        <v>100</v>
      </c>
      <c r="C6098" s="22">
        <v>155</v>
      </c>
      <c r="D6098" s="21" t="s">
        <v>345</v>
      </c>
      <c r="E6098" s="23"/>
    </row>
    <row r="6099" spans="1:5" ht="20" customHeight="1">
      <c r="A6099" s="19" t="s">
        <v>6249</v>
      </c>
      <c r="B6099" s="20" t="s">
        <v>6250</v>
      </c>
      <c r="C6099" s="21" t="s">
        <v>14955</v>
      </c>
      <c r="D6099" s="21" t="s">
        <v>345</v>
      </c>
      <c r="E6099" s="23"/>
    </row>
    <row r="6100" spans="1:5" ht="20" customHeight="1">
      <c r="A6100" s="19" t="s">
        <v>6251</v>
      </c>
      <c r="B6100" s="20" t="s">
        <v>6252</v>
      </c>
      <c r="C6100" s="22">
        <v>95</v>
      </c>
      <c r="D6100" s="21" t="s">
        <v>296</v>
      </c>
      <c r="E6100" s="23"/>
    </row>
    <row r="6101" spans="1:5" ht="20" customHeight="1">
      <c r="A6101" s="19" t="s">
        <v>6254</v>
      </c>
      <c r="B6101" s="24">
        <v>100</v>
      </c>
      <c r="C6101" s="22">
        <v>185</v>
      </c>
      <c r="D6101" s="21" t="s">
        <v>345</v>
      </c>
      <c r="E6101" s="23"/>
    </row>
    <row r="6102" spans="1:5" ht="20" customHeight="1">
      <c r="A6102" s="19" t="s">
        <v>6255</v>
      </c>
      <c r="B6102" s="20" t="s">
        <v>6256</v>
      </c>
      <c r="C6102" s="21" t="s">
        <v>169480</v>
      </c>
      <c r="D6102" s="21" t="s">
        <v>345</v>
      </c>
      <c r="E6102" s="23"/>
    </row>
    <row r="6103" spans="1:5" ht="20" customHeight="1">
      <c r="A6103" s="19" t="s">
        <v>6257</v>
      </c>
      <c r="B6103" s="20" t="s">
        <v>6258</v>
      </c>
      <c r="C6103" s="22">
        <v>75</v>
      </c>
      <c r="D6103" s="21" t="s">
        <v>296</v>
      </c>
      <c r="E6103" s="23"/>
    </row>
    <row r="6104" spans="1:5" ht="20" customHeight="1">
      <c r="A6104" s="19" t="s">
        <v>6259</v>
      </c>
      <c r="B6104" s="20" t="s">
        <v>6260</v>
      </c>
      <c r="C6104" s="22">
        <v>45</v>
      </c>
      <c r="D6104" s="21" t="s">
        <v>345</v>
      </c>
      <c r="E6104" s="23"/>
    </row>
    <row r="6105" spans="1:5" ht="20" customHeight="1">
      <c r="A6105" s="19" t="s">
        <v>6261</v>
      </c>
      <c r="B6105" s="20" t="s">
        <v>6262</v>
      </c>
      <c r="C6105" s="21" t="s">
        <v>101727</v>
      </c>
      <c r="D6105" s="21" t="s">
        <v>345</v>
      </c>
      <c r="E6105" s="23"/>
    </row>
    <row r="6106" spans="1:5" ht="20" customHeight="1">
      <c r="A6106" s="19" t="s">
        <v>6263</v>
      </c>
      <c r="B6106" s="20" t="s">
        <v>6264</v>
      </c>
      <c r="C6106" s="21" t="s">
        <v>169462</v>
      </c>
      <c r="D6106" s="21" t="s">
        <v>345</v>
      </c>
      <c r="E6106" s="23"/>
    </row>
    <row r="6107" spans="1:5" ht="20" customHeight="1">
      <c r="A6107" s="19" t="s">
        <v>6267</v>
      </c>
      <c r="B6107" s="20" t="s">
        <v>6266</v>
      </c>
      <c r="C6107" s="21" t="s">
        <v>169452</v>
      </c>
      <c r="D6107" s="21" t="s">
        <v>345</v>
      </c>
      <c r="E6107" s="23"/>
    </row>
    <row r="6108" spans="1:5" ht="20" customHeight="1">
      <c r="A6108" s="19" t="s">
        <v>6270</v>
      </c>
      <c r="B6108" s="20" t="s">
        <v>6271</v>
      </c>
      <c r="C6108" s="21" t="s">
        <v>169460</v>
      </c>
      <c r="D6108" s="21" t="s">
        <v>345</v>
      </c>
      <c r="E6108" s="23"/>
    </row>
    <row r="6109" spans="1:5" ht="20" customHeight="1">
      <c r="A6109" s="19" t="s">
        <v>6272</v>
      </c>
      <c r="B6109" s="20" t="s">
        <v>6273</v>
      </c>
      <c r="C6109" s="21" t="s">
        <v>169478</v>
      </c>
      <c r="D6109" s="21" t="s">
        <v>345</v>
      </c>
      <c r="E6109" s="23"/>
    </row>
    <row r="6110" spans="1:5" ht="20" customHeight="1">
      <c r="A6110" s="19" t="s">
        <v>6274</v>
      </c>
      <c r="B6110" s="20" t="s">
        <v>6275</v>
      </c>
      <c r="C6110" s="21" t="s">
        <v>169499</v>
      </c>
      <c r="D6110" s="21" t="s">
        <v>345</v>
      </c>
      <c r="E6110" s="23"/>
    </row>
    <row r="6111" spans="1:5" ht="20" customHeight="1">
      <c r="A6111" s="19" t="s">
        <v>6276</v>
      </c>
      <c r="B6111" s="20" t="s">
        <v>6277</v>
      </c>
      <c r="C6111" s="21" t="s">
        <v>169461</v>
      </c>
      <c r="D6111" s="21" t="s">
        <v>345</v>
      </c>
      <c r="E6111" s="23"/>
    </row>
    <row r="6112" spans="1:5" ht="20" customHeight="1">
      <c r="A6112" s="19" t="s">
        <v>6278</v>
      </c>
      <c r="B6112" s="20" t="s">
        <v>6279</v>
      </c>
      <c r="C6112" s="22">
        <v>125</v>
      </c>
      <c r="D6112" s="21" t="s">
        <v>345</v>
      </c>
      <c r="E6112" s="23"/>
    </row>
    <row r="6113" spans="1:5" ht="20" customHeight="1">
      <c r="A6113" s="19" t="s">
        <v>6280</v>
      </c>
      <c r="B6113" s="20" t="s">
        <v>6281</v>
      </c>
      <c r="C6113" s="22">
        <v>75</v>
      </c>
      <c r="D6113" s="21" t="s">
        <v>296</v>
      </c>
      <c r="E6113" s="23"/>
    </row>
    <row r="6114" spans="1:5" ht="20" customHeight="1">
      <c r="A6114" s="19" t="s">
        <v>6282</v>
      </c>
      <c r="B6114" s="20" t="s">
        <v>6283</v>
      </c>
      <c r="C6114" s="22">
        <v>55</v>
      </c>
      <c r="D6114" s="21" t="s">
        <v>345</v>
      </c>
      <c r="E6114" s="23"/>
    </row>
    <row r="6115" spans="1:5" ht="20" customHeight="1">
      <c r="A6115" s="19" t="s">
        <v>6297</v>
      </c>
      <c r="B6115" s="20" t="s">
        <v>6295</v>
      </c>
      <c r="C6115" s="22">
        <v>-65</v>
      </c>
      <c r="D6115" s="21" t="s">
        <v>345</v>
      </c>
      <c r="E6115" s="23"/>
    </row>
    <row r="6116" spans="1:5" ht="20" customHeight="1">
      <c r="A6116" s="19" t="s">
        <v>6299</v>
      </c>
      <c r="B6116" s="20" t="s">
        <v>6300</v>
      </c>
      <c r="C6116" s="21" t="s">
        <v>169455</v>
      </c>
      <c r="D6116" s="21" t="s">
        <v>296</v>
      </c>
      <c r="E6116" s="23"/>
    </row>
    <row r="6117" spans="1:5" ht="20" customHeight="1">
      <c r="A6117" s="19" t="s">
        <v>6316</v>
      </c>
      <c r="B6117" s="20" t="s">
        <v>6317</v>
      </c>
      <c r="C6117" s="21" t="s">
        <v>169462</v>
      </c>
      <c r="D6117" s="21" t="s">
        <v>345</v>
      </c>
      <c r="E6117" s="23"/>
    </row>
    <row r="6118" spans="1:5" ht="20" customHeight="1">
      <c r="A6118" s="19" t="s">
        <v>6329</v>
      </c>
      <c r="B6118" s="20" t="s">
        <v>6330</v>
      </c>
      <c r="C6118" s="21" t="s">
        <v>169433</v>
      </c>
      <c r="D6118" s="21" t="s">
        <v>345</v>
      </c>
      <c r="E6118" s="23"/>
    </row>
    <row r="6119" spans="1:5" ht="20" customHeight="1">
      <c r="A6119" s="19" t="s">
        <v>6342</v>
      </c>
      <c r="B6119" s="20" t="s">
        <v>6341</v>
      </c>
      <c r="C6119" s="21" t="s">
        <v>169462</v>
      </c>
      <c r="D6119" s="21" t="s">
        <v>345</v>
      </c>
      <c r="E6119" s="23"/>
    </row>
    <row r="6120" spans="1:5" ht="32" customHeight="1">
      <c r="A6120" s="19" t="s">
        <v>6346</v>
      </c>
      <c r="B6120" s="20" t="s">
        <v>6347</v>
      </c>
      <c r="C6120" s="21" t="s">
        <v>169593</v>
      </c>
      <c r="D6120" s="21" t="s">
        <v>345</v>
      </c>
      <c r="E6120" s="23"/>
    </row>
    <row r="6121" spans="1:5" ht="20" customHeight="1">
      <c r="A6121" s="19" t="s">
        <v>6361</v>
      </c>
      <c r="B6121" s="20" t="s">
        <v>6360</v>
      </c>
      <c r="C6121" s="21" t="s">
        <v>169462</v>
      </c>
      <c r="D6121" s="21" t="s">
        <v>345</v>
      </c>
      <c r="E6121" s="23"/>
    </row>
    <row r="6122" spans="1:5" ht="20" customHeight="1">
      <c r="A6122" s="19" t="s">
        <v>6363</v>
      </c>
      <c r="B6122" s="20" t="s">
        <v>6364</v>
      </c>
      <c r="C6122" s="21" t="s">
        <v>14955</v>
      </c>
      <c r="D6122" s="21" t="s">
        <v>296</v>
      </c>
      <c r="E6122" s="23"/>
    </row>
    <row r="6123" spans="1:5" ht="20" customHeight="1">
      <c r="A6123" s="19" t="s">
        <v>6376</v>
      </c>
      <c r="B6123" s="20" t="s">
        <v>6377</v>
      </c>
      <c r="C6123" s="22">
        <v>45</v>
      </c>
      <c r="D6123" s="21" t="s">
        <v>345</v>
      </c>
      <c r="E6123" s="23"/>
    </row>
    <row r="6124" spans="1:5" ht="20" customHeight="1">
      <c r="A6124" s="19" t="s">
        <v>6387</v>
      </c>
      <c r="B6124" s="20" t="s">
        <v>6388</v>
      </c>
      <c r="C6124" s="22">
        <v>95</v>
      </c>
      <c r="D6124" s="21" t="s">
        <v>345</v>
      </c>
      <c r="E6124" s="23"/>
    </row>
    <row r="6125" spans="1:5" ht="20" customHeight="1">
      <c r="A6125" s="19" t="s">
        <v>6400</v>
      </c>
      <c r="B6125" s="20" t="s">
        <v>6401</v>
      </c>
      <c r="C6125" s="22">
        <v>105</v>
      </c>
      <c r="D6125" s="21" t="s">
        <v>345</v>
      </c>
      <c r="E6125" s="23"/>
    </row>
    <row r="6126" spans="1:5" ht="32" customHeight="1">
      <c r="A6126" s="19" t="s">
        <v>6403</v>
      </c>
      <c r="B6126" s="20" t="s">
        <v>6404</v>
      </c>
      <c r="C6126" s="21" t="s">
        <v>169580</v>
      </c>
      <c r="D6126" s="21" t="s">
        <v>345</v>
      </c>
      <c r="E6126" s="23"/>
    </row>
    <row r="6127" spans="1:5" ht="20" customHeight="1">
      <c r="A6127" s="19" t="s">
        <v>6419</v>
      </c>
      <c r="B6127" s="20" t="s">
        <v>6418</v>
      </c>
      <c r="C6127" s="21" t="s">
        <v>169435</v>
      </c>
      <c r="D6127" s="21" t="s">
        <v>345</v>
      </c>
      <c r="E6127" s="23"/>
    </row>
    <row r="6128" spans="1:5" ht="20" customHeight="1">
      <c r="A6128" s="19" t="s">
        <v>6433</v>
      </c>
      <c r="B6128" s="20" t="s">
        <v>6434</v>
      </c>
      <c r="C6128" s="22">
        <v>45</v>
      </c>
      <c r="D6128" s="21" t="s">
        <v>345</v>
      </c>
      <c r="E6128" s="23"/>
    </row>
    <row r="6129" spans="1:5" ht="20" customHeight="1">
      <c r="A6129" s="19" t="s">
        <v>6441</v>
      </c>
      <c r="B6129" s="20" t="s">
        <v>6442</v>
      </c>
      <c r="C6129" s="22">
        <v>85</v>
      </c>
      <c r="D6129" s="21" t="s">
        <v>296</v>
      </c>
      <c r="E6129" s="23"/>
    </row>
    <row r="6130" spans="1:5" ht="20" customHeight="1">
      <c r="A6130" s="19" t="s">
        <v>6447</v>
      </c>
      <c r="B6130" s="20" t="s">
        <v>6448</v>
      </c>
      <c r="C6130" s="21" t="s">
        <v>169478</v>
      </c>
      <c r="D6130" s="21" t="s">
        <v>345</v>
      </c>
      <c r="E6130" s="23"/>
    </row>
    <row r="6131" spans="1:5" ht="20" customHeight="1">
      <c r="A6131" s="19" t="s">
        <v>6458</v>
      </c>
      <c r="B6131" s="20" t="s">
        <v>6459</v>
      </c>
      <c r="C6131" s="22">
        <v>15</v>
      </c>
      <c r="D6131" s="21" t="s">
        <v>345</v>
      </c>
      <c r="E6131" s="23"/>
    </row>
    <row r="6132" spans="1:5" ht="20" customHeight="1">
      <c r="A6132" s="19" t="s">
        <v>6461</v>
      </c>
      <c r="B6132" s="20" t="s">
        <v>6462</v>
      </c>
      <c r="C6132" s="22">
        <v>-25</v>
      </c>
      <c r="D6132" s="21" t="s">
        <v>345</v>
      </c>
      <c r="E6132" s="23"/>
    </row>
    <row r="6133" spans="1:5" ht="20" customHeight="1">
      <c r="A6133" s="19" t="s">
        <v>6464</v>
      </c>
      <c r="B6133" s="20" t="s">
        <v>6465</v>
      </c>
      <c r="C6133" s="22">
        <v>95</v>
      </c>
      <c r="D6133" s="21" t="s">
        <v>296</v>
      </c>
      <c r="E6133" s="23"/>
    </row>
    <row r="6134" spans="1:5" ht="20" customHeight="1">
      <c r="A6134" s="19" t="s">
        <v>6524</v>
      </c>
      <c r="B6134" s="20" t="s">
        <v>6523</v>
      </c>
      <c r="C6134" s="22">
        <v>-55</v>
      </c>
      <c r="D6134" s="21" t="s">
        <v>345</v>
      </c>
      <c r="E6134" s="23"/>
    </row>
    <row r="6135" spans="1:5" ht="20" customHeight="1">
      <c r="A6135" s="19" t="s">
        <v>9263</v>
      </c>
      <c r="B6135" s="20" t="s">
        <v>9264</v>
      </c>
      <c r="C6135" s="22">
        <v>45</v>
      </c>
      <c r="D6135" s="21" t="s">
        <v>345</v>
      </c>
      <c r="E6135" s="23"/>
    </row>
    <row r="6136" spans="1:5" ht="20" customHeight="1">
      <c r="A6136" s="19" t="s">
        <v>9316</v>
      </c>
      <c r="B6136" s="20" t="s">
        <v>9317</v>
      </c>
      <c r="C6136" s="21" t="s">
        <v>101727</v>
      </c>
      <c r="D6136" s="21" t="s">
        <v>296</v>
      </c>
      <c r="E6136" s="23"/>
    </row>
    <row r="6137" spans="1:5" ht="32" customHeight="1">
      <c r="A6137" s="19" t="s">
        <v>9334</v>
      </c>
      <c r="B6137" s="20" t="s">
        <v>9335</v>
      </c>
      <c r="C6137" s="21" t="s">
        <v>169560</v>
      </c>
      <c r="D6137" s="21" t="s">
        <v>345</v>
      </c>
      <c r="E6137" s="23"/>
    </row>
    <row r="6138" spans="1:5" ht="20" customHeight="1">
      <c r="A6138" s="19" t="s">
        <v>9341</v>
      </c>
      <c r="B6138" s="20" t="s">
        <v>9339</v>
      </c>
      <c r="C6138" s="21" t="s">
        <v>169452</v>
      </c>
      <c r="D6138" s="21" t="s">
        <v>296</v>
      </c>
      <c r="E6138" s="23"/>
    </row>
    <row r="6139" spans="1:5" ht="20" customHeight="1">
      <c r="A6139" s="19" t="s">
        <v>9361</v>
      </c>
      <c r="B6139" s="20" t="s">
        <v>9362</v>
      </c>
      <c r="C6139" s="22">
        <v>25</v>
      </c>
      <c r="D6139" s="21" t="s">
        <v>345</v>
      </c>
      <c r="E6139" s="23"/>
    </row>
    <row r="6140" spans="1:5" ht="20" customHeight="1">
      <c r="A6140" s="19" t="s">
        <v>9382</v>
      </c>
      <c r="B6140" s="20" t="s">
        <v>9383</v>
      </c>
      <c r="C6140" s="22">
        <v>105</v>
      </c>
      <c r="D6140" s="21" t="s">
        <v>296</v>
      </c>
      <c r="E6140" s="23"/>
    </row>
    <row r="6141" spans="1:5" ht="20" customHeight="1">
      <c r="A6141" s="19" t="s">
        <v>9394</v>
      </c>
      <c r="B6141" s="20" t="s">
        <v>9395</v>
      </c>
      <c r="C6141" s="22">
        <v>-35</v>
      </c>
      <c r="D6141" s="21" t="s">
        <v>345</v>
      </c>
      <c r="E6141" s="23"/>
    </row>
    <row r="6142" spans="1:5" ht="20" customHeight="1">
      <c r="A6142" s="19" t="s">
        <v>9407</v>
      </c>
      <c r="B6142" s="20" t="s">
        <v>9408</v>
      </c>
      <c r="C6142" s="22">
        <v>-75</v>
      </c>
      <c r="D6142" s="21" t="s">
        <v>345</v>
      </c>
      <c r="E6142" s="23"/>
    </row>
    <row r="6143" spans="1:5" ht="20" customHeight="1">
      <c r="A6143" s="19" t="s">
        <v>260</v>
      </c>
      <c r="B6143" s="20" t="s">
        <v>262</v>
      </c>
      <c r="C6143" s="21" t="s">
        <v>169462</v>
      </c>
      <c r="D6143" s="21" t="s">
        <v>139</v>
      </c>
      <c r="E6143" s="23"/>
    </row>
    <row r="6144" spans="1:5" ht="20" customHeight="1">
      <c r="A6144" s="19" t="s">
        <v>254</v>
      </c>
      <c r="B6144" s="20" t="s">
        <v>257</v>
      </c>
      <c r="C6144" s="21" t="s">
        <v>169438</v>
      </c>
      <c r="D6144" s="21" t="s">
        <v>139</v>
      </c>
      <c r="E6144" s="23"/>
    </row>
    <row r="6145" spans="1:5" ht="20" customHeight="1">
      <c r="A6145" s="19" t="s">
        <v>9601</v>
      </c>
      <c r="B6145" s="20" t="s">
        <v>9602</v>
      </c>
      <c r="C6145" s="22">
        <v>-45</v>
      </c>
      <c r="D6145" s="21" t="s">
        <v>139</v>
      </c>
      <c r="E6145" s="23"/>
    </row>
    <row r="6146" spans="1:5" ht="20" customHeight="1">
      <c r="A6146" s="19" t="s">
        <v>6151</v>
      </c>
      <c r="B6146" s="20" t="s">
        <v>6152</v>
      </c>
      <c r="C6146" s="21" t="s">
        <v>169462</v>
      </c>
      <c r="D6146" s="21" t="s">
        <v>139</v>
      </c>
      <c r="E6146" s="23"/>
    </row>
    <row r="6147" spans="1:5" ht="20" customHeight="1">
      <c r="A6147" s="19" t="s">
        <v>6214</v>
      </c>
      <c r="B6147" s="20" t="s">
        <v>6215</v>
      </c>
      <c r="C6147" s="21" t="s">
        <v>169509</v>
      </c>
      <c r="D6147" s="21" t="s">
        <v>139</v>
      </c>
      <c r="E6147" s="23"/>
    </row>
    <row r="6148" spans="1:5" ht="20" customHeight="1">
      <c r="A6148" s="19" t="s">
        <v>6268</v>
      </c>
      <c r="B6148" s="20" t="s">
        <v>6269</v>
      </c>
      <c r="C6148" s="21" t="s">
        <v>169478</v>
      </c>
      <c r="D6148" s="21" t="s">
        <v>139</v>
      </c>
      <c r="E6148" s="23"/>
    </row>
    <row r="6149" spans="1:5" ht="20" customHeight="1">
      <c r="A6149" s="19" t="s">
        <v>6284</v>
      </c>
      <c r="B6149" s="20" t="s">
        <v>6285</v>
      </c>
      <c r="C6149" s="22">
        <v>-135</v>
      </c>
      <c r="D6149" s="21" t="s">
        <v>296</v>
      </c>
      <c r="E6149" s="23"/>
    </row>
    <row r="6150" spans="1:5" ht="32" customHeight="1">
      <c r="A6150" s="19" t="s">
        <v>6286</v>
      </c>
      <c r="B6150" s="20" t="s">
        <v>6287</v>
      </c>
      <c r="C6150" s="21" t="s">
        <v>169564</v>
      </c>
      <c r="D6150" s="21" t="s">
        <v>345</v>
      </c>
      <c r="E6150" s="23"/>
    </row>
    <row r="6151" spans="1:5" ht="32" customHeight="1">
      <c r="A6151" s="19" t="s">
        <v>6288</v>
      </c>
      <c r="B6151" s="20" t="s">
        <v>6289</v>
      </c>
      <c r="C6151" s="21" t="s">
        <v>169578</v>
      </c>
      <c r="D6151" s="21" t="s">
        <v>345</v>
      </c>
      <c r="E6151" s="23"/>
    </row>
    <row r="6152" spans="1:5" ht="32" customHeight="1">
      <c r="A6152" s="19" t="s">
        <v>6290</v>
      </c>
      <c r="B6152" s="20" t="s">
        <v>6291</v>
      </c>
      <c r="C6152" s="21" t="s">
        <v>169562</v>
      </c>
      <c r="D6152" s="21" t="s">
        <v>345</v>
      </c>
      <c r="E6152" s="23"/>
    </row>
    <row r="6153" spans="1:5" ht="20" customHeight="1">
      <c r="A6153" s="19" t="s">
        <v>6292</v>
      </c>
      <c r="B6153" s="20" t="s">
        <v>6293</v>
      </c>
      <c r="C6153" s="22">
        <v>-75</v>
      </c>
      <c r="D6153" s="21" t="s">
        <v>345</v>
      </c>
      <c r="E6153" s="23"/>
    </row>
    <row r="6154" spans="1:5" ht="20" customHeight="1">
      <c r="A6154" s="19" t="s">
        <v>6298</v>
      </c>
      <c r="B6154" s="20" t="s">
        <v>6295</v>
      </c>
      <c r="C6154" s="22">
        <v>-65</v>
      </c>
      <c r="D6154" s="21" t="s">
        <v>345</v>
      </c>
      <c r="E6154" s="23"/>
    </row>
    <row r="6155" spans="1:5" ht="20" customHeight="1">
      <c r="A6155" s="19" t="s">
        <v>6301</v>
      </c>
      <c r="B6155" s="20" t="s">
        <v>6300</v>
      </c>
      <c r="C6155" s="21" t="s">
        <v>169455</v>
      </c>
      <c r="D6155" s="21" t="s">
        <v>296</v>
      </c>
      <c r="E6155" s="23"/>
    </row>
    <row r="6156" spans="1:5" ht="20" customHeight="1">
      <c r="A6156" s="19" t="s">
        <v>6302</v>
      </c>
      <c r="B6156" s="20" t="s">
        <v>6303</v>
      </c>
      <c r="C6156" s="22">
        <v>65</v>
      </c>
      <c r="D6156" s="21" t="s">
        <v>345</v>
      </c>
      <c r="E6156" s="23"/>
    </row>
    <row r="6157" spans="1:5" ht="20" customHeight="1">
      <c r="A6157" s="19" t="s">
        <v>6306</v>
      </c>
      <c r="B6157" s="20" t="s">
        <v>6307</v>
      </c>
      <c r="C6157" s="21" t="s">
        <v>169452</v>
      </c>
      <c r="D6157" s="21" t="s">
        <v>345</v>
      </c>
      <c r="E6157" s="23"/>
    </row>
    <row r="6158" spans="1:5" ht="20" customHeight="1">
      <c r="A6158" s="19" t="s">
        <v>6308</v>
      </c>
      <c r="B6158" s="20" t="s">
        <v>6309</v>
      </c>
      <c r="C6158" s="22">
        <v>165</v>
      </c>
      <c r="D6158" s="21" t="s">
        <v>345</v>
      </c>
      <c r="E6158" s="23"/>
    </row>
    <row r="6159" spans="1:5" ht="20" customHeight="1">
      <c r="A6159" s="19" t="s">
        <v>6310</v>
      </c>
      <c r="B6159" s="20" t="s">
        <v>6311</v>
      </c>
      <c r="C6159" s="21" t="s">
        <v>169480</v>
      </c>
      <c r="D6159" s="21" t="s">
        <v>345</v>
      </c>
      <c r="E6159" s="23"/>
    </row>
    <row r="6160" spans="1:5" ht="20" customHeight="1">
      <c r="A6160" s="19" t="s">
        <v>6312</v>
      </c>
      <c r="B6160" s="20" t="s">
        <v>6313</v>
      </c>
      <c r="C6160" s="22">
        <v>-65</v>
      </c>
      <c r="D6160" s="21" t="s">
        <v>296</v>
      </c>
      <c r="E6160" s="23"/>
    </row>
    <row r="6161" spans="1:5" ht="20" customHeight="1">
      <c r="A6161" s="19" t="s">
        <v>6314</v>
      </c>
      <c r="B6161" s="20" t="s">
        <v>6315</v>
      </c>
      <c r="C6161" s="22">
        <v>105</v>
      </c>
      <c r="D6161" s="21" t="s">
        <v>345</v>
      </c>
      <c r="E6161" s="23"/>
    </row>
    <row r="6162" spans="1:5" ht="20" customHeight="1">
      <c r="A6162" s="19" t="s">
        <v>6318</v>
      </c>
      <c r="B6162" s="20" t="s">
        <v>6317</v>
      </c>
      <c r="C6162" s="21" t="s">
        <v>169462</v>
      </c>
      <c r="D6162" s="21" t="s">
        <v>345</v>
      </c>
      <c r="E6162" s="23"/>
    </row>
    <row r="6163" spans="1:5" ht="20" customHeight="1">
      <c r="A6163" s="19" t="s">
        <v>6319</v>
      </c>
      <c r="B6163" s="20" t="s">
        <v>6320</v>
      </c>
      <c r="C6163" s="22">
        <v>0</v>
      </c>
      <c r="D6163" s="21" t="s">
        <v>345</v>
      </c>
      <c r="E6163" s="23"/>
    </row>
    <row r="6164" spans="1:5" ht="20" customHeight="1">
      <c r="A6164" s="19" t="s">
        <v>6321</v>
      </c>
      <c r="B6164" s="20" t="s">
        <v>6322</v>
      </c>
      <c r="C6164" s="21" t="s">
        <v>169448</v>
      </c>
      <c r="D6164" s="21" t="s">
        <v>345</v>
      </c>
      <c r="E6164" s="23"/>
    </row>
    <row r="6165" spans="1:5" ht="20" customHeight="1">
      <c r="A6165" s="19" t="s">
        <v>6323</v>
      </c>
      <c r="B6165" s="20" t="s">
        <v>6324</v>
      </c>
      <c r="C6165" s="21" t="s">
        <v>169471</v>
      </c>
      <c r="D6165" s="21" t="s">
        <v>345</v>
      </c>
      <c r="E6165" s="23"/>
    </row>
    <row r="6166" spans="1:5" ht="32" customHeight="1">
      <c r="A6166" s="19" t="s">
        <v>6325</v>
      </c>
      <c r="B6166" s="20" t="s">
        <v>6326</v>
      </c>
      <c r="C6166" s="21" t="s">
        <v>169615</v>
      </c>
      <c r="D6166" s="21" t="s">
        <v>345</v>
      </c>
      <c r="E6166" s="23"/>
    </row>
    <row r="6167" spans="1:5" ht="20" customHeight="1">
      <c r="A6167" s="19" t="s">
        <v>6327</v>
      </c>
      <c r="B6167" s="20" t="s">
        <v>6328</v>
      </c>
      <c r="C6167" s="22">
        <v>-95</v>
      </c>
      <c r="D6167" s="21" t="s">
        <v>345</v>
      </c>
      <c r="E6167" s="23"/>
    </row>
    <row r="6168" spans="1:5" ht="20" customHeight="1">
      <c r="A6168" s="19" t="s">
        <v>6331</v>
      </c>
      <c r="B6168" s="20" t="s">
        <v>6330</v>
      </c>
      <c r="C6168" s="21" t="s">
        <v>169433</v>
      </c>
      <c r="D6168" s="21" t="s">
        <v>345</v>
      </c>
      <c r="E6168" s="23"/>
    </row>
    <row r="6169" spans="1:5" ht="20" customHeight="1">
      <c r="A6169" s="19" t="s">
        <v>6332</v>
      </c>
      <c r="B6169" s="20" t="s">
        <v>6333</v>
      </c>
      <c r="C6169" s="21" t="s">
        <v>169448</v>
      </c>
      <c r="D6169" s="21" t="s">
        <v>345</v>
      </c>
      <c r="E6169" s="23"/>
    </row>
    <row r="6170" spans="1:5" ht="20" customHeight="1">
      <c r="A6170" s="19" t="s">
        <v>6334</v>
      </c>
      <c r="B6170" s="20" t="s">
        <v>6335</v>
      </c>
      <c r="C6170" s="22">
        <v>55</v>
      </c>
      <c r="D6170" s="21" t="s">
        <v>345</v>
      </c>
      <c r="E6170" s="23"/>
    </row>
    <row r="6171" spans="1:5" ht="20" customHeight="1">
      <c r="A6171" s="19" t="s">
        <v>6336</v>
      </c>
      <c r="B6171" s="20" t="s">
        <v>6337</v>
      </c>
      <c r="C6171" s="22">
        <v>55</v>
      </c>
      <c r="D6171" s="21" t="s">
        <v>345</v>
      </c>
      <c r="E6171" s="23"/>
    </row>
    <row r="6172" spans="1:5" ht="32" customHeight="1">
      <c r="A6172" s="19" t="s">
        <v>6338</v>
      </c>
      <c r="B6172" s="20" t="s">
        <v>6339</v>
      </c>
      <c r="C6172" s="21" t="s">
        <v>169562</v>
      </c>
      <c r="D6172" s="21" t="s">
        <v>345</v>
      </c>
      <c r="E6172" s="23"/>
    </row>
    <row r="6173" spans="1:5" ht="20" customHeight="1">
      <c r="A6173" s="19" t="s">
        <v>6343</v>
      </c>
      <c r="B6173" s="20" t="s">
        <v>6341</v>
      </c>
      <c r="C6173" s="21" t="s">
        <v>169462</v>
      </c>
      <c r="D6173" s="21" t="s">
        <v>345</v>
      </c>
      <c r="E6173" s="23"/>
    </row>
    <row r="6174" spans="1:5" ht="32" customHeight="1">
      <c r="A6174" s="19" t="s">
        <v>6344</v>
      </c>
      <c r="B6174" s="20" t="s">
        <v>6345</v>
      </c>
      <c r="C6174" s="21" t="s">
        <v>169598</v>
      </c>
      <c r="D6174" s="21" t="s">
        <v>296</v>
      </c>
      <c r="E6174" s="23"/>
    </row>
    <row r="6175" spans="1:5" ht="32" customHeight="1">
      <c r="A6175" s="19" t="s">
        <v>6348</v>
      </c>
      <c r="B6175" s="20" t="s">
        <v>6347</v>
      </c>
      <c r="C6175" s="21" t="s">
        <v>169593</v>
      </c>
      <c r="D6175" s="21" t="s">
        <v>345</v>
      </c>
      <c r="E6175" s="23"/>
    </row>
    <row r="6176" spans="1:5" ht="20" customHeight="1">
      <c r="A6176" s="19" t="s">
        <v>6349</v>
      </c>
      <c r="B6176" s="20" t="s">
        <v>6350</v>
      </c>
      <c r="C6176" s="21" t="s">
        <v>169452</v>
      </c>
      <c r="D6176" s="21" t="s">
        <v>345</v>
      </c>
      <c r="E6176" s="23"/>
    </row>
    <row r="6177" spans="1:5" ht="32" customHeight="1">
      <c r="A6177" s="19" t="s">
        <v>6351</v>
      </c>
      <c r="B6177" s="20" t="s">
        <v>6352</v>
      </c>
      <c r="C6177" s="21" t="s">
        <v>169555</v>
      </c>
      <c r="D6177" s="21" t="s">
        <v>296</v>
      </c>
      <c r="E6177" s="23"/>
    </row>
    <row r="6178" spans="1:5" ht="20" customHeight="1">
      <c r="A6178" s="19" t="s">
        <v>6353</v>
      </c>
      <c r="B6178" s="20" t="s">
        <v>6354</v>
      </c>
      <c r="C6178" s="21" t="s">
        <v>169452</v>
      </c>
      <c r="D6178" s="21" t="s">
        <v>345</v>
      </c>
      <c r="E6178" s="23"/>
    </row>
    <row r="6179" spans="1:5" ht="20" customHeight="1">
      <c r="A6179" s="19" t="s">
        <v>6355</v>
      </c>
      <c r="B6179" s="20" t="s">
        <v>6356</v>
      </c>
      <c r="C6179" s="21" t="s">
        <v>169435</v>
      </c>
      <c r="D6179" s="21" t="s">
        <v>345</v>
      </c>
      <c r="E6179" s="23"/>
    </row>
    <row r="6180" spans="1:5" ht="20" customHeight="1">
      <c r="A6180" s="19" t="s">
        <v>6357</v>
      </c>
      <c r="B6180" s="20" t="s">
        <v>6358</v>
      </c>
      <c r="C6180" s="21" t="s">
        <v>169509</v>
      </c>
      <c r="D6180" s="21" t="s">
        <v>345</v>
      </c>
      <c r="E6180" s="23"/>
    </row>
    <row r="6181" spans="1:5" ht="20" customHeight="1">
      <c r="A6181" s="19" t="s">
        <v>6362</v>
      </c>
      <c r="B6181" s="20" t="s">
        <v>6360</v>
      </c>
      <c r="C6181" s="21" t="s">
        <v>169462</v>
      </c>
      <c r="D6181" s="21" t="s">
        <v>345</v>
      </c>
      <c r="E6181" s="23"/>
    </row>
    <row r="6182" spans="1:5" ht="20" customHeight="1">
      <c r="A6182" s="19" t="s">
        <v>6365</v>
      </c>
      <c r="B6182" s="20" t="s">
        <v>6364</v>
      </c>
      <c r="C6182" s="21" t="s">
        <v>14955</v>
      </c>
      <c r="D6182" s="21" t="s">
        <v>296</v>
      </c>
      <c r="E6182" s="23"/>
    </row>
    <row r="6183" spans="1:5" ht="20" customHeight="1">
      <c r="A6183" s="19" t="s">
        <v>6366</v>
      </c>
      <c r="B6183" s="20" t="s">
        <v>6367</v>
      </c>
      <c r="C6183" s="21" t="s">
        <v>14955</v>
      </c>
      <c r="D6183" s="21" t="s">
        <v>345</v>
      </c>
      <c r="E6183" s="23"/>
    </row>
    <row r="6184" spans="1:5" ht="20" customHeight="1">
      <c r="A6184" s="19" t="s">
        <v>6370</v>
      </c>
      <c r="B6184" s="20" t="s">
        <v>6371</v>
      </c>
      <c r="C6184" s="22">
        <v>15</v>
      </c>
      <c r="D6184" s="21" t="s">
        <v>345</v>
      </c>
      <c r="E6184" s="23"/>
    </row>
    <row r="6185" spans="1:5" ht="20" customHeight="1">
      <c r="A6185" s="19" t="s">
        <v>6372</v>
      </c>
      <c r="B6185" s="20" t="s">
        <v>6373</v>
      </c>
      <c r="C6185" s="22">
        <v>115</v>
      </c>
      <c r="D6185" s="21" t="s">
        <v>345</v>
      </c>
      <c r="E6185" s="23"/>
    </row>
    <row r="6186" spans="1:5" ht="20" customHeight="1">
      <c r="A6186" s="19" t="s">
        <v>6374</v>
      </c>
      <c r="B6186" s="20" t="s">
        <v>6375</v>
      </c>
      <c r="C6186" s="21" t="s">
        <v>101727</v>
      </c>
      <c r="D6186" s="21" t="s">
        <v>345</v>
      </c>
      <c r="E6186" s="23"/>
    </row>
    <row r="6187" spans="1:5" ht="20" customHeight="1">
      <c r="A6187" s="19" t="s">
        <v>6378</v>
      </c>
      <c r="B6187" s="20" t="s">
        <v>6377</v>
      </c>
      <c r="C6187" s="22">
        <v>45</v>
      </c>
      <c r="D6187" s="21" t="s">
        <v>345</v>
      </c>
      <c r="E6187" s="23"/>
    </row>
    <row r="6188" spans="1:5" ht="20" customHeight="1">
      <c r="A6188" s="19" t="s">
        <v>6379</v>
      </c>
      <c r="B6188" s="20" t="s">
        <v>6380</v>
      </c>
      <c r="C6188" s="22">
        <v>165</v>
      </c>
      <c r="D6188" s="21" t="s">
        <v>345</v>
      </c>
      <c r="E6188" s="23"/>
    </row>
    <row r="6189" spans="1:5" ht="20" customHeight="1">
      <c r="A6189" s="19" t="s">
        <v>6381</v>
      </c>
      <c r="B6189" s="20" t="s">
        <v>6382</v>
      </c>
      <c r="C6189" s="22">
        <v>145</v>
      </c>
      <c r="D6189" s="21" t="s">
        <v>345</v>
      </c>
      <c r="E6189" s="23"/>
    </row>
    <row r="6190" spans="1:5" ht="20" customHeight="1">
      <c r="A6190" s="19" t="s">
        <v>6383</v>
      </c>
      <c r="B6190" s="20" t="s">
        <v>6384</v>
      </c>
      <c r="C6190" s="22">
        <v>145</v>
      </c>
      <c r="D6190" s="21" t="s">
        <v>345</v>
      </c>
      <c r="E6190" s="23"/>
    </row>
    <row r="6191" spans="1:5" ht="20" customHeight="1">
      <c r="A6191" s="19" t="s">
        <v>6385</v>
      </c>
      <c r="B6191" s="20" t="s">
        <v>6386</v>
      </c>
      <c r="C6191" s="21" t="s">
        <v>169461</v>
      </c>
      <c r="D6191" s="21" t="s">
        <v>345</v>
      </c>
      <c r="E6191" s="23"/>
    </row>
    <row r="6192" spans="1:5" ht="20" customHeight="1">
      <c r="A6192" s="19" t="s">
        <v>6389</v>
      </c>
      <c r="B6192" s="20" t="s">
        <v>6388</v>
      </c>
      <c r="C6192" s="22">
        <v>95</v>
      </c>
      <c r="D6192" s="21" t="s">
        <v>345</v>
      </c>
      <c r="E6192" s="23"/>
    </row>
    <row r="6193" spans="1:5" ht="20" customHeight="1">
      <c r="A6193" s="19" t="s">
        <v>6390</v>
      </c>
      <c r="B6193" s="20" t="s">
        <v>6391</v>
      </c>
      <c r="C6193" s="22">
        <v>-15</v>
      </c>
      <c r="D6193" s="21" t="s">
        <v>296</v>
      </c>
      <c r="E6193" s="23"/>
    </row>
    <row r="6194" spans="1:5" ht="32" customHeight="1">
      <c r="A6194" s="19" t="s">
        <v>6392</v>
      </c>
      <c r="B6194" s="20" t="s">
        <v>6393</v>
      </c>
      <c r="C6194" s="21" t="s">
        <v>169559</v>
      </c>
      <c r="D6194" s="21" t="s">
        <v>345</v>
      </c>
      <c r="E6194" s="23"/>
    </row>
    <row r="6195" spans="1:5" ht="20" customHeight="1">
      <c r="A6195" s="19" t="s">
        <v>6394</v>
      </c>
      <c r="B6195" s="20" t="s">
        <v>6395</v>
      </c>
      <c r="C6195" s="22">
        <v>115</v>
      </c>
      <c r="D6195" s="21" t="s">
        <v>345</v>
      </c>
      <c r="E6195" s="23"/>
    </row>
    <row r="6196" spans="1:5" ht="20" customHeight="1">
      <c r="A6196" s="19" t="s">
        <v>6396</v>
      </c>
      <c r="B6196" s="20" t="s">
        <v>6397</v>
      </c>
      <c r="C6196" s="22">
        <v>55</v>
      </c>
      <c r="D6196" s="21" t="s">
        <v>345</v>
      </c>
      <c r="E6196" s="23"/>
    </row>
    <row r="6197" spans="1:5" ht="32" customHeight="1">
      <c r="A6197" s="19" t="s">
        <v>6398</v>
      </c>
      <c r="B6197" s="20" t="s">
        <v>6399</v>
      </c>
      <c r="C6197" s="21" t="s">
        <v>169561</v>
      </c>
      <c r="D6197" s="21" t="s">
        <v>345</v>
      </c>
      <c r="E6197" s="23"/>
    </row>
    <row r="6198" spans="1:5" ht="20" customHeight="1">
      <c r="A6198" s="19" t="s">
        <v>6402</v>
      </c>
      <c r="B6198" s="20" t="s">
        <v>6401</v>
      </c>
      <c r="C6198" s="22">
        <v>105</v>
      </c>
      <c r="D6198" s="21" t="s">
        <v>345</v>
      </c>
      <c r="E6198" s="23"/>
    </row>
    <row r="6199" spans="1:5" ht="32" customHeight="1">
      <c r="A6199" s="19" t="s">
        <v>6405</v>
      </c>
      <c r="B6199" s="20" t="s">
        <v>6404</v>
      </c>
      <c r="C6199" s="21" t="s">
        <v>169580</v>
      </c>
      <c r="D6199" s="21" t="s">
        <v>345</v>
      </c>
      <c r="E6199" s="23"/>
    </row>
    <row r="6200" spans="1:5" ht="20" customHeight="1">
      <c r="A6200" s="19" t="s">
        <v>6406</v>
      </c>
      <c r="B6200" s="20" t="s">
        <v>6407</v>
      </c>
      <c r="C6200" s="22">
        <v>105</v>
      </c>
      <c r="D6200" s="21" t="s">
        <v>296</v>
      </c>
      <c r="E6200" s="23"/>
    </row>
    <row r="6201" spans="1:5" ht="20" customHeight="1">
      <c r="A6201" s="19" t="s">
        <v>6408</v>
      </c>
      <c r="B6201" s="20" t="s">
        <v>6409</v>
      </c>
      <c r="C6201" s="21" t="s">
        <v>101727</v>
      </c>
      <c r="D6201" s="21" t="s">
        <v>345</v>
      </c>
      <c r="E6201" s="23"/>
    </row>
    <row r="6202" spans="1:5" ht="20" customHeight="1">
      <c r="A6202" s="19" t="s">
        <v>6410</v>
      </c>
      <c r="B6202" s="24">
        <v>100</v>
      </c>
      <c r="C6202" s="22">
        <v>175</v>
      </c>
      <c r="D6202" s="21" t="s">
        <v>345</v>
      </c>
      <c r="E6202" s="23"/>
    </row>
    <row r="6203" spans="1:5" ht="20" customHeight="1">
      <c r="A6203" s="19" t="s">
        <v>6411</v>
      </c>
      <c r="B6203" s="20" t="s">
        <v>6412</v>
      </c>
      <c r="C6203" s="22">
        <v>115</v>
      </c>
      <c r="D6203" s="21" t="s">
        <v>345</v>
      </c>
      <c r="E6203" s="23"/>
    </row>
    <row r="6204" spans="1:5" ht="20" customHeight="1">
      <c r="A6204" s="19" t="s">
        <v>6413</v>
      </c>
      <c r="B6204" s="20" t="s">
        <v>6414</v>
      </c>
      <c r="C6204" s="21" t="s">
        <v>169452</v>
      </c>
      <c r="D6204" s="21" t="s">
        <v>345</v>
      </c>
      <c r="E6204" s="23"/>
    </row>
    <row r="6205" spans="1:5" ht="20" customHeight="1">
      <c r="A6205" s="19" t="s">
        <v>6415</v>
      </c>
      <c r="B6205" s="20" t="s">
        <v>6416</v>
      </c>
      <c r="C6205" s="21" t="s">
        <v>169435</v>
      </c>
      <c r="D6205" s="21" t="s">
        <v>345</v>
      </c>
      <c r="E6205" s="23"/>
    </row>
    <row r="6206" spans="1:5" ht="20" customHeight="1">
      <c r="A6206" s="19" t="s">
        <v>6420</v>
      </c>
      <c r="B6206" s="20" t="s">
        <v>6418</v>
      </c>
      <c r="C6206" s="21" t="s">
        <v>169435</v>
      </c>
      <c r="D6206" s="21" t="s">
        <v>345</v>
      </c>
      <c r="E6206" s="23"/>
    </row>
    <row r="6207" spans="1:5" ht="20" customHeight="1">
      <c r="A6207" s="19" t="s">
        <v>6421</v>
      </c>
      <c r="B6207" s="20" t="s">
        <v>6422</v>
      </c>
      <c r="C6207" s="22">
        <v>75</v>
      </c>
      <c r="D6207" s="21" t="s">
        <v>345</v>
      </c>
      <c r="E6207" s="23"/>
    </row>
    <row r="6208" spans="1:5" ht="20" customHeight="1">
      <c r="A6208" s="19" t="s">
        <v>6425</v>
      </c>
      <c r="B6208" s="20" t="s">
        <v>6426</v>
      </c>
      <c r="C6208" s="22">
        <v>125</v>
      </c>
      <c r="D6208" s="21" t="s">
        <v>345</v>
      </c>
      <c r="E6208" s="23"/>
    </row>
    <row r="6209" spans="1:5" ht="20" customHeight="1">
      <c r="A6209" s="19" t="s">
        <v>6427</v>
      </c>
      <c r="B6209" s="20" t="s">
        <v>6428</v>
      </c>
      <c r="C6209" s="21" t="s">
        <v>14955</v>
      </c>
      <c r="D6209" s="21" t="s">
        <v>345</v>
      </c>
      <c r="E6209" s="23"/>
    </row>
    <row r="6210" spans="1:5" ht="20" customHeight="1">
      <c r="A6210" s="19" t="s">
        <v>6429</v>
      </c>
      <c r="B6210" s="20" t="s">
        <v>6430</v>
      </c>
      <c r="C6210" s="21" t="s">
        <v>169480</v>
      </c>
      <c r="D6210" s="21" t="s">
        <v>345</v>
      </c>
      <c r="E6210" s="23"/>
    </row>
    <row r="6211" spans="1:5" ht="20" customHeight="1">
      <c r="A6211" s="19" t="s">
        <v>6431</v>
      </c>
      <c r="B6211" s="20" t="s">
        <v>6432</v>
      </c>
      <c r="C6211" s="22">
        <v>75</v>
      </c>
      <c r="D6211" s="21" t="s">
        <v>345</v>
      </c>
      <c r="E6211" s="23"/>
    </row>
    <row r="6212" spans="1:5" ht="20" customHeight="1">
      <c r="A6212" s="19" t="s">
        <v>6435</v>
      </c>
      <c r="B6212" s="20" t="s">
        <v>6434</v>
      </c>
      <c r="C6212" s="22">
        <v>45</v>
      </c>
      <c r="D6212" s="21" t="s">
        <v>345</v>
      </c>
      <c r="E6212" s="23"/>
    </row>
    <row r="6213" spans="1:5" ht="20" customHeight="1">
      <c r="A6213" s="19" t="s">
        <v>6436</v>
      </c>
      <c r="B6213" s="20" t="s">
        <v>6437</v>
      </c>
      <c r="C6213" s="22">
        <v>95</v>
      </c>
      <c r="D6213" s="21" t="s">
        <v>296</v>
      </c>
      <c r="E6213" s="23"/>
    </row>
    <row r="6214" spans="1:5" ht="20" customHeight="1">
      <c r="A6214" s="19" t="s">
        <v>6438</v>
      </c>
      <c r="B6214" s="24">
        <v>100</v>
      </c>
      <c r="C6214" s="22">
        <v>225</v>
      </c>
      <c r="D6214" s="21" t="s">
        <v>345</v>
      </c>
      <c r="E6214" s="23"/>
    </row>
    <row r="6215" spans="1:5" ht="20" customHeight="1">
      <c r="A6215" s="19" t="s">
        <v>6439</v>
      </c>
      <c r="B6215" s="20" t="s">
        <v>6440</v>
      </c>
      <c r="C6215" s="22">
        <v>145</v>
      </c>
      <c r="D6215" s="21" t="s">
        <v>345</v>
      </c>
      <c r="E6215" s="23"/>
    </row>
    <row r="6216" spans="1:5" ht="20" customHeight="1">
      <c r="A6216" s="19" t="s">
        <v>6443</v>
      </c>
      <c r="B6216" s="20" t="s">
        <v>6442</v>
      </c>
      <c r="C6216" s="22">
        <v>85</v>
      </c>
      <c r="D6216" s="21" t="s">
        <v>296</v>
      </c>
      <c r="E6216" s="23"/>
    </row>
    <row r="6217" spans="1:5" ht="20" customHeight="1">
      <c r="A6217" s="19" t="s">
        <v>6444</v>
      </c>
      <c r="B6217" s="20" t="s">
        <v>6445</v>
      </c>
      <c r="C6217" s="22">
        <v>95</v>
      </c>
      <c r="D6217" s="21" t="s">
        <v>345</v>
      </c>
      <c r="E6217" s="23"/>
    </row>
    <row r="6218" spans="1:5" ht="20" customHeight="1">
      <c r="A6218" s="19" t="s">
        <v>6446</v>
      </c>
      <c r="B6218" s="24">
        <v>100</v>
      </c>
      <c r="C6218" s="21" t="s">
        <v>101727</v>
      </c>
      <c r="D6218" s="21" t="s">
        <v>345</v>
      </c>
      <c r="E6218" s="23"/>
    </row>
    <row r="6219" spans="1:5" ht="20" customHeight="1">
      <c r="A6219" s="19" t="s">
        <v>6449</v>
      </c>
      <c r="B6219" s="20" t="s">
        <v>6448</v>
      </c>
      <c r="C6219" s="21" t="s">
        <v>169478</v>
      </c>
      <c r="D6219" s="21" t="s">
        <v>345</v>
      </c>
      <c r="E6219" s="23"/>
    </row>
    <row r="6220" spans="1:5" ht="32" customHeight="1">
      <c r="A6220" s="19" t="s">
        <v>6450</v>
      </c>
      <c r="B6220" s="20" t="s">
        <v>6451</v>
      </c>
      <c r="C6220" s="21" t="s">
        <v>169573</v>
      </c>
      <c r="D6220" s="21" t="s">
        <v>345</v>
      </c>
      <c r="E6220" s="23"/>
    </row>
    <row r="6221" spans="1:5" ht="20" customHeight="1">
      <c r="A6221" s="19" t="s">
        <v>6452</v>
      </c>
      <c r="B6221" s="20" t="s">
        <v>6453</v>
      </c>
      <c r="C6221" s="21" t="s">
        <v>169462</v>
      </c>
      <c r="D6221" s="21" t="s">
        <v>345</v>
      </c>
      <c r="E6221" s="23"/>
    </row>
    <row r="6222" spans="1:5" ht="20" customHeight="1">
      <c r="A6222" s="19" t="s">
        <v>6454</v>
      </c>
      <c r="B6222" s="20" t="s">
        <v>6455</v>
      </c>
      <c r="C6222" s="22">
        <v>75</v>
      </c>
      <c r="D6222" s="21" t="s">
        <v>345</v>
      </c>
      <c r="E6222" s="23"/>
    </row>
    <row r="6223" spans="1:5" ht="32" customHeight="1">
      <c r="A6223" s="19" t="s">
        <v>6456</v>
      </c>
      <c r="B6223" s="20" t="s">
        <v>6457</v>
      </c>
      <c r="C6223" s="21" t="s">
        <v>169585</v>
      </c>
      <c r="D6223" s="21" t="s">
        <v>345</v>
      </c>
      <c r="E6223" s="23"/>
    </row>
    <row r="6224" spans="1:5" ht="20" customHeight="1">
      <c r="A6224" s="19" t="s">
        <v>6460</v>
      </c>
      <c r="B6224" s="20" t="s">
        <v>6459</v>
      </c>
      <c r="C6224" s="22">
        <v>15</v>
      </c>
      <c r="D6224" s="21" t="s">
        <v>345</v>
      </c>
      <c r="E6224" s="23"/>
    </row>
    <row r="6225" spans="1:5" ht="20" customHeight="1">
      <c r="A6225" s="19" t="s">
        <v>6463</v>
      </c>
      <c r="B6225" s="20" t="s">
        <v>6462</v>
      </c>
      <c r="C6225" s="22">
        <v>-25</v>
      </c>
      <c r="D6225" s="21" t="s">
        <v>345</v>
      </c>
      <c r="E6225" s="23"/>
    </row>
    <row r="6226" spans="1:5" ht="20" customHeight="1">
      <c r="A6226" s="19" t="s">
        <v>6466</v>
      </c>
      <c r="B6226" s="20" t="s">
        <v>6465</v>
      </c>
      <c r="C6226" s="22">
        <v>95</v>
      </c>
      <c r="D6226" s="21" t="s">
        <v>296</v>
      </c>
      <c r="E6226" s="23"/>
    </row>
    <row r="6227" spans="1:5" ht="32" customHeight="1">
      <c r="A6227" s="19" t="s">
        <v>6477</v>
      </c>
      <c r="B6227" s="20" t="s">
        <v>6478</v>
      </c>
      <c r="C6227" s="21" t="s">
        <v>169593</v>
      </c>
      <c r="D6227" s="21" t="s">
        <v>345</v>
      </c>
      <c r="E6227" s="23"/>
    </row>
    <row r="6228" spans="1:5" ht="32" customHeight="1">
      <c r="A6228" s="19" t="s">
        <v>6480</v>
      </c>
      <c r="B6228" s="20" t="s">
        <v>6481</v>
      </c>
      <c r="C6228" s="21" t="s">
        <v>169580</v>
      </c>
      <c r="D6228" s="21" t="s">
        <v>296</v>
      </c>
      <c r="E6228" s="23"/>
    </row>
    <row r="6229" spans="1:5" ht="20" customHeight="1">
      <c r="A6229" s="19" t="s">
        <v>6499</v>
      </c>
      <c r="B6229" s="20" t="s">
        <v>6500</v>
      </c>
      <c r="C6229" s="21" t="s">
        <v>169462</v>
      </c>
      <c r="D6229" s="21" t="s">
        <v>345</v>
      </c>
      <c r="E6229" s="23"/>
    </row>
    <row r="6230" spans="1:5" ht="20" customHeight="1">
      <c r="A6230" s="19" t="s">
        <v>6510</v>
      </c>
      <c r="B6230" s="20" t="s">
        <v>6511</v>
      </c>
      <c r="C6230" s="21" t="s">
        <v>169486</v>
      </c>
      <c r="D6230" s="21" t="s">
        <v>345</v>
      </c>
      <c r="E6230" s="23"/>
    </row>
    <row r="6231" spans="1:5" ht="32" customHeight="1">
      <c r="A6231" s="19" t="s">
        <v>6515</v>
      </c>
      <c r="B6231" s="20" t="s">
        <v>6516</v>
      </c>
      <c r="C6231" s="21" t="s">
        <v>169564</v>
      </c>
      <c r="D6231" s="21" t="s">
        <v>345</v>
      </c>
      <c r="E6231" s="23"/>
    </row>
    <row r="6232" spans="1:5" ht="20" customHeight="1">
      <c r="A6232" s="19" t="s">
        <v>6525</v>
      </c>
      <c r="B6232" s="20" t="s">
        <v>6523</v>
      </c>
      <c r="C6232" s="22">
        <v>-55</v>
      </c>
      <c r="D6232" s="21" t="s">
        <v>345</v>
      </c>
      <c r="E6232" s="23"/>
    </row>
    <row r="6233" spans="1:5" ht="20" customHeight="1">
      <c r="A6233" s="19" t="s">
        <v>6582</v>
      </c>
      <c r="B6233" s="20" t="s">
        <v>6583</v>
      </c>
      <c r="C6233" s="22">
        <v>85</v>
      </c>
      <c r="D6233" s="21" t="s">
        <v>345</v>
      </c>
      <c r="E6233" s="23"/>
    </row>
    <row r="6234" spans="1:5" ht="20" customHeight="1">
      <c r="A6234" s="19" t="s">
        <v>9098</v>
      </c>
      <c r="B6234" s="20" t="s">
        <v>9099</v>
      </c>
      <c r="C6234" s="21" t="s">
        <v>169435</v>
      </c>
      <c r="D6234" s="21" t="s">
        <v>345</v>
      </c>
      <c r="E6234" s="23"/>
    </row>
    <row r="6235" spans="1:5" ht="20" customHeight="1">
      <c r="A6235" s="19" t="s">
        <v>9155</v>
      </c>
      <c r="B6235" s="20" t="s">
        <v>9156</v>
      </c>
      <c r="C6235" s="22">
        <v>205</v>
      </c>
      <c r="D6235" s="21" t="s">
        <v>345</v>
      </c>
      <c r="E6235" s="23"/>
    </row>
    <row r="6236" spans="1:5" ht="20" customHeight="1">
      <c r="A6236" s="19" t="s">
        <v>9200</v>
      </c>
      <c r="B6236" s="20" t="s">
        <v>9201</v>
      </c>
      <c r="C6236" s="22">
        <v>135</v>
      </c>
      <c r="D6236" s="21" t="s">
        <v>345</v>
      </c>
      <c r="E6236" s="23"/>
    </row>
    <row r="6237" spans="1:5" ht="20" customHeight="1">
      <c r="A6237" s="19" t="s">
        <v>9233</v>
      </c>
      <c r="B6237" s="20" t="s">
        <v>9234</v>
      </c>
      <c r="C6237" s="22">
        <v>75</v>
      </c>
      <c r="D6237" s="21" t="s">
        <v>345</v>
      </c>
      <c r="E6237" s="23"/>
    </row>
    <row r="6238" spans="1:5" ht="20" customHeight="1">
      <c r="A6238" s="19" t="s">
        <v>9265</v>
      </c>
      <c r="B6238" s="20" t="s">
        <v>9264</v>
      </c>
      <c r="C6238" s="22">
        <v>45</v>
      </c>
      <c r="D6238" s="21" t="s">
        <v>345</v>
      </c>
      <c r="E6238" s="23"/>
    </row>
    <row r="6239" spans="1:5" ht="20" customHeight="1">
      <c r="A6239" s="19" t="s">
        <v>9288</v>
      </c>
      <c r="B6239" s="20" t="s">
        <v>9289</v>
      </c>
      <c r="C6239" s="21" t="s">
        <v>169478</v>
      </c>
      <c r="D6239" s="21" t="s">
        <v>345</v>
      </c>
      <c r="E6239" s="23"/>
    </row>
    <row r="6240" spans="1:5" ht="20" customHeight="1">
      <c r="A6240" s="19" t="s">
        <v>9305</v>
      </c>
      <c r="B6240" s="20" t="s">
        <v>9306</v>
      </c>
      <c r="C6240" s="21" t="s">
        <v>169452</v>
      </c>
      <c r="D6240" s="21" t="s">
        <v>345</v>
      </c>
      <c r="E6240" s="23"/>
    </row>
    <row r="6241" spans="1:5" ht="20" customHeight="1">
      <c r="A6241" s="19" t="s">
        <v>9318</v>
      </c>
      <c r="B6241" s="20" t="s">
        <v>9317</v>
      </c>
      <c r="C6241" s="21" t="s">
        <v>101727</v>
      </c>
      <c r="D6241" s="21" t="s">
        <v>296</v>
      </c>
      <c r="E6241" s="23"/>
    </row>
    <row r="6242" spans="1:5" ht="20" customHeight="1">
      <c r="A6242" s="19" t="s">
        <v>9322</v>
      </c>
      <c r="B6242" s="20" t="s">
        <v>9323</v>
      </c>
      <c r="C6242" s="21" t="s">
        <v>169478</v>
      </c>
      <c r="D6242" s="21" t="s">
        <v>345</v>
      </c>
      <c r="E6242" s="23"/>
    </row>
    <row r="6243" spans="1:5" ht="20" customHeight="1">
      <c r="A6243" s="19" t="s">
        <v>9327</v>
      </c>
      <c r="B6243" s="20" t="s">
        <v>9328</v>
      </c>
      <c r="C6243" s="22">
        <v>0</v>
      </c>
      <c r="D6243" s="21" t="s">
        <v>345</v>
      </c>
      <c r="E6243" s="23"/>
    </row>
    <row r="6244" spans="1:5" ht="32" customHeight="1">
      <c r="A6244" s="19" t="s">
        <v>9336</v>
      </c>
      <c r="B6244" s="20" t="s">
        <v>9335</v>
      </c>
      <c r="C6244" s="21" t="s">
        <v>169560</v>
      </c>
      <c r="D6244" s="21" t="s">
        <v>345</v>
      </c>
      <c r="E6244" s="23"/>
    </row>
    <row r="6245" spans="1:5" ht="20" customHeight="1">
      <c r="A6245" s="19" t="s">
        <v>9342</v>
      </c>
      <c r="B6245" s="20" t="s">
        <v>9339</v>
      </c>
      <c r="C6245" s="21" t="s">
        <v>169452</v>
      </c>
      <c r="D6245" s="21" t="s">
        <v>296</v>
      </c>
      <c r="E6245" s="23"/>
    </row>
    <row r="6246" spans="1:5" ht="32" customHeight="1">
      <c r="A6246" s="19" t="s">
        <v>9356</v>
      </c>
      <c r="B6246" s="20" t="s">
        <v>9357</v>
      </c>
      <c r="C6246" s="21" t="s">
        <v>169593</v>
      </c>
      <c r="D6246" s="21" t="s">
        <v>345</v>
      </c>
      <c r="E6246" s="23"/>
    </row>
    <row r="6247" spans="1:5" ht="20" customHeight="1">
      <c r="A6247" s="19" t="s">
        <v>9363</v>
      </c>
      <c r="B6247" s="20" t="s">
        <v>9362</v>
      </c>
      <c r="C6247" s="22">
        <v>25</v>
      </c>
      <c r="D6247" s="21" t="s">
        <v>345</v>
      </c>
      <c r="E6247" s="23"/>
    </row>
    <row r="6248" spans="1:5" ht="32" customHeight="1">
      <c r="A6248" s="19" t="s">
        <v>9371</v>
      </c>
      <c r="B6248" s="20" t="s">
        <v>9372</v>
      </c>
      <c r="C6248" s="21" t="s">
        <v>169585</v>
      </c>
      <c r="D6248" s="21" t="s">
        <v>345</v>
      </c>
      <c r="E6248" s="23"/>
    </row>
    <row r="6249" spans="1:5" ht="20" customHeight="1">
      <c r="A6249" s="19" t="s">
        <v>9384</v>
      </c>
      <c r="B6249" s="20" t="s">
        <v>9383</v>
      </c>
      <c r="C6249" s="22">
        <v>105</v>
      </c>
      <c r="D6249" s="21" t="s">
        <v>296</v>
      </c>
      <c r="E6249" s="23"/>
    </row>
    <row r="6250" spans="1:5" ht="20" customHeight="1">
      <c r="A6250" s="19" t="s">
        <v>9386</v>
      </c>
      <c r="B6250" s="20" t="s">
        <v>9387</v>
      </c>
      <c r="C6250" s="21" t="s">
        <v>169439</v>
      </c>
      <c r="D6250" s="21" t="s">
        <v>345</v>
      </c>
      <c r="E6250" s="23"/>
    </row>
    <row r="6251" spans="1:5" ht="32" customHeight="1">
      <c r="A6251" s="19" t="s">
        <v>9389</v>
      </c>
      <c r="B6251" s="20" t="s">
        <v>9390</v>
      </c>
      <c r="C6251" s="21" t="s">
        <v>169585</v>
      </c>
      <c r="D6251" s="21" t="s">
        <v>296</v>
      </c>
      <c r="E6251" s="23"/>
    </row>
    <row r="6252" spans="1:5" ht="20" customHeight="1">
      <c r="A6252" s="19" t="s">
        <v>9396</v>
      </c>
      <c r="B6252" s="20" t="s">
        <v>9395</v>
      </c>
      <c r="C6252" s="22">
        <v>-35</v>
      </c>
      <c r="D6252" s="21" t="s">
        <v>345</v>
      </c>
      <c r="E6252" s="23"/>
    </row>
    <row r="6253" spans="1:5" ht="20" customHeight="1">
      <c r="A6253" s="19" t="s">
        <v>9402</v>
      </c>
      <c r="B6253" s="20" t="s">
        <v>9403</v>
      </c>
      <c r="C6253" s="22">
        <v>35</v>
      </c>
      <c r="D6253" s="21" t="s">
        <v>296</v>
      </c>
      <c r="E6253" s="23"/>
    </row>
    <row r="6254" spans="1:5" ht="20" customHeight="1">
      <c r="A6254" s="19" t="s">
        <v>9409</v>
      </c>
      <c r="B6254" s="20" t="s">
        <v>9408</v>
      </c>
      <c r="C6254" s="22">
        <v>-75</v>
      </c>
      <c r="D6254" s="21" t="s">
        <v>345</v>
      </c>
      <c r="E6254" s="23"/>
    </row>
    <row r="6255" spans="1:5" ht="20" customHeight="1">
      <c r="A6255" s="19" t="s">
        <v>6304</v>
      </c>
      <c r="B6255" s="20" t="s">
        <v>6305</v>
      </c>
      <c r="C6255" s="21" t="s">
        <v>169498</v>
      </c>
      <c r="D6255" s="21" t="s">
        <v>139</v>
      </c>
      <c r="E6255" s="23"/>
    </row>
    <row r="6256" spans="1:5" ht="20" customHeight="1">
      <c r="A6256" s="19" t="s">
        <v>6368</v>
      </c>
      <c r="B6256" s="20" t="s">
        <v>6369</v>
      </c>
      <c r="C6256" s="21" t="s">
        <v>169476</v>
      </c>
      <c r="D6256" s="21" t="s">
        <v>139</v>
      </c>
      <c r="E6256" s="23"/>
    </row>
    <row r="6257" spans="1:5" ht="20" customHeight="1">
      <c r="A6257" s="19" t="s">
        <v>6423</v>
      </c>
      <c r="B6257" s="20" t="s">
        <v>6424</v>
      </c>
      <c r="C6257" s="22">
        <v>25</v>
      </c>
      <c r="D6257" s="21" t="s">
        <v>139</v>
      </c>
      <c r="E6257" s="23"/>
    </row>
    <row r="6258" spans="1:5" ht="32" customHeight="1">
      <c r="A6258" s="19" t="s">
        <v>6467</v>
      </c>
      <c r="B6258" s="20" t="s">
        <v>6468</v>
      </c>
      <c r="C6258" s="21" t="s">
        <v>169584</v>
      </c>
      <c r="D6258" s="21" t="s">
        <v>296</v>
      </c>
      <c r="E6258" s="23"/>
    </row>
    <row r="6259" spans="1:5" ht="20" customHeight="1">
      <c r="A6259" s="19" t="s">
        <v>6469</v>
      </c>
      <c r="B6259" s="20" t="s">
        <v>6470</v>
      </c>
      <c r="C6259" s="21" t="s">
        <v>169455</v>
      </c>
      <c r="D6259" s="21" t="s">
        <v>345</v>
      </c>
      <c r="E6259" s="23"/>
    </row>
    <row r="6260" spans="1:5" ht="20" customHeight="1">
      <c r="A6260" s="19" t="s">
        <v>6471</v>
      </c>
      <c r="B6260" s="20" t="s">
        <v>6472</v>
      </c>
      <c r="C6260" s="21" t="s">
        <v>169439</v>
      </c>
      <c r="D6260" s="21" t="s">
        <v>345</v>
      </c>
      <c r="E6260" s="23"/>
    </row>
    <row r="6261" spans="1:5" ht="20" customHeight="1">
      <c r="A6261" s="19" t="s">
        <v>6473</v>
      </c>
      <c r="B6261" s="20" t="s">
        <v>6474</v>
      </c>
      <c r="C6261" s="21" t="s">
        <v>169455</v>
      </c>
      <c r="D6261" s="21" t="s">
        <v>345</v>
      </c>
      <c r="E6261" s="23"/>
    </row>
    <row r="6262" spans="1:5" ht="20" customHeight="1">
      <c r="A6262" s="19" t="s">
        <v>6475</v>
      </c>
      <c r="B6262" s="20" t="s">
        <v>6476</v>
      </c>
      <c r="C6262" s="22">
        <v>-55</v>
      </c>
      <c r="D6262" s="21" t="s">
        <v>345</v>
      </c>
      <c r="E6262" s="23"/>
    </row>
    <row r="6263" spans="1:5" ht="32" customHeight="1">
      <c r="A6263" s="19" t="s">
        <v>6479</v>
      </c>
      <c r="B6263" s="20" t="s">
        <v>6478</v>
      </c>
      <c r="C6263" s="21" t="s">
        <v>169593</v>
      </c>
      <c r="D6263" s="21" t="s">
        <v>345</v>
      </c>
      <c r="E6263" s="23"/>
    </row>
    <row r="6264" spans="1:5" ht="32" customHeight="1">
      <c r="A6264" s="19" t="s">
        <v>6482</v>
      </c>
      <c r="B6264" s="20" t="s">
        <v>6481</v>
      </c>
      <c r="C6264" s="21" t="s">
        <v>169580</v>
      </c>
      <c r="D6264" s="21" t="s">
        <v>296</v>
      </c>
      <c r="E6264" s="23"/>
    </row>
    <row r="6265" spans="1:5" ht="20" customHeight="1">
      <c r="A6265" s="19" t="s">
        <v>6483</v>
      </c>
      <c r="B6265" s="20" t="s">
        <v>6484</v>
      </c>
      <c r="C6265" s="21" t="s">
        <v>169438</v>
      </c>
      <c r="D6265" s="21" t="s">
        <v>345</v>
      </c>
      <c r="E6265" s="23"/>
    </row>
    <row r="6266" spans="1:5" ht="20" customHeight="1">
      <c r="A6266" s="19" t="s">
        <v>6487</v>
      </c>
      <c r="B6266" s="20" t="s">
        <v>6488</v>
      </c>
      <c r="C6266" s="22">
        <v>105</v>
      </c>
      <c r="D6266" s="21" t="s">
        <v>345</v>
      </c>
      <c r="E6266" s="23"/>
    </row>
    <row r="6267" spans="1:5" ht="20" customHeight="1">
      <c r="A6267" s="19" t="s">
        <v>6489</v>
      </c>
      <c r="B6267" s="20" t="s">
        <v>6490</v>
      </c>
      <c r="C6267" s="21" t="s">
        <v>169449</v>
      </c>
      <c r="D6267" s="21" t="s">
        <v>345</v>
      </c>
      <c r="E6267" s="23"/>
    </row>
    <row r="6268" spans="1:5" ht="20" customHeight="1">
      <c r="A6268" s="19" t="s">
        <v>6491</v>
      </c>
      <c r="B6268" s="20" t="s">
        <v>6492</v>
      </c>
      <c r="C6268" s="21" t="s">
        <v>169455</v>
      </c>
      <c r="D6268" s="21" t="s">
        <v>345</v>
      </c>
      <c r="E6268" s="23"/>
    </row>
    <row r="6269" spans="1:5" ht="20" customHeight="1">
      <c r="A6269" s="19" t="s">
        <v>6493</v>
      </c>
      <c r="B6269" s="20" t="s">
        <v>6494</v>
      </c>
      <c r="C6269" s="22">
        <v>-65</v>
      </c>
      <c r="D6269" s="21" t="s">
        <v>345</v>
      </c>
      <c r="E6269" s="23"/>
    </row>
    <row r="6270" spans="1:5" ht="20" customHeight="1">
      <c r="A6270" s="19" t="s">
        <v>6495</v>
      </c>
      <c r="B6270" s="20" t="s">
        <v>6496</v>
      </c>
      <c r="C6270" s="21" t="s">
        <v>14955</v>
      </c>
      <c r="D6270" s="21" t="s">
        <v>345</v>
      </c>
      <c r="E6270" s="23"/>
    </row>
    <row r="6271" spans="1:5" ht="20" customHeight="1">
      <c r="A6271" s="19" t="s">
        <v>6497</v>
      </c>
      <c r="B6271" s="20" t="s">
        <v>6498</v>
      </c>
      <c r="C6271" s="22">
        <v>-75</v>
      </c>
      <c r="D6271" s="21" t="s">
        <v>296</v>
      </c>
      <c r="E6271" s="23"/>
    </row>
    <row r="6272" spans="1:5" ht="20" customHeight="1">
      <c r="A6272" s="19" t="s">
        <v>6501</v>
      </c>
      <c r="B6272" s="20" t="s">
        <v>6500</v>
      </c>
      <c r="C6272" s="21" t="s">
        <v>169462</v>
      </c>
      <c r="D6272" s="21" t="s">
        <v>345</v>
      </c>
      <c r="E6272" s="23"/>
    </row>
    <row r="6273" spans="1:5" ht="20" customHeight="1">
      <c r="A6273" s="19" t="s">
        <v>6502</v>
      </c>
      <c r="B6273" s="20" t="s">
        <v>6503</v>
      </c>
      <c r="C6273" s="21" t="s">
        <v>169439</v>
      </c>
      <c r="D6273" s="21" t="s">
        <v>345</v>
      </c>
      <c r="E6273" s="23"/>
    </row>
    <row r="6274" spans="1:5" ht="32" customHeight="1">
      <c r="A6274" s="19" t="s">
        <v>6504</v>
      </c>
      <c r="B6274" s="20" t="s">
        <v>6505</v>
      </c>
      <c r="C6274" s="21" t="s">
        <v>169570</v>
      </c>
      <c r="D6274" s="21" t="s">
        <v>345</v>
      </c>
      <c r="E6274" s="23"/>
    </row>
    <row r="6275" spans="1:5" ht="20" customHeight="1">
      <c r="A6275" s="19" t="s">
        <v>6506</v>
      </c>
      <c r="B6275" s="20" t="s">
        <v>6507</v>
      </c>
      <c r="C6275" s="21" t="s">
        <v>169486</v>
      </c>
      <c r="D6275" s="21" t="s">
        <v>345</v>
      </c>
      <c r="E6275" s="23"/>
    </row>
    <row r="6276" spans="1:5" ht="20" customHeight="1">
      <c r="A6276" s="19" t="s">
        <v>6508</v>
      </c>
      <c r="B6276" s="20" t="s">
        <v>6509</v>
      </c>
      <c r="C6276" s="21" t="s">
        <v>169443</v>
      </c>
      <c r="D6276" s="21" t="s">
        <v>345</v>
      </c>
      <c r="E6276" s="23"/>
    </row>
    <row r="6277" spans="1:5" ht="20" customHeight="1">
      <c r="A6277" s="19" t="s">
        <v>6512</v>
      </c>
      <c r="B6277" s="20" t="s">
        <v>6511</v>
      </c>
      <c r="C6277" s="21" t="s">
        <v>169486</v>
      </c>
      <c r="D6277" s="21" t="s">
        <v>345</v>
      </c>
      <c r="E6277" s="23"/>
    </row>
    <row r="6278" spans="1:5" ht="20" customHeight="1">
      <c r="A6278" s="19" t="s">
        <v>6513</v>
      </c>
      <c r="B6278" s="20" t="s">
        <v>6514</v>
      </c>
      <c r="C6278" s="22">
        <v>-75</v>
      </c>
      <c r="D6278" s="21" t="s">
        <v>345</v>
      </c>
      <c r="E6278" s="23"/>
    </row>
    <row r="6279" spans="1:5" ht="32" customHeight="1">
      <c r="A6279" s="19" t="s">
        <v>6517</v>
      </c>
      <c r="B6279" s="20" t="s">
        <v>6516</v>
      </c>
      <c r="C6279" s="21" t="s">
        <v>169564</v>
      </c>
      <c r="D6279" s="21" t="s">
        <v>345</v>
      </c>
      <c r="E6279" s="23"/>
    </row>
    <row r="6280" spans="1:5" ht="20" customHeight="1">
      <c r="A6280" s="19" t="s">
        <v>6518</v>
      </c>
      <c r="B6280" s="20" t="s">
        <v>6519</v>
      </c>
      <c r="C6280" s="21" t="s">
        <v>169442</v>
      </c>
      <c r="D6280" s="21" t="s">
        <v>345</v>
      </c>
      <c r="E6280" s="23"/>
    </row>
    <row r="6281" spans="1:5" ht="20" customHeight="1">
      <c r="A6281" s="19" t="s">
        <v>6520</v>
      </c>
      <c r="B6281" s="20" t="s">
        <v>6521</v>
      </c>
      <c r="C6281" s="21" t="s">
        <v>169448</v>
      </c>
      <c r="D6281" s="21" t="s">
        <v>345</v>
      </c>
      <c r="E6281" s="23"/>
    </row>
    <row r="6282" spans="1:5" ht="20" customHeight="1">
      <c r="A6282" s="19" t="s">
        <v>6526</v>
      </c>
      <c r="B6282" s="20" t="s">
        <v>6523</v>
      </c>
      <c r="C6282" s="22">
        <v>-55</v>
      </c>
      <c r="D6282" s="21" t="s">
        <v>345</v>
      </c>
      <c r="E6282" s="23"/>
    </row>
    <row r="6283" spans="1:5" ht="32" customHeight="1">
      <c r="A6283" s="19" t="s">
        <v>6527</v>
      </c>
      <c r="B6283" s="20" t="s">
        <v>6528</v>
      </c>
      <c r="C6283" s="21" t="s">
        <v>169582</v>
      </c>
      <c r="D6283" s="21" t="s">
        <v>296</v>
      </c>
      <c r="E6283" s="23"/>
    </row>
    <row r="6284" spans="1:5" ht="20" customHeight="1">
      <c r="A6284" s="19" t="s">
        <v>6537</v>
      </c>
      <c r="B6284" s="20" t="s">
        <v>6538</v>
      </c>
      <c r="C6284" s="22">
        <v>75</v>
      </c>
      <c r="D6284" s="21" t="s">
        <v>345</v>
      </c>
      <c r="E6284" s="23"/>
    </row>
    <row r="6285" spans="1:5" ht="20" customHeight="1">
      <c r="A6285" s="19" t="s">
        <v>6554</v>
      </c>
      <c r="B6285" s="20" t="s">
        <v>6555</v>
      </c>
      <c r="C6285" s="21" t="s">
        <v>101727</v>
      </c>
      <c r="D6285" s="21" t="s">
        <v>345</v>
      </c>
      <c r="E6285" s="23"/>
    </row>
    <row r="6286" spans="1:5" ht="20" customHeight="1">
      <c r="A6286" s="19" t="s">
        <v>6557</v>
      </c>
      <c r="B6286" s="20" t="s">
        <v>6558</v>
      </c>
      <c r="C6286" s="22">
        <v>35</v>
      </c>
      <c r="D6286" s="21" t="s">
        <v>345</v>
      </c>
      <c r="E6286" s="23"/>
    </row>
    <row r="6287" spans="1:5" ht="32" customHeight="1">
      <c r="A6287" s="19" t="s">
        <v>6562</v>
      </c>
      <c r="B6287" s="20" t="s">
        <v>6563</v>
      </c>
      <c r="C6287" s="21" t="s">
        <v>169567</v>
      </c>
      <c r="D6287" s="21" t="s">
        <v>296</v>
      </c>
      <c r="E6287" s="23"/>
    </row>
    <row r="6288" spans="1:5" ht="20" customHeight="1">
      <c r="A6288" s="19" t="s">
        <v>6571</v>
      </c>
      <c r="B6288" s="20" t="s">
        <v>6572</v>
      </c>
      <c r="C6288" s="22">
        <v>55</v>
      </c>
      <c r="D6288" s="21" t="s">
        <v>345</v>
      </c>
      <c r="E6288" s="23"/>
    </row>
    <row r="6289" spans="1:5" ht="20" customHeight="1">
      <c r="A6289" s="19" t="s">
        <v>6584</v>
      </c>
      <c r="B6289" s="20" t="s">
        <v>6583</v>
      </c>
      <c r="C6289" s="22">
        <v>85</v>
      </c>
      <c r="D6289" s="21" t="s">
        <v>345</v>
      </c>
      <c r="E6289" s="23"/>
    </row>
    <row r="6290" spans="1:5" ht="20" customHeight="1">
      <c r="A6290" s="19" t="s">
        <v>6728</v>
      </c>
      <c r="B6290" s="20" t="s">
        <v>6729</v>
      </c>
      <c r="C6290" s="22">
        <v>65</v>
      </c>
      <c r="D6290" s="21" t="s">
        <v>345</v>
      </c>
      <c r="E6290" s="23"/>
    </row>
    <row r="6291" spans="1:5" ht="32" customHeight="1">
      <c r="A6291" s="19" t="s">
        <v>8968</v>
      </c>
      <c r="B6291" s="20" t="s">
        <v>8969</v>
      </c>
      <c r="C6291" s="21" t="s">
        <v>169559</v>
      </c>
      <c r="D6291" s="21" t="s">
        <v>345</v>
      </c>
      <c r="E6291" s="23"/>
    </row>
    <row r="6292" spans="1:5" ht="20" customHeight="1">
      <c r="A6292" s="19" t="s">
        <v>8978</v>
      </c>
      <c r="B6292" s="20" t="s">
        <v>8979</v>
      </c>
      <c r="C6292" s="21" t="s">
        <v>169442</v>
      </c>
      <c r="D6292" s="21" t="s">
        <v>345</v>
      </c>
      <c r="E6292" s="23"/>
    </row>
    <row r="6293" spans="1:5" ht="20" customHeight="1">
      <c r="A6293" s="19" t="s">
        <v>8982</v>
      </c>
      <c r="B6293" s="20" t="s">
        <v>8983</v>
      </c>
      <c r="C6293" s="21" t="s">
        <v>169486</v>
      </c>
      <c r="D6293" s="21" t="s">
        <v>345</v>
      </c>
      <c r="E6293" s="23"/>
    </row>
    <row r="6294" spans="1:5" ht="20" customHeight="1">
      <c r="A6294" s="19" t="s">
        <v>9039</v>
      </c>
      <c r="B6294" s="20" t="s">
        <v>9040</v>
      </c>
      <c r="C6294" s="21" t="s">
        <v>169480</v>
      </c>
      <c r="D6294" s="21" t="s">
        <v>345</v>
      </c>
      <c r="E6294" s="23"/>
    </row>
    <row r="6295" spans="1:5" ht="20" customHeight="1">
      <c r="A6295" s="19" t="s">
        <v>9100</v>
      </c>
      <c r="B6295" s="20" t="s">
        <v>9099</v>
      </c>
      <c r="C6295" s="21" t="s">
        <v>169435</v>
      </c>
      <c r="D6295" s="21" t="s">
        <v>345</v>
      </c>
      <c r="E6295" s="23"/>
    </row>
    <row r="6296" spans="1:5" ht="20" customHeight="1">
      <c r="A6296" s="19" t="s">
        <v>9146</v>
      </c>
      <c r="B6296" s="20" t="s">
        <v>9147</v>
      </c>
      <c r="C6296" s="21" t="s">
        <v>169461</v>
      </c>
      <c r="D6296" s="21" t="s">
        <v>345</v>
      </c>
      <c r="E6296" s="23"/>
    </row>
    <row r="6297" spans="1:5" ht="20" customHeight="1">
      <c r="A6297" s="19" t="s">
        <v>9157</v>
      </c>
      <c r="B6297" s="20" t="s">
        <v>9156</v>
      </c>
      <c r="C6297" s="22">
        <v>205</v>
      </c>
      <c r="D6297" s="21" t="s">
        <v>345</v>
      </c>
      <c r="E6297" s="23"/>
    </row>
    <row r="6298" spans="1:5" ht="20" customHeight="1">
      <c r="A6298" s="19" t="s">
        <v>9165</v>
      </c>
      <c r="B6298" s="20" t="s">
        <v>9166</v>
      </c>
      <c r="C6298" s="22">
        <v>175</v>
      </c>
      <c r="D6298" s="21" t="s">
        <v>345</v>
      </c>
      <c r="E6298" s="23"/>
    </row>
    <row r="6299" spans="1:5" ht="20" customHeight="1">
      <c r="A6299" s="19" t="s">
        <v>9168</v>
      </c>
      <c r="B6299" s="20" t="s">
        <v>9169</v>
      </c>
      <c r="C6299" s="21" t="s">
        <v>169478</v>
      </c>
      <c r="D6299" s="21" t="s">
        <v>345</v>
      </c>
      <c r="E6299" s="23"/>
    </row>
    <row r="6300" spans="1:5" ht="20" customHeight="1">
      <c r="A6300" s="19" t="s">
        <v>9171</v>
      </c>
      <c r="B6300" s="20" t="s">
        <v>9172</v>
      </c>
      <c r="C6300" s="22">
        <v>125</v>
      </c>
      <c r="D6300" s="21" t="s">
        <v>345</v>
      </c>
      <c r="E6300" s="23"/>
    </row>
    <row r="6301" spans="1:5" ht="20" customHeight="1">
      <c r="A6301" s="19" t="s">
        <v>9184</v>
      </c>
      <c r="B6301" s="20" t="s">
        <v>9185</v>
      </c>
      <c r="C6301" s="21" t="s">
        <v>169485</v>
      </c>
      <c r="D6301" s="21" t="s">
        <v>345</v>
      </c>
      <c r="E6301" s="23"/>
    </row>
    <row r="6302" spans="1:5" ht="20" customHeight="1">
      <c r="A6302" s="19" t="s">
        <v>9191</v>
      </c>
      <c r="B6302" s="20" t="s">
        <v>9192</v>
      </c>
      <c r="C6302" s="21" t="s">
        <v>169494</v>
      </c>
      <c r="D6302" s="21" t="s">
        <v>345</v>
      </c>
      <c r="E6302" s="23"/>
    </row>
    <row r="6303" spans="1:5" ht="20" customHeight="1">
      <c r="A6303" s="19" t="s">
        <v>9202</v>
      </c>
      <c r="B6303" s="20" t="s">
        <v>9201</v>
      </c>
      <c r="C6303" s="22">
        <v>135</v>
      </c>
      <c r="D6303" s="21" t="s">
        <v>345</v>
      </c>
      <c r="E6303" s="23"/>
    </row>
    <row r="6304" spans="1:5" ht="20" customHeight="1">
      <c r="A6304" s="19" t="s">
        <v>9206</v>
      </c>
      <c r="B6304" s="20" t="s">
        <v>9207</v>
      </c>
      <c r="C6304" s="21" t="s">
        <v>169492</v>
      </c>
      <c r="D6304" s="21" t="s">
        <v>345</v>
      </c>
      <c r="E6304" s="23"/>
    </row>
    <row r="6305" spans="1:5" ht="20" customHeight="1">
      <c r="A6305" s="19" t="s">
        <v>9215</v>
      </c>
      <c r="B6305" s="20" t="s">
        <v>9216</v>
      </c>
      <c r="C6305" s="21" t="s">
        <v>169486</v>
      </c>
      <c r="D6305" s="21" t="s">
        <v>296</v>
      </c>
      <c r="E6305" s="23"/>
    </row>
    <row r="6306" spans="1:5" ht="20" customHeight="1">
      <c r="A6306" s="19" t="s">
        <v>9220</v>
      </c>
      <c r="B6306" s="20" t="s">
        <v>9221</v>
      </c>
      <c r="C6306" s="22">
        <v>25</v>
      </c>
      <c r="D6306" s="21" t="s">
        <v>345</v>
      </c>
      <c r="E6306" s="23"/>
    </row>
    <row r="6307" spans="1:5" ht="20" customHeight="1">
      <c r="A6307" s="19" t="s">
        <v>9235</v>
      </c>
      <c r="B6307" s="20" t="s">
        <v>9234</v>
      </c>
      <c r="C6307" s="22">
        <v>75</v>
      </c>
      <c r="D6307" s="21" t="s">
        <v>345</v>
      </c>
      <c r="E6307" s="23"/>
    </row>
    <row r="6308" spans="1:5" ht="20" customHeight="1">
      <c r="A6308" s="19" t="s">
        <v>9237</v>
      </c>
      <c r="B6308" s="20" t="s">
        <v>9238</v>
      </c>
      <c r="C6308" s="22">
        <v>-55</v>
      </c>
      <c r="D6308" s="21" t="s">
        <v>345</v>
      </c>
      <c r="E6308" s="23"/>
    </row>
    <row r="6309" spans="1:5" ht="20" customHeight="1">
      <c r="A6309" s="19" t="s">
        <v>9248</v>
      </c>
      <c r="B6309" s="20" t="s">
        <v>9249</v>
      </c>
      <c r="C6309" s="21" t="s">
        <v>169438</v>
      </c>
      <c r="D6309" s="21" t="s">
        <v>345</v>
      </c>
      <c r="E6309" s="23"/>
    </row>
    <row r="6310" spans="1:5" ht="20" customHeight="1">
      <c r="A6310" s="19" t="s">
        <v>9266</v>
      </c>
      <c r="B6310" s="20" t="s">
        <v>9264</v>
      </c>
      <c r="C6310" s="22">
        <v>45</v>
      </c>
      <c r="D6310" s="21" t="s">
        <v>345</v>
      </c>
      <c r="E6310" s="23"/>
    </row>
    <row r="6311" spans="1:5" ht="20" customHeight="1">
      <c r="A6311" s="19" t="s">
        <v>9278</v>
      </c>
      <c r="B6311" s="20" t="s">
        <v>9279</v>
      </c>
      <c r="C6311" s="21" t="s">
        <v>169478</v>
      </c>
      <c r="D6311" s="21" t="s">
        <v>296</v>
      </c>
      <c r="E6311" s="23"/>
    </row>
    <row r="6312" spans="1:5" ht="20" customHeight="1">
      <c r="A6312" s="19" t="s">
        <v>9280</v>
      </c>
      <c r="B6312" s="20" t="s">
        <v>9281</v>
      </c>
      <c r="C6312" s="22">
        <v>75</v>
      </c>
      <c r="D6312" s="21" t="s">
        <v>345</v>
      </c>
      <c r="E6312" s="23"/>
    </row>
    <row r="6313" spans="1:5" ht="20" customHeight="1">
      <c r="A6313" s="19" t="s">
        <v>9282</v>
      </c>
      <c r="B6313" s="20" t="s">
        <v>9283</v>
      </c>
      <c r="C6313" s="22">
        <v>95</v>
      </c>
      <c r="D6313" s="21" t="s">
        <v>345</v>
      </c>
      <c r="E6313" s="23"/>
    </row>
    <row r="6314" spans="1:5" ht="20" customHeight="1">
      <c r="A6314" s="19" t="s">
        <v>9284</v>
      </c>
      <c r="B6314" s="20" t="s">
        <v>9285</v>
      </c>
      <c r="C6314" s="21" t="s">
        <v>169435</v>
      </c>
      <c r="D6314" s="21" t="s">
        <v>345</v>
      </c>
      <c r="E6314" s="23"/>
    </row>
    <row r="6315" spans="1:5" ht="20" customHeight="1">
      <c r="A6315" s="19" t="s">
        <v>9286</v>
      </c>
      <c r="B6315" s="20" t="s">
        <v>9287</v>
      </c>
      <c r="C6315" s="22">
        <v>55</v>
      </c>
      <c r="D6315" s="21" t="s">
        <v>345</v>
      </c>
      <c r="E6315" s="23"/>
    </row>
    <row r="6316" spans="1:5" ht="20" customHeight="1">
      <c r="A6316" s="19" t="s">
        <v>9290</v>
      </c>
      <c r="B6316" s="20" t="s">
        <v>9289</v>
      </c>
      <c r="C6316" s="21" t="s">
        <v>169478</v>
      </c>
      <c r="D6316" s="21" t="s">
        <v>345</v>
      </c>
      <c r="E6316" s="23"/>
    </row>
    <row r="6317" spans="1:5" ht="20" customHeight="1">
      <c r="A6317" s="19" t="s">
        <v>9291</v>
      </c>
      <c r="B6317" s="20" t="s">
        <v>9292</v>
      </c>
      <c r="C6317" s="21" t="s">
        <v>169452</v>
      </c>
      <c r="D6317" s="21" t="s">
        <v>345</v>
      </c>
      <c r="E6317" s="23"/>
    </row>
    <row r="6318" spans="1:5" ht="20" customHeight="1">
      <c r="A6318" s="19" t="s">
        <v>9295</v>
      </c>
      <c r="B6318" s="20" t="s">
        <v>9296</v>
      </c>
      <c r="C6318" s="22">
        <v>65</v>
      </c>
      <c r="D6318" s="21" t="s">
        <v>345</v>
      </c>
      <c r="E6318" s="23"/>
    </row>
    <row r="6319" spans="1:5" ht="20" customHeight="1">
      <c r="A6319" s="19" t="s">
        <v>9297</v>
      </c>
      <c r="B6319" s="20" t="s">
        <v>9298</v>
      </c>
      <c r="C6319" s="22">
        <v>0</v>
      </c>
      <c r="D6319" s="21" t="s">
        <v>345</v>
      </c>
      <c r="E6319" s="23"/>
    </row>
    <row r="6320" spans="1:5" ht="32" customHeight="1">
      <c r="A6320" s="19" t="s">
        <v>9299</v>
      </c>
      <c r="B6320" s="20" t="s">
        <v>9300</v>
      </c>
      <c r="C6320" s="21" t="s">
        <v>169563</v>
      </c>
      <c r="D6320" s="21" t="s">
        <v>345</v>
      </c>
      <c r="E6320" s="23"/>
    </row>
    <row r="6321" spans="1:5" ht="32" customHeight="1">
      <c r="A6321" s="19" t="s">
        <v>9301</v>
      </c>
      <c r="B6321" s="20" t="s">
        <v>9302</v>
      </c>
      <c r="C6321" s="21" t="s">
        <v>169582</v>
      </c>
      <c r="D6321" s="21" t="s">
        <v>345</v>
      </c>
      <c r="E6321" s="23"/>
    </row>
    <row r="6322" spans="1:5" ht="20" customHeight="1">
      <c r="A6322" s="19" t="s">
        <v>9303</v>
      </c>
      <c r="B6322" s="20" t="s">
        <v>9304</v>
      </c>
      <c r="C6322" s="22">
        <v>105</v>
      </c>
      <c r="D6322" s="21" t="s">
        <v>345</v>
      </c>
      <c r="E6322" s="23"/>
    </row>
    <row r="6323" spans="1:5" ht="20" customHeight="1">
      <c r="A6323" s="19" t="s">
        <v>9307</v>
      </c>
      <c r="B6323" s="20" t="s">
        <v>9306</v>
      </c>
      <c r="C6323" s="21" t="s">
        <v>169452</v>
      </c>
      <c r="D6323" s="21" t="s">
        <v>345</v>
      </c>
      <c r="E6323" s="23"/>
    </row>
    <row r="6324" spans="1:5" ht="20" customHeight="1">
      <c r="A6324" s="19" t="s">
        <v>9308</v>
      </c>
      <c r="B6324" s="20" t="s">
        <v>9309</v>
      </c>
      <c r="C6324" s="22">
        <v>115</v>
      </c>
      <c r="D6324" s="21" t="s">
        <v>296</v>
      </c>
      <c r="E6324" s="23"/>
    </row>
    <row r="6325" spans="1:5" ht="20" customHeight="1">
      <c r="A6325" s="19" t="s">
        <v>9310</v>
      </c>
      <c r="B6325" s="20" t="s">
        <v>9311</v>
      </c>
      <c r="C6325" s="22">
        <v>185</v>
      </c>
      <c r="D6325" s="21" t="s">
        <v>345</v>
      </c>
      <c r="E6325" s="23"/>
    </row>
    <row r="6326" spans="1:5" ht="20" customHeight="1">
      <c r="A6326" s="19" t="s">
        <v>9312</v>
      </c>
      <c r="B6326" s="20" t="s">
        <v>9313</v>
      </c>
      <c r="C6326" s="22">
        <v>145</v>
      </c>
      <c r="D6326" s="21" t="s">
        <v>345</v>
      </c>
      <c r="E6326" s="23"/>
    </row>
    <row r="6327" spans="1:5" ht="20" customHeight="1">
      <c r="A6327" s="19" t="s">
        <v>9314</v>
      </c>
      <c r="B6327" s="20" t="s">
        <v>9315</v>
      </c>
      <c r="C6327" s="21" t="s">
        <v>169478</v>
      </c>
      <c r="D6327" s="21" t="s">
        <v>345</v>
      </c>
      <c r="E6327" s="23"/>
    </row>
    <row r="6328" spans="1:5" ht="20" customHeight="1">
      <c r="A6328" s="19" t="s">
        <v>9319</v>
      </c>
      <c r="B6328" s="20" t="s">
        <v>9317</v>
      </c>
      <c r="C6328" s="21" t="s">
        <v>101727</v>
      </c>
      <c r="D6328" s="21" t="s">
        <v>296</v>
      </c>
      <c r="E6328" s="23"/>
    </row>
    <row r="6329" spans="1:5" ht="20" customHeight="1">
      <c r="A6329" s="19" t="s">
        <v>9320</v>
      </c>
      <c r="B6329" s="20" t="s">
        <v>9321</v>
      </c>
      <c r="C6329" s="21" t="s">
        <v>14955</v>
      </c>
      <c r="D6329" s="21" t="s">
        <v>345</v>
      </c>
      <c r="E6329" s="23"/>
    </row>
    <row r="6330" spans="1:5" ht="20" customHeight="1">
      <c r="A6330" s="19" t="s">
        <v>9324</v>
      </c>
      <c r="B6330" s="20" t="s">
        <v>9323</v>
      </c>
      <c r="C6330" s="21" t="s">
        <v>169478</v>
      </c>
      <c r="D6330" s="21" t="s">
        <v>345</v>
      </c>
      <c r="E6330" s="23"/>
    </row>
    <row r="6331" spans="1:5" ht="20" customHeight="1">
      <c r="A6331" s="19" t="s">
        <v>9325</v>
      </c>
      <c r="B6331" s="20" t="s">
        <v>9326</v>
      </c>
      <c r="C6331" s="21" t="s">
        <v>169471</v>
      </c>
      <c r="D6331" s="21" t="s">
        <v>345</v>
      </c>
      <c r="E6331" s="23"/>
    </row>
    <row r="6332" spans="1:5" ht="20" customHeight="1">
      <c r="A6332" s="19" t="s">
        <v>9329</v>
      </c>
      <c r="B6332" s="20" t="s">
        <v>9328</v>
      </c>
      <c r="C6332" s="22">
        <v>0</v>
      </c>
      <c r="D6332" s="21" t="s">
        <v>345</v>
      </c>
      <c r="E6332" s="23"/>
    </row>
    <row r="6333" spans="1:5" ht="20" customHeight="1">
      <c r="A6333" s="19" t="s">
        <v>9330</v>
      </c>
      <c r="B6333" s="20" t="s">
        <v>9331</v>
      </c>
      <c r="C6333" s="22">
        <v>-55</v>
      </c>
      <c r="D6333" s="21" t="s">
        <v>345</v>
      </c>
      <c r="E6333" s="23"/>
    </row>
    <row r="6334" spans="1:5" ht="20" customHeight="1">
      <c r="A6334" s="19" t="s">
        <v>9332</v>
      </c>
      <c r="B6334" s="20" t="s">
        <v>9333</v>
      </c>
      <c r="C6334" s="22">
        <v>45</v>
      </c>
      <c r="D6334" s="21" t="s">
        <v>345</v>
      </c>
      <c r="E6334" s="23"/>
    </row>
    <row r="6335" spans="1:5" ht="32" customHeight="1">
      <c r="A6335" s="19" t="s">
        <v>9337</v>
      </c>
      <c r="B6335" s="20" t="s">
        <v>9335</v>
      </c>
      <c r="C6335" s="21" t="s">
        <v>169560</v>
      </c>
      <c r="D6335" s="21" t="s">
        <v>345</v>
      </c>
      <c r="E6335" s="23"/>
    </row>
    <row r="6336" spans="1:5" ht="20" customHeight="1">
      <c r="A6336" s="19" t="s">
        <v>9343</v>
      </c>
      <c r="B6336" s="20" t="s">
        <v>9339</v>
      </c>
      <c r="C6336" s="21" t="s">
        <v>169452</v>
      </c>
      <c r="D6336" s="21" t="s">
        <v>296</v>
      </c>
      <c r="E6336" s="23"/>
    </row>
    <row r="6337" spans="1:5" ht="20" customHeight="1">
      <c r="A6337" s="19" t="s">
        <v>9344</v>
      </c>
      <c r="B6337" s="20" t="s">
        <v>9345</v>
      </c>
      <c r="C6337" s="21" t="s">
        <v>169433</v>
      </c>
      <c r="D6337" s="21" t="s">
        <v>345</v>
      </c>
      <c r="E6337" s="23"/>
    </row>
    <row r="6338" spans="1:5" ht="20" customHeight="1">
      <c r="A6338" s="19" t="s">
        <v>9346</v>
      </c>
      <c r="B6338" s="20" t="s">
        <v>9347</v>
      </c>
      <c r="C6338" s="21" t="s">
        <v>169442</v>
      </c>
      <c r="D6338" s="21" t="s">
        <v>296</v>
      </c>
      <c r="E6338" s="23"/>
    </row>
    <row r="6339" spans="1:5" ht="32" customHeight="1">
      <c r="A6339" s="19" t="s">
        <v>9348</v>
      </c>
      <c r="B6339" s="20" t="s">
        <v>9349</v>
      </c>
      <c r="C6339" s="21" t="s">
        <v>169559</v>
      </c>
      <c r="D6339" s="21" t="s">
        <v>345</v>
      </c>
      <c r="E6339" s="23"/>
    </row>
    <row r="6340" spans="1:5" ht="20" customHeight="1">
      <c r="A6340" s="19" t="s">
        <v>9350</v>
      </c>
      <c r="B6340" s="20" t="s">
        <v>9351</v>
      </c>
      <c r="C6340" s="21" t="s">
        <v>169442</v>
      </c>
      <c r="D6340" s="21" t="s">
        <v>345</v>
      </c>
      <c r="E6340" s="23"/>
    </row>
    <row r="6341" spans="1:5" ht="32" customHeight="1">
      <c r="A6341" s="19" t="s">
        <v>9352</v>
      </c>
      <c r="B6341" s="20" t="s">
        <v>9353</v>
      </c>
      <c r="C6341" s="21" t="s">
        <v>169599</v>
      </c>
      <c r="D6341" s="21" t="s">
        <v>345</v>
      </c>
      <c r="E6341" s="23"/>
    </row>
    <row r="6342" spans="1:5" ht="32" customHeight="1">
      <c r="A6342" s="19" t="s">
        <v>9354</v>
      </c>
      <c r="B6342" s="20" t="s">
        <v>9355</v>
      </c>
      <c r="C6342" s="21" t="s">
        <v>169571</v>
      </c>
      <c r="D6342" s="21" t="s">
        <v>345</v>
      </c>
      <c r="E6342" s="23"/>
    </row>
    <row r="6343" spans="1:5" ht="32" customHeight="1">
      <c r="A6343" s="19" t="s">
        <v>9358</v>
      </c>
      <c r="B6343" s="20" t="s">
        <v>9357</v>
      </c>
      <c r="C6343" s="21" t="s">
        <v>169593</v>
      </c>
      <c r="D6343" s="21" t="s">
        <v>345</v>
      </c>
      <c r="E6343" s="23"/>
    </row>
    <row r="6344" spans="1:5" ht="20" customHeight="1">
      <c r="A6344" s="19" t="s">
        <v>9359</v>
      </c>
      <c r="B6344" s="20" t="s">
        <v>9360</v>
      </c>
      <c r="C6344" s="22">
        <v>45</v>
      </c>
      <c r="D6344" s="21" t="s">
        <v>345</v>
      </c>
      <c r="E6344" s="23"/>
    </row>
    <row r="6345" spans="1:5" ht="20" customHeight="1">
      <c r="A6345" s="19" t="s">
        <v>9364</v>
      </c>
      <c r="B6345" s="20" t="s">
        <v>9362</v>
      </c>
      <c r="C6345" s="22">
        <v>25</v>
      </c>
      <c r="D6345" s="21" t="s">
        <v>345</v>
      </c>
      <c r="E6345" s="23"/>
    </row>
    <row r="6346" spans="1:5" ht="20" customHeight="1">
      <c r="A6346" s="19" t="s">
        <v>9365</v>
      </c>
      <c r="B6346" s="20" t="s">
        <v>9366</v>
      </c>
      <c r="C6346" s="22">
        <v>-75</v>
      </c>
      <c r="D6346" s="21" t="s">
        <v>345</v>
      </c>
      <c r="E6346" s="23"/>
    </row>
    <row r="6347" spans="1:5" ht="20" customHeight="1">
      <c r="A6347" s="19" t="s">
        <v>9367</v>
      </c>
      <c r="B6347" s="20" t="s">
        <v>9368</v>
      </c>
      <c r="C6347" s="21" t="s">
        <v>169433</v>
      </c>
      <c r="D6347" s="21" t="s">
        <v>345</v>
      </c>
      <c r="E6347" s="23"/>
    </row>
    <row r="6348" spans="1:5" ht="20" customHeight="1">
      <c r="A6348" s="19" t="s">
        <v>9369</v>
      </c>
      <c r="B6348" s="20" t="s">
        <v>9370</v>
      </c>
      <c r="C6348" s="22">
        <v>95</v>
      </c>
      <c r="D6348" s="21" t="s">
        <v>345</v>
      </c>
      <c r="E6348" s="23"/>
    </row>
    <row r="6349" spans="1:5" ht="32" customHeight="1">
      <c r="A6349" s="19" t="s">
        <v>9373</v>
      </c>
      <c r="B6349" s="20" t="s">
        <v>9372</v>
      </c>
      <c r="C6349" s="21" t="s">
        <v>169585</v>
      </c>
      <c r="D6349" s="21" t="s">
        <v>345</v>
      </c>
      <c r="E6349" s="23"/>
    </row>
    <row r="6350" spans="1:5" ht="32" customHeight="1">
      <c r="A6350" s="19" t="s">
        <v>9374</v>
      </c>
      <c r="B6350" s="20" t="s">
        <v>9375</v>
      </c>
      <c r="C6350" s="21" t="s">
        <v>169561</v>
      </c>
      <c r="D6350" s="21" t="s">
        <v>345</v>
      </c>
      <c r="E6350" s="23"/>
    </row>
    <row r="6351" spans="1:5" ht="20" customHeight="1">
      <c r="A6351" s="19" t="s">
        <v>9376</v>
      </c>
      <c r="B6351" s="20" t="s">
        <v>9377</v>
      </c>
      <c r="C6351" s="22">
        <v>75</v>
      </c>
      <c r="D6351" s="21" t="s">
        <v>345</v>
      </c>
      <c r="E6351" s="23"/>
    </row>
    <row r="6352" spans="1:5" ht="20" customHeight="1">
      <c r="A6352" s="19" t="s">
        <v>9378</v>
      </c>
      <c r="B6352" s="20" t="s">
        <v>9379</v>
      </c>
      <c r="C6352" s="21" t="s">
        <v>169439</v>
      </c>
      <c r="D6352" s="21" t="s">
        <v>345</v>
      </c>
      <c r="E6352" s="23"/>
    </row>
    <row r="6353" spans="1:5" ht="20" customHeight="1">
      <c r="A6353" s="19" t="s">
        <v>9380</v>
      </c>
      <c r="B6353" s="20" t="s">
        <v>9381</v>
      </c>
      <c r="C6353" s="21" t="s">
        <v>169438</v>
      </c>
      <c r="D6353" s="21" t="s">
        <v>345</v>
      </c>
      <c r="E6353" s="23"/>
    </row>
    <row r="6354" spans="1:5" ht="20" customHeight="1">
      <c r="A6354" s="19" t="s">
        <v>9385</v>
      </c>
      <c r="B6354" s="20" t="s">
        <v>9383</v>
      </c>
      <c r="C6354" s="22">
        <v>105</v>
      </c>
      <c r="D6354" s="21" t="s">
        <v>296</v>
      </c>
      <c r="E6354" s="23"/>
    </row>
    <row r="6355" spans="1:5" ht="20" customHeight="1">
      <c r="A6355" s="19" t="s">
        <v>9388</v>
      </c>
      <c r="B6355" s="20" t="s">
        <v>9387</v>
      </c>
      <c r="C6355" s="21" t="s">
        <v>169439</v>
      </c>
      <c r="D6355" s="21" t="s">
        <v>345</v>
      </c>
      <c r="E6355" s="23"/>
    </row>
    <row r="6356" spans="1:5" ht="32" customHeight="1">
      <c r="A6356" s="19" t="s">
        <v>9391</v>
      </c>
      <c r="B6356" s="20" t="s">
        <v>9390</v>
      </c>
      <c r="C6356" s="21" t="s">
        <v>169585</v>
      </c>
      <c r="D6356" s="21" t="s">
        <v>296</v>
      </c>
      <c r="E6356" s="23"/>
    </row>
    <row r="6357" spans="1:5" ht="20" customHeight="1">
      <c r="A6357" s="19" t="s">
        <v>9392</v>
      </c>
      <c r="B6357" s="20" t="s">
        <v>9393</v>
      </c>
      <c r="C6357" s="21" t="s">
        <v>169442</v>
      </c>
      <c r="D6357" s="21" t="s">
        <v>345</v>
      </c>
      <c r="E6357" s="23"/>
    </row>
    <row r="6358" spans="1:5" ht="20" customHeight="1">
      <c r="A6358" s="19" t="s">
        <v>9397</v>
      </c>
      <c r="B6358" s="20" t="s">
        <v>9395</v>
      </c>
      <c r="C6358" s="22">
        <v>-35</v>
      </c>
      <c r="D6358" s="21" t="s">
        <v>345</v>
      </c>
      <c r="E6358" s="23"/>
    </row>
    <row r="6359" spans="1:5" ht="20" customHeight="1">
      <c r="A6359" s="19" t="s">
        <v>9398</v>
      </c>
      <c r="B6359" s="20" t="s">
        <v>9399</v>
      </c>
      <c r="C6359" s="22">
        <v>-95</v>
      </c>
      <c r="D6359" s="21" t="s">
        <v>345</v>
      </c>
      <c r="E6359" s="23"/>
    </row>
    <row r="6360" spans="1:5" ht="32" customHeight="1">
      <c r="A6360" s="19" t="s">
        <v>9400</v>
      </c>
      <c r="B6360" s="20" t="s">
        <v>9401</v>
      </c>
      <c r="C6360" s="21" t="s">
        <v>169593</v>
      </c>
      <c r="D6360" s="21" t="s">
        <v>345</v>
      </c>
      <c r="E6360" s="23"/>
    </row>
    <row r="6361" spans="1:5" ht="20" customHeight="1">
      <c r="A6361" s="19" t="s">
        <v>9404</v>
      </c>
      <c r="B6361" s="20" t="s">
        <v>9403</v>
      </c>
      <c r="C6361" s="22">
        <v>35</v>
      </c>
      <c r="D6361" s="21" t="s">
        <v>296</v>
      </c>
      <c r="E6361" s="23"/>
    </row>
    <row r="6362" spans="1:5" ht="20" customHeight="1">
      <c r="A6362" s="19" t="s">
        <v>9405</v>
      </c>
      <c r="B6362" s="20" t="s">
        <v>9406</v>
      </c>
      <c r="C6362" s="21" t="s">
        <v>169448</v>
      </c>
      <c r="D6362" s="21" t="s">
        <v>296</v>
      </c>
      <c r="E6362" s="23"/>
    </row>
    <row r="6363" spans="1:5" ht="20" customHeight="1">
      <c r="A6363" s="19" t="s">
        <v>9410</v>
      </c>
      <c r="B6363" s="20" t="s">
        <v>9408</v>
      </c>
      <c r="C6363" s="22">
        <v>-75</v>
      </c>
      <c r="D6363" s="21" t="s">
        <v>345</v>
      </c>
      <c r="E6363" s="23"/>
    </row>
    <row r="6364" spans="1:5" ht="20" customHeight="1">
      <c r="A6364" s="19" t="s">
        <v>9411</v>
      </c>
      <c r="B6364" s="20" t="s">
        <v>9412</v>
      </c>
      <c r="C6364" s="22">
        <v>105</v>
      </c>
      <c r="D6364" s="21" t="s">
        <v>296</v>
      </c>
      <c r="E6364" s="23"/>
    </row>
    <row r="6365" spans="1:5" ht="20" customHeight="1">
      <c r="A6365" s="19" t="s">
        <v>6485</v>
      </c>
      <c r="B6365" s="20" t="s">
        <v>6486</v>
      </c>
      <c r="C6365" s="22">
        <v>-65</v>
      </c>
      <c r="D6365" s="21" t="s">
        <v>139</v>
      </c>
      <c r="E6365" s="23"/>
    </row>
    <row r="6366" spans="1:5" ht="32" customHeight="1">
      <c r="A6366" s="19" t="s">
        <v>6529</v>
      </c>
      <c r="B6366" s="20" t="s">
        <v>6530</v>
      </c>
      <c r="C6366" s="21" t="s">
        <v>169591</v>
      </c>
      <c r="D6366" s="21" t="s">
        <v>296</v>
      </c>
      <c r="E6366" s="23"/>
    </row>
    <row r="6367" spans="1:5" ht="20" customHeight="1">
      <c r="A6367" s="19" t="s">
        <v>6531</v>
      </c>
      <c r="B6367" s="20" t="s">
        <v>6532</v>
      </c>
      <c r="C6367" s="22">
        <v>25</v>
      </c>
      <c r="D6367" s="21" t="s">
        <v>345</v>
      </c>
      <c r="E6367" s="23"/>
    </row>
    <row r="6368" spans="1:5" ht="20" customHeight="1">
      <c r="A6368" s="19" t="s">
        <v>6533</v>
      </c>
      <c r="B6368" s="20" t="s">
        <v>6534</v>
      </c>
      <c r="C6368" s="22">
        <v>-55</v>
      </c>
      <c r="D6368" s="21" t="s">
        <v>345</v>
      </c>
      <c r="E6368" s="23"/>
    </row>
    <row r="6369" spans="1:5" ht="20" customHeight="1">
      <c r="A6369" s="19" t="s">
        <v>6535</v>
      </c>
      <c r="B6369" s="20" t="s">
        <v>6536</v>
      </c>
      <c r="C6369" s="22">
        <v>125</v>
      </c>
      <c r="D6369" s="21" t="s">
        <v>345</v>
      </c>
      <c r="E6369" s="23"/>
    </row>
    <row r="6370" spans="1:5" ht="20" customHeight="1">
      <c r="A6370" s="19" t="s">
        <v>6539</v>
      </c>
      <c r="B6370" s="20" t="s">
        <v>6538</v>
      </c>
      <c r="C6370" s="22">
        <v>75</v>
      </c>
      <c r="D6370" s="21" t="s">
        <v>345</v>
      </c>
      <c r="E6370" s="23"/>
    </row>
    <row r="6371" spans="1:5" ht="20" customHeight="1">
      <c r="A6371" s="19" t="s">
        <v>6540</v>
      </c>
      <c r="B6371" s="20" t="s">
        <v>6541</v>
      </c>
      <c r="C6371" s="21" t="s">
        <v>169492</v>
      </c>
      <c r="D6371" s="21" t="s">
        <v>345</v>
      </c>
      <c r="E6371" s="23"/>
    </row>
    <row r="6372" spans="1:5" ht="20" customHeight="1">
      <c r="A6372" s="19" t="s">
        <v>6542</v>
      </c>
      <c r="B6372" s="20" t="s">
        <v>6543</v>
      </c>
      <c r="C6372" s="22">
        <v>75</v>
      </c>
      <c r="D6372" s="21" t="s">
        <v>345</v>
      </c>
      <c r="E6372" s="23"/>
    </row>
    <row r="6373" spans="1:5" ht="20" customHeight="1">
      <c r="A6373" s="19" t="s">
        <v>6544</v>
      </c>
      <c r="B6373" s="20" t="s">
        <v>6545</v>
      </c>
      <c r="C6373" s="21" t="s">
        <v>169480</v>
      </c>
      <c r="D6373" s="21" t="s">
        <v>345</v>
      </c>
      <c r="E6373" s="23"/>
    </row>
    <row r="6374" spans="1:5" ht="20" customHeight="1">
      <c r="A6374" s="19" t="s">
        <v>6546</v>
      </c>
      <c r="B6374" s="20" t="s">
        <v>6547</v>
      </c>
      <c r="C6374" s="21" t="s">
        <v>169455</v>
      </c>
      <c r="D6374" s="21" t="s">
        <v>345</v>
      </c>
      <c r="E6374" s="23"/>
    </row>
    <row r="6375" spans="1:5" ht="20" customHeight="1">
      <c r="A6375" s="19" t="s">
        <v>6548</v>
      </c>
      <c r="B6375" s="20" t="s">
        <v>6549</v>
      </c>
      <c r="C6375" s="22">
        <v>85</v>
      </c>
      <c r="D6375" s="21" t="s">
        <v>296</v>
      </c>
      <c r="E6375" s="23"/>
    </row>
    <row r="6376" spans="1:5" ht="20" customHeight="1">
      <c r="A6376" s="19" t="s">
        <v>6550</v>
      </c>
      <c r="B6376" s="20" t="s">
        <v>6551</v>
      </c>
      <c r="C6376" s="22">
        <v>-55</v>
      </c>
      <c r="D6376" s="21" t="s">
        <v>345</v>
      </c>
      <c r="E6376" s="23"/>
    </row>
    <row r="6377" spans="1:5" ht="32" customHeight="1">
      <c r="A6377" s="19" t="s">
        <v>6552</v>
      </c>
      <c r="B6377" s="20" t="s">
        <v>6553</v>
      </c>
      <c r="C6377" s="21" t="s">
        <v>169560</v>
      </c>
      <c r="D6377" s="21" t="s">
        <v>345</v>
      </c>
      <c r="E6377" s="23"/>
    </row>
    <row r="6378" spans="1:5" ht="20" customHeight="1">
      <c r="A6378" s="19" t="s">
        <v>6556</v>
      </c>
      <c r="B6378" s="20" t="s">
        <v>6555</v>
      </c>
      <c r="C6378" s="21" t="s">
        <v>101727</v>
      </c>
      <c r="D6378" s="21" t="s">
        <v>345</v>
      </c>
      <c r="E6378" s="23"/>
    </row>
    <row r="6379" spans="1:5" ht="20" customHeight="1">
      <c r="A6379" s="19" t="s">
        <v>6559</v>
      </c>
      <c r="B6379" s="20" t="s">
        <v>6558</v>
      </c>
      <c r="C6379" s="22">
        <v>35</v>
      </c>
      <c r="D6379" s="21" t="s">
        <v>345</v>
      </c>
      <c r="E6379" s="23"/>
    </row>
    <row r="6380" spans="1:5" ht="20" customHeight="1">
      <c r="A6380" s="19" t="s">
        <v>6560</v>
      </c>
      <c r="B6380" s="20" t="s">
        <v>6561</v>
      </c>
      <c r="C6380" s="22">
        <v>45</v>
      </c>
      <c r="D6380" s="21" t="s">
        <v>345</v>
      </c>
      <c r="E6380" s="23"/>
    </row>
    <row r="6381" spans="1:5" ht="32" customHeight="1">
      <c r="A6381" s="19" t="s">
        <v>6564</v>
      </c>
      <c r="B6381" s="20" t="s">
        <v>6563</v>
      </c>
      <c r="C6381" s="21" t="s">
        <v>169567</v>
      </c>
      <c r="D6381" s="21" t="s">
        <v>296</v>
      </c>
      <c r="E6381" s="23"/>
    </row>
    <row r="6382" spans="1:5" ht="20" customHeight="1">
      <c r="A6382" s="19" t="s">
        <v>6565</v>
      </c>
      <c r="B6382" s="20" t="s">
        <v>6566</v>
      </c>
      <c r="C6382" s="21" t="s">
        <v>169455</v>
      </c>
      <c r="D6382" s="21" t="s">
        <v>345</v>
      </c>
      <c r="E6382" s="23"/>
    </row>
    <row r="6383" spans="1:5" ht="20" customHeight="1">
      <c r="A6383" s="19" t="s">
        <v>6567</v>
      </c>
      <c r="B6383" s="20" t="s">
        <v>6568</v>
      </c>
      <c r="C6383" s="21" t="s">
        <v>169471</v>
      </c>
      <c r="D6383" s="21" t="s">
        <v>345</v>
      </c>
      <c r="E6383" s="23"/>
    </row>
    <row r="6384" spans="1:5" ht="20" customHeight="1">
      <c r="A6384" s="19" t="s">
        <v>6569</v>
      </c>
      <c r="B6384" s="20" t="s">
        <v>6570</v>
      </c>
      <c r="C6384" s="21" t="s">
        <v>169478</v>
      </c>
      <c r="D6384" s="21" t="s">
        <v>345</v>
      </c>
      <c r="E6384" s="23"/>
    </row>
    <row r="6385" spans="1:5" ht="20" customHeight="1">
      <c r="A6385" s="19" t="s">
        <v>6573</v>
      </c>
      <c r="B6385" s="20" t="s">
        <v>6572</v>
      </c>
      <c r="C6385" s="22">
        <v>55</v>
      </c>
      <c r="D6385" s="21" t="s">
        <v>345</v>
      </c>
      <c r="E6385" s="23"/>
    </row>
    <row r="6386" spans="1:5" ht="20" customHeight="1">
      <c r="A6386" s="19" t="s">
        <v>6574</v>
      </c>
      <c r="B6386" s="20" t="s">
        <v>6575</v>
      </c>
      <c r="C6386" s="22">
        <v>-45</v>
      </c>
      <c r="D6386" s="21" t="s">
        <v>345</v>
      </c>
      <c r="E6386" s="23"/>
    </row>
    <row r="6387" spans="1:5" ht="20" customHeight="1">
      <c r="A6387" s="19" t="s">
        <v>6576</v>
      </c>
      <c r="B6387" s="20" t="s">
        <v>6577</v>
      </c>
      <c r="C6387" s="22">
        <v>-65</v>
      </c>
      <c r="D6387" s="21" t="s">
        <v>345</v>
      </c>
      <c r="E6387" s="23"/>
    </row>
    <row r="6388" spans="1:5" ht="20" customHeight="1">
      <c r="A6388" s="19" t="s">
        <v>6578</v>
      </c>
      <c r="B6388" s="20" t="s">
        <v>6579</v>
      </c>
      <c r="C6388" s="22">
        <v>-65</v>
      </c>
      <c r="D6388" s="21" t="s">
        <v>345</v>
      </c>
      <c r="E6388" s="23"/>
    </row>
    <row r="6389" spans="1:5" ht="20" customHeight="1">
      <c r="A6389" s="19" t="s">
        <v>6580</v>
      </c>
      <c r="B6389" s="20" t="s">
        <v>6581</v>
      </c>
      <c r="C6389" s="21" t="s">
        <v>156989</v>
      </c>
      <c r="D6389" s="21" t="s">
        <v>345</v>
      </c>
      <c r="E6389" s="23"/>
    </row>
    <row r="6390" spans="1:5" ht="20" customHeight="1">
      <c r="A6390" s="19" t="s">
        <v>6585</v>
      </c>
      <c r="B6390" s="20" t="s">
        <v>6583</v>
      </c>
      <c r="C6390" s="22">
        <v>85</v>
      </c>
      <c r="D6390" s="21" t="s">
        <v>345</v>
      </c>
      <c r="E6390" s="23"/>
    </row>
    <row r="6391" spans="1:5" ht="32" customHeight="1">
      <c r="A6391" s="19" t="s">
        <v>6586</v>
      </c>
      <c r="B6391" s="20" t="s">
        <v>6587</v>
      </c>
      <c r="C6391" s="21" t="s">
        <v>169573</v>
      </c>
      <c r="D6391" s="21" t="s">
        <v>345</v>
      </c>
      <c r="E6391" s="23"/>
    </row>
    <row r="6392" spans="1:5" ht="20" customHeight="1">
      <c r="A6392" s="19" t="s">
        <v>6588</v>
      </c>
      <c r="B6392" s="20" t="s">
        <v>6589</v>
      </c>
      <c r="C6392" s="21" t="s">
        <v>169442</v>
      </c>
      <c r="D6392" s="21" t="s">
        <v>345</v>
      </c>
      <c r="E6392" s="23"/>
    </row>
    <row r="6393" spans="1:5" ht="20" customHeight="1">
      <c r="A6393" s="19" t="s">
        <v>6590</v>
      </c>
      <c r="B6393" s="20" t="s">
        <v>6591</v>
      </c>
      <c r="C6393" s="21" t="s">
        <v>14955</v>
      </c>
      <c r="D6393" s="21" t="s">
        <v>296</v>
      </c>
      <c r="E6393" s="23"/>
    </row>
    <row r="6394" spans="1:5" ht="20" customHeight="1">
      <c r="A6394" s="19" t="s">
        <v>6610</v>
      </c>
      <c r="B6394" s="20" t="s">
        <v>6611</v>
      </c>
      <c r="C6394" s="21" t="s">
        <v>169438</v>
      </c>
      <c r="D6394" s="21" t="s">
        <v>345</v>
      </c>
      <c r="E6394" s="23"/>
    </row>
    <row r="6395" spans="1:5" ht="32" customHeight="1">
      <c r="A6395" s="19" t="s">
        <v>6684</v>
      </c>
      <c r="B6395" s="20" t="s">
        <v>6685</v>
      </c>
      <c r="C6395" s="21" t="s">
        <v>169578</v>
      </c>
      <c r="D6395" s="21" t="s">
        <v>345</v>
      </c>
      <c r="E6395" s="23"/>
    </row>
    <row r="6396" spans="1:5" ht="20" customHeight="1">
      <c r="A6396" s="19" t="s">
        <v>6730</v>
      </c>
      <c r="B6396" s="20" t="s">
        <v>6729</v>
      </c>
      <c r="C6396" s="22">
        <v>65</v>
      </c>
      <c r="D6396" s="21" t="s">
        <v>345</v>
      </c>
      <c r="E6396" s="23"/>
    </row>
    <row r="6397" spans="1:5" ht="20" customHeight="1">
      <c r="A6397" s="19" t="s">
        <v>8848</v>
      </c>
      <c r="B6397" s="20" t="s">
        <v>8849</v>
      </c>
      <c r="C6397" s="22">
        <v>85</v>
      </c>
      <c r="D6397" s="21" t="s">
        <v>345</v>
      </c>
      <c r="E6397" s="23"/>
    </row>
    <row r="6398" spans="1:5" ht="20" customHeight="1">
      <c r="A6398" s="19" t="s">
        <v>8905</v>
      </c>
      <c r="B6398" s="20" t="s">
        <v>8906</v>
      </c>
      <c r="C6398" s="22">
        <v>45</v>
      </c>
      <c r="D6398" s="21" t="s">
        <v>345</v>
      </c>
      <c r="E6398" s="23"/>
    </row>
    <row r="6399" spans="1:5" ht="20" customHeight="1">
      <c r="A6399" s="19" t="s">
        <v>8965</v>
      </c>
      <c r="B6399" s="20" t="s">
        <v>8966</v>
      </c>
      <c r="C6399" s="22">
        <v>-65</v>
      </c>
      <c r="D6399" s="21" t="s">
        <v>345</v>
      </c>
      <c r="E6399" s="23"/>
    </row>
    <row r="6400" spans="1:5" ht="32" customHeight="1">
      <c r="A6400" s="19" t="s">
        <v>8970</v>
      </c>
      <c r="B6400" s="20" t="s">
        <v>8969</v>
      </c>
      <c r="C6400" s="21" t="s">
        <v>169559</v>
      </c>
      <c r="D6400" s="21" t="s">
        <v>345</v>
      </c>
      <c r="E6400" s="23"/>
    </row>
    <row r="6401" spans="1:5" ht="20" customHeight="1">
      <c r="A6401" s="19" t="s">
        <v>8980</v>
      </c>
      <c r="B6401" s="20" t="s">
        <v>8979</v>
      </c>
      <c r="C6401" s="21" t="s">
        <v>169442</v>
      </c>
      <c r="D6401" s="21" t="s">
        <v>345</v>
      </c>
      <c r="E6401" s="23"/>
    </row>
    <row r="6402" spans="1:5" ht="20" customHeight="1">
      <c r="A6402" s="19" t="s">
        <v>8984</v>
      </c>
      <c r="B6402" s="20" t="s">
        <v>8983</v>
      </c>
      <c r="C6402" s="21" t="s">
        <v>169486</v>
      </c>
      <c r="D6402" s="21" t="s">
        <v>345</v>
      </c>
      <c r="E6402" s="23"/>
    </row>
    <row r="6403" spans="1:5" ht="20" customHeight="1">
      <c r="A6403" s="19" t="s">
        <v>8992</v>
      </c>
      <c r="B6403" s="20" t="s">
        <v>8993</v>
      </c>
      <c r="C6403" s="21" t="s">
        <v>169460</v>
      </c>
      <c r="D6403" s="21" t="s">
        <v>345</v>
      </c>
      <c r="E6403" s="23"/>
    </row>
    <row r="6404" spans="1:5" ht="20" customHeight="1">
      <c r="A6404" s="19" t="s">
        <v>8999</v>
      </c>
      <c r="B6404" s="20" t="s">
        <v>9000</v>
      </c>
      <c r="C6404" s="21" t="s">
        <v>169438</v>
      </c>
      <c r="D6404" s="21" t="s">
        <v>345</v>
      </c>
      <c r="E6404" s="23"/>
    </row>
    <row r="6405" spans="1:5" ht="20" customHeight="1">
      <c r="A6405" s="19" t="s">
        <v>9014</v>
      </c>
      <c r="B6405" s="20" t="s">
        <v>9015</v>
      </c>
      <c r="C6405" s="21" t="s">
        <v>169442</v>
      </c>
      <c r="D6405" s="21" t="s">
        <v>345</v>
      </c>
      <c r="E6405" s="23"/>
    </row>
    <row r="6406" spans="1:5" ht="20" customHeight="1">
      <c r="A6406" s="19" t="s">
        <v>9025</v>
      </c>
      <c r="B6406" s="20" t="s">
        <v>9026</v>
      </c>
      <c r="C6406" s="22">
        <v>85</v>
      </c>
      <c r="D6406" s="21" t="s">
        <v>345</v>
      </c>
      <c r="E6406" s="23"/>
    </row>
    <row r="6407" spans="1:5" ht="20" customHeight="1">
      <c r="A6407" s="19" t="s">
        <v>9036</v>
      </c>
      <c r="B6407" s="20" t="s">
        <v>9037</v>
      </c>
      <c r="C6407" s="21" t="s">
        <v>169509</v>
      </c>
      <c r="D6407" s="21" t="s">
        <v>345</v>
      </c>
      <c r="E6407" s="23"/>
    </row>
    <row r="6408" spans="1:5" ht="20" customHeight="1">
      <c r="A6408" s="19" t="s">
        <v>9041</v>
      </c>
      <c r="B6408" s="20" t="s">
        <v>9040</v>
      </c>
      <c r="C6408" s="21" t="s">
        <v>169480</v>
      </c>
      <c r="D6408" s="21" t="s">
        <v>345</v>
      </c>
      <c r="E6408" s="23"/>
    </row>
    <row r="6409" spans="1:5" ht="20" customHeight="1">
      <c r="A6409" s="19" t="s">
        <v>9052</v>
      </c>
      <c r="B6409" s="20" t="s">
        <v>9053</v>
      </c>
      <c r="C6409" s="22">
        <v>155</v>
      </c>
      <c r="D6409" s="21" t="s">
        <v>345</v>
      </c>
      <c r="E6409" s="23"/>
    </row>
    <row r="6410" spans="1:5" ht="20" customHeight="1">
      <c r="A6410" s="19" t="s">
        <v>9064</v>
      </c>
      <c r="B6410" s="20" t="s">
        <v>9065</v>
      </c>
      <c r="C6410" s="21" t="s">
        <v>169452</v>
      </c>
      <c r="D6410" s="21" t="s">
        <v>345</v>
      </c>
      <c r="E6410" s="23"/>
    </row>
    <row r="6411" spans="1:5" ht="32" customHeight="1">
      <c r="A6411" s="19" t="s">
        <v>9079</v>
      </c>
      <c r="B6411" s="20" t="s">
        <v>9080</v>
      </c>
      <c r="C6411" s="21" t="s">
        <v>169572</v>
      </c>
      <c r="D6411" s="21" t="s">
        <v>296</v>
      </c>
      <c r="E6411" s="23"/>
    </row>
    <row r="6412" spans="1:5" ht="32" customHeight="1">
      <c r="A6412" s="19" t="s">
        <v>9082</v>
      </c>
      <c r="B6412" s="20" t="s">
        <v>9083</v>
      </c>
      <c r="C6412" s="21" t="s">
        <v>169569</v>
      </c>
      <c r="D6412" s="21" t="s">
        <v>345</v>
      </c>
      <c r="E6412" s="23"/>
    </row>
    <row r="6413" spans="1:5" ht="20" customHeight="1">
      <c r="A6413" s="19" t="s">
        <v>9095</v>
      </c>
      <c r="B6413" s="20" t="s">
        <v>9096</v>
      </c>
      <c r="C6413" s="22">
        <v>45</v>
      </c>
      <c r="D6413" s="21" t="s">
        <v>345</v>
      </c>
      <c r="E6413" s="23"/>
    </row>
    <row r="6414" spans="1:5" ht="20" customHeight="1">
      <c r="A6414" s="19" t="s">
        <v>9101</v>
      </c>
      <c r="B6414" s="20" t="s">
        <v>9099</v>
      </c>
      <c r="C6414" s="21" t="s">
        <v>169435</v>
      </c>
      <c r="D6414" s="21" t="s">
        <v>345</v>
      </c>
      <c r="E6414" s="23"/>
    </row>
    <row r="6415" spans="1:5" ht="20" customHeight="1">
      <c r="A6415" s="19" t="s">
        <v>9112</v>
      </c>
      <c r="B6415" s="20" t="s">
        <v>9113</v>
      </c>
      <c r="C6415" s="21" t="s">
        <v>169478</v>
      </c>
      <c r="D6415" s="21" t="s">
        <v>345</v>
      </c>
      <c r="E6415" s="23"/>
    </row>
    <row r="6416" spans="1:5" ht="32" customHeight="1">
      <c r="A6416" s="19" t="s">
        <v>9127</v>
      </c>
      <c r="B6416" s="20" t="s">
        <v>9128</v>
      </c>
      <c r="C6416" s="21" t="s">
        <v>169569</v>
      </c>
      <c r="D6416" s="21" t="s">
        <v>345</v>
      </c>
      <c r="E6416" s="23"/>
    </row>
    <row r="6417" spans="1:5" ht="20" customHeight="1">
      <c r="A6417" s="19" t="s">
        <v>9140</v>
      </c>
      <c r="B6417" s="20" t="s">
        <v>9141</v>
      </c>
      <c r="C6417" s="22">
        <v>135</v>
      </c>
      <c r="D6417" s="21" t="s">
        <v>296</v>
      </c>
      <c r="E6417" s="23"/>
    </row>
    <row r="6418" spans="1:5" ht="20" customHeight="1">
      <c r="A6418" s="19" t="s">
        <v>9142</v>
      </c>
      <c r="B6418" s="20" t="s">
        <v>9143</v>
      </c>
      <c r="C6418" s="22">
        <v>105</v>
      </c>
      <c r="D6418" s="21" t="s">
        <v>345</v>
      </c>
      <c r="E6418" s="23"/>
    </row>
    <row r="6419" spans="1:5" ht="20" customHeight="1">
      <c r="A6419" s="19" t="s">
        <v>9144</v>
      </c>
      <c r="B6419" s="20" t="s">
        <v>9145</v>
      </c>
      <c r="C6419" s="21" t="s">
        <v>101522</v>
      </c>
      <c r="D6419" s="21" t="s">
        <v>345</v>
      </c>
      <c r="E6419" s="23"/>
    </row>
    <row r="6420" spans="1:5" ht="20" customHeight="1">
      <c r="A6420" s="19" t="s">
        <v>9148</v>
      </c>
      <c r="B6420" s="20" t="s">
        <v>9147</v>
      </c>
      <c r="C6420" s="21" t="s">
        <v>169461</v>
      </c>
      <c r="D6420" s="21" t="s">
        <v>345</v>
      </c>
      <c r="E6420" s="23"/>
    </row>
    <row r="6421" spans="1:5" ht="20" customHeight="1">
      <c r="A6421" s="19" t="s">
        <v>9151</v>
      </c>
      <c r="B6421" s="20" t="s">
        <v>9152</v>
      </c>
      <c r="C6421" s="21" t="s">
        <v>156989</v>
      </c>
      <c r="D6421" s="21" t="s">
        <v>345</v>
      </c>
      <c r="E6421" s="23"/>
    </row>
    <row r="6422" spans="1:5" ht="20" customHeight="1">
      <c r="A6422" s="19" t="s">
        <v>9153</v>
      </c>
      <c r="B6422" s="20" t="s">
        <v>9154</v>
      </c>
      <c r="C6422" s="21" t="s">
        <v>169478</v>
      </c>
      <c r="D6422" s="21" t="s">
        <v>345</v>
      </c>
      <c r="E6422" s="23"/>
    </row>
    <row r="6423" spans="1:5" ht="20" customHeight="1">
      <c r="A6423" s="19" t="s">
        <v>9158</v>
      </c>
      <c r="B6423" s="20" t="s">
        <v>9156</v>
      </c>
      <c r="C6423" s="22">
        <v>205</v>
      </c>
      <c r="D6423" s="21" t="s">
        <v>345</v>
      </c>
      <c r="E6423" s="23"/>
    </row>
    <row r="6424" spans="1:5" ht="20" customHeight="1">
      <c r="A6424" s="19" t="s">
        <v>9159</v>
      </c>
      <c r="B6424" s="20" t="s">
        <v>9160</v>
      </c>
      <c r="C6424" s="21" t="s">
        <v>169435</v>
      </c>
      <c r="D6424" s="21" t="s">
        <v>345</v>
      </c>
      <c r="E6424" s="23"/>
    </row>
    <row r="6425" spans="1:5" ht="20" customHeight="1">
      <c r="A6425" s="19" t="s">
        <v>9161</v>
      </c>
      <c r="B6425" s="20" t="s">
        <v>9162</v>
      </c>
      <c r="C6425" s="22">
        <v>105</v>
      </c>
      <c r="D6425" s="21" t="s">
        <v>345</v>
      </c>
      <c r="E6425" s="23"/>
    </row>
    <row r="6426" spans="1:5" ht="20" customHeight="1">
      <c r="A6426" s="19" t="s">
        <v>9163</v>
      </c>
      <c r="B6426" s="20" t="s">
        <v>9164</v>
      </c>
      <c r="C6426" s="21" t="s">
        <v>169485</v>
      </c>
      <c r="D6426" s="21" t="s">
        <v>345</v>
      </c>
      <c r="E6426" s="23"/>
    </row>
    <row r="6427" spans="1:5" ht="20" customHeight="1">
      <c r="A6427" s="19" t="s">
        <v>9167</v>
      </c>
      <c r="B6427" s="20" t="s">
        <v>9166</v>
      </c>
      <c r="C6427" s="22">
        <v>175</v>
      </c>
      <c r="D6427" s="21" t="s">
        <v>345</v>
      </c>
      <c r="E6427" s="23"/>
    </row>
    <row r="6428" spans="1:5" ht="20" customHeight="1">
      <c r="A6428" s="19" t="s">
        <v>9170</v>
      </c>
      <c r="B6428" s="20" t="s">
        <v>9169</v>
      </c>
      <c r="C6428" s="21" t="s">
        <v>169478</v>
      </c>
      <c r="D6428" s="21" t="s">
        <v>345</v>
      </c>
      <c r="E6428" s="23"/>
    </row>
    <row r="6429" spans="1:5" ht="20" customHeight="1">
      <c r="A6429" s="19" t="s">
        <v>9173</v>
      </c>
      <c r="B6429" s="20" t="s">
        <v>9172</v>
      </c>
      <c r="C6429" s="22">
        <v>125</v>
      </c>
      <c r="D6429" s="21" t="s">
        <v>345</v>
      </c>
      <c r="E6429" s="23"/>
    </row>
    <row r="6430" spans="1:5" ht="20" customHeight="1">
      <c r="A6430" s="19" t="s">
        <v>9174</v>
      </c>
      <c r="B6430" s="20" t="s">
        <v>9175</v>
      </c>
      <c r="C6430" s="21" t="s">
        <v>169480</v>
      </c>
      <c r="D6430" s="21" t="s">
        <v>345</v>
      </c>
      <c r="E6430" s="23"/>
    </row>
    <row r="6431" spans="1:5" ht="20" customHeight="1">
      <c r="A6431" s="19" t="s">
        <v>9176</v>
      </c>
      <c r="B6431" s="20" t="s">
        <v>9177</v>
      </c>
      <c r="C6431" s="21" t="s">
        <v>169438</v>
      </c>
      <c r="D6431" s="21" t="s">
        <v>345</v>
      </c>
      <c r="E6431" s="23"/>
    </row>
    <row r="6432" spans="1:5" ht="20" customHeight="1">
      <c r="A6432" s="19" t="s">
        <v>9178</v>
      </c>
      <c r="B6432" s="20" t="s">
        <v>9179</v>
      </c>
      <c r="C6432" s="22">
        <v>175</v>
      </c>
      <c r="D6432" s="21" t="s">
        <v>296</v>
      </c>
      <c r="E6432" s="23"/>
    </row>
    <row r="6433" spans="1:5" ht="20" customHeight="1">
      <c r="A6433" s="19" t="s">
        <v>9180</v>
      </c>
      <c r="B6433" s="20" t="s">
        <v>9181</v>
      </c>
      <c r="C6433" s="22">
        <v>165</v>
      </c>
      <c r="D6433" s="21" t="s">
        <v>345</v>
      </c>
      <c r="E6433" s="23"/>
    </row>
    <row r="6434" spans="1:5" ht="20" customHeight="1">
      <c r="A6434" s="19" t="s">
        <v>9182</v>
      </c>
      <c r="B6434" s="20" t="s">
        <v>9183</v>
      </c>
      <c r="C6434" s="21" t="s">
        <v>169492</v>
      </c>
      <c r="D6434" s="21" t="s">
        <v>345</v>
      </c>
      <c r="E6434" s="23"/>
    </row>
    <row r="6435" spans="1:5" ht="20" customHeight="1">
      <c r="A6435" s="19" t="s">
        <v>9186</v>
      </c>
      <c r="B6435" s="20" t="s">
        <v>9185</v>
      </c>
      <c r="C6435" s="21" t="s">
        <v>169485</v>
      </c>
      <c r="D6435" s="21" t="s">
        <v>345</v>
      </c>
      <c r="E6435" s="23"/>
    </row>
    <row r="6436" spans="1:5" ht="20" customHeight="1">
      <c r="A6436" s="19" t="s">
        <v>9187</v>
      </c>
      <c r="B6436" s="20" t="s">
        <v>9188</v>
      </c>
      <c r="C6436" s="22">
        <v>115</v>
      </c>
      <c r="D6436" s="21" t="s">
        <v>296</v>
      </c>
      <c r="E6436" s="23"/>
    </row>
    <row r="6437" spans="1:5" ht="20" customHeight="1">
      <c r="A6437" s="19" t="s">
        <v>9189</v>
      </c>
      <c r="B6437" s="20" t="s">
        <v>9190</v>
      </c>
      <c r="C6437" s="22">
        <v>105</v>
      </c>
      <c r="D6437" s="21" t="s">
        <v>345</v>
      </c>
      <c r="E6437" s="23"/>
    </row>
    <row r="6438" spans="1:5" ht="20" customHeight="1">
      <c r="A6438" s="19" t="s">
        <v>9193</v>
      </c>
      <c r="B6438" s="20" t="s">
        <v>9192</v>
      </c>
      <c r="C6438" s="21" t="s">
        <v>169494</v>
      </c>
      <c r="D6438" s="21" t="s">
        <v>345</v>
      </c>
      <c r="E6438" s="23"/>
    </row>
    <row r="6439" spans="1:5" ht="20" customHeight="1">
      <c r="A6439" s="19" t="s">
        <v>9194</v>
      </c>
      <c r="B6439" s="20" t="s">
        <v>9195</v>
      </c>
      <c r="C6439" s="21" t="s">
        <v>169452</v>
      </c>
      <c r="D6439" s="21" t="s">
        <v>345</v>
      </c>
      <c r="E6439" s="23"/>
    </row>
    <row r="6440" spans="1:5" ht="32" customHeight="1">
      <c r="A6440" s="19" t="s">
        <v>9196</v>
      </c>
      <c r="B6440" s="20" t="s">
        <v>9197</v>
      </c>
      <c r="C6440" s="21" t="s">
        <v>169561</v>
      </c>
      <c r="D6440" s="21" t="s">
        <v>345</v>
      </c>
      <c r="E6440" s="23"/>
    </row>
    <row r="6441" spans="1:5" ht="20" customHeight="1">
      <c r="A6441" s="19" t="s">
        <v>9198</v>
      </c>
      <c r="B6441" s="20" t="s">
        <v>9199</v>
      </c>
      <c r="C6441" s="22">
        <v>165</v>
      </c>
      <c r="D6441" s="21" t="s">
        <v>345</v>
      </c>
      <c r="E6441" s="23"/>
    </row>
    <row r="6442" spans="1:5" ht="20" customHeight="1">
      <c r="A6442" s="19" t="s">
        <v>9203</v>
      </c>
      <c r="B6442" s="20" t="s">
        <v>9201</v>
      </c>
      <c r="C6442" s="22">
        <v>135</v>
      </c>
      <c r="D6442" s="21" t="s">
        <v>345</v>
      </c>
      <c r="E6442" s="23"/>
    </row>
    <row r="6443" spans="1:5" ht="20" customHeight="1">
      <c r="A6443" s="19" t="s">
        <v>9204</v>
      </c>
      <c r="B6443" s="20" t="s">
        <v>9205</v>
      </c>
      <c r="C6443" s="22">
        <v>85</v>
      </c>
      <c r="D6443" s="21" t="s">
        <v>345</v>
      </c>
      <c r="E6443" s="23"/>
    </row>
    <row r="6444" spans="1:5" ht="20" customHeight="1">
      <c r="A6444" s="19" t="s">
        <v>9208</v>
      </c>
      <c r="B6444" s="20" t="s">
        <v>9207</v>
      </c>
      <c r="C6444" s="21" t="s">
        <v>169492</v>
      </c>
      <c r="D6444" s="21" t="s">
        <v>345</v>
      </c>
      <c r="E6444" s="23"/>
    </row>
    <row r="6445" spans="1:5" ht="32" customHeight="1">
      <c r="A6445" s="19" t="s">
        <v>9209</v>
      </c>
      <c r="B6445" s="20" t="s">
        <v>9210</v>
      </c>
      <c r="C6445" s="21" t="s">
        <v>169561</v>
      </c>
      <c r="D6445" s="21" t="s">
        <v>345</v>
      </c>
      <c r="E6445" s="23"/>
    </row>
    <row r="6446" spans="1:5" ht="20" customHeight="1">
      <c r="A6446" s="19" t="s">
        <v>9211</v>
      </c>
      <c r="B6446" s="20" t="s">
        <v>9212</v>
      </c>
      <c r="C6446" s="21" t="s">
        <v>169460</v>
      </c>
      <c r="D6446" s="21" t="s">
        <v>296</v>
      </c>
      <c r="E6446" s="23"/>
    </row>
    <row r="6447" spans="1:5" ht="20" customHeight="1">
      <c r="A6447" s="19" t="s">
        <v>9213</v>
      </c>
      <c r="B6447" s="20" t="s">
        <v>9214</v>
      </c>
      <c r="C6447" s="21" t="s">
        <v>169474</v>
      </c>
      <c r="D6447" s="21" t="s">
        <v>345</v>
      </c>
      <c r="E6447" s="23"/>
    </row>
    <row r="6448" spans="1:5" ht="20" customHeight="1">
      <c r="A6448" s="19" t="s">
        <v>9217</v>
      </c>
      <c r="B6448" s="20" t="s">
        <v>9216</v>
      </c>
      <c r="C6448" s="21" t="s">
        <v>169486</v>
      </c>
      <c r="D6448" s="21" t="s">
        <v>296</v>
      </c>
      <c r="E6448" s="23"/>
    </row>
    <row r="6449" spans="1:5" ht="20" customHeight="1">
      <c r="A6449" s="19" t="s">
        <v>9218</v>
      </c>
      <c r="B6449" s="20" t="s">
        <v>9219</v>
      </c>
      <c r="C6449" s="22">
        <v>95</v>
      </c>
      <c r="D6449" s="21" t="s">
        <v>345</v>
      </c>
      <c r="E6449" s="23"/>
    </row>
    <row r="6450" spans="1:5" ht="20" customHeight="1">
      <c r="A6450" s="19" t="s">
        <v>9222</v>
      </c>
      <c r="B6450" s="20" t="s">
        <v>9221</v>
      </c>
      <c r="C6450" s="22">
        <v>25</v>
      </c>
      <c r="D6450" s="21" t="s">
        <v>345</v>
      </c>
      <c r="E6450" s="23"/>
    </row>
    <row r="6451" spans="1:5" ht="20" customHeight="1">
      <c r="A6451" s="19" t="s">
        <v>9225</v>
      </c>
      <c r="B6451" s="20" t="s">
        <v>9226</v>
      </c>
      <c r="C6451" s="22">
        <v>-105</v>
      </c>
      <c r="D6451" s="21" t="s">
        <v>345</v>
      </c>
      <c r="E6451" s="23"/>
    </row>
    <row r="6452" spans="1:5" ht="20" customHeight="1">
      <c r="A6452" s="19" t="s">
        <v>9227</v>
      </c>
      <c r="B6452" s="20" t="s">
        <v>9228</v>
      </c>
      <c r="C6452" s="22">
        <v>-105</v>
      </c>
      <c r="D6452" s="21" t="s">
        <v>345</v>
      </c>
      <c r="E6452" s="23"/>
    </row>
    <row r="6453" spans="1:5" ht="20" customHeight="1">
      <c r="A6453" s="19" t="s">
        <v>9229</v>
      </c>
      <c r="B6453" s="20" t="s">
        <v>9230</v>
      </c>
      <c r="C6453" s="22">
        <v>-75</v>
      </c>
      <c r="D6453" s="21" t="s">
        <v>345</v>
      </c>
      <c r="E6453" s="23"/>
    </row>
    <row r="6454" spans="1:5" ht="20" customHeight="1">
      <c r="A6454" s="19" t="s">
        <v>9231</v>
      </c>
      <c r="B6454" s="20" t="s">
        <v>9232</v>
      </c>
      <c r="C6454" s="21" t="s">
        <v>169471</v>
      </c>
      <c r="D6454" s="21" t="s">
        <v>345</v>
      </c>
      <c r="E6454" s="23"/>
    </row>
    <row r="6455" spans="1:5" ht="20" customHeight="1">
      <c r="A6455" s="19" t="s">
        <v>9236</v>
      </c>
      <c r="B6455" s="20" t="s">
        <v>9234</v>
      </c>
      <c r="C6455" s="22">
        <v>75</v>
      </c>
      <c r="D6455" s="21" t="s">
        <v>345</v>
      </c>
      <c r="E6455" s="23"/>
    </row>
    <row r="6456" spans="1:5" ht="20" customHeight="1">
      <c r="A6456" s="19" t="s">
        <v>9239</v>
      </c>
      <c r="B6456" s="20" t="s">
        <v>9238</v>
      </c>
      <c r="C6456" s="22">
        <v>-55</v>
      </c>
      <c r="D6456" s="21" t="s">
        <v>345</v>
      </c>
      <c r="E6456" s="23"/>
    </row>
    <row r="6457" spans="1:5" ht="32" customHeight="1">
      <c r="A6457" s="19" t="s">
        <v>9240</v>
      </c>
      <c r="B6457" s="20" t="s">
        <v>9241</v>
      </c>
      <c r="C6457" s="21" t="s">
        <v>169561</v>
      </c>
      <c r="D6457" s="21" t="s">
        <v>345</v>
      </c>
      <c r="E6457" s="23"/>
    </row>
    <row r="6458" spans="1:5" ht="20" customHeight="1">
      <c r="A6458" s="19" t="s">
        <v>9242</v>
      </c>
      <c r="B6458" s="20" t="s">
        <v>9243</v>
      </c>
      <c r="C6458" s="21" t="s">
        <v>169443</v>
      </c>
      <c r="D6458" s="21" t="s">
        <v>345</v>
      </c>
      <c r="E6458" s="23"/>
    </row>
    <row r="6459" spans="1:5" ht="20" customHeight="1">
      <c r="A6459" s="19" t="s">
        <v>9244</v>
      </c>
      <c r="B6459" s="20" t="s">
        <v>9245</v>
      </c>
      <c r="C6459" s="22">
        <v>-55</v>
      </c>
      <c r="D6459" s="21" t="s">
        <v>345</v>
      </c>
      <c r="E6459" s="23"/>
    </row>
    <row r="6460" spans="1:5" ht="20" customHeight="1">
      <c r="A6460" s="19" t="s">
        <v>9246</v>
      </c>
      <c r="B6460" s="20" t="s">
        <v>9247</v>
      </c>
      <c r="C6460" s="22">
        <v>85</v>
      </c>
      <c r="D6460" s="21" t="s">
        <v>345</v>
      </c>
      <c r="E6460" s="23"/>
    </row>
    <row r="6461" spans="1:5" ht="20" customHeight="1">
      <c r="A6461" s="19" t="s">
        <v>9250</v>
      </c>
      <c r="B6461" s="20" t="s">
        <v>9249</v>
      </c>
      <c r="C6461" s="21" t="s">
        <v>169438</v>
      </c>
      <c r="D6461" s="21" t="s">
        <v>345</v>
      </c>
      <c r="E6461" s="23"/>
    </row>
    <row r="6462" spans="1:5" ht="20" customHeight="1">
      <c r="A6462" s="19" t="s">
        <v>9251</v>
      </c>
      <c r="B6462" s="20" t="s">
        <v>9252</v>
      </c>
      <c r="C6462" s="21" t="s">
        <v>169438</v>
      </c>
      <c r="D6462" s="21" t="s">
        <v>345</v>
      </c>
      <c r="E6462" s="23"/>
    </row>
    <row r="6463" spans="1:5" ht="32" customHeight="1">
      <c r="A6463" s="19" t="s">
        <v>9253</v>
      </c>
      <c r="B6463" s="20" t="s">
        <v>9254</v>
      </c>
      <c r="C6463" s="21" t="s">
        <v>169576</v>
      </c>
      <c r="D6463" s="21" t="s">
        <v>296</v>
      </c>
      <c r="E6463" s="23"/>
    </row>
    <row r="6464" spans="1:5" ht="20" customHeight="1">
      <c r="A6464" s="19" t="s">
        <v>9255</v>
      </c>
      <c r="B6464" s="20" t="s">
        <v>9256</v>
      </c>
      <c r="C6464" s="21" t="s">
        <v>169433</v>
      </c>
      <c r="D6464" s="21" t="s">
        <v>345</v>
      </c>
      <c r="E6464" s="23"/>
    </row>
    <row r="6465" spans="1:5" ht="32" customHeight="1">
      <c r="A6465" s="19" t="s">
        <v>9257</v>
      </c>
      <c r="B6465" s="20" t="s">
        <v>9258</v>
      </c>
      <c r="C6465" s="21" t="s">
        <v>169574</v>
      </c>
      <c r="D6465" s="21" t="s">
        <v>296</v>
      </c>
      <c r="E6465" s="23"/>
    </row>
    <row r="6466" spans="1:5" ht="20" customHeight="1">
      <c r="A6466" s="19" t="s">
        <v>9259</v>
      </c>
      <c r="B6466" s="20" t="s">
        <v>9260</v>
      </c>
      <c r="C6466" s="22">
        <v>-95</v>
      </c>
      <c r="D6466" s="21" t="s">
        <v>345</v>
      </c>
      <c r="E6466" s="23"/>
    </row>
    <row r="6467" spans="1:5" ht="20" customHeight="1">
      <c r="A6467" s="19" t="s">
        <v>9261</v>
      </c>
      <c r="B6467" s="20" t="s">
        <v>9262</v>
      </c>
      <c r="C6467" s="21" t="s">
        <v>101727</v>
      </c>
      <c r="D6467" s="21" t="s">
        <v>345</v>
      </c>
      <c r="E6467" s="23"/>
    </row>
    <row r="6468" spans="1:5" ht="20" customHeight="1">
      <c r="A6468" s="19" t="s">
        <v>9267</v>
      </c>
      <c r="B6468" s="20" t="s">
        <v>9264</v>
      </c>
      <c r="C6468" s="22">
        <v>45</v>
      </c>
      <c r="D6468" s="21" t="s">
        <v>345</v>
      </c>
      <c r="E6468" s="23"/>
    </row>
    <row r="6469" spans="1:5" ht="20" customHeight="1">
      <c r="A6469" s="19" t="s">
        <v>9268</v>
      </c>
      <c r="B6469" s="20" t="s">
        <v>9269</v>
      </c>
      <c r="C6469" s="21" t="s">
        <v>169455</v>
      </c>
      <c r="D6469" s="21" t="s">
        <v>345</v>
      </c>
      <c r="E6469" s="23"/>
    </row>
    <row r="6470" spans="1:5" ht="20" customHeight="1">
      <c r="A6470" s="19" t="s">
        <v>9270</v>
      </c>
      <c r="B6470" s="20" t="s">
        <v>9271</v>
      </c>
      <c r="C6470" s="22">
        <v>115</v>
      </c>
      <c r="D6470" s="21" t="s">
        <v>296</v>
      </c>
      <c r="E6470" s="23"/>
    </row>
    <row r="6471" spans="1:5" ht="20" customHeight="1">
      <c r="A6471" s="19" t="s">
        <v>9272</v>
      </c>
      <c r="B6471" s="20" t="s">
        <v>9273</v>
      </c>
      <c r="C6471" s="22">
        <v>55</v>
      </c>
      <c r="D6471" s="21" t="s">
        <v>296</v>
      </c>
      <c r="E6471" s="23"/>
    </row>
    <row r="6472" spans="1:5" ht="20" customHeight="1">
      <c r="A6472" s="19" t="s">
        <v>9274</v>
      </c>
      <c r="B6472" s="20" t="s">
        <v>9275</v>
      </c>
      <c r="C6472" s="21" t="s">
        <v>169474</v>
      </c>
      <c r="D6472" s="21" t="s">
        <v>345</v>
      </c>
      <c r="E6472" s="23"/>
    </row>
    <row r="6473" spans="1:5" ht="20" customHeight="1">
      <c r="A6473" s="19" t="s">
        <v>9276</v>
      </c>
      <c r="B6473" s="20" t="s">
        <v>9277</v>
      </c>
      <c r="C6473" s="22">
        <v>95</v>
      </c>
      <c r="D6473" s="21" t="s">
        <v>296</v>
      </c>
      <c r="E6473" s="23"/>
    </row>
    <row r="6474" spans="1:5" ht="20" customHeight="1">
      <c r="A6474" s="19" t="s">
        <v>9293</v>
      </c>
      <c r="B6474" s="20" t="s">
        <v>9294</v>
      </c>
      <c r="C6474" s="21" t="s">
        <v>169448</v>
      </c>
      <c r="D6474" s="21" t="s">
        <v>139</v>
      </c>
      <c r="E6474" s="23"/>
    </row>
    <row r="6475" spans="1:5" ht="20" customHeight="1">
      <c r="A6475" s="19" t="s">
        <v>207</v>
      </c>
      <c r="B6475" s="20" t="s">
        <v>210</v>
      </c>
      <c r="C6475" s="21" t="s">
        <v>169455</v>
      </c>
      <c r="D6475" s="21" t="s">
        <v>139</v>
      </c>
      <c r="E6475" s="23"/>
    </row>
    <row r="6476" spans="1:5" ht="20" customHeight="1">
      <c r="A6476" s="19" t="s">
        <v>213</v>
      </c>
      <c r="B6476" s="20" t="s">
        <v>215</v>
      </c>
      <c r="C6476" s="22">
        <v>65</v>
      </c>
      <c r="D6476" s="21" t="s">
        <v>139</v>
      </c>
      <c r="E6476" s="23"/>
    </row>
    <row r="6477" spans="1:5" ht="32" customHeight="1">
      <c r="A6477" s="19" t="s">
        <v>6592</v>
      </c>
      <c r="B6477" s="20" t="s">
        <v>6593</v>
      </c>
      <c r="C6477" s="21" t="s">
        <v>169591</v>
      </c>
      <c r="D6477" s="21" t="s">
        <v>296</v>
      </c>
      <c r="E6477" s="23"/>
    </row>
    <row r="6478" spans="1:5" ht="20" customHeight="1">
      <c r="A6478" s="19" t="s">
        <v>6596</v>
      </c>
      <c r="B6478" s="20" t="s">
        <v>6597</v>
      </c>
      <c r="C6478" s="22">
        <v>-55</v>
      </c>
      <c r="D6478" s="21" t="s">
        <v>345</v>
      </c>
      <c r="E6478" s="23"/>
    </row>
    <row r="6479" spans="1:5" ht="20" customHeight="1">
      <c r="A6479" s="19" t="s">
        <v>6601</v>
      </c>
      <c r="B6479" s="20" t="s">
        <v>6602</v>
      </c>
      <c r="C6479" s="21" t="s">
        <v>169455</v>
      </c>
      <c r="D6479" s="21" t="s">
        <v>345</v>
      </c>
      <c r="E6479" s="23"/>
    </row>
    <row r="6480" spans="1:5" ht="20" customHeight="1">
      <c r="A6480" s="19" t="s">
        <v>6612</v>
      </c>
      <c r="B6480" s="20" t="s">
        <v>6611</v>
      </c>
      <c r="C6480" s="21" t="s">
        <v>169438</v>
      </c>
      <c r="D6480" s="21" t="s">
        <v>345</v>
      </c>
      <c r="E6480" s="23"/>
    </row>
    <row r="6481" spans="1:5" ht="20" customHeight="1">
      <c r="A6481" s="19" t="s">
        <v>6620</v>
      </c>
      <c r="B6481" s="20" t="s">
        <v>6621</v>
      </c>
      <c r="C6481" s="22">
        <v>75</v>
      </c>
      <c r="D6481" s="21" t="s">
        <v>345</v>
      </c>
      <c r="E6481" s="23"/>
    </row>
    <row r="6482" spans="1:5" ht="20" customHeight="1">
      <c r="A6482" s="19" t="s">
        <v>6627</v>
      </c>
      <c r="B6482" s="20" t="s">
        <v>6628</v>
      </c>
      <c r="C6482" s="21" t="s">
        <v>101727</v>
      </c>
      <c r="D6482" s="21" t="s">
        <v>345</v>
      </c>
      <c r="E6482" s="23"/>
    </row>
    <row r="6483" spans="1:5" ht="20" customHeight="1">
      <c r="A6483" s="19" t="s">
        <v>6634</v>
      </c>
      <c r="B6483" s="20" t="s">
        <v>6635</v>
      </c>
      <c r="C6483" s="21" t="s">
        <v>169515</v>
      </c>
      <c r="D6483" s="21" t="s">
        <v>345</v>
      </c>
      <c r="E6483" s="23"/>
    </row>
    <row r="6484" spans="1:5" ht="20" customHeight="1">
      <c r="A6484" s="19" t="s">
        <v>6643</v>
      </c>
      <c r="B6484" s="20" t="s">
        <v>6644</v>
      </c>
      <c r="C6484" s="21" t="s">
        <v>169486</v>
      </c>
      <c r="D6484" s="21" t="s">
        <v>345</v>
      </c>
      <c r="E6484" s="23"/>
    </row>
    <row r="6485" spans="1:5" ht="20" customHeight="1">
      <c r="A6485" s="19" t="s">
        <v>6654</v>
      </c>
      <c r="B6485" s="20" t="s">
        <v>6655</v>
      </c>
      <c r="C6485" s="22">
        <v>85</v>
      </c>
      <c r="D6485" s="21" t="s">
        <v>296</v>
      </c>
      <c r="E6485" s="23"/>
    </row>
    <row r="6486" spans="1:5" ht="20" customHeight="1">
      <c r="A6486" s="19" t="s">
        <v>6665</v>
      </c>
      <c r="B6486" s="20" t="s">
        <v>6666</v>
      </c>
      <c r="C6486" s="22">
        <v>65</v>
      </c>
      <c r="D6486" s="21" t="s">
        <v>345</v>
      </c>
      <c r="E6486" s="23"/>
    </row>
    <row r="6487" spans="1:5" ht="32" customHeight="1">
      <c r="A6487" s="19" t="s">
        <v>6686</v>
      </c>
      <c r="B6487" s="20" t="s">
        <v>6685</v>
      </c>
      <c r="C6487" s="21" t="s">
        <v>169578</v>
      </c>
      <c r="D6487" s="21" t="s">
        <v>345</v>
      </c>
      <c r="E6487" s="23"/>
    </row>
    <row r="6488" spans="1:5" ht="20" customHeight="1">
      <c r="A6488" s="19" t="s">
        <v>6731</v>
      </c>
      <c r="B6488" s="20" t="s">
        <v>6729</v>
      </c>
      <c r="C6488" s="22">
        <v>65</v>
      </c>
      <c r="D6488" s="21" t="s">
        <v>345</v>
      </c>
      <c r="E6488" s="23"/>
    </row>
    <row r="6489" spans="1:5" ht="20" customHeight="1">
      <c r="A6489" s="19" t="s">
        <v>6788</v>
      </c>
      <c r="B6489" s="24">
        <v>100</v>
      </c>
      <c r="C6489" s="21" t="s">
        <v>169461</v>
      </c>
      <c r="D6489" s="21" t="s">
        <v>345</v>
      </c>
      <c r="E6489" s="23"/>
    </row>
    <row r="6490" spans="1:5" ht="20" customHeight="1">
      <c r="A6490" s="19" t="s">
        <v>8504</v>
      </c>
      <c r="B6490" s="20" t="s">
        <v>8505</v>
      </c>
      <c r="C6490" s="22">
        <v>35</v>
      </c>
      <c r="D6490" s="21" t="s">
        <v>345</v>
      </c>
      <c r="E6490" s="23"/>
    </row>
    <row r="6491" spans="1:5" ht="32" customHeight="1">
      <c r="A6491" s="19" t="s">
        <v>8712</v>
      </c>
      <c r="B6491" s="20" t="s">
        <v>8713</v>
      </c>
      <c r="C6491" s="21" t="s">
        <v>169566</v>
      </c>
      <c r="D6491" s="21" t="s">
        <v>345</v>
      </c>
      <c r="E6491" s="23"/>
    </row>
    <row r="6492" spans="1:5" ht="20" customHeight="1">
      <c r="A6492" s="19" t="s">
        <v>8836</v>
      </c>
      <c r="B6492" s="20" t="s">
        <v>8837</v>
      </c>
      <c r="C6492" s="21" t="s">
        <v>169452</v>
      </c>
      <c r="D6492" s="21" t="s">
        <v>345</v>
      </c>
      <c r="E6492" s="23"/>
    </row>
    <row r="6493" spans="1:5" ht="20" customHeight="1">
      <c r="A6493" s="19" t="s">
        <v>8841</v>
      </c>
      <c r="B6493" s="20" t="s">
        <v>8842</v>
      </c>
      <c r="C6493" s="22">
        <v>75</v>
      </c>
      <c r="D6493" s="21" t="s">
        <v>345</v>
      </c>
      <c r="E6493" s="23"/>
    </row>
    <row r="6494" spans="1:5" ht="20" customHeight="1">
      <c r="A6494" s="19" t="s">
        <v>8850</v>
      </c>
      <c r="B6494" s="20" t="s">
        <v>8849</v>
      </c>
      <c r="C6494" s="22">
        <v>85</v>
      </c>
      <c r="D6494" s="21" t="s">
        <v>345</v>
      </c>
      <c r="E6494" s="23"/>
    </row>
    <row r="6495" spans="1:5" ht="20" customHeight="1">
      <c r="A6495" s="19" t="s">
        <v>8863</v>
      </c>
      <c r="B6495" s="20" t="s">
        <v>8864</v>
      </c>
      <c r="C6495" s="22">
        <v>95</v>
      </c>
      <c r="D6495" s="21" t="s">
        <v>345</v>
      </c>
      <c r="E6495" s="23"/>
    </row>
    <row r="6496" spans="1:5" ht="32" customHeight="1">
      <c r="A6496" s="19" t="s">
        <v>8878</v>
      </c>
      <c r="B6496" s="20" t="s">
        <v>8879</v>
      </c>
      <c r="C6496" s="21" t="s">
        <v>169567</v>
      </c>
      <c r="D6496" s="21" t="s">
        <v>345</v>
      </c>
      <c r="E6496" s="23"/>
    </row>
    <row r="6497" spans="1:5" ht="20" customHeight="1">
      <c r="A6497" s="19" t="s">
        <v>8891</v>
      </c>
      <c r="B6497" s="20" t="s">
        <v>8892</v>
      </c>
      <c r="C6497" s="21" t="s">
        <v>169433</v>
      </c>
      <c r="D6497" s="21" t="s">
        <v>345</v>
      </c>
      <c r="E6497" s="23"/>
    </row>
    <row r="6498" spans="1:5" ht="20" customHeight="1">
      <c r="A6498" s="19" t="s">
        <v>8898</v>
      </c>
      <c r="B6498" s="20" t="s">
        <v>8899</v>
      </c>
      <c r="C6498" s="22">
        <v>-65</v>
      </c>
      <c r="D6498" s="21" t="s">
        <v>345</v>
      </c>
      <c r="E6498" s="23"/>
    </row>
    <row r="6499" spans="1:5" ht="20" customHeight="1">
      <c r="A6499" s="19" t="s">
        <v>8907</v>
      </c>
      <c r="B6499" s="20" t="s">
        <v>8906</v>
      </c>
      <c r="C6499" s="22">
        <v>45</v>
      </c>
      <c r="D6499" s="21" t="s">
        <v>345</v>
      </c>
      <c r="E6499" s="23"/>
    </row>
    <row r="6500" spans="1:5" ht="20" customHeight="1">
      <c r="A6500" s="19" t="s">
        <v>8917</v>
      </c>
      <c r="B6500" s="20" t="s">
        <v>8918</v>
      </c>
      <c r="C6500" s="21" t="s">
        <v>169478</v>
      </c>
      <c r="D6500" s="21" t="s">
        <v>345</v>
      </c>
      <c r="E6500" s="23"/>
    </row>
    <row r="6501" spans="1:5" ht="20" customHeight="1">
      <c r="A6501" s="19" t="s">
        <v>8922</v>
      </c>
      <c r="B6501" s="20" t="s">
        <v>8923</v>
      </c>
      <c r="C6501" s="22">
        <v>-35</v>
      </c>
      <c r="D6501" s="21" t="s">
        <v>345</v>
      </c>
      <c r="E6501" s="23"/>
    </row>
    <row r="6502" spans="1:5" ht="20" customHeight="1">
      <c r="A6502" s="19" t="s">
        <v>8943</v>
      </c>
      <c r="B6502" s="20" t="s">
        <v>8944</v>
      </c>
      <c r="C6502" s="21" t="s">
        <v>169433</v>
      </c>
      <c r="D6502" s="21" t="s">
        <v>345</v>
      </c>
      <c r="E6502" s="23"/>
    </row>
    <row r="6503" spans="1:5" ht="20" customHeight="1">
      <c r="A6503" s="19" t="s">
        <v>8954</v>
      </c>
      <c r="B6503" s="20" t="s">
        <v>8955</v>
      </c>
      <c r="C6503" s="21" t="s">
        <v>14955</v>
      </c>
      <c r="D6503" s="21" t="s">
        <v>296</v>
      </c>
      <c r="E6503" s="23"/>
    </row>
    <row r="6504" spans="1:5" ht="20" customHeight="1">
      <c r="A6504" s="19" t="s">
        <v>8961</v>
      </c>
      <c r="B6504" s="20" t="s">
        <v>8962</v>
      </c>
      <c r="C6504" s="21" t="s">
        <v>169442</v>
      </c>
      <c r="D6504" s="21" t="s">
        <v>345</v>
      </c>
      <c r="E6504" s="23"/>
    </row>
    <row r="6505" spans="1:5" ht="32" customHeight="1">
      <c r="A6505" s="19" t="s">
        <v>8963</v>
      </c>
      <c r="B6505" s="20" t="s">
        <v>8964</v>
      </c>
      <c r="C6505" s="21" t="s">
        <v>169587</v>
      </c>
      <c r="D6505" s="21" t="s">
        <v>345</v>
      </c>
      <c r="E6505" s="23"/>
    </row>
    <row r="6506" spans="1:5" ht="20" customHeight="1">
      <c r="A6506" s="19" t="s">
        <v>8967</v>
      </c>
      <c r="B6506" s="20" t="s">
        <v>8966</v>
      </c>
      <c r="C6506" s="22">
        <v>-65</v>
      </c>
      <c r="D6506" s="21" t="s">
        <v>345</v>
      </c>
      <c r="E6506" s="23"/>
    </row>
    <row r="6507" spans="1:5" ht="32" customHeight="1">
      <c r="A6507" s="19" t="s">
        <v>8971</v>
      </c>
      <c r="B6507" s="20" t="s">
        <v>8969</v>
      </c>
      <c r="C6507" s="21" t="s">
        <v>169559</v>
      </c>
      <c r="D6507" s="21" t="s">
        <v>345</v>
      </c>
      <c r="E6507" s="23"/>
    </row>
    <row r="6508" spans="1:5" ht="20" customHeight="1">
      <c r="A6508" s="19" t="s">
        <v>8972</v>
      </c>
      <c r="B6508" s="20" t="s">
        <v>8973</v>
      </c>
      <c r="C6508" s="22">
        <v>0</v>
      </c>
      <c r="D6508" s="21" t="s">
        <v>345</v>
      </c>
      <c r="E6508" s="23"/>
    </row>
    <row r="6509" spans="1:5" ht="20" customHeight="1">
      <c r="A6509" s="19" t="s">
        <v>8974</v>
      </c>
      <c r="B6509" s="20" t="s">
        <v>8975</v>
      </c>
      <c r="C6509" s="22">
        <v>-95</v>
      </c>
      <c r="D6509" s="21" t="s">
        <v>345</v>
      </c>
      <c r="E6509" s="23"/>
    </row>
    <row r="6510" spans="1:5" ht="20" customHeight="1">
      <c r="A6510" s="19" t="s">
        <v>8976</v>
      </c>
      <c r="B6510" s="20" t="s">
        <v>8977</v>
      </c>
      <c r="C6510" s="22">
        <v>-45</v>
      </c>
      <c r="D6510" s="21" t="s">
        <v>345</v>
      </c>
      <c r="E6510" s="23"/>
    </row>
    <row r="6511" spans="1:5" ht="20" customHeight="1">
      <c r="A6511" s="19" t="s">
        <v>8981</v>
      </c>
      <c r="B6511" s="20" t="s">
        <v>8979</v>
      </c>
      <c r="C6511" s="21" t="s">
        <v>169442</v>
      </c>
      <c r="D6511" s="21" t="s">
        <v>345</v>
      </c>
      <c r="E6511" s="23"/>
    </row>
    <row r="6512" spans="1:5" ht="20" customHeight="1">
      <c r="A6512" s="19" t="s">
        <v>8985</v>
      </c>
      <c r="B6512" s="20" t="s">
        <v>8983</v>
      </c>
      <c r="C6512" s="21" t="s">
        <v>169486</v>
      </c>
      <c r="D6512" s="21" t="s">
        <v>345</v>
      </c>
      <c r="E6512" s="23"/>
    </row>
    <row r="6513" spans="1:5" ht="20" customHeight="1">
      <c r="A6513" s="19" t="s">
        <v>8986</v>
      </c>
      <c r="B6513" s="20" t="s">
        <v>8987</v>
      </c>
      <c r="C6513" s="21" t="s">
        <v>14955</v>
      </c>
      <c r="D6513" s="21" t="s">
        <v>345</v>
      </c>
      <c r="E6513" s="23"/>
    </row>
    <row r="6514" spans="1:5" ht="20" customHeight="1">
      <c r="A6514" s="19" t="s">
        <v>8988</v>
      </c>
      <c r="B6514" s="20" t="s">
        <v>8989</v>
      </c>
      <c r="C6514" s="21" t="s">
        <v>169442</v>
      </c>
      <c r="D6514" s="21" t="s">
        <v>345</v>
      </c>
      <c r="E6514" s="23"/>
    </row>
    <row r="6515" spans="1:5" ht="20" customHeight="1">
      <c r="A6515" s="19" t="s">
        <v>8990</v>
      </c>
      <c r="B6515" s="20" t="s">
        <v>8991</v>
      </c>
      <c r="C6515" s="22">
        <v>65</v>
      </c>
      <c r="D6515" s="21" t="s">
        <v>345</v>
      </c>
      <c r="E6515" s="23"/>
    </row>
    <row r="6516" spans="1:5" ht="20" customHeight="1">
      <c r="A6516" s="19" t="s">
        <v>8994</v>
      </c>
      <c r="B6516" s="20" t="s">
        <v>8993</v>
      </c>
      <c r="C6516" s="21" t="s">
        <v>169460</v>
      </c>
      <c r="D6516" s="21" t="s">
        <v>345</v>
      </c>
      <c r="E6516" s="23"/>
    </row>
    <row r="6517" spans="1:5" ht="20" customHeight="1">
      <c r="A6517" s="19" t="s">
        <v>8995</v>
      </c>
      <c r="B6517" s="20" t="s">
        <v>8996</v>
      </c>
      <c r="C6517" s="21" t="s">
        <v>101727</v>
      </c>
      <c r="D6517" s="21" t="s">
        <v>345</v>
      </c>
      <c r="E6517" s="23"/>
    </row>
    <row r="6518" spans="1:5" ht="20" customHeight="1">
      <c r="A6518" s="19" t="s">
        <v>8997</v>
      </c>
      <c r="B6518" s="20" t="s">
        <v>8998</v>
      </c>
      <c r="C6518" s="22">
        <v>145</v>
      </c>
      <c r="D6518" s="21" t="s">
        <v>345</v>
      </c>
      <c r="E6518" s="23"/>
    </row>
    <row r="6519" spans="1:5" ht="20" customHeight="1">
      <c r="A6519" s="19" t="s">
        <v>9001</v>
      </c>
      <c r="B6519" s="20" t="s">
        <v>9000</v>
      </c>
      <c r="C6519" s="21" t="s">
        <v>169438</v>
      </c>
      <c r="D6519" s="21" t="s">
        <v>345</v>
      </c>
      <c r="E6519" s="23"/>
    </row>
    <row r="6520" spans="1:5" ht="20" customHeight="1">
      <c r="A6520" s="19" t="s">
        <v>9002</v>
      </c>
      <c r="B6520" s="20" t="s">
        <v>9003</v>
      </c>
      <c r="C6520" s="21" t="s">
        <v>169485</v>
      </c>
      <c r="D6520" s="21" t="s">
        <v>345</v>
      </c>
      <c r="E6520" s="23"/>
    </row>
    <row r="6521" spans="1:5" ht="20" customHeight="1">
      <c r="A6521" s="19" t="s">
        <v>9004</v>
      </c>
      <c r="B6521" s="20" t="s">
        <v>9005</v>
      </c>
      <c r="C6521" s="22">
        <v>-45</v>
      </c>
      <c r="D6521" s="21" t="s">
        <v>345</v>
      </c>
      <c r="E6521" s="23"/>
    </row>
    <row r="6522" spans="1:5" ht="20" customHeight="1">
      <c r="A6522" s="19" t="s">
        <v>9006</v>
      </c>
      <c r="B6522" s="20" t="s">
        <v>9007</v>
      </c>
      <c r="C6522" s="22">
        <v>-115</v>
      </c>
      <c r="D6522" s="21" t="s">
        <v>345</v>
      </c>
      <c r="E6522" s="23"/>
    </row>
    <row r="6523" spans="1:5" ht="32" customHeight="1">
      <c r="A6523" s="19" t="s">
        <v>9008</v>
      </c>
      <c r="B6523" s="20" t="s">
        <v>9009</v>
      </c>
      <c r="C6523" s="21" t="s">
        <v>169570</v>
      </c>
      <c r="D6523" s="21" t="s">
        <v>296</v>
      </c>
      <c r="E6523" s="23"/>
    </row>
    <row r="6524" spans="1:5" ht="20" customHeight="1">
      <c r="A6524" s="19" t="s">
        <v>9010</v>
      </c>
      <c r="B6524" s="20" t="s">
        <v>9011</v>
      </c>
      <c r="C6524" s="21" t="s">
        <v>169455</v>
      </c>
      <c r="D6524" s="21" t="s">
        <v>345</v>
      </c>
      <c r="E6524" s="23"/>
    </row>
    <row r="6525" spans="1:5" ht="20" customHeight="1">
      <c r="A6525" s="19" t="s">
        <v>9012</v>
      </c>
      <c r="B6525" s="20" t="s">
        <v>9013</v>
      </c>
      <c r="C6525" s="22">
        <v>75</v>
      </c>
      <c r="D6525" s="21" t="s">
        <v>345</v>
      </c>
      <c r="E6525" s="23"/>
    </row>
    <row r="6526" spans="1:5" ht="20" customHeight="1">
      <c r="A6526" s="19" t="s">
        <v>9016</v>
      </c>
      <c r="B6526" s="20" t="s">
        <v>9015</v>
      </c>
      <c r="C6526" s="21" t="s">
        <v>169442</v>
      </c>
      <c r="D6526" s="21" t="s">
        <v>345</v>
      </c>
      <c r="E6526" s="23"/>
    </row>
    <row r="6527" spans="1:5" ht="20" customHeight="1">
      <c r="A6527" s="19" t="s">
        <v>31</v>
      </c>
      <c r="B6527" s="20" t="s">
        <v>36</v>
      </c>
      <c r="C6527" s="21" t="s">
        <v>169439</v>
      </c>
      <c r="D6527" s="21" t="s">
        <v>345</v>
      </c>
      <c r="E6527" s="23"/>
    </row>
    <row r="6528" spans="1:5" ht="20" customHeight="1">
      <c r="A6528" s="19" t="s">
        <v>9017</v>
      </c>
      <c r="B6528" s="20" t="s">
        <v>9018</v>
      </c>
      <c r="C6528" s="21" t="s">
        <v>169474</v>
      </c>
      <c r="D6528" s="21" t="s">
        <v>345</v>
      </c>
      <c r="E6528" s="23"/>
    </row>
    <row r="6529" spans="1:5" ht="20" customHeight="1">
      <c r="A6529" s="19" t="s">
        <v>9019</v>
      </c>
      <c r="B6529" s="20" t="s">
        <v>9020</v>
      </c>
      <c r="C6529" s="21" t="s">
        <v>169492</v>
      </c>
      <c r="D6529" s="21" t="s">
        <v>296</v>
      </c>
      <c r="E6529" s="23"/>
    </row>
    <row r="6530" spans="1:5" ht="20" customHeight="1">
      <c r="A6530" s="19" t="s">
        <v>9021</v>
      </c>
      <c r="B6530" s="20" t="s">
        <v>9022</v>
      </c>
      <c r="C6530" s="22">
        <v>65</v>
      </c>
      <c r="D6530" s="21" t="s">
        <v>345</v>
      </c>
      <c r="E6530" s="23"/>
    </row>
    <row r="6531" spans="1:5" ht="20" customHeight="1">
      <c r="A6531" s="19" t="s">
        <v>9023</v>
      </c>
      <c r="B6531" s="20" t="s">
        <v>9024</v>
      </c>
      <c r="C6531" s="21" t="s">
        <v>169460</v>
      </c>
      <c r="D6531" s="21" t="s">
        <v>345</v>
      </c>
      <c r="E6531" s="23"/>
    </row>
    <row r="6532" spans="1:5" ht="20" customHeight="1">
      <c r="A6532" s="19" t="s">
        <v>9027</v>
      </c>
      <c r="B6532" s="20" t="s">
        <v>9026</v>
      </c>
      <c r="C6532" s="22">
        <v>85</v>
      </c>
      <c r="D6532" s="21" t="s">
        <v>345</v>
      </c>
      <c r="E6532" s="23"/>
    </row>
    <row r="6533" spans="1:5" ht="20" customHeight="1">
      <c r="A6533" s="19" t="s">
        <v>9028</v>
      </c>
      <c r="B6533" s="20" t="s">
        <v>9029</v>
      </c>
      <c r="C6533" s="21" t="s">
        <v>169485</v>
      </c>
      <c r="D6533" s="21" t="s">
        <v>345</v>
      </c>
      <c r="E6533" s="23"/>
    </row>
    <row r="6534" spans="1:5" ht="20" customHeight="1">
      <c r="A6534" s="19" t="s">
        <v>9030</v>
      </c>
      <c r="B6534" s="20" t="s">
        <v>9031</v>
      </c>
      <c r="C6534" s="22">
        <v>115</v>
      </c>
      <c r="D6534" s="21" t="s">
        <v>345</v>
      </c>
      <c r="E6534" s="23"/>
    </row>
    <row r="6535" spans="1:5" ht="32" customHeight="1">
      <c r="A6535" s="19" t="s">
        <v>9032</v>
      </c>
      <c r="B6535" s="20" t="s">
        <v>9033</v>
      </c>
      <c r="C6535" s="21" t="s">
        <v>169561</v>
      </c>
      <c r="D6535" s="21" t="s">
        <v>345</v>
      </c>
      <c r="E6535" s="23"/>
    </row>
    <row r="6536" spans="1:5" ht="20" customHeight="1">
      <c r="A6536" s="19" t="s">
        <v>9034</v>
      </c>
      <c r="B6536" s="20" t="s">
        <v>9035</v>
      </c>
      <c r="C6536" s="21" t="s">
        <v>169499</v>
      </c>
      <c r="D6536" s="21" t="s">
        <v>345</v>
      </c>
      <c r="E6536" s="23"/>
    </row>
    <row r="6537" spans="1:5" ht="20" customHeight="1">
      <c r="A6537" s="19" t="s">
        <v>9038</v>
      </c>
      <c r="B6537" s="20" t="s">
        <v>9037</v>
      </c>
      <c r="C6537" s="21" t="s">
        <v>169509</v>
      </c>
      <c r="D6537" s="21" t="s">
        <v>345</v>
      </c>
      <c r="E6537" s="23"/>
    </row>
    <row r="6538" spans="1:5" ht="20" customHeight="1">
      <c r="A6538" s="19" t="s">
        <v>9042</v>
      </c>
      <c r="B6538" s="20" t="s">
        <v>9040</v>
      </c>
      <c r="C6538" s="21" t="s">
        <v>169480</v>
      </c>
      <c r="D6538" s="21" t="s">
        <v>345</v>
      </c>
      <c r="E6538" s="23"/>
    </row>
    <row r="6539" spans="1:5" ht="20" customHeight="1">
      <c r="A6539" s="19" t="s">
        <v>9043</v>
      </c>
      <c r="B6539" s="20" t="s">
        <v>9044</v>
      </c>
      <c r="C6539" s="22">
        <v>205</v>
      </c>
      <c r="D6539" s="21" t="s">
        <v>345</v>
      </c>
      <c r="E6539" s="23"/>
    </row>
    <row r="6540" spans="1:5" ht="20" customHeight="1">
      <c r="A6540" s="19" t="s">
        <v>9045</v>
      </c>
      <c r="B6540" s="20" t="s">
        <v>9046</v>
      </c>
      <c r="C6540" s="22">
        <v>105</v>
      </c>
      <c r="D6540" s="21" t="s">
        <v>345</v>
      </c>
      <c r="E6540" s="23"/>
    </row>
    <row r="6541" spans="1:5" ht="20" customHeight="1">
      <c r="A6541" s="19" t="s">
        <v>9047</v>
      </c>
      <c r="B6541" s="20" t="s">
        <v>9048</v>
      </c>
      <c r="C6541" s="21" t="s">
        <v>169499</v>
      </c>
      <c r="D6541" s="21" t="s">
        <v>296</v>
      </c>
      <c r="E6541" s="23"/>
    </row>
    <row r="6542" spans="1:5" ht="20" customHeight="1">
      <c r="A6542" s="19" t="s">
        <v>9049</v>
      </c>
      <c r="B6542" s="20" t="s">
        <v>9050</v>
      </c>
      <c r="C6542" s="21" t="s">
        <v>101522</v>
      </c>
      <c r="D6542" s="21" t="s">
        <v>345</v>
      </c>
      <c r="E6542" s="23"/>
    </row>
    <row r="6543" spans="1:5" ht="20" customHeight="1">
      <c r="A6543" s="19" t="s">
        <v>9051</v>
      </c>
      <c r="B6543" s="24">
        <v>100</v>
      </c>
      <c r="C6543" s="21" t="s">
        <v>169518</v>
      </c>
      <c r="D6543" s="21" t="s">
        <v>345</v>
      </c>
      <c r="E6543" s="23"/>
    </row>
    <row r="6544" spans="1:5" ht="20" customHeight="1">
      <c r="A6544" s="19" t="s">
        <v>9054</v>
      </c>
      <c r="B6544" s="20" t="s">
        <v>9053</v>
      </c>
      <c r="C6544" s="22">
        <v>155</v>
      </c>
      <c r="D6544" s="21" t="s">
        <v>345</v>
      </c>
      <c r="E6544" s="23"/>
    </row>
    <row r="6545" spans="1:5" ht="20" customHeight="1">
      <c r="A6545" s="19" t="s">
        <v>9055</v>
      </c>
      <c r="B6545" s="20" t="s">
        <v>9056</v>
      </c>
      <c r="C6545" s="22">
        <v>115</v>
      </c>
      <c r="D6545" s="21" t="s">
        <v>296</v>
      </c>
      <c r="E6545" s="23"/>
    </row>
    <row r="6546" spans="1:5" ht="20" customHeight="1">
      <c r="A6546" s="19" t="s">
        <v>9057</v>
      </c>
      <c r="B6546" s="24">
        <v>100</v>
      </c>
      <c r="C6546" s="22">
        <v>175</v>
      </c>
      <c r="D6546" s="21" t="s">
        <v>345</v>
      </c>
      <c r="E6546" s="23"/>
    </row>
    <row r="6547" spans="1:5" ht="20" customHeight="1">
      <c r="A6547" s="19" t="s">
        <v>9058</v>
      </c>
      <c r="B6547" s="20" t="s">
        <v>9059</v>
      </c>
      <c r="C6547" s="22">
        <v>45</v>
      </c>
      <c r="D6547" s="21" t="s">
        <v>345</v>
      </c>
      <c r="E6547" s="23"/>
    </row>
    <row r="6548" spans="1:5" ht="20" customHeight="1">
      <c r="A6548" s="19" t="s">
        <v>9060</v>
      </c>
      <c r="B6548" s="20" t="s">
        <v>9061</v>
      </c>
      <c r="C6548" s="21" t="s">
        <v>169455</v>
      </c>
      <c r="D6548" s="21" t="s">
        <v>345</v>
      </c>
      <c r="E6548" s="23"/>
    </row>
    <row r="6549" spans="1:5" ht="32" customHeight="1">
      <c r="A6549" s="19" t="s">
        <v>9062</v>
      </c>
      <c r="B6549" s="20" t="s">
        <v>9063</v>
      </c>
      <c r="C6549" s="21" t="s">
        <v>169573</v>
      </c>
      <c r="D6549" s="21" t="s">
        <v>345</v>
      </c>
      <c r="E6549" s="23"/>
    </row>
    <row r="6550" spans="1:5" ht="20" customHeight="1">
      <c r="A6550" s="19" t="s">
        <v>9066</v>
      </c>
      <c r="B6550" s="20" t="s">
        <v>9065</v>
      </c>
      <c r="C6550" s="21" t="s">
        <v>169452</v>
      </c>
      <c r="D6550" s="21" t="s">
        <v>345</v>
      </c>
      <c r="E6550" s="23"/>
    </row>
    <row r="6551" spans="1:5" ht="20" customHeight="1">
      <c r="A6551" s="19" t="s">
        <v>9067</v>
      </c>
      <c r="B6551" s="20" t="s">
        <v>9068</v>
      </c>
      <c r="C6551" s="21" t="s">
        <v>169435</v>
      </c>
      <c r="D6551" s="21" t="s">
        <v>345</v>
      </c>
      <c r="E6551" s="23"/>
    </row>
    <row r="6552" spans="1:5" ht="20" customHeight="1">
      <c r="A6552" s="19" t="s">
        <v>9069</v>
      </c>
      <c r="B6552" s="20" t="s">
        <v>9070</v>
      </c>
      <c r="C6552" s="21" t="s">
        <v>169442</v>
      </c>
      <c r="D6552" s="21" t="s">
        <v>345</v>
      </c>
      <c r="E6552" s="23"/>
    </row>
    <row r="6553" spans="1:5" ht="20" customHeight="1">
      <c r="A6553" s="19" t="s">
        <v>9071</v>
      </c>
      <c r="B6553" s="20" t="s">
        <v>9072</v>
      </c>
      <c r="C6553" s="21" t="s">
        <v>169442</v>
      </c>
      <c r="D6553" s="21" t="s">
        <v>345</v>
      </c>
      <c r="E6553" s="23"/>
    </row>
    <row r="6554" spans="1:5" ht="20" customHeight="1">
      <c r="A6554" s="19" t="s">
        <v>9073</v>
      </c>
      <c r="B6554" s="20" t="s">
        <v>9074</v>
      </c>
      <c r="C6554" s="21" t="s">
        <v>169460</v>
      </c>
      <c r="D6554" s="21" t="s">
        <v>296</v>
      </c>
      <c r="E6554" s="23"/>
    </row>
    <row r="6555" spans="1:5" ht="20" customHeight="1">
      <c r="A6555" s="19" t="s">
        <v>9075</v>
      </c>
      <c r="B6555" s="20" t="s">
        <v>9076</v>
      </c>
      <c r="C6555" s="22">
        <v>-75</v>
      </c>
      <c r="D6555" s="21" t="s">
        <v>345</v>
      </c>
      <c r="E6555" s="23"/>
    </row>
    <row r="6556" spans="1:5" ht="20" customHeight="1">
      <c r="A6556" s="19" t="s">
        <v>9077</v>
      </c>
      <c r="B6556" s="20" t="s">
        <v>9078</v>
      </c>
      <c r="C6556" s="22">
        <v>-75</v>
      </c>
      <c r="D6556" s="21" t="s">
        <v>345</v>
      </c>
      <c r="E6556" s="23"/>
    </row>
    <row r="6557" spans="1:5" ht="32" customHeight="1">
      <c r="A6557" s="19" t="s">
        <v>9081</v>
      </c>
      <c r="B6557" s="20" t="s">
        <v>9080</v>
      </c>
      <c r="C6557" s="21" t="s">
        <v>169572</v>
      </c>
      <c r="D6557" s="21" t="s">
        <v>296</v>
      </c>
      <c r="E6557" s="23"/>
    </row>
    <row r="6558" spans="1:5" ht="32" customHeight="1">
      <c r="A6558" s="19" t="s">
        <v>9084</v>
      </c>
      <c r="B6558" s="20" t="s">
        <v>9083</v>
      </c>
      <c r="C6558" s="21" t="s">
        <v>169569</v>
      </c>
      <c r="D6558" s="21" t="s">
        <v>345</v>
      </c>
      <c r="E6558" s="23"/>
    </row>
    <row r="6559" spans="1:5" ht="20" customHeight="1">
      <c r="A6559" s="19" t="s">
        <v>9085</v>
      </c>
      <c r="B6559" s="20" t="s">
        <v>9086</v>
      </c>
      <c r="C6559" s="21" t="s">
        <v>169462</v>
      </c>
      <c r="D6559" s="21" t="s">
        <v>345</v>
      </c>
      <c r="E6559" s="23"/>
    </row>
    <row r="6560" spans="1:5" ht="20" customHeight="1">
      <c r="A6560" s="19" t="s">
        <v>9087</v>
      </c>
      <c r="B6560" s="20" t="s">
        <v>9088</v>
      </c>
      <c r="C6560" s="22">
        <v>-75</v>
      </c>
      <c r="D6560" s="21" t="s">
        <v>345</v>
      </c>
      <c r="E6560" s="23"/>
    </row>
    <row r="6561" spans="1:5" ht="20" customHeight="1">
      <c r="A6561" s="19" t="s">
        <v>9089</v>
      </c>
      <c r="B6561" s="20" t="s">
        <v>9090</v>
      </c>
      <c r="C6561" s="22">
        <v>-115</v>
      </c>
      <c r="D6561" s="21" t="s">
        <v>345</v>
      </c>
      <c r="E6561" s="23"/>
    </row>
    <row r="6562" spans="1:5" ht="20" customHeight="1">
      <c r="A6562" s="19" t="s">
        <v>9091</v>
      </c>
      <c r="B6562" s="20" t="s">
        <v>9092</v>
      </c>
      <c r="C6562" s="22">
        <v>-95</v>
      </c>
      <c r="D6562" s="21" t="s">
        <v>345</v>
      </c>
      <c r="E6562" s="23"/>
    </row>
    <row r="6563" spans="1:5" ht="20" customHeight="1">
      <c r="A6563" s="19" t="s">
        <v>9093</v>
      </c>
      <c r="B6563" s="20" t="s">
        <v>9094</v>
      </c>
      <c r="C6563" s="21" t="s">
        <v>169478</v>
      </c>
      <c r="D6563" s="21" t="s">
        <v>345</v>
      </c>
      <c r="E6563" s="23"/>
    </row>
    <row r="6564" spans="1:5" ht="20" customHeight="1">
      <c r="A6564" s="19" t="s">
        <v>9097</v>
      </c>
      <c r="B6564" s="20" t="s">
        <v>9096</v>
      </c>
      <c r="C6564" s="22">
        <v>45</v>
      </c>
      <c r="D6564" s="21" t="s">
        <v>345</v>
      </c>
      <c r="E6564" s="23"/>
    </row>
    <row r="6565" spans="1:5" ht="20" customHeight="1">
      <c r="A6565" s="19" t="s">
        <v>9102</v>
      </c>
      <c r="B6565" s="20" t="s">
        <v>9099</v>
      </c>
      <c r="C6565" s="21" t="s">
        <v>169435</v>
      </c>
      <c r="D6565" s="21" t="s">
        <v>345</v>
      </c>
      <c r="E6565" s="23"/>
    </row>
    <row r="6566" spans="1:5" ht="20" customHeight="1">
      <c r="A6566" s="19" t="s">
        <v>9103</v>
      </c>
      <c r="B6566" s="24">
        <v>100</v>
      </c>
      <c r="C6566" s="22">
        <v>175</v>
      </c>
      <c r="D6566" s="21" t="s">
        <v>345</v>
      </c>
      <c r="E6566" s="23"/>
    </row>
    <row r="6567" spans="1:5" ht="20" customHeight="1">
      <c r="A6567" s="19" t="s">
        <v>9106</v>
      </c>
      <c r="B6567" s="20" t="s">
        <v>9107</v>
      </c>
      <c r="C6567" s="21" t="s">
        <v>169462</v>
      </c>
      <c r="D6567" s="21" t="s">
        <v>345</v>
      </c>
      <c r="E6567" s="23"/>
    </row>
    <row r="6568" spans="1:5" ht="20" customHeight="1">
      <c r="A6568" s="19" t="s">
        <v>9108</v>
      </c>
      <c r="B6568" s="20" t="s">
        <v>9109</v>
      </c>
      <c r="C6568" s="22">
        <v>85</v>
      </c>
      <c r="D6568" s="21" t="s">
        <v>345</v>
      </c>
      <c r="E6568" s="23"/>
    </row>
    <row r="6569" spans="1:5" ht="20" customHeight="1">
      <c r="A6569" s="19" t="s">
        <v>9110</v>
      </c>
      <c r="B6569" s="20" t="s">
        <v>9111</v>
      </c>
      <c r="C6569" s="21" t="s">
        <v>169480</v>
      </c>
      <c r="D6569" s="21" t="s">
        <v>345</v>
      </c>
      <c r="E6569" s="23"/>
    </row>
    <row r="6570" spans="1:5" ht="20" customHeight="1">
      <c r="A6570" s="19" t="s">
        <v>9114</v>
      </c>
      <c r="B6570" s="20" t="s">
        <v>9113</v>
      </c>
      <c r="C6570" s="21" t="s">
        <v>169478</v>
      </c>
      <c r="D6570" s="21" t="s">
        <v>345</v>
      </c>
      <c r="E6570" s="23"/>
    </row>
    <row r="6571" spans="1:5" ht="20" customHeight="1">
      <c r="A6571" s="19" t="s">
        <v>9115</v>
      </c>
      <c r="B6571" s="24">
        <v>100</v>
      </c>
      <c r="C6571" s="22">
        <v>255</v>
      </c>
      <c r="D6571" s="21" t="s">
        <v>345</v>
      </c>
      <c r="E6571" s="23"/>
    </row>
    <row r="6572" spans="1:5" ht="20" customHeight="1">
      <c r="A6572" s="19" t="s">
        <v>9116</v>
      </c>
      <c r="B6572" s="24">
        <v>100</v>
      </c>
      <c r="C6572" s="21" t="s">
        <v>169461</v>
      </c>
      <c r="D6572" s="21" t="s">
        <v>345</v>
      </c>
      <c r="E6572" s="23"/>
    </row>
    <row r="6573" spans="1:5" ht="20" customHeight="1">
      <c r="A6573" s="19" t="s">
        <v>9117</v>
      </c>
      <c r="B6573" s="20" t="s">
        <v>9118</v>
      </c>
      <c r="C6573" s="21" t="s">
        <v>169509</v>
      </c>
      <c r="D6573" s="21" t="s">
        <v>296</v>
      </c>
      <c r="E6573" s="23"/>
    </row>
    <row r="6574" spans="1:5" ht="32" customHeight="1">
      <c r="A6574" s="19" t="s">
        <v>9119</v>
      </c>
      <c r="B6574" s="20" t="s">
        <v>9120</v>
      </c>
      <c r="C6574" s="21" t="s">
        <v>169583</v>
      </c>
      <c r="D6574" s="21" t="s">
        <v>345</v>
      </c>
      <c r="E6574" s="23"/>
    </row>
    <row r="6575" spans="1:5" ht="20" customHeight="1">
      <c r="A6575" s="19" t="s">
        <v>9121</v>
      </c>
      <c r="B6575" s="20" t="s">
        <v>9122</v>
      </c>
      <c r="C6575" s="21" t="s">
        <v>156989</v>
      </c>
      <c r="D6575" s="21" t="s">
        <v>296</v>
      </c>
      <c r="E6575" s="23"/>
    </row>
    <row r="6576" spans="1:5" ht="20" customHeight="1">
      <c r="A6576" s="19" t="s">
        <v>9123</v>
      </c>
      <c r="B6576" s="20" t="s">
        <v>9124</v>
      </c>
      <c r="C6576" s="22">
        <v>-95</v>
      </c>
      <c r="D6576" s="21" t="s">
        <v>345</v>
      </c>
      <c r="E6576" s="23"/>
    </row>
    <row r="6577" spans="1:5" ht="20" customHeight="1">
      <c r="A6577" s="19" t="s">
        <v>9125</v>
      </c>
      <c r="B6577" s="20" t="s">
        <v>9126</v>
      </c>
      <c r="C6577" s="22">
        <v>-75</v>
      </c>
      <c r="D6577" s="21" t="s">
        <v>345</v>
      </c>
      <c r="E6577" s="23"/>
    </row>
    <row r="6578" spans="1:5" ht="32" customHeight="1">
      <c r="A6578" s="19" t="s">
        <v>9129</v>
      </c>
      <c r="B6578" s="20" t="s">
        <v>9128</v>
      </c>
      <c r="C6578" s="21" t="s">
        <v>169569</v>
      </c>
      <c r="D6578" s="21" t="s">
        <v>345</v>
      </c>
      <c r="E6578" s="23"/>
    </row>
    <row r="6579" spans="1:5" ht="20" customHeight="1">
      <c r="A6579" s="19" t="s">
        <v>9130</v>
      </c>
      <c r="B6579" s="20" t="s">
        <v>9131</v>
      </c>
      <c r="C6579" s="21" t="s">
        <v>169439</v>
      </c>
      <c r="D6579" s="21" t="s">
        <v>345</v>
      </c>
      <c r="E6579" s="23"/>
    </row>
    <row r="6580" spans="1:5" ht="20" customHeight="1">
      <c r="A6580" s="19" t="s">
        <v>9132</v>
      </c>
      <c r="B6580" s="20" t="s">
        <v>9133</v>
      </c>
      <c r="C6580" s="21" t="s">
        <v>101727</v>
      </c>
      <c r="D6580" s="21" t="s">
        <v>296</v>
      </c>
      <c r="E6580" s="23"/>
    </row>
    <row r="6581" spans="1:5" ht="20" customHeight="1">
      <c r="A6581" s="19" t="s">
        <v>9134</v>
      </c>
      <c r="B6581" s="20" t="s">
        <v>9135</v>
      </c>
      <c r="C6581" s="22">
        <v>55</v>
      </c>
      <c r="D6581" s="21" t="s">
        <v>296</v>
      </c>
      <c r="E6581" s="23"/>
    </row>
    <row r="6582" spans="1:5" ht="20" customHeight="1">
      <c r="A6582" s="19" t="s">
        <v>9136</v>
      </c>
      <c r="B6582" s="20" t="s">
        <v>9137</v>
      </c>
      <c r="C6582" s="21" t="s">
        <v>169443</v>
      </c>
      <c r="D6582" s="21" t="s">
        <v>345</v>
      </c>
      <c r="E6582" s="23"/>
    </row>
    <row r="6583" spans="1:5" ht="20" customHeight="1">
      <c r="A6583" s="19" t="s">
        <v>9138</v>
      </c>
      <c r="B6583" s="20" t="s">
        <v>9139</v>
      </c>
      <c r="C6583" s="22">
        <v>65</v>
      </c>
      <c r="D6583" s="21" t="s">
        <v>296</v>
      </c>
      <c r="E6583" s="23"/>
    </row>
    <row r="6584" spans="1:5" ht="20" customHeight="1">
      <c r="A6584" s="19" t="s">
        <v>9149</v>
      </c>
      <c r="B6584" s="20" t="s">
        <v>9150</v>
      </c>
      <c r="C6584" s="22">
        <v>155</v>
      </c>
      <c r="D6584" s="21" t="s">
        <v>139</v>
      </c>
      <c r="E6584" s="23"/>
    </row>
    <row r="6585" spans="1:5" ht="20" customHeight="1">
      <c r="A6585" s="19" t="s">
        <v>9223</v>
      </c>
      <c r="B6585" s="20" t="s">
        <v>9224</v>
      </c>
      <c r="C6585" s="22">
        <v>0</v>
      </c>
      <c r="D6585" s="21" t="s">
        <v>139</v>
      </c>
      <c r="E6585" s="23"/>
    </row>
    <row r="6586" spans="1:5" ht="20" customHeight="1">
      <c r="A6586" s="19" t="s">
        <v>6594</v>
      </c>
      <c r="B6586" s="20" t="s">
        <v>6595</v>
      </c>
      <c r="C6586" s="21" t="s">
        <v>169493</v>
      </c>
      <c r="D6586" s="21" t="s">
        <v>296</v>
      </c>
      <c r="E6586" s="23"/>
    </row>
    <row r="6587" spans="1:5" ht="20" customHeight="1">
      <c r="A6587" s="19" t="s">
        <v>6598</v>
      </c>
      <c r="B6587" s="20" t="s">
        <v>6597</v>
      </c>
      <c r="C6587" s="22">
        <v>-55</v>
      </c>
      <c r="D6587" s="21" t="s">
        <v>345</v>
      </c>
      <c r="E6587" s="23"/>
    </row>
    <row r="6588" spans="1:5" ht="20" customHeight="1">
      <c r="A6588" s="19" t="s">
        <v>6599</v>
      </c>
      <c r="B6588" s="20" t="s">
        <v>6600</v>
      </c>
      <c r="C6588" s="22">
        <v>-25</v>
      </c>
      <c r="D6588" s="21" t="s">
        <v>345</v>
      </c>
      <c r="E6588" s="23"/>
    </row>
    <row r="6589" spans="1:5" ht="20" customHeight="1">
      <c r="A6589" s="19" t="s">
        <v>6603</v>
      </c>
      <c r="B6589" s="20" t="s">
        <v>6602</v>
      </c>
      <c r="C6589" s="21" t="s">
        <v>169455</v>
      </c>
      <c r="D6589" s="21" t="s">
        <v>345</v>
      </c>
      <c r="E6589" s="23"/>
    </row>
    <row r="6590" spans="1:5" ht="32" customHeight="1">
      <c r="A6590" s="19" t="s">
        <v>6604</v>
      </c>
      <c r="B6590" s="20" t="s">
        <v>6605</v>
      </c>
      <c r="C6590" s="21" t="s">
        <v>169581</v>
      </c>
      <c r="D6590" s="21" t="s">
        <v>345</v>
      </c>
      <c r="E6590" s="23"/>
    </row>
    <row r="6591" spans="1:5" ht="20" customHeight="1">
      <c r="A6591" s="19" t="s">
        <v>6606</v>
      </c>
      <c r="B6591" s="20" t="s">
        <v>6607</v>
      </c>
      <c r="C6591" s="21" t="s">
        <v>169442</v>
      </c>
      <c r="D6591" s="21" t="s">
        <v>345</v>
      </c>
      <c r="E6591" s="23"/>
    </row>
    <row r="6592" spans="1:5" ht="20" customHeight="1">
      <c r="A6592" s="19" t="s">
        <v>6608</v>
      </c>
      <c r="B6592" s="20" t="s">
        <v>6609</v>
      </c>
      <c r="C6592" s="21" t="s">
        <v>169452</v>
      </c>
      <c r="D6592" s="21" t="s">
        <v>296</v>
      </c>
      <c r="E6592" s="23"/>
    </row>
    <row r="6593" spans="1:5" ht="20" customHeight="1">
      <c r="A6593" s="19" t="s">
        <v>6613</v>
      </c>
      <c r="B6593" s="20" t="s">
        <v>6611</v>
      </c>
      <c r="C6593" s="21" t="s">
        <v>169438</v>
      </c>
      <c r="D6593" s="21" t="s">
        <v>345</v>
      </c>
      <c r="E6593" s="23"/>
    </row>
    <row r="6594" spans="1:5" ht="32" customHeight="1">
      <c r="A6594" s="19" t="s">
        <v>6614</v>
      </c>
      <c r="B6594" s="20" t="s">
        <v>6615</v>
      </c>
      <c r="C6594" s="21" t="s">
        <v>169581</v>
      </c>
      <c r="D6594" s="21" t="s">
        <v>345</v>
      </c>
      <c r="E6594" s="23"/>
    </row>
    <row r="6595" spans="1:5" ht="20" customHeight="1">
      <c r="A6595" s="19" t="s">
        <v>6616</v>
      </c>
      <c r="B6595" s="20" t="s">
        <v>6617</v>
      </c>
      <c r="C6595" s="21" t="s">
        <v>169452</v>
      </c>
      <c r="D6595" s="21" t="s">
        <v>345</v>
      </c>
      <c r="E6595" s="23"/>
    </row>
    <row r="6596" spans="1:5" ht="20" customHeight="1">
      <c r="A6596" s="19" t="s">
        <v>6618</v>
      </c>
      <c r="B6596" s="20" t="s">
        <v>6619</v>
      </c>
      <c r="C6596" s="22">
        <v>115</v>
      </c>
      <c r="D6596" s="21" t="s">
        <v>345</v>
      </c>
      <c r="E6596" s="23"/>
    </row>
    <row r="6597" spans="1:5" ht="20" customHeight="1">
      <c r="A6597" s="19" t="s">
        <v>6622</v>
      </c>
      <c r="B6597" s="20" t="s">
        <v>6621</v>
      </c>
      <c r="C6597" s="22">
        <v>75</v>
      </c>
      <c r="D6597" s="21" t="s">
        <v>345</v>
      </c>
      <c r="E6597" s="23"/>
    </row>
    <row r="6598" spans="1:5" ht="20" customHeight="1">
      <c r="A6598" s="19" t="s">
        <v>6623</v>
      </c>
      <c r="B6598" s="20" t="s">
        <v>6624</v>
      </c>
      <c r="C6598" s="22">
        <v>105</v>
      </c>
      <c r="D6598" s="21" t="s">
        <v>345</v>
      </c>
      <c r="E6598" s="23"/>
    </row>
    <row r="6599" spans="1:5" ht="20" customHeight="1">
      <c r="A6599" s="19" t="s">
        <v>6625</v>
      </c>
      <c r="B6599" s="20" t="s">
        <v>6626</v>
      </c>
      <c r="C6599" s="22">
        <v>15</v>
      </c>
      <c r="D6599" s="21" t="s">
        <v>345</v>
      </c>
      <c r="E6599" s="23"/>
    </row>
    <row r="6600" spans="1:5" ht="20" customHeight="1">
      <c r="A6600" s="19" t="s">
        <v>6629</v>
      </c>
      <c r="B6600" s="20" t="s">
        <v>6628</v>
      </c>
      <c r="C6600" s="21" t="s">
        <v>101727</v>
      </c>
      <c r="D6600" s="21" t="s">
        <v>345</v>
      </c>
      <c r="E6600" s="23"/>
    </row>
    <row r="6601" spans="1:5" ht="20" customHeight="1">
      <c r="A6601" s="19" t="s">
        <v>6630</v>
      </c>
      <c r="B6601" s="20" t="s">
        <v>6631</v>
      </c>
      <c r="C6601" s="21" t="s">
        <v>169452</v>
      </c>
      <c r="D6601" s="21" t="s">
        <v>345</v>
      </c>
      <c r="E6601" s="23"/>
    </row>
    <row r="6602" spans="1:5" ht="20" customHeight="1">
      <c r="A6602" s="19" t="s">
        <v>6632</v>
      </c>
      <c r="B6602" s="20" t="s">
        <v>6633</v>
      </c>
      <c r="C6602" s="21" t="s">
        <v>101727</v>
      </c>
      <c r="D6602" s="21" t="s">
        <v>345</v>
      </c>
      <c r="E6602" s="23"/>
    </row>
    <row r="6603" spans="1:5" ht="20" customHeight="1">
      <c r="A6603" s="19" t="s">
        <v>6636</v>
      </c>
      <c r="B6603" s="20" t="s">
        <v>6635</v>
      </c>
      <c r="C6603" s="21" t="s">
        <v>169515</v>
      </c>
      <c r="D6603" s="21" t="s">
        <v>345</v>
      </c>
      <c r="E6603" s="23"/>
    </row>
    <row r="6604" spans="1:5" ht="20" customHeight="1">
      <c r="A6604" s="19" t="s">
        <v>6637</v>
      </c>
      <c r="B6604" s="20" t="s">
        <v>6638</v>
      </c>
      <c r="C6604" s="21" t="s">
        <v>169435</v>
      </c>
      <c r="D6604" s="21" t="s">
        <v>345</v>
      </c>
      <c r="E6604" s="23"/>
    </row>
    <row r="6605" spans="1:5" ht="32" customHeight="1">
      <c r="A6605" s="19" t="s">
        <v>6639</v>
      </c>
      <c r="B6605" s="20" t="s">
        <v>6640</v>
      </c>
      <c r="C6605" s="21" t="s">
        <v>169581</v>
      </c>
      <c r="D6605" s="21" t="s">
        <v>345</v>
      </c>
      <c r="E6605" s="23"/>
    </row>
    <row r="6606" spans="1:5" ht="20" customHeight="1">
      <c r="A6606" s="19" t="s">
        <v>6645</v>
      </c>
      <c r="B6606" s="20" t="s">
        <v>6644</v>
      </c>
      <c r="C6606" s="21" t="s">
        <v>169486</v>
      </c>
      <c r="D6606" s="21" t="s">
        <v>345</v>
      </c>
      <c r="E6606" s="23"/>
    </row>
    <row r="6607" spans="1:5" ht="20" customHeight="1">
      <c r="A6607" s="19" t="s">
        <v>6646</v>
      </c>
      <c r="B6607" s="20" t="s">
        <v>6647</v>
      </c>
      <c r="C6607" s="21" t="s">
        <v>169439</v>
      </c>
      <c r="D6607" s="21" t="s">
        <v>345</v>
      </c>
      <c r="E6607" s="23"/>
    </row>
    <row r="6608" spans="1:5" ht="20" customHeight="1">
      <c r="A6608" s="19" t="s">
        <v>6648</v>
      </c>
      <c r="B6608" s="20" t="s">
        <v>6649</v>
      </c>
      <c r="C6608" s="22">
        <v>-75</v>
      </c>
      <c r="D6608" s="21" t="s">
        <v>345</v>
      </c>
      <c r="E6608" s="23"/>
    </row>
    <row r="6609" spans="1:5" ht="20" customHeight="1">
      <c r="A6609" s="19" t="s">
        <v>6650</v>
      </c>
      <c r="B6609" s="20" t="s">
        <v>6651</v>
      </c>
      <c r="C6609" s="21" t="s">
        <v>169486</v>
      </c>
      <c r="D6609" s="21" t="s">
        <v>345</v>
      </c>
      <c r="E6609" s="23"/>
    </row>
    <row r="6610" spans="1:5" ht="20" customHeight="1">
      <c r="A6610" s="19" t="s">
        <v>6652</v>
      </c>
      <c r="B6610" s="20" t="s">
        <v>6653</v>
      </c>
      <c r="C6610" s="21" t="s">
        <v>169443</v>
      </c>
      <c r="D6610" s="21" t="s">
        <v>345</v>
      </c>
      <c r="E6610" s="23"/>
    </row>
    <row r="6611" spans="1:5" ht="20" customHeight="1">
      <c r="A6611" s="19" t="s">
        <v>6656</v>
      </c>
      <c r="B6611" s="20" t="s">
        <v>6655</v>
      </c>
      <c r="C6611" s="22">
        <v>85</v>
      </c>
      <c r="D6611" s="21" t="s">
        <v>296</v>
      </c>
      <c r="E6611" s="23"/>
    </row>
    <row r="6612" spans="1:5" ht="20" customHeight="1">
      <c r="A6612" s="19" t="s">
        <v>54</v>
      </c>
      <c r="B6612" s="20" t="s">
        <v>59</v>
      </c>
      <c r="C6612" s="21" t="s">
        <v>169474</v>
      </c>
      <c r="D6612" s="21" t="s">
        <v>345</v>
      </c>
      <c r="E6612" s="23"/>
    </row>
    <row r="6613" spans="1:5" ht="20" customHeight="1">
      <c r="A6613" s="19" t="s">
        <v>6667</v>
      </c>
      <c r="B6613" s="20" t="s">
        <v>6666</v>
      </c>
      <c r="C6613" s="22">
        <v>65</v>
      </c>
      <c r="D6613" s="21" t="s">
        <v>345</v>
      </c>
      <c r="E6613" s="23"/>
    </row>
    <row r="6614" spans="1:5" ht="20" customHeight="1">
      <c r="A6614" s="19" t="s">
        <v>6679</v>
      </c>
      <c r="B6614" s="20" t="s">
        <v>6680</v>
      </c>
      <c r="C6614" s="21" t="s">
        <v>169462</v>
      </c>
      <c r="D6614" s="21" t="s">
        <v>345</v>
      </c>
      <c r="E6614" s="23"/>
    </row>
    <row r="6615" spans="1:5" ht="32" customHeight="1">
      <c r="A6615" s="19" t="s">
        <v>6687</v>
      </c>
      <c r="B6615" s="20" t="s">
        <v>6685</v>
      </c>
      <c r="C6615" s="21" t="s">
        <v>169578</v>
      </c>
      <c r="D6615" s="21" t="s">
        <v>345</v>
      </c>
      <c r="E6615" s="23"/>
    </row>
    <row r="6616" spans="1:5" ht="20" customHeight="1">
      <c r="A6616" s="19" t="s">
        <v>6693</v>
      </c>
      <c r="B6616" s="20" t="s">
        <v>6694</v>
      </c>
      <c r="C6616" s="22">
        <v>55</v>
      </c>
      <c r="D6616" s="21" t="s">
        <v>345</v>
      </c>
      <c r="E6616" s="23"/>
    </row>
    <row r="6617" spans="1:5" ht="20" customHeight="1">
      <c r="A6617" s="19" t="s">
        <v>6712</v>
      </c>
      <c r="B6617" s="20" t="s">
        <v>6713</v>
      </c>
      <c r="C6617" s="22">
        <v>55</v>
      </c>
      <c r="D6617" s="21" t="s">
        <v>345</v>
      </c>
      <c r="E6617" s="23"/>
    </row>
    <row r="6618" spans="1:5" ht="20" customHeight="1">
      <c r="A6618" s="19" t="s">
        <v>6725</v>
      </c>
      <c r="B6618" s="20" t="s">
        <v>6726</v>
      </c>
      <c r="C6618" s="21" t="s">
        <v>169499</v>
      </c>
      <c r="D6618" s="21" t="s">
        <v>345</v>
      </c>
      <c r="E6618" s="23"/>
    </row>
    <row r="6619" spans="1:5" ht="20" customHeight="1">
      <c r="A6619" s="19" t="s">
        <v>6732</v>
      </c>
      <c r="B6619" s="20" t="s">
        <v>6729</v>
      </c>
      <c r="C6619" s="22">
        <v>65</v>
      </c>
      <c r="D6619" s="21" t="s">
        <v>345</v>
      </c>
      <c r="E6619" s="23"/>
    </row>
    <row r="6620" spans="1:5" ht="20" customHeight="1">
      <c r="A6620" s="19" t="s">
        <v>6744</v>
      </c>
      <c r="B6620" s="20" t="s">
        <v>6745</v>
      </c>
      <c r="C6620" s="21" t="s">
        <v>169439</v>
      </c>
      <c r="D6620" s="21" t="s">
        <v>345</v>
      </c>
      <c r="E6620" s="23"/>
    </row>
    <row r="6621" spans="1:5" ht="20" customHeight="1">
      <c r="A6621" s="19" t="s">
        <v>6749</v>
      </c>
      <c r="B6621" s="20" t="s">
        <v>6750</v>
      </c>
      <c r="C6621" s="22">
        <v>35</v>
      </c>
      <c r="D6621" s="21" t="s">
        <v>345</v>
      </c>
      <c r="E6621" s="23"/>
    </row>
    <row r="6622" spans="1:5" ht="20" customHeight="1">
      <c r="A6622" s="19" t="s">
        <v>6757</v>
      </c>
      <c r="B6622" s="20" t="s">
        <v>6758</v>
      </c>
      <c r="C6622" s="21" t="s">
        <v>169509</v>
      </c>
      <c r="D6622" s="21" t="s">
        <v>345</v>
      </c>
      <c r="E6622" s="23"/>
    </row>
    <row r="6623" spans="1:5" ht="20" customHeight="1">
      <c r="A6623" s="19" t="s">
        <v>6766</v>
      </c>
      <c r="B6623" s="20" t="s">
        <v>6767</v>
      </c>
      <c r="C6623" s="22">
        <v>75</v>
      </c>
      <c r="D6623" s="21" t="s">
        <v>345</v>
      </c>
      <c r="E6623" s="23"/>
    </row>
    <row r="6624" spans="1:5" ht="20" customHeight="1">
      <c r="A6624" s="19" t="s">
        <v>6771</v>
      </c>
      <c r="B6624" s="20" t="s">
        <v>6772</v>
      </c>
      <c r="C6624" s="21" t="s">
        <v>169438</v>
      </c>
      <c r="D6624" s="21" t="s">
        <v>345</v>
      </c>
      <c r="E6624" s="23"/>
    </row>
    <row r="6625" spans="1:5" ht="20" customHeight="1">
      <c r="A6625" s="19" t="s">
        <v>6789</v>
      </c>
      <c r="B6625" s="24">
        <v>100</v>
      </c>
      <c r="C6625" s="21" t="s">
        <v>169461</v>
      </c>
      <c r="D6625" s="21" t="s">
        <v>345</v>
      </c>
      <c r="E6625" s="23"/>
    </row>
    <row r="6626" spans="1:5" ht="20" customHeight="1">
      <c r="A6626" s="19" t="s">
        <v>6797</v>
      </c>
      <c r="B6626" s="24">
        <v>100</v>
      </c>
      <c r="C6626" s="21" t="s">
        <v>169460</v>
      </c>
      <c r="D6626" s="21" t="s">
        <v>345</v>
      </c>
      <c r="E6626" s="23"/>
    </row>
    <row r="6627" spans="1:5" ht="20" customHeight="1">
      <c r="A6627" s="19" t="s">
        <v>6800</v>
      </c>
      <c r="B6627" s="20" t="s">
        <v>6801</v>
      </c>
      <c r="C6627" s="22">
        <v>125</v>
      </c>
      <c r="D6627" s="21" t="s">
        <v>345</v>
      </c>
      <c r="E6627" s="23"/>
    </row>
    <row r="6628" spans="1:5" ht="20" customHeight="1">
      <c r="A6628" s="19" t="s">
        <v>6808</v>
      </c>
      <c r="B6628" s="20" t="s">
        <v>6809</v>
      </c>
      <c r="C6628" s="22">
        <v>165</v>
      </c>
      <c r="D6628" s="21" t="s">
        <v>345</v>
      </c>
      <c r="E6628" s="23"/>
    </row>
    <row r="6629" spans="1:5" ht="20" customHeight="1">
      <c r="A6629" s="19" t="s">
        <v>6823</v>
      </c>
      <c r="B6629" s="20" t="s">
        <v>6824</v>
      </c>
      <c r="C6629" s="21" t="s">
        <v>169460</v>
      </c>
      <c r="D6629" s="21" t="s">
        <v>345</v>
      </c>
      <c r="E6629" s="23"/>
    </row>
    <row r="6630" spans="1:5" ht="20" customHeight="1">
      <c r="A6630" s="19" t="s">
        <v>8506</v>
      </c>
      <c r="B6630" s="20" t="s">
        <v>8505</v>
      </c>
      <c r="C6630" s="22">
        <v>35</v>
      </c>
      <c r="D6630" s="21" t="s">
        <v>345</v>
      </c>
      <c r="E6630" s="23"/>
    </row>
    <row r="6631" spans="1:5" ht="32" customHeight="1">
      <c r="A6631" s="19" t="s">
        <v>8674</v>
      </c>
      <c r="B6631" s="20" t="s">
        <v>8675</v>
      </c>
      <c r="C6631" s="21" t="s">
        <v>169567</v>
      </c>
      <c r="D6631" s="21" t="s">
        <v>345</v>
      </c>
      <c r="E6631" s="23"/>
    </row>
    <row r="6632" spans="1:5" ht="32" customHeight="1">
      <c r="A6632" s="19" t="s">
        <v>8691</v>
      </c>
      <c r="B6632" s="20" t="s">
        <v>8692</v>
      </c>
      <c r="C6632" s="21" t="s">
        <v>169559</v>
      </c>
      <c r="D6632" s="21" t="s">
        <v>345</v>
      </c>
      <c r="E6632" s="23"/>
    </row>
    <row r="6633" spans="1:5" ht="32" customHeight="1">
      <c r="A6633" s="19" t="s">
        <v>8714</v>
      </c>
      <c r="B6633" s="20" t="s">
        <v>8713</v>
      </c>
      <c r="C6633" s="21" t="s">
        <v>169566</v>
      </c>
      <c r="D6633" s="21" t="s">
        <v>345</v>
      </c>
      <c r="E6633" s="23"/>
    </row>
    <row r="6634" spans="1:5" ht="20" customHeight="1">
      <c r="A6634" s="19" t="s">
        <v>8733</v>
      </c>
      <c r="B6634" s="20" t="s">
        <v>8734</v>
      </c>
      <c r="C6634" s="21" t="s">
        <v>169435</v>
      </c>
      <c r="D6634" s="21" t="s">
        <v>345</v>
      </c>
      <c r="E6634" s="23"/>
    </row>
    <row r="6635" spans="1:5" ht="32" customHeight="1">
      <c r="A6635" s="19" t="s">
        <v>8793</v>
      </c>
      <c r="B6635" s="20" t="s">
        <v>8794</v>
      </c>
      <c r="C6635" s="21" t="s">
        <v>169582</v>
      </c>
      <c r="D6635" s="21" t="s">
        <v>345</v>
      </c>
      <c r="E6635" s="23"/>
    </row>
    <row r="6636" spans="1:5" ht="20" customHeight="1">
      <c r="A6636" s="19" t="s">
        <v>8834</v>
      </c>
      <c r="B6636" s="20" t="s">
        <v>8835</v>
      </c>
      <c r="C6636" s="21" t="s">
        <v>169499</v>
      </c>
      <c r="D6636" s="21" t="s">
        <v>296</v>
      </c>
      <c r="E6636" s="23"/>
    </row>
    <row r="6637" spans="1:5" ht="20" customHeight="1">
      <c r="A6637" s="19" t="s">
        <v>8838</v>
      </c>
      <c r="B6637" s="20" t="s">
        <v>8837</v>
      </c>
      <c r="C6637" s="21" t="s">
        <v>169452</v>
      </c>
      <c r="D6637" s="21" t="s">
        <v>345</v>
      </c>
      <c r="E6637" s="23"/>
    </row>
    <row r="6638" spans="1:5" ht="20" customHeight="1">
      <c r="A6638" s="19" t="s">
        <v>8839</v>
      </c>
      <c r="B6638" s="20" t="s">
        <v>8840</v>
      </c>
      <c r="C6638" s="21" t="s">
        <v>169452</v>
      </c>
      <c r="D6638" s="21" t="s">
        <v>345</v>
      </c>
      <c r="E6638" s="23"/>
    </row>
    <row r="6639" spans="1:5" ht="20" customHeight="1">
      <c r="A6639" s="19" t="s">
        <v>8843</v>
      </c>
      <c r="B6639" s="20" t="s">
        <v>8842</v>
      </c>
      <c r="C6639" s="22">
        <v>75</v>
      </c>
      <c r="D6639" s="21" t="s">
        <v>345</v>
      </c>
      <c r="E6639" s="23"/>
    </row>
    <row r="6640" spans="1:5" ht="20" customHeight="1">
      <c r="A6640" s="19" t="s">
        <v>8844</v>
      </c>
      <c r="B6640" s="20" t="s">
        <v>8845</v>
      </c>
      <c r="C6640" s="21" t="s">
        <v>169452</v>
      </c>
      <c r="D6640" s="21" t="s">
        <v>345</v>
      </c>
      <c r="E6640" s="23"/>
    </row>
    <row r="6641" spans="1:5" ht="20" customHeight="1">
      <c r="A6641" s="19" t="s">
        <v>8846</v>
      </c>
      <c r="B6641" s="20" t="s">
        <v>8847</v>
      </c>
      <c r="C6641" s="22">
        <v>35</v>
      </c>
      <c r="D6641" s="21" t="s">
        <v>345</v>
      </c>
      <c r="E6641" s="23"/>
    </row>
    <row r="6642" spans="1:5" ht="20" customHeight="1">
      <c r="A6642" s="19" t="s">
        <v>8851</v>
      </c>
      <c r="B6642" s="20" t="s">
        <v>8849</v>
      </c>
      <c r="C6642" s="22">
        <v>85</v>
      </c>
      <c r="D6642" s="21" t="s">
        <v>345</v>
      </c>
      <c r="E6642" s="23"/>
    </row>
    <row r="6643" spans="1:5" ht="20" customHeight="1">
      <c r="A6643" s="19" t="s">
        <v>8852</v>
      </c>
      <c r="B6643" s="20" t="s">
        <v>8853</v>
      </c>
      <c r="C6643" s="22">
        <v>55</v>
      </c>
      <c r="D6643" s="21" t="s">
        <v>345</v>
      </c>
      <c r="E6643" s="23"/>
    </row>
    <row r="6644" spans="1:5" ht="20" customHeight="1">
      <c r="A6644" s="19" t="s">
        <v>8854</v>
      </c>
      <c r="B6644" s="20" t="s">
        <v>8855</v>
      </c>
      <c r="C6644" s="22">
        <v>105</v>
      </c>
      <c r="D6644" s="21" t="s">
        <v>345</v>
      </c>
      <c r="E6644" s="23"/>
    </row>
    <row r="6645" spans="1:5" ht="20" customHeight="1">
      <c r="A6645" s="19" t="s">
        <v>8856</v>
      </c>
      <c r="B6645" s="24">
        <v>100</v>
      </c>
      <c r="C6645" s="22">
        <v>145</v>
      </c>
      <c r="D6645" s="21" t="s">
        <v>345</v>
      </c>
      <c r="E6645" s="23"/>
    </row>
    <row r="6646" spans="1:5" ht="20" customHeight="1">
      <c r="A6646" s="19" t="s">
        <v>8857</v>
      </c>
      <c r="B6646" s="20" t="s">
        <v>8858</v>
      </c>
      <c r="C6646" s="21" t="s">
        <v>169480</v>
      </c>
      <c r="D6646" s="21" t="s">
        <v>345</v>
      </c>
      <c r="E6646" s="23"/>
    </row>
    <row r="6647" spans="1:5" ht="20" customHeight="1">
      <c r="A6647" s="19" t="s">
        <v>8859</v>
      </c>
      <c r="B6647" s="20" t="s">
        <v>8860</v>
      </c>
      <c r="C6647" s="22">
        <v>55</v>
      </c>
      <c r="D6647" s="21" t="s">
        <v>345</v>
      </c>
      <c r="E6647" s="23"/>
    </row>
    <row r="6648" spans="1:5" ht="32" customHeight="1">
      <c r="A6648" s="19" t="s">
        <v>8861</v>
      </c>
      <c r="B6648" s="20" t="s">
        <v>8862</v>
      </c>
      <c r="C6648" s="21" t="s">
        <v>169616</v>
      </c>
      <c r="D6648" s="21" t="s">
        <v>296</v>
      </c>
      <c r="E6648" s="23"/>
    </row>
    <row r="6649" spans="1:5" ht="20" customHeight="1">
      <c r="A6649" s="19" t="s">
        <v>8865</v>
      </c>
      <c r="B6649" s="20" t="s">
        <v>8864</v>
      </c>
      <c r="C6649" s="22">
        <v>95</v>
      </c>
      <c r="D6649" s="21" t="s">
        <v>345</v>
      </c>
      <c r="E6649" s="23"/>
    </row>
    <row r="6650" spans="1:5" ht="20" customHeight="1">
      <c r="A6650" s="19" t="s">
        <v>8866</v>
      </c>
      <c r="B6650" s="20" t="s">
        <v>8867</v>
      </c>
      <c r="C6650" s="22">
        <v>35</v>
      </c>
      <c r="D6650" s="21" t="s">
        <v>345</v>
      </c>
      <c r="E6650" s="23"/>
    </row>
    <row r="6651" spans="1:5" ht="20" customHeight="1">
      <c r="A6651" s="19" t="s">
        <v>8868</v>
      </c>
      <c r="B6651" s="20" t="s">
        <v>8869</v>
      </c>
      <c r="C6651" s="21" t="s">
        <v>169449</v>
      </c>
      <c r="D6651" s="21" t="s">
        <v>345</v>
      </c>
      <c r="E6651" s="23"/>
    </row>
    <row r="6652" spans="1:5" ht="20" customHeight="1">
      <c r="A6652" s="19" t="s">
        <v>8870</v>
      </c>
      <c r="B6652" s="20" t="s">
        <v>8871</v>
      </c>
      <c r="C6652" s="22">
        <v>35</v>
      </c>
      <c r="D6652" s="21" t="s">
        <v>296</v>
      </c>
      <c r="E6652" s="23"/>
    </row>
    <row r="6653" spans="1:5" ht="20" customHeight="1">
      <c r="A6653" s="19" t="s">
        <v>8872</v>
      </c>
      <c r="B6653" s="20" t="s">
        <v>8873</v>
      </c>
      <c r="C6653" s="22">
        <v>-25</v>
      </c>
      <c r="D6653" s="21" t="s">
        <v>345</v>
      </c>
      <c r="E6653" s="23"/>
    </row>
    <row r="6654" spans="1:5" ht="32" customHeight="1">
      <c r="A6654" s="19" t="s">
        <v>8874</v>
      </c>
      <c r="B6654" s="20" t="s">
        <v>8875</v>
      </c>
      <c r="C6654" s="21" t="s">
        <v>169596</v>
      </c>
      <c r="D6654" s="21" t="s">
        <v>345</v>
      </c>
      <c r="E6654" s="23"/>
    </row>
    <row r="6655" spans="1:5" ht="32" customHeight="1">
      <c r="A6655" s="19" t="s">
        <v>8880</v>
      </c>
      <c r="B6655" s="20" t="s">
        <v>8879</v>
      </c>
      <c r="C6655" s="21" t="s">
        <v>169567</v>
      </c>
      <c r="D6655" s="21" t="s">
        <v>345</v>
      </c>
      <c r="E6655" s="23"/>
    </row>
    <row r="6656" spans="1:5" ht="20" customHeight="1">
      <c r="A6656" s="19" t="s">
        <v>8881</v>
      </c>
      <c r="B6656" s="20" t="s">
        <v>8882</v>
      </c>
      <c r="C6656" s="21" t="s">
        <v>169462</v>
      </c>
      <c r="D6656" s="21" t="s">
        <v>345</v>
      </c>
      <c r="E6656" s="23"/>
    </row>
    <row r="6657" spans="1:5" ht="20" customHeight="1">
      <c r="A6657" s="19" t="s">
        <v>8883</v>
      </c>
      <c r="B6657" s="20" t="s">
        <v>8884</v>
      </c>
      <c r="C6657" s="22">
        <v>45</v>
      </c>
      <c r="D6657" s="21" t="s">
        <v>345</v>
      </c>
      <c r="E6657" s="23"/>
    </row>
    <row r="6658" spans="1:5" ht="20" customHeight="1">
      <c r="A6658" s="19" t="s">
        <v>8885</v>
      </c>
      <c r="B6658" s="20" t="s">
        <v>8886</v>
      </c>
      <c r="C6658" s="21" t="s">
        <v>169462</v>
      </c>
      <c r="D6658" s="21" t="s">
        <v>345</v>
      </c>
      <c r="E6658" s="23"/>
    </row>
    <row r="6659" spans="1:5" ht="20" customHeight="1">
      <c r="A6659" s="19" t="s">
        <v>8887</v>
      </c>
      <c r="B6659" s="20" t="s">
        <v>8888</v>
      </c>
      <c r="C6659" s="22">
        <v>-25</v>
      </c>
      <c r="D6659" s="21" t="s">
        <v>345</v>
      </c>
      <c r="E6659" s="23"/>
    </row>
    <row r="6660" spans="1:5" ht="20" customHeight="1">
      <c r="A6660" s="19" t="s">
        <v>8889</v>
      </c>
      <c r="B6660" s="20" t="s">
        <v>8890</v>
      </c>
      <c r="C6660" s="21" t="s">
        <v>169509</v>
      </c>
      <c r="D6660" s="21" t="s">
        <v>296</v>
      </c>
      <c r="E6660" s="23"/>
    </row>
    <row r="6661" spans="1:5" ht="20" customHeight="1">
      <c r="A6661" s="19" t="s">
        <v>8893</v>
      </c>
      <c r="B6661" s="20" t="s">
        <v>8892</v>
      </c>
      <c r="C6661" s="21" t="s">
        <v>169433</v>
      </c>
      <c r="D6661" s="21" t="s">
        <v>345</v>
      </c>
      <c r="E6661" s="23"/>
    </row>
    <row r="6662" spans="1:5" ht="32" customHeight="1">
      <c r="A6662" s="19" t="s">
        <v>8894</v>
      </c>
      <c r="B6662" s="20" t="s">
        <v>8895</v>
      </c>
      <c r="C6662" s="21" t="s">
        <v>169575</v>
      </c>
      <c r="D6662" s="21" t="s">
        <v>296</v>
      </c>
      <c r="E6662" s="23"/>
    </row>
    <row r="6663" spans="1:5" ht="20" customHeight="1">
      <c r="A6663" s="19" t="s">
        <v>8896</v>
      </c>
      <c r="B6663" s="20" t="s">
        <v>8897</v>
      </c>
      <c r="C6663" s="21" t="s">
        <v>169439</v>
      </c>
      <c r="D6663" s="21" t="s">
        <v>345</v>
      </c>
      <c r="E6663" s="23"/>
    </row>
    <row r="6664" spans="1:5" ht="20" customHeight="1">
      <c r="A6664" s="19" t="s">
        <v>8900</v>
      </c>
      <c r="B6664" s="20" t="s">
        <v>8899</v>
      </c>
      <c r="C6664" s="22">
        <v>-65</v>
      </c>
      <c r="D6664" s="21" t="s">
        <v>345</v>
      </c>
      <c r="E6664" s="23"/>
    </row>
    <row r="6665" spans="1:5" ht="20" customHeight="1">
      <c r="A6665" s="19" t="s">
        <v>8901</v>
      </c>
      <c r="B6665" s="20" t="s">
        <v>8902</v>
      </c>
      <c r="C6665" s="21" t="s">
        <v>169474</v>
      </c>
      <c r="D6665" s="21" t="s">
        <v>345</v>
      </c>
      <c r="E6665" s="23"/>
    </row>
    <row r="6666" spans="1:5" ht="20" customHeight="1">
      <c r="A6666" s="19" t="s">
        <v>8903</v>
      </c>
      <c r="B6666" s="20" t="s">
        <v>8904</v>
      </c>
      <c r="C6666" s="21" t="s">
        <v>169433</v>
      </c>
      <c r="D6666" s="21" t="s">
        <v>345</v>
      </c>
      <c r="E6666" s="23"/>
    </row>
    <row r="6667" spans="1:5" ht="20" customHeight="1">
      <c r="A6667" s="19" t="s">
        <v>8908</v>
      </c>
      <c r="B6667" s="20" t="s">
        <v>8906</v>
      </c>
      <c r="C6667" s="22">
        <v>45</v>
      </c>
      <c r="D6667" s="21" t="s">
        <v>345</v>
      </c>
      <c r="E6667" s="23"/>
    </row>
    <row r="6668" spans="1:5" ht="20" customHeight="1">
      <c r="A6668" s="19" t="s">
        <v>8909</v>
      </c>
      <c r="B6668" s="20" t="s">
        <v>8910</v>
      </c>
      <c r="C6668" s="21" t="s">
        <v>169439</v>
      </c>
      <c r="D6668" s="21" t="s">
        <v>345</v>
      </c>
      <c r="E6668" s="23"/>
    </row>
    <row r="6669" spans="1:5" ht="20" customHeight="1">
      <c r="A6669" s="19" t="s">
        <v>8911</v>
      </c>
      <c r="B6669" s="20" t="s">
        <v>8912</v>
      </c>
      <c r="C6669" s="22">
        <v>65</v>
      </c>
      <c r="D6669" s="21" t="s">
        <v>345</v>
      </c>
      <c r="E6669" s="23"/>
    </row>
    <row r="6670" spans="1:5" ht="20" customHeight="1">
      <c r="A6670" s="19" t="s">
        <v>8913</v>
      </c>
      <c r="B6670" s="20" t="s">
        <v>8914</v>
      </c>
      <c r="C6670" s="22">
        <v>115</v>
      </c>
      <c r="D6670" s="21" t="s">
        <v>345</v>
      </c>
      <c r="E6670" s="23"/>
    </row>
    <row r="6671" spans="1:5" ht="20" customHeight="1">
      <c r="A6671" s="19" t="s">
        <v>8915</v>
      </c>
      <c r="B6671" s="20" t="s">
        <v>8916</v>
      </c>
      <c r="C6671" s="21" t="s">
        <v>169435</v>
      </c>
      <c r="D6671" s="21" t="s">
        <v>345</v>
      </c>
      <c r="E6671" s="23"/>
    </row>
    <row r="6672" spans="1:5" ht="20" customHeight="1">
      <c r="A6672" s="19" t="s">
        <v>8919</v>
      </c>
      <c r="B6672" s="20" t="s">
        <v>8918</v>
      </c>
      <c r="C6672" s="21" t="s">
        <v>169478</v>
      </c>
      <c r="D6672" s="21" t="s">
        <v>345</v>
      </c>
      <c r="E6672" s="23"/>
    </row>
    <row r="6673" spans="1:5" ht="20" customHeight="1">
      <c r="A6673" s="19" t="s">
        <v>8920</v>
      </c>
      <c r="B6673" s="20" t="s">
        <v>8921</v>
      </c>
      <c r="C6673" s="22">
        <v>-35</v>
      </c>
      <c r="D6673" s="21" t="s">
        <v>345</v>
      </c>
      <c r="E6673" s="23"/>
    </row>
    <row r="6674" spans="1:5" ht="20" customHeight="1">
      <c r="A6674" s="19" t="s">
        <v>8924</v>
      </c>
      <c r="B6674" s="20" t="s">
        <v>8923</v>
      </c>
      <c r="C6674" s="22">
        <v>-35</v>
      </c>
      <c r="D6674" s="21" t="s">
        <v>345</v>
      </c>
      <c r="E6674" s="23"/>
    </row>
    <row r="6675" spans="1:5" ht="20" customHeight="1">
      <c r="A6675" s="19" t="s">
        <v>8925</v>
      </c>
      <c r="B6675" s="20" t="s">
        <v>8926</v>
      </c>
      <c r="C6675" s="22">
        <v>85</v>
      </c>
      <c r="D6675" s="21" t="s">
        <v>345</v>
      </c>
      <c r="E6675" s="23"/>
    </row>
    <row r="6676" spans="1:5" ht="32" customHeight="1">
      <c r="A6676" s="19" t="s">
        <v>8927</v>
      </c>
      <c r="B6676" s="20" t="s">
        <v>8928</v>
      </c>
      <c r="C6676" s="21" t="s">
        <v>169570</v>
      </c>
      <c r="D6676" s="21" t="s">
        <v>345</v>
      </c>
      <c r="E6676" s="23"/>
    </row>
    <row r="6677" spans="1:5" ht="32" customHeight="1">
      <c r="A6677" s="19" t="s">
        <v>8929</v>
      </c>
      <c r="B6677" s="20" t="s">
        <v>8930</v>
      </c>
      <c r="C6677" s="21" t="s">
        <v>169582</v>
      </c>
      <c r="D6677" s="21" t="s">
        <v>345</v>
      </c>
      <c r="E6677" s="23"/>
    </row>
    <row r="6678" spans="1:5" ht="20" customHeight="1">
      <c r="A6678" s="19" t="s">
        <v>8931</v>
      </c>
      <c r="B6678" s="20" t="s">
        <v>8932</v>
      </c>
      <c r="C6678" s="21" t="s">
        <v>156989</v>
      </c>
      <c r="D6678" s="21" t="s">
        <v>345</v>
      </c>
      <c r="E6678" s="23"/>
    </row>
    <row r="6679" spans="1:5" ht="20" customHeight="1">
      <c r="A6679" s="19" t="s">
        <v>8933</v>
      </c>
      <c r="B6679" s="20" t="s">
        <v>8934</v>
      </c>
      <c r="C6679" s="21" t="s">
        <v>169438</v>
      </c>
      <c r="D6679" s="21" t="s">
        <v>345</v>
      </c>
      <c r="E6679" s="23"/>
    </row>
    <row r="6680" spans="1:5" ht="20" customHeight="1">
      <c r="A6680" s="19" t="s">
        <v>8935</v>
      </c>
      <c r="B6680" s="20" t="s">
        <v>8936</v>
      </c>
      <c r="C6680" s="21" t="s">
        <v>169480</v>
      </c>
      <c r="D6680" s="21" t="s">
        <v>296</v>
      </c>
      <c r="E6680" s="23"/>
    </row>
    <row r="6681" spans="1:5" ht="20" customHeight="1">
      <c r="A6681" s="19" t="s">
        <v>8937</v>
      </c>
      <c r="B6681" s="20" t="s">
        <v>8938</v>
      </c>
      <c r="C6681" s="21" t="s">
        <v>169433</v>
      </c>
      <c r="D6681" s="21" t="s">
        <v>345</v>
      </c>
      <c r="E6681" s="23"/>
    </row>
    <row r="6682" spans="1:5" ht="20" customHeight="1">
      <c r="A6682" s="19" t="s">
        <v>8939</v>
      </c>
      <c r="B6682" s="20" t="s">
        <v>8940</v>
      </c>
      <c r="C6682" s="22">
        <v>75</v>
      </c>
      <c r="D6682" s="21" t="s">
        <v>296</v>
      </c>
      <c r="E6682" s="23"/>
    </row>
    <row r="6683" spans="1:5" ht="20" customHeight="1">
      <c r="A6683" s="19" t="s">
        <v>8945</v>
      </c>
      <c r="B6683" s="20" t="s">
        <v>8944</v>
      </c>
      <c r="C6683" s="21" t="s">
        <v>169433</v>
      </c>
      <c r="D6683" s="21" t="s">
        <v>345</v>
      </c>
      <c r="E6683" s="23"/>
    </row>
    <row r="6684" spans="1:5" ht="20" customHeight="1">
      <c r="A6684" s="19" t="s">
        <v>8946</v>
      </c>
      <c r="B6684" s="20" t="s">
        <v>8947</v>
      </c>
      <c r="C6684" s="22">
        <v>-65</v>
      </c>
      <c r="D6684" s="21" t="s">
        <v>345</v>
      </c>
      <c r="E6684" s="23"/>
    </row>
    <row r="6685" spans="1:5" ht="20" customHeight="1">
      <c r="A6685" s="19" t="s">
        <v>8948</v>
      </c>
      <c r="B6685" s="20" t="s">
        <v>8949</v>
      </c>
      <c r="C6685" s="22">
        <v>-85</v>
      </c>
      <c r="D6685" s="21" t="s">
        <v>345</v>
      </c>
      <c r="E6685" s="23"/>
    </row>
    <row r="6686" spans="1:5" ht="20" customHeight="1">
      <c r="A6686" s="19" t="s">
        <v>8950</v>
      </c>
      <c r="B6686" s="20" t="s">
        <v>8951</v>
      </c>
      <c r="C6686" s="22">
        <v>-85</v>
      </c>
      <c r="D6686" s="21" t="s">
        <v>345</v>
      </c>
      <c r="E6686" s="23"/>
    </row>
    <row r="6687" spans="1:5" ht="20" customHeight="1">
      <c r="A6687" s="19" t="s">
        <v>8952</v>
      </c>
      <c r="B6687" s="20" t="s">
        <v>8953</v>
      </c>
      <c r="C6687" s="22">
        <v>85</v>
      </c>
      <c r="D6687" s="21" t="s">
        <v>296</v>
      </c>
      <c r="E6687" s="23"/>
    </row>
    <row r="6688" spans="1:5" ht="20" customHeight="1">
      <c r="A6688" s="19" t="s">
        <v>8956</v>
      </c>
      <c r="B6688" s="20" t="s">
        <v>8955</v>
      </c>
      <c r="C6688" s="21" t="s">
        <v>14955</v>
      </c>
      <c r="D6688" s="21" t="s">
        <v>296</v>
      </c>
      <c r="E6688" s="23"/>
    </row>
    <row r="6689" spans="1:5" ht="20" customHeight="1">
      <c r="A6689" s="19" t="s">
        <v>8957</v>
      </c>
      <c r="B6689" s="20" t="s">
        <v>8958</v>
      </c>
      <c r="C6689" s="22">
        <v>-115</v>
      </c>
      <c r="D6689" s="21" t="s">
        <v>345</v>
      </c>
      <c r="E6689" s="23"/>
    </row>
    <row r="6690" spans="1:5" ht="20" customHeight="1">
      <c r="A6690" s="19" t="s">
        <v>8959</v>
      </c>
      <c r="B6690" s="20" t="s">
        <v>8960</v>
      </c>
      <c r="C6690" s="22">
        <v>95</v>
      </c>
      <c r="D6690" s="21" t="s">
        <v>296</v>
      </c>
      <c r="E6690" s="23"/>
    </row>
    <row r="6691" spans="1:5" ht="20" customHeight="1">
      <c r="A6691" s="19" t="s">
        <v>218</v>
      </c>
      <c r="B6691" s="20" t="s">
        <v>221</v>
      </c>
      <c r="C6691" s="22">
        <v>-75</v>
      </c>
      <c r="D6691" s="21" t="s">
        <v>139</v>
      </c>
      <c r="E6691" s="23"/>
    </row>
    <row r="6692" spans="1:5" ht="20" customHeight="1">
      <c r="A6692" s="19" t="s">
        <v>193</v>
      </c>
      <c r="B6692" s="20" t="s">
        <v>197</v>
      </c>
      <c r="C6692" s="21" t="s">
        <v>169435</v>
      </c>
      <c r="D6692" s="21" t="s">
        <v>139</v>
      </c>
      <c r="E6692" s="23"/>
    </row>
    <row r="6693" spans="1:5" ht="20" customHeight="1">
      <c r="A6693" s="19" t="s">
        <v>9104</v>
      </c>
      <c r="B6693" s="20" t="s">
        <v>9105</v>
      </c>
      <c r="C6693" s="21" t="s">
        <v>169476</v>
      </c>
      <c r="D6693" s="21" t="s">
        <v>139</v>
      </c>
      <c r="E6693" s="23"/>
    </row>
    <row r="6694" spans="1:5" ht="20" customHeight="1">
      <c r="A6694" s="19" t="s">
        <v>6641</v>
      </c>
      <c r="B6694" s="20" t="s">
        <v>6642</v>
      </c>
      <c r="C6694" s="22">
        <v>-55</v>
      </c>
      <c r="D6694" s="21" t="s">
        <v>139</v>
      </c>
      <c r="E6694" s="23"/>
    </row>
    <row r="6695" spans="1:5" ht="32" customHeight="1">
      <c r="A6695" s="19" t="s">
        <v>6657</v>
      </c>
      <c r="B6695" s="20" t="s">
        <v>6658</v>
      </c>
      <c r="C6695" s="21" t="s">
        <v>169617</v>
      </c>
      <c r="D6695" s="21" t="s">
        <v>296</v>
      </c>
      <c r="E6695" s="23"/>
    </row>
    <row r="6696" spans="1:5" ht="32" customHeight="1">
      <c r="A6696" s="19" t="s">
        <v>6659</v>
      </c>
      <c r="B6696" s="20" t="s">
        <v>6660</v>
      </c>
      <c r="C6696" s="21" t="s">
        <v>169559</v>
      </c>
      <c r="D6696" s="21" t="s">
        <v>345</v>
      </c>
      <c r="E6696" s="23"/>
    </row>
    <row r="6697" spans="1:5" ht="20" customHeight="1">
      <c r="A6697" s="19" t="s">
        <v>6663</v>
      </c>
      <c r="B6697" s="20" t="s">
        <v>6664</v>
      </c>
      <c r="C6697" s="21" t="s">
        <v>169461</v>
      </c>
      <c r="D6697" s="21" t="s">
        <v>345</v>
      </c>
      <c r="E6697" s="23"/>
    </row>
    <row r="6698" spans="1:5" ht="20" customHeight="1">
      <c r="A6698" s="19" t="s">
        <v>6668</v>
      </c>
      <c r="B6698" s="20" t="s">
        <v>6666</v>
      </c>
      <c r="C6698" s="22">
        <v>65</v>
      </c>
      <c r="D6698" s="21" t="s">
        <v>345</v>
      </c>
      <c r="E6698" s="23"/>
    </row>
    <row r="6699" spans="1:5" ht="20" customHeight="1">
      <c r="A6699" s="19" t="s">
        <v>6669</v>
      </c>
      <c r="B6699" s="20" t="s">
        <v>6670</v>
      </c>
      <c r="C6699" s="22">
        <v>65</v>
      </c>
      <c r="D6699" s="21" t="s">
        <v>345</v>
      </c>
      <c r="E6699" s="23"/>
    </row>
    <row r="6700" spans="1:5" ht="20" customHeight="1">
      <c r="A6700" s="19" t="s">
        <v>6671</v>
      </c>
      <c r="B6700" s="20" t="s">
        <v>6672</v>
      </c>
      <c r="C6700" s="22">
        <v>85</v>
      </c>
      <c r="D6700" s="21" t="s">
        <v>345</v>
      </c>
      <c r="E6700" s="23"/>
    </row>
    <row r="6701" spans="1:5" ht="20" customHeight="1">
      <c r="A6701" s="19" t="s">
        <v>6673</v>
      </c>
      <c r="B6701" s="20" t="s">
        <v>6674</v>
      </c>
      <c r="C6701" s="21" t="s">
        <v>169471</v>
      </c>
      <c r="D6701" s="21" t="s">
        <v>345</v>
      </c>
      <c r="E6701" s="23"/>
    </row>
    <row r="6702" spans="1:5" ht="20" customHeight="1">
      <c r="A6702" s="19" t="s">
        <v>6675</v>
      </c>
      <c r="B6702" s="20" t="s">
        <v>6676</v>
      </c>
      <c r="C6702" s="21" t="s">
        <v>156989</v>
      </c>
      <c r="D6702" s="21" t="s">
        <v>296</v>
      </c>
      <c r="E6702" s="23"/>
    </row>
    <row r="6703" spans="1:5" ht="32" customHeight="1">
      <c r="A6703" s="19" t="s">
        <v>6677</v>
      </c>
      <c r="B6703" s="20" t="s">
        <v>6678</v>
      </c>
      <c r="C6703" s="21" t="s">
        <v>169580</v>
      </c>
      <c r="D6703" s="21" t="s">
        <v>345</v>
      </c>
      <c r="E6703" s="23"/>
    </row>
    <row r="6704" spans="1:5" ht="20" customHeight="1">
      <c r="A6704" s="19" t="s">
        <v>6681</v>
      </c>
      <c r="B6704" s="20" t="s">
        <v>6680</v>
      </c>
      <c r="C6704" s="21" t="s">
        <v>169462</v>
      </c>
      <c r="D6704" s="21" t="s">
        <v>345</v>
      </c>
      <c r="E6704" s="23"/>
    </row>
    <row r="6705" spans="1:5" ht="20" customHeight="1">
      <c r="A6705" s="19" t="s">
        <v>6682</v>
      </c>
      <c r="B6705" s="20" t="s">
        <v>6683</v>
      </c>
      <c r="C6705" s="22">
        <v>35</v>
      </c>
      <c r="D6705" s="21" t="s">
        <v>345</v>
      </c>
      <c r="E6705" s="23"/>
    </row>
    <row r="6706" spans="1:5" ht="32" customHeight="1">
      <c r="A6706" s="19" t="s">
        <v>6688</v>
      </c>
      <c r="B6706" s="20" t="s">
        <v>6685</v>
      </c>
      <c r="C6706" s="21" t="s">
        <v>169578</v>
      </c>
      <c r="D6706" s="21" t="s">
        <v>345</v>
      </c>
      <c r="E6706" s="23"/>
    </row>
    <row r="6707" spans="1:5" ht="20" customHeight="1">
      <c r="A6707" s="19" t="s">
        <v>6689</v>
      </c>
      <c r="B6707" s="20" t="s">
        <v>6690</v>
      </c>
      <c r="C6707" s="22">
        <v>-45</v>
      </c>
      <c r="D6707" s="21" t="s">
        <v>345</v>
      </c>
      <c r="E6707" s="23"/>
    </row>
    <row r="6708" spans="1:5" ht="32" customHeight="1">
      <c r="A6708" s="19" t="s">
        <v>6691</v>
      </c>
      <c r="B6708" s="20" t="s">
        <v>6692</v>
      </c>
      <c r="C6708" s="21" t="s">
        <v>169560</v>
      </c>
      <c r="D6708" s="21" t="s">
        <v>345</v>
      </c>
      <c r="E6708" s="23"/>
    </row>
    <row r="6709" spans="1:5" ht="20" customHeight="1">
      <c r="A6709" s="19" t="s">
        <v>6695</v>
      </c>
      <c r="B6709" s="20" t="s">
        <v>6694</v>
      </c>
      <c r="C6709" s="22">
        <v>55</v>
      </c>
      <c r="D6709" s="21" t="s">
        <v>345</v>
      </c>
      <c r="E6709" s="23"/>
    </row>
    <row r="6710" spans="1:5" ht="20" customHeight="1">
      <c r="A6710" s="19" t="s">
        <v>6696</v>
      </c>
      <c r="B6710" s="20" t="s">
        <v>6697</v>
      </c>
      <c r="C6710" s="22">
        <v>15</v>
      </c>
      <c r="D6710" s="21" t="s">
        <v>345</v>
      </c>
      <c r="E6710" s="23"/>
    </row>
    <row r="6711" spans="1:5" ht="32" customHeight="1">
      <c r="A6711" s="19" t="s">
        <v>6698</v>
      </c>
      <c r="B6711" s="20" t="s">
        <v>6699</v>
      </c>
      <c r="C6711" s="21" t="s">
        <v>169577</v>
      </c>
      <c r="D6711" s="21" t="s">
        <v>345</v>
      </c>
      <c r="E6711" s="23"/>
    </row>
    <row r="6712" spans="1:5" ht="20" customHeight="1">
      <c r="A6712" s="19" t="s">
        <v>6700</v>
      </c>
      <c r="B6712" s="20" t="s">
        <v>6701</v>
      </c>
      <c r="C6712" s="22">
        <v>65</v>
      </c>
      <c r="D6712" s="21" t="s">
        <v>345</v>
      </c>
      <c r="E6712" s="23"/>
    </row>
    <row r="6713" spans="1:5" ht="20" customHeight="1">
      <c r="A6713" s="19" t="s">
        <v>6702</v>
      </c>
      <c r="B6713" s="20" t="s">
        <v>6703</v>
      </c>
      <c r="C6713" s="21" t="s">
        <v>169435</v>
      </c>
      <c r="D6713" s="21" t="s">
        <v>345</v>
      </c>
      <c r="E6713" s="23"/>
    </row>
    <row r="6714" spans="1:5" ht="20" customHeight="1">
      <c r="A6714" s="19" t="s">
        <v>6704</v>
      </c>
      <c r="B6714" s="20" t="s">
        <v>6705</v>
      </c>
      <c r="C6714" s="21" t="s">
        <v>169448</v>
      </c>
      <c r="D6714" s="21" t="s">
        <v>345</v>
      </c>
      <c r="E6714" s="23"/>
    </row>
    <row r="6715" spans="1:5" ht="20" customHeight="1">
      <c r="A6715" s="19" t="s">
        <v>6706</v>
      </c>
      <c r="B6715" s="20" t="s">
        <v>6707</v>
      </c>
      <c r="C6715" s="22">
        <v>45</v>
      </c>
      <c r="D6715" s="21" t="s">
        <v>345</v>
      </c>
      <c r="E6715" s="23"/>
    </row>
    <row r="6716" spans="1:5" ht="20" customHeight="1">
      <c r="A6716" s="19" t="s">
        <v>6708</v>
      </c>
      <c r="B6716" s="20" t="s">
        <v>6709</v>
      </c>
      <c r="C6716" s="21" t="s">
        <v>169455</v>
      </c>
      <c r="D6716" s="21" t="s">
        <v>345</v>
      </c>
      <c r="E6716" s="23"/>
    </row>
    <row r="6717" spans="1:5" ht="20" customHeight="1">
      <c r="A6717" s="19" t="s">
        <v>6710</v>
      </c>
      <c r="B6717" s="20" t="s">
        <v>6711</v>
      </c>
      <c r="C6717" s="22">
        <v>175</v>
      </c>
      <c r="D6717" s="21" t="s">
        <v>345</v>
      </c>
      <c r="E6717" s="23"/>
    </row>
    <row r="6718" spans="1:5" ht="20" customHeight="1">
      <c r="A6718" s="19" t="s">
        <v>6714</v>
      </c>
      <c r="B6718" s="20" t="s">
        <v>6713</v>
      </c>
      <c r="C6718" s="22">
        <v>55</v>
      </c>
      <c r="D6718" s="21" t="s">
        <v>345</v>
      </c>
      <c r="E6718" s="23"/>
    </row>
    <row r="6719" spans="1:5" ht="20" customHeight="1">
      <c r="A6719" s="19" t="s">
        <v>6715</v>
      </c>
      <c r="B6719" s="20" t="s">
        <v>6716</v>
      </c>
      <c r="C6719" s="22">
        <v>-45</v>
      </c>
      <c r="D6719" s="21" t="s">
        <v>345</v>
      </c>
      <c r="E6719" s="23"/>
    </row>
    <row r="6720" spans="1:5" ht="20" customHeight="1">
      <c r="A6720" s="19" t="s">
        <v>6717</v>
      </c>
      <c r="B6720" s="20" t="s">
        <v>6718</v>
      </c>
      <c r="C6720" s="22">
        <v>25</v>
      </c>
      <c r="D6720" s="21" t="s">
        <v>345</v>
      </c>
      <c r="E6720" s="23"/>
    </row>
    <row r="6721" spans="1:5" ht="20" customHeight="1">
      <c r="A6721" s="19" t="s">
        <v>6719</v>
      </c>
      <c r="B6721" s="20" t="s">
        <v>6720</v>
      </c>
      <c r="C6721" s="22">
        <v>115</v>
      </c>
      <c r="D6721" s="21" t="s">
        <v>296</v>
      </c>
      <c r="E6721" s="23"/>
    </row>
    <row r="6722" spans="1:5" ht="20" customHeight="1">
      <c r="A6722" s="19" t="s">
        <v>6721</v>
      </c>
      <c r="B6722" s="20" t="s">
        <v>6722</v>
      </c>
      <c r="C6722" s="22">
        <v>-75</v>
      </c>
      <c r="D6722" s="21" t="s">
        <v>345</v>
      </c>
      <c r="E6722" s="23"/>
    </row>
    <row r="6723" spans="1:5" ht="20" customHeight="1">
      <c r="A6723" s="19" t="s">
        <v>6723</v>
      </c>
      <c r="B6723" s="20" t="s">
        <v>6724</v>
      </c>
      <c r="C6723" s="22">
        <v>55</v>
      </c>
      <c r="D6723" s="21" t="s">
        <v>345</v>
      </c>
      <c r="E6723" s="23"/>
    </row>
    <row r="6724" spans="1:5" ht="20" customHeight="1">
      <c r="A6724" s="19" t="s">
        <v>6727</v>
      </c>
      <c r="B6724" s="20" t="s">
        <v>6726</v>
      </c>
      <c r="C6724" s="21" t="s">
        <v>169499</v>
      </c>
      <c r="D6724" s="21" t="s">
        <v>345</v>
      </c>
      <c r="E6724" s="23"/>
    </row>
    <row r="6725" spans="1:5" ht="20" customHeight="1">
      <c r="A6725" s="19" t="s">
        <v>6733</v>
      </c>
      <c r="B6725" s="20" t="s">
        <v>6729</v>
      </c>
      <c r="C6725" s="22">
        <v>65</v>
      </c>
      <c r="D6725" s="21" t="s">
        <v>345</v>
      </c>
      <c r="E6725" s="23"/>
    </row>
    <row r="6726" spans="1:5" ht="20" customHeight="1">
      <c r="A6726" s="19" t="s">
        <v>6734</v>
      </c>
      <c r="B6726" s="20" t="s">
        <v>6735</v>
      </c>
      <c r="C6726" s="22">
        <v>95</v>
      </c>
      <c r="D6726" s="21" t="s">
        <v>345</v>
      </c>
      <c r="E6726" s="23"/>
    </row>
    <row r="6727" spans="1:5" ht="20" customHeight="1">
      <c r="A6727" s="19" t="s">
        <v>6736</v>
      </c>
      <c r="B6727" s="20" t="s">
        <v>6737</v>
      </c>
      <c r="C6727" s="22">
        <v>95</v>
      </c>
      <c r="D6727" s="21" t="s">
        <v>345</v>
      </c>
      <c r="E6727" s="23"/>
    </row>
    <row r="6728" spans="1:5" ht="32" customHeight="1">
      <c r="A6728" s="19" t="s">
        <v>6738</v>
      </c>
      <c r="B6728" s="20" t="s">
        <v>6739</v>
      </c>
      <c r="C6728" s="21" t="s">
        <v>169555</v>
      </c>
      <c r="D6728" s="21" t="s">
        <v>345</v>
      </c>
      <c r="E6728" s="23"/>
    </row>
    <row r="6729" spans="1:5" ht="20" customHeight="1">
      <c r="A6729" s="19" t="s">
        <v>6740</v>
      </c>
      <c r="B6729" s="20" t="s">
        <v>6741</v>
      </c>
      <c r="C6729" s="21" t="s">
        <v>169438</v>
      </c>
      <c r="D6729" s="21" t="s">
        <v>345</v>
      </c>
      <c r="E6729" s="23"/>
    </row>
    <row r="6730" spans="1:5" ht="32" customHeight="1">
      <c r="A6730" s="19" t="s">
        <v>6742</v>
      </c>
      <c r="B6730" s="20" t="s">
        <v>6743</v>
      </c>
      <c r="C6730" s="21" t="s">
        <v>169554</v>
      </c>
      <c r="D6730" s="21" t="s">
        <v>345</v>
      </c>
      <c r="E6730" s="23"/>
    </row>
    <row r="6731" spans="1:5" ht="20" customHeight="1">
      <c r="A6731" s="19" t="s">
        <v>6746</v>
      </c>
      <c r="B6731" s="20" t="s">
        <v>6745</v>
      </c>
      <c r="C6731" s="21" t="s">
        <v>169439</v>
      </c>
      <c r="D6731" s="21" t="s">
        <v>345</v>
      </c>
      <c r="E6731" s="23"/>
    </row>
    <row r="6732" spans="1:5" ht="20" customHeight="1">
      <c r="A6732" s="19" t="s">
        <v>6747</v>
      </c>
      <c r="B6732" s="20" t="s">
        <v>6748</v>
      </c>
      <c r="C6732" s="21" t="s">
        <v>169438</v>
      </c>
      <c r="D6732" s="21" t="s">
        <v>345</v>
      </c>
      <c r="E6732" s="23"/>
    </row>
    <row r="6733" spans="1:5" ht="20" customHeight="1">
      <c r="A6733" s="19" t="s">
        <v>6751</v>
      </c>
      <c r="B6733" s="20" t="s">
        <v>6750</v>
      </c>
      <c r="C6733" s="22">
        <v>35</v>
      </c>
      <c r="D6733" s="21" t="s">
        <v>345</v>
      </c>
      <c r="E6733" s="23"/>
    </row>
    <row r="6734" spans="1:5" ht="20" customHeight="1">
      <c r="A6734" s="19" t="s">
        <v>6752</v>
      </c>
      <c r="B6734" s="20" t="s">
        <v>6753</v>
      </c>
      <c r="C6734" s="21" t="s">
        <v>169439</v>
      </c>
      <c r="D6734" s="21" t="s">
        <v>345</v>
      </c>
      <c r="E6734" s="23"/>
    </row>
    <row r="6735" spans="1:5" ht="20" customHeight="1">
      <c r="A6735" s="19" t="s">
        <v>6754</v>
      </c>
      <c r="B6735" s="24">
        <v>100</v>
      </c>
      <c r="C6735" s="22">
        <v>185</v>
      </c>
      <c r="D6735" s="21" t="s">
        <v>345</v>
      </c>
      <c r="E6735" s="23"/>
    </row>
    <row r="6736" spans="1:5" ht="20" customHeight="1">
      <c r="A6736" s="19" t="s">
        <v>6755</v>
      </c>
      <c r="B6736" s="20" t="s">
        <v>6756</v>
      </c>
      <c r="C6736" s="22">
        <v>105</v>
      </c>
      <c r="D6736" s="21" t="s">
        <v>345</v>
      </c>
      <c r="E6736" s="23"/>
    </row>
    <row r="6737" spans="1:5" ht="20" customHeight="1">
      <c r="A6737" s="19" t="s">
        <v>6759</v>
      </c>
      <c r="B6737" s="20" t="s">
        <v>6758</v>
      </c>
      <c r="C6737" s="21" t="s">
        <v>169509</v>
      </c>
      <c r="D6737" s="21" t="s">
        <v>345</v>
      </c>
      <c r="E6737" s="23"/>
    </row>
    <row r="6738" spans="1:5" ht="20" customHeight="1">
      <c r="A6738" s="19" t="s">
        <v>6760</v>
      </c>
      <c r="B6738" s="20" t="s">
        <v>6761</v>
      </c>
      <c r="C6738" s="21" t="s">
        <v>101727</v>
      </c>
      <c r="D6738" s="21" t="s">
        <v>345</v>
      </c>
      <c r="E6738" s="23"/>
    </row>
    <row r="6739" spans="1:5" ht="20" customHeight="1">
      <c r="A6739" s="19" t="s">
        <v>6762</v>
      </c>
      <c r="B6739" s="20" t="s">
        <v>6763</v>
      </c>
      <c r="C6739" s="22">
        <v>135</v>
      </c>
      <c r="D6739" s="21" t="s">
        <v>345</v>
      </c>
      <c r="E6739" s="23"/>
    </row>
    <row r="6740" spans="1:5" ht="20" customHeight="1">
      <c r="A6740" s="19" t="s">
        <v>6764</v>
      </c>
      <c r="B6740" s="20" t="s">
        <v>6765</v>
      </c>
      <c r="C6740" s="22">
        <v>75</v>
      </c>
      <c r="D6740" s="21" t="s">
        <v>345</v>
      </c>
      <c r="E6740" s="23"/>
    </row>
    <row r="6741" spans="1:5" ht="20" customHeight="1">
      <c r="A6741" s="19" t="s">
        <v>6768</v>
      </c>
      <c r="B6741" s="20" t="s">
        <v>6767</v>
      </c>
      <c r="C6741" s="22">
        <v>75</v>
      </c>
      <c r="D6741" s="21" t="s">
        <v>345</v>
      </c>
      <c r="E6741" s="23"/>
    </row>
    <row r="6742" spans="1:5" ht="32" customHeight="1">
      <c r="A6742" s="19" t="s">
        <v>6769</v>
      </c>
      <c r="B6742" s="20" t="s">
        <v>6770</v>
      </c>
      <c r="C6742" s="21" t="s">
        <v>169561</v>
      </c>
      <c r="D6742" s="21" t="s">
        <v>345</v>
      </c>
      <c r="E6742" s="23"/>
    </row>
    <row r="6743" spans="1:5" ht="20" customHeight="1">
      <c r="A6743" s="19" t="s">
        <v>6773</v>
      </c>
      <c r="B6743" s="20" t="s">
        <v>6772</v>
      </c>
      <c r="C6743" s="21" t="s">
        <v>169438</v>
      </c>
      <c r="D6743" s="21" t="s">
        <v>345</v>
      </c>
      <c r="E6743" s="23"/>
    </row>
    <row r="6744" spans="1:5" ht="20" customHeight="1">
      <c r="A6744" s="19" t="s">
        <v>6774</v>
      </c>
      <c r="B6744" s="20" t="s">
        <v>6775</v>
      </c>
      <c r="C6744" s="22">
        <v>55</v>
      </c>
      <c r="D6744" s="21" t="s">
        <v>345</v>
      </c>
      <c r="E6744" s="23"/>
    </row>
    <row r="6745" spans="1:5" ht="20" customHeight="1">
      <c r="A6745" s="19" t="s">
        <v>6776</v>
      </c>
      <c r="B6745" s="20" t="s">
        <v>6777</v>
      </c>
      <c r="C6745" s="21" t="s">
        <v>169435</v>
      </c>
      <c r="D6745" s="21" t="s">
        <v>345</v>
      </c>
      <c r="E6745" s="23"/>
    </row>
    <row r="6746" spans="1:5" ht="20" customHeight="1">
      <c r="A6746" s="19" t="s">
        <v>6778</v>
      </c>
      <c r="B6746" s="20" t="s">
        <v>6779</v>
      </c>
      <c r="C6746" s="21" t="s">
        <v>169448</v>
      </c>
      <c r="D6746" s="21" t="s">
        <v>345</v>
      </c>
      <c r="E6746" s="23"/>
    </row>
    <row r="6747" spans="1:5" ht="20" customHeight="1">
      <c r="A6747" s="19" t="s">
        <v>6780</v>
      </c>
      <c r="B6747" s="20" t="s">
        <v>6781</v>
      </c>
      <c r="C6747" s="22">
        <v>-25</v>
      </c>
      <c r="D6747" s="21" t="s">
        <v>345</v>
      </c>
      <c r="E6747" s="23"/>
    </row>
    <row r="6748" spans="1:5" ht="20" customHeight="1">
      <c r="A6748" s="19" t="s">
        <v>6782</v>
      </c>
      <c r="B6748" s="20" t="s">
        <v>6783</v>
      </c>
      <c r="C6748" s="21" t="s">
        <v>169492</v>
      </c>
      <c r="D6748" s="21" t="s">
        <v>296</v>
      </c>
      <c r="E6748" s="23"/>
    </row>
    <row r="6749" spans="1:5" ht="20" customHeight="1">
      <c r="A6749" s="19" t="s">
        <v>6784</v>
      </c>
      <c r="B6749" s="20" t="s">
        <v>6785</v>
      </c>
      <c r="C6749" s="21" t="s">
        <v>169460</v>
      </c>
      <c r="D6749" s="21" t="s">
        <v>345</v>
      </c>
      <c r="E6749" s="23"/>
    </row>
    <row r="6750" spans="1:5" ht="20" customHeight="1">
      <c r="A6750" s="19" t="s">
        <v>6790</v>
      </c>
      <c r="B6750" s="24">
        <v>100</v>
      </c>
      <c r="C6750" s="21" t="s">
        <v>169461</v>
      </c>
      <c r="D6750" s="21" t="s">
        <v>345</v>
      </c>
      <c r="E6750" s="23"/>
    </row>
    <row r="6751" spans="1:5" ht="20" customHeight="1">
      <c r="A6751" s="19" t="s">
        <v>6791</v>
      </c>
      <c r="B6751" s="24">
        <v>100</v>
      </c>
      <c r="C6751" s="22">
        <v>125</v>
      </c>
      <c r="D6751" s="21" t="s">
        <v>345</v>
      </c>
      <c r="E6751" s="23"/>
    </row>
    <row r="6752" spans="1:5" ht="20" customHeight="1">
      <c r="A6752" s="19" t="s">
        <v>6792</v>
      </c>
      <c r="B6752" s="24">
        <v>100</v>
      </c>
      <c r="C6752" s="21" t="s">
        <v>169499</v>
      </c>
      <c r="D6752" s="21" t="s">
        <v>345</v>
      </c>
      <c r="E6752" s="23"/>
    </row>
    <row r="6753" spans="1:5" ht="20" customHeight="1">
      <c r="A6753" s="19" t="s">
        <v>6793</v>
      </c>
      <c r="B6753" s="20" t="s">
        <v>6794</v>
      </c>
      <c r="C6753" s="21" t="s">
        <v>169478</v>
      </c>
      <c r="D6753" s="21" t="s">
        <v>345</v>
      </c>
      <c r="E6753" s="23"/>
    </row>
    <row r="6754" spans="1:5" ht="20" customHeight="1">
      <c r="A6754" s="19" t="s">
        <v>6795</v>
      </c>
      <c r="B6754" s="20" t="s">
        <v>6796</v>
      </c>
      <c r="C6754" s="22">
        <v>75</v>
      </c>
      <c r="D6754" s="21" t="s">
        <v>345</v>
      </c>
      <c r="E6754" s="23"/>
    </row>
    <row r="6755" spans="1:5" ht="20" customHeight="1">
      <c r="A6755" s="19" t="s">
        <v>6798</v>
      </c>
      <c r="B6755" s="24">
        <v>100</v>
      </c>
      <c r="C6755" s="21" t="s">
        <v>169460</v>
      </c>
      <c r="D6755" s="21" t="s">
        <v>345</v>
      </c>
      <c r="E6755" s="23"/>
    </row>
    <row r="6756" spans="1:5" ht="20" customHeight="1">
      <c r="A6756" s="19" t="s">
        <v>6799</v>
      </c>
      <c r="B6756" s="24">
        <v>100</v>
      </c>
      <c r="C6756" s="21" t="s">
        <v>101727</v>
      </c>
      <c r="D6756" s="21" t="s">
        <v>345</v>
      </c>
      <c r="E6756" s="23"/>
    </row>
    <row r="6757" spans="1:5" ht="20" customHeight="1">
      <c r="A6757" s="19" t="s">
        <v>6802</v>
      </c>
      <c r="B6757" s="20" t="s">
        <v>6801</v>
      </c>
      <c r="C6757" s="22">
        <v>125</v>
      </c>
      <c r="D6757" s="21" t="s">
        <v>345</v>
      </c>
      <c r="E6757" s="23"/>
    </row>
    <row r="6758" spans="1:5" ht="20" customHeight="1">
      <c r="A6758" s="19" t="s">
        <v>6803</v>
      </c>
      <c r="B6758" s="20" t="s">
        <v>6804</v>
      </c>
      <c r="C6758" s="22">
        <v>65</v>
      </c>
      <c r="D6758" s="21" t="s">
        <v>345</v>
      </c>
      <c r="E6758" s="23"/>
    </row>
    <row r="6759" spans="1:5" ht="20" customHeight="1">
      <c r="A6759" s="19" t="s">
        <v>6805</v>
      </c>
      <c r="B6759" s="20" t="s">
        <v>6806</v>
      </c>
      <c r="C6759" s="21" t="s">
        <v>169461</v>
      </c>
      <c r="D6759" s="21" t="s">
        <v>296</v>
      </c>
      <c r="E6759" s="23"/>
    </row>
    <row r="6760" spans="1:5" ht="20" customHeight="1">
      <c r="A6760" s="19" t="s">
        <v>6807</v>
      </c>
      <c r="B6760" s="24">
        <v>100</v>
      </c>
      <c r="C6760" s="22">
        <v>175</v>
      </c>
      <c r="D6760" s="21" t="s">
        <v>345</v>
      </c>
      <c r="E6760" s="23"/>
    </row>
    <row r="6761" spans="1:5" ht="20" customHeight="1">
      <c r="A6761" s="19" t="s">
        <v>6810</v>
      </c>
      <c r="B6761" s="20" t="s">
        <v>6809</v>
      </c>
      <c r="C6761" s="22">
        <v>165</v>
      </c>
      <c r="D6761" s="21" t="s">
        <v>345</v>
      </c>
      <c r="E6761" s="23"/>
    </row>
    <row r="6762" spans="1:5" ht="20" customHeight="1">
      <c r="A6762" s="19" t="s">
        <v>6811</v>
      </c>
      <c r="B6762" s="20" t="s">
        <v>6812</v>
      </c>
      <c r="C6762" s="21" t="s">
        <v>169509</v>
      </c>
      <c r="D6762" s="21" t="s">
        <v>296</v>
      </c>
      <c r="E6762" s="23"/>
    </row>
    <row r="6763" spans="1:5" ht="20" customHeight="1">
      <c r="A6763" s="19" t="s">
        <v>6813</v>
      </c>
      <c r="B6763" s="20" t="s">
        <v>6814</v>
      </c>
      <c r="C6763" s="22">
        <v>65</v>
      </c>
      <c r="D6763" s="21" t="s">
        <v>345</v>
      </c>
      <c r="E6763" s="23"/>
    </row>
    <row r="6764" spans="1:5" ht="20" customHeight="1">
      <c r="A6764" s="19" t="s">
        <v>6815</v>
      </c>
      <c r="B6764" s="20" t="s">
        <v>6816</v>
      </c>
      <c r="C6764" s="21" t="s">
        <v>169478</v>
      </c>
      <c r="D6764" s="21" t="s">
        <v>345</v>
      </c>
      <c r="E6764" s="23"/>
    </row>
    <row r="6765" spans="1:5" ht="20" customHeight="1">
      <c r="A6765" s="19" t="s">
        <v>6817</v>
      </c>
      <c r="B6765" s="20" t="s">
        <v>6818</v>
      </c>
      <c r="C6765" s="21" t="s">
        <v>169478</v>
      </c>
      <c r="D6765" s="21" t="s">
        <v>345</v>
      </c>
      <c r="E6765" s="23"/>
    </row>
    <row r="6766" spans="1:5" ht="20" customHeight="1">
      <c r="A6766" s="19" t="s">
        <v>6819</v>
      </c>
      <c r="B6766" s="20" t="s">
        <v>6820</v>
      </c>
      <c r="C6766" s="22">
        <v>95</v>
      </c>
      <c r="D6766" s="21" t="s">
        <v>345</v>
      </c>
      <c r="E6766" s="23"/>
    </row>
    <row r="6767" spans="1:5" ht="20" customHeight="1">
      <c r="A6767" s="19" t="s">
        <v>6821</v>
      </c>
      <c r="B6767" s="20" t="s">
        <v>6822</v>
      </c>
      <c r="C6767" s="22">
        <v>35</v>
      </c>
      <c r="D6767" s="21" t="s">
        <v>345</v>
      </c>
      <c r="E6767" s="23"/>
    </row>
    <row r="6768" spans="1:5" ht="20" customHeight="1">
      <c r="A6768" s="19" t="s">
        <v>6825</v>
      </c>
      <c r="B6768" s="20" t="s">
        <v>6824</v>
      </c>
      <c r="C6768" s="21" t="s">
        <v>169460</v>
      </c>
      <c r="D6768" s="21" t="s">
        <v>345</v>
      </c>
      <c r="E6768" s="23"/>
    </row>
    <row r="6769" spans="1:5" ht="20" customHeight="1">
      <c r="A6769" s="19" t="s">
        <v>6826</v>
      </c>
      <c r="B6769" s="24">
        <v>100</v>
      </c>
      <c r="C6769" s="21" t="s">
        <v>169435</v>
      </c>
      <c r="D6769" s="21" t="s">
        <v>345</v>
      </c>
      <c r="E6769" s="23"/>
    </row>
    <row r="6770" spans="1:5" ht="20" customHeight="1">
      <c r="A6770" s="19" t="s">
        <v>6827</v>
      </c>
      <c r="B6770" s="20" t="s">
        <v>6828</v>
      </c>
      <c r="C6770" s="21" t="s">
        <v>101727</v>
      </c>
      <c r="D6770" s="21" t="s">
        <v>345</v>
      </c>
      <c r="E6770" s="23"/>
    </row>
    <row r="6771" spans="1:5" ht="32" customHeight="1">
      <c r="A6771" s="19" t="s">
        <v>6829</v>
      </c>
      <c r="B6771" s="20" t="s">
        <v>6830</v>
      </c>
      <c r="C6771" s="21" t="s">
        <v>169582</v>
      </c>
      <c r="D6771" s="21" t="s">
        <v>345</v>
      </c>
      <c r="E6771" s="23"/>
    </row>
    <row r="6772" spans="1:5" ht="20" customHeight="1">
      <c r="A6772" s="19" t="s">
        <v>6831</v>
      </c>
      <c r="B6772" s="20" t="s">
        <v>6832</v>
      </c>
      <c r="C6772" s="21" t="s">
        <v>169485</v>
      </c>
      <c r="D6772" s="21" t="s">
        <v>296</v>
      </c>
      <c r="E6772" s="23"/>
    </row>
    <row r="6773" spans="1:5" ht="20" customHeight="1">
      <c r="A6773" s="19" t="s">
        <v>7018</v>
      </c>
      <c r="B6773" s="20" t="s">
        <v>7019</v>
      </c>
      <c r="C6773" s="21" t="s">
        <v>169486</v>
      </c>
      <c r="D6773" s="21" t="s">
        <v>345</v>
      </c>
      <c r="E6773" s="23"/>
    </row>
    <row r="6774" spans="1:5" ht="20" customHeight="1">
      <c r="A6774" s="19" t="s">
        <v>8507</v>
      </c>
      <c r="B6774" s="20" t="s">
        <v>8505</v>
      </c>
      <c r="C6774" s="22">
        <v>35</v>
      </c>
      <c r="D6774" s="21" t="s">
        <v>345</v>
      </c>
      <c r="E6774" s="23"/>
    </row>
    <row r="6775" spans="1:5" ht="20" customHeight="1">
      <c r="A6775" s="19" t="s">
        <v>8564</v>
      </c>
      <c r="B6775" s="20" t="s">
        <v>8565</v>
      </c>
      <c r="C6775" s="22">
        <v>-65</v>
      </c>
      <c r="D6775" s="21" t="s">
        <v>345</v>
      </c>
      <c r="E6775" s="23"/>
    </row>
    <row r="6776" spans="1:5" ht="20" customHeight="1">
      <c r="A6776" s="19" t="s">
        <v>8587</v>
      </c>
      <c r="B6776" s="20" t="s">
        <v>8588</v>
      </c>
      <c r="C6776" s="21" t="s">
        <v>169449</v>
      </c>
      <c r="D6776" s="21" t="s">
        <v>345</v>
      </c>
      <c r="E6776" s="23"/>
    </row>
    <row r="6777" spans="1:5" ht="20" customHeight="1">
      <c r="A6777" s="19" t="s">
        <v>8630</v>
      </c>
      <c r="B6777" s="20" t="s">
        <v>8631</v>
      </c>
      <c r="C6777" s="21" t="s">
        <v>169442</v>
      </c>
      <c r="D6777" s="21" t="s">
        <v>345</v>
      </c>
      <c r="E6777" s="23"/>
    </row>
    <row r="6778" spans="1:5" ht="20" customHeight="1">
      <c r="A6778" s="19" t="s">
        <v>8661</v>
      </c>
      <c r="B6778" s="20" t="s">
        <v>8662</v>
      </c>
      <c r="C6778" s="21" t="s">
        <v>169448</v>
      </c>
      <c r="D6778" s="21" t="s">
        <v>345</v>
      </c>
      <c r="E6778" s="23"/>
    </row>
    <row r="6779" spans="1:5" ht="32" customHeight="1">
      <c r="A6779" s="19" t="s">
        <v>8676</v>
      </c>
      <c r="B6779" s="20" t="s">
        <v>8675</v>
      </c>
      <c r="C6779" s="21" t="s">
        <v>169567</v>
      </c>
      <c r="D6779" s="21" t="s">
        <v>345</v>
      </c>
      <c r="E6779" s="23"/>
    </row>
    <row r="6780" spans="1:5" ht="20" customHeight="1">
      <c r="A6780" s="19" t="s">
        <v>8686</v>
      </c>
      <c r="B6780" s="20" t="s">
        <v>8687</v>
      </c>
      <c r="C6780" s="21" t="s">
        <v>169449</v>
      </c>
      <c r="D6780" s="21" t="s">
        <v>345</v>
      </c>
      <c r="E6780" s="23"/>
    </row>
    <row r="6781" spans="1:5" ht="32" customHeight="1">
      <c r="A6781" s="19" t="s">
        <v>8693</v>
      </c>
      <c r="B6781" s="20" t="s">
        <v>8692</v>
      </c>
      <c r="C6781" s="21" t="s">
        <v>169559</v>
      </c>
      <c r="D6781" s="21" t="s">
        <v>345</v>
      </c>
      <c r="E6781" s="23"/>
    </row>
    <row r="6782" spans="1:5" ht="20" customHeight="1">
      <c r="A6782" s="19" t="s">
        <v>8700</v>
      </c>
      <c r="B6782" s="20" t="s">
        <v>8701</v>
      </c>
      <c r="C6782" s="21" t="s">
        <v>169442</v>
      </c>
      <c r="D6782" s="21" t="s">
        <v>345</v>
      </c>
      <c r="E6782" s="23"/>
    </row>
    <row r="6783" spans="1:5" ht="32" customHeight="1">
      <c r="A6783" s="19" t="s">
        <v>8715</v>
      </c>
      <c r="B6783" s="20" t="s">
        <v>8713</v>
      </c>
      <c r="C6783" s="21" t="s">
        <v>169566</v>
      </c>
      <c r="D6783" s="21" t="s">
        <v>345</v>
      </c>
      <c r="E6783" s="23"/>
    </row>
    <row r="6784" spans="1:5" ht="32" customHeight="1">
      <c r="A6784" s="19" t="s">
        <v>8719</v>
      </c>
      <c r="B6784" s="20" t="s">
        <v>8720</v>
      </c>
      <c r="C6784" s="21" t="s">
        <v>169578</v>
      </c>
      <c r="D6784" s="21" t="s">
        <v>345</v>
      </c>
      <c r="E6784" s="23"/>
    </row>
    <row r="6785" spans="1:5" ht="20" customHeight="1">
      <c r="A6785" s="19" t="s">
        <v>8735</v>
      </c>
      <c r="B6785" s="20" t="s">
        <v>8734</v>
      </c>
      <c r="C6785" s="21" t="s">
        <v>169435</v>
      </c>
      <c r="D6785" s="21" t="s">
        <v>345</v>
      </c>
      <c r="E6785" s="23"/>
    </row>
    <row r="6786" spans="1:5" ht="20" customHeight="1">
      <c r="A6786" s="19" t="s">
        <v>8744</v>
      </c>
      <c r="B6786" s="20" t="s">
        <v>8745</v>
      </c>
      <c r="C6786" s="21" t="s">
        <v>101727</v>
      </c>
      <c r="D6786" s="21" t="s">
        <v>296</v>
      </c>
      <c r="E6786" s="23"/>
    </row>
    <row r="6787" spans="1:5" ht="32" customHeight="1">
      <c r="A6787" s="19" t="s">
        <v>8749</v>
      </c>
      <c r="B6787" s="20" t="s">
        <v>8750</v>
      </c>
      <c r="C6787" s="21" t="s">
        <v>169561</v>
      </c>
      <c r="D6787" s="21" t="s">
        <v>345</v>
      </c>
      <c r="E6787" s="23"/>
    </row>
    <row r="6788" spans="1:5" ht="32" customHeight="1">
      <c r="A6788" s="19" t="s">
        <v>8754</v>
      </c>
      <c r="B6788" s="20" t="s">
        <v>8755</v>
      </c>
      <c r="C6788" s="21" t="s">
        <v>169559</v>
      </c>
      <c r="D6788" s="21" t="s">
        <v>345</v>
      </c>
      <c r="E6788" s="23"/>
    </row>
    <row r="6789" spans="1:5" ht="20" customHeight="1">
      <c r="A6789" s="19" t="s">
        <v>8761</v>
      </c>
      <c r="B6789" s="20" t="s">
        <v>8762</v>
      </c>
      <c r="C6789" s="21" t="s">
        <v>169455</v>
      </c>
      <c r="D6789" s="21" t="s">
        <v>345</v>
      </c>
      <c r="E6789" s="23"/>
    </row>
    <row r="6790" spans="1:5" ht="20" customHeight="1">
      <c r="A6790" s="19" t="s">
        <v>8764</v>
      </c>
      <c r="B6790" s="20" t="s">
        <v>8765</v>
      </c>
      <c r="C6790" s="21" t="s">
        <v>169509</v>
      </c>
      <c r="D6790" s="21" t="s">
        <v>296</v>
      </c>
      <c r="E6790" s="23"/>
    </row>
    <row r="6791" spans="1:5" ht="32" customHeight="1">
      <c r="A6791" s="19" t="s">
        <v>8771</v>
      </c>
      <c r="B6791" s="20" t="s">
        <v>8772</v>
      </c>
      <c r="C6791" s="21" t="s">
        <v>169556</v>
      </c>
      <c r="D6791" s="21" t="s">
        <v>345</v>
      </c>
      <c r="E6791" s="23"/>
    </row>
    <row r="6792" spans="1:5" ht="20" customHeight="1">
      <c r="A6792" s="19" t="s">
        <v>8778</v>
      </c>
      <c r="B6792" s="20" t="s">
        <v>8779</v>
      </c>
      <c r="C6792" s="22">
        <v>-75</v>
      </c>
      <c r="D6792" s="21" t="s">
        <v>345</v>
      </c>
      <c r="E6792" s="23"/>
    </row>
    <row r="6793" spans="1:5" ht="32" customHeight="1">
      <c r="A6793" s="19" t="s">
        <v>8795</v>
      </c>
      <c r="B6793" s="20" t="s">
        <v>8794</v>
      </c>
      <c r="C6793" s="21" t="s">
        <v>169582</v>
      </c>
      <c r="D6793" s="21" t="s">
        <v>345</v>
      </c>
      <c r="E6793" s="23"/>
    </row>
    <row r="6794" spans="1:5" ht="20" customHeight="1">
      <c r="A6794" s="19" t="s">
        <v>8805</v>
      </c>
      <c r="B6794" s="20" t="s">
        <v>8806</v>
      </c>
      <c r="C6794" s="21" t="s">
        <v>169460</v>
      </c>
      <c r="D6794" s="21" t="s">
        <v>296</v>
      </c>
      <c r="E6794" s="23"/>
    </row>
    <row r="6795" spans="1:5" ht="20" customHeight="1">
      <c r="A6795" s="19" t="s">
        <v>8808</v>
      </c>
      <c r="B6795" s="20" t="s">
        <v>8809</v>
      </c>
      <c r="C6795" s="21" t="s">
        <v>169442</v>
      </c>
      <c r="D6795" s="21" t="s">
        <v>345</v>
      </c>
      <c r="E6795" s="23"/>
    </row>
    <row r="6796" spans="1:5" ht="20" customHeight="1">
      <c r="A6796" s="19" t="s">
        <v>8811</v>
      </c>
      <c r="B6796" s="20" t="s">
        <v>83</v>
      </c>
      <c r="C6796" s="22">
        <v>125</v>
      </c>
      <c r="D6796" s="21" t="s">
        <v>296</v>
      </c>
      <c r="E6796" s="23"/>
    </row>
    <row r="6797" spans="1:5" ht="32" customHeight="1">
      <c r="A6797" s="19" t="s">
        <v>8815</v>
      </c>
      <c r="B6797" s="20" t="s">
        <v>8816</v>
      </c>
      <c r="C6797" s="21" t="s">
        <v>169579</v>
      </c>
      <c r="D6797" s="21" t="s">
        <v>345</v>
      </c>
      <c r="E6797" s="23"/>
    </row>
    <row r="6798" spans="1:5" ht="20" customHeight="1">
      <c r="A6798" s="19" t="s">
        <v>8822</v>
      </c>
      <c r="B6798" s="20" t="s">
        <v>8823</v>
      </c>
      <c r="C6798" s="21" t="s">
        <v>169509</v>
      </c>
      <c r="D6798" s="21" t="s">
        <v>296</v>
      </c>
      <c r="E6798" s="23"/>
    </row>
    <row r="6799" spans="1:5" ht="20" customHeight="1">
      <c r="A6799" s="19" t="s">
        <v>8827</v>
      </c>
      <c r="B6799" s="20" t="s">
        <v>8828</v>
      </c>
      <c r="C6799" s="22">
        <v>-95</v>
      </c>
      <c r="D6799" s="21" t="s">
        <v>345</v>
      </c>
      <c r="E6799" s="23"/>
    </row>
    <row r="6800" spans="1:5" ht="20" customHeight="1">
      <c r="A6800" s="19" t="s">
        <v>8876</v>
      </c>
      <c r="B6800" s="20" t="s">
        <v>8877</v>
      </c>
      <c r="C6800" s="22">
        <v>45</v>
      </c>
      <c r="D6800" s="21" t="s">
        <v>139</v>
      </c>
      <c r="E6800" s="23"/>
    </row>
    <row r="6801" spans="1:5" ht="20" customHeight="1">
      <c r="A6801" s="19" t="s">
        <v>8941</v>
      </c>
      <c r="B6801" s="20" t="s">
        <v>8942</v>
      </c>
      <c r="C6801" s="22">
        <v>-65</v>
      </c>
      <c r="D6801" s="21" t="s">
        <v>139</v>
      </c>
      <c r="E6801" s="23"/>
    </row>
    <row r="6802" spans="1:5" ht="20" customHeight="1">
      <c r="A6802" s="19" t="s">
        <v>6661</v>
      </c>
      <c r="B6802" s="20" t="s">
        <v>6662</v>
      </c>
      <c r="C6802" s="21" t="s">
        <v>169499</v>
      </c>
      <c r="D6802" s="21" t="s">
        <v>139</v>
      </c>
      <c r="E6802" s="23"/>
    </row>
    <row r="6803" spans="1:5" ht="20" customHeight="1">
      <c r="A6803" s="19" t="s">
        <v>200</v>
      </c>
      <c r="B6803" s="20" t="s">
        <v>204</v>
      </c>
      <c r="C6803" s="21" t="s">
        <v>169461</v>
      </c>
      <c r="D6803" s="21" t="s">
        <v>139</v>
      </c>
      <c r="E6803" s="23"/>
    </row>
    <row r="6804" spans="1:5" ht="20" customHeight="1">
      <c r="A6804" s="19" t="s">
        <v>6786</v>
      </c>
      <c r="B6804" s="20" t="s">
        <v>6787</v>
      </c>
      <c r="C6804" s="22">
        <v>245</v>
      </c>
      <c r="D6804" s="21" t="s">
        <v>139</v>
      </c>
      <c r="E6804" s="23"/>
    </row>
    <row r="6805" spans="1:5" ht="20" customHeight="1">
      <c r="A6805" s="19" t="s">
        <v>6833</v>
      </c>
      <c r="B6805" s="20" t="s">
        <v>6834</v>
      </c>
      <c r="C6805" s="21" t="s">
        <v>169446</v>
      </c>
      <c r="D6805" s="21" t="s">
        <v>296</v>
      </c>
      <c r="E6805" s="23"/>
    </row>
    <row r="6806" spans="1:5" ht="20" customHeight="1">
      <c r="A6806" s="19" t="s">
        <v>6839</v>
      </c>
      <c r="B6806" s="20" t="s">
        <v>6840</v>
      </c>
      <c r="C6806" s="21" t="s">
        <v>169471</v>
      </c>
      <c r="D6806" s="21" t="s">
        <v>345</v>
      </c>
      <c r="E6806" s="23"/>
    </row>
    <row r="6807" spans="1:5" ht="20" customHeight="1">
      <c r="A6807" s="19" t="s">
        <v>6847</v>
      </c>
      <c r="B6807" s="20" t="s">
        <v>6848</v>
      </c>
      <c r="C6807" s="21" t="s">
        <v>169471</v>
      </c>
      <c r="D6807" s="21" t="s">
        <v>345</v>
      </c>
      <c r="E6807" s="23"/>
    </row>
    <row r="6808" spans="1:5" ht="20" customHeight="1">
      <c r="A6808" s="19" t="s">
        <v>6886</v>
      </c>
      <c r="B6808" s="20" t="s">
        <v>6887</v>
      </c>
      <c r="C6808" s="21" t="s">
        <v>169476</v>
      </c>
      <c r="D6808" s="21" t="s">
        <v>345</v>
      </c>
      <c r="E6808" s="23"/>
    </row>
    <row r="6809" spans="1:5" ht="20" customHeight="1">
      <c r="A6809" s="19" t="s">
        <v>6894</v>
      </c>
      <c r="B6809" s="20" t="s">
        <v>6895</v>
      </c>
      <c r="C6809" s="22">
        <v>-15</v>
      </c>
      <c r="D6809" s="21" t="s">
        <v>345</v>
      </c>
      <c r="E6809" s="23"/>
    </row>
    <row r="6810" spans="1:5" ht="20" customHeight="1">
      <c r="A6810" s="19" t="s">
        <v>6950</v>
      </c>
      <c r="B6810" s="20" t="s">
        <v>6951</v>
      </c>
      <c r="C6810" s="22">
        <v>25</v>
      </c>
      <c r="D6810" s="21" t="s">
        <v>345</v>
      </c>
      <c r="E6810" s="23"/>
    </row>
    <row r="6811" spans="1:5" ht="20" customHeight="1">
      <c r="A6811" s="19" t="s">
        <v>7020</v>
      </c>
      <c r="B6811" s="20" t="s">
        <v>7019</v>
      </c>
      <c r="C6811" s="21" t="s">
        <v>169486</v>
      </c>
      <c r="D6811" s="21" t="s">
        <v>345</v>
      </c>
      <c r="E6811" s="23"/>
    </row>
    <row r="6812" spans="1:5" ht="20" customHeight="1">
      <c r="A6812" s="19" t="s">
        <v>8471</v>
      </c>
      <c r="B6812" s="20" t="s">
        <v>8472</v>
      </c>
      <c r="C6812" s="21" t="s">
        <v>169494</v>
      </c>
      <c r="D6812" s="21" t="s">
        <v>345</v>
      </c>
      <c r="E6812" s="23"/>
    </row>
    <row r="6813" spans="1:5" ht="20" customHeight="1">
      <c r="A6813" s="19" t="s">
        <v>8474</v>
      </c>
      <c r="B6813" s="20" t="s">
        <v>8475</v>
      </c>
      <c r="C6813" s="21" t="s">
        <v>169494</v>
      </c>
      <c r="D6813" s="21" t="s">
        <v>345</v>
      </c>
      <c r="E6813" s="23"/>
    </row>
    <row r="6814" spans="1:5" ht="20" customHeight="1">
      <c r="A6814" s="19" t="s">
        <v>8485</v>
      </c>
      <c r="B6814" s="20" t="s">
        <v>8486</v>
      </c>
      <c r="C6814" s="22">
        <v>145</v>
      </c>
      <c r="D6814" s="21" t="s">
        <v>345</v>
      </c>
      <c r="E6814" s="23"/>
    </row>
    <row r="6815" spans="1:5" ht="20" customHeight="1">
      <c r="A6815" s="19" t="s">
        <v>8496</v>
      </c>
      <c r="B6815" s="20" t="s">
        <v>8497</v>
      </c>
      <c r="C6815" s="22">
        <v>255</v>
      </c>
      <c r="D6815" s="21" t="s">
        <v>345</v>
      </c>
      <c r="E6815" s="23"/>
    </row>
    <row r="6816" spans="1:5" ht="20" customHeight="1">
      <c r="A6816" s="19" t="s">
        <v>8508</v>
      </c>
      <c r="B6816" s="20" t="s">
        <v>8505</v>
      </c>
      <c r="C6816" s="22">
        <v>25</v>
      </c>
      <c r="D6816" s="21" t="s">
        <v>345</v>
      </c>
      <c r="E6816" s="23"/>
    </row>
    <row r="6817" spans="1:5" ht="20" customHeight="1">
      <c r="A6817" s="19" t="s">
        <v>8522</v>
      </c>
      <c r="B6817" s="20" t="s">
        <v>8523</v>
      </c>
      <c r="C6817" s="21" t="s">
        <v>169449</v>
      </c>
      <c r="D6817" s="21" t="s">
        <v>345</v>
      </c>
      <c r="E6817" s="23"/>
    </row>
    <row r="6818" spans="1:5" ht="20" customHeight="1">
      <c r="A6818" s="19" t="s">
        <v>8525</v>
      </c>
      <c r="B6818" s="20" t="s">
        <v>8526</v>
      </c>
      <c r="C6818" s="21" t="s">
        <v>169476</v>
      </c>
      <c r="D6818" s="21" t="s">
        <v>345</v>
      </c>
      <c r="E6818" s="23"/>
    </row>
    <row r="6819" spans="1:5" ht="20" customHeight="1">
      <c r="A6819" s="19" t="s">
        <v>8536</v>
      </c>
      <c r="B6819" s="20" t="s">
        <v>8537</v>
      </c>
      <c r="C6819" s="22">
        <v>35</v>
      </c>
      <c r="D6819" s="21" t="s">
        <v>345</v>
      </c>
      <c r="E6819" s="23"/>
    </row>
    <row r="6820" spans="1:5" ht="20" customHeight="1">
      <c r="A6820" s="19" t="s">
        <v>8551</v>
      </c>
      <c r="B6820" s="20" t="s">
        <v>8552</v>
      </c>
      <c r="C6820" s="22">
        <v>55</v>
      </c>
      <c r="D6820" s="21" t="s">
        <v>345</v>
      </c>
      <c r="E6820" s="23"/>
    </row>
    <row r="6821" spans="1:5" ht="20" customHeight="1">
      <c r="A6821" s="19" t="s">
        <v>8566</v>
      </c>
      <c r="B6821" s="20" t="s">
        <v>8565</v>
      </c>
      <c r="C6821" s="22">
        <v>-65</v>
      </c>
      <c r="D6821" s="21" t="s">
        <v>345</v>
      </c>
      <c r="E6821" s="23"/>
    </row>
    <row r="6822" spans="1:5" ht="20" customHeight="1">
      <c r="A6822" s="19" t="s">
        <v>8584</v>
      </c>
      <c r="B6822" s="20" t="s">
        <v>8585</v>
      </c>
      <c r="C6822" s="21" t="s">
        <v>169435</v>
      </c>
      <c r="D6822" s="21" t="s">
        <v>345</v>
      </c>
      <c r="E6822" s="23"/>
    </row>
    <row r="6823" spans="1:5" ht="20" customHeight="1">
      <c r="A6823" s="19" t="s">
        <v>8589</v>
      </c>
      <c r="B6823" s="20" t="s">
        <v>8588</v>
      </c>
      <c r="C6823" s="22">
        <v>0</v>
      </c>
      <c r="D6823" s="21" t="s">
        <v>345</v>
      </c>
      <c r="E6823" s="23"/>
    </row>
    <row r="6824" spans="1:5" ht="20" customHeight="1">
      <c r="A6824" s="19" t="s">
        <v>8599</v>
      </c>
      <c r="B6824" s="20" t="s">
        <v>8600</v>
      </c>
      <c r="C6824" s="22">
        <v>85</v>
      </c>
      <c r="D6824" s="21" t="s">
        <v>345</v>
      </c>
      <c r="E6824" s="23"/>
    </row>
    <row r="6825" spans="1:5" ht="20" customHeight="1">
      <c r="A6825" s="19" t="s">
        <v>8610</v>
      </c>
      <c r="B6825" s="20" t="s">
        <v>8611</v>
      </c>
      <c r="C6825" s="21" t="s">
        <v>169485</v>
      </c>
      <c r="D6825" s="21" t="s">
        <v>345</v>
      </c>
      <c r="E6825" s="23"/>
    </row>
    <row r="6826" spans="1:5" ht="20" customHeight="1">
      <c r="A6826" s="19" t="s">
        <v>8615</v>
      </c>
      <c r="B6826" s="20" t="s">
        <v>8616</v>
      </c>
      <c r="C6826" s="22">
        <v>105</v>
      </c>
      <c r="D6826" s="21" t="s">
        <v>345</v>
      </c>
      <c r="E6826" s="23"/>
    </row>
    <row r="6827" spans="1:5" ht="20" customHeight="1">
      <c r="A6827" s="19" t="s">
        <v>8632</v>
      </c>
      <c r="B6827" s="20" t="s">
        <v>8631</v>
      </c>
      <c r="C6827" s="21" t="s">
        <v>169442</v>
      </c>
      <c r="D6827" s="21" t="s">
        <v>345</v>
      </c>
      <c r="E6827" s="23"/>
    </row>
    <row r="6828" spans="1:5" ht="20" customHeight="1">
      <c r="A6828" s="19" t="s">
        <v>8642</v>
      </c>
      <c r="B6828" s="20" t="s">
        <v>8643</v>
      </c>
      <c r="C6828" s="21" t="s">
        <v>14955</v>
      </c>
      <c r="D6828" s="21" t="s">
        <v>296</v>
      </c>
      <c r="E6828" s="23"/>
    </row>
    <row r="6829" spans="1:5" ht="20" customHeight="1">
      <c r="A6829" s="19" t="s">
        <v>8651</v>
      </c>
      <c r="B6829" s="20" t="s">
        <v>8652</v>
      </c>
      <c r="C6829" s="22">
        <v>95</v>
      </c>
      <c r="D6829" s="21" t="s">
        <v>345</v>
      </c>
      <c r="E6829" s="23"/>
    </row>
    <row r="6830" spans="1:5" ht="20" customHeight="1">
      <c r="A6830" s="19" t="s">
        <v>8653</v>
      </c>
      <c r="B6830" s="20" t="s">
        <v>8654</v>
      </c>
      <c r="C6830" s="22">
        <v>75</v>
      </c>
      <c r="D6830" s="21" t="s">
        <v>345</v>
      </c>
      <c r="E6830" s="23"/>
    </row>
    <row r="6831" spans="1:5" ht="20" customHeight="1">
      <c r="A6831" s="19" t="s">
        <v>8655</v>
      </c>
      <c r="B6831" s="20" t="s">
        <v>8656</v>
      </c>
      <c r="C6831" s="21" t="s">
        <v>169478</v>
      </c>
      <c r="D6831" s="21" t="s">
        <v>345</v>
      </c>
      <c r="E6831" s="23"/>
    </row>
    <row r="6832" spans="1:5" ht="20" customHeight="1">
      <c r="A6832" s="19" t="s">
        <v>8657</v>
      </c>
      <c r="B6832" s="20" t="s">
        <v>8658</v>
      </c>
      <c r="C6832" s="21" t="s">
        <v>169478</v>
      </c>
      <c r="D6832" s="21" t="s">
        <v>345</v>
      </c>
      <c r="E6832" s="23"/>
    </row>
    <row r="6833" spans="1:5" ht="20" customHeight="1">
      <c r="A6833" s="19" t="s">
        <v>8659</v>
      </c>
      <c r="B6833" s="20" t="s">
        <v>8660</v>
      </c>
      <c r="C6833" s="22">
        <v>125</v>
      </c>
      <c r="D6833" s="21" t="s">
        <v>345</v>
      </c>
      <c r="E6833" s="23"/>
    </row>
    <row r="6834" spans="1:5" ht="20" customHeight="1">
      <c r="A6834" s="19" t="s">
        <v>8663</v>
      </c>
      <c r="B6834" s="20" t="s">
        <v>8662</v>
      </c>
      <c r="C6834" s="21" t="s">
        <v>169448</v>
      </c>
      <c r="D6834" s="21" t="s">
        <v>345</v>
      </c>
      <c r="E6834" s="23"/>
    </row>
    <row r="6835" spans="1:5" ht="20" customHeight="1">
      <c r="A6835" s="19" t="s">
        <v>8666</v>
      </c>
      <c r="B6835" s="20" t="s">
        <v>8667</v>
      </c>
      <c r="C6835" s="22">
        <v>145</v>
      </c>
      <c r="D6835" s="21" t="s">
        <v>345</v>
      </c>
      <c r="E6835" s="23"/>
    </row>
    <row r="6836" spans="1:5" ht="20" customHeight="1">
      <c r="A6836" s="19" t="s">
        <v>8668</v>
      </c>
      <c r="B6836" s="20" t="s">
        <v>8669</v>
      </c>
      <c r="C6836" s="22">
        <v>155</v>
      </c>
      <c r="D6836" s="21" t="s">
        <v>345</v>
      </c>
      <c r="E6836" s="23"/>
    </row>
    <row r="6837" spans="1:5" ht="20" customHeight="1">
      <c r="A6837" s="19" t="s">
        <v>8670</v>
      </c>
      <c r="B6837" s="20" t="s">
        <v>8671</v>
      </c>
      <c r="C6837" s="21" t="s">
        <v>169452</v>
      </c>
      <c r="D6837" s="21" t="s">
        <v>345</v>
      </c>
      <c r="E6837" s="23"/>
    </row>
    <row r="6838" spans="1:5" ht="20" customHeight="1">
      <c r="A6838" s="19" t="s">
        <v>8672</v>
      </c>
      <c r="B6838" s="20" t="s">
        <v>8673</v>
      </c>
      <c r="C6838" s="21" t="s">
        <v>169515</v>
      </c>
      <c r="D6838" s="21" t="s">
        <v>345</v>
      </c>
      <c r="E6838" s="23"/>
    </row>
    <row r="6839" spans="1:5" ht="20" customHeight="1">
      <c r="A6839" s="19" t="s">
        <v>8677</v>
      </c>
      <c r="B6839" s="20" t="s">
        <v>8675</v>
      </c>
      <c r="C6839" s="22">
        <v>-5</v>
      </c>
      <c r="D6839" s="21" t="s">
        <v>345</v>
      </c>
      <c r="E6839" s="23"/>
    </row>
    <row r="6840" spans="1:5" ht="20" customHeight="1">
      <c r="A6840" s="19" t="s">
        <v>8678</v>
      </c>
      <c r="B6840" s="20" t="s">
        <v>8679</v>
      </c>
      <c r="C6840" s="21" t="s">
        <v>169461</v>
      </c>
      <c r="D6840" s="21" t="s">
        <v>345</v>
      </c>
      <c r="E6840" s="23"/>
    </row>
    <row r="6841" spans="1:5" ht="20" customHeight="1">
      <c r="A6841" s="19" t="s">
        <v>8680</v>
      </c>
      <c r="B6841" s="20" t="s">
        <v>8681</v>
      </c>
      <c r="C6841" s="21" t="s">
        <v>169485</v>
      </c>
      <c r="D6841" s="21" t="s">
        <v>345</v>
      </c>
      <c r="E6841" s="23"/>
    </row>
    <row r="6842" spans="1:5" ht="20" customHeight="1">
      <c r="A6842" s="19" t="s">
        <v>8682</v>
      </c>
      <c r="B6842" s="20" t="s">
        <v>8683</v>
      </c>
      <c r="C6842" s="21" t="s">
        <v>169485</v>
      </c>
      <c r="D6842" s="21" t="s">
        <v>345</v>
      </c>
      <c r="E6842" s="23"/>
    </row>
    <row r="6843" spans="1:5" ht="20" customHeight="1">
      <c r="A6843" s="19" t="s">
        <v>8684</v>
      </c>
      <c r="B6843" s="20" t="s">
        <v>8685</v>
      </c>
      <c r="C6843" s="22">
        <v>235</v>
      </c>
      <c r="D6843" s="21" t="s">
        <v>345</v>
      </c>
      <c r="E6843" s="23"/>
    </row>
    <row r="6844" spans="1:5" ht="20" customHeight="1">
      <c r="A6844" s="19" t="s">
        <v>8688</v>
      </c>
      <c r="B6844" s="20" t="s">
        <v>8687</v>
      </c>
      <c r="C6844" s="22">
        <v>5</v>
      </c>
      <c r="D6844" s="21" t="s">
        <v>345</v>
      </c>
      <c r="E6844" s="23"/>
    </row>
    <row r="6845" spans="1:5" ht="20" customHeight="1">
      <c r="A6845" s="19" t="s">
        <v>8689</v>
      </c>
      <c r="B6845" s="20" t="s">
        <v>8690</v>
      </c>
      <c r="C6845" s="21" t="s">
        <v>169449</v>
      </c>
      <c r="D6845" s="21" t="s">
        <v>345</v>
      </c>
      <c r="E6845" s="23"/>
    </row>
    <row r="6846" spans="1:5" ht="20" customHeight="1">
      <c r="A6846" s="19" t="s">
        <v>8694</v>
      </c>
      <c r="B6846" s="20" t="s">
        <v>8692</v>
      </c>
      <c r="C6846" s="22">
        <v>-15</v>
      </c>
      <c r="D6846" s="21" t="s">
        <v>345</v>
      </c>
      <c r="E6846" s="23"/>
    </row>
    <row r="6847" spans="1:5" ht="20" customHeight="1">
      <c r="A6847" s="19" t="s">
        <v>8695</v>
      </c>
      <c r="B6847" s="20" t="s">
        <v>8696</v>
      </c>
      <c r="C6847" s="22">
        <v>75</v>
      </c>
      <c r="D6847" s="21" t="s">
        <v>345</v>
      </c>
      <c r="E6847" s="23"/>
    </row>
    <row r="6848" spans="1:5" ht="20" customHeight="1">
      <c r="A6848" s="19" t="s">
        <v>8697</v>
      </c>
      <c r="B6848" s="24">
        <v>100</v>
      </c>
      <c r="C6848" s="22">
        <v>135</v>
      </c>
      <c r="D6848" s="21" t="s">
        <v>345</v>
      </c>
      <c r="E6848" s="23"/>
    </row>
    <row r="6849" spans="1:5" ht="20" customHeight="1">
      <c r="A6849" s="19" t="s">
        <v>8698</v>
      </c>
      <c r="B6849" s="20" t="s">
        <v>8699</v>
      </c>
      <c r="C6849" s="21" t="s">
        <v>169460</v>
      </c>
      <c r="D6849" s="21" t="s">
        <v>345</v>
      </c>
      <c r="E6849" s="23"/>
    </row>
    <row r="6850" spans="1:5" ht="20" customHeight="1">
      <c r="A6850" s="19" t="s">
        <v>8702</v>
      </c>
      <c r="B6850" s="20" t="s">
        <v>8701</v>
      </c>
      <c r="C6850" s="21" t="s">
        <v>169442</v>
      </c>
      <c r="D6850" s="21" t="s">
        <v>345</v>
      </c>
      <c r="E6850" s="23"/>
    </row>
    <row r="6851" spans="1:5" ht="20" customHeight="1">
      <c r="A6851" s="19" t="s">
        <v>8703</v>
      </c>
      <c r="B6851" s="20" t="s">
        <v>8704</v>
      </c>
      <c r="C6851" s="22">
        <v>115</v>
      </c>
      <c r="D6851" s="21" t="s">
        <v>296</v>
      </c>
      <c r="E6851" s="23"/>
    </row>
    <row r="6852" spans="1:5" ht="20" customHeight="1">
      <c r="A6852" s="19" t="s">
        <v>8705</v>
      </c>
      <c r="B6852" s="24">
        <v>100</v>
      </c>
      <c r="C6852" s="22">
        <v>95</v>
      </c>
      <c r="D6852" s="21" t="s">
        <v>345</v>
      </c>
      <c r="E6852" s="23"/>
    </row>
    <row r="6853" spans="1:5" ht="20" customHeight="1">
      <c r="A6853" s="19" t="s">
        <v>8706</v>
      </c>
      <c r="B6853" s="20" t="s">
        <v>8707</v>
      </c>
      <c r="C6853" s="21" t="s">
        <v>14955</v>
      </c>
      <c r="D6853" s="21" t="s">
        <v>345</v>
      </c>
      <c r="E6853" s="23"/>
    </row>
    <row r="6854" spans="1:5" ht="20" customHeight="1">
      <c r="A6854" s="19" t="s">
        <v>8708</v>
      </c>
      <c r="B6854" s="20" t="s">
        <v>8709</v>
      </c>
      <c r="C6854" s="22">
        <v>85</v>
      </c>
      <c r="D6854" s="21" t="s">
        <v>345</v>
      </c>
      <c r="E6854" s="23"/>
    </row>
    <row r="6855" spans="1:5" ht="20" customHeight="1">
      <c r="A6855" s="19" t="s">
        <v>8710</v>
      </c>
      <c r="B6855" s="20" t="s">
        <v>8711</v>
      </c>
      <c r="C6855" s="21" t="s">
        <v>169478</v>
      </c>
      <c r="D6855" s="21" t="s">
        <v>345</v>
      </c>
      <c r="E6855" s="23"/>
    </row>
    <row r="6856" spans="1:5" ht="32" customHeight="1">
      <c r="A6856" s="19" t="s">
        <v>8716</v>
      </c>
      <c r="B6856" s="20" t="s">
        <v>8713</v>
      </c>
      <c r="C6856" s="21" t="s">
        <v>169581</v>
      </c>
      <c r="D6856" s="21" t="s">
        <v>345</v>
      </c>
      <c r="E6856" s="23"/>
    </row>
    <row r="6857" spans="1:5" ht="20" customHeight="1">
      <c r="A6857" s="19" t="s">
        <v>8717</v>
      </c>
      <c r="B6857" s="20" t="s">
        <v>8718</v>
      </c>
      <c r="C6857" s="21" t="s">
        <v>14955</v>
      </c>
      <c r="D6857" s="21" t="s">
        <v>345</v>
      </c>
      <c r="E6857" s="23"/>
    </row>
    <row r="6858" spans="1:5" ht="20" customHeight="1">
      <c r="A6858" s="19" t="s">
        <v>8721</v>
      </c>
      <c r="B6858" s="20" t="s">
        <v>8720</v>
      </c>
      <c r="C6858" s="22">
        <v>0</v>
      </c>
      <c r="D6858" s="21" t="s">
        <v>345</v>
      </c>
      <c r="E6858" s="23"/>
    </row>
    <row r="6859" spans="1:5" ht="20" customHeight="1">
      <c r="A6859" s="19" t="s">
        <v>8724</v>
      </c>
      <c r="B6859" s="24">
        <v>100</v>
      </c>
      <c r="C6859" s="21" t="s">
        <v>156989</v>
      </c>
      <c r="D6859" s="21" t="s">
        <v>345</v>
      </c>
      <c r="E6859" s="23"/>
    </row>
    <row r="6860" spans="1:5" ht="20" customHeight="1">
      <c r="A6860" s="19" t="s">
        <v>8725</v>
      </c>
      <c r="B6860" s="20" t="s">
        <v>8726</v>
      </c>
      <c r="C6860" s="21" t="s">
        <v>169461</v>
      </c>
      <c r="D6860" s="21" t="s">
        <v>345</v>
      </c>
      <c r="E6860" s="23"/>
    </row>
    <row r="6861" spans="1:5" ht="20" customHeight="1">
      <c r="A6861" s="19" t="s">
        <v>8727</v>
      </c>
      <c r="B6861" s="20" t="s">
        <v>8728</v>
      </c>
      <c r="C6861" s="21" t="s">
        <v>169461</v>
      </c>
      <c r="D6861" s="21" t="s">
        <v>345</v>
      </c>
      <c r="E6861" s="23"/>
    </row>
    <row r="6862" spans="1:5" ht="20" customHeight="1">
      <c r="A6862" s="19" t="s">
        <v>8729</v>
      </c>
      <c r="B6862" s="20" t="s">
        <v>8730</v>
      </c>
      <c r="C6862" s="21" t="s">
        <v>169499</v>
      </c>
      <c r="D6862" s="21" t="s">
        <v>345</v>
      </c>
      <c r="E6862" s="23"/>
    </row>
    <row r="6863" spans="1:5" ht="20" customHeight="1">
      <c r="A6863" s="19" t="s">
        <v>8731</v>
      </c>
      <c r="B6863" s="20" t="s">
        <v>8732</v>
      </c>
      <c r="C6863" s="22">
        <v>225</v>
      </c>
      <c r="D6863" s="21" t="s">
        <v>345</v>
      </c>
      <c r="E6863" s="23"/>
    </row>
    <row r="6864" spans="1:5" ht="20" customHeight="1">
      <c r="A6864" s="19" t="s">
        <v>8736</v>
      </c>
      <c r="B6864" s="20" t="s">
        <v>8734</v>
      </c>
      <c r="C6864" s="22">
        <v>45</v>
      </c>
      <c r="D6864" s="21" t="s">
        <v>345</v>
      </c>
      <c r="E6864" s="23"/>
    </row>
    <row r="6865" spans="1:5" ht="20" customHeight="1">
      <c r="A6865" s="19" t="s">
        <v>8737</v>
      </c>
      <c r="B6865" s="20" t="s">
        <v>8738</v>
      </c>
      <c r="C6865" s="21" t="s">
        <v>169460</v>
      </c>
      <c r="D6865" s="21" t="s">
        <v>296</v>
      </c>
      <c r="E6865" s="23"/>
    </row>
    <row r="6866" spans="1:5" ht="20" customHeight="1">
      <c r="A6866" s="19" t="s">
        <v>8739</v>
      </c>
      <c r="B6866" s="24">
        <v>100</v>
      </c>
      <c r="C6866" s="22">
        <v>215</v>
      </c>
      <c r="D6866" s="21" t="s">
        <v>345</v>
      </c>
      <c r="E6866" s="23"/>
    </row>
    <row r="6867" spans="1:5" ht="20" customHeight="1">
      <c r="A6867" s="19" t="s">
        <v>8740</v>
      </c>
      <c r="B6867" s="24">
        <v>100</v>
      </c>
      <c r="C6867" s="22">
        <v>205</v>
      </c>
      <c r="D6867" s="21" t="s">
        <v>345</v>
      </c>
      <c r="E6867" s="23"/>
    </row>
    <row r="6868" spans="1:5" ht="20" customHeight="1">
      <c r="A6868" s="19" t="s">
        <v>8741</v>
      </c>
      <c r="B6868" s="20" t="s">
        <v>8742</v>
      </c>
      <c r="C6868" s="21" t="s">
        <v>169485</v>
      </c>
      <c r="D6868" s="21" t="s">
        <v>345</v>
      </c>
      <c r="E6868" s="23"/>
    </row>
    <row r="6869" spans="1:5" ht="20" customHeight="1">
      <c r="A6869" s="19" t="s">
        <v>8743</v>
      </c>
      <c r="B6869" s="24">
        <v>100</v>
      </c>
      <c r="C6869" s="22">
        <v>225</v>
      </c>
      <c r="D6869" s="21" t="s">
        <v>345</v>
      </c>
      <c r="E6869" s="23"/>
    </row>
    <row r="6870" spans="1:5" ht="20" customHeight="1">
      <c r="A6870" s="19" t="s">
        <v>8746</v>
      </c>
      <c r="B6870" s="20" t="s">
        <v>8745</v>
      </c>
      <c r="C6870" s="21" t="s">
        <v>14955</v>
      </c>
      <c r="D6870" s="21" t="s">
        <v>296</v>
      </c>
      <c r="E6870" s="23"/>
    </row>
    <row r="6871" spans="1:5" ht="20" customHeight="1">
      <c r="A6871" s="19" t="s">
        <v>8747</v>
      </c>
      <c r="B6871" s="20" t="s">
        <v>8748</v>
      </c>
      <c r="C6871" s="21" t="s">
        <v>169461</v>
      </c>
      <c r="D6871" s="21" t="s">
        <v>345</v>
      </c>
      <c r="E6871" s="23"/>
    </row>
    <row r="6872" spans="1:5" ht="32" customHeight="1">
      <c r="A6872" s="19" t="s">
        <v>8751</v>
      </c>
      <c r="B6872" s="20" t="s">
        <v>8750</v>
      </c>
      <c r="C6872" s="21" t="s">
        <v>169558</v>
      </c>
      <c r="D6872" s="21" t="s">
        <v>345</v>
      </c>
      <c r="E6872" s="23"/>
    </row>
    <row r="6873" spans="1:5" ht="20" customHeight="1">
      <c r="A6873" s="19" t="s">
        <v>8752</v>
      </c>
      <c r="B6873" s="20" t="s">
        <v>8753</v>
      </c>
      <c r="C6873" s="22">
        <v>45</v>
      </c>
      <c r="D6873" s="21" t="s">
        <v>345</v>
      </c>
      <c r="E6873" s="23"/>
    </row>
    <row r="6874" spans="1:5" ht="32" customHeight="1">
      <c r="A6874" s="19" t="s">
        <v>8756</v>
      </c>
      <c r="B6874" s="20" t="s">
        <v>8755</v>
      </c>
      <c r="C6874" s="21" t="s">
        <v>169563</v>
      </c>
      <c r="D6874" s="21" t="s">
        <v>345</v>
      </c>
      <c r="E6874" s="23"/>
    </row>
    <row r="6875" spans="1:5" ht="20" customHeight="1">
      <c r="A6875" s="19" t="s">
        <v>8757</v>
      </c>
      <c r="B6875" s="20" t="s">
        <v>8758</v>
      </c>
      <c r="C6875" s="21" t="s">
        <v>169480</v>
      </c>
      <c r="D6875" s="21" t="s">
        <v>345</v>
      </c>
      <c r="E6875" s="23"/>
    </row>
    <row r="6876" spans="1:5" ht="20" customHeight="1">
      <c r="A6876" s="19" t="s">
        <v>8759</v>
      </c>
      <c r="B6876" s="20" t="s">
        <v>8760</v>
      </c>
      <c r="C6876" s="21" t="s">
        <v>156989</v>
      </c>
      <c r="D6876" s="21" t="s">
        <v>345</v>
      </c>
      <c r="E6876" s="23"/>
    </row>
    <row r="6877" spans="1:5" ht="20" customHeight="1">
      <c r="A6877" s="19" t="s">
        <v>8763</v>
      </c>
      <c r="B6877" s="20" t="s">
        <v>8762</v>
      </c>
      <c r="C6877" s="21" t="s">
        <v>169455</v>
      </c>
      <c r="D6877" s="21" t="s">
        <v>345</v>
      </c>
      <c r="E6877" s="23"/>
    </row>
    <row r="6878" spans="1:5" ht="20" customHeight="1">
      <c r="A6878" s="19" t="s">
        <v>8766</v>
      </c>
      <c r="B6878" s="20" t="s">
        <v>8765</v>
      </c>
      <c r="C6878" s="21" t="s">
        <v>169509</v>
      </c>
      <c r="D6878" s="21" t="s">
        <v>296</v>
      </c>
      <c r="E6878" s="23"/>
    </row>
    <row r="6879" spans="1:5" ht="32" customHeight="1">
      <c r="A6879" s="19" t="s">
        <v>8767</v>
      </c>
      <c r="B6879" s="20" t="s">
        <v>8768</v>
      </c>
      <c r="C6879" s="21" t="s">
        <v>169558</v>
      </c>
      <c r="D6879" s="21" t="s">
        <v>345</v>
      </c>
      <c r="E6879" s="23"/>
    </row>
    <row r="6880" spans="1:5" ht="32" customHeight="1">
      <c r="A6880" s="19" t="s">
        <v>8769</v>
      </c>
      <c r="B6880" s="20" t="s">
        <v>8770</v>
      </c>
      <c r="C6880" s="21" t="s">
        <v>169558</v>
      </c>
      <c r="D6880" s="21" t="s">
        <v>345</v>
      </c>
      <c r="E6880" s="23"/>
    </row>
    <row r="6881" spans="1:5" ht="20" customHeight="1">
      <c r="A6881" s="19" t="s">
        <v>8773</v>
      </c>
      <c r="B6881" s="20" t="s">
        <v>8772</v>
      </c>
      <c r="C6881" s="22">
        <v>0</v>
      </c>
      <c r="D6881" s="21" t="s">
        <v>345</v>
      </c>
      <c r="E6881" s="23"/>
    </row>
    <row r="6882" spans="1:5" ht="20" customHeight="1">
      <c r="A6882" s="19" t="s">
        <v>8774</v>
      </c>
      <c r="B6882" s="20" t="s">
        <v>8775</v>
      </c>
      <c r="C6882" s="22">
        <v>55</v>
      </c>
      <c r="D6882" s="21" t="s">
        <v>345</v>
      </c>
      <c r="E6882" s="23"/>
    </row>
    <row r="6883" spans="1:5" ht="32" customHeight="1">
      <c r="A6883" s="19" t="s">
        <v>8776</v>
      </c>
      <c r="B6883" s="20" t="s">
        <v>8777</v>
      </c>
      <c r="C6883" s="21" t="s">
        <v>169556</v>
      </c>
      <c r="D6883" s="21" t="s">
        <v>345</v>
      </c>
      <c r="E6883" s="23"/>
    </row>
    <row r="6884" spans="1:5" ht="20" customHeight="1">
      <c r="A6884" s="19" t="s">
        <v>8780</v>
      </c>
      <c r="B6884" s="20" t="s">
        <v>8779</v>
      </c>
      <c r="C6884" s="22">
        <v>-75</v>
      </c>
      <c r="D6884" s="21" t="s">
        <v>345</v>
      </c>
      <c r="E6884" s="23"/>
    </row>
    <row r="6885" spans="1:5" ht="20" customHeight="1">
      <c r="A6885" s="19" t="s">
        <v>8783</v>
      </c>
      <c r="B6885" s="20" t="s">
        <v>8784</v>
      </c>
      <c r="C6885" s="22">
        <v>155</v>
      </c>
      <c r="D6885" s="21" t="s">
        <v>345</v>
      </c>
      <c r="E6885" s="23"/>
    </row>
    <row r="6886" spans="1:5" ht="20" customHeight="1">
      <c r="A6886" s="19" t="s">
        <v>8785</v>
      </c>
      <c r="B6886" s="20" t="s">
        <v>8786</v>
      </c>
      <c r="C6886" s="22">
        <v>175</v>
      </c>
      <c r="D6886" s="21" t="s">
        <v>345</v>
      </c>
      <c r="E6886" s="23"/>
    </row>
    <row r="6887" spans="1:5" ht="20" customHeight="1">
      <c r="A6887" s="19" t="s">
        <v>8787</v>
      </c>
      <c r="B6887" s="20" t="s">
        <v>8788</v>
      </c>
      <c r="C6887" s="21" t="s">
        <v>14955</v>
      </c>
      <c r="D6887" s="21" t="s">
        <v>345</v>
      </c>
      <c r="E6887" s="23"/>
    </row>
    <row r="6888" spans="1:5" ht="20" customHeight="1">
      <c r="A6888" s="19" t="s">
        <v>8789</v>
      </c>
      <c r="B6888" s="20" t="s">
        <v>8790</v>
      </c>
      <c r="C6888" s="21" t="s">
        <v>169480</v>
      </c>
      <c r="D6888" s="21" t="s">
        <v>345</v>
      </c>
      <c r="E6888" s="23"/>
    </row>
    <row r="6889" spans="1:5" ht="20" customHeight="1">
      <c r="A6889" s="19" t="s">
        <v>8791</v>
      </c>
      <c r="B6889" s="20" t="s">
        <v>8792</v>
      </c>
      <c r="C6889" s="22">
        <v>235</v>
      </c>
      <c r="D6889" s="21" t="s">
        <v>345</v>
      </c>
      <c r="E6889" s="23"/>
    </row>
    <row r="6890" spans="1:5" ht="32" customHeight="1">
      <c r="A6890" s="19" t="s">
        <v>8796</v>
      </c>
      <c r="B6890" s="20" t="s">
        <v>8794</v>
      </c>
      <c r="C6890" s="21" t="s">
        <v>169554</v>
      </c>
      <c r="D6890" s="21" t="s">
        <v>345</v>
      </c>
      <c r="E6890" s="23"/>
    </row>
    <row r="6891" spans="1:5" ht="20" customHeight="1">
      <c r="A6891" s="19" t="s">
        <v>8797</v>
      </c>
      <c r="B6891" s="20" t="s">
        <v>8798</v>
      </c>
      <c r="C6891" s="22">
        <v>125</v>
      </c>
      <c r="D6891" s="21" t="s">
        <v>345</v>
      </c>
      <c r="E6891" s="23"/>
    </row>
    <row r="6892" spans="1:5" ht="20" customHeight="1">
      <c r="A6892" s="19" t="s">
        <v>8799</v>
      </c>
      <c r="B6892" s="20" t="s">
        <v>8800</v>
      </c>
      <c r="C6892" s="21" t="s">
        <v>101727</v>
      </c>
      <c r="D6892" s="21" t="s">
        <v>345</v>
      </c>
      <c r="E6892" s="23"/>
    </row>
    <row r="6893" spans="1:5" ht="20" customHeight="1">
      <c r="A6893" s="19" t="s">
        <v>8801</v>
      </c>
      <c r="B6893" s="20" t="s">
        <v>8802</v>
      </c>
      <c r="C6893" s="21" t="s">
        <v>169478</v>
      </c>
      <c r="D6893" s="21" t="s">
        <v>345</v>
      </c>
      <c r="E6893" s="23"/>
    </row>
    <row r="6894" spans="1:5" ht="20" customHeight="1">
      <c r="A6894" s="19" t="s">
        <v>8803</v>
      </c>
      <c r="B6894" s="20" t="s">
        <v>8804</v>
      </c>
      <c r="C6894" s="21" t="s">
        <v>101522</v>
      </c>
      <c r="D6894" s="21" t="s">
        <v>345</v>
      </c>
      <c r="E6894" s="23"/>
    </row>
    <row r="6895" spans="1:5" ht="20" customHeight="1">
      <c r="A6895" s="19" t="s">
        <v>8807</v>
      </c>
      <c r="B6895" s="20" t="s">
        <v>8806</v>
      </c>
      <c r="C6895" s="21" t="s">
        <v>169460</v>
      </c>
      <c r="D6895" s="21" t="s">
        <v>296</v>
      </c>
      <c r="E6895" s="23"/>
    </row>
    <row r="6896" spans="1:5" ht="20" customHeight="1">
      <c r="A6896" s="19" t="s">
        <v>8810</v>
      </c>
      <c r="B6896" s="20" t="s">
        <v>8809</v>
      </c>
      <c r="C6896" s="21" t="s">
        <v>169442</v>
      </c>
      <c r="D6896" s="21" t="s">
        <v>345</v>
      </c>
      <c r="E6896" s="23"/>
    </row>
    <row r="6897" spans="1:5" ht="20" customHeight="1">
      <c r="A6897" s="19" t="s">
        <v>8812</v>
      </c>
      <c r="B6897" s="20" t="s">
        <v>83</v>
      </c>
      <c r="C6897" s="22">
        <v>125</v>
      </c>
      <c r="D6897" s="21" t="s">
        <v>296</v>
      </c>
      <c r="E6897" s="23"/>
    </row>
    <row r="6898" spans="1:5" ht="20" customHeight="1">
      <c r="A6898" s="19" t="s">
        <v>8813</v>
      </c>
      <c r="B6898" s="20" t="s">
        <v>8814</v>
      </c>
      <c r="C6898" s="22">
        <v>-15</v>
      </c>
      <c r="D6898" s="21" t="s">
        <v>345</v>
      </c>
      <c r="E6898" s="23"/>
    </row>
    <row r="6899" spans="1:5" ht="20" customHeight="1">
      <c r="A6899" s="19" t="s">
        <v>8817</v>
      </c>
      <c r="B6899" s="20" t="s">
        <v>8816</v>
      </c>
      <c r="C6899" s="21" t="s">
        <v>169455</v>
      </c>
      <c r="D6899" s="21" t="s">
        <v>345</v>
      </c>
      <c r="E6899" s="23"/>
    </row>
    <row r="6900" spans="1:5" ht="20" customHeight="1">
      <c r="A6900" s="19" t="s">
        <v>8818</v>
      </c>
      <c r="B6900" s="20" t="s">
        <v>8819</v>
      </c>
      <c r="C6900" s="21" t="s">
        <v>169435</v>
      </c>
      <c r="D6900" s="21" t="s">
        <v>345</v>
      </c>
      <c r="E6900" s="23"/>
    </row>
    <row r="6901" spans="1:5" ht="20" customHeight="1">
      <c r="A6901" s="19" t="s">
        <v>8820</v>
      </c>
      <c r="B6901" s="20" t="s">
        <v>8821</v>
      </c>
      <c r="C6901" s="22">
        <v>115</v>
      </c>
      <c r="D6901" s="21" t="s">
        <v>345</v>
      </c>
      <c r="E6901" s="23"/>
    </row>
    <row r="6902" spans="1:5" ht="20" customHeight="1">
      <c r="A6902" s="19" t="s">
        <v>8824</v>
      </c>
      <c r="B6902" s="20" t="s">
        <v>8823</v>
      </c>
      <c r="C6902" s="21" t="s">
        <v>169509</v>
      </c>
      <c r="D6902" s="21" t="s">
        <v>296</v>
      </c>
      <c r="E6902" s="23"/>
    </row>
    <row r="6903" spans="1:5" ht="20" customHeight="1">
      <c r="A6903" s="19" t="s">
        <v>8825</v>
      </c>
      <c r="B6903" s="20" t="s">
        <v>8826</v>
      </c>
      <c r="C6903" s="21" t="s">
        <v>169462</v>
      </c>
      <c r="D6903" s="21" t="s">
        <v>296</v>
      </c>
      <c r="E6903" s="23"/>
    </row>
    <row r="6904" spans="1:5" ht="20" customHeight="1">
      <c r="A6904" s="19" t="s">
        <v>8829</v>
      </c>
      <c r="B6904" s="20" t="s">
        <v>8828</v>
      </c>
      <c r="C6904" s="22">
        <v>-95</v>
      </c>
      <c r="D6904" s="21" t="s">
        <v>345</v>
      </c>
      <c r="E6904" s="23"/>
    </row>
    <row r="6905" spans="1:5" ht="20" customHeight="1">
      <c r="A6905" s="19" t="s">
        <v>8830</v>
      </c>
      <c r="B6905" s="20" t="s">
        <v>8831</v>
      </c>
      <c r="C6905" s="21" t="s">
        <v>169439</v>
      </c>
      <c r="D6905" s="21" t="s">
        <v>345</v>
      </c>
      <c r="E6905" s="23"/>
    </row>
    <row r="6906" spans="1:5" ht="20" customHeight="1">
      <c r="A6906" s="19" t="s">
        <v>8832</v>
      </c>
      <c r="B6906" s="20" t="s">
        <v>8833</v>
      </c>
      <c r="C6906" s="22">
        <v>105</v>
      </c>
      <c r="D6906" s="21" t="s">
        <v>296</v>
      </c>
      <c r="E6906" s="23"/>
    </row>
    <row r="6907" spans="1:5" ht="20" customHeight="1">
      <c r="A6907" s="19" t="s">
        <v>6835</v>
      </c>
      <c r="B6907" s="20" t="s">
        <v>6836</v>
      </c>
      <c r="C6907" s="21" t="s">
        <v>169456</v>
      </c>
      <c r="D6907" s="21" t="s">
        <v>296</v>
      </c>
      <c r="E6907" s="23"/>
    </row>
    <row r="6908" spans="1:5" ht="20" customHeight="1">
      <c r="A6908" s="19" t="s">
        <v>6841</v>
      </c>
      <c r="B6908" s="20" t="s">
        <v>6840</v>
      </c>
      <c r="C6908" s="21" t="s">
        <v>169471</v>
      </c>
      <c r="D6908" s="21" t="s">
        <v>345</v>
      </c>
      <c r="E6908" s="23"/>
    </row>
    <row r="6909" spans="1:5" ht="20" customHeight="1">
      <c r="A6909" s="19" t="s">
        <v>6849</v>
      </c>
      <c r="B6909" s="20" t="s">
        <v>6848</v>
      </c>
      <c r="C6909" s="21" t="s">
        <v>169471</v>
      </c>
      <c r="D6909" s="21" t="s">
        <v>345</v>
      </c>
      <c r="E6909" s="23"/>
    </row>
    <row r="6910" spans="1:5" ht="20" customHeight="1">
      <c r="A6910" s="19" t="s">
        <v>6853</v>
      </c>
      <c r="B6910" s="20" t="s">
        <v>6854</v>
      </c>
      <c r="C6910" s="21" t="s">
        <v>169498</v>
      </c>
      <c r="D6910" s="21" t="s">
        <v>345</v>
      </c>
      <c r="E6910" s="23"/>
    </row>
    <row r="6911" spans="1:5" ht="20" customHeight="1">
      <c r="A6911" s="19" t="s">
        <v>6864</v>
      </c>
      <c r="B6911" s="20" t="s">
        <v>6865</v>
      </c>
      <c r="C6911" s="22">
        <v>45</v>
      </c>
      <c r="D6911" s="21" t="s">
        <v>345</v>
      </c>
      <c r="E6911" s="23"/>
    </row>
    <row r="6912" spans="1:5" ht="20" customHeight="1">
      <c r="A6912" s="19" t="s">
        <v>6875</v>
      </c>
      <c r="B6912" s="20" t="s">
        <v>6876</v>
      </c>
      <c r="C6912" s="22">
        <v>-55</v>
      </c>
      <c r="D6912" s="21" t="s">
        <v>345</v>
      </c>
      <c r="E6912" s="23"/>
    </row>
    <row r="6913" spans="1:5" ht="20" customHeight="1">
      <c r="A6913" s="19" t="s">
        <v>6888</v>
      </c>
      <c r="B6913" s="20" t="s">
        <v>6887</v>
      </c>
      <c r="C6913" s="21" t="s">
        <v>169476</v>
      </c>
      <c r="D6913" s="21" t="s">
        <v>345</v>
      </c>
      <c r="E6913" s="23"/>
    </row>
    <row r="6914" spans="1:5" ht="20" customHeight="1">
      <c r="A6914" s="19" t="s">
        <v>6896</v>
      </c>
      <c r="B6914" s="20" t="s">
        <v>6895</v>
      </c>
      <c r="C6914" s="22">
        <v>-15</v>
      </c>
      <c r="D6914" s="21" t="s">
        <v>345</v>
      </c>
      <c r="E6914" s="23"/>
    </row>
    <row r="6915" spans="1:5" ht="20" customHeight="1">
      <c r="A6915" s="19" t="s">
        <v>6902</v>
      </c>
      <c r="B6915" s="20" t="s">
        <v>6903</v>
      </c>
      <c r="C6915" s="22">
        <v>0</v>
      </c>
      <c r="D6915" s="21" t="s">
        <v>345</v>
      </c>
      <c r="E6915" s="23"/>
    </row>
    <row r="6916" spans="1:5" ht="20" customHeight="1">
      <c r="A6916" s="19" t="s">
        <v>6907</v>
      </c>
      <c r="B6916" s="20" t="s">
        <v>6908</v>
      </c>
      <c r="C6916" s="22">
        <v>0</v>
      </c>
      <c r="D6916" s="21" t="s">
        <v>345</v>
      </c>
      <c r="E6916" s="23"/>
    </row>
    <row r="6917" spans="1:5" ht="20" customHeight="1">
      <c r="A6917" s="19" t="s">
        <v>6920</v>
      </c>
      <c r="B6917" s="20" t="s">
        <v>6921</v>
      </c>
      <c r="C6917" s="21" t="s">
        <v>169462</v>
      </c>
      <c r="D6917" s="21" t="s">
        <v>345</v>
      </c>
      <c r="E6917" s="23"/>
    </row>
    <row r="6918" spans="1:5" ht="20" customHeight="1">
      <c r="A6918" s="19" t="s">
        <v>6933</v>
      </c>
      <c r="B6918" s="20" t="s">
        <v>6934</v>
      </c>
      <c r="C6918" s="21" t="s">
        <v>169471</v>
      </c>
      <c r="D6918" s="21" t="s">
        <v>345</v>
      </c>
      <c r="E6918" s="23"/>
    </row>
    <row r="6919" spans="1:5" ht="20" customHeight="1">
      <c r="A6919" s="19" t="s">
        <v>6952</v>
      </c>
      <c r="B6919" s="20" t="s">
        <v>6951</v>
      </c>
      <c r="C6919" s="22">
        <v>25</v>
      </c>
      <c r="D6919" s="21" t="s">
        <v>345</v>
      </c>
      <c r="E6919" s="23"/>
    </row>
    <row r="6920" spans="1:5" ht="20" customHeight="1">
      <c r="A6920" s="19" t="s">
        <v>6958</v>
      </c>
      <c r="B6920" s="20" t="s">
        <v>6959</v>
      </c>
      <c r="C6920" s="21" t="s">
        <v>169444</v>
      </c>
      <c r="D6920" s="21" t="s">
        <v>345</v>
      </c>
      <c r="E6920" s="23"/>
    </row>
    <row r="6921" spans="1:5" ht="32" customHeight="1">
      <c r="A6921" s="19" t="s">
        <v>6963</v>
      </c>
      <c r="B6921" s="20" t="s">
        <v>6964</v>
      </c>
      <c r="C6921" s="21" t="s">
        <v>169560</v>
      </c>
      <c r="D6921" s="21" t="s">
        <v>345</v>
      </c>
      <c r="E6921" s="23"/>
    </row>
    <row r="6922" spans="1:5" ht="20" customHeight="1">
      <c r="A6922" s="19" t="s">
        <v>6978</v>
      </c>
      <c r="B6922" s="20" t="s">
        <v>6979</v>
      </c>
      <c r="C6922" s="21" t="s">
        <v>169435</v>
      </c>
      <c r="D6922" s="21" t="s">
        <v>345</v>
      </c>
      <c r="E6922" s="23"/>
    </row>
    <row r="6923" spans="1:5" ht="20" customHeight="1">
      <c r="A6923" s="19" t="s">
        <v>6991</v>
      </c>
      <c r="B6923" s="20" t="s">
        <v>6992</v>
      </c>
      <c r="C6923" s="22">
        <v>-65</v>
      </c>
      <c r="D6923" s="21" t="s">
        <v>345</v>
      </c>
      <c r="E6923" s="23"/>
    </row>
    <row r="6924" spans="1:5" ht="20" customHeight="1">
      <c r="A6924" s="19" t="s">
        <v>7021</v>
      </c>
      <c r="B6924" s="20" t="s">
        <v>7019</v>
      </c>
      <c r="C6924" s="21" t="s">
        <v>169486</v>
      </c>
      <c r="D6924" s="21" t="s">
        <v>345</v>
      </c>
      <c r="E6924" s="23"/>
    </row>
    <row r="6925" spans="1:5" ht="20" customHeight="1">
      <c r="A6925" s="19" t="s">
        <v>7058</v>
      </c>
      <c r="B6925" s="20" t="s">
        <v>7059</v>
      </c>
      <c r="C6925" s="22">
        <v>-65</v>
      </c>
      <c r="D6925" s="21" t="s">
        <v>345</v>
      </c>
      <c r="E6925" s="23"/>
    </row>
    <row r="6926" spans="1:5" ht="20" customHeight="1">
      <c r="A6926" s="19" t="s">
        <v>7073</v>
      </c>
      <c r="B6926" s="20" t="s">
        <v>7074</v>
      </c>
      <c r="C6926" s="21" t="s">
        <v>169476</v>
      </c>
      <c r="D6926" s="21" t="s">
        <v>345</v>
      </c>
      <c r="E6926" s="23"/>
    </row>
    <row r="6927" spans="1:5" ht="20" customHeight="1">
      <c r="A6927" s="19" t="s">
        <v>7129</v>
      </c>
      <c r="B6927" s="20" t="s">
        <v>7130</v>
      </c>
      <c r="C6927" s="22">
        <v>-45</v>
      </c>
      <c r="D6927" s="21" t="s">
        <v>345</v>
      </c>
      <c r="E6927" s="23"/>
    </row>
    <row r="6928" spans="1:5" ht="20" customHeight="1">
      <c r="A6928" s="19" t="s">
        <v>7240</v>
      </c>
      <c r="B6928" s="20" t="s">
        <v>7241</v>
      </c>
      <c r="C6928" s="21" t="s">
        <v>169486</v>
      </c>
      <c r="D6928" s="21" t="s">
        <v>345</v>
      </c>
      <c r="E6928" s="23"/>
    </row>
    <row r="6929" spans="1:5" ht="20" customHeight="1">
      <c r="A6929" s="19" t="s">
        <v>8473</v>
      </c>
      <c r="B6929" s="20" t="s">
        <v>8472</v>
      </c>
      <c r="C6929" s="21" t="s">
        <v>169494</v>
      </c>
      <c r="D6929" s="21" t="s">
        <v>345</v>
      </c>
      <c r="E6929" s="23"/>
    </row>
    <row r="6930" spans="1:5" ht="20" customHeight="1">
      <c r="A6930" s="19" t="s">
        <v>8476</v>
      </c>
      <c r="B6930" s="20" t="s">
        <v>8475</v>
      </c>
      <c r="C6930" s="21" t="s">
        <v>169494</v>
      </c>
      <c r="D6930" s="21" t="s">
        <v>345</v>
      </c>
      <c r="E6930" s="23"/>
    </row>
    <row r="6931" spans="1:5" ht="20" customHeight="1">
      <c r="A6931" s="19" t="s">
        <v>8477</v>
      </c>
      <c r="B6931" s="20" t="s">
        <v>8478</v>
      </c>
      <c r="C6931" s="22">
        <v>185</v>
      </c>
      <c r="D6931" s="21" t="s">
        <v>345</v>
      </c>
      <c r="E6931" s="23"/>
    </row>
    <row r="6932" spans="1:5" ht="20" customHeight="1">
      <c r="A6932" s="19" t="s">
        <v>8479</v>
      </c>
      <c r="B6932" s="20" t="s">
        <v>8480</v>
      </c>
      <c r="C6932" s="22">
        <v>185</v>
      </c>
      <c r="D6932" s="21" t="s">
        <v>345</v>
      </c>
      <c r="E6932" s="23"/>
    </row>
    <row r="6933" spans="1:5" ht="20" customHeight="1">
      <c r="A6933" s="19" t="s">
        <v>8481</v>
      </c>
      <c r="B6933" s="20" t="s">
        <v>8482</v>
      </c>
      <c r="C6933" s="21" t="s">
        <v>169509</v>
      </c>
      <c r="D6933" s="21" t="s">
        <v>345</v>
      </c>
      <c r="E6933" s="23"/>
    </row>
    <row r="6934" spans="1:5" ht="20" customHeight="1">
      <c r="A6934" s="19" t="s">
        <v>8483</v>
      </c>
      <c r="B6934" s="20" t="s">
        <v>8484</v>
      </c>
      <c r="C6934" s="22">
        <v>165</v>
      </c>
      <c r="D6934" s="21" t="s">
        <v>345</v>
      </c>
      <c r="E6934" s="23"/>
    </row>
    <row r="6935" spans="1:5" ht="20" customHeight="1">
      <c r="A6935" s="19" t="s">
        <v>8487</v>
      </c>
      <c r="B6935" s="20" t="s">
        <v>8486</v>
      </c>
      <c r="C6935" s="22">
        <v>145</v>
      </c>
      <c r="D6935" s="21" t="s">
        <v>345</v>
      </c>
      <c r="E6935" s="23"/>
    </row>
    <row r="6936" spans="1:5" ht="20" customHeight="1">
      <c r="A6936" s="19" t="s">
        <v>8488</v>
      </c>
      <c r="B6936" s="20" t="s">
        <v>8489</v>
      </c>
      <c r="C6936" s="22">
        <v>135</v>
      </c>
      <c r="D6936" s="21" t="s">
        <v>345</v>
      </c>
      <c r="E6936" s="23"/>
    </row>
    <row r="6937" spans="1:5" ht="20" customHeight="1">
      <c r="A6937" s="19" t="s">
        <v>8490</v>
      </c>
      <c r="B6937" s="20" t="s">
        <v>8491</v>
      </c>
      <c r="C6937" s="21" t="s">
        <v>169509</v>
      </c>
      <c r="D6937" s="21" t="s">
        <v>345</v>
      </c>
      <c r="E6937" s="23"/>
    </row>
    <row r="6938" spans="1:5" ht="20" customHeight="1">
      <c r="A6938" s="19" t="s">
        <v>8492</v>
      </c>
      <c r="B6938" s="20" t="s">
        <v>8493</v>
      </c>
      <c r="C6938" s="22">
        <v>235</v>
      </c>
      <c r="D6938" s="21" t="s">
        <v>345</v>
      </c>
      <c r="E6938" s="23"/>
    </row>
    <row r="6939" spans="1:5" ht="20" customHeight="1">
      <c r="A6939" s="19" t="s">
        <v>8494</v>
      </c>
      <c r="B6939" s="20" t="s">
        <v>8495</v>
      </c>
      <c r="C6939" s="21" t="s">
        <v>169480</v>
      </c>
      <c r="D6939" s="21" t="s">
        <v>345</v>
      </c>
      <c r="E6939" s="23"/>
    </row>
    <row r="6940" spans="1:5" ht="20" customHeight="1">
      <c r="A6940" s="19" t="s">
        <v>8498</v>
      </c>
      <c r="B6940" s="20" t="s">
        <v>8497</v>
      </c>
      <c r="C6940" s="22">
        <v>255</v>
      </c>
      <c r="D6940" s="21" t="s">
        <v>345</v>
      </c>
      <c r="E6940" s="23"/>
    </row>
    <row r="6941" spans="1:5" ht="20" customHeight="1">
      <c r="A6941" s="19" t="s">
        <v>8499</v>
      </c>
      <c r="B6941" s="24">
        <v>100</v>
      </c>
      <c r="C6941" s="21" t="s">
        <v>169518</v>
      </c>
      <c r="D6941" s="21" t="s">
        <v>345</v>
      </c>
      <c r="E6941" s="23"/>
    </row>
    <row r="6942" spans="1:5" ht="20" customHeight="1">
      <c r="A6942" s="19" t="s">
        <v>8500</v>
      </c>
      <c r="B6942" s="24">
        <v>100</v>
      </c>
      <c r="C6942" s="21" t="s">
        <v>169518</v>
      </c>
      <c r="D6942" s="21" t="s">
        <v>345</v>
      </c>
      <c r="E6942" s="23"/>
    </row>
    <row r="6943" spans="1:5" ht="20" customHeight="1">
      <c r="A6943" s="19" t="s">
        <v>8501</v>
      </c>
      <c r="B6943" s="24">
        <v>100</v>
      </c>
      <c r="C6943" s="21" t="s">
        <v>169519</v>
      </c>
      <c r="D6943" s="21" t="s">
        <v>345</v>
      </c>
      <c r="E6943" s="23"/>
    </row>
    <row r="6944" spans="1:5" ht="20" customHeight="1">
      <c r="A6944" s="19" t="s">
        <v>8502</v>
      </c>
      <c r="B6944" s="20" t="s">
        <v>8503</v>
      </c>
      <c r="C6944" s="21" t="s">
        <v>169461</v>
      </c>
      <c r="D6944" s="21" t="s">
        <v>345</v>
      </c>
      <c r="E6944" s="23"/>
    </row>
    <row r="6945" spans="1:5" ht="20" customHeight="1">
      <c r="A6945" s="19" t="s">
        <v>8509</v>
      </c>
      <c r="B6945" s="20" t="s">
        <v>8505</v>
      </c>
      <c r="C6945" s="22">
        <v>25</v>
      </c>
      <c r="D6945" s="21" t="s">
        <v>345</v>
      </c>
      <c r="E6945" s="23"/>
    </row>
    <row r="6946" spans="1:5" ht="20" customHeight="1">
      <c r="A6946" s="19" t="s">
        <v>8510</v>
      </c>
      <c r="B6946" s="20" t="s">
        <v>8511</v>
      </c>
      <c r="C6946" s="21" t="s">
        <v>169460</v>
      </c>
      <c r="D6946" s="21" t="s">
        <v>345</v>
      </c>
      <c r="E6946" s="23"/>
    </row>
    <row r="6947" spans="1:5" ht="20" customHeight="1">
      <c r="A6947" s="19" t="s">
        <v>8512</v>
      </c>
      <c r="B6947" s="20" t="s">
        <v>8513</v>
      </c>
      <c r="C6947" s="22">
        <v>135</v>
      </c>
      <c r="D6947" s="21" t="s">
        <v>345</v>
      </c>
      <c r="E6947" s="23"/>
    </row>
    <row r="6948" spans="1:5" ht="20" customHeight="1">
      <c r="A6948" s="19" t="s">
        <v>8514</v>
      </c>
      <c r="B6948" s="20" t="s">
        <v>8515</v>
      </c>
      <c r="C6948" s="22">
        <v>95</v>
      </c>
      <c r="D6948" s="21" t="s">
        <v>345</v>
      </c>
      <c r="E6948" s="23"/>
    </row>
    <row r="6949" spans="1:5" ht="20" customHeight="1">
      <c r="A6949" s="19" t="s">
        <v>8516</v>
      </c>
      <c r="B6949" s="20" t="s">
        <v>8517</v>
      </c>
      <c r="C6949" s="22">
        <v>95</v>
      </c>
      <c r="D6949" s="21" t="s">
        <v>345</v>
      </c>
      <c r="E6949" s="23"/>
    </row>
    <row r="6950" spans="1:5" ht="20" customHeight="1">
      <c r="A6950" s="19" t="s">
        <v>8520</v>
      </c>
      <c r="B6950" s="20" t="s">
        <v>8521</v>
      </c>
      <c r="C6950" s="21" t="s">
        <v>14955</v>
      </c>
      <c r="D6950" s="21" t="s">
        <v>296</v>
      </c>
      <c r="E6950" s="23"/>
    </row>
    <row r="6951" spans="1:5" ht="20" customHeight="1">
      <c r="A6951" s="19" t="s">
        <v>8524</v>
      </c>
      <c r="B6951" s="20" t="s">
        <v>8523</v>
      </c>
      <c r="C6951" s="21" t="s">
        <v>169449</v>
      </c>
      <c r="D6951" s="21" t="s">
        <v>345</v>
      </c>
      <c r="E6951" s="23"/>
    </row>
    <row r="6952" spans="1:5" ht="20" customHeight="1">
      <c r="A6952" s="19" t="s">
        <v>8527</v>
      </c>
      <c r="B6952" s="20" t="s">
        <v>8526</v>
      </c>
      <c r="C6952" s="21" t="s">
        <v>169476</v>
      </c>
      <c r="D6952" s="21" t="s">
        <v>345</v>
      </c>
      <c r="E6952" s="23"/>
    </row>
    <row r="6953" spans="1:5" ht="20" customHeight="1">
      <c r="A6953" s="19" t="s">
        <v>8528</v>
      </c>
      <c r="B6953" s="20" t="s">
        <v>8529</v>
      </c>
      <c r="C6953" s="21" t="s">
        <v>169462</v>
      </c>
      <c r="D6953" s="21" t="s">
        <v>345</v>
      </c>
      <c r="E6953" s="23"/>
    </row>
    <row r="6954" spans="1:5" ht="20" customHeight="1">
      <c r="A6954" s="19" t="s">
        <v>8530</v>
      </c>
      <c r="B6954" s="20" t="s">
        <v>8531</v>
      </c>
      <c r="C6954" s="22">
        <v>45</v>
      </c>
      <c r="D6954" s="21" t="s">
        <v>345</v>
      </c>
      <c r="E6954" s="23"/>
    </row>
    <row r="6955" spans="1:5" ht="20" customHeight="1">
      <c r="A6955" s="19" t="s">
        <v>8532</v>
      </c>
      <c r="B6955" s="20" t="s">
        <v>8533</v>
      </c>
      <c r="C6955" s="21" t="s">
        <v>169471</v>
      </c>
      <c r="D6955" s="21" t="s">
        <v>345</v>
      </c>
      <c r="E6955" s="23"/>
    </row>
    <row r="6956" spans="1:5" ht="20" customHeight="1">
      <c r="A6956" s="19" t="s">
        <v>8534</v>
      </c>
      <c r="B6956" s="20" t="s">
        <v>8535</v>
      </c>
      <c r="C6956" s="22">
        <v>0</v>
      </c>
      <c r="D6956" s="21" t="s">
        <v>345</v>
      </c>
      <c r="E6956" s="23"/>
    </row>
    <row r="6957" spans="1:5" ht="20" customHeight="1">
      <c r="A6957" s="19" t="s">
        <v>8538</v>
      </c>
      <c r="B6957" s="20" t="s">
        <v>8537</v>
      </c>
      <c r="C6957" s="22">
        <v>35</v>
      </c>
      <c r="D6957" s="21" t="s">
        <v>345</v>
      </c>
      <c r="E6957" s="23"/>
    </row>
    <row r="6958" spans="1:5" ht="20" customHeight="1">
      <c r="A6958" s="19" t="s">
        <v>8539</v>
      </c>
      <c r="B6958" s="20" t="s">
        <v>8540</v>
      </c>
      <c r="C6958" s="21" t="s">
        <v>169498</v>
      </c>
      <c r="D6958" s="21" t="s">
        <v>345</v>
      </c>
      <c r="E6958" s="23"/>
    </row>
    <row r="6959" spans="1:5" ht="20" customHeight="1">
      <c r="A6959" s="19" t="s">
        <v>8541</v>
      </c>
      <c r="B6959" s="20" t="s">
        <v>8542</v>
      </c>
      <c r="C6959" s="21" t="s">
        <v>169462</v>
      </c>
      <c r="D6959" s="21" t="s">
        <v>345</v>
      </c>
      <c r="E6959" s="23"/>
    </row>
    <row r="6960" spans="1:5" ht="20" customHeight="1">
      <c r="A6960" s="19" t="s">
        <v>8543</v>
      </c>
      <c r="B6960" s="20" t="s">
        <v>8544</v>
      </c>
      <c r="C6960" s="22">
        <v>75</v>
      </c>
      <c r="D6960" s="21" t="s">
        <v>345</v>
      </c>
      <c r="E6960" s="23"/>
    </row>
    <row r="6961" spans="1:5" ht="32" customHeight="1">
      <c r="A6961" s="19" t="s">
        <v>8545</v>
      </c>
      <c r="B6961" s="20" t="s">
        <v>8546</v>
      </c>
      <c r="C6961" s="21" t="s">
        <v>169563</v>
      </c>
      <c r="D6961" s="21" t="s">
        <v>345</v>
      </c>
      <c r="E6961" s="23"/>
    </row>
    <row r="6962" spans="1:5" ht="32" customHeight="1">
      <c r="A6962" s="19" t="s">
        <v>8547</v>
      </c>
      <c r="B6962" s="20" t="s">
        <v>8548</v>
      </c>
      <c r="C6962" s="21" t="s">
        <v>169563</v>
      </c>
      <c r="D6962" s="21" t="s">
        <v>345</v>
      </c>
      <c r="E6962" s="23"/>
    </row>
    <row r="6963" spans="1:5" ht="20" customHeight="1">
      <c r="A6963" s="19" t="s">
        <v>8549</v>
      </c>
      <c r="B6963" s="20" t="s">
        <v>8550</v>
      </c>
      <c r="C6963" s="21" t="s">
        <v>169444</v>
      </c>
      <c r="D6963" s="21" t="s">
        <v>296</v>
      </c>
      <c r="E6963" s="23"/>
    </row>
    <row r="6964" spans="1:5" ht="20" customHeight="1">
      <c r="A6964" s="19" t="s">
        <v>8553</v>
      </c>
      <c r="B6964" s="20" t="s">
        <v>8552</v>
      </c>
      <c r="C6964" s="22">
        <v>55</v>
      </c>
      <c r="D6964" s="21" t="s">
        <v>345</v>
      </c>
      <c r="E6964" s="23"/>
    </row>
    <row r="6965" spans="1:5" ht="20" customHeight="1">
      <c r="A6965" s="19" t="s">
        <v>8554</v>
      </c>
      <c r="B6965" s="20" t="s">
        <v>8555</v>
      </c>
      <c r="C6965" s="21" t="s">
        <v>169449</v>
      </c>
      <c r="D6965" s="21" t="s">
        <v>345</v>
      </c>
      <c r="E6965" s="23"/>
    </row>
    <row r="6966" spans="1:5" ht="32" customHeight="1">
      <c r="A6966" s="19" t="s">
        <v>8556</v>
      </c>
      <c r="B6966" s="20" t="s">
        <v>8557</v>
      </c>
      <c r="C6966" s="21" t="s">
        <v>169581</v>
      </c>
      <c r="D6966" s="21" t="s">
        <v>345</v>
      </c>
      <c r="E6966" s="23"/>
    </row>
    <row r="6967" spans="1:5" ht="20" customHeight="1">
      <c r="A6967" s="19" t="s">
        <v>8558</v>
      </c>
      <c r="B6967" s="20" t="s">
        <v>8559</v>
      </c>
      <c r="C6967" s="21" t="s">
        <v>169449</v>
      </c>
      <c r="D6967" s="21" t="s">
        <v>296</v>
      </c>
      <c r="E6967" s="23"/>
    </row>
    <row r="6968" spans="1:5" ht="20" customHeight="1">
      <c r="A6968" s="19" t="s">
        <v>8560</v>
      </c>
      <c r="B6968" s="20" t="s">
        <v>8561</v>
      </c>
      <c r="C6968" s="21" t="s">
        <v>169471</v>
      </c>
      <c r="D6968" s="21" t="s">
        <v>345</v>
      </c>
      <c r="E6968" s="23"/>
    </row>
    <row r="6969" spans="1:5" ht="20" customHeight="1">
      <c r="A6969" s="19" t="s">
        <v>8562</v>
      </c>
      <c r="B6969" s="20" t="s">
        <v>8563</v>
      </c>
      <c r="C6969" s="22">
        <v>-105</v>
      </c>
      <c r="D6969" s="21" t="s">
        <v>345</v>
      </c>
      <c r="E6969" s="23"/>
    </row>
    <row r="6970" spans="1:5" ht="20" customHeight="1">
      <c r="A6970" s="19" t="s">
        <v>8567</v>
      </c>
      <c r="B6970" s="20" t="s">
        <v>8565</v>
      </c>
      <c r="C6970" s="22">
        <v>-65</v>
      </c>
      <c r="D6970" s="21" t="s">
        <v>345</v>
      </c>
      <c r="E6970" s="23"/>
    </row>
    <row r="6971" spans="1:5" ht="20" customHeight="1">
      <c r="A6971" s="19" t="s">
        <v>8568</v>
      </c>
      <c r="B6971" s="20" t="s">
        <v>8569</v>
      </c>
      <c r="C6971" s="22">
        <v>-75</v>
      </c>
      <c r="D6971" s="21" t="s">
        <v>345</v>
      </c>
      <c r="E6971" s="23"/>
    </row>
    <row r="6972" spans="1:5" ht="20" customHeight="1">
      <c r="A6972" s="19" t="s">
        <v>8570</v>
      </c>
      <c r="B6972" s="20" t="s">
        <v>8571</v>
      </c>
      <c r="C6972" s="22">
        <v>-15</v>
      </c>
      <c r="D6972" s="21" t="s">
        <v>345</v>
      </c>
      <c r="E6972" s="23"/>
    </row>
    <row r="6973" spans="1:5" ht="32" customHeight="1">
      <c r="A6973" s="19" t="s">
        <v>8572</v>
      </c>
      <c r="B6973" s="20" t="s">
        <v>8573</v>
      </c>
      <c r="C6973" s="21" t="s">
        <v>169563</v>
      </c>
      <c r="D6973" s="21" t="s">
        <v>345</v>
      </c>
      <c r="E6973" s="23"/>
    </row>
    <row r="6974" spans="1:5" ht="20" customHeight="1">
      <c r="A6974" s="19" t="s">
        <v>8574</v>
      </c>
      <c r="B6974" s="20" t="s">
        <v>8575</v>
      </c>
      <c r="C6974" s="21" t="s">
        <v>101727</v>
      </c>
      <c r="D6974" s="21" t="s">
        <v>345</v>
      </c>
      <c r="E6974" s="23"/>
    </row>
    <row r="6975" spans="1:5" ht="20" customHeight="1">
      <c r="A6975" s="19" t="s">
        <v>8576</v>
      </c>
      <c r="B6975" s="20" t="s">
        <v>8577</v>
      </c>
      <c r="C6975" s="22">
        <v>-85</v>
      </c>
      <c r="D6975" s="21" t="s">
        <v>345</v>
      </c>
      <c r="E6975" s="23"/>
    </row>
    <row r="6976" spans="1:5" ht="32" customHeight="1">
      <c r="A6976" s="19" t="s">
        <v>8578</v>
      </c>
      <c r="B6976" s="20" t="s">
        <v>8579</v>
      </c>
      <c r="C6976" s="21" t="s">
        <v>169593</v>
      </c>
      <c r="D6976" s="21" t="s">
        <v>345</v>
      </c>
      <c r="E6976" s="23"/>
    </row>
    <row r="6977" spans="1:5" ht="20" customHeight="1">
      <c r="A6977" s="19" t="s">
        <v>8582</v>
      </c>
      <c r="B6977" s="20" t="s">
        <v>8583</v>
      </c>
      <c r="C6977" s="21" t="s">
        <v>169444</v>
      </c>
      <c r="D6977" s="21" t="s">
        <v>296</v>
      </c>
      <c r="E6977" s="23"/>
    </row>
    <row r="6978" spans="1:5" ht="20" customHeight="1">
      <c r="A6978" s="19" t="s">
        <v>8586</v>
      </c>
      <c r="B6978" s="20" t="s">
        <v>8585</v>
      </c>
      <c r="C6978" s="21" t="s">
        <v>169435</v>
      </c>
      <c r="D6978" s="21" t="s">
        <v>345</v>
      </c>
      <c r="E6978" s="23"/>
    </row>
    <row r="6979" spans="1:5" ht="20" customHeight="1">
      <c r="A6979" s="19" t="s">
        <v>8590</v>
      </c>
      <c r="B6979" s="20" t="s">
        <v>8588</v>
      </c>
      <c r="C6979" s="22">
        <v>0</v>
      </c>
      <c r="D6979" s="21" t="s">
        <v>345</v>
      </c>
      <c r="E6979" s="23"/>
    </row>
    <row r="6980" spans="1:5" ht="20" customHeight="1">
      <c r="A6980" s="19" t="s">
        <v>8591</v>
      </c>
      <c r="B6980" s="20" t="s">
        <v>8592</v>
      </c>
      <c r="C6980" s="21" t="s">
        <v>169480</v>
      </c>
      <c r="D6980" s="21" t="s">
        <v>345</v>
      </c>
      <c r="E6980" s="23"/>
    </row>
    <row r="6981" spans="1:5" ht="20" customHeight="1">
      <c r="A6981" s="19" t="s">
        <v>8593</v>
      </c>
      <c r="B6981" s="20" t="s">
        <v>8594</v>
      </c>
      <c r="C6981" s="22">
        <v>15</v>
      </c>
      <c r="D6981" s="21" t="s">
        <v>345</v>
      </c>
      <c r="E6981" s="23"/>
    </row>
    <row r="6982" spans="1:5" ht="20" customHeight="1">
      <c r="A6982" s="19" t="s">
        <v>8595</v>
      </c>
      <c r="B6982" s="20" t="s">
        <v>8596</v>
      </c>
      <c r="C6982" s="22">
        <v>15</v>
      </c>
      <c r="D6982" s="21" t="s">
        <v>345</v>
      </c>
      <c r="E6982" s="23"/>
    </row>
    <row r="6983" spans="1:5" ht="20" customHeight="1">
      <c r="A6983" s="19" t="s">
        <v>8597</v>
      </c>
      <c r="B6983" s="20" t="s">
        <v>8598</v>
      </c>
      <c r="C6983" s="21" t="s">
        <v>169449</v>
      </c>
      <c r="D6983" s="21" t="s">
        <v>345</v>
      </c>
      <c r="E6983" s="23"/>
    </row>
    <row r="6984" spans="1:5" ht="20" customHeight="1">
      <c r="A6984" s="19" t="s">
        <v>8601</v>
      </c>
      <c r="B6984" s="20" t="s">
        <v>8600</v>
      </c>
      <c r="C6984" s="22">
        <v>85</v>
      </c>
      <c r="D6984" s="21" t="s">
        <v>345</v>
      </c>
      <c r="E6984" s="23"/>
    </row>
    <row r="6985" spans="1:5" ht="20" customHeight="1">
      <c r="A6985" s="19" t="s">
        <v>8602</v>
      </c>
      <c r="B6985" s="20" t="s">
        <v>8603</v>
      </c>
      <c r="C6985" s="21" t="s">
        <v>169452</v>
      </c>
      <c r="D6985" s="21" t="s">
        <v>345</v>
      </c>
      <c r="E6985" s="23"/>
    </row>
    <row r="6986" spans="1:5" ht="20" customHeight="1">
      <c r="A6986" s="19" t="s">
        <v>8604</v>
      </c>
      <c r="B6986" s="20" t="s">
        <v>8605</v>
      </c>
      <c r="C6986" s="21" t="s">
        <v>169480</v>
      </c>
      <c r="D6986" s="21" t="s">
        <v>345</v>
      </c>
      <c r="E6986" s="23"/>
    </row>
    <row r="6987" spans="1:5" ht="20" customHeight="1">
      <c r="A6987" s="19" t="s">
        <v>8606</v>
      </c>
      <c r="B6987" s="20" t="s">
        <v>8607</v>
      </c>
      <c r="C6987" s="21" t="s">
        <v>169492</v>
      </c>
      <c r="D6987" s="21" t="s">
        <v>345</v>
      </c>
      <c r="E6987" s="23"/>
    </row>
    <row r="6988" spans="1:5" ht="20" customHeight="1">
      <c r="A6988" s="19" t="s">
        <v>8608</v>
      </c>
      <c r="B6988" s="20" t="s">
        <v>8609</v>
      </c>
      <c r="C6988" s="21" t="s">
        <v>169444</v>
      </c>
      <c r="D6988" s="21" t="s">
        <v>345</v>
      </c>
      <c r="E6988" s="23"/>
    </row>
    <row r="6989" spans="1:5" ht="20" customHeight="1">
      <c r="A6989" s="19" t="s">
        <v>8612</v>
      </c>
      <c r="B6989" s="20" t="s">
        <v>8611</v>
      </c>
      <c r="C6989" s="21" t="s">
        <v>169485</v>
      </c>
      <c r="D6989" s="21" t="s">
        <v>345</v>
      </c>
      <c r="E6989" s="23"/>
    </row>
    <row r="6990" spans="1:5" ht="20" customHeight="1">
      <c r="A6990" s="19" t="s">
        <v>8613</v>
      </c>
      <c r="B6990" s="20" t="s">
        <v>8614</v>
      </c>
      <c r="C6990" s="21" t="s">
        <v>169480</v>
      </c>
      <c r="D6990" s="21" t="s">
        <v>345</v>
      </c>
      <c r="E6990" s="23"/>
    </row>
    <row r="6991" spans="1:5" ht="20" customHeight="1">
      <c r="A6991" s="19" t="s">
        <v>8617</v>
      </c>
      <c r="B6991" s="20" t="s">
        <v>8616</v>
      </c>
      <c r="C6991" s="22">
        <v>105</v>
      </c>
      <c r="D6991" s="21" t="s">
        <v>345</v>
      </c>
      <c r="E6991" s="23"/>
    </row>
    <row r="6992" spans="1:5" ht="20" customHeight="1">
      <c r="A6992" s="19" t="s">
        <v>8618</v>
      </c>
      <c r="B6992" s="20" t="s">
        <v>8619</v>
      </c>
      <c r="C6992" s="22">
        <v>135</v>
      </c>
      <c r="D6992" s="21" t="s">
        <v>345</v>
      </c>
      <c r="E6992" s="23"/>
    </row>
    <row r="6993" spans="1:5" ht="20" customHeight="1">
      <c r="A6993" s="19" t="s">
        <v>8620</v>
      </c>
      <c r="B6993" s="20" t="s">
        <v>8621</v>
      </c>
      <c r="C6993" s="22">
        <v>215</v>
      </c>
      <c r="D6993" s="21" t="s">
        <v>345</v>
      </c>
      <c r="E6993" s="23"/>
    </row>
    <row r="6994" spans="1:5" ht="20" customHeight="1">
      <c r="A6994" s="19" t="s">
        <v>8622</v>
      </c>
      <c r="B6994" s="20" t="s">
        <v>8623</v>
      </c>
      <c r="C6994" s="22">
        <v>155</v>
      </c>
      <c r="D6994" s="21" t="s">
        <v>296</v>
      </c>
      <c r="E6994" s="23"/>
    </row>
    <row r="6995" spans="1:5" ht="32" customHeight="1">
      <c r="A6995" s="19" t="s">
        <v>8624</v>
      </c>
      <c r="B6995" s="20" t="s">
        <v>8625</v>
      </c>
      <c r="C6995" s="21" t="s">
        <v>169560</v>
      </c>
      <c r="D6995" s="21" t="s">
        <v>345</v>
      </c>
      <c r="E6995" s="23"/>
    </row>
    <row r="6996" spans="1:5" ht="20" customHeight="1">
      <c r="A6996" s="19" t="s">
        <v>8626</v>
      </c>
      <c r="B6996" s="20" t="s">
        <v>8627</v>
      </c>
      <c r="C6996" s="21" t="s">
        <v>169449</v>
      </c>
      <c r="D6996" s="21" t="s">
        <v>345</v>
      </c>
      <c r="E6996" s="23"/>
    </row>
    <row r="6997" spans="1:5" ht="20" customHeight="1">
      <c r="A6997" s="19" t="s">
        <v>8628</v>
      </c>
      <c r="B6997" s="20" t="s">
        <v>8629</v>
      </c>
      <c r="C6997" s="22">
        <v>75</v>
      </c>
      <c r="D6997" s="21" t="s">
        <v>296</v>
      </c>
      <c r="E6997" s="23"/>
    </row>
    <row r="6998" spans="1:5" ht="20" customHeight="1">
      <c r="A6998" s="19" t="s">
        <v>8633</v>
      </c>
      <c r="B6998" s="20" t="s">
        <v>8631</v>
      </c>
      <c r="C6998" s="21" t="s">
        <v>169442</v>
      </c>
      <c r="D6998" s="21" t="s">
        <v>345</v>
      </c>
      <c r="E6998" s="23"/>
    </row>
    <row r="6999" spans="1:5" ht="32" customHeight="1">
      <c r="A6999" s="19" t="s">
        <v>8634</v>
      </c>
      <c r="B6999" s="20" t="s">
        <v>8635</v>
      </c>
      <c r="C6999" s="21" t="s">
        <v>169557</v>
      </c>
      <c r="D6999" s="21" t="s">
        <v>345</v>
      </c>
      <c r="E6999" s="23"/>
    </row>
    <row r="7000" spans="1:5" ht="20" customHeight="1">
      <c r="A7000" s="19" t="s">
        <v>8636</v>
      </c>
      <c r="B7000" s="20" t="s">
        <v>8637</v>
      </c>
      <c r="C7000" s="21" t="s">
        <v>169435</v>
      </c>
      <c r="D7000" s="21" t="s">
        <v>345</v>
      </c>
      <c r="E7000" s="23"/>
    </row>
    <row r="7001" spans="1:5" ht="20" customHeight="1">
      <c r="A7001" s="19" t="s">
        <v>8638</v>
      </c>
      <c r="B7001" s="20" t="s">
        <v>8639</v>
      </c>
      <c r="C7001" s="22">
        <v>-35</v>
      </c>
      <c r="D7001" s="21" t="s">
        <v>345</v>
      </c>
      <c r="E7001" s="23"/>
    </row>
    <row r="7002" spans="1:5" ht="20" customHeight="1">
      <c r="A7002" s="19" t="s">
        <v>8640</v>
      </c>
      <c r="B7002" s="20" t="s">
        <v>8641</v>
      </c>
      <c r="C7002" s="21" t="s">
        <v>169509</v>
      </c>
      <c r="D7002" s="21" t="s">
        <v>296</v>
      </c>
      <c r="E7002" s="23"/>
    </row>
    <row r="7003" spans="1:5" ht="20" customHeight="1">
      <c r="A7003" s="19" t="s">
        <v>8644</v>
      </c>
      <c r="B7003" s="20" t="s">
        <v>8643</v>
      </c>
      <c r="C7003" s="21" t="s">
        <v>14955</v>
      </c>
      <c r="D7003" s="21" t="s">
        <v>296</v>
      </c>
      <c r="E7003" s="23"/>
    </row>
    <row r="7004" spans="1:5" ht="20" customHeight="1">
      <c r="A7004" s="19" t="s">
        <v>8645</v>
      </c>
      <c r="B7004" s="20" t="s">
        <v>8646</v>
      </c>
      <c r="C7004" s="21" t="s">
        <v>169448</v>
      </c>
      <c r="D7004" s="21" t="s">
        <v>345</v>
      </c>
      <c r="E7004" s="23"/>
    </row>
    <row r="7005" spans="1:5" ht="20" customHeight="1">
      <c r="A7005" s="19" t="s">
        <v>8647</v>
      </c>
      <c r="B7005" s="20" t="s">
        <v>8648</v>
      </c>
      <c r="C7005" s="21" t="s">
        <v>169499</v>
      </c>
      <c r="D7005" s="21" t="s">
        <v>296</v>
      </c>
      <c r="E7005" s="23"/>
    </row>
    <row r="7006" spans="1:5" ht="20" customHeight="1">
      <c r="A7006" s="19" t="s">
        <v>8664</v>
      </c>
      <c r="B7006" s="20" t="s">
        <v>8665</v>
      </c>
      <c r="C7006" s="21" t="s">
        <v>169460</v>
      </c>
      <c r="D7006" s="21" t="s">
        <v>139</v>
      </c>
      <c r="E7006" s="23"/>
    </row>
    <row r="7007" spans="1:5" ht="20" customHeight="1">
      <c r="A7007" s="19" t="s">
        <v>8722</v>
      </c>
      <c r="B7007" s="20" t="s">
        <v>8723</v>
      </c>
      <c r="C7007" s="21" t="s">
        <v>14955</v>
      </c>
      <c r="D7007" s="21" t="s">
        <v>139</v>
      </c>
      <c r="E7007" s="23"/>
    </row>
    <row r="7008" spans="1:5" ht="20" customHeight="1">
      <c r="A7008" s="19" t="s">
        <v>8781</v>
      </c>
      <c r="B7008" s="20" t="s">
        <v>8782</v>
      </c>
      <c r="C7008" s="21" t="s">
        <v>169435</v>
      </c>
      <c r="D7008" s="21" t="s">
        <v>139</v>
      </c>
      <c r="E7008" s="23"/>
    </row>
    <row r="7009" spans="1:5" ht="32" customHeight="1">
      <c r="A7009" s="19" t="s">
        <v>6837</v>
      </c>
      <c r="B7009" s="20" t="s">
        <v>6838</v>
      </c>
      <c r="C7009" s="21" t="s">
        <v>169591</v>
      </c>
      <c r="D7009" s="21" t="s">
        <v>296</v>
      </c>
      <c r="E7009" s="23"/>
    </row>
    <row r="7010" spans="1:5" ht="20" customHeight="1">
      <c r="A7010" s="19" t="s">
        <v>6842</v>
      </c>
      <c r="B7010" s="20" t="s">
        <v>6840</v>
      </c>
      <c r="C7010" s="21" t="s">
        <v>169471</v>
      </c>
      <c r="D7010" s="21" t="s">
        <v>345</v>
      </c>
      <c r="E7010" s="23"/>
    </row>
    <row r="7011" spans="1:5" ht="20" customHeight="1">
      <c r="A7011" s="19" t="s">
        <v>6843</v>
      </c>
      <c r="B7011" s="20" t="s">
        <v>6844</v>
      </c>
      <c r="C7011" s="21" t="s">
        <v>169476</v>
      </c>
      <c r="D7011" s="21" t="s">
        <v>345</v>
      </c>
      <c r="E7011" s="23"/>
    </row>
    <row r="7012" spans="1:5" ht="20" customHeight="1">
      <c r="A7012" s="19" t="s">
        <v>6845</v>
      </c>
      <c r="B7012" s="20" t="s">
        <v>6846</v>
      </c>
      <c r="C7012" s="21" t="s">
        <v>169476</v>
      </c>
      <c r="D7012" s="21" t="s">
        <v>345</v>
      </c>
      <c r="E7012" s="23"/>
    </row>
    <row r="7013" spans="1:5" ht="20" customHeight="1">
      <c r="A7013" s="19" t="s">
        <v>6850</v>
      </c>
      <c r="B7013" s="20" t="s">
        <v>6848</v>
      </c>
      <c r="C7013" s="21" t="s">
        <v>169471</v>
      </c>
      <c r="D7013" s="21" t="s">
        <v>345</v>
      </c>
      <c r="E7013" s="23"/>
    </row>
    <row r="7014" spans="1:5" ht="20" customHeight="1">
      <c r="A7014" s="19" t="s">
        <v>6851</v>
      </c>
      <c r="B7014" s="20" t="s">
        <v>6852</v>
      </c>
      <c r="C7014" s="21" t="s">
        <v>169455</v>
      </c>
      <c r="D7014" s="21" t="s">
        <v>345</v>
      </c>
      <c r="E7014" s="23"/>
    </row>
    <row r="7015" spans="1:5" ht="20" customHeight="1">
      <c r="A7015" s="19" t="s">
        <v>6855</v>
      </c>
      <c r="B7015" s="20" t="s">
        <v>6854</v>
      </c>
      <c r="C7015" s="21" t="s">
        <v>169498</v>
      </c>
      <c r="D7015" s="21" t="s">
        <v>345</v>
      </c>
      <c r="E7015" s="23"/>
    </row>
    <row r="7016" spans="1:5" ht="20" customHeight="1">
      <c r="A7016" s="19" t="s">
        <v>6856</v>
      </c>
      <c r="B7016" s="20" t="s">
        <v>6857</v>
      </c>
      <c r="C7016" s="22">
        <v>-15</v>
      </c>
      <c r="D7016" s="21" t="s">
        <v>345</v>
      </c>
      <c r="E7016" s="23"/>
    </row>
    <row r="7017" spans="1:5" ht="20" customHeight="1">
      <c r="A7017" s="19" t="s">
        <v>6858</v>
      </c>
      <c r="B7017" s="20" t="s">
        <v>6859</v>
      </c>
      <c r="C7017" s="22">
        <v>25</v>
      </c>
      <c r="D7017" s="21" t="s">
        <v>345</v>
      </c>
      <c r="E7017" s="23"/>
    </row>
    <row r="7018" spans="1:5" ht="20" customHeight="1">
      <c r="A7018" s="19" t="s">
        <v>6860</v>
      </c>
      <c r="B7018" s="20" t="s">
        <v>6861</v>
      </c>
      <c r="C7018" s="21" t="s">
        <v>169448</v>
      </c>
      <c r="D7018" s="21" t="s">
        <v>345</v>
      </c>
      <c r="E7018" s="23"/>
    </row>
    <row r="7019" spans="1:5" ht="20" customHeight="1">
      <c r="A7019" s="19" t="s">
        <v>6862</v>
      </c>
      <c r="B7019" s="20" t="s">
        <v>6863</v>
      </c>
      <c r="C7019" s="21" t="s">
        <v>169471</v>
      </c>
      <c r="D7019" s="21" t="s">
        <v>345</v>
      </c>
      <c r="E7019" s="23"/>
    </row>
    <row r="7020" spans="1:5" ht="20" customHeight="1">
      <c r="A7020" s="19" t="s">
        <v>6866</v>
      </c>
      <c r="B7020" s="20" t="s">
        <v>6865</v>
      </c>
      <c r="C7020" s="22">
        <v>45</v>
      </c>
      <c r="D7020" s="21" t="s">
        <v>345</v>
      </c>
      <c r="E7020" s="23"/>
    </row>
    <row r="7021" spans="1:5" ht="20" customHeight="1">
      <c r="A7021" s="19" t="s">
        <v>6867</v>
      </c>
      <c r="B7021" s="20" t="s">
        <v>6868</v>
      </c>
      <c r="C7021" s="22">
        <v>15</v>
      </c>
      <c r="D7021" s="21" t="s">
        <v>345</v>
      </c>
      <c r="E7021" s="23"/>
    </row>
    <row r="7022" spans="1:5" ht="32" customHeight="1">
      <c r="A7022" s="19" t="s">
        <v>6869</v>
      </c>
      <c r="B7022" s="20" t="s">
        <v>6870</v>
      </c>
      <c r="C7022" s="21" t="s">
        <v>169564</v>
      </c>
      <c r="D7022" s="21" t="s">
        <v>345</v>
      </c>
      <c r="E7022" s="23"/>
    </row>
    <row r="7023" spans="1:5" ht="32" customHeight="1">
      <c r="A7023" s="19" t="s">
        <v>6871</v>
      </c>
      <c r="B7023" s="20" t="s">
        <v>6872</v>
      </c>
      <c r="C7023" s="21" t="s">
        <v>169564</v>
      </c>
      <c r="D7023" s="21" t="s">
        <v>345</v>
      </c>
      <c r="E7023" s="23"/>
    </row>
    <row r="7024" spans="1:5" ht="20" customHeight="1">
      <c r="A7024" s="19" t="s">
        <v>6873</v>
      </c>
      <c r="B7024" s="20" t="s">
        <v>6874</v>
      </c>
      <c r="C7024" s="21" t="s">
        <v>169471</v>
      </c>
      <c r="D7024" s="21" t="s">
        <v>345</v>
      </c>
      <c r="E7024" s="23"/>
    </row>
    <row r="7025" spans="1:5" ht="20" customHeight="1">
      <c r="A7025" s="19" t="s">
        <v>6877</v>
      </c>
      <c r="B7025" s="20" t="s">
        <v>6876</v>
      </c>
      <c r="C7025" s="22">
        <v>-55</v>
      </c>
      <c r="D7025" s="21" t="s">
        <v>345</v>
      </c>
      <c r="E7025" s="23"/>
    </row>
    <row r="7026" spans="1:5" ht="20" customHeight="1">
      <c r="A7026" s="19" t="s">
        <v>6878</v>
      </c>
      <c r="B7026" s="20" t="s">
        <v>6879</v>
      </c>
      <c r="C7026" s="21" t="s">
        <v>169448</v>
      </c>
      <c r="D7026" s="21" t="s">
        <v>345</v>
      </c>
      <c r="E7026" s="23"/>
    </row>
    <row r="7027" spans="1:5" ht="20" customHeight="1">
      <c r="A7027" s="19" t="s">
        <v>6880</v>
      </c>
      <c r="B7027" s="20" t="s">
        <v>6881</v>
      </c>
      <c r="C7027" s="21" t="s">
        <v>169448</v>
      </c>
      <c r="D7027" s="21" t="s">
        <v>345</v>
      </c>
      <c r="E7027" s="23"/>
    </row>
    <row r="7028" spans="1:5" ht="20" customHeight="1">
      <c r="A7028" s="19" t="s">
        <v>6882</v>
      </c>
      <c r="B7028" s="20" t="s">
        <v>6883</v>
      </c>
      <c r="C7028" s="22">
        <v>-45</v>
      </c>
      <c r="D7028" s="21" t="s">
        <v>345</v>
      </c>
      <c r="E7028" s="23"/>
    </row>
    <row r="7029" spans="1:5" ht="20" customHeight="1">
      <c r="A7029" s="19" t="s">
        <v>6889</v>
      </c>
      <c r="B7029" s="20" t="s">
        <v>6887</v>
      </c>
      <c r="C7029" s="21" t="s">
        <v>169476</v>
      </c>
      <c r="D7029" s="21" t="s">
        <v>345</v>
      </c>
      <c r="E7029" s="23"/>
    </row>
    <row r="7030" spans="1:5" ht="20" customHeight="1">
      <c r="A7030" s="19" t="s">
        <v>6890</v>
      </c>
      <c r="B7030" s="20" t="s">
        <v>6891</v>
      </c>
      <c r="C7030" s="22">
        <v>-65</v>
      </c>
      <c r="D7030" s="21" t="s">
        <v>345</v>
      </c>
      <c r="E7030" s="23"/>
    </row>
    <row r="7031" spans="1:5" ht="20" customHeight="1">
      <c r="A7031" s="19" t="s">
        <v>6892</v>
      </c>
      <c r="B7031" s="20" t="s">
        <v>6893</v>
      </c>
      <c r="C7031" s="21" t="s">
        <v>169486</v>
      </c>
      <c r="D7031" s="21" t="s">
        <v>345</v>
      </c>
      <c r="E7031" s="23"/>
    </row>
    <row r="7032" spans="1:5" ht="20" customHeight="1">
      <c r="A7032" s="19" t="s">
        <v>6897</v>
      </c>
      <c r="B7032" s="20" t="s">
        <v>6895</v>
      </c>
      <c r="C7032" s="22">
        <v>-15</v>
      </c>
      <c r="D7032" s="21" t="s">
        <v>345</v>
      </c>
      <c r="E7032" s="23"/>
    </row>
    <row r="7033" spans="1:5" ht="20" customHeight="1">
      <c r="A7033" s="19" t="s">
        <v>6898</v>
      </c>
      <c r="B7033" s="20" t="s">
        <v>6899</v>
      </c>
      <c r="C7033" s="21" t="s">
        <v>169498</v>
      </c>
      <c r="D7033" s="21" t="s">
        <v>345</v>
      </c>
      <c r="E7033" s="23"/>
    </row>
    <row r="7034" spans="1:5" ht="20" customHeight="1">
      <c r="A7034" s="19" t="s">
        <v>6900</v>
      </c>
      <c r="B7034" s="20" t="s">
        <v>6901</v>
      </c>
      <c r="C7034" s="22">
        <v>-5</v>
      </c>
      <c r="D7034" s="21" t="s">
        <v>345</v>
      </c>
      <c r="E7034" s="23"/>
    </row>
    <row r="7035" spans="1:5" ht="20" customHeight="1">
      <c r="A7035" s="19" t="s">
        <v>6904</v>
      </c>
      <c r="B7035" s="20" t="s">
        <v>6903</v>
      </c>
      <c r="C7035" s="22">
        <v>0</v>
      </c>
      <c r="D7035" s="21" t="s">
        <v>345</v>
      </c>
      <c r="E7035" s="23"/>
    </row>
    <row r="7036" spans="1:5" ht="20" customHeight="1">
      <c r="A7036" s="19" t="s">
        <v>6905</v>
      </c>
      <c r="B7036" s="20" t="s">
        <v>6906</v>
      </c>
      <c r="C7036" s="22">
        <v>-35</v>
      </c>
      <c r="D7036" s="21" t="s">
        <v>345</v>
      </c>
      <c r="E7036" s="23"/>
    </row>
    <row r="7037" spans="1:5" ht="20" customHeight="1">
      <c r="A7037" s="19" t="s">
        <v>6909</v>
      </c>
      <c r="B7037" s="20" t="s">
        <v>6908</v>
      </c>
      <c r="C7037" s="22">
        <v>0</v>
      </c>
      <c r="D7037" s="21" t="s">
        <v>345</v>
      </c>
      <c r="E7037" s="23"/>
    </row>
    <row r="7038" spans="1:5" ht="20" customHeight="1">
      <c r="A7038" s="19" t="s">
        <v>6910</v>
      </c>
      <c r="B7038" s="20" t="s">
        <v>6911</v>
      </c>
      <c r="C7038" s="22">
        <v>-25</v>
      </c>
      <c r="D7038" s="21" t="s">
        <v>345</v>
      </c>
      <c r="E7038" s="23"/>
    </row>
    <row r="7039" spans="1:5" ht="20" customHeight="1">
      <c r="A7039" s="19" t="s">
        <v>6912</v>
      </c>
      <c r="B7039" s="20" t="s">
        <v>6913</v>
      </c>
      <c r="C7039" s="22">
        <v>35</v>
      </c>
      <c r="D7039" s="21" t="s">
        <v>345</v>
      </c>
      <c r="E7039" s="23"/>
    </row>
    <row r="7040" spans="1:5" ht="20" customHeight="1">
      <c r="A7040" s="19" t="s">
        <v>6914</v>
      </c>
      <c r="B7040" s="20" t="s">
        <v>6915</v>
      </c>
      <c r="C7040" s="21" t="s">
        <v>169448</v>
      </c>
      <c r="D7040" s="21" t="s">
        <v>345</v>
      </c>
      <c r="E7040" s="23"/>
    </row>
    <row r="7041" spans="1:5" ht="20" customHeight="1">
      <c r="A7041" s="19" t="s">
        <v>6916</v>
      </c>
      <c r="B7041" s="20" t="s">
        <v>6917</v>
      </c>
      <c r="C7041" s="22">
        <v>-35</v>
      </c>
      <c r="D7041" s="21" t="s">
        <v>345</v>
      </c>
      <c r="E7041" s="23"/>
    </row>
    <row r="7042" spans="1:5" ht="20" customHeight="1">
      <c r="A7042" s="19" t="s">
        <v>6918</v>
      </c>
      <c r="B7042" s="20" t="s">
        <v>6919</v>
      </c>
      <c r="C7042" s="21" t="s">
        <v>169480</v>
      </c>
      <c r="D7042" s="21" t="s">
        <v>345</v>
      </c>
      <c r="E7042" s="23"/>
    </row>
    <row r="7043" spans="1:5" ht="20" customHeight="1">
      <c r="A7043" s="19" t="s">
        <v>6922</v>
      </c>
      <c r="B7043" s="20" t="s">
        <v>6921</v>
      </c>
      <c r="C7043" s="21" t="s">
        <v>169462</v>
      </c>
      <c r="D7043" s="21" t="s">
        <v>345</v>
      </c>
      <c r="E7043" s="23"/>
    </row>
    <row r="7044" spans="1:5" ht="20" customHeight="1">
      <c r="A7044" s="19" t="s">
        <v>6923</v>
      </c>
      <c r="B7044" s="20" t="s">
        <v>6924</v>
      </c>
      <c r="C7044" s="22">
        <v>25</v>
      </c>
      <c r="D7044" s="21" t="s">
        <v>345</v>
      </c>
      <c r="E7044" s="23"/>
    </row>
    <row r="7045" spans="1:5" ht="20" customHeight="1">
      <c r="A7045" s="19" t="s">
        <v>6925</v>
      </c>
      <c r="B7045" s="20" t="s">
        <v>6926</v>
      </c>
      <c r="C7045" s="21" t="s">
        <v>169449</v>
      </c>
      <c r="D7045" s="21" t="s">
        <v>345</v>
      </c>
      <c r="E7045" s="23"/>
    </row>
    <row r="7046" spans="1:5" ht="20" customHeight="1">
      <c r="A7046" s="19" t="s">
        <v>6927</v>
      </c>
      <c r="B7046" s="20" t="s">
        <v>6928</v>
      </c>
      <c r="C7046" s="21" t="s">
        <v>169449</v>
      </c>
      <c r="D7046" s="21" t="s">
        <v>345</v>
      </c>
      <c r="E7046" s="23"/>
    </row>
    <row r="7047" spans="1:5" ht="20" customHeight="1">
      <c r="A7047" s="19" t="s">
        <v>6929</v>
      </c>
      <c r="B7047" s="20" t="s">
        <v>6930</v>
      </c>
      <c r="C7047" s="21" t="s">
        <v>169448</v>
      </c>
      <c r="D7047" s="21" t="s">
        <v>345</v>
      </c>
      <c r="E7047" s="23"/>
    </row>
    <row r="7048" spans="1:5" ht="20" customHeight="1">
      <c r="A7048" s="19" t="s">
        <v>6931</v>
      </c>
      <c r="B7048" s="20" t="s">
        <v>6932</v>
      </c>
      <c r="C7048" s="22">
        <v>-95</v>
      </c>
      <c r="D7048" s="21" t="s">
        <v>345</v>
      </c>
      <c r="E7048" s="23"/>
    </row>
    <row r="7049" spans="1:5" ht="20" customHeight="1">
      <c r="A7049" s="19" t="s">
        <v>6935</v>
      </c>
      <c r="B7049" s="20" t="s">
        <v>6934</v>
      </c>
      <c r="C7049" s="21" t="s">
        <v>169471</v>
      </c>
      <c r="D7049" s="21" t="s">
        <v>345</v>
      </c>
      <c r="E7049" s="23"/>
    </row>
    <row r="7050" spans="1:5" ht="20" customHeight="1">
      <c r="A7050" s="19" t="s">
        <v>6936</v>
      </c>
      <c r="B7050" s="20" t="s">
        <v>6937</v>
      </c>
      <c r="C7050" s="22">
        <v>-25</v>
      </c>
      <c r="D7050" s="21" t="s">
        <v>345</v>
      </c>
      <c r="E7050" s="23"/>
    </row>
    <row r="7051" spans="1:5" ht="20" customHeight="1">
      <c r="A7051" s="19" t="s">
        <v>6938</v>
      </c>
      <c r="B7051" s="20" t="s">
        <v>6939</v>
      </c>
      <c r="C7051" s="22">
        <v>-15</v>
      </c>
      <c r="D7051" s="21" t="s">
        <v>345</v>
      </c>
      <c r="E7051" s="23"/>
    </row>
    <row r="7052" spans="1:5" ht="20" customHeight="1">
      <c r="A7052" s="19" t="s">
        <v>6942</v>
      </c>
      <c r="B7052" s="20" t="s">
        <v>6943</v>
      </c>
      <c r="C7052" s="22">
        <v>0</v>
      </c>
      <c r="D7052" s="21" t="s">
        <v>345</v>
      </c>
      <c r="E7052" s="23"/>
    </row>
    <row r="7053" spans="1:5" ht="20" customHeight="1">
      <c r="A7053" s="19" t="s">
        <v>6944</v>
      </c>
      <c r="B7053" s="20" t="s">
        <v>6945</v>
      </c>
      <c r="C7053" s="21" t="s">
        <v>169439</v>
      </c>
      <c r="D7053" s="21" t="s">
        <v>345</v>
      </c>
      <c r="E7053" s="23"/>
    </row>
    <row r="7054" spans="1:5" ht="20" customHeight="1">
      <c r="A7054" s="19" t="s">
        <v>6946</v>
      </c>
      <c r="B7054" s="20" t="s">
        <v>6947</v>
      </c>
      <c r="C7054" s="22">
        <v>-65</v>
      </c>
      <c r="D7054" s="21" t="s">
        <v>345</v>
      </c>
      <c r="E7054" s="23"/>
    </row>
    <row r="7055" spans="1:5" ht="20" customHeight="1">
      <c r="A7055" s="19" t="s">
        <v>6948</v>
      </c>
      <c r="B7055" s="20" t="s">
        <v>6949</v>
      </c>
      <c r="C7055" s="21" t="s">
        <v>169461</v>
      </c>
      <c r="D7055" s="21" t="s">
        <v>296</v>
      </c>
      <c r="E7055" s="23"/>
    </row>
    <row r="7056" spans="1:5" ht="20" customHeight="1">
      <c r="A7056" s="19" t="s">
        <v>6953</v>
      </c>
      <c r="B7056" s="20" t="s">
        <v>6951</v>
      </c>
      <c r="C7056" s="22">
        <v>25</v>
      </c>
      <c r="D7056" s="21" t="s">
        <v>345</v>
      </c>
      <c r="E7056" s="23"/>
    </row>
    <row r="7057" spans="1:5" ht="20" customHeight="1">
      <c r="A7057" s="19" t="s">
        <v>6954</v>
      </c>
      <c r="B7057" s="20" t="s">
        <v>6955</v>
      </c>
      <c r="C7057" s="21" t="s">
        <v>169449</v>
      </c>
      <c r="D7057" s="21" t="s">
        <v>345</v>
      </c>
      <c r="E7057" s="23"/>
    </row>
    <row r="7058" spans="1:5" ht="20" customHeight="1">
      <c r="A7058" s="19" t="s">
        <v>6956</v>
      </c>
      <c r="B7058" s="20" t="s">
        <v>6957</v>
      </c>
      <c r="C7058" s="22">
        <v>0</v>
      </c>
      <c r="D7058" s="21" t="s">
        <v>345</v>
      </c>
      <c r="E7058" s="23"/>
    </row>
    <row r="7059" spans="1:5" ht="20" customHeight="1">
      <c r="A7059" s="19" t="s">
        <v>6960</v>
      </c>
      <c r="B7059" s="20" t="s">
        <v>6959</v>
      </c>
      <c r="C7059" s="21" t="s">
        <v>169444</v>
      </c>
      <c r="D7059" s="21" t="s">
        <v>345</v>
      </c>
      <c r="E7059" s="23"/>
    </row>
    <row r="7060" spans="1:5" ht="20" customHeight="1">
      <c r="A7060" s="19" t="s">
        <v>6961</v>
      </c>
      <c r="B7060" s="20" t="s">
        <v>6962</v>
      </c>
      <c r="C7060" s="22">
        <v>-35</v>
      </c>
      <c r="D7060" s="21" t="s">
        <v>345</v>
      </c>
      <c r="E7060" s="23"/>
    </row>
    <row r="7061" spans="1:5" ht="32" customHeight="1">
      <c r="A7061" s="19" t="s">
        <v>6965</v>
      </c>
      <c r="B7061" s="20" t="s">
        <v>6964</v>
      </c>
      <c r="C7061" s="21" t="s">
        <v>169560</v>
      </c>
      <c r="D7061" s="21" t="s">
        <v>345</v>
      </c>
      <c r="E7061" s="23"/>
    </row>
    <row r="7062" spans="1:5" ht="20" customHeight="1">
      <c r="A7062" s="19" t="s">
        <v>6966</v>
      </c>
      <c r="B7062" s="20" t="s">
        <v>6967</v>
      </c>
      <c r="C7062" s="22">
        <v>25</v>
      </c>
      <c r="D7062" s="21" t="s">
        <v>345</v>
      </c>
      <c r="E7062" s="23"/>
    </row>
    <row r="7063" spans="1:5" ht="20" customHeight="1">
      <c r="A7063" s="19" t="s">
        <v>6968</v>
      </c>
      <c r="B7063" s="20" t="s">
        <v>6969</v>
      </c>
      <c r="C7063" s="22">
        <v>65</v>
      </c>
      <c r="D7063" s="21" t="s">
        <v>345</v>
      </c>
      <c r="E7063" s="23"/>
    </row>
    <row r="7064" spans="1:5" ht="20" customHeight="1">
      <c r="A7064" s="19" t="s">
        <v>6970</v>
      </c>
      <c r="B7064" s="20" t="s">
        <v>6971</v>
      </c>
      <c r="C7064" s="22">
        <v>45</v>
      </c>
      <c r="D7064" s="21" t="s">
        <v>345</v>
      </c>
      <c r="E7064" s="23"/>
    </row>
    <row r="7065" spans="1:5" ht="20" customHeight="1">
      <c r="A7065" s="19" t="s">
        <v>6972</v>
      </c>
      <c r="B7065" s="20" t="s">
        <v>6973</v>
      </c>
      <c r="C7065" s="22">
        <v>-5</v>
      </c>
      <c r="D7065" s="21" t="s">
        <v>345</v>
      </c>
      <c r="E7065" s="23"/>
    </row>
    <row r="7066" spans="1:5" ht="20" customHeight="1">
      <c r="A7066" s="19" t="s">
        <v>6974</v>
      </c>
      <c r="B7066" s="20" t="s">
        <v>6975</v>
      </c>
      <c r="C7066" s="21" t="s">
        <v>169448</v>
      </c>
      <c r="D7066" s="21" t="s">
        <v>345</v>
      </c>
      <c r="E7066" s="23"/>
    </row>
    <row r="7067" spans="1:5" ht="20" customHeight="1">
      <c r="A7067" s="19" t="s">
        <v>6976</v>
      </c>
      <c r="B7067" s="20" t="s">
        <v>6977</v>
      </c>
      <c r="C7067" s="21" t="s">
        <v>169480</v>
      </c>
      <c r="D7067" s="21" t="s">
        <v>296</v>
      </c>
      <c r="E7067" s="23"/>
    </row>
    <row r="7068" spans="1:5" ht="20" customHeight="1">
      <c r="A7068" s="19" t="s">
        <v>6980</v>
      </c>
      <c r="B7068" s="20" t="s">
        <v>6979</v>
      </c>
      <c r="C7068" s="21" t="s">
        <v>169435</v>
      </c>
      <c r="D7068" s="21" t="s">
        <v>345</v>
      </c>
      <c r="E7068" s="23"/>
    </row>
    <row r="7069" spans="1:5" ht="20" customHeight="1">
      <c r="A7069" s="19" t="s">
        <v>6981</v>
      </c>
      <c r="B7069" s="20" t="s">
        <v>6982</v>
      </c>
      <c r="C7069" s="21" t="s">
        <v>169498</v>
      </c>
      <c r="D7069" s="21" t="s">
        <v>345</v>
      </c>
      <c r="E7069" s="23"/>
    </row>
    <row r="7070" spans="1:5" ht="20" customHeight="1">
      <c r="A7070" s="19" t="s">
        <v>6983</v>
      </c>
      <c r="B7070" s="20" t="s">
        <v>6984</v>
      </c>
      <c r="C7070" s="22">
        <v>75</v>
      </c>
      <c r="D7070" s="21" t="s">
        <v>296</v>
      </c>
      <c r="E7070" s="23"/>
    </row>
    <row r="7071" spans="1:5" ht="20" customHeight="1">
      <c r="A7071" s="19" t="s">
        <v>6985</v>
      </c>
      <c r="B7071" s="20" t="s">
        <v>6986</v>
      </c>
      <c r="C7071" s="21" t="s">
        <v>169442</v>
      </c>
      <c r="D7071" s="21" t="s">
        <v>345</v>
      </c>
      <c r="E7071" s="23"/>
    </row>
    <row r="7072" spans="1:5" ht="20" customHeight="1">
      <c r="A7072" s="19" t="s">
        <v>6987</v>
      </c>
      <c r="B7072" s="20" t="s">
        <v>6988</v>
      </c>
      <c r="C7072" s="21" t="s">
        <v>169439</v>
      </c>
      <c r="D7072" s="21" t="s">
        <v>345</v>
      </c>
      <c r="E7072" s="23"/>
    </row>
    <row r="7073" spans="1:5" ht="20" customHeight="1">
      <c r="A7073" s="19" t="s">
        <v>6989</v>
      </c>
      <c r="B7073" s="20" t="s">
        <v>6990</v>
      </c>
      <c r="C7073" s="22">
        <v>-65</v>
      </c>
      <c r="D7073" s="21" t="s">
        <v>345</v>
      </c>
      <c r="E7073" s="23"/>
    </row>
    <row r="7074" spans="1:5" ht="20" customHeight="1">
      <c r="A7074" s="19" t="s">
        <v>6993</v>
      </c>
      <c r="B7074" s="20" t="s">
        <v>6992</v>
      </c>
      <c r="C7074" s="22">
        <v>-65</v>
      </c>
      <c r="D7074" s="21" t="s">
        <v>345</v>
      </c>
      <c r="E7074" s="23"/>
    </row>
    <row r="7075" spans="1:5" ht="20" customHeight="1">
      <c r="A7075" s="19" t="s">
        <v>6994</v>
      </c>
      <c r="B7075" s="20" t="s">
        <v>6995</v>
      </c>
      <c r="C7075" s="22">
        <v>-35</v>
      </c>
      <c r="D7075" s="21" t="s">
        <v>345</v>
      </c>
      <c r="E7075" s="23"/>
    </row>
    <row r="7076" spans="1:5" ht="20" customHeight="1">
      <c r="A7076" s="19" t="s">
        <v>6996</v>
      </c>
      <c r="B7076" s="20" t="s">
        <v>6997</v>
      </c>
      <c r="C7076" s="22">
        <v>-45</v>
      </c>
      <c r="D7076" s="21" t="s">
        <v>345</v>
      </c>
      <c r="E7076" s="23"/>
    </row>
    <row r="7077" spans="1:5" ht="20" customHeight="1">
      <c r="A7077" s="19" t="s">
        <v>7000</v>
      </c>
      <c r="B7077" s="20" t="s">
        <v>7001</v>
      </c>
      <c r="C7077" s="21" t="s">
        <v>169448</v>
      </c>
      <c r="D7077" s="21" t="s">
        <v>345</v>
      </c>
      <c r="E7077" s="23"/>
    </row>
    <row r="7078" spans="1:5" ht="20" customHeight="1">
      <c r="A7078" s="19" t="s">
        <v>7002</v>
      </c>
      <c r="B7078" s="20" t="s">
        <v>7003</v>
      </c>
      <c r="C7078" s="21" t="s">
        <v>169462</v>
      </c>
      <c r="D7078" s="21" t="s">
        <v>296</v>
      </c>
      <c r="E7078" s="23"/>
    </row>
    <row r="7079" spans="1:5" ht="20" customHeight="1">
      <c r="A7079" s="19" t="s">
        <v>7004</v>
      </c>
      <c r="B7079" s="20" t="s">
        <v>7005</v>
      </c>
      <c r="C7079" s="22">
        <v>-65</v>
      </c>
      <c r="D7079" s="21" t="s">
        <v>345</v>
      </c>
      <c r="E7079" s="23"/>
    </row>
    <row r="7080" spans="1:5" ht="20" customHeight="1">
      <c r="A7080" s="19" t="s">
        <v>7006</v>
      </c>
      <c r="B7080" s="20" t="s">
        <v>7007</v>
      </c>
      <c r="C7080" s="22">
        <v>-85</v>
      </c>
      <c r="D7080" s="21" t="s">
        <v>345</v>
      </c>
      <c r="E7080" s="23"/>
    </row>
    <row r="7081" spans="1:5" ht="20" customHeight="1">
      <c r="A7081" s="19" t="s">
        <v>7022</v>
      </c>
      <c r="B7081" s="20" t="s">
        <v>7019</v>
      </c>
      <c r="C7081" s="21" t="s">
        <v>169486</v>
      </c>
      <c r="D7081" s="21" t="s">
        <v>345</v>
      </c>
      <c r="E7081" s="23"/>
    </row>
    <row r="7082" spans="1:5" ht="20" customHeight="1">
      <c r="A7082" s="19" t="s">
        <v>7032</v>
      </c>
      <c r="B7082" s="20" t="s">
        <v>7033</v>
      </c>
      <c r="C7082" s="22">
        <v>-35</v>
      </c>
      <c r="D7082" s="21" t="s">
        <v>345</v>
      </c>
      <c r="E7082" s="23"/>
    </row>
    <row r="7083" spans="1:5" ht="20" customHeight="1">
      <c r="A7083" s="19" t="s">
        <v>7043</v>
      </c>
      <c r="B7083" s="20" t="s">
        <v>7044</v>
      </c>
      <c r="C7083" s="21" t="s">
        <v>169433</v>
      </c>
      <c r="D7083" s="21" t="s">
        <v>345</v>
      </c>
      <c r="E7083" s="23"/>
    </row>
    <row r="7084" spans="1:5" ht="20" customHeight="1">
      <c r="A7084" s="19" t="s">
        <v>7060</v>
      </c>
      <c r="B7084" s="20" t="s">
        <v>7059</v>
      </c>
      <c r="C7084" s="22">
        <v>-65</v>
      </c>
      <c r="D7084" s="21" t="s">
        <v>345</v>
      </c>
      <c r="E7084" s="23"/>
    </row>
    <row r="7085" spans="1:5" ht="20" customHeight="1">
      <c r="A7085" s="19" t="s">
        <v>7062</v>
      </c>
      <c r="B7085" s="20" t="s">
        <v>7063</v>
      </c>
      <c r="C7085" s="22">
        <v>-75</v>
      </c>
      <c r="D7085" s="21" t="s">
        <v>345</v>
      </c>
      <c r="E7085" s="23"/>
    </row>
    <row r="7086" spans="1:5" ht="20" customHeight="1">
      <c r="A7086" s="19" t="s">
        <v>7075</v>
      </c>
      <c r="B7086" s="20" t="s">
        <v>7074</v>
      </c>
      <c r="C7086" s="21" t="s">
        <v>169476</v>
      </c>
      <c r="D7086" s="21" t="s">
        <v>345</v>
      </c>
      <c r="E7086" s="23"/>
    </row>
    <row r="7087" spans="1:5" ht="20" customHeight="1">
      <c r="A7087" s="19" t="s">
        <v>7085</v>
      </c>
      <c r="B7087" s="20" t="s">
        <v>7086</v>
      </c>
      <c r="C7087" s="22">
        <v>-15</v>
      </c>
      <c r="D7087" s="21" t="s">
        <v>345</v>
      </c>
      <c r="E7087" s="23"/>
    </row>
    <row r="7088" spans="1:5" ht="20" customHeight="1">
      <c r="A7088" s="19" t="s">
        <v>7095</v>
      </c>
      <c r="B7088" s="20" t="s">
        <v>7096</v>
      </c>
      <c r="C7088" s="22">
        <v>35</v>
      </c>
      <c r="D7088" s="21" t="s">
        <v>345</v>
      </c>
      <c r="E7088" s="23"/>
    </row>
    <row r="7089" spans="1:5" ht="20" customHeight="1">
      <c r="A7089" s="19" t="s">
        <v>7108</v>
      </c>
      <c r="B7089" s="20" t="s">
        <v>7109</v>
      </c>
      <c r="C7089" s="21" t="s">
        <v>169439</v>
      </c>
      <c r="D7089" s="21" t="s">
        <v>345</v>
      </c>
      <c r="E7089" s="23"/>
    </row>
    <row r="7090" spans="1:5" ht="20" customHeight="1">
      <c r="A7090" s="19" t="s">
        <v>7111</v>
      </c>
      <c r="B7090" s="20" t="s">
        <v>7112</v>
      </c>
      <c r="C7090" s="22">
        <v>-55</v>
      </c>
      <c r="D7090" s="21" t="s">
        <v>345</v>
      </c>
      <c r="E7090" s="23"/>
    </row>
    <row r="7091" spans="1:5" ht="20" customHeight="1">
      <c r="A7091" s="19" t="s">
        <v>7114</v>
      </c>
      <c r="B7091" s="20" t="s">
        <v>7115</v>
      </c>
      <c r="C7091" s="22">
        <v>-95</v>
      </c>
      <c r="D7091" s="21" t="s">
        <v>345</v>
      </c>
      <c r="E7091" s="23"/>
    </row>
    <row r="7092" spans="1:5" ht="20" customHeight="1">
      <c r="A7092" s="19" t="s">
        <v>7131</v>
      </c>
      <c r="B7092" s="20" t="s">
        <v>7130</v>
      </c>
      <c r="C7092" s="22">
        <v>-45</v>
      </c>
      <c r="D7092" s="21" t="s">
        <v>345</v>
      </c>
      <c r="E7092" s="23"/>
    </row>
    <row r="7093" spans="1:5" ht="20" customHeight="1">
      <c r="A7093" s="19" t="s">
        <v>7143</v>
      </c>
      <c r="B7093" s="20" t="s">
        <v>7144</v>
      </c>
      <c r="C7093" s="22">
        <v>-35</v>
      </c>
      <c r="D7093" s="21" t="s">
        <v>345</v>
      </c>
      <c r="E7093" s="23"/>
    </row>
    <row r="7094" spans="1:5" ht="20" customHeight="1">
      <c r="A7094" s="19" t="s">
        <v>7152</v>
      </c>
      <c r="B7094" s="20" t="s">
        <v>7153</v>
      </c>
      <c r="C7094" s="22">
        <v>95</v>
      </c>
      <c r="D7094" s="21" t="s">
        <v>296</v>
      </c>
      <c r="E7094" s="23"/>
    </row>
    <row r="7095" spans="1:5" ht="20" customHeight="1">
      <c r="A7095" s="19" t="s">
        <v>7161</v>
      </c>
      <c r="B7095" s="20" t="s">
        <v>7162</v>
      </c>
      <c r="C7095" s="21" t="s">
        <v>169471</v>
      </c>
      <c r="D7095" s="21" t="s">
        <v>345</v>
      </c>
      <c r="E7095" s="23"/>
    </row>
    <row r="7096" spans="1:5" ht="20" customHeight="1">
      <c r="A7096" s="19" t="s">
        <v>7176</v>
      </c>
      <c r="B7096" s="20" t="s">
        <v>7177</v>
      </c>
      <c r="C7096" s="22">
        <v>-65</v>
      </c>
      <c r="D7096" s="21" t="s">
        <v>345</v>
      </c>
      <c r="E7096" s="23"/>
    </row>
    <row r="7097" spans="1:5" ht="20" customHeight="1">
      <c r="A7097" s="19" t="s">
        <v>7179</v>
      </c>
      <c r="B7097" s="20" t="s">
        <v>7180</v>
      </c>
      <c r="C7097" s="21" t="s">
        <v>169462</v>
      </c>
      <c r="D7097" s="21" t="s">
        <v>296</v>
      </c>
      <c r="E7097" s="23"/>
    </row>
    <row r="7098" spans="1:5" ht="20" customHeight="1">
      <c r="A7098" s="19" t="s">
        <v>7182</v>
      </c>
      <c r="B7098" s="20" t="s">
        <v>7183</v>
      </c>
      <c r="C7098" s="21" t="s">
        <v>169433</v>
      </c>
      <c r="D7098" s="21" t="s">
        <v>345</v>
      </c>
      <c r="E7098" s="23"/>
    </row>
    <row r="7099" spans="1:5" ht="20" customHeight="1">
      <c r="A7099" s="19" t="s">
        <v>7242</v>
      </c>
      <c r="B7099" s="20" t="s">
        <v>7241</v>
      </c>
      <c r="C7099" s="21" t="s">
        <v>169486</v>
      </c>
      <c r="D7099" s="21" t="s">
        <v>345</v>
      </c>
      <c r="E7099" s="23"/>
    </row>
    <row r="7100" spans="1:5" ht="20" customHeight="1">
      <c r="A7100" s="19" t="s">
        <v>7293</v>
      </c>
      <c r="B7100" s="20" t="s">
        <v>7294</v>
      </c>
      <c r="C7100" s="22">
        <v>-55</v>
      </c>
      <c r="D7100" s="21" t="s">
        <v>345</v>
      </c>
      <c r="E7100" s="23"/>
    </row>
    <row r="7101" spans="1:5" ht="20" customHeight="1">
      <c r="A7101" s="19" t="s">
        <v>7429</v>
      </c>
      <c r="B7101" s="20" t="s">
        <v>7430</v>
      </c>
      <c r="C7101" s="21" t="s">
        <v>101727</v>
      </c>
      <c r="D7101" s="21" t="s">
        <v>296</v>
      </c>
      <c r="E7101" s="23"/>
    </row>
    <row r="7102" spans="1:5" ht="20" customHeight="1">
      <c r="A7102" s="19" t="s">
        <v>7817</v>
      </c>
      <c r="B7102" s="20" t="s">
        <v>7818</v>
      </c>
      <c r="C7102" s="21" t="s">
        <v>169442</v>
      </c>
      <c r="D7102" s="21" t="s">
        <v>345</v>
      </c>
      <c r="E7102" s="23"/>
    </row>
    <row r="7103" spans="1:5" ht="20" customHeight="1">
      <c r="A7103" s="19" t="s">
        <v>8432</v>
      </c>
      <c r="B7103" s="20" t="s">
        <v>8433</v>
      </c>
      <c r="C7103" s="21" t="s">
        <v>169452</v>
      </c>
      <c r="D7103" s="21" t="s">
        <v>296</v>
      </c>
      <c r="E7103" s="23"/>
    </row>
    <row r="7104" spans="1:5" ht="20" customHeight="1">
      <c r="A7104" s="19" t="s">
        <v>8443</v>
      </c>
      <c r="B7104" s="20" t="s">
        <v>8444</v>
      </c>
      <c r="C7104" s="21" t="s">
        <v>169471</v>
      </c>
      <c r="D7104" s="21" t="s">
        <v>345</v>
      </c>
      <c r="E7104" s="23"/>
    </row>
    <row r="7105" spans="1:5" ht="20" customHeight="1">
      <c r="A7105" s="19" t="s">
        <v>8459</v>
      </c>
      <c r="B7105" s="20" t="s">
        <v>8460</v>
      </c>
      <c r="C7105" s="21" t="s">
        <v>169433</v>
      </c>
      <c r="D7105" s="21" t="s">
        <v>345</v>
      </c>
      <c r="E7105" s="23"/>
    </row>
    <row r="7106" spans="1:5" ht="20" customHeight="1">
      <c r="A7106" s="19" t="s">
        <v>8465</v>
      </c>
      <c r="B7106" s="20" t="s">
        <v>8466</v>
      </c>
      <c r="C7106" s="22">
        <v>-105</v>
      </c>
      <c r="D7106" s="21" t="s">
        <v>345</v>
      </c>
      <c r="E7106" s="23"/>
    </row>
    <row r="7107" spans="1:5" ht="20" customHeight="1">
      <c r="A7107" s="19" t="s">
        <v>8518</v>
      </c>
      <c r="B7107" s="20" t="s">
        <v>8519</v>
      </c>
      <c r="C7107" s="22">
        <v>185</v>
      </c>
      <c r="D7107" s="21" t="s">
        <v>139</v>
      </c>
      <c r="E7107" s="23"/>
    </row>
    <row r="7108" spans="1:5" ht="20" customHeight="1">
      <c r="A7108" s="19" t="s">
        <v>8580</v>
      </c>
      <c r="B7108" s="20" t="s">
        <v>8581</v>
      </c>
      <c r="C7108" s="22">
        <v>-25</v>
      </c>
      <c r="D7108" s="21" t="s">
        <v>139</v>
      </c>
      <c r="E7108" s="23"/>
    </row>
    <row r="7109" spans="1:5" ht="20" customHeight="1">
      <c r="A7109" s="19" t="s">
        <v>8649</v>
      </c>
      <c r="B7109" s="20" t="s">
        <v>8650</v>
      </c>
      <c r="C7109" s="21" t="s">
        <v>169478</v>
      </c>
      <c r="D7109" s="21" t="s">
        <v>139</v>
      </c>
      <c r="E7109" s="23"/>
    </row>
    <row r="7110" spans="1:5" ht="20" customHeight="1">
      <c r="A7110" s="19" t="s">
        <v>6884</v>
      </c>
      <c r="B7110" s="20" t="s">
        <v>6885</v>
      </c>
      <c r="C7110" s="21" t="s">
        <v>169462</v>
      </c>
      <c r="D7110" s="21" t="s">
        <v>139</v>
      </c>
      <c r="E7110" s="23"/>
    </row>
    <row r="7111" spans="1:5" ht="20" customHeight="1">
      <c r="A7111" s="19" t="s">
        <v>6940</v>
      </c>
      <c r="B7111" s="20" t="s">
        <v>6941</v>
      </c>
      <c r="C7111" s="22">
        <v>55</v>
      </c>
      <c r="D7111" s="21" t="s">
        <v>139</v>
      </c>
      <c r="E7111" s="23"/>
    </row>
    <row r="7112" spans="1:5" ht="32" customHeight="1">
      <c r="A7112" s="19" t="s">
        <v>6998</v>
      </c>
      <c r="B7112" s="20" t="s">
        <v>6999</v>
      </c>
      <c r="C7112" s="21" t="s">
        <v>169578</v>
      </c>
      <c r="D7112" s="21" t="s">
        <v>139</v>
      </c>
      <c r="E7112" s="23"/>
    </row>
    <row r="7113" spans="1:5" ht="20" customHeight="1">
      <c r="A7113" s="19" t="s">
        <v>7008</v>
      </c>
      <c r="B7113" s="20" t="s">
        <v>7009</v>
      </c>
      <c r="C7113" s="22">
        <v>-155</v>
      </c>
      <c r="D7113" s="21" t="s">
        <v>296</v>
      </c>
      <c r="E7113" s="23"/>
    </row>
    <row r="7114" spans="1:5" ht="20" customHeight="1">
      <c r="A7114" s="19" t="s">
        <v>7010</v>
      </c>
      <c r="B7114" s="20" t="s">
        <v>7011</v>
      </c>
      <c r="C7114" s="22">
        <v>-65</v>
      </c>
      <c r="D7114" s="21" t="s">
        <v>345</v>
      </c>
      <c r="E7114" s="23"/>
    </row>
    <row r="7115" spans="1:5" ht="20" customHeight="1">
      <c r="A7115" s="19" t="s">
        <v>7012</v>
      </c>
      <c r="B7115" s="20" t="s">
        <v>7013</v>
      </c>
      <c r="C7115" s="22">
        <v>-35</v>
      </c>
      <c r="D7115" s="21" t="s">
        <v>345</v>
      </c>
      <c r="E7115" s="23"/>
    </row>
    <row r="7116" spans="1:5" ht="20" customHeight="1">
      <c r="A7116" s="19" t="s">
        <v>7014</v>
      </c>
      <c r="B7116" s="20" t="s">
        <v>7015</v>
      </c>
      <c r="C7116" s="21" t="s">
        <v>169455</v>
      </c>
      <c r="D7116" s="21" t="s">
        <v>345</v>
      </c>
      <c r="E7116" s="23"/>
    </row>
    <row r="7117" spans="1:5" ht="20" customHeight="1">
      <c r="A7117" s="19" t="s">
        <v>7016</v>
      </c>
      <c r="B7117" s="20" t="s">
        <v>7017</v>
      </c>
      <c r="C7117" s="21" t="s">
        <v>169455</v>
      </c>
      <c r="D7117" s="21" t="s">
        <v>345</v>
      </c>
      <c r="E7117" s="23"/>
    </row>
    <row r="7118" spans="1:5" ht="20" customHeight="1">
      <c r="A7118" s="19" t="s">
        <v>7023</v>
      </c>
      <c r="B7118" s="20" t="s">
        <v>7019</v>
      </c>
      <c r="C7118" s="21" t="s">
        <v>169486</v>
      </c>
      <c r="D7118" s="21" t="s">
        <v>345</v>
      </c>
      <c r="E7118" s="23"/>
    </row>
    <row r="7119" spans="1:5" ht="20" customHeight="1">
      <c r="A7119" s="19" t="s">
        <v>7024</v>
      </c>
      <c r="B7119" s="20" t="s">
        <v>7025</v>
      </c>
      <c r="C7119" s="22">
        <v>-15</v>
      </c>
      <c r="D7119" s="21" t="s">
        <v>345</v>
      </c>
      <c r="E7119" s="23"/>
    </row>
    <row r="7120" spans="1:5" ht="20" customHeight="1">
      <c r="A7120" s="19" t="s">
        <v>7026</v>
      </c>
      <c r="B7120" s="20" t="s">
        <v>7027</v>
      </c>
      <c r="C7120" s="21" t="s">
        <v>169449</v>
      </c>
      <c r="D7120" s="21" t="s">
        <v>345</v>
      </c>
      <c r="E7120" s="23"/>
    </row>
    <row r="7121" spans="1:5" ht="20" customHeight="1">
      <c r="A7121" s="19" t="s">
        <v>7028</v>
      </c>
      <c r="B7121" s="20" t="s">
        <v>7029</v>
      </c>
      <c r="C7121" s="21" t="s">
        <v>169449</v>
      </c>
      <c r="D7121" s="21" t="s">
        <v>345</v>
      </c>
      <c r="E7121" s="23"/>
    </row>
    <row r="7122" spans="1:5" ht="32" customHeight="1">
      <c r="A7122" s="19" t="s">
        <v>7030</v>
      </c>
      <c r="B7122" s="20" t="s">
        <v>7031</v>
      </c>
      <c r="C7122" s="21" t="s">
        <v>169561</v>
      </c>
      <c r="D7122" s="21" t="s">
        <v>345</v>
      </c>
      <c r="E7122" s="23"/>
    </row>
    <row r="7123" spans="1:5" ht="20" customHeight="1">
      <c r="A7123" s="19" t="s">
        <v>7034</v>
      </c>
      <c r="B7123" s="20" t="s">
        <v>7033</v>
      </c>
      <c r="C7123" s="22">
        <v>-35</v>
      </c>
      <c r="D7123" s="21" t="s">
        <v>345</v>
      </c>
      <c r="E7123" s="23"/>
    </row>
    <row r="7124" spans="1:5" ht="20" customHeight="1">
      <c r="A7124" s="19" t="s">
        <v>7035</v>
      </c>
      <c r="B7124" s="20" t="s">
        <v>7036</v>
      </c>
      <c r="C7124" s="21" t="s">
        <v>169448</v>
      </c>
      <c r="D7124" s="21" t="s">
        <v>345</v>
      </c>
      <c r="E7124" s="23"/>
    </row>
    <row r="7125" spans="1:5" ht="20" customHeight="1">
      <c r="A7125" s="19" t="s">
        <v>7037</v>
      </c>
      <c r="B7125" s="20" t="s">
        <v>7038</v>
      </c>
      <c r="C7125" s="22">
        <v>-15</v>
      </c>
      <c r="D7125" s="21" t="s">
        <v>345</v>
      </c>
      <c r="E7125" s="23"/>
    </row>
    <row r="7126" spans="1:5" ht="32" customHeight="1">
      <c r="A7126" s="19" t="s">
        <v>7039</v>
      </c>
      <c r="B7126" s="20" t="s">
        <v>7040</v>
      </c>
      <c r="C7126" s="21" t="s">
        <v>169604</v>
      </c>
      <c r="D7126" s="21" t="s">
        <v>345</v>
      </c>
      <c r="E7126" s="23"/>
    </row>
    <row r="7127" spans="1:5" ht="20" customHeight="1">
      <c r="A7127" s="19" t="s">
        <v>7041</v>
      </c>
      <c r="B7127" s="20" t="s">
        <v>7042</v>
      </c>
      <c r="C7127" s="21" t="s">
        <v>169442</v>
      </c>
      <c r="D7127" s="21" t="s">
        <v>345</v>
      </c>
      <c r="E7127" s="23"/>
    </row>
    <row r="7128" spans="1:5" ht="20" customHeight="1">
      <c r="A7128" s="19" t="s">
        <v>7045</v>
      </c>
      <c r="B7128" s="20" t="s">
        <v>7044</v>
      </c>
      <c r="C7128" s="21" t="s">
        <v>169433</v>
      </c>
      <c r="D7128" s="21" t="s">
        <v>345</v>
      </c>
      <c r="E7128" s="23"/>
    </row>
    <row r="7129" spans="1:5" ht="20" customHeight="1">
      <c r="A7129" s="19" t="s">
        <v>7048</v>
      </c>
      <c r="B7129" s="20" t="s">
        <v>7049</v>
      </c>
      <c r="C7129" s="22">
        <v>-115</v>
      </c>
      <c r="D7129" s="21" t="s">
        <v>345</v>
      </c>
      <c r="E7129" s="23"/>
    </row>
    <row r="7130" spans="1:5" ht="20" customHeight="1">
      <c r="A7130" s="19" t="s">
        <v>7050</v>
      </c>
      <c r="B7130" s="20" t="s">
        <v>7051</v>
      </c>
      <c r="C7130" s="22">
        <v>-65</v>
      </c>
      <c r="D7130" s="21" t="s">
        <v>345</v>
      </c>
      <c r="E7130" s="23"/>
    </row>
    <row r="7131" spans="1:5" ht="20" customHeight="1">
      <c r="A7131" s="19" t="s">
        <v>7052</v>
      </c>
      <c r="B7131" s="20" t="s">
        <v>7053</v>
      </c>
      <c r="C7131" s="22">
        <v>-35</v>
      </c>
      <c r="D7131" s="21" t="s">
        <v>345</v>
      </c>
      <c r="E7131" s="23"/>
    </row>
    <row r="7132" spans="1:5" ht="20" customHeight="1">
      <c r="A7132" s="19" t="s">
        <v>7054</v>
      </c>
      <c r="B7132" s="20" t="s">
        <v>7055</v>
      </c>
      <c r="C7132" s="21" t="s">
        <v>169455</v>
      </c>
      <c r="D7132" s="21" t="s">
        <v>345</v>
      </c>
      <c r="E7132" s="23"/>
    </row>
    <row r="7133" spans="1:5" ht="20" customHeight="1">
      <c r="A7133" s="19" t="s">
        <v>7056</v>
      </c>
      <c r="B7133" s="20" t="s">
        <v>7057</v>
      </c>
      <c r="C7133" s="22">
        <v>-25</v>
      </c>
      <c r="D7133" s="21" t="s">
        <v>345</v>
      </c>
      <c r="E7133" s="23"/>
    </row>
    <row r="7134" spans="1:5" ht="20" customHeight="1">
      <c r="A7134" s="19" t="s">
        <v>7061</v>
      </c>
      <c r="B7134" s="20" t="s">
        <v>7059</v>
      </c>
      <c r="C7134" s="22">
        <v>-65</v>
      </c>
      <c r="D7134" s="21" t="s">
        <v>345</v>
      </c>
      <c r="E7134" s="23"/>
    </row>
    <row r="7135" spans="1:5" ht="20" customHeight="1">
      <c r="A7135" s="19" t="s">
        <v>7064</v>
      </c>
      <c r="B7135" s="20" t="s">
        <v>7063</v>
      </c>
      <c r="C7135" s="22">
        <v>-75</v>
      </c>
      <c r="D7135" s="21" t="s">
        <v>345</v>
      </c>
      <c r="E7135" s="23"/>
    </row>
    <row r="7136" spans="1:5" ht="20" customHeight="1">
      <c r="A7136" s="19" t="s">
        <v>7065</v>
      </c>
      <c r="B7136" s="20" t="s">
        <v>7066</v>
      </c>
      <c r="C7136" s="21" t="s">
        <v>169444</v>
      </c>
      <c r="D7136" s="21" t="s">
        <v>345</v>
      </c>
      <c r="E7136" s="23"/>
    </row>
    <row r="7137" spans="1:5" ht="20" customHeight="1">
      <c r="A7137" s="19" t="s">
        <v>7067</v>
      </c>
      <c r="B7137" s="20" t="s">
        <v>7068</v>
      </c>
      <c r="C7137" s="21" t="s">
        <v>169449</v>
      </c>
      <c r="D7137" s="21" t="s">
        <v>345</v>
      </c>
      <c r="E7137" s="23"/>
    </row>
    <row r="7138" spans="1:5" ht="20" customHeight="1">
      <c r="A7138" s="19" t="s">
        <v>7069</v>
      </c>
      <c r="B7138" s="20" t="s">
        <v>7070</v>
      </c>
      <c r="C7138" s="21" t="s">
        <v>169490</v>
      </c>
      <c r="D7138" s="21" t="s">
        <v>345</v>
      </c>
      <c r="E7138" s="23"/>
    </row>
    <row r="7139" spans="1:5" ht="20" customHeight="1">
      <c r="A7139" s="19" t="s">
        <v>7071</v>
      </c>
      <c r="B7139" s="20" t="s">
        <v>7072</v>
      </c>
      <c r="C7139" s="21" t="s">
        <v>169444</v>
      </c>
      <c r="D7139" s="21" t="s">
        <v>345</v>
      </c>
      <c r="E7139" s="23"/>
    </row>
    <row r="7140" spans="1:5" ht="20" customHeight="1">
      <c r="A7140" s="19" t="s">
        <v>7076</v>
      </c>
      <c r="B7140" s="20" t="s">
        <v>7074</v>
      </c>
      <c r="C7140" s="21" t="s">
        <v>169476</v>
      </c>
      <c r="D7140" s="21" t="s">
        <v>345</v>
      </c>
      <c r="E7140" s="23"/>
    </row>
    <row r="7141" spans="1:5" ht="20" customHeight="1">
      <c r="A7141" s="19" t="s">
        <v>7077</v>
      </c>
      <c r="B7141" s="20" t="s">
        <v>7078</v>
      </c>
      <c r="C7141" s="21" t="s">
        <v>169449</v>
      </c>
      <c r="D7141" s="21" t="s">
        <v>345</v>
      </c>
      <c r="E7141" s="23"/>
    </row>
    <row r="7142" spans="1:5" ht="32" customHeight="1">
      <c r="A7142" s="19" t="s">
        <v>7079</v>
      </c>
      <c r="B7142" s="20" t="s">
        <v>7080</v>
      </c>
      <c r="C7142" s="21" t="s">
        <v>169560</v>
      </c>
      <c r="D7142" s="21" t="s">
        <v>345</v>
      </c>
      <c r="E7142" s="23"/>
    </row>
    <row r="7143" spans="1:5" ht="20" customHeight="1">
      <c r="A7143" s="19" t="s">
        <v>7081</v>
      </c>
      <c r="B7143" s="20" t="s">
        <v>7082</v>
      </c>
      <c r="C7143" s="21" t="s">
        <v>169435</v>
      </c>
      <c r="D7143" s="21" t="s">
        <v>345</v>
      </c>
      <c r="E7143" s="23"/>
    </row>
    <row r="7144" spans="1:5" ht="20" customHeight="1">
      <c r="A7144" s="19" t="s">
        <v>7083</v>
      </c>
      <c r="B7144" s="20" t="s">
        <v>7084</v>
      </c>
      <c r="C7144" s="21" t="s">
        <v>169438</v>
      </c>
      <c r="D7144" s="21" t="s">
        <v>345</v>
      </c>
      <c r="E7144" s="23"/>
    </row>
    <row r="7145" spans="1:5" ht="20" customHeight="1">
      <c r="A7145" s="19" t="s">
        <v>7087</v>
      </c>
      <c r="B7145" s="20" t="s">
        <v>7086</v>
      </c>
      <c r="C7145" s="22">
        <v>-15</v>
      </c>
      <c r="D7145" s="21" t="s">
        <v>345</v>
      </c>
      <c r="E7145" s="23"/>
    </row>
    <row r="7146" spans="1:5" ht="20" customHeight="1">
      <c r="A7146" s="19" t="s">
        <v>7088</v>
      </c>
      <c r="B7146" s="20" t="s">
        <v>7089</v>
      </c>
      <c r="C7146" s="22">
        <v>85</v>
      </c>
      <c r="D7146" s="21" t="s">
        <v>345</v>
      </c>
      <c r="E7146" s="23"/>
    </row>
    <row r="7147" spans="1:5" ht="20" customHeight="1">
      <c r="A7147" s="19" t="s">
        <v>7090</v>
      </c>
      <c r="B7147" s="20" t="s">
        <v>7091</v>
      </c>
      <c r="C7147" s="21" t="s">
        <v>169478</v>
      </c>
      <c r="D7147" s="21" t="s">
        <v>345</v>
      </c>
      <c r="E7147" s="23"/>
    </row>
    <row r="7148" spans="1:5" ht="20" customHeight="1">
      <c r="A7148" s="19" t="s">
        <v>7092</v>
      </c>
      <c r="B7148" s="24">
        <v>100</v>
      </c>
      <c r="C7148" s="22">
        <v>55</v>
      </c>
      <c r="D7148" s="21" t="s">
        <v>345</v>
      </c>
      <c r="E7148" s="23"/>
    </row>
    <row r="7149" spans="1:5" ht="20" customHeight="1">
      <c r="A7149" s="19" t="s">
        <v>7093</v>
      </c>
      <c r="B7149" s="20" t="s">
        <v>7094</v>
      </c>
      <c r="C7149" s="22">
        <v>65</v>
      </c>
      <c r="D7149" s="21" t="s">
        <v>345</v>
      </c>
      <c r="E7149" s="23"/>
    </row>
    <row r="7150" spans="1:5" ht="20" customHeight="1">
      <c r="A7150" s="19" t="s">
        <v>7097</v>
      </c>
      <c r="B7150" s="20" t="s">
        <v>7096</v>
      </c>
      <c r="C7150" s="22">
        <v>35</v>
      </c>
      <c r="D7150" s="21" t="s">
        <v>345</v>
      </c>
      <c r="E7150" s="23"/>
    </row>
    <row r="7151" spans="1:5" ht="20" customHeight="1">
      <c r="A7151" s="19" t="s">
        <v>7100</v>
      </c>
      <c r="B7151" s="20" t="s">
        <v>7101</v>
      </c>
      <c r="C7151" s="22">
        <v>-35</v>
      </c>
      <c r="D7151" s="21" t="s">
        <v>345</v>
      </c>
      <c r="E7151" s="23"/>
    </row>
    <row r="7152" spans="1:5" ht="20" customHeight="1">
      <c r="A7152" s="19" t="s">
        <v>7102</v>
      </c>
      <c r="B7152" s="20" t="s">
        <v>7103</v>
      </c>
      <c r="C7152" s="22">
        <v>-25</v>
      </c>
      <c r="D7152" s="21" t="s">
        <v>345</v>
      </c>
      <c r="E7152" s="23"/>
    </row>
    <row r="7153" spans="1:5" ht="20" customHeight="1">
      <c r="A7153" s="19" t="s">
        <v>7104</v>
      </c>
      <c r="B7153" s="20" t="s">
        <v>7105</v>
      </c>
      <c r="C7153" s="22">
        <v>-35</v>
      </c>
      <c r="D7153" s="21" t="s">
        <v>345</v>
      </c>
      <c r="E7153" s="23"/>
    </row>
    <row r="7154" spans="1:5" ht="20" customHeight="1">
      <c r="A7154" s="19" t="s">
        <v>7106</v>
      </c>
      <c r="B7154" s="20" t="s">
        <v>7107</v>
      </c>
      <c r="C7154" s="21" t="s">
        <v>169444</v>
      </c>
      <c r="D7154" s="21" t="s">
        <v>345</v>
      </c>
      <c r="E7154" s="23"/>
    </row>
    <row r="7155" spans="1:5" ht="20" customHeight="1">
      <c r="A7155" s="19" t="s">
        <v>7110</v>
      </c>
      <c r="B7155" s="20" t="s">
        <v>7109</v>
      </c>
      <c r="C7155" s="21" t="s">
        <v>169439</v>
      </c>
      <c r="D7155" s="21" t="s">
        <v>345</v>
      </c>
      <c r="E7155" s="23"/>
    </row>
    <row r="7156" spans="1:5" ht="20" customHeight="1">
      <c r="A7156" s="19" t="s">
        <v>7113</v>
      </c>
      <c r="B7156" s="20" t="s">
        <v>7112</v>
      </c>
      <c r="C7156" s="22">
        <v>-55</v>
      </c>
      <c r="D7156" s="21" t="s">
        <v>345</v>
      </c>
      <c r="E7156" s="23"/>
    </row>
    <row r="7157" spans="1:5" ht="20" customHeight="1">
      <c r="A7157" s="19" t="s">
        <v>7116</v>
      </c>
      <c r="B7157" s="20" t="s">
        <v>7115</v>
      </c>
      <c r="C7157" s="22">
        <v>-95</v>
      </c>
      <c r="D7157" s="21" t="s">
        <v>345</v>
      </c>
      <c r="E7157" s="23"/>
    </row>
    <row r="7158" spans="1:5" ht="20" customHeight="1">
      <c r="A7158" s="19" t="s">
        <v>7117</v>
      </c>
      <c r="B7158" s="20" t="s">
        <v>7118</v>
      </c>
      <c r="C7158" s="21" t="s">
        <v>156989</v>
      </c>
      <c r="D7158" s="21" t="s">
        <v>296</v>
      </c>
      <c r="E7158" s="23"/>
    </row>
    <row r="7159" spans="1:5" ht="20" customHeight="1">
      <c r="A7159" s="19" t="s">
        <v>7119</v>
      </c>
      <c r="B7159" s="20" t="s">
        <v>7120</v>
      </c>
      <c r="C7159" s="21" t="s">
        <v>169498</v>
      </c>
      <c r="D7159" s="21" t="s">
        <v>345</v>
      </c>
      <c r="E7159" s="23"/>
    </row>
    <row r="7160" spans="1:5" ht="20" customHeight="1">
      <c r="A7160" s="19" t="s">
        <v>7121</v>
      </c>
      <c r="B7160" s="20" t="s">
        <v>7122</v>
      </c>
      <c r="C7160" s="21" t="s">
        <v>169444</v>
      </c>
      <c r="D7160" s="21" t="s">
        <v>345</v>
      </c>
      <c r="E7160" s="23"/>
    </row>
    <row r="7161" spans="1:5" ht="20" customHeight="1">
      <c r="A7161" s="19" t="s">
        <v>7123</v>
      </c>
      <c r="B7161" s="20" t="s">
        <v>7124</v>
      </c>
      <c r="C7161" s="21" t="s">
        <v>169444</v>
      </c>
      <c r="D7161" s="21" t="s">
        <v>345</v>
      </c>
      <c r="E7161" s="23"/>
    </row>
    <row r="7162" spans="1:5" ht="20" customHeight="1">
      <c r="A7162" s="19" t="s">
        <v>7125</v>
      </c>
      <c r="B7162" s="20" t="s">
        <v>7126</v>
      </c>
      <c r="C7162" s="21" t="s">
        <v>169448</v>
      </c>
      <c r="D7162" s="21" t="s">
        <v>345</v>
      </c>
      <c r="E7162" s="23"/>
    </row>
    <row r="7163" spans="1:5" ht="20" customHeight="1">
      <c r="A7163" s="19" t="s">
        <v>7127</v>
      </c>
      <c r="B7163" s="20" t="s">
        <v>7128</v>
      </c>
      <c r="C7163" s="22">
        <v>35</v>
      </c>
      <c r="D7163" s="21" t="s">
        <v>345</v>
      </c>
      <c r="E7163" s="23"/>
    </row>
    <row r="7164" spans="1:5" ht="20" customHeight="1">
      <c r="A7164" s="19" t="s">
        <v>7132</v>
      </c>
      <c r="B7164" s="20" t="s">
        <v>7130</v>
      </c>
      <c r="C7164" s="22">
        <v>-45</v>
      </c>
      <c r="D7164" s="21" t="s">
        <v>345</v>
      </c>
      <c r="E7164" s="23"/>
    </row>
    <row r="7165" spans="1:5" ht="20" customHeight="1">
      <c r="A7165" s="19" t="s">
        <v>7133</v>
      </c>
      <c r="B7165" s="20" t="s">
        <v>7134</v>
      </c>
      <c r="C7165" s="22">
        <v>-15</v>
      </c>
      <c r="D7165" s="21" t="s">
        <v>345</v>
      </c>
      <c r="E7165" s="23"/>
    </row>
    <row r="7166" spans="1:5" ht="20" customHeight="1">
      <c r="A7166" s="19" t="s">
        <v>7135</v>
      </c>
      <c r="B7166" s="20" t="s">
        <v>7136</v>
      </c>
      <c r="C7166" s="22">
        <v>35</v>
      </c>
      <c r="D7166" s="21" t="s">
        <v>345</v>
      </c>
      <c r="E7166" s="23"/>
    </row>
    <row r="7167" spans="1:5" ht="20" customHeight="1">
      <c r="A7167" s="19" t="s">
        <v>7137</v>
      </c>
      <c r="B7167" s="20" t="s">
        <v>7138</v>
      </c>
      <c r="C7167" s="22">
        <v>15</v>
      </c>
      <c r="D7167" s="21" t="s">
        <v>345</v>
      </c>
      <c r="E7167" s="23"/>
    </row>
    <row r="7168" spans="1:5" ht="20" customHeight="1">
      <c r="A7168" s="19" t="s">
        <v>7139</v>
      </c>
      <c r="B7168" s="20" t="s">
        <v>7140</v>
      </c>
      <c r="C7168" s="22">
        <v>0</v>
      </c>
      <c r="D7168" s="21" t="s">
        <v>345</v>
      </c>
      <c r="E7168" s="23"/>
    </row>
    <row r="7169" spans="1:5" ht="20" customHeight="1">
      <c r="A7169" s="19" t="s">
        <v>7141</v>
      </c>
      <c r="B7169" s="20" t="s">
        <v>7142</v>
      </c>
      <c r="C7169" s="22">
        <v>45</v>
      </c>
      <c r="D7169" s="21" t="s">
        <v>345</v>
      </c>
      <c r="E7169" s="23"/>
    </row>
    <row r="7170" spans="1:5" ht="20" customHeight="1">
      <c r="A7170" s="19" t="s">
        <v>7145</v>
      </c>
      <c r="B7170" s="20" t="s">
        <v>7144</v>
      </c>
      <c r="C7170" s="22">
        <v>-35</v>
      </c>
      <c r="D7170" s="21" t="s">
        <v>345</v>
      </c>
      <c r="E7170" s="23"/>
    </row>
    <row r="7171" spans="1:5" ht="20" customHeight="1">
      <c r="A7171" s="19" t="s">
        <v>7146</v>
      </c>
      <c r="B7171" s="20" t="s">
        <v>7147</v>
      </c>
      <c r="C7171" s="22">
        <v>105</v>
      </c>
      <c r="D7171" s="21" t="s">
        <v>296</v>
      </c>
      <c r="E7171" s="23"/>
    </row>
    <row r="7172" spans="1:5" ht="20" customHeight="1">
      <c r="A7172" s="19" t="s">
        <v>7148</v>
      </c>
      <c r="B7172" s="20" t="s">
        <v>7149</v>
      </c>
      <c r="C7172" s="21" t="s">
        <v>169478</v>
      </c>
      <c r="D7172" s="21" t="s">
        <v>345</v>
      </c>
      <c r="E7172" s="23"/>
    </row>
    <row r="7173" spans="1:5" ht="20" customHeight="1">
      <c r="A7173" s="19" t="s">
        <v>7150</v>
      </c>
      <c r="B7173" s="20" t="s">
        <v>7151</v>
      </c>
      <c r="C7173" s="22">
        <v>65</v>
      </c>
      <c r="D7173" s="21" t="s">
        <v>345</v>
      </c>
      <c r="E7173" s="23"/>
    </row>
    <row r="7174" spans="1:5" ht="20" customHeight="1">
      <c r="A7174" s="19" t="s">
        <v>7154</v>
      </c>
      <c r="B7174" s="20" t="s">
        <v>7153</v>
      </c>
      <c r="C7174" s="22">
        <v>95</v>
      </c>
      <c r="D7174" s="21" t="s">
        <v>296</v>
      </c>
      <c r="E7174" s="23"/>
    </row>
    <row r="7175" spans="1:5" ht="20" customHeight="1">
      <c r="A7175" s="19" t="s">
        <v>7155</v>
      </c>
      <c r="B7175" s="20" t="s">
        <v>7156</v>
      </c>
      <c r="C7175" s="22">
        <v>-35</v>
      </c>
      <c r="D7175" s="21" t="s">
        <v>345</v>
      </c>
      <c r="E7175" s="23"/>
    </row>
    <row r="7176" spans="1:5" ht="20" customHeight="1">
      <c r="A7176" s="19" t="s">
        <v>7157</v>
      </c>
      <c r="B7176" s="20" t="s">
        <v>7158</v>
      </c>
      <c r="C7176" s="21" t="s">
        <v>169471</v>
      </c>
      <c r="D7176" s="21" t="s">
        <v>345</v>
      </c>
      <c r="E7176" s="23"/>
    </row>
    <row r="7177" spans="1:5" ht="32" customHeight="1">
      <c r="A7177" s="19" t="s">
        <v>7159</v>
      </c>
      <c r="B7177" s="20" t="s">
        <v>7160</v>
      </c>
      <c r="C7177" s="21" t="s">
        <v>169566</v>
      </c>
      <c r="D7177" s="21" t="s">
        <v>345</v>
      </c>
      <c r="E7177" s="23"/>
    </row>
    <row r="7178" spans="1:5" ht="20" customHeight="1">
      <c r="A7178" s="19" t="s">
        <v>7163</v>
      </c>
      <c r="B7178" s="20" t="s">
        <v>7162</v>
      </c>
      <c r="C7178" s="21" t="s">
        <v>169471</v>
      </c>
      <c r="D7178" s="21" t="s">
        <v>345</v>
      </c>
      <c r="E7178" s="23"/>
    </row>
    <row r="7179" spans="1:5" ht="20" customHeight="1">
      <c r="A7179" s="19" t="s">
        <v>7166</v>
      </c>
      <c r="B7179" s="20" t="s">
        <v>7167</v>
      </c>
      <c r="C7179" s="22">
        <v>-55</v>
      </c>
      <c r="D7179" s="21" t="s">
        <v>345</v>
      </c>
      <c r="E7179" s="23"/>
    </row>
    <row r="7180" spans="1:5" ht="20" customHeight="1">
      <c r="A7180" s="19" t="s">
        <v>7168</v>
      </c>
      <c r="B7180" s="20" t="s">
        <v>7169</v>
      </c>
      <c r="C7180" s="21" t="s">
        <v>169486</v>
      </c>
      <c r="D7180" s="21" t="s">
        <v>345</v>
      </c>
      <c r="E7180" s="23"/>
    </row>
    <row r="7181" spans="1:5" ht="20" customHeight="1">
      <c r="A7181" s="19" t="s">
        <v>7170</v>
      </c>
      <c r="B7181" s="20" t="s">
        <v>7171</v>
      </c>
      <c r="C7181" s="22">
        <v>-45</v>
      </c>
      <c r="D7181" s="21" t="s">
        <v>345</v>
      </c>
      <c r="E7181" s="23"/>
    </row>
    <row r="7182" spans="1:5" ht="20" customHeight="1">
      <c r="A7182" s="19" t="s">
        <v>7172</v>
      </c>
      <c r="B7182" s="20" t="s">
        <v>7173</v>
      </c>
      <c r="C7182" s="21" t="s">
        <v>169442</v>
      </c>
      <c r="D7182" s="21" t="s">
        <v>345</v>
      </c>
      <c r="E7182" s="23"/>
    </row>
    <row r="7183" spans="1:5" ht="20" customHeight="1">
      <c r="A7183" s="19" t="s">
        <v>7174</v>
      </c>
      <c r="B7183" s="20" t="s">
        <v>7175</v>
      </c>
      <c r="C7183" s="22">
        <v>-25</v>
      </c>
      <c r="D7183" s="21" t="s">
        <v>345</v>
      </c>
      <c r="E7183" s="23"/>
    </row>
    <row r="7184" spans="1:5" ht="20" customHeight="1">
      <c r="A7184" s="19" t="s">
        <v>7178</v>
      </c>
      <c r="B7184" s="20" t="s">
        <v>7177</v>
      </c>
      <c r="C7184" s="22">
        <v>-65</v>
      </c>
      <c r="D7184" s="21" t="s">
        <v>345</v>
      </c>
      <c r="E7184" s="23"/>
    </row>
    <row r="7185" spans="1:5" ht="20" customHeight="1">
      <c r="A7185" s="19" t="s">
        <v>7181</v>
      </c>
      <c r="B7185" s="20" t="s">
        <v>7180</v>
      </c>
      <c r="C7185" s="21" t="s">
        <v>169462</v>
      </c>
      <c r="D7185" s="21" t="s">
        <v>296</v>
      </c>
      <c r="E7185" s="23"/>
    </row>
    <row r="7186" spans="1:5" ht="20" customHeight="1">
      <c r="A7186" s="19" t="s">
        <v>7184</v>
      </c>
      <c r="B7186" s="20" t="s">
        <v>7183</v>
      </c>
      <c r="C7186" s="21" t="s">
        <v>169433</v>
      </c>
      <c r="D7186" s="21" t="s">
        <v>345</v>
      </c>
      <c r="E7186" s="23"/>
    </row>
    <row r="7187" spans="1:5" ht="20" customHeight="1">
      <c r="A7187" s="19" t="s">
        <v>7197</v>
      </c>
      <c r="B7187" s="20" t="s">
        <v>7198</v>
      </c>
      <c r="C7187" s="22">
        <v>-65</v>
      </c>
      <c r="D7187" s="21" t="s">
        <v>345</v>
      </c>
      <c r="E7187" s="23"/>
    </row>
    <row r="7188" spans="1:5" ht="20" customHeight="1">
      <c r="A7188" s="19" t="s">
        <v>7208</v>
      </c>
      <c r="B7188" s="20" t="s">
        <v>7209</v>
      </c>
      <c r="C7188" s="21" t="s">
        <v>169448</v>
      </c>
      <c r="D7188" s="21" t="s">
        <v>345</v>
      </c>
      <c r="E7188" s="23"/>
    </row>
    <row r="7189" spans="1:5" ht="20" customHeight="1">
      <c r="A7189" s="19" t="s">
        <v>7223</v>
      </c>
      <c r="B7189" s="20" t="s">
        <v>7224</v>
      </c>
      <c r="C7189" s="22">
        <v>-95</v>
      </c>
      <c r="D7189" s="21" t="s">
        <v>345</v>
      </c>
      <c r="E7189" s="23"/>
    </row>
    <row r="7190" spans="1:5" ht="20" customHeight="1">
      <c r="A7190" s="19" t="s">
        <v>7232</v>
      </c>
      <c r="B7190" s="20" t="s">
        <v>7233</v>
      </c>
      <c r="C7190" s="21" t="s">
        <v>169486</v>
      </c>
      <c r="D7190" s="21" t="s">
        <v>345</v>
      </c>
      <c r="E7190" s="23"/>
    </row>
    <row r="7191" spans="1:5" ht="20" customHeight="1">
      <c r="A7191" s="19" t="s">
        <v>7237</v>
      </c>
      <c r="B7191" s="20" t="s">
        <v>7238</v>
      </c>
      <c r="C7191" s="22">
        <v>-75</v>
      </c>
      <c r="D7191" s="21" t="s">
        <v>345</v>
      </c>
      <c r="E7191" s="23"/>
    </row>
    <row r="7192" spans="1:5" ht="20" customHeight="1">
      <c r="A7192" s="19" t="s">
        <v>7243</v>
      </c>
      <c r="B7192" s="20" t="s">
        <v>7241</v>
      </c>
      <c r="C7192" s="21" t="s">
        <v>169486</v>
      </c>
      <c r="D7192" s="21" t="s">
        <v>345</v>
      </c>
      <c r="E7192" s="23"/>
    </row>
    <row r="7193" spans="1:5" ht="20" customHeight="1">
      <c r="A7193" s="19" t="s">
        <v>7257</v>
      </c>
      <c r="B7193" s="20" t="s">
        <v>7258</v>
      </c>
      <c r="C7193" s="22">
        <v>-5</v>
      </c>
      <c r="D7193" s="21" t="s">
        <v>345</v>
      </c>
      <c r="E7193" s="23"/>
    </row>
    <row r="7194" spans="1:5" ht="20" customHeight="1">
      <c r="A7194" s="19" t="s">
        <v>7268</v>
      </c>
      <c r="B7194" s="20" t="s">
        <v>7269</v>
      </c>
      <c r="C7194" s="22">
        <v>35</v>
      </c>
      <c r="D7194" s="21" t="s">
        <v>345</v>
      </c>
      <c r="E7194" s="23"/>
    </row>
    <row r="7195" spans="1:5" ht="20" customHeight="1">
      <c r="A7195" s="19" t="s">
        <v>7279</v>
      </c>
      <c r="B7195" s="20" t="s">
        <v>7280</v>
      </c>
      <c r="C7195" s="22">
        <v>45</v>
      </c>
      <c r="D7195" s="21" t="s">
        <v>345</v>
      </c>
      <c r="E7195" s="23"/>
    </row>
    <row r="7196" spans="1:5" ht="20" customHeight="1">
      <c r="A7196" s="19" t="s">
        <v>7290</v>
      </c>
      <c r="B7196" s="20" t="s">
        <v>7291</v>
      </c>
      <c r="C7196" s="22">
        <v>-45</v>
      </c>
      <c r="D7196" s="21" t="s">
        <v>345</v>
      </c>
      <c r="E7196" s="23"/>
    </row>
    <row r="7197" spans="1:5" ht="20" customHeight="1">
      <c r="A7197" s="19" t="s">
        <v>7295</v>
      </c>
      <c r="B7197" s="20" t="s">
        <v>7294</v>
      </c>
      <c r="C7197" s="22">
        <v>-55</v>
      </c>
      <c r="D7197" s="21" t="s">
        <v>345</v>
      </c>
      <c r="E7197" s="23"/>
    </row>
    <row r="7198" spans="1:5" ht="20" customHeight="1">
      <c r="A7198" s="19" t="s">
        <v>7342</v>
      </c>
      <c r="B7198" s="20" t="s">
        <v>7343</v>
      </c>
      <c r="C7198" s="22">
        <v>35</v>
      </c>
      <c r="D7198" s="21" t="s">
        <v>345</v>
      </c>
      <c r="E7198" s="23"/>
    </row>
    <row r="7199" spans="1:5" ht="20" customHeight="1">
      <c r="A7199" s="19" t="s">
        <v>7390</v>
      </c>
      <c r="B7199" s="20" t="s">
        <v>7391</v>
      </c>
      <c r="C7199" s="22">
        <v>45</v>
      </c>
      <c r="D7199" s="21" t="s">
        <v>345</v>
      </c>
      <c r="E7199" s="23"/>
    </row>
    <row r="7200" spans="1:5" ht="20" customHeight="1">
      <c r="A7200" s="19" t="s">
        <v>7431</v>
      </c>
      <c r="B7200" s="20" t="s">
        <v>7430</v>
      </c>
      <c r="C7200" s="21" t="s">
        <v>101727</v>
      </c>
      <c r="D7200" s="21" t="s">
        <v>296</v>
      </c>
      <c r="E7200" s="23"/>
    </row>
    <row r="7201" spans="1:5" ht="20" customHeight="1">
      <c r="A7201" s="19" t="s">
        <v>7455</v>
      </c>
      <c r="B7201" s="20" t="s">
        <v>7456</v>
      </c>
      <c r="C7201" s="22">
        <v>0</v>
      </c>
      <c r="D7201" s="21" t="s">
        <v>345</v>
      </c>
      <c r="E7201" s="23"/>
    </row>
    <row r="7202" spans="1:5" ht="20" customHeight="1">
      <c r="A7202" s="19" t="s">
        <v>7570</v>
      </c>
      <c r="B7202" s="20" t="s">
        <v>7571</v>
      </c>
      <c r="C7202" s="21" t="s">
        <v>169486</v>
      </c>
      <c r="D7202" s="21" t="s">
        <v>345</v>
      </c>
      <c r="E7202" s="23"/>
    </row>
    <row r="7203" spans="1:5" ht="20" customHeight="1">
      <c r="A7203" s="19" t="s">
        <v>7634</v>
      </c>
      <c r="B7203" s="20" t="s">
        <v>7635</v>
      </c>
      <c r="C7203" s="21" t="s">
        <v>169455</v>
      </c>
      <c r="D7203" s="21" t="s">
        <v>345</v>
      </c>
      <c r="E7203" s="23"/>
    </row>
    <row r="7204" spans="1:5" ht="20" customHeight="1">
      <c r="A7204" s="19" t="s">
        <v>7819</v>
      </c>
      <c r="B7204" s="20" t="s">
        <v>7818</v>
      </c>
      <c r="C7204" s="21" t="s">
        <v>169442</v>
      </c>
      <c r="D7204" s="21" t="s">
        <v>345</v>
      </c>
      <c r="E7204" s="23"/>
    </row>
    <row r="7205" spans="1:5" ht="20" customHeight="1">
      <c r="A7205" s="19" t="s">
        <v>8412</v>
      </c>
      <c r="B7205" s="20" t="s">
        <v>8413</v>
      </c>
      <c r="C7205" s="21" t="s">
        <v>169486</v>
      </c>
      <c r="D7205" s="21" t="s">
        <v>345</v>
      </c>
      <c r="E7205" s="23"/>
    </row>
    <row r="7206" spans="1:5" ht="20" customHeight="1">
      <c r="A7206" s="19" t="s">
        <v>8423</v>
      </c>
      <c r="B7206" s="20" t="s">
        <v>8424</v>
      </c>
      <c r="C7206" s="21" t="s">
        <v>169455</v>
      </c>
      <c r="D7206" s="21" t="s">
        <v>345</v>
      </c>
      <c r="E7206" s="23"/>
    </row>
    <row r="7207" spans="1:5" ht="20" customHeight="1">
      <c r="A7207" s="19" t="s">
        <v>8434</v>
      </c>
      <c r="B7207" s="20" t="s">
        <v>8433</v>
      </c>
      <c r="C7207" s="21" t="s">
        <v>169452</v>
      </c>
      <c r="D7207" s="21" t="s">
        <v>296</v>
      </c>
      <c r="E7207" s="23"/>
    </row>
    <row r="7208" spans="1:5" ht="20" customHeight="1">
      <c r="A7208" s="19" t="s">
        <v>8440</v>
      </c>
      <c r="B7208" s="20" t="s">
        <v>8441</v>
      </c>
      <c r="C7208" s="22">
        <v>-75</v>
      </c>
      <c r="D7208" s="21" t="s">
        <v>345</v>
      </c>
      <c r="E7208" s="23"/>
    </row>
    <row r="7209" spans="1:5" ht="20" customHeight="1">
      <c r="A7209" s="19" t="s">
        <v>8445</v>
      </c>
      <c r="B7209" s="20" t="s">
        <v>8444</v>
      </c>
      <c r="C7209" s="21" t="s">
        <v>169471</v>
      </c>
      <c r="D7209" s="21" t="s">
        <v>345</v>
      </c>
      <c r="E7209" s="23"/>
    </row>
    <row r="7210" spans="1:5" ht="20" customHeight="1">
      <c r="A7210" s="19" t="s">
        <v>8451</v>
      </c>
      <c r="B7210" s="20" t="s">
        <v>8452</v>
      </c>
      <c r="C7210" s="21" t="s">
        <v>169462</v>
      </c>
      <c r="D7210" s="21" t="s">
        <v>296</v>
      </c>
      <c r="E7210" s="23"/>
    </row>
    <row r="7211" spans="1:5" ht="20" customHeight="1">
      <c r="A7211" s="19" t="s">
        <v>8456</v>
      </c>
      <c r="B7211" s="20" t="s">
        <v>8457</v>
      </c>
      <c r="C7211" s="21" t="s">
        <v>169474</v>
      </c>
      <c r="D7211" s="21" t="s">
        <v>345</v>
      </c>
      <c r="E7211" s="23"/>
    </row>
    <row r="7212" spans="1:5" ht="20" customHeight="1">
      <c r="A7212" s="19" t="s">
        <v>8461</v>
      </c>
      <c r="B7212" s="20" t="s">
        <v>8460</v>
      </c>
      <c r="C7212" s="21" t="s">
        <v>169433</v>
      </c>
      <c r="D7212" s="21" t="s">
        <v>345</v>
      </c>
      <c r="E7212" s="23"/>
    </row>
    <row r="7213" spans="1:5" ht="20" customHeight="1">
      <c r="A7213" s="19" t="s">
        <v>8467</v>
      </c>
      <c r="B7213" s="20" t="s">
        <v>8466</v>
      </c>
      <c r="C7213" s="22">
        <v>-105</v>
      </c>
      <c r="D7213" s="21" t="s">
        <v>345</v>
      </c>
      <c r="E7213" s="23"/>
    </row>
    <row r="7214" spans="1:5" ht="20" customHeight="1">
      <c r="A7214" s="19" t="s">
        <v>7046</v>
      </c>
      <c r="B7214" s="20" t="s">
        <v>7047</v>
      </c>
      <c r="C7214" s="21" t="s">
        <v>169471</v>
      </c>
      <c r="D7214" s="21" t="s">
        <v>139</v>
      </c>
      <c r="E7214" s="23"/>
    </row>
    <row r="7215" spans="1:5" ht="20" customHeight="1">
      <c r="A7215" s="19" t="s">
        <v>7098</v>
      </c>
      <c r="B7215" s="20" t="s">
        <v>7099</v>
      </c>
      <c r="C7215" s="22">
        <v>85</v>
      </c>
      <c r="D7215" s="21" t="s">
        <v>139</v>
      </c>
      <c r="E7215" s="23"/>
    </row>
    <row r="7216" spans="1:5" ht="20" customHeight="1">
      <c r="A7216" s="19" t="s">
        <v>7164</v>
      </c>
      <c r="B7216" s="20" t="s">
        <v>7165</v>
      </c>
      <c r="C7216" s="21" t="s">
        <v>169476</v>
      </c>
      <c r="D7216" s="21" t="s">
        <v>139</v>
      </c>
      <c r="E7216" s="23"/>
    </row>
    <row r="7217" spans="1:5" ht="20" customHeight="1">
      <c r="A7217" s="19" t="s">
        <v>7185</v>
      </c>
      <c r="B7217" s="20" t="s">
        <v>7186</v>
      </c>
      <c r="C7217" s="21" t="s">
        <v>169456</v>
      </c>
      <c r="D7217" s="21" t="s">
        <v>296</v>
      </c>
      <c r="E7217" s="23"/>
    </row>
    <row r="7218" spans="1:5" ht="20" customHeight="1">
      <c r="A7218" s="19" t="s">
        <v>7187</v>
      </c>
      <c r="B7218" s="20" t="s">
        <v>7188</v>
      </c>
      <c r="C7218" s="22">
        <v>-45</v>
      </c>
      <c r="D7218" s="21" t="s">
        <v>345</v>
      </c>
      <c r="E7218" s="23"/>
    </row>
    <row r="7219" spans="1:5" ht="32" customHeight="1">
      <c r="A7219" s="19" t="s">
        <v>7189</v>
      </c>
      <c r="B7219" s="20" t="s">
        <v>7190</v>
      </c>
      <c r="C7219" s="21" t="s">
        <v>169557</v>
      </c>
      <c r="D7219" s="21" t="s">
        <v>345</v>
      </c>
      <c r="E7219" s="23"/>
    </row>
    <row r="7220" spans="1:5" ht="20" customHeight="1">
      <c r="A7220" s="19" t="s">
        <v>7191</v>
      </c>
      <c r="B7220" s="20" t="s">
        <v>7192</v>
      </c>
      <c r="C7220" s="22">
        <v>-25</v>
      </c>
      <c r="D7220" s="21" t="s">
        <v>345</v>
      </c>
      <c r="E7220" s="23"/>
    </row>
    <row r="7221" spans="1:5" ht="20" customHeight="1">
      <c r="A7221" s="19" t="s">
        <v>7193</v>
      </c>
      <c r="B7221" s="20" t="s">
        <v>7194</v>
      </c>
      <c r="C7221" s="21" t="s">
        <v>169474</v>
      </c>
      <c r="D7221" s="21" t="s">
        <v>345</v>
      </c>
      <c r="E7221" s="23"/>
    </row>
    <row r="7222" spans="1:5" ht="20" customHeight="1">
      <c r="A7222" s="19" t="s">
        <v>7195</v>
      </c>
      <c r="B7222" s="20" t="s">
        <v>7196</v>
      </c>
      <c r="C7222" s="21" t="s">
        <v>169439</v>
      </c>
      <c r="D7222" s="21" t="s">
        <v>345</v>
      </c>
      <c r="E7222" s="23"/>
    </row>
    <row r="7223" spans="1:5" ht="20" customHeight="1">
      <c r="A7223" s="19" t="s">
        <v>7199</v>
      </c>
      <c r="B7223" s="20" t="s">
        <v>7198</v>
      </c>
      <c r="C7223" s="22">
        <v>-65</v>
      </c>
      <c r="D7223" s="21" t="s">
        <v>345</v>
      </c>
      <c r="E7223" s="23"/>
    </row>
    <row r="7224" spans="1:5" ht="20" customHeight="1">
      <c r="A7224" s="19" t="s">
        <v>7200</v>
      </c>
      <c r="B7224" s="20" t="s">
        <v>7201</v>
      </c>
      <c r="C7224" s="22">
        <v>-15</v>
      </c>
      <c r="D7224" s="21" t="s">
        <v>345</v>
      </c>
      <c r="E7224" s="23"/>
    </row>
    <row r="7225" spans="1:5" ht="20" customHeight="1">
      <c r="A7225" s="19" t="s">
        <v>7202</v>
      </c>
      <c r="B7225" s="20" t="s">
        <v>7203</v>
      </c>
      <c r="C7225" s="22">
        <v>25</v>
      </c>
      <c r="D7225" s="21" t="s">
        <v>345</v>
      </c>
      <c r="E7225" s="23"/>
    </row>
    <row r="7226" spans="1:5" ht="20" customHeight="1">
      <c r="A7226" s="19" t="s">
        <v>7204</v>
      </c>
      <c r="B7226" s="20" t="s">
        <v>7205</v>
      </c>
      <c r="C7226" s="22">
        <v>-35</v>
      </c>
      <c r="D7226" s="21" t="s">
        <v>345</v>
      </c>
      <c r="E7226" s="23"/>
    </row>
    <row r="7227" spans="1:5" ht="20" customHeight="1">
      <c r="A7227" s="19" t="s">
        <v>7206</v>
      </c>
      <c r="B7227" s="20" t="s">
        <v>7207</v>
      </c>
      <c r="C7227" s="21" t="s">
        <v>169462</v>
      </c>
      <c r="D7227" s="21" t="s">
        <v>345</v>
      </c>
      <c r="E7227" s="23"/>
    </row>
    <row r="7228" spans="1:5" ht="20" customHeight="1">
      <c r="A7228" s="19" t="s">
        <v>7210</v>
      </c>
      <c r="B7228" s="20" t="s">
        <v>7209</v>
      </c>
      <c r="C7228" s="21" t="s">
        <v>169448</v>
      </c>
      <c r="D7228" s="21" t="s">
        <v>345</v>
      </c>
      <c r="E7228" s="23"/>
    </row>
    <row r="7229" spans="1:5" ht="20" customHeight="1">
      <c r="A7229" s="19" t="s">
        <v>7211</v>
      </c>
      <c r="B7229" s="20" t="s">
        <v>7212</v>
      </c>
      <c r="C7229" s="21" t="s">
        <v>169477</v>
      </c>
      <c r="D7229" s="21" t="s">
        <v>345</v>
      </c>
      <c r="E7229" s="23"/>
    </row>
    <row r="7230" spans="1:5" ht="20" customHeight="1">
      <c r="A7230" s="19" t="s">
        <v>7213</v>
      </c>
      <c r="B7230" s="20" t="s">
        <v>7214</v>
      </c>
      <c r="C7230" s="22">
        <v>-65</v>
      </c>
      <c r="D7230" s="21" t="s">
        <v>345</v>
      </c>
      <c r="E7230" s="23"/>
    </row>
    <row r="7231" spans="1:5" ht="20" customHeight="1">
      <c r="A7231" s="19" t="s">
        <v>7215</v>
      </c>
      <c r="B7231" s="20" t="s">
        <v>7216</v>
      </c>
      <c r="C7231" s="21" t="s">
        <v>169439</v>
      </c>
      <c r="D7231" s="21" t="s">
        <v>345</v>
      </c>
      <c r="E7231" s="23"/>
    </row>
    <row r="7232" spans="1:5" ht="20" customHeight="1">
      <c r="A7232" s="19" t="s">
        <v>7217</v>
      </c>
      <c r="B7232" s="20" t="s">
        <v>7218</v>
      </c>
      <c r="C7232" s="21" t="s">
        <v>169446</v>
      </c>
      <c r="D7232" s="21" t="s">
        <v>345</v>
      </c>
      <c r="E7232" s="23"/>
    </row>
    <row r="7233" spans="1:5" ht="20" customHeight="1">
      <c r="A7233" s="19" t="s">
        <v>7219</v>
      </c>
      <c r="B7233" s="20" t="s">
        <v>7220</v>
      </c>
      <c r="C7233" s="22">
        <v>-135</v>
      </c>
      <c r="D7233" s="21" t="s">
        <v>345</v>
      </c>
      <c r="E7233" s="23"/>
    </row>
    <row r="7234" spans="1:5" ht="20" customHeight="1">
      <c r="A7234" s="19" t="s">
        <v>7221</v>
      </c>
      <c r="B7234" s="20" t="s">
        <v>7222</v>
      </c>
      <c r="C7234" s="22">
        <v>-115</v>
      </c>
      <c r="D7234" s="21" t="s">
        <v>345</v>
      </c>
      <c r="E7234" s="23"/>
    </row>
    <row r="7235" spans="1:5" ht="20" customHeight="1">
      <c r="A7235" s="19" t="s">
        <v>7225</v>
      </c>
      <c r="B7235" s="20" t="s">
        <v>7224</v>
      </c>
      <c r="C7235" s="22">
        <v>-95</v>
      </c>
      <c r="D7235" s="21" t="s">
        <v>345</v>
      </c>
      <c r="E7235" s="23"/>
    </row>
    <row r="7236" spans="1:5" ht="20" customHeight="1">
      <c r="A7236" s="19" t="s">
        <v>7226</v>
      </c>
      <c r="B7236" s="20" t="s">
        <v>7227</v>
      </c>
      <c r="C7236" s="21" t="s">
        <v>169486</v>
      </c>
      <c r="D7236" s="21" t="s">
        <v>345</v>
      </c>
      <c r="E7236" s="23"/>
    </row>
    <row r="7237" spans="1:5" ht="20" customHeight="1">
      <c r="A7237" s="19" t="s">
        <v>7228</v>
      </c>
      <c r="B7237" s="20" t="s">
        <v>7229</v>
      </c>
      <c r="C7237" s="21" t="s">
        <v>169443</v>
      </c>
      <c r="D7237" s="21" t="s">
        <v>345</v>
      </c>
      <c r="E7237" s="23"/>
    </row>
    <row r="7238" spans="1:5" ht="20" customHeight="1">
      <c r="A7238" s="19" t="s">
        <v>7230</v>
      </c>
      <c r="B7238" s="20" t="s">
        <v>7231</v>
      </c>
      <c r="C7238" s="22">
        <v>-15</v>
      </c>
      <c r="D7238" s="21" t="s">
        <v>345</v>
      </c>
      <c r="E7238" s="23"/>
    </row>
    <row r="7239" spans="1:5" ht="20" customHeight="1">
      <c r="A7239" s="19" t="s">
        <v>7234</v>
      </c>
      <c r="B7239" s="20" t="s">
        <v>7233</v>
      </c>
      <c r="C7239" s="21" t="s">
        <v>169486</v>
      </c>
      <c r="D7239" s="21" t="s">
        <v>345</v>
      </c>
      <c r="E7239" s="23"/>
    </row>
    <row r="7240" spans="1:5" ht="20" customHeight="1">
      <c r="A7240" s="19" t="s">
        <v>7235</v>
      </c>
      <c r="B7240" s="20" t="s">
        <v>7236</v>
      </c>
      <c r="C7240" s="22">
        <v>-95</v>
      </c>
      <c r="D7240" s="21" t="s">
        <v>345</v>
      </c>
      <c r="E7240" s="23"/>
    </row>
    <row r="7241" spans="1:5" ht="20" customHeight="1">
      <c r="A7241" s="19" t="s">
        <v>7239</v>
      </c>
      <c r="B7241" s="20" t="s">
        <v>7238</v>
      </c>
      <c r="C7241" s="22">
        <v>-75</v>
      </c>
      <c r="D7241" s="21" t="s">
        <v>345</v>
      </c>
      <c r="E7241" s="23"/>
    </row>
    <row r="7242" spans="1:5" ht="20" customHeight="1">
      <c r="A7242" s="19" t="s">
        <v>7244</v>
      </c>
      <c r="B7242" s="20" t="s">
        <v>7241</v>
      </c>
      <c r="C7242" s="21" t="s">
        <v>169486</v>
      </c>
      <c r="D7242" s="21" t="s">
        <v>345</v>
      </c>
      <c r="E7242" s="23"/>
    </row>
    <row r="7243" spans="1:5" ht="20" customHeight="1">
      <c r="A7243" s="19" t="s">
        <v>7247</v>
      </c>
      <c r="B7243" s="20" t="s">
        <v>7248</v>
      </c>
      <c r="C7243" s="21" t="s">
        <v>169448</v>
      </c>
      <c r="D7243" s="21" t="s">
        <v>345</v>
      </c>
      <c r="E7243" s="23"/>
    </row>
    <row r="7244" spans="1:5" ht="20" customHeight="1">
      <c r="A7244" s="19" t="s">
        <v>7249</v>
      </c>
      <c r="B7244" s="20" t="s">
        <v>7250</v>
      </c>
      <c r="C7244" s="21" t="s">
        <v>169438</v>
      </c>
      <c r="D7244" s="21" t="s">
        <v>345</v>
      </c>
      <c r="E7244" s="23"/>
    </row>
    <row r="7245" spans="1:5" ht="20" customHeight="1">
      <c r="A7245" s="19" t="s">
        <v>7251</v>
      </c>
      <c r="B7245" s="20" t="s">
        <v>7252</v>
      </c>
      <c r="C7245" s="22">
        <v>45</v>
      </c>
      <c r="D7245" s="21" t="s">
        <v>345</v>
      </c>
      <c r="E7245" s="23"/>
    </row>
    <row r="7246" spans="1:5" ht="20" customHeight="1">
      <c r="A7246" s="19" t="s">
        <v>7253</v>
      </c>
      <c r="B7246" s="20" t="s">
        <v>7254</v>
      </c>
      <c r="C7246" s="22">
        <v>-85</v>
      </c>
      <c r="D7246" s="21" t="s">
        <v>345</v>
      </c>
      <c r="E7246" s="23"/>
    </row>
    <row r="7247" spans="1:5" ht="20" customHeight="1">
      <c r="A7247" s="19" t="s">
        <v>7255</v>
      </c>
      <c r="B7247" s="20" t="s">
        <v>7256</v>
      </c>
      <c r="C7247" s="21" t="s">
        <v>169462</v>
      </c>
      <c r="D7247" s="21" t="s">
        <v>345</v>
      </c>
      <c r="E7247" s="23"/>
    </row>
    <row r="7248" spans="1:5" ht="20" customHeight="1">
      <c r="A7248" s="19" t="s">
        <v>7259</v>
      </c>
      <c r="B7248" s="20" t="s">
        <v>7258</v>
      </c>
      <c r="C7248" s="22">
        <v>-5</v>
      </c>
      <c r="D7248" s="21" t="s">
        <v>345</v>
      </c>
      <c r="E7248" s="23"/>
    </row>
    <row r="7249" spans="1:5" ht="20" customHeight="1">
      <c r="A7249" s="19" t="s">
        <v>7260</v>
      </c>
      <c r="B7249" s="20" t="s">
        <v>7261</v>
      </c>
      <c r="C7249" s="22">
        <v>45</v>
      </c>
      <c r="D7249" s="21" t="s">
        <v>345</v>
      </c>
      <c r="E7249" s="23"/>
    </row>
    <row r="7250" spans="1:5" ht="20" customHeight="1">
      <c r="A7250" s="19" t="s">
        <v>7262</v>
      </c>
      <c r="B7250" s="20" t="s">
        <v>7263</v>
      </c>
      <c r="C7250" s="22">
        <v>25</v>
      </c>
      <c r="D7250" s="21" t="s">
        <v>345</v>
      </c>
      <c r="E7250" s="23"/>
    </row>
    <row r="7251" spans="1:5" ht="20" customHeight="1">
      <c r="A7251" s="19" t="s">
        <v>7264</v>
      </c>
      <c r="B7251" s="20" t="s">
        <v>7265</v>
      </c>
      <c r="C7251" s="22">
        <v>25</v>
      </c>
      <c r="D7251" s="21" t="s">
        <v>345</v>
      </c>
      <c r="E7251" s="23"/>
    </row>
    <row r="7252" spans="1:5" ht="20" customHeight="1">
      <c r="A7252" s="19" t="s">
        <v>7266</v>
      </c>
      <c r="B7252" s="20" t="s">
        <v>7267</v>
      </c>
      <c r="C7252" s="22">
        <v>45</v>
      </c>
      <c r="D7252" s="21" t="s">
        <v>345</v>
      </c>
      <c r="E7252" s="23"/>
    </row>
    <row r="7253" spans="1:5" ht="20" customHeight="1">
      <c r="A7253" s="19" t="s">
        <v>7270</v>
      </c>
      <c r="B7253" s="20" t="s">
        <v>7269</v>
      </c>
      <c r="C7253" s="22">
        <v>35</v>
      </c>
      <c r="D7253" s="21" t="s">
        <v>345</v>
      </c>
      <c r="E7253" s="23"/>
    </row>
    <row r="7254" spans="1:5" ht="20" customHeight="1">
      <c r="A7254" s="19" t="s">
        <v>7271</v>
      </c>
      <c r="B7254" s="20" t="s">
        <v>7272</v>
      </c>
      <c r="C7254" s="21" t="s">
        <v>169478</v>
      </c>
      <c r="D7254" s="21" t="s">
        <v>345</v>
      </c>
      <c r="E7254" s="23"/>
    </row>
    <row r="7255" spans="1:5" ht="20" customHeight="1">
      <c r="A7255" s="19" t="s">
        <v>7273</v>
      </c>
      <c r="B7255" s="20" t="s">
        <v>7274</v>
      </c>
      <c r="C7255" s="21" t="s">
        <v>14955</v>
      </c>
      <c r="D7255" s="21" t="s">
        <v>345</v>
      </c>
      <c r="E7255" s="23"/>
    </row>
    <row r="7256" spans="1:5" ht="20" customHeight="1">
      <c r="A7256" s="19" t="s">
        <v>7275</v>
      </c>
      <c r="B7256" s="20" t="s">
        <v>7276</v>
      </c>
      <c r="C7256" s="21" t="s">
        <v>169471</v>
      </c>
      <c r="D7256" s="21" t="s">
        <v>345</v>
      </c>
      <c r="E7256" s="23"/>
    </row>
    <row r="7257" spans="1:5" ht="20" customHeight="1">
      <c r="A7257" s="19" t="s">
        <v>7277</v>
      </c>
      <c r="B7257" s="20" t="s">
        <v>7278</v>
      </c>
      <c r="C7257" s="22">
        <v>35</v>
      </c>
      <c r="D7257" s="21" t="s">
        <v>345</v>
      </c>
      <c r="E7257" s="23"/>
    </row>
    <row r="7258" spans="1:5" ht="20" customHeight="1">
      <c r="A7258" s="19" t="s">
        <v>7281</v>
      </c>
      <c r="B7258" s="20" t="s">
        <v>7280</v>
      </c>
      <c r="C7258" s="22">
        <v>45</v>
      </c>
      <c r="D7258" s="21" t="s">
        <v>345</v>
      </c>
      <c r="E7258" s="23"/>
    </row>
    <row r="7259" spans="1:5" ht="20" customHeight="1">
      <c r="A7259" s="19" t="s">
        <v>7282</v>
      </c>
      <c r="B7259" s="20" t="s">
        <v>7283</v>
      </c>
      <c r="C7259" s="22">
        <v>65</v>
      </c>
      <c r="D7259" s="21" t="s">
        <v>345</v>
      </c>
      <c r="E7259" s="23"/>
    </row>
    <row r="7260" spans="1:5" ht="20" customHeight="1">
      <c r="A7260" s="19" t="s">
        <v>7284</v>
      </c>
      <c r="B7260" s="20" t="s">
        <v>7285</v>
      </c>
      <c r="C7260" s="21" t="s">
        <v>169486</v>
      </c>
      <c r="D7260" s="21" t="s">
        <v>345</v>
      </c>
      <c r="E7260" s="23"/>
    </row>
    <row r="7261" spans="1:5" ht="20" customHeight="1">
      <c r="A7261" s="19" t="s">
        <v>7286</v>
      </c>
      <c r="B7261" s="20" t="s">
        <v>7287</v>
      </c>
      <c r="C7261" s="21" t="s">
        <v>169490</v>
      </c>
      <c r="D7261" s="21" t="s">
        <v>345</v>
      </c>
      <c r="E7261" s="23"/>
    </row>
    <row r="7262" spans="1:5" ht="20" customHeight="1">
      <c r="A7262" s="19" t="s">
        <v>7288</v>
      </c>
      <c r="B7262" s="20" t="s">
        <v>7289</v>
      </c>
      <c r="C7262" s="22">
        <v>-55</v>
      </c>
      <c r="D7262" s="21" t="s">
        <v>345</v>
      </c>
      <c r="E7262" s="23"/>
    </row>
    <row r="7263" spans="1:5" ht="20" customHeight="1">
      <c r="A7263" s="19" t="s">
        <v>7292</v>
      </c>
      <c r="B7263" s="20" t="s">
        <v>7291</v>
      </c>
      <c r="C7263" s="22">
        <v>-45</v>
      </c>
      <c r="D7263" s="21" t="s">
        <v>345</v>
      </c>
      <c r="E7263" s="23"/>
    </row>
    <row r="7264" spans="1:5" ht="20" customHeight="1">
      <c r="A7264" s="19" t="s">
        <v>7296</v>
      </c>
      <c r="B7264" s="20" t="s">
        <v>7294</v>
      </c>
      <c r="C7264" s="22">
        <v>-55</v>
      </c>
      <c r="D7264" s="21" t="s">
        <v>345</v>
      </c>
      <c r="E7264" s="23"/>
    </row>
    <row r="7265" spans="1:5" ht="20" customHeight="1">
      <c r="A7265" s="19" t="s">
        <v>7299</v>
      </c>
      <c r="B7265" s="20" t="s">
        <v>7300</v>
      </c>
      <c r="C7265" s="22">
        <v>85</v>
      </c>
      <c r="D7265" s="21" t="s">
        <v>296</v>
      </c>
      <c r="E7265" s="23"/>
    </row>
    <row r="7266" spans="1:5" ht="20" customHeight="1">
      <c r="A7266" s="19" t="s">
        <v>7306</v>
      </c>
      <c r="B7266" s="20" t="s">
        <v>7307</v>
      </c>
      <c r="C7266" s="21" t="s">
        <v>14955</v>
      </c>
      <c r="D7266" s="21" t="s">
        <v>345</v>
      </c>
      <c r="E7266" s="23"/>
    </row>
    <row r="7267" spans="1:5" ht="20" customHeight="1">
      <c r="A7267" s="19" t="s">
        <v>7317</v>
      </c>
      <c r="B7267" s="20" t="s">
        <v>7318</v>
      </c>
      <c r="C7267" s="22">
        <v>85</v>
      </c>
      <c r="D7267" s="21" t="s">
        <v>345</v>
      </c>
      <c r="E7267" s="23"/>
    </row>
    <row r="7268" spans="1:5" ht="20" customHeight="1">
      <c r="A7268" s="19" t="s">
        <v>7330</v>
      </c>
      <c r="B7268" s="20" t="s">
        <v>7331</v>
      </c>
      <c r="C7268" s="22">
        <v>-85</v>
      </c>
      <c r="D7268" s="21" t="s">
        <v>345</v>
      </c>
      <c r="E7268" s="23"/>
    </row>
    <row r="7269" spans="1:5" ht="32" customHeight="1">
      <c r="A7269" s="19" t="s">
        <v>7333</v>
      </c>
      <c r="B7269" s="20" t="s">
        <v>7334</v>
      </c>
      <c r="C7269" s="21" t="s">
        <v>169559</v>
      </c>
      <c r="D7269" s="21" t="s">
        <v>345</v>
      </c>
      <c r="E7269" s="23"/>
    </row>
    <row r="7270" spans="1:5" ht="20" customHeight="1">
      <c r="A7270" s="19" t="s">
        <v>7344</v>
      </c>
      <c r="B7270" s="20" t="s">
        <v>7343</v>
      </c>
      <c r="C7270" s="22">
        <v>35</v>
      </c>
      <c r="D7270" s="21" t="s">
        <v>345</v>
      </c>
      <c r="E7270" s="23"/>
    </row>
    <row r="7271" spans="1:5" ht="20" customHeight="1">
      <c r="A7271" s="19" t="s">
        <v>7358</v>
      </c>
      <c r="B7271" s="20" t="s">
        <v>7359</v>
      </c>
      <c r="C7271" s="21" t="s">
        <v>169449</v>
      </c>
      <c r="D7271" s="21" t="s">
        <v>345</v>
      </c>
      <c r="E7271" s="23"/>
    </row>
    <row r="7272" spans="1:5" ht="20" customHeight="1">
      <c r="A7272" s="19" t="s">
        <v>7369</v>
      </c>
      <c r="B7272" s="20" t="s">
        <v>7370</v>
      </c>
      <c r="C7272" s="22">
        <v>65</v>
      </c>
      <c r="D7272" s="21" t="s">
        <v>345</v>
      </c>
      <c r="E7272" s="23"/>
    </row>
    <row r="7273" spans="1:5" ht="20" customHeight="1">
      <c r="A7273" s="19" t="s">
        <v>7380</v>
      </c>
      <c r="B7273" s="20" t="s">
        <v>7381</v>
      </c>
      <c r="C7273" s="22">
        <v>25</v>
      </c>
      <c r="D7273" s="21" t="s">
        <v>345</v>
      </c>
      <c r="E7273" s="23"/>
    </row>
    <row r="7274" spans="1:5" ht="20" customHeight="1">
      <c r="A7274" s="19" t="s">
        <v>7383</v>
      </c>
      <c r="B7274" s="20" t="s">
        <v>7384</v>
      </c>
      <c r="C7274" s="21" t="s">
        <v>169438</v>
      </c>
      <c r="D7274" s="21" t="s">
        <v>345</v>
      </c>
      <c r="E7274" s="23"/>
    </row>
    <row r="7275" spans="1:5" ht="20" customHeight="1">
      <c r="A7275" s="19" t="s">
        <v>7392</v>
      </c>
      <c r="B7275" s="20" t="s">
        <v>7391</v>
      </c>
      <c r="C7275" s="22">
        <v>45</v>
      </c>
      <c r="D7275" s="21" t="s">
        <v>345</v>
      </c>
      <c r="E7275" s="23"/>
    </row>
    <row r="7276" spans="1:5" ht="20" customHeight="1">
      <c r="A7276" s="19" t="s">
        <v>7402</v>
      </c>
      <c r="B7276" s="20" t="s">
        <v>7403</v>
      </c>
      <c r="C7276" s="22">
        <v>115</v>
      </c>
      <c r="D7276" s="21" t="s">
        <v>296</v>
      </c>
      <c r="E7276" s="23"/>
    </row>
    <row r="7277" spans="1:5" ht="20" customHeight="1">
      <c r="A7277" s="19" t="s">
        <v>7409</v>
      </c>
      <c r="B7277" s="24">
        <v>100</v>
      </c>
      <c r="C7277" s="21" t="s">
        <v>14955</v>
      </c>
      <c r="D7277" s="21" t="s">
        <v>345</v>
      </c>
      <c r="E7277" s="23"/>
    </row>
    <row r="7278" spans="1:5" ht="20" customHeight="1">
      <c r="A7278" s="19" t="s">
        <v>7419</v>
      </c>
      <c r="B7278" s="20" t="s">
        <v>7420</v>
      </c>
      <c r="C7278" s="22">
        <v>55</v>
      </c>
      <c r="D7278" s="21" t="s">
        <v>345</v>
      </c>
      <c r="E7278" s="23"/>
    </row>
    <row r="7279" spans="1:5" ht="20" customHeight="1">
      <c r="A7279" s="19" t="s">
        <v>7422</v>
      </c>
      <c r="B7279" s="20" t="s">
        <v>7423</v>
      </c>
      <c r="C7279" s="21" t="s">
        <v>169452</v>
      </c>
      <c r="D7279" s="21" t="s">
        <v>345</v>
      </c>
      <c r="E7279" s="23"/>
    </row>
    <row r="7280" spans="1:5" ht="20" customHeight="1">
      <c r="A7280" s="19" t="s">
        <v>7432</v>
      </c>
      <c r="B7280" s="20" t="s">
        <v>7430</v>
      </c>
      <c r="C7280" s="21" t="s">
        <v>101727</v>
      </c>
      <c r="D7280" s="21" t="s">
        <v>296</v>
      </c>
      <c r="E7280" s="23"/>
    </row>
    <row r="7281" spans="1:5" ht="20" customHeight="1">
      <c r="A7281" s="19" t="s">
        <v>7440</v>
      </c>
      <c r="B7281" s="20" t="s">
        <v>7441</v>
      </c>
      <c r="C7281" s="22">
        <v>-115</v>
      </c>
      <c r="D7281" s="21" t="s">
        <v>345</v>
      </c>
      <c r="E7281" s="23"/>
    </row>
    <row r="7282" spans="1:5" ht="20" customHeight="1">
      <c r="A7282" s="19" t="s">
        <v>7443</v>
      </c>
      <c r="B7282" s="20" t="s">
        <v>7444</v>
      </c>
      <c r="C7282" s="22">
        <v>-105</v>
      </c>
      <c r="D7282" s="21" t="s">
        <v>345</v>
      </c>
      <c r="E7282" s="23"/>
    </row>
    <row r="7283" spans="1:5" ht="20" customHeight="1">
      <c r="A7283" s="19" t="s">
        <v>7452</v>
      </c>
      <c r="B7283" s="20" t="s">
        <v>7453</v>
      </c>
      <c r="C7283" s="21" t="s">
        <v>169439</v>
      </c>
      <c r="D7283" s="21" t="s">
        <v>345</v>
      </c>
      <c r="E7283" s="23"/>
    </row>
    <row r="7284" spans="1:5" ht="20" customHeight="1">
      <c r="A7284" s="19" t="s">
        <v>7457</v>
      </c>
      <c r="B7284" s="20" t="s">
        <v>7456</v>
      </c>
      <c r="C7284" s="22">
        <v>0</v>
      </c>
      <c r="D7284" s="21" t="s">
        <v>345</v>
      </c>
      <c r="E7284" s="23"/>
    </row>
    <row r="7285" spans="1:5" ht="20" customHeight="1">
      <c r="A7285" s="19" t="s">
        <v>7461</v>
      </c>
      <c r="B7285" s="20" t="s">
        <v>7462</v>
      </c>
      <c r="C7285" s="22">
        <v>-15</v>
      </c>
      <c r="D7285" s="21" t="s">
        <v>345</v>
      </c>
      <c r="E7285" s="23"/>
    </row>
    <row r="7286" spans="1:5" ht="32" customHeight="1">
      <c r="A7286" s="19" t="s">
        <v>7487</v>
      </c>
      <c r="B7286" s="20" t="s">
        <v>7488</v>
      </c>
      <c r="C7286" s="21" t="s">
        <v>169563</v>
      </c>
      <c r="D7286" s="21" t="s">
        <v>345</v>
      </c>
      <c r="E7286" s="23"/>
    </row>
    <row r="7287" spans="1:5" ht="20" customHeight="1">
      <c r="A7287" s="19" t="s">
        <v>7506</v>
      </c>
      <c r="B7287" s="20" t="s">
        <v>7507</v>
      </c>
      <c r="C7287" s="22">
        <v>-95</v>
      </c>
      <c r="D7287" s="21" t="s">
        <v>345</v>
      </c>
      <c r="E7287" s="23"/>
    </row>
    <row r="7288" spans="1:5" ht="20" customHeight="1">
      <c r="A7288" s="19" t="s">
        <v>7558</v>
      </c>
      <c r="B7288" s="20" t="s">
        <v>7559</v>
      </c>
      <c r="C7288" s="22">
        <v>15</v>
      </c>
      <c r="D7288" s="21" t="s">
        <v>345</v>
      </c>
      <c r="E7288" s="23"/>
    </row>
    <row r="7289" spans="1:5" ht="20" customHeight="1">
      <c r="A7289" s="19" t="s">
        <v>7572</v>
      </c>
      <c r="B7289" s="20" t="s">
        <v>7571</v>
      </c>
      <c r="C7289" s="21" t="s">
        <v>169486</v>
      </c>
      <c r="D7289" s="21" t="s">
        <v>345</v>
      </c>
      <c r="E7289" s="23"/>
    </row>
    <row r="7290" spans="1:5" ht="20" customHeight="1">
      <c r="A7290" s="19" t="s">
        <v>7622</v>
      </c>
      <c r="B7290" s="20" t="s">
        <v>7623</v>
      </c>
      <c r="C7290" s="21" t="s">
        <v>169442</v>
      </c>
      <c r="D7290" s="21" t="s">
        <v>345</v>
      </c>
      <c r="E7290" s="23"/>
    </row>
    <row r="7291" spans="1:5" ht="20" customHeight="1">
      <c r="A7291" s="19" t="s">
        <v>7636</v>
      </c>
      <c r="B7291" s="20" t="s">
        <v>7635</v>
      </c>
      <c r="C7291" s="21" t="s">
        <v>169455</v>
      </c>
      <c r="D7291" s="21" t="s">
        <v>345</v>
      </c>
      <c r="E7291" s="23"/>
    </row>
    <row r="7292" spans="1:5" ht="20" customHeight="1">
      <c r="A7292" s="19" t="s">
        <v>7820</v>
      </c>
      <c r="B7292" s="20" t="s">
        <v>7818</v>
      </c>
      <c r="C7292" s="21" t="s">
        <v>169442</v>
      </c>
      <c r="D7292" s="21" t="s">
        <v>345</v>
      </c>
      <c r="E7292" s="23"/>
    </row>
    <row r="7293" spans="1:5" ht="20" customHeight="1">
      <c r="A7293" s="19" t="s">
        <v>8402</v>
      </c>
      <c r="B7293" s="20" t="s">
        <v>8403</v>
      </c>
      <c r="C7293" s="21" t="s">
        <v>169436</v>
      </c>
      <c r="D7293" s="21" t="s">
        <v>345</v>
      </c>
      <c r="E7293" s="23"/>
    </row>
    <row r="7294" spans="1:5" ht="20" customHeight="1">
      <c r="A7294" s="19" t="s">
        <v>8404</v>
      </c>
      <c r="B7294" s="20" t="s">
        <v>8405</v>
      </c>
      <c r="C7294" s="21" t="s">
        <v>169486</v>
      </c>
      <c r="D7294" s="21" t="s">
        <v>345</v>
      </c>
      <c r="E7294" s="23"/>
    </row>
    <row r="7295" spans="1:5" ht="20" customHeight="1">
      <c r="A7295" s="19" t="s">
        <v>8406</v>
      </c>
      <c r="B7295" s="20" t="s">
        <v>8407</v>
      </c>
      <c r="C7295" s="21" t="s">
        <v>169448</v>
      </c>
      <c r="D7295" s="21" t="s">
        <v>345</v>
      </c>
      <c r="E7295" s="23"/>
    </row>
    <row r="7296" spans="1:5" ht="20" customHeight="1">
      <c r="A7296" s="19" t="s">
        <v>8408</v>
      </c>
      <c r="B7296" s="20" t="s">
        <v>8409</v>
      </c>
      <c r="C7296" s="21" t="s">
        <v>169446</v>
      </c>
      <c r="D7296" s="21" t="s">
        <v>345</v>
      </c>
      <c r="E7296" s="23"/>
    </row>
    <row r="7297" spans="1:5" ht="20" customHeight="1">
      <c r="A7297" s="19" t="s">
        <v>8410</v>
      </c>
      <c r="B7297" s="20" t="s">
        <v>8411</v>
      </c>
      <c r="C7297" s="21" t="s">
        <v>169474</v>
      </c>
      <c r="D7297" s="21" t="s">
        <v>345</v>
      </c>
      <c r="E7297" s="23"/>
    </row>
    <row r="7298" spans="1:5" ht="20" customHeight="1">
      <c r="A7298" s="19" t="s">
        <v>8414</v>
      </c>
      <c r="B7298" s="20" t="s">
        <v>8413</v>
      </c>
      <c r="C7298" s="21" t="s">
        <v>169486</v>
      </c>
      <c r="D7298" s="21" t="s">
        <v>345</v>
      </c>
      <c r="E7298" s="23"/>
    </row>
    <row r="7299" spans="1:5" ht="20" customHeight="1">
      <c r="A7299" s="19" t="s">
        <v>8415</v>
      </c>
      <c r="B7299" s="20" t="s">
        <v>8416</v>
      </c>
      <c r="C7299" s="22">
        <v>-45</v>
      </c>
      <c r="D7299" s="21" t="s">
        <v>345</v>
      </c>
      <c r="E7299" s="23"/>
    </row>
    <row r="7300" spans="1:5" ht="20" customHeight="1">
      <c r="A7300" s="19" t="s">
        <v>8417</v>
      </c>
      <c r="B7300" s="20" t="s">
        <v>8418</v>
      </c>
      <c r="C7300" s="22">
        <v>-15</v>
      </c>
      <c r="D7300" s="21" t="s">
        <v>345</v>
      </c>
      <c r="E7300" s="23"/>
    </row>
    <row r="7301" spans="1:5" ht="20" customHeight="1">
      <c r="A7301" s="19" t="s">
        <v>8419</v>
      </c>
      <c r="B7301" s="20" t="s">
        <v>8420</v>
      </c>
      <c r="C7301" s="22">
        <v>-35</v>
      </c>
      <c r="D7301" s="21" t="s">
        <v>345</v>
      </c>
      <c r="E7301" s="23"/>
    </row>
    <row r="7302" spans="1:5" ht="32" customHeight="1">
      <c r="A7302" s="19" t="s">
        <v>8421</v>
      </c>
      <c r="B7302" s="20" t="s">
        <v>8422</v>
      </c>
      <c r="C7302" s="21" t="s">
        <v>169581</v>
      </c>
      <c r="D7302" s="21" t="s">
        <v>345</v>
      </c>
      <c r="E7302" s="23"/>
    </row>
    <row r="7303" spans="1:5" ht="20" customHeight="1">
      <c r="A7303" s="19" t="s">
        <v>8425</v>
      </c>
      <c r="B7303" s="20" t="s">
        <v>8424</v>
      </c>
      <c r="C7303" s="21" t="s">
        <v>169455</v>
      </c>
      <c r="D7303" s="21" t="s">
        <v>345</v>
      </c>
      <c r="E7303" s="23"/>
    </row>
    <row r="7304" spans="1:5" ht="20" customHeight="1">
      <c r="A7304" s="19" t="s">
        <v>8426</v>
      </c>
      <c r="B7304" s="20" t="s">
        <v>8427</v>
      </c>
      <c r="C7304" s="21" t="s">
        <v>169455</v>
      </c>
      <c r="D7304" s="21" t="s">
        <v>345</v>
      </c>
      <c r="E7304" s="23"/>
    </row>
    <row r="7305" spans="1:5" ht="32" customHeight="1">
      <c r="A7305" s="19" t="s">
        <v>8428</v>
      </c>
      <c r="B7305" s="20" t="s">
        <v>8429</v>
      </c>
      <c r="C7305" s="21" t="s">
        <v>169570</v>
      </c>
      <c r="D7305" s="21" t="s">
        <v>345</v>
      </c>
      <c r="E7305" s="23"/>
    </row>
    <row r="7306" spans="1:5" ht="20" customHeight="1">
      <c r="A7306" s="19" t="s">
        <v>8430</v>
      </c>
      <c r="B7306" s="20" t="s">
        <v>8431</v>
      </c>
      <c r="C7306" s="21" t="s">
        <v>169476</v>
      </c>
      <c r="D7306" s="21" t="s">
        <v>345</v>
      </c>
      <c r="E7306" s="23"/>
    </row>
    <row r="7307" spans="1:5" ht="20" customHeight="1">
      <c r="A7307" s="19" t="s">
        <v>8435</v>
      </c>
      <c r="B7307" s="20" t="s">
        <v>8433</v>
      </c>
      <c r="C7307" s="21" t="s">
        <v>169452</v>
      </c>
      <c r="D7307" s="21" t="s">
        <v>296</v>
      </c>
      <c r="E7307" s="23"/>
    </row>
    <row r="7308" spans="1:5" ht="20" customHeight="1">
      <c r="A7308" s="19" t="s">
        <v>8436</v>
      </c>
      <c r="B7308" s="20" t="s">
        <v>8437</v>
      </c>
      <c r="C7308" s="22">
        <v>-115</v>
      </c>
      <c r="D7308" s="21" t="s">
        <v>345</v>
      </c>
      <c r="E7308" s="23"/>
    </row>
    <row r="7309" spans="1:5" ht="20" customHeight="1">
      <c r="A7309" s="19" t="s">
        <v>8438</v>
      </c>
      <c r="B7309" s="20" t="s">
        <v>8439</v>
      </c>
      <c r="C7309" s="22">
        <v>-85</v>
      </c>
      <c r="D7309" s="21" t="s">
        <v>345</v>
      </c>
      <c r="E7309" s="23"/>
    </row>
    <row r="7310" spans="1:5" ht="20" customHeight="1">
      <c r="A7310" s="19" t="s">
        <v>8442</v>
      </c>
      <c r="B7310" s="20" t="s">
        <v>8441</v>
      </c>
      <c r="C7310" s="22">
        <v>-75</v>
      </c>
      <c r="D7310" s="21" t="s">
        <v>345</v>
      </c>
      <c r="E7310" s="23"/>
    </row>
    <row r="7311" spans="1:5" ht="20" customHeight="1">
      <c r="A7311" s="19" t="s">
        <v>8446</v>
      </c>
      <c r="B7311" s="20" t="s">
        <v>8444</v>
      </c>
      <c r="C7311" s="21" t="s">
        <v>169471</v>
      </c>
      <c r="D7311" s="21" t="s">
        <v>345</v>
      </c>
      <c r="E7311" s="23"/>
    </row>
    <row r="7312" spans="1:5" ht="20" customHeight="1">
      <c r="A7312" s="19" t="s">
        <v>8447</v>
      </c>
      <c r="B7312" s="20" t="s">
        <v>8448</v>
      </c>
      <c r="C7312" s="21" t="s">
        <v>169477</v>
      </c>
      <c r="D7312" s="21" t="s">
        <v>345</v>
      </c>
      <c r="E7312" s="23"/>
    </row>
    <row r="7313" spans="1:5" ht="20" customHeight="1">
      <c r="A7313" s="19" t="s">
        <v>8449</v>
      </c>
      <c r="B7313" s="20" t="s">
        <v>8450</v>
      </c>
      <c r="C7313" s="22">
        <v>-45</v>
      </c>
      <c r="D7313" s="21" t="s">
        <v>345</v>
      </c>
      <c r="E7313" s="23"/>
    </row>
    <row r="7314" spans="1:5" ht="20" customHeight="1">
      <c r="A7314" s="19" t="s">
        <v>8453</v>
      </c>
      <c r="B7314" s="20" t="s">
        <v>8452</v>
      </c>
      <c r="C7314" s="21" t="s">
        <v>169462</v>
      </c>
      <c r="D7314" s="21" t="s">
        <v>296</v>
      </c>
      <c r="E7314" s="23"/>
    </row>
    <row r="7315" spans="1:5" ht="20" customHeight="1">
      <c r="A7315" s="19" t="s">
        <v>8454</v>
      </c>
      <c r="B7315" s="20" t="s">
        <v>8455</v>
      </c>
      <c r="C7315" s="21" t="s">
        <v>169443</v>
      </c>
      <c r="D7315" s="21" t="s">
        <v>345</v>
      </c>
      <c r="E7315" s="23"/>
    </row>
    <row r="7316" spans="1:5" ht="20" customHeight="1">
      <c r="A7316" s="19" t="s">
        <v>8458</v>
      </c>
      <c r="B7316" s="20" t="s">
        <v>8457</v>
      </c>
      <c r="C7316" s="21" t="s">
        <v>169474</v>
      </c>
      <c r="D7316" s="21" t="s">
        <v>345</v>
      </c>
      <c r="E7316" s="23"/>
    </row>
    <row r="7317" spans="1:5" ht="20" customHeight="1">
      <c r="A7317" s="19" t="s">
        <v>8462</v>
      </c>
      <c r="B7317" s="20" t="s">
        <v>8460</v>
      </c>
      <c r="C7317" s="21" t="s">
        <v>169433</v>
      </c>
      <c r="D7317" s="21" t="s">
        <v>345</v>
      </c>
      <c r="E7317" s="23"/>
    </row>
    <row r="7318" spans="1:5" ht="20" customHeight="1">
      <c r="A7318" s="19" t="s">
        <v>8463</v>
      </c>
      <c r="B7318" s="20" t="s">
        <v>8464</v>
      </c>
      <c r="C7318" s="22">
        <v>45</v>
      </c>
      <c r="D7318" s="21" t="s">
        <v>296</v>
      </c>
      <c r="E7318" s="23"/>
    </row>
    <row r="7319" spans="1:5" ht="20" customHeight="1">
      <c r="A7319" s="19" t="s">
        <v>8468</v>
      </c>
      <c r="B7319" s="20" t="s">
        <v>8466</v>
      </c>
      <c r="C7319" s="22">
        <v>-105</v>
      </c>
      <c r="D7319" s="21" t="s">
        <v>345</v>
      </c>
      <c r="E7319" s="23"/>
    </row>
    <row r="7320" spans="1:5" ht="20" customHeight="1">
      <c r="A7320" s="19" t="s">
        <v>7245</v>
      </c>
      <c r="B7320" s="20" t="s">
        <v>7246</v>
      </c>
      <c r="C7320" s="21" t="s">
        <v>169498</v>
      </c>
      <c r="D7320" s="21" t="s">
        <v>139</v>
      </c>
      <c r="E7320" s="23"/>
    </row>
    <row r="7321" spans="1:5" ht="20" customHeight="1">
      <c r="A7321" s="19" t="s">
        <v>7297</v>
      </c>
      <c r="B7321" s="20" t="s">
        <v>7298</v>
      </c>
      <c r="C7321" s="21" t="s">
        <v>169449</v>
      </c>
      <c r="D7321" s="21" t="s">
        <v>139</v>
      </c>
      <c r="E7321" s="23"/>
    </row>
    <row r="7322" spans="1:5" ht="32" customHeight="1">
      <c r="A7322" s="19" t="s">
        <v>7301</v>
      </c>
      <c r="B7322" s="20" t="s">
        <v>7300</v>
      </c>
      <c r="C7322" s="21" t="s">
        <v>169618</v>
      </c>
      <c r="D7322" s="21" t="s">
        <v>296</v>
      </c>
      <c r="E7322" s="23"/>
    </row>
    <row r="7323" spans="1:5" ht="20" customHeight="1">
      <c r="A7323" s="19" t="s">
        <v>7302</v>
      </c>
      <c r="B7323" s="20" t="s">
        <v>7303</v>
      </c>
      <c r="C7323" s="21" t="s">
        <v>169462</v>
      </c>
      <c r="D7323" s="21" t="s">
        <v>345</v>
      </c>
      <c r="E7323" s="23"/>
    </row>
    <row r="7324" spans="1:5" ht="20" customHeight="1">
      <c r="A7324" s="19" t="s">
        <v>7304</v>
      </c>
      <c r="B7324" s="20" t="s">
        <v>7305</v>
      </c>
      <c r="C7324" s="21" t="s">
        <v>169435</v>
      </c>
      <c r="D7324" s="21" t="s">
        <v>345</v>
      </c>
      <c r="E7324" s="23"/>
    </row>
    <row r="7325" spans="1:5" ht="20" customHeight="1">
      <c r="A7325" s="19" t="s">
        <v>7308</v>
      </c>
      <c r="B7325" s="20" t="s">
        <v>7307</v>
      </c>
      <c r="C7325" s="21" t="s">
        <v>14955</v>
      </c>
      <c r="D7325" s="21" t="s">
        <v>345</v>
      </c>
      <c r="E7325" s="23"/>
    </row>
    <row r="7326" spans="1:5" ht="20" customHeight="1">
      <c r="A7326" s="19" t="s">
        <v>7309</v>
      </c>
      <c r="B7326" s="20" t="s">
        <v>7310</v>
      </c>
      <c r="C7326" s="21" t="s">
        <v>169452</v>
      </c>
      <c r="D7326" s="21" t="s">
        <v>345</v>
      </c>
      <c r="E7326" s="23"/>
    </row>
    <row r="7327" spans="1:5" ht="20" customHeight="1">
      <c r="A7327" s="19" t="s">
        <v>7311</v>
      </c>
      <c r="B7327" s="20" t="s">
        <v>7312</v>
      </c>
      <c r="C7327" s="21" t="s">
        <v>169444</v>
      </c>
      <c r="D7327" s="21" t="s">
        <v>345</v>
      </c>
      <c r="E7327" s="23"/>
    </row>
    <row r="7328" spans="1:5" ht="20" customHeight="1">
      <c r="A7328" s="19" t="s">
        <v>7313</v>
      </c>
      <c r="B7328" s="20" t="s">
        <v>7314</v>
      </c>
      <c r="C7328" s="21" t="s">
        <v>169438</v>
      </c>
      <c r="D7328" s="21" t="s">
        <v>345</v>
      </c>
      <c r="E7328" s="23"/>
    </row>
    <row r="7329" spans="1:5" ht="20" customHeight="1">
      <c r="A7329" s="19" t="s">
        <v>7315</v>
      </c>
      <c r="B7329" s="20" t="s">
        <v>7316</v>
      </c>
      <c r="C7329" s="22">
        <v>55</v>
      </c>
      <c r="D7329" s="21" t="s">
        <v>345</v>
      </c>
      <c r="E7329" s="23"/>
    </row>
    <row r="7330" spans="1:5" ht="20" customHeight="1">
      <c r="A7330" s="19" t="s">
        <v>7319</v>
      </c>
      <c r="B7330" s="20" t="s">
        <v>7318</v>
      </c>
      <c r="C7330" s="22">
        <v>85</v>
      </c>
      <c r="D7330" s="21" t="s">
        <v>345</v>
      </c>
      <c r="E7330" s="23"/>
    </row>
    <row r="7331" spans="1:5" ht="20" customHeight="1">
      <c r="A7331" s="19" t="s">
        <v>7320</v>
      </c>
      <c r="B7331" s="20" t="s">
        <v>7321</v>
      </c>
      <c r="C7331" s="22">
        <v>35</v>
      </c>
      <c r="D7331" s="21" t="s">
        <v>345</v>
      </c>
      <c r="E7331" s="23"/>
    </row>
    <row r="7332" spans="1:5" ht="20" customHeight="1">
      <c r="A7332" s="19" t="s">
        <v>7322</v>
      </c>
      <c r="B7332" s="20" t="s">
        <v>7323</v>
      </c>
      <c r="C7332" s="21" t="s">
        <v>169435</v>
      </c>
      <c r="D7332" s="21" t="s">
        <v>345</v>
      </c>
      <c r="E7332" s="23"/>
    </row>
    <row r="7333" spans="1:5" ht="20" customHeight="1">
      <c r="A7333" s="19" t="s">
        <v>7324</v>
      </c>
      <c r="B7333" s="20" t="s">
        <v>7325</v>
      </c>
      <c r="C7333" s="22">
        <v>35</v>
      </c>
      <c r="D7333" s="21" t="s">
        <v>345</v>
      </c>
      <c r="E7333" s="23"/>
    </row>
    <row r="7334" spans="1:5" ht="20" customHeight="1">
      <c r="A7334" s="19" t="s">
        <v>19</v>
      </c>
      <c r="B7334" s="20" t="s">
        <v>24</v>
      </c>
      <c r="C7334" s="22">
        <v>5</v>
      </c>
      <c r="D7334" s="21" t="s">
        <v>345</v>
      </c>
      <c r="E7334" s="23"/>
    </row>
    <row r="7335" spans="1:5" ht="20" customHeight="1">
      <c r="A7335" s="19" t="s">
        <v>7326</v>
      </c>
      <c r="B7335" s="20" t="s">
        <v>7327</v>
      </c>
      <c r="C7335" s="21" t="s">
        <v>169444</v>
      </c>
      <c r="D7335" s="21" t="s">
        <v>345</v>
      </c>
      <c r="E7335" s="23"/>
    </row>
    <row r="7336" spans="1:5" ht="20" customHeight="1">
      <c r="A7336" s="19" t="s">
        <v>7328</v>
      </c>
      <c r="B7336" s="20" t="s">
        <v>7329</v>
      </c>
      <c r="C7336" s="22">
        <v>25</v>
      </c>
      <c r="D7336" s="21" t="s">
        <v>345</v>
      </c>
      <c r="E7336" s="23"/>
    </row>
    <row r="7337" spans="1:5" ht="20" customHeight="1">
      <c r="A7337" s="19" t="s">
        <v>7332</v>
      </c>
      <c r="B7337" s="20" t="s">
        <v>7331</v>
      </c>
      <c r="C7337" s="22">
        <v>-85</v>
      </c>
      <c r="D7337" s="21" t="s">
        <v>345</v>
      </c>
      <c r="E7337" s="23"/>
    </row>
    <row r="7338" spans="1:5" ht="32" customHeight="1">
      <c r="A7338" s="19" t="s">
        <v>7335</v>
      </c>
      <c r="B7338" s="20" t="s">
        <v>7334</v>
      </c>
      <c r="C7338" s="21" t="s">
        <v>169559</v>
      </c>
      <c r="D7338" s="21" t="s">
        <v>345</v>
      </c>
      <c r="E7338" s="23"/>
    </row>
    <row r="7339" spans="1:5" ht="20" customHeight="1">
      <c r="A7339" s="19" t="s">
        <v>7336</v>
      </c>
      <c r="B7339" s="20" t="s">
        <v>7337</v>
      </c>
      <c r="C7339" s="21" t="s">
        <v>169471</v>
      </c>
      <c r="D7339" s="21" t="s">
        <v>345</v>
      </c>
      <c r="E7339" s="23"/>
    </row>
    <row r="7340" spans="1:5" ht="32" customHeight="1">
      <c r="A7340" s="19" t="s">
        <v>7338</v>
      </c>
      <c r="B7340" s="20" t="s">
        <v>7339</v>
      </c>
      <c r="C7340" s="21" t="s">
        <v>169558</v>
      </c>
      <c r="D7340" s="21" t="s">
        <v>345</v>
      </c>
      <c r="E7340" s="23"/>
    </row>
    <row r="7341" spans="1:5" ht="20" customHeight="1">
      <c r="A7341" s="19" t="s">
        <v>7340</v>
      </c>
      <c r="B7341" s="20" t="s">
        <v>7341</v>
      </c>
      <c r="C7341" s="22">
        <v>45</v>
      </c>
      <c r="D7341" s="21" t="s">
        <v>345</v>
      </c>
      <c r="E7341" s="23"/>
    </row>
    <row r="7342" spans="1:5" ht="20" customHeight="1">
      <c r="A7342" s="19" t="s">
        <v>7345</v>
      </c>
      <c r="B7342" s="20" t="s">
        <v>7343</v>
      </c>
      <c r="C7342" s="22">
        <v>35</v>
      </c>
      <c r="D7342" s="21" t="s">
        <v>345</v>
      </c>
      <c r="E7342" s="23"/>
    </row>
    <row r="7343" spans="1:5" ht="20" customHeight="1">
      <c r="A7343" s="19" t="s">
        <v>7348</v>
      </c>
      <c r="B7343" s="20" t="s">
        <v>7349</v>
      </c>
      <c r="C7343" s="21" t="s">
        <v>169462</v>
      </c>
      <c r="D7343" s="21" t="s">
        <v>345</v>
      </c>
      <c r="E7343" s="23"/>
    </row>
    <row r="7344" spans="1:5" ht="20" customHeight="1">
      <c r="A7344" s="19" t="s">
        <v>7350</v>
      </c>
      <c r="B7344" s="20" t="s">
        <v>7351</v>
      </c>
      <c r="C7344" s="22">
        <v>45</v>
      </c>
      <c r="D7344" s="21" t="s">
        <v>345</v>
      </c>
      <c r="E7344" s="23"/>
    </row>
    <row r="7345" spans="1:5" ht="20" customHeight="1">
      <c r="A7345" s="19" t="s">
        <v>7352</v>
      </c>
      <c r="B7345" s="20" t="s">
        <v>7353</v>
      </c>
      <c r="C7345" s="22">
        <v>-25</v>
      </c>
      <c r="D7345" s="21" t="s">
        <v>345</v>
      </c>
      <c r="E7345" s="23"/>
    </row>
    <row r="7346" spans="1:5" ht="20" customHeight="1">
      <c r="A7346" s="19" t="s">
        <v>7354</v>
      </c>
      <c r="B7346" s="20" t="s">
        <v>7355</v>
      </c>
      <c r="C7346" s="22">
        <v>45</v>
      </c>
      <c r="D7346" s="21" t="s">
        <v>345</v>
      </c>
      <c r="E7346" s="23"/>
    </row>
    <row r="7347" spans="1:5" ht="20" customHeight="1">
      <c r="A7347" s="19" t="s">
        <v>7356</v>
      </c>
      <c r="B7347" s="20" t="s">
        <v>7357</v>
      </c>
      <c r="C7347" s="22">
        <v>35</v>
      </c>
      <c r="D7347" s="21" t="s">
        <v>345</v>
      </c>
      <c r="E7347" s="23"/>
    </row>
    <row r="7348" spans="1:5" ht="20" customHeight="1">
      <c r="A7348" s="19" t="s">
        <v>7360</v>
      </c>
      <c r="B7348" s="20" t="s">
        <v>7359</v>
      </c>
      <c r="C7348" s="21" t="s">
        <v>169449</v>
      </c>
      <c r="D7348" s="21" t="s">
        <v>345</v>
      </c>
      <c r="E7348" s="23"/>
    </row>
    <row r="7349" spans="1:5" ht="20" customHeight="1">
      <c r="A7349" s="19" t="s">
        <v>7361</v>
      </c>
      <c r="B7349" s="20" t="s">
        <v>7362</v>
      </c>
      <c r="C7349" s="22">
        <v>55</v>
      </c>
      <c r="D7349" s="21" t="s">
        <v>345</v>
      </c>
      <c r="E7349" s="23"/>
    </row>
    <row r="7350" spans="1:5" ht="20" customHeight="1">
      <c r="A7350" s="19" t="s">
        <v>7363</v>
      </c>
      <c r="B7350" s="20" t="s">
        <v>7364</v>
      </c>
      <c r="C7350" s="22">
        <v>15</v>
      </c>
      <c r="D7350" s="21" t="s">
        <v>345</v>
      </c>
      <c r="E7350" s="23"/>
    </row>
    <row r="7351" spans="1:5" ht="20" customHeight="1">
      <c r="A7351" s="19" t="s">
        <v>7365</v>
      </c>
      <c r="B7351" s="20" t="s">
        <v>7366</v>
      </c>
      <c r="C7351" s="21" t="s">
        <v>169449</v>
      </c>
      <c r="D7351" s="21" t="s">
        <v>345</v>
      </c>
      <c r="E7351" s="23"/>
    </row>
    <row r="7352" spans="1:5" ht="20" customHeight="1">
      <c r="A7352" s="19" t="s">
        <v>7367</v>
      </c>
      <c r="B7352" s="20" t="s">
        <v>7368</v>
      </c>
      <c r="C7352" s="21" t="s">
        <v>169476</v>
      </c>
      <c r="D7352" s="21" t="s">
        <v>345</v>
      </c>
      <c r="E7352" s="23"/>
    </row>
    <row r="7353" spans="1:5" ht="20" customHeight="1">
      <c r="A7353" s="19" t="s">
        <v>7371</v>
      </c>
      <c r="B7353" s="20" t="s">
        <v>7370</v>
      </c>
      <c r="C7353" s="22">
        <v>65</v>
      </c>
      <c r="D7353" s="21" t="s">
        <v>345</v>
      </c>
      <c r="E7353" s="23"/>
    </row>
    <row r="7354" spans="1:5" ht="20" customHeight="1">
      <c r="A7354" s="19" t="s">
        <v>7372</v>
      </c>
      <c r="B7354" s="20" t="s">
        <v>7373</v>
      </c>
      <c r="C7354" s="21" t="s">
        <v>169462</v>
      </c>
      <c r="D7354" s="21" t="s">
        <v>345</v>
      </c>
      <c r="E7354" s="23"/>
    </row>
    <row r="7355" spans="1:5" ht="20" customHeight="1">
      <c r="A7355" s="19" t="s">
        <v>7374</v>
      </c>
      <c r="B7355" s="20" t="s">
        <v>7375</v>
      </c>
      <c r="C7355" s="22">
        <v>15</v>
      </c>
      <c r="D7355" s="21" t="s">
        <v>345</v>
      </c>
      <c r="E7355" s="23"/>
    </row>
    <row r="7356" spans="1:5" ht="20" customHeight="1">
      <c r="A7356" s="19" t="s">
        <v>7376</v>
      </c>
      <c r="B7356" s="20" t="s">
        <v>7377</v>
      </c>
      <c r="C7356" s="22">
        <v>55</v>
      </c>
      <c r="D7356" s="21" t="s">
        <v>345</v>
      </c>
      <c r="E7356" s="23"/>
    </row>
    <row r="7357" spans="1:5" ht="20" customHeight="1">
      <c r="A7357" s="19" t="s">
        <v>7378</v>
      </c>
      <c r="B7357" s="20" t="s">
        <v>7379</v>
      </c>
      <c r="C7357" s="22">
        <v>45</v>
      </c>
      <c r="D7357" s="21" t="s">
        <v>345</v>
      </c>
      <c r="E7357" s="23"/>
    </row>
    <row r="7358" spans="1:5" ht="20" customHeight="1">
      <c r="A7358" s="19" t="s">
        <v>7382</v>
      </c>
      <c r="B7358" s="20" t="s">
        <v>7381</v>
      </c>
      <c r="C7358" s="22">
        <v>25</v>
      </c>
      <c r="D7358" s="21" t="s">
        <v>345</v>
      </c>
      <c r="E7358" s="23"/>
    </row>
    <row r="7359" spans="1:5" ht="20" customHeight="1">
      <c r="A7359" s="19" t="s">
        <v>7385</v>
      </c>
      <c r="B7359" s="20" t="s">
        <v>7384</v>
      </c>
      <c r="C7359" s="21" t="s">
        <v>169438</v>
      </c>
      <c r="D7359" s="21" t="s">
        <v>345</v>
      </c>
      <c r="E7359" s="23"/>
    </row>
    <row r="7360" spans="1:5" ht="20" customHeight="1">
      <c r="A7360" s="19" t="s">
        <v>126</v>
      </c>
      <c r="B7360" s="20" t="s">
        <v>131</v>
      </c>
      <c r="C7360" s="22">
        <v>5</v>
      </c>
      <c r="D7360" s="21" t="s">
        <v>345</v>
      </c>
      <c r="E7360" s="23"/>
    </row>
    <row r="7361" spans="1:5" ht="20" customHeight="1">
      <c r="A7361" s="19" t="s">
        <v>7386</v>
      </c>
      <c r="B7361" s="20" t="s">
        <v>7387</v>
      </c>
      <c r="C7361" s="22">
        <v>5</v>
      </c>
      <c r="D7361" s="21" t="s">
        <v>345</v>
      </c>
      <c r="E7361" s="23"/>
    </row>
    <row r="7362" spans="1:5" ht="20" customHeight="1">
      <c r="A7362" s="19" t="s">
        <v>7388</v>
      </c>
      <c r="B7362" s="20" t="s">
        <v>7389</v>
      </c>
      <c r="C7362" s="22">
        <v>15</v>
      </c>
      <c r="D7362" s="21" t="s">
        <v>345</v>
      </c>
      <c r="E7362" s="23"/>
    </row>
    <row r="7363" spans="1:5" ht="20" customHeight="1">
      <c r="A7363" s="19" t="s">
        <v>7393</v>
      </c>
      <c r="B7363" s="20" t="s">
        <v>7391</v>
      </c>
      <c r="C7363" s="22">
        <v>45</v>
      </c>
      <c r="D7363" s="21" t="s">
        <v>345</v>
      </c>
      <c r="E7363" s="23"/>
    </row>
    <row r="7364" spans="1:5" ht="20" customHeight="1">
      <c r="A7364" s="19" t="s">
        <v>7396</v>
      </c>
      <c r="B7364" s="20" t="s">
        <v>7397</v>
      </c>
      <c r="C7364" s="21" t="s">
        <v>169449</v>
      </c>
      <c r="D7364" s="21" t="s">
        <v>345</v>
      </c>
      <c r="E7364" s="23"/>
    </row>
    <row r="7365" spans="1:5" ht="20" customHeight="1">
      <c r="A7365" s="19" t="s">
        <v>7398</v>
      </c>
      <c r="B7365" s="20" t="s">
        <v>7399</v>
      </c>
      <c r="C7365" s="22">
        <v>35</v>
      </c>
      <c r="D7365" s="21" t="s">
        <v>345</v>
      </c>
      <c r="E7365" s="23"/>
    </row>
    <row r="7366" spans="1:5" ht="20" customHeight="1">
      <c r="A7366" s="19" t="s">
        <v>7400</v>
      </c>
      <c r="B7366" s="20" t="s">
        <v>7401</v>
      </c>
      <c r="C7366" s="21" t="s">
        <v>169448</v>
      </c>
      <c r="D7366" s="21" t="s">
        <v>345</v>
      </c>
      <c r="E7366" s="23"/>
    </row>
    <row r="7367" spans="1:5" ht="20" customHeight="1">
      <c r="A7367" s="19" t="s">
        <v>7404</v>
      </c>
      <c r="B7367" s="20" t="s">
        <v>7403</v>
      </c>
      <c r="C7367" s="22">
        <v>115</v>
      </c>
      <c r="D7367" s="21" t="s">
        <v>296</v>
      </c>
      <c r="E7367" s="23"/>
    </row>
    <row r="7368" spans="1:5" ht="20" customHeight="1">
      <c r="A7368" s="19" t="s">
        <v>7405</v>
      </c>
      <c r="B7368" s="20" t="s">
        <v>7406</v>
      </c>
      <c r="C7368" s="21" t="s">
        <v>169478</v>
      </c>
      <c r="D7368" s="21" t="s">
        <v>345</v>
      </c>
      <c r="E7368" s="23"/>
    </row>
    <row r="7369" spans="1:5" ht="20" customHeight="1">
      <c r="A7369" s="19" t="s">
        <v>7407</v>
      </c>
      <c r="B7369" s="20" t="s">
        <v>7408</v>
      </c>
      <c r="C7369" s="21" t="s">
        <v>169480</v>
      </c>
      <c r="D7369" s="21" t="s">
        <v>345</v>
      </c>
      <c r="E7369" s="23"/>
    </row>
    <row r="7370" spans="1:5" ht="20" customHeight="1">
      <c r="A7370" s="19" t="s">
        <v>7410</v>
      </c>
      <c r="B7370" s="24">
        <v>100</v>
      </c>
      <c r="C7370" s="21" t="s">
        <v>14955</v>
      </c>
      <c r="D7370" s="21" t="s">
        <v>345</v>
      </c>
      <c r="E7370" s="23"/>
    </row>
    <row r="7371" spans="1:5" ht="20" customHeight="1">
      <c r="A7371" s="19" t="s">
        <v>7411</v>
      </c>
      <c r="B7371" s="20" t="s">
        <v>7412</v>
      </c>
      <c r="C7371" s="22">
        <v>105</v>
      </c>
      <c r="D7371" s="21" t="s">
        <v>345</v>
      </c>
      <c r="E7371" s="23"/>
    </row>
    <row r="7372" spans="1:5" ht="20" customHeight="1">
      <c r="A7372" s="19" t="s">
        <v>7413</v>
      </c>
      <c r="B7372" s="20" t="s">
        <v>7414</v>
      </c>
      <c r="C7372" s="22">
        <v>85</v>
      </c>
      <c r="D7372" s="21" t="s">
        <v>345</v>
      </c>
      <c r="E7372" s="23"/>
    </row>
    <row r="7373" spans="1:5" ht="20" customHeight="1">
      <c r="A7373" s="19" t="s">
        <v>7415</v>
      </c>
      <c r="B7373" s="20" t="s">
        <v>7416</v>
      </c>
      <c r="C7373" s="21" t="s">
        <v>169438</v>
      </c>
      <c r="D7373" s="21" t="s">
        <v>345</v>
      </c>
      <c r="E7373" s="23"/>
    </row>
    <row r="7374" spans="1:5" ht="20" customHeight="1">
      <c r="A7374" s="19" t="s">
        <v>7417</v>
      </c>
      <c r="B7374" s="20" t="s">
        <v>7418</v>
      </c>
      <c r="C7374" s="21" t="s">
        <v>169438</v>
      </c>
      <c r="D7374" s="21" t="s">
        <v>345</v>
      </c>
      <c r="E7374" s="23"/>
    </row>
    <row r="7375" spans="1:5" ht="20" customHeight="1">
      <c r="A7375" s="19" t="s">
        <v>7421</v>
      </c>
      <c r="B7375" s="20" t="s">
        <v>7420</v>
      </c>
      <c r="C7375" s="22">
        <v>55</v>
      </c>
      <c r="D7375" s="21" t="s">
        <v>345</v>
      </c>
      <c r="E7375" s="23"/>
    </row>
    <row r="7376" spans="1:5" ht="20" customHeight="1">
      <c r="A7376" s="19" t="s">
        <v>7424</v>
      </c>
      <c r="B7376" s="20" t="s">
        <v>7423</v>
      </c>
      <c r="C7376" s="21" t="s">
        <v>169452</v>
      </c>
      <c r="D7376" s="21" t="s">
        <v>345</v>
      </c>
      <c r="E7376" s="23"/>
    </row>
    <row r="7377" spans="1:5" ht="20" customHeight="1">
      <c r="A7377" s="19" t="s">
        <v>7425</v>
      </c>
      <c r="B7377" s="20" t="s">
        <v>7426</v>
      </c>
      <c r="C7377" s="22">
        <v>55</v>
      </c>
      <c r="D7377" s="21" t="s">
        <v>345</v>
      </c>
      <c r="E7377" s="23"/>
    </row>
    <row r="7378" spans="1:5" ht="20" customHeight="1">
      <c r="A7378" s="19" t="s">
        <v>7427</v>
      </c>
      <c r="B7378" s="20" t="s">
        <v>7428</v>
      </c>
      <c r="C7378" s="21" t="s">
        <v>169449</v>
      </c>
      <c r="D7378" s="21" t="s">
        <v>345</v>
      </c>
      <c r="E7378" s="23"/>
    </row>
    <row r="7379" spans="1:5" ht="20" customHeight="1">
      <c r="A7379" s="19" t="s">
        <v>7433</v>
      </c>
      <c r="B7379" s="20" t="s">
        <v>7430</v>
      </c>
      <c r="C7379" s="21" t="s">
        <v>101727</v>
      </c>
      <c r="D7379" s="21" t="s">
        <v>296</v>
      </c>
      <c r="E7379" s="23"/>
    </row>
    <row r="7380" spans="1:5" ht="20" customHeight="1">
      <c r="A7380" s="19" t="s">
        <v>7434</v>
      </c>
      <c r="B7380" s="20" t="s">
        <v>7435</v>
      </c>
      <c r="C7380" s="22">
        <v>15</v>
      </c>
      <c r="D7380" s="21" t="s">
        <v>345</v>
      </c>
      <c r="E7380" s="23"/>
    </row>
    <row r="7381" spans="1:5" ht="20" customHeight="1">
      <c r="A7381" s="19" t="s">
        <v>7436</v>
      </c>
      <c r="B7381" s="20" t="s">
        <v>7437</v>
      </c>
      <c r="C7381" s="21" t="s">
        <v>169476</v>
      </c>
      <c r="D7381" s="21" t="s">
        <v>345</v>
      </c>
      <c r="E7381" s="23"/>
    </row>
    <row r="7382" spans="1:5" ht="20" customHeight="1">
      <c r="A7382" s="19" t="s">
        <v>7438</v>
      </c>
      <c r="B7382" s="20" t="s">
        <v>7439</v>
      </c>
      <c r="C7382" s="21" t="s">
        <v>169462</v>
      </c>
      <c r="D7382" s="21" t="s">
        <v>296</v>
      </c>
      <c r="E7382" s="23"/>
    </row>
    <row r="7383" spans="1:5" ht="20" customHeight="1">
      <c r="A7383" s="19" t="s">
        <v>7442</v>
      </c>
      <c r="B7383" s="20" t="s">
        <v>7441</v>
      </c>
      <c r="C7383" s="22">
        <v>-115</v>
      </c>
      <c r="D7383" s="21" t="s">
        <v>345</v>
      </c>
      <c r="E7383" s="23"/>
    </row>
    <row r="7384" spans="1:5" ht="20" customHeight="1">
      <c r="A7384" s="19" t="s">
        <v>7445</v>
      </c>
      <c r="B7384" s="20" t="s">
        <v>7444</v>
      </c>
      <c r="C7384" s="22">
        <v>-105</v>
      </c>
      <c r="D7384" s="21" t="s">
        <v>345</v>
      </c>
      <c r="E7384" s="23"/>
    </row>
    <row r="7385" spans="1:5" ht="20" customHeight="1">
      <c r="A7385" s="19" t="s">
        <v>7446</v>
      </c>
      <c r="B7385" s="20" t="s">
        <v>7447</v>
      </c>
      <c r="C7385" s="22">
        <v>-75</v>
      </c>
      <c r="D7385" s="21" t="s">
        <v>345</v>
      </c>
      <c r="E7385" s="23"/>
    </row>
    <row r="7386" spans="1:5" ht="20" customHeight="1">
      <c r="A7386" s="19" t="s">
        <v>7448</v>
      </c>
      <c r="B7386" s="20" t="s">
        <v>7449</v>
      </c>
      <c r="C7386" s="21" t="s">
        <v>169471</v>
      </c>
      <c r="D7386" s="21" t="s">
        <v>345</v>
      </c>
      <c r="E7386" s="23"/>
    </row>
    <row r="7387" spans="1:5" ht="20" customHeight="1">
      <c r="A7387" s="19" t="s">
        <v>7450</v>
      </c>
      <c r="B7387" s="20" t="s">
        <v>7451</v>
      </c>
      <c r="C7387" s="22">
        <v>-5</v>
      </c>
      <c r="D7387" s="21" t="s">
        <v>345</v>
      </c>
      <c r="E7387" s="23"/>
    </row>
    <row r="7388" spans="1:5" ht="20" customHeight="1">
      <c r="A7388" s="19" t="s">
        <v>7454</v>
      </c>
      <c r="B7388" s="20" t="s">
        <v>7453</v>
      </c>
      <c r="C7388" s="21" t="s">
        <v>169439</v>
      </c>
      <c r="D7388" s="21" t="s">
        <v>345</v>
      </c>
      <c r="E7388" s="23"/>
    </row>
    <row r="7389" spans="1:5" ht="20" customHeight="1">
      <c r="A7389" s="19" t="s">
        <v>7458</v>
      </c>
      <c r="B7389" s="20" t="s">
        <v>7456</v>
      </c>
      <c r="C7389" s="22">
        <v>0</v>
      </c>
      <c r="D7389" s="21" t="s">
        <v>345</v>
      </c>
      <c r="E7389" s="23"/>
    </row>
    <row r="7390" spans="1:5" ht="20" customHeight="1">
      <c r="A7390" s="19" t="s">
        <v>7463</v>
      </c>
      <c r="B7390" s="20" t="s">
        <v>7462</v>
      </c>
      <c r="C7390" s="22">
        <v>-15</v>
      </c>
      <c r="D7390" s="21" t="s">
        <v>345</v>
      </c>
      <c r="E7390" s="23"/>
    </row>
    <row r="7391" spans="1:5" ht="32" customHeight="1">
      <c r="A7391" s="19" t="s">
        <v>7464</v>
      </c>
      <c r="B7391" s="20" t="s">
        <v>7465</v>
      </c>
      <c r="C7391" s="21" t="s">
        <v>169558</v>
      </c>
      <c r="D7391" s="21" t="s">
        <v>345</v>
      </c>
      <c r="E7391" s="23"/>
    </row>
    <row r="7392" spans="1:5" ht="20" customHeight="1">
      <c r="A7392" s="19" t="s">
        <v>7466</v>
      </c>
      <c r="B7392" s="20" t="s">
        <v>7467</v>
      </c>
      <c r="C7392" s="21" t="s">
        <v>169471</v>
      </c>
      <c r="D7392" s="21" t="s">
        <v>345</v>
      </c>
      <c r="E7392" s="23"/>
    </row>
    <row r="7393" spans="1:5" ht="20" customHeight="1">
      <c r="A7393" s="19" t="s">
        <v>7478</v>
      </c>
      <c r="B7393" s="20" t="s">
        <v>7479</v>
      </c>
      <c r="C7393" s="21" t="s">
        <v>169455</v>
      </c>
      <c r="D7393" s="21" t="s">
        <v>345</v>
      </c>
      <c r="E7393" s="23"/>
    </row>
    <row r="7394" spans="1:5" ht="32" customHeight="1">
      <c r="A7394" s="19" t="s">
        <v>7489</v>
      </c>
      <c r="B7394" s="20" t="s">
        <v>7488</v>
      </c>
      <c r="C7394" s="21" t="s">
        <v>169563</v>
      </c>
      <c r="D7394" s="21" t="s">
        <v>345</v>
      </c>
      <c r="E7394" s="23"/>
    </row>
    <row r="7395" spans="1:5" ht="20" customHeight="1">
      <c r="A7395" s="19" t="s">
        <v>7493</v>
      </c>
      <c r="B7395" s="20" t="s">
        <v>7494</v>
      </c>
      <c r="C7395" s="21" t="s">
        <v>169448</v>
      </c>
      <c r="D7395" s="21" t="s">
        <v>345</v>
      </c>
      <c r="E7395" s="23"/>
    </row>
    <row r="7396" spans="1:5" ht="20" customHeight="1">
      <c r="A7396" s="19" t="s">
        <v>7508</v>
      </c>
      <c r="B7396" s="20" t="s">
        <v>7507</v>
      </c>
      <c r="C7396" s="22">
        <v>-95</v>
      </c>
      <c r="D7396" s="21" t="s">
        <v>345</v>
      </c>
      <c r="E7396" s="23"/>
    </row>
    <row r="7397" spans="1:5" ht="20" customHeight="1">
      <c r="A7397" s="19" t="s">
        <v>7520</v>
      </c>
      <c r="B7397" s="20" t="s">
        <v>7521</v>
      </c>
      <c r="C7397" s="21" t="s">
        <v>169455</v>
      </c>
      <c r="D7397" s="21" t="s">
        <v>345</v>
      </c>
      <c r="E7397" s="23"/>
    </row>
    <row r="7398" spans="1:5" ht="20" customHeight="1">
      <c r="A7398" s="19" t="s">
        <v>7523</v>
      </c>
      <c r="B7398" s="20" t="s">
        <v>7524</v>
      </c>
      <c r="C7398" s="21" t="s">
        <v>169442</v>
      </c>
      <c r="D7398" s="21" t="s">
        <v>345</v>
      </c>
      <c r="E7398" s="23"/>
    </row>
    <row r="7399" spans="1:5" ht="20" customHeight="1">
      <c r="A7399" s="19" t="s">
        <v>7534</v>
      </c>
      <c r="B7399" s="20" t="s">
        <v>7535</v>
      </c>
      <c r="C7399" s="22">
        <v>-25</v>
      </c>
      <c r="D7399" s="21" t="s">
        <v>345</v>
      </c>
      <c r="E7399" s="23"/>
    </row>
    <row r="7400" spans="1:5" ht="20" customHeight="1">
      <c r="A7400" s="19" t="s">
        <v>7545</v>
      </c>
      <c r="B7400" s="20" t="s">
        <v>7546</v>
      </c>
      <c r="C7400" s="22">
        <v>-25</v>
      </c>
      <c r="D7400" s="21" t="s">
        <v>345</v>
      </c>
      <c r="E7400" s="23"/>
    </row>
    <row r="7401" spans="1:5" ht="20" customHeight="1">
      <c r="A7401" s="19" t="s">
        <v>7560</v>
      </c>
      <c r="B7401" s="20" t="s">
        <v>7559</v>
      </c>
      <c r="C7401" s="22">
        <v>15</v>
      </c>
      <c r="D7401" s="21" t="s">
        <v>345</v>
      </c>
      <c r="E7401" s="23"/>
    </row>
    <row r="7402" spans="1:5" ht="20" customHeight="1">
      <c r="A7402" s="19" t="s">
        <v>7573</v>
      </c>
      <c r="B7402" s="20" t="s">
        <v>7571</v>
      </c>
      <c r="C7402" s="21" t="s">
        <v>169486</v>
      </c>
      <c r="D7402" s="21" t="s">
        <v>345</v>
      </c>
      <c r="E7402" s="23"/>
    </row>
    <row r="7403" spans="1:5" ht="20" customHeight="1">
      <c r="A7403" s="19" t="s">
        <v>7577</v>
      </c>
      <c r="B7403" s="20" t="s">
        <v>7578</v>
      </c>
      <c r="C7403" s="22">
        <v>-25</v>
      </c>
      <c r="D7403" s="21" t="s">
        <v>345</v>
      </c>
      <c r="E7403" s="23"/>
    </row>
    <row r="7404" spans="1:5" ht="20" customHeight="1">
      <c r="A7404" s="19" t="s">
        <v>7580</v>
      </c>
      <c r="B7404" s="20" t="s">
        <v>7581</v>
      </c>
      <c r="C7404" s="22">
        <v>-55</v>
      </c>
      <c r="D7404" s="21" t="s">
        <v>345</v>
      </c>
      <c r="E7404" s="23"/>
    </row>
    <row r="7405" spans="1:5" ht="20" customHeight="1">
      <c r="A7405" s="19" t="s">
        <v>7593</v>
      </c>
      <c r="B7405" s="20" t="s">
        <v>7594</v>
      </c>
      <c r="C7405" s="22">
        <v>-35</v>
      </c>
      <c r="D7405" s="21" t="s">
        <v>345</v>
      </c>
      <c r="E7405" s="23"/>
    </row>
    <row r="7406" spans="1:5" ht="20" customHeight="1">
      <c r="A7406" s="19" t="s">
        <v>7606</v>
      </c>
      <c r="B7406" s="20" t="s">
        <v>7607</v>
      </c>
      <c r="C7406" s="21" t="s">
        <v>169448</v>
      </c>
      <c r="D7406" s="21" t="s">
        <v>345</v>
      </c>
      <c r="E7406" s="23"/>
    </row>
    <row r="7407" spans="1:5" ht="20" customHeight="1">
      <c r="A7407" s="19" t="s">
        <v>7615</v>
      </c>
      <c r="B7407" s="20" t="s">
        <v>7616</v>
      </c>
      <c r="C7407" s="21" t="s">
        <v>169462</v>
      </c>
      <c r="D7407" s="21" t="s">
        <v>296</v>
      </c>
      <c r="E7407" s="23"/>
    </row>
    <row r="7408" spans="1:5" ht="20" customHeight="1">
      <c r="A7408" s="19" t="s">
        <v>7624</v>
      </c>
      <c r="B7408" s="20" t="s">
        <v>7623</v>
      </c>
      <c r="C7408" s="21" t="s">
        <v>169442</v>
      </c>
      <c r="D7408" s="21" t="s">
        <v>345</v>
      </c>
      <c r="E7408" s="23"/>
    </row>
    <row r="7409" spans="1:5" ht="20" customHeight="1">
      <c r="A7409" s="19" t="s">
        <v>7637</v>
      </c>
      <c r="B7409" s="20" t="s">
        <v>7635</v>
      </c>
      <c r="C7409" s="21" t="s">
        <v>169455</v>
      </c>
      <c r="D7409" s="21" t="s">
        <v>345</v>
      </c>
      <c r="E7409" s="23"/>
    </row>
    <row r="7410" spans="1:5" ht="20" customHeight="1">
      <c r="A7410" s="19" t="s">
        <v>7639</v>
      </c>
      <c r="B7410" s="20" t="s">
        <v>7640</v>
      </c>
      <c r="C7410" s="22">
        <v>-75</v>
      </c>
      <c r="D7410" s="21" t="s">
        <v>345</v>
      </c>
      <c r="E7410" s="23"/>
    </row>
    <row r="7411" spans="1:5" ht="20" customHeight="1">
      <c r="A7411" s="19" t="s">
        <v>7694</v>
      </c>
      <c r="B7411" s="20" t="s">
        <v>7695</v>
      </c>
      <c r="C7411" s="21" t="s">
        <v>169442</v>
      </c>
      <c r="D7411" s="21" t="s">
        <v>345</v>
      </c>
      <c r="E7411" s="23"/>
    </row>
    <row r="7412" spans="1:5" ht="20" customHeight="1">
      <c r="A7412" s="19" t="s">
        <v>7751</v>
      </c>
      <c r="B7412" s="20" t="s">
        <v>7752</v>
      </c>
      <c r="C7412" s="21" t="s">
        <v>169471</v>
      </c>
      <c r="D7412" s="21" t="s">
        <v>345</v>
      </c>
      <c r="E7412" s="23"/>
    </row>
    <row r="7413" spans="1:5" ht="20" customHeight="1">
      <c r="A7413" s="19" t="s">
        <v>7791</v>
      </c>
      <c r="B7413" s="20" t="s">
        <v>7792</v>
      </c>
      <c r="C7413" s="21" t="s">
        <v>169452</v>
      </c>
      <c r="D7413" s="21" t="s">
        <v>296</v>
      </c>
      <c r="E7413" s="23"/>
    </row>
    <row r="7414" spans="1:5" ht="20" customHeight="1">
      <c r="A7414" s="19" t="s">
        <v>7821</v>
      </c>
      <c r="B7414" s="20" t="s">
        <v>7818</v>
      </c>
      <c r="C7414" s="21" t="s">
        <v>169442</v>
      </c>
      <c r="D7414" s="21" t="s">
        <v>345</v>
      </c>
      <c r="E7414" s="23"/>
    </row>
    <row r="7415" spans="1:5" ht="20" customHeight="1">
      <c r="A7415" s="19" t="s">
        <v>8374</v>
      </c>
      <c r="B7415" s="20" t="s">
        <v>8375</v>
      </c>
      <c r="C7415" s="22">
        <v>-15</v>
      </c>
      <c r="D7415" s="21" t="s">
        <v>345</v>
      </c>
      <c r="E7415" s="23"/>
    </row>
    <row r="7416" spans="1:5" ht="20" customHeight="1">
      <c r="A7416" s="19" t="s">
        <v>8390</v>
      </c>
      <c r="B7416" s="20" t="s">
        <v>8391</v>
      </c>
      <c r="C7416" s="21" t="s">
        <v>169455</v>
      </c>
      <c r="D7416" s="21" t="s">
        <v>345</v>
      </c>
      <c r="E7416" s="23"/>
    </row>
    <row r="7417" spans="1:5" ht="20" customHeight="1">
      <c r="A7417" s="19" t="s">
        <v>8397</v>
      </c>
      <c r="B7417" s="20" t="s">
        <v>8398</v>
      </c>
      <c r="C7417" s="21" t="s">
        <v>169486</v>
      </c>
      <c r="D7417" s="21" t="s">
        <v>345</v>
      </c>
      <c r="E7417" s="23"/>
    </row>
    <row r="7418" spans="1:5" ht="20" customHeight="1">
      <c r="A7418" s="19" t="s">
        <v>8469</v>
      </c>
      <c r="B7418" s="20" t="s">
        <v>8470</v>
      </c>
      <c r="C7418" s="21" t="s">
        <v>169476</v>
      </c>
      <c r="D7418" s="21" t="s">
        <v>139</v>
      </c>
      <c r="E7418" s="23"/>
    </row>
    <row r="7419" spans="1:5" ht="20" customHeight="1">
      <c r="A7419" s="19" t="s">
        <v>7346</v>
      </c>
      <c r="B7419" s="20" t="s">
        <v>7347</v>
      </c>
      <c r="C7419" s="21" t="s">
        <v>169452</v>
      </c>
      <c r="D7419" s="21" t="s">
        <v>139</v>
      </c>
      <c r="E7419" s="23"/>
    </row>
    <row r="7420" spans="1:5" ht="20" customHeight="1">
      <c r="A7420" s="19" t="s">
        <v>7394</v>
      </c>
      <c r="B7420" s="20" t="s">
        <v>7395</v>
      </c>
      <c r="C7420" s="21" t="s">
        <v>169449</v>
      </c>
      <c r="D7420" s="21" t="s">
        <v>139</v>
      </c>
      <c r="E7420" s="23"/>
    </row>
    <row r="7421" spans="1:5" ht="20" customHeight="1">
      <c r="A7421" s="19" t="s">
        <v>7459</v>
      </c>
      <c r="B7421" s="20" t="s">
        <v>7460</v>
      </c>
      <c r="C7421" s="21" t="s">
        <v>169476</v>
      </c>
      <c r="D7421" s="21" t="s">
        <v>139</v>
      </c>
      <c r="E7421" s="23"/>
    </row>
    <row r="7422" spans="1:5" ht="20" customHeight="1">
      <c r="A7422" s="19" t="s">
        <v>7468</v>
      </c>
      <c r="B7422" s="20" t="s">
        <v>7469</v>
      </c>
      <c r="C7422" s="22">
        <v>-155</v>
      </c>
      <c r="D7422" s="21" t="s">
        <v>296</v>
      </c>
      <c r="E7422" s="23"/>
    </row>
    <row r="7423" spans="1:5" ht="20" customHeight="1">
      <c r="A7423" s="19" t="s">
        <v>7470</v>
      </c>
      <c r="B7423" s="20" t="s">
        <v>7471</v>
      </c>
      <c r="C7423" s="22">
        <v>-45</v>
      </c>
      <c r="D7423" s="21" t="s">
        <v>345</v>
      </c>
      <c r="E7423" s="23"/>
    </row>
    <row r="7424" spans="1:5" ht="20" customHeight="1">
      <c r="A7424" s="19" t="s">
        <v>7472</v>
      </c>
      <c r="B7424" s="20" t="s">
        <v>7473</v>
      </c>
      <c r="C7424" s="22">
        <v>-45</v>
      </c>
      <c r="D7424" s="21" t="s">
        <v>345</v>
      </c>
      <c r="E7424" s="23"/>
    </row>
    <row r="7425" spans="1:5" ht="20" customHeight="1">
      <c r="A7425" s="19" t="s">
        <v>7474</v>
      </c>
      <c r="B7425" s="20" t="s">
        <v>7475</v>
      </c>
      <c r="C7425" s="22">
        <v>0</v>
      </c>
      <c r="D7425" s="21" t="s">
        <v>345</v>
      </c>
      <c r="E7425" s="23"/>
    </row>
    <row r="7426" spans="1:5" ht="20" customHeight="1">
      <c r="A7426" s="19" t="s">
        <v>7476</v>
      </c>
      <c r="B7426" s="20" t="s">
        <v>7477</v>
      </c>
      <c r="C7426" s="21" t="s">
        <v>169471</v>
      </c>
      <c r="D7426" s="21" t="s">
        <v>345</v>
      </c>
      <c r="E7426" s="23"/>
    </row>
    <row r="7427" spans="1:5" ht="20" customHeight="1">
      <c r="A7427" s="19" t="s">
        <v>7480</v>
      </c>
      <c r="B7427" s="20" t="s">
        <v>7479</v>
      </c>
      <c r="C7427" s="21" t="s">
        <v>169455</v>
      </c>
      <c r="D7427" s="21" t="s">
        <v>345</v>
      </c>
      <c r="E7427" s="23"/>
    </row>
    <row r="7428" spans="1:5" ht="20" customHeight="1">
      <c r="A7428" s="19" t="s">
        <v>7481</v>
      </c>
      <c r="B7428" s="20" t="s">
        <v>7482</v>
      </c>
      <c r="C7428" s="22">
        <v>0</v>
      </c>
      <c r="D7428" s="21" t="s">
        <v>345</v>
      </c>
      <c r="E7428" s="23"/>
    </row>
    <row r="7429" spans="1:5" ht="20" customHeight="1">
      <c r="A7429" s="19" t="s">
        <v>7483</v>
      </c>
      <c r="B7429" s="20" t="s">
        <v>7484</v>
      </c>
      <c r="C7429" s="22">
        <v>-15</v>
      </c>
      <c r="D7429" s="21" t="s">
        <v>345</v>
      </c>
      <c r="E7429" s="23"/>
    </row>
    <row r="7430" spans="1:5" ht="32" customHeight="1">
      <c r="A7430" s="19" t="s">
        <v>7485</v>
      </c>
      <c r="B7430" s="20" t="s">
        <v>7486</v>
      </c>
      <c r="C7430" s="21" t="s">
        <v>169570</v>
      </c>
      <c r="D7430" s="21" t="s">
        <v>345</v>
      </c>
      <c r="E7430" s="23"/>
    </row>
    <row r="7431" spans="1:5" ht="32" customHeight="1">
      <c r="A7431" s="19" t="s">
        <v>7490</v>
      </c>
      <c r="B7431" s="20" t="s">
        <v>7488</v>
      </c>
      <c r="C7431" s="21" t="s">
        <v>169563</v>
      </c>
      <c r="D7431" s="21" t="s">
        <v>345</v>
      </c>
      <c r="E7431" s="23"/>
    </row>
    <row r="7432" spans="1:5" ht="20" customHeight="1">
      <c r="A7432" s="19" t="s">
        <v>7491</v>
      </c>
      <c r="B7432" s="20" t="s">
        <v>7492</v>
      </c>
      <c r="C7432" s="22">
        <v>0</v>
      </c>
      <c r="D7432" s="21" t="s">
        <v>345</v>
      </c>
      <c r="E7432" s="23"/>
    </row>
    <row r="7433" spans="1:5" ht="20" customHeight="1">
      <c r="A7433" s="19" t="s">
        <v>7495</v>
      </c>
      <c r="B7433" s="20" t="s">
        <v>7494</v>
      </c>
      <c r="C7433" s="21" t="s">
        <v>169448</v>
      </c>
      <c r="D7433" s="21" t="s">
        <v>345</v>
      </c>
      <c r="E7433" s="23"/>
    </row>
    <row r="7434" spans="1:5" ht="20" customHeight="1">
      <c r="A7434" s="19" t="s">
        <v>7496</v>
      </c>
      <c r="B7434" s="20" t="s">
        <v>7497</v>
      </c>
      <c r="C7434" s="21" t="s">
        <v>169442</v>
      </c>
      <c r="D7434" s="21" t="s">
        <v>345</v>
      </c>
      <c r="E7434" s="23"/>
    </row>
    <row r="7435" spans="1:5" ht="20" customHeight="1">
      <c r="A7435" s="19" t="s">
        <v>7498</v>
      </c>
      <c r="B7435" s="20" t="s">
        <v>7499</v>
      </c>
      <c r="C7435" s="22">
        <v>-75</v>
      </c>
      <c r="D7435" s="21" t="s">
        <v>345</v>
      </c>
      <c r="E7435" s="23"/>
    </row>
    <row r="7436" spans="1:5" ht="20" customHeight="1">
      <c r="A7436" s="19" t="s">
        <v>7500</v>
      </c>
      <c r="B7436" s="20" t="s">
        <v>7501</v>
      </c>
      <c r="C7436" s="21" t="s">
        <v>169442</v>
      </c>
      <c r="D7436" s="21" t="s">
        <v>345</v>
      </c>
      <c r="E7436" s="23"/>
    </row>
    <row r="7437" spans="1:5" ht="20" customHeight="1">
      <c r="A7437" s="19" t="s">
        <v>7502</v>
      </c>
      <c r="B7437" s="20" t="s">
        <v>7503</v>
      </c>
      <c r="C7437" s="22">
        <v>-145</v>
      </c>
      <c r="D7437" s="21" t="s">
        <v>345</v>
      </c>
      <c r="E7437" s="23"/>
    </row>
    <row r="7438" spans="1:5" ht="20" customHeight="1">
      <c r="A7438" s="19" t="s">
        <v>7504</v>
      </c>
      <c r="B7438" s="20" t="s">
        <v>7505</v>
      </c>
      <c r="C7438" s="22">
        <v>-95</v>
      </c>
      <c r="D7438" s="21" t="s">
        <v>345</v>
      </c>
      <c r="E7438" s="23"/>
    </row>
    <row r="7439" spans="1:5" ht="20" customHeight="1">
      <c r="A7439" s="19" t="s">
        <v>7509</v>
      </c>
      <c r="B7439" s="20" t="s">
        <v>7507</v>
      </c>
      <c r="C7439" s="22">
        <v>-95</v>
      </c>
      <c r="D7439" s="21" t="s">
        <v>345</v>
      </c>
      <c r="E7439" s="23"/>
    </row>
    <row r="7440" spans="1:5" ht="20" customHeight="1">
      <c r="A7440" s="19" t="s">
        <v>7510</v>
      </c>
      <c r="B7440" s="20" t="s">
        <v>7511</v>
      </c>
      <c r="C7440" s="21" t="s">
        <v>169471</v>
      </c>
      <c r="D7440" s="21" t="s">
        <v>345</v>
      </c>
      <c r="E7440" s="23"/>
    </row>
    <row r="7441" spans="1:5" ht="20" customHeight="1">
      <c r="A7441" s="19" t="s">
        <v>7512</v>
      </c>
      <c r="B7441" s="20" t="s">
        <v>7513</v>
      </c>
      <c r="C7441" s="22">
        <v>-45</v>
      </c>
      <c r="D7441" s="21" t="s">
        <v>345</v>
      </c>
      <c r="E7441" s="23"/>
    </row>
    <row r="7442" spans="1:5" ht="20" customHeight="1">
      <c r="A7442" s="19" t="s">
        <v>7516</v>
      </c>
      <c r="B7442" s="20" t="s">
        <v>7517</v>
      </c>
      <c r="C7442" s="22">
        <v>-85</v>
      </c>
      <c r="D7442" s="21" t="s">
        <v>345</v>
      </c>
      <c r="E7442" s="23"/>
    </row>
    <row r="7443" spans="1:5" ht="20" customHeight="1">
      <c r="A7443" s="19" t="s">
        <v>7518</v>
      </c>
      <c r="B7443" s="20" t="s">
        <v>7519</v>
      </c>
      <c r="C7443" s="22">
        <v>-15</v>
      </c>
      <c r="D7443" s="21" t="s">
        <v>345</v>
      </c>
      <c r="E7443" s="23"/>
    </row>
    <row r="7444" spans="1:5" ht="20" customHeight="1">
      <c r="A7444" s="19" t="s">
        <v>7522</v>
      </c>
      <c r="B7444" s="20" t="s">
        <v>7521</v>
      </c>
      <c r="C7444" s="21" t="s">
        <v>169455</v>
      </c>
      <c r="D7444" s="21" t="s">
        <v>345</v>
      </c>
      <c r="E7444" s="23"/>
    </row>
    <row r="7445" spans="1:5" ht="20" customHeight="1">
      <c r="A7445" s="19" t="s">
        <v>7525</v>
      </c>
      <c r="B7445" s="20" t="s">
        <v>7524</v>
      </c>
      <c r="C7445" s="21" t="s">
        <v>169442</v>
      </c>
      <c r="D7445" s="21" t="s">
        <v>345</v>
      </c>
      <c r="E7445" s="23"/>
    </row>
    <row r="7446" spans="1:5" ht="20" customHeight="1">
      <c r="A7446" s="19" t="s">
        <v>7526</v>
      </c>
      <c r="B7446" s="20" t="s">
        <v>7527</v>
      </c>
      <c r="C7446" s="21" t="s">
        <v>169449</v>
      </c>
      <c r="D7446" s="21" t="s">
        <v>345</v>
      </c>
      <c r="E7446" s="23"/>
    </row>
    <row r="7447" spans="1:5" ht="20" customHeight="1">
      <c r="A7447" s="19" t="s">
        <v>7528</v>
      </c>
      <c r="B7447" s="20" t="s">
        <v>7529</v>
      </c>
      <c r="C7447" s="21" t="s">
        <v>169498</v>
      </c>
      <c r="D7447" s="21" t="s">
        <v>345</v>
      </c>
      <c r="E7447" s="23"/>
    </row>
    <row r="7448" spans="1:5" ht="20" customHeight="1">
      <c r="A7448" s="19" t="s">
        <v>7530</v>
      </c>
      <c r="B7448" s="20" t="s">
        <v>7531</v>
      </c>
      <c r="C7448" s="21" t="s">
        <v>169455</v>
      </c>
      <c r="D7448" s="21" t="s">
        <v>345</v>
      </c>
      <c r="E7448" s="23"/>
    </row>
    <row r="7449" spans="1:5" ht="20" customHeight="1">
      <c r="A7449" s="19" t="s">
        <v>7532</v>
      </c>
      <c r="B7449" s="20" t="s">
        <v>7533</v>
      </c>
      <c r="C7449" s="21" t="s">
        <v>169462</v>
      </c>
      <c r="D7449" s="21" t="s">
        <v>345</v>
      </c>
      <c r="E7449" s="23"/>
    </row>
    <row r="7450" spans="1:5" ht="20" customHeight="1">
      <c r="A7450" s="19" t="s">
        <v>7536</v>
      </c>
      <c r="B7450" s="20" t="s">
        <v>7535</v>
      </c>
      <c r="C7450" s="22">
        <v>-25</v>
      </c>
      <c r="D7450" s="21" t="s">
        <v>345</v>
      </c>
      <c r="E7450" s="23"/>
    </row>
    <row r="7451" spans="1:5" ht="20" customHeight="1">
      <c r="A7451" s="19" t="s">
        <v>7537</v>
      </c>
      <c r="B7451" s="20" t="s">
        <v>7538</v>
      </c>
      <c r="C7451" s="22">
        <v>15</v>
      </c>
      <c r="D7451" s="21" t="s">
        <v>345</v>
      </c>
      <c r="E7451" s="23"/>
    </row>
    <row r="7452" spans="1:5" ht="20" customHeight="1">
      <c r="A7452" s="19" t="s">
        <v>7539</v>
      </c>
      <c r="B7452" s="20" t="s">
        <v>7540</v>
      </c>
      <c r="C7452" s="21" t="s">
        <v>169439</v>
      </c>
      <c r="D7452" s="21" t="s">
        <v>345</v>
      </c>
      <c r="E7452" s="23"/>
    </row>
    <row r="7453" spans="1:5" ht="32" customHeight="1">
      <c r="A7453" s="19" t="s">
        <v>7541</v>
      </c>
      <c r="B7453" s="20" t="s">
        <v>7542</v>
      </c>
      <c r="C7453" s="21" t="s">
        <v>169557</v>
      </c>
      <c r="D7453" s="21" t="s">
        <v>345</v>
      </c>
      <c r="E7453" s="23"/>
    </row>
    <row r="7454" spans="1:5" ht="32" customHeight="1">
      <c r="A7454" s="19" t="s">
        <v>7543</v>
      </c>
      <c r="B7454" s="20" t="s">
        <v>7544</v>
      </c>
      <c r="C7454" s="21" t="s">
        <v>169556</v>
      </c>
      <c r="D7454" s="21" t="s">
        <v>345</v>
      </c>
      <c r="E7454" s="23"/>
    </row>
    <row r="7455" spans="1:5" ht="20" customHeight="1">
      <c r="A7455" s="19" t="s">
        <v>7547</v>
      </c>
      <c r="B7455" s="20" t="s">
        <v>7546</v>
      </c>
      <c r="C7455" s="22">
        <v>-25</v>
      </c>
      <c r="D7455" s="21" t="s">
        <v>345</v>
      </c>
      <c r="E7455" s="23"/>
    </row>
    <row r="7456" spans="1:5" ht="20" customHeight="1">
      <c r="A7456" s="19" t="s">
        <v>7548</v>
      </c>
      <c r="B7456" s="20" t="s">
        <v>7549</v>
      </c>
      <c r="C7456" s="21" t="s">
        <v>14955</v>
      </c>
      <c r="D7456" s="21" t="s">
        <v>345</v>
      </c>
      <c r="E7456" s="23"/>
    </row>
    <row r="7457" spans="1:5" ht="20" customHeight="1">
      <c r="A7457" s="19" t="s">
        <v>7550</v>
      </c>
      <c r="B7457" s="20" t="s">
        <v>7551</v>
      </c>
      <c r="C7457" s="21" t="s">
        <v>169462</v>
      </c>
      <c r="D7457" s="21" t="s">
        <v>345</v>
      </c>
      <c r="E7457" s="23"/>
    </row>
    <row r="7458" spans="1:5" ht="20" customHeight="1">
      <c r="A7458" s="19" t="s">
        <v>7552</v>
      </c>
      <c r="B7458" s="20" t="s">
        <v>7553</v>
      </c>
      <c r="C7458" s="22">
        <v>-45</v>
      </c>
      <c r="D7458" s="21" t="s">
        <v>345</v>
      </c>
      <c r="E7458" s="23"/>
    </row>
    <row r="7459" spans="1:5" ht="20" customHeight="1">
      <c r="A7459" s="19" t="s">
        <v>7554</v>
      </c>
      <c r="B7459" s="20" t="s">
        <v>7555</v>
      </c>
      <c r="C7459" s="21" t="s">
        <v>14955</v>
      </c>
      <c r="D7459" s="21" t="s">
        <v>345</v>
      </c>
      <c r="E7459" s="23"/>
    </row>
    <row r="7460" spans="1:5" ht="20" customHeight="1">
      <c r="A7460" s="19" t="s">
        <v>7556</v>
      </c>
      <c r="B7460" s="20" t="s">
        <v>7557</v>
      </c>
      <c r="C7460" s="21" t="s">
        <v>169438</v>
      </c>
      <c r="D7460" s="21" t="s">
        <v>345</v>
      </c>
      <c r="E7460" s="23"/>
    </row>
    <row r="7461" spans="1:5" ht="20" customHeight="1">
      <c r="A7461" s="19" t="s">
        <v>7561</v>
      </c>
      <c r="B7461" s="20" t="s">
        <v>7559</v>
      </c>
      <c r="C7461" s="22">
        <v>15</v>
      </c>
      <c r="D7461" s="21" t="s">
        <v>345</v>
      </c>
      <c r="E7461" s="23"/>
    </row>
    <row r="7462" spans="1:5" ht="32" customHeight="1">
      <c r="A7462" s="19" t="s">
        <v>7562</v>
      </c>
      <c r="B7462" s="20" t="s">
        <v>7563</v>
      </c>
      <c r="C7462" s="21" t="s">
        <v>169562</v>
      </c>
      <c r="D7462" s="21" t="s">
        <v>345</v>
      </c>
      <c r="E7462" s="23"/>
    </row>
    <row r="7463" spans="1:5" ht="20" customHeight="1">
      <c r="A7463" s="19" t="s">
        <v>7564</v>
      </c>
      <c r="B7463" s="20" t="s">
        <v>7565</v>
      </c>
      <c r="C7463" s="22">
        <v>-45</v>
      </c>
      <c r="D7463" s="21" t="s">
        <v>345</v>
      </c>
      <c r="E7463" s="23"/>
    </row>
    <row r="7464" spans="1:5" ht="20" customHeight="1">
      <c r="A7464" s="19" t="s">
        <v>7568</v>
      </c>
      <c r="B7464" s="20" t="s">
        <v>7569</v>
      </c>
      <c r="C7464" s="22">
        <v>-55</v>
      </c>
      <c r="D7464" s="21" t="s">
        <v>345</v>
      </c>
      <c r="E7464" s="23"/>
    </row>
    <row r="7465" spans="1:5" ht="20" customHeight="1">
      <c r="A7465" s="19" t="s">
        <v>7574</v>
      </c>
      <c r="B7465" s="20" t="s">
        <v>7571</v>
      </c>
      <c r="C7465" s="21" t="s">
        <v>169486</v>
      </c>
      <c r="D7465" s="21" t="s">
        <v>345</v>
      </c>
      <c r="E7465" s="23"/>
    </row>
    <row r="7466" spans="1:5" ht="32" customHeight="1">
      <c r="A7466" s="19" t="s">
        <v>7575</v>
      </c>
      <c r="B7466" s="20" t="s">
        <v>7576</v>
      </c>
      <c r="C7466" s="21" t="s">
        <v>169560</v>
      </c>
      <c r="D7466" s="21" t="s">
        <v>345</v>
      </c>
      <c r="E7466" s="23"/>
    </row>
    <row r="7467" spans="1:5" ht="20" customHeight="1">
      <c r="A7467" s="19" t="s">
        <v>7579</v>
      </c>
      <c r="B7467" s="20" t="s">
        <v>7578</v>
      </c>
      <c r="C7467" s="22">
        <v>-25</v>
      </c>
      <c r="D7467" s="21" t="s">
        <v>345</v>
      </c>
      <c r="E7467" s="23"/>
    </row>
    <row r="7468" spans="1:5" ht="20" customHeight="1">
      <c r="A7468" s="19" t="s">
        <v>7582</v>
      </c>
      <c r="B7468" s="20" t="s">
        <v>7581</v>
      </c>
      <c r="C7468" s="22">
        <v>-55</v>
      </c>
      <c r="D7468" s="21" t="s">
        <v>345</v>
      </c>
      <c r="E7468" s="23"/>
    </row>
    <row r="7469" spans="1:5" ht="20" customHeight="1">
      <c r="A7469" s="19" t="s">
        <v>7583</v>
      </c>
      <c r="B7469" s="20" t="s">
        <v>7584</v>
      </c>
      <c r="C7469" s="22">
        <v>75</v>
      </c>
      <c r="D7469" s="21" t="s">
        <v>296</v>
      </c>
      <c r="E7469" s="23"/>
    </row>
    <row r="7470" spans="1:5" ht="20" customHeight="1">
      <c r="A7470" s="19" t="s">
        <v>7585</v>
      </c>
      <c r="B7470" s="20" t="s">
        <v>7586</v>
      </c>
      <c r="C7470" s="22">
        <v>5</v>
      </c>
      <c r="D7470" s="21" t="s">
        <v>345</v>
      </c>
      <c r="E7470" s="23"/>
    </row>
    <row r="7471" spans="1:5" ht="20" customHeight="1">
      <c r="A7471" s="19" t="s">
        <v>7587</v>
      </c>
      <c r="B7471" s="20" t="s">
        <v>7588</v>
      </c>
      <c r="C7471" s="22">
        <v>0</v>
      </c>
      <c r="D7471" s="21" t="s">
        <v>345</v>
      </c>
      <c r="E7471" s="23"/>
    </row>
    <row r="7472" spans="1:5" ht="32" customHeight="1">
      <c r="A7472" s="19" t="s">
        <v>7589</v>
      </c>
      <c r="B7472" s="20" t="s">
        <v>7590</v>
      </c>
      <c r="C7472" s="21" t="s">
        <v>169580</v>
      </c>
      <c r="D7472" s="21" t="s">
        <v>345</v>
      </c>
      <c r="E7472" s="23"/>
    </row>
    <row r="7473" spans="1:5" ht="20" customHeight="1">
      <c r="A7473" s="19" t="s">
        <v>7591</v>
      </c>
      <c r="B7473" s="20" t="s">
        <v>7592</v>
      </c>
      <c r="C7473" s="22">
        <v>45</v>
      </c>
      <c r="D7473" s="21" t="s">
        <v>345</v>
      </c>
      <c r="E7473" s="23"/>
    </row>
    <row r="7474" spans="1:5" ht="20" customHeight="1">
      <c r="A7474" s="19" t="s">
        <v>7595</v>
      </c>
      <c r="B7474" s="20" t="s">
        <v>7594</v>
      </c>
      <c r="C7474" s="22">
        <v>-35</v>
      </c>
      <c r="D7474" s="21" t="s">
        <v>345</v>
      </c>
      <c r="E7474" s="23"/>
    </row>
    <row r="7475" spans="1:5" ht="20" customHeight="1">
      <c r="A7475" s="19" t="s">
        <v>7596</v>
      </c>
      <c r="B7475" s="20" t="s">
        <v>7597</v>
      </c>
      <c r="C7475" s="21" t="s">
        <v>169444</v>
      </c>
      <c r="D7475" s="21" t="s">
        <v>345</v>
      </c>
      <c r="E7475" s="23"/>
    </row>
    <row r="7476" spans="1:5" ht="20" customHeight="1">
      <c r="A7476" s="19" t="s">
        <v>7598</v>
      </c>
      <c r="B7476" s="20" t="s">
        <v>7599</v>
      </c>
      <c r="C7476" s="22">
        <v>35</v>
      </c>
      <c r="D7476" s="21" t="s">
        <v>345</v>
      </c>
      <c r="E7476" s="23"/>
    </row>
    <row r="7477" spans="1:5" ht="32" customHeight="1">
      <c r="A7477" s="19" t="s">
        <v>7600</v>
      </c>
      <c r="B7477" s="20" t="s">
        <v>7601</v>
      </c>
      <c r="C7477" s="21" t="s">
        <v>169562</v>
      </c>
      <c r="D7477" s="21" t="s">
        <v>345</v>
      </c>
      <c r="E7477" s="23"/>
    </row>
    <row r="7478" spans="1:5" ht="20" customHeight="1">
      <c r="A7478" s="19" t="s">
        <v>7602</v>
      </c>
      <c r="B7478" s="20" t="s">
        <v>7603</v>
      </c>
      <c r="C7478" s="22">
        <v>-35</v>
      </c>
      <c r="D7478" s="21" t="s">
        <v>345</v>
      </c>
      <c r="E7478" s="23"/>
    </row>
    <row r="7479" spans="1:5" ht="20" customHeight="1">
      <c r="A7479" s="19" t="s">
        <v>7604</v>
      </c>
      <c r="B7479" s="20" t="s">
        <v>7605</v>
      </c>
      <c r="C7479" s="22">
        <v>15</v>
      </c>
      <c r="D7479" s="21" t="s">
        <v>345</v>
      </c>
      <c r="E7479" s="23"/>
    </row>
    <row r="7480" spans="1:5" ht="20" customHeight="1">
      <c r="A7480" s="19" t="s">
        <v>7608</v>
      </c>
      <c r="B7480" s="20" t="s">
        <v>7607</v>
      </c>
      <c r="C7480" s="21" t="s">
        <v>169448</v>
      </c>
      <c r="D7480" s="21" t="s">
        <v>345</v>
      </c>
      <c r="E7480" s="23"/>
    </row>
    <row r="7481" spans="1:5" ht="20" customHeight="1">
      <c r="A7481" s="19" t="s">
        <v>7609</v>
      </c>
      <c r="B7481" s="20" t="s">
        <v>7610</v>
      </c>
      <c r="C7481" s="21" t="s">
        <v>169435</v>
      </c>
      <c r="D7481" s="21" t="s">
        <v>296</v>
      </c>
      <c r="E7481" s="23"/>
    </row>
    <row r="7482" spans="1:5" ht="20" customHeight="1">
      <c r="A7482" s="19" t="s">
        <v>7611</v>
      </c>
      <c r="B7482" s="20" t="s">
        <v>7612</v>
      </c>
      <c r="C7482" s="21" t="s">
        <v>14955</v>
      </c>
      <c r="D7482" s="21" t="s">
        <v>345</v>
      </c>
      <c r="E7482" s="23"/>
    </row>
    <row r="7483" spans="1:5" ht="32" customHeight="1">
      <c r="A7483" s="19" t="s">
        <v>7613</v>
      </c>
      <c r="B7483" s="20" t="s">
        <v>7614</v>
      </c>
      <c r="C7483" s="21" t="s">
        <v>169558</v>
      </c>
      <c r="D7483" s="21" t="s">
        <v>345</v>
      </c>
      <c r="E7483" s="23"/>
    </row>
    <row r="7484" spans="1:5" ht="20" customHeight="1">
      <c r="A7484" s="19" t="s">
        <v>7617</v>
      </c>
      <c r="B7484" s="20" t="s">
        <v>7616</v>
      </c>
      <c r="C7484" s="21" t="s">
        <v>169462</v>
      </c>
      <c r="D7484" s="21" t="s">
        <v>296</v>
      </c>
      <c r="E7484" s="23"/>
    </row>
    <row r="7485" spans="1:5" ht="20" customHeight="1">
      <c r="A7485" s="19" t="s">
        <v>7618</v>
      </c>
      <c r="B7485" s="20" t="s">
        <v>7619</v>
      </c>
      <c r="C7485" s="22">
        <v>-145</v>
      </c>
      <c r="D7485" s="21" t="s">
        <v>345</v>
      </c>
      <c r="E7485" s="23"/>
    </row>
    <row r="7486" spans="1:5" ht="20" customHeight="1">
      <c r="A7486" s="19" t="s">
        <v>7620</v>
      </c>
      <c r="B7486" s="20" t="s">
        <v>7621</v>
      </c>
      <c r="C7486" s="21" t="s">
        <v>169486</v>
      </c>
      <c r="D7486" s="21" t="s">
        <v>345</v>
      </c>
      <c r="E7486" s="23"/>
    </row>
    <row r="7487" spans="1:5" ht="20" customHeight="1">
      <c r="A7487" s="19" t="s">
        <v>7625</v>
      </c>
      <c r="B7487" s="20" t="s">
        <v>7623</v>
      </c>
      <c r="C7487" s="21" t="s">
        <v>169442</v>
      </c>
      <c r="D7487" s="21" t="s">
        <v>345</v>
      </c>
      <c r="E7487" s="23"/>
    </row>
    <row r="7488" spans="1:5" ht="20" customHeight="1">
      <c r="A7488" s="19" t="s">
        <v>7626</v>
      </c>
      <c r="B7488" s="20" t="s">
        <v>7627</v>
      </c>
      <c r="C7488" s="22">
        <v>-55</v>
      </c>
      <c r="D7488" s="21" t="s">
        <v>345</v>
      </c>
      <c r="E7488" s="23"/>
    </row>
    <row r="7489" spans="1:5" ht="20" customHeight="1">
      <c r="A7489" s="19" t="s">
        <v>7628</v>
      </c>
      <c r="B7489" s="20" t="s">
        <v>7629</v>
      </c>
      <c r="C7489" s="21" t="s">
        <v>169455</v>
      </c>
      <c r="D7489" s="21" t="s">
        <v>345</v>
      </c>
      <c r="E7489" s="23"/>
    </row>
    <row r="7490" spans="1:5" ht="20" customHeight="1">
      <c r="A7490" s="19" t="s">
        <v>7630</v>
      </c>
      <c r="B7490" s="20" t="s">
        <v>7631</v>
      </c>
      <c r="C7490" s="22">
        <v>-85</v>
      </c>
      <c r="D7490" s="21" t="s">
        <v>345</v>
      </c>
      <c r="E7490" s="23"/>
    </row>
    <row r="7491" spans="1:5" ht="20" customHeight="1">
      <c r="A7491" s="19" t="s">
        <v>7632</v>
      </c>
      <c r="B7491" s="20" t="s">
        <v>7633</v>
      </c>
      <c r="C7491" s="21" t="s">
        <v>169448</v>
      </c>
      <c r="D7491" s="21" t="s">
        <v>345</v>
      </c>
      <c r="E7491" s="23"/>
    </row>
    <row r="7492" spans="1:5" ht="20" customHeight="1">
      <c r="A7492" s="19" t="s">
        <v>7638</v>
      </c>
      <c r="B7492" s="20" t="s">
        <v>7635</v>
      </c>
      <c r="C7492" s="21" t="s">
        <v>169455</v>
      </c>
      <c r="D7492" s="21" t="s">
        <v>345</v>
      </c>
      <c r="E7492" s="23"/>
    </row>
    <row r="7493" spans="1:5" ht="20" customHeight="1">
      <c r="A7493" s="19" t="s">
        <v>7641</v>
      </c>
      <c r="B7493" s="20" t="s">
        <v>7640</v>
      </c>
      <c r="C7493" s="22">
        <v>-75</v>
      </c>
      <c r="D7493" s="21" t="s">
        <v>345</v>
      </c>
      <c r="E7493" s="23"/>
    </row>
    <row r="7494" spans="1:5" ht="20" customHeight="1">
      <c r="A7494" s="19" t="s">
        <v>7652</v>
      </c>
      <c r="B7494" s="20" t="s">
        <v>7653</v>
      </c>
      <c r="C7494" s="21" t="s">
        <v>169455</v>
      </c>
      <c r="D7494" s="21" t="s">
        <v>345</v>
      </c>
      <c r="E7494" s="23"/>
    </row>
    <row r="7495" spans="1:5" ht="20" customHeight="1">
      <c r="A7495" s="19" t="s">
        <v>7663</v>
      </c>
      <c r="B7495" s="20" t="s">
        <v>7664</v>
      </c>
      <c r="C7495" s="22">
        <v>-45</v>
      </c>
      <c r="D7495" s="21" t="s">
        <v>345</v>
      </c>
      <c r="E7495" s="23"/>
    </row>
    <row r="7496" spans="1:5" ht="20" customHeight="1">
      <c r="A7496" s="19" t="s">
        <v>7678</v>
      </c>
      <c r="B7496" s="20" t="s">
        <v>7679</v>
      </c>
      <c r="C7496" s="22">
        <v>-115</v>
      </c>
      <c r="D7496" s="21" t="s">
        <v>345</v>
      </c>
      <c r="E7496" s="23"/>
    </row>
    <row r="7497" spans="1:5" ht="32" customHeight="1">
      <c r="A7497" s="19" t="s">
        <v>7691</v>
      </c>
      <c r="B7497" s="20" t="s">
        <v>7692</v>
      </c>
      <c r="C7497" s="21" t="s">
        <v>169556</v>
      </c>
      <c r="D7497" s="21" t="s">
        <v>345</v>
      </c>
      <c r="E7497" s="23"/>
    </row>
    <row r="7498" spans="1:5" ht="20" customHeight="1">
      <c r="A7498" s="19" t="s">
        <v>7696</v>
      </c>
      <c r="B7498" s="20" t="s">
        <v>7695</v>
      </c>
      <c r="C7498" s="21" t="s">
        <v>169442</v>
      </c>
      <c r="D7498" s="21" t="s">
        <v>345</v>
      </c>
      <c r="E7498" s="23"/>
    </row>
    <row r="7499" spans="1:5" ht="20" customHeight="1">
      <c r="A7499" s="19" t="s">
        <v>7710</v>
      </c>
      <c r="B7499" s="20" t="s">
        <v>7711</v>
      </c>
      <c r="C7499" s="22">
        <v>15</v>
      </c>
      <c r="D7499" s="21" t="s">
        <v>345</v>
      </c>
      <c r="E7499" s="23"/>
    </row>
    <row r="7500" spans="1:5" ht="20" customHeight="1">
      <c r="A7500" s="19" t="s">
        <v>7721</v>
      </c>
      <c r="B7500" s="20" t="s">
        <v>7722</v>
      </c>
      <c r="C7500" s="22">
        <v>-25</v>
      </c>
      <c r="D7500" s="21" t="s">
        <v>345</v>
      </c>
      <c r="E7500" s="23"/>
    </row>
    <row r="7501" spans="1:5" ht="20" customHeight="1">
      <c r="A7501" s="19" t="s">
        <v>7734</v>
      </c>
      <c r="B7501" s="20" t="s">
        <v>7735</v>
      </c>
      <c r="C7501" s="21" t="s">
        <v>169444</v>
      </c>
      <c r="D7501" s="21" t="s">
        <v>345</v>
      </c>
      <c r="E7501" s="23"/>
    </row>
    <row r="7502" spans="1:5" ht="20" customHeight="1">
      <c r="A7502" s="19" t="s">
        <v>7739</v>
      </c>
      <c r="B7502" s="20" t="s">
        <v>7740</v>
      </c>
      <c r="C7502" s="21" t="s">
        <v>169455</v>
      </c>
      <c r="D7502" s="21" t="s">
        <v>345</v>
      </c>
      <c r="E7502" s="23"/>
    </row>
    <row r="7503" spans="1:5" ht="20" customHeight="1">
      <c r="A7503" s="19" t="s">
        <v>7748</v>
      </c>
      <c r="B7503" s="20" t="s">
        <v>7749</v>
      </c>
      <c r="C7503" s="22">
        <v>15</v>
      </c>
      <c r="D7503" s="21" t="s">
        <v>345</v>
      </c>
      <c r="E7503" s="23"/>
    </row>
    <row r="7504" spans="1:5" ht="20" customHeight="1">
      <c r="A7504" s="19" t="s">
        <v>7753</v>
      </c>
      <c r="B7504" s="20" t="s">
        <v>7752</v>
      </c>
      <c r="C7504" s="21" t="s">
        <v>169471</v>
      </c>
      <c r="D7504" s="21" t="s">
        <v>345</v>
      </c>
      <c r="E7504" s="23"/>
    </row>
    <row r="7505" spans="1:5" ht="32" customHeight="1">
      <c r="A7505" s="19" t="s">
        <v>7767</v>
      </c>
      <c r="B7505" s="20" t="s">
        <v>7768</v>
      </c>
      <c r="C7505" s="21" t="s">
        <v>169561</v>
      </c>
      <c r="D7505" s="21" t="s">
        <v>345</v>
      </c>
      <c r="E7505" s="23"/>
    </row>
    <row r="7506" spans="1:5" ht="20" customHeight="1">
      <c r="A7506" s="19" t="s">
        <v>7780</v>
      </c>
      <c r="B7506" s="20" t="s">
        <v>7781</v>
      </c>
      <c r="C7506" s="22">
        <v>-35</v>
      </c>
      <c r="D7506" s="21" t="s">
        <v>345</v>
      </c>
      <c r="E7506" s="23"/>
    </row>
    <row r="7507" spans="1:5" ht="20" customHeight="1">
      <c r="A7507" s="19" t="s">
        <v>7793</v>
      </c>
      <c r="B7507" s="20" t="s">
        <v>7792</v>
      </c>
      <c r="C7507" s="21" t="s">
        <v>169452</v>
      </c>
      <c r="D7507" s="21" t="s">
        <v>296</v>
      </c>
      <c r="E7507" s="23"/>
    </row>
    <row r="7508" spans="1:5" ht="20" customHeight="1">
      <c r="A7508" s="19" t="s">
        <v>7801</v>
      </c>
      <c r="B7508" s="20" t="s">
        <v>7802</v>
      </c>
      <c r="C7508" s="21" t="s">
        <v>169433</v>
      </c>
      <c r="D7508" s="21" t="s">
        <v>345</v>
      </c>
      <c r="E7508" s="23"/>
    </row>
    <row r="7509" spans="1:5" ht="32" customHeight="1">
      <c r="A7509" s="19" t="s">
        <v>7814</v>
      </c>
      <c r="B7509" s="20" t="s">
        <v>7815</v>
      </c>
      <c r="C7509" s="21" t="s">
        <v>160304</v>
      </c>
      <c r="D7509" s="21" t="s">
        <v>345</v>
      </c>
      <c r="E7509" s="23"/>
    </row>
    <row r="7510" spans="1:5" ht="20" customHeight="1">
      <c r="A7510" s="19" t="s">
        <v>7822</v>
      </c>
      <c r="B7510" s="20" t="s">
        <v>7818</v>
      </c>
      <c r="C7510" s="21" t="s">
        <v>169442</v>
      </c>
      <c r="D7510" s="21" t="s">
        <v>345</v>
      </c>
      <c r="E7510" s="23"/>
    </row>
    <row r="7511" spans="1:5" ht="20" customHeight="1">
      <c r="A7511" s="19" t="s">
        <v>7878</v>
      </c>
      <c r="B7511" s="20" t="s">
        <v>7879</v>
      </c>
      <c r="C7511" s="21" t="s">
        <v>169471</v>
      </c>
      <c r="D7511" s="21" t="s">
        <v>345</v>
      </c>
      <c r="E7511" s="23"/>
    </row>
    <row r="7512" spans="1:5" ht="20" customHeight="1">
      <c r="A7512" s="19" t="s">
        <v>7942</v>
      </c>
      <c r="B7512" s="20" t="s">
        <v>7943</v>
      </c>
      <c r="C7512" s="21" t="s">
        <v>169455</v>
      </c>
      <c r="D7512" s="21" t="s">
        <v>345</v>
      </c>
      <c r="E7512" s="23"/>
    </row>
    <row r="7513" spans="1:5" ht="20" customHeight="1">
      <c r="A7513" s="19" t="s">
        <v>8339</v>
      </c>
      <c r="B7513" s="20" t="s">
        <v>8340</v>
      </c>
      <c r="C7513" s="21" t="s">
        <v>169486</v>
      </c>
      <c r="D7513" s="21" t="s">
        <v>345</v>
      </c>
      <c r="E7513" s="23"/>
    </row>
    <row r="7514" spans="1:5" ht="20" customHeight="1">
      <c r="A7514" s="19" t="s">
        <v>8376</v>
      </c>
      <c r="B7514" s="20" t="s">
        <v>8375</v>
      </c>
      <c r="C7514" s="22">
        <v>-15</v>
      </c>
      <c r="D7514" s="21" t="s">
        <v>345</v>
      </c>
      <c r="E7514" s="23"/>
    </row>
    <row r="7515" spans="1:5" ht="20" customHeight="1">
      <c r="A7515" s="19" t="s">
        <v>8392</v>
      </c>
      <c r="B7515" s="20" t="s">
        <v>8391</v>
      </c>
      <c r="C7515" s="21" t="s">
        <v>169455</v>
      </c>
      <c r="D7515" s="21" t="s">
        <v>345</v>
      </c>
      <c r="E7515" s="23"/>
    </row>
    <row r="7516" spans="1:5" ht="20" customHeight="1">
      <c r="A7516" s="19" t="s">
        <v>8399</v>
      </c>
      <c r="B7516" s="20" t="s">
        <v>8398</v>
      </c>
      <c r="C7516" s="21" t="s">
        <v>169486</v>
      </c>
      <c r="D7516" s="21" t="s">
        <v>345</v>
      </c>
      <c r="E7516" s="23"/>
    </row>
    <row r="7517" spans="1:5" ht="32" customHeight="1">
      <c r="A7517" s="19" t="s">
        <v>7514</v>
      </c>
      <c r="B7517" s="20" t="s">
        <v>7515</v>
      </c>
      <c r="C7517" s="21" t="s">
        <v>169562</v>
      </c>
      <c r="D7517" s="21" t="s">
        <v>139</v>
      </c>
      <c r="E7517" s="23"/>
    </row>
    <row r="7518" spans="1:5" ht="20" customHeight="1">
      <c r="A7518" s="19" t="s">
        <v>7566</v>
      </c>
      <c r="B7518" s="20" t="s">
        <v>7567</v>
      </c>
      <c r="C7518" s="22">
        <v>25</v>
      </c>
      <c r="D7518" s="21" t="s">
        <v>139</v>
      </c>
      <c r="E7518" s="23"/>
    </row>
    <row r="7519" spans="1:5" ht="20" customHeight="1">
      <c r="A7519" s="19" t="s">
        <v>230</v>
      </c>
      <c r="B7519" s="20" t="s">
        <v>233</v>
      </c>
      <c r="C7519" s="22">
        <v>-25</v>
      </c>
      <c r="D7519" s="21" t="s">
        <v>139</v>
      </c>
      <c r="E7519" s="23"/>
    </row>
    <row r="7520" spans="1:5" ht="32" customHeight="1">
      <c r="A7520" s="19" t="s">
        <v>7642</v>
      </c>
      <c r="B7520" s="20" t="s">
        <v>7643</v>
      </c>
      <c r="C7520" s="21" t="s">
        <v>169550</v>
      </c>
      <c r="D7520" s="21" t="s">
        <v>296</v>
      </c>
      <c r="E7520" s="23"/>
    </row>
    <row r="7521" spans="1:5" ht="20" customHeight="1">
      <c r="A7521" s="19" t="s">
        <v>7644</v>
      </c>
      <c r="B7521" s="20" t="s">
        <v>7645</v>
      </c>
      <c r="C7521" s="21" t="s">
        <v>169471</v>
      </c>
      <c r="D7521" s="21" t="s">
        <v>345</v>
      </c>
      <c r="E7521" s="23"/>
    </row>
    <row r="7522" spans="1:5" ht="20" customHeight="1">
      <c r="A7522" s="19" t="s">
        <v>7646</v>
      </c>
      <c r="B7522" s="20" t="s">
        <v>7647</v>
      </c>
      <c r="C7522" s="22">
        <v>-45</v>
      </c>
      <c r="D7522" s="21" t="s">
        <v>345</v>
      </c>
      <c r="E7522" s="23"/>
    </row>
    <row r="7523" spans="1:5" ht="20" customHeight="1">
      <c r="A7523" s="19" t="s">
        <v>7648</v>
      </c>
      <c r="B7523" s="20" t="s">
        <v>7649</v>
      </c>
      <c r="C7523" s="21" t="s">
        <v>169433</v>
      </c>
      <c r="D7523" s="21" t="s">
        <v>345</v>
      </c>
      <c r="E7523" s="23"/>
    </row>
    <row r="7524" spans="1:5" ht="20" customHeight="1">
      <c r="A7524" s="19" t="s">
        <v>7650</v>
      </c>
      <c r="B7524" s="20" t="s">
        <v>7651</v>
      </c>
      <c r="C7524" s="22">
        <v>0</v>
      </c>
      <c r="D7524" s="21" t="s">
        <v>345</v>
      </c>
      <c r="E7524" s="23"/>
    </row>
    <row r="7525" spans="1:5" ht="20" customHeight="1">
      <c r="A7525" s="19" t="s">
        <v>7654</v>
      </c>
      <c r="B7525" s="20" t="s">
        <v>7653</v>
      </c>
      <c r="C7525" s="21" t="s">
        <v>169455</v>
      </c>
      <c r="D7525" s="21" t="s">
        <v>345</v>
      </c>
      <c r="E7525" s="23"/>
    </row>
    <row r="7526" spans="1:5" ht="20" customHeight="1">
      <c r="A7526" s="19" t="s">
        <v>7655</v>
      </c>
      <c r="B7526" s="20" t="s">
        <v>7656</v>
      </c>
      <c r="C7526" s="22">
        <v>-25</v>
      </c>
      <c r="D7526" s="21" t="s">
        <v>345</v>
      </c>
      <c r="E7526" s="23"/>
    </row>
    <row r="7527" spans="1:5" ht="20" customHeight="1">
      <c r="A7527" s="19" t="s">
        <v>7657</v>
      </c>
      <c r="B7527" s="20" t="s">
        <v>7658</v>
      </c>
      <c r="C7527" s="21" t="s">
        <v>169471</v>
      </c>
      <c r="D7527" s="21" t="s">
        <v>345</v>
      </c>
      <c r="E7527" s="23"/>
    </row>
    <row r="7528" spans="1:5" ht="20" customHeight="1">
      <c r="A7528" s="19" t="s">
        <v>7659</v>
      </c>
      <c r="B7528" s="20" t="s">
        <v>7660</v>
      </c>
      <c r="C7528" s="21" t="s">
        <v>169455</v>
      </c>
      <c r="D7528" s="21" t="s">
        <v>345</v>
      </c>
      <c r="E7528" s="23"/>
    </row>
    <row r="7529" spans="1:5" ht="32" customHeight="1">
      <c r="A7529" s="19" t="s">
        <v>7661</v>
      </c>
      <c r="B7529" s="20" t="s">
        <v>7662</v>
      </c>
      <c r="C7529" s="21" t="s">
        <v>169567</v>
      </c>
      <c r="D7529" s="21" t="s">
        <v>345</v>
      </c>
      <c r="E7529" s="23"/>
    </row>
    <row r="7530" spans="1:5" ht="20" customHeight="1">
      <c r="A7530" s="19" t="s">
        <v>7665</v>
      </c>
      <c r="B7530" s="20" t="s">
        <v>7664</v>
      </c>
      <c r="C7530" s="22">
        <v>-45</v>
      </c>
      <c r="D7530" s="21" t="s">
        <v>345</v>
      </c>
      <c r="E7530" s="23"/>
    </row>
    <row r="7531" spans="1:5" ht="20" customHeight="1">
      <c r="A7531" s="19" t="s">
        <v>7666</v>
      </c>
      <c r="B7531" s="20" t="s">
        <v>7667</v>
      </c>
      <c r="C7531" s="21" t="s">
        <v>169443</v>
      </c>
      <c r="D7531" s="21" t="s">
        <v>345</v>
      </c>
      <c r="E7531" s="23"/>
    </row>
    <row r="7532" spans="1:5" ht="20" customHeight="1">
      <c r="A7532" s="19" t="s">
        <v>7668</v>
      </c>
      <c r="B7532" s="20" t="s">
        <v>7669</v>
      </c>
      <c r="C7532" s="22">
        <v>-85</v>
      </c>
      <c r="D7532" s="21" t="s">
        <v>345</v>
      </c>
      <c r="E7532" s="23"/>
    </row>
    <row r="7533" spans="1:5" ht="20" customHeight="1">
      <c r="A7533" s="19" t="s">
        <v>7672</v>
      </c>
      <c r="B7533" s="20" t="s">
        <v>7673</v>
      </c>
      <c r="C7533" s="22">
        <v>-165</v>
      </c>
      <c r="D7533" s="21" t="s">
        <v>345</v>
      </c>
      <c r="E7533" s="23"/>
    </row>
    <row r="7534" spans="1:5" ht="20" customHeight="1">
      <c r="A7534" s="19" t="s">
        <v>7674</v>
      </c>
      <c r="B7534" s="20" t="s">
        <v>7675</v>
      </c>
      <c r="C7534" s="22">
        <v>-95</v>
      </c>
      <c r="D7534" s="21" t="s">
        <v>345</v>
      </c>
      <c r="E7534" s="23"/>
    </row>
    <row r="7535" spans="1:5" ht="20" customHeight="1">
      <c r="A7535" s="19" t="s">
        <v>7676</v>
      </c>
      <c r="B7535" s="20" t="s">
        <v>7677</v>
      </c>
      <c r="C7535" s="22">
        <v>-125</v>
      </c>
      <c r="D7535" s="21" t="s">
        <v>345</v>
      </c>
      <c r="E7535" s="23"/>
    </row>
    <row r="7536" spans="1:5" ht="20" customHeight="1">
      <c r="A7536" s="19" t="s">
        <v>7680</v>
      </c>
      <c r="B7536" s="20" t="s">
        <v>7679</v>
      </c>
      <c r="C7536" s="22">
        <v>-115</v>
      </c>
      <c r="D7536" s="21" t="s">
        <v>345</v>
      </c>
      <c r="E7536" s="23"/>
    </row>
    <row r="7537" spans="1:5" ht="20" customHeight="1">
      <c r="A7537" s="19" t="s">
        <v>7681</v>
      </c>
      <c r="B7537" s="20" t="s">
        <v>7682</v>
      </c>
      <c r="C7537" s="21" t="s">
        <v>169439</v>
      </c>
      <c r="D7537" s="21" t="s">
        <v>345</v>
      </c>
      <c r="E7537" s="23"/>
    </row>
    <row r="7538" spans="1:5" ht="20" customHeight="1">
      <c r="A7538" s="19" t="s">
        <v>7683</v>
      </c>
      <c r="B7538" s="20" t="s">
        <v>7684</v>
      </c>
      <c r="C7538" s="22">
        <v>-55</v>
      </c>
      <c r="D7538" s="21" t="s">
        <v>345</v>
      </c>
      <c r="E7538" s="23"/>
    </row>
    <row r="7539" spans="1:5" ht="20" customHeight="1">
      <c r="A7539" s="19" t="s">
        <v>7685</v>
      </c>
      <c r="B7539" s="20" t="s">
        <v>7686</v>
      </c>
      <c r="C7539" s="21" t="s">
        <v>169439</v>
      </c>
      <c r="D7539" s="21" t="s">
        <v>345</v>
      </c>
      <c r="E7539" s="23"/>
    </row>
    <row r="7540" spans="1:5" ht="20" customHeight="1">
      <c r="A7540" s="19" t="s">
        <v>7687</v>
      </c>
      <c r="B7540" s="20" t="s">
        <v>7688</v>
      </c>
      <c r="C7540" s="21" t="s">
        <v>169490</v>
      </c>
      <c r="D7540" s="21" t="s">
        <v>345</v>
      </c>
      <c r="E7540" s="23"/>
    </row>
    <row r="7541" spans="1:5" ht="20" customHeight="1">
      <c r="A7541" s="19" t="s">
        <v>7689</v>
      </c>
      <c r="B7541" s="20" t="s">
        <v>7690</v>
      </c>
      <c r="C7541" s="22">
        <v>-85</v>
      </c>
      <c r="D7541" s="21" t="s">
        <v>345</v>
      </c>
      <c r="E7541" s="23"/>
    </row>
    <row r="7542" spans="1:5" ht="32" customHeight="1">
      <c r="A7542" s="19" t="s">
        <v>7693</v>
      </c>
      <c r="B7542" s="20" t="s">
        <v>7692</v>
      </c>
      <c r="C7542" s="21" t="s">
        <v>169556</v>
      </c>
      <c r="D7542" s="21" t="s">
        <v>345</v>
      </c>
      <c r="E7542" s="23"/>
    </row>
    <row r="7543" spans="1:5" ht="20" customHeight="1">
      <c r="A7543" s="19" t="s">
        <v>7697</v>
      </c>
      <c r="B7543" s="20" t="s">
        <v>7695</v>
      </c>
      <c r="C7543" s="21" t="s">
        <v>169442</v>
      </c>
      <c r="D7543" s="21" t="s">
        <v>345</v>
      </c>
      <c r="E7543" s="23"/>
    </row>
    <row r="7544" spans="1:5" ht="20" customHeight="1">
      <c r="A7544" s="19" t="s">
        <v>7698</v>
      </c>
      <c r="B7544" s="20" t="s">
        <v>7699</v>
      </c>
      <c r="C7544" s="21" t="s">
        <v>169449</v>
      </c>
      <c r="D7544" s="21" t="s">
        <v>345</v>
      </c>
      <c r="E7544" s="23"/>
    </row>
    <row r="7545" spans="1:5" ht="20" customHeight="1">
      <c r="A7545" s="19" t="s">
        <v>7700</v>
      </c>
      <c r="B7545" s="20" t="s">
        <v>7701</v>
      </c>
      <c r="C7545" s="22">
        <v>-25</v>
      </c>
      <c r="D7545" s="21" t="s">
        <v>345</v>
      </c>
      <c r="E7545" s="23"/>
    </row>
    <row r="7546" spans="1:5" ht="20" customHeight="1">
      <c r="A7546" s="19" t="s">
        <v>7702</v>
      </c>
      <c r="B7546" s="20" t="s">
        <v>7703</v>
      </c>
      <c r="C7546" s="21" t="s">
        <v>169490</v>
      </c>
      <c r="D7546" s="21" t="s">
        <v>345</v>
      </c>
      <c r="E7546" s="23"/>
    </row>
    <row r="7547" spans="1:5" ht="32" customHeight="1">
      <c r="A7547" s="19" t="s">
        <v>7704</v>
      </c>
      <c r="B7547" s="20" t="s">
        <v>7705</v>
      </c>
      <c r="C7547" s="21" t="s">
        <v>169597</v>
      </c>
      <c r="D7547" s="21" t="s">
        <v>345</v>
      </c>
      <c r="E7547" s="23"/>
    </row>
    <row r="7548" spans="1:5" ht="20" customHeight="1">
      <c r="A7548" s="19" t="s">
        <v>7706</v>
      </c>
      <c r="B7548" s="20" t="s">
        <v>7707</v>
      </c>
      <c r="C7548" s="22">
        <v>-25</v>
      </c>
      <c r="D7548" s="21" t="s">
        <v>345</v>
      </c>
      <c r="E7548" s="23"/>
    </row>
    <row r="7549" spans="1:5" ht="20" customHeight="1">
      <c r="A7549" s="19" t="s">
        <v>7708</v>
      </c>
      <c r="B7549" s="20" t="s">
        <v>7709</v>
      </c>
      <c r="C7549" s="21" t="s">
        <v>169438</v>
      </c>
      <c r="D7549" s="21" t="s">
        <v>345</v>
      </c>
      <c r="E7549" s="23"/>
    </row>
    <row r="7550" spans="1:5" ht="20" customHeight="1">
      <c r="A7550" s="19" t="s">
        <v>7712</v>
      </c>
      <c r="B7550" s="20" t="s">
        <v>7711</v>
      </c>
      <c r="C7550" s="22">
        <v>15</v>
      </c>
      <c r="D7550" s="21" t="s">
        <v>345</v>
      </c>
      <c r="E7550" s="23"/>
    </row>
    <row r="7551" spans="1:5" ht="20" customHeight="1">
      <c r="A7551" s="19" t="s">
        <v>7713</v>
      </c>
      <c r="B7551" s="20" t="s">
        <v>7714</v>
      </c>
      <c r="C7551" s="22">
        <v>0</v>
      </c>
      <c r="D7551" s="21" t="s">
        <v>345</v>
      </c>
      <c r="E7551" s="23"/>
    </row>
    <row r="7552" spans="1:5" ht="20" customHeight="1">
      <c r="A7552" s="19" t="s">
        <v>7715</v>
      </c>
      <c r="B7552" s="20" t="s">
        <v>7716</v>
      </c>
      <c r="C7552" s="22">
        <v>-55</v>
      </c>
      <c r="D7552" s="21" t="s">
        <v>345</v>
      </c>
      <c r="E7552" s="23"/>
    </row>
    <row r="7553" spans="1:5" ht="20" customHeight="1">
      <c r="A7553" s="19" t="s">
        <v>7717</v>
      </c>
      <c r="B7553" s="20" t="s">
        <v>7718</v>
      </c>
      <c r="C7553" s="22">
        <v>-25</v>
      </c>
      <c r="D7553" s="21" t="s">
        <v>345</v>
      </c>
      <c r="E7553" s="23"/>
    </row>
    <row r="7554" spans="1:5" ht="20" customHeight="1">
      <c r="A7554" s="19" t="s">
        <v>7719</v>
      </c>
      <c r="B7554" s="20" t="s">
        <v>7720</v>
      </c>
      <c r="C7554" s="21" t="s">
        <v>169462</v>
      </c>
      <c r="D7554" s="21" t="s">
        <v>345</v>
      </c>
      <c r="E7554" s="23"/>
    </row>
    <row r="7555" spans="1:5" ht="20" customHeight="1">
      <c r="A7555" s="19" t="s">
        <v>7723</v>
      </c>
      <c r="B7555" s="20" t="s">
        <v>7722</v>
      </c>
      <c r="C7555" s="22">
        <v>-25</v>
      </c>
      <c r="D7555" s="21" t="s">
        <v>345</v>
      </c>
      <c r="E7555" s="23"/>
    </row>
    <row r="7556" spans="1:5" ht="20" customHeight="1">
      <c r="A7556" s="19" t="s">
        <v>7724</v>
      </c>
      <c r="B7556" s="20" t="s">
        <v>7725</v>
      </c>
      <c r="C7556" s="22">
        <v>85</v>
      </c>
      <c r="D7556" s="21" t="s">
        <v>345</v>
      </c>
      <c r="E7556" s="23"/>
    </row>
    <row r="7557" spans="1:5" ht="20" customHeight="1">
      <c r="A7557" s="19" t="s">
        <v>7726</v>
      </c>
      <c r="B7557" s="20" t="s">
        <v>7727</v>
      </c>
      <c r="C7557" s="22">
        <v>65</v>
      </c>
      <c r="D7557" s="21" t="s">
        <v>345</v>
      </c>
      <c r="E7557" s="23"/>
    </row>
    <row r="7558" spans="1:5" ht="20" customHeight="1">
      <c r="A7558" s="19" t="s">
        <v>7730</v>
      </c>
      <c r="B7558" s="20" t="s">
        <v>7731</v>
      </c>
      <c r="C7558" s="22">
        <v>-65</v>
      </c>
      <c r="D7558" s="21" t="s">
        <v>345</v>
      </c>
      <c r="E7558" s="23"/>
    </row>
    <row r="7559" spans="1:5" ht="20" customHeight="1">
      <c r="A7559" s="19" t="s">
        <v>7732</v>
      </c>
      <c r="B7559" s="20" t="s">
        <v>7733</v>
      </c>
      <c r="C7559" s="22">
        <v>45</v>
      </c>
      <c r="D7559" s="21" t="s">
        <v>345</v>
      </c>
      <c r="E7559" s="23"/>
    </row>
    <row r="7560" spans="1:5" ht="20" customHeight="1">
      <c r="A7560" s="19" t="s">
        <v>7736</v>
      </c>
      <c r="B7560" s="20" t="s">
        <v>7735</v>
      </c>
      <c r="C7560" s="21" t="s">
        <v>169444</v>
      </c>
      <c r="D7560" s="21" t="s">
        <v>345</v>
      </c>
      <c r="E7560" s="23"/>
    </row>
    <row r="7561" spans="1:5" ht="20" customHeight="1">
      <c r="A7561" s="19" t="s">
        <v>7737</v>
      </c>
      <c r="B7561" s="20" t="s">
        <v>7738</v>
      </c>
      <c r="C7561" s="21" t="s">
        <v>169476</v>
      </c>
      <c r="D7561" s="21" t="s">
        <v>345</v>
      </c>
      <c r="E7561" s="23"/>
    </row>
    <row r="7562" spans="1:5" ht="20" customHeight="1">
      <c r="A7562" s="19" t="s">
        <v>7741</v>
      </c>
      <c r="B7562" s="20" t="s">
        <v>7740</v>
      </c>
      <c r="C7562" s="21" t="s">
        <v>169455</v>
      </c>
      <c r="D7562" s="21" t="s">
        <v>345</v>
      </c>
      <c r="E7562" s="23"/>
    </row>
    <row r="7563" spans="1:5" ht="20" customHeight="1">
      <c r="A7563" s="19" t="s">
        <v>7742</v>
      </c>
      <c r="B7563" s="20" t="s">
        <v>7743</v>
      </c>
      <c r="C7563" s="22">
        <v>-45</v>
      </c>
      <c r="D7563" s="21" t="s">
        <v>345</v>
      </c>
      <c r="E7563" s="23"/>
    </row>
    <row r="7564" spans="1:5" ht="20" customHeight="1">
      <c r="A7564" s="19" t="s">
        <v>7744</v>
      </c>
      <c r="B7564" s="20" t="s">
        <v>7745</v>
      </c>
      <c r="C7564" s="22">
        <v>25</v>
      </c>
      <c r="D7564" s="21" t="s">
        <v>345</v>
      </c>
      <c r="E7564" s="23"/>
    </row>
    <row r="7565" spans="1:5" ht="20" customHeight="1">
      <c r="A7565" s="19" t="s">
        <v>7746</v>
      </c>
      <c r="B7565" s="20" t="s">
        <v>7747</v>
      </c>
      <c r="C7565" s="22">
        <v>-55</v>
      </c>
      <c r="D7565" s="21" t="s">
        <v>345</v>
      </c>
      <c r="E7565" s="23"/>
    </row>
    <row r="7566" spans="1:5" ht="20" customHeight="1">
      <c r="A7566" s="19" t="s">
        <v>7750</v>
      </c>
      <c r="B7566" s="20" t="s">
        <v>7749</v>
      </c>
      <c r="C7566" s="22">
        <v>15</v>
      </c>
      <c r="D7566" s="21" t="s">
        <v>345</v>
      </c>
      <c r="E7566" s="23"/>
    </row>
    <row r="7567" spans="1:5" ht="20" customHeight="1">
      <c r="A7567" s="19" t="s">
        <v>7754</v>
      </c>
      <c r="B7567" s="20" t="s">
        <v>7752</v>
      </c>
      <c r="C7567" s="21" t="s">
        <v>169471</v>
      </c>
      <c r="D7567" s="21" t="s">
        <v>345</v>
      </c>
      <c r="E7567" s="23"/>
    </row>
    <row r="7568" spans="1:5" ht="20" customHeight="1">
      <c r="A7568" s="19" t="s">
        <v>7755</v>
      </c>
      <c r="B7568" s="20" t="s">
        <v>7756</v>
      </c>
      <c r="C7568" s="21" t="s">
        <v>169438</v>
      </c>
      <c r="D7568" s="21" t="s">
        <v>296</v>
      </c>
      <c r="E7568" s="23"/>
    </row>
    <row r="7569" spans="1:5" ht="20" customHeight="1">
      <c r="A7569" s="19" t="s">
        <v>7757</v>
      </c>
      <c r="B7569" s="20" t="s">
        <v>7758</v>
      </c>
      <c r="C7569" s="22">
        <v>35</v>
      </c>
      <c r="D7569" s="21" t="s">
        <v>345</v>
      </c>
      <c r="E7569" s="23"/>
    </row>
    <row r="7570" spans="1:5" ht="20" customHeight="1">
      <c r="A7570" s="19" t="s">
        <v>7759</v>
      </c>
      <c r="B7570" s="20" t="s">
        <v>7760</v>
      </c>
      <c r="C7570" s="21" t="s">
        <v>169449</v>
      </c>
      <c r="D7570" s="21" t="s">
        <v>345</v>
      </c>
      <c r="E7570" s="23"/>
    </row>
    <row r="7571" spans="1:5" ht="20" customHeight="1">
      <c r="A7571" s="19" t="s">
        <v>7761</v>
      </c>
      <c r="B7571" s="20" t="s">
        <v>7762</v>
      </c>
      <c r="C7571" s="21" t="s">
        <v>169455</v>
      </c>
      <c r="D7571" s="21" t="s">
        <v>345</v>
      </c>
      <c r="E7571" s="23"/>
    </row>
    <row r="7572" spans="1:5" ht="20" customHeight="1">
      <c r="A7572" s="19" t="s">
        <v>7763</v>
      </c>
      <c r="B7572" s="20" t="s">
        <v>7764</v>
      </c>
      <c r="C7572" s="21" t="s">
        <v>169448</v>
      </c>
      <c r="D7572" s="21" t="s">
        <v>345</v>
      </c>
      <c r="E7572" s="23"/>
    </row>
    <row r="7573" spans="1:5" ht="20" customHeight="1">
      <c r="A7573" s="19" t="s">
        <v>7765</v>
      </c>
      <c r="B7573" s="20" t="s">
        <v>7766</v>
      </c>
      <c r="C7573" s="22">
        <v>65</v>
      </c>
      <c r="D7573" s="21" t="s">
        <v>345</v>
      </c>
      <c r="E7573" s="23"/>
    </row>
    <row r="7574" spans="1:5" ht="32" customHeight="1">
      <c r="A7574" s="19" t="s">
        <v>7769</v>
      </c>
      <c r="B7574" s="20" t="s">
        <v>7768</v>
      </c>
      <c r="C7574" s="21" t="s">
        <v>169561</v>
      </c>
      <c r="D7574" s="21" t="s">
        <v>345</v>
      </c>
      <c r="E7574" s="23"/>
    </row>
    <row r="7575" spans="1:5" ht="20" customHeight="1">
      <c r="A7575" s="19" t="s">
        <v>7770</v>
      </c>
      <c r="B7575" s="20" t="s">
        <v>7771</v>
      </c>
      <c r="C7575" s="21" t="s">
        <v>169476</v>
      </c>
      <c r="D7575" s="21" t="s">
        <v>345</v>
      </c>
      <c r="E7575" s="23"/>
    </row>
    <row r="7576" spans="1:5" ht="20" customHeight="1">
      <c r="A7576" s="19" t="s">
        <v>7772</v>
      </c>
      <c r="B7576" s="20" t="s">
        <v>7773</v>
      </c>
      <c r="C7576" s="22">
        <v>-55</v>
      </c>
      <c r="D7576" s="21" t="s">
        <v>345</v>
      </c>
      <c r="E7576" s="23"/>
    </row>
    <row r="7577" spans="1:5" ht="32" customHeight="1">
      <c r="A7577" s="19" t="s">
        <v>7774</v>
      </c>
      <c r="B7577" s="20" t="s">
        <v>7775</v>
      </c>
      <c r="C7577" s="21" t="s">
        <v>169564</v>
      </c>
      <c r="D7577" s="21" t="s">
        <v>345</v>
      </c>
      <c r="E7577" s="23"/>
    </row>
    <row r="7578" spans="1:5" ht="20" customHeight="1">
      <c r="A7578" s="19" t="s">
        <v>7776</v>
      </c>
      <c r="B7578" s="20" t="s">
        <v>7777</v>
      </c>
      <c r="C7578" s="22">
        <v>-55</v>
      </c>
      <c r="D7578" s="21" t="s">
        <v>345</v>
      </c>
      <c r="E7578" s="23"/>
    </row>
    <row r="7579" spans="1:5" ht="20" customHeight="1">
      <c r="A7579" s="19" t="s">
        <v>7778</v>
      </c>
      <c r="B7579" s="20" t="s">
        <v>7779</v>
      </c>
      <c r="C7579" s="22">
        <v>55</v>
      </c>
      <c r="D7579" s="21" t="s">
        <v>345</v>
      </c>
      <c r="E7579" s="23"/>
    </row>
    <row r="7580" spans="1:5" ht="20" customHeight="1">
      <c r="A7580" s="19" t="s">
        <v>7782</v>
      </c>
      <c r="B7580" s="20" t="s">
        <v>7781</v>
      </c>
      <c r="C7580" s="22">
        <v>-35</v>
      </c>
      <c r="D7580" s="21" t="s">
        <v>345</v>
      </c>
      <c r="E7580" s="23"/>
    </row>
    <row r="7581" spans="1:5" ht="20" customHeight="1">
      <c r="A7581" s="19" t="s">
        <v>7783</v>
      </c>
      <c r="B7581" s="20" t="s">
        <v>7784</v>
      </c>
      <c r="C7581" s="22">
        <v>55</v>
      </c>
      <c r="D7581" s="21" t="s">
        <v>296</v>
      </c>
      <c r="E7581" s="23"/>
    </row>
    <row r="7582" spans="1:5" ht="32" customHeight="1">
      <c r="A7582" s="19" t="s">
        <v>7785</v>
      </c>
      <c r="B7582" s="20" t="s">
        <v>7786</v>
      </c>
      <c r="C7582" s="21" t="s">
        <v>169555</v>
      </c>
      <c r="D7582" s="21" t="s">
        <v>345</v>
      </c>
      <c r="E7582" s="23"/>
    </row>
    <row r="7583" spans="1:5" ht="20" customHeight="1">
      <c r="A7583" s="19" t="s">
        <v>7787</v>
      </c>
      <c r="B7583" s="20" t="s">
        <v>7788</v>
      </c>
      <c r="C7583" s="22">
        <v>-35</v>
      </c>
      <c r="D7583" s="21" t="s">
        <v>345</v>
      </c>
      <c r="E7583" s="23"/>
    </row>
    <row r="7584" spans="1:5" ht="32" customHeight="1">
      <c r="A7584" s="19" t="s">
        <v>7789</v>
      </c>
      <c r="B7584" s="20" t="s">
        <v>7790</v>
      </c>
      <c r="C7584" s="21" t="s">
        <v>169559</v>
      </c>
      <c r="D7584" s="21" t="s">
        <v>345</v>
      </c>
      <c r="E7584" s="23"/>
    </row>
    <row r="7585" spans="1:5" ht="20" customHeight="1">
      <c r="A7585" s="19" t="s">
        <v>7794</v>
      </c>
      <c r="B7585" s="20" t="s">
        <v>7792</v>
      </c>
      <c r="C7585" s="21" t="s">
        <v>169452</v>
      </c>
      <c r="D7585" s="21" t="s">
        <v>296</v>
      </c>
      <c r="E7585" s="23"/>
    </row>
    <row r="7586" spans="1:5" ht="20" customHeight="1">
      <c r="A7586" s="19" t="s">
        <v>7797</v>
      </c>
      <c r="B7586" s="20" t="s">
        <v>7798</v>
      </c>
      <c r="C7586" s="21" t="s">
        <v>169456</v>
      </c>
      <c r="D7586" s="21" t="s">
        <v>345</v>
      </c>
      <c r="E7586" s="23"/>
    </row>
    <row r="7587" spans="1:5" ht="20" customHeight="1">
      <c r="A7587" s="19" t="s">
        <v>7799</v>
      </c>
      <c r="B7587" s="20" t="s">
        <v>7800</v>
      </c>
      <c r="C7587" s="22">
        <v>-85</v>
      </c>
      <c r="D7587" s="21" t="s">
        <v>345</v>
      </c>
      <c r="E7587" s="23"/>
    </row>
    <row r="7588" spans="1:5" ht="20" customHeight="1">
      <c r="A7588" s="19" t="s">
        <v>7803</v>
      </c>
      <c r="B7588" s="20" t="s">
        <v>7802</v>
      </c>
      <c r="C7588" s="21" t="s">
        <v>169433</v>
      </c>
      <c r="D7588" s="21" t="s">
        <v>345</v>
      </c>
      <c r="E7588" s="23"/>
    </row>
    <row r="7589" spans="1:5" ht="20" customHeight="1">
      <c r="A7589" s="19" t="s">
        <v>7804</v>
      </c>
      <c r="B7589" s="20" t="s">
        <v>7805</v>
      </c>
      <c r="C7589" s="21" t="s">
        <v>169442</v>
      </c>
      <c r="D7589" s="21" t="s">
        <v>345</v>
      </c>
      <c r="E7589" s="23"/>
    </row>
    <row r="7590" spans="1:5" ht="20" customHeight="1">
      <c r="A7590" s="19" t="s">
        <v>7806</v>
      </c>
      <c r="B7590" s="20" t="s">
        <v>7807</v>
      </c>
      <c r="C7590" s="21" t="s">
        <v>169455</v>
      </c>
      <c r="D7590" s="21" t="s">
        <v>345</v>
      </c>
      <c r="E7590" s="23"/>
    </row>
    <row r="7591" spans="1:5" ht="20" customHeight="1">
      <c r="A7591" s="19" t="s">
        <v>7808</v>
      </c>
      <c r="B7591" s="20" t="s">
        <v>7809</v>
      </c>
      <c r="C7591" s="21" t="s">
        <v>169439</v>
      </c>
      <c r="D7591" s="21" t="s">
        <v>345</v>
      </c>
      <c r="E7591" s="23"/>
    </row>
    <row r="7592" spans="1:5" ht="20" customHeight="1">
      <c r="A7592" s="19" t="s">
        <v>7810</v>
      </c>
      <c r="B7592" s="20" t="s">
        <v>7811</v>
      </c>
      <c r="C7592" s="22">
        <v>-5</v>
      </c>
      <c r="D7592" s="21" t="s">
        <v>345</v>
      </c>
      <c r="E7592" s="23"/>
    </row>
    <row r="7593" spans="1:5" ht="20" customHeight="1">
      <c r="A7593" s="19" t="s">
        <v>7812</v>
      </c>
      <c r="B7593" s="20" t="s">
        <v>7813</v>
      </c>
      <c r="C7593" s="21" t="s">
        <v>169433</v>
      </c>
      <c r="D7593" s="21" t="s">
        <v>345</v>
      </c>
      <c r="E7593" s="23"/>
    </row>
    <row r="7594" spans="1:5" ht="32" customHeight="1">
      <c r="A7594" s="19" t="s">
        <v>7816</v>
      </c>
      <c r="B7594" s="20" t="s">
        <v>7815</v>
      </c>
      <c r="C7594" s="21" t="s">
        <v>160304</v>
      </c>
      <c r="D7594" s="21" t="s">
        <v>345</v>
      </c>
      <c r="E7594" s="23"/>
    </row>
    <row r="7595" spans="1:5" ht="20" customHeight="1">
      <c r="A7595" s="19" t="s">
        <v>7823</v>
      </c>
      <c r="B7595" s="20" t="s">
        <v>7818</v>
      </c>
      <c r="C7595" s="21" t="s">
        <v>169442</v>
      </c>
      <c r="D7595" s="21" t="s">
        <v>345</v>
      </c>
      <c r="E7595" s="23"/>
    </row>
    <row r="7596" spans="1:5" ht="20" customHeight="1">
      <c r="A7596" s="19" t="s">
        <v>7834</v>
      </c>
      <c r="B7596" s="20" t="s">
        <v>7835</v>
      </c>
      <c r="C7596" s="22">
        <v>-55</v>
      </c>
      <c r="D7596" s="21" t="s">
        <v>345</v>
      </c>
      <c r="E7596" s="23"/>
    </row>
    <row r="7597" spans="1:5" ht="20" customHeight="1">
      <c r="A7597" s="19" t="s">
        <v>7849</v>
      </c>
      <c r="B7597" s="20" t="s">
        <v>7850</v>
      </c>
      <c r="C7597" s="21" t="s">
        <v>169471</v>
      </c>
      <c r="D7597" s="21" t="s">
        <v>345</v>
      </c>
      <c r="E7597" s="23"/>
    </row>
    <row r="7598" spans="1:5" ht="20" customHeight="1">
      <c r="A7598" s="19" t="s">
        <v>7864</v>
      </c>
      <c r="B7598" s="20" t="s">
        <v>7865</v>
      </c>
      <c r="C7598" s="22">
        <v>-105</v>
      </c>
      <c r="D7598" s="21" t="s">
        <v>345</v>
      </c>
      <c r="E7598" s="23"/>
    </row>
    <row r="7599" spans="1:5" ht="20" customHeight="1">
      <c r="A7599" s="19" t="s">
        <v>7873</v>
      </c>
      <c r="B7599" s="20" t="s">
        <v>7874</v>
      </c>
      <c r="C7599" s="22">
        <v>-25</v>
      </c>
      <c r="D7599" s="21" t="s">
        <v>345</v>
      </c>
      <c r="E7599" s="23"/>
    </row>
    <row r="7600" spans="1:5" ht="20" customHeight="1">
      <c r="A7600" s="19" t="s">
        <v>7880</v>
      </c>
      <c r="B7600" s="20" t="s">
        <v>7879</v>
      </c>
      <c r="C7600" s="21" t="s">
        <v>169471</v>
      </c>
      <c r="D7600" s="21" t="s">
        <v>345</v>
      </c>
      <c r="E7600" s="23"/>
    </row>
    <row r="7601" spans="1:5" ht="20" customHeight="1">
      <c r="A7601" s="19" t="s">
        <v>7894</v>
      </c>
      <c r="B7601" s="20" t="s">
        <v>7895</v>
      </c>
      <c r="C7601" s="21" t="s">
        <v>169471</v>
      </c>
      <c r="D7601" s="21" t="s">
        <v>345</v>
      </c>
      <c r="E7601" s="23"/>
    </row>
    <row r="7602" spans="1:5" ht="20" customHeight="1">
      <c r="A7602" s="19" t="s">
        <v>7905</v>
      </c>
      <c r="B7602" s="20" t="s">
        <v>7906</v>
      </c>
      <c r="C7602" s="22">
        <v>-85</v>
      </c>
      <c r="D7602" s="21" t="s">
        <v>345</v>
      </c>
      <c r="E7602" s="23"/>
    </row>
    <row r="7603" spans="1:5" ht="20" customHeight="1">
      <c r="A7603" s="19" t="s">
        <v>7908</v>
      </c>
      <c r="B7603" s="20" t="s">
        <v>7909</v>
      </c>
      <c r="C7603" s="21" t="s">
        <v>169455</v>
      </c>
      <c r="D7603" s="21" t="s">
        <v>345</v>
      </c>
      <c r="E7603" s="23"/>
    </row>
    <row r="7604" spans="1:5" ht="32" customHeight="1">
      <c r="A7604" s="19" t="s">
        <v>7919</v>
      </c>
      <c r="B7604" s="20" t="s">
        <v>7920</v>
      </c>
      <c r="C7604" s="21" t="s">
        <v>169570</v>
      </c>
      <c r="D7604" s="21" t="s">
        <v>345</v>
      </c>
      <c r="E7604" s="23"/>
    </row>
    <row r="7605" spans="1:5" ht="20" customHeight="1">
      <c r="A7605" s="19" t="s">
        <v>7930</v>
      </c>
      <c r="B7605" s="20" t="s">
        <v>7931</v>
      </c>
      <c r="C7605" s="22">
        <v>-45</v>
      </c>
      <c r="D7605" s="21" t="s">
        <v>345</v>
      </c>
      <c r="E7605" s="23"/>
    </row>
    <row r="7606" spans="1:5" ht="20" customHeight="1">
      <c r="A7606" s="19" t="s">
        <v>7937</v>
      </c>
      <c r="B7606" s="20" t="s">
        <v>7938</v>
      </c>
      <c r="C7606" s="21" t="s">
        <v>169471</v>
      </c>
      <c r="D7606" s="21" t="s">
        <v>345</v>
      </c>
      <c r="E7606" s="23"/>
    </row>
    <row r="7607" spans="1:5" ht="20" customHeight="1">
      <c r="A7607" s="19" t="s">
        <v>7944</v>
      </c>
      <c r="B7607" s="20" t="s">
        <v>7943</v>
      </c>
      <c r="C7607" s="21" t="s">
        <v>169455</v>
      </c>
      <c r="D7607" s="21" t="s">
        <v>345</v>
      </c>
      <c r="E7607" s="23"/>
    </row>
    <row r="7608" spans="1:5" ht="20" customHeight="1">
      <c r="A7608" s="19" t="s">
        <v>8000</v>
      </c>
      <c r="B7608" s="20" t="s">
        <v>8001</v>
      </c>
      <c r="C7608" s="21" t="s">
        <v>169471</v>
      </c>
      <c r="D7608" s="21" t="s">
        <v>345</v>
      </c>
      <c r="E7608" s="23"/>
    </row>
    <row r="7609" spans="1:5" ht="20" customHeight="1">
      <c r="A7609" s="19" t="s">
        <v>8019</v>
      </c>
      <c r="B7609" s="20" t="s">
        <v>8020</v>
      </c>
      <c r="C7609" s="21" t="s">
        <v>169486</v>
      </c>
      <c r="D7609" s="21" t="s">
        <v>345</v>
      </c>
      <c r="E7609" s="23"/>
    </row>
    <row r="7610" spans="1:5" ht="20" customHeight="1">
      <c r="A7610" s="19" t="s">
        <v>8058</v>
      </c>
      <c r="B7610" s="20" t="s">
        <v>8059</v>
      </c>
      <c r="C7610" s="21" t="s">
        <v>169471</v>
      </c>
      <c r="D7610" s="21" t="s">
        <v>345</v>
      </c>
      <c r="E7610" s="23"/>
    </row>
    <row r="7611" spans="1:5" ht="20" customHeight="1">
      <c r="A7611" s="19" t="s">
        <v>8272</v>
      </c>
      <c r="B7611" s="20" t="s">
        <v>8273</v>
      </c>
      <c r="C7611" s="22">
        <v>-105</v>
      </c>
      <c r="D7611" s="21" t="s">
        <v>345</v>
      </c>
      <c r="E7611" s="23"/>
    </row>
    <row r="7612" spans="1:5" ht="20" customHeight="1">
      <c r="A7612" s="19" t="s">
        <v>8320</v>
      </c>
      <c r="B7612" s="20" t="s">
        <v>8321</v>
      </c>
      <c r="C7612" s="22">
        <v>-75</v>
      </c>
      <c r="D7612" s="21" t="s">
        <v>345</v>
      </c>
      <c r="E7612" s="23"/>
    </row>
    <row r="7613" spans="1:5" ht="20" customHeight="1">
      <c r="A7613" s="19" t="s">
        <v>8341</v>
      </c>
      <c r="B7613" s="20" t="s">
        <v>8340</v>
      </c>
      <c r="C7613" s="21" t="s">
        <v>169486</v>
      </c>
      <c r="D7613" s="21" t="s">
        <v>345</v>
      </c>
      <c r="E7613" s="23"/>
    </row>
    <row r="7614" spans="1:5" ht="20" customHeight="1">
      <c r="A7614" s="19" t="s">
        <v>8354</v>
      </c>
      <c r="B7614" s="20" t="s">
        <v>8355</v>
      </c>
      <c r="C7614" s="21" t="s">
        <v>169455</v>
      </c>
      <c r="D7614" s="21" t="s">
        <v>345</v>
      </c>
      <c r="E7614" s="23"/>
    </row>
    <row r="7615" spans="1:5" ht="20" customHeight="1">
      <c r="A7615" s="19" t="s">
        <v>8365</v>
      </c>
      <c r="B7615" s="20" t="s">
        <v>8366</v>
      </c>
      <c r="C7615" s="21" t="s">
        <v>169442</v>
      </c>
      <c r="D7615" s="21" t="s">
        <v>345</v>
      </c>
      <c r="E7615" s="23"/>
    </row>
    <row r="7616" spans="1:5" ht="20" customHeight="1">
      <c r="A7616" s="19" t="s">
        <v>8377</v>
      </c>
      <c r="B7616" s="20" t="s">
        <v>8375</v>
      </c>
      <c r="C7616" s="22">
        <v>-15</v>
      </c>
      <c r="D7616" s="21" t="s">
        <v>345</v>
      </c>
      <c r="E7616" s="23"/>
    </row>
    <row r="7617" spans="1:5" ht="20" customHeight="1">
      <c r="A7617" s="19" t="s">
        <v>8383</v>
      </c>
      <c r="B7617" s="20" t="s">
        <v>8384</v>
      </c>
      <c r="C7617" s="21" t="s">
        <v>169433</v>
      </c>
      <c r="D7617" s="21" t="s">
        <v>345</v>
      </c>
      <c r="E7617" s="23"/>
    </row>
    <row r="7618" spans="1:5" ht="20" customHeight="1">
      <c r="A7618" s="19" t="s">
        <v>8393</v>
      </c>
      <c r="B7618" s="20" t="s">
        <v>8391</v>
      </c>
      <c r="C7618" s="21" t="s">
        <v>169455</v>
      </c>
      <c r="D7618" s="21" t="s">
        <v>345</v>
      </c>
      <c r="E7618" s="23"/>
    </row>
    <row r="7619" spans="1:5" ht="20" customHeight="1">
      <c r="A7619" s="19" t="s">
        <v>8400</v>
      </c>
      <c r="B7619" s="20" t="s">
        <v>8398</v>
      </c>
      <c r="C7619" s="21" t="s">
        <v>169486</v>
      </c>
      <c r="D7619" s="21" t="s">
        <v>345</v>
      </c>
      <c r="E7619" s="23"/>
    </row>
    <row r="7620" spans="1:5" ht="20" customHeight="1">
      <c r="A7620" s="19" t="s">
        <v>7670</v>
      </c>
      <c r="B7620" s="20" t="s">
        <v>7671</v>
      </c>
      <c r="C7620" s="21" t="s">
        <v>169486</v>
      </c>
      <c r="D7620" s="21" t="s">
        <v>139</v>
      </c>
      <c r="E7620" s="23"/>
    </row>
    <row r="7621" spans="1:5" ht="20" customHeight="1">
      <c r="A7621" s="19" t="s">
        <v>7728</v>
      </c>
      <c r="B7621" s="20" t="s">
        <v>7729</v>
      </c>
      <c r="C7621" s="21" t="s">
        <v>169435</v>
      </c>
      <c r="D7621" s="21" t="s">
        <v>139</v>
      </c>
      <c r="E7621" s="23"/>
    </row>
    <row r="7622" spans="1:5" ht="20" customHeight="1">
      <c r="A7622" s="19" t="s">
        <v>7795</v>
      </c>
      <c r="B7622" s="20" t="s">
        <v>7796</v>
      </c>
      <c r="C7622" s="21" t="s">
        <v>169448</v>
      </c>
      <c r="D7622" s="21" t="s">
        <v>139</v>
      </c>
      <c r="E7622" s="23"/>
    </row>
    <row r="7623" spans="1:5" ht="20" customHeight="1">
      <c r="A7623" s="19" t="s">
        <v>7824</v>
      </c>
      <c r="B7623" s="20" t="s">
        <v>7825</v>
      </c>
      <c r="C7623" s="22">
        <v>-175</v>
      </c>
      <c r="D7623" s="21" t="s">
        <v>296</v>
      </c>
      <c r="E7623" s="23"/>
    </row>
    <row r="7624" spans="1:5" ht="20" customHeight="1">
      <c r="A7624" s="19" t="s">
        <v>7826</v>
      </c>
      <c r="B7624" s="20" t="s">
        <v>7827</v>
      </c>
      <c r="C7624" s="21" t="s">
        <v>169455</v>
      </c>
      <c r="D7624" s="21" t="s">
        <v>345</v>
      </c>
      <c r="E7624" s="23"/>
    </row>
    <row r="7625" spans="1:5" ht="20" customHeight="1">
      <c r="A7625" s="19" t="s">
        <v>7828</v>
      </c>
      <c r="B7625" s="20" t="s">
        <v>7829</v>
      </c>
      <c r="C7625" s="22">
        <v>-45</v>
      </c>
      <c r="D7625" s="21" t="s">
        <v>345</v>
      </c>
      <c r="E7625" s="23"/>
    </row>
    <row r="7626" spans="1:5" ht="20" customHeight="1">
      <c r="A7626" s="19" t="s">
        <v>7830</v>
      </c>
      <c r="B7626" s="20" t="s">
        <v>7831</v>
      </c>
      <c r="C7626" s="21" t="s">
        <v>169486</v>
      </c>
      <c r="D7626" s="21" t="s">
        <v>345</v>
      </c>
      <c r="E7626" s="23"/>
    </row>
    <row r="7627" spans="1:5" ht="20" customHeight="1">
      <c r="A7627" s="19" t="s">
        <v>7832</v>
      </c>
      <c r="B7627" s="20" t="s">
        <v>7833</v>
      </c>
      <c r="C7627" s="21" t="s">
        <v>169493</v>
      </c>
      <c r="D7627" s="21" t="s">
        <v>345</v>
      </c>
      <c r="E7627" s="23"/>
    </row>
    <row r="7628" spans="1:5" ht="20" customHeight="1">
      <c r="A7628" s="19" t="s">
        <v>7836</v>
      </c>
      <c r="B7628" s="20" t="s">
        <v>7835</v>
      </c>
      <c r="C7628" s="22">
        <v>-55</v>
      </c>
      <c r="D7628" s="21" t="s">
        <v>345</v>
      </c>
      <c r="E7628" s="23"/>
    </row>
    <row r="7629" spans="1:5" ht="20" customHeight="1">
      <c r="A7629" s="19" t="s">
        <v>7837</v>
      </c>
      <c r="B7629" s="20" t="s">
        <v>7838</v>
      </c>
      <c r="C7629" s="21" t="s">
        <v>169455</v>
      </c>
      <c r="D7629" s="21" t="s">
        <v>345</v>
      </c>
      <c r="E7629" s="23"/>
    </row>
    <row r="7630" spans="1:5" ht="20" customHeight="1">
      <c r="A7630" s="19" t="s">
        <v>7839</v>
      </c>
      <c r="B7630" s="20" t="s">
        <v>7840</v>
      </c>
      <c r="C7630" s="21" t="s">
        <v>169433</v>
      </c>
      <c r="D7630" s="21" t="s">
        <v>345</v>
      </c>
      <c r="E7630" s="23"/>
    </row>
    <row r="7631" spans="1:5" ht="20" customHeight="1">
      <c r="A7631" s="19" t="s">
        <v>7841</v>
      </c>
      <c r="B7631" s="20" t="s">
        <v>7842</v>
      </c>
      <c r="C7631" s="21" t="s">
        <v>169436</v>
      </c>
      <c r="D7631" s="21" t="s">
        <v>345</v>
      </c>
      <c r="E7631" s="23"/>
    </row>
    <row r="7632" spans="1:5" ht="32" customHeight="1">
      <c r="A7632" s="19" t="s">
        <v>7843</v>
      </c>
      <c r="B7632" s="20" t="s">
        <v>7844</v>
      </c>
      <c r="C7632" s="21" t="s">
        <v>169566</v>
      </c>
      <c r="D7632" s="21" t="s">
        <v>345</v>
      </c>
      <c r="E7632" s="23"/>
    </row>
    <row r="7633" spans="1:5" ht="32" customHeight="1">
      <c r="A7633" s="19" t="s">
        <v>7845</v>
      </c>
      <c r="B7633" s="20" t="s">
        <v>7846</v>
      </c>
      <c r="C7633" s="21" t="s">
        <v>169559</v>
      </c>
      <c r="D7633" s="21" t="s">
        <v>345</v>
      </c>
      <c r="E7633" s="23"/>
    </row>
    <row r="7634" spans="1:5" ht="20" customHeight="1">
      <c r="A7634" s="19" t="s">
        <v>7847</v>
      </c>
      <c r="B7634" s="20" t="s">
        <v>7848</v>
      </c>
      <c r="C7634" s="22">
        <v>-95</v>
      </c>
      <c r="D7634" s="21" t="s">
        <v>345</v>
      </c>
      <c r="E7634" s="23"/>
    </row>
    <row r="7635" spans="1:5" ht="20" customHeight="1">
      <c r="A7635" s="19" t="s">
        <v>7851</v>
      </c>
      <c r="B7635" s="20" t="s">
        <v>7850</v>
      </c>
      <c r="C7635" s="21" t="s">
        <v>169471</v>
      </c>
      <c r="D7635" s="21" t="s">
        <v>345</v>
      </c>
      <c r="E7635" s="23"/>
    </row>
    <row r="7636" spans="1:5" ht="20" customHeight="1">
      <c r="A7636" s="19" t="s">
        <v>7852</v>
      </c>
      <c r="B7636" s="20" t="s">
        <v>7853</v>
      </c>
      <c r="C7636" s="21" t="s">
        <v>169443</v>
      </c>
      <c r="D7636" s="21" t="s">
        <v>345</v>
      </c>
      <c r="E7636" s="23"/>
    </row>
    <row r="7637" spans="1:5" ht="20" customHeight="1">
      <c r="A7637" s="19" t="s">
        <v>7854</v>
      </c>
      <c r="B7637" s="20" t="s">
        <v>7855</v>
      </c>
      <c r="C7637" s="21" t="s">
        <v>169442</v>
      </c>
      <c r="D7637" s="21" t="s">
        <v>345</v>
      </c>
      <c r="E7637" s="23"/>
    </row>
    <row r="7638" spans="1:5" ht="20" customHeight="1">
      <c r="A7638" s="19" t="s">
        <v>7858</v>
      </c>
      <c r="B7638" s="20" t="s">
        <v>7859</v>
      </c>
      <c r="C7638" s="21" t="s">
        <v>169443</v>
      </c>
      <c r="D7638" s="21" t="s">
        <v>345</v>
      </c>
      <c r="E7638" s="23"/>
    </row>
    <row r="7639" spans="1:5" ht="20" customHeight="1">
      <c r="A7639" s="19" t="s">
        <v>7860</v>
      </c>
      <c r="B7639" s="20" t="s">
        <v>7861</v>
      </c>
      <c r="C7639" s="22">
        <v>-145</v>
      </c>
      <c r="D7639" s="21" t="s">
        <v>345</v>
      </c>
      <c r="E7639" s="23"/>
    </row>
    <row r="7640" spans="1:5" ht="20" customHeight="1">
      <c r="A7640" s="19" t="s">
        <v>7862</v>
      </c>
      <c r="B7640" s="20" t="s">
        <v>7863</v>
      </c>
      <c r="C7640" s="21" t="s">
        <v>169456</v>
      </c>
      <c r="D7640" s="21" t="s">
        <v>345</v>
      </c>
      <c r="E7640" s="23"/>
    </row>
    <row r="7641" spans="1:5" ht="20" customHeight="1">
      <c r="A7641" s="19" t="s">
        <v>7866</v>
      </c>
      <c r="B7641" s="20" t="s">
        <v>7865</v>
      </c>
      <c r="C7641" s="22">
        <v>-105</v>
      </c>
      <c r="D7641" s="21" t="s">
        <v>345</v>
      </c>
      <c r="E7641" s="23"/>
    </row>
    <row r="7642" spans="1:5" ht="20" customHeight="1">
      <c r="A7642" s="19" t="s">
        <v>7867</v>
      </c>
      <c r="B7642" s="20" t="s">
        <v>7868</v>
      </c>
      <c r="C7642" s="22">
        <v>-85</v>
      </c>
      <c r="D7642" s="21" t="s">
        <v>345</v>
      </c>
      <c r="E7642" s="23"/>
    </row>
    <row r="7643" spans="1:5" ht="20" customHeight="1">
      <c r="A7643" s="19" t="s">
        <v>7869</v>
      </c>
      <c r="B7643" s="20" t="s">
        <v>7870</v>
      </c>
      <c r="C7643" s="22">
        <v>-105</v>
      </c>
      <c r="D7643" s="21" t="s">
        <v>345</v>
      </c>
      <c r="E7643" s="23"/>
    </row>
    <row r="7644" spans="1:5" ht="32" customHeight="1">
      <c r="A7644" s="19" t="s">
        <v>7871</v>
      </c>
      <c r="B7644" s="20" t="s">
        <v>7872</v>
      </c>
      <c r="C7644" s="21" t="s">
        <v>169567</v>
      </c>
      <c r="D7644" s="21" t="s">
        <v>345</v>
      </c>
      <c r="E7644" s="23"/>
    </row>
    <row r="7645" spans="1:5" ht="20" customHeight="1">
      <c r="A7645" s="19" t="s">
        <v>7875</v>
      </c>
      <c r="B7645" s="20" t="s">
        <v>7874</v>
      </c>
      <c r="C7645" s="22">
        <v>-25</v>
      </c>
      <c r="D7645" s="21" t="s">
        <v>345</v>
      </c>
      <c r="E7645" s="23"/>
    </row>
    <row r="7646" spans="1:5" ht="20" customHeight="1">
      <c r="A7646" s="19" t="s">
        <v>7876</v>
      </c>
      <c r="B7646" s="20" t="s">
        <v>7877</v>
      </c>
      <c r="C7646" s="21" t="s">
        <v>169433</v>
      </c>
      <c r="D7646" s="21" t="s">
        <v>345</v>
      </c>
      <c r="E7646" s="23"/>
    </row>
    <row r="7647" spans="1:5" ht="20" customHeight="1">
      <c r="A7647" s="19" t="s">
        <v>7881</v>
      </c>
      <c r="B7647" s="20" t="s">
        <v>7879</v>
      </c>
      <c r="C7647" s="21" t="s">
        <v>169471</v>
      </c>
      <c r="D7647" s="21" t="s">
        <v>345</v>
      </c>
      <c r="E7647" s="23"/>
    </row>
    <row r="7648" spans="1:5" ht="20" customHeight="1">
      <c r="A7648" s="19" t="s">
        <v>7882</v>
      </c>
      <c r="B7648" s="20" t="s">
        <v>7883</v>
      </c>
      <c r="C7648" s="22">
        <v>35</v>
      </c>
      <c r="D7648" s="21" t="s">
        <v>345</v>
      </c>
      <c r="E7648" s="23"/>
    </row>
    <row r="7649" spans="1:5" ht="20" customHeight="1">
      <c r="A7649" s="19" t="s">
        <v>7884</v>
      </c>
      <c r="B7649" s="20" t="s">
        <v>7885</v>
      </c>
      <c r="C7649" s="22">
        <v>-35</v>
      </c>
      <c r="D7649" s="21" t="s">
        <v>345</v>
      </c>
      <c r="E7649" s="23"/>
    </row>
    <row r="7650" spans="1:5" ht="20" customHeight="1">
      <c r="A7650" s="19" t="s">
        <v>7886</v>
      </c>
      <c r="B7650" s="20" t="s">
        <v>7887</v>
      </c>
      <c r="C7650" s="21" t="s">
        <v>169498</v>
      </c>
      <c r="D7650" s="21" t="s">
        <v>345</v>
      </c>
      <c r="E7650" s="23"/>
    </row>
    <row r="7651" spans="1:5" ht="20" customHeight="1">
      <c r="A7651" s="19" t="s">
        <v>7888</v>
      </c>
      <c r="B7651" s="20" t="s">
        <v>7889</v>
      </c>
      <c r="C7651" s="22">
        <v>-75</v>
      </c>
      <c r="D7651" s="21" t="s">
        <v>345</v>
      </c>
      <c r="E7651" s="23"/>
    </row>
    <row r="7652" spans="1:5" ht="20" customHeight="1">
      <c r="A7652" s="19" t="s">
        <v>7890</v>
      </c>
      <c r="B7652" s="20" t="s">
        <v>7891</v>
      </c>
      <c r="C7652" s="21" t="s">
        <v>169477</v>
      </c>
      <c r="D7652" s="21" t="s">
        <v>345</v>
      </c>
      <c r="E7652" s="23"/>
    </row>
    <row r="7653" spans="1:5" ht="20" customHeight="1">
      <c r="A7653" s="19" t="s">
        <v>7892</v>
      </c>
      <c r="B7653" s="20" t="s">
        <v>7893</v>
      </c>
      <c r="C7653" s="22">
        <v>-125</v>
      </c>
      <c r="D7653" s="21" t="s">
        <v>345</v>
      </c>
      <c r="E7653" s="23"/>
    </row>
    <row r="7654" spans="1:5" ht="20" customHeight="1">
      <c r="A7654" s="19" t="s">
        <v>7896</v>
      </c>
      <c r="B7654" s="20" t="s">
        <v>7895</v>
      </c>
      <c r="C7654" s="21" t="s">
        <v>169471</v>
      </c>
      <c r="D7654" s="21" t="s">
        <v>345</v>
      </c>
      <c r="E7654" s="23"/>
    </row>
    <row r="7655" spans="1:5" ht="20" customHeight="1">
      <c r="A7655" s="19" t="s">
        <v>7897</v>
      </c>
      <c r="B7655" s="20" t="s">
        <v>7898</v>
      </c>
      <c r="C7655" s="21" t="s">
        <v>169486</v>
      </c>
      <c r="D7655" s="21" t="s">
        <v>345</v>
      </c>
      <c r="E7655" s="23"/>
    </row>
    <row r="7656" spans="1:5" ht="20" customHeight="1">
      <c r="A7656" s="19" t="s">
        <v>7899</v>
      </c>
      <c r="B7656" s="20" t="s">
        <v>7900</v>
      </c>
      <c r="C7656" s="21" t="s">
        <v>169439</v>
      </c>
      <c r="D7656" s="21" t="s">
        <v>345</v>
      </c>
      <c r="E7656" s="23"/>
    </row>
    <row r="7657" spans="1:5" ht="20" customHeight="1">
      <c r="A7657" s="19" t="s">
        <v>7901</v>
      </c>
      <c r="B7657" s="20" t="s">
        <v>7902</v>
      </c>
      <c r="C7657" s="21" t="s">
        <v>169471</v>
      </c>
      <c r="D7657" s="21" t="s">
        <v>345</v>
      </c>
      <c r="E7657" s="23"/>
    </row>
    <row r="7658" spans="1:5" ht="20" customHeight="1">
      <c r="A7658" s="19" t="s">
        <v>7903</v>
      </c>
      <c r="B7658" s="20" t="s">
        <v>7904</v>
      </c>
      <c r="C7658" s="21" t="s">
        <v>169443</v>
      </c>
      <c r="D7658" s="21" t="s">
        <v>345</v>
      </c>
      <c r="E7658" s="23"/>
    </row>
    <row r="7659" spans="1:5" ht="20" customHeight="1">
      <c r="A7659" s="19" t="s">
        <v>7907</v>
      </c>
      <c r="B7659" s="20" t="s">
        <v>7906</v>
      </c>
      <c r="C7659" s="22">
        <v>-85</v>
      </c>
      <c r="D7659" s="21" t="s">
        <v>345</v>
      </c>
      <c r="E7659" s="23"/>
    </row>
    <row r="7660" spans="1:5" ht="20" customHeight="1">
      <c r="A7660" s="19" t="s">
        <v>7910</v>
      </c>
      <c r="B7660" s="20" t="s">
        <v>7909</v>
      </c>
      <c r="C7660" s="21" t="s">
        <v>169455</v>
      </c>
      <c r="D7660" s="21" t="s">
        <v>345</v>
      </c>
      <c r="E7660" s="23"/>
    </row>
    <row r="7661" spans="1:5" ht="20" customHeight="1">
      <c r="A7661" s="19" t="s">
        <v>7911</v>
      </c>
      <c r="B7661" s="20" t="s">
        <v>7912</v>
      </c>
      <c r="C7661" s="22">
        <v>-115</v>
      </c>
      <c r="D7661" s="21" t="s">
        <v>345</v>
      </c>
      <c r="E7661" s="23"/>
    </row>
    <row r="7662" spans="1:5" ht="20" customHeight="1">
      <c r="A7662" s="19" t="s">
        <v>7913</v>
      </c>
      <c r="B7662" s="20" t="s">
        <v>7914</v>
      </c>
      <c r="C7662" s="22">
        <v>-25</v>
      </c>
      <c r="D7662" s="21" t="s">
        <v>345</v>
      </c>
      <c r="E7662" s="23"/>
    </row>
    <row r="7663" spans="1:5" ht="20" customHeight="1">
      <c r="A7663" s="19" t="s">
        <v>7915</v>
      </c>
      <c r="B7663" s="20" t="s">
        <v>7916</v>
      </c>
      <c r="C7663" s="21" t="s">
        <v>169486</v>
      </c>
      <c r="D7663" s="21" t="s">
        <v>345</v>
      </c>
      <c r="E7663" s="23"/>
    </row>
    <row r="7664" spans="1:5" ht="20" customHeight="1">
      <c r="A7664" s="19" t="s">
        <v>7917</v>
      </c>
      <c r="B7664" s="20" t="s">
        <v>7918</v>
      </c>
      <c r="C7664" s="22">
        <v>0</v>
      </c>
      <c r="D7664" s="21" t="s">
        <v>345</v>
      </c>
      <c r="E7664" s="23"/>
    </row>
    <row r="7665" spans="1:5" ht="32" customHeight="1">
      <c r="A7665" s="19" t="s">
        <v>7921</v>
      </c>
      <c r="B7665" s="20" t="s">
        <v>7920</v>
      </c>
      <c r="C7665" s="21" t="s">
        <v>169570</v>
      </c>
      <c r="D7665" s="21" t="s">
        <v>345</v>
      </c>
      <c r="E7665" s="23"/>
    </row>
    <row r="7666" spans="1:5" ht="20" customHeight="1">
      <c r="A7666" s="19" t="s">
        <v>7924</v>
      </c>
      <c r="B7666" s="20" t="s">
        <v>7925</v>
      </c>
      <c r="C7666" s="22">
        <v>15</v>
      </c>
      <c r="D7666" s="21" t="s">
        <v>345</v>
      </c>
      <c r="E7666" s="23"/>
    </row>
    <row r="7667" spans="1:5" ht="20" customHeight="1">
      <c r="A7667" s="19" t="s">
        <v>7926</v>
      </c>
      <c r="B7667" s="20" t="s">
        <v>7927</v>
      </c>
      <c r="C7667" s="21" t="s">
        <v>169433</v>
      </c>
      <c r="D7667" s="21" t="s">
        <v>345</v>
      </c>
      <c r="E7667" s="23"/>
    </row>
    <row r="7668" spans="1:5" ht="20" customHeight="1">
      <c r="A7668" s="19" t="s">
        <v>7928</v>
      </c>
      <c r="B7668" s="20" t="s">
        <v>7929</v>
      </c>
      <c r="C7668" s="22">
        <v>-125</v>
      </c>
      <c r="D7668" s="21" t="s">
        <v>345</v>
      </c>
      <c r="E7668" s="23"/>
    </row>
    <row r="7669" spans="1:5" ht="20" customHeight="1">
      <c r="A7669" s="19" t="s">
        <v>7932</v>
      </c>
      <c r="B7669" s="20" t="s">
        <v>7931</v>
      </c>
      <c r="C7669" s="22">
        <v>-45</v>
      </c>
      <c r="D7669" s="21" t="s">
        <v>345</v>
      </c>
      <c r="E7669" s="23"/>
    </row>
    <row r="7670" spans="1:5" ht="20" customHeight="1">
      <c r="A7670" s="19" t="s">
        <v>7933</v>
      </c>
      <c r="B7670" s="20" t="s">
        <v>7934</v>
      </c>
      <c r="C7670" s="21" t="s">
        <v>169477</v>
      </c>
      <c r="D7670" s="21" t="s">
        <v>345</v>
      </c>
      <c r="E7670" s="23"/>
    </row>
    <row r="7671" spans="1:5" ht="20" customHeight="1">
      <c r="A7671" s="19" t="s">
        <v>7935</v>
      </c>
      <c r="B7671" s="20" t="s">
        <v>7936</v>
      </c>
      <c r="C7671" s="22">
        <v>-35</v>
      </c>
      <c r="D7671" s="21" t="s">
        <v>345</v>
      </c>
      <c r="E7671" s="23"/>
    </row>
    <row r="7672" spans="1:5" ht="20" customHeight="1">
      <c r="A7672" s="19" t="s">
        <v>7939</v>
      </c>
      <c r="B7672" s="20" t="s">
        <v>7938</v>
      </c>
      <c r="C7672" s="21" t="s">
        <v>169471</v>
      </c>
      <c r="D7672" s="21" t="s">
        <v>345</v>
      </c>
      <c r="E7672" s="23"/>
    </row>
    <row r="7673" spans="1:5" ht="20" customHeight="1">
      <c r="A7673" s="19" t="s">
        <v>7940</v>
      </c>
      <c r="B7673" s="20" t="s">
        <v>7941</v>
      </c>
      <c r="C7673" s="21" t="s">
        <v>169443</v>
      </c>
      <c r="D7673" s="21" t="s">
        <v>345</v>
      </c>
      <c r="E7673" s="23"/>
    </row>
    <row r="7674" spans="1:5" ht="20" customHeight="1">
      <c r="A7674" s="19" t="s">
        <v>7945</v>
      </c>
      <c r="B7674" s="20" t="s">
        <v>7943</v>
      </c>
      <c r="C7674" s="21" t="s">
        <v>169455</v>
      </c>
      <c r="D7674" s="21" t="s">
        <v>345</v>
      </c>
      <c r="E7674" s="23"/>
    </row>
    <row r="7675" spans="1:5" ht="20" customHeight="1">
      <c r="A7675" s="19" t="s">
        <v>7946</v>
      </c>
      <c r="B7675" s="20" t="s">
        <v>7947</v>
      </c>
      <c r="C7675" s="22">
        <v>0</v>
      </c>
      <c r="D7675" s="21" t="s">
        <v>296</v>
      </c>
      <c r="E7675" s="23"/>
    </row>
    <row r="7676" spans="1:5" ht="20" customHeight="1">
      <c r="A7676" s="19" t="s">
        <v>7957</v>
      </c>
      <c r="B7676" s="20" t="s">
        <v>7958</v>
      </c>
      <c r="C7676" s="21" t="s">
        <v>169471</v>
      </c>
      <c r="D7676" s="21" t="s">
        <v>345</v>
      </c>
      <c r="E7676" s="23"/>
    </row>
    <row r="7677" spans="1:5" ht="20" customHeight="1">
      <c r="A7677" s="19" t="s">
        <v>7968</v>
      </c>
      <c r="B7677" s="20" t="s">
        <v>7969</v>
      </c>
      <c r="C7677" s="22">
        <v>-15</v>
      </c>
      <c r="D7677" s="21" t="s">
        <v>345</v>
      </c>
      <c r="E7677" s="23"/>
    </row>
    <row r="7678" spans="1:5" ht="20" customHeight="1">
      <c r="A7678" s="19" t="s">
        <v>7983</v>
      </c>
      <c r="B7678" s="20" t="s">
        <v>7984</v>
      </c>
      <c r="C7678" s="22">
        <v>-85</v>
      </c>
      <c r="D7678" s="21" t="s">
        <v>345</v>
      </c>
      <c r="E7678" s="23"/>
    </row>
    <row r="7679" spans="1:5" ht="20" customHeight="1">
      <c r="A7679" s="19" t="s">
        <v>7986</v>
      </c>
      <c r="B7679" s="20" t="s">
        <v>7987</v>
      </c>
      <c r="C7679" s="22">
        <v>-125</v>
      </c>
      <c r="D7679" s="21" t="s">
        <v>345</v>
      </c>
      <c r="E7679" s="23"/>
    </row>
    <row r="7680" spans="1:5" ht="20" customHeight="1">
      <c r="A7680" s="19" t="s">
        <v>7989</v>
      </c>
      <c r="B7680" s="20" t="s">
        <v>7990</v>
      </c>
      <c r="C7680" s="21" t="s">
        <v>169456</v>
      </c>
      <c r="D7680" s="21" t="s">
        <v>345</v>
      </c>
      <c r="E7680" s="23"/>
    </row>
    <row r="7681" spans="1:5" ht="20" customHeight="1">
      <c r="A7681" s="19" t="s">
        <v>8002</v>
      </c>
      <c r="B7681" s="20" t="s">
        <v>8001</v>
      </c>
      <c r="C7681" s="21" t="s">
        <v>169471</v>
      </c>
      <c r="D7681" s="21" t="s">
        <v>345</v>
      </c>
      <c r="E7681" s="23"/>
    </row>
    <row r="7682" spans="1:5" ht="20" customHeight="1">
      <c r="A7682" s="19" t="s">
        <v>8014</v>
      </c>
      <c r="B7682" s="20" t="s">
        <v>8015</v>
      </c>
      <c r="C7682" s="21" t="s">
        <v>169433</v>
      </c>
      <c r="D7682" s="21" t="s">
        <v>345</v>
      </c>
      <c r="E7682" s="23"/>
    </row>
    <row r="7683" spans="1:5" ht="20" customHeight="1">
      <c r="A7683" s="19" t="s">
        <v>8021</v>
      </c>
      <c r="B7683" s="20" t="s">
        <v>8020</v>
      </c>
      <c r="C7683" s="21" t="s">
        <v>169486</v>
      </c>
      <c r="D7683" s="21" t="s">
        <v>345</v>
      </c>
      <c r="E7683" s="23"/>
    </row>
    <row r="7684" spans="1:5" ht="32" customHeight="1">
      <c r="A7684" s="19" t="s">
        <v>8029</v>
      </c>
      <c r="B7684" s="20" t="s">
        <v>8030</v>
      </c>
      <c r="C7684" s="21" t="s">
        <v>169558</v>
      </c>
      <c r="D7684" s="21" t="s">
        <v>345</v>
      </c>
      <c r="E7684" s="23"/>
    </row>
    <row r="7685" spans="1:5" ht="20" customHeight="1">
      <c r="A7685" s="19" t="s">
        <v>8044</v>
      </c>
      <c r="B7685" s="20" t="s">
        <v>8045</v>
      </c>
      <c r="C7685" s="22">
        <v>-55</v>
      </c>
      <c r="D7685" s="21" t="s">
        <v>345</v>
      </c>
      <c r="E7685" s="23"/>
    </row>
    <row r="7686" spans="1:5" ht="20" customHeight="1">
      <c r="A7686" s="19" t="s">
        <v>8047</v>
      </c>
      <c r="B7686" s="20" t="s">
        <v>8048</v>
      </c>
      <c r="C7686" s="21" t="s">
        <v>169443</v>
      </c>
      <c r="D7686" s="21" t="s">
        <v>345</v>
      </c>
      <c r="E7686" s="23"/>
    </row>
    <row r="7687" spans="1:5" ht="20" customHeight="1">
      <c r="A7687" s="19" t="s">
        <v>8060</v>
      </c>
      <c r="B7687" s="20" t="s">
        <v>8059</v>
      </c>
      <c r="C7687" s="21" t="s">
        <v>169471</v>
      </c>
      <c r="D7687" s="21" t="s">
        <v>345</v>
      </c>
      <c r="E7687" s="23"/>
    </row>
    <row r="7688" spans="1:5" ht="20" customHeight="1">
      <c r="A7688" s="19" t="s">
        <v>8064</v>
      </c>
      <c r="B7688" s="20" t="s">
        <v>8065</v>
      </c>
      <c r="C7688" s="21" t="s">
        <v>169438</v>
      </c>
      <c r="D7688" s="21" t="s">
        <v>296</v>
      </c>
      <c r="E7688" s="23"/>
    </row>
    <row r="7689" spans="1:5" ht="20" customHeight="1">
      <c r="A7689" s="19" t="s">
        <v>8105</v>
      </c>
      <c r="B7689" s="20" t="s">
        <v>8106</v>
      </c>
      <c r="C7689" s="22">
        <v>-45</v>
      </c>
      <c r="D7689" s="21" t="s">
        <v>345</v>
      </c>
      <c r="E7689" s="23"/>
    </row>
    <row r="7690" spans="1:5" ht="20" customHeight="1">
      <c r="A7690" s="19" t="s">
        <v>8159</v>
      </c>
      <c r="B7690" s="20" t="s">
        <v>8160</v>
      </c>
      <c r="C7690" s="21" t="s">
        <v>169471</v>
      </c>
      <c r="D7690" s="21" t="s">
        <v>345</v>
      </c>
      <c r="E7690" s="23"/>
    </row>
    <row r="7691" spans="1:5" ht="20" customHeight="1">
      <c r="A7691" s="19" t="s">
        <v>8207</v>
      </c>
      <c r="B7691" s="20" t="s">
        <v>8208</v>
      </c>
      <c r="C7691" s="21" t="s">
        <v>169442</v>
      </c>
      <c r="D7691" s="21" t="s">
        <v>345</v>
      </c>
      <c r="E7691" s="23"/>
    </row>
    <row r="7692" spans="1:5" ht="20" customHeight="1">
      <c r="A7692" s="19" t="s">
        <v>8215</v>
      </c>
      <c r="B7692" s="20" t="s">
        <v>8216</v>
      </c>
      <c r="C7692" s="21" t="s">
        <v>169493</v>
      </c>
      <c r="D7692" s="21" t="s">
        <v>345</v>
      </c>
      <c r="E7692" s="23"/>
    </row>
    <row r="7693" spans="1:5" ht="20" customHeight="1">
      <c r="A7693" s="19" t="s">
        <v>8219</v>
      </c>
      <c r="B7693" s="20" t="s">
        <v>8220</v>
      </c>
      <c r="C7693" s="21" t="s">
        <v>169456</v>
      </c>
      <c r="D7693" s="21" t="s">
        <v>345</v>
      </c>
      <c r="E7693" s="23"/>
    </row>
    <row r="7694" spans="1:5" ht="20" customHeight="1">
      <c r="A7694" s="19" t="s">
        <v>8274</v>
      </c>
      <c r="B7694" s="20" t="s">
        <v>8273</v>
      </c>
      <c r="C7694" s="22">
        <v>-105</v>
      </c>
      <c r="D7694" s="21" t="s">
        <v>345</v>
      </c>
      <c r="E7694" s="23"/>
    </row>
    <row r="7695" spans="1:5" ht="20" customHeight="1">
      <c r="A7695" s="19" t="s">
        <v>8294</v>
      </c>
      <c r="B7695" s="20" t="s">
        <v>8295</v>
      </c>
      <c r="C7695" s="22">
        <v>-135</v>
      </c>
      <c r="D7695" s="21" t="s">
        <v>345</v>
      </c>
      <c r="E7695" s="23"/>
    </row>
    <row r="7696" spans="1:5" ht="20" customHeight="1">
      <c r="A7696" s="19" t="s">
        <v>8307</v>
      </c>
      <c r="B7696" s="20" t="s">
        <v>8308</v>
      </c>
      <c r="C7696" s="21" t="s">
        <v>169439</v>
      </c>
      <c r="D7696" s="21" t="s">
        <v>345</v>
      </c>
      <c r="E7696" s="23"/>
    </row>
    <row r="7697" spans="1:5" ht="20" customHeight="1">
      <c r="A7697" s="19" t="s">
        <v>8322</v>
      </c>
      <c r="B7697" s="20" t="s">
        <v>8321</v>
      </c>
      <c r="C7697" s="22">
        <v>-75</v>
      </c>
      <c r="D7697" s="21" t="s">
        <v>345</v>
      </c>
      <c r="E7697" s="23"/>
    </row>
    <row r="7698" spans="1:5" ht="20" customHeight="1">
      <c r="A7698" s="19" t="s">
        <v>8324</v>
      </c>
      <c r="B7698" s="20" t="s">
        <v>8325</v>
      </c>
      <c r="C7698" s="21" t="s">
        <v>169477</v>
      </c>
      <c r="D7698" s="21" t="s">
        <v>345</v>
      </c>
      <c r="E7698" s="23"/>
    </row>
    <row r="7699" spans="1:5" ht="20" customHeight="1">
      <c r="A7699" s="19" t="s">
        <v>8342</v>
      </c>
      <c r="B7699" s="20" t="s">
        <v>8340</v>
      </c>
      <c r="C7699" s="21" t="s">
        <v>169486</v>
      </c>
      <c r="D7699" s="21" t="s">
        <v>345</v>
      </c>
      <c r="E7699" s="23"/>
    </row>
    <row r="7700" spans="1:5" ht="20" customHeight="1">
      <c r="A7700" s="19" t="s">
        <v>8346</v>
      </c>
      <c r="B7700" s="20" t="s">
        <v>8347</v>
      </c>
      <c r="C7700" s="21" t="s">
        <v>169486</v>
      </c>
      <c r="D7700" s="21" t="s">
        <v>345</v>
      </c>
      <c r="E7700" s="23"/>
    </row>
    <row r="7701" spans="1:5" ht="20" customHeight="1">
      <c r="A7701" s="19" t="s">
        <v>8348</v>
      </c>
      <c r="B7701" s="20" t="s">
        <v>8349</v>
      </c>
      <c r="C7701" s="21" t="s">
        <v>169471</v>
      </c>
      <c r="D7701" s="21" t="s">
        <v>345</v>
      </c>
      <c r="E7701" s="23"/>
    </row>
    <row r="7702" spans="1:5" ht="20" customHeight="1">
      <c r="A7702" s="19" t="s">
        <v>8350</v>
      </c>
      <c r="B7702" s="20" t="s">
        <v>8351</v>
      </c>
      <c r="C7702" s="21" t="s">
        <v>169474</v>
      </c>
      <c r="D7702" s="21" t="s">
        <v>345</v>
      </c>
      <c r="E7702" s="23"/>
    </row>
    <row r="7703" spans="1:5" ht="20" customHeight="1">
      <c r="A7703" s="19" t="s">
        <v>8352</v>
      </c>
      <c r="B7703" s="20" t="s">
        <v>8353</v>
      </c>
      <c r="C7703" s="22">
        <v>-145</v>
      </c>
      <c r="D7703" s="21" t="s">
        <v>345</v>
      </c>
      <c r="E7703" s="23"/>
    </row>
    <row r="7704" spans="1:5" ht="20" customHeight="1">
      <c r="A7704" s="19" t="s">
        <v>8356</v>
      </c>
      <c r="B7704" s="20" t="s">
        <v>8355</v>
      </c>
      <c r="C7704" s="21" t="s">
        <v>169455</v>
      </c>
      <c r="D7704" s="21" t="s">
        <v>345</v>
      </c>
      <c r="E7704" s="23"/>
    </row>
    <row r="7705" spans="1:5" ht="20" customHeight="1">
      <c r="A7705" s="19" t="s">
        <v>8357</v>
      </c>
      <c r="B7705" s="20" t="s">
        <v>8358</v>
      </c>
      <c r="C7705" s="22">
        <v>-105</v>
      </c>
      <c r="D7705" s="21" t="s">
        <v>345</v>
      </c>
      <c r="E7705" s="23"/>
    </row>
    <row r="7706" spans="1:5" ht="20" customHeight="1">
      <c r="A7706" s="19" t="s">
        <v>8359</v>
      </c>
      <c r="B7706" s="20" t="s">
        <v>8360</v>
      </c>
      <c r="C7706" s="22">
        <v>-35</v>
      </c>
      <c r="D7706" s="21" t="s">
        <v>345</v>
      </c>
      <c r="E7706" s="23"/>
    </row>
    <row r="7707" spans="1:5" ht="20" customHeight="1">
      <c r="A7707" s="19" t="s">
        <v>8361</v>
      </c>
      <c r="B7707" s="20" t="s">
        <v>8362</v>
      </c>
      <c r="C7707" s="21" t="s">
        <v>169439</v>
      </c>
      <c r="D7707" s="21" t="s">
        <v>345</v>
      </c>
      <c r="E7707" s="23"/>
    </row>
    <row r="7708" spans="1:5" ht="20" customHeight="1">
      <c r="A7708" s="19" t="s">
        <v>8363</v>
      </c>
      <c r="B7708" s="20" t="s">
        <v>8364</v>
      </c>
      <c r="C7708" s="22">
        <v>-105</v>
      </c>
      <c r="D7708" s="21" t="s">
        <v>345</v>
      </c>
      <c r="E7708" s="23"/>
    </row>
    <row r="7709" spans="1:5" ht="20" customHeight="1">
      <c r="A7709" s="19" t="s">
        <v>8367</v>
      </c>
      <c r="B7709" s="20" t="s">
        <v>8366</v>
      </c>
      <c r="C7709" s="21" t="s">
        <v>169442</v>
      </c>
      <c r="D7709" s="21" t="s">
        <v>345</v>
      </c>
      <c r="E7709" s="23"/>
    </row>
    <row r="7710" spans="1:5" ht="20" customHeight="1">
      <c r="A7710" s="19" t="s">
        <v>8368</v>
      </c>
      <c r="B7710" s="20" t="s">
        <v>8369</v>
      </c>
      <c r="C7710" s="22">
        <v>-85</v>
      </c>
      <c r="D7710" s="21" t="s">
        <v>345</v>
      </c>
      <c r="E7710" s="23"/>
    </row>
    <row r="7711" spans="1:5" ht="20" customHeight="1">
      <c r="A7711" s="19" t="s">
        <v>8370</v>
      </c>
      <c r="B7711" s="20" t="s">
        <v>8371</v>
      </c>
      <c r="C7711" s="22">
        <v>-55</v>
      </c>
      <c r="D7711" s="21" t="s">
        <v>345</v>
      </c>
      <c r="E7711" s="23"/>
    </row>
    <row r="7712" spans="1:5" ht="20" customHeight="1">
      <c r="A7712" s="19" t="s">
        <v>8378</v>
      </c>
      <c r="B7712" s="20" t="s">
        <v>8375</v>
      </c>
      <c r="C7712" s="22">
        <v>-15</v>
      </c>
      <c r="D7712" s="21" t="s">
        <v>345</v>
      </c>
      <c r="E7712" s="23"/>
    </row>
    <row r="7713" spans="1:5" ht="20" customHeight="1">
      <c r="A7713" s="19" t="s">
        <v>8379</v>
      </c>
      <c r="B7713" s="20" t="s">
        <v>8380</v>
      </c>
      <c r="C7713" s="22">
        <v>-105</v>
      </c>
      <c r="D7713" s="21" t="s">
        <v>345</v>
      </c>
      <c r="E7713" s="23"/>
    </row>
    <row r="7714" spans="1:5" ht="20" customHeight="1">
      <c r="A7714" s="19" t="s">
        <v>8381</v>
      </c>
      <c r="B7714" s="20" t="s">
        <v>8382</v>
      </c>
      <c r="C7714" s="21" t="s">
        <v>169436</v>
      </c>
      <c r="D7714" s="21" t="s">
        <v>345</v>
      </c>
      <c r="E7714" s="23"/>
    </row>
    <row r="7715" spans="1:5" ht="20" customHeight="1">
      <c r="A7715" s="19" t="s">
        <v>8385</v>
      </c>
      <c r="B7715" s="20" t="s">
        <v>8384</v>
      </c>
      <c r="C7715" s="21" t="s">
        <v>169433</v>
      </c>
      <c r="D7715" s="21" t="s">
        <v>345</v>
      </c>
      <c r="E7715" s="23"/>
    </row>
    <row r="7716" spans="1:5" ht="20" customHeight="1">
      <c r="A7716" s="19" t="s">
        <v>8386</v>
      </c>
      <c r="B7716" s="20" t="s">
        <v>8387</v>
      </c>
      <c r="C7716" s="22">
        <v>-125</v>
      </c>
      <c r="D7716" s="21" t="s">
        <v>345</v>
      </c>
      <c r="E7716" s="23"/>
    </row>
    <row r="7717" spans="1:5" ht="20" customHeight="1">
      <c r="A7717" s="19" t="s">
        <v>8388</v>
      </c>
      <c r="B7717" s="20" t="s">
        <v>8389</v>
      </c>
      <c r="C7717" s="22">
        <v>-55</v>
      </c>
      <c r="D7717" s="21" t="s">
        <v>345</v>
      </c>
      <c r="E7717" s="23"/>
    </row>
    <row r="7718" spans="1:5" ht="20" customHeight="1">
      <c r="A7718" s="19" t="s">
        <v>8394</v>
      </c>
      <c r="B7718" s="20" t="s">
        <v>8391</v>
      </c>
      <c r="C7718" s="21" t="s">
        <v>169455</v>
      </c>
      <c r="D7718" s="21" t="s">
        <v>345</v>
      </c>
      <c r="E7718" s="23"/>
    </row>
    <row r="7719" spans="1:5" ht="20" customHeight="1">
      <c r="A7719" s="19" t="s">
        <v>8395</v>
      </c>
      <c r="B7719" s="20" t="s">
        <v>8396</v>
      </c>
      <c r="C7719" s="22">
        <v>-115</v>
      </c>
      <c r="D7719" s="21" t="s">
        <v>345</v>
      </c>
      <c r="E7719" s="23"/>
    </row>
    <row r="7720" spans="1:5" ht="20" customHeight="1">
      <c r="A7720" s="19" t="s">
        <v>8401</v>
      </c>
      <c r="B7720" s="20" t="s">
        <v>8398</v>
      </c>
      <c r="C7720" s="21" t="s">
        <v>169486</v>
      </c>
      <c r="D7720" s="21" t="s">
        <v>345</v>
      </c>
      <c r="E7720" s="23"/>
    </row>
    <row r="7721" spans="1:5" ht="20" customHeight="1">
      <c r="A7721" s="19" t="s">
        <v>7856</v>
      </c>
      <c r="B7721" s="20" t="s">
        <v>7857</v>
      </c>
      <c r="C7721" s="22">
        <v>-75</v>
      </c>
      <c r="D7721" s="21" t="s">
        <v>139</v>
      </c>
      <c r="E7721" s="23"/>
    </row>
    <row r="7722" spans="1:5" ht="20" customHeight="1">
      <c r="A7722" s="19" t="s">
        <v>7922</v>
      </c>
      <c r="B7722" s="20" t="s">
        <v>7923</v>
      </c>
      <c r="C7722" s="22">
        <v>85</v>
      </c>
      <c r="D7722" s="21" t="s">
        <v>139</v>
      </c>
      <c r="E7722" s="23"/>
    </row>
    <row r="7723" spans="1:5" ht="32" customHeight="1">
      <c r="A7723" s="19" t="s">
        <v>7948</v>
      </c>
      <c r="B7723" s="20" t="s">
        <v>7947</v>
      </c>
      <c r="C7723" s="21" t="s">
        <v>169619</v>
      </c>
      <c r="D7723" s="21" t="s">
        <v>296</v>
      </c>
      <c r="E7723" s="23"/>
    </row>
    <row r="7724" spans="1:5" ht="20" customHeight="1">
      <c r="A7724" s="19" t="s">
        <v>7949</v>
      </c>
      <c r="B7724" s="20" t="s">
        <v>7950</v>
      </c>
      <c r="C7724" s="22">
        <v>-15</v>
      </c>
      <c r="D7724" s="21" t="s">
        <v>345</v>
      </c>
      <c r="E7724" s="23"/>
    </row>
    <row r="7725" spans="1:5" ht="20" customHeight="1">
      <c r="A7725" s="19" t="s">
        <v>7951</v>
      </c>
      <c r="B7725" s="20" t="s">
        <v>7952</v>
      </c>
      <c r="C7725" s="21" t="s">
        <v>169452</v>
      </c>
      <c r="D7725" s="21" t="s">
        <v>345</v>
      </c>
      <c r="E7725" s="23"/>
    </row>
    <row r="7726" spans="1:5" ht="20" customHeight="1">
      <c r="A7726" s="19" t="s">
        <v>7953</v>
      </c>
      <c r="B7726" s="20" t="s">
        <v>7954</v>
      </c>
      <c r="C7726" s="22">
        <v>55</v>
      </c>
      <c r="D7726" s="21" t="s">
        <v>345</v>
      </c>
      <c r="E7726" s="23"/>
    </row>
    <row r="7727" spans="1:5" ht="32" customHeight="1">
      <c r="A7727" s="19" t="s">
        <v>7955</v>
      </c>
      <c r="B7727" s="20" t="s">
        <v>7956</v>
      </c>
      <c r="C7727" s="21" t="s">
        <v>169570</v>
      </c>
      <c r="D7727" s="21" t="s">
        <v>345</v>
      </c>
      <c r="E7727" s="23"/>
    </row>
    <row r="7728" spans="1:5" ht="20" customHeight="1">
      <c r="A7728" s="19" t="s">
        <v>7959</v>
      </c>
      <c r="B7728" s="20" t="s">
        <v>7958</v>
      </c>
      <c r="C7728" s="21" t="s">
        <v>169471</v>
      </c>
      <c r="D7728" s="21" t="s">
        <v>345</v>
      </c>
      <c r="E7728" s="23"/>
    </row>
    <row r="7729" spans="1:5" ht="20" customHeight="1">
      <c r="A7729" s="19" t="s">
        <v>7960</v>
      </c>
      <c r="B7729" s="20" t="s">
        <v>7961</v>
      </c>
      <c r="C7729" s="21" t="s">
        <v>169476</v>
      </c>
      <c r="D7729" s="21" t="s">
        <v>345</v>
      </c>
      <c r="E7729" s="23"/>
    </row>
    <row r="7730" spans="1:5" ht="20" customHeight="1">
      <c r="A7730" s="19" t="s">
        <v>7962</v>
      </c>
      <c r="B7730" s="20" t="s">
        <v>7963</v>
      </c>
      <c r="C7730" s="22">
        <v>-45</v>
      </c>
      <c r="D7730" s="21" t="s">
        <v>345</v>
      </c>
      <c r="E7730" s="23"/>
    </row>
    <row r="7731" spans="1:5" ht="20" customHeight="1">
      <c r="A7731" s="19" t="s">
        <v>7964</v>
      </c>
      <c r="B7731" s="20" t="s">
        <v>7965</v>
      </c>
      <c r="C7731" s="21" t="s">
        <v>169435</v>
      </c>
      <c r="D7731" s="21" t="s">
        <v>345</v>
      </c>
      <c r="E7731" s="23"/>
    </row>
    <row r="7732" spans="1:5" ht="20" customHeight="1">
      <c r="A7732" s="19" t="s">
        <v>7966</v>
      </c>
      <c r="B7732" s="20" t="s">
        <v>7967</v>
      </c>
      <c r="C7732" s="21" t="s">
        <v>169435</v>
      </c>
      <c r="D7732" s="21" t="s">
        <v>345</v>
      </c>
      <c r="E7732" s="23"/>
    </row>
    <row r="7733" spans="1:5" ht="20" customHeight="1">
      <c r="A7733" s="19" t="s">
        <v>7970</v>
      </c>
      <c r="B7733" s="20" t="s">
        <v>7969</v>
      </c>
      <c r="C7733" s="22">
        <v>-15</v>
      </c>
      <c r="D7733" s="21" t="s">
        <v>345</v>
      </c>
      <c r="E7733" s="23"/>
    </row>
    <row r="7734" spans="1:5" ht="32" customHeight="1">
      <c r="A7734" s="19" t="s">
        <v>7971</v>
      </c>
      <c r="B7734" s="20" t="s">
        <v>7972</v>
      </c>
      <c r="C7734" s="21" t="s">
        <v>169578</v>
      </c>
      <c r="D7734" s="21" t="s">
        <v>345</v>
      </c>
      <c r="E7734" s="23"/>
    </row>
    <row r="7735" spans="1:5" ht="20" customHeight="1">
      <c r="A7735" s="19" t="s">
        <v>7973</v>
      </c>
      <c r="B7735" s="20" t="s">
        <v>7974</v>
      </c>
      <c r="C7735" s="22">
        <v>-5</v>
      </c>
      <c r="D7735" s="21" t="s">
        <v>345</v>
      </c>
      <c r="E7735" s="23"/>
    </row>
    <row r="7736" spans="1:5" ht="20" customHeight="1">
      <c r="A7736" s="19" t="s">
        <v>7977</v>
      </c>
      <c r="B7736" s="20" t="s">
        <v>7978</v>
      </c>
      <c r="C7736" s="22">
        <v>-35</v>
      </c>
      <c r="D7736" s="21" t="s">
        <v>345</v>
      </c>
      <c r="E7736" s="23"/>
    </row>
    <row r="7737" spans="1:5" ht="20" customHeight="1">
      <c r="A7737" s="19" t="s">
        <v>7979</v>
      </c>
      <c r="B7737" s="20" t="s">
        <v>7980</v>
      </c>
      <c r="C7737" s="21" t="s">
        <v>169462</v>
      </c>
      <c r="D7737" s="21" t="s">
        <v>345</v>
      </c>
      <c r="E7737" s="23"/>
    </row>
    <row r="7738" spans="1:5" ht="20" customHeight="1">
      <c r="A7738" s="19" t="s">
        <v>7981</v>
      </c>
      <c r="B7738" s="20" t="s">
        <v>7982</v>
      </c>
      <c r="C7738" s="21" t="s">
        <v>169476</v>
      </c>
      <c r="D7738" s="21" t="s">
        <v>345</v>
      </c>
      <c r="E7738" s="23"/>
    </row>
    <row r="7739" spans="1:5" ht="20" customHeight="1">
      <c r="A7739" s="19" t="s">
        <v>7985</v>
      </c>
      <c r="B7739" s="20" t="s">
        <v>7984</v>
      </c>
      <c r="C7739" s="22">
        <v>-85</v>
      </c>
      <c r="D7739" s="21" t="s">
        <v>345</v>
      </c>
      <c r="E7739" s="23"/>
    </row>
    <row r="7740" spans="1:5" ht="20" customHeight="1">
      <c r="A7740" s="19" t="s">
        <v>7988</v>
      </c>
      <c r="B7740" s="20" t="s">
        <v>7987</v>
      </c>
      <c r="C7740" s="22">
        <v>-125</v>
      </c>
      <c r="D7740" s="21" t="s">
        <v>345</v>
      </c>
      <c r="E7740" s="23"/>
    </row>
    <row r="7741" spans="1:5" ht="20" customHeight="1">
      <c r="A7741" s="19" t="s">
        <v>7991</v>
      </c>
      <c r="B7741" s="20" t="s">
        <v>7990</v>
      </c>
      <c r="C7741" s="21" t="s">
        <v>169456</v>
      </c>
      <c r="D7741" s="21" t="s">
        <v>345</v>
      </c>
      <c r="E7741" s="23"/>
    </row>
    <row r="7742" spans="1:5" ht="20" customHeight="1">
      <c r="A7742" s="19" t="s">
        <v>7992</v>
      </c>
      <c r="B7742" s="20" t="s">
        <v>7993</v>
      </c>
      <c r="C7742" s="22">
        <v>-85</v>
      </c>
      <c r="D7742" s="21" t="s">
        <v>345</v>
      </c>
      <c r="E7742" s="23"/>
    </row>
    <row r="7743" spans="1:5" ht="20" customHeight="1">
      <c r="A7743" s="19" t="s">
        <v>7994</v>
      </c>
      <c r="B7743" s="20" t="s">
        <v>7995</v>
      </c>
      <c r="C7743" s="21" t="s">
        <v>169443</v>
      </c>
      <c r="D7743" s="21" t="s">
        <v>345</v>
      </c>
      <c r="E7743" s="23"/>
    </row>
    <row r="7744" spans="1:5" ht="20" customHeight="1">
      <c r="A7744" s="19" t="s">
        <v>7996</v>
      </c>
      <c r="B7744" s="20" t="s">
        <v>7997</v>
      </c>
      <c r="C7744" s="21" t="s">
        <v>169435</v>
      </c>
      <c r="D7744" s="21" t="s">
        <v>345</v>
      </c>
      <c r="E7744" s="23"/>
    </row>
    <row r="7745" spans="1:5" ht="20" customHeight="1">
      <c r="A7745" s="19" t="s">
        <v>7998</v>
      </c>
      <c r="B7745" s="20" t="s">
        <v>7999</v>
      </c>
      <c r="C7745" s="22">
        <v>-35</v>
      </c>
      <c r="D7745" s="21" t="s">
        <v>345</v>
      </c>
      <c r="E7745" s="23"/>
    </row>
    <row r="7746" spans="1:5" ht="20" customHeight="1">
      <c r="A7746" s="19" t="s">
        <v>8003</v>
      </c>
      <c r="B7746" s="20" t="s">
        <v>8001</v>
      </c>
      <c r="C7746" s="21" t="s">
        <v>169471</v>
      </c>
      <c r="D7746" s="21" t="s">
        <v>345</v>
      </c>
      <c r="E7746" s="23"/>
    </row>
    <row r="7747" spans="1:5" ht="20" customHeight="1">
      <c r="A7747" s="19" t="s">
        <v>8004</v>
      </c>
      <c r="B7747" s="20" t="s">
        <v>8005</v>
      </c>
      <c r="C7747" s="21" t="s">
        <v>169471</v>
      </c>
      <c r="D7747" s="21" t="s">
        <v>345</v>
      </c>
      <c r="E7747" s="23"/>
    </row>
    <row r="7748" spans="1:5" ht="20" customHeight="1">
      <c r="A7748" s="19" t="s">
        <v>8006</v>
      </c>
      <c r="B7748" s="20" t="s">
        <v>8007</v>
      </c>
      <c r="C7748" s="22">
        <v>-5</v>
      </c>
      <c r="D7748" s="21" t="s">
        <v>345</v>
      </c>
      <c r="E7748" s="23"/>
    </row>
    <row r="7749" spans="1:5" ht="20" customHeight="1">
      <c r="A7749" s="19" t="s">
        <v>8008</v>
      </c>
      <c r="B7749" s="20" t="s">
        <v>8009</v>
      </c>
      <c r="C7749" s="21" t="s">
        <v>169439</v>
      </c>
      <c r="D7749" s="21" t="s">
        <v>345</v>
      </c>
      <c r="E7749" s="23"/>
    </row>
    <row r="7750" spans="1:5" ht="20" customHeight="1">
      <c r="A7750" s="19" t="s">
        <v>8010</v>
      </c>
      <c r="B7750" s="20" t="s">
        <v>8011</v>
      </c>
      <c r="C7750" s="21" t="s">
        <v>169438</v>
      </c>
      <c r="D7750" s="21" t="s">
        <v>345</v>
      </c>
      <c r="E7750" s="23"/>
    </row>
    <row r="7751" spans="1:5" ht="20" customHeight="1">
      <c r="A7751" s="19" t="s">
        <v>8012</v>
      </c>
      <c r="B7751" s="20" t="s">
        <v>8013</v>
      </c>
      <c r="C7751" s="21" t="s">
        <v>169471</v>
      </c>
      <c r="D7751" s="21" t="s">
        <v>345</v>
      </c>
      <c r="E7751" s="23"/>
    </row>
    <row r="7752" spans="1:5" ht="20" customHeight="1">
      <c r="A7752" s="19" t="s">
        <v>8016</v>
      </c>
      <c r="B7752" s="20" t="s">
        <v>8015</v>
      </c>
      <c r="C7752" s="21" t="s">
        <v>169433</v>
      </c>
      <c r="D7752" s="21" t="s">
        <v>345</v>
      </c>
      <c r="E7752" s="23"/>
    </row>
    <row r="7753" spans="1:5" ht="20" customHeight="1">
      <c r="A7753" s="19" t="s">
        <v>8017</v>
      </c>
      <c r="B7753" s="20" t="s">
        <v>8018</v>
      </c>
      <c r="C7753" s="22">
        <v>-35</v>
      </c>
      <c r="D7753" s="21" t="s">
        <v>345</v>
      </c>
      <c r="E7753" s="23"/>
    </row>
    <row r="7754" spans="1:5" ht="20" customHeight="1">
      <c r="A7754" s="19" t="s">
        <v>8022</v>
      </c>
      <c r="B7754" s="20" t="s">
        <v>8020</v>
      </c>
      <c r="C7754" s="21" t="s">
        <v>169486</v>
      </c>
      <c r="D7754" s="21" t="s">
        <v>345</v>
      </c>
      <c r="E7754" s="23"/>
    </row>
    <row r="7755" spans="1:5" ht="20" customHeight="1">
      <c r="A7755" s="19" t="s">
        <v>8023</v>
      </c>
      <c r="B7755" s="20" t="s">
        <v>8024</v>
      </c>
      <c r="C7755" s="22">
        <v>-35</v>
      </c>
      <c r="D7755" s="21" t="s">
        <v>345</v>
      </c>
      <c r="E7755" s="23"/>
    </row>
    <row r="7756" spans="1:5" ht="20" customHeight="1">
      <c r="A7756" s="19" t="s">
        <v>8025</v>
      </c>
      <c r="B7756" s="20" t="s">
        <v>8026</v>
      </c>
      <c r="C7756" s="21" t="s">
        <v>169462</v>
      </c>
      <c r="D7756" s="21" t="s">
        <v>345</v>
      </c>
      <c r="E7756" s="23"/>
    </row>
    <row r="7757" spans="1:5" ht="20" customHeight="1">
      <c r="A7757" s="19" t="s">
        <v>8027</v>
      </c>
      <c r="B7757" s="20" t="s">
        <v>8028</v>
      </c>
      <c r="C7757" s="22">
        <v>75</v>
      </c>
      <c r="D7757" s="21" t="s">
        <v>345</v>
      </c>
      <c r="E7757" s="23"/>
    </row>
    <row r="7758" spans="1:5" ht="32" customHeight="1">
      <c r="A7758" s="19" t="s">
        <v>8031</v>
      </c>
      <c r="B7758" s="20" t="s">
        <v>8030</v>
      </c>
      <c r="C7758" s="21" t="s">
        <v>169558</v>
      </c>
      <c r="D7758" s="21" t="s">
        <v>345</v>
      </c>
      <c r="E7758" s="23"/>
    </row>
    <row r="7759" spans="1:5" ht="32" customHeight="1">
      <c r="A7759" s="19" t="s">
        <v>8032</v>
      </c>
      <c r="B7759" s="20" t="s">
        <v>8033</v>
      </c>
      <c r="C7759" s="21" t="s">
        <v>169562</v>
      </c>
      <c r="D7759" s="21" t="s">
        <v>345</v>
      </c>
      <c r="E7759" s="23"/>
    </row>
    <row r="7760" spans="1:5" ht="20" customHeight="1">
      <c r="A7760" s="19" t="s">
        <v>8036</v>
      </c>
      <c r="B7760" s="20" t="s">
        <v>8037</v>
      </c>
      <c r="C7760" s="21" t="s">
        <v>169449</v>
      </c>
      <c r="D7760" s="21" t="s">
        <v>345</v>
      </c>
      <c r="E7760" s="23"/>
    </row>
    <row r="7761" spans="1:5" ht="20" customHeight="1">
      <c r="A7761" s="19" t="s">
        <v>8038</v>
      </c>
      <c r="B7761" s="20" t="s">
        <v>8039</v>
      </c>
      <c r="C7761" s="21" t="s">
        <v>169476</v>
      </c>
      <c r="D7761" s="21" t="s">
        <v>345</v>
      </c>
      <c r="E7761" s="23"/>
    </row>
    <row r="7762" spans="1:5" ht="20" customHeight="1">
      <c r="A7762" s="19" t="s">
        <v>8040</v>
      </c>
      <c r="B7762" s="20" t="s">
        <v>8041</v>
      </c>
      <c r="C7762" s="21" t="s">
        <v>169438</v>
      </c>
      <c r="D7762" s="21" t="s">
        <v>345</v>
      </c>
      <c r="E7762" s="23"/>
    </row>
    <row r="7763" spans="1:5" ht="20" customHeight="1">
      <c r="A7763" s="19" t="s">
        <v>8042</v>
      </c>
      <c r="B7763" s="20" t="s">
        <v>8043</v>
      </c>
      <c r="C7763" s="22">
        <v>55</v>
      </c>
      <c r="D7763" s="21" t="s">
        <v>345</v>
      </c>
      <c r="E7763" s="23"/>
    </row>
    <row r="7764" spans="1:5" ht="20" customHeight="1">
      <c r="A7764" s="19" t="s">
        <v>8046</v>
      </c>
      <c r="B7764" s="20" t="s">
        <v>8045</v>
      </c>
      <c r="C7764" s="22">
        <v>-55</v>
      </c>
      <c r="D7764" s="21" t="s">
        <v>345</v>
      </c>
      <c r="E7764" s="23"/>
    </row>
    <row r="7765" spans="1:5" ht="20" customHeight="1">
      <c r="A7765" s="19" t="s">
        <v>8049</v>
      </c>
      <c r="B7765" s="20" t="s">
        <v>8048</v>
      </c>
      <c r="C7765" s="21" t="s">
        <v>169443</v>
      </c>
      <c r="D7765" s="21" t="s">
        <v>345</v>
      </c>
      <c r="E7765" s="23"/>
    </row>
    <row r="7766" spans="1:5" ht="20" customHeight="1">
      <c r="A7766" s="19" t="s">
        <v>8050</v>
      </c>
      <c r="B7766" s="20" t="s">
        <v>8051</v>
      </c>
      <c r="C7766" s="21" t="s">
        <v>169442</v>
      </c>
      <c r="D7766" s="21" t="s">
        <v>345</v>
      </c>
      <c r="E7766" s="23"/>
    </row>
    <row r="7767" spans="1:5" ht="20" customHeight="1">
      <c r="A7767" s="19" t="s">
        <v>8052</v>
      </c>
      <c r="B7767" s="20" t="s">
        <v>8053</v>
      </c>
      <c r="C7767" s="21" t="s">
        <v>169474</v>
      </c>
      <c r="D7767" s="21" t="s">
        <v>345</v>
      </c>
      <c r="E7767" s="23"/>
    </row>
    <row r="7768" spans="1:5" ht="20" customHeight="1">
      <c r="A7768" s="19" t="s">
        <v>8054</v>
      </c>
      <c r="B7768" s="20" t="s">
        <v>8055</v>
      </c>
      <c r="C7768" s="22">
        <v>55</v>
      </c>
      <c r="D7768" s="21" t="s">
        <v>345</v>
      </c>
      <c r="E7768" s="23"/>
    </row>
    <row r="7769" spans="1:5" ht="20" customHeight="1">
      <c r="A7769" s="19" t="s">
        <v>8056</v>
      </c>
      <c r="B7769" s="20" t="s">
        <v>8057</v>
      </c>
      <c r="C7769" s="22">
        <v>-35</v>
      </c>
      <c r="D7769" s="21" t="s">
        <v>345</v>
      </c>
      <c r="E7769" s="23"/>
    </row>
    <row r="7770" spans="1:5" ht="20" customHeight="1">
      <c r="A7770" s="19" t="s">
        <v>8061</v>
      </c>
      <c r="B7770" s="20" t="s">
        <v>8059</v>
      </c>
      <c r="C7770" s="21" t="s">
        <v>169471</v>
      </c>
      <c r="D7770" s="21" t="s">
        <v>345</v>
      </c>
      <c r="E7770" s="23"/>
    </row>
    <row r="7771" spans="1:5" ht="20" customHeight="1">
      <c r="A7771" s="19" t="s">
        <v>8062</v>
      </c>
      <c r="B7771" s="20" t="s">
        <v>8063</v>
      </c>
      <c r="C7771" s="22">
        <v>-55</v>
      </c>
      <c r="D7771" s="21" t="s">
        <v>345</v>
      </c>
      <c r="E7771" s="23"/>
    </row>
    <row r="7772" spans="1:5" ht="20" customHeight="1">
      <c r="A7772" s="19" t="s">
        <v>8066</v>
      </c>
      <c r="B7772" s="20" t="s">
        <v>8065</v>
      </c>
      <c r="C7772" s="21" t="s">
        <v>169438</v>
      </c>
      <c r="D7772" s="21" t="s">
        <v>296</v>
      </c>
      <c r="E7772" s="23"/>
    </row>
    <row r="7773" spans="1:5" ht="20" customHeight="1">
      <c r="A7773" s="19" t="s">
        <v>8076</v>
      </c>
      <c r="B7773" s="20" t="s">
        <v>8077</v>
      </c>
      <c r="C7773" s="22">
        <v>15</v>
      </c>
      <c r="D7773" s="21" t="s">
        <v>345</v>
      </c>
      <c r="E7773" s="23"/>
    </row>
    <row r="7774" spans="1:5" ht="20" customHeight="1">
      <c r="A7774" s="19" t="s">
        <v>8089</v>
      </c>
      <c r="B7774" s="20" t="s">
        <v>8090</v>
      </c>
      <c r="C7774" s="22">
        <v>85</v>
      </c>
      <c r="D7774" s="21" t="s">
        <v>345</v>
      </c>
      <c r="E7774" s="23"/>
    </row>
    <row r="7775" spans="1:5" ht="20" customHeight="1">
      <c r="A7775" s="19" t="s">
        <v>8102</v>
      </c>
      <c r="B7775" s="20" t="s">
        <v>8103</v>
      </c>
      <c r="C7775" s="21" t="s">
        <v>169498</v>
      </c>
      <c r="D7775" s="21" t="s">
        <v>345</v>
      </c>
      <c r="E7775" s="23"/>
    </row>
    <row r="7776" spans="1:5" ht="20" customHeight="1">
      <c r="A7776" s="19" t="s">
        <v>8107</v>
      </c>
      <c r="B7776" s="20" t="s">
        <v>8106</v>
      </c>
      <c r="C7776" s="22">
        <v>-45</v>
      </c>
      <c r="D7776" s="21" t="s">
        <v>345</v>
      </c>
      <c r="E7776" s="23"/>
    </row>
    <row r="7777" spans="1:5" ht="20" customHeight="1">
      <c r="A7777" s="19" t="s">
        <v>8117</v>
      </c>
      <c r="B7777" s="20" t="s">
        <v>8118</v>
      </c>
      <c r="C7777" s="21" t="s">
        <v>169444</v>
      </c>
      <c r="D7777" s="21" t="s">
        <v>345</v>
      </c>
      <c r="E7777" s="23"/>
    </row>
    <row r="7778" spans="1:5" ht="20" customHeight="1">
      <c r="A7778" s="19" t="s">
        <v>8130</v>
      </c>
      <c r="B7778" s="20" t="s">
        <v>8131</v>
      </c>
      <c r="C7778" s="21" t="s">
        <v>169471</v>
      </c>
      <c r="D7778" s="21" t="s">
        <v>345</v>
      </c>
      <c r="E7778" s="23"/>
    </row>
    <row r="7779" spans="1:5" ht="20" customHeight="1">
      <c r="A7779" s="19" t="s">
        <v>8145</v>
      </c>
      <c r="B7779" s="20" t="s">
        <v>8146</v>
      </c>
      <c r="C7779" s="21" t="s">
        <v>169438</v>
      </c>
      <c r="D7779" s="21" t="s">
        <v>345</v>
      </c>
      <c r="E7779" s="23"/>
    </row>
    <row r="7780" spans="1:5" ht="20" customHeight="1">
      <c r="A7780" s="19" t="s">
        <v>8156</v>
      </c>
      <c r="B7780" s="20" t="s">
        <v>8157</v>
      </c>
      <c r="C7780" s="22">
        <v>65</v>
      </c>
      <c r="D7780" s="21" t="s">
        <v>345</v>
      </c>
      <c r="E7780" s="23"/>
    </row>
    <row r="7781" spans="1:5" ht="20" customHeight="1">
      <c r="A7781" s="19" t="s">
        <v>8161</v>
      </c>
      <c r="B7781" s="20" t="s">
        <v>8160</v>
      </c>
      <c r="C7781" s="21" t="s">
        <v>169471</v>
      </c>
      <c r="D7781" s="21" t="s">
        <v>345</v>
      </c>
      <c r="E7781" s="23"/>
    </row>
    <row r="7782" spans="1:5" ht="32" customHeight="1">
      <c r="A7782" s="19" t="s">
        <v>8175</v>
      </c>
      <c r="B7782" s="20" t="s">
        <v>8176</v>
      </c>
      <c r="C7782" s="21" t="s">
        <v>169562</v>
      </c>
      <c r="D7782" s="21" t="s">
        <v>345</v>
      </c>
      <c r="E7782" s="23"/>
    </row>
    <row r="7783" spans="1:5" ht="20" customHeight="1">
      <c r="A7783" s="19" t="s">
        <v>8180</v>
      </c>
      <c r="B7783" s="20" t="s">
        <v>8181</v>
      </c>
      <c r="C7783" s="21" t="s">
        <v>169442</v>
      </c>
      <c r="D7783" s="21" t="s">
        <v>345</v>
      </c>
      <c r="E7783" s="23"/>
    </row>
    <row r="7784" spans="1:5" ht="20" customHeight="1">
      <c r="A7784" s="19" t="s">
        <v>8191</v>
      </c>
      <c r="B7784" s="20" t="s">
        <v>8192</v>
      </c>
      <c r="C7784" s="22">
        <v>-95</v>
      </c>
      <c r="D7784" s="21" t="s">
        <v>345</v>
      </c>
      <c r="E7784" s="23"/>
    </row>
    <row r="7785" spans="1:5" ht="20" customHeight="1">
      <c r="A7785" s="19" t="s">
        <v>8202</v>
      </c>
      <c r="B7785" s="20" t="s">
        <v>8203</v>
      </c>
      <c r="C7785" s="22">
        <v>-45</v>
      </c>
      <c r="D7785" s="21" t="s">
        <v>345</v>
      </c>
      <c r="E7785" s="23"/>
    </row>
    <row r="7786" spans="1:5" ht="20" customHeight="1">
      <c r="A7786" s="19" t="s">
        <v>8209</v>
      </c>
      <c r="B7786" s="20" t="s">
        <v>8208</v>
      </c>
      <c r="C7786" s="21" t="s">
        <v>169442</v>
      </c>
      <c r="D7786" s="21" t="s">
        <v>345</v>
      </c>
      <c r="E7786" s="23"/>
    </row>
    <row r="7787" spans="1:5" ht="20" customHeight="1">
      <c r="A7787" s="19" t="s">
        <v>8217</v>
      </c>
      <c r="B7787" s="20" t="s">
        <v>8216</v>
      </c>
      <c r="C7787" s="21" t="s">
        <v>169493</v>
      </c>
      <c r="D7787" s="21" t="s">
        <v>345</v>
      </c>
      <c r="E7787" s="23"/>
    </row>
    <row r="7788" spans="1:5" ht="20" customHeight="1">
      <c r="A7788" s="19" t="s">
        <v>8221</v>
      </c>
      <c r="B7788" s="20" t="s">
        <v>8220</v>
      </c>
      <c r="C7788" s="21" t="s">
        <v>169456</v>
      </c>
      <c r="D7788" s="21" t="s">
        <v>345</v>
      </c>
      <c r="E7788" s="23"/>
    </row>
    <row r="7789" spans="1:5" ht="20" customHeight="1">
      <c r="A7789" s="19" t="s">
        <v>8231</v>
      </c>
      <c r="B7789" s="20" t="s">
        <v>8232</v>
      </c>
      <c r="C7789" s="21" t="s">
        <v>169456</v>
      </c>
      <c r="D7789" s="21" t="s">
        <v>345</v>
      </c>
      <c r="E7789" s="23"/>
    </row>
    <row r="7790" spans="1:5" ht="20" customHeight="1">
      <c r="A7790" s="19" t="s">
        <v>8244</v>
      </c>
      <c r="B7790" s="20" t="s">
        <v>8245</v>
      </c>
      <c r="C7790" s="22">
        <v>-145</v>
      </c>
      <c r="D7790" s="21" t="s">
        <v>345</v>
      </c>
      <c r="E7790" s="23"/>
    </row>
    <row r="7791" spans="1:5" ht="20" customHeight="1">
      <c r="A7791" s="19" t="s">
        <v>8255</v>
      </c>
      <c r="B7791" s="20" t="s">
        <v>8256</v>
      </c>
      <c r="C7791" s="21" t="s">
        <v>169490</v>
      </c>
      <c r="D7791" s="21" t="s">
        <v>345</v>
      </c>
      <c r="E7791" s="23"/>
    </row>
    <row r="7792" spans="1:5" ht="20" customHeight="1">
      <c r="A7792" s="19" t="s">
        <v>8266</v>
      </c>
      <c r="B7792" s="20" t="s">
        <v>8267</v>
      </c>
      <c r="C7792" s="22">
        <v>-55</v>
      </c>
      <c r="D7792" s="21" t="s">
        <v>345</v>
      </c>
      <c r="E7792" s="23"/>
    </row>
    <row r="7793" spans="1:5" ht="20" customHeight="1">
      <c r="A7793" s="19" t="s">
        <v>8269</v>
      </c>
      <c r="B7793" s="20" t="s">
        <v>8270</v>
      </c>
      <c r="C7793" s="21" t="s">
        <v>169474</v>
      </c>
      <c r="D7793" s="21" t="s">
        <v>345</v>
      </c>
      <c r="E7793" s="23"/>
    </row>
    <row r="7794" spans="1:5" ht="20" customHeight="1">
      <c r="A7794" s="19" t="s">
        <v>8275</v>
      </c>
      <c r="B7794" s="20" t="s">
        <v>8273</v>
      </c>
      <c r="C7794" s="22">
        <v>-105</v>
      </c>
      <c r="D7794" s="21" t="s">
        <v>345</v>
      </c>
      <c r="E7794" s="23"/>
    </row>
    <row r="7795" spans="1:5" ht="20" customHeight="1">
      <c r="A7795" s="19" t="s">
        <v>8285</v>
      </c>
      <c r="B7795" s="20" t="s">
        <v>8286</v>
      </c>
      <c r="C7795" s="21" t="s">
        <v>169433</v>
      </c>
      <c r="D7795" s="21" t="s">
        <v>345</v>
      </c>
      <c r="E7795" s="23"/>
    </row>
    <row r="7796" spans="1:5" ht="20" customHeight="1">
      <c r="A7796" s="19" t="s">
        <v>8290</v>
      </c>
      <c r="B7796" s="20" t="s">
        <v>8291</v>
      </c>
      <c r="C7796" s="21" t="s">
        <v>169486</v>
      </c>
      <c r="D7796" s="21" t="s">
        <v>345</v>
      </c>
      <c r="E7796" s="23"/>
    </row>
    <row r="7797" spans="1:5" ht="20" customHeight="1">
      <c r="A7797" s="19" t="s">
        <v>62</v>
      </c>
      <c r="B7797" s="20" t="s">
        <v>67</v>
      </c>
      <c r="C7797" s="22">
        <v>15</v>
      </c>
      <c r="D7797" s="21" t="s">
        <v>345</v>
      </c>
      <c r="E7797" s="23"/>
    </row>
    <row r="7798" spans="1:5" ht="20" customHeight="1">
      <c r="A7798" s="19" t="s">
        <v>8292</v>
      </c>
      <c r="B7798" s="20" t="s">
        <v>8293</v>
      </c>
      <c r="C7798" s="22">
        <v>-125</v>
      </c>
      <c r="D7798" s="21" t="s">
        <v>345</v>
      </c>
      <c r="E7798" s="23"/>
    </row>
    <row r="7799" spans="1:5" ht="20" customHeight="1">
      <c r="A7799" s="19" t="s">
        <v>8296</v>
      </c>
      <c r="B7799" s="20" t="s">
        <v>8295</v>
      </c>
      <c r="C7799" s="22">
        <v>-135</v>
      </c>
      <c r="D7799" s="21" t="s">
        <v>345</v>
      </c>
      <c r="E7799" s="23"/>
    </row>
    <row r="7800" spans="1:5" ht="20" customHeight="1">
      <c r="A7800" s="19" t="s">
        <v>8297</v>
      </c>
      <c r="B7800" s="20" t="s">
        <v>8298</v>
      </c>
      <c r="C7800" s="22">
        <v>-75</v>
      </c>
      <c r="D7800" s="21" t="s">
        <v>345</v>
      </c>
      <c r="E7800" s="23"/>
    </row>
    <row r="7801" spans="1:5" ht="20" customHeight="1">
      <c r="A7801" s="19" t="s">
        <v>8299</v>
      </c>
      <c r="B7801" s="20" t="s">
        <v>8300</v>
      </c>
      <c r="C7801" s="22">
        <v>-95</v>
      </c>
      <c r="D7801" s="21" t="s">
        <v>345</v>
      </c>
      <c r="E7801" s="23"/>
    </row>
    <row r="7802" spans="1:5" ht="20" customHeight="1">
      <c r="A7802" s="19" t="s">
        <v>8301</v>
      </c>
      <c r="B7802" s="20" t="s">
        <v>8302</v>
      </c>
      <c r="C7802" s="21" t="s">
        <v>169442</v>
      </c>
      <c r="D7802" s="21" t="s">
        <v>345</v>
      </c>
      <c r="E7802" s="23"/>
    </row>
    <row r="7803" spans="1:5" ht="20" customHeight="1">
      <c r="A7803" s="19" t="s">
        <v>8303</v>
      </c>
      <c r="B7803" s="20" t="s">
        <v>8304</v>
      </c>
      <c r="C7803" s="22">
        <v>35</v>
      </c>
      <c r="D7803" s="21" t="s">
        <v>345</v>
      </c>
      <c r="E7803" s="23"/>
    </row>
    <row r="7804" spans="1:5" ht="20" customHeight="1">
      <c r="A7804" s="19" t="s">
        <v>8305</v>
      </c>
      <c r="B7804" s="20" t="s">
        <v>8306</v>
      </c>
      <c r="C7804" s="22">
        <v>65</v>
      </c>
      <c r="D7804" s="21" t="s">
        <v>345</v>
      </c>
      <c r="E7804" s="23"/>
    </row>
    <row r="7805" spans="1:5" ht="20" customHeight="1">
      <c r="A7805" s="19" t="s">
        <v>8309</v>
      </c>
      <c r="B7805" s="20" t="s">
        <v>8308</v>
      </c>
      <c r="C7805" s="21" t="s">
        <v>169439</v>
      </c>
      <c r="D7805" s="21" t="s">
        <v>345</v>
      </c>
      <c r="E7805" s="23"/>
    </row>
    <row r="7806" spans="1:5" ht="20" customHeight="1">
      <c r="A7806" s="19" t="s">
        <v>8310</v>
      </c>
      <c r="B7806" s="20" t="s">
        <v>8311</v>
      </c>
      <c r="C7806" s="22">
        <v>-45</v>
      </c>
      <c r="D7806" s="21" t="s">
        <v>345</v>
      </c>
      <c r="E7806" s="23"/>
    </row>
    <row r="7807" spans="1:5" ht="20" customHeight="1">
      <c r="A7807" s="19" t="s">
        <v>8314</v>
      </c>
      <c r="B7807" s="20" t="s">
        <v>8315</v>
      </c>
      <c r="C7807" s="21" t="s">
        <v>169455</v>
      </c>
      <c r="D7807" s="21" t="s">
        <v>345</v>
      </c>
      <c r="E7807" s="23"/>
    </row>
    <row r="7808" spans="1:5" ht="20" customHeight="1">
      <c r="A7808" s="19" t="s">
        <v>8316</v>
      </c>
      <c r="B7808" s="20" t="s">
        <v>8317</v>
      </c>
      <c r="C7808" s="21" t="s">
        <v>169449</v>
      </c>
      <c r="D7808" s="21" t="s">
        <v>345</v>
      </c>
      <c r="E7808" s="23"/>
    </row>
    <row r="7809" spans="1:5" ht="20" customHeight="1">
      <c r="A7809" s="19" t="s">
        <v>8318</v>
      </c>
      <c r="B7809" s="20" t="s">
        <v>8319</v>
      </c>
      <c r="C7809" s="22">
        <v>-35</v>
      </c>
      <c r="D7809" s="21" t="s">
        <v>345</v>
      </c>
      <c r="E7809" s="23"/>
    </row>
    <row r="7810" spans="1:5" ht="20" customHeight="1">
      <c r="A7810" s="19" t="s">
        <v>8323</v>
      </c>
      <c r="B7810" s="20" t="s">
        <v>8321</v>
      </c>
      <c r="C7810" s="22">
        <v>-75</v>
      </c>
      <c r="D7810" s="21" t="s">
        <v>345</v>
      </c>
      <c r="E7810" s="23"/>
    </row>
    <row r="7811" spans="1:5" ht="20" customHeight="1">
      <c r="A7811" s="19" t="s">
        <v>8326</v>
      </c>
      <c r="B7811" s="20" t="s">
        <v>8325</v>
      </c>
      <c r="C7811" s="21" t="s">
        <v>169477</v>
      </c>
      <c r="D7811" s="21" t="s">
        <v>345</v>
      </c>
      <c r="E7811" s="23"/>
    </row>
    <row r="7812" spans="1:5" ht="20" customHeight="1">
      <c r="A7812" s="19" t="s">
        <v>8327</v>
      </c>
      <c r="B7812" s="20" t="s">
        <v>8328</v>
      </c>
      <c r="C7812" s="22">
        <v>-95</v>
      </c>
      <c r="D7812" s="21" t="s">
        <v>345</v>
      </c>
      <c r="E7812" s="23"/>
    </row>
    <row r="7813" spans="1:5" ht="20" customHeight="1">
      <c r="A7813" s="19" t="s">
        <v>8329</v>
      </c>
      <c r="B7813" s="20" t="s">
        <v>8330</v>
      </c>
      <c r="C7813" s="21" t="s">
        <v>169474</v>
      </c>
      <c r="D7813" s="21" t="s">
        <v>345</v>
      </c>
      <c r="E7813" s="23"/>
    </row>
    <row r="7814" spans="1:5" ht="20" customHeight="1">
      <c r="A7814" s="19" t="s">
        <v>8331</v>
      </c>
      <c r="B7814" s="20" t="s">
        <v>8332</v>
      </c>
      <c r="C7814" s="22">
        <v>-135</v>
      </c>
      <c r="D7814" s="21" t="s">
        <v>345</v>
      </c>
      <c r="E7814" s="23"/>
    </row>
    <row r="7815" spans="1:5" ht="32" customHeight="1">
      <c r="A7815" s="19" t="s">
        <v>8333</v>
      </c>
      <c r="B7815" s="20" t="s">
        <v>8334</v>
      </c>
      <c r="C7815" s="21" t="s">
        <v>169566</v>
      </c>
      <c r="D7815" s="21" t="s">
        <v>345</v>
      </c>
      <c r="E7815" s="23"/>
    </row>
    <row r="7816" spans="1:5" ht="20" customHeight="1">
      <c r="A7816" s="19" t="s">
        <v>8335</v>
      </c>
      <c r="B7816" s="20" t="s">
        <v>8336</v>
      </c>
      <c r="C7816" s="22">
        <v>-85</v>
      </c>
      <c r="D7816" s="21" t="s">
        <v>345</v>
      </c>
      <c r="E7816" s="23"/>
    </row>
    <row r="7817" spans="1:5" ht="20" customHeight="1">
      <c r="A7817" s="19" t="s">
        <v>8337</v>
      </c>
      <c r="B7817" s="20" t="s">
        <v>8338</v>
      </c>
      <c r="C7817" s="22">
        <v>-75</v>
      </c>
      <c r="D7817" s="21" t="s">
        <v>345</v>
      </c>
      <c r="E7817" s="23"/>
    </row>
    <row r="7818" spans="1:5" ht="20" customHeight="1">
      <c r="A7818" s="19" t="s">
        <v>8343</v>
      </c>
      <c r="B7818" s="20" t="s">
        <v>8340</v>
      </c>
      <c r="C7818" s="21" t="s">
        <v>169486</v>
      </c>
      <c r="D7818" s="21" t="s">
        <v>345</v>
      </c>
      <c r="E7818" s="23"/>
    </row>
    <row r="7819" spans="1:5" ht="20" customHeight="1">
      <c r="A7819" s="19" t="s">
        <v>8344</v>
      </c>
      <c r="B7819" s="20" t="s">
        <v>8345</v>
      </c>
      <c r="C7819" s="22">
        <v>-85</v>
      </c>
      <c r="D7819" s="21" t="s">
        <v>345</v>
      </c>
      <c r="E7819" s="23"/>
    </row>
    <row r="7820" spans="1:5" ht="20" customHeight="1">
      <c r="A7820" s="19" t="s">
        <v>8372</v>
      </c>
      <c r="B7820" s="20" t="s">
        <v>8373</v>
      </c>
      <c r="C7820" s="21" t="s">
        <v>169490</v>
      </c>
      <c r="D7820" s="21" t="s">
        <v>139</v>
      </c>
      <c r="E7820" s="23"/>
    </row>
    <row r="7821" spans="1:5" ht="20" customHeight="1">
      <c r="A7821" s="19" t="s">
        <v>7975</v>
      </c>
      <c r="B7821" s="20" t="s">
        <v>7976</v>
      </c>
      <c r="C7821" s="21" t="s">
        <v>169499</v>
      </c>
      <c r="D7821" s="21" t="s">
        <v>139</v>
      </c>
      <c r="E7821" s="23"/>
    </row>
    <row r="7822" spans="1:5" ht="20" customHeight="1">
      <c r="A7822" s="19" t="s">
        <v>8034</v>
      </c>
      <c r="B7822" s="20" t="s">
        <v>8035</v>
      </c>
      <c r="C7822" s="21" t="s">
        <v>169435</v>
      </c>
      <c r="D7822" s="21" t="s">
        <v>139</v>
      </c>
      <c r="E7822" s="23"/>
    </row>
    <row r="7823" spans="1:5" ht="32" customHeight="1">
      <c r="A7823" s="19" t="s">
        <v>8067</v>
      </c>
      <c r="B7823" s="20" t="s">
        <v>8065</v>
      </c>
      <c r="C7823" s="21" t="s">
        <v>169620</v>
      </c>
      <c r="D7823" s="21" t="s">
        <v>296</v>
      </c>
      <c r="E7823" s="23"/>
    </row>
    <row r="7824" spans="1:5" ht="20" customHeight="1">
      <c r="A7824" s="19" t="s">
        <v>8070</v>
      </c>
      <c r="B7824" s="20" t="s">
        <v>8071</v>
      </c>
      <c r="C7824" s="21" t="s">
        <v>169485</v>
      </c>
      <c r="D7824" s="21" t="s">
        <v>345</v>
      </c>
      <c r="E7824" s="23"/>
    </row>
    <row r="7825" spans="1:5" ht="20" customHeight="1">
      <c r="A7825" s="19" t="s">
        <v>8072</v>
      </c>
      <c r="B7825" s="20" t="s">
        <v>8073</v>
      </c>
      <c r="C7825" s="21" t="s">
        <v>169460</v>
      </c>
      <c r="D7825" s="21" t="s">
        <v>345</v>
      </c>
      <c r="E7825" s="23"/>
    </row>
    <row r="7826" spans="1:5" ht="20" customHeight="1">
      <c r="A7826" s="19" t="s">
        <v>8074</v>
      </c>
      <c r="B7826" s="20" t="s">
        <v>8075</v>
      </c>
      <c r="C7826" s="22">
        <v>165</v>
      </c>
      <c r="D7826" s="21" t="s">
        <v>345</v>
      </c>
      <c r="E7826" s="23"/>
    </row>
    <row r="7827" spans="1:5" ht="20" customHeight="1">
      <c r="A7827" s="19" t="s">
        <v>8078</v>
      </c>
      <c r="B7827" s="20" t="s">
        <v>8077</v>
      </c>
      <c r="C7827" s="22">
        <v>15</v>
      </c>
      <c r="D7827" s="21" t="s">
        <v>345</v>
      </c>
      <c r="E7827" s="23"/>
    </row>
    <row r="7828" spans="1:5" ht="20" customHeight="1">
      <c r="A7828" s="19" t="s">
        <v>8079</v>
      </c>
      <c r="B7828" s="20" t="s">
        <v>8080</v>
      </c>
      <c r="C7828" s="22">
        <v>65</v>
      </c>
      <c r="D7828" s="21" t="s">
        <v>345</v>
      </c>
      <c r="E7828" s="23"/>
    </row>
    <row r="7829" spans="1:5" ht="20" customHeight="1">
      <c r="A7829" s="19" t="s">
        <v>8081</v>
      </c>
      <c r="B7829" s="20" t="s">
        <v>8082</v>
      </c>
      <c r="C7829" s="22">
        <v>145</v>
      </c>
      <c r="D7829" s="21" t="s">
        <v>345</v>
      </c>
      <c r="E7829" s="23"/>
    </row>
    <row r="7830" spans="1:5" ht="20" customHeight="1">
      <c r="A7830" s="19" t="s">
        <v>8083</v>
      </c>
      <c r="B7830" s="20" t="s">
        <v>8084</v>
      </c>
      <c r="C7830" s="21" t="s">
        <v>169478</v>
      </c>
      <c r="D7830" s="21" t="s">
        <v>345</v>
      </c>
      <c r="E7830" s="23"/>
    </row>
    <row r="7831" spans="1:5" ht="20" customHeight="1">
      <c r="A7831" s="19" t="s">
        <v>8085</v>
      </c>
      <c r="B7831" s="20" t="s">
        <v>8086</v>
      </c>
      <c r="C7831" s="21" t="s">
        <v>169480</v>
      </c>
      <c r="D7831" s="21" t="s">
        <v>345</v>
      </c>
      <c r="E7831" s="23"/>
    </row>
    <row r="7832" spans="1:5" ht="20" customHeight="1">
      <c r="A7832" s="19" t="s">
        <v>8087</v>
      </c>
      <c r="B7832" s="20" t="s">
        <v>8088</v>
      </c>
      <c r="C7832" s="21" t="s">
        <v>169485</v>
      </c>
      <c r="D7832" s="21" t="s">
        <v>345</v>
      </c>
      <c r="E7832" s="23"/>
    </row>
    <row r="7833" spans="1:5" ht="20" customHeight="1">
      <c r="A7833" s="19" t="s">
        <v>8091</v>
      </c>
      <c r="B7833" s="20" t="s">
        <v>8090</v>
      </c>
      <c r="C7833" s="22">
        <v>85</v>
      </c>
      <c r="D7833" s="21" t="s">
        <v>345</v>
      </c>
      <c r="E7833" s="23"/>
    </row>
    <row r="7834" spans="1:5" ht="20" customHeight="1">
      <c r="A7834" s="19" t="s">
        <v>8092</v>
      </c>
      <c r="B7834" s="20" t="s">
        <v>8093</v>
      </c>
      <c r="C7834" s="22">
        <v>95</v>
      </c>
      <c r="D7834" s="21" t="s">
        <v>345</v>
      </c>
      <c r="E7834" s="23"/>
    </row>
    <row r="7835" spans="1:5" ht="20" customHeight="1">
      <c r="A7835" s="19" t="s">
        <v>8094</v>
      </c>
      <c r="B7835" s="20" t="s">
        <v>8095</v>
      </c>
      <c r="C7835" s="22">
        <v>55</v>
      </c>
      <c r="D7835" s="21" t="s">
        <v>345</v>
      </c>
      <c r="E7835" s="23"/>
    </row>
    <row r="7836" spans="1:5" ht="20" customHeight="1">
      <c r="A7836" s="19" t="s">
        <v>8096</v>
      </c>
      <c r="B7836" s="20" t="s">
        <v>8097</v>
      </c>
      <c r="C7836" s="21" t="s">
        <v>169509</v>
      </c>
      <c r="D7836" s="21" t="s">
        <v>345</v>
      </c>
      <c r="E7836" s="23"/>
    </row>
    <row r="7837" spans="1:5" ht="20" customHeight="1">
      <c r="A7837" s="19" t="s">
        <v>8098</v>
      </c>
      <c r="B7837" s="20" t="s">
        <v>8099</v>
      </c>
      <c r="C7837" s="21" t="s">
        <v>169509</v>
      </c>
      <c r="D7837" s="21" t="s">
        <v>345</v>
      </c>
      <c r="E7837" s="23"/>
    </row>
    <row r="7838" spans="1:5" ht="20" customHeight="1">
      <c r="A7838" s="19" t="s">
        <v>8100</v>
      </c>
      <c r="B7838" s="20" t="s">
        <v>8101</v>
      </c>
      <c r="C7838" s="21" t="s">
        <v>169435</v>
      </c>
      <c r="D7838" s="21" t="s">
        <v>345</v>
      </c>
      <c r="E7838" s="23"/>
    </row>
    <row r="7839" spans="1:5" ht="20" customHeight="1">
      <c r="A7839" s="19" t="s">
        <v>8104</v>
      </c>
      <c r="B7839" s="20" t="s">
        <v>8103</v>
      </c>
      <c r="C7839" s="21" t="s">
        <v>169498</v>
      </c>
      <c r="D7839" s="21" t="s">
        <v>345</v>
      </c>
      <c r="E7839" s="23"/>
    </row>
    <row r="7840" spans="1:5" ht="20" customHeight="1">
      <c r="A7840" s="19" t="s">
        <v>8108</v>
      </c>
      <c r="B7840" s="20" t="s">
        <v>8106</v>
      </c>
      <c r="C7840" s="22">
        <v>-45</v>
      </c>
      <c r="D7840" s="21" t="s">
        <v>345</v>
      </c>
      <c r="E7840" s="23"/>
    </row>
    <row r="7841" spans="1:5" ht="20" customHeight="1">
      <c r="A7841" s="19" t="s">
        <v>8109</v>
      </c>
      <c r="B7841" s="20" t="s">
        <v>8110</v>
      </c>
      <c r="C7841" s="22">
        <v>-15</v>
      </c>
      <c r="D7841" s="21" t="s">
        <v>345</v>
      </c>
      <c r="E7841" s="23"/>
    </row>
    <row r="7842" spans="1:5" ht="20" customHeight="1">
      <c r="A7842" s="19" t="s">
        <v>8111</v>
      </c>
      <c r="B7842" s="20" t="s">
        <v>8112</v>
      </c>
      <c r="C7842" s="21" t="s">
        <v>169449</v>
      </c>
      <c r="D7842" s="21" t="s">
        <v>345</v>
      </c>
      <c r="E7842" s="23"/>
    </row>
    <row r="7843" spans="1:5" ht="20" customHeight="1">
      <c r="A7843" s="19" t="s">
        <v>8113</v>
      </c>
      <c r="B7843" s="20" t="s">
        <v>8114</v>
      </c>
      <c r="C7843" s="22">
        <v>75</v>
      </c>
      <c r="D7843" s="21" t="s">
        <v>345</v>
      </c>
      <c r="E7843" s="23"/>
    </row>
    <row r="7844" spans="1:5" ht="20" customHeight="1">
      <c r="A7844" s="19" t="s">
        <v>8115</v>
      </c>
      <c r="B7844" s="20" t="s">
        <v>8116</v>
      </c>
      <c r="C7844" s="22">
        <v>45</v>
      </c>
      <c r="D7844" s="21" t="s">
        <v>345</v>
      </c>
      <c r="E7844" s="23"/>
    </row>
    <row r="7845" spans="1:5" ht="20" customHeight="1">
      <c r="A7845" s="19" t="s">
        <v>8119</v>
      </c>
      <c r="B7845" s="20" t="s">
        <v>8118</v>
      </c>
      <c r="C7845" s="21" t="s">
        <v>169444</v>
      </c>
      <c r="D7845" s="21" t="s">
        <v>345</v>
      </c>
      <c r="E7845" s="23"/>
    </row>
    <row r="7846" spans="1:5" ht="32" customHeight="1">
      <c r="A7846" s="19" t="s">
        <v>8120</v>
      </c>
      <c r="B7846" s="20" t="s">
        <v>8121</v>
      </c>
      <c r="C7846" s="21" t="s">
        <v>169560</v>
      </c>
      <c r="D7846" s="21" t="s">
        <v>345</v>
      </c>
      <c r="E7846" s="23"/>
    </row>
    <row r="7847" spans="1:5" ht="20" customHeight="1">
      <c r="A7847" s="19" t="s">
        <v>8124</v>
      </c>
      <c r="B7847" s="20" t="s">
        <v>8125</v>
      </c>
      <c r="C7847" s="22">
        <v>135</v>
      </c>
      <c r="D7847" s="21" t="s">
        <v>345</v>
      </c>
      <c r="E7847" s="23"/>
    </row>
    <row r="7848" spans="1:5" ht="20" customHeight="1">
      <c r="A7848" s="19" t="s">
        <v>8126</v>
      </c>
      <c r="B7848" s="20" t="s">
        <v>8127</v>
      </c>
      <c r="C7848" s="22">
        <v>85</v>
      </c>
      <c r="D7848" s="21" t="s">
        <v>345</v>
      </c>
      <c r="E7848" s="23"/>
    </row>
    <row r="7849" spans="1:5" ht="20" customHeight="1">
      <c r="A7849" s="19" t="s">
        <v>8128</v>
      </c>
      <c r="B7849" s="20" t="s">
        <v>8129</v>
      </c>
      <c r="C7849" s="22">
        <v>145</v>
      </c>
      <c r="D7849" s="21" t="s">
        <v>345</v>
      </c>
      <c r="E7849" s="23"/>
    </row>
    <row r="7850" spans="1:5" ht="20" customHeight="1">
      <c r="A7850" s="19" t="s">
        <v>8132</v>
      </c>
      <c r="B7850" s="20" t="s">
        <v>8131</v>
      </c>
      <c r="C7850" s="21" t="s">
        <v>169471</v>
      </c>
      <c r="D7850" s="21" t="s">
        <v>345</v>
      </c>
      <c r="E7850" s="23"/>
    </row>
    <row r="7851" spans="1:5" ht="20" customHeight="1">
      <c r="A7851" s="19" t="s">
        <v>8133</v>
      </c>
      <c r="B7851" s="20" t="s">
        <v>8134</v>
      </c>
      <c r="C7851" s="21" t="s">
        <v>169462</v>
      </c>
      <c r="D7851" s="21" t="s">
        <v>345</v>
      </c>
      <c r="E7851" s="23"/>
    </row>
    <row r="7852" spans="1:5" ht="20" customHeight="1">
      <c r="A7852" s="19" t="s">
        <v>8135</v>
      </c>
      <c r="B7852" s="20" t="s">
        <v>8136</v>
      </c>
      <c r="C7852" s="22">
        <v>115</v>
      </c>
      <c r="D7852" s="21" t="s">
        <v>345</v>
      </c>
      <c r="E7852" s="23"/>
    </row>
    <row r="7853" spans="1:5" ht="20" customHeight="1">
      <c r="A7853" s="19" t="s">
        <v>8137</v>
      </c>
      <c r="B7853" s="20" t="s">
        <v>8138</v>
      </c>
      <c r="C7853" s="22">
        <v>0</v>
      </c>
      <c r="D7853" s="21" t="s">
        <v>345</v>
      </c>
      <c r="E7853" s="23"/>
    </row>
    <row r="7854" spans="1:5" ht="20" customHeight="1">
      <c r="A7854" s="19" t="s">
        <v>8139</v>
      </c>
      <c r="B7854" s="20" t="s">
        <v>8140</v>
      </c>
      <c r="C7854" s="21" t="s">
        <v>169462</v>
      </c>
      <c r="D7854" s="21" t="s">
        <v>345</v>
      </c>
      <c r="E7854" s="23"/>
    </row>
    <row r="7855" spans="1:5" ht="20" customHeight="1">
      <c r="A7855" s="19" t="s">
        <v>8141</v>
      </c>
      <c r="B7855" s="20" t="s">
        <v>8142</v>
      </c>
      <c r="C7855" s="22">
        <v>-55</v>
      </c>
      <c r="D7855" s="21" t="s">
        <v>345</v>
      </c>
      <c r="E7855" s="23"/>
    </row>
    <row r="7856" spans="1:5" ht="20" customHeight="1">
      <c r="A7856" s="19" t="s">
        <v>8143</v>
      </c>
      <c r="B7856" s="20" t="s">
        <v>8144</v>
      </c>
      <c r="C7856" s="22">
        <v>65</v>
      </c>
      <c r="D7856" s="21" t="s">
        <v>345</v>
      </c>
      <c r="E7856" s="23"/>
    </row>
    <row r="7857" spans="1:5" ht="20" customHeight="1">
      <c r="A7857" s="19" t="s">
        <v>8147</v>
      </c>
      <c r="B7857" s="20" t="s">
        <v>8146</v>
      </c>
      <c r="C7857" s="21" t="s">
        <v>169438</v>
      </c>
      <c r="D7857" s="21" t="s">
        <v>345</v>
      </c>
      <c r="E7857" s="23"/>
    </row>
    <row r="7858" spans="1:5" ht="20" customHeight="1">
      <c r="A7858" s="19" t="s">
        <v>8148</v>
      </c>
      <c r="B7858" s="20" t="s">
        <v>8149</v>
      </c>
      <c r="C7858" s="21" t="s">
        <v>169490</v>
      </c>
      <c r="D7858" s="21" t="s">
        <v>345</v>
      </c>
      <c r="E7858" s="23"/>
    </row>
    <row r="7859" spans="1:5" ht="20" customHeight="1">
      <c r="A7859" s="19" t="s">
        <v>8150</v>
      </c>
      <c r="B7859" s="20" t="s">
        <v>8151</v>
      </c>
      <c r="C7859" s="21" t="s">
        <v>169462</v>
      </c>
      <c r="D7859" s="21" t="s">
        <v>345</v>
      </c>
      <c r="E7859" s="23"/>
    </row>
    <row r="7860" spans="1:5" ht="20" customHeight="1">
      <c r="A7860" s="19" t="s">
        <v>8152</v>
      </c>
      <c r="B7860" s="20" t="s">
        <v>8153</v>
      </c>
      <c r="C7860" s="22">
        <v>125</v>
      </c>
      <c r="D7860" s="21" t="s">
        <v>345</v>
      </c>
      <c r="E7860" s="23"/>
    </row>
    <row r="7861" spans="1:5" ht="20" customHeight="1">
      <c r="A7861" s="19" t="s">
        <v>8154</v>
      </c>
      <c r="B7861" s="20" t="s">
        <v>8155</v>
      </c>
      <c r="C7861" s="22">
        <v>45</v>
      </c>
      <c r="D7861" s="21" t="s">
        <v>345</v>
      </c>
      <c r="E7861" s="23"/>
    </row>
    <row r="7862" spans="1:5" ht="20" customHeight="1">
      <c r="A7862" s="19" t="s">
        <v>8158</v>
      </c>
      <c r="B7862" s="20" t="s">
        <v>8157</v>
      </c>
      <c r="C7862" s="22">
        <v>65</v>
      </c>
      <c r="D7862" s="21" t="s">
        <v>345</v>
      </c>
      <c r="E7862" s="23"/>
    </row>
    <row r="7863" spans="1:5" ht="20" customHeight="1">
      <c r="A7863" s="19" t="s">
        <v>8162</v>
      </c>
      <c r="B7863" s="20" t="s">
        <v>8160</v>
      </c>
      <c r="C7863" s="21" t="s">
        <v>169471</v>
      </c>
      <c r="D7863" s="21" t="s">
        <v>345</v>
      </c>
      <c r="E7863" s="23"/>
    </row>
    <row r="7864" spans="1:5" ht="20" customHeight="1">
      <c r="A7864" s="19" t="s">
        <v>8163</v>
      </c>
      <c r="B7864" s="20" t="s">
        <v>8164</v>
      </c>
      <c r="C7864" s="21" t="s">
        <v>169448</v>
      </c>
      <c r="D7864" s="21" t="s">
        <v>345</v>
      </c>
      <c r="E7864" s="23"/>
    </row>
    <row r="7865" spans="1:5" ht="20" customHeight="1">
      <c r="A7865" s="19" t="s">
        <v>8165</v>
      </c>
      <c r="B7865" s="20" t="s">
        <v>8166</v>
      </c>
      <c r="C7865" s="22">
        <v>-65</v>
      </c>
      <c r="D7865" s="21" t="s">
        <v>345</v>
      </c>
      <c r="E7865" s="23"/>
    </row>
    <row r="7866" spans="1:5" ht="32" customHeight="1">
      <c r="A7866" s="19" t="s">
        <v>8167</v>
      </c>
      <c r="B7866" s="20" t="s">
        <v>8168</v>
      </c>
      <c r="C7866" s="21" t="s">
        <v>169562</v>
      </c>
      <c r="D7866" s="21" t="s">
        <v>345</v>
      </c>
      <c r="E7866" s="23"/>
    </row>
    <row r="7867" spans="1:5" ht="20" customHeight="1">
      <c r="A7867" s="19" t="s">
        <v>8169</v>
      </c>
      <c r="B7867" s="20" t="s">
        <v>8170</v>
      </c>
      <c r="C7867" s="22">
        <v>45</v>
      </c>
      <c r="D7867" s="21" t="s">
        <v>345</v>
      </c>
      <c r="E7867" s="23"/>
    </row>
    <row r="7868" spans="1:5" ht="20" customHeight="1">
      <c r="A7868" s="19" t="s">
        <v>8171</v>
      </c>
      <c r="B7868" s="20" t="s">
        <v>8172</v>
      </c>
      <c r="C7868" s="21" t="s">
        <v>169449</v>
      </c>
      <c r="D7868" s="21" t="s">
        <v>345</v>
      </c>
      <c r="E7868" s="23"/>
    </row>
    <row r="7869" spans="1:5" ht="32" customHeight="1">
      <c r="A7869" s="19" t="s">
        <v>8173</v>
      </c>
      <c r="B7869" s="20" t="s">
        <v>8174</v>
      </c>
      <c r="C7869" s="21" t="s">
        <v>169567</v>
      </c>
      <c r="D7869" s="21" t="s">
        <v>345</v>
      </c>
      <c r="E7869" s="23"/>
    </row>
    <row r="7870" spans="1:5" ht="32" customHeight="1">
      <c r="A7870" s="19" t="s">
        <v>8177</v>
      </c>
      <c r="B7870" s="20" t="s">
        <v>8176</v>
      </c>
      <c r="C7870" s="21" t="s">
        <v>169562</v>
      </c>
      <c r="D7870" s="21" t="s">
        <v>345</v>
      </c>
      <c r="E7870" s="23"/>
    </row>
    <row r="7871" spans="1:5" ht="20" customHeight="1">
      <c r="A7871" s="19" t="s">
        <v>8178</v>
      </c>
      <c r="B7871" s="20" t="s">
        <v>8179</v>
      </c>
      <c r="C7871" s="21" t="s">
        <v>169471</v>
      </c>
      <c r="D7871" s="21" t="s">
        <v>345</v>
      </c>
      <c r="E7871" s="23"/>
    </row>
    <row r="7872" spans="1:5" ht="20" customHeight="1">
      <c r="A7872" s="19" t="s">
        <v>8182</v>
      </c>
      <c r="B7872" s="20" t="s">
        <v>8181</v>
      </c>
      <c r="C7872" s="21" t="s">
        <v>169442</v>
      </c>
      <c r="D7872" s="21" t="s">
        <v>345</v>
      </c>
      <c r="E7872" s="23"/>
    </row>
    <row r="7873" spans="1:5" ht="20" customHeight="1">
      <c r="A7873" s="19" t="s">
        <v>8183</v>
      </c>
      <c r="B7873" s="20" t="s">
        <v>8184</v>
      </c>
      <c r="C7873" s="21" t="s">
        <v>169480</v>
      </c>
      <c r="D7873" s="21" t="s">
        <v>345</v>
      </c>
      <c r="E7873" s="23"/>
    </row>
    <row r="7874" spans="1:5" ht="20" customHeight="1">
      <c r="A7874" s="19" t="s">
        <v>8185</v>
      </c>
      <c r="B7874" s="20" t="s">
        <v>8186</v>
      </c>
      <c r="C7874" s="22">
        <v>55</v>
      </c>
      <c r="D7874" s="21" t="s">
        <v>345</v>
      </c>
      <c r="E7874" s="23"/>
    </row>
    <row r="7875" spans="1:5" ht="20" customHeight="1">
      <c r="A7875" s="19" t="s">
        <v>8187</v>
      </c>
      <c r="B7875" s="20" t="s">
        <v>8188</v>
      </c>
      <c r="C7875" s="21" t="s">
        <v>169435</v>
      </c>
      <c r="D7875" s="21" t="s">
        <v>345</v>
      </c>
      <c r="E7875" s="23"/>
    </row>
    <row r="7876" spans="1:5" ht="20" customHeight="1">
      <c r="A7876" s="19" t="s">
        <v>8189</v>
      </c>
      <c r="B7876" s="20" t="s">
        <v>8190</v>
      </c>
      <c r="C7876" s="22">
        <v>85</v>
      </c>
      <c r="D7876" s="21" t="s">
        <v>345</v>
      </c>
      <c r="E7876" s="23"/>
    </row>
    <row r="7877" spans="1:5" ht="20" customHeight="1">
      <c r="A7877" s="19" t="s">
        <v>8193</v>
      </c>
      <c r="B7877" s="20" t="s">
        <v>8192</v>
      </c>
      <c r="C7877" s="22">
        <v>-95</v>
      </c>
      <c r="D7877" s="21" t="s">
        <v>345</v>
      </c>
      <c r="E7877" s="23"/>
    </row>
    <row r="7878" spans="1:5" ht="20" customHeight="1">
      <c r="A7878" s="19" t="s">
        <v>8194</v>
      </c>
      <c r="B7878" s="20" t="s">
        <v>8195</v>
      </c>
      <c r="C7878" s="22">
        <v>-15</v>
      </c>
      <c r="D7878" s="21" t="s">
        <v>345</v>
      </c>
      <c r="E7878" s="23"/>
    </row>
    <row r="7879" spans="1:5" ht="20" customHeight="1">
      <c r="A7879" s="19" t="s">
        <v>8196</v>
      </c>
      <c r="B7879" s="20" t="s">
        <v>8197</v>
      </c>
      <c r="C7879" s="21" t="s">
        <v>14955</v>
      </c>
      <c r="D7879" s="21" t="s">
        <v>345</v>
      </c>
      <c r="E7879" s="23"/>
    </row>
    <row r="7880" spans="1:5" ht="20" customHeight="1">
      <c r="A7880" s="19" t="s">
        <v>8198</v>
      </c>
      <c r="B7880" s="20" t="s">
        <v>8199</v>
      </c>
      <c r="C7880" s="21" t="s">
        <v>169490</v>
      </c>
      <c r="D7880" s="21" t="s">
        <v>345</v>
      </c>
      <c r="E7880" s="23"/>
    </row>
    <row r="7881" spans="1:5" ht="20" customHeight="1">
      <c r="A7881" s="19" t="s">
        <v>8200</v>
      </c>
      <c r="B7881" s="20" t="s">
        <v>8201</v>
      </c>
      <c r="C7881" s="22">
        <v>-75</v>
      </c>
      <c r="D7881" s="21" t="s">
        <v>345</v>
      </c>
      <c r="E7881" s="23"/>
    </row>
    <row r="7882" spans="1:5" ht="20" customHeight="1">
      <c r="A7882" s="19" t="s">
        <v>8204</v>
      </c>
      <c r="B7882" s="20" t="s">
        <v>8203</v>
      </c>
      <c r="C7882" s="22">
        <v>-45</v>
      </c>
      <c r="D7882" s="21" t="s">
        <v>345</v>
      </c>
      <c r="E7882" s="23"/>
    </row>
    <row r="7883" spans="1:5" ht="20" customHeight="1">
      <c r="A7883" s="19" t="s">
        <v>8205</v>
      </c>
      <c r="B7883" s="20" t="s">
        <v>8206</v>
      </c>
      <c r="C7883" s="22">
        <v>-55</v>
      </c>
      <c r="D7883" s="21" t="s">
        <v>345</v>
      </c>
      <c r="E7883" s="23"/>
    </row>
    <row r="7884" spans="1:5" ht="20" customHeight="1">
      <c r="A7884" s="19" t="s">
        <v>8210</v>
      </c>
      <c r="B7884" s="20" t="s">
        <v>8208</v>
      </c>
      <c r="C7884" s="21" t="s">
        <v>169442</v>
      </c>
      <c r="D7884" s="21" t="s">
        <v>345</v>
      </c>
      <c r="E7884" s="23"/>
    </row>
    <row r="7885" spans="1:5" ht="20" customHeight="1">
      <c r="A7885" s="19" t="s">
        <v>8211</v>
      </c>
      <c r="B7885" s="20" t="s">
        <v>8212</v>
      </c>
      <c r="C7885" s="21" t="s">
        <v>169462</v>
      </c>
      <c r="D7885" s="21" t="s">
        <v>345</v>
      </c>
      <c r="E7885" s="23"/>
    </row>
    <row r="7886" spans="1:5" ht="20" customHeight="1">
      <c r="A7886" s="19" t="s">
        <v>8213</v>
      </c>
      <c r="B7886" s="20" t="s">
        <v>8214</v>
      </c>
      <c r="C7886" s="22">
        <v>-115</v>
      </c>
      <c r="D7886" s="21" t="s">
        <v>345</v>
      </c>
      <c r="E7886" s="23"/>
    </row>
    <row r="7887" spans="1:5" ht="20" customHeight="1">
      <c r="A7887" s="19" t="s">
        <v>8218</v>
      </c>
      <c r="B7887" s="20" t="s">
        <v>8216</v>
      </c>
      <c r="C7887" s="21" t="s">
        <v>169493</v>
      </c>
      <c r="D7887" s="21" t="s">
        <v>345</v>
      </c>
      <c r="E7887" s="23"/>
    </row>
    <row r="7888" spans="1:5" ht="20" customHeight="1">
      <c r="A7888" s="19" t="s">
        <v>8222</v>
      </c>
      <c r="B7888" s="20" t="s">
        <v>8220</v>
      </c>
      <c r="C7888" s="21" t="s">
        <v>169456</v>
      </c>
      <c r="D7888" s="21" t="s">
        <v>345</v>
      </c>
      <c r="E7888" s="23"/>
    </row>
    <row r="7889" spans="1:5" ht="20" customHeight="1">
      <c r="A7889" s="19" t="s">
        <v>8223</v>
      </c>
      <c r="B7889" s="20" t="s">
        <v>8224</v>
      </c>
      <c r="C7889" s="21" t="s">
        <v>169456</v>
      </c>
      <c r="D7889" s="21" t="s">
        <v>345</v>
      </c>
      <c r="E7889" s="23"/>
    </row>
    <row r="7890" spans="1:5" ht="20" customHeight="1">
      <c r="A7890" s="19" t="s">
        <v>8225</v>
      </c>
      <c r="B7890" s="20" t="s">
        <v>8226</v>
      </c>
      <c r="C7890" s="22">
        <v>-75</v>
      </c>
      <c r="D7890" s="21" t="s">
        <v>345</v>
      </c>
      <c r="E7890" s="23"/>
    </row>
    <row r="7891" spans="1:5" ht="20" customHeight="1">
      <c r="A7891" s="19" t="s">
        <v>8227</v>
      </c>
      <c r="B7891" s="20" t="s">
        <v>8228</v>
      </c>
      <c r="C7891" s="22">
        <v>-105</v>
      </c>
      <c r="D7891" s="21" t="s">
        <v>345</v>
      </c>
      <c r="E7891" s="23"/>
    </row>
    <row r="7892" spans="1:5" ht="20" customHeight="1">
      <c r="A7892" s="19" t="s">
        <v>8229</v>
      </c>
      <c r="B7892" s="20" t="s">
        <v>8230</v>
      </c>
      <c r="C7892" s="22">
        <v>-145</v>
      </c>
      <c r="D7892" s="21" t="s">
        <v>345</v>
      </c>
      <c r="E7892" s="23"/>
    </row>
    <row r="7893" spans="1:5" ht="20" customHeight="1">
      <c r="A7893" s="19" t="s">
        <v>8233</v>
      </c>
      <c r="B7893" s="20" t="s">
        <v>8232</v>
      </c>
      <c r="C7893" s="21" t="s">
        <v>169456</v>
      </c>
      <c r="D7893" s="21" t="s">
        <v>345</v>
      </c>
      <c r="E7893" s="23"/>
    </row>
    <row r="7894" spans="1:5" ht="20" customHeight="1">
      <c r="A7894" s="19" t="s">
        <v>8234</v>
      </c>
      <c r="B7894" s="20" t="s">
        <v>8235</v>
      </c>
      <c r="C7894" s="21" t="s">
        <v>169446</v>
      </c>
      <c r="D7894" s="21" t="s">
        <v>345</v>
      </c>
      <c r="E7894" s="23"/>
    </row>
    <row r="7895" spans="1:5" ht="20" customHeight="1">
      <c r="A7895" s="19" t="s">
        <v>8238</v>
      </c>
      <c r="B7895" s="20" t="s">
        <v>8239</v>
      </c>
      <c r="C7895" s="22">
        <v>65</v>
      </c>
      <c r="D7895" s="21" t="s">
        <v>345</v>
      </c>
      <c r="E7895" s="23"/>
    </row>
    <row r="7896" spans="1:5" ht="32" customHeight="1">
      <c r="A7896" s="19" t="s">
        <v>8240</v>
      </c>
      <c r="B7896" s="20" t="s">
        <v>8241</v>
      </c>
      <c r="C7896" s="21" t="s">
        <v>169578</v>
      </c>
      <c r="D7896" s="21" t="s">
        <v>345</v>
      </c>
      <c r="E7896" s="23"/>
    </row>
    <row r="7897" spans="1:5" ht="20" customHeight="1">
      <c r="A7897" s="19" t="s">
        <v>8242</v>
      </c>
      <c r="B7897" s="20" t="s">
        <v>8243</v>
      </c>
      <c r="C7897" s="22">
        <v>-65</v>
      </c>
      <c r="D7897" s="21" t="s">
        <v>345</v>
      </c>
      <c r="E7897" s="23"/>
    </row>
    <row r="7898" spans="1:5" ht="20" customHeight="1">
      <c r="A7898" s="19" t="s">
        <v>8246</v>
      </c>
      <c r="B7898" s="20" t="s">
        <v>8245</v>
      </c>
      <c r="C7898" s="22">
        <v>-145</v>
      </c>
      <c r="D7898" s="21" t="s">
        <v>345</v>
      </c>
      <c r="E7898" s="23"/>
    </row>
    <row r="7899" spans="1:5" ht="32" customHeight="1">
      <c r="A7899" s="19" t="s">
        <v>8247</v>
      </c>
      <c r="B7899" s="20" t="s">
        <v>8248</v>
      </c>
      <c r="C7899" s="21" t="s">
        <v>169577</v>
      </c>
      <c r="D7899" s="21" t="s">
        <v>345</v>
      </c>
      <c r="E7899" s="23"/>
    </row>
    <row r="7900" spans="1:5" ht="20" customHeight="1">
      <c r="A7900" s="19" t="s">
        <v>8249</v>
      </c>
      <c r="B7900" s="20" t="s">
        <v>8250</v>
      </c>
      <c r="C7900" s="21" t="s">
        <v>14955</v>
      </c>
      <c r="D7900" s="21" t="s">
        <v>345</v>
      </c>
      <c r="E7900" s="23"/>
    </row>
    <row r="7901" spans="1:5" ht="20" customHeight="1">
      <c r="A7901" s="19" t="s">
        <v>8251</v>
      </c>
      <c r="B7901" s="20" t="s">
        <v>8252</v>
      </c>
      <c r="C7901" s="22">
        <v>15</v>
      </c>
      <c r="D7901" s="21" t="s">
        <v>345</v>
      </c>
      <c r="E7901" s="23"/>
    </row>
    <row r="7902" spans="1:5" ht="20" customHeight="1">
      <c r="A7902" s="19" t="s">
        <v>8253</v>
      </c>
      <c r="B7902" s="20" t="s">
        <v>8254</v>
      </c>
      <c r="C7902" s="22">
        <v>-55</v>
      </c>
      <c r="D7902" s="21" t="s">
        <v>345</v>
      </c>
      <c r="E7902" s="23"/>
    </row>
    <row r="7903" spans="1:5" ht="20" customHeight="1">
      <c r="A7903" s="19" t="s">
        <v>8257</v>
      </c>
      <c r="B7903" s="20" t="s">
        <v>8256</v>
      </c>
      <c r="C7903" s="21" t="s">
        <v>169490</v>
      </c>
      <c r="D7903" s="21" t="s">
        <v>345</v>
      </c>
      <c r="E7903" s="23"/>
    </row>
    <row r="7904" spans="1:5" ht="20" customHeight="1">
      <c r="A7904" s="19" t="s">
        <v>8258</v>
      </c>
      <c r="B7904" s="20" t="s">
        <v>8259</v>
      </c>
      <c r="C7904" s="21" t="s">
        <v>169471</v>
      </c>
      <c r="D7904" s="21" t="s">
        <v>345</v>
      </c>
      <c r="E7904" s="23"/>
    </row>
    <row r="7905" spans="1:5" ht="20" customHeight="1">
      <c r="A7905" s="19" t="s">
        <v>8260</v>
      </c>
      <c r="B7905" s="20" t="s">
        <v>8261</v>
      </c>
      <c r="C7905" s="22">
        <v>-75</v>
      </c>
      <c r="D7905" s="21" t="s">
        <v>345</v>
      </c>
      <c r="E7905" s="23"/>
    </row>
    <row r="7906" spans="1:5" ht="20" customHeight="1">
      <c r="A7906" s="19" t="s">
        <v>8262</v>
      </c>
      <c r="B7906" s="20" t="s">
        <v>8263</v>
      </c>
      <c r="C7906" s="21" t="s">
        <v>169435</v>
      </c>
      <c r="D7906" s="21" t="s">
        <v>345</v>
      </c>
      <c r="E7906" s="23"/>
    </row>
    <row r="7907" spans="1:5" ht="20" customHeight="1">
      <c r="A7907" s="19" t="s">
        <v>8264</v>
      </c>
      <c r="B7907" s="20" t="s">
        <v>8265</v>
      </c>
      <c r="C7907" s="22">
        <v>-45</v>
      </c>
      <c r="D7907" s="21" t="s">
        <v>345</v>
      </c>
      <c r="E7907" s="23"/>
    </row>
    <row r="7908" spans="1:5" ht="20" customHeight="1">
      <c r="A7908" s="19" t="s">
        <v>8268</v>
      </c>
      <c r="B7908" s="20" t="s">
        <v>8267</v>
      </c>
      <c r="C7908" s="22">
        <v>-55</v>
      </c>
      <c r="D7908" s="21" t="s">
        <v>345</v>
      </c>
      <c r="E7908" s="23"/>
    </row>
    <row r="7909" spans="1:5" ht="20" customHeight="1">
      <c r="A7909" s="19" t="s">
        <v>8271</v>
      </c>
      <c r="B7909" s="20" t="s">
        <v>8270</v>
      </c>
      <c r="C7909" s="21" t="s">
        <v>169474</v>
      </c>
      <c r="D7909" s="21" t="s">
        <v>345</v>
      </c>
      <c r="E7909" s="23"/>
    </row>
    <row r="7910" spans="1:5" ht="20" customHeight="1">
      <c r="A7910" s="19" t="s">
        <v>8276</v>
      </c>
      <c r="B7910" s="20" t="s">
        <v>8273</v>
      </c>
      <c r="C7910" s="22">
        <v>-105</v>
      </c>
      <c r="D7910" s="21" t="s">
        <v>345</v>
      </c>
      <c r="E7910" s="23"/>
    </row>
    <row r="7911" spans="1:5" ht="20" customHeight="1">
      <c r="A7911" s="19" t="s">
        <v>8277</v>
      </c>
      <c r="B7911" s="20" t="s">
        <v>8278</v>
      </c>
      <c r="C7911" s="21" t="s">
        <v>169443</v>
      </c>
      <c r="D7911" s="21" t="s">
        <v>345</v>
      </c>
      <c r="E7911" s="23"/>
    </row>
    <row r="7912" spans="1:5" ht="20" customHeight="1">
      <c r="A7912" s="19" t="s">
        <v>8279</v>
      </c>
      <c r="B7912" s="20" t="s">
        <v>8280</v>
      </c>
      <c r="C7912" s="22">
        <v>-55</v>
      </c>
      <c r="D7912" s="21" t="s">
        <v>345</v>
      </c>
      <c r="E7912" s="23"/>
    </row>
    <row r="7913" spans="1:5" ht="20" customHeight="1">
      <c r="A7913" s="19" t="s">
        <v>8281</v>
      </c>
      <c r="B7913" s="20" t="s">
        <v>8282</v>
      </c>
      <c r="C7913" s="21" t="s">
        <v>169471</v>
      </c>
      <c r="D7913" s="21" t="s">
        <v>345</v>
      </c>
      <c r="E7913" s="23"/>
    </row>
    <row r="7914" spans="1:5" ht="20" customHeight="1">
      <c r="A7914" s="19" t="s">
        <v>8283</v>
      </c>
      <c r="B7914" s="20" t="s">
        <v>8284</v>
      </c>
      <c r="C7914" s="22">
        <v>-115</v>
      </c>
      <c r="D7914" s="21" t="s">
        <v>345</v>
      </c>
      <c r="E7914" s="23"/>
    </row>
    <row r="7915" spans="1:5" ht="20" customHeight="1">
      <c r="A7915" s="19" t="s">
        <v>8287</v>
      </c>
      <c r="B7915" s="20" t="s">
        <v>8286</v>
      </c>
      <c r="C7915" s="21" t="s">
        <v>169433</v>
      </c>
      <c r="D7915" s="21" t="s">
        <v>345</v>
      </c>
      <c r="E7915" s="23"/>
    </row>
    <row r="7916" spans="1:5" ht="20" customHeight="1">
      <c r="A7916" s="19" t="s">
        <v>8288</v>
      </c>
      <c r="B7916" s="20" t="s">
        <v>8289</v>
      </c>
      <c r="C7916" s="21" t="s">
        <v>169443</v>
      </c>
      <c r="D7916" s="21" t="s">
        <v>345</v>
      </c>
      <c r="E7916" s="23"/>
    </row>
    <row r="7917" spans="1:5" ht="20" customHeight="1">
      <c r="A7917" s="19" t="s">
        <v>8312</v>
      </c>
      <c r="B7917" s="20" t="s">
        <v>8313</v>
      </c>
      <c r="C7917" s="22">
        <v>-35</v>
      </c>
      <c r="D7917" s="21" t="s">
        <v>139</v>
      </c>
      <c r="E7917" s="23"/>
    </row>
    <row r="7918" spans="1:5" ht="20" customHeight="1">
      <c r="A7918" s="19" t="s">
        <v>8068</v>
      </c>
      <c r="B7918" s="20" t="s">
        <v>8069</v>
      </c>
      <c r="C7918" s="21" t="s">
        <v>169450</v>
      </c>
      <c r="D7918" s="21" t="s">
        <v>139</v>
      </c>
      <c r="E7918" s="23"/>
    </row>
    <row r="7919" spans="1:5" ht="20" customHeight="1">
      <c r="A7919" s="19" t="s">
        <v>8122</v>
      </c>
      <c r="B7919" s="20" t="s">
        <v>8123</v>
      </c>
      <c r="C7919" s="21" t="s">
        <v>169450</v>
      </c>
      <c r="D7919" s="21" t="s">
        <v>139</v>
      </c>
      <c r="E7919" s="23"/>
    </row>
    <row r="7920" spans="1:5" ht="20" customHeight="1">
      <c r="A7920" s="19" t="s">
        <v>8236</v>
      </c>
      <c r="B7920" s="20" t="s">
        <v>8237</v>
      </c>
      <c r="C7920" s="22">
        <v>-175</v>
      </c>
      <c r="D7920" s="21" t="s">
        <v>139</v>
      </c>
      <c r="E7920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4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2C00-000000000000}">
  <sheetPr>
    <pageSetUpPr fitToPage="1"/>
  </sheetPr>
  <dimension ref="A1:E2018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2" width="16.33203125" style="11" customWidth="1"/>
    <col min="3" max="3" width="25" style="11" customWidth="1"/>
    <col min="4" max="6" width="16.33203125" style="11" customWidth="1"/>
    <col min="7" max="16384" width="16.33203125" style="11"/>
  </cols>
  <sheetData>
    <row r="1" spans="1:5" ht="27.75" customHeight="1">
      <c r="A1" s="41" t="s">
        <v>169621</v>
      </c>
      <c r="B1" s="41"/>
      <c r="C1" s="41"/>
      <c r="D1" s="41"/>
      <c r="E1" s="41"/>
    </row>
    <row r="2" spans="1:5" ht="20.25" customHeight="1">
      <c r="A2" s="12" t="s">
        <v>169622</v>
      </c>
      <c r="B2" s="12" t="s">
        <v>169623</v>
      </c>
      <c r="C2" s="12" t="s">
        <v>291</v>
      </c>
      <c r="D2" s="13"/>
      <c r="E2" s="13"/>
    </row>
    <row r="3" spans="1:5" ht="20.25" customHeight="1">
      <c r="A3" s="26">
        <v>1</v>
      </c>
      <c r="B3" s="25">
        <v>1</v>
      </c>
      <c r="C3" s="16" t="s">
        <v>15</v>
      </c>
      <c r="D3" s="18"/>
      <c r="E3" s="18"/>
    </row>
    <row r="4" spans="1:5" ht="20" customHeight="1">
      <c r="A4" s="27">
        <v>1</v>
      </c>
      <c r="B4" s="24">
        <v>2</v>
      </c>
      <c r="C4" s="21" t="s">
        <v>169624</v>
      </c>
      <c r="D4" s="23"/>
      <c r="E4" s="23"/>
    </row>
    <row r="5" spans="1:5" ht="20" customHeight="1">
      <c r="A5" s="27">
        <v>1</v>
      </c>
      <c r="B5" s="24">
        <v>3</v>
      </c>
      <c r="C5" s="21" t="s">
        <v>328</v>
      </c>
      <c r="D5" s="23"/>
      <c r="E5" s="23"/>
    </row>
    <row r="6" spans="1:5" ht="20" customHeight="1">
      <c r="A6" s="27">
        <v>1</v>
      </c>
      <c r="B6" s="24">
        <v>4</v>
      </c>
      <c r="C6" s="21" t="s">
        <v>320</v>
      </c>
      <c r="D6" s="23"/>
      <c r="E6" s="23"/>
    </row>
    <row r="7" spans="1:5" ht="20" customHeight="1">
      <c r="A7" s="27">
        <v>1</v>
      </c>
      <c r="B7" s="24">
        <v>5</v>
      </c>
      <c r="C7" s="21" t="s">
        <v>308</v>
      </c>
      <c r="D7" s="23"/>
      <c r="E7" s="23"/>
    </row>
    <row r="8" spans="1:5" ht="20" customHeight="1">
      <c r="A8" s="27">
        <v>1</v>
      </c>
      <c r="B8" s="24">
        <v>6</v>
      </c>
      <c r="C8" s="21" t="s">
        <v>13161</v>
      </c>
      <c r="D8" s="23"/>
      <c r="E8" s="23"/>
    </row>
    <row r="9" spans="1:5" ht="20" customHeight="1">
      <c r="A9" s="27">
        <v>1</v>
      </c>
      <c r="B9" s="24">
        <v>7</v>
      </c>
      <c r="C9" s="21" t="s">
        <v>310</v>
      </c>
      <c r="D9" s="23"/>
      <c r="E9" s="23"/>
    </row>
    <row r="10" spans="1:5" ht="20" customHeight="1">
      <c r="A10" s="27">
        <v>1</v>
      </c>
      <c r="B10" s="24">
        <v>8</v>
      </c>
      <c r="C10" s="21" t="s">
        <v>13729</v>
      </c>
      <c r="D10" s="23"/>
      <c r="E10" s="23"/>
    </row>
    <row r="11" spans="1:5" ht="20" customHeight="1">
      <c r="A11" s="27">
        <v>1</v>
      </c>
      <c r="B11" s="24">
        <v>9</v>
      </c>
      <c r="C11" s="21" t="s">
        <v>330</v>
      </c>
      <c r="D11" s="23"/>
      <c r="E11" s="23"/>
    </row>
    <row r="12" spans="1:5" ht="20" customHeight="1">
      <c r="A12" s="27">
        <v>1</v>
      </c>
      <c r="B12" s="24">
        <v>10</v>
      </c>
      <c r="C12" s="21" t="s">
        <v>13720</v>
      </c>
      <c r="D12" s="23"/>
      <c r="E12" s="23"/>
    </row>
    <row r="13" spans="1:5" ht="20" customHeight="1">
      <c r="A13" s="27">
        <v>1</v>
      </c>
      <c r="B13" s="24">
        <v>11</v>
      </c>
      <c r="C13" s="21" t="s">
        <v>295</v>
      </c>
      <c r="D13" s="23"/>
      <c r="E13" s="23"/>
    </row>
    <row r="14" spans="1:5" ht="20" customHeight="1">
      <c r="A14" s="27">
        <v>1</v>
      </c>
      <c r="B14" s="24">
        <v>12</v>
      </c>
      <c r="C14" s="21" t="s">
        <v>306</v>
      </c>
      <c r="D14" s="23"/>
      <c r="E14" s="23"/>
    </row>
    <row r="15" spans="1:5" ht="20" customHeight="1">
      <c r="A15" s="27">
        <v>1</v>
      </c>
      <c r="B15" s="24">
        <v>13</v>
      </c>
      <c r="C15" s="21" t="s">
        <v>338</v>
      </c>
      <c r="D15" s="23"/>
      <c r="E15" s="23"/>
    </row>
    <row r="16" spans="1:5" ht="20" customHeight="1">
      <c r="A16" s="27">
        <v>1</v>
      </c>
      <c r="B16" s="24">
        <v>14</v>
      </c>
      <c r="C16" s="21" t="s">
        <v>13757</v>
      </c>
      <c r="D16" s="23"/>
      <c r="E16" s="23"/>
    </row>
    <row r="17" spans="1:5" ht="20" customHeight="1">
      <c r="A17" s="27">
        <v>1</v>
      </c>
      <c r="B17" s="24">
        <v>15</v>
      </c>
      <c r="C17" s="21" t="s">
        <v>29</v>
      </c>
      <c r="D17" s="23"/>
      <c r="E17" s="23"/>
    </row>
    <row r="18" spans="1:5" ht="20" customHeight="1">
      <c r="A18" s="27">
        <v>1</v>
      </c>
      <c r="B18" s="24">
        <v>16</v>
      </c>
      <c r="C18" s="21" t="s">
        <v>13594</v>
      </c>
      <c r="D18" s="23"/>
      <c r="E18" s="23"/>
    </row>
    <row r="19" spans="1:5" ht="20" customHeight="1">
      <c r="A19" s="27">
        <v>1</v>
      </c>
      <c r="B19" s="24">
        <v>17</v>
      </c>
      <c r="C19" s="21" t="s">
        <v>13599</v>
      </c>
      <c r="D19" s="23"/>
      <c r="E19" s="23"/>
    </row>
    <row r="20" spans="1:5" ht="20" customHeight="1">
      <c r="A20" s="27">
        <v>1</v>
      </c>
      <c r="B20" s="24">
        <v>18</v>
      </c>
      <c r="C20" s="21" t="s">
        <v>13614</v>
      </c>
      <c r="D20" s="23"/>
      <c r="E20" s="23"/>
    </row>
    <row r="21" spans="1:5" ht="20" customHeight="1">
      <c r="A21" s="27">
        <v>1</v>
      </c>
      <c r="B21" s="24">
        <v>19</v>
      </c>
      <c r="C21" s="21" t="s">
        <v>13669</v>
      </c>
      <c r="D21" s="23"/>
      <c r="E21" s="23"/>
    </row>
    <row r="22" spans="1:5" ht="20" customHeight="1">
      <c r="A22" s="27">
        <v>1</v>
      </c>
      <c r="B22" s="24">
        <v>20</v>
      </c>
      <c r="C22" s="21" t="s">
        <v>13739</v>
      </c>
      <c r="D22" s="23"/>
      <c r="E22" s="23"/>
    </row>
    <row r="23" spans="1:5" ht="20" customHeight="1">
      <c r="A23" s="27">
        <v>1</v>
      </c>
      <c r="B23" s="24">
        <v>21</v>
      </c>
      <c r="C23" s="21" t="s">
        <v>13574</v>
      </c>
      <c r="D23" s="23"/>
      <c r="E23" s="23"/>
    </row>
    <row r="24" spans="1:5" ht="20" customHeight="1">
      <c r="A24" s="27">
        <v>1</v>
      </c>
      <c r="B24" s="24">
        <v>22</v>
      </c>
      <c r="C24" s="21" t="s">
        <v>13543</v>
      </c>
      <c r="D24" s="23"/>
      <c r="E24" s="23"/>
    </row>
    <row r="25" spans="1:5" ht="20" customHeight="1">
      <c r="A25" s="27">
        <v>1</v>
      </c>
      <c r="B25" s="24">
        <v>23</v>
      </c>
      <c r="C25" s="21" t="s">
        <v>340</v>
      </c>
      <c r="D25" s="23"/>
      <c r="E25" s="23"/>
    </row>
    <row r="26" spans="1:5" ht="20" customHeight="1">
      <c r="A26" s="27">
        <v>1</v>
      </c>
      <c r="B26" s="24">
        <v>24</v>
      </c>
      <c r="C26" s="21" t="s">
        <v>13765</v>
      </c>
      <c r="D26" s="23"/>
      <c r="E26" s="23"/>
    </row>
    <row r="27" spans="1:5" ht="20" customHeight="1">
      <c r="A27" s="27">
        <v>1</v>
      </c>
      <c r="B27" s="24">
        <v>25</v>
      </c>
      <c r="C27" s="21" t="s">
        <v>13759</v>
      </c>
      <c r="D27" s="23"/>
      <c r="E27" s="23"/>
    </row>
    <row r="28" spans="1:5" ht="20" customHeight="1">
      <c r="A28" s="27">
        <v>1</v>
      </c>
      <c r="B28" s="24">
        <v>26</v>
      </c>
      <c r="C28" s="21" t="s">
        <v>13743</v>
      </c>
      <c r="D28" s="23"/>
      <c r="E28" s="23"/>
    </row>
    <row r="29" spans="1:5" ht="20" customHeight="1">
      <c r="A29" s="27">
        <v>1</v>
      </c>
      <c r="B29" s="24">
        <v>27</v>
      </c>
      <c r="C29" s="21" t="s">
        <v>13654</v>
      </c>
      <c r="D29" s="23"/>
      <c r="E29" s="23"/>
    </row>
    <row r="30" spans="1:5" ht="20" customHeight="1">
      <c r="A30" s="27">
        <v>1</v>
      </c>
      <c r="B30" s="24">
        <v>28</v>
      </c>
      <c r="C30" s="21" t="s">
        <v>13731</v>
      </c>
      <c r="D30" s="23"/>
      <c r="E30" s="23"/>
    </row>
    <row r="31" spans="1:5" ht="20" customHeight="1">
      <c r="A31" s="27">
        <v>1</v>
      </c>
      <c r="B31" s="24">
        <v>29</v>
      </c>
      <c r="C31" s="21" t="s">
        <v>334</v>
      </c>
      <c r="D31" s="23"/>
      <c r="E31" s="23"/>
    </row>
    <row r="32" spans="1:5" ht="20" customHeight="1">
      <c r="A32" s="27">
        <v>1</v>
      </c>
      <c r="B32" s="24">
        <v>30</v>
      </c>
      <c r="C32" s="21" t="s">
        <v>13749</v>
      </c>
      <c r="D32" s="23"/>
      <c r="E32" s="23"/>
    </row>
    <row r="33" spans="1:5" ht="20" customHeight="1">
      <c r="A33" s="27">
        <v>1</v>
      </c>
      <c r="B33" s="24">
        <v>31</v>
      </c>
      <c r="C33" s="21" t="s">
        <v>13733</v>
      </c>
      <c r="D33" s="23"/>
      <c r="E33" s="23"/>
    </row>
    <row r="34" spans="1:5" ht="20" customHeight="1">
      <c r="A34" s="27">
        <v>1</v>
      </c>
      <c r="B34" s="24">
        <v>32</v>
      </c>
      <c r="C34" s="21" t="s">
        <v>336</v>
      </c>
      <c r="D34" s="23"/>
      <c r="E34" s="23"/>
    </row>
    <row r="35" spans="1:5" ht="20" customHeight="1">
      <c r="A35" s="27">
        <v>1</v>
      </c>
      <c r="B35" s="24">
        <v>33</v>
      </c>
      <c r="C35" s="21" t="s">
        <v>13751</v>
      </c>
      <c r="D35" s="23"/>
      <c r="E35" s="23"/>
    </row>
    <row r="36" spans="1:5" ht="20" customHeight="1">
      <c r="A36" s="27">
        <v>1</v>
      </c>
      <c r="B36" s="24">
        <v>34</v>
      </c>
      <c r="C36" s="21" t="s">
        <v>13735</v>
      </c>
      <c r="D36" s="23"/>
      <c r="E36" s="23"/>
    </row>
    <row r="37" spans="1:5" ht="20" customHeight="1">
      <c r="A37" s="27">
        <v>1</v>
      </c>
      <c r="B37" s="24">
        <v>35</v>
      </c>
      <c r="C37" s="21" t="s">
        <v>342</v>
      </c>
      <c r="D37" s="23"/>
      <c r="E37" s="23"/>
    </row>
    <row r="38" spans="1:5" ht="20" customHeight="1">
      <c r="A38" s="27">
        <v>1</v>
      </c>
      <c r="B38" s="24">
        <v>36</v>
      </c>
      <c r="C38" s="21" t="s">
        <v>13767</v>
      </c>
      <c r="D38" s="23"/>
      <c r="E38" s="23"/>
    </row>
    <row r="39" spans="1:5" ht="20" customHeight="1">
      <c r="A39" s="27">
        <v>1</v>
      </c>
      <c r="B39" s="24">
        <v>37</v>
      </c>
      <c r="C39" s="21" t="s">
        <v>43</v>
      </c>
      <c r="D39" s="23"/>
      <c r="E39" s="23"/>
    </row>
    <row r="40" spans="1:5" ht="20" customHeight="1">
      <c r="A40" s="27">
        <v>1</v>
      </c>
      <c r="B40" s="24">
        <v>38</v>
      </c>
      <c r="C40" s="21" t="s">
        <v>13753</v>
      </c>
      <c r="D40" s="23"/>
      <c r="E40" s="23"/>
    </row>
    <row r="41" spans="1:5" ht="20" customHeight="1">
      <c r="A41" s="27">
        <v>1</v>
      </c>
      <c r="B41" s="24">
        <v>39</v>
      </c>
      <c r="C41" s="21" t="s">
        <v>13737</v>
      </c>
      <c r="D41" s="23"/>
      <c r="E41" s="23"/>
    </row>
    <row r="42" spans="1:5" ht="20" customHeight="1">
      <c r="A42" s="27">
        <v>1</v>
      </c>
      <c r="B42" s="24">
        <v>40</v>
      </c>
      <c r="C42" s="21" t="s">
        <v>13491</v>
      </c>
      <c r="D42" s="23"/>
      <c r="E42" s="23"/>
    </row>
    <row r="43" spans="1:5" ht="20" customHeight="1">
      <c r="A43" s="27">
        <v>1</v>
      </c>
      <c r="B43" s="24">
        <v>41</v>
      </c>
      <c r="C43" s="21" t="s">
        <v>324</v>
      </c>
      <c r="D43" s="23"/>
      <c r="E43" s="23"/>
    </row>
    <row r="44" spans="1:5" ht="20" customHeight="1">
      <c r="A44" s="27">
        <v>1</v>
      </c>
      <c r="B44" s="24">
        <v>42</v>
      </c>
      <c r="C44" s="21" t="s">
        <v>316</v>
      </c>
      <c r="D44" s="23"/>
      <c r="E44" s="23"/>
    </row>
    <row r="45" spans="1:5" ht="20" customHeight="1">
      <c r="A45" s="27">
        <v>1</v>
      </c>
      <c r="B45" s="24">
        <v>43</v>
      </c>
      <c r="C45" s="21" t="s">
        <v>300</v>
      </c>
      <c r="D45" s="23"/>
      <c r="E45" s="23"/>
    </row>
    <row r="46" spans="1:5" ht="20" customHeight="1">
      <c r="A46" s="27">
        <v>1</v>
      </c>
      <c r="B46" s="24">
        <v>44</v>
      </c>
      <c r="C46" s="21" t="s">
        <v>312</v>
      </c>
      <c r="D46" s="23"/>
      <c r="E46" s="23"/>
    </row>
    <row r="47" spans="1:5" ht="20" customHeight="1">
      <c r="A47" s="27">
        <v>1</v>
      </c>
      <c r="B47" s="24">
        <v>45</v>
      </c>
      <c r="C47" s="21" t="s">
        <v>13747</v>
      </c>
      <c r="D47" s="23"/>
      <c r="E47" s="23"/>
    </row>
    <row r="48" spans="1:5" ht="20" customHeight="1">
      <c r="A48" s="27">
        <v>1</v>
      </c>
      <c r="B48" s="24">
        <v>46</v>
      </c>
      <c r="C48" s="21" t="s">
        <v>13726</v>
      </c>
      <c r="D48" s="23"/>
      <c r="E48" s="23"/>
    </row>
    <row r="49" spans="1:5" ht="20" customHeight="1">
      <c r="A49" s="27">
        <v>1</v>
      </c>
      <c r="B49" s="24">
        <v>47</v>
      </c>
      <c r="C49" s="21" t="s">
        <v>326</v>
      </c>
      <c r="D49" s="23"/>
      <c r="E49" s="23"/>
    </row>
    <row r="50" spans="1:5" ht="20" customHeight="1">
      <c r="A50" s="27">
        <v>1</v>
      </c>
      <c r="B50" s="24">
        <v>48</v>
      </c>
      <c r="C50" s="21" t="s">
        <v>318</v>
      </c>
      <c r="D50" s="23"/>
      <c r="E50" s="23"/>
    </row>
    <row r="51" spans="1:5" ht="20" customHeight="1">
      <c r="A51" s="27">
        <v>1</v>
      </c>
      <c r="B51" s="24">
        <v>49</v>
      </c>
      <c r="C51" s="21" t="s">
        <v>304</v>
      </c>
      <c r="D51" s="23"/>
      <c r="E51" s="23"/>
    </row>
    <row r="52" spans="1:5" ht="20" customHeight="1">
      <c r="A52" s="27">
        <v>1</v>
      </c>
      <c r="B52" s="24">
        <v>50</v>
      </c>
      <c r="C52" s="21" t="s">
        <v>332</v>
      </c>
      <c r="D52" s="23"/>
      <c r="E52" s="23"/>
    </row>
    <row r="53" spans="1:5" ht="20" customHeight="1">
      <c r="A53" s="27">
        <v>1</v>
      </c>
      <c r="B53" s="24">
        <v>51</v>
      </c>
      <c r="C53" s="21" t="s">
        <v>13722</v>
      </c>
      <c r="D53" s="23"/>
      <c r="E53" s="23"/>
    </row>
    <row r="54" spans="1:5" ht="20" customHeight="1">
      <c r="A54" s="27">
        <v>1</v>
      </c>
      <c r="B54" s="24">
        <v>52</v>
      </c>
      <c r="C54" s="21" t="s">
        <v>302</v>
      </c>
      <c r="D54" s="23"/>
      <c r="E54" s="23"/>
    </row>
    <row r="55" spans="1:5" ht="20" customHeight="1">
      <c r="A55" s="27">
        <v>1</v>
      </c>
      <c r="B55" s="24">
        <v>53</v>
      </c>
      <c r="C55" s="21" t="s">
        <v>314</v>
      </c>
      <c r="D55" s="23"/>
      <c r="E55" s="23"/>
    </row>
    <row r="56" spans="1:5" ht="20" customHeight="1">
      <c r="A56" s="27">
        <v>1</v>
      </c>
      <c r="B56" s="24">
        <v>54</v>
      </c>
      <c r="C56" s="21" t="s">
        <v>13761</v>
      </c>
      <c r="D56" s="23"/>
      <c r="E56" s="23"/>
    </row>
    <row r="57" spans="1:5" ht="20" customHeight="1">
      <c r="A57" s="27">
        <v>1</v>
      </c>
      <c r="B57" s="24">
        <v>55</v>
      </c>
      <c r="C57" s="21" t="s">
        <v>13745</v>
      </c>
      <c r="D57" s="23"/>
      <c r="E57" s="23"/>
    </row>
    <row r="58" spans="1:5" ht="20" customHeight="1">
      <c r="A58" s="27">
        <v>1</v>
      </c>
      <c r="B58" s="24">
        <v>56</v>
      </c>
      <c r="C58" s="21" t="s">
        <v>13713</v>
      </c>
      <c r="D58" s="23"/>
      <c r="E58" s="23"/>
    </row>
    <row r="59" spans="1:5" ht="20" customHeight="1">
      <c r="A59" s="27">
        <v>1</v>
      </c>
      <c r="B59" s="24">
        <v>57</v>
      </c>
      <c r="C59" s="21" t="s">
        <v>13763</v>
      </c>
      <c r="D59" s="23"/>
      <c r="E59" s="23"/>
    </row>
    <row r="60" spans="1:5" ht="20" customHeight="1">
      <c r="A60" s="27">
        <v>1</v>
      </c>
      <c r="B60" s="24">
        <v>58</v>
      </c>
      <c r="C60" s="21" t="s">
        <v>13755</v>
      </c>
      <c r="D60" s="23"/>
      <c r="E60" s="23"/>
    </row>
    <row r="61" spans="1:5" ht="20" customHeight="1">
      <c r="A61" s="27">
        <v>1</v>
      </c>
      <c r="B61" s="24">
        <v>59</v>
      </c>
      <c r="C61" s="21" t="s">
        <v>13741</v>
      </c>
      <c r="D61" s="23"/>
      <c r="E61" s="23"/>
    </row>
    <row r="62" spans="1:5" ht="20" customHeight="1">
      <c r="A62" s="27">
        <v>1</v>
      </c>
      <c r="B62" s="24">
        <v>60</v>
      </c>
      <c r="C62" s="21" t="s">
        <v>13577</v>
      </c>
      <c r="D62" s="23"/>
      <c r="E62" s="23"/>
    </row>
    <row r="63" spans="1:5" ht="20" customHeight="1">
      <c r="A63" s="27">
        <v>1</v>
      </c>
      <c r="B63" s="24">
        <v>61</v>
      </c>
      <c r="C63" s="21" t="s">
        <v>29</v>
      </c>
      <c r="D63" s="23"/>
      <c r="E63" s="23"/>
    </row>
    <row r="64" spans="1:5" ht="20" customHeight="1">
      <c r="A64" s="27">
        <v>1</v>
      </c>
      <c r="B64" s="24">
        <v>62</v>
      </c>
      <c r="C64" s="21" t="s">
        <v>29</v>
      </c>
      <c r="D64" s="23"/>
      <c r="E64" s="23"/>
    </row>
    <row r="65" spans="1:5" ht="20" customHeight="1">
      <c r="A65" s="27">
        <v>1</v>
      </c>
      <c r="B65" s="24">
        <v>63</v>
      </c>
      <c r="C65" s="21" t="s">
        <v>29</v>
      </c>
      <c r="D65" s="23"/>
      <c r="E65" s="23"/>
    </row>
    <row r="66" spans="1:5" ht="20" customHeight="1">
      <c r="A66" s="27">
        <v>2</v>
      </c>
      <c r="B66" s="24">
        <v>2</v>
      </c>
      <c r="C66" s="21" t="s">
        <v>13645</v>
      </c>
      <c r="D66" s="23"/>
      <c r="E66" s="23"/>
    </row>
    <row r="67" spans="1:5" ht="20" customHeight="1">
      <c r="A67" s="27">
        <v>2</v>
      </c>
      <c r="B67" s="24">
        <v>3</v>
      </c>
      <c r="C67" s="21" t="s">
        <v>13496</v>
      </c>
      <c r="D67" s="23"/>
      <c r="E67" s="23"/>
    </row>
    <row r="68" spans="1:5" ht="20" customHeight="1">
      <c r="A68" s="27">
        <v>2</v>
      </c>
      <c r="B68" s="24">
        <v>4</v>
      </c>
      <c r="C68" s="21" t="s">
        <v>13481</v>
      </c>
      <c r="D68" s="23"/>
      <c r="E68" s="23"/>
    </row>
    <row r="69" spans="1:5" ht="20" customHeight="1">
      <c r="A69" s="27">
        <v>2</v>
      </c>
      <c r="B69" s="24">
        <v>5</v>
      </c>
      <c r="C69" s="21" t="s">
        <v>509</v>
      </c>
      <c r="D69" s="23"/>
      <c r="E69" s="23"/>
    </row>
    <row r="70" spans="1:5" ht="20" customHeight="1">
      <c r="A70" s="27">
        <v>2</v>
      </c>
      <c r="B70" s="24">
        <v>6</v>
      </c>
      <c r="C70" s="21" t="s">
        <v>13560</v>
      </c>
      <c r="D70" s="23"/>
      <c r="E70" s="23"/>
    </row>
    <row r="71" spans="1:5" ht="20" customHeight="1">
      <c r="A71" s="27">
        <v>2</v>
      </c>
      <c r="B71" s="24">
        <v>7</v>
      </c>
      <c r="C71" s="21" t="s">
        <v>13161</v>
      </c>
      <c r="D71" s="23"/>
      <c r="E71" s="23"/>
    </row>
    <row r="72" spans="1:5" ht="20" customHeight="1">
      <c r="A72" s="27">
        <v>2</v>
      </c>
      <c r="B72" s="24">
        <v>8</v>
      </c>
      <c r="C72" s="21" t="s">
        <v>13650</v>
      </c>
      <c r="D72" s="23"/>
      <c r="E72" s="23"/>
    </row>
    <row r="73" spans="1:5" ht="20" customHeight="1">
      <c r="A73" s="27">
        <v>2</v>
      </c>
      <c r="B73" s="24">
        <v>9</v>
      </c>
      <c r="C73" s="21" t="s">
        <v>13520</v>
      </c>
      <c r="D73" s="23"/>
      <c r="E73" s="23"/>
    </row>
    <row r="74" spans="1:5" ht="20" customHeight="1">
      <c r="A74" s="27">
        <v>2</v>
      </c>
      <c r="B74" s="24">
        <v>10</v>
      </c>
      <c r="C74" s="21" t="s">
        <v>13623</v>
      </c>
      <c r="D74" s="23"/>
      <c r="E74" s="23"/>
    </row>
    <row r="75" spans="1:5" ht="20" customHeight="1">
      <c r="A75" s="27">
        <v>2</v>
      </c>
      <c r="B75" s="24">
        <v>11</v>
      </c>
      <c r="C75" s="21" t="s">
        <v>381</v>
      </c>
      <c r="D75" s="23"/>
      <c r="E75" s="23"/>
    </row>
    <row r="76" spans="1:5" ht="20" customHeight="1">
      <c r="A76" s="27">
        <v>2</v>
      </c>
      <c r="B76" s="24">
        <v>12</v>
      </c>
      <c r="C76" s="21" t="s">
        <v>488</v>
      </c>
      <c r="D76" s="23"/>
      <c r="E76" s="23"/>
    </row>
    <row r="77" spans="1:5" ht="20" customHeight="1">
      <c r="A77" s="27">
        <v>2</v>
      </c>
      <c r="B77" s="24">
        <v>13</v>
      </c>
      <c r="C77" s="21" t="s">
        <v>13541</v>
      </c>
      <c r="D77" s="23"/>
      <c r="E77" s="23"/>
    </row>
    <row r="78" spans="1:5" ht="20" customHeight="1">
      <c r="A78" s="27">
        <v>2</v>
      </c>
      <c r="B78" s="24">
        <v>14</v>
      </c>
      <c r="C78" s="21" t="s">
        <v>13703</v>
      </c>
      <c r="D78" s="23"/>
      <c r="E78" s="23"/>
    </row>
    <row r="79" spans="1:5" ht="20" customHeight="1">
      <c r="A79" s="27">
        <v>2</v>
      </c>
      <c r="B79" s="24">
        <v>15</v>
      </c>
      <c r="C79" s="21" t="s">
        <v>13676</v>
      </c>
      <c r="D79" s="23"/>
      <c r="E79" s="23"/>
    </row>
    <row r="80" spans="1:5" ht="20" customHeight="1">
      <c r="A80" s="27">
        <v>2</v>
      </c>
      <c r="B80" s="24">
        <v>16</v>
      </c>
      <c r="C80" s="21" t="s">
        <v>13592</v>
      </c>
      <c r="D80" s="23"/>
      <c r="E80" s="23"/>
    </row>
    <row r="81" spans="1:5" ht="20" customHeight="1">
      <c r="A81" s="27">
        <v>2</v>
      </c>
      <c r="B81" s="24">
        <v>17</v>
      </c>
      <c r="C81" s="21" t="s">
        <v>13594</v>
      </c>
      <c r="D81" s="23"/>
      <c r="E81" s="23"/>
    </row>
    <row r="82" spans="1:5" ht="20" customHeight="1">
      <c r="A82" s="27">
        <v>2</v>
      </c>
      <c r="B82" s="24">
        <v>18</v>
      </c>
      <c r="C82" s="21" t="s">
        <v>13599</v>
      </c>
      <c r="D82" s="23"/>
      <c r="E82" s="23"/>
    </row>
    <row r="83" spans="1:5" ht="20" customHeight="1">
      <c r="A83" s="27">
        <v>2</v>
      </c>
      <c r="B83" s="24">
        <v>19</v>
      </c>
      <c r="C83" s="21" t="s">
        <v>13614</v>
      </c>
      <c r="D83" s="23"/>
      <c r="E83" s="23"/>
    </row>
    <row r="84" spans="1:5" ht="20" customHeight="1">
      <c r="A84" s="27">
        <v>2</v>
      </c>
      <c r="B84" s="24">
        <v>20</v>
      </c>
      <c r="C84" s="21" t="s">
        <v>13669</v>
      </c>
      <c r="D84" s="23"/>
      <c r="E84" s="23"/>
    </row>
    <row r="85" spans="1:5" ht="20" customHeight="1">
      <c r="A85" s="27">
        <v>2</v>
      </c>
      <c r="B85" s="24">
        <v>21</v>
      </c>
      <c r="C85" s="21" t="s">
        <v>13586</v>
      </c>
      <c r="D85" s="23"/>
      <c r="E85" s="23"/>
    </row>
    <row r="86" spans="1:5" ht="20" customHeight="1">
      <c r="A86" s="27">
        <v>2</v>
      </c>
      <c r="B86" s="24">
        <v>22</v>
      </c>
      <c r="C86" s="21" t="s">
        <v>13574</v>
      </c>
      <c r="D86" s="23"/>
      <c r="E86" s="23"/>
    </row>
    <row r="87" spans="1:5" ht="20" customHeight="1">
      <c r="A87" s="27">
        <v>2</v>
      </c>
      <c r="B87" s="24">
        <v>23</v>
      </c>
      <c r="C87" s="21" t="s">
        <v>13543</v>
      </c>
      <c r="D87" s="23"/>
      <c r="E87" s="23"/>
    </row>
    <row r="88" spans="1:5" ht="20" customHeight="1">
      <c r="A88" s="27">
        <v>2</v>
      </c>
      <c r="B88" s="24">
        <v>24</v>
      </c>
      <c r="C88" s="21" t="s">
        <v>13716</v>
      </c>
      <c r="D88" s="23"/>
      <c r="E88" s="23"/>
    </row>
    <row r="89" spans="1:5" ht="20" customHeight="1">
      <c r="A89" s="27">
        <v>2</v>
      </c>
      <c r="B89" s="24">
        <v>25</v>
      </c>
      <c r="C89" s="21" t="s">
        <v>13705</v>
      </c>
      <c r="D89" s="23"/>
      <c r="E89" s="23"/>
    </row>
    <row r="90" spans="1:5" ht="20" customHeight="1">
      <c r="A90" s="27">
        <v>2</v>
      </c>
      <c r="B90" s="24">
        <v>26</v>
      </c>
      <c r="C90" s="21" t="s">
        <v>13680</v>
      </c>
      <c r="D90" s="23"/>
      <c r="E90" s="23"/>
    </row>
    <row r="91" spans="1:5" ht="20" customHeight="1">
      <c r="A91" s="27">
        <v>2</v>
      </c>
      <c r="B91" s="24">
        <v>27</v>
      </c>
      <c r="C91" s="21" t="s">
        <v>13610</v>
      </c>
      <c r="D91" s="23"/>
      <c r="E91" s="23"/>
    </row>
    <row r="92" spans="1:5" ht="20" customHeight="1">
      <c r="A92" s="27">
        <v>2</v>
      </c>
      <c r="B92" s="24">
        <v>28</v>
      </c>
      <c r="C92" s="21" t="s">
        <v>13654</v>
      </c>
      <c r="D92" s="23"/>
      <c r="E92" s="23"/>
    </row>
    <row r="93" spans="1:5" ht="20" customHeight="1">
      <c r="A93" s="27">
        <v>2</v>
      </c>
      <c r="B93" s="24">
        <v>29</v>
      </c>
      <c r="C93" s="21" t="s">
        <v>13537</v>
      </c>
      <c r="D93" s="23"/>
      <c r="E93" s="23"/>
    </row>
    <row r="94" spans="1:5" ht="20" customHeight="1">
      <c r="A94" s="27">
        <v>2</v>
      </c>
      <c r="B94" s="24">
        <v>30</v>
      </c>
      <c r="C94" s="21" t="s">
        <v>13693</v>
      </c>
      <c r="D94" s="23"/>
      <c r="E94" s="23"/>
    </row>
    <row r="95" spans="1:5" ht="20" customHeight="1">
      <c r="A95" s="27">
        <v>2</v>
      </c>
      <c r="B95" s="24">
        <v>31</v>
      </c>
      <c r="C95" s="21" t="s">
        <v>13657</v>
      </c>
      <c r="D95" s="23"/>
      <c r="E95" s="23"/>
    </row>
    <row r="96" spans="1:5" ht="20" customHeight="1">
      <c r="A96" s="27">
        <v>2</v>
      </c>
      <c r="B96" s="24">
        <v>32</v>
      </c>
      <c r="C96" s="21" t="s">
        <v>13539</v>
      </c>
      <c r="D96" s="23"/>
      <c r="E96" s="23"/>
    </row>
    <row r="97" spans="1:5" ht="20" customHeight="1">
      <c r="A97" s="27">
        <v>2</v>
      </c>
      <c r="B97" s="24">
        <v>33</v>
      </c>
      <c r="C97" s="21" t="s">
        <v>13695</v>
      </c>
      <c r="D97" s="23"/>
      <c r="E97" s="23"/>
    </row>
    <row r="98" spans="1:5" ht="20" customHeight="1">
      <c r="A98" s="27">
        <v>2</v>
      </c>
      <c r="B98" s="24">
        <v>34</v>
      </c>
      <c r="C98" s="21" t="s">
        <v>13659</v>
      </c>
      <c r="D98" s="23"/>
      <c r="E98" s="23"/>
    </row>
    <row r="99" spans="1:5" ht="20" customHeight="1">
      <c r="A99" s="27">
        <v>2</v>
      </c>
      <c r="B99" s="24">
        <v>35</v>
      </c>
      <c r="C99" s="21" t="s">
        <v>13546</v>
      </c>
      <c r="D99" s="23"/>
      <c r="E99" s="23"/>
    </row>
    <row r="100" spans="1:5" ht="20" customHeight="1">
      <c r="A100" s="27">
        <v>2</v>
      </c>
      <c r="B100" s="24">
        <v>36</v>
      </c>
      <c r="C100" s="21" t="s">
        <v>13718</v>
      </c>
      <c r="D100" s="23"/>
      <c r="E100" s="23"/>
    </row>
    <row r="101" spans="1:5" ht="20" customHeight="1">
      <c r="A101" s="27">
        <v>2</v>
      </c>
      <c r="B101" s="24">
        <v>37</v>
      </c>
      <c r="C101" s="21" t="s">
        <v>13711</v>
      </c>
      <c r="D101" s="23"/>
      <c r="E101" s="23"/>
    </row>
    <row r="102" spans="1:5" ht="20" customHeight="1">
      <c r="A102" s="27">
        <v>2</v>
      </c>
      <c r="B102" s="24">
        <v>38</v>
      </c>
      <c r="C102" s="21" t="s">
        <v>13699</v>
      </c>
      <c r="D102" s="23"/>
      <c r="E102" s="23"/>
    </row>
    <row r="103" spans="1:5" ht="20" customHeight="1">
      <c r="A103" s="27">
        <v>2</v>
      </c>
      <c r="B103" s="24">
        <v>39</v>
      </c>
      <c r="C103" s="21" t="s">
        <v>13666</v>
      </c>
      <c r="D103" s="23"/>
      <c r="E103" s="23"/>
    </row>
    <row r="104" spans="1:5" ht="20" customHeight="1">
      <c r="A104" s="27">
        <v>2</v>
      </c>
      <c r="B104" s="24">
        <v>40</v>
      </c>
      <c r="C104" s="21" t="s">
        <v>13566</v>
      </c>
      <c r="D104" s="23"/>
      <c r="E104" s="23"/>
    </row>
    <row r="105" spans="1:5" ht="20" customHeight="1">
      <c r="A105" s="27">
        <v>2</v>
      </c>
      <c r="B105" s="24">
        <v>41</v>
      </c>
      <c r="C105" s="21" t="s">
        <v>13491</v>
      </c>
      <c r="D105" s="23"/>
      <c r="E105" s="23"/>
    </row>
    <row r="106" spans="1:5" ht="20" customHeight="1">
      <c r="A106" s="27">
        <v>2</v>
      </c>
      <c r="B106" s="24">
        <v>42</v>
      </c>
      <c r="C106" s="21" t="s">
        <v>13473</v>
      </c>
      <c r="D106" s="23"/>
      <c r="E106" s="23"/>
    </row>
    <row r="107" spans="1:5" ht="20" customHeight="1">
      <c r="A107" s="27">
        <v>2</v>
      </c>
      <c r="B107" s="24">
        <v>43</v>
      </c>
      <c r="C107" s="21" t="s">
        <v>411</v>
      </c>
      <c r="D107" s="23"/>
      <c r="E107" s="23"/>
    </row>
    <row r="108" spans="1:5" ht="20" customHeight="1">
      <c r="A108" s="27">
        <v>2</v>
      </c>
      <c r="B108" s="24">
        <v>44</v>
      </c>
      <c r="C108" s="21" t="s">
        <v>13372</v>
      </c>
      <c r="D108" s="23"/>
      <c r="E108" s="23"/>
    </row>
    <row r="109" spans="1:5" ht="20" customHeight="1">
      <c r="A109" s="27">
        <v>2</v>
      </c>
      <c r="B109" s="24">
        <v>45</v>
      </c>
      <c r="C109" s="21" t="s">
        <v>13689</v>
      </c>
      <c r="D109" s="23"/>
      <c r="E109" s="23"/>
    </row>
    <row r="110" spans="1:5" ht="20" customHeight="1">
      <c r="A110" s="27">
        <v>2</v>
      </c>
      <c r="B110" s="24">
        <v>46</v>
      </c>
      <c r="C110" s="21" t="s">
        <v>13643</v>
      </c>
      <c r="D110" s="23"/>
      <c r="E110" s="23"/>
    </row>
    <row r="111" spans="1:5" ht="20" customHeight="1">
      <c r="A111" s="27">
        <v>2</v>
      </c>
      <c r="B111" s="24">
        <v>47</v>
      </c>
      <c r="C111" s="21" t="s">
        <v>13494</v>
      </c>
      <c r="D111" s="23"/>
      <c r="E111" s="23"/>
    </row>
    <row r="112" spans="1:5" ht="20" customHeight="1">
      <c r="A112" s="27">
        <v>2</v>
      </c>
      <c r="B112" s="24">
        <v>48</v>
      </c>
      <c r="C112" s="21" t="s">
        <v>13477</v>
      </c>
      <c r="D112" s="23"/>
      <c r="E112" s="23"/>
    </row>
    <row r="113" spans="1:5" ht="20" customHeight="1">
      <c r="A113" s="27">
        <v>2</v>
      </c>
      <c r="B113" s="24">
        <v>49</v>
      </c>
      <c r="C113" s="21" t="s">
        <v>470</v>
      </c>
      <c r="D113" s="23"/>
      <c r="E113" s="23"/>
    </row>
    <row r="114" spans="1:5" ht="20" customHeight="1">
      <c r="A114" s="27">
        <v>2</v>
      </c>
      <c r="B114" s="24">
        <v>50</v>
      </c>
      <c r="C114" s="21" t="s">
        <v>13524</v>
      </c>
      <c r="D114" s="23"/>
      <c r="E114" s="23"/>
    </row>
    <row r="115" spans="1:5" ht="20" customHeight="1">
      <c r="A115" s="27">
        <v>2</v>
      </c>
      <c r="B115" s="24">
        <v>51</v>
      </c>
      <c r="C115" s="21" t="s">
        <v>13627</v>
      </c>
      <c r="D115" s="23"/>
      <c r="E115" s="23"/>
    </row>
    <row r="116" spans="1:5" ht="20" customHeight="1">
      <c r="A116" s="27">
        <v>2</v>
      </c>
      <c r="B116" s="24">
        <v>52</v>
      </c>
      <c r="C116" s="21" t="s">
        <v>416</v>
      </c>
      <c r="D116" s="23"/>
      <c r="E116" s="23"/>
    </row>
    <row r="117" spans="1:5" ht="20" customHeight="1">
      <c r="A117" s="27">
        <v>2</v>
      </c>
      <c r="B117" s="24">
        <v>53</v>
      </c>
      <c r="C117" s="21" t="s">
        <v>13425</v>
      </c>
      <c r="D117" s="23"/>
      <c r="E117" s="23"/>
    </row>
    <row r="118" spans="1:5" ht="20" customHeight="1">
      <c r="A118" s="27">
        <v>2</v>
      </c>
      <c r="B118" s="24">
        <v>54</v>
      </c>
      <c r="C118" s="21" t="s">
        <v>13707</v>
      </c>
      <c r="D118" s="23"/>
      <c r="E118" s="23"/>
    </row>
    <row r="119" spans="1:5" ht="20" customHeight="1">
      <c r="A119" s="27">
        <v>2</v>
      </c>
      <c r="B119" s="24">
        <v>55</v>
      </c>
      <c r="C119" s="21" t="s">
        <v>13682</v>
      </c>
      <c r="D119" s="23"/>
      <c r="E119" s="23"/>
    </row>
    <row r="120" spans="1:5" ht="20" customHeight="1">
      <c r="A120" s="27">
        <v>2</v>
      </c>
      <c r="B120" s="24">
        <v>56</v>
      </c>
      <c r="C120" s="21" t="s">
        <v>13619</v>
      </c>
      <c r="D120" s="23"/>
      <c r="E120" s="23"/>
    </row>
    <row r="121" spans="1:5" ht="20" customHeight="1">
      <c r="A121" s="27">
        <v>2</v>
      </c>
      <c r="B121" s="24">
        <v>57</v>
      </c>
      <c r="C121" s="21" t="s">
        <v>13713</v>
      </c>
      <c r="D121" s="23"/>
      <c r="E121" s="23"/>
    </row>
    <row r="122" spans="1:5" ht="20" customHeight="1">
      <c r="A122" s="27">
        <v>2</v>
      </c>
      <c r="B122" s="24">
        <v>58</v>
      </c>
      <c r="C122" s="21" t="s">
        <v>13701</v>
      </c>
      <c r="D122" s="23"/>
      <c r="E122" s="23"/>
    </row>
    <row r="123" spans="1:5" ht="20" customHeight="1">
      <c r="A123" s="27">
        <v>2</v>
      </c>
      <c r="B123" s="24">
        <v>59</v>
      </c>
      <c r="C123" s="21" t="s">
        <v>13672</v>
      </c>
      <c r="D123" s="23"/>
      <c r="E123" s="23"/>
    </row>
    <row r="124" spans="1:5" ht="20" customHeight="1">
      <c r="A124" s="27">
        <v>2</v>
      </c>
      <c r="B124" s="24">
        <v>60</v>
      </c>
      <c r="C124" s="21" t="s">
        <v>13588</v>
      </c>
      <c r="D124" s="23"/>
      <c r="E124" s="23"/>
    </row>
    <row r="125" spans="1:5" ht="20" customHeight="1">
      <c r="A125" s="27">
        <v>2</v>
      </c>
      <c r="B125" s="24">
        <v>61</v>
      </c>
      <c r="C125" s="21" t="s">
        <v>13577</v>
      </c>
      <c r="D125" s="23"/>
      <c r="E125" s="23"/>
    </row>
    <row r="126" spans="1:5" ht="20" customHeight="1">
      <c r="A126" s="27">
        <v>2</v>
      </c>
      <c r="B126" s="24">
        <v>62</v>
      </c>
      <c r="C126" s="21" t="s">
        <v>29</v>
      </c>
      <c r="D126" s="23"/>
      <c r="E126" s="23"/>
    </row>
    <row r="127" spans="1:5" ht="20" customHeight="1">
      <c r="A127" s="27">
        <v>2</v>
      </c>
      <c r="B127" s="24">
        <v>63</v>
      </c>
      <c r="C127" s="21" t="s">
        <v>29</v>
      </c>
      <c r="D127" s="23"/>
      <c r="E127" s="23"/>
    </row>
    <row r="128" spans="1:5" ht="20" customHeight="1">
      <c r="A128" s="27">
        <v>3</v>
      </c>
      <c r="B128" s="24">
        <v>3</v>
      </c>
      <c r="C128" s="21" t="s">
        <v>443</v>
      </c>
      <c r="D128" s="23"/>
      <c r="E128" s="23"/>
    </row>
    <row r="129" spans="1:5" ht="20" customHeight="1">
      <c r="A129" s="27">
        <v>3</v>
      </c>
      <c r="B129" s="24">
        <v>4</v>
      </c>
      <c r="C129" s="21" t="s">
        <v>430</v>
      </c>
      <c r="D129" s="23"/>
      <c r="E129" s="23"/>
    </row>
    <row r="130" spans="1:5" ht="20" customHeight="1">
      <c r="A130" s="27">
        <v>3</v>
      </c>
      <c r="B130" s="24">
        <v>5</v>
      </c>
      <c r="C130" s="21" t="s">
        <v>387</v>
      </c>
      <c r="D130" s="23"/>
      <c r="E130" s="23"/>
    </row>
    <row r="131" spans="1:5" ht="20" customHeight="1">
      <c r="A131" s="27">
        <v>3</v>
      </c>
      <c r="B131" s="24">
        <v>6</v>
      </c>
      <c r="C131" s="21" t="s">
        <v>509</v>
      </c>
      <c r="D131" s="23"/>
      <c r="E131" s="23"/>
    </row>
    <row r="132" spans="1:5" ht="20" customHeight="1">
      <c r="A132" s="27">
        <v>3</v>
      </c>
      <c r="B132" s="24">
        <v>7</v>
      </c>
      <c r="C132" s="21" t="s">
        <v>405</v>
      </c>
      <c r="D132" s="23"/>
      <c r="E132" s="23"/>
    </row>
    <row r="133" spans="1:5" ht="20" customHeight="1">
      <c r="A133" s="27">
        <v>3</v>
      </c>
      <c r="B133" s="24">
        <v>8</v>
      </c>
      <c r="C133" s="21" t="s">
        <v>13161</v>
      </c>
      <c r="D133" s="23"/>
      <c r="E133" s="23"/>
    </row>
    <row r="134" spans="1:5" ht="20" customHeight="1">
      <c r="A134" s="27">
        <v>3</v>
      </c>
      <c r="B134" s="24">
        <v>9</v>
      </c>
      <c r="C134" s="21" t="s">
        <v>468</v>
      </c>
      <c r="D134" s="23"/>
      <c r="E134" s="23"/>
    </row>
    <row r="135" spans="1:5" ht="20" customHeight="1">
      <c r="A135" s="27">
        <v>3</v>
      </c>
      <c r="B135" s="24">
        <v>10</v>
      </c>
      <c r="C135" s="21" t="s">
        <v>574</v>
      </c>
      <c r="D135" s="23"/>
      <c r="E135" s="23"/>
    </row>
    <row r="136" spans="1:5" ht="20" customHeight="1">
      <c r="A136" s="27">
        <v>3</v>
      </c>
      <c r="B136" s="24">
        <v>11</v>
      </c>
      <c r="C136" s="21" t="s">
        <v>350</v>
      </c>
      <c r="D136" s="23"/>
      <c r="E136" s="23"/>
    </row>
    <row r="137" spans="1:5" ht="20" customHeight="1">
      <c r="A137" s="27">
        <v>3</v>
      </c>
      <c r="B137" s="24">
        <v>12</v>
      </c>
      <c r="C137" s="21" t="s">
        <v>381</v>
      </c>
      <c r="D137" s="23"/>
      <c r="E137" s="23"/>
    </row>
    <row r="138" spans="1:5" ht="20" customHeight="1">
      <c r="A138" s="27">
        <v>3</v>
      </c>
      <c r="B138" s="24">
        <v>13</v>
      </c>
      <c r="C138" s="21" t="s">
        <v>488</v>
      </c>
      <c r="D138" s="23"/>
      <c r="E138" s="23"/>
    </row>
    <row r="139" spans="1:5" ht="20" customHeight="1">
      <c r="A139" s="27">
        <v>3</v>
      </c>
      <c r="B139" s="24">
        <v>14</v>
      </c>
      <c r="C139" s="21" t="s">
        <v>13416</v>
      </c>
      <c r="D139" s="23"/>
      <c r="E139" s="23"/>
    </row>
    <row r="140" spans="1:5" ht="20" customHeight="1">
      <c r="A140" s="27">
        <v>3</v>
      </c>
      <c r="B140" s="24">
        <v>15</v>
      </c>
      <c r="C140" s="21" t="s">
        <v>13322</v>
      </c>
      <c r="D140" s="23"/>
      <c r="E140" s="23"/>
    </row>
    <row r="141" spans="1:5" ht="20" customHeight="1">
      <c r="A141" s="27">
        <v>3</v>
      </c>
      <c r="B141" s="24">
        <v>16</v>
      </c>
      <c r="C141" s="21" t="s">
        <v>538</v>
      </c>
      <c r="D141" s="23"/>
      <c r="E141" s="23"/>
    </row>
    <row r="142" spans="1:5" ht="20" customHeight="1">
      <c r="A142" s="27">
        <v>3</v>
      </c>
      <c r="B142" s="24">
        <v>17</v>
      </c>
      <c r="C142" s="21" t="s">
        <v>542</v>
      </c>
      <c r="D142" s="23"/>
      <c r="E142" s="23"/>
    </row>
    <row r="143" spans="1:5" ht="20" customHeight="1">
      <c r="A143" s="27">
        <v>3</v>
      </c>
      <c r="B143" s="24">
        <v>18</v>
      </c>
      <c r="C143" s="21" t="s">
        <v>546</v>
      </c>
      <c r="D143" s="23"/>
      <c r="E143" s="23"/>
    </row>
    <row r="144" spans="1:5" ht="20" customHeight="1">
      <c r="A144" s="27">
        <v>3</v>
      </c>
      <c r="B144" s="24">
        <v>19</v>
      </c>
      <c r="C144" s="21" t="s">
        <v>560</v>
      </c>
      <c r="D144" s="23"/>
      <c r="E144" s="23"/>
    </row>
    <row r="145" spans="1:5" ht="20" customHeight="1">
      <c r="A145" s="27">
        <v>3</v>
      </c>
      <c r="B145" s="24">
        <v>20</v>
      </c>
      <c r="C145" s="21" t="s">
        <v>13314</v>
      </c>
      <c r="D145" s="23"/>
      <c r="E145" s="23"/>
    </row>
    <row r="146" spans="1:5" ht="20" customHeight="1">
      <c r="A146" s="27">
        <v>3</v>
      </c>
      <c r="B146" s="24">
        <v>21</v>
      </c>
      <c r="C146" s="21" t="s">
        <v>536</v>
      </c>
      <c r="D146" s="23"/>
      <c r="E146" s="23"/>
    </row>
    <row r="147" spans="1:5" ht="20" customHeight="1">
      <c r="A147" s="27">
        <v>3</v>
      </c>
      <c r="B147" s="24">
        <v>22</v>
      </c>
      <c r="C147" s="21" t="s">
        <v>529</v>
      </c>
      <c r="D147" s="23"/>
      <c r="E147" s="23"/>
    </row>
    <row r="148" spans="1:5" ht="20" customHeight="1">
      <c r="A148" s="27">
        <v>3</v>
      </c>
      <c r="B148" s="24">
        <v>23</v>
      </c>
      <c r="C148" s="21" t="s">
        <v>493</v>
      </c>
      <c r="D148" s="23"/>
      <c r="E148" s="23"/>
    </row>
    <row r="149" spans="1:5" ht="20" customHeight="1">
      <c r="A149" s="27">
        <v>3</v>
      </c>
      <c r="B149" s="24">
        <v>24</v>
      </c>
      <c r="C149" s="21" t="s">
        <v>13452</v>
      </c>
      <c r="D149" s="23"/>
      <c r="E149" s="23"/>
    </row>
    <row r="150" spans="1:5" ht="20" customHeight="1">
      <c r="A150" s="27">
        <v>3</v>
      </c>
      <c r="B150" s="24">
        <v>25</v>
      </c>
      <c r="C150" s="21" t="s">
        <v>13422</v>
      </c>
      <c r="D150" s="23"/>
      <c r="E150" s="23"/>
    </row>
    <row r="151" spans="1:5" ht="20" customHeight="1">
      <c r="A151" s="27">
        <v>3</v>
      </c>
      <c r="B151" s="24">
        <v>26</v>
      </c>
      <c r="C151" s="21" t="s">
        <v>13339</v>
      </c>
      <c r="D151" s="23"/>
      <c r="E151" s="23"/>
    </row>
    <row r="152" spans="1:5" ht="20" customHeight="1">
      <c r="A152" s="27">
        <v>3</v>
      </c>
      <c r="B152" s="24">
        <v>27</v>
      </c>
      <c r="C152" s="21" t="s">
        <v>558</v>
      </c>
      <c r="D152" s="23"/>
      <c r="E152" s="23"/>
    </row>
    <row r="153" spans="1:5" ht="20" customHeight="1">
      <c r="A153" s="27">
        <v>3</v>
      </c>
      <c r="B153" s="24">
        <v>28</v>
      </c>
      <c r="C153" s="21" t="s">
        <v>13237</v>
      </c>
      <c r="D153" s="23"/>
      <c r="E153" s="23"/>
    </row>
    <row r="154" spans="1:5" ht="20" customHeight="1">
      <c r="A154" s="27">
        <v>3</v>
      </c>
      <c r="B154" s="24">
        <v>29</v>
      </c>
      <c r="C154" s="21" t="s">
        <v>484</v>
      </c>
      <c r="D154" s="23"/>
      <c r="E154" s="23"/>
    </row>
    <row r="155" spans="1:5" ht="20" customHeight="1">
      <c r="A155" s="27">
        <v>3</v>
      </c>
      <c r="B155" s="24">
        <v>30</v>
      </c>
      <c r="C155" s="21" t="s">
        <v>13392</v>
      </c>
      <c r="D155" s="23"/>
      <c r="E155" s="23"/>
    </row>
    <row r="156" spans="1:5" ht="20" customHeight="1">
      <c r="A156" s="27">
        <v>3</v>
      </c>
      <c r="B156" s="24">
        <v>31</v>
      </c>
      <c r="C156" s="21" t="s">
        <v>13241</v>
      </c>
      <c r="D156" s="23"/>
      <c r="E156" s="23"/>
    </row>
    <row r="157" spans="1:5" ht="20" customHeight="1">
      <c r="A157" s="27">
        <v>3</v>
      </c>
      <c r="B157" s="24">
        <v>32</v>
      </c>
      <c r="C157" s="21" t="s">
        <v>486</v>
      </c>
      <c r="D157" s="23"/>
      <c r="E157" s="23"/>
    </row>
    <row r="158" spans="1:5" ht="20" customHeight="1">
      <c r="A158" s="27">
        <v>3</v>
      </c>
      <c r="B158" s="24">
        <v>33</v>
      </c>
      <c r="C158" s="21" t="s">
        <v>13395</v>
      </c>
      <c r="D158" s="23"/>
      <c r="E158" s="23"/>
    </row>
    <row r="159" spans="1:5" ht="20" customHeight="1">
      <c r="A159" s="27">
        <v>3</v>
      </c>
      <c r="B159" s="24">
        <v>34</v>
      </c>
      <c r="C159" s="21" t="s">
        <v>13263</v>
      </c>
      <c r="D159" s="23"/>
      <c r="E159" s="23"/>
    </row>
    <row r="160" spans="1:5" ht="20" customHeight="1">
      <c r="A160" s="27">
        <v>3</v>
      </c>
      <c r="B160" s="24">
        <v>35</v>
      </c>
      <c r="C160" s="21" t="s">
        <v>495</v>
      </c>
      <c r="D160" s="23"/>
      <c r="E160" s="23"/>
    </row>
    <row r="161" spans="1:5" ht="20" customHeight="1">
      <c r="A161" s="27">
        <v>3</v>
      </c>
      <c r="B161" s="24">
        <v>36</v>
      </c>
      <c r="C161" s="21" t="s">
        <v>13462</v>
      </c>
      <c r="D161" s="23"/>
      <c r="E161" s="23"/>
    </row>
    <row r="162" spans="1:5" ht="20" customHeight="1">
      <c r="A162" s="27">
        <v>3</v>
      </c>
      <c r="B162" s="24">
        <v>37</v>
      </c>
      <c r="C162" s="21" t="s">
        <v>13442</v>
      </c>
      <c r="D162" s="23"/>
      <c r="E162" s="23"/>
    </row>
    <row r="163" spans="1:5" ht="20" customHeight="1">
      <c r="A163" s="27">
        <v>3</v>
      </c>
      <c r="B163" s="24">
        <v>38</v>
      </c>
      <c r="C163" s="21" t="s">
        <v>13400</v>
      </c>
      <c r="D163" s="23"/>
      <c r="E163" s="23"/>
    </row>
    <row r="164" spans="1:5" ht="20" customHeight="1">
      <c r="A164" s="27">
        <v>3</v>
      </c>
      <c r="B164" s="24">
        <v>39</v>
      </c>
      <c r="C164" s="21" t="s">
        <v>13288</v>
      </c>
      <c r="D164" s="23"/>
      <c r="E164" s="23"/>
    </row>
    <row r="165" spans="1:5" ht="20" customHeight="1">
      <c r="A165" s="27">
        <v>3</v>
      </c>
      <c r="B165" s="24">
        <v>40</v>
      </c>
      <c r="C165" s="21" t="s">
        <v>517</v>
      </c>
      <c r="D165" s="23"/>
      <c r="E165" s="23"/>
    </row>
    <row r="166" spans="1:5" ht="20" customHeight="1">
      <c r="A166" s="27">
        <v>3</v>
      </c>
      <c r="B166" s="24">
        <v>41</v>
      </c>
      <c r="C166" s="21" t="s">
        <v>439</v>
      </c>
      <c r="D166" s="23"/>
      <c r="E166" s="23"/>
    </row>
    <row r="167" spans="1:5" ht="20" customHeight="1">
      <c r="A167" s="27">
        <v>3</v>
      </c>
      <c r="B167" s="24">
        <v>42</v>
      </c>
      <c r="C167" s="21" t="s">
        <v>424</v>
      </c>
      <c r="D167" s="23"/>
      <c r="E167" s="23"/>
    </row>
    <row r="168" spans="1:5" ht="20" customHeight="1">
      <c r="A168" s="27">
        <v>3</v>
      </c>
      <c r="B168" s="24">
        <v>43</v>
      </c>
      <c r="C168" s="21" t="s">
        <v>357</v>
      </c>
      <c r="D168" s="23"/>
      <c r="E168" s="23"/>
    </row>
    <row r="169" spans="1:5" ht="20" customHeight="1">
      <c r="A169" s="27">
        <v>3</v>
      </c>
      <c r="B169" s="24">
        <v>44</v>
      </c>
      <c r="C169" s="21" t="s">
        <v>411</v>
      </c>
      <c r="D169" s="23"/>
      <c r="E169" s="23"/>
    </row>
    <row r="170" spans="1:5" ht="20" customHeight="1">
      <c r="A170" s="27">
        <v>3</v>
      </c>
      <c r="B170" s="24">
        <v>45</v>
      </c>
      <c r="C170" s="21" t="s">
        <v>13372</v>
      </c>
      <c r="D170" s="23"/>
      <c r="E170" s="23"/>
    </row>
    <row r="171" spans="1:5" ht="20" customHeight="1">
      <c r="A171" s="27">
        <v>3</v>
      </c>
      <c r="B171" s="24">
        <v>46</v>
      </c>
      <c r="C171" s="21" t="s">
        <v>860</v>
      </c>
      <c r="D171" s="23"/>
      <c r="E171" s="23"/>
    </row>
    <row r="172" spans="1:5" ht="20" customHeight="1">
      <c r="A172" s="27">
        <v>3</v>
      </c>
      <c r="B172" s="24">
        <v>47</v>
      </c>
      <c r="C172" s="21" t="s">
        <v>441</v>
      </c>
      <c r="D172" s="23"/>
      <c r="E172" s="23"/>
    </row>
    <row r="173" spans="1:5" ht="20" customHeight="1">
      <c r="A173" s="27">
        <v>3</v>
      </c>
      <c r="B173" s="24">
        <v>48</v>
      </c>
      <c r="C173" s="21" t="s">
        <v>426</v>
      </c>
      <c r="D173" s="23"/>
      <c r="E173" s="23"/>
    </row>
    <row r="174" spans="1:5" ht="20" customHeight="1">
      <c r="A174" s="27">
        <v>3</v>
      </c>
      <c r="B174" s="24">
        <v>49</v>
      </c>
      <c r="C174" s="21" t="s">
        <v>372</v>
      </c>
      <c r="D174" s="23"/>
      <c r="E174" s="23"/>
    </row>
    <row r="175" spans="1:5" ht="20" customHeight="1">
      <c r="A175" s="27">
        <v>3</v>
      </c>
      <c r="B175" s="24">
        <v>50</v>
      </c>
      <c r="C175" s="21" t="s">
        <v>470</v>
      </c>
      <c r="D175" s="23"/>
      <c r="E175" s="23"/>
    </row>
    <row r="176" spans="1:5" ht="20" customHeight="1">
      <c r="A176" s="27">
        <v>3</v>
      </c>
      <c r="B176" s="24">
        <v>51</v>
      </c>
      <c r="C176" s="21" t="s">
        <v>585</v>
      </c>
      <c r="D176" s="23"/>
      <c r="E176" s="23"/>
    </row>
    <row r="177" spans="1:5" ht="20" customHeight="1">
      <c r="A177" s="27">
        <v>3</v>
      </c>
      <c r="B177" s="24">
        <v>52</v>
      </c>
      <c r="C177" s="21" t="s">
        <v>361</v>
      </c>
      <c r="D177" s="23"/>
      <c r="E177" s="23"/>
    </row>
    <row r="178" spans="1:5" ht="20" customHeight="1">
      <c r="A178" s="27">
        <v>3</v>
      </c>
      <c r="B178" s="24">
        <v>53</v>
      </c>
      <c r="C178" s="21" t="s">
        <v>416</v>
      </c>
      <c r="D178" s="23"/>
      <c r="E178" s="23"/>
    </row>
    <row r="179" spans="1:5" ht="20" customHeight="1">
      <c r="A179" s="27">
        <v>3</v>
      </c>
      <c r="B179" s="24">
        <v>54</v>
      </c>
      <c r="C179" s="21" t="s">
        <v>13425</v>
      </c>
      <c r="D179" s="23"/>
      <c r="E179" s="23"/>
    </row>
    <row r="180" spans="1:5" ht="20" customHeight="1">
      <c r="A180" s="27">
        <v>3</v>
      </c>
      <c r="B180" s="24">
        <v>55</v>
      </c>
      <c r="C180" s="21" t="s">
        <v>13349</v>
      </c>
      <c r="D180" s="23"/>
      <c r="E180" s="23"/>
    </row>
    <row r="181" spans="1:5" ht="20" customHeight="1">
      <c r="A181" s="27">
        <v>3</v>
      </c>
      <c r="B181" s="24">
        <v>56</v>
      </c>
      <c r="C181" s="21" t="s">
        <v>29</v>
      </c>
      <c r="D181" s="23"/>
      <c r="E181" s="23"/>
    </row>
    <row r="182" spans="1:5" ht="20" customHeight="1">
      <c r="A182" s="27">
        <v>3</v>
      </c>
      <c r="B182" s="24">
        <v>57</v>
      </c>
      <c r="C182" s="21" t="s">
        <v>13447</v>
      </c>
      <c r="D182" s="23"/>
      <c r="E182" s="23"/>
    </row>
    <row r="183" spans="1:5" ht="20" customHeight="1">
      <c r="A183" s="27">
        <v>3</v>
      </c>
      <c r="B183" s="24">
        <v>58</v>
      </c>
      <c r="C183" s="21" t="s">
        <v>13413</v>
      </c>
      <c r="D183" s="23"/>
      <c r="E183" s="23"/>
    </row>
    <row r="184" spans="1:5" ht="20" customHeight="1">
      <c r="A184" s="27">
        <v>3</v>
      </c>
      <c r="B184" s="24">
        <v>59</v>
      </c>
      <c r="C184" s="21" t="s">
        <v>13317</v>
      </c>
      <c r="D184" s="23"/>
      <c r="E184" s="23"/>
    </row>
    <row r="185" spans="1:5" ht="20" customHeight="1">
      <c r="A185" s="27">
        <v>3</v>
      </c>
      <c r="B185" s="24">
        <v>60</v>
      </c>
      <c r="C185" s="21" t="s">
        <v>29</v>
      </c>
      <c r="D185" s="23"/>
      <c r="E185" s="23"/>
    </row>
    <row r="186" spans="1:5" ht="20" customHeight="1">
      <c r="A186" s="27">
        <v>3</v>
      </c>
      <c r="B186" s="24">
        <v>61</v>
      </c>
      <c r="C186" s="21" t="s">
        <v>29</v>
      </c>
      <c r="D186" s="23"/>
      <c r="E186" s="23"/>
    </row>
    <row r="187" spans="1:5" ht="20" customHeight="1">
      <c r="A187" s="27">
        <v>3</v>
      </c>
      <c r="B187" s="24">
        <v>62</v>
      </c>
      <c r="C187" s="21" t="s">
        <v>497</v>
      </c>
      <c r="D187" s="23"/>
      <c r="E187" s="23"/>
    </row>
    <row r="188" spans="1:5" ht="20" customHeight="1">
      <c r="A188" s="27">
        <v>3</v>
      </c>
      <c r="B188" s="24">
        <v>63</v>
      </c>
      <c r="C188" s="21" t="s">
        <v>29</v>
      </c>
      <c r="D188" s="23"/>
      <c r="E188" s="23"/>
    </row>
    <row r="189" spans="1:5" ht="20" customHeight="1">
      <c r="A189" s="27">
        <v>4</v>
      </c>
      <c r="B189" s="24">
        <v>4</v>
      </c>
      <c r="C189" s="21" t="s">
        <v>689</v>
      </c>
      <c r="D189" s="23"/>
      <c r="E189" s="23"/>
    </row>
    <row r="190" spans="1:5" ht="20" customHeight="1">
      <c r="A190" s="27">
        <v>4</v>
      </c>
      <c r="B190" s="24">
        <v>5</v>
      </c>
      <c r="C190" s="21" t="s">
        <v>612</v>
      </c>
      <c r="D190" s="23"/>
      <c r="E190" s="23"/>
    </row>
    <row r="191" spans="1:5" ht="20" customHeight="1">
      <c r="A191" s="27">
        <v>4</v>
      </c>
      <c r="B191" s="24">
        <v>6</v>
      </c>
      <c r="C191" s="21" t="s">
        <v>13282</v>
      </c>
      <c r="D191" s="23"/>
      <c r="E191" s="23"/>
    </row>
    <row r="192" spans="1:5" ht="20" customHeight="1">
      <c r="A192" s="27">
        <v>4</v>
      </c>
      <c r="B192" s="24">
        <v>7</v>
      </c>
      <c r="C192" s="21" t="s">
        <v>631</v>
      </c>
      <c r="D192" s="23"/>
      <c r="E192" s="23"/>
    </row>
    <row r="193" spans="1:5" ht="20" customHeight="1">
      <c r="A193" s="27">
        <v>4</v>
      </c>
      <c r="B193" s="24">
        <v>8</v>
      </c>
      <c r="C193" s="21" t="s">
        <v>13385</v>
      </c>
      <c r="D193" s="23"/>
      <c r="E193" s="23"/>
    </row>
    <row r="194" spans="1:5" ht="20" customHeight="1">
      <c r="A194" s="27">
        <v>4</v>
      </c>
      <c r="B194" s="24">
        <v>9</v>
      </c>
      <c r="C194" s="21" t="s">
        <v>13161</v>
      </c>
      <c r="D194" s="23"/>
      <c r="E194" s="23"/>
    </row>
    <row r="195" spans="1:5" ht="20" customHeight="1">
      <c r="A195" s="27">
        <v>4</v>
      </c>
      <c r="B195" s="24">
        <v>10</v>
      </c>
      <c r="C195" s="21" t="s">
        <v>13354</v>
      </c>
      <c r="D195" s="23"/>
      <c r="E195" s="23"/>
    </row>
    <row r="196" spans="1:5" ht="20" customHeight="1">
      <c r="A196" s="27">
        <v>4</v>
      </c>
      <c r="B196" s="24">
        <v>11</v>
      </c>
      <c r="C196" s="21" t="s">
        <v>574</v>
      </c>
      <c r="D196" s="23"/>
      <c r="E196" s="23"/>
    </row>
    <row r="197" spans="1:5" ht="20" customHeight="1">
      <c r="A197" s="27">
        <v>4</v>
      </c>
      <c r="B197" s="24">
        <v>12</v>
      </c>
      <c r="C197" s="21" t="s">
        <v>608</v>
      </c>
      <c r="D197" s="23"/>
      <c r="E197" s="23"/>
    </row>
    <row r="198" spans="1:5" ht="20" customHeight="1">
      <c r="A198" s="27">
        <v>4</v>
      </c>
      <c r="B198" s="24">
        <v>13</v>
      </c>
      <c r="C198" s="21" t="s">
        <v>13249</v>
      </c>
      <c r="D198" s="23"/>
      <c r="E198" s="23"/>
    </row>
    <row r="199" spans="1:5" ht="20" customHeight="1">
      <c r="A199" s="27">
        <v>4</v>
      </c>
      <c r="B199" s="24">
        <v>14</v>
      </c>
      <c r="C199" s="21" t="s">
        <v>13450</v>
      </c>
      <c r="D199" s="23"/>
      <c r="E199" s="23"/>
    </row>
    <row r="200" spans="1:5" ht="20" customHeight="1">
      <c r="A200" s="27">
        <v>4</v>
      </c>
      <c r="B200" s="24">
        <v>15</v>
      </c>
      <c r="C200" s="21" t="s">
        <v>13416</v>
      </c>
      <c r="D200" s="23"/>
      <c r="E200" s="23"/>
    </row>
    <row r="201" spans="1:5" ht="20" customHeight="1">
      <c r="A201" s="27">
        <v>4</v>
      </c>
      <c r="B201" s="24">
        <v>16</v>
      </c>
      <c r="C201" s="21" t="s">
        <v>13322</v>
      </c>
      <c r="D201" s="23"/>
      <c r="E201" s="23"/>
    </row>
    <row r="202" spans="1:5" ht="20" customHeight="1">
      <c r="A202" s="27">
        <v>4</v>
      </c>
      <c r="B202" s="24">
        <v>17</v>
      </c>
      <c r="C202" s="21" t="s">
        <v>13325</v>
      </c>
      <c r="D202" s="23"/>
      <c r="E202" s="23"/>
    </row>
    <row r="203" spans="1:5" ht="20" customHeight="1">
      <c r="A203" s="27">
        <v>4</v>
      </c>
      <c r="B203" s="24">
        <v>18</v>
      </c>
      <c r="C203" s="21" t="s">
        <v>13330</v>
      </c>
      <c r="D203" s="23"/>
      <c r="E203" s="23"/>
    </row>
    <row r="204" spans="1:5" ht="20" customHeight="1">
      <c r="A204" s="27">
        <v>4</v>
      </c>
      <c r="B204" s="24">
        <v>19</v>
      </c>
      <c r="C204" s="21" t="s">
        <v>13344</v>
      </c>
      <c r="D204" s="23"/>
      <c r="E204" s="23"/>
    </row>
    <row r="205" spans="1:5" ht="20" customHeight="1">
      <c r="A205" s="27">
        <v>4</v>
      </c>
      <c r="B205" s="24">
        <v>20</v>
      </c>
      <c r="C205" s="21" t="s">
        <v>13411</v>
      </c>
      <c r="D205" s="23"/>
      <c r="E205" s="23"/>
    </row>
    <row r="206" spans="1:5" ht="20" customHeight="1">
      <c r="A206" s="27">
        <v>4</v>
      </c>
      <c r="B206" s="24">
        <v>21</v>
      </c>
      <c r="C206" s="21" t="s">
        <v>13314</v>
      </c>
      <c r="D206" s="23"/>
      <c r="E206" s="23"/>
    </row>
    <row r="207" spans="1:5" ht="20" customHeight="1">
      <c r="A207" s="27">
        <v>4</v>
      </c>
      <c r="B207" s="24">
        <v>22</v>
      </c>
      <c r="C207" s="21" t="s">
        <v>13304</v>
      </c>
      <c r="D207" s="23"/>
      <c r="E207" s="23"/>
    </row>
    <row r="208" spans="1:5" ht="20" customHeight="1">
      <c r="A208" s="27">
        <v>4</v>
      </c>
      <c r="B208" s="24">
        <v>23</v>
      </c>
      <c r="C208" s="21" t="s">
        <v>13260</v>
      </c>
      <c r="D208" s="23"/>
      <c r="E208" s="23"/>
    </row>
    <row r="209" spans="1:5" ht="20" customHeight="1">
      <c r="A209" s="27">
        <v>4</v>
      </c>
      <c r="B209" s="24">
        <v>24</v>
      </c>
      <c r="C209" s="21" t="s">
        <v>13465</v>
      </c>
      <c r="D209" s="23"/>
      <c r="E209" s="23"/>
    </row>
    <row r="210" spans="1:5" ht="20" customHeight="1">
      <c r="A210" s="27">
        <v>4</v>
      </c>
      <c r="B210" s="24">
        <v>25</v>
      </c>
      <c r="C210" s="21" t="s">
        <v>13452</v>
      </c>
      <c r="D210" s="23"/>
      <c r="E210" s="23"/>
    </row>
    <row r="211" spans="1:5" ht="20" customHeight="1">
      <c r="A211" s="27">
        <v>4</v>
      </c>
      <c r="B211" s="24">
        <v>26</v>
      </c>
      <c r="C211" s="21" t="s">
        <v>13422</v>
      </c>
      <c r="D211" s="23"/>
      <c r="E211" s="23"/>
    </row>
    <row r="212" spans="1:5" ht="20" customHeight="1">
      <c r="A212" s="27">
        <v>4</v>
      </c>
      <c r="B212" s="24">
        <v>27</v>
      </c>
      <c r="C212" s="21" t="s">
        <v>13339</v>
      </c>
      <c r="D212" s="23"/>
      <c r="E212" s="23"/>
    </row>
    <row r="213" spans="1:5" ht="20" customHeight="1">
      <c r="A213" s="27">
        <v>4</v>
      </c>
      <c r="B213" s="24">
        <v>28</v>
      </c>
      <c r="C213" s="21" t="s">
        <v>13390</v>
      </c>
      <c r="D213" s="23"/>
      <c r="E213" s="23"/>
    </row>
    <row r="214" spans="1:5" ht="20" customHeight="1">
      <c r="A214" s="27">
        <v>4</v>
      </c>
      <c r="B214" s="24">
        <v>29</v>
      </c>
      <c r="C214" s="21" t="s">
        <v>13237</v>
      </c>
      <c r="D214" s="23"/>
      <c r="E214" s="23"/>
    </row>
    <row r="215" spans="1:5" ht="20" customHeight="1">
      <c r="A215" s="27">
        <v>4</v>
      </c>
      <c r="B215" s="24">
        <v>30</v>
      </c>
      <c r="C215" s="21" t="s">
        <v>13438</v>
      </c>
      <c r="D215" s="23"/>
      <c r="E215" s="23"/>
    </row>
    <row r="216" spans="1:5" ht="20" customHeight="1">
      <c r="A216" s="27">
        <v>4</v>
      </c>
      <c r="B216" s="24">
        <v>31</v>
      </c>
      <c r="C216" s="21" t="s">
        <v>13392</v>
      </c>
      <c r="D216" s="23"/>
      <c r="E216" s="23"/>
    </row>
    <row r="217" spans="1:5" ht="20" customHeight="1">
      <c r="A217" s="27">
        <v>4</v>
      </c>
      <c r="B217" s="24">
        <v>32</v>
      </c>
      <c r="C217" s="21" t="s">
        <v>13241</v>
      </c>
      <c r="D217" s="23"/>
      <c r="E217" s="23"/>
    </row>
    <row r="218" spans="1:5" ht="20" customHeight="1">
      <c r="A218" s="27">
        <v>4</v>
      </c>
      <c r="B218" s="24">
        <v>33</v>
      </c>
      <c r="C218" s="21" t="s">
        <v>13440</v>
      </c>
      <c r="D218" s="23"/>
      <c r="E218" s="23"/>
    </row>
    <row r="219" spans="1:5" ht="20" customHeight="1">
      <c r="A219" s="27">
        <v>4</v>
      </c>
      <c r="B219" s="24">
        <v>34</v>
      </c>
      <c r="C219" s="21" t="s">
        <v>13395</v>
      </c>
      <c r="D219" s="23"/>
      <c r="E219" s="23"/>
    </row>
    <row r="220" spans="1:5" ht="20" customHeight="1">
      <c r="A220" s="27">
        <v>4</v>
      </c>
      <c r="B220" s="24">
        <v>35</v>
      </c>
      <c r="C220" s="21" t="s">
        <v>13263</v>
      </c>
      <c r="D220" s="23"/>
      <c r="E220" s="23"/>
    </row>
    <row r="221" spans="1:5" ht="20" customHeight="1">
      <c r="A221" s="27">
        <v>4</v>
      </c>
      <c r="B221" s="24">
        <v>36</v>
      </c>
      <c r="C221" s="21" t="s">
        <v>13467</v>
      </c>
      <c r="D221" s="23"/>
      <c r="E221" s="23"/>
    </row>
    <row r="222" spans="1:5" ht="20" customHeight="1">
      <c r="A222" s="27">
        <v>4</v>
      </c>
      <c r="B222" s="24">
        <v>37</v>
      </c>
      <c r="C222" s="21" t="s">
        <v>13462</v>
      </c>
      <c r="D222" s="23"/>
      <c r="E222" s="23"/>
    </row>
    <row r="223" spans="1:5" ht="20" customHeight="1">
      <c r="A223" s="27">
        <v>4</v>
      </c>
      <c r="B223" s="24">
        <v>38</v>
      </c>
      <c r="C223" s="21" t="s">
        <v>13442</v>
      </c>
      <c r="D223" s="23"/>
      <c r="E223" s="23"/>
    </row>
    <row r="224" spans="1:5" ht="20" customHeight="1">
      <c r="A224" s="27">
        <v>4</v>
      </c>
      <c r="B224" s="24">
        <v>39</v>
      </c>
      <c r="C224" s="21" t="s">
        <v>13400</v>
      </c>
      <c r="D224" s="23"/>
      <c r="E224" s="23"/>
    </row>
    <row r="225" spans="1:5" ht="20" customHeight="1">
      <c r="A225" s="27">
        <v>4</v>
      </c>
      <c r="B225" s="24">
        <v>40</v>
      </c>
      <c r="C225" s="21" t="s">
        <v>13288</v>
      </c>
      <c r="D225" s="23"/>
      <c r="E225" s="23"/>
    </row>
    <row r="226" spans="1:5" ht="20" customHeight="1">
      <c r="A226" s="27">
        <v>4</v>
      </c>
      <c r="B226" s="24">
        <v>41</v>
      </c>
      <c r="C226" s="21" t="s">
        <v>796</v>
      </c>
      <c r="D226" s="23"/>
      <c r="E226" s="23"/>
    </row>
    <row r="227" spans="1:5" ht="20" customHeight="1">
      <c r="A227" s="27">
        <v>4</v>
      </c>
      <c r="B227" s="24">
        <v>42</v>
      </c>
      <c r="C227" s="21" t="s">
        <v>660</v>
      </c>
      <c r="D227" s="23"/>
      <c r="E227" s="23"/>
    </row>
    <row r="228" spans="1:5" ht="20" customHeight="1">
      <c r="A228" s="27">
        <v>4</v>
      </c>
      <c r="B228" s="24">
        <v>43</v>
      </c>
      <c r="C228" s="21" t="s">
        <v>583</v>
      </c>
      <c r="D228" s="23"/>
      <c r="E228" s="23"/>
    </row>
    <row r="229" spans="1:5" ht="20" customHeight="1">
      <c r="A229" s="27">
        <v>4</v>
      </c>
      <c r="B229" s="24">
        <v>44</v>
      </c>
      <c r="C229" s="21" t="s">
        <v>635</v>
      </c>
      <c r="D229" s="23"/>
      <c r="E229" s="23"/>
    </row>
    <row r="230" spans="1:5" ht="20" customHeight="1">
      <c r="A230" s="27">
        <v>4</v>
      </c>
      <c r="B230" s="24">
        <v>45</v>
      </c>
      <c r="C230" s="21" t="s">
        <v>13431</v>
      </c>
      <c r="D230" s="23"/>
      <c r="E230" s="23"/>
    </row>
    <row r="231" spans="1:5" ht="20" customHeight="1">
      <c r="A231" s="27">
        <v>4</v>
      </c>
      <c r="B231" s="24">
        <v>46</v>
      </c>
      <c r="C231" s="21" t="s">
        <v>13372</v>
      </c>
      <c r="D231" s="23"/>
      <c r="E231" s="23"/>
    </row>
    <row r="232" spans="1:5" ht="20" customHeight="1">
      <c r="A232" s="27">
        <v>4</v>
      </c>
      <c r="B232" s="24">
        <v>47</v>
      </c>
      <c r="C232" s="21" t="s">
        <v>860</v>
      </c>
      <c r="D232" s="23"/>
      <c r="E232" s="23"/>
    </row>
    <row r="233" spans="1:5" ht="20" customHeight="1">
      <c r="A233" s="27">
        <v>4</v>
      </c>
      <c r="B233" s="24">
        <v>48</v>
      </c>
      <c r="C233" s="21" t="s">
        <v>677</v>
      </c>
      <c r="D233" s="23"/>
      <c r="E233" s="23"/>
    </row>
    <row r="234" spans="1:5" ht="20" customHeight="1">
      <c r="A234" s="27">
        <v>4</v>
      </c>
      <c r="B234" s="24">
        <v>49</v>
      </c>
      <c r="C234" s="21" t="s">
        <v>600</v>
      </c>
      <c r="D234" s="23"/>
      <c r="E234" s="23"/>
    </row>
    <row r="235" spans="1:5" ht="20" customHeight="1">
      <c r="A235" s="27">
        <v>4</v>
      </c>
      <c r="B235" s="24">
        <v>50</v>
      </c>
      <c r="C235" s="21" t="s">
        <v>13167</v>
      </c>
      <c r="D235" s="23"/>
      <c r="E235" s="23"/>
    </row>
    <row r="236" spans="1:5" ht="20" customHeight="1">
      <c r="A236" s="27">
        <v>4</v>
      </c>
      <c r="B236" s="24">
        <v>51</v>
      </c>
      <c r="C236" s="21" t="s">
        <v>13356</v>
      </c>
      <c r="D236" s="23"/>
      <c r="E236" s="23"/>
    </row>
    <row r="237" spans="1:5" ht="20" customHeight="1">
      <c r="A237" s="27">
        <v>4</v>
      </c>
      <c r="B237" s="24">
        <v>52</v>
      </c>
      <c r="C237" s="21" t="s">
        <v>585</v>
      </c>
      <c r="D237" s="23"/>
      <c r="E237" s="23"/>
    </row>
    <row r="238" spans="1:5" ht="20" customHeight="1">
      <c r="A238" s="27">
        <v>4</v>
      </c>
      <c r="B238" s="24">
        <v>53</v>
      </c>
      <c r="C238" s="21" t="s">
        <v>640</v>
      </c>
      <c r="D238" s="23"/>
      <c r="E238" s="23"/>
    </row>
    <row r="239" spans="1:5" ht="20" customHeight="1">
      <c r="A239" s="27">
        <v>4</v>
      </c>
      <c r="B239" s="24">
        <v>54</v>
      </c>
      <c r="C239" s="21" t="s">
        <v>13455</v>
      </c>
      <c r="D239" s="23"/>
      <c r="E239" s="23"/>
    </row>
    <row r="240" spans="1:5" ht="20" customHeight="1">
      <c r="A240" s="27">
        <v>4</v>
      </c>
      <c r="B240" s="24">
        <v>55</v>
      </c>
      <c r="C240" s="21" t="s">
        <v>13425</v>
      </c>
      <c r="D240" s="23"/>
      <c r="E240" s="23"/>
    </row>
    <row r="241" spans="1:5" ht="20" customHeight="1">
      <c r="A241" s="27">
        <v>4</v>
      </c>
      <c r="B241" s="24">
        <v>56</v>
      </c>
      <c r="C241" s="21" t="s">
        <v>13349</v>
      </c>
      <c r="D241" s="23"/>
      <c r="E241" s="23"/>
    </row>
    <row r="242" spans="1:5" ht="20" customHeight="1">
      <c r="A242" s="27">
        <v>4</v>
      </c>
      <c r="B242" s="24">
        <v>57</v>
      </c>
      <c r="C242" s="21" t="s">
        <v>29</v>
      </c>
      <c r="D242" s="23"/>
      <c r="E242" s="23"/>
    </row>
    <row r="243" spans="1:5" ht="20" customHeight="1">
      <c r="A243" s="27">
        <v>4</v>
      </c>
      <c r="B243" s="24">
        <v>58</v>
      </c>
      <c r="C243" s="21" t="s">
        <v>13447</v>
      </c>
      <c r="D243" s="23"/>
      <c r="E243" s="23"/>
    </row>
    <row r="244" spans="1:5" ht="20" customHeight="1">
      <c r="A244" s="27">
        <v>4</v>
      </c>
      <c r="B244" s="24">
        <v>59</v>
      </c>
      <c r="C244" s="21" t="s">
        <v>13413</v>
      </c>
      <c r="D244" s="23"/>
      <c r="E244" s="23"/>
    </row>
    <row r="245" spans="1:5" ht="20" customHeight="1">
      <c r="A245" s="27">
        <v>4</v>
      </c>
      <c r="B245" s="24">
        <v>60</v>
      </c>
      <c r="C245" s="21" t="s">
        <v>13317</v>
      </c>
      <c r="D245" s="23"/>
      <c r="E245" s="23"/>
    </row>
    <row r="246" spans="1:5" ht="20" customHeight="1">
      <c r="A246" s="27">
        <v>4</v>
      </c>
      <c r="B246" s="24">
        <v>61</v>
      </c>
      <c r="C246" s="21" t="s">
        <v>13306</v>
      </c>
      <c r="D246" s="23"/>
      <c r="E246" s="23"/>
    </row>
    <row r="247" spans="1:5" ht="20" customHeight="1">
      <c r="A247" s="27">
        <v>4</v>
      </c>
      <c r="B247" s="24">
        <v>62</v>
      </c>
      <c r="C247" s="21" t="s">
        <v>29</v>
      </c>
      <c r="D247" s="23"/>
      <c r="E247" s="23"/>
    </row>
    <row r="248" spans="1:5" ht="20" customHeight="1">
      <c r="A248" s="27">
        <v>4</v>
      </c>
      <c r="B248" s="24">
        <v>63</v>
      </c>
      <c r="C248" s="21" t="s">
        <v>29</v>
      </c>
      <c r="D248" s="23"/>
      <c r="E248" s="23"/>
    </row>
    <row r="249" spans="1:5" ht="20" customHeight="1">
      <c r="A249" s="27">
        <v>5</v>
      </c>
      <c r="B249" s="24">
        <v>5</v>
      </c>
      <c r="C249" s="21" t="s">
        <v>689</v>
      </c>
      <c r="D249" s="23"/>
      <c r="E249" s="23"/>
    </row>
    <row r="250" spans="1:5" ht="20" customHeight="1">
      <c r="A250" s="27">
        <v>5</v>
      </c>
      <c r="B250" s="24">
        <v>6</v>
      </c>
      <c r="C250" s="21" t="s">
        <v>13101</v>
      </c>
      <c r="D250" s="23"/>
      <c r="E250" s="23"/>
    </row>
    <row r="251" spans="1:5" ht="20" customHeight="1">
      <c r="A251" s="27">
        <v>5</v>
      </c>
      <c r="B251" s="24">
        <v>7</v>
      </c>
      <c r="C251" s="21" t="s">
        <v>712</v>
      </c>
      <c r="D251" s="23"/>
      <c r="E251" s="23"/>
    </row>
    <row r="252" spans="1:5" ht="20" customHeight="1">
      <c r="A252" s="27">
        <v>5</v>
      </c>
      <c r="B252" s="24">
        <v>8</v>
      </c>
      <c r="C252" s="21" t="s">
        <v>13196</v>
      </c>
      <c r="D252" s="23"/>
      <c r="E252" s="23"/>
    </row>
    <row r="253" spans="1:5" ht="20" customHeight="1">
      <c r="A253" s="27">
        <v>5</v>
      </c>
      <c r="B253" s="24">
        <v>9</v>
      </c>
      <c r="C253" s="21" t="s">
        <v>12988</v>
      </c>
      <c r="D253" s="23"/>
      <c r="E253" s="23"/>
    </row>
    <row r="254" spans="1:5" ht="20" customHeight="1">
      <c r="A254" s="27">
        <v>5</v>
      </c>
      <c r="B254" s="24">
        <v>10</v>
      </c>
      <c r="C254" s="21" t="s">
        <v>13161</v>
      </c>
      <c r="D254" s="23"/>
      <c r="E254" s="23"/>
    </row>
    <row r="255" spans="1:5" ht="20" customHeight="1">
      <c r="A255" s="27">
        <v>5</v>
      </c>
      <c r="B255" s="24">
        <v>11</v>
      </c>
      <c r="C255" s="21" t="s">
        <v>652</v>
      </c>
      <c r="D255" s="23"/>
      <c r="E255" s="23"/>
    </row>
    <row r="256" spans="1:5" ht="20" customHeight="1">
      <c r="A256" s="27">
        <v>5</v>
      </c>
      <c r="B256" s="24">
        <v>12</v>
      </c>
      <c r="C256" s="21" t="s">
        <v>682</v>
      </c>
      <c r="D256" s="23"/>
      <c r="E256" s="23"/>
    </row>
    <row r="257" spans="1:5" ht="20" customHeight="1">
      <c r="A257" s="27">
        <v>5</v>
      </c>
      <c r="B257" s="24">
        <v>13</v>
      </c>
      <c r="C257" s="21" t="s">
        <v>13069</v>
      </c>
      <c r="D257" s="23"/>
      <c r="E257" s="23"/>
    </row>
    <row r="258" spans="1:5" ht="20" customHeight="1">
      <c r="A258" s="27">
        <v>5</v>
      </c>
      <c r="B258" s="24">
        <v>14</v>
      </c>
      <c r="C258" s="21" t="s">
        <v>13249</v>
      </c>
      <c r="D258" s="23"/>
      <c r="E258" s="23"/>
    </row>
    <row r="259" spans="1:5" ht="20" customHeight="1">
      <c r="A259" s="27">
        <v>5</v>
      </c>
      <c r="B259" s="24">
        <v>15</v>
      </c>
      <c r="C259" s="21" t="s">
        <v>13219</v>
      </c>
      <c r="D259" s="23"/>
      <c r="E259" s="23"/>
    </row>
    <row r="260" spans="1:5" ht="20" customHeight="1">
      <c r="A260" s="27">
        <v>5</v>
      </c>
      <c r="B260" s="24">
        <v>16</v>
      </c>
      <c r="C260" s="21" t="s">
        <v>13134</v>
      </c>
      <c r="D260" s="23"/>
      <c r="E260" s="23"/>
    </row>
    <row r="261" spans="1:5" ht="20" customHeight="1">
      <c r="A261" s="27">
        <v>5</v>
      </c>
      <c r="B261" s="24">
        <v>17</v>
      </c>
      <c r="C261" s="21" t="s">
        <v>13136</v>
      </c>
      <c r="D261" s="23"/>
      <c r="E261" s="23"/>
    </row>
    <row r="262" spans="1:5" ht="20" customHeight="1">
      <c r="A262" s="27">
        <v>5</v>
      </c>
      <c r="B262" s="24">
        <v>18</v>
      </c>
      <c r="C262" s="21" t="s">
        <v>13140</v>
      </c>
      <c r="D262" s="23"/>
      <c r="E262" s="23"/>
    </row>
    <row r="263" spans="1:5" ht="20" customHeight="1">
      <c r="A263" s="27">
        <v>5</v>
      </c>
      <c r="B263" s="24">
        <v>19</v>
      </c>
      <c r="C263" s="21" t="s">
        <v>13153</v>
      </c>
      <c r="D263" s="23"/>
      <c r="E263" s="23"/>
    </row>
    <row r="264" spans="1:5" ht="20" customHeight="1">
      <c r="A264" s="27">
        <v>5</v>
      </c>
      <c r="B264" s="24">
        <v>20</v>
      </c>
      <c r="C264" s="21" t="s">
        <v>13217</v>
      </c>
      <c r="D264" s="23"/>
      <c r="E264" s="23"/>
    </row>
    <row r="265" spans="1:5" ht="20" customHeight="1">
      <c r="A265" s="27">
        <v>5</v>
      </c>
      <c r="B265" s="24">
        <v>21</v>
      </c>
      <c r="C265" s="21" t="s">
        <v>13128</v>
      </c>
      <c r="D265" s="23"/>
      <c r="E265" s="23"/>
    </row>
    <row r="266" spans="1:5" ht="20" customHeight="1">
      <c r="A266" s="27">
        <v>5</v>
      </c>
      <c r="B266" s="24">
        <v>22</v>
      </c>
      <c r="C266" s="21" t="s">
        <v>13120</v>
      </c>
      <c r="D266" s="23"/>
      <c r="E266" s="23"/>
    </row>
    <row r="267" spans="1:5" ht="20" customHeight="1">
      <c r="A267" s="27">
        <v>5</v>
      </c>
      <c r="B267" s="24">
        <v>23</v>
      </c>
      <c r="C267" s="21" t="s">
        <v>13080</v>
      </c>
      <c r="D267" s="23"/>
      <c r="E267" s="23"/>
    </row>
    <row r="268" spans="1:5" ht="20" customHeight="1">
      <c r="A268" s="27">
        <v>5</v>
      </c>
      <c r="B268" s="24">
        <v>24</v>
      </c>
      <c r="C268" s="21" t="s">
        <v>13260</v>
      </c>
      <c r="D268" s="23"/>
      <c r="E268" s="23"/>
    </row>
    <row r="269" spans="1:5" ht="20" customHeight="1">
      <c r="A269" s="27">
        <v>5</v>
      </c>
      <c r="B269" s="24">
        <v>25</v>
      </c>
      <c r="C269" s="21" t="s">
        <v>13252</v>
      </c>
      <c r="D269" s="23"/>
      <c r="E269" s="23"/>
    </row>
    <row r="270" spans="1:5" ht="20" customHeight="1">
      <c r="A270" s="27">
        <v>5</v>
      </c>
      <c r="B270" s="24">
        <v>26</v>
      </c>
      <c r="C270" s="21" t="s">
        <v>13223</v>
      </c>
      <c r="D270" s="23"/>
      <c r="E270" s="23"/>
    </row>
    <row r="271" spans="1:5" ht="20" customHeight="1">
      <c r="A271" s="27">
        <v>5</v>
      </c>
      <c r="B271" s="24">
        <v>27</v>
      </c>
      <c r="C271" s="21" t="s">
        <v>13149</v>
      </c>
      <c r="D271" s="23"/>
      <c r="E271" s="23"/>
    </row>
    <row r="272" spans="1:5" ht="20" customHeight="1">
      <c r="A272" s="27">
        <v>5</v>
      </c>
      <c r="B272" s="24">
        <v>28</v>
      </c>
      <c r="C272" s="21" t="s">
        <v>13200</v>
      </c>
      <c r="D272" s="23"/>
      <c r="E272" s="23"/>
    </row>
    <row r="273" spans="1:5" ht="20" customHeight="1">
      <c r="A273" s="27">
        <v>5</v>
      </c>
      <c r="B273" s="24">
        <v>29</v>
      </c>
      <c r="C273" s="21" t="s">
        <v>13057</v>
      </c>
      <c r="D273" s="23"/>
      <c r="E273" s="23"/>
    </row>
    <row r="274" spans="1:5" ht="20" customHeight="1">
      <c r="A274" s="27">
        <v>5</v>
      </c>
      <c r="B274" s="24">
        <v>30</v>
      </c>
      <c r="C274" s="21" t="s">
        <v>13237</v>
      </c>
      <c r="D274" s="23"/>
      <c r="E274" s="23"/>
    </row>
    <row r="275" spans="1:5" ht="20" customHeight="1">
      <c r="A275" s="27">
        <v>5</v>
      </c>
      <c r="B275" s="24">
        <v>31</v>
      </c>
      <c r="C275" s="21" t="s">
        <v>13202</v>
      </c>
      <c r="D275" s="23"/>
      <c r="E275" s="23"/>
    </row>
    <row r="276" spans="1:5" ht="20" customHeight="1">
      <c r="A276" s="27">
        <v>5</v>
      </c>
      <c r="B276" s="24">
        <v>32</v>
      </c>
      <c r="C276" s="21" t="s">
        <v>13060</v>
      </c>
      <c r="D276" s="23"/>
      <c r="E276" s="23"/>
    </row>
    <row r="277" spans="1:5" ht="20" customHeight="1">
      <c r="A277" s="27">
        <v>5</v>
      </c>
      <c r="B277" s="24">
        <v>33</v>
      </c>
      <c r="C277" s="21" t="s">
        <v>13241</v>
      </c>
      <c r="D277" s="23"/>
      <c r="E277" s="23"/>
    </row>
    <row r="278" spans="1:5" ht="20" customHeight="1">
      <c r="A278" s="27">
        <v>5</v>
      </c>
      <c r="B278" s="24">
        <v>34</v>
      </c>
      <c r="C278" s="21" t="s">
        <v>13204</v>
      </c>
      <c r="D278" s="23"/>
      <c r="E278" s="23"/>
    </row>
    <row r="279" spans="1:5" ht="20" customHeight="1">
      <c r="A279" s="27">
        <v>5</v>
      </c>
      <c r="B279" s="24">
        <v>35</v>
      </c>
      <c r="C279" s="21" t="s">
        <v>13083</v>
      </c>
      <c r="D279" s="23"/>
      <c r="E279" s="23"/>
    </row>
    <row r="280" spans="1:5" ht="20" customHeight="1">
      <c r="A280" s="27">
        <v>5</v>
      </c>
      <c r="B280" s="24">
        <v>36</v>
      </c>
      <c r="C280" s="21" t="s">
        <v>13263</v>
      </c>
      <c r="D280" s="23"/>
      <c r="E280" s="23"/>
    </row>
    <row r="281" spans="1:5" ht="20" customHeight="1">
      <c r="A281" s="27">
        <v>5</v>
      </c>
      <c r="B281" s="24">
        <v>37</v>
      </c>
      <c r="C281" s="21" t="s">
        <v>13258</v>
      </c>
      <c r="D281" s="23"/>
      <c r="E281" s="23"/>
    </row>
    <row r="282" spans="1:5" ht="20" customHeight="1">
      <c r="A282" s="27">
        <v>5</v>
      </c>
      <c r="B282" s="24">
        <v>38</v>
      </c>
      <c r="C282" s="21" t="s">
        <v>13247</v>
      </c>
      <c r="D282" s="23"/>
      <c r="E282" s="23"/>
    </row>
    <row r="283" spans="1:5" ht="20" customHeight="1">
      <c r="A283" s="27">
        <v>5</v>
      </c>
      <c r="B283" s="24">
        <v>39</v>
      </c>
      <c r="C283" s="21" t="s">
        <v>13210</v>
      </c>
      <c r="D283" s="23"/>
      <c r="E283" s="23"/>
    </row>
    <row r="284" spans="1:5" ht="20" customHeight="1">
      <c r="A284" s="27">
        <v>5</v>
      </c>
      <c r="B284" s="24">
        <v>40</v>
      </c>
      <c r="C284" s="21" t="s">
        <v>13107</v>
      </c>
      <c r="D284" s="23"/>
      <c r="E284" s="23"/>
    </row>
    <row r="285" spans="1:5" ht="20" customHeight="1">
      <c r="A285" s="27">
        <v>5</v>
      </c>
      <c r="B285" s="24">
        <v>41</v>
      </c>
      <c r="C285" s="21" t="s">
        <v>12834</v>
      </c>
      <c r="D285" s="23"/>
      <c r="E285" s="23"/>
    </row>
    <row r="286" spans="1:5" ht="20" customHeight="1">
      <c r="A286" s="27">
        <v>5</v>
      </c>
      <c r="B286" s="24">
        <v>42</v>
      </c>
      <c r="C286" s="21" t="s">
        <v>796</v>
      </c>
      <c r="D286" s="23"/>
      <c r="E286" s="23"/>
    </row>
    <row r="287" spans="1:5" ht="20" customHeight="1">
      <c r="A287" s="27">
        <v>5</v>
      </c>
      <c r="B287" s="24">
        <v>43</v>
      </c>
      <c r="C287" s="21" t="s">
        <v>660</v>
      </c>
      <c r="D287" s="23"/>
      <c r="E287" s="23"/>
    </row>
    <row r="288" spans="1:5" ht="20" customHeight="1">
      <c r="A288" s="27">
        <v>5</v>
      </c>
      <c r="B288" s="24">
        <v>44</v>
      </c>
      <c r="C288" s="21" t="s">
        <v>718</v>
      </c>
      <c r="D288" s="23"/>
      <c r="E288" s="23"/>
    </row>
    <row r="289" spans="1:5" ht="20" customHeight="1">
      <c r="A289" s="27">
        <v>5</v>
      </c>
      <c r="B289" s="24">
        <v>45</v>
      </c>
      <c r="C289" s="21" t="s">
        <v>13231</v>
      </c>
      <c r="D289" s="23"/>
      <c r="E289" s="23"/>
    </row>
    <row r="290" spans="1:5" ht="20" customHeight="1">
      <c r="A290" s="27">
        <v>5</v>
      </c>
      <c r="B290" s="24">
        <v>46</v>
      </c>
      <c r="C290" s="21" t="s">
        <v>13185</v>
      </c>
      <c r="D290" s="23"/>
      <c r="E290" s="23"/>
    </row>
    <row r="291" spans="1:5" ht="20" customHeight="1">
      <c r="A291" s="27">
        <v>5</v>
      </c>
      <c r="B291" s="24">
        <v>47</v>
      </c>
      <c r="C291" s="21" t="s">
        <v>12840</v>
      </c>
      <c r="D291" s="23"/>
      <c r="E291" s="23"/>
    </row>
    <row r="292" spans="1:5" ht="20" customHeight="1">
      <c r="A292" s="27">
        <v>5</v>
      </c>
      <c r="B292" s="24">
        <v>48</v>
      </c>
      <c r="C292" s="21" t="s">
        <v>860</v>
      </c>
      <c r="D292" s="23"/>
      <c r="E292" s="23"/>
    </row>
    <row r="293" spans="1:5" ht="20" customHeight="1">
      <c r="A293" s="27">
        <v>5</v>
      </c>
      <c r="B293" s="24">
        <v>49</v>
      </c>
      <c r="C293" s="21" t="s">
        <v>677</v>
      </c>
      <c r="D293" s="23"/>
      <c r="E293" s="23"/>
    </row>
    <row r="294" spans="1:5" ht="20" customHeight="1">
      <c r="A294" s="27">
        <v>5</v>
      </c>
      <c r="B294" s="24">
        <v>50</v>
      </c>
      <c r="C294" s="21" t="s">
        <v>29</v>
      </c>
      <c r="D294" s="23"/>
      <c r="E294" s="23"/>
    </row>
    <row r="295" spans="1:5" ht="20" customHeight="1">
      <c r="A295" s="27">
        <v>5</v>
      </c>
      <c r="B295" s="24">
        <v>51</v>
      </c>
      <c r="C295" s="21" t="s">
        <v>13167</v>
      </c>
      <c r="D295" s="23"/>
      <c r="E295" s="23"/>
    </row>
    <row r="296" spans="1:5" ht="20" customHeight="1">
      <c r="A296" s="27">
        <v>5</v>
      </c>
      <c r="B296" s="24">
        <v>52</v>
      </c>
      <c r="C296" s="21" t="s">
        <v>663</v>
      </c>
      <c r="D296" s="23"/>
      <c r="E296" s="23"/>
    </row>
    <row r="297" spans="1:5" ht="20" customHeight="1">
      <c r="A297" s="27">
        <v>5</v>
      </c>
      <c r="B297" s="24">
        <v>53</v>
      </c>
      <c r="C297" s="21" t="s">
        <v>722</v>
      </c>
      <c r="D297" s="23"/>
      <c r="E297" s="23"/>
    </row>
    <row r="298" spans="1:5" ht="20" customHeight="1">
      <c r="A298" s="27">
        <v>5</v>
      </c>
      <c r="B298" s="24">
        <v>54</v>
      </c>
      <c r="C298" s="21" t="s">
        <v>13254</v>
      </c>
      <c r="D298" s="23"/>
      <c r="E298" s="23"/>
    </row>
    <row r="299" spans="1:5" ht="20" customHeight="1">
      <c r="A299" s="27">
        <v>5</v>
      </c>
      <c r="B299" s="24">
        <v>55</v>
      </c>
      <c r="C299" s="21" t="s">
        <v>13225</v>
      </c>
      <c r="D299" s="23"/>
      <c r="E299" s="23"/>
    </row>
    <row r="300" spans="1:5" ht="20" customHeight="1">
      <c r="A300" s="27">
        <v>5</v>
      </c>
      <c r="B300" s="24">
        <v>56</v>
      </c>
      <c r="C300" s="21" t="s">
        <v>13157</v>
      </c>
      <c r="D300" s="23"/>
      <c r="E300" s="23"/>
    </row>
    <row r="301" spans="1:5" ht="20" customHeight="1">
      <c r="A301" s="27">
        <v>5</v>
      </c>
      <c r="B301" s="24">
        <v>57</v>
      </c>
      <c r="C301" s="21" t="s">
        <v>29</v>
      </c>
      <c r="D301" s="23"/>
      <c r="E301" s="23"/>
    </row>
    <row r="302" spans="1:5" ht="20" customHeight="1">
      <c r="A302" s="27">
        <v>5</v>
      </c>
      <c r="B302" s="24">
        <v>58</v>
      </c>
      <c r="C302" s="21" t="s">
        <v>29</v>
      </c>
      <c r="D302" s="23"/>
      <c r="E302" s="23"/>
    </row>
    <row r="303" spans="1:5" ht="20" customHeight="1">
      <c r="A303" s="27">
        <v>5</v>
      </c>
      <c r="B303" s="24">
        <v>59</v>
      </c>
      <c r="C303" s="21" t="s">
        <v>29</v>
      </c>
      <c r="D303" s="23"/>
      <c r="E303" s="23"/>
    </row>
    <row r="304" spans="1:5" ht="20" customHeight="1">
      <c r="A304" s="27">
        <v>5</v>
      </c>
      <c r="B304" s="24">
        <v>60</v>
      </c>
      <c r="C304" s="21" t="s">
        <v>13130</v>
      </c>
      <c r="D304" s="23"/>
      <c r="E304" s="23"/>
    </row>
    <row r="305" spans="1:5" ht="20" customHeight="1">
      <c r="A305" s="27">
        <v>5</v>
      </c>
      <c r="B305" s="24">
        <v>61</v>
      </c>
      <c r="C305" s="21" t="s">
        <v>29</v>
      </c>
      <c r="D305" s="23"/>
      <c r="E305" s="23"/>
    </row>
    <row r="306" spans="1:5" ht="20" customHeight="1">
      <c r="A306" s="27">
        <v>5</v>
      </c>
      <c r="B306" s="24">
        <v>62</v>
      </c>
      <c r="C306" s="21" t="s">
        <v>13086</v>
      </c>
      <c r="D306" s="23"/>
      <c r="E306" s="23"/>
    </row>
    <row r="307" spans="1:5" ht="20" customHeight="1">
      <c r="A307" s="27">
        <v>5</v>
      </c>
      <c r="B307" s="24">
        <v>63</v>
      </c>
      <c r="C307" s="21" t="s">
        <v>642</v>
      </c>
      <c r="D307" s="23"/>
      <c r="E307" s="23"/>
    </row>
    <row r="308" spans="1:5" ht="20" customHeight="1">
      <c r="A308" s="27">
        <v>6</v>
      </c>
      <c r="B308" s="24">
        <v>6</v>
      </c>
      <c r="C308" s="21" t="s">
        <v>12922</v>
      </c>
      <c r="D308" s="23"/>
      <c r="E308" s="23"/>
    </row>
    <row r="309" spans="1:5" ht="20" customHeight="1">
      <c r="A309" s="27">
        <v>6</v>
      </c>
      <c r="B309" s="24">
        <v>7</v>
      </c>
      <c r="C309" s="21" t="s">
        <v>12755</v>
      </c>
      <c r="D309" s="23"/>
      <c r="E309" s="23"/>
    </row>
    <row r="310" spans="1:5" ht="20" customHeight="1">
      <c r="A310" s="27">
        <v>6</v>
      </c>
      <c r="B310" s="24">
        <v>8</v>
      </c>
      <c r="C310" s="21" t="s">
        <v>13016</v>
      </c>
      <c r="D310" s="23"/>
      <c r="E310" s="23"/>
    </row>
    <row r="311" spans="1:5" ht="20" customHeight="1">
      <c r="A311" s="27">
        <v>6</v>
      </c>
      <c r="B311" s="24">
        <v>9</v>
      </c>
      <c r="C311" s="21" t="s">
        <v>12882</v>
      </c>
      <c r="D311" s="23"/>
      <c r="E311" s="23"/>
    </row>
    <row r="312" spans="1:5" ht="20" customHeight="1">
      <c r="A312" s="27">
        <v>6</v>
      </c>
      <c r="B312" s="24">
        <v>10</v>
      </c>
      <c r="C312" s="21" t="s">
        <v>12988</v>
      </c>
      <c r="D312" s="23"/>
      <c r="E312" s="23"/>
    </row>
    <row r="313" spans="1:5" ht="20" customHeight="1">
      <c r="A313" s="27">
        <v>6</v>
      </c>
      <c r="B313" s="24">
        <v>11</v>
      </c>
      <c r="C313" s="21" t="s">
        <v>762</v>
      </c>
      <c r="D313" s="23"/>
      <c r="E313" s="23"/>
    </row>
    <row r="314" spans="1:5" ht="20" customHeight="1">
      <c r="A314" s="27">
        <v>6</v>
      </c>
      <c r="B314" s="24">
        <v>12</v>
      </c>
      <c r="C314" s="21" t="s">
        <v>883</v>
      </c>
      <c r="D314" s="23"/>
      <c r="E314" s="23"/>
    </row>
    <row r="315" spans="1:5" ht="20" customHeight="1">
      <c r="A315" s="27">
        <v>6</v>
      </c>
      <c r="B315" s="24">
        <v>13</v>
      </c>
      <c r="C315" s="21" t="s">
        <v>12901</v>
      </c>
      <c r="D315" s="23"/>
      <c r="E315" s="23"/>
    </row>
    <row r="316" spans="1:5" ht="20" customHeight="1">
      <c r="A316" s="27">
        <v>6</v>
      </c>
      <c r="B316" s="24">
        <v>14</v>
      </c>
      <c r="C316" s="21" t="s">
        <v>13069</v>
      </c>
      <c r="D316" s="23"/>
      <c r="E316" s="23"/>
    </row>
    <row r="317" spans="1:5" ht="20" customHeight="1">
      <c r="A317" s="27">
        <v>6</v>
      </c>
      <c r="B317" s="24">
        <v>15</v>
      </c>
      <c r="C317" s="21" t="s">
        <v>13040</v>
      </c>
      <c r="D317" s="23"/>
      <c r="E317" s="23"/>
    </row>
    <row r="318" spans="1:5" ht="20" customHeight="1">
      <c r="A318" s="27">
        <v>6</v>
      </c>
      <c r="B318" s="24">
        <v>16</v>
      </c>
      <c r="C318" s="21" t="s">
        <v>12961</v>
      </c>
      <c r="D318" s="23"/>
      <c r="E318" s="23"/>
    </row>
    <row r="319" spans="1:5" ht="20" customHeight="1">
      <c r="A319" s="27">
        <v>6</v>
      </c>
      <c r="B319" s="24">
        <v>17</v>
      </c>
      <c r="C319" s="21" t="s">
        <v>12963</v>
      </c>
      <c r="D319" s="23"/>
      <c r="E319" s="23"/>
    </row>
    <row r="320" spans="1:5" ht="20" customHeight="1">
      <c r="A320" s="27">
        <v>6</v>
      </c>
      <c r="B320" s="24">
        <v>18</v>
      </c>
      <c r="C320" s="21" t="s">
        <v>12967</v>
      </c>
      <c r="D320" s="23"/>
      <c r="E320" s="23"/>
    </row>
    <row r="321" spans="1:5" ht="20" customHeight="1">
      <c r="A321" s="27">
        <v>6</v>
      </c>
      <c r="B321" s="24">
        <v>19</v>
      </c>
      <c r="C321" s="21" t="s">
        <v>12980</v>
      </c>
      <c r="D321" s="23"/>
      <c r="E321" s="23"/>
    </row>
    <row r="322" spans="1:5" ht="20" customHeight="1">
      <c r="A322" s="27">
        <v>6</v>
      </c>
      <c r="B322" s="24">
        <v>20</v>
      </c>
      <c r="C322" s="21" t="s">
        <v>13038</v>
      </c>
      <c r="D322" s="23"/>
      <c r="E322" s="23"/>
    </row>
    <row r="323" spans="1:5" ht="20" customHeight="1">
      <c r="A323" s="27">
        <v>6</v>
      </c>
      <c r="B323" s="24">
        <v>21</v>
      </c>
      <c r="C323" s="21" t="s">
        <v>12952</v>
      </c>
      <c r="D323" s="23"/>
      <c r="E323" s="23"/>
    </row>
    <row r="324" spans="1:5" ht="20" customHeight="1">
      <c r="A324" s="27">
        <v>6</v>
      </c>
      <c r="B324" s="24">
        <v>22</v>
      </c>
      <c r="C324" s="21" t="s">
        <v>12939</v>
      </c>
      <c r="D324" s="23"/>
      <c r="E324" s="23"/>
    </row>
    <row r="325" spans="1:5" ht="20" customHeight="1">
      <c r="A325" s="27">
        <v>6</v>
      </c>
      <c r="B325" s="24">
        <v>23</v>
      </c>
      <c r="C325" s="21" t="s">
        <v>12903</v>
      </c>
      <c r="D325" s="23"/>
      <c r="E325" s="23"/>
    </row>
    <row r="326" spans="1:5" ht="20" customHeight="1">
      <c r="A326" s="27">
        <v>6</v>
      </c>
      <c r="B326" s="24">
        <v>24</v>
      </c>
      <c r="C326" s="21" t="s">
        <v>13080</v>
      </c>
      <c r="D326" s="23"/>
      <c r="E326" s="23"/>
    </row>
    <row r="327" spans="1:5" ht="20" customHeight="1">
      <c r="A327" s="27">
        <v>6</v>
      </c>
      <c r="B327" s="24">
        <v>25</v>
      </c>
      <c r="C327" s="21" t="s">
        <v>13072</v>
      </c>
      <c r="D327" s="23"/>
      <c r="E327" s="23"/>
    </row>
    <row r="328" spans="1:5" ht="20" customHeight="1">
      <c r="A328" s="27">
        <v>6</v>
      </c>
      <c r="B328" s="24">
        <v>26</v>
      </c>
      <c r="C328" s="21" t="s">
        <v>13044</v>
      </c>
      <c r="D328" s="23"/>
      <c r="E328" s="23"/>
    </row>
    <row r="329" spans="1:5" ht="20" customHeight="1">
      <c r="A329" s="27">
        <v>6</v>
      </c>
      <c r="B329" s="24">
        <v>27</v>
      </c>
      <c r="C329" s="21" t="s">
        <v>12976</v>
      </c>
      <c r="D329" s="23"/>
      <c r="E329" s="23"/>
    </row>
    <row r="330" spans="1:5" ht="20" customHeight="1">
      <c r="A330" s="27">
        <v>6</v>
      </c>
      <c r="B330" s="24">
        <v>28</v>
      </c>
      <c r="C330" s="21" t="s">
        <v>13020</v>
      </c>
      <c r="D330" s="23"/>
      <c r="E330" s="23"/>
    </row>
    <row r="331" spans="1:5" ht="20" customHeight="1">
      <c r="A331" s="27">
        <v>6</v>
      </c>
      <c r="B331" s="24">
        <v>29</v>
      </c>
      <c r="C331" s="21" t="s">
        <v>12897</v>
      </c>
      <c r="D331" s="23"/>
      <c r="E331" s="23"/>
    </row>
    <row r="332" spans="1:5" ht="20" customHeight="1">
      <c r="A332" s="27">
        <v>6</v>
      </c>
      <c r="B332" s="24">
        <v>30</v>
      </c>
      <c r="C332" s="21" t="s">
        <v>13057</v>
      </c>
      <c r="D332" s="23"/>
      <c r="E332" s="23"/>
    </row>
    <row r="333" spans="1:5" ht="20" customHeight="1">
      <c r="A333" s="27">
        <v>6</v>
      </c>
      <c r="B333" s="24">
        <v>31</v>
      </c>
      <c r="C333" s="21" t="s">
        <v>13022</v>
      </c>
      <c r="D333" s="23"/>
      <c r="E333" s="23"/>
    </row>
    <row r="334" spans="1:5" ht="20" customHeight="1">
      <c r="A334" s="27">
        <v>6</v>
      </c>
      <c r="B334" s="24">
        <v>32</v>
      </c>
      <c r="C334" s="21" t="s">
        <v>12899</v>
      </c>
      <c r="D334" s="23"/>
      <c r="E334" s="23"/>
    </row>
    <row r="335" spans="1:5" ht="20" customHeight="1">
      <c r="A335" s="27">
        <v>6</v>
      </c>
      <c r="B335" s="24">
        <v>33</v>
      </c>
      <c r="C335" s="21" t="s">
        <v>13060</v>
      </c>
      <c r="D335" s="23"/>
      <c r="E335" s="23"/>
    </row>
    <row r="336" spans="1:5" ht="20" customHeight="1">
      <c r="A336" s="27">
        <v>6</v>
      </c>
      <c r="B336" s="24">
        <v>34</v>
      </c>
      <c r="C336" s="21" t="s">
        <v>13024</v>
      </c>
      <c r="D336" s="23"/>
      <c r="E336" s="23"/>
    </row>
    <row r="337" spans="1:5" ht="20" customHeight="1">
      <c r="A337" s="27">
        <v>6</v>
      </c>
      <c r="B337" s="24">
        <v>35</v>
      </c>
      <c r="C337" s="21" t="s">
        <v>12905</v>
      </c>
      <c r="D337" s="23"/>
      <c r="E337" s="23"/>
    </row>
    <row r="338" spans="1:5" ht="20" customHeight="1">
      <c r="A338" s="27">
        <v>6</v>
      </c>
      <c r="B338" s="24">
        <v>36</v>
      </c>
      <c r="C338" s="21" t="s">
        <v>13083</v>
      </c>
      <c r="D338" s="23"/>
      <c r="E338" s="23"/>
    </row>
    <row r="339" spans="1:5" ht="20" customHeight="1">
      <c r="A339" s="27">
        <v>6</v>
      </c>
      <c r="B339" s="24">
        <v>37</v>
      </c>
      <c r="C339" s="21" t="s">
        <v>13078</v>
      </c>
      <c r="D339" s="23"/>
      <c r="E339" s="23"/>
    </row>
    <row r="340" spans="1:5" ht="20" customHeight="1">
      <c r="A340" s="27">
        <v>6</v>
      </c>
      <c r="B340" s="24">
        <v>38</v>
      </c>
      <c r="C340" s="21" t="s">
        <v>13065</v>
      </c>
      <c r="D340" s="23"/>
      <c r="E340" s="23"/>
    </row>
    <row r="341" spans="1:5" ht="20" customHeight="1">
      <c r="A341" s="27">
        <v>6</v>
      </c>
      <c r="B341" s="24">
        <v>39</v>
      </c>
      <c r="C341" s="21" t="s">
        <v>13034</v>
      </c>
      <c r="D341" s="23"/>
      <c r="E341" s="23"/>
    </row>
    <row r="342" spans="1:5" ht="20" customHeight="1">
      <c r="A342" s="27">
        <v>6</v>
      </c>
      <c r="B342" s="24">
        <v>40</v>
      </c>
      <c r="C342" s="21" t="s">
        <v>12929</v>
      </c>
      <c r="D342" s="23"/>
      <c r="E342" s="23"/>
    </row>
    <row r="343" spans="1:5" ht="20" customHeight="1">
      <c r="A343" s="27">
        <v>6</v>
      </c>
      <c r="B343" s="24">
        <v>41</v>
      </c>
      <c r="C343" s="21" t="s">
        <v>12853</v>
      </c>
      <c r="D343" s="23"/>
      <c r="E343" s="23"/>
    </row>
    <row r="344" spans="1:5" ht="20" customHeight="1">
      <c r="A344" s="27">
        <v>6</v>
      </c>
      <c r="B344" s="24">
        <v>42</v>
      </c>
      <c r="C344" s="21" t="s">
        <v>12834</v>
      </c>
      <c r="D344" s="23"/>
      <c r="E344" s="23"/>
    </row>
    <row r="345" spans="1:5" ht="20" customHeight="1">
      <c r="A345" s="27">
        <v>6</v>
      </c>
      <c r="B345" s="24">
        <v>43</v>
      </c>
      <c r="C345" s="21" t="s">
        <v>796</v>
      </c>
      <c r="D345" s="23"/>
      <c r="E345" s="23"/>
    </row>
    <row r="346" spans="1:5" ht="20" customHeight="1">
      <c r="A346" s="27">
        <v>6</v>
      </c>
      <c r="B346" s="24">
        <v>44</v>
      </c>
      <c r="C346" s="21" t="s">
        <v>12794</v>
      </c>
      <c r="D346" s="23"/>
      <c r="E346" s="23"/>
    </row>
    <row r="347" spans="1:5" ht="20" customHeight="1">
      <c r="A347" s="27">
        <v>6</v>
      </c>
      <c r="B347" s="24">
        <v>45</v>
      </c>
      <c r="C347" s="21" t="s">
        <v>13055</v>
      </c>
      <c r="D347" s="23"/>
      <c r="E347" s="23"/>
    </row>
    <row r="348" spans="1:5" ht="20" customHeight="1">
      <c r="A348" s="27">
        <v>6</v>
      </c>
      <c r="B348" s="24">
        <v>46</v>
      </c>
      <c r="C348" s="21" t="s">
        <v>13007</v>
      </c>
      <c r="D348" s="23"/>
      <c r="E348" s="23"/>
    </row>
    <row r="349" spans="1:5" ht="20" customHeight="1">
      <c r="A349" s="27">
        <v>6</v>
      </c>
      <c r="B349" s="24">
        <v>47</v>
      </c>
      <c r="C349" s="21" t="s">
        <v>12855</v>
      </c>
      <c r="D349" s="23"/>
      <c r="E349" s="23"/>
    </row>
    <row r="350" spans="1:5" ht="20" customHeight="1">
      <c r="A350" s="27">
        <v>6</v>
      </c>
      <c r="B350" s="24">
        <v>48</v>
      </c>
      <c r="C350" s="21" t="s">
        <v>12840</v>
      </c>
      <c r="D350" s="23"/>
      <c r="E350" s="23"/>
    </row>
    <row r="351" spans="1:5" ht="20" customHeight="1">
      <c r="A351" s="27">
        <v>6</v>
      </c>
      <c r="B351" s="24">
        <v>49</v>
      </c>
      <c r="C351" s="21" t="s">
        <v>860</v>
      </c>
      <c r="D351" s="23"/>
      <c r="E351" s="23"/>
    </row>
    <row r="352" spans="1:5" ht="20" customHeight="1">
      <c r="A352" s="27">
        <v>6</v>
      </c>
      <c r="B352" s="24">
        <v>50</v>
      </c>
      <c r="C352" s="21" t="s">
        <v>12886</v>
      </c>
      <c r="D352" s="23"/>
      <c r="E352" s="23"/>
    </row>
    <row r="353" spans="1:5" ht="20" customHeight="1">
      <c r="A353" s="27">
        <v>6</v>
      </c>
      <c r="B353" s="24">
        <v>51</v>
      </c>
      <c r="C353" s="21" t="s">
        <v>29</v>
      </c>
      <c r="D353" s="23"/>
      <c r="E353" s="23"/>
    </row>
    <row r="354" spans="1:5" ht="20" customHeight="1">
      <c r="A354" s="27">
        <v>6</v>
      </c>
      <c r="B354" s="24">
        <v>52</v>
      </c>
      <c r="C354" s="21" t="s">
        <v>803</v>
      </c>
      <c r="D354" s="23"/>
      <c r="E354" s="23"/>
    </row>
    <row r="355" spans="1:5" ht="20" customHeight="1">
      <c r="A355" s="27">
        <v>6</v>
      </c>
      <c r="B355" s="24">
        <v>53</v>
      </c>
      <c r="C355" s="21" t="s">
        <v>12817</v>
      </c>
      <c r="D355" s="23"/>
      <c r="E355" s="23"/>
    </row>
    <row r="356" spans="1:5" ht="20" customHeight="1">
      <c r="A356" s="27">
        <v>6</v>
      </c>
      <c r="B356" s="24">
        <v>54</v>
      </c>
      <c r="C356" s="21" t="s">
        <v>13074</v>
      </c>
      <c r="D356" s="23"/>
      <c r="E356" s="23"/>
    </row>
    <row r="357" spans="1:5" ht="20" customHeight="1">
      <c r="A357" s="27">
        <v>6</v>
      </c>
      <c r="B357" s="24">
        <v>55</v>
      </c>
      <c r="C357" s="21" t="s">
        <v>13046</v>
      </c>
      <c r="D357" s="23"/>
      <c r="E357" s="23"/>
    </row>
    <row r="358" spans="1:5" ht="20" customHeight="1">
      <c r="A358" s="27">
        <v>6</v>
      </c>
      <c r="B358" s="24">
        <v>56</v>
      </c>
      <c r="C358" s="21" t="s">
        <v>12984</v>
      </c>
      <c r="D358" s="23"/>
      <c r="E358" s="23"/>
    </row>
    <row r="359" spans="1:5" ht="20" customHeight="1">
      <c r="A359" s="27">
        <v>6</v>
      </c>
      <c r="B359" s="24">
        <v>57</v>
      </c>
      <c r="C359" s="21" t="s">
        <v>29</v>
      </c>
      <c r="D359" s="23"/>
      <c r="E359" s="23"/>
    </row>
    <row r="360" spans="1:5" ht="20" customHeight="1">
      <c r="A360" s="27">
        <v>6</v>
      </c>
      <c r="B360" s="24">
        <v>58</v>
      </c>
      <c r="C360" s="21" t="s">
        <v>13067</v>
      </c>
      <c r="D360" s="23"/>
      <c r="E360" s="23"/>
    </row>
    <row r="361" spans="1:5" ht="20" customHeight="1">
      <c r="A361" s="27">
        <v>6</v>
      </c>
      <c r="B361" s="24">
        <v>59</v>
      </c>
      <c r="C361" s="21" t="s">
        <v>29</v>
      </c>
      <c r="D361" s="23"/>
      <c r="E361" s="23"/>
    </row>
    <row r="362" spans="1:5" ht="20" customHeight="1">
      <c r="A362" s="27">
        <v>6</v>
      </c>
      <c r="B362" s="24">
        <v>60</v>
      </c>
      <c r="C362" s="21" t="s">
        <v>12954</v>
      </c>
      <c r="D362" s="23"/>
      <c r="E362" s="23"/>
    </row>
    <row r="363" spans="1:5" ht="20" customHeight="1">
      <c r="A363" s="27">
        <v>6</v>
      </c>
      <c r="B363" s="24">
        <v>61</v>
      </c>
      <c r="C363" s="21" t="s">
        <v>12941</v>
      </c>
      <c r="D363" s="23"/>
      <c r="E363" s="23"/>
    </row>
    <row r="364" spans="1:5" ht="20" customHeight="1">
      <c r="A364" s="27">
        <v>6</v>
      </c>
      <c r="B364" s="24">
        <v>62</v>
      </c>
      <c r="C364" s="21" t="s">
        <v>12907</v>
      </c>
      <c r="D364" s="23"/>
      <c r="E364" s="23"/>
    </row>
    <row r="365" spans="1:5" ht="20" customHeight="1">
      <c r="A365" s="27">
        <v>6</v>
      </c>
      <c r="B365" s="24">
        <v>63</v>
      </c>
      <c r="C365" s="21" t="s">
        <v>724</v>
      </c>
      <c r="D365" s="23"/>
      <c r="E365" s="23"/>
    </row>
    <row r="366" spans="1:5" ht="20" customHeight="1">
      <c r="A366" s="27">
        <v>7</v>
      </c>
      <c r="B366" s="24">
        <v>7</v>
      </c>
      <c r="C366" s="21" t="s">
        <v>787</v>
      </c>
      <c r="D366" s="23"/>
      <c r="E366" s="23"/>
    </row>
    <row r="367" spans="1:5" ht="20" customHeight="1">
      <c r="A367" s="27">
        <v>7</v>
      </c>
      <c r="B367" s="24">
        <v>8</v>
      </c>
      <c r="C367" s="21" t="s">
        <v>12755</v>
      </c>
      <c r="D367" s="23"/>
      <c r="E367" s="23"/>
    </row>
    <row r="368" spans="1:5" ht="20" customHeight="1">
      <c r="A368" s="27">
        <v>7</v>
      </c>
      <c r="B368" s="24">
        <v>9</v>
      </c>
      <c r="C368" s="21" t="s">
        <v>858</v>
      </c>
      <c r="D368" s="23"/>
      <c r="E368" s="23"/>
    </row>
    <row r="369" spans="1:5" ht="20" customHeight="1">
      <c r="A369" s="27">
        <v>7</v>
      </c>
      <c r="B369" s="24">
        <v>10</v>
      </c>
      <c r="C369" s="21" t="s">
        <v>12718</v>
      </c>
      <c r="D369" s="23"/>
      <c r="E369" s="23"/>
    </row>
    <row r="370" spans="1:5" ht="20" customHeight="1">
      <c r="A370" s="27">
        <v>7</v>
      </c>
      <c r="B370" s="24">
        <v>11</v>
      </c>
      <c r="C370" s="21" t="s">
        <v>733</v>
      </c>
      <c r="D370" s="23"/>
      <c r="E370" s="23"/>
    </row>
    <row r="371" spans="1:5" ht="20" customHeight="1">
      <c r="A371" s="27">
        <v>7</v>
      </c>
      <c r="B371" s="24">
        <v>12</v>
      </c>
      <c r="C371" s="21" t="s">
        <v>762</v>
      </c>
      <c r="D371" s="23"/>
      <c r="E371" s="23"/>
    </row>
    <row r="372" spans="1:5" ht="20" customHeight="1">
      <c r="A372" s="27">
        <v>7</v>
      </c>
      <c r="B372" s="24">
        <v>13</v>
      </c>
      <c r="C372" s="21" t="s">
        <v>883</v>
      </c>
      <c r="D372" s="23"/>
      <c r="E372" s="23"/>
    </row>
    <row r="373" spans="1:5" ht="20" customHeight="1">
      <c r="A373" s="27">
        <v>7</v>
      </c>
      <c r="B373" s="24">
        <v>14</v>
      </c>
      <c r="C373" s="21" t="s">
        <v>12813</v>
      </c>
      <c r="D373" s="23"/>
      <c r="E373" s="23"/>
    </row>
    <row r="374" spans="1:5" ht="20" customHeight="1">
      <c r="A374" s="27">
        <v>7</v>
      </c>
      <c r="B374" s="24">
        <v>15</v>
      </c>
      <c r="C374" s="21" t="s">
        <v>12783</v>
      </c>
      <c r="D374" s="23"/>
      <c r="E374" s="23"/>
    </row>
    <row r="375" spans="1:5" ht="20" customHeight="1">
      <c r="A375" s="27">
        <v>7</v>
      </c>
      <c r="B375" s="24">
        <v>16</v>
      </c>
      <c r="C375" s="21" t="s">
        <v>12582</v>
      </c>
      <c r="D375" s="23"/>
      <c r="E375" s="23"/>
    </row>
    <row r="376" spans="1:5" ht="20" customHeight="1">
      <c r="A376" s="27">
        <v>7</v>
      </c>
      <c r="B376" s="24">
        <v>17</v>
      </c>
      <c r="C376" s="21" t="s">
        <v>12587</v>
      </c>
      <c r="D376" s="23"/>
      <c r="E376" s="23"/>
    </row>
    <row r="377" spans="1:5" ht="20" customHeight="1">
      <c r="A377" s="27">
        <v>7</v>
      </c>
      <c r="B377" s="24">
        <v>18</v>
      </c>
      <c r="C377" s="21" t="s">
        <v>12603</v>
      </c>
      <c r="D377" s="23"/>
      <c r="E377" s="23"/>
    </row>
    <row r="378" spans="1:5" ht="20" customHeight="1">
      <c r="A378" s="27">
        <v>7</v>
      </c>
      <c r="B378" s="24">
        <v>19</v>
      </c>
      <c r="C378" s="21" t="s">
        <v>12669</v>
      </c>
      <c r="D378" s="23"/>
      <c r="E378" s="23"/>
    </row>
    <row r="379" spans="1:5" ht="20" customHeight="1">
      <c r="A379" s="27">
        <v>7</v>
      </c>
      <c r="B379" s="24">
        <v>20</v>
      </c>
      <c r="C379" s="21" t="s">
        <v>12777</v>
      </c>
      <c r="D379" s="23"/>
      <c r="E379" s="23"/>
    </row>
    <row r="380" spans="1:5" ht="20" customHeight="1">
      <c r="A380" s="27">
        <v>7</v>
      </c>
      <c r="B380" s="24">
        <v>21</v>
      </c>
      <c r="C380" s="21" t="s">
        <v>12560</v>
      </c>
      <c r="D380" s="23"/>
      <c r="E380" s="23"/>
    </row>
    <row r="381" spans="1:5" ht="20" customHeight="1">
      <c r="A381" s="27">
        <v>7</v>
      </c>
      <c r="B381" s="24">
        <v>22</v>
      </c>
      <c r="C381" s="21" t="s">
        <v>12520</v>
      </c>
      <c r="D381" s="23"/>
      <c r="E381" s="23"/>
    </row>
    <row r="382" spans="1:5" ht="20" customHeight="1">
      <c r="A382" s="27">
        <v>7</v>
      </c>
      <c r="B382" s="24">
        <v>23</v>
      </c>
      <c r="C382" s="21" t="s">
        <v>886</v>
      </c>
      <c r="D382" s="23"/>
      <c r="E382" s="23"/>
    </row>
    <row r="383" spans="1:5" ht="20" customHeight="1">
      <c r="A383" s="27">
        <v>7</v>
      </c>
      <c r="B383" s="24">
        <v>24</v>
      </c>
      <c r="C383" s="21" t="s">
        <v>12826</v>
      </c>
      <c r="D383" s="23"/>
      <c r="E383" s="23"/>
    </row>
    <row r="384" spans="1:5" ht="20" customHeight="1">
      <c r="A384" s="27">
        <v>7</v>
      </c>
      <c r="B384" s="24">
        <v>25</v>
      </c>
      <c r="C384" s="21" t="s">
        <v>12815</v>
      </c>
      <c r="D384" s="23"/>
      <c r="E384" s="23"/>
    </row>
    <row r="385" spans="1:5" ht="20" customHeight="1">
      <c r="A385" s="27">
        <v>7</v>
      </c>
      <c r="B385" s="24">
        <v>26</v>
      </c>
      <c r="C385" s="21" t="s">
        <v>12785</v>
      </c>
      <c r="D385" s="23"/>
      <c r="E385" s="23"/>
    </row>
    <row r="386" spans="1:5" ht="20" customHeight="1">
      <c r="A386" s="27">
        <v>7</v>
      </c>
      <c r="B386" s="24">
        <v>27</v>
      </c>
      <c r="C386" s="21" t="s">
        <v>12648</v>
      </c>
      <c r="D386" s="23"/>
      <c r="E386" s="23"/>
    </row>
    <row r="387" spans="1:5" ht="20" customHeight="1">
      <c r="A387" s="27">
        <v>7</v>
      </c>
      <c r="B387" s="24">
        <v>28</v>
      </c>
      <c r="C387" s="21" t="s">
        <v>12760</v>
      </c>
      <c r="D387" s="23"/>
      <c r="E387" s="23"/>
    </row>
    <row r="388" spans="1:5" ht="20" customHeight="1">
      <c r="A388" s="27">
        <v>7</v>
      </c>
      <c r="B388" s="24">
        <v>29</v>
      </c>
      <c r="C388" s="21" t="s">
        <v>877</v>
      </c>
      <c r="D388" s="23"/>
      <c r="E388" s="23"/>
    </row>
    <row r="389" spans="1:5" ht="20" customHeight="1">
      <c r="A389" s="27">
        <v>7</v>
      </c>
      <c r="B389" s="24">
        <v>30</v>
      </c>
      <c r="C389" s="21" t="s">
        <v>12803</v>
      </c>
      <c r="D389" s="23"/>
      <c r="E389" s="23"/>
    </row>
    <row r="390" spans="1:5" ht="20" customHeight="1">
      <c r="A390" s="27">
        <v>7</v>
      </c>
      <c r="B390" s="24">
        <v>31</v>
      </c>
      <c r="C390" s="21" t="s">
        <v>12762</v>
      </c>
      <c r="D390" s="23"/>
      <c r="E390" s="23"/>
    </row>
    <row r="391" spans="1:5" ht="20" customHeight="1">
      <c r="A391" s="27">
        <v>7</v>
      </c>
      <c r="B391" s="24">
        <v>32</v>
      </c>
      <c r="C391" s="21" t="s">
        <v>879</v>
      </c>
      <c r="D391" s="23"/>
      <c r="E391" s="23"/>
    </row>
    <row r="392" spans="1:5" ht="20" customHeight="1">
      <c r="A392" s="27">
        <v>7</v>
      </c>
      <c r="B392" s="24">
        <v>33</v>
      </c>
      <c r="C392" s="21" t="s">
        <v>12805</v>
      </c>
      <c r="D392" s="23"/>
      <c r="E392" s="23"/>
    </row>
    <row r="393" spans="1:5" ht="20" customHeight="1">
      <c r="A393" s="27">
        <v>7</v>
      </c>
      <c r="B393" s="24">
        <v>34</v>
      </c>
      <c r="C393" s="21" t="s">
        <v>12764</v>
      </c>
      <c r="D393" s="23"/>
      <c r="E393" s="23"/>
    </row>
    <row r="394" spans="1:5" ht="20" customHeight="1">
      <c r="A394" s="27">
        <v>7</v>
      </c>
      <c r="B394" s="24">
        <v>35</v>
      </c>
      <c r="C394" s="21" t="s">
        <v>888</v>
      </c>
      <c r="D394" s="23"/>
      <c r="E394" s="23"/>
    </row>
    <row r="395" spans="1:5" ht="20" customHeight="1">
      <c r="A395" s="27">
        <v>7</v>
      </c>
      <c r="B395" s="24">
        <v>36</v>
      </c>
      <c r="C395" s="21" t="s">
        <v>12828</v>
      </c>
      <c r="D395" s="23"/>
      <c r="E395" s="23"/>
    </row>
    <row r="396" spans="1:5" ht="20" customHeight="1">
      <c r="A396" s="27">
        <v>7</v>
      </c>
      <c r="B396" s="24">
        <v>37</v>
      </c>
      <c r="C396" s="21" t="s">
        <v>12822</v>
      </c>
      <c r="D396" s="23"/>
      <c r="E396" s="23"/>
    </row>
    <row r="397" spans="1:5" ht="20" customHeight="1">
      <c r="A397" s="27">
        <v>7</v>
      </c>
      <c r="B397" s="24">
        <v>38</v>
      </c>
      <c r="C397" s="21" t="s">
        <v>12809</v>
      </c>
      <c r="D397" s="23"/>
      <c r="E397" s="23"/>
    </row>
    <row r="398" spans="1:5" ht="20" customHeight="1">
      <c r="A398" s="27">
        <v>7</v>
      </c>
      <c r="B398" s="24">
        <v>39</v>
      </c>
      <c r="C398" s="21" t="s">
        <v>12771</v>
      </c>
      <c r="D398" s="23"/>
      <c r="E398" s="23"/>
    </row>
    <row r="399" spans="1:5" ht="20" customHeight="1">
      <c r="A399" s="27">
        <v>7</v>
      </c>
      <c r="B399" s="24">
        <v>40</v>
      </c>
      <c r="C399" s="21" t="s">
        <v>12472</v>
      </c>
      <c r="D399" s="23"/>
      <c r="E399" s="23"/>
    </row>
    <row r="400" spans="1:5" ht="20" customHeight="1">
      <c r="A400" s="27">
        <v>7</v>
      </c>
      <c r="B400" s="24">
        <v>41</v>
      </c>
      <c r="C400" s="21" t="s">
        <v>827</v>
      </c>
      <c r="D400" s="23"/>
      <c r="E400" s="23"/>
    </row>
    <row r="401" spans="1:5" ht="20" customHeight="1">
      <c r="A401" s="27">
        <v>7</v>
      </c>
      <c r="B401" s="24">
        <v>42</v>
      </c>
      <c r="C401" s="21" t="s">
        <v>809</v>
      </c>
      <c r="D401" s="23"/>
      <c r="E401" s="23"/>
    </row>
    <row r="402" spans="1:5" ht="20" customHeight="1">
      <c r="A402" s="27">
        <v>7</v>
      </c>
      <c r="B402" s="24">
        <v>43</v>
      </c>
      <c r="C402" s="21" t="s">
        <v>744</v>
      </c>
      <c r="D402" s="23"/>
      <c r="E402" s="23"/>
    </row>
    <row r="403" spans="1:5" ht="20" customHeight="1">
      <c r="A403" s="27">
        <v>7</v>
      </c>
      <c r="B403" s="24">
        <v>44</v>
      </c>
      <c r="C403" s="21" t="s">
        <v>796</v>
      </c>
      <c r="D403" s="23"/>
      <c r="E403" s="23"/>
    </row>
    <row r="404" spans="1:5" ht="20" customHeight="1">
      <c r="A404" s="27">
        <v>7</v>
      </c>
      <c r="B404" s="24">
        <v>45</v>
      </c>
      <c r="C404" s="21" t="s">
        <v>12794</v>
      </c>
      <c r="D404" s="23"/>
      <c r="E404" s="23"/>
    </row>
    <row r="405" spans="1:5" ht="20" customHeight="1">
      <c r="A405" s="27">
        <v>7</v>
      </c>
      <c r="B405" s="24">
        <v>46</v>
      </c>
      <c r="C405" s="21" t="s">
        <v>12747</v>
      </c>
      <c r="D405" s="23"/>
      <c r="E405" s="23"/>
    </row>
    <row r="406" spans="1:5" ht="20" customHeight="1">
      <c r="A406" s="27">
        <v>7</v>
      </c>
      <c r="B406" s="24">
        <v>47</v>
      </c>
      <c r="C406" s="21" t="s">
        <v>829</v>
      </c>
      <c r="D406" s="23"/>
      <c r="E406" s="23"/>
    </row>
    <row r="407" spans="1:5" ht="20" customHeight="1">
      <c r="A407" s="27">
        <v>7</v>
      </c>
      <c r="B407" s="24">
        <v>48</v>
      </c>
      <c r="C407" s="21" t="s">
        <v>813</v>
      </c>
      <c r="D407" s="23"/>
      <c r="E407" s="23"/>
    </row>
    <row r="408" spans="1:5" ht="20" customHeight="1">
      <c r="A408" s="27">
        <v>7</v>
      </c>
      <c r="B408" s="24">
        <v>49</v>
      </c>
      <c r="C408" s="21" t="s">
        <v>758</v>
      </c>
      <c r="D408" s="23"/>
      <c r="E408" s="23"/>
    </row>
    <row r="409" spans="1:5" ht="20" customHeight="1">
      <c r="A409" s="27">
        <v>7</v>
      </c>
      <c r="B409" s="24">
        <v>50</v>
      </c>
      <c r="C409" s="21" t="s">
        <v>860</v>
      </c>
      <c r="D409" s="23"/>
      <c r="E409" s="23"/>
    </row>
    <row r="410" spans="1:5" ht="20" customHeight="1">
      <c r="A410" s="27">
        <v>7</v>
      </c>
      <c r="B410" s="24">
        <v>51</v>
      </c>
      <c r="C410" s="21" t="s">
        <v>12725</v>
      </c>
      <c r="D410" s="23"/>
      <c r="E410" s="23"/>
    </row>
    <row r="411" spans="1:5" ht="20" customHeight="1">
      <c r="A411" s="27">
        <v>7</v>
      </c>
      <c r="B411" s="24">
        <v>52</v>
      </c>
      <c r="C411" s="21" t="s">
        <v>746</v>
      </c>
      <c r="D411" s="23"/>
      <c r="E411" s="23"/>
    </row>
    <row r="412" spans="1:5" ht="20" customHeight="1">
      <c r="A412" s="27">
        <v>7</v>
      </c>
      <c r="B412" s="24">
        <v>53</v>
      </c>
      <c r="C412" s="21" t="s">
        <v>803</v>
      </c>
      <c r="D412" s="23"/>
      <c r="E412" s="23"/>
    </row>
    <row r="413" spans="1:5" ht="20" customHeight="1">
      <c r="A413" s="27">
        <v>7</v>
      </c>
      <c r="B413" s="24">
        <v>54</v>
      </c>
      <c r="C413" s="21" t="s">
        <v>12817</v>
      </c>
      <c r="D413" s="23"/>
      <c r="E413" s="23"/>
    </row>
    <row r="414" spans="1:5" ht="20" customHeight="1">
      <c r="A414" s="27">
        <v>7</v>
      </c>
      <c r="B414" s="24">
        <v>55</v>
      </c>
      <c r="C414" s="21" t="s">
        <v>12789</v>
      </c>
      <c r="D414" s="23"/>
      <c r="E414" s="23"/>
    </row>
    <row r="415" spans="1:5" ht="20" customHeight="1">
      <c r="A415" s="27">
        <v>7</v>
      </c>
      <c r="B415" s="24">
        <v>56</v>
      </c>
      <c r="C415" s="21" t="s">
        <v>12711</v>
      </c>
      <c r="D415" s="23"/>
      <c r="E415" s="23"/>
    </row>
    <row r="416" spans="1:5" ht="20" customHeight="1">
      <c r="A416" s="27">
        <v>7</v>
      </c>
      <c r="B416" s="24">
        <v>57</v>
      </c>
      <c r="C416" s="21" t="s">
        <v>12824</v>
      </c>
      <c r="D416" s="23"/>
      <c r="E416" s="23"/>
    </row>
    <row r="417" spans="1:5" ht="20" customHeight="1">
      <c r="A417" s="27">
        <v>7</v>
      </c>
      <c r="B417" s="24">
        <v>58</v>
      </c>
      <c r="C417" s="21" t="s">
        <v>29</v>
      </c>
      <c r="D417" s="23"/>
      <c r="E417" s="23"/>
    </row>
    <row r="418" spans="1:5" ht="20" customHeight="1">
      <c r="A418" s="27">
        <v>7</v>
      </c>
      <c r="B418" s="24">
        <v>59</v>
      </c>
      <c r="C418" s="21" t="s">
        <v>12779</v>
      </c>
      <c r="D418" s="23"/>
      <c r="E418" s="23"/>
    </row>
    <row r="419" spans="1:5" ht="20" customHeight="1">
      <c r="A419" s="27">
        <v>7</v>
      </c>
      <c r="B419" s="24">
        <v>60</v>
      </c>
      <c r="C419" s="21" t="s">
        <v>12563</v>
      </c>
      <c r="D419" s="23"/>
      <c r="E419" s="23"/>
    </row>
    <row r="420" spans="1:5" ht="20" customHeight="1">
      <c r="A420" s="27">
        <v>7</v>
      </c>
      <c r="B420" s="24">
        <v>61</v>
      </c>
      <c r="C420" s="21" t="s">
        <v>12525</v>
      </c>
      <c r="D420" s="23"/>
      <c r="E420" s="23"/>
    </row>
    <row r="421" spans="1:5" ht="20" customHeight="1">
      <c r="A421" s="27">
        <v>7</v>
      </c>
      <c r="B421" s="24">
        <v>62</v>
      </c>
      <c r="C421" s="21" t="s">
        <v>890</v>
      </c>
      <c r="D421" s="23"/>
      <c r="E421" s="23"/>
    </row>
    <row r="422" spans="1:5" ht="20" customHeight="1">
      <c r="A422" s="27">
        <v>7</v>
      </c>
      <c r="B422" s="24">
        <v>63</v>
      </c>
      <c r="C422" s="21" t="s">
        <v>726</v>
      </c>
      <c r="D422" s="23"/>
      <c r="E422" s="23"/>
    </row>
    <row r="423" spans="1:5" ht="20" customHeight="1">
      <c r="A423" s="27">
        <v>8</v>
      </c>
      <c r="B423" s="24">
        <v>8</v>
      </c>
      <c r="C423" s="21" t="s">
        <v>12644</v>
      </c>
      <c r="D423" s="23"/>
      <c r="E423" s="23"/>
    </row>
    <row r="424" spans="1:5" ht="20" customHeight="1">
      <c r="A424" s="27">
        <v>8</v>
      </c>
      <c r="B424" s="24">
        <v>9</v>
      </c>
      <c r="C424" s="21" t="s">
        <v>12497</v>
      </c>
      <c r="D424" s="23"/>
      <c r="E424" s="23"/>
    </row>
    <row r="425" spans="1:5" ht="20" customHeight="1">
      <c r="A425" s="27">
        <v>8</v>
      </c>
      <c r="B425" s="24">
        <v>10</v>
      </c>
      <c r="C425" s="21" t="s">
        <v>12615</v>
      </c>
      <c r="D425" s="23"/>
      <c r="E425" s="23"/>
    </row>
    <row r="426" spans="1:5" ht="20" customHeight="1">
      <c r="A426" s="27">
        <v>8</v>
      </c>
      <c r="B426" s="24">
        <v>11</v>
      </c>
      <c r="C426" s="21" t="s">
        <v>930</v>
      </c>
      <c r="D426" s="23"/>
      <c r="E426" s="23"/>
    </row>
    <row r="427" spans="1:5" ht="20" customHeight="1">
      <c r="A427" s="27">
        <v>8</v>
      </c>
      <c r="B427" s="24">
        <v>12</v>
      </c>
      <c r="C427" s="21" t="s">
        <v>1033</v>
      </c>
      <c r="D427" s="23"/>
      <c r="E427" s="23"/>
    </row>
    <row r="428" spans="1:5" ht="20" customHeight="1">
      <c r="A428" s="27">
        <v>8</v>
      </c>
      <c r="B428" s="24">
        <v>13</v>
      </c>
      <c r="C428" s="21" t="s">
        <v>12518</v>
      </c>
      <c r="D428" s="23"/>
      <c r="E428" s="23"/>
    </row>
    <row r="429" spans="1:5" ht="20" customHeight="1">
      <c r="A429" s="27">
        <v>8</v>
      </c>
      <c r="B429" s="24">
        <v>14</v>
      </c>
      <c r="C429" s="21" t="s">
        <v>12703</v>
      </c>
      <c r="D429" s="23"/>
      <c r="E429" s="23"/>
    </row>
    <row r="430" spans="1:5" ht="20" customHeight="1">
      <c r="A430" s="27">
        <v>8</v>
      </c>
      <c r="B430" s="24">
        <v>15</v>
      </c>
      <c r="C430" s="21" t="s">
        <v>12674</v>
      </c>
      <c r="D430" s="23"/>
      <c r="E430" s="23"/>
    </row>
    <row r="431" spans="1:5" ht="20" customHeight="1">
      <c r="A431" s="27">
        <v>8</v>
      </c>
      <c r="B431" s="24">
        <v>16</v>
      </c>
      <c r="C431" s="21" t="s">
        <v>12580</v>
      </c>
      <c r="D431" s="23"/>
      <c r="E431" s="23"/>
    </row>
    <row r="432" spans="1:5" ht="20" customHeight="1">
      <c r="A432" s="27">
        <v>8</v>
      </c>
      <c r="B432" s="24">
        <v>17</v>
      </c>
      <c r="C432" s="21" t="s">
        <v>12582</v>
      </c>
      <c r="D432" s="23"/>
      <c r="E432" s="23"/>
    </row>
    <row r="433" spans="1:5" ht="20" customHeight="1">
      <c r="A433" s="27">
        <v>8</v>
      </c>
      <c r="B433" s="24">
        <v>18</v>
      </c>
      <c r="C433" s="21" t="s">
        <v>12587</v>
      </c>
      <c r="D433" s="23"/>
      <c r="E433" s="23"/>
    </row>
    <row r="434" spans="1:5" ht="20" customHeight="1">
      <c r="A434" s="27">
        <v>8</v>
      </c>
      <c r="B434" s="24">
        <v>19</v>
      </c>
      <c r="C434" s="21" t="s">
        <v>12603</v>
      </c>
      <c r="D434" s="23"/>
      <c r="E434" s="23"/>
    </row>
    <row r="435" spans="1:5" ht="20" customHeight="1">
      <c r="A435" s="27">
        <v>8</v>
      </c>
      <c r="B435" s="24">
        <v>20</v>
      </c>
      <c r="C435" s="21" t="s">
        <v>12669</v>
      </c>
      <c r="D435" s="23"/>
      <c r="E435" s="23"/>
    </row>
    <row r="436" spans="1:5" ht="20" customHeight="1">
      <c r="A436" s="27">
        <v>8</v>
      </c>
      <c r="B436" s="24">
        <v>21</v>
      </c>
      <c r="C436" s="21" t="s">
        <v>12573</v>
      </c>
      <c r="D436" s="23"/>
      <c r="E436" s="23"/>
    </row>
    <row r="437" spans="1:5" ht="20" customHeight="1">
      <c r="A437" s="27">
        <v>8</v>
      </c>
      <c r="B437" s="24">
        <v>22</v>
      </c>
      <c r="C437" s="21" t="s">
        <v>12560</v>
      </c>
      <c r="D437" s="23"/>
      <c r="E437" s="23"/>
    </row>
    <row r="438" spans="1:5" ht="20" customHeight="1">
      <c r="A438" s="27">
        <v>8</v>
      </c>
      <c r="B438" s="24">
        <v>23</v>
      </c>
      <c r="C438" s="21" t="s">
        <v>12520</v>
      </c>
      <c r="D438" s="23"/>
      <c r="E438" s="23"/>
    </row>
    <row r="439" spans="1:5" ht="20" customHeight="1">
      <c r="A439" s="27">
        <v>8</v>
      </c>
      <c r="B439" s="24">
        <v>24</v>
      </c>
      <c r="C439" s="21" t="s">
        <v>12714</v>
      </c>
      <c r="D439" s="23"/>
      <c r="E439" s="23"/>
    </row>
    <row r="440" spans="1:5" ht="20" customHeight="1">
      <c r="A440" s="27">
        <v>8</v>
      </c>
      <c r="B440" s="24">
        <v>25</v>
      </c>
      <c r="C440" s="21" t="s">
        <v>12705</v>
      </c>
      <c r="D440" s="23"/>
      <c r="E440" s="23"/>
    </row>
    <row r="441" spans="1:5" ht="20" customHeight="1">
      <c r="A441" s="27">
        <v>8</v>
      </c>
      <c r="B441" s="24">
        <v>26</v>
      </c>
      <c r="C441" s="21" t="s">
        <v>12678</v>
      </c>
      <c r="D441" s="23"/>
      <c r="E441" s="23"/>
    </row>
    <row r="442" spans="1:5" ht="20" customHeight="1">
      <c r="A442" s="27">
        <v>8</v>
      </c>
      <c r="B442" s="24">
        <v>27</v>
      </c>
      <c r="C442" s="21" t="s">
        <v>12598</v>
      </c>
      <c r="D442" s="23"/>
      <c r="E442" s="23"/>
    </row>
    <row r="443" spans="1:5" ht="20" customHeight="1">
      <c r="A443" s="27">
        <v>8</v>
      </c>
      <c r="B443" s="24">
        <v>28</v>
      </c>
      <c r="C443" s="21" t="s">
        <v>12648</v>
      </c>
      <c r="D443" s="23"/>
      <c r="E443" s="23"/>
    </row>
    <row r="444" spans="1:5" ht="20" customHeight="1">
      <c r="A444" s="27">
        <v>8</v>
      </c>
      <c r="B444" s="24">
        <v>29</v>
      </c>
      <c r="C444" s="21" t="s">
        <v>12514</v>
      </c>
      <c r="D444" s="23"/>
      <c r="E444" s="23"/>
    </row>
    <row r="445" spans="1:5" ht="20" customHeight="1">
      <c r="A445" s="27">
        <v>8</v>
      </c>
      <c r="B445" s="24">
        <v>30</v>
      </c>
      <c r="C445" s="21" t="s">
        <v>12692</v>
      </c>
      <c r="D445" s="23"/>
      <c r="E445" s="23"/>
    </row>
    <row r="446" spans="1:5" ht="20" customHeight="1">
      <c r="A446" s="27">
        <v>8</v>
      </c>
      <c r="B446" s="24">
        <v>31</v>
      </c>
      <c r="C446" s="21" t="s">
        <v>12651</v>
      </c>
      <c r="D446" s="23"/>
      <c r="E446" s="23"/>
    </row>
    <row r="447" spans="1:5" ht="20" customHeight="1">
      <c r="A447" s="27">
        <v>8</v>
      </c>
      <c r="B447" s="24">
        <v>32</v>
      </c>
      <c r="C447" s="21" t="s">
        <v>12516</v>
      </c>
      <c r="D447" s="23"/>
      <c r="E447" s="23"/>
    </row>
    <row r="448" spans="1:5" ht="20" customHeight="1">
      <c r="A448" s="27">
        <v>8</v>
      </c>
      <c r="B448" s="24">
        <v>33</v>
      </c>
      <c r="C448" s="21" t="s">
        <v>12694</v>
      </c>
      <c r="D448" s="23"/>
      <c r="E448" s="23"/>
    </row>
    <row r="449" spans="1:5" ht="20" customHeight="1">
      <c r="A449" s="27">
        <v>8</v>
      </c>
      <c r="B449" s="24">
        <v>34</v>
      </c>
      <c r="C449" s="21" t="s">
        <v>12653</v>
      </c>
      <c r="D449" s="23"/>
      <c r="E449" s="23"/>
    </row>
    <row r="450" spans="1:5" ht="20" customHeight="1">
      <c r="A450" s="27">
        <v>8</v>
      </c>
      <c r="B450" s="24">
        <v>35</v>
      </c>
      <c r="C450" s="21" t="s">
        <v>12523</v>
      </c>
      <c r="D450" s="23"/>
      <c r="E450" s="23"/>
    </row>
    <row r="451" spans="1:5" ht="20" customHeight="1">
      <c r="A451" s="27">
        <v>8</v>
      </c>
      <c r="B451" s="24">
        <v>36</v>
      </c>
      <c r="C451" s="21" t="s">
        <v>12716</v>
      </c>
      <c r="D451" s="23"/>
      <c r="E451" s="23"/>
    </row>
    <row r="452" spans="1:5" ht="20" customHeight="1">
      <c r="A452" s="27">
        <v>8</v>
      </c>
      <c r="B452" s="24">
        <v>37</v>
      </c>
      <c r="C452" s="21" t="s">
        <v>115</v>
      </c>
      <c r="D452" s="23"/>
      <c r="E452" s="23"/>
    </row>
    <row r="453" spans="1:5" ht="20" customHeight="1">
      <c r="A453" s="27">
        <v>8</v>
      </c>
      <c r="B453" s="24">
        <v>38</v>
      </c>
      <c r="C453" s="21" t="s">
        <v>12699</v>
      </c>
      <c r="D453" s="23"/>
      <c r="E453" s="23"/>
    </row>
    <row r="454" spans="1:5" ht="20" customHeight="1">
      <c r="A454" s="27">
        <v>8</v>
      </c>
      <c r="B454" s="24">
        <v>39</v>
      </c>
      <c r="C454" s="21" t="s">
        <v>12662</v>
      </c>
      <c r="D454" s="23"/>
      <c r="E454" s="23"/>
    </row>
    <row r="455" spans="1:5" ht="20" customHeight="1">
      <c r="A455" s="27">
        <v>8</v>
      </c>
      <c r="B455" s="24">
        <v>40</v>
      </c>
      <c r="C455" s="21" t="s">
        <v>12551</v>
      </c>
      <c r="D455" s="23"/>
      <c r="E455" s="23"/>
    </row>
    <row r="456" spans="1:5" ht="20" customHeight="1">
      <c r="A456" s="27">
        <v>8</v>
      </c>
      <c r="B456" s="24">
        <v>41</v>
      </c>
      <c r="C456" s="21" t="s">
        <v>12472</v>
      </c>
      <c r="D456" s="23"/>
      <c r="E456" s="23"/>
    </row>
    <row r="457" spans="1:5" ht="20" customHeight="1">
      <c r="A457" s="27">
        <v>8</v>
      </c>
      <c r="B457" s="24">
        <v>42</v>
      </c>
      <c r="C457" s="21" t="s">
        <v>12455</v>
      </c>
      <c r="D457" s="23"/>
      <c r="E457" s="23"/>
    </row>
    <row r="458" spans="1:5" ht="20" customHeight="1">
      <c r="A458" s="27">
        <v>8</v>
      </c>
      <c r="B458" s="24">
        <v>43</v>
      </c>
      <c r="C458" s="21" t="s">
        <v>958</v>
      </c>
      <c r="D458" s="23"/>
      <c r="E458" s="23"/>
    </row>
    <row r="459" spans="1:5" ht="20" customHeight="1">
      <c r="A459" s="27">
        <v>8</v>
      </c>
      <c r="B459" s="24">
        <v>44</v>
      </c>
      <c r="C459" s="21" t="s">
        <v>12356</v>
      </c>
      <c r="D459" s="23"/>
      <c r="E459" s="23"/>
    </row>
    <row r="460" spans="1:5" ht="20" customHeight="1">
      <c r="A460" s="27">
        <v>8</v>
      </c>
      <c r="B460" s="24">
        <v>45</v>
      </c>
      <c r="C460" s="21" t="s">
        <v>12688</v>
      </c>
      <c r="D460" s="23"/>
      <c r="E460" s="23"/>
    </row>
    <row r="461" spans="1:5" ht="20" customHeight="1">
      <c r="A461" s="27">
        <v>8</v>
      </c>
      <c r="B461" s="24">
        <v>46</v>
      </c>
      <c r="C461" s="21" t="s">
        <v>12637</v>
      </c>
      <c r="D461" s="23"/>
      <c r="E461" s="23"/>
    </row>
    <row r="462" spans="1:5" ht="20" customHeight="1">
      <c r="A462" s="27">
        <v>8</v>
      </c>
      <c r="B462" s="24">
        <v>47</v>
      </c>
      <c r="C462" s="21" t="s">
        <v>12475</v>
      </c>
      <c r="D462" s="23"/>
      <c r="E462" s="23"/>
    </row>
    <row r="463" spans="1:5" ht="20" customHeight="1">
      <c r="A463" s="27">
        <v>8</v>
      </c>
      <c r="B463" s="24">
        <v>48</v>
      </c>
      <c r="C463" s="21" t="s">
        <v>12459</v>
      </c>
      <c r="D463" s="23"/>
      <c r="E463" s="23"/>
    </row>
    <row r="464" spans="1:5" ht="20" customHeight="1">
      <c r="A464" s="27">
        <v>8</v>
      </c>
      <c r="B464" s="24">
        <v>49</v>
      </c>
      <c r="C464" s="21" t="s">
        <v>1015</v>
      </c>
      <c r="D464" s="23"/>
      <c r="E464" s="23"/>
    </row>
    <row r="465" spans="1:5" ht="20" customHeight="1">
      <c r="A465" s="27">
        <v>8</v>
      </c>
      <c r="B465" s="24">
        <v>50</v>
      </c>
      <c r="C465" s="21" t="s">
        <v>12501</v>
      </c>
      <c r="D465" s="23"/>
      <c r="E465" s="23"/>
    </row>
    <row r="466" spans="1:5" ht="20" customHeight="1">
      <c r="A466" s="27">
        <v>8</v>
      </c>
      <c r="B466" s="24">
        <v>51</v>
      </c>
      <c r="C466" s="21" t="s">
        <v>12619</v>
      </c>
      <c r="D466" s="23"/>
      <c r="E466" s="23"/>
    </row>
    <row r="467" spans="1:5" ht="20" customHeight="1">
      <c r="A467" s="27">
        <v>8</v>
      </c>
      <c r="B467" s="24">
        <v>52</v>
      </c>
      <c r="C467" s="21" t="s">
        <v>963</v>
      </c>
      <c r="D467" s="23"/>
      <c r="E467" s="23"/>
    </row>
    <row r="468" spans="1:5" ht="20" customHeight="1">
      <c r="A468" s="27">
        <v>8</v>
      </c>
      <c r="B468" s="24">
        <v>53</v>
      </c>
      <c r="C468" s="21" t="s">
        <v>12405</v>
      </c>
      <c r="D468" s="23"/>
      <c r="E468" s="23"/>
    </row>
    <row r="469" spans="1:5" ht="20" customHeight="1">
      <c r="A469" s="27">
        <v>8</v>
      </c>
      <c r="B469" s="24">
        <v>54</v>
      </c>
      <c r="C469" s="21" t="s">
        <v>12707</v>
      </c>
      <c r="D469" s="23"/>
      <c r="E469" s="23"/>
    </row>
    <row r="470" spans="1:5" ht="20" customHeight="1">
      <c r="A470" s="27">
        <v>8</v>
      </c>
      <c r="B470" s="24">
        <v>55</v>
      </c>
      <c r="C470" s="21" t="s">
        <v>12680</v>
      </c>
      <c r="D470" s="23"/>
      <c r="E470" s="23"/>
    </row>
    <row r="471" spans="1:5" ht="20" customHeight="1">
      <c r="A471" s="27">
        <v>8</v>
      </c>
      <c r="B471" s="24">
        <v>56</v>
      </c>
      <c r="C471" s="21" t="s">
        <v>12611</v>
      </c>
      <c r="D471" s="23"/>
      <c r="E471" s="23"/>
    </row>
    <row r="472" spans="1:5" ht="20" customHeight="1">
      <c r="A472" s="27">
        <v>8</v>
      </c>
      <c r="B472" s="24">
        <v>57</v>
      </c>
      <c r="C472" s="21" t="s">
        <v>12711</v>
      </c>
      <c r="D472" s="23"/>
      <c r="E472" s="23"/>
    </row>
    <row r="473" spans="1:5" ht="20" customHeight="1">
      <c r="A473" s="27">
        <v>8</v>
      </c>
      <c r="B473" s="24">
        <v>58</v>
      </c>
      <c r="C473" s="21" t="s">
        <v>12701</v>
      </c>
      <c r="D473" s="23"/>
      <c r="E473" s="23"/>
    </row>
    <row r="474" spans="1:5" ht="20" customHeight="1">
      <c r="A474" s="27">
        <v>8</v>
      </c>
      <c r="B474" s="24">
        <v>59</v>
      </c>
      <c r="C474" s="21" t="s">
        <v>12672</v>
      </c>
      <c r="D474" s="23"/>
      <c r="E474" s="23"/>
    </row>
    <row r="475" spans="1:5" ht="20" customHeight="1">
      <c r="A475" s="27">
        <v>8</v>
      </c>
      <c r="B475" s="24">
        <v>60</v>
      </c>
      <c r="C475" s="21" t="s">
        <v>12575</v>
      </c>
      <c r="D475" s="23"/>
      <c r="E475" s="23"/>
    </row>
    <row r="476" spans="1:5" ht="20" customHeight="1">
      <c r="A476" s="27">
        <v>8</v>
      </c>
      <c r="B476" s="24">
        <v>61</v>
      </c>
      <c r="C476" s="21" t="s">
        <v>12563</v>
      </c>
      <c r="D476" s="23"/>
      <c r="E476" s="23"/>
    </row>
    <row r="477" spans="1:5" ht="20" customHeight="1">
      <c r="A477" s="27">
        <v>8</v>
      </c>
      <c r="B477" s="24">
        <v>62</v>
      </c>
      <c r="C477" s="21" t="s">
        <v>12525</v>
      </c>
      <c r="D477" s="23"/>
      <c r="E477" s="23"/>
    </row>
    <row r="478" spans="1:5" ht="20" customHeight="1">
      <c r="A478" s="27">
        <v>8</v>
      </c>
      <c r="B478" s="24">
        <v>63</v>
      </c>
      <c r="C478" s="21" t="s">
        <v>890</v>
      </c>
      <c r="D478" s="23"/>
      <c r="E478" s="23"/>
    </row>
    <row r="479" spans="1:5" ht="20" customHeight="1">
      <c r="A479" s="27">
        <v>9</v>
      </c>
      <c r="B479" s="24">
        <v>9</v>
      </c>
      <c r="C479" s="21" t="s">
        <v>1013</v>
      </c>
      <c r="D479" s="23"/>
      <c r="E479" s="23"/>
    </row>
    <row r="480" spans="1:5" ht="20" customHeight="1">
      <c r="A480" s="27">
        <v>9</v>
      </c>
      <c r="B480" s="24">
        <v>10</v>
      </c>
      <c r="C480" s="21" t="s">
        <v>1132</v>
      </c>
      <c r="D480" s="23"/>
      <c r="E480" s="23"/>
    </row>
    <row r="481" spans="1:5" ht="20" customHeight="1">
      <c r="A481" s="27">
        <v>9</v>
      </c>
      <c r="B481" s="24">
        <v>11</v>
      </c>
      <c r="C481" s="21" t="s">
        <v>900</v>
      </c>
      <c r="D481" s="23"/>
      <c r="E481" s="23"/>
    </row>
    <row r="482" spans="1:5" ht="20" customHeight="1">
      <c r="A482" s="27">
        <v>9</v>
      </c>
      <c r="B482" s="24">
        <v>12</v>
      </c>
      <c r="C482" s="21" t="s">
        <v>930</v>
      </c>
      <c r="D482" s="23"/>
      <c r="E482" s="23"/>
    </row>
    <row r="483" spans="1:5" ht="20" customHeight="1">
      <c r="A483" s="27">
        <v>9</v>
      </c>
      <c r="B483" s="24">
        <v>13</v>
      </c>
      <c r="C483" s="21" t="s">
        <v>1033</v>
      </c>
      <c r="D483" s="23"/>
      <c r="E483" s="23"/>
    </row>
    <row r="484" spans="1:5" ht="20" customHeight="1">
      <c r="A484" s="27">
        <v>9</v>
      </c>
      <c r="B484" s="24">
        <v>14</v>
      </c>
      <c r="C484" s="21" t="s">
        <v>12396</v>
      </c>
      <c r="D484" s="23"/>
      <c r="E484" s="23"/>
    </row>
    <row r="485" spans="1:5" ht="20" customHeight="1">
      <c r="A485" s="27">
        <v>9</v>
      </c>
      <c r="B485" s="24">
        <v>15</v>
      </c>
      <c r="C485" s="21" t="s">
        <v>12298</v>
      </c>
      <c r="D485" s="23"/>
      <c r="E485" s="23"/>
    </row>
    <row r="486" spans="1:5" ht="20" customHeight="1">
      <c r="A486" s="27">
        <v>9</v>
      </c>
      <c r="B486" s="24">
        <v>16</v>
      </c>
      <c r="C486" s="21" t="s">
        <v>1089</v>
      </c>
      <c r="D486" s="23"/>
      <c r="E486" s="23"/>
    </row>
    <row r="487" spans="1:5" ht="20" customHeight="1">
      <c r="A487" s="27">
        <v>9</v>
      </c>
      <c r="B487" s="24">
        <v>17</v>
      </c>
      <c r="C487" s="21" t="s">
        <v>1093</v>
      </c>
      <c r="D487" s="23"/>
      <c r="E487" s="23"/>
    </row>
    <row r="488" spans="1:5" ht="20" customHeight="1">
      <c r="A488" s="27">
        <v>9</v>
      </c>
      <c r="B488" s="24">
        <v>18</v>
      </c>
      <c r="C488" s="21" t="s">
        <v>1097</v>
      </c>
      <c r="D488" s="23"/>
      <c r="E488" s="23"/>
    </row>
    <row r="489" spans="1:5" ht="20" customHeight="1">
      <c r="A489" s="27">
        <v>9</v>
      </c>
      <c r="B489" s="24">
        <v>19</v>
      </c>
      <c r="C489" s="21" t="s">
        <v>1110</v>
      </c>
      <c r="D489" s="23"/>
      <c r="E489" s="23"/>
    </row>
    <row r="490" spans="1:5" ht="20" customHeight="1">
      <c r="A490" s="27">
        <v>9</v>
      </c>
      <c r="B490" s="24">
        <v>20</v>
      </c>
      <c r="C490" s="21" t="s">
        <v>12290</v>
      </c>
      <c r="D490" s="23"/>
      <c r="E490" s="23"/>
    </row>
    <row r="491" spans="1:5" ht="20" customHeight="1">
      <c r="A491" s="27">
        <v>9</v>
      </c>
      <c r="B491" s="24">
        <v>21</v>
      </c>
      <c r="C491" s="21" t="s">
        <v>1085</v>
      </c>
      <c r="D491" s="23"/>
      <c r="E491" s="23"/>
    </row>
    <row r="492" spans="1:5" ht="20" customHeight="1">
      <c r="A492" s="27">
        <v>9</v>
      </c>
      <c r="B492" s="24">
        <v>22</v>
      </c>
      <c r="C492" s="21" t="s">
        <v>1075</v>
      </c>
      <c r="D492" s="23"/>
      <c r="E492" s="23"/>
    </row>
    <row r="493" spans="1:5" ht="20" customHeight="1">
      <c r="A493" s="27">
        <v>9</v>
      </c>
      <c r="B493" s="24">
        <v>23</v>
      </c>
      <c r="C493" s="21" t="s">
        <v>1038</v>
      </c>
      <c r="D493" s="23"/>
      <c r="E493" s="23"/>
    </row>
    <row r="494" spans="1:5" ht="20" customHeight="1">
      <c r="A494" s="27">
        <v>9</v>
      </c>
      <c r="B494" s="24">
        <v>24</v>
      </c>
      <c r="C494" s="21" t="s">
        <v>12434</v>
      </c>
      <c r="D494" s="23"/>
      <c r="E494" s="23"/>
    </row>
    <row r="495" spans="1:5" ht="20" customHeight="1">
      <c r="A495" s="27">
        <v>9</v>
      </c>
      <c r="B495" s="24">
        <v>25</v>
      </c>
      <c r="C495" s="21" t="s">
        <v>12402</v>
      </c>
      <c r="D495" s="23"/>
      <c r="E495" s="23"/>
    </row>
    <row r="496" spans="1:5" ht="20" customHeight="1">
      <c r="A496" s="27">
        <v>9</v>
      </c>
      <c r="B496" s="24">
        <v>26</v>
      </c>
      <c r="C496" s="21" t="s">
        <v>12319</v>
      </c>
      <c r="D496" s="23"/>
      <c r="E496" s="23"/>
    </row>
    <row r="497" spans="1:5" ht="20" customHeight="1">
      <c r="A497" s="27">
        <v>9</v>
      </c>
      <c r="B497" s="24">
        <v>27</v>
      </c>
      <c r="C497" s="21" t="s">
        <v>1108</v>
      </c>
      <c r="D497" s="23"/>
      <c r="E497" s="23"/>
    </row>
    <row r="498" spans="1:5" ht="20" customHeight="1">
      <c r="A498" s="27">
        <v>9</v>
      </c>
      <c r="B498" s="24">
        <v>28</v>
      </c>
      <c r="C498" s="21" t="s">
        <v>12160</v>
      </c>
      <c r="D498" s="23"/>
      <c r="E498" s="23"/>
    </row>
    <row r="499" spans="1:5" ht="20" customHeight="1">
      <c r="A499" s="27">
        <v>9</v>
      </c>
      <c r="B499" s="24">
        <v>29</v>
      </c>
      <c r="C499" s="21" t="s">
        <v>1029</v>
      </c>
      <c r="D499" s="23"/>
      <c r="E499" s="23"/>
    </row>
    <row r="500" spans="1:5" ht="20" customHeight="1">
      <c r="A500" s="27">
        <v>9</v>
      </c>
      <c r="B500" s="24">
        <v>30</v>
      </c>
      <c r="C500" s="21" t="s">
        <v>12374</v>
      </c>
      <c r="D500" s="23"/>
      <c r="E500" s="23"/>
    </row>
    <row r="501" spans="1:5" ht="20" customHeight="1">
      <c r="A501" s="27">
        <v>9</v>
      </c>
      <c r="B501" s="24">
        <v>31</v>
      </c>
      <c r="C501" s="21" t="s">
        <v>12165</v>
      </c>
      <c r="D501" s="23"/>
      <c r="E501" s="23"/>
    </row>
    <row r="502" spans="1:5" ht="20" customHeight="1">
      <c r="A502" s="27">
        <v>9</v>
      </c>
      <c r="B502" s="24">
        <v>32</v>
      </c>
      <c r="C502" s="21" t="s">
        <v>1031</v>
      </c>
      <c r="D502" s="23"/>
      <c r="E502" s="23"/>
    </row>
    <row r="503" spans="1:5" ht="20" customHeight="1">
      <c r="A503" s="27">
        <v>9</v>
      </c>
      <c r="B503" s="24">
        <v>33</v>
      </c>
      <c r="C503" s="21" t="s">
        <v>12377</v>
      </c>
      <c r="D503" s="23"/>
      <c r="E503" s="23"/>
    </row>
    <row r="504" spans="1:5" ht="20" customHeight="1">
      <c r="A504" s="27">
        <v>9</v>
      </c>
      <c r="B504" s="24">
        <v>34</v>
      </c>
      <c r="C504" s="21" t="s">
        <v>12235</v>
      </c>
      <c r="D504" s="23"/>
      <c r="E504" s="23"/>
    </row>
    <row r="505" spans="1:5" ht="20" customHeight="1">
      <c r="A505" s="27">
        <v>9</v>
      </c>
      <c r="B505" s="24">
        <v>35</v>
      </c>
      <c r="C505" s="21" t="s">
        <v>1040</v>
      </c>
      <c r="D505" s="23"/>
      <c r="E505" s="23"/>
    </row>
    <row r="506" spans="1:5" ht="20" customHeight="1">
      <c r="A506" s="27">
        <v>9</v>
      </c>
      <c r="B506" s="24">
        <v>36</v>
      </c>
      <c r="C506" s="21" t="s">
        <v>12442</v>
      </c>
      <c r="D506" s="23"/>
      <c r="E506" s="23"/>
    </row>
    <row r="507" spans="1:5" ht="20" customHeight="1">
      <c r="A507" s="27">
        <v>9</v>
      </c>
      <c r="B507" s="24">
        <v>37</v>
      </c>
      <c r="C507" s="21" t="s">
        <v>12424</v>
      </c>
      <c r="D507" s="23"/>
      <c r="E507" s="23"/>
    </row>
    <row r="508" spans="1:5" ht="20" customHeight="1">
      <c r="A508" s="27">
        <v>9</v>
      </c>
      <c r="B508" s="24">
        <v>38</v>
      </c>
      <c r="C508" s="21" t="s">
        <v>12382</v>
      </c>
      <c r="D508" s="23"/>
      <c r="E508" s="23"/>
    </row>
    <row r="509" spans="1:5" ht="20" customHeight="1">
      <c r="A509" s="27">
        <v>9</v>
      </c>
      <c r="B509" s="24">
        <v>39</v>
      </c>
      <c r="C509" s="21" t="s">
        <v>12264</v>
      </c>
      <c r="D509" s="23"/>
      <c r="E509" s="23"/>
    </row>
    <row r="510" spans="1:5" ht="20" customHeight="1">
      <c r="A510" s="27">
        <v>9</v>
      </c>
      <c r="B510" s="24">
        <v>40</v>
      </c>
      <c r="C510" s="21" t="s">
        <v>1061</v>
      </c>
      <c r="D510" s="23"/>
      <c r="E510" s="23"/>
    </row>
    <row r="511" spans="1:5" ht="20" customHeight="1">
      <c r="A511" s="27">
        <v>9</v>
      </c>
      <c r="B511" s="24">
        <v>41</v>
      </c>
      <c r="C511" s="21" t="s">
        <v>987</v>
      </c>
      <c r="D511" s="23"/>
      <c r="E511" s="23"/>
    </row>
    <row r="512" spans="1:5" ht="20" customHeight="1">
      <c r="A512" s="27">
        <v>9</v>
      </c>
      <c r="B512" s="24">
        <v>42</v>
      </c>
      <c r="C512" s="21" t="s">
        <v>971</v>
      </c>
      <c r="D512" s="23"/>
      <c r="E512" s="23"/>
    </row>
    <row r="513" spans="1:5" ht="20" customHeight="1">
      <c r="A513" s="27">
        <v>9</v>
      </c>
      <c r="B513" s="24">
        <v>43</v>
      </c>
      <c r="C513" s="21" t="s">
        <v>907</v>
      </c>
      <c r="D513" s="23"/>
      <c r="E513" s="23"/>
    </row>
    <row r="514" spans="1:5" ht="20" customHeight="1">
      <c r="A514" s="27">
        <v>9</v>
      </c>
      <c r="B514" s="24">
        <v>44</v>
      </c>
      <c r="C514" s="21" t="s">
        <v>958</v>
      </c>
      <c r="D514" s="23"/>
      <c r="E514" s="23"/>
    </row>
    <row r="515" spans="1:5" ht="20" customHeight="1">
      <c r="A515" s="27">
        <v>9</v>
      </c>
      <c r="B515" s="24">
        <v>45</v>
      </c>
      <c r="C515" s="21" t="s">
        <v>12356</v>
      </c>
      <c r="D515" s="23"/>
      <c r="E515" s="23"/>
    </row>
    <row r="516" spans="1:5" ht="20" customHeight="1">
      <c r="A516" s="27">
        <v>9</v>
      </c>
      <c r="B516" s="24">
        <v>46</v>
      </c>
      <c r="C516" s="21" t="s">
        <v>1281</v>
      </c>
      <c r="D516" s="23"/>
      <c r="E516" s="23"/>
    </row>
    <row r="517" spans="1:5" ht="20" customHeight="1">
      <c r="A517" s="27">
        <v>9</v>
      </c>
      <c r="B517" s="24">
        <v>47</v>
      </c>
      <c r="C517" s="21" t="s">
        <v>989</v>
      </c>
      <c r="D517" s="23"/>
      <c r="E517" s="23"/>
    </row>
    <row r="518" spans="1:5" ht="20" customHeight="1">
      <c r="A518" s="27">
        <v>9</v>
      </c>
      <c r="B518" s="24">
        <v>48</v>
      </c>
      <c r="C518" s="21" t="s">
        <v>973</v>
      </c>
      <c r="D518" s="23"/>
      <c r="E518" s="23"/>
    </row>
    <row r="519" spans="1:5" ht="20" customHeight="1">
      <c r="A519" s="27">
        <v>9</v>
      </c>
      <c r="B519" s="24">
        <v>49</v>
      </c>
      <c r="C519" s="21" t="s">
        <v>924</v>
      </c>
      <c r="D519" s="23"/>
      <c r="E519" s="23"/>
    </row>
    <row r="520" spans="1:5" ht="20" customHeight="1">
      <c r="A520" s="27">
        <v>9</v>
      </c>
      <c r="B520" s="24">
        <v>50</v>
      </c>
      <c r="C520" s="21" t="s">
        <v>1015</v>
      </c>
      <c r="D520" s="23"/>
      <c r="E520" s="23"/>
    </row>
    <row r="521" spans="1:5" ht="20" customHeight="1">
      <c r="A521" s="27">
        <v>9</v>
      </c>
      <c r="B521" s="24">
        <v>51</v>
      </c>
      <c r="C521" s="21" t="s">
        <v>1143</v>
      </c>
      <c r="D521" s="23"/>
      <c r="E521" s="23"/>
    </row>
    <row r="522" spans="1:5" ht="20" customHeight="1">
      <c r="A522" s="27">
        <v>9</v>
      </c>
      <c r="B522" s="24">
        <v>52</v>
      </c>
      <c r="C522" s="21" t="s">
        <v>911</v>
      </c>
      <c r="D522" s="23"/>
      <c r="E522" s="23"/>
    </row>
    <row r="523" spans="1:5" ht="20" customHeight="1">
      <c r="A523" s="27">
        <v>9</v>
      </c>
      <c r="B523" s="24">
        <v>53</v>
      </c>
      <c r="C523" s="21" t="s">
        <v>963</v>
      </c>
      <c r="D523" s="23"/>
      <c r="E523" s="23"/>
    </row>
    <row r="524" spans="1:5" ht="20" customHeight="1">
      <c r="A524" s="27">
        <v>9</v>
      </c>
      <c r="B524" s="24">
        <v>54</v>
      </c>
      <c r="C524" s="21" t="s">
        <v>12405</v>
      </c>
      <c r="D524" s="23"/>
      <c r="E524" s="23"/>
    </row>
    <row r="525" spans="1:5" ht="20" customHeight="1">
      <c r="A525" s="27">
        <v>9</v>
      </c>
      <c r="B525" s="24">
        <v>55</v>
      </c>
      <c r="C525" s="21" t="s">
        <v>12331</v>
      </c>
      <c r="D525" s="23"/>
      <c r="E525" s="23"/>
    </row>
    <row r="526" spans="1:5" ht="20" customHeight="1">
      <c r="A526" s="27">
        <v>9</v>
      </c>
      <c r="B526" s="24">
        <v>56</v>
      </c>
      <c r="C526" s="21" t="s">
        <v>1117</v>
      </c>
      <c r="D526" s="23"/>
      <c r="E526" s="23"/>
    </row>
    <row r="527" spans="1:5" ht="20" customHeight="1">
      <c r="A527" s="27">
        <v>9</v>
      </c>
      <c r="B527" s="24">
        <v>57</v>
      </c>
      <c r="C527" s="21" t="s">
        <v>12429</v>
      </c>
      <c r="D527" s="23"/>
      <c r="E527" s="23"/>
    </row>
    <row r="528" spans="1:5" ht="20" customHeight="1">
      <c r="A528" s="27">
        <v>9</v>
      </c>
      <c r="B528" s="24">
        <v>58</v>
      </c>
      <c r="C528" s="21" t="s">
        <v>12393</v>
      </c>
      <c r="D528" s="23"/>
      <c r="E528" s="23"/>
    </row>
    <row r="529" spans="1:5" ht="20" customHeight="1">
      <c r="A529" s="27">
        <v>9</v>
      </c>
      <c r="B529" s="24">
        <v>59</v>
      </c>
      <c r="C529" s="21" t="s">
        <v>12293</v>
      </c>
      <c r="D529" s="23"/>
      <c r="E529" s="23"/>
    </row>
    <row r="530" spans="1:5" ht="20" customHeight="1">
      <c r="A530" s="27">
        <v>9</v>
      </c>
      <c r="B530" s="24">
        <v>60</v>
      </c>
      <c r="C530" s="21" t="s">
        <v>1087</v>
      </c>
      <c r="D530" s="23"/>
      <c r="E530" s="23"/>
    </row>
    <row r="531" spans="1:5" ht="20" customHeight="1">
      <c r="A531" s="27">
        <v>9</v>
      </c>
      <c r="B531" s="24">
        <v>61</v>
      </c>
      <c r="C531" s="21" t="s">
        <v>1077</v>
      </c>
      <c r="D531" s="23"/>
      <c r="E531" s="23"/>
    </row>
    <row r="532" spans="1:5" ht="20" customHeight="1">
      <c r="A532" s="27">
        <v>9</v>
      </c>
      <c r="B532" s="24">
        <v>62</v>
      </c>
      <c r="C532" s="21" t="s">
        <v>1042</v>
      </c>
      <c r="D532" s="23"/>
      <c r="E532" s="23"/>
    </row>
    <row r="533" spans="1:5" ht="20" customHeight="1">
      <c r="A533" s="27">
        <v>9</v>
      </c>
      <c r="B533" s="24">
        <v>63</v>
      </c>
      <c r="C533" s="21" t="s">
        <v>893</v>
      </c>
      <c r="D533" s="23"/>
      <c r="E533" s="23"/>
    </row>
    <row r="534" spans="1:5" ht="20" customHeight="1">
      <c r="A534" s="27">
        <v>10</v>
      </c>
      <c r="B534" s="24">
        <v>10</v>
      </c>
      <c r="C534" s="21" t="s">
        <v>12338</v>
      </c>
      <c r="D534" s="23"/>
      <c r="E534" s="23"/>
    </row>
    <row r="535" spans="1:5" ht="20" customHeight="1">
      <c r="A535" s="27">
        <v>10</v>
      </c>
      <c r="B535" s="24">
        <v>11</v>
      </c>
      <c r="C535" s="21" t="s">
        <v>1132</v>
      </c>
      <c r="D535" s="23"/>
      <c r="E535" s="23"/>
    </row>
    <row r="536" spans="1:5" ht="20" customHeight="1">
      <c r="A536" s="27">
        <v>10</v>
      </c>
      <c r="B536" s="24">
        <v>12</v>
      </c>
      <c r="C536" s="21" t="s">
        <v>1161</v>
      </c>
      <c r="D536" s="23"/>
      <c r="E536" s="23"/>
    </row>
    <row r="537" spans="1:5" ht="20" customHeight="1">
      <c r="A537" s="27">
        <v>10</v>
      </c>
      <c r="B537" s="24">
        <v>13</v>
      </c>
      <c r="C537" s="21" t="s">
        <v>12186</v>
      </c>
      <c r="D537" s="23"/>
      <c r="E537" s="23"/>
    </row>
    <row r="538" spans="1:5" ht="20" customHeight="1">
      <c r="A538" s="27">
        <v>10</v>
      </c>
      <c r="B538" s="24">
        <v>14</v>
      </c>
      <c r="C538" s="21" t="s">
        <v>12432</v>
      </c>
      <c r="D538" s="23"/>
      <c r="E538" s="23"/>
    </row>
    <row r="539" spans="1:5" ht="20" customHeight="1">
      <c r="A539" s="27">
        <v>10</v>
      </c>
      <c r="B539" s="24">
        <v>15</v>
      </c>
      <c r="C539" s="21" t="s">
        <v>12396</v>
      </c>
      <c r="D539" s="23"/>
      <c r="E539" s="23"/>
    </row>
    <row r="540" spans="1:5" ht="20" customHeight="1">
      <c r="A540" s="27">
        <v>10</v>
      </c>
      <c r="B540" s="24">
        <v>16</v>
      </c>
      <c r="C540" s="21" t="s">
        <v>12298</v>
      </c>
      <c r="D540" s="23"/>
      <c r="E540" s="23"/>
    </row>
    <row r="541" spans="1:5" ht="20" customHeight="1">
      <c r="A541" s="27">
        <v>10</v>
      </c>
      <c r="B541" s="24">
        <v>17</v>
      </c>
      <c r="C541" s="21" t="s">
        <v>12301</v>
      </c>
      <c r="D541" s="23"/>
      <c r="E541" s="23"/>
    </row>
    <row r="542" spans="1:5" ht="20" customHeight="1">
      <c r="A542" s="27">
        <v>10</v>
      </c>
      <c r="B542" s="24">
        <v>18</v>
      </c>
      <c r="C542" s="21" t="s">
        <v>12306</v>
      </c>
      <c r="D542" s="23"/>
      <c r="E542" s="23"/>
    </row>
    <row r="543" spans="1:5" ht="20" customHeight="1">
      <c r="A543" s="27">
        <v>10</v>
      </c>
      <c r="B543" s="24">
        <v>19</v>
      </c>
      <c r="C543" s="21" t="s">
        <v>12324</v>
      </c>
      <c r="D543" s="23"/>
      <c r="E543" s="23"/>
    </row>
    <row r="544" spans="1:5" ht="20" customHeight="1">
      <c r="A544" s="27">
        <v>10</v>
      </c>
      <c r="B544" s="24">
        <v>20</v>
      </c>
      <c r="C544" s="21" t="s">
        <v>12391</v>
      </c>
      <c r="D544" s="23"/>
      <c r="E544" s="23"/>
    </row>
    <row r="545" spans="1:5" ht="20" customHeight="1">
      <c r="A545" s="27">
        <v>10</v>
      </c>
      <c r="B545" s="24">
        <v>21</v>
      </c>
      <c r="C545" s="21" t="s">
        <v>12290</v>
      </c>
      <c r="D545" s="23"/>
      <c r="E545" s="23"/>
    </row>
    <row r="546" spans="1:5" ht="20" customHeight="1">
      <c r="A546" s="27">
        <v>10</v>
      </c>
      <c r="B546" s="24">
        <v>22</v>
      </c>
      <c r="C546" s="21" t="s">
        <v>12280</v>
      </c>
      <c r="D546" s="23"/>
      <c r="E546" s="23"/>
    </row>
    <row r="547" spans="1:5" ht="20" customHeight="1">
      <c r="A547" s="27">
        <v>10</v>
      </c>
      <c r="B547" s="24">
        <v>23</v>
      </c>
      <c r="C547" s="21" t="s">
        <v>12224</v>
      </c>
      <c r="D547" s="23"/>
      <c r="E547" s="23"/>
    </row>
    <row r="548" spans="1:5" ht="20" customHeight="1">
      <c r="A548" s="27">
        <v>10</v>
      </c>
      <c r="B548" s="24">
        <v>24</v>
      </c>
      <c r="C548" s="21" t="s">
        <v>12447</v>
      </c>
      <c r="D548" s="23"/>
      <c r="E548" s="23"/>
    </row>
    <row r="549" spans="1:5" ht="20" customHeight="1">
      <c r="A549" s="27">
        <v>10</v>
      </c>
      <c r="B549" s="24">
        <v>25</v>
      </c>
      <c r="C549" s="21" t="s">
        <v>12434</v>
      </c>
      <c r="D549" s="23"/>
      <c r="E549" s="23"/>
    </row>
    <row r="550" spans="1:5" ht="20" customHeight="1">
      <c r="A550" s="27">
        <v>10</v>
      </c>
      <c r="B550" s="24">
        <v>26</v>
      </c>
      <c r="C550" s="21" t="s">
        <v>12402</v>
      </c>
      <c r="D550" s="23"/>
      <c r="E550" s="23"/>
    </row>
    <row r="551" spans="1:5" ht="20" customHeight="1">
      <c r="A551" s="27">
        <v>10</v>
      </c>
      <c r="B551" s="24">
        <v>27</v>
      </c>
      <c r="C551" s="21" t="s">
        <v>12319</v>
      </c>
      <c r="D551" s="23"/>
      <c r="E551" s="23"/>
    </row>
    <row r="552" spans="1:5" ht="20" customHeight="1">
      <c r="A552" s="27">
        <v>10</v>
      </c>
      <c r="B552" s="24">
        <v>28</v>
      </c>
      <c r="C552" s="21" t="s">
        <v>12372</v>
      </c>
      <c r="D552" s="23"/>
      <c r="E552" s="23"/>
    </row>
    <row r="553" spans="1:5" ht="20" customHeight="1">
      <c r="A553" s="27">
        <v>10</v>
      </c>
      <c r="B553" s="24">
        <v>29</v>
      </c>
      <c r="C553" s="21" t="s">
        <v>12160</v>
      </c>
      <c r="D553" s="23"/>
      <c r="E553" s="23"/>
    </row>
    <row r="554" spans="1:5" ht="20" customHeight="1">
      <c r="A554" s="27">
        <v>10</v>
      </c>
      <c r="B554" s="24">
        <v>30</v>
      </c>
      <c r="C554" s="21" t="s">
        <v>12420</v>
      </c>
      <c r="D554" s="23"/>
      <c r="E554" s="23"/>
    </row>
    <row r="555" spans="1:5" ht="20" customHeight="1">
      <c r="A555" s="27">
        <v>10</v>
      </c>
      <c r="B555" s="24">
        <v>31</v>
      </c>
      <c r="C555" s="21" t="s">
        <v>12374</v>
      </c>
      <c r="D555" s="23"/>
      <c r="E555" s="23"/>
    </row>
    <row r="556" spans="1:5" ht="20" customHeight="1">
      <c r="A556" s="27">
        <v>10</v>
      </c>
      <c r="B556" s="24">
        <v>32</v>
      </c>
      <c r="C556" s="21" t="s">
        <v>12165</v>
      </c>
      <c r="D556" s="23"/>
      <c r="E556" s="23"/>
    </row>
    <row r="557" spans="1:5" ht="20" customHeight="1">
      <c r="A557" s="27">
        <v>10</v>
      </c>
      <c r="B557" s="24">
        <v>33</v>
      </c>
      <c r="C557" s="21" t="s">
        <v>12422</v>
      </c>
      <c r="D557" s="23"/>
      <c r="E557" s="23"/>
    </row>
    <row r="558" spans="1:5" ht="20" customHeight="1">
      <c r="A558" s="27">
        <v>10</v>
      </c>
      <c r="B558" s="24">
        <v>34</v>
      </c>
      <c r="C558" s="21" t="s">
        <v>12377</v>
      </c>
      <c r="D558" s="23"/>
      <c r="E558" s="23"/>
    </row>
    <row r="559" spans="1:5" ht="20" customHeight="1">
      <c r="A559" s="27">
        <v>10</v>
      </c>
      <c r="B559" s="24">
        <v>35</v>
      </c>
      <c r="C559" s="21" t="s">
        <v>12235</v>
      </c>
      <c r="D559" s="23"/>
      <c r="E559" s="23"/>
    </row>
    <row r="560" spans="1:5" ht="20" customHeight="1">
      <c r="A560" s="27">
        <v>10</v>
      </c>
      <c r="B560" s="24">
        <v>36</v>
      </c>
      <c r="C560" s="21" t="s">
        <v>12449</v>
      </c>
      <c r="D560" s="23"/>
      <c r="E560" s="23"/>
    </row>
    <row r="561" spans="1:5" ht="20" customHeight="1">
      <c r="A561" s="27">
        <v>10</v>
      </c>
      <c r="B561" s="24">
        <v>37</v>
      </c>
      <c r="C561" s="21" t="s">
        <v>12442</v>
      </c>
      <c r="D561" s="23"/>
      <c r="E561" s="23"/>
    </row>
    <row r="562" spans="1:5" ht="20" customHeight="1">
      <c r="A562" s="27">
        <v>10</v>
      </c>
      <c r="B562" s="24">
        <v>38</v>
      </c>
      <c r="C562" s="21" t="s">
        <v>12424</v>
      </c>
      <c r="D562" s="23"/>
      <c r="E562" s="23"/>
    </row>
    <row r="563" spans="1:5" ht="20" customHeight="1">
      <c r="A563" s="27">
        <v>10</v>
      </c>
      <c r="B563" s="24">
        <v>39</v>
      </c>
      <c r="C563" s="21" t="s">
        <v>12382</v>
      </c>
      <c r="D563" s="23"/>
      <c r="E563" s="23"/>
    </row>
    <row r="564" spans="1:5" ht="20" customHeight="1">
      <c r="A564" s="27">
        <v>10</v>
      </c>
      <c r="B564" s="24">
        <v>40</v>
      </c>
      <c r="C564" s="21" t="s">
        <v>12264</v>
      </c>
      <c r="D564" s="23"/>
      <c r="E564" s="23"/>
    </row>
    <row r="565" spans="1:5" ht="20" customHeight="1">
      <c r="A565" s="27">
        <v>10</v>
      </c>
      <c r="B565" s="24">
        <v>41</v>
      </c>
      <c r="C565" s="21" t="s">
        <v>1275</v>
      </c>
      <c r="D565" s="23"/>
      <c r="E565" s="23"/>
    </row>
    <row r="566" spans="1:5" ht="20" customHeight="1">
      <c r="A566" s="27">
        <v>10</v>
      </c>
      <c r="B566" s="24">
        <v>42</v>
      </c>
      <c r="C566" s="21" t="s">
        <v>1212</v>
      </c>
      <c r="D566" s="23"/>
      <c r="E566" s="23"/>
    </row>
    <row r="567" spans="1:5" ht="20" customHeight="1">
      <c r="A567" s="27">
        <v>10</v>
      </c>
      <c r="B567" s="24">
        <v>43</v>
      </c>
      <c r="C567" s="21" t="s">
        <v>1141</v>
      </c>
      <c r="D567" s="23"/>
      <c r="E567" s="23"/>
    </row>
    <row r="568" spans="1:5" ht="20" customHeight="1">
      <c r="A568" s="27">
        <v>10</v>
      </c>
      <c r="B568" s="24">
        <v>44</v>
      </c>
      <c r="C568" s="21" t="s">
        <v>1186</v>
      </c>
      <c r="D568" s="23"/>
      <c r="E568" s="23"/>
    </row>
    <row r="569" spans="1:5" ht="20" customHeight="1">
      <c r="A569" s="27">
        <v>10</v>
      </c>
      <c r="B569" s="24">
        <v>45</v>
      </c>
      <c r="C569" s="21" t="s">
        <v>12413</v>
      </c>
      <c r="D569" s="23"/>
      <c r="E569" s="23"/>
    </row>
    <row r="570" spans="1:5" ht="20" customHeight="1">
      <c r="A570" s="27">
        <v>10</v>
      </c>
      <c r="B570" s="24">
        <v>46</v>
      </c>
      <c r="C570" s="21" t="s">
        <v>12356</v>
      </c>
      <c r="D570" s="23"/>
      <c r="E570" s="23"/>
    </row>
    <row r="571" spans="1:5" ht="20" customHeight="1">
      <c r="A571" s="27">
        <v>10</v>
      </c>
      <c r="B571" s="24">
        <v>47</v>
      </c>
      <c r="C571" s="21" t="s">
        <v>1281</v>
      </c>
      <c r="D571" s="23"/>
      <c r="E571" s="23"/>
    </row>
    <row r="572" spans="1:5" ht="20" customHeight="1">
      <c r="A572" s="27">
        <v>10</v>
      </c>
      <c r="B572" s="24">
        <v>48</v>
      </c>
      <c r="C572" s="21" t="s">
        <v>1227</v>
      </c>
      <c r="D572" s="23"/>
      <c r="E572" s="23"/>
    </row>
    <row r="573" spans="1:5" ht="20" customHeight="1">
      <c r="A573" s="27">
        <v>10</v>
      </c>
      <c r="B573" s="24">
        <v>49</v>
      </c>
      <c r="C573" s="21" t="s">
        <v>1156</v>
      </c>
      <c r="D573" s="23"/>
      <c r="E573" s="23"/>
    </row>
    <row r="574" spans="1:5" ht="20" customHeight="1">
      <c r="A574" s="27">
        <v>10</v>
      </c>
      <c r="B574" s="24">
        <v>50</v>
      </c>
      <c r="C574" s="21" t="s">
        <v>11700</v>
      </c>
      <c r="D574" s="23"/>
      <c r="E574" s="23"/>
    </row>
    <row r="575" spans="1:5" ht="20" customHeight="1">
      <c r="A575" s="27">
        <v>10</v>
      </c>
      <c r="B575" s="24">
        <v>51</v>
      </c>
      <c r="C575" s="21" t="s">
        <v>12340</v>
      </c>
      <c r="D575" s="23"/>
      <c r="E575" s="23"/>
    </row>
    <row r="576" spans="1:5" ht="20" customHeight="1">
      <c r="A576" s="27">
        <v>10</v>
      </c>
      <c r="B576" s="24">
        <v>52</v>
      </c>
      <c r="C576" s="21" t="s">
        <v>1143</v>
      </c>
      <c r="D576" s="23"/>
      <c r="E576" s="23"/>
    </row>
    <row r="577" spans="1:5" ht="20" customHeight="1">
      <c r="A577" s="27">
        <v>10</v>
      </c>
      <c r="B577" s="24">
        <v>53</v>
      </c>
      <c r="C577" s="21" t="s">
        <v>1191</v>
      </c>
      <c r="D577" s="23"/>
      <c r="E577" s="23"/>
    </row>
    <row r="578" spans="1:5" ht="20" customHeight="1">
      <c r="A578" s="27">
        <v>10</v>
      </c>
      <c r="B578" s="24">
        <v>54</v>
      </c>
      <c r="C578" s="21" t="s">
        <v>12437</v>
      </c>
      <c r="D578" s="23"/>
      <c r="E578" s="23"/>
    </row>
    <row r="579" spans="1:5" ht="20" customHeight="1">
      <c r="A579" s="27">
        <v>10</v>
      </c>
      <c r="B579" s="24">
        <v>55</v>
      </c>
      <c r="C579" s="21" t="s">
        <v>12405</v>
      </c>
      <c r="D579" s="23"/>
      <c r="E579" s="23"/>
    </row>
    <row r="580" spans="1:5" ht="20" customHeight="1">
      <c r="A580" s="27">
        <v>10</v>
      </c>
      <c r="B580" s="24">
        <v>56</v>
      </c>
      <c r="C580" s="21" t="s">
        <v>12331</v>
      </c>
      <c r="D580" s="23"/>
      <c r="E580" s="23"/>
    </row>
    <row r="581" spans="1:5" ht="20" customHeight="1">
      <c r="A581" s="27">
        <v>10</v>
      </c>
      <c r="B581" s="24">
        <v>57</v>
      </c>
      <c r="C581" s="21" t="s">
        <v>12445</v>
      </c>
      <c r="D581" s="23"/>
      <c r="E581" s="23"/>
    </row>
    <row r="582" spans="1:5" ht="20" customHeight="1">
      <c r="A582" s="27">
        <v>10</v>
      </c>
      <c r="B582" s="24">
        <v>58</v>
      </c>
      <c r="C582" s="21" t="s">
        <v>12429</v>
      </c>
      <c r="D582" s="23"/>
      <c r="E582" s="23"/>
    </row>
    <row r="583" spans="1:5" ht="20" customHeight="1">
      <c r="A583" s="27">
        <v>10</v>
      </c>
      <c r="B583" s="24">
        <v>59</v>
      </c>
      <c r="C583" s="21" t="s">
        <v>12393</v>
      </c>
      <c r="D583" s="23"/>
      <c r="E583" s="23"/>
    </row>
    <row r="584" spans="1:5" ht="20" customHeight="1">
      <c r="A584" s="27">
        <v>10</v>
      </c>
      <c r="B584" s="24">
        <v>60</v>
      </c>
      <c r="C584" s="21" t="s">
        <v>12293</v>
      </c>
      <c r="D584" s="23"/>
      <c r="E584" s="23"/>
    </row>
    <row r="585" spans="1:5" ht="20" customHeight="1">
      <c r="A585" s="27">
        <v>10</v>
      </c>
      <c r="B585" s="24">
        <v>61</v>
      </c>
      <c r="C585" s="21" t="s">
        <v>12282</v>
      </c>
      <c r="D585" s="23"/>
      <c r="E585" s="23"/>
    </row>
    <row r="586" spans="1:5" ht="20" customHeight="1">
      <c r="A586" s="27">
        <v>10</v>
      </c>
      <c r="B586" s="24">
        <v>62</v>
      </c>
      <c r="C586" s="21" t="s">
        <v>12246</v>
      </c>
      <c r="D586" s="23"/>
      <c r="E586" s="23"/>
    </row>
    <row r="587" spans="1:5" ht="20" customHeight="1">
      <c r="A587" s="27">
        <v>10</v>
      </c>
      <c r="B587" s="24">
        <v>63</v>
      </c>
      <c r="C587" s="21" t="s">
        <v>1119</v>
      </c>
      <c r="D587" s="23"/>
      <c r="E587" s="23"/>
    </row>
    <row r="588" spans="1:5" ht="20" customHeight="1">
      <c r="A588" s="27">
        <v>11</v>
      </c>
      <c r="B588" s="24">
        <v>11</v>
      </c>
      <c r="C588" s="21" t="s">
        <v>1204</v>
      </c>
      <c r="D588" s="23"/>
      <c r="E588" s="23"/>
    </row>
    <row r="589" spans="1:5" ht="20" customHeight="1">
      <c r="A589" s="27">
        <v>11</v>
      </c>
      <c r="B589" s="24">
        <v>12</v>
      </c>
      <c r="C589" s="21" t="s">
        <v>1232</v>
      </c>
      <c r="D589" s="23"/>
      <c r="E589" s="23"/>
    </row>
    <row r="590" spans="1:5" ht="20" customHeight="1">
      <c r="A590" s="27">
        <v>11</v>
      </c>
      <c r="B590" s="24">
        <v>13</v>
      </c>
      <c r="C590" s="21" t="s">
        <v>1340</v>
      </c>
      <c r="D590" s="23"/>
      <c r="E590" s="23"/>
    </row>
    <row r="591" spans="1:5" ht="20" customHeight="1">
      <c r="A591" s="27">
        <v>11</v>
      </c>
      <c r="B591" s="24">
        <v>14</v>
      </c>
      <c r="C591" s="21" t="s">
        <v>12186</v>
      </c>
      <c r="D591" s="23"/>
      <c r="E591" s="23"/>
    </row>
    <row r="592" spans="1:5" ht="20" customHeight="1">
      <c r="A592" s="27">
        <v>11</v>
      </c>
      <c r="B592" s="24">
        <v>15</v>
      </c>
      <c r="C592" s="21" t="s">
        <v>12092</v>
      </c>
      <c r="D592" s="23"/>
      <c r="E592" s="23"/>
    </row>
    <row r="593" spans="1:5" ht="20" customHeight="1">
      <c r="A593" s="27">
        <v>11</v>
      </c>
      <c r="B593" s="24">
        <v>16</v>
      </c>
      <c r="C593" s="21" t="s">
        <v>1400</v>
      </c>
      <c r="D593" s="23"/>
      <c r="E593" s="23"/>
    </row>
    <row r="594" spans="1:5" ht="20" customHeight="1">
      <c r="A594" s="27">
        <v>11</v>
      </c>
      <c r="B594" s="24">
        <v>17</v>
      </c>
      <c r="C594" s="21" t="s">
        <v>169625</v>
      </c>
      <c r="D594" s="23"/>
      <c r="E594" s="23"/>
    </row>
    <row r="595" spans="1:5" ht="20" customHeight="1">
      <c r="A595" s="27">
        <v>11</v>
      </c>
      <c r="B595" s="24">
        <v>18</v>
      </c>
      <c r="C595" s="21" t="s">
        <v>1409</v>
      </c>
      <c r="D595" s="23"/>
      <c r="E595" s="23"/>
    </row>
    <row r="596" spans="1:5" ht="20" customHeight="1">
      <c r="A596" s="27">
        <v>11</v>
      </c>
      <c r="B596" s="24">
        <v>19</v>
      </c>
      <c r="C596" s="21" t="s">
        <v>1422</v>
      </c>
      <c r="D596" s="23"/>
      <c r="E596" s="23"/>
    </row>
    <row r="597" spans="1:5" ht="20" customHeight="1">
      <c r="A597" s="27">
        <v>11</v>
      </c>
      <c r="B597" s="24">
        <v>20</v>
      </c>
      <c r="C597" s="21" t="s">
        <v>12084</v>
      </c>
      <c r="D597" s="23"/>
      <c r="E597" s="23"/>
    </row>
    <row r="598" spans="1:5" ht="20" customHeight="1">
      <c r="A598" s="27">
        <v>11</v>
      </c>
      <c r="B598" s="24">
        <v>21</v>
      </c>
      <c r="C598" s="21" t="s">
        <v>1393</v>
      </c>
      <c r="D598" s="23"/>
      <c r="E598" s="23"/>
    </row>
    <row r="599" spans="1:5" ht="20" customHeight="1">
      <c r="A599" s="27">
        <v>11</v>
      </c>
      <c r="B599" s="24">
        <v>22</v>
      </c>
      <c r="C599" s="21" t="s">
        <v>1384</v>
      </c>
      <c r="D599" s="23"/>
      <c r="E599" s="23"/>
    </row>
    <row r="600" spans="1:5" ht="20" customHeight="1">
      <c r="A600" s="27">
        <v>11</v>
      </c>
      <c r="B600" s="24">
        <v>23</v>
      </c>
      <c r="C600" s="21" t="s">
        <v>1344</v>
      </c>
      <c r="D600" s="23"/>
      <c r="E600" s="23"/>
    </row>
    <row r="601" spans="1:5" ht="20" customHeight="1">
      <c r="A601" s="27">
        <v>11</v>
      </c>
      <c r="B601" s="24">
        <v>24</v>
      </c>
      <c r="C601" s="21" t="s">
        <v>12224</v>
      </c>
      <c r="D601" s="23"/>
      <c r="E601" s="23"/>
    </row>
    <row r="602" spans="1:5" ht="20" customHeight="1">
      <c r="A602" s="27">
        <v>11</v>
      </c>
      <c r="B602" s="24">
        <v>25</v>
      </c>
      <c r="C602" s="21" t="s">
        <v>12193</v>
      </c>
      <c r="D602" s="23"/>
      <c r="E602" s="23"/>
    </row>
    <row r="603" spans="1:5" ht="20" customHeight="1">
      <c r="A603" s="27">
        <v>11</v>
      </c>
      <c r="B603" s="24">
        <v>26</v>
      </c>
      <c r="C603" s="21" t="s">
        <v>12112</v>
      </c>
      <c r="D603" s="23"/>
      <c r="E603" s="23"/>
    </row>
    <row r="604" spans="1:5" ht="20" customHeight="1">
      <c r="A604" s="27">
        <v>11</v>
      </c>
      <c r="B604" s="24">
        <v>27</v>
      </c>
      <c r="C604" s="21" t="s">
        <v>1420</v>
      </c>
      <c r="D604" s="23"/>
      <c r="E604" s="23"/>
    </row>
    <row r="605" spans="1:5" ht="20" customHeight="1">
      <c r="A605" s="27">
        <v>11</v>
      </c>
      <c r="B605" s="24">
        <v>28</v>
      </c>
      <c r="C605" s="21" t="s">
        <v>12032</v>
      </c>
      <c r="D605" s="23"/>
      <c r="E605" s="23"/>
    </row>
    <row r="606" spans="1:5" ht="20" customHeight="1">
      <c r="A606" s="27">
        <v>11</v>
      </c>
      <c r="B606" s="24">
        <v>29</v>
      </c>
      <c r="C606" s="21" t="s">
        <v>1336</v>
      </c>
      <c r="D606" s="23"/>
      <c r="E606" s="23"/>
    </row>
    <row r="607" spans="1:5" ht="20" customHeight="1">
      <c r="A607" s="27">
        <v>11</v>
      </c>
      <c r="B607" s="24">
        <v>30</v>
      </c>
      <c r="C607" s="21" t="s">
        <v>12160</v>
      </c>
      <c r="D607" s="23"/>
      <c r="E607" s="23"/>
    </row>
    <row r="608" spans="1:5" ht="20" customHeight="1">
      <c r="A608" s="27">
        <v>11</v>
      </c>
      <c r="B608" s="24">
        <v>31</v>
      </c>
      <c r="C608" s="21" t="s">
        <v>12035</v>
      </c>
      <c r="D608" s="23"/>
      <c r="E608" s="23"/>
    </row>
    <row r="609" spans="1:5" ht="20" customHeight="1">
      <c r="A609" s="27">
        <v>11</v>
      </c>
      <c r="B609" s="24">
        <v>32</v>
      </c>
      <c r="C609" s="21" t="s">
        <v>1338</v>
      </c>
      <c r="D609" s="23"/>
      <c r="E609" s="23"/>
    </row>
    <row r="610" spans="1:5" ht="20" customHeight="1">
      <c r="A610" s="27">
        <v>11</v>
      </c>
      <c r="B610" s="24">
        <v>33</v>
      </c>
      <c r="C610" s="21" t="s">
        <v>12165</v>
      </c>
      <c r="D610" s="23"/>
      <c r="E610" s="23"/>
    </row>
    <row r="611" spans="1:5" ht="20" customHeight="1">
      <c r="A611" s="27">
        <v>11</v>
      </c>
      <c r="B611" s="24">
        <v>34</v>
      </c>
      <c r="C611" s="21" t="s">
        <v>12044</v>
      </c>
      <c r="D611" s="23"/>
      <c r="E611" s="23"/>
    </row>
    <row r="612" spans="1:5" ht="20" customHeight="1">
      <c r="A612" s="27">
        <v>11</v>
      </c>
      <c r="B612" s="24">
        <v>35</v>
      </c>
      <c r="C612" s="21" t="s">
        <v>1346</v>
      </c>
      <c r="D612" s="23"/>
      <c r="E612" s="23"/>
    </row>
    <row r="613" spans="1:5" ht="20" customHeight="1">
      <c r="A613" s="27">
        <v>11</v>
      </c>
      <c r="B613" s="24">
        <v>36</v>
      </c>
      <c r="C613" s="21" t="s">
        <v>12235</v>
      </c>
      <c r="D613" s="23"/>
      <c r="E613" s="23"/>
    </row>
    <row r="614" spans="1:5" ht="20" customHeight="1">
      <c r="A614" s="27">
        <v>11</v>
      </c>
      <c r="B614" s="24">
        <v>37</v>
      </c>
      <c r="C614" s="21" t="s">
        <v>12216</v>
      </c>
      <c r="D614" s="23"/>
      <c r="E614" s="23"/>
    </row>
    <row r="615" spans="1:5" ht="20" customHeight="1">
      <c r="A615" s="27">
        <v>11</v>
      </c>
      <c r="B615" s="24">
        <v>38</v>
      </c>
      <c r="C615" s="21" t="s">
        <v>12176</v>
      </c>
      <c r="D615" s="23"/>
      <c r="E615" s="23"/>
    </row>
    <row r="616" spans="1:5" ht="20" customHeight="1">
      <c r="A616" s="27">
        <v>11</v>
      </c>
      <c r="B616" s="24">
        <v>39</v>
      </c>
      <c r="C616" s="21" t="s">
        <v>12068</v>
      </c>
      <c r="D616" s="23"/>
      <c r="E616" s="23"/>
    </row>
    <row r="617" spans="1:5" ht="20" customHeight="1">
      <c r="A617" s="27">
        <v>11</v>
      </c>
      <c r="B617" s="24">
        <v>40</v>
      </c>
      <c r="C617" s="21" t="s">
        <v>1372</v>
      </c>
      <c r="D617" s="23"/>
      <c r="E617" s="23"/>
    </row>
    <row r="618" spans="1:5" ht="20" customHeight="1">
      <c r="A618" s="27">
        <v>11</v>
      </c>
      <c r="B618" s="24">
        <v>41</v>
      </c>
      <c r="C618" s="21" t="s">
        <v>1291</v>
      </c>
      <c r="D618" s="23"/>
      <c r="E618" s="23"/>
    </row>
    <row r="619" spans="1:5" ht="20" customHeight="1">
      <c r="A619" s="27">
        <v>11</v>
      </c>
      <c r="B619" s="24">
        <v>42</v>
      </c>
      <c r="C619" s="21" t="s">
        <v>1275</v>
      </c>
      <c r="D619" s="23"/>
      <c r="E619" s="23"/>
    </row>
    <row r="620" spans="1:5" ht="20" customHeight="1">
      <c r="A620" s="27">
        <v>11</v>
      </c>
      <c r="B620" s="24">
        <v>43</v>
      </c>
      <c r="C620" s="21" t="s">
        <v>1212</v>
      </c>
      <c r="D620" s="23"/>
      <c r="E620" s="23"/>
    </row>
    <row r="621" spans="1:5" ht="20" customHeight="1">
      <c r="A621" s="27">
        <v>11</v>
      </c>
      <c r="B621" s="24">
        <v>44</v>
      </c>
      <c r="C621" s="21" t="s">
        <v>1265</v>
      </c>
      <c r="D621" s="23"/>
      <c r="E621" s="23"/>
    </row>
    <row r="622" spans="1:5" ht="20" customHeight="1">
      <c r="A622" s="27">
        <v>11</v>
      </c>
      <c r="B622" s="24">
        <v>45</v>
      </c>
      <c r="C622" s="21" t="s">
        <v>12148</v>
      </c>
      <c r="D622" s="23"/>
      <c r="E622" s="23"/>
    </row>
    <row r="623" spans="1:5" ht="20" customHeight="1">
      <c r="A623" s="27">
        <v>11</v>
      </c>
      <c r="B623" s="24">
        <v>46</v>
      </c>
      <c r="C623" s="21" t="s">
        <v>11997</v>
      </c>
      <c r="D623" s="23"/>
      <c r="E623" s="23"/>
    </row>
    <row r="624" spans="1:5" ht="20" customHeight="1">
      <c r="A624" s="27">
        <v>11</v>
      </c>
      <c r="B624" s="24">
        <v>47</v>
      </c>
      <c r="C624" s="21" t="s">
        <v>1293</v>
      </c>
      <c r="D624" s="23"/>
      <c r="E624" s="23"/>
    </row>
    <row r="625" spans="1:5" ht="20" customHeight="1">
      <c r="A625" s="27">
        <v>11</v>
      </c>
      <c r="B625" s="24">
        <v>48</v>
      </c>
      <c r="C625" s="21" t="s">
        <v>1281</v>
      </c>
      <c r="D625" s="23"/>
      <c r="E625" s="23"/>
    </row>
    <row r="626" spans="1:5" ht="20" customHeight="1">
      <c r="A626" s="27">
        <v>11</v>
      </c>
      <c r="B626" s="24">
        <v>49</v>
      </c>
      <c r="C626" s="21" t="s">
        <v>1227</v>
      </c>
      <c r="D626" s="23"/>
      <c r="E626" s="23"/>
    </row>
    <row r="627" spans="1:5" ht="20" customHeight="1">
      <c r="A627" s="27">
        <v>11</v>
      </c>
      <c r="B627" s="24">
        <v>50</v>
      </c>
      <c r="C627" s="21" t="s">
        <v>1321</v>
      </c>
      <c r="D627" s="23"/>
      <c r="E627" s="23"/>
    </row>
    <row r="628" spans="1:5" ht="20" customHeight="1">
      <c r="A628" s="27">
        <v>11</v>
      </c>
      <c r="B628" s="24">
        <v>51</v>
      </c>
      <c r="C628" s="21" t="s">
        <v>11700</v>
      </c>
      <c r="D628" s="23"/>
      <c r="E628" s="23"/>
    </row>
    <row r="629" spans="1:5" ht="20" customHeight="1">
      <c r="A629" s="27">
        <v>11</v>
      </c>
      <c r="B629" s="24">
        <v>52</v>
      </c>
      <c r="C629" s="21" t="s">
        <v>1215</v>
      </c>
      <c r="D629" s="23"/>
      <c r="E629" s="23"/>
    </row>
    <row r="630" spans="1:5" ht="20" customHeight="1">
      <c r="A630" s="27">
        <v>11</v>
      </c>
      <c r="B630" s="24">
        <v>53</v>
      </c>
      <c r="C630" s="21" t="s">
        <v>1267</v>
      </c>
      <c r="D630" s="23"/>
      <c r="E630" s="23"/>
    </row>
    <row r="631" spans="1:5" ht="20" customHeight="1">
      <c r="A631" s="27">
        <v>11</v>
      </c>
      <c r="B631" s="24">
        <v>54</v>
      </c>
      <c r="C631" s="21" t="s">
        <v>12196</v>
      </c>
      <c r="D631" s="23"/>
      <c r="E631" s="23"/>
    </row>
    <row r="632" spans="1:5" ht="20" customHeight="1">
      <c r="A632" s="27">
        <v>11</v>
      </c>
      <c r="B632" s="24">
        <v>55</v>
      </c>
      <c r="C632" s="21" t="s">
        <v>12122</v>
      </c>
      <c r="D632" s="23"/>
      <c r="E632" s="23"/>
    </row>
    <row r="633" spans="1:5" ht="20" customHeight="1">
      <c r="A633" s="27">
        <v>11</v>
      </c>
      <c r="B633" s="24">
        <v>56</v>
      </c>
      <c r="C633" s="21" t="s">
        <v>1430</v>
      </c>
      <c r="D633" s="23"/>
      <c r="E633" s="23"/>
    </row>
    <row r="634" spans="1:5" ht="20" customHeight="1">
      <c r="A634" s="27">
        <v>11</v>
      </c>
      <c r="B634" s="24">
        <v>57</v>
      </c>
      <c r="C634" s="21" t="s">
        <v>12219</v>
      </c>
      <c r="D634" s="23"/>
      <c r="E634" s="23"/>
    </row>
    <row r="635" spans="1:5" ht="20" customHeight="1">
      <c r="A635" s="27">
        <v>11</v>
      </c>
      <c r="B635" s="24">
        <v>58</v>
      </c>
      <c r="C635" s="21" t="s">
        <v>12183</v>
      </c>
      <c r="D635" s="23"/>
      <c r="E635" s="23"/>
    </row>
    <row r="636" spans="1:5" ht="20" customHeight="1">
      <c r="A636" s="27">
        <v>11</v>
      </c>
      <c r="B636" s="24">
        <v>59</v>
      </c>
      <c r="C636" s="21" t="s">
        <v>12087</v>
      </c>
      <c r="D636" s="23"/>
      <c r="E636" s="23"/>
    </row>
    <row r="637" spans="1:5" ht="20" customHeight="1">
      <c r="A637" s="27">
        <v>11</v>
      </c>
      <c r="B637" s="24">
        <v>60</v>
      </c>
      <c r="C637" s="21" t="s">
        <v>1395</v>
      </c>
      <c r="D637" s="23"/>
      <c r="E637" s="23"/>
    </row>
    <row r="638" spans="1:5" ht="20" customHeight="1">
      <c r="A638" s="27">
        <v>11</v>
      </c>
      <c r="B638" s="24">
        <v>61</v>
      </c>
      <c r="C638" s="21" t="s">
        <v>1386</v>
      </c>
      <c r="D638" s="23"/>
      <c r="E638" s="23"/>
    </row>
    <row r="639" spans="1:5" ht="20" customHeight="1">
      <c r="A639" s="27">
        <v>11</v>
      </c>
      <c r="B639" s="24">
        <v>62</v>
      </c>
      <c r="C639" s="21" t="s">
        <v>1348</v>
      </c>
      <c r="D639" s="23"/>
      <c r="E639" s="23"/>
    </row>
    <row r="640" spans="1:5" ht="20" customHeight="1">
      <c r="A640" s="27">
        <v>11</v>
      </c>
      <c r="B640" s="24">
        <v>63</v>
      </c>
      <c r="C640" s="21" t="s">
        <v>1193</v>
      </c>
      <c r="D640" s="23"/>
      <c r="E640" s="23"/>
    </row>
    <row r="641" spans="1:5" ht="20" customHeight="1">
      <c r="A641" s="27">
        <v>12</v>
      </c>
      <c r="B641" s="24">
        <v>12</v>
      </c>
      <c r="C641" s="21" t="s">
        <v>11783</v>
      </c>
      <c r="D641" s="23"/>
      <c r="E641" s="23"/>
    </row>
    <row r="642" spans="1:5" ht="20" customHeight="1">
      <c r="A642" s="27">
        <v>12</v>
      </c>
      <c r="B642" s="24">
        <v>13</v>
      </c>
      <c r="C642" s="21" t="s">
        <v>12040</v>
      </c>
      <c r="D642" s="23"/>
      <c r="E642" s="23"/>
    </row>
    <row r="643" spans="1:5" ht="20" customHeight="1">
      <c r="A643" s="27">
        <v>12</v>
      </c>
      <c r="B643" s="24">
        <v>14</v>
      </c>
      <c r="C643" s="21" t="s">
        <v>12222</v>
      </c>
      <c r="D643" s="23"/>
      <c r="E643" s="23"/>
    </row>
    <row r="644" spans="1:5" ht="20" customHeight="1">
      <c r="A644" s="27">
        <v>12</v>
      </c>
      <c r="B644" s="24">
        <v>15</v>
      </c>
      <c r="C644" s="21" t="s">
        <v>12186</v>
      </c>
      <c r="D644" s="23"/>
      <c r="E644" s="23"/>
    </row>
    <row r="645" spans="1:5" ht="20" customHeight="1">
      <c r="A645" s="27">
        <v>12</v>
      </c>
      <c r="B645" s="24">
        <v>16</v>
      </c>
      <c r="C645" s="21" t="s">
        <v>12092</v>
      </c>
      <c r="D645" s="23"/>
      <c r="E645" s="23"/>
    </row>
    <row r="646" spans="1:5" ht="20" customHeight="1">
      <c r="A646" s="27">
        <v>12</v>
      </c>
      <c r="B646" s="24">
        <v>17</v>
      </c>
      <c r="C646" s="21" t="s">
        <v>12095</v>
      </c>
      <c r="D646" s="23"/>
      <c r="E646" s="23"/>
    </row>
    <row r="647" spans="1:5" ht="20" customHeight="1">
      <c r="A647" s="27">
        <v>12</v>
      </c>
      <c r="B647" s="24">
        <v>18</v>
      </c>
      <c r="C647" s="21" t="s">
        <v>12100</v>
      </c>
      <c r="D647" s="23"/>
      <c r="E647" s="23"/>
    </row>
    <row r="648" spans="1:5" ht="20" customHeight="1">
      <c r="A648" s="27">
        <v>12</v>
      </c>
      <c r="B648" s="24">
        <v>19</v>
      </c>
      <c r="C648" s="21" t="s">
        <v>12117</v>
      </c>
      <c r="D648" s="23"/>
      <c r="E648" s="23"/>
    </row>
    <row r="649" spans="1:5" ht="20" customHeight="1">
      <c r="A649" s="27">
        <v>12</v>
      </c>
      <c r="B649" s="24">
        <v>20</v>
      </c>
      <c r="C649" s="21" t="s">
        <v>12181</v>
      </c>
      <c r="D649" s="23"/>
      <c r="E649" s="23"/>
    </row>
    <row r="650" spans="1:5" ht="20" customHeight="1">
      <c r="A650" s="27">
        <v>12</v>
      </c>
      <c r="B650" s="24">
        <v>21</v>
      </c>
      <c r="C650" s="21" t="s">
        <v>12084</v>
      </c>
      <c r="D650" s="23"/>
      <c r="E650" s="23"/>
    </row>
    <row r="651" spans="1:5" ht="20" customHeight="1">
      <c r="A651" s="27">
        <v>12</v>
      </c>
      <c r="B651" s="24">
        <v>22</v>
      </c>
      <c r="C651" s="21" t="s">
        <v>12076</v>
      </c>
      <c r="D651" s="23"/>
      <c r="E651" s="23"/>
    </row>
    <row r="652" spans="1:5" ht="20" customHeight="1">
      <c r="A652" s="27">
        <v>12</v>
      </c>
      <c r="B652" s="24">
        <v>23</v>
      </c>
      <c r="C652" s="21" t="s">
        <v>12042</v>
      </c>
      <c r="D652" s="23"/>
      <c r="E652" s="23"/>
    </row>
    <row r="653" spans="1:5" ht="20" customHeight="1">
      <c r="A653" s="27">
        <v>12</v>
      </c>
      <c r="B653" s="24">
        <v>24</v>
      </c>
      <c r="C653" s="21" t="s">
        <v>12242</v>
      </c>
      <c r="D653" s="23"/>
      <c r="E653" s="23"/>
    </row>
    <row r="654" spans="1:5" ht="20" customHeight="1">
      <c r="A654" s="27">
        <v>12</v>
      </c>
      <c r="B654" s="24">
        <v>25</v>
      </c>
      <c r="C654" s="21" t="s">
        <v>12224</v>
      </c>
      <c r="D654" s="23"/>
      <c r="E654" s="23"/>
    </row>
    <row r="655" spans="1:5" ht="20" customHeight="1">
      <c r="A655" s="27">
        <v>12</v>
      </c>
      <c r="B655" s="24">
        <v>26</v>
      </c>
      <c r="C655" s="21" t="s">
        <v>12193</v>
      </c>
      <c r="D655" s="23"/>
      <c r="E655" s="23"/>
    </row>
    <row r="656" spans="1:5" ht="20" customHeight="1">
      <c r="A656" s="27">
        <v>12</v>
      </c>
      <c r="B656" s="24">
        <v>27</v>
      </c>
      <c r="C656" s="21" t="s">
        <v>12112</v>
      </c>
      <c r="D656" s="23"/>
      <c r="E656" s="23"/>
    </row>
    <row r="657" spans="1:5" ht="20" customHeight="1">
      <c r="A657" s="27">
        <v>12</v>
      </c>
      <c r="B657" s="24">
        <v>28</v>
      </c>
      <c r="C657" s="21" t="s">
        <v>12158</v>
      </c>
      <c r="D657" s="23"/>
      <c r="E657" s="23"/>
    </row>
    <row r="658" spans="1:5" ht="20" customHeight="1">
      <c r="A658" s="27">
        <v>12</v>
      </c>
      <c r="B658" s="24">
        <v>29</v>
      </c>
      <c r="C658" s="21" t="s">
        <v>12032</v>
      </c>
      <c r="D658" s="23"/>
      <c r="E658" s="23"/>
    </row>
    <row r="659" spans="1:5" ht="20" customHeight="1">
      <c r="A659" s="27">
        <v>12</v>
      </c>
      <c r="B659" s="24">
        <v>30</v>
      </c>
      <c r="C659" s="21" t="s">
        <v>12210</v>
      </c>
      <c r="D659" s="23"/>
      <c r="E659" s="23"/>
    </row>
    <row r="660" spans="1:5" ht="20" customHeight="1">
      <c r="A660" s="27">
        <v>12</v>
      </c>
      <c r="B660" s="24">
        <v>31</v>
      </c>
      <c r="C660" s="21" t="s">
        <v>12160</v>
      </c>
      <c r="D660" s="23"/>
      <c r="E660" s="23"/>
    </row>
    <row r="661" spans="1:5" ht="20" customHeight="1">
      <c r="A661" s="27">
        <v>12</v>
      </c>
      <c r="B661" s="24">
        <v>32</v>
      </c>
      <c r="C661" s="21" t="s">
        <v>12035</v>
      </c>
      <c r="D661" s="23"/>
      <c r="E661" s="23"/>
    </row>
    <row r="662" spans="1:5" ht="20" customHeight="1">
      <c r="A662" s="27">
        <v>12</v>
      </c>
      <c r="B662" s="24">
        <v>33</v>
      </c>
      <c r="C662" s="21" t="s">
        <v>12212</v>
      </c>
      <c r="D662" s="23"/>
      <c r="E662" s="23"/>
    </row>
    <row r="663" spans="1:5" ht="20" customHeight="1">
      <c r="A663" s="27">
        <v>12</v>
      </c>
      <c r="B663" s="24">
        <v>34</v>
      </c>
      <c r="C663" s="21" t="s">
        <v>12165</v>
      </c>
      <c r="D663" s="23"/>
      <c r="E663" s="23"/>
    </row>
    <row r="664" spans="1:5" ht="20" customHeight="1">
      <c r="A664" s="27">
        <v>12</v>
      </c>
      <c r="B664" s="24">
        <v>35</v>
      </c>
      <c r="C664" s="21" t="s">
        <v>12044</v>
      </c>
      <c r="D664" s="23"/>
      <c r="E664" s="23"/>
    </row>
    <row r="665" spans="1:5" ht="20" customHeight="1">
      <c r="A665" s="27">
        <v>12</v>
      </c>
      <c r="B665" s="24">
        <v>36</v>
      </c>
      <c r="C665" s="21" t="s">
        <v>12244</v>
      </c>
      <c r="D665" s="23"/>
      <c r="E665" s="23"/>
    </row>
    <row r="666" spans="1:5" ht="20" customHeight="1">
      <c r="A666" s="27">
        <v>12</v>
      </c>
      <c r="B666" s="24">
        <v>37</v>
      </c>
      <c r="C666" s="21" t="s">
        <v>12235</v>
      </c>
      <c r="D666" s="23"/>
      <c r="E666" s="23"/>
    </row>
    <row r="667" spans="1:5" ht="20" customHeight="1">
      <c r="A667" s="27">
        <v>12</v>
      </c>
      <c r="B667" s="24">
        <v>38</v>
      </c>
      <c r="C667" s="21" t="s">
        <v>12216</v>
      </c>
      <c r="D667" s="23"/>
      <c r="E667" s="23"/>
    </row>
    <row r="668" spans="1:5" ht="20" customHeight="1">
      <c r="A668" s="27">
        <v>12</v>
      </c>
      <c r="B668" s="24">
        <v>39</v>
      </c>
      <c r="C668" s="21" t="s">
        <v>12176</v>
      </c>
      <c r="D668" s="23"/>
      <c r="E668" s="23"/>
    </row>
    <row r="669" spans="1:5" ht="20" customHeight="1">
      <c r="A669" s="27">
        <v>12</v>
      </c>
      <c r="B669" s="24">
        <v>40</v>
      </c>
      <c r="C669" s="21" t="s">
        <v>12068</v>
      </c>
      <c r="D669" s="23"/>
      <c r="E669" s="23"/>
    </row>
    <row r="670" spans="1:5" ht="20" customHeight="1">
      <c r="A670" s="27">
        <v>12</v>
      </c>
      <c r="B670" s="24">
        <v>41</v>
      </c>
      <c r="C670" s="21" t="s">
        <v>11995</v>
      </c>
      <c r="D670" s="23"/>
      <c r="E670" s="23"/>
    </row>
    <row r="671" spans="1:5" ht="20" customHeight="1">
      <c r="A671" s="27">
        <v>12</v>
      </c>
      <c r="B671" s="24">
        <v>42</v>
      </c>
      <c r="C671" s="21" t="s">
        <v>11981</v>
      </c>
      <c r="D671" s="23"/>
      <c r="E671" s="23"/>
    </row>
    <row r="672" spans="1:5" ht="20" customHeight="1">
      <c r="A672" s="27">
        <v>12</v>
      </c>
      <c r="B672" s="24">
        <v>43</v>
      </c>
      <c r="C672" s="21" t="s">
        <v>11678</v>
      </c>
      <c r="D672" s="23"/>
      <c r="E672" s="23"/>
    </row>
    <row r="673" spans="1:5" ht="20" customHeight="1">
      <c r="A673" s="27">
        <v>12</v>
      </c>
      <c r="B673" s="24">
        <v>44</v>
      </c>
      <c r="C673" s="21" t="s">
        <v>11946</v>
      </c>
      <c r="D673" s="23"/>
      <c r="E673" s="23"/>
    </row>
    <row r="674" spans="1:5" ht="20" customHeight="1">
      <c r="A674" s="27">
        <v>12</v>
      </c>
      <c r="B674" s="24">
        <v>45</v>
      </c>
      <c r="C674" s="21" t="s">
        <v>12208</v>
      </c>
      <c r="D674" s="23"/>
      <c r="E674" s="23"/>
    </row>
    <row r="675" spans="1:5" ht="20" customHeight="1">
      <c r="A675" s="27">
        <v>12</v>
      </c>
      <c r="B675" s="24">
        <v>46</v>
      </c>
      <c r="C675" s="21" t="s">
        <v>12148</v>
      </c>
      <c r="D675" s="23"/>
      <c r="E675" s="23"/>
    </row>
    <row r="676" spans="1:5" ht="20" customHeight="1">
      <c r="A676" s="27">
        <v>12</v>
      </c>
      <c r="B676" s="24">
        <v>47</v>
      </c>
      <c r="C676" s="21" t="s">
        <v>11997</v>
      </c>
      <c r="D676" s="23"/>
      <c r="E676" s="23"/>
    </row>
    <row r="677" spans="1:5" ht="20" customHeight="1">
      <c r="A677" s="27">
        <v>12</v>
      </c>
      <c r="B677" s="24">
        <v>48</v>
      </c>
      <c r="C677" s="21" t="s">
        <v>11985</v>
      </c>
      <c r="D677" s="23"/>
      <c r="E677" s="23"/>
    </row>
    <row r="678" spans="1:5" ht="20" customHeight="1">
      <c r="A678" s="27">
        <v>12</v>
      </c>
      <c r="B678" s="24">
        <v>49</v>
      </c>
      <c r="C678" s="21" t="s">
        <v>11766</v>
      </c>
      <c r="D678" s="23"/>
      <c r="E678" s="23"/>
    </row>
    <row r="679" spans="1:5" ht="20" customHeight="1">
      <c r="A679" s="27">
        <v>12</v>
      </c>
      <c r="B679" s="24">
        <v>50</v>
      </c>
      <c r="C679" s="21" t="s">
        <v>12023</v>
      </c>
      <c r="D679" s="23"/>
      <c r="E679" s="23"/>
    </row>
    <row r="680" spans="1:5" ht="20" customHeight="1">
      <c r="A680" s="27">
        <v>12</v>
      </c>
      <c r="B680" s="24">
        <v>51</v>
      </c>
      <c r="C680" s="21" t="s">
        <v>12132</v>
      </c>
      <c r="D680" s="23"/>
      <c r="E680" s="23"/>
    </row>
    <row r="681" spans="1:5" ht="20" customHeight="1">
      <c r="A681" s="27">
        <v>12</v>
      </c>
      <c r="B681" s="24">
        <v>52</v>
      </c>
      <c r="C681" s="21" t="s">
        <v>11700</v>
      </c>
      <c r="D681" s="23"/>
      <c r="E681" s="23"/>
    </row>
    <row r="682" spans="1:5" ht="20" customHeight="1">
      <c r="A682" s="27">
        <v>12</v>
      </c>
      <c r="B682" s="24">
        <v>53</v>
      </c>
      <c r="C682" s="21" t="s">
        <v>11963</v>
      </c>
      <c r="D682" s="23"/>
      <c r="E682" s="23"/>
    </row>
    <row r="683" spans="1:5" ht="20" customHeight="1">
      <c r="A683" s="27">
        <v>12</v>
      </c>
      <c r="B683" s="24">
        <v>54</v>
      </c>
      <c r="C683" s="21" t="s">
        <v>12228</v>
      </c>
      <c r="D683" s="23"/>
      <c r="E683" s="23"/>
    </row>
    <row r="684" spans="1:5" ht="20" customHeight="1">
      <c r="A684" s="27">
        <v>12</v>
      </c>
      <c r="B684" s="24">
        <v>55</v>
      </c>
      <c r="C684" s="21" t="s">
        <v>12196</v>
      </c>
      <c r="D684" s="23"/>
      <c r="E684" s="23"/>
    </row>
    <row r="685" spans="1:5" ht="20" customHeight="1">
      <c r="A685" s="27">
        <v>12</v>
      </c>
      <c r="B685" s="24">
        <v>56</v>
      </c>
      <c r="C685" s="21" t="s">
        <v>12122</v>
      </c>
      <c r="D685" s="23"/>
      <c r="E685" s="23"/>
    </row>
    <row r="686" spans="1:5" ht="20" customHeight="1">
      <c r="A686" s="27">
        <v>12</v>
      </c>
      <c r="B686" s="24">
        <v>57</v>
      </c>
      <c r="C686" s="21" t="s">
        <v>12240</v>
      </c>
      <c r="D686" s="23"/>
      <c r="E686" s="23"/>
    </row>
    <row r="687" spans="1:5" ht="20" customHeight="1">
      <c r="A687" s="27">
        <v>12</v>
      </c>
      <c r="B687" s="24">
        <v>58</v>
      </c>
      <c r="C687" s="21" t="s">
        <v>12219</v>
      </c>
      <c r="D687" s="23"/>
      <c r="E687" s="23"/>
    </row>
    <row r="688" spans="1:5" ht="20" customHeight="1">
      <c r="A688" s="27">
        <v>12</v>
      </c>
      <c r="B688" s="24">
        <v>59</v>
      </c>
      <c r="C688" s="21" t="s">
        <v>12183</v>
      </c>
      <c r="D688" s="23"/>
      <c r="E688" s="23"/>
    </row>
    <row r="689" spans="1:5" ht="20" customHeight="1">
      <c r="A689" s="27">
        <v>12</v>
      </c>
      <c r="B689" s="24">
        <v>60</v>
      </c>
      <c r="C689" s="21" t="s">
        <v>12087</v>
      </c>
      <c r="D689" s="23"/>
      <c r="E689" s="23"/>
    </row>
    <row r="690" spans="1:5" ht="20" customHeight="1">
      <c r="A690" s="27">
        <v>12</v>
      </c>
      <c r="B690" s="24">
        <v>61</v>
      </c>
      <c r="C690" s="21" t="s">
        <v>12078</v>
      </c>
      <c r="D690" s="23"/>
      <c r="E690" s="23"/>
    </row>
    <row r="691" spans="1:5" ht="20" customHeight="1">
      <c r="A691" s="27">
        <v>12</v>
      </c>
      <c r="B691" s="24">
        <v>62</v>
      </c>
      <c r="C691" s="21" t="s">
        <v>12047</v>
      </c>
      <c r="D691" s="23"/>
      <c r="E691" s="23"/>
    </row>
    <row r="692" spans="1:5" ht="20" customHeight="1">
      <c r="A692" s="27">
        <v>12</v>
      </c>
      <c r="B692" s="24">
        <v>63</v>
      </c>
      <c r="C692" s="21" t="s">
        <v>1432</v>
      </c>
      <c r="D692" s="23"/>
      <c r="E692" s="23"/>
    </row>
    <row r="693" spans="1:5" ht="20" customHeight="1">
      <c r="A693" s="27">
        <v>13</v>
      </c>
      <c r="B693" s="24">
        <v>13</v>
      </c>
      <c r="C693" s="21" t="s">
        <v>11783</v>
      </c>
      <c r="D693" s="23"/>
      <c r="E693" s="23"/>
    </row>
    <row r="694" spans="1:5" ht="20" customHeight="1">
      <c r="A694" s="27">
        <v>13</v>
      </c>
      <c r="B694" s="24">
        <v>14</v>
      </c>
      <c r="C694" s="21" t="s">
        <v>11959</v>
      </c>
      <c r="D694" s="23"/>
      <c r="E694" s="23"/>
    </row>
    <row r="695" spans="1:5" ht="20" customHeight="1">
      <c r="A695" s="27">
        <v>13</v>
      </c>
      <c r="B695" s="24">
        <v>15</v>
      </c>
      <c r="C695" s="21" t="s">
        <v>11930</v>
      </c>
      <c r="D695" s="23"/>
      <c r="E695" s="23"/>
    </row>
    <row r="696" spans="1:5" ht="20" customHeight="1">
      <c r="A696" s="27">
        <v>13</v>
      </c>
      <c r="B696" s="24">
        <v>16</v>
      </c>
      <c r="C696" s="21" t="s">
        <v>11846</v>
      </c>
      <c r="D696" s="23"/>
      <c r="E696" s="23"/>
    </row>
    <row r="697" spans="1:5" ht="20" customHeight="1">
      <c r="A697" s="27">
        <v>13</v>
      </c>
      <c r="B697" s="24">
        <v>17</v>
      </c>
      <c r="C697" s="21" t="s">
        <v>11848</v>
      </c>
      <c r="D697" s="23"/>
      <c r="E697" s="23"/>
    </row>
    <row r="698" spans="1:5" ht="20" customHeight="1">
      <c r="A698" s="27">
        <v>13</v>
      </c>
      <c r="B698" s="24">
        <v>18</v>
      </c>
      <c r="C698" s="21" t="s">
        <v>11852</v>
      </c>
      <c r="D698" s="23"/>
      <c r="E698" s="23"/>
    </row>
    <row r="699" spans="1:5" ht="20" customHeight="1">
      <c r="A699" s="27">
        <v>13</v>
      </c>
      <c r="B699" s="24">
        <v>19</v>
      </c>
      <c r="C699" s="21" t="s">
        <v>11866</v>
      </c>
      <c r="D699" s="23"/>
      <c r="E699" s="23"/>
    </row>
    <row r="700" spans="1:5" ht="20" customHeight="1">
      <c r="A700" s="27">
        <v>13</v>
      </c>
      <c r="B700" s="24">
        <v>20</v>
      </c>
      <c r="C700" s="21" t="s">
        <v>11926</v>
      </c>
      <c r="D700" s="23"/>
      <c r="E700" s="23"/>
    </row>
    <row r="701" spans="1:5" ht="20" customHeight="1">
      <c r="A701" s="27">
        <v>13</v>
      </c>
      <c r="B701" s="24">
        <v>21</v>
      </c>
      <c r="C701" s="21" t="s">
        <v>11840</v>
      </c>
      <c r="D701" s="23"/>
      <c r="E701" s="23"/>
    </row>
    <row r="702" spans="1:5" ht="20" customHeight="1">
      <c r="A702" s="27">
        <v>13</v>
      </c>
      <c r="B702" s="24">
        <v>22</v>
      </c>
      <c r="C702" s="21" t="s">
        <v>11829</v>
      </c>
      <c r="D702" s="23"/>
      <c r="E702" s="23"/>
    </row>
    <row r="703" spans="1:5" ht="20" customHeight="1">
      <c r="A703" s="27">
        <v>13</v>
      </c>
      <c r="B703" s="24">
        <v>23</v>
      </c>
      <c r="C703" s="21" t="s">
        <v>11786</v>
      </c>
      <c r="D703" s="23"/>
      <c r="E703" s="23"/>
    </row>
    <row r="704" spans="1:5" ht="20" customHeight="1">
      <c r="A704" s="27">
        <v>13</v>
      </c>
      <c r="B704" s="24">
        <v>24</v>
      </c>
      <c r="C704" s="21" t="s">
        <v>11972</v>
      </c>
      <c r="D704" s="23"/>
      <c r="E704" s="23"/>
    </row>
    <row r="705" spans="1:5" ht="20" customHeight="1">
      <c r="A705" s="27">
        <v>13</v>
      </c>
      <c r="B705" s="24">
        <v>25</v>
      </c>
      <c r="C705" s="21" t="s">
        <v>11961</v>
      </c>
      <c r="D705" s="23"/>
      <c r="E705" s="23"/>
    </row>
    <row r="706" spans="1:5" ht="20" customHeight="1">
      <c r="A706" s="27">
        <v>13</v>
      </c>
      <c r="B706" s="24">
        <v>26</v>
      </c>
      <c r="C706" s="21" t="s">
        <v>11934</v>
      </c>
      <c r="D706" s="23"/>
      <c r="E706" s="23"/>
    </row>
    <row r="707" spans="1:5" ht="20" customHeight="1">
      <c r="A707" s="27">
        <v>13</v>
      </c>
      <c r="B707" s="24">
        <v>27</v>
      </c>
      <c r="C707" s="21" t="s">
        <v>11862</v>
      </c>
      <c r="D707" s="23"/>
      <c r="E707" s="23"/>
    </row>
    <row r="708" spans="1:5" ht="20" customHeight="1">
      <c r="A708" s="27">
        <v>13</v>
      </c>
      <c r="B708" s="24">
        <v>28</v>
      </c>
      <c r="C708" s="21" t="s">
        <v>11907</v>
      </c>
      <c r="D708" s="23"/>
      <c r="E708" s="23"/>
    </row>
    <row r="709" spans="1:5" ht="20" customHeight="1">
      <c r="A709" s="27">
        <v>13</v>
      </c>
      <c r="B709" s="24">
        <v>29</v>
      </c>
      <c r="C709" s="21" t="s">
        <v>11779</v>
      </c>
      <c r="D709" s="23"/>
      <c r="E709" s="23"/>
    </row>
    <row r="710" spans="1:5" ht="20" customHeight="1">
      <c r="A710" s="27">
        <v>13</v>
      </c>
      <c r="B710" s="24">
        <v>30</v>
      </c>
      <c r="C710" s="21" t="s">
        <v>11949</v>
      </c>
      <c r="D710" s="23"/>
      <c r="E710" s="23"/>
    </row>
    <row r="711" spans="1:5" ht="20" customHeight="1">
      <c r="A711" s="27">
        <v>13</v>
      </c>
      <c r="B711" s="24">
        <v>31</v>
      </c>
      <c r="C711" s="21" t="s">
        <v>11909</v>
      </c>
      <c r="D711" s="23"/>
      <c r="E711" s="23"/>
    </row>
    <row r="712" spans="1:5" ht="20" customHeight="1">
      <c r="A712" s="27">
        <v>13</v>
      </c>
      <c r="B712" s="24">
        <v>32</v>
      </c>
      <c r="C712" s="21" t="s">
        <v>11781</v>
      </c>
      <c r="D712" s="23"/>
      <c r="E712" s="23"/>
    </row>
    <row r="713" spans="1:5" ht="20" customHeight="1">
      <c r="A713" s="27">
        <v>13</v>
      </c>
      <c r="B713" s="24">
        <v>33</v>
      </c>
      <c r="C713" s="21" t="s">
        <v>11951</v>
      </c>
      <c r="D713" s="23"/>
      <c r="E713" s="23"/>
    </row>
    <row r="714" spans="1:5" ht="20" customHeight="1">
      <c r="A714" s="27">
        <v>13</v>
      </c>
      <c r="B714" s="24">
        <v>34</v>
      </c>
      <c r="C714" s="21" t="s">
        <v>11913</v>
      </c>
      <c r="D714" s="23"/>
      <c r="E714" s="23"/>
    </row>
    <row r="715" spans="1:5" ht="20" customHeight="1">
      <c r="A715" s="27">
        <v>13</v>
      </c>
      <c r="B715" s="24">
        <v>35</v>
      </c>
      <c r="C715" s="21" t="s">
        <v>11788</v>
      </c>
      <c r="D715" s="23"/>
      <c r="E715" s="23"/>
    </row>
    <row r="716" spans="1:5" ht="20" customHeight="1">
      <c r="A716" s="27">
        <v>13</v>
      </c>
      <c r="B716" s="24">
        <v>36</v>
      </c>
      <c r="C716" s="21" t="s">
        <v>11974</v>
      </c>
      <c r="D716" s="23"/>
      <c r="E716" s="23"/>
    </row>
    <row r="717" spans="1:5" ht="20" customHeight="1">
      <c r="A717" s="27">
        <v>13</v>
      </c>
      <c r="B717" s="24">
        <v>37</v>
      </c>
      <c r="C717" s="21" t="s">
        <v>11968</v>
      </c>
      <c r="D717" s="23"/>
      <c r="E717" s="23"/>
    </row>
    <row r="718" spans="1:5" ht="20" customHeight="1">
      <c r="A718" s="27">
        <v>13</v>
      </c>
      <c r="B718" s="24">
        <v>38</v>
      </c>
      <c r="C718" s="21" t="s">
        <v>11955</v>
      </c>
      <c r="D718" s="23"/>
      <c r="E718" s="23"/>
    </row>
    <row r="719" spans="1:5" ht="20" customHeight="1">
      <c r="A719" s="27">
        <v>13</v>
      </c>
      <c r="B719" s="24">
        <v>39</v>
      </c>
      <c r="C719" s="21" t="s">
        <v>11922</v>
      </c>
      <c r="D719" s="23"/>
      <c r="E719" s="23"/>
    </row>
    <row r="720" spans="1:5" ht="20" customHeight="1">
      <c r="A720" s="27">
        <v>13</v>
      </c>
      <c r="B720" s="24">
        <v>40</v>
      </c>
      <c r="C720" s="21" t="s">
        <v>11811</v>
      </c>
      <c r="D720" s="23"/>
      <c r="E720" s="23"/>
    </row>
    <row r="721" spans="1:5" ht="20" customHeight="1">
      <c r="A721" s="27">
        <v>13</v>
      </c>
      <c r="B721" s="24">
        <v>41</v>
      </c>
      <c r="C721" s="21" t="s">
        <v>11740</v>
      </c>
      <c r="D721" s="23"/>
      <c r="E721" s="23"/>
    </row>
    <row r="722" spans="1:5" ht="20" customHeight="1">
      <c r="A722" s="27">
        <v>13</v>
      </c>
      <c r="B722" s="24">
        <v>42</v>
      </c>
      <c r="C722" s="21" t="s">
        <v>11724</v>
      </c>
      <c r="D722" s="23"/>
      <c r="E722" s="23"/>
    </row>
    <row r="723" spans="1:5" ht="20" customHeight="1">
      <c r="A723" s="27">
        <v>13</v>
      </c>
      <c r="B723" s="24">
        <v>43</v>
      </c>
      <c r="C723" s="21" t="s">
        <v>1491</v>
      </c>
      <c r="D723" s="23"/>
      <c r="E723" s="23"/>
    </row>
    <row r="724" spans="1:5" ht="20" customHeight="1">
      <c r="A724" s="27">
        <v>13</v>
      </c>
      <c r="B724" s="24">
        <v>44</v>
      </c>
      <c r="C724" s="21" t="s">
        <v>11678</v>
      </c>
      <c r="D724" s="23"/>
      <c r="E724" s="23"/>
    </row>
    <row r="725" spans="1:5" ht="20" customHeight="1">
      <c r="A725" s="27">
        <v>13</v>
      </c>
      <c r="B725" s="24">
        <v>45</v>
      </c>
      <c r="C725" s="21" t="s">
        <v>11946</v>
      </c>
      <c r="D725" s="23"/>
      <c r="E725" s="23"/>
    </row>
    <row r="726" spans="1:5" ht="20" customHeight="1">
      <c r="A726" s="27">
        <v>13</v>
      </c>
      <c r="B726" s="24">
        <v>46</v>
      </c>
      <c r="C726" s="21" t="s">
        <v>11899</v>
      </c>
      <c r="D726" s="23"/>
      <c r="E726" s="23"/>
    </row>
    <row r="727" spans="1:5" ht="20" customHeight="1">
      <c r="A727" s="27">
        <v>13</v>
      </c>
      <c r="B727" s="24">
        <v>47</v>
      </c>
      <c r="C727" s="21" t="s">
        <v>11742</v>
      </c>
      <c r="D727" s="23"/>
      <c r="E727" s="23"/>
    </row>
    <row r="728" spans="1:5" ht="20" customHeight="1">
      <c r="A728" s="27">
        <v>13</v>
      </c>
      <c r="B728" s="24">
        <v>48</v>
      </c>
      <c r="C728" s="21" t="s">
        <v>11729</v>
      </c>
      <c r="D728" s="23"/>
      <c r="E728" s="23"/>
    </row>
    <row r="729" spans="1:5" ht="20" customHeight="1">
      <c r="A729" s="27">
        <v>13</v>
      </c>
      <c r="B729" s="24">
        <v>49</v>
      </c>
      <c r="C729" s="21" t="s">
        <v>1750</v>
      </c>
      <c r="D729" s="23"/>
      <c r="E729" s="23"/>
    </row>
    <row r="730" spans="1:5" ht="20" customHeight="1">
      <c r="A730" s="27">
        <v>13</v>
      </c>
      <c r="B730" s="24">
        <v>50</v>
      </c>
      <c r="C730" s="21" t="s">
        <v>11766</v>
      </c>
      <c r="D730" s="23"/>
      <c r="E730" s="23"/>
    </row>
    <row r="731" spans="1:5" ht="20" customHeight="1">
      <c r="A731" s="27">
        <v>13</v>
      </c>
      <c r="B731" s="24">
        <v>51</v>
      </c>
      <c r="C731" s="21" t="s">
        <v>11881</v>
      </c>
      <c r="D731" s="23"/>
      <c r="E731" s="23"/>
    </row>
    <row r="732" spans="1:5" ht="20" customHeight="1">
      <c r="A732" s="27">
        <v>13</v>
      </c>
      <c r="B732" s="24">
        <v>52</v>
      </c>
      <c r="C732" s="21" t="s">
        <v>1498</v>
      </c>
      <c r="D732" s="23"/>
      <c r="E732" s="23"/>
    </row>
    <row r="733" spans="1:5" ht="20" customHeight="1">
      <c r="A733" s="27">
        <v>13</v>
      </c>
      <c r="B733" s="24">
        <v>53</v>
      </c>
      <c r="C733" s="21" t="s">
        <v>11700</v>
      </c>
      <c r="D733" s="23"/>
      <c r="E733" s="23"/>
    </row>
    <row r="734" spans="1:5" ht="20" customHeight="1">
      <c r="A734" s="27">
        <v>13</v>
      </c>
      <c r="B734" s="24">
        <v>54</v>
      </c>
      <c r="C734" s="21" t="s">
        <v>11963</v>
      </c>
      <c r="D734" s="23"/>
      <c r="E734" s="23"/>
    </row>
    <row r="735" spans="1:5" ht="20" customHeight="1">
      <c r="A735" s="27">
        <v>13</v>
      </c>
      <c r="B735" s="24">
        <v>55</v>
      </c>
      <c r="C735" s="21" t="s">
        <v>11936</v>
      </c>
      <c r="D735" s="23"/>
      <c r="E735" s="23"/>
    </row>
    <row r="736" spans="1:5" ht="20" customHeight="1">
      <c r="A736" s="27">
        <v>13</v>
      </c>
      <c r="B736" s="24">
        <v>56</v>
      </c>
      <c r="C736" s="21" t="s">
        <v>11872</v>
      </c>
      <c r="D736" s="23"/>
      <c r="E736" s="23"/>
    </row>
    <row r="737" spans="1:5" ht="20" customHeight="1">
      <c r="A737" s="27">
        <v>13</v>
      </c>
      <c r="B737" s="24">
        <v>57</v>
      </c>
      <c r="C737" s="21" t="s">
        <v>11970</v>
      </c>
      <c r="D737" s="23"/>
      <c r="E737" s="23"/>
    </row>
    <row r="738" spans="1:5" ht="20" customHeight="1">
      <c r="A738" s="27">
        <v>13</v>
      </c>
      <c r="B738" s="24">
        <v>58</v>
      </c>
      <c r="C738" s="21" t="s">
        <v>11957</v>
      </c>
      <c r="D738" s="23"/>
      <c r="E738" s="23"/>
    </row>
    <row r="739" spans="1:5" ht="20" customHeight="1">
      <c r="A739" s="27">
        <v>13</v>
      </c>
      <c r="B739" s="24">
        <v>59</v>
      </c>
      <c r="C739" s="21" t="s">
        <v>11928</v>
      </c>
      <c r="D739" s="23"/>
      <c r="E739" s="23"/>
    </row>
    <row r="740" spans="1:5" ht="20" customHeight="1">
      <c r="A740" s="27">
        <v>13</v>
      </c>
      <c r="B740" s="24">
        <v>60</v>
      </c>
      <c r="C740" s="21" t="s">
        <v>11842</v>
      </c>
      <c r="D740" s="23"/>
      <c r="E740" s="23"/>
    </row>
    <row r="741" spans="1:5" ht="20" customHeight="1">
      <c r="A741" s="27">
        <v>13</v>
      </c>
      <c r="B741" s="24">
        <v>61</v>
      </c>
      <c r="C741" s="21" t="s">
        <v>11831</v>
      </c>
      <c r="D741" s="23"/>
      <c r="E741" s="23"/>
    </row>
    <row r="742" spans="1:5" ht="20" customHeight="1">
      <c r="A742" s="27">
        <v>13</v>
      </c>
      <c r="B742" s="24">
        <v>62</v>
      </c>
      <c r="C742" s="21" t="s">
        <v>11790</v>
      </c>
      <c r="D742" s="23"/>
      <c r="E742" s="23"/>
    </row>
    <row r="743" spans="1:5" ht="20" customHeight="1">
      <c r="A743" s="27">
        <v>13</v>
      </c>
      <c r="B743" s="24">
        <v>63</v>
      </c>
      <c r="C743" s="21" t="s">
        <v>29</v>
      </c>
      <c r="D743" s="23"/>
      <c r="E743" s="23"/>
    </row>
    <row r="744" spans="1:5" ht="20" customHeight="1">
      <c r="A744" s="27">
        <v>14</v>
      </c>
      <c r="B744" s="24">
        <v>14</v>
      </c>
      <c r="C744" s="21" t="s">
        <v>11696</v>
      </c>
      <c r="D744" s="23"/>
      <c r="E744" s="23"/>
    </row>
    <row r="745" spans="1:5" ht="20" customHeight="1">
      <c r="A745" s="27">
        <v>14</v>
      </c>
      <c r="B745" s="24">
        <v>15</v>
      </c>
      <c r="C745" s="21" t="s">
        <v>11667</v>
      </c>
      <c r="D745" s="23"/>
      <c r="E745" s="23"/>
    </row>
    <row r="746" spans="1:5" ht="20" customHeight="1">
      <c r="A746" s="27">
        <v>14</v>
      </c>
      <c r="B746" s="24">
        <v>16</v>
      </c>
      <c r="C746" s="21" t="s">
        <v>11588</v>
      </c>
      <c r="D746" s="23"/>
      <c r="E746" s="23"/>
    </row>
    <row r="747" spans="1:5" ht="20" customHeight="1">
      <c r="A747" s="27">
        <v>14</v>
      </c>
      <c r="B747" s="24">
        <v>17</v>
      </c>
      <c r="C747" s="21" t="s">
        <v>11590</v>
      </c>
      <c r="D747" s="23"/>
      <c r="E747" s="23"/>
    </row>
    <row r="748" spans="1:5" ht="20" customHeight="1">
      <c r="A748" s="27">
        <v>14</v>
      </c>
      <c r="B748" s="24">
        <v>18</v>
      </c>
      <c r="C748" s="21" t="s">
        <v>11594</v>
      </c>
      <c r="D748" s="23"/>
      <c r="E748" s="23"/>
    </row>
    <row r="749" spans="1:5" ht="20" customHeight="1">
      <c r="A749" s="27">
        <v>14</v>
      </c>
      <c r="B749" s="24">
        <v>19</v>
      </c>
      <c r="C749" s="21" t="s">
        <v>11607</v>
      </c>
      <c r="D749" s="23"/>
      <c r="E749" s="23"/>
    </row>
    <row r="750" spans="1:5" ht="20" customHeight="1">
      <c r="A750" s="27">
        <v>14</v>
      </c>
      <c r="B750" s="24">
        <v>20</v>
      </c>
      <c r="C750" s="21" t="s">
        <v>11663</v>
      </c>
      <c r="D750" s="23"/>
      <c r="E750" s="23"/>
    </row>
    <row r="751" spans="1:5" ht="20" customHeight="1">
      <c r="A751" s="27">
        <v>14</v>
      </c>
      <c r="B751" s="24">
        <v>21</v>
      </c>
      <c r="C751" s="21" t="s">
        <v>11582</v>
      </c>
      <c r="D751" s="23"/>
      <c r="E751" s="23"/>
    </row>
    <row r="752" spans="1:5" ht="20" customHeight="1">
      <c r="A752" s="27">
        <v>14</v>
      </c>
      <c r="B752" s="24">
        <v>22</v>
      </c>
      <c r="C752" s="21" t="s">
        <v>11571</v>
      </c>
      <c r="D752" s="23"/>
      <c r="E752" s="23"/>
    </row>
    <row r="753" spans="1:5" ht="20" customHeight="1">
      <c r="A753" s="27">
        <v>14</v>
      </c>
      <c r="B753" s="24">
        <v>23</v>
      </c>
      <c r="C753" s="21" t="s">
        <v>11480</v>
      </c>
      <c r="D753" s="23"/>
      <c r="E753" s="23"/>
    </row>
    <row r="754" spans="1:5" ht="20" customHeight="1">
      <c r="A754" s="27">
        <v>14</v>
      </c>
      <c r="B754" s="24">
        <v>24</v>
      </c>
      <c r="C754" s="21" t="s">
        <v>11714</v>
      </c>
      <c r="D754" s="23"/>
      <c r="E754" s="23"/>
    </row>
    <row r="755" spans="1:5" ht="20" customHeight="1">
      <c r="A755" s="27">
        <v>14</v>
      </c>
      <c r="B755" s="24">
        <v>25</v>
      </c>
      <c r="C755" s="21" t="s">
        <v>11698</v>
      </c>
      <c r="D755" s="23"/>
      <c r="E755" s="23"/>
    </row>
    <row r="756" spans="1:5" ht="20" customHeight="1">
      <c r="A756" s="27">
        <v>14</v>
      </c>
      <c r="B756" s="24">
        <v>26</v>
      </c>
      <c r="C756" s="21" t="s">
        <v>11669</v>
      </c>
      <c r="D756" s="23"/>
      <c r="E756" s="23"/>
    </row>
    <row r="757" spans="1:5" ht="20" customHeight="1">
      <c r="A757" s="27">
        <v>14</v>
      </c>
      <c r="B757" s="24">
        <v>27</v>
      </c>
      <c r="C757" s="21" t="s">
        <v>11601</v>
      </c>
      <c r="D757" s="23"/>
      <c r="E757" s="23"/>
    </row>
    <row r="758" spans="1:5" ht="20" customHeight="1">
      <c r="A758" s="27">
        <v>14</v>
      </c>
      <c r="B758" s="24">
        <v>28</v>
      </c>
      <c r="C758" s="21" t="s">
        <v>11643</v>
      </c>
      <c r="D758" s="23"/>
      <c r="E758" s="23"/>
    </row>
    <row r="759" spans="1:5" ht="20" customHeight="1">
      <c r="A759" s="27">
        <v>14</v>
      </c>
      <c r="B759" s="24">
        <v>29</v>
      </c>
      <c r="C759" s="21" t="s">
        <v>2098</v>
      </c>
      <c r="D759" s="23"/>
      <c r="E759" s="23"/>
    </row>
    <row r="760" spans="1:5" ht="20" customHeight="1">
      <c r="A760" s="27">
        <v>14</v>
      </c>
      <c r="B760" s="24">
        <v>30</v>
      </c>
      <c r="C760" s="21" t="s">
        <v>11684</v>
      </c>
      <c r="D760" s="23"/>
      <c r="E760" s="23"/>
    </row>
    <row r="761" spans="1:5" ht="20" customHeight="1">
      <c r="A761" s="27">
        <v>14</v>
      </c>
      <c r="B761" s="24">
        <v>31</v>
      </c>
      <c r="C761" s="21" t="s">
        <v>11645</v>
      </c>
      <c r="D761" s="23"/>
      <c r="E761" s="23"/>
    </row>
    <row r="762" spans="1:5" ht="20" customHeight="1">
      <c r="A762" s="27">
        <v>14</v>
      </c>
      <c r="B762" s="24">
        <v>32</v>
      </c>
      <c r="C762" s="21" t="s">
        <v>2110</v>
      </c>
      <c r="D762" s="23"/>
      <c r="E762" s="23"/>
    </row>
    <row r="763" spans="1:5" ht="20" customHeight="1">
      <c r="A763" s="27">
        <v>14</v>
      </c>
      <c r="B763" s="24">
        <v>33</v>
      </c>
      <c r="C763" s="21" t="s">
        <v>11688</v>
      </c>
      <c r="D763" s="23"/>
      <c r="E763" s="23"/>
    </row>
    <row r="764" spans="1:5" ht="20" customHeight="1">
      <c r="A764" s="27">
        <v>14</v>
      </c>
      <c r="B764" s="24">
        <v>34</v>
      </c>
      <c r="C764" s="21" t="s">
        <v>11649</v>
      </c>
      <c r="D764" s="23"/>
      <c r="E764" s="23"/>
    </row>
    <row r="765" spans="1:5" ht="20" customHeight="1">
      <c r="A765" s="27">
        <v>14</v>
      </c>
      <c r="B765" s="24">
        <v>35</v>
      </c>
      <c r="C765" s="21" t="s">
        <v>11508</v>
      </c>
      <c r="D765" s="23"/>
      <c r="E765" s="23"/>
    </row>
    <row r="766" spans="1:5" ht="20" customHeight="1">
      <c r="A766" s="27">
        <v>14</v>
      </c>
      <c r="B766" s="24">
        <v>36</v>
      </c>
      <c r="C766" s="21" t="s">
        <v>11716</v>
      </c>
      <c r="D766" s="23"/>
      <c r="E766" s="23"/>
    </row>
    <row r="767" spans="1:5" ht="20" customHeight="1">
      <c r="A767" s="27">
        <v>14</v>
      </c>
      <c r="B767" s="24">
        <v>37</v>
      </c>
      <c r="C767" s="21" t="s">
        <v>11708</v>
      </c>
      <c r="D767" s="23"/>
      <c r="E767" s="23"/>
    </row>
    <row r="768" spans="1:5" ht="20" customHeight="1">
      <c r="A768" s="27">
        <v>14</v>
      </c>
      <c r="B768" s="24">
        <v>38</v>
      </c>
      <c r="C768" s="21" t="s">
        <v>11690</v>
      </c>
      <c r="D768" s="23"/>
      <c r="E768" s="23"/>
    </row>
    <row r="769" spans="1:5" ht="20" customHeight="1">
      <c r="A769" s="27">
        <v>14</v>
      </c>
      <c r="B769" s="24">
        <v>39</v>
      </c>
      <c r="C769" s="21" t="s">
        <v>11654</v>
      </c>
      <c r="D769" s="23"/>
      <c r="E769" s="23"/>
    </row>
    <row r="770" spans="1:5" ht="20" customHeight="1">
      <c r="A770" s="27">
        <v>14</v>
      </c>
      <c r="B770" s="24">
        <v>40</v>
      </c>
      <c r="C770" s="21" t="s">
        <v>11560</v>
      </c>
      <c r="D770" s="23"/>
      <c r="E770" s="23"/>
    </row>
    <row r="771" spans="1:5" ht="20" customHeight="1">
      <c r="A771" s="27">
        <v>14</v>
      </c>
      <c r="B771" s="24">
        <v>41</v>
      </c>
      <c r="C771" s="21" t="s">
        <v>1581</v>
      </c>
      <c r="D771" s="23"/>
      <c r="E771" s="23"/>
    </row>
    <row r="772" spans="1:5" ht="20" customHeight="1">
      <c r="A772" s="27">
        <v>14</v>
      </c>
      <c r="B772" s="24">
        <v>42</v>
      </c>
      <c r="C772" s="21" t="s">
        <v>99</v>
      </c>
      <c r="D772" s="23"/>
      <c r="E772" s="23"/>
    </row>
    <row r="773" spans="1:5" ht="20" customHeight="1">
      <c r="A773" s="27">
        <v>14</v>
      </c>
      <c r="B773" s="24">
        <v>43</v>
      </c>
      <c r="C773" s="21" t="s">
        <v>1450</v>
      </c>
      <c r="D773" s="23"/>
      <c r="E773" s="23"/>
    </row>
    <row r="774" spans="1:5" ht="20" customHeight="1">
      <c r="A774" s="27">
        <v>14</v>
      </c>
      <c r="B774" s="24">
        <v>44</v>
      </c>
      <c r="C774" s="21" t="s">
        <v>1491</v>
      </c>
      <c r="D774" s="23"/>
      <c r="E774" s="23"/>
    </row>
    <row r="775" spans="1:5" ht="20" customHeight="1">
      <c r="A775" s="27">
        <v>14</v>
      </c>
      <c r="B775" s="24">
        <v>45</v>
      </c>
      <c r="C775" s="21" t="s">
        <v>11678</v>
      </c>
      <c r="D775" s="23"/>
      <c r="E775" s="23"/>
    </row>
    <row r="776" spans="1:5" ht="20" customHeight="1">
      <c r="A776" s="27">
        <v>14</v>
      </c>
      <c r="B776" s="24">
        <v>46</v>
      </c>
      <c r="C776" s="21" t="s">
        <v>11634</v>
      </c>
      <c r="D776" s="23"/>
      <c r="E776" s="23"/>
    </row>
    <row r="777" spans="1:5" ht="20" customHeight="1">
      <c r="A777" s="27">
        <v>14</v>
      </c>
      <c r="B777" s="24">
        <v>47</v>
      </c>
      <c r="C777" s="21" t="s">
        <v>1586</v>
      </c>
      <c r="D777" s="23"/>
      <c r="E777" s="23"/>
    </row>
    <row r="778" spans="1:5" ht="20" customHeight="1">
      <c r="A778" s="27">
        <v>14</v>
      </c>
      <c r="B778" s="24">
        <v>48</v>
      </c>
      <c r="C778" s="21" t="s">
        <v>1531</v>
      </c>
      <c r="D778" s="23"/>
      <c r="E778" s="23"/>
    </row>
    <row r="779" spans="1:5" ht="20" customHeight="1">
      <c r="A779" s="27">
        <v>14</v>
      </c>
      <c r="B779" s="24">
        <v>49</v>
      </c>
      <c r="C779" s="21" t="s">
        <v>1463</v>
      </c>
      <c r="D779" s="23"/>
      <c r="E779" s="23"/>
    </row>
    <row r="780" spans="1:5" ht="20" customHeight="1">
      <c r="A780" s="27">
        <v>14</v>
      </c>
      <c r="B780" s="24">
        <v>50</v>
      </c>
      <c r="C780" s="21" t="s">
        <v>1750</v>
      </c>
      <c r="D780" s="23"/>
      <c r="E780" s="23"/>
    </row>
    <row r="781" spans="1:5" ht="20" customHeight="1">
      <c r="A781" s="27">
        <v>14</v>
      </c>
      <c r="B781" s="24">
        <v>51</v>
      </c>
      <c r="C781" s="21" t="s">
        <v>11620</v>
      </c>
      <c r="D781" s="23"/>
      <c r="E781" s="23"/>
    </row>
    <row r="782" spans="1:5" ht="20" customHeight="1">
      <c r="A782" s="27">
        <v>14</v>
      </c>
      <c r="B782" s="24">
        <v>52</v>
      </c>
      <c r="C782" s="21" t="s">
        <v>1452</v>
      </c>
      <c r="D782" s="23"/>
      <c r="E782" s="23"/>
    </row>
    <row r="783" spans="1:5" ht="20" customHeight="1">
      <c r="A783" s="27">
        <v>14</v>
      </c>
      <c r="B783" s="24">
        <v>53</v>
      </c>
      <c r="C783" s="21" t="s">
        <v>1498</v>
      </c>
      <c r="D783" s="23"/>
      <c r="E783" s="23"/>
    </row>
    <row r="784" spans="1:5" ht="20" customHeight="1">
      <c r="A784" s="27">
        <v>14</v>
      </c>
      <c r="B784" s="24">
        <v>54</v>
      </c>
      <c r="C784" s="21" t="s">
        <v>11700</v>
      </c>
      <c r="D784" s="23"/>
      <c r="E784" s="23"/>
    </row>
    <row r="785" spans="1:5" ht="20" customHeight="1">
      <c r="A785" s="27">
        <v>14</v>
      </c>
      <c r="B785" s="24">
        <v>55</v>
      </c>
      <c r="C785" s="21" t="s">
        <v>11673</v>
      </c>
      <c r="D785" s="23"/>
      <c r="E785" s="23"/>
    </row>
    <row r="786" spans="1:5" ht="20" customHeight="1">
      <c r="A786" s="27">
        <v>14</v>
      </c>
      <c r="B786" s="24">
        <v>56</v>
      </c>
      <c r="C786" s="21" t="s">
        <v>11613</v>
      </c>
      <c r="D786" s="23"/>
      <c r="E786" s="23"/>
    </row>
    <row r="787" spans="1:5" ht="20" customHeight="1">
      <c r="A787" s="27">
        <v>14</v>
      </c>
      <c r="B787" s="24">
        <v>57</v>
      </c>
      <c r="C787" s="21" t="s">
        <v>11710</v>
      </c>
      <c r="D787" s="23"/>
      <c r="E787" s="23"/>
    </row>
    <row r="788" spans="1:5" ht="20" customHeight="1">
      <c r="A788" s="27">
        <v>14</v>
      </c>
      <c r="B788" s="24">
        <v>58</v>
      </c>
      <c r="C788" s="21" t="s">
        <v>11694</v>
      </c>
      <c r="D788" s="23"/>
      <c r="E788" s="23"/>
    </row>
    <row r="789" spans="1:5" ht="20" customHeight="1">
      <c r="A789" s="27">
        <v>14</v>
      </c>
      <c r="B789" s="24">
        <v>59</v>
      </c>
      <c r="C789" s="21" t="s">
        <v>11665</v>
      </c>
      <c r="D789" s="23"/>
      <c r="E789" s="23"/>
    </row>
    <row r="790" spans="1:5" ht="20" customHeight="1">
      <c r="A790" s="27">
        <v>14</v>
      </c>
      <c r="B790" s="24">
        <v>60</v>
      </c>
      <c r="C790" s="21" t="s">
        <v>11584</v>
      </c>
      <c r="D790" s="23"/>
      <c r="E790" s="23"/>
    </row>
    <row r="791" spans="1:5" ht="20" customHeight="1">
      <c r="A791" s="27">
        <v>14</v>
      </c>
      <c r="B791" s="24">
        <v>61</v>
      </c>
      <c r="C791" s="21" t="s">
        <v>11573</v>
      </c>
      <c r="D791" s="23"/>
      <c r="E791" s="23"/>
    </row>
    <row r="792" spans="1:5" ht="20" customHeight="1">
      <c r="A792" s="27">
        <v>14</v>
      </c>
      <c r="B792" s="24">
        <v>62</v>
      </c>
      <c r="C792" s="21" t="s">
        <v>11542</v>
      </c>
      <c r="D792" s="23"/>
      <c r="E792" s="23"/>
    </row>
    <row r="793" spans="1:5" ht="20" customHeight="1">
      <c r="A793" s="27">
        <v>14</v>
      </c>
      <c r="B793" s="24">
        <v>63</v>
      </c>
      <c r="C793" s="21" t="s">
        <v>1434</v>
      </c>
      <c r="D793" s="23"/>
      <c r="E793" s="23"/>
    </row>
    <row r="794" spans="1:5" ht="20" customHeight="1">
      <c r="A794" s="27">
        <v>15</v>
      </c>
      <c r="B794" s="24">
        <v>15</v>
      </c>
      <c r="C794" s="21" t="s">
        <v>1928</v>
      </c>
      <c r="D794" s="23"/>
      <c r="E794" s="23"/>
    </row>
    <row r="795" spans="1:5" ht="20" customHeight="1">
      <c r="A795" s="27">
        <v>15</v>
      </c>
      <c r="B795" s="24">
        <v>16</v>
      </c>
      <c r="C795" s="21" t="s">
        <v>1700</v>
      </c>
      <c r="D795" s="23"/>
      <c r="E795" s="23"/>
    </row>
    <row r="796" spans="1:5" ht="20" customHeight="1">
      <c r="A796" s="27">
        <v>15</v>
      </c>
      <c r="B796" s="24">
        <v>17</v>
      </c>
      <c r="C796" s="21" t="s">
        <v>1702</v>
      </c>
      <c r="D796" s="23"/>
      <c r="E796" s="23"/>
    </row>
    <row r="797" spans="1:5" ht="20" customHeight="1">
      <c r="A797" s="27">
        <v>15</v>
      </c>
      <c r="B797" s="24">
        <v>18</v>
      </c>
      <c r="C797" s="21" t="s">
        <v>1706</v>
      </c>
      <c r="D797" s="23"/>
      <c r="E797" s="23"/>
    </row>
    <row r="798" spans="1:5" ht="20" customHeight="1">
      <c r="A798" s="27">
        <v>15</v>
      </c>
      <c r="B798" s="24">
        <v>19</v>
      </c>
      <c r="C798" s="21" t="s">
        <v>1719</v>
      </c>
      <c r="D798" s="23"/>
      <c r="E798" s="23"/>
    </row>
    <row r="799" spans="1:5" ht="20" customHeight="1">
      <c r="A799" s="27">
        <v>15</v>
      </c>
      <c r="B799" s="24">
        <v>20</v>
      </c>
      <c r="C799" s="21" t="s">
        <v>1920</v>
      </c>
      <c r="D799" s="23"/>
      <c r="E799" s="23"/>
    </row>
    <row r="800" spans="1:5" ht="20" customHeight="1">
      <c r="A800" s="27">
        <v>15</v>
      </c>
      <c r="B800" s="24">
        <v>21</v>
      </c>
      <c r="C800" s="21" t="s">
        <v>1696</v>
      </c>
      <c r="D800" s="23"/>
      <c r="E800" s="23"/>
    </row>
    <row r="801" spans="1:5" ht="20" customHeight="1">
      <c r="A801" s="27">
        <v>15</v>
      </c>
      <c r="B801" s="24">
        <v>22</v>
      </c>
      <c r="C801" s="21" t="s">
        <v>1690</v>
      </c>
      <c r="D801" s="23"/>
      <c r="E801" s="23"/>
    </row>
    <row r="802" spans="1:5" ht="20" customHeight="1">
      <c r="A802" s="27">
        <v>15</v>
      </c>
      <c r="B802" s="24">
        <v>23</v>
      </c>
      <c r="C802" s="21" t="s">
        <v>1655</v>
      </c>
      <c r="D802" s="23"/>
      <c r="E802" s="23"/>
    </row>
    <row r="803" spans="1:5" ht="20" customHeight="1">
      <c r="A803" s="27">
        <v>15</v>
      </c>
      <c r="B803" s="24">
        <v>24</v>
      </c>
      <c r="C803" s="21" t="s">
        <v>11480</v>
      </c>
      <c r="D803" s="23"/>
      <c r="E803" s="23"/>
    </row>
    <row r="804" spans="1:5" ht="20" customHeight="1">
      <c r="A804" s="27">
        <v>15</v>
      </c>
      <c r="B804" s="24">
        <v>25</v>
      </c>
      <c r="C804" s="21" t="s">
        <v>11343</v>
      </c>
      <c r="D804" s="23"/>
      <c r="E804" s="23"/>
    </row>
    <row r="805" spans="1:5" ht="20" customHeight="1">
      <c r="A805" s="27">
        <v>15</v>
      </c>
      <c r="B805" s="24">
        <v>26</v>
      </c>
      <c r="C805" s="21" t="s">
        <v>1946</v>
      </c>
      <c r="D805" s="23"/>
      <c r="E805" s="23"/>
    </row>
    <row r="806" spans="1:5" ht="20" customHeight="1">
      <c r="A806" s="27">
        <v>15</v>
      </c>
      <c r="B806" s="24">
        <v>27</v>
      </c>
      <c r="C806" s="21" t="s">
        <v>1714</v>
      </c>
      <c r="D806" s="23"/>
      <c r="E806" s="23"/>
    </row>
    <row r="807" spans="1:5" ht="20" customHeight="1">
      <c r="A807" s="27">
        <v>15</v>
      </c>
      <c r="B807" s="24">
        <v>28</v>
      </c>
      <c r="C807" s="21" t="s">
        <v>1864</v>
      </c>
      <c r="D807" s="23"/>
      <c r="E807" s="23"/>
    </row>
    <row r="808" spans="1:5" ht="20" customHeight="1">
      <c r="A808" s="27">
        <v>15</v>
      </c>
      <c r="B808" s="24">
        <v>29</v>
      </c>
      <c r="C808" s="21" t="s">
        <v>1646</v>
      </c>
      <c r="D808" s="23"/>
      <c r="E808" s="23"/>
    </row>
    <row r="809" spans="1:5" ht="20" customHeight="1">
      <c r="A809" s="27">
        <v>15</v>
      </c>
      <c r="B809" s="24">
        <v>30</v>
      </c>
      <c r="C809" s="21" t="s">
        <v>2098</v>
      </c>
      <c r="D809" s="23"/>
      <c r="E809" s="23"/>
    </row>
    <row r="810" spans="1:5" ht="20" customHeight="1">
      <c r="A810" s="27">
        <v>15</v>
      </c>
      <c r="B810" s="24">
        <v>31</v>
      </c>
      <c r="C810" s="21" t="s">
        <v>1867</v>
      </c>
      <c r="D810" s="23"/>
      <c r="E810" s="23"/>
    </row>
    <row r="811" spans="1:5" ht="20" customHeight="1">
      <c r="A811" s="27">
        <v>15</v>
      </c>
      <c r="B811" s="24">
        <v>32</v>
      </c>
      <c r="C811" s="21" t="s">
        <v>1648</v>
      </c>
      <c r="D811" s="23"/>
      <c r="E811" s="23"/>
    </row>
    <row r="812" spans="1:5" ht="20" customHeight="1">
      <c r="A812" s="27">
        <v>15</v>
      </c>
      <c r="B812" s="24">
        <v>33</v>
      </c>
      <c r="C812" s="21" t="s">
        <v>2110</v>
      </c>
      <c r="D812" s="23"/>
      <c r="E812" s="23"/>
    </row>
    <row r="813" spans="1:5" ht="20" customHeight="1">
      <c r="A813" s="27">
        <v>15</v>
      </c>
      <c r="B813" s="24">
        <v>34</v>
      </c>
      <c r="C813" s="21" t="s">
        <v>1879</v>
      </c>
      <c r="D813" s="23"/>
      <c r="E813" s="23"/>
    </row>
    <row r="814" spans="1:5" ht="20" customHeight="1">
      <c r="A814" s="27">
        <v>15</v>
      </c>
      <c r="B814" s="24">
        <v>35</v>
      </c>
      <c r="C814" s="21" t="s">
        <v>1657</v>
      </c>
      <c r="D814" s="23"/>
      <c r="E814" s="23"/>
    </row>
    <row r="815" spans="1:5" ht="20" customHeight="1">
      <c r="A815" s="27">
        <v>15</v>
      </c>
      <c r="B815" s="24">
        <v>36</v>
      </c>
      <c r="C815" s="21" t="s">
        <v>11508</v>
      </c>
      <c r="D815" s="23"/>
      <c r="E815" s="23"/>
    </row>
    <row r="816" spans="1:5" ht="20" customHeight="1">
      <c r="A816" s="27">
        <v>15</v>
      </c>
      <c r="B816" s="24">
        <v>37</v>
      </c>
      <c r="C816" s="21" t="s">
        <v>11456</v>
      </c>
      <c r="D816" s="23"/>
      <c r="E816" s="23"/>
    </row>
    <row r="817" spans="1:5" ht="20" customHeight="1">
      <c r="A817" s="27">
        <v>15</v>
      </c>
      <c r="B817" s="24">
        <v>38</v>
      </c>
      <c r="C817" s="21" t="s">
        <v>2195</v>
      </c>
      <c r="D817" s="23"/>
      <c r="E817" s="23"/>
    </row>
    <row r="818" spans="1:5" ht="20" customHeight="1">
      <c r="A818" s="27">
        <v>15</v>
      </c>
      <c r="B818" s="24">
        <v>39</v>
      </c>
      <c r="C818" s="21" t="s">
        <v>1897</v>
      </c>
      <c r="D818" s="23"/>
      <c r="E818" s="23"/>
    </row>
    <row r="819" spans="1:5" ht="20" customHeight="1">
      <c r="A819" s="27">
        <v>15</v>
      </c>
      <c r="B819" s="24">
        <v>40</v>
      </c>
      <c r="C819" s="21" t="s">
        <v>1679</v>
      </c>
      <c r="D819" s="23"/>
      <c r="E819" s="23"/>
    </row>
    <row r="820" spans="1:5" ht="20" customHeight="1">
      <c r="A820" s="27">
        <v>15</v>
      </c>
      <c r="B820" s="24">
        <v>41</v>
      </c>
      <c r="C820" s="21" t="s">
        <v>1603</v>
      </c>
      <c r="D820" s="23"/>
      <c r="E820" s="23"/>
    </row>
    <row r="821" spans="1:5" ht="20" customHeight="1">
      <c r="A821" s="27">
        <v>15</v>
      </c>
      <c r="B821" s="24">
        <v>42</v>
      </c>
      <c r="C821" s="21" t="s">
        <v>1581</v>
      </c>
      <c r="D821" s="23"/>
      <c r="E821" s="23"/>
    </row>
    <row r="822" spans="1:5" ht="20" customHeight="1">
      <c r="A822" s="27">
        <v>15</v>
      </c>
      <c r="B822" s="24">
        <v>43</v>
      </c>
      <c r="C822" s="21" t="s">
        <v>99</v>
      </c>
      <c r="D822" s="23"/>
      <c r="E822" s="23"/>
    </row>
    <row r="823" spans="1:5" ht="20" customHeight="1">
      <c r="A823" s="27">
        <v>15</v>
      </c>
      <c r="B823" s="24">
        <v>44</v>
      </c>
      <c r="C823" s="21" t="s">
        <v>1569</v>
      </c>
      <c r="D823" s="23"/>
      <c r="E823" s="23"/>
    </row>
    <row r="824" spans="1:5" ht="20" customHeight="1">
      <c r="A824" s="27">
        <v>15</v>
      </c>
      <c r="B824" s="24">
        <v>45</v>
      </c>
      <c r="C824" s="21" t="s">
        <v>2056</v>
      </c>
      <c r="D824" s="23"/>
      <c r="E824" s="23"/>
    </row>
    <row r="825" spans="1:5" ht="20" customHeight="1">
      <c r="A825" s="27">
        <v>15</v>
      </c>
      <c r="B825" s="24">
        <v>46</v>
      </c>
      <c r="C825" s="21" t="s">
        <v>1825</v>
      </c>
      <c r="D825" s="23"/>
      <c r="E825" s="23"/>
    </row>
    <row r="826" spans="1:5" ht="20" customHeight="1">
      <c r="A826" s="27">
        <v>15</v>
      </c>
      <c r="B826" s="24">
        <v>47</v>
      </c>
      <c r="C826" s="21" t="s">
        <v>1605</v>
      </c>
      <c r="D826" s="23"/>
      <c r="E826" s="23"/>
    </row>
    <row r="827" spans="1:5" ht="20" customHeight="1">
      <c r="A827" s="27">
        <v>15</v>
      </c>
      <c r="B827" s="24">
        <v>48</v>
      </c>
      <c r="C827" s="21" t="s">
        <v>1586</v>
      </c>
      <c r="D827" s="23"/>
      <c r="E827" s="23"/>
    </row>
    <row r="828" spans="1:5" ht="20" customHeight="1">
      <c r="A828" s="27">
        <v>15</v>
      </c>
      <c r="B828" s="24">
        <v>49</v>
      </c>
      <c r="C828" s="21" t="s">
        <v>1531</v>
      </c>
      <c r="D828" s="23"/>
      <c r="E828" s="23"/>
    </row>
    <row r="829" spans="1:5" ht="20" customHeight="1">
      <c r="A829" s="27">
        <v>15</v>
      </c>
      <c r="B829" s="24">
        <v>50</v>
      </c>
      <c r="C829" s="21" t="s">
        <v>1632</v>
      </c>
      <c r="D829" s="23"/>
      <c r="E829" s="23"/>
    </row>
    <row r="830" spans="1:5" ht="20" customHeight="1">
      <c r="A830" s="27">
        <v>15</v>
      </c>
      <c r="B830" s="24">
        <v>51</v>
      </c>
      <c r="C830" s="21" t="s">
        <v>1750</v>
      </c>
      <c r="D830" s="23"/>
      <c r="E830" s="23"/>
    </row>
    <row r="831" spans="1:5" ht="20" customHeight="1">
      <c r="A831" s="27">
        <v>15</v>
      </c>
      <c r="B831" s="24">
        <v>52</v>
      </c>
      <c r="C831" s="21" t="s">
        <v>1518</v>
      </c>
      <c r="D831" s="23"/>
      <c r="E831" s="23"/>
    </row>
    <row r="832" spans="1:5" ht="20" customHeight="1">
      <c r="A832" s="27">
        <v>15</v>
      </c>
      <c r="B832" s="24">
        <v>53</v>
      </c>
      <c r="C832" s="21" t="s">
        <v>1573</v>
      </c>
      <c r="D832" s="23"/>
      <c r="E832" s="23"/>
    </row>
    <row r="833" spans="1:5" ht="20" customHeight="1">
      <c r="A833" s="27">
        <v>15</v>
      </c>
      <c r="B833" s="24">
        <v>54</v>
      </c>
      <c r="C833" s="21" t="s">
        <v>11409</v>
      </c>
      <c r="D833" s="23"/>
      <c r="E833" s="23"/>
    </row>
    <row r="834" spans="1:5" ht="20" customHeight="1">
      <c r="A834" s="27">
        <v>15</v>
      </c>
      <c r="B834" s="24">
        <v>55</v>
      </c>
      <c r="C834" s="21" t="s">
        <v>1962</v>
      </c>
      <c r="D834" s="23"/>
      <c r="E834" s="23"/>
    </row>
    <row r="835" spans="1:5" ht="20" customHeight="1">
      <c r="A835" s="27">
        <v>15</v>
      </c>
      <c r="B835" s="24">
        <v>56</v>
      </c>
      <c r="C835" s="21" t="s">
        <v>1727</v>
      </c>
      <c r="D835" s="23"/>
      <c r="E835" s="23"/>
    </row>
    <row r="836" spans="1:5" ht="20" customHeight="1">
      <c r="A836" s="27">
        <v>15</v>
      </c>
      <c r="B836" s="24">
        <v>57</v>
      </c>
      <c r="C836" s="21" t="s">
        <v>11464</v>
      </c>
      <c r="D836" s="23"/>
      <c r="E836" s="23"/>
    </row>
    <row r="837" spans="1:5" ht="20" customHeight="1">
      <c r="A837" s="27">
        <v>15</v>
      </c>
      <c r="B837" s="24">
        <v>58</v>
      </c>
      <c r="C837" s="21" t="s">
        <v>2382</v>
      </c>
      <c r="D837" s="23"/>
      <c r="E837" s="23"/>
    </row>
    <row r="838" spans="1:5" ht="20" customHeight="1">
      <c r="A838" s="27">
        <v>15</v>
      </c>
      <c r="B838" s="24">
        <v>59</v>
      </c>
      <c r="C838" s="21" t="s">
        <v>1923</v>
      </c>
      <c r="D838" s="23"/>
      <c r="E838" s="23"/>
    </row>
    <row r="839" spans="1:5" ht="20" customHeight="1">
      <c r="A839" s="27">
        <v>15</v>
      </c>
      <c r="B839" s="24">
        <v>60</v>
      </c>
      <c r="C839" s="21" t="s">
        <v>1698</v>
      </c>
      <c r="D839" s="23"/>
      <c r="E839" s="23"/>
    </row>
    <row r="840" spans="1:5" ht="20" customHeight="1">
      <c r="A840" s="27">
        <v>15</v>
      </c>
      <c r="B840" s="24">
        <v>61</v>
      </c>
      <c r="C840" s="21" t="s">
        <v>1692</v>
      </c>
      <c r="D840" s="23"/>
      <c r="E840" s="23"/>
    </row>
    <row r="841" spans="1:5" ht="20" customHeight="1">
      <c r="A841" s="27">
        <v>15</v>
      </c>
      <c r="B841" s="24">
        <v>62</v>
      </c>
      <c r="C841" s="21" t="s">
        <v>1661</v>
      </c>
      <c r="D841" s="23"/>
      <c r="E841" s="23"/>
    </row>
    <row r="842" spans="1:5" ht="20" customHeight="1">
      <c r="A842" s="27">
        <v>15</v>
      </c>
      <c r="B842" s="24">
        <v>63</v>
      </c>
      <c r="C842" s="21" t="s">
        <v>1501</v>
      </c>
      <c r="D842" s="23"/>
      <c r="E842" s="23"/>
    </row>
    <row r="843" spans="1:5" ht="20" customHeight="1">
      <c r="A843" s="27">
        <v>16</v>
      </c>
      <c r="B843" s="24">
        <v>16</v>
      </c>
      <c r="C843" s="21" t="s">
        <v>1928</v>
      </c>
      <c r="D843" s="23"/>
      <c r="E843" s="23"/>
    </row>
    <row r="844" spans="1:5" ht="20" customHeight="1">
      <c r="A844" s="27">
        <v>16</v>
      </c>
      <c r="B844" s="24">
        <v>17</v>
      </c>
      <c r="C844" s="21" t="s">
        <v>1931</v>
      </c>
      <c r="D844" s="23"/>
      <c r="E844" s="23"/>
    </row>
    <row r="845" spans="1:5" ht="20" customHeight="1">
      <c r="A845" s="27">
        <v>16</v>
      </c>
      <c r="B845" s="24">
        <v>18</v>
      </c>
      <c r="C845" s="21" t="s">
        <v>1935</v>
      </c>
      <c r="D845" s="23"/>
      <c r="E845" s="23"/>
    </row>
    <row r="846" spans="1:5" ht="20" customHeight="1">
      <c r="A846" s="27">
        <v>16</v>
      </c>
      <c r="B846" s="24">
        <v>19</v>
      </c>
      <c r="C846" s="21" t="s">
        <v>1953</v>
      </c>
      <c r="D846" s="23"/>
      <c r="E846" s="23"/>
    </row>
    <row r="847" spans="1:5" ht="20" customHeight="1">
      <c r="A847" s="27">
        <v>16</v>
      </c>
      <c r="B847" s="24">
        <v>20</v>
      </c>
      <c r="C847" s="21" t="s">
        <v>2375</v>
      </c>
      <c r="D847" s="23"/>
      <c r="E847" s="23"/>
    </row>
    <row r="848" spans="1:5" ht="20" customHeight="1">
      <c r="A848" s="27">
        <v>16</v>
      </c>
      <c r="B848" s="24">
        <v>21</v>
      </c>
      <c r="C848" s="21" t="s">
        <v>1920</v>
      </c>
      <c r="D848" s="23"/>
      <c r="E848" s="23"/>
    </row>
    <row r="849" spans="1:5" ht="20" customHeight="1">
      <c r="A849" s="27">
        <v>16</v>
      </c>
      <c r="B849" s="24">
        <v>22</v>
      </c>
      <c r="C849" s="21" t="s">
        <v>1912</v>
      </c>
      <c r="D849" s="23"/>
      <c r="E849" s="23"/>
    </row>
    <row r="850" spans="1:5" ht="20" customHeight="1">
      <c r="A850" s="27">
        <v>16</v>
      </c>
      <c r="B850" s="24">
        <v>23</v>
      </c>
      <c r="C850" s="21" t="s">
        <v>1877</v>
      </c>
      <c r="D850" s="23"/>
      <c r="E850" s="23"/>
    </row>
    <row r="851" spans="1:5" ht="20" customHeight="1">
      <c r="A851" s="27">
        <v>16</v>
      </c>
      <c r="B851" s="24">
        <v>24</v>
      </c>
      <c r="C851" s="21" t="s">
        <v>11522</v>
      </c>
      <c r="D851" s="23"/>
      <c r="E851" s="23"/>
    </row>
    <row r="852" spans="1:5" ht="20" customHeight="1">
      <c r="A852" s="27">
        <v>16</v>
      </c>
      <c r="B852" s="24">
        <v>25</v>
      </c>
      <c r="C852" s="21" t="s">
        <v>11480</v>
      </c>
      <c r="D852" s="23"/>
      <c r="E852" s="23"/>
    </row>
    <row r="853" spans="1:5" ht="20" customHeight="1">
      <c r="A853" s="27">
        <v>16</v>
      </c>
      <c r="B853" s="24">
        <v>26</v>
      </c>
      <c r="C853" s="21" t="s">
        <v>11343</v>
      </c>
      <c r="D853" s="23"/>
      <c r="E853" s="23"/>
    </row>
    <row r="854" spans="1:5" ht="20" customHeight="1">
      <c r="A854" s="27">
        <v>16</v>
      </c>
      <c r="B854" s="24">
        <v>27</v>
      </c>
      <c r="C854" s="21" t="s">
        <v>1946</v>
      </c>
      <c r="D854" s="23"/>
      <c r="E854" s="23"/>
    </row>
    <row r="855" spans="1:5" ht="20" customHeight="1">
      <c r="A855" s="27">
        <v>16</v>
      </c>
      <c r="B855" s="24">
        <v>28</v>
      </c>
      <c r="C855" s="21" t="s">
        <v>2095</v>
      </c>
      <c r="D855" s="23"/>
      <c r="E855" s="23"/>
    </row>
    <row r="856" spans="1:5" ht="20" customHeight="1">
      <c r="A856" s="27">
        <v>16</v>
      </c>
      <c r="B856" s="24">
        <v>29</v>
      </c>
      <c r="C856" s="21" t="s">
        <v>1864</v>
      </c>
      <c r="D856" s="23"/>
      <c r="E856" s="23"/>
    </row>
    <row r="857" spans="1:5" ht="20" customHeight="1">
      <c r="A857" s="27">
        <v>16</v>
      </c>
      <c r="B857" s="24">
        <v>30</v>
      </c>
      <c r="C857" s="21" t="s">
        <v>11448</v>
      </c>
      <c r="D857" s="23"/>
      <c r="E857" s="23"/>
    </row>
    <row r="858" spans="1:5" ht="20" customHeight="1">
      <c r="A858" s="27">
        <v>16</v>
      </c>
      <c r="B858" s="24">
        <v>31</v>
      </c>
      <c r="C858" s="21" t="s">
        <v>2098</v>
      </c>
      <c r="D858" s="23"/>
      <c r="E858" s="23"/>
    </row>
    <row r="859" spans="1:5" ht="20" customHeight="1">
      <c r="A859" s="27">
        <v>16</v>
      </c>
      <c r="B859" s="24">
        <v>32</v>
      </c>
      <c r="C859" s="21" t="s">
        <v>1867</v>
      </c>
      <c r="D859" s="23"/>
      <c r="E859" s="23"/>
    </row>
    <row r="860" spans="1:5" ht="20" customHeight="1">
      <c r="A860" s="27">
        <v>16</v>
      </c>
      <c r="B860" s="24">
        <v>33</v>
      </c>
      <c r="C860" s="21" t="s">
        <v>11451</v>
      </c>
      <c r="D860" s="23"/>
      <c r="E860" s="23"/>
    </row>
    <row r="861" spans="1:5" ht="20" customHeight="1">
      <c r="A861" s="27">
        <v>16</v>
      </c>
      <c r="B861" s="24">
        <v>34</v>
      </c>
      <c r="C861" s="21" t="s">
        <v>2110</v>
      </c>
      <c r="D861" s="23"/>
      <c r="E861" s="23"/>
    </row>
    <row r="862" spans="1:5" ht="20" customHeight="1">
      <c r="A862" s="27">
        <v>16</v>
      </c>
      <c r="B862" s="24">
        <v>35</v>
      </c>
      <c r="C862" s="21" t="s">
        <v>1879</v>
      </c>
      <c r="D862" s="23"/>
      <c r="E862" s="23"/>
    </row>
    <row r="863" spans="1:5" ht="20" customHeight="1">
      <c r="A863" s="27">
        <v>16</v>
      </c>
      <c r="B863" s="24">
        <v>36</v>
      </c>
      <c r="C863" s="21" t="s">
        <v>11529</v>
      </c>
      <c r="D863" s="23"/>
      <c r="E863" s="23"/>
    </row>
    <row r="864" spans="1:5" ht="20" customHeight="1">
      <c r="A864" s="27">
        <v>16</v>
      </c>
      <c r="B864" s="24">
        <v>37</v>
      </c>
      <c r="C864" s="21" t="s">
        <v>11508</v>
      </c>
      <c r="D864" s="23"/>
      <c r="E864" s="23"/>
    </row>
    <row r="865" spans="1:5" ht="20" customHeight="1">
      <c r="A865" s="27">
        <v>16</v>
      </c>
      <c r="B865" s="24">
        <v>38</v>
      </c>
      <c r="C865" s="21" t="s">
        <v>11456</v>
      </c>
      <c r="D865" s="23"/>
      <c r="E865" s="23"/>
    </row>
    <row r="866" spans="1:5" ht="20" customHeight="1">
      <c r="A866" s="27">
        <v>16</v>
      </c>
      <c r="B866" s="24">
        <v>39</v>
      </c>
      <c r="C866" s="21" t="s">
        <v>2195</v>
      </c>
      <c r="D866" s="23"/>
      <c r="E866" s="23"/>
    </row>
    <row r="867" spans="1:5" ht="20" customHeight="1">
      <c r="A867" s="27">
        <v>16</v>
      </c>
      <c r="B867" s="24">
        <v>40</v>
      </c>
      <c r="C867" s="21" t="s">
        <v>1897</v>
      </c>
      <c r="D867" s="23"/>
      <c r="E867" s="23"/>
    </row>
    <row r="868" spans="1:5" ht="20" customHeight="1">
      <c r="A868" s="27">
        <v>16</v>
      </c>
      <c r="B868" s="24">
        <v>41</v>
      </c>
      <c r="C868" s="21" t="s">
        <v>1823</v>
      </c>
      <c r="D868" s="23"/>
      <c r="E868" s="23"/>
    </row>
    <row r="869" spans="1:5" ht="20" customHeight="1">
      <c r="A869" s="27">
        <v>16</v>
      </c>
      <c r="B869" s="24">
        <v>42</v>
      </c>
      <c r="C869" s="21" t="s">
        <v>1808</v>
      </c>
      <c r="D869" s="23"/>
      <c r="E869" s="23"/>
    </row>
    <row r="870" spans="1:5" ht="20" customHeight="1">
      <c r="A870" s="27">
        <v>16</v>
      </c>
      <c r="B870" s="24">
        <v>43</v>
      </c>
      <c r="C870" s="21" t="s">
        <v>1745</v>
      </c>
      <c r="D870" s="23"/>
      <c r="E870" s="23"/>
    </row>
    <row r="871" spans="1:5" ht="20" customHeight="1">
      <c r="A871" s="27">
        <v>16</v>
      </c>
      <c r="B871" s="24">
        <v>44</v>
      </c>
      <c r="C871" s="21" t="s">
        <v>1796</v>
      </c>
      <c r="D871" s="23"/>
      <c r="E871" s="23"/>
    </row>
    <row r="872" spans="1:5" ht="20" customHeight="1">
      <c r="A872" s="27">
        <v>16</v>
      </c>
      <c r="B872" s="24">
        <v>45</v>
      </c>
      <c r="C872" s="21" t="s">
        <v>11435</v>
      </c>
      <c r="D872" s="23"/>
      <c r="E872" s="23"/>
    </row>
    <row r="873" spans="1:5" ht="20" customHeight="1">
      <c r="A873" s="27">
        <v>16</v>
      </c>
      <c r="B873" s="24">
        <v>46</v>
      </c>
      <c r="C873" s="21" t="s">
        <v>2056</v>
      </c>
      <c r="D873" s="23"/>
      <c r="E873" s="23"/>
    </row>
    <row r="874" spans="1:5" ht="20" customHeight="1">
      <c r="A874" s="27">
        <v>16</v>
      </c>
      <c r="B874" s="24">
        <v>47</v>
      </c>
      <c r="C874" s="21" t="s">
        <v>1825</v>
      </c>
      <c r="D874" s="23"/>
      <c r="E874" s="23"/>
    </row>
    <row r="875" spans="1:5" ht="20" customHeight="1">
      <c r="A875" s="27">
        <v>16</v>
      </c>
      <c r="B875" s="24">
        <v>48</v>
      </c>
      <c r="C875" s="21" t="s">
        <v>1810</v>
      </c>
      <c r="D875" s="23"/>
      <c r="E875" s="23"/>
    </row>
    <row r="876" spans="1:5" ht="20" customHeight="1">
      <c r="A876" s="27">
        <v>16</v>
      </c>
      <c r="B876" s="24">
        <v>49</v>
      </c>
      <c r="C876" s="21" t="s">
        <v>1764</v>
      </c>
      <c r="D876" s="23"/>
      <c r="E876" s="23"/>
    </row>
    <row r="877" spans="1:5" ht="20" customHeight="1">
      <c r="A877" s="27">
        <v>16</v>
      </c>
      <c r="B877" s="24">
        <v>50</v>
      </c>
      <c r="C877" s="21" t="s">
        <v>1854</v>
      </c>
      <c r="D877" s="23"/>
      <c r="E877" s="23"/>
    </row>
    <row r="878" spans="1:5" ht="20" customHeight="1">
      <c r="A878" s="27">
        <v>16</v>
      </c>
      <c r="B878" s="24">
        <v>51</v>
      </c>
      <c r="C878" s="21" t="s">
        <v>1986</v>
      </c>
      <c r="D878" s="23"/>
      <c r="E878" s="23"/>
    </row>
    <row r="879" spans="1:5" ht="20" customHeight="1">
      <c r="A879" s="27">
        <v>16</v>
      </c>
      <c r="B879" s="24">
        <v>52</v>
      </c>
      <c r="C879" s="21" t="s">
        <v>1750</v>
      </c>
      <c r="D879" s="23"/>
      <c r="E879" s="23"/>
    </row>
    <row r="880" spans="1:5" ht="20" customHeight="1">
      <c r="A880" s="27">
        <v>16</v>
      </c>
      <c r="B880" s="24">
        <v>53</v>
      </c>
      <c r="C880" s="21" t="s">
        <v>1801</v>
      </c>
      <c r="D880" s="23"/>
      <c r="E880" s="23"/>
    </row>
    <row r="881" spans="1:5" ht="20" customHeight="1">
      <c r="A881" s="27">
        <v>16</v>
      </c>
      <c r="B881" s="24">
        <v>54</v>
      </c>
      <c r="C881" s="21" t="s">
        <v>11490</v>
      </c>
      <c r="D881" s="23"/>
      <c r="E881" s="23"/>
    </row>
    <row r="882" spans="1:5" ht="20" customHeight="1">
      <c r="A882" s="27">
        <v>16</v>
      </c>
      <c r="B882" s="24">
        <v>55</v>
      </c>
      <c r="C882" s="21" t="s">
        <v>11409</v>
      </c>
      <c r="D882" s="23"/>
      <c r="E882" s="23"/>
    </row>
    <row r="883" spans="1:5" ht="20" customHeight="1">
      <c r="A883" s="27">
        <v>16</v>
      </c>
      <c r="B883" s="24">
        <v>56</v>
      </c>
      <c r="C883" s="21" t="s">
        <v>1962</v>
      </c>
      <c r="D883" s="23"/>
      <c r="E883" s="23"/>
    </row>
    <row r="884" spans="1:5" ht="20" customHeight="1">
      <c r="A884" s="27">
        <v>16</v>
      </c>
      <c r="B884" s="24">
        <v>57</v>
      </c>
      <c r="C884" s="21" t="s">
        <v>11513</v>
      </c>
      <c r="D884" s="23"/>
      <c r="E884" s="23"/>
    </row>
    <row r="885" spans="1:5" ht="20" customHeight="1">
      <c r="A885" s="27">
        <v>16</v>
      </c>
      <c r="B885" s="24">
        <v>58</v>
      </c>
      <c r="C885" s="21" t="s">
        <v>11464</v>
      </c>
      <c r="D885" s="23"/>
      <c r="E885" s="23"/>
    </row>
    <row r="886" spans="1:5" ht="20" customHeight="1">
      <c r="A886" s="27">
        <v>16</v>
      </c>
      <c r="B886" s="24">
        <v>59</v>
      </c>
      <c r="C886" s="21" t="s">
        <v>2382</v>
      </c>
      <c r="D886" s="23"/>
      <c r="E886" s="23"/>
    </row>
    <row r="887" spans="1:5" ht="20" customHeight="1">
      <c r="A887" s="27">
        <v>16</v>
      </c>
      <c r="B887" s="24">
        <v>60</v>
      </c>
      <c r="C887" s="21" t="s">
        <v>1923</v>
      </c>
      <c r="D887" s="23"/>
      <c r="E887" s="23"/>
    </row>
    <row r="888" spans="1:5" ht="20" customHeight="1">
      <c r="A888" s="27">
        <v>16</v>
      </c>
      <c r="B888" s="24">
        <v>61</v>
      </c>
      <c r="C888" s="21" t="s">
        <v>1914</v>
      </c>
      <c r="D888" s="23"/>
      <c r="E888" s="23"/>
    </row>
    <row r="889" spans="1:5" ht="20" customHeight="1">
      <c r="A889" s="27">
        <v>16</v>
      </c>
      <c r="B889" s="24">
        <v>62</v>
      </c>
      <c r="C889" s="21" t="s">
        <v>1882</v>
      </c>
      <c r="D889" s="23"/>
      <c r="E889" s="23"/>
    </row>
    <row r="890" spans="1:5" ht="20" customHeight="1">
      <c r="A890" s="27">
        <v>16</v>
      </c>
      <c r="B890" s="24">
        <v>63</v>
      </c>
      <c r="C890" s="21" t="s">
        <v>1733</v>
      </c>
      <c r="D890" s="23"/>
      <c r="E890" s="23"/>
    </row>
    <row r="891" spans="1:5" ht="20" customHeight="1">
      <c r="A891" s="27">
        <v>17</v>
      </c>
      <c r="B891" s="24">
        <v>17</v>
      </c>
      <c r="C891" s="21" t="s">
        <v>11159</v>
      </c>
      <c r="D891" s="23"/>
      <c r="E891" s="23"/>
    </row>
    <row r="892" spans="1:5" ht="20" customHeight="1">
      <c r="A892" s="27">
        <v>17</v>
      </c>
      <c r="B892" s="24">
        <v>18</v>
      </c>
      <c r="C892" s="21" t="s">
        <v>11259</v>
      </c>
      <c r="D892" s="23"/>
      <c r="E892" s="23"/>
    </row>
    <row r="893" spans="1:5" ht="20" customHeight="1">
      <c r="A893" s="27">
        <v>17</v>
      </c>
      <c r="B893" s="24">
        <v>19</v>
      </c>
      <c r="C893" s="21" t="s">
        <v>11358</v>
      </c>
      <c r="D893" s="23"/>
      <c r="E893" s="23"/>
    </row>
    <row r="894" spans="1:5" ht="20" customHeight="1">
      <c r="A894" s="27">
        <v>17</v>
      </c>
      <c r="B894" s="24">
        <v>20</v>
      </c>
      <c r="C894" s="21" t="s">
        <v>11462</v>
      </c>
      <c r="D894" s="23"/>
      <c r="E894" s="23"/>
    </row>
    <row r="895" spans="1:5" ht="20" customHeight="1">
      <c r="A895" s="27">
        <v>17</v>
      </c>
      <c r="B895" s="24">
        <v>21</v>
      </c>
      <c r="C895" s="21" t="s">
        <v>2375</v>
      </c>
      <c r="D895" s="23"/>
      <c r="E895" s="23"/>
    </row>
    <row r="896" spans="1:5" ht="20" customHeight="1">
      <c r="A896" s="27">
        <v>17</v>
      </c>
      <c r="B896" s="24">
        <v>22</v>
      </c>
      <c r="C896" s="21" t="s">
        <v>2249</v>
      </c>
      <c r="D896" s="23"/>
      <c r="E896" s="23"/>
    </row>
    <row r="897" spans="1:5" ht="20" customHeight="1">
      <c r="A897" s="27">
        <v>17</v>
      </c>
      <c r="B897" s="24">
        <v>23</v>
      </c>
      <c r="C897" s="21" t="s">
        <v>2108</v>
      </c>
      <c r="D897" s="23"/>
      <c r="E897" s="23"/>
    </row>
    <row r="898" spans="1:5" ht="20" customHeight="1">
      <c r="A898" s="27">
        <v>17</v>
      </c>
      <c r="B898" s="24">
        <v>24</v>
      </c>
      <c r="C898" s="21" t="s">
        <v>11538</v>
      </c>
      <c r="D898" s="23"/>
      <c r="E898" s="23"/>
    </row>
    <row r="899" spans="1:5" ht="20" customHeight="1">
      <c r="A899" s="27">
        <v>17</v>
      </c>
      <c r="B899" s="24">
        <v>25</v>
      </c>
      <c r="C899" s="21" t="s">
        <v>11522</v>
      </c>
      <c r="D899" s="23"/>
      <c r="E899" s="23"/>
    </row>
    <row r="900" spans="1:5" ht="20" customHeight="1">
      <c r="A900" s="27">
        <v>17</v>
      </c>
      <c r="B900" s="24">
        <v>26</v>
      </c>
      <c r="C900" s="21" t="s">
        <v>11480</v>
      </c>
      <c r="D900" s="23"/>
      <c r="E900" s="23"/>
    </row>
    <row r="901" spans="1:5" ht="20" customHeight="1">
      <c r="A901" s="27">
        <v>17</v>
      </c>
      <c r="B901" s="24">
        <v>27</v>
      </c>
      <c r="C901" s="21" t="s">
        <v>11343</v>
      </c>
      <c r="D901" s="23"/>
      <c r="E901" s="23"/>
    </row>
    <row r="902" spans="1:5" ht="20" customHeight="1">
      <c r="A902" s="27">
        <v>17</v>
      </c>
      <c r="B902" s="24">
        <v>28</v>
      </c>
      <c r="C902" s="21" t="s">
        <v>11446</v>
      </c>
      <c r="D902" s="23"/>
      <c r="E902" s="23"/>
    </row>
    <row r="903" spans="1:5" ht="20" customHeight="1">
      <c r="A903" s="27">
        <v>17</v>
      </c>
      <c r="B903" s="24">
        <v>29</v>
      </c>
      <c r="C903" s="21" t="s">
        <v>2095</v>
      </c>
      <c r="D903" s="23"/>
      <c r="E903" s="23"/>
    </row>
    <row r="904" spans="1:5" ht="20" customHeight="1">
      <c r="A904" s="27">
        <v>17</v>
      </c>
      <c r="B904" s="24">
        <v>30</v>
      </c>
      <c r="C904" s="21" t="s">
        <v>11502</v>
      </c>
      <c r="D904" s="23"/>
      <c r="E904" s="23"/>
    </row>
    <row r="905" spans="1:5" ht="20" customHeight="1">
      <c r="A905" s="27">
        <v>17</v>
      </c>
      <c r="B905" s="24">
        <v>31</v>
      </c>
      <c r="C905" s="21" t="s">
        <v>11448</v>
      </c>
      <c r="D905" s="23"/>
      <c r="E905" s="23"/>
    </row>
    <row r="906" spans="1:5" ht="20" customHeight="1">
      <c r="A906" s="27">
        <v>17</v>
      </c>
      <c r="B906" s="24">
        <v>32</v>
      </c>
      <c r="C906" s="21" t="s">
        <v>2098</v>
      </c>
      <c r="D906" s="23"/>
      <c r="E906" s="23"/>
    </row>
    <row r="907" spans="1:5" ht="20" customHeight="1">
      <c r="A907" s="27">
        <v>17</v>
      </c>
      <c r="B907" s="24">
        <v>33</v>
      </c>
      <c r="C907" s="21" t="s">
        <v>11504</v>
      </c>
      <c r="D907" s="23"/>
      <c r="E907" s="23"/>
    </row>
    <row r="908" spans="1:5" ht="20" customHeight="1">
      <c r="A908" s="27">
        <v>17</v>
      </c>
      <c r="B908" s="24">
        <v>34</v>
      </c>
      <c r="C908" s="21" t="s">
        <v>11451</v>
      </c>
      <c r="D908" s="23"/>
      <c r="E908" s="23"/>
    </row>
    <row r="909" spans="1:5" ht="20" customHeight="1">
      <c r="A909" s="27">
        <v>17</v>
      </c>
      <c r="B909" s="24">
        <v>35</v>
      </c>
      <c r="C909" s="21" t="s">
        <v>2110</v>
      </c>
      <c r="D909" s="23"/>
      <c r="E909" s="23"/>
    </row>
    <row r="910" spans="1:5" ht="20" customHeight="1">
      <c r="A910" s="27">
        <v>17</v>
      </c>
      <c r="B910" s="24">
        <v>36</v>
      </c>
      <c r="C910" s="21" t="s">
        <v>11540</v>
      </c>
      <c r="D910" s="23"/>
      <c r="E910" s="23"/>
    </row>
    <row r="911" spans="1:5" ht="20" customHeight="1">
      <c r="A911" s="27">
        <v>17</v>
      </c>
      <c r="B911" s="24">
        <v>37</v>
      </c>
      <c r="C911" s="21" t="s">
        <v>11529</v>
      </c>
      <c r="D911" s="23"/>
      <c r="E911" s="23"/>
    </row>
    <row r="912" spans="1:5" ht="20" customHeight="1">
      <c r="A912" s="27">
        <v>17</v>
      </c>
      <c r="B912" s="24">
        <v>38</v>
      </c>
      <c r="C912" s="21" t="s">
        <v>11508</v>
      </c>
      <c r="D912" s="23"/>
      <c r="E912" s="23"/>
    </row>
    <row r="913" spans="1:5" ht="20" customHeight="1">
      <c r="A913" s="27">
        <v>17</v>
      </c>
      <c r="B913" s="24">
        <v>39</v>
      </c>
      <c r="C913" s="21" t="s">
        <v>11456</v>
      </c>
      <c r="D913" s="23"/>
      <c r="E913" s="23"/>
    </row>
    <row r="914" spans="1:5" ht="20" customHeight="1">
      <c r="A914" s="27">
        <v>17</v>
      </c>
      <c r="B914" s="24">
        <v>40</v>
      </c>
      <c r="C914" s="21" t="s">
        <v>2195</v>
      </c>
      <c r="D914" s="23"/>
      <c r="E914" s="23"/>
    </row>
    <row r="915" spans="1:5" ht="20" customHeight="1">
      <c r="A915" s="27">
        <v>17</v>
      </c>
      <c r="B915" s="24">
        <v>41</v>
      </c>
      <c r="C915" s="21" t="s">
        <v>2054</v>
      </c>
      <c r="D915" s="23"/>
      <c r="E915" s="23"/>
    </row>
    <row r="916" spans="1:5" ht="20" customHeight="1">
      <c r="A916" s="27">
        <v>17</v>
      </c>
      <c r="B916" s="24">
        <v>42</v>
      </c>
      <c r="C916" s="21" t="s">
        <v>2041</v>
      </c>
      <c r="D916" s="23"/>
      <c r="E916" s="23"/>
    </row>
    <row r="917" spans="1:5" ht="20" customHeight="1">
      <c r="A917" s="27">
        <v>17</v>
      </c>
      <c r="B917" s="24">
        <v>43</v>
      </c>
      <c r="C917" s="21" t="s">
        <v>1984</v>
      </c>
      <c r="D917" s="23"/>
      <c r="E917" s="23"/>
    </row>
    <row r="918" spans="1:5" ht="20" customHeight="1">
      <c r="A918" s="27">
        <v>17</v>
      </c>
      <c r="B918" s="24">
        <v>44</v>
      </c>
      <c r="C918" s="21" t="s">
        <v>2031</v>
      </c>
      <c r="D918" s="23"/>
      <c r="E918" s="23"/>
    </row>
    <row r="919" spans="1:5" ht="20" customHeight="1">
      <c r="A919" s="27">
        <v>17</v>
      </c>
      <c r="B919" s="24">
        <v>45</v>
      </c>
      <c r="C919" s="21" t="s">
        <v>11498</v>
      </c>
      <c r="D919" s="23"/>
      <c r="E919" s="23"/>
    </row>
    <row r="920" spans="1:5" ht="20" customHeight="1">
      <c r="A920" s="27">
        <v>17</v>
      </c>
      <c r="B920" s="24">
        <v>46</v>
      </c>
      <c r="C920" s="21" t="s">
        <v>11435</v>
      </c>
      <c r="D920" s="23"/>
      <c r="E920" s="23"/>
    </row>
    <row r="921" spans="1:5" ht="20" customHeight="1">
      <c r="A921" s="27">
        <v>17</v>
      </c>
      <c r="B921" s="24">
        <v>47</v>
      </c>
      <c r="C921" s="21" t="s">
        <v>2056</v>
      </c>
      <c r="D921" s="23"/>
      <c r="E921" s="23"/>
    </row>
    <row r="922" spans="1:5" ht="20" customHeight="1">
      <c r="A922" s="27">
        <v>17</v>
      </c>
      <c r="B922" s="24">
        <v>48</v>
      </c>
      <c r="C922" s="21" t="s">
        <v>2045</v>
      </c>
      <c r="D922" s="23"/>
      <c r="E922" s="23"/>
    </row>
    <row r="923" spans="1:5" ht="20" customHeight="1">
      <c r="A923" s="27">
        <v>17</v>
      </c>
      <c r="B923" s="24">
        <v>49</v>
      </c>
      <c r="C923" s="21" t="s">
        <v>1997</v>
      </c>
      <c r="D923" s="23"/>
      <c r="E923" s="23"/>
    </row>
    <row r="924" spans="1:5" ht="20" customHeight="1">
      <c r="A924" s="27">
        <v>17</v>
      </c>
      <c r="B924" s="24">
        <v>50</v>
      </c>
      <c r="C924" s="21" t="s">
        <v>2084</v>
      </c>
      <c r="D924" s="23"/>
      <c r="E924" s="23"/>
    </row>
    <row r="925" spans="1:5" ht="20" customHeight="1">
      <c r="A925" s="27">
        <v>17</v>
      </c>
      <c r="B925" s="24">
        <v>51</v>
      </c>
      <c r="C925" s="21" t="s">
        <v>11422</v>
      </c>
      <c r="D925" s="23"/>
      <c r="E925" s="23"/>
    </row>
    <row r="926" spans="1:5" ht="20" customHeight="1">
      <c r="A926" s="27">
        <v>17</v>
      </c>
      <c r="B926" s="24">
        <v>52</v>
      </c>
      <c r="C926" s="21" t="s">
        <v>1986</v>
      </c>
      <c r="D926" s="23"/>
      <c r="E926" s="23"/>
    </row>
    <row r="927" spans="1:5" ht="20" customHeight="1">
      <c r="A927" s="27">
        <v>17</v>
      </c>
      <c r="B927" s="24">
        <v>53</v>
      </c>
      <c r="C927" s="21" t="s">
        <v>2037</v>
      </c>
      <c r="D927" s="23"/>
      <c r="E927" s="23"/>
    </row>
    <row r="928" spans="1:5" ht="20" customHeight="1">
      <c r="A928" s="27">
        <v>17</v>
      </c>
      <c r="B928" s="24">
        <v>54</v>
      </c>
      <c r="C928" s="21" t="s">
        <v>11525</v>
      </c>
      <c r="D928" s="23"/>
      <c r="E928" s="23"/>
    </row>
    <row r="929" spans="1:5" ht="20" customHeight="1">
      <c r="A929" s="27">
        <v>17</v>
      </c>
      <c r="B929" s="24">
        <v>55</v>
      </c>
      <c r="C929" s="21" t="s">
        <v>11490</v>
      </c>
      <c r="D929" s="23"/>
      <c r="E929" s="23"/>
    </row>
    <row r="930" spans="1:5" ht="20" customHeight="1">
      <c r="A930" s="27">
        <v>17</v>
      </c>
      <c r="B930" s="24">
        <v>56</v>
      </c>
      <c r="C930" s="21" t="s">
        <v>11409</v>
      </c>
      <c r="D930" s="23"/>
      <c r="E930" s="23"/>
    </row>
    <row r="931" spans="1:5" ht="20" customHeight="1">
      <c r="A931" s="27">
        <v>17</v>
      </c>
      <c r="B931" s="24">
        <v>57</v>
      </c>
      <c r="C931" s="21" t="s">
        <v>11532</v>
      </c>
      <c r="D931" s="23"/>
      <c r="E931" s="23"/>
    </row>
    <row r="932" spans="1:5" ht="20" customHeight="1">
      <c r="A932" s="27">
        <v>17</v>
      </c>
      <c r="B932" s="24">
        <v>58</v>
      </c>
      <c r="C932" s="21" t="s">
        <v>11513</v>
      </c>
      <c r="D932" s="23"/>
      <c r="E932" s="23"/>
    </row>
    <row r="933" spans="1:5" ht="20" customHeight="1">
      <c r="A933" s="27">
        <v>17</v>
      </c>
      <c r="B933" s="24">
        <v>59</v>
      </c>
      <c r="C933" s="21" t="s">
        <v>11464</v>
      </c>
      <c r="D933" s="23"/>
      <c r="E933" s="23"/>
    </row>
    <row r="934" spans="1:5" ht="20" customHeight="1">
      <c r="A934" s="27">
        <v>17</v>
      </c>
      <c r="B934" s="24">
        <v>60</v>
      </c>
      <c r="C934" s="21" t="s">
        <v>2382</v>
      </c>
      <c r="D934" s="23"/>
      <c r="E934" s="23"/>
    </row>
    <row r="935" spans="1:5" ht="20" customHeight="1">
      <c r="A935" s="27">
        <v>17</v>
      </c>
      <c r="B935" s="24">
        <v>61</v>
      </c>
      <c r="C935" s="21" t="s">
        <v>2254</v>
      </c>
      <c r="D935" s="23"/>
      <c r="E935" s="23"/>
    </row>
    <row r="936" spans="1:5" ht="20" customHeight="1">
      <c r="A936" s="27">
        <v>17</v>
      </c>
      <c r="B936" s="24">
        <v>62</v>
      </c>
      <c r="C936" s="21" t="s">
        <v>2115</v>
      </c>
      <c r="D936" s="23"/>
      <c r="E936" s="23"/>
    </row>
    <row r="937" spans="1:5" ht="20" customHeight="1">
      <c r="A937" s="27">
        <v>17</v>
      </c>
      <c r="B937" s="24">
        <v>63</v>
      </c>
      <c r="C937" s="21" t="s">
        <v>1968</v>
      </c>
      <c r="D937" s="23"/>
      <c r="E937" s="23"/>
    </row>
    <row r="938" spans="1:5" ht="20" customHeight="1">
      <c r="A938" s="27">
        <v>18</v>
      </c>
      <c r="B938" s="24">
        <v>18</v>
      </c>
      <c r="C938" s="21" t="s">
        <v>11159</v>
      </c>
      <c r="D938" s="23"/>
      <c r="E938" s="23"/>
    </row>
    <row r="939" spans="1:5" ht="20" customHeight="1">
      <c r="A939" s="27">
        <v>18</v>
      </c>
      <c r="B939" s="24">
        <v>19</v>
      </c>
      <c r="C939" s="21" t="s">
        <v>11259</v>
      </c>
      <c r="D939" s="23"/>
      <c r="E939" s="23"/>
    </row>
    <row r="940" spans="1:5" ht="20" customHeight="1">
      <c r="A940" s="27">
        <v>18</v>
      </c>
      <c r="B940" s="24">
        <v>20</v>
      </c>
      <c r="C940" s="21" t="s">
        <v>11358</v>
      </c>
      <c r="D940" s="23"/>
      <c r="E940" s="23"/>
    </row>
    <row r="941" spans="1:5" ht="20" customHeight="1">
      <c r="A941" s="27">
        <v>18</v>
      </c>
      <c r="B941" s="24">
        <v>21</v>
      </c>
      <c r="C941" s="21" t="s">
        <v>2505</v>
      </c>
      <c r="D941" s="23"/>
      <c r="E941" s="23"/>
    </row>
    <row r="942" spans="1:5" ht="20" customHeight="1">
      <c r="A942" s="27">
        <v>18</v>
      </c>
      <c r="B942" s="24">
        <v>22</v>
      </c>
      <c r="C942" s="21" t="s">
        <v>2375</v>
      </c>
      <c r="D942" s="23"/>
      <c r="E942" s="23"/>
    </row>
    <row r="943" spans="1:5" ht="20" customHeight="1">
      <c r="A943" s="27">
        <v>18</v>
      </c>
      <c r="B943" s="24">
        <v>23</v>
      </c>
      <c r="C943" s="21" t="s">
        <v>2249</v>
      </c>
      <c r="D943" s="23"/>
      <c r="E943" s="23"/>
    </row>
    <row r="944" spans="1:5" ht="20" customHeight="1">
      <c r="A944" s="27">
        <v>18</v>
      </c>
      <c r="B944" s="24">
        <v>24</v>
      </c>
      <c r="C944" s="21" t="s">
        <v>11416</v>
      </c>
      <c r="D944" s="23"/>
      <c r="E944" s="23"/>
    </row>
    <row r="945" spans="1:5" ht="20" customHeight="1">
      <c r="A945" s="27">
        <v>18</v>
      </c>
      <c r="B945" s="24">
        <v>25</v>
      </c>
      <c r="C945" s="21" t="s">
        <v>11403</v>
      </c>
      <c r="D945" s="23"/>
      <c r="E945" s="23"/>
    </row>
    <row r="946" spans="1:5" ht="20" customHeight="1">
      <c r="A946" s="27">
        <v>18</v>
      </c>
      <c r="B946" s="24">
        <v>26</v>
      </c>
      <c r="C946" s="21" t="s">
        <v>11374</v>
      </c>
      <c r="D946" s="23"/>
      <c r="E946" s="23"/>
    </row>
    <row r="947" spans="1:5" ht="20" customHeight="1">
      <c r="A947" s="27">
        <v>18</v>
      </c>
      <c r="B947" s="24">
        <v>27</v>
      </c>
      <c r="C947" s="21" t="s">
        <v>11246</v>
      </c>
      <c r="D947" s="23"/>
      <c r="E947" s="23"/>
    </row>
    <row r="948" spans="1:5" ht="20" customHeight="1">
      <c r="A948" s="27">
        <v>18</v>
      </c>
      <c r="B948" s="24">
        <v>28</v>
      </c>
      <c r="C948" s="21" t="s">
        <v>11343</v>
      </c>
      <c r="D948" s="23"/>
      <c r="E948" s="23"/>
    </row>
    <row r="949" spans="1:5" ht="20" customHeight="1">
      <c r="A949" s="27">
        <v>18</v>
      </c>
      <c r="B949" s="24">
        <v>29</v>
      </c>
      <c r="C949" s="21" t="s">
        <v>2243</v>
      </c>
      <c r="D949" s="23"/>
      <c r="E949" s="23"/>
    </row>
    <row r="950" spans="1:5" ht="20" customHeight="1">
      <c r="A950" s="27">
        <v>18</v>
      </c>
      <c r="B950" s="24">
        <v>30</v>
      </c>
      <c r="C950" s="21" t="s">
        <v>11388</v>
      </c>
      <c r="D950" s="23"/>
      <c r="E950" s="23"/>
    </row>
    <row r="951" spans="1:5" ht="20" customHeight="1">
      <c r="A951" s="27">
        <v>18</v>
      </c>
      <c r="B951" s="24">
        <v>31</v>
      </c>
      <c r="C951" s="21" t="s">
        <v>11348</v>
      </c>
      <c r="D951" s="23"/>
      <c r="E951" s="23"/>
    </row>
    <row r="952" spans="1:5" ht="20" customHeight="1">
      <c r="A952" s="27">
        <v>18</v>
      </c>
      <c r="B952" s="24">
        <v>32</v>
      </c>
      <c r="C952" s="21" t="s">
        <v>2245</v>
      </c>
      <c r="D952" s="23"/>
      <c r="E952" s="23"/>
    </row>
    <row r="953" spans="1:5" ht="20" customHeight="1">
      <c r="A953" s="27">
        <v>18</v>
      </c>
      <c r="B953" s="24">
        <v>33</v>
      </c>
      <c r="C953" s="21" t="s">
        <v>11390</v>
      </c>
      <c r="D953" s="23"/>
      <c r="E953" s="23"/>
    </row>
    <row r="954" spans="1:5" ht="20" customHeight="1">
      <c r="A954" s="27">
        <v>18</v>
      </c>
      <c r="B954" s="24">
        <v>34</v>
      </c>
      <c r="C954" s="21" t="s">
        <v>11350</v>
      </c>
      <c r="D954" s="23"/>
      <c r="E954" s="23"/>
    </row>
    <row r="955" spans="1:5" ht="20" customHeight="1">
      <c r="A955" s="27">
        <v>18</v>
      </c>
      <c r="B955" s="24">
        <v>35</v>
      </c>
      <c r="C955" s="21" t="s">
        <v>2252</v>
      </c>
      <c r="D955" s="23"/>
      <c r="E955" s="23"/>
    </row>
    <row r="956" spans="1:5" ht="20" customHeight="1">
      <c r="A956" s="27">
        <v>18</v>
      </c>
      <c r="B956" s="24">
        <v>36</v>
      </c>
      <c r="C956" s="21" t="s">
        <v>11418</v>
      </c>
      <c r="D956" s="23"/>
      <c r="E956" s="23"/>
    </row>
    <row r="957" spans="1:5" ht="20" customHeight="1">
      <c r="A957" s="27">
        <v>18</v>
      </c>
      <c r="B957" s="24">
        <v>37</v>
      </c>
      <c r="C957" s="21" t="s">
        <v>11407</v>
      </c>
      <c r="D957" s="23"/>
      <c r="E957" s="23"/>
    </row>
    <row r="958" spans="1:5" ht="20" customHeight="1">
      <c r="A958" s="27">
        <v>18</v>
      </c>
      <c r="B958" s="24">
        <v>38</v>
      </c>
      <c r="C958" s="21" t="s">
        <v>11392</v>
      </c>
      <c r="D958" s="23"/>
      <c r="E958" s="23"/>
    </row>
    <row r="959" spans="1:5" ht="20" customHeight="1">
      <c r="A959" s="27">
        <v>18</v>
      </c>
      <c r="B959" s="24">
        <v>39</v>
      </c>
      <c r="C959" s="21" t="s">
        <v>11354</v>
      </c>
      <c r="D959" s="23"/>
      <c r="E959" s="23"/>
    </row>
    <row r="960" spans="1:5" ht="20" customHeight="1">
      <c r="A960" s="27">
        <v>18</v>
      </c>
      <c r="B960" s="24">
        <v>40</v>
      </c>
      <c r="C960" s="21" t="s">
        <v>2331</v>
      </c>
      <c r="D960" s="23"/>
      <c r="E960" s="23"/>
    </row>
    <row r="961" spans="1:5" ht="20" customHeight="1">
      <c r="A961" s="27">
        <v>18</v>
      </c>
      <c r="B961" s="24">
        <v>41</v>
      </c>
      <c r="C961" s="21" t="s">
        <v>2195</v>
      </c>
      <c r="D961" s="23"/>
      <c r="E961" s="23"/>
    </row>
    <row r="962" spans="1:5" ht="20" customHeight="1">
      <c r="A962" s="27">
        <v>18</v>
      </c>
      <c r="B962" s="24">
        <v>42</v>
      </c>
      <c r="C962" s="21" t="s">
        <v>2182</v>
      </c>
      <c r="D962" s="23"/>
      <c r="E962" s="23"/>
    </row>
    <row r="963" spans="1:5" ht="20" customHeight="1">
      <c r="A963" s="27">
        <v>18</v>
      </c>
      <c r="B963" s="24">
        <v>43</v>
      </c>
      <c r="C963" s="21" t="s">
        <v>2129</v>
      </c>
      <c r="D963" s="23"/>
      <c r="E963" s="23"/>
    </row>
    <row r="964" spans="1:5" ht="20" customHeight="1">
      <c r="A964" s="27">
        <v>18</v>
      </c>
      <c r="B964" s="24">
        <v>44</v>
      </c>
      <c r="C964" s="21" t="s">
        <v>2174</v>
      </c>
      <c r="D964" s="23"/>
      <c r="E964" s="23"/>
    </row>
    <row r="965" spans="1:5" ht="20" customHeight="1">
      <c r="A965" s="27">
        <v>18</v>
      </c>
      <c r="B965" s="24">
        <v>45</v>
      </c>
      <c r="C965" s="21" t="s">
        <v>11384</v>
      </c>
      <c r="D965" s="23"/>
      <c r="E965" s="23"/>
    </row>
    <row r="966" spans="1:5" ht="20" customHeight="1">
      <c r="A966" s="27">
        <v>18</v>
      </c>
      <c r="B966" s="24">
        <v>46</v>
      </c>
      <c r="C966" s="21" t="s">
        <v>11332</v>
      </c>
      <c r="D966" s="23"/>
      <c r="E966" s="23"/>
    </row>
    <row r="967" spans="1:5" ht="20" customHeight="1">
      <c r="A967" s="27">
        <v>18</v>
      </c>
      <c r="B967" s="24">
        <v>47</v>
      </c>
      <c r="C967" s="21" t="s">
        <v>2200</v>
      </c>
      <c r="D967" s="23"/>
      <c r="E967" s="23"/>
    </row>
    <row r="968" spans="1:5" ht="20" customHeight="1">
      <c r="A968" s="27">
        <v>18</v>
      </c>
      <c r="B968" s="24">
        <v>48</v>
      </c>
      <c r="C968" s="21" t="s">
        <v>2186</v>
      </c>
      <c r="D968" s="23"/>
      <c r="E968" s="23"/>
    </row>
    <row r="969" spans="1:5" ht="20" customHeight="1">
      <c r="A969" s="27">
        <v>18</v>
      </c>
      <c r="B969" s="24">
        <v>49</v>
      </c>
      <c r="C969" s="21" t="s">
        <v>2142</v>
      </c>
      <c r="D969" s="23"/>
      <c r="E969" s="23"/>
    </row>
    <row r="970" spans="1:5" ht="20" customHeight="1">
      <c r="A970" s="27">
        <v>18</v>
      </c>
      <c r="B970" s="24">
        <v>50</v>
      </c>
      <c r="C970" s="21" t="s">
        <v>2229</v>
      </c>
      <c r="D970" s="23"/>
      <c r="E970" s="23"/>
    </row>
    <row r="971" spans="1:5" ht="20" customHeight="1">
      <c r="A971" s="27">
        <v>18</v>
      </c>
      <c r="B971" s="24">
        <v>51</v>
      </c>
      <c r="C971" s="21" t="s">
        <v>11319</v>
      </c>
      <c r="D971" s="23"/>
      <c r="E971" s="23"/>
    </row>
    <row r="972" spans="1:5" ht="20" customHeight="1">
      <c r="A972" s="27">
        <v>18</v>
      </c>
      <c r="B972" s="24">
        <v>52</v>
      </c>
      <c r="C972" s="21" t="s">
        <v>2131</v>
      </c>
      <c r="D972" s="23"/>
      <c r="E972" s="23"/>
    </row>
    <row r="973" spans="1:5" ht="20" customHeight="1">
      <c r="A973" s="27">
        <v>18</v>
      </c>
      <c r="B973" s="24">
        <v>53</v>
      </c>
      <c r="C973" s="21" t="s">
        <v>2178</v>
      </c>
      <c r="D973" s="23"/>
      <c r="E973" s="23"/>
    </row>
    <row r="974" spans="1:5" ht="20" customHeight="1">
      <c r="A974" s="27">
        <v>18</v>
      </c>
      <c r="B974" s="24">
        <v>54</v>
      </c>
      <c r="C974" s="21" t="s">
        <v>11405</v>
      </c>
      <c r="D974" s="23"/>
      <c r="E974" s="23"/>
    </row>
    <row r="975" spans="1:5" ht="20" customHeight="1">
      <c r="A975" s="27">
        <v>18</v>
      </c>
      <c r="B975" s="24">
        <v>55</v>
      </c>
      <c r="C975" s="21" t="s">
        <v>11378</v>
      </c>
      <c r="D975" s="23"/>
      <c r="E975" s="23"/>
    </row>
    <row r="976" spans="1:5" ht="20" customHeight="1">
      <c r="A976" s="27">
        <v>18</v>
      </c>
      <c r="B976" s="24">
        <v>56</v>
      </c>
      <c r="C976" s="21" t="s">
        <v>11308</v>
      </c>
      <c r="D976" s="23"/>
      <c r="E976" s="23"/>
    </row>
    <row r="977" spans="1:5" ht="20" customHeight="1">
      <c r="A977" s="27">
        <v>18</v>
      </c>
      <c r="B977" s="24">
        <v>57</v>
      </c>
      <c r="C977" s="21" t="s">
        <v>11409</v>
      </c>
      <c r="D977" s="23"/>
      <c r="E977" s="23"/>
    </row>
    <row r="978" spans="1:5" ht="20" customHeight="1">
      <c r="A978" s="27">
        <v>18</v>
      </c>
      <c r="B978" s="24">
        <v>58</v>
      </c>
      <c r="C978" s="21" t="s">
        <v>11394</v>
      </c>
      <c r="D978" s="23"/>
      <c r="E978" s="23"/>
    </row>
    <row r="979" spans="1:5" ht="20" customHeight="1">
      <c r="A979" s="27">
        <v>18</v>
      </c>
      <c r="B979" s="24">
        <v>59</v>
      </c>
      <c r="C979" s="21" t="s">
        <v>11361</v>
      </c>
      <c r="D979" s="23"/>
      <c r="E979" s="23"/>
    </row>
    <row r="980" spans="1:5" ht="20" customHeight="1">
      <c r="A980" s="27">
        <v>18</v>
      </c>
      <c r="B980" s="24">
        <v>60</v>
      </c>
      <c r="C980" s="21" t="s">
        <v>2511</v>
      </c>
      <c r="D980" s="23"/>
      <c r="E980" s="23"/>
    </row>
    <row r="981" spans="1:5" ht="20" customHeight="1">
      <c r="A981" s="27">
        <v>18</v>
      </c>
      <c r="B981" s="24">
        <v>61</v>
      </c>
      <c r="C981" s="21" t="s">
        <v>2382</v>
      </c>
      <c r="D981" s="23"/>
      <c r="E981" s="23"/>
    </row>
    <row r="982" spans="1:5" ht="20" customHeight="1">
      <c r="A982" s="27">
        <v>18</v>
      </c>
      <c r="B982" s="24">
        <v>62</v>
      </c>
      <c r="C982" s="21" t="s">
        <v>2254</v>
      </c>
      <c r="D982" s="23"/>
      <c r="E982" s="23"/>
    </row>
    <row r="983" spans="1:5" ht="20" customHeight="1">
      <c r="A983" s="27">
        <v>18</v>
      </c>
      <c r="B983" s="24">
        <v>63</v>
      </c>
      <c r="C983" s="21" t="s">
        <v>2115</v>
      </c>
      <c r="D983" s="23"/>
      <c r="E983" s="23"/>
    </row>
    <row r="984" spans="1:5" ht="20" customHeight="1">
      <c r="A984" s="27">
        <v>19</v>
      </c>
      <c r="B984" s="24">
        <v>19</v>
      </c>
      <c r="C984" s="21" t="s">
        <v>11159</v>
      </c>
      <c r="D984" s="23"/>
      <c r="E984" s="23"/>
    </row>
    <row r="985" spans="1:5" ht="20" customHeight="1">
      <c r="A985" s="27">
        <v>19</v>
      </c>
      <c r="B985" s="24">
        <v>20</v>
      </c>
      <c r="C985" s="21" t="s">
        <v>11259</v>
      </c>
      <c r="D985" s="23"/>
      <c r="E985" s="23"/>
    </row>
    <row r="986" spans="1:5" ht="20" customHeight="1">
      <c r="A986" s="27">
        <v>19</v>
      </c>
      <c r="B986" s="24">
        <v>21</v>
      </c>
      <c r="C986" s="21" t="s">
        <v>2640</v>
      </c>
      <c r="D986" s="23"/>
      <c r="E986" s="23"/>
    </row>
    <row r="987" spans="1:5" ht="20" customHeight="1">
      <c r="A987" s="27">
        <v>19</v>
      </c>
      <c r="B987" s="24">
        <v>22</v>
      </c>
      <c r="C987" s="21" t="s">
        <v>2505</v>
      </c>
      <c r="D987" s="23"/>
      <c r="E987" s="23"/>
    </row>
    <row r="988" spans="1:5" ht="20" customHeight="1">
      <c r="A988" s="27">
        <v>19</v>
      </c>
      <c r="B988" s="24">
        <v>23</v>
      </c>
      <c r="C988" s="21" t="s">
        <v>2375</v>
      </c>
      <c r="D988" s="23"/>
      <c r="E988" s="23"/>
    </row>
    <row r="989" spans="1:5" ht="20" customHeight="1">
      <c r="A989" s="27">
        <v>19</v>
      </c>
      <c r="B989" s="24">
        <v>24</v>
      </c>
      <c r="C989" s="21" t="s">
        <v>11313</v>
      </c>
      <c r="D989" s="23"/>
      <c r="E989" s="23"/>
    </row>
    <row r="990" spans="1:5" ht="20" customHeight="1">
      <c r="A990" s="27">
        <v>19</v>
      </c>
      <c r="B990" s="24">
        <v>25</v>
      </c>
      <c r="C990" s="21" t="s">
        <v>11302</v>
      </c>
      <c r="D990" s="23"/>
      <c r="E990" s="23"/>
    </row>
    <row r="991" spans="1:5" ht="20" customHeight="1">
      <c r="A991" s="27">
        <v>19</v>
      </c>
      <c r="B991" s="24">
        <v>26</v>
      </c>
      <c r="C991" s="21" t="s">
        <v>11275</v>
      </c>
      <c r="D991" s="23"/>
      <c r="E991" s="23"/>
    </row>
    <row r="992" spans="1:5" ht="20" customHeight="1">
      <c r="A992" s="27">
        <v>19</v>
      </c>
      <c r="B992" s="24">
        <v>27</v>
      </c>
      <c r="C992" s="21" t="s">
        <v>11146</v>
      </c>
      <c r="D992" s="23"/>
      <c r="E992" s="23"/>
    </row>
    <row r="993" spans="1:5" ht="20" customHeight="1">
      <c r="A993" s="27">
        <v>19</v>
      </c>
      <c r="B993" s="24">
        <v>28</v>
      </c>
      <c r="C993" s="21" t="s">
        <v>11246</v>
      </c>
      <c r="D993" s="23"/>
      <c r="E993" s="23"/>
    </row>
    <row r="994" spans="1:5" ht="20" customHeight="1">
      <c r="A994" s="27">
        <v>19</v>
      </c>
      <c r="B994" s="24">
        <v>29</v>
      </c>
      <c r="C994" s="21" t="s">
        <v>2369</v>
      </c>
      <c r="D994" s="23"/>
      <c r="E994" s="23"/>
    </row>
    <row r="995" spans="1:5" ht="20" customHeight="1">
      <c r="A995" s="27">
        <v>19</v>
      </c>
      <c r="B995" s="24">
        <v>30</v>
      </c>
      <c r="C995" s="21" t="s">
        <v>11289</v>
      </c>
      <c r="D995" s="23"/>
      <c r="E995" s="23"/>
    </row>
    <row r="996" spans="1:5" ht="20" customHeight="1">
      <c r="A996" s="27">
        <v>19</v>
      </c>
      <c r="B996" s="24">
        <v>31</v>
      </c>
      <c r="C996" s="21" t="s">
        <v>11249</v>
      </c>
      <c r="D996" s="23"/>
      <c r="E996" s="23"/>
    </row>
    <row r="997" spans="1:5" ht="20" customHeight="1">
      <c r="A997" s="27">
        <v>19</v>
      </c>
      <c r="B997" s="24">
        <v>32</v>
      </c>
      <c r="C997" s="21" t="s">
        <v>2371</v>
      </c>
      <c r="D997" s="23"/>
      <c r="E997" s="23"/>
    </row>
    <row r="998" spans="1:5" ht="20" customHeight="1">
      <c r="A998" s="27">
        <v>19</v>
      </c>
      <c r="B998" s="24">
        <v>33</v>
      </c>
      <c r="C998" s="21" t="s">
        <v>11291</v>
      </c>
      <c r="D998" s="23"/>
      <c r="E998" s="23"/>
    </row>
    <row r="999" spans="1:5" ht="20" customHeight="1">
      <c r="A999" s="27">
        <v>19</v>
      </c>
      <c r="B999" s="24">
        <v>34</v>
      </c>
      <c r="C999" s="21" t="s">
        <v>11251</v>
      </c>
      <c r="D999" s="23"/>
      <c r="E999" s="23"/>
    </row>
    <row r="1000" spans="1:5" ht="20" customHeight="1">
      <c r="A1000" s="27">
        <v>19</v>
      </c>
      <c r="B1000" s="24">
        <v>35</v>
      </c>
      <c r="C1000" s="21" t="s">
        <v>2380</v>
      </c>
      <c r="D1000" s="23"/>
      <c r="E1000" s="23"/>
    </row>
    <row r="1001" spans="1:5" ht="20" customHeight="1">
      <c r="A1001" s="27">
        <v>19</v>
      </c>
      <c r="B1001" s="24">
        <v>36</v>
      </c>
      <c r="C1001" s="21" t="s">
        <v>11315</v>
      </c>
      <c r="D1001" s="23"/>
      <c r="E1001" s="23"/>
    </row>
    <row r="1002" spans="1:5" ht="20" customHeight="1">
      <c r="A1002" s="27">
        <v>19</v>
      </c>
      <c r="B1002" s="24">
        <v>37</v>
      </c>
      <c r="C1002" s="21" t="s">
        <v>11306</v>
      </c>
      <c r="D1002" s="23"/>
      <c r="E1002" s="23"/>
    </row>
    <row r="1003" spans="1:5" ht="20" customHeight="1">
      <c r="A1003" s="27">
        <v>19</v>
      </c>
      <c r="B1003" s="24">
        <v>38</v>
      </c>
      <c r="C1003" s="21" t="s">
        <v>11293</v>
      </c>
      <c r="D1003" s="23"/>
      <c r="E1003" s="23"/>
    </row>
    <row r="1004" spans="1:5" ht="20" customHeight="1">
      <c r="A1004" s="27">
        <v>19</v>
      </c>
      <c r="B1004" s="24">
        <v>39</v>
      </c>
      <c r="C1004" s="21" t="s">
        <v>11255</v>
      </c>
      <c r="D1004" s="23"/>
      <c r="E1004" s="23"/>
    </row>
    <row r="1005" spans="1:5" ht="20" customHeight="1">
      <c r="A1005" s="27">
        <v>19</v>
      </c>
      <c r="B1005" s="24">
        <v>40</v>
      </c>
      <c r="C1005" s="21" t="s">
        <v>2461</v>
      </c>
      <c r="D1005" s="23"/>
      <c r="E1005" s="23"/>
    </row>
    <row r="1006" spans="1:5" ht="20" customHeight="1">
      <c r="A1006" s="27">
        <v>19</v>
      </c>
      <c r="B1006" s="24">
        <v>41</v>
      </c>
      <c r="C1006" s="21" t="s">
        <v>2331</v>
      </c>
      <c r="D1006" s="23"/>
      <c r="E1006" s="23"/>
    </row>
    <row r="1007" spans="1:5" ht="20" customHeight="1">
      <c r="A1007" s="27">
        <v>19</v>
      </c>
      <c r="B1007" s="24">
        <v>42</v>
      </c>
      <c r="C1007" s="21" t="s">
        <v>2318</v>
      </c>
      <c r="D1007" s="23"/>
      <c r="E1007" s="23"/>
    </row>
    <row r="1008" spans="1:5" ht="20" customHeight="1">
      <c r="A1008" s="27">
        <v>19</v>
      </c>
      <c r="B1008" s="24">
        <v>43</v>
      </c>
      <c r="C1008" s="21" t="s">
        <v>2271</v>
      </c>
      <c r="D1008" s="23"/>
      <c r="E1008" s="23"/>
    </row>
    <row r="1009" spans="1:5" ht="20" customHeight="1">
      <c r="A1009" s="27">
        <v>19</v>
      </c>
      <c r="B1009" s="24">
        <v>44</v>
      </c>
      <c r="C1009" s="21" t="s">
        <v>2310</v>
      </c>
      <c r="D1009" s="23"/>
      <c r="E1009" s="23"/>
    </row>
    <row r="1010" spans="1:5" ht="20" customHeight="1">
      <c r="A1010" s="27">
        <v>19</v>
      </c>
      <c r="B1010" s="24">
        <v>45</v>
      </c>
      <c r="C1010" s="21" t="s">
        <v>11285</v>
      </c>
      <c r="D1010" s="23"/>
      <c r="E1010" s="23"/>
    </row>
    <row r="1011" spans="1:5" ht="20" customHeight="1">
      <c r="A1011" s="27">
        <v>19</v>
      </c>
      <c r="B1011" s="24">
        <v>46</v>
      </c>
      <c r="C1011" s="21" t="s">
        <v>11235</v>
      </c>
      <c r="D1011" s="23"/>
      <c r="E1011" s="23"/>
    </row>
    <row r="1012" spans="1:5" ht="20" customHeight="1">
      <c r="A1012" s="27">
        <v>19</v>
      </c>
      <c r="B1012" s="24">
        <v>47</v>
      </c>
      <c r="C1012" s="21" t="s">
        <v>2335</v>
      </c>
      <c r="D1012" s="23"/>
      <c r="E1012" s="23"/>
    </row>
    <row r="1013" spans="1:5" ht="20" customHeight="1">
      <c r="A1013" s="27">
        <v>19</v>
      </c>
      <c r="B1013" s="24">
        <v>48</v>
      </c>
      <c r="C1013" s="21" t="s">
        <v>2322</v>
      </c>
      <c r="D1013" s="23"/>
      <c r="E1013" s="23"/>
    </row>
    <row r="1014" spans="1:5" ht="20" customHeight="1">
      <c r="A1014" s="27">
        <v>19</v>
      </c>
      <c r="B1014" s="24">
        <v>49</v>
      </c>
      <c r="C1014" s="21" t="s">
        <v>2282</v>
      </c>
      <c r="D1014" s="23"/>
      <c r="E1014" s="23"/>
    </row>
    <row r="1015" spans="1:5" ht="20" customHeight="1">
      <c r="A1015" s="27">
        <v>19</v>
      </c>
      <c r="B1015" s="24">
        <v>50</v>
      </c>
      <c r="C1015" s="21" t="s">
        <v>2359</v>
      </c>
      <c r="D1015" s="23"/>
      <c r="E1015" s="23"/>
    </row>
    <row r="1016" spans="1:5" ht="20" customHeight="1">
      <c r="A1016" s="27">
        <v>19</v>
      </c>
      <c r="B1016" s="24">
        <v>51</v>
      </c>
      <c r="C1016" s="21" t="s">
        <v>11220</v>
      </c>
      <c r="D1016" s="23"/>
      <c r="E1016" s="23"/>
    </row>
    <row r="1017" spans="1:5" ht="20" customHeight="1">
      <c r="A1017" s="27">
        <v>19</v>
      </c>
      <c r="B1017" s="24">
        <v>52</v>
      </c>
      <c r="C1017" s="21" t="s">
        <v>2273</v>
      </c>
      <c r="D1017" s="23"/>
      <c r="E1017" s="23"/>
    </row>
    <row r="1018" spans="1:5" ht="20" customHeight="1">
      <c r="A1018" s="27">
        <v>19</v>
      </c>
      <c r="B1018" s="24">
        <v>53</v>
      </c>
      <c r="C1018" s="21" t="s">
        <v>2314</v>
      </c>
      <c r="D1018" s="23"/>
      <c r="E1018" s="23"/>
    </row>
    <row r="1019" spans="1:5" ht="20" customHeight="1">
      <c r="A1019" s="27">
        <v>19</v>
      </c>
      <c r="B1019" s="24">
        <v>54</v>
      </c>
      <c r="C1019" s="21" t="s">
        <v>11304</v>
      </c>
      <c r="D1019" s="23"/>
      <c r="E1019" s="23"/>
    </row>
    <row r="1020" spans="1:5" ht="20" customHeight="1">
      <c r="A1020" s="27">
        <v>19</v>
      </c>
      <c r="B1020" s="24">
        <v>55</v>
      </c>
      <c r="C1020" s="21" t="s">
        <v>11281</v>
      </c>
      <c r="D1020" s="23"/>
      <c r="E1020" s="23"/>
    </row>
    <row r="1021" spans="1:5" ht="20" customHeight="1">
      <c r="A1021" s="27">
        <v>19</v>
      </c>
      <c r="B1021" s="24">
        <v>56</v>
      </c>
      <c r="C1021" s="21" t="s">
        <v>11206</v>
      </c>
      <c r="D1021" s="23"/>
      <c r="E1021" s="23"/>
    </row>
    <row r="1022" spans="1:5" ht="20" customHeight="1">
      <c r="A1022" s="27">
        <v>19</v>
      </c>
      <c r="B1022" s="24">
        <v>57</v>
      </c>
      <c r="C1022" s="21" t="s">
        <v>11308</v>
      </c>
      <c r="D1022" s="23"/>
      <c r="E1022" s="23"/>
    </row>
    <row r="1023" spans="1:5" ht="20" customHeight="1">
      <c r="A1023" s="27">
        <v>19</v>
      </c>
      <c r="B1023" s="24">
        <v>58</v>
      </c>
      <c r="C1023" s="21" t="s">
        <v>11295</v>
      </c>
      <c r="D1023" s="23"/>
      <c r="E1023" s="23"/>
    </row>
    <row r="1024" spans="1:5" ht="20" customHeight="1">
      <c r="A1024" s="27">
        <v>19</v>
      </c>
      <c r="B1024" s="24">
        <v>59</v>
      </c>
      <c r="C1024" s="21" t="s">
        <v>11263</v>
      </c>
      <c r="D1024" s="23"/>
      <c r="E1024" s="23"/>
    </row>
    <row r="1025" spans="1:5" ht="20" customHeight="1">
      <c r="A1025" s="27">
        <v>19</v>
      </c>
      <c r="B1025" s="24">
        <v>60</v>
      </c>
      <c r="C1025" s="21" t="s">
        <v>2646</v>
      </c>
      <c r="D1025" s="23"/>
      <c r="E1025" s="23"/>
    </row>
    <row r="1026" spans="1:5" ht="20" customHeight="1">
      <c r="A1026" s="27">
        <v>19</v>
      </c>
      <c r="B1026" s="24">
        <v>61</v>
      </c>
      <c r="C1026" s="21" t="s">
        <v>2511</v>
      </c>
      <c r="D1026" s="23"/>
      <c r="E1026" s="23"/>
    </row>
    <row r="1027" spans="1:5" ht="20" customHeight="1">
      <c r="A1027" s="27">
        <v>19</v>
      </c>
      <c r="B1027" s="24">
        <v>62</v>
      </c>
      <c r="C1027" s="21" t="s">
        <v>2382</v>
      </c>
      <c r="D1027" s="23"/>
      <c r="E1027" s="23"/>
    </row>
    <row r="1028" spans="1:5" ht="20" customHeight="1">
      <c r="A1028" s="27">
        <v>19</v>
      </c>
      <c r="B1028" s="24">
        <v>63</v>
      </c>
      <c r="C1028" s="21" t="s">
        <v>2254</v>
      </c>
      <c r="D1028" s="23"/>
      <c r="E1028" s="23"/>
    </row>
    <row r="1029" spans="1:5" ht="20" customHeight="1">
      <c r="A1029" s="27">
        <v>20</v>
      </c>
      <c r="B1029" s="24">
        <v>20</v>
      </c>
      <c r="C1029" s="21" t="s">
        <v>11159</v>
      </c>
      <c r="D1029" s="23"/>
      <c r="E1029" s="23"/>
    </row>
    <row r="1030" spans="1:5" ht="20" customHeight="1">
      <c r="A1030" s="27">
        <v>20</v>
      </c>
      <c r="B1030" s="24">
        <v>21</v>
      </c>
      <c r="C1030" s="21" t="s">
        <v>2677</v>
      </c>
      <c r="D1030" s="23"/>
      <c r="E1030" s="23"/>
    </row>
    <row r="1031" spans="1:5" ht="20" customHeight="1">
      <c r="A1031" s="27">
        <v>20</v>
      </c>
      <c r="B1031" s="24">
        <v>22</v>
      </c>
      <c r="C1031" s="21" t="s">
        <v>2640</v>
      </c>
      <c r="D1031" s="23"/>
      <c r="E1031" s="23"/>
    </row>
    <row r="1032" spans="1:5" ht="20" customHeight="1">
      <c r="A1032" s="27">
        <v>20</v>
      </c>
      <c r="B1032" s="24">
        <v>23</v>
      </c>
      <c r="C1032" s="21" t="s">
        <v>2505</v>
      </c>
      <c r="D1032" s="23"/>
      <c r="E1032" s="23"/>
    </row>
    <row r="1033" spans="1:5" ht="20" customHeight="1">
      <c r="A1033" s="27">
        <v>20</v>
      </c>
      <c r="B1033" s="24">
        <v>24</v>
      </c>
      <c r="C1033" s="21" t="s">
        <v>11209</v>
      </c>
      <c r="D1033" s="23"/>
      <c r="E1033" s="23"/>
    </row>
    <row r="1034" spans="1:5" ht="20" customHeight="1">
      <c r="A1034" s="27">
        <v>20</v>
      </c>
      <c r="B1034" s="24">
        <v>25</v>
      </c>
      <c r="C1034" s="21" t="s">
        <v>11198</v>
      </c>
      <c r="D1034" s="23"/>
      <c r="E1034" s="23"/>
    </row>
    <row r="1035" spans="1:5" ht="20" customHeight="1">
      <c r="A1035" s="27">
        <v>20</v>
      </c>
      <c r="B1035" s="24">
        <v>26</v>
      </c>
      <c r="C1035" s="21" t="s">
        <v>11173</v>
      </c>
      <c r="D1035" s="23"/>
      <c r="E1035" s="23"/>
    </row>
    <row r="1036" spans="1:5" ht="20" customHeight="1">
      <c r="A1036" s="27">
        <v>20</v>
      </c>
      <c r="B1036" s="24">
        <v>27</v>
      </c>
      <c r="C1036" s="21" t="s">
        <v>2851</v>
      </c>
      <c r="D1036" s="23"/>
      <c r="E1036" s="23"/>
    </row>
    <row r="1037" spans="1:5" ht="20" customHeight="1">
      <c r="A1037" s="27">
        <v>20</v>
      </c>
      <c r="B1037" s="24">
        <v>28</v>
      </c>
      <c r="C1037" s="21" t="s">
        <v>11146</v>
      </c>
      <c r="D1037" s="23"/>
      <c r="E1037" s="23"/>
    </row>
    <row r="1038" spans="1:5" ht="20" customHeight="1">
      <c r="A1038" s="27">
        <v>20</v>
      </c>
      <c r="B1038" s="24">
        <v>29</v>
      </c>
      <c r="C1038" s="21" t="s">
        <v>2499</v>
      </c>
      <c r="D1038" s="23"/>
      <c r="E1038" s="23"/>
    </row>
    <row r="1039" spans="1:5" ht="20" customHeight="1">
      <c r="A1039" s="27">
        <v>20</v>
      </c>
      <c r="B1039" s="24">
        <v>30</v>
      </c>
      <c r="C1039" s="21" t="s">
        <v>11187</v>
      </c>
      <c r="D1039" s="23"/>
      <c r="E1039" s="23"/>
    </row>
    <row r="1040" spans="1:5" ht="20" customHeight="1">
      <c r="A1040" s="27">
        <v>20</v>
      </c>
      <c r="B1040" s="24">
        <v>31</v>
      </c>
      <c r="C1040" s="21" t="s">
        <v>11149</v>
      </c>
      <c r="D1040" s="23"/>
      <c r="E1040" s="23"/>
    </row>
    <row r="1041" spans="1:5" ht="20" customHeight="1">
      <c r="A1041" s="27">
        <v>20</v>
      </c>
      <c r="B1041" s="24">
        <v>32</v>
      </c>
      <c r="C1041" s="21" t="s">
        <v>2501</v>
      </c>
      <c r="D1041" s="23"/>
      <c r="E1041" s="23"/>
    </row>
    <row r="1042" spans="1:5" ht="20" customHeight="1">
      <c r="A1042" s="27">
        <v>20</v>
      </c>
      <c r="B1042" s="24">
        <v>33</v>
      </c>
      <c r="C1042" s="21" t="s">
        <v>11189</v>
      </c>
      <c r="D1042" s="23"/>
      <c r="E1042" s="23"/>
    </row>
    <row r="1043" spans="1:5" ht="20" customHeight="1">
      <c r="A1043" s="27">
        <v>20</v>
      </c>
      <c r="B1043" s="24">
        <v>34</v>
      </c>
      <c r="C1043" s="21" t="s">
        <v>11151</v>
      </c>
      <c r="D1043" s="23"/>
      <c r="E1043" s="23"/>
    </row>
    <row r="1044" spans="1:5" ht="20" customHeight="1">
      <c r="A1044" s="27">
        <v>20</v>
      </c>
      <c r="B1044" s="24">
        <v>35</v>
      </c>
      <c r="C1044" s="21" t="s">
        <v>2509</v>
      </c>
      <c r="D1044" s="23"/>
      <c r="E1044" s="23"/>
    </row>
    <row r="1045" spans="1:5" ht="20" customHeight="1">
      <c r="A1045" s="27">
        <v>20</v>
      </c>
      <c r="B1045" s="24">
        <v>36</v>
      </c>
      <c r="C1045" s="21" t="s">
        <v>11213</v>
      </c>
      <c r="D1045" s="23"/>
      <c r="E1045" s="23"/>
    </row>
    <row r="1046" spans="1:5" ht="20" customHeight="1">
      <c r="A1046" s="27">
        <v>20</v>
      </c>
      <c r="B1046" s="24">
        <v>37</v>
      </c>
      <c r="C1046" s="21" t="s">
        <v>11204</v>
      </c>
      <c r="D1046" s="23"/>
      <c r="E1046" s="23"/>
    </row>
    <row r="1047" spans="1:5" ht="20" customHeight="1">
      <c r="A1047" s="27">
        <v>20</v>
      </c>
      <c r="B1047" s="24">
        <v>38</v>
      </c>
      <c r="C1047" s="21" t="s">
        <v>11191</v>
      </c>
      <c r="D1047" s="23"/>
      <c r="E1047" s="23"/>
    </row>
    <row r="1048" spans="1:5" ht="20" customHeight="1">
      <c r="A1048" s="27">
        <v>20</v>
      </c>
      <c r="B1048" s="24">
        <v>39</v>
      </c>
      <c r="C1048" s="21" t="s">
        <v>11155</v>
      </c>
      <c r="D1048" s="23"/>
      <c r="E1048" s="23"/>
    </row>
    <row r="1049" spans="1:5" ht="20" customHeight="1">
      <c r="A1049" s="27">
        <v>20</v>
      </c>
      <c r="B1049" s="24">
        <v>40</v>
      </c>
      <c r="C1049" s="21" t="s">
        <v>2591</v>
      </c>
      <c r="D1049" s="23"/>
      <c r="E1049" s="23"/>
    </row>
    <row r="1050" spans="1:5" ht="20" customHeight="1">
      <c r="A1050" s="27">
        <v>20</v>
      </c>
      <c r="B1050" s="24">
        <v>41</v>
      </c>
      <c r="C1050" s="21" t="s">
        <v>2461</v>
      </c>
      <c r="D1050" s="23"/>
      <c r="E1050" s="23"/>
    </row>
    <row r="1051" spans="1:5" ht="20" customHeight="1">
      <c r="A1051" s="27">
        <v>20</v>
      </c>
      <c r="B1051" s="24">
        <v>42</v>
      </c>
      <c r="C1051" s="21" t="s">
        <v>2445</v>
      </c>
      <c r="D1051" s="23"/>
      <c r="E1051" s="23"/>
    </row>
    <row r="1052" spans="1:5" ht="20" customHeight="1">
      <c r="A1052" s="27">
        <v>20</v>
      </c>
      <c r="B1052" s="24">
        <v>43</v>
      </c>
      <c r="C1052" s="21" t="s">
        <v>2399</v>
      </c>
      <c r="D1052" s="23"/>
      <c r="E1052" s="23"/>
    </row>
    <row r="1053" spans="1:5" ht="20" customHeight="1">
      <c r="A1053" s="27">
        <v>20</v>
      </c>
      <c r="B1053" s="24">
        <v>44</v>
      </c>
      <c r="C1053" s="21" t="s">
        <v>2437</v>
      </c>
      <c r="D1053" s="23"/>
      <c r="E1053" s="23"/>
    </row>
    <row r="1054" spans="1:5" ht="20" customHeight="1">
      <c r="A1054" s="27">
        <v>20</v>
      </c>
      <c r="B1054" s="24">
        <v>45</v>
      </c>
      <c r="C1054" s="21" t="s">
        <v>11183</v>
      </c>
      <c r="D1054" s="23"/>
      <c r="E1054" s="23"/>
    </row>
    <row r="1055" spans="1:5" ht="20" customHeight="1">
      <c r="A1055" s="27">
        <v>20</v>
      </c>
      <c r="B1055" s="24">
        <v>46</v>
      </c>
      <c r="C1055" s="21" t="s">
        <v>11129</v>
      </c>
      <c r="D1055" s="23"/>
      <c r="E1055" s="23"/>
    </row>
    <row r="1056" spans="1:5" ht="20" customHeight="1">
      <c r="A1056" s="27">
        <v>20</v>
      </c>
      <c r="B1056" s="24">
        <v>47</v>
      </c>
      <c r="C1056" s="21" t="s">
        <v>2464</v>
      </c>
      <c r="D1056" s="23"/>
      <c r="E1056" s="23"/>
    </row>
    <row r="1057" spans="1:5" ht="20" customHeight="1">
      <c r="A1057" s="27">
        <v>20</v>
      </c>
      <c r="B1057" s="24">
        <v>48</v>
      </c>
      <c r="C1057" s="21" t="s">
        <v>2450</v>
      </c>
      <c r="D1057" s="23"/>
      <c r="E1057" s="23"/>
    </row>
    <row r="1058" spans="1:5" ht="20" customHeight="1">
      <c r="A1058" s="27">
        <v>20</v>
      </c>
      <c r="B1058" s="24">
        <v>49</v>
      </c>
      <c r="C1058" s="21" t="s">
        <v>2410</v>
      </c>
      <c r="D1058" s="23"/>
      <c r="E1058" s="23"/>
    </row>
    <row r="1059" spans="1:5" ht="20" customHeight="1">
      <c r="A1059" s="27">
        <v>20</v>
      </c>
      <c r="B1059" s="24">
        <v>50</v>
      </c>
      <c r="C1059" s="21" t="s">
        <v>2485</v>
      </c>
      <c r="D1059" s="23"/>
      <c r="E1059" s="23"/>
    </row>
    <row r="1060" spans="1:5" ht="20" customHeight="1">
      <c r="A1060" s="27">
        <v>20</v>
      </c>
      <c r="B1060" s="24">
        <v>51</v>
      </c>
      <c r="C1060" s="21" t="s">
        <v>11116</v>
      </c>
      <c r="D1060" s="23"/>
      <c r="E1060" s="23"/>
    </row>
    <row r="1061" spans="1:5" ht="20" customHeight="1">
      <c r="A1061" s="27">
        <v>20</v>
      </c>
      <c r="B1061" s="24">
        <v>52</v>
      </c>
      <c r="C1061" s="21" t="s">
        <v>2401</v>
      </c>
      <c r="D1061" s="23"/>
      <c r="E1061" s="23"/>
    </row>
    <row r="1062" spans="1:5" ht="20" customHeight="1">
      <c r="A1062" s="27">
        <v>20</v>
      </c>
      <c r="B1062" s="24">
        <v>53</v>
      </c>
      <c r="C1062" s="21" t="s">
        <v>2441</v>
      </c>
      <c r="D1062" s="23"/>
      <c r="E1062" s="23"/>
    </row>
    <row r="1063" spans="1:5" ht="20" customHeight="1">
      <c r="A1063" s="27">
        <v>20</v>
      </c>
      <c r="B1063" s="24">
        <v>54</v>
      </c>
      <c r="C1063" s="21" t="s">
        <v>11202</v>
      </c>
      <c r="D1063" s="23"/>
      <c r="E1063" s="23"/>
    </row>
    <row r="1064" spans="1:5" ht="20" customHeight="1">
      <c r="A1064" s="27">
        <v>20</v>
      </c>
      <c r="B1064" s="24">
        <v>55</v>
      </c>
      <c r="C1064" s="21" t="s">
        <v>11179</v>
      </c>
      <c r="D1064" s="23"/>
      <c r="E1064" s="23"/>
    </row>
    <row r="1065" spans="1:5" ht="20" customHeight="1">
      <c r="A1065" s="27">
        <v>20</v>
      </c>
      <c r="B1065" s="24">
        <v>56</v>
      </c>
      <c r="C1065" s="21" t="s">
        <v>11091</v>
      </c>
      <c r="D1065" s="23"/>
      <c r="E1065" s="23"/>
    </row>
    <row r="1066" spans="1:5" ht="20" customHeight="1">
      <c r="A1066" s="27">
        <v>20</v>
      </c>
      <c r="B1066" s="24">
        <v>57</v>
      </c>
      <c r="C1066" s="21" t="s">
        <v>11206</v>
      </c>
      <c r="D1066" s="23"/>
      <c r="E1066" s="23"/>
    </row>
    <row r="1067" spans="1:5" ht="20" customHeight="1">
      <c r="A1067" s="27">
        <v>20</v>
      </c>
      <c r="B1067" s="24">
        <v>58</v>
      </c>
      <c r="C1067" s="21" t="s">
        <v>11193</v>
      </c>
      <c r="D1067" s="23"/>
      <c r="E1067" s="23"/>
    </row>
    <row r="1068" spans="1:5" ht="20" customHeight="1">
      <c r="A1068" s="27">
        <v>20</v>
      </c>
      <c r="B1068" s="24">
        <v>59</v>
      </c>
      <c r="C1068" s="21" t="s">
        <v>11164</v>
      </c>
      <c r="D1068" s="23"/>
      <c r="E1068" s="23"/>
    </row>
    <row r="1069" spans="1:5" ht="20" customHeight="1">
      <c r="A1069" s="27">
        <v>20</v>
      </c>
      <c r="B1069" s="24">
        <v>60</v>
      </c>
      <c r="C1069" s="21" t="s">
        <v>29</v>
      </c>
      <c r="D1069" s="23"/>
      <c r="E1069" s="23"/>
    </row>
    <row r="1070" spans="1:5" ht="20" customHeight="1">
      <c r="A1070" s="27">
        <v>20</v>
      </c>
      <c r="B1070" s="24">
        <v>61</v>
      </c>
      <c r="C1070" s="21" t="s">
        <v>2646</v>
      </c>
      <c r="D1070" s="23"/>
      <c r="E1070" s="23"/>
    </row>
    <row r="1071" spans="1:5" ht="20" customHeight="1">
      <c r="A1071" s="27">
        <v>20</v>
      </c>
      <c r="B1071" s="24">
        <v>62</v>
      </c>
      <c r="C1071" s="21" t="s">
        <v>2511</v>
      </c>
      <c r="D1071" s="23"/>
      <c r="E1071" s="23"/>
    </row>
    <row r="1072" spans="1:5" ht="20" customHeight="1">
      <c r="A1072" s="27">
        <v>20</v>
      </c>
      <c r="B1072" s="24">
        <v>63</v>
      </c>
      <c r="C1072" s="21" t="s">
        <v>2382</v>
      </c>
      <c r="D1072" s="23"/>
      <c r="E1072" s="23"/>
    </row>
    <row r="1073" spans="1:5" ht="20" customHeight="1">
      <c r="A1073" s="27">
        <v>21</v>
      </c>
      <c r="B1073" s="24">
        <v>21</v>
      </c>
      <c r="C1073" s="21" t="s">
        <v>2684</v>
      </c>
      <c r="D1073" s="23"/>
      <c r="E1073" s="23"/>
    </row>
    <row r="1074" spans="1:5" ht="20" customHeight="1">
      <c r="A1074" s="27">
        <v>21</v>
      </c>
      <c r="B1074" s="24">
        <v>22</v>
      </c>
      <c r="C1074" s="21" t="s">
        <v>2677</v>
      </c>
      <c r="D1074" s="23"/>
      <c r="E1074" s="23"/>
    </row>
    <row r="1075" spans="1:5" ht="20" customHeight="1">
      <c r="A1075" s="27">
        <v>21</v>
      </c>
      <c r="B1075" s="24">
        <v>23</v>
      </c>
      <c r="C1075" s="21" t="s">
        <v>2640</v>
      </c>
      <c r="D1075" s="23"/>
      <c r="E1075" s="23"/>
    </row>
    <row r="1076" spans="1:5" ht="20" customHeight="1">
      <c r="A1076" s="27">
        <v>21</v>
      </c>
      <c r="B1076" s="24">
        <v>24</v>
      </c>
      <c r="C1076" s="21" t="s">
        <v>11097</v>
      </c>
      <c r="D1076" s="23"/>
      <c r="E1076" s="23"/>
    </row>
    <row r="1077" spans="1:5" ht="20" customHeight="1">
      <c r="A1077" s="27">
        <v>21</v>
      </c>
      <c r="B1077" s="24">
        <v>25</v>
      </c>
      <c r="C1077" s="21" t="s">
        <v>11065</v>
      </c>
      <c r="D1077" s="23"/>
      <c r="E1077" s="23"/>
    </row>
    <row r="1078" spans="1:5" ht="20" customHeight="1">
      <c r="A1078" s="27">
        <v>21</v>
      </c>
      <c r="B1078" s="24">
        <v>26</v>
      </c>
      <c r="C1078" s="21" t="s">
        <v>10937</v>
      </c>
      <c r="D1078" s="23"/>
      <c r="E1078" s="23"/>
    </row>
    <row r="1079" spans="1:5" ht="20" customHeight="1">
      <c r="A1079" s="27">
        <v>21</v>
      </c>
      <c r="B1079" s="24">
        <v>27</v>
      </c>
      <c r="C1079" s="21" t="s">
        <v>2704</v>
      </c>
      <c r="D1079" s="23"/>
      <c r="E1079" s="23"/>
    </row>
    <row r="1080" spans="1:5" ht="20" customHeight="1">
      <c r="A1080" s="27">
        <v>21</v>
      </c>
      <c r="B1080" s="24">
        <v>28</v>
      </c>
      <c r="C1080" s="21" t="s">
        <v>2851</v>
      </c>
      <c r="D1080" s="23"/>
      <c r="E1080" s="23"/>
    </row>
    <row r="1081" spans="1:5" ht="20" customHeight="1">
      <c r="A1081" s="27">
        <v>21</v>
      </c>
      <c r="B1081" s="24">
        <v>29</v>
      </c>
      <c r="C1081" s="21" t="s">
        <v>2632</v>
      </c>
      <c r="D1081" s="23"/>
      <c r="E1081" s="23"/>
    </row>
    <row r="1082" spans="1:5" ht="20" customHeight="1">
      <c r="A1082" s="27">
        <v>21</v>
      </c>
      <c r="B1082" s="24">
        <v>30</v>
      </c>
      <c r="C1082" s="21" t="s">
        <v>11038</v>
      </c>
      <c r="D1082" s="23"/>
      <c r="E1082" s="23"/>
    </row>
    <row r="1083" spans="1:5" ht="20" customHeight="1">
      <c r="A1083" s="27">
        <v>21</v>
      </c>
      <c r="B1083" s="24">
        <v>31</v>
      </c>
      <c r="C1083" s="21" t="s">
        <v>2855</v>
      </c>
      <c r="D1083" s="23"/>
      <c r="E1083" s="23"/>
    </row>
    <row r="1084" spans="1:5" ht="20" customHeight="1">
      <c r="A1084" s="27">
        <v>21</v>
      </c>
      <c r="B1084" s="24">
        <v>32</v>
      </c>
      <c r="C1084" s="21" t="s">
        <v>2634</v>
      </c>
      <c r="D1084" s="23"/>
      <c r="E1084" s="23"/>
    </row>
    <row r="1085" spans="1:5" ht="20" customHeight="1">
      <c r="A1085" s="27">
        <v>21</v>
      </c>
      <c r="B1085" s="24">
        <v>33</v>
      </c>
      <c r="C1085" s="21" t="s">
        <v>11041</v>
      </c>
      <c r="D1085" s="23"/>
      <c r="E1085" s="23"/>
    </row>
    <row r="1086" spans="1:5" ht="20" customHeight="1">
      <c r="A1086" s="27">
        <v>21</v>
      </c>
      <c r="B1086" s="24">
        <v>34</v>
      </c>
      <c r="C1086" s="21" t="s">
        <v>2863</v>
      </c>
      <c r="D1086" s="23"/>
      <c r="E1086" s="23"/>
    </row>
    <row r="1087" spans="1:5" ht="20" customHeight="1">
      <c r="A1087" s="27">
        <v>21</v>
      </c>
      <c r="B1087" s="24">
        <v>35</v>
      </c>
      <c r="C1087" s="21" t="s">
        <v>2644</v>
      </c>
      <c r="D1087" s="23"/>
      <c r="E1087" s="23"/>
    </row>
    <row r="1088" spans="1:5" ht="20" customHeight="1">
      <c r="A1088" s="27">
        <v>21</v>
      </c>
      <c r="B1088" s="24">
        <v>36</v>
      </c>
      <c r="C1088" s="21" t="s">
        <v>11102</v>
      </c>
      <c r="D1088" s="23"/>
      <c r="E1088" s="23"/>
    </row>
    <row r="1089" spans="1:5" ht="20" customHeight="1">
      <c r="A1089" s="27">
        <v>21</v>
      </c>
      <c r="B1089" s="24">
        <v>37</v>
      </c>
      <c r="C1089" s="21" t="s">
        <v>11085</v>
      </c>
      <c r="D1089" s="23"/>
      <c r="E1089" s="23"/>
    </row>
    <row r="1090" spans="1:5" ht="20" customHeight="1">
      <c r="A1090" s="27">
        <v>21</v>
      </c>
      <c r="B1090" s="24">
        <v>38</v>
      </c>
      <c r="C1090" s="21" t="s">
        <v>11046</v>
      </c>
      <c r="D1090" s="23"/>
      <c r="E1090" s="23"/>
    </row>
    <row r="1091" spans="1:5" ht="20" customHeight="1">
      <c r="A1091" s="27">
        <v>21</v>
      </c>
      <c r="B1091" s="24">
        <v>39</v>
      </c>
      <c r="C1091" s="21" t="s">
        <v>2944</v>
      </c>
      <c r="D1091" s="23"/>
      <c r="E1091" s="23"/>
    </row>
    <row r="1092" spans="1:5" ht="20" customHeight="1">
      <c r="A1092" s="27">
        <v>21</v>
      </c>
      <c r="B1092" s="24">
        <v>40</v>
      </c>
      <c r="C1092" s="21" t="s">
        <v>2663</v>
      </c>
      <c r="D1092" s="23"/>
      <c r="E1092" s="23"/>
    </row>
    <row r="1093" spans="1:5" ht="20" customHeight="1">
      <c r="A1093" s="27">
        <v>21</v>
      </c>
      <c r="B1093" s="24">
        <v>41</v>
      </c>
      <c r="C1093" s="21" t="s">
        <v>2591</v>
      </c>
      <c r="D1093" s="23"/>
      <c r="E1093" s="23"/>
    </row>
    <row r="1094" spans="1:5" ht="20" customHeight="1">
      <c r="A1094" s="27">
        <v>21</v>
      </c>
      <c r="B1094" s="24">
        <v>42</v>
      </c>
      <c r="C1094" s="21" t="s">
        <v>2578</v>
      </c>
      <c r="D1094" s="23"/>
      <c r="E1094" s="23"/>
    </row>
    <row r="1095" spans="1:5" ht="20" customHeight="1">
      <c r="A1095" s="27">
        <v>21</v>
      </c>
      <c r="B1095" s="24">
        <v>43</v>
      </c>
      <c r="C1095" s="21" t="s">
        <v>2525</v>
      </c>
      <c r="D1095" s="23"/>
      <c r="E1095" s="23"/>
    </row>
    <row r="1096" spans="1:5" ht="20" customHeight="1">
      <c r="A1096" s="27">
        <v>21</v>
      </c>
      <c r="B1096" s="24">
        <v>44</v>
      </c>
      <c r="C1096" s="21" t="s">
        <v>2568</v>
      </c>
      <c r="D1096" s="23"/>
      <c r="E1096" s="23"/>
    </row>
    <row r="1097" spans="1:5" ht="20" customHeight="1">
      <c r="A1097" s="27">
        <v>21</v>
      </c>
      <c r="B1097" s="24">
        <v>45</v>
      </c>
      <c r="C1097" s="21" t="s">
        <v>11024</v>
      </c>
      <c r="D1097" s="23"/>
      <c r="E1097" s="23"/>
    </row>
    <row r="1098" spans="1:5" ht="20" customHeight="1">
      <c r="A1098" s="27">
        <v>21</v>
      </c>
      <c r="B1098" s="24">
        <v>46</v>
      </c>
      <c r="C1098" s="21" t="s">
        <v>2810</v>
      </c>
      <c r="D1098" s="23"/>
      <c r="E1098" s="23"/>
    </row>
    <row r="1099" spans="1:5" ht="20" customHeight="1">
      <c r="A1099" s="27">
        <v>21</v>
      </c>
      <c r="B1099" s="24">
        <v>47</v>
      </c>
      <c r="C1099" s="21" t="s">
        <v>2594</v>
      </c>
      <c r="D1099" s="23"/>
      <c r="E1099" s="23"/>
    </row>
    <row r="1100" spans="1:5" ht="20" customHeight="1">
      <c r="A1100" s="27">
        <v>21</v>
      </c>
      <c r="B1100" s="24">
        <v>48</v>
      </c>
      <c r="C1100" s="21" t="s">
        <v>2580</v>
      </c>
      <c r="D1100" s="23"/>
      <c r="E1100" s="23"/>
    </row>
    <row r="1101" spans="1:5" ht="20" customHeight="1">
      <c r="A1101" s="27">
        <v>21</v>
      </c>
      <c r="B1101" s="24">
        <v>49</v>
      </c>
      <c r="C1101" s="21" t="s">
        <v>2537</v>
      </c>
      <c r="D1101" s="23"/>
      <c r="E1101" s="23"/>
    </row>
    <row r="1102" spans="1:5" ht="20" customHeight="1">
      <c r="A1102" s="27">
        <v>21</v>
      </c>
      <c r="B1102" s="24">
        <v>50</v>
      </c>
      <c r="C1102" s="21" t="s">
        <v>2620</v>
      </c>
      <c r="D1102" s="23"/>
      <c r="E1102" s="23"/>
    </row>
    <row r="1103" spans="1:5" ht="20" customHeight="1">
      <c r="A1103" s="27">
        <v>21</v>
      </c>
      <c r="B1103" s="24">
        <v>51</v>
      </c>
      <c r="C1103" s="21" t="s">
        <v>2736</v>
      </c>
      <c r="D1103" s="23"/>
      <c r="E1103" s="23"/>
    </row>
    <row r="1104" spans="1:5" ht="20" customHeight="1">
      <c r="A1104" s="27">
        <v>21</v>
      </c>
      <c r="B1104" s="24">
        <v>52</v>
      </c>
      <c r="C1104" s="21" t="s">
        <v>2529</v>
      </c>
      <c r="D1104" s="23"/>
      <c r="E1104" s="23"/>
    </row>
    <row r="1105" spans="1:5" ht="20" customHeight="1">
      <c r="A1105" s="27">
        <v>21</v>
      </c>
      <c r="B1105" s="24">
        <v>53</v>
      </c>
      <c r="C1105" s="21" t="s">
        <v>2572</v>
      </c>
      <c r="D1105" s="23"/>
      <c r="E1105" s="23"/>
    </row>
    <row r="1106" spans="1:5" ht="20" customHeight="1">
      <c r="A1106" s="27">
        <v>21</v>
      </c>
      <c r="B1106" s="24">
        <v>54</v>
      </c>
      <c r="C1106" s="21" t="s">
        <v>11072</v>
      </c>
      <c r="D1106" s="23"/>
      <c r="E1106" s="23"/>
    </row>
    <row r="1107" spans="1:5" ht="20" customHeight="1">
      <c r="A1107" s="27">
        <v>21</v>
      </c>
      <c r="B1107" s="24">
        <v>55</v>
      </c>
      <c r="C1107" s="21" t="s">
        <v>11001</v>
      </c>
      <c r="D1107" s="23"/>
      <c r="E1107" s="23"/>
    </row>
    <row r="1108" spans="1:5" ht="20" customHeight="1">
      <c r="A1108" s="27">
        <v>21</v>
      </c>
      <c r="B1108" s="24">
        <v>56</v>
      </c>
      <c r="C1108" s="21" t="s">
        <v>2719</v>
      </c>
      <c r="D1108" s="23"/>
      <c r="E1108" s="23"/>
    </row>
    <row r="1109" spans="1:5" ht="20" customHeight="1">
      <c r="A1109" s="27">
        <v>21</v>
      </c>
      <c r="B1109" s="24">
        <v>57</v>
      </c>
      <c r="C1109" s="21" t="s">
        <v>11091</v>
      </c>
      <c r="D1109" s="23"/>
      <c r="E1109" s="23"/>
    </row>
    <row r="1110" spans="1:5" ht="20" customHeight="1">
      <c r="A1110" s="27">
        <v>21</v>
      </c>
      <c r="B1110" s="24">
        <v>58</v>
      </c>
      <c r="C1110" s="21" t="s">
        <v>11058</v>
      </c>
      <c r="D1110" s="23"/>
      <c r="E1110" s="23"/>
    </row>
    <row r="1111" spans="1:5" ht="20" customHeight="1">
      <c r="A1111" s="27">
        <v>21</v>
      </c>
      <c r="B1111" s="24">
        <v>59</v>
      </c>
      <c r="C1111" s="21" t="s">
        <v>10749</v>
      </c>
      <c r="D1111" s="23"/>
      <c r="E1111" s="23"/>
    </row>
    <row r="1112" spans="1:5" ht="20" customHeight="1">
      <c r="A1112" s="27">
        <v>21</v>
      </c>
      <c r="B1112" s="24">
        <v>60</v>
      </c>
      <c r="C1112" s="21" t="s">
        <v>29</v>
      </c>
      <c r="D1112" s="23"/>
      <c r="E1112" s="23"/>
    </row>
    <row r="1113" spans="1:5" ht="20" customHeight="1">
      <c r="A1113" s="27">
        <v>21</v>
      </c>
      <c r="B1113" s="24">
        <v>61</v>
      </c>
      <c r="C1113" s="21" t="s">
        <v>29</v>
      </c>
      <c r="D1113" s="23"/>
      <c r="E1113" s="23"/>
    </row>
    <row r="1114" spans="1:5" ht="20" customHeight="1">
      <c r="A1114" s="27">
        <v>21</v>
      </c>
      <c r="B1114" s="24">
        <v>62</v>
      </c>
      <c r="C1114" s="21" t="s">
        <v>2646</v>
      </c>
      <c r="D1114" s="23"/>
      <c r="E1114" s="23"/>
    </row>
    <row r="1115" spans="1:5" ht="20" customHeight="1">
      <c r="A1115" s="27">
        <v>21</v>
      </c>
      <c r="B1115" s="24">
        <v>63</v>
      </c>
      <c r="C1115" s="21" t="s">
        <v>2511</v>
      </c>
      <c r="D1115" s="23"/>
      <c r="E1115" s="23"/>
    </row>
    <row r="1116" spans="1:5" ht="20" customHeight="1">
      <c r="A1116" s="27">
        <v>22</v>
      </c>
      <c r="B1116" s="24">
        <v>22</v>
      </c>
      <c r="C1116" s="21" t="s">
        <v>2991</v>
      </c>
      <c r="D1116" s="23"/>
      <c r="E1116" s="23"/>
    </row>
    <row r="1117" spans="1:5" ht="20" customHeight="1">
      <c r="A1117" s="27">
        <v>22</v>
      </c>
      <c r="B1117" s="24">
        <v>23</v>
      </c>
      <c r="C1117" s="21" t="s">
        <v>2861</v>
      </c>
      <c r="D1117" s="23"/>
      <c r="E1117" s="23"/>
    </row>
    <row r="1118" spans="1:5" ht="20" customHeight="1">
      <c r="A1118" s="27">
        <v>22</v>
      </c>
      <c r="B1118" s="24">
        <v>24</v>
      </c>
      <c r="C1118" s="21" t="s">
        <v>11110</v>
      </c>
      <c r="D1118" s="23"/>
      <c r="E1118" s="23"/>
    </row>
    <row r="1119" spans="1:5" ht="20" customHeight="1">
      <c r="A1119" s="27">
        <v>22</v>
      </c>
      <c r="B1119" s="24">
        <v>25</v>
      </c>
      <c r="C1119" s="21" t="s">
        <v>11097</v>
      </c>
      <c r="D1119" s="23"/>
      <c r="E1119" s="23"/>
    </row>
    <row r="1120" spans="1:5" ht="20" customHeight="1">
      <c r="A1120" s="27">
        <v>22</v>
      </c>
      <c r="B1120" s="24">
        <v>26</v>
      </c>
      <c r="C1120" s="21" t="s">
        <v>11065</v>
      </c>
      <c r="D1120" s="23"/>
      <c r="E1120" s="23"/>
    </row>
    <row r="1121" spans="1:5" ht="20" customHeight="1">
      <c r="A1121" s="27">
        <v>22</v>
      </c>
      <c r="B1121" s="24">
        <v>27</v>
      </c>
      <c r="C1121" s="21" t="s">
        <v>10937</v>
      </c>
      <c r="D1121" s="23"/>
      <c r="E1121" s="23"/>
    </row>
    <row r="1122" spans="1:5" ht="20" customHeight="1">
      <c r="A1122" s="27">
        <v>22</v>
      </c>
      <c r="B1122" s="24">
        <v>28</v>
      </c>
      <c r="C1122" s="21" t="s">
        <v>11036</v>
      </c>
      <c r="D1122" s="23"/>
      <c r="E1122" s="23"/>
    </row>
    <row r="1123" spans="1:5" ht="20" customHeight="1">
      <c r="A1123" s="27">
        <v>22</v>
      </c>
      <c r="B1123" s="24">
        <v>29</v>
      </c>
      <c r="C1123" s="21" t="s">
        <v>2851</v>
      </c>
      <c r="D1123" s="23"/>
      <c r="E1123" s="23"/>
    </row>
    <row r="1124" spans="1:5" ht="20" customHeight="1">
      <c r="A1124" s="27">
        <v>22</v>
      </c>
      <c r="B1124" s="24">
        <v>30</v>
      </c>
      <c r="C1124" s="21" t="s">
        <v>11081</v>
      </c>
      <c r="D1124" s="23"/>
      <c r="E1124" s="23"/>
    </row>
    <row r="1125" spans="1:5" ht="20" customHeight="1">
      <c r="A1125" s="27">
        <v>22</v>
      </c>
      <c r="B1125" s="24">
        <v>31</v>
      </c>
      <c r="C1125" s="21" t="s">
        <v>11038</v>
      </c>
      <c r="D1125" s="23"/>
      <c r="E1125" s="23"/>
    </row>
    <row r="1126" spans="1:5" ht="20" customHeight="1">
      <c r="A1126" s="27">
        <v>22</v>
      </c>
      <c r="B1126" s="24">
        <v>32</v>
      </c>
      <c r="C1126" s="21" t="s">
        <v>2855</v>
      </c>
      <c r="D1126" s="23"/>
      <c r="E1126" s="23"/>
    </row>
    <row r="1127" spans="1:5" ht="20" customHeight="1">
      <c r="A1127" s="27">
        <v>22</v>
      </c>
      <c r="B1127" s="24">
        <v>33</v>
      </c>
      <c r="C1127" s="21" t="s">
        <v>11083</v>
      </c>
      <c r="D1127" s="23"/>
      <c r="E1127" s="23"/>
    </row>
    <row r="1128" spans="1:5" ht="20" customHeight="1">
      <c r="A1128" s="27">
        <v>22</v>
      </c>
      <c r="B1128" s="24">
        <v>34</v>
      </c>
      <c r="C1128" s="21" t="s">
        <v>11041</v>
      </c>
      <c r="D1128" s="23"/>
      <c r="E1128" s="23"/>
    </row>
    <row r="1129" spans="1:5" ht="20" customHeight="1">
      <c r="A1129" s="27">
        <v>22</v>
      </c>
      <c r="B1129" s="24">
        <v>35</v>
      </c>
      <c r="C1129" s="21" t="s">
        <v>2863</v>
      </c>
      <c r="D1129" s="23"/>
      <c r="E1129" s="23"/>
    </row>
    <row r="1130" spans="1:5" ht="20" customHeight="1">
      <c r="A1130" s="27">
        <v>22</v>
      </c>
      <c r="B1130" s="24">
        <v>36</v>
      </c>
      <c r="C1130" s="21" t="s">
        <v>11112</v>
      </c>
      <c r="D1130" s="23"/>
      <c r="E1130" s="23"/>
    </row>
    <row r="1131" spans="1:5" ht="20" customHeight="1">
      <c r="A1131" s="27">
        <v>22</v>
      </c>
      <c r="B1131" s="24">
        <v>37</v>
      </c>
      <c r="C1131" s="21" t="s">
        <v>11102</v>
      </c>
      <c r="D1131" s="23"/>
      <c r="E1131" s="23"/>
    </row>
    <row r="1132" spans="1:5" ht="20" customHeight="1">
      <c r="A1132" s="27">
        <v>22</v>
      </c>
      <c r="B1132" s="24">
        <v>38</v>
      </c>
      <c r="C1132" s="21" t="s">
        <v>11085</v>
      </c>
      <c r="D1132" s="23"/>
      <c r="E1132" s="23"/>
    </row>
    <row r="1133" spans="1:5" ht="20" customHeight="1">
      <c r="A1133" s="27">
        <v>22</v>
      </c>
      <c r="B1133" s="24">
        <v>39</v>
      </c>
      <c r="C1133" s="21" t="s">
        <v>11046</v>
      </c>
      <c r="D1133" s="23"/>
      <c r="E1133" s="23"/>
    </row>
    <row r="1134" spans="1:5" ht="20" customHeight="1">
      <c r="A1134" s="27">
        <v>22</v>
      </c>
      <c r="B1134" s="24">
        <v>40</v>
      </c>
      <c r="C1134" s="21" t="s">
        <v>2944</v>
      </c>
      <c r="D1134" s="23"/>
      <c r="E1134" s="23"/>
    </row>
    <row r="1135" spans="1:5" ht="20" customHeight="1">
      <c r="A1135" s="27">
        <v>22</v>
      </c>
      <c r="B1135" s="24">
        <v>41</v>
      </c>
      <c r="C1135" s="21" t="s">
        <v>2808</v>
      </c>
      <c r="D1135" s="23"/>
      <c r="E1135" s="23"/>
    </row>
    <row r="1136" spans="1:5" ht="20" customHeight="1">
      <c r="A1136" s="27">
        <v>22</v>
      </c>
      <c r="B1136" s="24">
        <v>42</v>
      </c>
      <c r="C1136" s="21" t="s">
        <v>2795</v>
      </c>
      <c r="D1136" s="23"/>
      <c r="E1136" s="23"/>
    </row>
    <row r="1137" spans="1:5" ht="20" customHeight="1">
      <c r="A1137" s="27">
        <v>22</v>
      </c>
      <c r="B1137" s="24">
        <v>43</v>
      </c>
      <c r="C1137" s="21" t="s">
        <v>2734</v>
      </c>
      <c r="D1137" s="23"/>
      <c r="E1137" s="23"/>
    </row>
    <row r="1138" spans="1:5" ht="20" customHeight="1">
      <c r="A1138" s="27">
        <v>22</v>
      </c>
      <c r="B1138" s="24">
        <v>44</v>
      </c>
      <c r="C1138" s="21" t="s">
        <v>2786</v>
      </c>
      <c r="D1138" s="23"/>
      <c r="E1138" s="23"/>
    </row>
    <row r="1139" spans="1:5" ht="20" customHeight="1">
      <c r="A1139" s="27">
        <v>22</v>
      </c>
      <c r="B1139" s="24">
        <v>45</v>
      </c>
      <c r="C1139" s="21" t="s">
        <v>11077</v>
      </c>
      <c r="D1139" s="23"/>
      <c r="E1139" s="23"/>
    </row>
    <row r="1140" spans="1:5" ht="20" customHeight="1">
      <c r="A1140" s="27">
        <v>22</v>
      </c>
      <c r="B1140" s="24">
        <v>46</v>
      </c>
      <c r="C1140" s="21" t="s">
        <v>11024</v>
      </c>
      <c r="D1140" s="23"/>
      <c r="E1140" s="23"/>
    </row>
    <row r="1141" spans="1:5" ht="20" customHeight="1">
      <c r="A1141" s="27">
        <v>22</v>
      </c>
      <c r="B1141" s="24">
        <v>47</v>
      </c>
      <c r="C1141" s="21" t="s">
        <v>2810</v>
      </c>
      <c r="D1141" s="23"/>
      <c r="E1141" s="23"/>
    </row>
    <row r="1142" spans="1:5" ht="20" customHeight="1">
      <c r="A1142" s="27">
        <v>22</v>
      </c>
      <c r="B1142" s="24">
        <v>48</v>
      </c>
      <c r="C1142" s="21" t="s">
        <v>2799</v>
      </c>
      <c r="D1142" s="23"/>
      <c r="E1142" s="23"/>
    </row>
    <row r="1143" spans="1:5" ht="20" customHeight="1">
      <c r="A1143" s="27">
        <v>22</v>
      </c>
      <c r="B1143" s="24">
        <v>49</v>
      </c>
      <c r="C1143" s="21" t="s">
        <v>2750</v>
      </c>
      <c r="D1143" s="23"/>
      <c r="E1143" s="23"/>
    </row>
    <row r="1144" spans="1:5" ht="20" customHeight="1">
      <c r="A1144" s="27">
        <v>22</v>
      </c>
      <c r="B1144" s="24">
        <v>50</v>
      </c>
      <c r="C1144" s="21" t="s">
        <v>2841</v>
      </c>
      <c r="D1144" s="23"/>
      <c r="E1144" s="23"/>
    </row>
    <row r="1145" spans="1:5" ht="20" customHeight="1">
      <c r="A1145" s="27">
        <v>22</v>
      </c>
      <c r="B1145" s="24">
        <v>51</v>
      </c>
      <c r="C1145" s="21" t="s">
        <v>11011</v>
      </c>
      <c r="D1145" s="23"/>
      <c r="E1145" s="23"/>
    </row>
    <row r="1146" spans="1:5" ht="20" customHeight="1">
      <c r="A1146" s="27">
        <v>22</v>
      </c>
      <c r="B1146" s="24">
        <v>52</v>
      </c>
      <c r="C1146" s="21" t="s">
        <v>2736</v>
      </c>
      <c r="D1146" s="23"/>
      <c r="E1146" s="23"/>
    </row>
    <row r="1147" spans="1:5" ht="20" customHeight="1">
      <c r="A1147" s="27">
        <v>22</v>
      </c>
      <c r="B1147" s="24">
        <v>53</v>
      </c>
      <c r="C1147" s="21" t="s">
        <v>2791</v>
      </c>
      <c r="D1147" s="23"/>
      <c r="E1147" s="23"/>
    </row>
    <row r="1148" spans="1:5" ht="20" customHeight="1">
      <c r="A1148" s="27">
        <v>22</v>
      </c>
      <c r="B1148" s="24">
        <v>54</v>
      </c>
      <c r="C1148" s="21" t="s">
        <v>11100</v>
      </c>
      <c r="D1148" s="23"/>
      <c r="E1148" s="23"/>
    </row>
    <row r="1149" spans="1:5" ht="20" customHeight="1">
      <c r="A1149" s="27">
        <v>22</v>
      </c>
      <c r="B1149" s="24">
        <v>55</v>
      </c>
      <c r="C1149" s="21" t="s">
        <v>11072</v>
      </c>
      <c r="D1149" s="23"/>
      <c r="E1149" s="23"/>
    </row>
    <row r="1150" spans="1:5" ht="20" customHeight="1">
      <c r="A1150" s="27">
        <v>22</v>
      </c>
      <c r="B1150" s="24">
        <v>56</v>
      </c>
      <c r="C1150" s="21" t="s">
        <v>11001</v>
      </c>
      <c r="D1150" s="23"/>
      <c r="E1150" s="23"/>
    </row>
    <row r="1151" spans="1:5" ht="20" customHeight="1">
      <c r="A1151" s="27">
        <v>22</v>
      </c>
      <c r="B1151" s="24">
        <v>57</v>
      </c>
      <c r="C1151" s="21" t="s">
        <v>11108</v>
      </c>
      <c r="D1151" s="23"/>
      <c r="E1151" s="23"/>
    </row>
    <row r="1152" spans="1:5" ht="20" customHeight="1">
      <c r="A1152" s="27">
        <v>22</v>
      </c>
      <c r="B1152" s="24">
        <v>58</v>
      </c>
      <c r="C1152" s="21" t="s">
        <v>11091</v>
      </c>
      <c r="D1152" s="23"/>
      <c r="E1152" s="23"/>
    </row>
    <row r="1153" spans="1:5" ht="20" customHeight="1">
      <c r="A1153" s="27">
        <v>22</v>
      </c>
      <c r="B1153" s="24">
        <v>59</v>
      </c>
      <c r="C1153" s="21" t="s">
        <v>11058</v>
      </c>
      <c r="D1153" s="23"/>
      <c r="E1153" s="23"/>
    </row>
    <row r="1154" spans="1:5" ht="20" customHeight="1">
      <c r="A1154" s="27">
        <v>22</v>
      </c>
      <c r="B1154" s="24">
        <v>60</v>
      </c>
      <c r="C1154" s="21" t="s">
        <v>10749</v>
      </c>
      <c r="D1154" s="23"/>
      <c r="E1154" s="23"/>
    </row>
    <row r="1155" spans="1:5" ht="20" customHeight="1">
      <c r="A1155" s="27">
        <v>22</v>
      </c>
      <c r="B1155" s="24">
        <v>61</v>
      </c>
      <c r="C1155" s="21" t="s">
        <v>2996</v>
      </c>
      <c r="D1155" s="23"/>
      <c r="E1155" s="23"/>
    </row>
    <row r="1156" spans="1:5" ht="20" customHeight="1">
      <c r="A1156" s="27">
        <v>22</v>
      </c>
      <c r="B1156" s="24">
        <v>62</v>
      </c>
      <c r="C1156" s="21" t="s">
        <v>2866</v>
      </c>
      <c r="D1156" s="23"/>
      <c r="E1156" s="23"/>
    </row>
    <row r="1157" spans="1:5" ht="20" customHeight="1">
      <c r="A1157" s="27">
        <v>22</v>
      </c>
      <c r="B1157" s="24">
        <v>63</v>
      </c>
      <c r="C1157" s="21" t="s">
        <v>2721</v>
      </c>
      <c r="D1157" s="23"/>
      <c r="E1157" s="23"/>
    </row>
    <row r="1158" spans="1:5" ht="20" customHeight="1">
      <c r="A1158" s="27">
        <v>23</v>
      </c>
      <c r="B1158" s="24">
        <v>23</v>
      </c>
      <c r="C1158" s="21" t="s">
        <v>2991</v>
      </c>
      <c r="D1158" s="23"/>
      <c r="E1158" s="23"/>
    </row>
    <row r="1159" spans="1:5" ht="20" customHeight="1">
      <c r="A1159" s="27">
        <v>23</v>
      </c>
      <c r="B1159" s="24">
        <v>24</v>
      </c>
      <c r="C1159" s="21" t="s">
        <v>11005</v>
      </c>
      <c r="D1159" s="23"/>
      <c r="E1159" s="23"/>
    </row>
    <row r="1160" spans="1:5" ht="20" customHeight="1">
      <c r="A1160" s="27">
        <v>23</v>
      </c>
      <c r="B1160" s="24">
        <v>25</v>
      </c>
      <c r="C1160" s="21" t="s">
        <v>10993</v>
      </c>
      <c r="D1160" s="23"/>
      <c r="E1160" s="23"/>
    </row>
    <row r="1161" spans="1:5" ht="20" customHeight="1">
      <c r="A1161" s="27">
        <v>23</v>
      </c>
      <c r="B1161" s="24">
        <v>26</v>
      </c>
      <c r="C1161" s="21" t="s">
        <v>10965</v>
      </c>
      <c r="D1161" s="23"/>
      <c r="E1161" s="23"/>
    </row>
    <row r="1162" spans="1:5" ht="20" customHeight="1">
      <c r="A1162" s="27">
        <v>23</v>
      </c>
      <c r="B1162" s="24">
        <v>27</v>
      </c>
      <c r="C1162" s="21" t="s">
        <v>10843</v>
      </c>
      <c r="D1162" s="23"/>
      <c r="E1162" s="23"/>
    </row>
    <row r="1163" spans="1:5" ht="20" customHeight="1">
      <c r="A1163" s="27">
        <v>23</v>
      </c>
      <c r="B1163" s="24">
        <v>28</v>
      </c>
      <c r="C1163" s="21" t="s">
        <v>10937</v>
      </c>
      <c r="D1163" s="23"/>
      <c r="E1163" s="23"/>
    </row>
    <row r="1164" spans="1:5" ht="20" customHeight="1">
      <c r="A1164" s="27">
        <v>23</v>
      </c>
      <c r="B1164" s="24">
        <v>29</v>
      </c>
      <c r="C1164" s="21" t="s">
        <v>2985</v>
      </c>
      <c r="D1164" s="23"/>
      <c r="E1164" s="23"/>
    </row>
    <row r="1165" spans="1:5" ht="20" customHeight="1">
      <c r="A1165" s="27">
        <v>23</v>
      </c>
      <c r="B1165" s="24">
        <v>30</v>
      </c>
      <c r="C1165" s="21" t="s">
        <v>10977</v>
      </c>
      <c r="D1165" s="23"/>
      <c r="E1165" s="23"/>
    </row>
    <row r="1166" spans="1:5" ht="20" customHeight="1">
      <c r="A1166" s="27">
        <v>23</v>
      </c>
      <c r="B1166" s="24">
        <v>31</v>
      </c>
      <c r="C1166" s="21" t="s">
        <v>10941</v>
      </c>
      <c r="D1166" s="23"/>
      <c r="E1166" s="23"/>
    </row>
    <row r="1167" spans="1:5" ht="20" customHeight="1">
      <c r="A1167" s="27">
        <v>23</v>
      </c>
      <c r="B1167" s="24">
        <v>32</v>
      </c>
      <c r="C1167" s="21" t="s">
        <v>2987</v>
      </c>
      <c r="D1167" s="23"/>
      <c r="E1167" s="23"/>
    </row>
    <row r="1168" spans="1:5" ht="20" customHeight="1">
      <c r="A1168" s="27">
        <v>23</v>
      </c>
      <c r="B1168" s="24">
        <v>33</v>
      </c>
      <c r="C1168" s="21" t="s">
        <v>10979</v>
      </c>
      <c r="D1168" s="23"/>
      <c r="E1168" s="23"/>
    </row>
    <row r="1169" spans="1:5" ht="20" customHeight="1">
      <c r="A1169" s="27">
        <v>23</v>
      </c>
      <c r="B1169" s="24">
        <v>34</v>
      </c>
      <c r="C1169" s="21" t="s">
        <v>10945</v>
      </c>
      <c r="D1169" s="23"/>
      <c r="E1169" s="23"/>
    </row>
    <row r="1170" spans="1:5" ht="20" customHeight="1">
      <c r="A1170" s="27">
        <v>23</v>
      </c>
      <c r="B1170" s="24">
        <v>35</v>
      </c>
      <c r="C1170" s="21" t="s">
        <v>2994</v>
      </c>
      <c r="D1170" s="23"/>
      <c r="E1170" s="23"/>
    </row>
    <row r="1171" spans="1:5" ht="20" customHeight="1">
      <c r="A1171" s="27">
        <v>23</v>
      </c>
      <c r="B1171" s="24">
        <v>36</v>
      </c>
      <c r="C1171" s="21" t="s">
        <v>11007</v>
      </c>
      <c r="D1171" s="23"/>
      <c r="E1171" s="23"/>
    </row>
    <row r="1172" spans="1:5" ht="20" customHeight="1">
      <c r="A1172" s="27">
        <v>23</v>
      </c>
      <c r="B1172" s="24">
        <v>37</v>
      </c>
      <c r="C1172" s="21" t="s">
        <v>10997</v>
      </c>
      <c r="D1172" s="23"/>
      <c r="E1172" s="23"/>
    </row>
    <row r="1173" spans="1:5" ht="20" customHeight="1">
      <c r="A1173" s="27">
        <v>23</v>
      </c>
      <c r="B1173" s="24">
        <v>38</v>
      </c>
      <c r="C1173" s="21" t="s">
        <v>10983</v>
      </c>
      <c r="D1173" s="23"/>
      <c r="E1173" s="23"/>
    </row>
    <row r="1174" spans="1:5" ht="20" customHeight="1">
      <c r="A1174" s="27">
        <v>23</v>
      </c>
      <c r="B1174" s="24">
        <v>39</v>
      </c>
      <c r="C1174" s="21" t="s">
        <v>10949</v>
      </c>
      <c r="D1174" s="23"/>
      <c r="E1174" s="23"/>
    </row>
    <row r="1175" spans="1:5" ht="20" customHeight="1">
      <c r="A1175" s="27">
        <v>23</v>
      </c>
      <c r="B1175" s="24">
        <v>40</v>
      </c>
      <c r="C1175" s="21" t="s">
        <v>3122</v>
      </c>
      <c r="D1175" s="23"/>
      <c r="E1175" s="23"/>
    </row>
    <row r="1176" spans="1:5" ht="20" customHeight="1">
      <c r="A1176" s="27">
        <v>23</v>
      </c>
      <c r="B1176" s="24">
        <v>41</v>
      </c>
      <c r="C1176" s="21" t="s">
        <v>2944</v>
      </c>
      <c r="D1176" s="23"/>
      <c r="E1176" s="23"/>
    </row>
    <row r="1177" spans="1:5" ht="20" customHeight="1">
      <c r="A1177" s="27">
        <v>23</v>
      </c>
      <c r="B1177" s="24">
        <v>42</v>
      </c>
      <c r="C1177" s="21" t="s">
        <v>2932</v>
      </c>
      <c r="D1177" s="23"/>
      <c r="E1177" s="23"/>
    </row>
    <row r="1178" spans="1:5" ht="20" customHeight="1">
      <c r="A1178" s="27">
        <v>23</v>
      </c>
      <c r="B1178" s="24">
        <v>43</v>
      </c>
      <c r="C1178" s="21" t="s">
        <v>2879</v>
      </c>
      <c r="D1178" s="23"/>
      <c r="E1178" s="23"/>
    </row>
    <row r="1179" spans="1:5" ht="20" customHeight="1">
      <c r="A1179" s="27">
        <v>23</v>
      </c>
      <c r="B1179" s="24">
        <v>44</v>
      </c>
      <c r="C1179" s="21" t="s">
        <v>2924</v>
      </c>
      <c r="D1179" s="23"/>
      <c r="E1179" s="23"/>
    </row>
    <row r="1180" spans="1:5" ht="20" customHeight="1">
      <c r="A1180" s="27">
        <v>23</v>
      </c>
      <c r="B1180" s="24">
        <v>45</v>
      </c>
      <c r="C1180" s="21" t="s">
        <v>10973</v>
      </c>
      <c r="D1180" s="23"/>
      <c r="E1180" s="23"/>
    </row>
    <row r="1181" spans="1:5" ht="20" customHeight="1">
      <c r="A1181" s="27">
        <v>23</v>
      </c>
      <c r="B1181" s="24">
        <v>46</v>
      </c>
      <c r="C1181" s="21" t="s">
        <v>10927</v>
      </c>
      <c r="D1181" s="23"/>
      <c r="E1181" s="23"/>
    </row>
    <row r="1182" spans="1:5" ht="20" customHeight="1">
      <c r="A1182" s="27">
        <v>23</v>
      </c>
      <c r="B1182" s="24">
        <v>47</v>
      </c>
      <c r="C1182" s="21" t="s">
        <v>2948</v>
      </c>
      <c r="D1182" s="23"/>
      <c r="E1182" s="23"/>
    </row>
    <row r="1183" spans="1:5" ht="20" customHeight="1">
      <c r="A1183" s="27">
        <v>23</v>
      </c>
      <c r="B1183" s="24">
        <v>48</v>
      </c>
      <c r="C1183" s="21" t="s">
        <v>2936</v>
      </c>
      <c r="D1183" s="23"/>
      <c r="E1183" s="23"/>
    </row>
    <row r="1184" spans="1:5" ht="20" customHeight="1">
      <c r="A1184" s="27">
        <v>23</v>
      </c>
      <c r="B1184" s="24">
        <v>49</v>
      </c>
      <c r="C1184" s="21" t="s">
        <v>2889</v>
      </c>
      <c r="D1184" s="23"/>
      <c r="E1184" s="23"/>
    </row>
    <row r="1185" spans="1:5" ht="20" customHeight="1">
      <c r="A1185" s="27">
        <v>23</v>
      </c>
      <c r="B1185" s="24">
        <v>50</v>
      </c>
      <c r="C1185" s="21" t="s">
        <v>2973</v>
      </c>
      <c r="D1185" s="23"/>
      <c r="E1185" s="23"/>
    </row>
    <row r="1186" spans="1:5" ht="20" customHeight="1">
      <c r="A1186" s="27">
        <v>23</v>
      </c>
      <c r="B1186" s="24">
        <v>51</v>
      </c>
      <c r="C1186" s="21" t="s">
        <v>10914</v>
      </c>
      <c r="D1186" s="23"/>
      <c r="E1186" s="23"/>
    </row>
    <row r="1187" spans="1:5" ht="20" customHeight="1">
      <c r="A1187" s="27">
        <v>23</v>
      </c>
      <c r="B1187" s="24">
        <v>52</v>
      </c>
      <c r="C1187" s="21" t="s">
        <v>2881</v>
      </c>
      <c r="D1187" s="23"/>
      <c r="E1187" s="23"/>
    </row>
    <row r="1188" spans="1:5" ht="20" customHeight="1">
      <c r="A1188" s="27">
        <v>23</v>
      </c>
      <c r="B1188" s="24">
        <v>53</v>
      </c>
      <c r="C1188" s="21" t="s">
        <v>2928</v>
      </c>
      <c r="D1188" s="23"/>
      <c r="E1188" s="23"/>
    </row>
    <row r="1189" spans="1:5" ht="20" customHeight="1">
      <c r="A1189" s="27">
        <v>23</v>
      </c>
      <c r="B1189" s="24">
        <v>54</v>
      </c>
      <c r="C1189" s="21" t="s">
        <v>10995</v>
      </c>
      <c r="D1189" s="23"/>
      <c r="E1189" s="23"/>
    </row>
    <row r="1190" spans="1:5" ht="20" customHeight="1">
      <c r="A1190" s="27">
        <v>23</v>
      </c>
      <c r="B1190" s="24">
        <v>55</v>
      </c>
      <c r="C1190" s="21" t="s">
        <v>10969</v>
      </c>
      <c r="D1190" s="23"/>
      <c r="E1190" s="23"/>
    </row>
    <row r="1191" spans="1:5" ht="20" customHeight="1">
      <c r="A1191" s="27">
        <v>23</v>
      </c>
      <c r="B1191" s="24">
        <v>56</v>
      </c>
      <c r="C1191" s="21" t="s">
        <v>10903</v>
      </c>
      <c r="D1191" s="23"/>
      <c r="E1191" s="23"/>
    </row>
    <row r="1192" spans="1:5" ht="20" customHeight="1">
      <c r="A1192" s="27">
        <v>23</v>
      </c>
      <c r="B1192" s="24">
        <v>57</v>
      </c>
      <c r="C1192" s="21" t="s">
        <v>11001</v>
      </c>
      <c r="D1192" s="23"/>
      <c r="E1192" s="23"/>
    </row>
    <row r="1193" spans="1:5" ht="20" customHeight="1">
      <c r="A1193" s="27">
        <v>23</v>
      </c>
      <c r="B1193" s="24">
        <v>58</v>
      </c>
      <c r="C1193" s="21" t="s">
        <v>10991</v>
      </c>
      <c r="D1193" s="23"/>
      <c r="E1193" s="23"/>
    </row>
    <row r="1194" spans="1:5" ht="20" customHeight="1">
      <c r="A1194" s="27">
        <v>23</v>
      </c>
      <c r="B1194" s="24">
        <v>59</v>
      </c>
      <c r="C1194" s="21" t="s">
        <v>10960</v>
      </c>
      <c r="D1194" s="23"/>
      <c r="E1194" s="23"/>
    </row>
    <row r="1195" spans="1:5" ht="20" customHeight="1">
      <c r="A1195" s="27">
        <v>23</v>
      </c>
      <c r="B1195" s="24">
        <v>60</v>
      </c>
      <c r="C1195" s="21" t="s">
        <v>29</v>
      </c>
      <c r="D1195" s="23"/>
      <c r="E1195" s="23"/>
    </row>
    <row r="1196" spans="1:5" ht="20" customHeight="1">
      <c r="A1196" s="27">
        <v>23</v>
      </c>
      <c r="B1196" s="24">
        <v>61</v>
      </c>
      <c r="C1196" s="21" t="s">
        <v>10749</v>
      </c>
      <c r="D1196" s="23"/>
      <c r="E1196" s="23"/>
    </row>
    <row r="1197" spans="1:5" ht="20" customHeight="1">
      <c r="A1197" s="27">
        <v>23</v>
      </c>
      <c r="B1197" s="24">
        <v>62</v>
      </c>
      <c r="C1197" s="21" t="s">
        <v>2996</v>
      </c>
      <c r="D1197" s="23"/>
      <c r="E1197" s="23"/>
    </row>
    <row r="1198" spans="1:5" ht="20" customHeight="1">
      <c r="A1198" s="27">
        <v>23</v>
      </c>
      <c r="B1198" s="24">
        <v>63</v>
      </c>
      <c r="C1198" s="21" t="s">
        <v>2866</v>
      </c>
      <c r="D1198" s="23"/>
      <c r="E1198" s="23"/>
    </row>
    <row r="1199" spans="1:5" ht="20" customHeight="1">
      <c r="A1199" s="27">
        <v>24</v>
      </c>
      <c r="B1199" s="24">
        <v>24</v>
      </c>
      <c r="C1199" s="21" t="s">
        <v>10906</v>
      </c>
      <c r="D1199" s="23"/>
      <c r="E1199" s="23"/>
    </row>
    <row r="1200" spans="1:5" ht="20" customHeight="1">
      <c r="A1200" s="27">
        <v>24</v>
      </c>
      <c r="B1200" s="24">
        <v>25</v>
      </c>
      <c r="C1200" s="21" t="s">
        <v>10895</v>
      </c>
      <c r="D1200" s="23"/>
      <c r="E1200" s="23"/>
    </row>
    <row r="1201" spans="1:5" ht="20" customHeight="1">
      <c r="A1201" s="27">
        <v>24</v>
      </c>
      <c r="B1201" s="24">
        <v>26</v>
      </c>
      <c r="C1201" s="21" t="s">
        <v>10870</v>
      </c>
      <c r="D1201" s="23"/>
      <c r="E1201" s="23"/>
    </row>
    <row r="1202" spans="1:5" ht="20" customHeight="1">
      <c r="A1202" s="27">
        <v>24</v>
      </c>
      <c r="B1202" s="24">
        <v>27</v>
      </c>
      <c r="C1202" s="21" t="s">
        <v>10806</v>
      </c>
      <c r="D1202" s="23"/>
      <c r="E1202" s="23"/>
    </row>
    <row r="1203" spans="1:5" ht="20" customHeight="1">
      <c r="A1203" s="27">
        <v>24</v>
      </c>
      <c r="B1203" s="24">
        <v>28</v>
      </c>
      <c r="C1203" s="21" t="s">
        <v>10843</v>
      </c>
      <c r="D1203" s="23"/>
      <c r="E1203" s="23"/>
    </row>
    <row r="1204" spans="1:5" ht="20" customHeight="1">
      <c r="A1204" s="27">
        <v>24</v>
      </c>
      <c r="B1204" s="24">
        <v>29</v>
      </c>
      <c r="C1204" s="21" t="s">
        <v>3585</v>
      </c>
      <c r="D1204" s="23"/>
      <c r="E1204" s="23"/>
    </row>
    <row r="1205" spans="1:5" ht="20" customHeight="1">
      <c r="A1205" s="27">
        <v>24</v>
      </c>
      <c r="B1205" s="24">
        <v>30</v>
      </c>
      <c r="C1205" s="21" t="s">
        <v>10882</v>
      </c>
      <c r="D1205" s="23"/>
      <c r="E1205" s="23"/>
    </row>
    <row r="1206" spans="1:5" ht="20" customHeight="1">
      <c r="A1206" s="27">
        <v>24</v>
      </c>
      <c r="B1206" s="24">
        <v>31</v>
      </c>
      <c r="C1206" s="21" t="s">
        <v>10846</v>
      </c>
      <c r="D1206" s="23"/>
      <c r="E1206" s="23"/>
    </row>
    <row r="1207" spans="1:5" ht="20" customHeight="1">
      <c r="A1207" s="27">
        <v>24</v>
      </c>
      <c r="B1207" s="24">
        <v>32</v>
      </c>
      <c r="C1207" s="21" t="s">
        <v>3598</v>
      </c>
      <c r="D1207" s="23"/>
      <c r="E1207" s="23"/>
    </row>
    <row r="1208" spans="1:5" ht="20" customHeight="1">
      <c r="A1208" s="27">
        <v>24</v>
      </c>
      <c r="B1208" s="24">
        <v>33</v>
      </c>
      <c r="C1208" s="21" t="s">
        <v>10886</v>
      </c>
      <c r="D1208" s="23"/>
      <c r="E1208" s="23"/>
    </row>
    <row r="1209" spans="1:5" ht="20" customHeight="1">
      <c r="A1209" s="27">
        <v>24</v>
      </c>
      <c r="B1209" s="24">
        <v>34</v>
      </c>
      <c r="C1209" s="21" t="s">
        <v>10850</v>
      </c>
      <c r="D1209" s="23"/>
      <c r="E1209" s="23"/>
    </row>
    <row r="1210" spans="1:5" ht="20" customHeight="1">
      <c r="A1210" s="27">
        <v>24</v>
      </c>
      <c r="B1210" s="24">
        <v>35</v>
      </c>
      <c r="C1210" s="21" t="s">
        <v>10680</v>
      </c>
      <c r="D1210" s="23"/>
      <c r="E1210" s="23"/>
    </row>
    <row r="1211" spans="1:5" ht="20" customHeight="1">
      <c r="A1211" s="27">
        <v>24</v>
      </c>
      <c r="B1211" s="24">
        <v>36</v>
      </c>
      <c r="C1211" s="21" t="s">
        <v>10908</v>
      </c>
      <c r="D1211" s="23"/>
      <c r="E1211" s="23"/>
    </row>
    <row r="1212" spans="1:5" ht="20" customHeight="1">
      <c r="A1212" s="27">
        <v>24</v>
      </c>
      <c r="B1212" s="24">
        <v>37</v>
      </c>
      <c r="C1212" s="21" t="s">
        <v>10901</v>
      </c>
      <c r="D1212" s="23"/>
      <c r="E1212" s="23"/>
    </row>
    <row r="1213" spans="1:5" ht="20" customHeight="1">
      <c r="A1213" s="27">
        <v>24</v>
      </c>
      <c r="B1213" s="24">
        <v>38</v>
      </c>
      <c r="C1213" s="21" t="s">
        <v>10888</v>
      </c>
      <c r="D1213" s="23"/>
      <c r="E1213" s="23"/>
    </row>
    <row r="1214" spans="1:5" ht="20" customHeight="1">
      <c r="A1214" s="27">
        <v>24</v>
      </c>
      <c r="B1214" s="24">
        <v>39</v>
      </c>
      <c r="C1214" s="21" t="s">
        <v>10856</v>
      </c>
      <c r="D1214" s="23"/>
      <c r="E1214" s="23"/>
    </row>
    <row r="1215" spans="1:5" ht="20" customHeight="1">
      <c r="A1215" s="27">
        <v>24</v>
      </c>
      <c r="B1215" s="24">
        <v>40</v>
      </c>
      <c r="C1215" s="21" t="s">
        <v>10771</v>
      </c>
      <c r="D1215" s="23"/>
      <c r="E1215" s="23"/>
    </row>
    <row r="1216" spans="1:5" ht="20" customHeight="1">
      <c r="A1216" s="27">
        <v>24</v>
      </c>
      <c r="B1216" s="24">
        <v>41</v>
      </c>
      <c r="C1216" s="21" t="s">
        <v>3122</v>
      </c>
      <c r="D1216" s="23"/>
      <c r="E1216" s="23"/>
    </row>
    <row r="1217" spans="1:5" ht="20" customHeight="1">
      <c r="A1217" s="27">
        <v>24</v>
      </c>
      <c r="B1217" s="24">
        <v>42</v>
      </c>
      <c r="C1217" s="21" t="s">
        <v>3064</v>
      </c>
      <c r="D1217" s="23"/>
      <c r="E1217" s="23"/>
    </row>
    <row r="1218" spans="1:5" ht="20" customHeight="1">
      <c r="A1218" s="27">
        <v>24</v>
      </c>
      <c r="B1218" s="24">
        <v>43</v>
      </c>
      <c r="C1218" s="21" t="s">
        <v>3010</v>
      </c>
      <c r="D1218" s="23"/>
      <c r="E1218" s="23"/>
    </row>
    <row r="1219" spans="1:5" ht="20" customHeight="1">
      <c r="A1219" s="27">
        <v>24</v>
      </c>
      <c r="B1219" s="24">
        <v>44</v>
      </c>
      <c r="C1219" s="21" t="s">
        <v>3049</v>
      </c>
      <c r="D1219" s="23"/>
      <c r="E1219" s="23"/>
    </row>
    <row r="1220" spans="1:5" ht="20" customHeight="1">
      <c r="A1220" s="27">
        <v>24</v>
      </c>
      <c r="B1220" s="24">
        <v>45</v>
      </c>
      <c r="C1220" s="21" t="s">
        <v>10878</v>
      </c>
      <c r="D1220" s="23"/>
      <c r="E1220" s="23"/>
    </row>
    <row r="1221" spans="1:5" ht="20" customHeight="1">
      <c r="A1221" s="27">
        <v>24</v>
      </c>
      <c r="B1221" s="24">
        <v>46</v>
      </c>
      <c r="C1221" s="21" t="s">
        <v>10832</v>
      </c>
      <c r="D1221" s="23"/>
      <c r="E1221" s="23"/>
    </row>
    <row r="1222" spans="1:5" ht="20" customHeight="1">
      <c r="A1222" s="27">
        <v>24</v>
      </c>
      <c r="B1222" s="24">
        <v>47</v>
      </c>
      <c r="C1222" s="21" t="s">
        <v>91</v>
      </c>
      <c r="D1222" s="23"/>
      <c r="E1222" s="23"/>
    </row>
    <row r="1223" spans="1:5" ht="20" customHeight="1">
      <c r="A1223" s="27">
        <v>24</v>
      </c>
      <c r="B1223" s="24">
        <v>48</v>
      </c>
      <c r="C1223" s="21" t="s">
        <v>3080</v>
      </c>
      <c r="D1223" s="23"/>
      <c r="E1223" s="23"/>
    </row>
    <row r="1224" spans="1:5" ht="20" customHeight="1">
      <c r="A1224" s="27">
        <v>24</v>
      </c>
      <c r="B1224" s="24">
        <v>49</v>
      </c>
      <c r="C1224" s="21" t="s">
        <v>3023</v>
      </c>
      <c r="D1224" s="23"/>
      <c r="E1224" s="23"/>
    </row>
    <row r="1225" spans="1:5" ht="20" customHeight="1">
      <c r="A1225" s="27">
        <v>24</v>
      </c>
      <c r="B1225" s="24">
        <v>50</v>
      </c>
      <c r="C1225" s="21" t="s">
        <v>3255</v>
      </c>
      <c r="D1225" s="23"/>
      <c r="E1225" s="23"/>
    </row>
    <row r="1226" spans="1:5" ht="20" customHeight="1">
      <c r="A1226" s="27">
        <v>24</v>
      </c>
      <c r="B1226" s="24">
        <v>51</v>
      </c>
      <c r="C1226" s="21" t="s">
        <v>10819</v>
      </c>
      <c r="D1226" s="23"/>
      <c r="E1226" s="23"/>
    </row>
    <row r="1227" spans="1:5" ht="20" customHeight="1">
      <c r="A1227" s="27">
        <v>24</v>
      </c>
      <c r="B1227" s="24">
        <v>52</v>
      </c>
      <c r="C1227" s="21" t="s">
        <v>3012</v>
      </c>
      <c r="D1227" s="23"/>
      <c r="E1227" s="23"/>
    </row>
    <row r="1228" spans="1:5" ht="20" customHeight="1">
      <c r="A1228" s="27">
        <v>24</v>
      </c>
      <c r="B1228" s="24">
        <v>53</v>
      </c>
      <c r="C1228" s="21" t="s">
        <v>3053</v>
      </c>
      <c r="D1228" s="23"/>
      <c r="E1228" s="23"/>
    </row>
    <row r="1229" spans="1:5" ht="20" customHeight="1">
      <c r="A1229" s="27">
        <v>24</v>
      </c>
      <c r="B1229" s="24">
        <v>54</v>
      </c>
      <c r="C1229" s="21" t="s">
        <v>10897</v>
      </c>
      <c r="D1229" s="23"/>
      <c r="E1229" s="23"/>
    </row>
    <row r="1230" spans="1:5" ht="20" customHeight="1">
      <c r="A1230" s="27">
        <v>24</v>
      </c>
      <c r="B1230" s="24">
        <v>55</v>
      </c>
      <c r="C1230" s="21" t="s">
        <v>10874</v>
      </c>
      <c r="D1230" s="23"/>
      <c r="E1230" s="23"/>
    </row>
    <row r="1231" spans="1:5" ht="20" customHeight="1">
      <c r="A1231" s="27">
        <v>24</v>
      </c>
      <c r="B1231" s="24">
        <v>56</v>
      </c>
      <c r="C1231" s="21" t="s">
        <v>10815</v>
      </c>
      <c r="D1231" s="23"/>
      <c r="E1231" s="23"/>
    </row>
    <row r="1232" spans="1:5" ht="20" customHeight="1">
      <c r="A1232" s="27">
        <v>24</v>
      </c>
      <c r="B1232" s="24">
        <v>57</v>
      </c>
      <c r="C1232" s="21" t="s">
        <v>10903</v>
      </c>
      <c r="D1232" s="23"/>
      <c r="E1232" s="23"/>
    </row>
    <row r="1233" spans="1:5" ht="20" customHeight="1">
      <c r="A1233" s="27">
        <v>24</v>
      </c>
      <c r="B1233" s="24">
        <v>58</v>
      </c>
      <c r="C1233" s="21" t="s">
        <v>10893</v>
      </c>
      <c r="D1233" s="23"/>
      <c r="E1233" s="23"/>
    </row>
    <row r="1234" spans="1:5" ht="20" customHeight="1">
      <c r="A1234" s="27">
        <v>24</v>
      </c>
      <c r="B1234" s="24">
        <v>59</v>
      </c>
      <c r="C1234" s="21" t="s">
        <v>29</v>
      </c>
      <c r="D1234" s="23"/>
      <c r="E1234" s="23"/>
    </row>
    <row r="1235" spans="1:5" ht="20" customHeight="1">
      <c r="A1235" s="27">
        <v>24</v>
      </c>
      <c r="B1235" s="24">
        <v>60</v>
      </c>
      <c r="C1235" s="21" t="s">
        <v>29</v>
      </c>
      <c r="D1235" s="23"/>
      <c r="E1235" s="23"/>
    </row>
    <row r="1236" spans="1:5" ht="20" customHeight="1">
      <c r="A1236" s="27">
        <v>24</v>
      </c>
      <c r="B1236" s="24">
        <v>61</v>
      </c>
      <c r="C1236" s="21" t="s">
        <v>29</v>
      </c>
      <c r="D1236" s="23"/>
      <c r="E1236" s="23"/>
    </row>
    <row r="1237" spans="1:5" ht="20" customHeight="1">
      <c r="A1237" s="27">
        <v>24</v>
      </c>
      <c r="B1237" s="24">
        <v>62</v>
      </c>
      <c r="C1237" s="21" t="s">
        <v>10749</v>
      </c>
      <c r="D1237" s="23"/>
      <c r="E1237" s="23"/>
    </row>
    <row r="1238" spans="1:5" ht="20" customHeight="1">
      <c r="A1238" s="27">
        <v>24</v>
      </c>
      <c r="B1238" s="24">
        <v>63</v>
      </c>
      <c r="C1238" s="21" t="s">
        <v>2996</v>
      </c>
      <c r="D1238" s="23"/>
      <c r="E1238" s="23"/>
    </row>
    <row r="1239" spans="1:5" ht="20" customHeight="1">
      <c r="A1239" s="27">
        <v>25</v>
      </c>
      <c r="B1239" s="24">
        <v>25</v>
      </c>
      <c r="C1239" s="21" t="s">
        <v>3660</v>
      </c>
      <c r="D1239" s="23"/>
      <c r="E1239" s="23"/>
    </row>
    <row r="1240" spans="1:5" ht="20" customHeight="1">
      <c r="A1240" s="27">
        <v>25</v>
      </c>
      <c r="B1240" s="24">
        <v>26</v>
      </c>
      <c r="C1240" s="21" t="s">
        <v>3437</v>
      </c>
      <c r="D1240" s="23"/>
      <c r="E1240" s="23"/>
    </row>
    <row r="1241" spans="1:5" ht="20" customHeight="1">
      <c r="A1241" s="27">
        <v>25</v>
      </c>
      <c r="B1241" s="24">
        <v>27</v>
      </c>
      <c r="C1241" s="21" t="s">
        <v>3226</v>
      </c>
      <c r="D1241" s="23"/>
      <c r="E1241" s="23"/>
    </row>
    <row r="1242" spans="1:5" ht="20" customHeight="1">
      <c r="A1242" s="27">
        <v>25</v>
      </c>
      <c r="B1242" s="24">
        <v>28</v>
      </c>
      <c r="C1242" s="21" t="s">
        <v>3371</v>
      </c>
      <c r="D1242" s="23"/>
      <c r="E1242" s="23"/>
    </row>
    <row r="1243" spans="1:5" ht="20" customHeight="1">
      <c r="A1243" s="27">
        <v>25</v>
      </c>
      <c r="B1243" s="24">
        <v>29</v>
      </c>
      <c r="C1243" s="21" t="s">
        <v>3172</v>
      </c>
      <c r="D1243" s="23"/>
      <c r="E1243" s="23"/>
    </row>
    <row r="1244" spans="1:5" ht="20" customHeight="1">
      <c r="A1244" s="27">
        <v>25</v>
      </c>
      <c r="B1244" s="24">
        <v>30</v>
      </c>
      <c r="C1244" s="21" t="s">
        <v>3585</v>
      </c>
      <c r="D1244" s="23"/>
      <c r="E1244" s="23"/>
    </row>
    <row r="1245" spans="1:5" ht="20" customHeight="1">
      <c r="A1245" s="27">
        <v>25</v>
      </c>
      <c r="B1245" s="24">
        <v>31</v>
      </c>
      <c r="C1245" s="21" t="s">
        <v>3374</v>
      </c>
      <c r="D1245" s="23"/>
      <c r="E1245" s="23"/>
    </row>
    <row r="1246" spans="1:5" ht="20" customHeight="1">
      <c r="A1246" s="27">
        <v>25</v>
      </c>
      <c r="B1246" s="24">
        <v>32</v>
      </c>
      <c r="C1246" s="21" t="s">
        <v>3174</v>
      </c>
      <c r="D1246" s="23"/>
      <c r="E1246" s="23"/>
    </row>
    <row r="1247" spans="1:5" ht="20" customHeight="1">
      <c r="A1247" s="27">
        <v>25</v>
      </c>
      <c r="B1247" s="24">
        <v>33</v>
      </c>
      <c r="C1247" s="21" t="s">
        <v>3598</v>
      </c>
      <c r="D1247" s="23"/>
      <c r="E1247" s="23"/>
    </row>
    <row r="1248" spans="1:5" ht="20" customHeight="1">
      <c r="A1248" s="27">
        <v>25</v>
      </c>
      <c r="B1248" s="24">
        <v>34</v>
      </c>
      <c r="C1248" s="21" t="s">
        <v>3383</v>
      </c>
      <c r="D1248" s="23"/>
      <c r="E1248" s="23"/>
    </row>
    <row r="1249" spans="1:5" ht="20" customHeight="1">
      <c r="A1249" s="27">
        <v>25</v>
      </c>
      <c r="B1249" s="24">
        <v>35</v>
      </c>
      <c r="C1249" s="21" t="s">
        <v>3181</v>
      </c>
      <c r="D1249" s="23"/>
      <c r="E1249" s="23"/>
    </row>
    <row r="1250" spans="1:5" ht="20" customHeight="1">
      <c r="A1250" s="27">
        <v>25</v>
      </c>
      <c r="B1250" s="24">
        <v>36</v>
      </c>
      <c r="C1250" s="21" t="s">
        <v>10680</v>
      </c>
      <c r="D1250" s="23"/>
      <c r="E1250" s="23"/>
    </row>
    <row r="1251" spans="1:5" ht="20" customHeight="1">
      <c r="A1251" s="27">
        <v>25</v>
      </c>
      <c r="B1251" s="24">
        <v>37</v>
      </c>
      <c r="C1251" s="21" t="s">
        <v>3898</v>
      </c>
      <c r="D1251" s="23"/>
      <c r="E1251" s="23"/>
    </row>
    <row r="1252" spans="1:5" ht="20" customHeight="1">
      <c r="A1252" s="27">
        <v>25</v>
      </c>
      <c r="B1252" s="24">
        <v>38</v>
      </c>
      <c r="C1252" s="21" t="s">
        <v>3621</v>
      </c>
      <c r="D1252" s="23"/>
      <c r="E1252" s="23"/>
    </row>
    <row r="1253" spans="1:5" ht="20" customHeight="1">
      <c r="A1253" s="27">
        <v>25</v>
      </c>
      <c r="B1253" s="24">
        <v>39</v>
      </c>
      <c r="C1253" s="21" t="s">
        <v>3404</v>
      </c>
      <c r="D1253" s="23"/>
      <c r="E1253" s="23"/>
    </row>
    <row r="1254" spans="1:5" ht="20" customHeight="1">
      <c r="A1254" s="27">
        <v>25</v>
      </c>
      <c r="B1254" s="24">
        <v>40</v>
      </c>
      <c r="C1254" s="21" t="s">
        <v>3200</v>
      </c>
      <c r="D1254" s="23"/>
      <c r="E1254" s="23"/>
    </row>
    <row r="1255" spans="1:5" ht="20" customHeight="1">
      <c r="A1255" s="27">
        <v>25</v>
      </c>
      <c r="B1255" s="24">
        <v>41</v>
      </c>
      <c r="C1255" s="21" t="s">
        <v>3139</v>
      </c>
      <c r="D1255" s="23"/>
      <c r="E1255" s="23"/>
    </row>
    <row r="1256" spans="1:5" ht="20" customHeight="1">
      <c r="A1256" s="27">
        <v>25</v>
      </c>
      <c r="B1256" s="24">
        <v>42</v>
      </c>
      <c r="C1256" s="21" t="s">
        <v>3122</v>
      </c>
      <c r="D1256" s="23"/>
      <c r="E1256" s="23"/>
    </row>
    <row r="1257" spans="1:5" ht="20" customHeight="1">
      <c r="A1257" s="27">
        <v>25</v>
      </c>
      <c r="B1257" s="24">
        <v>43</v>
      </c>
      <c r="C1257" s="21" t="s">
        <v>3064</v>
      </c>
      <c r="D1257" s="23"/>
      <c r="E1257" s="23"/>
    </row>
    <row r="1258" spans="1:5" ht="20" customHeight="1">
      <c r="A1258" s="27">
        <v>25</v>
      </c>
      <c r="B1258" s="24">
        <v>44</v>
      </c>
      <c r="C1258" s="21" t="s">
        <v>3110</v>
      </c>
      <c r="D1258" s="23"/>
      <c r="E1258" s="23"/>
    </row>
    <row r="1259" spans="1:5" ht="20" customHeight="1">
      <c r="A1259" s="27">
        <v>25</v>
      </c>
      <c r="B1259" s="24">
        <v>45</v>
      </c>
      <c r="C1259" s="21" t="s">
        <v>3547</v>
      </c>
      <c r="D1259" s="23"/>
      <c r="E1259" s="23"/>
    </row>
    <row r="1260" spans="1:5" ht="20" customHeight="1">
      <c r="A1260" s="27">
        <v>25</v>
      </c>
      <c r="B1260" s="24">
        <v>46</v>
      </c>
      <c r="C1260" s="21" t="s">
        <v>3329</v>
      </c>
      <c r="D1260" s="23"/>
      <c r="E1260" s="23"/>
    </row>
    <row r="1261" spans="1:5" ht="20" customHeight="1">
      <c r="A1261" s="27">
        <v>25</v>
      </c>
      <c r="B1261" s="24">
        <v>47</v>
      </c>
      <c r="C1261" s="21" t="s">
        <v>3141</v>
      </c>
      <c r="D1261" s="23"/>
      <c r="E1261" s="23"/>
    </row>
    <row r="1262" spans="1:5" ht="20" customHeight="1">
      <c r="A1262" s="27">
        <v>25</v>
      </c>
      <c r="B1262" s="24">
        <v>48</v>
      </c>
      <c r="C1262" s="21" t="s">
        <v>91</v>
      </c>
      <c r="D1262" s="23"/>
      <c r="E1262" s="23"/>
    </row>
    <row r="1263" spans="1:5" ht="20" customHeight="1">
      <c r="A1263" s="27">
        <v>25</v>
      </c>
      <c r="B1263" s="24">
        <v>49</v>
      </c>
      <c r="C1263" s="21" t="s">
        <v>3080</v>
      </c>
      <c r="D1263" s="23"/>
      <c r="E1263" s="23"/>
    </row>
    <row r="1264" spans="1:5" ht="20" customHeight="1">
      <c r="A1264" s="27">
        <v>25</v>
      </c>
      <c r="B1264" s="24">
        <v>50</v>
      </c>
      <c r="C1264" s="21" t="s">
        <v>3162</v>
      </c>
      <c r="D1264" s="23"/>
      <c r="E1264" s="23"/>
    </row>
    <row r="1265" spans="1:5" ht="20" customHeight="1">
      <c r="A1265" s="27">
        <v>25</v>
      </c>
      <c r="B1265" s="24">
        <v>51</v>
      </c>
      <c r="C1265" s="21" t="s">
        <v>3255</v>
      </c>
      <c r="D1265" s="23"/>
      <c r="E1265" s="23"/>
    </row>
    <row r="1266" spans="1:5" ht="20" customHeight="1">
      <c r="A1266" s="27">
        <v>25</v>
      </c>
      <c r="B1266" s="24">
        <v>52</v>
      </c>
      <c r="C1266" s="21" t="s">
        <v>3067</v>
      </c>
      <c r="D1266" s="23"/>
      <c r="E1266" s="23"/>
    </row>
    <row r="1267" spans="1:5" ht="20" customHeight="1">
      <c r="A1267" s="27">
        <v>25</v>
      </c>
      <c r="B1267" s="24">
        <v>53</v>
      </c>
      <c r="C1267" s="21" t="s">
        <v>3114</v>
      </c>
      <c r="D1267" s="23"/>
      <c r="E1267" s="23"/>
    </row>
    <row r="1268" spans="1:5" ht="20" customHeight="1">
      <c r="A1268" s="27">
        <v>25</v>
      </c>
      <c r="B1268" s="24">
        <v>54</v>
      </c>
      <c r="C1268" s="21" t="s">
        <v>3671</v>
      </c>
      <c r="D1268" s="23"/>
      <c r="E1268" s="23"/>
    </row>
    <row r="1269" spans="1:5" ht="20" customHeight="1">
      <c r="A1269" s="27">
        <v>25</v>
      </c>
      <c r="B1269" s="24">
        <v>55</v>
      </c>
      <c r="C1269" s="21" t="s">
        <v>51</v>
      </c>
      <c r="D1269" s="23"/>
      <c r="E1269" s="23"/>
    </row>
    <row r="1270" spans="1:5" ht="20" customHeight="1">
      <c r="A1270" s="27">
        <v>25</v>
      </c>
      <c r="B1270" s="24">
        <v>56</v>
      </c>
      <c r="C1270" s="21" t="s">
        <v>3233</v>
      </c>
      <c r="D1270" s="23"/>
      <c r="E1270" s="23"/>
    </row>
    <row r="1271" spans="1:5" ht="20" customHeight="1">
      <c r="A1271" s="27">
        <v>25</v>
      </c>
      <c r="B1271" s="24">
        <v>57</v>
      </c>
      <c r="C1271" s="21" t="s">
        <v>3983</v>
      </c>
      <c r="D1271" s="23"/>
      <c r="E1271" s="23"/>
    </row>
    <row r="1272" spans="1:5" ht="20" customHeight="1">
      <c r="A1272" s="27">
        <v>25</v>
      </c>
      <c r="B1272" s="24">
        <v>58</v>
      </c>
      <c r="C1272" s="21" t="s">
        <v>3643</v>
      </c>
      <c r="D1272" s="23"/>
      <c r="E1272" s="23"/>
    </row>
    <row r="1273" spans="1:5" ht="20" customHeight="1">
      <c r="A1273" s="27">
        <v>25</v>
      </c>
      <c r="B1273" s="24">
        <v>59</v>
      </c>
      <c r="C1273" s="21" t="s">
        <v>3423</v>
      </c>
      <c r="D1273" s="23"/>
      <c r="E1273" s="23"/>
    </row>
    <row r="1274" spans="1:5" ht="20" customHeight="1">
      <c r="A1274" s="27">
        <v>25</v>
      </c>
      <c r="B1274" s="24">
        <v>60</v>
      </c>
      <c r="C1274" s="21" t="s">
        <v>3216</v>
      </c>
      <c r="D1274" s="23"/>
      <c r="E1274" s="23"/>
    </row>
    <row r="1275" spans="1:5" ht="20" customHeight="1">
      <c r="A1275" s="27">
        <v>25</v>
      </c>
      <c r="B1275" s="24">
        <v>61</v>
      </c>
      <c r="C1275" s="21" t="s">
        <v>3209</v>
      </c>
      <c r="D1275" s="23"/>
      <c r="E1275" s="23"/>
    </row>
    <row r="1276" spans="1:5" ht="20" customHeight="1">
      <c r="A1276" s="27">
        <v>25</v>
      </c>
      <c r="B1276" s="24">
        <v>62</v>
      </c>
      <c r="C1276" s="21" t="s">
        <v>3187</v>
      </c>
      <c r="D1276" s="23"/>
      <c r="E1276" s="23"/>
    </row>
    <row r="1277" spans="1:5" ht="20" customHeight="1">
      <c r="A1277" s="27">
        <v>25</v>
      </c>
      <c r="B1277" s="24">
        <v>63</v>
      </c>
      <c r="C1277" s="21" t="s">
        <v>3055</v>
      </c>
      <c r="D1277" s="23"/>
      <c r="E1277" s="23"/>
    </row>
    <row r="1278" spans="1:5" ht="20" customHeight="1">
      <c r="A1278" s="27">
        <v>26</v>
      </c>
      <c r="B1278" s="24">
        <v>26</v>
      </c>
      <c r="C1278" s="21" t="s">
        <v>3660</v>
      </c>
      <c r="D1278" s="23"/>
      <c r="E1278" s="23"/>
    </row>
    <row r="1279" spans="1:5" ht="20" customHeight="1">
      <c r="A1279" s="27">
        <v>26</v>
      </c>
      <c r="B1279" s="24">
        <v>27</v>
      </c>
      <c r="C1279" s="21" t="s">
        <v>3437</v>
      </c>
      <c r="D1279" s="23"/>
      <c r="E1279" s="23"/>
    </row>
    <row r="1280" spans="1:5" ht="20" customHeight="1">
      <c r="A1280" s="27">
        <v>26</v>
      </c>
      <c r="B1280" s="24">
        <v>28</v>
      </c>
      <c r="C1280" s="21" t="s">
        <v>3582</v>
      </c>
      <c r="D1280" s="23"/>
      <c r="E1280" s="23"/>
    </row>
    <row r="1281" spans="1:5" ht="20" customHeight="1">
      <c r="A1281" s="27">
        <v>26</v>
      </c>
      <c r="B1281" s="24">
        <v>29</v>
      </c>
      <c r="C1281" s="21" t="s">
        <v>3371</v>
      </c>
      <c r="D1281" s="23"/>
      <c r="E1281" s="23"/>
    </row>
    <row r="1282" spans="1:5" ht="20" customHeight="1">
      <c r="A1282" s="27">
        <v>26</v>
      </c>
      <c r="B1282" s="24">
        <v>30</v>
      </c>
      <c r="C1282" s="21" t="s">
        <v>3803</v>
      </c>
      <c r="D1282" s="23"/>
      <c r="E1282" s="23"/>
    </row>
    <row r="1283" spans="1:5" ht="20" customHeight="1">
      <c r="A1283" s="27">
        <v>26</v>
      </c>
      <c r="B1283" s="24">
        <v>31</v>
      </c>
      <c r="C1283" s="21" t="s">
        <v>3585</v>
      </c>
      <c r="D1283" s="23"/>
      <c r="E1283" s="23"/>
    </row>
    <row r="1284" spans="1:5" ht="20" customHeight="1">
      <c r="A1284" s="27">
        <v>26</v>
      </c>
      <c r="B1284" s="24">
        <v>32</v>
      </c>
      <c r="C1284" s="21" t="s">
        <v>3374</v>
      </c>
      <c r="D1284" s="23"/>
      <c r="E1284" s="23"/>
    </row>
    <row r="1285" spans="1:5" ht="20" customHeight="1">
      <c r="A1285" s="27">
        <v>26</v>
      </c>
      <c r="B1285" s="24">
        <v>33</v>
      </c>
      <c r="C1285" s="21" t="s">
        <v>3811</v>
      </c>
      <c r="D1285" s="23"/>
      <c r="E1285" s="23"/>
    </row>
    <row r="1286" spans="1:5" ht="20" customHeight="1">
      <c r="A1286" s="27">
        <v>26</v>
      </c>
      <c r="B1286" s="24">
        <v>34</v>
      </c>
      <c r="C1286" s="21" t="s">
        <v>3598</v>
      </c>
      <c r="D1286" s="23"/>
      <c r="E1286" s="23"/>
    </row>
    <row r="1287" spans="1:5" ht="20" customHeight="1">
      <c r="A1287" s="27">
        <v>26</v>
      </c>
      <c r="B1287" s="24">
        <v>35</v>
      </c>
      <c r="C1287" s="21" t="s">
        <v>3383</v>
      </c>
      <c r="D1287" s="23"/>
      <c r="E1287" s="23"/>
    </row>
    <row r="1288" spans="1:5" ht="20" customHeight="1">
      <c r="A1288" s="27">
        <v>26</v>
      </c>
      <c r="B1288" s="24">
        <v>36</v>
      </c>
      <c r="C1288" s="21" t="s">
        <v>10721</v>
      </c>
      <c r="D1288" s="23"/>
      <c r="E1288" s="23"/>
    </row>
    <row r="1289" spans="1:5" ht="20" customHeight="1">
      <c r="A1289" s="27">
        <v>26</v>
      </c>
      <c r="B1289" s="24">
        <v>37</v>
      </c>
      <c r="C1289" s="21" t="s">
        <v>10680</v>
      </c>
      <c r="D1289" s="23"/>
      <c r="E1289" s="23"/>
    </row>
    <row r="1290" spans="1:5" ht="20" customHeight="1">
      <c r="A1290" s="27">
        <v>26</v>
      </c>
      <c r="B1290" s="24">
        <v>38</v>
      </c>
      <c r="C1290" s="21" t="s">
        <v>3898</v>
      </c>
      <c r="D1290" s="23"/>
      <c r="E1290" s="23"/>
    </row>
    <row r="1291" spans="1:5" ht="20" customHeight="1">
      <c r="A1291" s="27">
        <v>26</v>
      </c>
      <c r="B1291" s="24">
        <v>39</v>
      </c>
      <c r="C1291" s="21" t="s">
        <v>3621</v>
      </c>
      <c r="D1291" s="23"/>
      <c r="E1291" s="23"/>
    </row>
    <row r="1292" spans="1:5" ht="20" customHeight="1">
      <c r="A1292" s="27">
        <v>26</v>
      </c>
      <c r="B1292" s="24">
        <v>40</v>
      </c>
      <c r="C1292" s="21" t="s">
        <v>3404</v>
      </c>
      <c r="D1292" s="23"/>
      <c r="E1292" s="23"/>
    </row>
    <row r="1293" spans="1:5" ht="20" customHeight="1">
      <c r="A1293" s="27">
        <v>26</v>
      </c>
      <c r="B1293" s="24">
        <v>41</v>
      </c>
      <c r="C1293" s="21" t="s">
        <v>3327</v>
      </c>
      <c r="D1293" s="23"/>
      <c r="E1293" s="23"/>
    </row>
    <row r="1294" spans="1:5" ht="20" customHeight="1">
      <c r="A1294" s="27">
        <v>26</v>
      </c>
      <c r="B1294" s="24">
        <v>42</v>
      </c>
      <c r="C1294" s="21" t="s">
        <v>3312</v>
      </c>
      <c r="D1294" s="23"/>
      <c r="E1294" s="23"/>
    </row>
    <row r="1295" spans="1:5" ht="20" customHeight="1">
      <c r="A1295" s="27">
        <v>26</v>
      </c>
      <c r="B1295" s="24">
        <v>43</v>
      </c>
      <c r="C1295" s="21" t="s">
        <v>3251</v>
      </c>
      <c r="D1295" s="23"/>
      <c r="E1295" s="23"/>
    </row>
    <row r="1296" spans="1:5" ht="20" customHeight="1">
      <c r="A1296" s="27">
        <v>26</v>
      </c>
      <c r="B1296" s="24">
        <v>44</v>
      </c>
      <c r="C1296" s="21" t="s">
        <v>3300</v>
      </c>
      <c r="D1296" s="23"/>
      <c r="E1296" s="23"/>
    </row>
    <row r="1297" spans="1:5" ht="20" customHeight="1">
      <c r="A1297" s="27">
        <v>26</v>
      </c>
      <c r="B1297" s="24">
        <v>45</v>
      </c>
      <c r="C1297" s="21" t="s">
        <v>3759</v>
      </c>
      <c r="D1297" s="23"/>
      <c r="E1297" s="23"/>
    </row>
    <row r="1298" spans="1:5" ht="20" customHeight="1">
      <c r="A1298" s="27">
        <v>26</v>
      </c>
      <c r="B1298" s="24">
        <v>46</v>
      </c>
      <c r="C1298" s="21" t="s">
        <v>3547</v>
      </c>
      <c r="D1298" s="23"/>
      <c r="E1298" s="23"/>
    </row>
    <row r="1299" spans="1:5" ht="20" customHeight="1">
      <c r="A1299" s="27">
        <v>26</v>
      </c>
      <c r="B1299" s="24">
        <v>47</v>
      </c>
      <c r="C1299" s="21" t="s">
        <v>3329</v>
      </c>
      <c r="D1299" s="23"/>
      <c r="E1299" s="23"/>
    </row>
    <row r="1300" spans="1:5" ht="20" customHeight="1">
      <c r="A1300" s="27">
        <v>26</v>
      </c>
      <c r="B1300" s="24">
        <v>48</v>
      </c>
      <c r="C1300" s="21" t="s">
        <v>3316</v>
      </c>
      <c r="D1300" s="23"/>
      <c r="E1300" s="23"/>
    </row>
    <row r="1301" spans="1:5" ht="20" customHeight="1">
      <c r="A1301" s="27">
        <v>26</v>
      </c>
      <c r="B1301" s="24">
        <v>49</v>
      </c>
      <c r="C1301" s="21" t="s">
        <v>3268</v>
      </c>
      <c r="D1301" s="23"/>
      <c r="E1301" s="23"/>
    </row>
    <row r="1302" spans="1:5" ht="20" customHeight="1">
      <c r="A1302" s="27">
        <v>26</v>
      </c>
      <c r="B1302" s="24">
        <v>50</v>
      </c>
      <c r="C1302" s="21" t="s">
        <v>3361</v>
      </c>
      <c r="D1302" s="23"/>
      <c r="E1302" s="23"/>
    </row>
    <row r="1303" spans="1:5" ht="20" customHeight="1">
      <c r="A1303" s="27">
        <v>26</v>
      </c>
      <c r="B1303" s="24">
        <v>51</v>
      </c>
      <c r="C1303" s="21" t="s">
        <v>3475</v>
      </c>
      <c r="D1303" s="23"/>
      <c r="E1303" s="23"/>
    </row>
    <row r="1304" spans="1:5" ht="20" customHeight="1">
      <c r="A1304" s="27">
        <v>26</v>
      </c>
      <c r="B1304" s="24">
        <v>52</v>
      </c>
      <c r="C1304" s="21" t="s">
        <v>3255</v>
      </c>
      <c r="D1304" s="23"/>
      <c r="E1304" s="23"/>
    </row>
    <row r="1305" spans="1:5" ht="20" customHeight="1">
      <c r="A1305" s="27">
        <v>26</v>
      </c>
      <c r="B1305" s="24">
        <v>53</v>
      </c>
      <c r="C1305" s="21" t="s">
        <v>3304</v>
      </c>
      <c r="D1305" s="23"/>
      <c r="E1305" s="23"/>
    </row>
    <row r="1306" spans="1:5" ht="20" customHeight="1">
      <c r="A1306" s="27">
        <v>26</v>
      </c>
      <c r="B1306" s="24">
        <v>54</v>
      </c>
      <c r="C1306" s="21" t="s">
        <v>10623</v>
      </c>
      <c r="D1306" s="23"/>
      <c r="E1306" s="23"/>
    </row>
    <row r="1307" spans="1:5" ht="20" customHeight="1">
      <c r="A1307" s="27">
        <v>26</v>
      </c>
      <c r="B1307" s="24">
        <v>55</v>
      </c>
      <c r="C1307" s="21" t="s">
        <v>3671</v>
      </c>
      <c r="D1307" s="23"/>
      <c r="E1307" s="23"/>
    </row>
    <row r="1308" spans="1:5" ht="20" customHeight="1">
      <c r="A1308" s="27">
        <v>26</v>
      </c>
      <c r="B1308" s="24">
        <v>56</v>
      </c>
      <c r="C1308" s="21" t="s">
        <v>51</v>
      </c>
      <c r="D1308" s="23"/>
      <c r="E1308" s="23"/>
    </row>
    <row r="1309" spans="1:5" ht="20" customHeight="1">
      <c r="A1309" s="27">
        <v>26</v>
      </c>
      <c r="B1309" s="24">
        <v>57</v>
      </c>
      <c r="C1309" s="21" t="s">
        <v>10688</v>
      </c>
      <c r="D1309" s="23"/>
      <c r="E1309" s="23"/>
    </row>
    <row r="1310" spans="1:5" ht="20" customHeight="1">
      <c r="A1310" s="27">
        <v>26</v>
      </c>
      <c r="B1310" s="24">
        <v>58</v>
      </c>
      <c r="C1310" s="21" t="s">
        <v>3983</v>
      </c>
      <c r="D1310" s="23"/>
      <c r="E1310" s="23"/>
    </row>
    <row r="1311" spans="1:5" ht="20" customHeight="1">
      <c r="A1311" s="27">
        <v>26</v>
      </c>
      <c r="B1311" s="24">
        <v>59</v>
      </c>
      <c r="C1311" s="21" t="s">
        <v>3643</v>
      </c>
      <c r="D1311" s="23"/>
      <c r="E1311" s="23"/>
    </row>
    <row r="1312" spans="1:5" ht="20" customHeight="1">
      <c r="A1312" s="27">
        <v>26</v>
      </c>
      <c r="B1312" s="24">
        <v>60</v>
      </c>
      <c r="C1312" s="21" t="s">
        <v>3423</v>
      </c>
      <c r="D1312" s="23"/>
      <c r="E1312" s="23"/>
    </row>
    <row r="1313" spans="1:5" ht="20" customHeight="1">
      <c r="A1313" s="27">
        <v>26</v>
      </c>
      <c r="B1313" s="24">
        <v>61</v>
      </c>
      <c r="C1313" s="21" t="s">
        <v>3417</v>
      </c>
      <c r="D1313" s="23"/>
      <c r="E1313" s="23"/>
    </row>
    <row r="1314" spans="1:5" ht="20" customHeight="1">
      <c r="A1314" s="27">
        <v>26</v>
      </c>
      <c r="B1314" s="24">
        <v>62</v>
      </c>
      <c r="C1314" s="21" t="s">
        <v>3389</v>
      </c>
      <c r="D1314" s="23"/>
      <c r="E1314" s="23"/>
    </row>
    <row r="1315" spans="1:5" ht="20" customHeight="1">
      <c r="A1315" s="27">
        <v>26</v>
      </c>
      <c r="B1315" s="24">
        <v>63</v>
      </c>
      <c r="C1315" s="21" t="s">
        <v>3238</v>
      </c>
      <c r="D1315" s="23"/>
      <c r="E1315" s="23"/>
    </row>
    <row r="1316" spans="1:5" ht="20" customHeight="1">
      <c r="A1316" s="27">
        <v>27</v>
      </c>
      <c r="B1316" s="24">
        <v>27</v>
      </c>
      <c r="C1316" s="21" t="s">
        <v>3660</v>
      </c>
      <c r="D1316" s="23"/>
      <c r="E1316" s="23"/>
    </row>
    <row r="1317" spans="1:5" ht="20" customHeight="1">
      <c r="A1317" s="27">
        <v>27</v>
      </c>
      <c r="B1317" s="24">
        <v>28</v>
      </c>
      <c r="C1317" s="21" t="s">
        <v>3800</v>
      </c>
      <c r="D1317" s="23"/>
      <c r="E1317" s="23"/>
    </row>
    <row r="1318" spans="1:5" ht="20" customHeight="1">
      <c r="A1318" s="27">
        <v>27</v>
      </c>
      <c r="B1318" s="24">
        <v>29</v>
      </c>
      <c r="C1318" s="21" t="s">
        <v>3582</v>
      </c>
      <c r="D1318" s="23"/>
      <c r="E1318" s="23"/>
    </row>
    <row r="1319" spans="1:5" ht="20" customHeight="1">
      <c r="A1319" s="27">
        <v>27</v>
      </c>
      <c r="B1319" s="24">
        <v>30</v>
      </c>
      <c r="C1319" s="21" t="s">
        <v>10672</v>
      </c>
      <c r="D1319" s="23"/>
      <c r="E1319" s="23"/>
    </row>
    <row r="1320" spans="1:5" ht="20" customHeight="1">
      <c r="A1320" s="27">
        <v>27</v>
      </c>
      <c r="B1320" s="24">
        <v>31</v>
      </c>
      <c r="C1320" s="21" t="s">
        <v>3803</v>
      </c>
      <c r="D1320" s="23"/>
      <c r="E1320" s="23"/>
    </row>
    <row r="1321" spans="1:5" ht="20" customHeight="1">
      <c r="A1321" s="27">
        <v>27</v>
      </c>
      <c r="B1321" s="24">
        <v>32</v>
      </c>
      <c r="C1321" s="21" t="s">
        <v>3585</v>
      </c>
      <c r="D1321" s="23"/>
      <c r="E1321" s="23"/>
    </row>
    <row r="1322" spans="1:5" ht="20" customHeight="1">
      <c r="A1322" s="27">
        <v>27</v>
      </c>
      <c r="B1322" s="24">
        <v>33</v>
      </c>
      <c r="C1322" s="21" t="s">
        <v>10675</v>
      </c>
      <c r="D1322" s="23"/>
      <c r="E1322" s="23"/>
    </row>
    <row r="1323" spans="1:5" ht="20" customHeight="1">
      <c r="A1323" s="27">
        <v>27</v>
      </c>
      <c r="B1323" s="24">
        <v>34</v>
      </c>
      <c r="C1323" s="21" t="s">
        <v>3811</v>
      </c>
      <c r="D1323" s="23"/>
      <c r="E1323" s="23"/>
    </row>
    <row r="1324" spans="1:5" ht="20" customHeight="1">
      <c r="A1324" s="27">
        <v>27</v>
      </c>
      <c r="B1324" s="24">
        <v>35</v>
      </c>
      <c r="C1324" s="21" t="s">
        <v>3598</v>
      </c>
      <c r="D1324" s="23"/>
      <c r="E1324" s="23"/>
    </row>
    <row r="1325" spans="1:5" ht="20" customHeight="1">
      <c r="A1325" s="27">
        <v>27</v>
      </c>
      <c r="B1325" s="24">
        <v>36</v>
      </c>
      <c r="C1325" s="21" t="s">
        <v>10737</v>
      </c>
      <c r="D1325" s="23"/>
      <c r="E1325" s="23"/>
    </row>
    <row r="1326" spans="1:5" ht="20" customHeight="1">
      <c r="A1326" s="27">
        <v>27</v>
      </c>
      <c r="B1326" s="24">
        <v>37</v>
      </c>
      <c r="C1326" s="21" t="s">
        <v>10721</v>
      </c>
      <c r="D1326" s="23"/>
      <c r="E1326" s="23"/>
    </row>
    <row r="1327" spans="1:5" ht="20" customHeight="1">
      <c r="A1327" s="27">
        <v>27</v>
      </c>
      <c r="B1327" s="24">
        <v>38</v>
      </c>
      <c r="C1327" s="21" t="s">
        <v>10680</v>
      </c>
      <c r="D1327" s="23"/>
      <c r="E1327" s="23"/>
    </row>
    <row r="1328" spans="1:5" ht="20" customHeight="1">
      <c r="A1328" s="27">
        <v>27</v>
      </c>
      <c r="B1328" s="24">
        <v>39</v>
      </c>
      <c r="C1328" s="21" t="s">
        <v>3898</v>
      </c>
      <c r="D1328" s="23"/>
      <c r="E1328" s="23"/>
    </row>
    <row r="1329" spans="1:5" ht="20" customHeight="1">
      <c r="A1329" s="27">
        <v>27</v>
      </c>
      <c r="B1329" s="24">
        <v>40</v>
      </c>
      <c r="C1329" s="21" t="s">
        <v>3621</v>
      </c>
      <c r="D1329" s="23"/>
      <c r="E1329" s="23"/>
    </row>
    <row r="1330" spans="1:5" ht="20" customHeight="1">
      <c r="A1330" s="27">
        <v>27</v>
      </c>
      <c r="B1330" s="24">
        <v>41</v>
      </c>
      <c r="C1330" s="21" t="s">
        <v>3545</v>
      </c>
      <c r="D1330" s="23"/>
      <c r="E1330" s="23"/>
    </row>
    <row r="1331" spans="1:5" ht="20" customHeight="1">
      <c r="A1331" s="27">
        <v>27</v>
      </c>
      <c r="B1331" s="24">
        <v>42</v>
      </c>
      <c r="C1331" s="21" t="s">
        <v>3532</v>
      </c>
      <c r="D1331" s="23"/>
      <c r="E1331" s="23"/>
    </row>
    <row r="1332" spans="1:5" ht="20" customHeight="1">
      <c r="A1332" s="27">
        <v>27</v>
      </c>
      <c r="B1332" s="24">
        <v>43</v>
      </c>
      <c r="C1332" s="21" t="s">
        <v>3470</v>
      </c>
      <c r="D1332" s="23"/>
      <c r="E1332" s="23"/>
    </row>
    <row r="1333" spans="1:5" ht="20" customHeight="1">
      <c r="A1333" s="27">
        <v>27</v>
      </c>
      <c r="B1333" s="24">
        <v>44</v>
      </c>
      <c r="C1333" s="21" t="s">
        <v>3519</v>
      </c>
      <c r="D1333" s="23"/>
      <c r="E1333" s="23"/>
    </row>
    <row r="1334" spans="1:5" ht="20" customHeight="1">
      <c r="A1334" s="27">
        <v>27</v>
      </c>
      <c r="B1334" s="24">
        <v>45</v>
      </c>
      <c r="C1334" s="21" t="s">
        <v>10658</v>
      </c>
      <c r="D1334" s="23"/>
      <c r="E1334" s="23"/>
    </row>
    <row r="1335" spans="1:5" ht="20" customHeight="1">
      <c r="A1335" s="27">
        <v>27</v>
      </c>
      <c r="B1335" s="24">
        <v>46</v>
      </c>
      <c r="C1335" s="21" t="s">
        <v>3759</v>
      </c>
      <c r="D1335" s="23"/>
      <c r="E1335" s="23"/>
    </row>
    <row r="1336" spans="1:5" ht="20" customHeight="1">
      <c r="A1336" s="27">
        <v>27</v>
      </c>
      <c r="B1336" s="24">
        <v>47</v>
      </c>
      <c r="C1336" s="21" t="s">
        <v>3547</v>
      </c>
      <c r="D1336" s="23"/>
      <c r="E1336" s="23"/>
    </row>
    <row r="1337" spans="1:5" ht="20" customHeight="1">
      <c r="A1337" s="27">
        <v>27</v>
      </c>
      <c r="B1337" s="24">
        <v>48</v>
      </c>
      <c r="C1337" s="21" t="s">
        <v>3534</v>
      </c>
      <c r="D1337" s="23"/>
      <c r="E1337" s="23"/>
    </row>
    <row r="1338" spans="1:5" ht="20" customHeight="1">
      <c r="A1338" s="27">
        <v>27</v>
      </c>
      <c r="B1338" s="24">
        <v>49</v>
      </c>
      <c r="C1338" s="21" t="s">
        <v>3484</v>
      </c>
      <c r="D1338" s="23"/>
      <c r="E1338" s="23"/>
    </row>
    <row r="1339" spans="1:5" ht="20" customHeight="1">
      <c r="A1339" s="27">
        <v>27</v>
      </c>
      <c r="B1339" s="24">
        <v>50</v>
      </c>
      <c r="C1339" s="21" t="s">
        <v>3572</v>
      </c>
      <c r="D1339" s="23"/>
      <c r="E1339" s="23"/>
    </row>
    <row r="1340" spans="1:5" ht="20" customHeight="1">
      <c r="A1340" s="27">
        <v>27</v>
      </c>
      <c r="B1340" s="24">
        <v>51</v>
      </c>
      <c r="C1340" s="21" t="s">
        <v>3694</v>
      </c>
      <c r="D1340" s="23"/>
      <c r="E1340" s="23"/>
    </row>
    <row r="1341" spans="1:5" ht="20" customHeight="1">
      <c r="A1341" s="27">
        <v>27</v>
      </c>
      <c r="B1341" s="24">
        <v>52</v>
      </c>
      <c r="C1341" s="21" t="s">
        <v>3475</v>
      </c>
      <c r="D1341" s="23"/>
      <c r="E1341" s="23"/>
    </row>
    <row r="1342" spans="1:5" ht="20" customHeight="1">
      <c r="A1342" s="27">
        <v>27</v>
      </c>
      <c r="B1342" s="24">
        <v>53</v>
      </c>
      <c r="C1342" s="21" t="s">
        <v>3524</v>
      </c>
      <c r="D1342" s="23"/>
      <c r="E1342" s="23"/>
    </row>
    <row r="1343" spans="1:5" ht="20" customHeight="1">
      <c r="A1343" s="27">
        <v>27</v>
      </c>
      <c r="B1343" s="24">
        <v>54</v>
      </c>
      <c r="C1343" s="21" t="s">
        <v>10706</v>
      </c>
      <c r="D1343" s="23"/>
      <c r="E1343" s="23"/>
    </row>
    <row r="1344" spans="1:5" ht="20" customHeight="1">
      <c r="A1344" s="27">
        <v>27</v>
      </c>
      <c r="B1344" s="24">
        <v>55</v>
      </c>
      <c r="C1344" s="21" t="s">
        <v>10623</v>
      </c>
      <c r="D1344" s="23"/>
      <c r="E1344" s="23"/>
    </row>
    <row r="1345" spans="1:5" ht="20" customHeight="1">
      <c r="A1345" s="27">
        <v>27</v>
      </c>
      <c r="B1345" s="24">
        <v>56</v>
      </c>
      <c r="C1345" s="21" t="s">
        <v>3671</v>
      </c>
      <c r="D1345" s="23"/>
      <c r="E1345" s="23"/>
    </row>
    <row r="1346" spans="1:5" ht="20" customHeight="1">
      <c r="A1346" s="27">
        <v>27</v>
      </c>
      <c r="B1346" s="24">
        <v>57</v>
      </c>
      <c r="C1346" s="21" t="s">
        <v>10725</v>
      </c>
      <c r="D1346" s="23"/>
      <c r="E1346" s="23"/>
    </row>
    <row r="1347" spans="1:5" ht="20" customHeight="1">
      <c r="A1347" s="27">
        <v>27</v>
      </c>
      <c r="B1347" s="24">
        <v>58</v>
      </c>
      <c r="C1347" s="21" t="s">
        <v>10688</v>
      </c>
      <c r="D1347" s="23"/>
      <c r="E1347" s="23"/>
    </row>
    <row r="1348" spans="1:5" ht="20" customHeight="1">
      <c r="A1348" s="27">
        <v>27</v>
      </c>
      <c r="B1348" s="24">
        <v>59</v>
      </c>
      <c r="C1348" s="21" t="s">
        <v>3983</v>
      </c>
      <c r="D1348" s="23"/>
      <c r="E1348" s="23"/>
    </row>
    <row r="1349" spans="1:5" ht="20" customHeight="1">
      <c r="A1349" s="27">
        <v>27</v>
      </c>
      <c r="B1349" s="24">
        <v>60</v>
      </c>
      <c r="C1349" s="21" t="s">
        <v>3643</v>
      </c>
      <c r="D1349" s="23"/>
      <c r="E1349" s="23"/>
    </row>
    <row r="1350" spans="1:5" ht="20" customHeight="1">
      <c r="A1350" s="27">
        <v>27</v>
      </c>
      <c r="B1350" s="24">
        <v>61</v>
      </c>
      <c r="C1350" s="21" t="s">
        <v>3638</v>
      </c>
      <c r="D1350" s="23"/>
      <c r="E1350" s="23"/>
    </row>
    <row r="1351" spans="1:5" ht="20" customHeight="1">
      <c r="A1351" s="27">
        <v>27</v>
      </c>
      <c r="B1351" s="24">
        <v>62</v>
      </c>
      <c r="C1351" s="21" t="s">
        <v>3603</v>
      </c>
      <c r="D1351" s="23"/>
      <c r="E1351" s="23"/>
    </row>
    <row r="1352" spans="1:5" ht="20" customHeight="1">
      <c r="A1352" s="27">
        <v>27</v>
      </c>
      <c r="B1352" s="24">
        <v>63</v>
      </c>
      <c r="C1352" s="21" t="s">
        <v>3456</v>
      </c>
      <c r="D1352" s="23"/>
      <c r="E1352" s="23"/>
    </row>
    <row r="1353" spans="1:5" ht="20" customHeight="1">
      <c r="A1353" s="27">
        <v>28</v>
      </c>
      <c r="B1353" s="24">
        <v>28</v>
      </c>
      <c r="C1353" s="21" t="s">
        <v>10670</v>
      </c>
      <c r="D1353" s="23"/>
      <c r="E1353" s="23"/>
    </row>
    <row r="1354" spans="1:5" ht="20" customHeight="1">
      <c r="A1354" s="27">
        <v>28</v>
      </c>
      <c r="B1354" s="24">
        <v>29</v>
      </c>
      <c r="C1354" s="21" t="s">
        <v>3800</v>
      </c>
      <c r="D1354" s="23"/>
      <c r="E1354" s="23"/>
    </row>
    <row r="1355" spans="1:5" ht="20" customHeight="1">
      <c r="A1355" s="27">
        <v>28</v>
      </c>
      <c r="B1355" s="24">
        <v>30</v>
      </c>
      <c r="C1355" s="21" t="s">
        <v>10717</v>
      </c>
      <c r="D1355" s="23"/>
      <c r="E1355" s="23"/>
    </row>
    <row r="1356" spans="1:5" ht="20" customHeight="1">
      <c r="A1356" s="27">
        <v>28</v>
      </c>
      <c r="B1356" s="24">
        <v>31</v>
      </c>
      <c r="C1356" s="21" t="s">
        <v>10672</v>
      </c>
      <c r="D1356" s="23"/>
      <c r="E1356" s="23"/>
    </row>
    <row r="1357" spans="1:5" ht="20" customHeight="1">
      <c r="A1357" s="27">
        <v>28</v>
      </c>
      <c r="B1357" s="24">
        <v>32</v>
      </c>
      <c r="C1357" s="21" t="s">
        <v>3803</v>
      </c>
      <c r="D1357" s="23"/>
      <c r="E1357" s="23"/>
    </row>
    <row r="1358" spans="1:5" ht="20" customHeight="1">
      <c r="A1358" s="27">
        <v>28</v>
      </c>
      <c r="B1358" s="24">
        <v>33</v>
      </c>
      <c r="C1358" s="21" t="s">
        <v>10719</v>
      </c>
      <c r="D1358" s="23"/>
      <c r="E1358" s="23"/>
    </row>
    <row r="1359" spans="1:5" ht="20" customHeight="1">
      <c r="A1359" s="27">
        <v>28</v>
      </c>
      <c r="B1359" s="24">
        <v>34</v>
      </c>
      <c r="C1359" s="21" t="s">
        <v>10675</v>
      </c>
      <c r="D1359" s="23"/>
      <c r="E1359" s="23"/>
    </row>
    <row r="1360" spans="1:5" ht="20" customHeight="1">
      <c r="A1360" s="27">
        <v>28</v>
      </c>
      <c r="B1360" s="24">
        <v>35</v>
      </c>
      <c r="C1360" s="21" t="s">
        <v>3811</v>
      </c>
      <c r="D1360" s="23"/>
      <c r="E1360" s="23"/>
    </row>
    <row r="1361" spans="1:5" ht="20" customHeight="1">
      <c r="A1361" s="27">
        <v>28</v>
      </c>
      <c r="B1361" s="24">
        <v>36</v>
      </c>
      <c r="C1361" s="21" t="s">
        <v>10747</v>
      </c>
      <c r="D1361" s="23"/>
      <c r="E1361" s="23"/>
    </row>
    <row r="1362" spans="1:5" ht="20" customHeight="1">
      <c r="A1362" s="27">
        <v>28</v>
      </c>
      <c r="B1362" s="24">
        <v>37</v>
      </c>
      <c r="C1362" s="21" t="s">
        <v>10737</v>
      </c>
      <c r="D1362" s="23"/>
      <c r="E1362" s="23"/>
    </row>
    <row r="1363" spans="1:5" ht="20" customHeight="1">
      <c r="A1363" s="27">
        <v>28</v>
      </c>
      <c r="B1363" s="24">
        <v>38</v>
      </c>
      <c r="C1363" s="21" t="s">
        <v>10721</v>
      </c>
      <c r="D1363" s="23"/>
      <c r="E1363" s="23"/>
    </row>
    <row r="1364" spans="1:5" ht="20" customHeight="1">
      <c r="A1364" s="27">
        <v>28</v>
      </c>
      <c r="B1364" s="24">
        <v>39</v>
      </c>
      <c r="C1364" s="21" t="s">
        <v>10680</v>
      </c>
      <c r="D1364" s="23"/>
      <c r="E1364" s="23"/>
    </row>
    <row r="1365" spans="1:5" ht="20" customHeight="1">
      <c r="A1365" s="27">
        <v>28</v>
      </c>
      <c r="B1365" s="24">
        <v>40</v>
      </c>
      <c r="C1365" s="21" t="s">
        <v>3898</v>
      </c>
      <c r="D1365" s="23"/>
      <c r="E1365" s="23"/>
    </row>
    <row r="1366" spans="1:5" ht="20" customHeight="1">
      <c r="A1366" s="27">
        <v>28</v>
      </c>
      <c r="B1366" s="24">
        <v>41</v>
      </c>
      <c r="C1366" s="21" t="s">
        <v>3757</v>
      </c>
      <c r="D1366" s="23"/>
      <c r="E1366" s="23"/>
    </row>
    <row r="1367" spans="1:5" ht="20" customHeight="1">
      <c r="A1367" s="27">
        <v>28</v>
      </c>
      <c r="B1367" s="24">
        <v>42</v>
      </c>
      <c r="C1367" s="21" t="s">
        <v>3744</v>
      </c>
      <c r="D1367" s="23"/>
      <c r="E1367" s="23"/>
    </row>
    <row r="1368" spans="1:5" ht="20" customHeight="1">
      <c r="A1368" s="27">
        <v>28</v>
      </c>
      <c r="B1368" s="24">
        <v>43</v>
      </c>
      <c r="C1368" s="21" t="s">
        <v>3692</v>
      </c>
      <c r="D1368" s="23"/>
      <c r="E1368" s="23"/>
    </row>
    <row r="1369" spans="1:5" ht="20" customHeight="1">
      <c r="A1369" s="27">
        <v>28</v>
      </c>
      <c r="B1369" s="24">
        <v>44</v>
      </c>
      <c r="C1369" s="21" t="s">
        <v>3734</v>
      </c>
      <c r="D1369" s="23"/>
      <c r="E1369" s="23"/>
    </row>
    <row r="1370" spans="1:5" ht="20" customHeight="1">
      <c r="A1370" s="27">
        <v>28</v>
      </c>
      <c r="B1370" s="24">
        <v>45</v>
      </c>
      <c r="C1370" s="21" t="s">
        <v>10711</v>
      </c>
      <c r="D1370" s="23"/>
      <c r="E1370" s="23"/>
    </row>
    <row r="1371" spans="1:5" ht="20" customHeight="1">
      <c r="A1371" s="27">
        <v>28</v>
      </c>
      <c r="B1371" s="24">
        <v>46</v>
      </c>
      <c r="C1371" s="21" t="s">
        <v>10658</v>
      </c>
      <c r="D1371" s="23"/>
      <c r="E1371" s="23"/>
    </row>
    <row r="1372" spans="1:5" ht="20" customHeight="1">
      <c r="A1372" s="27">
        <v>28</v>
      </c>
      <c r="B1372" s="24">
        <v>47</v>
      </c>
      <c r="C1372" s="21" t="s">
        <v>3759</v>
      </c>
      <c r="D1372" s="23"/>
      <c r="E1372" s="23"/>
    </row>
    <row r="1373" spans="1:5" ht="20" customHeight="1">
      <c r="A1373" s="27">
        <v>28</v>
      </c>
      <c r="B1373" s="24">
        <v>48</v>
      </c>
      <c r="C1373" s="21" t="s">
        <v>3748</v>
      </c>
      <c r="D1373" s="23"/>
      <c r="E1373" s="23"/>
    </row>
    <row r="1374" spans="1:5" ht="20" customHeight="1">
      <c r="A1374" s="27">
        <v>28</v>
      </c>
      <c r="B1374" s="24">
        <v>49</v>
      </c>
      <c r="C1374" s="21" t="s">
        <v>3705</v>
      </c>
      <c r="D1374" s="23"/>
      <c r="E1374" s="23"/>
    </row>
    <row r="1375" spans="1:5" ht="20" customHeight="1">
      <c r="A1375" s="27">
        <v>28</v>
      </c>
      <c r="B1375" s="24">
        <v>50</v>
      </c>
      <c r="C1375" s="21" t="s">
        <v>3787</v>
      </c>
      <c r="D1375" s="23"/>
      <c r="E1375" s="23"/>
    </row>
    <row r="1376" spans="1:5" ht="20" customHeight="1">
      <c r="A1376" s="27">
        <v>28</v>
      </c>
      <c r="B1376" s="24">
        <v>51</v>
      </c>
      <c r="C1376" s="21" t="s">
        <v>10645</v>
      </c>
      <c r="D1376" s="23"/>
      <c r="E1376" s="23"/>
    </row>
    <row r="1377" spans="1:5" ht="20" customHeight="1">
      <c r="A1377" s="27">
        <v>28</v>
      </c>
      <c r="B1377" s="24">
        <v>52</v>
      </c>
      <c r="C1377" s="21" t="s">
        <v>3694</v>
      </c>
      <c r="D1377" s="23"/>
      <c r="E1377" s="23"/>
    </row>
    <row r="1378" spans="1:5" ht="20" customHeight="1">
      <c r="A1378" s="27">
        <v>28</v>
      </c>
      <c r="B1378" s="24">
        <v>53</v>
      </c>
      <c r="C1378" s="21" t="s">
        <v>3740</v>
      </c>
      <c r="D1378" s="23"/>
      <c r="E1378" s="23"/>
    </row>
    <row r="1379" spans="1:5" ht="20" customHeight="1">
      <c r="A1379" s="27">
        <v>28</v>
      </c>
      <c r="B1379" s="24">
        <v>54</v>
      </c>
      <c r="C1379" s="21" t="s">
        <v>10735</v>
      </c>
      <c r="D1379" s="23"/>
      <c r="E1379" s="23"/>
    </row>
    <row r="1380" spans="1:5" ht="20" customHeight="1">
      <c r="A1380" s="27">
        <v>28</v>
      </c>
      <c r="B1380" s="24">
        <v>55</v>
      </c>
      <c r="C1380" s="21" t="s">
        <v>10706</v>
      </c>
      <c r="D1380" s="23"/>
      <c r="E1380" s="23"/>
    </row>
    <row r="1381" spans="1:5" ht="20" customHeight="1">
      <c r="A1381" s="27">
        <v>28</v>
      </c>
      <c r="B1381" s="24">
        <v>56</v>
      </c>
      <c r="C1381" s="21" t="s">
        <v>10623</v>
      </c>
      <c r="D1381" s="23"/>
      <c r="E1381" s="23"/>
    </row>
    <row r="1382" spans="1:5" ht="20" customHeight="1">
      <c r="A1382" s="27">
        <v>28</v>
      </c>
      <c r="B1382" s="24">
        <v>57</v>
      </c>
      <c r="C1382" s="21" t="s">
        <v>10740</v>
      </c>
      <c r="D1382" s="23"/>
      <c r="E1382" s="23"/>
    </row>
    <row r="1383" spans="1:5" ht="20" customHeight="1">
      <c r="A1383" s="27">
        <v>28</v>
      </c>
      <c r="B1383" s="24">
        <v>58</v>
      </c>
      <c r="C1383" s="21" t="s">
        <v>10725</v>
      </c>
      <c r="D1383" s="23"/>
      <c r="E1383" s="23"/>
    </row>
    <row r="1384" spans="1:5" ht="20" customHeight="1">
      <c r="A1384" s="27">
        <v>28</v>
      </c>
      <c r="B1384" s="24">
        <v>59</v>
      </c>
      <c r="C1384" s="21" t="s">
        <v>10688</v>
      </c>
      <c r="D1384" s="23"/>
      <c r="E1384" s="23"/>
    </row>
    <row r="1385" spans="1:5" ht="20" customHeight="1">
      <c r="A1385" s="27">
        <v>28</v>
      </c>
      <c r="B1385" s="24">
        <v>60</v>
      </c>
      <c r="C1385" s="21" t="s">
        <v>3983</v>
      </c>
      <c r="D1385" s="23"/>
      <c r="E1385" s="23"/>
    </row>
    <row r="1386" spans="1:5" ht="20" customHeight="1">
      <c r="A1386" s="27">
        <v>28</v>
      </c>
      <c r="B1386" s="24">
        <v>61</v>
      </c>
      <c r="C1386" s="21" t="s">
        <v>3955</v>
      </c>
      <c r="D1386" s="23"/>
      <c r="E1386" s="23"/>
    </row>
    <row r="1387" spans="1:5" ht="20" customHeight="1">
      <c r="A1387" s="27">
        <v>28</v>
      </c>
      <c r="B1387" s="24">
        <v>62</v>
      </c>
      <c r="C1387" s="21" t="s">
        <v>3815</v>
      </c>
      <c r="D1387" s="23"/>
      <c r="E1387" s="23"/>
    </row>
    <row r="1388" spans="1:5" ht="20" customHeight="1">
      <c r="A1388" s="27">
        <v>28</v>
      </c>
      <c r="B1388" s="24">
        <v>63</v>
      </c>
      <c r="C1388" s="21" t="s">
        <v>3679</v>
      </c>
      <c r="D1388" s="23"/>
      <c r="E1388" s="23"/>
    </row>
    <row r="1389" spans="1:5" ht="20" customHeight="1">
      <c r="A1389" s="27">
        <v>29</v>
      </c>
      <c r="B1389" s="24">
        <v>29</v>
      </c>
      <c r="C1389" s="21" t="s">
        <v>3947</v>
      </c>
      <c r="D1389" s="23"/>
      <c r="E1389" s="23"/>
    </row>
    <row r="1390" spans="1:5" ht="20" customHeight="1">
      <c r="A1390" s="27">
        <v>29</v>
      </c>
      <c r="B1390" s="24">
        <v>30</v>
      </c>
      <c r="C1390" s="21" t="s">
        <v>10572</v>
      </c>
      <c r="D1390" s="23"/>
      <c r="E1390" s="23"/>
    </row>
    <row r="1391" spans="1:5" ht="20" customHeight="1">
      <c r="A1391" s="27">
        <v>29</v>
      </c>
      <c r="B1391" s="24">
        <v>31</v>
      </c>
      <c r="C1391" s="21" t="s">
        <v>10278</v>
      </c>
      <c r="D1391" s="23"/>
      <c r="E1391" s="23"/>
    </row>
    <row r="1392" spans="1:5" ht="20" customHeight="1">
      <c r="A1392" s="27">
        <v>29</v>
      </c>
      <c r="B1392" s="24">
        <v>32</v>
      </c>
      <c r="C1392" s="21" t="s">
        <v>3949</v>
      </c>
      <c r="D1392" s="23"/>
      <c r="E1392" s="23"/>
    </row>
    <row r="1393" spans="1:5" ht="20" customHeight="1">
      <c r="A1393" s="27">
        <v>29</v>
      </c>
      <c r="B1393" s="24">
        <v>33</v>
      </c>
      <c r="C1393" s="21" t="s">
        <v>10575</v>
      </c>
      <c r="D1393" s="23"/>
      <c r="E1393" s="23"/>
    </row>
    <row r="1394" spans="1:5" ht="20" customHeight="1">
      <c r="A1394" s="27">
        <v>29</v>
      </c>
      <c r="B1394" s="24">
        <v>34</v>
      </c>
      <c r="C1394" s="21" t="s">
        <v>10443</v>
      </c>
      <c r="D1394" s="23"/>
      <c r="E1394" s="23"/>
    </row>
    <row r="1395" spans="1:5" ht="20" customHeight="1">
      <c r="A1395" s="27">
        <v>29</v>
      </c>
      <c r="B1395" s="24">
        <v>35</v>
      </c>
      <c r="C1395" s="21" t="s">
        <v>3953</v>
      </c>
      <c r="D1395" s="23"/>
      <c r="E1395" s="23"/>
    </row>
    <row r="1396" spans="1:5" ht="20" customHeight="1">
      <c r="A1396" s="27">
        <v>29</v>
      </c>
      <c r="B1396" s="24">
        <v>36</v>
      </c>
      <c r="C1396" s="21" t="s">
        <v>10634</v>
      </c>
      <c r="D1396" s="23"/>
      <c r="E1396" s="23"/>
    </row>
    <row r="1397" spans="1:5" ht="20" customHeight="1">
      <c r="A1397" s="27">
        <v>29</v>
      </c>
      <c r="B1397" s="24">
        <v>37</v>
      </c>
      <c r="C1397" s="21" t="s">
        <v>10618</v>
      </c>
      <c r="D1397" s="23"/>
      <c r="E1397" s="23"/>
    </row>
    <row r="1398" spans="1:5" ht="20" customHeight="1">
      <c r="A1398" s="27">
        <v>29</v>
      </c>
      <c r="B1398" s="24">
        <v>38</v>
      </c>
      <c r="C1398" s="21" t="s">
        <v>10584</v>
      </c>
      <c r="D1398" s="23"/>
      <c r="E1398" s="23"/>
    </row>
    <row r="1399" spans="1:5" ht="20" customHeight="1">
      <c r="A1399" s="27">
        <v>29</v>
      </c>
      <c r="B1399" s="24">
        <v>39</v>
      </c>
      <c r="C1399" s="21" t="s">
        <v>10484</v>
      </c>
      <c r="D1399" s="23"/>
      <c r="E1399" s="23"/>
    </row>
    <row r="1400" spans="1:5" ht="20" customHeight="1">
      <c r="A1400" s="27">
        <v>29</v>
      </c>
      <c r="B1400" s="24">
        <v>40</v>
      </c>
      <c r="C1400" s="21" t="s">
        <v>3970</v>
      </c>
      <c r="D1400" s="23"/>
      <c r="E1400" s="23"/>
    </row>
    <row r="1401" spans="1:5" ht="20" customHeight="1">
      <c r="A1401" s="27">
        <v>29</v>
      </c>
      <c r="B1401" s="24">
        <v>41</v>
      </c>
      <c r="C1401" s="21" t="s">
        <v>3898</v>
      </c>
      <c r="D1401" s="23"/>
      <c r="E1401" s="23"/>
    </row>
    <row r="1402" spans="1:5" ht="20" customHeight="1">
      <c r="A1402" s="27">
        <v>29</v>
      </c>
      <c r="B1402" s="24">
        <v>42</v>
      </c>
      <c r="C1402" s="21" t="s">
        <v>3885</v>
      </c>
      <c r="D1402" s="23"/>
      <c r="E1402" s="23"/>
    </row>
    <row r="1403" spans="1:5" ht="20" customHeight="1">
      <c r="A1403" s="27">
        <v>29</v>
      </c>
      <c r="B1403" s="24">
        <v>43</v>
      </c>
      <c r="C1403" s="21" t="s">
        <v>3829</v>
      </c>
      <c r="D1403" s="23"/>
      <c r="E1403" s="23"/>
    </row>
    <row r="1404" spans="1:5" ht="20" customHeight="1">
      <c r="A1404" s="27">
        <v>29</v>
      </c>
      <c r="B1404" s="24">
        <v>44</v>
      </c>
      <c r="C1404" s="21" t="s">
        <v>3875</v>
      </c>
      <c r="D1404" s="23"/>
      <c r="E1404" s="23"/>
    </row>
    <row r="1405" spans="1:5" ht="20" customHeight="1">
      <c r="A1405" s="27">
        <v>29</v>
      </c>
      <c r="B1405" s="24">
        <v>45</v>
      </c>
      <c r="C1405" s="21" t="s">
        <v>10553</v>
      </c>
      <c r="D1405" s="23"/>
      <c r="E1405" s="23"/>
    </row>
    <row r="1406" spans="1:5" ht="20" customHeight="1">
      <c r="A1406" s="27">
        <v>29</v>
      </c>
      <c r="B1406" s="24">
        <v>46</v>
      </c>
      <c r="C1406" s="21" t="s">
        <v>4166</v>
      </c>
      <c r="D1406" s="23"/>
      <c r="E1406" s="23"/>
    </row>
    <row r="1407" spans="1:5" ht="20" customHeight="1">
      <c r="A1407" s="27">
        <v>29</v>
      </c>
      <c r="B1407" s="24">
        <v>47</v>
      </c>
      <c r="C1407" s="21" t="s">
        <v>3904</v>
      </c>
      <c r="D1407" s="23"/>
      <c r="E1407" s="23"/>
    </row>
    <row r="1408" spans="1:5" ht="20" customHeight="1">
      <c r="A1408" s="27">
        <v>29</v>
      </c>
      <c r="B1408" s="24">
        <v>48</v>
      </c>
      <c r="C1408" s="21" t="s">
        <v>3887</v>
      </c>
      <c r="D1408" s="23"/>
      <c r="E1408" s="23"/>
    </row>
    <row r="1409" spans="1:5" ht="20" customHeight="1">
      <c r="A1409" s="27">
        <v>29</v>
      </c>
      <c r="B1409" s="24">
        <v>49</v>
      </c>
      <c r="C1409" s="21" t="s">
        <v>3841</v>
      </c>
      <c r="D1409" s="23"/>
      <c r="E1409" s="23"/>
    </row>
    <row r="1410" spans="1:5" ht="20" customHeight="1">
      <c r="A1410" s="27">
        <v>29</v>
      </c>
      <c r="B1410" s="24">
        <v>50</v>
      </c>
      <c r="C1410" s="21" t="s">
        <v>3932</v>
      </c>
      <c r="D1410" s="23"/>
      <c r="E1410" s="23"/>
    </row>
    <row r="1411" spans="1:5" ht="20" customHeight="1">
      <c r="A1411" s="27">
        <v>29</v>
      </c>
      <c r="B1411" s="24">
        <v>51</v>
      </c>
      <c r="C1411" s="21" t="s">
        <v>4035</v>
      </c>
      <c r="D1411" s="23"/>
      <c r="E1411" s="23"/>
    </row>
    <row r="1412" spans="1:5" ht="20" customHeight="1">
      <c r="A1412" s="27">
        <v>29</v>
      </c>
      <c r="B1412" s="24">
        <v>52</v>
      </c>
      <c r="C1412" s="21" t="s">
        <v>3833</v>
      </c>
      <c r="D1412" s="23"/>
      <c r="E1412" s="23"/>
    </row>
    <row r="1413" spans="1:5" ht="20" customHeight="1">
      <c r="A1413" s="27">
        <v>29</v>
      </c>
      <c r="B1413" s="24">
        <v>53</v>
      </c>
      <c r="C1413" s="21" t="s">
        <v>3879</v>
      </c>
      <c r="D1413" s="23"/>
      <c r="E1413" s="23"/>
    </row>
    <row r="1414" spans="1:5" ht="20" customHeight="1">
      <c r="A1414" s="27">
        <v>29</v>
      </c>
      <c r="B1414" s="24">
        <v>54</v>
      </c>
      <c r="C1414" s="21" t="s">
        <v>10602</v>
      </c>
      <c r="D1414" s="23"/>
      <c r="E1414" s="23"/>
    </row>
    <row r="1415" spans="1:5" ht="20" customHeight="1">
      <c r="A1415" s="27">
        <v>29</v>
      </c>
      <c r="B1415" s="24">
        <v>55</v>
      </c>
      <c r="C1415" s="21" t="s">
        <v>10535</v>
      </c>
      <c r="D1415" s="23"/>
      <c r="E1415" s="23"/>
    </row>
    <row r="1416" spans="1:5" ht="20" customHeight="1">
      <c r="A1416" s="27">
        <v>29</v>
      </c>
      <c r="B1416" s="24">
        <v>56</v>
      </c>
      <c r="C1416" s="21" t="s">
        <v>4018</v>
      </c>
      <c r="D1416" s="23"/>
      <c r="E1416" s="23"/>
    </row>
    <row r="1417" spans="1:5" ht="20" customHeight="1">
      <c r="A1417" s="27">
        <v>29</v>
      </c>
      <c r="B1417" s="24">
        <v>57</v>
      </c>
      <c r="C1417" s="21" t="s">
        <v>10623</v>
      </c>
      <c r="D1417" s="23"/>
      <c r="E1417" s="23"/>
    </row>
    <row r="1418" spans="1:5" ht="20" customHeight="1">
      <c r="A1418" s="27">
        <v>29</v>
      </c>
      <c r="B1418" s="24">
        <v>58</v>
      </c>
      <c r="C1418" s="21" t="s">
        <v>10593</v>
      </c>
      <c r="D1418" s="23"/>
      <c r="E1418" s="23"/>
    </row>
    <row r="1419" spans="1:5" ht="20" customHeight="1">
      <c r="A1419" s="27">
        <v>29</v>
      </c>
      <c r="B1419" s="24">
        <v>59</v>
      </c>
      <c r="C1419" s="21" t="s">
        <v>10510</v>
      </c>
      <c r="D1419" s="23"/>
      <c r="E1419" s="23"/>
    </row>
    <row r="1420" spans="1:5" ht="20" customHeight="1">
      <c r="A1420" s="27">
        <v>29</v>
      </c>
      <c r="B1420" s="24">
        <v>60</v>
      </c>
      <c r="C1420" s="21" t="s">
        <v>3993</v>
      </c>
      <c r="D1420" s="23"/>
      <c r="E1420" s="23"/>
    </row>
    <row r="1421" spans="1:5" ht="20" customHeight="1">
      <c r="A1421" s="27">
        <v>29</v>
      </c>
      <c r="B1421" s="24">
        <v>61</v>
      </c>
      <c r="C1421" s="21" t="s">
        <v>3983</v>
      </c>
      <c r="D1421" s="23"/>
      <c r="E1421" s="23"/>
    </row>
    <row r="1422" spans="1:5" ht="20" customHeight="1">
      <c r="A1422" s="27">
        <v>29</v>
      </c>
      <c r="B1422" s="24">
        <v>62</v>
      </c>
      <c r="C1422" s="21" t="s">
        <v>3955</v>
      </c>
      <c r="D1422" s="23"/>
      <c r="E1422" s="23"/>
    </row>
    <row r="1423" spans="1:5" ht="20" customHeight="1">
      <c r="A1423" s="27">
        <v>29</v>
      </c>
      <c r="B1423" s="24">
        <v>63</v>
      </c>
      <c r="C1423" s="21" t="s">
        <v>3815</v>
      </c>
      <c r="D1423" s="23"/>
      <c r="E1423" s="23"/>
    </row>
    <row r="1424" spans="1:5" ht="20" customHeight="1">
      <c r="A1424" s="27">
        <v>30</v>
      </c>
      <c r="B1424" s="24">
        <v>30</v>
      </c>
      <c r="C1424" s="21" t="s">
        <v>10614</v>
      </c>
      <c r="D1424" s="23"/>
      <c r="E1424" s="23"/>
    </row>
    <row r="1425" spans="1:5" ht="20" customHeight="1">
      <c r="A1425" s="27">
        <v>30</v>
      </c>
      <c r="B1425" s="24">
        <v>31</v>
      </c>
      <c r="C1425" s="21" t="s">
        <v>10572</v>
      </c>
      <c r="D1425" s="23"/>
      <c r="E1425" s="23"/>
    </row>
    <row r="1426" spans="1:5" ht="20" customHeight="1">
      <c r="A1426" s="27">
        <v>30</v>
      </c>
      <c r="B1426" s="24">
        <v>32</v>
      </c>
      <c r="C1426" s="21" t="s">
        <v>10278</v>
      </c>
      <c r="D1426" s="23"/>
      <c r="E1426" s="23"/>
    </row>
    <row r="1427" spans="1:5" ht="20" customHeight="1">
      <c r="A1427" s="27">
        <v>30</v>
      </c>
      <c r="B1427" s="24">
        <v>33</v>
      </c>
      <c r="C1427" s="21" t="s">
        <v>10616</v>
      </c>
      <c r="D1427" s="23"/>
      <c r="E1427" s="23"/>
    </row>
    <row r="1428" spans="1:5" ht="20" customHeight="1">
      <c r="A1428" s="27">
        <v>30</v>
      </c>
      <c r="B1428" s="24">
        <v>34</v>
      </c>
      <c r="C1428" s="21" t="s">
        <v>10575</v>
      </c>
      <c r="D1428" s="23"/>
      <c r="E1428" s="23"/>
    </row>
    <row r="1429" spans="1:5" ht="20" customHeight="1">
      <c r="A1429" s="27">
        <v>30</v>
      </c>
      <c r="B1429" s="24">
        <v>35</v>
      </c>
      <c r="C1429" s="21" t="s">
        <v>10443</v>
      </c>
      <c r="D1429" s="23"/>
      <c r="E1429" s="23"/>
    </row>
    <row r="1430" spans="1:5" ht="20" customHeight="1">
      <c r="A1430" s="27">
        <v>30</v>
      </c>
      <c r="B1430" s="24">
        <v>36</v>
      </c>
      <c r="C1430" s="21" t="s">
        <v>10639</v>
      </c>
      <c r="D1430" s="23"/>
      <c r="E1430" s="23"/>
    </row>
    <row r="1431" spans="1:5" ht="20" customHeight="1">
      <c r="A1431" s="27">
        <v>30</v>
      </c>
      <c r="B1431" s="24">
        <v>37</v>
      </c>
      <c r="C1431" s="21" t="s">
        <v>10634</v>
      </c>
      <c r="D1431" s="23"/>
      <c r="E1431" s="23"/>
    </row>
    <row r="1432" spans="1:5" ht="20" customHeight="1">
      <c r="A1432" s="27">
        <v>30</v>
      </c>
      <c r="B1432" s="24">
        <v>38</v>
      </c>
      <c r="C1432" s="21" t="s">
        <v>10618</v>
      </c>
      <c r="D1432" s="23"/>
      <c r="E1432" s="23"/>
    </row>
    <row r="1433" spans="1:5" ht="20" customHeight="1">
      <c r="A1433" s="27">
        <v>30</v>
      </c>
      <c r="B1433" s="24">
        <v>39</v>
      </c>
      <c r="C1433" s="21" t="s">
        <v>10584</v>
      </c>
      <c r="D1433" s="23"/>
      <c r="E1433" s="23"/>
    </row>
    <row r="1434" spans="1:5" ht="20" customHeight="1">
      <c r="A1434" s="27">
        <v>30</v>
      </c>
      <c r="B1434" s="24">
        <v>40</v>
      </c>
      <c r="C1434" s="21" t="s">
        <v>10484</v>
      </c>
      <c r="D1434" s="23"/>
      <c r="E1434" s="23"/>
    </row>
    <row r="1435" spans="1:5" ht="20" customHeight="1">
      <c r="A1435" s="27">
        <v>30</v>
      </c>
      <c r="B1435" s="24">
        <v>41</v>
      </c>
      <c r="C1435" s="21" t="s">
        <v>4161</v>
      </c>
      <c r="D1435" s="23"/>
      <c r="E1435" s="23"/>
    </row>
    <row r="1436" spans="1:5" ht="20" customHeight="1">
      <c r="A1436" s="27">
        <v>30</v>
      </c>
      <c r="B1436" s="24">
        <v>42</v>
      </c>
      <c r="C1436" s="21" t="s">
        <v>4095</v>
      </c>
      <c r="D1436" s="23"/>
      <c r="E1436" s="23"/>
    </row>
    <row r="1437" spans="1:5" ht="20" customHeight="1">
      <c r="A1437" s="27">
        <v>30</v>
      </c>
      <c r="B1437" s="24">
        <v>43</v>
      </c>
      <c r="C1437" s="21" t="s">
        <v>4033</v>
      </c>
      <c r="D1437" s="23"/>
      <c r="E1437" s="23"/>
    </row>
    <row r="1438" spans="1:5" ht="20" customHeight="1">
      <c r="A1438" s="27">
        <v>30</v>
      </c>
      <c r="B1438" s="24">
        <v>44</v>
      </c>
      <c r="C1438" s="21" t="s">
        <v>4077</v>
      </c>
      <c r="D1438" s="23"/>
      <c r="E1438" s="23"/>
    </row>
    <row r="1439" spans="1:5" ht="20" customHeight="1">
      <c r="A1439" s="27">
        <v>30</v>
      </c>
      <c r="B1439" s="24">
        <v>45</v>
      </c>
      <c r="C1439" s="21" t="s">
        <v>10607</v>
      </c>
      <c r="D1439" s="23"/>
      <c r="E1439" s="23"/>
    </row>
    <row r="1440" spans="1:5" ht="20" customHeight="1">
      <c r="A1440" s="27">
        <v>30</v>
      </c>
      <c r="B1440" s="24">
        <v>46</v>
      </c>
      <c r="C1440" s="21" t="s">
        <v>10553</v>
      </c>
      <c r="D1440" s="23"/>
      <c r="E1440" s="23"/>
    </row>
    <row r="1441" spans="1:5" ht="20" customHeight="1">
      <c r="A1441" s="27">
        <v>30</v>
      </c>
      <c r="B1441" s="24">
        <v>47</v>
      </c>
      <c r="C1441" s="21" t="s">
        <v>4166</v>
      </c>
      <c r="D1441" s="23"/>
      <c r="E1441" s="23"/>
    </row>
    <row r="1442" spans="1:5" ht="20" customHeight="1">
      <c r="A1442" s="27">
        <v>30</v>
      </c>
      <c r="B1442" s="24">
        <v>48</v>
      </c>
      <c r="C1442" s="21" t="s">
        <v>4114</v>
      </c>
      <c r="D1442" s="23"/>
      <c r="E1442" s="23"/>
    </row>
    <row r="1443" spans="1:5" ht="20" customHeight="1">
      <c r="A1443" s="27">
        <v>30</v>
      </c>
      <c r="B1443" s="24">
        <v>49</v>
      </c>
      <c r="C1443" s="21" t="s">
        <v>4049</v>
      </c>
      <c r="D1443" s="23"/>
      <c r="E1443" s="23"/>
    </row>
    <row r="1444" spans="1:5" ht="20" customHeight="1">
      <c r="A1444" s="27">
        <v>30</v>
      </c>
      <c r="B1444" s="24">
        <v>50</v>
      </c>
      <c r="C1444" s="21" t="s">
        <v>4308</v>
      </c>
      <c r="D1444" s="23"/>
      <c r="E1444" s="23"/>
    </row>
    <row r="1445" spans="1:5" ht="20" customHeight="1">
      <c r="A1445" s="27">
        <v>30</v>
      </c>
      <c r="B1445" s="24">
        <v>51</v>
      </c>
      <c r="C1445" s="21" t="s">
        <v>10540</v>
      </c>
      <c r="D1445" s="23"/>
      <c r="E1445" s="23"/>
    </row>
    <row r="1446" spans="1:5" ht="20" customHeight="1">
      <c r="A1446" s="27">
        <v>30</v>
      </c>
      <c r="B1446" s="24">
        <v>52</v>
      </c>
      <c r="C1446" s="21" t="s">
        <v>4035</v>
      </c>
      <c r="D1446" s="23"/>
      <c r="E1446" s="23"/>
    </row>
    <row r="1447" spans="1:5" ht="20" customHeight="1">
      <c r="A1447" s="27">
        <v>30</v>
      </c>
      <c r="B1447" s="24">
        <v>53</v>
      </c>
      <c r="C1447" s="21" t="s">
        <v>4084</v>
      </c>
      <c r="D1447" s="23"/>
      <c r="E1447" s="23"/>
    </row>
    <row r="1448" spans="1:5" ht="20" customHeight="1">
      <c r="A1448" s="27">
        <v>30</v>
      </c>
      <c r="B1448" s="24">
        <v>54</v>
      </c>
      <c r="C1448" s="21" t="s">
        <v>10629</v>
      </c>
      <c r="D1448" s="23"/>
      <c r="E1448" s="23"/>
    </row>
    <row r="1449" spans="1:5" ht="20" customHeight="1">
      <c r="A1449" s="27">
        <v>30</v>
      </c>
      <c r="B1449" s="24">
        <v>55</v>
      </c>
      <c r="C1449" s="21" t="s">
        <v>10602</v>
      </c>
      <c r="D1449" s="23"/>
      <c r="E1449" s="23"/>
    </row>
    <row r="1450" spans="1:5" ht="20" customHeight="1">
      <c r="A1450" s="27">
        <v>30</v>
      </c>
      <c r="B1450" s="24">
        <v>56</v>
      </c>
      <c r="C1450" s="21" t="s">
        <v>10535</v>
      </c>
      <c r="D1450" s="23"/>
      <c r="E1450" s="23"/>
    </row>
    <row r="1451" spans="1:5" ht="20" customHeight="1">
      <c r="A1451" s="27">
        <v>30</v>
      </c>
      <c r="B1451" s="24">
        <v>57</v>
      </c>
      <c r="C1451" s="21" t="s">
        <v>10637</v>
      </c>
      <c r="D1451" s="23"/>
      <c r="E1451" s="23"/>
    </row>
    <row r="1452" spans="1:5" ht="20" customHeight="1">
      <c r="A1452" s="27">
        <v>30</v>
      </c>
      <c r="B1452" s="24">
        <v>58</v>
      </c>
      <c r="C1452" s="21" t="s">
        <v>10623</v>
      </c>
      <c r="D1452" s="23"/>
      <c r="E1452" s="23"/>
    </row>
    <row r="1453" spans="1:5" ht="20" customHeight="1">
      <c r="A1453" s="27">
        <v>30</v>
      </c>
      <c r="B1453" s="24">
        <v>59</v>
      </c>
      <c r="C1453" s="21" t="s">
        <v>10593</v>
      </c>
      <c r="D1453" s="23"/>
      <c r="E1453" s="23"/>
    </row>
    <row r="1454" spans="1:5" ht="20" customHeight="1">
      <c r="A1454" s="27">
        <v>30</v>
      </c>
      <c r="B1454" s="24">
        <v>60</v>
      </c>
      <c r="C1454" s="21" t="s">
        <v>10510</v>
      </c>
      <c r="D1454" s="23"/>
      <c r="E1454" s="23"/>
    </row>
    <row r="1455" spans="1:5" ht="20" customHeight="1">
      <c r="A1455" s="27">
        <v>30</v>
      </c>
      <c r="B1455" s="24">
        <v>61</v>
      </c>
      <c r="C1455" s="21" t="s">
        <v>10502</v>
      </c>
      <c r="D1455" s="23"/>
      <c r="E1455" s="23"/>
    </row>
    <row r="1456" spans="1:5" ht="20" customHeight="1">
      <c r="A1456" s="27">
        <v>30</v>
      </c>
      <c r="B1456" s="24">
        <v>62</v>
      </c>
      <c r="C1456" s="21" t="s">
        <v>10467</v>
      </c>
      <c r="D1456" s="23"/>
      <c r="E1456" s="23"/>
    </row>
    <row r="1457" spans="1:5" ht="20" customHeight="1">
      <c r="A1457" s="27">
        <v>30</v>
      </c>
      <c r="B1457" s="24">
        <v>63</v>
      </c>
      <c r="C1457" s="21" t="s">
        <v>4020</v>
      </c>
      <c r="D1457" s="23"/>
      <c r="E1457" s="23"/>
    </row>
    <row r="1458" spans="1:5" ht="20" customHeight="1">
      <c r="A1458" s="27">
        <v>31</v>
      </c>
      <c r="B1458" s="24">
        <v>31</v>
      </c>
      <c r="C1458" s="21" t="s">
        <v>4424</v>
      </c>
      <c r="D1458" s="23"/>
      <c r="E1458" s="23"/>
    </row>
    <row r="1459" spans="1:5" ht="20" customHeight="1">
      <c r="A1459" s="27">
        <v>31</v>
      </c>
      <c r="B1459" s="24">
        <v>32</v>
      </c>
      <c r="C1459" s="21" t="s">
        <v>4222</v>
      </c>
      <c r="D1459" s="23"/>
      <c r="E1459" s="23"/>
    </row>
    <row r="1460" spans="1:5" ht="20" customHeight="1">
      <c r="A1460" s="27">
        <v>31</v>
      </c>
      <c r="B1460" s="24">
        <v>33</v>
      </c>
      <c r="C1460" s="21" t="s">
        <v>10278</v>
      </c>
      <c r="D1460" s="23"/>
      <c r="E1460" s="23"/>
    </row>
    <row r="1461" spans="1:5" ht="20" customHeight="1">
      <c r="A1461" s="27">
        <v>31</v>
      </c>
      <c r="B1461" s="24">
        <v>34</v>
      </c>
      <c r="C1461" s="21" t="s">
        <v>4430</v>
      </c>
      <c r="D1461" s="23"/>
      <c r="E1461" s="23"/>
    </row>
    <row r="1462" spans="1:5" ht="20" customHeight="1">
      <c r="A1462" s="27">
        <v>31</v>
      </c>
      <c r="B1462" s="24">
        <v>35</v>
      </c>
      <c r="C1462" s="21" t="s">
        <v>4228</v>
      </c>
      <c r="D1462" s="23"/>
      <c r="E1462" s="23"/>
    </row>
    <row r="1463" spans="1:5" ht="20" customHeight="1">
      <c r="A1463" s="27">
        <v>31</v>
      </c>
      <c r="B1463" s="24">
        <v>36</v>
      </c>
      <c r="C1463" s="21" t="s">
        <v>10443</v>
      </c>
      <c r="D1463" s="23"/>
      <c r="E1463" s="23"/>
    </row>
    <row r="1464" spans="1:5" ht="20" customHeight="1">
      <c r="A1464" s="27">
        <v>31</v>
      </c>
      <c r="B1464" s="24">
        <v>37</v>
      </c>
      <c r="C1464" s="21" t="s">
        <v>10409</v>
      </c>
      <c r="D1464" s="23"/>
      <c r="E1464" s="23"/>
    </row>
    <row r="1465" spans="1:5" ht="20" customHeight="1">
      <c r="A1465" s="27">
        <v>31</v>
      </c>
      <c r="B1465" s="24">
        <v>38</v>
      </c>
      <c r="C1465" s="21" t="s">
        <v>10322</v>
      </c>
      <c r="D1465" s="23"/>
      <c r="E1465" s="23"/>
    </row>
    <row r="1466" spans="1:5" ht="20" customHeight="1">
      <c r="A1466" s="27">
        <v>31</v>
      </c>
      <c r="B1466" s="24">
        <v>39</v>
      </c>
      <c r="C1466" s="21" t="s">
        <v>4450</v>
      </c>
      <c r="D1466" s="23"/>
      <c r="E1466" s="23"/>
    </row>
    <row r="1467" spans="1:5" ht="20" customHeight="1">
      <c r="A1467" s="27">
        <v>31</v>
      </c>
      <c r="B1467" s="24">
        <v>40</v>
      </c>
      <c r="C1467" s="21" t="s">
        <v>4247</v>
      </c>
      <c r="D1467" s="23"/>
      <c r="E1467" s="23"/>
    </row>
    <row r="1468" spans="1:5" ht="20" customHeight="1">
      <c r="A1468" s="27">
        <v>31</v>
      </c>
      <c r="B1468" s="24">
        <v>41</v>
      </c>
      <c r="C1468" s="21" t="s">
        <v>4179</v>
      </c>
      <c r="D1468" s="23"/>
      <c r="E1468" s="23"/>
    </row>
    <row r="1469" spans="1:5" ht="20" customHeight="1">
      <c r="A1469" s="27">
        <v>31</v>
      </c>
      <c r="B1469" s="24">
        <v>42</v>
      </c>
      <c r="C1469" s="21" t="s">
        <v>4161</v>
      </c>
      <c r="D1469" s="23"/>
      <c r="E1469" s="23"/>
    </row>
    <row r="1470" spans="1:5" ht="20" customHeight="1">
      <c r="A1470" s="27">
        <v>31</v>
      </c>
      <c r="B1470" s="24">
        <v>43</v>
      </c>
      <c r="C1470" s="21" t="s">
        <v>4095</v>
      </c>
      <c r="D1470" s="23"/>
      <c r="E1470" s="23"/>
    </row>
    <row r="1471" spans="1:5" ht="20" customHeight="1">
      <c r="A1471" s="27">
        <v>31</v>
      </c>
      <c r="B1471" s="24">
        <v>44</v>
      </c>
      <c r="C1471" s="21" t="s">
        <v>4151</v>
      </c>
      <c r="D1471" s="23"/>
      <c r="E1471" s="23"/>
    </row>
    <row r="1472" spans="1:5" ht="20" customHeight="1">
      <c r="A1472" s="27">
        <v>31</v>
      </c>
      <c r="B1472" s="24">
        <v>45</v>
      </c>
      <c r="C1472" s="21" t="s">
        <v>4640</v>
      </c>
      <c r="D1472" s="23"/>
      <c r="E1472" s="23"/>
    </row>
    <row r="1473" spans="1:5" ht="20" customHeight="1">
      <c r="A1473" s="27">
        <v>31</v>
      </c>
      <c r="B1473" s="24">
        <v>46</v>
      </c>
      <c r="C1473" s="21" t="s">
        <v>4378</v>
      </c>
      <c r="D1473" s="23"/>
      <c r="E1473" s="23"/>
    </row>
    <row r="1474" spans="1:5" ht="20" customHeight="1">
      <c r="A1474" s="27">
        <v>31</v>
      </c>
      <c r="B1474" s="24">
        <v>47</v>
      </c>
      <c r="C1474" s="21" t="s">
        <v>4181</v>
      </c>
      <c r="D1474" s="23"/>
      <c r="E1474" s="23"/>
    </row>
    <row r="1475" spans="1:5" ht="20" customHeight="1">
      <c r="A1475" s="27">
        <v>31</v>
      </c>
      <c r="B1475" s="24">
        <v>48</v>
      </c>
      <c r="C1475" s="21" t="s">
        <v>4166</v>
      </c>
      <c r="D1475" s="23"/>
      <c r="E1475" s="23"/>
    </row>
    <row r="1476" spans="1:5" ht="20" customHeight="1">
      <c r="A1476" s="27">
        <v>31</v>
      </c>
      <c r="B1476" s="24">
        <v>49</v>
      </c>
      <c r="C1476" s="21" t="s">
        <v>4114</v>
      </c>
      <c r="D1476" s="23"/>
      <c r="E1476" s="23"/>
    </row>
    <row r="1477" spans="1:5" ht="20" customHeight="1">
      <c r="A1477" s="27">
        <v>31</v>
      </c>
      <c r="B1477" s="24">
        <v>50</v>
      </c>
      <c r="C1477" s="21" t="s">
        <v>4207</v>
      </c>
      <c r="D1477" s="23"/>
      <c r="E1477" s="23"/>
    </row>
    <row r="1478" spans="1:5" ht="20" customHeight="1">
      <c r="A1478" s="27">
        <v>31</v>
      </c>
      <c r="B1478" s="24">
        <v>51</v>
      </c>
      <c r="C1478" s="21" t="s">
        <v>4308</v>
      </c>
      <c r="D1478" s="23"/>
      <c r="E1478" s="23"/>
    </row>
    <row r="1479" spans="1:5" ht="20" customHeight="1">
      <c r="A1479" s="27">
        <v>31</v>
      </c>
      <c r="B1479" s="24">
        <v>52</v>
      </c>
      <c r="C1479" s="21" t="s">
        <v>4100</v>
      </c>
      <c r="D1479" s="23"/>
      <c r="E1479" s="23"/>
    </row>
    <row r="1480" spans="1:5" ht="20" customHeight="1">
      <c r="A1480" s="27">
        <v>31</v>
      </c>
      <c r="B1480" s="24">
        <v>53</v>
      </c>
      <c r="C1480" s="21" t="s">
        <v>4155</v>
      </c>
      <c r="D1480" s="23"/>
      <c r="E1480" s="23"/>
    </row>
    <row r="1481" spans="1:5" ht="20" customHeight="1">
      <c r="A1481" s="27">
        <v>31</v>
      </c>
      <c r="B1481" s="24">
        <v>54</v>
      </c>
      <c r="C1481" s="21" t="s">
        <v>10367</v>
      </c>
      <c r="D1481" s="23"/>
      <c r="E1481" s="23"/>
    </row>
    <row r="1482" spans="1:5" ht="20" customHeight="1">
      <c r="A1482" s="27">
        <v>31</v>
      </c>
      <c r="B1482" s="24">
        <v>55</v>
      </c>
      <c r="C1482" s="21" t="s">
        <v>4494</v>
      </c>
      <c r="D1482" s="23"/>
      <c r="E1482" s="23"/>
    </row>
    <row r="1483" spans="1:5" ht="20" customHeight="1">
      <c r="A1483" s="27">
        <v>31</v>
      </c>
      <c r="B1483" s="24">
        <v>56</v>
      </c>
      <c r="C1483" s="21" t="s">
        <v>4289</v>
      </c>
      <c r="D1483" s="23"/>
      <c r="E1483" s="23"/>
    </row>
    <row r="1484" spans="1:5" ht="20" customHeight="1">
      <c r="A1484" s="27">
        <v>31</v>
      </c>
      <c r="B1484" s="24">
        <v>57</v>
      </c>
      <c r="C1484" s="21" t="s">
        <v>10421</v>
      </c>
      <c r="D1484" s="23"/>
      <c r="E1484" s="23"/>
    </row>
    <row r="1485" spans="1:5" ht="20" customHeight="1">
      <c r="A1485" s="27">
        <v>31</v>
      </c>
      <c r="B1485" s="24">
        <v>58</v>
      </c>
      <c r="C1485" s="21" t="s">
        <v>10345</v>
      </c>
      <c r="D1485" s="23"/>
      <c r="E1485" s="23"/>
    </row>
    <row r="1486" spans="1:5" ht="20" customHeight="1">
      <c r="A1486" s="27">
        <v>31</v>
      </c>
      <c r="B1486" s="24">
        <v>59</v>
      </c>
      <c r="C1486" s="21" t="s">
        <v>4470</v>
      </c>
      <c r="D1486" s="23"/>
      <c r="E1486" s="23"/>
    </row>
    <row r="1487" spans="1:5" ht="20" customHeight="1">
      <c r="A1487" s="27">
        <v>31</v>
      </c>
      <c r="B1487" s="24">
        <v>60</v>
      </c>
      <c r="C1487" s="21" t="s">
        <v>4264</v>
      </c>
      <c r="D1487" s="23"/>
      <c r="E1487" s="23"/>
    </row>
    <row r="1488" spans="1:5" ht="20" customHeight="1">
      <c r="A1488" s="27">
        <v>31</v>
      </c>
      <c r="B1488" s="24">
        <v>61</v>
      </c>
      <c r="C1488" s="21" t="s">
        <v>4258</v>
      </c>
      <c r="D1488" s="23"/>
      <c r="E1488" s="23"/>
    </row>
    <row r="1489" spans="1:5" ht="20" customHeight="1">
      <c r="A1489" s="27">
        <v>31</v>
      </c>
      <c r="B1489" s="24">
        <v>62</v>
      </c>
      <c r="C1489" s="21" t="s">
        <v>4230</v>
      </c>
      <c r="D1489" s="23"/>
      <c r="E1489" s="23"/>
    </row>
    <row r="1490" spans="1:5" ht="20" customHeight="1">
      <c r="A1490" s="27">
        <v>31</v>
      </c>
      <c r="B1490" s="24">
        <v>63</v>
      </c>
      <c r="C1490" s="21" t="s">
        <v>4086</v>
      </c>
      <c r="D1490" s="23"/>
      <c r="E1490" s="23"/>
    </row>
    <row r="1491" spans="1:5" ht="20" customHeight="1">
      <c r="A1491" s="27">
        <v>32</v>
      </c>
      <c r="B1491" s="24">
        <v>32</v>
      </c>
      <c r="C1491" s="21" t="s">
        <v>4424</v>
      </c>
      <c r="D1491" s="23"/>
      <c r="E1491" s="23"/>
    </row>
    <row r="1492" spans="1:5" ht="20" customHeight="1">
      <c r="A1492" s="27">
        <v>32</v>
      </c>
      <c r="B1492" s="24">
        <v>33</v>
      </c>
      <c r="C1492" s="21" t="s">
        <v>10404</v>
      </c>
      <c r="D1492" s="23"/>
      <c r="E1492" s="23"/>
    </row>
    <row r="1493" spans="1:5" ht="20" customHeight="1">
      <c r="A1493" s="27">
        <v>32</v>
      </c>
      <c r="B1493" s="24">
        <v>34</v>
      </c>
      <c r="C1493" s="21" t="s">
        <v>10278</v>
      </c>
      <c r="D1493" s="23"/>
      <c r="E1493" s="23"/>
    </row>
    <row r="1494" spans="1:5" ht="20" customHeight="1">
      <c r="A1494" s="27">
        <v>32</v>
      </c>
      <c r="B1494" s="24">
        <v>35</v>
      </c>
      <c r="C1494" s="21" t="s">
        <v>4430</v>
      </c>
      <c r="D1494" s="23"/>
      <c r="E1494" s="23"/>
    </row>
    <row r="1495" spans="1:5" ht="20" customHeight="1">
      <c r="A1495" s="27">
        <v>32</v>
      </c>
      <c r="B1495" s="24">
        <v>36</v>
      </c>
      <c r="C1495" s="21" t="s">
        <v>10460</v>
      </c>
      <c r="D1495" s="23"/>
      <c r="E1495" s="23"/>
    </row>
    <row r="1496" spans="1:5" ht="20" customHeight="1">
      <c r="A1496" s="27">
        <v>32</v>
      </c>
      <c r="B1496" s="24">
        <v>37</v>
      </c>
      <c r="C1496" s="21" t="s">
        <v>10443</v>
      </c>
      <c r="D1496" s="23"/>
      <c r="E1496" s="23"/>
    </row>
    <row r="1497" spans="1:5" ht="20" customHeight="1">
      <c r="A1497" s="27">
        <v>32</v>
      </c>
      <c r="B1497" s="24">
        <v>38</v>
      </c>
      <c r="C1497" s="21" t="s">
        <v>10409</v>
      </c>
      <c r="D1497" s="23"/>
      <c r="E1497" s="23"/>
    </row>
    <row r="1498" spans="1:5" ht="20" customHeight="1">
      <c r="A1498" s="27">
        <v>32</v>
      </c>
      <c r="B1498" s="24">
        <v>39</v>
      </c>
      <c r="C1498" s="21" t="s">
        <v>10322</v>
      </c>
      <c r="D1498" s="23"/>
      <c r="E1498" s="23"/>
    </row>
    <row r="1499" spans="1:5" ht="20" customHeight="1">
      <c r="A1499" s="27">
        <v>32</v>
      </c>
      <c r="B1499" s="24">
        <v>40</v>
      </c>
      <c r="C1499" s="21" t="s">
        <v>4450</v>
      </c>
      <c r="D1499" s="23"/>
      <c r="E1499" s="23"/>
    </row>
    <row r="1500" spans="1:5" ht="20" customHeight="1">
      <c r="A1500" s="27">
        <v>32</v>
      </c>
      <c r="B1500" s="24">
        <v>41</v>
      </c>
      <c r="C1500" s="21" t="s">
        <v>4376</v>
      </c>
      <c r="D1500" s="23"/>
      <c r="E1500" s="23"/>
    </row>
    <row r="1501" spans="1:5" ht="20" customHeight="1">
      <c r="A1501" s="27">
        <v>32</v>
      </c>
      <c r="B1501" s="24">
        <v>42</v>
      </c>
      <c r="C1501" s="21" t="s">
        <v>4359</v>
      </c>
      <c r="D1501" s="23"/>
      <c r="E1501" s="23"/>
    </row>
    <row r="1502" spans="1:5" ht="20" customHeight="1">
      <c r="A1502" s="27">
        <v>32</v>
      </c>
      <c r="B1502" s="24">
        <v>43</v>
      </c>
      <c r="C1502" s="21" t="s">
        <v>4303</v>
      </c>
      <c r="D1502" s="23"/>
      <c r="E1502" s="23"/>
    </row>
    <row r="1503" spans="1:5" ht="20" customHeight="1">
      <c r="A1503" s="27">
        <v>32</v>
      </c>
      <c r="B1503" s="24">
        <v>44</v>
      </c>
      <c r="C1503" s="21" t="s">
        <v>4347</v>
      </c>
      <c r="D1503" s="23"/>
      <c r="E1503" s="23"/>
    </row>
    <row r="1504" spans="1:5" ht="20" customHeight="1">
      <c r="A1504" s="27">
        <v>32</v>
      </c>
      <c r="B1504" s="24">
        <v>45</v>
      </c>
      <c r="C1504" s="21" t="s">
        <v>10388</v>
      </c>
      <c r="D1504" s="23"/>
      <c r="E1504" s="23"/>
    </row>
    <row r="1505" spans="1:5" ht="20" customHeight="1">
      <c r="A1505" s="27">
        <v>32</v>
      </c>
      <c r="B1505" s="24">
        <v>46</v>
      </c>
      <c r="C1505" s="21" t="s">
        <v>4640</v>
      </c>
      <c r="D1505" s="23"/>
      <c r="E1505" s="23"/>
    </row>
    <row r="1506" spans="1:5" ht="20" customHeight="1">
      <c r="A1506" s="27">
        <v>32</v>
      </c>
      <c r="B1506" s="24">
        <v>47</v>
      </c>
      <c r="C1506" s="21" t="s">
        <v>4378</v>
      </c>
      <c r="D1506" s="23"/>
      <c r="E1506" s="23"/>
    </row>
    <row r="1507" spans="1:5" ht="20" customHeight="1">
      <c r="A1507" s="27">
        <v>32</v>
      </c>
      <c r="B1507" s="24">
        <v>48</v>
      </c>
      <c r="C1507" s="21" t="s">
        <v>4361</v>
      </c>
      <c r="D1507" s="23"/>
      <c r="E1507" s="23"/>
    </row>
    <row r="1508" spans="1:5" ht="20" customHeight="1">
      <c r="A1508" s="27">
        <v>32</v>
      </c>
      <c r="B1508" s="24">
        <v>49</v>
      </c>
      <c r="C1508" s="21" t="s">
        <v>4318</v>
      </c>
      <c r="D1508" s="23"/>
      <c r="E1508" s="23"/>
    </row>
    <row r="1509" spans="1:5" ht="20" customHeight="1">
      <c r="A1509" s="27">
        <v>32</v>
      </c>
      <c r="B1509" s="24">
        <v>50</v>
      </c>
      <c r="C1509" s="21" t="s">
        <v>4406</v>
      </c>
      <c r="D1509" s="23"/>
      <c r="E1509" s="23"/>
    </row>
    <row r="1510" spans="1:5" ht="20" customHeight="1">
      <c r="A1510" s="27">
        <v>32</v>
      </c>
      <c r="B1510" s="24">
        <v>51</v>
      </c>
      <c r="C1510" s="21" t="s">
        <v>4512</v>
      </c>
      <c r="D1510" s="23"/>
      <c r="E1510" s="23"/>
    </row>
    <row r="1511" spans="1:5" ht="20" customHeight="1">
      <c r="A1511" s="27">
        <v>32</v>
      </c>
      <c r="B1511" s="24">
        <v>52</v>
      </c>
      <c r="C1511" s="21" t="s">
        <v>4308</v>
      </c>
      <c r="D1511" s="23"/>
      <c r="E1511" s="23"/>
    </row>
    <row r="1512" spans="1:5" ht="20" customHeight="1">
      <c r="A1512" s="27">
        <v>32</v>
      </c>
      <c r="B1512" s="24">
        <v>53</v>
      </c>
      <c r="C1512" s="21" t="s">
        <v>4352</v>
      </c>
      <c r="D1512" s="23"/>
      <c r="E1512" s="23"/>
    </row>
    <row r="1513" spans="1:5" ht="20" customHeight="1">
      <c r="A1513" s="27">
        <v>32</v>
      </c>
      <c r="B1513" s="24">
        <v>54</v>
      </c>
      <c r="C1513" s="21" t="s">
        <v>10428</v>
      </c>
      <c r="D1513" s="23"/>
      <c r="E1513" s="23"/>
    </row>
    <row r="1514" spans="1:5" ht="20" customHeight="1">
      <c r="A1514" s="27">
        <v>32</v>
      </c>
      <c r="B1514" s="24">
        <v>55</v>
      </c>
      <c r="C1514" s="21" t="s">
        <v>10367</v>
      </c>
      <c r="D1514" s="23"/>
      <c r="E1514" s="23"/>
    </row>
    <row r="1515" spans="1:5" ht="20" customHeight="1">
      <c r="A1515" s="27">
        <v>32</v>
      </c>
      <c r="B1515" s="24">
        <v>56</v>
      </c>
      <c r="C1515" s="21" t="s">
        <v>4494</v>
      </c>
      <c r="D1515" s="23"/>
      <c r="E1515" s="23"/>
    </row>
    <row r="1516" spans="1:5" ht="20" customHeight="1">
      <c r="A1516" s="27">
        <v>32</v>
      </c>
      <c r="B1516" s="24">
        <v>57</v>
      </c>
      <c r="C1516" s="21" t="s">
        <v>10451</v>
      </c>
      <c r="D1516" s="23"/>
      <c r="E1516" s="23"/>
    </row>
    <row r="1517" spans="1:5" ht="20" customHeight="1">
      <c r="A1517" s="27">
        <v>32</v>
      </c>
      <c r="B1517" s="24">
        <v>58</v>
      </c>
      <c r="C1517" s="21" t="s">
        <v>10421</v>
      </c>
      <c r="D1517" s="23"/>
      <c r="E1517" s="23"/>
    </row>
    <row r="1518" spans="1:5" ht="20" customHeight="1">
      <c r="A1518" s="27">
        <v>32</v>
      </c>
      <c r="B1518" s="24">
        <v>59</v>
      </c>
      <c r="C1518" s="21" t="s">
        <v>10345</v>
      </c>
      <c r="D1518" s="23"/>
      <c r="E1518" s="23"/>
    </row>
    <row r="1519" spans="1:5" ht="20" customHeight="1">
      <c r="A1519" s="27">
        <v>32</v>
      </c>
      <c r="B1519" s="24">
        <v>60</v>
      </c>
      <c r="C1519" s="21" t="s">
        <v>4470</v>
      </c>
      <c r="D1519" s="23"/>
      <c r="E1519" s="23"/>
    </row>
    <row r="1520" spans="1:5" ht="20" customHeight="1">
      <c r="A1520" s="27">
        <v>32</v>
      </c>
      <c r="B1520" s="24">
        <v>61</v>
      </c>
      <c r="C1520" s="21" t="s">
        <v>4464</v>
      </c>
      <c r="D1520" s="23"/>
      <c r="E1520" s="23"/>
    </row>
    <row r="1521" spans="1:5" ht="20" customHeight="1">
      <c r="A1521" s="27">
        <v>32</v>
      </c>
      <c r="B1521" s="24">
        <v>62</v>
      </c>
      <c r="C1521" s="21" t="s">
        <v>4433</v>
      </c>
      <c r="D1521" s="23"/>
      <c r="E1521" s="23"/>
    </row>
    <row r="1522" spans="1:5" ht="20" customHeight="1">
      <c r="A1522" s="27">
        <v>32</v>
      </c>
      <c r="B1522" s="24">
        <v>63</v>
      </c>
      <c r="C1522" s="21" t="s">
        <v>4293</v>
      </c>
      <c r="D1522" s="23"/>
      <c r="E1522" s="23"/>
    </row>
    <row r="1523" spans="1:5" ht="20" customHeight="1">
      <c r="A1523" s="27">
        <v>33</v>
      </c>
      <c r="B1523" s="24">
        <v>33</v>
      </c>
      <c r="C1523" s="21" t="s">
        <v>10441</v>
      </c>
      <c r="D1523" s="23"/>
      <c r="E1523" s="23"/>
    </row>
    <row r="1524" spans="1:5" ht="20" customHeight="1">
      <c r="A1524" s="27">
        <v>33</v>
      </c>
      <c r="B1524" s="24">
        <v>34</v>
      </c>
      <c r="C1524" s="21" t="s">
        <v>10404</v>
      </c>
      <c r="D1524" s="23"/>
      <c r="E1524" s="23"/>
    </row>
    <row r="1525" spans="1:5" ht="20" customHeight="1">
      <c r="A1525" s="27">
        <v>33</v>
      </c>
      <c r="B1525" s="24">
        <v>35</v>
      </c>
      <c r="C1525" s="21" t="s">
        <v>10278</v>
      </c>
      <c r="D1525" s="23"/>
      <c r="E1525" s="23"/>
    </row>
    <row r="1526" spans="1:5" ht="20" customHeight="1">
      <c r="A1526" s="27">
        <v>33</v>
      </c>
      <c r="B1526" s="24">
        <v>36</v>
      </c>
      <c r="C1526" s="21" t="s">
        <v>10465</v>
      </c>
      <c r="D1526" s="23"/>
      <c r="E1526" s="23"/>
    </row>
    <row r="1527" spans="1:5" ht="20" customHeight="1">
      <c r="A1527" s="27">
        <v>33</v>
      </c>
      <c r="B1527" s="24">
        <v>37</v>
      </c>
      <c r="C1527" s="21" t="s">
        <v>10460</v>
      </c>
      <c r="D1527" s="23"/>
      <c r="E1527" s="23"/>
    </row>
    <row r="1528" spans="1:5" ht="20" customHeight="1">
      <c r="A1528" s="27">
        <v>33</v>
      </c>
      <c r="B1528" s="24">
        <v>38</v>
      </c>
      <c r="C1528" s="21" t="s">
        <v>10443</v>
      </c>
      <c r="D1528" s="23"/>
      <c r="E1528" s="23"/>
    </row>
    <row r="1529" spans="1:5" ht="20" customHeight="1">
      <c r="A1529" s="27">
        <v>33</v>
      </c>
      <c r="B1529" s="24">
        <v>39</v>
      </c>
      <c r="C1529" s="21" t="s">
        <v>10409</v>
      </c>
      <c r="D1529" s="23"/>
      <c r="E1529" s="23"/>
    </row>
    <row r="1530" spans="1:5" ht="20" customHeight="1">
      <c r="A1530" s="27">
        <v>33</v>
      </c>
      <c r="B1530" s="24">
        <v>40</v>
      </c>
      <c r="C1530" s="21" t="s">
        <v>10322</v>
      </c>
      <c r="D1530" s="23"/>
      <c r="E1530" s="23"/>
    </row>
    <row r="1531" spans="1:5" ht="20" customHeight="1">
      <c r="A1531" s="27">
        <v>33</v>
      </c>
      <c r="B1531" s="24">
        <v>41</v>
      </c>
      <c r="C1531" s="21" t="s">
        <v>4635</v>
      </c>
      <c r="D1531" s="23"/>
      <c r="E1531" s="23"/>
    </row>
    <row r="1532" spans="1:5" ht="20" customHeight="1">
      <c r="A1532" s="27">
        <v>33</v>
      </c>
      <c r="B1532" s="24">
        <v>42</v>
      </c>
      <c r="C1532" s="21" t="s">
        <v>4571</v>
      </c>
      <c r="D1532" s="23"/>
      <c r="E1532" s="23"/>
    </row>
    <row r="1533" spans="1:5" ht="20" customHeight="1">
      <c r="A1533" s="27">
        <v>33</v>
      </c>
      <c r="B1533" s="24">
        <v>43</v>
      </c>
      <c r="C1533" s="21" t="s">
        <v>4510</v>
      </c>
      <c r="D1533" s="23"/>
      <c r="E1533" s="23"/>
    </row>
    <row r="1534" spans="1:5" ht="20" customHeight="1">
      <c r="A1534" s="27">
        <v>33</v>
      </c>
      <c r="B1534" s="24">
        <v>44</v>
      </c>
      <c r="C1534" s="21" t="s">
        <v>4554</v>
      </c>
      <c r="D1534" s="23"/>
      <c r="E1534" s="23"/>
    </row>
    <row r="1535" spans="1:5" ht="20" customHeight="1">
      <c r="A1535" s="27">
        <v>33</v>
      </c>
      <c r="B1535" s="24">
        <v>45</v>
      </c>
      <c r="C1535" s="21" t="s">
        <v>10433</v>
      </c>
      <c r="D1535" s="23"/>
      <c r="E1535" s="23"/>
    </row>
    <row r="1536" spans="1:5" ht="20" customHeight="1">
      <c r="A1536" s="27">
        <v>33</v>
      </c>
      <c r="B1536" s="24">
        <v>46</v>
      </c>
      <c r="C1536" s="21" t="s">
        <v>10388</v>
      </c>
      <c r="D1536" s="23"/>
      <c r="E1536" s="23"/>
    </row>
    <row r="1537" spans="1:5" ht="20" customHeight="1">
      <c r="A1537" s="27">
        <v>33</v>
      </c>
      <c r="B1537" s="24">
        <v>47</v>
      </c>
      <c r="C1537" s="21" t="s">
        <v>4640</v>
      </c>
      <c r="D1537" s="23"/>
      <c r="E1537" s="23"/>
    </row>
    <row r="1538" spans="1:5" ht="20" customHeight="1">
      <c r="A1538" s="27">
        <v>33</v>
      </c>
      <c r="B1538" s="24">
        <v>48</v>
      </c>
      <c r="C1538" s="21" t="s">
        <v>4591</v>
      </c>
      <c r="D1538" s="23"/>
      <c r="E1538" s="23"/>
    </row>
    <row r="1539" spans="1:5" ht="20" customHeight="1">
      <c r="A1539" s="27">
        <v>33</v>
      </c>
      <c r="B1539" s="24">
        <v>49</v>
      </c>
      <c r="C1539" s="21" t="s">
        <v>4523</v>
      </c>
      <c r="D1539" s="23"/>
      <c r="E1539" s="23"/>
    </row>
    <row r="1540" spans="1:5" ht="20" customHeight="1">
      <c r="A1540" s="27">
        <v>33</v>
      </c>
      <c r="B1540" s="24">
        <v>50</v>
      </c>
      <c r="C1540" s="21" t="s">
        <v>4781</v>
      </c>
      <c r="D1540" s="23"/>
      <c r="E1540" s="23"/>
    </row>
    <row r="1541" spans="1:5" ht="20" customHeight="1">
      <c r="A1541" s="27">
        <v>33</v>
      </c>
      <c r="B1541" s="24">
        <v>51</v>
      </c>
      <c r="C1541" s="21" t="s">
        <v>10373</v>
      </c>
      <c r="D1541" s="23"/>
      <c r="E1541" s="23"/>
    </row>
    <row r="1542" spans="1:5" ht="20" customHeight="1">
      <c r="A1542" s="27">
        <v>33</v>
      </c>
      <c r="B1542" s="24">
        <v>52</v>
      </c>
      <c r="C1542" s="21" t="s">
        <v>4512</v>
      </c>
      <c r="D1542" s="23"/>
      <c r="E1542" s="23"/>
    </row>
    <row r="1543" spans="1:5" ht="20" customHeight="1">
      <c r="A1543" s="27">
        <v>33</v>
      </c>
      <c r="B1543" s="24">
        <v>53</v>
      </c>
      <c r="C1543" s="21" t="s">
        <v>4560</v>
      </c>
      <c r="D1543" s="23"/>
      <c r="E1543" s="23"/>
    </row>
    <row r="1544" spans="1:5" ht="20" customHeight="1">
      <c r="A1544" s="27">
        <v>33</v>
      </c>
      <c r="B1544" s="24">
        <v>54</v>
      </c>
      <c r="C1544" s="21" t="s">
        <v>10454</v>
      </c>
      <c r="D1544" s="23"/>
      <c r="E1544" s="23"/>
    </row>
    <row r="1545" spans="1:5" ht="20" customHeight="1">
      <c r="A1545" s="27">
        <v>33</v>
      </c>
      <c r="B1545" s="24">
        <v>55</v>
      </c>
      <c r="C1545" s="21" t="s">
        <v>10428</v>
      </c>
      <c r="D1545" s="23"/>
      <c r="E1545" s="23"/>
    </row>
    <row r="1546" spans="1:5" ht="20" customHeight="1">
      <c r="A1546" s="27">
        <v>33</v>
      </c>
      <c r="B1546" s="24">
        <v>56</v>
      </c>
      <c r="C1546" s="21" t="s">
        <v>10367</v>
      </c>
      <c r="D1546" s="23"/>
      <c r="E1546" s="23"/>
    </row>
    <row r="1547" spans="1:5" ht="20" customHeight="1">
      <c r="A1547" s="27">
        <v>33</v>
      </c>
      <c r="B1547" s="24">
        <v>57</v>
      </c>
      <c r="C1547" s="21" t="s">
        <v>10463</v>
      </c>
      <c r="D1547" s="23"/>
      <c r="E1547" s="23"/>
    </row>
    <row r="1548" spans="1:5" ht="20" customHeight="1">
      <c r="A1548" s="27">
        <v>33</v>
      </c>
      <c r="B1548" s="24">
        <v>58</v>
      </c>
      <c r="C1548" s="21" t="s">
        <v>10451</v>
      </c>
      <c r="D1548" s="23"/>
      <c r="E1548" s="23"/>
    </row>
    <row r="1549" spans="1:5" ht="20" customHeight="1">
      <c r="A1549" s="27">
        <v>33</v>
      </c>
      <c r="B1549" s="24">
        <v>59</v>
      </c>
      <c r="C1549" s="21" t="s">
        <v>10421</v>
      </c>
      <c r="D1549" s="23"/>
      <c r="E1549" s="23"/>
    </row>
    <row r="1550" spans="1:5" ht="20" customHeight="1">
      <c r="A1550" s="27">
        <v>33</v>
      </c>
      <c r="B1550" s="24">
        <v>60</v>
      </c>
      <c r="C1550" s="21" t="s">
        <v>10345</v>
      </c>
      <c r="D1550" s="23"/>
      <c r="E1550" s="23"/>
    </row>
    <row r="1551" spans="1:5" ht="20" customHeight="1">
      <c r="A1551" s="27">
        <v>33</v>
      </c>
      <c r="B1551" s="24">
        <v>61</v>
      </c>
      <c r="C1551" s="21" t="s">
        <v>10337</v>
      </c>
      <c r="D1551" s="23"/>
      <c r="E1551" s="23"/>
    </row>
    <row r="1552" spans="1:5" ht="20" customHeight="1">
      <c r="A1552" s="27">
        <v>33</v>
      </c>
      <c r="B1552" s="24">
        <v>62</v>
      </c>
      <c r="C1552" s="21" t="s">
        <v>10305</v>
      </c>
      <c r="D1552" s="23"/>
      <c r="E1552" s="23"/>
    </row>
    <row r="1553" spans="1:5" ht="20" customHeight="1">
      <c r="A1553" s="27">
        <v>33</v>
      </c>
      <c r="B1553" s="24">
        <v>63</v>
      </c>
      <c r="C1553" s="21" t="s">
        <v>4497</v>
      </c>
      <c r="D1553" s="23"/>
      <c r="E1553" s="23"/>
    </row>
    <row r="1554" spans="1:5" ht="20" customHeight="1">
      <c r="A1554" s="27">
        <v>34</v>
      </c>
      <c r="B1554" s="24">
        <v>34</v>
      </c>
      <c r="C1554" s="21" t="s">
        <v>4897</v>
      </c>
      <c r="D1554" s="23"/>
      <c r="E1554" s="23"/>
    </row>
    <row r="1555" spans="1:5" ht="20" customHeight="1">
      <c r="A1555" s="27">
        <v>34</v>
      </c>
      <c r="B1555" s="24">
        <v>35</v>
      </c>
      <c r="C1555" s="21" t="s">
        <v>4705</v>
      </c>
      <c r="D1555" s="23"/>
      <c r="E1555" s="23"/>
    </row>
    <row r="1556" spans="1:5" ht="20" customHeight="1">
      <c r="A1556" s="27">
        <v>34</v>
      </c>
      <c r="B1556" s="24">
        <v>36</v>
      </c>
      <c r="C1556" s="21" t="s">
        <v>10278</v>
      </c>
      <c r="D1556" s="23"/>
      <c r="E1556" s="23"/>
    </row>
    <row r="1557" spans="1:5" ht="20" customHeight="1">
      <c r="A1557" s="27">
        <v>34</v>
      </c>
      <c r="B1557" s="24">
        <v>37</v>
      </c>
      <c r="C1557" s="21" t="s">
        <v>10246</v>
      </c>
      <c r="D1557" s="23"/>
      <c r="E1557" s="23"/>
    </row>
    <row r="1558" spans="1:5" ht="20" customHeight="1">
      <c r="A1558" s="27">
        <v>34</v>
      </c>
      <c r="B1558" s="24">
        <v>38</v>
      </c>
      <c r="C1558" s="21" t="s">
        <v>10153</v>
      </c>
      <c r="D1558" s="23"/>
      <c r="E1558" s="23"/>
    </row>
    <row r="1559" spans="1:5" ht="20" customHeight="1">
      <c r="A1559" s="27">
        <v>34</v>
      </c>
      <c r="B1559" s="24">
        <v>39</v>
      </c>
      <c r="C1559" s="21" t="s">
        <v>4919</v>
      </c>
      <c r="D1559" s="23"/>
      <c r="E1559" s="23"/>
    </row>
    <row r="1560" spans="1:5" ht="20" customHeight="1">
      <c r="A1560" s="27">
        <v>34</v>
      </c>
      <c r="B1560" s="24">
        <v>40</v>
      </c>
      <c r="C1560" s="21" t="s">
        <v>4723</v>
      </c>
      <c r="D1560" s="23"/>
      <c r="E1560" s="23"/>
    </row>
    <row r="1561" spans="1:5" ht="20" customHeight="1">
      <c r="A1561" s="27">
        <v>34</v>
      </c>
      <c r="B1561" s="24">
        <v>41</v>
      </c>
      <c r="C1561" s="21" t="s">
        <v>4658</v>
      </c>
      <c r="D1561" s="23"/>
      <c r="E1561" s="23"/>
    </row>
    <row r="1562" spans="1:5" ht="20" customHeight="1">
      <c r="A1562" s="27">
        <v>34</v>
      </c>
      <c r="B1562" s="24">
        <v>42</v>
      </c>
      <c r="C1562" s="21" t="s">
        <v>4635</v>
      </c>
      <c r="D1562" s="23"/>
      <c r="E1562" s="23"/>
    </row>
    <row r="1563" spans="1:5" ht="20" customHeight="1">
      <c r="A1563" s="27">
        <v>34</v>
      </c>
      <c r="B1563" s="24">
        <v>43</v>
      </c>
      <c r="C1563" s="21" t="s">
        <v>4571</v>
      </c>
      <c r="D1563" s="23"/>
      <c r="E1563" s="23"/>
    </row>
    <row r="1564" spans="1:5" ht="20" customHeight="1">
      <c r="A1564" s="27">
        <v>34</v>
      </c>
      <c r="B1564" s="24">
        <v>44</v>
      </c>
      <c r="C1564" s="21" t="s">
        <v>4625</v>
      </c>
      <c r="D1564" s="23"/>
      <c r="E1564" s="23"/>
    </row>
    <row r="1565" spans="1:5" ht="20" customHeight="1">
      <c r="A1565" s="27">
        <v>34</v>
      </c>
      <c r="B1565" s="24">
        <v>45</v>
      </c>
      <c r="C1565" s="21" t="s">
        <v>5098</v>
      </c>
      <c r="D1565" s="23"/>
      <c r="E1565" s="23"/>
    </row>
    <row r="1566" spans="1:5" ht="20" customHeight="1">
      <c r="A1566" s="27">
        <v>34</v>
      </c>
      <c r="B1566" s="24">
        <v>46</v>
      </c>
      <c r="C1566" s="21" t="s">
        <v>4851</v>
      </c>
      <c r="D1566" s="23"/>
      <c r="E1566" s="23"/>
    </row>
    <row r="1567" spans="1:5" ht="20" customHeight="1">
      <c r="A1567" s="27">
        <v>34</v>
      </c>
      <c r="B1567" s="24">
        <v>47</v>
      </c>
      <c r="C1567" s="21" t="s">
        <v>4660</v>
      </c>
      <c r="D1567" s="23"/>
      <c r="E1567" s="23"/>
    </row>
    <row r="1568" spans="1:5" ht="20" customHeight="1">
      <c r="A1568" s="27">
        <v>34</v>
      </c>
      <c r="B1568" s="24">
        <v>48</v>
      </c>
      <c r="C1568" s="21" t="s">
        <v>4640</v>
      </c>
      <c r="D1568" s="23"/>
      <c r="E1568" s="23"/>
    </row>
    <row r="1569" spans="1:5" ht="20" customHeight="1">
      <c r="A1569" s="27">
        <v>34</v>
      </c>
      <c r="B1569" s="24">
        <v>49</v>
      </c>
      <c r="C1569" s="21" t="s">
        <v>4591</v>
      </c>
      <c r="D1569" s="23"/>
      <c r="E1569" s="23"/>
    </row>
    <row r="1570" spans="1:5" ht="20" customHeight="1">
      <c r="A1570" s="27">
        <v>34</v>
      </c>
      <c r="B1570" s="24">
        <v>50</v>
      </c>
      <c r="C1570" s="21" t="s">
        <v>4684</v>
      </c>
      <c r="D1570" s="23"/>
      <c r="E1570" s="23"/>
    </row>
    <row r="1571" spans="1:5" ht="20" customHeight="1">
      <c r="A1571" s="27">
        <v>34</v>
      </c>
      <c r="B1571" s="24">
        <v>51</v>
      </c>
      <c r="C1571" s="21" t="s">
        <v>4781</v>
      </c>
      <c r="D1571" s="23"/>
      <c r="E1571" s="23"/>
    </row>
    <row r="1572" spans="1:5" ht="20" customHeight="1">
      <c r="A1572" s="27">
        <v>34</v>
      </c>
      <c r="B1572" s="24">
        <v>52</v>
      </c>
      <c r="C1572" s="21" t="s">
        <v>4576</v>
      </c>
      <c r="D1572" s="23"/>
      <c r="E1572" s="23"/>
    </row>
    <row r="1573" spans="1:5" ht="20" customHeight="1">
      <c r="A1573" s="27">
        <v>34</v>
      </c>
      <c r="B1573" s="24">
        <v>53</v>
      </c>
      <c r="C1573" s="21" t="s">
        <v>4629</v>
      </c>
      <c r="D1573" s="23"/>
      <c r="E1573" s="23"/>
    </row>
    <row r="1574" spans="1:5" ht="20" customHeight="1">
      <c r="A1574" s="27">
        <v>34</v>
      </c>
      <c r="B1574" s="24">
        <v>54</v>
      </c>
      <c r="C1574" s="21" t="s">
        <v>10201</v>
      </c>
      <c r="D1574" s="23"/>
      <c r="E1574" s="23"/>
    </row>
    <row r="1575" spans="1:5" ht="20" customHeight="1">
      <c r="A1575" s="27">
        <v>34</v>
      </c>
      <c r="B1575" s="24">
        <v>55</v>
      </c>
      <c r="C1575" s="21" t="s">
        <v>4963</v>
      </c>
      <c r="D1575" s="23"/>
      <c r="E1575" s="23"/>
    </row>
    <row r="1576" spans="1:5" ht="20" customHeight="1">
      <c r="A1576" s="27">
        <v>34</v>
      </c>
      <c r="B1576" s="24">
        <v>56</v>
      </c>
      <c r="C1576" s="21" t="s">
        <v>4762</v>
      </c>
      <c r="D1576" s="23"/>
      <c r="E1576" s="23"/>
    </row>
    <row r="1577" spans="1:5" ht="20" customHeight="1">
      <c r="A1577" s="27">
        <v>34</v>
      </c>
      <c r="B1577" s="24">
        <v>57</v>
      </c>
      <c r="C1577" s="21" t="s">
        <v>10256</v>
      </c>
      <c r="D1577" s="23"/>
      <c r="E1577" s="23"/>
    </row>
    <row r="1578" spans="1:5" ht="20" customHeight="1">
      <c r="A1578" s="27">
        <v>34</v>
      </c>
      <c r="B1578" s="24">
        <v>58</v>
      </c>
      <c r="C1578" s="21" t="s">
        <v>10176</v>
      </c>
      <c r="D1578" s="23"/>
      <c r="E1578" s="23"/>
    </row>
    <row r="1579" spans="1:5" ht="20" customHeight="1">
      <c r="A1579" s="27">
        <v>34</v>
      </c>
      <c r="B1579" s="24">
        <v>59</v>
      </c>
      <c r="C1579" s="21" t="s">
        <v>4939</v>
      </c>
      <c r="D1579" s="23"/>
      <c r="E1579" s="23"/>
    </row>
    <row r="1580" spans="1:5" ht="20" customHeight="1">
      <c r="A1580" s="27">
        <v>34</v>
      </c>
      <c r="B1580" s="24">
        <v>60</v>
      </c>
      <c r="C1580" s="21" t="s">
        <v>4741</v>
      </c>
      <c r="D1580" s="23"/>
      <c r="E1580" s="23"/>
    </row>
    <row r="1581" spans="1:5" ht="20" customHeight="1">
      <c r="A1581" s="27">
        <v>34</v>
      </c>
      <c r="B1581" s="24">
        <v>61</v>
      </c>
      <c r="C1581" s="21" t="s">
        <v>4734</v>
      </c>
      <c r="D1581" s="23"/>
      <c r="E1581" s="23"/>
    </row>
    <row r="1582" spans="1:5" ht="20" customHeight="1">
      <c r="A1582" s="27">
        <v>34</v>
      </c>
      <c r="B1582" s="24">
        <v>62</v>
      </c>
      <c r="C1582" s="21" t="s">
        <v>4707</v>
      </c>
      <c r="D1582" s="23"/>
      <c r="E1582" s="23"/>
    </row>
    <row r="1583" spans="1:5" ht="20" customHeight="1">
      <c r="A1583" s="27">
        <v>34</v>
      </c>
      <c r="B1583" s="24">
        <v>63</v>
      </c>
      <c r="C1583" s="21" t="s">
        <v>4562</v>
      </c>
      <c r="D1583" s="23"/>
      <c r="E1583" s="23"/>
    </row>
    <row r="1584" spans="1:5" ht="20" customHeight="1">
      <c r="A1584" s="27">
        <v>35</v>
      </c>
      <c r="B1584" s="24">
        <v>35</v>
      </c>
      <c r="C1584" s="21" t="s">
        <v>4897</v>
      </c>
      <c r="D1584" s="23"/>
      <c r="E1584" s="23"/>
    </row>
    <row r="1585" spans="1:5" ht="20" customHeight="1">
      <c r="A1585" s="27">
        <v>35</v>
      </c>
      <c r="B1585" s="24">
        <v>36</v>
      </c>
      <c r="C1585" s="21" t="s">
        <v>10298</v>
      </c>
      <c r="D1585" s="23"/>
      <c r="E1585" s="23"/>
    </row>
    <row r="1586" spans="1:5" ht="20" customHeight="1">
      <c r="A1586" s="27">
        <v>35</v>
      </c>
      <c r="B1586" s="24">
        <v>37</v>
      </c>
      <c r="C1586" s="21" t="s">
        <v>10278</v>
      </c>
      <c r="D1586" s="23"/>
      <c r="E1586" s="23"/>
    </row>
    <row r="1587" spans="1:5" ht="20" customHeight="1">
      <c r="A1587" s="27">
        <v>35</v>
      </c>
      <c r="B1587" s="24">
        <v>38</v>
      </c>
      <c r="C1587" s="21" t="s">
        <v>10246</v>
      </c>
      <c r="D1587" s="23"/>
      <c r="E1587" s="23"/>
    </row>
    <row r="1588" spans="1:5" ht="20" customHeight="1">
      <c r="A1588" s="27">
        <v>35</v>
      </c>
      <c r="B1588" s="24">
        <v>39</v>
      </c>
      <c r="C1588" s="21" t="s">
        <v>10153</v>
      </c>
      <c r="D1588" s="23"/>
      <c r="E1588" s="23"/>
    </row>
    <row r="1589" spans="1:5" ht="20" customHeight="1">
      <c r="A1589" s="27">
        <v>35</v>
      </c>
      <c r="B1589" s="24">
        <v>40</v>
      </c>
      <c r="C1589" s="21" t="s">
        <v>4919</v>
      </c>
      <c r="D1589" s="23"/>
      <c r="E1589" s="23"/>
    </row>
    <row r="1590" spans="1:5" ht="20" customHeight="1">
      <c r="A1590" s="27">
        <v>35</v>
      </c>
      <c r="B1590" s="24">
        <v>41</v>
      </c>
      <c r="C1590" s="21" t="s">
        <v>4849</v>
      </c>
      <c r="D1590" s="23"/>
      <c r="E1590" s="23"/>
    </row>
    <row r="1591" spans="1:5" ht="20" customHeight="1">
      <c r="A1591" s="27">
        <v>35</v>
      </c>
      <c r="B1591" s="24">
        <v>42</v>
      </c>
      <c r="C1591" s="21" t="s">
        <v>4837</v>
      </c>
      <c r="D1591" s="23"/>
      <c r="E1591" s="23"/>
    </row>
    <row r="1592" spans="1:5" ht="20" customHeight="1">
      <c r="A1592" s="27">
        <v>35</v>
      </c>
      <c r="B1592" s="24">
        <v>43</v>
      </c>
      <c r="C1592" s="21" t="s">
        <v>4776</v>
      </c>
      <c r="D1592" s="23"/>
      <c r="E1592" s="23"/>
    </row>
    <row r="1593" spans="1:5" ht="20" customHeight="1">
      <c r="A1593" s="27">
        <v>35</v>
      </c>
      <c r="B1593" s="24">
        <v>44</v>
      </c>
      <c r="C1593" s="21" t="s">
        <v>4825</v>
      </c>
      <c r="D1593" s="23"/>
      <c r="E1593" s="23"/>
    </row>
    <row r="1594" spans="1:5" ht="20" customHeight="1">
      <c r="A1594" s="27">
        <v>35</v>
      </c>
      <c r="B1594" s="24">
        <v>45</v>
      </c>
      <c r="C1594" s="21" t="s">
        <v>10226</v>
      </c>
      <c r="D1594" s="23"/>
      <c r="E1594" s="23"/>
    </row>
    <row r="1595" spans="1:5" ht="20" customHeight="1">
      <c r="A1595" s="27">
        <v>35</v>
      </c>
      <c r="B1595" s="24">
        <v>46</v>
      </c>
      <c r="C1595" s="21" t="s">
        <v>5098</v>
      </c>
      <c r="D1595" s="23"/>
      <c r="E1595" s="23"/>
    </row>
    <row r="1596" spans="1:5" ht="20" customHeight="1">
      <c r="A1596" s="27">
        <v>35</v>
      </c>
      <c r="B1596" s="24">
        <v>47</v>
      </c>
      <c r="C1596" s="21" t="s">
        <v>4851</v>
      </c>
      <c r="D1596" s="23"/>
      <c r="E1596" s="23"/>
    </row>
    <row r="1597" spans="1:5" ht="20" customHeight="1">
      <c r="A1597" s="27">
        <v>35</v>
      </c>
      <c r="B1597" s="24">
        <v>48</v>
      </c>
      <c r="C1597" s="21" t="s">
        <v>4839</v>
      </c>
      <c r="D1597" s="23"/>
      <c r="E1597" s="23"/>
    </row>
    <row r="1598" spans="1:5" ht="20" customHeight="1">
      <c r="A1598" s="27">
        <v>35</v>
      </c>
      <c r="B1598" s="24">
        <v>49</v>
      </c>
      <c r="C1598" s="21" t="s">
        <v>4793</v>
      </c>
      <c r="D1598" s="23"/>
      <c r="E1598" s="23"/>
    </row>
    <row r="1599" spans="1:5" ht="20" customHeight="1">
      <c r="A1599" s="27">
        <v>35</v>
      </c>
      <c r="B1599" s="24">
        <v>50</v>
      </c>
      <c r="C1599" s="21" t="s">
        <v>4879</v>
      </c>
      <c r="D1599" s="23"/>
      <c r="E1599" s="23"/>
    </row>
    <row r="1600" spans="1:5" ht="20" customHeight="1">
      <c r="A1600" s="27">
        <v>35</v>
      </c>
      <c r="B1600" s="24">
        <v>51</v>
      </c>
      <c r="C1600" s="21" t="s">
        <v>4981</v>
      </c>
      <c r="D1600" s="23"/>
      <c r="E1600" s="23"/>
    </row>
    <row r="1601" spans="1:5" ht="20" customHeight="1">
      <c r="A1601" s="27">
        <v>35</v>
      </c>
      <c r="B1601" s="24">
        <v>52</v>
      </c>
      <c r="C1601" s="21" t="s">
        <v>4781</v>
      </c>
      <c r="D1601" s="23"/>
      <c r="E1601" s="23"/>
    </row>
    <row r="1602" spans="1:5" ht="20" customHeight="1">
      <c r="A1602" s="27">
        <v>35</v>
      </c>
      <c r="B1602" s="24">
        <v>53</v>
      </c>
      <c r="C1602" s="21" t="s">
        <v>4830</v>
      </c>
      <c r="D1602" s="23"/>
      <c r="E1602" s="23"/>
    </row>
    <row r="1603" spans="1:5" ht="20" customHeight="1">
      <c r="A1603" s="27">
        <v>35</v>
      </c>
      <c r="B1603" s="24">
        <v>54</v>
      </c>
      <c r="C1603" s="21" t="s">
        <v>10263</v>
      </c>
      <c r="D1603" s="23"/>
      <c r="E1603" s="23"/>
    </row>
    <row r="1604" spans="1:5" ht="20" customHeight="1">
      <c r="A1604" s="27">
        <v>35</v>
      </c>
      <c r="B1604" s="24">
        <v>55</v>
      </c>
      <c r="C1604" s="21" t="s">
        <v>10201</v>
      </c>
      <c r="D1604" s="23"/>
      <c r="E1604" s="23"/>
    </row>
    <row r="1605" spans="1:5" ht="20" customHeight="1">
      <c r="A1605" s="27">
        <v>35</v>
      </c>
      <c r="B1605" s="24">
        <v>56</v>
      </c>
      <c r="C1605" s="21" t="s">
        <v>4963</v>
      </c>
      <c r="D1605" s="23"/>
      <c r="E1605" s="23"/>
    </row>
    <row r="1606" spans="1:5" ht="20" customHeight="1">
      <c r="A1606" s="27">
        <v>35</v>
      </c>
      <c r="B1606" s="24">
        <v>57</v>
      </c>
      <c r="C1606" s="21" t="s">
        <v>10289</v>
      </c>
      <c r="D1606" s="23"/>
      <c r="E1606" s="23"/>
    </row>
    <row r="1607" spans="1:5" ht="20" customHeight="1">
      <c r="A1607" s="27">
        <v>35</v>
      </c>
      <c r="B1607" s="24">
        <v>58</v>
      </c>
      <c r="C1607" s="21" t="s">
        <v>10256</v>
      </c>
      <c r="D1607" s="23"/>
      <c r="E1607" s="23"/>
    </row>
    <row r="1608" spans="1:5" ht="20" customHeight="1">
      <c r="A1608" s="27">
        <v>35</v>
      </c>
      <c r="B1608" s="24">
        <v>59</v>
      </c>
      <c r="C1608" s="21" t="s">
        <v>10176</v>
      </c>
      <c r="D1608" s="23"/>
      <c r="E1608" s="23"/>
    </row>
    <row r="1609" spans="1:5" ht="20" customHeight="1">
      <c r="A1609" s="27">
        <v>35</v>
      </c>
      <c r="B1609" s="24">
        <v>60</v>
      </c>
      <c r="C1609" s="21" t="s">
        <v>4939</v>
      </c>
      <c r="D1609" s="23"/>
      <c r="E1609" s="23"/>
    </row>
    <row r="1610" spans="1:5" ht="20" customHeight="1">
      <c r="A1610" s="27">
        <v>35</v>
      </c>
      <c r="B1610" s="24">
        <v>61</v>
      </c>
      <c r="C1610" s="21" t="s">
        <v>4934</v>
      </c>
      <c r="D1610" s="23"/>
      <c r="E1610" s="23"/>
    </row>
    <row r="1611" spans="1:5" ht="20" customHeight="1">
      <c r="A1611" s="27">
        <v>35</v>
      </c>
      <c r="B1611" s="24">
        <v>62</v>
      </c>
      <c r="C1611" s="21" t="s">
        <v>4900</v>
      </c>
      <c r="D1611" s="23"/>
      <c r="E1611" s="23"/>
    </row>
    <row r="1612" spans="1:5" ht="20" customHeight="1">
      <c r="A1612" s="27">
        <v>35</v>
      </c>
      <c r="B1612" s="24">
        <v>63</v>
      </c>
      <c r="C1612" s="21" t="s">
        <v>4766</v>
      </c>
      <c r="D1612" s="23"/>
      <c r="E1612" s="23"/>
    </row>
    <row r="1613" spans="1:5" ht="20" customHeight="1">
      <c r="A1613" s="27">
        <v>36</v>
      </c>
      <c r="B1613" s="24">
        <v>36</v>
      </c>
      <c r="C1613" s="21" t="s">
        <v>10303</v>
      </c>
      <c r="D1613" s="23"/>
      <c r="E1613" s="23"/>
    </row>
    <row r="1614" spans="1:5" ht="20" customHeight="1">
      <c r="A1614" s="27">
        <v>36</v>
      </c>
      <c r="B1614" s="24">
        <v>37</v>
      </c>
      <c r="C1614" s="21" t="s">
        <v>10298</v>
      </c>
      <c r="D1614" s="23"/>
      <c r="E1614" s="23"/>
    </row>
    <row r="1615" spans="1:5" ht="20" customHeight="1">
      <c r="A1615" s="27">
        <v>36</v>
      </c>
      <c r="B1615" s="24">
        <v>38</v>
      </c>
      <c r="C1615" s="21" t="s">
        <v>10278</v>
      </c>
      <c r="D1615" s="23"/>
      <c r="E1615" s="23"/>
    </row>
    <row r="1616" spans="1:5" ht="20" customHeight="1">
      <c r="A1616" s="27">
        <v>36</v>
      </c>
      <c r="B1616" s="24">
        <v>39</v>
      </c>
      <c r="C1616" s="21" t="s">
        <v>10246</v>
      </c>
      <c r="D1616" s="23"/>
      <c r="E1616" s="23"/>
    </row>
    <row r="1617" spans="1:5" ht="20" customHeight="1">
      <c r="A1617" s="27">
        <v>36</v>
      </c>
      <c r="B1617" s="24">
        <v>40</v>
      </c>
      <c r="C1617" s="21" t="s">
        <v>10153</v>
      </c>
      <c r="D1617" s="23"/>
      <c r="E1617" s="23"/>
    </row>
    <row r="1618" spans="1:5" ht="20" customHeight="1">
      <c r="A1618" s="27">
        <v>36</v>
      </c>
      <c r="B1618" s="24">
        <v>41</v>
      </c>
      <c r="C1618" s="21" t="s">
        <v>5093</v>
      </c>
      <c r="D1618" s="23"/>
      <c r="E1618" s="23"/>
    </row>
    <row r="1619" spans="1:5" ht="20" customHeight="1">
      <c r="A1619" s="27">
        <v>36</v>
      </c>
      <c r="B1619" s="24">
        <v>42</v>
      </c>
      <c r="C1619" s="21" t="s">
        <v>5035</v>
      </c>
      <c r="D1619" s="23"/>
      <c r="E1619" s="23"/>
    </row>
    <row r="1620" spans="1:5" ht="20" customHeight="1">
      <c r="A1620" s="27">
        <v>36</v>
      </c>
      <c r="B1620" s="24">
        <v>43</v>
      </c>
      <c r="C1620" s="21" t="s">
        <v>4979</v>
      </c>
      <c r="D1620" s="23"/>
      <c r="E1620" s="23"/>
    </row>
    <row r="1621" spans="1:5" ht="20" customHeight="1">
      <c r="A1621" s="27">
        <v>36</v>
      </c>
      <c r="B1621" s="24">
        <v>44</v>
      </c>
      <c r="C1621" s="21" t="s">
        <v>5016</v>
      </c>
      <c r="D1621" s="23"/>
      <c r="E1621" s="23"/>
    </row>
    <row r="1622" spans="1:5" ht="20" customHeight="1">
      <c r="A1622" s="27">
        <v>36</v>
      </c>
      <c r="B1622" s="24">
        <v>45</v>
      </c>
      <c r="C1622" s="21" t="s">
        <v>10268</v>
      </c>
      <c r="D1622" s="23"/>
      <c r="E1622" s="23"/>
    </row>
    <row r="1623" spans="1:5" ht="20" customHeight="1">
      <c r="A1623" s="27">
        <v>36</v>
      </c>
      <c r="B1623" s="24">
        <v>46</v>
      </c>
      <c r="C1623" s="21" t="s">
        <v>10226</v>
      </c>
      <c r="D1623" s="23"/>
      <c r="E1623" s="23"/>
    </row>
    <row r="1624" spans="1:5" ht="20" customHeight="1">
      <c r="A1624" s="27">
        <v>36</v>
      </c>
      <c r="B1624" s="24">
        <v>47</v>
      </c>
      <c r="C1624" s="21" t="s">
        <v>5098</v>
      </c>
      <c r="D1624" s="23"/>
      <c r="E1624" s="23"/>
    </row>
    <row r="1625" spans="1:5" ht="20" customHeight="1">
      <c r="A1625" s="27">
        <v>36</v>
      </c>
      <c r="B1625" s="24">
        <v>48</v>
      </c>
      <c r="C1625" s="21" t="s">
        <v>5051</v>
      </c>
      <c r="D1625" s="23"/>
      <c r="E1625" s="23"/>
    </row>
    <row r="1626" spans="1:5" ht="20" customHeight="1">
      <c r="A1626" s="27">
        <v>36</v>
      </c>
      <c r="B1626" s="24">
        <v>49</v>
      </c>
      <c r="C1626" s="21" t="s">
        <v>4992</v>
      </c>
      <c r="D1626" s="23"/>
      <c r="E1626" s="23"/>
    </row>
    <row r="1627" spans="1:5" ht="20" customHeight="1">
      <c r="A1627" s="27">
        <v>36</v>
      </c>
      <c r="B1627" s="24">
        <v>50</v>
      </c>
      <c r="C1627" s="21" t="s">
        <v>5226</v>
      </c>
      <c r="D1627" s="23"/>
      <c r="E1627" s="23"/>
    </row>
    <row r="1628" spans="1:5" ht="20" customHeight="1">
      <c r="A1628" s="27">
        <v>36</v>
      </c>
      <c r="B1628" s="24">
        <v>51</v>
      </c>
      <c r="C1628" s="21" t="s">
        <v>10209</v>
      </c>
      <c r="D1628" s="23"/>
      <c r="E1628" s="23"/>
    </row>
    <row r="1629" spans="1:5" ht="20" customHeight="1">
      <c r="A1629" s="27">
        <v>36</v>
      </c>
      <c r="B1629" s="24">
        <v>52</v>
      </c>
      <c r="C1629" s="21" t="s">
        <v>4981</v>
      </c>
      <c r="D1629" s="23"/>
      <c r="E1629" s="23"/>
    </row>
    <row r="1630" spans="1:5" ht="20" customHeight="1">
      <c r="A1630" s="27">
        <v>36</v>
      </c>
      <c r="B1630" s="24">
        <v>53</v>
      </c>
      <c r="C1630" s="21" t="s">
        <v>5022</v>
      </c>
      <c r="D1630" s="23"/>
      <c r="E1630" s="23"/>
    </row>
    <row r="1631" spans="1:5" ht="20" customHeight="1">
      <c r="A1631" s="27">
        <v>36</v>
      </c>
      <c r="B1631" s="24">
        <v>54</v>
      </c>
      <c r="C1631" s="21" t="s">
        <v>10292</v>
      </c>
      <c r="D1631" s="23"/>
      <c r="E1631" s="23"/>
    </row>
    <row r="1632" spans="1:5" ht="20" customHeight="1">
      <c r="A1632" s="27">
        <v>36</v>
      </c>
      <c r="B1632" s="24">
        <v>55</v>
      </c>
      <c r="C1632" s="21" t="s">
        <v>10263</v>
      </c>
      <c r="D1632" s="23"/>
      <c r="E1632" s="23"/>
    </row>
    <row r="1633" spans="1:5" ht="20" customHeight="1">
      <c r="A1633" s="27">
        <v>36</v>
      </c>
      <c r="B1633" s="24">
        <v>56</v>
      </c>
      <c r="C1633" s="21" t="s">
        <v>10201</v>
      </c>
      <c r="D1633" s="23"/>
      <c r="E1633" s="23"/>
    </row>
    <row r="1634" spans="1:5" ht="20" customHeight="1">
      <c r="A1634" s="27">
        <v>36</v>
      </c>
      <c r="B1634" s="24">
        <v>57</v>
      </c>
      <c r="C1634" s="21" t="s">
        <v>10301</v>
      </c>
      <c r="D1634" s="23"/>
      <c r="E1634" s="23"/>
    </row>
    <row r="1635" spans="1:5" ht="20" customHeight="1">
      <c r="A1635" s="27">
        <v>36</v>
      </c>
      <c r="B1635" s="24">
        <v>58</v>
      </c>
      <c r="C1635" s="21" t="s">
        <v>10289</v>
      </c>
      <c r="D1635" s="23"/>
      <c r="E1635" s="23"/>
    </row>
    <row r="1636" spans="1:5" ht="20" customHeight="1">
      <c r="A1636" s="27">
        <v>36</v>
      </c>
      <c r="B1636" s="24">
        <v>59</v>
      </c>
      <c r="C1636" s="21" t="s">
        <v>10256</v>
      </c>
      <c r="D1636" s="23"/>
      <c r="E1636" s="23"/>
    </row>
    <row r="1637" spans="1:5" ht="20" customHeight="1">
      <c r="A1637" s="27">
        <v>36</v>
      </c>
      <c r="B1637" s="24">
        <v>60</v>
      </c>
      <c r="C1637" s="21" t="s">
        <v>10176</v>
      </c>
      <c r="D1637" s="23"/>
      <c r="E1637" s="23"/>
    </row>
    <row r="1638" spans="1:5" ht="20" customHeight="1">
      <c r="A1638" s="27">
        <v>36</v>
      </c>
      <c r="B1638" s="24">
        <v>61</v>
      </c>
      <c r="C1638" s="21" t="s">
        <v>10168</v>
      </c>
      <c r="D1638" s="23"/>
      <c r="E1638" s="23"/>
    </row>
    <row r="1639" spans="1:5" ht="20" customHeight="1">
      <c r="A1639" s="27">
        <v>36</v>
      </c>
      <c r="B1639" s="24">
        <v>62</v>
      </c>
      <c r="C1639" s="21" t="s">
        <v>10138</v>
      </c>
      <c r="D1639" s="23"/>
      <c r="E1639" s="23"/>
    </row>
    <row r="1640" spans="1:5" ht="20" customHeight="1">
      <c r="A1640" s="27">
        <v>36</v>
      </c>
      <c r="B1640" s="24">
        <v>63</v>
      </c>
      <c r="C1640" s="21" t="s">
        <v>29</v>
      </c>
      <c r="D1640" s="23"/>
      <c r="E1640" s="23"/>
    </row>
    <row r="1641" spans="1:5" ht="20" customHeight="1">
      <c r="A1641" s="27">
        <v>37</v>
      </c>
      <c r="B1641" s="24">
        <v>37</v>
      </c>
      <c r="C1641" s="21" t="s">
        <v>5776</v>
      </c>
      <c r="D1641" s="23"/>
      <c r="E1641" s="23"/>
    </row>
    <row r="1642" spans="1:5" ht="20" customHeight="1">
      <c r="A1642" s="27">
        <v>37</v>
      </c>
      <c r="B1642" s="24">
        <v>38</v>
      </c>
      <c r="C1642" s="21" t="s">
        <v>5574</v>
      </c>
      <c r="D1642" s="23"/>
      <c r="E1642" s="23"/>
    </row>
    <row r="1643" spans="1:5" ht="20" customHeight="1">
      <c r="A1643" s="27">
        <v>37</v>
      </c>
      <c r="B1643" s="24">
        <v>39</v>
      </c>
      <c r="C1643" s="21" t="s">
        <v>5366</v>
      </c>
      <c r="D1643" s="23"/>
      <c r="E1643" s="23"/>
    </row>
    <row r="1644" spans="1:5" ht="20" customHeight="1">
      <c r="A1644" s="27">
        <v>37</v>
      </c>
      <c r="B1644" s="24">
        <v>40</v>
      </c>
      <c r="C1644" s="21" t="s">
        <v>5177</v>
      </c>
      <c r="D1644" s="23"/>
      <c r="E1644" s="23"/>
    </row>
    <row r="1645" spans="1:5" ht="20" customHeight="1">
      <c r="A1645" s="27">
        <v>37</v>
      </c>
      <c r="B1645" s="24">
        <v>41</v>
      </c>
      <c r="C1645" s="21" t="s">
        <v>5112</v>
      </c>
      <c r="D1645" s="23"/>
      <c r="E1645" s="23"/>
    </row>
    <row r="1646" spans="1:5" ht="20" customHeight="1">
      <c r="A1646" s="27">
        <v>37</v>
      </c>
      <c r="B1646" s="24">
        <v>42</v>
      </c>
      <c r="C1646" s="21" t="s">
        <v>5093</v>
      </c>
      <c r="D1646" s="23"/>
      <c r="E1646" s="23"/>
    </row>
    <row r="1647" spans="1:5" ht="20" customHeight="1">
      <c r="A1647" s="27">
        <v>37</v>
      </c>
      <c r="B1647" s="24">
        <v>43</v>
      </c>
      <c r="C1647" s="21" t="s">
        <v>5035</v>
      </c>
      <c r="D1647" s="23"/>
      <c r="E1647" s="23"/>
    </row>
    <row r="1648" spans="1:5" ht="20" customHeight="1">
      <c r="A1648" s="27">
        <v>37</v>
      </c>
      <c r="B1648" s="24">
        <v>44</v>
      </c>
      <c r="C1648" s="21" t="s">
        <v>5081</v>
      </c>
      <c r="D1648" s="23"/>
      <c r="E1648" s="23"/>
    </row>
    <row r="1649" spans="1:5" ht="20" customHeight="1">
      <c r="A1649" s="27">
        <v>37</v>
      </c>
      <c r="B1649" s="24">
        <v>45</v>
      </c>
      <c r="C1649" s="21" t="s">
        <v>5505</v>
      </c>
      <c r="D1649" s="23"/>
      <c r="E1649" s="23"/>
    </row>
    <row r="1650" spans="1:5" ht="20" customHeight="1">
      <c r="A1650" s="27">
        <v>37</v>
      </c>
      <c r="B1650" s="24">
        <v>46</v>
      </c>
      <c r="C1650" s="21" t="s">
        <v>5301</v>
      </c>
      <c r="D1650" s="23"/>
      <c r="E1650" s="23"/>
    </row>
    <row r="1651" spans="1:5" ht="20" customHeight="1">
      <c r="A1651" s="27">
        <v>37</v>
      </c>
      <c r="B1651" s="24">
        <v>47</v>
      </c>
      <c r="C1651" s="21" t="s">
        <v>5114</v>
      </c>
      <c r="D1651" s="23"/>
      <c r="E1651" s="23"/>
    </row>
    <row r="1652" spans="1:5" ht="20" customHeight="1">
      <c r="A1652" s="27">
        <v>37</v>
      </c>
      <c r="B1652" s="24">
        <v>48</v>
      </c>
      <c r="C1652" s="21" t="s">
        <v>5098</v>
      </c>
      <c r="D1652" s="23"/>
      <c r="E1652" s="23"/>
    </row>
    <row r="1653" spans="1:5" ht="20" customHeight="1">
      <c r="A1653" s="27">
        <v>37</v>
      </c>
      <c r="B1653" s="24">
        <v>49</v>
      </c>
      <c r="C1653" s="21" t="s">
        <v>5051</v>
      </c>
      <c r="D1653" s="23"/>
      <c r="E1653" s="23"/>
    </row>
    <row r="1654" spans="1:5" ht="20" customHeight="1">
      <c r="A1654" s="27">
        <v>37</v>
      </c>
      <c r="B1654" s="24">
        <v>50</v>
      </c>
      <c r="C1654" s="21" t="s">
        <v>5142</v>
      </c>
      <c r="D1654" s="23"/>
      <c r="E1654" s="23"/>
    </row>
    <row r="1655" spans="1:5" ht="20" customHeight="1">
      <c r="A1655" s="27">
        <v>37</v>
      </c>
      <c r="B1655" s="24">
        <v>51</v>
      </c>
      <c r="C1655" s="21" t="s">
        <v>5226</v>
      </c>
      <c r="D1655" s="23"/>
      <c r="E1655" s="23"/>
    </row>
    <row r="1656" spans="1:5" ht="20" customHeight="1">
      <c r="A1656" s="27">
        <v>37</v>
      </c>
      <c r="B1656" s="24">
        <v>52</v>
      </c>
      <c r="C1656" s="21" t="s">
        <v>5038</v>
      </c>
      <c r="D1656" s="23"/>
      <c r="E1656" s="23"/>
    </row>
    <row r="1657" spans="1:5" ht="20" customHeight="1">
      <c r="A1657" s="27">
        <v>37</v>
      </c>
      <c r="B1657" s="24">
        <v>53</v>
      </c>
      <c r="C1657" s="21" t="s">
        <v>5083</v>
      </c>
      <c r="D1657" s="23"/>
      <c r="E1657" s="23"/>
    </row>
    <row r="1658" spans="1:5" ht="20" customHeight="1">
      <c r="A1658" s="27">
        <v>37</v>
      </c>
      <c r="B1658" s="24">
        <v>54</v>
      </c>
      <c r="C1658" s="21" t="s">
        <v>5623</v>
      </c>
      <c r="D1658" s="23"/>
      <c r="E1658" s="23"/>
    </row>
    <row r="1659" spans="1:5" ht="20" customHeight="1">
      <c r="A1659" s="27">
        <v>37</v>
      </c>
      <c r="B1659" s="24">
        <v>55</v>
      </c>
      <c r="C1659" s="21" t="s">
        <v>5410</v>
      </c>
      <c r="D1659" s="23"/>
      <c r="E1659" s="23"/>
    </row>
    <row r="1660" spans="1:5" ht="20" customHeight="1">
      <c r="A1660" s="27">
        <v>37</v>
      </c>
      <c r="B1660" s="24">
        <v>56</v>
      </c>
      <c r="C1660" s="21" t="s">
        <v>5208</v>
      </c>
      <c r="D1660" s="23"/>
      <c r="E1660" s="23"/>
    </row>
    <row r="1661" spans="1:5" ht="20" customHeight="1">
      <c r="A1661" s="27">
        <v>37</v>
      </c>
      <c r="B1661" s="24">
        <v>57</v>
      </c>
      <c r="C1661" s="21" t="s">
        <v>5798</v>
      </c>
      <c r="D1661" s="23"/>
      <c r="E1661" s="23"/>
    </row>
    <row r="1662" spans="1:5" ht="20" customHeight="1">
      <c r="A1662" s="27">
        <v>37</v>
      </c>
      <c r="B1662" s="24">
        <v>58</v>
      </c>
      <c r="C1662" s="21" t="s">
        <v>5597</v>
      </c>
      <c r="D1662" s="23"/>
      <c r="E1662" s="23"/>
    </row>
    <row r="1663" spans="1:5" ht="20" customHeight="1">
      <c r="A1663" s="27">
        <v>37</v>
      </c>
      <c r="B1663" s="24">
        <v>59</v>
      </c>
      <c r="C1663" s="21" t="s">
        <v>5390</v>
      </c>
      <c r="D1663" s="23"/>
      <c r="E1663" s="23"/>
    </row>
    <row r="1664" spans="1:5" ht="20" customHeight="1">
      <c r="A1664" s="27">
        <v>37</v>
      </c>
      <c r="B1664" s="24">
        <v>60</v>
      </c>
      <c r="C1664" s="21" t="s">
        <v>5195</v>
      </c>
      <c r="D1664" s="23"/>
      <c r="E1664" s="23"/>
    </row>
    <row r="1665" spans="1:5" ht="20" customHeight="1">
      <c r="A1665" s="27">
        <v>37</v>
      </c>
      <c r="B1665" s="24">
        <v>61</v>
      </c>
      <c r="C1665" s="21" t="s">
        <v>5188</v>
      </c>
      <c r="D1665" s="23"/>
      <c r="E1665" s="23"/>
    </row>
    <row r="1666" spans="1:5" ht="20" customHeight="1">
      <c r="A1666" s="27">
        <v>37</v>
      </c>
      <c r="B1666" s="24">
        <v>62</v>
      </c>
      <c r="C1666" s="21" t="s">
        <v>5161</v>
      </c>
      <c r="D1666" s="23"/>
      <c r="E1666" s="23"/>
    </row>
    <row r="1667" spans="1:5" ht="20" customHeight="1">
      <c r="A1667" s="27">
        <v>37</v>
      </c>
      <c r="B1667" s="24">
        <v>63</v>
      </c>
      <c r="C1667" s="21" t="s">
        <v>5026</v>
      </c>
      <c r="D1667" s="23"/>
      <c r="E1667" s="23"/>
    </row>
    <row r="1668" spans="1:5" ht="20" customHeight="1">
      <c r="A1668" s="27">
        <v>38</v>
      </c>
      <c r="B1668" s="24">
        <v>38</v>
      </c>
      <c r="C1668" s="21" t="s">
        <v>5776</v>
      </c>
      <c r="D1668" s="23"/>
      <c r="E1668" s="23"/>
    </row>
    <row r="1669" spans="1:5" ht="20" customHeight="1">
      <c r="A1669" s="27">
        <v>38</v>
      </c>
      <c r="B1669" s="24">
        <v>39</v>
      </c>
      <c r="C1669" s="21" t="s">
        <v>5574</v>
      </c>
      <c r="D1669" s="23"/>
      <c r="E1669" s="23"/>
    </row>
    <row r="1670" spans="1:5" ht="20" customHeight="1">
      <c r="A1670" s="27">
        <v>38</v>
      </c>
      <c r="B1670" s="24">
        <v>40</v>
      </c>
      <c r="C1670" s="21" t="s">
        <v>5366</v>
      </c>
      <c r="D1670" s="23"/>
      <c r="E1670" s="23"/>
    </row>
    <row r="1671" spans="1:5" ht="20" customHeight="1">
      <c r="A1671" s="27">
        <v>38</v>
      </c>
      <c r="B1671" s="24">
        <v>41</v>
      </c>
      <c r="C1671" s="21" t="s">
        <v>5299</v>
      </c>
      <c r="D1671" s="23"/>
      <c r="E1671" s="23"/>
    </row>
    <row r="1672" spans="1:5" ht="20" customHeight="1">
      <c r="A1672" s="27">
        <v>38</v>
      </c>
      <c r="B1672" s="24">
        <v>42</v>
      </c>
      <c r="C1672" s="21" t="s">
        <v>5284</v>
      </c>
      <c r="D1672" s="23"/>
      <c r="E1672" s="23"/>
    </row>
    <row r="1673" spans="1:5" ht="20" customHeight="1">
      <c r="A1673" s="27">
        <v>38</v>
      </c>
      <c r="B1673" s="24">
        <v>43</v>
      </c>
      <c r="C1673" s="21" t="s">
        <v>5224</v>
      </c>
      <c r="D1673" s="23"/>
      <c r="E1673" s="23"/>
    </row>
    <row r="1674" spans="1:5" ht="20" customHeight="1">
      <c r="A1674" s="27">
        <v>38</v>
      </c>
      <c r="B1674" s="24">
        <v>44</v>
      </c>
      <c r="C1674" s="21" t="s">
        <v>5270</v>
      </c>
      <c r="D1674" s="23"/>
      <c r="E1674" s="23"/>
    </row>
    <row r="1675" spans="1:5" ht="20" customHeight="1">
      <c r="A1675" s="27">
        <v>38</v>
      </c>
      <c r="B1675" s="24">
        <v>45</v>
      </c>
      <c r="C1675" s="21" t="s">
        <v>5711</v>
      </c>
      <c r="D1675" s="23"/>
      <c r="E1675" s="23"/>
    </row>
    <row r="1676" spans="1:5" ht="20" customHeight="1">
      <c r="A1676" s="27">
        <v>38</v>
      </c>
      <c r="B1676" s="24">
        <v>46</v>
      </c>
      <c r="C1676" s="21" t="s">
        <v>5505</v>
      </c>
      <c r="D1676" s="23"/>
      <c r="E1676" s="23"/>
    </row>
    <row r="1677" spans="1:5" ht="20" customHeight="1">
      <c r="A1677" s="27">
        <v>38</v>
      </c>
      <c r="B1677" s="24">
        <v>47</v>
      </c>
      <c r="C1677" s="21" t="s">
        <v>5301</v>
      </c>
      <c r="D1677" s="23"/>
      <c r="E1677" s="23"/>
    </row>
    <row r="1678" spans="1:5" ht="20" customHeight="1">
      <c r="A1678" s="27">
        <v>38</v>
      </c>
      <c r="B1678" s="24">
        <v>48</v>
      </c>
      <c r="C1678" s="21" t="s">
        <v>5288</v>
      </c>
      <c r="D1678" s="23"/>
      <c r="E1678" s="23"/>
    </row>
    <row r="1679" spans="1:5" ht="20" customHeight="1">
      <c r="A1679" s="27">
        <v>38</v>
      </c>
      <c r="B1679" s="24">
        <v>49</v>
      </c>
      <c r="C1679" s="21" t="s">
        <v>5240</v>
      </c>
      <c r="D1679" s="23"/>
      <c r="E1679" s="23"/>
    </row>
    <row r="1680" spans="1:5" ht="20" customHeight="1">
      <c r="A1680" s="27">
        <v>38</v>
      </c>
      <c r="B1680" s="24">
        <v>50</v>
      </c>
      <c r="C1680" s="21" t="s">
        <v>5329</v>
      </c>
      <c r="D1680" s="23"/>
      <c r="E1680" s="23"/>
    </row>
    <row r="1681" spans="1:5" ht="20" customHeight="1">
      <c r="A1681" s="27">
        <v>38</v>
      </c>
      <c r="B1681" s="24">
        <v>51</v>
      </c>
      <c r="C1681" s="21" t="s">
        <v>5434</v>
      </c>
      <c r="D1681" s="23"/>
      <c r="E1681" s="23"/>
    </row>
    <row r="1682" spans="1:5" ht="20" customHeight="1">
      <c r="A1682" s="27">
        <v>38</v>
      </c>
      <c r="B1682" s="24">
        <v>52</v>
      </c>
      <c r="C1682" s="21" t="s">
        <v>5226</v>
      </c>
      <c r="D1682" s="23"/>
      <c r="E1682" s="23"/>
    </row>
    <row r="1683" spans="1:5" ht="20" customHeight="1">
      <c r="A1683" s="27">
        <v>38</v>
      </c>
      <c r="B1683" s="24">
        <v>53</v>
      </c>
      <c r="C1683" s="21" t="s">
        <v>5274</v>
      </c>
      <c r="D1683" s="23"/>
      <c r="E1683" s="23"/>
    </row>
    <row r="1684" spans="1:5" ht="20" customHeight="1">
      <c r="A1684" s="27">
        <v>38</v>
      </c>
      <c r="B1684" s="24">
        <v>54</v>
      </c>
      <c r="C1684" s="21" t="s">
        <v>5826</v>
      </c>
      <c r="D1684" s="23"/>
      <c r="E1684" s="23"/>
    </row>
    <row r="1685" spans="1:5" ht="20" customHeight="1">
      <c r="A1685" s="27">
        <v>38</v>
      </c>
      <c r="B1685" s="24">
        <v>55</v>
      </c>
      <c r="C1685" s="21" t="s">
        <v>5623</v>
      </c>
      <c r="D1685" s="23"/>
      <c r="E1685" s="23"/>
    </row>
    <row r="1686" spans="1:5" ht="20" customHeight="1">
      <c r="A1686" s="27">
        <v>38</v>
      </c>
      <c r="B1686" s="24">
        <v>56</v>
      </c>
      <c r="C1686" s="21" t="s">
        <v>5410</v>
      </c>
      <c r="D1686" s="23"/>
      <c r="E1686" s="23"/>
    </row>
    <row r="1687" spans="1:5" ht="20" customHeight="1">
      <c r="A1687" s="27">
        <v>38</v>
      </c>
      <c r="B1687" s="24">
        <v>57</v>
      </c>
      <c r="C1687" s="21" t="s">
        <v>9946</v>
      </c>
      <c r="D1687" s="23"/>
      <c r="E1687" s="23"/>
    </row>
    <row r="1688" spans="1:5" ht="20" customHeight="1">
      <c r="A1688" s="27">
        <v>38</v>
      </c>
      <c r="B1688" s="24">
        <v>58</v>
      </c>
      <c r="C1688" s="21" t="s">
        <v>5798</v>
      </c>
      <c r="D1688" s="23"/>
      <c r="E1688" s="23"/>
    </row>
    <row r="1689" spans="1:5" ht="20" customHeight="1">
      <c r="A1689" s="27">
        <v>38</v>
      </c>
      <c r="B1689" s="24">
        <v>59</v>
      </c>
      <c r="C1689" s="21" t="s">
        <v>5597</v>
      </c>
      <c r="D1689" s="23"/>
      <c r="E1689" s="23"/>
    </row>
    <row r="1690" spans="1:5" ht="20" customHeight="1">
      <c r="A1690" s="27">
        <v>38</v>
      </c>
      <c r="B1690" s="24">
        <v>60</v>
      </c>
      <c r="C1690" s="21" t="s">
        <v>5390</v>
      </c>
      <c r="D1690" s="23"/>
      <c r="E1690" s="23"/>
    </row>
    <row r="1691" spans="1:5" ht="20" customHeight="1">
      <c r="A1691" s="27">
        <v>38</v>
      </c>
      <c r="B1691" s="24">
        <v>61</v>
      </c>
      <c r="C1691" s="21" t="s">
        <v>5385</v>
      </c>
      <c r="D1691" s="23"/>
      <c r="E1691" s="23"/>
    </row>
    <row r="1692" spans="1:5" ht="20" customHeight="1">
      <c r="A1692" s="27">
        <v>38</v>
      </c>
      <c r="B1692" s="24">
        <v>62</v>
      </c>
      <c r="C1692" s="21" t="s">
        <v>5349</v>
      </c>
      <c r="D1692" s="23"/>
      <c r="E1692" s="23"/>
    </row>
    <row r="1693" spans="1:5" ht="20" customHeight="1">
      <c r="A1693" s="27">
        <v>38</v>
      </c>
      <c r="B1693" s="24">
        <v>63</v>
      </c>
      <c r="C1693" s="21" t="s">
        <v>5216</v>
      </c>
      <c r="D1693" s="23"/>
      <c r="E1693" s="23"/>
    </row>
    <row r="1694" spans="1:5" ht="20" customHeight="1">
      <c r="A1694" s="27">
        <v>39</v>
      </c>
      <c r="B1694" s="24">
        <v>39</v>
      </c>
      <c r="C1694" s="21" t="s">
        <v>5776</v>
      </c>
      <c r="D1694" s="23"/>
      <c r="E1694" s="23"/>
    </row>
    <row r="1695" spans="1:5" ht="20" customHeight="1">
      <c r="A1695" s="27">
        <v>39</v>
      </c>
      <c r="B1695" s="24">
        <v>40</v>
      </c>
      <c r="C1695" s="21" t="s">
        <v>5574</v>
      </c>
      <c r="D1695" s="23"/>
      <c r="E1695" s="23"/>
    </row>
    <row r="1696" spans="1:5" ht="20" customHeight="1">
      <c r="A1696" s="27">
        <v>39</v>
      </c>
      <c r="B1696" s="24">
        <v>41</v>
      </c>
      <c r="C1696" s="21" t="s">
        <v>5503</v>
      </c>
      <c r="D1696" s="23"/>
      <c r="E1696" s="23"/>
    </row>
    <row r="1697" spans="1:5" ht="20" customHeight="1">
      <c r="A1697" s="27">
        <v>39</v>
      </c>
      <c r="B1697" s="24">
        <v>42</v>
      </c>
      <c r="C1697" s="21" t="s">
        <v>5485</v>
      </c>
      <c r="D1697" s="23"/>
      <c r="E1697" s="23"/>
    </row>
    <row r="1698" spans="1:5" ht="20" customHeight="1">
      <c r="A1698" s="27">
        <v>39</v>
      </c>
      <c r="B1698" s="24">
        <v>43</v>
      </c>
      <c r="C1698" s="21" t="s">
        <v>5430</v>
      </c>
      <c r="D1698" s="23"/>
      <c r="E1698" s="23"/>
    </row>
    <row r="1699" spans="1:5" ht="20" customHeight="1">
      <c r="A1699" s="27">
        <v>39</v>
      </c>
      <c r="B1699" s="24">
        <v>44</v>
      </c>
      <c r="C1699" s="21" t="s">
        <v>5472</v>
      </c>
      <c r="D1699" s="23"/>
      <c r="E1699" s="23"/>
    </row>
    <row r="1700" spans="1:5" ht="20" customHeight="1">
      <c r="A1700" s="27">
        <v>39</v>
      </c>
      <c r="B1700" s="24">
        <v>45</v>
      </c>
      <c r="C1700" s="21" t="s">
        <v>5916</v>
      </c>
      <c r="D1700" s="23"/>
      <c r="E1700" s="23"/>
    </row>
    <row r="1701" spans="1:5" ht="20" customHeight="1">
      <c r="A1701" s="27">
        <v>39</v>
      </c>
      <c r="B1701" s="24">
        <v>46</v>
      </c>
      <c r="C1701" s="21" t="s">
        <v>5711</v>
      </c>
      <c r="D1701" s="23"/>
      <c r="E1701" s="23"/>
    </row>
    <row r="1702" spans="1:5" ht="20" customHeight="1">
      <c r="A1702" s="27">
        <v>39</v>
      </c>
      <c r="B1702" s="24">
        <v>47</v>
      </c>
      <c r="C1702" s="21" t="s">
        <v>5505</v>
      </c>
      <c r="D1702" s="23"/>
      <c r="E1702" s="23"/>
    </row>
    <row r="1703" spans="1:5" ht="20" customHeight="1">
      <c r="A1703" s="27">
        <v>39</v>
      </c>
      <c r="B1703" s="24">
        <v>48</v>
      </c>
      <c r="C1703" s="21" t="s">
        <v>5490</v>
      </c>
      <c r="D1703" s="23"/>
      <c r="E1703" s="23"/>
    </row>
    <row r="1704" spans="1:5" ht="20" customHeight="1">
      <c r="A1704" s="27">
        <v>39</v>
      </c>
      <c r="B1704" s="24">
        <v>49</v>
      </c>
      <c r="C1704" s="21" t="s">
        <v>5448</v>
      </c>
      <c r="D1704" s="23"/>
      <c r="E1704" s="23"/>
    </row>
    <row r="1705" spans="1:5" ht="20" customHeight="1">
      <c r="A1705" s="27">
        <v>39</v>
      </c>
      <c r="B1705" s="24">
        <v>50</v>
      </c>
      <c r="C1705" s="21" t="s">
        <v>5531</v>
      </c>
      <c r="D1705" s="23"/>
      <c r="E1705" s="23"/>
    </row>
    <row r="1706" spans="1:5" ht="20" customHeight="1">
      <c r="A1706" s="27">
        <v>39</v>
      </c>
      <c r="B1706" s="24">
        <v>51</v>
      </c>
      <c r="C1706" s="21" t="s">
        <v>5646</v>
      </c>
      <c r="D1706" s="23"/>
      <c r="E1706" s="23"/>
    </row>
    <row r="1707" spans="1:5" ht="20" customHeight="1">
      <c r="A1707" s="27">
        <v>39</v>
      </c>
      <c r="B1707" s="24">
        <v>52</v>
      </c>
      <c r="C1707" s="21" t="s">
        <v>5434</v>
      </c>
      <c r="D1707" s="23"/>
      <c r="E1707" s="23"/>
    </row>
    <row r="1708" spans="1:5" ht="20" customHeight="1">
      <c r="A1708" s="27">
        <v>39</v>
      </c>
      <c r="B1708" s="24">
        <v>53</v>
      </c>
      <c r="C1708" s="21" t="s">
        <v>5476</v>
      </c>
      <c r="D1708" s="23"/>
      <c r="E1708" s="23"/>
    </row>
    <row r="1709" spans="1:5" ht="20" customHeight="1">
      <c r="A1709" s="27">
        <v>39</v>
      </c>
      <c r="B1709" s="24">
        <v>54</v>
      </c>
      <c r="C1709" s="21" t="s">
        <v>10054</v>
      </c>
      <c r="D1709" s="23"/>
      <c r="E1709" s="23"/>
    </row>
    <row r="1710" spans="1:5" ht="20" customHeight="1">
      <c r="A1710" s="27">
        <v>39</v>
      </c>
      <c r="B1710" s="24">
        <v>55</v>
      </c>
      <c r="C1710" s="21" t="s">
        <v>5826</v>
      </c>
      <c r="D1710" s="23"/>
      <c r="E1710" s="23"/>
    </row>
    <row r="1711" spans="1:5" ht="20" customHeight="1">
      <c r="A1711" s="27">
        <v>39</v>
      </c>
      <c r="B1711" s="24">
        <v>56</v>
      </c>
      <c r="C1711" s="21" t="s">
        <v>5623</v>
      </c>
      <c r="D1711" s="23"/>
      <c r="E1711" s="23"/>
    </row>
    <row r="1712" spans="1:5" ht="20" customHeight="1">
      <c r="A1712" s="27">
        <v>39</v>
      </c>
      <c r="B1712" s="24">
        <v>57</v>
      </c>
      <c r="C1712" s="21" t="s">
        <v>10099</v>
      </c>
      <c r="D1712" s="23"/>
      <c r="E1712" s="23"/>
    </row>
    <row r="1713" spans="1:5" ht="20" customHeight="1">
      <c r="A1713" s="27">
        <v>39</v>
      </c>
      <c r="B1713" s="24">
        <v>58</v>
      </c>
      <c r="C1713" s="21" t="s">
        <v>9946</v>
      </c>
      <c r="D1713" s="23"/>
      <c r="E1713" s="23"/>
    </row>
    <row r="1714" spans="1:5" ht="20" customHeight="1">
      <c r="A1714" s="27">
        <v>39</v>
      </c>
      <c r="B1714" s="24">
        <v>59</v>
      </c>
      <c r="C1714" s="21" t="s">
        <v>5798</v>
      </c>
      <c r="D1714" s="23"/>
      <c r="E1714" s="23"/>
    </row>
    <row r="1715" spans="1:5" ht="20" customHeight="1">
      <c r="A1715" s="27">
        <v>39</v>
      </c>
      <c r="B1715" s="24">
        <v>60</v>
      </c>
      <c r="C1715" s="21" t="s">
        <v>5597</v>
      </c>
      <c r="D1715" s="23"/>
      <c r="E1715" s="23"/>
    </row>
    <row r="1716" spans="1:5" ht="20" customHeight="1">
      <c r="A1716" s="27">
        <v>39</v>
      </c>
      <c r="B1716" s="24">
        <v>61</v>
      </c>
      <c r="C1716" s="21" t="s">
        <v>5589</v>
      </c>
      <c r="D1716" s="23"/>
      <c r="E1716" s="23"/>
    </row>
    <row r="1717" spans="1:5" ht="20" customHeight="1">
      <c r="A1717" s="27">
        <v>39</v>
      </c>
      <c r="B1717" s="24">
        <v>62</v>
      </c>
      <c r="C1717" s="21" t="s">
        <v>5559</v>
      </c>
      <c r="D1717" s="23"/>
      <c r="E1717" s="23"/>
    </row>
    <row r="1718" spans="1:5" ht="20" customHeight="1">
      <c r="A1718" s="27">
        <v>39</v>
      </c>
      <c r="B1718" s="24">
        <v>63</v>
      </c>
      <c r="C1718" s="21" t="s">
        <v>5419</v>
      </c>
      <c r="D1718" s="23"/>
      <c r="E1718" s="23"/>
    </row>
    <row r="1719" spans="1:5" ht="20" customHeight="1">
      <c r="A1719" s="27">
        <v>40</v>
      </c>
      <c r="B1719" s="24">
        <v>40</v>
      </c>
      <c r="C1719" s="21" t="s">
        <v>5776</v>
      </c>
      <c r="D1719" s="23"/>
      <c r="E1719" s="23"/>
    </row>
    <row r="1720" spans="1:5" ht="20" customHeight="1">
      <c r="A1720" s="27">
        <v>40</v>
      </c>
      <c r="B1720" s="24">
        <v>41</v>
      </c>
      <c r="C1720" s="21" t="s">
        <v>5709</v>
      </c>
      <c r="D1720" s="23"/>
      <c r="E1720" s="23"/>
    </row>
    <row r="1721" spans="1:5" ht="20" customHeight="1">
      <c r="A1721" s="27">
        <v>40</v>
      </c>
      <c r="B1721" s="24">
        <v>42</v>
      </c>
      <c r="C1721" s="21" t="s">
        <v>5696</v>
      </c>
      <c r="D1721" s="23"/>
      <c r="E1721" s="23"/>
    </row>
    <row r="1722" spans="1:5" ht="20" customHeight="1">
      <c r="A1722" s="27">
        <v>40</v>
      </c>
      <c r="B1722" s="24">
        <v>43</v>
      </c>
      <c r="C1722" s="21" t="s">
        <v>5641</v>
      </c>
      <c r="D1722" s="23"/>
      <c r="E1722" s="23"/>
    </row>
    <row r="1723" spans="1:5" ht="20" customHeight="1">
      <c r="A1723" s="27">
        <v>40</v>
      </c>
      <c r="B1723" s="24">
        <v>44</v>
      </c>
      <c r="C1723" s="21" t="s">
        <v>5683</v>
      </c>
      <c r="D1723" s="23"/>
      <c r="E1723" s="23"/>
    </row>
    <row r="1724" spans="1:5" ht="20" customHeight="1">
      <c r="A1724" s="27">
        <v>40</v>
      </c>
      <c r="B1724" s="24">
        <v>45</v>
      </c>
      <c r="C1724" s="21" t="s">
        <v>10076</v>
      </c>
      <c r="D1724" s="23"/>
      <c r="E1724" s="23"/>
    </row>
    <row r="1725" spans="1:5" ht="20" customHeight="1">
      <c r="A1725" s="27">
        <v>40</v>
      </c>
      <c r="B1725" s="24">
        <v>46</v>
      </c>
      <c r="C1725" s="21" t="s">
        <v>5916</v>
      </c>
      <c r="D1725" s="23"/>
      <c r="E1725" s="23"/>
    </row>
    <row r="1726" spans="1:5" ht="20" customHeight="1">
      <c r="A1726" s="27">
        <v>40</v>
      </c>
      <c r="B1726" s="24">
        <v>47</v>
      </c>
      <c r="C1726" s="21" t="s">
        <v>5711</v>
      </c>
      <c r="D1726" s="23"/>
      <c r="E1726" s="23"/>
    </row>
    <row r="1727" spans="1:5" ht="20" customHeight="1">
      <c r="A1727" s="27">
        <v>40</v>
      </c>
      <c r="B1727" s="24">
        <v>48</v>
      </c>
      <c r="C1727" s="21" t="s">
        <v>5698</v>
      </c>
      <c r="D1727" s="23"/>
      <c r="E1727" s="23"/>
    </row>
    <row r="1728" spans="1:5" ht="20" customHeight="1">
      <c r="A1728" s="27">
        <v>40</v>
      </c>
      <c r="B1728" s="24">
        <v>49</v>
      </c>
      <c r="C1728" s="21" t="s">
        <v>5655</v>
      </c>
      <c r="D1728" s="23"/>
      <c r="E1728" s="23"/>
    </row>
    <row r="1729" spans="1:5" ht="20" customHeight="1">
      <c r="A1729" s="27">
        <v>40</v>
      </c>
      <c r="B1729" s="24">
        <v>50</v>
      </c>
      <c r="C1729" s="21" t="s">
        <v>5744</v>
      </c>
      <c r="D1729" s="23"/>
      <c r="E1729" s="23"/>
    </row>
    <row r="1730" spans="1:5" ht="20" customHeight="1">
      <c r="A1730" s="27">
        <v>40</v>
      </c>
      <c r="B1730" s="24">
        <v>51</v>
      </c>
      <c r="C1730" s="21" t="s">
        <v>5845</v>
      </c>
      <c r="D1730" s="23"/>
      <c r="E1730" s="23"/>
    </row>
    <row r="1731" spans="1:5" ht="20" customHeight="1">
      <c r="A1731" s="27">
        <v>40</v>
      </c>
      <c r="B1731" s="24">
        <v>52</v>
      </c>
      <c r="C1731" s="21" t="s">
        <v>5646</v>
      </c>
      <c r="D1731" s="23"/>
      <c r="E1731" s="23"/>
    </row>
    <row r="1732" spans="1:5" ht="20" customHeight="1">
      <c r="A1732" s="27">
        <v>40</v>
      </c>
      <c r="B1732" s="24">
        <v>53</v>
      </c>
      <c r="C1732" s="21" t="s">
        <v>5688</v>
      </c>
      <c r="D1732" s="23"/>
      <c r="E1732" s="23"/>
    </row>
    <row r="1733" spans="1:5" ht="20" customHeight="1">
      <c r="A1733" s="27">
        <v>40</v>
      </c>
      <c r="B1733" s="24">
        <v>54</v>
      </c>
      <c r="C1733" s="21" t="s">
        <v>10108</v>
      </c>
      <c r="D1733" s="23"/>
      <c r="E1733" s="23"/>
    </row>
    <row r="1734" spans="1:5" ht="20" customHeight="1">
      <c r="A1734" s="27">
        <v>40</v>
      </c>
      <c r="B1734" s="24">
        <v>55</v>
      </c>
      <c r="C1734" s="21" t="s">
        <v>10054</v>
      </c>
      <c r="D1734" s="23"/>
      <c r="E1734" s="23"/>
    </row>
    <row r="1735" spans="1:5" ht="20" customHeight="1">
      <c r="A1735" s="27">
        <v>40</v>
      </c>
      <c r="B1735" s="24">
        <v>56</v>
      </c>
      <c r="C1735" s="21" t="s">
        <v>5826</v>
      </c>
      <c r="D1735" s="23"/>
      <c r="E1735" s="23"/>
    </row>
    <row r="1736" spans="1:5" ht="20" customHeight="1">
      <c r="A1736" s="27">
        <v>40</v>
      </c>
      <c r="B1736" s="24">
        <v>57</v>
      </c>
      <c r="C1736" s="21" t="s">
        <v>10125</v>
      </c>
      <c r="D1736" s="23"/>
      <c r="E1736" s="23"/>
    </row>
    <row r="1737" spans="1:5" ht="20" customHeight="1">
      <c r="A1737" s="27">
        <v>40</v>
      </c>
      <c r="B1737" s="24">
        <v>58</v>
      </c>
      <c r="C1737" s="21" t="s">
        <v>10099</v>
      </c>
      <c r="D1737" s="23"/>
      <c r="E1737" s="23"/>
    </row>
    <row r="1738" spans="1:5" ht="20" customHeight="1">
      <c r="A1738" s="27">
        <v>40</v>
      </c>
      <c r="B1738" s="24">
        <v>59</v>
      </c>
      <c r="C1738" s="21" t="s">
        <v>9946</v>
      </c>
      <c r="D1738" s="23"/>
      <c r="E1738" s="23"/>
    </row>
    <row r="1739" spans="1:5" ht="20" customHeight="1">
      <c r="A1739" s="27">
        <v>40</v>
      </c>
      <c r="B1739" s="24">
        <v>60</v>
      </c>
      <c r="C1739" s="21" t="s">
        <v>5798</v>
      </c>
      <c r="D1739" s="23"/>
      <c r="E1739" s="23"/>
    </row>
    <row r="1740" spans="1:5" ht="20" customHeight="1">
      <c r="A1740" s="27">
        <v>40</v>
      </c>
      <c r="B1740" s="24">
        <v>61</v>
      </c>
      <c r="C1740" s="21" t="s">
        <v>5789</v>
      </c>
      <c r="D1740" s="23"/>
      <c r="E1740" s="23"/>
    </row>
    <row r="1741" spans="1:5" ht="20" customHeight="1">
      <c r="A1741" s="27">
        <v>40</v>
      </c>
      <c r="B1741" s="24">
        <v>62</v>
      </c>
      <c r="C1741" s="21" t="s">
        <v>5761</v>
      </c>
      <c r="D1741" s="23"/>
      <c r="E1741" s="23"/>
    </row>
    <row r="1742" spans="1:5" ht="20" customHeight="1">
      <c r="A1742" s="27">
        <v>40</v>
      </c>
      <c r="B1742" s="24">
        <v>63</v>
      </c>
      <c r="C1742" s="21" t="s">
        <v>5631</v>
      </c>
      <c r="D1742" s="23"/>
      <c r="E1742" s="23"/>
    </row>
    <row r="1743" spans="1:5" ht="20" customHeight="1">
      <c r="A1743" s="27">
        <v>41</v>
      </c>
      <c r="B1743" s="24">
        <v>41</v>
      </c>
      <c r="C1743" s="21" t="s">
        <v>5914</v>
      </c>
      <c r="D1743" s="23"/>
      <c r="E1743" s="23"/>
    </row>
    <row r="1744" spans="1:5" ht="20" customHeight="1">
      <c r="A1744" s="27">
        <v>41</v>
      </c>
      <c r="B1744" s="24">
        <v>42</v>
      </c>
      <c r="C1744" s="21" t="s">
        <v>5901</v>
      </c>
      <c r="D1744" s="23"/>
      <c r="E1744" s="23"/>
    </row>
    <row r="1745" spans="1:5" ht="20" customHeight="1">
      <c r="A1745" s="27">
        <v>41</v>
      </c>
      <c r="B1745" s="24">
        <v>43</v>
      </c>
      <c r="C1745" s="21" t="s">
        <v>5843</v>
      </c>
      <c r="D1745" s="23"/>
      <c r="E1745" s="23"/>
    </row>
    <row r="1746" spans="1:5" ht="20" customHeight="1">
      <c r="A1746" s="27">
        <v>41</v>
      </c>
      <c r="B1746" s="24">
        <v>44</v>
      </c>
      <c r="C1746" s="21" t="s">
        <v>5891</v>
      </c>
      <c r="D1746" s="23"/>
      <c r="E1746" s="23"/>
    </row>
    <row r="1747" spans="1:5" ht="20" customHeight="1">
      <c r="A1747" s="27">
        <v>41</v>
      </c>
      <c r="B1747" s="24">
        <v>45</v>
      </c>
      <c r="C1747" s="21" t="s">
        <v>10113</v>
      </c>
      <c r="D1747" s="23"/>
      <c r="E1747" s="23"/>
    </row>
    <row r="1748" spans="1:5" ht="20" customHeight="1">
      <c r="A1748" s="27">
        <v>41</v>
      </c>
      <c r="B1748" s="24">
        <v>46</v>
      </c>
      <c r="C1748" s="21" t="s">
        <v>10076</v>
      </c>
      <c r="D1748" s="23"/>
      <c r="E1748" s="23"/>
    </row>
    <row r="1749" spans="1:5" ht="20" customHeight="1">
      <c r="A1749" s="27">
        <v>41</v>
      </c>
      <c r="B1749" s="24">
        <v>47</v>
      </c>
      <c r="C1749" s="21" t="s">
        <v>5916</v>
      </c>
      <c r="D1749" s="23"/>
      <c r="E1749" s="23"/>
    </row>
    <row r="1750" spans="1:5" ht="20" customHeight="1">
      <c r="A1750" s="27">
        <v>41</v>
      </c>
      <c r="B1750" s="24">
        <v>48</v>
      </c>
      <c r="C1750" s="21" t="s">
        <v>5905</v>
      </c>
      <c r="D1750" s="23"/>
      <c r="E1750" s="23"/>
    </row>
    <row r="1751" spans="1:5" ht="20" customHeight="1">
      <c r="A1751" s="27">
        <v>41</v>
      </c>
      <c r="B1751" s="24">
        <v>49</v>
      </c>
      <c r="C1751" s="21" t="s">
        <v>5858</v>
      </c>
      <c r="D1751" s="23"/>
      <c r="E1751" s="23"/>
    </row>
    <row r="1752" spans="1:5" ht="20" customHeight="1">
      <c r="A1752" s="27">
        <v>41</v>
      </c>
      <c r="B1752" s="24">
        <v>50</v>
      </c>
      <c r="C1752" s="21" t="s">
        <v>5944</v>
      </c>
      <c r="D1752" s="23"/>
      <c r="E1752" s="23"/>
    </row>
    <row r="1753" spans="1:5" ht="20" customHeight="1">
      <c r="A1753" s="27">
        <v>41</v>
      </c>
      <c r="B1753" s="24">
        <v>51</v>
      </c>
      <c r="C1753" s="21" t="s">
        <v>10061</v>
      </c>
      <c r="D1753" s="23"/>
      <c r="E1753" s="23"/>
    </row>
    <row r="1754" spans="1:5" ht="20" customHeight="1">
      <c r="A1754" s="27">
        <v>41</v>
      </c>
      <c r="B1754" s="24">
        <v>52</v>
      </c>
      <c r="C1754" s="21" t="s">
        <v>5845</v>
      </c>
      <c r="D1754" s="23"/>
      <c r="E1754" s="23"/>
    </row>
    <row r="1755" spans="1:5" ht="20" customHeight="1">
      <c r="A1755" s="27">
        <v>41</v>
      </c>
      <c r="B1755" s="24">
        <v>53</v>
      </c>
      <c r="C1755" s="21" t="s">
        <v>5897</v>
      </c>
      <c r="D1755" s="23"/>
      <c r="E1755" s="23"/>
    </row>
    <row r="1756" spans="1:5" ht="20" customHeight="1">
      <c r="A1756" s="27">
        <v>41</v>
      </c>
      <c r="B1756" s="24">
        <v>54</v>
      </c>
      <c r="C1756" s="21" t="s">
        <v>10128</v>
      </c>
      <c r="D1756" s="23"/>
      <c r="E1756" s="23"/>
    </row>
    <row r="1757" spans="1:5" ht="20" customHeight="1">
      <c r="A1757" s="27">
        <v>41</v>
      </c>
      <c r="B1757" s="24">
        <v>55</v>
      </c>
      <c r="C1757" s="21" t="s">
        <v>10108</v>
      </c>
      <c r="D1757" s="23"/>
      <c r="E1757" s="23"/>
    </row>
    <row r="1758" spans="1:5" ht="20" customHeight="1">
      <c r="A1758" s="27">
        <v>41</v>
      </c>
      <c r="B1758" s="24">
        <v>56</v>
      </c>
      <c r="C1758" s="21" t="s">
        <v>10054</v>
      </c>
      <c r="D1758" s="23"/>
      <c r="E1758" s="23"/>
    </row>
    <row r="1759" spans="1:5" ht="20" customHeight="1">
      <c r="A1759" s="27">
        <v>41</v>
      </c>
      <c r="B1759" s="24">
        <v>57</v>
      </c>
      <c r="C1759" s="21" t="s">
        <v>10136</v>
      </c>
      <c r="D1759" s="23"/>
      <c r="E1759" s="23"/>
    </row>
    <row r="1760" spans="1:5" ht="20" customHeight="1">
      <c r="A1760" s="27">
        <v>41</v>
      </c>
      <c r="B1760" s="24">
        <v>58</v>
      </c>
      <c r="C1760" s="21" t="s">
        <v>10125</v>
      </c>
      <c r="D1760" s="23"/>
      <c r="E1760" s="23"/>
    </row>
    <row r="1761" spans="1:5" ht="20" customHeight="1">
      <c r="A1761" s="27">
        <v>41</v>
      </c>
      <c r="B1761" s="24">
        <v>59</v>
      </c>
      <c r="C1761" s="21" t="s">
        <v>10099</v>
      </c>
      <c r="D1761" s="23"/>
      <c r="E1761" s="23"/>
    </row>
    <row r="1762" spans="1:5" ht="20" customHeight="1">
      <c r="A1762" s="27">
        <v>41</v>
      </c>
      <c r="B1762" s="24">
        <v>60</v>
      </c>
      <c r="C1762" s="21" t="s">
        <v>9946</v>
      </c>
      <c r="D1762" s="23"/>
      <c r="E1762" s="23"/>
    </row>
    <row r="1763" spans="1:5" ht="20" customHeight="1">
      <c r="A1763" s="27">
        <v>41</v>
      </c>
      <c r="B1763" s="24">
        <v>61</v>
      </c>
      <c r="C1763" s="21" t="s">
        <v>9917</v>
      </c>
      <c r="D1763" s="23"/>
      <c r="E1763" s="23"/>
    </row>
    <row r="1764" spans="1:5" ht="20" customHeight="1">
      <c r="A1764" s="27">
        <v>41</v>
      </c>
      <c r="B1764" s="24">
        <v>62</v>
      </c>
      <c r="C1764" s="21" t="s">
        <v>5959</v>
      </c>
      <c r="D1764" s="23"/>
      <c r="E1764" s="23"/>
    </row>
    <row r="1765" spans="1:5" ht="20" customHeight="1">
      <c r="A1765" s="27">
        <v>41</v>
      </c>
      <c r="B1765" s="24">
        <v>63</v>
      </c>
      <c r="C1765" s="21" t="s">
        <v>5830</v>
      </c>
      <c r="D1765" s="23"/>
      <c r="E1765" s="23"/>
    </row>
    <row r="1766" spans="1:5" ht="20" customHeight="1">
      <c r="A1766" s="27">
        <v>42</v>
      </c>
      <c r="B1766" s="24">
        <v>42</v>
      </c>
      <c r="C1766" s="21" t="s">
        <v>6046</v>
      </c>
      <c r="D1766" s="23"/>
      <c r="E1766" s="23"/>
    </row>
    <row r="1767" spans="1:5" ht="20" customHeight="1">
      <c r="A1767" s="27">
        <v>42</v>
      </c>
      <c r="B1767" s="24">
        <v>43</v>
      </c>
      <c r="C1767" s="21" t="s">
        <v>5972</v>
      </c>
      <c r="D1767" s="23"/>
      <c r="E1767" s="23"/>
    </row>
    <row r="1768" spans="1:5" ht="20" customHeight="1">
      <c r="A1768" s="27">
        <v>42</v>
      </c>
      <c r="B1768" s="24">
        <v>44</v>
      </c>
      <c r="C1768" s="21" t="s">
        <v>6025</v>
      </c>
      <c r="D1768" s="23"/>
      <c r="E1768" s="23"/>
    </row>
    <row r="1769" spans="1:5" ht="20" customHeight="1">
      <c r="A1769" s="27">
        <v>42</v>
      </c>
      <c r="B1769" s="24">
        <v>45</v>
      </c>
      <c r="C1769" s="21" t="s">
        <v>10039</v>
      </c>
      <c r="D1769" s="23"/>
      <c r="E1769" s="23"/>
    </row>
    <row r="1770" spans="1:5" ht="20" customHeight="1">
      <c r="A1770" s="27">
        <v>42</v>
      </c>
      <c r="B1770" s="24">
        <v>46</v>
      </c>
      <c r="C1770" s="21" t="s">
        <v>10003</v>
      </c>
      <c r="D1770" s="23"/>
      <c r="E1770" s="23"/>
    </row>
    <row r="1771" spans="1:5" ht="20" customHeight="1">
      <c r="A1771" s="27">
        <v>42</v>
      </c>
      <c r="B1771" s="24">
        <v>47</v>
      </c>
      <c r="C1771" s="21" t="s">
        <v>9460</v>
      </c>
      <c r="D1771" s="23"/>
      <c r="E1771" s="23"/>
    </row>
    <row r="1772" spans="1:5" ht="20" customHeight="1">
      <c r="A1772" s="27">
        <v>42</v>
      </c>
      <c r="B1772" s="24">
        <v>48</v>
      </c>
      <c r="C1772" s="21" t="s">
        <v>6063</v>
      </c>
      <c r="D1772" s="23"/>
      <c r="E1772" s="23"/>
    </row>
    <row r="1773" spans="1:5" ht="20" customHeight="1">
      <c r="A1773" s="27">
        <v>42</v>
      </c>
      <c r="B1773" s="24">
        <v>49</v>
      </c>
      <c r="C1773" s="21" t="s">
        <v>5994</v>
      </c>
      <c r="D1773" s="23"/>
      <c r="E1773" s="23"/>
    </row>
    <row r="1774" spans="1:5" ht="20" customHeight="1">
      <c r="A1774" s="27">
        <v>42</v>
      </c>
      <c r="B1774" s="24">
        <v>50</v>
      </c>
      <c r="C1774" s="21" t="s">
        <v>9847</v>
      </c>
      <c r="D1774" s="23"/>
      <c r="E1774" s="23"/>
    </row>
    <row r="1775" spans="1:5" ht="20" customHeight="1">
      <c r="A1775" s="27">
        <v>42</v>
      </c>
      <c r="B1775" s="24">
        <v>51</v>
      </c>
      <c r="C1775" s="21" t="s">
        <v>9984</v>
      </c>
      <c r="D1775" s="23"/>
      <c r="E1775" s="23"/>
    </row>
    <row r="1776" spans="1:5" ht="20" customHeight="1">
      <c r="A1776" s="27">
        <v>42</v>
      </c>
      <c r="B1776" s="24">
        <v>52</v>
      </c>
      <c r="C1776" s="21" t="s">
        <v>5974</v>
      </c>
      <c r="D1776" s="23"/>
      <c r="E1776" s="23"/>
    </row>
    <row r="1777" spans="1:5" ht="20" customHeight="1">
      <c r="A1777" s="27">
        <v>42</v>
      </c>
      <c r="B1777" s="24">
        <v>53</v>
      </c>
      <c r="C1777" s="21" t="s">
        <v>6027</v>
      </c>
      <c r="D1777" s="23"/>
      <c r="E1777" s="23"/>
    </row>
    <row r="1778" spans="1:5" ht="20" customHeight="1">
      <c r="A1778" s="27">
        <v>42</v>
      </c>
      <c r="B1778" s="24">
        <v>54</v>
      </c>
      <c r="C1778" s="21" t="s">
        <v>10050</v>
      </c>
      <c r="D1778" s="23"/>
      <c r="E1778" s="23"/>
    </row>
    <row r="1779" spans="1:5" ht="20" customHeight="1">
      <c r="A1779" s="27">
        <v>42</v>
      </c>
      <c r="B1779" s="24">
        <v>55</v>
      </c>
      <c r="C1779" s="21" t="s">
        <v>10031</v>
      </c>
      <c r="D1779" s="23"/>
      <c r="E1779" s="23"/>
    </row>
    <row r="1780" spans="1:5" ht="20" customHeight="1">
      <c r="A1780" s="27">
        <v>42</v>
      </c>
      <c r="B1780" s="24">
        <v>56</v>
      </c>
      <c r="C1780" s="21" t="s">
        <v>9980</v>
      </c>
      <c r="D1780" s="23"/>
      <c r="E1780" s="23"/>
    </row>
    <row r="1781" spans="1:5" ht="20" customHeight="1">
      <c r="A1781" s="27">
        <v>42</v>
      </c>
      <c r="B1781" s="24">
        <v>57</v>
      </c>
      <c r="C1781" s="21" t="s">
        <v>10054</v>
      </c>
      <c r="D1781" s="23"/>
      <c r="E1781" s="23"/>
    </row>
    <row r="1782" spans="1:5" ht="20" customHeight="1">
      <c r="A1782" s="27">
        <v>42</v>
      </c>
      <c r="B1782" s="24">
        <v>58</v>
      </c>
      <c r="C1782" s="21" t="s">
        <v>10048</v>
      </c>
      <c r="D1782" s="23"/>
      <c r="E1782" s="23"/>
    </row>
    <row r="1783" spans="1:5" ht="20" customHeight="1">
      <c r="A1783" s="27">
        <v>42</v>
      </c>
      <c r="B1783" s="24">
        <v>59</v>
      </c>
      <c r="C1783" s="21" t="s">
        <v>10025</v>
      </c>
      <c r="D1783" s="23"/>
      <c r="E1783" s="23"/>
    </row>
    <row r="1784" spans="1:5" ht="20" customHeight="1">
      <c r="A1784" s="27">
        <v>42</v>
      </c>
      <c r="B1784" s="24">
        <v>60</v>
      </c>
      <c r="C1784" s="21" t="s">
        <v>9960</v>
      </c>
      <c r="D1784" s="23"/>
      <c r="E1784" s="23"/>
    </row>
    <row r="1785" spans="1:5" ht="20" customHeight="1">
      <c r="A1785" s="27">
        <v>42</v>
      </c>
      <c r="B1785" s="24">
        <v>61</v>
      </c>
      <c r="C1785" s="21" t="s">
        <v>9946</v>
      </c>
      <c r="D1785" s="23"/>
      <c r="E1785" s="23"/>
    </row>
    <row r="1786" spans="1:5" ht="20" customHeight="1">
      <c r="A1786" s="27">
        <v>42</v>
      </c>
      <c r="B1786" s="24">
        <v>62</v>
      </c>
      <c r="C1786" s="21" t="s">
        <v>9917</v>
      </c>
      <c r="D1786" s="23"/>
      <c r="E1786" s="23"/>
    </row>
    <row r="1787" spans="1:5" ht="20" customHeight="1">
      <c r="A1787" s="27">
        <v>42</v>
      </c>
      <c r="B1787" s="24">
        <v>63</v>
      </c>
      <c r="C1787" s="21" t="s">
        <v>5959</v>
      </c>
      <c r="D1787" s="23"/>
      <c r="E1787" s="23"/>
    </row>
    <row r="1788" spans="1:5" ht="20" customHeight="1">
      <c r="A1788" s="27">
        <v>43</v>
      </c>
      <c r="B1788" s="24">
        <v>43</v>
      </c>
      <c r="C1788" s="21" t="s">
        <v>6046</v>
      </c>
      <c r="D1788" s="23"/>
      <c r="E1788" s="23"/>
    </row>
    <row r="1789" spans="1:5" ht="20" customHeight="1">
      <c r="A1789" s="27">
        <v>43</v>
      </c>
      <c r="B1789" s="24">
        <v>44</v>
      </c>
      <c r="C1789" s="21" t="s">
        <v>6096</v>
      </c>
      <c r="D1789" s="23"/>
      <c r="E1789" s="23"/>
    </row>
    <row r="1790" spans="1:5" ht="20" customHeight="1">
      <c r="A1790" s="27">
        <v>43</v>
      </c>
      <c r="B1790" s="24">
        <v>45</v>
      </c>
      <c r="C1790" s="21" t="s">
        <v>9905</v>
      </c>
      <c r="D1790" s="23"/>
      <c r="E1790" s="23"/>
    </row>
    <row r="1791" spans="1:5" ht="20" customHeight="1">
      <c r="A1791" s="27">
        <v>43</v>
      </c>
      <c r="B1791" s="24">
        <v>46</v>
      </c>
      <c r="C1791" s="21" t="s">
        <v>9868</v>
      </c>
      <c r="D1791" s="23"/>
      <c r="E1791" s="23"/>
    </row>
    <row r="1792" spans="1:5" ht="20" customHeight="1">
      <c r="A1792" s="27">
        <v>43</v>
      </c>
      <c r="B1792" s="24">
        <v>47</v>
      </c>
      <c r="C1792" s="21" t="s">
        <v>9621</v>
      </c>
      <c r="D1792" s="23"/>
      <c r="E1792" s="23"/>
    </row>
    <row r="1793" spans="1:5" ht="20" customHeight="1">
      <c r="A1793" s="27">
        <v>43</v>
      </c>
      <c r="B1793" s="24">
        <v>48</v>
      </c>
      <c r="C1793" s="21" t="s">
        <v>9460</v>
      </c>
      <c r="D1793" s="23"/>
      <c r="E1793" s="23"/>
    </row>
    <row r="1794" spans="1:5" ht="20" customHeight="1">
      <c r="A1794" s="27">
        <v>43</v>
      </c>
      <c r="B1794" s="24">
        <v>49</v>
      </c>
      <c r="C1794" s="21" t="s">
        <v>6063</v>
      </c>
      <c r="D1794" s="23"/>
      <c r="E1794" s="23"/>
    </row>
    <row r="1795" spans="1:5" ht="20" customHeight="1">
      <c r="A1795" s="27">
        <v>43</v>
      </c>
      <c r="B1795" s="24">
        <v>50</v>
      </c>
      <c r="C1795" s="21" t="s">
        <v>9725</v>
      </c>
      <c r="D1795" s="23"/>
      <c r="E1795" s="23"/>
    </row>
    <row r="1796" spans="1:5" ht="20" customHeight="1">
      <c r="A1796" s="27">
        <v>43</v>
      </c>
      <c r="B1796" s="24">
        <v>51</v>
      </c>
      <c r="C1796" s="21" t="s">
        <v>9847</v>
      </c>
      <c r="D1796" s="23"/>
      <c r="E1796" s="23"/>
    </row>
    <row r="1797" spans="1:5" ht="20" customHeight="1">
      <c r="A1797" s="27">
        <v>43</v>
      </c>
      <c r="B1797" s="24">
        <v>52</v>
      </c>
      <c r="C1797" s="21" t="s">
        <v>6049</v>
      </c>
      <c r="D1797" s="23"/>
      <c r="E1797" s="23"/>
    </row>
    <row r="1798" spans="1:5" ht="20" customHeight="1">
      <c r="A1798" s="27">
        <v>43</v>
      </c>
      <c r="B1798" s="24">
        <v>53</v>
      </c>
      <c r="C1798" s="21" t="s">
        <v>6098</v>
      </c>
      <c r="D1798" s="23"/>
      <c r="E1798" s="23"/>
    </row>
    <row r="1799" spans="1:5" ht="20" customHeight="1">
      <c r="A1799" s="27">
        <v>43</v>
      </c>
      <c r="B1799" s="24">
        <v>54</v>
      </c>
      <c r="C1799" s="21" t="s">
        <v>9911</v>
      </c>
      <c r="D1799" s="23"/>
      <c r="E1799" s="23"/>
    </row>
    <row r="1800" spans="1:5" ht="20" customHeight="1">
      <c r="A1800" s="27">
        <v>43</v>
      </c>
      <c r="B1800" s="24">
        <v>55</v>
      </c>
      <c r="C1800" s="21" t="s">
        <v>9896</v>
      </c>
      <c r="D1800" s="23"/>
      <c r="E1800" s="23"/>
    </row>
    <row r="1801" spans="1:5" ht="20" customHeight="1">
      <c r="A1801" s="27">
        <v>43</v>
      </c>
      <c r="B1801" s="24">
        <v>56</v>
      </c>
      <c r="C1801" s="21" t="s">
        <v>9838</v>
      </c>
      <c r="D1801" s="23"/>
      <c r="E1801" s="23"/>
    </row>
    <row r="1802" spans="1:5" ht="20" customHeight="1">
      <c r="A1802" s="27">
        <v>43</v>
      </c>
      <c r="B1802" s="24">
        <v>57</v>
      </c>
      <c r="C1802" s="21" t="s">
        <v>9915</v>
      </c>
      <c r="D1802" s="23"/>
      <c r="E1802" s="23"/>
    </row>
    <row r="1803" spans="1:5" ht="20" customHeight="1">
      <c r="A1803" s="27">
        <v>43</v>
      </c>
      <c r="B1803" s="24">
        <v>58</v>
      </c>
      <c r="C1803" s="21" t="s">
        <v>9909</v>
      </c>
      <c r="D1803" s="23"/>
      <c r="E1803" s="23"/>
    </row>
    <row r="1804" spans="1:5" ht="20" customHeight="1">
      <c r="A1804" s="27">
        <v>43</v>
      </c>
      <c r="B1804" s="24">
        <v>59</v>
      </c>
      <c r="C1804" s="21" t="s">
        <v>9890</v>
      </c>
      <c r="D1804" s="23"/>
      <c r="E1804" s="23"/>
    </row>
    <row r="1805" spans="1:5" ht="20" customHeight="1">
      <c r="A1805" s="27">
        <v>43</v>
      </c>
      <c r="B1805" s="24">
        <v>60</v>
      </c>
      <c r="C1805" s="21" t="s">
        <v>9821</v>
      </c>
      <c r="D1805" s="23"/>
      <c r="E1805" s="23"/>
    </row>
    <row r="1806" spans="1:5" ht="20" customHeight="1">
      <c r="A1806" s="27">
        <v>43</v>
      </c>
      <c r="B1806" s="24">
        <v>61</v>
      </c>
      <c r="C1806" s="21" t="s">
        <v>9812</v>
      </c>
      <c r="D1806" s="23"/>
      <c r="E1806" s="23"/>
    </row>
    <row r="1807" spans="1:5" ht="20" customHeight="1">
      <c r="A1807" s="27">
        <v>43</v>
      </c>
      <c r="B1807" s="24">
        <v>62</v>
      </c>
      <c r="C1807" s="21" t="s">
        <v>9785</v>
      </c>
      <c r="D1807" s="23"/>
      <c r="E1807" s="23"/>
    </row>
    <row r="1808" spans="1:5" ht="20" customHeight="1">
      <c r="A1808" s="27">
        <v>43</v>
      </c>
      <c r="B1808" s="24">
        <v>63</v>
      </c>
      <c r="C1808" s="21" t="s">
        <v>6029</v>
      </c>
      <c r="D1808" s="23"/>
      <c r="E1808" s="23"/>
    </row>
    <row r="1809" spans="1:5" ht="20" customHeight="1">
      <c r="A1809" s="27">
        <v>44</v>
      </c>
      <c r="B1809" s="24">
        <v>44</v>
      </c>
      <c r="C1809" s="21" t="s">
        <v>9588</v>
      </c>
      <c r="D1809" s="23"/>
      <c r="E1809" s="23"/>
    </row>
    <row r="1810" spans="1:5" ht="20" customHeight="1">
      <c r="A1810" s="27">
        <v>44</v>
      </c>
      <c r="B1810" s="24">
        <v>45</v>
      </c>
      <c r="C1810" s="21" t="s">
        <v>9771</v>
      </c>
      <c r="D1810" s="23"/>
      <c r="E1810" s="23"/>
    </row>
    <row r="1811" spans="1:5" ht="20" customHeight="1">
      <c r="A1811" s="27">
        <v>44</v>
      </c>
      <c r="B1811" s="24">
        <v>46</v>
      </c>
      <c r="C1811" s="21" t="s">
        <v>9745</v>
      </c>
      <c r="D1811" s="23"/>
      <c r="E1811" s="23"/>
    </row>
    <row r="1812" spans="1:5" ht="20" customHeight="1">
      <c r="A1812" s="27">
        <v>44</v>
      </c>
      <c r="B1812" s="24">
        <v>47</v>
      </c>
      <c r="C1812" s="21" t="s">
        <v>9636</v>
      </c>
      <c r="D1812" s="23"/>
      <c r="E1812" s="23"/>
    </row>
    <row r="1813" spans="1:5" ht="20" customHeight="1">
      <c r="A1813" s="27">
        <v>44</v>
      </c>
      <c r="B1813" s="24">
        <v>48</v>
      </c>
      <c r="C1813" s="21" t="s">
        <v>9621</v>
      </c>
      <c r="D1813" s="23"/>
      <c r="E1813" s="23"/>
    </row>
    <row r="1814" spans="1:5" ht="20" customHeight="1">
      <c r="A1814" s="27">
        <v>44</v>
      </c>
      <c r="B1814" s="24">
        <v>49</v>
      </c>
      <c r="C1814" s="21" t="s">
        <v>9460</v>
      </c>
      <c r="D1814" s="23"/>
      <c r="E1814" s="23"/>
    </row>
    <row r="1815" spans="1:5" ht="20" customHeight="1">
      <c r="A1815" s="27">
        <v>44</v>
      </c>
      <c r="B1815" s="24">
        <v>50</v>
      </c>
      <c r="C1815" s="21" t="s">
        <v>9661</v>
      </c>
      <c r="D1815" s="23"/>
      <c r="E1815" s="23"/>
    </row>
    <row r="1816" spans="1:5" ht="20" customHeight="1">
      <c r="A1816" s="27">
        <v>44</v>
      </c>
      <c r="B1816" s="24">
        <v>51</v>
      </c>
      <c r="C1816" s="21" t="s">
        <v>9725</v>
      </c>
      <c r="D1816" s="23"/>
      <c r="E1816" s="23"/>
    </row>
    <row r="1817" spans="1:5" ht="20" customHeight="1">
      <c r="A1817" s="27">
        <v>44</v>
      </c>
      <c r="B1817" s="24">
        <v>52</v>
      </c>
      <c r="C1817" s="21" t="s">
        <v>9339</v>
      </c>
      <c r="D1817" s="23"/>
      <c r="E1817" s="23"/>
    </row>
    <row r="1818" spans="1:5" ht="20" customHeight="1">
      <c r="A1818" s="27">
        <v>44</v>
      </c>
      <c r="B1818" s="24">
        <v>53</v>
      </c>
      <c r="C1818" s="21" t="s">
        <v>9597</v>
      </c>
      <c r="D1818" s="23"/>
      <c r="E1818" s="23"/>
    </row>
    <row r="1819" spans="1:5" ht="20" customHeight="1">
      <c r="A1819" s="27">
        <v>44</v>
      </c>
      <c r="B1819" s="24">
        <v>54</v>
      </c>
      <c r="C1819" s="21" t="s">
        <v>9779</v>
      </c>
      <c r="D1819" s="23"/>
      <c r="E1819" s="23"/>
    </row>
    <row r="1820" spans="1:5" ht="20" customHeight="1">
      <c r="A1820" s="27">
        <v>44</v>
      </c>
      <c r="B1820" s="24">
        <v>55</v>
      </c>
      <c r="C1820" s="21" t="s">
        <v>9762</v>
      </c>
      <c r="D1820" s="23"/>
      <c r="E1820" s="23"/>
    </row>
    <row r="1821" spans="1:5" ht="20" customHeight="1">
      <c r="A1821" s="27">
        <v>44</v>
      </c>
      <c r="B1821" s="24">
        <v>56</v>
      </c>
      <c r="C1821" s="21" t="s">
        <v>9717</v>
      </c>
      <c r="D1821" s="23"/>
      <c r="E1821" s="23"/>
    </row>
    <row r="1822" spans="1:5" ht="20" customHeight="1">
      <c r="A1822" s="27">
        <v>44</v>
      </c>
      <c r="B1822" s="24">
        <v>57</v>
      </c>
      <c r="C1822" s="21" t="s">
        <v>9783</v>
      </c>
      <c r="D1822" s="23"/>
      <c r="E1822" s="23"/>
    </row>
    <row r="1823" spans="1:5" ht="20" customHeight="1">
      <c r="A1823" s="27">
        <v>44</v>
      </c>
      <c r="B1823" s="24">
        <v>58</v>
      </c>
      <c r="C1823" s="21" t="s">
        <v>9777</v>
      </c>
      <c r="D1823" s="23"/>
      <c r="E1823" s="23"/>
    </row>
    <row r="1824" spans="1:5" ht="20" customHeight="1">
      <c r="A1824" s="27">
        <v>44</v>
      </c>
      <c r="B1824" s="24">
        <v>59</v>
      </c>
      <c r="C1824" s="21" t="s">
        <v>9758</v>
      </c>
      <c r="D1824" s="23"/>
      <c r="E1824" s="23"/>
    </row>
    <row r="1825" spans="1:5" ht="20" customHeight="1">
      <c r="A1825" s="27">
        <v>44</v>
      </c>
      <c r="B1825" s="24">
        <v>60</v>
      </c>
      <c r="C1825" s="21" t="s">
        <v>9702</v>
      </c>
      <c r="D1825" s="23"/>
      <c r="E1825" s="23"/>
    </row>
    <row r="1826" spans="1:5" ht="20" customHeight="1">
      <c r="A1826" s="27">
        <v>44</v>
      </c>
      <c r="B1826" s="24">
        <v>61</v>
      </c>
      <c r="C1826" s="21" t="s">
        <v>9695</v>
      </c>
      <c r="D1826" s="23"/>
      <c r="E1826" s="23"/>
    </row>
    <row r="1827" spans="1:5" ht="20" customHeight="1">
      <c r="A1827" s="27">
        <v>44</v>
      </c>
      <c r="B1827" s="24">
        <v>62</v>
      </c>
      <c r="C1827" s="21" t="s">
        <v>9670</v>
      </c>
      <c r="D1827" s="23"/>
      <c r="E1827" s="23"/>
    </row>
    <row r="1828" spans="1:5" ht="20" customHeight="1">
      <c r="A1828" s="27">
        <v>44</v>
      </c>
      <c r="B1828" s="24">
        <v>63</v>
      </c>
      <c r="C1828" s="21" t="s">
        <v>6100</v>
      </c>
      <c r="D1828" s="23"/>
      <c r="E1828" s="23"/>
    </row>
    <row r="1829" spans="1:5" ht="20" customHeight="1">
      <c r="A1829" s="27">
        <v>45</v>
      </c>
      <c r="B1829" s="24">
        <v>45</v>
      </c>
      <c r="C1829" s="21" t="s">
        <v>9588</v>
      </c>
      <c r="D1829" s="23"/>
      <c r="E1829" s="23"/>
    </row>
    <row r="1830" spans="1:5" ht="20" customHeight="1">
      <c r="A1830" s="27">
        <v>45</v>
      </c>
      <c r="B1830" s="24">
        <v>46</v>
      </c>
      <c r="C1830" s="21" t="s">
        <v>9555</v>
      </c>
      <c r="D1830" s="23"/>
      <c r="E1830" s="23"/>
    </row>
    <row r="1831" spans="1:5" ht="20" customHeight="1">
      <c r="A1831" s="27">
        <v>45</v>
      </c>
      <c r="B1831" s="24">
        <v>47</v>
      </c>
      <c r="C1831" s="21" t="s">
        <v>9436</v>
      </c>
      <c r="D1831" s="23"/>
      <c r="E1831" s="23"/>
    </row>
    <row r="1832" spans="1:5" ht="20" customHeight="1">
      <c r="A1832" s="27">
        <v>45</v>
      </c>
      <c r="B1832" s="24">
        <v>48</v>
      </c>
      <c r="C1832" s="21" t="s">
        <v>9423</v>
      </c>
      <c r="D1832" s="23"/>
      <c r="E1832" s="23"/>
    </row>
    <row r="1833" spans="1:5" ht="20" customHeight="1">
      <c r="A1833" s="27">
        <v>45</v>
      </c>
      <c r="B1833" s="24">
        <v>49</v>
      </c>
      <c r="C1833" s="21" t="s">
        <v>6207</v>
      </c>
      <c r="D1833" s="23"/>
      <c r="E1833" s="23"/>
    </row>
    <row r="1834" spans="1:5" ht="20" customHeight="1">
      <c r="A1834" s="27">
        <v>45</v>
      </c>
      <c r="B1834" s="24">
        <v>50</v>
      </c>
      <c r="C1834" s="21" t="s">
        <v>9460</v>
      </c>
      <c r="D1834" s="23"/>
      <c r="E1834" s="23"/>
    </row>
    <row r="1835" spans="1:5" ht="20" customHeight="1">
      <c r="A1835" s="27">
        <v>45</v>
      </c>
      <c r="B1835" s="24">
        <v>51</v>
      </c>
      <c r="C1835" s="21" t="s">
        <v>9539</v>
      </c>
      <c r="D1835" s="23"/>
      <c r="E1835" s="23"/>
    </row>
    <row r="1836" spans="1:5" ht="20" customHeight="1">
      <c r="A1836" s="27">
        <v>45</v>
      </c>
      <c r="B1836" s="24">
        <v>52</v>
      </c>
      <c r="C1836" s="21" t="s">
        <v>6164</v>
      </c>
      <c r="D1836" s="23"/>
      <c r="E1836" s="23"/>
    </row>
    <row r="1837" spans="1:5" ht="20" customHeight="1">
      <c r="A1837" s="27">
        <v>45</v>
      </c>
      <c r="B1837" s="24">
        <v>53</v>
      </c>
      <c r="C1837" s="21" t="s">
        <v>9339</v>
      </c>
      <c r="D1837" s="23"/>
      <c r="E1837" s="23"/>
    </row>
    <row r="1838" spans="1:5" ht="20" customHeight="1">
      <c r="A1838" s="27">
        <v>45</v>
      </c>
      <c r="B1838" s="24">
        <v>54</v>
      </c>
      <c r="C1838" s="21" t="s">
        <v>9597</v>
      </c>
      <c r="D1838" s="23"/>
      <c r="E1838" s="23"/>
    </row>
    <row r="1839" spans="1:5" ht="20" customHeight="1">
      <c r="A1839" s="27">
        <v>45</v>
      </c>
      <c r="B1839" s="24">
        <v>55</v>
      </c>
      <c r="C1839" s="21" t="s">
        <v>9579</v>
      </c>
      <c r="D1839" s="23"/>
      <c r="E1839" s="23"/>
    </row>
    <row r="1840" spans="1:5" ht="20" customHeight="1">
      <c r="A1840" s="27">
        <v>45</v>
      </c>
      <c r="B1840" s="24">
        <v>56</v>
      </c>
      <c r="C1840" s="21" t="s">
        <v>9531</v>
      </c>
      <c r="D1840" s="23"/>
      <c r="E1840" s="23"/>
    </row>
    <row r="1841" spans="1:5" ht="20" customHeight="1">
      <c r="A1841" s="27">
        <v>45</v>
      </c>
      <c r="B1841" s="24">
        <v>57</v>
      </c>
      <c r="C1841" s="21" t="s">
        <v>9604</v>
      </c>
      <c r="D1841" s="23"/>
      <c r="E1841" s="23"/>
    </row>
    <row r="1842" spans="1:5" ht="20" customHeight="1">
      <c r="A1842" s="27">
        <v>45</v>
      </c>
      <c r="B1842" s="24">
        <v>58</v>
      </c>
      <c r="C1842" s="21" t="s">
        <v>9593</v>
      </c>
      <c r="D1842" s="23"/>
      <c r="E1842" s="23"/>
    </row>
    <row r="1843" spans="1:5" ht="20" customHeight="1">
      <c r="A1843" s="27">
        <v>45</v>
      </c>
      <c r="B1843" s="24">
        <v>59</v>
      </c>
      <c r="C1843" s="21" t="s">
        <v>9575</v>
      </c>
      <c r="D1843" s="23"/>
      <c r="E1843" s="23"/>
    </row>
    <row r="1844" spans="1:5" ht="20" customHeight="1">
      <c r="A1844" s="27">
        <v>45</v>
      </c>
      <c r="B1844" s="24">
        <v>60</v>
      </c>
      <c r="C1844" s="21" t="s">
        <v>9510</v>
      </c>
      <c r="D1844" s="23"/>
      <c r="E1844" s="23"/>
    </row>
    <row r="1845" spans="1:5" ht="20" customHeight="1">
      <c r="A1845" s="27">
        <v>45</v>
      </c>
      <c r="B1845" s="24">
        <v>61</v>
      </c>
      <c r="C1845" s="21" t="s">
        <v>9501</v>
      </c>
      <c r="D1845" s="23"/>
      <c r="E1845" s="23"/>
    </row>
    <row r="1846" spans="1:5" ht="20" customHeight="1">
      <c r="A1846" s="27">
        <v>45</v>
      </c>
      <c r="B1846" s="24">
        <v>62</v>
      </c>
      <c r="C1846" s="21" t="s">
        <v>9473</v>
      </c>
      <c r="D1846" s="23"/>
      <c r="E1846" s="23"/>
    </row>
    <row r="1847" spans="1:5" ht="20" customHeight="1">
      <c r="A1847" s="27">
        <v>45</v>
      </c>
      <c r="B1847" s="24">
        <v>63</v>
      </c>
      <c r="C1847" s="21" t="s">
        <v>6102</v>
      </c>
      <c r="D1847" s="23"/>
      <c r="E1847" s="23"/>
    </row>
    <row r="1848" spans="1:5" ht="20" customHeight="1">
      <c r="A1848" s="27">
        <v>46</v>
      </c>
      <c r="B1848" s="24">
        <v>46</v>
      </c>
      <c r="C1848" s="21" t="s">
        <v>6364</v>
      </c>
      <c r="D1848" s="23"/>
      <c r="E1848" s="23"/>
    </row>
    <row r="1849" spans="1:5" ht="20" customHeight="1">
      <c r="A1849" s="27">
        <v>46</v>
      </c>
      <c r="B1849" s="24">
        <v>47</v>
      </c>
      <c r="C1849" s="21" t="s">
        <v>6187</v>
      </c>
      <c r="D1849" s="23"/>
      <c r="E1849" s="23"/>
    </row>
    <row r="1850" spans="1:5" ht="20" customHeight="1">
      <c r="A1850" s="27">
        <v>46</v>
      </c>
      <c r="B1850" s="24">
        <v>48</v>
      </c>
      <c r="C1850" s="21" t="s">
        <v>6176</v>
      </c>
      <c r="D1850" s="23"/>
      <c r="E1850" s="23"/>
    </row>
    <row r="1851" spans="1:5" ht="20" customHeight="1">
      <c r="A1851" s="27">
        <v>46</v>
      </c>
      <c r="B1851" s="24">
        <v>49</v>
      </c>
      <c r="C1851" s="21" t="s">
        <v>6130</v>
      </c>
      <c r="D1851" s="23"/>
      <c r="E1851" s="23"/>
    </row>
    <row r="1852" spans="1:5" ht="20" customHeight="1">
      <c r="A1852" s="27">
        <v>46</v>
      </c>
      <c r="B1852" s="24">
        <v>50</v>
      </c>
      <c r="C1852" s="21" t="s">
        <v>6207</v>
      </c>
      <c r="D1852" s="23"/>
      <c r="E1852" s="23"/>
    </row>
    <row r="1853" spans="1:5" ht="20" customHeight="1">
      <c r="A1853" s="27">
        <v>46</v>
      </c>
      <c r="B1853" s="24">
        <v>51</v>
      </c>
      <c r="C1853" s="21" t="s">
        <v>6300</v>
      </c>
      <c r="D1853" s="23"/>
      <c r="E1853" s="23"/>
    </row>
    <row r="1854" spans="1:5" ht="20" customHeight="1">
      <c r="A1854" s="27">
        <v>46</v>
      </c>
      <c r="B1854" s="24">
        <v>52</v>
      </c>
      <c r="C1854" s="21" t="s">
        <v>6119</v>
      </c>
      <c r="D1854" s="23"/>
      <c r="E1854" s="23"/>
    </row>
    <row r="1855" spans="1:5" ht="20" customHeight="1">
      <c r="A1855" s="27">
        <v>46</v>
      </c>
      <c r="B1855" s="24">
        <v>53</v>
      </c>
      <c r="C1855" s="21" t="s">
        <v>6164</v>
      </c>
      <c r="D1855" s="23"/>
      <c r="E1855" s="23"/>
    </row>
    <row r="1856" spans="1:5" ht="20" customHeight="1">
      <c r="A1856" s="27">
        <v>46</v>
      </c>
      <c r="B1856" s="24">
        <v>54</v>
      </c>
      <c r="C1856" s="21" t="s">
        <v>9339</v>
      </c>
      <c r="D1856" s="23"/>
      <c r="E1856" s="23"/>
    </row>
    <row r="1857" spans="1:5" ht="20" customHeight="1">
      <c r="A1857" s="27">
        <v>46</v>
      </c>
      <c r="B1857" s="24">
        <v>55</v>
      </c>
      <c r="C1857" s="21" t="s">
        <v>6465</v>
      </c>
      <c r="D1857" s="23"/>
      <c r="E1857" s="23"/>
    </row>
    <row r="1858" spans="1:5" ht="20" customHeight="1">
      <c r="A1858" s="27">
        <v>46</v>
      </c>
      <c r="B1858" s="24">
        <v>56</v>
      </c>
      <c r="C1858" s="21" t="s">
        <v>6281</v>
      </c>
      <c r="D1858" s="23"/>
      <c r="E1858" s="23"/>
    </row>
    <row r="1859" spans="1:5" ht="20" customHeight="1">
      <c r="A1859" s="27">
        <v>46</v>
      </c>
      <c r="B1859" s="24">
        <v>57</v>
      </c>
      <c r="C1859" s="21" t="s">
        <v>9383</v>
      </c>
      <c r="D1859" s="23"/>
      <c r="E1859" s="23"/>
    </row>
    <row r="1860" spans="1:5" ht="20" customHeight="1">
      <c r="A1860" s="27">
        <v>46</v>
      </c>
      <c r="B1860" s="24">
        <v>58</v>
      </c>
      <c r="C1860" s="21" t="s">
        <v>9317</v>
      </c>
      <c r="D1860" s="23"/>
      <c r="E1860" s="23"/>
    </row>
    <row r="1861" spans="1:5" ht="20" customHeight="1">
      <c r="A1861" s="27">
        <v>46</v>
      </c>
      <c r="B1861" s="24">
        <v>59</v>
      </c>
      <c r="C1861" s="21" t="s">
        <v>6442</v>
      </c>
      <c r="D1861" s="23"/>
      <c r="E1861" s="23"/>
    </row>
    <row r="1862" spans="1:5" ht="20" customHeight="1">
      <c r="A1862" s="27">
        <v>46</v>
      </c>
      <c r="B1862" s="24">
        <v>60</v>
      </c>
      <c r="C1862" s="21" t="s">
        <v>6258</v>
      </c>
      <c r="D1862" s="23"/>
      <c r="E1862" s="23"/>
    </row>
    <row r="1863" spans="1:5" ht="20" customHeight="1">
      <c r="A1863" s="27">
        <v>46</v>
      </c>
      <c r="B1863" s="24">
        <v>61</v>
      </c>
      <c r="C1863" s="21" t="s">
        <v>6252</v>
      </c>
      <c r="D1863" s="23"/>
      <c r="E1863" s="23"/>
    </row>
    <row r="1864" spans="1:5" ht="20" customHeight="1">
      <c r="A1864" s="27">
        <v>46</v>
      </c>
      <c r="B1864" s="24">
        <v>62</v>
      </c>
      <c r="C1864" s="21" t="s">
        <v>6227</v>
      </c>
      <c r="D1864" s="23"/>
      <c r="E1864" s="23"/>
    </row>
    <row r="1865" spans="1:5" ht="20" customHeight="1">
      <c r="A1865" s="27">
        <v>46</v>
      </c>
      <c r="B1865" s="24">
        <v>63</v>
      </c>
      <c r="C1865" s="21" t="s">
        <v>6104</v>
      </c>
      <c r="D1865" s="23"/>
      <c r="E1865" s="23"/>
    </row>
    <row r="1866" spans="1:5" ht="20" customHeight="1">
      <c r="A1866" s="27">
        <v>47</v>
      </c>
      <c r="B1866" s="24">
        <v>47</v>
      </c>
      <c r="C1866" s="21" t="s">
        <v>6364</v>
      </c>
      <c r="D1866" s="23"/>
      <c r="E1866" s="23"/>
    </row>
    <row r="1867" spans="1:5" ht="20" customHeight="1">
      <c r="A1867" s="27">
        <v>47</v>
      </c>
      <c r="B1867" s="24">
        <v>48</v>
      </c>
      <c r="C1867" s="21" t="s">
        <v>6352</v>
      </c>
      <c r="D1867" s="23"/>
      <c r="E1867" s="23"/>
    </row>
    <row r="1868" spans="1:5" ht="20" customHeight="1">
      <c r="A1868" s="27">
        <v>47</v>
      </c>
      <c r="B1868" s="24">
        <v>49</v>
      </c>
      <c r="C1868" s="21" t="s">
        <v>6313</v>
      </c>
      <c r="D1868" s="23"/>
      <c r="E1868" s="23"/>
    </row>
    <row r="1869" spans="1:5" ht="20" customHeight="1">
      <c r="A1869" s="27">
        <v>47</v>
      </c>
      <c r="B1869" s="24">
        <v>50</v>
      </c>
      <c r="C1869" s="21" t="s">
        <v>6391</v>
      </c>
      <c r="D1869" s="23"/>
      <c r="E1869" s="23"/>
    </row>
    <row r="1870" spans="1:5" ht="20" customHeight="1">
      <c r="A1870" s="27">
        <v>47</v>
      </c>
      <c r="B1870" s="24">
        <v>51</v>
      </c>
      <c r="C1870" s="21" t="s">
        <v>6481</v>
      </c>
      <c r="D1870" s="23"/>
      <c r="E1870" s="23"/>
    </row>
    <row r="1871" spans="1:5" ht="20" customHeight="1">
      <c r="A1871" s="27">
        <v>47</v>
      </c>
      <c r="B1871" s="24">
        <v>52</v>
      </c>
      <c r="C1871" s="21" t="s">
        <v>6300</v>
      </c>
      <c r="D1871" s="23"/>
      <c r="E1871" s="23"/>
    </row>
    <row r="1872" spans="1:5" ht="20" customHeight="1">
      <c r="A1872" s="27">
        <v>47</v>
      </c>
      <c r="B1872" s="24">
        <v>53</v>
      </c>
      <c r="C1872" s="21" t="s">
        <v>6345</v>
      </c>
      <c r="D1872" s="23"/>
      <c r="E1872" s="23"/>
    </row>
    <row r="1873" spans="1:5" ht="20" customHeight="1">
      <c r="A1873" s="27">
        <v>47</v>
      </c>
      <c r="B1873" s="24">
        <v>54</v>
      </c>
      <c r="C1873" s="21" t="s">
        <v>9390</v>
      </c>
      <c r="D1873" s="23"/>
      <c r="E1873" s="23"/>
    </row>
    <row r="1874" spans="1:5" ht="20" customHeight="1">
      <c r="A1874" s="27">
        <v>47</v>
      </c>
      <c r="B1874" s="24">
        <v>55</v>
      </c>
      <c r="C1874" s="21" t="s">
        <v>9339</v>
      </c>
      <c r="D1874" s="23"/>
      <c r="E1874" s="23"/>
    </row>
    <row r="1875" spans="1:5" ht="20" customHeight="1">
      <c r="A1875" s="27">
        <v>47</v>
      </c>
      <c r="B1875" s="24">
        <v>56</v>
      </c>
      <c r="C1875" s="21" t="s">
        <v>6465</v>
      </c>
      <c r="D1875" s="23"/>
      <c r="E1875" s="23"/>
    </row>
    <row r="1876" spans="1:5" ht="20" customHeight="1">
      <c r="A1876" s="27">
        <v>47</v>
      </c>
      <c r="B1876" s="24">
        <v>57</v>
      </c>
      <c r="C1876" s="21" t="s">
        <v>9403</v>
      </c>
      <c r="D1876" s="23"/>
      <c r="E1876" s="23"/>
    </row>
    <row r="1877" spans="1:5" ht="20" customHeight="1">
      <c r="A1877" s="27">
        <v>47</v>
      </c>
      <c r="B1877" s="24">
        <v>58</v>
      </c>
      <c r="C1877" s="21" t="s">
        <v>9383</v>
      </c>
      <c r="D1877" s="23"/>
      <c r="E1877" s="23"/>
    </row>
    <row r="1878" spans="1:5" ht="20" customHeight="1">
      <c r="A1878" s="27">
        <v>47</v>
      </c>
      <c r="B1878" s="24">
        <v>59</v>
      </c>
      <c r="C1878" s="21" t="s">
        <v>9317</v>
      </c>
      <c r="D1878" s="23"/>
      <c r="E1878" s="23"/>
    </row>
    <row r="1879" spans="1:5" ht="20" customHeight="1">
      <c r="A1879" s="27">
        <v>47</v>
      </c>
      <c r="B1879" s="24">
        <v>60</v>
      </c>
      <c r="C1879" s="21" t="s">
        <v>6442</v>
      </c>
      <c r="D1879" s="23"/>
      <c r="E1879" s="23"/>
    </row>
    <row r="1880" spans="1:5" ht="20" customHeight="1">
      <c r="A1880" s="27">
        <v>47</v>
      </c>
      <c r="B1880" s="24">
        <v>61</v>
      </c>
      <c r="C1880" s="21" t="s">
        <v>6437</v>
      </c>
      <c r="D1880" s="23"/>
      <c r="E1880" s="23"/>
    </row>
    <row r="1881" spans="1:5" ht="20" customHeight="1">
      <c r="A1881" s="27">
        <v>47</v>
      </c>
      <c r="B1881" s="24">
        <v>62</v>
      </c>
      <c r="C1881" s="21" t="s">
        <v>6407</v>
      </c>
      <c r="D1881" s="23"/>
      <c r="E1881" s="23"/>
    </row>
    <row r="1882" spans="1:5" ht="20" customHeight="1">
      <c r="A1882" s="27">
        <v>47</v>
      </c>
      <c r="B1882" s="24">
        <v>63</v>
      </c>
      <c r="C1882" s="21" t="s">
        <v>6285</v>
      </c>
      <c r="D1882" s="23"/>
      <c r="E1882" s="23"/>
    </row>
    <row r="1883" spans="1:5" ht="20" customHeight="1">
      <c r="A1883" s="27">
        <v>48</v>
      </c>
      <c r="B1883" s="24">
        <v>48</v>
      </c>
      <c r="C1883" s="21" t="s">
        <v>6563</v>
      </c>
      <c r="D1883" s="23"/>
      <c r="E1883" s="23"/>
    </row>
    <row r="1884" spans="1:5" ht="20" customHeight="1">
      <c r="A1884" s="27">
        <v>48</v>
      </c>
      <c r="B1884" s="24">
        <v>49</v>
      </c>
      <c r="C1884" s="21" t="s">
        <v>6498</v>
      </c>
      <c r="D1884" s="23"/>
      <c r="E1884" s="23"/>
    </row>
    <row r="1885" spans="1:5" ht="20" customHeight="1">
      <c r="A1885" s="27">
        <v>48</v>
      </c>
      <c r="B1885" s="24">
        <v>50</v>
      </c>
      <c r="C1885" s="21" t="s">
        <v>9216</v>
      </c>
      <c r="D1885" s="23"/>
      <c r="E1885" s="23"/>
    </row>
    <row r="1886" spans="1:5" ht="20" customHeight="1">
      <c r="A1886" s="27">
        <v>48</v>
      </c>
      <c r="B1886" s="24">
        <v>51</v>
      </c>
      <c r="C1886" s="21" t="s">
        <v>9347</v>
      </c>
      <c r="D1886" s="23"/>
      <c r="E1886" s="23"/>
    </row>
    <row r="1887" spans="1:5" ht="20" customHeight="1">
      <c r="A1887" s="27">
        <v>48</v>
      </c>
      <c r="B1887" s="24">
        <v>52</v>
      </c>
      <c r="C1887" s="21" t="s">
        <v>6481</v>
      </c>
      <c r="D1887" s="23"/>
      <c r="E1887" s="23"/>
    </row>
    <row r="1888" spans="1:5" ht="20" customHeight="1">
      <c r="A1888" s="27">
        <v>48</v>
      </c>
      <c r="B1888" s="24">
        <v>53</v>
      </c>
      <c r="C1888" s="21" t="s">
        <v>6528</v>
      </c>
      <c r="D1888" s="23"/>
      <c r="E1888" s="23"/>
    </row>
    <row r="1889" spans="1:5" ht="20" customHeight="1">
      <c r="A1889" s="27">
        <v>48</v>
      </c>
      <c r="B1889" s="24">
        <v>54</v>
      </c>
      <c r="C1889" s="21" t="s">
        <v>9406</v>
      </c>
      <c r="D1889" s="23"/>
      <c r="E1889" s="23"/>
    </row>
    <row r="1890" spans="1:5" ht="20" customHeight="1">
      <c r="A1890" s="27">
        <v>48</v>
      </c>
      <c r="B1890" s="24">
        <v>55</v>
      </c>
      <c r="C1890" s="21" t="s">
        <v>9390</v>
      </c>
      <c r="D1890" s="23"/>
      <c r="E1890" s="23"/>
    </row>
    <row r="1891" spans="1:5" ht="20" customHeight="1">
      <c r="A1891" s="27">
        <v>48</v>
      </c>
      <c r="B1891" s="24">
        <v>56</v>
      </c>
      <c r="C1891" s="21" t="s">
        <v>9339</v>
      </c>
      <c r="D1891" s="23"/>
      <c r="E1891" s="23"/>
    </row>
    <row r="1892" spans="1:5" ht="20" customHeight="1">
      <c r="A1892" s="27">
        <v>48</v>
      </c>
      <c r="B1892" s="24">
        <v>57</v>
      </c>
      <c r="C1892" s="21" t="s">
        <v>9412</v>
      </c>
      <c r="D1892" s="23"/>
      <c r="E1892" s="23"/>
    </row>
    <row r="1893" spans="1:5" ht="20" customHeight="1">
      <c r="A1893" s="27">
        <v>48</v>
      </c>
      <c r="B1893" s="24">
        <v>58</v>
      </c>
      <c r="C1893" s="21" t="s">
        <v>9403</v>
      </c>
      <c r="D1893" s="23"/>
      <c r="E1893" s="23"/>
    </row>
    <row r="1894" spans="1:5" ht="20" customHeight="1">
      <c r="A1894" s="27">
        <v>48</v>
      </c>
      <c r="B1894" s="24">
        <v>59</v>
      </c>
      <c r="C1894" s="21" t="s">
        <v>9383</v>
      </c>
      <c r="D1894" s="23"/>
      <c r="E1894" s="23"/>
    </row>
    <row r="1895" spans="1:5" ht="20" customHeight="1">
      <c r="A1895" s="27">
        <v>48</v>
      </c>
      <c r="B1895" s="24">
        <v>60</v>
      </c>
      <c r="C1895" s="21" t="s">
        <v>9317</v>
      </c>
      <c r="D1895" s="23"/>
      <c r="E1895" s="23"/>
    </row>
    <row r="1896" spans="1:5" ht="20" customHeight="1">
      <c r="A1896" s="27">
        <v>48</v>
      </c>
      <c r="B1896" s="24">
        <v>61</v>
      </c>
      <c r="C1896" s="21" t="s">
        <v>9309</v>
      </c>
      <c r="D1896" s="23"/>
      <c r="E1896" s="23"/>
    </row>
    <row r="1897" spans="1:5" ht="20" customHeight="1">
      <c r="A1897" s="27">
        <v>48</v>
      </c>
      <c r="B1897" s="24">
        <v>62</v>
      </c>
      <c r="C1897" s="21" t="s">
        <v>9279</v>
      </c>
      <c r="D1897" s="23"/>
      <c r="E1897" s="23"/>
    </row>
    <row r="1898" spans="1:5" ht="20" customHeight="1">
      <c r="A1898" s="27">
        <v>48</v>
      </c>
      <c r="B1898" s="24">
        <v>63</v>
      </c>
      <c r="C1898" s="21" t="s">
        <v>6468</v>
      </c>
      <c r="D1898" s="23"/>
      <c r="E1898" s="23"/>
    </row>
    <row r="1899" spans="1:5" ht="20" customHeight="1">
      <c r="A1899" s="27">
        <v>49</v>
      </c>
      <c r="B1899" s="24">
        <v>49</v>
      </c>
      <c r="C1899" s="21" t="s">
        <v>6563</v>
      </c>
      <c r="D1899" s="23"/>
      <c r="E1899" s="23"/>
    </row>
    <row r="1900" spans="1:5" ht="20" customHeight="1">
      <c r="A1900" s="27">
        <v>49</v>
      </c>
      <c r="B1900" s="24">
        <v>50</v>
      </c>
      <c r="C1900" s="21" t="s">
        <v>9080</v>
      </c>
      <c r="D1900" s="23"/>
      <c r="E1900" s="23"/>
    </row>
    <row r="1901" spans="1:5" ht="20" customHeight="1">
      <c r="A1901" s="27">
        <v>49</v>
      </c>
      <c r="B1901" s="24">
        <v>51</v>
      </c>
      <c r="C1901" s="21" t="s">
        <v>9216</v>
      </c>
      <c r="D1901" s="23"/>
      <c r="E1901" s="23"/>
    </row>
    <row r="1902" spans="1:5" ht="20" customHeight="1">
      <c r="A1902" s="27">
        <v>49</v>
      </c>
      <c r="B1902" s="24">
        <v>52</v>
      </c>
      <c r="C1902" s="21" t="s">
        <v>6549</v>
      </c>
      <c r="D1902" s="23"/>
      <c r="E1902" s="23"/>
    </row>
    <row r="1903" spans="1:5" ht="20" customHeight="1">
      <c r="A1903" s="27">
        <v>49</v>
      </c>
      <c r="B1903" s="24">
        <v>53</v>
      </c>
      <c r="C1903" s="21" t="s">
        <v>6591</v>
      </c>
      <c r="D1903" s="23"/>
      <c r="E1903" s="23"/>
    </row>
    <row r="1904" spans="1:5" ht="20" customHeight="1">
      <c r="A1904" s="27">
        <v>49</v>
      </c>
      <c r="B1904" s="24">
        <v>54</v>
      </c>
      <c r="C1904" s="21" t="s">
        <v>9273</v>
      </c>
      <c r="D1904" s="23"/>
      <c r="E1904" s="23"/>
    </row>
    <row r="1905" spans="1:5" ht="20" customHeight="1">
      <c r="A1905" s="27">
        <v>49</v>
      </c>
      <c r="B1905" s="24">
        <v>55</v>
      </c>
      <c r="C1905" s="21" t="s">
        <v>9258</v>
      </c>
      <c r="D1905" s="23"/>
      <c r="E1905" s="23"/>
    </row>
    <row r="1906" spans="1:5" ht="20" customHeight="1">
      <c r="A1906" s="27">
        <v>49</v>
      </c>
      <c r="B1906" s="24">
        <v>56</v>
      </c>
      <c r="C1906" s="21" t="s">
        <v>9212</v>
      </c>
      <c r="D1906" s="23"/>
      <c r="E1906" s="23"/>
    </row>
    <row r="1907" spans="1:5" ht="20" customHeight="1">
      <c r="A1907" s="27">
        <v>49</v>
      </c>
      <c r="B1907" s="24">
        <v>57</v>
      </c>
      <c r="C1907" s="21" t="s">
        <v>9277</v>
      </c>
      <c r="D1907" s="23"/>
      <c r="E1907" s="23"/>
    </row>
    <row r="1908" spans="1:5" ht="20" customHeight="1">
      <c r="A1908" s="27">
        <v>49</v>
      </c>
      <c r="B1908" s="24">
        <v>58</v>
      </c>
      <c r="C1908" s="21" t="s">
        <v>9271</v>
      </c>
      <c r="D1908" s="23"/>
      <c r="E1908" s="23"/>
    </row>
    <row r="1909" spans="1:5" ht="20" customHeight="1">
      <c r="A1909" s="27">
        <v>49</v>
      </c>
      <c r="B1909" s="24">
        <v>59</v>
      </c>
      <c r="C1909" s="21" t="s">
        <v>9254</v>
      </c>
      <c r="D1909" s="23"/>
      <c r="E1909" s="23"/>
    </row>
    <row r="1910" spans="1:5" ht="20" customHeight="1">
      <c r="A1910" s="27">
        <v>49</v>
      </c>
      <c r="B1910" s="24">
        <v>60</v>
      </c>
      <c r="C1910" s="21" t="s">
        <v>9188</v>
      </c>
      <c r="D1910" s="23"/>
      <c r="E1910" s="23"/>
    </row>
    <row r="1911" spans="1:5" ht="20" customHeight="1">
      <c r="A1911" s="27">
        <v>49</v>
      </c>
      <c r="B1911" s="24">
        <v>61</v>
      </c>
      <c r="C1911" s="21" t="s">
        <v>9179</v>
      </c>
      <c r="D1911" s="23"/>
      <c r="E1911" s="23"/>
    </row>
    <row r="1912" spans="1:5" ht="20" customHeight="1">
      <c r="A1912" s="27">
        <v>49</v>
      </c>
      <c r="B1912" s="24">
        <v>62</v>
      </c>
      <c r="C1912" s="21" t="s">
        <v>9141</v>
      </c>
      <c r="D1912" s="23"/>
      <c r="E1912" s="23"/>
    </row>
    <row r="1913" spans="1:5" ht="20" customHeight="1">
      <c r="A1913" s="27">
        <v>49</v>
      </c>
      <c r="B1913" s="24">
        <v>63</v>
      </c>
      <c r="C1913" s="21" t="s">
        <v>6530</v>
      </c>
      <c r="D1913" s="23"/>
      <c r="E1913" s="23"/>
    </row>
    <row r="1914" spans="1:5" ht="20" customHeight="1">
      <c r="A1914" s="27">
        <v>50</v>
      </c>
      <c r="B1914" s="24">
        <v>50</v>
      </c>
      <c r="C1914" s="21" t="s">
        <v>9009</v>
      </c>
      <c r="D1914" s="23"/>
      <c r="E1914" s="23"/>
    </row>
    <row r="1915" spans="1:5" ht="20" customHeight="1">
      <c r="A1915" s="27">
        <v>50</v>
      </c>
      <c r="B1915" s="24">
        <v>51</v>
      </c>
      <c r="C1915" s="21" t="s">
        <v>9080</v>
      </c>
      <c r="D1915" s="23"/>
      <c r="E1915" s="23"/>
    </row>
    <row r="1916" spans="1:5" ht="20" customHeight="1">
      <c r="A1916" s="27">
        <v>50</v>
      </c>
      <c r="B1916" s="24">
        <v>52</v>
      </c>
      <c r="C1916" s="21" t="s">
        <v>6655</v>
      </c>
      <c r="D1916" s="23"/>
      <c r="E1916" s="23"/>
    </row>
    <row r="1917" spans="1:5" ht="20" customHeight="1">
      <c r="A1917" s="27">
        <v>50</v>
      </c>
      <c r="B1917" s="24">
        <v>53</v>
      </c>
      <c r="C1917" s="21" t="s">
        <v>8955</v>
      </c>
      <c r="D1917" s="23"/>
      <c r="E1917" s="23"/>
    </row>
    <row r="1918" spans="1:5" ht="20" customHeight="1">
      <c r="A1918" s="27">
        <v>50</v>
      </c>
      <c r="B1918" s="24">
        <v>54</v>
      </c>
      <c r="C1918" s="21" t="s">
        <v>9135</v>
      </c>
      <c r="D1918" s="23"/>
      <c r="E1918" s="23"/>
    </row>
    <row r="1919" spans="1:5" ht="20" customHeight="1">
      <c r="A1919" s="27">
        <v>50</v>
      </c>
      <c r="B1919" s="24">
        <v>55</v>
      </c>
      <c r="C1919" s="21" t="s">
        <v>9122</v>
      </c>
      <c r="D1919" s="23"/>
      <c r="E1919" s="23"/>
    </row>
    <row r="1920" spans="1:5" ht="20" customHeight="1">
      <c r="A1920" s="27">
        <v>50</v>
      </c>
      <c r="B1920" s="24">
        <v>56</v>
      </c>
      <c r="C1920" s="21" t="s">
        <v>9074</v>
      </c>
      <c r="D1920" s="23"/>
      <c r="E1920" s="23"/>
    </row>
    <row r="1921" spans="1:5" ht="20" customHeight="1">
      <c r="A1921" s="27">
        <v>50</v>
      </c>
      <c r="B1921" s="24">
        <v>57</v>
      </c>
      <c r="C1921" s="21" t="s">
        <v>9139</v>
      </c>
      <c r="D1921" s="23"/>
      <c r="E1921" s="23"/>
    </row>
    <row r="1922" spans="1:5" ht="20" customHeight="1">
      <c r="A1922" s="27">
        <v>50</v>
      </c>
      <c r="B1922" s="24">
        <v>58</v>
      </c>
      <c r="C1922" s="21" t="s">
        <v>9133</v>
      </c>
      <c r="D1922" s="23"/>
      <c r="E1922" s="23"/>
    </row>
    <row r="1923" spans="1:5" ht="20" customHeight="1">
      <c r="A1923" s="27">
        <v>50</v>
      </c>
      <c r="B1923" s="24">
        <v>59</v>
      </c>
      <c r="C1923" s="21" t="s">
        <v>9118</v>
      </c>
      <c r="D1923" s="23"/>
      <c r="E1923" s="23"/>
    </row>
    <row r="1924" spans="1:5" ht="20" customHeight="1">
      <c r="A1924" s="27">
        <v>50</v>
      </c>
      <c r="B1924" s="24">
        <v>60</v>
      </c>
      <c r="C1924" s="21" t="s">
        <v>9056</v>
      </c>
      <c r="D1924" s="23"/>
      <c r="E1924" s="23"/>
    </row>
    <row r="1925" spans="1:5" ht="20" customHeight="1">
      <c r="A1925" s="27">
        <v>50</v>
      </c>
      <c r="B1925" s="24">
        <v>61</v>
      </c>
      <c r="C1925" s="21" t="s">
        <v>9048</v>
      </c>
      <c r="D1925" s="23"/>
      <c r="E1925" s="23"/>
    </row>
    <row r="1926" spans="1:5" ht="20" customHeight="1">
      <c r="A1926" s="27">
        <v>50</v>
      </c>
      <c r="B1926" s="24">
        <v>62</v>
      </c>
      <c r="C1926" s="21" t="s">
        <v>9020</v>
      </c>
      <c r="D1926" s="23"/>
      <c r="E1926" s="23"/>
    </row>
    <row r="1927" spans="1:5" ht="20" customHeight="1">
      <c r="A1927" s="27">
        <v>50</v>
      </c>
      <c r="B1927" s="24">
        <v>63</v>
      </c>
      <c r="C1927" s="21" t="s">
        <v>6593</v>
      </c>
      <c r="D1927" s="23"/>
      <c r="E1927" s="23"/>
    </row>
    <row r="1928" spans="1:5" ht="20" customHeight="1">
      <c r="A1928" s="27">
        <v>51</v>
      </c>
      <c r="B1928" s="24">
        <v>51</v>
      </c>
      <c r="C1928" s="21" t="s">
        <v>8895</v>
      </c>
      <c r="D1928" s="23"/>
      <c r="E1928" s="23"/>
    </row>
    <row r="1929" spans="1:5" ht="20" customHeight="1">
      <c r="A1929" s="27">
        <v>51</v>
      </c>
      <c r="B1929" s="24">
        <v>52</v>
      </c>
      <c r="C1929" s="21" t="s">
        <v>6609</v>
      </c>
      <c r="D1929" s="23"/>
      <c r="E1929" s="23"/>
    </row>
    <row r="1930" spans="1:5" ht="20" customHeight="1">
      <c r="A1930" s="27">
        <v>51</v>
      </c>
      <c r="B1930" s="24">
        <v>53</v>
      </c>
      <c r="C1930" s="21" t="s">
        <v>6655</v>
      </c>
      <c r="D1930" s="23"/>
      <c r="E1930" s="23"/>
    </row>
    <row r="1931" spans="1:5" ht="20" customHeight="1">
      <c r="A1931" s="27">
        <v>51</v>
      </c>
      <c r="B1931" s="24">
        <v>54</v>
      </c>
      <c r="C1931" s="21" t="s">
        <v>8955</v>
      </c>
      <c r="D1931" s="23"/>
      <c r="E1931" s="23"/>
    </row>
    <row r="1932" spans="1:5" ht="20" customHeight="1">
      <c r="A1932" s="27">
        <v>51</v>
      </c>
      <c r="B1932" s="24">
        <v>55</v>
      </c>
      <c r="C1932" s="21" t="s">
        <v>8940</v>
      </c>
      <c r="D1932" s="23"/>
      <c r="E1932" s="23"/>
    </row>
    <row r="1933" spans="1:5" ht="20" customHeight="1">
      <c r="A1933" s="27">
        <v>51</v>
      </c>
      <c r="B1933" s="24">
        <v>56</v>
      </c>
      <c r="C1933" s="21" t="s">
        <v>8890</v>
      </c>
      <c r="D1933" s="23"/>
      <c r="E1933" s="23"/>
    </row>
    <row r="1934" spans="1:5" ht="20" customHeight="1">
      <c r="A1934" s="27">
        <v>51</v>
      </c>
      <c r="B1934" s="24">
        <v>57</v>
      </c>
      <c r="C1934" s="21" t="s">
        <v>8960</v>
      </c>
      <c r="D1934" s="23"/>
      <c r="E1934" s="23"/>
    </row>
    <row r="1935" spans="1:5" ht="20" customHeight="1">
      <c r="A1935" s="27">
        <v>51</v>
      </c>
      <c r="B1935" s="24">
        <v>58</v>
      </c>
      <c r="C1935" s="21" t="s">
        <v>8953</v>
      </c>
      <c r="D1935" s="23"/>
      <c r="E1935" s="23"/>
    </row>
    <row r="1936" spans="1:5" ht="20" customHeight="1">
      <c r="A1936" s="27">
        <v>51</v>
      </c>
      <c r="B1936" s="24">
        <v>59</v>
      </c>
      <c r="C1936" s="21" t="s">
        <v>8936</v>
      </c>
      <c r="D1936" s="23"/>
      <c r="E1936" s="23"/>
    </row>
    <row r="1937" spans="1:5" ht="20" customHeight="1">
      <c r="A1937" s="27">
        <v>51</v>
      </c>
      <c r="B1937" s="24">
        <v>60</v>
      </c>
      <c r="C1937" s="21" t="s">
        <v>8871</v>
      </c>
      <c r="D1937" s="23"/>
      <c r="E1937" s="23"/>
    </row>
    <row r="1938" spans="1:5" ht="20" customHeight="1">
      <c r="A1938" s="27">
        <v>51</v>
      </c>
      <c r="B1938" s="24">
        <v>61</v>
      </c>
      <c r="C1938" s="21" t="s">
        <v>8862</v>
      </c>
      <c r="D1938" s="23"/>
      <c r="E1938" s="23"/>
    </row>
    <row r="1939" spans="1:5" ht="20" customHeight="1">
      <c r="A1939" s="27">
        <v>51</v>
      </c>
      <c r="B1939" s="24">
        <v>62</v>
      </c>
      <c r="C1939" s="21" t="s">
        <v>8835</v>
      </c>
      <c r="D1939" s="23"/>
      <c r="E1939" s="23"/>
    </row>
    <row r="1940" spans="1:5" ht="20" customHeight="1">
      <c r="A1940" s="27">
        <v>51</v>
      </c>
      <c r="B1940" s="24">
        <v>63</v>
      </c>
      <c r="C1940" s="21" t="s">
        <v>6595</v>
      </c>
      <c r="D1940" s="23"/>
      <c r="E1940" s="23"/>
    </row>
    <row r="1941" spans="1:5" ht="20" customHeight="1">
      <c r="A1941" s="27">
        <v>52</v>
      </c>
      <c r="B1941" s="24">
        <v>52</v>
      </c>
      <c r="C1941" s="21" t="s">
        <v>6676</v>
      </c>
      <c r="D1941" s="23"/>
      <c r="E1941" s="23"/>
    </row>
    <row r="1942" spans="1:5" ht="20" customHeight="1">
      <c r="A1942" s="27">
        <v>52</v>
      </c>
      <c r="B1942" s="24">
        <v>53</v>
      </c>
      <c r="C1942" s="21" t="s">
        <v>6720</v>
      </c>
      <c r="D1942" s="23"/>
      <c r="E1942" s="23"/>
    </row>
    <row r="1943" spans="1:5" ht="20" customHeight="1">
      <c r="A1943" s="27">
        <v>52</v>
      </c>
      <c r="B1943" s="24">
        <v>54</v>
      </c>
      <c r="C1943" s="21" t="s">
        <v>83</v>
      </c>
      <c r="D1943" s="23"/>
      <c r="E1943" s="23"/>
    </row>
    <row r="1944" spans="1:5" ht="20" customHeight="1">
      <c r="A1944" s="27">
        <v>52</v>
      </c>
      <c r="B1944" s="24">
        <v>55</v>
      </c>
      <c r="C1944" s="21" t="s">
        <v>8765</v>
      </c>
      <c r="D1944" s="23"/>
      <c r="E1944" s="23"/>
    </row>
    <row r="1945" spans="1:5" ht="20" customHeight="1">
      <c r="A1945" s="27">
        <v>52</v>
      </c>
      <c r="B1945" s="24">
        <v>56</v>
      </c>
      <c r="C1945" s="21" t="s">
        <v>6832</v>
      </c>
      <c r="D1945" s="23"/>
      <c r="E1945" s="23"/>
    </row>
    <row r="1946" spans="1:5" ht="20" customHeight="1">
      <c r="A1946" s="27">
        <v>52</v>
      </c>
      <c r="B1946" s="24">
        <v>57</v>
      </c>
      <c r="C1946" s="21" t="s">
        <v>8823</v>
      </c>
      <c r="D1946" s="23"/>
      <c r="E1946" s="23"/>
    </row>
    <row r="1947" spans="1:5" ht="20" customHeight="1">
      <c r="A1947" s="27">
        <v>52</v>
      </c>
      <c r="B1947" s="24">
        <v>58</v>
      </c>
      <c r="C1947" s="21" t="s">
        <v>8806</v>
      </c>
      <c r="D1947" s="23"/>
      <c r="E1947" s="23"/>
    </row>
    <row r="1948" spans="1:5" ht="20" customHeight="1">
      <c r="A1948" s="27">
        <v>52</v>
      </c>
      <c r="B1948" s="24">
        <v>59</v>
      </c>
      <c r="C1948" s="21" t="s">
        <v>8745</v>
      </c>
      <c r="D1948" s="23"/>
      <c r="E1948" s="23"/>
    </row>
    <row r="1949" spans="1:5" ht="20" customHeight="1">
      <c r="A1949" s="27">
        <v>52</v>
      </c>
      <c r="B1949" s="24">
        <v>60</v>
      </c>
      <c r="C1949" s="21" t="s">
        <v>6812</v>
      </c>
      <c r="D1949" s="23"/>
      <c r="E1949" s="23"/>
    </row>
    <row r="1950" spans="1:5" ht="20" customHeight="1">
      <c r="A1950" s="27">
        <v>52</v>
      </c>
      <c r="B1950" s="24">
        <v>61</v>
      </c>
      <c r="C1950" s="21" t="s">
        <v>6806</v>
      </c>
      <c r="D1950" s="23"/>
      <c r="E1950" s="23"/>
    </row>
    <row r="1951" spans="1:5" ht="20" customHeight="1">
      <c r="A1951" s="27">
        <v>52</v>
      </c>
      <c r="B1951" s="24">
        <v>62</v>
      </c>
      <c r="C1951" s="21" t="s">
        <v>6783</v>
      </c>
      <c r="D1951" s="23"/>
      <c r="E1951" s="23"/>
    </row>
    <row r="1952" spans="1:5" ht="20" customHeight="1">
      <c r="A1952" s="27">
        <v>52</v>
      </c>
      <c r="B1952" s="24">
        <v>63</v>
      </c>
      <c r="C1952" s="21" t="s">
        <v>6658</v>
      </c>
      <c r="D1952" s="23"/>
      <c r="E1952" s="23"/>
    </row>
    <row r="1953" spans="1:5" ht="20" customHeight="1">
      <c r="A1953" s="27">
        <v>53</v>
      </c>
      <c r="B1953" s="24">
        <v>53</v>
      </c>
      <c r="C1953" s="21" t="s">
        <v>8643</v>
      </c>
      <c r="D1953" s="23"/>
      <c r="E1953" s="23"/>
    </row>
    <row r="1954" spans="1:5" ht="20" customHeight="1">
      <c r="A1954" s="27">
        <v>53</v>
      </c>
      <c r="B1954" s="24">
        <v>54</v>
      </c>
      <c r="C1954" s="21" t="s">
        <v>8826</v>
      </c>
      <c r="D1954" s="23"/>
      <c r="E1954" s="23"/>
    </row>
    <row r="1955" spans="1:5" ht="20" customHeight="1">
      <c r="A1955" s="27">
        <v>53</v>
      </c>
      <c r="B1955" s="24">
        <v>55</v>
      </c>
      <c r="C1955" s="21" t="s">
        <v>83</v>
      </c>
      <c r="D1955" s="23"/>
      <c r="E1955" s="23"/>
    </row>
    <row r="1956" spans="1:5" ht="20" customHeight="1">
      <c r="A1956" s="27">
        <v>53</v>
      </c>
      <c r="B1956" s="24">
        <v>56</v>
      </c>
      <c r="C1956" s="21" t="s">
        <v>8765</v>
      </c>
      <c r="D1956" s="23"/>
      <c r="E1956" s="23"/>
    </row>
    <row r="1957" spans="1:5" ht="20" customHeight="1">
      <c r="A1957" s="27">
        <v>53</v>
      </c>
      <c r="B1957" s="24">
        <v>57</v>
      </c>
      <c r="C1957" s="21" t="s">
        <v>8833</v>
      </c>
      <c r="D1957" s="23"/>
      <c r="E1957" s="23"/>
    </row>
    <row r="1958" spans="1:5" ht="20" customHeight="1">
      <c r="A1958" s="27">
        <v>53</v>
      </c>
      <c r="B1958" s="24">
        <v>58</v>
      </c>
      <c r="C1958" s="21" t="s">
        <v>8823</v>
      </c>
      <c r="D1958" s="23"/>
      <c r="E1958" s="23"/>
    </row>
    <row r="1959" spans="1:5" ht="20" customHeight="1">
      <c r="A1959" s="27">
        <v>53</v>
      </c>
      <c r="B1959" s="24">
        <v>59</v>
      </c>
      <c r="C1959" s="21" t="s">
        <v>8806</v>
      </c>
      <c r="D1959" s="23"/>
      <c r="E1959" s="23"/>
    </row>
    <row r="1960" spans="1:5" ht="20" customHeight="1">
      <c r="A1960" s="27">
        <v>53</v>
      </c>
      <c r="B1960" s="24">
        <v>60</v>
      </c>
      <c r="C1960" s="21" t="s">
        <v>8745</v>
      </c>
      <c r="D1960" s="23"/>
      <c r="E1960" s="23"/>
    </row>
    <row r="1961" spans="1:5" ht="20" customHeight="1">
      <c r="A1961" s="27">
        <v>53</v>
      </c>
      <c r="B1961" s="24">
        <v>61</v>
      </c>
      <c r="C1961" s="21" t="s">
        <v>8738</v>
      </c>
      <c r="D1961" s="23"/>
      <c r="E1961" s="23"/>
    </row>
    <row r="1962" spans="1:5" ht="20" customHeight="1">
      <c r="A1962" s="27">
        <v>53</v>
      </c>
      <c r="B1962" s="24">
        <v>62</v>
      </c>
      <c r="C1962" s="21" t="s">
        <v>8704</v>
      </c>
      <c r="D1962" s="23"/>
      <c r="E1962" s="23"/>
    </row>
    <row r="1963" spans="1:5" ht="20" customHeight="1">
      <c r="A1963" s="27">
        <v>53</v>
      </c>
      <c r="B1963" s="24">
        <v>63</v>
      </c>
      <c r="C1963" s="21" t="s">
        <v>6834</v>
      </c>
      <c r="D1963" s="23"/>
      <c r="E1963" s="23"/>
    </row>
    <row r="1964" spans="1:5" ht="20" customHeight="1">
      <c r="A1964" s="27">
        <v>54</v>
      </c>
      <c r="B1964" s="24">
        <v>54</v>
      </c>
      <c r="C1964" s="21" t="s">
        <v>8643</v>
      </c>
      <c r="D1964" s="23"/>
      <c r="E1964" s="23"/>
    </row>
    <row r="1965" spans="1:5" ht="20" customHeight="1">
      <c r="A1965" s="27">
        <v>54</v>
      </c>
      <c r="B1965" s="24">
        <v>55</v>
      </c>
      <c r="C1965" s="21" t="s">
        <v>8629</v>
      </c>
      <c r="D1965" s="23"/>
      <c r="E1965" s="23"/>
    </row>
    <row r="1966" spans="1:5" ht="20" customHeight="1">
      <c r="A1966" s="27">
        <v>54</v>
      </c>
      <c r="B1966" s="24">
        <v>56</v>
      </c>
      <c r="C1966" s="21" t="s">
        <v>8583</v>
      </c>
      <c r="D1966" s="23"/>
      <c r="E1966" s="23"/>
    </row>
    <row r="1967" spans="1:5" ht="20" customHeight="1">
      <c r="A1967" s="27">
        <v>54</v>
      </c>
      <c r="B1967" s="24">
        <v>57</v>
      </c>
      <c r="C1967" s="21" t="s">
        <v>8648</v>
      </c>
      <c r="D1967" s="23"/>
      <c r="E1967" s="23"/>
    </row>
    <row r="1968" spans="1:5" ht="20" customHeight="1">
      <c r="A1968" s="27">
        <v>54</v>
      </c>
      <c r="B1968" s="24">
        <v>58</v>
      </c>
      <c r="C1968" s="21" t="s">
        <v>8641</v>
      </c>
      <c r="D1968" s="23"/>
      <c r="E1968" s="23"/>
    </row>
    <row r="1969" spans="1:5" ht="20" customHeight="1">
      <c r="A1969" s="27">
        <v>54</v>
      </c>
      <c r="B1969" s="24">
        <v>59</v>
      </c>
      <c r="C1969" s="21" t="s">
        <v>8623</v>
      </c>
      <c r="D1969" s="23"/>
      <c r="E1969" s="23"/>
    </row>
    <row r="1970" spans="1:5" ht="20" customHeight="1">
      <c r="A1970" s="27">
        <v>54</v>
      </c>
      <c r="B1970" s="24">
        <v>60</v>
      </c>
      <c r="C1970" s="21" t="s">
        <v>8559</v>
      </c>
      <c r="D1970" s="23"/>
      <c r="E1970" s="23"/>
    </row>
    <row r="1971" spans="1:5" ht="20" customHeight="1">
      <c r="A1971" s="27">
        <v>54</v>
      </c>
      <c r="B1971" s="24">
        <v>61</v>
      </c>
      <c r="C1971" s="21" t="s">
        <v>8550</v>
      </c>
      <c r="D1971" s="23"/>
      <c r="E1971" s="23"/>
    </row>
    <row r="1972" spans="1:5" ht="20" customHeight="1">
      <c r="A1972" s="27">
        <v>54</v>
      </c>
      <c r="B1972" s="24">
        <v>62</v>
      </c>
      <c r="C1972" s="21" t="s">
        <v>8521</v>
      </c>
      <c r="D1972" s="23"/>
      <c r="E1972" s="23"/>
    </row>
    <row r="1973" spans="1:5" ht="20" customHeight="1">
      <c r="A1973" s="27">
        <v>54</v>
      </c>
      <c r="B1973" s="24">
        <v>63</v>
      </c>
      <c r="C1973" s="21" t="s">
        <v>6836</v>
      </c>
      <c r="D1973" s="23"/>
      <c r="E1973" s="23"/>
    </row>
    <row r="1974" spans="1:5" ht="20" customHeight="1">
      <c r="A1974" s="27">
        <v>55</v>
      </c>
      <c r="B1974" s="24">
        <v>55</v>
      </c>
      <c r="C1974" s="21" t="s">
        <v>7180</v>
      </c>
      <c r="D1974" s="23"/>
      <c r="E1974" s="23"/>
    </row>
    <row r="1975" spans="1:5" ht="20" customHeight="1">
      <c r="A1975" s="27">
        <v>55</v>
      </c>
      <c r="B1975" s="24">
        <v>56</v>
      </c>
      <c r="C1975" s="21" t="s">
        <v>7003</v>
      </c>
      <c r="D1975" s="23"/>
      <c r="E1975" s="23"/>
    </row>
    <row r="1976" spans="1:5" ht="20" customHeight="1">
      <c r="A1976" s="27">
        <v>55</v>
      </c>
      <c r="B1976" s="24">
        <v>57</v>
      </c>
      <c r="C1976" s="21" t="s">
        <v>8433</v>
      </c>
      <c r="D1976" s="23"/>
      <c r="E1976" s="23"/>
    </row>
    <row r="1977" spans="1:5" ht="20" customHeight="1">
      <c r="A1977" s="27">
        <v>55</v>
      </c>
      <c r="B1977" s="24">
        <v>58</v>
      </c>
      <c r="C1977" s="21" t="s">
        <v>7430</v>
      </c>
      <c r="D1977" s="23"/>
      <c r="E1977" s="23"/>
    </row>
    <row r="1978" spans="1:5" ht="20" customHeight="1">
      <c r="A1978" s="27">
        <v>55</v>
      </c>
      <c r="B1978" s="24">
        <v>59</v>
      </c>
      <c r="C1978" s="21" t="s">
        <v>7153</v>
      </c>
      <c r="D1978" s="23"/>
      <c r="E1978" s="23"/>
    </row>
    <row r="1979" spans="1:5" ht="20" customHeight="1">
      <c r="A1979" s="27">
        <v>55</v>
      </c>
      <c r="B1979" s="24">
        <v>60</v>
      </c>
      <c r="C1979" s="21" t="s">
        <v>6984</v>
      </c>
      <c r="D1979" s="23"/>
      <c r="E1979" s="23"/>
    </row>
    <row r="1980" spans="1:5" ht="20" customHeight="1">
      <c r="A1980" s="27">
        <v>55</v>
      </c>
      <c r="B1980" s="24">
        <v>61</v>
      </c>
      <c r="C1980" s="21" t="s">
        <v>6977</v>
      </c>
      <c r="D1980" s="23"/>
      <c r="E1980" s="23"/>
    </row>
    <row r="1981" spans="1:5" ht="20" customHeight="1">
      <c r="A1981" s="27">
        <v>55</v>
      </c>
      <c r="B1981" s="24">
        <v>62</v>
      </c>
      <c r="C1981" s="21" t="s">
        <v>6949</v>
      </c>
      <c r="D1981" s="23"/>
      <c r="E1981" s="23"/>
    </row>
    <row r="1982" spans="1:5" ht="20" customHeight="1">
      <c r="A1982" s="27">
        <v>55</v>
      </c>
      <c r="B1982" s="24">
        <v>63</v>
      </c>
      <c r="C1982" s="21" t="s">
        <v>6838</v>
      </c>
      <c r="D1982" s="23"/>
      <c r="E1982" s="23"/>
    </row>
    <row r="1983" spans="1:5" ht="20" customHeight="1">
      <c r="A1983" s="27">
        <v>56</v>
      </c>
      <c r="B1983" s="24">
        <v>56</v>
      </c>
      <c r="C1983" s="21" t="s">
        <v>7180</v>
      </c>
      <c r="D1983" s="23"/>
      <c r="E1983" s="23"/>
    </row>
    <row r="1984" spans="1:5" ht="20" customHeight="1">
      <c r="A1984" s="27">
        <v>56</v>
      </c>
      <c r="B1984" s="24">
        <v>57</v>
      </c>
      <c r="C1984" s="21" t="s">
        <v>8452</v>
      </c>
      <c r="D1984" s="23"/>
      <c r="E1984" s="23"/>
    </row>
    <row r="1985" spans="1:5" ht="20" customHeight="1">
      <c r="A1985" s="27">
        <v>56</v>
      </c>
      <c r="B1985" s="24">
        <v>58</v>
      </c>
      <c r="C1985" s="21" t="s">
        <v>8433</v>
      </c>
      <c r="D1985" s="23"/>
      <c r="E1985" s="23"/>
    </row>
    <row r="1986" spans="1:5" ht="20" customHeight="1">
      <c r="A1986" s="27">
        <v>56</v>
      </c>
      <c r="B1986" s="24">
        <v>59</v>
      </c>
      <c r="C1986" s="21" t="s">
        <v>7430</v>
      </c>
      <c r="D1986" s="23"/>
      <c r="E1986" s="23"/>
    </row>
    <row r="1987" spans="1:5" ht="20" customHeight="1">
      <c r="A1987" s="27">
        <v>56</v>
      </c>
      <c r="B1987" s="24">
        <v>60</v>
      </c>
      <c r="C1987" s="21" t="s">
        <v>7153</v>
      </c>
      <c r="D1987" s="23"/>
      <c r="E1987" s="23"/>
    </row>
    <row r="1988" spans="1:5" ht="20" customHeight="1">
      <c r="A1988" s="27">
        <v>56</v>
      </c>
      <c r="B1988" s="24">
        <v>61</v>
      </c>
      <c r="C1988" s="21" t="s">
        <v>7147</v>
      </c>
      <c r="D1988" s="23"/>
      <c r="E1988" s="23"/>
    </row>
    <row r="1989" spans="1:5" ht="20" customHeight="1">
      <c r="A1989" s="27">
        <v>56</v>
      </c>
      <c r="B1989" s="24">
        <v>62</v>
      </c>
      <c r="C1989" s="21" t="s">
        <v>7118</v>
      </c>
      <c r="D1989" s="23"/>
      <c r="E1989" s="23"/>
    </row>
    <row r="1990" spans="1:5" ht="20" customHeight="1">
      <c r="A1990" s="27">
        <v>56</v>
      </c>
      <c r="B1990" s="24">
        <v>63</v>
      </c>
      <c r="C1990" s="21" t="s">
        <v>7009</v>
      </c>
      <c r="D1990" s="23"/>
      <c r="E1990" s="23"/>
    </row>
    <row r="1991" spans="1:5" ht="20" customHeight="1">
      <c r="A1991" s="27">
        <v>57</v>
      </c>
      <c r="B1991" s="24">
        <v>57</v>
      </c>
      <c r="C1991" s="21" t="s">
        <v>8464</v>
      </c>
      <c r="D1991" s="23"/>
      <c r="E1991" s="23"/>
    </row>
    <row r="1992" spans="1:5" ht="20" customHeight="1">
      <c r="A1992" s="27">
        <v>57</v>
      </c>
      <c r="B1992" s="24">
        <v>58</v>
      </c>
      <c r="C1992" s="21" t="s">
        <v>8452</v>
      </c>
      <c r="D1992" s="23"/>
      <c r="E1992" s="23"/>
    </row>
    <row r="1993" spans="1:5" ht="20" customHeight="1">
      <c r="A1993" s="27">
        <v>57</v>
      </c>
      <c r="B1993" s="24">
        <v>59</v>
      </c>
      <c r="C1993" s="21" t="s">
        <v>8433</v>
      </c>
      <c r="D1993" s="23"/>
      <c r="E1993" s="23"/>
    </row>
    <row r="1994" spans="1:5" ht="20" customHeight="1">
      <c r="A1994" s="27">
        <v>57</v>
      </c>
      <c r="B1994" s="24">
        <v>60</v>
      </c>
      <c r="C1994" s="21" t="s">
        <v>7430</v>
      </c>
      <c r="D1994" s="23"/>
      <c r="E1994" s="23"/>
    </row>
    <row r="1995" spans="1:5" ht="20" customHeight="1">
      <c r="A1995" s="27">
        <v>57</v>
      </c>
      <c r="B1995" s="24">
        <v>61</v>
      </c>
      <c r="C1995" s="21" t="s">
        <v>7403</v>
      </c>
      <c r="D1995" s="23"/>
      <c r="E1995" s="23"/>
    </row>
    <row r="1996" spans="1:5" ht="20" customHeight="1">
      <c r="A1996" s="27">
        <v>57</v>
      </c>
      <c r="B1996" s="24">
        <v>62</v>
      </c>
      <c r="C1996" s="21" t="s">
        <v>7300</v>
      </c>
      <c r="D1996" s="23"/>
      <c r="E1996" s="23"/>
    </row>
    <row r="1997" spans="1:5" ht="20" customHeight="1">
      <c r="A1997" s="27">
        <v>57</v>
      </c>
      <c r="B1997" s="24">
        <v>63</v>
      </c>
      <c r="C1997" s="21" t="s">
        <v>7186</v>
      </c>
      <c r="D1997" s="23"/>
      <c r="E1997" s="23"/>
    </row>
    <row r="1998" spans="1:5" ht="20" customHeight="1">
      <c r="A1998" s="27">
        <v>58</v>
      </c>
      <c r="B1998" s="24">
        <v>58</v>
      </c>
      <c r="C1998" s="21" t="s">
        <v>7792</v>
      </c>
      <c r="D1998" s="23"/>
      <c r="E1998" s="23"/>
    </row>
    <row r="1999" spans="1:5" ht="20" customHeight="1">
      <c r="A1999" s="27">
        <v>58</v>
      </c>
      <c r="B1999" s="24">
        <v>59</v>
      </c>
      <c r="C1999" s="21" t="s">
        <v>7616</v>
      </c>
      <c r="D1999" s="23"/>
      <c r="E1999" s="23"/>
    </row>
    <row r="2000" spans="1:5" ht="20" customHeight="1">
      <c r="A2000" s="27">
        <v>58</v>
      </c>
      <c r="B2000" s="24">
        <v>60</v>
      </c>
      <c r="C2000" s="21" t="s">
        <v>7439</v>
      </c>
      <c r="D2000" s="23"/>
      <c r="E2000" s="23"/>
    </row>
    <row r="2001" spans="1:5" ht="20" customHeight="1">
      <c r="A2001" s="27">
        <v>58</v>
      </c>
      <c r="B2001" s="24">
        <v>61</v>
      </c>
      <c r="C2001" s="21" t="s">
        <v>7430</v>
      </c>
      <c r="D2001" s="23"/>
      <c r="E2001" s="23"/>
    </row>
    <row r="2002" spans="1:5" ht="20" customHeight="1">
      <c r="A2002" s="27">
        <v>58</v>
      </c>
      <c r="B2002" s="24">
        <v>62</v>
      </c>
      <c r="C2002" s="21" t="s">
        <v>7403</v>
      </c>
      <c r="D2002" s="23"/>
      <c r="E2002" s="23"/>
    </row>
    <row r="2003" spans="1:5" ht="20" customHeight="1">
      <c r="A2003" s="27">
        <v>58</v>
      </c>
      <c r="B2003" s="24">
        <v>63</v>
      </c>
      <c r="C2003" s="21" t="s">
        <v>7300</v>
      </c>
      <c r="D2003" s="23"/>
      <c r="E2003" s="23"/>
    </row>
    <row r="2004" spans="1:5" ht="20" customHeight="1">
      <c r="A2004" s="27">
        <v>59</v>
      </c>
      <c r="B2004" s="24">
        <v>59</v>
      </c>
      <c r="C2004" s="21" t="s">
        <v>7792</v>
      </c>
      <c r="D2004" s="23"/>
      <c r="E2004" s="23"/>
    </row>
    <row r="2005" spans="1:5" ht="20" customHeight="1">
      <c r="A2005" s="27">
        <v>59</v>
      </c>
      <c r="B2005" s="24">
        <v>60</v>
      </c>
      <c r="C2005" s="21" t="s">
        <v>7616</v>
      </c>
      <c r="D2005" s="23"/>
      <c r="E2005" s="23"/>
    </row>
    <row r="2006" spans="1:5" ht="20" customHeight="1">
      <c r="A2006" s="27">
        <v>59</v>
      </c>
      <c r="B2006" s="24">
        <v>61</v>
      </c>
      <c r="C2006" s="21" t="s">
        <v>7610</v>
      </c>
      <c r="D2006" s="23"/>
      <c r="E2006" s="23"/>
    </row>
    <row r="2007" spans="1:5" ht="20" customHeight="1">
      <c r="A2007" s="27">
        <v>59</v>
      </c>
      <c r="B2007" s="24">
        <v>62</v>
      </c>
      <c r="C2007" s="21" t="s">
        <v>7584</v>
      </c>
      <c r="D2007" s="23"/>
      <c r="E2007" s="23"/>
    </row>
    <row r="2008" spans="1:5" ht="20" customHeight="1">
      <c r="A2008" s="27">
        <v>59</v>
      </c>
      <c r="B2008" s="24">
        <v>63</v>
      </c>
      <c r="C2008" s="21" t="s">
        <v>7469</v>
      </c>
      <c r="D2008" s="23"/>
      <c r="E2008" s="23"/>
    </row>
    <row r="2009" spans="1:5" ht="20" customHeight="1">
      <c r="A2009" s="27">
        <v>60</v>
      </c>
      <c r="B2009" s="24">
        <v>60</v>
      </c>
      <c r="C2009" s="21" t="s">
        <v>7792</v>
      </c>
      <c r="D2009" s="23"/>
      <c r="E2009" s="23"/>
    </row>
    <row r="2010" spans="1:5" ht="20" customHeight="1">
      <c r="A2010" s="27">
        <v>60</v>
      </c>
      <c r="B2010" s="24">
        <v>61</v>
      </c>
      <c r="C2010" s="21" t="s">
        <v>7784</v>
      </c>
      <c r="D2010" s="23"/>
      <c r="E2010" s="23"/>
    </row>
    <row r="2011" spans="1:5" ht="20" customHeight="1">
      <c r="A2011" s="27">
        <v>60</v>
      </c>
      <c r="B2011" s="24">
        <v>62</v>
      </c>
      <c r="C2011" s="21" t="s">
        <v>7756</v>
      </c>
      <c r="D2011" s="23"/>
      <c r="E2011" s="23"/>
    </row>
    <row r="2012" spans="1:5" ht="20" customHeight="1">
      <c r="A2012" s="27">
        <v>60</v>
      </c>
      <c r="B2012" s="24">
        <v>63</v>
      </c>
      <c r="C2012" s="21" t="s">
        <v>7643</v>
      </c>
      <c r="D2012" s="23"/>
      <c r="E2012" s="23"/>
    </row>
    <row r="2013" spans="1:5" ht="20" customHeight="1">
      <c r="A2013" s="27">
        <v>61</v>
      </c>
      <c r="B2013" s="24">
        <v>61</v>
      </c>
      <c r="C2013" s="21" t="s">
        <v>8065</v>
      </c>
      <c r="D2013" s="23"/>
      <c r="E2013" s="23"/>
    </row>
    <row r="2014" spans="1:5" ht="20" customHeight="1">
      <c r="A2014" s="27">
        <v>61</v>
      </c>
      <c r="B2014" s="24">
        <v>62</v>
      </c>
      <c r="C2014" s="21" t="s">
        <v>7947</v>
      </c>
      <c r="D2014" s="23"/>
      <c r="E2014" s="23"/>
    </row>
    <row r="2015" spans="1:5" ht="20" customHeight="1">
      <c r="A2015" s="27">
        <v>61</v>
      </c>
      <c r="B2015" s="24">
        <v>63</v>
      </c>
      <c r="C2015" s="21" t="s">
        <v>7825</v>
      </c>
      <c r="D2015" s="23"/>
      <c r="E2015" s="23"/>
    </row>
    <row r="2016" spans="1:5" ht="20" customHeight="1">
      <c r="A2016" s="27">
        <v>62</v>
      </c>
      <c r="B2016" s="24">
        <v>62</v>
      </c>
      <c r="C2016" s="21" t="s">
        <v>8065</v>
      </c>
      <c r="D2016" s="23"/>
      <c r="E2016" s="23"/>
    </row>
    <row r="2017" spans="1:5" ht="20" customHeight="1">
      <c r="A2017" s="27">
        <v>62</v>
      </c>
      <c r="B2017" s="24">
        <v>63</v>
      </c>
      <c r="C2017" s="21" t="s">
        <v>7947</v>
      </c>
      <c r="D2017" s="23"/>
      <c r="E2017" s="23"/>
    </row>
    <row r="2018" spans="1:5" ht="20" customHeight="1">
      <c r="A2018" s="27">
        <v>63</v>
      </c>
      <c r="B2018" s="24">
        <v>63</v>
      </c>
      <c r="C2018" s="21" t="s">
        <v>8065</v>
      </c>
      <c r="D2018" s="23"/>
      <c r="E2018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4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2D00-000000000000}">
  <sheetPr>
    <pageSetUpPr fitToPage="1"/>
  </sheetPr>
  <dimension ref="A1:E2018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6" width="16.33203125" style="11" customWidth="1"/>
    <col min="7" max="16384" width="16.33203125" style="11"/>
  </cols>
  <sheetData>
    <row r="1" spans="1:5" ht="27.75" customHeight="1">
      <c r="A1" s="41" t="s">
        <v>169626</v>
      </c>
      <c r="B1" s="41"/>
      <c r="C1" s="41"/>
      <c r="D1" s="41"/>
      <c r="E1" s="41"/>
    </row>
    <row r="2" spans="1:5" ht="20.25" customHeight="1">
      <c r="A2" s="12" t="s">
        <v>169622</v>
      </c>
      <c r="B2" s="12" t="s">
        <v>169623</v>
      </c>
      <c r="C2" s="12" t="s">
        <v>169627</v>
      </c>
      <c r="D2" s="13"/>
      <c r="E2" s="13"/>
    </row>
    <row r="3" spans="1:5" ht="20.25" customHeight="1">
      <c r="A3" s="26">
        <v>1</v>
      </c>
      <c r="B3" s="25">
        <v>1</v>
      </c>
      <c r="C3" s="16" t="s">
        <v>169430</v>
      </c>
      <c r="D3" s="18"/>
      <c r="E3" s="18"/>
    </row>
    <row r="4" spans="1:5" ht="20" customHeight="1">
      <c r="A4" s="27">
        <v>1</v>
      </c>
      <c r="B4" s="24">
        <v>2</v>
      </c>
      <c r="C4" s="21" t="s">
        <v>169430</v>
      </c>
      <c r="D4" s="23"/>
      <c r="E4" s="23"/>
    </row>
    <row r="5" spans="1:5" ht="20" customHeight="1">
      <c r="A5" s="27">
        <v>1</v>
      </c>
      <c r="B5" s="24">
        <v>3</v>
      </c>
      <c r="C5" s="21" t="s">
        <v>169430</v>
      </c>
      <c r="D5" s="23"/>
      <c r="E5" s="23"/>
    </row>
    <row r="6" spans="1:5" ht="20" customHeight="1">
      <c r="A6" s="27">
        <v>1</v>
      </c>
      <c r="B6" s="24">
        <v>4</v>
      </c>
      <c r="C6" s="21" t="s">
        <v>169430</v>
      </c>
      <c r="D6" s="23"/>
      <c r="E6" s="23"/>
    </row>
    <row r="7" spans="1:5" ht="20" customHeight="1">
      <c r="A7" s="27">
        <v>1</v>
      </c>
      <c r="B7" s="24">
        <v>5</v>
      </c>
      <c r="C7" s="21" t="s">
        <v>169430</v>
      </c>
      <c r="D7" s="23"/>
      <c r="E7" s="23"/>
    </row>
    <row r="8" spans="1:5" ht="20" customHeight="1">
      <c r="A8" s="27">
        <v>1</v>
      </c>
      <c r="B8" s="24">
        <v>6</v>
      </c>
      <c r="C8" s="21" t="s">
        <v>169430</v>
      </c>
      <c r="D8" s="23"/>
      <c r="E8" s="23"/>
    </row>
    <row r="9" spans="1:5" ht="20" customHeight="1">
      <c r="A9" s="27">
        <v>1</v>
      </c>
      <c r="B9" s="24">
        <v>7</v>
      </c>
      <c r="C9" s="21" t="s">
        <v>169430</v>
      </c>
      <c r="D9" s="23"/>
      <c r="E9" s="23"/>
    </row>
    <row r="10" spans="1:5" ht="20" customHeight="1">
      <c r="A10" s="27">
        <v>1</v>
      </c>
      <c r="B10" s="24">
        <v>8</v>
      </c>
      <c r="C10" s="21" t="s">
        <v>169430</v>
      </c>
      <c r="D10" s="23"/>
      <c r="E10" s="23"/>
    </row>
    <row r="11" spans="1:5" ht="20" customHeight="1">
      <c r="A11" s="27">
        <v>1</v>
      </c>
      <c r="B11" s="24">
        <v>9</v>
      </c>
      <c r="C11" s="21" t="s">
        <v>169430</v>
      </c>
      <c r="D11" s="23"/>
      <c r="E11" s="23"/>
    </row>
    <row r="12" spans="1:5" ht="20" customHeight="1">
      <c r="A12" s="27">
        <v>1</v>
      </c>
      <c r="B12" s="24">
        <v>10</v>
      </c>
      <c r="C12" s="21" t="s">
        <v>169430</v>
      </c>
      <c r="D12" s="23"/>
      <c r="E12" s="23"/>
    </row>
    <row r="13" spans="1:5" ht="20" customHeight="1">
      <c r="A13" s="27">
        <v>1</v>
      </c>
      <c r="B13" s="24">
        <v>11</v>
      </c>
      <c r="C13" s="21" t="s">
        <v>169430</v>
      </c>
      <c r="D13" s="23"/>
      <c r="E13" s="23"/>
    </row>
    <row r="14" spans="1:5" ht="20" customHeight="1">
      <c r="A14" s="27">
        <v>1</v>
      </c>
      <c r="B14" s="24">
        <v>12</v>
      </c>
      <c r="C14" s="21" t="s">
        <v>169430</v>
      </c>
      <c r="D14" s="23"/>
      <c r="E14" s="23"/>
    </row>
    <row r="15" spans="1:5" ht="20" customHeight="1">
      <c r="A15" s="27">
        <v>1</v>
      </c>
      <c r="B15" s="24">
        <v>13</v>
      </c>
      <c r="C15" s="21" t="s">
        <v>169430</v>
      </c>
      <c r="D15" s="23"/>
      <c r="E15" s="23"/>
    </row>
    <row r="16" spans="1:5" ht="20" customHeight="1">
      <c r="A16" s="27">
        <v>1</v>
      </c>
      <c r="B16" s="24">
        <v>14</v>
      </c>
      <c r="C16" s="21" t="s">
        <v>169430</v>
      </c>
      <c r="D16" s="23"/>
      <c r="E16" s="23"/>
    </row>
    <row r="17" spans="1:5" ht="20" customHeight="1">
      <c r="A17" s="27">
        <v>1</v>
      </c>
      <c r="B17" s="24">
        <v>15</v>
      </c>
      <c r="C17" s="21" t="s">
        <v>29</v>
      </c>
      <c r="D17" s="23"/>
      <c r="E17" s="23"/>
    </row>
    <row r="18" spans="1:5" ht="20" customHeight="1">
      <c r="A18" s="27">
        <v>1</v>
      </c>
      <c r="B18" s="24">
        <v>16</v>
      </c>
      <c r="C18" s="21" t="s">
        <v>169430</v>
      </c>
      <c r="D18" s="23"/>
      <c r="E18" s="23"/>
    </row>
    <row r="19" spans="1:5" ht="20" customHeight="1">
      <c r="A19" s="27">
        <v>1</v>
      </c>
      <c r="B19" s="24">
        <v>17</v>
      </c>
      <c r="C19" s="21" t="s">
        <v>169430</v>
      </c>
      <c r="D19" s="23"/>
      <c r="E19" s="23"/>
    </row>
    <row r="20" spans="1:5" ht="20" customHeight="1">
      <c r="A20" s="27">
        <v>1</v>
      </c>
      <c r="B20" s="24">
        <v>18</v>
      </c>
      <c r="C20" s="21" t="s">
        <v>169430</v>
      </c>
      <c r="D20" s="23"/>
      <c r="E20" s="23"/>
    </row>
    <row r="21" spans="1:5" ht="20" customHeight="1">
      <c r="A21" s="27">
        <v>1</v>
      </c>
      <c r="B21" s="24">
        <v>19</v>
      </c>
      <c r="C21" s="21" t="s">
        <v>169430</v>
      </c>
      <c r="D21" s="23"/>
      <c r="E21" s="23"/>
    </row>
    <row r="22" spans="1:5" ht="20" customHeight="1">
      <c r="A22" s="27">
        <v>1</v>
      </c>
      <c r="B22" s="24">
        <v>20</v>
      </c>
      <c r="C22" s="21" t="s">
        <v>169430</v>
      </c>
      <c r="D22" s="23"/>
      <c r="E22" s="23"/>
    </row>
    <row r="23" spans="1:5" ht="20" customHeight="1">
      <c r="A23" s="27">
        <v>1</v>
      </c>
      <c r="B23" s="24">
        <v>21</v>
      </c>
      <c r="C23" s="21" t="s">
        <v>169430</v>
      </c>
      <c r="D23" s="23"/>
      <c r="E23" s="23"/>
    </row>
    <row r="24" spans="1:5" ht="20" customHeight="1">
      <c r="A24" s="27">
        <v>1</v>
      </c>
      <c r="B24" s="24">
        <v>22</v>
      </c>
      <c r="C24" s="21" t="s">
        <v>169430</v>
      </c>
      <c r="D24" s="23"/>
      <c r="E24" s="23"/>
    </row>
    <row r="25" spans="1:5" ht="20" customHeight="1">
      <c r="A25" s="27">
        <v>1</v>
      </c>
      <c r="B25" s="24">
        <v>23</v>
      </c>
      <c r="C25" s="21" t="s">
        <v>169430</v>
      </c>
      <c r="D25" s="23"/>
      <c r="E25" s="23"/>
    </row>
    <row r="26" spans="1:5" ht="20" customHeight="1">
      <c r="A26" s="27">
        <v>1</v>
      </c>
      <c r="B26" s="24">
        <v>24</v>
      </c>
      <c r="C26" s="21" t="s">
        <v>169430</v>
      </c>
      <c r="D26" s="23"/>
      <c r="E26" s="23"/>
    </row>
    <row r="27" spans="1:5" ht="20" customHeight="1">
      <c r="A27" s="27">
        <v>1</v>
      </c>
      <c r="B27" s="24">
        <v>25</v>
      </c>
      <c r="C27" s="21" t="s">
        <v>169430</v>
      </c>
      <c r="D27" s="23"/>
      <c r="E27" s="23"/>
    </row>
    <row r="28" spans="1:5" ht="20" customHeight="1">
      <c r="A28" s="27">
        <v>1</v>
      </c>
      <c r="B28" s="24">
        <v>26</v>
      </c>
      <c r="C28" s="21" t="s">
        <v>169430</v>
      </c>
      <c r="D28" s="23"/>
      <c r="E28" s="23"/>
    </row>
    <row r="29" spans="1:5" ht="20" customHeight="1">
      <c r="A29" s="27">
        <v>1</v>
      </c>
      <c r="B29" s="24">
        <v>27</v>
      </c>
      <c r="C29" s="21" t="s">
        <v>169430</v>
      </c>
      <c r="D29" s="23"/>
      <c r="E29" s="23"/>
    </row>
    <row r="30" spans="1:5" ht="20" customHeight="1">
      <c r="A30" s="27">
        <v>1</v>
      </c>
      <c r="B30" s="24">
        <v>28</v>
      </c>
      <c r="C30" s="21" t="s">
        <v>169430</v>
      </c>
      <c r="D30" s="23"/>
      <c r="E30" s="23"/>
    </row>
    <row r="31" spans="1:5" ht="20" customHeight="1">
      <c r="A31" s="27">
        <v>1</v>
      </c>
      <c r="B31" s="24">
        <v>29</v>
      </c>
      <c r="C31" s="21" t="s">
        <v>169430</v>
      </c>
      <c r="D31" s="23"/>
      <c r="E31" s="23"/>
    </row>
    <row r="32" spans="1:5" ht="20" customHeight="1">
      <c r="A32" s="27">
        <v>1</v>
      </c>
      <c r="B32" s="24">
        <v>30</v>
      </c>
      <c r="C32" s="21" t="s">
        <v>169430</v>
      </c>
      <c r="D32" s="23"/>
      <c r="E32" s="23"/>
    </row>
    <row r="33" spans="1:5" ht="20" customHeight="1">
      <c r="A33" s="27">
        <v>1</v>
      </c>
      <c r="B33" s="24">
        <v>31</v>
      </c>
      <c r="C33" s="21" t="s">
        <v>169430</v>
      </c>
      <c r="D33" s="23"/>
      <c r="E33" s="23"/>
    </row>
    <row r="34" spans="1:5" ht="20" customHeight="1">
      <c r="A34" s="27">
        <v>1</v>
      </c>
      <c r="B34" s="24">
        <v>32</v>
      </c>
      <c r="C34" s="21" t="s">
        <v>169430</v>
      </c>
      <c r="D34" s="23"/>
      <c r="E34" s="23"/>
    </row>
    <row r="35" spans="1:5" ht="20" customHeight="1">
      <c r="A35" s="27">
        <v>1</v>
      </c>
      <c r="B35" s="24">
        <v>33</v>
      </c>
      <c r="C35" s="21" t="s">
        <v>169430</v>
      </c>
      <c r="D35" s="23"/>
      <c r="E35" s="23"/>
    </row>
    <row r="36" spans="1:5" ht="20" customHeight="1">
      <c r="A36" s="27">
        <v>1</v>
      </c>
      <c r="B36" s="24">
        <v>34</v>
      </c>
      <c r="C36" s="21" t="s">
        <v>169430</v>
      </c>
      <c r="D36" s="23"/>
      <c r="E36" s="23"/>
    </row>
    <row r="37" spans="1:5" ht="20" customHeight="1">
      <c r="A37" s="27">
        <v>1</v>
      </c>
      <c r="B37" s="24">
        <v>35</v>
      </c>
      <c r="C37" s="21" t="s">
        <v>169430</v>
      </c>
      <c r="D37" s="23"/>
      <c r="E37" s="23"/>
    </row>
    <row r="38" spans="1:5" ht="20" customHeight="1">
      <c r="A38" s="27">
        <v>1</v>
      </c>
      <c r="B38" s="24">
        <v>36</v>
      </c>
      <c r="C38" s="21" t="s">
        <v>169430</v>
      </c>
      <c r="D38" s="23"/>
      <c r="E38" s="23"/>
    </row>
    <row r="39" spans="1:5" ht="20" customHeight="1">
      <c r="A39" s="27">
        <v>1</v>
      </c>
      <c r="B39" s="24">
        <v>37</v>
      </c>
      <c r="C39" s="21" t="s">
        <v>169430</v>
      </c>
      <c r="D39" s="23"/>
      <c r="E39" s="23"/>
    </row>
    <row r="40" spans="1:5" ht="20" customHeight="1">
      <c r="A40" s="27">
        <v>1</v>
      </c>
      <c r="B40" s="24">
        <v>38</v>
      </c>
      <c r="C40" s="21" t="s">
        <v>169430</v>
      </c>
      <c r="D40" s="23"/>
      <c r="E40" s="23"/>
    </row>
    <row r="41" spans="1:5" ht="20" customHeight="1">
      <c r="A41" s="27">
        <v>1</v>
      </c>
      <c r="B41" s="24">
        <v>39</v>
      </c>
      <c r="C41" s="21" t="s">
        <v>169430</v>
      </c>
      <c r="D41" s="23"/>
      <c r="E41" s="23"/>
    </row>
    <row r="42" spans="1:5" ht="20" customHeight="1">
      <c r="A42" s="27">
        <v>1</v>
      </c>
      <c r="B42" s="24">
        <v>40</v>
      </c>
      <c r="C42" s="21" t="s">
        <v>169430</v>
      </c>
      <c r="D42" s="23"/>
      <c r="E42" s="23"/>
    </row>
    <row r="43" spans="1:5" ht="20" customHeight="1">
      <c r="A43" s="27">
        <v>1</v>
      </c>
      <c r="B43" s="24">
        <v>41</v>
      </c>
      <c r="C43" s="21" t="s">
        <v>169430</v>
      </c>
      <c r="D43" s="23"/>
      <c r="E43" s="23"/>
    </row>
    <row r="44" spans="1:5" ht="20" customHeight="1">
      <c r="A44" s="27">
        <v>1</v>
      </c>
      <c r="B44" s="24">
        <v>42</v>
      </c>
      <c r="C44" s="21" t="s">
        <v>169430</v>
      </c>
      <c r="D44" s="23"/>
      <c r="E44" s="23"/>
    </row>
    <row r="45" spans="1:5" ht="20" customHeight="1">
      <c r="A45" s="27">
        <v>1</v>
      </c>
      <c r="B45" s="24">
        <v>43</v>
      </c>
      <c r="C45" s="21" t="s">
        <v>169430</v>
      </c>
      <c r="D45" s="23"/>
      <c r="E45" s="23"/>
    </row>
    <row r="46" spans="1:5" ht="20" customHeight="1">
      <c r="A46" s="27">
        <v>1</v>
      </c>
      <c r="B46" s="24">
        <v>44</v>
      </c>
      <c r="C46" s="21" t="s">
        <v>169430</v>
      </c>
      <c r="D46" s="23"/>
      <c r="E46" s="23"/>
    </row>
    <row r="47" spans="1:5" ht="20" customHeight="1">
      <c r="A47" s="27">
        <v>1</v>
      </c>
      <c r="B47" s="24">
        <v>45</v>
      </c>
      <c r="C47" s="21" t="s">
        <v>169430</v>
      </c>
      <c r="D47" s="23"/>
      <c r="E47" s="23"/>
    </row>
    <row r="48" spans="1:5" ht="20" customHeight="1">
      <c r="A48" s="27">
        <v>1</v>
      </c>
      <c r="B48" s="24">
        <v>46</v>
      </c>
      <c r="C48" s="21" t="s">
        <v>169430</v>
      </c>
      <c r="D48" s="23"/>
      <c r="E48" s="23"/>
    </row>
    <row r="49" spans="1:5" ht="20" customHeight="1">
      <c r="A49" s="27">
        <v>1</v>
      </c>
      <c r="B49" s="24">
        <v>47</v>
      </c>
      <c r="C49" s="21" t="s">
        <v>169430</v>
      </c>
      <c r="D49" s="23"/>
      <c r="E49" s="23"/>
    </row>
    <row r="50" spans="1:5" ht="20" customHeight="1">
      <c r="A50" s="27">
        <v>1</v>
      </c>
      <c r="B50" s="24">
        <v>48</v>
      </c>
      <c r="C50" s="21" t="s">
        <v>169430</v>
      </c>
      <c r="D50" s="23"/>
      <c r="E50" s="23"/>
    </row>
    <row r="51" spans="1:5" ht="20" customHeight="1">
      <c r="A51" s="27">
        <v>1</v>
      </c>
      <c r="B51" s="24">
        <v>49</v>
      </c>
      <c r="C51" s="21" t="s">
        <v>169430</v>
      </c>
      <c r="D51" s="23"/>
      <c r="E51" s="23"/>
    </row>
    <row r="52" spans="1:5" ht="20" customHeight="1">
      <c r="A52" s="27">
        <v>1</v>
      </c>
      <c r="B52" s="24">
        <v>50</v>
      </c>
      <c r="C52" s="21" t="s">
        <v>169430</v>
      </c>
      <c r="D52" s="23"/>
      <c r="E52" s="23"/>
    </row>
    <row r="53" spans="1:5" ht="20" customHeight="1">
      <c r="A53" s="27">
        <v>1</v>
      </c>
      <c r="B53" s="24">
        <v>51</v>
      </c>
      <c r="C53" s="21" t="s">
        <v>169430</v>
      </c>
      <c r="D53" s="23"/>
      <c r="E53" s="23"/>
    </row>
    <row r="54" spans="1:5" ht="20" customHeight="1">
      <c r="A54" s="27">
        <v>1</v>
      </c>
      <c r="B54" s="24">
        <v>52</v>
      </c>
      <c r="C54" s="21" t="s">
        <v>169430</v>
      </c>
      <c r="D54" s="23"/>
      <c r="E54" s="23"/>
    </row>
    <row r="55" spans="1:5" ht="20" customHeight="1">
      <c r="A55" s="27">
        <v>1</v>
      </c>
      <c r="B55" s="24">
        <v>53</v>
      </c>
      <c r="C55" s="21" t="s">
        <v>169430</v>
      </c>
      <c r="D55" s="23"/>
      <c r="E55" s="23"/>
    </row>
    <row r="56" spans="1:5" ht="20" customHeight="1">
      <c r="A56" s="27">
        <v>1</v>
      </c>
      <c r="B56" s="24">
        <v>54</v>
      </c>
      <c r="C56" s="21" t="s">
        <v>169430</v>
      </c>
      <c r="D56" s="23"/>
      <c r="E56" s="23"/>
    </row>
    <row r="57" spans="1:5" ht="20" customHeight="1">
      <c r="A57" s="27">
        <v>1</v>
      </c>
      <c r="B57" s="24">
        <v>55</v>
      </c>
      <c r="C57" s="21" t="s">
        <v>169430</v>
      </c>
      <c r="D57" s="23"/>
      <c r="E57" s="23"/>
    </row>
    <row r="58" spans="1:5" ht="20" customHeight="1">
      <c r="A58" s="27">
        <v>1</v>
      </c>
      <c r="B58" s="24">
        <v>56</v>
      </c>
      <c r="C58" s="21" t="s">
        <v>169430</v>
      </c>
      <c r="D58" s="23"/>
      <c r="E58" s="23"/>
    </row>
    <row r="59" spans="1:5" ht="20" customHeight="1">
      <c r="A59" s="27">
        <v>1</v>
      </c>
      <c r="B59" s="24">
        <v>57</v>
      </c>
      <c r="C59" s="21" t="s">
        <v>169430</v>
      </c>
      <c r="D59" s="23"/>
      <c r="E59" s="23"/>
    </row>
    <row r="60" spans="1:5" ht="20" customHeight="1">
      <c r="A60" s="27">
        <v>1</v>
      </c>
      <c r="B60" s="24">
        <v>58</v>
      </c>
      <c r="C60" s="21" t="s">
        <v>169430</v>
      </c>
      <c r="D60" s="23"/>
      <c r="E60" s="23"/>
    </row>
    <row r="61" spans="1:5" ht="20" customHeight="1">
      <c r="A61" s="27">
        <v>1</v>
      </c>
      <c r="B61" s="24">
        <v>59</v>
      </c>
      <c r="C61" s="21" t="s">
        <v>169430</v>
      </c>
      <c r="D61" s="23"/>
      <c r="E61" s="23"/>
    </row>
    <row r="62" spans="1:5" ht="20" customHeight="1">
      <c r="A62" s="27">
        <v>1</v>
      </c>
      <c r="B62" s="24">
        <v>60</v>
      </c>
      <c r="C62" s="21" t="s">
        <v>169430</v>
      </c>
      <c r="D62" s="23"/>
      <c r="E62" s="23"/>
    </row>
    <row r="63" spans="1:5" ht="20" customHeight="1">
      <c r="A63" s="27">
        <v>1</v>
      </c>
      <c r="B63" s="24">
        <v>61</v>
      </c>
      <c r="C63" s="21" t="s">
        <v>29</v>
      </c>
      <c r="D63" s="23"/>
      <c r="E63" s="23"/>
    </row>
    <row r="64" spans="1:5" ht="20" customHeight="1">
      <c r="A64" s="27">
        <v>1</v>
      </c>
      <c r="B64" s="24">
        <v>62</v>
      </c>
      <c r="C64" s="21" t="s">
        <v>29</v>
      </c>
      <c r="D64" s="23"/>
      <c r="E64" s="23"/>
    </row>
    <row r="65" spans="1:5" ht="20" customHeight="1">
      <c r="A65" s="27">
        <v>1</v>
      </c>
      <c r="B65" s="24">
        <v>63</v>
      </c>
      <c r="C65" s="21" t="s">
        <v>29</v>
      </c>
      <c r="D65" s="23"/>
      <c r="E65" s="23"/>
    </row>
    <row r="66" spans="1:5" ht="20" customHeight="1">
      <c r="A66" s="27">
        <v>2</v>
      </c>
      <c r="B66" s="24">
        <v>2</v>
      </c>
      <c r="C66" s="21" t="s">
        <v>169462</v>
      </c>
      <c r="D66" s="23"/>
      <c r="E66" s="23"/>
    </row>
    <row r="67" spans="1:5" ht="20" customHeight="1">
      <c r="A67" s="27">
        <v>2</v>
      </c>
      <c r="B67" s="24">
        <v>3</v>
      </c>
      <c r="C67" s="21" t="s">
        <v>169447</v>
      </c>
      <c r="D67" s="23"/>
      <c r="E67" s="23"/>
    </row>
    <row r="68" spans="1:5" ht="20" customHeight="1">
      <c r="A68" s="27">
        <v>2</v>
      </c>
      <c r="B68" s="24">
        <v>4</v>
      </c>
      <c r="C68" s="21" t="s">
        <v>169451</v>
      </c>
      <c r="D68" s="23"/>
      <c r="E68" s="23"/>
    </row>
    <row r="69" spans="1:5" ht="20" customHeight="1">
      <c r="A69" s="27">
        <v>2</v>
      </c>
      <c r="B69" s="24">
        <v>5</v>
      </c>
      <c r="C69" s="21" t="s">
        <v>169447</v>
      </c>
      <c r="D69" s="23"/>
      <c r="E69" s="23"/>
    </row>
    <row r="70" spans="1:5" ht="20" customHeight="1">
      <c r="A70" s="27">
        <v>2</v>
      </c>
      <c r="B70" s="24">
        <v>6</v>
      </c>
      <c r="C70" s="21" t="s">
        <v>169503</v>
      </c>
      <c r="D70" s="23"/>
      <c r="E70" s="23"/>
    </row>
    <row r="71" spans="1:5" ht="20" customHeight="1">
      <c r="A71" s="27">
        <v>2</v>
      </c>
      <c r="B71" s="24">
        <v>7</v>
      </c>
      <c r="C71" s="21" t="s">
        <v>169451</v>
      </c>
      <c r="D71" s="23"/>
      <c r="E71" s="23"/>
    </row>
    <row r="72" spans="1:5" ht="20" customHeight="1">
      <c r="A72" s="27">
        <v>2</v>
      </c>
      <c r="B72" s="24">
        <v>8</v>
      </c>
      <c r="C72" s="21" t="s">
        <v>169436</v>
      </c>
      <c r="D72" s="23"/>
      <c r="E72" s="23"/>
    </row>
    <row r="73" spans="1:5" ht="20" customHeight="1">
      <c r="A73" s="27">
        <v>2</v>
      </c>
      <c r="B73" s="24">
        <v>9</v>
      </c>
      <c r="C73" s="21" t="s">
        <v>169482</v>
      </c>
      <c r="D73" s="23"/>
      <c r="E73" s="23"/>
    </row>
    <row r="74" spans="1:5" ht="20" customHeight="1">
      <c r="A74" s="27">
        <v>2</v>
      </c>
      <c r="B74" s="24">
        <v>10</v>
      </c>
      <c r="C74" s="21" t="s">
        <v>169458</v>
      </c>
      <c r="D74" s="23"/>
      <c r="E74" s="23"/>
    </row>
    <row r="75" spans="1:5" ht="20" customHeight="1">
      <c r="A75" s="27">
        <v>2</v>
      </c>
      <c r="B75" s="24">
        <v>11</v>
      </c>
      <c r="C75" s="21" t="s">
        <v>169437</v>
      </c>
      <c r="D75" s="23"/>
      <c r="E75" s="23"/>
    </row>
    <row r="76" spans="1:5" ht="20" customHeight="1">
      <c r="A76" s="27">
        <v>2</v>
      </c>
      <c r="B76" s="24">
        <v>12</v>
      </c>
      <c r="C76" s="21" t="s">
        <v>169445</v>
      </c>
      <c r="D76" s="23"/>
      <c r="E76" s="23"/>
    </row>
    <row r="77" spans="1:5" ht="20" customHeight="1">
      <c r="A77" s="27">
        <v>2</v>
      </c>
      <c r="B77" s="24">
        <v>13</v>
      </c>
      <c r="C77" s="21" t="s">
        <v>169513</v>
      </c>
      <c r="D77" s="23"/>
      <c r="E77" s="23"/>
    </row>
    <row r="78" spans="1:5" ht="20" customHeight="1">
      <c r="A78" s="27">
        <v>2</v>
      </c>
      <c r="B78" s="24">
        <v>14</v>
      </c>
      <c r="C78" s="21" t="s">
        <v>169521</v>
      </c>
      <c r="D78" s="23"/>
      <c r="E78" s="23"/>
    </row>
    <row r="79" spans="1:5" ht="20" customHeight="1">
      <c r="A79" s="27">
        <v>2</v>
      </c>
      <c r="B79" s="24">
        <v>15</v>
      </c>
      <c r="C79" s="21" t="s">
        <v>169511</v>
      </c>
      <c r="D79" s="23"/>
      <c r="E79" s="23"/>
    </row>
    <row r="80" spans="1:5" ht="20" customHeight="1">
      <c r="A80" s="27">
        <v>2</v>
      </c>
      <c r="B80" s="24">
        <v>16</v>
      </c>
      <c r="C80" s="21" t="s">
        <v>169500</v>
      </c>
      <c r="D80" s="23"/>
      <c r="E80" s="23"/>
    </row>
    <row r="81" spans="1:5" ht="20" customHeight="1">
      <c r="A81" s="27">
        <v>2</v>
      </c>
      <c r="B81" s="24">
        <v>17</v>
      </c>
      <c r="C81" s="21" t="s">
        <v>169505</v>
      </c>
      <c r="D81" s="23"/>
      <c r="E81" s="23"/>
    </row>
    <row r="82" spans="1:5" ht="20" customHeight="1">
      <c r="A82" s="27">
        <v>2</v>
      </c>
      <c r="B82" s="24">
        <v>18</v>
      </c>
      <c r="C82" s="21" t="s">
        <v>169511</v>
      </c>
      <c r="D82" s="23"/>
      <c r="E82" s="23"/>
    </row>
    <row r="83" spans="1:5" ht="20" customHeight="1">
      <c r="A83" s="27">
        <v>2</v>
      </c>
      <c r="B83" s="24">
        <v>19</v>
      </c>
      <c r="C83" s="21" t="s">
        <v>169470</v>
      </c>
      <c r="D83" s="23"/>
      <c r="E83" s="23"/>
    </row>
    <row r="84" spans="1:5" ht="20" customHeight="1">
      <c r="A84" s="27">
        <v>2</v>
      </c>
      <c r="B84" s="24">
        <v>20</v>
      </c>
      <c r="C84" s="21" t="s">
        <v>169456</v>
      </c>
      <c r="D84" s="23"/>
      <c r="E84" s="23"/>
    </row>
    <row r="85" spans="1:5" ht="20" customHeight="1">
      <c r="A85" s="27">
        <v>2</v>
      </c>
      <c r="B85" s="24">
        <v>21</v>
      </c>
      <c r="C85" s="21" t="s">
        <v>169451</v>
      </c>
      <c r="D85" s="23"/>
      <c r="E85" s="23"/>
    </row>
    <row r="86" spans="1:5" ht="20" customHeight="1">
      <c r="A86" s="27">
        <v>2</v>
      </c>
      <c r="B86" s="24">
        <v>22</v>
      </c>
      <c r="C86" s="21" t="s">
        <v>169508</v>
      </c>
      <c r="D86" s="23"/>
      <c r="E86" s="23"/>
    </row>
    <row r="87" spans="1:5" ht="20" customHeight="1">
      <c r="A87" s="27">
        <v>2</v>
      </c>
      <c r="B87" s="24">
        <v>23</v>
      </c>
      <c r="C87" s="21" t="s">
        <v>169447</v>
      </c>
      <c r="D87" s="23"/>
      <c r="E87" s="23"/>
    </row>
    <row r="88" spans="1:5" ht="20" customHeight="1">
      <c r="A88" s="27">
        <v>2</v>
      </c>
      <c r="B88" s="24">
        <v>24</v>
      </c>
      <c r="C88" s="21" t="s">
        <v>169483</v>
      </c>
      <c r="D88" s="23"/>
      <c r="E88" s="23"/>
    </row>
    <row r="89" spans="1:5" ht="20" customHeight="1">
      <c r="A89" s="27">
        <v>2</v>
      </c>
      <c r="B89" s="24">
        <v>25</v>
      </c>
      <c r="C89" s="21" t="s">
        <v>169501</v>
      </c>
      <c r="D89" s="23"/>
      <c r="E89" s="23"/>
    </row>
    <row r="90" spans="1:5" ht="20" customHeight="1">
      <c r="A90" s="27">
        <v>2</v>
      </c>
      <c r="B90" s="24">
        <v>26</v>
      </c>
      <c r="C90" s="21" t="s">
        <v>169434</v>
      </c>
      <c r="D90" s="23"/>
      <c r="E90" s="23"/>
    </row>
    <row r="91" spans="1:5" ht="20" customHeight="1">
      <c r="A91" s="27">
        <v>2</v>
      </c>
      <c r="B91" s="24">
        <v>27</v>
      </c>
      <c r="C91" s="21" t="s">
        <v>169468</v>
      </c>
      <c r="D91" s="23"/>
      <c r="E91" s="23"/>
    </row>
    <row r="92" spans="1:5" ht="20" customHeight="1">
      <c r="A92" s="27">
        <v>2</v>
      </c>
      <c r="B92" s="24">
        <v>28</v>
      </c>
      <c r="C92" s="21" t="s">
        <v>169466</v>
      </c>
      <c r="D92" s="23"/>
      <c r="E92" s="23"/>
    </row>
    <row r="93" spans="1:5" ht="20" customHeight="1">
      <c r="A93" s="27">
        <v>2</v>
      </c>
      <c r="B93" s="24">
        <v>29</v>
      </c>
      <c r="C93" s="21" t="s">
        <v>169503</v>
      </c>
      <c r="D93" s="23"/>
      <c r="E93" s="23"/>
    </row>
    <row r="94" spans="1:5" ht="20" customHeight="1">
      <c r="A94" s="27">
        <v>2</v>
      </c>
      <c r="B94" s="24">
        <v>30</v>
      </c>
      <c r="C94" s="21" t="s">
        <v>169504</v>
      </c>
      <c r="D94" s="23"/>
      <c r="E94" s="23"/>
    </row>
    <row r="95" spans="1:5" ht="20" customHeight="1">
      <c r="A95" s="27">
        <v>2</v>
      </c>
      <c r="B95" s="24">
        <v>31</v>
      </c>
      <c r="C95" s="21" t="s">
        <v>169507</v>
      </c>
      <c r="D95" s="23"/>
      <c r="E95" s="23"/>
    </row>
    <row r="96" spans="1:5" ht="20" customHeight="1">
      <c r="A96" s="27">
        <v>2</v>
      </c>
      <c r="B96" s="24">
        <v>32</v>
      </c>
      <c r="C96" s="21" t="s">
        <v>169472</v>
      </c>
      <c r="D96" s="23"/>
      <c r="E96" s="23"/>
    </row>
    <row r="97" spans="1:5" ht="20" customHeight="1">
      <c r="A97" s="27">
        <v>2</v>
      </c>
      <c r="B97" s="24">
        <v>33</v>
      </c>
      <c r="C97" s="21" t="s">
        <v>169470</v>
      </c>
      <c r="D97" s="23"/>
      <c r="E97" s="23"/>
    </row>
    <row r="98" spans="1:5" ht="20" customHeight="1">
      <c r="A98" s="27">
        <v>2</v>
      </c>
      <c r="B98" s="24">
        <v>34</v>
      </c>
      <c r="C98" s="21" t="s">
        <v>169497</v>
      </c>
      <c r="D98" s="23"/>
      <c r="E98" s="23"/>
    </row>
    <row r="99" spans="1:5" ht="20" customHeight="1">
      <c r="A99" s="27">
        <v>2</v>
      </c>
      <c r="B99" s="24">
        <v>35</v>
      </c>
      <c r="C99" s="21" t="s">
        <v>169500</v>
      </c>
      <c r="D99" s="23"/>
      <c r="E99" s="23"/>
    </row>
    <row r="100" spans="1:5" ht="20" customHeight="1">
      <c r="A100" s="27">
        <v>2</v>
      </c>
      <c r="B100" s="24">
        <v>36</v>
      </c>
      <c r="C100" s="21" t="s">
        <v>169432</v>
      </c>
      <c r="D100" s="23"/>
      <c r="E100" s="23"/>
    </row>
    <row r="101" spans="1:5" ht="20" customHeight="1">
      <c r="A101" s="27">
        <v>2</v>
      </c>
      <c r="B101" s="24">
        <v>37</v>
      </c>
      <c r="C101" s="21" t="s">
        <v>169516</v>
      </c>
      <c r="D101" s="23"/>
      <c r="E101" s="23"/>
    </row>
    <row r="102" spans="1:5" ht="20" customHeight="1">
      <c r="A102" s="27">
        <v>2</v>
      </c>
      <c r="B102" s="24">
        <v>38</v>
      </c>
      <c r="C102" s="21" t="s">
        <v>169484</v>
      </c>
      <c r="D102" s="23"/>
      <c r="E102" s="23"/>
    </row>
    <row r="103" spans="1:5" ht="20" customHeight="1">
      <c r="A103" s="27">
        <v>2</v>
      </c>
      <c r="B103" s="24">
        <v>39</v>
      </c>
      <c r="C103" s="21" t="s">
        <v>169513</v>
      </c>
      <c r="D103" s="23"/>
      <c r="E103" s="23"/>
    </row>
    <row r="104" spans="1:5" ht="20" customHeight="1">
      <c r="A104" s="27">
        <v>2</v>
      </c>
      <c r="B104" s="24">
        <v>40</v>
      </c>
      <c r="C104" s="21" t="s">
        <v>169500</v>
      </c>
      <c r="D104" s="23"/>
      <c r="E104" s="23"/>
    </row>
    <row r="105" spans="1:5" ht="20" customHeight="1">
      <c r="A105" s="27">
        <v>2</v>
      </c>
      <c r="B105" s="24">
        <v>41</v>
      </c>
      <c r="C105" s="21" t="s">
        <v>169463</v>
      </c>
      <c r="D105" s="23"/>
      <c r="E105" s="23"/>
    </row>
    <row r="106" spans="1:5" ht="20" customHeight="1">
      <c r="A106" s="27">
        <v>2</v>
      </c>
      <c r="B106" s="24">
        <v>42</v>
      </c>
      <c r="C106" s="21" t="s">
        <v>169453</v>
      </c>
      <c r="D106" s="23"/>
      <c r="E106" s="23"/>
    </row>
    <row r="107" spans="1:5" ht="20" customHeight="1">
      <c r="A107" s="27">
        <v>2</v>
      </c>
      <c r="B107" s="24">
        <v>43</v>
      </c>
      <c r="C107" s="21" t="s">
        <v>169441</v>
      </c>
      <c r="D107" s="23"/>
      <c r="E107" s="23"/>
    </row>
    <row r="108" spans="1:5" ht="20" customHeight="1">
      <c r="A108" s="27">
        <v>2</v>
      </c>
      <c r="B108" s="24">
        <v>44</v>
      </c>
      <c r="C108" s="21" t="s">
        <v>169453</v>
      </c>
      <c r="D108" s="23"/>
      <c r="E108" s="23"/>
    </row>
    <row r="109" spans="1:5" ht="20" customHeight="1">
      <c r="A109" s="27">
        <v>2</v>
      </c>
      <c r="B109" s="24">
        <v>45</v>
      </c>
      <c r="C109" s="21" t="s">
        <v>169463</v>
      </c>
      <c r="D109" s="23"/>
      <c r="E109" s="23"/>
    </row>
    <row r="110" spans="1:5" ht="20" customHeight="1">
      <c r="A110" s="27">
        <v>2</v>
      </c>
      <c r="B110" s="24">
        <v>46</v>
      </c>
      <c r="C110" s="21" t="s">
        <v>169453</v>
      </c>
      <c r="D110" s="23"/>
      <c r="E110" s="23"/>
    </row>
    <row r="111" spans="1:5" ht="20" customHeight="1">
      <c r="A111" s="27">
        <v>2</v>
      </c>
      <c r="B111" s="24">
        <v>47</v>
      </c>
      <c r="C111" s="21" t="s">
        <v>169453</v>
      </c>
      <c r="D111" s="23"/>
      <c r="E111" s="23"/>
    </row>
    <row r="112" spans="1:5" ht="20" customHeight="1">
      <c r="A112" s="27">
        <v>2</v>
      </c>
      <c r="B112" s="24">
        <v>48</v>
      </c>
      <c r="C112" s="21" t="s">
        <v>169430</v>
      </c>
      <c r="D112" s="23"/>
      <c r="E112" s="23"/>
    </row>
    <row r="113" spans="1:5" ht="20" customHeight="1">
      <c r="A113" s="27">
        <v>2</v>
      </c>
      <c r="B113" s="24">
        <v>49</v>
      </c>
      <c r="C113" s="21" t="s">
        <v>169430</v>
      </c>
      <c r="D113" s="23"/>
      <c r="E113" s="23"/>
    </row>
    <row r="114" spans="1:5" ht="20" customHeight="1">
      <c r="A114" s="27">
        <v>2</v>
      </c>
      <c r="B114" s="24">
        <v>50</v>
      </c>
      <c r="C114" s="21" t="s">
        <v>169430</v>
      </c>
      <c r="D114" s="23"/>
      <c r="E114" s="23"/>
    </row>
    <row r="115" spans="1:5" ht="20" customHeight="1">
      <c r="A115" s="27">
        <v>2</v>
      </c>
      <c r="B115" s="24">
        <v>51</v>
      </c>
      <c r="C115" s="21" t="s">
        <v>169430</v>
      </c>
      <c r="D115" s="23"/>
      <c r="E115" s="23"/>
    </row>
    <row r="116" spans="1:5" ht="20" customHeight="1">
      <c r="A116" s="27">
        <v>2</v>
      </c>
      <c r="B116" s="24">
        <v>52</v>
      </c>
      <c r="C116" s="21" t="s">
        <v>169430</v>
      </c>
      <c r="D116" s="23"/>
      <c r="E116" s="23"/>
    </row>
    <row r="117" spans="1:5" ht="20" customHeight="1">
      <c r="A117" s="27">
        <v>2</v>
      </c>
      <c r="B117" s="24">
        <v>53</v>
      </c>
      <c r="C117" s="21" t="s">
        <v>169430</v>
      </c>
      <c r="D117" s="23"/>
      <c r="E117" s="23"/>
    </row>
    <row r="118" spans="1:5" ht="20" customHeight="1">
      <c r="A118" s="27">
        <v>2</v>
      </c>
      <c r="B118" s="24">
        <v>54</v>
      </c>
      <c r="C118" s="21" t="s">
        <v>169430</v>
      </c>
      <c r="D118" s="23"/>
      <c r="E118" s="23"/>
    </row>
    <row r="119" spans="1:5" ht="20" customHeight="1">
      <c r="A119" s="27">
        <v>2</v>
      </c>
      <c r="B119" s="24">
        <v>55</v>
      </c>
      <c r="C119" s="21" t="s">
        <v>169430</v>
      </c>
      <c r="D119" s="23"/>
      <c r="E119" s="23"/>
    </row>
    <row r="120" spans="1:5" ht="20" customHeight="1">
      <c r="A120" s="27">
        <v>2</v>
      </c>
      <c r="B120" s="24">
        <v>56</v>
      </c>
      <c r="C120" s="21" t="s">
        <v>169430</v>
      </c>
      <c r="D120" s="23"/>
      <c r="E120" s="23"/>
    </row>
    <row r="121" spans="1:5" ht="20" customHeight="1">
      <c r="A121" s="27">
        <v>2</v>
      </c>
      <c r="B121" s="24">
        <v>57</v>
      </c>
      <c r="C121" s="21" t="s">
        <v>169430</v>
      </c>
      <c r="D121" s="23"/>
      <c r="E121" s="23"/>
    </row>
    <row r="122" spans="1:5" ht="20" customHeight="1">
      <c r="A122" s="27">
        <v>2</v>
      </c>
      <c r="B122" s="24">
        <v>58</v>
      </c>
      <c r="C122" s="21" t="s">
        <v>169430</v>
      </c>
      <c r="D122" s="23"/>
      <c r="E122" s="23"/>
    </row>
    <row r="123" spans="1:5" ht="20" customHeight="1">
      <c r="A123" s="27">
        <v>2</v>
      </c>
      <c r="B123" s="24">
        <v>59</v>
      </c>
      <c r="C123" s="21" t="s">
        <v>169430</v>
      </c>
      <c r="D123" s="23"/>
      <c r="E123" s="23"/>
    </row>
    <row r="124" spans="1:5" ht="20" customHeight="1">
      <c r="A124" s="27">
        <v>2</v>
      </c>
      <c r="B124" s="24">
        <v>60</v>
      </c>
      <c r="C124" s="21" t="s">
        <v>169430</v>
      </c>
      <c r="D124" s="23"/>
      <c r="E124" s="23"/>
    </row>
    <row r="125" spans="1:5" ht="20" customHeight="1">
      <c r="A125" s="27">
        <v>2</v>
      </c>
      <c r="B125" s="24">
        <v>61</v>
      </c>
      <c r="C125" s="21" t="s">
        <v>169430</v>
      </c>
      <c r="D125" s="23"/>
      <c r="E125" s="23"/>
    </row>
    <row r="126" spans="1:5" ht="20" customHeight="1">
      <c r="A126" s="27">
        <v>2</v>
      </c>
      <c r="B126" s="24">
        <v>62</v>
      </c>
      <c r="C126" s="21" t="s">
        <v>29</v>
      </c>
      <c r="D126" s="23"/>
      <c r="E126" s="23"/>
    </row>
    <row r="127" spans="1:5" ht="20" customHeight="1">
      <c r="A127" s="27">
        <v>2</v>
      </c>
      <c r="B127" s="24">
        <v>63</v>
      </c>
      <c r="C127" s="21" t="s">
        <v>29</v>
      </c>
      <c r="D127" s="23"/>
      <c r="E127" s="23"/>
    </row>
    <row r="128" spans="1:5" ht="20" customHeight="1">
      <c r="A128" s="27">
        <v>3</v>
      </c>
      <c r="B128" s="24">
        <v>3</v>
      </c>
      <c r="C128" s="21" t="s">
        <v>169466</v>
      </c>
      <c r="D128" s="23"/>
      <c r="E128" s="23"/>
    </row>
    <row r="129" spans="1:5" ht="20" customHeight="1">
      <c r="A129" s="27">
        <v>3</v>
      </c>
      <c r="B129" s="24">
        <v>4</v>
      </c>
      <c r="C129" s="21" t="s">
        <v>169508</v>
      </c>
      <c r="D129" s="23"/>
      <c r="E129" s="23"/>
    </row>
    <row r="130" spans="1:5" ht="20" customHeight="1">
      <c r="A130" s="27">
        <v>3</v>
      </c>
      <c r="B130" s="24">
        <v>5</v>
      </c>
      <c r="C130" s="21" t="s">
        <v>169437</v>
      </c>
      <c r="D130" s="23"/>
      <c r="E130" s="23"/>
    </row>
    <row r="131" spans="1:5" ht="20" customHeight="1">
      <c r="A131" s="27">
        <v>3</v>
      </c>
      <c r="B131" s="24">
        <v>6</v>
      </c>
      <c r="C131" s="21" t="s">
        <v>169447</v>
      </c>
      <c r="D131" s="23"/>
      <c r="E131" s="23"/>
    </row>
    <row r="132" spans="1:5" ht="20" customHeight="1">
      <c r="A132" s="27">
        <v>3</v>
      </c>
      <c r="B132" s="24">
        <v>7</v>
      </c>
      <c r="C132" s="21" t="s">
        <v>169447</v>
      </c>
      <c r="D132" s="23"/>
      <c r="E132" s="23"/>
    </row>
    <row r="133" spans="1:5" ht="20" customHeight="1">
      <c r="A133" s="27">
        <v>3</v>
      </c>
      <c r="B133" s="24">
        <v>8</v>
      </c>
      <c r="C133" s="21" t="s">
        <v>169451</v>
      </c>
      <c r="D133" s="23"/>
      <c r="E133" s="23"/>
    </row>
    <row r="134" spans="1:5" ht="20" customHeight="1">
      <c r="A134" s="27">
        <v>3</v>
      </c>
      <c r="B134" s="24">
        <v>9</v>
      </c>
      <c r="C134" s="21" t="s">
        <v>169488</v>
      </c>
      <c r="D134" s="23"/>
      <c r="E134" s="23"/>
    </row>
    <row r="135" spans="1:5" ht="20" customHeight="1">
      <c r="A135" s="27">
        <v>3</v>
      </c>
      <c r="B135" s="24">
        <v>10</v>
      </c>
      <c r="C135" s="21" t="s">
        <v>169502</v>
      </c>
      <c r="D135" s="23"/>
      <c r="E135" s="23"/>
    </row>
    <row r="136" spans="1:5" ht="20" customHeight="1">
      <c r="A136" s="27">
        <v>3</v>
      </c>
      <c r="B136" s="24">
        <v>11</v>
      </c>
      <c r="C136" s="21" t="s">
        <v>169521</v>
      </c>
      <c r="D136" s="23"/>
      <c r="E136" s="23"/>
    </row>
    <row r="137" spans="1:5" ht="20" customHeight="1">
      <c r="A137" s="27">
        <v>3</v>
      </c>
      <c r="B137" s="24">
        <v>12</v>
      </c>
      <c r="C137" s="21" t="s">
        <v>169437</v>
      </c>
      <c r="D137" s="23"/>
      <c r="E137" s="23"/>
    </row>
    <row r="138" spans="1:5" ht="20" customHeight="1">
      <c r="A138" s="27">
        <v>3</v>
      </c>
      <c r="B138" s="24">
        <v>13</v>
      </c>
      <c r="C138" s="21" t="s">
        <v>169445</v>
      </c>
      <c r="D138" s="23"/>
      <c r="E138" s="23"/>
    </row>
    <row r="139" spans="1:5" ht="20" customHeight="1">
      <c r="A139" s="27">
        <v>3</v>
      </c>
      <c r="B139" s="24">
        <v>14</v>
      </c>
      <c r="C139" s="21" t="s">
        <v>169468</v>
      </c>
      <c r="D139" s="23"/>
      <c r="E139" s="23"/>
    </row>
    <row r="140" spans="1:5" ht="20" customHeight="1">
      <c r="A140" s="27">
        <v>3</v>
      </c>
      <c r="B140" s="24">
        <v>15</v>
      </c>
      <c r="C140" s="21" t="s">
        <v>169431</v>
      </c>
      <c r="D140" s="23"/>
      <c r="E140" s="23"/>
    </row>
    <row r="141" spans="1:5" ht="20" customHeight="1">
      <c r="A141" s="27">
        <v>3</v>
      </c>
      <c r="B141" s="24">
        <v>16</v>
      </c>
      <c r="C141" s="21" t="s">
        <v>169496</v>
      </c>
      <c r="D141" s="23"/>
      <c r="E141" s="23"/>
    </row>
    <row r="142" spans="1:5" ht="20" customHeight="1">
      <c r="A142" s="27">
        <v>3</v>
      </c>
      <c r="B142" s="24">
        <v>17</v>
      </c>
      <c r="C142" s="21" t="s">
        <v>169503</v>
      </c>
      <c r="D142" s="23"/>
      <c r="E142" s="23"/>
    </row>
    <row r="143" spans="1:5" ht="20" customHeight="1">
      <c r="A143" s="27">
        <v>3</v>
      </c>
      <c r="B143" s="24">
        <v>18</v>
      </c>
      <c r="C143" s="21" t="s">
        <v>169507</v>
      </c>
      <c r="D143" s="23"/>
      <c r="E143" s="23"/>
    </row>
    <row r="144" spans="1:5" ht="20" customHeight="1">
      <c r="A144" s="27">
        <v>3</v>
      </c>
      <c r="B144" s="24">
        <v>19</v>
      </c>
      <c r="C144" s="21" t="s">
        <v>169488</v>
      </c>
      <c r="D144" s="23"/>
      <c r="E144" s="23"/>
    </row>
    <row r="145" spans="1:5" ht="20" customHeight="1">
      <c r="A145" s="27">
        <v>3</v>
      </c>
      <c r="B145" s="24">
        <v>20</v>
      </c>
      <c r="C145" s="21" t="s">
        <v>169467</v>
      </c>
      <c r="D145" s="23"/>
      <c r="E145" s="23"/>
    </row>
    <row r="146" spans="1:5" ht="20" customHeight="1">
      <c r="A146" s="27">
        <v>3</v>
      </c>
      <c r="B146" s="24">
        <v>21</v>
      </c>
      <c r="C146" s="21" t="s">
        <v>169495</v>
      </c>
      <c r="D146" s="23"/>
      <c r="E146" s="23"/>
    </row>
    <row r="147" spans="1:5" ht="20" customHeight="1">
      <c r="A147" s="27">
        <v>3</v>
      </c>
      <c r="B147" s="24">
        <v>22</v>
      </c>
      <c r="C147" s="21" t="s">
        <v>169502</v>
      </c>
      <c r="D147" s="23"/>
      <c r="E147" s="23"/>
    </row>
    <row r="148" spans="1:5" ht="20" customHeight="1">
      <c r="A148" s="27">
        <v>3</v>
      </c>
      <c r="B148" s="24">
        <v>23</v>
      </c>
      <c r="C148" s="21" t="s">
        <v>169495</v>
      </c>
      <c r="D148" s="23"/>
      <c r="E148" s="23"/>
    </row>
    <row r="149" spans="1:5" ht="20" customHeight="1">
      <c r="A149" s="27">
        <v>3</v>
      </c>
      <c r="B149" s="24">
        <v>24</v>
      </c>
      <c r="C149" s="21" t="s">
        <v>169482</v>
      </c>
      <c r="D149" s="23"/>
      <c r="E149" s="23"/>
    </row>
    <row r="150" spans="1:5" ht="20" customHeight="1">
      <c r="A150" s="27">
        <v>3</v>
      </c>
      <c r="B150" s="24">
        <v>25</v>
      </c>
      <c r="C150" s="21" t="s">
        <v>169502</v>
      </c>
      <c r="D150" s="23"/>
      <c r="E150" s="23"/>
    </row>
    <row r="151" spans="1:5" ht="20" customHeight="1">
      <c r="A151" s="27">
        <v>3</v>
      </c>
      <c r="B151" s="24">
        <v>26</v>
      </c>
      <c r="C151" s="21" t="s">
        <v>169431</v>
      </c>
      <c r="D151" s="23"/>
      <c r="E151" s="23"/>
    </row>
    <row r="152" spans="1:5" ht="20" customHeight="1">
      <c r="A152" s="27">
        <v>3</v>
      </c>
      <c r="B152" s="24">
        <v>27</v>
      </c>
      <c r="C152" s="21" t="s">
        <v>169516</v>
      </c>
      <c r="D152" s="23"/>
      <c r="E152" s="23"/>
    </row>
    <row r="153" spans="1:5" ht="20" customHeight="1">
      <c r="A153" s="27">
        <v>3</v>
      </c>
      <c r="B153" s="24">
        <v>28</v>
      </c>
      <c r="C153" s="21" t="s">
        <v>169488</v>
      </c>
      <c r="D153" s="23"/>
      <c r="E153" s="23"/>
    </row>
    <row r="154" spans="1:5" ht="20" customHeight="1">
      <c r="A154" s="27">
        <v>3</v>
      </c>
      <c r="B154" s="24">
        <v>29</v>
      </c>
      <c r="C154" s="21" t="s">
        <v>169516</v>
      </c>
      <c r="D154" s="23"/>
      <c r="E154" s="23"/>
    </row>
    <row r="155" spans="1:5" ht="20" customHeight="1">
      <c r="A155" s="27">
        <v>3</v>
      </c>
      <c r="B155" s="24">
        <v>30</v>
      </c>
      <c r="C155" s="21" t="s">
        <v>169484</v>
      </c>
      <c r="D155" s="23"/>
      <c r="E155" s="23"/>
    </row>
    <row r="156" spans="1:5" ht="20" customHeight="1">
      <c r="A156" s="27">
        <v>3</v>
      </c>
      <c r="B156" s="24">
        <v>31</v>
      </c>
      <c r="C156" s="21" t="s">
        <v>169470</v>
      </c>
      <c r="D156" s="23"/>
      <c r="E156" s="23"/>
    </row>
    <row r="157" spans="1:5" ht="20" customHeight="1">
      <c r="A157" s="27">
        <v>3</v>
      </c>
      <c r="B157" s="24">
        <v>32</v>
      </c>
      <c r="C157" s="21" t="s">
        <v>169503</v>
      </c>
      <c r="D157" s="23"/>
      <c r="E157" s="23"/>
    </row>
    <row r="158" spans="1:5" ht="20" customHeight="1">
      <c r="A158" s="27">
        <v>3</v>
      </c>
      <c r="B158" s="24">
        <v>33</v>
      </c>
      <c r="C158" s="21" t="s">
        <v>169503</v>
      </c>
      <c r="D158" s="23"/>
      <c r="E158" s="23"/>
    </row>
    <row r="159" spans="1:5" ht="20" customHeight="1">
      <c r="A159" s="27">
        <v>3</v>
      </c>
      <c r="B159" s="24">
        <v>34</v>
      </c>
      <c r="C159" s="21" t="s">
        <v>169505</v>
      </c>
      <c r="D159" s="23"/>
      <c r="E159" s="23"/>
    </row>
    <row r="160" spans="1:5" ht="20" customHeight="1">
      <c r="A160" s="27">
        <v>3</v>
      </c>
      <c r="B160" s="24">
        <v>35</v>
      </c>
      <c r="C160" s="21" t="s">
        <v>169512</v>
      </c>
      <c r="D160" s="23"/>
      <c r="E160" s="23"/>
    </row>
    <row r="161" spans="1:5" ht="20" customHeight="1">
      <c r="A161" s="27">
        <v>3</v>
      </c>
      <c r="B161" s="24">
        <v>36</v>
      </c>
      <c r="C161" s="21" t="s">
        <v>169441</v>
      </c>
      <c r="D161" s="23"/>
      <c r="E161" s="23"/>
    </row>
    <row r="162" spans="1:5" ht="20" customHeight="1">
      <c r="A162" s="27">
        <v>3</v>
      </c>
      <c r="B162" s="24">
        <v>37</v>
      </c>
      <c r="C162" s="21" t="s">
        <v>169441</v>
      </c>
      <c r="D162" s="23"/>
      <c r="E162" s="23"/>
    </row>
    <row r="163" spans="1:5" ht="20" customHeight="1">
      <c r="A163" s="27">
        <v>3</v>
      </c>
      <c r="B163" s="24">
        <v>38</v>
      </c>
      <c r="C163" s="21" t="s">
        <v>169475</v>
      </c>
      <c r="D163" s="23"/>
      <c r="E163" s="23"/>
    </row>
    <row r="164" spans="1:5" ht="20" customHeight="1">
      <c r="A164" s="27">
        <v>3</v>
      </c>
      <c r="B164" s="24">
        <v>39</v>
      </c>
      <c r="C164" s="21" t="s">
        <v>169496</v>
      </c>
      <c r="D164" s="23"/>
      <c r="E164" s="23"/>
    </row>
    <row r="165" spans="1:5" ht="20" customHeight="1">
      <c r="A165" s="27">
        <v>3</v>
      </c>
      <c r="B165" s="24">
        <v>40</v>
      </c>
      <c r="C165" s="21" t="s">
        <v>169489</v>
      </c>
      <c r="D165" s="23"/>
      <c r="E165" s="23"/>
    </row>
    <row r="166" spans="1:5" ht="20" customHeight="1">
      <c r="A166" s="27">
        <v>3</v>
      </c>
      <c r="B166" s="24">
        <v>41</v>
      </c>
      <c r="C166" s="21" t="s">
        <v>169489</v>
      </c>
      <c r="D166" s="23"/>
      <c r="E166" s="23"/>
    </row>
    <row r="167" spans="1:5" ht="20" customHeight="1">
      <c r="A167" s="27">
        <v>3</v>
      </c>
      <c r="B167" s="24">
        <v>42</v>
      </c>
      <c r="C167" s="21" t="s">
        <v>169500</v>
      </c>
      <c r="D167" s="23"/>
      <c r="E167" s="23"/>
    </row>
    <row r="168" spans="1:5" ht="20" customHeight="1">
      <c r="A168" s="27">
        <v>3</v>
      </c>
      <c r="B168" s="24">
        <v>43</v>
      </c>
      <c r="C168" s="21" t="s">
        <v>169463</v>
      </c>
      <c r="D168" s="23"/>
      <c r="E168" s="23"/>
    </row>
    <row r="169" spans="1:5" ht="20" customHeight="1">
      <c r="A169" s="27">
        <v>3</v>
      </c>
      <c r="B169" s="24">
        <v>44</v>
      </c>
      <c r="C169" s="21" t="s">
        <v>169441</v>
      </c>
      <c r="D169" s="23"/>
      <c r="E169" s="23"/>
    </row>
    <row r="170" spans="1:5" ht="20" customHeight="1">
      <c r="A170" s="27">
        <v>3</v>
      </c>
      <c r="B170" s="24">
        <v>45</v>
      </c>
      <c r="C170" s="21" t="s">
        <v>169453</v>
      </c>
      <c r="D170" s="23"/>
      <c r="E170" s="23"/>
    </row>
    <row r="171" spans="1:5" ht="20" customHeight="1">
      <c r="A171" s="27">
        <v>3</v>
      </c>
      <c r="B171" s="24">
        <v>46</v>
      </c>
      <c r="C171" s="21" t="s">
        <v>169463</v>
      </c>
      <c r="D171" s="23"/>
      <c r="E171" s="23"/>
    </row>
    <row r="172" spans="1:5" ht="20" customHeight="1">
      <c r="A172" s="27">
        <v>3</v>
      </c>
      <c r="B172" s="24">
        <v>47</v>
      </c>
      <c r="C172" s="21" t="s">
        <v>169453</v>
      </c>
      <c r="D172" s="23"/>
      <c r="E172" s="23"/>
    </row>
    <row r="173" spans="1:5" ht="20" customHeight="1">
      <c r="A173" s="27">
        <v>3</v>
      </c>
      <c r="B173" s="24">
        <v>48</v>
      </c>
      <c r="C173" s="21" t="s">
        <v>169453</v>
      </c>
      <c r="D173" s="23"/>
      <c r="E173" s="23"/>
    </row>
    <row r="174" spans="1:5" ht="20" customHeight="1">
      <c r="A174" s="27">
        <v>3</v>
      </c>
      <c r="B174" s="24">
        <v>49</v>
      </c>
      <c r="C174" s="21" t="s">
        <v>169430</v>
      </c>
      <c r="D174" s="23"/>
      <c r="E174" s="23"/>
    </row>
    <row r="175" spans="1:5" ht="20" customHeight="1">
      <c r="A175" s="27">
        <v>3</v>
      </c>
      <c r="B175" s="24">
        <v>50</v>
      </c>
      <c r="C175" s="21" t="s">
        <v>169430</v>
      </c>
      <c r="D175" s="23"/>
      <c r="E175" s="23"/>
    </row>
    <row r="176" spans="1:5" ht="20" customHeight="1">
      <c r="A176" s="27">
        <v>3</v>
      </c>
      <c r="B176" s="24">
        <v>51</v>
      </c>
      <c r="C176" s="21" t="s">
        <v>169453</v>
      </c>
      <c r="D176" s="23"/>
      <c r="E176" s="23"/>
    </row>
    <row r="177" spans="1:5" ht="20" customHeight="1">
      <c r="A177" s="27">
        <v>3</v>
      </c>
      <c r="B177" s="24">
        <v>52</v>
      </c>
      <c r="C177" s="21" t="s">
        <v>169430</v>
      </c>
      <c r="D177" s="23"/>
      <c r="E177" s="23"/>
    </row>
    <row r="178" spans="1:5" ht="20" customHeight="1">
      <c r="A178" s="27">
        <v>3</v>
      </c>
      <c r="B178" s="24">
        <v>53</v>
      </c>
      <c r="C178" s="21" t="s">
        <v>169453</v>
      </c>
      <c r="D178" s="23"/>
      <c r="E178" s="23"/>
    </row>
    <row r="179" spans="1:5" ht="20" customHeight="1">
      <c r="A179" s="27">
        <v>3</v>
      </c>
      <c r="B179" s="24">
        <v>54</v>
      </c>
      <c r="C179" s="21" t="s">
        <v>169430</v>
      </c>
      <c r="D179" s="23"/>
      <c r="E179" s="23"/>
    </row>
    <row r="180" spans="1:5" ht="20" customHeight="1">
      <c r="A180" s="27">
        <v>3</v>
      </c>
      <c r="B180" s="24">
        <v>55</v>
      </c>
      <c r="C180" s="21" t="s">
        <v>169430</v>
      </c>
      <c r="D180" s="23"/>
      <c r="E180" s="23"/>
    </row>
    <row r="181" spans="1:5" ht="20" customHeight="1">
      <c r="A181" s="27">
        <v>3</v>
      </c>
      <c r="B181" s="24">
        <v>56</v>
      </c>
      <c r="C181" s="21" t="s">
        <v>29</v>
      </c>
      <c r="D181" s="23"/>
      <c r="E181" s="23"/>
    </row>
    <row r="182" spans="1:5" ht="20" customHeight="1">
      <c r="A182" s="27">
        <v>3</v>
      </c>
      <c r="B182" s="24">
        <v>57</v>
      </c>
      <c r="C182" s="21" t="s">
        <v>169430</v>
      </c>
      <c r="D182" s="23"/>
      <c r="E182" s="23"/>
    </row>
    <row r="183" spans="1:5" ht="20" customHeight="1">
      <c r="A183" s="27">
        <v>3</v>
      </c>
      <c r="B183" s="24">
        <v>58</v>
      </c>
      <c r="C183" s="21" t="s">
        <v>169430</v>
      </c>
      <c r="D183" s="23"/>
      <c r="E183" s="23"/>
    </row>
    <row r="184" spans="1:5" ht="20" customHeight="1">
      <c r="A184" s="27">
        <v>3</v>
      </c>
      <c r="B184" s="24">
        <v>59</v>
      </c>
      <c r="C184" s="21" t="s">
        <v>169430</v>
      </c>
      <c r="D184" s="23"/>
      <c r="E184" s="23"/>
    </row>
    <row r="185" spans="1:5" ht="20" customHeight="1">
      <c r="A185" s="27">
        <v>3</v>
      </c>
      <c r="B185" s="24">
        <v>60</v>
      </c>
      <c r="C185" s="21" t="s">
        <v>29</v>
      </c>
      <c r="D185" s="23"/>
      <c r="E185" s="23"/>
    </row>
    <row r="186" spans="1:5" ht="20" customHeight="1">
      <c r="A186" s="27">
        <v>3</v>
      </c>
      <c r="B186" s="24">
        <v>61</v>
      </c>
      <c r="C186" s="21" t="s">
        <v>29</v>
      </c>
      <c r="D186" s="23"/>
      <c r="E186" s="23"/>
    </row>
    <row r="187" spans="1:5" ht="20" customHeight="1">
      <c r="A187" s="27">
        <v>3</v>
      </c>
      <c r="B187" s="24">
        <v>62</v>
      </c>
      <c r="C187" s="21" t="s">
        <v>169430</v>
      </c>
      <c r="D187" s="23"/>
      <c r="E187" s="23"/>
    </row>
    <row r="188" spans="1:5" ht="20" customHeight="1">
      <c r="A188" s="27">
        <v>3</v>
      </c>
      <c r="B188" s="24">
        <v>63</v>
      </c>
      <c r="C188" s="21" t="s">
        <v>29</v>
      </c>
      <c r="D188" s="23"/>
      <c r="E188" s="23"/>
    </row>
    <row r="189" spans="1:5" ht="20" customHeight="1">
      <c r="A189" s="27">
        <v>4</v>
      </c>
      <c r="B189" s="24">
        <v>4</v>
      </c>
      <c r="C189" s="21" t="s">
        <v>169445</v>
      </c>
      <c r="D189" s="23"/>
      <c r="E189" s="23"/>
    </row>
    <row r="190" spans="1:5" ht="20" customHeight="1">
      <c r="A190" s="27">
        <v>4</v>
      </c>
      <c r="B190" s="24">
        <v>5</v>
      </c>
      <c r="C190" s="21" t="s">
        <v>169512</v>
      </c>
      <c r="D190" s="23"/>
      <c r="E190" s="23"/>
    </row>
    <row r="191" spans="1:5" ht="20" customHeight="1">
      <c r="A191" s="27">
        <v>4</v>
      </c>
      <c r="B191" s="24">
        <v>6</v>
      </c>
      <c r="C191" s="21" t="s">
        <v>169457</v>
      </c>
      <c r="D191" s="23"/>
      <c r="E191" s="23"/>
    </row>
    <row r="192" spans="1:5" ht="20" customHeight="1">
      <c r="A192" s="27">
        <v>4</v>
      </c>
      <c r="B192" s="24">
        <v>7</v>
      </c>
      <c r="C192" s="21" t="s">
        <v>169484</v>
      </c>
      <c r="D192" s="23"/>
      <c r="E192" s="23"/>
    </row>
    <row r="193" spans="1:5" ht="20" customHeight="1">
      <c r="A193" s="27">
        <v>4</v>
      </c>
      <c r="B193" s="24">
        <v>8</v>
      </c>
      <c r="C193" s="21" t="s">
        <v>169497</v>
      </c>
      <c r="D193" s="23"/>
      <c r="E193" s="23"/>
    </row>
    <row r="194" spans="1:5" ht="20" customHeight="1">
      <c r="A194" s="27">
        <v>4</v>
      </c>
      <c r="B194" s="24">
        <v>9</v>
      </c>
      <c r="C194" s="21" t="s">
        <v>169451</v>
      </c>
      <c r="D194" s="23"/>
      <c r="E194" s="23"/>
    </row>
    <row r="195" spans="1:5" ht="20" customHeight="1">
      <c r="A195" s="27">
        <v>4</v>
      </c>
      <c r="B195" s="24">
        <v>10</v>
      </c>
      <c r="C195" s="21" t="s">
        <v>169521</v>
      </c>
      <c r="D195" s="23"/>
      <c r="E195" s="23"/>
    </row>
    <row r="196" spans="1:5" ht="20" customHeight="1">
      <c r="A196" s="27">
        <v>4</v>
      </c>
      <c r="B196" s="24">
        <v>11</v>
      </c>
      <c r="C196" s="21" t="s">
        <v>169502</v>
      </c>
      <c r="D196" s="23"/>
      <c r="E196" s="23"/>
    </row>
    <row r="197" spans="1:5" ht="20" customHeight="1">
      <c r="A197" s="27">
        <v>4</v>
      </c>
      <c r="B197" s="24">
        <v>12</v>
      </c>
      <c r="C197" s="21" t="s">
        <v>169458</v>
      </c>
      <c r="D197" s="23"/>
      <c r="E197" s="23"/>
    </row>
    <row r="198" spans="1:5" ht="20" customHeight="1">
      <c r="A198" s="27">
        <v>4</v>
      </c>
      <c r="B198" s="24">
        <v>13</v>
      </c>
      <c r="C198" s="21" t="s">
        <v>169465</v>
      </c>
      <c r="D198" s="23"/>
      <c r="E198" s="23"/>
    </row>
    <row r="199" spans="1:5" ht="20" customHeight="1">
      <c r="A199" s="27">
        <v>4</v>
      </c>
      <c r="B199" s="24">
        <v>14</v>
      </c>
      <c r="C199" s="21" t="s">
        <v>169502</v>
      </c>
      <c r="D199" s="23"/>
      <c r="E199" s="23"/>
    </row>
    <row r="200" spans="1:5" ht="20" customHeight="1">
      <c r="A200" s="27">
        <v>4</v>
      </c>
      <c r="B200" s="24">
        <v>15</v>
      </c>
      <c r="C200" s="21" t="s">
        <v>169468</v>
      </c>
      <c r="D200" s="23"/>
      <c r="E200" s="23"/>
    </row>
    <row r="201" spans="1:5" ht="20" customHeight="1">
      <c r="A201" s="27">
        <v>4</v>
      </c>
      <c r="B201" s="24">
        <v>16</v>
      </c>
      <c r="C201" s="21" t="s">
        <v>169431</v>
      </c>
      <c r="D201" s="23"/>
      <c r="E201" s="23"/>
    </row>
    <row r="202" spans="1:5" ht="20" customHeight="1">
      <c r="A202" s="27">
        <v>4</v>
      </c>
      <c r="B202" s="24">
        <v>17</v>
      </c>
      <c r="C202" s="21" t="s">
        <v>169505</v>
      </c>
      <c r="D202" s="23"/>
      <c r="E202" s="23"/>
    </row>
    <row r="203" spans="1:5" ht="20" customHeight="1">
      <c r="A203" s="27">
        <v>4</v>
      </c>
      <c r="B203" s="24">
        <v>18</v>
      </c>
      <c r="C203" s="21" t="s">
        <v>169479</v>
      </c>
      <c r="D203" s="23"/>
      <c r="E203" s="23"/>
    </row>
    <row r="204" spans="1:5" ht="20" customHeight="1">
      <c r="A204" s="27">
        <v>4</v>
      </c>
      <c r="B204" s="24">
        <v>19</v>
      </c>
      <c r="C204" s="21" t="s">
        <v>169510</v>
      </c>
      <c r="D204" s="23"/>
      <c r="E204" s="23"/>
    </row>
    <row r="205" spans="1:5" ht="20" customHeight="1">
      <c r="A205" s="27">
        <v>4</v>
      </c>
      <c r="B205" s="24">
        <v>20</v>
      </c>
      <c r="C205" s="21" t="s">
        <v>169445</v>
      </c>
      <c r="D205" s="23"/>
      <c r="E205" s="23"/>
    </row>
    <row r="206" spans="1:5" ht="20" customHeight="1">
      <c r="A206" s="27">
        <v>4</v>
      </c>
      <c r="B206" s="24">
        <v>21</v>
      </c>
      <c r="C206" s="21" t="s">
        <v>169467</v>
      </c>
      <c r="D206" s="23"/>
      <c r="E206" s="23"/>
    </row>
    <row r="207" spans="1:5" ht="20" customHeight="1">
      <c r="A207" s="27">
        <v>4</v>
      </c>
      <c r="B207" s="24">
        <v>22</v>
      </c>
      <c r="C207" s="21" t="s">
        <v>169451</v>
      </c>
      <c r="D207" s="23"/>
      <c r="E207" s="23"/>
    </row>
    <row r="208" spans="1:5" ht="20" customHeight="1">
      <c r="A208" s="27">
        <v>4</v>
      </c>
      <c r="B208" s="24">
        <v>23</v>
      </c>
      <c r="C208" s="21" t="s">
        <v>169504</v>
      </c>
      <c r="D208" s="23"/>
      <c r="E208" s="23"/>
    </row>
    <row r="209" spans="1:5" ht="20" customHeight="1">
      <c r="A209" s="27">
        <v>4</v>
      </c>
      <c r="B209" s="24">
        <v>24</v>
      </c>
      <c r="C209" s="21" t="s">
        <v>169513</v>
      </c>
      <c r="D209" s="23"/>
      <c r="E209" s="23"/>
    </row>
    <row r="210" spans="1:5" ht="20" customHeight="1">
      <c r="A210" s="27">
        <v>4</v>
      </c>
      <c r="B210" s="24">
        <v>25</v>
      </c>
      <c r="C210" s="21" t="s">
        <v>169482</v>
      </c>
      <c r="D210" s="23"/>
      <c r="E210" s="23"/>
    </row>
    <row r="211" spans="1:5" ht="20" customHeight="1">
      <c r="A211" s="27">
        <v>4</v>
      </c>
      <c r="B211" s="24">
        <v>26</v>
      </c>
      <c r="C211" s="21" t="s">
        <v>169502</v>
      </c>
      <c r="D211" s="23"/>
      <c r="E211" s="23"/>
    </row>
    <row r="212" spans="1:5" ht="20" customHeight="1">
      <c r="A212" s="27">
        <v>4</v>
      </c>
      <c r="B212" s="24">
        <v>27</v>
      </c>
      <c r="C212" s="21" t="s">
        <v>169431</v>
      </c>
      <c r="D212" s="23"/>
      <c r="E212" s="23"/>
    </row>
    <row r="213" spans="1:5" ht="20" customHeight="1">
      <c r="A213" s="27">
        <v>4</v>
      </c>
      <c r="B213" s="24">
        <v>28</v>
      </c>
      <c r="C213" s="21" t="s">
        <v>169458</v>
      </c>
      <c r="D213" s="23"/>
      <c r="E213" s="23"/>
    </row>
    <row r="214" spans="1:5" ht="20" customHeight="1">
      <c r="A214" s="27">
        <v>4</v>
      </c>
      <c r="B214" s="24">
        <v>29</v>
      </c>
      <c r="C214" s="21" t="s">
        <v>169488</v>
      </c>
      <c r="D214" s="23"/>
      <c r="E214" s="23"/>
    </row>
    <row r="215" spans="1:5" ht="20" customHeight="1">
      <c r="A215" s="27">
        <v>4</v>
      </c>
      <c r="B215" s="24">
        <v>30</v>
      </c>
      <c r="C215" s="21" t="s">
        <v>169484</v>
      </c>
      <c r="D215" s="23"/>
      <c r="E215" s="23"/>
    </row>
    <row r="216" spans="1:5" ht="20" customHeight="1">
      <c r="A216" s="27">
        <v>4</v>
      </c>
      <c r="B216" s="24">
        <v>31</v>
      </c>
      <c r="C216" s="21" t="s">
        <v>169484</v>
      </c>
      <c r="D216" s="23"/>
      <c r="E216" s="23"/>
    </row>
    <row r="217" spans="1:5" ht="20" customHeight="1">
      <c r="A217" s="27">
        <v>4</v>
      </c>
      <c r="B217" s="24">
        <v>32</v>
      </c>
      <c r="C217" s="21" t="s">
        <v>169470</v>
      </c>
      <c r="D217" s="23"/>
      <c r="E217" s="23"/>
    </row>
    <row r="218" spans="1:5" ht="20" customHeight="1">
      <c r="A218" s="27">
        <v>4</v>
      </c>
      <c r="B218" s="24">
        <v>33</v>
      </c>
      <c r="C218" s="21" t="s">
        <v>169489</v>
      </c>
      <c r="D218" s="23"/>
      <c r="E218" s="23"/>
    </row>
    <row r="219" spans="1:5" ht="20" customHeight="1">
      <c r="A219" s="27">
        <v>4</v>
      </c>
      <c r="B219" s="24">
        <v>34</v>
      </c>
      <c r="C219" s="21" t="s">
        <v>169503</v>
      </c>
      <c r="D219" s="23"/>
      <c r="E219" s="23"/>
    </row>
    <row r="220" spans="1:5" ht="20" customHeight="1">
      <c r="A220" s="27">
        <v>4</v>
      </c>
      <c r="B220" s="24">
        <v>35</v>
      </c>
      <c r="C220" s="21" t="s">
        <v>169505</v>
      </c>
      <c r="D220" s="23"/>
      <c r="E220" s="23"/>
    </row>
    <row r="221" spans="1:5" ht="20" customHeight="1">
      <c r="A221" s="27">
        <v>4</v>
      </c>
      <c r="B221" s="24">
        <v>36</v>
      </c>
      <c r="C221" s="21" t="s">
        <v>169441</v>
      </c>
      <c r="D221" s="23"/>
      <c r="E221" s="23"/>
    </row>
    <row r="222" spans="1:5" ht="20" customHeight="1">
      <c r="A222" s="27">
        <v>4</v>
      </c>
      <c r="B222" s="24">
        <v>37</v>
      </c>
      <c r="C222" s="21" t="s">
        <v>169441</v>
      </c>
      <c r="D222" s="23"/>
      <c r="E222" s="23"/>
    </row>
    <row r="223" spans="1:5" ht="20" customHeight="1">
      <c r="A223" s="27">
        <v>4</v>
      </c>
      <c r="B223" s="24">
        <v>38</v>
      </c>
      <c r="C223" s="21" t="s">
        <v>169441</v>
      </c>
      <c r="D223" s="23"/>
      <c r="E223" s="23"/>
    </row>
    <row r="224" spans="1:5" ht="20" customHeight="1">
      <c r="A224" s="27">
        <v>4</v>
      </c>
      <c r="B224" s="24">
        <v>39</v>
      </c>
      <c r="C224" s="21" t="s">
        <v>169475</v>
      </c>
      <c r="D224" s="23"/>
      <c r="E224" s="23"/>
    </row>
    <row r="225" spans="1:5" ht="20" customHeight="1">
      <c r="A225" s="27">
        <v>4</v>
      </c>
      <c r="B225" s="24">
        <v>40</v>
      </c>
      <c r="C225" s="21" t="s">
        <v>169496</v>
      </c>
      <c r="D225" s="23"/>
      <c r="E225" s="23"/>
    </row>
    <row r="226" spans="1:5" ht="20" customHeight="1">
      <c r="A226" s="27">
        <v>4</v>
      </c>
      <c r="B226" s="24">
        <v>41</v>
      </c>
      <c r="C226" s="21" t="s">
        <v>169441</v>
      </c>
      <c r="D226" s="23"/>
      <c r="E226" s="23"/>
    </row>
    <row r="227" spans="1:5" ht="20" customHeight="1">
      <c r="A227" s="27">
        <v>4</v>
      </c>
      <c r="B227" s="24">
        <v>42</v>
      </c>
      <c r="C227" s="21" t="s">
        <v>169489</v>
      </c>
      <c r="D227" s="23"/>
      <c r="E227" s="23"/>
    </row>
    <row r="228" spans="1:5" ht="20" customHeight="1">
      <c r="A228" s="27">
        <v>4</v>
      </c>
      <c r="B228" s="24">
        <v>43</v>
      </c>
      <c r="C228" s="21" t="s">
        <v>169463</v>
      </c>
      <c r="D228" s="23"/>
      <c r="E228" s="23"/>
    </row>
    <row r="229" spans="1:5" ht="20" customHeight="1">
      <c r="A229" s="27">
        <v>4</v>
      </c>
      <c r="B229" s="24">
        <v>44</v>
      </c>
      <c r="C229" s="21" t="s">
        <v>169463</v>
      </c>
      <c r="D229" s="23"/>
      <c r="E229" s="23"/>
    </row>
    <row r="230" spans="1:5" ht="20" customHeight="1">
      <c r="A230" s="27">
        <v>4</v>
      </c>
      <c r="B230" s="24">
        <v>45</v>
      </c>
      <c r="C230" s="21" t="s">
        <v>169489</v>
      </c>
      <c r="D230" s="23"/>
      <c r="E230" s="23"/>
    </row>
    <row r="231" spans="1:5" ht="20" customHeight="1">
      <c r="A231" s="27">
        <v>4</v>
      </c>
      <c r="B231" s="24">
        <v>46</v>
      </c>
      <c r="C231" s="21" t="s">
        <v>169453</v>
      </c>
      <c r="D231" s="23"/>
      <c r="E231" s="23"/>
    </row>
    <row r="232" spans="1:5" ht="20" customHeight="1">
      <c r="A232" s="27">
        <v>4</v>
      </c>
      <c r="B232" s="24">
        <v>47</v>
      </c>
      <c r="C232" s="21" t="s">
        <v>169463</v>
      </c>
      <c r="D232" s="23"/>
      <c r="E232" s="23"/>
    </row>
    <row r="233" spans="1:5" ht="20" customHeight="1">
      <c r="A233" s="27">
        <v>4</v>
      </c>
      <c r="B233" s="24">
        <v>48</v>
      </c>
      <c r="C233" s="21" t="s">
        <v>169430</v>
      </c>
      <c r="D233" s="23"/>
      <c r="E233" s="23"/>
    </row>
    <row r="234" spans="1:5" ht="20" customHeight="1">
      <c r="A234" s="27">
        <v>4</v>
      </c>
      <c r="B234" s="24">
        <v>49</v>
      </c>
      <c r="C234" s="21" t="s">
        <v>169453</v>
      </c>
      <c r="D234" s="23"/>
      <c r="E234" s="23"/>
    </row>
    <row r="235" spans="1:5" ht="20" customHeight="1">
      <c r="A235" s="27">
        <v>4</v>
      </c>
      <c r="B235" s="24">
        <v>50</v>
      </c>
      <c r="C235" s="21" t="s">
        <v>169430</v>
      </c>
      <c r="D235" s="23"/>
      <c r="E235" s="23"/>
    </row>
    <row r="236" spans="1:5" ht="20" customHeight="1">
      <c r="A236" s="27">
        <v>4</v>
      </c>
      <c r="B236" s="24">
        <v>51</v>
      </c>
      <c r="C236" s="21" t="s">
        <v>169430</v>
      </c>
      <c r="D236" s="23"/>
      <c r="E236" s="23"/>
    </row>
    <row r="237" spans="1:5" ht="20" customHeight="1">
      <c r="A237" s="27">
        <v>4</v>
      </c>
      <c r="B237" s="24">
        <v>52</v>
      </c>
      <c r="C237" s="21" t="s">
        <v>169453</v>
      </c>
      <c r="D237" s="23"/>
      <c r="E237" s="23"/>
    </row>
    <row r="238" spans="1:5" ht="20" customHeight="1">
      <c r="A238" s="27">
        <v>4</v>
      </c>
      <c r="B238" s="24">
        <v>53</v>
      </c>
      <c r="C238" s="21" t="s">
        <v>169430</v>
      </c>
      <c r="D238" s="23"/>
      <c r="E238" s="23"/>
    </row>
    <row r="239" spans="1:5" ht="20" customHeight="1">
      <c r="A239" s="27">
        <v>4</v>
      </c>
      <c r="B239" s="24">
        <v>54</v>
      </c>
      <c r="C239" s="21" t="s">
        <v>169430</v>
      </c>
      <c r="D239" s="23"/>
      <c r="E239" s="23"/>
    </row>
    <row r="240" spans="1:5" ht="20" customHeight="1">
      <c r="A240" s="27">
        <v>4</v>
      </c>
      <c r="B240" s="24">
        <v>55</v>
      </c>
      <c r="C240" s="21" t="s">
        <v>169430</v>
      </c>
      <c r="D240" s="23"/>
      <c r="E240" s="23"/>
    </row>
    <row r="241" spans="1:5" ht="20" customHeight="1">
      <c r="A241" s="27">
        <v>4</v>
      </c>
      <c r="B241" s="24">
        <v>56</v>
      </c>
      <c r="C241" s="21" t="s">
        <v>169430</v>
      </c>
      <c r="D241" s="23"/>
      <c r="E241" s="23"/>
    </row>
    <row r="242" spans="1:5" ht="20" customHeight="1">
      <c r="A242" s="27">
        <v>4</v>
      </c>
      <c r="B242" s="24">
        <v>57</v>
      </c>
      <c r="C242" s="21" t="s">
        <v>29</v>
      </c>
      <c r="D242" s="23"/>
      <c r="E242" s="23"/>
    </row>
    <row r="243" spans="1:5" ht="20" customHeight="1">
      <c r="A243" s="27">
        <v>4</v>
      </c>
      <c r="B243" s="24">
        <v>58</v>
      </c>
      <c r="C243" s="21" t="s">
        <v>169430</v>
      </c>
      <c r="D243" s="23"/>
      <c r="E243" s="23"/>
    </row>
    <row r="244" spans="1:5" ht="20" customHeight="1">
      <c r="A244" s="27">
        <v>4</v>
      </c>
      <c r="B244" s="24">
        <v>59</v>
      </c>
      <c r="C244" s="21" t="s">
        <v>169430</v>
      </c>
      <c r="D244" s="23"/>
      <c r="E244" s="23"/>
    </row>
    <row r="245" spans="1:5" ht="20" customHeight="1">
      <c r="A245" s="27">
        <v>4</v>
      </c>
      <c r="B245" s="24">
        <v>60</v>
      </c>
      <c r="C245" s="21" t="s">
        <v>169430</v>
      </c>
      <c r="D245" s="23"/>
      <c r="E245" s="23"/>
    </row>
    <row r="246" spans="1:5" ht="20" customHeight="1">
      <c r="A246" s="27">
        <v>4</v>
      </c>
      <c r="B246" s="24">
        <v>61</v>
      </c>
      <c r="C246" s="21" t="s">
        <v>169430</v>
      </c>
      <c r="D246" s="23"/>
      <c r="E246" s="23"/>
    </row>
    <row r="247" spans="1:5" ht="20" customHeight="1">
      <c r="A247" s="27">
        <v>4</v>
      </c>
      <c r="B247" s="24">
        <v>62</v>
      </c>
      <c r="C247" s="21" t="s">
        <v>29</v>
      </c>
      <c r="D247" s="23"/>
      <c r="E247" s="23"/>
    </row>
    <row r="248" spans="1:5" ht="20" customHeight="1">
      <c r="A248" s="27">
        <v>4</v>
      </c>
      <c r="B248" s="24">
        <v>63</v>
      </c>
      <c r="C248" s="21" t="s">
        <v>29</v>
      </c>
      <c r="D248" s="23"/>
      <c r="E248" s="23"/>
    </row>
    <row r="249" spans="1:5" ht="20" customHeight="1">
      <c r="A249" s="27">
        <v>5</v>
      </c>
      <c r="B249" s="24">
        <v>5</v>
      </c>
      <c r="C249" s="21" t="s">
        <v>169445</v>
      </c>
      <c r="D249" s="23"/>
      <c r="E249" s="23"/>
    </row>
    <row r="250" spans="1:5" ht="20" customHeight="1">
      <c r="A250" s="27">
        <v>5</v>
      </c>
      <c r="B250" s="24">
        <v>6</v>
      </c>
      <c r="C250" s="21" t="s">
        <v>169456</v>
      </c>
      <c r="D250" s="23"/>
      <c r="E250" s="23"/>
    </row>
    <row r="251" spans="1:5" ht="20" customHeight="1">
      <c r="A251" s="27">
        <v>5</v>
      </c>
      <c r="B251" s="24">
        <v>7</v>
      </c>
      <c r="C251" s="21" t="s">
        <v>169493</v>
      </c>
      <c r="D251" s="23"/>
      <c r="E251" s="23"/>
    </row>
    <row r="252" spans="1:5" ht="20" customHeight="1">
      <c r="A252" s="27">
        <v>5</v>
      </c>
      <c r="B252" s="24">
        <v>8</v>
      </c>
      <c r="C252" s="21" t="s">
        <v>169482</v>
      </c>
      <c r="D252" s="23"/>
      <c r="E252" s="23"/>
    </row>
    <row r="253" spans="1:5" ht="20" customHeight="1">
      <c r="A253" s="27">
        <v>5</v>
      </c>
      <c r="B253" s="24">
        <v>9</v>
      </c>
      <c r="C253" s="21" t="s">
        <v>169451</v>
      </c>
      <c r="D253" s="23"/>
      <c r="E253" s="23"/>
    </row>
    <row r="254" spans="1:5" ht="20" customHeight="1">
      <c r="A254" s="27">
        <v>5</v>
      </c>
      <c r="B254" s="24">
        <v>10</v>
      </c>
      <c r="C254" s="21" t="s">
        <v>169451</v>
      </c>
      <c r="D254" s="23"/>
      <c r="E254" s="23"/>
    </row>
    <row r="255" spans="1:5" ht="20" customHeight="1">
      <c r="A255" s="27">
        <v>5</v>
      </c>
      <c r="B255" s="24">
        <v>11</v>
      </c>
      <c r="C255" s="21" t="s">
        <v>169449</v>
      </c>
      <c r="D255" s="23"/>
      <c r="E255" s="23"/>
    </row>
    <row r="256" spans="1:5" ht="20" customHeight="1">
      <c r="A256" s="27">
        <v>5</v>
      </c>
      <c r="B256" s="24">
        <v>12</v>
      </c>
      <c r="C256" s="21" t="s">
        <v>169506</v>
      </c>
      <c r="D256" s="23"/>
      <c r="E256" s="23"/>
    </row>
    <row r="257" spans="1:5" ht="20" customHeight="1">
      <c r="A257" s="27">
        <v>5</v>
      </c>
      <c r="B257" s="24">
        <v>13</v>
      </c>
      <c r="C257" s="21" t="s">
        <v>169473</v>
      </c>
      <c r="D257" s="23"/>
      <c r="E257" s="23"/>
    </row>
    <row r="258" spans="1:5" ht="20" customHeight="1">
      <c r="A258" s="27">
        <v>5</v>
      </c>
      <c r="B258" s="24">
        <v>14</v>
      </c>
      <c r="C258" s="21" t="s">
        <v>169465</v>
      </c>
      <c r="D258" s="23"/>
      <c r="E258" s="23"/>
    </row>
    <row r="259" spans="1:5" ht="20" customHeight="1">
      <c r="A259" s="27">
        <v>5</v>
      </c>
      <c r="B259" s="24">
        <v>15</v>
      </c>
      <c r="C259" s="21" t="s">
        <v>169437</v>
      </c>
      <c r="D259" s="23"/>
      <c r="E259" s="23"/>
    </row>
    <row r="260" spans="1:5" ht="20" customHeight="1">
      <c r="A260" s="27">
        <v>5</v>
      </c>
      <c r="B260" s="24">
        <v>16</v>
      </c>
      <c r="C260" s="21" t="s">
        <v>169456</v>
      </c>
      <c r="D260" s="23"/>
      <c r="E260" s="23"/>
    </row>
    <row r="261" spans="1:5" ht="20" customHeight="1">
      <c r="A261" s="27">
        <v>5</v>
      </c>
      <c r="B261" s="24">
        <v>17</v>
      </c>
      <c r="C261" s="21" t="s">
        <v>169493</v>
      </c>
      <c r="D261" s="23"/>
      <c r="E261" s="23"/>
    </row>
    <row r="262" spans="1:5" ht="20" customHeight="1">
      <c r="A262" s="27">
        <v>5</v>
      </c>
      <c r="B262" s="24">
        <v>18</v>
      </c>
      <c r="C262" s="21" t="s">
        <v>169450</v>
      </c>
      <c r="D262" s="23"/>
      <c r="E262" s="23"/>
    </row>
    <row r="263" spans="1:5" ht="20" customHeight="1">
      <c r="A263" s="27">
        <v>5</v>
      </c>
      <c r="B263" s="24">
        <v>19</v>
      </c>
      <c r="C263" s="21" t="s">
        <v>169471</v>
      </c>
      <c r="D263" s="23"/>
      <c r="E263" s="23"/>
    </row>
    <row r="264" spans="1:5" ht="20" customHeight="1">
      <c r="A264" s="27">
        <v>5</v>
      </c>
      <c r="B264" s="24">
        <v>20</v>
      </c>
      <c r="C264" s="21" t="s">
        <v>169481</v>
      </c>
      <c r="D264" s="23"/>
      <c r="E264" s="23"/>
    </row>
    <row r="265" spans="1:5" ht="20" customHeight="1">
      <c r="A265" s="27">
        <v>5</v>
      </c>
      <c r="B265" s="24">
        <v>21</v>
      </c>
      <c r="C265" s="21" t="s">
        <v>169455</v>
      </c>
      <c r="D265" s="23"/>
      <c r="E265" s="23"/>
    </row>
    <row r="266" spans="1:5" ht="20" customHeight="1">
      <c r="A266" s="27">
        <v>5</v>
      </c>
      <c r="B266" s="24">
        <v>22</v>
      </c>
      <c r="C266" s="21" t="s">
        <v>169465</v>
      </c>
      <c r="D266" s="23"/>
      <c r="E266" s="23"/>
    </row>
    <row r="267" spans="1:5" ht="20" customHeight="1">
      <c r="A267" s="27">
        <v>5</v>
      </c>
      <c r="B267" s="24">
        <v>23</v>
      </c>
      <c r="C267" s="21" t="s">
        <v>169464</v>
      </c>
      <c r="D267" s="23"/>
      <c r="E267" s="23"/>
    </row>
    <row r="268" spans="1:5" ht="20" customHeight="1">
      <c r="A268" s="27">
        <v>5</v>
      </c>
      <c r="B268" s="24">
        <v>24</v>
      </c>
      <c r="C268" s="21" t="s">
        <v>169504</v>
      </c>
      <c r="D268" s="23"/>
      <c r="E268" s="23"/>
    </row>
    <row r="269" spans="1:5" ht="20" customHeight="1">
      <c r="A269" s="27">
        <v>5</v>
      </c>
      <c r="B269" s="24">
        <v>25</v>
      </c>
      <c r="C269" s="21" t="s">
        <v>169458</v>
      </c>
      <c r="D269" s="23"/>
      <c r="E269" s="23"/>
    </row>
    <row r="270" spans="1:5" ht="20" customHeight="1">
      <c r="A270" s="27">
        <v>5</v>
      </c>
      <c r="B270" s="24">
        <v>26</v>
      </c>
      <c r="C270" s="21" t="s">
        <v>169488</v>
      </c>
      <c r="D270" s="23"/>
      <c r="E270" s="23"/>
    </row>
    <row r="271" spans="1:5" ht="20" customHeight="1">
      <c r="A271" s="27">
        <v>5</v>
      </c>
      <c r="B271" s="24">
        <v>27</v>
      </c>
      <c r="C271" s="21" t="s">
        <v>169450</v>
      </c>
      <c r="D271" s="23"/>
      <c r="E271" s="23"/>
    </row>
    <row r="272" spans="1:5" ht="20" customHeight="1">
      <c r="A272" s="27">
        <v>5</v>
      </c>
      <c r="B272" s="24">
        <v>28</v>
      </c>
      <c r="C272" s="21" t="s">
        <v>169467</v>
      </c>
      <c r="D272" s="23"/>
      <c r="E272" s="23"/>
    </row>
    <row r="273" spans="1:5" ht="20" customHeight="1">
      <c r="A273" s="27">
        <v>5</v>
      </c>
      <c r="B273" s="24">
        <v>29</v>
      </c>
      <c r="C273" s="21" t="s">
        <v>169464</v>
      </c>
      <c r="D273" s="23"/>
      <c r="E273" s="23"/>
    </row>
    <row r="274" spans="1:5" ht="20" customHeight="1">
      <c r="A274" s="27">
        <v>5</v>
      </c>
      <c r="B274" s="24">
        <v>30</v>
      </c>
      <c r="C274" s="21" t="s">
        <v>169488</v>
      </c>
      <c r="D274" s="23"/>
      <c r="E274" s="23"/>
    </row>
    <row r="275" spans="1:5" ht="20" customHeight="1">
      <c r="A275" s="27">
        <v>5</v>
      </c>
      <c r="B275" s="24">
        <v>31</v>
      </c>
      <c r="C275" s="21" t="s">
        <v>169516</v>
      </c>
      <c r="D275" s="23"/>
      <c r="E275" s="23"/>
    </row>
    <row r="276" spans="1:5" ht="20" customHeight="1">
      <c r="A276" s="27">
        <v>5</v>
      </c>
      <c r="B276" s="24">
        <v>32</v>
      </c>
      <c r="C276" s="21" t="s">
        <v>169470</v>
      </c>
      <c r="D276" s="23"/>
      <c r="E276" s="23"/>
    </row>
    <row r="277" spans="1:5" ht="20" customHeight="1">
      <c r="A277" s="27">
        <v>5</v>
      </c>
      <c r="B277" s="24">
        <v>33</v>
      </c>
      <c r="C277" s="21" t="s">
        <v>169470</v>
      </c>
      <c r="D277" s="23"/>
      <c r="E277" s="23"/>
    </row>
    <row r="278" spans="1:5" ht="20" customHeight="1">
      <c r="A278" s="27">
        <v>5</v>
      </c>
      <c r="B278" s="24">
        <v>34</v>
      </c>
      <c r="C278" s="21" t="s">
        <v>169491</v>
      </c>
      <c r="D278" s="23"/>
      <c r="E278" s="23"/>
    </row>
    <row r="279" spans="1:5" ht="20" customHeight="1">
      <c r="A279" s="27">
        <v>5</v>
      </c>
      <c r="B279" s="24">
        <v>35</v>
      </c>
      <c r="C279" s="21" t="s">
        <v>169447</v>
      </c>
      <c r="D279" s="23"/>
      <c r="E279" s="23"/>
    </row>
    <row r="280" spans="1:5" ht="20" customHeight="1">
      <c r="A280" s="27">
        <v>5</v>
      </c>
      <c r="B280" s="24">
        <v>36</v>
      </c>
      <c r="C280" s="21" t="s">
        <v>169505</v>
      </c>
      <c r="D280" s="23"/>
      <c r="E280" s="23"/>
    </row>
    <row r="281" spans="1:5" ht="20" customHeight="1">
      <c r="A281" s="27">
        <v>5</v>
      </c>
      <c r="B281" s="24">
        <v>37</v>
      </c>
      <c r="C281" s="21" t="s">
        <v>169505</v>
      </c>
      <c r="D281" s="23"/>
      <c r="E281" s="23"/>
    </row>
    <row r="282" spans="1:5" ht="20" customHeight="1">
      <c r="A282" s="27">
        <v>5</v>
      </c>
      <c r="B282" s="24">
        <v>38</v>
      </c>
      <c r="C282" s="21" t="s">
        <v>169472</v>
      </c>
      <c r="D282" s="23"/>
      <c r="E282" s="23"/>
    </row>
    <row r="283" spans="1:5" ht="20" customHeight="1">
      <c r="A283" s="27">
        <v>5</v>
      </c>
      <c r="B283" s="24">
        <v>39</v>
      </c>
      <c r="C283" s="21" t="s">
        <v>169505</v>
      </c>
      <c r="D283" s="23"/>
      <c r="E283" s="23"/>
    </row>
    <row r="284" spans="1:5" ht="20" customHeight="1">
      <c r="A284" s="27">
        <v>5</v>
      </c>
      <c r="B284" s="24">
        <v>40</v>
      </c>
      <c r="C284" s="21" t="s">
        <v>169504</v>
      </c>
      <c r="D284" s="23"/>
      <c r="E284" s="23"/>
    </row>
    <row r="285" spans="1:5" ht="20" customHeight="1">
      <c r="A285" s="27">
        <v>5</v>
      </c>
      <c r="B285" s="24">
        <v>41</v>
      </c>
      <c r="C285" s="21" t="s">
        <v>169441</v>
      </c>
      <c r="D285" s="23"/>
      <c r="E285" s="23"/>
    </row>
    <row r="286" spans="1:5" ht="20" customHeight="1">
      <c r="A286" s="27">
        <v>5</v>
      </c>
      <c r="B286" s="24">
        <v>42</v>
      </c>
      <c r="C286" s="21" t="s">
        <v>169441</v>
      </c>
      <c r="D286" s="23"/>
      <c r="E286" s="23"/>
    </row>
    <row r="287" spans="1:5" ht="20" customHeight="1">
      <c r="A287" s="27">
        <v>5</v>
      </c>
      <c r="B287" s="24">
        <v>43</v>
      </c>
      <c r="C287" s="21" t="s">
        <v>169489</v>
      </c>
      <c r="D287" s="23"/>
      <c r="E287" s="23"/>
    </row>
    <row r="288" spans="1:5" ht="20" customHeight="1">
      <c r="A288" s="27">
        <v>5</v>
      </c>
      <c r="B288" s="24">
        <v>44</v>
      </c>
      <c r="C288" s="21" t="s">
        <v>169441</v>
      </c>
      <c r="D288" s="23"/>
      <c r="E288" s="23"/>
    </row>
    <row r="289" spans="1:5" ht="20" customHeight="1">
      <c r="A289" s="27">
        <v>5</v>
      </c>
      <c r="B289" s="24">
        <v>45</v>
      </c>
      <c r="C289" s="21" t="s">
        <v>169489</v>
      </c>
      <c r="D289" s="23"/>
      <c r="E289" s="23"/>
    </row>
    <row r="290" spans="1:5" ht="20" customHeight="1">
      <c r="A290" s="27">
        <v>5</v>
      </c>
      <c r="B290" s="24">
        <v>46</v>
      </c>
      <c r="C290" s="21" t="s">
        <v>169472</v>
      </c>
      <c r="D290" s="23"/>
      <c r="E290" s="23"/>
    </row>
    <row r="291" spans="1:5" ht="20" customHeight="1">
      <c r="A291" s="27">
        <v>5</v>
      </c>
      <c r="B291" s="24">
        <v>47</v>
      </c>
      <c r="C291" s="21" t="s">
        <v>169453</v>
      </c>
      <c r="D291" s="23"/>
      <c r="E291" s="23"/>
    </row>
    <row r="292" spans="1:5" ht="20" customHeight="1">
      <c r="A292" s="27">
        <v>5</v>
      </c>
      <c r="B292" s="24">
        <v>48</v>
      </c>
      <c r="C292" s="21" t="s">
        <v>169463</v>
      </c>
      <c r="D292" s="23"/>
      <c r="E292" s="23"/>
    </row>
    <row r="293" spans="1:5" ht="20" customHeight="1">
      <c r="A293" s="27">
        <v>5</v>
      </c>
      <c r="B293" s="24">
        <v>49</v>
      </c>
      <c r="C293" s="21" t="s">
        <v>169430</v>
      </c>
      <c r="D293" s="23"/>
      <c r="E293" s="23"/>
    </row>
    <row r="294" spans="1:5" ht="20" customHeight="1">
      <c r="A294" s="27">
        <v>5</v>
      </c>
      <c r="B294" s="24">
        <v>50</v>
      </c>
      <c r="C294" s="21" t="s">
        <v>29</v>
      </c>
      <c r="D294" s="23"/>
      <c r="E294" s="23"/>
    </row>
    <row r="295" spans="1:5" ht="20" customHeight="1">
      <c r="A295" s="27">
        <v>5</v>
      </c>
      <c r="B295" s="24">
        <v>51</v>
      </c>
      <c r="C295" s="21" t="s">
        <v>169430</v>
      </c>
      <c r="D295" s="23"/>
      <c r="E295" s="23"/>
    </row>
    <row r="296" spans="1:5" ht="20" customHeight="1">
      <c r="A296" s="27">
        <v>5</v>
      </c>
      <c r="B296" s="24">
        <v>52</v>
      </c>
      <c r="C296" s="21" t="s">
        <v>169453</v>
      </c>
      <c r="D296" s="23"/>
      <c r="E296" s="23"/>
    </row>
    <row r="297" spans="1:5" ht="20" customHeight="1">
      <c r="A297" s="27">
        <v>5</v>
      </c>
      <c r="B297" s="24">
        <v>53</v>
      </c>
      <c r="C297" s="21" t="s">
        <v>169453</v>
      </c>
      <c r="D297" s="23"/>
      <c r="E297" s="23"/>
    </row>
    <row r="298" spans="1:5" ht="20" customHeight="1">
      <c r="A298" s="27">
        <v>5</v>
      </c>
      <c r="B298" s="24">
        <v>54</v>
      </c>
      <c r="C298" s="21" t="s">
        <v>169453</v>
      </c>
      <c r="D298" s="23"/>
      <c r="E298" s="23"/>
    </row>
    <row r="299" spans="1:5" ht="20" customHeight="1">
      <c r="A299" s="27">
        <v>5</v>
      </c>
      <c r="B299" s="24">
        <v>55</v>
      </c>
      <c r="C299" s="21" t="s">
        <v>169453</v>
      </c>
      <c r="D299" s="23"/>
      <c r="E299" s="23"/>
    </row>
    <row r="300" spans="1:5" ht="20" customHeight="1">
      <c r="A300" s="27">
        <v>5</v>
      </c>
      <c r="B300" s="24">
        <v>56</v>
      </c>
      <c r="C300" s="21" t="s">
        <v>169453</v>
      </c>
      <c r="D300" s="23"/>
      <c r="E300" s="23"/>
    </row>
    <row r="301" spans="1:5" ht="20" customHeight="1">
      <c r="A301" s="27">
        <v>5</v>
      </c>
      <c r="B301" s="24">
        <v>57</v>
      </c>
      <c r="C301" s="21" t="s">
        <v>29</v>
      </c>
      <c r="D301" s="23"/>
      <c r="E301" s="23"/>
    </row>
    <row r="302" spans="1:5" ht="20" customHeight="1">
      <c r="A302" s="27">
        <v>5</v>
      </c>
      <c r="B302" s="24">
        <v>58</v>
      </c>
      <c r="C302" s="21" t="s">
        <v>29</v>
      </c>
      <c r="D302" s="23"/>
      <c r="E302" s="23"/>
    </row>
    <row r="303" spans="1:5" ht="20" customHeight="1">
      <c r="A303" s="27">
        <v>5</v>
      </c>
      <c r="B303" s="24">
        <v>59</v>
      </c>
      <c r="C303" s="21" t="s">
        <v>29</v>
      </c>
      <c r="D303" s="23"/>
      <c r="E303" s="23"/>
    </row>
    <row r="304" spans="1:5" ht="20" customHeight="1">
      <c r="A304" s="27">
        <v>5</v>
      </c>
      <c r="B304" s="24">
        <v>60</v>
      </c>
      <c r="C304" s="21" t="s">
        <v>169430</v>
      </c>
      <c r="D304" s="23"/>
      <c r="E304" s="23"/>
    </row>
    <row r="305" spans="1:5" ht="20" customHeight="1">
      <c r="A305" s="27">
        <v>5</v>
      </c>
      <c r="B305" s="24">
        <v>61</v>
      </c>
      <c r="C305" s="21" t="s">
        <v>29</v>
      </c>
      <c r="D305" s="23"/>
      <c r="E305" s="23"/>
    </row>
    <row r="306" spans="1:5" ht="20" customHeight="1">
      <c r="A306" s="27">
        <v>5</v>
      </c>
      <c r="B306" s="24">
        <v>62</v>
      </c>
      <c r="C306" s="21" t="s">
        <v>169430</v>
      </c>
      <c r="D306" s="23"/>
      <c r="E306" s="23"/>
    </row>
    <row r="307" spans="1:5" ht="20" customHeight="1">
      <c r="A307" s="27">
        <v>5</v>
      </c>
      <c r="B307" s="24">
        <v>63</v>
      </c>
      <c r="C307" s="21" t="s">
        <v>169430</v>
      </c>
      <c r="D307" s="23"/>
      <c r="E307" s="23"/>
    </row>
    <row r="308" spans="1:5" ht="20" customHeight="1">
      <c r="A308" s="27">
        <v>6</v>
      </c>
      <c r="B308" s="24">
        <v>6</v>
      </c>
      <c r="C308" s="21" t="s">
        <v>169443</v>
      </c>
      <c r="D308" s="23"/>
      <c r="E308" s="23"/>
    </row>
    <row r="309" spans="1:5" ht="20" customHeight="1">
      <c r="A309" s="27">
        <v>6</v>
      </c>
      <c r="B309" s="24">
        <v>7</v>
      </c>
      <c r="C309" s="21" t="s">
        <v>169436</v>
      </c>
      <c r="D309" s="23"/>
      <c r="E309" s="23"/>
    </row>
    <row r="310" spans="1:5" ht="20" customHeight="1">
      <c r="A310" s="27">
        <v>6</v>
      </c>
      <c r="B310" s="24">
        <v>8</v>
      </c>
      <c r="C310" s="21" t="s">
        <v>169440</v>
      </c>
      <c r="D310" s="23"/>
      <c r="E310" s="23"/>
    </row>
    <row r="311" spans="1:5" ht="20" customHeight="1">
      <c r="A311" s="27">
        <v>6</v>
      </c>
      <c r="B311" s="24">
        <v>9</v>
      </c>
      <c r="C311" s="21" t="s">
        <v>169431</v>
      </c>
      <c r="D311" s="23"/>
      <c r="E311" s="23"/>
    </row>
    <row r="312" spans="1:5" ht="20" customHeight="1">
      <c r="A312" s="27">
        <v>6</v>
      </c>
      <c r="B312" s="24">
        <v>10</v>
      </c>
      <c r="C312" s="21" t="s">
        <v>169451</v>
      </c>
      <c r="D312" s="23"/>
      <c r="E312" s="23"/>
    </row>
    <row r="313" spans="1:5" ht="20" customHeight="1">
      <c r="A313" s="27">
        <v>6</v>
      </c>
      <c r="B313" s="24">
        <v>11</v>
      </c>
      <c r="C313" s="21" t="s">
        <v>169471</v>
      </c>
      <c r="D313" s="23"/>
      <c r="E313" s="23"/>
    </row>
    <row r="314" spans="1:5" ht="20" customHeight="1">
      <c r="A314" s="27">
        <v>6</v>
      </c>
      <c r="B314" s="24">
        <v>12</v>
      </c>
      <c r="C314" s="21" t="s">
        <v>169498</v>
      </c>
      <c r="D314" s="23"/>
      <c r="E314" s="23"/>
    </row>
    <row r="315" spans="1:5" ht="20" customHeight="1">
      <c r="A315" s="27">
        <v>6</v>
      </c>
      <c r="B315" s="24">
        <v>13</v>
      </c>
      <c r="C315" s="21" t="s">
        <v>169465</v>
      </c>
      <c r="D315" s="23"/>
      <c r="E315" s="23"/>
    </row>
    <row r="316" spans="1:5" ht="20" customHeight="1">
      <c r="A316" s="27">
        <v>6</v>
      </c>
      <c r="B316" s="24">
        <v>14</v>
      </c>
      <c r="C316" s="21" t="s">
        <v>169473</v>
      </c>
      <c r="D316" s="23"/>
      <c r="E316" s="23"/>
    </row>
    <row r="317" spans="1:5" ht="20" customHeight="1">
      <c r="A317" s="27">
        <v>6</v>
      </c>
      <c r="B317" s="24">
        <v>15</v>
      </c>
      <c r="C317" s="21" t="s">
        <v>169486</v>
      </c>
      <c r="D317" s="23"/>
      <c r="E317" s="23"/>
    </row>
    <row r="318" spans="1:5" ht="20" customHeight="1">
      <c r="A318" s="27">
        <v>6</v>
      </c>
      <c r="B318" s="24">
        <v>16</v>
      </c>
      <c r="C318" s="21" t="s">
        <v>169442</v>
      </c>
      <c r="D318" s="23"/>
      <c r="E318" s="23"/>
    </row>
    <row r="319" spans="1:5" ht="20" customHeight="1">
      <c r="A319" s="27">
        <v>6</v>
      </c>
      <c r="B319" s="24">
        <v>17</v>
      </c>
      <c r="C319" s="22">
        <v>0</v>
      </c>
      <c r="D319" s="23"/>
      <c r="E319" s="23"/>
    </row>
    <row r="320" spans="1:5" ht="20" customHeight="1">
      <c r="A320" s="27">
        <v>6</v>
      </c>
      <c r="B320" s="24">
        <v>18</v>
      </c>
      <c r="C320" s="21" t="s">
        <v>169480</v>
      </c>
      <c r="D320" s="23"/>
      <c r="E320" s="23"/>
    </row>
    <row r="321" spans="1:5" ht="20" customHeight="1">
      <c r="A321" s="27">
        <v>6</v>
      </c>
      <c r="B321" s="24">
        <v>19</v>
      </c>
      <c r="C321" s="21" t="s">
        <v>169474</v>
      </c>
      <c r="D321" s="23"/>
      <c r="E321" s="23"/>
    </row>
    <row r="322" spans="1:5" ht="20" customHeight="1">
      <c r="A322" s="27">
        <v>6</v>
      </c>
      <c r="B322" s="24">
        <v>20</v>
      </c>
      <c r="C322" s="21" t="s">
        <v>169433</v>
      </c>
      <c r="D322" s="23"/>
      <c r="E322" s="23"/>
    </row>
    <row r="323" spans="1:5" ht="20" customHeight="1">
      <c r="A323" s="27">
        <v>6</v>
      </c>
      <c r="B323" s="24">
        <v>21</v>
      </c>
      <c r="C323" s="21" t="s">
        <v>169435</v>
      </c>
      <c r="D323" s="23"/>
      <c r="E323" s="23"/>
    </row>
    <row r="324" spans="1:5" ht="20" customHeight="1">
      <c r="A324" s="27">
        <v>6</v>
      </c>
      <c r="B324" s="24">
        <v>22</v>
      </c>
      <c r="C324" s="21" t="s">
        <v>169433</v>
      </c>
      <c r="D324" s="23"/>
      <c r="E324" s="23"/>
    </row>
    <row r="325" spans="1:5" ht="20" customHeight="1">
      <c r="A325" s="27">
        <v>6</v>
      </c>
      <c r="B325" s="24">
        <v>23</v>
      </c>
      <c r="C325" s="21" t="s">
        <v>169502</v>
      </c>
      <c r="D325" s="23"/>
      <c r="E325" s="23"/>
    </row>
    <row r="326" spans="1:5" ht="20" customHeight="1">
      <c r="A326" s="27">
        <v>6</v>
      </c>
      <c r="B326" s="24">
        <v>24</v>
      </c>
      <c r="C326" s="21" t="s">
        <v>169464</v>
      </c>
      <c r="D326" s="23"/>
      <c r="E326" s="23"/>
    </row>
    <row r="327" spans="1:5" ht="20" customHeight="1">
      <c r="A327" s="27">
        <v>6</v>
      </c>
      <c r="B327" s="24">
        <v>25</v>
      </c>
      <c r="C327" s="21" t="s">
        <v>169459</v>
      </c>
      <c r="D327" s="23"/>
      <c r="E327" s="23"/>
    </row>
    <row r="328" spans="1:5" ht="20" customHeight="1">
      <c r="A328" s="27">
        <v>6</v>
      </c>
      <c r="B328" s="24">
        <v>26</v>
      </c>
      <c r="C328" s="21" t="s">
        <v>169493</v>
      </c>
      <c r="D328" s="23"/>
      <c r="E328" s="23"/>
    </row>
    <row r="329" spans="1:5" ht="20" customHeight="1">
      <c r="A329" s="27">
        <v>6</v>
      </c>
      <c r="B329" s="24">
        <v>27</v>
      </c>
      <c r="C329" s="21" t="s">
        <v>169456</v>
      </c>
      <c r="D329" s="23"/>
      <c r="E329" s="23"/>
    </row>
    <row r="330" spans="1:5" ht="20" customHeight="1">
      <c r="A330" s="27">
        <v>6</v>
      </c>
      <c r="B330" s="24">
        <v>28</v>
      </c>
      <c r="C330" s="21" t="s">
        <v>169514</v>
      </c>
      <c r="D330" s="23"/>
      <c r="E330" s="23"/>
    </row>
    <row r="331" spans="1:5" ht="20" customHeight="1">
      <c r="A331" s="27">
        <v>6</v>
      </c>
      <c r="B331" s="24">
        <v>29</v>
      </c>
      <c r="C331" s="21" t="s">
        <v>169467</v>
      </c>
      <c r="D331" s="23"/>
      <c r="E331" s="23"/>
    </row>
    <row r="332" spans="1:5" ht="20" customHeight="1">
      <c r="A332" s="27">
        <v>6</v>
      </c>
      <c r="B332" s="24">
        <v>30</v>
      </c>
      <c r="C332" s="21" t="s">
        <v>169464</v>
      </c>
      <c r="D332" s="23"/>
      <c r="E332" s="23"/>
    </row>
    <row r="333" spans="1:5" ht="20" customHeight="1">
      <c r="A333" s="27">
        <v>6</v>
      </c>
      <c r="B333" s="24">
        <v>31</v>
      </c>
      <c r="C333" s="21" t="s">
        <v>169445</v>
      </c>
      <c r="D333" s="23"/>
      <c r="E333" s="23"/>
    </row>
    <row r="334" spans="1:5" ht="20" customHeight="1">
      <c r="A334" s="27">
        <v>6</v>
      </c>
      <c r="B334" s="24">
        <v>32</v>
      </c>
      <c r="C334" s="21" t="s">
        <v>169516</v>
      </c>
      <c r="D334" s="23"/>
      <c r="E334" s="23"/>
    </row>
    <row r="335" spans="1:5" ht="20" customHeight="1">
      <c r="A335" s="27">
        <v>6</v>
      </c>
      <c r="B335" s="24">
        <v>33</v>
      </c>
      <c r="C335" s="21" t="s">
        <v>169470</v>
      </c>
      <c r="D335" s="23"/>
      <c r="E335" s="23"/>
    </row>
    <row r="336" spans="1:5" ht="20" customHeight="1">
      <c r="A336" s="27">
        <v>6</v>
      </c>
      <c r="B336" s="24">
        <v>34</v>
      </c>
      <c r="C336" s="21" t="s">
        <v>169470</v>
      </c>
      <c r="D336" s="23"/>
      <c r="E336" s="23"/>
    </row>
    <row r="337" spans="1:5" ht="20" customHeight="1">
      <c r="A337" s="27">
        <v>6</v>
      </c>
      <c r="B337" s="24">
        <v>35</v>
      </c>
      <c r="C337" s="21" t="s">
        <v>169503</v>
      </c>
      <c r="D337" s="23"/>
      <c r="E337" s="23"/>
    </row>
    <row r="338" spans="1:5" ht="20" customHeight="1">
      <c r="A338" s="27">
        <v>6</v>
      </c>
      <c r="B338" s="24">
        <v>36</v>
      </c>
      <c r="C338" s="21" t="s">
        <v>169447</v>
      </c>
      <c r="D338" s="23"/>
      <c r="E338" s="23"/>
    </row>
    <row r="339" spans="1:5" ht="20" customHeight="1">
      <c r="A339" s="27">
        <v>6</v>
      </c>
      <c r="B339" s="24">
        <v>37</v>
      </c>
      <c r="C339" s="21" t="s">
        <v>169495</v>
      </c>
      <c r="D339" s="23"/>
      <c r="E339" s="23"/>
    </row>
    <row r="340" spans="1:5" ht="20" customHeight="1">
      <c r="A340" s="27">
        <v>6</v>
      </c>
      <c r="B340" s="24">
        <v>38</v>
      </c>
      <c r="C340" s="21" t="s">
        <v>169513</v>
      </c>
      <c r="D340" s="23"/>
      <c r="E340" s="23"/>
    </row>
    <row r="341" spans="1:5" ht="20" customHeight="1">
      <c r="A341" s="27">
        <v>6</v>
      </c>
      <c r="B341" s="24">
        <v>39</v>
      </c>
      <c r="C341" s="21" t="s">
        <v>169431</v>
      </c>
      <c r="D341" s="23"/>
      <c r="E341" s="23"/>
    </row>
    <row r="342" spans="1:5" ht="20" customHeight="1">
      <c r="A342" s="27">
        <v>6</v>
      </c>
      <c r="B342" s="24">
        <v>40</v>
      </c>
      <c r="C342" s="21" t="s">
        <v>169495</v>
      </c>
      <c r="D342" s="23"/>
      <c r="E342" s="23"/>
    </row>
    <row r="343" spans="1:5" ht="20" customHeight="1">
      <c r="A343" s="27">
        <v>6</v>
      </c>
      <c r="B343" s="24">
        <v>41</v>
      </c>
      <c r="C343" s="21" t="s">
        <v>169511</v>
      </c>
      <c r="D343" s="23"/>
      <c r="E343" s="23"/>
    </row>
    <row r="344" spans="1:5" ht="20" customHeight="1">
      <c r="A344" s="27">
        <v>6</v>
      </c>
      <c r="B344" s="24">
        <v>42</v>
      </c>
      <c r="C344" s="21" t="s">
        <v>169441</v>
      </c>
      <c r="D344" s="23"/>
      <c r="E344" s="23"/>
    </row>
    <row r="345" spans="1:5" ht="20" customHeight="1">
      <c r="A345" s="27">
        <v>6</v>
      </c>
      <c r="B345" s="24">
        <v>43</v>
      </c>
      <c r="C345" s="21" t="s">
        <v>169441</v>
      </c>
      <c r="D345" s="23"/>
      <c r="E345" s="23"/>
    </row>
    <row r="346" spans="1:5" ht="20" customHeight="1">
      <c r="A346" s="27">
        <v>6</v>
      </c>
      <c r="B346" s="24">
        <v>44</v>
      </c>
      <c r="C346" s="21" t="s">
        <v>169441</v>
      </c>
      <c r="D346" s="23"/>
      <c r="E346" s="23"/>
    </row>
    <row r="347" spans="1:5" ht="20" customHeight="1">
      <c r="A347" s="27">
        <v>6</v>
      </c>
      <c r="B347" s="24">
        <v>45</v>
      </c>
      <c r="C347" s="21" t="s">
        <v>169496</v>
      </c>
      <c r="D347" s="23"/>
      <c r="E347" s="23"/>
    </row>
    <row r="348" spans="1:5" ht="20" customHeight="1">
      <c r="A348" s="27">
        <v>6</v>
      </c>
      <c r="B348" s="24">
        <v>46</v>
      </c>
      <c r="C348" s="21" t="s">
        <v>169496</v>
      </c>
      <c r="D348" s="23"/>
      <c r="E348" s="23"/>
    </row>
    <row r="349" spans="1:5" ht="20" customHeight="1">
      <c r="A349" s="27">
        <v>6</v>
      </c>
      <c r="B349" s="24">
        <v>47</v>
      </c>
      <c r="C349" s="21" t="s">
        <v>169441</v>
      </c>
      <c r="D349" s="23"/>
      <c r="E349" s="23"/>
    </row>
    <row r="350" spans="1:5" ht="20" customHeight="1">
      <c r="A350" s="27">
        <v>6</v>
      </c>
      <c r="B350" s="24">
        <v>48</v>
      </c>
      <c r="C350" s="21" t="s">
        <v>169453</v>
      </c>
      <c r="D350" s="23"/>
      <c r="E350" s="23"/>
    </row>
    <row r="351" spans="1:5" ht="20" customHeight="1">
      <c r="A351" s="27">
        <v>6</v>
      </c>
      <c r="B351" s="24">
        <v>49</v>
      </c>
      <c r="C351" s="21" t="s">
        <v>169463</v>
      </c>
      <c r="D351" s="23"/>
      <c r="E351" s="23"/>
    </row>
    <row r="352" spans="1:5" ht="20" customHeight="1">
      <c r="A352" s="27">
        <v>6</v>
      </c>
      <c r="B352" s="24">
        <v>50</v>
      </c>
      <c r="C352" s="21" t="s">
        <v>169453</v>
      </c>
      <c r="D352" s="23"/>
      <c r="E352" s="23"/>
    </row>
    <row r="353" spans="1:5" ht="20" customHeight="1">
      <c r="A353" s="27">
        <v>6</v>
      </c>
      <c r="B353" s="24">
        <v>51</v>
      </c>
      <c r="C353" s="21" t="s">
        <v>29</v>
      </c>
      <c r="D353" s="23"/>
      <c r="E353" s="23"/>
    </row>
    <row r="354" spans="1:5" ht="20" customHeight="1">
      <c r="A354" s="27">
        <v>6</v>
      </c>
      <c r="B354" s="24">
        <v>52</v>
      </c>
      <c r="C354" s="21" t="s">
        <v>169453</v>
      </c>
      <c r="D354" s="23"/>
      <c r="E354" s="23"/>
    </row>
    <row r="355" spans="1:5" ht="20" customHeight="1">
      <c r="A355" s="27">
        <v>6</v>
      </c>
      <c r="B355" s="24">
        <v>53</v>
      </c>
      <c r="C355" s="21" t="s">
        <v>169463</v>
      </c>
      <c r="D355" s="23"/>
      <c r="E355" s="23"/>
    </row>
    <row r="356" spans="1:5" ht="20" customHeight="1">
      <c r="A356" s="27">
        <v>6</v>
      </c>
      <c r="B356" s="24">
        <v>54</v>
      </c>
      <c r="C356" s="21" t="s">
        <v>169463</v>
      </c>
      <c r="D356" s="23"/>
      <c r="E356" s="23"/>
    </row>
    <row r="357" spans="1:5" ht="20" customHeight="1">
      <c r="A357" s="27">
        <v>6</v>
      </c>
      <c r="B357" s="24">
        <v>55</v>
      </c>
      <c r="C357" s="21" t="s">
        <v>169500</v>
      </c>
      <c r="D357" s="23"/>
      <c r="E357" s="23"/>
    </row>
    <row r="358" spans="1:5" ht="20" customHeight="1">
      <c r="A358" s="27">
        <v>6</v>
      </c>
      <c r="B358" s="24">
        <v>56</v>
      </c>
      <c r="C358" s="21" t="s">
        <v>169463</v>
      </c>
      <c r="D358" s="23"/>
      <c r="E358" s="23"/>
    </row>
    <row r="359" spans="1:5" ht="20" customHeight="1">
      <c r="A359" s="27">
        <v>6</v>
      </c>
      <c r="B359" s="24">
        <v>57</v>
      </c>
      <c r="C359" s="21" t="s">
        <v>29</v>
      </c>
      <c r="D359" s="23"/>
      <c r="E359" s="23"/>
    </row>
    <row r="360" spans="1:5" ht="20" customHeight="1">
      <c r="A360" s="27">
        <v>6</v>
      </c>
      <c r="B360" s="24">
        <v>58</v>
      </c>
      <c r="C360" s="21" t="s">
        <v>169430</v>
      </c>
      <c r="D360" s="23"/>
      <c r="E360" s="23"/>
    </row>
    <row r="361" spans="1:5" ht="20" customHeight="1">
      <c r="A361" s="27">
        <v>6</v>
      </c>
      <c r="B361" s="24">
        <v>59</v>
      </c>
      <c r="C361" s="21" t="s">
        <v>29</v>
      </c>
      <c r="D361" s="23"/>
      <c r="E361" s="23"/>
    </row>
    <row r="362" spans="1:5" ht="20" customHeight="1">
      <c r="A362" s="27">
        <v>6</v>
      </c>
      <c r="B362" s="24">
        <v>60</v>
      </c>
      <c r="C362" s="21" t="s">
        <v>169430</v>
      </c>
      <c r="D362" s="23"/>
      <c r="E362" s="23"/>
    </row>
    <row r="363" spans="1:5" ht="20" customHeight="1">
      <c r="A363" s="27">
        <v>6</v>
      </c>
      <c r="B363" s="24">
        <v>61</v>
      </c>
      <c r="C363" s="21" t="s">
        <v>169430</v>
      </c>
      <c r="D363" s="23"/>
      <c r="E363" s="23"/>
    </row>
    <row r="364" spans="1:5" ht="20" customHeight="1">
      <c r="A364" s="27">
        <v>6</v>
      </c>
      <c r="B364" s="24">
        <v>62</v>
      </c>
      <c r="C364" s="21" t="s">
        <v>169430</v>
      </c>
      <c r="D364" s="23"/>
      <c r="E364" s="23"/>
    </row>
    <row r="365" spans="1:5" ht="20" customHeight="1">
      <c r="A365" s="27">
        <v>6</v>
      </c>
      <c r="B365" s="24">
        <v>63</v>
      </c>
      <c r="C365" s="21" t="s">
        <v>169430</v>
      </c>
      <c r="D365" s="23"/>
      <c r="E365" s="23"/>
    </row>
    <row r="366" spans="1:5" ht="20" customHeight="1">
      <c r="A366" s="27">
        <v>7</v>
      </c>
      <c r="B366" s="24">
        <v>7</v>
      </c>
      <c r="C366" s="21" t="s">
        <v>169514</v>
      </c>
      <c r="D366" s="23"/>
      <c r="E366" s="23"/>
    </row>
    <row r="367" spans="1:5" ht="20" customHeight="1">
      <c r="A367" s="27">
        <v>7</v>
      </c>
      <c r="B367" s="24">
        <v>8</v>
      </c>
      <c r="C367" s="21" t="s">
        <v>169436</v>
      </c>
      <c r="D367" s="23"/>
      <c r="E367" s="23"/>
    </row>
    <row r="368" spans="1:5" ht="20" customHeight="1">
      <c r="A368" s="27">
        <v>7</v>
      </c>
      <c r="B368" s="24">
        <v>9</v>
      </c>
      <c r="C368" s="21" t="s">
        <v>169466</v>
      </c>
      <c r="D368" s="23"/>
      <c r="E368" s="23"/>
    </row>
    <row r="369" spans="1:5" ht="20" customHeight="1">
      <c r="A369" s="27">
        <v>7</v>
      </c>
      <c r="B369" s="24">
        <v>10</v>
      </c>
      <c r="C369" s="21" t="s">
        <v>169464</v>
      </c>
      <c r="D369" s="23"/>
      <c r="E369" s="23"/>
    </row>
    <row r="370" spans="1:5" ht="20" customHeight="1">
      <c r="A370" s="27">
        <v>7</v>
      </c>
      <c r="B370" s="24">
        <v>11</v>
      </c>
      <c r="C370" s="21" t="s">
        <v>169501</v>
      </c>
      <c r="D370" s="23"/>
      <c r="E370" s="23"/>
    </row>
    <row r="371" spans="1:5" ht="20" customHeight="1">
      <c r="A371" s="27">
        <v>7</v>
      </c>
      <c r="B371" s="24">
        <v>12</v>
      </c>
      <c r="C371" s="21" t="s">
        <v>169471</v>
      </c>
      <c r="D371" s="23"/>
      <c r="E371" s="23"/>
    </row>
    <row r="372" spans="1:5" ht="20" customHeight="1">
      <c r="A372" s="27">
        <v>7</v>
      </c>
      <c r="B372" s="24">
        <v>13</v>
      </c>
      <c r="C372" s="21" t="s">
        <v>169498</v>
      </c>
      <c r="D372" s="23"/>
      <c r="E372" s="23"/>
    </row>
    <row r="373" spans="1:5" ht="20" customHeight="1">
      <c r="A373" s="27">
        <v>7</v>
      </c>
      <c r="B373" s="24">
        <v>14</v>
      </c>
      <c r="C373" s="21" t="s">
        <v>169466</v>
      </c>
      <c r="D373" s="23"/>
      <c r="E373" s="23"/>
    </row>
    <row r="374" spans="1:5" ht="20" customHeight="1">
      <c r="A374" s="27">
        <v>7</v>
      </c>
      <c r="B374" s="24">
        <v>15</v>
      </c>
      <c r="C374" s="21" t="s">
        <v>169434</v>
      </c>
      <c r="D374" s="23"/>
      <c r="E374" s="23"/>
    </row>
    <row r="375" spans="1:5" ht="20" customHeight="1">
      <c r="A375" s="27">
        <v>7</v>
      </c>
      <c r="B375" s="24">
        <v>16</v>
      </c>
      <c r="C375" s="21" t="s">
        <v>169456</v>
      </c>
      <c r="D375" s="23"/>
      <c r="E375" s="23"/>
    </row>
    <row r="376" spans="1:5" ht="20" customHeight="1">
      <c r="A376" s="27">
        <v>7</v>
      </c>
      <c r="B376" s="24">
        <v>17</v>
      </c>
      <c r="C376" s="21" t="s">
        <v>169434</v>
      </c>
      <c r="D376" s="23"/>
      <c r="E376" s="23"/>
    </row>
    <row r="377" spans="1:5" ht="20" customHeight="1">
      <c r="A377" s="27">
        <v>7</v>
      </c>
      <c r="B377" s="24">
        <v>18</v>
      </c>
      <c r="C377" s="21" t="s">
        <v>169442</v>
      </c>
      <c r="D377" s="23"/>
      <c r="E377" s="23"/>
    </row>
    <row r="378" spans="1:5" ht="20" customHeight="1">
      <c r="A378" s="27">
        <v>7</v>
      </c>
      <c r="B378" s="24">
        <v>19</v>
      </c>
      <c r="C378" s="21" t="s">
        <v>169444</v>
      </c>
      <c r="D378" s="23"/>
      <c r="E378" s="23"/>
    </row>
    <row r="379" spans="1:5" ht="20" customHeight="1">
      <c r="A379" s="27">
        <v>7</v>
      </c>
      <c r="B379" s="24">
        <v>20</v>
      </c>
      <c r="C379" s="21" t="s">
        <v>169437</v>
      </c>
      <c r="D379" s="23"/>
      <c r="E379" s="23"/>
    </row>
    <row r="380" spans="1:5" ht="20" customHeight="1">
      <c r="A380" s="27">
        <v>7</v>
      </c>
      <c r="B380" s="24">
        <v>21</v>
      </c>
      <c r="C380" s="21" t="s">
        <v>169434</v>
      </c>
      <c r="D380" s="23"/>
      <c r="E380" s="23"/>
    </row>
    <row r="381" spans="1:5" ht="20" customHeight="1">
      <c r="A381" s="27">
        <v>7</v>
      </c>
      <c r="B381" s="24">
        <v>22</v>
      </c>
      <c r="C381" s="21" t="s">
        <v>169448</v>
      </c>
      <c r="D381" s="23"/>
      <c r="E381" s="23"/>
    </row>
    <row r="382" spans="1:5" ht="20" customHeight="1">
      <c r="A382" s="27">
        <v>7</v>
      </c>
      <c r="B382" s="24">
        <v>23</v>
      </c>
      <c r="C382" s="21" t="s">
        <v>169479</v>
      </c>
      <c r="D382" s="23"/>
      <c r="E382" s="23"/>
    </row>
    <row r="383" spans="1:5" ht="20" customHeight="1">
      <c r="A383" s="27">
        <v>7</v>
      </c>
      <c r="B383" s="24">
        <v>24</v>
      </c>
      <c r="C383" s="21" t="s">
        <v>169483</v>
      </c>
      <c r="D383" s="23"/>
      <c r="E383" s="23"/>
    </row>
    <row r="384" spans="1:5" ht="20" customHeight="1">
      <c r="A384" s="27">
        <v>7</v>
      </c>
      <c r="B384" s="24">
        <v>25</v>
      </c>
      <c r="C384" s="21" t="s">
        <v>169481</v>
      </c>
      <c r="D384" s="23"/>
      <c r="E384" s="23"/>
    </row>
    <row r="385" spans="1:5" ht="20" customHeight="1">
      <c r="A385" s="27">
        <v>7</v>
      </c>
      <c r="B385" s="24">
        <v>26</v>
      </c>
      <c r="C385" s="21" t="s">
        <v>169434</v>
      </c>
      <c r="D385" s="23"/>
      <c r="E385" s="23"/>
    </row>
    <row r="386" spans="1:5" ht="20" customHeight="1">
      <c r="A386" s="27">
        <v>7</v>
      </c>
      <c r="B386" s="24">
        <v>27</v>
      </c>
      <c r="C386" s="21" t="s">
        <v>169446</v>
      </c>
      <c r="D386" s="23"/>
      <c r="E386" s="23"/>
    </row>
    <row r="387" spans="1:5" ht="20" customHeight="1">
      <c r="A387" s="27">
        <v>7</v>
      </c>
      <c r="B387" s="24">
        <v>28</v>
      </c>
      <c r="C387" s="21" t="s">
        <v>169473</v>
      </c>
      <c r="D387" s="23"/>
      <c r="E387" s="23"/>
    </row>
    <row r="388" spans="1:5" ht="20" customHeight="1">
      <c r="A388" s="27">
        <v>7</v>
      </c>
      <c r="B388" s="24">
        <v>29</v>
      </c>
      <c r="C388" s="21" t="s">
        <v>169445</v>
      </c>
      <c r="D388" s="23"/>
      <c r="E388" s="23"/>
    </row>
    <row r="389" spans="1:5" ht="20" customHeight="1">
      <c r="A389" s="27">
        <v>7</v>
      </c>
      <c r="B389" s="24">
        <v>30</v>
      </c>
      <c r="C389" s="21" t="s">
        <v>169468</v>
      </c>
      <c r="D389" s="23"/>
      <c r="E389" s="23"/>
    </row>
    <row r="390" spans="1:5" ht="20" customHeight="1">
      <c r="A390" s="27">
        <v>7</v>
      </c>
      <c r="B390" s="24">
        <v>31</v>
      </c>
      <c r="C390" s="21" t="s">
        <v>169465</v>
      </c>
      <c r="D390" s="23"/>
      <c r="E390" s="23"/>
    </row>
    <row r="391" spans="1:5" ht="20" customHeight="1">
      <c r="A391" s="27">
        <v>7</v>
      </c>
      <c r="B391" s="24">
        <v>32</v>
      </c>
      <c r="C391" s="21" t="s">
        <v>169507</v>
      </c>
      <c r="D391" s="23"/>
      <c r="E391" s="23"/>
    </row>
    <row r="392" spans="1:5" ht="20" customHeight="1">
      <c r="A392" s="27">
        <v>7</v>
      </c>
      <c r="B392" s="24">
        <v>33</v>
      </c>
      <c r="C392" s="21" t="s">
        <v>169475</v>
      </c>
      <c r="D392" s="23"/>
      <c r="E392" s="23"/>
    </row>
    <row r="393" spans="1:5" ht="20" customHeight="1">
      <c r="A393" s="27">
        <v>7</v>
      </c>
      <c r="B393" s="24">
        <v>34</v>
      </c>
      <c r="C393" s="21" t="s">
        <v>169458</v>
      </c>
      <c r="D393" s="23"/>
      <c r="E393" s="23"/>
    </row>
    <row r="394" spans="1:5" ht="20" customHeight="1">
      <c r="A394" s="27">
        <v>7</v>
      </c>
      <c r="B394" s="24">
        <v>35</v>
      </c>
      <c r="C394" s="21" t="s">
        <v>169470</v>
      </c>
      <c r="D394" s="23"/>
      <c r="E394" s="23"/>
    </row>
    <row r="395" spans="1:5" ht="20" customHeight="1">
      <c r="A395" s="27">
        <v>7</v>
      </c>
      <c r="B395" s="24">
        <v>36</v>
      </c>
      <c r="C395" s="21" t="s">
        <v>169484</v>
      </c>
      <c r="D395" s="23"/>
      <c r="E395" s="23"/>
    </row>
    <row r="396" spans="1:5" ht="20" customHeight="1">
      <c r="A396" s="27">
        <v>7</v>
      </c>
      <c r="B396" s="24">
        <v>37</v>
      </c>
      <c r="C396" s="21" t="s">
        <v>169482</v>
      </c>
      <c r="D396" s="23"/>
      <c r="E396" s="23"/>
    </row>
    <row r="397" spans="1:5" ht="20" customHeight="1">
      <c r="A397" s="27">
        <v>7</v>
      </c>
      <c r="B397" s="24">
        <v>38</v>
      </c>
      <c r="C397" s="21" t="s">
        <v>169451</v>
      </c>
      <c r="D397" s="23"/>
      <c r="E397" s="23"/>
    </row>
    <row r="398" spans="1:5" ht="20" customHeight="1">
      <c r="A398" s="27">
        <v>7</v>
      </c>
      <c r="B398" s="24">
        <v>39</v>
      </c>
      <c r="C398" s="21" t="s">
        <v>169475</v>
      </c>
      <c r="D398" s="23"/>
      <c r="E398" s="23"/>
    </row>
    <row r="399" spans="1:5" ht="20" customHeight="1">
      <c r="A399" s="27">
        <v>7</v>
      </c>
      <c r="B399" s="24">
        <v>40</v>
      </c>
      <c r="C399" s="21" t="s">
        <v>169458</v>
      </c>
      <c r="D399" s="23"/>
      <c r="E399" s="23"/>
    </row>
    <row r="400" spans="1:5" ht="20" customHeight="1">
      <c r="A400" s="27">
        <v>7</v>
      </c>
      <c r="B400" s="24">
        <v>41</v>
      </c>
      <c r="C400" s="21" t="s">
        <v>169497</v>
      </c>
      <c r="D400" s="23"/>
      <c r="E400" s="23"/>
    </row>
    <row r="401" spans="1:5" ht="20" customHeight="1">
      <c r="A401" s="27">
        <v>7</v>
      </c>
      <c r="B401" s="24">
        <v>42</v>
      </c>
      <c r="C401" s="21" t="s">
        <v>169508</v>
      </c>
      <c r="D401" s="23"/>
      <c r="E401" s="23"/>
    </row>
    <row r="402" spans="1:5" ht="20" customHeight="1">
      <c r="A402" s="27">
        <v>7</v>
      </c>
      <c r="B402" s="24">
        <v>43</v>
      </c>
      <c r="C402" s="21" t="s">
        <v>169512</v>
      </c>
      <c r="D402" s="23"/>
      <c r="E402" s="23"/>
    </row>
    <row r="403" spans="1:5" ht="20" customHeight="1">
      <c r="A403" s="27">
        <v>7</v>
      </c>
      <c r="B403" s="24">
        <v>44</v>
      </c>
      <c r="C403" s="21" t="s">
        <v>169441</v>
      </c>
      <c r="D403" s="23"/>
      <c r="E403" s="23"/>
    </row>
    <row r="404" spans="1:5" ht="20" customHeight="1">
      <c r="A404" s="27">
        <v>7</v>
      </c>
      <c r="B404" s="24">
        <v>45</v>
      </c>
      <c r="C404" s="21" t="s">
        <v>169441</v>
      </c>
      <c r="D404" s="23"/>
      <c r="E404" s="23"/>
    </row>
    <row r="405" spans="1:5" ht="20" customHeight="1">
      <c r="A405" s="27">
        <v>7</v>
      </c>
      <c r="B405" s="24">
        <v>46</v>
      </c>
      <c r="C405" s="21" t="s">
        <v>169472</v>
      </c>
      <c r="D405" s="23"/>
      <c r="E405" s="23"/>
    </row>
    <row r="406" spans="1:5" ht="20" customHeight="1">
      <c r="A406" s="27">
        <v>7</v>
      </c>
      <c r="B406" s="24">
        <v>47</v>
      </c>
      <c r="C406" s="21" t="s">
        <v>169496</v>
      </c>
      <c r="D406" s="23"/>
      <c r="E406" s="23"/>
    </row>
    <row r="407" spans="1:5" ht="20" customHeight="1">
      <c r="A407" s="27">
        <v>7</v>
      </c>
      <c r="B407" s="24">
        <v>48</v>
      </c>
      <c r="C407" s="21" t="s">
        <v>169512</v>
      </c>
      <c r="D407" s="23"/>
      <c r="E407" s="23"/>
    </row>
    <row r="408" spans="1:5" ht="20" customHeight="1">
      <c r="A408" s="27">
        <v>7</v>
      </c>
      <c r="B408" s="24">
        <v>49</v>
      </c>
      <c r="C408" s="21" t="s">
        <v>169463</v>
      </c>
      <c r="D408" s="23"/>
      <c r="E408" s="23"/>
    </row>
    <row r="409" spans="1:5" ht="20" customHeight="1">
      <c r="A409" s="27">
        <v>7</v>
      </c>
      <c r="B409" s="24">
        <v>50</v>
      </c>
      <c r="C409" s="21" t="s">
        <v>169463</v>
      </c>
      <c r="D409" s="23"/>
      <c r="E409" s="23"/>
    </row>
    <row r="410" spans="1:5" ht="20" customHeight="1">
      <c r="A410" s="27">
        <v>7</v>
      </c>
      <c r="B410" s="24">
        <v>51</v>
      </c>
      <c r="C410" s="21" t="s">
        <v>169453</v>
      </c>
      <c r="D410" s="23"/>
      <c r="E410" s="23"/>
    </row>
    <row r="411" spans="1:5" ht="20" customHeight="1">
      <c r="A411" s="27">
        <v>7</v>
      </c>
      <c r="B411" s="24">
        <v>52</v>
      </c>
      <c r="C411" s="21" t="s">
        <v>169463</v>
      </c>
      <c r="D411" s="23"/>
      <c r="E411" s="23"/>
    </row>
    <row r="412" spans="1:5" ht="20" customHeight="1">
      <c r="A412" s="27">
        <v>7</v>
      </c>
      <c r="B412" s="24">
        <v>53</v>
      </c>
      <c r="C412" s="21" t="s">
        <v>169453</v>
      </c>
      <c r="D412" s="23"/>
      <c r="E412" s="23"/>
    </row>
    <row r="413" spans="1:5" ht="20" customHeight="1">
      <c r="A413" s="27">
        <v>7</v>
      </c>
      <c r="B413" s="24">
        <v>54</v>
      </c>
      <c r="C413" s="21" t="s">
        <v>169463</v>
      </c>
      <c r="D413" s="23"/>
      <c r="E413" s="23"/>
    </row>
    <row r="414" spans="1:5" ht="20" customHeight="1">
      <c r="A414" s="27">
        <v>7</v>
      </c>
      <c r="B414" s="24">
        <v>55</v>
      </c>
      <c r="C414" s="21" t="s">
        <v>169463</v>
      </c>
      <c r="D414" s="23"/>
      <c r="E414" s="23"/>
    </row>
    <row r="415" spans="1:5" ht="20" customHeight="1">
      <c r="A415" s="27">
        <v>7</v>
      </c>
      <c r="B415" s="24">
        <v>56</v>
      </c>
      <c r="C415" s="21" t="s">
        <v>169463</v>
      </c>
      <c r="D415" s="23"/>
      <c r="E415" s="23"/>
    </row>
    <row r="416" spans="1:5" ht="20" customHeight="1">
      <c r="A416" s="27">
        <v>7</v>
      </c>
      <c r="B416" s="24">
        <v>57</v>
      </c>
      <c r="C416" s="21" t="s">
        <v>169463</v>
      </c>
      <c r="D416" s="23"/>
      <c r="E416" s="23"/>
    </row>
    <row r="417" spans="1:5" ht="20" customHeight="1">
      <c r="A417" s="27">
        <v>7</v>
      </c>
      <c r="B417" s="24">
        <v>58</v>
      </c>
      <c r="C417" s="21" t="s">
        <v>29</v>
      </c>
      <c r="D417" s="23"/>
      <c r="E417" s="23"/>
    </row>
    <row r="418" spans="1:5" ht="20" customHeight="1">
      <c r="A418" s="27">
        <v>7</v>
      </c>
      <c r="B418" s="24">
        <v>59</v>
      </c>
      <c r="C418" s="21" t="s">
        <v>169430</v>
      </c>
      <c r="D418" s="23"/>
      <c r="E418" s="23"/>
    </row>
    <row r="419" spans="1:5" ht="20" customHeight="1">
      <c r="A419" s="27">
        <v>7</v>
      </c>
      <c r="B419" s="24">
        <v>60</v>
      </c>
      <c r="C419" s="21" t="s">
        <v>169430</v>
      </c>
      <c r="D419" s="23"/>
      <c r="E419" s="23"/>
    </row>
    <row r="420" spans="1:5" ht="20" customHeight="1">
      <c r="A420" s="27">
        <v>7</v>
      </c>
      <c r="B420" s="24">
        <v>61</v>
      </c>
      <c r="C420" s="21" t="s">
        <v>169430</v>
      </c>
      <c r="D420" s="23"/>
      <c r="E420" s="23"/>
    </row>
    <row r="421" spans="1:5" ht="20" customHeight="1">
      <c r="A421" s="27">
        <v>7</v>
      </c>
      <c r="B421" s="24">
        <v>62</v>
      </c>
      <c r="C421" s="21" t="s">
        <v>169430</v>
      </c>
      <c r="D421" s="23"/>
      <c r="E421" s="23"/>
    </row>
    <row r="422" spans="1:5" ht="20" customHeight="1">
      <c r="A422" s="27">
        <v>7</v>
      </c>
      <c r="B422" s="24">
        <v>63</v>
      </c>
      <c r="C422" s="21" t="s">
        <v>169430</v>
      </c>
      <c r="D422" s="23"/>
      <c r="E422" s="23"/>
    </row>
    <row r="423" spans="1:5" ht="20" customHeight="1">
      <c r="A423" s="27">
        <v>8</v>
      </c>
      <c r="B423" s="24">
        <v>8</v>
      </c>
      <c r="C423" s="21" t="s">
        <v>169474</v>
      </c>
      <c r="D423" s="23"/>
      <c r="E423" s="23"/>
    </row>
    <row r="424" spans="1:5" ht="20" customHeight="1">
      <c r="A424" s="27">
        <v>8</v>
      </c>
      <c r="B424" s="24">
        <v>9</v>
      </c>
      <c r="C424" s="21" t="s">
        <v>169476</v>
      </c>
      <c r="D424" s="23"/>
      <c r="E424" s="23"/>
    </row>
    <row r="425" spans="1:5" ht="20" customHeight="1">
      <c r="A425" s="27">
        <v>8</v>
      </c>
      <c r="B425" s="24">
        <v>10</v>
      </c>
      <c r="C425" s="21" t="s">
        <v>169486</v>
      </c>
      <c r="D425" s="23"/>
      <c r="E425" s="23"/>
    </row>
    <row r="426" spans="1:5" ht="20" customHeight="1">
      <c r="A426" s="27">
        <v>8</v>
      </c>
      <c r="B426" s="24">
        <v>11</v>
      </c>
      <c r="C426" s="21" t="s">
        <v>169438</v>
      </c>
      <c r="D426" s="23"/>
      <c r="E426" s="23"/>
    </row>
    <row r="427" spans="1:5" ht="20" customHeight="1">
      <c r="A427" s="27">
        <v>8</v>
      </c>
      <c r="B427" s="24">
        <v>12</v>
      </c>
      <c r="C427" s="21" t="s">
        <v>169443</v>
      </c>
      <c r="D427" s="23"/>
      <c r="E427" s="23"/>
    </row>
    <row r="428" spans="1:5" ht="20" customHeight="1">
      <c r="A428" s="27">
        <v>8</v>
      </c>
      <c r="B428" s="24">
        <v>13</v>
      </c>
      <c r="C428" s="21" t="s">
        <v>169462</v>
      </c>
      <c r="D428" s="23"/>
      <c r="E428" s="23"/>
    </row>
    <row r="429" spans="1:5" ht="20" customHeight="1">
      <c r="A429" s="27">
        <v>8</v>
      </c>
      <c r="B429" s="24">
        <v>14</v>
      </c>
      <c r="C429" s="21" t="s">
        <v>169452</v>
      </c>
      <c r="D429" s="23"/>
      <c r="E429" s="23"/>
    </row>
    <row r="430" spans="1:5" ht="20" customHeight="1">
      <c r="A430" s="27">
        <v>8</v>
      </c>
      <c r="B430" s="24">
        <v>15</v>
      </c>
      <c r="C430" s="21" t="s">
        <v>169474</v>
      </c>
      <c r="D430" s="23"/>
      <c r="E430" s="23"/>
    </row>
    <row r="431" spans="1:5" ht="20" customHeight="1">
      <c r="A431" s="27">
        <v>8</v>
      </c>
      <c r="B431" s="24">
        <v>16</v>
      </c>
      <c r="C431" s="21" t="s">
        <v>169454</v>
      </c>
      <c r="D431" s="23"/>
      <c r="E431" s="23"/>
    </row>
    <row r="432" spans="1:5" ht="20" customHeight="1">
      <c r="A432" s="27">
        <v>8</v>
      </c>
      <c r="B432" s="24">
        <v>17</v>
      </c>
      <c r="C432" s="21" t="s">
        <v>169456</v>
      </c>
      <c r="D432" s="23"/>
      <c r="E432" s="23"/>
    </row>
    <row r="433" spans="1:5" ht="20" customHeight="1">
      <c r="A433" s="27">
        <v>8</v>
      </c>
      <c r="B433" s="24">
        <v>18</v>
      </c>
      <c r="C433" s="21" t="s">
        <v>169434</v>
      </c>
      <c r="D433" s="23"/>
      <c r="E433" s="23"/>
    </row>
    <row r="434" spans="1:5" ht="20" customHeight="1">
      <c r="A434" s="27">
        <v>8</v>
      </c>
      <c r="B434" s="24">
        <v>19</v>
      </c>
      <c r="C434" s="21" t="s">
        <v>169442</v>
      </c>
      <c r="D434" s="23"/>
      <c r="E434" s="23"/>
    </row>
    <row r="435" spans="1:5" ht="20" customHeight="1">
      <c r="A435" s="27">
        <v>8</v>
      </c>
      <c r="B435" s="24">
        <v>20</v>
      </c>
      <c r="C435" s="21" t="s">
        <v>169444</v>
      </c>
      <c r="D435" s="23"/>
      <c r="E435" s="23"/>
    </row>
    <row r="436" spans="1:5" ht="20" customHeight="1">
      <c r="A436" s="27">
        <v>8</v>
      </c>
      <c r="B436" s="24">
        <v>21</v>
      </c>
      <c r="C436" s="21" t="s">
        <v>169502</v>
      </c>
      <c r="D436" s="23"/>
      <c r="E436" s="23"/>
    </row>
    <row r="437" spans="1:5" ht="20" customHeight="1">
      <c r="A437" s="27">
        <v>8</v>
      </c>
      <c r="B437" s="24">
        <v>22</v>
      </c>
      <c r="C437" s="21" t="s">
        <v>169434</v>
      </c>
      <c r="D437" s="23"/>
      <c r="E437" s="23"/>
    </row>
    <row r="438" spans="1:5" ht="20" customHeight="1">
      <c r="A438" s="27">
        <v>8</v>
      </c>
      <c r="B438" s="24">
        <v>23</v>
      </c>
      <c r="C438" s="21" t="s">
        <v>169448</v>
      </c>
      <c r="D438" s="23"/>
      <c r="E438" s="23"/>
    </row>
    <row r="439" spans="1:5" ht="20" customHeight="1">
      <c r="A439" s="27">
        <v>8</v>
      </c>
      <c r="B439" s="24">
        <v>24</v>
      </c>
      <c r="C439" s="21" t="s">
        <v>169443</v>
      </c>
      <c r="D439" s="23"/>
      <c r="E439" s="23"/>
    </row>
    <row r="440" spans="1:5" ht="20" customHeight="1">
      <c r="A440" s="27">
        <v>8</v>
      </c>
      <c r="B440" s="24">
        <v>25</v>
      </c>
      <c r="C440" s="21" t="s">
        <v>169486</v>
      </c>
      <c r="D440" s="23"/>
      <c r="E440" s="23"/>
    </row>
    <row r="441" spans="1:5" ht="20" customHeight="1">
      <c r="A441" s="27">
        <v>8</v>
      </c>
      <c r="B441" s="24">
        <v>26</v>
      </c>
      <c r="C441" s="21" t="s">
        <v>169476</v>
      </c>
      <c r="D441" s="23"/>
      <c r="E441" s="23"/>
    </row>
    <row r="442" spans="1:5" ht="20" customHeight="1">
      <c r="A442" s="27">
        <v>8</v>
      </c>
      <c r="B442" s="24">
        <v>27</v>
      </c>
      <c r="C442" s="21" t="s">
        <v>169440</v>
      </c>
      <c r="D442" s="23"/>
      <c r="E442" s="23"/>
    </row>
    <row r="443" spans="1:5" ht="20" customHeight="1">
      <c r="A443" s="27">
        <v>8</v>
      </c>
      <c r="B443" s="24">
        <v>28</v>
      </c>
      <c r="C443" s="21" t="s">
        <v>169446</v>
      </c>
      <c r="D443" s="23"/>
      <c r="E443" s="23"/>
    </row>
    <row r="444" spans="1:5" ht="20" customHeight="1">
      <c r="A444" s="27">
        <v>8</v>
      </c>
      <c r="B444" s="24">
        <v>29</v>
      </c>
      <c r="C444" s="21" t="s">
        <v>169481</v>
      </c>
      <c r="D444" s="23"/>
      <c r="E444" s="23"/>
    </row>
    <row r="445" spans="1:5" ht="20" customHeight="1">
      <c r="A445" s="27">
        <v>8</v>
      </c>
      <c r="B445" s="24">
        <v>30</v>
      </c>
      <c r="C445" s="21" t="s">
        <v>169465</v>
      </c>
      <c r="D445" s="23"/>
      <c r="E445" s="23"/>
    </row>
    <row r="446" spans="1:5" ht="20" customHeight="1">
      <c r="A446" s="27">
        <v>8</v>
      </c>
      <c r="B446" s="24">
        <v>31</v>
      </c>
      <c r="C446" s="21" t="s">
        <v>169481</v>
      </c>
      <c r="D446" s="23"/>
      <c r="E446" s="23"/>
    </row>
    <row r="447" spans="1:5" ht="20" customHeight="1">
      <c r="A447" s="27">
        <v>8</v>
      </c>
      <c r="B447" s="24">
        <v>32</v>
      </c>
      <c r="C447" s="21" t="s">
        <v>169481</v>
      </c>
      <c r="D447" s="23"/>
      <c r="E447" s="23"/>
    </row>
    <row r="448" spans="1:5" ht="20" customHeight="1">
      <c r="A448" s="27">
        <v>8</v>
      </c>
      <c r="B448" s="24">
        <v>33</v>
      </c>
      <c r="C448" s="21" t="s">
        <v>169507</v>
      </c>
      <c r="D448" s="23"/>
      <c r="E448" s="23"/>
    </row>
    <row r="449" spans="1:5" ht="20" customHeight="1">
      <c r="A449" s="27">
        <v>8</v>
      </c>
      <c r="B449" s="24">
        <v>34</v>
      </c>
      <c r="C449" s="21" t="s">
        <v>169506</v>
      </c>
      <c r="D449" s="23"/>
      <c r="E449" s="23"/>
    </row>
    <row r="450" spans="1:5" ht="20" customHeight="1">
      <c r="A450" s="27">
        <v>8</v>
      </c>
      <c r="B450" s="24">
        <v>35</v>
      </c>
      <c r="C450" s="21" t="s">
        <v>169479</v>
      </c>
      <c r="D450" s="23"/>
      <c r="E450" s="23"/>
    </row>
    <row r="451" spans="1:5" ht="20" customHeight="1">
      <c r="A451" s="27">
        <v>8</v>
      </c>
      <c r="B451" s="24">
        <v>36</v>
      </c>
      <c r="C451" s="21" t="s">
        <v>169504</v>
      </c>
      <c r="D451" s="23"/>
      <c r="E451" s="23"/>
    </row>
    <row r="452" spans="1:5" ht="20" customHeight="1">
      <c r="A452" s="27">
        <v>8</v>
      </c>
      <c r="B452" s="24">
        <v>37</v>
      </c>
      <c r="C452" s="21" t="s">
        <v>169457</v>
      </c>
      <c r="D452" s="23"/>
      <c r="E452" s="23"/>
    </row>
    <row r="453" spans="1:5" ht="20" customHeight="1">
      <c r="A453" s="27">
        <v>8</v>
      </c>
      <c r="B453" s="24">
        <v>38</v>
      </c>
      <c r="C453" s="21" t="s">
        <v>169456</v>
      </c>
      <c r="D453" s="23"/>
      <c r="E453" s="23"/>
    </row>
    <row r="454" spans="1:5" ht="20" customHeight="1">
      <c r="A454" s="27">
        <v>8</v>
      </c>
      <c r="B454" s="24">
        <v>39</v>
      </c>
      <c r="C454" s="21" t="s">
        <v>169454</v>
      </c>
      <c r="D454" s="23"/>
      <c r="E454" s="23"/>
    </row>
    <row r="455" spans="1:5" ht="20" customHeight="1">
      <c r="A455" s="27">
        <v>8</v>
      </c>
      <c r="B455" s="24">
        <v>40</v>
      </c>
      <c r="C455" s="21" t="s">
        <v>169431</v>
      </c>
      <c r="D455" s="23"/>
      <c r="E455" s="23"/>
    </row>
    <row r="456" spans="1:5" ht="20" customHeight="1">
      <c r="A456" s="27">
        <v>8</v>
      </c>
      <c r="B456" s="24">
        <v>41</v>
      </c>
      <c r="C456" s="21" t="s">
        <v>169458</v>
      </c>
      <c r="D456" s="23"/>
      <c r="E456" s="23"/>
    </row>
    <row r="457" spans="1:5" ht="20" customHeight="1">
      <c r="A457" s="27">
        <v>8</v>
      </c>
      <c r="B457" s="24">
        <v>42</v>
      </c>
      <c r="C457" s="21" t="s">
        <v>169495</v>
      </c>
      <c r="D457" s="23"/>
      <c r="E457" s="23"/>
    </row>
    <row r="458" spans="1:5" ht="20" customHeight="1">
      <c r="A458" s="27">
        <v>8</v>
      </c>
      <c r="B458" s="24">
        <v>43</v>
      </c>
      <c r="C458" s="21" t="s">
        <v>169488</v>
      </c>
      <c r="D458" s="23"/>
      <c r="E458" s="23"/>
    </row>
    <row r="459" spans="1:5" ht="20" customHeight="1">
      <c r="A459" s="27">
        <v>8</v>
      </c>
      <c r="B459" s="24">
        <v>44</v>
      </c>
      <c r="C459" s="21" t="s">
        <v>169482</v>
      </c>
      <c r="D459" s="23"/>
      <c r="E459" s="23"/>
    </row>
    <row r="460" spans="1:5" ht="20" customHeight="1">
      <c r="A460" s="27">
        <v>8</v>
      </c>
      <c r="B460" s="24">
        <v>45</v>
      </c>
      <c r="C460" s="21" t="s">
        <v>169432</v>
      </c>
      <c r="D460" s="23"/>
      <c r="E460" s="23"/>
    </row>
    <row r="461" spans="1:5" ht="20" customHeight="1">
      <c r="A461" s="27">
        <v>8</v>
      </c>
      <c r="B461" s="24">
        <v>46</v>
      </c>
      <c r="C461" s="21" t="s">
        <v>169505</v>
      </c>
      <c r="D461" s="23"/>
      <c r="E461" s="23"/>
    </row>
    <row r="462" spans="1:5" ht="20" customHeight="1">
      <c r="A462" s="27">
        <v>8</v>
      </c>
      <c r="B462" s="24">
        <v>47</v>
      </c>
      <c r="C462" s="21" t="s">
        <v>169497</v>
      </c>
      <c r="D462" s="23"/>
      <c r="E462" s="23"/>
    </row>
    <row r="463" spans="1:5" ht="20" customHeight="1">
      <c r="A463" s="27">
        <v>8</v>
      </c>
      <c r="B463" s="24">
        <v>48</v>
      </c>
      <c r="C463" s="21" t="s">
        <v>169496</v>
      </c>
      <c r="D463" s="23"/>
      <c r="E463" s="23"/>
    </row>
    <row r="464" spans="1:5" ht="20" customHeight="1">
      <c r="A464" s="27">
        <v>8</v>
      </c>
      <c r="B464" s="24">
        <v>49</v>
      </c>
      <c r="C464" s="21" t="s">
        <v>169491</v>
      </c>
      <c r="D464" s="23"/>
      <c r="E464" s="23"/>
    </row>
    <row r="465" spans="1:5" ht="20" customHeight="1">
      <c r="A465" s="27">
        <v>8</v>
      </c>
      <c r="B465" s="24">
        <v>50</v>
      </c>
      <c r="C465" s="21" t="s">
        <v>169500</v>
      </c>
      <c r="D465" s="23"/>
      <c r="E465" s="23"/>
    </row>
    <row r="466" spans="1:5" ht="20" customHeight="1">
      <c r="A466" s="27">
        <v>8</v>
      </c>
      <c r="B466" s="24">
        <v>51</v>
      </c>
      <c r="C466" s="21" t="s">
        <v>169463</v>
      </c>
      <c r="D466" s="23"/>
      <c r="E466" s="23"/>
    </row>
    <row r="467" spans="1:5" ht="20" customHeight="1">
      <c r="A467" s="27">
        <v>8</v>
      </c>
      <c r="B467" s="24">
        <v>52</v>
      </c>
      <c r="C467" s="21" t="s">
        <v>169489</v>
      </c>
      <c r="D467" s="23"/>
      <c r="E467" s="23"/>
    </row>
    <row r="468" spans="1:5" ht="20" customHeight="1">
      <c r="A468" s="27">
        <v>8</v>
      </c>
      <c r="B468" s="24">
        <v>53</v>
      </c>
      <c r="C468" s="21" t="s">
        <v>169489</v>
      </c>
      <c r="D468" s="23"/>
      <c r="E468" s="23"/>
    </row>
    <row r="469" spans="1:5" ht="20" customHeight="1">
      <c r="A469" s="27">
        <v>8</v>
      </c>
      <c r="B469" s="24">
        <v>54</v>
      </c>
      <c r="C469" s="21" t="s">
        <v>169500</v>
      </c>
      <c r="D469" s="23"/>
      <c r="E469" s="23"/>
    </row>
    <row r="470" spans="1:5" ht="20" customHeight="1">
      <c r="A470" s="27">
        <v>8</v>
      </c>
      <c r="B470" s="24">
        <v>55</v>
      </c>
      <c r="C470" s="21" t="s">
        <v>169500</v>
      </c>
      <c r="D470" s="23"/>
      <c r="E470" s="23"/>
    </row>
    <row r="471" spans="1:5" ht="20" customHeight="1">
      <c r="A471" s="27">
        <v>8</v>
      </c>
      <c r="B471" s="24">
        <v>56</v>
      </c>
      <c r="C471" s="21" t="s">
        <v>169463</v>
      </c>
      <c r="D471" s="23"/>
      <c r="E471" s="23"/>
    </row>
    <row r="472" spans="1:5" ht="20" customHeight="1">
      <c r="A472" s="27">
        <v>8</v>
      </c>
      <c r="B472" s="24">
        <v>57</v>
      </c>
      <c r="C472" s="21" t="s">
        <v>169463</v>
      </c>
      <c r="D472" s="23"/>
      <c r="E472" s="23"/>
    </row>
    <row r="473" spans="1:5" ht="20" customHeight="1">
      <c r="A473" s="27">
        <v>8</v>
      </c>
      <c r="B473" s="24">
        <v>58</v>
      </c>
      <c r="C473" s="21" t="s">
        <v>169463</v>
      </c>
      <c r="D473" s="23"/>
      <c r="E473" s="23"/>
    </row>
    <row r="474" spans="1:5" ht="20" customHeight="1">
      <c r="A474" s="27">
        <v>8</v>
      </c>
      <c r="B474" s="24">
        <v>59</v>
      </c>
      <c r="C474" s="21" t="s">
        <v>169453</v>
      </c>
      <c r="D474" s="23"/>
      <c r="E474" s="23"/>
    </row>
    <row r="475" spans="1:5" ht="20" customHeight="1">
      <c r="A475" s="27">
        <v>8</v>
      </c>
      <c r="B475" s="24">
        <v>60</v>
      </c>
      <c r="C475" s="21" t="s">
        <v>169430</v>
      </c>
      <c r="D475" s="23"/>
      <c r="E475" s="23"/>
    </row>
    <row r="476" spans="1:5" ht="20" customHeight="1">
      <c r="A476" s="27">
        <v>8</v>
      </c>
      <c r="B476" s="24">
        <v>61</v>
      </c>
      <c r="C476" s="21" t="s">
        <v>169430</v>
      </c>
      <c r="D476" s="23"/>
      <c r="E476" s="23"/>
    </row>
    <row r="477" spans="1:5" ht="20" customHeight="1">
      <c r="A477" s="27">
        <v>8</v>
      </c>
      <c r="B477" s="24">
        <v>62</v>
      </c>
      <c r="C477" s="21" t="s">
        <v>169430</v>
      </c>
      <c r="D477" s="23"/>
      <c r="E477" s="23"/>
    </row>
    <row r="478" spans="1:5" ht="20" customHeight="1">
      <c r="A478" s="27">
        <v>8</v>
      </c>
      <c r="B478" s="24">
        <v>63</v>
      </c>
      <c r="C478" s="21" t="s">
        <v>169430</v>
      </c>
      <c r="D478" s="23"/>
      <c r="E478" s="23"/>
    </row>
    <row r="479" spans="1:5" ht="20" customHeight="1">
      <c r="A479" s="27">
        <v>9</v>
      </c>
      <c r="B479" s="24">
        <v>9</v>
      </c>
      <c r="C479" s="21" t="s">
        <v>169498</v>
      </c>
      <c r="D479" s="23"/>
      <c r="E479" s="23"/>
    </row>
    <row r="480" spans="1:5" ht="20" customHeight="1">
      <c r="A480" s="27">
        <v>9</v>
      </c>
      <c r="B480" s="24">
        <v>10</v>
      </c>
      <c r="C480" s="21" t="s">
        <v>169444</v>
      </c>
      <c r="D480" s="23"/>
      <c r="E480" s="23"/>
    </row>
    <row r="481" spans="1:5" ht="20" customHeight="1">
      <c r="A481" s="27">
        <v>9</v>
      </c>
      <c r="B481" s="24">
        <v>11</v>
      </c>
      <c r="C481" s="21" t="s">
        <v>169435</v>
      </c>
      <c r="D481" s="23"/>
      <c r="E481" s="23"/>
    </row>
    <row r="482" spans="1:5" ht="20" customHeight="1">
      <c r="A482" s="27">
        <v>9</v>
      </c>
      <c r="B482" s="24">
        <v>12</v>
      </c>
      <c r="C482" s="21" t="s">
        <v>169438</v>
      </c>
      <c r="D482" s="23"/>
      <c r="E482" s="23"/>
    </row>
    <row r="483" spans="1:5" ht="20" customHeight="1">
      <c r="A483" s="27">
        <v>9</v>
      </c>
      <c r="B483" s="24">
        <v>13</v>
      </c>
      <c r="C483" s="21" t="s">
        <v>169443</v>
      </c>
      <c r="D483" s="23"/>
      <c r="E483" s="23"/>
    </row>
    <row r="484" spans="1:5" ht="20" customHeight="1">
      <c r="A484" s="27">
        <v>9</v>
      </c>
      <c r="B484" s="24">
        <v>14</v>
      </c>
      <c r="C484" s="21" t="s">
        <v>169449</v>
      </c>
      <c r="D484" s="23"/>
      <c r="E484" s="23"/>
    </row>
    <row r="485" spans="1:5" ht="20" customHeight="1">
      <c r="A485" s="27">
        <v>9</v>
      </c>
      <c r="B485" s="24">
        <v>15</v>
      </c>
      <c r="C485" s="21" t="s">
        <v>169485</v>
      </c>
      <c r="D485" s="23"/>
      <c r="E485" s="23"/>
    </row>
    <row r="486" spans="1:5" ht="20" customHeight="1">
      <c r="A486" s="27">
        <v>9</v>
      </c>
      <c r="B486" s="24">
        <v>16</v>
      </c>
      <c r="C486" s="21" t="s">
        <v>169455</v>
      </c>
      <c r="D486" s="23"/>
      <c r="E486" s="23"/>
    </row>
    <row r="487" spans="1:5" ht="20" customHeight="1">
      <c r="A487" s="27">
        <v>9</v>
      </c>
      <c r="B487" s="24">
        <v>17</v>
      </c>
      <c r="C487" s="22">
        <v>0</v>
      </c>
      <c r="D487" s="23"/>
      <c r="E487" s="23"/>
    </row>
    <row r="488" spans="1:5" ht="20" customHeight="1">
      <c r="A488" s="27">
        <v>9</v>
      </c>
      <c r="B488" s="24">
        <v>18</v>
      </c>
      <c r="C488" s="21" t="s">
        <v>169480</v>
      </c>
      <c r="D488" s="23"/>
      <c r="E488" s="23"/>
    </row>
    <row r="489" spans="1:5" ht="20" customHeight="1">
      <c r="A489" s="27">
        <v>9</v>
      </c>
      <c r="B489" s="24">
        <v>19</v>
      </c>
      <c r="C489" s="21" t="s">
        <v>169444</v>
      </c>
      <c r="D489" s="23"/>
      <c r="E489" s="23"/>
    </row>
    <row r="490" spans="1:5" ht="20" customHeight="1">
      <c r="A490" s="27">
        <v>9</v>
      </c>
      <c r="B490" s="24">
        <v>20</v>
      </c>
      <c r="C490" s="21" t="s">
        <v>169461</v>
      </c>
      <c r="D490" s="23"/>
      <c r="E490" s="23"/>
    </row>
    <row r="491" spans="1:5" ht="20" customHeight="1">
      <c r="A491" s="27">
        <v>9</v>
      </c>
      <c r="B491" s="24">
        <v>21</v>
      </c>
      <c r="C491" s="21" t="s">
        <v>169438</v>
      </c>
      <c r="D491" s="23"/>
      <c r="E491" s="23"/>
    </row>
    <row r="492" spans="1:5" ht="20" customHeight="1">
      <c r="A492" s="27">
        <v>9</v>
      </c>
      <c r="B492" s="24">
        <v>22</v>
      </c>
      <c r="C492" s="21" t="s">
        <v>169446</v>
      </c>
      <c r="D492" s="23"/>
      <c r="E492" s="23"/>
    </row>
    <row r="493" spans="1:5" ht="20" customHeight="1">
      <c r="A493" s="27">
        <v>9</v>
      </c>
      <c r="B493" s="24">
        <v>23</v>
      </c>
      <c r="C493" s="21" t="s">
        <v>169455</v>
      </c>
      <c r="D493" s="23"/>
      <c r="E493" s="23"/>
    </row>
    <row r="494" spans="1:5" ht="20" customHeight="1">
      <c r="A494" s="27">
        <v>9</v>
      </c>
      <c r="B494" s="24">
        <v>24</v>
      </c>
      <c r="C494" s="21" t="s">
        <v>169449</v>
      </c>
      <c r="D494" s="23"/>
      <c r="E494" s="23"/>
    </row>
    <row r="495" spans="1:5" ht="20" customHeight="1">
      <c r="A495" s="27">
        <v>9</v>
      </c>
      <c r="B495" s="24">
        <v>25</v>
      </c>
      <c r="C495" s="21" t="s">
        <v>169435</v>
      </c>
      <c r="D495" s="23"/>
      <c r="E495" s="23"/>
    </row>
    <row r="496" spans="1:5" ht="20" customHeight="1">
      <c r="A496" s="27">
        <v>9</v>
      </c>
      <c r="B496" s="24">
        <v>26</v>
      </c>
      <c r="C496" s="21" t="s">
        <v>169478</v>
      </c>
      <c r="D496" s="23"/>
      <c r="E496" s="23"/>
    </row>
    <row r="497" spans="1:5" ht="20" customHeight="1">
      <c r="A497" s="27">
        <v>9</v>
      </c>
      <c r="B497" s="24">
        <v>27</v>
      </c>
      <c r="C497" s="21" t="s">
        <v>169435</v>
      </c>
      <c r="D497" s="23"/>
      <c r="E497" s="23"/>
    </row>
    <row r="498" spans="1:5" ht="20" customHeight="1">
      <c r="A498" s="27">
        <v>9</v>
      </c>
      <c r="B498" s="24">
        <v>28</v>
      </c>
      <c r="C498" s="21" t="s">
        <v>169444</v>
      </c>
      <c r="D498" s="23"/>
      <c r="E498" s="23"/>
    </row>
    <row r="499" spans="1:5" ht="20" customHeight="1">
      <c r="A499" s="27">
        <v>9</v>
      </c>
      <c r="B499" s="24">
        <v>29</v>
      </c>
      <c r="C499" s="21" t="s">
        <v>169442</v>
      </c>
      <c r="D499" s="23"/>
      <c r="E499" s="23"/>
    </row>
    <row r="500" spans="1:5" ht="20" customHeight="1">
      <c r="A500" s="27">
        <v>9</v>
      </c>
      <c r="B500" s="24">
        <v>30</v>
      </c>
      <c r="C500" s="21" t="s">
        <v>169501</v>
      </c>
      <c r="D500" s="23"/>
      <c r="E500" s="23"/>
    </row>
    <row r="501" spans="1:5" ht="20" customHeight="1">
      <c r="A501" s="27">
        <v>9</v>
      </c>
      <c r="B501" s="24">
        <v>31</v>
      </c>
      <c r="C501" s="21" t="s">
        <v>169477</v>
      </c>
      <c r="D501" s="23"/>
      <c r="E501" s="23"/>
    </row>
    <row r="502" spans="1:5" ht="20" customHeight="1">
      <c r="A502" s="27">
        <v>9</v>
      </c>
      <c r="B502" s="24">
        <v>32</v>
      </c>
      <c r="C502" s="21" t="s">
        <v>169440</v>
      </c>
      <c r="D502" s="23"/>
      <c r="E502" s="23"/>
    </row>
    <row r="503" spans="1:5" ht="20" customHeight="1">
      <c r="A503" s="27">
        <v>9</v>
      </c>
      <c r="B503" s="24">
        <v>33</v>
      </c>
      <c r="C503" s="21" t="s">
        <v>169457</v>
      </c>
      <c r="D503" s="23"/>
      <c r="E503" s="23"/>
    </row>
    <row r="504" spans="1:5" ht="20" customHeight="1">
      <c r="A504" s="27">
        <v>9</v>
      </c>
      <c r="B504" s="24">
        <v>34</v>
      </c>
      <c r="C504" s="21" t="s">
        <v>169466</v>
      </c>
      <c r="D504" s="23"/>
      <c r="E504" s="23"/>
    </row>
    <row r="505" spans="1:5" ht="20" customHeight="1">
      <c r="A505" s="27">
        <v>9</v>
      </c>
      <c r="B505" s="24">
        <v>35</v>
      </c>
      <c r="C505" s="21" t="s">
        <v>169450</v>
      </c>
      <c r="D505" s="23"/>
      <c r="E505" s="23"/>
    </row>
    <row r="506" spans="1:5" ht="20" customHeight="1">
      <c r="A506" s="27">
        <v>9</v>
      </c>
      <c r="B506" s="24">
        <v>36</v>
      </c>
      <c r="C506" s="21" t="s">
        <v>169465</v>
      </c>
      <c r="D506" s="23"/>
      <c r="E506" s="23"/>
    </row>
    <row r="507" spans="1:5" ht="20" customHeight="1">
      <c r="A507" s="27">
        <v>9</v>
      </c>
      <c r="B507" s="24">
        <v>37</v>
      </c>
      <c r="C507" s="21" t="s">
        <v>169454</v>
      </c>
      <c r="D507" s="23"/>
      <c r="E507" s="23"/>
    </row>
    <row r="508" spans="1:5" ht="20" customHeight="1">
      <c r="A508" s="27">
        <v>9</v>
      </c>
      <c r="B508" s="24">
        <v>38</v>
      </c>
      <c r="C508" s="21" t="s">
        <v>169440</v>
      </c>
      <c r="D508" s="23"/>
      <c r="E508" s="23"/>
    </row>
    <row r="509" spans="1:5" ht="20" customHeight="1">
      <c r="A509" s="27">
        <v>9</v>
      </c>
      <c r="B509" s="24">
        <v>39</v>
      </c>
      <c r="C509" s="21" t="s">
        <v>169490</v>
      </c>
      <c r="D509" s="23"/>
      <c r="E509" s="23"/>
    </row>
    <row r="510" spans="1:5" ht="20" customHeight="1">
      <c r="A510" s="27">
        <v>9</v>
      </c>
      <c r="B510" s="24">
        <v>40</v>
      </c>
      <c r="C510" s="21" t="s">
        <v>169434</v>
      </c>
      <c r="D510" s="23"/>
      <c r="E510" s="23"/>
    </row>
    <row r="511" spans="1:5" ht="20" customHeight="1">
      <c r="A511" s="27">
        <v>9</v>
      </c>
      <c r="B511" s="24">
        <v>41</v>
      </c>
      <c r="C511" s="21" t="s">
        <v>169510</v>
      </c>
      <c r="D511" s="23"/>
      <c r="E511" s="23"/>
    </row>
    <row r="512" spans="1:5" ht="20" customHeight="1">
      <c r="A512" s="27">
        <v>9</v>
      </c>
      <c r="B512" s="24">
        <v>42</v>
      </c>
      <c r="C512" s="21" t="s">
        <v>169502</v>
      </c>
      <c r="D512" s="23"/>
      <c r="E512" s="23"/>
    </row>
    <row r="513" spans="1:5" ht="20" customHeight="1">
      <c r="A513" s="27">
        <v>9</v>
      </c>
      <c r="B513" s="24">
        <v>43</v>
      </c>
      <c r="C513" s="21" t="s">
        <v>169508</v>
      </c>
      <c r="D513" s="23"/>
      <c r="E513" s="23"/>
    </row>
    <row r="514" spans="1:5" ht="20" customHeight="1">
      <c r="A514" s="27">
        <v>9</v>
      </c>
      <c r="B514" s="24">
        <v>44</v>
      </c>
      <c r="C514" s="21" t="s">
        <v>169488</v>
      </c>
      <c r="D514" s="23"/>
      <c r="E514" s="23"/>
    </row>
    <row r="515" spans="1:5" ht="20" customHeight="1">
      <c r="A515" s="27">
        <v>9</v>
      </c>
      <c r="B515" s="24">
        <v>45</v>
      </c>
      <c r="C515" s="21" t="s">
        <v>169482</v>
      </c>
      <c r="D515" s="23"/>
      <c r="E515" s="23"/>
    </row>
    <row r="516" spans="1:5" ht="20" customHeight="1">
      <c r="A516" s="27">
        <v>9</v>
      </c>
      <c r="B516" s="24">
        <v>46</v>
      </c>
      <c r="C516" s="21" t="s">
        <v>169495</v>
      </c>
      <c r="D516" s="23"/>
      <c r="E516" s="23"/>
    </row>
    <row r="517" spans="1:5" ht="20" customHeight="1">
      <c r="A517" s="27">
        <v>9</v>
      </c>
      <c r="B517" s="24">
        <v>47</v>
      </c>
      <c r="C517" s="21" t="s">
        <v>169511</v>
      </c>
      <c r="D517" s="23"/>
      <c r="E517" s="23"/>
    </row>
    <row r="518" spans="1:5" ht="20" customHeight="1">
      <c r="A518" s="27">
        <v>9</v>
      </c>
      <c r="B518" s="24">
        <v>48</v>
      </c>
      <c r="C518" s="21" t="s">
        <v>169503</v>
      </c>
      <c r="D518" s="23"/>
      <c r="E518" s="23"/>
    </row>
    <row r="519" spans="1:5" ht="20" customHeight="1">
      <c r="A519" s="27">
        <v>9</v>
      </c>
      <c r="B519" s="24">
        <v>49</v>
      </c>
      <c r="C519" s="21" t="s">
        <v>169496</v>
      </c>
      <c r="D519" s="23"/>
      <c r="E519" s="23"/>
    </row>
    <row r="520" spans="1:5" ht="20" customHeight="1">
      <c r="A520" s="27">
        <v>9</v>
      </c>
      <c r="B520" s="24">
        <v>50</v>
      </c>
      <c r="C520" s="21" t="s">
        <v>169491</v>
      </c>
      <c r="D520" s="23"/>
      <c r="E520" s="23"/>
    </row>
    <row r="521" spans="1:5" ht="20" customHeight="1">
      <c r="A521" s="27">
        <v>9</v>
      </c>
      <c r="B521" s="24">
        <v>51</v>
      </c>
      <c r="C521" s="21" t="s">
        <v>169463</v>
      </c>
      <c r="D521" s="23"/>
      <c r="E521" s="23"/>
    </row>
    <row r="522" spans="1:5" ht="20" customHeight="1">
      <c r="A522" s="27">
        <v>9</v>
      </c>
      <c r="B522" s="24">
        <v>52</v>
      </c>
      <c r="C522" s="21" t="s">
        <v>169441</v>
      </c>
      <c r="D522" s="23"/>
      <c r="E522" s="23"/>
    </row>
    <row r="523" spans="1:5" ht="20" customHeight="1">
      <c r="A523" s="27">
        <v>9</v>
      </c>
      <c r="B523" s="24">
        <v>53</v>
      </c>
      <c r="C523" s="21" t="s">
        <v>169489</v>
      </c>
      <c r="D523" s="23"/>
      <c r="E523" s="23"/>
    </row>
    <row r="524" spans="1:5" ht="20" customHeight="1">
      <c r="A524" s="27">
        <v>9</v>
      </c>
      <c r="B524" s="24">
        <v>54</v>
      </c>
      <c r="C524" s="21" t="s">
        <v>169489</v>
      </c>
      <c r="D524" s="23"/>
      <c r="E524" s="23"/>
    </row>
    <row r="525" spans="1:5" ht="20" customHeight="1">
      <c r="A525" s="27">
        <v>9</v>
      </c>
      <c r="B525" s="24">
        <v>55</v>
      </c>
      <c r="C525" s="21" t="s">
        <v>169512</v>
      </c>
      <c r="D525" s="23"/>
      <c r="E525" s="23"/>
    </row>
    <row r="526" spans="1:5" ht="20" customHeight="1">
      <c r="A526" s="27">
        <v>9</v>
      </c>
      <c r="B526" s="24">
        <v>56</v>
      </c>
      <c r="C526" s="21" t="s">
        <v>169489</v>
      </c>
      <c r="D526" s="23"/>
      <c r="E526" s="23"/>
    </row>
    <row r="527" spans="1:5" ht="20" customHeight="1">
      <c r="A527" s="27">
        <v>9</v>
      </c>
      <c r="B527" s="24">
        <v>57</v>
      </c>
      <c r="C527" s="21" t="s">
        <v>169489</v>
      </c>
      <c r="D527" s="23"/>
      <c r="E527" s="23"/>
    </row>
    <row r="528" spans="1:5" ht="20" customHeight="1">
      <c r="A528" s="27">
        <v>9</v>
      </c>
      <c r="B528" s="24">
        <v>58</v>
      </c>
      <c r="C528" s="21" t="s">
        <v>169500</v>
      </c>
      <c r="D528" s="23"/>
      <c r="E528" s="23"/>
    </row>
    <row r="529" spans="1:5" ht="20" customHeight="1">
      <c r="A529" s="27">
        <v>9</v>
      </c>
      <c r="B529" s="24">
        <v>59</v>
      </c>
      <c r="C529" s="21" t="s">
        <v>169500</v>
      </c>
      <c r="D529" s="23"/>
      <c r="E529" s="23"/>
    </row>
    <row r="530" spans="1:5" ht="20" customHeight="1">
      <c r="A530" s="27">
        <v>9</v>
      </c>
      <c r="B530" s="24">
        <v>60</v>
      </c>
      <c r="C530" s="21" t="s">
        <v>169453</v>
      </c>
      <c r="D530" s="23"/>
      <c r="E530" s="23"/>
    </row>
    <row r="531" spans="1:5" ht="20" customHeight="1">
      <c r="A531" s="27">
        <v>9</v>
      </c>
      <c r="B531" s="24">
        <v>61</v>
      </c>
      <c r="C531" s="21" t="s">
        <v>169453</v>
      </c>
      <c r="D531" s="23"/>
      <c r="E531" s="23"/>
    </row>
    <row r="532" spans="1:5" ht="20" customHeight="1">
      <c r="A532" s="27">
        <v>9</v>
      </c>
      <c r="B532" s="24">
        <v>62</v>
      </c>
      <c r="C532" s="21" t="s">
        <v>169453</v>
      </c>
      <c r="D532" s="23"/>
      <c r="E532" s="23"/>
    </row>
    <row r="533" spans="1:5" ht="20" customHeight="1">
      <c r="A533" s="27">
        <v>9</v>
      </c>
      <c r="B533" s="24">
        <v>63</v>
      </c>
      <c r="C533" s="21" t="s">
        <v>169430</v>
      </c>
      <c r="D533" s="23"/>
      <c r="E533" s="23"/>
    </row>
    <row r="534" spans="1:5" ht="20" customHeight="1">
      <c r="A534" s="27">
        <v>10</v>
      </c>
      <c r="B534" s="24">
        <v>10</v>
      </c>
      <c r="C534" s="21" t="s">
        <v>169471</v>
      </c>
      <c r="D534" s="23"/>
      <c r="E534" s="23"/>
    </row>
    <row r="535" spans="1:5" ht="20" customHeight="1">
      <c r="A535" s="27">
        <v>10</v>
      </c>
      <c r="B535" s="24">
        <v>11</v>
      </c>
      <c r="C535" s="21" t="s">
        <v>169444</v>
      </c>
      <c r="D535" s="23"/>
      <c r="E535" s="23"/>
    </row>
    <row r="536" spans="1:5" ht="20" customHeight="1">
      <c r="A536" s="27">
        <v>10</v>
      </c>
      <c r="B536" s="24">
        <v>12</v>
      </c>
      <c r="C536" s="21" t="s">
        <v>169444</v>
      </c>
      <c r="D536" s="23"/>
      <c r="E536" s="23"/>
    </row>
    <row r="537" spans="1:5" ht="20" customHeight="1">
      <c r="A537" s="27">
        <v>10</v>
      </c>
      <c r="B537" s="24">
        <v>13</v>
      </c>
      <c r="C537" s="21" t="s">
        <v>169490</v>
      </c>
      <c r="D537" s="23"/>
      <c r="E537" s="23"/>
    </row>
    <row r="538" spans="1:5" ht="20" customHeight="1">
      <c r="A538" s="27">
        <v>10</v>
      </c>
      <c r="B538" s="24">
        <v>14</v>
      </c>
      <c r="C538" s="21" t="s">
        <v>169456</v>
      </c>
      <c r="D538" s="23"/>
      <c r="E538" s="23"/>
    </row>
    <row r="539" spans="1:5" ht="20" customHeight="1">
      <c r="A539" s="27">
        <v>10</v>
      </c>
      <c r="B539" s="24">
        <v>15</v>
      </c>
      <c r="C539" s="21" t="s">
        <v>169449</v>
      </c>
      <c r="D539" s="23"/>
      <c r="E539" s="23"/>
    </row>
    <row r="540" spans="1:5" ht="20" customHeight="1">
      <c r="A540" s="27">
        <v>10</v>
      </c>
      <c r="B540" s="24">
        <v>16</v>
      </c>
      <c r="C540" s="21" t="s">
        <v>169485</v>
      </c>
      <c r="D540" s="23"/>
      <c r="E540" s="23"/>
    </row>
    <row r="541" spans="1:5" ht="20" customHeight="1">
      <c r="A541" s="27">
        <v>10</v>
      </c>
      <c r="B541" s="24">
        <v>17</v>
      </c>
      <c r="C541" s="21" t="s">
        <v>169462</v>
      </c>
      <c r="D541" s="23"/>
      <c r="E541" s="23"/>
    </row>
    <row r="542" spans="1:5" ht="20" customHeight="1">
      <c r="A542" s="27">
        <v>10</v>
      </c>
      <c r="B542" s="24">
        <v>18</v>
      </c>
      <c r="C542" s="21" t="s">
        <v>169492</v>
      </c>
      <c r="D542" s="23"/>
      <c r="E542" s="23"/>
    </row>
    <row r="543" spans="1:5" ht="20" customHeight="1">
      <c r="A543" s="27">
        <v>10</v>
      </c>
      <c r="B543" s="24">
        <v>19</v>
      </c>
      <c r="C543" s="21" t="s">
        <v>169494</v>
      </c>
      <c r="D543" s="23"/>
      <c r="E543" s="23"/>
    </row>
    <row r="544" spans="1:5" ht="20" customHeight="1">
      <c r="A544" s="27">
        <v>10</v>
      </c>
      <c r="B544" s="24">
        <v>20</v>
      </c>
      <c r="C544" s="21" t="s">
        <v>169462</v>
      </c>
      <c r="D544" s="23"/>
      <c r="E544" s="23"/>
    </row>
    <row r="545" spans="1:5" ht="20" customHeight="1">
      <c r="A545" s="27">
        <v>10</v>
      </c>
      <c r="B545" s="24">
        <v>21</v>
      </c>
      <c r="C545" s="21" t="s">
        <v>169461</v>
      </c>
      <c r="D545" s="23"/>
      <c r="E545" s="23"/>
    </row>
    <row r="546" spans="1:5" ht="20" customHeight="1">
      <c r="A546" s="27">
        <v>10</v>
      </c>
      <c r="B546" s="24">
        <v>22</v>
      </c>
      <c r="C546" s="21" t="s">
        <v>169480</v>
      </c>
      <c r="D546" s="23"/>
      <c r="E546" s="23"/>
    </row>
    <row r="547" spans="1:5" ht="20" customHeight="1">
      <c r="A547" s="27">
        <v>10</v>
      </c>
      <c r="B547" s="24">
        <v>23</v>
      </c>
      <c r="C547" s="21" t="s">
        <v>169446</v>
      </c>
      <c r="D547" s="23"/>
      <c r="E547" s="23"/>
    </row>
    <row r="548" spans="1:5" ht="20" customHeight="1">
      <c r="A548" s="27">
        <v>10</v>
      </c>
      <c r="B548" s="24">
        <v>24</v>
      </c>
      <c r="C548" s="21" t="s">
        <v>169440</v>
      </c>
      <c r="D548" s="23"/>
      <c r="E548" s="23"/>
    </row>
    <row r="549" spans="1:5" ht="20" customHeight="1">
      <c r="A549" s="27">
        <v>10</v>
      </c>
      <c r="B549" s="24">
        <v>25</v>
      </c>
      <c r="C549" s="21" t="s">
        <v>169449</v>
      </c>
      <c r="D549" s="23"/>
      <c r="E549" s="23"/>
    </row>
    <row r="550" spans="1:5" ht="20" customHeight="1">
      <c r="A550" s="27">
        <v>10</v>
      </c>
      <c r="B550" s="24">
        <v>26</v>
      </c>
      <c r="C550" s="21" t="s">
        <v>169435</v>
      </c>
      <c r="D550" s="23"/>
      <c r="E550" s="23"/>
    </row>
    <row r="551" spans="1:5" ht="20" customHeight="1">
      <c r="A551" s="27">
        <v>10</v>
      </c>
      <c r="B551" s="24">
        <v>27</v>
      </c>
      <c r="C551" s="21" t="s">
        <v>169478</v>
      </c>
      <c r="D551" s="23"/>
      <c r="E551" s="23"/>
    </row>
    <row r="552" spans="1:5" ht="20" customHeight="1">
      <c r="A552" s="27">
        <v>10</v>
      </c>
      <c r="B552" s="24">
        <v>28</v>
      </c>
      <c r="C552" s="21" t="s">
        <v>169449</v>
      </c>
      <c r="D552" s="23"/>
      <c r="E552" s="23"/>
    </row>
    <row r="553" spans="1:5" ht="20" customHeight="1">
      <c r="A553" s="27">
        <v>10</v>
      </c>
      <c r="B553" s="24">
        <v>29</v>
      </c>
      <c r="C553" s="21" t="s">
        <v>169444</v>
      </c>
      <c r="D553" s="23"/>
      <c r="E553" s="23"/>
    </row>
    <row r="554" spans="1:5" ht="20" customHeight="1">
      <c r="A554" s="27">
        <v>10</v>
      </c>
      <c r="B554" s="24">
        <v>30</v>
      </c>
      <c r="C554" s="21" t="s">
        <v>169454</v>
      </c>
      <c r="D554" s="23"/>
      <c r="E554" s="23"/>
    </row>
    <row r="555" spans="1:5" ht="20" customHeight="1">
      <c r="A555" s="27">
        <v>10</v>
      </c>
      <c r="B555" s="24">
        <v>31</v>
      </c>
      <c r="C555" s="21" t="s">
        <v>169501</v>
      </c>
      <c r="D555" s="23"/>
      <c r="E555" s="23"/>
    </row>
    <row r="556" spans="1:5" ht="20" customHeight="1">
      <c r="A556" s="27">
        <v>10</v>
      </c>
      <c r="B556" s="24">
        <v>32</v>
      </c>
      <c r="C556" s="21" t="s">
        <v>169477</v>
      </c>
      <c r="D556" s="23"/>
      <c r="E556" s="23"/>
    </row>
    <row r="557" spans="1:5" ht="20" customHeight="1">
      <c r="A557" s="27">
        <v>10</v>
      </c>
      <c r="B557" s="24">
        <v>33</v>
      </c>
      <c r="C557" s="21" t="s">
        <v>169467</v>
      </c>
      <c r="D557" s="23"/>
      <c r="E557" s="23"/>
    </row>
    <row r="558" spans="1:5" ht="20" customHeight="1">
      <c r="A558" s="27">
        <v>10</v>
      </c>
      <c r="B558" s="24">
        <v>34</v>
      </c>
      <c r="C558" s="21" t="s">
        <v>169457</v>
      </c>
      <c r="D558" s="23"/>
      <c r="E558" s="23"/>
    </row>
    <row r="559" spans="1:5" ht="20" customHeight="1">
      <c r="A559" s="27">
        <v>10</v>
      </c>
      <c r="B559" s="24">
        <v>35</v>
      </c>
      <c r="C559" s="21" t="s">
        <v>169466</v>
      </c>
      <c r="D559" s="23"/>
      <c r="E559" s="23"/>
    </row>
    <row r="560" spans="1:5" ht="20" customHeight="1">
      <c r="A560" s="27">
        <v>10</v>
      </c>
      <c r="B560" s="24">
        <v>36</v>
      </c>
      <c r="C560" s="21" t="s">
        <v>169465</v>
      </c>
      <c r="D560" s="23"/>
      <c r="E560" s="23"/>
    </row>
    <row r="561" spans="1:5" ht="20" customHeight="1">
      <c r="A561" s="27">
        <v>10</v>
      </c>
      <c r="B561" s="24">
        <v>37</v>
      </c>
      <c r="C561" s="21" t="s">
        <v>169465</v>
      </c>
      <c r="D561" s="23"/>
      <c r="E561" s="23"/>
    </row>
    <row r="562" spans="1:5" ht="20" customHeight="1">
      <c r="A562" s="27">
        <v>10</v>
      </c>
      <c r="B562" s="24">
        <v>38</v>
      </c>
      <c r="C562" s="21" t="s">
        <v>169454</v>
      </c>
      <c r="D562" s="23"/>
      <c r="E562" s="23"/>
    </row>
    <row r="563" spans="1:5" ht="20" customHeight="1">
      <c r="A563" s="27">
        <v>10</v>
      </c>
      <c r="B563" s="24">
        <v>39</v>
      </c>
      <c r="C563" s="21" t="s">
        <v>169440</v>
      </c>
      <c r="D563" s="23"/>
      <c r="E563" s="23"/>
    </row>
    <row r="564" spans="1:5" ht="20" customHeight="1">
      <c r="A564" s="27">
        <v>10</v>
      </c>
      <c r="B564" s="24">
        <v>40</v>
      </c>
      <c r="C564" s="22">
        <v>0</v>
      </c>
      <c r="D564" s="23"/>
      <c r="E564" s="23"/>
    </row>
    <row r="565" spans="1:5" ht="20" customHeight="1">
      <c r="A565" s="27">
        <v>10</v>
      </c>
      <c r="B565" s="24">
        <v>41</v>
      </c>
      <c r="C565" s="21" t="s">
        <v>169440</v>
      </c>
      <c r="D565" s="23"/>
      <c r="E565" s="23"/>
    </row>
    <row r="566" spans="1:5" ht="20" customHeight="1">
      <c r="A566" s="27">
        <v>10</v>
      </c>
      <c r="B566" s="24">
        <v>42</v>
      </c>
      <c r="C566" s="21" t="s">
        <v>169514</v>
      </c>
      <c r="D566" s="23"/>
      <c r="E566" s="23"/>
    </row>
    <row r="567" spans="1:5" ht="20" customHeight="1">
      <c r="A567" s="27">
        <v>10</v>
      </c>
      <c r="B567" s="24">
        <v>43</v>
      </c>
      <c r="C567" s="21" t="s">
        <v>169513</v>
      </c>
      <c r="D567" s="23"/>
      <c r="E567" s="23"/>
    </row>
    <row r="568" spans="1:5" ht="20" customHeight="1">
      <c r="A568" s="27">
        <v>10</v>
      </c>
      <c r="B568" s="24">
        <v>44</v>
      </c>
      <c r="C568" s="21" t="s">
        <v>169447</v>
      </c>
      <c r="D568" s="23"/>
      <c r="E568" s="23"/>
    </row>
    <row r="569" spans="1:5" ht="20" customHeight="1">
      <c r="A569" s="27">
        <v>10</v>
      </c>
      <c r="B569" s="24">
        <v>45</v>
      </c>
      <c r="C569" s="21" t="s">
        <v>169467</v>
      </c>
      <c r="D569" s="23"/>
      <c r="E569" s="23"/>
    </row>
    <row r="570" spans="1:5" ht="20" customHeight="1">
      <c r="A570" s="27">
        <v>10</v>
      </c>
      <c r="B570" s="24">
        <v>46</v>
      </c>
      <c r="C570" s="21" t="s">
        <v>169482</v>
      </c>
      <c r="D570" s="23"/>
      <c r="E570" s="23"/>
    </row>
    <row r="571" spans="1:5" ht="20" customHeight="1">
      <c r="A571" s="27">
        <v>10</v>
      </c>
      <c r="B571" s="24">
        <v>47</v>
      </c>
      <c r="C571" s="21" t="s">
        <v>169495</v>
      </c>
      <c r="D571" s="23"/>
      <c r="E571" s="23"/>
    </row>
    <row r="572" spans="1:5" ht="20" customHeight="1">
      <c r="A572" s="27">
        <v>10</v>
      </c>
      <c r="B572" s="24">
        <v>48</v>
      </c>
      <c r="C572" s="21" t="s">
        <v>169491</v>
      </c>
      <c r="D572" s="23"/>
      <c r="E572" s="23"/>
    </row>
    <row r="573" spans="1:5" ht="20" customHeight="1">
      <c r="A573" s="27">
        <v>10</v>
      </c>
      <c r="B573" s="24">
        <v>49</v>
      </c>
      <c r="C573" s="21" t="s">
        <v>169512</v>
      </c>
      <c r="D573" s="23"/>
      <c r="E573" s="23"/>
    </row>
    <row r="574" spans="1:5" ht="20" customHeight="1">
      <c r="A574" s="27">
        <v>10</v>
      </c>
      <c r="B574" s="24">
        <v>50</v>
      </c>
      <c r="C574" s="21" t="s">
        <v>169441</v>
      </c>
      <c r="D574" s="23"/>
      <c r="E574" s="23"/>
    </row>
    <row r="575" spans="1:5" ht="20" customHeight="1">
      <c r="A575" s="27">
        <v>10</v>
      </c>
      <c r="B575" s="24">
        <v>51</v>
      </c>
      <c r="C575" s="21" t="s">
        <v>169512</v>
      </c>
      <c r="D575" s="23"/>
      <c r="E575" s="23"/>
    </row>
    <row r="576" spans="1:5" ht="20" customHeight="1">
      <c r="A576" s="27">
        <v>10</v>
      </c>
      <c r="B576" s="24">
        <v>52</v>
      </c>
      <c r="C576" s="21" t="s">
        <v>169463</v>
      </c>
      <c r="D576" s="23"/>
      <c r="E576" s="23"/>
    </row>
    <row r="577" spans="1:5" ht="20" customHeight="1">
      <c r="A577" s="27">
        <v>10</v>
      </c>
      <c r="B577" s="24">
        <v>53</v>
      </c>
      <c r="C577" s="21" t="s">
        <v>169489</v>
      </c>
      <c r="D577" s="23"/>
      <c r="E577" s="23"/>
    </row>
    <row r="578" spans="1:5" ht="20" customHeight="1">
      <c r="A578" s="27">
        <v>10</v>
      </c>
      <c r="B578" s="24">
        <v>54</v>
      </c>
      <c r="C578" s="21" t="s">
        <v>169500</v>
      </c>
      <c r="D578" s="23"/>
      <c r="E578" s="23"/>
    </row>
    <row r="579" spans="1:5" ht="20" customHeight="1">
      <c r="A579" s="27">
        <v>10</v>
      </c>
      <c r="B579" s="24">
        <v>55</v>
      </c>
      <c r="C579" s="21" t="s">
        <v>169489</v>
      </c>
      <c r="D579" s="23"/>
      <c r="E579" s="23"/>
    </row>
    <row r="580" spans="1:5" ht="20" customHeight="1">
      <c r="A580" s="27">
        <v>10</v>
      </c>
      <c r="B580" s="24">
        <v>56</v>
      </c>
      <c r="C580" s="21" t="s">
        <v>169512</v>
      </c>
      <c r="D580" s="23"/>
      <c r="E580" s="23"/>
    </row>
    <row r="581" spans="1:5" ht="20" customHeight="1">
      <c r="A581" s="27">
        <v>10</v>
      </c>
      <c r="B581" s="24">
        <v>57</v>
      </c>
      <c r="C581" s="21" t="s">
        <v>169489</v>
      </c>
      <c r="D581" s="23"/>
      <c r="E581" s="23"/>
    </row>
    <row r="582" spans="1:5" ht="20" customHeight="1">
      <c r="A582" s="27">
        <v>10</v>
      </c>
      <c r="B582" s="24">
        <v>58</v>
      </c>
      <c r="C582" s="21" t="s">
        <v>169489</v>
      </c>
      <c r="D582" s="23"/>
      <c r="E582" s="23"/>
    </row>
    <row r="583" spans="1:5" ht="20" customHeight="1">
      <c r="A583" s="27">
        <v>10</v>
      </c>
      <c r="B583" s="24">
        <v>59</v>
      </c>
      <c r="C583" s="21" t="s">
        <v>169500</v>
      </c>
      <c r="D583" s="23"/>
      <c r="E583" s="23"/>
    </row>
    <row r="584" spans="1:5" ht="20" customHeight="1">
      <c r="A584" s="27">
        <v>10</v>
      </c>
      <c r="B584" s="24">
        <v>60</v>
      </c>
      <c r="C584" s="21" t="s">
        <v>169500</v>
      </c>
      <c r="D584" s="23"/>
      <c r="E584" s="23"/>
    </row>
    <row r="585" spans="1:5" ht="20" customHeight="1">
      <c r="A585" s="27">
        <v>10</v>
      </c>
      <c r="B585" s="24">
        <v>61</v>
      </c>
      <c r="C585" s="21" t="s">
        <v>169453</v>
      </c>
      <c r="D585" s="23"/>
      <c r="E585" s="23"/>
    </row>
    <row r="586" spans="1:5" ht="20" customHeight="1">
      <c r="A586" s="27">
        <v>10</v>
      </c>
      <c r="B586" s="24">
        <v>62</v>
      </c>
      <c r="C586" s="21" t="s">
        <v>169453</v>
      </c>
      <c r="D586" s="23"/>
      <c r="E586" s="23"/>
    </row>
    <row r="587" spans="1:5" ht="20" customHeight="1">
      <c r="A587" s="27">
        <v>10</v>
      </c>
      <c r="B587" s="24">
        <v>63</v>
      </c>
      <c r="C587" s="21" t="s">
        <v>169430</v>
      </c>
      <c r="D587" s="23"/>
      <c r="E587" s="23"/>
    </row>
    <row r="588" spans="1:5" ht="20" customHeight="1">
      <c r="A588" s="27">
        <v>11</v>
      </c>
      <c r="B588" s="24">
        <v>11</v>
      </c>
      <c r="C588" s="21" t="s">
        <v>169487</v>
      </c>
      <c r="D588" s="23"/>
      <c r="E588" s="23"/>
    </row>
    <row r="589" spans="1:5" ht="20" customHeight="1">
      <c r="A589" s="27">
        <v>11</v>
      </c>
      <c r="B589" s="24">
        <v>12</v>
      </c>
      <c r="C589" s="21" t="s">
        <v>169452</v>
      </c>
      <c r="D589" s="23"/>
      <c r="E589" s="23"/>
    </row>
    <row r="590" spans="1:5" ht="20" customHeight="1">
      <c r="A590" s="27">
        <v>11</v>
      </c>
      <c r="B590" s="24">
        <v>13</v>
      </c>
      <c r="C590" s="21" t="s">
        <v>169435</v>
      </c>
      <c r="D590" s="23"/>
      <c r="E590" s="23"/>
    </row>
    <row r="591" spans="1:5" ht="20" customHeight="1">
      <c r="A591" s="27">
        <v>11</v>
      </c>
      <c r="B591" s="24">
        <v>14</v>
      </c>
      <c r="C591" s="21" t="s">
        <v>169490</v>
      </c>
      <c r="D591" s="23"/>
      <c r="E591" s="23"/>
    </row>
    <row r="592" spans="1:5" ht="20" customHeight="1">
      <c r="A592" s="27">
        <v>11</v>
      </c>
      <c r="B592" s="24">
        <v>15</v>
      </c>
      <c r="C592" s="21" t="s">
        <v>169455</v>
      </c>
      <c r="D592" s="23"/>
      <c r="E592" s="23"/>
    </row>
    <row r="593" spans="1:5" ht="20" customHeight="1">
      <c r="A593" s="27">
        <v>11</v>
      </c>
      <c r="B593" s="24">
        <v>16</v>
      </c>
      <c r="C593" s="21" t="s">
        <v>169485</v>
      </c>
      <c r="D593" s="23"/>
      <c r="E593" s="23"/>
    </row>
    <row r="594" spans="1:5" ht="20" customHeight="1">
      <c r="A594" s="27">
        <v>11</v>
      </c>
      <c r="B594" s="24">
        <v>17</v>
      </c>
      <c r="C594" s="21" t="s">
        <v>169515</v>
      </c>
      <c r="D594" s="23"/>
      <c r="E594" s="23"/>
    </row>
    <row r="595" spans="1:5" ht="20" customHeight="1">
      <c r="A595" s="27">
        <v>11</v>
      </c>
      <c r="B595" s="24">
        <v>18</v>
      </c>
      <c r="C595" s="21" t="s">
        <v>169492</v>
      </c>
      <c r="D595" s="23"/>
      <c r="E595" s="23"/>
    </row>
    <row r="596" spans="1:5" ht="20" customHeight="1">
      <c r="A596" s="27">
        <v>11</v>
      </c>
      <c r="B596" s="24">
        <v>19</v>
      </c>
      <c r="C596" s="21" t="s">
        <v>101522</v>
      </c>
      <c r="D596" s="23"/>
      <c r="E596" s="23"/>
    </row>
    <row r="597" spans="1:5" ht="20" customHeight="1">
      <c r="A597" s="27">
        <v>11</v>
      </c>
      <c r="B597" s="24">
        <v>20</v>
      </c>
      <c r="C597" s="21" t="s">
        <v>169509</v>
      </c>
      <c r="D597" s="23"/>
      <c r="E597" s="23"/>
    </row>
    <row r="598" spans="1:5" ht="20" customHeight="1">
      <c r="A598" s="27">
        <v>11</v>
      </c>
      <c r="B598" s="24">
        <v>21</v>
      </c>
      <c r="C598" s="21" t="s">
        <v>169492</v>
      </c>
      <c r="D598" s="23"/>
      <c r="E598" s="23"/>
    </row>
    <row r="599" spans="1:5" ht="20" customHeight="1">
      <c r="A599" s="27">
        <v>11</v>
      </c>
      <c r="B599" s="24">
        <v>22</v>
      </c>
      <c r="C599" s="21" t="s">
        <v>169499</v>
      </c>
      <c r="D599" s="23"/>
      <c r="E599" s="23"/>
    </row>
    <row r="600" spans="1:5" ht="20" customHeight="1">
      <c r="A600" s="27">
        <v>11</v>
      </c>
      <c r="B600" s="24">
        <v>23</v>
      </c>
      <c r="C600" s="21" t="s">
        <v>169462</v>
      </c>
      <c r="D600" s="23"/>
      <c r="E600" s="23"/>
    </row>
    <row r="601" spans="1:5" ht="20" customHeight="1">
      <c r="A601" s="27">
        <v>11</v>
      </c>
      <c r="B601" s="24">
        <v>24</v>
      </c>
      <c r="C601" s="21" t="s">
        <v>169446</v>
      </c>
      <c r="D601" s="23"/>
      <c r="E601" s="23"/>
    </row>
    <row r="602" spans="1:5" ht="20" customHeight="1">
      <c r="A602" s="27">
        <v>11</v>
      </c>
      <c r="B602" s="24">
        <v>25</v>
      </c>
      <c r="C602" s="21" t="s">
        <v>169498</v>
      </c>
      <c r="D602" s="23"/>
      <c r="E602" s="23"/>
    </row>
    <row r="603" spans="1:5" ht="20" customHeight="1">
      <c r="A603" s="27">
        <v>11</v>
      </c>
      <c r="B603" s="24">
        <v>26</v>
      </c>
      <c r="C603" s="21" t="s">
        <v>101727</v>
      </c>
      <c r="D603" s="23"/>
      <c r="E603" s="23"/>
    </row>
    <row r="604" spans="1:5" ht="20" customHeight="1">
      <c r="A604" s="27">
        <v>11</v>
      </c>
      <c r="B604" s="24">
        <v>27</v>
      </c>
      <c r="C604" s="21" t="s">
        <v>169515</v>
      </c>
      <c r="D604" s="23"/>
      <c r="E604" s="23"/>
    </row>
    <row r="605" spans="1:5" ht="20" customHeight="1">
      <c r="A605" s="27">
        <v>11</v>
      </c>
      <c r="B605" s="24">
        <v>28</v>
      </c>
      <c r="C605" s="21" t="s">
        <v>169455</v>
      </c>
      <c r="D605" s="23"/>
      <c r="E605" s="23"/>
    </row>
    <row r="606" spans="1:5" ht="20" customHeight="1">
      <c r="A606" s="27">
        <v>11</v>
      </c>
      <c r="B606" s="24">
        <v>29</v>
      </c>
      <c r="C606" s="21" t="s">
        <v>14955</v>
      </c>
      <c r="D606" s="23"/>
      <c r="E606" s="23"/>
    </row>
    <row r="607" spans="1:5" ht="20" customHeight="1">
      <c r="A607" s="27">
        <v>11</v>
      </c>
      <c r="B607" s="24">
        <v>30</v>
      </c>
      <c r="C607" s="21" t="s">
        <v>169444</v>
      </c>
      <c r="D607" s="23"/>
      <c r="E607" s="23"/>
    </row>
    <row r="608" spans="1:5" ht="20" customHeight="1">
      <c r="A608" s="27">
        <v>11</v>
      </c>
      <c r="B608" s="24">
        <v>31</v>
      </c>
      <c r="C608" s="21" t="s">
        <v>169493</v>
      </c>
      <c r="D608" s="23"/>
      <c r="E608" s="23"/>
    </row>
    <row r="609" spans="1:5" ht="20" customHeight="1">
      <c r="A609" s="27">
        <v>11</v>
      </c>
      <c r="B609" s="24">
        <v>32</v>
      </c>
      <c r="C609" s="21" t="s">
        <v>169440</v>
      </c>
      <c r="D609" s="23"/>
      <c r="E609" s="23"/>
    </row>
    <row r="610" spans="1:5" ht="20" customHeight="1">
      <c r="A610" s="27">
        <v>11</v>
      </c>
      <c r="B610" s="24">
        <v>33</v>
      </c>
      <c r="C610" s="21" t="s">
        <v>169477</v>
      </c>
      <c r="D610" s="23"/>
      <c r="E610" s="23"/>
    </row>
    <row r="611" spans="1:5" ht="20" customHeight="1">
      <c r="A611" s="27">
        <v>11</v>
      </c>
      <c r="B611" s="24">
        <v>34</v>
      </c>
      <c r="C611" s="21" t="s">
        <v>169510</v>
      </c>
      <c r="D611" s="23"/>
      <c r="E611" s="23"/>
    </row>
    <row r="612" spans="1:5" ht="20" customHeight="1">
      <c r="A612" s="27">
        <v>11</v>
      </c>
      <c r="B612" s="24">
        <v>35</v>
      </c>
      <c r="C612" s="21" t="s">
        <v>169446</v>
      </c>
      <c r="D612" s="23"/>
      <c r="E612" s="23"/>
    </row>
    <row r="613" spans="1:5" ht="20" customHeight="1">
      <c r="A613" s="27">
        <v>11</v>
      </c>
      <c r="B613" s="24">
        <v>36</v>
      </c>
      <c r="C613" s="21" t="s">
        <v>169466</v>
      </c>
      <c r="D613" s="23"/>
      <c r="E613" s="23"/>
    </row>
    <row r="614" spans="1:5" ht="20" customHeight="1">
      <c r="A614" s="27">
        <v>11</v>
      </c>
      <c r="B614" s="24">
        <v>37</v>
      </c>
      <c r="C614" s="21" t="s">
        <v>169433</v>
      </c>
      <c r="D614" s="23"/>
      <c r="E614" s="23"/>
    </row>
    <row r="615" spans="1:5" ht="20" customHeight="1">
      <c r="A615" s="27">
        <v>11</v>
      </c>
      <c r="B615" s="24">
        <v>38</v>
      </c>
      <c r="C615" s="21" t="s">
        <v>169450</v>
      </c>
      <c r="D615" s="23"/>
      <c r="E615" s="23"/>
    </row>
    <row r="616" spans="1:5" ht="20" customHeight="1">
      <c r="A616" s="27">
        <v>11</v>
      </c>
      <c r="B616" s="24">
        <v>39</v>
      </c>
      <c r="C616" s="21" t="s">
        <v>169448</v>
      </c>
      <c r="D616" s="23"/>
      <c r="E616" s="23"/>
    </row>
    <row r="617" spans="1:5" ht="20" customHeight="1">
      <c r="A617" s="27">
        <v>11</v>
      </c>
      <c r="B617" s="24">
        <v>40</v>
      </c>
      <c r="C617" s="21" t="s">
        <v>169438</v>
      </c>
      <c r="D617" s="23"/>
      <c r="E617" s="23"/>
    </row>
    <row r="618" spans="1:5" ht="20" customHeight="1">
      <c r="A618" s="27">
        <v>11</v>
      </c>
      <c r="B618" s="24">
        <v>41</v>
      </c>
      <c r="C618" s="21" t="s">
        <v>169434</v>
      </c>
      <c r="D618" s="23"/>
      <c r="E618" s="23"/>
    </row>
    <row r="619" spans="1:5" ht="20" customHeight="1">
      <c r="A619" s="27">
        <v>11</v>
      </c>
      <c r="B619" s="24">
        <v>42</v>
      </c>
      <c r="C619" s="21" t="s">
        <v>169440</v>
      </c>
      <c r="D619" s="23"/>
      <c r="E619" s="23"/>
    </row>
    <row r="620" spans="1:5" ht="20" customHeight="1">
      <c r="A620" s="27">
        <v>11</v>
      </c>
      <c r="B620" s="24">
        <v>43</v>
      </c>
      <c r="C620" s="21" t="s">
        <v>169514</v>
      </c>
      <c r="D620" s="23"/>
      <c r="E620" s="23"/>
    </row>
    <row r="621" spans="1:5" ht="20" customHeight="1">
      <c r="A621" s="27">
        <v>11</v>
      </c>
      <c r="B621" s="24">
        <v>44</v>
      </c>
      <c r="C621" s="21" t="s">
        <v>169507</v>
      </c>
      <c r="D621" s="23"/>
      <c r="E621" s="23"/>
    </row>
    <row r="622" spans="1:5" ht="20" customHeight="1">
      <c r="A622" s="27">
        <v>11</v>
      </c>
      <c r="B622" s="24">
        <v>45</v>
      </c>
      <c r="C622" s="21" t="s">
        <v>169483</v>
      </c>
      <c r="D622" s="23"/>
      <c r="E622" s="23"/>
    </row>
    <row r="623" spans="1:5" ht="20" customHeight="1">
      <c r="A623" s="27">
        <v>11</v>
      </c>
      <c r="B623" s="24">
        <v>46</v>
      </c>
      <c r="C623" s="21" t="s">
        <v>169479</v>
      </c>
      <c r="D623" s="23"/>
      <c r="E623" s="23"/>
    </row>
    <row r="624" spans="1:5" ht="20" customHeight="1">
      <c r="A624" s="27">
        <v>11</v>
      </c>
      <c r="B624" s="24">
        <v>47</v>
      </c>
      <c r="C624" s="21" t="s">
        <v>169516</v>
      </c>
      <c r="D624" s="23"/>
      <c r="E624" s="23"/>
    </row>
    <row r="625" spans="1:5" ht="20" customHeight="1">
      <c r="A625" s="27">
        <v>11</v>
      </c>
      <c r="B625" s="24">
        <v>48</v>
      </c>
      <c r="C625" s="21" t="s">
        <v>169495</v>
      </c>
      <c r="D625" s="23"/>
      <c r="E625" s="23"/>
    </row>
    <row r="626" spans="1:5" ht="20" customHeight="1">
      <c r="A626" s="27">
        <v>11</v>
      </c>
      <c r="B626" s="24">
        <v>49</v>
      </c>
      <c r="C626" s="21" t="s">
        <v>169491</v>
      </c>
      <c r="D626" s="23"/>
      <c r="E626" s="23"/>
    </row>
    <row r="627" spans="1:5" ht="20" customHeight="1">
      <c r="A627" s="27">
        <v>11</v>
      </c>
      <c r="B627" s="24">
        <v>50</v>
      </c>
      <c r="C627" s="21" t="s">
        <v>169511</v>
      </c>
      <c r="D627" s="23"/>
      <c r="E627" s="23"/>
    </row>
    <row r="628" spans="1:5" ht="20" customHeight="1">
      <c r="A628" s="27">
        <v>11</v>
      </c>
      <c r="B628" s="24">
        <v>51</v>
      </c>
      <c r="C628" s="21" t="s">
        <v>169441</v>
      </c>
      <c r="D628" s="23"/>
      <c r="E628" s="23"/>
    </row>
    <row r="629" spans="1:5" ht="20" customHeight="1">
      <c r="A629" s="27">
        <v>11</v>
      </c>
      <c r="B629" s="24">
        <v>52</v>
      </c>
      <c r="C629" s="21" t="s">
        <v>169447</v>
      </c>
      <c r="D629" s="23"/>
      <c r="E629" s="23"/>
    </row>
    <row r="630" spans="1:5" ht="20" customHeight="1">
      <c r="A630" s="27">
        <v>11</v>
      </c>
      <c r="B630" s="24">
        <v>53</v>
      </c>
      <c r="C630" s="21" t="s">
        <v>169512</v>
      </c>
      <c r="D630" s="23"/>
      <c r="E630" s="23"/>
    </row>
    <row r="631" spans="1:5" ht="20" customHeight="1">
      <c r="A631" s="27">
        <v>11</v>
      </c>
      <c r="B631" s="24">
        <v>54</v>
      </c>
      <c r="C631" s="21" t="s">
        <v>169496</v>
      </c>
      <c r="D631" s="23"/>
      <c r="E631" s="23"/>
    </row>
    <row r="632" spans="1:5" ht="20" customHeight="1">
      <c r="A632" s="27">
        <v>11</v>
      </c>
      <c r="B632" s="24">
        <v>55</v>
      </c>
      <c r="C632" s="21" t="s">
        <v>169512</v>
      </c>
      <c r="D632" s="23"/>
      <c r="E632" s="23"/>
    </row>
    <row r="633" spans="1:5" ht="20" customHeight="1">
      <c r="A633" s="27">
        <v>11</v>
      </c>
      <c r="B633" s="24">
        <v>56</v>
      </c>
      <c r="C633" s="21" t="s">
        <v>169491</v>
      </c>
      <c r="D633" s="23"/>
      <c r="E633" s="23"/>
    </row>
    <row r="634" spans="1:5" ht="20" customHeight="1">
      <c r="A634" s="27">
        <v>11</v>
      </c>
      <c r="B634" s="24">
        <v>57</v>
      </c>
      <c r="C634" s="21" t="s">
        <v>169441</v>
      </c>
      <c r="D634" s="23"/>
      <c r="E634" s="23"/>
    </row>
    <row r="635" spans="1:5" ht="20" customHeight="1">
      <c r="A635" s="27">
        <v>11</v>
      </c>
      <c r="B635" s="24">
        <v>58</v>
      </c>
      <c r="C635" s="21" t="s">
        <v>169512</v>
      </c>
      <c r="D635" s="23"/>
      <c r="E635" s="23"/>
    </row>
    <row r="636" spans="1:5" ht="20" customHeight="1">
      <c r="A636" s="27">
        <v>11</v>
      </c>
      <c r="B636" s="24">
        <v>59</v>
      </c>
      <c r="C636" s="21" t="s">
        <v>169512</v>
      </c>
      <c r="D636" s="23"/>
      <c r="E636" s="23"/>
    </row>
    <row r="637" spans="1:5" ht="20" customHeight="1">
      <c r="A637" s="27">
        <v>11</v>
      </c>
      <c r="B637" s="24">
        <v>60</v>
      </c>
      <c r="C637" s="21" t="s">
        <v>169489</v>
      </c>
      <c r="D637" s="23"/>
      <c r="E637" s="23"/>
    </row>
    <row r="638" spans="1:5" ht="20" customHeight="1">
      <c r="A638" s="27">
        <v>11</v>
      </c>
      <c r="B638" s="24">
        <v>61</v>
      </c>
      <c r="C638" s="21" t="s">
        <v>169512</v>
      </c>
      <c r="D638" s="23"/>
      <c r="E638" s="23"/>
    </row>
    <row r="639" spans="1:5" ht="20" customHeight="1">
      <c r="A639" s="27">
        <v>11</v>
      </c>
      <c r="B639" s="24">
        <v>62</v>
      </c>
      <c r="C639" s="21" t="s">
        <v>169463</v>
      </c>
      <c r="D639" s="23"/>
      <c r="E639" s="23"/>
    </row>
    <row r="640" spans="1:5" ht="20" customHeight="1">
      <c r="A640" s="27">
        <v>11</v>
      </c>
      <c r="B640" s="24">
        <v>63</v>
      </c>
      <c r="C640" s="21" t="s">
        <v>169430</v>
      </c>
      <c r="D640" s="23"/>
      <c r="E640" s="23"/>
    </row>
    <row r="641" spans="1:5" ht="20" customHeight="1">
      <c r="A641" s="27">
        <v>12</v>
      </c>
      <c r="B641" s="24">
        <v>12</v>
      </c>
      <c r="C641" s="21" t="s">
        <v>101522</v>
      </c>
      <c r="D641" s="23"/>
      <c r="E641" s="23"/>
    </row>
    <row r="642" spans="1:5" ht="20" customHeight="1">
      <c r="A642" s="27">
        <v>12</v>
      </c>
      <c r="B642" s="24">
        <v>13</v>
      </c>
      <c r="C642" s="21" t="s">
        <v>169449</v>
      </c>
      <c r="D642" s="23"/>
      <c r="E642" s="23"/>
    </row>
    <row r="643" spans="1:5" ht="20" customHeight="1">
      <c r="A643" s="27">
        <v>12</v>
      </c>
      <c r="B643" s="24">
        <v>14</v>
      </c>
      <c r="C643" s="21" t="s">
        <v>169462</v>
      </c>
      <c r="D643" s="23"/>
      <c r="E643" s="23"/>
    </row>
    <row r="644" spans="1:5" ht="20" customHeight="1">
      <c r="A644" s="27">
        <v>12</v>
      </c>
      <c r="B644" s="24">
        <v>15</v>
      </c>
      <c r="C644" s="21" t="s">
        <v>169490</v>
      </c>
      <c r="D644" s="23"/>
      <c r="E644" s="23"/>
    </row>
    <row r="645" spans="1:5" ht="20" customHeight="1">
      <c r="A645" s="27">
        <v>12</v>
      </c>
      <c r="B645" s="24">
        <v>16</v>
      </c>
      <c r="C645" s="21" t="s">
        <v>169455</v>
      </c>
      <c r="D645" s="23"/>
      <c r="E645" s="23"/>
    </row>
    <row r="646" spans="1:5" ht="20" customHeight="1">
      <c r="A646" s="27">
        <v>12</v>
      </c>
      <c r="B646" s="24">
        <v>17</v>
      </c>
      <c r="C646" s="21" t="s">
        <v>169480</v>
      </c>
      <c r="D646" s="23"/>
      <c r="E646" s="23"/>
    </row>
    <row r="647" spans="1:5" ht="20" customHeight="1">
      <c r="A647" s="27">
        <v>12</v>
      </c>
      <c r="B647" s="24">
        <v>18</v>
      </c>
      <c r="C647" s="21" t="s">
        <v>169518</v>
      </c>
      <c r="D647" s="23"/>
      <c r="E647" s="23"/>
    </row>
    <row r="648" spans="1:5" ht="20" customHeight="1">
      <c r="A648" s="27">
        <v>12</v>
      </c>
      <c r="B648" s="24">
        <v>19</v>
      </c>
      <c r="C648" s="21" t="s">
        <v>169478</v>
      </c>
      <c r="D648" s="23"/>
      <c r="E648" s="23"/>
    </row>
    <row r="649" spans="1:5" ht="20" customHeight="1">
      <c r="A649" s="27">
        <v>12</v>
      </c>
      <c r="B649" s="24">
        <v>20</v>
      </c>
      <c r="C649" s="21" t="s">
        <v>169438</v>
      </c>
      <c r="D649" s="23"/>
      <c r="E649" s="23"/>
    </row>
    <row r="650" spans="1:5" ht="20" customHeight="1">
      <c r="A650" s="27">
        <v>12</v>
      </c>
      <c r="B650" s="24">
        <v>21</v>
      </c>
      <c r="C650" s="21" t="s">
        <v>169509</v>
      </c>
      <c r="D650" s="23"/>
      <c r="E650" s="23"/>
    </row>
    <row r="651" spans="1:5" ht="20" customHeight="1">
      <c r="A651" s="27">
        <v>12</v>
      </c>
      <c r="B651" s="24">
        <v>22</v>
      </c>
      <c r="C651" s="21" t="s">
        <v>101727</v>
      </c>
      <c r="D651" s="23"/>
      <c r="E651" s="23"/>
    </row>
    <row r="652" spans="1:5" ht="20" customHeight="1">
      <c r="A652" s="27">
        <v>12</v>
      </c>
      <c r="B652" s="24">
        <v>23</v>
      </c>
      <c r="C652" s="21" t="s">
        <v>169439</v>
      </c>
      <c r="D652" s="23"/>
      <c r="E652" s="23"/>
    </row>
    <row r="653" spans="1:5" ht="20" customHeight="1">
      <c r="A653" s="27">
        <v>12</v>
      </c>
      <c r="B653" s="24">
        <v>24</v>
      </c>
      <c r="C653" s="21" t="s">
        <v>169486</v>
      </c>
      <c r="D653" s="23"/>
      <c r="E653" s="23"/>
    </row>
    <row r="654" spans="1:5" ht="20" customHeight="1">
      <c r="A654" s="27">
        <v>12</v>
      </c>
      <c r="B654" s="24">
        <v>25</v>
      </c>
      <c r="C654" s="21" t="s">
        <v>169446</v>
      </c>
      <c r="D654" s="23"/>
      <c r="E654" s="23"/>
    </row>
    <row r="655" spans="1:5" ht="20" customHeight="1">
      <c r="A655" s="27">
        <v>12</v>
      </c>
      <c r="B655" s="24">
        <v>26</v>
      </c>
      <c r="C655" s="21" t="s">
        <v>169498</v>
      </c>
      <c r="D655" s="23"/>
      <c r="E655" s="23"/>
    </row>
    <row r="656" spans="1:5" ht="20" customHeight="1">
      <c r="A656" s="27">
        <v>12</v>
      </c>
      <c r="B656" s="24">
        <v>27</v>
      </c>
      <c r="C656" s="21" t="s">
        <v>101727</v>
      </c>
      <c r="D656" s="23"/>
      <c r="E656" s="23"/>
    </row>
    <row r="657" spans="1:5" ht="20" customHeight="1">
      <c r="A657" s="27">
        <v>12</v>
      </c>
      <c r="B657" s="24">
        <v>28</v>
      </c>
      <c r="C657" s="21" t="s">
        <v>169480</v>
      </c>
      <c r="D657" s="23"/>
      <c r="E657" s="23"/>
    </row>
    <row r="658" spans="1:5" ht="20" customHeight="1">
      <c r="A658" s="27">
        <v>12</v>
      </c>
      <c r="B658" s="24">
        <v>29</v>
      </c>
      <c r="C658" s="21" t="s">
        <v>169455</v>
      </c>
      <c r="D658" s="23"/>
      <c r="E658" s="23"/>
    </row>
    <row r="659" spans="1:5" ht="20" customHeight="1">
      <c r="A659" s="27">
        <v>12</v>
      </c>
      <c r="B659" s="24">
        <v>30</v>
      </c>
      <c r="C659" s="21" t="s">
        <v>169443</v>
      </c>
      <c r="D659" s="23"/>
      <c r="E659" s="23"/>
    </row>
    <row r="660" spans="1:5" ht="20" customHeight="1">
      <c r="A660" s="27">
        <v>12</v>
      </c>
      <c r="B660" s="24">
        <v>31</v>
      </c>
      <c r="C660" s="21" t="s">
        <v>169444</v>
      </c>
      <c r="D660" s="23"/>
      <c r="E660" s="23"/>
    </row>
    <row r="661" spans="1:5" ht="20" customHeight="1">
      <c r="A661" s="27">
        <v>12</v>
      </c>
      <c r="B661" s="24">
        <v>32</v>
      </c>
      <c r="C661" s="21" t="s">
        <v>169493</v>
      </c>
      <c r="D661" s="23"/>
      <c r="E661" s="23"/>
    </row>
    <row r="662" spans="1:5" ht="20" customHeight="1">
      <c r="A662" s="27">
        <v>12</v>
      </c>
      <c r="B662" s="24">
        <v>33</v>
      </c>
      <c r="C662" s="21" t="s">
        <v>169502</v>
      </c>
      <c r="D662" s="23"/>
      <c r="E662" s="23"/>
    </row>
    <row r="663" spans="1:5" ht="20" customHeight="1">
      <c r="A663" s="27">
        <v>12</v>
      </c>
      <c r="B663" s="24">
        <v>34</v>
      </c>
      <c r="C663" s="21" t="s">
        <v>169477</v>
      </c>
      <c r="D663" s="23"/>
      <c r="E663" s="23"/>
    </row>
    <row r="664" spans="1:5" ht="20" customHeight="1">
      <c r="A664" s="27">
        <v>12</v>
      </c>
      <c r="B664" s="24">
        <v>35</v>
      </c>
      <c r="C664" s="21" t="s">
        <v>169510</v>
      </c>
      <c r="D664" s="23"/>
      <c r="E664" s="23"/>
    </row>
    <row r="665" spans="1:5" ht="20" customHeight="1">
      <c r="A665" s="27">
        <v>12</v>
      </c>
      <c r="B665" s="24">
        <v>36</v>
      </c>
      <c r="C665" s="21" t="s">
        <v>169479</v>
      </c>
      <c r="D665" s="23"/>
      <c r="E665" s="23"/>
    </row>
    <row r="666" spans="1:5" ht="20" customHeight="1">
      <c r="A666" s="27">
        <v>12</v>
      </c>
      <c r="B666" s="24">
        <v>37</v>
      </c>
      <c r="C666" s="21" t="s">
        <v>169466</v>
      </c>
      <c r="D666" s="23"/>
      <c r="E666" s="23"/>
    </row>
    <row r="667" spans="1:5" ht="20" customHeight="1">
      <c r="A667" s="27">
        <v>12</v>
      </c>
      <c r="B667" s="24">
        <v>38</v>
      </c>
      <c r="C667" s="21" t="s">
        <v>169433</v>
      </c>
      <c r="D667" s="23"/>
      <c r="E667" s="23"/>
    </row>
    <row r="668" spans="1:5" ht="20" customHeight="1">
      <c r="A668" s="27">
        <v>12</v>
      </c>
      <c r="B668" s="24">
        <v>39</v>
      </c>
      <c r="C668" s="21" t="s">
        <v>169450</v>
      </c>
      <c r="D668" s="23"/>
      <c r="E668" s="23"/>
    </row>
    <row r="669" spans="1:5" ht="20" customHeight="1">
      <c r="A669" s="27">
        <v>12</v>
      </c>
      <c r="B669" s="24">
        <v>40</v>
      </c>
      <c r="C669" s="21" t="s">
        <v>169448</v>
      </c>
      <c r="D669" s="23"/>
      <c r="E669" s="23"/>
    </row>
    <row r="670" spans="1:5" ht="20" customHeight="1">
      <c r="A670" s="27">
        <v>12</v>
      </c>
      <c r="B670" s="24">
        <v>41</v>
      </c>
      <c r="C670" s="21" t="s">
        <v>169493</v>
      </c>
      <c r="D670" s="23"/>
      <c r="E670" s="23"/>
    </row>
    <row r="671" spans="1:5" ht="20" customHeight="1">
      <c r="A671" s="27">
        <v>12</v>
      </c>
      <c r="B671" s="24">
        <v>42</v>
      </c>
      <c r="C671" s="21" t="s">
        <v>169440</v>
      </c>
      <c r="D671" s="23"/>
      <c r="E671" s="23"/>
    </row>
    <row r="672" spans="1:5" ht="20" customHeight="1">
      <c r="A672" s="27">
        <v>12</v>
      </c>
      <c r="B672" s="24">
        <v>43</v>
      </c>
      <c r="C672" s="21" t="s">
        <v>169502</v>
      </c>
      <c r="D672" s="23"/>
      <c r="E672" s="23"/>
    </row>
    <row r="673" spans="1:5" ht="20" customHeight="1">
      <c r="A673" s="27">
        <v>12</v>
      </c>
      <c r="B673" s="24">
        <v>44</v>
      </c>
      <c r="C673" s="21" t="s">
        <v>169467</v>
      </c>
      <c r="D673" s="23"/>
      <c r="E673" s="23"/>
    </row>
    <row r="674" spans="1:5" ht="20" customHeight="1">
      <c r="A674" s="27">
        <v>12</v>
      </c>
      <c r="B674" s="24">
        <v>45</v>
      </c>
      <c r="C674" s="21" t="s">
        <v>169451</v>
      </c>
      <c r="D674" s="23"/>
      <c r="E674" s="23"/>
    </row>
    <row r="675" spans="1:5" ht="20" customHeight="1">
      <c r="A675" s="27">
        <v>12</v>
      </c>
      <c r="B675" s="24">
        <v>46</v>
      </c>
      <c r="C675" s="21" t="s">
        <v>169483</v>
      </c>
      <c r="D675" s="23"/>
      <c r="E675" s="23"/>
    </row>
    <row r="676" spans="1:5" ht="20" customHeight="1">
      <c r="A676" s="27">
        <v>12</v>
      </c>
      <c r="B676" s="24">
        <v>47</v>
      </c>
      <c r="C676" s="21" t="s">
        <v>169479</v>
      </c>
      <c r="D676" s="23"/>
      <c r="E676" s="23"/>
    </row>
    <row r="677" spans="1:5" ht="20" customHeight="1">
      <c r="A677" s="27">
        <v>12</v>
      </c>
      <c r="B677" s="24">
        <v>48</v>
      </c>
      <c r="C677" s="21" t="s">
        <v>169484</v>
      </c>
      <c r="D677" s="23"/>
      <c r="E677" s="23"/>
    </row>
    <row r="678" spans="1:5" ht="20" customHeight="1">
      <c r="A678" s="27">
        <v>12</v>
      </c>
      <c r="B678" s="24">
        <v>49</v>
      </c>
      <c r="C678" s="21" t="s">
        <v>169475</v>
      </c>
      <c r="D678" s="23"/>
      <c r="E678" s="23"/>
    </row>
    <row r="679" spans="1:5" ht="20" customHeight="1">
      <c r="A679" s="27">
        <v>12</v>
      </c>
      <c r="B679" s="24">
        <v>50</v>
      </c>
      <c r="C679" s="21" t="s">
        <v>169496</v>
      </c>
      <c r="D679" s="23"/>
      <c r="E679" s="23"/>
    </row>
    <row r="680" spans="1:5" ht="20" customHeight="1">
      <c r="A680" s="27">
        <v>12</v>
      </c>
      <c r="B680" s="24">
        <v>51</v>
      </c>
      <c r="C680" s="21" t="s">
        <v>169512</v>
      </c>
      <c r="D680" s="23"/>
      <c r="E680" s="23"/>
    </row>
    <row r="681" spans="1:5" ht="20" customHeight="1">
      <c r="A681" s="27">
        <v>12</v>
      </c>
      <c r="B681" s="24">
        <v>52</v>
      </c>
      <c r="C681" s="21" t="s">
        <v>169441</v>
      </c>
      <c r="D681" s="23"/>
      <c r="E681" s="23"/>
    </row>
    <row r="682" spans="1:5" ht="20" customHeight="1">
      <c r="A682" s="27">
        <v>12</v>
      </c>
      <c r="B682" s="24">
        <v>53</v>
      </c>
      <c r="C682" s="21" t="s">
        <v>169432</v>
      </c>
      <c r="D682" s="23"/>
      <c r="E682" s="23"/>
    </row>
    <row r="683" spans="1:5" ht="20" customHeight="1">
      <c r="A683" s="27">
        <v>12</v>
      </c>
      <c r="B683" s="24">
        <v>54</v>
      </c>
      <c r="C683" s="21" t="s">
        <v>169441</v>
      </c>
      <c r="D683" s="23"/>
      <c r="E683" s="23"/>
    </row>
    <row r="684" spans="1:5" ht="20" customHeight="1">
      <c r="A684" s="27">
        <v>12</v>
      </c>
      <c r="B684" s="24">
        <v>55</v>
      </c>
      <c r="C684" s="21" t="s">
        <v>169496</v>
      </c>
      <c r="D684" s="23"/>
      <c r="E684" s="23"/>
    </row>
    <row r="685" spans="1:5" ht="20" customHeight="1">
      <c r="A685" s="27">
        <v>12</v>
      </c>
      <c r="B685" s="24">
        <v>56</v>
      </c>
      <c r="C685" s="21" t="s">
        <v>169512</v>
      </c>
      <c r="D685" s="23"/>
      <c r="E685" s="23"/>
    </row>
    <row r="686" spans="1:5" ht="20" customHeight="1">
      <c r="A686" s="27">
        <v>12</v>
      </c>
      <c r="B686" s="24">
        <v>57</v>
      </c>
      <c r="C686" s="21" t="s">
        <v>169512</v>
      </c>
      <c r="D686" s="23"/>
      <c r="E686" s="23"/>
    </row>
    <row r="687" spans="1:5" ht="20" customHeight="1">
      <c r="A687" s="27">
        <v>12</v>
      </c>
      <c r="B687" s="24">
        <v>58</v>
      </c>
      <c r="C687" s="21" t="s">
        <v>169441</v>
      </c>
      <c r="D687" s="23"/>
      <c r="E687" s="23"/>
    </row>
    <row r="688" spans="1:5" ht="20" customHeight="1">
      <c r="A688" s="27">
        <v>12</v>
      </c>
      <c r="B688" s="24">
        <v>59</v>
      </c>
      <c r="C688" s="21" t="s">
        <v>169512</v>
      </c>
      <c r="D688" s="23"/>
      <c r="E688" s="23"/>
    </row>
    <row r="689" spans="1:5" ht="20" customHeight="1">
      <c r="A689" s="27">
        <v>12</v>
      </c>
      <c r="B689" s="24">
        <v>60</v>
      </c>
      <c r="C689" s="21" t="s">
        <v>169512</v>
      </c>
      <c r="D689" s="23"/>
      <c r="E689" s="23"/>
    </row>
    <row r="690" spans="1:5" ht="20" customHeight="1">
      <c r="A690" s="27">
        <v>12</v>
      </c>
      <c r="B690" s="24">
        <v>61</v>
      </c>
      <c r="C690" s="21" t="s">
        <v>169500</v>
      </c>
      <c r="D690" s="23"/>
      <c r="E690" s="23"/>
    </row>
    <row r="691" spans="1:5" ht="20" customHeight="1">
      <c r="A691" s="27">
        <v>12</v>
      </c>
      <c r="B691" s="24">
        <v>62</v>
      </c>
      <c r="C691" s="21" t="s">
        <v>169489</v>
      </c>
      <c r="D691" s="23"/>
      <c r="E691" s="23"/>
    </row>
    <row r="692" spans="1:5" ht="20" customHeight="1">
      <c r="A692" s="27">
        <v>12</v>
      </c>
      <c r="B692" s="24">
        <v>63</v>
      </c>
      <c r="C692" s="21" t="s">
        <v>169430</v>
      </c>
      <c r="D692" s="23"/>
      <c r="E692" s="23"/>
    </row>
    <row r="693" spans="1:5" ht="20" customHeight="1">
      <c r="A693" s="27">
        <v>13</v>
      </c>
      <c r="B693" s="24">
        <v>13</v>
      </c>
      <c r="C693" s="21" t="s">
        <v>101522</v>
      </c>
      <c r="D693" s="23"/>
      <c r="E693" s="23"/>
    </row>
    <row r="694" spans="1:5" ht="20" customHeight="1">
      <c r="A694" s="27">
        <v>13</v>
      </c>
      <c r="B694" s="24">
        <v>14</v>
      </c>
      <c r="C694" s="21" t="s">
        <v>169490</v>
      </c>
      <c r="D694" s="23"/>
      <c r="E694" s="23"/>
    </row>
    <row r="695" spans="1:5" ht="20" customHeight="1">
      <c r="A695" s="27">
        <v>13</v>
      </c>
      <c r="B695" s="24">
        <v>15</v>
      </c>
      <c r="C695" s="21" t="s">
        <v>101727</v>
      </c>
      <c r="D695" s="23"/>
      <c r="E695" s="23"/>
    </row>
    <row r="696" spans="1:5" ht="20" customHeight="1">
      <c r="A696" s="27">
        <v>13</v>
      </c>
      <c r="B696" s="24">
        <v>16</v>
      </c>
      <c r="C696" s="21" t="s">
        <v>169434</v>
      </c>
      <c r="D696" s="23"/>
      <c r="E696" s="23"/>
    </row>
    <row r="697" spans="1:5" ht="20" customHeight="1">
      <c r="A697" s="27">
        <v>13</v>
      </c>
      <c r="B697" s="24">
        <v>17</v>
      </c>
      <c r="C697" s="21" t="s">
        <v>169510</v>
      </c>
      <c r="D697" s="23"/>
      <c r="E697" s="23"/>
    </row>
    <row r="698" spans="1:5" ht="20" customHeight="1">
      <c r="A698" s="27">
        <v>13</v>
      </c>
      <c r="B698" s="24">
        <v>18</v>
      </c>
      <c r="C698" s="21" t="s">
        <v>169433</v>
      </c>
      <c r="D698" s="23"/>
      <c r="E698" s="23"/>
    </row>
    <row r="699" spans="1:5" ht="20" customHeight="1">
      <c r="A699" s="27">
        <v>13</v>
      </c>
      <c r="B699" s="24">
        <v>19</v>
      </c>
      <c r="C699" s="21" t="s">
        <v>156989</v>
      </c>
      <c r="D699" s="23"/>
      <c r="E699" s="23"/>
    </row>
    <row r="700" spans="1:5" ht="20" customHeight="1">
      <c r="A700" s="27">
        <v>13</v>
      </c>
      <c r="B700" s="24">
        <v>20</v>
      </c>
      <c r="C700" s="21" t="s">
        <v>169498</v>
      </c>
      <c r="D700" s="23"/>
      <c r="E700" s="23"/>
    </row>
    <row r="701" spans="1:5" ht="20" customHeight="1">
      <c r="A701" s="27">
        <v>13</v>
      </c>
      <c r="B701" s="24">
        <v>21</v>
      </c>
      <c r="C701" s="21" t="s">
        <v>169465</v>
      </c>
      <c r="D701" s="23"/>
      <c r="E701" s="23"/>
    </row>
    <row r="702" spans="1:5" ht="20" customHeight="1">
      <c r="A702" s="27">
        <v>13</v>
      </c>
      <c r="B702" s="24">
        <v>22</v>
      </c>
      <c r="C702" s="21" t="s">
        <v>169474</v>
      </c>
      <c r="D702" s="23"/>
      <c r="E702" s="23"/>
    </row>
    <row r="703" spans="1:5" ht="20" customHeight="1">
      <c r="A703" s="27">
        <v>13</v>
      </c>
      <c r="B703" s="24">
        <v>23</v>
      </c>
      <c r="C703" s="21" t="s">
        <v>169435</v>
      </c>
      <c r="D703" s="23"/>
      <c r="E703" s="23"/>
    </row>
    <row r="704" spans="1:5" ht="20" customHeight="1">
      <c r="A704" s="27">
        <v>13</v>
      </c>
      <c r="B704" s="24">
        <v>24</v>
      </c>
      <c r="C704" s="21" t="s">
        <v>169486</v>
      </c>
      <c r="D704" s="23"/>
      <c r="E704" s="23"/>
    </row>
    <row r="705" spans="1:5" ht="20" customHeight="1">
      <c r="A705" s="27">
        <v>13</v>
      </c>
      <c r="B705" s="24">
        <v>25</v>
      </c>
      <c r="C705" s="21" t="s">
        <v>169448</v>
      </c>
      <c r="D705" s="23"/>
      <c r="E705" s="23"/>
    </row>
    <row r="706" spans="1:5" ht="20" customHeight="1">
      <c r="A706" s="27">
        <v>13</v>
      </c>
      <c r="B706" s="24">
        <v>26</v>
      </c>
      <c r="C706" s="21" t="s">
        <v>169443</v>
      </c>
      <c r="D706" s="23"/>
      <c r="E706" s="23"/>
    </row>
    <row r="707" spans="1:5" ht="20" customHeight="1">
      <c r="A707" s="27">
        <v>13</v>
      </c>
      <c r="B707" s="24">
        <v>27</v>
      </c>
      <c r="C707" s="21" t="s">
        <v>169469</v>
      </c>
      <c r="D707" s="23"/>
      <c r="E707" s="23"/>
    </row>
    <row r="708" spans="1:5" ht="20" customHeight="1">
      <c r="A708" s="27">
        <v>13</v>
      </c>
      <c r="B708" s="24">
        <v>28</v>
      </c>
      <c r="C708" s="21" t="s">
        <v>169449</v>
      </c>
      <c r="D708" s="23"/>
      <c r="E708" s="23"/>
    </row>
    <row r="709" spans="1:5" ht="20" customHeight="1">
      <c r="A709" s="27">
        <v>13</v>
      </c>
      <c r="B709" s="24">
        <v>29</v>
      </c>
      <c r="C709" s="21" t="s">
        <v>169480</v>
      </c>
      <c r="D709" s="23"/>
      <c r="E709" s="23"/>
    </row>
    <row r="710" spans="1:5" ht="20" customHeight="1">
      <c r="A710" s="27">
        <v>13</v>
      </c>
      <c r="B710" s="24">
        <v>30</v>
      </c>
      <c r="C710" s="21" t="s">
        <v>169501</v>
      </c>
      <c r="D710" s="23"/>
      <c r="E710" s="23"/>
    </row>
    <row r="711" spans="1:5" ht="20" customHeight="1">
      <c r="A711" s="27">
        <v>13</v>
      </c>
      <c r="B711" s="24">
        <v>31</v>
      </c>
      <c r="C711" s="21" t="s">
        <v>169439</v>
      </c>
      <c r="D711" s="23"/>
      <c r="E711" s="23"/>
    </row>
    <row r="712" spans="1:5" ht="20" customHeight="1">
      <c r="A712" s="27">
        <v>13</v>
      </c>
      <c r="B712" s="24">
        <v>32</v>
      </c>
      <c r="C712" s="21" t="s">
        <v>169490</v>
      </c>
      <c r="D712" s="23"/>
      <c r="E712" s="23"/>
    </row>
    <row r="713" spans="1:5" ht="20" customHeight="1">
      <c r="A713" s="27">
        <v>13</v>
      </c>
      <c r="B713" s="24">
        <v>33</v>
      </c>
      <c r="C713" s="21" t="s">
        <v>169521</v>
      </c>
      <c r="D713" s="23"/>
      <c r="E713" s="23"/>
    </row>
    <row r="714" spans="1:5" ht="20" customHeight="1">
      <c r="A714" s="27">
        <v>13</v>
      </c>
      <c r="B714" s="24">
        <v>34</v>
      </c>
      <c r="C714" s="21" t="s">
        <v>169445</v>
      </c>
      <c r="D714" s="23"/>
      <c r="E714" s="23"/>
    </row>
    <row r="715" spans="1:5" ht="20" customHeight="1">
      <c r="A715" s="27">
        <v>13</v>
      </c>
      <c r="B715" s="24">
        <v>35</v>
      </c>
      <c r="C715" s="21" t="s">
        <v>169474</v>
      </c>
      <c r="D715" s="23"/>
      <c r="E715" s="23"/>
    </row>
    <row r="716" spans="1:5" ht="20" customHeight="1">
      <c r="A716" s="27">
        <v>13</v>
      </c>
      <c r="B716" s="24">
        <v>36</v>
      </c>
      <c r="C716" s="21" t="s">
        <v>169464</v>
      </c>
      <c r="D716" s="23"/>
      <c r="E716" s="23"/>
    </row>
    <row r="717" spans="1:5" ht="20" customHeight="1">
      <c r="A717" s="27">
        <v>13</v>
      </c>
      <c r="B717" s="24">
        <v>37</v>
      </c>
      <c r="C717" s="21" t="s">
        <v>169459</v>
      </c>
      <c r="D717" s="23"/>
      <c r="E717" s="23"/>
    </row>
    <row r="718" spans="1:5" ht="20" customHeight="1">
      <c r="A718" s="27">
        <v>13</v>
      </c>
      <c r="B718" s="24">
        <v>38</v>
      </c>
      <c r="C718" s="21" t="s">
        <v>169440</v>
      </c>
      <c r="D718" s="23"/>
      <c r="E718" s="23"/>
    </row>
    <row r="719" spans="1:5" ht="20" customHeight="1">
      <c r="A719" s="27">
        <v>13</v>
      </c>
      <c r="B719" s="24">
        <v>39</v>
      </c>
      <c r="C719" s="21" t="s">
        <v>169486</v>
      </c>
      <c r="D719" s="23"/>
      <c r="E719" s="23"/>
    </row>
    <row r="720" spans="1:5" ht="20" customHeight="1">
      <c r="A720" s="27">
        <v>13</v>
      </c>
      <c r="B720" s="24">
        <v>40</v>
      </c>
      <c r="C720" s="21" t="s">
        <v>169488</v>
      </c>
      <c r="D720" s="23"/>
      <c r="E720" s="23"/>
    </row>
    <row r="721" spans="1:5" ht="20" customHeight="1">
      <c r="A721" s="27">
        <v>13</v>
      </c>
      <c r="B721" s="24">
        <v>41</v>
      </c>
      <c r="C721" s="21" t="s">
        <v>169442</v>
      </c>
      <c r="D721" s="23"/>
      <c r="E721" s="23"/>
    </row>
    <row r="722" spans="1:5" ht="20" customHeight="1">
      <c r="A722" s="27">
        <v>13</v>
      </c>
      <c r="B722" s="24">
        <v>42</v>
      </c>
      <c r="C722" s="21" t="s">
        <v>169433</v>
      </c>
      <c r="D722" s="23"/>
      <c r="E722" s="23"/>
    </row>
    <row r="723" spans="1:5" ht="20" customHeight="1">
      <c r="A723" s="27">
        <v>13</v>
      </c>
      <c r="B723" s="24">
        <v>43</v>
      </c>
      <c r="C723" s="21" t="s">
        <v>169504</v>
      </c>
      <c r="D723" s="23"/>
      <c r="E723" s="23"/>
    </row>
    <row r="724" spans="1:5" ht="20" customHeight="1">
      <c r="A724" s="27">
        <v>13</v>
      </c>
      <c r="B724" s="24">
        <v>44</v>
      </c>
      <c r="C724" s="21" t="s">
        <v>169502</v>
      </c>
      <c r="D724" s="23"/>
      <c r="E724" s="23"/>
    </row>
    <row r="725" spans="1:5" ht="20" customHeight="1">
      <c r="A725" s="27">
        <v>13</v>
      </c>
      <c r="B725" s="24">
        <v>45</v>
      </c>
      <c r="C725" s="21" t="s">
        <v>169467</v>
      </c>
      <c r="D725" s="23"/>
      <c r="E725" s="23"/>
    </row>
    <row r="726" spans="1:5" ht="20" customHeight="1">
      <c r="A726" s="27">
        <v>13</v>
      </c>
      <c r="B726" s="24">
        <v>46</v>
      </c>
      <c r="C726" s="21" t="s">
        <v>169468</v>
      </c>
      <c r="D726" s="23"/>
      <c r="E726" s="23"/>
    </row>
    <row r="727" spans="1:5" ht="20" customHeight="1">
      <c r="A727" s="27">
        <v>13</v>
      </c>
      <c r="B727" s="24">
        <v>47</v>
      </c>
      <c r="C727" s="21" t="s">
        <v>169507</v>
      </c>
      <c r="D727" s="23"/>
      <c r="E727" s="23"/>
    </row>
    <row r="728" spans="1:5" ht="20" customHeight="1">
      <c r="A728" s="27">
        <v>13</v>
      </c>
      <c r="B728" s="24">
        <v>48</v>
      </c>
      <c r="C728" s="21" t="s">
        <v>169514</v>
      </c>
      <c r="D728" s="23"/>
      <c r="E728" s="23"/>
    </row>
    <row r="729" spans="1:5" ht="20" customHeight="1">
      <c r="A729" s="27">
        <v>13</v>
      </c>
      <c r="B729" s="24">
        <v>49</v>
      </c>
      <c r="C729" s="21" t="s">
        <v>169472</v>
      </c>
      <c r="D729" s="23"/>
      <c r="E729" s="23"/>
    </row>
    <row r="730" spans="1:5" ht="20" customHeight="1">
      <c r="A730" s="27">
        <v>13</v>
      </c>
      <c r="B730" s="24">
        <v>50</v>
      </c>
      <c r="C730" s="21" t="s">
        <v>169475</v>
      </c>
      <c r="D730" s="23"/>
      <c r="E730" s="23"/>
    </row>
    <row r="731" spans="1:5" ht="20" customHeight="1">
      <c r="A731" s="27">
        <v>13</v>
      </c>
      <c r="B731" s="24">
        <v>51</v>
      </c>
      <c r="C731" s="21" t="s">
        <v>169512</v>
      </c>
      <c r="D731" s="23"/>
      <c r="E731" s="23"/>
    </row>
    <row r="732" spans="1:5" ht="20" customHeight="1">
      <c r="A732" s="27">
        <v>13</v>
      </c>
      <c r="B732" s="24">
        <v>52</v>
      </c>
      <c r="C732" s="21" t="s">
        <v>169472</v>
      </c>
      <c r="D732" s="23"/>
      <c r="E732" s="23"/>
    </row>
    <row r="733" spans="1:5" ht="20" customHeight="1">
      <c r="A733" s="27">
        <v>13</v>
      </c>
      <c r="B733" s="24">
        <v>53</v>
      </c>
      <c r="C733" s="21" t="s">
        <v>169441</v>
      </c>
      <c r="D733" s="23"/>
      <c r="E733" s="23"/>
    </row>
    <row r="734" spans="1:5" ht="20" customHeight="1">
      <c r="A734" s="27">
        <v>13</v>
      </c>
      <c r="B734" s="24">
        <v>54</v>
      </c>
      <c r="C734" s="21" t="s">
        <v>169432</v>
      </c>
      <c r="D734" s="23"/>
      <c r="E734" s="23"/>
    </row>
    <row r="735" spans="1:5" ht="20" customHeight="1">
      <c r="A735" s="27">
        <v>13</v>
      </c>
      <c r="B735" s="24">
        <v>55</v>
      </c>
      <c r="C735" s="21" t="s">
        <v>169512</v>
      </c>
      <c r="D735" s="23"/>
      <c r="E735" s="23"/>
    </row>
    <row r="736" spans="1:5" ht="20" customHeight="1">
      <c r="A736" s="27">
        <v>13</v>
      </c>
      <c r="B736" s="24">
        <v>56</v>
      </c>
      <c r="C736" s="21" t="s">
        <v>169500</v>
      </c>
      <c r="D736" s="23"/>
      <c r="E736" s="23"/>
    </row>
    <row r="737" spans="1:5" ht="20" customHeight="1">
      <c r="A737" s="27">
        <v>13</v>
      </c>
      <c r="B737" s="24">
        <v>57</v>
      </c>
      <c r="C737" s="21" t="s">
        <v>169441</v>
      </c>
      <c r="D737" s="23"/>
      <c r="E737" s="23"/>
    </row>
    <row r="738" spans="1:5" ht="20" customHeight="1">
      <c r="A738" s="27">
        <v>13</v>
      </c>
      <c r="B738" s="24">
        <v>58</v>
      </c>
      <c r="C738" s="21" t="s">
        <v>169472</v>
      </c>
      <c r="D738" s="23"/>
      <c r="E738" s="23"/>
    </row>
    <row r="739" spans="1:5" ht="20" customHeight="1">
      <c r="A739" s="27">
        <v>13</v>
      </c>
      <c r="B739" s="24">
        <v>59</v>
      </c>
      <c r="C739" s="21" t="s">
        <v>169512</v>
      </c>
      <c r="D739" s="23"/>
      <c r="E739" s="23"/>
    </row>
    <row r="740" spans="1:5" ht="20" customHeight="1">
      <c r="A740" s="27">
        <v>13</v>
      </c>
      <c r="B740" s="24">
        <v>60</v>
      </c>
      <c r="C740" s="21" t="s">
        <v>169463</v>
      </c>
      <c r="D740" s="23"/>
      <c r="E740" s="23"/>
    </row>
    <row r="741" spans="1:5" ht="20" customHeight="1">
      <c r="A741" s="27">
        <v>13</v>
      </c>
      <c r="B741" s="24">
        <v>61</v>
      </c>
      <c r="C741" s="21" t="s">
        <v>169500</v>
      </c>
      <c r="D741" s="23"/>
      <c r="E741" s="23"/>
    </row>
    <row r="742" spans="1:5" ht="20" customHeight="1">
      <c r="A742" s="27">
        <v>13</v>
      </c>
      <c r="B742" s="24">
        <v>62</v>
      </c>
      <c r="C742" s="21" t="s">
        <v>169500</v>
      </c>
      <c r="D742" s="23"/>
      <c r="E742" s="23"/>
    </row>
    <row r="743" spans="1:5" ht="20" customHeight="1">
      <c r="A743" s="27">
        <v>13</v>
      </c>
      <c r="B743" s="24">
        <v>63</v>
      </c>
      <c r="C743" s="21" t="s">
        <v>29</v>
      </c>
      <c r="D743" s="23"/>
      <c r="E743" s="23"/>
    </row>
    <row r="744" spans="1:5" ht="20" customHeight="1">
      <c r="A744" s="27">
        <v>14</v>
      </c>
      <c r="B744" s="24">
        <v>14</v>
      </c>
      <c r="C744" s="21" t="s">
        <v>101727</v>
      </c>
      <c r="D744" s="23"/>
      <c r="E744" s="23"/>
    </row>
    <row r="745" spans="1:5" ht="20" customHeight="1">
      <c r="A745" s="27">
        <v>14</v>
      </c>
      <c r="B745" s="24">
        <v>15</v>
      </c>
      <c r="C745" s="21" t="s">
        <v>101727</v>
      </c>
      <c r="D745" s="23"/>
      <c r="E745" s="23"/>
    </row>
    <row r="746" spans="1:5" ht="20" customHeight="1">
      <c r="A746" s="27">
        <v>14</v>
      </c>
      <c r="B746" s="24">
        <v>16</v>
      </c>
      <c r="C746" s="21" t="s">
        <v>169448</v>
      </c>
      <c r="D746" s="23"/>
      <c r="E746" s="23"/>
    </row>
    <row r="747" spans="1:5" ht="20" customHeight="1">
      <c r="A747" s="27">
        <v>14</v>
      </c>
      <c r="B747" s="24">
        <v>17</v>
      </c>
      <c r="C747" s="21" t="s">
        <v>169478</v>
      </c>
      <c r="D747" s="23"/>
      <c r="E747" s="23"/>
    </row>
    <row r="748" spans="1:5" ht="20" customHeight="1">
      <c r="A748" s="27">
        <v>14</v>
      </c>
      <c r="B748" s="24">
        <v>18</v>
      </c>
      <c r="C748" s="21" t="s">
        <v>169480</v>
      </c>
      <c r="D748" s="23"/>
      <c r="E748" s="23"/>
    </row>
    <row r="749" spans="1:5" ht="20" customHeight="1">
      <c r="A749" s="27">
        <v>14</v>
      </c>
      <c r="B749" s="24">
        <v>19</v>
      </c>
      <c r="C749" s="21" t="s">
        <v>169460</v>
      </c>
      <c r="D749" s="23"/>
      <c r="E749" s="23"/>
    </row>
    <row r="750" spans="1:5" ht="20" customHeight="1">
      <c r="A750" s="27">
        <v>14</v>
      </c>
      <c r="B750" s="24">
        <v>20</v>
      </c>
      <c r="C750" s="21" t="s">
        <v>14955</v>
      </c>
      <c r="D750" s="23"/>
      <c r="E750" s="23"/>
    </row>
    <row r="751" spans="1:5" ht="20" customHeight="1">
      <c r="A751" s="27">
        <v>14</v>
      </c>
      <c r="B751" s="24">
        <v>21</v>
      </c>
      <c r="C751" s="21" t="s">
        <v>169448</v>
      </c>
      <c r="D751" s="23"/>
      <c r="E751" s="23"/>
    </row>
    <row r="752" spans="1:5" ht="20" customHeight="1">
      <c r="A752" s="27">
        <v>14</v>
      </c>
      <c r="B752" s="24">
        <v>22</v>
      </c>
      <c r="C752" s="21" t="s">
        <v>169469</v>
      </c>
      <c r="D752" s="23"/>
      <c r="E752" s="23"/>
    </row>
    <row r="753" spans="1:5" ht="20" customHeight="1">
      <c r="A753" s="27">
        <v>14</v>
      </c>
      <c r="B753" s="24">
        <v>23</v>
      </c>
      <c r="C753" s="21" t="s">
        <v>169481</v>
      </c>
      <c r="D753" s="23"/>
      <c r="E753" s="23"/>
    </row>
    <row r="754" spans="1:5" ht="20" customHeight="1">
      <c r="A754" s="27">
        <v>14</v>
      </c>
      <c r="B754" s="24">
        <v>24</v>
      </c>
      <c r="C754" s="21" t="s">
        <v>169459</v>
      </c>
      <c r="D754" s="23"/>
      <c r="E754" s="23"/>
    </row>
    <row r="755" spans="1:5" ht="20" customHeight="1">
      <c r="A755" s="27">
        <v>14</v>
      </c>
      <c r="B755" s="24">
        <v>25</v>
      </c>
      <c r="C755" s="21" t="s">
        <v>169481</v>
      </c>
      <c r="D755" s="23"/>
      <c r="E755" s="23"/>
    </row>
    <row r="756" spans="1:5" ht="20" customHeight="1">
      <c r="A756" s="27">
        <v>14</v>
      </c>
      <c r="B756" s="24">
        <v>26</v>
      </c>
      <c r="C756" s="21" t="s">
        <v>169443</v>
      </c>
      <c r="D756" s="23"/>
      <c r="E756" s="23"/>
    </row>
    <row r="757" spans="1:5" ht="20" customHeight="1">
      <c r="A757" s="27">
        <v>14</v>
      </c>
      <c r="B757" s="24">
        <v>27</v>
      </c>
      <c r="C757" s="21" t="s">
        <v>169438</v>
      </c>
      <c r="D757" s="23"/>
      <c r="E757" s="23"/>
    </row>
    <row r="758" spans="1:5" ht="20" customHeight="1">
      <c r="A758" s="27">
        <v>14</v>
      </c>
      <c r="B758" s="24">
        <v>28</v>
      </c>
      <c r="C758" s="21" t="s">
        <v>169450</v>
      </c>
      <c r="D758" s="23"/>
      <c r="E758" s="23"/>
    </row>
    <row r="759" spans="1:5" ht="20" customHeight="1">
      <c r="A759" s="27">
        <v>14</v>
      </c>
      <c r="B759" s="24">
        <v>29</v>
      </c>
      <c r="C759" s="21" t="s">
        <v>169439</v>
      </c>
      <c r="D759" s="23"/>
      <c r="E759" s="23"/>
    </row>
    <row r="760" spans="1:5" ht="20" customHeight="1">
      <c r="A760" s="27">
        <v>14</v>
      </c>
      <c r="B760" s="24">
        <v>30</v>
      </c>
      <c r="C760" s="21" t="s">
        <v>169469</v>
      </c>
      <c r="D760" s="23"/>
      <c r="E760" s="23"/>
    </row>
    <row r="761" spans="1:5" ht="20" customHeight="1">
      <c r="A761" s="27">
        <v>14</v>
      </c>
      <c r="B761" s="24">
        <v>31</v>
      </c>
      <c r="C761" s="21" t="s">
        <v>169481</v>
      </c>
      <c r="D761" s="23"/>
      <c r="E761" s="23"/>
    </row>
    <row r="762" spans="1:5" ht="20" customHeight="1">
      <c r="A762" s="27">
        <v>14</v>
      </c>
      <c r="B762" s="24">
        <v>32</v>
      </c>
      <c r="C762" s="21" t="s">
        <v>169443</v>
      </c>
      <c r="D762" s="23"/>
      <c r="E762" s="23"/>
    </row>
    <row r="763" spans="1:5" ht="20" customHeight="1">
      <c r="A763" s="27">
        <v>14</v>
      </c>
      <c r="B763" s="24">
        <v>33</v>
      </c>
      <c r="C763" s="21" t="s">
        <v>169514</v>
      </c>
      <c r="D763" s="23"/>
      <c r="E763" s="23"/>
    </row>
    <row r="764" spans="1:5" ht="20" customHeight="1">
      <c r="A764" s="27">
        <v>14</v>
      </c>
      <c r="B764" s="24">
        <v>34</v>
      </c>
      <c r="C764" s="21" t="s">
        <v>169488</v>
      </c>
      <c r="D764" s="23"/>
      <c r="E764" s="23"/>
    </row>
    <row r="765" spans="1:5" ht="20" customHeight="1">
      <c r="A765" s="27">
        <v>14</v>
      </c>
      <c r="B765" s="24">
        <v>35</v>
      </c>
      <c r="C765" s="21" t="s">
        <v>169488</v>
      </c>
      <c r="D765" s="23"/>
      <c r="E765" s="23"/>
    </row>
    <row r="766" spans="1:5" ht="20" customHeight="1">
      <c r="A766" s="27">
        <v>14</v>
      </c>
      <c r="B766" s="24">
        <v>36</v>
      </c>
      <c r="C766" s="21" t="s">
        <v>169514</v>
      </c>
      <c r="D766" s="23"/>
      <c r="E766" s="23"/>
    </row>
    <row r="767" spans="1:5" ht="20" customHeight="1">
      <c r="A767" s="27">
        <v>14</v>
      </c>
      <c r="B767" s="24">
        <v>37</v>
      </c>
      <c r="C767" s="21" t="s">
        <v>169514</v>
      </c>
      <c r="D767" s="23"/>
      <c r="E767" s="23"/>
    </row>
    <row r="768" spans="1:5" ht="20" customHeight="1">
      <c r="A768" s="27">
        <v>14</v>
      </c>
      <c r="B768" s="24">
        <v>38</v>
      </c>
      <c r="C768" s="21" t="s">
        <v>169469</v>
      </c>
      <c r="D768" s="23"/>
      <c r="E768" s="23"/>
    </row>
    <row r="769" spans="1:5" ht="20" customHeight="1">
      <c r="A769" s="27">
        <v>14</v>
      </c>
      <c r="B769" s="24">
        <v>39</v>
      </c>
      <c r="C769" s="21" t="s">
        <v>169443</v>
      </c>
      <c r="D769" s="23"/>
      <c r="E769" s="23"/>
    </row>
    <row r="770" spans="1:5" ht="20" customHeight="1">
      <c r="A770" s="27">
        <v>14</v>
      </c>
      <c r="B770" s="24">
        <v>40</v>
      </c>
      <c r="C770" s="21" t="s">
        <v>169466</v>
      </c>
      <c r="D770" s="23"/>
      <c r="E770" s="23"/>
    </row>
    <row r="771" spans="1:5" ht="20" customHeight="1">
      <c r="A771" s="27">
        <v>14</v>
      </c>
      <c r="B771" s="24">
        <v>41</v>
      </c>
      <c r="C771" s="21" t="s">
        <v>169504</v>
      </c>
      <c r="D771" s="23"/>
      <c r="E771" s="23"/>
    </row>
    <row r="772" spans="1:5" ht="20" customHeight="1">
      <c r="A772" s="27">
        <v>14</v>
      </c>
      <c r="B772" s="24">
        <v>42</v>
      </c>
      <c r="C772" s="21" t="s">
        <v>169514</v>
      </c>
      <c r="D772" s="23"/>
      <c r="E772" s="23"/>
    </row>
    <row r="773" spans="1:5" ht="20" customHeight="1">
      <c r="A773" s="27">
        <v>14</v>
      </c>
      <c r="B773" s="24">
        <v>43</v>
      </c>
      <c r="C773" s="21" t="s">
        <v>169495</v>
      </c>
      <c r="D773" s="23"/>
      <c r="E773" s="23"/>
    </row>
    <row r="774" spans="1:5" ht="20" customHeight="1">
      <c r="A774" s="27">
        <v>14</v>
      </c>
      <c r="B774" s="24">
        <v>44</v>
      </c>
      <c r="C774" s="21" t="s">
        <v>169504</v>
      </c>
      <c r="D774" s="23"/>
      <c r="E774" s="23"/>
    </row>
    <row r="775" spans="1:5" ht="20" customHeight="1">
      <c r="A775" s="27">
        <v>14</v>
      </c>
      <c r="B775" s="24">
        <v>45</v>
      </c>
      <c r="C775" s="21" t="s">
        <v>169502</v>
      </c>
      <c r="D775" s="23"/>
      <c r="E775" s="23"/>
    </row>
    <row r="776" spans="1:5" ht="20" customHeight="1">
      <c r="A776" s="27">
        <v>14</v>
      </c>
      <c r="B776" s="24">
        <v>46</v>
      </c>
      <c r="C776" s="21" t="s">
        <v>169516</v>
      </c>
      <c r="D776" s="23"/>
      <c r="E776" s="23"/>
    </row>
    <row r="777" spans="1:5" ht="20" customHeight="1">
      <c r="A777" s="27">
        <v>14</v>
      </c>
      <c r="B777" s="24">
        <v>47</v>
      </c>
      <c r="C777" s="21" t="s">
        <v>169475</v>
      </c>
      <c r="D777" s="23"/>
      <c r="E777" s="23"/>
    </row>
    <row r="778" spans="1:5" ht="20" customHeight="1">
      <c r="A778" s="27">
        <v>14</v>
      </c>
      <c r="B778" s="24">
        <v>48</v>
      </c>
      <c r="C778" s="21" t="s">
        <v>169496</v>
      </c>
      <c r="D778" s="23"/>
      <c r="E778" s="23"/>
    </row>
    <row r="779" spans="1:5" ht="20" customHeight="1">
      <c r="A779" s="27">
        <v>14</v>
      </c>
      <c r="B779" s="24">
        <v>49</v>
      </c>
      <c r="C779" s="21" t="s">
        <v>169447</v>
      </c>
      <c r="D779" s="23"/>
      <c r="E779" s="23"/>
    </row>
    <row r="780" spans="1:5" ht="20" customHeight="1">
      <c r="A780" s="27">
        <v>14</v>
      </c>
      <c r="B780" s="24">
        <v>50</v>
      </c>
      <c r="C780" s="21" t="s">
        <v>169472</v>
      </c>
      <c r="D780" s="23"/>
      <c r="E780" s="23"/>
    </row>
    <row r="781" spans="1:5" ht="20" customHeight="1">
      <c r="A781" s="27">
        <v>14</v>
      </c>
      <c r="B781" s="24">
        <v>51</v>
      </c>
      <c r="C781" s="21" t="s">
        <v>169441</v>
      </c>
      <c r="D781" s="23"/>
      <c r="E781" s="23"/>
    </row>
    <row r="782" spans="1:5" ht="20" customHeight="1">
      <c r="A782" s="27">
        <v>14</v>
      </c>
      <c r="B782" s="24">
        <v>52</v>
      </c>
      <c r="C782" s="21" t="s">
        <v>169472</v>
      </c>
      <c r="D782" s="23"/>
      <c r="E782" s="23"/>
    </row>
    <row r="783" spans="1:5" ht="20" customHeight="1">
      <c r="A783" s="27">
        <v>14</v>
      </c>
      <c r="B783" s="24">
        <v>53</v>
      </c>
      <c r="C783" s="21" t="s">
        <v>169472</v>
      </c>
      <c r="D783" s="23"/>
      <c r="E783" s="23"/>
    </row>
    <row r="784" spans="1:5" ht="20" customHeight="1">
      <c r="A784" s="27">
        <v>14</v>
      </c>
      <c r="B784" s="24">
        <v>54</v>
      </c>
      <c r="C784" s="21" t="s">
        <v>169441</v>
      </c>
      <c r="D784" s="23"/>
      <c r="E784" s="23"/>
    </row>
    <row r="785" spans="1:5" ht="20" customHeight="1">
      <c r="A785" s="27">
        <v>14</v>
      </c>
      <c r="B785" s="24">
        <v>55</v>
      </c>
      <c r="C785" s="21" t="s">
        <v>169484</v>
      </c>
      <c r="D785" s="23"/>
      <c r="E785" s="23"/>
    </row>
    <row r="786" spans="1:5" ht="20" customHeight="1">
      <c r="A786" s="27">
        <v>14</v>
      </c>
      <c r="B786" s="24">
        <v>56</v>
      </c>
      <c r="C786" s="21" t="s">
        <v>169512</v>
      </c>
      <c r="D786" s="23"/>
      <c r="E786" s="23"/>
    </row>
    <row r="787" spans="1:5" ht="20" customHeight="1">
      <c r="A787" s="27">
        <v>14</v>
      </c>
      <c r="B787" s="24">
        <v>57</v>
      </c>
      <c r="C787" s="21" t="s">
        <v>169512</v>
      </c>
      <c r="D787" s="23"/>
      <c r="E787" s="23"/>
    </row>
    <row r="788" spans="1:5" ht="20" customHeight="1">
      <c r="A788" s="27">
        <v>14</v>
      </c>
      <c r="B788" s="24">
        <v>58</v>
      </c>
      <c r="C788" s="21" t="s">
        <v>169441</v>
      </c>
      <c r="D788" s="23"/>
      <c r="E788" s="23"/>
    </row>
    <row r="789" spans="1:5" ht="20" customHeight="1">
      <c r="A789" s="27">
        <v>14</v>
      </c>
      <c r="B789" s="24">
        <v>59</v>
      </c>
      <c r="C789" s="21" t="s">
        <v>169496</v>
      </c>
      <c r="D789" s="23"/>
      <c r="E789" s="23"/>
    </row>
    <row r="790" spans="1:5" ht="20" customHeight="1">
      <c r="A790" s="27">
        <v>14</v>
      </c>
      <c r="B790" s="24">
        <v>60</v>
      </c>
      <c r="C790" s="21" t="s">
        <v>169489</v>
      </c>
      <c r="D790" s="23"/>
      <c r="E790" s="23"/>
    </row>
    <row r="791" spans="1:5" ht="20" customHeight="1">
      <c r="A791" s="27">
        <v>14</v>
      </c>
      <c r="B791" s="24">
        <v>61</v>
      </c>
      <c r="C791" s="21" t="s">
        <v>169489</v>
      </c>
      <c r="D791" s="23"/>
      <c r="E791" s="23"/>
    </row>
    <row r="792" spans="1:5" ht="20" customHeight="1">
      <c r="A792" s="27">
        <v>14</v>
      </c>
      <c r="B792" s="24">
        <v>62</v>
      </c>
      <c r="C792" s="21" t="s">
        <v>169496</v>
      </c>
      <c r="D792" s="23"/>
      <c r="E792" s="23"/>
    </row>
    <row r="793" spans="1:5" ht="20" customHeight="1">
      <c r="A793" s="27">
        <v>14</v>
      </c>
      <c r="B793" s="24">
        <v>63</v>
      </c>
      <c r="C793" s="21" t="s">
        <v>169453</v>
      </c>
      <c r="D793" s="23"/>
      <c r="E793" s="23"/>
    </row>
    <row r="794" spans="1:5" ht="20" customHeight="1">
      <c r="A794" s="27">
        <v>15</v>
      </c>
      <c r="B794" s="24">
        <v>15</v>
      </c>
      <c r="C794" s="21" t="s">
        <v>169499</v>
      </c>
      <c r="D794" s="23"/>
      <c r="E794" s="23"/>
    </row>
    <row r="795" spans="1:5" ht="20" customHeight="1">
      <c r="A795" s="27">
        <v>15</v>
      </c>
      <c r="B795" s="24">
        <v>16</v>
      </c>
      <c r="C795" s="21" t="s">
        <v>169494</v>
      </c>
      <c r="D795" s="23"/>
      <c r="E795" s="23"/>
    </row>
    <row r="796" spans="1:5" ht="20" customHeight="1">
      <c r="A796" s="27">
        <v>15</v>
      </c>
      <c r="B796" s="24">
        <v>17</v>
      </c>
      <c r="C796" s="21" t="s">
        <v>169499</v>
      </c>
      <c r="D796" s="23"/>
      <c r="E796" s="23"/>
    </row>
    <row r="797" spans="1:5" ht="20" customHeight="1">
      <c r="A797" s="27">
        <v>15</v>
      </c>
      <c r="B797" s="24">
        <v>18</v>
      </c>
      <c r="C797" s="21" t="s">
        <v>169515</v>
      </c>
      <c r="D797" s="23"/>
      <c r="E797" s="23"/>
    </row>
    <row r="798" spans="1:5" ht="20" customHeight="1">
      <c r="A798" s="27">
        <v>15</v>
      </c>
      <c r="B798" s="24">
        <v>19</v>
      </c>
      <c r="C798" s="21" t="s">
        <v>169515</v>
      </c>
      <c r="D798" s="23"/>
      <c r="E798" s="23"/>
    </row>
    <row r="799" spans="1:5" ht="20" customHeight="1">
      <c r="A799" s="27">
        <v>15</v>
      </c>
      <c r="B799" s="24">
        <v>20</v>
      </c>
      <c r="C799" s="21" t="s">
        <v>14955</v>
      </c>
      <c r="D799" s="23"/>
      <c r="E799" s="23"/>
    </row>
    <row r="800" spans="1:5" ht="20" customHeight="1">
      <c r="A800" s="27">
        <v>15</v>
      </c>
      <c r="B800" s="24">
        <v>21</v>
      </c>
      <c r="C800" s="21" t="s">
        <v>169494</v>
      </c>
      <c r="D800" s="23"/>
      <c r="E800" s="23"/>
    </row>
    <row r="801" spans="1:5" ht="20" customHeight="1">
      <c r="A801" s="27">
        <v>15</v>
      </c>
      <c r="B801" s="24">
        <v>22</v>
      </c>
      <c r="C801" s="21" t="s">
        <v>169443</v>
      </c>
      <c r="D801" s="23"/>
      <c r="E801" s="23"/>
    </row>
    <row r="802" spans="1:5" ht="20" customHeight="1">
      <c r="A802" s="27">
        <v>15</v>
      </c>
      <c r="B802" s="24">
        <v>23</v>
      </c>
      <c r="C802" s="21" t="s">
        <v>169464</v>
      </c>
      <c r="D802" s="23"/>
      <c r="E802" s="23"/>
    </row>
    <row r="803" spans="1:5" ht="20" customHeight="1">
      <c r="A803" s="27">
        <v>15</v>
      </c>
      <c r="B803" s="24">
        <v>24</v>
      </c>
      <c r="C803" s="21" t="s">
        <v>169481</v>
      </c>
      <c r="D803" s="23"/>
      <c r="E803" s="23"/>
    </row>
    <row r="804" spans="1:5" ht="20" customHeight="1">
      <c r="A804" s="27">
        <v>15</v>
      </c>
      <c r="B804" s="24">
        <v>25</v>
      </c>
      <c r="C804" s="21" t="s">
        <v>169434</v>
      </c>
      <c r="D804" s="23"/>
      <c r="E804" s="23"/>
    </row>
    <row r="805" spans="1:5" ht="20" customHeight="1">
      <c r="A805" s="27">
        <v>15</v>
      </c>
      <c r="B805" s="24">
        <v>26</v>
      </c>
      <c r="C805" s="21" t="s">
        <v>169450</v>
      </c>
      <c r="D805" s="23"/>
      <c r="E805" s="23"/>
    </row>
    <row r="806" spans="1:5" ht="20" customHeight="1">
      <c r="A806" s="27">
        <v>15</v>
      </c>
      <c r="B806" s="24">
        <v>27</v>
      </c>
      <c r="C806" s="21" t="s">
        <v>169460</v>
      </c>
      <c r="D806" s="23"/>
      <c r="E806" s="23"/>
    </row>
    <row r="807" spans="1:5" ht="20" customHeight="1">
      <c r="A807" s="27">
        <v>15</v>
      </c>
      <c r="B807" s="24">
        <v>28</v>
      </c>
      <c r="C807" s="21" t="s">
        <v>169456</v>
      </c>
      <c r="D807" s="23"/>
      <c r="E807" s="23"/>
    </row>
    <row r="808" spans="1:5" ht="20" customHeight="1">
      <c r="A808" s="27">
        <v>15</v>
      </c>
      <c r="B808" s="24">
        <v>29</v>
      </c>
      <c r="C808" s="21" t="s">
        <v>169466</v>
      </c>
      <c r="D808" s="23"/>
      <c r="E808" s="23"/>
    </row>
    <row r="809" spans="1:5" ht="20" customHeight="1">
      <c r="A809" s="27">
        <v>15</v>
      </c>
      <c r="B809" s="24">
        <v>30</v>
      </c>
      <c r="C809" s="21" t="s">
        <v>169439</v>
      </c>
      <c r="D809" s="23"/>
      <c r="E809" s="23"/>
    </row>
    <row r="810" spans="1:5" ht="20" customHeight="1">
      <c r="A810" s="27">
        <v>15</v>
      </c>
      <c r="B810" s="24">
        <v>31</v>
      </c>
      <c r="C810" s="21" t="s">
        <v>169493</v>
      </c>
      <c r="D810" s="23"/>
      <c r="E810" s="23"/>
    </row>
    <row r="811" spans="1:5" ht="20" customHeight="1">
      <c r="A811" s="27">
        <v>15</v>
      </c>
      <c r="B811" s="24">
        <v>32</v>
      </c>
      <c r="C811" s="21" t="s">
        <v>169479</v>
      </c>
      <c r="D811" s="23"/>
      <c r="E811" s="23"/>
    </row>
    <row r="812" spans="1:5" ht="20" customHeight="1">
      <c r="A812" s="27">
        <v>15</v>
      </c>
      <c r="B812" s="24">
        <v>33</v>
      </c>
      <c r="C812" s="21" t="s">
        <v>169443</v>
      </c>
      <c r="D812" s="23"/>
      <c r="E812" s="23"/>
    </row>
    <row r="813" spans="1:5" ht="20" customHeight="1">
      <c r="A813" s="27">
        <v>15</v>
      </c>
      <c r="B813" s="24">
        <v>34</v>
      </c>
      <c r="C813" s="21" t="s">
        <v>169473</v>
      </c>
      <c r="D813" s="23"/>
      <c r="E813" s="23"/>
    </row>
    <row r="814" spans="1:5" ht="20" customHeight="1">
      <c r="A814" s="27">
        <v>15</v>
      </c>
      <c r="B814" s="24">
        <v>35</v>
      </c>
      <c r="C814" s="21" t="s">
        <v>169464</v>
      </c>
      <c r="D814" s="23"/>
      <c r="E814" s="23"/>
    </row>
    <row r="815" spans="1:5" ht="20" customHeight="1">
      <c r="A815" s="27">
        <v>15</v>
      </c>
      <c r="B815" s="24">
        <v>36</v>
      </c>
      <c r="C815" s="21" t="s">
        <v>169488</v>
      </c>
      <c r="D815" s="23"/>
      <c r="E815" s="23"/>
    </row>
    <row r="816" spans="1:5" ht="20" customHeight="1">
      <c r="A816" s="27">
        <v>15</v>
      </c>
      <c r="B816" s="24">
        <v>37</v>
      </c>
      <c r="C816" s="21" t="s">
        <v>169454</v>
      </c>
      <c r="D816" s="23"/>
      <c r="E816" s="23"/>
    </row>
    <row r="817" spans="1:5" ht="20" customHeight="1">
      <c r="A817" s="27">
        <v>15</v>
      </c>
      <c r="B817" s="24">
        <v>38</v>
      </c>
      <c r="C817" s="21" t="s">
        <v>169437</v>
      </c>
      <c r="D817" s="23"/>
      <c r="E817" s="23"/>
    </row>
    <row r="818" spans="1:5" ht="20" customHeight="1">
      <c r="A818" s="27">
        <v>15</v>
      </c>
      <c r="B818" s="24">
        <v>39</v>
      </c>
      <c r="C818" s="21" t="s">
        <v>169478</v>
      </c>
      <c r="D818" s="23"/>
      <c r="E818" s="23"/>
    </row>
    <row r="819" spans="1:5" ht="20" customHeight="1">
      <c r="A819" s="27">
        <v>15</v>
      </c>
      <c r="B819" s="24">
        <v>40</v>
      </c>
      <c r="C819" s="21" t="s">
        <v>169499</v>
      </c>
      <c r="D819" s="23"/>
      <c r="E819" s="23"/>
    </row>
    <row r="820" spans="1:5" ht="20" customHeight="1">
      <c r="A820" s="27">
        <v>15</v>
      </c>
      <c r="B820" s="24">
        <v>41</v>
      </c>
      <c r="C820" s="21" t="s">
        <v>169521</v>
      </c>
      <c r="D820" s="23"/>
      <c r="E820" s="23"/>
    </row>
    <row r="821" spans="1:5" ht="20" customHeight="1">
      <c r="A821" s="27">
        <v>15</v>
      </c>
      <c r="B821" s="24">
        <v>42</v>
      </c>
      <c r="C821" s="21" t="s">
        <v>169504</v>
      </c>
      <c r="D821" s="23"/>
      <c r="E821" s="23"/>
    </row>
    <row r="822" spans="1:5" ht="20" customHeight="1">
      <c r="A822" s="27">
        <v>15</v>
      </c>
      <c r="B822" s="24">
        <v>43</v>
      </c>
      <c r="C822" s="21" t="s">
        <v>169514</v>
      </c>
      <c r="D822" s="23"/>
      <c r="E822" s="23"/>
    </row>
    <row r="823" spans="1:5" ht="20" customHeight="1">
      <c r="A823" s="27">
        <v>15</v>
      </c>
      <c r="B823" s="24">
        <v>44</v>
      </c>
      <c r="C823" s="21" t="s">
        <v>169431</v>
      </c>
      <c r="D823" s="23"/>
      <c r="E823" s="23"/>
    </row>
    <row r="824" spans="1:5" ht="20" customHeight="1">
      <c r="A824" s="27">
        <v>15</v>
      </c>
      <c r="B824" s="24">
        <v>45</v>
      </c>
      <c r="C824" s="21" t="s">
        <v>169437</v>
      </c>
      <c r="D824" s="23"/>
      <c r="E824" s="23"/>
    </row>
    <row r="825" spans="1:5" ht="20" customHeight="1">
      <c r="A825" s="27">
        <v>15</v>
      </c>
      <c r="B825" s="24">
        <v>46</v>
      </c>
      <c r="C825" s="21" t="s">
        <v>169473</v>
      </c>
      <c r="D825" s="23"/>
      <c r="E825" s="23"/>
    </row>
    <row r="826" spans="1:5" ht="20" customHeight="1">
      <c r="A826" s="27">
        <v>15</v>
      </c>
      <c r="B826" s="24">
        <v>47</v>
      </c>
      <c r="C826" s="21" t="s">
        <v>169513</v>
      </c>
      <c r="D826" s="23"/>
      <c r="E826" s="23"/>
    </row>
    <row r="827" spans="1:5" ht="20" customHeight="1">
      <c r="A827" s="27">
        <v>15</v>
      </c>
      <c r="B827" s="24">
        <v>48</v>
      </c>
      <c r="C827" s="21" t="s">
        <v>169475</v>
      </c>
      <c r="D827" s="23"/>
      <c r="E827" s="23"/>
    </row>
    <row r="828" spans="1:5" ht="20" customHeight="1">
      <c r="A828" s="27">
        <v>15</v>
      </c>
      <c r="B828" s="24">
        <v>49</v>
      </c>
      <c r="C828" s="21" t="s">
        <v>169496</v>
      </c>
      <c r="D828" s="23"/>
      <c r="E828" s="23"/>
    </row>
    <row r="829" spans="1:5" ht="20" customHeight="1">
      <c r="A829" s="27">
        <v>15</v>
      </c>
      <c r="B829" s="24">
        <v>50</v>
      </c>
      <c r="C829" s="21" t="s">
        <v>169508</v>
      </c>
      <c r="D829" s="23"/>
      <c r="E829" s="23"/>
    </row>
    <row r="830" spans="1:5" ht="20" customHeight="1">
      <c r="A830" s="27">
        <v>15</v>
      </c>
      <c r="B830" s="24">
        <v>51</v>
      </c>
      <c r="C830" s="21" t="s">
        <v>169472</v>
      </c>
      <c r="D830" s="23"/>
      <c r="E830" s="23"/>
    </row>
    <row r="831" spans="1:5" ht="20" customHeight="1">
      <c r="A831" s="27">
        <v>15</v>
      </c>
      <c r="B831" s="24">
        <v>52</v>
      </c>
      <c r="C831" s="21" t="s">
        <v>169497</v>
      </c>
      <c r="D831" s="23"/>
      <c r="E831" s="23"/>
    </row>
    <row r="832" spans="1:5" ht="20" customHeight="1">
      <c r="A832" s="27">
        <v>15</v>
      </c>
      <c r="B832" s="24">
        <v>53</v>
      </c>
      <c r="C832" s="21" t="s">
        <v>169505</v>
      </c>
      <c r="D832" s="23"/>
      <c r="E832" s="23"/>
    </row>
    <row r="833" spans="1:5" ht="20" customHeight="1">
      <c r="A833" s="27">
        <v>15</v>
      </c>
      <c r="B833" s="24">
        <v>54</v>
      </c>
      <c r="C833" s="21" t="s">
        <v>169505</v>
      </c>
      <c r="D833" s="23"/>
      <c r="E833" s="23"/>
    </row>
    <row r="834" spans="1:5" ht="20" customHeight="1">
      <c r="A834" s="27">
        <v>15</v>
      </c>
      <c r="B834" s="24">
        <v>55</v>
      </c>
      <c r="C834" s="21" t="s">
        <v>169491</v>
      </c>
      <c r="D834" s="23"/>
      <c r="E834" s="23"/>
    </row>
    <row r="835" spans="1:5" ht="20" customHeight="1">
      <c r="A835" s="27">
        <v>15</v>
      </c>
      <c r="B835" s="24">
        <v>56</v>
      </c>
      <c r="C835" s="21" t="s">
        <v>169516</v>
      </c>
      <c r="D835" s="23"/>
      <c r="E835" s="23"/>
    </row>
    <row r="836" spans="1:5" ht="20" customHeight="1">
      <c r="A836" s="27">
        <v>15</v>
      </c>
      <c r="B836" s="24">
        <v>57</v>
      </c>
      <c r="C836" s="21" t="s">
        <v>169512</v>
      </c>
      <c r="D836" s="23"/>
      <c r="E836" s="23"/>
    </row>
    <row r="837" spans="1:5" ht="20" customHeight="1">
      <c r="A837" s="27">
        <v>15</v>
      </c>
      <c r="B837" s="24">
        <v>58</v>
      </c>
      <c r="C837" s="21" t="s">
        <v>169496</v>
      </c>
      <c r="D837" s="23"/>
      <c r="E837" s="23"/>
    </row>
    <row r="838" spans="1:5" ht="20" customHeight="1">
      <c r="A838" s="27">
        <v>15</v>
      </c>
      <c r="B838" s="24">
        <v>59</v>
      </c>
      <c r="C838" s="21" t="s">
        <v>169441</v>
      </c>
      <c r="D838" s="23"/>
      <c r="E838" s="23"/>
    </row>
    <row r="839" spans="1:5" ht="20" customHeight="1">
      <c r="A839" s="27">
        <v>15</v>
      </c>
      <c r="B839" s="24">
        <v>60</v>
      </c>
      <c r="C839" s="21" t="s">
        <v>169491</v>
      </c>
      <c r="D839" s="23"/>
      <c r="E839" s="23"/>
    </row>
    <row r="840" spans="1:5" ht="20" customHeight="1">
      <c r="A840" s="27">
        <v>15</v>
      </c>
      <c r="B840" s="24">
        <v>61</v>
      </c>
      <c r="C840" s="21" t="s">
        <v>169512</v>
      </c>
      <c r="D840" s="23"/>
      <c r="E840" s="23"/>
    </row>
    <row r="841" spans="1:5" ht="20" customHeight="1">
      <c r="A841" s="27">
        <v>15</v>
      </c>
      <c r="B841" s="24">
        <v>62</v>
      </c>
      <c r="C841" s="21" t="s">
        <v>169472</v>
      </c>
      <c r="D841" s="23"/>
      <c r="E841" s="23"/>
    </row>
    <row r="842" spans="1:5" ht="20" customHeight="1">
      <c r="A842" s="27">
        <v>15</v>
      </c>
      <c r="B842" s="24">
        <v>63</v>
      </c>
      <c r="C842" s="21" t="s">
        <v>169453</v>
      </c>
      <c r="D842" s="23"/>
      <c r="E842" s="23"/>
    </row>
    <row r="843" spans="1:5" ht="20" customHeight="1">
      <c r="A843" s="27">
        <v>16</v>
      </c>
      <c r="B843" s="24">
        <v>16</v>
      </c>
      <c r="C843" s="21" t="s">
        <v>169499</v>
      </c>
      <c r="D843" s="23"/>
      <c r="E843" s="23"/>
    </row>
    <row r="844" spans="1:5" ht="20" customHeight="1">
      <c r="A844" s="27">
        <v>16</v>
      </c>
      <c r="B844" s="24">
        <v>17</v>
      </c>
      <c r="C844" s="21" t="s">
        <v>101727</v>
      </c>
      <c r="D844" s="23"/>
      <c r="E844" s="23"/>
    </row>
    <row r="845" spans="1:5" ht="20" customHeight="1">
      <c r="A845" s="27">
        <v>16</v>
      </c>
      <c r="B845" s="24">
        <v>18</v>
      </c>
      <c r="C845" s="21" t="s">
        <v>156989</v>
      </c>
      <c r="D845" s="23"/>
      <c r="E845" s="23"/>
    </row>
    <row r="846" spans="1:5" ht="20" customHeight="1">
      <c r="A846" s="27">
        <v>16</v>
      </c>
      <c r="B846" s="24">
        <v>19</v>
      </c>
      <c r="C846" s="21" t="s">
        <v>169460</v>
      </c>
      <c r="D846" s="23"/>
      <c r="E846" s="23"/>
    </row>
    <row r="847" spans="1:5" ht="20" customHeight="1">
      <c r="A847" s="27">
        <v>16</v>
      </c>
      <c r="B847" s="24">
        <v>20</v>
      </c>
      <c r="C847" s="21" t="s">
        <v>169486</v>
      </c>
      <c r="D847" s="23"/>
      <c r="E847" s="23"/>
    </row>
    <row r="848" spans="1:5" ht="20" customHeight="1">
      <c r="A848" s="27">
        <v>16</v>
      </c>
      <c r="B848" s="24">
        <v>21</v>
      </c>
      <c r="C848" s="21" t="s">
        <v>14955</v>
      </c>
      <c r="D848" s="23"/>
      <c r="E848" s="23"/>
    </row>
    <row r="849" spans="1:5" ht="20" customHeight="1">
      <c r="A849" s="27">
        <v>16</v>
      </c>
      <c r="B849" s="24">
        <v>22</v>
      </c>
      <c r="C849" s="21" t="s">
        <v>169443</v>
      </c>
      <c r="D849" s="23"/>
      <c r="E849" s="23"/>
    </row>
    <row r="850" spans="1:5" ht="20" customHeight="1">
      <c r="A850" s="27">
        <v>16</v>
      </c>
      <c r="B850" s="24">
        <v>23</v>
      </c>
      <c r="C850" s="21" t="s">
        <v>169479</v>
      </c>
      <c r="D850" s="23"/>
      <c r="E850" s="23"/>
    </row>
    <row r="851" spans="1:5" ht="20" customHeight="1">
      <c r="A851" s="27">
        <v>16</v>
      </c>
      <c r="B851" s="24">
        <v>24</v>
      </c>
      <c r="C851" s="21" t="s">
        <v>169516</v>
      </c>
      <c r="D851" s="23"/>
      <c r="E851" s="23"/>
    </row>
    <row r="852" spans="1:5" ht="20" customHeight="1">
      <c r="A852" s="27">
        <v>16</v>
      </c>
      <c r="B852" s="24">
        <v>25</v>
      </c>
      <c r="C852" s="21" t="s">
        <v>169481</v>
      </c>
      <c r="D852" s="23"/>
      <c r="E852" s="23"/>
    </row>
    <row r="853" spans="1:5" ht="20" customHeight="1">
      <c r="A853" s="27">
        <v>16</v>
      </c>
      <c r="B853" s="24">
        <v>26</v>
      </c>
      <c r="C853" s="21" t="s">
        <v>169434</v>
      </c>
      <c r="D853" s="23"/>
      <c r="E853" s="23"/>
    </row>
    <row r="854" spans="1:5" ht="20" customHeight="1">
      <c r="A854" s="27">
        <v>16</v>
      </c>
      <c r="B854" s="24">
        <v>27</v>
      </c>
      <c r="C854" s="21" t="s">
        <v>169450</v>
      </c>
      <c r="D854" s="23"/>
      <c r="E854" s="23"/>
    </row>
    <row r="855" spans="1:5" ht="20" customHeight="1">
      <c r="A855" s="27">
        <v>16</v>
      </c>
      <c r="B855" s="24">
        <v>28</v>
      </c>
      <c r="C855" s="21" t="s">
        <v>169474</v>
      </c>
      <c r="D855" s="23"/>
      <c r="E855" s="23"/>
    </row>
    <row r="856" spans="1:5" ht="20" customHeight="1">
      <c r="A856" s="27">
        <v>16</v>
      </c>
      <c r="B856" s="24">
        <v>29</v>
      </c>
      <c r="C856" s="21" t="s">
        <v>169456</v>
      </c>
      <c r="D856" s="23"/>
      <c r="E856" s="23"/>
    </row>
    <row r="857" spans="1:5" ht="20" customHeight="1">
      <c r="A857" s="27">
        <v>16</v>
      </c>
      <c r="B857" s="24">
        <v>30</v>
      </c>
      <c r="C857" s="21" t="s">
        <v>169468</v>
      </c>
      <c r="D857" s="23"/>
      <c r="E857" s="23"/>
    </row>
    <row r="858" spans="1:5" ht="20" customHeight="1">
      <c r="A858" s="27">
        <v>16</v>
      </c>
      <c r="B858" s="24">
        <v>31</v>
      </c>
      <c r="C858" s="21" t="s">
        <v>169439</v>
      </c>
      <c r="D858" s="23"/>
      <c r="E858" s="23"/>
    </row>
    <row r="859" spans="1:5" ht="20" customHeight="1">
      <c r="A859" s="27">
        <v>16</v>
      </c>
      <c r="B859" s="24">
        <v>32</v>
      </c>
      <c r="C859" s="21" t="s">
        <v>169493</v>
      </c>
      <c r="D859" s="23"/>
      <c r="E859" s="23"/>
    </row>
    <row r="860" spans="1:5" ht="20" customHeight="1">
      <c r="A860" s="27">
        <v>16</v>
      </c>
      <c r="B860" s="24">
        <v>33</v>
      </c>
      <c r="C860" s="21" t="s">
        <v>169513</v>
      </c>
      <c r="D860" s="23"/>
      <c r="E860" s="23"/>
    </row>
    <row r="861" spans="1:5" ht="20" customHeight="1">
      <c r="A861" s="27">
        <v>16</v>
      </c>
      <c r="B861" s="24">
        <v>34</v>
      </c>
      <c r="C861" s="21" t="s">
        <v>169443</v>
      </c>
      <c r="D861" s="23"/>
      <c r="E861" s="23"/>
    </row>
    <row r="862" spans="1:5" ht="20" customHeight="1">
      <c r="A862" s="27">
        <v>16</v>
      </c>
      <c r="B862" s="24">
        <v>35</v>
      </c>
      <c r="C862" s="21" t="s">
        <v>169473</v>
      </c>
      <c r="D862" s="23"/>
      <c r="E862" s="23"/>
    </row>
    <row r="863" spans="1:5" ht="20" customHeight="1">
      <c r="A863" s="27">
        <v>16</v>
      </c>
      <c r="B863" s="24">
        <v>36</v>
      </c>
      <c r="C863" s="21" t="s">
        <v>169451</v>
      </c>
      <c r="D863" s="23"/>
      <c r="E863" s="23"/>
    </row>
    <row r="864" spans="1:5" ht="20" customHeight="1">
      <c r="A864" s="27">
        <v>16</v>
      </c>
      <c r="B864" s="24">
        <v>37</v>
      </c>
      <c r="C864" s="21" t="s">
        <v>169488</v>
      </c>
      <c r="D864" s="23"/>
      <c r="E864" s="23"/>
    </row>
    <row r="865" spans="1:5" ht="20" customHeight="1">
      <c r="A865" s="27">
        <v>16</v>
      </c>
      <c r="B865" s="24">
        <v>38</v>
      </c>
      <c r="C865" s="21" t="s">
        <v>169454</v>
      </c>
      <c r="D865" s="23"/>
      <c r="E865" s="23"/>
    </row>
    <row r="866" spans="1:5" ht="20" customHeight="1">
      <c r="A866" s="27">
        <v>16</v>
      </c>
      <c r="B866" s="24">
        <v>39</v>
      </c>
      <c r="C866" s="21" t="s">
        <v>169437</v>
      </c>
      <c r="D866" s="23"/>
      <c r="E866" s="23"/>
    </row>
    <row r="867" spans="1:5" ht="20" customHeight="1">
      <c r="A867" s="27">
        <v>16</v>
      </c>
      <c r="B867" s="24">
        <v>40</v>
      </c>
      <c r="C867" s="21" t="s">
        <v>169478</v>
      </c>
      <c r="D867" s="23"/>
      <c r="E867" s="23"/>
    </row>
    <row r="868" spans="1:5" ht="20" customHeight="1">
      <c r="A868" s="27">
        <v>16</v>
      </c>
      <c r="B868" s="24">
        <v>41</v>
      </c>
      <c r="C868" s="21" t="s">
        <v>169474</v>
      </c>
      <c r="D868" s="23"/>
      <c r="E868" s="23"/>
    </row>
    <row r="869" spans="1:5" ht="20" customHeight="1">
      <c r="A869" s="27">
        <v>16</v>
      </c>
      <c r="B869" s="24">
        <v>42</v>
      </c>
      <c r="C869" s="21" t="s">
        <v>169504</v>
      </c>
      <c r="D869" s="23"/>
      <c r="E869" s="23"/>
    </row>
    <row r="870" spans="1:5" ht="20" customHeight="1">
      <c r="A870" s="27">
        <v>16</v>
      </c>
      <c r="B870" s="24">
        <v>43</v>
      </c>
      <c r="C870" s="21" t="s">
        <v>169511</v>
      </c>
      <c r="D870" s="23"/>
      <c r="E870" s="23"/>
    </row>
    <row r="871" spans="1:5" ht="20" customHeight="1">
      <c r="A871" s="27">
        <v>16</v>
      </c>
      <c r="B871" s="24">
        <v>44</v>
      </c>
      <c r="C871" s="21" t="s">
        <v>169431</v>
      </c>
      <c r="D871" s="23"/>
      <c r="E871" s="23"/>
    </row>
    <row r="872" spans="1:5" ht="20" customHeight="1">
      <c r="A872" s="27">
        <v>16</v>
      </c>
      <c r="B872" s="24">
        <v>45</v>
      </c>
      <c r="C872" s="21" t="s">
        <v>169516</v>
      </c>
      <c r="D872" s="23"/>
      <c r="E872" s="23"/>
    </row>
    <row r="873" spans="1:5" ht="20" customHeight="1">
      <c r="A873" s="27">
        <v>16</v>
      </c>
      <c r="B873" s="24">
        <v>46</v>
      </c>
      <c r="C873" s="21" t="s">
        <v>169437</v>
      </c>
      <c r="D873" s="23"/>
      <c r="E873" s="23"/>
    </row>
    <row r="874" spans="1:5" ht="20" customHeight="1">
      <c r="A874" s="27">
        <v>16</v>
      </c>
      <c r="B874" s="24">
        <v>47</v>
      </c>
      <c r="C874" s="21" t="s">
        <v>169473</v>
      </c>
      <c r="D874" s="23"/>
      <c r="E874" s="23"/>
    </row>
    <row r="875" spans="1:5" ht="20" customHeight="1">
      <c r="A875" s="27">
        <v>16</v>
      </c>
      <c r="B875" s="24">
        <v>48</v>
      </c>
      <c r="C875" s="21" t="s">
        <v>169505</v>
      </c>
      <c r="D875" s="23"/>
      <c r="E875" s="23"/>
    </row>
    <row r="876" spans="1:5" ht="20" customHeight="1">
      <c r="A876" s="27">
        <v>16</v>
      </c>
      <c r="B876" s="24">
        <v>49</v>
      </c>
      <c r="C876" s="21" t="s">
        <v>169511</v>
      </c>
      <c r="D876" s="23"/>
      <c r="E876" s="23"/>
    </row>
    <row r="877" spans="1:5" ht="20" customHeight="1">
      <c r="A877" s="27">
        <v>16</v>
      </c>
      <c r="B877" s="24">
        <v>50</v>
      </c>
      <c r="C877" s="21" t="s">
        <v>169512</v>
      </c>
      <c r="D877" s="23"/>
      <c r="E877" s="23"/>
    </row>
    <row r="878" spans="1:5" ht="20" customHeight="1">
      <c r="A878" s="27">
        <v>16</v>
      </c>
      <c r="B878" s="24">
        <v>51</v>
      </c>
      <c r="C878" s="21" t="s">
        <v>169497</v>
      </c>
      <c r="D878" s="23"/>
      <c r="E878" s="23"/>
    </row>
    <row r="879" spans="1:5" ht="20" customHeight="1">
      <c r="A879" s="27">
        <v>16</v>
      </c>
      <c r="B879" s="24">
        <v>52</v>
      </c>
      <c r="C879" s="21" t="s">
        <v>169472</v>
      </c>
      <c r="D879" s="23"/>
      <c r="E879" s="23"/>
    </row>
    <row r="880" spans="1:5" ht="20" customHeight="1">
      <c r="A880" s="27">
        <v>16</v>
      </c>
      <c r="B880" s="24">
        <v>53</v>
      </c>
      <c r="C880" s="21" t="s">
        <v>169472</v>
      </c>
      <c r="D880" s="23"/>
      <c r="E880" s="23"/>
    </row>
    <row r="881" spans="1:5" ht="20" customHeight="1">
      <c r="A881" s="27">
        <v>16</v>
      </c>
      <c r="B881" s="24">
        <v>54</v>
      </c>
      <c r="C881" s="21" t="s">
        <v>169472</v>
      </c>
      <c r="D881" s="23"/>
      <c r="E881" s="23"/>
    </row>
    <row r="882" spans="1:5" ht="20" customHeight="1">
      <c r="A882" s="27">
        <v>16</v>
      </c>
      <c r="B882" s="24">
        <v>55</v>
      </c>
      <c r="C882" s="21" t="s">
        <v>169505</v>
      </c>
      <c r="D882" s="23"/>
      <c r="E882" s="23"/>
    </row>
    <row r="883" spans="1:5" ht="20" customHeight="1">
      <c r="A883" s="27">
        <v>16</v>
      </c>
      <c r="B883" s="24">
        <v>56</v>
      </c>
      <c r="C883" s="21" t="s">
        <v>169491</v>
      </c>
      <c r="D883" s="23"/>
      <c r="E883" s="23"/>
    </row>
    <row r="884" spans="1:5" ht="20" customHeight="1">
      <c r="A884" s="27">
        <v>16</v>
      </c>
      <c r="B884" s="24">
        <v>57</v>
      </c>
      <c r="C884" s="21" t="s">
        <v>169432</v>
      </c>
      <c r="D884" s="23"/>
      <c r="E884" s="23"/>
    </row>
    <row r="885" spans="1:5" ht="20" customHeight="1">
      <c r="A885" s="27">
        <v>16</v>
      </c>
      <c r="B885" s="24">
        <v>58</v>
      </c>
      <c r="C885" s="21" t="s">
        <v>169512</v>
      </c>
      <c r="D885" s="23"/>
      <c r="E885" s="23"/>
    </row>
    <row r="886" spans="1:5" ht="20" customHeight="1">
      <c r="A886" s="27">
        <v>16</v>
      </c>
      <c r="B886" s="24">
        <v>59</v>
      </c>
      <c r="C886" s="21" t="s">
        <v>169496</v>
      </c>
      <c r="D886" s="23"/>
      <c r="E886" s="23"/>
    </row>
    <row r="887" spans="1:5" ht="20" customHeight="1">
      <c r="A887" s="27">
        <v>16</v>
      </c>
      <c r="B887" s="24">
        <v>60</v>
      </c>
      <c r="C887" s="21" t="s">
        <v>169441</v>
      </c>
      <c r="D887" s="23"/>
      <c r="E887" s="23"/>
    </row>
    <row r="888" spans="1:5" ht="20" customHeight="1">
      <c r="A888" s="27">
        <v>16</v>
      </c>
      <c r="B888" s="24">
        <v>61</v>
      </c>
      <c r="C888" s="21" t="s">
        <v>169496</v>
      </c>
      <c r="D888" s="23"/>
      <c r="E888" s="23"/>
    </row>
    <row r="889" spans="1:5" ht="20" customHeight="1">
      <c r="A889" s="27">
        <v>16</v>
      </c>
      <c r="B889" s="24">
        <v>62</v>
      </c>
      <c r="C889" s="21" t="s">
        <v>169489</v>
      </c>
      <c r="D889" s="23"/>
      <c r="E889" s="23"/>
    </row>
    <row r="890" spans="1:5" ht="20" customHeight="1">
      <c r="A890" s="27">
        <v>16</v>
      </c>
      <c r="B890" s="24">
        <v>63</v>
      </c>
      <c r="C890" s="21" t="s">
        <v>169453</v>
      </c>
      <c r="D890" s="23"/>
      <c r="E890" s="23"/>
    </row>
    <row r="891" spans="1:5" ht="20" customHeight="1">
      <c r="A891" s="27">
        <v>17</v>
      </c>
      <c r="B891" s="24">
        <v>17</v>
      </c>
      <c r="C891" s="21" t="s">
        <v>14955</v>
      </c>
      <c r="D891" s="23"/>
      <c r="E891" s="23"/>
    </row>
    <row r="892" spans="1:5" ht="20" customHeight="1">
      <c r="A892" s="27">
        <v>17</v>
      </c>
      <c r="B892" s="24">
        <v>18</v>
      </c>
      <c r="C892" s="21" t="s">
        <v>169499</v>
      </c>
      <c r="D892" s="23"/>
      <c r="E892" s="23"/>
    </row>
    <row r="893" spans="1:5" ht="20" customHeight="1">
      <c r="A893" s="27">
        <v>17</v>
      </c>
      <c r="B893" s="24">
        <v>19</v>
      </c>
      <c r="C893" s="21" t="s">
        <v>169439</v>
      </c>
      <c r="D893" s="23"/>
      <c r="E893" s="23"/>
    </row>
    <row r="894" spans="1:5" ht="20" customHeight="1">
      <c r="A894" s="27">
        <v>17</v>
      </c>
      <c r="B894" s="24">
        <v>20</v>
      </c>
      <c r="C894" s="21" t="s">
        <v>169433</v>
      </c>
      <c r="D894" s="23"/>
      <c r="E894" s="23"/>
    </row>
    <row r="895" spans="1:5" ht="20" customHeight="1">
      <c r="A895" s="27">
        <v>17</v>
      </c>
      <c r="B895" s="24">
        <v>21</v>
      </c>
      <c r="C895" s="21" t="s">
        <v>169486</v>
      </c>
      <c r="D895" s="23"/>
      <c r="E895" s="23"/>
    </row>
    <row r="896" spans="1:5" ht="20" customHeight="1">
      <c r="A896" s="27">
        <v>17</v>
      </c>
      <c r="B896" s="24">
        <v>22</v>
      </c>
      <c r="C896" s="21" t="s">
        <v>169479</v>
      </c>
      <c r="D896" s="23"/>
      <c r="E896" s="23"/>
    </row>
    <row r="897" spans="1:5" ht="20" customHeight="1">
      <c r="A897" s="27">
        <v>17</v>
      </c>
      <c r="B897" s="24">
        <v>23</v>
      </c>
      <c r="C897" s="21" t="s">
        <v>169501</v>
      </c>
      <c r="D897" s="23"/>
      <c r="E897" s="23"/>
    </row>
    <row r="898" spans="1:5" ht="20" customHeight="1">
      <c r="A898" s="27">
        <v>17</v>
      </c>
      <c r="B898" s="24">
        <v>24</v>
      </c>
      <c r="C898" s="21" t="s">
        <v>169507</v>
      </c>
      <c r="D898" s="23"/>
      <c r="E898" s="23"/>
    </row>
    <row r="899" spans="1:5" ht="20" customHeight="1">
      <c r="A899" s="27">
        <v>17</v>
      </c>
      <c r="B899" s="24">
        <v>25</v>
      </c>
      <c r="C899" s="21" t="s">
        <v>169516</v>
      </c>
      <c r="D899" s="23"/>
      <c r="E899" s="23"/>
    </row>
    <row r="900" spans="1:5" ht="20" customHeight="1">
      <c r="A900" s="27">
        <v>17</v>
      </c>
      <c r="B900" s="24">
        <v>26</v>
      </c>
      <c r="C900" s="21" t="s">
        <v>169481</v>
      </c>
      <c r="D900" s="23"/>
      <c r="E900" s="23"/>
    </row>
    <row r="901" spans="1:5" ht="20" customHeight="1">
      <c r="A901" s="27">
        <v>17</v>
      </c>
      <c r="B901" s="24">
        <v>27</v>
      </c>
      <c r="C901" s="21" t="s">
        <v>169434</v>
      </c>
      <c r="D901" s="23"/>
      <c r="E901" s="23"/>
    </row>
    <row r="902" spans="1:5" ht="20" customHeight="1">
      <c r="A902" s="27">
        <v>17</v>
      </c>
      <c r="B902" s="24">
        <v>28</v>
      </c>
      <c r="C902" s="21" t="s">
        <v>169504</v>
      </c>
      <c r="D902" s="23"/>
      <c r="E902" s="23"/>
    </row>
    <row r="903" spans="1:5" ht="20" customHeight="1">
      <c r="A903" s="27">
        <v>17</v>
      </c>
      <c r="B903" s="24">
        <v>29</v>
      </c>
      <c r="C903" s="21" t="s">
        <v>169474</v>
      </c>
      <c r="D903" s="23"/>
      <c r="E903" s="23"/>
    </row>
    <row r="904" spans="1:5" ht="20" customHeight="1">
      <c r="A904" s="27">
        <v>17</v>
      </c>
      <c r="B904" s="24">
        <v>30</v>
      </c>
      <c r="C904" s="21" t="s">
        <v>169482</v>
      </c>
      <c r="D904" s="23"/>
      <c r="E904" s="23"/>
    </row>
    <row r="905" spans="1:5" ht="20" customHeight="1">
      <c r="A905" s="27">
        <v>17</v>
      </c>
      <c r="B905" s="24">
        <v>31</v>
      </c>
      <c r="C905" s="21" t="s">
        <v>169468</v>
      </c>
      <c r="D905" s="23"/>
      <c r="E905" s="23"/>
    </row>
    <row r="906" spans="1:5" ht="20" customHeight="1">
      <c r="A906" s="27">
        <v>17</v>
      </c>
      <c r="B906" s="24">
        <v>32</v>
      </c>
      <c r="C906" s="21" t="s">
        <v>169439</v>
      </c>
      <c r="D906" s="23"/>
      <c r="E906" s="23"/>
    </row>
    <row r="907" spans="1:5" ht="20" customHeight="1">
      <c r="A907" s="27">
        <v>17</v>
      </c>
      <c r="B907" s="24">
        <v>33</v>
      </c>
      <c r="C907" s="21" t="s">
        <v>169482</v>
      </c>
      <c r="D907" s="23"/>
      <c r="E907" s="23"/>
    </row>
    <row r="908" spans="1:5" ht="20" customHeight="1">
      <c r="A908" s="27">
        <v>17</v>
      </c>
      <c r="B908" s="24">
        <v>34</v>
      </c>
      <c r="C908" s="21" t="s">
        <v>169513</v>
      </c>
      <c r="D908" s="23"/>
      <c r="E908" s="23"/>
    </row>
    <row r="909" spans="1:5" ht="20" customHeight="1">
      <c r="A909" s="27">
        <v>17</v>
      </c>
      <c r="B909" s="24">
        <v>35</v>
      </c>
      <c r="C909" s="21" t="s">
        <v>169443</v>
      </c>
      <c r="D909" s="23"/>
      <c r="E909" s="23"/>
    </row>
    <row r="910" spans="1:5" ht="20" customHeight="1">
      <c r="A910" s="27">
        <v>17</v>
      </c>
      <c r="B910" s="24">
        <v>36</v>
      </c>
      <c r="C910" s="21" t="s">
        <v>169504</v>
      </c>
      <c r="D910" s="23"/>
      <c r="E910" s="23"/>
    </row>
    <row r="911" spans="1:5" ht="20" customHeight="1">
      <c r="A911" s="27">
        <v>17</v>
      </c>
      <c r="B911" s="24">
        <v>37</v>
      </c>
      <c r="C911" s="21" t="s">
        <v>169451</v>
      </c>
      <c r="D911" s="23"/>
      <c r="E911" s="23"/>
    </row>
    <row r="912" spans="1:5" ht="20" customHeight="1">
      <c r="A912" s="27">
        <v>17</v>
      </c>
      <c r="B912" s="24">
        <v>38</v>
      </c>
      <c r="C912" s="21" t="s">
        <v>169488</v>
      </c>
      <c r="D912" s="23"/>
      <c r="E912" s="23"/>
    </row>
    <row r="913" spans="1:5" ht="20" customHeight="1">
      <c r="A913" s="27">
        <v>17</v>
      </c>
      <c r="B913" s="24">
        <v>39</v>
      </c>
      <c r="C913" s="21" t="s">
        <v>169454</v>
      </c>
      <c r="D913" s="23"/>
      <c r="E913" s="23"/>
    </row>
    <row r="914" spans="1:5" ht="20" customHeight="1">
      <c r="A914" s="27">
        <v>17</v>
      </c>
      <c r="B914" s="24">
        <v>40</v>
      </c>
      <c r="C914" s="21" t="s">
        <v>169437</v>
      </c>
      <c r="D914" s="23"/>
      <c r="E914" s="23"/>
    </row>
    <row r="915" spans="1:5" ht="20" customHeight="1">
      <c r="A915" s="27">
        <v>17</v>
      </c>
      <c r="B915" s="24">
        <v>41</v>
      </c>
      <c r="C915" s="21" t="s">
        <v>169459</v>
      </c>
      <c r="D915" s="23"/>
      <c r="E915" s="23"/>
    </row>
    <row r="916" spans="1:5" ht="20" customHeight="1">
      <c r="A916" s="27">
        <v>17</v>
      </c>
      <c r="B916" s="24">
        <v>42</v>
      </c>
      <c r="C916" s="21" t="s">
        <v>169443</v>
      </c>
      <c r="D916" s="23"/>
      <c r="E916" s="23"/>
    </row>
    <row r="917" spans="1:5" ht="20" customHeight="1">
      <c r="A917" s="27">
        <v>17</v>
      </c>
      <c r="B917" s="24">
        <v>43</v>
      </c>
      <c r="C917" s="21" t="s">
        <v>169503</v>
      </c>
      <c r="D917" s="23"/>
      <c r="E917" s="23"/>
    </row>
    <row r="918" spans="1:5" ht="20" customHeight="1">
      <c r="A918" s="27">
        <v>17</v>
      </c>
      <c r="B918" s="24">
        <v>44</v>
      </c>
      <c r="C918" s="21" t="s">
        <v>169497</v>
      </c>
      <c r="D918" s="23"/>
      <c r="E918" s="23"/>
    </row>
    <row r="919" spans="1:5" ht="20" customHeight="1">
      <c r="A919" s="27">
        <v>17</v>
      </c>
      <c r="B919" s="24">
        <v>45</v>
      </c>
      <c r="C919" s="21" t="s">
        <v>169508</v>
      </c>
      <c r="D919" s="23"/>
      <c r="E919" s="23"/>
    </row>
    <row r="920" spans="1:5" ht="20" customHeight="1">
      <c r="A920" s="27">
        <v>17</v>
      </c>
      <c r="B920" s="24">
        <v>46</v>
      </c>
      <c r="C920" s="21" t="s">
        <v>169516</v>
      </c>
      <c r="D920" s="23"/>
      <c r="E920" s="23"/>
    </row>
    <row r="921" spans="1:5" ht="20" customHeight="1">
      <c r="A921" s="27">
        <v>17</v>
      </c>
      <c r="B921" s="24">
        <v>47</v>
      </c>
      <c r="C921" s="21" t="s">
        <v>169437</v>
      </c>
      <c r="D921" s="23"/>
      <c r="E921" s="23"/>
    </row>
    <row r="922" spans="1:5" ht="20" customHeight="1">
      <c r="A922" s="27">
        <v>17</v>
      </c>
      <c r="B922" s="24">
        <v>48</v>
      </c>
      <c r="C922" s="21" t="s">
        <v>169504</v>
      </c>
      <c r="D922" s="23"/>
      <c r="E922" s="23"/>
    </row>
    <row r="923" spans="1:5" ht="20" customHeight="1">
      <c r="A923" s="27">
        <v>17</v>
      </c>
      <c r="B923" s="24">
        <v>49</v>
      </c>
      <c r="C923" s="21" t="s">
        <v>169441</v>
      </c>
      <c r="D923" s="23"/>
      <c r="E923" s="23"/>
    </row>
    <row r="924" spans="1:5" ht="20" customHeight="1">
      <c r="A924" s="27">
        <v>17</v>
      </c>
      <c r="B924" s="24">
        <v>50</v>
      </c>
      <c r="C924" s="21" t="s">
        <v>169497</v>
      </c>
      <c r="D924" s="23"/>
      <c r="E924" s="23"/>
    </row>
    <row r="925" spans="1:5" ht="20" customHeight="1">
      <c r="A925" s="27">
        <v>17</v>
      </c>
      <c r="B925" s="24">
        <v>51</v>
      </c>
      <c r="C925" s="21" t="s">
        <v>169500</v>
      </c>
      <c r="D925" s="23"/>
      <c r="E925" s="23"/>
    </row>
    <row r="926" spans="1:5" ht="20" customHeight="1">
      <c r="A926" s="27">
        <v>17</v>
      </c>
      <c r="B926" s="24">
        <v>52</v>
      </c>
      <c r="C926" s="21" t="s">
        <v>169497</v>
      </c>
      <c r="D926" s="23"/>
      <c r="E926" s="23"/>
    </row>
    <row r="927" spans="1:5" ht="20" customHeight="1">
      <c r="A927" s="27">
        <v>17</v>
      </c>
      <c r="B927" s="24">
        <v>53</v>
      </c>
      <c r="C927" s="21" t="s">
        <v>169512</v>
      </c>
      <c r="D927" s="23"/>
      <c r="E927" s="23"/>
    </row>
    <row r="928" spans="1:5" ht="20" customHeight="1">
      <c r="A928" s="27">
        <v>17</v>
      </c>
      <c r="B928" s="24">
        <v>54</v>
      </c>
      <c r="C928" s="21" t="s">
        <v>169441</v>
      </c>
      <c r="D928" s="23"/>
      <c r="E928" s="23"/>
    </row>
    <row r="929" spans="1:5" ht="20" customHeight="1">
      <c r="A929" s="27">
        <v>17</v>
      </c>
      <c r="B929" s="24">
        <v>55</v>
      </c>
      <c r="C929" s="21" t="s">
        <v>169472</v>
      </c>
      <c r="D929" s="23"/>
      <c r="E929" s="23"/>
    </row>
    <row r="930" spans="1:5" ht="20" customHeight="1">
      <c r="A930" s="27">
        <v>17</v>
      </c>
      <c r="B930" s="24">
        <v>56</v>
      </c>
      <c r="C930" s="21" t="s">
        <v>169505</v>
      </c>
      <c r="D930" s="23"/>
      <c r="E930" s="23"/>
    </row>
    <row r="931" spans="1:5" ht="20" customHeight="1">
      <c r="A931" s="27">
        <v>17</v>
      </c>
      <c r="B931" s="24">
        <v>57</v>
      </c>
      <c r="C931" s="21" t="s">
        <v>169512</v>
      </c>
      <c r="D931" s="23"/>
      <c r="E931" s="23"/>
    </row>
    <row r="932" spans="1:5" ht="20" customHeight="1">
      <c r="A932" s="27">
        <v>17</v>
      </c>
      <c r="B932" s="24">
        <v>58</v>
      </c>
      <c r="C932" s="21" t="s">
        <v>169432</v>
      </c>
      <c r="D932" s="23"/>
      <c r="E932" s="23"/>
    </row>
    <row r="933" spans="1:5" ht="20" customHeight="1">
      <c r="A933" s="27">
        <v>17</v>
      </c>
      <c r="B933" s="24">
        <v>59</v>
      </c>
      <c r="C933" s="21" t="s">
        <v>169512</v>
      </c>
      <c r="D933" s="23"/>
      <c r="E933" s="23"/>
    </row>
    <row r="934" spans="1:5" ht="20" customHeight="1">
      <c r="A934" s="27">
        <v>17</v>
      </c>
      <c r="B934" s="24">
        <v>60</v>
      </c>
      <c r="C934" s="21" t="s">
        <v>169496</v>
      </c>
      <c r="D934" s="23"/>
      <c r="E934" s="23"/>
    </row>
    <row r="935" spans="1:5" ht="20" customHeight="1">
      <c r="A935" s="27">
        <v>17</v>
      </c>
      <c r="B935" s="24">
        <v>61</v>
      </c>
      <c r="C935" s="21" t="s">
        <v>169489</v>
      </c>
      <c r="D935" s="23"/>
      <c r="E935" s="23"/>
    </row>
    <row r="936" spans="1:5" ht="20" customHeight="1">
      <c r="A936" s="27">
        <v>17</v>
      </c>
      <c r="B936" s="24">
        <v>62</v>
      </c>
      <c r="C936" s="21" t="s">
        <v>169441</v>
      </c>
      <c r="D936" s="23"/>
      <c r="E936" s="23"/>
    </row>
    <row r="937" spans="1:5" ht="20" customHeight="1">
      <c r="A937" s="27">
        <v>17</v>
      </c>
      <c r="B937" s="24">
        <v>63</v>
      </c>
      <c r="C937" s="21" t="s">
        <v>169430</v>
      </c>
      <c r="D937" s="23"/>
      <c r="E937" s="23"/>
    </row>
    <row r="938" spans="1:5" ht="20" customHeight="1">
      <c r="A938" s="27">
        <v>18</v>
      </c>
      <c r="B938" s="24">
        <v>18</v>
      </c>
      <c r="C938" s="21" t="s">
        <v>14955</v>
      </c>
      <c r="D938" s="23"/>
      <c r="E938" s="23"/>
    </row>
    <row r="939" spans="1:5" ht="20" customHeight="1">
      <c r="A939" s="27">
        <v>18</v>
      </c>
      <c r="B939" s="24">
        <v>19</v>
      </c>
      <c r="C939" s="21" t="s">
        <v>169499</v>
      </c>
      <c r="D939" s="23"/>
      <c r="E939" s="23"/>
    </row>
    <row r="940" spans="1:5" ht="20" customHeight="1">
      <c r="A940" s="27">
        <v>18</v>
      </c>
      <c r="B940" s="24">
        <v>20</v>
      </c>
      <c r="C940" s="21" t="s">
        <v>169439</v>
      </c>
      <c r="D940" s="23"/>
      <c r="E940" s="23"/>
    </row>
    <row r="941" spans="1:5" ht="20" customHeight="1">
      <c r="A941" s="27">
        <v>18</v>
      </c>
      <c r="B941" s="24">
        <v>21</v>
      </c>
      <c r="C941" s="21" t="s">
        <v>169455</v>
      </c>
      <c r="D941" s="23"/>
      <c r="E941" s="23"/>
    </row>
    <row r="942" spans="1:5" ht="20" customHeight="1">
      <c r="A942" s="27">
        <v>18</v>
      </c>
      <c r="B942" s="24">
        <v>22</v>
      </c>
      <c r="C942" s="21" t="s">
        <v>169486</v>
      </c>
      <c r="D942" s="23"/>
      <c r="E942" s="23"/>
    </row>
    <row r="943" spans="1:5" ht="20" customHeight="1">
      <c r="A943" s="27">
        <v>18</v>
      </c>
      <c r="B943" s="24">
        <v>23</v>
      </c>
      <c r="C943" s="21" t="s">
        <v>169479</v>
      </c>
      <c r="D943" s="23"/>
      <c r="E943" s="23"/>
    </row>
    <row r="944" spans="1:5" ht="20" customHeight="1">
      <c r="A944" s="27">
        <v>18</v>
      </c>
      <c r="B944" s="24">
        <v>24</v>
      </c>
      <c r="C944" s="21" t="s">
        <v>169445</v>
      </c>
      <c r="D944" s="23"/>
      <c r="E944" s="23"/>
    </row>
    <row r="945" spans="1:5" ht="20" customHeight="1">
      <c r="A945" s="27">
        <v>18</v>
      </c>
      <c r="B945" s="24">
        <v>25</v>
      </c>
      <c r="C945" s="21" t="s">
        <v>169466</v>
      </c>
      <c r="D945" s="23"/>
      <c r="E945" s="23"/>
    </row>
    <row r="946" spans="1:5" ht="20" customHeight="1">
      <c r="A946" s="27">
        <v>18</v>
      </c>
      <c r="B946" s="24">
        <v>26</v>
      </c>
      <c r="C946" s="21" t="s">
        <v>169465</v>
      </c>
      <c r="D946" s="23"/>
      <c r="E946" s="23"/>
    </row>
    <row r="947" spans="1:5" ht="20" customHeight="1">
      <c r="A947" s="27">
        <v>18</v>
      </c>
      <c r="B947" s="24">
        <v>27</v>
      </c>
      <c r="C947" s="21" t="s">
        <v>169449</v>
      </c>
      <c r="D947" s="23"/>
      <c r="E947" s="23"/>
    </row>
    <row r="948" spans="1:5" ht="20" customHeight="1">
      <c r="A948" s="27">
        <v>18</v>
      </c>
      <c r="B948" s="24">
        <v>28</v>
      </c>
      <c r="C948" s="21" t="s">
        <v>169434</v>
      </c>
      <c r="D948" s="23"/>
      <c r="E948" s="23"/>
    </row>
    <row r="949" spans="1:5" ht="20" customHeight="1">
      <c r="A949" s="27">
        <v>18</v>
      </c>
      <c r="B949" s="24">
        <v>29</v>
      </c>
      <c r="C949" s="21" t="s">
        <v>169454</v>
      </c>
      <c r="D949" s="23"/>
      <c r="E949" s="23"/>
    </row>
    <row r="950" spans="1:5" ht="20" customHeight="1">
      <c r="A950" s="27">
        <v>18</v>
      </c>
      <c r="B950" s="24">
        <v>30</v>
      </c>
      <c r="C950" s="21" t="s">
        <v>169504</v>
      </c>
      <c r="D950" s="23"/>
      <c r="E950" s="23"/>
    </row>
    <row r="951" spans="1:5" ht="20" customHeight="1">
      <c r="A951" s="27">
        <v>18</v>
      </c>
      <c r="B951" s="24">
        <v>31</v>
      </c>
      <c r="C951" s="21" t="s">
        <v>169481</v>
      </c>
      <c r="D951" s="23"/>
      <c r="E951" s="23"/>
    </row>
    <row r="952" spans="1:5" ht="20" customHeight="1">
      <c r="A952" s="27">
        <v>18</v>
      </c>
      <c r="B952" s="24">
        <v>32</v>
      </c>
      <c r="C952" s="21" t="s">
        <v>169483</v>
      </c>
      <c r="D952" s="23"/>
      <c r="E952" s="23"/>
    </row>
    <row r="953" spans="1:5" ht="20" customHeight="1">
      <c r="A953" s="27">
        <v>18</v>
      </c>
      <c r="B953" s="24">
        <v>33</v>
      </c>
      <c r="C953" s="21" t="s">
        <v>169467</v>
      </c>
      <c r="D953" s="23"/>
      <c r="E953" s="23"/>
    </row>
    <row r="954" spans="1:5" ht="20" customHeight="1">
      <c r="A954" s="27">
        <v>18</v>
      </c>
      <c r="B954" s="24">
        <v>34</v>
      </c>
      <c r="C954" s="21" t="s">
        <v>169465</v>
      </c>
      <c r="D954" s="23"/>
      <c r="E954" s="23"/>
    </row>
    <row r="955" spans="1:5" ht="20" customHeight="1">
      <c r="A955" s="27">
        <v>18</v>
      </c>
      <c r="B955" s="24">
        <v>35</v>
      </c>
      <c r="C955" s="21" t="s">
        <v>169521</v>
      </c>
      <c r="D955" s="23"/>
      <c r="E955" s="23"/>
    </row>
    <row r="956" spans="1:5" ht="20" customHeight="1">
      <c r="A956" s="27">
        <v>18</v>
      </c>
      <c r="B956" s="24">
        <v>36</v>
      </c>
      <c r="C956" s="21" t="s">
        <v>169473</v>
      </c>
      <c r="D956" s="23"/>
      <c r="E956" s="23"/>
    </row>
    <row r="957" spans="1:5" ht="20" customHeight="1">
      <c r="A957" s="27">
        <v>18</v>
      </c>
      <c r="B957" s="24">
        <v>37</v>
      </c>
      <c r="C957" s="21" t="s">
        <v>169466</v>
      </c>
      <c r="D957" s="23"/>
      <c r="E957" s="23"/>
    </row>
    <row r="958" spans="1:5" ht="20" customHeight="1">
      <c r="A958" s="27">
        <v>18</v>
      </c>
      <c r="B958" s="24">
        <v>38</v>
      </c>
      <c r="C958" s="21" t="s">
        <v>169510</v>
      </c>
      <c r="D958" s="23"/>
      <c r="E958" s="23"/>
    </row>
    <row r="959" spans="1:5" ht="20" customHeight="1">
      <c r="A959" s="27">
        <v>18</v>
      </c>
      <c r="B959" s="24">
        <v>39</v>
      </c>
      <c r="C959" s="21" t="s">
        <v>169479</v>
      </c>
      <c r="D959" s="23"/>
      <c r="E959" s="23"/>
    </row>
    <row r="960" spans="1:5" ht="20" customHeight="1">
      <c r="A960" s="27">
        <v>18</v>
      </c>
      <c r="B960" s="24">
        <v>40</v>
      </c>
      <c r="C960" s="21" t="s">
        <v>169443</v>
      </c>
      <c r="D960" s="23"/>
      <c r="E960" s="23"/>
    </row>
    <row r="961" spans="1:5" ht="20" customHeight="1">
      <c r="A961" s="27">
        <v>18</v>
      </c>
      <c r="B961" s="24">
        <v>41</v>
      </c>
      <c r="C961" s="21" t="s">
        <v>169437</v>
      </c>
      <c r="D961" s="23"/>
      <c r="E961" s="23"/>
    </row>
    <row r="962" spans="1:5" ht="20" customHeight="1">
      <c r="A962" s="27">
        <v>18</v>
      </c>
      <c r="B962" s="24">
        <v>42</v>
      </c>
      <c r="C962" s="21" t="s">
        <v>169479</v>
      </c>
      <c r="D962" s="23"/>
      <c r="E962" s="23"/>
    </row>
    <row r="963" spans="1:5" ht="20" customHeight="1">
      <c r="A963" s="27">
        <v>18</v>
      </c>
      <c r="B963" s="24">
        <v>43</v>
      </c>
      <c r="C963" s="21" t="s">
        <v>169481</v>
      </c>
      <c r="D963" s="23"/>
      <c r="E963" s="23"/>
    </row>
    <row r="964" spans="1:5" ht="20" customHeight="1">
      <c r="A964" s="27">
        <v>18</v>
      </c>
      <c r="B964" s="24">
        <v>44</v>
      </c>
      <c r="C964" s="21" t="s">
        <v>169510</v>
      </c>
      <c r="D964" s="23"/>
      <c r="E964" s="23"/>
    </row>
    <row r="965" spans="1:5" ht="20" customHeight="1">
      <c r="A965" s="27">
        <v>18</v>
      </c>
      <c r="B965" s="24">
        <v>45</v>
      </c>
      <c r="C965" s="21" t="s">
        <v>169508</v>
      </c>
      <c r="D965" s="23"/>
      <c r="E965" s="23"/>
    </row>
    <row r="966" spans="1:5" ht="20" customHeight="1">
      <c r="A966" s="27">
        <v>18</v>
      </c>
      <c r="B966" s="24">
        <v>46</v>
      </c>
      <c r="C966" s="21" t="s">
        <v>169467</v>
      </c>
      <c r="D966" s="23"/>
      <c r="E966" s="23"/>
    </row>
    <row r="967" spans="1:5" ht="20" customHeight="1">
      <c r="A967" s="27">
        <v>18</v>
      </c>
      <c r="B967" s="24">
        <v>47</v>
      </c>
      <c r="C967" s="21" t="s">
        <v>169431</v>
      </c>
      <c r="D967" s="23"/>
      <c r="E967" s="23"/>
    </row>
    <row r="968" spans="1:5" ht="20" customHeight="1">
      <c r="A968" s="27">
        <v>18</v>
      </c>
      <c r="B968" s="24">
        <v>48</v>
      </c>
      <c r="C968" s="21" t="s">
        <v>169516</v>
      </c>
      <c r="D968" s="23"/>
      <c r="E968" s="23"/>
    </row>
    <row r="969" spans="1:5" ht="20" customHeight="1">
      <c r="A969" s="27">
        <v>18</v>
      </c>
      <c r="B969" s="24">
        <v>49</v>
      </c>
      <c r="C969" s="21" t="s">
        <v>169482</v>
      </c>
      <c r="D969" s="23"/>
      <c r="E969" s="23"/>
    </row>
    <row r="970" spans="1:5" ht="20" customHeight="1">
      <c r="A970" s="27">
        <v>18</v>
      </c>
      <c r="B970" s="24">
        <v>50</v>
      </c>
      <c r="C970" s="21" t="s">
        <v>169505</v>
      </c>
      <c r="D970" s="23"/>
      <c r="E970" s="23"/>
    </row>
    <row r="971" spans="1:5" ht="20" customHeight="1">
      <c r="A971" s="27">
        <v>18</v>
      </c>
      <c r="B971" s="24">
        <v>51</v>
      </c>
      <c r="C971" s="21" t="s">
        <v>169496</v>
      </c>
      <c r="D971" s="23"/>
      <c r="E971" s="23"/>
    </row>
    <row r="972" spans="1:5" ht="20" customHeight="1">
      <c r="A972" s="27">
        <v>18</v>
      </c>
      <c r="B972" s="24">
        <v>52</v>
      </c>
      <c r="C972" s="21" t="s">
        <v>169503</v>
      </c>
      <c r="D972" s="23"/>
      <c r="E972" s="23"/>
    </row>
    <row r="973" spans="1:5" ht="20" customHeight="1">
      <c r="A973" s="27">
        <v>18</v>
      </c>
      <c r="B973" s="24">
        <v>53</v>
      </c>
      <c r="C973" s="21" t="s">
        <v>169495</v>
      </c>
      <c r="D973" s="23"/>
      <c r="E973" s="23"/>
    </row>
    <row r="974" spans="1:5" ht="20" customHeight="1">
      <c r="A974" s="27">
        <v>18</v>
      </c>
      <c r="B974" s="24">
        <v>54</v>
      </c>
      <c r="C974" s="21" t="s">
        <v>169472</v>
      </c>
      <c r="D974" s="23"/>
      <c r="E974" s="23"/>
    </row>
    <row r="975" spans="1:5" ht="20" customHeight="1">
      <c r="A975" s="27">
        <v>18</v>
      </c>
      <c r="B975" s="24">
        <v>55</v>
      </c>
      <c r="C975" s="21" t="s">
        <v>169472</v>
      </c>
      <c r="D975" s="23"/>
      <c r="E975" s="23"/>
    </row>
    <row r="976" spans="1:5" ht="20" customHeight="1">
      <c r="A976" s="27">
        <v>18</v>
      </c>
      <c r="B976" s="24">
        <v>56</v>
      </c>
      <c r="C976" s="21" t="s">
        <v>169503</v>
      </c>
      <c r="D976" s="23"/>
      <c r="E976" s="23"/>
    </row>
    <row r="977" spans="1:5" ht="20" customHeight="1">
      <c r="A977" s="27">
        <v>18</v>
      </c>
      <c r="B977" s="24">
        <v>57</v>
      </c>
      <c r="C977" s="21" t="s">
        <v>169505</v>
      </c>
      <c r="D977" s="23"/>
      <c r="E977" s="23"/>
    </row>
    <row r="978" spans="1:5" ht="20" customHeight="1">
      <c r="A978" s="27">
        <v>18</v>
      </c>
      <c r="B978" s="24">
        <v>58</v>
      </c>
      <c r="C978" s="21" t="s">
        <v>169472</v>
      </c>
      <c r="D978" s="23"/>
      <c r="E978" s="23"/>
    </row>
    <row r="979" spans="1:5" ht="20" customHeight="1">
      <c r="A979" s="27">
        <v>18</v>
      </c>
      <c r="B979" s="24">
        <v>59</v>
      </c>
      <c r="C979" s="21" t="s">
        <v>169432</v>
      </c>
      <c r="D979" s="23"/>
      <c r="E979" s="23"/>
    </row>
    <row r="980" spans="1:5" ht="20" customHeight="1">
      <c r="A980" s="27">
        <v>18</v>
      </c>
      <c r="B980" s="24">
        <v>60</v>
      </c>
      <c r="C980" s="21" t="s">
        <v>169441</v>
      </c>
      <c r="D980" s="23"/>
      <c r="E980" s="23"/>
    </row>
    <row r="981" spans="1:5" ht="20" customHeight="1">
      <c r="A981" s="27">
        <v>18</v>
      </c>
      <c r="B981" s="24">
        <v>61</v>
      </c>
      <c r="C981" s="21" t="s">
        <v>169496</v>
      </c>
      <c r="D981" s="23"/>
      <c r="E981" s="23"/>
    </row>
    <row r="982" spans="1:5" ht="20" customHeight="1">
      <c r="A982" s="27">
        <v>18</v>
      </c>
      <c r="B982" s="24">
        <v>62</v>
      </c>
      <c r="C982" s="21" t="s">
        <v>169489</v>
      </c>
      <c r="D982" s="23"/>
      <c r="E982" s="23"/>
    </row>
    <row r="983" spans="1:5" ht="20" customHeight="1">
      <c r="A983" s="27">
        <v>18</v>
      </c>
      <c r="B983" s="24">
        <v>63</v>
      </c>
      <c r="C983" s="21" t="s">
        <v>169441</v>
      </c>
      <c r="D983" s="23"/>
      <c r="E983" s="23"/>
    </row>
    <row r="984" spans="1:5" ht="20" customHeight="1">
      <c r="A984" s="27">
        <v>19</v>
      </c>
      <c r="B984" s="24">
        <v>19</v>
      </c>
      <c r="C984" s="21" t="s">
        <v>14955</v>
      </c>
      <c r="D984" s="23"/>
      <c r="E984" s="23"/>
    </row>
    <row r="985" spans="1:5" ht="20" customHeight="1">
      <c r="A985" s="27">
        <v>19</v>
      </c>
      <c r="B985" s="24">
        <v>20</v>
      </c>
      <c r="C985" s="21" t="s">
        <v>169499</v>
      </c>
      <c r="D985" s="23"/>
      <c r="E985" s="23"/>
    </row>
    <row r="986" spans="1:5" ht="20" customHeight="1">
      <c r="A986" s="27">
        <v>19</v>
      </c>
      <c r="B986" s="24">
        <v>21</v>
      </c>
      <c r="C986" s="21" t="s">
        <v>169439</v>
      </c>
      <c r="D986" s="23"/>
      <c r="E986" s="23"/>
    </row>
    <row r="987" spans="1:5" ht="20" customHeight="1">
      <c r="A987" s="27">
        <v>19</v>
      </c>
      <c r="B987" s="24">
        <v>22</v>
      </c>
      <c r="C987" s="21" t="s">
        <v>169455</v>
      </c>
      <c r="D987" s="23"/>
      <c r="E987" s="23"/>
    </row>
    <row r="988" spans="1:5" ht="20" customHeight="1">
      <c r="A988" s="27">
        <v>19</v>
      </c>
      <c r="B988" s="24">
        <v>23</v>
      </c>
      <c r="C988" s="21" t="s">
        <v>169486</v>
      </c>
      <c r="D988" s="23"/>
      <c r="E988" s="23"/>
    </row>
    <row r="989" spans="1:5" ht="20" customHeight="1">
      <c r="A989" s="27">
        <v>19</v>
      </c>
      <c r="B989" s="24">
        <v>24</v>
      </c>
      <c r="C989" s="21" t="s">
        <v>169456</v>
      </c>
      <c r="D989" s="23"/>
      <c r="E989" s="23"/>
    </row>
    <row r="990" spans="1:5" ht="20" customHeight="1">
      <c r="A990" s="27">
        <v>19</v>
      </c>
      <c r="B990" s="24">
        <v>25</v>
      </c>
      <c r="C990" s="21" t="s">
        <v>169486</v>
      </c>
      <c r="D990" s="23"/>
      <c r="E990" s="23"/>
    </row>
    <row r="991" spans="1:5" ht="20" customHeight="1">
      <c r="A991" s="27">
        <v>19</v>
      </c>
      <c r="B991" s="24">
        <v>26</v>
      </c>
      <c r="C991" s="21" t="s">
        <v>169460</v>
      </c>
      <c r="D991" s="23"/>
      <c r="E991" s="23"/>
    </row>
    <row r="992" spans="1:5" ht="20" customHeight="1">
      <c r="A992" s="27">
        <v>19</v>
      </c>
      <c r="B992" s="24">
        <v>27</v>
      </c>
      <c r="C992" s="21" t="s">
        <v>169471</v>
      </c>
      <c r="D992" s="23"/>
      <c r="E992" s="23"/>
    </row>
    <row r="993" spans="1:5" ht="20" customHeight="1">
      <c r="A993" s="27">
        <v>19</v>
      </c>
      <c r="B993" s="24">
        <v>28</v>
      </c>
      <c r="C993" s="21" t="s">
        <v>169449</v>
      </c>
      <c r="D993" s="23"/>
      <c r="E993" s="23"/>
    </row>
    <row r="994" spans="1:5" ht="20" customHeight="1">
      <c r="A994" s="27">
        <v>19</v>
      </c>
      <c r="B994" s="24">
        <v>29</v>
      </c>
      <c r="C994" s="21" t="s">
        <v>14955</v>
      </c>
      <c r="D994" s="23"/>
      <c r="E994" s="23"/>
    </row>
    <row r="995" spans="1:5" ht="20" customHeight="1">
      <c r="A995" s="27">
        <v>19</v>
      </c>
      <c r="B995" s="24">
        <v>30</v>
      </c>
      <c r="C995" s="21" t="s">
        <v>169440</v>
      </c>
      <c r="D995" s="23"/>
      <c r="E995" s="23"/>
    </row>
    <row r="996" spans="1:5" ht="20" customHeight="1">
      <c r="A996" s="27">
        <v>19</v>
      </c>
      <c r="B996" s="24">
        <v>31</v>
      </c>
      <c r="C996" s="21" t="s">
        <v>169442</v>
      </c>
      <c r="D996" s="23"/>
      <c r="E996" s="23"/>
    </row>
    <row r="997" spans="1:5" ht="20" customHeight="1">
      <c r="A997" s="27">
        <v>19</v>
      </c>
      <c r="B997" s="24">
        <v>32</v>
      </c>
      <c r="C997" s="21" t="s">
        <v>169478</v>
      </c>
      <c r="D997" s="23"/>
      <c r="E997" s="23"/>
    </row>
    <row r="998" spans="1:5" ht="20" customHeight="1">
      <c r="A998" s="27">
        <v>19</v>
      </c>
      <c r="B998" s="24">
        <v>33</v>
      </c>
      <c r="C998" s="21" t="s">
        <v>169488</v>
      </c>
      <c r="D998" s="23"/>
      <c r="E998" s="23"/>
    </row>
    <row r="999" spans="1:5" ht="20" customHeight="1">
      <c r="A999" s="27">
        <v>19</v>
      </c>
      <c r="B999" s="24">
        <v>34</v>
      </c>
      <c r="C999" s="21" t="s">
        <v>169450</v>
      </c>
      <c r="D999" s="23"/>
      <c r="E999" s="23"/>
    </row>
    <row r="1000" spans="1:5" ht="20" customHeight="1">
      <c r="A1000" s="27">
        <v>19</v>
      </c>
      <c r="B1000" s="24">
        <v>35</v>
      </c>
      <c r="C1000" s="21" t="s">
        <v>169435</v>
      </c>
      <c r="D1000" s="23"/>
      <c r="E1000" s="23"/>
    </row>
    <row r="1001" spans="1:5" ht="20" customHeight="1">
      <c r="A1001" s="27">
        <v>19</v>
      </c>
      <c r="B1001" s="24">
        <v>36</v>
      </c>
      <c r="C1001" s="21" t="s">
        <v>169465</v>
      </c>
      <c r="D1001" s="23"/>
      <c r="E1001" s="23"/>
    </row>
    <row r="1002" spans="1:5" ht="20" customHeight="1">
      <c r="A1002" s="27">
        <v>19</v>
      </c>
      <c r="B1002" s="24">
        <v>37</v>
      </c>
      <c r="C1002" s="21" t="s">
        <v>169439</v>
      </c>
      <c r="D1002" s="23"/>
      <c r="E1002" s="23"/>
    </row>
    <row r="1003" spans="1:5" ht="20" customHeight="1">
      <c r="A1003" s="27">
        <v>19</v>
      </c>
      <c r="B1003" s="24">
        <v>38</v>
      </c>
      <c r="C1003" s="21" t="s">
        <v>169460</v>
      </c>
      <c r="D1003" s="23"/>
      <c r="E1003" s="23"/>
    </row>
    <row r="1004" spans="1:5" ht="20" customHeight="1">
      <c r="A1004" s="27">
        <v>19</v>
      </c>
      <c r="B1004" s="24">
        <v>39</v>
      </c>
      <c r="C1004" s="21" t="s">
        <v>169433</v>
      </c>
      <c r="D1004" s="23"/>
      <c r="E1004" s="23"/>
    </row>
    <row r="1005" spans="1:5" ht="20" customHeight="1">
      <c r="A1005" s="27">
        <v>19</v>
      </c>
      <c r="B1005" s="24">
        <v>40</v>
      </c>
      <c r="C1005" s="21" t="s">
        <v>169501</v>
      </c>
      <c r="D1005" s="23"/>
      <c r="E1005" s="23"/>
    </row>
    <row r="1006" spans="1:5" ht="20" customHeight="1">
      <c r="A1006" s="27">
        <v>19</v>
      </c>
      <c r="B1006" s="24">
        <v>41</v>
      </c>
      <c r="C1006" s="21" t="s">
        <v>169443</v>
      </c>
      <c r="D1006" s="23"/>
      <c r="E1006" s="23"/>
    </row>
    <row r="1007" spans="1:5" ht="20" customHeight="1">
      <c r="A1007" s="27">
        <v>19</v>
      </c>
      <c r="B1007" s="24">
        <v>42</v>
      </c>
      <c r="C1007" s="21" t="s">
        <v>169436</v>
      </c>
      <c r="D1007" s="23"/>
      <c r="E1007" s="23"/>
    </row>
    <row r="1008" spans="1:5" ht="20" customHeight="1">
      <c r="A1008" s="27">
        <v>19</v>
      </c>
      <c r="B1008" s="24">
        <v>43</v>
      </c>
      <c r="C1008" s="21" t="s">
        <v>169517</v>
      </c>
      <c r="D1008" s="23"/>
      <c r="E1008" s="23"/>
    </row>
    <row r="1009" spans="1:5" ht="20" customHeight="1">
      <c r="A1009" s="27">
        <v>19</v>
      </c>
      <c r="B1009" s="24">
        <v>44</v>
      </c>
      <c r="C1009" s="21" t="s">
        <v>169487</v>
      </c>
      <c r="D1009" s="23"/>
      <c r="E1009" s="23"/>
    </row>
    <row r="1010" spans="1:5" ht="20" customHeight="1">
      <c r="A1010" s="27">
        <v>19</v>
      </c>
      <c r="B1010" s="24">
        <v>45</v>
      </c>
      <c r="C1010" s="21" t="s">
        <v>169437</v>
      </c>
      <c r="D1010" s="23"/>
      <c r="E1010" s="23"/>
    </row>
    <row r="1011" spans="1:5" ht="20" customHeight="1">
      <c r="A1011" s="27">
        <v>19</v>
      </c>
      <c r="B1011" s="24">
        <v>46</v>
      </c>
      <c r="C1011" s="21" t="s">
        <v>169488</v>
      </c>
      <c r="D1011" s="23"/>
      <c r="E1011" s="23"/>
    </row>
    <row r="1012" spans="1:5" ht="20" customHeight="1">
      <c r="A1012" s="27">
        <v>19</v>
      </c>
      <c r="B1012" s="24">
        <v>47</v>
      </c>
      <c r="C1012" s="21" t="s">
        <v>169454</v>
      </c>
      <c r="D1012" s="23"/>
      <c r="E1012" s="23"/>
    </row>
    <row r="1013" spans="1:5" ht="20" customHeight="1">
      <c r="A1013" s="27">
        <v>19</v>
      </c>
      <c r="B1013" s="24">
        <v>48</v>
      </c>
      <c r="C1013" s="21" t="s">
        <v>169507</v>
      </c>
      <c r="D1013" s="23"/>
      <c r="E1013" s="23"/>
    </row>
    <row r="1014" spans="1:5" ht="20" customHeight="1">
      <c r="A1014" s="27">
        <v>19</v>
      </c>
      <c r="B1014" s="24">
        <v>49</v>
      </c>
      <c r="C1014" s="21" t="s">
        <v>169443</v>
      </c>
      <c r="D1014" s="23"/>
      <c r="E1014" s="23"/>
    </row>
    <row r="1015" spans="1:5" ht="20" customHeight="1">
      <c r="A1015" s="27">
        <v>19</v>
      </c>
      <c r="B1015" s="24">
        <v>50</v>
      </c>
      <c r="C1015" s="21" t="s">
        <v>169504</v>
      </c>
      <c r="D1015" s="23"/>
      <c r="E1015" s="23"/>
    </row>
    <row r="1016" spans="1:5" ht="20" customHeight="1">
      <c r="A1016" s="27">
        <v>19</v>
      </c>
      <c r="B1016" s="24">
        <v>51</v>
      </c>
      <c r="C1016" s="21" t="s">
        <v>169512</v>
      </c>
      <c r="D1016" s="23"/>
      <c r="E1016" s="23"/>
    </row>
    <row r="1017" spans="1:5" ht="20" customHeight="1">
      <c r="A1017" s="27">
        <v>19</v>
      </c>
      <c r="B1017" s="24">
        <v>52</v>
      </c>
      <c r="C1017" s="21" t="s">
        <v>169473</v>
      </c>
      <c r="D1017" s="23"/>
      <c r="E1017" s="23"/>
    </row>
    <row r="1018" spans="1:5" ht="20" customHeight="1">
      <c r="A1018" s="27">
        <v>19</v>
      </c>
      <c r="B1018" s="24">
        <v>53</v>
      </c>
      <c r="C1018" s="21" t="s">
        <v>169504</v>
      </c>
      <c r="D1018" s="23"/>
      <c r="E1018" s="23"/>
    </row>
    <row r="1019" spans="1:5" ht="20" customHeight="1">
      <c r="A1019" s="27">
        <v>19</v>
      </c>
      <c r="B1019" s="24">
        <v>54</v>
      </c>
      <c r="C1019" s="21" t="s">
        <v>169508</v>
      </c>
      <c r="D1019" s="23"/>
      <c r="E1019" s="23"/>
    </row>
    <row r="1020" spans="1:5" ht="20" customHeight="1">
      <c r="A1020" s="27">
        <v>19</v>
      </c>
      <c r="B1020" s="24">
        <v>55</v>
      </c>
      <c r="C1020" s="21" t="s">
        <v>169475</v>
      </c>
      <c r="D1020" s="23"/>
      <c r="E1020" s="23"/>
    </row>
    <row r="1021" spans="1:5" ht="20" customHeight="1">
      <c r="A1021" s="27">
        <v>19</v>
      </c>
      <c r="B1021" s="24">
        <v>56</v>
      </c>
      <c r="C1021" s="21" t="s">
        <v>169496</v>
      </c>
      <c r="D1021" s="23"/>
      <c r="E1021" s="23"/>
    </row>
    <row r="1022" spans="1:5" ht="20" customHeight="1">
      <c r="A1022" s="27">
        <v>19</v>
      </c>
      <c r="B1022" s="24">
        <v>57</v>
      </c>
      <c r="C1022" s="21" t="s">
        <v>169503</v>
      </c>
      <c r="D1022" s="23"/>
      <c r="E1022" s="23"/>
    </row>
    <row r="1023" spans="1:5" ht="20" customHeight="1">
      <c r="A1023" s="27">
        <v>19</v>
      </c>
      <c r="B1023" s="24">
        <v>58</v>
      </c>
      <c r="C1023" s="21" t="s">
        <v>169491</v>
      </c>
      <c r="D1023" s="23"/>
      <c r="E1023" s="23"/>
    </row>
    <row r="1024" spans="1:5" ht="20" customHeight="1">
      <c r="A1024" s="27">
        <v>19</v>
      </c>
      <c r="B1024" s="24">
        <v>59</v>
      </c>
      <c r="C1024" s="21" t="s">
        <v>169441</v>
      </c>
      <c r="D1024" s="23"/>
      <c r="E1024" s="23"/>
    </row>
    <row r="1025" spans="1:5" ht="20" customHeight="1">
      <c r="A1025" s="27">
        <v>19</v>
      </c>
      <c r="B1025" s="24">
        <v>60</v>
      </c>
      <c r="C1025" s="21" t="s">
        <v>169491</v>
      </c>
      <c r="D1025" s="23"/>
      <c r="E1025" s="23"/>
    </row>
    <row r="1026" spans="1:5" ht="20" customHeight="1">
      <c r="A1026" s="27">
        <v>19</v>
      </c>
      <c r="B1026" s="24">
        <v>61</v>
      </c>
      <c r="C1026" s="21" t="s">
        <v>169441</v>
      </c>
      <c r="D1026" s="23"/>
      <c r="E1026" s="23"/>
    </row>
    <row r="1027" spans="1:5" ht="20" customHeight="1">
      <c r="A1027" s="27">
        <v>19</v>
      </c>
      <c r="B1027" s="24">
        <v>62</v>
      </c>
      <c r="C1027" s="21" t="s">
        <v>169496</v>
      </c>
      <c r="D1027" s="23"/>
      <c r="E1027" s="23"/>
    </row>
    <row r="1028" spans="1:5" ht="20" customHeight="1">
      <c r="A1028" s="27">
        <v>19</v>
      </c>
      <c r="B1028" s="24">
        <v>63</v>
      </c>
      <c r="C1028" s="21" t="s">
        <v>169489</v>
      </c>
      <c r="D1028" s="23"/>
      <c r="E1028" s="23"/>
    </row>
    <row r="1029" spans="1:5" ht="20" customHeight="1">
      <c r="A1029" s="27">
        <v>20</v>
      </c>
      <c r="B1029" s="24">
        <v>20</v>
      </c>
      <c r="C1029" s="21" t="s">
        <v>14955</v>
      </c>
      <c r="D1029" s="23"/>
      <c r="E1029" s="23"/>
    </row>
    <row r="1030" spans="1:5" ht="20" customHeight="1">
      <c r="A1030" s="27">
        <v>20</v>
      </c>
      <c r="B1030" s="24">
        <v>21</v>
      </c>
      <c r="C1030" s="21" t="s">
        <v>169438</v>
      </c>
      <c r="D1030" s="23"/>
      <c r="E1030" s="23"/>
    </row>
    <row r="1031" spans="1:5" ht="20" customHeight="1">
      <c r="A1031" s="27">
        <v>20</v>
      </c>
      <c r="B1031" s="24">
        <v>22</v>
      </c>
      <c r="C1031" s="21" t="s">
        <v>169439</v>
      </c>
      <c r="D1031" s="23"/>
      <c r="E1031" s="23"/>
    </row>
    <row r="1032" spans="1:5" ht="20" customHeight="1">
      <c r="A1032" s="27">
        <v>20</v>
      </c>
      <c r="B1032" s="24">
        <v>23</v>
      </c>
      <c r="C1032" s="21" t="s">
        <v>169455</v>
      </c>
      <c r="D1032" s="23"/>
      <c r="E1032" s="23"/>
    </row>
    <row r="1033" spans="1:5" ht="20" customHeight="1">
      <c r="A1033" s="27">
        <v>20</v>
      </c>
      <c r="B1033" s="24">
        <v>24</v>
      </c>
      <c r="C1033" s="21" t="s">
        <v>169501</v>
      </c>
      <c r="D1033" s="23"/>
      <c r="E1033" s="23"/>
    </row>
    <row r="1034" spans="1:5" ht="20" customHeight="1">
      <c r="A1034" s="27">
        <v>20</v>
      </c>
      <c r="B1034" s="24">
        <v>25</v>
      </c>
      <c r="C1034" s="21" t="s">
        <v>169435</v>
      </c>
      <c r="D1034" s="23"/>
      <c r="E1034" s="23"/>
    </row>
    <row r="1035" spans="1:5" ht="20" customHeight="1">
      <c r="A1035" s="27">
        <v>20</v>
      </c>
      <c r="B1035" s="24">
        <v>26</v>
      </c>
      <c r="C1035" s="21" t="s">
        <v>156989</v>
      </c>
      <c r="D1035" s="23"/>
      <c r="E1035" s="23"/>
    </row>
    <row r="1036" spans="1:5" ht="20" customHeight="1">
      <c r="A1036" s="27">
        <v>20</v>
      </c>
      <c r="B1036" s="24">
        <v>27</v>
      </c>
      <c r="C1036" s="21" t="s">
        <v>169480</v>
      </c>
      <c r="D1036" s="23"/>
      <c r="E1036" s="23"/>
    </row>
    <row r="1037" spans="1:5" ht="20" customHeight="1">
      <c r="A1037" s="27">
        <v>20</v>
      </c>
      <c r="B1037" s="24">
        <v>28</v>
      </c>
      <c r="C1037" s="21" t="s">
        <v>169471</v>
      </c>
      <c r="D1037" s="23"/>
      <c r="E1037" s="23"/>
    </row>
    <row r="1038" spans="1:5" ht="20" customHeight="1">
      <c r="A1038" s="27">
        <v>20</v>
      </c>
      <c r="B1038" s="24">
        <v>29</v>
      </c>
      <c r="C1038" s="21" t="s">
        <v>169478</v>
      </c>
      <c r="D1038" s="23"/>
      <c r="E1038" s="23"/>
    </row>
    <row r="1039" spans="1:5" ht="20" customHeight="1">
      <c r="A1039" s="27">
        <v>20</v>
      </c>
      <c r="B1039" s="24">
        <v>30</v>
      </c>
      <c r="C1039" s="21" t="s">
        <v>169433</v>
      </c>
      <c r="D1039" s="23"/>
      <c r="E1039" s="23"/>
    </row>
    <row r="1040" spans="1:5" ht="20" customHeight="1">
      <c r="A1040" s="27">
        <v>20</v>
      </c>
      <c r="B1040" s="24">
        <v>31</v>
      </c>
      <c r="C1040" s="21" t="s">
        <v>169443</v>
      </c>
      <c r="D1040" s="23"/>
      <c r="E1040" s="23"/>
    </row>
    <row r="1041" spans="1:5" ht="20" customHeight="1">
      <c r="A1041" s="27">
        <v>20</v>
      </c>
      <c r="B1041" s="24">
        <v>32</v>
      </c>
      <c r="C1041" s="21" t="s">
        <v>169455</v>
      </c>
      <c r="D1041" s="23"/>
      <c r="E1041" s="23"/>
    </row>
    <row r="1042" spans="1:5" ht="20" customHeight="1">
      <c r="A1042" s="27">
        <v>20</v>
      </c>
      <c r="B1042" s="24">
        <v>33</v>
      </c>
      <c r="C1042" s="21" t="s">
        <v>169483</v>
      </c>
      <c r="D1042" s="23"/>
      <c r="E1042" s="23"/>
    </row>
    <row r="1043" spans="1:5" ht="20" customHeight="1">
      <c r="A1043" s="27">
        <v>20</v>
      </c>
      <c r="B1043" s="24">
        <v>34</v>
      </c>
      <c r="C1043" s="21" t="s">
        <v>169479</v>
      </c>
      <c r="D1043" s="23"/>
      <c r="E1043" s="23"/>
    </row>
    <row r="1044" spans="1:5" ht="20" customHeight="1">
      <c r="A1044" s="27">
        <v>20</v>
      </c>
      <c r="B1044" s="24">
        <v>35</v>
      </c>
      <c r="C1044" s="21" t="s">
        <v>169471</v>
      </c>
      <c r="D1044" s="23"/>
      <c r="E1044" s="23"/>
    </row>
    <row r="1045" spans="1:5" ht="20" customHeight="1">
      <c r="A1045" s="27">
        <v>20</v>
      </c>
      <c r="B1045" s="24">
        <v>36</v>
      </c>
      <c r="C1045" s="21" t="s">
        <v>169443</v>
      </c>
      <c r="D1045" s="23"/>
      <c r="E1045" s="23"/>
    </row>
    <row r="1046" spans="1:5" ht="20" customHeight="1">
      <c r="A1046" s="27">
        <v>20</v>
      </c>
      <c r="B1046" s="24">
        <v>37</v>
      </c>
      <c r="C1046" s="21" t="s">
        <v>169454</v>
      </c>
      <c r="D1046" s="23"/>
      <c r="E1046" s="23"/>
    </row>
    <row r="1047" spans="1:5" ht="20" customHeight="1">
      <c r="A1047" s="27">
        <v>20</v>
      </c>
      <c r="B1047" s="24">
        <v>38</v>
      </c>
      <c r="C1047" s="21" t="s">
        <v>169439</v>
      </c>
      <c r="D1047" s="23"/>
      <c r="E1047" s="23"/>
    </row>
    <row r="1048" spans="1:5" ht="20" customHeight="1">
      <c r="A1048" s="27">
        <v>20</v>
      </c>
      <c r="B1048" s="24">
        <v>39</v>
      </c>
      <c r="C1048" s="21" t="s">
        <v>169499</v>
      </c>
      <c r="D1048" s="23"/>
      <c r="E1048" s="23"/>
    </row>
    <row r="1049" spans="1:5" ht="20" customHeight="1">
      <c r="A1049" s="27">
        <v>20</v>
      </c>
      <c r="B1049" s="24">
        <v>40</v>
      </c>
      <c r="C1049" s="21" t="s">
        <v>169440</v>
      </c>
      <c r="D1049" s="23"/>
      <c r="E1049" s="23"/>
    </row>
    <row r="1050" spans="1:5" ht="20" customHeight="1">
      <c r="A1050" s="27">
        <v>20</v>
      </c>
      <c r="B1050" s="24">
        <v>41</v>
      </c>
      <c r="C1050" s="21" t="s">
        <v>169501</v>
      </c>
      <c r="D1050" s="23"/>
      <c r="E1050" s="23"/>
    </row>
    <row r="1051" spans="1:5" ht="20" customHeight="1">
      <c r="A1051" s="27">
        <v>20</v>
      </c>
      <c r="B1051" s="24">
        <v>42</v>
      </c>
      <c r="C1051" s="21" t="s">
        <v>169436</v>
      </c>
      <c r="D1051" s="23"/>
      <c r="E1051" s="23"/>
    </row>
    <row r="1052" spans="1:5" ht="20" customHeight="1">
      <c r="A1052" s="27">
        <v>20</v>
      </c>
      <c r="B1052" s="24">
        <v>43</v>
      </c>
      <c r="C1052" s="21" t="s">
        <v>169460</v>
      </c>
      <c r="D1052" s="23"/>
      <c r="E1052" s="23"/>
    </row>
    <row r="1053" spans="1:5" ht="20" customHeight="1">
      <c r="A1053" s="27">
        <v>20</v>
      </c>
      <c r="B1053" s="24">
        <v>44</v>
      </c>
      <c r="C1053" s="21" t="s">
        <v>169492</v>
      </c>
      <c r="D1053" s="23"/>
      <c r="E1053" s="23"/>
    </row>
    <row r="1054" spans="1:5" ht="20" customHeight="1">
      <c r="A1054" s="27">
        <v>20</v>
      </c>
      <c r="B1054" s="24">
        <v>45</v>
      </c>
      <c r="C1054" s="21" t="s">
        <v>169473</v>
      </c>
      <c r="D1054" s="23"/>
      <c r="E1054" s="23"/>
    </row>
    <row r="1055" spans="1:5" ht="20" customHeight="1">
      <c r="A1055" s="27">
        <v>20</v>
      </c>
      <c r="B1055" s="24">
        <v>46</v>
      </c>
      <c r="C1055" s="21" t="s">
        <v>169465</v>
      </c>
      <c r="D1055" s="23"/>
      <c r="E1055" s="23"/>
    </row>
    <row r="1056" spans="1:5" ht="20" customHeight="1">
      <c r="A1056" s="27">
        <v>20</v>
      </c>
      <c r="B1056" s="24">
        <v>47</v>
      </c>
      <c r="C1056" s="21" t="s">
        <v>169457</v>
      </c>
      <c r="D1056" s="23"/>
      <c r="E1056" s="23"/>
    </row>
    <row r="1057" spans="1:5" ht="20" customHeight="1">
      <c r="A1057" s="27">
        <v>20</v>
      </c>
      <c r="B1057" s="24">
        <v>48</v>
      </c>
      <c r="C1057" s="21" t="s">
        <v>169504</v>
      </c>
      <c r="D1057" s="23"/>
      <c r="E1057" s="23"/>
    </row>
    <row r="1058" spans="1:5" ht="20" customHeight="1">
      <c r="A1058" s="27">
        <v>20</v>
      </c>
      <c r="B1058" s="24">
        <v>49</v>
      </c>
      <c r="C1058" s="21" t="s">
        <v>169457</v>
      </c>
      <c r="D1058" s="23"/>
      <c r="E1058" s="23"/>
    </row>
    <row r="1059" spans="1:5" ht="20" customHeight="1">
      <c r="A1059" s="27">
        <v>20</v>
      </c>
      <c r="B1059" s="24">
        <v>50</v>
      </c>
      <c r="C1059" s="21" t="s">
        <v>169507</v>
      </c>
      <c r="D1059" s="23"/>
      <c r="E1059" s="23"/>
    </row>
    <row r="1060" spans="1:5" ht="20" customHeight="1">
      <c r="A1060" s="27">
        <v>20</v>
      </c>
      <c r="B1060" s="24">
        <v>51</v>
      </c>
      <c r="C1060" s="21" t="s">
        <v>169432</v>
      </c>
      <c r="D1060" s="23"/>
      <c r="E1060" s="23"/>
    </row>
    <row r="1061" spans="1:5" ht="20" customHeight="1">
      <c r="A1061" s="27">
        <v>20</v>
      </c>
      <c r="B1061" s="24">
        <v>52</v>
      </c>
      <c r="C1061" s="21" t="s">
        <v>169457</v>
      </c>
      <c r="D1061" s="23"/>
      <c r="E1061" s="23"/>
    </row>
    <row r="1062" spans="1:5" ht="20" customHeight="1">
      <c r="A1062" s="27">
        <v>20</v>
      </c>
      <c r="B1062" s="24">
        <v>53</v>
      </c>
      <c r="C1062" s="21" t="s">
        <v>169504</v>
      </c>
      <c r="D1062" s="23"/>
      <c r="E1062" s="23"/>
    </row>
    <row r="1063" spans="1:5" ht="20" customHeight="1">
      <c r="A1063" s="27">
        <v>20</v>
      </c>
      <c r="B1063" s="24">
        <v>54</v>
      </c>
      <c r="C1063" s="21" t="s">
        <v>169441</v>
      </c>
      <c r="D1063" s="23"/>
      <c r="E1063" s="23"/>
    </row>
    <row r="1064" spans="1:5" ht="20" customHeight="1">
      <c r="A1064" s="27">
        <v>20</v>
      </c>
      <c r="B1064" s="24">
        <v>55</v>
      </c>
      <c r="C1064" s="21" t="s">
        <v>169451</v>
      </c>
      <c r="D1064" s="23"/>
      <c r="E1064" s="23"/>
    </row>
    <row r="1065" spans="1:5" ht="20" customHeight="1">
      <c r="A1065" s="27">
        <v>20</v>
      </c>
      <c r="B1065" s="24">
        <v>56</v>
      </c>
      <c r="C1065" s="21" t="s">
        <v>169491</v>
      </c>
      <c r="D1065" s="23"/>
      <c r="E1065" s="23"/>
    </row>
    <row r="1066" spans="1:5" ht="20" customHeight="1">
      <c r="A1066" s="27">
        <v>20</v>
      </c>
      <c r="B1066" s="24">
        <v>57</v>
      </c>
      <c r="C1066" s="21" t="s">
        <v>169496</v>
      </c>
      <c r="D1066" s="23"/>
      <c r="E1066" s="23"/>
    </row>
    <row r="1067" spans="1:5" ht="20" customHeight="1">
      <c r="A1067" s="27">
        <v>20</v>
      </c>
      <c r="B1067" s="24">
        <v>58</v>
      </c>
      <c r="C1067" s="21" t="s">
        <v>169512</v>
      </c>
      <c r="D1067" s="23"/>
      <c r="E1067" s="23"/>
    </row>
    <row r="1068" spans="1:5" ht="20" customHeight="1">
      <c r="A1068" s="27">
        <v>20</v>
      </c>
      <c r="B1068" s="24">
        <v>59</v>
      </c>
      <c r="C1068" s="21" t="s">
        <v>169441</v>
      </c>
      <c r="D1068" s="23"/>
      <c r="E1068" s="23"/>
    </row>
    <row r="1069" spans="1:5" ht="20" customHeight="1">
      <c r="A1069" s="27">
        <v>20</v>
      </c>
      <c r="B1069" s="24">
        <v>60</v>
      </c>
      <c r="C1069" s="21" t="s">
        <v>29</v>
      </c>
      <c r="D1069" s="23"/>
      <c r="E1069" s="23"/>
    </row>
    <row r="1070" spans="1:5" ht="20" customHeight="1">
      <c r="A1070" s="27">
        <v>20</v>
      </c>
      <c r="B1070" s="24">
        <v>61</v>
      </c>
      <c r="C1070" s="21" t="s">
        <v>169491</v>
      </c>
      <c r="D1070" s="23"/>
      <c r="E1070" s="23"/>
    </row>
    <row r="1071" spans="1:5" ht="20" customHeight="1">
      <c r="A1071" s="27">
        <v>20</v>
      </c>
      <c r="B1071" s="24">
        <v>62</v>
      </c>
      <c r="C1071" s="21" t="s">
        <v>169441</v>
      </c>
      <c r="D1071" s="23"/>
      <c r="E1071" s="23"/>
    </row>
    <row r="1072" spans="1:5" ht="20" customHeight="1">
      <c r="A1072" s="27">
        <v>20</v>
      </c>
      <c r="B1072" s="24">
        <v>63</v>
      </c>
      <c r="C1072" s="21" t="s">
        <v>169496</v>
      </c>
      <c r="D1072" s="23"/>
      <c r="E1072" s="23"/>
    </row>
    <row r="1073" spans="1:5" ht="20" customHeight="1">
      <c r="A1073" s="27">
        <v>21</v>
      </c>
      <c r="B1073" s="24">
        <v>21</v>
      </c>
      <c r="C1073" s="21" t="s">
        <v>169448</v>
      </c>
      <c r="D1073" s="23"/>
      <c r="E1073" s="23"/>
    </row>
    <row r="1074" spans="1:5" ht="20" customHeight="1">
      <c r="A1074" s="27">
        <v>21</v>
      </c>
      <c r="B1074" s="24">
        <v>22</v>
      </c>
      <c r="C1074" s="21" t="s">
        <v>169438</v>
      </c>
      <c r="D1074" s="23"/>
      <c r="E1074" s="23"/>
    </row>
    <row r="1075" spans="1:5" ht="20" customHeight="1">
      <c r="A1075" s="27">
        <v>21</v>
      </c>
      <c r="B1075" s="24">
        <v>23</v>
      </c>
      <c r="C1075" s="21" t="s">
        <v>169439</v>
      </c>
      <c r="D1075" s="23"/>
      <c r="E1075" s="23"/>
    </row>
    <row r="1076" spans="1:5" ht="20" customHeight="1">
      <c r="A1076" s="27">
        <v>21</v>
      </c>
      <c r="B1076" s="24">
        <v>24</v>
      </c>
      <c r="C1076" s="21" t="s">
        <v>169440</v>
      </c>
      <c r="D1076" s="23"/>
      <c r="E1076" s="23"/>
    </row>
    <row r="1077" spans="1:5" ht="20" customHeight="1">
      <c r="A1077" s="27">
        <v>21</v>
      </c>
      <c r="B1077" s="24">
        <v>25</v>
      </c>
      <c r="C1077" s="21" t="s">
        <v>101727</v>
      </c>
      <c r="D1077" s="23"/>
      <c r="E1077" s="23"/>
    </row>
    <row r="1078" spans="1:5" ht="20" customHeight="1">
      <c r="A1078" s="27">
        <v>21</v>
      </c>
      <c r="B1078" s="24">
        <v>26</v>
      </c>
      <c r="C1078" s="21" t="s">
        <v>156989</v>
      </c>
      <c r="D1078" s="23"/>
      <c r="E1078" s="23"/>
    </row>
    <row r="1079" spans="1:5" ht="20" customHeight="1">
      <c r="A1079" s="27">
        <v>21</v>
      </c>
      <c r="B1079" s="24">
        <v>27</v>
      </c>
      <c r="C1079" s="21" t="s">
        <v>169480</v>
      </c>
      <c r="D1079" s="23"/>
      <c r="E1079" s="23"/>
    </row>
    <row r="1080" spans="1:5" ht="20" customHeight="1">
      <c r="A1080" s="27">
        <v>21</v>
      </c>
      <c r="B1080" s="24">
        <v>28</v>
      </c>
      <c r="C1080" s="21" t="s">
        <v>169480</v>
      </c>
      <c r="D1080" s="23"/>
      <c r="E1080" s="23"/>
    </row>
    <row r="1081" spans="1:5" ht="20" customHeight="1">
      <c r="A1081" s="27">
        <v>21</v>
      </c>
      <c r="B1081" s="24">
        <v>29</v>
      </c>
      <c r="C1081" s="21" t="s">
        <v>169439</v>
      </c>
      <c r="D1081" s="23"/>
      <c r="E1081" s="23"/>
    </row>
    <row r="1082" spans="1:5" ht="20" customHeight="1">
      <c r="A1082" s="27">
        <v>21</v>
      </c>
      <c r="B1082" s="24">
        <v>30</v>
      </c>
      <c r="C1082" s="21" t="s">
        <v>169455</v>
      </c>
      <c r="D1082" s="23"/>
      <c r="E1082" s="23"/>
    </row>
    <row r="1083" spans="1:5" ht="20" customHeight="1">
      <c r="A1083" s="27">
        <v>21</v>
      </c>
      <c r="B1083" s="24">
        <v>31</v>
      </c>
      <c r="C1083" s="21" t="s">
        <v>169444</v>
      </c>
      <c r="D1083" s="23"/>
      <c r="E1083" s="23"/>
    </row>
    <row r="1084" spans="1:5" ht="20" customHeight="1">
      <c r="A1084" s="27">
        <v>21</v>
      </c>
      <c r="B1084" s="24">
        <v>32</v>
      </c>
      <c r="C1084" s="21" t="s">
        <v>169443</v>
      </c>
      <c r="D1084" s="23"/>
      <c r="E1084" s="23"/>
    </row>
    <row r="1085" spans="1:5" ht="20" customHeight="1">
      <c r="A1085" s="27">
        <v>21</v>
      </c>
      <c r="B1085" s="24">
        <v>33</v>
      </c>
      <c r="C1085" s="21" t="s">
        <v>169454</v>
      </c>
      <c r="D1085" s="23"/>
      <c r="E1085" s="23"/>
    </row>
    <row r="1086" spans="1:5" ht="20" customHeight="1">
      <c r="A1086" s="27">
        <v>21</v>
      </c>
      <c r="B1086" s="24">
        <v>34</v>
      </c>
      <c r="C1086" s="21" t="s">
        <v>169454</v>
      </c>
      <c r="D1086" s="23"/>
      <c r="E1086" s="23"/>
    </row>
    <row r="1087" spans="1:5" ht="20" customHeight="1">
      <c r="A1087" s="27">
        <v>21</v>
      </c>
      <c r="B1087" s="24">
        <v>35</v>
      </c>
      <c r="C1087" s="21" t="s">
        <v>169469</v>
      </c>
      <c r="D1087" s="23"/>
      <c r="E1087" s="23"/>
    </row>
    <row r="1088" spans="1:5" ht="20" customHeight="1">
      <c r="A1088" s="27">
        <v>21</v>
      </c>
      <c r="B1088" s="24">
        <v>36</v>
      </c>
      <c r="C1088" s="21" t="s">
        <v>169474</v>
      </c>
      <c r="D1088" s="23"/>
      <c r="E1088" s="23"/>
    </row>
    <row r="1089" spans="1:5" ht="20" customHeight="1">
      <c r="A1089" s="27">
        <v>21</v>
      </c>
      <c r="B1089" s="24">
        <v>37</v>
      </c>
      <c r="C1089" s="21" t="s">
        <v>169439</v>
      </c>
      <c r="D1089" s="23"/>
      <c r="E1089" s="23"/>
    </row>
    <row r="1090" spans="1:5" ht="20" customHeight="1">
      <c r="A1090" s="27">
        <v>21</v>
      </c>
      <c r="B1090" s="24">
        <v>38</v>
      </c>
      <c r="C1090" s="21" t="s">
        <v>169450</v>
      </c>
      <c r="D1090" s="23"/>
      <c r="E1090" s="23"/>
    </row>
    <row r="1091" spans="1:5" ht="20" customHeight="1">
      <c r="A1091" s="27">
        <v>21</v>
      </c>
      <c r="B1091" s="24">
        <v>39</v>
      </c>
      <c r="C1091" s="21" t="s">
        <v>169478</v>
      </c>
      <c r="D1091" s="23"/>
      <c r="E1091" s="23"/>
    </row>
    <row r="1092" spans="1:5" ht="20" customHeight="1">
      <c r="A1092" s="27">
        <v>21</v>
      </c>
      <c r="B1092" s="24">
        <v>40</v>
      </c>
      <c r="C1092" s="21" t="s">
        <v>169480</v>
      </c>
      <c r="D1092" s="23"/>
      <c r="E1092" s="23"/>
    </row>
    <row r="1093" spans="1:5" ht="20" customHeight="1">
      <c r="A1093" s="27">
        <v>21</v>
      </c>
      <c r="B1093" s="24">
        <v>41</v>
      </c>
      <c r="C1093" s="21" t="s">
        <v>169440</v>
      </c>
      <c r="D1093" s="23"/>
      <c r="E1093" s="23"/>
    </row>
    <row r="1094" spans="1:5" ht="20" customHeight="1">
      <c r="A1094" s="27">
        <v>21</v>
      </c>
      <c r="B1094" s="24">
        <v>42</v>
      </c>
      <c r="C1094" s="21" t="s">
        <v>169437</v>
      </c>
      <c r="D1094" s="23"/>
      <c r="E1094" s="23"/>
    </row>
    <row r="1095" spans="1:5" ht="20" customHeight="1">
      <c r="A1095" s="27">
        <v>21</v>
      </c>
      <c r="B1095" s="24">
        <v>43</v>
      </c>
      <c r="C1095" s="21" t="s">
        <v>169439</v>
      </c>
      <c r="D1095" s="23"/>
      <c r="E1095" s="23"/>
    </row>
    <row r="1096" spans="1:5" ht="20" customHeight="1">
      <c r="A1096" s="27">
        <v>21</v>
      </c>
      <c r="B1096" s="24">
        <v>44</v>
      </c>
      <c r="C1096" s="21" t="s">
        <v>101727</v>
      </c>
      <c r="D1096" s="23"/>
      <c r="E1096" s="23"/>
    </row>
    <row r="1097" spans="1:5" ht="20" customHeight="1">
      <c r="A1097" s="27">
        <v>21</v>
      </c>
      <c r="B1097" s="24">
        <v>45</v>
      </c>
      <c r="C1097" s="21" t="s">
        <v>169457</v>
      </c>
      <c r="D1097" s="23"/>
      <c r="E1097" s="23"/>
    </row>
    <row r="1098" spans="1:5" ht="20" customHeight="1">
      <c r="A1098" s="27">
        <v>21</v>
      </c>
      <c r="B1098" s="24">
        <v>46</v>
      </c>
      <c r="C1098" s="21" t="s">
        <v>169437</v>
      </c>
      <c r="D1098" s="23"/>
      <c r="E1098" s="23"/>
    </row>
    <row r="1099" spans="1:5" ht="20" customHeight="1">
      <c r="A1099" s="27">
        <v>21</v>
      </c>
      <c r="B1099" s="24">
        <v>47</v>
      </c>
      <c r="C1099" s="21" t="s">
        <v>169454</v>
      </c>
      <c r="D1099" s="23"/>
      <c r="E1099" s="23"/>
    </row>
    <row r="1100" spans="1:5" ht="20" customHeight="1">
      <c r="A1100" s="27">
        <v>21</v>
      </c>
      <c r="B1100" s="24">
        <v>48</v>
      </c>
      <c r="C1100" s="21" t="s">
        <v>169502</v>
      </c>
      <c r="D1100" s="23"/>
      <c r="E1100" s="23"/>
    </row>
    <row r="1101" spans="1:5" ht="20" customHeight="1">
      <c r="A1101" s="27">
        <v>21</v>
      </c>
      <c r="B1101" s="24">
        <v>49</v>
      </c>
      <c r="C1101" s="21" t="s">
        <v>169514</v>
      </c>
      <c r="D1101" s="23"/>
      <c r="E1101" s="23"/>
    </row>
    <row r="1102" spans="1:5" ht="20" customHeight="1">
      <c r="A1102" s="27">
        <v>21</v>
      </c>
      <c r="B1102" s="24">
        <v>50</v>
      </c>
      <c r="C1102" s="21" t="s">
        <v>169516</v>
      </c>
      <c r="D1102" s="23"/>
      <c r="E1102" s="23"/>
    </row>
    <row r="1103" spans="1:5" ht="20" customHeight="1">
      <c r="A1103" s="27">
        <v>21</v>
      </c>
      <c r="B1103" s="24">
        <v>51</v>
      </c>
      <c r="C1103" s="21" t="s">
        <v>169475</v>
      </c>
      <c r="D1103" s="23"/>
      <c r="E1103" s="23"/>
    </row>
    <row r="1104" spans="1:5" ht="20" customHeight="1">
      <c r="A1104" s="27">
        <v>21</v>
      </c>
      <c r="B1104" s="24">
        <v>52</v>
      </c>
      <c r="C1104" s="21" t="s">
        <v>169506</v>
      </c>
      <c r="D1104" s="23"/>
      <c r="E1104" s="23"/>
    </row>
    <row r="1105" spans="1:5" ht="20" customHeight="1">
      <c r="A1105" s="27">
        <v>21</v>
      </c>
      <c r="B1105" s="24">
        <v>53</v>
      </c>
      <c r="C1105" s="21" t="s">
        <v>169521</v>
      </c>
      <c r="D1105" s="23"/>
      <c r="E1105" s="23"/>
    </row>
    <row r="1106" spans="1:5" ht="20" customHeight="1">
      <c r="A1106" s="27">
        <v>21</v>
      </c>
      <c r="B1106" s="24">
        <v>54</v>
      </c>
      <c r="C1106" s="21" t="s">
        <v>169503</v>
      </c>
      <c r="D1106" s="23"/>
      <c r="E1106" s="23"/>
    </row>
    <row r="1107" spans="1:5" ht="20" customHeight="1">
      <c r="A1107" s="27">
        <v>21</v>
      </c>
      <c r="B1107" s="24">
        <v>55</v>
      </c>
      <c r="C1107" s="21" t="s">
        <v>169496</v>
      </c>
      <c r="D1107" s="23"/>
      <c r="E1107" s="23"/>
    </row>
    <row r="1108" spans="1:5" ht="20" customHeight="1">
      <c r="A1108" s="27">
        <v>21</v>
      </c>
      <c r="B1108" s="24">
        <v>56</v>
      </c>
      <c r="C1108" s="21" t="s">
        <v>169447</v>
      </c>
      <c r="D1108" s="23"/>
      <c r="E1108" s="23"/>
    </row>
    <row r="1109" spans="1:5" ht="20" customHeight="1">
      <c r="A1109" s="27">
        <v>21</v>
      </c>
      <c r="B1109" s="24">
        <v>57</v>
      </c>
      <c r="C1109" s="21" t="s">
        <v>169491</v>
      </c>
      <c r="D1109" s="23"/>
      <c r="E1109" s="23"/>
    </row>
    <row r="1110" spans="1:5" ht="20" customHeight="1">
      <c r="A1110" s="27">
        <v>21</v>
      </c>
      <c r="B1110" s="24">
        <v>58</v>
      </c>
      <c r="C1110" s="21" t="s">
        <v>169441</v>
      </c>
      <c r="D1110" s="23"/>
      <c r="E1110" s="23"/>
    </row>
    <row r="1111" spans="1:5" ht="20" customHeight="1">
      <c r="A1111" s="27">
        <v>21</v>
      </c>
      <c r="B1111" s="24">
        <v>59</v>
      </c>
      <c r="C1111" s="21" t="s">
        <v>169500</v>
      </c>
      <c r="D1111" s="23"/>
      <c r="E1111" s="23"/>
    </row>
    <row r="1112" spans="1:5" ht="20" customHeight="1">
      <c r="A1112" s="27">
        <v>21</v>
      </c>
      <c r="B1112" s="24">
        <v>60</v>
      </c>
      <c r="C1112" s="21" t="s">
        <v>29</v>
      </c>
      <c r="D1112" s="23"/>
      <c r="E1112" s="23"/>
    </row>
    <row r="1113" spans="1:5" ht="20" customHeight="1">
      <c r="A1113" s="27">
        <v>21</v>
      </c>
      <c r="B1113" s="24">
        <v>61</v>
      </c>
      <c r="C1113" s="21" t="s">
        <v>29</v>
      </c>
      <c r="D1113" s="23"/>
      <c r="E1113" s="23"/>
    </row>
    <row r="1114" spans="1:5" ht="20" customHeight="1">
      <c r="A1114" s="27">
        <v>21</v>
      </c>
      <c r="B1114" s="24">
        <v>62</v>
      </c>
      <c r="C1114" s="21" t="s">
        <v>169491</v>
      </c>
      <c r="D1114" s="23"/>
      <c r="E1114" s="23"/>
    </row>
    <row r="1115" spans="1:5" ht="20" customHeight="1">
      <c r="A1115" s="27">
        <v>21</v>
      </c>
      <c r="B1115" s="24">
        <v>63</v>
      </c>
      <c r="C1115" s="21" t="s">
        <v>169441</v>
      </c>
      <c r="D1115" s="23"/>
      <c r="E1115" s="23"/>
    </row>
    <row r="1116" spans="1:5" ht="20" customHeight="1">
      <c r="A1116" s="27">
        <v>22</v>
      </c>
      <c r="B1116" s="24">
        <v>22</v>
      </c>
      <c r="C1116" s="21" t="s">
        <v>169490</v>
      </c>
      <c r="D1116" s="23"/>
      <c r="E1116" s="23"/>
    </row>
    <row r="1117" spans="1:5" ht="20" customHeight="1">
      <c r="A1117" s="27">
        <v>22</v>
      </c>
      <c r="B1117" s="24">
        <v>23</v>
      </c>
      <c r="C1117" s="21" t="s">
        <v>169439</v>
      </c>
      <c r="D1117" s="23"/>
      <c r="E1117" s="23"/>
    </row>
    <row r="1118" spans="1:5" ht="20" customHeight="1">
      <c r="A1118" s="27">
        <v>22</v>
      </c>
      <c r="B1118" s="24">
        <v>24</v>
      </c>
      <c r="C1118" s="21" t="s">
        <v>169450</v>
      </c>
      <c r="D1118" s="23"/>
      <c r="E1118" s="23"/>
    </row>
    <row r="1119" spans="1:5" ht="20" customHeight="1">
      <c r="A1119" s="27">
        <v>22</v>
      </c>
      <c r="B1119" s="24">
        <v>25</v>
      </c>
      <c r="C1119" s="21" t="s">
        <v>169440</v>
      </c>
      <c r="D1119" s="23"/>
      <c r="E1119" s="23"/>
    </row>
    <row r="1120" spans="1:5" ht="20" customHeight="1">
      <c r="A1120" s="27">
        <v>22</v>
      </c>
      <c r="B1120" s="24">
        <v>26</v>
      </c>
      <c r="C1120" s="21" t="s">
        <v>101727</v>
      </c>
      <c r="D1120" s="23"/>
      <c r="E1120" s="23"/>
    </row>
    <row r="1121" spans="1:5" ht="20" customHeight="1">
      <c r="A1121" s="27">
        <v>22</v>
      </c>
      <c r="B1121" s="24">
        <v>27</v>
      </c>
      <c r="C1121" s="21" t="s">
        <v>156989</v>
      </c>
      <c r="D1121" s="23"/>
      <c r="E1121" s="23"/>
    </row>
    <row r="1122" spans="1:5" ht="20" customHeight="1">
      <c r="A1122" s="27">
        <v>22</v>
      </c>
      <c r="B1122" s="24">
        <v>28</v>
      </c>
      <c r="C1122" s="21" t="s">
        <v>101727</v>
      </c>
      <c r="D1122" s="23"/>
      <c r="E1122" s="23"/>
    </row>
    <row r="1123" spans="1:5" ht="20" customHeight="1">
      <c r="A1123" s="27">
        <v>22</v>
      </c>
      <c r="B1123" s="24">
        <v>29</v>
      </c>
      <c r="C1123" s="21" t="s">
        <v>169480</v>
      </c>
      <c r="D1123" s="23"/>
      <c r="E1123" s="23"/>
    </row>
    <row r="1124" spans="1:5" ht="20" customHeight="1">
      <c r="A1124" s="27">
        <v>22</v>
      </c>
      <c r="B1124" s="24">
        <v>30</v>
      </c>
      <c r="C1124" s="21" t="s">
        <v>169469</v>
      </c>
      <c r="D1124" s="23"/>
      <c r="E1124" s="23"/>
    </row>
    <row r="1125" spans="1:5" ht="20" customHeight="1">
      <c r="A1125" s="27">
        <v>22</v>
      </c>
      <c r="B1125" s="24">
        <v>31</v>
      </c>
      <c r="C1125" s="21" t="s">
        <v>169455</v>
      </c>
      <c r="D1125" s="23"/>
      <c r="E1125" s="23"/>
    </row>
    <row r="1126" spans="1:5" ht="20" customHeight="1">
      <c r="A1126" s="27">
        <v>22</v>
      </c>
      <c r="B1126" s="24">
        <v>32</v>
      </c>
      <c r="C1126" s="21" t="s">
        <v>169444</v>
      </c>
      <c r="D1126" s="23"/>
      <c r="E1126" s="23"/>
    </row>
    <row r="1127" spans="1:5" ht="20" customHeight="1">
      <c r="A1127" s="27">
        <v>22</v>
      </c>
      <c r="B1127" s="24">
        <v>33</v>
      </c>
      <c r="C1127" s="21" t="s">
        <v>169514</v>
      </c>
      <c r="D1127" s="23"/>
      <c r="E1127" s="23"/>
    </row>
    <row r="1128" spans="1:5" ht="20" customHeight="1">
      <c r="A1128" s="27">
        <v>22</v>
      </c>
      <c r="B1128" s="24">
        <v>34</v>
      </c>
      <c r="C1128" s="21" t="s">
        <v>169454</v>
      </c>
      <c r="D1128" s="23"/>
      <c r="E1128" s="23"/>
    </row>
    <row r="1129" spans="1:5" ht="20" customHeight="1">
      <c r="A1129" s="27">
        <v>22</v>
      </c>
      <c r="B1129" s="24">
        <v>35</v>
      </c>
      <c r="C1129" s="21" t="s">
        <v>169454</v>
      </c>
      <c r="D1129" s="23"/>
      <c r="E1129" s="23"/>
    </row>
    <row r="1130" spans="1:5" ht="20" customHeight="1">
      <c r="A1130" s="27">
        <v>22</v>
      </c>
      <c r="B1130" s="24">
        <v>36</v>
      </c>
      <c r="C1130" s="21" t="s">
        <v>169506</v>
      </c>
      <c r="D1130" s="23"/>
      <c r="E1130" s="23"/>
    </row>
    <row r="1131" spans="1:5" ht="20" customHeight="1">
      <c r="A1131" s="27">
        <v>22</v>
      </c>
      <c r="B1131" s="24">
        <v>37</v>
      </c>
      <c r="C1131" s="21" t="s">
        <v>169474</v>
      </c>
      <c r="D1131" s="23"/>
      <c r="E1131" s="23"/>
    </row>
    <row r="1132" spans="1:5" ht="20" customHeight="1">
      <c r="A1132" s="27">
        <v>22</v>
      </c>
      <c r="B1132" s="24">
        <v>38</v>
      </c>
      <c r="C1132" s="21" t="s">
        <v>169439</v>
      </c>
      <c r="D1132" s="23"/>
      <c r="E1132" s="23"/>
    </row>
    <row r="1133" spans="1:5" ht="20" customHeight="1">
      <c r="A1133" s="27">
        <v>22</v>
      </c>
      <c r="B1133" s="24">
        <v>39</v>
      </c>
      <c r="C1133" s="21" t="s">
        <v>169450</v>
      </c>
      <c r="D1133" s="23"/>
      <c r="E1133" s="23"/>
    </row>
    <row r="1134" spans="1:5" ht="20" customHeight="1">
      <c r="A1134" s="27">
        <v>22</v>
      </c>
      <c r="B1134" s="24">
        <v>40</v>
      </c>
      <c r="C1134" s="21" t="s">
        <v>169478</v>
      </c>
      <c r="D1134" s="23"/>
      <c r="E1134" s="23"/>
    </row>
    <row r="1135" spans="1:5" ht="20" customHeight="1">
      <c r="A1135" s="27">
        <v>22</v>
      </c>
      <c r="B1135" s="24">
        <v>41</v>
      </c>
      <c r="C1135" s="21" t="s">
        <v>169486</v>
      </c>
      <c r="D1135" s="23"/>
      <c r="E1135" s="23"/>
    </row>
    <row r="1136" spans="1:5" ht="20" customHeight="1">
      <c r="A1136" s="27">
        <v>22</v>
      </c>
      <c r="B1136" s="24">
        <v>42</v>
      </c>
      <c r="C1136" s="21" t="s">
        <v>169479</v>
      </c>
      <c r="D1136" s="23"/>
      <c r="E1136" s="23"/>
    </row>
    <row r="1137" spans="1:5" ht="20" customHeight="1">
      <c r="A1137" s="27">
        <v>22</v>
      </c>
      <c r="B1137" s="24">
        <v>43</v>
      </c>
      <c r="C1137" s="21" t="s">
        <v>169495</v>
      </c>
      <c r="D1137" s="23"/>
      <c r="E1137" s="23"/>
    </row>
    <row r="1138" spans="1:5" ht="20" customHeight="1">
      <c r="A1138" s="27">
        <v>22</v>
      </c>
      <c r="B1138" s="24">
        <v>44</v>
      </c>
      <c r="C1138" s="21" t="s">
        <v>169464</v>
      </c>
      <c r="D1138" s="23"/>
      <c r="E1138" s="23"/>
    </row>
    <row r="1139" spans="1:5" ht="20" customHeight="1">
      <c r="A1139" s="27">
        <v>22</v>
      </c>
      <c r="B1139" s="24">
        <v>45</v>
      </c>
      <c r="C1139" s="21" t="s">
        <v>169506</v>
      </c>
      <c r="D1139" s="23"/>
      <c r="E1139" s="23"/>
    </row>
    <row r="1140" spans="1:5" ht="20" customHeight="1">
      <c r="A1140" s="27">
        <v>22</v>
      </c>
      <c r="B1140" s="24">
        <v>46</v>
      </c>
      <c r="C1140" s="21" t="s">
        <v>169457</v>
      </c>
      <c r="D1140" s="23"/>
      <c r="E1140" s="23"/>
    </row>
    <row r="1141" spans="1:5" ht="20" customHeight="1">
      <c r="A1141" s="27">
        <v>22</v>
      </c>
      <c r="B1141" s="24">
        <v>47</v>
      </c>
      <c r="C1141" s="21" t="s">
        <v>169437</v>
      </c>
      <c r="D1141" s="23"/>
      <c r="E1141" s="23"/>
    </row>
    <row r="1142" spans="1:5" ht="20" customHeight="1">
      <c r="A1142" s="27">
        <v>22</v>
      </c>
      <c r="B1142" s="24">
        <v>48</v>
      </c>
      <c r="C1142" s="21" t="s">
        <v>169468</v>
      </c>
      <c r="D1142" s="23"/>
      <c r="E1142" s="23"/>
    </row>
    <row r="1143" spans="1:5" ht="20" customHeight="1">
      <c r="A1143" s="27">
        <v>22</v>
      </c>
      <c r="B1143" s="24">
        <v>49</v>
      </c>
      <c r="C1143" s="21" t="s">
        <v>169484</v>
      </c>
      <c r="D1143" s="23"/>
      <c r="E1143" s="23"/>
    </row>
    <row r="1144" spans="1:5" ht="20" customHeight="1">
      <c r="A1144" s="27">
        <v>22</v>
      </c>
      <c r="B1144" s="24">
        <v>50</v>
      </c>
      <c r="C1144" s="21" t="s">
        <v>169513</v>
      </c>
      <c r="D1144" s="23"/>
      <c r="E1144" s="23"/>
    </row>
    <row r="1145" spans="1:5" ht="20" customHeight="1">
      <c r="A1145" s="27">
        <v>22</v>
      </c>
      <c r="B1145" s="24">
        <v>51</v>
      </c>
      <c r="C1145" s="21" t="s">
        <v>169491</v>
      </c>
      <c r="D1145" s="23"/>
      <c r="E1145" s="23"/>
    </row>
    <row r="1146" spans="1:5" ht="20" customHeight="1">
      <c r="A1146" s="27">
        <v>22</v>
      </c>
      <c r="B1146" s="24">
        <v>52</v>
      </c>
      <c r="C1146" s="21" t="s">
        <v>169475</v>
      </c>
      <c r="D1146" s="23"/>
      <c r="E1146" s="23"/>
    </row>
    <row r="1147" spans="1:5" ht="20" customHeight="1">
      <c r="A1147" s="27">
        <v>22</v>
      </c>
      <c r="B1147" s="24">
        <v>53</v>
      </c>
      <c r="C1147" s="21" t="s">
        <v>169513</v>
      </c>
      <c r="D1147" s="23"/>
      <c r="E1147" s="23"/>
    </row>
    <row r="1148" spans="1:5" ht="20" customHeight="1">
      <c r="A1148" s="27">
        <v>22</v>
      </c>
      <c r="B1148" s="24">
        <v>54</v>
      </c>
      <c r="C1148" s="21" t="s">
        <v>169497</v>
      </c>
      <c r="D1148" s="23"/>
      <c r="E1148" s="23"/>
    </row>
    <row r="1149" spans="1:5" ht="20" customHeight="1">
      <c r="A1149" s="27">
        <v>22</v>
      </c>
      <c r="B1149" s="24">
        <v>55</v>
      </c>
      <c r="C1149" s="21" t="s">
        <v>169503</v>
      </c>
      <c r="D1149" s="23"/>
      <c r="E1149" s="23"/>
    </row>
    <row r="1150" spans="1:5" ht="20" customHeight="1">
      <c r="A1150" s="27">
        <v>22</v>
      </c>
      <c r="B1150" s="24">
        <v>56</v>
      </c>
      <c r="C1150" s="21" t="s">
        <v>169496</v>
      </c>
      <c r="D1150" s="23"/>
      <c r="E1150" s="23"/>
    </row>
    <row r="1151" spans="1:5" ht="20" customHeight="1">
      <c r="A1151" s="27">
        <v>22</v>
      </c>
      <c r="B1151" s="24">
        <v>57</v>
      </c>
      <c r="C1151" s="21" t="s">
        <v>169495</v>
      </c>
      <c r="D1151" s="23"/>
      <c r="E1151" s="23"/>
    </row>
    <row r="1152" spans="1:5" ht="20" customHeight="1">
      <c r="A1152" s="27">
        <v>22</v>
      </c>
      <c r="B1152" s="24">
        <v>58</v>
      </c>
      <c r="C1152" s="21" t="s">
        <v>169491</v>
      </c>
      <c r="D1152" s="23"/>
      <c r="E1152" s="23"/>
    </row>
    <row r="1153" spans="1:5" ht="20" customHeight="1">
      <c r="A1153" s="27">
        <v>22</v>
      </c>
      <c r="B1153" s="24">
        <v>59</v>
      </c>
      <c r="C1153" s="21" t="s">
        <v>169441</v>
      </c>
      <c r="D1153" s="23"/>
      <c r="E1153" s="23"/>
    </row>
    <row r="1154" spans="1:5" ht="20" customHeight="1">
      <c r="A1154" s="27">
        <v>22</v>
      </c>
      <c r="B1154" s="24">
        <v>60</v>
      </c>
      <c r="C1154" s="21" t="s">
        <v>169500</v>
      </c>
      <c r="D1154" s="23"/>
      <c r="E1154" s="23"/>
    </row>
    <row r="1155" spans="1:5" ht="20" customHeight="1">
      <c r="A1155" s="27">
        <v>22</v>
      </c>
      <c r="B1155" s="24">
        <v>61</v>
      </c>
      <c r="C1155" s="21" t="s">
        <v>169489</v>
      </c>
      <c r="D1155" s="23"/>
      <c r="E1155" s="23"/>
    </row>
    <row r="1156" spans="1:5" ht="20" customHeight="1">
      <c r="A1156" s="27">
        <v>22</v>
      </c>
      <c r="B1156" s="24">
        <v>62</v>
      </c>
      <c r="C1156" s="21" t="s">
        <v>169489</v>
      </c>
      <c r="D1156" s="23"/>
      <c r="E1156" s="23"/>
    </row>
    <row r="1157" spans="1:5" ht="20" customHeight="1">
      <c r="A1157" s="27">
        <v>22</v>
      </c>
      <c r="B1157" s="24">
        <v>63</v>
      </c>
      <c r="C1157" s="21" t="s">
        <v>169430</v>
      </c>
      <c r="D1157" s="23"/>
      <c r="E1157" s="23"/>
    </row>
    <row r="1158" spans="1:5" ht="20" customHeight="1">
      <c r="A1158" s="27">
        <v>23</v>
      </c>
      <c r="B1158" s="24">
        <v>23</v>
      </c>
      <c r="C1158" s="21" t="s">
        <v>169490</v>
      </c>
      <c r="D1158" s="23"/>
      <c r="E1158" s="23"/>
    </row>
    <row r="1159" spans="1:5" ht="20" customHeight="1">
      <c r="A1159" s="27">
        <v>23</v>
      </c>
      <c r="B1159" s="24">
        <v>24</v>
      </c>
      <c r="C1159" s="21" t="s">
        <v>169439</v>
      </c>
      <c r="D1159" s="23"/>
      <c r="E1159" s="23"/>
    </row>
    <row r="1160" spans="1:5" ht="20" customHeight="1">
      <c r="A1160" s="27">
        <v>23</v>
      </c>
      <c r="B1160" s="24">
        <v>25</v>
      </c>
      <c r="C1160" s="21" t="s">
        <v>169452</v>
      </c>
      <c r="D1160" s="23"/>
      <c r="E1160" s="23"/>
    </row>
    <row r="1161" spans="1:5" ht="20" customHeight="1">
      <c r="A1161" s="27">
        <v>23</v>
      </c>
      <c r="B1161" s="24">
        <v>26</v>
      </c>
      <c r="C1161" s="21" t="s">
        <v>169449</v>
      </c>
      <c r="D1161" s="23"/>
      <c r="E1161" s="23"/>
    </row>
    <row r="1162" spans="1:5" ht="20" customHeight="1">
      <c r="A1162" s="27">
        <v>23</v>
      </c>
      <c r="B1162" s="24">
        <v>27</v>
      </c>
      <c r="C1162" s="21" t="s">
        <v>169485</v>
      </c>
      <c r="D1162" s="23"/>
      <c r="E1162" s="23"/>
    </row>
    <row r="1163" spans="1:5" ht="20" customHeight="1">
      <c r="A1163" s="27">
        <v>23</v>
      </c>
      <c r="B1163" s="24">
        <v>28</v>
      </c>
      <c r="C1163" s="21" t="s">
        <v>156989</v>
      </c>
      <c r="D1163" s="23"/>
      <c r="E1163" s="23"/>
    </row>
    <row r="1164" spans="1:5" ht="20" customHeight="1">
      <c r="A1164" s="27">
        <v>23</v>
      </c>
      <c r="B1164" s="24">
        <v>29</v>
      </c>
      <c r="C1164" s="21" t="s">
        <v>169499</v>
      </c>
      <c r="D1164" s="23"/>
      <c r="E1164" s="23"/>
    </row>
    <row r="1165" spans="1:5" ht="20" customHeight="1">
      <c r="A1165" s="27">
        <v>23</v>
      </c>
      <c r="B1165" s="24">
        <v>30</v>
      </c>
      <c r="C1165" s="21" t="s">
        <v>169438</v>
      </c>
      <c r="D1165" s="23"/>
      <c r="E1165" s="23"/>
    </row>
    <row r="1166" spans="1:5" ht="20" customHeight="1">
      <c r="A1166" s="27">
        <v>23</v>
      </c>
      <c r="B1166" s="24">
        <v>31</v>
      </c>
      <c r="C1166" s="21" t="s">
        <v>169462</v>
      </c>
      <c r="D1166" s="23"/>
      <c r="E1166" s="23"/>
    </row>
    <row r="1167" spans="1:5" ht="20" customHeight="1">
      <c r="A1167" s="27">
        <v>23</v>
      </c>
      <c r="B1167" s="24">
        <v>32</v>
      </c>
      <c r="C1167" s="21" t="s">
        <v>169480</v>
      </c>
      <c r="D1167" s="23"/>
      <c r="E1167" s="23"/>
    </row>
    <row r="1168" spans="1:5" ht="20" customHeight="1">
      <c r="A1168" s="27">
        <v>23</v>
      </c>
      <c r="B1168" s="24">
        <v>33</v>
      </c>
      <c r="C1168" s="21" t="s">
        <v>169446</v>
      </c>
      <c r="D1168" s="23"/>
      <c r="E1168" s="23"/>
    </row>
    <row r="1169" spans="1:5" ht="20" customHeight="1">
      <c r="A1169" s="27">
        <v>23</v>
      </c>
      <c r="B1169" s="24">
        <v>34</v>
      </c>
      <c r="C1169" s="21" t="s">
        <v>169477</v>
      </c>
      <c r="D1169" s="23"/>
      <c r="E1169" s="23"/>
    </row>
    <row r="1170" spans="1:5" ht="20" customHeight="1">
      <c r="A1170" s="27">
        <v>23</v>
      </c>
      <c r="B1170" s="24">
        <v>35</v>
      </c>
      <c r="C1170" s="21" t="s">
        <v>169442</v>
      </c>
      <c r="D1170" s="23"/>
      <c r="E1170" s="23"/>
    </row>
    <row r="1171" spans="1:5" ht="20" customHeight="1">
      <c r="A1171" s="27">
        <v>23</v>
      </c>
      <c r="B1171" s="24">
        <v>36</v>
      </c>
      <c r="C1171" s="21" t="s">
        <v>169440</v>
      </c>
      <c r="D1171" s="23"/>
      <c r="E1171" s="23"/>
    </row>
    <row r="1172" spans="1:5" ht="20" customHeight="1">
      <c r="A1172" s="27">
        <v>23</v>
      </c>
      <c r="B1172" s="24">
        <v>37</v>
      </c>
      <c r="C1172" s="21" t="s">
        <v>169450</v>
      </c>
      <c r="D1172" s="23"/>
      <c r="E1172" s="23"/>
    </row>
    <row r="1173" spans="1:5" ht="20" customHeight="1">
      <c r="A1173" s="27">
        <v>23</v>
      </c>
      <c r="B1173" s="24">
        <v>38</v>
      </c>
      <c r="C1173" s="21" t="s">
        <v>169509</v>
      </c>
      <c r="D1173" s="23"/>
      <c r="E1173" s="23"/>
    </row>
    <row r="1174" spans="1:5" ht="20" customHeight="1">
      <c r="A1174" s="27">
        <v>23</v>
      </c>
      <c r="B1174" s="24">
        <v>39</v>
      </c>
      <c r="C1174" s="21" t="s">
        <v>169478</v>
      </c>
      <c r="D1174" s="23"/>
      <c r="E1174" s="23"/>
    </row>
    <row r="1175" spans="1:5" ht="20" customHeight="1">
      <c r="A1175" s="27">
        <v>23</v>
      </c>
      <c r="B1175" s="24">
        <v>40</v>
      </c>
      <c r="C1175" s="21" t="s">
        <v>169456</v>
      </c>
      <c r="D1175" s="23"/>
      <c r="E1175" s="23"/>
    </row>
    <row r="1176" spans="1:5" ht="20" customHeight="1">
      <c r="A1176" s="27">
        <v>23</v>
      </c>
      <c r="B1176" s="24">
        <v>41</v>
      </c>
      <c r="C1176" s="21" t="s">
        <v>169478</v>
      </c>
      <c r="D1176" s="23"/>
      <c r="E1176" s="23"/>
    </row>
    <row r="1177" spans="1:5" ht="20" customHeight="1">
      <c r="A1177" s="27">
        <v>23</v>
      </c>
      <c r="B1177" s="24">
        <v>42</v>
      </c>
      <c r="C1177" s="21" t="s">
        <v>169478</v>
      </c>
      <c r="D1177" s="23"/>
      <c r="E1177" s="23"/>
    </row>
    <row r="1178" spans="1:5" ht="20" customHeight="1">
      <c r="A1178" s="27">
        <v>23</v>
      </c>
      <c r="B1178" s="24">
        <v>43</v>
      </c>
      <c r="C1178" s="21" t="s">
        <v>169459</v>
      </c>
      <c r="D1178" s="23"/>
      <c r="E1178" s="23"/>
    </row>
    <row r="1179" spans="1:5" ht="20" customHeight="1">
      <c r="A1179" s="27">
        <v>23</v>
      </c>
      <c r="B1179" s="24">
        <v>44</v>
      </c>
      <c r="C1179" s="21" t="s">
        <v>169454</v>
      </c>
      <c r="D1179" s="23"/>
      <c r="E1179" s="23"/>
    </row>
    <row r="1180" spans="1:5" ht="20" customHeight="1">
      <c r="A1180" s="27">
        <v>23</v>
      </c>
      <c r="B1180" s="24">
        <v>45</v>
      </c>
      <c r="C1180" s="21" t="s">
        <v>169454</v>
      </c>
      <c r="D1180" s="23"/>
      <c r="E1180" s="23"/>
    </row>
    <row r="1181" spans="1:5" ht="20" customHeight="1">
      <c r="A1181" s="27">
        <v>23</v>
      </c>
      <c r="B1181" s="24">
        <v>46</v>
      </c>
      <c r="C1181" s="21" t="s">
        <v>169473</v>
      </c>
      <c r="D1181" s="23"/>
      <c r="E1181" s="23"/>
    </row>
    <row r="1182" spans="1:5" ht="20" customHeight="1">
      <c r="A1182" s="27">
        <v>23</v>
      </c>
      <c r="B1182" s="24">
        <v>47</v>
      </c>
      <c r="C1182" s="21" t="s">
        <v>169479</v>
      </c>
      <c r="D1182" s="23"/>
      <c r="E1182" s="23"/>
    </row>
    <row r="1183" spans="1:5" ht="20" customHeight="1">
      <c r="A1183" s="27">
        <v>23</v>
      </c>
      <c r="B1183" s="24">
        <v>48</v>
      </c>
      <c r="C1183" s="21" t="s">
        <v>169464</v>
      </c>
      <c r="D1183" s="23"/>
      <c r="E1183" s="23"/>
    </row>
    <row r="1184" spans="1:5" ht="20" customHeight="1">
      <c r="A1184" s="27">
        <v>23</v>
      </c>
      <c r="B1184" s="24">
        <v>49</v>
      </c>
      <c r="C1184" s="21" t="s">
        <v>169467</v>
      </c>
      <c r="D1184" s="23"/>
      <c r="E1184" s="23"/>
    </row>
    <row r="1185" spans="1:5" ht="20" customHeight="1">
      <c r="A1185" s="27">
        <v>23</v>
      </c>
      <c r="B1185" s="24">
        <v>50</v>
      </c>
      <c r="C1185" s="21" t="s">
        <v>169508</v>
      </c>
      <c r="D1185" s="23"/>
      <c r="E1185" s="23"/>
    </row>
    <row r="1186" spans="1:5" ht="20" customHeight="1">
      <c r="A1186" s="27">
        <v>23</v>
      </c>
      <c r="B1186" s="24">
        <v>51</v>
      </c>
      <c r="C1186" s="21" t="s">
        <v>169484</v>
      </c>
      <c r="D1186" s="23"/>
      <c r="E1186" s="23"/>
    </row>
    <row r="1187" spans="1:5" ht="20" customHeight="1">
      <c r="A1187" s="27">
        <v>23</v>
      </c>
      <c r="B1187" s="24">
        <v>52</v>
      </c>
      <c r="C1187" s="21" t="s">
        <v>169507</v>
      </c>
      <c r="D1187" s="23"/>
      <c r="E1187" s="23"/>
    </row>
    <row r="1188" spans="1:5" ht="20" customHeight="1">
      <c r="A1188" s="27">
        <v>23</v>
      </c>
      <c r="B1188" s="24">
        <v>53</v>
      </c>
      <c r="C1188" s="21" t="s">
        <v>169507</v>
      </c>
      <c r="D1188" s="23"/>
      <c r="E1188" s="23"/>
    </row>
    <row r="1189" spans="1:5" ht="20" customHeight="1">
      <c r="A1189" s="27">
        <v>23</v>
      </c>
      <c r="B1189" s="24">
        <v>54</v>
      </c>
      <c r="C1189" s="21" t="s">
        <v>169495</v>
      </c>
      <c r="D1189" s="23"/>
      <c r="E1189" s="23"/>
    </row>
    <row r="1190" spans="1:5" ht="20" customHeight="1">
      <c r="A1190" s="27">
        <v>23</v>
      </c>
      <c r="B1190" s="24">
        <v>55</v>
      </c>
      <c r="C1190" s="21" t="s">
        <v>169508</v>
      </c>
      <c r="D1190" s="23"/>
      <c r="E1190" s="23"/>
    </row>
    <row r="1191" spans="1:5" ht="20" customHeight="1">
      <c r="A1191" s="27">
        <v>23</v>
      </c>
      <c r="B1191" s="24">
        <v>56</v>
      </c>
      <c r="C1191" s="21" t="s">
        <v>169512</v>
      </c>
      <c r="D1191" s="23"/>
      <c r="E1191" s="23"/>
    </row>
    <row r="1192" spans="1:5" ht="20" customHeight="1">
      <c r="A1192" s="27">
        <v>23</v>
      </c>
      <c r="B1192" s="24">
        <v>57</v>
      </c>
      <c r="C1192" s="21" t="s">
        <v>169496</v>
      </c>
      <c r="D1192" s="23"/>
      <c r="E1192" s="23"/>
    </row>
    <row r="1193" spans="1:5" ht="20" customHeight="1">
      <c r="A1193" s="27">
        <v>23</v>
      </c>
      <c r="B1193" s="24">
        <v>58</v>
      </c>
      <c r="C1193" s="21" t="s">
        <v>169451</v>
      </c>
      <c r="D1193" s="23"/>
      <c r="E1193" s="23"/>
    </row>
    <row r="1194" spans="1:5" ht="20" customHeight="1">
      <c r="A1194" s="27">
        <v>23</v>
      </c>
      <c r="B1194" s="24">
        <v>59</v>
      </c>
      <c r="C1194" s="21" t="s">
        <v>169491</v>
      </c>
      <c r="D1194" s="23"/>
      <c r="E1194" s="23"/>
    </row>
    <row r="1195" spans="1:5" ht="20" customHeight="1">
      <c r="A1195" s="27">
        <v>23</v>
      </c>
      <c r="B1195" s="24">
        <v>60</v>
      </c>
      <c r="C1195" s="21" t="s">
        <v>29</v>
      </c>
      <c r="D1195" s="23"/>
      <c r="E1195" s="23"/>
    </row>
    <row r="1196" spans="1:5" ht="20" customHeight="1">
      <c r="A1196" s="27">
        <v>23</v>
      </c>
      <c r="B1196" s="24">
        <v>61</v>
      </c>
      <c r="C1196" s="21" t="s">
        <v>169500</v>
      </c>
      <c r="D1196" s="23"/>
      <c r="E1196" s="23"/>
    </row>
    <row r="1197" spans="1:5" ht="20" customHeight="1">
      <c r="A1197" s="27">
        <v>23</v>
      </c>
      <c r="B1197" s="24">
        <v>62</v>
      </c>
      <c r="C1197" s="21" t="s">
        <v>169489</v>
      </c>
      <c r="D1197" s="23"/>
      <c r="E1197" s="23"/>
    </row>
    <row r="1198" spans="1:5" ht="20" customHeight="1">
      <c r="A1198" s="27">
        <v>23</v>
      </c>
      <c r="B1198" s="24">
        <v>63</v>
      </c>
      <c r="C1198" s="21" t="s">
        <v>169489</v>
      </c>
      <c r="D1198" s="23"/>
      <c r="E1198" s="23"/>
    </row>
    <row r="1199" spans="1:5" ht="20" customHeight="1">
      <c r="A1199" s="27">
        <v>24</v>
      </c>
      <c r="B1199" s="24">
        <v>24</v>
      </c>
      <c r="C1199" s="21" t="s">
        <v>169477</v>
      </c>
      <c r="D1199" s="23"/>
      <c r="E1199" s="23"/>
    </row>
    <row r="1200" spans="1:5" ht="20" customHeight="1">
      <c r="A1200" s="27">
        <v>24</v>
      </c>
      <c r="B1200" s="24">
        <v>25</v>
      </c>
      <c r="C1200" s="21" t="s">
        <v>169448</v>
      </c>
      <c r="D1200" s="23"/>
      <c r="E1200" s="23"/>
    </row>
    <row r="1201" spans="1:5" ht="20" customHeight="1">
      <c r="A1201" s="27">
        <v>24</v>
      </c>
      <c r="B1201" s="24">
        <v>26</v>
      </c>
      <c r="C1201" s="21" t="s">
        <v>101727</v>
      </c>
      <c r="D1201" s="23"/>
      <c r="E1201" s="23"/>
    </row>
    <row r="1202" spans="1:5" ht="20" customHeight="1">
      <c r="A1202" s="27">
        <v>24</v>
      </c>
      <c r="B1202" s="24">
        <v>27</v>
      </c>
      <c r="C1202" s="21" t="s">
        <v>169458</v>
      </c>
      <c r="D1202" s="23"/>
      <c r="E1202" s="23"/>
    </row>
    <row r="1203" spans="1:5" ht="20" customHeight="1">
      <c r="A1203" s="27">
        <v>24</v>
      </c>
      <c r="B1203" s="24">
        <v>28</v>
      </c>
      <c r="C1203" s="21" t="s">
        <v>169485</v>
      </c>
      <c r="D1203" s="23"/>
      <c r="E1203" s="23"/>
    </row>
    <row r="1204" spans="1:5" ht="20" customHeight="1">
      <c r="A1204" s="27">
        <v>24</v>
      </c>
      <c r="B1204" s="24">
        <v>29</v>
      </c>
      <c r="C1204" s="21" t="s">
        <v>169460</v>
      </c>
      <c r="D1204" s="23"/>
      <c r="E1204" s="23"/>
    </row>
    <row r="1205" spans="1:5" ht="20" customHeight="1">
      <c r="A1205" s="27">
        <v>24</v>
      </c>
      <c r="B1205" s="24">
        <v>30</v>
      </c>
      <c r="C1205" s="21" t="s">
        <v>169452</v>
      </c>
      <c r="D1205" s="23"/>
      <c r="E1205" s="23"/>
    </row>
    <row r="1206" spans="1:5" ht="20" customHeight="1">
      <c r="A1206" s="27">
        <v>24</v>
      </c>
      <c r="B1206" s="24">
        <v>31</v>
      </c>
      <c r="C1206" s="21" t="s">
        <v>169439</v>
      </c>
      <c r="D1206" s="23"/>
      <c r="E1206" s="23"/>
    </row>
    <row r="1207" spans="1:5" ht="20" customHeight="1">
      <c r="A1207" s="27">
        <v>24</v>
      </c>
      <c r="B1207" s="24">
        <v>32</v>
      </c>
      <c r="C1207" s="21" t="s">
        <v>169474</v>
      </c>
      <c r="D1207" s="23"/>
      <c r="E1207" s="23"/>
    </row>
    <row r="1208" spans="1:5" ht="20" customHeight="1">
      <c r="A1208" s="27">
        <v>24</v>
      </c>
      <c r="B1208" s="24">
        <v>33</v>
      </c>
      <c r="C1208" s="21" t="s">
        <v>169459</v>
      </c>
      <c r="D1208" s="23"/>
      <c r="E1208" s="23"/>
    </row>
    <row r="1209" spans="1:5" ht="20" customHeight="1">
      <c r="A1209" s="27">
        <v>24</v>
      </c>
      <c r="B1209" s="24">
        <v>34</v>
      </c>
      <c r="C1209" s="21" t="s">
        <v>169456</v>
      </c>
      <c r="D1209" s="23"/>
      <c r="E1209" s="23"/>
    </row>
    <row r="1210" spans="1:5" ht="20" customHeight="1">
      <c r="A1210" s="27">
        <v>24</v>
      </c>
      <c r="B1210" s="24">
        <v>35</v>
      </c>
      <c r="C1210" s="21" t="s">
        <v>169477</v>
      </c>
      <c r="D1210" s="23"/>
      <c r="E1210" s="23"/>
    </row>
    <row r="1211" spans="1:5" ht="20" customHeight="1">
      <c r="A1211" s="27">
        <v>24</v>
      </c>
      <c r="B1211" s="24">
        <v>36</v>
      </c>
      <c r="C1211" s="21" t="s">
        <v>169466</v>
      </c>
      <c r="D1211" s="23"/>
      <c r="E1211" s="23"/>
    </row>
    <row r="1212" spans="1:5" ht="20" customHeight="1">
      <c r="A1212" s="27">
        <v>24</v>
      </c>
      <c r="B1212" s="24">
        <v>37</v>
      </c>
      <c r="C1212" s="21" t="s">
        <v>169465</v>
      </c>
      <c r="D1212" s="23"/>
      <c r="E1212" s="23"/>
    </row>
    <row r="1213" spans="1:5" ht="20" customHeight="1">
      <c r="A1213" s="27">
        <v>24</v>
      </c>
      <c r="B1213" s="24">
        <v>38</v>
      </c>
      <c r="C1213" s="21" t="s">
        <v>169465</v>
      </c>
      <c r="D1213" s="23"/>
      <c r="E1213" s="23"/>
    </row>
    <row r="1214" spans="1:5" ht="20" customHeight="1">
      <c r="A1214" s="27">
        <v>24</v>
      </c>
      <c r="B1214" s="24">
        <v>39</v>
      </c>
      <c r="C1214" s="21" t="s">
        <v>169480</v>
      </c>
      <c r="D1214" s="23"/>
      <c r="E1214" s="23"/>
    </row>
    <row r="1215" spans="1:5" ht="20" customHeight="1">
      <c r="A1215" s="27">
        <v>24</v>
      </c>
      <c r="B1215" s="24">
        <v>40</v>
      </c>
      <c r="C1215" s="21" t="s">
        <v>169464</v>
      </c>
      <c r="D1215" s="23"/>
      <c r="E1215" s="23"/>
    </row>
    <row r="1216" spans="1:5" ht="20" customHeight="1">
      <c r="A1216" s="27">
        <v>24</v>
      </c>
      <c r="B1216" s="24">
        <v>41</v>
      </c>
      <c r="C1216" s="21" t="s">
        <v>169456</v>
      </c>
      <c r="D1216" s="23"/>
      <c r="E1216" s="23"/>
    </row>
    <row r="1217" spans="1:5" ht="20" customHeight="1">
      <c r="A1217" s="27">
        <v>24</v>
      </c>
      <c r="B1217" s="24">
        <v>42</v>
      </c>
      <c r="C1217" s="21" t="s">
        <v>169433</v>
      </c>
      <c r="D1217" s="23"/>
      <c r="E1217" s="23"/>
    </row>
    <row r="1218" spans="1:5" ht="20" customHeight="1">
      <c r="A1218" s="27">
        <v>24</v>
      </c>
      <c r="B1218" s="24">
        <v>43</v>
      </c>
      <c r="C1218" s="21" t="s">
        <v>156989</v>
      </c>
      <c r="D1218" s="23"/>
      <c r="E1218" s="23"/>
    </row>
    <row r="1219" spans="1:5" ht="20" customHeight="1">
      <c r="A1219" s="27">
        <v>24</v>
      </c>
      <c r="B1219" s="24">
        <v>44</v>
      </c>
      <c r="C1219" s="21" t="s">
        <v>169477</v>
      </c>
      <c r="D1219" s="23"/>
      <c r="E1219" s="23"/>
    </row>
    <row r="1220" spans="1:5" ht="20" customHeight="1">
      <c r="A1220" s="27">
        <v>24</v>
      </c>
      <c r="B1220" s="24">
        <v>45</v>
      </c>
      <c r="C1220" s="21" t="s">
        <v>169507</v>
      </c>
      <c r="D1220" s="23"/>
      <c r="E1220" s="23"/>
    </row>
    <row r="1221" spans="1:5" ht="20" customHeight="1">
      <c r="A1221" s="27">
        <v>24</v>
      </c>
      <c r="B1221" s="24">
        <v>46</v>
      </c>
      <c r="C1221" s="21" t="s">
        <v>169464</v>
      </c>
      <c r="D1221" s="23"/>
      <c r="E1221" s="23"/>
    </row>
    <row r="1222" spans="1:5" ht="20" customHeight="1">
      <c r="A1222" s="27">
        <v>24</v>
      </c>
      <c r="B1222" s="24">
        <v>47</v>
      </c>
      <c r="C1222" s="21" t="s">
        <v>169464</v>
      </c>
      <c r="D1222" s="23"/>
      <c r="E1222" s="23"/>
    </row>
    <row r="1223" spans="1:5" ht="20" customHeight="1">
      <c r="A1223" s="27">
        <v>24</v>
      </c>
      <c r="B1223" s="24">
        <v>48</v>
      </c>
      <c r="C1223" s="21" t="s">
        <v>169467</v>
      </c>
      <c r="D1223" s="23"/>
      <c r="E1223" s="23"/>
    </row>
    <row r="1224" spans="1:5" ht="20" customHeight="1">
      <c r="A1224" s="27">
        <v>24</v>
      </c>
      <c r="B1224" s="24">
        <v>49</v>
      </c>
      <c r="C1224" s="21" t="s">
        <v>169483</v>
      </c>
      <c r="D1224" s="23"/>
      <c r="E1224" s="23"/>
    </row>
    <row r="1225" spans="1:5" ht="20" customHeight="1">
      <c r="A1225" s="27">
        <v>24</v>
      </c>
      <c r="B1225" s="24">
        <v>50</v>
      </c>
      <c r="C1225" s="21" t="s">
        <v>169495</v>
      </c>
      <c r="D1225" s="23"/>
      <c r="E1225" s="23"/>
    </row>
    <row r="1226" spans="1:5" ht="20" customHeight="1">
      <c r="A1226" s="27">
        <v>24</v>
      </c>
      <c r="B1226" s="24">
        <v>51</v>
      </c>
      <c r="C1226" s="21" t="s">
        <v>169503</v>
      </c>
      <c r="D1226" s="23"/>
      <c r="E1226" s="23"/>
    </row>
    <row r="1227" spans="1:5" ht="20" customHeight="1">
      <c r="A1227" s="27">
        <v>24</v>
      </c>
      <c r="B1227" s="24">
        <v>52</v>
      </c>
      <c r="C1227" s="21" t="s">
        <v>169516</v>
      </c>
      <c r="D1227" s="23"/>
      <c r="E1227" s="23"/>
    </row>
    <row r="1228" spans="1:5" ht="20" customHeight="1">
      <c r="A1228" s="27">
        <v>24</v>
      </c>
      <c r="B1228" s="24">
        <v>53</v>
      </c>
      <c r="C1228" s="21" t="s">
        <v>169467</v>
      </c>
      <c r="D1228" s="23"/>
      <c r="E1228" s="23"/>
    </row>
    <row r="1229" spans="1:5" ht="20" customHeight="1">
      <c r="A1229" s="27">
        <v>24</v>
      </c>
      <c r="B1229" s="24">
        <v>54</v>
      </c>
      <c r="C1229" s="21" t="s">
        <v>169511</v>
      </c>
      <c r="D1229" s="23"/>
      <c r="E1229" s="23"/>
    </row>
    <row r="1230" spans="1:5" ht="20" customHeight="1">
      <c r="A1230" s="27">
        <v>24</v>
      </c>
      <c r="B1230" s="24">
        <v>55</v>
      </c>
      <c r="C1230" s="21" t="s">
        <v>169513</v>
      </c>
      <c r="D1230" s="23"/>
      <c r="E1230" s="23"/>
    </row>
    <row r="1231" spans="1:5" ht="20" customHeight="1">
      <c r="A1231" s="27">
        <v>24</v>
      </c>
      <c r="B1231" s="24">
        <v>56</v>
      </c>
      <c r="C1231" s="21" t="s">
        <v>169500</v>
      </c>
      <c r="D1231" s="23"/>
      <c r="E1231" s="23"/>
    </row>
    <row r="1232" spans="1:5" ht="20" customHeight="1">
      <c r="A1232" s="27">
        <v>24</v>
      </c>
      <c r="B1232" s="24">
        <v>57</v>
      </c>
      <c r="C1232" s="21" t="s">
        <v>169512</v>
      </c>
      <c r="D1232" s="23"/>
      <c r="E1232" s="23"/>
    </row>
    <row r="1233" spans="1:5" ht="20" customHeight="1">
      <c r="A1233" s="27">
        <v>24</v>
      </c>
      <c r="B1233" s="24">
        <v>58</v>
      </c>
      <c r="C1233" s="21" t="s">
        <v>169463</v>
      </c>
      <c r="D1233" s="23"/>
      <c r="E1233" s="23"/>
    </row>
    <row r="1234" spans="1:5" ht="20" customHeight="1">
      <c r="A1234" s="27">
        <v>24</v>
      </c>
      <c r="B1234" s="24">
        <v>59</v>
      </c>
      <c r="C1234" s="21" t="s">
        <v>29</v>
      </c>
      <c r="D1234" s="23"/>
      <c r="E1234" s="23"/>
    </row>
    <row r="1235" spans="1:5" ht="20" customHeight="1">
      <c r="A1235" s="27">
        <v>24</v>
      </c>
      <c r="B1235" s="24">
        <v>60</v>
      </c>
      <c r="C1235" s="21" t="s">
        <v>29</v>
      </c>
      <c r="D1235" s="23"/>
      <c r="E1235" s="23"/>
    </row>
    <row r="1236" spans="1:5" ht="20" customHeight="1">
      <c r="A1236" s="27">
        <v>24</v>
      </c>
      <c r="B1236" s="24">
        <v>61</v>
      </c>
      <c r="C1236" s="21" t="s">
        <v>29</v>
      </c>
      <c r="D1236" s="23"/>
      <c r="E1236" s="23"/>
    </row>
    <row r="1237" spans="1:5" ht="20" customHeight="1">
      <c r="A1237" s="27">
        <v>24</v>
      </c>
      <c r="B1237" s="24">
        <v>62</v>
      </c>
      <c r="C1237" s="21" t="s">
        <v>169500</v>
      </c>
      <c r="D1237" s="23"/>
      <c r="E1237" s="23"/>
    </row>
    <row r="1238" spans="1:5" ht="20" customHeight="1">
      <c r="A1238" s="27">
        <v>24</v>
      </c>
      <c r="B1238" s="24">
        <v>63</v>
      </c>
      <c r="C1238" s="21" t="s">
        <v>169489</v>
      </c>
      <c r="D1238" s="23"/>
      <c r="E1238" s="23"/>
    </row>
    <row r="1239" spans="1:5" ht="20" customHeight="1">
      <c r="A1239" s="27">
        <v>25</v>
      </c>
      <c r="B1239" s="24">
        <v>25</v>
      </c>
      <c r="C1239" s="21" t="s">
        <v>169478</v>
      </c>
      <c r="D1239" s="23"/>
      <c r="E1239" s="23"/>
    </row>
    <row r="1240" spans="1:5" ht="20" customHeight="1">
      <c r="A1240" s="27">
        <v>25</v>
      </c>
      <c r="B1240" s="24">
        <v>26</v>
      </c>
      <c r="C1240" s="21" t="s">
        <v>169461</v>
      </c>
      <c r="D1240" s="23"/>
      <c r="E1240" s="23"/>
    </row>
    <row r="1241" spans="1:5" ht="20" customHeight="1">
      <c r="A1241" s="27">
        <v>25</v>
      </c>
      <c r="B1241" s="24">
        <v>27</v>
      </c>
      <c r="C1241" s="21" t="s">
        <v>101522</v>
      </c>
      <c r="D1241" s="23"/>
      <c r="E1241" s="23"/>
    </row>
    <row r="1242" spans="1:5" ht="20" customHeight="1">
      <c r="A1242" s="27">
        <v>25</v>
      </c>
      <c r="B1242" s="24">
        <v>28</v>
      </c>
      <c r="C1242" s="21" t="s">
        <v>169509</v>
      </c>
      <c r="D1242" s="23"/>
      <c r="E1242" s="23"/>
    </row>
    <row r="1243" spans="1:5" ht="20" customHeight="1">
      <c r="A1243" s="27">
        <v>25</v>
      </c>
      <c r="B1243" s="24">
        <v>29</v>
      </c>
      <c r="C1243" s="21" t="s">
        <v>169515</v>
      </c>
      <c r="D1243" s="23"/>
      <c r="E1243" s="23"/>
    </row>
    <row r="1244" spans="1:5" ht="20" customHeight="1">
      <c r="A1244" s="27">
        <v>25</v>
      </c>
      <c r="B1244" s="24">
        <v>30</v>
      </c>
      <c r="C1244" s="21" t="s">
        <v>169460</v>
      </c>
      <c r="D1244" s="23"/>
      <c r="E1244" s="23"/>
    </row>
    <row r="1245" spans="1:5" ht="20" customHeight="1">
      <c r="A1245" s="27">
        <v>25</v>
      </c>
      <c r="B1245" s="24">
        <v>31</v>
      </c>
      <c r="C1245" s="21" t="s">
        <v>169499</v>
      </c>
      <c r="D1245" s="23"/>
      <c r="E1245" s="23"/>
    </row>
    <row r="1246" spans="1:5" ht="20" customHeight="1">
      <c r="A1246" s="27">
        <v>25</v>
      </c>
      <c r="B1246" s="24">
        <v>32</v>
      </c>
      <c r="C1246" s="21" t="s">
        <v>169478</v>
      </c>
      <c r="D1246" s="23"/>
      <c r="E1246" s="23"/>
    </row>
    <row r="1247" spans="1:5" ht="20" customHeight="1">
      <c r="A1247" s="27">
        <v>25</v>
      </c>
      <c r="B1247" s="24">
        <v>33</v>
      </c>
      <c r="C1247" s="21" t="s">
        <v>169474</v>
      </c>
      <c r="D1247" s="23"/>
      <c r="E1247" s="23"/>
    </row>
    <row r="1248" spans="1:5" ht="20" customHeight="1">
      <c r="A1248" s="27">
        <v>25</v>
      </c>
      <c r="B1248" s="24">
        <v>34</v>
      </c>
      <c r="C1248" s="21" t="s">
        <v>169442</v>
      </c>
      <c r="D1248" s="23"/>
      <c r="E1248" s="23"/>
    </row>
    <row r="1249" spans="1:5" ht="20" customHeight="1">
      <c r="A1249" s="27">
        <v>25</v>
      </c>
      <c r="B1249" s="24">
        <v>35</v>
      </c>
      <c r="C1249" s="21" t="s">
        <v>169448</v>
      </c>
      <c r="D1249" s="23"/>
      <c r="E1249" s="23"/>
    </row>
    <row r="1250" spans="1:5" ht="20" customHeight="1">
      <c r="A1250" s="27">
        <v>25</v>
      </c>
      <c r="B1250" s="24">
        <v>36</v>
      </c>
      <c r="C1250" s="21" t="s">
        <v>169477</v>
      </c>
      <c r="D1250" s="23"/>
      <c r="E1250" s="23"/>
    </row>
    <row r="1251" spans="1:5" ht="20" customHeight="1">
      <c r="A1251" s="27">
        <v>25</v>
      </c>
      <c r="B1251" s="24">
        <v>37</v>
      </c>
      <c r="C1251" s="21" t="s">
        <v>169476</v>
      </c>
      <c r="D1251" s="23"/>
      <c r="E1251" s="23"/>
    </row>
    <row r="1252" spans="1:5" ht="20" customHeight="1">
      <c r="A1252" s="27">
        <v>25</v>
      </c>
      <c r="B1252" s="24">
        <v>38</v>
      </c>
      <c r="C1252" s="21" t="s">
        <v>169477</v>
      </c>
      <c r="D1252" s="23"/>
      <c r="E1252" s="23"/>
    </row>
    <row r="1253" spans="1:5" ht="20" customHeight="1">
      <c r="A1253" s="27">
        <v>25</v>
      </c>
      <c r="B1253" s="24">
        <v>39</v>
      </c>
      <c r="C1253" s="21" t="s">
        <v>156989</v>
      </c>
      <c r="D1253" s="23"/>
      <c r="E1253" s="23"/>
    </row>
    <row r="1254" spans="1:5" ht="20" customHeight="1">
      <c r="A1254" s="27">
        <v>25</v>
      </c>
      <c r="B1254" s="24">
        <v>40</v>
      </c>
      <c r="C1254" s="21" t="s">
        <v>169518</v>
      </c>
      <c r="D1254" s="23"/>
      <c r="E1254" s="23"/>
    </row>
    <row r="1255" spans="1:5" ht="20" customHeight="1">
      <c r="A1255" s="27">
        <v>25</v>
      </c>
      <c r="B1255" s="24">
        <v>41</v>
      </c>
      <c r="C1255" s="21" t="s">
        <v>169471</v>
      </c>
      <c r="D1255" s="23"/>
      <c r="E1255" s="23"/>
    </row>
    <row r="1256" spans="1:5" ht="20" customHeight="1">
      <c r="A1256" s="27">
        <v>25</v>
      </c>
      <c r="B1256" s="24">
        <v>42</v>
      </c>
      <c r="C1256" s="21" t="s">
        <v>169456</v>
      </c>
      <c r="D1256" s="23"/>
      <c r="E1256" s="23"/>
    </row>
    <row r="1257" spans="1:5" ht="20" customHeight="1">
      <c r="A1257" s="27">
        <v>25</v>
      </c>
      <c r="B1257" s="24">
        <v>43</v>
      </c>
      <c r="C1257" s="21" t="s">
        <v>169433</v>
      </c>
      <c r="D1257" s="23"/>
      <c r="E1257" s="23"/>
    </row>
    <row r="1258" spans="1:5" ht="20" customHeight="1">
      <c r="A1258" s="27">
        <v>25</v>
      </c>
      <c r="B1258" s="24">
        <v>44</v>
      </c>
      <c r="C1258" s="21" t="s">
        <v>169443</v>
      </c>
      <c r="D1258" s="23"/>
      <c r="E1258" s="23"/>
    </row>
    <row r="1259" spans="1:5" ht="20" customHeight="1">
      <c r="A1259" s="27">
        <v>25</v>
      </c>
      <c r="B1259" s="24">
        <v>45</v>
      </c>
      <c r="C1259" s="21" t="s">
        <v>169454</v>
      </c>
      <c r="D1259" s="23"/>
      <c r="E1259" s="23"/>
    </row>
    <row r="1260" spans="1:5" ht="20" customHeight="1">
      <c r="A1260" s="27">
        <v>25</v>
      </c>
      <c r="B1260" s="24">
        <v>46</v>
      </c>
      <c r="C1260" s="21" t="s">
        <v>169454</v>
      </c>
      <c r="D1260" s="23"/>
      <c r="E1260" s="23"/>
    </row>
    <row r="1261" spans="1:5" ht="20" customHeight="1">
      <c r="A1261" s="27">
        <v>25</v>
      </c>
      <c r="B1261" s="24">
        <v>47</v>
      </c>
      <c r="C1261" s="21" t="s">
        <v>169506</v>
      </c>
      <c r="D1261" s="23"/>
      <c r="E1261" s="23"/>
    </row>
    <row r="1262" spans="1:5" ht="20" customHeight="1">
      <c r="A1262" s="27">
        <v>25</v>
      </c>
      <c r="B1262" s="24">
        <v>48</v>
      </c>
      <c r="C1262" s="21" t="s">
        <v>169464</v>
      </c>
      <c r="D1262" s="23"/>
      <c r="E1262" s="23"/>
    </row>
    <row r="1263" spans="1:5" ht="20" customHeight="1">
      <c r="A1263" s="27">
        <v>25</v>
      </c>
      <c r="B1263" s="24">
        <v>49</v>
      </c>
      <c r="C1263" s="21" t="s">
        <v>169467</v>
      </c>
      <c r="D1263" s="23"/>
      <c r="E1263" s="23"/>
    </row>
    <row r="1264" spans="1:5" ht="20" customHeight="1">
      <c r="A1264" s="27">
        <v>25</v>
      </c>
      <c r="B1264" s="24">
        <v>50</v>
      </c>
      <c r="C1264" s="21" t="s">
        <v>169507</v>
      </c>
      <c r="D1264" s="23"/>
      <c r="E1264" s="23"/>
    </row>
    <row r="1265" spans="1:5" ht="20" customHeight="1">
      <c r="A1265" s="27">
        <v>25</v>
      </c>
      <c r="B1265" s="24">
        <v>51</v>
      </c>
      <c r="C1265" s="21" t="s">
        <v>169495</v>
      </c>
      <c r="D1265" s="23"/>
      <c r="E1265" s="23"/>
    </row>
    <row r="1266" spans="1:5" ht="20" customHeight="1">
      <c r="A1266" s="27">
        <v>25</v>
      </c>
      <c r="B1266" s="24">
        <v>52</v>
      </c>
      <c r="C1266" s="21" t="s">
        <v>169502</v>
      </c>
      <c r="D1266" s="23"/>
      <c r="E1266" s="23"/>
    </row>
    <row r="1267" spans="1:5" ht="20" customHeight="1">
      <c r="A1267" s="27">
        <v>25</v>
      </c>
      <c r="B1267" s="24">
        <v>53</v>
      </c>
      <c r="C1267" s="21" t="s">
        <v>169508</v>
      </c>
      <c r="D1267" s="23"/>
      <c r="E1267" s="23"/>
    </row>
    <row r="1268" spans="1:5" ht="20" customHeight="1">
      <c r="A1268" s="27">
        <v>25</v>
      </c>
      <c r="B1268" s="24">
        <v>54</v>
      </c>
      <c r="C1268" s="21" t="s">
        <v>169468</v>
      </c>
      <c r="D1268" s="23"/>
      <c r="E1268" s="23"/>
    </row>
    <row r="1269" spans="1:5" ht="20" customHeight="1">
      <c r="A1269" s="27">
        <v>25</v>
      </c>
      <c r="B1269" s="24">
        <v>55</v>
      </c>
      <c r="C1269" s="21" t="s">
        <v>169514</v>
      </c>
      <c r="D1269" s="23"/>
      <c r="E1269" s="23"/>
    </row>
    <row r="1270" spans="1:5" ht="20" customHeight="1">
      <c r="A1270" s="27">
        <v>25</v>
      </c>
      <c r="B1270" s="24">
        <v>56</v>
      </c>
      <c r="C1270" s="21" t="s">
        <v>169488</v>
      </c>
      <c r="D1270" s="23"/>
      <c r="E1270" s="23"/>
    </row>
    <row r="1271" spans="1:5" ht="20" customHeight="1">
      <c r="A1271" s="27">
        <v>25</v>
      </c>
      <c r="B1271" s="24">
        <v>57</v>
      </c>
      <c r="C1271" s="21" t="s">
        <v>169482</v>
      </c>
      <c r="D1271" s="23"/>
      <c r="E1271" s="23"/>
    </row>
    <row r="1272" spans="1:5" ht="20" customHeight="1">
      <c r="A1272" s="27">
        <v>25</v>
      </c>
      <c r="B1272" s="24">
        <v>58</v>
      </c>
      <c r="C1272" s="21" t="s">
        <v>169432</v>
      </c>
      <c r="D1272" s="23"/>
      <c r="E1272" s="23"/>
    </row>
    <row r="1273" spans="1:5" ht="20" customHeight="1">
      <c r="A1273" s="27">
        <v>25</v>
      </c>
      <c r="B1273" s="24">
        <v>59</v>
      </c>
      <c r="C1273" s="21" t="s">
        <v>169512</v>
      </c>
      <c r="D1273" s="23"/>
      <c r="E1273" s="23"/>
    </row>
    <row r="1274" spans="1:5" ht="20" customHeight="1">
      <c r="A1274" s="27">
        <v>25</v>
      </c>
      <c r="B1274" s="24">
        <v>60</v>
      </c>
      <c r="C1274" s="21" t="s">
        <v>169516</v>
      </c>
      <c r="D1274" s="23"/>
      <c r="E1274" s="23"/>
    </row>
    <row r="1275" spans="1:5" ht="20" customHeight="1">
      <c r="A1275" s="27">
        <v>25</v>
      </c>
      <c r="B1275" s="24">
        <v>61</v>
      </c>
      <c r="C1275" s="21" t="s">
        <v>169513</v>
      </c>
      <c r="D1275" s="23"/>
      <c r="E1275" s="23"/>
    </row>
    <row r="1276" spans="1:5" ht="20" customHeight="1">
      <c r="A1276" s="27">
        <v>25</v>
      </c>
      <c r="B1276" s="24">
        <v>62</v>
      </c>
      <c r="C1276" s="21" t="s">
        <v>169447</v>
      </c>
      <c r="D1276" s="23"/>
      <c r="E1276" s="23"/>
    </row>
    <row r="1277" spans="1:5" ht="20" customHeight="1">
      <c r="A1277" s="27">
        <v>25</v>
      </c>
      <c r="B1277" s="24">
        <v>63</v>
      </c>
      <c r="C1277" s="21" t="s">
        <v>169453</v>
      </c>
      <c r="D1277" s="23"/>
      <c r="E1277" s="23"/>
    </row>
    <row r="1278" spans="1:5" ht="20" customHeight="1">
      <c r="A1278" s="27">
        <v>26</v>
      </c>
      <c r="B1278" s="24">
        <v>26</v>
      </c>
      <c r="C1278" s="21" t="s">
        <v>169478</v>
      </c>
      <c r="D1278" s="23"/>
      <c r="E1278" s="23"/>
    </row>
    <row r="1279" spans="1:5" ht="20" customHeight="1">
      <c r="A1279" s="27">
        <v>26</v>
      </c>
      <c r="B1279" s="24">
        <v>27</v>
      </c>
      <c r="C1279" s="21" t="s">
        <v>169461</v>
      </c>
      <c r="D1279" s="23"/>
      <c r="E1279" s="23"/>
    </row>
    <row r="1280" spans="1:5" ht="20" customHeight="1">
      <c r="A1280" s="27">
        <v>26</v>
      </c>
      <c r="B1280" s="24">
        <v>28</v>
      </c>
      <c r="C1280" s="21" t="s">
        <v>169452</v>
      </c>
      <c r="D1280" s="23"/>
      <c r="E1280" s="23"/>
    </row>
    <row r="1281" spans="1:5" ht="20" customHeight="1">
      <c r="A1281" s="27">
        <v>26</v>
      </c>
      <c r="B1281" s="24">
        <v>29</v>
      </c>
      <c r="C1281" s="21" t="s">
        <v>169509</v>
      </c>
      <c r="D1281" s="23"/>
      <c r="E1281" s="23"/>
    </row>
    <row r="1282" spans="1:5" ht="20" customHeight="1">
      <c r="A1282" s="27">
        <v>26</v>
      </c>
      <c r="B1282" s="24">
        <v>30</v>
      </c>
      <c r="C1282" s="21" t="s">
        <v>169477</v>
      </c>
      <c r="D1282" s="23"/>
      <c r="E1282" s="23"/>
    </row>
    <row r="1283" spans="1:5" ht="20" customHeight="1">
      <c r="A1283" s="27">
        <v>26</v>
      </c>
      <c r="B1283" s="24">
        <v>31</v>
      </c>
      <c r="C1283" s="21" t="s">
        <v>169460</v>
      </c>
      <c r="D1283" s="23"/>
      <c r="E1283" s="23"/>
    </row>
    <row r="1284" spans="1:5" ht="20" customHeight="1">
      <c r="A1284" s="27">
        <v>26</v>
      </c>
      <c r="B1284" s="24">
        <v>32</v>
      </c>
      <c r="C1284" s="21" t="s">
        <v>169499</v>
      </c>
      <c r="D1284" s="23"/>
      <c r="E1284" s="23"/>
    </row>
    <row r="1285" spans="1:5" ht="20" customHeight="1">
      <c r="A1285" s="27">
        <v>26</v>
      </c>
      <c r="B1285" s="24">
        <v>33</v>
      </c>
      <c r="C1285" s="21" t="s">
        <v>169454</v>
      </c>
      <c r="D1285" s="23"/>
      <c r="E1285" s="23"/>
    </row>
    <row r="1286" spans="1:5" ht="20" customHeight="1">
      <c r="A1286" s="27">
        <v>26</v>
      </c>
      <c r="B1286" s="24">
        <v>34</v>
      </c>
      <c r="C1286" s="21" t="s">
        <v>169474</v>
      </c>
      <c r="D1286" s="23"/>
      <c r="E1286" s="23"/>
    </row>
    <row r="1287" spans="1:5" ht="20" customHeight="1">
      <c r="A1287" s="27">
        <v>26</v>
      </c>
      <c r="B1287" s="24">
        <v>35</v>
      </c>
      <c r="C1287" s="21" t="s">
        <v>169442</v>
      </c>
      <c r="D1287" s="23"/>
      <c r="E1287" s="23"/>
    </row>
    <row r="1288" spans="1:5" ht="20" customHeight="1">
      <c r="A1288" s="27">
        <v>26</v>
      </c>
      <c r="B1288" s="24">
        <v>36</v>
      </c>
      <c r="C1288" s="21" t="s">
        <v>169474</v>
      </c>
      <c r="D1288" s="23"/>
      <c r="E1288" s="23"/>
    </row>
    <row r="1289" spans="1:5" ht="20" customHeight="1">
      <c r="A1289" s="27">
        <v>26</v>
      </c>
      <c r="B1289" s="24">
        <v>37</v>
      </c>
      <c r="C1289" s="21" t="s">
        <v>169477</v>
      </c>
      <c r="D1289" s="23"/>
      <c r="E1289" s="23"/>
    </row>
    <row r="1290" spans="1:5" ht="20" customHeight="1">
      <c r="A1290" s="27">
        <v>26</v>
      </c>
      <c r="B1290" s="24">
        <v>38</v>
      </c>
      <c r="C1290" s="21" t="s">
        <v>169476</v>
      </c>
      <c r="D1290" s="23"/>
      <c r="E1290" s="23"/>
    </row>
    <row r="1291" spans="1:5" ht="20" customHeight="1">
      <c r="A1291" s="27">
        <v>26</v>
      </c>
      <c r="B1291" s="24">
        <v>39</v>
      </c>
      <c r="C1291" s="21" t="s">
        <v>169477</v>
      </c>
      <c r="D1291" s="23"/>
      <c r="E1291" s="23"/>
    </row>
    <row r="1292" spans="1:5" ht="20" customHeight="1">
      <c r="A1292" s="27">
        <v>26</v>
      </c>
      <c r="B1292" s="24">
        <v>40</v>
      </c>
      <c r="C1292" s="21" t="s">
        <v>156989</v>
      </c>
      <c r="D1292" s="23"/>
      <c r="E1292" s="23"/>
    </row>
    <row r="1293" spans="1:5" ht="20" customHeight="1">
      <c r="A1293" s="27">
        <v>26</v>
      </c>
      <c r="B1293" s="24">
        <v>41</v>
      </c>
      <c r="C1293" s="21" t="s">
        <v>169509</v>
      </c>
      <c r="D1293" s="23"/>
      <c r="E1293" s="23"/>
    </row>
    <row r="1294" spans="1:5" ht="20" customHeight="1">
      <c r="A1294" s="27">
        <v>26</v>
      </c>
      <c r="B1294" s="24">
        <v>42</v>
      </c>
      <c r="C1294" s="21" t="s">
        <v>169442</v>
      </c>
      <c r="D1294" s="23"/>
      <c r="E1294" s="23"/>
    </row>
    <row r="1295" spans="1:5" ht="20" customHeight="1">
      <c r="A1295" s="27">
        <v>26</v>
      </c>
      <c r="B1295" s="24">
        <v>43</v>
      </c>
      <c r="C1295" s="21" t="s">
        <v>169483</v>
      </c>
      <c r="D1295" s="23"/>
      <c r="E1295" s="23"/>
    </row>
    <row r="1296" spans="1:5" ht="20" customHeight="1">
      <c r="A1296" s="27">
        <v>26</v>
      </c>
      <c r="B1296" s="24">
        <v>44</v>
      </c>
      <c r="C1296" s="21" t="s">
        <v>169440</v>
      </c>
      <c r="D1296" s="23"/>
      <c r="E1296" s="23"/>
    </row>
    <row r="1297" spans="1:5" ht="20" customHeight="1">
      <c r="A1297" s="27">
        <v>26</v>
      </c>
      <c r="B1297" s="24">
        <v>45</v>
      </c>
      <c r="C1297" s="21" t="s">
        <v>169450</v>
      </c>
      <c r="D1297" s="23"/>
      <c r="E1297" s="23"/>
    </row>
    <row r="1298" spans="1:5" ht="20" customHeight="1">
      <c r="A1298" s="27">
        <v>26</v>
      </c>
      <c r="B1298" s="24">
        <v>46</v>
      </c>
      <c r="C1298" s="21" t="s">
        <v>169454</v>
      </c>
      <c r="D1298" s="23"/>
      <c r="E1298" s="23"/>
    </row>
    <row r="1299" spans="1:5" ht="20" customHeight="1">
      <c r="A1299" s="27">
        <v>26</v>
      </c>
      <c r="B1299" s="24">
        <v>47</v>
      </c>
      <c r="C1299" s="21" t="s">
        <v>169454</v>
      </c>
      <c r="D1299" s="23"/>
      <c r="E1299" s="23"/>
    </row>
    <row r="1300" spans="1:5" ht="20" customHeight="1">
      <c r="A1300" s="27">
        <v>26</v>
      </c>
      <c r="B1300" s="24">
        <v>48</v>
      </c>
      <c r="C1300" s="21" t="s">
        <v>169502</v>
      </c>
      <c r="D1300" s="23"/>
      <c r="E1300" s="23"/>
    </row>
    <row r="1301" spans="1:5" ht="20" customHeight="1">
      <c r="A1301" s="27">
        <v>26</v>
      </c>
      <c r="B1301" s="24">
        <v>49</v>
      </c>
      <c r="C1301" s="21" t="s">
        <v>169488</v>
      </c>
      <c r="D1301" s="23"/>
      <c r="E1301" s="23"/>
    </row>
    <row r="1302" spans="1:5" ht="20" customHeight="1">
      <c r="A1302" s="27">
        <v>26</v>
      </c>
      <c r="B1302" s="24">
        <v>50</v>
      </c>
      <c r="C1302" s="21" t="s">
        <v>169468</v>
      </c>
      <c r="D1302" s="23"/>
      <c r="E1302" s="23"/>
    </row>
    <row r="1303" spans="1:5" ht="20" customHeight="1">
      <c r="A1303" s="27">
        <v>26</v>
      </c>
      <c r="B1303" s="24">
        <v>51</v>
      </c>
      <c r="C1303" s="21" t="s">
        <v>169447</v>
      </c>
      <c r="D1303" s="23"/>
      <c r="E1303" s="23"/>
    </row>
    <row r="1304" spans="1:5" ht="20" customHeight="1">
      <c r="A1304" s="27">
        <v>26</v>
      </c>
      <c r="B1304" s="24">
        <v>52</v>
      </c>
      <c r="C1304" s="21" t="s">
        <v>169495</v>
      </c>
      <c r="D1304" s="23"/>
      <c r="E1304" s="23"/>
    </row>
    <row r="1305" spans="1:5" ht="20" customHeight="1">
      <c r="A1305" s="27">
        <v>26</v>
      </c>
      <c r="B1305" s="24">
        <v>53</v>
      </c>
      <c r="C1305" s="21" t="s">
        <v>169470</v>
      </c>
      <c r="D1305" s="23"/>
      <c r="E1305" s="23"/>
    </row>
    <row r="1306" spans="1:5" ht="20" customHeight="1">
      <c r="A1306" s="27">
        <v>26</v>
      </c>
      <c r="B1306" s="24">
        <v>54</v>
      </c>
      <c r="C1306" s="21" t="s">
        <v>169484</v>
      </c>
      <c r="D1306" s="23"/>
      <c r="E1306" s="23"/>
    </row>
    <row r="1307" spans="1:5" ht="20" customHeight="1">
      <c r="A1307" s="27">
        <v>26</v>
      </c>
      <c r="B1307" s="24">
        <v>55</v>
      </c>
      <c r="C1307" s="21" t="s">
        <v>169468</v>
      </c>
      <c r="D1307" s="23"/>
      <c r="E1307" s="23"/>
    </row>
    <row r="1308" spans="1:5" ht="20" customHeight="1">
      <c r="A1308" s="27">
        <v>26</v>
      </c>
      <c r="B1308" s="24">
        <v>56</v>
      </c>
      <c r="C1308" s="21" t="s">
        <v>169514</v>
      </c>
      <c r="D1308" s="23"/>
      <c r="E1308" s="23"/>
    </row>
    <row r="1309" spans="1:5" ht="20" customHeight="1">
      <c r="A1309" s="27">
        <v>26</v>
      </c>
      <c r="B1309" s="24">
        <v>57</v>
      </c>
      <c r="C1309" s="21" t="s">
        <v>169495</v>
      </c>
      <c r="D1309" s="23"/>
      <c r="E1309" s="23"/>
    </row>
    <row r="1310" spans="1:5" ht="20" customHeight="1">
      <c r="A1310" s="27">
        <v>26</v>
      </c>
      <c r="B1310" s="24">
        <v>58</v>
      </c>
      <c r="C1310" s="21" t="s">
        <v>169482</v>
      </c>
      <c r="D1310" s="23"/>
      <c r="E1310" s="23"/>
    </row>
    <row r="1311" spans="1:5" ht="20" customHeight="1">
      <c r="A1311" s="27">
        <v>26</v>
      </c>
      <c r="B1311" s="24">
        <v>59</v>
      </c>
      <c r="C1311" s="21" t="s">
        <v>169432</v>
      </c>
      <c r="D1311" s="23"/>
      <c r="E1311" s="23"/>
    </row>
    <row r="1312" spans="1:5" ht="20" customHeight="1">
      <c r="A1312" s="27">
        <v>26</v>
      </c>
      <c r="B1312" s="24">
        <v>60</v>
      </c>
      <c r="C1312" s="21" t="s">
        <v>169512</v>
      </c>
      <c r="D1312" s="23"/>
      <c r="E1312" s="23"/>
    </row>
    <row r="1313" spans="1:5" ht="20" customHeight="1">
      <c r="A1313" s="27">
        <v>26</v>
      </c>
      <c r="B1313" s="24">
        <v>61</v>
      </c>
      <c r="C1313" s="21" t="s">
        <v>169482</v>
      </c>
      <c r="D1313" s="23"/>
      <c r="E1313" s="23"/>
    </row>
    <row r="1314" spans="1:5" ht="20" customHeight="1">
      <c r="A1314" s="27">
        <v>26</v>
      </c>
      <c r="B1314" s="24">
        <v>62</v>
      </c>
      <c r="C1314" s="21" t="s">
        <v>169475</v>
      </c>
      <c r="D1314" s="23"/>
      <c r="E1314" s="23"/>
    </row>
    <row r="1315" spans="1:5" ht="20" customHeight="1">
      <c r="A1315" s="27">
        <v>26</v>
      </c>
      <c r="B1315" s="24">
        <v>63</v>
      </c>
      <c r="C1315" s="21" t="s">
        <v>169430</v>
      </c>
      <c r="D1315" s="23"/>
      <c r="E1315" s="23"/>
    </row>
    <row r="1316" spans="1:5" ht="20" customHeight="1">
      <c r="A1316" s="27">
        <v>27</v>
      </c>
      <c r="B1316" s="24">
        <v>27</v>
      </c>
      <c r="C1316" s="21" t="s">
        <v>169478</v>
      </c>
      <c r="D1316" s="23"/>
      <c r="E1316" s="23"/>
    </row>
    <row r="1317" spans="1:5" ht="20" customHeight="1">
      <c r="A1317" s="27">
        <v>27</v>
      </c>
      <c r="B1317" s="24">
        <v>28</v>
      </c>
      <c r="C1317" s="21" t="s">
        <v>169490</v>
      </c>
      <c r="D1317" s="23"/>
      <c r="E1317" s="23"/>
    </row>
    <row r="1318" spans="1:5" ht="20" customHeight="1">
      <c r="A1318" s="27">
        <v>27</v>
      </c>
      <c r="B1318" s="24">
        <v>29</v>
      </c>
      <c r="C1318" s="21" t="s">
        <v>169452</v>
      </c>
      <c r="D1318" s="23"/>
      <c r="E1318" s="23"/>
    </row>
    <row r="1319" spans="1:5" ht="20" customHeight="1">
      <c r="A1319" s="27">
        <v>27</v>
      </c>
      <c r="B1319" s="24">
        <v>30</v>
      </c>
      <c r="C1319" s="21" t="s">
        <v>169436</v>
      </c>
      <c r="D1319" s="23"/>
      <c r="E1319" s="23"/>
    </row>
    <row r="1320" spans="1:5" ht="20" customHeight="1">
      <c r="A1320" s="27">
        <v>27</v>
      </c>
      <c r="B1320" s="24">
        <v>31</v>
      </c>
      <c r="C1320" s="21" t="s">
        <v>169477</v>
      </c>
      <c r="D1320" s="23"/>
      <c r="E1320" s="23"/>
    </row>
    <row r="1321" spans="1:5" ht="20" customHeight="1">
      <c r="A1321" s="27">
        <v>27</v>
      </c>
      <c r="B1321" s="24">
        <v>32</v>
      </c>
      <c r="C1321" s="21" t="s">
        <v>169460</v>
      </c>
      <c r="D1321" s="23"/>
      <c r="E1321" s="23"/>
    </row>
    <row r="1322" spans="1:5" ht="20" customHeight="1">
      <c r="A1322" s="27">
        <v>27</v>
      </c>
      <c r="B1322" s="24">
        <v>33</v>
      </c>
      <c r="C1322" s="21" t="s">
        <v>169459</v>
      </c>
      <c r="D1322" s="23"/>
      <c r="E1322" s="23"/>
    </row>
    <row r="1323" spans="1:5" ht="20" customHeight="1">
      <c r="A1323" s="27">
        <v>27</v>
      </c>
      <c r="B1323" s="24">
        <v>34</v>
      </c>
      <c r="C1323" s="21" t="s">
        <v>169454</v>
      </c>
      <c r="D1323" s="23"/>
      <c r="E1323" s="23"/>
    </row>
    <row r="1324" spans="1:5" ht="20" customHeight="1">
      <c r="A1324" s="27">
        <v>27</v>
      </c>
      <c r="B1324" s="24">
        <v>35</v>
      </c>
      <c r="C1324" s="21" t="s">
        <v>169474</v>
      </c>
      <c r="D1324" s="23"/>
      <c r="E1324" s="23"/>
    </row>
    <row r="1325" spans="1:5" ht="20" customHeight="1">
      <c r="A1325" s="27">
        <v>27</v>
      </c>
      <c r="B1325" s="24">
        <v>36</v>
      </c>
      <c r="C1325" s="21" t="s">
        <v>169456</v>
      </c>
      <c r="D1325" s="23"/>
      <c r="E1325" s="23"/>
    </row>
    <row r="1326" spans="1:5" ht="20" customHeight="1">
      <c r="A1326" s="27">
        <v>27</v>
      </c>
      <c r="B1326" s="24">
        <v>37</v>
      </c>
      <c r="C1326" s="21" t="s">
        <v>169474</v>
      </c>
      <c r="D1326" s="23"/>
      <c r="E1326" s="23"/>
    </row>
    <row r="1327" spans="1:5" ht="20" customHeight="1">
      <c r="A1327" s="27">
        <v>27</v>
      </c>
      <c r="B1327" s="24">
        <v>38</v>
      </c>
      <c r="C1327" s="21" t="s">
        <v>169477</v>
      </c>
      <c r="D1327" s="23"/>
      <c r="E1327" s="23"/>
    </row>
    <row r="1328" spans="1:5" ht="20" customHeight="1">
      <c r="A1328" s="27">
        <v>27</v>
      </c>
      <c r="B1328" s="24">
        <v>39</v>
      </c>
      <c r="C1328" s="21" t="s">
        <v>169476</v>
      </c>
      <c r="D1328" s="23"/>
      <c r="E1328" s="23"/>
    </row>
    <row r="1329" spans="1:5" ht="20" customHeight="1">
      <c r="A1329" s="27">
        <v>27</v>
      </c>
      <c r="B1329" s="24">
        <v>40</v>
      </c>
      <c r="C1329" s="21" t="s">
        <v>169477</v>
      </c>
      <c r="D1329" s="23"/>
      <c r="E1329" s="23"/>
    </row>
    <row r="1330" spans="1:5" ht="20" customHeight="1">
      <c r="A1330" s="27">
        <v>27</v>
      </c>
      <c r="B1330" s="24">
        <v>41</v>
      </c>
      <c r="C1330" s="21" t="s">
        <v>169443</v>
      </c>
      <c r="D1330" s="23"/>
      <c r="E1330" s="23"/>
    </row>
    <row r="1331" spans="1:5" ht="20" customHeight="1">
      <c r="A1331" s="27">
        <v>27</v>
      </c>
      <c r="B1331" s="24">
        <v>42</v>
      </c>
      <c r="C1331" s="21" t="s">
        <v>156989</v>
      </c>
      <c r="D1331" s="23"/>
      <c r="E1331" s="23"/>
    </row>
    <row r="1332" spans="1:5" ht="20" customHeight="1">
      <c r="A1332" s="27">
        <v>27</v>
      </c>
      <c r="B1332" s="24">
        <v>43</v>
      </c>
      <c r="C1332" s="21" t="s">
        <v>169479</v>
      </c>
      <c r="D1332" s="23"/>
      <c r="E1332" s="23"/>
    </row>
    <row r="1333" spans="1:5" ht="20" customHeight="1">
      <c r="A1333" s="27">
        <v>27</v>
      </c>
      <c r="B1333" s="24">
        <v>44</v>
      </c>
      <c r="C1333" s="21" t="s">
        <v>169514</v>
      </c>
      <c r="D1333" s="23"/>
      <c r="E1333" s="23"/>
    </row>
    <row r="1334" spans="1:5" ht="20" customHeight="1">
      <c r="A1334" s="27">
        <v>27</v>
      </c>
      <c r="B1334" s="24">
        <v>45</v>
      </c>
      <c r="C1334" s="21" t="s">
        <v>169459</v>
      </c>
      <c r="D1334" s="23"/>
      <c r="E1334" s="23"/>
    </row>
    <row r="1335" spans="1:5" ht="20" customHeight="1">
      <c r="A1335" s="27">
        <v>27</v>
      </c>
      <c r="B1335" s="24">
        <v>46</v>
      </c>
      <c r="C1335" s="21" t="s">
        <v>169450</v>
      </c>
      <c r="D1335" s="23"/>
      <c r="E1335" s="23"/>
    </row>
    <row r="1336" spans="1:5" ht="20" customHeight="1">
      <c r="A1336" s="27">
        <v>27</v>
      </c>
      <c r="B1336" s="24">
        <v>47</v>
      </c>
      <c r="C1336" s="21" t="s">
        <v>169454</v>
      </c>
      <c r="D1336" s="23"/>
      <c r="E1336" s="23"/>
    </row>
    <row r="1337" spans="1:5" ht="20" customHeight="1">
      <c r="A1337" s="27">
        <v>27</v>
      </c>
      <c r="B1337" s="24">
        <v>48</v>
      </c>
      <c r="C1337" s="21" t="s">
        <v>169514</v>
      </c>
      <c r="D1337" s="23"/>
      <c r="E1337" s="23"/>
    </row>
    <row r="1338" spans="1:5" ht="20" customHeight="1">
      <c r="A1338" s="27">
        <v>27</v>
      </c>
      <c r="B1338" s="24">
        <v>49</v>
      </c>
      <c r="C1338" s="21" t="s">
        <v>169475</v>
      </c>
      <c r="D1338" s="23"/>
      <c r="E1338" s="23"/>
    </row>
    <row r="1339" spans="1:5" ht="20" customHeight="1">
      <c r="A1339" s="27">
        <v>27</v>
      </c>
      <c r="B1339" s="24">
        <v>50</v>
      </c>
      <c r="C1339" s="21" t="s">
        <v>169507</v>
      </c>
      <c r="D1339" s="23"/>
      <c r="E1339" s="23"/>
    </row>
    <row r="1340" spans="1:5" ht="20" customHeight="1">
      <c r="A1340" s="27">
        <v>27</v>
      </c>
      <c r="B1340" s="24">
        <v>51</v>
      </c>
      <c r="C1340" s="21" t="s">
        <v>169447</v>
      </c>
      <c r="D1340" s="23"/>
      <c r="E1340" s="23"/>
    </row>
    <row r="1341" spans="1:5" ht="20" customHeight="1">
      <c r="A1341" s="27">
        <v>27</v>
      </c>
      <c r="B1341" s="24">
        <v>52</v>
      </c>
      <c r="C1341" s="21" t="s">
        <v>169447</v>
      </c>
      <c r="D1341" s="23"/>
      <c r="E1341" s="23"/>
    </row>
    <row r="1342" spans="1:5" ht="20" customHeight="1">
      <c r="A1342" s="27">
        <v>27</v>
      </c>
      <c r="B1342" s="24">
        <v>53</v>
      </c>
      <c r="C1342" s="21" t="s">
        <v>169468</v>
      </c>
      <c r="D1342" s="23"/>
      <c r="E1342" s="23"/>
    </row>
    <row r="1343" spans="1:5" ht="20" customHeight="1">
      <c r="A1343" s="27">
        <v>27</v>
      </c>
      <c r="B1343" s="24">
        <v>54</v>
      </c>
      <c r="C1343" s="21" t="s">
        <v>169513</v>
      </c>
      <c r="D1343" s="23"/>
      <c r="E1343" s="23"/>
    </row>
    <row r="1344" spans="1:5" ht="20" customHeight="1">
      <c r="A1344" s="27">
        <v>27</v>
      </c>
      <c r="B1344" s="24">
        <v>55</v>
      </c>
      <c r="C1344" s="21" t="s">
        <v>169484</v>
      </c>
      <c r="D1344" s="23"/>
      <c r="E1344" s="23"/>
    </row>
    <row r="1345" spans="1:5" ht="20" customHeight="1">
      <c r="A1345" s="27">
        <v>27</v>
      </c>
      <c r="B1345" s="24">
        <v>56</v>
      </c>
      <c r="C1345" s="21" t="s">
        <v>169468</v>
      </c>
      <c r="D1345" s="23"/>
      <c r="E1345" s="23"/>
    </row>
    <row r="1346" spans="1:5" ht="20" customHeight="1">
      <c r="A1346" s="27">
        <v>27</v>
      </c>
      <c r="B1346" s="24">
        <v>57</v>
      </c>
      <c r="C1346" s="21" t="s">
        <v>169502</v>
      </c>
      <c r="D1346" s="23"/>
      <c r="E1346" s="23"/>
    </row>
    <row r="1347" spans="1:5" ht="20" customHeight="1">
      <c r="A1347" s="27">
        <v>27</v>
      </c>
      <c r="B1347" s="24">
        <v>58</v>
      </c>
      <c r="C1347" s="21" t="s">
        <v>169495</v>
      </c>
      <c r="D1347" s="23"/>
      <c r="E1347" s="23"/>
    </row>
    <row r="1348" spans="1:5" ht="20" customHeight="1">
      <c r="A1348" s="27">
        <v>27</v>
      </c>
      <c r="B1348" s="24">
        <v>59</v>
      </c>
      <c r="C1348" s="21" t="s">
        <v>169482</v>
      </c>
      <c r="D1348" s="23"/>
      <c r="E1348" s="23"/>
    </row>
    <row r="1349" spans="1:5" ht="20" customHeight="1">
      <c r="A1349" s="27">
        <v>27</v>
      </c>
      <c r="B1349" s="24">
        <v>60</v>
      </c>
      <c r="C1349" s="21" t="s">
        <v>169432</v>
      </c>
      <c r="D1349" s="23"/>
      <c r="E1349" s="23"/>
    </row>
    <row r="1350" spans="1:5" ht="20" customHeight="1">
      <c r="A1350" s="27">
        <v>27</v>
      </c>
      <c r="B1350" s="24">
        <v>61</v>
      </c>
      <c r="C1350" s="21" t="s">
        <v>169491</v>
      </c>
      <c r="D1350" s="23"/>
      <c r="E1350" s="23"/>
    </row>
    <row r="1351" spans="1:5" ht="20" customHeight="1">
      <c r="A1351" s="27">
        <v>27</v>
      </c>
      <c r="B1351" s="24">
        <v>62</v>
      </c>
      <c r="C1351" s="21" t="s">
        <v>169431</v>
      </c>
      <c r="D1351" s="23"/>
      <c r="E1351" s="23"/>
    </row>
    <row r="1352" spans="1:5" ht="20" customHeight="1">
      <c r="A1352" s="27">
        <v>27</v>
      </c>
      <c r="B1352" s="24">
        <v>63</v>
      </c>
      <c r="C1352" s="21" t="s">
        <v>169430</v>
      </c>
      <c r="D1352" s="23"/>
      <c r="E1352" s="23"/>
    </row>
    <row r="1353" spans="1:5" ht="20" customHeight="1">
      <c r="A1353" s="27">
        <v>28</v>
      </c>
      <c r="B1353" s="24">
        <v>28</v>
      </c>
      <c r="C1353" s="21" t="s">
        <v>169471</v>
      </c>
      <c r="D1353" s="23"/>
      <c r="E1353" s="23"/>
    </row>
    <row r="1354" spans="1:5" ht="20" customHeight="1">
      <c r="A1354" s="27">
        <v>28</v>
      </c>
      <c r="B1354" s="24">
        <v>29</v>
      </c>
      <c r="C1354" s="21" t="s">
        <v>169490</v>
      </c>
      <c r="D1354" s="23"/>
      <c r="E1354" s="23"/>
    </row>
    <row r="1355" spans="1:5" ht="20" customHeight="1">
      <c r="A1355" s="27">
        <v>28</v>
      </c>
      <c r="B1355" s="24">
        <v>30</v>
      </c>
      <c r="C1355" s="21" t="s">
        <v>169465</v>
      </c>
      <c r="D1355" s="23"/>
      <c r="E1355" s="23"/>
    </row>
    <row r="1356" spans="1:5" ht="20" customHeight="1">
      <c r="A1356" s="27">
        <v>28</v>
      </c>
      <c r="B1356" s="24">
        <v>31</v>
      </c>
      <c r="C1356" s="21" t="s">
        <v>169436</v>
      </c>
      <c r="D1356" s="23"/>
      <c r="E1356" s="23"/>
    </row>
    <row r="1357" spans="1:5" ht="20" customHeight="1">
      <c r="A1357" s="27">
        <v>28</v>
      </c>
      <c r="B1357" s="24">
        <v>32</v>
      </c>
      <c r="C1357" s="21" t="s">
        <v>169477</v>
      </c>
      <c r="D1357" s="23"/>
      <c r="E1357" s="23"/>
    </row>
    <row r="1358" spans="1:5" ht="20" customHeight="1">
      <c r="A1358" s="27">
        <v>28</v>
      </c>
      <c r="B1358" s="24">
        <v>33</v>
      </c>
      <c r="C1358" s="21" t="s">
        <v>169488</v>
      </c>
      <c r="D1358" s="23"/>
      <c r="E1358" s="23"/>
    </row>
    <row r="1359" spans="1:5" ht="20" customHeight="1">
      <c r="A1359" s="27">
        <v>28</v>
      </c>
      <c r="B1359" s="24">
        <v>34</v>
      </c>
      <c r="C1359" s="21" t="s">
        <v>169459</v>
      </c>
      <c r="D1359" s="23"/>
      <c r="E1359" s="23"/>
    </row>
    <row r="1360" spans="1:5" ht="20" customHeight="1">
      <c r="A1360" s="27">
        <v>28</v>
      </c>
      <c r="B1360" s="24">
        <v>35</v>
      </c>
      <c r="C1360" s="21" t="s">
        <v>169454</v>
      </c>
      <c r="D1360" s="23"/>
      <c r="E1360" s="23"/>
    </row>
    <row r="1361" spans="1:5" ht="20" customHeight="1">
      <c r="A1361" s="27">
        <v>28</v>
      </c>
      <c r="B1361" s="24">
        <v>36</v>
      </c>
      <c r="C1361" s="21" t="s">
        <v>169504</v>
      </c>
      <c r="D1361" s="23"/>
      <c r="E1361" s="23"/>
    </row>
    <row r="1362" spans="1:5" ht="20" customHeight="1">
      <c r="A1362" s="27">
        <v>28</v>
      </c>
      <c r="B1362" s="24">
        <v>37</v>
      </c>
      <c r="C1362" s="21" t="s">
        <v>169456</v>
      </c>
      <c r="D1362" s="23"/>
      <c r="E1362" s="23"/>
    </row>
    <row r="1363" spans="1:5" ht="20" customHeight="1">
      <c r="A1363" s="27">
        <v>28</v>
      </c>
      <c r="B1363" s="24">
        <v>38</v>
      </c>
      <c r="C1363" s="21" t="s">
        <v>169474</v>
      </c>
      <c r="D1363" s="23"/>
      <c r="E1363" s="23"/>
    </row>
    <row r="1364" spans="1:5" ht="20" customHeight="1">
      <c r="A1364" s="27">
        <v>28</v>
      </c>
      <c r="B1364" s="24">
        <v>39</v>
      </c>
      <c r="C1364" s="21" t="s">
        <v>169477</v>
      </c>
      <c r="D1364" s="23"/>
      <c r="E1364" s="23"/>
    </row>
    <row r="1365" spans="1:5" ht="20" customHeight="1">
      <c r="A1365" s="27">
        <v>28</v>
      </c>
      <c r="B1365" s="24">
        <v>40</v>
      </c>
      <c r="C1365" s="21" t="s">
        <v>169476</v>
      </c>
      <c r="D1365" s="23"/>
      <c r="E1365" s="23"/>
    </row>
    <row r="1366" spans="1:5" ht="20" customHeight="1">
      <c r="A1366" s="27">
        <v>28</v>
      </c>
      <c r="B1366" s="24">
        <v>41</v>
      </c>
      <c r="C1366" s="21" t="s">
        <v>169434</v>
      </c>
      <c r="D1366" s="23"/>
      <c r="E1366" s="23"/>
    </row>
    <row r="1367" spans="1:5" ht="20" customHeight="1">
      <c r="A1367" s="27">
        <v>28</v>
      </c>
      <c r="B1367" s="24">
        <v>42</v>
      </c>
      <c r="C1367" s="21" t="s">
        <v>169437</v>
      </c>
      <c r="D1367" s="23"/>
      <c r="E1367" s="23"/>
    </row>
    <row r="1368" spans="1:5" ht="20" customHeight="1">
      <c r="A1368" s="27">
        <v>28</v>
      </c>
      <c r="B1368" s="24">
        <v>43</v>
      </c>
      <c r="C1368" s="21" t="s">
        <v>169514</v>
      </c>
      <c r="D1368" s="23"/>
      <c r="E1368" s="23"/>
    </row>
    <row r="1369" spans="1:5" ht="20" customHeight="1">
      <c r="A1369" s="27">
        <v>28</v>
      </c>
      <c r="B1369" s="24">
        <v>44</v>
      </c>
      <c r="C1369" s="21" t="s">
        <v>169437</v>
      </c>
      <c r="D1369" s="23"/>
      <c r="E1369" s="23"/>
    </row>
    <row r="1370" spans="1:5" ht="20" customHeight="1">
      <c r="A1370" s="27">
        <v>28</v>
      </c>
      <c r="B1370" s="24">
        <v>45</v>
      </c>
      <c r="C1370" s="21" t="s">
        <v>169521</v>
      </c>
      <c r="D1370" s="23"/>
      <c r="E1370" s="23"/>
    </row>
    <row r="1371" spans="1:5" ht="20" customHeight="1">
      <c r="A1371" s="27">
        <v>28</v>
      </c>
      <c r="B1371" s="24">
        <v>46</v>
      </c>
      <c r="C1371" s="21" t="s">
        <v>169459</v>
      </c>
      <c r="D1371" s="23"/>
      <c r="E1371" s="23"/>
    </row>
    <row r="1372" spans="1:5" ht="20" customHeight="1">
      <c r="A1372" s="27">
        <v>28</v>
      </c>
      <c r="B1372" s="24">
        <v>47</v>
      </c>
      <c r="C1372" s="21" t="s">
        <v>169450</v>
      </c>
      <c r="D1372" s="23"/>
      <c r="E1372" s="23"/>
    </row>
    <row r="1373" spans="1:5" ht="20" customHeight="1">
      <c r="A1373" s="27">
        <v>28</v>
      </c>
      <c r="B1373" s="24">
        <v>48</v>
      </c>
      <c r="C1373" s="21" t="s">
        <v>169516</v>
      </c>
      <c r="D1373" s="23"/>
      <c r="E1373" s="23"/>
    </row>
    <row r="1374" spans="1:5" ht="20" customHeight="1">
      <c r="A1374" s="27">
        <v>28</v>
      </c>
      <c r="B1374" s="24">
        <v>49</v>
      </c>
      <c r="C1374" s="21" t="s">
        <v>169447</v>
      </c>
      <c r="D1374" s="23"/>
      <c r="E1374" s="23"/>
    </row>
    <row r="1375" spans="1:5" ht="20" customHeight="1">
      <c r="A1375" s="27">
        <v>28</v>
      </c>
      <c r="B1375" s="24">
        <v>50</v>
      </c>
      <c r="C1375" s="21" t="s">
        <v>169475</v>
      </c>
      <c r="D1375" s="23"/>
      <c r="E1375" s="23"/>
    </row>
    <row r="1376" spans="1:5" ht="20" customHeight="1">
      <c r="A1376" s="27">
        <v>28</v>
      </c>
      <c r="B1376" s="24">
        <v>51</v>
      </c>
      <c r="C1376" s="21" t="s">
        <v>169432</v>
      </c>
      <c r="D1376" s="23"/>
      <c r="E1376" s="23"/>
    </row>
    <row r="1377" spans="1:5" ht="20" customHeight="1">
      <c r="A1377" s="27">
        <v>28</v>
      </c>
      <c r="B1377" s="24">
        <v>52</v>
      </c>
      <c r="C1377" s="21" t="s">
        <v>169447</v>
      </c>
      <c r="D1377" s="23"/>
      <c r="E1377" s="23"/>
    </row>
    <row r="1378" spans="1:5" ht="20" customHeight="1">
      <c r="A1378" s="27">
        <v>28</v>
      </c>
      <c r="B1378" s="24">
        <v>53</v>
      </c>
      <c r="C1378" s="21" t="s">
        <v>169513</v>
      </c>
      <c r="D1378" s="23"/>
      <c r="E1378" s="23"/>
    </row>
    <row r="1379" spans="1:5" ht="20" customHeight="1">
      <c r="A1379" s="27">
        <v>28</v>
      </c>
      <c r="B1379" s="24">
        <v>54</v>
      </c>
      <c r="C1379" s="21" t="s">
        <v>169470</v>
      </c>
      <c r="D1379" s="23"/>
      <c r="E1379" s="23"/>
    </row>
    <row r="1380" spans="1:5" ht="20" customHeight="1">
      <c r="A1380" s="27">
        <v>28</v>
      </c>
      <c r="B1380" s="24">
        <v>55</v>
      </c>
      <c r="C1380" s="21" t="s">
        <v>169513</v>
      </c>
      <c r="D1380" s="23"/>
      <c r="E1380" s="23"/>
    </row>
    <row r="1381" spans="1:5" ht="20" customHeight="1">
      <c r="A1381" s="27">
        <v>28</v>
      </c>
      <c r="B1381" s="24">
        <v>56</v>
      </c>
      <c r="C1381" s="21" t="s">
        <v>169484</v>
      </c>
      <c r="D1381" s="23"/>
      <c r="E1381" s="23"/>
    </row>
    <row r="1382" spans="1:5" ht="20" customHeight="1">
      <c r="A1382" s="27">
        <v>28</v>
      </c>
      <c r="B1382" s="24">
        <v>57</v>
      </c>
      <c r="C1382" s="21" t="s">
        <v>169482</v>
      </c>
      <c r="D1382" s="23"/>
      <c r="E1382" s="23"/>
    </row>
    <row r="1383" spans="1:5" ht="20" customHeight="1">
      <c r="A1383" s="27">
        <v>28</v>
      </c>
      <c r="B1383" s="24">
        <v>58</v>
      </c>
      <c r="C1383" s="21" t="s">
        <v>169502</v>
      </c>
      <c r="D1383" s="23"/>
      <c r="E1383" s="23"/>
    </row>
    <row r="1384" spans="1:5" ht="20" customHeight="1">
      <c r="A1384" s="27">
        <v>28</v>
      </c>
      <c r="B1384" s="24">
        <v>59</v>
      </c>
      <c r="C1384" s="21" t="s">
        <v>169495</v>
      </c>
      <c r="D1384" s="23"/>
      <c r="E1384" s="23"/>
    </row>
    <row r="1385" spans="1:5" ht="20" customHeight="1">
      <c r="A1385" s="27">
        <v>28</v>
      </c>
      <c r="B1385" s="24">
        <v>60</v>
      </c>
      <c r="C1385" s="21" t="s">
        <v>169482</v>
      </c>
      <c r="D1385" s="23"/>
      <c r="E1385" s="23"/>
    </row>
    <row r="1386" spans="1:5" ht="20" customHeight="1">
      <c r="A1386" s="27">
        <v>28</v>
      </c>
      <c r="B1386" s="24">
        <v>61</v>
      </c>
      <c r="C1386" s="21" t="s">
        <v>169475</v>
      </c>
      <c r="D1386" s="23"/>
      <c r="E1386" s="23"/>
    </row>
    <row r="1387" spans="1:5" ht="20" customHeight="1">
      <c r="A1387" s="27">
        <v>28</v>
      </c>
      <c r="B1387" s="24">
        <v>62</v>
      </c>
      <c r="C1387" s="21" t="s">
        <v>169497</v>
      </c>
      <c r="D1387" s="23"/>
      <c r="E1387" s="23"/>
    </row>
    <row r="1388" spans="1:5" ht="20" customHeight="1">
      <c r="A1388" s="27">
        <v>28</v>
      </c>
      <c r="B1388" s="24">
        <v>63</v>
      </c>
      <c r="C1388" s="21" t="s">
        <v>169453</v>
      </c>
      <c r="D1388" s="23"/>
      <c r="E1388" s="23"/>
    </row>
    <row r="1389" spans="1:5" ht="20" customHeight="1">
      <c r="A1389" s="27">
        <v>29</v>
      </c>
      <c r="B1389" s="24">
        <v>29</v>
      </c>
      <c r="C1389" s="21" t="s">
        <v>169435</v>
      </c>
      <c r="D1389" s="23"/>
      <c r="E1389" s="23"/>
    </row>
    <row r="1390" spans="1:5" ht="20" customHeight="1">
      <c r="A1390" s="27">
        <v>29</v>
      </c>
      <c r="B1390" s="24">
        <v>30</v>
      </c>
      <c r="C1390" s="21" t="s">
        <v>169446</v>
      </c>
      <c r="D1390" s="23"/>
      <c r="E1390" s="23"/>
    </row>
    <row r="1391" spans="1:5" ht="20" customHeight="1">
      <c r="A1391" s="27">
        <v>29</v>
      </c>
      <c r="B1391" s="24">
        <v>31</v>
      </c>
      <c r="C1391" s="21" t="s">
        <v>169477</v>
      </c>
      <c r="D1391" s="23"/>
      <c r="E1391" s="23"/>
    </row>
    <row r="1392" spans="1:5" ht="20" customHeight="1">
      <c r="A1392" s="27">
        <v>29</v>
      </c>
      <c r="B1392" s="24">
        <v>32</v>
      </c>
      <c r="C1392" s="21" t="s">
        <v>169439</v>
      </c>
      <c r="D1392" s="23"/>
      <c r="E1392" s="23"/>
    </row>
    <row r="1393" spans="1:5" ht="20" customHeight="1">
      <c r="A1393" s="27">
        <v>29</v>
      </c>
      <c r="B1393" s="24">
        <v>33</v>
      </c>
      <c r="C1393" s="21" t="s">
        <v>169445</v>
      </c>
      <c r="D1393" s="23"/>
      <c r="E1393" s="23"/>
    </row>
    <row r="1394" spans="1:5" ht="20" customHeight="1">
      <c r="A1394" s="27">
        <v>29</v>
      </c>
      <c r="B1394" s="24">
        <v>34</v>
      </c>
      <c r="C1394" s="21" t="s">
        <v>169466</v>
      </c>
      <c r="D1394" s="23"/>
      <c r="E1394" s="23"/>
    </row>
    <row r="1395" spans="1:5" ht="20" customHeight="1">
      <c r="A1395" s="27">
        <v>29</v>
      </c>
      <c r="B1395" s="24">
        <v>35</v>
      </c>
      <c r="C1395" s="21" t="s">
        <v>169462</v>
      </c>
      <c r="D1395" s="23"/>
      <c r="E1395" s="23"/>
    </row>
    <row r="1396" spans="1:5" ht="20" customHeight="1">
      <c r="A1396" s="27">
        <v>29</v>
      </c>
      <c r="B1396" s="24">
        <v>36</v>
      </c>
      <c r="C1396" s="21" t="s">
        <v>169501</v>
      </c>
      <c r="D1396" s="23"/>
      <c r="E1396" s="23"/>
    </row>
    <row r="1397" spans="1:5" ht="20" customHeight="1">
      <c r="A1397" s="27">
        <v>29</v>
      </c>
      <c r="B1397" s="24">
        <v>37</v>
      </c>
      <c r="C1397" s="21" t="s">
        <v>169454</v>
      </c>
      <c r="D1397" s="23"/>
      <c r="E1397" s="23"/>
    </row>
    <row r="1398" spans="1:5" ht="20" customHeight="1">
      <c r="A1398" s="27">
        <v>29</v>
      </c>
      <c r="B1398" s="24">
        <v>38</v>
      </c>
      <c r="C1398" s="21" t="s">
        <v>169452</v>
      </c>
      <c r="D1398" s="23"/>
      <c r="E1398" s="23"/>
    </row>
    <row r="1399" spans="1:5" ht="20" customHeight="1">
      <c r="A1399" s="27">
        <v>29</v>
      </c>
      <c r="B1399" s="24">
        <v>39</v>
      </c>
      <c r="C1399" s="21" t="s">
        <v>169444</v>
      </c>
      <c r="D1399" s="23"/>
      <c r="E1399" s="23"/>
    </row>
    <row r="1400" spans="1:5" ht="20" customHeight="1">
      <c r="A1400" s="27">
        <v>29</v>
      </c>
      <c r="B1400" s="24">
        <v>40</v>
      </c>
      <c r="C1400" s="21" t="s">
        <v>169448</v>
      </c>
      <c r="D1400" s="23"/>
      <c r="E1400" s="23"/>
    </row>
    <row r="1401" spans="1:5" ht="20" customHeight="1">
      <c r="A1401" s="27">
        <v>29</v>
      </c>
      <c r="B1401" s="24">
        <v>41</v>
      </c>
      <c r="C1401" s="21" t="s">
        <v>169476</v>
      </c>
      <c r="D1401" s="23"/>
      <c r="E1401" s="23"/>
    </row>
    <row r="1402" spans="1:5" ht="20" customHeight="1">
      <c r="A1402" s="27">
        <v>29</v>
      </c>
      <c r="B1402" s="24">
        <v>42</v>
      </c>
      <c r="C1402" s="21" t="s">
        <v>169446</v>
      </c>
      <c r="D1402" s="23"/>
      <c r="E1402" s="23"/>
    </row>
    <row r="1403" spans="1:5" ht="20" customHeight="1">
      <c r="A1403" s="27">
        <v>29</v>
      </c>
      <c r="B1403" s="24">
        <v>43</v>
      </c>
      <c r="C1403" s="21" t="s">
        <v>169459</v>
      </c>
      <c r="D1403" s="23"/>
      <c r="E1403" s="23"/>
    </row>
    <row r="1404" spans="1:5" ht="20" customHeight="1">
      <c r="A1404" s="27">
        <v>29</v>
      </c>
      <c r="B1404" s="24">
        <v>44</v>
      </c>
      <c r="C1404" s="21" t="s">
        <v>169439</v>
      </c>
      <c r="D1404" s="23"/>
      <c r="E1404" s="23"/>
    </row>
    <row r="1405" spans="1:5" ht="20" customHeight="1">
      <c r="A1405" s="27">
        <v>29</v>
      </c>
      <c r="B1405" s="24">
        <v>45</v>
      </c>
      <c r="C1405" s="21" t="s">
        <v>169440</v>
      </c>
      <c r="D1405" s="23"/>
      <c r="E1405" s="23"/>
    </row>
    <row r="1406" spans="1:5" ht="20" customHeight="1">
      <c r="A1406" s="27">
        <v>29</v>
      </c>
      <c r="B1406" s="24">
        <v>46</v>
      </c>
      <c r="C1406" s="21" t="s">
        <v>169506</v>
      </c>
      <c r="D1406" s="23"/>
      <c r="E1406" s="23"/>
    </row>
    <row r="1407" spans="1:5" ht="20" customHeight="1">
      <c r="A1407" s="27">
        <v>29</v>
      </c>
      <c r="B1407" s="24">
        <v>47</v>
      </c>
      <c r="C1407" s="21" t="s">
        <v>169456</v>
      </c>
      <c r="D1407" s="23"/>
      <c r="E1407" s="23"/>
    </row>
    <row r="1408" spans="1:5" ht="20" customHeight="1">
      <c r="A1408" s="27">
        <v>29</v>
      </c>
      <c r="B1408" s="24">
        <v>48</v>
      </c>
      <c r="C1408" s="21" t="s">
        <v>169465</v>
      </c>
      <c r="D1408" s="23"/>
      <c r="E1408" s="23"/>
    </row>
    <row r="1409" spans="1:5" ht="20" customHeight="1">
      <c r="A1409" s="27">
        <v>29</v>
      </c>
      <c r="B1409" s="24">
        <v>49</v>
      </c>
      <c r="C1409" s="21" t="s">
        <v>169468</v>
      </c>
      <c r="D1409" s="23"/>
      <c r="E1409" s="23"/>
    </row>
    <row r="1410" spans="1:5" ht="20" customHeight="1">
      <c r="A1410" s="27">
        <v>29</v>
      </c>
      <c r="B1410" s="24">
        <v>50</v>
      </c>
      <c r="C1410" s="21" t="s">
        <v>169508</v>
      </c>
      <c r="D1410" s="23"/>
      <c r="E1410" s="23"/>
    </row>
    <row r="1411" spans="1:5" ht="20" customHeight="1">
      <c r="A1411" s="27">
        <v>29</v>
      </c>
      <c r="B1411" s="24">
        <v>51</v>
      </c>
      <c r="C1411" s="21" t="s">
        <v>169447</v>
      </c>
      <c r="D1411" s="23"/>
      <c r="E1411" s="23"/>
    </row>
    <row r="1412" spans="1:5" ht="20" customHeight="1">
      <c r="A1412" s="27">
        <v>29</v>
      </c>
      <c r="B1412" s="24">
        <v>52</v>
      </c>
      <c r="C1412" s="21" t="s">
        <v>169521</v>
      </c>
      <c r="D1412" s="23"/>
      <c r="E1412" s="23"/>
    </row>
    <row r="1413" spans="1:5" ht="20" customHeight="1">
      <c r="A1413" s="27">
        <v>29</v>
      </c>
      <c r="B1413" s="24">
        <v>53</v>
      </c>
      <c r="C1413" s="21" t="s">
        <v>169467</v>
      </c>
      <c r="D1413" s="23"/>
      <c r="E1413" s="23"/>
    </row>
    <row r="1414" spans="1:5" ht="20" customHeight="1">
      <c r="A1414" s="27">
        <v>29</v>
      </c>
      <c r="B1414" s="24">
        <v>54</v>
      </c>
      <c r="C1414" s="21" t="s">
        <v>169475</v>
      </c>
      <c r="D1414" s="23"/>
      <c r="E1414" s="23"/>
    </row>
    <row r="1415" spans="1:5" ht="20" customHeight="1">
      <c r="A1415" s="27">
        <v>29</v>
      </c>
      <c r="B1415" s="24">
        <v>55</v>
      </c>
      <c r="C1415" s="21" t="s">
        <v>169431</v>
      </c>
      <c r="D1415" s="23"/>
      <c r="E1415" s="23"/>
    </row>
    <row r="1416" spans="1:5" ht="20" customHeight="1">
      <c r="A1416" s="27">
        <v>29</v>
      </c>
      <c r="B1416" s="24">
        <v>56</v>
      </c>
      <c r="C1416" s="21" t="s">
        <v>169447</v>
      </c>
      <c r="D1416" s="23"/>
      <c r="E1416" s="23"/>
    </row>
    <row r="1417" spans="1:5" ht="20" customHeight="1">
      <c r="A1417" s="27">
        <v>29</v>
      </c>
      <c r="B1417" s="24">
        <v>57</v>
      </c>
      <c r="C1417" s="21" t="s">
        <v>169484</v>
      </c>
      <c r="D1417" s="23"/>
      <c r="E1417" s="23"/>
    </row>
    <row r="1418" spans="1:5" ht="20" customHeight="1">
      <c r="A1418" s="27">
        <v>29</v>
      </c>
      <c r="B1418" s="24">
        <v>58</v>
      </c>
      <c r="C1418" s="21" t="s">
        <v>169468</v>
      </c>
      <c r="D1418" s="23"/>
      <c r="E1418" s="23"/>
    </row>
    <row r="1419" spans="1:5" ht="20" customHeight="1">
      <c r="A1419" s="27">
        <v>29</v>
      </c>
      <c r="B1419" s="24">
        <v>59</v>
      </c>
      <c r="C1419" s="21" t="s">
        <v>169431</v>
      </c>
      <c r="D1419" s="23"/>
      <c r="E1419" s="23"/>
    </row>
    <row r="1420" spans="1:5" ht="20" customHeight="1">
      <c r="A1420" s="27">
        <v>29</v>
      </c>
      <c r="B1420" s="24">
        <v>60</v>
      </c>
      <c r="C1420" s="21" t="s">
        <v>169447</v>
      </c>
      <c r="D1420" s="23"/>
      <c r="E1420" s="23"/>
    </row>
    <row r="1421" spans="1:5" ht="20" customHeight="1">
      <c r="A1421" s="27">
        <v>29</v>
      </c>
      <c r="B1421" s="24">
        <v>61</v>
      </c>
      <c r="C1421" s="21" t="s">
        <v>169482</v>
      </c>
      <c r="D1421" s="23"/>
      <c r="E1421" s="23"/>
    </row>
    <row r="1422" spans="1:5" ht="20" customHeight="1">
      <c r="A1422" s="27">
        <v>29</v>
      </c>
      <c r="B1422" s="24">
        <v>62</v>
      </c>
      <c r="C1422" s="21" t="s">
        <v>169475</v>
      </c>
      <c r="D1422" s="23"/>
      <c r="E1422" s="23"/>
    </row>
    <row r="1423" spans="1:5" ht="20" customHeight="1">
      <c r="A1423" s="27">
        <v>29</v>
      </c>
      <c r="B1423" s="24">
        <v>63</v>
      </c>
      <c r="C1423" s="21" t="s">
        <v>169496</v>
      </c>
      <c r="D1423" s="23"/>
      <c r="E1423" s="23"/>
    </row>
    <row r="1424" spans="1:5" ht="20" customHeight="1">
      <c r="A1424" s="27">
        <v>30</v>
      </c>
      <c r="B1424" s="24">
        <v>30</v>
      </c>
      <c r="C1424" s="21" t="s">
        <v>169466</v>
      </c>
      <c r="D1424" s="23"/>
      <c r="E1424" s="23"/>
    </row>
    <row r="1425" spans="1:5" ht="20" customHeight="1">
      <c r="A1425" s="27">
        <v>30</v>
      </c>
      <c r="B1425" s="24">
        <v>31</v>
      </c>
      <c r="C1425" s="21" t="s">
        <v>169446</v>
      </c>
      <c r="D1425" s="23"/>
      <c r="E1425" s="23"/>
    </row>
    <row r="1426" spans="1:5" ht="20" customHeight="1">
      <c r="A1426" s="27">
        <v>30</v>
      </c>
      <c r="B1426" s="24">
        <v>32</v>
      </c>
      <c r="C1426" s="21" t="s">
        <v>169477</v>
      </c>
      <c r="D1426" s="23"/>
      <c r="E1426" s="23"/>
    </row>
    <row r="1427" spans="1:5" ht="20" customHeight="1">
      <c r="A1427" s="27">
        <v>30</v>
      </c>
      <c r="B1427" s="24">
        <v>33</v>
      </c>
      <c r="C1427" s="21" t="s">
        <v>169458</v>
      </c>
      <c r="D1427" s="23"/>
      <c r="E1427" s="23"/>
    </row>
    <row r="1428" spans="1:5" ht="20" customHeight="1">
      <c r="A1428" s="27">
        <v>30</v>
      </c>
      <c r="B1428" s="24">
        <v>34</v>
      </c>
      <c r="C1428" s="21" t="s">
        <v>169445</v>
      </c>
      <c r="D1428" s="23"/>
      <c r="E1428" s="23"/>
    </row>
    <row r="1429" spans="1:5" ht="20" customHeight="1">
      <c r="A1429" s="27">
        <v>30</v>
      </c>
      <c r="B1429" s="24">
        <v>35</v>
      </c>
      <c r="C1429" s="21" t="s">
        <v>169466</v>
      </c>
      <c r="D1429" s="23"/>
      <c r="E1429" s="23"/>
    </row>
    <row r="1430" spans="1:5" ht="20" customHeight="1">
      <c r="A1430" s="27">
        <v>30</v>
      </c>
      <c r="B1430" s="24">
        <v>36</v>
      </c>
      <c r="C1430" s="21" t="s">
        <v>169450</v>
      </c>
      <c r="D1430" s="23"/>
      <c r="E1430" s="23"/>
    </row>
    <row r="1431" spans="1:5" ht="20" customHeight="1">
      <c r="A1431" s="27">
        <v>30</v>
      </c>
      <c r="B1431" s="24">
        <v>37</v>
      </c>
      <c r="C1431" s="21" t="s">
        <v>169501</v>
      </c>
      <c r="D1431" s="23"/>
      <c r="E1431" s="23"/>
    </row>
    <row r="1432" spans="1:5" ht="20" customHeight="1">
      <c r="A1432" s="27">
        <v>30</v>
      </c>
      <c r="B1432" s="24">
        <v>38</v>
      </c>
      <c r="C1432" s="21" t="s">
        <v>169454</v>
      </c>
      <c r="D1432" s="23"/>
      <c r="E1432" s="23"/>
    </row>
    <row r="1433" spans="1:5" ht="20" customHeight="1">
      <c r="A1433" s="27">
        <v>30</v>
      </c>
      <c r="B1433" s="24">
        <v>39</v>
      </c>
      <c r="C1433" s="21" t="s">
        <v>169452</v>
      </c>
      <c r="D1433" s="23"/>
      <c r="E1433" s="23"/>
    </row>
    <row r="1434" spans="1:5" ht="20" customHeight="1">
      <c r="A1434" s="27">
        <v>30</v>
      </c>
      <c r="B1434" s="24">
        <v>40</v>
      </c>
      <c r="C1434" s="21" t="s">
        <v>169444</v>
      </c>
      <c r="D1434" s="23"/>
      <c r="E1434" s="23"/>
    </row>
    <row r="1435" spans="1:5" ht="20" customHeight="1">
      <c r="A1435" s="27">
        <v>30</v>
      </c>
      <c r="B1435" s="24">
        <v>41</v>
      </c>
      <c r="C1435" s="21" t="s">
        <v>169434</v>
      </c>
      <c r="D1435" s="23"/>
      <c r="E1435" s="23"/>
    </row>
    <row r="1436" spans="1:5" ht="20" customHeight="1">
      <c r="A1436" s="27">
        <v>30</v>
      </c>
      <c r="B1436" s="24">
        <v>42</v>
      </c>
      <c r="C1436" s="21" t="s">
        <v>169446</v>
      </c>
      <c r="D1436" s="23"/>
      <c r="E1436" s="23"/>
    </row>
    <row r="1437" spans="1:5" ht="20" customHeight="1">
      <c r="A1437" s="27">
        <v>30</v>
      </c>
      <c r="B1437" s="24">
        <v>43</v>
      </c>
      <c r="C1437" s="21" t="s">
        <v>169431</v>
      </c>
      <c r="D1437" s="23"/>
      <c r="E1437" s="23"/>
    </row>
    <row r="1438" spans="1:5" ht="20" customHeight="1">
      <c r="A1438" s="27">
        <v>30</v>
      </c>
      <c r="B1438" s="24">
        <v>44</v>
      </c>
      <c r="C1438" s="21" t="s">
        <v>169504</v>
      </c>
      <c r="D1438" s="23"/>
      <c r="E1438" s="23"/>
    </row>
    <row r="1439" spans="1:5" ht="20" customHeight="1">
      <c r="A1439" s="27">
        <v>30</v>
      </c>
      <c r="B1439" s="24">
        <v>45</v>
      </c>
      <c r="C1439" s="21" t="s">
        <v>169466</v>
      </c>
      <c r="D1439" s="23"/>
      <c r="E1439" s="23"/>
    </row>
    <row r="1440" spans="1:5" ht="20" customHeight="1">
      <c r="A1440" s="27">
        <v>30</v>
      </c>
      <c r="B1440" s="24">
        <v>46</v>
      </c>
      <c r="C1440" s="21" t="s">
        <v>169440</v>
      </c>
      <c r="D1440" s="23"/>
      <c r="E1440" s="23"/>
    </row>
    <row r="1441" spans="1:5" ht="20" customHeight="1">
      <c r="A1441" s="27">
        <v>30</v>
      </c>
      <c r="B1441" s="24">
        <v>47</v>
      </c>
      <c r="C1441" s="21" t="s">
        <v>169506</v>
      </c>
      <c r="D1441" s="23"/>
      <c r="E1441" s="23"/>
    </row>
    <row r="1442" spans="1:5" ht="20" customHeight="1">
      <c r="A1442" s="27">
        <v>30</v>
      </c>
      <c r="B1442" s="24">
        <v>48</v>
      </c>
      <c r="C1442" s="21" t="s">
        <v>169445</v>
      </c>
      <c r="D1442" s="23"/>
      <c r="E1442" s="23"/>
    </row>
    <row r="1443" spans="1:5" ht="20" customHeight="1">
      <c r="A1443" s="27">
        <v>30</v>
      </c>
      <c r="B1443" s="24">
        <v>49</v>
      </c>
      <c r="C1443" s="21" t="s">
        <v>169482</v>
      </c>
      <c r="D1443" s="23"/>
      <c r="E1443" s="23"/>
    </row>
    <row r="1444" spans="1:5" ht="20" customHeight="1">
      <c r="A1444" s="27">
        <v>30</v>
      </c>
      <c r="B1444" s="24">
        <v>50</v>
      </c>
      <c r="C1444" s="21" t="s">
        <v>169508</v>
      </c>
      <c r="D1444" s="23"/>
      <c r="E1444" s="23"/>
    </row>
    <row r="1445" spans="1:5" ht="20" customHeight="1">
      <c r="A1445" s="27">
        <v>30</v>
      </c>
      <c r="B1445" s="24">
        <v>51</v>
      </c>
      <c r="C1445" s="21" t="s">
        <v>169503</v>
      </c>
      <c r="D1445" s="23"/>
      <c r="E1445" s="23"/>
    </row>
    <row r="1446" spans="1:5" ht="20" customHeight="1">
      <c r="A1446" s="27">
        <v>30</v>
      </c>
      <c r="B1446" s="24">
        <v>52</v>
      </c>
      <c r="C1446" s="21" t="s">
        <v>169447</v>
      </c>
      <c r="D1446" s="23"/>
      <c r="E1446" s="23"/>
    </row>
    <row r="1447" spans="1:5" ht="20" customHeight="1">
      <c r="A1447" s="27">
        <v>30</v>
      </c>
      <c r="B1447" s="24">
        <v>53</v>
      </c>
      <c r="C1447" s="21" t="s">
        <v>169513</v>
      </c>
      <c r="D1447" s="23"/>
      <c r="E1447" s="23"/>
    </row>
    <row r="1448" spans="1:5" ht="20" customHeight="1">
      <c r="A1448" s="27">
        <v>30</v>
      </c>
      <c r="B1448" s="24">
        <v>54</v>
      </c>
      <c r="C1448" s="21" t="s">
        <v>169484</v>
      </c>
      <c r="D1448" s="23"/>
      <c r="E1448" s="23"/>
    </row>
    <row r="1449" spans="1:5" ht="20" customHeight="1">
      <c r="A1449" s="27">
        <v>30</v>
      </c>
      <c r="B1449" s="24">
        <v>55</v>
      </c>
      <c r="C1449" s="21" t="s">
        <v>169475</v>
      </c>
      <c r="D1449" s="23"/>
      <c r="E1449" s="23"/>
    </row>
    <row r="1450" spans="1:5" ht="20" customHeight="1">
      <c r="A1450" s="27">
        <v>30</v>
      </c>
      <c r="B1450" s="24">
        <v>56</v>
      </c>
      <c r="C1450" s="21" t="s">
        <v>169431</v>
      </c>
      <c r="D1450" s="23"/>
      <c r="E1450" s="23"/>
    </row>
    <row r="1451" spans="1:5" ht="20" customHeight="1">
      <c r="A1451" s="27">
        <v>30</v>
      </c>
      <c r="B1451" s="24">
        <v>57</v>
      </c>
      <c r="C1451" s="21" t="s">
        <v>169513</v>
      </c>
      <c r="D1451" s="23"/>
      <c r="E1451" s="23"/>
    </row>
    <row r="1452" spans="1:5" ht="20" customHeight="1">
      <c r="A1452" s="27">
        <v>30</v>
      </c>
      <c r="B1452" s="24">
        <v>58</v>
      </c>
      <c r="C1452" s="21" t="s">
        <v>169484</v>
      </c>
      <c r="D1452" s="23"/>
      <c r="E1452" s="23"/>
    </row>
    <row r="1453" spans="1:5" ht="20" customHeight="1">
      <c r="A1453" s="27">
        <v>30</v>
      </c>
      <c r="B1453" s="24">
        <v>59</v>
      </c>
      <c r="C1453" s="21" t="s">
        <v>169468</v>
      </c>
      <c r="D1453" s="23"/>
      <c r="E1453" s="23"/>
    </row>
    <row r="1454" spans="1:5" ht="20" customHeight="1">
      <c r="A1454" s="27">
        <v>30</v>
      </c>
      <c r="B1454" s="24">
        <v>60</v>
      </c>
      <c r="C1454" s="21" t="s">
        <v>169431</v>
      </c>
      <c r="D1454" s="23"/>
      <c r="E1454" s="23"/>
    </row>
    <row r="1455" spans="1:5" ht="20" customHeight="1">
      <c r="A1455" s="27">
        <v>30</v>
      </c>
      <c r="B1455" s="24">
        <v>61</v>
      </c>
      <c r="C1455" s="21" t="s">
        <v>169451</v>
      </c>
      <c r="D1455" s="23"/>
      <c r="E1455" s="23"/>
    </row>
    <row r="1456" spans="1:5" ht="20" customHeight="1">
      <c r="A1456" s="27">
        <v>30</v>
      </c>
      <c r="B1456" s="24">
        <v>62</v>
      </c>
      <c r="C1456" s="21" t="s">
        <v>169467</v>
      </c>
      <c r="D1456" s="23"/>
      <c r="E1456" s="23"/>
    </row>
    <row r="1457" spans="1:5" ht="20" customHeight="1">
      <c r="A1457" s="27">
        <v>30</v>
      </c>
      <c r="B1457" s="24">
        <v>63</v>
      </c>
      <c r="C1457" s="21" t="s">
        <v>169453</v>
      </c>
      <c r="D1457" s="23"/>
      <c r="E1457" s="23"/>
    </row>
    <row r="1458" spans="1:5" ht="20" customHeight="1">
      <c r="A1458" s="27">
        <v>31</v>
      </c>
      <c r="B1458" s="24">
        <v>31</v>
      </c>
      <c r="C1458" s="21" t="s">
        <v>169433</v>
      </c>
      <c r="D1458" s="23"/>
      <c r="E1458" s="23"/>
    </row>
    <row r="1459" spans="1:5" ht="20" customHeight="1">
      <c r="A1459" s="27">
        <v>31</v>
      </c>
      <c r="B1459" s="24">
        <v>32</v>
      </c>
      <c r="C1459" s="21" t="s">
        <v>169477</v>
      </c>
      <c r="D1459" s="23"/>
      <c r="E1459" s="23"/>
    </row>
    <row r="1460" spans="1:5" ht="20" customHeight="1">
      <c r="A1460" s="27">
        <v>31</v>
      </c>
      <c r="B1460" s="24">
        <v>33</v>
      </c>
      <c r="C1460" s="21" t="s">
        <v>169477</v>
      </c>
      <c r="D1460" s="23"/>
      <c r="E1460" s="23"/>
    </row>
    <row r="1461" spans="1:5" ht="20" customHeight="1">
      <c r="A1461" s="27">
        <v>31</v>
      </c>
      <c r="B1461" s="24">
        <v>34</v>
      </c>
      <c r="C1461" s="21" t="s">
        <v>169437</v>
      </c>
      <c r="D1461" s="23"/>
      <c r="E1461" s="23"/>
    </row>
    <row r="1462" spans="1:5" ht="20" customHeight="1">
      <c r="A1462" s="27">
        <v>31</v>
      </c>
      <c r="B1462" s="24">
        <v>35</v>
      </c>
      <c r="C1462" s="21" t="s">
        <v>169501</v>
      </c>
      <c r="D1462" s="23"/>
      <c r="E1462" s="23"/>
    </row>
    <row r="1463" spans="1:5" ht="20" customHeight="1">
      <c r="A1463" s="27">
        <v>31</v>
      </c>
      <c r="B1463" s="24">
        <v>36</v>
      </c>
      <c r="C1463" s="21" t="s">
        <v>169466</v>
      </c>
      <c r="D1463" s="23"/>
      <c r="E1463" s="23"/>
    </row>
    <row r="1464" spans="1:5" ht="20" customHeight="1">
      <c r="A1464" s="27">
        <v>31</v>
      </c>
      <c r="B1464" s="24">
        <v>37</v>
      </c>
      <c r="C1464" s="21" t="s">
        <v>169438</v>
      </c>
      <c r="D1464" s="23"/>
      <c r="E1464" s="23"/>
    </row>
    <row r="1465" spans="1:5" ht="20" customHeight="1">
      <c r="A1465" s="27">
        <v>31</v>
      </c>
      <c r="B1465" s="24">
        <v>38</v>
      </c>
      <c r="C1465" s="21" t="s">
        <v>169477</v>
      </c>
      <c r="D1465" s="23"/>
      <c r="E1465" s="23"/>
    </row>
    <row r="1466" spans="1:5" ht="20" customHeight="1">
      <c r="A1466" s="27">
        <v>31</v>
      </c>
      <c r="B1466" s="24">
        <v>39</v>
      </c>
      <c r="C1466" s="21" t="s">
        <v>169462</v>
      </c>
      <c r="D1466" s="23"/>
      <c r="E1466" s="23"/>
    </row>
    <row r="1467" spans="1:5" ht="20" customHeight="1">
      <c r="A1467" s="27">
        <v>31</v>
      </c>
      <c r="B1467" s="24">
        <v>40</v>
      </c>
      <c r="C1467" s="21" t="s">
        <v>14798</v>
      </c>
      <c r="D1467" s="23"/>
      <c r="E1467" s="23"/>
    </row>
    <row r="1468" spans="1:5" ht="20" customHeight="1">
      <c r="A1468" s="27">
        <v>31</v>
      </c>
      <c r="B1468" s="24">
        <v>41</v>
      </c>
      <c r="C1468" s="21" t="s">
        <v>169501</v>
      </c>
      <c r="D1468" s="23"/>
      <c r="E1468" s="23"/>
    </row>
    <row r="1469" spans="1:5" ht="20" customHeight="1">
      <c r="A1469" s="27">
        <v>31</v>
      </c>
      <c r="B1469" s="24">
        <v>42</v>
      </c>
      <c r="C1469" s="21" t="s">
        <v>169434</v>
      </c>
      <c r="D1469" s="23"/>
      <c r="E1469" s="23"/>
    </row>
    <row r="1470" spans="1:5" ht="20" customHeight="1">
      <c r="A1470" s="27">
        <v>31</v>
      </c>
      <c r="B1470" s="24">
        <v>43</v>
      </c>
      <c r="C1470" s="21" t="s">
        <v>169446</v>
      </c>
      <c r="D1470" s="23"/>
      <c r="E1470" s="23"/>
    </row>
    <row r="1471" spans="1:5" ht="20" customHeight="1">
      <c r="A1471" s="27">
        <v>31</v>
      </c>
      <c r="B1471" s="24">
        <v>44</v>
      </c>
      <c r="C1471" s="21" t="s">
        <v>169466</v>
      </c>
      <c r="D1471" s="23"/>
      <c r="E1471" s="23"/>
    </row>
    <row r="1472" spans="1:5" ht="20" customHeight="1">
      <c r="A1472" s="27">
        <v>31</v>
      </c>
      <c r="B1472" s="24">
        <v>45</v>
      </c>
      <c r="C1472" s="21" t="s">
        <v>169493</v>
      </c>
      <c r="D1472" s="23"/>
      <c r="E1472" s="23"/>
    </row>
    <row r="1473" spans="1:5" ht="20" customHeight="1">
      <c r="A1473" s="27">
        <v>31</v>
      </c>
      <c r="B1473" s="24">
        <v>46</v>
      </c>
      <c r="C1473" s="21" t="s">
        <v>169471</v>
      </c>
      <c r="D1473" s="23"/>
      <c r="E1473" s="23"/>
    </row>
    <row r="1474" spans="1:5" ht="20" customHeight="1">
      <c r="A1474" s="27">
        <v>31</v>
      </c>
      <c r="B1474" s="24">
        <v>47</v>
      </c>
      <c r="C1474" s="21" t="s">
        <v>169457</v>
      </c>
      <c r="D1474" s="23"/>
      <c r="E1474" s="23"/>
    </row>
    <row r="1475" spans="1:5" ht="20" customHeight="1">
      <c r="A1475" s="27">
        <v>31</v>
      </c>
      <c r="B1475" s="24">
        <v>48</v>
      </c>
      <c r="C1475" s="21" t="s">
        <v>169506</v>
      </c>
      <c r="D1475" s="23"/>
      <c r="E1475" s="23"/>
    </row>
    <row r="1476" spans="1:5" ht="20" customHeight="1">
      <c r="A1476" s="27">
        <v>31</v>
      </c>
      <c r="B1476" s="24">
        <v>49</v>
      </c>
      <c r="C1476" s="21" t="s">
        <v>169445</v>
      </c>
      <c r="D1476" s="23"/>
      <c r="E1476" s="23"/>
    </row>
    <row r="1477" spans="1:5" ht="20" customHeight="1">
      <c r="A1477" s="27">
        <v>31</v>
      </c>
      <c r="B1477" s="24">
        <v>50</v>
      </c>
      <c r="C1477" s="21" t="s">
        <v>169464</v>
      </c>
      <c r="D1477" s="23"/>
      <c r="E1477" s="23"/>
    </row>
    <row r="1478" spans="1:5" ht="20" customHeight="1">
      <c r="A1478" s="27">
        <v>31</v>
      </c>
      <c r="B1478" s="24">
        <v>51</v>
      </c>
      <c r="C1478" s="21" t="s">
        <v>169508</v>
      </c>
      <c r="D1478" s="23"/>
      <c r="E1478" s="23"/>
    </row>
    <row r="1479" spans="1:5" ht="20" customHeight="1">
      <c r="A1479" s="27">
        <v>31</v>
      </c>
      <c r="B1479" s="24">
        <v>52</v>
      </c>
      <c r="C1479" s="21" t="s">
        <v>169431</v>
      </c>
      <c r="D1479" s="23"/>
      <c r="E1479" s="23"/>
    </row>
    <row r="1480" spans="1:5" ht="20" customHeight="1">
      <c r="A1480" s="27">
        <v>31</v>
      </c>
      <c r="B1480" s="24">
        <v>53</v>
      </c>
      <c r="C1480" s="21" t="s">
        <v>169504</v>
      </c>
      <c r="D1480" s="23"/>
      <c r="E1480" s="23"/>
    </row>
    <row r="1481" spans="1:5" ht="20" customHeight="1">
      <c r="A1481" s="27">
        <v>31</v>
      </c>
      <c r="B1481" s="24">
        <v>54</v>
      </c>
      <c r="C1481" s="21" t="s">
        <v>169467</v>
      </c>
      <c r="D1481" s="23"/>
      <c r="E1481" s="23"/>
    </row>
    <row r="1482" spans="1:5" ht="20" customHeight="1">
      <c r="A1482" s="27">
        <v>31</v>
      </c>
      <c r="B1482" s="24">
        <v>55</v>
      </c>
      <c r="C1482" s="21" t="s">
        <v>169467</v>
      </c>
      <c r="D1482" s="23"/>
      <c r="E1482" s="23"/>
    </row>
    <row r="1483" spans="1:5" ht="20" customHeight="1">
      <c r="A1483" s="27">
        <v>31</v>
      </c>
      <c r="B1483" s="24">
        <v>56</v>
      </c>
      <c r="C1483" s="21" t="s">
        <v>169457</v>
      </c>
      <c r="D1483" s="23"/>
      <c r="E1483" s="23"/>
    </row>
    <row r="1484" spans="1:5" ht="20" customHeight="1">
      <c r="A1484" s="27">
        <v>31</v>
      </c>
      <c r="B1484" s="24">
        <v>57</v>
      </c>
      <c r="C1484" s="21" t="s">
        <v>169445</v>
      </c>
      <c r="D1484" s="23"/>
      <c r="E1484" s="23"/>
    </row>
    <row r="1485" spans="1:5" ht="20" customHeight="1">
      <c r="A1485" s="27">
        <v>31</v>
      </c>
      <c r="B1485" s="24">
        <v>58</v>
      </c>
      <c r="C1485" s="21" t="s">
        <v>169458</v>
      </c>
      <c r="D1485" s="23"/>
      <c r="E1485" s="23"/>
    </row>
    <row r="1486" spans="1:5" ht="20" customHeight="1">
      <c r="A1486" s="27">
        <v>31</v>
      </c>
      <c r="B1486" s="24">
        <v>59</v>
      </c>
      <c r="C1486" s="21" t="s">
        <v>169516</v>
      </c>
      <c r="D1486" s="23"/>
      <c r="E1486" s="23"/>
    </row>
    <row r="1487" spans="1:5" ht="20" customHeight="1">
      <c r="A1487" s="27">
        <v>31</v>
      </c>
      <c r="B1487" s="24">
        <v>60</v>
      </c>
      <c r="C1487" s="21" t="s">
        <v>169445</v>
      </c>
      <c r="D1487" s="23"/>
      <c r="E1487" s="23"/>
    </row>
    <row r="1488" spans="1:5" ht="20" customHeight="1">
      <c r="A1488" s="27">
        <v>31</v>
      </c>
      <c r="B1488" s="24">
        <v>61</v>
      </c>
      <c r="C1488" s="21" t="s">
        <v>169477</v>
      </c>
      <c r="D1488" s="23"/>
      <c r="E1488" s="23"/>
    </row>
    <row r="1489" spans="1:5" ht="20" customHeight="1">
      <c r="A1489" s="27">
        <v>31</v>
      </c>
      <c r="B1489" s="24">
        <v>62</v>
      </c>
      <c r="C1489" s="21" t="s">
        <v>169459</v>
      </c>
      <c r="D1489" s="23"/>
      <c r="E1489" s="23"/>
    </row>
    <row r="1490" spans="1:5" ht="20" customHeight="1">
      <c r="A1490" s="27">
        <v>31</v>
      </c>
      <c r="B1490" s="24">
        <v>63</v>
      </c>
      <c r="C1490" s="21" t="s">
        <v>169453</v>
      </c>
      <c r="D1490" s="23"/>
      <c r="E1490" s="23"/>
    </row>
    <row r="1491" spans="1:5" ht="20" customHeight="1">
      <c r="A1491" s="27">
        <v>32</v>
      </c>
      <c r="B1491" s="24">
        <v>32</v>
      </c>
      <c r="C1491" s="21" t="s">
        <v>169433</v>
      </c>
      <c r="D1491" s="23"/>
      <c r="E1491" s="23"/>
    </row>
    <row r="1492" spans="1:5" ht="20" customHeight="1">
      <c r="A1492" s="27">
        <v>32</v>
      </c>
      <c r="B1492" s="24">
        <v>33</v>
      </c>
      <c r="C1492" s="21" t="s">
        <v>169458</v>
      </c>
      <c r="D1492" s="23"/>
      <c r="E1492" s="23"/>
    </row>
    <row r="1493" spans="1:5" ht="20" customHeight="1">
      <c r="A1493" s="27">
        <v>32</v>
      </c>
      <c r="B1493" s="24">
        <v>34</v>
      </c>
      <c r="C1493" s="21" t="s">
        <v>169477</v>
      </c>
      <c r="D1493" s="23"/>
      <c r="E1493" s="23"/>
    </row>
    <row r="1494" spans="1:5" ht="20" customHeight="1">
      <c r="A1494" s="27">
        <v>32</v>
      </c>
      <c r="B1494" s="24">
        <v>35</v>
      </c>
      <c r="C1494" s="21" t="s">
        <v>169437</v>
      </c>
      <c r="D1494" s="23"/>
      <c r="E1494" s="23"/>
    </row>
    <row r="1495" spans="1:5" ht="20" customHeight="1">
      <c r="A1495" s="27">
        <v>32</v>
      </c>
      <c r="B1495" s="24">
        <v>36</v>
      </c>
      <c r="C1495" s="21" t="s">
        <v>169457</v>
      </c>
      <c r="D1495" s="23"/>
      <c r="E1495" s="23"/>
    </row>
    <row r="1496" spans="1:5" ht="20" customHeight="1">
      <c r="A1496" s="27">
        <v>32</v>
      </c>
      <c r="B1496" s="24">
        <v>37</v>
      </c>
      <c r="C1496" s="21" t="s">
        <v>169466</v>
      </c>
      <c r="D1496" s="23"/>
      <c r="E1496" s="23"/>
    </row>
    <row r="1497" spans="1:5" ht="20" customHeight="1">
      <c r="A1497" s="27">
        <v>32</v>
      </c>
      <c r="B1497" s="24">
        <v>38</v>
      </c>
      <c r="C1497" s="21" t="s">
        <v>169438</v>
      </c>
      <c r="D1497" s="23"/>
      <c r="E1497" s="23"/>
    </row>
    <row r="1498" spans="1:5" ht="20" customHeight="1">
      <c r="A1498" s="27">
        <v>32</v>
      </c>
      <c r="B1498" s="24">
        <v>39</v>
      </c>
      <c r="C1498" s="21" t="s">
        <v>169477</v>
      </c>
      <c r="D1498" s="23"/>
      <c r="E1498" s="23"/>
    </row>
    <row r="1499" spans="1:5" ht="20" customHeight="1">
      <c r="A1499" s="27">
        <v>32</v>
      </c>
      <c r="B1499" s="24">
        <v>40</v>
      </c>
      <c r="C1499" s="21" t="s">
        <v>169462</v>
      </c>
      <c r="D1499" s="23"/>
      <c r="E1499" s="23"/>
    </row>
    <row r="1500" spans="1:5" ht="20" customHeight="1">
      <c r="A1500" s="27">
        <v>32</v>
      </c>
      <c r="B1500" s="24">
        <v>41</v>
      </c>
      <c r="C1500" s="21" t="s">
        <v>169460</v>
      </c>
      <c r="D1500" s="23"/>
      <c r="E1500" s="23"/>
    </row>
    <row r="1501" spans="1:5" ht="20" customHeight="1">
      <c r="A1501" s="27">
        <v>32</v>
      </c>
      <c r="B1501" s="24">
        <v>42</v>
      </c>
      <c r="C1501" s="21" t="s">
        <v>169477</v>
      </c>
      <c r="D1501" s="23"/>
      <c r="E1501" s="23"/>
    </row>
    <row r="1502" spans="1:5" ht="20" customHeight="1">
      <c r="A1502" s="27">
        <v>32</v>
      </c>
      <c r="B1502" s="24">
        <v>43</v>
      </c>
      <c r="C1502" s="21" t="s">
        <v>169521</v>
      </c>
      <c r="D1502" s="23"/>
      <c r="E1502" s="23"/>
    </row>
    <row r="1503" spans="1:5" ht="20" customHeight="1">
      <c r="A1503" s="27">
        <v>32</v>
      </c>
      <c r="B1503" s="24">
        <v>44</v>
      </c>
      <c r="C1503" s="21" t="s">
        <v>169437</v>
      </c>
      <c r="D1503" s="23"/>
      <c r="E1503" s="23"/>
    </row>
    <row r="1504" spans="1:5" ht="20" customHeight="1">
      <c r="A1504" s="27">
        <v>32</v>
      </c>
      <c r="B1504" s="24">
        <v>45</v>
      </c>
      <c r="C1504" s="21" t="s">
        <v>169506</v>
      </c>
      <c r="D1504" s="23"/>
      <c r="E1504" s="23"/>
    </row>
    <row r="1505" spans="1:5" ht="20" customHeight="1">
      <c r="A1505" s="27">
        <v>32</v>
      </c>
      <c r="B1505" s="24">
        <v>46</v>
      </c>
      <c r="C1505" s="21" t="s">
        <v>169493</v>
      </c>
      <c r="D1505" s="23"/>
      <c r="E1505" s="23"/>
    </row>
    <row r="1506" spans="1:5" ht="20" customHeight="1">
      <c r="A1506" s="27">
        <v>32</v>
      </c>
      <c r="B1506" s="24">
        <v>47</v>
      </c>
      <c r="C1506" s="21" t="s">
        <v>169471</v>
      </c>
      <c r="D1506" s="23"/>
      <c r="E1506" s="23"/>
    </row>
    <row r="1507" spans="1:5" ht="20" customHeight="1">
      <c r="A1507" s="27">
        <v>32</v>
      </c>
      <c r="B1507" s="24">
        <v>48</v>
      </c>
      <c r="C1507" s="21" t="s">
        <v>169488</v>
      </c>
      <c r="D1507" s="23"/>
      <c r="E1507" s="23"/>
    </row>
    <row r="1508" spans="1:5" ht="20" customHeight="1">
      <c r="A1508" s="27">
        <v>32</v>
      </c>
      <c r="B1508" s="24">
        <v>49</v>
      </c>
      <c r="C1508" s="21" t="s">
        <v>169457</v>
      </c>
      <c r="D1508" s="23"/>
      <c r="E1508" s="23"/>
    </row>
    <row r="1509" spans="1:5" ht="20" customHeight="1">
      <c r="A1509" s="27">
        <v>32</v>
      </c>
      <c r="B1509" s="24">
        <v>50</v>
      </c>
      <c r="C1509" s="21" t="s">
        <v>169504</v>
      </c>
      <c r="D1509" s="23"/>
      <c r="E1509" s="23"/>
    </row>
    <row r="1510" spans="1:5" ht="20" customHeight="1">
      <c r="A1510" s="27">
        <v>32</v>
      </c>
      <c r="B1510" s="24">
        <v>51</v>
      </c>
      <c r="C1510" s="21" t="s">
        <v>169482</v>
      </c>
      <c r="D1510" s="23"/>
      <c r="E1510" s="23"/>
    </row>
    <row r="1511" spans="1:5" ht="20" customHeight="1">
      <c r="A1511" s="27">
        <v>32</v>
      </c>
      <c r="B1511" s="24">
        <v>52</v>
      </c>
      <c r="C1511" s="21" t="s">
        <v>169508</v>
      </c>
      <c r="D1511" s="23"/>
      <c r="E1511" s="23"/>
    </row>
    <row r="1512" spans="1:5" ht="20" customHeight="1">
      <c r="A1512" s="27">
        <v>32</v>
      </c>
      <c r="B1512" s="24">
        <v>53</v>
      </c>
      <c r="C1512" s="21" t="s">
        <v>169508</v>
      </c>
      <c r="D1512" s="23"/>
      <c r="E1512" s="23"/>
    </row>
    <row r="1513" spans="1:5" ht="20" customHeight="1">
      <c r="A1513" s="27">
        <v>32</v>
      </c>
      <c r="B1513" s="24">
        <v>54</v>
      </c>
      <c r="C1513" s="21" t="s">
        <v>169451</v>
      </c>
      <c r="D1513" s="23"/>
      <c r="E1513" s="23"/>
    </row>
    <row r="1514" spans="1:5" ht="20" customHeight="1">
      <c r="A1514" s="27">
        <v>32</v>
      </c>
      <c r="B1514" s="24">
        <v>55</v>
      </c>
      <c r="C1514" s="21" t="s">
        <v>169467</v>
      </c>
      <c r="D1514" s="23"/>
      <c r="E1514" s="23"/>
    </row>
    <row r="1515" spans="1:5" ht="20" customHeight="1">
      <c r="A1515" s="27">
        <v>32</v>
      </c>
      <c r="B1515" s="24">
        <v>56</v>
      </c>
      <c r="C1515" s="21" t="s">
        <v>169467</v>
      </c>
      <c r="D1515" s="23"/>
      <c r="E1515" s="23"/>
    </row>
    <row r="1516" spans="1:5" ht="20" customHeight="1">
      <c r="A1516" s="27">
        <v>32</v>
      </c>
      <c r="B1516" s="24">
        <v>57</v>
      </c>
      <c r="C1516" s="21" t="s">
        <v>169468</v>
      </c>
      <c r="D1516" s="23"/>
      <c r="E1516" s="23"/>
    </row>
    <row r="1517" spans="1:5" ht="20" customHeight="1">
      <c r="A1517" s="27">
        <v>32</v>
      </c>
      <c r="B1517" s="24">
        <v>58</v>
      </c>
      <c r="C1517" s="21" t="s">
        <v>169445</v>
      </c>
      <c r="D1517" s="23"/>
      <c r="E1517" s="23"/>
    </row>
    <row r="1518" spans="1:5" ht="20" customHeight="1">
      <c r="A1518" s="27">
        <v>32</v>
      </c>
      <c r="B1518" s="24">
        <v>59</v>
      </c>
      <c r="C1518" s="21" t="s">
        <v>169458</v>
      </c>
      <c r="D1518" s="23"/>
      <c r="E1518" s="23"/>
    </row>
    <row r="1519" spans="1:5" ht="20" customHeight="1">
      <c r="A1519" s="27">
        <v>32</v>
      </c>
      <c r="B1519" s="24">
        <v>60</v>
      </c>
      <c r="C1519" s="21" t="s">
        <v>169516</v>
      </c>
      <c r="D1519" s="23"/>
      <c r="E1519" s="23"/>
    </row>
    <row r="1520" spans="1:5" ht="20" customHeight="1">
      <c r="A1520" s="27">
        <v>32</v>
      </c>
      <c r="B1520" s="24">
        <v>61</v>
      </c>
      <c r="C1520" s="21" t="s">
        <v>169488</v>
      </c>
      <c r="D1520" s="23"/>
      <c r="E1520" s="23"/>
    </row>
    <row r="1521" spans="1:5" ht="20" customHeight="1">
      <c r="A1521" s="27">
        <v>32</v>
      </c>
      <c r="B1521" s="24">
        <v>62</v>
      </c>
      <c r="C1521" s="21" t="s">
        <v>169469</v>
      </c>
      <c r="D1521" s="23"/>
      <c r="E1521" s="23"/>
    </row>
    <row r="1522" spans="1:5" ht="20" customHeight="1">
      <c r="A1522" s="27">
        <v>32</v>
      </c>
      <c r="B1522" s="24">
        <v>63</v>
      </c>
      <c r="C1522" s="21" t="s">
        <v>169453</v>
      </c>
      <c r="D1522" s="23"/>
      <c r="E1522" s="23"/>
    </row>
    <row r="1523" spans="1:5" ht="20" customHeight="1">
      <c r="A1523" s="27">
        <v>33</v>
      </c>
      <c r="B1523" s="24">
        <v>33</v>
      </c>
      <c r="C1523" s="21" t="s">
        <v>169451</v>
      </c>
      <c r="D1523" s="23"/>
      <c r="E1523" s="23"/>
    </row>
    <row r="1524" spans="1:5" ht="20" customHeight="1">
      <c r="A1524" s="27">
        <v>33</v>
      </c>
      <c r="B1524" s="24">
        <v>34</v>
      </c>
      <c r="C1524" s="21" t="s">
        <v>169458</v>
      </c>
      <c r="D1524" s="23"/>
      <c r="E1524" s="23"/>
    </row>
    <row r="1525" spans="1:5" ht="20" customHeight="1">
      <c r="A1525" s="27">
        <v>33</v>
      </c>
      <c r="B1525" s="24">
        <v>35</v>
      </c>
      <c r="C1525" s="21" t="s">
        <v>169477</v>
      </c>
      <c r="D1525" s="23"/>
      <c r="E1525" s="23"/>
    </row>
    <row r="1526" spans="1:5" ht="20" customHeight="1">
      <c r="A1526" s="27">
        <v>33</v>
      </c>
      <c r="B1526" s="24">
        <v>36</v>
      </c>
      <c r="C1526" s="21" t="s">
        <v>169521</v>
      </c>
      <c r="D1526" s="23"/>
      <c r="E1526" s="23"/>
    </row>
    <row r="1527" spans="1:5" ht="20" customHeight="1">
      <c r="A1527" s="27">
        <v>33</v>
      </c>
      <c r="B1527" s="24">
        <v>37</v>
      </c>
      <c r="C1527" s="21" t="s">
        <v>169457</v>
      </c>
      <c r="D1527" s="23"/>
      <c r="E1527" s="23"/>
    </row>
    <row r="1528" spans="1:5" ht="20" customHeight="1">
      <c r="A1528" s="27">
        <v>33</v>
      </c>
      <c r="B1528" s="24">
        <v>38</v>
      </c>
      <c r="C1528" s="21" t="s">
        <v>169466</v>
      </c>
      <c r="D1528" s="23"/>
      <c r="E1528" s="23"/>
    </row>
    <row r="1529" spans="1:5" ht="20" customHeight="1">
      <c r="A1529" s="27">
        <v>33</v>
      </c>
      <c r="B1529" s="24">
        <v>39</v>
      </c>
      <c r="C1529" s="21" t="s">
        <v>169438</v>
      </c>
      <c r="D1529" s="23"/>
      <c r="E1529" s="23"/>
    </row>
    <row r="1530" spans="1:5" ht="20" customHeight="1">
      <c r="A1530" s="27">
        <v>33</v>
      </c>
      <c r="B1530" s="24">
        <v>40</v>
      </c>
      <c r="C1530" s="21" t="s">
        <v>169477</v>
      </c>
      <c r="D1530" s="23"/>
      <c r="E1530" s="23"/>
    </row>
    <row r="1531" spans="1:5" ht="20" customHeight="1">
      <c r="A1531" s="27">
        <v>33</v>
      </c>
      <c r="B1531" s="24">
        <v>41</v>
      </c>
      <c r="C1531" s="21" t="s">
        <v>169471</v>
      </c>
      <c r="D1531" s="23"/>
      <c r="E1531" s="23"/>
    </row>
    <row r="1532" spans="1:5" ht="20" customHeight="1">
      <c r="A1532" s="27">
        <v>33</v>
      </c>
      <c r="B1532" s="24">
        <v>42</v>
      </c>
      <c r="C1532" s="21" t="s">
        <v>169499</v>
      </c>
      <c r="D1532" s="23"/>
      <c r="E1532" s="23"/>
    </row>
    <row r="1533" spans="1:5" ht="20" customHeight="1">
      <c r="A1533" s="27">
        <v>33</v>
      </c>
      <c r="B1533" s="24">
        <v>43</v>
      </c>
      <c r="C1533" s="21" t="s">
        <v>169521</v>
      </c>
      <c r="D1533" s="23"/>
      <c r="E1533" s="23"/>
    </row>
    <row r="1534" spans="1:5" ht="20" customHeight="1">
      <c r="A1534" s="27">
        <v>33</v>
      </c>
      <c r="B1534" s="24">
        <v>44</v>
      </c>
      <c r="C1534" s="21" t="s">
        <v>169464</v>
      </c>
      <c r="D1534" s="23"/>
      <c r="E1534" s="23"/>
    </row>
    <row r="1535" spans="1:5" ht="20" customHeight="1">
      <c r="A1535" s="27">
        <v>33</v>
      </c>
      <c r="B1535" s="24">
        <v>45</v>
      </c>
      <c r="C1535" s="21" t="s">
        <v>169521</v>
      </c>
      <c r="D1535" s="23"/>
      <c r="E1535" s="23"/>
    </row>
    <row r="1536" spans="1:5" ht="20" customHeight="1">
      <c r="A1536" s="27">
        <v>33</v>
      </c>
      <c r="B1536" s="24">
        <v>46</v>
      </c>
      <c r="C1536" s="21" t="s">
        <v>169506</v>
      </c>
      <c r="D1536" s="23"/>
      <c r="E1536" s="23"/>
    </row>
    <row r="1537" spans="1:5" ht="20" customHeight="1">
      <c r="A1537" s="27">
        <v>33</v>
      </c>
      <c r="B1537" s="24">
        <v>47</v>
      </c>
      <c r="C1537" s="21" t="s">
        <v>169493</v>
      </c>
      <c r="D1537" s="23"/>
      <c r="E1537" s="23"/>
    </row>
    <row r="1538" spans="1:5" ht="20" customHeight="1">
      <c r="A1538" s="27">
        <v>33</v>
      </c>
      <c r="B1538" s="24">
        <v>48</v>
      </c>
      <c r="C1538" s="21" t="s">
        <v>169455</v>
      </c>
      <c r="D1538" s="23"/>
      <c r="E1538" s="23"/>
    </row>
    <row r="1539" spans="1:5" ht="20" customHeight="1">
      <c r="A1539" s="27">
        <v>33</v>
      </c>
      <c r="B1539" s="24">
        <v>49</v>
      </c>
      <c r="C1539" s="21" t="s">
        <v>169508</v>
      </c>
      <c r="D1539" s="23"/>
      <c r="E1539" s="23"/>
    </row>
    <row r="1540" spans="1:5" ht="20" customHeight="1">
      <c r="A1540" s="27">
        <v>33</v>
      </c>
      <c r="B1540" s="24">
        <v>50</v>
      </c>
      <c r="C1540" s="21" t="s">
        <v>169457</v>
      </c>
      <c r="D1540" s="23"/>
      <c r="E1540" s="23"/>
    </row>
    <row r="1541" spans="1:5" ht="20" customHeight="1">
      <c r="A1541" s="27">
        <v>33</v>
      </c>
      <c r="B1541" s="24">
        <v>51</v>
      </c>
      <c r="C1541" s="21" t="s">
        <v>169508</v>
      </c>
      <c r="D1541" s="23"/>
      <c r="E1541" s="23"/>
    </row>
    <row r="1542" spans="1:5" ht="20" customHeight="1">
      <c r="A1542" s="27">
        <v>33</v>
      </c>
      <c r="B1542" s="24">
        <v>52</v>
      </c>
      <c r="C1542" s="21" t="s">
        <v>169482</v>
      </c>
      <c r="D1542" s="23"/>
      <c r="E1542" s="23"/>
    </row>
    <row r="1543" spans="1:5" ht="20" customHeight="1">
      <c r="A1543" s="27">
        <v>33</v>
      </c>
      <c r="B1543" s="24">
        <v>53</v>
      </c>
      <c r="C1543" s="21" t="s">
        <v>169451</v>
      </c>
      <c r="D1543" s="23"/>
      <c r="E1543" s="23"/>
    </row>
    <row r="1544" spans="1:5" ht="20" customHeight="1">
      <c r="A1544" s="27">
        <v>33</v>
      </c>
      <c r="B1544" s="24">
        <v>54</v>
      </c>
      <c r="C1544" s="21" t="s">
        <v>169447</v>
      </c>
      <c r="D1544" s="23"/>
      <c r="E1544" s="23"/>
    </row>
    <row r="1545" spans="1:5" ht="20" customHeight="1">
      <c r="A1545" s="27">
        <v>33</v>
      </c>
      <c r="B1545" s="24">
        <v>55</v>
      </c>
      <c r="C1545" s="21" t="s">
        <v>169451</v>
      </c>
      <c r="D1545" s="23"/>
      <c r="E1545" s="23"/>
    </row>
    <row r="1546" spans="1:5" ht="20" customHeight="1">
      <c r="A1546" s="27">
        <v>33</v>
      </c>
      <c r="B1546" s="24">
        <v>56</v>
      </c>
      <c r="C1546" s="21" t="s">
        <v>169467</v>
      </c>
      <c r="D1546" s="23"/>
      <c r="E1546" s="23"/>
    </row>
    <row r="1547" spans="1:5" ht="20" customHeight="1">
      <c r="A1547" s="27">
        <v>33</v>
      </c>
      <c r="B1547" s="24">
        <v>57</v>
      </c>
      <c r="C1547" s="21" t="s">
        <v>169468</v>
      </c>
      <c r="D1547" s="23"/>
      <c r="E1547" s="23"/>
    </row>
    <row r="1548" spans="1:5" ht="20" customHeight="1">
      <c r="A1548" s="27">
        <v>33</v>
      </c>
      <c r="B1548" s="24">
        <v>58</v>
      </c>
      <c r="C1548" s="21" t="s">
        <v>169468</v>
      </c>
      <c r="D1548" s="23"/>
      <c r="E1548" s="23"/>
    </row>
    <row r="1549" spans="1:5" ht="20" customHeight="1">
      <c r="A1549" s="27">
        <v>33</v>
      </c>
      <c r="B1549" s="24">
        <v>59</v>
      </c>
      <c r="C1549" s="21" t="s">
        <v>169445</v>
      </c>
      <c r="D1549" s="23"/>
      <c r="E1549" s="23"/>
    </row>
    <row r="1550" spans="1:5" ht="20" customHeight="1">
      <c r="A1550" s="27">
        <v>33</v>
      </c>
      <c r="B1550" s="24">
        <v>60</v>
      </c>
      <c r="C1550" s="21" t="s">
        <v>169458</v>
      </c>
      <c r="D1550" s="23"/>
      <c r="E1550" s="23"/>
    </row>
    <row r="1551" spans="1:5" ht="20" customHeight="1">
      <c r="A1551" s="27">
        <v>33</v>
      </c>
      <c r="B1551" s="24">
        <v>61</v>
      </c>
      <c r="C1551" s="21" t="s">
        <v>169431</v>
      </c>
      <c r="D1551" s="23"/>
      <c r="E1551" s="23"/>
    </row>
    <row r="1552" spans="1:5" ht="20" customHeight="1">
      <c r="A1552" s="27">
        <v>33</v>
      </c>
      <c r="B1552" s="24">
        <v>62</v>
      </c>
      <c r="C1552" s="21" t="s">
        <v>169483</v>
      </c>
      <c r="D1552" s="23"/>
      <c r="E1552" s="23"/>
    </row>
    <row r="1553" spans="1:5" ht="20" customHeight="1">
      <c r="A1553" s="27">
        <v>33</v>
      </c>
      <c r="B1553" s="24">
        <v>63</v>
      </c>
      <c r="C1553" s="21" t="s">
        <v>169453</v>
      </c>
      <c r="D1553" s="23"/>
      <c r="E1553" s="23"/>
    </row>
    <row r="1554" spans="1:5" ht="20" customHeight="1">
      <c r="A1554" s="27">
        <v>34</v>
      </c>
      <c r="B1554" s="24">
        <v>34</v>
      </c>
      <c r="C1554" s="21" t="s">
        <v>169486</v>
      </c>
      <c r="D1554" s="23"/>
      <c r="E1554" s="23"/>
    </row>
    <row r="1555" spans="1:5" ht="20" customHeight="1">
      <c r="A1555" s="27">
        <v>34</v>
      </c>
      <c r="B1555" s="24">
        <v>35</v>
      </c>
      <c r="C1555" s="21" t="s">
        <v>169439</v>
      </c>
      <c r="D1555" s="23"/>
      <c r="E1555" s="23"/>
    </row>
    <row r="1556" spans="1:5" ht="20" customHeight="1">
      <c r="A1556" s="27">
        <v>34</v>
      </c>
      <c r="B1556" s="24">
        <v>36</v>
      </c>
      <c r="C1556" s="21" t="s">
        <v>169477</v>
      </c>
      <c r="D1556" s="23"/>
      <c r="E1556" s="23"/>
    </row>
    <row r="1557" spans="1:5" ht="20" customHeight="1">
      <c r="A1557" s="27">
        <v>34</v>
      </c>
      <c r="B1557" s="24">
        <v>37</v>
      </c>
      <c r="C1557" s="21" t="s">
        <v>169480</v>
      </c>
      <c r="D1557" s="23"/>
      <c r="E1557" s="23"/>
    </row>
    <row r="1558" spans="1:5" ht="20" customHeight="1">
      <c r="A1558" s="27">
        <v>34</v>
      </c>
      <c r="B1558" s="24">
        <v>38</v>
      </c>
      <c r="C1558" s="21" t="s">
        <v>169492</v>
      </c>
      <c r="D1558" s="23"/>
      <c r="E1558" s="23"/>
    </row>
    <row r="1559" spans="1:5" ht="20" customHeight="1">
      <c r="A1559" s="27">
        <v>34</v>
      </c>
      <c r="B1559" s="24">
        <v>39</v>
      </c>
      <c r="C1559" s="21" t="s">
        <v>169492</v>
      </c>
      <c r="D1559" s="23"/>
      <c r="E1559" s="23"/>
    </row>
    <row r="1560" spans="1:5" ht="20" customHeight="1">
      <c r="A1560" s="27">
        <v>34</v>
      </c>
      <c r="B1560" s="24">
        <v>40</v>
      </c>
      <c r="C1560" s="21" t="s">
        <v>169524</v>
      </c>
      <c r="D1560" s="23"/>
      <c r="E1560" s="23"/>
    </row>
    <row r="1561" spans="1:5" ht="20" customHeight="1">
      <c r="A1561" s="27">
        <v>34</v>
      </c>
      <c r="B1561" s="24">
        <v>41</v>
      </c>
      <c r="C1561" s="21" t="s">
        <v>169477</v>
      </c>
      <c r="D1561" s="23"/>
      <c r="E1561" s="23"/>
    </row>
    <row r="1562" spans="1:5" ht="20" customHeight="1">
      <c r="A1562" s="27">
        <v>34</v>
      </c>
      <c r="B1562" s="24">
        <v>42</v>
      </c>
      <c r="C1562" s="21" t="s">
        <v>169471</v>
      </c>
      <c r="D1562" s="23"/>
      <c r="E1562" s="23"/>
    </row>
    <row r="1563" spans="1:5" ht="20" customHeight="1">
      <c r="A1563" s="27">
        <v>34</v>
      </c>
      <c r="B1563" s="24">
        <v>43</v>
      </c>
      <c r="C1563" s="21" t="s">
        <v>169499</v>
      </c>
      <c r="D1563" s="23"/>
      <c r="E1563" s="23"/>
    </row>
    <row r="1564" spans="1:5" ht="20" customHeight="1">
      <c r="A1564" s="27">
        <v>34</v>
      </c>
      <c r="B1564" s="24">
        <v>44</v>
      </c>
      <c r="C1564" s="21" t="s">
        <v>14955</v>
      </c>
      <c r="D1564" s="23"/>
      <c r="E1564" s="23"/>
    </row>
    <row r="1565" spans="1:5" ht="20" customHeight="1">
      <c r="A1565" s="27">
        <v>34</v>
      </c>
      <c r="B1565" s="24">
        <v>45</v>
      </c>
      <c r="C1565" s="21" t="s">
        <v>169452</v>
      </c>
      <c r="D1565" s="23"/>
      <c r="E1565" s="23"/>
    </row>
    <row r="1566" spans="1:5" ht="20" customHeight="1">
      <c r="A1566" s="27">
        <v>34</v>
      </c>
      <c r="B1566" s="24">
        <v>46</v>
      </c>
      <c r="C1566" s="21" t="s">
        <v>169438</v>
      </c>
      <c r="D1566" s="23"/>
      <c r="E1566" s="23"/>
    </row>
    <row r="1567" spans="1:5" ht="20" customHeight="1">
      <c r="A1567" s="27">
        <v>34</v>
      </c>
      <c r="B1567" s="24">
        <v>47</v>
      </c>
      <c r="C1567" s="21" t="s">
        <v>169469</v>
      </c>
      <c r="D1567" s="23"/>
      <c r="E1567" s="23"/>
    </row>
    <row r="1568" spans="1:5" ht="20" customHeight="1">
      <c r="A1568" s="27">
        <v>34</v>
      </c>
      <c r="B1568" s="24">
        <v>48</v>
      </c>
      <c r="C1568" s="21" t="s">
        <v>169493</v>
      </c>
      <c r="D1568" s="23"/>
      <c r="E1568" s="23"/>
    </row>
    <row r="1569" spans="1:5" ht="20" customHeight="1">
      <c r="A1569" s="27">
        <v>34</v>
      </c>
      <c r="B1569" s="24">
        <v>49</v>
      </c>
      <c r="C1569" s="21" t="s">
        <v>169455</v>
      </c>
      <c r="D1569" s="23"/>
      <c r="E1569" s="23"/>
    </row>
    <row r="1570" spans="1:5" ht="20" customHeight="1">
      <c r="A1570" s="27">
        <v>34</v>
      </c>
      <c r="B1570" s="24">
        <v>50</v>
      </c>
      <c r="C1570" s="21" t="s">
        <v>169469</v>
      </c>
      <c r="D1570" s="23"/>
      <c r="E1570" s="23"/>
    </row>
    <row r="1571" spans="1:5" ht="20" customHeight="1">
      <c r="A1571" s="27">
        <v>34</v>
      </c>
      <c r="B1571" s="24">
        <v>51</v>
      </c>
      <c r="C1571" s="21" t="s">
        <v>169457</v>
      </c>
      <c r="D1571" s="23"/>
      <c r="E1571" s="23"/>
    </row>
    <row r="1572" spans="1:5" ht="20" customHeight="1">
      <c r="A1572" s="27">
        <v>34</v>
      </c>
      <c r="B1572" s="24">
        <v>52</v>
      </c>
      <c r="C1572" s="21" t="s">
        <v>169480</v>
      </c>
      <c r="D1572" s="23"/>
      <c r="E1572" s="23"/>
    </row>
    <row r="1573" spans="1:5" ht="20" customHeight="1">
      <c r="A1573" s="27">
        <v>34</v>
      </c>
      <c r="B1573" s="24">
        <v>53</v>
      </c>
      <c r="C1573" s="21" t="s">
        <v>169452</v>
      </c>
      <c r="D1573" s="23"/>
      <c r="E1573" s="23"/>
    </row>
    <row r="1574" spans="1:5" ht="20" customHeight="1">
      <c r="A1574" s="27">
        <v>34</v>
      </c>
      <c r="B1574" s="24">
        <v>54</v>
      </c>
      <c r="C1574" s="21" t="s">
        <v>169469</v>
      </c>
      <c r="D1574" s="23"/>
      <c r="E1574" s="23"/>
    </row>
    <row r="1575" spans="1:5" ht="20" customHeight="1">
      <c r="A1575" s="27">
        <v>34</v>
      </c>
      <c r="B1575" s="24">
        <v>55</v>
      </c>
      <c r="C1575" s="21" t="s">
        <v>169501</v>
      </c>
      <c r="D1575" s="23"/>
      <c r="E1575" s="23"/>
    </row>
    <row r="1576" spans="1:5" ht="20" customHeight="1">
      <c r="A1576" s="27">
        <v>34</v>
      </c>
      <c r="B1576" s="24">
        <v>56</v>
      </c>
      <c r="C1576" s="21" t="s">
        <v>169477</v>
      </c>
      <c r="D1576" s="23"/>
      <c r="E1576" s="23"/>
    </row>
    <row r="1577" spans="1:5" ht="20" customHeight="1">
      <c r="A1577" s="27">
        <v>34</v>
      </c>
      <c r="B1577" s="24">
        <v>57</v>
      </c>
      <c r="C1577" s="21" t="s">
        <v>169456</v>
      </c>
      <c r="D1577" s="23"/>
      <c r="E1577" s="23"/>
    </row>
    <row r="1578" spans="1:5" ht="20" customHeight="1">
      <c r="A1578" s="27">
        <v>34</v>
      </c>
      <c r="B1578" s="24">
        <v>58</v>
      </c>
      <c r="C1578" s="21" t="s">
        <v>169459</v>
      </c>
      <c r="D1578" s="23"/>
      <c r="E1578" s="23"/>
    </row>
    <row r="1579" spans="1:5" ht="20" customHeight="1">
      <c r="A1579" s="27">
        <v>34</v>
      </c>
      <c r="B1579" s="24">
        <v>59</v>
      </c>
      <c r="C1579" s="21" t="s">
        <v>169454</v>
      </c>
      <c r="D1579" s="23"/>
      <c r="E1579" s="23"/>
    </row>
    <row r="1580" spans="1:5" ht="20" customHeight="1">
      <c r="A1580" s="27">
        <v>34</v>
      </c>
      <c r="B1580" s="24">
        <v>60</v>
      </c>
      <c r="C1580" s="21" t="s">
        <v>169436</v>
      </c>
      <c r="D1580" s="23"/>
      <c r="E1580" s="23"/>
    </row>
    <row r="1581" spans="1:5" ht="20" customHeight="1">
      <c r="A1581" s="27">
        <v>34</v>
      </c>
      <c r="B1581" s="24">
        <v>61</v>
      </c>
      <c r="C1581" s="21" t="s">
        <v>169486</v>
      </c>
      <c r="D1581" s="23"/>
      <c r="E1581" s="23"/>
    </row>
    <row r="1582" spans="1:5" ht="20" customHeight="1">
      <c r="A1582" s="27">
        <v>34</v>
      </c>
      <c r="B1582" s="24">
        <v>62</v>
      </c>
      <c r="C1582" s="21" t="s">
        <v>169433</v>
      </c>
      <c r="D1582" s="23"/>
      <c r="E1582" s="23"/>
    </row>
    <row r="1583" spans="1:5" ht="20" customHeight="1">
      <c r="A1583" s="27">
        <v>34</v>
      </c>
      <c r="B1583" s="24">
        <v>63</v>
      </c>
      <c r="C1583" s="21" t="s">
        <v>169500</v>
      </c>
      <c r="D1583" s="23"/>
      <c r="E1583" s="23"/>
    </row>
    <row r="1584" spans="1:5" ht="20" customHeight="1">
      <c r="A1584" s="27">
        <v>35</v>
      </c>
      <c r="B1584" s="24">
        <v>35</v>
      </c>
      <c r="C1584" s="21" t="s">
        <v>169486</v>
      </c>
      <c r="D1584" s="23"/>
      <c r="E1584" s="23"/>
    </row>
    <row r="1585" spans="1:5" ht="20" customHeight="1">
      <c r="A1585" s="27">
        <v>35</v>
      </c>
      <c r="B1585" s="24">
        <v>36</v>
      </c>
      <c r="C1585" s="21" t="s">
        <v>169443</v>
      </c>
      <c r="D1585" s="23"/>
      <c r="E1585" s="23"/>
    </row>
    <row r="1586" spans="1:5" ht="20" customHeight="1">
      <c r="A1586" s="27">
        <v>35</v>
      </c>
      <c r="B1586" s="24">
        <v>37</v>
      </c>
      <c r="C1586" s="21" t="s">
        <v>169477</v>
      </c>
      <c r="D1586" s="23"/>
      <c r="E1586" s="23"/>
    </row>
    <row r="1587" spans="1:5" ht="20" customHeight="1">
      <c r="A1587" s="27">
        <v>35</v>
      </c>
      <c r="B1587" s="24">
        <v>38</v>
      </c>
      <c r="C1587" s="21" t="s">
        <v>169480</v>
      </c>
      <c r="D1587" s="23"/>
      <c r="E1587" s="23"/>
    </row>
    <row r="1588" spans="1:5" ht="20" customHeight="1">
      <c r="A1588" s="27">
        <v>35</v>
      </c>
      <c r="B1588" s="24">
        <v>39</v>
      </c>
      <c r="C1588" s="21" t="s">
        <v>169492</v>
      </c>
      <c r="D1588" s="23"/>
      <c r="E1588" s="23"/>
    </row>
    <row r="1589" spans="1:5" ht="20" customHeight="1">
      <c r="A1589" s="27">
        <v>35</v>
      </c>
      <c r="B1589" s="24">
        <v>40</v>
      </c>
      <c r="C1589" s="21" t="s">
        <v>169492</v>
      </c>
      <c r="D1589" s="23"/>
      <c r="E1589" s="23"/>
    </row>
    <row r="1590" spans="1:5" ht="20" customHeight="1">
      <c r="A1590" s="27">
        <v>35</v>
      </c>
      <c r="B1590" s="24">
        <v>41</v>
      </c>
      <c r="C1590" s="21" t="s">
        <v>169494</v>
      </c>
      <c r="D1590" s="23"/>
      <c r="E1590" s="23"/>
    </row>
    <row r="1591" spans="1:5" ht="20" customHeight="1">
      <c r="A1591" s="27">
        <v>35</v>
      </c>
      <c r="B1591" s="24">
        <v>42</v>
      </c>
      <c r="C1591" s="21" t="s">
        <v>169435</v>
      </c>
      <c r="D1591" s="23"/>
      <c r="E1591" s="23"/>
    </row>
    <row r="1592" spans="1:5" ht="20" customHeight="1">
      <c r="A1592" s="27">
        <v>35</v>
      </c>
      <c r="B1592" s="24">
        <v>43</v>
      </c>
      <c r="C1592" s="21" t="s">
        <v>169454</v>
      </c>
      <c r="D1592" s="23"/>
      <c r="E1592" s="23"/>
    </row>
    <row r="1593" spans="1:5" ht="20" customHeight="1">
      <c r="A1593" s="27">
        <v>35</v>
      </c>
      <c r="B1593" s="24">
        <v>44</v>
      </c>
      <c r="C1593" s="21" t="s">
        <v>169455</v>
      </c>
      <c r="D1593" s="23"/>
      <c r="E1593" s="23"/>
    </row>
    <row r="1594" spans="1:5" ht="20" customHeight="1">
      <c r="A1594" s="27">
        <v>35</v>
      </c>
      <c r="B1594" s="24">
        <v>45</v>
      </c>
      <c r="C1594" s="21" t="s">
        <v>169443</v>
      </c>
      <c r="D1594" s="23"/>
      <c r="E1594" s="23"/>
    </row>
    <row r="1595" spans="1:5" ht="20" customHeight="1">
      <c r="A1595" s="27">
        <v>35</v>
      </c>
      <c r="B1595" s="24">
        <v>46</v>
      </c>
      <c r="C1595" s="21" t="s">
        <v>169452</v>
      </c>
      <c r="D1595" s="23"/>
      <c r="E1595" s="23"/>
    </row>
    <row r="1596" spans="1:5" ht="20" customHeight="1">
      <c r="A1596" s="27">
        <v>35</v>
      </c>
      <c r="B1596" s="24">
        <v>47</v>
      </c>
      <c r="C1596" s="21" t="s">
        <v>169438</v>
      </c>
      <c r="D1596" s="23"/>
      <c r="E1596" s="23"/>
    </row>
    <row r="1597" spans="1:5" ht="20" customHeight="1">
      <c r="A1597" s="27">
        <v>35</v>
      </c>
      <c r="B1597" s="24">
        <v>48</v>
      </c>
      <c r="C1597" s="21" t="s">
        <v>169459</v>
      </c>
      <c r="D1597" s="23"/>
      <c r="E1597" s="23"/>
    </row>
    <row r="1598" spans="1:5" ht="20" customHeight="1">
      <c r="A1598" s="27">
        <v>35</v>
      </c>
      <c r="B1598" s="24">
        <v>49</v>
      </c>
      <c r="C1598" s="21" t="s">
        <v>169474</v>
      </c>
      <c r="D1598" s="23"/>
      <c r="E1598" s="23"/>
    </row>
    <row r="1599" spans="1:5" ht="20" customHeight="1">
      <c r="A1599" s="27">
        <v>35</v>
      </c>
      <c r="B1599" s="24">
        <v>50</v>
      </c>
      <c r="C1599" s="21" t="s">
        <v>169450</v>
      </c>
      <c r="D1599" s="23"/>
      <c r="E1599" s="23"/>
    </row>
    <row r="1600" spans="1:5" ht="20" customHeight="1">
      <c r="A1600" s="27">
        <v>35</v>
      </c>
      <c r="B1600" s="24">
        <v>51</v>
      </c>
      <c r="C1600" s="21" t="s">
        <v>169464</v>
      </c>
      <c r="D1600" s="23"/>
      <c r="E1600" s="23"/>
    </row>
    <row r="1601" spans="1:5" ht="20" customHeight="1">
      <c r="A1601" s="27">
        <v>35</v>
      </c>
      <c r="B1601" s="24">
        <v>52</v>
      </c>
      <c r="C1601" s="21" t="s">
        <v>169457</v>
      </c>
      <c r="D1601" s="23"/>
      <c r="E1601" s="23"/>
    </row>
    <row r="1602" spans="1:5" ht="20" customHeight="1">
      <c r="A1602" s="27">
        <v>35</v>
      </c>
      <c r="B1602" s="24">
        <v>53</v>
      </c>
      <c r="C1602" s="21" t="s">
        <v>169434</v>
      </c>
      <c r="D1602" s="23"/>
      <c r="E1602" s="23"/>
    </row>
    <row r="1603" spans="1:5" ht="20" customHeight="1">
      <c r="A1603" s="27">
        <v>35</v>
      </c>
      <c r="B1603" s="24">
        <v>54</v>
      </c>
      <c r="C1603" s="21" t="s">
        <v>169434</v>
      </c>
      <c r="D1603" s="23"/>
      <c r="E1603" s="23"/>
    </row>
    <row r="1604" spans="1:5" ht="20" customHeight="1">
      <c r="A1604" s="27">
        <v>35</v>
      </c>
      <c r="B1604" s="24">
        <v>55</v>
      </c>
      <c r="C1604" s="21" t="s">
        <v>169469</v>
      </c>
      <c r="D1604" s="23"/>
      <c r="E1604" s="23"/>
    </row>
    <row r="1605" spans="1:5" ht="20" customHeight="1">
      <c r="A1605" s="27">
        <v>35</v>
      </c>
      <c r="B1605" s="24">
        <v>56</v>
      </c>
      <c r="C1605" s="21" t="s">
        <v>169501</v>
      </c>
      <c r="D1605" s="23"/>
      <c r="E1605" s="23"/>
    </row>
    <row r="1606" spans="1:5" ht="20" customHeight="1">
      <c r="A1606" s="27">
        <v>35</v>
      </c>
      <c r="B1606" s="24">
        <v>57</v>
      </c>
      <c r="C1606" s="21" t="s">
        <v>169437</v>
      </c>
      <c r="D1606" s="23"/>
      <c r="E1606" s="23"/>
    </row>
    <row r="1607" spans="1:5" ht="20" customHeight="1">
      <c r="A1607" s="27">
        <v>35</v>
      </c>
      <c r="B1607" s="24">
        <v>58</v>
      </c>
      <c r="C1607" s="21" t="s">
        <v>169456</v>
      </c>
      <c r="D1607" s="23"/>
      <c r="E1607" s="23"/>
    </row>
    <row r="1608" spans="1:5" ht="20" customHeight="1">
      <c r="A1608" s="27">
        <v>35</v>
      </c>
      <c r="B1608" s="24">
        <v>59</v>
      </c>
      <c r="C1608" s="21" t="s">
        <v>169459</v>
      </c>
      <c r="D1608" s="23"/>
      <c r="E1608" s="23"/>
    </row>
    <row r="1609" spans="1:5" ht="20" customHeight="1">
      <c r="A1609" s="27">
        <v>35</v>
      </c>
      <c r="B1609" s="24">
        <v>60</v>
      </c>
      <c r="C1609" s="21" t="s">
        <v>169454</v>
      </c>
      <c r="D1609" s="23"/>
      <c r="E1609" s="23"/>
    </row>
    <row r="1610" spans="1:5" ht="20" customHeight="1">
      <c r="A1610" s="27">
        <v>35</v>
      </c>
      <c r="B1610" s="24">
        <v>61</v>
      </c>
      <c r="C1610" s="21" t="s">
        <v>169466</v>
      </c>
      <c r="D1610" s="23"/>
      <c r="E1610" s="23"/>
    </row>
    <row r="1611" spans="1:5" ht="20" customHeight="1">
      <c r="A1611" s="27">
        <v>35</v>
      </c>
      <c r="B1611" s="24">
        <v>62</v>
      </c>
      <c r="C1611" s="21" t="s">
        <v>169434</v>
      </c>
      <c r="D1611" s="23"/>
      <c r="E1611" s="23"/>
    </row>
    <row r="1612" spans="1:5" ht="20" customHeight="1">
      <c r="A1612" s="27">
        <v>35</v>
      </c>
      <c r="B1612" s="24">
        <v>63</v>
      </c>
      <c r="C1612" s="21" t="s">
        <v>169463</v>
      </c>
      <c r="D1612" s="23"/>
      <c r="E1612" s="23"/>
    </row>
    <row r="1613" spans="1:5" ht="20" customHeight="1">
      <c r="A1613" s="27">
        <v>36</v>
      </c>
      <c r="B1613" s="24">
        <v>36</v>
      </c>
      <c r="C1613" s="21" t="s">
        <v>169456</v>
      </c>
      <c r="D1613" s="23"/>
      <c r="E1613" s="23"/>
    </row>
    <row r="1614" spans="1:5" ht="20" customHeight="1">
      <c r="A1614" s="27">
        <v>36</v>
      </c>
      <c r="B1614" s="24">
        <v>37</v>
      </c>
      <c r="C1614" s="21" t="s">
        <v>169443</v>
      </c>
      <c r="D1614" s="23"/>
      <c r="E1614" s="23"/>
    </row>
    <row r="1615" spans="1:5" ht="20" customHeight="1">
      <c r="A1615" s="27">
        <v>36</v>
      </c>
      <c r="B1615" s="24">
        <v>38</v>
      </c>
      <c r="C1615" s="21" t="s">
        <v>169477</v>
      </c>
      <c r="D1615" s="23"/>
      <c r="E1615" s="23"/>
    </row>
    <row r="1616" spans="1:5" ht="20" customHeight="1">
      <c r="A1616" s="27">
        <v>36</v>
      </c>
      <c r="B1616" s="24">
        <v>39</v>
      </c>
      <c r="C1616" s="21" t="s">
        <v>169480</v>
      </c>
      <c r="D1616" s="23"/>
      <c r="E1616" s="23"/>
    </row>
    <row r="1617" spans="1:5" ht="20" customHeight="1">
      <c r="A1617" s="27">
        <v>36</v>
      </c>
      <c r="B1617" s="24">
        <v>40</v>
      </c>
      <c r="C1617" s="21" t="s">
        <v>169492</v>
      </c>
      <c r="D1617" s="23"/>
      <c r="E1617" s="23"/>
    </row>
    <row r="1618" spans="1:5" ht="20" customHeight="1">
      <c r="A1618" s="27">
        <v>36</v>
      </c>
      <c r="B1618" s="24">
        <v>41</v>
      </c>
      <c r="C1618" s="21" t="s">
        <v>156989</v>
      </c>
      <c r="D1618" s="23"/>
      <c r="E1618" s="23"/>
    </row>
    <row r="1619" spans="1:5" ht="20" customHeight="1">
      <c r="A1619" s="27">
        <v>36</v>
      </c>
      <c r="B1619" s="24">
        <v>42</v>
      </c>
      <c r="C1619" s="21" t="s">
        <v>169517</v>
      </c>
      <c r="D1619" s="23"/>
      <c r="E1619" s="23"/>
    </row>
    <row r="1620" spans="1:5" ht="20" customHeight="1">
      <c r="A1620" s="27">
        <v>36</v>
      </c>
      <c r="B1620" s="24">
        <v>43</v>
      </c>
      <c r="C1620" s="21" t="s">
        <v>169481</v>
      </c>
      <c r="D1620" s="23"/>
      <c r="E1620" s="23"/>
    </row>
    <row r="1621" spans="1:5" ht="20" customHeight="1">
      <c r="A1621" s="27">
        <v>36</v>
      </c>
      <c r="B1621" s="24">
        <v>44</v>
      </c>
      <c r="C1621" s="21" t="s">
        <v>169481</v>
      </c>
      <c r="D1621" s="23"/>
      <c r="E1621" s="23"/>
    </row>
    <row r="1622" spans="1:5" ht="20" customHeight="1">
      <c r="A1622" s="27">
        <v>36</v>
      </c>
      <c r="B1622" s="24">
        <v>45</v>
      </c>
      <c r="C1622" s="21" t="s">
        <v>169440</v>
      </c>
      <c r="D1622" s="23"/>
      <c r="E1622" s="23"/>
    </row>
    <row r="1623" spans="1:5" ht="20" customHeight="1">
      <c r="A1623" s="27">
        <v>36</v>
      </c>
      <c r="B1623" s="24">
        <v>46</v>
      </c>
      <c r="C1623" s="21" t="s">
        <v>169443</v>
      </c>
      <c r="D1623" s="23"/>
      <c r="E1623" s="23"/>
    </row>
    <row r="1624" spans="1:5" ht="20" customHeight="1">
      <c r="A1624" s="27">
        <v>36</v>
      </c>
      <c r="B1624" s="24">
        <v>47</v>
      </c>
      <c r="C1624" s="21" t="s">
        <v>169452</v>
      </c>
      <c r="D1624" s="23"/>
      <c r="E1624" s="23"/>
    </row>
    <row r="1625" spans="1:5" ht="20" customHeight="1">
      <c r="A1625" s="27">
        <v>36</v>
      </c>
      <c r="B1625" s="24">
        <v>48</v>
      </c>
      <c r="C1625" s="21" t="s">
        <v>169462</v>
      </c>
      <c r="D1625" s="23"/>
      <c r="E1625" s="23"/>
    </row>
    <row r="1626" spans="1:5" ht="20" customHeight="1">
      <c r="A1626" s="27">
        <v>36</v>
      </c>
      <c r="B1626" s="24">
        <v>49</v>
      </c>
      <c r="C1626" s="21" t="s">
        <v>169504</v>
      </c>
      <c r="D1626" s="23"/>
      <c r="E1626" s="23"/>
    </row>
    <row r="1627" spans="1:5" ht="20" customHeight="1">
      <c r="A1627" s="27">
        <v>36</v>
      </c>
      <c r="B1627" s="24">
        <v>50</v>
      </c>
      <c r="C1627" s="21" t="s">
        <v>169436</v>
      </c>
      <c r="D1627" s="23"/>
      <c r="E1627" s="23"/>
    </row>
    <row r="1628" spans="1:5" ht="20" customHeight="1">
      <c r="A1628" s="27">
        <v>36</v>
      </c>
      <c r="B1628" s="24">
        <v>51</v>
      </c>
      <c r="C1628" s="21" t="s">
        <v>169457</v>
      </c>
      <c r="D1628" s="23"/>
      <c r="E1628" s="23"/>
    </row>
    <row r="1629" spans="1:5" ht="20" customHeight="1">
      <c r="A1629" s="27">
        <v>36</v>
      </c>
      <c r="B1629" s="24">
        <v>52</v>
      </c>
      <c r="C1629" s="21" t="s">
        <v>169464</v>
      </c>
      <c r="D1629" s="23"/>
      <c r="E1629" s="23"/>
    </row>
    <row r="1630" spans="1:5" ht="20" customHeight="1">
      <c r="A1630" s="27">
        <v>36</v>
      </c>
      <c r="B1630" s="24">
        <v>53</v>
      </c>
      <c r="C1630" s="21" t="s">
        <v>169437</v>
      </c>
      <c r="D1630" s="23"/>
      <c r="E1630" s="23"/>
    </row>
    <row r="1631" spans="1:5" ht="20" customHeight="1">
      <c r="A1631" s="27">
        <v>36</v>
      </c>
      <c r="B1631" s="24">
        <v>54</v>
      </c>
      <c r="C1631" s="21" t="s">
        <v>169479</v>
      </c>
      <c r="D1631" s="23"/>
      <c r="E1631" s="23"/>
    </row>
    <row r="1632" spans="1:5" ht="20" customHeight="1">
      <c r="A1632" s="27">
        <v>36</v>
      </c>
      <c r="B1632" s="24">
        <v>55</v>
      </c>
      <c r="C1632" s="21" t="s">
        <v>169434</v>
      </c>
      <c r="D1632" s="23"/>
      <c r="E1632" s="23"/>
    </row>
    <row r="1633" spans="1:5" ht="20" customHeight="1">
      <c r="A1633" s="27">
        <v>36</v>
      </c>
      <c r="B1633" s="24">
        <v>56</v>
      </c>
      <c r="C1633" s="21" t="s">
        <v>169469</v>
      </c>
      <c r="D1633" s="23"/>
      <c r="E1633" s="23"/>
    </row>
    <row r="1634" spans="1:5" ht="20" customHeight="1">
      <c r="A1634" s="27">
        <v>36</v>
      </c>
      <c r="B1634" s="24">
        <v>57</v>
      </c>
      <c r="C1634" s="21" t="s">
        <v>169510</v>
      </c>
      <c r="D1634" s="23"/>
      <c r="E1634" s="23"/>
    </row>
    <row r="1635" spans="1:5" ht="20" customHeight="1">
      <c r="A1635" s="27">
        <v>36</v>
      </c>
      <c r="B1635" s="24">
        <v>58</v>
      </c>
      <c r="C1635" s="21" t="s">
        <v>169437</v>
      </c>
      <c r="D1635" s="23"/>
      <c r="E1635" s="23"/>
    </row>
    <row r="1636" spans="1:5" ht="20" customHeight="1">
      <c r="A1636" s="27">
        <v>36</v>
      </c>
      <c r="B1636" s="24">
        <v>59</v>
      </c>
      <c r="C1636" s="21" t="s">
        <v>169456</v>
      </c>
      <c r="D1636" s="23"/>
      <c r="E1636" s="23"/>
    </row>
    <row r="1637" spans="1:5" ht="20" customHeight="1">
      <c r="A1637" s="27">
        <v>36</v>
      </c>
      <c r="B1637" s="24">
        <v>60</v>
      </c>
      <c r="C1637" s="21" t="s">
        <v>169459</v>
      </c>
      <c r="D1637" s="23"/>
      <c r="E1637" s="23"/>
    </row>
    <row r="1638" spans="1:5" ht="20" customHeight="1">
      <c r="A1638" s="27">
        <v>36</v>
      </c>
      <c r="B1638" s="24">
        <v>61</v>
      </c>
      <c r="C1638" s="21" t="s">
        <v>169501</v>
      </c>
      <c r="D1638" s="23"/>
      <c r="E1638" s="23"/>
    </row>
    <row r="1639" spans="1:5" ht="20" customHeight="1">
      <c r="A1639" s="27">
        <v>36</v>
      </c>
      <c r="B1639" s="24">
        <v>62</v>
      </c>
      <c r="C1639" s="21" t="s">
        <v>169459</v>
      </c>
      <c r="D1639" s="23"/>
      <c r="E1639" s="23"/>
    </row>
    <row r="1640" spans="1:5" ht="20" customHeight="1">
      <c r="A1640" s="27">
        <v>36</v>
      </c>
      <c r="B1640" s="24">
        <v>63</v>
      </c>
      <c r="C1640" s="21" t="s">
        <v>29</v>
      </c>
      <c r="D1640" s="23"/>
      <c r="E1640" s="23"/>
    </row>
    <row r="1641" spans="1:5" ht="20" customHeight="1">
      <c r="A1641" s="27">
        <v>37</v>
      </c>
      <c r="B1641" s="24">
        <v>37</v>
      </c>
      <c r="C1641" s="21" t="s">
        <v>156989</v>
      </c>
      <c r="D1641" s="23"/>
      <c r="E1641" s="23"/>
    </row>
    <row r="1642" spans="1:5" ht="20" customHeight="1">
      <c r="A1642" s="27">
        <v>37</v>
      </c>
      <c r="B1642" s="24">
        <v>38</v>
      </c>
      <c r="C1642" s="21" t="s">
        <v>169461</v>
      </c>
      <c r="D1642" s="23"/>
      <c r="E1642" s="23"/>
    </row>
    <row r="1643" spans="1:5" ht="20" customHeight="1">
      <c r="A1643" s="27">
        <v>37</v>
      </c>
      <c r="B1643" s="24">
        <v>39</v>
      </c>
      <c r="C1643" s="21" t="s">
        <v>169461</v>
      </c>
      <c r="D1643" s="23"/>
      <c r="E1643" s="23"/>
    </row>
    <row r="1644" spans="1:5" ht="20" customHeight="1">
      <c r="A1644" s="27">
        <v>37</v>
      </c>
      <c r="B1644" s="24">
        <v>40</v>
      </c>
      <c r="C1644" s="21" t="s">
        <v>101563</v>
      </c>
      <c r="D1644" s="23"/>
      <c r="E1644" s="23"/>
    </row>
    <row r="1645" spans="1:5" ht="20" customHeight="1">
      <c r="A1645" s="27">
        <v>37</v>
      </c>
      <c r="B1645" s="24">
        <v>41</v>
      </c>
      <c r="C1645" s="21" t="s">
        <v>169480</v>
      </c>
      <c r="D1645" s="23"/>
      <c r="E1645" s="23"/>
    </row>
    <row r="1646" spans="1:5" ht="20" customHeight="1">
      <c r="A1646" s="27">
        <v>37</v>
      </c>
      <c r="B1646" s="24">
        <v>42</v>
      </c>
      <c r="C1646" s="21" t="s">
        <v>156989</v>
      </c>
      <c r="D1646" s="23"/>
      <c r="E1646" s="23"/>
    </row>
    <row r="1647" spans="1:5" ht="20" customHeight="1">
      <c r="A1647" s="27">
        <v>37</v>
      </c>
      <c r="B1647" s="24">
        <v>43</v>
      </c>
      <c r="C1647" s="21" t="s">
        <v>169517</v>
      </c>
      <c r="D1647" s="23"/>
      <c r="E1647" s="23"/>
    </row>
    <row r="1648" spans="1:5" ht="20" customHeight="1">
      <c r="A1648" s="27">
        <v>37</v>
      </c>
      <c r="B1648" s="24">
        <v>44</v>
      </c>
      <c r="C1648" s="21" t="s">
        <v>169461</v>
      </c>
      <c r="D1648" s="23"/>
      <c r="E1648" s="23"/>
    </row>
    <row r="1649" spans="1:5" ht="20" customHeight="1">
      <c r="A1649" s="27">
        <v>37</v>
      </c>
      <c r="B1649" s="24">
        <v>45</v>
      </c>
      <c r="C1649" s="21" t="s">
        <v>101727</v>
      </c>
      <c r="D1649" s="23"/>
      <c r="E1649" s="23"/>
    </row>
    <row r="1650" spans="1:5" ht="20" customHeight="1">
      <c r="A1650" s="27">
        <v>37</v>
      </c>
      <c r="B1650" s="24">
        <v>46</v>
      </c>
      <c r="C1650" s="21" t="s">
        <v>169461</v>
      </c>
      <c r="D1650" s="23"/>
      <c r="E1650" s="23"/>
    </row>
    <row r="1651" spans="1:5" ht="20" customHeight="1">
      <c r="A1651" s="27">
        <v>37</v>
      </c>
      <c r="B1651" s="24">
        <v>47</v>
      </c>
      <c r="C1651" s="21" t="s">
        <v>169471</v>
      </c>
      <c r="D1651" s="23"/>
      <c r="E1651" s="23"/>
    </row>
    <row r="1652" spans="1:5" ht="20" customHeight="1">
      <c r="A1652" s="27">
        <v>37</v>
      </c>
      <c r="B1652" s="24">
        <v>48</v>
      </c>
      <c r="C1652" s="21" t="s">
        <v>169452</v>
      </c>
      <c r="D1652" s="23"/>
      <c r="E1652" s="23"/>
    </row>
    <row r="1653" spans="1:5" ht="20" customHeight="1">
      <c r="A1653" s="27">
        <v>37</v>
      </c>
      <c r="B1653" s="24">
        <v>49</v>
      </c>
      <c r="C1653" s="21" t="s">
        <v>169462</v>
      </c>
      <c r="D1653" s="23"/>
      <c r="E1653" s="23"/>
    </row>
    <row r="1654" spans="1:5" ht="20" customHeight="1">
      <c r="A1654" s="27">
        <v>37</v>
      </c>
      <c r="B1654" s="24">
        <v>50</v>
      </c>
      <c r="C1654" s="21" t="s">
        <v>169443</v>
      </c>
      <c r="D1654" s="23"/>
      <c r="E1654" s="23"/>
    </row>
    <row r="1655" spans="1:5" ht="20" customHeight="1">
      <c r="A1655" s="27">
        <v>37</v>
      </c>
      <c r="B1655" s="24">
        <v>51</v>
      </c>
      <c r="C1655" s="21" t="s">
        <v>169436</v>
      </c>
      <c r="D1655" s="23"/>
      <c r="E1655" s="23"/>
    </row>
    <row r="1656" spans="1:5" ht="20" customHeight="1">
      <c r="A1656" s="27">
        <v>37</v>
      </c>
      <c r="B1656" s="24">
        <v>52</v>
      </c>
      <c r="C1656" s="21" t="s">
        <v>101522</v>
      </c>
      <c r="D1656" s="23"/>
      <c r="E1656" s="23"/>
    </row>
    <row r="1657" spans="1:5" ht="20" customHeight="1">
      <c r="A1657" s="27">
        <v>37</v>
      </c>
      <c r="B1657" s="24">
        <v>53</v>
      </c>
      <c r="C1657" s="21" t="s">
        <v>169480</v>
      </c>
      <c r="D1657" s="23"/>
      <c r="E1657" s="23"/>
    </row>
    <row r="1658" spans="1:5" ht="20" customHeight="1">
      <c r="A1658" s="27">
        <v>37</v>
      </c>
      <c r="B1658" s="24">
        <v>54</v>
      </c>
      <c r="C1658" s="21" t="s">
        <v>169435</v>
      </c>
      <c r="D1658" s="23"/>
      <c r="E1658" s="23"/>
    </row>
    <row r="1659" spans="1:5" ht="20" customHeight="1">
      <c r="A1659" s="27">
        <v>37</v>
      </c>
      <c r="B1659" s="24">
        <v>55</v>
      </c>
      <c r="C1659" s="21" t="s">
        <v>169499</v>
      </c>
      <c r="D1659" s="23"/>
      <c r="E1659" s="23"/>
    </row>
    <row r="1660" spans="1:5" ht="20" customHeight="1">
      <c r="A1660" s="27">
        <v>37</v>
      </c>
      <c r="B1660" s="24">
        <v>56</v>
      </c>
      <c r="C1660" s="21" t="s">
        <v>101522</v>
      </c>
      <c r="D1660" s="23"/>
      <c r="E1660" s="23"/>
    </row>
    <row r="1661" spans="1:5" ht="20" customHeight="1">
      <c r="A1661" s="27">
        <v>37</v>
      </c>
      <c r="B1661" s="24">
        <v>57</v>
      </c>
      <c r="C1661" s="21" t="s">
        <v>169509</v>
      </c>
      <c r="D1661" s="23"/>
      <c r="E1661" s="23"/>
    </row>
    <row r="1662" spans="1:5" ht="20" customHeight="1">
      <c r="A1662" s="27">
        <v>37</v>
      </c>
      <c r="B1662" s="24">
        <v>58</v>
      </c>
      <c r="C1662" s="21" t="s">
        <v>169477</v>
      </c>
      <c r="D1662" s="23"/>
      <c r="E1662" s="23"/>
    </row>
    <row r="1663" spans="1:5" ht="20" customHeight="1">
      <c r="A1663" s="27">
        <v>37</v>
      </c>
      <c r="B1663" s="24">
        <v>59</v>
      </c>
      <c r="C1663" s="21" t="s">
        <v>169443</v>
      </c>
      <c r="D1663" s="23"/>
      <c r="E1663" s="23"/>
    </row>
    <row r="1664" spans="1:5" ht="20" customHeight="1">
      <c r="A1664" s="27">
        <v>37</v>
      </c>
      <c r="B1664" s="24">
        <v>60</v>
      </c>
      <c r="C1664" s="21" t="s">
        <v>169478</v>
      </c>
      <c r="D1664" s="23"/>
      <c r="E1664" s="23"/>
    </row>
    <row r="1665" spans="1:5" ht="20" customHeight="1">
      <c r="A1665" s="27">
        <v>37</v>
      </c>
      <c r="B1665" s="24">
        <v>61</v>
      </c>
      <c r="C1665" s="21" t="s">
        <v>169499</v>
      </c>
      <c r="D1665" s="23"/>
      <c r="E1665" s="23"/>
    </row>
    <row r="1666" spans="1:5" ht="20" customHeight="1">
      <c r="A1666" s="27">
        <v>37</v>
      </c>
      <c r="B1666" s="24">
        <v>62</v>
      </c>
      <c r="C1666" s="21" t="s">
        <v>169485</v>
      </c>
      <c r="D1666" s="23"/>
      <c r="E1666" s="23"/>
    </row>
    <row r="1667" spans="1:5" ht="20" customHeight="1">
      <c r="A1667" s="27">
        <v>37</v>
      </c>
      <c r="B1667" s="24">
        <v>63</v>
      </c>
      <c r="C1667" s="21" t="s">
        <v>169512</v>
      </c>
      <c r="D1667" s="23"/>
      <c r="E1667" s="23"/>
    </row>
    <row r="1668" spans="1:5" ht="20" customHeight="1">
      <c r="A1668" s="27">
        <v>38</v>
      </c>
      <c r="B1668" s="24">
        <v>38</v>
      </c>
      <c r="C1668" s="21" t="s">
        <v>156989</v>
      </c>
      <c r="D1668" s="23"/>
      <c r="E1668" s="23"/>
    </row>
    <row r="1669" spans="1:5" ht="20" customHeight="1">
      <c r="A1669" s="27">
        <v>38</v>
      </c>
      <c r="B1669" s="24">
        <v>39</v>
      </c>
      <c r="C1669" s="21" t="s">
        <v>169461</v>
      </c>
      <c r="D1669" s="23"/>
      <c r="E1669" s="23"/>
    </row>
    <row r="1670" spans="1:5" ht="20" customHeight="1">
      <c r="A1670" s="27">
        <v>38</v>
      </c>
      <c r="B1670" s="24">
        <v>40</v>
      </c>
      <c r="C1670" s="21" t="s">
        <v>169461</v>
      </c>
      <c r="D1670" s="23"/>
      <c r="E1670" s="23"/>
    </row>
    <row r="1671" spans="1:5" ht="20" customHeight="1">
      <c r="A1671" s="27">
        <v>38</v>
      </c>
      <c r="B1671" s="24">
        <v>41</v>
      </c>
      <c r="C1671" s="21" t="s">
        <v>169492</v>
      </c>
      <c r="D1671" s="23"/>
      <c r="E1671" s="23"/>
    </row>
    <row r="1672" spans="1:5" ht="20" customHeight="1">
      <c r="A1672" s="27">
        <v>38</v>
      </c>
      <c r="B1672" s="24">
        <v>42</v>
      </c>
      <c r="C1672" s="21" t="s">
        <v>169494</v>
      </c>
      <c r="D1672" s="23"/>
      <c r="E1672" s="23"/>
    </row>
    <row r="1673" spans="1:5" ht="20" customHeight="1">
      <c r="A1673" s="27">
        <v>38</v>
      </c>
      <c r="B1673" s="24">
        <v>43</v>
      </c>
      <c r="C1673" s="21" t="s">
        <v>169442</v>
      </c>
      <c r="D1673" s="23"/>
      <c r="E1673" s="23"/>
    </row>
    <row r="1674" spans="1:5" ht="20" customHeight="1">
      <c r="A1674" s="27">
        <v>38</v>
      </c>
      <c r="B1674" s="24">
        <v>44</v>
      </c>
      <c r="C1674" s="21" t="s">
        <v>169478</v>
      </c>
      <c r="D1674" s="23"/>
      <c r="E1674" s="23"/>
    </row>
    <row r="1675" spans="1:5" ht="20" customHeight="1">
      <c r="A1675" s="27">
        <v>38</v>
      </c>
      <c r="B1675" s="24">
        <v>45</v>
      </c>
      <c r="C1675" s="21" t="s">
        <v>169471</v>
      </c>
      <c r="D1675" s="23"/>
      <c r="E1675" s="23"/>
    </row>
    <row r="1676" spans="1:5" ht="20" customHeight="1">
      <c r="A1676" s="27">
        <v>38</v>
      </c>
      <c r="B1676" s="24">
        <v>46</v>
      </c>
      <c r="C1676" s="21" t="s">
        <v>101727</v>
      </c>
      <c r="D1676" s="23"/>
      <c r="E1676" s="23"/>
    </row>
    <row r="1677" spans="1:5" ht="20" customHeight="1">
      <c r="A1677" s="27">
        <v>38</v>
      </c>
      <c r="B1677" s="24">
        <v>47</v>
      </c>
      <c r="C1677" s="21" t="s">
        <v>169461</v>
      </c>
      <c r="D1677" s="23"/>
      <c r="E1677" s="23"/>
    </row>
    <row r="1678" spans="1:5" ht="20" customHeight="1">
      <c r="A1678" s="27">
        <v>38</v>
      </c>
      <c r="B1678" s="24">
        <v>48</v>
      </c>
      <c r="C1678" s="21" t="s">
        <v>169439</v>
      </c>
      <c r="D1678" s="23"/>
      <c r="E1678" s="23"/>
    </row>
    <row r="1679" spans="1:5" ht="20" customHeight="1">
      <c r="A1679" s="27">
        <v>38</v>
      </c>
      <c r="B1679" s="24">
        <v>49</v>
      </c>
      <c r="C1679" s="21" t="s">
        <v>169435</v>
      </c>
      <c r="D1679" s="23"/>
      <c r="E1679" s="23"/>
    </row>
    <row r="1680" spans="1:5" ht="20" customHeight="1">
      <c r="A1680" s="27">
        <v>38</v>
      </c>
      <c r="B1680" s="24">
        <v>50</v>
      </c>
      <c r="C1680" s="21" t="s">
        <v>169474</v>
      </c>
      <c r="D1680" s="23"/>
      <c r="E1680" s="23"/>
    </row>
    <row r="1681" spans="1:5" ht="20" customHeight="1">
      <c r="A1681" s="27">
        <v>38</v>
      </c>
      <c r="B1681" s="24">
        <v>51</v>
      </c>
      <c r="C1681" s="21" t="s">
        <v>169473</v>
      </c>
      <c r="D1681" s="23"/>
      <c r="E1681" s="23"/>
    </row>
    <row r="1682" spans="1:5" ht="20" customHeight="1">
      <c r="A1682" s="27">
        <v>38</v>
      </c>
      <c r="B1682" s="24">
        <v>52</v>
      </c>
      <c r="C1682" s="21" t="s">
        <v>169436</v>
      </c>
      <c r="D1682" s="23"/>
      <c r="E1682" s="23"/>
    </row>
    <row r="1683" spans="1:5" ht="20" customHeight="1">
      <c r="A1683" s="27">
        <v>38</v>
      </c>
      <c r="B1683" s="24">
        <v>53</v>
      </c>
      <c r="C1683" s="21" t="s">
        <v>169448</v>
      </c>
      <c r="D1683" s="23"/>
      <c r="E1683" s="23"/>
    </row>
    <row r="1684" spans="1:5" ht="20" customHeight="1">
      <c r="A1684" s="27">
        <v>38</v>
      </c>
      <c r="B1684" s="24">
        <v>54</v>
      </c>
      <c r="C1684" s="21" t="s">
        <v>169433</v>
      </c>
      <c r="D1684" s="23"/>
      <c r="E1684" s="23"/>
    </row>
    <row r="1685" spans="1:5" ht="20" customHeight="1">
      <c r="A1685" s="27">
        <v>38</v>
      </c>
      <c r="B1685" s="24">
        <v>55</v>
      </c>
      <c r="C1685" s="21" t="s">
        <v>169435</v>
      </c>
      <c r="D1685" s="23"/>
      <c r="E1685" s="23"/>
    </row>
    <row r="1686" spans="1:5" ht="20" customHeight="1">
      <c r="A1686" s="27">
        <v>38</v>
      </c>
      <c r="B1686" s="24">
        <v>56</v>
      </c>
      <c r="C1686" s="21" t="s">
        <v>169499</v>
      </c>
      <c r="D1686" s="23"/>
      <c r="E1686" s="23"/>
    </row>
    <row r="1687" spans="1:5" ht="20" customHeight="1">
      <c r="A1687" s="27">
        <v>38</v>
      </c>
      <c r="B1687" s="24">
        <v>57</v>
      </c>
      <c r="C1687" s="21" t="s">
        <v>169435</v>
      </c>
      <c r="D1687" s="23"/>
      <c r="E1687" s="23"/>
    </row>
    <row r="1688" spans="1:5" ht="20" customHeight="1">
      <c r="A1688" s="27">
        <v>38</v>
      </c>
      <c r="B1688" s="24">
        <v>58</v>
      </c>
      <c r="C1688" s="21" t="s">
        <v>169509</v>
      </c>
      <c r="D1688" s="23"/>
      <c r="E1688" s="23"/>
    </row>
    <row r="1689" spans="1:5" ht="20" customHeight="1">
      <c r="A1689" s="27">
        <v>38</v>
      </c>
      <c r="B1689" s="24">
        <v>59</v>
      </c>
      <c r="C1689" s="21" t="s">
        <v>169477</v>
      </c>
      <c r="D1689" s="23"/>
      <c r="E1689" s="23"/>
    </row>
    <row r="1690" spans="1:5" ht="20" customHeight="1">
      <c r="A1690" s="27">
        <v>38</v>
      </c>
      <c r="B1690" s="24">
        <v>60</v>
      </c>
      <c r="C1690" s="21" t="s">
        <v>169443</v>
      </c>
      <c r="D1690" s="23"/>
      <c r="E1690" s="23"/>
    </row>
    <row r="1691" spans="1:5" ht="20" customHeight="1">
      <c r="A1691" s="27">
        <v>38</v>
      </c>
      <c r="B1691" s="24">
        <v>61</v>
      </c>
      <c r="C1691" s="21" t="s">
        <v>169439</v>
      </c>
      <c r="D1691" s="23"/>
      <c r="E1691" s="23"/>
    </row>
    <row r="1692" spans="1:5" ht="20" customHeight="1">
      <c r="A1692" s="27">
        <v>38</v>
      </c>
      <c r="B1692" s="24">
        <v>62</v>
      </c>
      <c r="C1692" s="21" t="s">
        <v>169480</v>
      </c>
      <c r="D1692" s="23"/>
      <c r="E1692" s="23"/>
    </row>
    <row r="1693" spans="1:5" ht="20" customHeight="1">
      <c r="A1693" s="27">
        <v>38</v>
      </c>
      <c r="B1693" s="24">
        <v>63</v>
      </c>
      <c r="C1693" s="21" t="s">
        <v>169489</v>
      </c>
      <c r="D1693" s="23"/>
      <c r="E1693" s="23"/>
    </row>
    <row r="1694" spans="1:5" ht="20" customHeight="1">
      <c r="A1694" s="27">
        <v>39</v>
      </c>
      <c r="B1694" s="24">
        <v>39</v>
      </c>
      <c r="C1694" s="21" t="s">
        <v>156989</v>
      </c>
      <c r="D1694" s="23"/>
      <c r="E1694" s="23"/>
    </row>
    <row r="1695" spans="1:5" ht="20" customHeight="1">
      <c r="A1695" s="27">
        <v>39</v>
      </c>
      <c r="B1695" s="24">
        <v>40</v>
      </c>
      <c r="C1695" s="21" t="s">
        <v>169461</v>
      </c>
      <c r="D1695" s="23"/>
      <c r="E1695" s="23"/>
    </row>
    <row r="1696" spans="1:5" ht="20" customHeight="1">
      <c r="A1696" s="27">
        <v>39</v>
      </c>
      <c r="B1696" s="24">
        <v>41</v>
      </c>
      <c r="C1696" s="21" t="s">
        <v>169480</v>
      </c>
      <c r="D1696" s="23"/>
      <c r="E1696" s="23"/>
    </row>
    <row r="1697" spans="1:5" ht="20" customHeight="1">
      <c r="A1697" s="27">
        <v>39</v>
      </c>
      <c r="B1697" s="24">
        <v>42</v>
      </c>
      <c r="C1697" s="21" t="s">
        <v>101522</v>
      </c>
      <c r="D1697" s="23"/>
      <c r="E1697" s="23"/>
    </row>
    <row r="1698" spans="1:5" ht="20" customHeight="1">
      <c r="A1698" s="27">
        <v>39</v>
      </c>
      <c r="B1698" s="24">
        <v>43</v>
      </c>
      <c r="C1698" s="21" t="s">
        <v>169434</v>
      </c>
      <c r="D1698" s="23"/>
      <c r="E1698" s="23"/>
    </row>
    <row r="1699" spans="1:5" ht="20" customHeight="1">
      <c r="A1699" s="27">
        <v>39</v>
      </c>
      <c r="B1699" s="24">
        <v>44</v>
      </c>
      <c r="C1699" s="21" t="s">
        <v>169443</v>
      </c>
      <c r="D1699" s="23"/>
      <c r="E1699" s="23"/>
    </row>
    <row r="1700" spans="1:5" ht="20" customHeight="1">
      <c r="A1700" s="27">
        <v>39</v>
      </c>
      <c r="B1700" s="24">
        <v>45</v>
      </c>
      <c r="C1700" s="21" t="s">
        <v>169486</v>
      </c>
      <c r="D1700" s="23"/>
      <c r="E1700" s="23"/>
    </row>
    <row r="1701" spans="1:5" ht="20" customHeight="1">
      <c r="A1701" s="27">
        <v>39</v>
      </c>
      <c r="B1701" s="24">
        <v>46</v>
      </c>
      <c r="C1701" s="21" t="s">
        <v>169471</v>
      </c>
      <c r="D1701" s="23"/>
      <c r="E1701" s="23"/>
    </row>
    <row r="1702" spans="1:5" ht="20" customHeight="1">
      <c r="A1702" s="27">
        <v>39</v>
      </c>
      <c r="B1702" s="24">
        <v>47</v>
      </c>
      <c r="C1702" s="21" t="s">
        <v>101727</v>
      </c>
      <c r="D1702" s="23"/>
      <c r="E1702" s="23"/>
    </row>
    <row r="1703" spans="1:5" ht="20" customHeight="1">
      <c r="A1703" s="27">
        <v>39</v>
      </c>
      <c r="B1703" s="24">
        <v>48</v>
      </c>
      <c r="C1703" s="21" t="s">
        <v>169499</v>
      </c>
      <c r="D1703" s="23"/>
      <c r="E1703" s="23"/>
    </row>
    <row r="1704" spans="1:5" ht="20" customHeight="1">
      <c r="A1704" s="27">
        <v>39</v>
      </c>
      <c r="B1704" s="24">
        <v>49</v>
      </c>
      <c r="C1704" s="21" t="s">
        <v>169450</v>
      </c>
      <c r="D1704" s="23"/>
      <c r="E1704" s="23"/>
    </row>
    <row r="1705" spans="1:5" ht="20" customHeight="1">
      <c r="A1705" s="27">
        <v>39</v>
      </c>
      <c r="B1705" s="24">
        <v>50</v>
      </c>
      <c r="C1705" s="21" t="s">
        <v>169462</v>
      </c>
      <c r="D1705" s="23"/>
      <c r="E1705" s="23"/>
    </row>
    <row r="1706" spans="1:5" ht="20" customHeight="1">
      <c r="A1706" s="27">
        <v>39</v>
      </c>
      <c r="B1706" s="24">
        <v>51</v>
      </c>
      <c r="C1706" s="21" t="s">
        <v>169481</v>
      </c>
      <c r="D1706" s="23"/>
      <c r="E1706" s="23"/>
    </row>
    <row r="1707" spans="1:5" ht="20" customHeight="1">
      <c r="A1707" s="27">
        <v>39</v>
      </c>
      <c r="B1707" s="24">
        <v>52</v>
      </c>
      <c r="C1707" s="21" t="s">
        <v>169473</v>
      </c>
      <c r="D1707" s="23"/>
      <c r="E1707" s="23"/>
    </row>
    <row r="1708" spans="1:5" ht="20" customHeight="1">
      <c r="A1708" s="27">
        <v>39</v>
      </c>
      <c r="B1708" s="24">
        <v>53</v>
      </c>
      <c r="C1708" s="21" t="s">
        <v>169443</v>
      </c>
      <c r="D1708" s="23"/>
      <c r="E1708" s="23"/>
    </row>
    <row r="1709" spans="1:5" ht="20" customHeight="1">
      <c r="A1709" s="27">
        <v>39</v>
      </c>
      <c r="B1709" s="24">
        <v>54</v>
      </c>
      <c r="C1709" s="21" t="s">
        <v>169443</v>
      </c>
      <c r="D1709" s="23"/>
      <c r="E1709" s="23"/>
    </row>
    <row r="1710" spans="1:5" ht="20" customHeight="1">
      <c r="A1710" s="27">
        <v>39</v>
      </c>
      <c r="B1710" s="24">
        <v>55</v>
      </c>
      <c r="C1710" s="21" t="s">
        <v>169433</v>
      </c>
      <c r="D1710" s="23"/>
      <c r="E1710" s="23"/>
    </row>
    <row r="1711" spans="1:5" ht="20" customHeight="1">
      <c r="A1711" s="27">
        <v>39</v>
      </c>
      <c r="B1711" s="24">
        <v>56</v>
      </c>
      <c r="C1711" s="21" t="s">
        <v>169435</v>
      </c>
      <c r="D1711" s="23"/>
      <c r="E1711" s="23"/>
    </row>
    <row r="1712" spans="1:5" ht="20" customHeight="1">
      <c r="A1712" s="27">
        <v>39</v>
      </c>
      <c r="B1712" s="24">
        <v>57</v>
      </c>
      <c r="C1712" s="21" t="s">
        <v>14955</v>
      </c>
      <c r="D1712" s="23"/>
      <c r="E1712" s="23"/>
    </row>
    <row r="1713" spans="1:5" ht="20" customHeight="1">
      <c r="A1713" s="27">
        <v>39</v>
      </c>
      <c r="B1713" s="24">
        <v>58</v>
      </c>
      <c r="C1713" s="21" t="s">
        <v>169435</v>
      </c>
      <c r="D1713" s="23"/>
      <c r="E1713" s="23"/>
    </row>
    <row r="1714" spans="1:5" ht="20" customHeight="1">
      <c r="A1714" s="27">
        <v>39</v>
      </c>
      <c r="B1714" s="24">
        <v>59</v>
      </c>
      <c r="C1714" s="21" t="s">
        <v>169509</v>
      </c>
      <c r="D1714" s="23"/>
      <c r="E1714" s="23"/>
    </row>
    <row r="1715" spans="1:5" ht="20" customHeight="1">
      <c r="A1715" s="27">
        <v>39</v>
      </c>
      <c r="B1715" s="24">
        <v>60</v>
      </c>
      <c r="C1715" s="21" t="s">
        <v>169477</v>
      </c>
      <c r="D1715" s="23"/>
      <c r="E1715" s="23"/>
    </row>
    <row r="1716" spans="1:5" ht="20" customHeight="1">
      <c r="A1716" s="27">
        <v>39</v>
      </c>
      <c r="B1716" s="24">
        <v>61</v>
      </c>
      <c r="C1716" s="21" t="s">
        <v>169477</v>
      </c>
      <c r="D1716" s="23"/>
      <c r="E1716" s="23"/>
    </row>
    <row r="1717" spans="1:5" ht="20" customHeight="1">
      <c r="A1717" s="27">
        <v>39</v>
      </c>
      <c r="B1717" s="24">
        <v>62</v>
      </c>
      <c r="C1717" s="21" t="s">
        <v>169474</v>
      </c>
      <c r="D1717" s="23"/>
      <c r="E1717" s="23"/>
    </row>
    <row r="1718" spans="1:5" ht="20" customHeight="1">
      <c r="A1718" s="27">
        <v>39</v>
      </c>
      <c r="B1718" s="24">
        <v>63</v>
      </c>
      <c r="C1718" s="21" t="s">
        <v>169512</v>
      </c>
      <c r="D1718" s="23"/>
      <c r="E1718" s="23"/>
    </row>
    <row r="1719" spans="1:5" ht="20" customHeight="1">
      <c r="A1719" s="27">
        <v>40</v>
      </c>
      <c r="B1719" s="24">
        <v>40</v>
      </c>
      <c r="C1719" s="21" t="s">
        <v>156989</v>
      </c>
      <c r="D1719" s="23"/>
      <c r="E1719" s="23"/>
    </row>
    <row r="1720" spans="1:5" ht="20" customHeight="1">
      <c r="A1720" s="27">
        <v>40</v>
      </c>
      <c r="B1720" s="24">
        <v>41</v>
      </c>
      <c r="C1720" s="21" t="s">
        <v>169449</v>
      </c>
      <c r="D1720" s="23"/>
      <c r="E1720" s="23"/>
    </row>
    <row r="1721" spans="1:5" ht="20" customHeight="1">
      <c r="A1721" s="27">
        <v>40</v>
      </c>
      <c r="B1721" s="24">
        <v>42</v>
      </c>
      <c r="C1721" s="21" t="s">
        <v>169476</v>
      </c>
      <c r="D1721" s="23"/>
      <c r="E1721" s="23"/>
    </row>
    <row r="1722" spans="1:5" ht="20" customHeight="1">
      <c r="A1722" s="27">
        <v>40</v>
      </c>
      <c r="B1722" s="24">
        <v>43</v>
      </c>
      <c r="C1722" s="21" t="s">
        <v>169466</v>
      </c>
      <c r="D1722" s="23"/>
      <c r="E1722" s="23"/>
    </row>
    <row r="1723" spans="1:5" ht="20" customHeight="1">
      <c r="A1723" s="27">
        <v>40</v>
      </c>
      <c r="B1723" s="24">
        <v>44</v>
      </c>
      <c r="C1723" s="21" t="s">
        <v>169434</v>
      </c>
      <c r="D1723" s="23"/>
      <c r="E1723" s="23"/>
    </row>
    <row r="1724" spans="1:5" ht="20" customHeight="1">
      <c r="A1724" s="27">
        <v>40</v>
      </c>
      <c r="B1724" s="24">
        <v>45</v>
      </c>
      <c r="C1724" s="21" t="s">
        <v>169466</v>
      </c>
      <c r="D1724" s="23"/>
      <c r="E1724" s="23"/>
    </row>
    <row r="1725" spans="1:5" ht="20" customHeight="1">
      <c r="A1725" s="27">
        <v>40</v>
      </c>
      <c r="B1725" s="24">
        <v>46</v>
      </c>
      <c r="C1725" s="21" t="s">
        <v>169486</v>
      </c>
      <c r="D1725" s="23"/>
      <c r="E1725" s="23"/>
    </row>
    <row r="1726" spans="1:5" ht="20" customHeight="1">
      <c r="A1726" s="27">
        <v>40</v>
      </c>
      <c r="B1726" s="24">
        <v>47</v>
      </c>
      <c r="C1726" s="21" t="s">
        <v>169471</v>
      </c>
      <c r="D1726" s="23"/>
      <c r="E1726" s="23"/>
    </row>
    <row r="1727" spans="1:5" ht="20" customHeight="1">
      <c r="A1727" s="27">
        <v>40</v>
      </c>
      <c r="B1727" s="24">
        <v>48</v>
      </c>
      <c r="C1727" s="21" t="s">
        <v>169501</v>
      </c>
      <c r="D1727" s="23"/>
      <c r="E1727" s="23"/>
    </row>
    <row r="1728" spans="1:5" ht="20" customHeight="1">
      <c r="A1728" s="27">
        <v>40</v>
      </c>
      <c r="B1728" s="24">
        <v>49</v>
      </c>
      <c r="C1728" s="21" t="s">
        <v>169473</v>
      </c>
      <c r="D1728" s="23"/>
      <c r="E1728" s="23"/>
    </row>
    <row r="1729" spans="1:5" ht="20" customHeight="1">
      <c r="A1729" s="27">
        <v>40</v>
      </c>
      <c r="B1729" s="24">
        <v>50</v>
      </c>
      <c r="C1729" s="21" t="s">
        <v>169501</v>
      </c>
      <c r="D1729" s="23"/>
      <c r="E1729" s="23"/>
    </row>
    <row r="1730" spans="1:5" ht="20" customHeight="1">
      <c r="A1730" s="27">
        <v>40</v>
      </c>
      <c r="B1730" s="24">
        <v>51</v>
      </c>
      <c r="C1730" s="21" t="s">
        <v>169506</v>
      </c>
      <c r="D1730" s="23"/>
      <c r="E1730" s="23"/>
    </row>
    <row r="1731" spans="1:5" ht="20" customHeight="1">
      <c r="A1731" s="27">
        <v>40</v>
      </c>
      <c r="B1731" s="24">
        <v>52</v>
      </c>
      <c r="C1731" s="21" t="s">
        <v>169481</v>
      </c>
      <c r="D1731" s="23"/>
      <c r="E1731" s="23"/>
    </row>
    <row r="1732" spans="1:5" ht="20" customHeight="1">
      <c r="A1732" s="27">
        <v>40</v>
      </c>
      <c r="B1732" s="24">
        <v>53</v>
      </c>
      <c r="C1732" s="21" t="s">
        <v>169481</v>
      </c>
      <c r="D1732" s="23"/>
      <c r="E1732" s="23"/>
    </row>
    <row r="1733" spans="1:5" ht="20" customHeight="1">
      <c r="A1733" s="27">
        <v>40</v>
      </c>
      <c r="B1733" s="24">
        <v>54</v>
      </c>
      <c r="C1733" s="21" t="s">
        <v>169434</v>
      </c>
      <c r="D1733" s="23"/>
      <c r="E1733" s="23"/>
    </row>
    <row r="1734" spans="1:5" ht="20" customHeight="1">
      <c r="A1734" s="27">
        <v>40</v>
      </c>
      <c r="B1734" s="24">
        <v>55</v>
      </c>
      <c r="C1734" s="21" t="s">
        <v>169443</v>
      </c>
      <c r="D1734" s="23"/>
      <c r="E1734" s="23"/>
    </row>
    <row r="1735" spans="1:5" ht="20" customHeight="1">
      <c r="A1735" s="27">
        <v>40</v>
      </c>
      <c r="B1735" s="24">
        <v>56</v>
      </c>
      <c r="C1735" s="21" t="s">
        <v>169433</v>
      </c>
      <c r="D1735" s="23"/>
      <c r="E1735" s="23"/>
    </row>
    <row r="1736" spans="1:5" ht="20" customHeight="1">
      <c r="A1736" s="27">
        <v>40</v>
      </c>
      <c r="B1736" s="24">
        <v>57</v>
      </c>
      <c r="C1736" s="21" t="s">
        <v>169493</v>
      </c>
      <c r="D1736" s="23"/>
      <c r="E1736" s="23"/>
    </row>
    <row r="1737" spans="1:5" ht="20" customHeight="1">
      <c r="A1737" s="27">
        <v>40</v>
      </c>
      <c r="B1737" s="24">
        <v>58</v>
      </c>
      <c r="C1737" s="21" t="s">
        <v>14955</v>
      </c>
      <c r="D1737" s="23"/>
      <c r="E1737" s="23"/>
    </row>
    <row r="1738" spans="1:5" ht="20" customHeight="1">
      <c r="A1738" s="27">
        <v>40</v>
      </c>
      <c r="B1738" s="24">
        <v>59</v>
      </c>
      <c r="C1738" s="21" t="s">
        <v>169435</v>
      </c>
      <c r="D1738" s="23"/>
      <c r="E1738" s="23"/>
    </row>
    <row r="1739" spans="1:5" ht="20" customHeight="1">
      <c r="A1739" s="27">
        <v>40</v>
      </c>
      <c r="B1739" s="24">
        <v>60</v>
      </c>
      <c r="C1739" s="21" t="s">
        <v>169509</v>
      </c>
      <c r="D1739" s="23"/>
      <c r="E1739" s="23"/>
    </row>
    <row r="1740" spans="1:5" ht="20" customHeight="1">
      <c r="A1740" s="27">
        <v>40</v>
      </c>
      <c r="B1740" s="24">
        <v>61</v>
      </c>
      <c r="C1740" s="21" t="s">
        <v>169474</v>
      </c>
      <c r="D1740" s="23"/>
      <c r="E1740" s="23"/>
    </row>
    <row r="1741" spans="1:5" ht="20" customHeight="1">
      <c r="A1741" s="27">
        <v>40</v>
      </c>
      <c r="B1741" s="24">
        <v>62</v>
      </c>
      <c r="C1741" s="21" t="s">
        <v>169493</v>
      </c>
      <c r="D1741" s="23"/>
      <c r="E1741" s="23"/>
    </row>
    <row r="1742" spans="1:5" ht="20" customHeight="1">
      <c r="A1742" s="27">
        <v>40</v>
      </c>
      <c r="B1742" s="24">
        <v>63</v>
      </c>
      <c r="C1742" s="21" t="s">
        <v>169500</v>
      </c>
      <c r="D1742" s="23"/>
      <c r="E1742" s="23"/>
    </row>
    <row r="1743" spans="1:5" ht="20" customHeight="1">
      <c r="A1743" s="27">
        <v>41</v>
      </c>
      <c r="B1743" s="24">
        <v>41</v>
      </c>
      <c r="C1743" s="21" t="s">
        <v>169439</v>
      </c>
      <c r="D1743" s="23"/>
      <c r="E1743" s="23"/>
    </row>
    <row r="1744" spans="1:5" ht="20" customHeight="1">
      <c r="A1744" s="27">
        <v>41</v>
      </c>
      <c r="B1744" s="24">
        <v>42</v>
      </c>
      <c r="C1744" s="21" t="s">
        <v>169471</v>
      </c>
      <c r="D1744" s="23"/>
      <c r="E1744" s="23"/>
    </row>
    <row r="1745" spans="1:5" ht="20" customHeight="1">
      <c r="A1745" s="27">
        <v>41</v>
      </c>
      <c r="B1745" s="24">
        <v>43</v>
      </c>
      <c r="C1745" s="21" t="s">
        <v>169514</v>
      </c>
      <c r="D1745" s="23"/>
      <c r="E1745" s="23"/>
    </row>
    <row r="1746" spans="1:5" ht="20" customHeight="1">
      <c r="A1746" s="27">
        <v>41</v>
      </c>
      <c r="B1746" s="24">
        <v>44</v>
      </c>
      <c r="C1746" s="21" t="s">
        <v>169481</v>
      </c>
      <c r="D1746" s="23"/>
      <c r="E1746" s="23"/>
    </row>
    <row r="1747" spans="1:5" ht="20" customHeight="1">
      <c r="A1747" s="27">
        <v>41</v>
      </c>
      <c r="B1747" s="24">
        <v>45</v>
      </c>
      <c r="C1747" s="21" t="s">
        <v>169457</v>
      </c>
      <c r="D1747" s="23"/>
      <c r="E1747" s="23"/>
    </row>
    <row r="1748" spans="1:5" ht="20" customHeight="1">
      <c r="A1748" s="27">
        <v>41</v>
      </c>
      <c r="B1748" s="24">
        <v>46</v>
      </c>
      <c r="C1748" s="21" t="s">
        <v>169466</v>
      </c>
      <c r="D1748" s="23"/>
      <c r="E1748" s="23"/>
    </row>
    <row r="1749" spans="1:5" ht="20" customHeight="1">
      <c r="A1749" s="27">
        <v>41</v>
      </c>
      <c r="B1749" s="24">
        <v>47</v>
      </c>
      <c r="C1749" s="21" t="s">
        <v>169486</v>
      </c>
      <c r="D1749" s="23"/>
      <c r="E1749" s="23"/>
    </row>
    <row r="1750" spans="1:5" ht="20" customHeight="1">
      <c r="A1750" s="27">
        <v>41</v>
      </c>
      <c r="B1750" s="24">
        <v>48</v>
      </c>
      <c r="C1750" s="21" t="s">
        <v>169459</v>
      </c>
      <c r="D1750" s="23"/>
      <c r="E1750" s="23"/>
    </row>
    <row r="1751" spans="1:5" ht="20" customHeight="1">
      <c r="A1751" s="27">
        <v>41</v>
      </c>
      <c r="B1751" s="24">
        <v>49</v>
      </c>
      <c r="C1751" s="21" t="s">
        <v>169488</v>
      </c>
      <c r="D1751" s="23"/>
      <c r="E1751" s="23"/>
    </row>
    <row r="1752" spans="1:5" ht="20" customHeight="1">
      <c r="A1752" s="27">
        <v>41</v>
      </c>
      <c r="B1752" s="24">
        <v>50</v>
      </c>
      <c r="C1752" s="21" t="s">
        <v>169506</v>
      </c>
      <c r="D1752" s="23"/>
      <c r="E1752" s="23"/>
    </row>
    <row r="1753" spans="1:5" ht="20" customHeight="1">
      <c r="A1753" s="27">
        <v>41</v>
      </c>
      <c r="B1753" s="24">
        <v>51</v>
      </c>
      <c r="C1753" s="21" t="s">
        <v>169488</v>
      </c>
      <c r="D1753" s="23"/>
      <c r="E1753" s="23"/>
    </row>
    <row r="1754" spans="1:5" ht="20" customHeight="1">
      <c r="A1754" s="27">
        <v>41</v>
      </c>
      <c r="B1754" s="24">
        <v>52</v>
      </c>
      <c r="C1754" s="21" t="s">
        <v>169506</v>
      </c>
      <c r="D1754" s="23"/>
      <c r="E1754" s="23"/>
    </row>
    <row r="1755" spans="1:5" ht="20" customHeight="1">
      <c r="A1755" s="27">
        <v>41</v>
      </c>
      <c r="B1755" s="24">
        <v>53</v>
      </c>
      <c r="C1755" s="21" t="s">
        <v>169506</v>
      </c>
      <c r="D1755" s="23"/>
      <c r="E1755" s="23"/>
    </row>
    <row r="1756" spans="1:5" ht="20" customHeight="1">
      <c r="A1756" s="27">
        <v>41</v>
      </c>
      <c r="B1756" s="24">
        <v>54</v>
      </c>
      <c r="C1756" s="21" t="s">
        <v>169464</v>
      </c>
      <c r="D1756" s="23"/>
      <c r="E1756" s="23"/>
    </row>
    <row r="1757" spans="1:5" ht="20" customHeight="1">
      <c r="A1757" s="27">
        <v>41</v>
      </c>
      <c r="B1757" s="24">
        <v>55</v>
      </c>
      <c r="C1757" s="21" t="s">
        <v>169434</v>
      </c>
      <c r="D1757" s="23"/>
      <c r="E1757" s="23"/>
    </row>
    <row r="1758" spans="1:5" ht="20" customHeight="1">
      <c r="A1758" s="27">
        <v>41</v>
      </c>
      <c r="B1758" s="24">
        <v>56</v>
      </c>
      <c r="C1758" s="21" t="s">
        <v>169443</v>
      </c>
      <c r="D1758" s="23"/>
      <c r="E1758" s="23"/>
    </row>
    <row r="1759" spans="1:5" ht="20" customHeight="1">
      <c r="A1759" s="27">
        <v>41</v>
      </c>
      <c r="B1759" s="24">
        <v>57</v>
      </c>
      <c r="C1759" s="21" t="s">
        <v>169469</v>
      </c>
      <c r="D1759" s="23"/>
      <c r="E1759" s="23"/>
    </row>
    <row r="1760" spans="1:5" ht="20" customHeight="1">
      <c r="A1760" s="27">
        <v>41</v>
      </c>
      <c r="B1760" s="24">
        <v>58</v>
      </c>
      <c r="C1760" s="21" t="s">
        <v>169493</v>
      </c>
      <c r="D1760" s="23"/>
      <c r="E1760" s="23"/>
    </row>
    <row r="1761" spans="1:5" ht="20" customHeight="1">
      <c r="A1761" s="27">
        <v>41</v>
      </c>
      <c r="B1761" s="24">
        <v>59</v>
      </c>
      <c r="C1761" s="21" t="s">
        <v>14955</v>
      </c>
      <c r="D1761" s="23"/>
      <c r="E1761" s="23"/>
    </row>
    <row r="1762" spans="1:5" ht="20" customHeight="1">
      <c r="A1762" s="27">
        <v>41</v>
      </c>
      <c r="B1762" s="24">
        <v>60</v>
      </c>
      <c r="C1762" s="21" t="s">
        <v>169435</v>
      </c>
      <c r="D1762" s="23"/>
      <c r="E1762" s="23"/>
    </row>
    <row r="1763" spans="1:5" ht="20" customHeight="1">
      <c r="A1763" s="27">
        <v>41</v>
      </c>
      <c r="B1763" s="24">
        <v>61</v>
      </c>
      <c r="C1763" s="21" t="s">
        <v>169477</v>
      </c>
      <c r="D1763" s="23"/>
      <c r="E1763" s="23"/>
    </row>
    <row r="1764" spans="1:5" ht="20" customHeight="1">
      <c r="A1764" s="27">
        <v>41</v>
      </c>
      <c r="B1764" s="24">
        <v>62</v>
      </c>
      <c r="C1764" s="21" t="s">
        <v>169466</v>
      </c>
      <c r="D1764" s="23"/>
      <c r="E1764" s="23"/>
    </row>
    <row r="1765" spans="1:5" ht="20" customHeight="1">
      <c r="A1765" s="27">
        <v>41</v>
      </c>
      <c r="B1765" s="24">
        <v>63</v>
      </c>
      <c r="C1765" s="21" t="s">
        <v>169453</v>
      </c>
      <c r="D1765" s="23"/>
      <c r="E1765" s="23"/>
    </row>
    <row r="1766" spans="1:5" ht="20" customHeight="1">
      <c r="A1766" s="27">
        <v>42</v>
      </c>
      <c r="B1766" s="24">
        <v>42</v>
      </c>
      <c r="C1766" s="22">
        <v>0</v>
      </c>
      <c r="D1766" s="23"/>
      <c r="E1766" s="23"/>
    </row>
    <row r="1767" spans="1:5" ht="20" customHeight="1">
      <c r="A1767" s="27">
        <v>42</v>
      </c>
      <c r="B1767" s="24">
        <v>43</v>
      </c>
      <c r="C1767" s="22">
        <v>0</v>
      </c>
      <c r="D1767" s="23"/>
      <c r="E1767" s="23"/>
    </row>
    <row r="1768" spans="1:5" ht="20" customHeight="1">
      <c r="A1768" s="27">
        <v>42</v>
      </c>
      <c r="B1768" s="24">
        <v>44</v>
      </c>
      <c r="C1768" s="21" t="s">
        <v>169442</v>
      </c>
      <c r="D1768" s="23"/>
      <c r="E1768" s="23"/>
    </row>
    <row r="1769" spans="1:5" ht="20" customHeight="1">
      <c r="A1769" s="27">
        <v>42</v>
      </c>
      <c r="B1769" s="24">
        <v>45</v>
      </c>
      <c r="C1769" s="21" t="s">
        <v>169434</v>
      </c>
      <c r="D1769" s="23"/>
      <c r="E1769" s="23"/>
    </row>
    <row r="1770" spans="1:5" ht="20" customHeight="1">
      <c r="A1770" s="27">
        <v>42</v>
      </c>
      <c r="B1770" s="24">
        <v>46</v>
      </c>
      <c r="C1770" s="21" t="s">
        <v>169440</v>
      </c>
      <c r="D1770" s="23"/>
      <c r="E1770" s="23"/>
    </row>
    <row r="1771" spans="1:5" ht="20" customHeight="1">
      <c r="A1771" s="27">
        <v>42</v>
      </c>
      <c r="B1771" s="24">
        <v>47</v>
      </c>
      <c r="C1771" s="21" t="s">
        <v>169474</v>
      </c>
      <c r="D1771" s="23"/>
      <c r="E1771" s="23"/>
    </row>
    <row r="1772" spans="1:5" ht="20" customHeight="1">
      <c r="A1772" s="27">
        <v>42</v>
      </c>
      <c r="B1772" s="24">
        <v>48</v>
      </c>
      <c r="C1772" s="21" t="s">
        <v>169501</v>
      </c>
      <c r="D1772" s="23"/>
      <c r="E1772" s="23"/>
    </row>
    <row r="1773" spans="1:5" ht="20" customHeight="1">
      <c r="A1773" s="27">
        <v>42</v>
      </c>
      <c r="B1773" s="24">
        <v>49</v>
      </c>
      <c r="C1773" s="21" t="s">
        <v>169466</v>
      </c>
      <c r="D1773" s="23"/>
      <c r="E1773" s="23"/>
    </row>
    <row r="1774" spans="1:5" ht="20" customHeight="1">
      <c r="A1774" s="27">
        <v>42</v>
      </c>
      <c r="B1774" s="24">
        <v>50</v>
      </c>
      <c r="C1774" s="21" t="s">
        <v>169514</v>
      </c>
      <c r="D1774" s="23"/>
      <c r="E1774" s="23"/>
    </row>
    <row r="1775" spans="1:5" ht="20" customHeight="1">
      <c r="A1775" s="27">
        <v>42</v>
      </c>
      <c r="B1775" s="24">
        <v>51</v>
      </c>
      <c r="C1775" s="21" t="s">
        <v>169514</v>
      </c>
      <c r="D1775" s="23"/>
      <c r="E1775" s="23"/>
    </row>
    <row r="1776" spans="1:5" ht="20" customHeight="1">
      <c r="A1776" s="27">
        <v>42</v>
      </c>
      <c r="B1776" s="24">
        <v>52</v>
      </c>
      <c r="C1776" s="21" t="s">
        <v>169434</v>
      </c>
      <c r="D1776" s="23"/>
      <c r="E1776" s="23"/>
    </row>
    <row r="1777" spans="1:5" ht="20" customHeight="1">
      <c r="A1777" s="27">
        <v>42</v>
      </c>
      <c r="B1777" s="24">
        <v>53</v>
      </c>
      <c r="C1777" s="21" t="s">
        <v>169456</v>
      </c>
      <c r="D1777" s="23"/>
      <c r="E1777" s="23"/>
    </row>
    <row r="1778" spans="1:5" ht="20" customHeight="1">
      <c r="A1778" s="27">
        <v>42</v>
      </c>
      <c r="B1778" s="24">
        <v>54</v>
      </c>
      <c r="C1778" s="21" t="s">
        <v>169510</v>
      </c>
      <c r="D1778" s="23"/>
      <c r="E1778" s="23"/>
    </row>
    <row r="1779" spans="1:5" ht="20" customHeight="1">
      <c r="A1779" s="27">
        <v>42</v>
      </c>
      <c r="B1779" s="24">
        <v>55</v>
      </c>
      <c r="C1779" s="21" t="s">
        <v>169454</v>
      </c>
      <c r="D1779" s="23"/>
      <c r="E1779" s="23"/>
    </row>
    <row r="1780" spans="1:5" ht="20" customHeight="1">
      <c r="A1780" s="27">
        <v>42</v>
      </c>
      <c r="B1780" s="24">
        <v>56</v>
      </c>
      <c r="C1780" s="21" t="s">
        <v>169436</v>
      </c>
      <c r="D1780" s="23"/>
      <c r="E1780" s="23"/>
    </row>
    <row r="1781" spans="1:5" ht="20" customHeight="1">
      <c r="A1781" s="27">
        <v>42</v>
      </c>
      <c r="B1781" s="24">
        <v>57</v>
      </c>
      <c r="C1781" s="21" t="s">
        <v>169443</v>
      </c>
      <c r="D1781" s="23"/>
      <c r="E1781" s="23"/>
    </row>
    <row r="1782" spans="1:5" ht="20" customHeight="1">
      <c r="A1782" s="27">
        <v>42</v>
      </c>
      <c r="B1782" s="24">
        <v>58</v>
      </c>
      <c r="C1782" s="21" t="s">
        <v>169456</v>
      </c>
      <c r="D1782" s="23"/>
      <c r="E1782" s="23"/>
    </row>
    <row r="1783" spans="1:5" ht="20" customHeight="1">
      <c r="A1783" s="27">
        <v>42</v>
      </c>
      <c r="B1783" s="24">
        <v>59</v>
      </c>
      <c r="C1783" s="21" t="s">
        <v>169443</v>
      </c>
      <c r="D1783" s="23"/>
      <c r="E1783" s="23"/>
    </row>
    <row r="1784" spans="1:5" ht="20" customHeight="1">
      <c r="A1784" s="27">
        <v>42</v>
      </c>
      <c r="B1784" s="24">
        <v>60</v>
      </c>
      <c r="C1784" s="21" t="s">
        <v>169493</v>
      </c>
      <c r="D1784" s="23"/>
      <c r="E1784" s="23"/>
    </row>
    <row r="1785" spans="1:5" ht="20" customHeight="1">
      <c r="A1785" s="27">
        <v>42</v>
      </c>
      <c r="B1785" s="24">
        <v>61</v>
      </c>
      <c r="C1785" s="21" t="s">
        <v>169435</v>
      </c>
      <c r="D1785" s="23"/>
      <c r="E1785" s="23"/>
    </row>
    <row r="1786" spans="1:5" ht="20" customHeight="1">
      <c r="A1786" s="27">
        <v>42</v>
      </c>
      <c r="B1786" s="24">
        <v>62</v>
      </c>
      <c r="C1786" s="21" t="s">
        <v>169477</v>
      </c>
      <c r="D1786" s="23"/>
      <c r="E1786" s="23"/>
    </row>
    <row r="1787" spans="1:5" ht="20" customHeight="1">
      <c r="A1787" s="27">
        <v>42</v>
      </c>
      <c r="B1787" s="24">
        <v>63</v>
      </c>
      <c r="C1787" s="21" t="s">
        <v>169496</v>
      </c>
      <c r="D1787" s="23"/>
      <c r="E1787" s="23"/>
    </row>
    <row r="1788" spans="1:5" ht="20" customHeight="1">
      <c r="A1788" s="27">
        <v>43</v>
      </c>
      <c r="B1788" s="24">
        <v>43</v>
      </c>
      <c r="C1788" s="22">
        <v>0</v>
      </c>
      <c r="D1788" s="23"/>
      <c r="E1788" s="23"/>
    </row>
    <row r="1789" spans="1:5" ht="20" customHeight="1">
      <c r="A1789" s="27">
        <v>43</v>
      </c>
      <c r="B1789" s="24">
        <v>44</v>
      </c>
      <c r="C1789" s="21" t="s">
        <v>169486</v>
      </c>
      <c r="D1789" s="23"/>
      <c r="E1789" s="23"/>
    </row>
    <row r="1790" spans="1:5" ht="20" customHeight="1">
      <c r="A1790" s="27">
        <v>43</v>
      </c>
      <c r="B1790" s="24">
        <v>45</v>
      </c>
      <c r="C1790" s="21" t="s">
        <v>169474</v>
      </c>
      <c r="D1790" s="23"/>
      <c r="E1790" s="23"/>
    </row>
    <row r="1791" spans="1:5" ht="20" customHeight="1">
      <c r="A1791" s="27">
        <v>43</v>
      </c>
      <c r="B1791" s="24">
        <v>46</v>
      </c>
      <c r="C1791" s="21" t="s">
        <v>169490</v>
      </c>
      <c r="D1791" s="23"/>
      <c r="E1791" s="23"/>
    </row>
    <row r="1792" spans="1:5" ht="20" customHeight="1">
      <c r="A1792" s="27">
        <v>43</v>
      </c>
      <c r="B1792" s="24">
        <v>47</v>
      </c>
      <c r="C1792" s="21" t="s">
        <v>169501</v>
      </c>
      <c r="D1792" s="23"/>
      <c r="E1792" s="23"/>
    </row>
    <row r="1793" spans="1:5" ht="20" customHeight="1">
      <c r="A1793" s="27">
        <v>43</v>
      </c>
      <c r="B1793" s="24">
        <v>48</v>
      </c>
      <c r="C1793" s="21" t="s">
        <v>169474</v>
      </c>
      <c r="D1793" s="23"/>
      <c r="E1793" s="23"/>
    </row>
    <row r="1794" spans="1:5" ht="20" customHeight="1">
      <c r="A1794" s="27">
        <v>43</v>
      </c>
      <c r="B1794" s="24">
        <v>49</v>
      </c>
      <c r="C1794" s="21" t="s">
        <v>169501</v>
      </c>
      <c r="D1794" s="23"/>
      <c r="E1794" s="23"/>
    </row>
    <row r="1795" spans="1:5" ht="20" customHeight="1">
      <c r="A1795" s="27">
        <v>43</v>
      </c>
      <c r="B1795" s="24">
        <v>50</v>
      </c>
      <c r="C1795" s="21" t="s">
        <v>169450</v>
      </c>
      <c r="D1795" s="23"/>
      <c r="E1795" s="23"/>
    </row>
    <row r="1796" spans="1:5" ht="20" customHeight="1">
      <c r="A1796" s="27">
        <v>43</v>
      </c>
      <c r="B1796" s="24">
        <v>51</v>
      </c>
      <c r="C1796" s="21" t="s">
        <v>169514</v>
      </c>
      <c r="D1796" s="23"/>
      <c r="E1796" s="23"/>
    </row>
    <row r="1797" spans="1:5" ht="20" customHeight="1">
      <c r="A1797" s="27">
        <v>43</v>
      </c>
      <c r="B1797" s="24">
        <v>52</v>
      </c>
      <c r="C1797" s="21" t="s">
        <v>169433</v>
      </c>
      <c r="D1797" s="23"/>
      <c r="E1797" s="23"/>
    </row>
    <row r="1798" spans="1:5" ht="20" customHeight="1">
      <c r="A1798" s="27">
        <v>43</v>
      </c>
      <c r="B1798" s="24">
        <v>53</v>
      </c>
      <c r="C1798" s="21" t="s">
        <v>169440</v>
      </c>
      <c r="D1798" s="23"/>
      <c r="E1798" s="23"/>
    </row>
    <row r="1799" spans="1:5" ht="20" customHeight="1">
      <c r="A1799" s="27">
        <v>43</v>
      </c>
      <c r="B1799" s="24">
        <v>54</v>
      </c>
      <c r="C1799" s="21" t="s">
        <v>169450</v>
      </c>
      <c r="D1799" s="23"/>
      <c r="E1799" s="23"/>
    </row>
    <row r="1800" spans="1:5" ht="20" customHeight="1">
      <c r="A1800" s="27">
        <v>43</v>
      </c>
      <c r="B1800" s="24">
        <v>55</v>
      </c>
      <c r="C1800" s="21" t="s">
        <v>169442</v>
      </c>
      <c r="D1800" s="23"/>
      <c r="E1800" s="23"/>
    </row>
    <row r="1801" spans="1:5" ht="20" customHeight="1">
      <c r="A1801" s="27">
        <v>43</v>
      </c>
      <c r="B1801" s="24">
        <v>56</v>
      </c>
      <c r="C1801" s="21" t="s">
        <v>169486</v>
      </c>
      <c r="D1801" s="23"/>
      <c r="E1801" s="23"/>
    </row>
    <row r="1802" spans="1:5" ht="20" customHeight="1">
      <c r="A1802" s="27">
        <v>43</v>
      </c>
      <c r="B1802" s="24">
        <v>57</v>
      </c>
      <c r="C1802" s="21" t="s">
        <v>169433</v>
      </c>
      <c r="D1802" s="23"/>
      <c r="E1802" s="23"/>
    </row>
    <row r="1803" spans="1:5" ht="20" customHeight="1">
      <c r="A1803" s="27">
        <v>43</v>
      </c>
      <c r="B1803" s="24">
        <v>58</v>
      </c>
      <c r="C1803" s="21" t="s">
        <v>169444</v>
      </c>
      <c r="D1803" s="23"/>
      <c r="E1803" s="23"/>
    </row>
    <row r="1804" spans="1:5" ht="20" customHeight="1">
      <c r="A1804" s="27">
        <v>43</v>
      </c>
      <c r="B1804" s="24">
        <v>59</v>
      </c>
      <c r="C1804" s="21" t="s">
        <v>169455</v>
      </c>
      <c r="D1804" s="23"/>
      <c r="E1804" s="23"/>
    </row>
    <row r="1805" spans="1:5" ht="20" customHeight="1">
      <c r="A1805" s="27">
        <v>43</v>
      </c>
      <c r="B1805" s="24">
        <v>60</v>
      </c>
      <c r="C1805" s="21" t="s">
        <v>169471</v>
      </c>
      <c r="D1805" s="23"/>
      <c r="E1805" s="23"/>
    </row>
    <row r="1806" spans="1:5" ht="20" customHeight="1">
      <c r="A1806" s="27">
        <v>43</v>
      </c>
      <c r="B1806" s="24">
        <v>61</v>
      </c>
      <c r="C1806" s="21" t="s">
        <v>169494</v>
      </c>
      <c r="D1806" s="23"/>
      <c r="E1806" s="23"/>
    </row>
    <row r="1807" spans="1:5" ht="20" customHeight="1">
      <c r="A1807" s="27">
        <v>43</v>
      </c>
      <c r="B1807" s="24">
        <v>62</v>
      </c>
      <c r="C1807" s="21" t="s">
        <v>169492</v>
      </c>
      <c r="D1807" s="23"/>
      <c r="E1807" s="23"/>
    </row>
    <row r="1808" spans="1:5" ht="20" customHeight="1">
      <c r="A1808" s="27">
        <v>43</v>
      </c>
      <c r="B1808" s="24">
        <v>63</v>
      </c>
      <c r="C1808" s="21" t="s">
        <v>169496</v>
      </c>
      <c r="D1808" s="23"/>
      <c r="E1808" s="23"/>
    </row>
    <row r="1809" spans="1:5" ht="20" customHeight="1">
      <c r="A1809" s="27">
        <v>44</v>
      </c>
      <c r="B1809" s="24">
        <v>44</v>
      </c>
      <c r="C1809" s="21" t="s">
        <v>169444</v>
      </c>
      <c r="D1809" s="23"/>
      <c r="E1809" s="23"/>
    </row>
    <row r="1810" spans="1:5" ht="20" customHeight="1">
      <c r="A1810" s="27">
        <v>44</v>
      </c>
      <c r="B1810" s="24">
        <v>45</v>
      </c>
      <c r="C1810" s="21" t="s">
        <v>169438</v>
      </c>
      <c r="D1810" s="23"/>
      <c r="E1810" s="23"/>
    </row>
    <row r="1811" spans="1:5" ht="20" customHeight="1">
      <c r="A1811" s="27">
        <v>44</v>
      </c>
      <c r="B1811" s="24">
        <v>46</v>
      </c>
      <c r="C1811" s="21" t="s">
        <v>169476</v>
      </c>
      <c r="D1811" s="23"/>
      <c r="E1811" s="23"/>
    </row>
    <row r="1812" spans="1:5" ht="20" customHeight="1">
      <c r="A1812" s="27">
        <v>44</v>
      </c>
      <c r="B1812" s="24">
        <v>47</v>
      </c>
      <c r="C1812" s="21" t="s">
        <v>169469</v>
      </c>
      <c r="D1812" s="23"/>
      <c r="E1812" s="23"/>
    </row>
    <row r="1813" spans="1:5" ht="20" customHeight="1">
      <c r="A1813" s="27">
        <v>44</v>
      </c>
      <c r="B1813" s="24">
        <v>48</v>
      </c>
      <c r="C1813" s="21" t="s">
        <v>169501</v>
      </c>
      <c r="D1813" s="23"/>
      <c r="E1813" s="23"/>
    </row>
    <row r="1814" spans="1:5" ht="20" customHeight="1">
      <c r="A1814" s="27">
        <v>44</v>
      </c>
      <c r="B1814" s="24">
        <v>49</v>
      </c>
      <c r="C1814" s="21" t="s">
        <v>169474</v>
      </c>
      <c r="D1814" s="23"/>
      <c r="E1814" s="23"/>
    </row>
    <row r="1815" spans="1:5" ht="20" customHeight="1">
      <c r="A1815" s="27">
        <v>44</v>
      </c>
      <c r="B1815" s="24">
        <v>50</v>
      </c>
      <c r="C1815" s="21" t="s">
        <v>169501</v>
      </c>
      <c r="D1815" s="23"/>
      <c r="E1815" s="23"/>
    </row>
    <row r="1816" spans="1:5" ht="20" customHeight="1">
      <c r="A1816" s="27">
        <v>44</v>
      </c>
      <c r="B1816" s="24">
        <v>51</v>
      </c>
      <c r="C1816" s="21" t="s">
        <v>169450</v>
      </c>
      <c r="D1816" s="23"/>
      <c r="E1816" s="23"/>
    </row>
    <row r="1817" spans="1:5" ht="20" customHeight="1">
      <c r="A1817" s="27">
        <v>44</v>
      </c>
      <c r="B1817" s="24">
        <v>52</v>
      </c>
      <c r="C1817" s="21" t="s">
        <v>169486</v>
      </c>
      <c r="D1817" s="23"/>
      <c r="E1817" s="23"/>
    </row>
    <row r="1818" spans="1:5" ht="20" customHeight="1">
      <c r="A1818" s="27">
        <v>44</v>
      </c>
      <c r="B1818" s="24">
        <v>53</v>
      </c>
      <c r="C1818" s="21" t="s">
        <v>169455</v>
      </c>
      <c r="D1818" s="23"/>
      <c r="E1818" s="23"/>
    </row>
    <row r="1819" spans="1:5" ht="20" customHeight="1">
      <c r="A1819" s="27">
        <v>44</v>
      </c>
      <c r="B1819" s="24">
        <v>54</v>
      </c>
      <c r="C1819" s="21" t="s">
        <v>169436</v>
      </c>
      <c r="D1819" s="23"/>
      <c r="E1819" s="23"/>
    </row>
    <row r="1820" spans="1:5" ht="20" customHeight="1">
      <c r="A1820" s="27">
        <v>44</v>
      </c>
      <c r="B1820" s="24">
        <v>55</v>
      </c>
      <c r="C1820" s="21" t="s">
        <v>14955</v>
      </c>
      <c r="D1820" s="23"/>
      <c r="E1820" s="23"/>
    </row>
    <row r="1821" spans="1:5" ht="20" customHeight="1">
      <c r="A1821" s="27">
        <v>44</v>
      </c>
      <c r="B1821" s="24">
        <v>56</v>
      </c>
      <c r="C1821" s="21" t="s">
        <v>169435</v>
      </c>
      <c r="D1821" s="23"/>
      <c r="E1821" s="23"/>
    </row>
    <row r="1822" spans="1:5" ht="20" customHeight="1">
      <c r="A1822" s="27">
        <v>44</v>
      </c>
      <c r="B1822" s="24">
        <v>57</v>
      </c>
      <c r="C1822" s="21" t="s">
        <v>169433</v>
      </c>
      <c r="D1822" s="23"/>
      <c r="E1822" s="23"/>
    </row>
    <row r="1823" spans="1:5" ht="20" customHeight="1">
      <c r="A1823" s="27">
        <v>44</v>
      </c>
      <c r="B1823" s="24">
        <v>58</v>
      </c>
      <c r="C1823" s="21" t="s">
        <v>14955</v>
      </c>
      <c r="D1823" s="23"/>
      <c r="E1823" s="23"/>
    </row>
    <row r="1824" spans="1:5" ht="20" customHeight="1">
      <c r="A1824" s="27">
        <v>44</v>
      </c>
      <c r="B1824" s="24">
        <v>59</v>
      </c>
      <c r="C1824" s="21" t="s">
        <v>14955</v>
      </c>
      <c r="D1824" s="23"/>
      <c r="E1824" s="23"/>
    </row>
    <row r="1825" spans="1:5" ht="20" customHeight="1">
      <c r="A1825" s="27">
        <v>44</v>
      </c>
      <c r="B1825" s="24">
        <v>60</v>
      </c>
      <c r="C1825" s="21" t="s">
        <v>169435</v>
      </c>
      <c r="D1825" s="23"/>
      <c r="E1825" s="23"/>
    </row>
    <row r="1826" spans="1:5" ht="20" customHeight="1">
      <c r="A1826" s="27">
        <v>44</v>
      </c>
      <c r="B1826" s="24">
        <v>61</v>
      </c>
      <c r="C1826" s="21" t="s">
        <v>156989</v>
      </c>
      <c r="D1826" s="23"/>
      <c r="E1826" s="23"/>
    </row>
    <row r="1827" spans="1:5" ht="20" customHeight="1">
      <c r="A1827" s="27">
        <v>44</v>
      </c>
      <c r="B1827" s="24">
        <v>62</v>
      </c>
      <c r="C1827" s="21" t="s">
        <v>169515</v>
      </c>
      <c r="D1827" s="23"/>
      <c r="E1827" s="23"/>
    </row>
    <row r="1828" spans="1:5" ht="20" customHeight="1">
      <c r="A1828" s="27">
        <v>44</v>
      </c>
      <c r="B1828" s="24">
        <v>63</v>
      </c>
      <c r="C1828" s="21" t="s">
        <v>169496</v>
      </c>
      <c r="D1828" s="23"/>
      <c r="E1828" s="23"/>
    </row>
    <row r="1829" spans="1:5" ht="20" customHeight="1">
      <c r="A1829" s="27">
        <v>45</v>
      </c>
      <c r="B1829" s="24">
        <v>45</v>
      </c>
      <c r="C1829" s="21" t="s">
        <v>169444</v>
      </c>
      <c r="D1829" s="23"/>
      <c r="E1829" s="23"/>
    </row>
    <row r="1830" spans="1:5" ht="20" customHeight="1">
      <c r="A1830" s="27">
        <v>45</v>
      </c>
      <c r="B1830" s="24">
        <v>46</v>
      </c>
      <c r="C1830" s="21" t="s">
        <v>169509</v>
      </c>
      <c r="D1830" s="23"/>
      <c r="E1830" s="23"/>
    </row>
    <row r="1831" spans="1:5" ht="20" customHeight="1">
      <c r="A1831" s="27">
        <v>45</v>
      </c>
      <c r="B1831" s="24">
        <v>47</v>
      </c>
      <c r="C1831" s="21" t="s">
        <v>169449</v>
      </c>
      <c r="D1831" s="23"/>
      <c r="E1831" s="23"/>
    </row>
    <row r="1832" spans="1:5" ht="20" customHeight="1">
      <c r="A1832" s="27">
        <v>45</v>
      </c>
      <c r="B1832" s="24">
        <v>48</v>
      </c>
      <c r="C1832" s="21" t="s">
        <v>169439</v>
      </c>
      <c r="D1832" s="23"/>
      <c r="E1832" s="23"/>
    </row>
    <row r="1833" spans="1:5" ht="20" customHeight="1">
      <c r="A1833" s="27">
        <v>45</v>
      </c>
      <c r="B1833" s="24">
        <v>49</v>
      </c>
      <c r="C1833" s="21" t="s">
        <v>169460</v>
      </c>
      <c r="D1833" s="23"/>
      <c r="E1833" s="23"/>
    </row>
    <row r="1834" spans="1:5" ht="20" customHeight="1">
      <c r="A1834" s="27">
        <v>45</v>
      </c>
      <c r="B1834" s="24">
        <v>50</v>
      </c>
      <c r="C1834" s="21" t="s">
        <v>169474</v>
      </c>
      <c r="D1834" s="23"/>
      <c r="E1834" s="23"/>
    </row>
    <row r="1835" spans="1:5" ht="20" customHeight="1">
      <c r="A1835" s="27">
        <v>45</v>
      </c>
      <c r="B1835" s="24">
        <v>51</v>
      </c>
      <c r="C1835" s="21" t="s">
        <v>169446</v>
      </c>
      <c r="D1835" s="23"/>
      <c r="E1835" s="23"/>
    </row>
    <row r="1836" spans="1:5" ht="20" customHeight="1">
      <c r="A1836" s="27">
        <v>45</v>
      </c>
      <c r="B1836" s="24">
        <v>52</v>
      </c>
      <c r="C1836" s="21" t="s">
        <v>169442</v>
      </c>
      <c r="D1836" s="23"/>
      <c r="E1836" s="23"/>
    </row>
    <row r="1837" spans="1:5" ht="20" customHeight="1">
      <c r="A1837" s="27">
        <v>45</v>
      </c>
      <c r="B1837" s="24">
        <v>53</v>
      </c>
      <c r="C1837" s="21" t="s">
        <v>169486</v>
      </c>
      <c r="D1837" s="23"/>
      <c r="E1837" s="23"/>
    </row>
    <row r="1838" spans="1:5" ht="20" customHeight="1">
      <c r="A1838" s="27">
        <v>45</v>
      </c>
      <c r="B1838" s="24">
        <v>54</v>
      </c>
      <c r="C1838" s="21" t="s">
        <v>169455</v>
      </c>
      <c r="D1838" s="23"/>
      <c r="E1838" s="23"/>
    </row>
    <row r="1839" spans="1:5" ht="20" customHeight="1">
      <c r="A1839" s="27">
        <v>45</v>
      </c>
      <c r="B1839" s="24">
        <v>55</v>
      </c>
      <c r="C1839" s="21" t="s">
        <v>169439</v>
      </c>
      <c r="D1839" s="23"/>
      <c r="E1839" s="23"/>
    </row>
    <row r="1840" spans="1:5" ht="20" customHeight="1">
      <c r="A1840" s="27">
        <v>45</v>
      </c>
      <c r="B1840" s="24">
        <v>56</v>
      </c>
      <c r="C1840" s="21" t="s">
        <v>169452</v>
      </c>
      <c r="D1840" s="23"/>
      <c r="E1840" s="23"/>
    </row>
    <row r="1841" spans="1:5" ht="20" customHeight="1">
      <c r="A1841" s="27">
        <v>45</v>
      </c>
      <c r="B1841" s="24">
        <v>57</v>
      </c>
      <c r="C1841" s="21" t="s">
        <v>169455</v>
      </c>
      <c r="D1841" s="23"/>
      <c r="E1841" s="23"/>
    </row>
    <row r="1842" spans="1:5" ht="20" customHeight="1">
      <c r="A1842" s="27">
        <v>45</v>
      </c>
      <c r="B1842" s="24">
        <v>58</v>
      </c>
      <c r="C1842" s="21" t="s">
        <v>169438</v>
      </c>
      <c r="D1842" s="23"/>
      <c r="E1842" s="23"/>
    </row>
    <row r="1843" spans="1:5" ht="20" customHeight="1">
      <c r="A1843" s="27">
        <v>45</v>
      </c>
      <c r="B1843" s="24">
        <v>59</v>
      </c>
      <c r="C1843" s="21" t="s">
        <v>169460</v>
      </c>
      <c r="D1843" s="23"/>
      <c r="E1843" s="23"/>
    </row>
    <row r="1844" spans="1:5" ht="20" customHeight="1">
      <c r="A1844" s="27">
        <v>45</v>
      </c>
      <c r="B1844" s="24">
        <v>60</v>
      </c>
      <c r="C1844" s="21" t="s">
        <v>169433</v>
      </c>
      <c r="D1844" s="23"/>
      <c r="E1844" s="23"/>
    </row>
    <row r="1845" spans="1:5" ht="20" customHeight="1">
      <c r="A1845" s="27">
        <v>45</v>
      </c>
      <c r="B1845" s="24">
        <v>61</v>
      </c>
      <c r="C1845" s="21" t="s">
        <v>169474</v>
      </c>
      <c r="D1845" s="23"/>
      <c r="E1845" s="23"/>
    </row>
    <row r="1846" spans="1:5" ht="20" customHeight="1">
      <c r="A1846" s="27">
        <v>45</v>
      </c>
      <c r="B1846" s="24">
        <v>62</v>
      </c>
      <c r="C1846" s="21" t="s">
        <v>169492</v>
      </c>
      <c r="D1846" s="23"/>
      <c r="E1846" s="23"/>
    </row>
    <row r="1847" spans="1:5" ht="20" customHeight="1">
      <c r="A1847" s="27">
        <v>45</v>
      </c>
      <c r="B1847" s="24">
        <v>63</v>
      </c>
      <c r="C1847" s="21" t="s">
        <v>169496</v>
      </c>
      <c r="D1847" s="23"/>
      <c r="E1847" s="23"/>
    </row>
    <row r="1848" spans="1:5" ht="20" customHeight="1">
      <c r="A1848" s="27">
        <v>46</v>
      </c>
      <c r="B1848" s="24">
        <v>46</v>
      </c>
      <c r="C1848" s="21" t="s">
        <v>169449</v>
      </c>
      <c r="D1848" s="23"/>
      <c r="E1848" s="23"/>
    </row>
    <row r="1849" spans="1:5" ht="20" customHeight="1">
      <c r="A1849" s="27">
        <v>46</v>
      </c>
      <c r="B1849" s="24">
        <v>47</v>
      </c>
      <c r="C1849" s="21" t="s">
        <v>169480</v>
      </c>
      <c r="D1849" s="23"/>
      <c r="E1849" s="23"/>
    </row>
    <row r="1850" spans="1:5" ht="20" customHeight="1">
      <c r="A1850" s="27">
        <v>46</v>
      </c>
      <c r="B1850" s="24">
        <v>48</v>
      </c>
      <c r="C1850" s="21" t="s">
        <v>169471</v>
      </c>
      <c r="D1850" s="23"/>
      <c r="E1850" s="23"/>
    </row>
    <row r="1851" spans="1:5" ht="20" customHeight="1">
      <c r="A1851" s="27">
        <v>46</v>
      </c>
      <c r="B1851" s="24">
        <v>49</v>
      </c>
      <c r="C1851" s="21" t="s">
        <v>169474</v>
      </c>
      <c r="D1851" s="23"/>
      <c r="E1851" s="23"/>
    </row>
    <row r="1852" spans="1:5" ht="20" customHeight="1">
      <c r="A1852" s="27">
        <v>46</v>
      </c>
      <c r="B1852" s="24">
        <v>50</v>
      </c>
      <c r="C1852" s="21" t="s">
        <v>169460</v>
      </c>
      <c r="D1852" s="23"/>
      <c r="E1852" s="23"/>
    </row>
    <row r="1853" spans="1:5" ht="20" customHeight="1">
      <c r="A1853" s="27">
        <v>46</v>
      </c>
      <c r="B1853" s="24">
        <v>51</v>
      </c>
      <c r="C1853" s="21" t="s">
        <v>169456</v>
      </c>
      <c r="D1853" s="23"/>
      <c r="E1853" s="23"/>
    </row>
    <row r="1854" spans="1:5" ht="20" customHeight="1">
      <c r="A1854" s="27">
        <v>46</v>
      </c>
      <c r="B1854" s="24">
        <v>52</v>
      </c>
      <c r="C1854" s="21" t="s">
        <v>169474</v>
      </c>
      <c r="D1854" s="23"/>
      <c r="E1854" s="23"/>
    </row>
    <row r="1855" spans="1:5" ht="20" customHeight="1">
      <c r="A1855" s="27">
        <v>46</v>
      </c>
      <c r="B1855" s="24">
        <v>53</v>
      </c>
      <c r="C1855" s="21" t="s">
        <v>169442</v>
      </c>
      <c r="D1855" s="23"/>
      <c r="E1855" s="23"/>
    </row>
    <row r="1856" spans="1:5" ht="20" customHeight="1">
      <c r="A1856" s="27">
        <v>46</v>
      </c>
      <c r="B1856" s="24">
        <v>54</v>
      </c>
      <c r="C1856" s="21" t="s">
        <v>169486</v>
      </c>
      <c r="D1856" s="23"/>
      <c r="E1856" s="23"/>
    </row>
    <row r="1857" spans="1:5" ht="20" customHeight="1">
      <c r="A1857" s="27">
        <v>46</v>
      </c>
      <c r="B1857" s="24">
        <v>55</v>
      </c>
      <c r="C1857" s="21" t="s">
        <v>169476</v>
      </c>
      <c r="D1857" s="23"/>
      <c r="E1857" s="23"/>
    </row>
    <row r="1858" spans="1:5" ht="20" customHeight="1">
      <c r="A1858" s="27">
        <v>46</v>
      </c>
      <c r="B1858" s="24">
        <v>56</v>
      </c>
      <c r="C1858" s="21" t="s">
        <v>14955</v>
      </c>
      <c r="D1858" s="23"/>
      <c r="E1858" s="23"/>
    </row>
    <row r="1859" spans="1:5" ht="20" customHeight="1">
      <c r="A1859" s="27">
        <v>46</v>
      </c>
      <c r="B1859" s="24">
        <v>57</v>
      </c>
      <c r="C1859" s="21" t="s">
        <v>101727</v>
      </c>
      <c r="D1859" s="23"/>
      <c r="E1859" s="23"/>
    </row>
    <row r="1860" spans="1:5" ht="20" customHeight="1">
      <c r="A1860" s="27">
        <v>46</v>
      </c>
      <c r="B1860" s="24">
        <v>58</v>
      </c>
      <c r="C1860" s="21" t="s">
        <v>169449</v>
      </c>
      <c r="D1860" s="23"/>
      <c r="E1860" s="23"/>
    </row>
    <row r="1861" spans="1:5" ht="20" customHeight="1">
      <c r="A1861" s="27">
        <v>46</v>
      </c>
      <c r="B1861" s="24">
        <v>59</v>
      </c>
      <c r="C1861" s="21" t="s">
        <v>169478</v>
      </c>
      <c r="D1861" s="23"/>
      <c r="E1861" s="23"/>
    </row>
    <row r="1862" spans="1:5" ht="20" customHeight="1">
      <c r="A1862" s="27">
        <v>46</v>
      </c>
      <c r="B1862" s="24">
        <v>60</v>
      </c>
      <c r="C1862" s="21" t="s">
        <v>14955</v>
      </c>
      <c r="D1862" s="23"/>
      <c r="E1862" s="23"/>
    </row>
    <row r="1863" spans="1:5" ht="20" customHeight="1">
      <c r="A1863" s="27">
        <v>46</v>
      </c>
      <c r="B1863" s="24">
        <v>61</v>
      </c>
      <c r="C1863" s="21" t="s">
        <v>169509</v>
      </c>
      <c r="D1863" s="23"/>
      <c r="E1863" s="23"/>
    </row>
    <row r="1864" spans="1:5" ht="20" customHeight="1">
      <c r="A1864" s="27">
        <v>46</v>
      </c>
      <c r="B1864" s="24">
        <v>62</v>
      </c>
      <c r="C1864" s="21" t="s">
        <v>101522</v>
      </c>
      <c r="D1864" s="23"/>
      <c r="E1864" s="23"/>
    </row>
    <row r="1865" spans="1:5" ht="20" customHeight="1">
      <c r="A1865" s="27">
        <v>46</v>
      </c>
      <c r="B1865" s="24">
        <v>63</v>
      </c>
      <c r="C1865" s="21" t="s">
        <v>169496</v>
      </c>
      <c r="D1865" s="23"/>
      <c r="E1865" s="23"/>
    </row>
    <row r="1866" spans="1:5" ht="20" customHeight="1">
      <c r="A1866" s="27">
        <v>47</v>
      </c>
      <c r="B1866" s="24">
        <v>47</v>
      </c>
      <c r="C1866" s="21" t="s">
        <v>169449</v>
      </c>
      <c r="D1866" s="23"/>
      <c r="E1866" s="23"/>
    </row>
    <row r="1867" spans="1:5" ht="20" customHeight="1">
      <c r="A1867" s="27">
        <v>47</v>
      </c>
      <c r="B1867" s="24">
        <v>48</v>
      </c>
      <c r="C1867" s="21" t="s">
        <v>169439</v>
      </c>
      <c r="D1867" s="23"/>
      <c r="E1867" s="23"/>
    </row>
    <row r="1868" spans="1:5" ht="20" customHeight="1">
      <c r="A1868" s="27">
        <v>47</v>
      </c>
      <c r="B1868" s="24">
        <v>49</v>
      </c>
      <c r="C1868" s="21" t="s">
        <v>169437</v>
      </c>
      <c r="D1868" s="23"/>
      <c r="E1868" s="23"/>
    </row>
    <row r="1869" spans="1:5" ht="20" customHeight="1">
      <c r="A1869" s="27">
        <v>47</v>
      </c>
      <c r="B1869" s="24">
        <v>50</v>
      </c>
      <c r="C1869" s="21" t="s">
        <v>169477</v>
      </c>
      <c r="D1869" s="23"/>
      <c r="E1869" s="23"/>
    </row>
    <row r="1870" spans="1:5" ht="20" customHeight="1">
      <c r="A1870" s="27">
        <v>47</v>
      </c>
      <c r="B1870" s="24">
        <v>51</v>
      </c>
      <c r="C1870" s="21" t="s">
        <v>169454</v>
      </c>
      <c r="D1870" s="23"/>
      <c r="E1870" s="23"/>
    </row>
    <row r="1871" spans="1:5" ht="20" customHeight="1">
      <c r="A1871" s="27">
        <v>47</v>
      </c>
      <c r="B1871" s="24">
        <v>52</v>
      </c>
      <c r="C1871" s="21" t="s">
        <v>169456</v>
      </c>
      <c r="D1871" s="23"/>
      <c r="E1871" s="23"/>
    </row>
    <row r="1872" spans="1:5" ht="20" customHeight="1">
      <c r="A1872" s="27">
        <v>47</v>
      </c>
      <c r="B1872" s="24">
        <v>53</v>
      </c>
      <c r="C1872" s="21" t="s">
        <v>169477</v>
      </c>
      <c r="D1872" s="23"/>
      <c r="E1872" s="23"/>
    </row>
    <row r="1873" spans="1:5" ht="20" customHeight="1">
      <c r="A1873" s="27">
        <v>47</v>
      </c>
      <c r="B1873" s="24">
        <v>54</v>
      </c>
      <c r="C1873" s="21" t="s">
        <v>169443</v>
      </c>
      <c r="D1873" s="23"/>
      <c r="E1873" s="23"/>
    </row>
    <row r="1874" spans="1:5" ht="20" customHeight="1">
      <c r="A1874" s="27">
        <v>47</v>
      </c>
      <c r="B1874" s="24">
        <v>55</v>
      </c>
      <c r="C1874" s="21" t="s">
        <v>169486</v>
      </c>
      <c r="D1874" s="23"/>
      <c r="E1874" s="23"/>
    </row>
    <row r="1875" spans="1:5" ht="20" customHeight="1">
      <c r="A1875" s="27">
        <v>47</v>
      </c>
      <c r="B1875" s="24">
        <v>56</v>
      </c>
      <c r="C1875" s="21" t="s">
        <v>169476</v>
      </c>
      <c r="D1875" s="23"/>
      <c r="E1875" s="23"/>
    </row>
    <row r="1876" spans="1:5" ht="20" customHeight="1">
      <c r="A1876" s="27">
        <v>47</v>
      </c>
      <c r="B1876" s="24">
        <v>57</v>
      </c>
      <c r="C1876" s="21" t="s">
        <v>169448</v>
      </c>
      <c r="D1876" s="23"/>
      <c r="E1876" s="23"/>
    </row>
    <row r="1877" spans="1:5" ht="20" customHeight="1">
      <c r="A1877" s="27">
        <v>47</v>
      </c>
      <c r="B1877" s="24">
        <v>58</v>
      </c>
      <c r="C1877" s="21" t="s">
        <v>101727</v>
      </c>
      <c r="D1877" s="23"/>
      <c r="E1877" s="23"/>
    </row>
    <row r="1878" spans="1:5" ht="20" customHeight="1">
      <c r="A1878" s="27">
        <v>47</v>
      </c>
      <c r="B1878" s="24">
        <v>59</v>
      </c>
      <c r="C1878" s="21" t="s">
        <v>169449</v>
      </c>
      <c r="D1878" s="23"/>
      <c r="E1878" s="23"/>
    </row>
    <row r="1879" spans="1:5" ht="20" customHeight="1">
      <c r="A1879" s="27">
        <v>47</v>
      </c>
      <c r="B1879" s="24">
        <v>60</v>
      </c>
      <c r="C1879" s="21" t="s">
        <v>169478</v>
      </c>
      <c r="D1879" s="23"/>
      <c r="E1879" s="23"/>
    </row>
    <row r="1880" spans="1:5" ht="20" customHeight="1">
      <c r="A1880" s="27">
        <v>47</v>
      </c>
      <c r="B1880" s="24">
        <v>61</v>
      </c>
      <c r="C1880" s="21" t="s">
        <v>169460</v>
      </c>
      <c r="D1880" s="23"/>
      <c r="E1880" s="23"/>
    </row>
    <row r="1881" spans="1:5" ht="20" customHeight="1">
      <c r="A1881" s="27">
        <v>47</v>
      </c>
      <c r="B1881" s="24">
        <v>62</v>
      </c>
      <c r="C1881" s="21" t="s">
        <v>169494</v>
      </c>
      <c r="D1881" s="23"/>
      <c r="E1881" s="23"/>
    </row>
    <row r="1882" spans="1:5" ht="20" customHeight="1">
      <c r="A1882" s="27">
        <v>47</v>
      </c>
      <c r="B1882" s="24">
        <v>63</v>
      </c>
      <c r="C1882" s="21" t="s">
        <v>169496</v>
      </c>
      <c r="D1882" s="23"/>
      <c r="E1882" s="23"/>
    </row>
    <row r="1883" spans="1:5" ht="20" customHeight="1">
      <c r="A1883" s="27">
        <v>48</v>
      </c>
      <c r="B1883" s="24">
        <v>48</v>
      </c>
      <c r="C1883" s="21" t="s">
        <v>169493</v>
      </c>
      <c r="D1883" s="23"/>
      <c r="E1883" s="23"/>
    </row>
    <row r="1884" spans="1:5" ht="20" customHeight="1">
      <c r="A1884" s="27">
        <v>48</v>
      </c>
      <c r="B1884" s="24">
        <v>49</v>
      </c>
      <c r="C1884" s="21" t="s">
        <v>169440</v>
      </c>
      <c r="D1884" s="23"/>
      <c r="E1884" s="23"/>
    </row>
    <row r="1885" spans="1:5" ht="20" customHeight="1">
      <c r="A1885" s="27">
        <v>48</v>
      </c>
      <c r="B1885" s="24">
        <v>50</v>
      </c>
      <c r="C1885" s="21" t="s">
        <v>169465</v>
      </c>
      <c r="D1885" s="23"/>
      <c r="E1885" s="23"/>
    </row>
    <row r="1886" spans="1:5" ht="20" customHeight="1">
      <c r="A1886" s="27">
        <v>48</v>
      </c>
      <c r="B1886" s="24">
        <v>51</v>
      </c>
      <c r="C1886" s="21" t="s">
        <v>169473</v>
      </c>
      <c r="D1886" s="23"/>
      <c r="E1886" s="23"/>
    </row>
    <row r="1887" spans="1:5" ht="20" customHeight="1">
      <c r="A1887" s="27">
        <v>48</v>
      </c>
      <c r="B1887" s="24">
        <v>52</v>
      </c>
      <c r="C1887" s="21" t="s">
        <v>169454</v>
      </c>
      <c r="D1887" s="23"/>
      <c r="E1887" s="23"/>
    </row>
    <row r="1888" spans="1:5" ht="20" customHeight="1">
      <c r="A1888" s="27">
        <v>48</v>
      </c>
      <c r="B1888" s="24">
        <v>53</v>
      </c>
      <c r="C1888" s="21" t="s">
        <v>169474</v>
      </c>
      <c r="D1888" s="23"/>
      <c r="E1888" s="23"/>
    </row>
    <row r="1889" spans="1:5" ht="20" customHeight="1">
      <c r="A1889" s="27">
        <v>48</v>
      </c>
      <c r="B1889" s="24">
        <v>54</v>
      </c>
      <c r="C1889" s="21" t="s">
        <v>169501</v>
      </c>
      <c r="D1889" s="23"/>
      <c r="E1889" s="23"/>
    </row>
    <row r="1890" spans="1:5" ht="20" customHeight="1">
      <c r="A1890" s="27">
        <v>48</v>
      </c>
      <c r="B1890" s="24">
        <v>55</v>
      </c>
      <c r="C1890" s="21" t="s">
        <v>169443</v>
      </c>
      <c r="D1890" s="23"/>
      <c r="E1890" s="23"/>
    </row>
    <row r="1891" spans="1:5" ht="20" customHeight="1">
      <c r="A1891" s="27">
        <v>48</v>
      </c>
      <c r="B1891" s="24">
        <v>56</v>
      </c>
      <c r="C1891" s="21" t="s">
        <v>169486</v>
      </c>
      <c r="D1891" s="23"/>
      <c r="E1891" s="23"/>
    </row>
    <row r="1892" spans="1:5" ht="20" customHeight="1">
      <c r="A1892" s="27">
        <v>48</v>
      </c>
      <c r="B1892" s="24">
        <v>57</v>
      </c>
      <c r="C1892" s="21" t="s">
        <v>169448</v>
      </c>
      <c r="D1892" s="23"/>
      <c r="E1892" s="23"/>
    </row>
    <row r="1893" spans="1:5" ht="20" customHeight="1">
      <c r="A1893" s="27">
        <v>48</v>
      </c>
      <c r="B1893" s="24">
        <v>58</v>
      </c>
      <c r="C1893" s="21" t="s">
        <v>169448</v>
      </c>
      <c r="D1893" s="23"/>
      <c r="E1893" s="23"/>
    </row>
    <row r="1894" spans="1:5" ht="20" customHeight="1">
      <c r="A1894" s="27">
        <v>48</v>
      </c>
      <c r="B1894" s="24">
        <v>59</v>
      </c>
      <c r="C1894" s="21" t="s">
        <v>101727</v>
      </c>
      <c r="D1894" s="23"/>
      <c r="E1894" s="23"/>
    </row>
    <row r="1895" spans="1:5" ht="20" customHeight="1">
      <c r="A1895" s="27">
        <v>48</v>
      </c>
      <c r="B1895" s="24">
        <v>60</v>
      </c>
      <c r="C1895" s="21" t="s">
        <v>169449</v>
      </c>
      <c r="D1895" s="23"/>
      <c r="E1895" s="23"/>
    </row>
    <row r="1896" spans="1:5" ht="20" customHeight="1">
      <c r="A1896" s="27">
        <v>48</v>
      </c>
      <c r="B1896" s="24">
        <v>61</v>
      </c>
      <c r="C1896" s="21" t="s">
        <v>169480</v>
      </c>
      <c r="D1896" s="23"/>
      <c r="E1896" s="23"/>
    </row>
    <row r="1897" spans="1:5" ht="20" customHeight="1">
      <c r="A1897" s="27">
        <v>48</v>
      </c>
      <c r="B1897" s="24">
        <v>62</v>
      </c>
      <c r="C1897" s="21" t="s">
        <v>169499</v>
      </c>
      <c r="D1897" s="23"/>
      <c r="E1897" s="23"/>
    </row>
    <row r="1898" spans="1:5" ht="20" customHeight="1">
      <c r="A1898" s="27">
        <v>48</v>
      </c>
      <c r="B1898" s="24">
        <v>63</v>
      </c>
      <c r="C1898" s="21" t="s">
        <v>169496</v>
      </c>
      <c r="D1898" s="23"/>
      <c r="E1898" s="23"/>
    </row>
    <row r="1899" spans="1:5" ht="20" customHeight="1">
      <c r="A1899" s="27">
        <v>49</v>
      </c>
      <c r="B1899" s="24">
        <v>49</v>
      </c>
      <c r="C1899" s="21" t="s">
        <v>169493</v>
      </c>
      <c r="D1899" s="23"/>
      <c r="E1899" s="23"/>
    </row>
    <row r="1900" spans="1:5" ht="20" customHeight="1">
      <c r="A1900" s="27">
        <v>49</v>
      </c>
      <c r="B1900" s="24">
        <v>50</v>
      </c>
      <c r="C1900" s="21" t="s">
        <v>169442</v>
      </c>
      <c r="D1900" s="23"/>
      <c r="E1900" s="23"/>
    </row>
    <row r="1901" spans="1:5" ht="20" customHeight="1">
      <c r="A1901" s="27">
        <v>49</v>
      </c>
      <c r="B1901" s="24">
        <v>51</v>
      </c>
      <c r="C1901" s="21" t="s">
        <v>169465</v>
      </c>
      <c r="D1901" s="23"/>
      <c r="E1901" s="23"/>
    </row>
    <row r="1902" spans="1:5" ht="20" customHeight="1">
      <c r="A1902" s="27">
        <v>49</v>
      </c>
      <c r="B1902" s="24">
        <v>52</v>
      </c>
      <c r="C1902" s="21" t="s">
        <v>169455</v>
      </c>
      <c r="D1902" s="23"/>
      <c r="E1902" s="23"/>
    </row>
    <row r="1903" spans="1:5" ht="20" customHeight="1">
      <c r="A1903" s="27">
        <v>49</v>
      </c>
      <c r="B1903" s="24">
        <v>53</v>
      </c>
      <c r="C1903" s="21" t="s">
        <v>169442</v>
      </c>
      <c r="D1903" s="23"/>
      <c r="E1903" s="23"/>
    </row>
    <row r="1904" spans="1:5" ht="20" customHeight="1">
      <c r="A1904" s="27">
        <v>49</v>
      </c>
      <c r="B1904" s="24">
        <v>54</v>
      </c>
      <c r="C1904" s="21" t="s">
        <v>169486</v>
      </c>
      <c r="D1904" s="23"/>
      <c r="E1904" s="23"/>
    </row>
    <row r="1905" spans="1:5" ht="20" customHeight="1">
      <c r="A1905" s="27">
        <v>49</v>
      </c>
      <c r="B1905" s="24">
        <v>55</v>
      </c>
      <c r="C1905" s="21" t="s">
        <v>169443</v>
      </c>
      <c r="D1905" s="23"/>
      <c r="E1905" s="23"/>
    </row>
    <row r="1906" spans="1:5" ht="20" customHeight="1">
      <c r="A1906" s="27">
        <v>49</v>
      </c>
      <c r="B1906" s="24">
        <v>56</v>
      </c>
      <c r="C1906" s="21" t="s">
        <v>169452</v>
      </c>
      <c r="D1906" s="23"/>
      <c r="E1906" s="23"/>
    </row>
    <row r="1907" spans="1:5" ht="20" customHeight="1">
      <c r="A1907" s="27">
        <v>49</v>
      </c>
      <c r="B1907" s="24">
        <v>57</v>
      </c>
      <c r="C1907" s="21" t="s">
        <v>169438</v>
      </c>
      <c r="D1907" s="23"/>
      <c r="E1907" s="23"/>
    </row>
    <row r="1908" spans="1:5" ht="20" customHeight="1">
      <c r="A1908" s="27">
        <v>49</v>
      </c>
      <c r="B1908" s="24">
        <v>58</v>
      </c>
      <c r="C1908" s="21" t="s">
        <v>169438</v>
      </c>
      <c r="D1908" s="23"/>
      <c r="E1908" s="23"/>
    </row>
    <row r="1909" spans="1:5" ht="20" customHeight="1">
      <c r="A1909" s="27">
        <v>49</v>
      </c>
      <c r="B1909" s="24">
        <v>59</v>
      </c>
      <c r="C1909" s="21" t="s">
        <v>169462</v>
      </c>
      <c r="D1909" s="23"/>
      <c r="E1909" s="23"/>
    </row>
    <row r="1910" spans="1:5" ht="20" customHeight="1">
      <c r="A1910" s="27">
        <v>49</v>
      </c>
      <c r="B1910" s="24">
        <v>60</v>
      </c>
      <c r="C1910" s="21" t="s">
        <v>169509</v>
      </c>
      <c r="D1910" s="23"/>
      <c r="E1910" s="23"/>
    </row>
    <row r="1911" spans="1:5" ht="20" customHeight="1">
      <c r="A1911" s="27">
        <v>49</v>
      </c>
      <c r="B1911" s="24">
        <v>61</v>
      </c>
      <c r="C1911" s="21" t="s">
        <v>169509</v>
      </c>
      <c r="D1911" s="23"/>
      <c r="E1911" s="23"/>
    </row>
    <row r="1912" spans="1:5" ht="20" customHeight="1">
      <c r="A1912" s="27">
        <v>49</v>
      </c>
      <c r="B1912" s="24">
        <v>62</v>
      </c>
      <c r="C1912" s="21" t="s">
        <v>101522</v>
      </c>
      <c r="D1912" s="23"/>
      <c r="E1912" s="23"/>
    </row>
    <row r="1913" spans="1:5" ht="20" customHeight="1">
      <c r="A1913" s="27">
        <v>49</v>
      </c>
      <c r="B1913" s="24">
        <v>63</v>
      </c>
      <c r="C1913" s="21" t="s">
        <v>169496</v>
      </c>
      <c r="D1913" s="23"/>
      <c r="E1913" s="23"/>
    </row>
    <row r="1914" spans="1:5" ht="20" customHeight="1">
      <c r="A1914" s="27">
        <v>50</v>
      </c>
      <c r="B1914" s="24">
        <v>50</v>
      </c>
      <c r="C1914" s="21" t="s">
        <v>169434</v>
      </c>
      <c r="D1914" s="23"/>
      <c r="E1914" s="23"/>
    </row>
    <row r="1915" spans="1:5" ht="20" customHeight="1">
      <c r="A1915" s="27">
        <v>50</v>
      </c>
      <c r="B1915" s="24">
        <v>51</v>
      </c>
      <c r="C1915" s="21" t="s">
        <v>169442</v>
      </c>
      <c r="D1915" s="23"/>
      <c r="E1915" s="23"/>
    </row>
    <row r="1916" spans="1:5" ht="20" customHeight="1">
      <c r="A1916" s="27">
        <v>50</v>
      </c>
      <c r="B1916" s="24">
        <v>52</v>
      </c>
      <c r="C1916" s="21" t="s">
        <v>169439</v>
      </c>
      <c r="D1916" s="23"/>
      <c r="E1916" s="23"/>
    </row>
    <row r="1917" spans="1:5" ht="20" customHeight="1">
      <c r="A1917" s="27">
        <v>50</v>
      </c>
      <c r="B1917" s="24">
        <v>53</v>
      </c>
      <c r="C1917" s="21" t="s">
        <v>169471</v>
      </c>
      <c r="D1917" s="23"/>
      <c r="E1917" s="23"/>
    </row>
    <row r="1918" spans="1:5" ht="20" customHeight="1">
      <c r="A1918" s="27">
        <v>50</v>
      </c>
      <c r="B1918" s="24">
        <v>54</v>
      </c>
      <c r="C1918" s="21" t="s">
        <v>169442</v>
      </c>
      <c r="D1918" s="23"/>
      <c r="E1918" s="23"/>
    </row>
    <row r="1919" spans="1:5" ht="20" customHeight="1">
      <c r="A1919" s="27">
        <v>50</v>
      </c>
      <c r="B1919" s="24">
        <v>55</v>
      </c>
      <c r="C1919" s="21" t="s">
        <v>169485</v>
      </c>
      <c r="D1919" s="23"/>
      <c r="E1919" s="23"/>
    </row>
    <row r="1920" spans="1:5" ht="20" customHeight="1">
      <c r="A1920" s="27">
        <v>50</v>
      </c>
      <c r="B1920" s="24">
        <v>56</v>
      </c>
      <c r="C1920" s="21" t="s">
        <v>101727</v>
      </c>
      <c r="D1920" s="23"/>
      <c r="E1920" s="23"/>
    </row>
    <row r="1921" spans="1:5" ht="20" customHeight="1">
      <c r="A1921" s="27">
        <v>50</v>
      </c>
      <c r="B1921" s="24">
        <v>57</v>
      </c>
      <c r="C1921" s="21" t="s">
        <v>169498</v>
      </c>
      <c r="D1921" s="23"/>
      <c r="E1921" s="23"/>
    </row>
    <row r="1922" spans="1:5" ht="20" customHeight="1">
      <c r="A1922" s="27">
        <v>50</v>
      </c>
      <c r="B1922" s="24">
        <v>58</v>
      </c>
      <c r="C1922" s="21" t="s">
        <v>169452</v>
      </c>
      <c r="D1922" s="23"/>
      <c r="E1922" s="23"/>
    </row>
    <row r="1923" spans="1:5" ht="20" customHeight="1">
      <c r="A1923" s="27">
        <v>50</v>
      </c>
      <c r="B1923" s="24">
        <v>59</v>
      </c>
      <c r="C1923" s="21" t="s">
        <v>169452</v>
      </c>
      <c r="D1923" s="23"/>
      <c r="E1923" s="23"/>
    </row>
    <row r="1924" spans="1:5" ht="20" customHeight="1">
      <c r="A1924" s="27">
        <v>50</v>
      </c>
      <c r="B1924" s="24">
        <v>60</v>
      </c>
      <c r="C1924" s="21" t="s">
        <v>14955</v>
      </c>
      <c r="D1924" s="23"/>
      <c r="E1924" s="23"/>
    </row>
    <row r="1925" spans="1:5" ht="20" customHeight="1">
      <c r="A1925" s="27">
        <v>50</v>
      </c>
      <c r="B1925" s="24">
        <v>61</v>
      </c>
      <c r="C1925" s="21" t="s">
        <v>169461</v>
      </c>
      <c r="D1925" s="23"/>
      <c r="E1925" s="23"/>
    </row>
    <row r="1926" spans="1:5" ht="20" customHeight="1">
      <c r="A1926" s="27">
        <v>50</v>
      </c>
      <c r="B1926" s="24">
        <v>62</v>
      </c>
      <c r="C1926" s="21" t="s">
        <v>156989</v>
      </c>
      <c r="D1926" s="23"/>
      <c r="E1926" s="23"/>
    </row>
    <row r="1927" spans="1:5" ht="20" customHeight="1">
      <c r="A1927" s="27">
        <v>50</v>
      </c>
      <c r="B1927" s="24">
        <v>63</v>
      </c>
      <c r="C1927" s="21" t="s">
        <v>169496</v>
      </c>
      <c r="D1927" s="23"/>
      <c r="E1927" s="23"/>
    </row>
    <row r="1928" spans="1:5" ht="20" customHeight="1">
      <c r="A1928" s="27">
        <v>51</v>
      </c>
      <c r="B1928" s="24">
        <v>51</v>
      </c>
      <c r="C1928" s="21" t="s">
        <v>169446</v>
      </c>
      <c r="D1928" s="23"/>
      <c r="E1928" s="23"/>
    </row>
    <row r="1929" spans="1:5" ht="20" customHeight="1">
      <c r="A1929" s="27">
        <v>51</v>
      </c>
      <c r="B1929" s="24">
        <v>52</v>
      </c>
      <c r="C1929" s="21" t="s">
        <v>169448</v>
      </c>
      <c r="D1929" s="23"/>
      <c r="E1929" s="23"/>
    </row>
    <row r="1930" spans="1:5" ht="20" customHeight="1">
      <c r="A1930" s="27">
        <v>51</v>
      </c>
      <c r="B1930" s="24">
        <v>53</v>
      </c>
      <c r="C1930" s="21" t="s">
        <v>169439</v>
      </c>
      <c r="D1930" s="23"/>
      <c r="E1930" s="23"/>
    </row>
    <row r="1931" spans="1:5" ht="20" customHeight="1">
      <c r="A1931" s="27">
        <v>51</v>
      </c>
      <c r="B1931" s="24">
        <v>54</v>
      </c>
      <c r="C1931" s="21" t="s">
        <v>169471</v>
      </c>
      <c r="D1931" s="23"/>
      <c r="E1931" s="23"/>
    </row>
    <row r="1932" spans="1:5" ht="20" customHeight="1">
      <c r="A1932" s="27">
        <v>51</v>
      </c>
      <c r="B1932" s="24">
        <v>55</v>
      </c>
      <c r="C1932" s="21" t="s">
        <v>169462</v>
      </c>
      <c r="D1932" s="23"/>
      <c r="E1932" s="23"/>
    </row>
    <row r="1933" spans="1:5" ht="20" customHeight="1">
      <c r="A1933" s="27">
        <v>51</v>
      </c>
      <c r="B1933" s="24">
        <v>56</v>
      </c>
      <c r="C1933" s="21" t="s">
        <v>169499</v>
      </c>
      <c r="D1933" s="23"/>
      <c r="E1933" s="23"/>
    </row>
    <row r="1934" spans="1:5" ht="20" customHeight="1">
      <c r="A1934" s="27">
        <v>51</v>
      </c>
      <c r="B1934" s="24">
        <v>57</v>
      </c>
      <c r="C1934" s="21" t="s">
        <v>169435</v>
      </c>
      <c r="D1934" s="23"/>
      <c r="E1934" s="23"/>
    </row>
    <row r="1935" spans="1:5" ht="20" customHeight="1">
      <c r="A1935" s="27">
        <v>51</v>
      </c>
      <c r="B1935" s="24">
        <v>58</v>
      </c>
      <c r="C1935" s="21" t="s">
        <v>169444</v>
      </c>
      <c r="D1935" s="23"/>
      <c r="E1935" s="23"/>
    </row>
    <row r="1936" spans="1:5" ht="20" customHeight="1">
      <c r="A1936" s="27">
        <v>51</v>
      </c>
      <c r="B1936" s="24">
        <v>59</v>
      </c>
      <c r="C1936" s="21" t="s">
        <v>169452</v>
      </c>
      <c r="D1936" s="23"/>
      <c r="E1936" s="23"/>
    </row>
    <row r="1937" spans="1:5" ht="20" customHeight="1">
      <c r="A1937" s="27">
        <v>51</v>
      </c>
      <c r="B1937" s="24">
        <v>60</v>
      </c>
      <c r="C1937" s="21" t="s">
        <v>169486</v>
      </c>
      <c r="D1937" s="23"/>
      <c r="E1937" s="23"/>
    </row>
    <row r="1938" spans="1:5" ht="20" customHeight="1">
      <c r="A1938" s="27">
        <v>51</v>
      </c>
      <c r="B1938" s="24">
        <v>61</v>
      </c>
      <c r="C1938" s="21" t="s">
        <v>169471</v>
      </c>
      <c r="D1938" s="23"/>
      <c r="E1938" s="23"/>
    </row>
    <row r="1939" spans="1:5" ht="20" customHeight="1">
      <c r="A1939" s="27">
        <v>51</v>
      </c>
      <c r="B1939" s="24">
        <v>62</v>
      </c>
      <c r="C1939" s="21" t="s">
        <v>101522</v>
      </c>
      <c r="D1939" s="23"/>
      <c r="E1939" s="23"/>
    </row>
    <row r="1940" spans="1:5" ht="20" customHeight="1">
      <c r="A1940" s="27">
        <v>51</v>
      </c>
      <c r="B1940" s="24">
        <v>63</v>
      </c>
      <c r="C1940" s="21" t="s">
        <v>169496</v>
      </c>
      <c r="D1940" s="23"/>
      <c r="E1940" s="23"/>
    </row>
    <row r="1941" spans="1:5" ht="20" customHeight="1">
      <c r="A1941" s="27">
        <v>52</v>
      </c>
      <c r="B1941" s="24">
        <v>52</v>
      </c>
      <c r="C1941" s="21" t="s">
        <v>169478</v>
      </c>
      <c r="D1941" s="23"/>
      <c r="E1941" s="23"/>
    </row>
    <row r="1942" spans="1:5" ht="20" customHeight="1">
      <c r="A1942" s="27">
        <v>52</v>
      </c>
      <c r="B1942" s="24">
        <v>53</v>
      </c>
      <c r="C1942" s="21" t="s">
        <v>169460</v>
      </c>
      <c r="D1942" s="23"/>
      <c r="E1942" s="23"/>
    </row>
    <row r="1943" spans="1:5" ht="20" customHeight="1">
      <c r="A1943" s="27">
        <v>52</v>
      </c>
      <c r="B1943" s="24">
        <v>54</v>
      </c>
      <c r="C1943" s="21" t="s">
        <v>169435</v>
      </c>
      <c r="D1943" s="23"/>
      <c r="E1943" s="23"/>
    </row>
    <row r="1944" spans="1:5" ht="20" customHeight="1">
      <c r="A1944" s="27">
        <v>52</v>
      </c>
      <c r="B1944" s="24">
        <v>55</v>
      </c>
      <c r="C1944" s="21" t="s">
        <v>169480</v>
      </c>
      <c r="D1944" s="23"/>
      <c r="E1944" s="23"/>
    </row>
    <row r="1945" spans="1:5" ht="20" customHeight="1">
      <c r="A1945" s="27">
        <v>52</v>
      </c>
      <c r="B1945" s="24">
        <v>56</v>
      </c>
      <c r="C1945" s="21" t="s">
        <v>101522</v>
      </c>
      <c r="D1945" s="23"/>
      <c r="E1945" s="23"/>
    </row>
    <row r="1946" spans="1:5" ht="20" customHeight="1">
      <c r="A1946" s="27">
        <v>52</v>
      </c>
      <c r="B1946" s="24">
        <v>57</v>
      </c>
      <c r="C1946" s="21" t="s">
        <v>156989</v>
      </c>
      <c r="D1946" s="23"/>
      <c r="E1946" s="23"/>
    </row>
    <row r="1947" spans="1:5" ht="20" customHeight="1">
      <c r="A1947" s="27">
        <v>52</v>
      </c>
      <c r="B1947" s="24">
        <v>58</v>
      </c>
      <c r="C1947" s="21" t="s">
        <v>101727</v>
      </c>
      <c r="D1947" s="23"/>
      <c r="E1947" s="23"/>
    </row>
    <row r="1948" spans="1:5" ht="20" customHeight="1">
      <c r="A1948" s="27">
        <v>52</v>
      </c>
      <c r="B1948" s="24">
        <v>59</v>
      </c>
      <c r="C1948" s="21" t="s">
        <v>169452</v>
      </c>
      <c r="D1948" s="23"/>
      <c r="E1948" s="23"/>
    </row>
    <row r="1949" spans="1:5" ht="20" customHeight="1">
      <c r="A1949" s="27">
        <v>52</v>
      </c>
      <c r="B1949" s="24">
        <v>60</v>
      </c>
      <c r="C1949" s="21" t="s">
        <v>101727</v>
      </c>
      <c r="D1949" s="23"/>
      <c r="E1949" s="23"/>
    </row>
    <row r="1950" spans="1:5" ht="20" customHeight="1">
      <c r="A1950" s="27">
        <v>52</v>
      </c>
      <c r="B1950" s="24">
        <v>61</v>
      </c>
      <c r="C1950" s="21" t="s">
        <v>156989</v>
      </c>
      <c r="D1950" s="23"/>
      <c r="E1950" s="23"/>
    </row>
    <row r="1951" spans="1:5" ht="20" customHeight="1">
      <c r="A1951" s="27">
        <v>52</v>
      </c>
      <c r="B1951" s="24">
        <v>62</v>
      </c>
      <c r="C1951" s="21" t="s">
        <v>101522</v>
      </c>
      <c r="D1951" s="23"/>
      <c r="E1951" s="23"/>
    </row>
    <row r="1952" spans="1:5" ht="20" customHeight="1">
      <c r="A1952" s="27">
        <v>52</v>
      </c>
      <c r="B1952" s="24">
        <v>63</v>
      </c>
      <c r="C1952" s="21" t="s">
        <v>169496</v>
      </c>
      <c r="D1952" s="23"/>
      <c r="E1952" s="23"/>
    </row>
    <row r="1953" spans="1:5" ht="20" customHeight="1">
      <c r="A1953" s="27">
        <v>53</v>
      </c>
      <c r="B1953" s="24">
        <v>53</v>
      </c>
      <c r="C1953" s="21" t="s">
        <v>169490</v>
      </c>
      <c r="D1953" s="23"/>
      <c r="E1953" s="23"/>
    </row>
    <row r="1954" spans="1:5" ht="20" customHeight="1">
      <c r="A1954" s="27">
        <v>53</v>
      </c>
      <c r="B1954" s="24">
        <v>54</v>
      </c>
      <c r="C1954" s="21" t="s">
        <v>169462</v>
      </c>
      <c r="D1954" s="23"/>
      <c r="E1954" s="23"/>
    </row>
    <row r="1955" spans="1:5" ht="20" customHeight="1">
      <c r="A1955" s="27">
        <v>53</v>
      </c>
      <c r="B1955" s="24">
        <v>55</v>
      </c>
      <c r="C1955" s="21" t="s">
        <v>169449</v>
      </c>
      <c r="D1955" s="23"/>
      <c r="E1955" s="23"/>
    </row>
    <row r="1956" spans="1:5" ht="20" customHeight="1">
      <c r="A1956" s="27">
        <v>53</v>
      </c>
      <c r="B1956" s="24">
        <v>56</v>
      </c>
      <c r="C1956" s="21" t="s">
        <v>169452</v>
      </c>
      <c r="D1956" s="23"/>
      <c r="E1956" s="23"/>
    </row>
    <row r="1957" spans="1:5" ht="20" customHeight="1">
      <c r="A1957" s="27">
        <v>53</v>
      </c>
      <c r="B1957" s="24">
        <v>57</v>
      </c>
      <c r="C1957" s="21" t="s">
        <v>169480</v>
      </c>
      <c r="D1957" s="23"/>
      <c r="E1957" s="23"/>
    </row>
    <row r="1958" spans="1:5" ht="20" customHeight="1">
      <c r="A1958" s="27">
        <v>53</v>
      </c>
      <c r="B1958" s="24">
        <v>58</v>
      </c>
      <c r="C1958" s="21" t="s">
        <v>156989</v>
      </c>
      <c r="D1958" s="23"/>
      <c r="E1958" s="23"/>
    </row>
    <row r="1959" spans="1:5" ht="20" customHeight="1">
      <c r="A1959" s="27">
        <v>53</v>
      </c>
      <c r="B1959" s="24">
        <v>59</v>
      </c>
      <c r="C1959" s="21" t="s">
        <v>169462</v>
      </c>
      <c r="D1959" s="23"/>
      <c r="E1959" s="23"/>
    </row>
    <row r="1960" spans="1:5" ht="20" customHeight="1">
      <c r="A1960" s="27">
        <v>53</v>
      </c>
      <c r="B1960" s="24">
        <v>60</v>
      </c>
      <c r="C1960" s="21" t="s">
        <v>169438</v>
      </c>
      <c r="D1960" s="23"/>
      <c r="E1960" s="23"/>
    </row>
    <row r="1961" spans="1:5" ht="20" customHeight="1">
      <c r="A1961" s="27">
        <v>53</v>
      </c>
      <c r="B1961" s="24">
        <v>61</v>
      </c>
      <c r="C1961" s="21" t="s">
        <v>101727</v>
      </c>
      <c r="D1961" s="23"/>
      <c r="E1961" s="23"/>
    </row>
    <row r="1962" spans="1:5" ht="20" customHeight="1">
      <c r="A1962" s="27">
        <v>53</v>
      </c>
      <c r="B1962" s="24">
        <v>62</v>
      </c>
      <c r="C1962" s="21" t="s">
        <v>169509</v>
      </c>
      <c r="D1962" s="23"/>
      <c r="E1962" s="23"/>
    </row>
    <row r="1963" spans="1:5" ht="20" customHeight="1">
      <c r="A1963" s="27">
        <v>53</v>
      </c>
      <c r="B1963" s="24">
        <v>63</v>
      </c>
      <c r="C1963" s="21" t="s">
        <v>169496</v>
      </c>
      <c r="D1963" s="23"/>
      <c r="E1963" s="23"/>
    </row>
    <row r="1964" spans="1:5" ht="20" customHeight="1">
      <c r="A1964" s="27">
        <v>54</v>
      </c>
      <c r="B1964" s="24">
        <v>54</v>
      </c>
      <c r="C1964" s="21" t="s">
        <v>169490</v>
      </c>
      <c r="D1964" s="23"/>
      <c r="E1964" s="23"/>
    </row>
    <row r="1965" spans="1:5" ht="20" customHeight="1">
      <c r="A1965" s="27">
        <v>54</v>
      </c>
      <c r="B1965" s="24">
        <v>55</v>
      </c>
      <c r="C1965" s="21" t="s">
        <v>169452</v>
      </c>
      <c r="D1965" s="23"/>
      <c r="E1965" s="23"/>
    </row>
    <row r="1966" spans="1:5" ht="20" customHeight="1">
      <c r="A1966" s="27">
        <v>54</v>
      </c>
      <c r="B1966" s="24">
        <v>56</v>
      </c>
      <c r="C1966" s="21" t="s">
        <v>169443</v>
      </c>
      <c r="D1966" s="23"/>
      <c r="E1966" s="23"/>
    </row>
    <row r="1967" spans="1:5" ht="20" customHeight="1">
      <c r="A1967" s="27">
        <v>54</v>
      </c>
      <c r="B1967" s="24">
        <v>57</v>
      </c>
      <c r="C1967" s="21" t="s">
        <v>169452</v>
      </c>
      <c r="D1967" s="23"/>
      <c r="E1967" s="23"/>
    </row>
    <row r="1968" spans="1:5" ht="20" customHeight="1">
      <c r="A1968" s="27">
        <v>54</v>
      </c>
      <c r="B1968" s="24">
        <v>58</v>
      </c>
      <c r="C1968" s="21" t="s">
        <v>169461</v>
      </c>
      <c r="D1968" s="23"/>
      <c r="E1968" s="23"/>
    </row>
    <row r="1969" spans="1:5" ht="20" customHeight="1">
      <c r="A1969" s="27">
        <v>54</v>
      </c>
      <c r="B1969" s="24">
        <v>59</v>
      </c>
      <c r="C1969" s="21" t="s">
        <v>169461</v>
      </c>
      <c r="D1969" s="23"/>
      <c r="E1969" s="23"/>
    </row>
    <row r="1970" spans="1:5" ht="20" customHeight="1">
      <c r="A1970" s="27">
        <v>54</v>
      </c>
      <c r="B1970" s="24">
        <v>60</v>
      </c>
      <c r="C1970" s="21" t="s">
        <v>169493</v>
      </c>
      <c r="D1970" s="23"/>
      <c r="E1970" s="23"/>
    </row>
    <row r="1971" spans="1:5" ht="20" customHeight="1">
      <c r="A1971" s="27">
        <v>54</v>
      </c>
      <c r="B1971" s="24">
        <v>61</v>
      </c>
      <c r="C1971" s="21" t="s">
        <v>169471</v>
      </c>
      <c r="D1971" s="23"/>
      <c r="E1971" s="23"/>
    </row>
    <row r="1972" spans="1:5" ht="20" customHeight="1">
      <c r="A1972" s="27">
        <v>54</v>
      </c>
      <c r="B1972" s="24">
        <v>62</v>
      </c>
      <c r="C1972" s="21" t="s">
        <v>169509</v>
      </c>
      <c r="D1972" s="23"/>
      <c r="E1972" s="23"/>
    </row>
    <row r="1973" spans="1:5" ht="20" customHeight="1">
      <c r="A1973" s="27">
        <v>54</v>
      </c>
      <c r="B1973" s="24">
        <v>63</v>
      </c>
      <c r="C1973" s="21" t="s">
        <v>169496</v>
      </c>
      <c r="D1973" s="23"/>
      <c r="E1973" s="23"/>
    </row>
    <row r="1974" spans="1:5" ht="20" customHeight="1">
      <c r="A1974" s="27">
        <v>55</v>
      </c>
      <c r="B1974" s="24">
        <v>55</v>
      </c>
      <c r="C1974" s="22">
        <v>0</v>
      </c>
      <c r="D1974" s="23"/>
      <c r="E1974" s="23"/>
    </row>
    <row r="1975" spans="1:5" ht="20" customHeight="1">
      <c r="A1975" s="27">
        <v>55</v>
      </c>
      <c r="B1975" s="24">
        <v>56</v>
      </c>
      <c r="C1975" s="21" t="s">
        <v>169462</v>
      </c>
      <c r="D1975" s="23"/>
      <c r="E1975" s="23"/>
    </row>
    <row r="1976" spans="1:5" ht="20" customHeight="1">
      <c r="A1976" s="27">
        <v>55</v>
      </c>
      <c r="B1976" s="24">
        <v>57</v>
      </c>
      <c r="C1976" s="21" t="s">
        <v>169476</v>
      </c>
      <c r="D1976" s="23"/>
      <c r="E1976" s="23"/>
    </row>
    <row r="1977" spans="1:5" ht="20" customHeight="1">
      <c r="A1977" s="27">
        <v>55</v>
      </c>
      <c r="B1977" s="24">
        <v>58</v>
      </c>
      <c r="C1977" s="21" t="s">
        <v>169449</v>
      </c>
      <c r="D1977" s="23"/>
      <c r="E1977" s="23"/>
    </row>
    <row r="1978" spans="1:5" ht="20" customHeight="1">
      <c r="A1978" s="27">
        <v>55</v>
      </c>
      <c r="B1978" s="24">
        <v>59</v>
      </c>
      <c r="C1978" s="21" t="s">
        <v>169494</v>
      </c>
      <c r="D1978" s="23"/>
      <c r="E1978" s="23"/>
    </row>
    <row r="1979" spans="1:5" ht="20" customHeight="1">
      <c r="A1979" s="27">
        <v>55</v>
      </c>
      <c r="B1979" s="24">
        <v>60</v>
      </c>
      <c r="C1979" s="21" t="s">
        <v>169509</v>
      </c>
      <c r="D1979" s="23"/>
      <c r="E1979" s="23"/>
    </row>
    <row r="1980" spans="1:5" ht="20" customHeight="1">
      <c r="A1980" s="27">
        <v>55</v>
      </c>
      <c r="B1980" s="24">
        <v>61</v>
      </c>
      <c r="C1980" s="21" t="s">
        <v>169478</v>
      </c>
      <c r="D1980" s="23"/>
      <c r="E1980" s="23"/>
    </row>
    <row r="1981" spans="1:5" ht="20" customHeight="1">
      <c r="A1981" s="27">
        <v>55</v>
      </c>
      <c r="B1981" s="24">
        <v>62</v>
      </c>
      <c r="C1981" s="21" t="s">
        <v>169515</v>
      </c>
      <c r="D1981" s="23"/>
      <c r="E1981" s="23"/>
    </row>
    <row r="1982" spans="1:5" ht="20" customHeight="1">
      <c r="A1982" s="27">
        <v>55</v>
      </c>
      <c r="B1982" s="24">
        <v>63</v>
      </c>
      <c r="C1982" s="21" t="s">
        <v>169496</v>
      </c>
      <c r="D1982" s="23"/>
      <c r="E1982" s="23"/>
    </row>
    <row r="1983" spans="1:5" ht="20" customHeight="1">
      <c r="A1983" s="27">
        <v>56</v>
      </c>
      <c r="B1983" s="24">
        <v>56</v>
      </c>
      <c r="C1983" s="22">
        <v>0</v>
      </c>
      <c r="D1983" s="23"/>
      <c r="E1983" s="23"/>
    </row>
    <row r="1984" spans="1:5" ht="20" customHeight="1">
      <c r="A1984" s="27">
        <v>56</v>
      </c>
      <c r="B1984" s="24">
        <v>57</v>
      </c>
      <c r="C1984" s="21" t="s">
        <v>169462</v>
      </c>
      <c r="D1984" s="23"/>
      <c r="E1984" s="23"/>
    </row>
    <row r="1985" spans="1:5" ht="20" customHeight="1">
      <c r="A1985" s="27">
        <v>56</v>
      </c>
      <c r="B1985" s="24">
        <v>58</v>
      </c>
      <c r="C1985" s="21" t="s">
        <v>169476</v>
      </c>
      <c r="D1985" s="23"/>
      <c r="E1985" s="23"/>
    </row>
    <row r="1986" spans="1:5" ht="20" customHeight="1">
      <c r="A1986" s="27">
        <v>56</v>
      </c>
      <c r="B1986" s="24">
        <v>59</v>
      </c>
      <c r="C1986" s="21" t="s">
        <v>169449</v>
      </c>
      <c r="D1986" s="23"/>
      <c r="E1986" s="23"/>
    </row>
    <row r="1987" spans="1:5" ht="20" customHeight="1">
      <c r="A1987" s="27">
        <v>56</v>
      </c>
      <c r="B1987" s="24">
        <v>60</v>
      </c>
      <c r="C1987" s="21" t="s">
        <v>169494</v>
      </c>
      <c r="D1987" s="23"/>
      <c r="E1987" s="23"/>
    </row>
    <row r="1988" spans="1:5" ht="20" customHeight="1">
      <c r="A1988" s="27">
        <v>56</v>
      </c>
      <c r="B1988" s="24">
        <v>61</v>
      </c>
      <c r="C1988" s="21" t="s">
        <v>101522</v>
      </c>
      <c r="D1988" s="23"/>
      <c r="E1988" s="23"/>
    </row>
    <row r="1989" spans="1:5" ht="20" customHeight="1">
      <c r="A1989" s="27">
        <v>56</v>
      </c>
      <c r="B1989" s="24">
        <v>62</v>
      </c>
      <c r="C1989" s="21" t="s">
        <v>169485</v>
      </c>
      <c r="D1989" s="23"/>
      <c r="E1989" s="23"/>
    </row>
    <row r="1990" spans="1:5" ht="20" customHeight="1">
      <c r="A1990" s="27">
        <v>56</v>
      </c>
      <c r="B1990" s="24">
        <v>63</v>
      </c>
      <c r="C1990" s="21" t="s">
        <v>169496</v>
      </c>
      <c r="D1990" s="23"/>
      <c r="E1990" s="23"/>
    </row>
    <row r="1991" spans="1:5" ht="20" customHeight="1">
      <c r="A1991" s="27">
        <v>57</v>
      </c>
      <c r="B1991" s="24">
        <v>57</v>
      </c>
      <c r="C1991" s="21" t="s">
        <v>169471</v>
      </c>
      <c r="D1991" s="23"/>
      <c r="E1991" s="23"/>
    </row>
    <row r="1992" spans="1:5" ht="20" customHeight="1">
      <c r="A1992" s="27">
        <v>57</v>
      </c>
      <c r="B1992" s="24">
        <v>58</v>
      </c>
      <c r="C1992" s="21" t="s">
        <v>169462</v>
      </c>
      <c r="D1992" s="23"/>
      <c r="E1992" s="23"/>
    </row>
    <row r="1993" spans="1:5" ht="20" customHeight="1">
      <c r="A1993" s="27">
        <v>57</v>
      </c>
      <c r="B1993" s="24">
        <v>59</v>
      </c>
      <c r="C1993" s="21" t="s">
        <v>169476</v>
      </c>
      <c r="D1993" s="23"/>
      <c r="E1993" s="23"/>
    </row>
    <row r="1994" spans="1:5" ht="20" customHeight="1">
      <c r="A1994" s="27">
        <v>57</v>
      </c>
      <c r="B1994" s="24">
        <v>60</v>
      </c>
      <c r="C1994" s="21" t="s">
        <v>169449</v>
      </c>
      <c r="D1994" s="23"/>
      <c r="E1994" s="23"/>
    </row>
    <row r="1995" spans="1:5" ht="20" customHeight="1">
      <c r="A1995" s="27">
        <v>57</v>
      </c>
      <c r="B1995" s="24">
        <v>61</v>
      </c>
      <c r="C1995" s="21" t="s">
        <v>169461</v>
      </c>
      <c r="D1995" s="23"/>
      <c r="E1995" s="23"/>
    </row>
    <row r="1996" spans="1:5" ht="20" customHeight="1">
      <c r="A1996" s="27">
        <v>57</v>
      </c>
      <c r="B1996" s="24">
        <v>62</v>
      </c>
      <c r="C1996" s="21" t="s">
        <v>169492</v>
      </c>
      <c r="D1996" s="23"/>
      <c r="E1996" s="23"/>
    </row>
    <row r="1997" spans="1:5" ht="20" customHeight="1">
      <c r="A1997" s="27">
        <v>57</v>
      </c>
      <c r="B1997" s="24">
        <v>63</v>
      </c>
      <c r="C1997" s="21" t="s">
        <v>169496</v>
      </c>
      <c r="D1997" s="23"/>
      <c r="E1997" s="23"/>
    </row>
    <row r="1998" spans="1:5" ht="20" customHeight="1">
      <c r="A1998" s="27">
        <v>58</v>
      </c>
      <c r="B1998" s="24">
        <v>58</v>
      </c>
      <c r="C1998" s="21" t="s">
        <v>169471</v>
      </c>
      <c r="D1998" s="23"/>
      <c r="E1998" s="23"/>
    </row>
    <row r="1999" spans="1:5" ht="20" customHeight="1">
      <c r="A1999" s="27">
        <v>58</v>
      </c>
      <c r="B1999" s="24">
        <v>59</v>
      </c>
      <c r="C1999" s="22">
        <v>0</v>
      </c>
      <c r="D1999" s="23"/>
      <c r="E1999" s="23"/>
    </row>
    <row r="2000" spans="1:5" ht="20" customHeight="1">
      <c r="A2000" s="27">
        <v>58</v>
      </c>
      <c r="B2000" s="24">
        <v>60</v>
      </c>
      <c r="C2000" s="21" t="s">
        <v>169455</v>
      </c>
      <c r="D2000" s="23"/>
      <c r="E2000" s="23"/>
    </row>
    <row r="2001" spans="1:5" ht="20" customHeight="1">
      <c r="A2001" s="27">
        <v>58</v>
      </c>
      <c r="B2001" s="24">
        <v>61</v>
      </c>
      <c r="C2001" s="21" t="s">
        <v>169449</v>
      </c>
      <c r="D2001" s="23"/>
      <c r="E2001" s="23"/>
    </row>
    <row r="2002" spans="1:5" ht="20" customHeight="1">
      <c r="A2002" s="27">
        <v>58</v>
      </c>
      <c r="B2002" s="24">
        <v>62</v>
      </c>
      <c r="C2002" s="21" t="s">
        <v>169461</v>
      </c>
      <c r="D2002" s="23"/>
      <c r="E2002" s="23"/>
    </row>
    <row r="2003" spans="1:5" ht="20" customHeight="1">
      <c r="A2003" s="27">
        <v>58</v>
      </c>
      <c r="B2003" s="24">
        <v>63</v>
      </c>
      <c r="C2003" s="21" t="s">
        <v>169547</v>
      </c>
      <c r="D2003" s="23"/>
      <c r="E2003" s="23"/>
    </row>
    <row r="2004" spans="1:5" ht="20" customHeight="1">
      <c r="A2004" s="27">
        <v>59</v>
      </c>
      <c r="B2004" s="24">
        <v>59</v>
      </c>
      <c r="C2004" s="21" t="s">
        <v>169471</v>
      </c>
      <c r="D2004" s="23"/>
      <c r="E2004" s="23"/>
    </row>
    <row r="2005" spans="1:5" ht="20" customHeight="1">
      <c r="A2005" s="27">
        <v>59</v>
      </c>
      <c r="B2005" s="24">
        <v>60</v>
      </c>
      <c r="C2005" s="22">
        <v>0</v>
      </c>
      <c r="D2005" s="23"/>
      <c r="E2005" s="23"/>
    </row>
    <row r="2006" spans="1:5" ht="20" customHeight="1">
      <c r="A2006" s="27">
        <v>59</v>
      </c>
      <c r="B2006" s="24">
        <v>61</v>
      </c>
      <c r="C2006" s="21" t="s">
        <v>169448</v>
      </c>
      <c r="D2006" s="23"/>
      <c r="E2006" s="23"/>
    </row>
    <row r="2007" spans="1:5" ht="20" customHeight="1">
      <c r="A2007" s="27">
        <v>59</v>
      </c>
      <c r="B2007" s="24">
        <v>62</v>
      </c>
      <c r="C2007" s="22">
        <v>0</v>
      </c>
      <c r="D2007" s="23"/>
      <c r="E2007" s="23"/>
    </row>
    <row r="2008" spans="1:5" ht="20" customHeight="1">
      <c r="A2008" s="27">
        <v>59</v>
      </c>
      <c r="B2008" s="24">
        <v>63</v>
      </c>
      <c r="C2008" s="21" t="s">
        <v>169496</v>
      </c>
      <c r="D2008" s="23"/>
      <c r="E2008" s="23"/>
    </row>
    <row r="2009" spans="1:5" ht="20" customHeight="1">
      <c r="A2009" s="27">
        <v>60</v>
      </c>
      <c r="B2009" s="24">
        <v>60</v>
      </c>
      <c r="C2009" s="21" t="s">
        <v>169471</v>
      </c>
      <c r="D2009" s="23"/>
      <c r="E2009" s="23"/>
    </row>
    <row r="2010" spans="1:5" ht="20" customHeight="1">
      <c r="A2010" s="27">
        <v>60</v>
      </c>
      <c r="B2010" s="24">
        <v>61</v>
      </c>
      <c r="C2010" s="21" t="s">
        <v>169449</v>
      </c>
      <c r="D2010" s="23"/>
      <c r="E2010" s="23"/>
    </row>
    <row r="2011" spans="1:5" ht="20" customHeight="1">
      <c r="A2011" s="27">
        <v>60</v>
      </c>
      <c r="B2011" s="24">
        <v>62</v>
      </c>
      <c r="C2011" s="21" t="s">
        <v>169476</v>
      </c>
      <c r="D2011" s="23"/>
      <c r="E2011" s="23"/>
    </row>
    <row r="2012" spans="1:5" ht="20" customHeight="1">
      <c r="A2012" s="27">
        <v>60</v>
      </c>
      <c r="B2012" s="24">
        <v>63</v>
      </c>
      <c r="C2012" s="21" t="s">
        <v>169496</v>
      </c>
      <c r="D2012" s="23"/>
      <c r="E2012" s="23"/>
    </row>
    <row r="2013" spans="1:5" ht="20" customHeight="1">
      <c r="A2013" s="27">
        <v>61</v>
      </c>
      <c r="B2013" s="24">
        <v>61</v>
      </c>
      <c r="C2013" s="21" t="s">
        <v>169448</v>
      </c>
      <c r="D2013" s="23"/>
      <c r="E2013" s="23"/>
    </row>
    <row r="2014" spans="1:5" ht="20" customHeight="1">
      <c r="A2014" s="27">
        <v>61</v>
      </c>
      <c r="B2014" s="24">
        <v>62</v>
      </c>
      <c r="C2014" s="21" t="s">
        <v>169462</v>
      </c>
      <c r="D2014" s="23"/>
      <c r="E2014" s="23"/>
    </row>
    <row r="2015" spans="1:5" ht="20" customHeight="1">
      <c r="A2015" s="27">
        <v>61</v>
      </c>
      <c r="B2015" s="24">
        <v>63</v>
      </c>
      <c r="C2015" s="21" t="s">
        <v>169496</v>
      </c>
      <c r="D2015" s="23"/>
      <c r="E2015" s="23"/>
    </row>
    <row r="2016" spans="1:5" ht="20" customHeight="1">
      <c r="A2016" s="27">
        <v>62</v>
      </c>
      <c r="B2016" s="24">
        <v>62</v>
      </c>
      <c r="C2016" s="21" t="s">
        <v>169448</v>
      </c>
      <c r="D2016" s="23"/>
      <c r="E2016" s="23"/>
    </row>
    <row r="2017" spans="1:5" ht="20" customHeight="1">
      <c r="A2017" s="27">
        <v>62</v>
      </c>
      <c r="B2017" s="24">
        <v>63</v>
      </c>
      <c r="C2017" s="21" t="s">
        <v>169548</v>
      </c>
      <c r="D2017" s="23"/>
      <c r="E2017" s="23"/>
    </row>
    <row r="2018" spans="1:5" ht="20" customHeight="1">
      <c r="A2018" s="27">
        <v>63</v>
      </c>
      <c r="B2018" s="24">
        <v>63</v>
      </c>
      <c r="C2018" s="21" t="s">
        <v>169496</v>
      </c>
      <c r="D2018" s="23"/>
      <c r="E2018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47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2E00-000000000000}">
  <sheetPr>
    <pageSetUpPr fitToPage="1"/>
  </sheetPr>
  <dimension ref="A1:E365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20.83203125" style="11" customWidth="1"/>
    <col min="2" max="6" width="16.33203125" style="11" customWidth="1"/>
    <col min="7" max="16384" width="16.33203125" style="11"/>
  </cols>
  <sheetData>
    <row r="1" spans="1:5" ht="27.75" customHeight="1">
      <c r="A1" s="41" t="s">
        <v>169628</v>
      </c>
      <c r="B1" s="41"/>
      <c r="C1" s="41"/>
      <c r="D1" s="41"/>
      <c r="E1" s="41"/>
    </row>
    <row r="2" spans="1:5" ht="20.25" customHeight="1">
      <c r="A2" s="12" t="s">
        <v>291</v>
      </c>
      <c r="B2" s="12" t="s">
        <v>169629</v>
      </c>
      <c r="C2" s="12" t="s">
        <v>13770</v>
      </c>
      <c r="D2" s="13"/>
      <c r="E2" s="13"/>
    </row>
    <row r="3" spans="1:5" ht="20.25" customHeight="1">
      <c r="A3" s="14" t="s">
        <v>15</v>
      </c>
      <c r="B3" s="25">
        <v>1</v>
      </c>
      <c r="C3" s="17">
        <v>1</v>
      </c>
      <c r="D3" s="18"/>
      <c r="E3" s="18"/>
    </row>
    <row r="4" spans="1:5" ht="20" customHeight="1">
      <c r="A4" s="19" t="s">
        <v>13645</v>
      </c>
      <c r="B4" s="24">
        <v>1</v>
      </c>
      <c r="C4" s="22">
        <v>2</v>
      </c>
      <c r="D4" s="23"/>
      <c r="E4" s="23"/>
    </row>
    <row r="5" spans="1:5" ht="20" customHeight="1">
      <c r="A5" s="19" t="s">
        <v>443</v>
      </c>
      <c r="B5" s="24">
        <v>1</v>
      </c>
      <c r="C5" s="22">
        <v>3</v>
      </c>
      <c r="D5" s="23"/>
      <c r="E5" s="23"/>
    </row>
    <row r="6" spans="1:5" ht="20" customHeight="1">
      <c r="A6" s="19" t="s">
        <v>689</v>
      </c>
      <c r="B6" s="24">
        <v>1</v>
      </c>
      <c r="C6" s="22">
        <v>4</v>
      </c>
      <c r="D6" s="23"/>
      <c r="E6" s="23"/>
    </row>
    <row r="7" spans="1:5" ht="20" customHeight="1">
      <c r="A7" s="19" t="s">
        <v>689</v>
      </c>
      <c r="B7" s="24">
        <v>1</v>
      </c>
      <c r="C7" s="22">
        <v>5</v>
      </c>
      <c r="D7" s="23"/>
      <c r="E7" s="23"/>
    </row>
    <row r="8" spans="1:5" ht="20" customHeight="1">
      <c r="A8" s="19" t="s">
        <v>12922</v>
      </c>
      <c r="B8" s="24">
        <v>1</v>
      </c>
      <c r="C8" s="22">
        <v>6</v>
      </c>
      <c r="D8" s="23"/>
      <c r="E8" s="23"/>
    </row>
    <row r="9" spans="1:5" ht="20" customHeight="1">
      <c r="A9" s="19" t="s">
        <v>787</v>
      </c>
      <c r="B9" s="24">
        <v>1</v>
      </c>
      <c r="C9" s="22">
        <v>7</v>
      </c>
      <c r="D9" s="23"/>
      <c r="E9" s="23"/>
    </row>
    <row r="10" spans="1:5" ht="20" customHeight="1">
      <c r="A10" s="19" t="s">
        <v>12644</v>
      </c>
      <c r="B10" s="24">
        <v>1</v>
      </c>
      <c r="C10" s="22">
        <v>8</v>
      </c>
      <c r="D10" s="23"/>
      <c r="E10" s="23"/>
    </row>
    <row r="11" spans="1:5" ht="20" customHeight="1">
      <c r="A11" s="19" t="s">
        <v>1013</v>
      </c>
      <c r="B11" s="24">
        <v>1</v>
      </c>
      <c r="C11" s="22">
        <v>9</v>
      </c>
      <c r="D11" s="23"/>
      <c r="E11" s="23"/>
    </row>
    <row r="12" spans="1:5" ht="20" customHeight="1">
      <c r="A12" s="19" t="s">
        <v>12338</v>
      </c>
      <c r="B12" s="24">
        <v>1</v>
      </c>
      <c r="C12" s="22">
        <v>10</v>
      </c>
      <c r="D12" s="23"/>
      <c r="E12" s="23"/>
    </row>
    <row r="13" spans="1:5" ht="20" customHeight="1">
      <c r="A13" s="19" t="s">
        <v>1204</v>
      </c>
      <c r="B13" s="24">
        <v>1</v>
      </c>
      <c r="C13" s="22">
        <v>11</v>
      </c>
      <c r="D13" s="23"/>
      <c r="E13" s="23"/>
    </row>
    <row r="14" spans="1:5" ht="20" customHeight="1">
      <c r="A14" s="19" t="s">
        <v>11783</v>
      </c>
      <c r="B14" s="24">
        <v>1</v>
      </c>
      <c r="C14" s="22">
        <v>12</v>
      </c>
      <c r="D14" s="23"/>
      <c r="E14" s="23"/>
    </row>
    <row r="15" spans="1:5" ht="20" customHeight="1">
      <c r="A15" s="19" t="s">
        <v>11783</v>
      </c>
      <c r="B15" s="24">
        <v>1</v>
      </c>
      <c r="C15" s="22">
        <v>13</v>
      </c>
      <c r="D15" s="23"/>
      <c r="E15" s="23"/>
    </row>
    <row r="16" spans="1:5" ht="20" customHeight="1">
      <c r="A16" s="19" t="s">
        <v>11696</v>
      </c>
      <c r="B16" s="24">
        <v>1</v>
      </c>
      <c r="C16" s="22">
        <v>14</v>
      </c>
      <c r="D16" s="23"/>
      <c r="E16" s="23"/>
    </row>
    <row r="17" spans="1:5" ht="20" customHeight="1">
      <c r="A17" s="19" t="s">
        <v>1928</v>
      </c>
      <c r="B17" s="24">
        <v>1</v>
      </c>
      <c r="C17" s="22">
        <v>15</v>
      </c>
      <c r="D17" s="23"/>
      <c r="E17" s="23"/>
    </row>
    <row r="18" spans="1:5" ht="20" customHeight="1">
      <c r="A18" s="19" t="s">
        <v>1928</v>
      </c>
      <c r="B18" s="24">
        <v>1</v>
      </c>
      <c r="C18" s="22">
        <v>16</v>
      </c>
      <c r="D18" s="23"/>
      <c r="E18" s="23"/>
    </row>
    <row r="19" spans="1:5" ht="20" customHeight="1">
      <c r="A19" s="19" t="s">
        <v>11159</v>
      </c>
      <c r="B19" s="24">
        <v>1</v>
      </c>
      <c r="C19" s="22">
        <v>17</v>
      </c>
      <c r="D19" s="23"/>
      <c r="E19" s="23"/>
    </row>
    <row r="20" spans="1:5" ht="20" customHeight="1">
      <c r="A20" s="19" t="s">
        <v>11159</v>
      </c>
      <c r="B20" s="24">
        <v>1</v>
      </c>
      <c r="C20" s="22">
        <v>18</v>
      </c>
      <c r="D20" s="23"/>
      <c r="E20" s="23"/>
    </row>
    <row r="21" spans="1:5" ht="20" customHeight="1">
      <c r="A21" s="19" t="s">
        <v>11159</v>
      </c>
      <c r="B21" s="24">
        <v>1</v>
      </c>
      <c r="C21" s="22">
        <v>19</v>
      </c>
      <c r="D21" s="23"/>
      <c r="E21" s="23"/>
    </row>
    <row r="22" spans="1:5" ht="20" customHeight="1">
      <c r="A22" s="19" t="s">
        <v>11159</v>
      </c>
      <c r="B22" s="24">
        <v>1</v>
      </c>
      <c r="C22" s="22">
        <v>20</v>
      </c>
      <c r="D22" s="23"/>
      <c r="E22" s="23"/>
    </row>
    <row r="23" spans="1:5" ht="20" customHeight="1">
      <c r="A23" s="19" t="s">
        <v>2684</v>
      </c>
      <c r="B23" s="24">
        <v>1</v>
      </c>
      <c r="C23" s="22">
        <v>21</v>
      </c>
      <c r="D23" s="23"/>
      <c r="E23" s="23"/>
    </row>
    <row r="24" spans="1:5" ht="20" customHeight="1">
      <c r="A24" s="19" t="s">
        <v>2991</v>
      </c>
      <c r="B24" s="24">
        <v>1</v>
      </c>
      <c r="C24" s="22">
        <v>22</v>
      </c>
      <c r="D24" s="23"/>
      <c r="E24" s="23"/>
    </row>
    <row r="25" spans="1:5" ht="20" customHeight="1">
      <c r="A25" s="19" t="s">
        <v>2991</v>
      </c>
      <c r="B25" s="24">
        <v>1</v>
      </c>
      <c r="C25" s="22">
        <v>23</v>
      </c>
      <c r="D25" s="23"/>
      <c r="E25" s="23"/>
    </row>
    <row r="26" spans="1:5" ht="20" customHeight="1">
      <c r="A26" s="19" t="s">
        <v>10906</v>
      </c>
      <c r="B26" s="24">
        <v>1</v>
      </c>
      <c r="C26" s="22">
        <v>24</v>
      </c>
      <c r="D26" s="23"/>
      <c r="E26" s="23"/>
    </row>
    <row r="27" spans="1:5" ht="20" customHeight="1">
      <c r="A27" s="19" t="s">
        <v>3660</v>
      </c>
      <c r="B27" s="24">
        <v>1</v>
      </c>
      <c r="C27" s="22">
        <v>25</v>
      </c>
      <c r="D27" s="23"/>
      <c r="E27" s="23"/>
    </row>
    <row r="28" spans="1:5" ht="20" customHeight="1">
      <c r="A28" s="19" t="s">
        <v>3660</v>
      </c>
      <c r="B28" s="24">
        <v>1</v>
      </c>
      <c r="C28" s="22">
        <v>26</v>
      </c>
      <c r="D28" s="23"/>
      <c r="E28" s="23"/>
    </row>
    <row r="29" spans="1:5" ht="20" customHeight="1">
      <c r="A29" s="19" t="s">
        <v>3660</v>
      </c>
      <c r="B29" s="24">
        <v>1</v>
      </c>
      <c r="C29" s="22">
        <v>27</v>
      </c>
      <c r="D29" s="23"/>
      <c r="E29" s="23"/>
    </row>
    <row r="30" spans="1:5" ht="20" customHeight="1">
      <c r="A30" s="19" t="s">
        <v>10670</v>
      </c>
      <c r="B30" s="24">
        <v>1</v>
      </c>
      <c r="C30" s="22">
        <v>28</v>
      </c>
      <c r="D30" s="23"/>
      <c r="E30" s="23"/>
    </row>
    <row r="31" spans="1:5" ht="20" customHeight="1">
      <c r="A31" s="19" t="s">
        <v>3947</v>
      </c>
      <c r="B31" s="24">
        <v>1</v>
      </c>
      <c r="C31" s="22">
        <v>29</v>
      </c>
      <c r="D31" s="23"/>
      <c r="E31" s="23"/>
    </row>
    <row r="32" spans="1:5" ht="20" customHeight="1">
      <c r="A32" s="19" t="s">
        <v>10614</v>
      </c>
      <c r="B32" s="24">
        <v>1</v>
      </c>
      <c r="C32" s="22">
        <v>30</v>
      </c>
      <c r="D32" s="23"/>
      <c r="E32" s="23"/>
    </row>
    <row r="33" spans="1:5" ht="20" customHeight="1">
      <c r="A33" s="19" t="s">
        <v>4424</v>
      </c>
      <c r="B33" s="24">
        <v>1</v>
      </c>
      <c r="C33" s="22">
        <v>31</v>
      </c>
      <c r="D33" s="23"/>
      <c r="E33" s="23"/>
    </row>
    <row r="34" spans="1:5" ht="20" customHeight="1">
      <c r="A34" s="19" t="s">
        <v>4424</v>
      </c>
      <c r="B34" s="24">
        <v>1</v>
      </c>
      <c r="C34" s="22">
        <v>32</v>
      </c>
      <c r="D34" s="23"/>
      <c r="E34" s="23"/>
    </row>
    <row r="35" spans="1:5" ht="20" customHeight="1">
      <c r="A35" s="19" t="s">
        <v>10441</v>
      </c>
      <c r="B35" s="24">
        <v>1</v>
      </c>
      <c r="C35" s="22">
        <v>33</v>
      </c>
      <c r="D35" s="23"/>
      <c r="E35" s="23"/>
    </row>
    <row r="36" spans="1:5" ht="20" customHeight="1">
      <c r="A36" s="19" t="s">
        <v>4897</v>
      </c>
      <c r="B36" s="24">
        <v>1</v>
      </c>
      <c r="C36" s="22">
        <v>34</v>
      </c>
      <c r="D36" s="23"/>
      <c r="E36" s="23"/>
    </row>
    <row r="37" spans="1:5" ht="20" customHeight="1">
      <c r="A37" s="19" t="s">
        <v>4897</v>
      </c>
      <c r="B37" s="24">
        <v>1</v>
      </c>
      <c r="C37" s="22">
        <v>35</v>
      </c>
      <c r="D37" s="23"/>
      <c r="E37" s="23"/>
    </row>
    <row r="38" spans="1:5" ht="20" customHeight="1">
      <c r="A38" s="19" t="s">
        <v>10303</v>
      </c>
      <c r="B38" s="24">
        <v>1</v>
      </c>
      <c r="C38" s="22">
        <v>36</v>
      </c>
      <c r="D38" s="23"/>
      <c r="E38" s="23"/>
    </row>
    <row r="39" spans="1:5" ht="20" customHeight="1">
      <c r="A39" s="19" t="s">
        <v>5776</v>
      </c>
      <c r="B39" s="24">
        <v>1</v>
      </c>
      <c r="C39" s="22">
        <v>37</v>
      </c>
      <c r="D39" s="23"/>
      <c r="E39" s="23"/>
    </row>
    <row r="40" spans="1:5" ht="20" customHeight="1">
      <c r="A40" s="19" t="s">
        <v>5776</v>
      </c>
      <c r="B40" s="24">
        <v>1</v>
      </c>
      <c r="C40" s="22">
        <v>38</v>
      </c>
      <c r="D40" s="23"/>
      <c r="E40" s="23"/>
    </row>
    <row r="41" spans="1:5" ht="20" customHeight="1">
      <c r="A41" s="19" t="s">
        <v>5776</v>
      </c>
      <c r="B41" s="24">
        <v>1</v>
      </c>
      <c r="C41" s="22">
        <v>39</v>
      </c>
      <c r="D41" s="23"/>
      <c r="E41" s="23"/>
    </row>
    <row r="42" spans="1:5" ht="20" customHeight="1">
      <c r="A42" s="19" t="s">
        <v>5776</v>
      </c>
      <c r="B42" s="24">
        <v>1</v>
      </c>
      <c r="C42" s="22">
        <v>40</v>
      </c>
      <c r="D42" s="23"/>
      <c r="E42" s="23"/>
    </row>
    <row r="43" spans="1:5" ht="20" customHeight="1">
      <c r="A43" s="19" t="s">
        <v>5914</v>
      </c>
      <c r="B43" s="24">
        <v>1</v>
      </c>
      <c r="C43" s="22">
        <v>41</v>
      </c>
      <c r="D43" s="23"/>
      <c r="E43" s="23"/>
    </row>
    <row r="44" spans="1:5" ht="20" customHeight="1">
      <c r="A44" s="19" t="s">
        <v>6046</v>
      </c>
      <c r="B44" s="24">
        <v>1</v>
      </c>
      <c r="C44" s="22">
        <v>42</v>
      </c>
      <c r="D44" s="23"/>
      <c r="E44" s="23"/>
    </row>
    <row r="45" spans="1:5" ht="20" customHeight="1">
      <c r="A45" s="19" t="s">
        <v>6046</v>
      </c>
      <c r="B45" s="24">
        <v>1</v>
      </c>
      <c r="C45" s="22">
        <v>43</v>
      </c>
      <c r="D45" s="23"/>
      <c r="E45" s="23"/>
    </row>
    <row r="46" spans="1:5" ht="20" customHeight="1">
      <c r="A46" s="19" t="s">
        <v>9588</v>
      </c>
      <c r="B46" s="24">
        <v>1</v>
      </c>
      <c r="C46" s="22">
        <v>44</v>
      </c>
      <c r="D46" s="23"/>
      <c r="E46" s="23"/>
    </row>
    <row r="47" spans="1:5" ht="20" customHeight="1">
      <c r="A47" s="19" t="s">
        <v>9588</v>
      </c>
      <c r="B47" s="24">
        <v>1</v>
      </c>
      <c r="C47" s="22">
        <v>45</v>
      </c>
      <c r="D47" s="23"/>
      <c r="E47" s="23"/>
    </row>
    <row r="48" spans="1:5" ht="20" customHeight="1">
      <c r="A48" s="19" t="s">
        <v>6364</v>
      </c>
      <c r="B48" s="24">
        <v>1</v>
      </c>
      <c r="C48" s="22">
        <v>46</v>
      </c>
      <c r="D48" s="23"/>
      <c r="E48" s="23"/>
    </row>
    <row r="49" spans="1:5" ht="20" customHeight="1">
      <c r="A49" s="19" t="s">
        <v>6364</v>
      </c>
      <c r="B49" s="24">
        <v>1</v>
      </c>
      <c r="C49" s="22">
        <v>47</v>
      </c>
      <c r="D49" s="23"/>
      <c r="E49" s="23"/>
    </row>
    <row r="50" spans="1:5" ht="20" customHeight="1">
      <c r="A50" s="19" t="s">
        <v>6563</v>
      </c>
      <c r="B50" s="24">
        <v>1</v>
      </c>
      <c r="C50" s="22">
        <v>48</v>
      </c>
      <c r="D50" s="23"/>
      <c r="E50" s="23"/>
    </row>
    <row r="51" spans="1:5" ht="20" customHeight="1">
      <c r="A51" s="19" t="s">
        <v>6563</v>
      </c>
      <c r="B51" s="24">
        <v>1</v>
      </c>
      <c r="C51" s="22">
        <v>49</v>
      </c>
      <c r="D51" s="23"/>
      <c r="E51" s="23"/>
    </row>
    <row r="52" spans="1:5" ht="20" customHeight="1">
      <c r="A52" s="19" t="s">
        <v>9009</v>
      </c>
      <c r="B52" s="24">
        <v>1</v>
      </c>
      <c r="C52" s="22">
        <v>50</v>
      </c>
      <c r="D52" s="23"/>
      <c r="E52" s="23"/>
    </row>
    <row r="53" spans="1:5" ht="20" customHeight="1">
      <c r="A53" s="19" t="s">
        <v>8895</v>
      </c>
      <c r="B53" s="24">
        <v>1</v>
      </c>
      <c r="C53" s="22">
        <v>51</v>
      </c>
      <c r="D53" s="23"/>
      <c r="E53" s="23"/>
    </row>
    <row r="54" spans="1:5" ht="20" customHeight="1">
      <c r="A54" s="19" t="s">
        <v>6676</v>
      </c>
      <c r="B54" s="24">
        <v>1</v>
      </c>
      <c r="C54" s="22">
        <v>52</v>
      </c>
      <c r="D54" s="23"/>
      <c r="E54" s="23"/>
    </row>
    <row r="55" spans="1:5" ht="20" customHeight="1">
      <c r="A55" s="19" t="s">
        <v>8643</v>
      </c>
      <c r="B55" s="24">
        <v>1</v>
      </c>
      <c r="C55" s="22">
        <v>53</v>
      </c>
      <c r="D55" s="23"/>
      <c r="E55" s="23"/>
    </row>
    <row r="56" spans="1:5" ht="20" customHeight="1">
      <c r="A56" s="19" t="s">
        <v>8643</v>
      </c>
      <c r="B56" s="24">
        <v>1</v>
      </c>
      <c r="C56" s="22">
        <v>54</v>
      </c>
      <c r="D56" s="23"/>
      <c r="E56" s="23"/>
    </row>
    <row r="57" spans="1:5" ht="20" customHeight="1">
      <c r="A57" s="19" t="s">
        <v>7180</v>
      </c>
      <c r="B57" s="24">
        <v>1</v>
      </c>
      <c r="C57" s="22">
        <v>55</v>
      </c>
      <c r="D57" s="23"/>
      <c r="E57" s="23"/>
    </row>
    <row r="58" spans="1:5" ht="20" customHeight="1">
      <c r="A58" s="19" t="s">
        <v>7180</v>
      </c>
      <c r="B58" s="24">
        <v>1</v>
      </c>
      <c r="C58" s="22">
        <v>56</v>
      </c>
      <c r="D58" s="23"/>
      <c r="E58" s="23"/>
    </row>
    <row r="59" spans="1:5" ht="20" customHeight="1">
      <c r="A59" s="19" t="s">
        <v>8464</v>
      </c>
      <c r="B59" s="24">
        <v>1</v>
      </c>
      <c r="C59" s="22">
        <v>57</v>
      </c>
      <c r="D59" s="23"/>
      <c r="E59" s="23"/>
    </row>
    <row r="60" spans="1:5" ht="20" customHeight="1">
      <c r="A60" s="19" t="s">
        <v>7792</v>
      </c>
      <c r="B60" s="24">
        <v>1</v>
      </c>
      <c r="C60" s="22">
        <v>58</v>
      </c>
      <c r="D60" s="23"/>
      <c r="E60" s="23"/>
    </row>
    <row r="61" spans="1:5" ht="20" customHeight="1">
      <c r="A61" s="19" t="s">
        <v>7792</v>
      </c>
      <c r="B61" s="24">
        <v>1</v>
      </c>
      <c r="C61" s="22">
        <v>59</v>
      </c>
      <c r="D61" s="23"/>
      <c r="E61" s="23"/>
    </row>
    <row r="62" spans="1:5" ht="20" customHeight="1">
      <c r="A62" s="19" t="s">
        <v>7792</v>
      </c>
      <c r="B62" s="24">
        <v>1</v>
      </c>
      <c r="C62" s="22">
        <v>60</v>
      </c>
      <c r="D62" s="23"/>
      <c r="E62" s="23"/>
    </row>
    <row r="63" spans="1:5" ht="20" customHeight="1">
      <c r="A63" s="19" t="s">
        <v>8065</v>
      </c>
      <c r="B63" s="24">
        <v>1</v>
      </c>
      <c r="C63" s="22">
        <v>61</v>
      </c>
      <c r="D63" s="23"/>
      <c r="E63" s="23"/>
    </row>
    <row r="64" spans="1:5" ht="20" customHeight="1">
      <c r="A64" s="19" t="s">
        <v>8065</v>
      </c>
      <c r="B64" s="24">
        <v>1</v>
      </c>
      <c r="C64" s="22">
        <v>62</v>
      </c>
      <c r="D64" s="23"/>
      <c r="E64" s="23"/>
    </row>
    <row r="65" spans="1:5" ht="20" customHeight="1">
      <c r="A65" s="19" t="s">
        <v>8065</v>
      </c>
      <c r="B65" s="24">
        <v>1</v>
      </c>
      <c r="C65" s="22">
        <v>63</v>
      </c>
      <c r="D65" s="23"/>
      <c r="E65" s="23"/>
    </row>
    <row r="66" spans="1:5" ht="20" customHeight="1">
      <c r="A66" s="27">
        <v>100</v>
      </c>
      <c r="B66" s="24">
        <v>2</v>
      </c>
      <c r="C66" s="21" t="s">
        <v>14578</v>
      </c>
      <c r="D66" s="23"/>
      <c r="E66" s="23"/>
    </row>
    <row r="67" spans="1:5" ht="20" customHeight="1">
      <c r="A67" s="19" t="s">
        <v>13496</v>
      </c>
      <c r="B67" s="24">
        <v>2</v>
      </c>
      <c r="C67" s="21" t="s">
        <v>14579</v>
      </c>
      <c r="D67" s="23"/>
      <c r="E67" s="23"/>
    </row>
    <row r="68" spans="1:5" ht="20" customHeight="1">
      <c r="A68" s="19" t="s">
        <v>430</v>
      </c>
      <c r="B68" s="24">
        <v>2</v>
      </c>
      <c r="C68" s="21" t="s">
        <v>14580</v>
      </c>
      <c r="D68" s="23"/>
      <c r="E68" s="23"/>
    </row>
    <row r="69" spans="1:5" ht="20" customHeight="1">
      <c r="A69" s="19" t="s">
        <v>612</v>
      </c>
      <c r="B69" s="24">
        <v>2</v>
      </c>
      <c r="C69" s="21" t="s">
        <v>14581</v>
      </c>
      <c r="D69" s="23"/>
      <c r="E69" s="23"/>
    </row>
    <row r="70" spans="1:5" ht="20" customHeight="1">
      <c r="A70" s="19" t="s">
        <v>13101</v>
      </c>
      <c r="B70" s="24">
        <v>2</v>
      </c>
      <c r="C70" s="21" t="s">
        <v>14582</v>
      </c>
      <c r="D70" s="23"/>
      <c r="E70" s="23"/>
    </row>
    <row r="71" spans="1:5" ht="20" customHeight="1">
      <c r="A71" s="19" t="s">
        <v>12755</v>
      </c>
      <c r="B71" s="24">
        <v>2</v>
      </c>
      <c r="C71" s="21" t="s">
        <v>14583</v>
      </c>
      <c r="D71" s="23"/>
      <c r="E71" s="23"/>
    </row>
    <row r="72" spans="1:5" ht="20" customHeight="1">
      <c r="A72" s="19" t="s">
        <v>12755</v>
      </c>
      <c r="B72" s="24">
        <v>2</v>
      </c>
      <c r="C72" s="21" t="s">
        <v>261</v>
      </c>
      <c r="D72" s="23"/>
      <c r="E72" s="23"/>
    </row>
    <row r="73" spans="1:5" ht="20" customHeight="1">
      <c r="A73" s="19" t="s">
        <v>12497</v>
      </c>
      <c r="B73" s="24">
        <v>2</v>
      </c>
      <c r="C73" s="21" t="s">
        <v>14584</v>
      </c>
      <c r="D73" s="23"/>
      <c r="E73" s="23"/>
    </row>
    <row r="74" spans="1:5" ht="20" customHeight="1">
      <c r="A74" s="19" t="s">
        <v>1132</v>
      </c>
      <c r="B74" s="24">
        <v>2</v>
      </c>
      <c r="C74" s="21" t="s">
        <v>14585</v>
      </c>
      <c r="D74" s="23"/>
      <c r="E74" s="23"/>
    </row>
    <row r="75" spans="1:5" ht="20" customHeight="1">
      <c r="A75" s="19" t="s">
        <v>1132</v>
      </c>
      <c r="B75" s="24">
        <v>2</v>
      </c>
      <c r="C75" s="21" t="s">
        <v>14586</v>
      </c>
      <c r="D75" s="23"/>
      <c r="E75" s="23"/>
    </row>
    <row r="76" spans="1:5" ht="20" customHeight="1">
      <c r="A76" s="19" t="s">
        <v>1232</v>
      </c>
      <c r="B76" s="24">
        <v>2</v>
      </c>
      <c r="C76" s="21" t="s">
        <v>14587</v>
      </c>
      <c r="D76" s="23"/>
      <c r="E76" s="23"/>
    </row>
    <row r="77" spans="1:5" ht="20" customHeight="1">
      <c r="A77" s="19" t="s">
        <v>12040</v>
      </c>
      <c r="B77" s="24">
        <v>2</v>
      </c>
      <c r="C77" s="21" t="s">
        <v>14588</v>
      </c>
      <c r="D77" s="23"/>
      <c r="E77" s="23"/>
    </row>
    <row r="78" spans="1:5" ht="20" customHeight="1">
      <c r="A78" s="19" t="s">
        <v>11959</v>
      </c>
      <c r="B78" s="24">
        <v>2</v>
      </c>
      <c r="C78" s="21" t="s">
        <v>14589</v>
      </c>
      <c r="D78" s="23"/>
      <c r="E78" s="23"/>
    </row>
    <row r="79" spans="1:5" ht="20" customHeight="1">
      <c r="A79" s="19" t="s">
        <v>11667</v>
      </c>
      <c r="B79" s="24">
        <v>2</v>
      </c>
      <c r="C79" s="21" t="s">
        <v>14590</v>
      </c>
      <c r="D79" s="23"/>
      <c r="E79" s="23"/>
    </row>
    <row r="80" spans="1:5" ht="20" customHeight="1">
      <c r="A80" s="19" t="s">
        <v>1700</v>
      </c>
      <c r="B80" s="24">
        <v>2</v>
      </c>
      <c r="C80" s="21" t="s">
        <v>14591</v>
      </c>
      <c r="D80" s="23"/>
      <c r="E80" s="23"/>
    </row>
    <row r="81" spans="1:5" ht="20" customHeight="1">
      <c r="A81" s="19" t="s">
        <v>1931</v>
      </c>
      <c r="B81" s="24">
        <v>2</v>
      </c>
      <c r="C81" s="21" t="s">
        <v>14592</v>
      </c>
      <c r="D81" s="23"/>
      <c r="E81" s="23"/>
    </row>
    <row r="82" spans="1:5" ht="20" customHeight="1">
      <c r="A82" s="19" t="s">
        <v>11259</v>
      </c>
      <c r="B82" s="24">
        <v>2</v>
      </c>
      <c r="C82" s="21" t="s">
        <v>14593</v>
      </c>
      <c r="D82" s="23"/>
      <c r="E82" s="23"/>
    </row>
    <row r="83" spans="1:5" ht="20" customHeight="1">
      <c r="A83" s="19" t="s">
        <v>11259</v>
      </c>
      <c r="B83" s="24">
        <v>2</v>
      </c>
      <c r="C83" s="21" t="s">
        <v>14594</v>
      </c>
      <c r="D83" s="23"/>
      <c r="E83" s="23"/>
    </row>
    <row r="84" spans="1:5" ht="20" customHeight="1">
      <c r="A84" s="19" t="s">
        <v>11259</v>
      </c>
      <c r="B84" s="24">
        <v>2</v>
      </c>
      <c r="C84" s="21" t="s">
        <v>14595</v>
      </c>
      <c r="D84" s="23"/>
      <c r="E84" s="23"/>
    </row>
    <row r="85" spans="1:5" ht="20" customHeight="1">
      <c r="A85" s="19" t="s">
        <v>2677</v>
      </c>
      <c r="B85" s="24">
        <v>2</v>
      </c>
      <c r="C85" s="21" t="s">
        <v>14596</v>
      </c>
      <c r="D85" s="23"/>
      <c r="E85" s="23"/>
    </row>
    <row r="86" spans="1:5" ht="20" customHeight="1">
      <c r="A86" s="19" t="s">
        <v>2677</v>
      </c>
      <c r="B86" s="24">
        <v>2</v>
      </c>
      <c r="C86" s="21" t="s">
        <v>14597</v>
      </c>
      <c r="D86" s="23"/>
      <c r="E86" s="23"/>
    </row>
    <row r="87" spans="1:5" ht="20" customHeight="1">
      <c r="A87" s="19" t="s">
        <v>2861</v>
      </c>
      <c r="B87" s="24">
        <v>2</v>
      </c>
      <c r="C87" s="21" t="s">
        <v>14598</v>
      </c>
      <c r="D87" s="23"/>
      <c r="E87" s="23"/>
    </row>
    <row r="88" spans="1:5" ht="20" customHeight="1">
      <c r="A88" s="19" t="s">
        <v>11005</v>
      </c>
      <c r="B88" s="24">
        <v>2</v>
      </c>
      <c r="C88" s="21" t="s">
        <v>14599</v>
      </c>
      <c r="D88" s="23"/>
      <c r="E88" s="23"/>
    </row>
    <row r="89" spans="1:5" ht="20" customHeight="1">
      <c r="A89" s="19" t="s">
        <v>10895</v>
      </c>
      <c r="B89" s="24">
        <v>2</v>
      </c>
      <c r="C89" s="21" t="s">
        <v>14600</v>
      </c>
      <c r="D89" s="23"/>
      <c r="E89" s="23"/>
    </row>
    <row r="90" spans="1:5" ht="20" customHeight="1">
      <c r="A90" s="19" t="s">
        <v>3437</v>
      </c>
      <c r="B90" s="24">
        <v>2</v>
      </c>
      <c r="C90" s="21" t="s">
        <v>14601</v>
      </c>
      <c r="D90" s="23"/>
      <c r="E90" s="23"/>
    </row>
    <row r="91" spans="1:5" ht="20" customHeight="1">
      <c r="A91" s="19" t="s">
        <v>3437</v>
      </c>
      <c r="B91" s="24">
        <v>2</v>
      </c>
      <c r="C91" s="21" t="s">
        <v>14602</v>
      </c>
      <c r="D91" s="23"/>
      <c r="E91" s="23"/>
    </row>
    <row r="92" spans="1:5" ht="20" customHeight="1">
      <c r="A92" s="19" t="s">
        <v>3800</v>
      </c>
      <c r="B92" s="24">
        <v>2</v>
      </c>
      <c r="C92" s="21" t="s">
        <v>14603</v>
      </c>
      <c r="D92" s="23"/>
      <c r="E92" s="23"/>
    </row>
    <row r="93" spans="1:5" ht="20" customHeight="1">
      <c r="A93" s="19" t="s">
        <v>3800</v>
      </c>
      <c r="B93" s="24">
        <v>2</v>
      </c>
      <c r="C93" s="21" t="s">
        <v>14604</v>
      </c>
      <c r="D93" s="23"/>
      <c r="E93" s="23"/>
    </row>
    <row r="94" spans="1:5" ht="20" customHeight="1">
      <c r="A94" s="19" t="s">
        <v>10572</v>
      </c>
      <c r="B94" s="24">
        <v>2</v>
      </c>
      <c r="C94" s="21" t="s">
        <v>14605</v>
      </c>
      <c r="D94" s="23"/>
      <c r="E94" s="23"/>
    </row>
    <row r="95" spans="1:5" ht="20" customHeight="1">
      <c r="A95" s="19" t="s">
        <v>10572</v>
      </c>
      <c r="B95" s="24">
        <v>2</v>
      </c>
      <c r="C95" s="21" t="s">
        <v>14606</v>
      </c>
      <c r="D95" s="23"/>
      <c r="E95" s="23"/>
    </row>
    <row r="96" spans="1:5" ht="20" customHeight="1">
      <c r="A96" s="19" t="s">
        <v>4222</v>
      </c>
      <c r="B96" s="24">
        <v>2</v>
      </c>
      <c r="C96" s="21" t="s">
        <v>14607</v>
      </c>
      <c r="D96" s="23"/>
      <c r="E96" s="23"/>
    </row>
    <row r="97" spans="1:5" ht="20" customHeight="1">
      <c r="A97" s="19" t="s">
        <v>10404</v>
      </c>
      <c r="B97" s="24">
        <v>2</v>
      </c>
      <c r="C97" s="21" t="s">
        <v>14608</v>
      </c>
      <c r="D97" s="23"/>
      <c r="E97" s="23"/>
    </row>
    <row r="98" spans="1:5" ht="20" customHeight="1">
      <c r="A98" s="19" t="s">
        <v>10404</v>
      </c>
      <c r="B98" s="24">
        <v>2</v>
      </c>
      <c r="C98" s="21" t="s">
        <v>14609</v>
      </c>
      <c r="D98" s="23"/>
      <c r="E98" s="23"/>
    </row>
    <row r="99" spans="1:5" ht="20" customHeight="1">
      <c r="A99" s="19" t="s">
        <v>4705</v>
      </c>
      <c r="B99" s="24">
        <v>2</v>
      </c>
      <c r="C99" s="21" t="s">
        <v>14610</v>
      </c>
      <c r="D99" s="23"/>
      <c r="E99" s="23"/>
    </row>
    <row r="100" spans="1:5" ht="20" customHeight="1">
      <c r="A100" s="19" t="s">
        <v>10298</v>
      </c>
      <c r="B100" s="24">
        <v>2</v>
      </c>
      <c r="C100" s="21" t="s">
        <v>14611</v>
      </c>
      <c r="D100" s="23"/>
      <c r="E100" s="23"/>
    </row>
    <row r="101" spans="1:5" ht="20" customHeight="1">
      <c r="A101" s="19" t="s">
        <v>10298</v>
      </c>
      <c r="B101" s="24">
        <v>2</v>
      </c>
      <c r="C101" s="21" t="s">
        <v>14612</v>
      </c>
      <c r="D101" s="23"/>
      <c r="E101" s="23"/>
    </row>
    <row r="102" spans="1:5" ht="20" customHeight="1">
      <c r="A102" s="19" t="s">
        <v>5574</v>
      </c>
      <c r="B102" s="24">
        <v>2</v>
      </c>
      <c r="C102" s="21" t="s">
        <v>14613</v>
      </c>
      <c r="D102" s="23"/>
      <c r="E102" s="23"/>
    </row>
    <row r="103" spans="1:5" ht="20" customHeight="1">
      <c r="A103" s="19" t="s">
        <v>5574</v>
      </c>
      <c r="B103" s="24">
        <v>2</v>
      </c>
      <c r="C103" s="21" t="s">
        <v>14614</v>
      </c>
      <c r="D103" s="23"/>
      <c r="E103" s="23"/>
    </row>
    <row r="104" spans="1:5" ht="20" customHeight="1">
      <c r="A104" s="19" t="s">
        <v>5574</v>
      </c>
      <c r="B104" s="24">
        <v>2</v>
      </c>
      <c r="C104" s="21" t="s">
        <v>14615</v>
      </c>
      <c r="D104" s="23"/>
      <c r="E104" s="23"/>
    </row>
    <row r="105" spans="1:5" ht="20" customHeight="1">
      <c r="A105" s="19" t="s">
        <v>5709</v>
      </c>
      <c r="B105" s="24">
        <v>2</v>
      </c>
      <c r="C105" s="21" t="s">
        <v>14616</v>
      </c>
      <c r="D105" s="23"/>
      <c r="E105" s="23"/>
    </row>
    <row r="106" spans="1:5" ht="20" customHeight="1">
      <c r="A106" s="19" t="s">
        <v>5901</v>
      </c>
      <c r="B106" s="24">
        <v>2</v>
      </c>
      <c r="C106" s="21" t="s">
        <v>14617</v>
      </c>
      <c r="D106" s="23"/>
      <c r="E106" s="23"/>
    </row>
    <row r="107" spans="1:5" ht="20" customHeight="1">
      <c r="A107" s="19" t="s">
        <v>5972</v>
      </c>
      <c r="B107" s="24">
        <v>2</v>
      </c>
      <c r="C107" s="21" t="s">
        <v>14618</v>
      </c>
      <c r="D107" s="23"/>
      <c r="E107" s="23"/>
    </row>
    <row r="108" spans="1:5" ht="20" customHeight="1">
      <c r="A108" s="19" t="s">
        <v>6096</v>
      </c>
      <c r="B108" s="24">
        <v>2</v>
      </c>
      <c r="C108" s="21" t="s">
        <v>14619</v>
      </c>
      <c r="D108" s="23"/>
      <c r="E108" s="23"/>
    </row>
    <row r="109" spans="1:5" ht="20" customHeight="1">
      <c r="A109" s="19" t="s">
        <v>9771</v>
      </c>
      <c r="B109" s="24">
        <v>2</v>
      </c>
      <c r="C109" s="21" t="s">
        <v>14620</v>
      </c>
      <c r="D109" s="23"/>
      <c r="E109" s="23"/>
    </row>
    <row r="110" spans="1:5" ht="20" customHeight="1">
      <c r="A110" s="19" t="s">
        <v>9555</v>
      </c>
      <c r="B110" s="24">
        <v>2</v>
      </c>
      <c r="C110" s="21" t="s">
        <v>14621</v>
      </c>
      <c r="D110" s="23"/>
      <c r="E110" s="23"/>
    </row>
    <row r="111" spans="1:5" ht="20" customHeight="1">
      <c r="A111" s="19" t="s">
        <v>6187</v>
      </c>
      <c r="B111" s="24">
        <v>2</v>
      </c>
      <c r="C111" s="21" t="s">
        <v>14622</v>
      </c>
      <c r="D111" s="23"/>
      <c r="E111" s="23"/>
    </row>
    <row r="112" spans="1:5" ht="20" customHeight="1">
      <c r="A112" s="19" t="s">
        <v>6352</v>
      </c>
      <c r="B112" s="24">
        <v>2</v>
      </c>
      <c r="C112" s="21" t="s">
        <v>14623</v>
      </c>
      <c r="D112" s="23"/>
      <c r="E112" s="23"/>
    </row>
    <row r="113" spans="1:5" ht="20" customHeight="1">
      <c r="A113" s="19" t="s">
        <v>6498</v>
      </c>
      <c r="B113" s="24">
        <v>2</v>
      </c>
      <c r="C113" s="21" t="s">
        <v>14624</v>
      </c>
      <c r="D113" s="23"/>
      <c r="E113" s="23"/>
    </row>
    <row r="114" spans="1:5" ht="20" customHeight="1">
      <c r="A114" s="19" t="s">
        <v>9080</v>
      </c>
      <c r="B114" s="24">
        <v>2</v>
      </c>
      <c r="C114" s="21" t="s">
        <v>14625</v>
      </c>
      <c r="D114" s="23"/>
      <c r="E114" s="23"/>
    </row>
    <row r="115" spans="1:5" ht="20" customHeight="1">
      <c r="A115" s="19" t="s">
        <v>9080</v>
      </c>
      <c r="B115" s="24">
        <v>2</v>
      </c>
      <c r="C115" s="21" t="s">
        <v>14626</v>
      </c>
      <c r="D115" s="23"/>
      <c r="E115" s="23"/>
    </row>
    <row r="116" spans="1:5" ht="20" customHeight="1">
      <c r="A116" s="19" t="s">
        <v>6609</v>
      </c>
      <c r="B116" s="24">
        <v>2</v>
      </c>
      <c r="C116" s="21" t="s">
        <v>14627</v>
      </c>
      <c r="D116" s="23"/>
      <c r="E116" s="23"/>
    </row>
    <row r="117" spans="1:5" ht="20" customHeight="1">
      <c r="A117" s="19" t="s">
        <v>6720</v>
      </c>
      <c r="B117" s="24">
        <v>2</v>
      </c>
      <c r="C117" s="21" t="s">
        <v>14628</v>
      </c>
      <c r="D117" s="23"/>
      <c r="E117" s="23"/>
    </row>
    <row r="118" spans="1:5" ht="20" customHeight="1">
      <c r="A118" s="19" t="s">
        <v>8826</v>
      </c>
      <c r="B118" s="24">
        <v>2</v>
      </c>
      <c r="C118" s="21" t="s">
        <v>14629</v>
      </c>
      <c r="D118" s="23"/>
      <c r="E118" s="23"/>
    </row>
    <row r="119" spans="1:5" ht="20" customHeight="1">
      <c r="A119" s="19" t="s">
        <v>8629</v>
      </c>
      <c r="B119" s="24">
        <v>2</v>
      </c>
      <c r="C119" s="21" t="s">
        <v>14630</v>
      </c>
      <c r="D119" s="23"/>
      <c r="E119" s="23"/>
    </row>
    <row r="120" spans="1:5" ht="20" customHeight="1">
      <c r="A120" s="19" t="s">
        <v>7003</v>
      </c>
      <c r="B120" s="24">
        <v>2</v>
      </c>
      <c r="C120" s="21" t="s">
        <v>14631</v>
      </c>
      <c r="D120" s="23"/>
      <c r="E120" s="23"/>
    </row>
    <row r="121" spans="1:5" ht="20" customHeight="1">
      <c r="A121" s="19" t="s">
        <v>8452</v>
      </c>
      <c r="B121" s="24">
        <v>2</v>
      </c>
      <c r="C121" s="21" t="s">
        <v>14632</v>
      </c>
      <c r="D121" s="23"/>
      <c r="E121" s="23"/>
    </row>
    <row r="122" spans="1:5" ht="20" customHeight="1">
      <c r="A122" s="19" t="s">
        <v>8452</v>
      </c>
      <c r="B122" s="24">
        <v>2</v>
      </c>
      <c r="C122" s="21" t="s">
        <v>14633</v>
      </c>
      <c r="D122" s="23"/>
      <c r="E122" s="23"/>
    </row>
    <row r="123" spans="1:5" ht="20" customHeight="1">
      <c r="A123" s="19" t="s">
        <v>7616</v>
      </c>
      <c r="B123" s="24">
        <v>2</v>
      </c>
      <c r="C123" s="21" t="s">
        <v>14634</v>
      </c>
      <c r="D123" s="23"/>
      <c r="E123" s="23"/>
    </row>
    <row r="124" spans="1:5" ht="20" customHeight="1">
      <c r="A124" s="19" t="s">
        <v>7616</v>
      </c>
      <c r="B124" s="24">
        <v>2</v>
      </c>
      <c r="C124" s="21" t="s">
        <v>14635</v>
      </c>
      <c r="D124" s="23"/>
      <c r="E124" s="23"/>
    </row>
    <row r="125" spans="1:5" ht="20" customHeight="1">
      <c r="A125" s="19" t="s">
        <v>7784</v>
      </c>
      <c r="B125" s="24">
        <v>2</v>
      </c>
      <c r="C125" s="21" t="s">
        <v>14636</v>
      </c>
      <c r="D125" s="23"/>
      <c r="E125" s="23"/>
    </row>
    <row r="126" spans="1:5" ht="20" customHeight="1">
      <c r="A126" s="19" t="s">
        <v>7947</v>
      </c>
      <c r="B126" s="24">
        <v>2</v>
      </c>
      <c r="C126" s="21" t="s">
        <v>14637</v>
      </c>
      <c r="D126" s="23"/>
      <c r="E126" s="23"/>
    </row>
    <row r="127" spans="1:5" ht="20" customHeight="1">
      <c r="A127" s="19" t="s">
        <v>7947</v>
      </c>
      <c r="B127" s="24">
        <v>2</v>
      </c>
      <c r="C127" s="21" t="s">
        <v>14638</v>
      </c>
      <c r="D127" s="23"/>
      <c r="E127" s="23"/>
    </row>
    <row r="128" spans="1:5" ht="20" customHeight="1">
      <c r="A128" s="19" t="s">
        <v>328</v>
      </c>
      <c r="B128" s="24">
        <v>3</v>
      </c>
      <c r="C128" s="22">
        <v>2</v>
      </c>
      <c r="D128" s="23"/>
      <c r="E128" s="23"/>
    </row>
    <row r="129" spans="1:5" ht="20" customHeight="1">
      <c r="A129" s="19" t="s">
        <v>13481</v>
      </c>
      <c r="B129" s="24">
        <v>3</v>
      </c>
      <c r="C129" s="22">
        <v>3</v>
      </c>
      <c r="D129" s="23"/>
      <c r="E129" s="23"/>
    </row>
    <row r="130" spans="1:5" ht="20" customHeight="1">
      <c r="A130" s="19" t="s">
        <v>387</v>
      </c>
      <c r="B130" s="24">
        <v>3</v>
      </c>
      <c r="C130" s="22">
        <v>4</v>
      </c>
      <c r="D130" s="23"/>
      <c r="E130" s="23"/>
    </row>
    <row r="131" spans="1:5" ht="20" customHeight="1">
      <c r="A131" s="19" t="s">
        <v>13282</v>
      </c>
      <c r="B131" s="24">
        <v>3</v>
      </c>
      <c r="C131" s="22">
        <v>5</v>
      </c>
      <c r="D131" s="23"/>
      <c r="E131" s="23"/>
    </row>
    <row r="132" spans="1:5" ht="20" customHeight="1">
      <c r="A132" s="19" t="s">
        <v>712</v>
      </c>
      <c r="B132" s="24">
        <v>3</v>
      </c>
      <c r="C132" s="22">
        <v>6</v>
      </c>
      <c r="D132" s="23"/>
      <c r="E132" s="23"/>
    </row>
    <row r="133" spans="1:5" ht="20" customHeight="1">
      <c r="A133" s="19" t="s">
        <v>13016</v>
      </c>
      <c r="B133" s="24">
        <v>3</v>
      </c>
      <c r="C133" s="22">
        <v>7</v>
      </c>
      <c r="D133" s="23"/>
      <c r="E133" s="23"/>
    </row>
    <row r="134" spans="1:5" ht="20" customHeight="1">
      <c r="A134" s="19" t="s">
        <v>858</v>
      </c>
      <c r="B134" s="24">
        <v>3</v>
      </c>
      <c r="C134" s="22">
        <v>8</v>
      </c>
      <c r="D134" s="23"/>
      <c r="E134" s="23"/>
    </row>
    <row r="135" spans="1:5" ht="20" customHeight="1">
      <c r="A135" s="19" t="s">
        <v>12615</v>
      </c>
      <c r="B135" s="24">
        <v>3</v>
      </c>
      <c r="C135" s="22">
        <v>9</v>
      </c>
      <c r="D135" s="23"/>
      <c r="E135" s="23"/>
    </row>
    <row r="136" spans="1:5" ht="20" customHeight="1">
      <c r="A136" s="19" t="s">
        <v>900</v>
      </c>
      <c r="B136" s="24">
        <v>3</v>
      </c>
      <c r="C136" s="22">
        <v>10</v>
      </c>
      <c r="D136" s="23"/>
      <c r="E136" s="23"/>
    </row>
    <row r="137" spans="1:5" ht="20" customHeight="1">
      <c r="A137" s="19" t="s">
        <v>1161</v>
      </c>
      <c r="B137" s="24">
        <v>3</v>
      </c>
      <c r="C137" s="22">
        <v>11</v>
      </c>
      <c r="D137" s="23"/>
      <c r="E137" s="23"/>
    </row>
    <row r="138" spans="1:5" ht="20" customHeight="1">
      <c r="A138" s="19" t="s">
        <v>1340</v>
      </c>
      <c r="B138" s="24">
        <v>3</v>
      </c>
      <c r="C138" s="22">
        <v>12</v>
      </c>
      <c r="D138" s="23"/>
      <c r="E138" s="23"/>
    </row>
    <row r="139" spans="1:5" ht="20" customHeight="1">
      <c r="A139" s="19" t="s">
        <v>12222</v>
      </c>
      <c r="B139" s="24">
        <v>3</v>
      </c>
      <c r="C139" s="22">
        <v>13</v>
      </c>
      <c r="D139" s="23"/>
      <c r="E139" s="23"/>
    </row>
    <row r="140" spans="1:5" ht="20" customHeight="1">
      <c r="A140" s="19" t="s">
        <v>11930</v>
      </c>
      <c r="B140" s="24">
        <v>3</v>
      </c>
      <c r="C140" s="22">
        <v>14</v>
      </c>
      <c r="D140" s="23"/>
      <c r="E140" s="23"/>
    </row>
    <row r="141" spans="1:5" ht="20" customHeight="1">
      <c r="A141" s="19" t="s">
        <v>11588</v>
      </c>
      <c r="B141" s="24">
        <v>3</v>
      </c>
      <c r="C141" s="22">
        <v>15</v>
      </c>
      <c r="D141" s="23"/>
      <c r="E141" s="23"/>
    </row>
    <row r="142" spans="1:5" ht="20" customHeight="1">
      <c r="A142" s="19" t="s">
        <v>1702</v>
      </c>
      <c r="B142" s="24">
        <v>3</v>
      </c>
      <c r="C142" s="22">
        <v>16</v>
      </c>
      <c r="D142" s="23"/>
      <c r="E142" s="23"/>
    </row>
    <row r="143" spans="1:5" ht="20" customHeight="1">
      <c r="A143" s="19" t="s">
        <v>1935</v>
      </c>
      <c r="B143" s="24">
        <v>3</v>
      </c>
      <c r="C143" s="22">
        <v>17</v>
      </c>
      <c r="D143" s="23"/>
      <c r="E143" s="23"/>
    </row>
    <row r="144" spans="1:5" ht="20" customHeight="1">
      <c r="A144" s="19" t="s">
        <v>11358</v>
      </c>
      <c r="B144" s="24">
        <v>3</v>
      </c>
      <c r="C144" s="22">
        <v>18</v>
      </c>
      <c r="D144" s="23"/>
      <c r="E144" s="23"/>
    </row>
    <row r="145" spans="1:5" ht="20" customHeight="1">
      <c r="A145" s="19" t="s">
        <v>11358</v>
      </c>
      <c r="B145" s="24">
        <v>3</v>
      </c>
      <c r="C145" s="22">
        <v>19</v>
      </c>
      <c r="D145" s="23"/>
      <c r="E145" s="23"/>
    </row>
    <row r="146" spans="1:5" ht="20" customHeight="1">
      <c r="A146" s="19" t="s">
        <v>2640</v>
      </c>
      <c r="B146" s="24">
        <v>3</v>
      </c>
      <c r="C146" s="22">
        <v>20</v>
      </c>
      <c r="D146" s="23"/>
      <c r="E146" s="23"/>
    </row>
    <row r="147" spans="1:5" ht="20" customHeight="1">
      <c r="A147" s="19" t="s">
        <v>2640</v>
      </c>
      <c r="B147" s="24">
        <v>3</v>
      </c>
      <c r="C147" s="22">
        <v>21</v>
      </c>
      <c r="D147" s="23"/>
      <c r="E147" s="23"/>
    </row>
    <row r="148" spans="1:5" ht="20" customHeight="1">
      <c r="A148" s="19" t="s">
        <v>2640</v>
      </c>
      <c r="B148" s="24">
        <v>3</v>
      </c>
      <c r="C148" s="22">
        <v>22</v>
      </c>
      <c r="D148" s="23"/>
      <c r="E148" s="23"/>
    </row>
    <row r="149" spans="1:5" ht="20" customHeight="1">
      <c r="A149" s="19" t="s">
        <v>11110</v>
      </c>
      <c r="B149" s="24">
        <v>3</v>
      </c>
      <c r="C149" s="22">
        <v>23</v>
      </c>
      <c r="D149" s="23"/>
      <c r="E149" s="23"/>
    </row>
    <row r="150" spans="1:5" ht="20" customHeight="1">
      <c r="A150" s="19" t="s">
        <v>10993</v>
      </c>
      <c r="B150" s="24">
        <v>3</v>
      </c>
      <c r="C150" s="22">
        <v>24</v>
      </c>
      <c r="D150" s="23"/>
      <c r="E150" s="23"/>
    </row>
    <row r="151" spans="1:5" ht="20" customHeight="1">
      <c r="A151" s="19" t="s">
        <v>10870</v>
      </c>
      <c r="B151" s="24">
        <v>3</v>
      </c>
      <c r="C151" s="22">
        <v>25</v>
      </c>
      <c r="D151" s="23"/>
      <c r="E151" s="23"/>
    </row>
    <row r="152" spans="1:5" ht="20" customHeight="1">
      <c r="A152" s="19" t="s">
        <v>3226</v>
      </c>
      <c r="B152" s="24">
        <v>3</v>
      </c>
      <c r="C152" s="22">
        <v>26</v>
      </c>
      <c r="D152" s="23"/>
      <c r="E152" s="23"/>
    </row>
    <row r="153" spans="1:5" ht="20" customHeight="1">
      <c r="A153" s="19" t="s">
        <v>3582</v>
      </c>
      <c r="B153" s="24">
        <v>3</v>
      </c>
      <c r="C153" s="22">
        <v>27</v>
      </c>
      <c r="D153" s="23"/>
      <c r="E153" s="23"/>
    </row>
    <row r="154" spans="1:5" ht="20" customHeight="1">
      <c r="A154" s="19" t="s">
        <v>3582</v>
      </c>
      <c r="B154" s="24">
        <v>3</v>
      </c>
      <c r="C154" s="22">
        <v>28</v>
      </c>
      <c r="D154" s="23"/>
      <c r="E154" s="23"/>
    </row>
    <row r="155" spans="1:5" ht="20" customHeight="1">
      <c r="A155" s="19" t="s">
        <v>10717</v>
      </c>
      <c r="B155" s="24">
        <v>3</v>
      </c>
      <c r="C155" s="22">
        <v>29</v>
      </c>
      <c r="D155" s="23"/>
      <c r="E155" s="23"/>
    </row>
    <row r="156" spans="1:5" ht="20" customHeight="1">
      <c r="A156" s="19" t="s">
        <v>10278</v>
      </c>
      <c r="B156" s="24">
        <v>3</v>
      </c>
      <c r="C156" s="22">
        <v>30</v>
      </c>
      <c r="D156" s="23"/>
      <c r="E156" s="23"/>
    </row>
    <row r="157" spans="1:5" ht="20" customHeight="1">
      <c r="A157" s="19" t="s">
        <v>10278</v>
      </c>
      <c r="B157" s="24">
        <v>3</v>
      </c>
      <c r="C157" s="22">
        <v>31</v>
      </c>
      <c r="D157" s="23"/>
      <c r="E157" s="23"/>
    </row>
    <row r="158" spans="1:5" ht="20" customHeight="1">
      <c r="A158" s="19" t="s">
        <v>10278</v>
      </c>
      <c r="B158" s="24">
        <v>3</v>
      </c>
      <c r="C158" s="22">
        <v>32</v>
      </c>
      <c r="D158" s="23"/>
      <c r="E158" s="23"/>
    </row>
    <row r="159" spans="1:5" ht="20" customHeight="1">
      <c r="A159" s="19" t="s">
        <v>10278</v>
      </c>
      <c r="B159" s="24">
        <v>3</v>
      </c>
      <c r="C159" s="22">
        <v>33</v>
      </c>
      <c r="D159" s="23"/>
      <c r="E159" s="23"/>
    </row>
    <row r="160" spans="1:5" ht="20" customHeight="1">
      <c r="A160" s="19" t="s">
        <v>10278</v>
      </c>
      <c r="B160" s="24">
        <v>3</v>
      </c>
      <c r="C160" s="22">
        <v>34</v>
      </c>
      <c r="D160" s="23"/>
      <c r="E160" s="23"/>
    </row>
    <row r="161" spans="1:5" ht="20" customHeight="1">
      <c r="A161" s="19" t="s">
        <v>10278</v>
      </c>
      <c r="B161" s="24">
        <v>3</v>
      </c>
      <c r="C161" s="22">
        <v>35</v>
      </c>
      <c r="D161" s="23"/>
      <c r="E161" s="23"/>
    </row>
    <row r="162" spans="1:5" ht="20" customHeight="1">
      <c r="A162" s="19" t="s">
        <v>10278</v>
      </c>
      <c r="B162" s="24">
        <v>3</v>
      </c>
      <c r="C162" s="22">
        <v>36</v>
      </c>
      <c r="D162" s="23"/>
      <c r="E162" s="23"/>
    </row>
    <row r="163" spans="1:5" ht="20" customHeight="1">
      <c r="A163" s="19" t="s">
        <v>10278</v>
      </c>
      <c r="B163" s="24">
        <v>3</v>
      </c>
      <c r="C163" s="22">
        <v>37</v>
      </c>
      <c r="D163" s="23"/>
      <c r="E163" s="23"/>
    </row>
    <row r="164" spans="1:5" ht="20" customHeight="1">
      <c r="A164" s="19" t="s">
        <v>5366</v>
      </c>
      <c r="B164" s="24">
        <v>3</v>
      </c>
      <c r="C164" s="22">
        <v>38</v>
      </c>
      <c r="D164" s="23"/>
      <c r="E164" s="23"/>
    </row>
    <row r="165" spans="1:5" ht="20" customHeight="1">
      <c r="A165" s="19" t="s">
        <v>5366</v>
      </c>
      <c r="B165" s="24">
        <v>3</v>
      </c>
      <c r="C165" s="22">
        <v>39</v>
      </c>
      <c r="D165" s="23"/>
      <c r="E165" s="23"/>
    </row>
    <row r="166" spans="1:5" ht="20" customHeight="1">
      <c r="A166" s="19" t="s">
        <v>5503</v>
      </c>
      <c r="B166" s="24">
        <v>3</v>
      </c>
      <c r="C166" s="22">
        <v>40</v>
      </c>
      <c r="D166" s="23"/>
      <c r="E166" s="23"/>
    </row>
    <row r="167" spans="1:5" ht="20" customHeight="1">
      <c r="A167" s="19" t="s">
        <v>5696</v>
      </c>
      <c r="B167" s="24">
        <v>3</v>
      </c>
      <c r="C167" s="22">
        <v>41</v>
      </c>
      <c r="D167" s="23"/>
      <c r="E167" s="23"/>
    </row>
    <row r="168" spans="1:5" ht="20" customHeight="1">
      <c r="A168" s="19" t="s">
        <v>5843</v>
      </c>
      <c r="B168" s="24">
        <v>3</v>
      </c>
      <c r="C168" s="22">
        <v>42</v>
      </c>
      <c r="D168" s="23"/>
      <c r="E168" s="23"/>
    </row>
    <row r="169" spans="1:5" ht="20" customHeight="1">
      <c r="A169" s="19" t="s">
        <v>6025</v>
      </c>
      <c r="B169" s="24">
        <v>3</v>
      </c>
      <c r="C169" s="22">
        <v>43</v>
      </c>
      <c r="D169" s="23"/>
      <c r="E169" s="23"/>
    </row>
    <row r="170" spans="1:5" ht="20" customHeight="1">
      <c r="A170" s="19" t="s">
        <v>9905</v>
      </c>
      <c r="B170" s="24">
        <v>3</v>
      </c>
      <c r="C170" s="22">
        <v>44</v>
      </c>
      <c r="D170" s="23"/>
      <c r="E170" s="23"/>
    </row>
    <row r="171" spans="1:5" ht="20" customHeight="1">
      <c r="A171" s="19" t="s">
        <v>9745</v>
      </c>
      <c r="B171" s="24">
        <v>3</v>
      </c>
      <c r="C171" s="22">
        <v>45</v>
      </c>
      <c r="D171" s="23"/>
      <c r="E171" s="23"/>
    </row>
    <row r="172" spans="1:5" ht="20" customHeight="1">
      <c r="A172" s="19" t="s">
        <v>9436</v>
      </c>
      <c r="B172" s="24">
        <v>3</v>
      </c>
      <c r="C172" s="22">
        <v>46</v>
      </c>
      <c r="D172" s="23"/>
      <c r="E172" s="23"/>
    </row>
    <row r="173" spans="1:5" ht="20" customHeight="1">
      <c r="A173" s="19" t="s">
        <v>6176</v>
      </c>
      <c r="B173" s="24">
        <v>3</v>
      </c>
      <c r="C173" s="22">
        <v>47</v>
      </c>
      <c r="D173" s="23"/>
      <c r="E173" s="23"/>
    </row>
    <row r="174" spans="1:5" ht="20" customHeight="1">
      <c r="A174" s="19" t="s">
        <v>6313</v>
      </c>
      <c r="B174" s="24">
        <v>3</v>
      </c>
      <c r="C174" s="22">
        <v>48</v>
      </c>
      <c r="D174" s="23"/>
      <c r="E174" s="23"/>
    </row>
    <row r="175" spans="1:5" ht="20" customHeight="1">
      <c r="A175" s="19" t="s">
        <v>9216</v>
      </c>
      <c r="B175" s="24">
        <v>3</v>
      </c>
      <c r="C175" s="22">
        <v>49</v>
      </c>
      <c r="D175" s="23"/>
      <c r="E175" s="23"/>
    </row>
    <row r="176" spans="1:5" ht="20" customHeight="1">
      <c r="A176" s="19" t="s">
        <v>9216</v>
      </c>
      <c r="B176" s="24">
        <v>3</v>
      </c>
      <c r="C176" s="22">
        <v>50</v>
      </c>
      <c r="D176" s="23"/>
      <c r="E176" s="23"/>
    </row>
    <row r="177" spans="1:5" ht="20" customHeight="1">
      <c r="A177" s="19" t="s">
        <v>6655</v>
      </c>
      <c r="B177" s="24">
        <v>3</v>
      </c>
      <c r="C177" s="22">
        <v>51</v>
      </c>
      <c r="D177" s="23"/>
      <c r="E177" s="23"/>
    </row>
    <row r="178" spans="1:5" ht="20" customHeight="1">
      <c r="A178" s="19" t="s">
        <v>6655</v>
      </c>
      <c r="B178" s="24">
        <v>3</v>
      </c>
      <c r="C178" s="22">
        <v>52</v>
      </c>
      <c r="D178" s="23"/>
      <c r="E178" s="23"/>
    </row>
    <row r="179" spans="1:5" ht="20" customHeight="1">
      <c r="A179" s="19" t="s">
        <v>83</v>
      </c>
      <c r="B179" s="24">
        <v>3</v>
      </c>
      <c r="C179" s="22">
        <v>53</v>
      </c>
      <c r="D179" s="23"/>
      <c r="E179" s="23"/>
    </row>
    <row r="180" spans="1:5" ht="20" customHeight="1">
      <c r="A180" s="19" t="s">
        <v>83</v>
      </c>
      <c r="B180" s="24">
        <v>3</v>
      </c>
      <c r="C180" s="22">
        <v>54</v>
      </c>
      <c r="D180" s="23"/>
      <c r="E180" s="23"/>
    </row>
    <row r="181" spans="1:5" ht="20" customHeight="1">
      <c r="A181" s="19" t="s">
        <v>8583</v>
      </c>
      <c r="B181" s="24">
        <v>3</v>
      </c>
      <c r="C181" s="22">
        <v>55</v>
      </c>
      <c r="D181" s="23"/>
      <c r="E181" s="23"/>
    </row>
    <row r="182" spans="1:5" ht="20" customHeight="1">
      <c r="A182" s="19" t="s">
        <v>8433</v>
      </c>
      <c r="B182" s="24">
        <v>3</v>
      </c>
      <c r="C182" s="22">
        <v>56</v>
      </c>
      <c r="D182" s="23"/>
      <c r="E182" s="23"/>
    </row>
    <row r="183" spans="1:5" ht="20" customHeight="1">
      <c r="A183" s="19" t="s">
        <v>8433</v>
      </c>
      <c r="B183" s="24">
        <v>3</v>
      </c>
      <c r="C183" s="22">
        <v>57</v>
      </c>
      <c r="D183" s="23"/>
      <c r="E183" s="23"/>
    </row>
    <row r="184" spans="1:5" ht="20" customHeight="1">
      <c r="A184" s="19" t="s">
        <v>8433</v>
      </c>
      <c r="B184" s="24">
        <v>3</v>
      </c>
      <c r="C184" s="22">
        <v>58</v>
      </c>
      <c r="D184" s="23"/>
      <c r="E184" s="23"/>
    </row>
    <row r="185" spans="1:5" ht="20" customHeight="1">
      <c r="A185" s="19" t="s">
        <v>7439</v>
      </c>
      <c r="B185" s="24">
        <v>3</v>
      </c>
      <c r="C185" s="22">
        <v>59</v>
      </c>
      <c r="D185" s="23"/>
      <c r="E185" s="23"/>
    </row>
    <row r="186" spans="1:5" ht="20" customHeight="1">
      <c r="A186" s="19" t="s">
        <v>7610</v>
      </c>
      <c r="B186" s="24">
        <v>3</v>
      </c>
      <c r="C186" s="22">
        <v>60</v>
      </c>
      <c r="D186" s="23"/>
      <c r="E186" s="23"/>
    </row>
    <row r="187" spans="1:5" ht="20" customHeight="1">
      <c r="A187" s="19" t="s">
        <v>7756</v>
      </c>
      <c r="B187" s="24">
        <v>3</v>
      </c>
      <c r="C187" s="22">
        <v>61</v>
      </c>
      <c r="D187" s="23"/>
      <c r="E187" s="23"/>
    </row>
    <row r="188" spans="1:5" ht="20" customHeight="1">
      <c r="A188" s="19" t="s">
        <v>7825</v>
      </c>
      <c r="B188" s="24">
        <v>3</v>
      </c>
      <c r="C188" s="22">
        <v>62</v>
      </c>
      <c r="D188" s="23"/>
      <c r="E188" s="23"/>
    </row>
    <row r="189" spans="1:5" ht="20" customHeight="1">
      <c r="A189" s="19" t="s">
        <v>320</v>
      </c>
      <c r="B189" s="24">
        <v>4</v>
      </c>
      <c r="C189" s="21" t="s">
        <v>14579</v>
      </c>
      <c r="D189" s="23"/>
      <c r="E189" s="23"/>
    </row>
    <row r="190" spans="1:5" ht="20" customHeight="1">
      <c r="A190" s="19" t="s">
        <v>509</v>
      </c>
      <c r="B190" s="24">
        <v>4</v>
      </c>
      <c r="C190" s="21" t="s">
        <v>14580</v>
      </c>
      <c r="D190" s="23"/>
      <c r="E190" s="23"/>
    </row>
    <row r="191" spans="1:5" ht="20" customHeight="1">
      <c r="A191" s="19" t="s">
        <v>509</v>
      </c>
      <c r="B191" s="24">
        <v>4</v>
      </c>
      <c r="C191" s="21" t="s">
        <v>14581</v>
      </c>
      <c r="D191" s="23"/>
      <c r="E191" s="23"/>
    </row>
    <row r="192" spans="1:5" ht="20" customHeight="1">
      <c r="A192" s="19" t="s">
        <v>631</v>
      </c>
      <c r="B192" s="24">
        <v>4</v>
      </c>
      <c r="C192" s="21" t="s">
        <v>14582</v>
      </c>
      <c r="D192" s="23"/>
      <c r="E192" s="23"/>
    </row>
    <row r="193" spans="1:5" ht="20" customHeight="1">
      <c r="A193" s="19" t="s">
        <v>13196</v>
      </c>
      <c r="B193" s="24">
        <v>4</v>
      </c>
      <c r="C193" s="21" t="s">
        <v>14583</v>
      </c>
      <c r="D193" s="23"/>
      <c r="E193" s="23"/>
    </row>
    <row r="194" spans="1:5" ht="20" customHeight="1">
      <c r="A194" s="19" t="s">
        <v>12882</v>
      </c>
      <c r="B194" s="24">
        <v>4</v>
      </c>
      <c r="C194" s="21" t="s">
        <v>261</v>
      </c>
      <c r="D194" s="23"/>
      <c r="E194" s="23"/>
    </row>
    <row r="195" spans="1:5" ht="20" customHeight="1">
      <c r="A195" s="19" t="s">
        <v>12718</v>
      </c>
      <c r="B195" s="24">
        <v>4</v>
      </c>
      <c r="C195" s="21" t="s">
        <v>14584</v>
      </c>
      <c r="D195" s="23"/>
      <c r="E195" s="23"/>
    </row>
    <row r="196" spans="1:5" ht="20" customHeight="1">
      <c r="A196" s="19" t="s">
        <v>930</v>
      </c>
      <c r="B196" s="24">
        <v>4</v>
      </c>
      <c r="C196" s="21" t="s">
        <v>14585</v>
      </c>
      <c r="D196" s="23"/>
      <c r="E196" s="23"/>
    </row>
    <row r="197" spans="1:5" ht="20" customHeight="1">
      <c r="A197" s="19" t="s">
        <v>930</v>
      </c>
      <c r="B197" s="24">
        <v>4</v>
      </c>
      <c r="C197" s="21" t="s">
        <v>14586</v>
      </c>
      <c r="D197" s="23"/>
      <c r="E197" s="23"/>
    </row>
    <row r="198" spans="1:5" ht="20" customHeight="1">
      <c r="A198" s="19" t="s">
        <v>12186</v>
      </c>
      <c r="B198" s="24">
        <v>4</v>
      </c>
      <c r="C198" s="21" t="s">
        <v>14587</v>
      </c>
      <c r="D198" s="23"/>
      <c r="E198" s="23"/>
    </row>
    <row r="199" spans="1:5" ht="20" customHeight="1">
      <c r="A199" s="19" t="s">
        <v>12186</v>
      </c>
      <c r="B199" s="24">
        <v>4</v>
      </c>
      <c r="C199" s="21" t="s">
        <v>14588</v>
      </c>
      <c r="D199" s="23"/>
      <c r="E199" s="23"/>
    </row>
    <row r="200" spans="1:5" ht="20" customHeight="1">
      <c r="A200" s="19" t="s">
        <v>12186</v>
      </c>
      <c r="B200" s="24">
        <v>4</v>
      </c>
      <c r="C200" s="21" t="s">
        <v>14589</v>
      </c>
      <c r="D200" s="23"/>
      <c r="E200" s="23"/>
    </row>
    <row r="201" spans="1:5" ht="20" customHeight="1">
      <c r="A201" s="19" t="s">
        <v>11846</v>
      </c>
      <c r="B201" s="24">
        <v>4</v>
      </c>
      <c r="C201" s="21" t="s">
        <v>14590</v>
      </c>
      <c r="D201" s="23"/>
      <c r="E201" s="23"/>
    </row>
    <row r="202" spans="1:5" ht="20" customHeight="1">
      <c r="A202" s="19" t="s">
        <v>11590</v>
      </c>
      <c r="B202" s="24">
        <v>4</v>
      </c>
      <c r="C202" s="21" t="s">
        <v>14591</v>
      </c>
      <c r="D202" s="23"/>
      <c r="E202" s="23"/>
    </row>
    <row r="203" spans="1:5" ht="20" customHeight="1">
      <c r="A203" s="19" t="s">
        <v>1706</v>
      </c>
      <c r="B203" s="24">
        <v>4</v>
      </c>
      <c r="C203" s="21" t="s">
        <v>14592</v>
      </c>
      <c r="D203" s="23"/>
      <c r="E203" s="23"/>
    </row>
    <row r="204" spans="1:5" ht="20" customHeight="1">
      <c r="A204" s="19" t="s">
        <v>1953</v>
      </c>
      <c r="B204" s="24">
        <v>4</v>
      </c>
      <c r="C204" s="21" t="s">
        <v>14593</v>
      </c>
      <c r="D204" s="23"/>
      <c r="E204" s="23"/>
    </row>
    <row r="205" spans="1:5" ht="20" customHeight="1">
      <c r="A205" s="19" t="s">
        <v>11462</v>
      </c>
      <c r="B205" s="24">
        <v>4</v>
      </c>
      <c r="C205" s="21" t="s">
        <v>14594</v>
      </c>
      <c r="D205" s="23"/>
      <c r="E205" s="23"/>
    </row>
    <row r="206" spans="1:5" ht="20" customHeight="1">
      <c r="A206" s="19" t="s">
        <v>2505</v>
      </c>
      <c r="B206" s="24">
        <v>4</v>
      </c>
      <c r="C206" s="21" t="s">
        <v>14595</v>
      </c>
      <c r="D206" s="23"/>
      <c r="E206" s="23"/>
    </row>
    <row r="207" spans="1:5" ht="20" customHeight="1">
      <c r="A207" s="19" t="s">
        <v>2505</v>
      </c>
      <c r="B207" s="24">
        <v>4</v>
      </c>
      <c r="C207" s="21" t="s">
        <v>14596</v>
      </c>
      <c r="D207" s="23"/>
      <c r="E207" s="23"/>
    </row>
    <row r="208" spans="1:5" ht="20" customHeight="1">
      <c r="A208" s="19" t="s">
        <v>2505</v>
      </c>
      <c r="B208" s="24">
        <v>4</v>
      </c>
      <c r="C208" s="21" t="s">
        <v>14597</v>
      </c>
      <c r="D208" s="23"/>
      <c r="E208" s="23"/>
    </row>
    <row r="209" spans="1:5" ht="20" customHeight="1">
      <c r="A209" s="19" t="s">
        <v>11097</v>
      </c>
      <c r="B209" s="24">
        <v>4</v>
      </c>
      <c r="C209" s="21" t="s">
        <v>14598</v>
      </c>
      <c r="D209" s="23"/>
      <c r="E209" s="23"/>
    </row>
    <row r="210" spans="1:5" ht="20" customHeight="1">
      <c r="A210" s="19" t="s">
        <v>11097</v>
      </c>
      <c r="B210" s="24">
        <v>4</v>
      </c>
      <c r="C210" s="21" t="s">
        <v>14599</v>
      </c>
      <c r="D210" s="23"/>
      <c r="E210" s="23"/>
    </row>
    <row r="211" spans="1:5" ht="20" customHeight="1">
      <c r="A211" s="19" t="s">
        <v>10965</v>
      </c>
      <c r="B211" s="24">
        <v>4</v>
      </c>
      <c r="C211" s="21" t="s">
        <v>14600</v>
      </c>
      <c r="D211" s="23"/>
      <c r="E211" s="23"/>
    </row>
    <row r="212" spans="1:5" ht="20" customHeight="1">
      <c r="A212" s="19" t="s">
        <v>10806</v>
      </c>
      <c r="B212" s="24">
        <v>4</v>
      </c>
      <c r="C212" s="21" t="s">
        <v>14601</v>
      </c>
      <c r="D212" s="23"/>
      <c r="E212" s="23"/>
    </row>
    <row r="213" spans="1:5" ht="20" customHeight="1">
      <c r="A213" s="19" t="s">
        <v>3371</v>
      </c>
      <c r="B213" s="24">
        <v>4</v>
      </c>
      <c r="C213" s="21" t="s">
        <v>14602</v>
      </c>
      <c r="D213" s="23"/>
      <c r="E213" s="23"/>
    </row>
    <row r="214" spans="1:5" ht="20" customHeight="1">
      <c r="A214" s="19" t="s">
        <v>3371</v>
      </c>
      <c r="B214" s="24">
        <v>4</v>
      </c>
      <c r="C214" s="21" t="s">
        <v>14603</v>
      </c>
      <c r="D214" s="23"/>
      <c r="E214" s="23"/>
    </row>
    <row r="215" spans="1:5" ht="20" customHeight="1">
      <c r="A215" s="19" t="s">
        <v>10672</v>
      </c>
      <c r="B215" s="24">
        <v>4</v>
      </c>
      <c r="C215" s="21" t="s">
        <v>14604</v>
      </c>
      <c r="D215" s="23"/>
      <c r="E215" s="23"/>
    </row>
    <row r="216" spans="1:5" ht="20" customHeight="1">
      <c r="A216" s="19" t="s">
        <v>10672</v>
      </c>
      <c r="B216" s="24">
        <v>4</v>
      </c>
      <c r="C216" s="21" t="s">
        <v>14605</v>
      </c>
      <c r="D216" s="23"/>
      <c r="E216" s="23"/>
    </row>
    <row r="217" spans="1:5" ht="20" customHeight="1">
      <c r="A217" s="19" t="s">
        <v>3949</v>
      </c>
      <c r="B217" s="24">
        <v>4</v>
      </c>
      <c r="C217" s="21" t="s">
        <v>14606</v>
      </c>
      <c r="D217" s="23"/>
      <c r="E217" s="23"/>
    </row>
    <row r="218" spans="1:5" ht="20" customHeight="1">
      <c r="A218" s="19" t="s">
        <v>10616</v>
      </c>
      <c r="B218" s="24">
        <v>4</v>
      </c>
      <c r="C218" s="21" t="s">
        <v>14607</v>
      </c>
      <c r="D218" s="23"/>
      <c r="E218" s="23"/>
    </row>
    <row r="219" spans="1:5" ht="20" customHeight="1">
      <c r="A219" s="19" t="s">
        <v>4430</v>
      </c>
      <c r="B219" s="24">
        <v>4</v>
      </c>
      <c r="C219" s="21" t="s">
        <v>14608</v>
      </c>
      <c r="D219" s="23"/>
      <c r="E219" s="23"/>
    </row>
    <row r="220" spans="1:5" ht="20" customHeight="1">
      <c r="A220" s="19" t="s">
        <v>4430</v>
      </c>
      <c r="B220" s="24">
        <v>4</v>
      </c>
      <c r="C220" s="21" t="s">
        <v>14609</v>
      </c>
      <c r="D220" s="23"/>
      <c r="E220" s="23"/>
    </row>
    <row r="221" spans="1:5" ht="20" customHeight="1">
      <c r="A221" s="19" t="s">
        <v>10465</v>
      </c>
      <c r="B221" s="24">
        <v>4</v>
      </c>
      <c r="C221" s="21" t="s">
        <v>14610</v>
      </c>
      <c r="D221" s="23"/>
      <c r="E221" s="23"/>
    </row>
    <row r="222" spans="1:5" ht="20" customHeight="1">
      <c r="A222" s="19" t="s">
        <v>10246</v>
      </c>
      <c r="B222" s="24">
        <v>4</v>
      </c>
      <c r="C222" s="21" t="s">
        <v>14611</v>
      </c>
      <c r="D222" s="23"/>
      <c r="E222" s="23"/>
    </row>
    <row r="223" spans="1:5" ht="20" customHeight="1">
      <c r="A223" s="19" t="s">
        <v>10246</v>
      </c>
      <c r="B223" s="24">
        <v>4</v>
      </c>
      <c r="C223" s="21" t="s">
        <v>14612</v>
      </c>
      <c r="D223" s="23"/>
      <c r="E223" s="23"/>
    </row>
    <row r="224" spans="1:5" ht="20" customHeight="1">
      <c r="A224" s="19" t="s">
        <v>10246</v>
      </c>
      <c r="B224" s="24">
        <v>4</v>
      </c>
      <c r="C224" s="21" t="s">
        <v>14613</v>
      </c>
      <c r="D224" s="23"/>
      <c r="E224" s="23"/>
    </row>
    <row r="225" spans="1:5" ht="20" customHeight="1">
      <c r="A225" s="19" t="s">
        <v>5177</v>
      </c>
      <c r="B225" s="24">
        <v>4</v>
      </c>
      <c r="C225" s="21" t="s">
        <v>14614</v>
      </c>
      <c r="D225" s="23"/>
      <c r="E225" s="23"/>
    </row>
    <row r="226" spans="1:5" ht="20" customHeight="1">
      <c r="A226" s="19" t="s">
        <v>5299</v>
      </c>
      <c r="B226" s="24">
        <v>4</v>
      </c>
      <c r="C226" s="21" t="s">
        <v>14615</v>
      </c>
      <c r="D226" s="23"/>
      <c r="E226" s="23"/>
    </row>
    <row r="227" spans="1:5" ht="20" customHeight="1">
      <c r="A227" s="19" t="s">
        <v>5485</v>
      </c>
      <c r="B227" s="24">
        <v>4</v>
      </c>
      <c r="C227" s="21" t="s">
        <v>14616</v>
      </c>
      <c r="D227" s="23"/>
      <c r="E227" s="23"/>
    </row>
    <row r="228" spans="1:5" ht="20" customHeight="1">
      <c r="A228" s="19" t="s">
        <v>5641</v>
      </c>
      <c r="B228" s="24">
        <v>4</v>
      </c>
      <c r="C228" s="21" t="s">
        <v>14617</v>
      </c>
      <c r="D228" s="23"/>
      <c r="E228" s="23"/>
    </row>
    <row r="229" spans="1:5" ht="20" customHeight="1">
      <c r="A229" s="19" t="s">
        <v>5891</v>
      </c>
      <c r="B229" s="24">
        <v>4</v>
      </c>
      <c r="C229" s="21" t="s">
        <v>14618</v>
      </c>
      <c r="D229" s="23"/>
      <c r="E229" s="23"/>
    </row>
    <row r="230" spans="1:5" ht="20" customHeight="1">
      <c r="A230" s="19" t="s">
        <v>10039</v>
      </c>
      <c r="B230" s="24">
        <v>4</v>
      </c>
      <c r="C230" s="21" t="s">
        <v>14619</v>
      </c>
      <c r="D230" s="23"/>
      <c r="E230" s="23"/>
    </row>
    <row r="231" spans="1:5" ht="20" customHeight="1">
      <c r="A231" s="19" t="s">
        <v>9868</v>
      </c>
      <c r="B231" s="24">
        <v>4</v>
      </c>
      <c r="C231" s="21" t="s">
        <v>14620</v>
      </c>
      <c r="D231" s="23"/>
      <c r="E231" s="23"/>
    </row>
    <row r="232" spans="1:5" ht="20" customHeight="1">
      <c r="A232" s="19" t="s">
        <v>9636</v>
      </c>
      <c r="B232" s="24">
        <v>4</v>
      </c>
      <c r="C232" s="21" t="s">
        <v>14621</v>
      </c>
      <c r="D232" s="23"/>
      <c r="E232" s="23"/>
    </row>
    <row r="233" spans="1:5" ht="20" customHeight="1">
      <c r="A233" s="19" t="s">
        <v>9423</v>
      </c>
      <c r="B233" s="24">
        <v>4</v>
      </c>
      <c r="C233" s="21" t="s">
        <v>14622</v>
      </c>
      <c r="D233" s="23"/>
      <c r="E233" s="23"/>
    </row>
    <row r="234" spans="1:5" ht="20" customHeight="1">
      <c r="A234" s="19" t="s">
        <v>6130</v>
      </c>
      <c r="B234" s="24">
        <v>4</v>
      </c>
      <c r="C234" s="21" t="s">
        <v>14623</v>
      </c>
      <c r="D234" s="23"/>
      <c r="E234" s="23"/>
    </row>
    <row r="235" spans="1:5" ht="20" customHeight="1">
      <c r="A235" s="19" t="s">
        <v>6391</v>
      </c>
      <c r="B235" s="24">
        <v>4</v>
      </c>
      <c r="C235" s="21" t="s">
        <v>14624</v>
      </c>
      <c r="D235" s="23"/>
      <c r="E235" s="23"/>
    </row>
    <row r="236" spans="1:5" ht="20" customHeight="1">
      <c r="A236" s="19" t="s">
        <v>9347</v>
      </c>
      <c r="B236" s="24">
        <v>4</v>
      </c>
      <c r="C236" s="21" t="s">
        <v>14625</v>
      </c>
      <c r="D236" s="23"/>
      <c r="E236" s="23"/>
    </row>
    <row r="237" spans="1:5" ht="20" customHeight="1">
      <c r="A237" s="19" t="s">
        <v>6549</v>
      </c>
      <c r="B237" s="24">
        <v>4</v>
      </c>
      <c r="C237" s="21" t="s">
        <v>14626</v>
      </c>
      <c r="D237" s="23"/>
      <c r="E237" s="23"/>
    </row>
    <row r="238" spans="1:5" ht="20" customHeight="1">
      <c r="A238" s="19" t="s">
        <v>8955</v>
      </c>
      <c r="B238" s="24">
        <v>4</v>
      </c>
      <c r="C238" s="21" t="s">
        <v>14627</v>
      </c>
      <c r="D238" s="23"/>
      <c r="E238" s="23"/>
    </row>
    <row r="239" spans="1:5" ht="20" customHeight="1">
      <c r="A239" s="19" t="s">
        <v>8955</v>
      </c>
      <c r="B239" s="24">
        <v>4</v>
      </c>
      <c r="C239" s="21" t="s">
        <v>14628</v>
      </c>
      <c r="D239" s="23"/>
      <c r="E239" s="23"/>
    </row>
    <row r="240" spans="1:5" ht="20" customHeight="1">
      <c r="A240" s="19" t="s">
        <v>8765</v>
      </c>
      <c r="B240" s="24">
        <v>4</v>
      </c>
      <c r="C240" s="21" t="s">
        <v>14629</v>
      </c>
      <c r="D240" s="23"/>
      <c r="E240" s="23"/>
    </row>
    <row r="241" spans="1:5" ht="20" customHeight="1">
      <c r="A241" s="19" t="s">
        <v>8765</v>
      </c>
      <c r="B241" s="24">
        <v>4</v>
      </c>
      <c r="C241" s="21" t="s">
        <v>14630</v>
      </c>
      <c r="D241" s="23"/>
      <c r="E241" s="23"/>
    </row>
    <row r="242" spans="1:5" ht="20" customHeight="1">
      <c r="A242" s="19" t="s">
        <v>8648</v>
      </c>
      <c r="B242" s="24">
        <v>4</v>
      </c>
      <c r="C242" s="21" t="s">
        <v>14631</v>
      </c>
      <c r="D242" s="23"/>
      <c r="E242" s="23"/>
    </row>
    <row r="243" spans="1:5" ht="20" customHeight="1">
      <c r="A243" s="19" t="s">
        <v>7430</v>
      </c>
      <c r="B243" s="24">
        <v>4</v>
      </c>
      <c r="C243" s="21" t="s">
        <v>14632</v>
      </c>
      <c r="D243" s="23"/>
      <c r="E243" s="23"/>
    </row>
    <row r="244" spans="1:5" ht="20" customHeight="1">
      <c r="A244" s="19" t="s">
        <v>7430</v>
      </c>
      <c r="B244" s="24">
        <v>4</v>
      </c>
      <c r="C244" s="21" t="s">
        <v>14633</v>
      </c>
      <c r="D244" s="23"/>
      <c r="E244" s="23"/>
    </row>
    <row r="245" spans="1:5" ht="20" customHeight="1">
      <c r="A245" s="19" t="s">
        <v>7430</v>
      </c>
      <c r="B245" s="24">
        <v>4</v>
      </c>
      <c r="C245" s="21" t="s">
        <v>14634</v>
      </c>
      <c r="D245" s="23"/>
      <c r="E245" s="23"/>
    </row>
    <row r="246" spans="1:5" ht="20" customHeight="1">
      <c r="A246" s="19" t="s">
        <v>7430</v>
      </c>
      <c r="B246" s="24">
        <v>4</v>
      </c>
      <c r="C246" s="21" t="s">
        <v>14635</v>
      </c>
      <c r="D246" s="23"/>
      <c r="E246" s="23"/>
    </row>
    <row r="247" spans="1:5" ht="20" customHeight="1">
      <c r="A247" s="19" t="s">
        <v>7584</v>
      </c>
      <c r="B247" s="24">
        <v>4</v>
      </c>
      <c r="C247" s="21" t="s">
        <v>14636</v>
      </c>
      <c r="D247" s="23"/>
      <c r="E247" s="23"/>
    </row>
    <row r="248" spans="1:5" ht="20" customHeight="1">
      <c r="A248" s="19" t="s">
        <v>7643</v>
      </c>
      <c r="B248" s="24">
        <v>4</v>
      </c>
      <c r="C248" s="21" t="s">
        <v>14637</v>
      </c>
      <c r="D248" s="23"/>
      <c r="E248" s="23"/>
    </row>
    <row r="249" spans="1:5" ht="20" customHeight="1">
      <c r="A249" s="19" t="s">
        <v>308</v>
      </c>
      <c r="B249" s="24">
        <v>5</v>
      </c>
      <c r="C249" s="22">
        <v>3</v>
      </c>
      <c r="D249" s="23"/>
      <c r="E249" s="23"/>
    </row>
    <row r="250" spans="1:5" ht="20" customHeight="1">
      <c r="A250" s="19" t="s">
        <v>13560</v>
      </c>
      <c r="B250" s="24">
        <v>5</v>
      </c>
      <c r="C250" s="22">
        <v>4</v>
      </c>
      <c r="D250" s="23"/>
      <c r="E250" s="23"/>
    </row>
    <row r="251" spans="1:5" ht="20" customHeight="1">
      <c r="A251" s="19" t="s">
        <v>405</v>
      </c>
      <c r="B251" s="24">
        <v>5</v>
      </c>
      <c r="C251" s="22">
        <v>5</v>
      </c>
      <c r="D251" s="23"/>
      <c r="E251" s="23"/>
    </row>
    <row r="252" spans="1:5" ht="20" customHeight="1">
      <c r="A252" s="19" t="s">
        <v>13385</v>
      </c>
      <c r="B252" s="24">
        <v>5</v>
      </c>
      <c r="C252" s="22">
        <v>6</v>
      </c>
      <c r="D252" s="23"/>
      <c r="E252" s="23"/>
    </row>
    <row r="253" spans="1:5" ht="20" customHeight="1">
      <c r="A253" s="19" t="s">
        <v>12988</v>
      </c>
      <c r="B253" s="24">
        <v>5</v>
      </c>
      <c r="C253" s="22">
        <v>7</v>
      </c>
      <c r="D253" s="23"/>
      <c r="E253" s="23"/>
    </row>
    <row r="254" spans="1:5" ht="20" customHeight="1">
      <c r="A254" s="19" t="s">
        <v>12988</v>
      </c>
      <c r="B254" s="24">
        <v>5</v>
      </c>
      <c r="C254" s="22">
        <v>8</v>
      </c>
      <c r="D254" s="23"/>
      <c r="E254" s="23"/>
    </row>
    <row r="255" spans="1:5" ht="20" customHeight="1">
      <c r="A255" s="19" t="s">
        <v>733</v>
      </c>
      <c r="B255" s="24">
        <v>5</v>
      </c>
      <c r="C255" s="22">
        <v>9</v>
      </c>
      <c r="D255" s="23"/>
      <c r="E255" s="23"/>
    </row>
    <row r="256" spans="1:5" ht="20" customHeight="1">
      <c r="A256" s="19" t="s">
        <v>1033</v>
      </c>
      <c r="B256" s="24">
        <v>5</v>
      </c>
      <c r="C256" s="22">
        <v>10</v>
      </c>
      <c r="D256" s="23"/>
      <c r="E256" s="23"/>
    </row>
    <row r="257" spans="1:5" ht="20" customHeight="1">
      <c r="A257" s="19" t="s">
        <v>1033</v>
      </c>
      <c r="B257" s="24">
        <v>5</v>
      </c>
      <c r="C257" s="22">
        <v>11</v>
      </c>
      <c r="D257" s="23"/>
      <c r="E257" s="23"/>
    </row>
    <row r="258" spans="1:5" ht="20" customHeight="1">
      <c r="A258" s="19" t="s">
        <v>12432</v>
      </c>
      <c r="B258" s="24">
        <v>5</v>
      </c>
      <c r="C258" s="22">
        <v>12</v>
      </c>
      <c r="D258" s="23"/>
      <c r="E258" s="23"/>
    </row>
    <row r="259" spans="1:5" ht="20" customHeight="1">
      <c r="A259" s="19" t="s">
        <v>12092</v>
      </c>
      <c r="B259" s="24">
        <v>5</v>
      </c>
      <c r="C259" s="22">
        <v>13</v>
      </c>
      <c r="D259" s="23"/>
      <c r="E259" s="23"/>
    </row>
    <row r="260" spans="1:5" ht="20" customHeight="1">
      <c r="A260" s="19" t="s">
        <v>12092</v>
      </c>
      <c r="B260" s="24">
        <v>5</v>
      </c>
      <c r="C260" s="22">
        <v>14</v>
      </c>
      <c r="D260" s="23"/>
      <c r="E260" s="23"/>
    </row>
    <row r="261" spans="1:5" ht="20" customHeight="1">
      <c r="A261" s="19" t="s">
        <v>11848</v>
      </c>
      <c r="B261" s="24">
        <v>5</v>
      </c>
      <c r="C261" s="22">
        <v>15</v>
      </c>
      <c r="D261" s="23"/>
      <c r="E261" s="23"/>
    </row>
    <row r="262" spans="1:5" ht="20" customHeight="1">
      <c r="A262" s="19" t="s">
        <v>11594</v>
      </c>
      <c r="B262" s="24">
        <v>5</v>
      </c>
      <c r="C262" s="22">
        <v>16</v>
      </c>
      <c r="D262" s="23"/>
      <c r="E262" s="23"/>
    </row>
    <row r="263" spans="1:5" ht="20" customHeight="1">
      <c r="A263" s="19" t="s">
        <v>1719</v>
      </c>
      <c r="B263" s="24">
        <v>5</v>
      </c>
      <c r="C263" s="22">
        <v>17</v>
      </c>
      <c r="D263" s="23"/>
      <c r="E263" s="23"/>
    </row>
    <row r="264" spans="1:5" ht="20" customHeight="1">
      <c r="A264" s="19" t="s">
        <v>2375</v>
      </c>
      <c r="B264" s="24">
        <v>5</v>
      </c>
      <c r="C264" s="22">
        <v>18</v>
      </c>
      <c r="D264" s="23"/>
      <c r="E264" s="23"/>
    </row>
    <row r="265" spans="1:5" ht="20" customHeight="1">
      <c r="A265" s="19" t="s">
        <v>2375</v>
      </c>
      <c r="B265" s="24">
        <v>5</v>
      </c>
      <c r="C265" s="22">
        <v>19</v>
      </c>
      <c r="D265" s="23"/>
      <c r="E265" s="23"/>
    </row>
    <row r="266" spans="1:5" ht="20" customHeight="1">
      <c r="A266" s="19" t="s">
        <v>2375</v>
      </c>
      <c r="B266" s="24">
        <v>5</v>
      </c>
      <c r="C266" s="22">
        <v>20</v>
      </c>
      <c r="D266" s="23"/>
      <c r="E266" s="23"/>
    </row>
    <row r="267" spans="1:5" ht="20" customHeight="1">
      <c r="A267" s="19" t="s">
        <v>2375</v>
      </c>
      <c r="B267" s="24">
        <v>5</v>
      </c>
      <c r="C267" s="22">
        <v>21</v>
      </c>
      <c r="D267" s="23"/>
      <c r="E267" s="23"/>
    </row>
    <row r="268" spans="1:5" ht="20" customHeight="1">
      <c r="A268" s="19" t="s">
        <v>11209</v>
      </c>
      <c r="B268" s="24">
        <v>5</v>
      </c>
      <c r="C268" s="22">
        <v>22</v>
      </c>
      <c r="D268" s="23"/>
      <c r="E268" s="23"/>
    </row>
    <row r="269" spans="1:5" ht="20" customHeight="1">
      <c r="A269" s="19" t="s">
        <v>11065</v>
      </c>
      <c r="B269" s="24">
        <v>5</v>
      </c>
      <c r="C269" s="22">
        <v>23</v>
      </c>
      <c r="D269" s="23"/>
      <c r="E269" s="23"/>
    </row>
    <row r="270" spans="1:5" ht="20" customHeight="1">
      <c r="A270" s="19" t="s">
        <v>11065</v>
      </c>
      <c r="B270" s="24">
        <v>5</v>
      </c>
      <c r="C270" s="22">
        <v>24</v>
      </c>
      <c r="D270" s="23"/>
      <c r="E270" s="23"/>
    </row>
    <row r="271" spans="1:5" ht="20" customHeight="1">
      <c r="A271" s="19" t="s">
        <v>10843</v>
      </c>
      <c r="B271" s="24">
        <v>5</v>
      </c>
      <c r="C271" s="22">
        <v>25</v>
      </c>
      <c r="D271" s="23"/>
      <c r="E271" s="23"/>
    </row>
    <row r="272" spans="1:5" ht="20" customHeight="1">
      <c r="A272" s="19" t="s">
        <v>10843</v>
      </c>
      <c r="B272" s="24">
        <v>5</v>
      </c>
      <c r="C272" s="22">
        <v>26</v>
      </c>
      <c r="D272" s="23"/>
      <c r="E272" s="23"/>
    </row>
    <row r="273" spans="1:5" ht="20" customHeight="1">
      <c r="A273" s="19" t="s">
        <v>3172</v>
      </c>
      <c r="B273" s="24">
        <v>5</v>
      </c>
      <c r="C273" s="22">
        <v>27</v>
      </c>
      <c r="D273" s="23"/>
      <c r="E273" s="23"/>
    </row>
    <row r="274" spans="1:5" ht="20" customHeight="1">
      <c r="A274" s="19" t="s">
        <v>3803</v>
      </c>
      <c r="B274" s="24">
        <v>5</v>
      </c>
      <c r="C274" s="22">
        <v>28</v>
      </c>
      <c r="D274" s="23"/>
      <c r="E274" s="23"/>
    </row>
    <row r="275" spans="1:5" ht="20" customHeight="1">
      <c r="A275" s="19" t="s">
        <v>3803</v>
      </c>
      <c r="B275" s="24">
        <v>5</v>
      </c>
      <c r="C275" s="22">
        <v>29</v>
      </c>
      <c r="D275" s="23"/>
      <c r="E275" s="23"/>
    </row>
    <row r="276" spans="1:5" ht="20" customHeight="1">
      <c r="A276" s="19" t="s">
        <v>3803</v>
      </c>
      <c r="B276" s="24">
        <v>5</v>
      </c>
      <c r="C276" s="22">
        <v>30</v>
      </c>
      <c r="D276" s="23"/>
      <c r="E276" s="23"/>
    </row>
    <row r="277" spans="1:5" ht="20" customHeight="1">
      <c r="A277" s="19" t="s">
        <v>10575</v>
      </c>
      <c r="B277" s="24">
        <v>5</v>
      </c>
      <c r="C277" s="22">
        <v>31</v>
      </c>
      <c r="D277" s="23"/>
      <c r="E277" s="23"/>
    </row>
    <row r="278" spans="1:5" ht="20" customHeight="1">
      <c r="A278" s="19" t="s">
        <v>10575</v>
      </c>
      <c r="B278" s="24">
        <v>5</v>
      </c>
      <c r="C278" s="22">
        <v>32</v>
      </c>
      <c r="D278" s="23"/>
      <c r="E278" s="23"/>
    </row>
    <row r="279" spans="1:5" ht="20" customHeight="1">
      <c r="A279" s="19" t="s">
        <v>4228</v>
      </c>
      <c r="B279" s="24">
        <v>5</v>
      </c>
      <c r="C279" s="22">
        <v>33</v>
      </c>
      <c r="D279" s="23"/>
      <c r="E279" s="23"/>
    </row>
    <row r="280" spans="1:5" ht="20" customHeight="1">
      <c r="A280" s="19" t="s">
        <v>10460</v>
      </c>
      <c r="B280" s="24">
        <v>5</v>
      </c>
      <c r="C280" s="22">
        <v>34</v>
      </c>
      <c r="D280" s="23"/>
      <c r="E280" s="23"/>
    </row>
    <row r="281" spans="1:5" ht="20" customHeight="1">
      <c r="A281" s="19" t="s">
        <v>10460</v>
      </c>
      <c r="B281" s="24">
        <v>5</v>
      </c>
      <c r="C281" s="22">
        <v>35</v>
      </c>
      <c r="D281" s="23"/>
      <c r="E281" s="23"/>
    </row>
    <row r="282" spans="1:5" ht="20" customHeight="1">
      <c r="A282" s="19" t="s">
        <v>10153</v>
      </c>
      <c r="B282" s="24">
        <v>5</v>
      </c>
      <c r="C282" s="22">
        <v>36</v>
      </c>
      <c r="D282" s="23"/>
      <c r="E282" s="23"/>
    </row>
    <row r="283" spans="1:5" ht="20" customHeight="1">
      <c r="A283" s="19" t="s">
        <v>10153</v>
      </c>
      <c r="B283" s="24">
        <v>5</v>
      </c>
      <c r="C283" s="22">
        <v>37</v>
      </c>
      <c r="D283" s="23"/>
      <c r="E283" s="23"/>
    </row>
    <row r="284" spans="1:5" ht="20" customHeight="1">
      <c r="A284" s="19" t="s">
        <v>10153</v>
      </c>
      <c r="B284" s="24">
        <v>5</v>
      </c>
      <c r="C284" s="22">
        <v>38</v>
      </c>
      <c r="D284" s="23"/>
      <c r="E284" s="23"/>
    </row>
    <row r="285" spans="1:5" ht="20" customHeight="1">
      <c r="A285" s="19" t="s">
        <v>5112</v>
      </c>
      <c r="B285" s="24">
        <v>5</v>
      </c>
      <c r="C285" s="22">
        <v>39</v>
      </c>
      <c r="D285" s="23"/>
      <c r="E285" s="23"/>
    </row>
    <row r="286" spans="1:5" ht="20" customHeight="1">
      <c r="A286" s="19" t="s">
        <v>5284</v>
      </c>
      <c r="B286" s="24">
        <v>5</v>
      </c>
      <c r="C286" s="22">
        <v>40</v>
      </c>
      <c r="D286" s="23"/>
      <c r="E286" s="23"/>
    </row>
    <row r="287" spans="1:5" ht="20" customHeight="1">
      <c r="A287" s="19" t="s">
        <v>5430</v>
      </c>
      <c r="B287" s="24">
        <v>5</v>
      </c>
      <c r="C287" s="22">
        <v>41</v>
      </c>
      <c r="D287" s="23"/>
      <c r="E287" s="23"/>
    </row>
    <row r="288" spans="1:5" ht="20" customHeight="1">
      <c r="A288" s="19" t="s">
        <v>5683</v>
      </c>
      <c r="B288" s="24">
        <v>5</v>
      </c>
      <c r="C288" s="22">
        <v>42</v>
      </c>
      <c r="D288" s="23"/>
      <c r="E288" s="23"/>
    </row>
    <row r="289" spans="1:5" ht="20" customHeight="1">
      <c r="A289" s="19" t="s">
        <v>10113</v>
      </c>
      <c r="B289" s="24">
        <v>5</v>
      </c>
      <c r="C289" s="22">
        <v>43</v>
      </c>
      <c r="D289" s="23"/>
      <c r="E289" s="23"/>
    </row>
    <row r="290" spans="1:5" ht="20" customHeight="1">
      <c r="A290" s="19" t="s">
        <v>10003</v>
      </c>
      <c r="B290" s="24">
        <v>5</v>
      </c>
      <c r="C290" s="22">
        <v>44</v>
      </c>
      <c r="D290" s="23"/>
      <c r="E290" s="23"/>
    </row>
    <row r="291" spans="1:5" ht="20" customHeight="1">
      <c r="A291" s="19" t="s">
        <v>9621</v>
      </c>
      <c r="B291" s="24">
        <v>5</v>
      </c>
      <c r="C291" s="22">
        <v>45</v>
      </c>
      <c r="D291" s="23"/>
      <c r="E291" s="23"/>
    </row>
    <row r="292" spans="1:5" ht="20" customHeight="1">
      <c r="A292" s="19" t="s">
        <v>9621</v>
      </c>
      <c r="B292" s="24">
        <v>5</v>
      </c>
      <c r="C292" s="22">
        <v>46</v>
      </c>
      <c r="D292" s="23"/>
      <c r="E292" s="23"/>
    </row>
    <row r="293" spans="1:5" ht="20" customHeight="1">
      <c r="A293" s="19" t="s">
        <v>6207</v>
      </c>
      <c r="B293" s="24">
        <v>5</v>
      </c>
      <c r="C293" s="22">
        <v>47</v>
      </c>
      <c r="D293" s="23"/>
      <c r="E293" s="23"/>
    </row>
    <row r="294" spans="1:5" ht="20" customHeight="1">
      <c r="A294" s="19" t="s">
        <v>6207</v>
      </c>
      <c r="B294" s="24">
        <v>5</v>
      </c>
      <c r="C294" s="22">
        <v>48</v>
      </c>
      <c r="D294" s="23"/>
      <c r="E294" s="23"/>
    </row>
    <row r="295" spans="1:5" ht="20" customHeight="1">
      <c r="A295" s="19" t="s">
        <v>6481</v>
      </c>
      <c r="B295" s="24">
        <v>5</v>
      </c>
      <c r="C295" s="22">
        <v>49</v>
      </c>
      <c r="D295" s="23"/>
      <c r="E295" s="23"/>
    </row>
    <row r="296" spans="1:5" ht="20" customHeight="1">
      <c r="A296" s="19" t="s">
        <v>6481</v>
      </c>
      <c r="B296" s="24">
        <v>5</v>
      </c>
      <c r="C296" s="22">
        <v>50</v>
      </c>
      <c r="D296" s="23"/>
      <c r="E296" s="23"/>
    </row>
    <row r="297" spans="1:5" ht="20" customHeight="1">
      <c r="A297" s="19" t="s">
        <v>6591</v>
      </c>
      <c r="B297" s="24">
        <v>5</v>
      </c>
      <c r="C297" s="22">
        <v>51</v>
      </c>
      <c r="D297" s="23"/>
      <c r="E297" s="23"/>
    </row>
    <row r="298" spans="1:5" ht="20" customHeight="1">
      <c r="A298" s="19" t="s">
        <v>9135</v>
      </c>
      <c r="B298" s="24">
        <v>5</v>
      </c>
      <c r="C298" s="22">
        <v>52</v>
      </c>
      <c r="D298" s="23"/>
      <c r="E298" s="23"/>
    </row>
    <row r="299" spans="1:5" ht="20" customHeight="1">
      <c r="A299" s="19" t="s">
        <v>8940</v>
      </c>
      <c r="B299" s="24">
        <v>5</v>
      </c>
      <c r="C299" s="22">
        <v>53</v>
      </c>
      <c r="D299" s="23"/>
      <c r="E299" s="23"/>
    </row>
    <row r="300" spans="1:5" ht="20" customHeight="1">
      <c r="A300" s="19" t="s">
        <v>6832</v>
      </c>
      <c r="B300" s="24">
        <v>5</v>
      </c>
      <c r="C300" s="22">
        <v>54</v>
      </c>
      <c r="D300" s="23"/>
      <c r="E300" s="23"/>
    </row>
    <row r="301" spans="1:5" ht="20" customHeight="1">
      <c r="A301" s="19" t="s">
        <v>8833</v>
      </c>
      <c r="B301" s="24">
        <v>5</v>
      </c>
      <c r="C301" s="22">
        <v>55</v>
      </c>
      <c r="D301" s="23"/>
      <c r="E301" s="23"/>
    </row>
    <row r="302" spans="1:5" ht="20" customHeight="1">
      <c r="A302" s="19" t="s">
        <v>8641</v>
      </c>
      <c r="B302" s="24">
        <v>5</v>
      </c>
      <c r="C302" s="22">
        <v>56</v>
      </c>
      <c r="D302" s="23"/>
      <c r="E302" s="23"/>
    </row>
    <row r="303" spans="1:5" ht="20" customHeight="1">
      <c r="A303" s="19" t="s">
        <v>7153</v>
      </c>
      <c r="B303" s="24">
        <v>5</v>
      </c>
      <c r="C303" s="22">
        <v>57</v>
      </c>
      <c r="D303" s="23"/>
      <c r="E303" s="23"/>
    </row>
    <row r="304" spans="1:5" ht="20" customHeight="1">
      <c r="A304" s="19" t="s">
        <v>7153</v>
      </c>
      <c r="B304" s="24">
        <v>5</v>
      </c>
      <c r="C304" s="22">
        <v>58</v>
      </c>
      <c r="D304" s="23"/>
      <c r="E304" s="23"/>
    </row>
    <row r="305" spans="1:5" ht="20" customHeight="1">
      <c r="A305" s="19" t="s">
        <v>7403</v>
      </c>
      <c r="B305" s="24">
        <v>5</v>
      </c>
      <c r="C305" s="22">
        <v>59</v>
      </c>
      <c r="D305" s="23"/>
      <c r="E305" s="23"/>
    </row>
    <row r="306" spans="1:5" ht="20" customHeight="1">
      <c r="A306" s="19" t="s">
        <v>7403</v>
      </c>
      <c r="B306" s="24">
        <v>5</v>
      </c>
      <c r="C306" s="22">
        <v>60</v>
      </c>
      <c r="D306" s="23"/>
      <c r="E306" s="23"/>
    </row>
    <row r="307" spans="1:5" ht="20" customHeight="1">
      <c r="A307" s="19" t="s">
        <v>7469</v>
      </c>
      <c r="B307" s="24">
        <v>5</v>
      </c>
      <c r="C307" s="22">
        <v>61</v>
      </c>
      <c r="D307" s="23"/>
      <c r="E307" s="23"/>
    </row>
    <row r="308" spans="1:5" ht="20" customHeight="1">
      <c r="A308" s="19" t="s">
        <v>13161</v>
      </c>
      <c r="B308" s="24">
        <v>6</v>
      </c>
      <c r="C308" s="21" t="s">
        <v>14580</v>
      </c>
      <c r="D308" s="23"/>
      <c r="E308" s="23"/>
    </row>
    <row r="309" spans="1:5" ht="20" customHeight="1">
      <c r="A309" s="19" t="s">
        <v>13161</v>
      </c>
      <c r="B309" s="24">
        <v>6</v>
      </c>
      <c r="C309" s="21" t="s">
        <v>14581</v>
      </c>
      <c r="D309" s="23"/>
      <c r="E309" s="23"/>
    </row>
    <row r="310" spans="1:5" ht="20" customHeight="1">
      <c r="A310" s="19" t="s">
        <v>13161</v>
      </c>
      <c r="B310" s="24">
        <v>6</v>
      </c>
      <c r="C310" s="21" t="s">
        <v>14582</v>
      </c>
      <c r="D310" s="23"/>
      <c r="E310" s="23"/>
    </row>
    <row r="311" spans="1:5" ht="20" customHeight="1">
      <c r="A311" s="19" t="s">
        <v>13161</v>
      </c>
      <c r="B311" s="24">
        <v>6</v>
      </c>
      <c r="C311" s="21" t="s">
        <v>14583</v>
      </c>
      <c r="D311" s="23"/>
      <c r="E311" s="23"/>
    </row>
    <row r="312" spans="1:5" ht="20" customHeight="1">
      <c r="A312" s="19" t="s">
        <v>13161</v>
      </c>
      <c r="B312" s="24">
        <v>6</v>
      </c>
      <c r="C312" s="21" t="s">
        <v>261</v>
      </c>
      <c r="D312" s="23"/>
      <c r="E312" s="23"/>
    </row>
    <row r="313" spans="1:5" ht="20" customHeight="1">
      <c r="A313" s="19" t="s">
        <v>762</v>
      </c>
      <c r="B313" s="24">
        <v>6</v>
      </c>
      <c r="C313" s="21" t="s">
        <v>14584</v>
      </c>
      <c r="D313" s="23"/>
      <c r="E313" s="23"/>
    </row>
    <row r="314" spans="1:5" ht="20" customHeight="1">
      <c r="A314" s="19" t="s">
        <v>762</v>
      </c>
      <c r="B314" s="24">
        <v>6</v>
      </c>
      <c r="C314" s="21" t="s">
        <v>14585</v>
      </c>
      <c r="D314" s="23"/>
      <c r="E314" s="23"/>
    </row>
    <row r="315" spans="1:5" ht="20" customHeight="1">
      <c r="A315" s="19" t="s">
        <v>12518</v>
      </c>
      <c r="B315" s="24">
        <v>6</v>
      </c>
      <c r="C315" s="21" t="s">
        <v>14586</v>
      </c>
      <c r="D315" s="23"/>
      <c r="E315" s="23"/>
    </row>
    <row r="316" spans="1:5" ht="20" customHeight="1">
      <c r="A316" s="19" t="s">
        <v>12396</v>
      </c>
      <c r="B316" s="24">
        <v>6</v>
      </c>
      <c r="C316" s="21" t="s">
        <v>14587</v>
      </c>
      <c r="D316" s="23"/>
      <c r="E316" s="23"/>
    </row>
    <row r="317" spans="1:5" ht="20" customHeight="1">
      <c r="A317" s="19" t="s">
        <v>12396</v>
      </c>
      <c r="B317" s="24">
        <v>6</v>
      </c>
      <c r="C317" s="21" t="s">
        <v>14588</v>
      </c>
      <c r="D317" s="23"/>
      <c r="E317" s="23"/>
    </row>
    <row r="318" spans="1:5" ht="20" customHeight="1">
      <c r="A318" s="19" t="s">
        <v>1400</v>
      </c>
      <c r="B318" s="24">
        <v>6</v>
      </c>
      <c r="C318" s="21" t="s">
        <v>14589</v>
      </c>
      <c r="D318" s="23"/>
      <c r="E318" s="23"/>
    </row>
    <row r="319" spans="1:5" ht="20" customHeight="1">
      <c r="A319" s="19" t="s">
        <v>12095</v>
      </c>
      <c r="B319" s="24">
        <v>6</v>
      </c>
      <c r="C319" s="21" t="s">
        <v>14590</v>
      </c>
      <c r="D319" s="23"/>
      <c r="E319" s="23"/>
    </row>
    <row r="320" spans="1:5" ht="20" customHeight="1">
      <c r="A320" s="19" t="s">
        <v>11852</v>
      </c>
      <c r="B320" s="24">
        <v>6</v>
      </c>
      <c r="C320" s="21" t="s">
        <v>14591</v>
      </c>
      <c r="D320" s="23"/>
      <c r="E320" s="23"/>
    </row>
    <row r="321" spans="1:5" ht="20" customHeight="1">
      <c r="A321" s="19" t="s">
        <v>11607</v>
      </c>
      <c r="B321" s="24">
        <v>6</v>
      </c>
      <c r="C321" s="21" t="s">
        <v>14592</v>
      </c>
      <c r="D321" s="23"/>
      <c r="E321" s="23"/>
    </row>
    <row r="322" spans="1:5" ht="20" customHeight="1">
      <c r="A322" s="19" t="s">
        <v>1920</v>
      </c>
      <c r="B322" s="24">
        <v>6</v>
      </c>
      <c r="C322" s="21" t="s">
        <v>14593</v>
      </c>
      <c r="D322" s="23"/>
      <c r="E322" s="23"/>
    </row>
    <row r="323" spans="1:5" ht="20" customHeight="1">
      <c r="A323" s="19" t="s">
        <v>1920</v>
      </c>
      <c r="B323" s="24">
        <v>6</v>
      </c>
      <c r="C323" s="21" t="s">
        <v>14594</v>
      </c>
      <c r="D323" s="23"/>
      <c r="E323" s="23"/>
    </row>
    <row r="324" spans="1:5" ht="20" customHeight="1">
      <c r="A324" s="19" t="s">
        <v>2249</v>
      </c>
      <c r="B324" s="24">
        <v>6</v>
      </c>
      <c r="C324" s="21" t="s">
        <v>14595</v>
      </c>
      <c r="D324" s="23"/>
      <c r="E324" s="23"/>
    </row>
    <row r="325" spans="1:5" ht="20" customHeight="1">
      <c r="A325" s="19" t="s">
        <v>2249</v>
      </c>
      <c r="B325" s="24">
        <v>6</v>
      </c>
      <c r="C325" s="21" t="s">
        <v>14596</v>
      </c>
      <c r="D325" s="23"/>
      <c r="E325" s="23"/>
    </row>
    <row r="326" spans="1:5" ht="20" customHeight="1">
      <c r="A326" s="19" t="s">
        <v>11313</v>
      </c>
      <c r="B326" s="24">
        <v>6</v>
      </c>
      <c r="C326" s="21" t="s">
        <v>14597</v>
      </c>
      <c r="D326" s="23"/>
      <c r="E326" s="23"/>
    </row>
    <row r="327" spans="1:5" ht="20" customHeight="1">
      <c r="A327" s="19" t="s">
        <v>11198</v>
      </c>
      <c r="B327" s="24">
        <v>6</v>
      </c>
      <c r="C327" s="21" t="s">
        <v>14598</v>
      </c>
      <c r="D327" s="23"/>
      <c r="E327" s="23"/>
    </row>
    <row r="328" spans="1:5" ht="20" customHeight="1">
      <c r="A328" s="19" t="s">
        <v>10937</v>
      </c>
      <c r="B328" s="24">
        <v>6</v>
      </c>
      <c r="C328" s="21" t="s">
        <v>14599</v>
      </c>
      <c r="D328" s="23"/>
      <c r="E328" s="23"/>
    </row>
    <row r="329" spans="1:5" ht="20" customHeight="1">
      <c r="A329" s="19" t="s">
        <v>10937</v>
      </c>
      <c r="B329" s="24">
        <v>6</v>
      </c>
      <c r="C329" s="21" t="s">
        <v>14600</v>
      </c>
      <c r="D329" s="23"/>
      <c r="E329" s="23"/>
    </row>
    <row r="330" spans="1:5" ht="20" customHeight="1">
      <c r="A330" s="19" t="s">
        <v>10937</v>
      </c>
      <c r="B330" s="24">
        <v>6</v>
      </c>
      <c r="C330" s="21" t="s">
        <v>14601</v>
      </c>
      <c r="D330" s="23"/>
      <c r="E330" s="23"/>
    </row>
    <row r="331" spans="1:5" ht="20" customHeight="1">
      <c r="A331" s="19" t="s">
        <v>3585</v>
      </c>
      <c r="B331" s="24">
        <v>6</v>
      </c>
      <c r="C331" s="21" t="s">
        <v>14602</v>
      </c>
      <c r="D331" s="23"/>
      <c r="E331" s="23"/>
    </row>
    <row r="332" spans="1:5" ht="20" customHeight="1">
      <c r="A332" s="19" t="s">
        <v>3585</v>
      </c>
      <c r="B332" s="24">
        <v>6</v>
      </c>
      <c r="C332" s="21" t="s">
        <v>14603</v>
      </c>
      <c r="D332" s="23"/>
      <c r="E332" s="23"/>
    </row>
    <row r="333" spans="1:5" ht="20" customHeight="1">
      <c r="A333" s="19" t="s">
        <v>3585</v>
      </c>
      <c r="B333" s="24">
        <v>6</v>
      </c>
      <c r="C333" s="21" t="s">
        <v>14604</v>
      </c>
      <c r="D333" s="23"/>
      <c r="E333" s="23"/>
    </row>
    <row r="334" spans="1:5" ht="20" customHeight="1">
      <c r="A334" s="19" t="s">
        <v>3585</v>
      </c>
      <c r="B334" s="24">
        <v>6</v>
      </c>
      <c r="C334" s="21" t="s">
        <v>14605</v>
      </c>
      <c r="D334" s="23"/>
      <c r="E334" s="23"/>
    </row>
    <row r="335" spans="1:5" ht="20" customHeight="1">
      <c r="A335" s="19" t="s">
        <v>10719</v>
      </c>
      <c r="B335" s="24">
        <v>6</v>
      </c>
      <c r="C335" s="21" t="s">
        <v>14606</v>
      </c>
      <c r="D335" s="23"/>
      <c r="E335" s="23"/>
    </row>
    <row r="336" spans="1:5" ht="20" customHeight="1">
      <c r="A336" s="19" t="s">
        <v>10443</v>
      </c>
      <c r="B336" s="24">
        <v>6</v>
      </c>
      <c r="C336" s="21" t="s">
        <v>14607</v>
      </c>
      <c r="D336" s="23"/>
      <c r="E336" s="23"/>
    </row>
    <row r="337" spans="1:5" ht="20" customHeight="1">
      <c r="A337" s="19" t="s">
        <v>10443</v>
      </c>
      <c r="B337" s="24">
        <v>6</v>
      </c>
      <c r="C337" s="21" t="s">
        <v>14608</v>
      </c>
      <c r="D337" s="23"/>
      <c r="E337" s="23"/>
    </row>
    <row r="338" spans="1:5" ht="20" customHeight="1">
      <c r="A338" s="19" t="s">
        <v>10443</v>
      </c>
      <c r="B338" s="24">
        <v>6</v>
      </c>
      <c r="C338" s="21" t="s">
        <v>14609</v>
      </c>
      <c r="D338" s="23"/>
      <c r="E338" s="23"/>
    </row>
    <row r="339" spans="1:5" ht="20" customHeight="1">
      <c r="A339" s="19" t="s">
        <v>10443</v>
      </c>
      <c r="B339" s="24">
        <v>6</v>
      </c>
      <c r="C339" s="21" t="s">
        <v>14610</v>
      </c>
      <c r="D339" s="23"/>
      <c r="E339" s="23"/>
    </row>
    <row r="340" spans="1:5" ht="20" customHeight="1">
      <c r="A340" s="19" t="s">
        <v>10443</v>
      </c>
      <c r="B340" s="24">
        <v>6</v>
      </c>
      <c r="C340" s="21" t="s">
        <v>14611</v>
      </c>
      <c r="D340" s="23"/>
      <c r="E340" s="23"/>
    </row>
    <row r="341" spans="1:5" ht="20" customHeight="1">
      <c r="A341" s="19" t="s">
        <v>4919</v>
      </c>
      <c r="B341" s="24">
        <v>6</v>
      </c>
      <c r="C341" s="21" t="s">
        <v>14612</v>
      </c>
      <c r="D341" s="23"/>
      <c r="E341" s="23"/>
    </row>
    <row r="342" spans="1:5" ht="20" customHeight="1">
      <c r="A342" s="19" t="s">
        <v>4919</v>
      </c>
      <c r="B342" s="24">
        <v>6</v>
      </c>
      <c r="C342" s="21" t="s">
        <v>14613</v>
      </c>
      <c r="D342" s="23"/>
      <c r="E342" s="23"/>
    </row>
    <row r="343" spans="1:5" ht="20" customHeight="1">
      <c r="A343" s="19" t="s">
        <v>5093</v>
      </c>
      <c r="B343" s="24">
        <v>6</v>
      </c>
      <c r="C343" s="21" t="s">
        <v>14614</v>
      </c>
      <c r="D343" s="23"/>
      <c r="E343" s="23"/>
    </row>
    <row r="344" spans="1:5" ht="20" customHeight="1">
      <c r="A344" s="19" t="s">
        <v>5093</v>
      </c>
      <c r="B344" s="24">
        <v>6</v>
      </c>
      <c r="C344" s="21" t="s">
        <v>14615</v>
      </c>
      <c r="D344" s="23"/>
      <c r="E344" s="23"/>
    </row>
    <row r="345" spans="1:5" ht="20" customHeight="1">
      <c r="A345" s="19" t="s">
        <v>5224</v>
      </c>
      <c r="B345" s="24">
        <v>6</v>
      </c>
      <c r="C345" s="21" t="s">
        <v>14616</v>
      </c>
      <c r="D345" s="23"/>
      <c r="E345" s="23"/>
    </row>
    <row r="346" spans="1:5" ht="20" customHeight="1">
      <c r="A346" s="19" t="s">
        <v>5472</v>
      </c>
      <c r="B346" s="24">
        <v>6</v>
      </c>
      <c r="C346" s="21" t="s">
        <v>14617</v>
      </c>
      <c r="D346" s="23"/>
      <c r="E346" s="23"/>
    </row>
    <row r="347" spans="1:5" ht="20" customHeight="1">
      <c r="A347" s="19" t="s">
        <v>10076</v>
      </c>
      <c r="B347" s="24">
        <v>6</v>
      </c>
      <c r="C347" s="21" t="s">
        <v>14618</v>
      </c>
      <c r="D347" s="23"/>
      <c r="E347" s="23"/>
    </row>
    <row r="348" spans="1:5" ht="20" customHeight="1">
      <c r="A348" s="19" t="s">
        <v>10076</v>
      </c>
      <c r="B348" s="24">
        <v>6</v>
      </c>
      <c r="C348" s="21" t="s">
        <v>14619</v>
      </c>
      <c r="D348" s="23"/>
      <c r="E348" s="23"/>
    </row>
    <row r="349" spans="1:5" ht="20" customHeight="1">
      <c r="A349" s="19" t="s">
        <v>9460</v>
      </c>
      <c r="B349" s="24">
        <v>6</v>
      </c>
      <c r="C349" s="21" t="s">
        <v>14620</v>
      </c>
      <c r="D349" s="23"/>
      <c r="E349" s="23"/>
    </row>
    <row r="350" spans="1:5" ht="20" customHeight="1">
      <c r="A350" s="19" t="s">
        <v>9460</v>
      </c>
      <c r="B350" s="24">
        <v>6</v>
      </c>
      <c r="C350" s="21" t="s">
        <v>14621</v>
      </c>
      <c r="D350" s="23"/>
      <c r="E350" s="23"/>
    </row>
    <row r="351" spans="1:5" ht="20" customHeight="1">
      <c r="A351" s="19" t="s">
        <v>9460</v>
      </c>
      <c r="B351" s="24">
        <v>6</v>
      </c>
      <c r="C351" s="21" t="s">
        <v>14622</v>
      </c>
      <c r="D351" s="23"/>
      <c r="E351" s="23"/>
    </row>
    <row r="352" spans="1:5" ht="20" customHeight="1">
      <c r="A352" s="19" t="s">
        <v>9460</v>
      </c>
      <c r="B352" s="24">
        <v>6</v>
      </c>
      <c r="C352" s="21" t="s">
        <v>14623</v>
      </c>
      <c r="D352" s="23"/>
      <c r="E352" s="23"/>
    </row>
    <row r="353" spans="1:5" ht="20" customHeight="1">
      <c r="A353" s="19" t="s">
        <v>6300</v>
      </c>
      <c r="B353" s="24">
        <v>6</v>
      </c>
      <c r="C353" s="21" t="s">
        <v>14624</v>
      </c>
      <c r="D353" s="23"/>
      <c r="E353" s="23"/>
    </row>
    <row r="354" spans="1:5" ht="20" customHeight="1">
      <c r="A354" s="19" t="s">
        <v>6300</v>
      </c>
      <c r="B354" s="24">
        <v>6</v>
      </c>
      <c r="C354" s="21" t="s">
        <v>14625</v>
      </c>
      <c r="D354" s="23"/>
      <c r="E354" s="23"/>
    </row>
    <row r="355" spans="1:5" ht="20" customHeight="1">
      <c r="A355" s="19" t="s">
        <v>6528</v>
      </c>
      <c r="B355" s="24">
        <v>6</v>
      </c>
      <c r="C355" s="21" t="s">
        <v>14626</v>
      </c>
      <c r="D355" s="23"/>
      <c r="E355" s="23"/>
    </row>
    <row r="356" spans="1:5" ht="20" customHeight="1">
      <c r="A356" s="19" t="s">
        <v>9273</v>
      </c>
      <c r="B356" s="24">
        <v>6</v>
      </c>
      <c r="C356" s="21" t="s">
        <v>14627</v>
      </c>
      <c r="D356" s="23"/>
      <c r="E356" s="23"/>
    </row>
    <row r="357" spans="1:5" ht="20" customHeight="1">
      <c r="A357" s="19" t="s">
        <v>9122</v>
      </c>
      <c r="B357" s="24">
        <v>6</v>
      </c>
      <c r="C357" s="21" t="s">
        <v>14628</v>
      </c>
      <c r="D357" s="23"/>
      <c r="E357" s="23"/>
    </row>
    <row r="358" spans="1:5" ht="20" customHeight="1">
      <c r="A358" s="19" t="s">
        <v>8890</v>
      </c>
      <c r="B358" s="24">
        <v>6</v>
      </c>
      <c r="C358" s="21" t="s">
        <v>14629</v>
      </c>
      <c r="D358" s="23"/>
      <c r="E358" s="23"/>
    </row>
    <row r="359" spans="1:5" ht="20" customHeight="1">
      <c r="A359" s="19" t="s">
        <v>8823</v>
      </c>
      <c r="B359" s="24">
        <v>6</v>
      </c>
      <c r="C359" s="21" t="s">
        <v>14630</v>
      </c>
      <c r="D359" s="23"/>
      <c r="E359" s="23"/>
    </row>
    <row r="360" spans="1:5" ht="20" customHeight="1">
      <c r="A360" s="19" t="s">
        <v>8823</v>
      </c>
      <c r="B360" s="24">
        <v>6</v>
      </c>
      <c r="C360" s="21" t="s">
        <v>14631</v>
      </c>
      <c r="D360" s="23"/>
      <c r="E360" s="23"/>
    </row>
    <row r="361" spans="1:5" ht="20" customHeight="1">
      <c r="A361" s="19" t="s">
        <v>8623</v>
      </c>
      <c r="B361" s="24">
        <v>6</v>
      </c>
      <c r="C361" s="21" t="s">
        <v>14632</v>
      </c>
      <c r="D361" s="23"/>
      <c r="E361" s="23"/>
    </row>
    <row r="362" spans="1:5" ht="20" customHeight="1">
      <c r="A362" s="19" t="s">
        <v>6984</v>
      </c>
      <c r="B362" s="24">
        <v>6</v>
      </c>
      <c r="C362" s="21" t="s">
        <v>14633</v>
      </c>
      <c r="D362" s="23"/>
      <c r="E362" s="23"/>
    </row>
    <row r="363" spans="1:5" ht="20" customHeight="1">
      <c r="A363" s="19" t="s">
        <v>7147</v>
      </c>
      <c r="B363" s="24">
        <v>6</v>
      </c>
      <c r="C363" s="21" t="s">
        <v>14634</v>
      </c>
      <c r="D363" s="23"/>
      <c r="E363" s="23"/>
    </row>
    <row r="364" spans="1:5" ht="20" customHeight="1">
      <c r="A364" s="19" t="s">
        <v>7300</v>
      </c>
      <c r="B364" s="24">
        <v>6</v>
      </c>
      <c r="C364" s="21" t="s">
        <v>14635</v>
      </c>
      <c r="D364" s="23"/>
      <c r="E364" s="23"/>
    </row>
    <row r="365" spans="1:5" ht="20" customHeight="1">
      <c r="A365" s="19" t="s">
        <v>7300</v>
      </c>
      <c r="B365" s="24">
        <v>6</v>
      </c>
      <c r="C365" s="21" t="s">
        <v>14636</v>
      </c>
      <c r="D365" s="23"/>
      <c r="E365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48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2F00-000000000000}">
  <sheetPr>
    <pageSetUpPr fitToPage="1"/>
  </sheetPr>
  <dimension ref="A1:E365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20.5" style="11" customWidth="1"/>
    <col min="2" max="6" width="16.33203125" style="11" customWidth="1"/>
    <col min="7" max="16384" width="16.33203125" style="11"/>
  </cols>
  <sheetData>
    <row r="1" spans="1:5" ht="27.75" customHeight="1">
      <c r="A1" s="41" t="s">
        <v>169630</v>
      </c>
      <c r="B1" s="41"/>
      <c r="C1" s="41"/>
      <c r="D1" s="41"/>
      <c r="E1" s="41"/>
    </row>
    <row r="2" spans="1:5" ht="20.25" customHeight="1">
      <c r="A2" s="12" t="s">
        <v>291</v>
      </c>
      <c r="B2" s="12" t="s">
        <v>169631</v>
      </c>
      <c r="C2" s="12" t="s">
        <v>169629</v>
      </c>
      <c r="D2" s="12" t="s">
        <v>13770</v>
      </c>
      <c r="E2" s="13"/>
    </row>
    <row r="3" spans="1:5" ht="20.25" customHeight="1">
      <c r="A3" s="14" t="s">
        <v>15</v>
      </c>
      <c r="B3" s="15" t="s">
        <v>169430</v>
      </c>
      <c r="C3" s="17">
        <v>1</v>
      </c>
      <c r="D3" s="17">
        <v>1</v>
      </c>
      <c r="E3" s="18"/>
    </row>
    <row r="4" spans="1:5" ht="20" customHeight="1">
      <c r="A4" s="19" t="s">
        <v>13645</v>
      </c>
      <c r="B4" s="20" t="s">
        <v>169462</v>
      </c>
      <c r="C4" s="22">
        <v>1</v>
      </c>
      <c r="D4" s="22">
        <v>2</v>
      </c>
      <c r="E4" s="23"/>
    </row>
    <row r="5" spans="1:5" ht="20" customHeight="1">
      <c r="A5" s="19" t="s">
        <v>443</v>
      </c>
      <c r="B5" s="20" t="s">
        <v>169466</v>
      </c>
      <c r="C5" s="22">
        <v>1</v>
      </c>
      <c r="D5" s="22">
        <v>3</v>
      </c>
      <c r="E5" s="23"/>
    </row>
    <row r="6" spans="1:5" ht="20" customHeight="1">
      <c r="A6" s="19" t="s">
        <v>689</v>
      </c>
      <c r="B6" s="20" t="s">
        <v>169445</v>
      </c>
      <c r="C6" s="22">
        <v>1</v>
      </c>
      <c r="D6" s="22">
        <v>4</v>
      </c>
      <c r="E6" s="23"/>
    </row>
    <row r="7" spans="1:5" ht="20" customHeight="1">
      <c r="A7" s="19" t="s">
        <v>689</v>
      </c>
      <c r="B7" s="20" t="s">
        <v>169445</v>
      </c>
      <c r="C7" s="22">
        <v>1</v>
      </c>
      <c r="D7" s="22">
        <v>5</v>
      </c>
      <c r="E7" s="23"/>
    </row>
    <row r="8" spans="1:5" ht="20" customHeight="1">
      <c r="A8" s="19" t="s">
        <v>12922</v>
      </c>
      <c r="B8" s="20" t="s">
        <v>169443</v>
      </c>
      <c r="C8" s="22">
        <v>1</v>
      </c>
      <c r="D8" s="22">
        <v>6</v>
      </c>
      <c r="E8" s="23"/>
    </row>
    <row r="9" spans="1:5" ht="20" customHeight="1">
      <c r="A9" s="19" t="s">
        <v>787</v>
      </c>
      <c r="B9" s="20" t="s">
        <v>169514</v>
      </c>
      <c r="C9" s="22">
        <v>1</v>
      </c>
      <c r="D9" s="22">
        <v>7</v>
      </c>
      <c r="E9" s="23"/>
    </row>
    <row r="10" spans="1:5" ht="20" customHeight="1">
      <c r="A10" s="19" t="s">
        <v>12644</v>
      </c>
      <c r="B10" s="20" t="s">
        <v>169474</v>
      </c>
      <c r="C10" s="22">
        <v>1</v>
      </c>
      <c r="D10" s="22">
        <v>8</v>
      </c>
      <c r="E10" s="23"/>
    </row>
    <row r="11" spans="1:5" ht="20" customHeight="1">
      <c r="A11" s="19" t="s">
        <v>1013</v>
      </c>
      <c r="B11" s="20" t="s">
        <v>169498</v>
      </c>
      <c r="C11" s="22">
        <v>1</v>
      </c>
      <c r="D11" s="22">
        <v>9</v>
      </c>
      <c r="E11" s="23"/>
    </row>
    <row r="12" spans="1:5" ht="20" customHeight="1">
      <c r="A12" s="19" t="s">
        <v>12338</v>
      </c>
      <c r="B12" s="20" t="s">
        <v>169471</v>
      </c>
      <c r="C12" s="22">
        <v>1</v>
      </c>
      <c r="D12" s="22">
        <v>10</v>
      </c>
      <c r="E12" s="23"/>
    </row>
    <row r="13" spans="1:5" ht="20" customHeight="1">
      <c r="A13" s="19" t="s">
        <v>1204</v>
      </c>
      <c r="B13" s="20" t="s">
        <v>169487</v>
      </c>
      <c r="C13" s="22">
        <v>1</v>
      </c>
      <c r="D13" s="22">
        <v>11</v>
      </c>
      <c r="E13" s="23"/>
    </row>
    <row r="14" spans="1:5" ht="20" customHeight="1">
      <c r="A14" s="19" t="s">
        <v>11783</v>
      </c>
      <c r="B14" s="20" t="s">
        <v>101522</v>
      </c>
      <c r="C14" s="22">
        <v>1</v>
      </c>
      <c r="D14" s="22">
        <v>12</v>
      </c>
      <c r="E14" s="23"/>
    </row>
    <row r="15" spans="1:5" ht="20" customHeight="1">
      <c r="A15" s="19" t="s">
        <v>11783</v>
      </c>
      <c r="B15" s="20" t="s">
        <v>101522</v>
      </c>
      <c r="C15" s="22">
        <v>1</v>
      </c>
      <c r="D15" s="22">
        <v>13</v>
      </c>
      <c r="E15" s="23"/>
    </row>
    <row r="16" spans="1:5" ht="20" customHeight="1">
      <c r="A16" s="19" t="s">
        <v>11696</v>
      </c>
      <c r="B16" s="20" t="s">
        <v>101727</v>
      </c>
      <c r="C16" s="22">
        <v>1</v>
      </c>
      <c r="D16" s="22">
        <v>14</v>
      </c>
      <c r="E16" s="23"/>
    </row>
    <row r="17" spans="1:5" ht="20" customHeight="1">
      <c r="A17" s="19" t="s">
        <v>1928</v>
      </c>
      <c r="B17" s="20" t="s">
        <v>169499</v>
      </c>
      <c r="C17" s="22">
        <v>1</v>
      </c>
      <c r="D17" s="22">
        <v>15</v>
      </c>
      <c r="E17" s="23"/>
    </row>
    <row r="18" spans="1:5" ht="20" customHeight="1">
      <c r="A18" s="19" t="s">
        <v>1928</v>
      </c>
      <c r="B18" s="20" t="s">
        <v>169499</v>
      </c>
      <c r="C18" s="22">
        <v>1</v>
      </c>
      <c r="D18" s="22">
        <v>16</v>
      </c>
      <c r="E18" s="23"/>
    </row>
    <row r="19" spans="1:5" ht="20" customHeight="1">
      <c r="A19" s="19" t="s">
        <v>11159</v>
      </c>
      <c r="B19" s="20" t="s">
        <v>14955</v>
      </c>
      <c r="C19" s="22">
        <v>1</v>
      </c>
      <c r="D19" s="22">
        <v>17</v>
      </c>
      <c r="E19" s="23"/>
    </row>
    <row r="20" spans="1:5" ht="20" customHeight="1">
      <c r="A20" s="19" t="s">
        <v>11159</v>
      </c>
      <c r="B20" s="20" t="s">
        <v>14955</v>
      </c>
      <c r="C20" s="22">
        <v>1</v>
      </c>
      <c r="D20" s="22">
        <v>18</v>
      </c>
      <c r="E20" s="23"/>
    </row>
    <row r="21" spans="1:5" ht="20" customHeight="1">
      <c r="A21" s="19" t="s">
        <v>11159</v>
      </c>
      <c r="B21" s="20" t="s">
        <v>14955</v>
      </c>
      <c r="C21" s="22">
        <v>1</v>
      </c>
      <c r="D21" s="22">
        <v>19</v>
      </c>
      <c r="E21" s="23"/>
    </row>
    <row r="22" spans="1:5" ht="20" customHeight="1">
      <c r="A22" s="19" t="s">
        <v>11159</v>
      </c>
      <c r="B22" s="20" t="s">
        <v>14955</v>
      </c>
      <c r="C22" s="22">
        <v>1</v>
      </c>
      <c r="D22" s="22">
        <v>20</v>
      </c>
      <c r="E22" s="23"/>
    </row>
    <row r="23" spans="1:5" ht="20" customHeight="1">
      <c r="A23" s="19" t="s">
        <v>2684</v>
      </c>
      <c r="B23" s="20" t="s">
        <v>169448</v>
      </c>
      <c r="C23" s="22">
        <v>1</v>
      </c>
      <c r="D23" s="22">
        <v>21</v>
      </c>
      <c r="E23" s="23"/>
    </row>
    <row r="24" spans="1:5" ht="20" customHeight="1">
      <c r="A24" s="19" t="s">
        <v>2991</v>
      </c>
      <c r="B24" s="20" t="s">
        <v>169490</v>
      </c>
      <c r="C24" s="22">
        <v>1</v>
      </c>
      <c r="D24" s="22">
        <v>22</v>
      </c>
      <c r="E24" s="23"/>
    </row>
    <row r="25" spans="1:5" ht="20" customHeight="1">
      <c r="A25" s="19" t="s">
        <v>2991</v>
      </c>
      <c r="B25" s="20" t="s">
        <v>169490</v>
      </c>
      <c r="C25" s="22">
        <v>1</v>
      </c>
      <c r="D25" s="22">
        <v>23</v>
      </c>
      <c r="E25" s="23"/>
    </row>
    <row r="26" spans="1:5" ht="20" customHeight="1">
      <c r="A26" s="19" t="s">
        <v>10906</v>
      </c>
      <c r="B26" s="20" t="s">
        <v>169477</v>
      </c>
      <c r="C26" s="22">
        <v>1</v>
      </c>
      <c r="D26" s="22">
        <v>24</v>
      </c>
      <c r="E26" s="23"/>
    </row>
    <row r="27" spans="1:5" ht="20" customHeight="1">
      <c r="A27" s="19" t="s">
        <v>3660</v>
      </c>
      <c r="B27" s="20" t="s">
        <v>169478</v>
      </c>
      <c r="C27" s="22">
        <v>1</v>
      </c>
      <c r="D27" s="22">
        <v>25</v>
      </c>
      <c r="E27" s="23"/>
    </row>
    <row r="28" spans="1:5" ht="20" customHeight="1">
      <c r="A28" s="19" t="s">
        <v>3660</v>
      </c>
      <c r="B28" s="20" t="s">
        <v>169478</v>
      </c>
      <c r="C28" s="22">
        <v>1</v>
      </c>
      <c r="D28" s="22">
        <v>26</v>
      </c>
      <c r="E28" s="23"/>
    </row>
    <row r="29" spans="1:5" ht="20" customHeight="1">
      <c r="A29" s="19" t="s">
        <v>3660</v>
      </c>
      <c r="B29" s="20" t="s">
        <v>169478</v>
      </c>
      <c r="C29" s="22">
        <v>1</v>
      </c>
      <c r="D29" s="22">
        <v>27</v>
      </c>
      <c r="E29" s="23"/>
    </row>
    <row r="30" spans="1:5" ht="20" customHeight="1">
      <c r="A30" s="19" t="s">
        <v>10670</v>
      </c>
      <c r="B30" s="20" t="s">
        <v>169471</v>
      </c>
      <c r="C30" s="22">
        <v>1</v>
      </c>
      <c r="D30" s="22">
        <v>28</v>
      </c>
      <c r="E30" s="23"/>
    </row>
    <row r="31" spans="1:5" ht="20" customHeight="1">
      <c r="A31" s="19" t="s">
        <v>3947</v>
      </c>
      <c r="B31" s="20" t="s">
        <v>169435</v>
      </c>
      <c r="C31" s="22">
        <v>1</v>
      </c>
      <c r="D31" s="22">
        <v>29</v>
      </c>
      <c r="E31" s="23"/>
    </row>
    <row r="32" spans="1:5" ht="20" customHeight="1">
      <c r="A32" s="19" t="s">
        <v>10614</v>
      </c>
      <c r="B32" s="20" t="s">
        <v>169466</v>
      </c>
      <c r="C32" s="22">
        <v>1</v>
      </c>
      <c r="D32" s="22">
        <v>30</v>
      </c>
      <c r="E32" s="23"/>
    </row>
    <row r="33" spans="1:5" ht="20" customHeight="1">
      <c r="A33" s="19" t="s">
        <v>4424</v>
      </c>
      <c r="B33" s="20" t="s">
        <v>169433</v>
      </c>
      <c r="C33" s="22">
        <v>1</v>
      </c>
      <c r="D33" s="22">
        <v>31</v>
      </c>
      <c r="E33" s="23"/>
    </row>
    <row r="34" spans="1:5" ht="20" customHeight="1">
      <c r="A34" s="19" t="s">
        <v>4424</v>
      </c>
      <c r="B34" s="20" t="s">
        <v>169433</v>
      </c>
      <c r="C34" s="22">
        <v>1</v>
      </c>
      <c r="D34" s="22">
        <v>32</v>
      </c>
      <c r="E34" s="23"/>
    </row>
    <row r="35" spans="1:5" ht="20" customHeight="1">
      <c r="A35" s="19" t="s">
        <v>10441</v>
      </c>
      <c r="B35" s="20" t="s">
        <v>169451</v>
      </c>
      <c r="C35" s="22">
        <v>1</v>
      </c>
      <c r="D35" s="22">
        <v>33</v>
      </c>
      <c r="E35" s="23"/>
    </row>
    <row r="36" spans="1:5" ht="20" customHeight="1">
      <c r="A36" s="19" t="s">
        <v>4897</v>
      </c>
      <c r="B36" s="20" t="s">
        <v>169486</v>
      </c>
      <c r="C36" s="22">
        <v>1</v>
      </c>
      <c r="D36" s="22">
        <v>34</v>
      </c>
      <c r="E36" s="23"/>
    </row>
    <row r="37" spans="1:5" ht="20" customHeight="1">
      <c r="A37" s="19" t="s">
        <v>4897</v>
      </c>
      <c r="B37" s="20" t="s">
        <v>169486</v>
      </c>
      <c r="C37" s="22">
        <v>1</v>
      </c>
      <c r="D37" s="22">
        <v>35</v>
      </c>
      <c r="E37" s="23"/>
    </row>
    <row r="38" spans="1:5" ht="20" customHeight="1">
      <c r="A38" s="19" t="s">
        <v>10303</v>
      </c>
      <c r="B38" s="20" t="s">
        <v>169456</v>
      </c>
      <c r="C38" s="22">
        <v>1</v>
      </c>
      <c r="D38" s="22">
        <v>36</v>
      </c>
      <c r="E38" s="23"/>
    </row>
    <row r="39" spans="1:5" ht="20" customHeight="1">
      <c r="A39" s="19" t="s">
        <v>5776</v>
      </c>
      <c r="B39" s="20" t="s">
        <v>156989</v>
      </c>
      <c r="C39" s="22">
        <v>1</v>
      </c>
      <c r="D39" s="22">
        <v>37</v>
      </c>
      <c r="E39" s="23"/>
    </row>
    <row r="40" spans="1:5" ht="20" customHeight="1">
      <c r="A40" s="19" t="s">
        <v>5776</v>
      </c>
      <c r="B40" s="20" t="s">
        <v>156989</v>
      </c>
      <c r="C40" s="22">
        <v>1</v>
      </c>
      <c r="D40" s="22">
        <v>38</v>
      </c>
      <c r="E40" s="23"/>
    </row>
    <row r="41" spans="1:5" ht="20" customHeight="1">
      <c r="A41" s="19" t="s">
        <v>5776</v>
      </c>
      <c r="B41" s="20" t="s">
        <v>156989</v>
      </c>
      <c r="C41" s="22">
        <v>1</v>
      </c>
      <c r="D41" s="22">
        <v>39</v>
      </c>
      <c r="E41" s="23"/>
    </row>
    <row r="42" spans="1:5" ht="20" customHeight="1">
      <c r="A42" s="19" t="s">
        <v>5776</v>
      </c>
      <c r="B42" s="20" t="s">
        <v>156989</v>
      </c>
      <c r="C42" s="22">
        <v>1</v>
      </c>
      <c r="D42" s="22">
        <v>40</v>
      </c>
      <c r="E42" s="23"/>
    </row>
    <row r="43" spans="1:5" ht="20" customHeight="1">
      <c r="A43" s="19" t="s">
        <v>5914</v>
      </c>
      <c r="B43" s="20" t="s">
        <v>169439</v>
      </c>
      <c r="C43" s="22">
        <v>1</v>
      </c>
      <c r="D43" s="22">
        <v>41</v>
      </c>
      <c r="E43" s="23"/>
    </row>
    <row r="44" spans="1:5" ht="20" customHeight="1">
      <c r="A44" s="19" t="s">
        <v>6046</v>
      </c>
      <c r="B44" s="24">
        <v>0</v>
      </c>
      <c r="C44" s="22">
        <v>1</v>
      </c>
      <c r="D44" s="22">
        <v>42</v>
      </c>
      <c r="E44" s="23"/>
    </row>
    <row r="45" spans="1:5" ht="20" customHeight="1">
      <c r="A45" s="19" t="s">
        <v>6046</v>
      </c>
      <c r="B45" s="24">
        <v>0</v>
      </c>
      <c r="C45" s="22">
        <v>1</v>
      </c>
      <c r="D45" s="22">
        <v>43</v>
      </c>
      <c r="E45" s="23"/>
    </row>
    <row r="46" spans="1:5" ht="20" customHeight="1">
      <c r="A46" s="19" t="s">
        <v>9588</v>
      </c>
      <c r="B46" s="20" t="s">
        <v>169444</v>
      </c>
      <c r="C46" s="22">
        <v>1</v>
      </c>
      <c r="D46" s="22">
        <v>44</v>
      </c>
      <c r="E46" s="23"/>
    </row>
    <row r="47" spans="1:5" ht="20" customHeight="1">
      <c r="A47" s="19" t="s">
        <v>9588</v>
      </c>
      <c r="B47" s="20" t="s">
        <v>169444</v>
      </c>
      <c r="C47" s="22">
        <v>1</v>
      </c>
      <c r="D47" s="22">
        <v>45</v>
      </c>
      <c r="E47" s="23"/>
    </row>
    <row r="48" spans="1:5" ht="20" customHeight="1">
      <c r="A48" s="19" t="s">
        <v>6364</v>
      </c>
      <c r="B48" s="20" t="s">
        <v>169449</v>
      </c>
      <c r="C48" s="22">
        <v>1</v>
      </c>
      <c r="D48" s="22">
        <v>46</v>
      </c>
      <c r="E48" s="23"/>
    </row>
    <row r="49" spans="1:5" ht="20" customHeight="1">
      <c r="A49" s="19" t="s">
        <v>6364</v>
      </c>
      <c r="B49" s="20" t="s">
        <v>169449</v>
      </c>
      <c r="C49" s="22">
        <v>1</v>
      </c>
      <c r="D49" s="22">
        <v>47</v>
      </c>
      <c r="E49" s="23"/>
    </row>
    <row r="50" spans="1:5" ht="20" customHeight="1">
      <c r="A50" s="19" t="s">
        <v>6563</v>
      </c>
      <c r="B50" s="20" t="s">
        <v>169493</v>
      </c>
      <c r="C50" s="22">
        <v>1</v>
      </c>
      <c r="D50" s="22">
        <v>48</v>
      </c>
      <c r="E50" s="23"/>
    </row>
    <row r="51" spans="1:5" ht="20" customHeight="1">
      <c r="A51" s="19" t="s">
        <v>6563</v>
      </c>
      <c r="B51" s="20" t="s">
        <v>169493</v>
      </c>
      <c r="C51" s="22">
        <v>1</v>
      </c>
      <c r="D51" s="22">
        <v>49</v>
      </c>
      <c r="E51" s="23"/>
    </row>
    <row r="52" spans="1:5" ht="20" customHeight="1">
      <c r="A52" s="19" t="s">
        <v>9009</v>
      </c>
      <c r="B52" s="20" t="s">
        <v>169434</v>
      </c>
      <c r="C52" s="22">
        <v>1</v>
      </c>
      <c r="D52" s="22">
        <v>50</v>
      </c>
      <c r="E52" s="23"/>
    </row>
    <row r="53" spans="1:5" ht="20" customHeight="1">
      <c r="A53" s="19" t="s">
        <v>8895</v>
      </c>
      <c r="B53" s="20" t="s">
        <v>169446</v>
      </c>
      <c r="C53" s="22">
        <v>1</v>
      </c>
      <c r="D53" s="22">
        <v>51</v>
      </c>
      <c r="E53" s="23"/>
    </row>
    <row r="54" spans="1:5" ht="20" customHeight="1">
      <c r="A54" s="19" t="s">
        <v>6676</v>
      </c>
      <c r="B54" s="20" t="s">
        <v>169478</v>
      </c>
      <c r="C54" s="22">
        <v>1</v>
      </c>
      <c r="D54" s="22">
        <v>52</v>
      </c>
      <c r="E54" s="23"/>
    </row>
    <row r="55" spans="1:5" ht="20" customHeight="1">
      <c r="A55" s="19" t="s">
        <v>8643</v>
      </c>
      <c r="B55" s="20" t="s">
        <v>169490</v>
      </c>
      <c r="C55" s="22">
        <v>1</v>
      </c>
      <c r="D55" s="22">
        <v>53</v>
      </c>
      <c r="E55" s="23"/>
    </row>
    <row r="56" spans="1:5" ht="20" customHeight="1">
      <c r="A56" s="19" t="s">
        <v>8643</v>
      </c>
      <c r="B56" s="20" t="s">
        <v>169490</v>
      </c>
      <c r="C56" s="22">
        <v>1</v>
      </c>
      <c r="D56" s="22">
        <v>54</v>
      </c>
      <c r="E56" s="23"/>
    </row>
    <row r="57" spans="1:5" ht="20" customHeight="1">
      <c r="A57" s="19" t="s">
        <v>7180</v>
      </c>
      <c r="B57" s="24">
        <v>0</v>
      </c>
      <c r="C57" s="22">
        <v>1</v>
      </c>
      <c r="D57" s="22">
        <v>55</v>
      </c>
      <c r="E57" s="23"/>
    </row>
    <row r="58" spans="1:5" ht="20" customHeight="1">
      <c r="A58" s="19" t="s">
        <v>7180</v>
      </c>
      <c r="B58" s="24">
        <v>0</v>
      </c>
      <c r="C58" s="22">
        <v>1</v>
      </c>
      <c r="D58" s="22">
        <v>56</v>
      </c>
      <c r="E58" s="23"/>
    </row>
    <row r="59" spans="1:5" ht="20" customHeight="1">
      <c r="A59" s="19" t="s">
        <v>8464</v>
      </c>
      <c r="B59" s="20" t="s">
        <v>169471</v>
      </c>
      <c r="C59" s="22">
        <v>1</v>
      </c>
      <c r="D59" s="22">
        <v>57</v>
      </c>
      <c r="E59" s="23"/>
    </row>
    <row r="60" spans="1:5" ht="20" customHeight="1">
      <c r="A60" s="19" t="s">
        <v>7792</v>
      </c>
      <c r="B60" s="20" t="s">
        <v>169471</v>
      </c>
      <c r="C60" s="22">
        <v>1</v>
      </c>
      <c r="D60" s="22">
        <v>58</v>
      </c>
      <c r="E60" s="23"/>
    </row>
    <row r="61" spans="1:5" ht="20" customHeight="1">
      <c r="A61" s="19" t="s">
        <v>7792</v>
      </c>
      <c r="B61" s="20" t="s">
        <v>169471</v>
      </c>
      <c r="C61" s="22">
        <v>1</v>
      </c>
      <c r="D61" s="22">
        <v>59</v>
      </c>
      <c r="E61" s="23"/>
    </row>
    <row r="62" spans="1:5" ht="20" customHeight="1">
      <c r="A62" s="19" t="s">
        <v>7792</v>
      </c>
      <c r="B62" s="20" t="s">
        <v>169471</v>
      </c>
      <c r="C62" s="22">
        <v>1</v>
      </c>
      <c r="D62" s="22">
        <v>60</v>
      </c>
      <c r="E62" s="23"/>
    </row>
    <row r="63" spans="1:5" ht="20" customHeight="1">
      <c r="A63" s="19" t="s">
        <v>8065</v>
      </c>
      <c r="B63" s="20" t="s">
        <v>169448</v>
      </c>
      <c r="C63" s="22">
        <v>1</v>
      </c>
      <c r="D63" s="22">
        <v>61</v>
      </c>
      <c r="E63" s="23"/>
    </row>
    <row r="64" spans="1:5" ht="20" customHeight="1">
      <c r="A64" s="19" t="s">
        <v>8065</v>
      </c>
      <c r="B64" s="20" t="s">
        <v>169448</v>
      </c>
      <c r="C64" s="22">
        <v>1</v>
      </c>
      <c r="D64" s="22">
        <v>62</v>
      </c>
      <c r="E64" s="23"/>
    </row>
    <row r="65" spans="1:5" ht="20" customHeight="1">
      <c r="A65" s="19" t="s">
        <v>8065</v>
      </c>
      <c r="B65" s="20" t="s">
        <v>169448</v>
      </c>
      <c r="C65" s="22">
        <v>1</v>
      </c>
      <c r="D65" s="22">
        <v>63</v>
      </c>
      <c r="E65" s="23"/>
    </row>
    <row r="66" spans="1:5" ht="20" customHeight="1">
      <c r="A66" s="27">
        <v>100</v>
      </c>
      <c r="B66" s="20" t="s">
        <v>169430</v>
      </c>
      <c r="C66" s="22">
        <v>2</v>
      </c>
      <c r="D66" s="21" t="s">
        <v>14578</v>
      </c>
      <c r="E66" s="23"/>
    </row>
    <row r="67" spans="1:5" ht="20" customHeight="1">
      <c r="A67" s="19" t="s">
        <v>13496</v>
      </c>
      <c r="B67" s="20" t="s">
        <v>169447</v>
      </c>
      <c r="C67" s="22">
        <v>2</v>
      </c>
      <c r="D67" s="21" t="s">
        <v>14579</v>
      </c>
      <c r="E67" s="23"/>
    </row>
    <row r="68" spans="1:5" ht="20" customHeight="1">
      <c r="A68" s="19" t="s">
        <v>430</v>
      </c>
      <c r="B68" s="20" t="s">
        <v>169508</v>
      </c>
      <c r="C68" s="22">
        <v>2</v>
      </c>
      <c r="D68" s="21" t="s">
        <v>14580</v>
      </c>
      <c r="E68" s="23"/>
    </row>
    <row r="69" spans="1:5" ht="20" customHeight="1">
      <c r="A69" s="19" t="s">
        <v>612</v>
      </c>
      <c r="B69" s="20" t="s">
        <v>169512</v>
      </c>
      <c r="C69" s="22">
        <v>2</v>
      </c>
      <c r="D69" s="21" t="s">
        <v>14581</v>
      </c>
      <c r="E69" s="23"/>
    </row>
    <row r="70" spans="1:5" ht="20" customHeight="1">
      <c r="A70" s="19" t="s">
        <v>13101</v>
      </c>
      <c r="B70" s="20" t="s">
        <v>169456</v>
      </c>
      <c r="C70" s="22">
        <v>2</v>
      </c>
      <c r="D70" s="21" t="s">
        <v>14582</v>
      </c>
      <c r="E70" s="23"/>
    </row>
    <row r="71" spans="1:5" ht="20" customHeight="1">
      <c r="A71" s="19" t="s">
        <v>12755</v>
      </c>
      <c r="B71" s="20" t="s">
        <v>169436</v>
      </c>
      <c r="C71" s="22">
        <v>2</v>
      </c>
      <c r="D71" s="21" t="s">
        <v>14583</v>
      </c>
      <c r="E71" s="23"/>
    </row>
    <row r="72" spans="1:5" ht="20" customHeight="1">
      <c r="A72" s="19" t="s">
        <v>12755</v>
      </c>
      <c r="B72" s="20" t="s">
        <v>169436</v>
      </c>
      <c r="C72" s="22">
        <v>2</v>
      </c>
      <c r="D72" s="21" t="s">
        <v>261</v>
      </c>
      <c r="E72" s="23"/>
    </row>
    <row r="73" spans="1:5" ht="20" customHeight="1">
      <c r="A73" s="19" t="s">
        <v>12497</v>
      </c>
      <c r="B73" s="20" t="s">
        <v>169476</v>
      </c>
      <c r="C73" s="22">
        <v>2</v>
      </c>
      <c r="D73" s="21" t="s">
        <v>14584</v>
      </c>
      <c r="E73" s="23"/>
    </row>
    <row r="74" spans="1:5" ht="20" customHeight="1">
      <c r="A74" s="19" t="s">
        <v>1132</v>
      </c>
      <c r="B74" s="20" t="s">
        <v>169444</v>
      </c>
      <c r="C74" s="22">
        <v>2</v>
      </c>
      <c r="D74" s="21" t="s">
        <v>14585</v>
      </c>
      <c r="E74" s="23"/>
    </row>
    <row r="75" spans="1:5" ht="20" customHeight="1">
      <c r="A75" s="19" t="s">
        <v>1132</v>
      </c>
      <c r="B75" s="20" t="s">
        <v>169444</v>
      </c>
      <c r="C75" s="22">
        <v>2</v>
      </c>
      <c r="D75" s="21" t="s">
        <v>14586</v>
      </c>
      <c r="E75" s="23"/>
    </row>
    <row r="76" spans="1:5" ht="20" customHeight="1">
      <c r="A76" s="19" t="s">
        <v>1232</v>
      </c>
      <c r="B76" s="20" t="s">
        <v>169452</v>
      </c>
      <c r="C76" s="22">
        <v>2</v>
      </c>
      <c r="D76" s="21" t="s">
        <v>14587</v>
      </c>
      <c r="E76" s="23"/>
    </row>
    <row r="77" spans="1:5" ht="20" customHeight="1">
      <c r="A77" s="19" t="s">
        <v>12040</v>
      </c>
      <c r="B77" s="20" t="s">
        <v>169449</v>
      </c>
      <c r="C77" s="22">
        <v>2</v>
      </c>
      <c r="D77" s="21" t="s">
        <v>14588</v>
      </c>
      <c r="E77" s="23"/>
    </row>
    <row r="78" spans="1:5" ht="20" customHeight="1">
      <c r="A78" s="19" t="s">
        <v>11959</v>
      </c>
      <c r="B78" s="20" t="s">
        <v>169490</v>
      </c>
      <c r="C78" s="22">
        <v>2</v>
      </c>
      <c r="D78" s="21" t="s">
        <v>14589</v>
      </c>
      <c r="E78" s="23"/>
    </row>
    <row r="79" spans="1:5" ht="20" customHeight="1">
      <c r="A79" s="19" t="s">
        <v>11667</v>
      </c>
      <c r="B79" s="20" t="s">
        <v>101727</v>
      </c>
      <c r="C79" s="22">
        <v>2</v>
      </c>
      <c r="D79" s="21" t="s">
        <v>14590</v>
      </c>
      <c r="E79" s="23"/>
    </row>
    <row r="80" spans="1:5" ht="20" customHeight="1">
      <c r="A80" s="19" t="s">
        <v>1700</v>
      </c>
      <c r="B80" s="20" t="s">
        <v>169494</v>
      </c>
      <c r="C80" s="22">
        <v>2</v>
      </c>
      <c r="D80" s="21" t="s">
        <v>14591</v>
      </c>
      <c r="E80" s="23"/>
    </row>
    <row r="81" spans="1:5" ht="20" customHeight="1">
      <c r="A81" s="19" t="s">
        <v>1931</v>
      </c>
      <c r="B81" s="20" t="s">
        <v>101727</v>
      </c>
      <c r="C81" s="22">
        <v>2</v>
      </c>
      <c r="D81" s="21" t="s">
        <v>14592</v>
      </c>
      <c r="E81" s="23"/>
    </row>
    <row r="82" spans="1:5" ht="20" customHeight="1">
      <c r="A82" s="19" t="s">
        <v>11259</v>
      </c>
      <c r="B82" s="20" t="s">
        <v>169499</v>
      </c>
      <c r="C82" s="22">
        <v>2</v>
      </c>
      <c r="D82" s="21" t="s">
        <v>14593</v>
      </c>
      <c r="E82" s="23"/>
    </row>
    <row r="83" spans="1:5" ht="20" customHeight="1">
      <c r="A83" s="19" t="s">
        <v>11259</v>
      </c>
      <c r="B83" s="20" t="s">
        <v>169499</v>
      </c>
      <c r="C83" s="22">
        <v>2</v>
      </c>
      <c r="D83" s="21" t="s">
        <v>14594</v>
      </c>
      <c r="E83" s="23"/>
    </row>
    <row r="84" spans="1:5" ht="20" customHeight="1">
      <c r="A84" s="19" t="s">
        <v>11259</v>
      </c>
      <c r="B84" s="20" t="s">
        <v>169499</v>
      </c>
      <c r="C84" s="22">
        <v>2</v>
      </c>
      <c r="D84" s="21" t="s">
        <v>14595</v>
      </c>
      <c r="E84" s="23"/>
    </row>
    <row r="85" spans="1:5" ht="20" customHeight="1">
      <c r="A85" s="19" t="s">
        <v>2677</v>
      </c>
      <c r="B85" s="20" t="s">
        <v>169438</v>
      </c>
      <c r="C85" s="22">
        <v>2</v>
      </c>
      <c r="D85" s="21" t="s">
        <v>14596</v>
      </c>
      <c r="E85" s="23"/>
    </row>
    <row r="86" spans="1:5" ht="20" customHeight="1">
      <c r="A86" s="19" t="s">
        <v>2677</v>
      </c>
      <c r="B86" s="20" t="s">
        <v>169438</v>
      </c>
      <c r="C86" s="22">
        <v>2</v>
      </c>
      <c r="D86" s="21" t="s">
        <v>14597</v>
      </c>
      <c r="E86" s="23"/>
    </row>
    <row r="87" spans="1:5" ht="20" customHeight="1">
      <c r="A87" s="19" t="s">
        <v>2861</v>
      </c>
      <c r="B87" s="20" t="s">
        <v>169439</v>
      </c>
      <c r="C87" s="22">
        <v>2</v>
      </c>
      <c r="D87" s="21" t="s">
        <v>14598</v>
      </c>
      <c r="E87" s="23"/>
    </row>
    <row r="88" spans="1:5" ht="20" customHeight="1">
      <c r="A88" s="19" t="s">
        <v>11005</v>
      </c>
      <c r="B88" s="20" t="s">
        <v>169439</v>
      </c>
      <c r="C88" s="22">
        <v>2</v>
      </c>
      <c r="D88" s="21" t="s">
        <v>14599</v>
      </c>
      <c r="E88" s="23"/>
    </row>
    <row r="89" spans="1:5" ht="20" customHeight="1">
      <c r="A89" s="19" t="s">
        <v>10895</v>
      </c>
      <c r="B89" s="20" t="s">
        <v>169448</v>
      </c>
      <c r="C89" s="22">
        <v>2</v>
      </c>
      <c r="D89" s="21" t="s">
        <v>14600</v>
      </c>
      <c r="E89" s="23"/>
    </row>
    <row r="90" spans="1:5" ht="20" customHeight="1">
      <c r="A90" s="19" t="s">
        <v>3437</v>
      </c>
      <c r="B90" s="20" t="s">
        <v>169461</v>
      </c>
      <c r="C90" s="22">
        <v>2</v>
      </c>
      <c r="D90" s="21" t="s">
        <v>14601</v>
      </c>
      <c r="E90" s="23"/>
    </row>
    <row r="91" spans="1:5" ht="20" customHeight="1">
      <c r="A91" s="19" t="s">
        <v>3437</v>
      </c>
      <c r="B91" s="20" t="s">
        <v>169461</v>
      </c>
      <c r="C91" s="22">
        <v>2</v>
      </c>
      <c r="D91" s="21" t="s">
        <v>14602</v>
      </c>
      <c r="E91" s="23"/>
    </row>
    <row r="92" spans="1:5" ht="20" customHeight="1">
      <c r="A92" s="19" t="s">
        <v>3800</v>
      </c>
      <c r="B92" s="20" t="s">
        <v>169490</v>
      </c>
      <c r="C92" s="22">
        <v>2</v>
      </c>
      <c r="D92" s="21" t="s">
        <v>14603</v>
      </c>
      <c r="E92" s="23"/>
    </row>
    <row r="93" spans="1:5" ht="20" customHeight="1">
      <c r="A93" s="19" t="s">
        <v>3800</v>
      </c>
      <c r="B93" s="20" t="s">
        <v>169490</v>
      </c>
      <c r="C93" s="22">
        <v>2</v>
      </c>
      <c r="D93" s="21" t="s">
        <v>14604</v>
      </c>
      <c r="E93" s="23"/>
    </row>
    <row r="94" spans="1:5" ht="20" customHeight="1">
      <c r="A94" s="19" t="s">
        <v>10572</v>
      </c>
      <c r="B94" s="20" t="s">
        <v>169446</v>
      </c>
      <c r="C94" s="22">
        <v>2</v>
      </c>
      <c r="D94" s="21" t="s">
        <v>14605</v>
      </c>
      <c r="E94" s="23"/>
    </row>
    <row r="95" spans="1:5" ht="20" customHeight="1">
      <c r="A95" s="19" t="s">
        <v>10572</v>
      </c>
      <c r="B95" s="20" t="s">
        <v>169446</v>
      </c>
      <c r="C95" s="22">
        <v>2</v>
      </c>
      <c r="D95" s="21" t="s">
        <v>14606</v>
      </c>
      <c r="E95" s="23"/>
    </row>
    <row r="96" spans="1:5" ht="20" customHeight="1">
      <c r="A96" s="19" t="s">
        <v>4222</v>
      </c>
      <c r="B96" s="20" t="s">
        <v>169477</v>
      </c>
      <c r="C96" s="22">
        <v>2</v>
      </c>
      <c r="D96" s="21" t="s">
        <v>14607</v>
      </c>
      <c r="E96" s="23"/>
    </row>
    <row r="97" spans="1:5" ht="20" customHeight="1">
      <c r="A97" s="19" t="s">
        <v>10404</v>
      </c>
      <c r="B97" s="20" t="s">
        <v>169458</v>
      </c>
      <c r="C97" s="22">
        <v>2</v>
      </c>
      <c r="D97" s="21" t="s">
        <v>14608</v>
      </c>
      <c r="E97" s="23"/>
    </row>
    <row r="98" spans="1:5" ht="20" customHeight="1">
      <c r="A98" s="19" t="s">
        <v>10404</v>
      </c>
      <c r="B98" s="20" t="s">
        <v>169458</v>
      </c>
      <c r="C98" s="22">
        <v>2</v>
      </c>
      <c r="D98" s="21" t="s">
        <v>14609</v>
      </c>
      <c r="E98" s="23"/>
    </row>
    <row r="99" spans="1:5" ht="20" customHeight="1">
      <c r="A99" s="19" t="s">
        <v>4705</v>
      </c>
      <c r="B99" s="20" t="s">
        <v>169439</v>
      </c>
      <c r="C99" s="22">
        <v>2</v>
      </c>
      <c r="D99" s="21" t="s">
        <v>14610</v>
      </c>
      <c r="E99" s="23"/>
    </row>
    <row r="100" spans="1:5" ht="20" customHeight="1">
      <c r="A100" s="19" t="s">
        <v>10298</v>
      </c>
      <c r="B100" s="20" t="s">
        <v>169443</v>
      </c>
      <c r="C100" s="22">
        <v>2</v>
      </c>
      <c r="D100" s="21" t="s">
        <v>14611</v>
      </c>
      <c r="E100" s="23"/>
    </row>
    <row r="101" spans="1:5" ht="20" customHeight="1">
      <c r="A101" s="19" t="s">
        <v>10298</v>
      </c>
      <c r="B101" s="20" t="s">
        <v>169443</v>
      </c>
      <c r="C101" s="22">
        <v>2</v>
      </c>
      <c r="D101" s="21" t="s">
        <v>14612</v>
      </c>
      <c r="E101" s="23"/>
    </row>
    <row r="102" spans="1:5" ht="20" customHeight="1">
      <c r="A102" s="19" t="s">
        <v>5574</v>
      </c>
      <c r="B102" s="20" t="s">
        <v>169461</v>
      </c>
      <c r="C102" s="22">
        <v>2</v>
      </c>
      <c r="D102" s="21" t="s">
        <v>14613</v>
      </c>
      <c r="E102" s="23"/>
    </row>
    <row r="103" spans="1:5" ht="20" customHeight="1">
      <c r="A103" s="19" t="s">
        <v>5574</v>
      </c>
      <c r="B103" s="20" t="s">
        <v>169461</v>
      </c>
      <c r="C103" s="22">
        <v>2</v>
      </c>
      <c r="D103" s="21" t="s">
        <v>14614</v>
      </c>
      <c r="E103" s="23"/>
    </row>
    <row r="104" spans="1:5" ht="20" customHeight="1">
      <c r="A104" s="19" t="s">
        <v>5574</v>
      </c>
      <c r="B104" s="20" t="s">
        <v>169461</v>
      </c>
      <c r="C104" s="22">
        <v>2</v>
      </c>
      <c r="D104" s="21" t="s">
        <v>14615</v>
      </c>
      <c r="E104" s="23"/>
    </row>
    <row r="105" spans="1:5" ht="20" customHeight="1">
      <c r="A105" s="19" t="s">
        <v>5709</v>
      </c>
      <c r="B105" s="20" t="s">
        <v>169449</v>
      </c>
      <c r="C105" s="22">
        <v>2</v>
      </c>
      <c r="D105" s="21" t="s">
        <v>14616</v>
      </c>
      <c r="E105" s="23"/>
    </row>
    <row r="106" spans="1:5" ht="20" customHeight="1">
      <c r="A106" s="19" t="s">
        <v>5901</v>
      </c>
      <c r="B106" s="20" t="s">
        <v>169471</v>
      </c>
      <c r="C106" s="22">
        <v>2</v>
      </c>
      <c r="D106" s="21" t="s">
        <v>14617</v>
      </c>
      <c r="E106" s="23"/>
    </row>
    <row r="107" spans="1:5" ht="20" customHeight="1">
      <c r="A107" s="19" t="s">
        <v>5972</v>
      </c>
      <c r="B107" s="24">
        <v>0</v>
      </c>
      <c r="C107" s="22">
        <v>2</v>
      </c>
      <c r="D107" s="21" t="s">
        <v>14618</v>
      </c>
      <c r="E107" s="23"/>
    </row>
    <row r="108" spans="1:5" ht="20" customHeight="1">
      <c r="A108" s="19" t="s">
        <v>6096</v>
      </c>
      <c r="B108" s="20" t="s">
        <v>169486</v>
      </c>
      <c r="C108" s="22">
        <v>2</v>
      </c>
      <c r="D108" s="21" t="s">
        <v>14619</v>
      </c>
      <c r="E108" s="23"/>
    </row>
    <row r="109" spans="1:5" ht="20" customHeight="1">
      <c r="A109" s="19" t="s">
        <v>9771</v>
      </c>
      <c r="B109" s="20" t="s">
        <v>169438</v>
      </c>
      <c r="C109" s="22">
        <v>2</v>
      </c>
      <c r="D109" s="21" t="s">
        <v>14620</v>
      </c>
      <c r="E109" s="23"/>
    </row>
    <row r="110" spans="1:5" ht="20" customHeight="1">
      <c r="A110" s="19" t="s">
        <v>9555</v>
      </c>
      <c r="B110" s="20" t="s">
        <v>169509</v>
      </c>
      <c r="C110" s="22">
        <v>2</v>
      </c>
      <c r="D110" s="21" t="s">
        <v>14621</v>
      </c>
      <c r="E110" s="23"/>
    </row>
    <row r="111" spans="1:5" ht="20" customHeight="1">
      <c r="A111" s="19" t="s">
        <v>6187</v>
      </c>
      <c r="B111" s="20" t="s">
        <v>169480</v>
      </c>
      <c r="C111" s="22">
        <v>2</v>
      </c>
      <c r="D111" s="21" t="s">
        <v>14622</v>
      </c>
      <c r="E111" s="23"/>
    </row>
    <row r="112" spans="1:5" ht="20" customHeight="1">
      <c r="A112" s="19" t="s">
        <v>6352</v>
      </c>
      <c r="B112" s="20" t="s">
        <v>169439</v>
      </c>
      <c r="C112" s="22">
        <v>2</v>
      </c>
      <c r="D112" s="21" t="s">
        <v>14623</v>
      </c>
      <c r="E112" s="23"/>
    </row>
    <row r="113" spans="1:5" ht="20" customHeight="1">
      <c r="A113" s="19" t="s">
        <v>6498</v>
      </c>
      <c r="B113" s="20" t="s">
        <v>169440</v>
      </c>
      <c r="C113" s="22">
        <v>2</v>
      </c>
      <c r="D113" s="21" t="s">
        <v>14624</v>
      </c>
      <c r="E113" s="23"/>
    </row>
    <row r="114" spans="1:5" ht="20" customHeight="1">
      <c r="A114" s="19" t="s">
        <v>9080</v>
      </c>
      <c r="B114" s="20" t="s">
        <v>169442</v>
      </c>
      <c r="C114" s="22">
        <v>2</v>
      </c>
      <c r="D114" s="21" t="s">
        <v>14625</v>
      </c>
      <c r="E114" s="23"/>
    </row>
    <row r="115" spans="1:5" ht="20" customHeight="1">
      <c r="A115" s="19" t="s">
        <v>9080</v>
      </c>
      <c r="B115" s="20" t="s">
        <v>169442</v>
      </c>
      <c r="C115" s="22">
        <v>2</v>
      </c>
      <c r="D115" s="21" t="s">
        <v>14626</v>
      </c>
      <c r="E115" s="23"/>
    </row>
    <row r="116" spans="1:5" ht="20" customHeight="1">
      <c r="A116" s="19" t="s">
        <v>6609</v>
      </c>
      <c r="B116" s="20" t="s">
        <v>169448</v>
      </c>
      <c r="C116" s="22">
        <v>2</v>
      </c>
      <c r="D116" s="21" t="s">
        <v>14627</v>
      </c>
      <c r="E116" s="23"/>
    </row>
    <row r="117" spans="1:5" ht="20" customHeight="1">
      <c r="A117" s="19" t="s">
        <v>6720</v>
      </c>
      <c r="B117" s="20" t="s">
        <v>169460</v>
      </c>
      <c r="C117" s="22">
        <v>2</v>
      </c>
      <c r="D117" s="21" t="s">
        <v>14628</v>
      </c>
      <c r="E117" s="23"/>
    </row>
    <row r="118" spans="1:5" ht="20" customHeight="1">
      <c r="A118" s="19" t="s">
        <v>8826</v>
      </c>
      <c r="B118" s="20" t="s">
        <v>169462</v>
      </c>
      <c r="C118" s="22">
        <v>2</v>
      </c>
      <c r="D118" s="21" t="s">
        <v>14629</v>
      </c>
      <c r="E118" s="23"/>
    </row>
    <row r="119" spans="1:5" ht="20" customHeight="1">
      <c r="A119" s="19" t="s">
        <v>8629</v>
      </c>
      <c r="B119" s="20" t="s">
        <v>169452</v>
      </c>
      <c r="C119" s="22">
        <v>2</v>
      </c>
      <c r="D119" s="21" t="s">
        <v>14630</v>
      </c>
      <c r="E119" s="23"/>
    </row>
    <row r="120" spans="1:5" ht="20" customHeight="1">
      <c r="A120" s="19" t="s">
        <v>7003</v>
      </c>
      <c r="B120" s="20" t="s">
        <v>169462</v>
      </c>
      <c r="C120" s="22">
        <v>2</v>
      </c>
      <c r="D120" s="21" t="s">
        <v>14631</v>
      </c>
      <c r="E120" s="23"/>
    </row>
    <row r="121" spans="1:5" ht="20" customHeight="1">
      <c r="A121" s="19" t="s">
        <v>8452</v>
      </c>
      <c r="B121" s="20" t="s">
        <v>169462</v>
      </c>
      <c r="C121" s="22">
        <v>2</v>
      </c>
      <c r="D121" s="21" t="s">
        <v>14632</v>
      </c>
      <c r="E121" s="23"/>
    </row>
    <row r="122" spans="1:5" ht="20" customHeight="1">
      <c r="A122" s="19" t="s">
        <v>8452</v>
      </c>
      <c r="B122" s="20" t="s">
        <v>169462</v>
      </c>
      <c r="C122" s="22">
        <v>2</v>
      </c>
      <c r="D122" s="21" t="s">
        <v>14633</v>
      </c>
      <c r="E122" s="23"/>
    </row>
    <row r="123" spans="1:5" ht="20" customHeight="1">
      <c r="A123" s="19" t="s">
        <v>7616</v>
      </c>
      <c r="B123" s="24">
        <v>0</v>
      </c>
      <c r="C123" s="22">
        <v>2</v>
      </c>
      <c r="D123" s="21" t="s">
        <v>14634</v>
      </c>
      <c r="E123" s="23"/>
    </row>
    <row r="124" spans="1:5" ht="20" customHeight="1">
      <c r="A124" s="19" t="s">
        <v>7616</v>
      </c>
      <c r="B124" s="24">
        <v>0</v>
      </c>
      <c r="C124" s="22">
        <v>2</v>
      </c>
      <c r="D124" s="21" t="s">
        <v>14635</v>
      </c>
      <c r="E124" s="23"/>
    </row>
    <row r="125" spans="1:5" ht="20" customHeight="1">
      <c r="A125" s="19" t="s">
        <v>7784</v>
      </c>
      <c r="B125" s="20" t="s">
        <v>169449</v>
      </c>
      <c r="C125" s="22">
        <v>2</v>
      </c>
      <c r="D125" s="21" t="s">
        <v>14636</v>
      </c>
      <c r="E125" s="23"/>
    </row>
    <row r="126" spans="1:5" ht="20" customHeight="1">
      <c r="A126" s="19" t="s">
        <v>7947</v>
      </c>
      <c r="B126" s="20" t="s">
        <v>169462</v>
      </c>
      <c r="C126" s="22">
        <v>2</v>
      </c>
      <c r="D126" s="21" t="s">
        <v>14637</v>
      </c>
      <c r="E126" s="23"/>
    </row>
    <row r="127" spans="1:5" ht="20" customHeight="1">
      <c r="A127" s="19" t="s">
        <v>7947</v>
      </c>
      <c r="B127" s="20" t="s">
        <v>169462</v>
      </c>
      <c r="C127" s="22">
        <v>2</v>
      </c>
      <c r="D127" s="21" t="s">
        <v>14638</v>
      </c>
      <c r="E127" s="23"/>
    </row>
    <row r="128" spans="1:5" ht="20" customHeight="1">
      <c r="A128" s="19" t="s">
        <v>328</v>
      </c>
      <c r="B128" s="20" t="s">
        <v>169430</v>
      </c>
      <c r="C128" s="22">
        <v>3</v>
      </c>
      <c r="D128" s="22">
        <v>2</v>
      </c>
      <c r="E128" s="23"/>
    </row>
    <row r="129" spans="1:5" ht="20" customHeight="1">
      <c r="A129" s="19" t="s">
        <v>13481</v>
      </c>
      <c r="B129" s="20" t="s">
        <v>169451</v>
      </c>
      <c r="C129" s="22">
        <v>3</v>
      </c>
      <c r="D129" s="22">
        <v>3</v>
      </c>
      <c r="E129" s="23"/>
    </row>
    <row r="130" spans="1:5" ht="20" customHeight="1">
      <c r="A130" s="19" t="s">
        <v>387</v>
      </c>
      <c r="B130" s="20" t="s">
        <v>169437</v>
      </c>
      <c r="C130" s="22">
        <v>3</v>
      </c>
      <c r="D130" s="22">
        <v>4</v>
      </c>
      <c r="E130" s="23"/>
    </row>
    <row r="131" spans="1:5" ht="20" customHeight="1">
      <c r="A131" s="19" t="s">
        <v>13282</v>
      </c>
      <c r="B131" s="20" t="s">
        <v>169457</v>
      </c>
      <c r="C131" s="22">
        <v>3</v>
      </c>
      <c r="D131" s="22">
        <v>5</v>
      </c>
      <c r="E131" s="23"/>
    </row>
    <row r="132" spans="1:5" ht="20" customHeight="1">
      <c r="A132" s="19" t="s">
        <v>712</v>
      </c>
      <c r="B132" s="20" t="s">
        <v>169493</v>
      </c>
      <c r="C132" s="22">
        <v>3</v>
      </c>
      <c r="D132" s="22">
        <v>6</v>
      </c>
      <c r="E132" s="23"/>
    </row>
    <row r="133" spans="1:5" ht="20" customHeight="1">
      <c r="A133" s="19" t="s">
        <v>13016</v>
      </c>
      <c r="B133" s="20" t="s">
        <v>169440</v>
      </c>
      <c r="C133" s="22">
        <v>3</v>
      </c>
      <c r="D133" s="22">
        <v>7</v>
      </c>
      <c r="E133" s="23"/>
    </row>
    <row r="134" spans="1:5" ht="20" customHeight="1">
      <c r="A134" s="19" t="s">
        <v>858</v>
      </c>
      <c r="B134" s="20" t="s">
        <v>169466</v>
      </c>
      <c r="C134" s="22">
        <v>3</v>
      </c>
      <c r="D134" s="22">
        <v>8</v>
      </c>
      <c r="E134" s="23"/>
    </row>
    <row r="135" spans="1:5" ht="20" customHeight="1">
      <c r="A135" s="19" t="s">
        <v>12615</v>
      </c>
      <c r="B135" s="20" t="s">
        <v>169486</v>
      </c>
      <c r="C135" s="22">
        <v>3</v>
      </c>
      <c r="D135" s="22">
        <v>9</v>
      </c>
      <c r="E135" s="23"/>
    </row>
    <row r="136" spans="1:5" ht="20" customHeight="1">
      <c r="A136" s="19" t="s">
        <v>900</v>
      </c>
      <c r="B136" s="20" t="s">
        <v>169435</v>
      </c>
      <c r="C136" s="22">
        <v>3</v>
      </c>
      <c r="D136" s="22">
        <v>10</v>
      </c>
      <c r="E136" s="23"/>
    </row>
    <row r="137" spans="1:5" ht="20" customHeight="1">
      <c r="A137" s="19" t="s">
        <v>1161</v>
      </c>
      <c r="B137" s="20" t="s">
        <v>169444</v>
      </c>
      <c r="C137" s="22">
        <v>3</v>
      </c>
      <c r="D137" s="22">
        <v>11</v>
      </c>
      <c r="E137" s="23"/>
    </row>
    <row r="138" spans="1:5" ht="20" customHeight="1">
      <c r="A138" s="19" t="s">
        <v>1340</v>
      </c>
      <c r="B138" s="20" t="s">
        <v>169435</v>
      </c>
      <c r="C138" s="22">
        <v>3</v>
      </c>
      <c r="D138" s="22">
        <v>12</v>
      </c>
      <c r="E138" s="23"/>
    </row>
    <row r="139" spans="1:5" ht="20" customHeight="1">
      <c r="A139" s="19" t="s">
        <v>12222</v>
      </c>
      <c r="B139" s="20" t="s">
        <v>169462</v>
      </c>
      <c r="C139" s="22">
        <v>3</v>
      </c>
      <c r="D139" s="22">
        <v>13</v>
      </c>
      <c r="E139" s="23"/>
    </row>
    <row r="140" spans="1:5" ht="20" customHeight="1">
      <c r="A140" s="19" t="s">
        <v>11930</v>
      </c>
      <c r="B140" s="20" t="s">
        <v>101727</v>
      </c>
      <c r="C140" s="22">
        <v>3</v>
      </c>
      <c r="D140" s="22">
        <v>14</v>
      </c>
      <c r="E140" s="23"/>
    </row>
    <row r="141" spans="1:5" ht="20" customHeight="1">
      <c r="A141" s="19" t="s">
        <v>11588</v>
      </c>
      <c r="B141" s="20" t="s">
        <v>169448</v>
      </c>
      <c r="C141" s="22">
        <v>3</v>
      </c>
      <c r="D141" s="22">
        <v>15</v>
      </c>
      <c r="E141" s="23"/>
    </row>
    <row r="142" spans="1:5" ht="20" customHeight="1">
      <c r="A142" s="19" t="s">
        <v>1702</v>
      </c>
      <c r="B142" s="20" t="s">
        <v>169499</v>
      </c>
      <c r="C142" s="22">
        <v>3</v>
      </c>
      <c r="D142" s="22">
        <v>16</v>
      </c>
      <c r="E142" s="23"/>
    </row>
    <row r="143" spans="1:5" ht="20" customHeight="1">
      <c r="A143" s="19" t="s">
        <v>1935</v>
      </c>
      <c r="B143" s="20" t="s">
        <v>156989</v>
      </c>
      <c r="C143" s="22">
        <v>3</v>
      </c>
      <c r="D143" s="22">
        <v>17</v>
      </c>
      <c r="E143" s="23"/>
    </row>
    <row r="144" spans="1:5" ht="20" customHeight="1">
      <c r="A144" s="19" t="s">
        <v>11358</v>
      </c>
      <c r="B144" s="20" t="s">
        <v>169439</v>
      </c>
      <c r="C144" s="22">
        <v>3</v>
      </c>
      <c r="D144" s="22">
        <v>18</v>
      </c>
      <c r="E144" s="23"/>
    </row>
    <row r="145" spans="1:5" ht="20" customHeight="1">
      <c r="A145" s="19" t="s">
        <v>11358</v>
      </c>
      <c r="B145" s="20" t="s">
        <v>169439</v>
      </c>
      <c r="C145" s="22">
        <v>3</v>
      </c>
      <c r="D145" s="22">
        <v>19</v>
      </c>
      <c r="E145" s="23"/>
    </row>
    <row r="146" spans="1:5" ht="20" customHeight="1">
      <c r="A146" s="19" t="s">
        <v>2640</v>
      </c>
      <c r="B146" s="20" t="s">
        <v>169439</v>
      </c>
      <c r="C146" s="22">
        <v>3</v>
      </c>
      <c r="D146" s="22">
        <v>20</v>
      </c>
      <c r="E146" s="23"/>
    </row>
    <row r="147" spans="1:5" ht="20" customHeight="1">
      <c r="A147" s="19" t="s">
        <v>2640</v>
      </c>
      <c r="B147" s="20" t="s">
        <v>169439</v>
      </c>
      <c r="C147" s="22">
        <v>3</v>
      </c>
      <c r="D147" s="22">
        <v>21</v>
      </c>
      <c r="E147" s="23"/>
    </row>
    <row r="148" spans="1:5" ht="20" customHeight="1">
      <c r="A148" s="19" t="s">
        <v>2640</v>
      </c>
      <c r="B148" s="20" t="s">
        <v>169439</v>
      </c>
      <c r="C148" s="22">
        <v>3</v>
      </c>
      <c r="D148" s="22">
        <v>22</v>
      </c>
      <c r="E148" s="23"/>
    </row>
    <row r="149" spans="1:5" ht="20" customHeight="1">
      <c r="A149" s="19" t="s">
        <v>11110</v>
      </c>
      <c r="B149" s="20" t="s">
        <v>169450</v>
      </c>
      <c r="C149" s="22">
        <v>3</v>
      </c>
      <c r="D149" s="22">
        <v>23</v>
      </c>
      <c r="E149" s="23"/>
    </row>
    <row r="150" spans="1:5" ht="20" customHeight="1">
      <c r="A150" s="19" t="s">
        <v>10993</v>
      </c>
      <c r="B150" s="20" t="s">
        <v>169452</v>
      </c>
      <c r="C150" s="22">
        <v>3</v>
      </c>
      <c r="D150" s="22">
        <v>24</v>
      </c>
      <c r="E150" s="23"/>
    </row>
    <row r="151" spans="1:5" ht="20" customHeight="1">
      <c r="A151" s="19" t="s">
        <v>10870</v>
      </c>
      <c r="B151" s="20" t="s">
        <v>101727</v>
      </c>
      <c r="C151" s="22">
        <v>3</v>
      </c>
      <c r="D151" s="22">
        <v>25</v>
      </c>
      <c r="E151" s="23"/>
    </row>
    <row r="152" spans="1:5" ht="20" customHeight="1">
      <c r="A152" s="19" t="s">
        <v>3226</v>
      </c>
      <c r="B152" s="20" t="s">
        <v>101522</v>
      </c>
      <c r="C152" s="22">
        <v>3</v>
      </c>
      <c r="D152" s="22">
        <v>26</v>
      </c>
      <c r="E152" s="23"/>
    </row>
    <row r="153" spans="1:5" ht="20" customHeight="1">
      <c r="A153" s="19" t="s">
        <v>3582</v>
      </c>
      <c r="B153" s="20" t="s">
        <v>169452</v>
      </c>
      <c r="C153" s="22">
        <v>3</v>
      </c>
      <c r="D153" s="22">
        <v>27</v>
      </c>
      <c r="E153" s="23"/>
    </row>
    <row r="154" spans="1:5" ht="20" customHeight="1">
      <c r="A154" s="19" t="s">
        <v>3582</v>
      </c>
      <c r="B154" s="20" t="s">
        <v>169452</v>
      </c>
      <c r="C154" s="22">
        <v>3</v>
      </c>
      <c r="D154" s="22">
        <v>28</v>
      </c>
      <c r="E154" s="23"/>
    </row>
    <row r="155" spans="1:5" ht="20" customHeight="1">
      <c r="A155" s="19" t="s">
        <v>10717</v>
      </c>
      <c r="B155" s="20" t="s">
        <v>169465</v>
      </c>
      <c r="C155" s="22">
        <v>3</v>
      </c>
      <c r="D155" s="22">
        <v>29</v>
      </c>
      <c r="E155" s="23"/>
    </row>
    <row r="156" spans="1:5" ht="20" customHeight="1">
      <c r="A156" s="19" t="s">
        <v>10278</v>
      </c>
      <c r="B156" s="20" t="s">
        <v>169477</v>
      </c>
      <c r="C156" s="22">
        <v>3</v>
      </c>
      <c r="D156" s="22">
        <v>30</v>
      </c>
      <c r="E156" s="23"/>
    </row>
    <row r="157" spans="1:5" ht="20" customHeight="1">
      <c r="A157" s="19" t="s">
        <v>10278</v>
      </c>
      <c r="B157" s="20" t="s">
        <v>169477</v>
      </c>
      <c r="C157" s="22">
        <v>3</v>
      </c>
      <c r="D157" s="22">
        <v>31</v>
      </c>
      <c r="E157" s="23"/>
    </row>
    <row r="158" spans="1:5" ht="20" customHeight="1">
      <c r="A158" s="19" t="s">
        <v>10278</v>
      </c>
      <c r="B158" s="20" t="s">
        <v>169477</v>
      </c>
      <c r="C158" s="22">
        <v>3</v>
      </c>
      <c r="D158" s="22">
        <v>32</v>
      </c>
      <c r="E158" s="23"/>
    </row>
    <row r="159" spans="1:5" ht="20" customHeight="1">
      <c r="A159" s="19" t="s">
        <v>10278</v>
      </c>
      <c r="B159" s="20" t="s">
        <v>169477</v>
      </c>
      <c r="C159" s="22">
        <v>3</v>
      </c>
      <c r="D159" s="22">
        <v>33</v>
      </c>
      <c r="E159" s="23"/>
    </row>
    <row r="160" spans="1:5" ht="20" customHeight="1">
      <c r="A160" s="19" t="s">
        <v>10278</v>
      </c>
      <c r="B160" s="20" t="s">
        <v>169477</v>
      </c>
      <c r="C160" s="22">
        <v>3</v>
      </c>
      <c r="D160" s="22">
        <v>34</v>
      </c>
      <c r="E160" s="23"/>
    </row>
    <row r="161" spans="1:5" ht="20" customHeight="1">
      <c r="A161" s="19" t="s">
        <v>10278</v>
      </c>
      <c r="B161" s="20" t="s">
        <v>169477</v>
      </c>
      <c r="C161" s="22">
        <v>3</v>
      </c>
      <c r="D161" s="22">
        <v>35</v>
      </c>
      <c r="E161" s="23"/>
    </row>
    <row r="162" spans="1:5" ht="20" customHeight="1">
      <c r="A162" s="19" t="s">
        <v>10278</v>
      </c>
      <c r="B162" s="20" t="s">
        <v>169477</v>
      </c>
      <c r="C162" s="22">
        <v>3</v>
      </c>
      <c r="D162" s="22">
        <v>36</v>
      </c>
      <c r="E162" s="23"/>
    </row>
    <row r="163" spans="1:5" ht="20" customHeight="1">
      <c r="A163" s="19" t="s">
        <v>10278</v>
      </c>
      <c r="B163" s="20" t="s">
        <v>169477</v>
      </c>
      <c r="C163" s="22">
        <v>3</v>
      </c>
      <c r="D163" s="22">
        <v>37</v>
      </c>
      <c r="E163" s="23"/>
    </row>
    <row r="164" spans="1:5" ht="20" customHeight="1">
      <c r="A164" s="19" t="s">
        <v>5366</v>
      </c>
      <c r="B164" s="20" t="s">
        <v>169461</v>
      </c>
      <c r="C164" s="22">
        <v>3</v>
      </c>
      <c r="D164" s="22">
        <v>38</v>
      </c>
      <c r="E164" s="23"/>
    </row>
    <row r="165" spans="1:5" ht="20" customHeight="1">
      <c r="A165" s="19" t="s">
        <v>5366</v>
      </c>
      <c r="B165" s="20" t="s">
        <v>169461</v>
      </c>
      <c r="C165" s="22">
        <v>3</v>
      </c>
      <c r="D165" s="22">
        <v>39</v>
      </c>
      <c r="E165" s="23"/>
    </row>
    <row r="166" spans="1:5" ht="20" customHeight="1">
      <c r="A166" s="19" t="s">
        <v>5503</v>
      </c>
      <c r="B166" s="20" t="s">
        <v>169480</v>
      </c>
      <c r="C166" s="22">
        <v>3</v>
      </c>
      <c r="D166" s="22">
        <v>40</v>
      </c>
      <c r="E166" s="23"/>
    </row>
    <row r="167" spans="1:5" ht="20" customHeight="1">
      <c r="A167" s="19" t="s">
        <v>5696</v>
      </c>
      <c r="B167" s="20" t="s">
        <v>169476</v>
      </c>
      <c r="C167" s="22">
        <v>3</v>
      </c>
      <c r="D167" s="22">
        <v>41</v>
      </c>
      <c r="E167" s="23"/>
    </row>
    <row r="168" spans="1:5" ht="20" customHeight="1">
      <c r="A168" s="19" t="s">
        <v>5843</v>
      </c>
      <c r="B168" s="20" t="s">
        <v>169514</v>
      </c>
      <c r="C168" s="22">
        <v>3</v>
      </c>
      <c r="D168" s="22">
        <v>42</v>
      </c>
      <c r="E168" s="23"/>
    </row>
    <row r="169" spans="1:5" ht="20" customHeight="1">
      <c r="A169" s="19" t="s">
        <v>6025</v>
      </c>
      <c r="B169" s="20" t="s">
        <v>169442</v>
      </c>
      <c r="C169" s="22">
        <v>3</v>
      </c>
      <c r="D169" s="22">
        <v>43</v>
      </c>
      <c r="E169" s="23"/>
    </row>
    <row r="170" spans="1:5" ht="20" customHeight="1">
      <c r="A170" s="19" t="s">
        <v>9905</v>
      </c>
      <c r="B170" s="20" t="s">
        <v>169474</v>
      </c>
      <c r="C170" s="22">
        <v>3</v>
      </c>
      <c r="D170" s="22">
        <v>44</v>
      </c>
      <c r="E170" s="23"/>
    </row>
    <row r="171" spans="1:5" ht="20" customHeight="1">
      <c r="A171" s="19" t="s">
        <v>9745</v>
      </c>
      <c r="B171" s="20" t="s">
        <v>169476</v>
      </c>
      <c r="C171" s="22">
        <v>3</v>
      </c>
      <c r="D171" s="22">
        <v>45</v>
      </c>
      <c r="E171" s="23"/>
    </row>
    <row r="172" spans="1:5" ht="20" customHeight="1">
      <c r="A172" s="19" t="s">
        <v>9436</v>
      </c>
      <c r="B172" s="20" t="s">
        <v>169449</v>
      </c>
      <c r="C172" s="22">
        <v>3</v>
      </c>
      <c r="D172" s="22">
        <v>46</v>
      </c>
      <c r="E172" s="23"/>
    </row>
    <row r="173" spans="1:5" ht="20" customHeight="1">
      <c r="A173" s="19" t="s">
        <v>6176</v>
      </c>
      <c r="B173" s="20" t="s">
        <v>169471</v>
      </c>
      <c r="C173" s="22">
        <v>3</v>
      </c>
      <c r="D173" s="22">
        <v>47</v>
      </c>
      <c r="E173" s="23"/>
    </row>
    <row r="174" spans="1:5" ht="20" customHeight="1">
      <c r="A174" s="19" t="s">
        <v>6313</v>
      </c>
      <c r="B174" s="20" t="s">
        <v>169437</v>
      </c>
      <c r="C174" s="22">
        <v>3</v>
      </c>
      <c r="D174" s="22">
        <v>48</v>
      </c>
      <c r="E174" s="23"/>
    </row>
    <row r="175" spans="1:5" ht="20" customHeight="1">
      <c r="A175" s="19" t="s">
        <v>9216</v>
      </c>
      <c r="B175" s="20" t="s">
        <v>169465</v>
      </c>
      <c r="C175" s="22">
        <v>3</v>
      </c>
      <c r="D175" s="22">
        <v>49</v>
      </c>
      <c r="E175" s="23"/>
    </row>
    <row r="176" spans="1:5" ht="20" customHeight="1">
      <c r="A176" s="19" t="s">
        <v>9216</v>
      </c>
      <c r="B176" s="20" t="s">
        <v>169465</v>
      </c>
      <c r="C176" s="22">
        <v>3</v>
      </c>
      <c r="D176" s="22">
        <v>50</v>
      </c>
      <c r="E176" s="23"/>
    </row>
    <row r="177" spans="1:5" ht="20" customHeight="1">
      <c r="A177" s="19" t="s">
        <v>6655</v>
      </c>
      <c r="B177" s="20" t="s">
        <v>169439</v>
      </c>
      <c r="C177" s="22">
        <v>3</v>
      </c>
      <c r="D177" s="22">
        <v>51</v>
      </c>
      <c r="E177" s="23"/>
    </row>
    <row r="178" spans="1:5" ht="20" customHeight="1">
      <c r="A178" s="19" t="s">
        <v>6655</v>
      </c>
      <c r="B178" s="20" t="s">
        <v>169439</v>
      </c>
      <c r="C178" s="22">
        <v>3</v>
      </c>
      <c r="D178" s="22">
        <v>52</v>
      </c>
      <c r="E178" s="23"/>
    </row>
    <row r="179" spans="1:5" ht="20" customHeight="1">
      <c r="A179" s="19" t="s">
        <v>83</v>
      </c>
      <c r="B179" s="20" t="s">
        <v>169435</v>
      </c>
      <c r="C179" s="22">
        <v>3</v>
      </c>
      <c r="D179" s="22">
        <v>53</v>
      </c>
      <c r="E179" s="23"/>
    </row>
    <row r="180" spans="1:5" ht="20" customHeight="1">
      <c r="A180" s="19" t="s">
        <v>83</v>
      </c>
      <c r="B180" s="20" t="s">
        <v>169435</v>
      </c>
      <c r="C180" s="22">
        <v>3</v>
      </c>
      <c r="D180" s="22">
        <v>54</v>
      </c>
      <c r="E180" s="23"/>
    </row>
    <row r="181" spans="1:5" ht="20" customHeight="1">
      <c r="A181" s="19" t="s">
        <v>8583</v>
      </c>
      <c r="B181" s="20" t="s">
        <v>169443</v>
      </c>
      <c r="C181" s="22">
        <v>3</v>
      </c>
      <c r="D181" s="22">
        <v>55</v>
      </c>
      <c r="E181" s="23"/>
    </row>
    <row r="182" spans="1:5" ht="20" customHeight="1">
      <c r="A182" s="19" t="s">
        <v>8433</v>
      </c>
      <c r="B182" s="20" t="s">
        <v>169476</v>
      </c>
      <c r="C182" s="22">
        <v>3</v>
      </c>
      <c r="D182" s="22">
        <v>56</v>
      </c>
      <c r="E182" s="23"/>
    </row>
    <row r="183" spans="1:5" ht="20" customHeight="1">
      <c r="A183" s="19" t="s">
        <v>8433</v>
      </c>
      <c r="B183" s="20" t="s">
        <v>169476</v>
      </c>
      <c r="C183" s="22">
        <v>3</v>
      </c>
      <c r="D183" s="22">
        <v>57</v>
      </c>
      <c r="E183" s="23"/>
    </row>
    <row r="184" spans="1:5" ht="20" customHeight="1">
      <c r="A184" s="19" t="s">
        <v>8433</v>
      </c>
      <c r="B184" s="20" t="s">
        <v>169476</v>
      </c>
      <c r="C184" s="22">
        <v>3</v>
      </c>
      <c r="D184" s="22">
        <v>58</v>
      </c>
      <c r="E184" s="23"/>
    </row>
    <row r="185" spans="1:5" ht="20" customHeight="1">
      <c r="A185" s="19" t="s">
        <v>7439</v>
      </c>
      <c r="B185" s="20" t="s">
        <v>169455</v>
      </c>
      <c r="C185" s="22">
        <v>3</v>
      </c>
      <c r="D185" s="22">
        <v>59</v>
      </c>
      <c r="E185" s="23"/>
    </row>
    <row r="186" spans="1:5" ht="20" customHeight="1">
      <c r="A186" s="19" t="s">
        <v>7610</v>
      </c>
      <c r="B186" s="20" t="s">
        <v>169448</v>
      </c>
      <c r="C186" s="22">
        <v>3</v>
      </c>
      <c r="D186" s="22">
        <v>60</v>
      </c>
      <c r="E186" s="23"/>
    </row>
    <row r="187" spans="1:5" ht="20" customHeight="1">
      <c r="A187" s="19" t="s">
        <v>7756</v>
      </c>
      <c r="B187" s="20" t="s">
        <v>169476</v>
      </c>
      <c r="C187" s="22">
        <v>3</v>
      </c>
      <c r="D187" s="22">
        <v>61</v>
      </c>
      <c r="E187" s="23"/>
    </row>
    <row r="188" spans="1:5" ht="20" customHeight="1">
      <c r="A188" s="19" t="s">
        <v>7825</v>
      </c>
      <c r="B188" s="20" t="s">
        <v>169496</v>
      </c>
      <c r="C188" s="22">
        <v>3</v>
      </c>
      <c r="D188" s="22">
        <v>62</v>
      </c>
      <c r="E188" s="23"/>
    </row>
    <row r="189" spans="1:5" ht="20" customHeight="1">
      <c r="A189" s="19" t="s">
        <v>320</v>
      </c>
      <c r="B189" s="20" t="s">
        <v>169430</v>
      </c>
      <c r="C189" s="22">
        <v>4</v>
      </c>
      <c r="D189" s="21" t="s">
        <v>14579</v>
      </c>
      <c r="E189" s="23"/>
    </row>
    <row r="190" spans="1:5" ht="20" customHeight="1">
      <c r="A190" s="19" t="s">
        <v>509</v>
      </c>
      <c r="B190" s="20" t="s">
        <v>169447</v>
      </c>
      <c r="C190" s="22">
        <v>4</v>
      </c>
      <c r="D190" s="21" t="s">
        <v>14580</v>
      </c>
      <c r="E190" s="23"/>
    </row>
    <row r="191" spans="1:5" ht="20" customHeight="1">
      <c r="A191" s="19" t="s">
        <v>509</v>
      </c>
      <c r="B191" s="20" t="s">
        <v>169447</v>
      </c>
      <c r="C191" s="22">
        <v>4</v>
      </c>
      <c r="D191" s="21" t="s">
        <v>14581</v>
      </c>
      <c r="E191" s="23"/>
    </row>
    <row r="192" spans="1:5" ht="20" customHeight="1">
      <c r="A192" s="19" t="s">
        <v>631</v>
      </c>
      <c r="B192" s="20" t="s">
        <v>169484</v>
      </c>
      <c r="C192" s="22">
        <v>4</v>
      </c>
      <c r="D192" s="21" t="s">
        <v>14582</v>
      </c>
      <c r="E192" s="23"/>
    </row>
    <row r="193" spans="1:5" ht="20" customHeight="1">
      <c r="A193" s="19" t="s">
        <v>13196</v>
      </c>
      <c r="B193" s="20" t="s">
        <v>169482</v>
      </c>
      <c r="C193" s="22">
        <v>4</v>
      </c>
      <c r="D193" s="21" t="s">
        <v>14583</v>
      </c>
      <c r="E193" s="23"/>
    </row>
    <row r="194" spans="1:5" ht="20" customHeight="1">
      <c r="A194" s="19" t="s">
        <v>12882</v>
      </c>
      <c r="B194" s="20" t="s">
        <v>169431</v>
      </c>
      <c r="C194" s="22">
        <v>4</v>
      </c>
      <c r="D194" s="21" t="s">
        <v>261</v>
      </c>
      <c r="E194" s="23"/>
    </row>
    <row r="195" spans="1:5" ht="20" customHeight="1">
      <c r="A195" s="19" t="s">
        <v>12718</v>
      </c>
      <c r="B195" s="20" t="s">
        <v>169464</v>
      </c>
      <c r="C195" s="22">
        <v>4</v>
      </c>
      <c r="D195" s="21" t="s">
        <v>14584</v>
      </c>
      <c r="E195" s="23"/>
    </row>
    <row r="196" spans="1:5" ht="20" customHeight="1">
      <c r="A196" s="19" t="s">
        <v>930</v>
      </c>
      <c r="B196" s="20" t="s">
        <v>169438</v>
      </c>
      <c r="C196" s="22">
        <v>4</v>
      </c>
      <c r="D196" s="21" t="s">
        <v>14585</v>
      </c>
      <c r="E196" s="23"/>
    </row>
    <row r="197" spans="1:5" ht="20" customHeight="1">
      <c r="A197" s="19" t="s">
        <v>930</v>
      </c>
      <c r="B197" s="20" t="s">
        <v>169438</v>
      </c>
      <c r="C197" s="22">
        <v>4</v>
      </c>
      <c r="D197" s="21" t="s">
        <v>14586</v>
      </c>
      <c r="E197" s="23"/>
    </row>
    <row r="198" spans="1:5" ht="20" customHeight="1">
      <c r="A198" s="19" t="s">
        <v>12186</v>
      </c>
      <c r="B198" s="20" t="s">
        <v>169490</v>
      </c>
      <c r="C198" s="22">
        <v>4</v>
      </c>
      <c r="D198" s="21" t="s">
        <v>14587</v>
      </c>
      <c r="E198" s="23"/>
    </row>
    <row r="199" spans="1:5" ht="20" customHeight="1">
      <c r="A199" s="19" t="s">
        <v>12186</v>
      </c>
      <c r="B199" s="20" t="s">
        <v>169490</v>
      </c>
      <c r="C199" s="22">
        <v>4</v>
      </c>
      <c r="D199" s="21" t="s">
        <v>14588</v>
      </c>
      <c r="E199" s="23"/>
    </row>
    <row r="200" spans="1:5" ht="20" customHeight="1">
      <c r="A200" s="19" t="s">
        <v>12186</v>
      </c>
      <c r="B200" s="20" t="s">
        <v>169490</v>
      </c>
      <c r="C200" s="22">
        <v>4</v>
      </c>
      <c r="D200" s="21" t="s">
        <v>14589</v>
      </c>
      <c r="E200" s="23"/>
    </row>
    <row r="201" spans="1:5" ht="20" customHeight="1">
      <c r="A201" s="19" t="s">
        <v>11846</v>
      </c>
      <c r="B201" s="20" t="s">
        <v>169434</v>
      </c>
      <c r="C201" s="22">
        <v>4</v>
      </c>
      <c r="D201" s="21" t="s">
        <v>14590</v>
      </c>
      <c r="E201" s="23"/>
    </row>
    <row r="202" spans="1:5" ht="20" customHeight="1">
      <c r="A202" s="19" t="s">
        <v>11590</v>
      </c>
      <c r="B202" s="20" t="s">
        <v>169478</v>
      </c>
      <c r="C202" s="22">
        <v>4</v>
      </c>
      <c r="D202" s="21" t="s">
        <v>14591</v>
      </c>
      <c r="E202" s="23"/>
    </row>
    <row r="203" spans="1:5" ht="20" customHeight="1">
      <c r="A203" s="19" t="s">
        <v>1706</v>
      </c>
      <c r="B203" s="20" t="s">
        <v>169515</v>
      </c>
      <c r="C203" s="22">
        <v>4</v>
      </c>
      <c r="D203" s="21" t="s">
        <v>14592</v>
      </c>
      <c r="E203" s="23"/>
    </row>
    <row r="204" spans="1:5" ht="20" customHeight="1">
      <c r="A204" s="19" t="s">
        <v>1953</v>
      </c>
      <c r="B204" s="20" t="s">
        <v>169460</v>
      </c>
      <c r="C204" s="22">
        <v>4</v>
      </c>
      <c r="D204" s="21" t="s">
        <v>14593</v>
      </c>
      <c r="E204" s="23"/>
    </row>
    <row r="205" spans="1:5" ht="20" customHeight="1">
      <c r="A205" s="19" t="s">
        <v>11462</v>
      </c>
      <c r="B205" s="20" t="s">
        <v>169433</v>
      </c>
      <c r="C205" s="22">
        <v>4</v>
      </c>
      <c r="D205" s="21" t="s">
        <v>14594</v>
      </c>
      <c r="E205" s="23"/>
    </row>
    <row r="206" spans="1:5" ht="20" customHeight="1">
      <c r="A206" s="19" t="s">
        <v>2505</v>
      </c>
      <c r="B206" s="20" t="s">
        <v>169455</v>
      </c>
      <c r="C206" s="22">
        <v>4</v>
      </c>
      <c r="D206" s="21" t="s">
        <v>14595</v>
      </c>
      <c r="E206" s="23"/>
    </row>
    <row r="207" spans="1:5" ht="20" customHeight="1">
      <c r="A207" s="19" t="s">
        <v>2505</v>
      </c>
      <c r="B207" s="20" t="s">
        <v>169455</v>
      </c>
      <c r="C207" s="22">
        <v>4</v>
      </c>
      <c r="D207" s="21" t="s">
        <v>14596</v>
      </c>
      <c r="E207" s="23"/>
    </row>
    <row r="208" spans="1:5" ht="20" customHeight="1">
      <c r="A208" s="19" t="s">
        <v>2505</v>
      </c>
      <c r="B208" s="20" t="s">
        <v>169455</v>
      </c>
      <c r="C208" s="22">
        <v>4</v>
      </c>
      <c r="D208" s="21" t="s">
        <v>14597</v>
      </c>
      <c r="E208" s="23"/>
    </row>
    <row r="209" spans="1:5" ht="20" customHeight="1">
      <c r="A209" s="19" t="s">
        <v>11097</v>
      </c>
      <c r="B209" s="20" t="s">
        <v>169440</v>
      </c>
      <c r="C209" s="22">
        <v>4</v>
      </c>
      <c r="D209" s="21" t="s">
        <v>14598</v>
      </c>
      <c r="E209" s="23"/>
    </row>
    <row r="210" spans="1:5" ht="20" customHeight="1">
      <c r="A210" s="19" t="s">
        <v>11097</v>
      </c>
      <c r="B210" s="20" t="s">
        <v>169440</v>
      </c>
      <c r="C210" s="22">
        <v>4</v>
      </c>
      <c r="D210" s="21" t="s">
        <v>14599</v>
      </c>
      <c r="E210" s="23"/>
    </row>
    <row r="211" spans="1:5" ht="20" customHeight="1">
      <c r="A211" s="19" t="s">
        <v>10965</v>
      </c>
      <c r="B211" s="20" t="s">
        <v>169449</v>
      </c>
      <c r="C211" s="22">
        <v>4</v>
      </c>
      <c r="D211" s="21" t="s">
        <v>14600</v>
      </c>
      <c r="E211" s="23"/>
    </row>
    <row r="212" spans="1:5" ht="20" customHeight="1">
      <c r="A212" s="19" t="s">
        <v>10806</v>
      </c>
      <c r="B212" s="20" t="s">
        <v>169458</v>
      </c>
      <c r="C212" s="22">
        <v>4</v>
      </c>
      <c r="D212" s="21" t="s">
        <v>14601</v>
      </c>
      <c r="E212" s="23"/>
    </row>
    <row r="213" spans="1:5" ht="20" customHeight="1">
      <c r="A213" s="19" t="s">
        <v>3371</v>
      </c>
      <c r="B213" s="20" t="s">
        <v>169509</v>
      </c>
      <c r="C213" s="22">
        <v>4</v>
      </c>
      <c r="D213" s="21" t="s">
        <v>14602</v>
      </c>
      <c r="E213" s="23"/>
    </row>
    <row r="214" spans="1:5" ht="20" customHeight="1">
      <c r="A214" s="19" t="s">
        <v>3371</v>
      </c>
      <c r="B214" s="20" t="s">
        <v>169509</v>
      </c>
      <c r="C214" s="22">
        <v>4</v>
      </c>
      <c r="D214" s="21" t="s">
        <v>14603</v>
      </c>
      <c r="E214" s="23"/>
    </row>
    <row r="215" spans="1:5" ht="20" customHeight="1">
      <c r="A215" s="19" t="s">
        <v>10672</v>
      </c>
      <c r="B215" s="20" t="s">
        <v>169436</v>
      </c>
      <c r="C215" s="22">
        <v>4</v>
      </c>
      <c r="D215" s="21" t="s">
        <v>14604</v>
      </c>
      <c r="E215" s="23"/>
    </row>
    <row r="216" spans="1:5" ht="20" customHeight="1">
      <c r="A216" s="19" t="s">
        <v>10672</v>
      </c>
      <c r="B216" s="20" t="s">
        <v>169436</v>
      </c>
      <c r="C216" s="22">
        <v>4</v>
      </c>
      <c r="D216" s="21" t="s">
        <v>14605</v>
      </c>
      <c r="E216" s="23"/>
    </row>
    <row r="217" spans="1:5" ht="20" customHeight="1">
      <c r="A217" s="19" t="s">
        <v>3949</v>
      </c>
      <c r="B217" s="20" t="s">
        <v>169439</v>
      </c>
      <c r="C217" s="22">
        <v>4</v>
      </c>
      <c r="D217" s="21" t="s">
        <v>14606</v>
      </c>
      <c r="E217" s="23"/>
    </row>
    <row r="218" spans="1:5" ht="20" customHeight="1">
      <c r="A218" s="19" t="s">
        <v>10616</v>
      </c>
      <c r="B218" s="20" t="s">
        <v>169458</v>
      </c>
      <c r="C218" s="22">
        <v>4</v>
      </c>
      <c r="D218" s="21" t="s">
        <v>14607</v>
      </c>
      <c r="E218" s="23"/>
    </row>
    <row r="219" spans="1:5" ht="20" customHeight="1">
      <c r="A219" s="19" t="s">
        <v>4430</v>
      </c>
      <c r="B219" s="20" t="s">
        <v>169437</v>
      </c>
      <c r="C219" s="22">
        <v>4</v>
      </c>
      <c r="D219" s="21" t="s">
        <v>14608</v>
      </c>
      <c r="E219" s="23"/>
    </row>
    <row r="220" spans="1:5" ht="20" customHeight="1">
      <c r="A220" s="19" t="s">
        <v>4430</v>
      </c>
      <c r="B220" s="20" t="s">
        <v>169437</v>
      </c>
      <c r="C220" s="22">
        <v>4</v>
      </c>
      <c r="D220" s="21" t="s">
        <v>14609</v>
      </c>
      <c r="E220" s="23"/>
    </row>
    <row r="221" spans="1:5" ht="20" customHeight="1">
      <c r="A221" s="19" t="s">
        <v>10465</v>
      </c>
      <c r="B221" s="20" t="s">
        <v>169521</v>
      </c>
      <c r="C221" s="22">
        <v>4</v>
      </c>
      <c r="D221" s="21" t="s">
        <v>14610</v>
      </c>
      <c r="E221" s="23"/>
    </row>
    <row r="222" spans="1:5" ht="20" customHeight="1">
      <c r="A222" s="19" t="s">
        <v>10246</v>
      </c>
      <c r="B222" s="20" t="s">
        <v>169480</v>
      </c>
      <c r="C222" s="22">
        <v>4</v>
      </c>
      <c r="D222" s="21" t="s">
        <v>14611</v>
      </c>
      <c r="E222" s="23"/>
    </row>
    <row r="223" spans="1:5" ht="20" customHeight="1">
      <c r="A223" s="19" t="s">
        <v>10246</v>
      </c>
      <c r="B223" s="20" t="s">
        <v>169480</v>
      </c>
      <c r="C223" s="22">
        <v>4</v>
      </c>
      <c r="D223" s="21" t="s">
        <v>14612</v>
      </c>
      <c r="E223" s="23"/>
    </row>
    <row r="224" spans="1:5" ht="20" customHeight="1">
      <c r="A224" s="19" t="s">
        <v>10246</v>
      </c>
      <c r="B224" s="20" t="s">
        <v>169480</v>
      </c>
      <c r="C224" s="22">
        <v>4</v>
      </c>
      <c r="D224" s="21" t="s">
        <v>14613</v>
      </c>
      <c r="E224" s="23"/>
    </row>
    <row r="225" spans="1:5" ht="20" customHeight="1">
      <c r="A225" s="19" t="s">
        <v>5177</v>
      </c>
      <c r="B225" s="20" t="s">
        <v>101563</v>
      </c>
      <c r="C225" s="22">
        <v>4</v>
      </c>
      <c r="D225" s="21" t="s">
        <v>14614</v>
      </c>
      <c r="E225" s="23"/>
    </row>
    <row r="226" spans="1:5" ht="20" customHeight="1">
      <c r="A226" s="19" t="s">
        <v>5299</v>
      </c>
      <c r="B226" s="20" t="s">
        <v>169492</v>
      </c>
      <c r="C226" s="22">
        <v>4</v>
      </c>
      <c r="D226" s="21" t="s">
        <v>14615</v>
      </c>
      <c r="E226" s="23"/>
    </row>
    <row r="227" spans="1:5" ht="20" customHeight="1">
      <c r="A227" s="19" t="s">
        <v>5485</v>
      </c>
      <c r="B227" s="20" t="s">
        <v>101522</v>
      </c>
      <c r="C227" s="22">
        <v>4</v>
      </c>
      <c r="D227" s="21" t="s">
        <v>14616</v>
      </c>
      <c r="E227" s="23"/>
    </row>
    <row r="228" spans="1:5" ht="20" customHeight="1">
      <c r="A228" s="19" t="s">
        <v>5641</v>
      </c>
      <c r="B228" s="20" t="s">
        <v>169466</v>
      </c>
      <c r="C228" s="22">
        <v>4</v>
      </c>
      <c r="D228" s="21" t="s">
        <v>14617</v>
      </c>
      <c r="E228" s="23"/>
    </row>
    <row r="229" spans="1:5" ht="20" customHeight="1">
      <c r="A229" s="19" t="s">
        <v>5891</v>
      </c>
      <c r="B229" s="20" t="s">
        <v>169481</v>
      </c>
      <c r="C229" s="22">
        <v>4</v>
      </c>
      <c r="D229" s="21" t="s">
        <v>14618</v>
      </c>
      <c r="E229" s="23"/>
    </row>
    <row r="230" spans="1:5" ht="20" customHeight="1">
      <c r="A230" s="19" t="s">
        <v>10039</v>
      </c>
      <c r="B230" s="20" t="s">
        <v>169434</v>
      </c>
      <c r="C230" s="22">
        <v>4</v>
      </c>
      <c r="D230" s="21" t="s">
        <v>14619</v>
      </c>
      <c r="E230" s="23"/>
    </row>
    <row r="231" spans="1:5" ht="20" customHeight="1">
      <c r="A231" s="19" t="s">
        <v>9868</v>
      </c>
      <c r="B231" s="20" t="s">
        <v>169490</v>
      </c>
      <c r="C231" s="22">
        <v>4</v>
      </c>
      <c r="D231" s="21" t="s">
        <v>14620</v>
      </c>
      <c r="E231" s="23"/>
    </row>
    <row r="232" spans="1:5" ht="20" customHeight="1">
      <c r="A232" s="19" t="s">
        <v>9636</v>
      </c>
      <c r="B232" s="20" t="s">
        <v>169469</v>
      </c>
      <c r="C232" s="22">
        <v>4</v>
      </c>
      <c r="D232" s="21" t="s">
        <v>14621</v>
      </c>
      <c r="E232" s="23"/>
    </row>
    <row r="233" spans="1:5" ht="20" customHeight="1">
      <c r="A233" s="19" t="s">
        <v>9423</v>
      </c>
      <c r="B233" s="20" t="s">
        <v>169439</v>
      </c>
      <c r="C233" s="22">
        <v>4</v>
      </c>
      <c r="D233" s="21" t="s">
        <v>14622</v>
      </c>
      <c r="E233" s="23"/>
    </row>
    <row r="234" spans="1:5" ht="20" customHeight="1">
      <c r="A234" s="19" t="s">
        <v>6130</v>
      </c>
      <c r="B234" s="20" t="s">
        <v>169474</v>
      </c>
      <c r="C234" s="22">
        <v>4</v>
      </c>
      <c r="D234" s="21" t="s">
        <v>14623</v>
      </c>
      <c r="E234" s="23"/>
    </row>
    <row r="235" spans="1:5" ht="20" customHeight="1">
      <c r="A235" s="19" t="s">
        <v>6391</v>
      </c>
      <c r="B235" s="20" t="s">
        <v>169477</v>
      </c>
      <c r="C235" s="22">
        <v>4</v>
      </c>
      <c r="D235" s="21" t="s">
        <v>14624</v>
      </c>
      <c r="E235" s="23"/>
    </row>
    <row r="236" spans="1:5" ht="20" customHeight="1">
      <c r="A236" s="19" t="s">
        <v>9347</v>
      </c>
      <c r="B236" s="20" t="s">
        <v>169473</v>
      </c>
      <c r="C236" s="22">
        <v>4</v>
      </c>
      <c r="D236" s="21" t="s">
        <v>14625</v>
      </c>
      <c r="E236" s="23"/>
    </row>
    <row r="237" spans="1:5" ht="20" customHeight="1">
      <c r="A237" s="19" t="s">
        <v>6549</v>
      </c>
      <c r="B237" s="20" t="s">
        <v>169455</v>
      </c>
      <c r="C237" s="22">
        <v>4</v>
      </c>
      <c r="D237" s="21" t="s">
        <v>14626</v>
      </c>
      <c r="E237" s="23"/>
    </row>
    <row r="238" spans="1:5" ht="20" customHeight="1">
      <c r="A238" s="19" t="s">
        <v>8955</v>
      </c>
      <c r="B238" s="20" t="s">
        <v>169471</v>
      </c>
      <c r="C238" s="22">
        <v>4</v>
      </c>
      <c r="D238" s="21" t="s">
        <v>14627</v>
      </c>
      <c r="E238" s="23"/>
    </row>
    <row r="239" spans="1:5" ht="20" customHeight="1">
      <c r="A239" s="19" t="s">
        <v>8955</v>
      </c>
      <c r="B239" s="20" t="s">
        <v>169471</v>
      </c>
      <c r="C239" s="22">
        <v>4</v>
      </c>
      <c r="D239" s="21" t="s">
        <v>14628</v>
      </c>
      <c r="E239" s="23"/>
    </row>
    <row r="240" spans="1:5" ht="20" customHeight="1">
      <c r="A240" s="19" t="s">
        <v>8765</v>
      </c>
      <c r="B240" s="20" t="s">
        <v>169480</v>
      </c>
      <c r="C240" s="22">
        <v>4</v>
      </c>
      <c r="D240" s="21" t="s">
        <v>14629</v>
      </c>
      <c r="E240" s="23"/>
    </row>
    <row r="241" spans="1:5" ht="20" customHeight="1">
      <c r="A241" s="19" t="s">
        <v>8765</v>
      </c>
      <c r="B241" s="20" t="s">
        <v>169480</v>
      </c>
      <c r="C241" s="22">
        <v>4</v>
      </c>
      <c r="D241" s="21" t="s">
        <v>14630</v>
      </c>
      <c r="E241" s="23"/>
    </row>
    <row r="242" spans="1:5" ht="20" customHeight="1">
      <c r="A242" s="19" t="s">
        <v>8648</v>
      </c>
      <c r="B242" s="20" t="s">
        <v>169452</v>
      </c>
      <c r="C242" s="22">
        <v>4</v>
      </c>
      <c r="D242" s="21" t="s">
        <v>14631</v>
      </c>
      <c r="E242" s="23"/>
    </row>
    <row r="243" spans="1:5" ht="20" customHeight="1">
      <c r="A243" s="19" t="s">
        <v>7430</v>
      </c>
      <c r="B243" s="20" t="s">
        <v>169449</v>
      </c>
      <c r="C243" s="22">
        <v>4</v>
      </c>
      <c r="D243" s="21" t="s">
        <v>14632</v>
      </c>
      <c r="E243" s="23"/>
    </row>
    <row r="244" spans="1:5" ht="20" customHeight="1">
      <c r="A244" s="19" t="s">
        <v>7430</v>
      </c>
      <c r="B244" s="20" t="s">
        <v>169449</v>
      </c>
      <c r="C244" s="22">
        <v>4</v>
      </c>
      <c r="D244" s="21" t="s">
        <v>14633</v>
      </c>
      <c r="E244" s="23"/>
    </row>
    <row r="245" spans="1:5" ht="20" customHeight="1">
      <c r="A245" s="19" t="s">
        <v>7430</v>
      </c>
      <c r="B245" s="20" t="s">
        <v>169449</v>
      </c>
      <c r="C245" s="22">
        <v>4</v>
      </c>
      <c r="D245" s="21" t="s">
        <v>14634</v>
      </c>
      <c r="E245" s="23"/>
    </row>
    <row r="246" spans="1:5" ht="20" customHeight="1">
      <c r="A246" s="19" t="s">
        <v>7430</v>
      </c>
      <c r="B246" s="20" t="s">
        <v>169449</v>
      </c>
      <c r="C246" s="22">
        <v>4</v>
      </c>
      <c r="D246" s="21" t="s">
        <v>14635</v>
      </c>
      <c r="E246" s="23"/>
    </row>
    <row r="247" spans="1:5" ht="20" customHeight="1">
      <c r="A247" s="19" t="s">
        <v>7584</v>
      </c>
      <c r="B247" s="24">
        <v>0</v>
      </c>
      <c r="C247" s="22">
        <v>4</v>
      </c>
      <c r="D247" s="21" t="s">
        <v>14636</v>
      </c>
      <c r="E247" s="23"/>
    </row>
    <row r="248" spans="1:5" ht="20" customHeight="1">
      <c r="A248" s="19" t="s">
        <v>7643</v>
      </c>
      <c r="B248" s="20" t="s">
        <v>169496</v>
      </c>
      <c r="C248" s="22">
        <v>4</v>
      </c>
      <c r="D248" s="21" t="s">
        <v>14637</v>
      </c>
      <c r="E248" s="23"/>
    </row>
    <row r="249" spans="1:5" ht="20" customHeight="1">
      <c r="A249" s="19" t="s">
        <v>308</v>
      </c>
      <c r="B249" s="20" t="s">
        <v>169430</v>
      </c>
      <c r="C249" s="22">
        <v>5</v>
      </c>
      <c r="D249" s="22">
        <v>3</v>
      </c>
      <c r="E249" s="23"/>
    </row>
    <row r="250" spans="1:5" ht="20" customHeight="1">
      <c r="A250" s="19" t="s">
        <v>13560</v>
      </c>
      <c r="B250" s="20" t="s">
        <v>169503</v>
      </c>
      <c r="C250" s="22">
        <v>5</v>
      </c>
      <c r="D250" s="22">
        <v>4</v>
      </c>
      <c r="E250" s="23"/>
    </row>
    <row r="251" spans="1:5" ht="20" customHeight="1">
      <c r="A251" s="19" t="s">
        <v>405</v>
      </c>
      <c r="B251" s="20" t="s">
        <v>169447</v>
      </c>
      <c r="C251" s="22">
        <v>5</v>
      </c>
      <c r="D251" s="22">
        <v>5</v>
      </c>
      <c r="E251" s="23"/>
    </row>
    <row r="252" spans="1:5" ht="20" customHeight="1">
      <c r="A252" s="19" t="s">
        <v>13385</v>
      </c>
      <c r="B252" s="20" t="s">
        <v>169497</v>
      </c>
      <c r="C252" s="22">
        <v>5</v>
      </c>
      <c r="D252" s="22">
        <v>6</v>
      </c>
      <c r="E252" s="23"/>
    </row>
    <row r="253" spans="1:5" ht="20" customHeight="1">
      <c r="A253" s="19" t="s">
        <v>12988</v>
      </c>
      <c r="B253" s="20" t="s">
        <v>169451</v>
      </c>
      <c r="C253" s="22">
        <v>5</v>
      </c>
      <c r="D253" s="22">
        <v>7</v>
      </c>
      <c r="E253" s="23"/>
    </row>
    <row r="254" spans="1:5" ht="20" customHeight="1">
      <c r="A254" s="19" t="s">
        <v>12988</v>
      </c>
      <c r="B254" s="20" t="s">
        <v>169451</v>
      </c>
      <c r="C254" s="22">
        <v>5</v>
      </c>
      <c r="D254" s="22">
        <v>8</v>
      </c>
      <c r="E254" s="23"/>
    </row>
    <row r="255" spans="1:5" ht="20" customHeight="1">
      <c r="A255" s="19" t="s">
        <v>733</v>
      </c>
      <c r="B255" s="20" t="s">
        <v>169501</v>
      </c>
      <c r="C255" s="22">
        <v>5</v>
      </c>
      <c r="D255" s="22">
        <v>9</v>
      </c>
      <c r="E255" s="23"/>
    </row>
    <row r="256" spans="1:5" ht="20" customHeight="1">
      <c r="A256" s="19" t="s">
        <v>1033</v>
      </c>
      <c r="B256" s="20" t="s">
        <v>169443</v>
      </c>
      <c r="C256" s="22">
        <v>5</v>
      </c>
      <c r="D256" s="22">
        <v>10</v>
      </c>
      <c r="E256" s="23"/>
    </row>
    <row r="257" spans="1:5" ht="20" customHeight="1">
      <c r="A257" s="19" t="s">
        <v>1033</v>
      </c>
      <c r="B257" s="20" t="s">
        <v>169443</v>
      </c>
      <c r="C257" s="22">
        <v>5</v>
      </c>
      <c r="D257" s="22">
        <v>11</v>
      </c>
      <c r="E257" s="23"/>
    </row>
    <row r="258" spans="1:5" ht="20" customHeight="1">
      <c r="A258" s="19" t="s">
        <v>12432</v>
      </c>
      <c r="B258" s="20" t="s">
        <v>169456</v>
      </c>
      <c r="C258" s="22">
        <v>5</v>
      </c>
      <c r="D258" s="22">
        <v>12</v>
      </c>
      <c r="E258" s="23"/>
    </row>
    <row r="259" spans="1:5" ht="20" customHeight="1">
      <c r="A259" s="19" t="s">
        <v>12092</v>
      </c>
      <c r="B259" s="20" t="s">
        <v>169455</v>
      </c>
      <c r="C259" s="22">
        <v>5</v>
      </c>
      <c r="D259" s="22">
        <v>13</v>
      </c>
      <c r="E259" s="23"/>
    </row>
    <row r="260" spans="1:5" ht="20" customHeight="1">
      <c r="A260" s="19" t="s">
        <v>12092</v>
      </c>
      <c r="B260" s="20" t="s">
        <v>169455</v>
      </c>
      <c r="C260" s="22">
        <v>5</v>
      </c>
      <c r="D260" s="22">
        <v>14</v>
      </c>
      <c r="E260" s="23"/>
    </row>
    <row r="261" spans="1:5" ht="20" customHeight="1">
      <c r="A261" s="19" t="s">
        <v>11848</v>
      </c>
      <c r="B261" s="20" t="s">
        <v>169510</v>
      </c>
      <c r="C261" s="22">
        <v>5</v>
      </c>
      <c r="D261" s="22">
        <v>15</v>
      </c>
      <c r="E261" s="23"/>
    </row>
    <row r="262" spans="1:5" ht="20" customHeight="1">
      <c r="A262" s="19" t="s">
        <v>11594</v>
      </c>
      <c r="B262" s="20" t="s">
        <v>169480</v>
      </c>
      <c r="C262" s="22">
        <v>5</v>
      </c>
      <c r="D262" s="22">
        <v>16</v>
      </c>
      <c r="E262" s="23"/>
    </row>
    <row r="263" spans="1:5" ht="20" customHeight="1">
      <c r="A263" s="19" t="s">
        <v>1719</v>
      </c>
      <c r="B263" s="20" t="s">
        <v>169515</v>
      </c>
      <c r="C263" s="22">
        <v>5</v>
      </c>
      <c r="D263" s="22">
        <v>17</v>
      </c>
      <c r="E263" s="23"/>
    </row>
    <row r="264" spans="1:5" ht="20" customHeight="1">
      <c r="A264" s="19" t="s">
        <v>2375</v>
      </c>
      <c r="B264" s="20" t="s">
        <v>169486</v>
      </c>
      <c r="C264" s="22">
        <v>5</v>
      </c>
      <c r="D264" s="22">
        <v>18</v>
      </c>
      <c r="E264" s="23"/>
    </row>
    <row r="265" spans="1:5" ht="20" customHeight="1">
      <c r="A265" s="19" t="s">
        <v>2375</v>
      </c>
      <c r="B265" s="20" t="s">
        <v>169486</v>
      </c>
      <c r="C265" s="22">
        <v>5</v>
      </c>
      <c r="D265" s="22">
        <v>19</v>
      </c>
      <c r="E265" s="23"/>
    </row>
    <row r="266" spans="1:5" ht="20" customHeight="1">
      <c r="A266" s="19" t="s">
        <v>2375</v>
      </c>
      <c r="B266" s="20" t="s">
        <v>169486</v>
      </c>
      <c r="C266" s="22">
        <v>5</v>
      </c>
      <c r="D266" s="22">
        <v>20</v>
      </c>
      <c r="E266" s="23"/>
    </row>
    <row r="267" spans="1:5" ht="20" customHeight="1">
      <c r="A267" s="19" t="s">
        <v>2375</v>
      </c>
      <c r="B267" s="20" t="s">
        <v>169486</v>
      </c>
      <c r="C267" s="22">
        <v>5</v>
      </c>
      <c r="D267" s="22">
        <v>21</v>
      </c>
      <c r="E267" s="23"/>
    </row>
    <row r="268" spans="1:5" ht="20" customHeight="1">
      <c r="A268" s="19" t="s">
        <v>11209</v>
      </c>
      <c r="B268" s="20" t="s">
        <v>169501</v>
      </c>
      <c r="C268" s="22">
        <v>5</v>
      </c>
      <c r="D268" s="22">
        <v>22</v>
      </c>
      <c r="E268" s="23"/>
    </row>
    <row r="269" spans="1:5" ht="20" customHeight="1">
      <c r="A269" s="19" t="s">
        <v>11065</v>
      </c>
      <c r="B269" s="20" t="s">
        <v>101727</v>
      </c>
      <c r="C269" s="22">
        <v>5</v>
      </c>
      <c r="D269" s="22">
        <v>23</v>
      </c>
      <c r="E269" s="23"/>
    </row>
    <row r="270" spans="1:5" ht="20" customHeight="1">
      <c r="A270" s="19" t="s">
        <v>11065</v>
      </c>
      <c r="B270" s="20" t="s">
        <v>101727</v>
      </c>
      <c r="C270" s="22">
        <v>5</v>
      </c>
      <c r="D270" s="22">
        <v>24</v>
      </c>
      <c r="E270" s="23"/>
    </row>
    <row r="271" spans="1:5" ht="20" customHeight="1">
      <c r="A271" s="19" t="s">
        <v>10843</v>
      </c>
      <c r="B271" s="20" t="s">
        <v>169485</v>
      </c>
      <c r="C271" s="22">
        <v>5</v>
      </c>
      <c r="D271" s="22">
        <v>25</v>
      </c>
      <c r="E271" s="23"/>
    </row>
    <row r="272" spans="1:5" ht="20" customHeight="1">
      <c r="A272" s="19" t="s">
        <v>10843</v>
      </c>
      <c r="B272" s="20" t="s">
        <v>169485</v>
      </c>
      <c r="C272" s="22">
        <v>5</v>
      </c>
      <c r="D272" s="22">
        <v>26</v>
      </c>
      <c r="E272" s="23"/>
    </row>
    <row r="273" spans="1:5" ht="20" customHeight="1">
      <c r="A273" s="19" t="s">
        <v>3172</v>
      </c>
      <c r="B273" s="20" t="s">
        <v>169515</v>
      </c>
      <c r="C273" s="22">
        <v>5</v>
      </c>
      <c r="D273" s="22">
        <v>27</v>
      </c>
      <c r="E273" s="23"/>
    </row>
    <row r="274" spans="1:5" ht="20" customHeight="1">
      <c r="A274" s="19" t="s">
        <v>3803</v>
      </c>
      <c r="B274" s="20" t="s">
        <v>169477</v>
      </c>
      <c r="C274" s="22">
        <v>5</v>
      </c>
      <c r="D274" s="22">
        <v>28</v>
      </c>
      <c r="E274" s="23"/>
    </row>
    <row r="275" spans="1:5" ht="20" customHeight="1">
      <c r="A275" s="19" t="s">
        <v>3803</v>
      </c>
      <c r="B275" s="20" t="s">
        <v>169477</v>
      </c>
      <c r="C275" s="22">
        <v>5</v>
      </c>
      <c r="D275" s="22">
        <v>29</v>
      </c>
      <c r="E275" s="23"/>
    </row>
    <row r="276" spans="1:5" ht="20" customHeight="1">
      <c r="A276" s="19" t="s">
        <v>3803</v>
      </c>
      <c r="B276" s="20" t="s">
        <v>169477</v>
      </c>
      <c r="C276" s="22">
        <v>5</v>
      </c>
      <c r="D276" s="22">
        <v>30</v>
      </c>
      <c r="E276" s="23"/>
    </row>
    <row r="277" spans="1:5" ht="20" customHeight="1">
      <c r="A277" s="19" t="s">
        <v>10575</v>
      </c>
      <c r="B277" s="20" t="s">
        <v>169445</v>
      </c>
      <c r="C277" s="22">
        <v>5</v>
      </c>
      <c r="D277" s="22">
        <v>31</v>
      </c>
      <c r="E277" s="23"/>
    </row>
    <row r="278" spans="1:5" ht="20" customHeight="1">
      <c r="A278" s="19" t="s">
        <v>10575</v>
      </c>
      <c r="B278" s="20" t="s">
        <v>169445</v>
      </c>
      <c r="C278" s="22">
        <v>5</v>
      </c>
      <c r="D278" s="22">
        <v>32</v>
      </c>
      <c r="E278" s="23"/>
    </row>
    <row r="279" spans="1:5" ht="20" customHeight="1">
      <c r="A279" s="19" t="s">
        <v>4228</v>
      </c>
      <c r="B279" s="20" t="s">
        <v>169501</v>
      </c>
      <c r="C279" s="22">
        <v>5</v>
      </c>
      <c r="D279" s="22">
        <v>33</v>
      </c>
      <c r="E279" s="23"/>
    </row>
    <row r="280" spans="1:5" ht="20" customHeight="1">
      <c r="A280" s="19" t="s">
        <v>10460</v>
      </c>
      <c r="B280" s="20" t="s">
        <v>169457</v>
      </c>
      <c r="C280" s="22">
        <v>5</v>
      </c>
      <c r="D280" s="22">
        <v>34</v>
      </c>
      <c r="E280" s="23"/>
    </row>
    <row r="281" spans="1:5" ht="20" customHeight="1">
      <c r="A281" s="19" t="s">
        <v>10460</v>
      </c>
      <c r="B281" s="20" t="s">
        <v>169457</v>
      </c>
      <c r="C281" s="22">
        <v>5</v>
      </c>
      <c r="D281" s="22">
        <v>35</v>
      </c>
      <c r="E281" s="23"/>
    </row>
    <row r="282" spans="1:5" ht="20" customHeight="1">
      <c r="A282" s="19" t="s">
        <v>10153</v>
      </c>
      <c r="B282" s="20" t="s">
        <v>169492</v>
      </c>
      <c r="C282" s="22">
        <v>5</v>
      </c>
      <c r="D282" s="22">
        <v>36</v>
      </c>
      <c r="E282" s="23"/>
    </row>
    <row r="283" spans="1:5" ht="20" customHeight="1">
      <c r="A283" s="19" t="s">
        <v>10153</v>
      </c>
      <c r="B283" s="20" t="s">
        <v>169492</v>
      </c>
      <c r="C283" s="22">
        <v>5</v>
      </c>
      <c r="D283" s="22">
        <v>37</v>
      </c>
      <c r="E283" s="23"/>
    </row>
    <row r="284" spans="1:5" ht="20" customHeight="1">
      <c r="A284" s="19" t="s">
        <v>10153</v>
      </c>
      <c r="B284" s="20" t="s">
        <v>169492</v>
      </c>
      <c r="C284" s="22">
        <v>5</v>
      </c>
      <c r="D284" s="22">
        <v>38</v>
      </c>
      <c r="E284" s="23"/>
    </row>
    <row r="285" spans="1:5" ht="20" customHeight="1">
      <c r="A285" s="19" t="s">
        <v>5112</v>
      </c>
      <c r="B285" s="20" t="s">
        <v>169480</v>
      </c>
      <c r="C285" s="22">
        <v>5</v>
      </c>
      <c r="D285" s="22">
        <v>39</v>
      </c>
      <c r="E285" s="23"/>
    </row>
    <row r="286" spans="1:5" ht="20" customHeight="1">
      <c r="A286" s="19" t="s">
        <v>5284</v>
      </c>
      <c r="B286" s="20" t="s">
        <v>169494</v>
      </c>
      <c r="C286" s="22">
        <v>5</v>
      </c>
      <c r="D286" s="22">
        <v>40</v>
      </c>
      <c r="E286" s="23"/>
    </row>
    <row r="287" spans="1:5" ht="20" customHeight="1">
      <c r="A287" s="19" t="s">
        <v>5430</v>
      </c>
      <c r="B287" s="20" t="s">
        <v>169434</v>
      </c>
      <c r="C287" s="22">
        <v>5</v>
      </c>
      <c r="D287" s="22">
        <v>41</v>
      </c>
      <c r="E287" s="23"/>
    </row>
    <row r="288" spans="1:5" ht="20" customHeight="1">
      <c r="A288" s="19" t="s">
        <v>5683</v>
      </c>
      <c r="B288" s="20" t="s">
        <v>169434</v>
      </c>
      <c r="C288" s="22">
        <v>5</v>
      </c>
      <c r="D288" s="22">
        <v>42</v>
      </c>
      <c r="E288" s="23"/>
    </row>
    <row r="289" spans="1:5" ht="20" customHeight="1">
      <c r="A289" s="19" t="s">
        <v>10113</v>
      </c>
      <c r="B289" s="20" t="s">
        <v>169457</v>
      </c>
      <c r="C289" s="22">
        <v>5</v>
      </c>
      <c r="D289" s="22">
        <v>43</v>
      </c>
      <c r="E289" s="23"/>
    </row>
    <row r="290" spans="1:5" ht="20" customHeight="1">
      <c r="A290" s="19" t="s">
        <v>10003</v>
      </c>
      <c r="B290" s="20" t="s">
        <v>169440</v>
      </c>
      <c r="C290" s="22">
        <v>5</v>
      </c>
      <c r="D290" s="22">
        <v>44</v>
      </c>
      <c r="E290" s="23"/>
    </row>
    <row r="291" spans="1:5" ht="20" customHeight="1">
      <c r="A291" s="19" t="s">
        <v>9621</v>
      </c>
      <c r="B291" s="20" t="s">
        <v>169501</v>
      </c>
      <c r="C291" s="22">
        <v>5</v>
      </c>
      <c r="D291" s="22">
        <v>45</v>
      </c>
      <c r="E291" s="23"/>
    </row>
    <row r="292" spans="1:5" ht="20" customHeight="1">
      <c r="A292" s="19" t="s">
        <v>9621</v>
      </c>
      <c r="B292" s="20" t="s">
        <v>169501</v>
      </c>
      <c r="C292" s="22">
        <v>5</v>
      </c>
      <c r="D292" s="22">
        <v>46</v>
      </c>
      <c r="E292" s="23"/>
    </row>
    <row r="293" spans="1:5" ht="20" customHeight="1">
      <c r="A293" s="19" t="s">
        <v>6207</v>
      </c>
      <c r="B293" s="20" t="s">
        <v>169460</v>
      </c>
      <c r="C293" s="22">
        <v>5</v>
      </c>
      <c r="D293" s="22">
        <v>47</v>
      </c>
      <c r="E293" s="23"/>
    </row>
    <row r="294" spans="1:5" ht="20" customHeight="1">
      <c r="A294" s="19" t="s">
        <v>6207</v>
      </c>
      <c r="B294" s="20" t="s">
        <v>169460</v>
      </c>
      <c r="C294" s="22">
        <v>5</v>
      </c>
      <c r="D294" s="22">
        <v>48</v>
      </c>
      <c r="E294" s="23"/>
    </row>
    <row r="295" spans="1:5" ht="20" customHeight="1">
      <c r="A295" s="19" t="s">
        <v>6481</v>
      </c>
      <c r="B295" s="20" t="s">
        <v>169454</v>
      </c>
      <c r="C295" s="22">
        <v>5</v>
      </c>
      <c r="D295" s="22">
        <v>49</v>
      </c>
      <c r="E295" s="23"/>
    </row>
    <row r="296" spans="1:5" ht="20" customHeight="1">
      <c r="A296" s="19" t="s">
        <v>6481</v>
      </c>
      <c r="B296" s="20" t="s">
        <v>169454</v>
      </c>
      <c r="C296" s="22">
        <v>5</v>
      </c>
      <c r="D296" s="22">
        <v>50</v>
      </c>
      <c r="E296" s="23"/>
    </row>
    <row r="297" spans="1:5" ht="20" customHeight="1">
      <c r="A297" s="19" t="s">
        <v>6591</v>
      </c>
      <c r="B297" s="20" t="s">
        <v>169442</v>
      </c>
      <c r="C297" s="22">
        <v>5</v>
      </c>
      <c r="D297" s="22">
        <v>51</v>
      </c>
      <c r="E297" s="23"/>
    </row>
    <row r="298" spans="1:5" ht="20" customHeight="1">
      <c r="A298" s="19" t="s">
        <v>9135</v>
      </c>
      <c r="B298" s="20" t="s">
        <v>169442</v>
      </c>
      <c r="C298" s="22">
        <v>5</v>
      </c>
      <c r="D298" s="22">
        <v>52</v>
      </c>
      <c r="E298" s="23"/>
    </row>
    <row r="299" spans="1:5" ht="20" customHeight="1">
      <c r="A299" s="19" t="s">
        <v>8940</v>
      </c>
      <c r="B299" s="20" t="s">
        <v>169462</v>
      </c>
      <c r="C299" s="22">
        <v>5</v>
      </c>
      <c r="D299" s="22">
        <v>53</v>
      </c>
      <c r="E299" s="23"/>
    </row>
    <row r="300" spans="1:5" ht="20" customHeight="1">
      <c r="A300" s="19" t="s">
        <v>6832</v>
      </c>
      <c r="B300" s="20" t="s">
        <v>101522</v>
      </c>
      <c r="C300" s="22">
        <v>5</v>
      </c>
      <c r="D300" s="22">
        <v>54</v>
      </c>
      <c r="E300" s="23"/>
    </row>
    <row r="301" spans="1:5" ht="20" customHeight="1">
      <c r="A301" s="19" t="s">
        <v>8833</v>
      </c>
      <c r="B301" s="20" t="s">
        <v>169480</v>
      </c>
      <c r="C301" s="22">
        <v>5</v>
      </c>
      <c r="D301" s="22">
        <v>55</v>
      </c>
      <c r="E301" s="23"/>
    </row>
    <row r="302" spans="1:5" ht="20" customHeight="1">
      <c r="A302" s="19" t="s">
        <v>8641</v>
      </c>
      <c r="B302" s="20" t="s">
        <v>169461</v>
      </c>
      <c r="C302" s="22">
        <v>5</v>
      </c>
      <c r="D302" s="22">
        <v>56</v>
      </c>
      <c r="E302" s="23"/>
    </row>
    <row r="303" spans="1:5" ht="20" customHeight="1">
      <c r="A303" s="19" t="s">
        <v>7153</v>
      </c>
      <c r="B303" s="20" t="s">
        <v>169494</v>
      </c>
      <c r="C303" s="22">
        <v>5</v>
      </c>
      <c r="D303" s="22">
        <v>57</v>
      </c>
      <c r="E303" s="23"/>
    </row>
    <row r="304" spans="1:5" ht="20" customHeight="1">
      <c r="A304" s="19" t="s">
        <v>7153</v>
      </c>
      <c r="B304" s="20" t="s">
        <v>169494</v>
      </c>
      <c r="C304" s="22">
        <v>5</v>
      </c>
      <c r="D304" s="22">
        <v>58</v>
      </c>
      <c r="E304" s="23"/>
    </row>
    <row r="305" spans="1:5" ht="20" customHeight="1">
      <c r="A305" s="19" t="s">
        <v>7403</v>
      </c>
      <c r="B305" s="20" t="s">
        <v>169461</v>
      </c>
      <c r="C305" s="22">
        <v>5</v>
      </c>
      <c r="D305" s="22">
        <v>59</v>
      </c>
      <c r="E305" s="23"/>
    </row>
    <row r="306" spans="1:5" ht="20" customHeight="1">
      <c r="A306" s="19" t="s">
        <v>7403</v>
      </c>
      <c r="B306" s="20" t="s">
        <v>169461</v>
      </c>
      <c r="C306" s="22">
        <v>5</v>
      </c>
      <c r="D306" s="22">
        <v>60</v>
      </c>
      <c r="E306" s="23"/>
    </row>
    <row r="307" spans="1:5" ht="20" customHeight="1">
      <c r="A307" s="19" t="s">
        <v>7469</v>
      </c>
      <c r="B307" s="20" t="s">
        <v>169496</v>
      </c>
      <c r="C307" s="22">
        <v>5</v>
      </c>
      <c r="D307" s="22">
        <v>61</v>
      </c>
      <c r="E307" s="23"/>
    </row>
    <row r="308" spans="1:5" ht="20" customHeight="1">
      <c r="A308" s="19" t="s">
        <v>13161</v>
      </c>
      <c r="B308" s="20" t="s">
        <v>169430</v>
      </c>
      <c r="C308" s="22">
        <v>6</v>
      </c>
      <c r="D308" s="21" t="s">
        <v>14580</v>
      </c>
      <c r="E308" s="23"/>
    </row>
    <row r="309" spans="1:5" ht="20" customHeight="1">
      <c r="A309" s="19" t="s">
        <v>13161</v>
      </c>
      <c r="B309" s="20" t="s">
        <v>169430</v>
      </c>
      <c r="C309" s="22">
        <v>6</v>
      </c>
      <c r="D309" s="21" t="s">
        <v>14581</v>
      </c>
      <c r="E309" s="23"/>
    </row>
    <row r="310" spans="1:5" ht="20" customHeight="1">
      <c r="A310" s="19" t="s">
        <v>13161</v>
      </c>
      <c r="B310" s="20" t="s">
        <v>169430</v>
      </c>
      <c r="C310" s="22">
        <v>6</v>
      </c>
      <c r="D310" s="21" t="s">
        <v>14582</v>
      </c>
      <c r="E310" s="23"/>
    </row>
    <row r="311" spans="1:5" ht="20" customHeight="1">
      <c r="A311" s="19" t="s">
        <v>13161</v>
      </c>
      <c r="B311" s="20" t="s">
        <v>169430</v>
      </c>
      <c r="C311" s="22">
        <v>6</v>
      </c>
      <c r="D311" s="21" t="s">
        <v>14583</v>
      </c>
      <c r="E311" s="23"/>
    </row>
    <row r="312" spans="1:5" ht="20" customHeight="1">
      <c r="A312" s="19" t="s">
        <v>13161</v>
      </c>
      <c r="B312" s="20" t="s">
        <v>169430</v>
      </c>
      <c r="C312" s="22">
        <v>6</v>
      </c>
      <c r="D312" s="21" t="s">
        <v>261</v>
      </c>
      <c r="E312" s="23"/>
    </row>
    <row r="313" spans="1:5" ht="20" customHeight="1">
      <c r="A313" s="19" t="s">
        <v>762</v>
      </c>
      <c r="B313" s="20" t="s">
        <v>169471</v>
      </c>
      <c r="C313" s="22">
        <v>6</v>
      </c>
      <c r="D313" s="21" t="s">
        <v>14584</v>
      </c>
      <c r="E313" s="23"/>
    </row>
    <row r="314" spans="1:5" ht="20" customHeight="1">
      <c r="A314" s="19" t="s">
        <v>762</v>
      </c>
      <c r="B314" s="20" t="s">
        <v>169471</v>
      </c>
      <c r="C314" s="22">
        <v>6</v>
      </c>
      <c r="D314" s="21" t="s">
        <v>14585</v>
      </c>
      <c r="E314" s="23"/>
    </row>
    <row r="315" spans="1:5" ht="20" customHeight="1">
      <c r="A315" s="19" t="s">
        <v>12518</v>
      </c>
      <c r="B315" s="20" t="s">
        <v>169462</v>
      </c>
      <c r="C315" s="22">
        <v>6</v>
      </c>
      <c r="D315" s="21" t="s">
        <v>14586</v>
      </c>
      <c r="E315" s="23"/>
    </row>
    <row r="316" spans="1:5" ht="20" customHeight="1">
      <c r="A316" s="19" t="s">
        <v>12396</v>
      </c>
      <c r="B316" s="20" t="s">
        <v>169449</v>
      </c>
      <c r="C316" s="22">
        <v>6</v>
      </c>
      <c r="D316" s="21" t="s">
        <v>14587</v>
      </c>
      <c r="E316" s="23"/>
    </row>
    <row r="317" spans="1:5" ht="20" customHeight="1">
      <c r="A317" s="19" t="s">
        <v>12396</v>
      </c>
      <c r="B317" s="20" t="s">
        <v>169449</v>
      </c>
      <c r="C317" s="22">
        <v>6</v>
      </c>
      <c r="D317" s="21" t="s">
        <v>14588</v>
      </c>
      <c r="E317" s="23"/>
    </row>
    <row r="318" spans="1:5" ht="20" customHeight="1">
      <c r="A318" s="19" t="s">
        <v>1400</v>
      </c>
      <c r="B318" s="20" t="s">
        <v>169485</v>
      </c>
      <c r="C318" s="22">
        <v>6</v>
      </c>
      <c r="D318" s="21" t="s">
        <v>14589</v>
      </c>
      <c r="E318" s="23"/>
    </row>
    <row r="319" spans="1:5" ht="20" customHeight="1">
      <c r="A319" s="19" t="s">
        <v>12095</v>
      </c>
      <c r="B319" s="20" t="s">
        <v>169480</v>
      </c>
      <c r="C319" s="22">
        <v>6</v>
      </c>
      <c r="D319" s="21" t="s">
        <v>14590</v>
      </c>
      <c r="E319" s="23"/>
    </row>
    <row r="320" spans="1:5" ht="20" customHeight="1">
      <c r="A320" s="19" t="s">
        <v>11852</v>
      </c>
      <c r="B320" s="20" t="s">
        <v>169433</v>
      </c>
      <c r="C320" s="22">
        <v>6</v>
      </c>
      <c r="D320" s="21" t="s">
        <v>14591</v>
      </c>
      <c r="E320" s="23"/>
    </row>
    <row r="321" spans="1:5" ht="20" customHeight="1">
      <c r="A321" s="19" t="s">
        <v>11607</v>
      </c>
      <c r="B321" s="20" t="s">
        <v>169460</v>
      </c>
      <c r="C321" s="22">
        <v>6</v>
      </c>
      <c r="D321" s="21" t="s">
        <v>14592</v>
      </c>
      <c r="E321" s="23"/>
    </row>
    <row r="322" spans="1:5" ht="20" customHeight="1">
      <c r="A322" s="19" t="s">
        <v>1920</v>
      </c>
      <c r="B322" s="20" t="s">
        <v>14955</v>
      </c>
      <c r="C322" s="22">
        <v>6</v>
      </c>
      <c r="D322" s="21" t="s">
        <v>14593</v>
      </c>
      <c r="E322" s="23"/>
    </row>
    <row r="323" spans="1:5" ht="20" customHeight="1">
      <c r="A323" s="19" t="s">
        <v>1920</v>
      </c>
      <c r="B323" s="20" t="s">
        <v>14955</v>
      </c>
      <c r="C323" s="22">
        <v>6</v>
      </c>
      <c r="D323" s="21" t="s">
        <v>14594</v>
      </c>
      <c r="E323" s="23"/>
    </row>
    <row r="324" spans="1:5" ht="20" customHeight="1">
      <c r="A324" s="19" t="s">
        <v>2249</v>
      </c>
      <c r="B324" s="20" t="s">
        <v>169479</v>
      </c>
      <c r="C324" s="22">
        <v>6</v>
      </c>
      <c r="D324" s="21" t="s">
        <v>14595</v>
      </c>
      <c r="E324" s="23"/>
    </row>
    <row r="325" spans="1:5" ht="20" customHeight="1">
      <c r="A325" s="19" t="s">
        <v>2249</v>
      </c>
      <c r="B325" s="20" t="s">
        <v>169479</v>
      </c>
      <c r="C325" s="22">
        <v>6</v>
      </c>
      <c r="D325" s="21" t="s">
        <v>14596</v>
      </c>
      <c r="E325" s="23"/>
    </row>
    <row r="326" spans="1:5" ht="20" customHeight="1">
      <c r="A326" s="19" t="s">
        <v>11313</v>
      </c>
      <c r="B326" s="20" t="s">
        <v>169456</v>
      </c>
      <c r="C326" s="22">
        <v>6</v>
      </c>
      <c r="D326" s="21" t="s">
        <v>14597</v>
      </c>
      <c r="E326" s="23"/>
    </row>
    <row r="327" spans="1:5" ht="20" customHeight="1">
      <c r="A327" s="19" t="s">
        <v>11198</v>
      </c>
      <c r="B327" s="20" t="s">
        <v>169435</v>
      </c>
      <c r="C327" s="22">
        <v>6</v>
      </c>
      <c r="D327" s="21" t="s">
        <v>14598</v>
      </c>
      <c r="E327" s="23"/>
    </row>
    <row r="328" spans="1:5" ht="20" customHeight="1">
      <c r="A328" s="19" t="s">
        <v>10937</v>
      </c>
      <c r="B328" s="20" t="s">
        <v>156989</v>
      </c>
      <c r="C328" s="22">
        <v>6</v>
      </c>
      <c r="D328" s="21" t="s">
        <v>14599</v>
      </c>
      <c r="E328" s="23"/>
    </row>
    <row r="329" spans="1:5" ht="20" customHeight="1">
      <c r="A329" s="19" t="s">
        <v>10937</v>
      </c>
      <c r="B329" s="20" t="s">
        <v>156989</v>
      </c>
      <c r="C329" s="22">
        <v>6</v>
      </c>
      <c r="D329" s="21" t="s">
        <v>14600</v>
      </c>
      <c r="E329" s="23"/>
    </row>
    <row r="330" spans="1:5" ht="20" customHeight="1">
      <c r="A330" s="19" t="s">
        <v>10937</v>
      </c>
      <c r="B330" s="20" t="s">
        <v>156989</v>
      </c>
      <c r="C330" s="22">
        <v>6</v>
      </c>
      <c r="D330" s="21" t="s">
        <v>14601</v>
      </c>
      <c r="E330" s="23"/>
    </row>
    <row r="331" spans="1:5" ht="20" customHeight="1">
      <c r="A331" s="19" t="s">
        <v>3585</v>
      </c>
      <c r="B331" s="20" t="s">
        <v>169460</v>
      </c>
      <c r="C331" s="22">
        <v>6</v>
      </c>
      <c r="D331" s="21" t="s">
        <v>14602</v>
      </c>
      <c r="E331" s="23"/>
    </row>
    <row r="332" spans="1:5" ht="20" customHeight="1">
      <c r="A332" s="19" t="s">
        <v>3585</v>
      </c>
      <c r="B332" s="20" t="s">
        <v>169460</v>
      </c>
      <c r="C332" s="22">
        <v>6</v>
      </c>
      <c r="D332" s="21" t="s">
        <v>14603</v>
      </c>
      <c r="E332" s="23"/>
    </row>
    <row r="333" spans="1:5" ht="20" customHeight="1">
      <c r="A333" s="19" t="s">
        <v>3585</v>
      </c>
      <c r="B333" s="20" t="s">
        <v>169460</v>
      </c>
      <c r="C333" s="22">
        <v>6</v>
      </c>
      <c r="D333" s="21" t="s">
        <v>14604</v>
      </c>
      <c r="E333" s="23"/>
    </row>
    <row r="334" spans="1:5" ht="20" customHeight="1">
      <c r="A334" s="19" t="s">
        <v>3585</v>
      </c>
      <c r="B334" s="20" t="s">
        <v>169460</v>
      </c>
      <c r="C334" s="22">
        <v>6</v>
      </c>
      <c r="D334" s="21" t="s">
        <v>14605</v>
      </c>
      <c r="E334" s="23"/>
    </row>
    <row r="335" spans="1:5" ht="20" customHeight="1">
      <c r="A335" s="19" t="s">
        <v>10719</v>
      </c>
      <c r="B335" s="20" t="s">
        <v>169488</v>
      </c>
      <c r="C335" s="22">
        <v>6</v>
      </c>
      <c r="D335" s="21" t="s">
        <v>14606</v>
      </c>
      <c r="E335" s="23"/>
    </row>
    <row r="336" spans="1:5" ht="20" customHeight="1">
      <c r="A336" s="19" t="s">
        <v>10443</v>
      </c>
      <c r="B336" s="20" t="s">
        <v>169466</v>
      </c>
      <c r="C336" s="22">
        <v>6</v>
      </c>
      <c r="D336" s="21" t="s">
        <v>14607</v>
      </c>
      <c r="E336" s="23"/>
    </row>
    <row r="337" spans="1:5" ht="20" customHeight="1">
      <c r="A337" s="19" t="s">
        <v>10443</v>
      </c>
      <c r="B337" s="20" t="s">
        <v>169466</v>
      </c>
      <c r="C337" s="22">
        <v>6</v>
      </c>
      <c r="D337" s="21" t="s">
        <v>14608</v>
      </c>
      <c r="E337" s="23"/>
    </row>
    <row r="338" spans="1:5" ht="20" customHeight="1">
      <c r="A338" s="19" t="s">
        <v>10443</v>
      </c>
      <c r="B338" s="20" t="s">
        <v>169466</v>
      </c>
      <c r="C338" s="22">
        <v>6</v>
      </c>
      <c r="D338" s="21" t="s">
        <v>14609</v>
      </c>
      <c r="E338" s="23"/>
    </row>
    <row r="339" spans="1:5" ht="20" customHeight="1">
      <c r="A339" s="19" t="s">
        <v>10443</v>
      </c>
      <c r="B339" s="20" t="s">
        <v>169466</v>
      </c>
      <c r="C339" s="22">
        <v>6</v>
      </c>
      <c r="D339" s="21" t="s">
        <v>14610</v>
      </c>
      <c r="E339" s="23"/>
    </row>
    <row r="340" spans="1:5" ht="20" customHeight="1">
      <c r="A340" s="19" t="s">
        <v>10443</v>
      </c>
      <c r="B340" s="20" t="s">
        <v>169466</v>
      </c>
      <c r="C340" s="22">
        <v>6</v>
      </c>
      <c r="D340" s="21" t="s">
        <v>14611</v>
      </c>
      <c r="E340" s="23"/>
    </row>
    <row r="341" spans="1:5" ht="20" customHeight="1">
      <c r="A341" s="19" t="s">
        <v>4919</v>
      </c>
      <c r="B341" s="20" t="s">
        <v>169492</v>
      </c>
      <c r="C341" s="22">
        <v>6</v>
      </c>
      <c r="D341" s="21" t="s">
        <v>14612</v>
      </c>
      <c r="E341" s="23"/>
    </row>
    <row r="342" spans="1:5" ht="20" customHeight="1">
      <c r="A342" s="19" t="s">
        <v>4919</v>
      </c>
      <c r="B342" s="20" t="s">
        <v>169492</v>
      </c>
      <c r="C342" s="22">
        <v>6</v>
      </c>
      <c r="D342" s="21" t="s">
        <v>14613</v>
      </c>
      <c r="E342" s="23"/>
    </row>
    <row r="343" spans="1:5" ht="20" customHeight="1">
      <c r="A343" s="19" t="s">
        <v>5093</v>
      </c>
      <c r="B343" s="20" t="s">
        <v>156989</v>
      </c>
      <c r="C343" s="22">
        <v>6</v>
      </c>
      <c r="D343" s="21" t="s">
        <v>14614</v>
      </c>
      <c r="E343" s="23"/>
    </row>
    <row r="344" spans="1:5" ht="20" customHeight="1">
      <c r="A344" s="19" t="s">
        <v>5093</v>
      </c>
      <c r="B344" s="20" t="s">
        <v>156989</v>
      </c>
      <c r="C344" s="22">
        <v>6</v>
      </c>
      <c r="D344" s="21" t="s">
        <v>14615</v>
      </c>
      <c r="E344" s="23"/>
    </row>
    <row r="345" spans="1:5" ht="20" customHeight="1">
      <c r="A345" s="19" t="s">
        <v>5224</v>
      </c>
      <c r="B345" s="20" t="s">
        <v>169442</v>
      </c>
      <c r="C345" s="22">
        <v>6</v>
      </c>
      <c r="D345" s="21" t="s">
        <v>14616</v>
      </c>
      <c r="E345" s="23"/>
    </row>
    <row r="346" spans="1:5" ht="20" customHeight="1">
      <c r="A346" s="19" t="s">
        <v>5472</v>
      </c>
      <c r="B346" s="20" t="s">
        <v>169443</v>
      </c>
      <c r="C346" s="22">
        <v>6</v>
      </c>
      <c r="D346" s="21" t="s">
        <v>14617</v>
      </c>
      <c r="E346" s="23"/>
    </row>
    <row r="347" spans="1:5" ht="20" customHeight="1">
      <c r="A347" s="19" t="s">
        <v>10076</v>
      </c>
      <c r="B347" s="20" t="s">
        <v>169466</v>
      </c>
      <c r="C347" s="22">
        <v>6</v>
      </c>
      <c r="D347" s="21" t="s">
        <v>14618</v>
      </c>
      <c r="E347" s="23"/>
    </row>
    <row r="348" spans="1:5" ht="20" customHeight="1">
      <c r="A348" s="19" t="s">
        <v>10076</v>
      </c>
      <c r="B348" s="20" t="s">
        <v>169466</v>
      </c>
      <c r="C348" s="22">
        <v>6</v>
      </c>
      <c r="D348" s="21" t="s">
        <v>14619</v>
      </c>
      <c r="E348" s="23"/>
    </row>
    <row r="349" spans="1:5" ht="20" customHeight="1">
      <c r="A349" s="19" t="s">
        <v>9460</v>
      </c>
      <c r="B349" s="20" t="s">
        <v>169474</v>
      </c>
      <c r="C349" s="22">
        <v>6</v>
      </c>
      <c r="D349" s="21" t="s">
        <v>14620</v>
      </c>
      <c r="E349" s="23"/>
    </row>
    <row r="350" spans="1:5" ht="20" customHeight="1">
      <c r="A350" s="19" t="s">
        <v>9460</v>
      </c>
      <c r="B350" s="20" t="s">
        <v>169474</v>
      </c>
      <c r="C350" s="22">
        <v>6</v>
      </c>
      <c r="D350" s="21" t="s">
        <v>14621</v>
      </c>
      <c r="E350" s="23"/>
    </row>
    <row r="351" spans="1:5" ht="20" customHeight="1">
      <c r="A351" s="19" t="s">
        <v>9460</v>
      </c>
      <c r="B351" s="20" t="s">
        <v>169474</v>
      </c>
      <c r="C351" s="22">
        <v>6</v>
      </c>
      <c r="D351" s="21" t="s">
        <v>14622</v>
      </c>
      <c r="E351" s="23"/>
    </row>
    <row r="352" spans="1:5" ht="20" customHeight="1">
      <c r="A352" s="19" t="s">
        <v>9460</v>
      </c>
      <c r="B352" s="20" t="s">
        <v>169474</v>
      </c>
      <c r="C352" s="22">
        <v>6</v>
      </c>
      <c r="D352" s="21" t="s">
        <v>14623</v>
      </c>
      <c r="E352" s="23"/>
    </row>
    <row r="353" spans="1:5" ht="20" customHeight="1">
      <c r="A353" s="19" t="s">
        <v>6300</v>
      </c>
      <c r="B353" s="20" t="s">
        <v>169456</v>
      </c>
      <c r="C353" s="22">
        <v>6</v>
      </c>
      <c r="D353" s="21" t="s">
        <v>14624</v>
      </c>
      <c r="E353" s="23"/>
    </row>
    <row r="354" spans="1:5" ht="20" customHeight="1">
      <c r="A354" s="19" t="s">
        <v>6300</v>
      </c>
      <c r="B354" s="20" t="s">
        <v>169456</v>
      </c>
      <c r="C354" s="22">
        <v>6</v>
      </c>
      <c r="D354" s="21" t="s">
        <v>14625</v>
      </c>
      <c r="E354" s="23"/>
    </row>
    <row r="355" spans="1:5" ht="20" customHeight="1">
      <c r="A355" s="19" t="s">
        <v>6528</v>
      </c>
      <c r="B355" s="20" t="s">
        <v>169474</v>
      </c>
      <c r="C355" s="22">
        <v>6</v>
      </c>
      <c r="D355" s="21" t="s">
        <v>14626</v>
      </c>
      <c r="E355" s="23"/>
    </row>
    <row r="356" spans="1:5" ht="20" customHeight="1">
      <c r="A356" s="19" t="s">
        <v>9273</v>
      </c>
      <c r="B356" s="20" t="s">
        <v>169486</v>
      </c>
      <c r="C356" s="22">
        <v>6</v>
      </c>
      <c r="D356" s="21" t="s">
        <v>14627</v>
      </c>
      <c r="E356" s="23"/>
    </row>
    <row r="357" spans="1:5" ht="20" customHeight="1">
      <c r="A357" s="19" t="s">
        <v>9122</v>
      </c>
      <c r="B357" s="20" t="s">
        <v>169485</v>
      </c>
      <c r="C357" s="22">
        <v>6</v>
      </c>
      <c r="D357" s="21" t="s">
        <v>14628</v>
      </c>
      <c r="E357" s="23"/>
    </row>
    <row r="358" spans="1:5" ht="20" customHeight="1">
      <c r="A358" s="19" t="s">
        <v>8890</v>
      </c>
      <c r="B358" s="20" t="s">
        <v>169499</v>
      </c>
      <c r="C358" s="22">
        <v>6</v>
      </c>
      <c r="D358" s="21" t="s">
        <v>14629</v>
      </c>
      <c r="E358" s="23"/>
    </row>
    <row r="359" spans="1:5" ht="20" customHeight="1">
      <c r="A359" s="19" t="s">
        <v>8823</v>
      </c>
      <c r="B359" s="20" t="s">
        <v>156989</v>
      </c>
      <c r="C359" s="22">
        <v>6</v>
      </c>
      <c r="D359" s="21" t="s">
        <v>14630</v>
      </c>
      <c r="E359" s="23"/>
    </row>
    <row r="360" spans="1:5" ht="20" customHeight="1">
      <c r="A360" s="19" t="s">
        <v>8823</v>
      </c>
      <c r="B360" s="20" t="s">
        <v>156989</v>
      </c>
      <c r="C360" s="22">
        <v>6</v>
      </c>
      <c r="D360" s="21" t="s">
        <v>14631</v>
      </c>
      <c r="E360" s="23"/>
    </row>
    <row r="361" spans="1:5" ht="20" customHeight="1">
      <c r="A361" s="19" t="s">
        <v>8623</v>
      </c>
      <c r="B361" s="20" t="s">
        <v>169461</v>
      </c>
      <c r="C361" s="22">
        <v>6</v>
      </c>
      <c r="D361" s="21" t="s">
        <v>14632</v>
      </c>
      <c r="E361" s="23"/>
    </row>
    <row r="362" spans="1:5" ht="20" customHeight="1">
      <c r="A362" s="19" t="s">
        <v>6984</v>
      </c>
      <c r="B362" s="20" t="s">
        <v>169509</v>
      </c>
      <c r="C362" s="22">
        <v>6</v>
      </c>
      <c r="D362" s="21" t="s">
        <v>14633</v>
      </c>
      <c r="E362" s="23"/>
    </row>
    <row r="363" spans="1:5" ht="20" customHeight="1">
      <c r="A363" s="19" t="s">
        <v>7147</v>
      </c>
      <c r="B363" s="20" t="s">
        <v>101522</v>
      </c>
      <c r="C363" s="22">
        <v>6</v>
      </c>
      <c r="D363" s="21" t="s">
        <v>14634</v>
      </c>
      <c r="E363" s="23"/>
    </row>
    <row r="364" spans="1:5" ht="20" customHeight="1">
      <c r="A364" s="19" t="s">
        <v>7300</v>
      </c>
      <c r="B364" s="20" t="s">
        <v>169492</v>
      </c>
      <c r="C364" s="22">
        <v>6</v>
      </c>
      <c r="D364" s="21" t="s">
        <v>14635</v>
      </c>
      <c r="E364" s="23"/>
    </row>
    <row r="365" spans="1:5" ht="20" customHeight="1">
      <c r="A365" s="19" t="s">
        <v>7300</v>
      </c>
      <c r="B365" s="20" t="s">
        <v>169492</v>
      </c>
      <c r="C365" s="22">
        <v>6</v>
      </c>
      <c r="D365" s="21" t="s">
        <v>14636</v>
      </c>
      <c r="E365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49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3000-000000000000}">
  <sheetPr>
    <pageSetUpPr fitToPage="1"/>
  </sheetPr>
  <dimension ref="A1:I18553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1" width="22.1640625" style="11" customWidth="1"/>
    <col min="2" max="2" width="19" style="11" customWidth="1"/>
    <col min="3" max="3" width="16.33203125" style="11" customWidth="1"/>
    <col min="4" max="4" width="19.5" style="11" customWidth="1"/>
    <col min="5" max="5" width="16.33203125" style="11" customWidth="1"/>
    <col min="6" max="6" width="19.33203125" style="11" customWidth="1"/>
    <col min="7" max="8" width="16.33203125" style="11" customWidth="1"/>
    <col min="9" max="9" width="41.6640625" style="11" customWidth="1"/>
    <col min="10" max="10" width="16.33203125" style="11" customWidth="1"/>
    <col min="11" max="16384" width="16.33203125" style="11"/>
  </cols>
  <sheetData>
    <row r="1" spans="1:9" ht="27.75" customHeight="1">
      <c r="A1" s="41" t="s">
        <v>169632</v>
      </c>
      <c r="B1" s="41"/>
      <c r="C1" s="41"/>
      <c r="D1" s="41"/>
      <c r="E1" s="41"/>
      <c r="F1" s="41"/>
      <c r="G1" s="41"/>
      <c r="H1" s="41"/>
      <c r="I1" s="41"/>
    </row>
    <row r="2" spans="1:9" ht="20.25" customHeight="1">
      <c r="A2" s="12" t="s">
        <v>291</v>
      </c>
      <c r="B2" s="12" t="s">
        <v>169633</v>
      </c>
      <c r="C2" s="12" t="s">
        <v>169634</v>
      </c>
      <c r="D2" s="12" t="s">
        <v>169635</v>
      </c>
      <c r="E2" s="12" t="s">
        <v>169636</v>
      </c>
      <c r="F2" s="12" t="s">
        <v>169637</v>
      </c>
      <c r="G2" s="12" t="s">
        <v>169638</v>
      </c>
      <c r="H2" s="12" t="s">
        <v>169639</v>
      </c>
      <c r="I2" s="12" t="s">
        <v>169640</v>
      </c>
    </row>
    <row r="3" spans="1:9" ht="20.25" customHeight="1">
      <c r="A3" s="14" t="s">
        <v>169641</v>
      </c>
      <c r="B3" s="15" t="s">
        <v>169642</v>
      </c>
      <c r="C3" s="17">
        <v>20</v>
      </c>
      <c r="D3" s="16" t="s">
        <v>169643</v>
      </c>
      <c r="E3" s="17">
        <v>57</v>
      </c>
      <c r="F3" s="16" t="s">
        <v>169644</v>
      </c>
      <c r="G3" s="17">
        <v>16</v>
      </c>
      <c r="H3" s="17">
        <v>96</v>
      </c>
      <c r="I3" s="16" t="s">
        <v>169645</v>
      </c>
    </row>
    <row r="4" spans="1:9" ht="32" customHeight="1">
      <c r="A4" s="19" t="s">
        <v>169646</v>
      </c>
      <c r="B4" s="20" t="s">
        <v>169647</v>
      </c>
      <c r="C4" s="22">
        <v>6</v>
      </c>
      <c r="D4" s="21" t="s">
        <v>169648</v>
      </c>
      <c r="E4" s="22">
        <v>60</v>
      </c>
      <c r="F4" s="21" t="s">
        <v>169649</v>
      </c>
      <c r="G4" s="22">
        <v>28</v>
      </c>
      <c r="H4" s="22">
        <v>97</v>
      </c>
      <c r="I4" s="21" t="s">
        <v>169650</v>
      </c>
    </row>
    <row r="5" spans="1:9" ht="32" customHeight="1">
      <c r="A5" s="19" t="s">
        <v>169651</v>
      </c>
      <c r="B5" s="20" t="s">
        <v>169652</v>
      </c>
      <c r="C5" s="22">
        <v>35</v>
      </c>
      <c r="D5" s="21" t="s">
        <v>169653</v>
      </c>
      <c r="E5" s="22">
        <v>77</v>
      </c>
      <c r="F5" s="21" t="s">
        <v>169654</v>
      </c>
      <c r="G5" s="22">
        <v>57</v>
      </c>
      <c r="H5" s="22">
        <v>172</v>
      </c>
      <c r="I5" s="21" t="s">
        <v>169655</v>
      </c>
    </row>
    <row r="6" spans="1:9" ht="32" customHeight="1">
      <c r="A6" s="19" t="s">
        <v>169656</v>
      </c>
      <c r="B6" s="20" t="s">
        <v>169657</v>
      </c>
      <c r="C6" s="22">
        <v>33</v>
      </c>
      <c r="D6" s="21" t="s">
        <v>169658</v>
      </c>
      <c r="E6" s="22">
        <v>3</v>
      </c>
      <c r="F6" s="21" t="s">
        <v>169659</v>
      </c>
      <c r="G6" s="22">
        <v>21</v>
      </c>
      <c r="H6" s="22">
        <v>60</v>
      </c>
      <c r="I6" s="21" t="s">
        <v>169660</v>
      </c>
    </row>
    <row r="7" spans="1:9" ht="32" customHeight="1">
      <c r="A7" s="19" t="s">
        <v>169661</v>
      </c>
      <c r="B7" s="20" t="s">
        <v>169662</v>
      </c>
      <c r="C7" s="22">
        <v>24</v>
      </c>
      <c r="D7" s="21" t="s">
        <v>169663</v>
      </c>
      <c r="E7" s="22">
        <v>20</v>
      </c>
      <c r="F7" s="21" t="s">
        <v>169664</v>
      </c>
      <c r="G7" s="22">
        <v>61</v>
      </c>
      <c r="H7" s="22">
        <v>108</v>
      </c>
      <c r="I7" s="21" t="s">
        <v>169665</v>
      </c>
    </row>
    <row r="8" spans="1:9" ht="32" customHeight="1">
      <c r="A8" s="19" t="s">
        <v>169666</v>
      </c>
      <c r="B8" s="20" t="s">
        <v>169667</v>
      </c>
      <c r="C8" s="22">
        <v>16</v>
      </c>
      <c r="D8" s="21" t="s">
        <v>169668</v>
      </c>
      <c r="E8" s="22">
        <v>35</v>
      </c>
      <c r="F8" s="21" t="s">
        <v>169669</v>
      </c>
      <c r="G8" s="22">
        <v>43</v>
      </c>
      <c r="H8" s="22">
        <v>97</v>
      </c>
      <c r="I8" s="21" t="s">
        <v>169670</v>
      </c>
    </row>
    <row r="9" spans="1:9" ht="32" customHeight="1">
      <c r="A9" s="19" t="s">
        <v>169671</v>
      </c>
      <c r="B9" s="20" t="s">
        <v>169672</v>
      </c>
      <c r="C9" s="22">
        <v>45</v>
      </c>
      <c r="D9" s="21" t="s">
        <v>169673</v>
      </c>
      <c r="E9" s="22">
        <v>28</v>
      </c>
      <c r="F9" s="21" t="s">
        <v>169674</v>
      </c>
      <c r="G9" s="22">
        <v>18</v>
      </c>
      <c r="H9" s="22">
        <v>94</v>
      </c>
      <c r="I9" s="21" t="s">
        <v>169675</v>
      </c>
    </row>
    <row r="10" spans="1:9" ht="32" customHeight="1">
      <c r="A10" s="19" t="s">
        <v>169676</v>
      </c>
      <c r="B10" s="24">
        <v>4</v>
      </c>
      <c r="C10" s="22">
        <v>4</v>
      </c>
      <c r="D10" s="22">
        <v>86</v>
      </c>
      <c r="E10" s="22">
        <v>86</v>
      </c>
      <c r="F10" s="22">
        <v>10</v>
      </c>
      <c r="G10" s="22">
        <v>10</v>
      </c>
      <c r="H10" s="22">
        <v>103</v>
      </c>
      <c r="I10" s="21" t="s">
        <v>169677</v>
      </c>
    </row>
    <row r="11" spans="1:9" ht="32" customHeight="1">
      <c r="A11" s="19" t="s">
        <v>169678</v>
      </c>
      <c r="B11" s="24">
        <v>0</v>
      </c>
      <c r="C11" s="22">
        <v>0</v>
      </c>
      <c r="D11" s="21" t="s">
        <v>169679</v>
      </c>
      <c r="E11" s="22">
        <v>117</v>
      </c>
      <c r="F11" s="21" t="s">
        <v>169680</v>
      </c>
      <c r="G11" s="22">
        <v>2</v>
      </c>
      <c r="H11" s="22">
        <v>122</v>
      </c>
      <c r="I11" s="21" t="s">
        <v>169681</v>
      </c>
    </row>
    <row r="12" spans="1:9" ht="32" customHeight="1">
      <c r="A12" s="19" t="s">
        <v>169682</v>
      </c>
      <c r="B12" s="20" t="s">
        <v>169683</v>
      </c>
      <c r="C12" s="22">
        <v>11</v>
      </c>
      <c r="D12" s="21" t="s">
        <v>169684</v>
      </c>
      <c r="E12" s="22">
        <v>179</v>
      </c>
      <c r="F12" s="22">
        <v>0</v>
      </c>
      <c r="G12" s="22">
        <v>0</v>
      </c>
      <c r="H12" s="22">
        <v>193</v>
      </c>
      <c r="I12" s="21" t="s">
        <v>169685</v>
      </c>
    </row>
    <row r="13" spans="1:9" ht="32" customHeight="1">
      <c r="A13" s="19" t="s">
        <v>169686</v>
      </c>
      <c r="B13" s="20" t="s">
        <v>169687</v>
      </c>
      <c r="C13" s="22">
        <v>45</v>
      </c>
      <c r="D13" s="21" t="s">
        <v>169688</v>
      </c>
      <c r="E13" s="22">
        <v>29</v>
      </c>
      <c r="F13" s="21" t="s">
        <v>169689</v>
      </c>
      <c r="G13" s="22">
        <v>54</v>
      </c>
      <c r="H13" s="22">
        <v>131</v>
      </c>
      <c r="I13" s="21" t="s">
        <v>169690</v>
      </c>
    </row>
    <row r="14" spans="1:9" ht="32" customHeight="1">
      <c r="A14" s="19" t="s">
        <v>169691</v>
      </c>
      <c r="B14" s="20" t="s">
        <v>162926</v>
      </c>
      <c r="C14" s="22">
        <v>49</v>
      </c>
      <c r="D14" s="21" t="s">
        <v>162736</v>
      </c>
      <c r="E14" s="22">
        <v>71</v>
      </c>
      <c r="F14" s="22">
        <v>4</v>
      </c>
      <c r="G14" s="22">
        <v>5</v>
      </c>
      <c r="H14" s="22">
        <v>128</v>
      </c>
      <c r="I14" s="21" t="s">
        <v>169692</v>
      </c>
    </row>
    <row r="15" spans="1:9" ht="32" customHeight="1">
      <c r="A15" s="19" t="s">
        <v>169693</v>
      </c>
      <c r="B15" s="20" t="s">
        <v>169694</v>
      </c>
      <c r="C15" s="22">
        <v>33</v>
      </c>
      <c r="D15" s="21" t="s">
        <v>169695</v>
      </c>
      <c r="E15" s="22">
        <v>29</v>
      </c>
      <c r="F15" s="21" t="s">
        <v>169695</v>
      </c>
      <c r="G15" s="22">
        <v>29</v>
      </c>
      <c r="H15" s="22">
        <v>94</v>
      </c>
      <c r="I15" s="21" t="s">
        <v>169696</v>
      </c>
    </row>
    <row r="16" spans="1:9" ht="32" customHeight="1">
      <c r="A16" s="19" t="s">
        <v>169697</v>
      </c>
      <c r="B16" s="20" t="s">
        <v>169698</v>
      </c>
      <c r="C16" s="22">
        <v>79</v>
      </c>
      <c r="D16" s="21" t="s">
        <v>169699</v>
      </c>
      <c r="E16" s="22">
        <v>13</v>
      </c>
      <c r="F16" s="21" t="s">
        <v>169700</v>
      </c>
      <c r="G16" s="22">
        <v>4</v>
      </c>
      <c r="H16" s="22">
        <v>99</v>
      </c>
      <c r="I16" s="21" t="s">
        <v>169701</v>
      </c>
    </row>
    <row r="17" spans="1:9" ht="32" customHeight="1">
      <c r="A17" s="19" t="s">
        <v>169702</v>
      </c>
      <c r="B17" s="20" t="s">
        <v>169703</v>
      </c>
      <c r="C17" s="22">
        <v>59</v>
      </c>
      <c r="D17" s="21" t="s">
        <v>169704</v>
      </c>
      <c r="E17" s="22">
        <v>18</v>
      </c>
      <c r="F17" s="21" t="s">
        <v>169705</v>
      </c>
      <c r="G17" s="22">
        <v>5</v>
      </c>
      <c r="H17" s="22">
        <v>85</v>
      </c>
      <c r="I17" s="21" t="s">
        <v>169706</v>
      </c>
    </row>
    <row r="18" spans="1:9" ht="32" customHeight="1">
      <c r="A18" s="19" t="s">
        <v>169707</v>
      </c>
      <c r="B18" s="20" t="s">
        <v>169708</v>
      </c>
      <c r="C18" s="22">
        <v>32</v>
      </c>
      <c r="D18" s="21" t="s">
        <v>169709</v>
      </c>
      <c r="E18" s="22">
        <v>17</v>
      </c>
      <c r="F18" s="21" t="s">
        <v>169710</v>
      </c>
      <c r="G18" s="22">
        <v>6</v>
      </c>
      <c r="H18" s="22">
        <v>58</v>
      </c>
      <c r="I18" s="21" t="s">
        <v>169711</v>
      </c>
    </row>
    <row r="19" spans="1:9" ht="32" customHeight="1">
      <c r="A19" s="19" t="s">
        <v>169712</v>
      </c>
      <c r="B19" s="20" t="s">
        <v>169713</v>
      </c>
      <c r="C19" s="22">
        <v>3</v>
      </c>
      <c r="D19" s="21" t="s">
        <v>169714</v>
      </c>
      <c r="E19" s="22">
        <v>54</v>
      </c>
      <c r="F19" s="21" t="s">
        <v>169715</v>
      </c>
      <c r="G19" s="22">
        <v>2</v>
      </c>
      <c r="H19" s="22">
        <v>62</v>
      </c>
      <c r="I19" s="21" t="s">
        <v>169716</v>
      </c>
    </row>
    <row r="20" spans="1:9" ht="32" customHeight="1">
      <c r="A20" s="19" t="s">
        <v>169717</v>
      </c>
      <c r="B20" s="20" t="s">
        <v>169718</v>
      </c>
      <c r="C20" s="22">
        <v>11</v>
      </c>
      <c r="D20" s="21" t="s">
        <v>169719</v>
      </c>
      <c r="E20" s="22">
        <v>22</v>
      </c>
      <c r="F20" s="21" t="s">
        <v>169720</v>
      </c>
      <c r="G20" s="22">
        <v>29</v>
      </c>
      <c r="H20" s="22">
        <v>65</v>
      </c>
      <c r="I20" s="21" t="s">
        <v>169721</v>
      </c>
    </row>
    <row r="21" spans="1:9" ht="32" customHeight="1">
      <c r="A21" s="19" t="s">
        <v>169722</v>
      </c>
      <c r="B21" s="20" t="s">
        <v>169723</v>
      </c>
      <c r="C21" s="22">
        <v>50</v>
      </c>
      <c r="D21" s="21" t="s">
        <v>169724</v>
      </c>
      <c r="E21" s="22">
        <v>45</v>
      </c>
      <c r="F21" s="22">
        <v>0</v>
      </c>
      <c r="G21" s="22">
        <v>0</v>
      </c>
      <c r="H21" s="22">
        <v>98</v>
      </c>
      <c r="I21" s="21" t="s">
        <v>169725</v>
      </c>
    </row>
    <row r="22" spans="1:9" ht="32" customHeight="1">
      <c r="A22" s="19" t="s">
        <v>169726</v>
      </c>
      <c r="B22" s="20" t="s">
        <v>169727</v>
      </c>
      <c r="C22" s="22">
        <v>32</v>
      </c>
      <c r="D22" s="21" t="s">
        <v>169727</v>
      </c>
      <c r="E22" s="22">
        <v>32</v>
      </c>
      <c r="F22" s="21" t="s">
        <v>169728</v>
      </c>
      <c r="G22" s="22">
        <v>6</v>
      </c>
      <c r="H22" s="22">
        <v>73</v>
      </c>
      <c r="I22" s="21" t="s">
        <v>169729</v>
      </c>
    </row>
    <row r="23" spans="1:9" ht="32" customHeight="1">
      <c r="A23" s="19" t="s">
        <v>169730</v>
      </c>
      <c r="B23" s="20" t="s">
        <v>169731</v>
      </c>
      <c r="C23" s="22">
        <v>32</v>
      </c>
      <c r="D23" s="21" t="s">
        <v>169732</v>
      </c>
      <c r="E23" s="22">
        <v>36</v>
      </c>
      <c r="F23" s="21" t="s">
        <v>169733</v>
      </c>
      <c r="G23" s="22">
        <v>6</v>
      </c>
      <c r="H23" s="22">
        <v>77</v>
      </c>
      <c r="I23" s="21" t="s">
        <v>169734</v>
      </c>
    </row>
    <row r="24" spans="1:9" ht="32" customHeight="1">
      <c r="A24" s="19" t="s">
        <v>169735</v>
      </c>
      <c r="B24" s="20" t="s">
        <v>169731</v>
      </c>
      <c r="C24" s="22">
        <v>32</v>
      </c>
      <c r="D24" s="21" t="s">
        <v>169732</v>
      </c>
      <c r="E24" s="22">
        <v>36</v>
      </c>
      <c r="F24" s="21" t="s">
        <v>169733</v>
      </c>
      <c r="G24" s="22">
        <v>6</v>
      </c>
      <c r="H24" s="22">
        <v>77</v>
      </c>
      <c r="I24" s="21" t="s">
        <v>169736</v>
      </c>
    </row>
    <row r="25" spans="1:9" ht="32" customHeight="1">
      <c r="A25" s="19" t="s">
        <v>169737</v>
      </c>
      <c r="B25" s="20" t="s">
        <v>169738</v>
      </c>
      <c r="C25" s="22">
        <v>47</v>
      </c>
      <c r="D25" s="21" t="s">
        <v>169739</v>
      </c>
      <c r="E25" s="22">
        <v>56</v>
      </c>
      <c r="F25" s="21" t="s">
        <v>169740</v>
      </c>
      <c r="G25" s="22">
        <v>35</v>
      </c>
      <c r="H25" s="22">
        <v>141</v>
      </c>
      <c r="I25" s="21" t="s">
        <v>169741</v>
      </c>
    </row>
    <row r="26" spans="1:9" ht="32" customHeight="1">
      <c r="A26" s="19" t="s">
        <v>169742</v>
      </c>
      <c r="B26" s="20" t="s">
        <v>169743</v>
      </c>
      <c r="C26" s="22">
        <v>40</v>
      </c>
      <c r="D26" s="21" t="s">
        <v>169744</v>
      </c>
      <c r="E26" s="22">
        <v>35</v>
      </c>
      <c r="F26" s="21" t="s">
        <v>169745</v>
      </c>
      <c r="G26" s="22">
        <v>29</v>
      </c>
      <c r="H26" s="22">
        <v>107</v>
      </c>
      <c r="I26" s="21" t="s">
        <v>169746</v>
      </c>
    </row>
    <row r="27" spans="1:9" ht="32" customHeight="1">
      <c r="A27" s="19" t="s">
        <v>169747</v>
      </c>
      <c r="B27" s="20" t="s">
        <v>169743</v>
      </c>
      <c r="C27" s="22">
        <v>40</v>
      </c>
      <c r="D27" s="21" t="s">
        <v>169744</v>
      </c>
      <c r="E27" s="22">
        <v>35</v>
      </c>
      <c r="F27" s="21" t="s">
        <v>169745</v>
      </c>
      <c r="G27" s="22">
        <v>29</v>
      </c>
      <c r="H27" s="22">
        <v>107</v>
      </c>
      <c r="I27" s="21" t="s">
        <v>169748</v>
      </c>
    </row>
    <row r="28" spans="1:9" ht="32" customHeight="1">
      <c r="A28" s="19" t="s">
        <v>169749</v>
      </c>
      <c r="B28" s="20" t="s">
        <v>169743</v>
      </c>
      <c r="C28" s="22">
        <v>40</v>
      </c>
      <c r="D28" s="21" t="s">
        <v>169744</v>
      </c>
      <c r="E28" s="22">
        <v>35</v>
      </c>
      <c r="F28" s="21" t="s">
        <v>169745</v>
      </c>
      <c r="G28" s="22">
        <v>29</v>
      </c>
      <c r="H28" s="22">
        <v>107</v>
      </c>
      <c r="I28" s="21" t="s">
        <v>169750</v>
      </c>
    </row>
    <row r="29" spans="1:9" ht="32" customHeight="1">
      <c r="A29" s="19" t="s">
        <v>169751</v>
      </c>
      <c r="B29" s="20" t="s">
        <v>169752</v>
      </c>
      <c r="C29" s="22">
        <v>99</v>
      </c>
      <c r="D29" s="21" t="s">
        <v>169753</v>
      </c>
      <c r="E29" s="22">
        <v>59</v>
      </c>
      <c r="F29" s="21" t="s">
        <v>169754</v>
      </c>
      <c r="G29" s="22">
        <v>36</v>
      </c>
      <c r="H29" s="22">
        <v>197</v>
      </c>
      <c r="I29" s="21" t="s">
        <v>169755</v>
      </c>
    </row>
    <row r="30" spans="1:9" ht="32" customHeight="1">
      <c r="A30" s="19" t="s">
        <v>169756</v>
      </c>
      <c r="B30" s="20" t="s">
        <v>169757</v>
      </c>
      <c r="C30" s="22">
        <v>2</v>
      </c>
      <c r="D30" s="21" t="s">
        <v>169758</v>
      </c>
      <c r="E30" s="22">
        <v>71</v>
      </c>
      <c r="F30" s="21" t="s">
        <v>169759</v>
      </c>
      <c r="G30" s="22">
        <v>42</v>
      </c>
      <c r="H30" s="22">
        <v>118</v>
      </c>
      <c r="I30" s="21" t="s">
        <v>169760</v>
      </c>
    </row>
    <row r="31" spans="1:9" ht="32" customHeight="1">
      <c r="A31" s="19" t="s">
        <v>169761</v>
      </c>
      <c r="B31" s="20" t="s">
        <v>169757</v>
      </c>
      <c r="C31" s="22">
        <v>2</v>
      </c>
      <c r="D31" s="21" t="s">
        <v>169758</v>
      </c>
      <c r="E31" s="22">
        <v>71</v>
      </c>
      <c r="F31" s="21" t="s">
        <v>169759</v>
      </c>
      <c r="G31" s="22">
        <v>42</v>
      </c>
      <c r="H31" s="22">
        <v>118</v>
      </c>
      <c r="I31" s="21" t="s">
        <v>169762</v>
      </c>
    </row>
    <row r="32" spans="1:9" ht="32" customHeight="1">
      <c r="A32" s="19" t="s">
        <v>169763</v>
      </c>
      <c r="B32" s="20" t="s">
        <v>169764</v>
      </c>
      <c r="C32" s="22">
        <v>2</v>
      </c>
      <c r="D32" s="21" t="s">
        <v>169765</v>
      </c>
      <c r="E32" s="22">
        <v>30</v>
      </c>
      <c r="F32" s="21" t="s">
        <v>169766</v>
      </c>
      <c r="G32" s="22">
        <v>63</v>
      </c>
      <c r="H32" s="22">
        <v>98</v>
      </c>
      <c r="I32" s="21" t="s">
        <v>169767</v>
      </c>
    </row>
    <row r="33" spans="1:9" ht="32" customHeight="1">
      <c r="A33" s="19" t="s">
        <v>169768</v>
      </c>
      <c r="B33" s="20" t="s">
        <v>169764</v>
      </c>
      <c r="C33" s="22">
        <v>2</v>
      </c>
      <c r="D33" s="21" t="s">
        <v>169765</v>
      </c>
      <c r="E33" s="22">
        <v>30</v>
      </c>
      <c r="F33" s="21" t="s">
        <v>169766</v>
      </c>
      <c r="G33" s="22">
        <v>63</v>
      </c>
      <c r="H33" s="22">
        <v>98</v>
      </c>
      <c r="I33" s="21" t="s">
        <v>169769</v>
      </c>
    </row>
    <row r="34" spans="1:9" ht="32" customHeight="1">
      <c r="A34" s="19" t="s">
        <v>169770</v>
      </c>
      <c r="B34" s="20" t="s">
        <v>169771</v>
      </c>
      <c r="C34" s="22">
        <v>77</v>
      </c>
      <c r="D34" s="21" t="s">
        <v>169772</v>
      </c>
      <c r="E34" s="22">
        <v>9</v>
      </c>
      <c r="F34" s="21" t="s">
        <v>169773</v>
      </c>
      <c r="G34" s="22">
        <v>36</v>
      </c>
      <c r="H34" s="22">
        <v>125</v>
      </c>
      <c r="I34" s="21" t="s">
        <v>169774</v>
      </c>
    </row>
    <row r="35" spans="1:9" ht="32" customHeight="1">
      <c r="A35" s="19" t="s">
        <v>169775</v>
      </c>
      <c r="B35" s="20" t="s">
        <v>169776</v>
      </c>
      <c r="C35" s="22">
        <v>2</v>
      </c>
      <c r="D35" s="21" t="s">
        <v>169777</v>
      </c>
      <c r="E35" s="22">
        <v>77</v>
      </c>
      <c r="F35" s="21" t="s">
        <v>169778</v>
      </c>
      <c r="G35" s="22">
        <v>39</v>
      </c>
      <c r="H35" s="22">
        <v>121</v>
      </c>
      <c r="I35" s="21" t="s">
        <v>169779</v>
      </c>
    </row>
    <row r="36" spans="1:9" ht="32" customHeight="1">
      <c r="A36" s="19" t="s">
        <v>169780</v>
      </c>
      <c r="B36" s="24">
        <v>0</v>
      </c>
      <c r="C36" s="22">
        <v>0</v>
      </c>
      <c r="D36" s="21" t="s">
        <v>169781</v>
      </c>
      <c r="E36" s="22">
        <v>39</v>
      </c>
      <c r="F36" s="21" t="s">
        <v>169782</v>
      </c>
      <c r="G36" s="22">
        <v>10</v>
      </c>
      <c r="H36" s="22">
        <v>52</v>
      </c>
      <c r="I36" s="21" t="s">
        <v>169783</v>
      </c>
    </row>
    <row r="37" spans="1:9" ht="32" customHeight="1">
      <c r="A37" s="19" t="s">
        <v>169784</v>
      </c>
      <c r="B37" s="20" t="s">
        <v>169785</v>
      </c>
      <c r="C37" s="22">
        <v>49</v>
      </c>
      <c r="D37" s="21" t="s">
        <v>169786</v>
      </c>
      <c r="E37" s="22">
        <v>26</v>
      </c>
      <c r="F37" s="21" t="s">
        <v>169787</v>
      </c>
      <c r="G37" s="22">
        <v>42</v>
      </c>
      <c r="H37" s="22">
        <v>120</v>
      </c>
      <c r="I37" s="21" t="s">
        <v>169788</v>
      </c>
    </row>
    <row r="38" spans="1:9" ht="32" customHeight="1">
      <c r="A38" s="19" t="s">
        <v>169789</v>
      </c>
      <c r="B38" s="20" t="s">
        <v>169790</v>
      </c>
      <c r="C38" s="22">
        <v>29</v>
      </c>
      <c r="D38" s="22">
        <v>8</v>
      </c>
      <c r="E38" s="22">
        <v>6</v>
      </c>
      <c r="F38" s="21" t="s">
        <v>169791</v>
      </c>
      <c r="G38" s="22">
        <v>40</v>
      </c>
      <c r="H38" s="22">
        <v>78</v>
      </c>
      <c r="I38" s="21" t="s">
        <v>169792</v>
      </c>
    </row>
    <row r="39" spans="1:9" ht="20" customHeight="1">
      <c r="A39" s="19" t="s">
        <v>169793</v>
      </c>
      <c r="B39" s="20" t="s">
        <v>169794</v>
      </c>
      <c r="C39" s="22">
        <v>59</v>
      </c>
      <c r="D39" s="21" t="s">
        <v>169795</v>
      </c>
      <c r="E39" s="22">
        <v>104</v>
      </c>
      <c r="F39" s="21" t="s">
        <v>169796</v>
      </c>
      <c r="G39" s="22">
        <v>29</v>
      </c>
      <c r="H39" s="22">
        <v>195</v>
      </c>
      <c r="I39" s="21" t="s">
        <v>169797</v>
      </c>
    </row>
    <row r="40" spans="1:9" ht="20" customHeight="1">
      <c r="A40" s="19" t="s">
        <v>169798</v>
      </c>
      <c r="B40" s="20" t="s">
        <v>169799</v>
      </c>
      <c r="C40" s="22">
        <v>58</v>
      </c>
      <c r="D40" s="21" t="s">
        <v>169800</v>
      </c>
      <c r="E40" s="22">
        <v>39</v>
      </c>
      <c r="F40" s="21" t="s">
        <v>169801</v>
      </c>
      <c r="G40" s="22">
        <v>8</v>
      </c>
      <c r="H40" s="22">
        <v>108</v>
      </c>
      <c r="I40" s="21" t="s">
        <v>169802</v>
      </c>
    </row>
    <row r="41" spans="1:9" ht="20" customHeight="1">
      <c r="A41" s="19" t="s">
        <v>169803</v>
      </c>
      <c r="B41" s="20" t="s">
        <v>169804</v>
      </c>
      <c r="C41" s="22">
        <v>47</v>
      </c>
      <c r="D41" s="21" t="s">
        <v>169805</v>
      </c>
      <c r="E41" s="22">
        <v>39</v>
      </c>
      <c r="F41" s="21" t="s">
        <v>169806</v>
      </c>
      <c r="G41" s="22">
        <v>7</v>
      </c>
      <c r="H41" s="22">
        <v>96</v>
      </c>
      <c r="I41" s="21" t="s">
        <v>169807</v>
      </c>
    </row>
    <row r="42" spans="1:9" ht="20" customHeight="1">
      <c r="A42" s="19" t="s">
        <v>169808</v>
      </c>
      <c r="B42" s="20" t="s">
        <v>169809</v>
      </c>
      <c r="C42" s="22">
        <v>20</v>
      </c>
      <c r="D42" s="21" t="s">
        <v>169810</v>
      </c>
      <c r="E42" s="22">
        <v>64</v>
      </c>
      <c r="F42" s="21" t="s">
        <v>169811</v>
      </c>
      <c r="G42" s="22">
        <v>18</v>
      </c>
      <c r="H42" s="22">
        <v>105</v>
      </c>
      <c r="I42" s="21" t="s">
        <v>169812</v>
      </c>
    </row>
    <row r="43" spans="1:9" ht="20" customHeight="1">
      <c r="A43" s="19" t="s">
        <v>169813</v>
      </c>
      <c r="B43" s="20" t="s">
        <v>169814</v>
      </c>
      <c r="C43" s="22">
        <v>11</v>
      </c>
      <c r="D43" s="21" t="s">
        <v>169815</v>
      </c>
      <c r="E43" s="22">
        <v>146</v>
      </c>
      <c r="F43" s="21" t="s">
        <v>169816</v>
      </c>
      <c r="G43" s="22">
        <v>22</v>
      </c>
      <c r="H43" s="22">
        <v>182</v>
      </c>
      <c r="I43" s="21" t="s">
        <v>169817</v>
      </c>
    </row>
    <row r="44" spans="1:9" ht="44" customHeight="1">
      <c r="A44" s="19" t="s">
        <v>169818</v>
      </c>
      <c r="B44" s="20" t="s">
        <v>169819</v>
      </c>
      <c r="C44" s="22">
        <v>22</v>
      </c>
      <c r="D44" s="21" t="s">
        <v>169820</v>
      </c>
      <c r="E44" s="22">
        <v>90</v>
      </c>
      <c r="F44" s="21" t="s">
        <v>169819</v>
      </c>
      <c r="G44" s="22">
        <v>22</v>
      </c>
      <c r="H44" s="22">
        <v>137</v>
      </c>
      <c r="I44" s="21" t="s">
        <v>169821</v>
      </c>
    </row>
    <row r="45" spans="1:9" ht="44" customHeight="1">
      <c r="A45" s="19" t="s">
        <v>169822</v>
      </c>
      <c r="B45" s="20" t="s">
        <v>169823</v>
      </c>
      <c r="C45" s="22">
        <v>39</v>
      </c>
      <c r="D45" s="21" t="s">
        <v>169824</v>
      </c>
      <c r="E45" s="22">
        <v>90</v>
      </c>
      <c r="F45" s="21" t="s">
        <v>169825</v>
      </c>
      <c r="G45" s="22">
        <v>32</v>
      </c>
      <c r="H45" s="22">
        <v>164</v>
      </c>
      <c r="I45" s="21" t="s">
        <v>169826</v>
      </c>
    </row>
    <row r="46" spans="1:9" ht="20" customHeight="1">
      <c r="A46" s="19" t="s">
        <v>169827</v>
      </c>
      <c r="B46" s="20" t="s">
        <v>169828</v>
      </c>
      <c r="C46" s="22">
        <v>49</v>
      </c>
      <c r="D46" s="21" t="s">
        <v>169829</v>
      </c>
      <c r="E46" s="22">
        <v>44</v>
      </c>
      <c r="F46" s="22">
        <v>40</v>
      </c>
      <c r="G46" s="22">
        <v>62</v>
      </c>
      <c r="H46" s="22">
        <v>158</v>
      </c>
      <c r="I46" s="21" t="s">
        <v>169830</v>
      </c>
    </row>
    <row r="47" spans="1:9" ht="20" customHeight="1">
      <c r="A47" s="19" t="s">
        <v>169831</v>
      </c>
      <c r="B47" s="24">
        <v>90</v>
      </c>
      <c r="C47" s="22">
        <v>90</v>
      </c>
      <c r="D47" s="22">
        <v>4</v>
      </c>
      <c r="E47" s="22">
        <v>4</v>
      </c>
      <c r="F47" s="22">
        <v>6</v>
      </c>
      <c r="G47" s="22">
        <v>6</v>
      </c>
      <c r="H47" s="22">
        <v>103</v>
      </c>
      <c r="I47" s="21" t="s">
        <v>169832</v>
      </c>
    </row>
    <row r="48" spans="1:9" ht="20" customHeight="1">
      <c r="A48" s="19" t="s">
        <v>169833</v>
      </c>
      <c r="B48" s="20" t="s">
        <v>169647</v>
      </c>
      <c r="C48" s="22">
        <v>9</v>
      </c>
      <c r="D48" s="21" t="s">
        <v>169834</v>
      </c>
      <c r="E48" s="22">
        <v>59</v>
      </c>
      <c r="F48" s="21" t="s">
        <v>169835</v>
      </c>
      <c r="G48" s="22">
        <v>73</v>
      </c>
      <c r="H48" s="22">
        <v>144</v>
      </c>
      <c r="I48" s="21" t="s">
        <v>169836</v>
      </c>
    </row>
    <row r="49" spans="1:9" ht="20" customHeight="1">
      <c r="A49" s="19" t="s">
        <v>169837</v>
      </c>
      <c r="B49" s="20" t="s">
        <v>169838</v>
      </c>
      <c r="C49" s="22">
        <v>1</v>
      </c>
      <c r="D49" s="21" t="s">
        <v>169839</v>
      </c>
      <c r="E49" s="22">
        <v>50</v>
      </c>
      <c r="F49" s="21" t="s">
        <v>169839</v>
      </c>
      <c r="G49" s="22">
        <v>50</v>
      </c>
      <c r="H49" s="22">
        <v>104</v>
      </c>
      <c r="I49" s="21" t="s">
        <v>169840</v>
      </c>
    </row>
    <row r="50" spans="1:9" ht="32" customHeight="1">
      <c r="A50" s="19" t="s">
        <v>169841</v>
      </c>
      <c r="B50" s="20" t="s">
        <v>169842</v>
      </c>
      <c r="C50" s="22">
        <v>27</v>
      </c>
      <c r="D50" s="21" t="s">
        <v>169688</v>
      </c>
      <c r="E50" s="22">
        <v>29</v>
      </c>
      <c r="F50" s="21" t="s">
        <v>169843</v>
      </c>
      <c r="G50" s="22">
        <v>72</v>
      </c>
      <c r="H50" s="22">
        <v>131</v>
      </c>
      <c r="I50" s="21" t="s">
        <v>169844</v>
      </c>
    </row>
    <row r="51" spans="1:9" ht="32" customHeight="1">
      <c r="A51" s="19" t="s">
        <v>169845</v>
      </c>
      <c r="B51" s="20" t="s">
        <v>169846</v>
      </c>
      <c r="C51" s="22">
        <v>54</v>
      </c>
      <c r="D51" s="22">
        <v>0</v>
      </c>
      <c r="E51" s="22">
        <v>0</v>
      </c>
      <c r="F51" s="21" t="s">
        <v>169847</v>
      </c>
      <c r="G51" s="22">
        <v>79</v>
      </c>
      <c r="H51" s="22">
        <v>136</v>
      </c>
      <c r="I51" s="21" t="s">
        <v>169848</v>
      </c>
    </row>
    <row r="52" spans="1:9" ht="32" customHeight="1">
      <c r="A52" s="19" t="s">
        <v>169849</v>
      </c>
      <c r="B52" s="20" t="s">
        <v>169846</v>
      </c>
      <c r="C52" s="22">
        <v>54</v>
      </c>
      <c r="D52" s="22">
        <v>0</v>
      </c>
      <c r="E52" s="22">
        <v>0</v>
      </c>
      <c r="F52" s="21" t="s">
        <v>169847</v>
      </c>
      <c r="G52" s="22">
        <v>79</v>
      </c>
      <c r="H52" s="22">
        <v>136</v>
      </c>
      <c r="I52" s="21" t="s">
        <v>169850</v>
      </c>
    </row>
    <row r="53" spans="1:9" ht="32" customHeight="1">
      <c r="A53" s="19" t="s">
        <v>169851</v>
      </c>
      <c r="B53" s="20" t="s">
        <v>169852</v>
      </c>
      <c r="C53" s="22">
        <v>40</v>
      </c>
      <c r="D53" s="21" t="s">
        <v>169853</v>
      </c>
      <c r="E53" s="22">
        <v>14</v>
      </c>
      <c r="F53" s="21" t="s">
        <v>169854</v>
      </c>
      <c r="G53" s="22">
        <v>15</v>
      </c>
      <c r="H53" s="22">
        <v>72</v>
      </c>
      <c r="I53" s="21" t="s">
        <v>169855</v>
      </c>
    </row>
    <row r="54" spans="1:9" ht="20" customHeight="1">
      <c r="A54" s="19" t="s">
        <v>169856</v>
      </c>
      <c r="B54" s="20" t="s">
        <v>169857</v>
      </c>
      <c r="C54" s="22">
        <v>13</v>
      </c>
      <c r="D54" s="21" t="s">
        <v>169858</v>
      </c>
      <c r="E54" s="22">
        <v>78</v>
      </c>
      <c r="F54" s="21" t="s">
        <v>169859</v>
      </c>
      <c r="G54" s="22">
        <v>6</v>
      </c>
      <c r="H54" s="22">
        <v>100</v>
      </c>
      <c r="I54" s="21" t="s">
        <v>169860</v>
      </c>
    </row>
    <row r="55" spans="1:9" ht="32" customHeight="1">
      <c r="A55" s="19" t="s">
        <v>169861</v>
      </c>
      <c r="B55" s="20" t="s">
        <v>169862</v>
      </c>
      <c r="C55" s="22">
        <v>5</v>
      </c>
      <c r="D55" s="21" t="s">
        <v>169863</v>
      </c>
      <c r="E55" s="22">
        <v>59</v>
      </c>
      <c r="F55" s="21" t="s">
        <v>169864</v>
      </c>
      <c r="G55" s="22">
        <v>41</v>
      </c>
      <c r="H55" s="22">
        <v>108</v>
      </c>
      <c r="I55" s="21" t="s">
        <v>169865</v>
      </c>
    </row>
    <row r="56" spans="1:9" ht="32" customHeight="1">
      <c r="A56" s="19" t="s">
        <v>169866</v>
      </c>
      <c r="B56" s="20" t="s">
        <v>169867</v>
      </c>
      <c r="C56" s="22">
        <v>26</v>
      </c>
      <c r="D56" s="21" t="s">
        <v>169868</v>
      </c>
      <c r="E56" s="22">
        <v>89</v>
      </c>
      <c r="F56" s="21" t="s">
        <v>169867</v>
      </c>
      <c r="G56" s="22">
        <v>26</v>
      </c>
      <c r="H56" s="22">
        <v>144</v>
      </c>
      <c r="I56" s="21" t="s">
        <v>169869</v>
      </c>
    </row>
    <row r="57" spans="1:9" ht="32" customHeight="1">
      <c r="A57" s="19" t="s">
        <v>169870</v>
      </c>
      <c r="B57" s="24">
        <v>15</v>
      </c>
      <c r="C57" s="22">
        <v>12</v>
      </c>
      <c r="D57" s="22">
        <v>60</v>
      </c>
      <c r="E57" s="22">
        <v>48</v>
      </c>
      <c r="F57" s="22">
        <v>25</v>
      </c>
      <c r="G57" s="22">
        <v>20</v>
      </c>
      <c r="H57" s="22">
        <v>83</v>
      </c>
      <c r="I57" s="21" t="s">
        <v>169871</v>
      </c>
    </row>
    <row r="58" spans="1:9" ht="32" customHeight="1">
      <c r="A58" s="19" t="s">
        <v>169872</v>
      </c>
      <c r="B58" s="20" t="s">
        <v>169873</v>
      </c>
      <c r="C58" s="22">
        <v>23</v>
      </c>
      <c r="D58" s="21" t="s">
        <v>169874</v>
      </c>
      <c r="E58" s="22">
        <v>42</v>
      </c>
      <c r="F58" s="21" t="s">
        <v>169875</v>
      </c>
      <c r="G58" s="22">
        <v>28</v>
      </c>
      <c r="H58" s="22">
        <v>96</v>
      </c>
      <c r="I58" s="21" t="s">
        <v>169876</v>
      </c>
    </row>
    <row r="59" spans="1:9" ht="32" customHeight="1">
      <c r="A59" s="19" t="s">
        <v>169877</v>
      </c>
      <c r="B59" s="20" t="s">
        <v>169878</v>
      </c>
      <c r="C59" s="22">
        <v>17</v>
      </c>
      <c r="D59" s="21" t="s">
        <v>169879</v>
      </c>
      <c r="E59" s="22">
        <v>42</v>
      </c>
      <c r="F59" s="21" t="s">
        <v>169880</v>
      </c>
      <c r="G59" s="22">
        <v>14</v>
      </c>
      <c r="H59" s="22">
        <v>76</v>
      </c>
      <c r="I59" s="21" t="s">
        <v>169881</v>
      </c>
    </row>
    <row r="60" spans="1:9" ht="32" customHeight="1">
      <c r="A60" s="19" t="s">
        <v>169882</v>
      </c>
      <c r="B60" s="20" t="s">
        <v>169883</v>
      </c>
      <c r="C60" s="22">
        <v>52</v>
      </c>
      <c r="D60" s="21" t="s">
        <v>169884</v>
      </c>
      <c r="E60" s="22">
        <v>92</v>
      </c>
      <c r="F60" s="21" t="s">
        <v>169885</v>
      </c>
      <c r="G60" s="22">
        <v>28</v>
      </c>
      <c r="H60" s="22">
        <v>175</v>
      </c>
      <c r="I60" s="21" t="s">
        <v>169886</v>
      </c>
    </row>
    <row r="61" spans="1:9" ht="32" customHeight="1">
      <c r="A61" s="19" t="s">
        <v>169887</v>
      </c>
      <c r="B61" s="20" t="s">
        <v>169888</v>
      </c>
      <c r="C61" s="22">
        <v>77</v>
      </c>
      <c r="D61" s="21" t="s">
        <v>169889</v>
      </c>
      <c r="E61" s="22">
        <v>17</v>
      </c>
      <c r="F61" s="21" t="s">
        <v>169890</v>
      </c>
      <c r="G61" s="22">
        <v>32</v>
      </c>
      <c r="H61" s="22">
        <v>129</v>
      </c>
      <c r="I61" s="21" t="s">
        <v>169891</v>
      </c>
    </row>
    <row r="62" spans="1:9" ht="32" customHeight="1">
      <c r="A62" s="19" t="s">
        <v>169892</v>
      </c>
      <c r="B62" s="20" t="s">
        <v>169893</v>
      </c>
      <c r="C62" s="22">
        <v>7</v>
      </c>
      <c r="D62" s="21" t="s">
        <v>169894</v>
      </c>
      <c r="E62" s="22">
        <v>106</v>
      </c>
      <c r="F62" s="21" t="s">
        <v>169895</v>
      </c>
      <c r="G62" s="22">
        <v>16</v>
      </c>
      <c r="H62" s="22">
        <v>132</v>
      </c>
      <c r="I62" s="21" t="s">
        <v>169896</v>
      </c>
    </row>
    <row r="63" spans="1:9" ht="32" customHeight="1">
      <c r="A63" s="19" t="s">
        <v>169897</v>
      </c>
      <c r="B63" s="20" t="s">
        <v>169898</v>
      </c>
      <c r="C63" s="22">
        <v>37</v>
      </c>
      <c r="D63" s="39">
        <v>21875</v>
      </c>
      <c r="E63" s="22">
        <v>28</v>
      </c>
      <c r="F63" s="21" t="s">
        <v>169899</v>
      </c>
      <c r="G63" s="22">
        <v>63</v>
      </c>
      <c r="H63" s="22">
        <v>131</v>
      </c>
      <c r="I63" s="21" t="s">
        <v>169900</v>
      </c>
    </row>
    <row r="64" spans="1:9" ht="32" customHeight="1">
      <c r="A64" s="19" t="s">
        <v>169901</v>
      </c>
      <c r="B64" s="20" t="s">
        <v>169902</v>
      </c>
      <c r="C64" s="22">
        <v>9</v>
      </c>
      <c r="D64" s="21" t="s">
        <v>169903</v>
      </c>
      <c r="E64" s="22">
        <v>131</v>
      </c>
      <c r="F64" s="21" t="s">
        <v>169904</v>
      </c>
      <c r="G64" s="22">
        <v>34</v>
      </c>
      <c r="H64" s="22">
        <v>177</v>
      </c>
      <c r="I64" s="21" t="s">
        <v>169905</v>
      </c>
    </row>
    <row r="65" spans="1:9" ht="32" customHeight="1">
      <c r="A65" s="19" t="s">
        <v>169906</v>
      </c>
      <c r="B65" s="20" t="s">
        <v>169907</v>
      </c>
      <c r="C65" s="22">
        <v>61</v>
      </c>
      <c r="D65" s="21" t="s">
        <v>169908</v>
      </c>
      <c r="E65" s="22">
        <v>55</v>
      </c>
      <c r="F65" s="21" t="s">
        <v>169909</v>
      </c>
      <c r="G65" s="22">
        <v>16</v>
      </c>
      <c r="H65" s="22">
        <v>135</v>
      </c>
      <c r="I65" s="21" t="s">
        <v>169910</v>
      </c>
    </row>
    <row r="66" spans="1:9" ht="32" customHeight="1">
      <c r="A66" s="19" t="s">
        <v>169911</v>
      </c>
      <c r="B66" s="20" t="s">
        <v>169912</v>
      </c>
      <c r="C66" s="22">
        <v>82</v>
      </c>
      <c r="D66" s="22">
        <v>0</v>
      </c>
      <c r="E66" s="22">
        <v>0</v>
      </c>
      <c r="F66" s="21" t="s">
        <v>169913</v>
      </c>
      <c r="G66" s="22">
        <v>2</v>
      </c>
      <c r="H66" s="22">
        <v>87</v>
      </c>
      <c r="I66" s="21" t="s">
        <v>169914</v>
      </c>
    </row>
    <row r="67" spans="1:9" ht="32" customHeight="1">
      <c r="A67" s="19" t="s">
        <v>169915</v>
      </c>
      <c r="B67" s="20" t="s">
        <v>169916</v>
      </c>
      <c r="C67" s="22">
        <v>84</v>
      </c>
      <c r="D67" s="21" t="s">
        <v>169917</v>
      </c>
      <c r="E67" s="22">
        <v>7</v>
      </c>
      <c r="F67" s="21" t="s">
        <v>169918</v>
      </c>
      <c r="G67" s="22">
        <v>48</v>
      </c>
      <c r="H67" s="22">
        <v>142</v>
      </c>
      <c r="I67" s="21" t="s">
        <v>169919</v>
      </c>
    </row>
    <row r="68" spans="1:9" ht="32" customHeight="1">
      <c r="A68" s="19" t="s">
        <v>169920</v>
      </c>
      <c r="B68" s="20" t="s">
        <v>169921</v>
      </c>
      <c r="C68" s="22">
        <v>2</v>
      </c>
      <c r="D68" s="21" t="s">
        <v>169922</v>
      </c>
      <c r="E68" s="22">
        <v>164</v>
      </c>
      <c r="F68" s="21" t="s">
        <v>169923</v>
      </c>
      <c r="G68" s="22">
        <v>5</v>
      </c>
      <c r="H68" s="22">
        <v>174</v>
      </c>
      <c r="I68" s="21" t="s">
        <v>169924</v>
      </c>
    </row>
    <row r="69" spans="1:9" ht="20" customHeight="1">
      <c r="A69" s="19" t="s">
        <v>169925</v>
      </c>
      <c r="B69" s="20" t="s">
        <v>169926</v>
      </c>
      <c r="C69" s="22">
        <v>4</v>
      </c>
      <c r="D69" s="22">
        <v>50</v>
      </c>
      <c r="E69" s="22">
        <v>56</v>
      </c>
      <c r="F69" s="21" t="s">
        <v>169927</v>
      </c>
      <c r="G69" s="22">
        <v>52</v>
      </c>
      <c r="H69" s="22">
        <v>115</v>
      </c>
      <c r="I69" s="21" t="s">
        <v>169928</v>
      </c>
    </row>
    <row r="70" spans="1:9" ht="20" customHeight="1">
      <c r="A70" s="19" t="s">
        <v>169929</v>
      </c>
      <c r="B70" s="20" t="s">
        <v>169930</v>
      </c>
      <c r="C70" s="22">
        <v>6</v>
      </c>
      <c r="D70" s="21" t="s">
        <v>169931</v>
      </c>
      <c r="E70" s="22">
        <v>45</v>
      </c>
      <c r="F70" s="21" t="s">
        <v>169932</v>
      </c>
      <c r="G70" s="22">
        <v>70</v>
      </c>
      <c r="H70" s="22">
        <v>124</v>
      </c>
      <c r="I70" s="21" t="s">
        <v>169933</v>
      </c>
    </row>
    <row r="71" spans="1:9" ht="32" customHeight="1">
      <c r="A71" s="19" t="s">
        <v>169934</v>
      </c>
      <c r="B71" s="24">
        <v>0</v>
      </c>
      <c r="C71" s="22">
        <v>0</v>
      </c>
      <c r="D71" s="21" t="s">
        <v>169935</v>
      </c>
      <c r="E71" s="22">
        <v>140</v>
      </c>
      <c r="F71" s="21" t="s">
        <v>169936</v>
      </c>
      <c r="G71" s="22">
        <v>8</v>
      </c>
      <c r="H71" s="22">
        <v>151</v>
      </c>
      <c r="I71" s="21" t="s">
        <v>169937</v>
      </c>
    </row>
    <row r="72" spans="1:9" ht="32" customHeight="1">
      <c r="A72" s="19" t="s">
        <v>169938</v>
      </c>
      <c r="B72" s="20" t="s">
        <v>169939</v>
      </c>
      <c r="C72" s="22">
        <v>4</v>
      </c>
      <c r="D72" s="21" t="s">
        <v>169940</v>
      </c>
      <c r="E72" s="22">
        <v>130</v>
      </c>
      <c r="F72" s="22">
        <v>0</v>
      </c>
      <c r="G72" s="22">
        <v>0</v>
      </c>
      <c r="H72" s="22">
        <v>137</v>
      </c>
      <c r="I72" s="21" t="s">
        <v>169941</v>
      </c>
    </row>
    <row r="73" spans="1:9" ht="20" customHeight="1">
      <c r="A73" s="19" t="s">
        <v>169942</v>
      </c>
      <c r="B73" s="20" t="s">
        <v>169943</v>
      </c>
      <c r="C73" s="22">
        <v>69</v>
      </c>
      <c r="D73" s="21" t="s">
        <v>169944</v>
      </c>
      <c r="E73" s="22">
        <v>35</v>
      </c>
      <c r="F73" s="21" t="s">
        <v>169945</v>
      </c>
      <c r="G73" s="22">
        <v>8</v>
      </c>
      <c r="H73" s="22">
        <v>115</v>
      </c>
      <c r="I73" s="21" t="s">
        <v>169946</v>
      </c>
    </row>
    <row r="74" spans="1:9" ht="20" customHeight="1">
      <c r="A74" s="19" t="s">
        <v>169947</v>
      </c>
      <c r="B74" s="20" t="s">
        <v>169948</v>
      </c>
      <c r="C74" s="22">
        <v>46</v>
      </c>
      <c r="D74" s="21" t="s">
        <v>169949</v>
      </c>
      <c r="E74" s="22">
        <v>20</v>
      </c>
      <c r="F74" s="21" t="s">
        <v>169950</v>
      </c>
      <c r="G74" s="22">
        <v>37</v>
      </c>
      <c r="H74" s="22">
        <v>106</v>
      </c>
      <c r="I74" s="21" t="s">
        <v>169951</v>
      </c>
    </row>
    <row r="75" spans="1:9" ht="20" customHeight="1">
      <c r="A75" s="19" t="s">
        <v>169952</v>
      </c>
      <c r="B75" s="20" t="s">
        <v>169953</v>
      </c>
      <c r="C75" s="22">
        <v>59</v>
      </c>
      <c r="D75" s="21" t="s">
        <v>169954</v>
      </c>
      <c r="E75" s="22">
        <v>69</v>
      </c>
      <c r="F75" s="21" t="s">
        <v>169955</v>
      </c>
      <c r="G75" s="22">
        <v>39</v>
      </c>
      <c r="H75" s="22">
        <v>170</v>
      </c>
      <c r="I75" s="21" t="s">
        <v>169956</v>
      </c>
    </row>
    <row r="76" spans="1:9" ht="20" customHeight="1">
      <c r="A76" s="19" t="s">
        <v>169957</v>
      </c>
      <c r="B76" s="20" t="s">
        <v>169958</v>
      </c>
      <c r="C76" s="22">
        <v>43</v>
      </c>
      <c r="D76" s="21" t="s">
        <v>169959</v>
      </c>
      <c r="E76" s="22">
        <v>11</v>
      </c>
      <c r="F76" s="21" t="s">
        <v>169960</v>
      </c>
      <c r="G76" s="22">
        <v>50</v>
      </c>
      <c r="H76" s="22">
        <v>107</v>
      </c>
      <c r="I76" s="21" t="s">
        <v>169961</v>
      </c>
    </row>
    <row r="77" spans="1:9" ht="32" customHeight="1">
      <c r="A77" s="19" t="s">
        <v>169962</v>
      </c>
      <c r="B77" s="24">
        <v>80</v>
      </c>
      <c r="C77" s="22">
        <v>56</v>
      </c>
      <c r="D77" s="22">
        <v>0</v>
      </c>
      <c r="E77" s="22">
        <v>0</v>
      </c>
      <c r="F77" s="22">
        <v>20</v>
      </c>
      <c r="G77" s="22">
        <v>14</v>
      </c>
      <c r="H77" s="22">
        <v>73</v>
      </c>
      <c r="I77" s="21" t="s">
        <v>169963</v>
      </c>
    </row>
    <row r="78" spans="1:9" ht="32" customHeight="1">
      <c r="A78" s="19" t="s">
        <v>169964</v>
      </c>
      <c r="B78" s="20" t="s">
        <v>169965</v>
      </c>
      <c r="C78" s="22">
        <v>95</v>
      </c>
      <c r="D78" s="21" t="s">
        <v>169966</v>
      </c>
      <c r="E78" s="22">
        <v>14</v>
      </c>
      <c r="F78" s="21" t="s">
        <v>169967</v>
      </c>
      <c r="G78" s="22">
        <v>53</v>
      </c>
      <c r="H78" s="22">
        <v>165</v>
      </c>
      <c r="I78" s="21" t="s">
        <v>169968</v>
      </c>
    </row>
    <row r="79" spans="1:9" ht="20" customHeight="1">
      <c r="A79" s="19" t="s">
        <v>169969</v>
      </c>
      <c r="B79" s="20" t="s">
        <v>169970</v>
      </c>
      <c r="C79" s="22">
        <v>8</v>
      </c>
      <c r="D79" s="21" t="s">
        <v>169971</v>
      </c>
      <c r="E79" s="22">
        <v>172</v>
      </c>
      <c r="F79" s="21" t="s">
        <v>169972</v>
      </c>
      <c r="G79" s="22">
        <v>16</v>
      </c>
      <c r="H79" s="22">
        <v>199</v>
      </c>
      <c r="I79" s="21" t="s">
        <v>169973</v>
      </c>
    </row>
    <row r="80" spans="1:9" ht="32" customHeight="1">
      <c r="A80" s="19" t="s">
        <v>169974</v>
      </c>
      <c r="B80" s="20" t="s">
        <v>169975</v>
      </c>
      <c r="C80" s="22">
        <v>37</v>
      </c>
      <c r="D80" s="21" t="s">
        <v>169976</v>
      </c>
      <c r="E80" s="22">
        <v>54</v>
      </c>
      <c r="F80" s="22">
        <v>0</v>
      </c>
      <c r="G80" s="22">
        <v>0</v>
      </c>
      <c r="H80" s="22">
        <v>94</v>
      </c>
      <c r="I80" s="21" t="s">
        <v>169977</v>
      </c>
    </row>
    <row r="81" spans="1:9" ht="32" customHeight="1">
      <c r="A81" s="19" t="s">
        <v>169978</v>
      </c>
      <c r="B81" s="20" t="s">
        <v>169979</v>
      </c>
      <c r="C81" s="22">
        <v>46</v>
      </c>
      <c r="D81" s="21" t="s">
        <v>169980</v>
      </c>
      <c r="E81" s="22">
        <v>54</v>
      </c>
      <c r="F81" s="21" t="s">
        <v>169862</v>
      </c>
      <c r="G81" s="22">
        <v>5</v>
      </c>
      <c r="H81" s="22">
        <v>108</v>
      </c>
      <c r="I81" s="21" t="s">
        <v>169981</v>
      </c>
    </row>
    <row r="82" spans="1:9" ht="32" customHeight="1">
      <c r="A82" s="19" t="s">
        <v>169982</v>
      </c>
      <c r="B82" s="20" t="s">
        <v>169979</v>
      </c>
      <c r="C82" s="22">
        <v>46</v>
      </c>
      <c r="D82" s="21" t="s">
        <v>169980</v>
      </c>
      <c r="E82" s="22">
        <v>54</v>
      </c>
      <c r="F82" s="21" t="s">
        <v>169862</v>
      </c>
      <c r="G82" s="22">
        <v>5</v>
      </c>
      <c r="H82" s="22">
        <v>108</v>
      </c>
      <c r="I82" s="21" t="s">
        <v>169983</v>
      </c>
    </row>
    <row r="83" spans="1:9" ht="32" customHeight="1">
      <c r="A83" s="19" t="s">
        <v>169984</v>
      </c>
      <c r="B83" s="20" t="s">
        <v>169985</v>
      </c>
      <c r="C83" s="22">
        <v>41</v>
      </c>
      <c r="D83" s="22">
        <v>0</v>
      </c>
      <c r="E83" s="22">
        <v>0</v>
      </c>
      <c r="F83" s="21" t="s">
        <v>169986</v>
      </c>
      <c r="G83" s="22">
        <v>12</v>
      </c>
      <c r="H83" s="22">
        <v>56</v>
      </c>
      <c r="I83" s="21" t="s">
        <v>169987</v>
      </c>
    </row>
    <row r="84" spans="1:9" ht="32" customHeight="1">
      <c r="A84" s="19" t="s">
        <v>169988</v>
      </c>
      <c r="B84" s="20" t="s">
        <v>169985</v>
      </c>
      <c r="C84" s="22">
        <v>41</v>
      </c>
      <c r="D84" s="22">
        <v>0</v>
      </c>
      <c r="E84" s="22">
        <v>0</v>
      </c>
      <c r="F84" s="21" t="s">
        <v>169986</v>
      </c>
      <c r="G84" s="22">
        <v>12</v>
      </c>
      <c r="H84" s="22">
        <v>56</v>
      </c>
      <c r="I84" s="21" t="s">
        <v>169989</v>
      </c>
    </row>
    <row r="85" spans="1:9" ht="32" customHeight="1">
      <c r="A85" s="19" t="s">
        <v>169990</v>
      </c>
      <c r="B85" s="20" t="s">
        <v>169991</v>
      </c>
      <c r="C85" s="22">
        <v>4</v>
      </c>
      <c r="D85" s="21" t="s">
        <v>169992</v>
      </c>
      <c r="E85" s="22">
        <v>123</v>
      </c>
      <c r="F85" s="21" t="s">
        <v>169993</v>
      </c>
      <c r="G85" s="22">
        <v>5</v>
      </c>
      <c r="H85" s="22">
        <v>135</v>
      </c>
      <c r="I85" s="21" t="s">
        <v>169994</v>
      </c>
    </row>
    <row r="86" spans="1:9" ht="32" customHeight="1">
      <c r="A86" s="19" t="s">
        <v>169995</v>
      </c>
      <c r="B86" s="20" t="s">
        <v>169996</v>
      </c>
      <c r="C86" s="22">
        <v>2</v>
      </c>
      <c r="D86" s="21" t="s">
        <v>169997</v>
      </c>
      <c r="E86" s="22">
        <v>187</v>
      </c>
      <c r="F86" s="21" t="s">
        <v>169998</v>
      </c>
      <c r="G86" s="22">
        <v>1</v>
      </c>
      <c r="H86" s="22">
        <v>193</v>
      </c>
      <c r="I86" s="21" t="s">
        <v>169999</v>
      </c>
    </row>
    <row r="87" spans="1:9" ht="32" customHeight="1">
      <c r="A87" s="19" t="s">
        <v>170000</v>
      </c>
      <c r="B87" s="20" t="s">
        <v>170001</v>
      </c>
      <c r="C87" s="22">
        <v>29</v>
      </c>
      <c r="D87" s="21" t="s">
        <v>170002</v>
      </c>
      <c r="E87" s="22">
        <v>33</v>
      </c>
      <c r="F87" s="21" t="s">
        <v>170003</v>
      </c>
      <c r="G87" s="22">
        <v>17</v>
      </c>
      <c r="H87" s="22">
        <v>82</v>
      </c>
      <c r="I87" s="21" t="s">
        <v>170004</v>
      </c>
    </row>
    <row r="88" spans="1:9" ht="32" customHeight="1">
      <c r="A88" s="19" t="s">
        <v>170005</v>
      </c>
      <c r="B88" s="20" t="s">
        <v>170006</v>
      </c>
      <c r="C88" s="22">
        <v>39</v>
      </c>
      <c r="D88" s="21" t="s">
        <v>170007</v>
      </c>
      <c r="E88" s="22">
        <v>113</v>
      </c>
      <c r="F88" s="21" t="s">
        <v>170008</v>
      </c>
      <c r="G88" s="22">
        <v>1</v>
      </c>
      <c r="H88" s="22">
        <v>156</v>
      </c>
      <c r="I88" s="21" t="s">
        <v>170009</v>
      </c>
    </row>
    <row r="89" spans="1:9" ht="32" customHeight="1">
      <c r="A89" s="19" t="s">
        <v>170010</v>
      </c>
      <c r="B89" s="20" t="s">
        <v>170011</v>
      </c>
      <c r="C89" s="22">
        <v>66</v>
      </c>
      <c r="D89" s="22">
        <v>0</v>
      </c>
      <c r="E89" s="22">
        <v>0</v>
      </c>
      <c r="F89" s="21" t="s">
        <v>170012</v>
      </c>
      <c r="G89" s="22">
        <v>5</v>
      </c>
      <c r="H89" s="22">
        <v>74</v>
      </c>
      <c r="I89" s="21" t="s">
        <v>170013</v>
      </c>
    </row>
    <row r="90" spans="1:9" ht="32" customHeight="1">
      <c r="A90" s="19" t="s">
        <v>170014</v>
      </c>
      <c r="B90" s="20" t="s">
        <v>170015</v>
      </c>
      <c r="C90" s="22">
        <v>41</v>
      </c>
      <c r="D90" s="21" t="s">
        <v>170016</v>
      </c>
      <c r="E90" s="22">
        <v>40</v>
      </c>
      <c r="F90" s="21" t="s">
        <v>170017</v>
      </c>
      <c r="G90" s="22">
        <v>22</v>
      </c>
      <c r="H90" s="22">
        <v>106</v>
      </c>
      <c r="I90" s="21" t="s">
        <v>170018</v>
      </c>
    </row>
    <row r="91" spans="1:9" ht="32" customHeight="1">
      <c r="A91" s="19" t="s">
        <v>170019</v>
      </c>
      <c r="B91" s="20" t="s">
        <v>170015</v>
      </c>
      <c r="C91" s="22">
        <v>41</v>
      </c>
      <c r="D91" s="21" t="s">
        <v>170016</v>
      </c>
      <c r="E91" s="22">
        <v>40</v>
      </c>
      <c r="F91" s="21" t="s">
        <v>170017</v>
      </c>
      <c r="G91" s="22">
        <v>22</v>
      </c>
      <c r="H91" s="22">
        <v>106</v>
      </c>
      <c r="I91" s="21" t="s">
        <v>170020</v>
      </c>
    </row>
    <row r="92" spans="1:9" ht="32" customHeight="1">
      <c r="A92" s="19" t="s">
        <v>170021</v>
      </c>
      <c r="B92" s="20" t="s">
        <v>170022</v>
      </c>
      <c r="C92" s="22">
        <v>40</v>
      </c>
      <c r="D92" s="22">
        <v>0</v>
      </c>
      <c r="E92" s="22">
        <v>0</v>
      </c>
      <c r="F92" s="21" t="s">
        <v>170023</v>
      </c>
      <c r="G92" s="22">
        <v>27</v>
      </c>
      <c r="H92" s="22">
        <v>70</v>
      </c>
      <c r="I92" s="21" t="s">
        <v>170024</v>
      </c>
    </row>
    <row r="93" spans="1:9" ht="32" customHeight="1">
      <c r="A93" s="19" t="s">
        <v>170025</v>
      </c>
      <c r="B93" s="20" t="s">
        <v>170022</v>
      </c>
      <c r="C93" s="22">
        <v>40</v>
      </c>
      <c r="D93" s="22">
        <v>0</v>
      </c>
      <c r="E93" s="22">
        <v>0</v>
      </c>
      <c r="F93" s="21" t="s">
        <v>170023</v>
      </c>
      <c r="G93" s="22">
        <v>27</v>
      </c>
      <c r="H93" s="22">
        <v>70</v>
      </c>
      <c r="I93" s="21" t="s">
        <v>170026</v>
      </c>
    </row>
    <row r="94" spans="1:9" ht="32" customHeight="1">
      <c r="A94" s="19" t="s">
        <v>170027</v>
      </c>
      <c r="B94" s="20" t="s">
        <v>170028</v>
      </c>
      <c r="C94" s="22">
        <v>39</v>
      </c>
      <c r="D94" s="22">
        <v>0</v>
      </c>
      <c r="E94" s="22">
        <v>0</v>
      </c>
      <c r="F94" s="21" t="s">
        <v>170029</v>
      </c>
      <c r="G94" s="22">
        <v>42</v>
      </c>
      <c r="H94" s="22">
        <v>84</v>
      </c>
      <c r="I94" s="21" t="s">
        <v>170030</v>
      </c>
    </row>
    <row r="95" spans="1:9" ht="32" customHeight="1">
      <c r="A95" s="19" t="s">
        <v>170031</v>
      </c>
      <c r="B95" s="20" t="s">
        <v>170028</v>
      </c>
      <c r="C95" s="22">
        <v>39</v>
      </c>
      <c r="D95" s="22">
        <v>0</v>
      </c>
      <c r="E95" s="22">
        <v>0</v>
      </c>
      <c r="F95" s="21" t="s">
        <v>170029</v>
      </c>
      <c r="G95" s="22">
        <v>42</v>
      </c>
      <c r="H95" s="22">
        <v>84</v>
      </c>
      <c r="I95" s="21" t="s">
        <v>170032</v>
      </c>
    </row>
    <row r="96" spans="1:9" ht="32" customHeight="1">
      <c r="A96" s="19" t="s">
        <v>170033</v>
      </c>
      <c r="B96" s="20" t="s">
        <v>14613</v>
      </c>
      <c r="C96" s="22">
        <v>39</v>
      </c>
      <c r="D96" s="22">
        <v>50</v>
      </c>
      <c r="E96" s="22">
        <v>52</v>
      </c>
      <c r="F96" s="21" t="s">
        <v>14588</v>
      </c>
      <c r="G96" s="22">
        <v>13</v>
      </c>
      <c r="H96" s="22">
        <v>107</v>
      </c>
      <c r="I96" s="21" t="s">
        <v>170034</v>
      </c>
    </row>
    <row r="97" spans="1:9" ht="32" customHeight="1">
      <c r="A97" s="19" t="s">
        <v>170035</v>
      </c>
      <c r="B97" s="20" t="s">
        <v>14613</v>
      </c>
      <c r="C97" s="22">
        <v>39</v>
      </c>
      <c r="D97" s="22">
        <v>50</v>
      </c>
      <c r="E97" s="22">
        <v>52</v>
      </c>
      <c r="F97" s="21" t="s">
        <v>14588</v>
      </c>
      <c r="G97" s="22">
        <v>13</v>
      </c>
      <c r="H97" s="22">
        <v>107</v>
      </c>
      <c r="I97" s="21" t="s">
        <v>170036</v>
      </c>
    </row>
    <row r="98" spans="1:9" ht="20" customHeight="1">
      <c r="A98" s="19" t="s">
        <v>170037</v>
      </c>
      <c r="B98" s="20" t="s">
        <v>170038</v>
      </c>
      <c r="C98" s="22">
        <v>49</v>
      </c>
      <c r="D98" s="21" t="s">
        <v>170039</v>
      </c>
      <c r="E98" s="22">
        <v>43</v>
      </c>
      <c r="F98" s="21" t="s">
        <v>170040</v>
      </c>
      <c r="G98" s="22">
        <v>11</v>
      </c>
      <c r="H98" s="22">
        <v>106</v>
      </c>
      <c r="I98" s="21" t="s">
        <v>170041</v>
      </c>
    </row>
    <row r="99" spans="1:9" ht="32" customHeight="1">
      <c r="A99" s="19" t="s">
        <v>170042</v>
      </c>
      <c r="B99" s="20" t="s">
        <v>170043</v>
      </c>
      <c r="C99" s="22">
        <v>44</v>
      </c>
      <c r="D99" s="21" t="s">
        <v>170044</v>
      </c>
      <c r="E99" s="22">
        <v>7</v>
      </c>
      <c r="F99" s="21" t="s">
        <v>170045</v>
      </c>
      <c r="G99" s="22">
        <v>10</v>
      </c>
      <c r="H99" s="22">
        <v>64</v>
      </c>
      <c r="I99" s="21" t="s">
        <v>170046</v>
      </c>
    </row>
    <row r="100" spans="1:9" ht="32" customHeight="1">
      <c r="A100" s="19" t="s">
        <v>170047</v>
      </c>
      <c r="B100" s="20" t="s">
        <v>170048</v>
      </c>
      <c r="C100" s="22">
        <v>15</v>
      </c>
      <c r="D100" s="21" t="s">
        <v>170049</v>
      </c>
      <c r="E100" s="22">
        <v>28</v>
      </c>
      <c r="F100" s="21" t="s">
        <v>170050</v>
      </c>
      <c r="G100" s="22">
        <v>14</v>
      </c>
      <c r="H100" s="22">
        <v>60</v>
      </c>
      <c r="I100" s="21" t="s">
        <v>170051</v>
      </c>
    </row>
    <row r="101" spans="1:9" ht="32" customHeight="1">
      <c r="A101" s="19" t="s">
        <v>170052</v>
      </c>
      <c r="B101" s="20" t="s">
        <v>170053</v>
      </c>
      <c r="C101" s="22">
        <v>54</v>
      </c>
      <c r="D101" s="21" t="s">
        <v>170054</v>
      </c>
      <c r="E101" s="22">
        <v>8</v>
      </c>
      <c r="F101" s="21" t="s">
        <v>170055</v>
      </c>
      <c r="G101" s="22">
        <v>12</v>
      </c>
      <c r="H101" s="22">
        <v>77</v>
      </c>
      <c r="I101" s="21" t="s">
        <v>170056</v>
      </c>
    </row>
    <row r="102" spans="1:9" ht="32" customHeight="1">
      <c r="A102" s="19" t="s">
        <v>170057</v>
      </c>
      <c r="B102" s="20" t="s">
        <v>170058</v>
      </c>
      <c r="C102" s="22">
        <v>68</v>
      </c>
      <c r="D102" s="21" t="s">
        <v>170059</v>
      </c>
      <c r="E102" s="22">
        <v>8</v>
      </c>
      <c r="F102" s="21" t="s">
        <v>170060</v>
      </c>
      <c r="G102" s="22">
        <v>14</v>
      </c>
      <c r="H102" s="22">
        <v>93</v>
      </c>
      <c r="I102" s="21" t="s">
        <v>170061</v>
      </c>
    </row>
    <row r="103" spans="1:9" ht="20" customHeight="1">
      <c r="A103" s="19" t="s">
        <v>170062</v>
      </c>
      <c r="B103" s="20" t="s">
        <v>170063</v>
      </c>
      <c r="C103" s="22">
        <v>47</v>
      </c>
      <c r="D103" s="21" t="s">
        <v>170064</v>
      </c>
      <c r="E103" s="22">
        <v>18</v>
      </c>
      <c r="F103" s="21" t="s">
        <v>170065</v>
      </c>
      <c r="G103" s="22">
        <v>13</v>
      </c>
      <c r="H103" s="22">
        <v>81</v>
      </c>
      <c r="I103" s="21" t="s">
        <v>170066</v>
      </c>
    </row>
    <row r="104" spans="1:9" ht="20" customHeight="1">
      <c r="A104" s="19" t="s">
        <v>170067</v>
      </c>
      <c r="B104" s="24">
        <v>0</v>
      </c>
      <c r="C104" s="22">
        <v>0</v>
      </c>
      <c r="D104" s="22">
        <v>100</v>
      </c>
      <c r="E104" s="22">
        <v>80</v>
      </c>
      <c r="F104" s="22">
        <v>0</v>
      </c>
      <c r="G104" s="22">
        <v>0</v>
      </c>
      <c r="H104" s="22">
        <v>83</v>
      </c>
      <c r="I104" s="21" t="s">
        <v>170068</v>
      </c>
    </row>
    <row r="105" spans="1:9" ht="20" customHeight="1">
      <c r="A105" s="19" t="s">
        <v>170069</v>
      </c>
      <c r="B105" s="20" t="s">
        <v>170070</v>
      </c>
      <c r="C105" s="22">
        <v>4</v>
      </c>
      <c r="D105" s="21" t="s">
        <v>170071</v>
      </c>
      <c r="E105" s="22">
        <v>117</v>
      </c>
      <c r="F105" s="21" t="s">
        <v>170072</v>
      </c>
      <c r="G105" s="22">
        <v>2</v>
      </c>
      <c r="H105" s="22">
        <v>126</v>
      </c>
      <c r="I105" s="21" t="s">
        <v>170073</v>
      </c>
    </row>
    <row r="106" spans="1:9" ht="32" customHeight="1">
      <c r="A106" s="19" t="s">
        <v>170074</v>
      </c>
      <c r="B106" s="20" t="s">
        <v>170075</v>
      </c>
      <c r="C106" s="22">
        <v>129</v>
      </c>
      <c r="D106" s="21" t="s">
        <v>170076</v>
      </c>
      <c r="E106" s="22">
        <v>23</v>
      </c>
      <c r="F106" s="21" t="s">
        <v>170077</v>
      </c>
      <c r="G106" s="22">
        <v>40</v>
      </c>
      <c r="H106" s="22">
        <v>195</v>
      </c>
      <c r="I106" s="21" t="s">
        <v>170078</v>
      </c>
    </row>
    <row r="107" spans="1:9" ht="32" customHeight="1">
      <c r="A107" s="19" t="s">
        <v>170079</v>
      </c>
      <c r="B107" s="20" t="s">
        <v>170080</v>
      </c>
      <c r="C107" s="22">
        <v>4</v>
      </c>
      <c r="D107" s="21" t="s">
        <v>170081</v>
      </c>
      <c r="E107" s="22">
        <v>65</v>
      </c>
      <c r="F107" s="22">
        <v>0</v>
      </c>
      <c r="G107" s="22">
        <v>0</v>
      </c>
      <c r="H107" s="22">
        <v>72</v>
      </c>
      <c r="I107" s="21" t="s">
        <v>170082</v>
      </c>
    </row>
    <row r="108" spans="1:9" ht="32" customHeight="1">
      <c r="A108" s="19" t="s">
        <v>170083</v>
      </c>
      <c r="B108" s="20" t="s">
        <v>170084</v>
      </c>
      <c r="C108" s="22">
        <v>37</v>
      </c>
      <c r="D108" s="21" t="s">
        <v>170085</v>
      </c>
      <c r="E108" s="22">
        <v>17</v>
      </c>
      <c r="F108" s="21" t="s">
        <v>169926</v>
      </c>
      <c r="G108" s="22">
        <v>2</v>
      </c>
      <c r="H108" s="22">
        <v>59</v>
      </c>
      <c r="I108" s="21" t="s">
        <v>170086</v>
      </c>
    </row>
    <row r="109" spans="1:9" ht="32" customHeight="1">
      <c r="A109" s="19" t="s">
        <v>170087</v>
      </c>
      <c r="B109" s="20" t="s">
        <v>170088</v>
      </c>
      <c r="C109" s="22">
        <v>51</v>
      </c>
      <c r="D109" s="22">
        <v>0</v>
      </c>
      <c r="E109" s="22">
        <v>0</v>
      </c>
      <c r="F109" s="21" t="s">
        <v>170089</v>
      </c>
      <c r="G109" s="22">
        <v>3</v>
      </c>
      <c r="H109" s="22">
        <v>57</v>
      </c>
      <c r="I109" s="21" t="s">
        <v>170090</v>
      </c>
    </row>
    <row r="110" spans="1:9" ht="32" customHeight="1">
      <c r="A110" s="19" t="s">
        <v>170091</v>
      </c>
      <c r="B110" s="20" t="s">
        <v>170092</v>
      </c>
      <c r="C110" s="22">
        <v>12</v>
      </c>
      <c r="D110" s="21" t="s">
        <v>170093</v>
      </c>
      <c r="E110" s="22">
        <v>102</v>
      </c>
      <c r="F110" s="22">
        <v>0</v>
      </c>
      <c r="G110" s="22">
        <v>0</v>
      </c>
      <c r="H110" s="22">
        <v>117</v>
      </c>
      <c r="I110" s="21" t="s">
        <v>170094</v>
      </c>
    </row>
    <row r="111" spans="1:9" ht="32" customHeight="1">
      <c r="A111" s="19" t="s">
        <v>170095</v>
      </c>
      <c r="B111" s="20" t="s">
        <v>170096</v>
      </c>
      <c r="C111" s="22">
        <v>79</v>
      </c>
      <c r="D111" s="21" t="s">
        <v>170097</v>
      </c>
      <c r="E111" s="22">
        <v>48</v>
      </c>
      <c r="F111" s="21" t="s">
        <v>170098</v>
      </c>
      <c r="G111" s="22">
        <v>9</v>
      </c>
      <c r="H111" s="22">
        <v>139</v>
      </c>
      <c r="I111" s="21" t="s">
        <v>170099</v>
      </c>
    </row>
    <row r="112" spans="1:9" ht="32" customHeight="1">
      <c r="A112" s="19" t="s">
        <v>170100</v>
      </c>
      <c r="B112" s="40">
        <v>84375</v>
      </c>
      <c r="C112" s="22">
        <v>81</v>
      </c>
      <c r="D112" s="22">
        <v>0</v>
      </c>
      <c r="E112" s="22">
        <v>0</v>
      </c>
      <c r="F112" s="39">
        <v>15625</v>
      </c>
      <c r="G112" s="22">
        <v>15</v>
      </c>
      <c r="H112" s="22">
        <v>99</v>
      </c>
      <c r="I112" s="21" t="s">
        <v>170101</v>
      </c>
    </row>
    <row r="113" spans="1:9" ht="32" customHeight="1">
      <c r="A113" s="19" t="s">
        <v>170102</v>
      </c>
      <c r="B113" s="20" t="s">
        <v>169862</v>
      </c>
      <c r="C113" s="22">
        <v>3</v>
      </c>
      <c r="D113" s="21" t="s">
        <v>170103</v>
      </c>
      <c r="E113" s="22">
        <v>60</v>
      </c>
      <c r="F113" s="22">
        <v>0</v>
      </c>
      <c r="G113" s="22">
        <v>0</v>
      </c>
      <c r="H113" s="22">
        <v>66</v>
      </c>
      <c r="I113" s="21" t="s">
        <v>170104</v>
      </c>
    </row>
    <row r="114" spans="1:9" ht="32" customHeight="1">
      <c r="A114" s="19" t="s">
        <v>170105</v>
      </c>
      <c r="B114" s="20" t="s">
        <v>169898</v>
      </c>
      <c r="C114" s="22">
        <v>37</v>
      </c>
      <c r="D114" s="21" t="s">
        <v>170106</v>
      </c>
      <c r="E114" s="22">
        <v>88</v>
      </c>
      <c r="F114" s="21" t="s">
        <v>170107</v>
      </c>
      <c r="G114" s="22">
        <v>3</v>
      </c>
      <c r="H114" s="22">
        <v>131</v>
      </c>
      <c r="I114" s="21" t="s">
        <v>170108</v>
      </c>
    </row>
    <row r="115" spans="1:9" ht="32" customHeight="1">
      <c r="A115" s="19" t="s">
        <v>170109</v>
      </c>
      <c r="B115" s="20" t="s">
        <v>170110</v>
      </c>
      <c r="C115" s="22">
        <v>80</v>
      </c>
      <c r="D115" s="21" t="s">
        <v>170111</v>
      </c>
      <c r="E115" s="22">
        <v>254</v>
      </c>
      <c r="F115" s="21" t="s">
        <v>170112</v>
      </c>
      <c r="G115" s="22">
        <v>14</v>
      </c>
      <c r="H115" s="22">
        <v>351</v>
      </c>
      <c r="I115" s="21" t="s">
        <v>170113</v>
      </c>
    </row>
    <row r="116" spans="1:9" ht="32" customHeight="1">
      <c r="A116" s="19" t="s">
        <v>170114</v>
      </c>
      <c r="B116" s="20" t="s">
        <v>170115</v>
      </c>
      <c r="C116" s="22">
        <v>17</v>
      </c>
      <c r="D116" s="21" t="s">
        <v>170116</v>
      </c>
      <c r="E116" s="22">
        <v>99</v>
      </c>
      <c r="F116" s="21" t="s">
        <v>170117</v>
      </c>
      <c r="G116" s="22">
        <v>71</v>
      </c>
      <c r="H116" s="22">
        <v>190</v>
      </c>
      <c r="I116" s="21" t="s">
        <v>170118</v>
      </c>
    </row>
    <row r="117" spans="1:9" ht="32" customHeight="1">
      <c r="A117" s="19" t="s">
        <v>170119</v>
      </c>
      <c r="B117" s="20" t="s">
        <v>170120</v>
      </c>
      <c r="C117" s="22">
        <v>2</v>
      </c>
      <c r="D117" s="21" t="s">
        <v>170121</v>
      </c>
      <c r="E117" s="22">
        <v>92</v>
      </c>
      <c r="F117" s="21" t="s">
        <v>170122</v>
      </c>
      <c r="G117" s="22">
        <v>7</v>
      </c>
      <c r="H117" s="22">
        <v>104</v>
      </c>
      <c r="I117" s="21" t="s">
        <v>170123</v>
      </c>
    </row>
    <row r="118" spans="1:9" ht="32" customHeight="1">
      <c r="A118" s="19" t="s">
        <v>170124</v>
      </c>
      <c r="B118" s="20" t="s">
        <v>169705</v>
      </c>
      <c r="C118" s="22">
        <v>5</v>
      </c>
      <c r="D118" s="21" t="s">
        <v>170125</v>
      </c>
      <c r="E118" s="22">
        <v>76</v>
      </c>
      <c r="F118" s="21" t="s">
        <v>170126</v>
      </c>
      <c r="G118" s="22">
        <v>1</v>
      </c>
      <c r="H118" s="22">
        <v>85</v>
      </c>
      <c r="I118" s="21" t="s">
        <v>170127</v>
      </c>
    </row>
    <row r="119" spans="1:9" ht="32" customHeight="1">
      <c r="A119" s="19" t="s">
        <v>170128</v>
      </c>
      <c r="B119" s="20" t="s">
        <v>170129</v>
      </c>
      <c r="C119" s="22">
        <v>8</v>
      </c>
      <c r="D119" s="21" t="s">
        <v>170130</v>
      </c>
      <c r="E119" s="22">
        <v>76</v>
      </c>
      <c r="F119" s="22">
        <v>30</v>
      </c>
      <c r="G119" s="22">
        <v>36</v>
      </c>
      <c r="H119" s="22">
        <v>123</v>
      </c>
      <c r="I119" s="21" t="s">
        <v>170131</v>
      </c>
    </row>
    <row r="120" spans="1:9" ht="32" customHeight="1">
      <c r="A120" s="19" t="s">
        <v>170132</v>
      </c>
      <c r="B120" s="20" t="s">
        <v>170133</v>
      </c>
      <c r="C120" s="22">
        <v>8</v>
      </c>
      <c r="D120" s="21" t="s">
        <v>170134</v>
      </c>
      <c r="E120" s="22">
        <v>86</v>
      </c>
      <c r="F120" s="21" t="s">
        <v>170135</v>
      </c>
      <c r="G120" s="22">
        <v>35</v>
      </c>
      <c r="H120" s="22">
        <v>132</v>
      </c>
      <c r="I120" s="21" t="s">
        <v>170136</v>
      </c>
    </row>
    <row r="121" spans="1:9" ht="32" customHeight="1">
      <c r="A121" s="19" t="s">
        <v>170137</v>
      </c>
      <c r="B121" s="20" t="s">
        <v>170138</v>
      </c>
      <c r="C121" s="22">
        <v>2</v>
      </c>
      <c r="D121" s="21" t="s">
        <v>170139</v>
      </c>
      <c r="E121" s="22">
        <v>154</v>
      </c>
      <c r="F121" s="21" t="s">
        <v>170140</v>
      </c>
      <c r="G121" s="22">
        <v>5</v>
      </c>
      <c r="H121" s="22">
        <v>164</v>
      </c>
      <c r="I121" s="21" t="s">
        <v>170141</v>
      </c>
    </row>
    <row r="122" spans="1:9" ht="44" customHeight="1">
      <c r="A122" s="19" t="s">
        <v>170142</v>
      </c>
      <c r="B122" s="20" t="s">
        <v>14613</v>
      </c>
      <c r="C122" s="22">
        <v>27</v>
      </c>
      <c r="D122" s="21" t="s">
        <v>170143</v>
      </c>
      <c r="E122" s="22">
        <v>22</v>
      </c>
      <c r="F122" s="21" t="s">
        <v>170144</v>
      </c>
      <c r="G122" s="22">
        <v>23</v>
      </c>
      <c r="H122" s="22">
        <v>75</v>
      </c>
      <c r="I122" s="21" t="s">
        <v>170145</v>
      </c>
    </row>
    <row r="123" spans="1:9" ht="44" customHeight="1">
      <c r="A123" s="19" t="s">
        <v>170146</v>
      </c>
      <c r="B123" s="24">
        <v>0</v>
      </c>
      <c r="C123" s="22">
        <v>0</v>
      </c>
      <c r="D123" s="21" t="s">
        <v>170147</v>
      </c>
      <c r="E123" s="22">
        <v>93</v>
      </c>
      <c r="F123" s="21" t="s">
        <v>170148</v>
      </c>
      <c r="G123" s="22">
        <v>36</v>
      </c>
      <c r="H123" s="22">
        <v>132</v>
      </c>
      <c r="I123" s="21" t="s">
        <v>170149</v>
      </c>
    </row>
    <row r="124" spans="1:9" ht="32" customHeight="1">
      <c r="A124" s="19" t="s">
        <v>170150</v>
      </c>
      <c r="B124" s="20" t="s">
        <v>170151</v>
      </c>
      <c r="C124" s="22">
        <v>1</v>
      </c>
      <c r="D124" s="21" t="s">
        <v>170152</v>
      </c>
      <c r="E124" s="22">
        <v>85</v>
      </c>
      <c r="F124" s="22">
        <v>0</v>
      </c>
      <c r="G124" s="22">
        <v>0</v>
      </c>
      <c r="H124" s="22">
        <v>89</v>
      </c>
      <c r="I124" s="21" t="s">
        <v>170153</v>
      </c>
    </row>
    <row r="125" spans="1:9" ht="32" customHeight="1">
      <c r="A125" s="19" t="s">
        <v>170154</v>
      </c>
      <c r="B125" s="20" t="s">
        <v>170155</v>
      </c>
      <c r="C125" s="22">
        <v>15</v>
      </c>
      <c r="D125" s="21" t="s">
        <v>170156</v>
      </c>
      <c r="E125" s="22">
        <v>55</v>
      </c>
      <c r="F125" s="21" t="s">
        <v>169873</v>
      </c>
      <c r="G125" s="22">
        <v>23</v>
      </c>
      <c r="H125" s="22">
        <v>96</v>
      </c>
      <c r="I125" s="21" t="s">
        <v>170157</v>
      </c>
    </row>
    <row r="126" spans="1:9" ht="32" customHeight="1">
      <c r="A126" s="19" t="s">
        <v>170158</v>
      </c>
      <c r="B126" s="24">
        <v>0</v>
      </c>
      <c r="C126" s="22">
        <v>0</v>
      </c>
      <c r="D126" s="21" t="s">
        <v>170159</v>
      </c>
      <c r="E126" s="22">
        <v>83</v>
      </c>
      <c r="F126" s="21" t="s">
        <v>170160</v>
      </c>
      <c r="G126" s="22">
        <v>10</v>
      </c>
      <c r="H126" s="22">
        <v>96</v>
      </c>
      <c r="I126" s="21" t="s">
        <v>170161</v>
      </c>
    </row>
    <row r="127" spans="1:9" ht="32" customHeight="1">
      <c r="A127" s="19" t="s">
        <v>170162</v>
      </c>
      <c r="B127" s="20" t="s">
        <v>170163</v>
      </c>
      <c r="C127" s="22">
        <v>54</v>
      </c>
      <c r="D127" s="21" t="s">
        <v>170164</v>
      </c>
      <c r="E127" s="22">
        <v>22</v>
      </c>
      <c r="F127" s="21" t="s">
        <v>170165</v>
      </c>
      <c r="G127" s="22">
        <v>18</v>
      </c>
      <c r="H127" s="22">
        <v>97</v>
      </c>
      <c r="I127" s="21" t="s">
        <v>170166</v>
      </c>
    </row>
    <row r="128" spans="1:9" ht="32" customHeight="1">
      <c r="A128" s="19" t="s">
        <v>170167</v>
      </c>
      <c r="B128" s="20" t="s">
        <v>170168</v>
      </c>
      <c r="C128" s="22">
        <v>80</v>
      </c>
      <c r="D128" s="21" t="s">
        <v>170017</v>
      </c>
      <c r="E128" s="22">
        <v>22</v>
      </c>
      <c r="F128" s="21" t="s">
        <v>170169</v>
      </c>
      <c r="G128" s="22">
        <v>1</v>
      </c>
      <c r="H128" s="22">
        <v>106</v>
      </c>
      <c r="I128" s="21" t="s">
        <v>170170</v>
      </c>
    </row>
    <row r="129" spans="1:9" ht="32" customHeight="1">
      <c r="A129" s="19" t="s">
        <v>170171</v>
      </c>
      <c r="B129" s="20" t="s">
        <v>170172</v>
      </c>
      <c r="C129" s="22">
        <v>17</v>
      </c>
      <c r="D129" s="21" t="s">
        <v>170173</v>
      </c>
      <c r="E129" s="22">
        <v>43</v>
      </c>
      <c r="F129" s="21" t="s">
        <v>169862</v>
      </c>
      <c r="G129" s="22">
        <v>3</v>
      </c>
      <c r="H129" s="22">
        <v>66</v>
      </c>
      <c r="I129" s="21" t="s">
        <v>170174</v>
      </c>
    </row>
    <row r="130" spans="1:9" ht="32" customHeight="1">
      <c r="A130" s="19" t="s">
        <v>170175</v>
      </c>
      <c r="B130" s="20" t="s">
        <v>170176</v>
      </c>
      <c r="C130" s="22">
        <v>102</v>
      </c>
      <c r="D130" s="21" t="s">
        <v>170177</v>
      </c>
      <c r="E130" s="22">
        <v>45</v>
      </c>
      <c r="F130" s="21" t="s">
        <v>170178</v>
      </c>
      <c r="G130" s="22">
        <v>17</v>
      </c>
      <c r="H130" s="22">
        <v>167</v>
      </c>
      <c r="I130" s="21" t="s">
        <v>170179</v>
      </c>
    </row>
    <row r="131" spans="1:9" ht="32" customHeight="1">
      <c r="A131" s="19" t="s">
        <v>170180</v>
      </c>
      <c r="B131" s="20" t="s">
        <v>170181</v>
      </c>
      <c r="C131" s="22">
        <v>52</v>
      </c>
      <c r="D131" s="21" t="s">
        <v>170182</v>
      </c>
      <c r="E131" s="22">
        <v>76</v>
      </c>
      <c r="F131" s="21" t="s">
        <v>170183</v>
      </c>
      <c r="G131" s="22">
        <v>10</v>
      </c>
      <c r="H131" s="22">
        <v>141</v>
      </c>
      <c r="I131" s="21" t="s">
        <v>170184</v>
      </c>
    </row>
    <row r="132" spans="1:9" ht="32" customHeight="1">
      <c r="A132" s="19" t="s">
        <v>170185</v>
      </c>
      <c r="B132" s="20" t="s">
        <v>170186</v>
      </c>
      <c r="C132" s="22">
        <v>81</v>
      </c>
      <c r="D132" s="21" t="s">
        <v>170187</v>
      </c>
      <c r="E132" s="22">
        <v>29</v>
      </c>
      <c r="F132" s="21" t="s">
        <v>170188</v>
      </c>
      <c r="G132" s="22">
        <v>32</v>
      </c>
      <c r="H132" s="22">
        <v>145</v>
      </c>
      <c r="I132" s="21" t="s">
        <v>170189</v>
      </c>
    </row>
    <row r="133" spans="1:9" ht="32" customHeight="1">
      <c r="A133" s="19" t="s">
        <v>170190</v>
      </c>
      <c r="B133" s="20" t="s">
        <v>170191</v>
      </c>
      <c r="C133" s="22">
        <v>34</v>
      </c>
      <c r="D133" s="22">
        <v>0</v>
      </c>
      <c r="E133" s="22">
        <v>0</v>
      </c>
      <c r="F133" s="21" t="s">
        <v>170192</v>
      </c>
      <c r="G133" s="22">
        <v>31</v>
      </c>
      <c r="H133" s="22">
        <v>68</v>
      </c>
      <c r="I133" s="21" t="s">
        <v>170193</v>
      </c>
    </row>
    <row r="134" spans="1:9" ht="32" customHeight="1">
      <c r="A134" s="19" t="s">
        <v>170194</v>
      </c>
      <c r="B134" s="20" t="s">
        <v>170195</v>
      </c>
      <c r="C134" s="22">
        <v>39</v>
      </c>
      <c r="D134" s="21" t="s">
        <v>170196</v>
      </c>
      <c r="E134" s="22">
        <v>103</v>
      </c>
      <c r="F134" s="21" t="s">
        <v>170197</v>
      </c>
      <c r="G134" s="22">
        <v>40</v>
      </c>
      <c r="H134" s="22">
        <v>185</v>
      </c>
      <c r="I134" s="21" t="s">
        <v>170198</v>
      </c>
    </row>
    <row r="135" spans="1:9" ht="32" customHeight="1">
      <c r="A135" s="19" t="s">
        <v>170199</v>
      </c>
      <c r="B135" s="20" t="s">
        <v>170200</v>
      </c>
      <c r="C135" s="22">
        <v>41</v>
      </c>
      <c r="D135" s="21" t="s">
        <v>170201</v>
      </c>
      <c r="E135" s="22">
        <v>111</v>
      </c>
      <c r="F135" s="21" t="s">
        <v>170200</v>
      </c>
      <c r="G135" s="22">
        <v>41</v>
      </c>
      <c r="H135" s="22">
        <v>196</v>
      </c>
      <c r="I135" s="21" t="s">
        <v>170202</v>
      </c>
    </row>
    <row r="136" spans="1:9" ht="32" customHeight="1">
      <c r="A136" s="19" t="s">
        <v>170203</v>
      </c>
      <c r="B136" s="20" t="s">
        <v>170204</v>
      </c>
      <c r="C136" s="22">
        <v>1</v>
      </c>
      <c r="D136" s="21" t="s">
        <v>170205</v>
      </c>
      <c r="E136" s="22">
        <v>92</v>
      </c>
      <c r="F136" s="21" t="s">
        <v>170204</v>
      </c>
      <c r="G136" s="22">
        <v>1</v>
      </c>
      <c r="H136" s="22">
        <v>97</v>
      </c>
      <c r="I136" s="21" t="s">
        <v>170206</v>
      </c>
    </row>
    <row r="137" spans="1:9" ht="32" customHeight="1">
      <c r="A137" s="19" t="s">
        <v>170207</v>
      </c>
      <c r="B137" s="20" t="s">
        <v>170208</v>
      </c>
      <c r="C137" s="22">
        <v>1</v>
      </c>
      <c r="D137" s="21" t="s">
        <v>170209</v>
      </c>
      <c r="E137" s="22">
        <v>93</v>
      </c>
      <c r="F137" s="21" t="s">
        <v>170210</v>
      </c>
      <c r="G137" s="22">
        <v>3</v>
      </c>
      <c r="H137" s="22">
        <v>100</v>
      </c>
      <c r="I137" s="21" t="s">
        <v>170211</v>
      </c>
    </row>
    <row r="138" spans="1:9" ht="32" customHeight="1">
      <c r="A138" s="19" t="s">
        <v>170212</v>
      </c>
      <c r="B138" s="20" t="s">
        <v>170213</v>
      </c>
      <c r="C138" s="22">
        <v>29</v>
      </c>
      <c r="D138" s="21" t="s">
        <v>170214</v>
      </c>
      <c r="E138" s="22">
        <v>70</v>
      </c>
      <c r="F138" s="22">
        <v>25</v>
      </c>
      <c r="G138" s="22">
        <v>33</v>
      </c>
      <c r="H138" s="22">
        <v>135</v>
      </c>
      <c r="I138" s="21" t="s">
        <v>170215</v>
      </c>
    </row>
    <row r="139" spans="1:9" ht="32" customHeight="1">
      <c r="A139" s="19" t="s">
        <v>170216</v>
      </c>
      <c r="B139" s="20" t="s">
        <v>170217</v>
      </c>
      <c r="C139" s="22">
        <v>5</v>
      </c>
      <c r="D139" s="21" t="s">
        <v>170218</v>
      </c>
      <c r="E139" s="22">
        <v>132</v>
      </c>
      <c r="F139" s="21" t="s">
        <v>170219</v>
      </c>
      <c r="G139" s="22">
        <v>18</v>
      </c>
      <c r="H139" s="22">
        <v>158</v>
      </c>
      <c r="I139" s="21" t="s">
        <v>170220</v>
      </c>
    </row>
    <row r="140" spans="1:9" ht="32" customHeight="1">
      <c r="A140" s="19" t="s">
        <v>170221</v>
      </c>
      <c r="B140" s="20" t="s">
        <v>170222</v>
      </c>
      <c r="C140" s="22">
        <v>2</v>
      </c>
      <c r="D140" s="21" t="s">
        <v>170223</v>
      </c>
      <c r="E140" s="22">
        <v>125</v>
      </c>
      <c r="F140" s="22">
        <v>0</v>
      </c>
      <c r="G140" s="22">
        <v>0</v>
      </c>
      <c r="H140" s="22">
        <v>130</v>
      </c>
      <c r="I140" s="21" t="s">
        <v>170224</v>
      </c>
    </row>
    <row r="141" spans="1:9" ht="32" customHeight="1">
      <c r="A141" s="19" t="s">
        <v>170225</v>
      </c>
      <c r="B141" s="20" t="s">
        <v>170226</v>
      </c>
      <c r="C141" s="22">
        <v>46</v>
      </c>
      <c r="D141" s="21" t="s">
        <v>170227</v>
      </c>
      <c r="E141" s="22">
        <v>64</v>
      </c>
      <c r="F141" s="21" t="s">
        <v>170065</v>
      </c>
      <c r="G141" s="22">
        <v>22</v>
      </c>
      <c r="H141" s="22">
        <v>135</v>
      </c>
      <c r="I141" s="21" t="s">
        <v>170228</v>
      </c>
    </row>
    <row r="142" spans="1:9" ht="32" customHeight="1">
      <c r="A142" s="19" t="s">
        <v>170229</v>
      </c>
      <c r="B142" s="20" t="s">
        <v>169985</v>
      </c>
      <c r="C142" s="22">
        <v>41</v>
      </c>
      <c r="D142" s="21" t="s">
        <v>169986</v>
      </c>
      <c r="E142" s="22">
        <v>12</v>
      </c>
      <c r="F142" s="22">
        <v>0</v>
      </c>
      <c r="G142" s="22">
        <v>0</v>
      </c>
      <c r="H142" s="22">
        <v>56</v>
      </c>
      <c r="I142" s="21" t="s">
        <v>170230</v>
      </c>
    </row>
    <row r="143" spans="1:9" ht="32" customHeight="1">
      <c r="A143" s="19" t="s">
        <v>170231</v>
      </c>
      <c r="B143" s="20" t="s">
        <v>170232</v>
      </c>
      <c r="C143" s="22">
        <v>1</v>
      </c>
      <c r="D143" s="21" t="s">
        <v>170233</v>
      </c>
      <c r="E143" s="22">
        <v>105</v>
      </c>
      <c r="F143" s="21" t="s">
        <v>170234</v>
      </c>
      <c r="G143" s="22">
        <v>2</v>
      </c>
      <c r="H143" s="22">
        <v>111</v>
      </c>
      <c r="I143" s="21" t="s">
        <v>170235</v>
      </c>
    </row>
    <row r="144" spans="1:9" ht="32" customHeight="1">
      <c r="A144" s="19" t="s">
        <v>170236</v>
      </c>
      <c r="B144" s="20" t="s">
        <v>170237</v>
      </c>
      <c r="C144" s="22">
        <v>23</v>
      </c>
      <c r="D144" s="21" t="s">
        <v>169662</v>
      </c>
      <c r="E144" s="22">
        <v>16</v>
      </c>
      <c r="F144" s="21" t="s">
        <v>170238</v>
      </c>
      <c r="G144" s="22">
        <v>31</v>
      </c>
      <c r="H144" s="22">
        <v>73</v>
      </c>
      <c r="I144" s="21" t="s">
        <v>170239</v>
      </c>
    </row>
    <row r="145" spans="1:9" ht="32" customHeight="1">
      <c r="A145" s="19" t="s">
        <v>170240</v>
      </c>
      <c r="B145" s="24">
        <v>0</v>
      </c>
      <c r="C145" s="22">
        <v>0</v>
      </c>
      <c r="D145" s="21" t="s">
        <v>170241</v>
      </c>
      <c r="E145" s="22">
        <v>100</v>
      </c>
      <c r="F145" s="21" t="s">
        <v>170242</v>
      </c>
      <c r="G145" s="22">
        <v>9</v>
      </c>
      <c r="H145" s="22">
        <v>112</v>
      </c>
      <c r="I145" s="21" t="s">
        <v>170243</v>
      </c>
    </row>
    <row r="146" spans="1:9" ht="32" customHeight="1">
      <c r="A146" s="19" t="s">
        <v>170244</v>
      </c>
      <c r="B146" s="20" t="s">
        <v>170245</v>
      </c>
      <c r="C146" s="22">
        <v>18</v>
      </c>
      <c r="D146" s="21" t="s">
        <v>170246</v>
      </c>
      <c r="E146" s="22">
        <v>131</v>
      </c>
      <c r="F146" s="21" t="s">
        <v>170247</v>
      </c>
      <c r="G146" s="22">
        <v>28</v>
      </c>
      <c r="H146" s="22">
        <v>180</v>
      </c>
      <c r="I146" s="21" t="s">
        <v>170248</v>
      </c>
    </row>
    <row r="147" spans="1:9" ht="32" customHeight="1">
      <c r="A147" s="19" t="s">
        <v>170249</v>
      </c>
      <c r="B147" s="20" t="s">
        <v>170250</v>
      </c>
      <c r="C147" s="22">
        <v>29</v>
      </c>
      <c r="D147" s="21" t="s">
        <v>170251</v>
      </c>
      <c r="E147" s="22">
        <v>53</v>
      </c>
      <c r="F147" s="21" t="s">
        <v>170252</v>
      </c>
      <c r="G147" s="22">
        <v>5</v>
      </c>
      <c r="H147" s="22">
        <v>90</v>
      </c>
      <c r="I147" s="21" t="s">
        <v>170253</v>
      </c>
    </row>
    <row r="148" spans="1:9" ht="32" customHeight="1">
      <c r="A148" s="19" t="s">
        <v>170254</v>
      </c>
      <c r="B148" s="24">
        <v>0</v>
      </c>
      <c r="C148" s="22">
        <v>0</v>
      </c>
      <c r="D148" s="22">
        <v>100</v>
      </c>
      <c r="E148" s="22">
        <v>196</v>
      </c>
      <c r="F148" s="22">
        <v>0</v>
      </c>
      <c r="G148" s="22">
        <v>0</v>
      </c>
      <c r="H148" s="22">
        <v>199</v>
      </c>
      <c r="I148" s="21" t="s">
        <v>170255</v>
      </c>
    </row>
    <row r="149" spans="1:9" ht="32" customHeight="1">
      <c r="A149" s="19" t="s">
        <v>170256</v>
      </c>
      <c r="B149" s="24">
        <v>20</v>
      </c>
      <c r="C149" s="22">
        <v>25</v>
      </c>
      <c r="D149" s="21" t="s">
        <v>162767</v>
      </c>
      <c r="E149" s="22">
        <v>96</v>
      </c>
      <c r="F149" s="21" t="s">
        <v>163259</v>
      </c>
      <c r="G149" s="22">
        <v>4</v>
      </c>
      <c r="H149" s="22">
        <v>128</v>
      </c>
      <c r="I149" s="21" t="s">
        <v>170257</v>
      </c>
    </row>
    <row r="150" spans="1:9" ht="32" customHeight="1">
      <c r="A150" s="19" t="s">
        <v>170258</v>
      </c>
      <c r="B150" s="20" t="s">
        <v>170259</v>
      </c>
      <c r="C150" s="22">
        <v>24</v>
      </c>
      <c r="D150" s="21" t="s">
        <v>170260</v>
      </c>
      <c r="E150" s="22">
        <v>65</v>
      </c>
      <c r="F150" s="21" t="s">
        <v>170261</v>
      </c>
      <c r="G150" s="22">
        <v>18</v>
      </c>
      <c r="H150" s="22">
        <v>110</v>
      </c>
      <c r="I150" s="21" t="s">
        <v>170262</v>
      </c>
    </row>
    <row r="151" spans="1:9" ht="32" customHeight="1">
      <c r="A151" s="19" t="s">
        <v>170263</v>
      </c>
      <c r="B151" s="20" t="s">
        <v>170264</v>
      </c>
      <c r="C151" s="22">
        <v>42</v>
      </c>
      <c r="D151" s="21" t="s">
        <v>170265</v>
      </c>
      <c r="E151" s="22">
        <v>4</v>
      </c>
      <c r="F151" s="21" t="s">
        <v>170266</v>
      </c>
      <c r="G151" s="22">
        <v>11</v>
      </c>
      <c r="H151" s="22">
        <v>60</v>
      </c>
      <c r="I151" s="21" t="s">
        <v>170267</v>
      </c>
    </row>
    <row r="152" spans="1:9" ht="32" customHeight="1">
      <c r="A152" s="19" t="s">
        <v>170268</v>
      </c>
      <c r="B152" s="20" t="s">
        <v>170269</v>
      </c>
      <c r="C152" s="22">
        <v>42</v>
      </c>
      <c r="D152" s="21" t="s">
        <v>170270</v>
      </c>
      <c r="E152" s="22">
        <v>39</v>
      </c>
      <c r="F152" s="21" t="s">
        <v>170271</v>
      </c>
      <c r="G152" s="22">
        <v>4</v>
      </c>
      <c r="H152" s="22">
        <v>88</v>
      </c>
      <c r="I152" s="21" t="s">
        <v>170272</v>
      </c>
    </row>
    <row r="153" spans="1:9" ht="32" customHeight="1">
      <c r="A153" s="19" t="s">
        <v>170273</v>
      </c>
      <c r="B153" s="20" t="s">
        <v>170274</v>
      </c>
      <c r="C153" s="22">
        <v>61</v>
      </c>
      <c r="D153" s="21" t="s">
        <v>170275</v>
      </c>
      <c r="E153" s="22">
        <v>85</v>
      </c>
      <c r="F153" s="21" t="s">
        <v>169642</v>
      </c>
      <c r="G153" s="22">
        <v>40</v>
      </c>
      <c r="H153" s="22">
        <v>189</v>
      </c>
      <c r="I153" s="21" t="s">
        <v>170276</v>
      </c>
    </row>
    <row r="154" spans="1:9" ht="32" customHeight="1">
      <c r="A154" s="19" t="s">
        <v>170277</v>
      </c>
      <c r="B154" s="24">
        <v>60</v>
      </c>
      <c r="C154" s="22">
        <v>39</v>
      </c>
      <c r="D154" s="21" t="s">
        <v>169743</v>
      </c>
      <c r="E154" s="22">
        <v>25</v>
      </c>
      <c r="F154" s="21" t="s">
        <v>170278</v>
      </c>
      <c r="G154" s="22">
        <v>1</v>
      </c>
      <c r="H154" s="22">
        <v>68</v>
      </c>
      <c r="I154" s="21" t="s">
        <v>170279</v>
      </c>
    </row>
    <row r="155" spans="1:9" ht="44" customHeight="1">
      <c r="A155" s="19" t="s">
        <v>170280</v>
      </c>
      <c r="B155" s="20" t="s">
        <v>170281</v>
      </c>
      <c r="C155" s="22">
        <v>71</v>
      </c>
      <c r="D155" s="21" t="s">
        <v>170282</v>
      </c>
      <c r="E155" s="22">
        <v>28</v>
      </c>
      <c r="F155" s="21" t="s">
        <v>170282</v>
      </c>
      <c r="G155" s="22">
        <v>28</v>
      </c>
      <c r="H155" s="22">
        <v>130</v>
      </c>
      <c r="I155" s="21" t="s">
        <v>170283</v>
      </c>
    </row>
    <row r="156" spans="1:9" ht="32" customHeight="1">
      <c r="A156" s="19" t="s">
        <v>170284</v>
      </c>
      <c r="B156" s="20" t="s">
        <v>170285</v>
      </c>
      <c r="C156" s="22">
        <v>39</v>
      </c>
      <c r="D156" s="21" t="s">
        <v>170286</v>
      </c>
      <c r="E156" s="22">
        <v>73</v>
      </c>
      <c r="F156" s="21" t="s">
        <v>170287</v>
      </c>
      <c r="G156" s="22">
        <v>10</v>
      </c>
      <c r="H156" s="22">
        <v>125</v>
      </c>
      <c r="I156" s="21" t="s">
        <v>170288</v>
      </c>
    </row>
    <row r="157" spans="1:9" ht="32" customHeight="1">
      <c r="A157" s="19" t="s">
        <v>170289</v>
      </c>
      <c r="B157" s="24">
        <v>0</v>
      </c>
      <c r="C157" s="22">
        <v>0</v>
      </c>
      <c r="D157" s="22">
        <v>100</v>
      </c>
      <c r="E157" s="22">
        <v>68</v>
      </c>
      <c r="F157" s="22">
        <v>0</v>
      </c>
      <c r="G157" s="22">
        <v>0</v>
      </c>
      <c r="H157" s="22">
        <v>71</v>
      </c>
      <c r="I157" s="21" t="s">
        <v>170290</v>
      </c>
    </row>
    <row r="158" spans="1:9" ht="32" customHeight="1">
      <c r="A158" s="19" t="s">
        <v>170291</v>
      </c>
      <c r="B158" s="24">
        <v>0</v>
      </c>
      <c r="C158" s="22">
        <v>0</v>
      </c>
      <c r="D158" s="21" t="s">
        <v>170292</v>
      </c>
      <c r="E158" s="22">
        <v>61</v>
      </c>
      <c r="F158" s="21" t="s">
        <v>170293</v>
      </c>
      <c r="G158" s="22">
        <v>13</v>
      </c>
      <c r="H158" s="22">
        <v>77</v>
      </c>
      <c r="I158" s="21" t="s">
        <v>170294</v>
      </c>
    </row>
    <row r="159" spans="1:9" ht="32" customHeight="1">
      <c r="A159" s="19" t="s">
        <v>170295</v>
      </c>
      <c r="B159" s="20" t="s">
        <v>170296</v>
      </c>
      <c r="C159" s="22">
        <v>34</v>
      </c>
      <c r="D159" s="21" t="s">
        <v>170297</v>
      </c>
      <c r="E159" s="22">
        <v>12</v>
      </c>
      <c r="F159" s="21" t="s">
        <v>170298</v>
      </c>
      <c r="G159" s="22">
        <v>1</v>
      </c>
      <c r="H159" s="22">
        <v>50</v>
      </c>
      <c r="I159" s="21" t="s">
        <v>170299</v>
      </c>
    </row>
    <row r="160" spans="1:9" ht="32" customHeight="1">
      <c r="A160" s="19" t="s">
        <v>170300</v>
      </c>
      <c r="B160" s="20" t="s">
        <v>170296</v>
      </c>
      <c r="C160" s="22">
        <v>34</v>
      </c>
      <c r="D160" s="21" t="s">
        <v>170297</v>
      </c>
      <c r="E160" s="22">
        <v>12</v>
      </c>
      <c r="F160" s="21" t="s">
        <v>170298</v>
      </c>
      <c r="G160" s="22">
        <v>1</v>
      </c>
      <c r="H160" s="22">
        <v>50</v>
      </c>
      <c r="I160" s="21" t="s">
        <v>170301</v>
      </c>
    </row>
    <row r="161" spans="1:9" ht="32" customHeight="1">
      <c r="A161" s="19" t="s">
        <v>170302</v>
      </c>
      <c r="B161" s="20" t="s">
        <v>169970</v>
      </c>
      <c r="C161" s="22">
        <v>4</v>
      </c>
      <c r="D161" s="21" t="s">
        <v>170303</v>
      </c>
      <c r="E161" s="22">
        <v>93</v>
      </c>
      <c r="F161" s="21" t="s">
        <v>170304</v>
      </c>
      <c r="G161" s="22">
        <v>1</v>
      </c>
      <c r="H161" s="22">
        <v>101</v>
      </c>
      <c r="I161" s="21" t="s">
        <v>170305</v>
      </c>
    </row>
    <row r="162" spans="1:9" ht="32" customHeight="1">
      <c r="A162" s="19" t="s">
        <v>170306</v>
      </c>
      <c r="B162" s="20" t="s">
        <v>170307</v>
      </c>
      <c r="C162" s="22">
        <v>57</v>
      </c>
      <c r="D162" s="21" t="s">
        <v>170308</v>
      </c>
      <c r="E162" s="22">
        <v>5</v>
      </c>
      <c r="F162" s="21" t="s">
        <v>170309</v>
      </c>
      <c r="G162" s="22">
        <v>40</v>
      </c>
      <c r="H162" s="22">
        <v>105</v>
      </c>
      <c r="I162" s="21" t="s">
        <v>170310</v>
      </c>
    </row>
    <row r="163" spans="1:9" ht="32" customHeight="1">
      <c r="A163" s="19" t="s">
        <v>170311</v>
      </c>
      <c r="B163" s="20" t="s">
        <v>170312</v>
      </c>
      <c r="C163" s="22">
        <v>70</v>
      </c>
      <c r="D163" s="21" t="s">
        <v>170313</v>
      </c>
      <c r="E163" s="22">
        <v>4</v>
      </c>
      <c r="F163" s="21" t="s">
        <v>170314</v>
      </c>
      <c r="G163" s="22">
        <v>5</v>
      </c>
      <c r="H163" s="22">
        <v>82</v>
      </c>
      <c r="I163" s="21" t="s">
        <v>170315</v>
      </c>
    </row>
    <row r="164" spans="1:9" ht="32" customHeight="1">
      <c r="A164" s="19" t="s">
        <v>170316</v>
      </c>
      <c r="B164" s="20" t="s">
        <v>170317</v>
      </c>
      <c r="C164" s="22">
        <v>18</v>
      </c>
      <c r="D164" s="21" t="s">
        <v>170318</v>
      </c>
      <c r="E164" s="22">
        <v>79</v>
      </c>
      <c r="F164" s="21" t="s">
        <v>170319</v>
      </c>
      <c r="G164" s="22">
        <v>17</v>
      </c>
      <c r="H164" s="22">
        <v>117</v>
      </c>
      <c r="I164" s="21" t="s">
        <v>170320</v>
      </c>
    </row>
    <row r="165" spans="1:9" ht="32" customHeight="1">
      <c r="A165" s="19" t="s">
        <v>170321</v>
      </c>
      <c r="B165" s="20" t="s">
        <v>170322</v>
      </c>
      <c r="C165" s="22">
        <v>32</v>
      </c>
      <c r="D165" s="21" t="s">
        <v>170323</v>
      </c>
      <c r="E165" s="22">
        <v>28</v>
      </c>
      <c r="F165" s="21" t="s">
        <v>170324</v>
      </c>
      <c r="G165" s="22">
        <v>13</v>
      </c>
      <c r="H165" s="22">
        <v>76</v>
      </c>
      <c r="I165" s="21" t="s">
        <v>170325</v>
      </c>
    </row>
    <row r="166" spans="1:9" ht="32" customHeight="1">
      <c r="A166" s="19" t="s">
        <v>170326</v>
      </c>
      <c r="B166" s="20" t="s">
        <v>170327</v>
      </c>
      <c r="C166" s="22">
        <v>13</v>
      </c>
      <c r="D166" s="21" t="s">
        <v>170328</v>
      </c>
      <c r="E166" s="22">
        <v>142</v>
      </c>
      <c r="F166" s="21" t="s">
        <v>170329</v>
      </c>
      <c r="G166" s="22">
        <v>6</v>
      </c>
      <c r="H166" s="22">
        <v>164</v>
      </c>
      <c r="I166" s="21" t="s">
        <v>170330</v>
      </c>
    </row>
    <row r="167" spans="1:9" ht="32" customHeight="1">
      <c r="A167" s="19" t="s">
        <v>170331</v>
      </c>
      <c r="B167" s="20" t="s">
        <v>170332</v>
      </c>
      <c r="C167" s="22">
        <v>22</v>
      </c>
      <c r="D167" s="22">
        <v>50</v>
      </c>
      <c r="E167" s="22">
        <v>52</v>
      </c>
      <c r="F167" s="21" t="s">
        <v>170333</v>
      </c>
      <c r="G167" s="22">
        <v>30</v>
      </c>
      <c r="H167" s="22">
        <v>107</v>
      </c>
      <c r="I167" s="21" t="s">
        <v>170334</v>
      </c>
    </row>
    <row r="168" spans="1:9" ht="32" customHeight="1">
      <c r="A168" s="19" t="s">
        <v>170335</v>
      </c>
      <c r="B168" s="20" t="s">
        <v>170336</v>
      </c>
      <c r="C168" s="22">
        <v>57</v>
      </c>
      <c r="D168" s="21" t="s">
        <v>170337</v>
      </c>
      <c r="E168" s="22">
        <v>17</v>
      </c>
      <c r="F168" s="21" t="s">
        <v>169966</v>
      </c>
      <c r="G168" s="22">
        <v>7</v>
      </c>
      <c r="H168" s="22">
        <v>84</v>
      </c>
      <c r="I168" s="21" t="s">
        <v>170338</v>
      </c>
    </row>
    <row r="169" spans="1:9" ht="32" customHeight="1">
      <c r="A169" s="19" t="s">
        <v>170339</v>
      </c>
      <c r="B169" s="20" t="s">
        <v>170340</v>
      </c>
      <c r="C169" s="22">
        <v>22</v>
      </c>
      <c r="D169" s="21" t="s">
        <v>170341</v>
      </c>
      <c r="E169" s="22">
        <v>123</v>
      </c>
      <c r="F169" s="21" t="s">
        <v>170342</v>
      </c>
      <c r="G169" s="22">
        <v>52</v>
      </c>
      <c r="H169" s="22">
        <v>200</v>
      </c>
      <c r="I169" s="21" t="s">
        <v>170343</v>
      </c>
    </row>
    <row r="170" spans="1:9" ht="44" customHeight="1">
      <c r="A170" s="19" t="s">
        <v>170344</v>
      </c>
      <c r="B170" s="20" t="s">
        <v>170345</v>
      </c>
      <c r="C170" s="22">
        <v>29</v>
      </c>
      <c r="D170" s="21" t="s">
        <v>170346</v>
      </c>
      <c r="E170" s="22">
        <v>42</v>
      </c>
      <c r="F170" s="21" t="s">
        <v>170347</v>
      </c>
      <c r="G170" s="22">
        <v>96</v>
      </c>
      <c r="H170" s="22">
        <v>170</v>
      </c>
      <c r="I170" s="21" t="s">
        <v>170348</v>
      </c>
    </row>
    <row r="171" spans="1:9" ht="44" customHeight="1">
      <c r="A171" s="19" t="s">
        <v>170349</v>
      </c>
      <c r="B171" s="20" t="s">
        <v>170350</v>
      </c>
      <c r="C171" s="22">
        <v>15</v>
      </c>
      <c r="D171" s="21" t="s">
        <v>170351</v>
      </c>
      <c r="E171" s="22">
        <v>82</v>
      </c>
      <c r="F171" s="21" t="s">
        <v>170319</v>
      </c>
      <c r="G171" s="22">
        <v>17</v>
      </c>
      <c r="H171" s="22">
        <v>117</v>
      </c>
      <c r="I171" s="21" t="s">
        <v>170352</v>
      </c>
    </row>
    <row r="172" spans="1:9" ht="44" customHeight="1">
      <c r="A172" s="19" t="s">
        <v>170353</v>
      </c>
      <c r="B172" s="20" t="s">
        <v>170065</v>
      </c>
      <c r="C172" s="22">
        <v>15</v>
      </c>
      <c r="D172" s="21" t="s">
        <v>170354</v>
      </c>
      <c r="E172" s="22">
        <v>66</v>
      </c>
      <c r="F172" s="22">
        <v>10</v>
      </c>
      <c r="G172" s="22">
        <v>9</v>
      </c>
      <c r="H172" s="22">
        <v>93</v>
      </c>
      <c r="I172" s="21" t="s">
        <v>170355</v>
      </c>
    </row>
    <row r="173" spans="1:9" ht="44" customHeight="1">
      <c r="A173" s="19" t="s">
        <v>170356</v>
      </c>
      <c r="B173" s="20" t="s">
        <v>170357</v>
      </c>
      <c r="C173" s="22">
        <v>19</v>
      </c>
      <c r="D173" s="21" t="s">
        <v>170358</v>
      </c>
      <c r="E173" s="22">
        <v>80</v>
      </c>
      <c r="F173" s="21" t="s">
        <v>170359</v>
      </c>
      <c r="G173" s="22">
        <v>9</v>
      </c>
      <c r="H173" s="22">
        <v>111</v>
      </c>
      <c r="I173" s="21" t="s">
        <v>170360</v>
      </c>
    </row>
    <row r="174" spans="1:9" ht="32" customHeight="1">
      <c r="A174" s="19" t="s">
        <v>170361</v>
      </c>
      <c r="B174" s="20" t="s">
        <v>170362</v>
      </c>
      <c r="C174" s="22">
        <v>47</v>
      </c>
      <c r="D174" s="21" t="s">
        <v>169839</v>
      </c>
      <c r="E174" s="22">
        <v>50</v>
      </c>
      <c r="F174" s="21" t="s">
        <v>170363</v>
      </c>
      <c r="G174" s="22">
        <v>4</v>
      </c>
      <c r="H174" s="22">
        <v>104</v>
      </c>
      <c r="I174" s="21" t="s">
        <v>170364</v>
      </c>
    </row>
    <row r="175" spans="1:9" ht="32" customHeight="1">
      <c r="A175" s="19" t="s">
        <v>170365</v>
      </c>
      <c r="B175" s="20" t="s">
        <v>170318</v>
      </c>
      <c r="C175" s="22">
        <v>79</v>
      </c>
      <c r="D175" s="21" t="s">
        <v>170366</v>
      </c>
      <c r="E175" s="22">
        <v>20</v>
      </c>
      <c r="F175" s="21" t="s">
        <v>170350</v>
      </c>
      <c r="G175" s="22">
        <v>15</v>
      </c>
      <c r="H175" s="22">
        <v>117</v>
      </c>
      <c r="I175" s="21" t="s">
        <v>170367</v>
      </c>
    </row>
    <row r="176" spans="1:9" ht="32" customHeight="1">
      <c r="A176" s="19" t="s">
        <v>170368</v>
      </c>
      <c r="B176" s="20" t="s">
        <v>170369</v>
      </c>
      <c r="C176" s="22">
        <v>44</v>
      </c>
      <c r="D176" s="21" t="s">
        <v>170370</v>
      </c>
      <c r="E176" s="22">
        <v>59</v>
      </c>
      <c r="F176" s="21" t="s">
        <v>170369</v>
      </c>
      <c r="G176" s="22">
        <v>44</v>
      </c>
      <c r="H176" s="22">
        <v>150</v>
      </c>
      <c r="I176" s="21" t="s">
        <v>170371</v>
      </c>
    </row>
    <row r="177" spans="1:9" ht="32" customHeight="1">
      <c r="A177" s="19" t="s">
        <v>170372</v>
      </c>
      <c r="B177" s="24">
        <v>0</v>
      </c>
      <c r="C177" s="22">
        <v>0</v>
      </c>
      <c r="D177" s="22">
        <v>70</v>
      </c>
      <c r="E177" s="22">
        <v>49</v>
      </c>
      <c r="F177" s="22">
        <v>30</v>
      </c>
      <c r="G177" s="22">
        <v>21</v>
      </c>
      <c r="H177" s="22">
        <v>73</v>
      </c>
      <c r="I177" s="21" t="s">
        <v>170373</v>
      </c>
    </row>
    <row r="178" spans="1:9" ht="44" customHeight="1">
      <c r="A178" s="19" t="s">
        <v>170374</v>
      </c>
      <c r="B178" s="20" t="s">
        <v>170375</v>
      </c>
      <c r="C178" s="22">
        <v>118</v>
      </c>
      <c r="D178" s="21" t="s">
        <v>170376</v>
      </c>
      <c r="E178" s="22">
        <v>82</v>
      </c>
      <c r="F178" s="21" t="s">
        <v>170250</v>
      </c>
      <c r="G178" s="22">
        <v>100</v>
      </c>
      <c r="H178" s="22">
        <v>303</v>
      </c>
      <c r="I178" s="21" t="s">
        <v>170377</v>
      </c>
    </row>
    <row r="179" spans="1:9" ht="32" customHeight="1">
      <c r="A179" s="19" t="s">
        <v>170378</v>
      </c>
      <c r="B179" s="20" t="s">
        <v>170065</v>
      </c>
      <c r="C179" s="22">
        <v>30</v>
      </c>
      <c r="D179" s="21" t="s">
        <v>170379</v>
      </c>
      <c r="E179" s="22">
        <v>138</v>
      </c>
      <c r="F179" s="21" t="s">
        <v>170129</v>
      </c>
      <c r="G179" s="22">
        <v>12</v>
      </c>
      <c r="H179" s="22">
        <v>183</v>
      </c>
      <c r="I179" s="21" t="s">
        <v>170380</v>
      </c>
    </row>
    <row r="180" spans="1:9" ht="32" customHeight="1">
      <c r="A180" s="19" t="s">
        <v>170381</v>
      </c>
      <c r="B180" s="20" t="s">
        <v>170382</v>
      </c>
      <c r="C180" s="22">
        <v>6</v>
      </c>
      <c r="D180" s="21" t="s">
        <v>170081</v>
      </c>
      <c r="E180" s="22">
        <v>260</v>
      </c>
      <c r="F180" s="21" t="s">
        <v>170383</v>
      </c>
      <c r="G180" s="22">
        <v>10</v>
      </c>
      <c r="H180" s="22">
        <v>279</v>
      </c>
      <c r="I180" s="21" t="s">
        <v>170384</v>
      </c>
    </row>
    <row r="181" spans="1:9" ht="32" customHeight="1">
      <c r="A181" s="19" t="s">
        <v>170385</v>
      </c>
      <c r="B181" s="24">
        <v>0</v>
      </c>
      <c r="C181" s="22">
        <v>0</v>
      </c>
      <c r="D181" s="22">
        <v>75</v>
      </c>
      <c r="E181" s="22">
        <v>45</v>
      </c>
      <c r="F181" s="22">
        <v>25</v>
      </c>
      <c r="G181" s="22">
        <v>15</v>
      </c>
      <c r="H181" s="22">
        <v>63</v>
      </c>
      <c r="I181" s="21" t="s">
        <v>170386</v>
      </c>
    </row>
    <row r="182" spans="1:9" ht="32" customHeight="1">
      <c r="A182" s="19" t="s">
        <v>170387</v>
      </c>
      <c r="B182" s="20" t="s">
        <v>170388</v>
      </c>
      <c r="C182" s="22">
        <v>12</v>
      </c>
      <c r="D182" s="21" t="s">
        <v>170389</v>
      </c>
      <c r="E182" s="22">
        <v>103</v>
      </c>
      <c r="F182" s="21" t="s">
        <v>170390</v>
      </c>
      <c r="G182" s="22">
        <v>2</v>
      </c>
      <c r="H182" s="22">
        <v>120</v>
      </c>
      <c r="I182" s="21" t="s">
        <v>170391</v>
      </c>
    </row>
    <row r="183" spans="1:9" ht="32" customHeight="1">
      <c r="A183" s="19" t="s">
        <v>170392</v>
      </c>
      <c r="B183" s="20" t="s">
        <v>170063</v>
      </c>
      <c r="C183" s="22">
        <v>47</v>
      </c>
      <c r="D183" s="21" t="s">
        <v>169787</v>
      </c>
      <c r="E183" s="22">
        <v>28</v>
      </c>
      <c r="F183" s="21" t="s">
        <v>170393</v>
      </c>
      <c r="G183" s="22">
        <v>3</v>
      </c>
      <c r="H183" s="22">
        <v>81</v>
      </c>
      <c r="I183" s="21" t="s">
        <v>170394</v>
      </c>
    </row>
    <row r="184" spans="1:9" ht="32" customHeight="1">
      <c r="A184" s="19" t="s">
        <v>170395</v>
      </c>
      <c r="B184" s="20" t="s">
        <v>170396</v>
      </c>
      <c r="C184" s="22">
        <v>36</v>
      </c>
      <c r="D184" s="21" t="s">
        <v>170397</v>
      </c>
      <c r="E184" s="22">
        <v>14</v>
      </c>
      <c r="F184" s="21" t="s">
        <v>170398</v>
      </c>
      <c r="G184" s="22">
        <v>44</v>
      </c>
      <c r="H184" s="22">
        <v>97</v>
      </c>
      <c r="I184" s="21" t="s">
        <v>170399</v>
      </c>
    </row>
    <row r="185" spans="1:9" ht="32" customHeight="1">
      <c r="A185" s="19" t="s">
        <v>170400</v>
      </c>
      <c r="B185" s="20" t="s">
        <v>170401</v>
      </c>
      <c r="C185" s="22">
        <v>29</v>
      </c>
      <c r="D185" s="21" t="s">
        <v>170134</v>
      </c>
      <c r="E185" s="22">
        <v>68</v>
      </c>
      <c r="F185" s="21" t="s">
        <v>170308</v>
      </c>
      <c r="G185" s="22">
        <v>5</v>
      </c>
      <c r="H185" s="22">
        <v>105</v>
      </c>
      <c r="I185" s="21" t="s">
        <v>170402</v>
      </c>
    </row>
    <row r="186" spans="1:9" ht="32" customHeight="1">
      <c r="A186" s="19" t="s">
        <v>170403</v>
      </c>
      <c r="B186" s="24">
        <v>0</v>
      </c>
      <c r="C186" s="22">
        <v>0</v>
      </c>
      <c r="D186" s="21" t="s">
        <v>170404</v>
      </c>
      <c r="E186" s="22">
        <v>72</v>
      </c>
      <c r="F186" s="21" t="s">
        <v>170405</v>
      </c>
      <c r="G186" s="22">
        <v>9</v>
      </c>
      <c r="H186" s="22">
        <v>84</v>
      </c>
      <c r="I186" s="21" t="s">
        <v>170406</v>
      </c>
    </row>
    <row r="187" spans="1:9" ht="32" customHeight="1">
      <c r="A187" s="19" t="s">
        <v>170407</v>
      </c>
      <c r="B187" s="20" t="s">
        <v>170408</v>
      </c>
      <c r="C187" s="22">
        <v>28</v>
      </c>
      <c r="D187" s="21" t="s">
        <v>170409</v>
      </c>
      <c r="E187" s="22">
        <v>33</v>
      </c>
      <c r="F187" s="21" t="s">
        <v>170410</v>
      </c>
      <c r="G187" s="22">
        <v>2</v>
      </c>
      <c r="H187" s="22">
        <v>66</v>
      </c>
      <c r="I187" s="21" t="s">
        <v>170411</v>
      </c>
    </row>
    <row r="188" spans="1:9" ht="32" customHeight="1">
      <c r="A188" s="19" t="s">
        <v>170412</v>
      </c>
      <c r="B188" s="20" t="s">
        <v>170413</v>
      </c>
      <c r="C188" s="22">
        <v>2</v>
      </c>
      <c r="D188" s="21" t="s">
        <v>170209</v>
      </c>
      <c r="E188" s="22">
        <v>93</v>
      </c>
      <c r="F188" s="21" t="s">
        <v>170413</v>
      </c>
      <c r="G188" s="22">
        <v>2</v>
      </c>
      <c r="H188" s="22">
        <v>100</v>
      </c>
      <c r="I188" s="21" t="s">
        <v>170414</v>
      </c>
    </row>
    <row r="189" spans="1:9" ht="32" customHeight="1">
      <c r="A189" s="19" t="s">
        <v>170415</v>
      </c>
      <c r="B189" s="20" t="s">
        <v>170416</v>
      </c>
      <c r="C189" s="22">
        <v>5</v>
      </c>
      <c r="D189" s="21" t="s">
        <v>170417</v>
      </c>
      <c r="E189" s="22">
        <v>86</v>
      </c>
      <c r="F189" s="21" t="s">
        <v>170418</v>
      </c>
      <c r="G189" s="22">
        <v>3</v>
      </c>
      <c r="H189" s="22">
        <v>97</v>
      </c>
      <c r="I189" s="21" t="s">
        <v>170419</v>
      </c>
    </row>
    <row r="190" spans="1:9" ht="32" customHeight="1">
      <c r="A190" s="19" t="s">
        <v>170420</v>
      </c>
      <c r="B190" s="20" t="s">
        <v>170421</v>
      </c>
      <c r="C190" s="22">
        <v>7</v>
      </c>
      <c r="D190" s="21" t="s">
        <v>170422</v>
      </c>
      <c r="E190" s="22">
        <v>93</v>
      </c>
      <c r="F190" s="21" t="s">
        <v>170423</v>
      </c>
      <c r="G190" s="22">
        <v>2</v>
      </c>
      <c r="H190" s="22">
        <v>105</v>
      </c>
      <c r="I190" s="21" t="s">
        <v>170424</v>
      </c>
    </row>
    <row r="191" spans="1:9" ht="32" customHeight="1">
      <c r="A191" s="19" t="s">
        <v>170425</v>
      </c>
      <c r="B191" s="20" t="s">
        <v>170426</v>
      </c>
      <c r="C191" s="22">
        <v>75</v>
      </c>
      <c r="D191" s="21" t="s">
        <v>170427</v>
      </c>
      <c r="E191" s="22">
        <v>13</v>
      </c>
      <c r="F191" s="22">
        <v>20</v>
      </c>
      <c r="G191" s="22">
        <v>22</v>
      </c>
      <c r="H191" s="22">
        <v>113</v>
      </c>
      <c r="I191" s="21" t="s">
        <v>170428</v>
      </c>
    </row>
    <row r="192" spans="1:9" ht="32" customHeight="1">
      <c r="A192" s="19" t="s">
        <v>170429</v>
      </c>
      <c r="B192" s="20" t="s">
        <v>170430</v>
      </c>
      <c r="C192" s="22">
        <v>49</v>
      </c>
      <c r="D192" s="21" t="s">
        <v>170431</v>
      </c>
      <c r="E192" s="22">
        <v>25</v>
      </c>
      <c r="F192" s="22">
        <v>0</v>
      </c>
      <c r="G192" s="22">
        <v>0</v>
      </c>
      <c r="H192" s="22">
        <v>77</v>
      </c>
      <c r="I192" s="21" t="s">
        <v>170432</v>
      </c>
    </row>
    <row r="193" spans="1:9" ht="32" customHeight="1">
      <c r="A193" s="19" t="s">
        <v>170433</v>
      </c>
      <c r="B193" s="20" t="s">
        <v>170434</v>
      </c>
      <c r="C193" s="22">
        <v>1</v>
      </c>
      <c r="D193" s="21" t="s">
        <v>170435</v>
      </c>
      <c r="E193" s="22">
        <v>80</v>
      </c>
      <c r="F193" s="21" t="s">
        <v>170436</v>
      </c>
      <c r="G193" s="22">
        <v>6</v>
      </c>
      <c r="H193" s="22">
        <v>90</v>
      </c>
      <c r="I193" s="21" t="s">
        <v>170437</v>
      </c>
    </row>
    <row r="194" spans="1:9" ht="32" customHeight="1">
      <c r="A194" s="19" t="s">
        <v>170438</v>
      </c>
      <c r="B194" s="20" t="s">
        <v>170439</v>
      </c>
      <c r="C194" s="22">
        <v>36</v>
      </c>
      <c r="D194" s="21" t="s">
        <v>170440</v>
      </c>
      <c r="E194" s="22">
        <v>274</v>
      </c>
      <c r="F194" s="21" t="s">
        <v>170441</v>
      </c>
      <c r="G194" s="22">
        <v>54</v>
      </c>
      <c r="H194" s="22">
        <v>367</v>
      </c>
      <c r="I194" s="21" t="s">
        <v>170442</v>
      </c>
    </row>
    <row r="195" spans="1:9" ht="32" customHeight="1">
      <c r="A195" s="19" t="s">
        <v>170443</v>
      </c>
      <c r="B195" s="24">
        <v>0</v>
      </c>
      <c r="C195" s="22">
        <v>0</v>
      </c>
      <c r="D195" s="21" t="s">
        <v>170444</v>
      </c>
      <c r="E195" s="22">
        <v>170</v>
      </c>
      <c r="F195" s="21" t="s">
        <v>170445</v>
      </c>
      <c r="G195" s="22">
        <v>12</v>
      </c>
      <c r="H195" s="22">
        <v>185</v>
      </c>
      <c r="I195" s="21" t="s">
        <v>170446</v>
      </c>
    </row>
    <row r="196" spans="1:9" ht="32" customHeight="1">
      <c r="A196" s="19" t="s">
        <v>170447</v>
      </c>
      <c r="B196" s="20" t="s">
        <v>170448</v>
      </c>
      <c r="C196" s="22">
        <v>22</v>
      </c>
      <c r="D196" s="22">
        <v>75</v>
      </c>
      <c r="E196" s="22">
        <v>114</v>
      </c>
      <c r="F196" s="21" t="s">
        <v>170092</v>
      </c>
      <c r="G196" s="22">
        <v>16</v>
      </c>
      <c r="H196" s="22">
        <v>155</v>
      </c>
      <c r="I196" s="21" t="s">
        <v>170449</v>
      </c>
    </row>
    <row r="197" spans="1:9" ht="32" customHeight="1">
      <c r="A197" s="19" t="s">
        <v>170450</v>
      </c>
      <c r="B197" s="20" t="s">
        <v>170451</v>
      </c>
      <c r="C197" s="22">
        <v>64</v>
      </c>
      <c r="D197" s="21" t="s">
        <v>169785</v>
      </c>
      <c r="E197" s="22">
        <v>49</v>
      </c>
      <c r="F197" s="21" t="s">
        <v>170452</v>
      </c>
      <c r="G197" s="22">
        <v>4</v>
      </c>
      <c r="H197" s="22">
        <v>120</v>
      </c>
      <c r="I197" s="21" t="s">
        <v>170453</v>
      </c>
    </row>
    <row r="198" spans="1:9" ht="32" customHeight="1">
      <c r="A198" s="19" t="s">
        <v>170454</v>
      </c>
      <c r="B198" s="20" t="s">
        <v>170455</v>
      </c>
      <c r="C198" s="22">
        <v>31</v>
      </c>
      <c r="D198" s="21" t="s">
        <v>170456</v>
      </c>
      <c r="E198" s="22">
        <v>13</v>
      </c>
      <c r="F198" s="21" t="s">
        <v>170457</v>
      </c>
      <c r="G198" s="22">
        <v>32</v>
      </c>
      <c r="H198" s="22">
        <v>79</v>
      </c>
      <c r="I198" s="21" t="s">
        <v>170458</v>
      </c>
    </row>
    <row r="199" spans="1:9" ht="44" customHeight="1">
      <c r="A199" s="19" t="s">
        <v>170459</v>
      </c>
      <c r="B199" s="20" t="s">
        <v>170460</v>
      </c>
      <c r="C199" s="22">
        <v>5</v>
      </c>
      <c r="D199" s="21" t="s">
        <v>170461</v>
      </c>
      <c r="E199" s="22">
        <v>72</v>
      </c>
      <c r="F199" s="22">
        <v>0</v>
      </c>
      <c r="G199" s="22">
        <v>0</v>
      </c>
      <c r="H199" s="22">
        <v>80</v>
      </c>
      <c r="I199" s="21" t="s">
        <v>170462</v>
      </c>
    </row>
    <row r="200" spans="1:9" ht="44" customHeight="1">
      <c r="A200" s="19" t="s">
        <v>170463</v>
      </c>
      <c r="B200" s="20" t="s">
        <v>170464</v>
      </c>
      <c r="C200" s="22">
        <v>5</v>
      </c>
      <c r="D200" s="21" t="s">
        <v>170465</v>
      </c>
      <c r="E200" s="22">
        <v>103</v>
      </c>
      <c r="F200" s="22">
        <v>0</v>
      </c>
      <c r="G200" s="22">
        <v>0</v>
      </c>
      <c r="H200" s="22">
        <v>111</v>
      </c>
      <c r="I200" s="21" t="s">
        <v>170466</v>
      </c>
    </row>
    <row r="201" spans="1:9" ht="32" customHeight="1">
      <c r="A201" s="19" t="s">
        <v>170467</v>
      </c>
      <c r="B201" s="20" t="s">
        <v>170468</v>
      </c>
      <c r="C201" s="22">
        <v>1</v>
      </c>
      <c r="D201" s="21" t="s">
        <v>170469</v>
      </c>
      <c r="E201" s="22">
        <v>167</v>
      </c>
      <c r="F201" s="21" t="s">
        <v>170468</v>
      </c>
      <c r="G201" s="22">
        <v>1</v>
      </c>
      <c r="H201" s="22">
        <v>172</v>
      </c>
      <c r="I201" s="21" t="s">
        <v>170470</v>
      </c>
    </row>
    <row r="202" spans="1:9" ht="32" customHeight="1">
      <c r="A202" s="19" t="s">
        <v>170471</v>
      </c>
      <c r="B202" s="20" t="s">
        <v>170472</v>
      </c>
      <c r="C202" s="22">
        <v>42</v>
      </c>
      <c r="D202" s="21" t="s">
        <v>170210</v>
      </c>
      <c r="E202" s="22">
        <v>3</v>
      </c>
      <c r="F202" s="21" t="s">
        <v>170473</v>
      </c>
      <c r="G202" s="22">
        <v>52</v>
      </c>
      <c r="H202" s="22">
        <v>100</v>
      </c>
      <c r="I202" s="21" t="s">
        <v>170474</v>
      </c>
    </row>
    <row r="203" spans="1:9" ht="32" customHeight="1">
      <c r="A203" s="19" t="s">
        <v>170475</v>
      </c>
      <c r="B203" s="20" t="s">
        <v>170476</v>
      </c>
      <c r="C203" s="22">
        <v>46</v>
      </c>
      <c r="D203" s="21" t="s">
        <v>170477</v>
      </c>
      <c r="E203" s="22">
        <v>87</v>
      </c>
      <c r="F203" s="21" t="s">
        <v>170478</v>
      </c>
      <c r="G203" s="22">
        <v>2</v>
      </c>
      <c r="H203" s="22">
        <v>138</v>
      </c>
      <c r="I203" s="21" t="s">
        <v>170479</v>
      </c>
    </row>
    <row r="204" spans="1:9" ht="32" customHeight="1">
      <c r="A204" s="19" t="s">
        <v>170480</v>
      </c>
      <c r="B204" s="20" t="s">
        <v>170481</v>
      </c>
      <c r="C204" s="22">
        <v>39</v>
      </c>
      <c r="D204" s="21" t="s">
        <v>170482</v>
      </c>
      <c r="E204" s="22">
        <v>29</v>
      </c>
      <c r="F204" s="21" t="s">
        <v>169733</v>
      </c>
      <c r="G204" s="22">
        <v>6</v>
      </c>
      <c r="H204" s="22">
        <v>77</v>
      </c>
      <c r="I204" s="21" t="s">
        <v>170483</v>
      </c>
    </row>
    <row r="205" spans="1:9" ht="32" customHeight="1">
      <c r="A205" s="19" t="s">
        <v>170484</v>
      </c>
      <c r="B205" s="20" t="s">
        <v>170485</v>
      </c>
      <c r="C205" s="22">
        <v>48</v>
      </c>
      <c r="D205" s="21" t="s">
        <v>170486</v>
      </c>
      <c r="E205" s="22">
        <v>62</v>
      </c>
      <c r="F205" s="21" t="s">
        <v>169902</v>
      </c>
      <c r="G205" s="22">
        <v>6</v>
      </c>
      <c r="H205" s="22">
        <v>119</v>
      </c>
      <c r="I205" s="21" t="s">
        <v>170487</v>
      </c>
    </row>
    <row r="206" spans="1:9" ht="32" customHeight="1">
      <c r="A206" s="19" t="s">
        <v>170488</v>
      </c>
      <c r="B206" s="20" t="s">
        <v>170489</v>
      </c>
      <c r="C206" s="22">
        <v>45</v>
      </c>
      <c r="D206" s="21" t="s">
        <v>170490</v>
      </c>
      <c r="E206" s="22">
        <v>3</v>
      </c>
      <c r="F206" s="21" t="s">
        <v>170491</v>
      </c>
      <c r="G206" s="22">
        <v>7</v>
      </c>
      <c r="H206" s="22">
        <v>58</v>
      </c>
      <c r="I206" s="21" t="s">
        <v>170492</v>
      </c>
    </row>
    <row r="207" spans="1:9" ht="32" customHeight="1">
      <c r="A207" s="19" t="s">
        <v>170493</v>
      </c>
      <c r="B207" s="20" t="s">
        <v>169862</v>
      </c>
      <c r="C207" s="22">
        <v>4</v>
      </c>
      <c r="D207" s="21" t="s">
        <v>170494</v>
      </c>
      <c r="E207" s="22">
        <v>77</v>
      </c>
      <c r="F207" s="21" t="s">
        <v>169926</v>
      </c>
      <c r="G207" s="22">
        <v>3</v>
      </c>
      <c r="H207" s="22">
        <v>87</v>
      </c>
      <c r="I207" s="21" t="s">
        <v>170495</v>
      </c>
    </row>
    <row r="208" spans="1:9" ht="32" customHeight="1">
      <c r="A208" s="19" t="s">
        <v>170496</v>
      </c>
      <c r="B208" s="20" t="s">
        <v>170497</v>
      </c>
      <c r="C208" s="22">
        <v>63</v>
      </c>
      <c r="D208" s="21" t="s">
        <v>170498</v>
      </c>
      <c r="E208" s="22">
        <v>42</v>
      </c>
      <c r="F208" s="21" t="s">
        <v>170499</v>
      </c>
      <c r="G208" s="22">
        <v>3</v>
      </c>
      <c r="H208" s="22">
        <v>111</v>
      </c>
      <c r="I208" s="21" t="s">
        <v>170500</v>
      </c>
    </row>
    <row r="209" spans="1:9" ht="32" customHeight="1">
      <c r="A209" s="19" t="s">
        <v>170501</v>
      </c>
      <c r="B209" s="20" t="s">
        <v>170502</v>
      </c>
      <c r="C209" s="22">
        <v>4</v>
      </c>
      <c r="D209" s="21" t="s">
        <v>170503</v>
      </c>
      <c r="E209" s="22">
        <v>69</v>
      </c>
      <c r="F209" s="21" t="s">
        <v>170504</v>
      </c>
      <c r="G209" s="22">
        <v>5</v>
      </c>
      <c r="H209" s="22">
        <v>81</v>
      </c>
      <c r="I209" s="21" t="s">
        <v>170505</v>
      </c>
    </row>
    <row r="210" spans="1:9" ht="32" customHeight="1">
      <c r="A210" s="19" t="s">
        <v>170506</v>
      </c>
      <c r="B210" s="20" t="s">
        <v>170507</v>
      </c>
      <c r="C210" s="22">
        <v>42</v>
      </c>
      <c r="D210" s="21" t="s">
        <v>170508</v>
      </c>
      <c r="E210" s="22">
        <v>60</v>
      </c>
      <c r="F210" s="21" t="s">
        <v>170509</v>
      </c>
      <c r="G210" s="22">
        <v>91</v>
      </c>
      <c r="H210" s="22">
        <v>196</v>
      </c>
      <c r="I210" s="21" t="s">
        <v>170510</v>
      </c>
    </row>
    <row r="211" spans="1:9" ht="32" customHeight="1">
      <c r="A211" s="19" t="s">
        <v>170511</v>
      </c>
      <c r="B211" s="20" t="s">
        <v>170507</v>
      </c>
      <c r="C211" s="22">
        <v>42</v>
      </c>
      <c r="D211" s="21" t="s">
        <v>170508</v>
      </c>
      <c r="E211" s="22">
        <v>60</v>
      </c>
      <c r="F211" s="21" t="s">
        <v>170509</v>
      </c>
      <c r="G211" s="22">
        <v>91</v>
      </c>
      <c r="H211" s="22">
        <v>196</v>
      </c>
      <c r="I211" s="21" t="s">
        <v>170512</v>
      </c>
    </row>
    <row r="212" spans="1:9" ht="32" customHeight="1">
      <c r="A212" s="19" t="s">
        <v>170513</v>
      </c>
      <c r="B212" s="20" t="s">
        <v>170507</v>
      </c>
      <c r="C212" s="22">
        <v>42</v>
      </c>
      <c r="D212" s="21" t="s">
        <v>170508</v>
      </c>
      <c r="E212" s="22">
        <v>60</v>
      </c>
      <c r="F212" s="21" t="s">
        <v>170509</v>
      </c>
      <c r="G212" s="22">
        <v>91</v>
      </c>
      <c r="H212" s="22">
        <v>196</v>
      </c>
      <c r="I212" s="21" t="s">
        <v>170514</v>
      </c>
    </row>
    <row r="213" spans="1:9" ht="32" customHeight="1">
      <c r="A213" s="19" t="s">
        <v>170515</v>
      </c>
      <c r="B213" s="20" t="s">
        <v>170516</v>
      </c>
      <c r="C213" s="22">
        <v>42</v>
      </c>
      <c r="D213" s="21" t="s">
        <v>170517</v>
      </c>
      <c r="E213" s="22">
        <v>60</v>
      </c>
      <c r="F213" s="21" t="s">
        <v>169669</v>
      </c>
      <c r="G213" s="22">
        <v>86</v>
      </c>
      <c r="H213" s="22">
        <v>191</v>
      </c>
      <c r="I213" s="21" t="s">
        <v>170518</v>
      </c>
    </row>
    <row r="214" spans="1:9" ht="32" customHeight="1">
      <c r="A214" s="19" t="s">
        <v>170519</v>
      </c>
      <c r="B214" s="20" t="s">
        <v>170520</v>
      </c>
      <c r="C214" s="22">
        <v>50</v>
      </c>
      <c r="D214" s="21" t="s">
        <v>170521</v>
      </c>
      <c r="E214" s="22">
        <v>55</v>
      </c>
      <c r="F214" s="21" t="s">
        <v>170499</v>
      </c>
      <c r="G214" s="22">
        <v>3</v>
      </c>
      <c r="H214" s="22">
        <v>111</v>
      </c>
      <c r="I214" s="21" t="s">
        <v>170522</v>
      </c>
    </row>
    <row r="215" spans="1:9" ht="32" customHeight="1">
      <c r="A215" s="19" t="s">
        <v>170523</v>
      </c>
      <c r="B215" s="20" t="s">
        <v>170524</v>
      </c>
      <c r="C215" s="22">
        <v>3</v>
      </c>
      <c r="D215" s="21" t="s">
        <v>170525</v>
      </c>
      <c r="E215" s="22">
        <v>108</v>
      </c>
      <c r="F215" s="21" t="s">
        <v>170526</v>
      </c>
      <c r="G215" s="22">
        <v>23</v>
      </c>
      <c r="H215" s="22">
        <v>137</v>
      </c>
      <c r="I215" s="21" t="s">
        <v>170527</v>
      </c>
    </row>
    <row r="216" spans="1:9" ht="32" customHeight="1">
      <c r="A216" s="19" t="s">
        <v>170528</v>
      </c>
      <c r="B216" s="20" t="s">
        <v>170529</v>
      </c>
      <c r="C216" s="22">
        <v>56</v>
      </c>
      <c r="D216" s="21" t="s">
        <v>170530</v>
      </c>
      <c r="E216" s="22">
        <v>47</v>
      </c>
      <c r="F216" s="22">
        <v>0</v>
      </c>
      <c r="G216" s="22">
        <v>0</v>
      </c>
      <c r="H216" s="22">
        <v>106</v>
      </c>
      <c r="I216" s="21" t="s">
        <v>170531</v>
      </c>
    </row>
    <row r="217" spans="1:9" ht="32" customHeight="1">
      <c r="A217" s="19" t="s">
        <v>170532</v>
      </c>
      <c r="B217" s="20" t="s">
        <v>170533</v>
      </c>
      <c r="C217" s="22">
        <v>59</v>
      </c>
      <c r="D217" s="21" t="s">
        <v>170534</v>
      </c>
      <c r="E217" s="22">
        <v>47</v>
      </c>
      <c r="F217" s="22">
        <v>0</v>
      </c>
      <c r="G217" s="22">
        <v>0</v>
      </c>
      <c r="H217" s="22">
        <v>109</v>
      </c>
      <c r="I217" s="21" t="s">
        <v>170535</v>
      </c>
    </row>
    <row r="218" spans="1:9" ht="32" customHeight="1">
      <c r="A218" s="19" t="s">
        <v>170536</v>
      </c>
      <c r="B218" s="20" t="s">
        <v>170537</v>
      </c>
      <c r="C218" s="22">
        <v>72</v>
      </c>
      <c r="D218" s="21" t="s">
        <v>170538</v>
      </c>
      <c r="E218" s="22">
        <v>27</v>
      </c>
      <c r="F218" s="21" t="s">
        <v>170054</v>
      </c>
      <c r="G218" s="22">
        <v>12</v>
      </c>
      <c r="H218" s="22">
        <v>114</v>
      </c>
      <c r="I218" s="21" t="s">
        <v>170539</v>
      </c>
    </row>
    <row r="219" spans="1:9" ht="32" customHeight="1">
      <c r="A219" s="19" t="s">
        <v>170540</v>
      </c>
      <c r="B219" s="24">
        <v>0</v>
      </c>
      <c r="C219" s="22">
        <v>0</v>
      </c>
      <c r="D219" s="22">
        <v>100</v>
      </c>
      <c r="E219" s="22">
        <v>126</v>
      </c>
      <c r="F219" s="22">
        <v>0</v>
      </c>
      <c r="G219" s="22">
        <v>0</v>
      </c>
      <c r="H219" s="22">
        <v>129</v>
      </c>
      <c r="I219" s="21" t="s">
        <v>170541</v>
      </c>
    </row>
    <row r="220" spans="1:9" ht="32" customHeight="1">
      <c r="A220" s="19" t="s">
        <v>170542</v>
      </c>
      <c r="B220" s="20" t="s">
        <v>170543</v>
      </c>
      <c r="C220" s="22">
        <v>4</v>
      </c>
      <c r="D220" s="21" t="s">
        <v>170544</v>
      </c>
      <c r="E220" s="22">
        <v>82</v>
      </c>
      <c r="F220" s="21" t="s">
        <v>169806</v>
      </c>
      <c r="G220" s="22">
        <v>7</v>
      </c>
      <c r="H220" s="22">
        <v>96</v>
      </c>
      <c r="I220" s="21" t="s">
        <v>170545</v>
      </c>
    </row>
    <row r="221" spans="1:9" ht="32" customHeight="1">
      <c r="A221" s="19" t="s">
        <v>170546</v>
      </c>
      <c r="B221" s="20" t="s">
        <v>170547</v>
      </c>
      <c r="C221" s="22">
        <v>21</v>
      </c>
      <c r="D221" s="21" t="s">
        <v>170520</v>
      </c>
      <c r="E221" s="22">
        <v>75</v>
      </c>
      <c r="F221" s="21" t="s">
        <v>170548</v>
      </c>
      <c r="G221" s="22">
        <v>66</v>
      </c>
      <c r="H221" s="22">
        <v>165</v>
      </c>
      <c r="I221" s="21" t="s">
        <v>170549</v>
      </c>
    </row>
    <row r="222" spans="1:9" ht="32" customHeight="1">
      <c r="A222" s="19" t="s">
        <v>170550</v>
      </c>
      <c r="B222" s="20" t="s">
        <v>170551</v>
      </c>
      <c r="C222" s="22">
        <v>28</v>
      </c>
      <c r="D222" s="21" t="s">
        <v>170552</v>
      </c>
      <c r="E222" s="22">
        <v>49</v>
      </c>
      <c r="F222" s="21" t="s">
        <v>170553</v>
      </c>
      <c r="G222" s="22">
        <v>36</v>
      </c>
      <c r="H222" s="22">
        <v>116</v>
      </c>
      <c r="I222" s="21" t="s">
        <v>170554</v>
      </c>
    </row>
    <row r="223" spans="1:9" ht="32" customHeight="1">
      <c r="A223" s="19" t="s">
        <v>170555</v>
      </c>
      <c r="B223" s="20" t="s">
        <v>170556</v>
      </c>
      <c r="C223" s="22">
        <v>2</v>
      </c>
      <c r="D223" s="21" t="s">
        <v>170557</v>
      </c>
      <c r="E223" s="22">
        <v>127</v>
      </c>
      <c r="F223" s="21" t="s">
        <v>170558</v>
      </c>
      <c r="G223" s="22">
        <v>3</v>
      </c>
      <c r="H223" s="22">
        <v>135</v>
      </c>
      <c r="I223" s="21" t="s">
        <v>170559</v>
      </c>
    </row>
    <row r="224" spans="1:9" ht="44" customHeight="1">
      <c r="A224" s="19" t="s">
        <v>170560</v>
      </c>
      <c r="B224" s="20" t="s">
        <v>170561</v>
      </c>
      <c r="C224" s="22">
        <v>10</v>
      </c>
      <c r="D224" s="22">
        <v>32</v>
      </c>
      <c r="E224" s="22">
        <v>24</v>
      </c>
      <c r="F224" s="21" t="s">
        <v>170562</v>
      </c>
      <c r="G224" s="22">
        <v>41</v>
      </c>
      <c r="H224" s="22">
        <v>78</v>
      </c>
      <c r="I224" s="21" t="s">
        <v>170563</v>
      </c>
    </row>
    <row r="225" spans="1:9" ht="32" customHeight="1">
      <c r="A225" s="19" t="s">
        <v>170564</v>
      </c>
      <c r="B225" s="20" t="s">
        <v>170565</v>
      </c>
      <c r="C225" s="22">
        <v>92</v>
      </c>
      <c r="D225" s="21" t="s">
        <v>170566</v>
      </c>
      <c r="E225" s="22">
        <v>59</v>
      </c>
      <c r="F225" s="21" t="s">
        <v>170567</v>
      </c>
      <c r="G225" s="22">
        <v>2</v>
      </c>
      <c r="H225" s="22">
        <v>156</v>
      </c>
      <c r="I225" s="21" t="s">
        <v>170568</v>
      </c>
    </row>
    <row r="226" spans="1:9" ht="32" customHeight="1">
      <c r="A226" s="19" t="s">
        <v>170569</v>
      </c>
      <c r="B226" s="20" t="s">
        <v>170570</v>
      </c>
      <c r="C226" s="22">
        <v>3</v>
      </c>
      <c r="D226" s="21" t="s">
        <v>170571</v>
      </c>
      <c r="E226" s="22">
        <v>95</v>
      </c>
      <c r="F226" s="21" t="s">
        <v>170572</v>
      </c>
      <c r="G226" s="22">
        <v>6</v>
      </c>
      <c r="H226" s="22">
        <v>107</v>
      </c>
      <c r="I226" s="21" t="s">
        <v>170573</v>
      </c>
    </row>
    <row r="227" spans="1:9" ht="32" customHeight="1">
      <c r="A227" s="19" t="s">
        <v>170574</v>
      </c>
      <c r="B227" s="20" t="s">
        <v>170575</v>
      </c>
      <c r="C227" s="22">
        <v>15</v>
      </c>
      <c r="D227" s="21" t="s">
        <v>170576</v>
      </c>
      <c r="E227" s="22">
        <v>86</v>
      </c>
      <c r="F227" s="21" t="s">
        <v>170577</v>
      </c>
      <c r="G227" s="22">
        <v>22</v>
      </c>
      <c r="H227" s="22">
        <v>126</v>
      </c>
      <c r="I227" s="21" t="s">
        <v>170578</v>
      </c>
    </row>
    <row r="228" spans="1:9" ht="32" customHeight="1">
      <c r="A228" s="19" t="s">
        <v>170579</v>
      </c>
      <c r="B228" s="20" t="s">
        <v>170580</v>
      </c>
      <c r="C228" s="22">
        <v>108</v>
      </c>
      <c r="D228" s="21" t="s">
        <v>170581</v>
      </c>
      <c r="E228" s="22">
        <v>37</v>
      </c>
      <c r="F228" s="21" t="s">
        <v>170582</v>
      </c>
      <c r="G228" s="22">
        <v>28</v>
      </c>
      <c r="H228" s="22">
        <v>176</v>
      </c>
      <c r="I228" s="21" t="s">
        <v>170583</v>
      </c>
    </row>
    <row r="229" spans="1:9" ht="32" customHeight="1">
      <c r="A229" s="19" t="s">
        <v>170584</v>
      </c>
      <c r="B229" s="24">
        <v>0</v>
      </c>
      <c r="C229" s="22">
        <v>0</v>
      </c>
      <c r="D229" s="21" t="s">
        <v>170585</v>
      </c>
      <c r="E229" s="22">
        <v>133</v>
      </c>
      <c r="F229" s="21" t="s">
        <v>170586</v>
      </c>
      <c r="G229" s="22">
        <v>17</v>
      </c>
      <c r="H229" s="22">
        <v>153</v>
      </c>
      <c r="I229" s="21" t="s">
        <v>170587</v>
      </c>
    </row>
    <row r="230" spans="1:9" ht="32" customHeight="1">
      <c r="A230" s="19" t="s">
        <v>170588</v>
      </c>
      <c r="B230" s="20" t="s">
        <v>170589</v>
      </c>
      <c r="C230" s="22">
        <v>36</v>
      </c>
      <c r="D230" s="21" t="s">
        <v>170590</v>
      </c>
      <c r="E230" s="22">
        <v>13</v>
      </c>
      <c r="F230" s="21" t="s">
        <v>170591</v>
      </c>
      <c r="G230" s="22">
        <v>8</v>
      </c>
      <c r="H230" s="22">
        <v>60</v>
      </c>
      <c r="I230" s="21" t="s">
        <v>170592</v>
      </c>
    </row>
    <row r="231" spans="1:9" ht="32" customHeight="1">
      <c r="A231" s="19" t="s">
        <v>170593</v>
      </c>
      <c r="B231" s="20" t="s">
        <v>170594</v>
      </c>
      <c r="C231" s="22">
        <v>5</v>
      </c>
      <c r="D231" s="21" t="s">
        <v>170595</v>
      </c>
      <c r="E231" s="22">
        <v>97</v>
      </c>
      <c r="F231" s="21" t="s">
        <v>170169</v>
      </c>
      <c r="G231" s="22">
        <v>1</v>
      </c>
      <c r="H231" s="22">
        <v>106</v>
      </c>
      <c r="I231" s="21" t="s">
        <v>170596</v>
      </c>
    </row>
    <row r="232" spans="1:9" ht="44" customHeight="1">
      <c r="A232" s="19" t="s">
        <v>170597</v>
      </c>
      <c r="B232" s="20" t="s">
        <v>170598</v>
      </c>
      <c r="C232" s="22">
        <v>8</v>
      </c>
      <c r="D232" s="21" t="s">
        <v>170599</v>
      </c>
      <c r="E232" s="22">
        <v>84</v>
      </c>
      <c r="F232" s="21" t="s">
        <v>170600</v>
      </c>
      <c r="G232" s="22">
        <v>82</v>
      </c>
      <c r="H232" s="22">
        <v>177</v>
      </c>
      <c r="I232" s="21" t="s">
        <v>170601</v>
      </c>
    </row>
    <row r="233" spans="1:9" ht="44" customHeight="1">
      <c r="A233" s="19" t="s">
        <v>170602</v>
      </c>
      <c r="B233" s="20" t="s">
        <v>170603</v>
      </c>
      <c r="C233" s="22">
        <v>95</v>
      </c>
      <c r="D233" s="21" t="s">
        <v>170604</v>
      </c>
      <c r="E233" s="22">
        <v>5</v>
      </c>
      <c r="F233" s="21" t="s">
        <v>170605</v>
      </c>
      <c r="G233" s="22">
        <v>11</v>
      </c>
      <c r="H233" s="22">
        <v>114</v>
      </c>
      <c r="I233" s="21" t="s">
        <v>170606</v>
      </c>
    </row>
    <row r="234" spans="1:9" ht="44" customHeight="1">
      <c r="A234" s="19" t="s">
        <v>170607</v>
      </c>
      <c r="B234" s="20" t="s">
        <v>170608</v>
      </c>
      <c r="C234" s="22">
        <v>31</v>
      </c>
      <c r="D234" s="21" t="s">
        <v>170609</v>
      </c>
      <c r="E234" s="22">
        <v>117</v>
      </c>
      <c r="F234" s="21" t="s">
        <v>170610</v>
      </c>
      <c r="G234" s="22">
        <v>15</v>
      </c>
      <c r="H234" s="22">
        <v>166</v>
      </c>
      <c r="I234" s="21" t="s">
        <v>170611</v>
      </c>
    </row>
    <row r="235" spans="1:9" ht="44" customHeight="1">
      <c r="A235" s="19" t="s">
        <v>170612</v>
      </c>
      <c r="B235" s="20" t="s">
        <v>170613</v>
      </c>
      <c r="C235" s="22">
        <v>34</v>
      </c>
      <c r="D235" s="21" t="s">
        <v>170614</v>
      </c>
      <c r="E235" s="22">
        <v>117</v>
      </c>
      <c r="F235" s="21" t="s">
        <v>170615</v>
      </c>
      <c r="G235" s="22">
        <v>15</v>
      </c>
      <c r="H235" s="22">
        <v>169</v>
      </c>
      <c r="I235" s="21" t="s">
        <v>170616</v>
      </c>
    </row>
    <row r="236" spans="1:9" ht="32" customHeight="1">
      <c r="A236" s="19" t="s">
        <v>170617</v>
      </c>
      <c r="B236" s="20" t="s">
        <v>170618</v>
      </c>
      <c r="C236" s="22">
        <v>59</v>
      </c>
      <c r="D236" s="21" t="s">
        <v>170619</v>
      </c>
      <c r="E236" s="22">
        <v>8</v>
      </c>
      <c r="F236" s="22">
        <v>0</v>
      </c>
      <c r="G236" s="22">
        <v>0</v>
      </c>
      <c r="H236" s="22">
        <v>70</v>
      </c>
      <c r="I236" s="21" t="s">
        <v>170620</v>
      </c>
    </row>
    <row r="237" spans="1:9" ht="32" customHeight="1">
      <c r="A237" s="19" t="s">
        <v>170621</v>
      </c>
      <c r="B237" s="20" t="s">
        <v>170622</v>
      </c>
      <c r="C237" s="22">
        <v>53</v>
      </c>
      <c r="D237" s="22">
        <v>0</v>
      </c>
      <c r="E237" s="22">
        <v>0</v>
      </c>
      <c r="F237" s="21" t="s">
        <v>170623</v>
      </c>
      <c r="G237" s="22">
        <v>15</v>
      </c>
      <c r="H237" s="22">
        <v>71</v>
      </c>
      <c r="I237" s="21" t="s">
        <v>170624</v>
      </c>
    </row>
    <row r="238" spans="1:9" ht="32" customHeight="1">
      <c r="A238" s="19" t="s">
        <v>170625</v>
      </c>
      <c r="B238" s="20" t="s">
        <v>170626</v>
      </c>
      <c r="C238" s="22">
        <v>44</v>
      </c>
      <c r="D238" s="21" t="s">
        <v>170627</v>
      </c>
      <c r="E238" s="22">
        <v>26</v>
      </c>
      <c r="F238" s="21" t="s">
        <v>170628</v>
      </c>
      <c r="G238" s="22">
        <v>1</v>
      </c>
      <c r="H238" s="22">
        <v>74</v>
      </c>
      <c r="I238" s="21" t="s">
        <v>170629</v>
      </c>
    </row>
    <row r="239" spans="1:9" ht="32" customHeight="1">
      <c r="A239" s="19" t="s">
        <v>170630</v>
      </c>
      <c r="B239" s="20" t="s">
        <v>170354</v>
      </c>
      <c r="C239" s="22">
        <v>55</v>
      </c>
      <c r="D239" s="21" t="s">
        <v>170631</v>
      </c>
      <c r="E239" s="22">
        <v>17</v>
      </c>
      <c r="F239" s="22">
        <v>4</v>
      </c>
      <c r="G239" s="22">
        <v>3</v>
      </c>
      <c r="H239" s="22">
        <v>78</v>
      </c>
      <c r="I239" s="21" t="s">
        <v>170632</v>
      </c>
    </row>
    <row r="240" spans="1:9" ht="32" customHeight="1">
      <c r="A240" s="19" t="s">
        <v>170633</v>
      </c>
      <c r="B240" s="20" t="s">
        <v>170634</v>
      </c>
      <c r="C240" s="22">
        <v>57</v>
      </c>
      <c r="D240" s="21" t="s">
        <v>170635</v>
      </c>
      <c r="E240" s="22">
        <v>31</v>
      </c>
      <c r="F240" s="21" t="s">
        <v>170636</v>
      </c>
      <c r="G240" s="22">
        <v>35</v>
      </c>
      <c r="H240" s="22">
        <v>126</v>
      </c>
      <c r="I240" s="21" t="s">
        <v>170637</v>
      </c>
    </row>
    <row r="241" spans="1:9" ht="32" customHeight="1">
      <c r="A241" s="19" t="s">
        <v>170638</v>
      </c>
      <c r="B241" s="20" t="s">
        <v>169700</v>
      </c>
      <c r="C241" s="22">
        <v>2</v>
      </c>
      <c r="D241" s="21" t="s">
        <v>170639</v>
      </c>
      <c r="E241" s="22">
        <v>37</v>
      </c>
      <c r="F241" s="21" t="s">
        <v>170640</v>
      </c>
      <c r="G241" s="22">
        <v>9</v>
      </c>
      <c r="H241" s="22">
        <v>51</v>
      </c>
      <c r="I241" s="21" t="s">
        <v>170641</v>
      </c>
    </row>
    <row r="242" spans="1:9" ht="32" customHeight="1">
      <c r="A242" s="19" t="s">
        <v>170642</v>
      </c>
      <c r="B242" s="20" t="s">
        <v>170643</v>
      </c>
      <c r="C242" s="22">
        <v>5</v>
      </c>
      <c r="D242" s="21" t="s">
        <v>170644</v>
      </c>
      <c r="E242" s="22">
        <v>37</v>
      </c>
      <c r="F242" s="21" t="s">
        <v>169811</v>
      </c>
      <c r="G242" s="22">
        <v>9</v>
      </c>
      <c r="H242" s="22">
        <v>54</v>
      </c>
      <c r="I242" s="21" t="s">
        <v>170645</v>
      </c>
    </row>
    <row r="243" spans="1:9" ht="32" customHeight="1">
      <c r="A243" s="19" t="s">
        <v>170646</v>
      </c>
      <c r="B243" s="20" t="s">
        <v>170647</v>
      </c>
      <c r="C243" s="22">
        <v>70</v>
      </c>
      <c r="D243" s="21" t="s">
        <v>170648</v>
      </c>
      <c r="E243" s="22">
        <v>24</v>
      </c>
      <c r="F243" s="21" t="s">
        <v>170649</v>
      </c>
      <c r="G243" s="22">
        <v>22</v>
      </c>
      <c r="H243" s="22">
        <v>119</v>
      </c>
      <c r="I243" s="21" t="s">
        <v>170650</v>
      </c>
    </row>
    <row r="244" spans="1:9" ht="32" customHeight="1">
      <c r="A244" s="19" t="s">
        <v>170651</v>
      </c>
      <c r="B244" s="20" t="s">
        <v>170652</v>
      </c>
      <c r="C244" s="22">
        <v>74</v>
      </c>
      <c r="D244" s="21" t="s">
        <v>170653</v>
      </c>
      <c r="E244" s="22">
        <v>44</v>
      </c>
      <c r="F244" s="21" t="s">
        <v>170654</v>
      </c>
      <c r="G244" s="22">
        <v>23</v>
      </c>
      <c r="H244" s="22">
        <v>144</v>
      </c>
      <c r="I244" s="21" t="s">
        <v>170655</v>
      </c>
    </row>
    <row r="245" spans="1:9" ht="32" customHeight="1">
      <c r="A245" s="19" t="s">
        <v>170656</v>
      </c>
      <c r="B245" s="20" t="s">
        <v>170657</v>
      </c>
      <c r="C245" s="22">
        <v>51</v>
      </c>
      <c r="D245" s="21" t="s">
        <v>170658</v>
      </c>
      <c r="E245" s="22">
        <v>8</v>
      </c>
      <c r="F245" s="21" t="s">
        <v>170659</v>
      </c>
      <c r="G245" s="22">
        <v>48</v>
      </c>
      <c r="H245" s="22">
        <v>110</v>
      </c>
      <c r="I245" s="21" t="s">
        <v>170660</v>
      </c>
    </row>
    <row r="246" spans="1:9" ht="32" customHeight="1">
      <c r="A246" s="19" t="s">
        <v>170661</v>
      </c>
      <c r="B246" s="24">
        <v>0</v>
      </c>
      <c r="C246" s="22">
        <v>0</v>
      </c>
      <c r="D246" s="21" t="s">
        <v>170662</v>
      </c>
      <c r="E246" s="22">
        <v>79</v>
      </c>
      <c r="F246" s="21" t="s">
        <v>169754</v>
      </c>
      <c r="G246" s="22">
        <v>18</v>
      </c>
      <c r="H246" s="22">
        <v>100</v>
      </c>
      <c r="I246" s="21" t="s">
        <v>170663</v>
      </c>
    </row>
    <row r="247" spans="1:9" ht="32" customHeight="1">
      <c r="A247" s="19" t="s">
        <v>170664</v>
      </c>
      <c r="B247" s="20" t="s">
        <v>170665</v>
      </c>
      <c r="C247" s="22">
        <v>7</v>
      </c>
      <c r="D247" s="21" t="s">
        <v>170666</v>
      </c>
      <c r="E247" s="22">
        <v>150</v>
      </c>
      <c r="F247" s="21" t="s">
        <v>170667</v>
      </c>
      <c r="G247" s="22">
        <v>14</v>
      </c>
      <c r="H247" s="22">
        <v>174</v>
      </c>
      <c r="I247" s="21" t="s">
        <v>170668</v>
      </c>
    </row>
    <row r="248" spans="1:9" ht="32" customHeight="1">
      <c r="A248" s="19" t="s">
        <v>170669</v>
      </c>
      <c r="B248" s="20" t="s">
        <v>170670</v>
      </c>
      <c r="C248" s="22">
        <v>87</v>
      </c>
      <c r="D248" s="21" t="s">
        <v>170671</v>
      </c>
      <c r="E248" s="22">
        <v>82</v>
      </c>
      <c r="F248" s="22">
        <v>0</v>
      </c>
      <c r="G248" s="22">
        <v>0</v>
      </c>
      <c r="H248" s="22">
        <v>172</v>
      </c>
      <c r="I248" s="21" t="s">
        <v>170672</v>
      </c>
    </row>
    <row r="249" spans="1:9" ht="32" customHeight="1">
      <c r="A249" s="19" t="s">
        <v>170673</v>
      </c>
      <c r="B249" s="20" t="s">
        <v>170674</v>
      </c>
      <c r="C249" s="22">
        <v>81</v>
      </c>
      <c r="D249" s="21" t="s">
        <v>170675</v>
      </c>
      <c r="E249" s="22">
        <v>6</v>
      </c>
      <c r="F249" s="21" t="s">
        <v>170676</v>
      </c>
      <c r="G249" s="22">
        <v>40</v>
      </c>
      <c r="H249" s="22">
        <v>130</v>
      </c>
      <c r="I249" s="21" t="s">
        <v>170677</v>
      </c>
    </row>
    <row r="250" spans="1:9" ht="32" customHeight="1">
      <c r="A250" s="19" t="s">
        <v>170678</v>
      </c>
      <c r="B250" s="20" t="s">
        <v>170679</v>
      </c>
      <c r="C250" s="22">
        <v>17</v>
      </c>
      <c r="D250" s="21" t="s">
        <v>170680</v>
      </c>
      <c r="E250" s="22">
        <v>2</v>
      </c>
      <c r="F250" s="21" t="s">
        <v>170681</v>
      </c>
      <c r="G250" s="22">
        <v>41</v>
      </c>
      <c r="H250" s="22">
        <v>63</v>
      </c>
      <c r="I250" s="21" t="s">
        <v>170682</v>
      </c>
    </row>
    <row r="251" spans="1:9" ht="32" customHeight="1">
      <c r="A251" s="19" t="s">
        <v>170683</v>
      </c>
      <c r="B251" s="20" t="s">
        <v>170684</v>
      </c>
      <c r="C251" s="22">
        <v>34</v>
      </c>
      <c r="D251" s="21" t="s">
        <v>170685</v>
      </c>
      <c r="E251" s="22">
        <v>79</v>
      </c>
      <c r="F251" s="21" t="s">
        <v>170686</v>
      </c>
      <c r="G251" s="22">
        <v>10</v>
      </c>
      <c r="H251" s="22">
        <v>126</v>
      </c>
      <c r="I251" s="21" t="s">
        <v>170687</v>
      </c>
    </row>
    <row r="252" spans="1:9" ht="32" customHeight="1">
      <c r="A252" s="19" t="s">
        <v>170688</v>
      </c>
      <c r="B252" s="20" t="s">
        <v>170040</v>
      </c>
      <c r="C252" s="22">
        <v>11</v>
      </c>
      <c r="D252" s="21" t="s">
        <v>170689</v>
      </c>
      <c r="E252" s="22">
        <v>69</v>
      </c>
      <c r="F252" s="21" t="s">
        <v>170690</v>
      </c>
      <c r="G252" s="22">
        <v>23</v>
      </c>
      <c r="H252" s="22">
        <v>106</v>
      </c>
      <c r="I252" s="21" t="s">
        <v>170691</v>
      </c>
    </row>
    <row r="253" spans="1:9" ht="32" customHeight="1">
      <c r="A253" s="19" t="s">
        <v>170692</v>
      </c>
      <c r="B253" s="20" t="s">
        <v>170490</v>
      </c>
      <c r="C253" s="22">
        <v>6</v>
      </c>
      <c r="D253" s="22">
        <v>50</v>
      </c>
      <c r="E253" s="22">
        <v>55</v>
      </c>
      <c r="F253" s="21" t="s">
        <v>170693</v>
      </c>
      <c r="G253" s="22">
        <v>49</v>
      </c>
      <c r="H253" s="22">
        <v>113</v>
      </c>
      <c r="I253" s="21" t="s">
        <v>170694</v>
      </c>
    </row>
    <row r="254" spans="1:9" ht="32" customHeight="1">
      <c r="A254" s="19" t="s">
        <v>170695</v>
      </c>
      <c r="B254" s="20" t="s">
        <v>170059</v>
      </c>
      <c r="C254" s="22">
        <v>8</v>
      </c>
      <c r="D254" s="21" t="s">
        <v>170696</v>
      </c>
      <c r="E254" s="22">
        <v>79</v>
      </c>
      <c r="F254" s="21" t="s">
        <v>170680</v>
      </c>
      <c r="G254" s="22">
        <v>3</v>
      </c>
      <c r="H254" s="22">
        <v>93</v>
      </c>
      <c r="I254" s="21" t="s">
        <v>170697</v>
      </c>
    </row>
    <row r="255" spans="1:9" ht="32" customHeight="1">
      <c r="A255" s="19" t="s">
        <v>170698</v>
      </c>
      <c r="B255" s="20" t="s">
        <v>170699</v>
      </c>
      <c r="C255" s="22">
        <v>57</v>
      </c>
      <c r="D255" s="21" t="s">
        <v>170700</v>
      </c>
      <c r="E255" s="22">
        <v>68</v>
      </c>
      <c r="F255" s="21" t="s">
        <v>170701</v>
      </c>
      <c r="G255" s="22">
        <v>51</v>
      </c>
      <c r="H255" s="22">
        <v>179</v>
      </c>
      <c r="I255" s="21" t="s">
        <v>170702</v>
      </c>
    </row>
    <row r="256" spans="1:9" ht="32" customHeight="1">
      <c r="A256" s="19" t="s">
        <v>170703</v>
      </c>
      <c r="B256" s="20" t="s">
        <v>170704</v>
      </c>
      <c r="C256" s="22">
        <v>90</v>
      </c>
      <c r="D256" s="21" t="s">
        <v>170705</v>
      </c>
      <c r="E256" s="22">
        <v>32</v>
      </c>
      <c r="F256" s="22">
        <v>0</v>
      </c>
      <c r="G256" s="22">
        <v>0</v>
      </c>
      <c r="H256" s="22">
        <v>125</v>
      </c>
      <c r="I256" s="21" t="s">
        <v>170706</v>
      </c>
    </row>
    <row r="257" spans="1:9" ht="32" customHeight="1">
      <c r="A257" s="19" t="s">
        <v>170707</v>
      </c>
      <c r="B257" s="20" t="s">
        <v>170708</v>
      </c>
      <c r="C257" s="22">
        <v>92</v>
      </c>
      <c r="D257" s="21" t="s">
        <v>170709</v>
      </c>
      <c r="E257" s="22">
        <v>3</v>
      </c>
      <c r="F257" s="21" t="s">
        <v>170710</v>
      </c>
      <c r="G257" s="22">
        <v>75</v>
      </c>
      <c r="H257" s="22">
        <v>173</v>
      </c>
      <c r="I257" s="21" t="s">
        <v>170711</v>
      </c>
    </row>
    <row r="258" spans="1:9" ht="32" customHeight="1">
      <c r="A258" s="19" t="s">
        <v>170712</v>
      </c>
      <c r="B258" s="20" t="s">
        <v>170713</v>
      </c>
      <c r="C258" s="22">
        <v>7</v>
      </c>
      <c r="D258" s="21" t="s">
        <v>170714</v>
      </c>
      <c r="E258" s="22">
        <v>30</v>
      </c>
      <c r="F258" s="21" t="s">
        <v>170715</v>
      </c>
      <c r="G258" s="22">
        <v>62</v>
      </c>
      <c r="H258" s="22">
        <v>102</v>
      </c>
      <c r="I258" s="21" t="s">
        <v>170716</v>
      </c>
    </row>
    <row r="259" spans="1:9" ht="32" customHeight="1">
      <c r="A259" s="19" t="s">
        <v>170717</v>
      </c>
      <c r="B259" s="20" t="s">
        <v>170718</v>
      </c>
      <c r="C259" s="22">
        <v>25</v>
      </c>
      <c r="D259" s="21" t="s">
        <v>170719</v>
      </c>
      <c r="E259" s="22">
        <v>55</v>
      </c>
      <c r="F259" s="21" t="s">
        <v>170720</v>
      </c>
      <c r="G259" s="22">
        <v>6</v>
      </c>
      <c r="H259" s="22">
        <v>89</v>
      </c>
      <c r="I259" s="21" t="s">
        <v>170721</v>
      </c>
    </row>
    <row r="260" spans="1:9" ht="32" customHeight="1">
      <c r="A260" s="19" t="s">
        <v>170722</v>
      </c>
      <c r="B260" s="20" t="s">
        <v>170723</v>
      </c>
      <c r="C260" s="22">
        <v>120</v>
      </c>
      <c r="D260" s="21" t="s">
        <v>170333</v>
      </c>
      <c r="E260" s="22">
        <v>75</v>
      </c>
      <c r="F260" s="22">
        <v>25</v>
      </c>
      <c r="G260" s="22">
        <v>65</v>
      </c>
      <c r="H260" s="22">
        <v>263</v>
      </c>
      <c r="I260" s="21" t="s">
        <v>170724</v>
      </c>
    </row>
    <row r="261" spans="1:9" ht="32" customHeight="1">
      <c r="A261" s="19" t="s">
        <v>170725</v>
      </c>
      <c r="B261" s="20" t="s">
        <v>170726</v>
      </c>
      <c r="C261" s="22">
        <v>91</v>
      </c>
      <c r="D261" s="21" t="s">
        <v>170727</v>
      </c>
      <c r="E261" s="22">
        <v>67</v>
      </c>
      <c r="F261" s="21" t="s">
        <v>170728</v>
      </c>
      <c r="G261" s="22">
        <v>56</v>
      </c>
      <c r="H261" s="22">
        <v>217</v>
      </c>
      <c r="I261" s="21" t="s">
        <v>170729</v>
      </c>
    </row>
    <row r="262" spans="1:9" ht="32" customHeight="1">
      <c r="A262" s="19" t="s">
        <v>170730</v>
      </c>
      <c r="B262" s="20" t="s">
        <v>170726</v>
      </c>
      <c r="C262" s="22">
        <v>91</v>
      </c>
      <c r="D262" s="21" t="s">
        <v>170727</v>
      </c>
      <c r="E262" s="22">
        <v>67</v>
      </c>
      <c r="F262" s="21" t="s">
        <v>170728</v>
      </c>
      <c r="G262" s="22">
        <v>56</v>
      </c>
      <c r="H262" s="22">
        <v>217</v>
      </c>
      <c r="I262" s="21" t="s">
        <v>170731</v>
      </c>
    </row>
    <row r="263" spans="1:9" ht="32" customHeight="1">
      <c r="A263" s="19" t="s">
        <v>170732</v>
      </c>
      <c r="B263" s="24">
        <v>0</v>
      </c>
      <c r="C263" s="22">
        <v>0</v>
      </c>
      <c r="D263" s="21" t="s">
        <v>170733</v>
      </c>
      <c r="E263" s="22">
        <v>152</v>
      </c>
      <c r="F263" s="21" t="s">
        <v>170734</v>
      </c>
      <c r="G263" s="22">
        <v>14</v>
      </c>
      <c r="H263" s="22">
        <v>169</v>
      </c>
      <c r="I263" s="21" t="s">
        <v>170735</v>
      </c>
    </row>
    <row r="264" spans="1:9" ht="32" customHeight="1">
      <c r="A264" s="19" t="s">
        <v>170736</v>
      </c>
      <c r="B264" s="24">
        <v>0</v>
      </c>
      <c r="C264" s="22">
        <v>0</v>
      </c>
      <c r="D264" s="21" t="s">
        <v>170737</v>
      </c>
      <c r="E264" s="22">
        <v>148</v>
      </c>
      <c r="F264" s="21" t="s">
        <v>169966</v>
      </c>
      <c r="G264" s="22">
        <v>14</v>
      </c>
      <c r="H264" s="22">
        <v>165</v>
      </c>
      <c r="I264" s="21" t="s">
        <v>170738</v>
      </c>
    </row>
    <row r="265" spans="1:9" ht="32" customHeight="1">
      <c r="A265" s="19" t="s">
        <v>170739</v>
      </c>
      <c r="B265" s="24">
        <v>0</v>
      </c>
      <c r="C265" s="22">
        <v>0</v>
      </c>
      <c r="D265" s="21" t="s">
        <v>170740</v>
      </c>
      <c r="E265" s="22">
        <v>380</v>
      </c>
      <c r="F265" s="21" t="s">
        <v>170741</v>
      </c>
      <c r="G265" s="22">
        <v>14</v>
      </c>
      <c r="H265" s="22">
        <v>397</v>
      </c>
      <c r="I265" s="21" t="s">
        <v>170742</v>
      </c>
    </row>
    <row r="266" spans="1:9" ht="32" customHeight="1">
      <c r="A266" s="19" t="s">
        <v>170743</v>
      </c>
      <c r="B266" s="24">
        <v>0</v>
      </c>
      <c r="C266" s="22">
        <v>0</v>
      </c>
      <c r="D266" s="22">
        <v>100</v>
      </c>
      <c r="E266" s="22">
        <v>182</v>
      </c>
      <c r="F266" s="22">
        <v>0</v>
      </c>
      <c r="G266" s="22">
        <v>0</v>
      </c>
      <c r="H266" s="22">
        <v>185</v>
      </c>
      <c r="I266" s="21" t="s">
        <v>170744</v>
      </c>
    </row>
    <row r="267" spans="1:9" ht="32" customHeight="1">
      <c r="A267" s="19" t="s">
        <v>170745</v>
      </c>
      <c r="B267" s="20" t="s">
        <v>170746</v>
      </c>
      <c r="C267" s="22">
        <v>96</v>
      </c>
      <c r="D267" s="21" t="s">
        <v>170747</v>
      </c>
      <c r="E267" s="22">
        <v>3</v>
      </c>
      <c r="F267" s="21" t="s">
        <v>170658</v>
      </c>
      <c r="G267" s="22">
        <v>8</v>
      </c>
      <c r="H267" s="22">
        <v>110</v>
      </c>
      <c r="I267" s="21" t="s">
        <v>170748</v>
      </c>
    </row>
    <row r="268" spans="1:9" ht="32" customHeight="1">
      <c r="A268" s="19" t="s">
        <v>170749</v>
      </c>
      <c r="B268" s="20" t="s">
        <v>170750</v>
      </c>
      <c r="C268" s="22">
        <v>81</v>
      </c>
      <c r="D268" s="22">
        <v>0</v>
      </c>
      <c r="E268" s="22">
        <v>0</v>
      </c>
      <c r="F268" s="21" t="s">
        <v>169926</v>
      </c>
      <c r="G268" s="22">
        <v>3</v>
      </c>
      <c r="H268" s="22">
        <v>87</v>
      </c>
      <c r="I268" s="21" t="s">
        <v>170751</v>
      </c>
    </row>
    <row r="269" spans="1:9" ht="32" customHeight="1">
      <c r="A269" s="19" t="s">
        <v>170752</v>
      </c>
      <c r="B269" s="20" t="s">
        <v>170422</v>
      </c>
      <c r="C269" s="22">
        <v>62</v>
      </c>
      <c r="D269" s="22">
        <v>0</v>
      </c>
      <c r="E269" s="22">
        <v>0</v>
      </c>
      <c r="F269" s="21" t="s">
        <v>170753</v>
      </c>
      <c r="G269" s="22">
        <v>6</v>
      </c>
      <c r="H269" s="22">
        <v>71</v>
      </c>
      <c r="I269" s="21" t="s">
        <v>170754</v>
      </c>
    </row>
    <row r="270" spans="1:9" ht="32" customHeight="1">
      <c r="A270" s="19" t="s">
        <v>170755</v>
      </c>
      <c r="B270" s="20" t="s">
        <v>170756</v>
      </c>
      <c r="C270" s="22">
        <v>1</v>
      </c>
      <c r="D270" s="22">
        <v>98</v>
      </c>
      <c r="E270" s="22">
        <v>147</v>
      </c>
      <c r="F270" s="21" t="s">
        <v>170757</v>
      </c>
      <c r="G270" s="22">
        <v>2</v>
      </c>
      <c r="H270" s="22">
        <v>153</v>
      </c>
      <c r="I270" s="21" t="s">
        <v>170758</v>
      </c>
    </row>
    <row r="271" spans="1:9" ht="32" customHeight="1">
      <c r="A271" s="19" t="s">
        <v>170759</v>
      </c>
      <c r="B271" s="20" t="s">
        <v>170760</v>
      </c>
      <c r="C271" s="22">
        <v>49</v>
      </c>
      <c r="D271" s="21" t="s">
        <v>170761</v>
      </c>
      <c r="E271" s="22">
        <v>74</v>
      </c>
      <c r="F271" s="21" t="s">
        <v>170762</v>
      </c>
      <c r="G271" s="22">
        <v>1</v>
      </c>
      <c r="H271" s="22">
        <v>127</v>
      </c>
      <c r="I271" s="21" t="s">
        <v>170763</v>
      </c>
    </row>
    <row r="272" spans="1:9" ht="32" customHeight="1">
      <c r="A272" s="19" t="s">
        <v>170764</v>
      </c>
      <c r="B272" s="20" t="s">
        <v>170765</v>
      </c>
      <c r="C272" s="22">
        <v>63</v>
      </c>
      <c r="D272" s="21" t="s">
        <v>169733</v>
      </c>
      <c r="E272" s="22">
        <v>6</v>
      </c>
      <c r="F272" s="21" t="s">
        <v>170766</v>
      </c>
      <c r="G272" s="22">
        <v>5</v>
      </c>
      <c r="H272" s="22">
        <v>77</v>
      </c>
      <c r="I272" s="21" t="s">
        <v>170767</v>
      </c>
    </row>
    <row r="273" spans="1:9" ht="32" customHeight="1">
      <c r="A273" s="19" t="s">
        <v>170768</v>
      </c>
      <c r="B273" s="20" t="s">
        <v>169698</v>
      </c>
      <c r="C273" s="22">
        <v>79</v>
      </c>
      <c r="D273" s="22">
        <v>0</v>
      </c>
      <c r="E273" s="22">
        <v>0</v>
      </c>
      <c r="F273" s="21" t="s">
        <v>170769</v>
      </c>
      <c r="G273" s="22">
        <v>17</v>
      </c>
      <c r="H273" s="22">
        <v>99</v>
      </c>
      <c r="I273" s="21" t="s">
        <v>170770</v>
      </c>
    </row>
    <row r="274" spans="1:9" ht="32" customHeight="1">
      <c r="A274" s="19" t="s">
        <v>170771</v>
      </c>
      <c r="B274" s="20" t="s">
        <v>170772</v>
      </c>
      <c r="C274" s="22">
        <v>101</v>
      </c>
      <c r="D274" s="22">
        <v>0</v>
      </c>
      <c r="E274" s="22">
        <v>0</v>
      </c>
      <c r="F274" s="21" t="s">
        <v>162858</v>
      </c>
      <c r="G274" s="22">
        <v>24</v>
      </c>
      <c r="H274" s="22">
        <v>128</v>
      </c>
      <c r="I274" s="21" t="s">
        <v>170773</v>
      </c>
    </row>
    <row r="275" spans="1:9" ht="32" customHeight="1">
      <c r="A275" s="19" t="s">
        <v>170774</v>
      </c>
      <c r="B275" s="20" t="s">
        <v>170530</v>
      </c>
      <c r="C275" s="22">
        <v>47</v>
      </c>
      <c r="D275" s="21" t="s">
        <v>170775</v>
      </c>
      <c r="E275" s="22">
        <v>31</v>
      </c>
      <c r="F275" s="21" t="s">
        <v>170776</v>
      </c>
      <c r="G275" s="22">
        <v>25</v>
      </c>
      <c r="H275" s="22">
        <v>106</v>
      </c>
      <c r="I275" s="21" t="s">
        <v>170777</v>
      </c>
    </row>
    <row r="276" spans="1:9" ht="32" customHeight="1">
      <c r="A276" s="19" t="s">
        <v>170778</v>
      </c>
      <c r="B276" s="20" t="s">
        <v>170705</v>
      </c>
      <c r="C276" s="22">
        <v>32</v>
      </c>
      <c r="D276" s="21" t="s">
        <v>170779</v>
      </c>
      <c r="E276" s="22">
        <v>43</v>
      </c>
      <c r="F276" s="21" t="s">
        <v>170780</v>
      </c>
      <c r="G276" s="22">
        <v>47</v>
      </c>
      <c r="H276" s="22">
        <v>125</v>
      </c>
      <c r="I276" s="21" t="s">
        <v>170781</v>
      </c>
    </row>
    <row r="277" spans="1:9" ht="32" customHeight="1">
      <c r="A277" s="19" t="s">
        <v>170782</v>
      </c>
      <c r="B277" s="20" t="s">
        <v>170783</v>
      </c>
      <c r="C277" s="22">
        <v>97</v>
      </c>
      <c r="D277" s="21" t="s">
        <v>170427</v>
      </c>
      <c r="E277" s="22">
        <v>13</v>
      </c>
      <c r="F277" s="22">
        <v>0</v>
      </c>
      <c r="G277" s="22">
        <v>0</v>
      </c>
      <c r="H277" s="22">
        <v>113</v>
      </c>
      <c r="I277" s="21" t="s">
        <v>170784</v>
      </c>
    </row>
    <row r="278" spans="1:9" ht="32" customHeight="1">
      <c r="A278" s="19" t="s">
        <v>170785</v>
      </c>
      <c r="B278" s="20" t="s">
        <v>170786</v>
      </c>
      <c r="C278" s="22">
        <v>1</v>
      </c>
      <c r="D278" s="21" t="s">
        <v>170787</v>
      </c>
      <c r="E278" s="22">
        <v>110</v>
      </c>
      <c r="F278" s="21" t="s">
        <v>170788</v>
      </c>
      <c r="G278" s="22">
        <v>3</v>
      </c>
      <c r="H278" s="22">
        <v>117</v>
      </c>
      <c r="I278" s="21" t="s">
        <v>170789</v>
      </c>
    </row>
    <row r="279" spans="1:9" ht="32" customHeight="1">
      <c r="A279" s="19" t="s">
        <v>170790</v>
      </c>
      <c r="B279" s="20" t="s">
        <v>170791</v>
      </c>
      <c r="C279" s="22">
        <v>34</v>
      </c>
      <c r="D279" s="21" t="s">
        <v>170792</v>
      </c>
      <c r="E279" s="22">
        <v>60</v>
      </c>
      <c r="F279" s="21" t="s">
        <v>170793</v>
      </c>
      <c r="G279" s="22">
        <v>5</v>
      </c>
      <c r="H279" s="22">
        <v>102</v>
      </c>
      <c r="I279" s="21" t="s">
        <v>170794</v>
      </c>
    </row>
    <row r="280" spans="1:9" ht="32" customHeight="1">
      <c r="A280" s="19" t="s">
        <v>170795</v>
      </c>
      <c r="B280" s="20" t="s">
        <v>170796</v>
      </c>
      <c r="C280" s="22">
        <v>1</v>
      </c>
      <c r="D280" s="21" t="s">
        <v>170797</v>
      </c>
      <c r="E280" s="22">
        <v>103</v>
      </c>
      <c r="F280" s="21" t="s">
        <v>170796</v>
      </c>
      <c r="G280" s="22">
        <v>1</v>
      </c>
      <c r="H280" s="22">
        <v>108</v>
      </c>
      <c r="I280" s="21" t="s">
        <v>170798</v>
      </c>
    </row>
    <row r="281" spans="1:9" ht="32" customHeight="1">
      <c r="A281" s="19" t="s">
        <v>170799</v>
      </c>
      <c r="B281" s="20" t="s">
        <v>170800</v>
      </c>
      <c r="C281" s="22">
        <v>59</v>
      </c>
      <c r="D281" s="21" t="s">
        <v>170801</v>
      </c>
      <c r="E281" s="22">
        <v>94</v>
      </c>
      <c r="F281" s="21" t="s">
        <v>170802</v>
      </c>
      <c r="G281" s="22">
        <v>2</v>
      </c>
      <c r="H281" s="22">
        <v>158</v>
      </c>
      <c r="I281" s="21" t="s">
        <v>170803</v>
      </c>
    </row>
    <row r="282" spans="1:9" ht="32" customHeight="1">
      <c r="A282" s="19" t="s">
        <v>170804</v>
      </c>
      <c r="B282" s="20" t="s">
        <v>170805</v>
      </c>
      <c r="C282" s="22">
        <v>86</v>
      </c>
      <c r="D282" s="21" t="s">
        <v>170806</v>
      </c>
      <c r="E282" s="22">
        <v>25</v>
      </c>
      <c r="F282" s="21" t="s">
        <v>170788</v>
      </c>
      <c r="G282" s="22">
        <v>3</v>
      </c>
      <c r="H282" s="22">
        <v>117</v>
      </c>
      <c r="I282" s="21" t="s">
        <v>170807</v>
      </c>
    </row>
    <row r="283" spans="1:9" ht="32" customHeight="1">
      <c r="A283" s="19" t="s">
        <v>170808</v>
      </c>
      <c r="B283" s="20" t="s">
        <v>170809</v>
      </c>
      <c r="C283" s="22">
        <v>2</v>
      </c>
      <c r="D283" s="21" t="s">
        <v>170810</v>
      </c>
      <c r="E283" s="22">
        <v>75</v>
      </c>
      <c r="F283" s="21" t="s">
        <v>170809</v>
      </c>
      <c r="G283" s="22">
        <v>2</v>
      </c>
      <c r="H283" s="22">
        <v>82</v>
      </c>
      <c r="I283" s="21" t="s">
        <v>170811</v>
      </c>
    </row>
    <row r="284" spans="1:9" ht="32" customHeight="1">
      <c r="A284" s="19" t="s">
        <v>170812</v>
      </c>
      <c r="B284" s="20" t="s">
        <v>170813</v>
      </c>
      <c r="C284" s="22">
        <v>29</v>
      </c>
      <c r="D284" s="21" t="s">
        <v>170092</v>
      </c>
      <c r="E284" s="22">
        <v>8</v>
      </c>
      <c r="F284" s="21" t="s">
        <v>170814</v>
      </c>
      <c r="G284" s="22">
        <v>39</v>
      </c>
      <c r="H284" s="22">
        <v>79</v>
      </c>
      <c r="I284" s="21" t="s">
        <v>170815</v>
      </c>
    </row>
    <row r="285" spans="1:9" ht="32" customHeight="1">
      <c r="A285" s="19" t="s">
        <v>170816</v>
      </c>
      <c r="B285" s="20" t="s">
        <v>170817</v>
      </c>
      <c r="C285" s="22">
        <v>40</v>
      </c>
      <c r="D285" s="22">
        <v>20</v>
      </c>
      <c r="E285" s="22">
        <v>17</v>
      </c>
      <c r="F285" s="21" t="s">
        <v>170818</v>
      </c>
      <c r="G285" s="22">
        <v>28</v>
      </c>
      <c r="H285" s="22">
        <v>88</v>
      </c>
      <c r="I285" s="21" t="s">
        <v>170819</v>
      </c>
    </row>
    <row r="286" spans="1:9" ht="32" customHeight="1">
      <c r="A286" s="19" t="s">
        <v>170820</v>
      </c>
      <c r="B286" s="20" t="s">
        <v>170821</v>
      </c>
      <c r="C286" s="22">
        <v>28</v>
      </c>
      <c r="D286" s="21" t="s">
        <v>170822</v>
      </c>
      <c r="E286" s="22">
        <v>85</v>
      </c>
      <c r="F286" s="21" t="s">
        <v>170686</v>
      </c>
      <c r="G286" s="22">
        <v>10</v>
      </c>
      <c r="H286" s="22">
        <v>126</v>
      </c>
      <c r="I286" s="21" t="s">
        <v>170823</v>
      </c>
    </row>
    <row r="287" spans="1:9" ht="32" customHeight="1">
      <c r="A287" s="19" t="s">
        <v>170824</v>
      </c>
      <c r="B287" s="20" t="s">
        <v>170825</v>
      </c>
      <c r="C287" s="22">
        <v>28</v>
      </c>
      <c r="D287" s="21" t="s">
        <v>170826</v>
      </c>
      <c r="E287" s="22">
        <v>78</v>
      </c>
      <c r="F287" s="21" t="s">
        <v>170827</v>
      </c>
      <c r="G287" s="22">
        <v>31</v>
      </c>
      <c r="H287" s="22">
        <v>140</v>
      </c>
      <c r="I287" s="21" t="s">
        <v>170828</v>
      </c>
    </row>
    <row r="288" spans="1:9" ht="32" customHeight="1">
      <c r="A288" s="19" t="s">
        <v>170829</v>
      </c>
      <c r="B288" s="24">
        <v>42</v>
      </c>
      <c r="C288" s="22">
        <v>63</v>
      </c>
      <c r="D288" s="22">
        <v>40</v>
      </c>
      <c r="E288" s="22">
        <v>60</v>
      </c>
      <c r="F288" s="22">
        <v>18</v>
      </c>
      <c r="G288" s="22">
        <v>27</v>
      </c>
      <c r="H288" s="22">
        <v>153</v>
      </c>
      <c r="I288" s="21" t="s">
        <v>170830</v>
      </c>
    </row>
    <row r="289" spans="1:9" ht="32" customHeight="1">
      <c r="A289" s="19" t="s">
        <v>170831</v>
      </c>
      <c r="B289" s="24">
        <v>0</v>
      </c>
      <c r="C289" s="22">
        <v>0</v>
      </c>
      <c r="D289" s="21" t="s">
        <v>170832</v>
      </c>
      <c r="E289" s="22">
        <v>67</v>
      </c>
      <c r="F289" s="21" t="s">
        <v>170833</v>
      </c>
      <c r="G289" s="22">
        <v>5</v>
      </c>
      <c r="H289" s="22">
        <v>75</v>
      </c>
      <c r="I289" s="21" t="s">
        <v>170834</v>
      </c>
    </row>
    <row r="290" spans="1:9" ht="32" customHeight="1">
      <c r="A290" s="19" t="s">
        <v>170835</v>
      </c>
      <c r="B290" s="20" t="s">
        <v>170836</v>
      </c>
      <c r="C290" s="22">
        <v>55</v>
      </c>
      <c r="D290" s="21" t="s">
        <v>170837</v>
      </c>
      <c r="E290" s="22">
        <v>11</v>
      </c>
      <c r="F290" s="21" t="s">
        <v>170838</v>
      </c>
      <c r="G290" s="22">
        <v>19</v>
      </c>
      <c r="H290" s="22">
        <v>88</v>
      </c>
      <c r="I290" s="21" t="s">
        <v>170839</v>
      </c>
    </row>
    <row r="291" spans="1:9" ht="44" customHeight="1">
      <c r="A291" s="19" t="s">
        <v>170840</v>
      </c>
      <c r="B291" s="20" t="s">
        <v>170841</v>
      </c>
      <c r="C291" s="22">
        <v>59</v>
      </c>
      <c r="D291" s="21" t="s">
        <v>170842</v>
      </c>
      <c r="E291" s="22">
        <v>14</v>
      </c>
      <c r="F291" s="21" t="s">
        <v>170843</v>
      </c>
      <c r="G291" s="22">
        <v>1</v>
      </c>
      <c r="H291" s="22">
        <v>77</v>
      </c>
      <c r="I291" s="21" t="s">
        <v>170844</v>
      </c>
    </row>
    <row r="292" spans="1:9" ht="32" customHeight="1">
      <c r="A292" s="19" t="s">
        <v>170845</v>
      </c>
      <c r="B292" s="24">
        <v>0</v>
      </c>
      <c r="C292" s="22">
        <v>0</v>
      </c>
      <c r="D292" s="21" t="s">
        <v>170489</v>
      </c>
      <c r="E292" s="22">
        <v>81</v>
      </c>
      <c r="F292" s="21" t="s">
        <v>170846</v>
      </c>
      <c r="G292" s="22">
        <v>18</v>
      </c>
      <c r="H292" s="22">
        <v>102</v>
      </c>
      <c r="I292" s="21" t="s">
        <v>170847</v>
      </c>
    </row>
    <row r="293" spans="1:9" ht="32" customHeight="1">
      <c r="A293" s="19" t="s">
        <v>170848</v>
      </c>
      <c r="B293" s="20" t="s">
        <v>170756</v>
      </c>
      <c r="C293" s="22">
        <v>1</v>
      </c>
      <c r="D293" s="21" t="s">
        <v>170849</v>
      </c>
      <c r="E293" s="22">
        <v>142</v>
      </c>
      <c r="F293" s="21" t="s">
        <v>170850</v>
      </c>
      <c r="G293" s="22">
        <v>7</v>
      </c>
      <c r="H293" s="22">
        <v>153</v>
      </c>
      <c r="I293" s="21" t="s">
        <v>170851</v>
      </c>
    </row>
    <row r="294" spans="1:9" ht="32" customHeight="1">
      <c r="A294" s="19" t="s">
        <v>170852</v>
      </c>
      <c r="B294" s="20" t="s">
        <v>170853</v>
      </c>
      <c r="C294" s="22">
        <v>60</v>
      </c>
      <c r="D294" s="21" t="s">
        <v>170854</v>
      </c>
      <c r="E294" s="22">
        <v>17</v>
      </c>
      <c r="F294" s="21" t="s">
        <v>170359</v>
      </c>
      <c r="G294" s="22">
        <v>7</v>
      </c>
      <c r="H294" s="22">
        <v>87</v>
      </c>
      <c r="I294" s="21" t="s">
        <v>170855</v>
      </c>
    </row>
    <row r="295" spans="1:9" ht="32" customHeight="1">
      <c r="A295" s="19" t="s">
        <v>170856</v>
      </c>
      <c r="B295" s="20" t="s">
        <v>170857</v>
      </c>
      <c r="C295" s="22">
        <v>15</v>
      </c>
      <c r="D295" s="21" t="s">
        <v>170115</v>
      </c>
      <c r="E295" s="22">
        <v>6</v>
      </c>
      <c r="F295" s="21" t="s">
        <v>170426</v>
      </c>
      <c r="G295" s="22">
        <v>45</v>
      </c>
      <c r="H295" s="22">
        <v>69</v>
      </c>
      <c r="I295" s="21" t="s">
        <v>170858</v>
      </c>
    </row>
    <row r="296" spans="1:9" ht="32" customHeight="1">
      <c r="A296" s="19" t="s">
        <v>170859</v>
      </c>
      <c r="B296" s="20" t="s">
        <v>170860</v>
      </c>
      <c r="C296" s="22">
        <v>11</v>
      </c>
      <c r="D296" s="21" t="s">
        <v>170861</v>
      </c>
      <c r="E296" s="22">
        <v>121</v>
      </c>
      <c r="F296" s="21" t="s">
        <v>170862</v>
      </c>
      <c r="G296" s="22">
        <v>6</v>
      </c>
      <c r="H296" s="22">
        <v>141</v>
      </c>
      <c r="I296" s="21" t="s">
        <v>170863</v>
      </c>
    </row>
    <row r="297" spans="1:9" ht="32" customHeight="1">
      <c r="A297" s="19" t="s">
        <v>170864</v>
      </c>
      <c r="B297" s="20" t="s">
        <v>170865</v>
      </c>
      <c r="C297" s="22">
        <v>25</v>
      </c>
      <c r="D297" s="21" t="s">
        <v>170866</v>
      </c>
      <c r="E297" s="22">
        <v>69</v>
      </c>
      <c r="F297" s="21" t="s">
        <v>170867</v>
      </c>
      <c r="G297" s="22">
        <v>10</v>
      </c>
      <c r="H297" s="22">
        <v>107</v>
      </c>
      <c r="I297" s="21" t="s">
        <v>170868</v>
      </c>
    </row>
    <row r="298" spans="1:9" ht="32" customHeight="1">
      <c r="A298" s="19" t="s">
        <v>170869</v>
      </c>
      <c r="B298" s="20" t="s">
        <v>170870</v>
      </c>
      <c r="C298" s="22">
        <v>31</v>
      </c>
      <c r="D298" s="21" t="s">
        <v>170871</v>
      </c>
      <c r="E298" s="22">
        <v>87</v>
      </c>
      <c r="F298" s="21" t="s">
        <v>170872</v>
      </c>
      <c r="G298" s="22">
        <v>34</v>
      </c>
      <c r="H298" s="22">
        <v>155</v>
      </c>
      <c r="I298" s="21" t="s">
        <v>170873</v>
      </c>
    </row>
    <row r="299" spans="1:9" ht="32" customHeight="1">
      <c r="A299" s="19" t="s">
        <v>170874</v>
      </c>
      <c r="B299" s="20" t="s">
        <v>14588</v>
      </c>
      <c r="C299" s="22">
        <v>6</v>
      </c>
      <c r="D299" s="21" t="s">
        <v>169795</v>
      </c>
      <c r="E299" s="22">
        <v>26</v>
      </c>
      <c r="F299" s="21" t="s">
        <v>170250</v>
      </c>
      <c r="G299" s="22">
        <v>16</v>
      </c>
      <c r="H299" s="22">
        <v>51</v>
      </c>
      <c r="I299" s="21" t="s">
        <v>170875</v>
      </c>
    </row>
    <row r="300" spans="1:9" ht="32" customHeight="1">
      <c r="A300" s="19" t="s">
        <v>170876</v>
      </c>
      <c r="B300" s="20" t="s">
        <v>170877</v>
      </c>
      <c r="C300" s="22">
        <v>33</v>
      </c>
      <c r="D300" s="22">
        <v>0</v>
      </c>
      <c r="E300" s="22">
        <v>0</v>
      </c>
      <c r="F300" s="21" t="s">
        <v>170878</v>
      </c>
      <c r="G300" s="22">
        <v>32</v>
      </c>
      <c r="H300" s="22">
        <v>68</v>
      </c>
      <c r="I300" s="21" t="s">
        <v>170879</v>
      </c>
    </row>
    <row r="301" spans="1:9" ht="32" customHeight="1">
      <c r="A301" s="19" t="s">
        <v>170880</v>
      </c>
      <c r="B301" s="20" t="s">
        <v>170405</v>
      </c>
      <c r="C301" s="22">
        <v>15</v>
      </c>
      <c r="D301" s="21" t="s">
        <v>170881</v>
      </c>
      <c r="E301" s="22">
        <v>52</v>
      </c>
      <c r="F301" s="21" t="s">
        <v>170882</v>
      </c>
      <c r="G301" s="22">
        <v>68</v>
      </c>
      <c r="H301" s="22">
        <v>138</v>
      </c>
      <c r="I301" s="21" t="s">
        <v>170883</v>
      </c>
    </row>
    <row r="302" spans="1:9" ht="32" customHeight="1">
      <c r="A302" s="19" t="s">
        <v>170884</v>
      </c>
      <c r="B302" s="20" t="s">
        <v>170885</v>
      </c>
      <c r="C302" s="22">
        <v>85</v>
      </c>
      <c r="D302" s="21" t="s">
        <v>170886</v>
      </c>
      <c r="E302" s="22">
        <v>46</v>
      </c>
      <c r="F302" s="21" t="s">
        <v>170524</v>
      </c>
      <c r="G302" s="22">
        <v>3</v>
      </c>
      <c r="H302" s="22">
        <v>137</v>
      </c>
      <c r="I302" s="21" t="s">
        <v>170887</v>
      </c>
    </row>
    <row r="303" spans="1:9" ht="32" customHeight="1">
      <c r="A303" s="19" t="s">
        <v>170888</v>
      </c>
      <c r="B303" s="20" t="s">
        <v>170889</v>
      </c>
      <c r="C303" s="22">
        <v>57</v>
      </c>
      <c r="D303" s="21" t="s">
        <v>170890</v>
      </c>
      <c r="E303" s="22">
        <v>19</v>
      </c>
      <c r="F303" s="21" t="s">
        <v>170891</v>
      </c>
      <c r="G303" s="22">
        <v>1</v>
      </c>
      <c r="H303" s="22">
        <v>80</v>
      </c>
      <c r="I303" s="21" t="s">
        <v>170892</v>
      </c>
    </row>
    <row r="304" spans="1:9" ht="32" customHeight="1">
      <c r="A304" s="19" t="s">
        <v>170893</v>
      </c>
      <c r="B304" s="20" t="s">
        <v>170894</v>
      </c>
      <c r="C304" s="22">
        <v>15</v>
      </c>
      <c r="D304" s="21" t="s">
        <v>170895</v>
      </c>
      <c r="E304" s="22">
        <v>90</v>
      </c>
      <c r="F304" s="21" t="s">
        <v>170896</v>
      </c>
      <c r="G304" s="22">
        <v>14</v>
      </c>
      <c r="H304" s="22">
        <v>122</v>
      </c>
      <c r="I304" s="21" t="s">
        <v>170897</v>
      </c>
    </row>
    <row r="305" spans="1:9" ht="32" customHeight="1">
      <c r="A305" s="19" t="s">
        <v>170898</v>
      </c>
      <c r="B305" s="24">
        <v>50</v>
      </c>
      <c r="C305" s="22">
        <v>59</v>
      </c>
      <c r="D305" s="21" t="s">
        <v>170899</v>
      </c>
      <c r="E305" s="22">
        <v>45</v>
      </c>
      <c r="F305" s="21" t="s">
        <v>170900</v>
      </c>
      <c r="G305" s="22">
        <v>14</v>
      </c>
      <c r="H305" s="22">
        <v>121</v>
      </c>
      <c r="I305" s="21" t="s">
        <v>170901</v>
      </c>
    </row>
    <row r="306" spans="1:9" ht="32" customHeight="1">
      <c r="A306" s="19" t="s">
        <v>170902</v>
      </c>
      <c r="B306" s="24">
        <v>0</v>
      </c>
      <c r="C306" s="22">
        <v>0</v>
      </c>
      <c r="D306" s="21" t="s">
        <v>170903</v>
      </c>
      <c r="E306" s="22">
        <v>82</v>
      </c>
      <c r="F306" s="21" t="s">
        <v>170059</v>
      </c>
      <c r="G306" s="22">
        <v>8</v>
      </c>
      <c r="H306" s="22">
        <v>93</v>
      </c>
      <c r="I306" s="21" t="s">
        <v>170904</v>
      </c>
    </row>
    <row r="307" spans="1:9" ht="32" customHeight="1">
      <c r="A307" s="19" t="s">
        <v>170905</v>
      </c>
      <c r="B307" s="24">
        <v>0</v>
      </c>
      <c r="C307" s="22">
        <v>0</v>
      </c>
      <c r="D307" s="21" t="s">
        <v>170906</v>
      </c>
      <c r="E307" s="22">
        <v>130</v>
      </c>
      <c r="F307" s="21" t="s">
        <v>169945</v>
      </c>
      <c r="G307" s="22">
        <v>10</v>
      </c>
      <c r="H307" s="22">
        <v>143</v>
      </c>
      <c r="I307" s="21" t="s">
        <v>170907</v>
      </c>
    </row>
    <row r="308" spans="1:9" ht="32" customHeight="1">
      <c r="A308" s="19" t="s">
        <v>170908</v>
      </c>
      <c r="B308" s="20" t="s">
        <v>170494</v>
      </c>
      <c r="C308" s="22">
        <v>44</v>
      </c>
      <c r="D308" s="21" t="s">
        <v>170909</v>
      </c>
      <c r="E308" s="22">
        <v>3</v>
      </c>
      <c r="F308" s="21" t="s">
        <v>170910</v>
      </c>
      <c r="G308" s="22">
        <v>1</v>
      </c>
      <c r="H308" s="22">
        <v>51</v>
      </c>
      <c r="I308" s="21" t="s">
        <v>170911</v>
      </c>
    </row>
    <row r="309" spans="1:9" ht="32" customHeight="1">
      <c r="A309" s="19" t="s">
        <v>170912</v>
      </c>
      <c r="B309" s="20" t="s">
        <v>170379</v>
      </c>
      <c r="C309" s="22">
        <v>69</v>
      </c>
      <c r="D309" s="22">
        <v>10</v>
      </c>
      <c r="E309" s="22">
        <v>9</v>
      </c>
      <c r="F309" s="21" t="s">
        <v>170561</v>
      </c>
      <c r="G309" s="22">
        <v>12</v>
      </c>
      <c r="H309" s="22">
        <v>93</v>
      </c>
      <c r="I309" s="21" t="s">
        <v>170913</v>
      </c>
    </row>
    <row r="310" spans="1:9" ht="32" customHeight="1">
      <c r="A310" s="19" t="s">
        <v>170914</v>
      </c>
      <c r="B310" s="20" t="s">
        <v>170915</v>
      </c>
      <c r="C310" s="22">
        <v>59</v>
      </c>
      <c r="D310" s="21" t="s">
        <v>170405</v>
      </c>
      <c r="E310" s="22">
        <v>9</v>
      </c>
      <c r="F310" s="21" t="s">
        <v>170916</v>
      </c>
      <c r="G310" s="22">
        <v>13</v>
      </c>
      <c r="H310" s="22">
        <v>84</v>
      </c>
      <c r="I310" s="21" t="s">
        <v>170917</v>
      </c>
    </row>
    <row r="311" spans="1:9" ht="32" customHeight="1">
      <c r="A311" s="19" t="s">
        <v>170918</v>
      </c>
      <c r="B311" s="20" t="s">
        <v>170919</v>
      </c>
      <c r="C311" s="22">
        <v>9</v>
      </c>
      <c r="D311" s="21" t="s">
        <v>170920</v>
      </c>
      <c r="E311" s="22">
        <v>76</v>
      </c>
      <c r="F311" s="21" t="s">
        <v>170485</v>
      </c>
      <c r="G311" s="22">
        <v>60</v>
      </c>
      <c r="H311" s="22">
        <v>148</v>
      </c>
      <c r="I311" s="21" t="s">
        <v>170921</v>
      </c>
    </row>
    <row r="312" spans="1:9" ht="32" customHeight="1">
      <c r="A312" s="19" t="s">
        <v>170922</v>
      </c>
      <c r="B312" s="20" t="s">
        <v>170923</v>
      </c>
      <c r="C312" s="22">
        <v>25</v>
      </c>
      <c r="D312" s="21" t="s">
        <v>170924</v>
      </c>
      <c r="E312" s="22">
        <v>58</v>
      </c>
      <c r="F312" s="21" t="s">
        <v>170925</v>
      </c>
      <c r="G312" s="22">
        <v>44</v>
      </c>
      <c r="H312" s="22">
        <v>130</v>
      </c>
      <c r="I312" s="21" t="s">
        <v>170926</v>
      </c>
    </row>
    <row r="313" spans="1:9" ht="32" customHeight="1">
      <c r="A313" s="19" t="s">
        <v>170927</v>
      </c>
      <c r="B313" s="20" t="s">
        <v>170928</v>
      </c>
      <c r="C313" s="22">
        <v>4</v>
      </c>
      <c r="D313" s="21" t="s">
        <v>170929</v>
      </c>
      <c r="E313" s="22">
        <v>40</v>
      </c>
      <c r="F313" s="21" t="s">
        <v>170634</v>
      </c>
      <c r="G313" s="22">
        <v>38</v>
      </c>
      <c r="H313" s="22">
        <v>85</v>
      </c>
      <c r="I313" s="21" t="s">
        <v>170930</v>
      </c>
    </row>
    <row r="314" spans="1:9" ht="32" customHeight="1">
      <c r="A314" s="19" t="s">
        <v>170931</v>
      </c>
      <c r="B314" s="24">
        <v>0</v>
      </c>
      <c r="C314" s="22">
        <v>0</v>
      </c>
      <c r="D314" s="21" t="s">
        <v>170932</v>
      </c>
      <c r="E314" s="22">
        <v>58</v>
      </c>
      <c r="F314" s="21" t="s">
        <v>170890</v>
      </c>
      <c r="G314" s="22">
        <v>19</v>
      </c>
      <c r="H314" s="22">
        <v>80</v>
      </c>
      <c r="I314" s="21" t="s">
        <v>170933</v>
      </c>
    </row>
    <row r="315" spans="1:9" ht="32" customHeight="1">
      <c r="A315" s="19" t="s">
        <v>170934</v>
      </c>
      <c r="B315" s="20" t="s">
        <v>170935</v>
      </c>
      <c r="C315" s="22">
        <v>67</v>
      </c>
      <c r="D315" s="21" t="s">
        <v>170936</v>
      </c>
      <c r="E315" s="22">
        <v>32</v>
      </c>
      <c r="F315" s="21" t="s">
        <v>170937</v>
      </c>
      <c r="G315" s="22">
        <v>3</v>
      </c>
      <c r="H315" s="22">
        <v>105</v>
      </c>
      <c r="I315" s="21" t="s">
        <v>170938</v>
      </c>
    </row>
    <row r="316" spans="1:9" ht="32" customHeight="1">
      <c r="A316" s="19" t="s">
        <v>170939</v>
      </c>
      <c r="B316" s="20" t="s">
        <v>170498</v>
      </c>
      <c r="C316" s="22">
        <v>21</v>
      </c>
      <c r="D316" s="21" t="s">
        <v>169888</v>
      </c>
      <c r="E316" s="22">
        <v>33</v>
      </c>
      <c r="F316" s="22">
        <v>0</v>
      </c>
      <c r="G316" s="22">
        <v>0</v>
      </c>
      <c r="H316" s="22">
        <v>57</v>
      </c>
      <c r="I316" s="21" t="s">
        <v>170940</v>
      </c>
    </row>
    <row r="317" spans="1:9" ht="32" customHeight="1">
      <c r="A317" s="19" t="s">
        <v>170941</v>
      </c>
      <c r="B317" s="20" t="s">
        <v>170498</v>
      </c>
      <c r="C317" s="22">
        <v>21</v>
      </c>
      <c r="D317" s="21" t="s">
        <v>169888</v>
      </c>
      <c r="E317" s="22">
        <v>33</v>
      </c>
      <c r="F317" s="22">
        <v>0</v>
      </c>
      <c r="G317" s="22">
        <v>0</v>
      </c>
      <c r="H317" s="22">
        <v>57</v>
      </c>
      <c r="I317" s="21" t="s">
        <v>170942</v>
      </c>
    </row>
    <row r="318" spans="1:9" ht="32" customHeight="1">
      <c r="A318" s="19" t="s">
        <v>170943</v>
      </c>
      <c r="B318" s="24">
        <v>65</v>
      </c>
      <c r="C318" s="22">
        <v>39</v>
      </c>
      <c r="D318" s="22">
        <v>0</v>
      </c>
      <c r="E318" s="22">
        <v>0</v>
      </c>
      <c r="F318" s="22">
        <v>35</v>
      </c>
      <c r="G318" s="22">
        <v>21</v>
      </c>
      <c r="H318" s="22">
        <v>63</v>
      </c>
      <c r="I318" s="21" t="s">
        <v>170944</v>
      </c>
    </row>
    <row r="319" spans="1:9" ht="32" customHeight="1">
      <c r="A319" s="19" t="s">
        <v>170945</v>
      </c>
      <c r="B319" s="24">
        <v>65</v>
      </c>
      <c r="C319" s="22">
        <v>39</v>
      </c>
      <c r="D319" s="22">
        <v>0</v>
      </c>
      <c r="E319" s="22">
        <v>0</v>
      </c>
      <c r="F319" s="22">
        <v>35</v>
      </c>
      <c r="G319" s="22">
        <v>21</v>
      </c>
      <c r="H319" s="22">
        <v>63</v>
      </c>
      <c r="I319" s="21" t="s">
        <v>170946</v>
      </c>
    </row>
    <row r="320" spans="1:9" ht="32" customHeight="1">
      <c r="A320" s="19" t="s">
        <v>170947</v>
      </c>
      <c r="B320" s="20" t="s">
        <v>170948</v>
      </c>
      <c r="C320" s="22">
        <v>2</v>
      </c>
      <c r="D320" s="21" t="s">
        <v>169912</v>
      </c>
      <c r="E320" s="22">
        <v>123</v>
      </c>
      <c r="F320" s="21" t="s">
        <v>170949</v>
      </c>
      <c r="G320" s="22">
        <v>1</v>
      </c>
      <c r="H320" s="22">
        <v>129</v>
      </c>
      <c r="I320" s="21" t="s">
        <v>170950</v>
      </c>
    </row>
    <row r="321" spans="1:9" ht="32" customHeight="1">
      <c r="A321" s="19" t="s">
        <v>170951</v>
      </c>
      <c r="B321" s="20" t="s">
        <v>170952</v>
      </c>
      <c r="C321" s="22">
        <v>4</v>
      </c>
      <c r="D321" s="21" t="s">
        <v>170953</v>
      </c>
      <c r="E321" s="22">
        <v>95</v>
      </c>
      <c r="F321" s="22">
        <v>0</v>
      </c>
      <c r="G321" s="22">
        <v>0</v>
      </c>
      <c r="H321" s="22">
        <v>102</v>
      </c>
      <c r="I321" s="21" t="s">
        <v>170954</v>
      </c>
    </row>
    <row r="322" spans="1:9" ht="32" customHeight="1">
      <c r="A322" s="19" t="s">
        <v>170955</v>
      </c>
      <c r="B322" s="20" t="s">
        <v>170598</v>
      </c>
      <c r="C322" s="22">
        <v>4</v>
      </c>
      <c r="D322" s="21" t="s">
        <v>170956</v>
      </c>
      <c r="E322" s="22">
        <v>83</v>
      </c>
      <c r="F322" s="22">
        <v>0</v>
      </c>
      <c r="G322" s="22">
        <v>0</v>
      </c>
      <c r="H322" s="22">
        <v>90</v>
      </c>
      <c r="I322" s="21" t="s">
        <v>170957</v>
      </c>
    </row>
    <row r="323" spans="1:9" ht="32" customHeight="1">
      <c r="A323" s="19" t="s">
        <v>170958</v>
      </c>
      <c r="B323" s="24">
        <v>0</v>
      </c>
      <c r="C323" s="22">
        <v>0</v>
      </c>
      <c r="D323" s="21" t="s">
        <v>170959</v>
      </c>
      <c r="E323" s="22">
        <v>178</v>
      </c>
      <c r="F323" s="21" t="s">
        <v>170960</v>
      </c>
      <c r="G323" s="22">
        <v>14</v>
      </c>
      <c r="H323" s="22">
        <v>195</v>
      </c>
      <c r="I323" s="21" t="s">
        <v>170961</v>
      </c>
    </row>
    <row r="324" spans="1:9" ht="32" customHeight="1">
      <c r="A324" s="19" t="s">
        <v>170962</v>
      </c>
      <c r="B324" s="20" t="s">
        <v>170963</v>
      </c>
      <c r="C324" s="22">
        <v>37</v>
      </c>
      <c r="D324" s="21" t="s">
        <v>170964</v>
      </c>
      <c r="E324" s="22">
        <v>78</v>
      </c>
      <c r="F324" s="21" t="s">
        <v>170965</v>
      </c>
      <c r="G324" s="22">
        <v>27</v>
      </c>
      <c r="H324" s="22">
        <v>145</v>
      </c>
      <c r="I324" s="21" t="s">
        <v>170966</v>
      </c>
    </row>
    <row r="325" spans="1:9" ht="32" customHeight="1">
      <c r="A325" s="19" t="s">
        <v>170967</v>
      </c>
      <c r="B325" s="24">
        <v>2</v>
      </c>
      <c r="C325" s="22">
        <v>2</v>
      </c>
      <c r="D325" s="22">
        <v>94</v>
      </c>
      <c r="E325" s="22">
        <v>94</v>
      </c>
      <c r="F325" s="22">
        <v>4</v>
      </c>
      <c r="G325" s="22">
        <v>4</v>
      </c>
      <c r="H325" s="22">
        <v>103</v>
      </c>
      <c r="I325" s="21" t="s">
        <v>170968</v>
      </c>
    </row>
    <row r="326" spans="1:9" ht="32" customHeight="1">
      <c r="A326" s="19" t="s">
        <v>170969</v>
      </c>
      <c r="B326" s="20" t="s">
        <v>170970</v>
      </c>
      <c r="C326" s="22">
        <v>78</v>
      </c>
      <c r="D326" s="21" t="s">
        <v>170971</v>
      </c>
      <c r="E326" s="22">
        <v>5</v>
      </c>
      <c r="F326" s="21" t="s">
        <v>170972</v>
      </c>
      <c r="G326" s="22">
        <v>2</v>
      </c>
      <c r="H326" s="22">
        <v>88</v>
      </c>
      <c r="I326" s="21" t="s">
        <v>170973</v>
      </c>
    </row>
    <row r="327" spans="1:9" ht="32" customHeight="1">
      <c r="A327" s="19" t="s">
        <v>170974</v>
      </c>
      <c r="B327" s="20" t="s">
        <v>170737</v>
      </c>
      <c r="C327" s="22">
        <v>74</v>
      </c>
      <c r="D327" s="21" t="s">
        <v>170975</v>
      </c>
      <c r="E327" s="22">
        <v>5</v>
      </c>
      <c r="F327" s="21" t="s">
        <v>170976</v>
      </c>
      <c r="G327" s="22">
        <v>2</v>
      </c>
      <c r="H327" s="22">
        <v>84</v>
      </c>
      <c r="I327" s="21" t="s">
        <v>170977</v>
      </c>
    </row>
    <row r="328" spans="1:9" ht="32" customHeight="1">
      <c r="A328" s="19" t="s">
        <v>170978</v>
      </c>
      <c r="B328" s="20" t="s">
        <v>170737</v>
      </c>
      <c r="C328" s="22">
        <v>74</v>
      </c>
      <c r="D328" s="21" t="s">
        <v>170975</v>
      </c>
      <c r="E328" s="22">
        <v>5</v>
      </c>
      <c r="F328" s="21" t="s">
        <v>170976</v>
      </c>
      <c r="G328" s="22">
        <v>2</v>
      </c>
      <c r="H328" s="22">
        <v>84</v>
      </c>
      <c r="I328" s="21" t="s">
        <v>170979</v>
      </c>
    </row>
    <row r="329" spans="1:9" ht="32" customHeight="1">
      <c r="A329" s="19" t="s">
        <v>170980</v>
      </c>
      <c r="B329" s="24">
        <v>0</v>
      </c>
      <c r="C329" s="22">
        <v>0</v>
      </c>
      <c r="D329" s="21" t="s">
        <v>170981</v>
      </c>
      <c r="E329" s="22">
        <v>157</v>
      </c>
      <c r="F329" s="21" t="s">
        <v>170667</v>
      </c>
      <c r="G329" s="22">
        <v>14</v>
      </c>
      <c r="H329" s="22">
        <v>174</v>
      </c>
      <c r="I329" s="21" t="s">
        <v>170982</v>
      </c>
    </row>
    <row r="330" spans="1:9" ht="32" customHeight="1">
      <c r="A330" s="19" t="s">
        <v>170983</v>
      </c>
      <c r="B330" s="20" t="s">
        <v>170984</v>
      </c>
      <c r="C330" s="22">
        <v>26</v>
      </c>
      <c r="D330" s="21" t="s">
        <v>170985</v>
      </c>
      <c r="E330" s="22">
        <v>97</v>
      </c>
      <c r="F330" s="22">
        <v>0</v>
      </c>
      <c r="G330" s="22">
        <v>0</v>
      </c>
      <c r="H330" s="22">
        <v>126</v>
      </c>
      <c r="I330" s="21" t="s">
        <v>170986</v>
      </c>
    </row>
    <row r="331" spans="1:9" ht="32" customHeight="1">
      <c r="A331" s="19" t="s">
        <v>170987</v>
      </c>
      <c r="B331" s="20" t="s">
        <v>170988</v>
      </c>
      <c r="C331" s="22">
        <v>22</v>
      </c>
      <c r="D331" s="21" t="s">
        <v>170989</v>
      </c>
      <c r="E331" s="22">
        <v>112</v>
      </c>
      <c r="F331" s="21" t="s">
        <v>170990</v>
      </c>
      <c r="G331" s="22">
        <v>1</v>
      </c>
      <c r="H331" s="22">
        <v>138</v>
      </c>
      <c r="I331" s="21" t="s">
        <v>170991</v>
      </c>
    </row>
    <row r="332" spans="1:9" ht="32" customHeight="1">
      <c r="A332" s="19" t="s">
        <v>170992</v>
      </c>
      <c r="B332" s="20" t="s">
        <v>170993</v>
      </c>
      <c r="C332" s="22">
        <v>8</v>
      </c>
      <c r="D332" s="21" t="s">
        <v>170994</v>
      </c>
      <c r="E332" s="22">
        <v>84</v>
      </c>
      <c r="F332" s="21" t="s">
        <v>170995</v>
      </c>
      <c r="G332" s="22">
        <v>49</v>
      </c>
      <c r="H332" s="22">
        <v>144</v>
      </c>
      <c r="I332" s="21" t="s">
        <v>170996</v>
      </c>
    </row>
    <row r="333" spans="1:9" ht="32" customHeight="1">
      <c r="A333" s="19" t="s">
        <v>170997</v>
      </c>
      <c r="B333" s="20" t="s">
        <v>170998</v>
      </c>
      <c r="C333" s="22">
        <v>67</v>
      </c>
      <c r="D333" s="21" t="s">
        <v>170999</v>
      </c>
      <c r="E333" s="22">
        <v>27</v>
      </c>
      <c r="F333" s="21" t="s">
        <v>170793</v>
      </c>
      <c r="G333" s="22">
        <v>5</v>
      </c>
      <c r="H333" s="22">
        <v>102</v>
      </c>
      <c r="I333" s="21" t="s">
        <v>171000</v>
      </c>
    </row>
    <row r="334" spans="1:9" ht="32" customHeight="1">
      <c r="A334" s="19" t="s">
        <v>171001</v>
      </c>
      <c r="B334" s="20" t="s">
        <v>171002</v>
      </c>
      <c r="C334" s="22">
        <v>69</v>
      </c>
      <c r="D334" s="21" t="s">
        <v>171003</v>
      </c>
      <c r="E334" s="22">
        <v>27</v>
      </c>
      <c r="F334" s="21" t="s">
        <v>170971</v>
      </c>
      <c r="G334" s="22">
        <v>6</v>
      </c>
      <c r="H334" s="22">
        <v>105</v>
      </c>
      <c r="I334" s="21" t="s">
        <v>171004</v>
      </c>
    </row>
    <row r="335" spans="1:9" ht="32" customHeight="1">
      <c r="A335" s="19" t="s">
        <v>171005</v>
      </c>
      <c r="B335" s="20" t="s">
        <v>171006</v>
      </c>
      <c r="C335" s="22">
        <v>80</v>
      </c>
      <c r="D335" s="21" t="s">
        <v>171007</v>
      </c>
      <c r="E335" s="22">
        <v>27</v>
      </c>
      <c r="F335" s="21" t="s">
        <v>171008</v>
      </c>
      <c r="G335" s="22">
        <v>7</v>
      </c>
      <c r="H335" s="22">
        <v>117</v>
      </c>
      <c r="I335" s="21" t="s">
        <v>171009</v>
      </c>
    </row>
    <row r="336" spans="1:9" ht="32" customHeight="1">
      <c r="A336" s="19" t="s">
        <v>171010</v>
      </c>
      <c r="B336" s="20" t="s">
        <v>171011</v>
      </c>
      <c r="C336" s="22">
        <v>17</v>
      </c>
      <c r="D336" s="21" t="s">
        <v>171012</v>
      </c>
      <c r="E336" s="22">
        <v>88</v>
      </c>
      <c r="F336" s="21" t="s">
        <v>171013</v>
      </c>
      <c r="G336" s="22">
        <v>1</v>
      </c>
      <c r="H336" s="22">
        <v>109</v>
      </c>
      <c r="I336" s="21" t="s">
        <v>171014</v>
      </c>
    </row>
    <row r="337" spans="1:9" ht="32" customHeight="1">
      <c r="A337" s="19" t="s">
        <v>171015</v>
      </c>
      <c r="B337" s="20" t="s">
        <v>171016</v>
      </c>
      <c r="C337" s="22">
        <v>29</v>
      </c>
      <c r="D337" s="21" t="s">
        <v>170064</v>
      </c>
      <c r="E337" s="22">
        <v>15</v>
      </c>
      <c r="F337" s="21" t="s">
        <v>171017</v>
      </c>
      <c r="G337" s="22">
        <v>21</v>
      </c>
      <c r="H337" s="22">
        <v>68</v>
      </c>
      <c r="I337" s="21" t="s">
        <v>171018</v>
      </c>
    </row>
    <row r="338" spans="1:9" ht="32" customHeight="1">
      <c r="A338" s="19" t="s">
        <v>171019</v>
      </c>
      <c r="B338" s="20" t="s">
        <v>171020</v>
      </c>
      <c r="C338" s="22">
        <v>48</v>
      </c>
      <c r="D338" s="21" t="s">
        <v>171021</v>
      </c>
      <c r="E338" s="22">
        <v>30</v>
      </c>
      <c r="F338" s="21" t="s">
        <v>171022</v>
      </c>
      <c r="G338" s="22">
        <v>40</v>
      </c>
      <c r="H338" s="22">
        <v>121</v>
      </c>
      <c r="I338" s="21" t="s">
        <v>171023</v>
      </c>
    </row>
    <row r="339" spans="1:9" ht="32" customHeight="1">
      <c r="A339" s="19" t="s">
        <v>171024</v>
      </c>
      <c r="B339" s="20" t="s">
        <v>171025</v>
      </c>
      <c r="C339" s="22">
        <v>55</v>
      </c>
      <c r="D339" s="22">
        <v>0</v>
      </c>
      <c r="E339" s="22">
        <v>0</v>
      </c>
      <c r="F339" s="21" t="s">
        <v>171026</v>
      </c>
      <c r="G339" s="22">
        <v>12</v>
      </c>
      <c r="H339" s="22">
        <v>70</v>
      </c>
      <c r="I339" s="21" t="s">
        <v>171027</v>
      </c>
    </row>
    <row r="340" spans="1:9" ht="32" customHeight="1">
      <c r="A340" s="19" t="s">
        <v>171028</v>
      </c>
      <c r="B340" s="20" t="s">
        <v>171029</v>
      </c>
      <c r="C340" s="22">
        <v>29</v>
      </c>
      <c r="D340" s="22">
        <v>0</v>
      </c>
      <c r="E340" s="22">
        <v>0</v>
      </c>
      <c r="F340" s="21" t="s">
        <v>171030</v>
      </c>
      <c r="G340" s="22">
        <v>35</v>
      </c>
      <c r="H340" s="22">
        <v>67</v>
      </c>
      <c r="I340" s="21" t="s">
        <v>171031</v>
      </c>
    </row>
    <row r="341" spans="1:9" ht="32" customHeight="1">
      <c r="A341" s="19" t="s">
        <v>171032</v>
      </c>
      <c r="B341" s="20" t="s">
        <v>171033</v>
      </c>
      <c r="C341" s="22">
        <v>53</v>
      </c>
      <c r="D341" s="21" t="s">
        <v>171034</v>
      </c>
      <c r="E341" s="22">
        <v>8</v>
      </c>
      <c r="F341" s="22">
        <v>0</v>
      </c>
      <c r="G341" s="22">
        <v>0</v>
      </c>
      <c r="H341" s="22">
        <v>64</v>
      </c>
      <c r="I341" s="21" t="s">
        <v>171035</v>
      </c>
    </row>
    <row r="342" spans="1:9" ht="32" customHeight="1">
      <c r="A342" s="19" t="s">
        <v>171036</v>
      </c>
      <c r="B342" s="20" t="s">
        <v>170680</v>
      </c>
      <c r="C342" s="22">
        <v>3</v>
      </c>
      <c r="D342" s="21" t="s">
        <v>171037</v>
      </c>
      <c r="E342" s="22">
        <v>78</v>
      </c>
      <c r="F342" s="22">
        <v>10</v>
      </c>
      <c r="G342" s="22">
        <v>9</v>
      </c>
      <c r="H342" s="22">
        <v>93</v>
      </c>
      <c r="I342" s="21" t="s">
        <v>171038</v>
      </c>
    </row>
    <row r="343" spans="1:9" ht="32" customHeight="1">
      <c r="A343" s="19" t="s">
        <v>171039</v>
      </c>
      <c r="B343" s="20" t="s">
        <v>171040</v>
      </c>
      <c r="C343" s="22">
        <v>57</v>
      </c>
      <c r="D343" s="21" t="s">
        <v>171041</v>
      </c>
      <c r="E343" s="22">
        <v>19</v>
      </c>
      <c r="F343" s="21" t="s">
        <v>171042</v>
      </c>
      <c r="G343" s="22">
        <v>31</v>
      </c>
      <c r="H343" s="22">
        <v>110</v>
      </c>
      <c r="I343" s="21" t="s">
        <v>171043</v>
      </c>
    </row>
    <row r="344" spans="1:9" ht="44" customHeight="1">
      <c r="A344" s="19" t="s">
        <v>171044</v>
      </c>
      <c r="B344" s="20" t="s">
        <v>171045</v>
      </c>
      <c r="C344" s="22">
        <v>24</v>
      </c>
      <c r="D344" s="21" t="s">
        <v>171046</v>
      </c>
      <c r="E344" s="22">
        <v>35</v>
      </c>
      <c r="F344" s="21" t="s">
        <v>171047</v>
      </c>
      <c r="G344" s="22">
        <v>10</v>
      </c>
      <c r="H344" s="22">
        <v>72</v>
      </c>
      <c r="I344" s="21" t="s">
        <v>171048</v>
      </c>
    </row>
    <row r="345" spans="1:9" ht="44" customHeight="1">
      <c r="A345" s="19" t="s">
        <v>171049</v>
      </c>
      <c r="B345" s="20" t="s">
        <v>171050</v>
      </c>
      <c r="C345" s="22">
        <v>61</v>
      </c>
      <c r="D345" s="21" t="s">
        <v>170115</v>
      </c>
      <c r="E345" s="22">
        <v>8</v>
      </c>
      <c r="F345" s="21" t="s">
        <v>171051</v>
      </c>
      <c r="G345" s="22">
        <v>19</v>
      </c>
      <c r="H345" s="22">
        <v>91</v>
      </c>
      <c r="I345" s="21" t="s">
        <v>171052</v>
      </c>
    </row>
    <row r="346" spans="1:9" ht="44" customHeight="1">
      <c r="A346" s="19" t="s">
        <v>171053</v>
      </c>
      <c r="B346" s="20" t="s">
        <v>171054</v>
      </c>
      <c r="C346" s="22">
        <v>29</v>
      </c>
      <c r="D346" s="21" t="s">
        <v>14608</v>
      </c>
      <c r="E346" s="22">
        <v>39</v>
      </c>
      <c r="F346" s="21" t="s">
        <v>171055</v>
      </c>
      <c r="G346" s="22">
        <v>52</v>
      </c>
      <c r="H346" s="22">
        <v>123</v>
      </c>
      <c r="I346" s="21" t="s">
        <v>171056</v>
      </c>
    </row>
    <row r="347" spans="1:9" ht="44" customHeight="1">
      <c r="A347" s="19" t="s">
        <v>171057</v>
      </c>
      <c r="B347" s="20" t="s">
        <v>171058</v>
      </c>
      <c r="C347" s="22">
        <v>16</v>
      </c>
      <c r="D347" s="21" t="s">
        <v>171059</v>
      </c>
      <c r="E347" s="22">
        <v>86</v>
      </c>
      <c r="F347" s="21" t="s">
        <v>171060</v>
      </c>
      <c r="G347" s="22">
        <v>2</v>
      </c>
      <c r="H347" s="22">
        <v>107</v>
      </c>
      <c r="I347" s="21" t="s">
        <v>171061</v>
      </c>
    </row>
    <row r="348" spans="1:9" ht="32" customHeight="1">
      <c r="A348" s="19" t="s">
        <v>171062</v>
      </c>
      <c r="B348" s="20" t="s">
        <v>171063</v>
      </c>
      <c r="C348" s="22">
        <v>41</v>
      </c>
      <c r="D348" s="22">
        <v>0</v>
      </c>
      <c r="E348" s="22">
        <v>0</v>
      </c>
      <c r="F348" s="21" t="s">
        <v>171064</v>
      </c>
      <c r="G348" s="22">
        <v>13</v>
      </c>
      <c r="H348" s="22">
        <v>57</v>
      </c>
      <c r="I348" s="21" t="s">
        <v>171065</v>
      </c>
    </row>
    <row r="349" spans="1:9" ht="32" customHeight="1">
      <c r="A349" s="19" t="s">
        <v>171066</v>
      </c>
      <c r="B349" s="20" t="s">
        <v>170250</v>
      </c>
      <c r="C349" s="22">
        <v>32</v>
      </c>
      <c r="D349" s="21" t="s">
        <v>171067</v>
      </c>
      <c r="E349" s="22">
        <v>34</v>
      </c>
      <c r="F349" s="21" t="s">
        <v>169944</v>
      </c>
      <c r="G349" s="22">
        <v>30</v>
      </c>
      <c r="H349" s="22">
        <v>99</v>
      </c>
      <c r="I349" s="21" t="s">
        <v>171068</v>
      </c>
    </row>
    <row r="350" spans="1:9" ht="32" customHeight="1">
      <c r="A350" s="19" t="s">
        <v>171069</v>
      </c>
      <c r="B350" s="20" t="s">
        <v>171070</v>
      </c>
      <c r="C350" s="22">
        <v>48</v>
      </c>
      <c r="D350" s="21" t="s">
        <v>171071</v>
      </c>
      <c r="E350" s="22">
        <v>74</v>
      </c>
      <c r="F350" s="21" t="s">
        <v>171072</v>
      </c>
      <c r="G350" s="22">
        <v>40</v>
      </c>
      <c r="H350" s="22">
        <v>165</v>
      </c>
      <c r="I350" s="21" t="s">
        <v>171073</v>
      </c>
    </row>
    <row r="351" spans="1:9" ht="32" customHeight="1">
      <c r="A351" s="19" t="s">
        <v>171074</v>
      </c>
      <c r="B351" s="20" t="s">
        <v>171075</v>
      </c>
      <c r="C351" s="22">
        <v>50</v>
      </c>
      <c r="D351" s="21" t="s">
        <v>171076</v>
      </c>
      <c r="E351" s="22">
        <v>80</v>
      </c>
      <c r="F351" s="21" t="s">
        <v>171077</v>
      </c>
      <c r="G351" s="22">
        <v>32</v>
      </c>
      <c r="H351" s="22">
        <v>165</v>
      </c>
      <c r="I351" s="21" t="s">
        <v>171078</v>
      </c>
    </row>
    <row r="352" spans="1:9" ht="32" customHeight="1">
      <c r="A352" s="19" t="s">
        <v>171079</v>
      </c>
      <c r="B352" s="20" t="s">
        <v>170359</v>
      </c>
      <c r="C352" s="22">
        <v>6</v>
      </c>
      <c r="D352" s="21" t="s">
        <v>170494</v>
      </c>
      <c r="E352" s="22">
        <v>66</v>
      </c>
      <c r="F352" s="22">
        <v>0</v>
      </c>
      <c r="G352" s="22">
        <v>0</v>
      </c>
      <c r="H352" s="22">
        <v>75</v>
      </c>
      <c r="I352" s="21" t="s">
        <v>171080</v>
      </c>
    </row>
    <row r="353" spans="1:9" ht="32" customHeight="1">
      <c r="A353" s="19" t="s">
        <v>171081</v>
      </c>
      <c r="B353" s="20" t="s">
        <v>170359</v>
      </c>
      <c r="C353" s="22">
        <v>6</v>
      </c>
      <c r="D353" s="21" t="s">
        <v>170494</v>
      </c>
      <c r="E353" s="22">
        <v>66</v>
      </c>
      <c r="F353" s="22">
        <v>0</v>
      </c>
      <c r="G353" s="22">
        <v>0</v>
      </c>
      <c r="H353" s="22">
        <v>75</v>
      </c>
      <c r="I353" s="21" t="s">
        <v>171082</v>
      </c>
    </row>
    <row r="354" spans="1:9" ht="32" customHeight="1">
      <c r="A354" s="19" t="s">
        <v>171083</v>
      </c>
      <c r="B354" s="20" t="s">
        <v>171084</v>
      </c>
      <c r="C354" s="22">
        <v>34</v>
      </c>
      <c r="D354" s="21" t="s">
        <v>170106</v>
      </c>
      <c r="E354" s="22">
        <v>88</v>
      </c>
      <c r="F354" s="21" t="s">
        <v>171085</v>
      </c>
      <c r="G354" s="22">
        <v>6</v>
      </c>
      <c r="H354" s="22">
        <v>131</v>
      </c>
      <c r="I354" s="21" t="s">
        <v>171086</v>
      </c>
    </row>
    <row r="355" spans="1:9" ht="32" customHeight="1">
      <c r="A355" s="19" t="s">
        <v>171087</v>
      </c>
      <c r="B355" s="20" t="s">
        <v>171084</v>
      </c>
      <c r="C355" s="22">
        <v>34</v>
      </c>
      <c r="D355" s="21" t="s">
        <v>170106</v>
      </c>
      <c r="E355" s="22">
        <v>88</v>
      </c>
      <c r="F355" s="21" t="s">
        <v>171085</v>
      </c>
      <c r="G355" s="22">
        <v>6</v>
      </c>
      <c r="H355" s="22">
        <v>131</v>
      </c>
      <c r="I355" s="21" t="s">
        <v>171088</v>
      </c>
    </row>
    <row r="356" spans="1:9" ht="32" customHeight="1">
      <c r="A356" s="19" t="s">
        <v>171089</v>
      </c>
      <c r="B356" s="20" t="s">
        <v>171090</v>
      </c>
      <c r="C356" s="22">
        <v>62</v>
      </c>
      <c r="D356" s="21" t="s">
        <v>171091</v>
      </c>
      <c r="E356" s="22">
        <v>25</v>
      </c>
      <c r="F356" s="21" t="s">
        <v>170680</v>
      </c>
      <c r="G356" s="22">
        <v>3</v>
      </c>
      <c r="H356" s="22">
        <v>93</v>
      </c>
      <c r="I356" s="21" t="s">
        <v>171092</v>
      </c>
    </row>
    <row r="357" spans="1:9" ht="32" customHeight="1">
      <c r="A357" s="19" t="s">
        <v>171093</v>
      </c>
      <c r="B357" s="20" t="s">
        <v>170049</v>
      </c>
      <c r="C357" s="22">
        <v>56</v>
      </c>
      <c r="D357" s="21" t="s">
        <v>171094</v>
      </c>
      <c r="E357" s="22">
        <v>55</v>
      </c>
      <c r="F357" s="21" t="s">
        <v>170788</v>
      </c>
      <c r="G357" s="22">
        <v>3</v>
      </c>
      <c r="H357" s="22">
        <v>117</v>
      </c>
      <c r="I357" s="21" t="s">
        <v>171095</v>
      </c>
    </row>
    <row r="358" spans="1:9" ht="32" customHeight="1">
      <c r="A358" s="19" t="s">
        <v>171096</v>
      </c>
      <c r="B358" s="20" t="s">
        <v>171097</v>
      </c>
      <c r="C358" s="22">
        <v>65</v>
      </c>
      <c r="D358" s="21" t="s">
        <v>171098</v>
      </c>
      <c r="E358" s="22">
        <v>11</v>
      </c>
      <c r="F358" s="21" t="s">
        <v>170975</v>
      </c>
      <c r="G358" s="22">
        <v>5</v>
      </c>
      <c r="H358" s="22">
        <v>84</v>
      </c>
      <c r="I358" s="21" t="s">
        <v>171099</v>
      </c>
    </row>
    <row r="359" spans="1:9" ht="32" customHeight="1">
      <c r="A359" s="19" t="s">
        <v>171100</v>
      </c>
      <c r="B359" s="20" t="s">
        <v>171101</v>
      </c>
      <c r="C359" s="22">
        <v>25</v>
      </c>
      <c r="D359" s="21" t="s">
        <v>171102</v>
      </c>
      <c r="E359" s="22">
        <v>90</v>
      </c>
      <c r="F359" s="21" t="s">
        <v>171103</v>
      </c>
      <c r="G359" s="22">
        <v>37</v>
      </c>
      <c r="H359" s="22">
        <v>155</v>
      </c>
      <c r="I359" s="21" t="s">
        <v>171104</v>
      </c>
    </row>
    <row r="360" spans="1:9" ht="32" customHeight="1">
      <c r="A360" s="19" t="s">
        <v>171105</v>
      </c>
      <c r="B360" s="20" t="s">
        <v>171101</v>
      </c>
      <c r="C360" s="22">
        <v>25</v>
      </c>
      <c r="D360" s="21" t="s">
        <v>171102</v>
      </c>
      <c r="E360" s="22">
        <v>90</v>
      </c>
      <c r="F360" s="21" t="s">
        <v>171103</v>
      </c>
      <c r="G360" s="22">
        <v>37</v>
      </c>
      <c r="H360" s="22">
        <v>155</v>
      </c>
      <c r="I360" s="21" t="s">
        <v>171106</v>
      </c>
    </row>
    <row r="361" spans="1:9" ht="32" customHeight="1">
      <c r="A361" s="19" t="s">
        <v>171107</v>
      </c>
      <c r="B361" s="20" t="s">
        <v>171108</v>
      </c>
      <c r="C361" s="22">
        <v>55</v>
      </c>
      <c r="D361" s="22">
        <v>12</v>
      </c>
      <c r="E361" s="22">
        <v>12</v>
      </c>
      <c r="F361" s="22">
        <v>33</v>
      </c>
      <c r="G361" s="22">
        <v>33</v>
      </c>
      <c r="H361" s="22">
        <v>103</v>
      </c>
      <c r="I361" s="21" t="s">
        <v>171109</v>
      </c>
    </row>
    <row r="362" spans="1:9" ht="32" customHeight="1">
      <c r="A362" s="19" t="s">
        <v>171110</v>
      </c>
      <c r="B362" s="20" t="s">
        <v>171111</v>
      </c>
      <c r="C362" s="22">
        <v>13</v>
      </c>
      <c r="D362" s="21" t="s">
        <v>171112</v>
      </c>
      <c r="E362" s="22">
        <v>105</v>
      </c>
      <c r="F362" s="21" t="s">
        <v>171113</v>
      </c>
      <c r="G362" s="22">
        <v>11</v>
      </c>
      <c r="H362" s="22">
        <v>132</v>
      </c>
      <c r="I362" s="21" t="s">
        <v>171114</v>
      </c>
    </row>
    <row r="363" spans="1:9" ht="32" customHeight="1">
      <c r="A363" s="19" t="s">
        <v>171115</v>
      </c>
      <c r="B363" s="20" t="s">
        <v>171116</v>
      </c>
      <c r="C363" s="22">
        <v>53</v>
      </c>
      <c r="D363" s="21" t="s">
        <v>171117</v>
      </c>
      <c r="E363" s="22">
        <v>87</v>
      </c>
      <c r="F363" s="21" t="s">
        <v>171118</v>
      </c>
      <c r="G363" s="22">
        <v>51</v>
      </c>
      <c r="H363" s="22">
        <v>194</v>
      </c>
      <c r="I363" s="21" t="s">
        <v>171119</v>
      </c>
    </row>
    <row r="364" spans="1:9" ht="32" customHeight="1">
      <c r="A364" s="19" t="s">
        <v>171120</v>
      </c>
      <c r="B364" s="20" t="s">
        <v>170077</v>
      </c>
      <c r="C364" s="22">
        <v>30</v>
      </c>
      <c r="D364" s="21" t="s">
        <v>171121</v>
      </c>
      <c r="E364" s="22">
        <v>87</v>
      </c>
      <c r="F364" s="21" t="s">
        <v>170640</v>
      </c>
      <c r="G364" s="22">
        <v>27</v>
      </c>
      <c r="H364" s="22">
        <v>147</v>
      </c>
      <c r="I364" s="21" t="s">
        <v>171122</v>
      </c>
    </row>
    <row r="365" spans="1:9" ht="44" customHeight="1">
      <c r="A365" s="19" t="s">
        <v>171123</v>
      </c>
      <c r="B365" s="20" t="s">
        <v>171124</v>
      </c>
      <c r="C365" s="22">
        <v>40</v>
      </c>
      <c r="D365" s="21" t="s">
        <v>171125</v>
      </c>
      <c r="E365" s="22">
        <v>72</v>
      </c>
      <c r="F365" s="21" t="s">
        <v>171126</v>
      </c>
      <c r="G365" s="22">
        <v>26</v>
      </c>
      <c r="H365" s="22">
        <v>141</v>
      </c>
      <c r="I365" s="21" t="s">
        <v>171127</v>
      </c>
    </row>
    <row r="366" spans="1:9" ht="32" customHeight="1">
      <c r="A366" s="19" t="s">
        <v>171128</v>
      </c>
      <c r="B366" s="20" t="s">
        <v>171129</v>
      </c>
      <c r="C366" s="22">
        <v>28</v>
      </c>
      <c r="D366" s="21" t="s">
        <v>171130</v>
      </c>
      <c r="E366" s="22">
        <v>79</v>
      </c>
      <c r="F366" s="21" t="s">
        <v>171131</v>
      </c>
      <c r="G366" s="22">
        <v>3</v>
      </c>
      <c r="H366" s="22">
        <v>113</v>
      </c>
      <c r="I366" s="21" t="s">
        <v>171132</v>
      </c>
    </row>
    <row r="367" spans="1:9" ht="32" customHeight="1">
      <c r="A367" s="19" t="s">
        <v>171133</v>
      </c>
      <c r="B367" s="20" t="s">
        <v>171134</v>
      </c>
      <c r="C367" s="22">
        <v>41</v>
      </c>
      <c r="D367" s="21" t="s">
        <v>171135</v>
      </c>
      <c r="E367" s="22">
        <v>29</v>
      </c>
      <c r="F367" s="21" t="s">
        <v>170499</v>
      </c>
      <c r="G367" s="22">
        <v>2</v>
      </c>
      <c r="H367" s="22">
        <v>75</v>
      </c>
      <c r="I367" s="21" t="s">
        <v>171136</v>
      </c>
    </row>
    <row r="368" spans="1:9" ht="32" customHeight="1">
      <c r="A368" s="19" t="s">
        <v>171137</v>
      </c>
      <c r="B368" s="24">
        <v>32</v>
      </c>
      <c r="C368" s="22">
        <v>16</v>
      </c>
      <c r="D368" s="22">
        <v>40</v>
      </c>
      <c r="E368" s="22">
        <v>20</v>
      </c>
      <c r="F368" s="21" t="s">
        <v>171138</v>
      </c>
      <c r="G368" s="22">
        <v>14</v>
      </c>
      <c r="H368" s="22">
        <v>53</v>
      </c>
      <c r="I368" s="21" t="s">
        <v>171139</v>
      </c>
    </row>
    <row r="369" spans="1:9" ht="32" customHeight="1">
      <c r="A369" s="19" t="s">
        <v>171140</v>
      </c>
      <c r="B369" s="20" t="s">
        <v>171141</v>
      </c>
      <c r="C369" s="22">
        <v>37</v>
      </c>
      <c r="D369" s="21" t="s">
        <v>171142</v>
      </c>
      <c r="E369" s="22">
        <v>21</v>
      </c>
      <c r="F369" s="21" t="s">
        <v>171143</v>
      </c>
      <c r="G369" s="22">
        <v>48</v>
      </c>
      <c r="H369" s="22">
        <v>109</v>
      </c>
      <c r="I369" s="21" t="s">
        <v>171144</v>
      </c>
    </row>
    <row r="370" spans="1:9" ht="32" customHeight="1">
      <c r="A370" s="19" t="s">
        <v>171145</v>
      </c>
      <c r="B370" s="20" t="s">
        <v>171146</v>
      </c>
      <c r="C370" s="22">
        <v>30</v>
      </c>
      <c r="D370" s="21" t="s">
        <v>171147</v>
      </c>
      <c r="E370" s="22">
        <v>21</v>
      </c>
      <c r="F370" s="21" t="s">
        <v>171060</v>
      </c>
      <c r="G370" s="22">
        <v>1</v>
      </c>
      <c r="H370" s="22">
        <v>55</v>
      </c>
      <c r="I370" s="21" t="s">
        <v>171148</v>
      </c>
    </row>
    <row r="371" spans="1:9" ht="32" customHeight="1">
      <c r="A371" s="19" t="s">
        <v>171149</v>
      </c>
      <c r="B371" s="20" t="s">
        <v>170537</v>
      </c>
      <c r="C371" s="22">
        <v>48</v>
      </c>
      <c r="D371" s="21" t="s">
        <v>171150</v>
      </c>
      <c r="E371" s="22">
        <v>23</v>
      </c>
      <c r="F371" s="21" t="s">
        <v>171151</v>
      </c>
      <c r="G371" s="22">
        <v>3</v>
      </c>
      <c r="H371" s="22">
        <v>77</v>
      </c>
      <c r="I371" s="21" t="s">
        <v>171152</v>
      </c>
    </row>
    <row r="372" spans="1:9" ht="32" customHeight="1">
      <c r="A372" s="19" t="s">
        <v>171153</v>
      </c>
      <c r="B372" s="20" t="s">
        <v>171154</v>
      </c>
      <c r="C372" s="22">
        <v>73</v>
      </c>
      <c r="D372" s="21" t="s">
        <v>170728</v>
      </c>
      <c r="E372" s="22">
        <v>28</v>
      </c>
      <c r="F372" s="21" t="s">
        <v>171155</v>
      </c>
      <c r="G372" s="22">
        <v>6</v>
      </c>
      <c r="H372" s="22">
        <v>110</v>
      </c>
      <c r="I372" s="21" t="s">
        <v>171156</v>
      </c>
    </row>
    <row r="373" spans="1:9" ht="32" customHeight="1">
      <c r="A373" s="19" t="s">
        <v>171157</v>
      </c>
      <c r="B373" s="20" t="s">
        <v>171158</v>
      </c>
      <c r="C373" s="22">
        <v>102</v>
      </c>
      <c r="D373" s="21" t="s">
        <v>171159</v>
      </c>
      <c r="E373" s="22">
        <v>34</v>
      </c>
      <c r="F373" s="21" t="s">
        <v>171160</v>
      </c>
      <c r="G373" s="22">
        <v>29</v>
      </c>
      <c r="H373" s="22">
        <v>168</v>
      </c>
      <c r="I373" s="21" t="s">
        <v>171161</v>
      </c>
    </row>
    <row r="374" spans="1:9" ht="32" customHeight="1">
      <c r="A374" s="19" t="s">
        <v>171162</v>
      </c>
      <c r="B374" s="20" t="s">
        <v>171154</v>
      </c>
      <c r="C374" s="22">
        <v>73</v>
      </c>
      <c r="D374" s="21" t="s">
        <v>170728</v>
      </c>
      <c r="E374" s="22">
        <v>28</v>
      </c>
      <c r="F374" s="21" t="s">
        <v>171155</v>
      </c>
      <c r="G374" s="22">
        <v>6</v>
      </c>
      <c r="H374" s="22">
        <v>110</v>
      </c>
      <c r="I374" s="21" t="s">
        <v>171163</v>
      </c>
    </row>
    <row r="375" spans="1:9" ht="32" customHeight="1">
      <c r="A375" s="19" t="s">
        <v>171164</v>
      </c>
      <c r="B375" s="20" t="s">
        <v>171158</v>
      </c>
      <c r="C375" s="22">
        <v>102</v>
      </c>
      <c r="D375" s="21" t="s">
        <v>171159</v>
      </c>
      <c r="E375" s="22">
        <v>34</v>
      </c>
      <c r="F375" s="21" t="s">
        <v>171160</v>
      </c>
      <c r="G375" s="22">
        <v>29</v>
      </c>
      <c r="H375" s="22">
        <v>168</v>
      </c>
      <c r="I375" s="21" t="s">
        <v>171165</v>
      </c>
    </row>
    <row r="376" spans="1:9" ht="32" customHeight="1">
      <c r="A376" s="19" t="s">
        <v>171166</v>
      </c>
      <c r="B376" s="20" t="s">
        <v>170788</v>
      </c>
      <c r="C376" s="22">
        <v>3</v>
      </c>
      <c r="D376" s="21" t="s">
        <v>171167</v>
      </c>
      <c r="E376" s="22">
        <v>108</v>
      </c>
      <c r="F376" s="21" t="s">
        <v>170788</v>
      </c>
      <c r="G376" s="22">
        <v>3</v>
      </c>
      <c r="H376" s="22">
        <v>117</v>
      </c>
      <c r="I376" s="21" t="s">
        <v>171168</v>
      </c>
    </row>
    <row r="377" spans="1:9" ht="32" customHeight="1">
      <c r="A377" s="19" t="s">
        <v>171169</v>
      </c>
      <c r="B377" s="20" t="s">
        <v>170788</v>
      </c>
      <c r="C377" s="22">
        <v>3</v>
      </c>
      <c r="D377" s="21" t="s">
        <v>171167</v>
      </c>
      <c r="E377" s="22">
        <v>108</v>
      </c>
      <c r="F377" s="21" t="s">
        <v>170788</v>
      </c>
      <c r="G377" s="22">
        <v>3</v>
      </c>
      <c r="H377" s="22">
        <v>117</v>
      </c>
      <c r="I377" s="21" t="s">
        <v>171170</v>
      </c>
    </row>
    <row r="378" spans="1:9" ht="32" customHeight="1">
      <c r="A378" s="19" t="s">
        <v>171171</v>
      </c>
      <c r="B378" s="20" t="s">
        <v>170788</v>
      </c>
      <c r="C378" s="22">
        <v>3</v>
      </c>
      <c r="D378" s="21" t="s">
        <v>171167</v>
      </c>
      <c r="E378" s="22">
        <v>108</v>
      </c>
      <c r="F378" s="21" t="s">
        <v>170788</v>
      </c>
      <c r="G378" s="22">
        <v>3</v>
      </c>
      <c r="H378" s="22">
        <v>117</v>
      </c>
      <c r="I378" s="21" t="s">
        <v>171172</v>
      </c>
    </row>
    <row r="379" spans="1:9" ht="44" customHeight="1">
      <c r="A379" s="19" t="s">
        <v>171173</v>
      </c>
      <c r="B379" s="24">
        <v>22</v>
      </c>
      <c r="C379" s="22">
        <v>11</v>
      </c>
      <c r="D379" s="21" t="s">
        <v>171174</v>
      </c>
      <c r="E379" s="22">
        <v>29</v>
      </c>
      <c r="F379" s="22">
        <v>20</v>
      </c>
      <c r="G379" s="22">
        <v>10</v>
      </c>
      <c r="H379" s="22">
        <v>53</v>
      </c>
      <c r="I379" s="21" t="s">
        <v>171175</v>
      </c>
    </row>
    <row r="380" spans="1:9" ht="44" customHeight="1">
      <c r="A380" s="19" t="s">
        <v>171176</v>
      </c>
      <c r="B380" s="20" t="s">
        <v>171177</v>
      </c>
      <c r="C380" s="22">
        <v>25</v>
      </c>
      <c r="D380" s="21" t="s">
        <v>171178</v>
      </c>
      <c r="E380" s="22">
        <v>39</v>
      </c>
      <c r="F380" s="21" t="s">
        <v>171179</v>
      </c>
      <c r="G380" s="22">
        <v>71</v>
      </c>
      <c r="H380" s="22">
        <v>138</v>
      </c>
      <c r="I380" s="21" t="s">
        <v>171180</v>
      </c>
    </row>
    <row r="381" spans="1:9" ht="44" customHeight="1">
      <c r="A381" s="19" t="s">
        <v>171181</v>
      </c>
      <c r="B381" s="24">
        <v>0</v>
      </c>
      <c r="C381" s="22">
        <v>0</v>
      </c>
      <c r="D381" s="21" t="s">
        <v>171182</v>
      </c>
      <c r="E381" s="22">
        <v>43</v>
      </c>
      <c r="F381" s="21" t="s">
        <v>171183</v>
      </c>
      <c r="G381" s="22">
        <v>47</v>
      </c>
      <c r="H381" s="22">
        <v>93</v>
      </c>
      <c r="I381" s="21" t="s">
        <v>171184</v>
      </c>
    </row>
    <row r="382" spans="1:9" ht="32" customHeight="1">
      <c r="A382" s="19" t="s">
        <v>171185</v>
      </c>
      <c r="B382" s="20" t="s">
        <v>171186</v>
      </c>
      <c r="C382" s="22">
        <v>42</v>
      </c>
      <c r="D382" s="21" t="s">
        <v>171187</v>
      </c>
      <c r="E382" s="22">
        <v>100</v>
      </c>
      <c r="F382" s="21" t="s">
        <v>171188</v>
      </c>
      <c r="G382" s="22">
        <v>1</v>
      </c>
      <c r="H382" s="22">
        <v>146</v>
      </c>
      <c r="I382" s="21" t="s">
        <v>171189</v>
      </c>
    </row>
    <row r="383" spans="1:9" ht="32" customHeight="1">
      <c r="A383" s="19" t="s">
        <v>171190</v>
      </c>
      <c r="B383" s="24">
        <v>0</v>
      </c>
      <c r="C383" s="22">
        <v>0</v>
      </c>
      <c r="D383" s="21" t="s">
        <v>171191</v>
      </c>
      <c r="E383" s="22">
        <v>83</v>
      </c>
      <c r="F383" s="21" t="s">
        <v>171192</v>
      </c>
      <c r="G383" s="22">
        <v>6</v>
      </c>
      <c r="H383" s="22">
        <v>92</v>
      </c>
      <c r="I383" s="21" t="s">
        <v>171193</v>
      </c>
    </row>
    <row r="384" spans="1:9" ht="32" customHeight="1">
      <c r="A384" s="19" t="s">
        <v>171194</v>
      </c>
      <c r="B384" s="20" t="s">
        <v>169658</v>
      </c>
      <c r="C384" s="22">
        <v>9</v>
      </c>
      <c r="D384" s="21" t="s">
        <v>171195</v>
      </c>
      <c r="E384" s="22">
        <v>155</v>
      </c>
      <c r="F384" s="21" t="s">
        <v>170665</v>
      </c>
      <c r="G384" s="22">
        <v>7</v>
      </c>
      <c r="H384" s="22">
        <v>174</v>
      </c>
      <c r="I384" s="21" t="s">
        <v>171196</v>
      </c>
    </row>
    <row r="385" spans="1:9" ht="32" customHeight="1">
      <c r="A385" s="19" t="s">
        <v>171197</v>
      </c>
      <c r="B385" s="20" t="s">
        <v>171198</v>
      </c>
      <c r="C385" s="22">
        <v>1</v>
      </c>
      <c r="D385" s="21" t="s">
        <v>171199</v>
      </c>
      <c r="E385" s="22">
        <v>75</v>
      </c>
      <c r="F385" s="22">
        <v>0</v>
      </c>
      <c r="G385" s="22">
        <v>0</v>
      </c>
      <c r="H385" s="22">
        <v>79</v>
      </c>
      <c r="I385" s="21" t="s">
        <v>171200</v>
      </c>
    </row>
    <row r="386" spans="1:9" ht="32" customHeight="1">
      <c r="A386" s="19" t="s">
        <v>171201</v>
      </c>
      <c r="B386" s="20" t="s">
        <v>171202</v>
      </c>
      <c r="C386" s="22">
        <v>19</v>
      </c>
      <c r="D386" s="22">
        <v>0</v>
      </c>
      <c r="E386" s="22">
        <v>0</v>
      </c>
      <c r="F386" s="21" t="s">
        <v>171203</v>
      </c>
      <c r="G386" s="22">
        <v>100</v>
      </c>
      <c r="H386" s="22">
        <v>122</v>
      </c>
      <c r="I386" s="21" t="s">
        <v>171204</v>
      </c>
    </row>
    <row r="387" spans="1:9" ht="32" customHeight="1">
      <c r="A387" s="19" t="s">
        <v>171205</v>
      </c>
      <c r="B387" s="20" t="s">
        <v>171206</v>
      </c>
      <c r="C387" s="22">
        <v>44</v>
      </c>
      <c r="D387" s="21" t="s">
        <v>171207</v>
      </c>
      <c r="E387" s="22">
        <v>107</v>
      </c>
      <c r="F387" s="21" t="s">
        <v>171208</v>
      </c>
      <c r="G387" s="22">
        <v>24</v>
      </c>
      <c r="H387" s="22">
        <v>178</v>
      </c>
      <c r="I387" s="21" t="s">
        <v>171209</v>
      </c>
    </row>
    <row r="388" spans="1:9" ht="32" customHeight="1">
      <c r="A388" s="19" t="s">
        <v>171210</v>
      </c>
      <c r="B388" s="20" t="s">
        <v>171211</v>
      </c>
      <c r="C388" s="22">
        <v>9</v>
      </c>
      <c r="D388" s="21" t="s">
        <v>171212</v>
      </c>
      <c r="E388" s="22">
        <v>122</v>
      </c>
      <c r="F388" s="21" t="s">
        <v>171213</v>
      </c>
      <c r="G388" s="22">
        <v>23</v>
      </c>
      <c r="H388" s="22">
        <v>157</v>
      </c>
      <c r="I388" s="21" t="s">
        <v>171214</v>
      </c>
    </row>
    <row r="389" spans="1:9" ht="32" customHeight="1">
      <c r="A389" s="19" t="s">
        <v>171215</v>
      </c>
      <c r="B389" s="24">
        <v>0</v>
      </c>
      <c r="C389" s="22">
        <v>0</v>
      </c>
      <c r="D389" s="22">
        <v>100</v>
      </c>
      <c r="E389" s="22">
        <v>50</v>
      </c>
      <c r="F389" s="22">
        <v>0</v>
      </c>
      <c r="G389" s="22">
        <v>0</v>
      </c>
      <c r="H389" s="22">
        <v>53</v>
      </c>
      <c r="I389" s="21" t="s">
        <v>171216</v>
      </c>
    </row>
    <row r="390" spans="1:9" ht="32" customHeight="1">
      <c r="A390" s="19" t="s">
        <v>171217</v>
      </c>
      <c r="B390" s="20" t="s">
        <v>171218</v>
      </c>
      <c r="C390" s="22">
        <v>58</v>
      </c>
      <c r="D390" s="21" t="s">
        <v>171219</v>
      </c>
      <c r="E390" s="22">
        <v>24</v>
      </c>
      <c r="F390" s="21" t="s">
        <v>171220</v>
      </c>
      <c r="G390" s="22">
        <v>32</v>
      </c>
      <c r="H390" s="22">
        <v>117</v>
      </c>
      <c r="I390" s="21" t="s">
        <v>171221</v>
      </c>
    </row>
    <row r="391" spans="1:9" ht="44" customHeight="1">
      <c r="A391" s="19" t="s">
        <v>171222</v>
      </c>
      <c r="B391" s="20" t="s">
        <v>169765</v>
      </c>
      <c r="C391" s="22">
        <v>18</v>
      </c>
      <c r="D391" s="21" t="s">
        <v>170049</v>
      </c>
      <c r="E391" s="22">
        <v>28</v>
      </c>
      <c r="F391" s="21" t="s">
        <v>170266</v>
      </c>
      <c r="G391" s="22">
        <v>11</v>
      </c>
      <c r="H391" s="22">
        <v>60</v>
      </c>
      <c r="I391" s="21" t="s">
        <v>171223</v>
      </c>
    </row>
    <row r="392" spans="1:9" ht="44" customHeight="1">
      <c r="A392" s="19" t="s">
        <v>171224</v>
      </c>
      <c r="B392" s="20" t="s">
        <v>169765</v>
      </c>
      <c r="C392" s="22">
        <v>18</v>
      </c>
      <c r="D392" s="21" t="s">
        <v>170049</v>
      </c>
      <c r="E392" s="22">
        <v>28</v>
      </c>
      <c r="F392" s="21" t="s">
        <v>170266</v>
      </c>
      <c r="G392" s="22">
        <v>11</v>
      </c>
      <c r="H392" s="22">
        <v>60</v>
      </c>
      <c r="I392" s="21" t="s">
        <v>171225</v>
      </c>
    </row>
    <row r="393" spans="1:9" ht="32" customHeight="1">
      <c r="A393" s="19" t="s">
        <v>171226</v>
      </c>
      <c r="B393" s="20" t="s">
        <v>171227</v>
      </c>
      <c r="C393" s="22">
        <v>11</v>
      </c>
      <c r="D393" s="21" t="s">
        <v>171228</v>
      </c>
      <c r="E393" s="22">
        <v>74</v>
      </c>
      <c r="F393" s="21" t="s">
        <v>171229</v>
      </c>
      <c r="G393" s="22">
        <v>7</v>
      </c>
      <c r="H393" s="22">
        <v>95</v>
      </c>
      <c r="I393" s="21" t="s">
        <v>171230</v>
      </c>
    </row>
    <row r="394" spans="1:9" ht="32" customHeight="1">
      <c r="A394" s="19" t="s">
        <v>171231</v>
      </c>
      <c r="B394" s="20" t="s">
        <v>171232</v>
      </c>
      <c r="C394" s="22">
        <v>7</v>
      </c>
      <c r="D394" s="21" t="s">
        <v>171233</v>
      </c>
      <c r="E394" s="22">
        <v>111</v>
      </c>
      <c r="F394" s="21" t="s">
        <v>171234</v>
      </c>
      <c r="G394" s="22">
        <v>5</v>
      </c>
      <c r="H394" s="22">
        <v>126</v>
      </c>
      <c r="I394" s="21" t="s">
        <v>171235</v>
      </c>
    </row>
    <row r="395" spans="1:9" ht="32" customHeight="1">
      <c r="A395" s="19" t="s">
        <v>171236</v>
      </c>
      <c r="B395" s="20" t="s">
        <v>171237</v>
      </c>
      <c r="C395" s="22">
        <v>95</v>
      </c>
      <c r="D395" s="21" t="s">
        <v>171238</v>
      </c>
      <c r="E395" s="22">
        <v>14</v>
      </c>
      <c r="F395" s="21" t="s">
        <v>171239</v>
      </c>
      <c r="G395" s="22">
        <v>6</v>
      </c>
      <c r="H395" s="22">
        <v>118</v>
      </c>
      <c r="I395" s="21" t="s">
        <v>171240</v>
      </c>
    </row>
    <row r="396" spans="1:9" ht="32" customHeight="1">
      <c r="A396" s="19" t="s">
        <v>171241</v>
      </c>
      <c r="B396" s="20" t="s">
        <v>171242</v>
      </c>
      <c r="C396" s="22">
        <v>28</v>
      </c>
      <c r="D396" s="21" t="s">
        <v>171243</v>
      </c>
      <c r="E396" s="22">
        <v>134</v>
      </c>
      <c r="F396" s="21" t="s">
        <v>170436</v>
      </c>
      <c r="G396" s="22">
        <v>12</v>
      </c>
      <c r="H396" s="22">
        <v>177</v>
      </c>
      <c r="I396" s="21" t="s">
        <v>171244</v>
      </c>
    </row>
    <row r="397" spans="1:9" ht="32" customHeight="1">
      <c r="A397" s="19" t="s">
        <v>171245</v>
      </c>
      <c r="B397" s="20" t="s">
        <v>171246</v>
      </c>
      <c r="C397" s="22">
        <v>33</v>
      </c>
      <c r="D397" s="21" t="s">
        <v>171247</v>
      </c>
      <c r="E397" s="22">
        <v>50</v>
      </c>
      <c r="F397" s="21" t="s">
        <v>170285</v>
      </c>
      <c r="G397" s="22">
        <v>39</v>
      </c>
      <c r="H397" s="22">
        <v>125</v>
      </c>
      <c r="I397" s="21" t="s">
        <v>171248</v>
      </c>
    </row>
    <row r="398" spans="1:9" ht="32" customHeight="1">
      <c r="A398" s="19" t="s">
        <v>171249</v>
      </c>
      <c r="B398" s="20" t="s">
        <v>171250</v>
      </c>
      <c r="C398" s="22">
        <v>6</v>
      </c>
      <c r="D398" s="21" t="s">
        <v>171251</v>
      </c>
      <c r="E398" s="22">
        <v>39</v>
      </c>
      <c r="F398" s="21" t="s">
        <v>171252</v>
      </c>
      <c r="G398" s="22">
        <v>32</v>
      </c>
      <c r="H398" s="22">
        <v>80</v>
      </c>
      <c r="I398" s="21" t="s">
        <v>171253</v>
      </c>
    </row>
    <row r="399" spans="1:9" ht="32" customHeight="1">
      <c r="A399" s="19" t="s">
        <v>171254</v>
      </c>
      <c r="B399" s="20" t="s">
        <v>170408</v>
      </c>
      <c r="C399" s="22">
        <v>76</v>
      </c>
      <c r="D399" s="21" t="s">
        <v>171255</v>
      </c>
      <c r="E399" s="22">
        <v>77</v>
      </c>
      <c r="F399" s="21" t="s">
        <v>170092</v>
      </c>
      <c r="G399" s="22">
        <v>18</v>
      </c>
      <c r="H399" s="22">
        <v>174</v>
      </c>
      <c r="I399" s="21" t="s">
        <v>171256</v>
      </c>
    </row>
    <row r="400" spans="1:9" ht="32" customHeight="1">
      <c r="A400" s="19" t="s">
        <v>171257</v>
      </c>
      <c r="B400" s="24">
        <v>30</v>
      </c>
      <c r="C400" s="22">
        <v>51</v>
      </c>
      <c r="D400" s="21" t="s">
        <v>171258</v>
      </c>
      <c r="E400" s="22">
        <v>101</v>
      </c>
      <c r="F400" s="21" t="s">
        <v>171259</v>
      </c>
      <c r="G400" s="22">
        <v>18</v>
      </c>
      <c r="H400" s="22">
        <v>173</v>
      </c>
      <c r="I400" s="21" t="s">
        <v>171260</v>
      </c>
    </row>
    <row r="401" spans="1:9" ht="32" customHeight="1">
      <c r="A401" s="19" t="s">
        <v>171261</v>
      </c>
      <c r="B401" s="20" t="s">
        <v>171262</v>
      </c>
      <c r="C401" s="22">
        <v>77</v>
      </c>
      <c r="D401" s="21" t="s">
        <v>170684</v>
      </c>
      <c r="E401" s="22">
        <v>34</v>
      </c>
      <c r="F401" s="21" t="s">
        <v>171263</v>
      </c>
      <c r="G401" s="22">
        <v>12</v>
      </c>
      <c r="H401" s="22">
        <v>126</v>
      </c>
      <c r="I401" s="21" t="s">
        <v>171264</v>
      </c>
    </row>
    <row r="402" spans="1:9" ht="32" customHeight="1">
      <c r="A402" s="19" t="s">
        <v>171265</v>
      </c>
      <c r="B402" s="20" t="s">
        <v>171266</v>
      </c>
      <c r="C402" s="22">
        <v>61</v>
      </c>
      <c r="D402" s="21" t="s">
        <v>171267</v>
      </c>
      <c r="E402" s="22">
        <v>87</v>
      </c>
      <c r="F402" s="21" t="s">
        <v>171263</v>
      </c>
      <c r="G402" s="22">
        <v>16</v>
      </c>
      <c r="H402" s="22">
        <v>167</v>
      </c>
      <c r="I402" s="21" t="s">
        <v>171268</v>
      </c>
    </row>
    <row r="403" spans="1:9" ht="32" customHeight="1">
      <c r="A403" s="19" t="s">
        <v>171269</v>
      </c>
      <c r="B403" s="24">
        <v>25</v>
      </c>
      <c r="C403" s="22">
        <v>18</v>
      </c>
      <c r="D403" s="21" t="s">
        <v>14588</v>
      </c>
      <c r="E403" s="22">
        <v>9</v>
      </c>
      <c r="F403" s="21" t="s">
        <v>14638</v>
      </c>
      <c r="G403" s="22">
        <v>45</v>
      </c>
      <c r="H403" s="22">
        <v>75</v>
      </c>
      <c r="I403" s="21" t="s">
        <v>171270</v>
      </c>
    </row>
    <row r="404" spans="1:9" ht="32" customHeight="1">
      <c r="A404" s="19" t="s">
        <v>171271</v>
      </c>
      <c r="B404" s="20" t="s">
        <v>171272</v>
      </c>
      <c r="C404" s="22">
        <v>12</v>
      </c>
      <c r="D404" s="21" t="s">
        <v>171273</v>
      </c>
      <c r="E404" s="22">
        <v>45</v>
      </c>
      <c r="F404" s="21" t="s">
        <v>171274</v>
      </c>
      <c r="G404" s="22">
        <v>29</v>
      </c>
      <c r="H404" s="22">
        <v>89</v>
      </c>
      <c r="I404" s="21" t="s">
        <v>171275</v>
      </c>
    </row>
    <row r="405" spans="1:9" ht="32" customHeight="1">
      <c r="A405" s="19" t="s">
        <v>171276</v>
      </c>
      <c r="B405" s="20" t="s">
        <v>171277</v>
      </c>
      <c r="C405" s="22">
        <v>111</v>
      </c>
      <c r="D405" s="21" t="s">
        <v>171278</v>
      </c>
      <c r="E405" s="22">
        <v>214</v>
      </c>
      <c r="F405" s="21" t="s">
        <v>171279</v>
      </c>
      <c r="G405" s="22">
        <v>3</v>
      </c>
      <c r="H405" s="22">
        <v>331</v>
      </c>
      <c r="I405" s="21" t="s">
        <v>171280</v>
      </c>
    </row>
    <row r="406" spans="1:9" ht="32" customHeight="1">
      <c r="A406" s="19" t="s">
        <v>171281</v>
      </c>
      <c r="B406" s="20" t="s">
        <v>171282</v>
      </c>
      <c r="C406" s="22">
        <v>56</v>
      </c>
      <c r="D406" s="22">
        <v>0</v>
      </c>
      <c r="E406" s="22">
        <v>0</v>
      </c>
      <c r="F406" s="21" t="s">
        <v>169713</v>
      </c>
      <c r="G406" s="22">
        <v>3</v>
      </c>
      <c r="H406" s="22">
        <v>62</v>
      </c>
      <c r="I406" s="21" t="s">
        <v>171283</v>
      </c>
    </row>
    <row r="407" spans="1:9" ht="32" customHeight="1">
      <c r="A407" s="19" t="s">
        <v>171284</v>
      </c>
      <c r="B407" s="20" t="s">
        <v>171285</v>
      </c>
      <c r="C407" s="22">
        <v>33</v>
      </c>
      <c r="D407" s="21" t="s">
        <v>171286</v>
      </c>
      <c r="E407" s="22">
        <v>17</v>
      </c>
      <c r="F407" s="21" t="s">
        <v>171287</v>
      </c>
      <c r="G407" s="22">
        <v>19</v>
      </c>
      <c r="H407" s="22">
        <v>72</v>
      </c>
      <c r="I407" s="21" t="s">
        <v>171288</v>
      </c>
    </row>
    <row r="408" spans="1:9" ht="44" customHeight="1">
      <c r="A408" s="19" t="s">
        <v>171289</v>
      </c>
      <c r="B408" s="24">
        <v>80</v>
      </c>
      <c r="C408" s="22">
        <v>76</v>
      </c>
      <c r="D408" s="21" t="s">
        <v>171290</v>
      </c>
      <c r="E408" s="22">
        <v>6</v>
      </c>
      <c r="F408" s="21" t="s">
        <v>171291</v>
      </c>
      <c r="G408" s="22">
        <v>13</v>
      </c>
      <c r="H408" s="22">
        <v>98</v>
      </c>
      <c r="I408" s="21" t="s">
        <v>171292</v>
      </c>
    </row>
    <row r="409" spans="1:9" ht="44" customHeight="1">
      <c r="A409" s="19" t="s">
        <v>171293</v>
      </c>
      <c r="B409" s="20" t="s">
        <v>171294</v>
      </c>
      <c r="C409" s="22">
        <v>24</v>
      </c>
      <c r="D409" s="21" t="s">
        <v>171295</v>
      </c>
      <c r="E409" s="22">
        <v>71</v>
      </c>
      <c r="F409" s="21" t="s">
        <v>170952</v>
      </c>
      <c r="G409" s="22">
        <v>4</v>
      </c>
      <c r="H409" s="22">
        <v>102</v>
      </c>
      <c r="I409" s="21" t="s">
        <v>171296</v>
      </c>
    </row>
    <row r="410" spans="1:9" ht="44" customHeight="1">
      <c r="A410" s="19" t="s">
        <v>171297</v>
      </c>
      <c r="B410" s="20" t="s">
        <v>171298</v>
      </c>
      <c r="C410" s="22">
        <v>3</v>
      </c>
      <c r="D410" s="21" t="s">
        <v>171299</v>
      </c>
      <c r="E410" s="22">
        <v>156</v>
      </c>
      <c r="F410" s="21" t="s">
        <v>171300</v>
      </c>
      <c r="G410" s="22">
        <v>8</v>
      </c>
      <c r="H410" s="22">
        <v>170</v>
      </c>
      <c r="I410" s="21" t="s">
        <v>171301</v>
      </c>
    </row>
    <row r="411" spans="1:9" ht="32" customHeight="1">
      <c r="A411" s="19" t="s">
        <v>171302</v>
      </c>
      <c r="B411" s="24">
        <v>40</v>
      </c>
      <c r="C411" s="22">
        <v>26</v>
      </c>
      <c r="D411" s="21" t="s">
        <v>171303</v>
      </c>
      <c r="E411" s="22">
        <v>38</v>
      </c>
      <c r="F411" s="21" t="s">
        <v>170278</v>
      </c>
      <c r="G411" s="22">
        <v>1</v>
      </c>
      <c r="H411" s="22">
        <v>68</v>
      </c>
      <c r="I411" s="21" t="s">
        <v>171304</v>
      </c>
    </row>
    <row r="412" spans="1:9" ht="44" customHeight="1">
      <c r="A412" s="19" t="s">
        <v>171305</v>
      </c>
      <c r="B412" s="20" t="s">
        <v>171306</v>
      </c>
      <c r="C412" s="22">
        <v>20</v>
      </c>
      <c r="D412" s="21" t="s">
        <v>171307</v>
      </c>
      <c r="E412" s="22">
        <v>106</v>
      </c>
      <c r="F412" s="21" t="s">
        <v>171308</v>
      </c>
      <c r="G412" s="22">
        <v>46</v>
      </c>
      <c r="H412" s="22">
        <v>175</v>
      </c>
      <c r="I412" s="21" t="s">
        <v>171309</v>
      </c>
    </row>
    <row r="413" spans="1:9" ht="32" customHeight="1">
      <c r="A413" s="19" t="s">
        <v>171310</v>
      </c>
      <c r="B413" s="20" t="s">
        <v>169715</v>
      </c>
      <c r="C413" s="22">
        <v>4</v>
      </c>
      <c r="D413" s="21" t="s">
        <v>171282</v>
      </c>
      <c r="E413" s="22">
        <v>112</v>
      </c>
      <c r="F413" s="21" t="s">
        <v>169776</v>
      </c>
      <c r="G413" s="22">
        <v>2</v>
      </c>
      <c r="H413" s="22">
        <v>121</v>
      </c>
      <c r="I413" s="21" t="s">
        <v>171311</v>
      </c>
    </row>
    <row r="414" spans="1:9" ht="32" customHeight="1">
      <c r="A414" s="19" t="s">
        <v>171312</v>
      </c>
      <c r="B414" s="20" t="s">
        <v>171313</v>
      </c>
      <c r="C414" s="22">
        <v>68</v>
      </c>
      <c r="D414" s="21" t="s">
        <v>171314</v>
      </c>
      <c r="E414" s="22">
        <v>61</v>
      </c>
      <c r="F414" s="21" t="s">
        <v>171315</v>
      </c>
      <c r="G414" s="22">
        <v>5</v>
      </c>
      <c r="H414" s="22">
        <v>137</v>
      </c>
      <c r="I414" s="21" t="s">
        <v>171316</v>
      </c>
    </row>
    <row r="415" spans="1:9" ht="44" customHeight="1">
      <c r="A415" s="19" t="s">
        <v>171317</v>
      </c>
      <c r="B415" s="20" t="s">
        <v>171318</v>
      </c>
      <c r="C415" s="22">
        <v>15</v>
      </c>
      <c r="D415" s="21" t="s">
        <v>171319</v>
      </c>
      <c r="E415" s="22">
        <v>52</v>
      </c>
      <c r="F415" s="21" t="s">
        <v>171320</v>
      </c>
      <c r="G415" s="22">
        <v>79</v>
      </c>
      <c r="H415" s="22">
        <v>149</v>
      </c>
      <c r="I415" s="21" t="s">
        <v>171321</v>
      </c>
    </row>
    <row r="416" spans="1:9" ht="32" customHeight="1">
      <c r="A416" s="19" t="s">
        <v>171322</v>
      </c>
      <c r="B416" s="20" t="s">
        <v>170232</v>
      </c>
      <c r="C416" s="22">
        <v>1</v>
      </c>
      <c r="D416" s="21" t="s">
        <v>170233</v>
      </c>
      <c r="E416" s="22">
        <v>105</v>
      </c>
      <c r="F416" s="21" t="s">
        <v>170234</v>
      </c>
      <c r="G416" s="22">
        <v>2</v>
      </c>
      <c r="H416" s="22">
        <v>111</v>
      </c>
      <c r="I416" s="21" t="s">
        <v>171323</v>
      </c>
    </row>
    <row r="417" spans="1:9" ht="32" customHeight="1">
      <c r="A417" s="19" t="s">
        <v>171324</v>
      </c>
      <c r="B417" s="20" t="s">
        <v>171325</v>
      </c>
      <c r="C417" s="22">
        <v>24</v>
      </c>
      <c r="D417" s="21" t="s">
        <v>171326</v>
      </c>
      <c r="E417" s="22">
        <v>61</v>
      </c>
      <c r="F417" s="21" t="s">
        <v>171327</v>
      </c>
      <c r="G417" s="22">
        <v>44</v>
      </c>
      <c r="H417" s="22">
        <v>132</v>
      </c>
      <c r="I417" s="21" t="s">
        <v>171328</v>
      </c>
    </row>
    <row r="418" spans="1:9" ht="32" customHeight="1">
      <c r="A418" s="19" t="s">
        <v>171329</v>
      </c>
      <c r="B418" s="20" t="s">
        <v>171330</v>
      </c>
      <c r="C418" s="22">
        <v>25</v>
      </c>
      <c r="D418" s="22">
        <v>0</v>
      </c>
      <c r="E418" s="22">
        <v>0</v>
      </c>
      <c r="F418" s="21" t="s">
        <v>171331</v>
      </c>
      <c r="G418" s="22">
        <v>24</v>
      </c>
      <c r="H418" s="22">
        <v>52</v>
      </c>
      <c r="I418" s="21" t="s">
        <v>171332</v>
      </c>
    </row>
    <row r="419" spans="1:9" ht="32" customHeight="1">
      <c r="A419" s="19" t="s">
        <v>171333</v>
      </c>
      <c r="B419" s="20" t="s">
        <v>171334</v>
      </c>
      <c r="C419" s="22">
        <v>45</v>
      </c>
      <c r="D419" s="21" t="s">
        <v>171335</v>
      </c>
      <c r="E419" s="22">
        <v>31</v>
      </c>
      <c r="F419" s="21" t="s">
        <v>171336</v>
      </c>
      <c r="G419" s="22">
        <v>12</v>
      </c>
      <c r="H419" s="22">
        <v>91</v>
      </c>
      <c r="I419" s="21" t="s">
        <v>171337</v>
      </c>
    </row>
    <row r="420" spans="1:9" ht="32" customHeight="1">
      <c r="A420" s="19" t="s">
        <v>171338</v>
      </c>
      <c r="B420" s="20" t="s">
        <v>171339</v>
      </c>
      <c r="C420" s="22">
        <v>62</v>
      </c>
      <c r="D420" s="21" t="s">
        <v>171340</v>
      </c>
      <c r="E420" s="22">
        <v>3</v>
      </c>
      <c r="F420" s="21" t="s">
        <v>171341</v>
      </c>
      <c r="G420" s="22">
        <v>27</v>
      </c>
      <c r="H420" s="22">
        <v>95</v>
      </c>
      <c r="I420" s="21" t="s">
        <v>171342</v>
      </c>
    </row>
    <row r="421" spans="1:9" ht="32" customHeight="1">
      <c r="A421" s="19" t="s">
        <v>171343</v>
      </c>
      <c r="B421" s="24">
        <v>0</v>
      </c>
      <c r="C421" s="22">
        <v>0</v>
      </c>
      <c r="D421" s="21" t="s">
        <v>171344</v>
      </c>
      <c r="E421" s="22">
        <v>72</v>
      </c>
      <c r="F421" s="21" t="s">
        <v>171345</v>
      </c>
      <c r="G421" s="22">
        <v>51</v>
      </c>
      <c r="H421" s="22">
        <v>126</v>
      </c>
      <c r="I421" s="21" t="s">
        <v>171346</v>
      </c>
    </row>
    <row r="422" spans="1:9" ht="32" customHeight="1">
      <c r="A422" s="19" t="s">
        <v>171347</v>
      </c>
      <c r="B422" s="20" t="s">
        <v>171034</v>
      </c>
      <c r="C422" s="22">
        <v>8</v>
      </c>
      <c r="D422" s="21" t="s">
        <v>171348</v>
      </c>
      <c r="E422" s="22">
        <v>49</v>
      </c>
      <c r="F422" s="21" t="s">
        <v>171349</v>
      </c>
      <c r="G422" s="22">
        <v>4</v>
      </c>
      <c r="H422" s="22">
        <v>64</v>
      </c>
      <c r="I422" s="21" t="s">
        <v>171350</v>
      </c>
    </row>
    <row r="423" spans="1:9" ht="32" customHeight="1">
      <c r="A423" s="19" t="s">
        <v>171351</v>
      </c>
      <c r="B423" s="20" t="s">
        <v>171352</v>
      </c>
      <c r="C423" s="22">
        <v>77</v>
      </c>
      <c r="D423" s="21" t="s">
        <v>171353</v>
      </c>
      <c r="E423" s="22">
        <v>59</v>
      </c>
      <c r="F423" s="21" t="s">
        <v>171354</v>
      </c>
      <c r="G423" s="22">
        <v>1</v>
      </c>
      <c r="H423" s="22">
        <v>140</v>
      </c>
      <c r="I423" s="21" t="s">
        <v>171355</v>
      </c>
    </row>
    <row r="424" spans="1:9" ht="32" customHeight="1">
      <c r="A424" s="19" t="s">
        <v>171356</v>
      </c>
      <c r="B424" s="20" t="s">
        <v>171357</v>
      </c>
      <c r="C424" s="22">
        <v>34</v>
      </c>
      <c r="D424" s="21" t="s">
        <v>170089</v>
      </c>
      <c r="E424" s="22">
        <v>4</v>
      </c>
      <c r="F424" s="21" t="s">
        <v>171357</v>
      </c>
      <c r="G424" s="22">
        <v>34</v>
      </c>
      <c r="H424" s="22">
        <v>75</v>
      </c>
      <c r="I424" s="21" t="s">
        <v>171358</v>
      </c>
    </row>
    <row r="425" spans="1:9" ht="32" customHeight="1">
      <c r="A425" s="19" t="s">
        <v>171359</v>
      </c>
      <c r="B425" s="20" t="s">
        <v>170445</v>
      </c>
      <c r="C425" s="22">
        <v>6</v>
      </c>
      <c r="D425" s="21" t="s">
        <v>171360</v>
      </c>
      <c r="E425" s="22">
        <v>82</v>
      </c>
      <c r="F425" s="21" t="s">
        <v>171361</v>
      </c>
      <c r="G425" s="22">
        <v>3</v>
      </c>
      <c r="H425" s="22">
        <v>94</v>
      </c>
      <c r="I425" s="21" t="s">
        <v>171362</v>
      </c>
    </row>
    <row r="426" spans="1:9" ht="32" customHeight="1">
      <c r="A426" s="19" t="s">
        <v>171363</v>
      </c>
      <c r="B426" s="20" t="s">
        <v>171364</v>
      </c>
      <c r="C426" s="22">
        <v>52</v>
      </c>
      <c r="D426" s="21" t="s">
        <v>171365</v>
      </c>
      <c r="E426" s="22">
        <v>47</v>
      </c>
      <c r="F426" s="22">
        <v>0</v>
      </c>
      <c r="G426" s="22">
        <v>0</v>
      </c>
      <c r="H426" s="22">
        <v>102</v>
      </c>
      <c r="I426" s="21" t="s">
        <v>171366</v>
      </c>
    </row>
    <row r="427" spans="1:9" ht="32" customHeight="1">
      <c r="A427" s="19" t="s">
        <v>171367</v>
      </c>
      <c r="B427" s="20" t="s">
        <v>171368</v>
      </c>
      <c r="C427" s="22">
        <v>31</v>
      </c>
      <c r="D427" s="21" t="s">
        <v>171369</v>
      </c>
      <c r="E427" s="22">
        <v>51</v>
      </c>
      <c r="F427" s="21" t="s">
        <v>170439</v>
      </c>
      <c r="G427" s="22">
        <v>9</v>
      </c>
      <c r="H427" s="22">
        <v>94</v>
      </c>
      <c r="I427" s="21" t="s">
        <v>171370</v>
      </c>
    </row>
    <row r="428" spans="1:9" ht="32" customHeight="1">
      <c r="A428" s="19" t="s">
        <v>171371</v>
      </c>
      <c r="B428" s="20" t="s">
        <v>170999</v>
      </c>
      <c r="C428" s="22">
        <v>15</v>
      </c>
      <c r="D428" s="21" t="s">
        <v>169710</v>
      </c>
      <c r="E428" s="22">
        <v>6</v>
      </c>
      <c r="F428" s="21" t="s">
        <v>171158</v>
      </c>
      <c r="G428" s="22">
        <v>34</v>
      </c>
      <c r="H428" s="22">
        <v>58</v>
      </c>
      <c r="I428" s="21" t="s">
        <v>171372</v>
      </c>
    </row>
    <row r="429" spans="1:9" ht="32" customHeight="1">
      <c r="A429" s="19" t="s">
        <v>171373</v>
      </c>
      <c r="B429" s="20" t="s">
        <v>170999</v>
      </c>
      <c r="C429" s="22">
        <v>15</v>
      </c>
      <c r="D429" s="21" t="s">
        <v>169710</v>
      </c>
      <c r="E429" s="22">
        <v>6</v>
      </c>
      <c r="F429" s="21" t="s">
        <v>171158</v>
      </c>
      <c r="G429" s="22">
        <v>34</v>
      </c>
      <c r="H429" s="22">
        <v>58</v>
      </c>
      <c r="I429" s="21" t="s">
        <v>171374</v>
      </c>
    </row>
    <row r="430" spans="1:9" ht="32" customHeight="1">
      <c r="A430" s="19" t="s">
        <v>171375</v>
      </c>
      <c r="B430" s="20" t="s">
        <v>171376</v>
      </c>
      <c r="C430" s="22">
        <v>32</v>
      </c>
      <c r="D430" s="21" t="s">
        <v>171377</v>
      </c>
      <c r="E430" s="22">
        <v>120</v>
      </c>
      <c r="F430" s="21" t="s">
        <v>171378</v>
      </c>
      <c r="G430" s="22">
        <v>12</v>
      </c>
      <c r="H430" s="22">
        <v>167</v>
      </c>
      <c r="I430" s="21" t="s">
        <v>171379</v>
      </c>
    </row>
    <row r="431" spans="1:9" ht="32" customHeight="1">
      <c r="A431" s="19" t="s">
        <v>171380</v>
      </c>
      <c r="B431" s="20" t="s">
        <v>171381</v>
      </c>
      <c r="C431" s="22">
        <v>34</v>
      </c>
      <c r="D431" s="21" t="s">
        <v>171382</v>
      </c>
      <c r="E431" s="22">
        <v>103</v>
      </c>
      <c r="F431" s="21" t="s">
        <v>171383</v>
      </c>
      <c r="G431" s="22">
        <v>30</v>
      </c>
      <c r="H431" s="22">
        <v>170</v>
      </c>
      <c r="I431" s="21" t="s">
        <v>171384</v>
      </c>
    </row>
    <row r="432" spans="1:9" ht="32" customHeight="1">
      <c r="A432" s="19" t="s">
        <v>171385</v>
      </c>
      <c r="B432" s="20" t="s">
        <v>171386</v>
      </c>
      <c r="C432" s="22">
        <v>22</v>
      </c>
      <c r="D432" s="21" t="s">
        <v>171387</v>
      </c>
      <c r="E432" s="22">
        <v>131</v>
      </c>
      <c r="F432" s="21" t="s">
        <v>169718</v>
      </c>
      <c r="G432" s="22">
        <v>33</v>
      </c>
      <c r="H432" s="22">
        <v>189</v>
      </c>
      <c r="I432" s="21" t="s">
        <v>171388</v>
      </c>
    </row>
    <row r="433" spans="1:9" ht="32" customHeight="1">
      <c r="A433" s="19" t="s">
        <v>171389</v>
      </c>
      <c r="B433" s="20" t="s">
        <v>170843</v>
      </c>
      <c r="C433" s="22">
        <v>1</v>
      </c>
      <c r="D433" s="21" t="s">
        <v>171390</v>
      </c>
      <c r="E433" s="22">
        <v>64</v>
      </c>
      <c r="F433" s="21" t="s">
        <v>171391</v>
      </c>
      <c r="G433" s="22">
        <v>9</v>
      </c>
      <c r="H433" s="22">
        <v>77</v>
      </c>
      <c r="I433" s="21" t="s">
        <v>171392</v>
      </c>
    </row>
    <row r="434" spans="1:9" ht="32" customHeight="1">
      <c r="A434" s="19" t="s">
        <v>171393</v>
      </c>
      <c r="B434" s="20" t="s">
        <v>171394</v>
      </c>
      <c r="C434" s="22">
        <v>40</v>
      </c>
      <c r="D434" s="21" t="s">
        <v>171395</v>
      </c>
      <c r="E434" s="22">
        <v>136</v>
      </c>
      <c r="F434" s="21" t="s">
        <v>171396</v>
      </c>
      <c r="G434" s="22">
        <v>9</v>
      </c>
      <c r="H434" s="22">
        <v>188</v>
      </c>
      <c r="I434" s="21" t="s">
        <v>171397</v>
      </c>
    </row>
    <row r="435" spans="1:9" ht="32" customHeight="1">
      <c r="A435" s="19" t="s">
        <v>171398</v>
      </c>
      <c r="B435" s="20" t="s">
        <v>171399</v>
      </c>
      <c r="C435" s="22">
        <v>4</v>
      </c>
      <c r="D435" s="21" t="s">
        <v>171400</v>
      </c>
      <c r="E435" s="22">
        <v>125</v>
      </c>
      <c r="F435" s="21" t="s">
        <v>171401</v>
      </c>
      <c r="G435" s="22">
        <v>50</v>
      </c>
      <c r="H435" s="22">
        <v>182</v>
      </c>
      <c r="I435" s="21" t="s">
        <v>171402</v>
      </c>
    </row>
    <row r="436" spans="1:9" ht="32" customHeight="1">
      <c r="A436" s="19" t="s">
        <v>171403</v>
      </c>
      <c r="B436" s="20" t="s">
        <v>171404</v>
      </c>
      <c r="C436" s="22">
        <v>4</v>
      </c>
      <c r="D436" s="21" t="s">
        <v>171405</v>
      </c>
      <c r="E436" s="22">
        <v>143</v>
      </c>
      <c r="F436" s="21" t="s">
        <v>171406</v>
      </c>
      <c r="G436" s="22">
        <v>20</v>
      </c>
      <c r="H436" s="22">
        <v>170</v>
      </c>
      <c r="I436" s="21" t="s">
        <v>171407</v>
      </c>
    </row>
    <row r="437" spans="1:9" ht="32" customHeight="1">
      <c r="A437" s="19" t="s">
        <v>171408</v>
      </c>
      <c r="B437" s="20" t="s">
        <v>171409</v>
      </c>
      <c r="C437" s="22">
        <v>18</v>
      </c>
      <c r="D437" s="21" t="s">
        <v>171410</v>
      </c>
      <c r="E437" s="22">
        <v>118</v>
      </c>
      <c r="F437" s="21" t="s">
        <v>170581</v>
      </c>
      <c r="G437" s="22">
        <v>37</v>
      </c>
      <c r="H437" s="22">
        <v>176</v>
      </c>
      <c r="I437" s="21" t="s">
        <v>171411</v>
      </c>
    </row>
    <row r="438" spans="1:9" ht="32" customHeight="1">
      <c r="A438" s="19" t="s">
        <v>171412</v>
      </c>
      <c r="B438" s="20" t="s">
        <v>171413</v>
      </c>
      <c r="C438" s="22">
        <v>35</v>
      </c>
      <c r="D438" s="21" t="s">
        <v>171414</v>
      </c>
      <c r="E438" s="22">
        <v>79</v>
      </c>
      <c r="F438" s="21" t="s">
        <v>171415</v>
      </c>
      <c r="G438" s="22">
        <v>14</v>
      </c>
      <c r="H438" s="22">
        <v>131</v>
      </c>
      <c r="I438" s="21" t="s">
        <v>171416</v>
      </c>
    </row>
    <row r="439" spans="1:9" ht="32" customHeight="1">
      <c r="A439" s="19" t="s">
        <v>171417</v>
      </c>
      <c r="B439" s="20" t="s">
        <v>170860</v>
      </c>
      <c r="C439" s="22">
        <v>11</v>
      </c>
      <c r="D439" s="21" t="s">
        <v>171418</v>
      </c>
      <c r="E439" s="22">
        <v>102</v>
      </c>
      <c r="F439" s="21" t="s">
        <v>171419</v>
      </c>
      <c r="G439" s="22">
        <v>25</v>
      </c>
      <c r="H439" s="22">
        <v>141</v>
      </c>
      <c r="I439" s="21" t="s">
        <v>171420</v>
      </c>
    </row>
    <row r="440" spans="1:9" ht="32" customHeight="1">
      <c r="A440" s="19" t="s">
        <v>171421</v>
      </c>
      <c r="B440" s="20" t="s">
        <v>170556</v>
      </c>
      <c r="C440" s="22">
        <v>2</v>
      </c>
      <c r="D440" s="21" t="s">
        <v>171422</v>
      </c>
      <c r="E440" s="22">
        <v>105</v>
      </c>
      <c r="F440" s="21" t="s">
        <v>171423</v>
      </c>
      <c r="G440" s="22">
        <v>25</v>
      </c>
      <c r="H440" s="22">
        <v>135</v>
      </c>
      <c r="I440" s="21" t="s">
        <v>171424</v>
      </c>
    </row>
    <row r="441" spans="1:9" ht="32" customHeight="1">
      <c r="A441" s="19" t="s">
        <v>171425</v>
      </c>
      <c r="B441" s="20" t="s">
        <v>171046</v>
      </c>
      <c r="C441" s="22">
        <v>35</v>
      </c>
      <c r="D441" s="22">
        <v>0</v>
      </c>
      <c r="E441" s="22">
        <v>0</v>
      </c>
      <c r="F441" s="21" t="s">
        <v>171426</v>
      </c>
      <c r="G441" s="22">
        <v>34</v>
      </c>
      <c r="H441" s="22">
        <v>72</v>
      </c>
      <c r="I441" s="21" t="s">
        <v>171427</v>
      </c>
    </row>
    <row r="442" spans="1:9" ht="32" customHeight="1">
      <c r="A442" s="19" t="s">
        <v>171428</v>
      </c>
      <c r="B442" s="20" t="s">
        <v>171429</v>
      </c>
      <c r="C442" s="22">
        <v>69</v>
      </c>
      <c r="D442" s="22">
        <v>0</v>
      </c>
      <c r="E442" s="22">
        <v>0</v>
      </c>
      <c r="F442" s="21" t="s">
        <v>171430</v>
      </c>
      <c r="G442" s="22">
        <v>24</v>
      </c>
      <c r="H442" s="22">
        <v>96</v>
      </c>
      <c r="I442" s="21" t="s">
        <v>171431</v>
      </c>
    </row>
    <row r="443" spans="1:9" ht="32" customHeight="1">
      <c r="A443" s="19" t="s">
        <v>171432</v>
      </c>
      <c r="B443" s="20" t="s">
        <v>171433</v>
      </c>
      <c r="C443" s="22">
        <v>41</v>
      </c>
      <c r="D443" s="21" t="s">
        <v>171434</v>
      </c>
      <c r="E443" s="22">
        <v>110</v>
      </c>
      <c r="F443" s="21" t="s">
        <v>171435</v>
      </c>
      <c r="G443" s="22">
        <v>1</v>
      </c>
      <c r="H443" s="22">
        <v>155</v>
      </c>
      <c r="I443" s="21" t="s">
        <v>171436</v>
      </c>
    </row>
    <row r="444" spans="1:9" ht="32" customHeight="1">
      <c r="A444" s="19" t="s">
        <v>171437</v>
      </c>
      <c r="B444" s="20" t="s">
        <v>169908</v>
      </c>
      <c r="C444" s="22">
        <v>25</v>
      </c>
      <c r="D444" s="22">
        <v>45</v>
      </c>
      <c r="E444" s="22">
        <v>27</v>
      </c>
      <c r="F444" s="21" t="s">
        <v>170561</v>
      </c>
      <c r="G444" s="22">
        <v>8</v>
      </c>
      <c r="H444" s="22">
        <v>63</v>
      </c>
      <c r="I444" s="21" t="s">
        <v>171438</v>
      </c>
    </row>
    <row r="445" spans="1:9" ht="32" customHeight="1">
      <c r="A445" s="19" t="s">
        <v>171439</v>
      </c>
      <c r="B445" s="24">
        <v>0</v>
      </c>
      <c r="C445" s="22">
        <v>0</v>
      </c>
      <c r="D445" s="21" t="s">
        <v>171440</v>
      </c>
      <c r="E445" s="22">
        <v>64</v>
      </c>
      <c r="F445" s="21" t="s">
        <v>169991</v>
      </c>
      <c r="G445" s="22">
        <v>2</v>
      </c>
      <c r="H445" s="22">
        <v>69</v>
      </c>
      <c r="I445" s="21" t="s">
        <v>171441</v>
      </c>
    </row>
    <row r="446" spans="1:9" ht="32" customHeight="1">
      <c r="A446" s="19" t="s">
        <v>171442</v>
      </c>
      <c r="B446" s="20" t="s">
        <v>171443</v>
      </c>
      <c r="C446" s="22">
        <v>88</v>
      </c>
      <c r="D446" s="21" t="s">
        <v>170359</v>
      </c>
      <c r="E446" s="22">
        <v>9</v>
      </c>
      <c r="F446" s="21" t="s">
        <v>171444</v>
      </c>
      <c r="G446" s="22">
        <v>11</v>
      </c>
      <c r="H446" s="22">
        <v>111</v>
      </c>
      <c r="I446" s="21" t="s">
        <v>171445</v>
      </c>
    </row>
    <row r="447" spans="1:9" ht="32" customHeight="1">
      <c r="A447" s="19" t="s">
        <v>171446</v>
      </c>
      <c r="B447" s="20" t="s">
        <v>171447</v>
      </c>
      <c r="C447" s="22">
        <v>61</v>
      </c>
      <c r="D447" s="21" t="s">
        <v>169945</v>
      </c>
      <c r="E447" s="22">
        <v>6</v>
      </c>
      <c r="F447" s="21" t="s">
        <v>170854</v>
      </c>
      <c r="G447" s="22">
        <v>17</v>
      </c>
      <c r="H447" s="22">
        <v>87</v>
      </c>
      <c r="I447" s="21" t="s">
        <v>171448</v>
      </c>
    </row>
    <row r="448" spans="1:9" ht="32" customHeight="1">
      <c r="A448" s="19" t="s">
        <v>171449</v>
      </c>
      <c r="B448" s="20" t="s">
        <v>171447</v>
      </c>
      <c r="C448" s="22">
        <v>61</v>
      </c>
      <c r="D448" s="21" t="s">
        <v>169945</v>
      </c>
      <c r="E448" s="22">
        <v>6</v>
      </c>
      <c r="F448" s="21" t="s">
        <v>170854</v>
      </c>
      <c r="G448" s="22">
        <v>17</v>
      </c>
      <c r="H448" s="22">
        <v>87</v>
      </c>
      <c r="I448" s="21" t="s">
        <v>171450</v>
      </c>
    </row>
    <row r="449" spans="1:9" ht="32" customHeight="1">
      <c r="A449" s="19" t="s">
        <v>171451</v>
      </c>
      <c r="B449" s="20" t="s">
        <v>171452</v>
      </c>
      <c r="C449" s="22">
        <v>21</v>
      </c>
      <c r="D449" s="21" t="s">
        <v>171453</v>
      </c>
      <c r="E449" s="22">
        <v>24</v>
      </c>
      <c r="F449" s="21" t="s">
        <v>170817</v>
      </c>
      <c r="G449" s="22">
        <v>40</v>
      </c>
      <c r="H449" s="22">
        <v>88</v>
      </c>
      <c r="I449" s="21" t="s">
        <v>171454</v>
      </c>
    </row>
    <row r="450" spans="1:9" ht="32" customHeight="1">
      <c r="A450" s="19" t="s">
        <v>171455</v>
      </c>
      <c r="B450" s="20" t="s">
        <v>170195</v>
      </c>
      <c r="C450" s="22">
        <v>15</v>
      </c>
      <c r="D450" s="21" t="s">
        <v>171456</v>
      </c>
      <c r="E450" s="22">
        <v>24</v>
      </c>
      <c r="F450" s="21" t="s">
        <v>170238</v>
      </c>
      <c r="G450" s="22">
        <v>31</v>
      </c>
      <c r="H450" s="22">
        <v>73</v>
      </c>
      <c r="I450" s="21" t="s">
        <v>171457</v>
      </c>
    </row>
    <row r="451" spans="1:9" ht="32" customHeight="1">
      <c r="A451" s="19" t="s">
        <v>171458</v>
      </c>
      <c r="B451" s="20" t="s">
        <v>171340</v>
      </c>
      <c r="C451" s="22">
        <v>3</v>
      </c>
      <c r="D451" s="21" t="s">
        <v>171459</v>
      </c>
      <c r="E451" s="22">
        <v>87</v>
      </c>
      <c r="F451" s="21" t="s">
        <v>170382</v>
      </c>
      <c r="G451" s="22">
        <v>2</v>
      </c>
      <c r="H451" s="22">
        <v>95</v>
      </c>
      <c r="I451" s="21" t="s">
        <v>171460</v>
      </c>
    </row>
    <row r="452" spans="1:9" ht="32" customHeight="1">
      <c r="A452" s="19" t="s">
        <v>171461</v>
      </c>
      <c r="B452" s="20" t="s">
        <v>169699</v>
      </c>
      <c r="C452" s="22">
        <v>13</v>
      </c>
      <c r="D452" s="21" t="s">
        <v>169795</v>
      </c>
      <c r="E452" s="22">
        <v>52</v>
      </c>
      <c r="F452" s="21" t="s">
        <v>171462</v>
      </c>
      <c r="G452" s="22">
        <v>31</v>
      </c>
      <c r="H452" s="22">
        <v>99</v>
      </c>
      <c r="I452" s="21" t="s">
        <v>171463</v>
      </c>
    </row>
    <row r="453" spans="1:9" ht="32" customHeight="1">
      <c r="A453" s="19" t="s">
        <v>171464</v>
      </c>
      <c r="B453" s="20" t="s">
        <v>171465</v>
      </c>
      <c r="C453" s="22">
        <v>52</v>
      </c>
      <c r="D453" s="21" t="s">
        <v>171466</v>
      </c>
      <c r="E453" s="22">
        <v>69</v>
      </c>
      <c r="F453" s="22">
        <v>0</v>
      </c>
      <c r="G453" s="22">
        <v>0</v>
      </c>
      <c r="H453" s="22">
        <v>124</v>
      </c>
      <c r="I453" s="21" t="s">
        <v>171467</v>
      </c>
    </row>
    <row r="454" spans="1:9" ht="32" customHeight="1">
      <c r="A454" s="19" t="s">
        <v>171468</v>
      </c>
      <c r="B454" s="20" t="s">
        <v>171469</v>
      </c>
      <c r="C454" s="22">
        <v>13</v>
      </c>
      <c r="D454" s="21" t="s">
        <v>171470</v>
      </c>
      <c r="E454" s="22">
        <v>69</v>
      </c>
      <c r="F454" s="22">
        <v>0</v>
      </c>
      <c r="G454" s="22">
        <v>0</v>
      </c>
      <c r="H454" s="22">
        <v>85</v>
      </c>
      <c r="I454" s="21" t="s">
        <v>171471</v>
      </c>
    </row>
    <row r="455" spans="1:9" ht="32" customHeight="1">
      <c r="A455" s="19" t="s">
        <v>171472</v>
      </c>
      <c r="B455" s="24">
        <v>0</v>
      </c>
      <c r="C455" s="22">
        <v>0</v>
      </c>
      <c r="D455" s="21" t="s">
        <v>171473</v>
      </c>
      <c r="E455" s="22">
        <v>131</v>
      </c>
      <c r="F455" s="21" t="s">
        <v>171474</v>
      </c>
      <c r="G455" s="22">
        <v>1</v>
      </c>
      <c r="H455" s="22">
        <v>135</v>
      </c>
      <c r="I455" s="21" t="s">
        <v>171475</v>
      </c>
    </row>
    <row r="456" spans="1:9" ht="32" customHeight="1">
      <c r="A456" s="19" t="s">
        <v>171476</v>
      </c>
      <c r="B456" s="20" t="s">
        <v>170658</v>
      </c>
      <c r="C456" s="22">
        <v>8</v>
      </c>
      <c r="D456" s="21" t="s">
        <v>171477</v>
      </c>
      <c r="E456" s="22">
        <v>89</v>
      </c>
      <c r="F456" s="21" t="s">
        <v>171478</v>
      </c>
      <c r="G456" s="22">
        <v>10</v>
      </c>
      <c r="H456" s="22">
        <v>110</v>
      </c>
      <c r="I456" s="21" t="s">
        <v>171479</v>
      </c>
    </row>
    <row r="457" spans="1:9" ht="32" customHeight="1">
      <c r="A457" s="19" t="s">
        <v>171480</v>
      </c>
      <c r="B457" s="20" t="s">
        <v>171481</v>
      </c>
      <c r="C457" s="22">
        <v>4</v>
      </c>
      <c r="D457" s="21" t="s">
        <v>171482</v>
      </c>
      <c r="E457" s="22">
        <v>68</v>
      </c>
      <c r="F457" s="22">
        <v>4</v>
      </c>
      <c r="G457" s="22">
        <v>3</v>
      </c>
      <c r="H457" s="22">
        <v>78</v>
      </c>
      <c r="I457" s="21" t="s">
        <v>171483</v>
      </c>
    </row>
    <row r="458" spans="1:9" ht="32" customHeight="1">
      <c r="A458" s="19" t="s">
        <v>171484</v>
      </c>
      <c r="B458" s="20" t="s">
        <v>171481</v>
      </c>
      <c r="C458" s="22">
        <v>4</v>
      </c>
      <c r="D458" s="21" t="s">
        <v>171482</v>
      </c>
      <c r="E458" s="22">
        <v>68</v>
      </c>
      <c r="F458" s="22">
        <v>4</v>
      </c>
      <c r="G458" s="22">
        <v>3</v>
      </c>
      <c r="H458" s="22">
        <v>78</v>
      </c>
      <c r="I458" s="21" t="s">
        <v>171485</v>
      </c>
    </row>
    <row r="459" spans="1:9" ht="32" customHeight="1">
      <c r="A459" s="19" t="s">
        <v>171486</v>
      </c>
      <c r="B459" s="20" t="s">
        <v>171487</v>
      </c>
      <c r="C459" s="22">
        <v>94</v>
      </c>
      <c r="D459" s="22">
        <v>10</v>
      </c>
      <c r="E459" s="22">
        <v>11</v>
      </c>
      <c r="F459" s="21" t="s">
        <v>171488</v>
      </c>
      <c r="G459" s="22">
        <v>5</v>
      </c>
      <c r="H459" s="22">
        <v>113</v>
      </c>
      <c r="I459" s="21" t="s">
        <v>171489</v>
      </c>
    </row>
    <row r="460" spans="1:9" ht="32" customHeight="1">
      <c r="A460" s="19" t="s">
        <v>171490</v>
      </c>
      <c r="B460" s="20" t="s">
        <v>171491</v>
      </c>
      <c r="C460" s="22">
        <v>140</v>
      </c>
      <c r="D460" s="21" t="s">
        <v>171492</v>
      </c>
      <c r="E460" s="22">
        <v>14</v>
      </c>
      <c r="F460" s="21" t="s">
        <v>171493</v>
      </c>
      <c r="G460" s="22">
        <v>43</v>
      </c>
      <c r="H460" s="22">
        <v>200</v>
      </c>
      <c r="I460" s="21" t="s">
        <v>171494</v>
      </c>
    </row>
    <row r="461" spans="1:9" ht="32" customHeight="1">
      <c r="A461" s="19" t="s">
        <v>171495</v>
      </c>
      <c r="B461" s="20" t="s">
        <v>171496</v>
      </c>
      <c r="C461" s="22">
        <v>50</v>
      </c>
      <c r="D461" s="21" t="s">
        <v>171497</v>
      </c>
      <c r="E461" s="22">
        <v>71</v>
      </c>
      <c r="F461" s="21" t="s">
        <v>171498</v>
      </c>
      <c r="G461" s="22">
        <v>19</v>
      </c>
      <c r="H461" s="22">
        <v>143</v>
      </c>
      <c r="I461" s="21" t="s">
        <v>171499</v>
      </c>
    </row>
    <row r="462" spans="1:9" ht="32" customHeight="1">
      <c r="A462" s="19" t="s">
        <v>171500</v>
      </c>
      <c r="B462" s="20" t="s">
        <v>171501</v>
      </c>
      <c r="C462" s="22">
        <v>24</v>
      </c>
      <c r="D462" s="21" t="s">
        <v>171502</v>
      </c>
      <c r="E462" s="22">
        <v>118</v>
      </c>
      <c r="F462" s="21" t="s">
        <v>171188</v>
      </c>
      <c r="G462" s="22">
        <v>1</v>
      </c>
      <c r="H462" s="22">
        <v>146</v>
      </c>
      <c r="I462" s="21" t="s">
        <v>171503</v>
      </c>
    </row>
    <row r="463" spans="1:9" ht="32" customHeight="1">
      <c r="A463" s="19" t="s">
        <v>171504</v>
      </c>
      <c r="B463" s="20" t="s">
        <v>171501</v>
      </c>
      <c r="C463" s="22">
        <v>24</v>
      </c>
      <c r="D463" s="21" t="s">
        <v>171502</v>
      </c>
      <c r="E463" s="22">
        <v>118</v>
      </c>
      <c r="F463" s="21" t="s">
        <v>171188</v>
      </c>
      <c r="G463" s="22">
        <v>1</v>
      </c>
      <c r="H463" s="22">
        <v>146</v>
      </c>
      <c r="I463" s="21" t="s">
        <v>171505</v>
      </c>
    </row>
    <row r="464" spans="1:9" ht="32" customHeight="1">
      <c r="A464" s="19" t="s">
        <v>171506</v>
      </c>
      <c r="B464" s="20" t="s">
        <v>171507</v>
      </c>
      <c r="C464" s="22">
        <v>41</v>
      </c>
      <c r="D464" s="21" t="s">
        <v>171508</v>
      </c>
      <c r="E464" s="22">
        <v>3</v>
      </c>
      <c r="F464" s="21" t="s">
        <v>170097</v>
      </c>
      <c r="G464" s="22">
        <v>24</v>
      </c>
      <c r="H464" s="22">
        <v>71</v>
      </c>
      <c r="I464" s="21" t="s">
        <v>171509</v>
      </c>
    </row>
    <row r="465" spans="1:9" ht="32" customHeight="1">
      <c r="A465" s="19" t="s">
        <v>171510</v>
      </c>
      <c r="B465" s="20" t="s">
        <v>169718</v>
      </c>
      <c r="C465" s="22">
        <v>11</v>
      </c>
      <c r="D465" s="22">
        <v>0</v>
      </c>
      <c r="E465" s="22">
        <v>0</v>
      </c>
      <c r="F465" s="21" t="s">
        <v>171511</v>
      </c>
      <c r="G465" s="22">
        <v>51</v>
      </c>
      <c r="H465" s="22">
        <v>65</v>
      </c>
      <c r="I465" s="21" t="s">
        <v>171512</v>
      </c>
    </row>
    <row r="466" spans="1:9" ht="32" customHeight="1">
      <c r="A466" s="19" t="s">
        <v>171513</v>
      </c>
      <c r="B466" s="20" t="s">
        <v>169718</v>
      </c>
      <c r="C466" s="22">
        <v>11</v>
      </c>
      <c r="D466" s="22">
        <v>0</v>
      </c>
      <c r="E466" s="22">
        <v>0</v>
      </c>
      <c r="F466" s="21" t="s">
        <v>171511</v>
      </c>
      <c r="G466" s="22">
        <v>51</v>
      </c>
      <c r="H466" s="22">
        <v>65</v>
      </c>
      <c r="I466" s="21" t="s">
        <v>171514</v>
      </c>
    </row>
    <row r="467" spans="1:9" ht="32" customHeight="1">
      <c r="A467" s="19" t="s">
        <v>171515</v>
      </c>
      <c r="B467" s="20" t="s">
        <v>169718</v>
      </c>
      <c r="C467" s="22">
        <v>11</v>
      </c>
      <c r="D467" s="22">
        <v>0</v>
      </c>
      <c r="E467" s="22">
        <v>0</v>
      </c>
      <c r="F467" s="21" t="s">
        <v>171511</v>
      </c>
      <c r="G467" s="22">
        <v>51</v>
      </c>
      <c r="H467" s="22">
        <v>65</v>
      </c>
      <c r="I467" s="21" t="s">
        <v>171516</v>
      </c>
    </row>
    <row r="468" spans="1:9" ht="32" customHeight="1">
      <c r="A468" s="19" t="s">
        <v>171517</v>
      </c>
      <c r="B468" s="20" t="s">
        <v>169718</v>
      </c>
      <c r="C468" s="22">
        <v>11</v>
      </c>
      <c r="D468" s="22">
        <v>0</v>
      </c>
      <c r="E468" s="22">
        <v>0</v>
      </c>
      <c r="F468" s="21" t="s">
        <v>171511</v>
      </c>
      <c r="G468" s="22">
        <v>51</v>
      </c>
      <c r="H468" s="22">
        <v>65</v>
      </c>
      <c r="I468" s="21" t="s">
        <v>171518</v>
      </c>
    </row>
    <row r="469" spans="1:9" ht="32" customHeight="1">
      <c r="A469" s="19" t="s">
        <v>171519</v>
      </c>
      <c r="B469" s="20" t="s">
        <v>171520</v>
      </c>
      <c r="C469" s="22">
        <v>32</v>
      </c>
      <c r="D469" s="21" t="s">
        <v>171521</v>
      </c>
      <c r="E469" s="22">
        <v>6</v>
      </c>
      <c r="F469" s="21" t="s">
        <v>170165</v>
      </c>
      <c r="G469" s="22">
        <v>9</v>
      </c>
      <c r="H469" s="22">
        <v>50</v>
      </c>
      <c r="I469" s="21" t="s">
        <v>171522</v>
      </c>
    </row>
    <row r="470" spans="1:9" ht="32" customHeight="1">
      <c r="A470" s="19" t="s">
        <v>171523</v>
      </c>
      <c r="B470" s="20" t="s">
        <v>170862</v>
      </c>
      <c r="C470" s="22">
        <v>3</v>
      </c>
      <c r="D470" s="21" t="s">
        <v>170081</v>
      </c>
      <c r="E470" s="22">
        <v>65</v>
      </c>
      <c r="F470" s="21" t="s">
        <v>171524</v>
      </c>
      <c r="G470" s="22">
        <v>1</v>
      </c>
      <c r="H470" s="22">
        <v>72</v>
      </c>
      <c r="I470" s="21" t="s">
        <v>171525</v>
      </c>
    </row>
    <row r="471" spans="1:9" ht="32" customHeight="1">
      <c r="A471" s="19" t="s">
        <v>171526</v>
      </c>
      <c r="B471" s="20" t="s">
        <v>171527</v>
      </c>
      <c r="C471" s="22">
        <v>51</v>
      </c>
      <c r="D471" s="21" t="s">
        <v>171528</v>
      </c>
      <c r="E471" s="22">
        <v>24</v>
      </c>
      <c r="F471" s="21" t="s">
        <v>171529</v>
      </c>
      <c r="G471" s="22">
        <v>9</v>
      </c>
      <c r="H471" s="22">
        <v>87</v>
      </c>
      <c r="I471" s="21" t="s">
        <v>171530</v>
      </c>
    </row>
    <row r="472" spans="1:9" ht="32" customHeight="1">
      <c r="A472" s="19" t="s">
        <v>171531</v>
      </c>
      <c r="B472" s="20" t="s">
        <v>171532</v>
      </c>
      <c r="C472" s="22">
        <v>1</v>
      </c>
      <c r="D472" s="21" t="s">
        <v>171533</v>
      </c>
      <c r="E472" s="22">
        <v>163</v>
      </c>
      <c r="F472" s="21" t="s">
        <v>170059</v>
      </c>
      <c r="G472" s="22">
        <v>16</v>
      </c>
      <c r="H472" s="22">
        <v>183</v>
      </c>
      <c r="I472" s="21" t="s">
        <v>171534</v>
      </c>
    </row>
    <row r="473" spans="1:9" ht="32" customHeight="1">
      <c r="A473" s="19" t="s">
        <v>171535</v>
      </c>
      <c r="B473" s="20" t="s">
        <v>171536</v>
      </c>
      <c r="C473" s="22">
        <v>34</v>
      </c>
      <c r="D473" s="21" t="s">
        <v>171537</v>
      </c>
      <c r="E473" s="22">
        <v>17</v>
      </c>
      <c r="F473" s="21" t="s">
        <v>171060</v>
      </c>
      <c r="G473" s="22">
        <v>1</v>
      </c>
      <c r="H473" s="22">
        <v>55</v>
      </c>
      <c r="I473" s="21" t="s">
        <v>171538</v>
      </c>
    </row>
    <row r="474" spans="1:9" ht="32" customHeight="1">
      <c r="A474" s="19" t="s">
        <v>171539</v>
      </c>
      <c r="B474" s="20" t="s">
        <v>170670</v>
      </c>
      <c r="C474" s="22">
        <v>87</v>
      </c>
      <c r="D474" s="21" t="s">
        <v>171540</v>
      </c>
      <c r="E474" s="22">
        <v>63</v>
      </c>
      <c r="F474" s="21" t="s">
        <v>171541</v>
      </c>
      <c r="G474" s="22">
        <v>19</v>
      </c>
      <c r="H474" s="22">
        <v>172</v>
      </c>
      <c r="I474" s="21" t="s">
        <v>171542</v>
      </c>
    </row>
    <row r="475" spans="1:9" ht="32" customHeight="1">
      <c r="A475" s="19" t="s">
        <v>171543</v>
      </c>
      <c r="B475" s="24">
        <v>0</v>
      </c>
      <c r="C475" s="22">
        <v>0</v>
      </c>
      <c r="D475" s="21" t="s">
        <v>171544</v>
      </c>
      <c r="E475" s="22">
        <v>106</v>
      </c>
      <c r="F475" s="21" t="s">
        <v>171545</v>
      </c>
      <c r="G475" s="22">
        <v>26</v>
      </c>
      <c r="H475" s="22">
        <v>135</v>
      </c>
      <c r="I475" s="21" t="s">
        <v>171546</v>
      </c>
    </row>
    <row r="476" spans="1:9" ht="32" customHeight="1">
      <c r="A476" s="19" t="s">
        <v>171547</v>
      </c>
      <c r="B476" s="20" t="s">
        <v>171548</v>
      </c>
      <c r="C476" s="22">
        <v>48</v>
      </c>
      <c r="D476" s="21" t="s">
        <v>171549</v>
      </c>
      <c r="E476" s="22">
        <v>27</v>
      </c>
      <c r="F476" s="21" t="s">
        <v>171550</v>
      </c>
      <c r="G476" s="22">
        <v>26</v>
      </c>
      <c r="H476" s="22">
        <v>104</v>
      </c>
      <c r="I476" s="21" t="s">
        <v>171551</v>
      </c>
    </row>
    <row r="477" spans="1:9" ht="32" customHeight="1">
      <c r="A477" s="19" t="s">
        <v>171552</v>
      </c>
      <c r="B477" s="20" t="s">
        <v>171124</v>
      </c>
      <c r="C477" s="22">
        <v>20</v>
      </c>
      <c r="D477" s="21" t="s">
        <v>171553</v>
      </c>
      <c r="E477" s="22">
        <v>44</v>
      </c>
      <c r="F477" s="21" t="s">
        <v>170183</v>
      </c>
      <c r="G477" s="22">
        <v>5</v>
      </c>
      <c r="H477" s="22">
        <v>72</v>
      </c>
      <c r="I477" s="21" t="s">
        <v>171554</v>
      </c>
    </row>
    <row r="478" spans="1:9" ht="32" customHeight="1">
      <c r="A478" s="19" t="s">
        <v>171555</v>
      </c>
      <c r="B478" s="20" t="s">
        <v>171556</v>
      </c>
      <c r="C478" s="22">
        <v>29</v>
      </c>
      <c r="D478" s="21" t="s">
        <v>171557</v>
      </c>
      <c r="E478" s="22">
        <v>78</v>
      </c>
      <c r="F478" s="21" t="s">
        <v>171558</v>
      </c>
      <c r="G478" s="22">
        <v>4</v>
      </c>
      <c r="H478" s="22">
        <v>114</v>
      </c>
      <c r="I478" s="21" t="s">
        <v>171559</v>
      </c>
    </row>
    <row r="479" spans="1:9" ht="32" customHeight="1">
      <c r="A479" s="19" t="s">
        <v>171560</v>
      </c>
      <c r="B479" s="20" t="s">
        <v>171561</v>
      </c>
      <c r="C479" s="22">
        <v>30</v>
      </c>
      <c r="D479" s="21" t="s">
        <v>170134</v>
      </c>
      <c r="E479" s="22">
        <v>62</v>
      </c>
      <c r="F479" s="21" t="s">
        <v>171562</v>
      </c>
      <c r="G479" s="22">
        <v>1</v>
      </c>
      <c r="H479" s="22">
        <v>96</v>
      </c>
      <c r="I479" s="21" t="s">
        <v>171563</v>
      </c>
    </row>
    <row r="480" spans="1:9" ht="32" customHeight="1">
      <c r="A480" s="19" t="s">
        <v>171564</v>
      </c>
      <c r="B480" s="20" t="s">
        <v>171565</v>
      </c>
      <c r="C480" s="22">
        <v>24</v>
      </c>
      <c r="D480" s="21" t="s">
        <v>171566</v>
      </c>
      <c r="E480" s="22">
        <v>86</v>
      </c>
      <c r="F480" s="21" t="s">
        <v>171567</v>
      </c>
      <c r="G480" s="22">
        <v>14</v>
      </c>
      <c r="H480" s="22">
        <v>127</v>
      </c>
      <c r="I480" s="21" t="s">
        <v>171568</v>
      </c>
    </row>
    <row r="481" spans="1:9" ht="32" customHeight="1">
      <c r="A481" s="19" t="s">
        <v>171569</v>
      </c>
      <c r="B481" s="20" t="s">
        <v>171570</v>
      </c>
      <c r="C481" s="22">
        <v>49</v>
      </c>
      <c r="D481" s="22">
        <v>0</v>
      </c>
      <c r="E481" s="22">
        <v>0</v>
      </c>
      <c r="F481" s="21" t="s">
        <v>171571</v>
      </c>
      <c r="G481" s="22">
        <v>5</v>
      </c>
      <c r="H481" s="22">
        <v>57</v>
      </c>
      <c r="I481" s="21" t="s">
        <v>171572</v>
      </c>
    </row>
    <row r="482" spans="1:9" ht="32" customHeight="1">
      <c r="A482" s="19" t="s">
        <v>171573</v>
      </c>
      <c r="B482" s="20" t="s">
        <v>171574</v>
      </c>
      <c r="C482" s="22">
        <v>83</v>
      </c>
      <c r="D482" s="22">
        <v>0</v>
      </c>
      <c r="E482" s="22">
        <v>0</v>
      </c>
      <c r="F482" s="21" t="s">
        <v>171575</v>
      </c>
      <c r="G482" s="22">
        <v>11</v>
      </c>
      <c r="H482" s="22">
        <v>97</v>
      </c>
      <c r="I482" s="21" t="s">
        <v>171576</v>
      </c>
    </row>
    <row r="483" spans="1:9" ht="32" customHeight="1">
      <c r="A483" s="19" t="s">
        <v>171577</v>
      </c>
      <c r="B483" s="20" t="s">
        <v>171578</v>
      </c>
      <c r="C483" s="22">
        <v>46</v>
      </c>
      <c r="D483" s="21" t="s">
        <v>170410</v>
      </c>
      <c r="E483" s="22">
        <v>2</v>
      </c>
      <c r="F483" s="21" t="s">
        <v>171579</v>
      </c>
      <c r="G483" s="22">
        <v>15</v>
      </c>
      <c r="H483" s="22">
        <v>66</v>
      </c>
      <c r="I483" s="21" t="s">
        <v>171580</v>
      </c>
    </row>
    <row r="484" spans="1:9" ht="32" customHeight="1">
      <c r="A484" s="19" t="s">
        <v>171581</v>
      </c>
      <c r="B484" s="20" t="s">
        <v>171582</v>
      </c>
      <c r="C484" s="22">
        <v>7</v>
      </c>
      <c r="D484" s="21" t="s">
        <v>171583</v>
      </c>
      <c r="E484" s="22">
        <v>61</v>
      </c>
      <c r="F484" s="22">
        <v>0</v>
      </c>
      <c r="G484" s="22">
        <v>0</v>
      </c>
      <c r="H484" s="22">
        <v>71</v>
      </c>
      <c r="I484" s="21" t="s">
        <v>171584</v>
      </c>
    </row>
    <row r="485" spans="1:9" ht="32" customHeight="1">
      <c r="A485" s="19" t="s">
        <v>171585</v>
      </c>
      <c r="B485" s="20" t="s">
        <v>171582</v>
      </c>
      <c r="C485" s="22">
        <v>7</v>
      </c>
      <c r="D485" s="21" t="s">
        <v>171583</v>
      </c>
      <c r="E485" s="22">
        <v>61</v>
      </c>
      <c r="F485" s="22">
        <v>0</v>
      </c>
      <c r="G485" s="22">
        <v>0</v>
      </c>
      <c r="H485" s="22">
        <v>71</v>
      </c>
      <c r="I485" s="21" t="s">
        <v>171586</v>
      </c>
    </row>
    <row r="486" spans="1:9" ht="32" customHeight="1">
      <c r="A486" s="19" t="s">
        <v>171587</v>
      </c>
      <c r="B486" s="24">
        <v>0</v>
      </c>
      <c r="C486" s="22">
        <v>0</v>
      </c>
      <c r="D486" s="22">
        <v>100</v>
      </c>
      <c r="E486" s="22">
        <v>74</v>
      </c>
      <c r="F486" s="22">
        <v>0</v>
      </c>
      <c r="G486" s="22">
        <v>0</v>
      </c>
      <c r="H486" s="22">
        <v>77</v>
      </c>
      <c r="I486" s="21" t="s">
        <v>171588</v>
      </c>
    </row>
    <row r="487" spans="1:9" ht="32" customHeight="1">
      <c r="A487" s="19" t="s">
        <v>171589</v>
      </c>
      <c r="B487" s="20" t="s">
        <v>171590</v>
      </c>
      <c r="C487" s="22">
        <v>55</v>
      </c>
      <c r="D487" s="21" t="s">
        <v>170405</v>
      </c>
      <c r="E487" s="22">
        <v>11</v>
      </c>
      <c r="F487" s="21" t="s">
        <v>170250</v>
      </c>
      <c r="G487" s="22">
        <v>33</v>
      </c>
      <c r="H487" s="22">
        <v>102</v>
      </c>
      <c r="I487" s="21" t="s">
        <v>171591</v>
      </c>
    </row>
    <row r="488" spans="1:9" ht="32" customHeight="1">
      <c r="A488" s="19" t="s">
        <v>171592</v>
      </c>
      <c r="B488" s="20" t="s">
        <v>171593</v>
      </c>
      <c r="C488" s="22">
        <v>34</v>
      </c>
      <c r="D488" s="21" t="s">
        <v>171594</v>
      </c>
      <c r="E488" s="22">
        <v>45</v>
      </c>
      <c r="F488" s="21" t="s">
        <v>171595</v>
      </c>
      <c r="G488" s="22">
        <v>8</v>
      </c>
      <c r="H488" s="22">
        <v>90</v>
      </c>
      <c r="I488" s="21" t="s">
        <v>171596</v>
      </c>
    </row>
    <row r="489" spans="1:9" ht="32" customHeight="1">
      <c r="A489" s="19" t="s">
        <v>171597</v>
      </c>
      <c r="B489" s="24">
        <v>0</v>
      </c>
      <c r="C489" s="22">
        <v>0</v>
      </c>
      <c r="D489" s="21" t="s">
        <v>171598</v>
      </c>
      <c r="E489" s="22">
        <v>91</v>
      </c>
      <c r="F489" s="21" t="s">
        <v>169859</v>
      </c>
      <c r="G489" s="22">
        <v>6</v>
      </c>
      <c r="H489" s="22">
        <v>100</v>
      </c>
      <c r="I489" s="21" t="s">
        <v>171599</v>
      </c>
    </row>
    <row r="490" spans="1:9" ht="32" customHeight="1">
      <c r="A490" s="19" t="s">
        <v>171600</v>
      </c>
      <c r="B490" s="20" t="s">
        <v>169960</v>
      </c>
      <c r="C490" s="22">
        <v>25</v>
      </c>
      <c r="D490" s="21" t="s">
        <v>171601</v>
      </c>
      <c r="E490" s="22">
        <v>4</v>
      </c>
      <c r="F490" s="21" t="s">
        <v>171602</v>
      </c>
      <c r="G490" s="22">
        <v>23</v>
      </c>
      <c r="H490" s="22">
        <v>55</v>
      </c>
      <c r="I490" s="21" t="s">
        <v>171603</v>
      </c>
    </row>
    <row r="491" spans="1:9" ht="32" customHeight="1">
      <c r="A491" s="19" t="s">
        <v>171604</v>
      </c>
      <c r="B491" s="20" t="s">
        <v>171605</v>
      </c>
      <c r="C491" s="22">
        <v>44</v>
      </c>
      <c r="D491" s="21" t="s">
        <v>171606</v>
      </c>
      <c r="E491" s="22">
        <v>28</v>
      </c>
      <c r="F491" s="21" t="s">
        <v>170575</v>
      </c>
      <c r="G491" s="22">
        <v>10</v>
      </c>
      <c r="H491" s="22">
        <v>85</v>
      </c>
      <c r="I491" s="21" t="s">
        <v>171607</v>
      </c>
    </row>
    <row r="492" spans="1:9" ht="32" customHeight="1">
      <c r="A492" s="19" t="s">
        <v>171608</v>
      </c>
      <c r="B492" s="20" t="s">
        <v>171609</v>
      </c>
      <c r="C492" s="22">
        <v>64</v>
      </c>
      <c r="D492" s="21" t="s">
        <v>171610</v>
      </c>
      <c r="E492" s="22">
        <v>40</v>
      </c>
      <c r="F492" s="21" t="s">
        <v>171611</v>
      </c>
      <c r="G492" s="22">
        <v>22</v>
      </c>
      <c r="H492" s="22">
        <v>129</v>
      </c>
      <c r="I492" s="21" t="s">
        <v>171612</v>
      </c>
    </row>
    <row r="493" spans="1:9" ht="32" customHeight="1">
      <c r="A493" s="19" t="s">
        <v>171613</v>
      </c>
      <c r="B493" s="20" t="s">
        <v>171614</v>
      </c>
      <c r="C493" s="22">
        <v>50</v>
      </c>
      <c r="D493" s="21" t="s">
        <v>171615</v>
      </c>
      <c r="E493" s="22">
        <v>83</v>
      </c>
      <c r="F493" s="21" t="s">
        <v>171616</v>
      </c>
      <c r="G493" s="22">
        <v>10</v>
      </c>
      <c r="H493" s="22">
        <v>146</v>
      </c>
      <c r="I493" s="21" t="s">
        <v>171617</v>
      </c>
    </row>
    <row r="494" spans="1:9" ht="32" customHeight="1">
      <c r="A494" s="19" t="s">
        <v>171618</v>
      </c>
      <c r="B494" s="20" t="s">
        <v>170502</v>
      </c>
      <c r="C494" s="22">
        <v>4</v>
      </c>
      <c r="D494" s="21" t="s">
        <v>171619</v>
      </c>
      <c r="E494" s="22">
        <v>73</v>
      </c>
      <c r="F494" s="21" t="s">
        <v>171620</v>
      </c>
      <c r="G494" s="22">
        <v>1</v>
      </c>
      <c r="H494" s="22">
        <v>81</v>
      </c>
      <c r="I494" s="21" t="s">
        <v>171621</v>
      </c>
    </row>
    <row r="495" spans="1:9" ht="32" customHeight="1">
      <c r="A495" s="19" t="s">
        <v>171622</v>
      </c>
      <c r="B495" s="20" t="s">
        <v>171623</v>
      </c>
      <c r="C495" s="22">
        <v>31</v>
      </c>
      <c r="D495" s="21" t="s">
        <v>171624</v>
      </c>
      <c r="E495" s="22">
        <v>112</v>
      </c>
      <c r="F495" s="21" t="s">
        <v>171625</v>
      </c>
      <c r="G495" s="22">
        <v>24</v>
      </c>
      <c r="H495" s="22">
        <v>170</v>
      </c>
      <c r="I495" s="21" t="s">
        <v>171626</v>
      </c>
    </row>
    <row r="496" spans="1:9" ht="32" customHeight="1">
      <c r="A496" s="19" t="s">
        <v>171627</v>
      </c>
      <c r="B496" s="20" t="s">
        <v>170416</v>
      </c>
      <c r="C496" s="22">
        <v>10</v>
      </c>
      <c r="D496" s="21" t="s">
        <v>171628</v>
      </c>
      <c r="E496" s="22">
        <v>161</v>
      </c>
      <c r="F496" s="21" t="s">
        <v>171629</v>
      </c>
      <c r="G496" s="22">
        <v>17</v>
      </c>
      <c r="H496" s="22">
        <v>191</v>
      </c>
      <c r="I496" s="21" t="s">
        <v>171630</v>
      </c>
    </row>
    <row r="497" spans="1:9" ht="32" customHeight="1">
      <c r="A497" s="19" t="s">
        <v>171631</v>
      </c>
      <c r="B497" s="20" t="s">
        <v>171632</v>
      </c>
      <c r="C497" s="22">
        <v>1</v>
      </c>
      <c r="D497" s="21" t="s">
        <v>171633</v>
      </c>
      <c r="E497" s="22">
        <v>97</v>
      </c>
      <c r="F497" s="21" t="s">
        <v>171634</v>
      </c>
      <c r="G497" s="22">
        <v>43</v>
      </c>
      <c r="H497" s="22">
        <v>144</v>
      </c>
      <c r="I497" s="21" t="s">
        <v>171635</v>
      </c>
    </row>
    <row r="498" spans="1:9" ht="32" customHeight="1">
      <c r="A498" s="19" t="s">
        <v>171636</v>
      </c>
      <c r="B498" s="20" t="s">
        <v>171496</v>
      </c>
      <c r="C498" s="22">
        <v>35</v>
      </c>
      <c r="D498" s="21" t="s">
        <v>171637</v>
      </c>
      <c r="E498" s="22">
        <v>13</v>
      </c>
      <c r="F498" s="21" t="s">
        <v>171330</v>
      </c>
      <c r="G498" s="22">
        <v>50</v>
      </c>
      <c r="H498" s="22">
        <v>101</v>
      </c>
      <c r="I498" s="21" t="s">
        <v>171638</v>
      </c>
    </row>
    <row r="499" spans="1:9" ht="32" customHeight="1">
      <c r="A499" s="19" t="s">
        <v>171639</v>
      </c>
      <c r="B499" s="20" t="s">
        <v>171640</v>
      </c>
      <c r="C499" s="22">
        <v>1</v>
      </c>
      <c r="D499" s="21" t="s">
        <v>171641</v>
      </c>
      <c r="E499" s="22">
        <v>63</v>
      </c>
      <c r="F499" s="21" t="s">
        <v>171642</v>
      </c>
      <c r="G499" s="22">
        <v>35</v>
      </c>
      <c r="H499" s="22">
        <v>102</v>
      </c>
      <c r="I499" s="21" t="s">
        <v>171643</v>
      </c>
    </row>
    <row r="500" spans="1:9" ht="32" customHeight="1">
      <c r="A500" s="19" t="s">
        <v>171644</v>
      </c>
      <c r="B500" s="20" t="s">
        <v>171645</v>
      </c>
      <c r="C500" s="22">
        <v>42</v>
      </c>
      <c r="D500" s="21" t="s">
        <v>171646</v>
      </c>
      <c r="E500" s="22">
        <v>58</v>
      </c>
      <c r="F500" s="21" t="s">
        <v>171647</v>
      </c>
      <c r="G500" s="22">
        <v>34</v>
      </c>
      <c r="H500" s="22">
        <v>137</v>
      </c>
      <c r="I500" s="21" t="s">
        <v>171648</v>
      </c>
    </row>
    <row r="501" spans="1:9" ht="32" customHeight="1">
      <c r="A501" s="19" t="s">
        <v>171649</v>
      </c>
      <c r="B501" s="20" t="s">
        <v>171650</v>
      </c>
      <c r="C501" s="22">
        <v>45</v>
      </c>
      <c r="D501" s="21" t="s">
        <v>171651</v>
      </c>
      <c r="E501" s="22">
        <v>70</v>
      </c>
      <c r="F501" s="21" t="s">
        <v>171652</v>
      </c>
      <c r="G501" s="22">
        <v>44</v>
      </c>
      <c r="H501" s="22">
        <v>162</v>
      </c>
      <c r="I501" s="21" t="s">
        <v>171653</v>
      </c>
    </row>
    <row r="502" spans="1:9" ht="32" customHeight="1">
      <c r="A502" s="19" t="s">
        <v>171654</v>
      </c>
      <c r="B502" s="20" t="s">
        <v>171655</v>
      </c>
      <c r="C502" s="22">
        <v>33</v>
      </c>
      <c r="D502" s="21" t="s">
        <v>170649</v>
      </c>
      <c r="E502" s="22">
        <v>11</v>
      </c>
      <c r="F502" s="21" t="s">
        <v>171656</v>
      </c>
      <c r="G502" s="22">
        <v>14</v>
      </c>
      <c r="H502" s="22">
        <v>61</v>
      </c>
      <c r="I502" s="21" t="s">
        <v>171657</v>
      </c>
    </row>
    <row r="503" spans="1:9" ht="32" customHeight="1">
      <c r="A503" s="19" t="s">
        <v>171658</v>
      </c>
      <c r="B503" s="20" t="s">
        <v>171659</v>
      </c>
      <c r="C503" s="22">
        <v>1</v>
      </c>
      <c r="D503" s="21" t="s">
        <v>171660</v>
      </c>
      <c r="E503" s="22">
        <v>88</v>
      </c>
      <c r="F503" s="21" t="s">
        <v>171659</v>
      </c>
      <c r="G503" s="22">
        <v>1</v>
      </c>
      <c r="H503" s="22">
        <v>93</v>
      </c>
      <c r="I503" s="21" t="s">
        <v>171661</v>
      </c>
    </row>
    <row r="504" spans="1:9" ht="32" customHeight="1">
      <c r="A504" s="19" t="s">
        <v>171662</v>
      </c>
      <c r="B504" s="20" t="s">
        <v>169921</v>
      </c>
      <c r="C504" s="22">
        <v>2</v>
      </c>
      <c r="D504" s="21" t="s">
        <v>171663</v>
      </c>
      <c r="E504" s="22">
        <v>154</v>
      </c>
      <c r="F504" s="21" t="s">
        <v>171664</v>
      </c>
      <c r="G504" s="22">
        <v>15</v>
      </c>
      <c r="H504" s="22">
        <v>174</v>
      </c>
      <c r="I504" s="21" t="s">
        <v>171665</v>
      </c>
    </row>
    <row r="505" spans="1:9" ht="32" customHeight="1">
      <c r="A505" s="19" t="s">
        <v>171666</v>
      </c>
      <c r="B505" s="20" t="s">
        <v>171667</v>
      </c>
      <c r="C505" s="22">
        <v>28</v>
      </c>
      <c r="D505" s="21" t="s">
        <v>170708</v>
      </c>
      <c r="E505" s="22">
        <v>92</v>
      </c>
      <c r="F505" s="21" t="s">
        <v>171668</v>
      </c>
      <c r="G505" s="22">
        <v>50</v>
      </c>
      <c r="H505" s="22">
        <v>173</v>
      </c>
      <c r="I505" s="21" t="s">
        <v>171669</v>
      </c>
    </row>
    <row r="506" spans="1:9" ht="32" customHeight="1">
      <c r="A506" s="19" t="s">
        <v>171670</v>
      </c>
      <c r="B506" s="20" t="s">
        <v>171285</v>
      </c>
      <c r="C506" s="22">
        <v>44</v>
      </c>
      <c r="D506" s="21" t="s">
        <v>171125</v>
      </c>
      <c r="E506" s="22">
        <v>48</v>
      </c>
      <c r="F506" s="22">
        <v>0</v>
      </c>
      <c r="G506" s="22">
        <v>0</v>
      </c>
      <c r="H506" s="22">
        <v>95</v>
      </c>
      <c r="I506" s="21" t="s">
        <v>171671</v>
      </c>
    </row>
    <row r="507" spans="1:9" ht="32" customHeight="1">
      <c r="A507" s="19" t="s">
        <v>171672</v>
      </c>
      <c r="B507" s="20" t="s">
        <v>171673</v>
      </c>
      <c r="C507" s="22">
        <v>13</v>
      </c>
      <c r="D507" s="21" t="s">
        <v>171674</v>
      </c>
      <c r="E507" s="22">
        <v>163</v>
      </c>
      <c r="F507" s="21" t="s">
        <v>170862</v>
      </c>
      <c r="G507" s="22">
        <v>8</v>
      </c>
      <c r="H507" s="22">
        <v>187</v>
      </c>
      <c r="I507" s="21" t="s">
        <v>171675</v>
      </c>
    </row>
    <row r="508" spans="1:9" ht="32" customHeight="1">
      <c r="A508" s="19" t="s">
        <v>171676</v>
      </c>
      <c r="B508" s="20" t="s">
        <v>171673</v>
      </c>
      <c r="C508" s="22">
        <v>13</v>
      </c>
      <c r="D508" s="21" t="s">
        <v>171674</v>
      </c>
      <c r="E508" s="22">
        <v>163</v>
      </c>
      <c r="F508" s="21" t="s">
        <v>170862</v>
      </c>
      <c r="G508" s="22">
        <v>8</v>
      </c>
      <c r="H508" s="22">
        <v>187</v>
      </c>
      <c r="I508" s="21" t="s">
        <v>171677</v>
      </c>
    </row>
    <row r="509" spans="1:9" ht="32" customHeight="1">
      <c r="A509" s="19" t="s">
        <v>171678</v>
      </c>
      <c r="B509" s="20" t="s">
        <v>171679</v>
      </c>
      <c r="C509" s="22">
        <v>50</v>
      </c>
      <c r="D509" s="21" t="s">
        <v>171680</v>
      </c>
      <c r="E509" s="22">
        <v>9</v>
      </c>
      <c r="F509" s="21" t="s">
        <v>171681</v>
      </c>
      <c r="G509" s="22">
        <v>23</v>
      </c>
      <c r="H509" s="22">
        <v>85</v>
      </c>
      <c r="I509" s="21" t="s">
        <v>171682</v>
      </c>
    </row>
    <row r="510" spans="1:9" ht="32" customHeight="1">
      <c r="A510" s="19" t="s">
        <v>171683</v>
      </c>
      <c r="B510" s="20" t="s">
        <v>171684</v>
      </c>
      <c r="C510" s="22">
        <v>158</v>
      </c>
      <c r="D510" s="21" t="s">
        <v>171685</v>
      </c>
      <c r="E510" s="22">
        <v>3</v>
      </c>
      <c r="F510" s="21" t="s">
        <v>171686</v>
      </c>
      <c r="G510" s="22">
        <v>20</v>
      </c>
      <c r="H510" s="22">
        <v>184</v>
      </c>
      <c r="I510" s="21" t="s">
        <v>171687</v>
      </c>
    </row>
    <row r="511" spans="1:9" ht="32" customHeight="1">
      <c r="A511" s="19" t="s">
        <v>171688</v>
      </c>
      <c r="B511" s="20" t="s">
        <v>171689</v>
      </c>
      <c r="C511" s="22">
        <v>5</v>
      </c>
      <c r="D511" s="21" t="s">
        <v>171690</v>
      </c>
      <c r="E511" s="22">
        <v>60</v>
      </c>
      <c r="F511" s="21" t="s">
        <v>169939</v>
      </c>
      <c r="G511" s="22">
        <v>2</v>
      </c>
      <c r="H511" s="22">
        <v>70</v>
      </c>
      <c r="I511" s="21" t="s">
        <v>171691</v>
      </c>
    </row>
    <row r="512" spans="1:9" ht="32" customHeight="1">
      <c r="A512" s="19" t="s">
        <v>171692</v>
      </c>
      <c r="B512" s="20" t="s">
        <v>171693</v>
      </c>
      <c r="C512" s="22">
        <v>46</v>
      </c>
      <c r="D512" s="21" t="s">
        <v>171694</v>
      </c>
      <c r="E512" s="22">
        <v>79</v>
      </c>
      <c r="F512" s="21" t="s">
        <v>171695</v>
      </c>
      <c r="G512" s="22">
        <v>4</v>
      </c>
      <c r="H512" s="22">
        <v>132</v>
      </c>
      <c r="I512" s="21" t="s">
        <v>171696</v>
      </c>
    </row>
    <row r="513" spans="1:9" ht="32" customHeight="1">
      <c r="A513" s="19" t="s">
        <v>171697</v>
      </c>
      <c r="B513" s="20" t="s">
        <v>171698</v>
      </c>
      <c r="C513" s="22">
        <v>29</v>
      </c>
      <c r="D513" s="21" t="s">
        <v>171699</v>
      </c>
      <c r="E513" s="22">
        <v>47</v>
      </c>
      <c r="F513" s="21" t="s">
        <v>171251</v>
      </c>
      <c r="G513" s="22">
        <v>78</v>
      </c>
      <c r="H513" s="22">
        <v>157</v>
      </c>
      <c r="I513" s="21" t="s">
        <v>171700</v>
      </c>
    </row>
    <row r="514" spans="1:9" ht="32" customHeight="1">
      <c r="A514" s="19" t="s">
        <v>171701</v>
      </c>
      <c r="B514" s="20" t="s">
        <v>170188</v>
      </c>
      <c r="C514" s="22">
        <v>16</v>
      </c>
      <c r="D514" s="21" t="s">
        <v>170627</v>
      </c>
      <c r="E514" s="22">
        <v>26</v>
      </c>
      <c r="F514" s="21" t="s">
        <v>171702</v>
      </c>
      <c r="G514" s="22">
        <v>29</v>
      </c>
      <c r="H514" s="22">
        <v>74</v>
      </c>
      <c r="I514" s="21" t="s">
        <v>171703</v>
      </c>
    </row>
    <row r="515" spans="1:9" ht="32" customHeight="1">
      <c r="A515" s="19" t="s">
        <v>171704</v>
      </c>
      <c r="B515" s="20" t="s">
        <v>171705</v>
      </c>
      <c r="C515" s="22">
        <v>64</v>
      </c>
      <c r="D515" s="21" t="s">
        <v>171706</v>
      </c>
      <c r="E515" s="22">
        <v>76</v>
      </c>
      <c r="F515" s="21" t="s">
        <v>171707</v>
      </c>
      <c r="G515" s="22">
        <v>19</v>
      </c>
      <c r="H515" s="22">
        <v>162</v>
      </c>
      <c r="I515" s="21" t="s">
        <v>171708</v>
      </c>
    </row>
    <row r="516" spans="1:9" ht="32" customHeight="1">
      <c r="A516" s="19" t="s">
        <v>171709</v>
      </c>
      <c r="B516" s="20" t="s">
        <v>171710</v>
      </c>
      <c r="C516" s="22">
        <v>46</v>
      </c>
      <c r="D516" s="21" t="s">
        <v>171711</v>
      </c>
      <c r="E516" s="22">
        <v>14</v>
      </c>
      <c r="F516" s="22">
        <v>20</v>
      </c>
      <c r="G516" s="22">
        <v>15</v>
      </c>
      <c r="H516" s="22">
        <v>78</v>
      </c>
      <c r="I516" s="21" t="s">
        <v>171712</v>
      </c>
    </row>
    <row r="517" spans="1:9" ht="32" customHeight="1">
      <c r="A517" s="19" t="s">
        <v>171713</v>
      </c>
      <c r="B517" s="20" t="s">
        <v>171714</v>
      </c>
      <c r="C517" s="22">
        <v>33</v>
      </c>
      <c r="D517" s="21" t="s">
        <v>171715</v>
      </c>
      <c r="E517" s="22">
        <v>117</v>
      </c>
      <c r="F517" s="21" t="s">
        <v>171716</v>
      </c>
      <c r="G517" s="22">
        <v>1</v>
      </c>
      <c r="H517" s="22">
        <v>154</v>
      </c>
      <c r="I517" s="21" t="s">
        <v>171717</v>
      </c>
    </row>
    <row r="518" spans="1:9" ht="32" customHeight="1">
      <c r="A518" s="19" t="s">
        <v>171718</v>
      </c>
      <c r="B518" s="20" t="s">
        <v>171719</v>
      </c>
      <c r="C518" s="22">
        <v>32</v>
      </c>
      <c r="D518" s="21" t="s">
        <v>171720</v>
      </c>
      <c r="E518" s="22">
        <v>124</v>
      </c>
      <c r="F518" s="21" t="s">
        <v>171721</v>
      </c>
      <c r="G518" s="22">
        <v>7</v>
      </c>
      <c r="H518" s="22">
        <v>166</v>
      </c>
      <c r="I518" s="21" t="s">
        <v>171722</v>
      </c>
    </row>
    <row r="519" spans="1:9" ht="32" customHeight="1">
      <c r="A519" s="19" t="s">
        <v>171723</v>
      </c>
      <c r="B519" s="24">
        <v>0</v>
      </c>
      <c r="C519" s="22">
        <v>0</v>
      </c>
      <c r="D519" s="22">
        <v>100</v>
      </c>
      <c r="E519" s="22">
        <v>81</v>
      </c>
      <c r="F519" s="22">
        <v>0</v>
      </c>
      <c r="G519" s="22">
        <v>0</v>
      </c>
      <c r="H519" s="22">
        <v>84</v>
      </c>
      <c r="I519" s="21" t="s">
        <v>171724</v>
      </c>
    </row>
    <row r="520" spans="1:9" ht="32" customHeight="1">
      <c r="A520" s="19" t="s">
        <v>171725</v>
      </c>
      <c r="B520" s="20" t="s">
        <v>171726</v>
      </c>
      <c r="C520" s="22">
        <v>22</v>
      </c>
      <c r="D520" s="22">
        <v>0</v>
      </c>
      <c r="E520" s="22">
        <v>0</v>
      </c>
      <c r="F520" s="21" t="s">
        <v>171727</v>
      </c>
      <c r="G520" s="22">
        <v>51</v>
      </c>
      <c r="H520" s="22">
        <v>76</v>
      </c>
      <c r="I520" s="21" t="s">
        <v>171728</v>
      </c>
    </row>
    <row r="521" spans="1:9" ht="44" customHeight="1">
      <c r="A521" s="19" t="s">
        <v>171729</v>
      </c>
      <c r="B521" s="20" t="s">
        <v>171202</v>
      </c>
      <c r="C521" s="22">
        <v>19</v>
      </c>
      <c r="D521" s="21" t="s">
        <v>171730</v>
      </c>
      <c r="E521" s="22">
        <v>98</v>
      </c>
      <c r="F521" s="21" t="s">
        <v>169680</v>
      </c>
      <c r="G521" s="22">
        <v>2</v>
      </c>
      <c r="H521" s="22">
        <v>122</v>
      </c>
      <c r="I521" s="21" t="s">
        <v>171731</v>
      </c>
    </row>
    <row r="522" spans="1:9" ht="44" customHeight="1">
      <c r="A522" s="19" t="s">
        <v>171732</v>
      </c>
      <c r="B522" s="20" t="s">
        <v>171202</v>
      </c>
      <c r="C522" s="22">
        <v>19</v>
      </c>
      <c r="D522" s="21" t="s">
        <v>171730</v>
      </c>
      <c r="E522" s="22">
        <v>98</v>
      </c>
      <c r="F522" s="21" t="s">
        <v>169680</v>
      </c>
      <c r="G522" s="22">
        <v>2</v>
      </c>
      <c r="H522" s="22">
        <v>122</v>
      </c>
      <c r="I522" s="21" t="s">
        <v>171733</v>
      </c>
    </row>
    <row r="523" spans="1:9" ht="44" customHeight="1">
      <c r="A523" s="19" t="s">
        <v>171734</v>
      </c>
      <c r="B523" s="20" t="s">
        <v>171202</v>
      </c>
      <c r="C523" s="22">
        <v>19</v>
      </c>
      <c r="D523" s="21" t="s">
        <v>171730</v>
      </c>
      <c r="E523" s="22">
        <v>98</v>
      </c>
      <c r="F523" s="21" t="s">
        <v>169680</v>
      </c>
      <c r="G523" s="22">
        <v>2</v>
      </c>
      <c r="H523" s="22">
        <v>122</v>
      </c>
      <c r="I523" s="21" t="s">
        <v>171735</v>
      </c>
    </row>
    <row r="524" spans="1:9" ht="32" customHeight="1">
      <c r="A524" s="19" t="s">
        <v>171736</v>
      </c>
      <c r="B524" s="20" t="s">
        <v>171737</v>
      </c>
      <c r="C524" s="22">
        <v>5</v>
      </c>
      <c r="D524" s="21" t="s">
        <v>171738</v>
      </c>
      <c r="E524" s="22">
        <v>75</v>
      </c>
      <c r="F524" s="21" t="s">
        <v>171739</v>
      </c>
      <c r="G524" s="22">
        <v>47</v>
      </c>
      <c r="H524" s="22">
        <v>130</v>
      </c>
      <c r="I524" s="21" t="s">
        <v>171740</v>
      </c>
    </row>
    <row r="525" spans="1:9" ht="32" customHeight="1">
      <c r="A525" s="19" t="s">
        <v>171741</v>
      </c>
      <c r="B525" s="20" t="s">
        <v>171548</v>
      </c>
      <c r="C525" s="22">
        <v>48</v>
      </c>
      <c r="D525" s="21" t="s">
        <v>171742</v>
      </c>
      <c r="E525" s="22">
        <v>51</v>
      </c>
      <c r="F525" s="21" t="s">
        <v>170120</v>
      </c>
      <c r="G525" s="22">
        <v>2</v>
      </c>
      <c r="H525" s="22">
        <v>104</v>
      </c>
      <c r="I525" s="21" t="s">
        <v>171743</v>
      </c>
    </row>
    <row r="526" spans="1:9" ht="32" customHeight="1">
      <c r="A526" s="19" t="s">
        <v>171744</v>
      </c>
      <c r="B526" s="20" t="s">
        <v>171745</v>
      </c>
      <c r="C526" s="22">
        <v>58</v>
      </c>
      <c r="D526" s="21" t="s">
        <v>171746</v>
      </c>
      <c r="E526" s="22">
        <v>21</v>
      </c>
      <c r="F526" s="21" t="s">
        <v>171747</v>
      </c>
      <c r="G526" s="22">
        <v>10</v>
      </c>
      <c r="H526" s="22">
        <v>92</v>
      </c>
      <c r="I526" s="21" t="s">
        <v>171748</v>
      </c>
    </row>
    <row r="527" spans="1:9" ht="32" customHeight="1">
      <c r="A527" s="19" t="s">
        <v>171749</v>
      </c>
      <c r="B527" s="20" t="s">
        <v>171750</v>
      </c>
      <c r="C527" s="22">
        <v>28</v>
      </c>
      <c r="D527" s="22">
        <v>0</v>
      </c>
      <c r="E527" s="22">
        <v>0</v>
      </c>
      <c r="F527" s="21" t="s">
        <v>169843</v>
      </c>
      <c r="G527" s="22">
        <v>36</v>
      </c>
      <c r="H527" s="22">
        <v>67</v>
      </c>
      <c r="I527" s="21" t="s">
        <v>171751</v>
      </c>
    </row>
    <row r="528" spans="1:9" ht="32" customHeight="1">
      <c r="A528" s="19" t="s">
        <v>171752</v>
      </c>
      <c r="B528" s="20" t="s">
        <v>171753</v>
      </c>
      <c r="C528" s="22">
        <v>44</v>
      </c>
      <c r="D528" s="21" t="s">
        <v>171252</v>
      </c>
      <c r="E528" s="22">
        <v>32</v>
      </c>
      <c r="F528" s="21" t="s">
        <v>170891</v>
      </c>
      <c r="G528" s="22">
        <v>1</v>
      </c>
      <c r="H528" s="22">
        <v>80</v>
      </c>
      <c r="I528" s="21" t="s">
        <v>171754</v>
      </c>
    </row>
    <row r="529" spans="1:9" ht="32" customHeight="1">
      <c r="A529" s="19" t="s">
        <v>171755</v>
      </c>
      <c r="B529" s="20" t="s">
        <v>170359</v>
      </c>
      <c r="C529" s="22">
        <v>5</v>
      </c>
      <c r="D529" s="21" t="s">
        <v>171756</v>
      </c>
      <c r="E529" s="22">
        <v>47</v>
      </c>
      <c r="F529" s="21" t="s">
        <v>170561</v>
      </c>
      <c r="G529" s="22">
        <v>8</v>
      </c>
      <c r="H529" s="22">
        <v>63</v>
      </c>
      <c r="I529" s="21" t="s">
        <v>171757</v>
      </c>
    </row>
    <row r="530" spans="1:9" ht="32" customHeight="1">
      <c r="A530" s="19" t="s">
        <v>171758</v>
      </c>
      <c r="B530" s="20" t="s">
        <v>171759</v>
      </c>
      <c r="C530" s="22">
        <v>47</v>
      </c>
      <c r="D530" s="21" t="s">
        <v>171760</v>
      </c>
      <c r="E530" s="22">
        <v>88</v>
      </c>
      <c r="F530" s="21" t="s">
        <v>171761</v>
      </c>
      <c r="G530" s="22">
        <v>24</v>
      </c>
      <c r="H530" s="22">
        <v>162</v>
      </c>
      <c r="I530" s="21" t="s">
        <v>171762</v>
      </c>
    </row>
    <row r="531" spans="1:9" ht="32" customHeight="1">
      <c r="A531" s="19" t="s">
        <v>171763</v>
      </c>
      <c r="B531" s="24">
        <v>0</v>
      </c>
      <c r="C531" s="22">
        <v>0</v>
      </c>
      <c r="D531" s="21" t="s">
        <v>171764</v>
      </c>
      <c r="E531" s="22">
        <v>171</v>
      </c>
      <c r="F531" s="21" t="s">
        <v>169715</v>
      </c>
      <c r="G531" s="22">
        <v>6</v>
      </c>
      <c r="H531" s="22">
        <v>180</v>
      </c>
      <c r="I531" s="21" t="s">
        <v>171765</v>
      </c>
    </row>
    <row r="532" spans="1:9" ht="32" customHeight="1">
      <c r="A532" s="19" t="s">
        <v>171766</v>
      </c>
      <c r="B532" s="20" t="s">
        <v>171767</v>
      </c>
      <c r="C532" s="22">
        <v>28</v>
      </c>
      <c r="D532" s="21" t="s">
        <v>171768</v>
      </c>
      <c r="E532" s="22">
        <v>121</v>
      </c>
      <c r="F532" s="21" t="s">
        <v>171769</v>
      </c>
      <c r="G532" s="22">
        <v>37</v>
      </c>
      <c r="H532" s="22">
        <v>189</v>
      </c>
      <c r="I532" s="21" t="s">
        <v>171770</v>
      </c>
    </row>
    <row r="533" spans="1:9" ht="32" customHeight="1">
      <c r="A533" s="19" t="s">
        <v>171771</v>
      </c>
      <c r="B533" s="20" t="s">
        <v>171772</v>
      </c>
      <c r="C533" s="22">
        <v>2</v>
      </c>
      <c r="D533" s="21" t="s">
        <v>171773</v>
      </c>
      <c r="E533" s="22">
        <v>64</v>
      </c>
      <c r="F533" s="21" t="s">
        <v>170862</v>
      </c>
      <c r="G533" s="22">
        <v>3</v>
      </c>
      <c r="H533" s="22">
        <v>72</v>
      </c>
      <c r="I533" s="21" t="s">
        <v>171774</v>
      </c>
    </row>
    <row r="534" spans="1:9" ht="32" customHeight="1">
      <c r="A534" s="19" t="s">
        <v>171775</v>
      </c>
      <c r="B534" s="20" t="s">
        <v>171776</v>
      </c>
      <c r="C534" s="22">
        <v>57</v>
      </c>
      <c r="D534" s="21" t="s">
        <v>171777</v>
      </c>
      <c r="E534" s="22">
        <v>6</v>
      </c>
      <c r="F534" s="21" t="s">
        <v>171778</v>
      </c>
      <c r="G534" s="22">
        <v>8</v>
      </c>
      <c r="H534" s="22">
        <v>74</v>
      </c>
      <c r="I534" s="21" t="s">
        <v>171779</v>
      </c>
    </row>
    <row r="535" spans="1:9" ht="32" customHeight="1">
      <c r="A535" s="19" t="s">
        <v>171780</v>
      </c>
      <c r="B535" s="20" t="s">
        <v>171781</v>
      </c>
      <c r="C535" s="22">
        <v>49</v>
      </c>
      <c r="D535" s="21" t="s">
        <v>171782</v>
      </c>
      <c r="E535" s="22">
        <v>19</v>
      </c>
      <c r="F535" s="21" t="s">
        <v>171783</v>
      </c>
      <c r="G535" s="22">
        <v>14</v>
      </c>
      <c r="H535" s="22">
        <v>85</v>
      </c>
      <c r="I535" s="21" t="s">
        <v>171784</v>
      </c>
    </row>
    <row r="536" spans="1:9" ht="32" customHeight="1">
      <c r="A536" s="19" t="s">
        <v>171785</v>
      </c>
      <c r="B536" s="20" t="s">
        <v>169879</v>
      </c>
      <c r="C536" s="22">
        <v>84</v>
      </c>
      <c r="D536" s="21" t="s">
        <v>171786</v>
      </c>
      <c r="E536" s="22">
        <v>19</v>
      </c>
      <c r="F536" s="21" t="s">
        <v>171787</v>
      </c>
      <c r="G536" s="22">
        <v>43</v>
      </c>
      <c r="H536" s="22">
        <v>149</v>
      </c>
      <c r="I536" s="21" t="s">
        <v>171788</v>
      </c>
    </row>
    <row r="537" spans="1:9" ht="32" customHeight="1">
      <c r="A537" s="19" t="s">
        <v>171789</v>
      </c>
      <c r="B537" s="20" t="s">
        <v>171790</v>
      </c>
      <c r="C537" s="22">
        <v>87</v>
      </c>
      <c r="D537" s="21" t="s">
        <v>171791</v>
      </c>
      <c r="E537" s="22">
        <v>19</v>
      </c>
      <c r="F537" s="21" t="s">
        <v>171792</v>
      </c>
      <c r="G537" s="22">
        <v>43</v>
      </c>
      <c r="H537" s="22">
        <v>152</v>
      </c>
      <c r="I537" s="21" t="s">
        <v>171793</v>
      </c>
    </row>
    <row r="538" spans="1:9" ht="32" customHeight="1">
      <c r="A538" s="19" t="s">
        <v>171794</v>
      </c>
      <c r="B538" s="20" t="s">
        <v>171795</v>
      </c>
      <c r="C538" s="22">
        <v>105</v>
      </c>
      <c r="D538" s="21" t="s">
        <v>171796</v>
      </c>
      <c r="E538" s="22">
        <v>19</v>
      </c>
      <c r="F538" s="21" t="s">
        <v>171797</v>
      </c>
      <c r="G538" s="22">
        <v>55</v>
      </c>
      <c r="H538" s="22">
        <v>182</v>
      </c>
      <c r="I538" s="21" t="s">
        <v>171798</v>
      </c>
    </row>
    <row r="539" spans="1:9" ht="32" customHeight="1">
      <c r="A539" s="19" t="s">
        <v>171799</v>
      </c>
      <c r="B539" s="20" t="s">
        <v>171800</v>
      </c>
      <c r="C539" s="22">
        <v>111</v>
      </c>
      <c r="D539" s="21" t="s">
        <v>171801</v>
      </c>
      <c r="E539" s="22">
        <v>19</v>
      </c>
      <c r="F539" s="21" t="s">
        <v>171802</v>
      </c>
      <c r="G539" s="22">
        <v>58</v>
      </c>
      <c r="H539" s="22">
        <v>191</v>
      </c>
      <c r="I539" s="21" t="s">
        <v>171803</v>
      </c>
    </row>
    <row r="540" spans="1:9" ht="32" customHeight="1">
      <c r="A540" s="19" t="s">
        <v>171804</v>
      </c>
      <c r="B540" s="20" t="s">
        <v>169715</v>
      </c>
      <c r="C540" s="22">
        <v>4</v>
      </c>
      <c r="D540" s="21" t="s">
        <v>171764</v>
      </c>
      <c r="E540" s="22">
        <v>114</v>
      </c>
      <c r="F540" s="22">
        <v>0</v>
      </c>
      <c r="G540" s="22">
        <v>0</v>
      </c>
      <c r="H540" s="22">
        <v>121</v>
      </c>
      <c r="I540" s="21" t="s">
        <v>171805</v>
      </c>
    </row>
    <row r="541" spans="1:9" ht="32" customHeight="1">
      <c r="A541" s="19" t="s">
        <v>171806</v>
      </c>
      <c r="B541" s="20" t="s">
        <v>169926</v>
      </c>
      <c r="C541" s="22">
        <v>5</v>
      </c>
      <c r="D541" s="21" t="s">
        <v>171807</v>
      </c>
      <c r="E541" s="22">
        <v>132</v>
      </c>
      <c r="F541" s="21" t="s">
        <v>171808</v>
      </c>
      <c r="G541" s="22">
        <v>3</v>
      </c>
      <c r="H541" s="22">
        <v>143</v>
      </c>
      <c r="I541" s="21" t="s">
        <v>171809</v>
      </c>
    </row>
    <row r="542" spans="1:9" ht="32" customHeight="1">
      <c r="A542" s="19" t="s">
        <v>171810</v>
      </c>
      <c r="B542" s="20" t="s">
        <v>171811</v>
      </c>
      <c r="C542" s="22">
        <v>72</v>
      </c>
      <c r="D542" s="22">
        <v>0</v>
      </c>
      <c r="E542" s="22">
        <v>0</v>
      </c>
      <c r="F542" s="21" t="s">
        <v>170164</v>
      </c>
      <c r="G542" s="22">
        <v>22</v>
      </c>
      <c r="H542" s="22">
        <v>97</v>
      </c>
      <c r="I542" s="21" t="s">
        <v>171812</v>
      </c>
    </row>
    <row r="543" spans="1:9" ht="32" customHeight="1">
      <c r="A543" s="19" t="s">
        <v>171813</v>
      </c>
      <c r="B543" s="20" t="s">
        <v>171814</v>
      </c>
      <c r="C543" s="22">
        <v>15</v>
      </c>
      <c r="D543" s="21" t="s">
        <v>171815</v>
      </c>
      <c r="E543" s="22">
        <v>65</v>
      </c>
      <c r="F543" s="21" t="s">
        <v>169862</v>
      </c>
      <c r="G543" s="22">
        <v>4</v>
      </c>
      <c r="H543" s="22">
        <v>87</v>
      </c>
      <c r="I543" s="21" t="s">
        <v>171816</v>
      </c>
    </row>
    <row r="544" spans="1:9" ht="44" customHeight="1">
      <c r="A544" s="19" t="s">
        <v>171817</v>
      </c>
      <c r="B544" s="20" t="s">
        <v>162878</v>
      </c>
      <c r="C544" s="22">
        <v>64</v>
      </c>
      <c r="D544" s="21" t="s">
        <v>171818</v>
      </c>
      <c r="E544" s="22">
        <v>41</v>
      </c>
      <c r="F544" s="22">
        <v>16</v>
      </c>
      <c r="G544" s="22">
        <v>20</v>
      </c>
      <c r="H544" s="22">
        <v>128</v>
      </c>
      <c r="I544" s="21" t="s">
        <v>171819</v>
      </c>
    </row>
    <row r="545" spans="1:9" ht="32" customHeight="1">
      <c r="A545" s="19" t="s">
        <v>171820</v>
      </c>
      <c r="B545" s="20" t="s">
        <v>163360</v>
      </c>
      <c r="C545" s="22">
        <v>32</v>
      </c>
      <c r="D545" s="22">
        <v>44</v>
      </c>
      <c r="E545" s="22">
        <v>55</v>
      </c>
      <c r="F545" s="21" t="s">
        <v>163399</v>
      </c>
      <c r="G545" s="22">
        <v>38</v>
      </c>
      <c r="H545" s="22">
        <v>128</v>
      </c>
      <c r="I545" s="21" t="s">
        <v>171821</v>
      </c>
    </row>
    <row r="546" spans="1:9" ht="32" customHeight="1">
      <c r="A546" s="19" t="s">
        <v>171822</v>
      </c>
      <c r="B546" s="20" t="s">
        <v>171823</v>
      </c>
      <c r="C546" s="22">
        <v>40</v>
      </c>
      <c r="D546" s="21" t="s">
        <v>171824</v>
      </c>
      <c r="E546" s="22">
        <v>44</v>
      </c>
      <c r="F546" s="21" t="s">
        <v>171825</v>
      </c>
      <c r="G546" s="22">
        <v>3</v>
      </c>
      <c r="H546" s="22">
        <v>90</v>
      </c>
      <c r="I546" s="21" t="s">
        <v>171826</v>
      </c>
    </row>
    <row r="547" spans="1:9" ht="32" customHeight="1">
      <c r="A547" s="19" t="s">
        <v>171827</v>
      </c>
      <c r="B547" s="20" t="s">
        <v>171828</v>
      </c>
      <c r="C547" s="22">
        <v>37</v>
      </c>
      <c r="D547" s="21" t="s">
        <v>171829</v>
      </c>
      <c r="E547" s="22">
        <v>129</v>
      </c>
      <c r="F547" s="21" t="s">
        <v>171830</v>
      </c>
      <c r="G547" s="22">
        <v>31</v>
      </c>
      <c r="H547" s="22">
        <v>200</v>
      </c>
      <c r="I547" s="21" t="s">
        <v>171831</v>
      </c>
    </row>
    <row r="548" spans="1:9" ht="32" customHeight="1">
      <c r="A548" s="19" t="s">
        <v>171832</v>
      </c>
      <c r="B548" s="20" t="s">
        <v>171833</v>
      </c>
      <c r="C548" s="22">
        <v>23</v>
      </c>
      <c r="D548" s="21" t="s">
        <v>171252</v>
      </c>
      <c r="E548" s="22">
        <v>32</v>
      </c>
      <c r="F548" s="21" t="s">
        <v>171528</v>
      </c>
      <c r="G548" s="22">
        <v>22</v>
      </c>
      <c r="H548" s="22">
        <v>80</v>
      </c>
      <c r="I548" s="21" t="s">
        <v>171834</v>
      </c>
    </row>
    <row r="549" spans="1:9" ht="32" customHeight="1">
      <c r="A549" s="19" t="s">
        <v>171835</v>
      </c>
      <c r="B549" s="20" t="s">
        <v>171833</v>
      </c>
      <c r="C549" s="22">
        <v>23</v>
      </c>
      <c r="D549" s="21" t="s">
        <v>171252</v>
      </c>
      <c r="E549" s="22">
        <v>32</v>
      </c>
      <c r="F549" s="21" t="s">
        <v>171528</v>
      </c>
      <c r="G549" s="22">
        <v>22</v>
      </c>
      <c r="H549" s="22">
        <v>80</v>
      </c>
      <c r="I549" s="21" t="s">
        <v>171836</v>
      </c>
    </row>
    <row r="550" spans="1:9" ht="32" customHeight="1">
      <c r="A550" s="19" t="s">
        <v>171837</v>
      </c>
      <c r="B550" s="20" t="s">
        <v>170853</v>
      </c>
      <c r="C550" s="22">
        <v>50</v>
      </c>
      <c r="D550" s="22">
        <v>0</v>
      </c>
      <c r="E550" s="22">
        <v>0</v>
      </c>
      <c r="F550" s="21" t="s">
        <v>171528</v>
      </c>
      <c r="G550" s="22">
        <v>20</v>
      </c>
      <c r="H550" s="22">
        <v>73</v>
      </c>
      <c r="I550" s="21" t="s">
        <v>171838</v>
      </c>
    </row>
    <row r="551" spans="1:9" ht="32" customHeight="1">
      <c r="A551" s="19" t="s">
        <v>171839</v>
      </c>
      <c r="B551" s="24">
        <v>0</v>
      </c>
      <c r="C551" s="22">
        <v>0</v>
      </c>
      <c r="D551" s="21" t="s">
        <v>171840</v>
      </c>
      <c r="E551" s="22">
        <v>106</v>
      </c>
      <c r="F551" s="21" t="s">
        <v>170234</v>
      </c>
      <c r="G551" s="22">
        <v>2</v>
      </c>
      <c r="H551" s="22">
        <v>111</v>
      </c>
      <c r="I551" s="21" t="s">
        <v>171841</v>
      </c>
    </row>
    <row r="552" spans="1:9" ht="32" customHeight="1">
      <c r="A552" s="19" t="s">
        <v>171842</v>
      </c>
      <c r="B552" s="24">
        <v>0</v>
      </c>
      <c r="C552" s="22">
        <v>0</v>
      </c>
      <c r="D552" s="21" t="s">
        <v>171840</v>
      </c>
      <c r="E552" s="22">
        <v>106</v>
      </c>
      <c r="F552" s="21" t="s">
        <v>170234</v>
      </c>
      <c r="G552" s="22">
        <v>2</v>
      </c>
      <c r="H552" s="22">
        <v>111</v>
      </c>
      <c r="I552" s="21" t="s">
        <v>171843</v>
      </c>
    </row>
    <row r="553" spans="1:9" ht="32" customHeight="1">
      <c r="A553" s="19" t="s">
        <v>171844</v>
      </c>
      <c r="B553" s="20" t="s">
        <v>171845</v>
      </c>
      <c r="C553" s="22">
        <v>16</v>
      </c>
      <c r="D553" s="21" t="s">
        <v>171846</v>
      </c>
      <c r="E553" s="22">
        <v>46</v>
      </c>
      <c r="F553" s="21" t="s">
        <v>171847</v>
      </c>
      <c r="G553" s="22">
        <v>35</v>
      </c>
      <c r="H553" s="22">
        <v>100</v>
      </c>
      <c r="I553" s="21" t="s">
        <v>171848</v>
      </c>
    </row>
    <row r="554" spans="1:9" ht="32" customHeight="1">
      <c r="A554" s="19" t="s">
        <v>171849</v>
      </c>
      <c r="B554" s="20" t="s">
        <v>171850</v>
      </c>
      <c r="C554" s="22">
        <v>7</v>
      </c>
      <c r="D554" s="21" t="s">
        <v>171851</v>
      </c>
      <c r="E554" s="22">
        <v>46</v>
      </c>
      <c r="F554" s="21" t="s">
        <v>171852</v>
      </c>
      <c r="G554" s="22">
        <v>25</v>
      </c>
      <c r="H554" s="22">
        <v>81</v>
      </c>
      <c r="I554" s="21" t="s">
        <v>171853</v>
      </c>
    </row>
    <row r="555" spans="1:9" ht="32" customHeight="1">
      <c r="A555" s="19" t="s">
        <v>171854</v>
      </c>
      <c r="B555" s="20" t="s">
        <v>171850</v>
      </c>
      <c r="C555" s="22">
        <v>7</v>
      </c>
      <c r="D555" s="21" t="s">
        <v>171851</v>
      </c>
      <c r="E555" s="22">
        <v>46</v>
      </c>
      <c r="F555" s="21" t="s">
        <v>171852</v>
      </c>
      <c r="G555" s="22">
        <v>25</v>
      </c>
      <c r="H555" s="22">
        <v>81</v>
      </c>
      <c r="I555" s="21" t="s">
        <v>171855</v>
      </c>
    </row>
    <row r="556" spans="1:9" ht="32" customHeight="1">
      <c r="A556" s="19" t="s">
        <v>171856</v>
      </c>
      <c r="B556" s="20" t="s">
        <v>171857</v>
      </c>
      <c r="C556" s="22">
        <v>25</v>
      </c>
      <c r="D556" s="21" t="s">
        <v>171858</v>
      </c>
      <c r="E556" s="22">
        <v>58</v>
      </c>
      <c r="F556" s="21" t="s">
        <v>170259</v>
      </c>
      <c r="G556" s="22">
        <v>24</v>
      </c>
      <c r="H556" s="22">
        <v>110</v>
      </c>
      <c r="I556" s="21" t="s">
        <v>171859</v>
      </c>
    </row>
    <row r="557" spans="1:9" ht="32" customHeight="1">
      <c r="A557" s="19" t="s">
        <v>171860</v>
      </c>
      <c r="B557" s="20" t="s">
        <v>171861</v>
      </c>
      <c r="C557" s="22">
        <v>69</v>
      </c>
      <c r="D557" s="21" t="s">
        <v>170195</v>
      </c>
      <c r="E557" s="22">
        <v>27</v>
      </c>
      <c r="F557" s="21" t="s">
        <v>171579</v>
      </c>
      <c r="G557" s="22">
        <v>30</v>
      </c>
      <c r="H557" s="22">
        <v>129</v>
      </c>
      <c r="I557" s="21" t="s">
        <v>171862</v>
      </c>
    </row>
    <row r="558" spans="1:9" ht="32" customHeight="1">
      <c r="A558" s="19" t="s">
        <v>171863</v>
      </c>
      <c r="B558" s="20" t="s">
        <v>171864</v>
      </c>
      <c r="C558" s="22">
        <v>51</v>
      </c>
      <c r="D558" s="21" t="s">
        <v>171865</v>
      </c>
      <c r="E558" s="22">
        <v>45</v>
      </c>
      <c r="F558" s="21" t="s">
        <v>171866</v>
      </c>
      <c r="G558" s="22">
        <v>38</v>
      </c>
      <c r="H558" s="22">
        <v>137</v>
      </c>
      <c r="I558" s="21" t="s">
        <v>171867</v>
      </c>
    </row>
    <row r="559" spans="1:9" ht="32" customHeight="1">
      <c r="A559" s="19" t="s">
        <v>171868</v>
      </c>
      <c r="B559" s="20" t="s">
        <v>171869</v>
      </c>
      <c r="C559" s="22">
        <v>28</v>
      </c>
      <c r="D559" s="21" t="s">
        <v>169795</v>
      </c>
      <c r="E559" s="22">
        <v>104</v>
      </c>
      <c r="F559" s="21" t="s">
        <v>169944</v>
      </c>
      <c r="G559" s="22">
        <v>60</v>
      </c>
      <c r="H559" s="22">
        <v>195</v>
      </c>
      <c r="I559" s="21" t="s">
        <v>171870</v>
      </c>
    </row>
    <row r="560" spans="1:9" ht="32" customHeight="1">
      <c r="A560" s="19" t="s">
        <v>171871</v>
      </c>
      <c r="B560" s="20" t="s">
        <v>171872</v>
      </c>
      <c r="C560" s="22">
        <v>3</v>
      </c>
      <c r="D560" s="21" t="s">
        <v>171873</v>
      </c>
      <c r="E560" s="22">
        <v>161</v>
      </c>
      <c r="F560" s="21" t="s">
        <v>170252</v>
      </c>
      <c r="G560" s="22">
        <v>10</v>
      </c>
      <c r="H560" s="22">
        <v>177</v>
      </c>
      <c r="I560" s="21" t="s">
        <v>171874</v>
      </c>
    </row>
    <row r="561" spans="1:9" ht="32" customHeight="1">
      <c r="A561" s="19" t="s">
        <v>171875</v>
      </c>
      <c r="B561" s="20" t="s">
        <v>170260</v>
      </c>
      <c r="C561" s="22">
        <v>65</v>
      </c>
      <c r="D561" s="21" t="s">
        <v>171876</v>
      </c>
      <c r="E561" s="22">
        <v>17</v>
      </c>
      <c r="F561" s="21" t="s">
        <v>171857</v>
      </c>
      <c r="G561" s="22">
        <v>25</v>
      </c>
      <c r="H561" s="22">
        <v>110</v>
      </c>
      <c r="I561" s="21" t="s">
        <v>171877</v>
      </c>
    </row>
    <row r="562" spans="1:9" ht="32" customHeight="1">
      <c r="A562" s="19" t="s">
        <v>171878</v>
      </c>
      <c r="B562" s="20" t="s">
        <v>171879</v>
      </c>
      <c r="C562" s="22">
        <v>56</v>
      </c>
      <c r="D562" s="21" t="s">
        <v>171880</v>
      </c>
      <c r="E562" s="22">
        <v>49</v>
      </c>
      <c r="F562" s="21" t="s">
        <v>171881</v>
      </c>
      <c r="G562" s="22">
        <v>25</v>
      </c>
      <c r="H562" s="22">
        <v>133</v>
      </c>
      <c r="I562" s="21" t="s">
        <v>171882</v>
      </c>
    </row>
    <row r="563" spans="1:9" ht="32" customHeight="1">
      <c r="A563" s="19" t="s">
        <v>171883</v>
      </c>
      <c r="B563" s="20" t="s">
        <v>169888</v>
      </c>
      <c r="C563" s="22">
        <v>44</v>
      </c>
      <c r="D563" s="22">
        <v>0</v>
      </c>
      <c r="E563" s="22">
        <v>0</v>
      </c>
      <c r="F563" s="21" t="s">
        <v>170498</v>
      </c>
      <c r="G563" s="22">
        <v>28</v>
      </c>
      <c r="H563" s="22">
        <v>75</v>
      </c>
      <c r="I563" s="21" t="s">
        <v>171884</v>
      </c>
    </row>
    <row r="564" spans="1:9" ht="44" customHeight="1">
      <c r="A564" s="19" t="s">
        <v>171885</v>
      </c>
      <c r="B564" s="20" t="s">
        <v>171886</v>
      </c>
      <c r="C564" s="22">
        <v>10</v>
      </c>
      <c r="D564" s="21" t="s">
        <v>171887</v>
      </c>
      <c r="E564" s="22">
        <v>102</v>
      </c>
      <c r="F564" s="21" t="s">
        <v>171888</v>
      </c>
      <c r="G564" s="22">
        <v>1</v>
      </c>
      <c r="H564" s="22">
        <v>116</v>
      </c>
      <c r="I564" s="21" t="s">
        <v>171889</v>
      </c>
    </row>
    <row r="565" spans="1:9" ht="44" customHeight="1">
      <c r="A565" s="19" t="s">
        <v>171890</v>
      </c>
      <c r="B565" s="20" t="s">
        <v>171891</v>
      </c>
      <c r="C565" s="22">
        <v>57</v>
      </c>
      <c r="D565" s="21" t="s">
        <v>171892</v>
      </c>
      <c r="E565" s="22">
        <v>22</v>
      </c>
      <c r="F565" s="21" t="s">
        <v>171893</v>
      </c>
      <c r="G565" s="22">
        <v>36</v>
      </c>
      <c r="H565" s="22">
        <v>118</v>
      </c>
      <c r="I565" s="21" t="s">
        <v>171894</v>
      </c>
    </row>
    <row r="566" spans="1:9" ht="32" customHeight="1">
      <c r="A566" s="19" t="s">
        <v>171895</v>
      </c>
      <c r="B566" s="20" t="s">
        <v>171896</v>
      </c>
      <c r="C566" s="22">
        <v>25</v>
      </c>
      <c r="D566" s="21" t="s">
        <v>171897</v>
      </c>
      <c r="E566" s="22">
        <v>93</v>
      </c>
      <c r="F566" s="21" t="s">
        <v>171898</v>
      </c>
      <c r="G566" s="22">
        <v>27</v>
      </c>
      <c r="H566" s="22">
        <v>148</v>
      </c>
      <c r="I566" s="21" t="s">
        <v>171899</v>
      </c>
    </row>
    <row r="567" spans="1:9" ht="32" customHeight="1">
      <c r="A567" s="19" t="s">
        <v>171900</v>
      </c>
      <c r="B567" s="20" t="s">
        <v>171901</v>
      </c>
      <c r="C567" s="22">
        <v>17</v>
      </c>
      <c r="D567" s="21" t="s">
        <v>171902</v>
      </c>
      <c r="E567" s="22">
        <v>99</v>
      </c>
      <c r="F567" s="21" t="s">
        <v>171903</v>
      </c>
      <c r="G567" s="22">
        <v>56</v>
      </c>
      <c r="H567" s="22">
        <v>175</v>
      </c>
      <c r="I567" s="21" t="s">
        <v>171904</v>
      </c>
    </row>
    <row r="568" spans="1:9" ht="32" customHeight="1">
      <c r="A568" s="19" t="s">
        <v>171905</v>
      </c>
      <c r="B568" s="20" t="s">
        <v>14588</v>
      </c>
      <c r="C568" s="22">
        <v>19</v>
      </c>
      <c r="D568" s="21" t="s">
        <v>171906</v>
      </c>
      <c r="E568" s="22">
        <v>129</v>
      </c>
      <c r="F568" s="21" t="s">
        <v>170788</v>
      </c>
      <c r="G568" s="22">
        <v>4</v>
      </c>
      <c r="H568" s="22">
        <v>155</v>
      </c>
      <c r="I568" s="21" t="s">
        <v>171907</v>
      </c>
    </row>
    <row r="569" spans="1:9" ht="32" customHeight="1">
      <c r="A569" s="19" t="s">
        <v>171908</v>
      </c>
      <c r="B569" s="20" t="s">
        <v>171909</v>
      </c>
      <c r="C569" s="22">
        <v>57</v>
      </c>
      <c r="D569" s="21" t="s">
        <v>171910</v>
      </c>
      <c r="E569" s="22">
        <v>70</v>
      </c>
      <c r="F569" s="21" t="s">
        <v>171911</v>
      </c>
      <c r="G569" s="22">
        <v>35</v>
      </c>
      <c r="H569" s="22">
        <v>165</v>
      </c>
      <c r="I569" s="21" t="s">
        <v>171912</v>
      </c>
    </row>
    <row r="570" spans="1:9" ht="32" customHeight="1">
      <c r="A570" s="19" t="s">
        <v>171913</v>
      </c>
      <c r="B570" s="20" t="s">
        <v>170680</v>
      </c>
      <c r="C570" s="22">
        <v>4</v>
      </c>
      <c r="D570" s="21" t="s">
        <v>170250</v>
      </c>
      <c r="E570" s="22">
        <v>40</v>
      </c>
      <c r="F570" s="21" t="s">
        <v>170130</v>
      </c>
      <c r="G570" s="22">
        <v>76</v>
      </c>
      <c r="H570" s="22">
        <v>123</v>
      </c>
      <c r="I570" s="21" t="s">
        <v>171914</v>
      </c>
    </row>
    <row r="571" spans="1:9" ht="32" customHeight="1">
      <c r="A571" s="19" t="s">
        <v>171915</v>
      </c>
      <c r="B571" s="20" t="s">
        <v>171916</v>
      </c>
      <c r="C571" s="22">
        <v>43</v>
      </c>
      <c r="D571" s="21" t="s">
        <v>171777</v>
      </c>
      <c r="E571" s="22">
        <v>6</v>
      </c>
      <c r="F571" s="21" t="s">
        <v>171917</v>
      </c>
      <c r="G571" s="22">
        <v>22</v>
      </c>
      <c r="H571" s="22">
        <v>74</v>
      </c>
      <c r="I571" s="21" t="s">
        <v>171918</v>
      </c>
    </row>
    <row r="572" spans="1:9" ht="32" customHeight="1">
      <c r="A572" s="19" t="s">
        <v>171919</v>
      </c>
      <c r="B572" s="20" t="s">
        <v>171920</v>
      </c>
      <c r="C572" s="22">
        <v>67</v>
      </c>
      <c r="D572" s="21" t="s">
        <v>171921</v>
      </c>
      <c r="E572" s="22">
        <v>27</v>
      </c>
      <c r="F572" s="21" t="s">
        <v>169996</v>
      </c>
      <c r="G572" s="22">
        <v>1</v>
      </c>
      <c r="H572" s="22">
        <v>98</v>
      </c>
      <c r="I572" s="21" t="s">
        <v>171922</v>
      </c>
    </row>
    <row r="573" spans="1:9" ht="32" customHeight="1">
      <c r="A573" s="19" t="s">
        <v>171923</v>
      </c>
      <c r="B573" s="20" t="s">
        <v>171924</v>
      </c>
      <c r="C573" s="22">
        <v>49</v>
      </c>
      <c r="D573" s="21" t="s">
        <v>171925</v>
      </c>
      <c r="E573" s="22">
        <v>5</v>
      </c>
      <c r="F573" s="21" t="s">
        <v>171926</v>
      </c>
      <c r="G573" s="22">
        <v>35</v>
      </c>
      <c r="H573" s="22">
        <v>92</v>
      </c>
      <c r="I573" s="21" t="s">
        <v>171927</v>
      </c>
    </row>
    <row r="574" spans="1:9" ht="32" customHeight="1">
      <c r="A574" s="19" t="s">
        <v>171928</v>
      </c>
      <c r="B574" s="20" t="s">
        <v>171929</v>
      </c>
      <c r="C574" s="22">
        <v>62</v>
      </c>
      <c r="D574" s="21" t="s">
        <v>171930</v>
      </c>
      <c r="E574" s="22">
        <v>5</v>
      </c>
      <c r="F574" s="21" t="s">
        <v>171931</v>
      </c>
      <c r="G574" s="22">
        <v>40</v>
      </c>
      <c r="H574" s="22">
        <v>110</v>
      </c>
      <c r="I574" s="21" t="s">
        <v>171932</v>
      </c>
    </row>
    <row r="575" spans="1:9" ht="32" customHeight="1">
      <c r="A575" s="19" t="s">
        <v>171933</v>
      </c>
      <c r="B575" s="20" t="s">
        <v>171934</v>
      </c>
      <c r="C575" s="22">
        <v>27</v>
      </c>
      <c r="D575" s="21" t="s">
        <v>171935</v>
      </c>
      <c r="E575" s="22">
        <v>23</v>
      </c>
      <c r="F575" s="21" t="s">
        <v>171331</v>
      </c>
      <c r="G575" s="22">
        <v>48</v>
      </c>
      <c r="H575" s="22">
        <v>101</v>
      </c>
      <c r="I575" s="21" t="s">
        <v>171936</v>
      </c>
    </row>
    <row r="576" spans="1:9" ht="32" customHeight="1">
      <c r="A576" s="19" t="s">
        <v>171937</v>
      </c>
      <c r="B576" s="20" t="s">
        <v>171938</v>
      </c>
      <c r="C576" s="22">
        <v>41</v>
      </c>
      <c r="D576" s="22">
        <v>0</v>
      </c>
      <c r="E576" s="22">
        <v>0</v>
      </c>
      <c r="F576" s="21" t="s">
        <v>171869</v>
      </c>
      <c r="G576" s="22">
        <v>7</v>
      </c>
      <c r="H576" s="22">
        <v>51</v>
      </c>
      <c r="I576" s="21" t="s">
        <v>171939</v>
      </c>
    </row>
    <row r="577" spans="1:9" ht="32" customHeight="1">
      <c r="A577" s="19" t="s">
        <v>171940</v>
      </c>
      <c r="B577" s="20" t="s">
        <v>171941</v>
      </c>
      <c r="C577" s="22">
        <v>58</v>
      </c>
      <c r="D577" s="21" t="s">
        <v>171942</v>
      </c>
      <c r="E577" s="22">
        <v>7</v>
      </c>
      <c r="F577" s="21" t="s">
        <v>171943</v>
      </c>
      <c r="G577" s="22">
        <v>23</v>
      </c>
      <c r="H577" s="22">
        <v>91</v>
      </c>
      <c r="I577" s="21" t="s">
        <v>171944</v>
      </c>
    </row>
    <row r="578" spans="1:9" ht="44" customHeight="1">
      <c r="A578" s="19" t="s">
        <v>171945</v>
      </c>
      <c r="B578" s="20" t="s">
        <v>171946</v>
      </c>
      <c r="C578" s="22">
        <v>33</v>
      </c>
      <c r="D578" s="21" t="s">
        <v>171947</v>
      </c>
      <c r="E578" s="22">
        <v>19</v>
      </c>
      <c r="F578" s="21" t="s">
        <v>170900</v>
      </c>
      <c r="G578" s="22">
        <v>7</v>
      </c>
      <c r="H578" s="22">
        <v>62</v>
      </c>
      <c r="I578" s="21" t="s">
        <v>171948</v>
      </c>
    </row>
    <row r="579" spans="1:9" ht="44" customHeight="1">
      <c r="A579" s="19" t="s">
        <v>171949</v>
      </c>
      <c r="B579" s="20" t="s">
        <v>171950</v>
      </c>
      <c r="C579" s="22">
        <v>4</v>
      </c>
      <c r="D579" s="21" t="s">
        <v>171951</v>
      </c>
      <c r="E579" s="22">
        <v>177</v>
      </c>
      <c r="F579" s="21" t="s">
        <v>171952</v>
      </c>
      <c r="G579" s="22">
        <v>8</v>
      </c>
      <c r="H579" s="22">
        <v>192</v>
      </c>
      <c r="I579" s="21" t="s">
        <v>171953</v>
      </c>
    </row>
    <row r="580" spans="1:9" ht="32" customHeight="1">
      <c r="A580" s="19" t="s">
        <v>171954</v>
      </c>
      <c r="B580" s="20" t="s">
        <v>171955</v>
      </c>
      <c r="C580" s="22">
        <v>14</v>
      </c>
      <c r="D580" s="21" t="s">
        <v>171956</v>
      </c>
      <c r="E580" s="22">
        <v>108</v>
      </c>
      <c r="F580" s="21" t="s">
        <v>171957</v>
      </c>
      <c r="G580" s="22">
        <v>17</v>
      </c>
      <c r="H580" s="22">
        <v>142</v>
      </c>
      <c r="I580" s="21" t="s">
        <v>171958</v>
      </c>
    </row>
    <row r="581" spans="1:9" ht="44" customHeight="1">
      <c r="A581" s="19" t="s">
        <v>171959</v>
      </c>
      <c r="B581" s="20" t="s">
        <v>169985</v>
      </c>
      <c r="C581" s="22">
        <v>82</v>
      </c>
      <c r="D581" s="21" t="s">
        <v>171960</v>
      </c>
      <c r="E581" s="22">
        <v>11</v>
      </c>
      <c r="F581" s="21" t="s">
        <v>171961</v>
      </c>
      <c r="G581" s="22">
        <v>13</v>
      </c>
      <c r="H581" s="22">
        <v>109</v>
      </c>
      <c r="I581" s="21" t="s">
        <v>171962</v>
      </c>
    </row>
    <row r="582" spans="1:9" ht="32" customHeight="1">
      <c r="A582" s="19" t="s">
        <v>171963</v>
      </c>
      <c r="B582" s="20" t="s">
        <v>169843</v>
      </c>
      <c r="C582" s="22">
        <v>81</v>
      </c>
      <c r="D582" s="21" t="s">
        <v>171964</v>
      </c>
      <c r="E582" s="22">
        <v>19</v>
      </c>
      <c r="F582" s="21" t="s">
        <v>170143</v>
      </c>
      <c r="G582" s="22">
        <v>44</v>
      </c>
      <c r="H582" s="22">
        <v>147</v>
      </c>
      <c r="I582" s="21" t="s">
        <v>171965</v>
      </c>
    </row>
    <row r="583" spans="1:9" ht="32" customHeight="1">
      <c r="A583" s="19" t="s">
        <v>171966</v>
      </c>
      <c r="B583" s="20" t="s">
        <v>171557</v>
      </c>
      <c r="C583" s="22">
        <v>52</v>
      </c>
      <c r="D583" s="21" t="s">
        <v>171391</v>
      </c>
      <c r="E583" s="22">
        <v>9</v>
      </c>
      <c r="F583" s="21" t="s">
        <v>170293</v>
      </c>
      <c r="G583" s="22">
        <v>13</v>
      </c>
      <c r="H583" s="22">
        <v>77</v>
      </c>
      <c r="I583" s="21" t="s">
        <v>171967</v>
      </c>
    </row>
    <row r="584" spans="1:9" ht="44" customHeight="1">
      <c r="A584" s="19" t="s">
        <v>171968</v>
      </c>
      <c r="B584" s="20" t="s">
        <v>170148</v>
      </c>
      <c r="C584" s="22">
        <v>48</v>
      </c>
      <c r="D584" s="21" t="s">
        <v>171969</v>
      </c>
      <c r="E584" s="22">
        <v>109</v>
      </c>
      <c r="F584" s="21" t="s">
        <v>171970</v>
      </c>
      <c r="G584" s="22">
        <v>15</v>
      </c>
      <c r="H584" s="22">
        <v>175</v>
      </c>
      <c r="I584" s="21" t="s">
        <v>171971</v>
      </c>
    </row>
    <row r="585" spans="1:9" ht="32" customHeight="1">
      <c r="A585" s="19" t="s">
        <v>171972</v>
      </c>
      <c r="B585" s="20" t="s">
        <v>171488</v>
      </c>
      <c r="C585" s="22">
        <v>4</v>
      </c>
      <c r="D585" s="21" t="s">
        <v>171973</v>
      </c>
      <c r="E585" s="22">
        <v>67</v>
      </c>
      <c r="F585" s="21" t="s">
        <v>171974</v>
      </c>
      <c r="G585" s="22">
        <v>17</v>
      </c>
      <c r="H585" s="22">
        <v>91</v>
      </c>
      <c r="I585" s="21" t="s">
        <v>171975</v>
      </c>
    </row>
    <row r="586" spans="1:9" ht="32" customHeight="1">
      <c r="A586" s="19" t="s">
        <v>171976</v>
      </c>
      <c r="B586" s="20" t="s">
        <v>171318</v>
      </c>
      <c r="C586" s="22">
        <v>30</v>
      </c>
      <c r="D586" s="21" t="s">
        <v>171977</v>
      </c>
      <c r="E586" s="22">
        <v>256</v>
      </c>
      <c r="F586" s="21" t="s">
        <v>171978</v>
      </c>
      <c r="G586" s="22">
        <v>6</v>
      </c>
      <c r="H586" s="22">
        <v>295</v>
      </c>
      <c r="I586" s="21" t="s">
        <v>171979</v>
      </c>
    </row>
    <row r="587" spans="1:9" ht="32" customHeight="1">
      <c r="A587" s="19" t="s">
        <v>171980</v>
      </c>
      <c r="B587" s="20" t="s">
        <v>171981</v>
      </c>
      <c r="C587" s="22">
        <v>84</v>
      </c>
      <c r="D587" s="21" t="s">
        <v>171982</v>
      </c>
      <c r="E587" s="22">
        <v>138</v>
      </c>
      <c r="F587" s="21" t="s">
        <v>171983</v>
      </c>
      <c r="G587" s="22">
        <v>40</v>
      </c>
      <c r="H587" s="22">
        <v>265</v>
      </c>
      <c r="I587" s="21" t="s">
        <v>171984</v>
      </c>
    </row>
    <row r="588" spans="1:9" ht="32" customHeight="1">
      <c r="A588" s="19" t="s">
        <v>171985</v>
      </c>
      <c r="B588" s="24">
        <v>0</v>
      </c>
      <c r="C588" s="22">
        <v>0</v>
      </c>
      <c r="D588" s="21" t="s">
        <v>171986</v>
      </c>
      <c r="E588" s="22">
        <v>164</v>
      </c>
      <c r="F588" s="21" t="s">
        <v>171298</v>
      </c>
      <c r="G588" s="22">
        <v>3</v>
      </c>
      <c r="H588" s="22">
        <v>170</v>
      </c>
      <c r="I588" s="21" t="s">
        <v>171987</v>
      </c>
    </row>
    <row r="589" spans="1:9" ht="32" customHeight="1">
      <c r="A589" s="19" t="s">
        <v>171988</v>
      </c>
      <c r="B589" s="20" t="s">
        <v>171989</v>
      </c>
      <c r="C589" s="22">
        <v>4</v>
      </c>
      <c r="D589" s="21" t="s">
        <v>171191</v>
      </c>
      <c r="E589" s="22">
        <v>83</v>
      </c>
      <c r="F589" s="21" t="s">
        <v>171990</v>
      </c>
      <c r="G589" s="22">
        <v>2</v>
      </c>
      <c r="H589" s="22">
        <v>92</v>
      </c>
      <c r="I589" s="21" t="s">
        <v>171991</v>
      </c>
    </row>
    <row r="590" spans="1:9" ht="32" customHeight="1">
      <c r="A590" s="19" t="s">
        <v>171992</v>
      </c>
      <c r="B590" s="24">
        <v>0</v>
      </c>
      <c r="C590" s="22">
        <v>0</v>
      </c>
      <c r="D590" s="21" t="s">
        <v>171993</v>
      </c>
      <c r="E590" s="22">
        <v>90</v>
      </c>
      <c r="F590" s="21" t="s">
        <v>169972</v>
      </c>
      <c r="G590" s="22">
        <v>8</v>
      </c>
      <c r="H590" s="22">
        <v>101</v>
      </c>
      <c r="I590" s="21" t="s">
        <v>171994</v>
      </c>
    </row>
    <row r="591" spans="1:9" ht="32" customHeight="1">
      <c r="A591" s="19" t="s">
        <v>171995</v>
      </c>
      <c r="B591" s="20" t="s">
        <v>171386</v>
      </c>
      <c r="C591" s="22">
        <v>11</v>
      </c>
      <c r="D591" s="21" t="s">
        <v>170544</v>
      </c>
      <c r="E591" s="22">
        <v>82</v>
      </c>
      <c r="F591" s="22">
        <v>0</v>
      </c>
      <c r="G591" s="22">
        <v>0</v>
      </c>
      <c r="H591" s="22">
        <v>96</v>
      </c>
      <c r="I591" s="21" t="s">
        <v>171996</v>
      </c>
    </row>
    <row r="592" spans="1:9" ht="32" customHeight="1">
      <c r="A592" s="19" t="s">
        <v>171997</v>
      </c>
      <c r="B592" s="24">
        <v>0</v>
      </c>
      <c r="C592" s="22">
        <v>0</v>
      </c>
      <c r="D592" s="21" t="s">
        <v>171998</v>
      </c>
      <c r="E592" s="22">
        <v>46</v>
      </c>
      <c r="F592" s="21" t="s">
        <v>169700</v>
      </c>
      <c r="G592" s="22">
        <v>2</v>
      </c>
      <c r="H592" s="22">
        <v>51</v>
      </c>
      <c r="I592" s="21" t="s">
        <v>171999</v>
      </c>
    </row>
    <row r="593" spans="1:9" ht="32" customHeight="1">
      <c r="A593" s="19" t="s">
        <v>172000</v>
      </c>
      <c r="B593" s="20" t="s">
        <v>169659</v>
      </c>
      <c r="C593" s="22">
        <v>28</v>
      </c>
      <c r="D593" s="21" t="s">
        <v>170589</v>
      </c>
      <c r="E593" s="22">
        <v>48</v>
      </c>
      <c r="F593" s="22">
        <v>0</v>
      </c>
      <c r="G593" s="22">
        <v>0</v>
      </c>
      <c r="H593" s="22">
        <v>79</v>
      </c>
      <c r="I593" s="21" t="s">
        <v>172001</v>
      </c>
    </row>
    <row r="594" spans="1:9" ht="32" customHeight="1">
      <c r="A594" s="19" t="s">
        <v>172002</v>
      </c>
      <c r="B594" s="24">
        <v>0</v>
      </c>
      <c r="C594" s="22">
        <v>0</v>
      </c>
      <c r="D594" s="21" t="s">
        <v>172003</v>
      </c>
      <c r="E594" s="22">
        <v>59</v>
      </c>
      <c r="F594" s="21" t="s">
        <v>172004</v>
      </c>
      <c r="G594" s="22">
        <v>7</v>
      </c>
      <c r="H594" s="22">
        <v>69</v>
      </c>
      <c r="I594" s="21" t="s">
        <v>172005</v>
      </c>
    </row>
    <row r="595" spans="1:9" ht="32" customHeight="1">
      <c r="A595" s="19" t="s">
        <v>172006</v>
      </c>
      <c r="B595" s="20" t="s">
        <v>171562</v>
      </c>
      <c r="C595" s="22">
        <v>1</v>
      </c>
      <c r="D595" s="21" t="s">
        <v>170159</v>
      </c>
      <c r="E595" s="22">
        <v>83</v>
      </c>
      <c r="F595" s="21" t="s">
        <v>172007</v>
      </c>
      <c r="G595" s="22">
        <v>9</v>
      </c>
      <c r="H595" s="22">
        <v>96</v>
      </c>
      <c r="I595" s="21" t="s">
        <v>172008</v>
      </c>
    </row>
    <row r="596" spans="1:9" ht="32" customHeight="1">
      <c r="A596" s="19" t="s">
        <v>172009</v>
      </c>
      <c r="B596" s="20" t="s">
        <v>171527</v>
      </c>
      <c r="C596" s="22">
        <v>51</v>
      </c>
      <c r="D596" s="21" t="s">
        <v>170195</v>
      </c>
      <c r="E596" s="22">
        <v>18</v>
      </c>
      <c r="F596" s="21" t="s">
        <v>171814</v>
      </c>
      <c r="G596" s="22">
        <v>15</v>
      </c>
      <c r="H596" s="22">
        <v>87</v>
      </c>
      <c r="I596" s="21" t="s">
        <v>172010</v>
      </c>
    </row>
    <row r="597" spans="1:9" ht="32" customHeight="1">
      <c r="A597" s="19" t="s">
        <v>172011</v>
      </c>
      <c r="B597" s="20" t="s">
        <v>171059</v>
      </c>
      <c r="C597" s="22">
        <v>43</v>
      </c>
      <c r="D597" s="21" t="s">
        <v>171058</v>
      </c>
      <c r="E597" s="22">
        <v>8</v>
      </c>
      <c r="F597" s="21" t="s">
        <v>171060</v>
      </c>
      <c r="G597" s="22">
        <v>1</v>
      </c>
      <c r="H597" s="22">
        <v>55</v>
      </c>
      <c r="I597" s="21" t="s">
        <v>172012</v>
      </c>
    </row>
    <row r="598" spans="1:9" ht="32" customHeight="1">
      <c r="A598" s="19" t="s">
        <v>172013</v>
      </c>
      <c r="B598" s="20" t="s">
        <v>172014</v>
      </c>
      <c r="C598" s="22">
        <v>31</v>
      </c>
      <c r="D598" s="21" t="s">
        <v>172015</v>
      </c>
      <c r="E598" s="22">
        <v>54</v>
      </c>
      <c r="F598" s="21" t="s">
        <v>170857</v>
      </c>
      <c r="G598" s="22">
        <v>25</v>
      </c>
      <c r="H598" s="22">
        <v>113</v>
      </c>
      <c r="I598" s="21" t="s">
        <v>172016</v>
      </c>
    </row>
    <row r="599" spans="1:9" ht="32" customHeight="1">
      <c r="A599" s="19" t="s">
        <v>172017</v>
      </c>
      <c r="B599" s="24">
        <v>0</v>
      </c>
      <c r="C599" s="22">
        <v>0</v>
      </c>
      <c r="D599" s="21" t="s">
        <v>172018</v>
      </c>
      <c r="E599" s="22">
        <v>78</v>
      </c>
      <c r="F599" s="21" t="s">
        <v>172019</v>
      </c>
      <c r="G599" s="22">
        <v>5</v>
      </c>
      <c r="H599" s="22">
        <v>86</v>
      </c>
      <c r="I599" s="21" t="s">
        <v>172020</v>
      </c>
    </row>
    <row r="600" spans="1:9" ht="32" customHeight="1">
      <c r="A600" s="19" t="s">
        <v>172021</v>
      </c>
      <c r="B600" s="20" t="s">
        <v>171071</v>
      </c>
      <c r="C600" s="22">
        <v>37</v>
      </c>
      <c r="D600" s="21" t="s">
        <v>171070</v>
      </c>
      <c r="E600" s="22">
        <v>24</v>
      </c>
      <c r="F600" s="21" t="s">
        <v>171072</v>
      </c>
      <c r="G600" s="22">
        <v>20</v>
      </c>
      <c r="H600" s="22">
        <v>84</v>
      </c>
      <c r="I600" s="21" t="s">
        <v>172022</v>
      </c>
    </row>
    <row r="601" spans="1:9" ht="32" customHeight="1">
      <c r="A601" s="19" t="s">
        <v>172023</v>
      </c>
      <c r="B601" s="24">
        <v>0</v>
      </c>
      <c r="C601" s="22">
        <v>0</v>
      </c>
      <c r="D601" s="21" t="s">
        <v>172024</v>
      </c>
      <c r="E601" s="22">
        <v>131</v>
      </c>
      <c r="F601" s="21" t="s">
        <v>172025</v>
      </c>
      <c r="G601" s="22">
        <v>17</v>
      </c>
      <c r="H601" s="22">
        <v>151</v>
      </c>
      <c r="I601" s="21" t="s">
        <v>172026</v>
      </c>
    </row>
    <row r="602" spans="1:9" ht="32" customHeight="1">
      <c r="A602" s="19" t="s">
        <v>172027</v>
      </c>
      <c r="B602" s="20" t="s">
        <v>172028</v>
      </c>
      <c r="C602" s="22">
        <v>3</v>
      </c>
      <c r="D602" s="21" t="s">
        <v>172029</v>
      </c>
      <c r="E602" s="22">
        <v>111</v>
      </c>
      <c r="F602" s="21" t="s">
        <v>172028</v>
      </c>
      <c r="G602" s="22">
        <v>3</v>
      </c>
      <c r="H602" s="22">
        <v>120</v>
      </c>
      <c r="I602" s="21" t="s">
        <v>172030</v>
      </c>
    </row>
    <row r="603" spans="1:9" ht="44" customHeight="1">
      <c r="A603" s="19" t="s">
        <v>172031</v>
      </c>
      <c r="B603" s="20" t="s">
        <v>172032</v>
      </c>
      <c r="C603" s="22">
        <v>4</v>
      </c>
      <c r="D603" s="21" t="s">
        <v>172033</v>
      </c>
      <c r="E603" s="22">
        <v>58</v>
      </c>
      <c r="F603" s="21" t="s">
        <v>171689</v>
      </c>
      <c r="G603" s="22">
        <v>5</v>
      </c>
      <c r="H603" s="22">
        <v>70</v>
      </c>
      <c r="I603" s="21" t="s">
        <v>172034</v>
      </c>
    </row>
    <row r="604" spans="1:9" ht="44" customHeight="1">
      <c r="A604" s="19" t="s">
        <v>172035</v>
      </c>
      <c r="B604" s="20" t="s">
        <v>172036</v>
      </c>
      <c r="C604" s="22">
        <v>44</v>
      </c>
      <c r="D604" s="21" t="s">
        <v>172037</v>
      </c>
      <c r="E604" s="22">
        <v>54</v>
      </c>
      <c r="F604" s="21" t="s">
        <v>172038</v>
      </c>
      <c r="G604" s="22">
        <v>33</v>
      </c>
      <c r="H604" s="22">
        <v>134</v>
      </c>
      <c r="I604" s="21" t="s">
        <v>172039</v>
      </c>
    </row>
    <row r="605" spans="1:9" ht="44" customHeight="1">
      <c r="A605" s="19" t="s">
        <v>172040</v>
      </c>
      <c r="B605" s="20" t="s">
        <v>171401</v>
      </c>
      <c r="C605" s="22">
        <v>50</v>
      </c>
      <c r="D605" s="21" t="s">
        <v>172041</v>
      </c>
      <c r="E605" s="22">
        <v>107</v>
      </c>
      <c r="F605" s="21" t="s">
        <v>169816</v>
      </c>
      <c r="G605" s="22">
        <v>22</v>
      </c>
      <c r="H605" s="22">
        <v>182</v>
      </c>
      <c r="I605" s="21" t="s">
        <v>172042</v>
      </c>
    </row>
    <row r="606" spans="1:9" ht="32" customHeight="1">
      <c r="A606" s="19" t="s">
        <v>172043</v>
      </c>
      <c r="B606" s="20" t="s">
        <v>172044</v>
      </c>
      <c r="C606" s="22">
        <v>19</v>
      </c>
      <c r="D606" s="21" t="s">
        <v>172045</v>
      </c>
      <c r="E606" s="22">
        <v>45</v>
      </c>
      <c r="F606" s="22">
        <v>0</v>
      </c>
      <c r="G606" s="22">
        <v>0</v>
      </c>
      <c r="H606" s="22">
        <v>67</v>
      </c>
      <c r="I606" s="21" t="s">
        <v>172046</v>
      </c>
    </row>
    <row r="607" spans="1:9" ht="32" customHeight="1">
      <c r="A607" s="19" t="s">
        <v>172047</v>
      </c>
      <c r="B607" s="20" t="s">
        <v>172048</v>
      </c>
      <c r="C607" s="22">
        <v>3</v>
      </c>
      <c r="D607" s="21" t="s">
        <v>172049</v>
      </c>
      <c r="E607" s="22">
        <v>116</v>
      </c>
      <c r="F607" s="22">
        <v>0</v>
      </c>
      <c r="G607" s="22">
        <v>0</v>
      </c>
      <c r="H607" s="22">
        <v>122</v>
      </c>
      <c r="I607" s="21" t="s">
        <v>172050</v>
      </c>
    </row>
    <row r="608" spans="1:9" ht="32" customHeight="1">
      <c r="A608" s="19" t="s">
        <v>172051</v>
      </c>
      <c r="B608" s="20" t="s">
        <v>172052</v>
      </c>
      <c r="C608" s="22">
        <v>19</v>
      </c>
      <c r="D608" s="21" t="s">
        <v>170853</v>
      </c>
      <c r="E608" s="22">
        <v>125</v>
      </c>
      <c r="F608" s="21" t="s">
        <v>172053</v>
      </c>
      <c r="G608" s="22">
        <v>31</v>
      </c>
      <c r="H608" s="22">
        <v>178</v>
      </c>
      <c r="I608" s="21" t="s">
        <v>172054</v>
      </c>
    </row>
    <row r="609" spans="1:9" ht="32" customHeight="1">
      <c r="A609" s="19" t="s">
        <v>172055</v>
      </c>
      <c r="B609" s="20" t="s">
        <v>172056</v>
      </c>
      <c r="C609" s="22">
        <v>61</v>
      </c>
      <c r="D609" s="21" t="s">
        <v>172057</v>
      </c>
      <c r="E609" s="22">
        <v>49</v>
      </c>
      <c r="F609" s="21" t="s">
        <v>172058</v>
      </c>
      <c r="G609" s="22">
        <v>64</v>
      </c>
      <c r="H609" s="22">
        <v>177</v>
      </c>
      <c r="I609" s="21" t="s">
        <v>172059</v>
      </c>
    </row>
    <row r="610" spans="1:9" ht="44" customHeight="1">
      <c r="A610" s="19" t="s">
        <v>172060</v>
      </c>
      <c r="B610" s="20" t="s">
        <v>172061</v>
      </c>
      <c r="C610" s="22">
        <v>51</v>
      </c>
      <c r="D610" s="21" t="s">
        <v>172062</v>
      </c>
      <c r="E610" s="22">
        <v>33</v>
      </c>
      <c r="F610" s="21" t="s">
        <v>171825</v>
      </c>
      <c r="G610" s="22">
        <v>3</v>
      </c>
      <c r="H610" s="22">
        <v>90</v>
      </c>
      <c r="I610" s="21" t="s">
        <v>172063</v>
      </c>
    </row>
    <row r="611" spans="1:9" ht="44" customHeight="1">
      <c r="A611" s="19" t="s">
        <v>172064</v>
      </c>
      <c r="B611" s="20" t="s">
        <v>172065</v>
      </c>
      <c r="C611" s="22">
        <v>3</v>
      </c>
      <c r="D611" s="21" t="s">
        <v>172066</v>
      </c>
      <c r="E611" s="22">
        <v>101</v>
      </c>
      <c r="F611" s="21" t="s">
        <v>172067</v>
      </c>
      <c r="G611" s="22">
        <v>7</v>
      </c>
      <c r="H611" s="22">
        <v>114</v>
      </c>
      <c r="I611" s="21" t="s">
        <v>172068</v>
      </c>
    </row>
    <row r="612" spans="1:9" ht="44" customHeight="1">
      <c r="A612" s="19" t="s">
        <v>172069</v>
      </c>
      <c r="B612" s="20" t="s">
        <v>172070</v>
      </c>
      <c r="C612" s="22">
        <v>67</v>
      </c>
      <c r="D612" s="21" t="s">
        <v>172071</v>
      </c>
      <c r="E612" s="22">
        <v>87</v>
      </c>
      <c r="F612" s="22">
        <v>12</v>
      </c>
      <c r="G612" s="22">
        <v>21</v>
      </c>
      <c r="H612" s="22">
        <v>178</v>
      </c>
      <c r="I612" s="21" t="s">
        <v>172072</v>
      </c>
    </row>
    <row r="613" spans="1:9" ht="32" customHeight="1">
      <c r="A613" s="19" t="s">
        <v>172073</v>
      </c>
      <c r="B613" s="20" t="s">
        <v>170116</v>
      </c>
      <c r="C613" s="22">
        <v>27</v>
      </c>
      <c r="D613" s="22">
        <v>0</v>
      </c>
      <c r="E613" s="22">
        <v>0</v>
      </c>
      <c r="F613" s="21" t="s">
        <v>170817</v>
      </c>
      <c r="G613" s="22">
        <v>24</v>
      </c>
      <c r="H613" s="22">
        <v>54</v>
      </c>
      <c r="I613" s="21" t="s">
        <v>172074</v>
      </c>
    </row>
    <row r="614" spans="1:9" ht="44" customHeight="1">
      <c r="A614" s="19" t="s">
        <v>172075</v>
      </c>
      <c r="B614" s="20" t="s">
        <v>172076</v>
      </c>
      <c r="C614" s="22">
        <v>23</v>
      </c>
      <c r="D614" s="22">
        <v>25</v>
      </c>
      <c r="E614" s="22">
        <v>12</v>
      </c>
      <c r="F614" s="21" t="s">
        <v>172077</v>
      </c>
      <c r="G614" s="22">
        <v>13</v>
      </c>
      <c r="H614" s="22">
        <v>51</v>
      </c>
      <c r="I614" s="21" t="s">
        <v>172078</v>
      </c>
    </row>
    <row r="615" spans="1:9" ht="44" customHeight="1">
      <c r="A615" s="19" t="s">
        <v>172079</v>
      </c>
      <c r="B615" s="20" t="s">
        <v>172080</v>
      </c>
      <c r="C615" s="22">
        <v>39</v>
      </c>
      <c r="D615" s="22">
        <v>0</v>
      </c>
      <c r="E615" s="22">
        <v>0</v>
      </c>
      <c r="F615" s="21" t="s">
        <v>171091</v>
      </c>
      <c r="G615" s="22">
        <v>15</v>
      </c>
      <c r="H615" s="22">
        <v>57</v>
      </c>
      <c r="I615" s="21" t="s">
        <v>172081</v>
      </c>
    </row>
    <row r="616" spans="1:9" ht="44" customHeight="1">
      <c r="A616" s="19" t="s">
        <v>172082</v>
      </c>
      <c r="B616" s="20" t="s">
        <v>171590</v>
      </c>
      <c r="C616" s="22">
        <v>50</v>
      </c>
      <c r="D616" s="21" t="s">
        <v>171055</v>
      </c>
      <c r="E616" s="22">
        <v>39</v>
      </c>
      <c r="F616" s="21" t="s">
        <v>171659</v>
      </c>
      <c r="G616" s="22">
        <v>1</v>
      </c>
      <c r="H616" s="22">
        <v>93</v>
      </c>
      <c r="I616" s="21" t="s">
        <v>172083</v>
      </c>
    </row>
    <row r="617" spans="1:9" ht="44" customHeight="1">
      <c r="A617" s="19" t="s">
        <v>172084</v>
      </c>
      <c r="B617" s="20" t="s">
        <v>171815</v>
      </c>
      <c r="C617" s="22">
        <v>65</v>
      </c>
      <c r="D617" s="21" t="s">
        <v>171814</v>
      </c>
      <c r="E617" s="22">
        <v>15</v>
      </c>
      <c r="F617" s="21" t="s">
        <v>169862</v>
      </c>
      <c r="G617" s="22">
        <v>4</v>
      </c>
      <c r="H617" s="22">
        <v>87</v>
      </c>
      <c r="I617" s="21" t="s">
        <v>172085</v>
      </c>
    </row>
    <row r="618" spans="1:9" ht="44" customHeight="1">
      <c r="A618" s="19" t="s">
        <v>172086</v>
      </c>
      <c r="B618" s="24">
        <v>0</v>
      </c>
      <c r="C618" s="22">
        <v>0</v>
      </c>
      <c r="D618" s="22">
        <v>100</v>
      </c>
      <c r="E618" s="22">
        <v>93</v>
      </c>
      <c r="F618" s="22">
        <v>0</v>
      </c>
      <c r="G618" s="22">
        <v>0</v>
      </c>
      <c r="H618" s="22">
        <v>96</v>
      </c>
      <c r="I618" s="21" t="s">
        <v>172087</v>
      </c>
    </row>
    <row r="619" spans="1:9" ht="44" customHeight="1">
      <c r="A619" s="19" t="s">
        <v>172088</v>
      </c>
      <c r="B619" s="24">
        <v>0</v>
      </c>
      <c r="C619" s="22">
        <v>0</v>
      </c>
      <c r="D619" s="21" t="s">
        <v>172089</v>
      </c>
      <c r="E619" s="22">
        <v>158</v>
      </c>
      <c r="F619" s="21" t="s">
        <v>172090</v>
      </c>
      <c r="G619" s="22">
        <v>1</v>
      </c>
      <c r="H619" s="22">
        <v>162</v>
      </c>
      <c r="I619" s="21" t="s">
        <v>172091</v>
      </c>
    </row>
    <row r="620" spans="1:9" ht="44" customHeight="1">
      <c r="A620" s="19" t="s">
        <v>172092</v>
      </c>
      <c r="B620" s="24">
        <v>0</v>
      </c>
      <c r="C620" s="22">
        <v>0</v>
      </c>
      <c r="D620" s="22">
        <v>100</v>
      </c>
      <c r="E620" s="22">
        <v>69</v>
      </c>
      <c r="F620" s="22">
        <v>0</v>
      </c>
      <c r="G620" s="22">
        <v>0</v>
      </c>
      <c r="H620" s="22">
        <v>72</v>
      </c>
      <c r="I620" s="21" t="s">
        <v>172093</v>
      </c>
    </row>
    <row r="621" spans="1:9" ht="32" customHeight="1">
      <c r="A621" s="19" t="s">
        <v>172094</v>
      </c>
      <c r="B621" s="24">
        <v>20</v>
      </c>
      <c r="C621" s="22">
        <v>11</v>
      </c>
      <c r="D621" s="21" t="s">
        <v>172095</v>
      </c>
      <c r="E621" s="22">
        <v>41</v>
      </c>
      <c r="F621" s="21" t="s">
        <v>170490</v>
      </c>
      <c r="G621" s="22">
        <v>3</v>
      </c>
      <c r="H621" s="22">
        <v>58</v>
      </c>
      <c r="I621" s="21" t="s">
        <v>172096</v>
      </c>
    </row>
    <row r="622" spans="1:9" ht="32" customHeight="1">
      <c r="A622" s="19" t="s">
        <v>172097</v>
      </c>
      <c r="B622" s="20" t="s">
        <v>171285</v>
      </c>
      <c r="C622" s="22">
        <v>33</v>
      </c>
      <c r="D622" s="21" t="s">
        <v>171125</v>
      </c>
      <c r="E622" s="22">
        <v>36</v>
      </c>
      <c r="F622" s="22">
        <v>0</v>
      </c>
      <c r="G622" s="22">
        <v>0</v>
      </c>
      <c r="H622" s="22">
        <v>72</v>
      </c>
      <c r="I622" s="21" t="s">
        <v>172098</v>
      </c>
    </row>
    <row r="623" spans="1:9" ht="32" customHeight="1">
      <c r="A623" s="19" t="s">
        <v>172099</v>
      </c>
      <c r="B623" s="20" t="s">
        <v>172100</v>
      </c>
      <c r="C623" s="22">
        <v>40</v>
      </c>
      <c r="D623" s="21" t="s">
        <v>172101</v>
      </c>
      <c r="E623" s="22">
        <v>87</v>
      </c>
      <c r="F623" s="21" t="s">
        <v>172102</v>
      </c>
      <c r="G623" s="22">
        <v>2</v>
      </c>
      <c r="H623" s="22">
        <v>132</v>
      </c>
      <c r="I623" s="21" t="s">
        <v>172103</v>
      </c>
    </row>
    <row r="624" spans="1:9" ht="32" customHeight="1">
      <c r="A624" s="19" t="s">
        <v>172104</v>
      </c>
      <c r="B624" s="20" t="s">
        <v>172105</v>
      </c>
      <c r="C624" s="22">
        <v>27</v>
      </c>
      <c r="D624" s="21" t="s">
        <v>172106</v>
      </c>
      <c r="E624" s="22">
        <v>34</v>
      </c>
      <c r="F624" s="22">
        <v>0</v>
      </c>
      <c r="G624" s="22">
        <v>0</v>
      </c>
      <c r="H624" s="22">
        <v>64</v>
      </c>
      <c r="I624" s="21" t="s">
        <v>172107</v>
      </c>
    </row>
    <row r="625" spans="1:9" ht="32" customHeight="1">
      <c r="A625" s="19" t="s">
        <v>172108</v>
      </c>
      <c r="B625" s="20" t="s">
        <v>172109</v>
      </c>
      <c r="C625" s="22">
        <v>52</v>
      </c>
      <c r="D625" s="21" t="s">
        <v>172110</v>
      </c>
      <c r="E625" s="22">
        <v>29</v>
      </c>
      <c r="F625" s="21" t="s">
        <v>169926</v>
      </c>
      <c r="G625" s="22">
        <v>3</v>
      </c>
      <c r="H625" s="22">
        <v>87</v>
      </c>
      <c r="I625" s="21" t="s">
        <v>172111</v>
      </c>
    </row>
    <row r="626" spans="1:9" ht="32" customHeight="1">
      <c r="A626" s="19" t="s">
        <v>172112</v>
      </c>
      <c r="B626" s="24">
        <v>15</v>
      </c>
      <c r="C626" s="22">
        <v>15</v>
      </c>
      <c r="D626" s="22">
        <v>81</v>
      </c>
      <c r="E626" s="22">
        <v>81</v>
      </c>
      <c r="F626" s="22">
        <v>4</v>
      </c>
      <c r="G626" s="22">
        <v>4</v>
      </c>
      <c r="H626" s="22">
        <v>103</v>
      </c>
      <c r="I626" s="21" t="s">
        <v>172113</v>
      </c>
    </row>
    <row r="627" spans="1:9" ht="32" customHeight="1">
      <c r="A627" s="19" t="s">
        <v>172114</v>
      </c>
      <c r="B627" s="20" t="s">
        <v>170439</v>
      </c>
      <c r="C627" s="22">
        <v>9</v>
      </c>
      <c r="D627" s="21" t="s">
        <v>172115</v>
      </c>
      <c r="E627" s="22">
        <v>81</v>
      </c>
      <c r="F627" s="21" t="s">
        <v>172116</v>
      </c>
      <c r="G627" s="22">
        <v>1</v>
      </c>
      <c r="H627" s="22">
        <v>94</v>
      </c>
      <c r="I627" s="21" t="s">
        <v>172117</v>
      </c>
    </row>
    <row r="628" spans="1:9" ht="32" customHeight="1">
      <c r="A628" s="19" t="s">
        <v>172118</v>
      </c>
      <c r="B628" s="20" t="s">
        <v>172119</v>
      </c>
      <c r="C628" s="22">
        <v>4</v>
      </c>
      <c r="D628" s="21" t="s">
        <v>172120</v>
      </c>
      <c r="E628" s="22">
        <v>95</v>
      </c>
      <c r="F628" s="21" t="s">
        <v>170282</v>
      </c>
      <c r="G628" s="22">
        <v>28</v>
      </c>
      <c r="H628" s="22">
        <v>130</v>
      </c>
      <c r="I628" s="21" t="s">
        <v>172121</v>
      </c>
    </row>
    <row r="629" spans="1:9" ht="32" customHeight="1">
      <c r="A629" s="19" t="s">
        <v>172122</v>
      </c>
      <c r="B629" s="20" t="s">
        <v>172123</v>
      </c>
      <c r="C629" s="22">
        <v>34</v>
      </c>
      <c r="D629" s="21" t="s">
        <v>172124</v>
      </c>
      <c r="E629" s="22">
        <v>73</v>
      </c>
      <c r="F629" s="21" t="s">
        <v>170232</v>
      </c>
      <c r="G629" s="22">
        <v>1</v>
      </c>
      <c r="H629" s="22">
        <v>111</v>
      </c>
      <c r="I629" s="21" t="s">
        <v>172125</v>
      </c>
    </row>
    <row r="630" spans="1:9" ht="32" customHeight="1">
      <c r="A630" s="19" t="s">
        <v>172126</v>
      </c>
      <c r="B630" s="20" t="s">
        <v>172127</v>
      </c>
      <c r="C630" s="22">
        <v>62</v>
      </c>
      <c r="D630" s="21" t="s">
        <v>172128</v>
      </c>
      <c r="E630" s="22">
        <v>48</v>
      </c>
      <c r="F630" s="21" t="s">
        <v>172058</v>
      </c>
      <c r="G630" s="22">
        <v>64</v>
      </c>
      <c r="H630" s="22">
        <v>177</v>
      </c>
      <c r="I630" s="21" t="s">
        <v>172129</v>
      </c>
    </row>
    <row r="631" spans="1:9" ht="32" customHeight="1">
      <c r="A631" s="19" t="s">
        <v>172130</v>
      </c>
      <c r="B631" s="20" t="s">
        <v>170134</v>
      </c>
      <c r="C631" s="22">
        <v>42</v>
      </c>
      <c r="D631" s="22">
        <v>0</v>
      </c>
      <c r="E631" s="22">
        <v>0</v>
      </c>
      <c r="F631" s="21" t="s">
        <v>170250</v>
      </c>
      <c r="G631" s="22">
        <v>21</v>
      </c>
      <c r="H631" s="22">
        <v>66</v>
      </c>
      <c r="I631" s="21" t="s">
        <v>172131</v>
      </c>
    </row>
    <row r="632" spans="1:9" ht="32" customHeight="1">
      <c r="A632" s="19" t="s">
        <v>172132</v>
      </c>
      <c r="B632" s="20" t="s">
        <v>171825</v>
      </c>
      <c r="C632" s="22">
        <v>4</v>
      </c>
      <c r="D632" s="21" t="s">
        <v>172133</v>
      </c>
      <c r="E632" s="22">
        <v>111</v>
      </c>
      <c r="F632" s="21" t="s">
        <v>172134</v>
      </c>
      <c r="G632" s="22">
        <v>1</v>
      </c>
      <c r="H632" s="22">
        <v>119</v>
      </c>
      <c r="I632" s="21" t="s">
        <v>172135</v>
      </c>
    </row>
    <row r="633" spans="1:9" ht="32" customHeight="1">
      <c r="A633" s="19" t="s">
        <v>172136</v>
      </c>
      <c r="B633" s="20" t="s">
        <v>172137</v>
      </c>
      <c r="C633" s="22">
        <v>101</v>
      </c>
      <c r="D633" s="21" t="s">
        <v>172138</v>
      </c>
      <c r="E633" s="22">
        <v>14</v>
      </c>
      <c r="F633" s="21" t="s">
        <v>172139</v>
      </c>
      <c r="G633" s="22">
        <v>8</v>
      </c>
      <c r="H633" s="22">
        <v>126</v>
      </c>
      <c r="I633" s="21" t="s">
        <v>172140</v>
      </c>
    </row>
    <row r="634" spans="1:9" ht="32" customHeight="1">
      <c r="A634" s="19" t="s">
        <v>172141</v>
      </c>
      <c r="B634" s="20" t="s">
        <v>172142</v>
      </c>
      <c r="C634" s="22">
        <v>24</v>
      </c>
      <c r="D634" s="21" t="s">
        <v>172143</v>
      </c>
      <c r="E634" s="22">
        <v>33</v>
      </c>
      <c r="F634" s="21" t="s">
        <v>171753</v>
      </c>
      <c r="G634" s="22">
        <v>76</v>
      </c>
      <c r="H634" s="22">
        <v>136</v>
      </c>
      <c r="I634" s="21" t="s">
        <v>172144</v>
      </c>
    </row>
    <row r="635" spans="1:9" ht="32" customHeight="1">
      <c r="A635" s="19" t="s">
        <v>172145</v>
      </c>
      <c r="B635" s="20" t="s">
        <v>172146</v>
      </c>
      <c r="C635" s="22">
        <v>11</v>
      </c>
      <c r="D635" s="22">
        <v>0</v>
      </c>
      <c r="E635" s="22">
        <v>0</v>
      </c>
      <c r="F635" s="21" t="s">
        <v>170639</v>
      </c>
      <c r="G635" s="22">
        <v>37</v>
      </c>
      <c r="H635" s="22">
        <v>51</v>
      </c>
      <c r="I635" s="21" t="s">
        <v>172147</v>
      </c>
    </row>
    <row r="636" spans="1:9" ht="32" customHeight="1">
      <c r="A636" s="19" t="s">
        <v>172148</v>
      </c>
      <c r="B636" s="20" t="s">
        <v>172149</v>
      </c>
      <c r="C636" s="22">
        <v>8</v>
      </c>
      <c r="D636" s="21" t="s">
        <v>172150</v>
      </c>
      <c r="E636" s="22">
        <v>44</v>
      </c>
      <c r="F636" s="21" t="s">
        <v>172151</v>
      </c>
      <c r="G636" s="22">
        <v>34</v>
      </c>
      <c r="H636" s="22">
        <v>89</v>
      </c>
      <c r="I636" s="21" t="s">
        <v>172152</v>
      </c>
    </row>
    <row r="637" spans="1:9" ht="32" customHeight="1">
      <c r="A637" s="19" t="s">
        <v>172153</v>
      </c>
      <c r="B637" s="20" t="s">
        <v>172154</v>
      </c>
      <c r="C637" s="22">
        <v>93</v>
      </c>
      <c r="D637" s="21" t="s">
        <v>172155</v>
      </c>
      <c r="E637" s="22">
        <v>53</v>
      </c>
      <c r="F637" s="21" t="s">
        <v>172156</v>
      </c>
      <c r="G637" s="22">
        <v>15</v>
      </c>
      <c r="H637" s="22">
        <v>164</v>
      </c>
      <c r="I637" s="21" t="s">
        <v>172157</v>
      </c>
    </row>
    <row r="638" spans="1:9" ht="32" customHeight="1">
      <c r="A638" s="19" t="s">
        <v>172158</v>
      </c>
      <c r="B638" s="20" t="s">
        <v>172159</v>
      </c>
      <c r="C638" s="22">
        <v>15</v>
      </c>
      <c r="D638" s="21" t="s">
        <v>171212</v>
      </c>
      <c r="E638" s="22">
        <v>61</v>
      </c>
      <c r="F638" s="21" t="s">
        <v>170891</v>
      </c>
      <c r="G638" s="22">
        <v>1</v>
      </c>
      <c r="H638" s="22">
        <v>80</v>
      </c>
      <c r="I638" s="21" t="s">
        <v>172160</v>
      </c>
    </row>
    <row r="639" spans="1:9" ht="32" customHeight="1">
      <c r="A639" s="19" t="s">
        <v>172161</v>
      </c>
      <c r="B639" s="20" t="s">
        <v>172162</v>
      </c>
      <c r="C639" s="22">
        <v>48</v>
      </c>
      <c r="D639" s="21" t="s">
        <v>172163</v>
      </c>
      <c r="E639" s="22">
        <v>34</v>
      </c>
      <c r="F639" s="21" t="s">
        <v>172164</v>
      </c>
      <c r="G639" s="22">
        <v>35</v>
      </c>
      <c r="H639" s="22">
        <v>120</v>
      </c>
      <c r="I639" s="21" t="s">
        <v>172165</v>
      </c>
    </row>
    <row r="640" spans="1:9" ht="44" customHeight="1">
      <c r="A640" s="19" t="s">
        <v>172166</v>
      </c>
      <c r="B640" s="20" t="s">
        <v>172167</v>
      </c>
      <c r="C640" s="22">
        <v>19</v>
      </c>
      <c r="D640" s="21" t="s">
        <v>172168</v>
      </c>
      <c r="E640" s="22">
        <v>79</v>
      </c>
      <c r="F640" s="21" t="s">
        <v>170594</v>
      </c>
      <c r="G640" s="22">
        <v>5</v>
      </c>
      <c r="H640" s="22">
        <v>106</v>
      </c>
      <c r="I640" s="21" t="s">
        <v>172169</v>
      </c>
    </row>
    <row r="641" spans="1:9" ht="32" customHeight="1">
      <c r="A641" s="19" t="s">
        <v>172170</v>
      </c>
      <c r="B641" s="20" t="s">
        <v>172171</v>
      </c>
      <c r="C641" s="22">
        <v>67</v>
      </c>
      <c r="D641" s="21" t="s">
        <v>172172</v>
      </c>
      <c r="E641" s="22">
        <v>70</v>
      </c>
      <c r="F641" s="21" t="s">
        <v>172173</v>
      </c>
      <c r="G641" s="22">
        <v>2</v>
      </c>
      <c r="H641" s="22">
        <v>142</v>
      </c>
      <c r="I641" s="21" t="s">
        <v>172174</v>
      </c>
    </row>
    <row r="642" spans="1:9" ht="32" customHeight="1">
      <c r="A642" s="19" t="s">
        <v>172175</v>
      </c>
      <c r="B642" s="20" t="s">
        <v>172176</v>
      </c>
      <c r="C642" s="22">
        <v>22</v>
      </c>
      <c r="D642" s="21" t="s">
        <v>172177</v>
      </c>
      <c r="E642" s="22">
        <v>62</v>
      </c>
      <c r="F642" s="21" t="s">
        <v>171702</v>
      </c>
      <c r="G642" s="22">
        <v>58</v>
      </c>
      <c r="H642" s="22">
        <v>145</v>
      </c>
      <c r="I642" s="21" t="s">
        <v>172178</v>
      </c>
    </row>
    <row r="643" spans="1:9" ht="32" customHeight="1">
      <c r="A643" s="19" t="s">
        <v>172179</v>
      </c>
      <c r="B643" s="24">
        <v>0</v>
      </c>
      <c r="C643" s="22">
        <v>0</v>
      </c>
      <c r="D643" s="22">
        <v>100</v>
      </c>
      <c r="E643" s="22">
        <v>86</v>
      </c>
      <c r="F643" s="22">
        <v>0</v>
      </c>
      <c r="G643" s="22">
        <v>0</v>
      </c>
      <c r="H643" s="22">
        <v>89</v>
      </c>
      <c r="I643" s="21" t="s">
        <v>172180</v>
      </c>
    </row>
    <row r="644" spans="1:9" ht="32" customHeight="1">
      <c r="A644" s="19" t="s">
        <v>172181</v>
      </c>
      <c r="B644" s="20" t="s">
        <v>172182</v>
      </c>
      <c r="C644" s="22">
        <v>20</v>
      </c>
      <c r="D644" s="21" t="s">
        <v>172183</v>
      </c>
      <c r="E644" s="22">
        <v>7</v>
      </c>
      <c r="F644" s="21" t="s">
        <v>169723</v>
      </c>
      <c r="G644" s="22">
        <v>30</v>
      </c>
      <c r="H644" s="22">
        <v>60</v>
      </c>
      <c r="I644" s="21" t="s">
        <v>172184</v>
      </c>
    </row>
    <row r="645" spans="1:9" ht="32" customHeight="1">
      <c r="A645" s="19" t="s">
        <v>172185</v>
      </c>
      <c r="B645" s="20" t="s">
        <v>169787</v>
      </c>
      <c r="C645" s="22">
        <v>28</v>
      </c>
      <c r="D645" s="21" t="s">
        <v>172186</v>
      </c>
      <c r="E645" s="22">
        <v>11</v>
      </c>
      <c r="F645" s="22">
        <v>50</v>
      </c>
      <c r="G645" s="22">
        <v>39</v>
      </c>
      <c r="H645" s="22">
        <v>81</v>
      </c>
      <c r="I645" s="21" t="s">
        <v>172187</v>
      </c>
    </row>
    <row r="646" spans="1:9" ht="32" customHeight="1">
      <c r="A646" s="19" t="s">
        <v>172188</v>
      </c>
      <c r="B646" s="20" t="s">
        <v>172189</v>
      </c>
      <c r="C646" s="22">
        <v>13</v>
      </c>
      <c r="D646" s="21" t="s">
        <v>172190</v>
      </c>
      <c r="E646" s="22">
        <v>52</v>
      </c>
      <c r="F646" s="21" t="s">
        <v>169939</v>
      </c>
      <c r="G646" s="22">
        <v>2</v>
      </c>
      <c r="H646" s="22">
        <v>70</v>
      </c>
      <c r="I646" s="21" t="s">
        <v>172191</v>
      </c>
    </row>
    <row r="647" spans="1:9" ht="32" customHeight="1">
      <c r="A647" s="19" t="s">
        <v>172192</v>
      </c>
      <c r="B647" s="20" t="s">
        <v>170499</v>
      </c>
      <c r="C647" s="22">
        <v>4</v>
      </c>
      <c r="D647" s="21" t="s">
        <v>172080</v>
      </c>
      <c r="E647" s="22">
        <v>104</v>
      </c>
      <c r="F647" s="22">
        <v>25</v>
      </c>
      <c r="G647" s="22">
        <v>36</v>
      </c>
      <c r="H647" s="22">
        <v>147</v>
      </c>
      <c r="I647" s="21" t="s">
        <v>172193</v>
      </c>
    </row>
    <row r="648" spans="1:9" ht="32" customHeight="1">
      <c r="A648" s="19" t="s">
        <v>172194</v>
      </c>
      <c r="B648" s="24">
        <v>0</v>
      </c>
      <c r="C648" s="22">
        <v>0</v>
      </c>
      <c r="D648" s="21" t="s">
        <v>172195</v>
      </c>
      <c r="E648" s="22">
        <v>362</v>
      </c>
      <c r="F648" s="21" t="s">
        <v>172196</v>
      </c>
      <c r="G648" s="22">
        <v>20</v>
      </c>
      <c r="H648" s="22">
        <v>385</v>
      </c>
      <c r="I648" s="21" t="s">
        <v>172197</v>
      </c>
    </row>
    <row r="649" spans="1:9" ht="32" customHeight="1">
      <c r="A649" s="19" t="s">
        <v>172198</v>
      </c>
      <c r="B649" s="20" t="s">
        <v>172199</v>
      </c>
      <c r="C649" s="22">
        <v>150</v>
      </c>
      <c r="D649" s="22">
        <v>0</v>
      </c>
      <c r="E649" s="22">
        <v>0</v>
      </c>
      <c r="F649" s="21" t="s">
        <v>172200</v>
      </c>
      <c r="G649" s="22">
        <v>4</v>
      </c>
      <c r="H649" s="22">
        <v>157</v>
      </c>
      <c r="I649" s="21" t="s">
        <v>172201</v>
      </c>
    </row>
    <row r="650" spans="1:9" ht="32" customHeight="1">
      <c r="A650" s="19" t="s">
        <v>172202</v>
      </c>
      <c r="B650" s="20" t="s">
        <v>172203</v>
      </c>
      <c r="C650" s="22">
        <v>146</v>
      </c>
      <c r="D650" s="22">
        <v>0</v>
      </c>
      <c r="E650" s="22">
        <v>0</v>
      </c>
      <c r="F650" s="21" t="s">
        <v>172204</v>
      </c>
      <c r="G650" s="22">
        <v>4</v>
      </c>
      <c r="H650" s="22">
        <v>153</v>
      </c>
      <c r="I650" s="21" t="s">
        <v>172205</v>
      </c>
    </row>
    <row r="651" spans="1:9" ht="32" customHeight="1">
      <c r="A651" s="19" t="s">
        <v>172206</v>
      </c>
      <c r="B651" s="20" t="s">
        <v>172207</v>
      </c>
      <c r="C651" s="22">
        <v>140</v>
      </c>
      <c r="D651" s="21" t="s">
        <v>172208</v>
      </c>
      <c r="E651" s="22">
        <v>132</v>
      </c>
      <c r="F651" s="21" t="s">
        <v>170092</v>
      </c>
      <c r="G651" s="22">
        <v>32</v>
      </c>
      <c r="H651" s="22">
        <v>307</v>
      </c>
      <c r="I651" s="21" t="s">
        <v>172209</v>
      </c>
    </row>
    <row r="652" spans="1:9" ht="32" customHeight="1">
      <c r="A652" s="19" t="s">
        <v>172210</v>
      </c>
      <c r="B652" s="20" t="s">
        <v>172211</v>
      </c>
      <c r="C652" s="22">
        <v>54</v>
      </c>
      <c r="D652" s="21" t="s">
        <v>172212</v>
      </c>
      <c r="E652" s="22">
        <v>206</v>
      </c>
      <c r="F652" s="21" t="s">
        <v>171508</v>
      </c>
      <c r="G652" s="22">
        <v>12</v>
      </c>
      <c r="H652" s="22">
        <v>275</v>
      </c>
      <c r="I652" s="21" t="s">
        <v>172213</v>
      </c>
    </row>
    <row r="653" spans="1:9" ht="32" customHeight="1">
      <c r="A653" s="19" t="s">
        <v>172214</v>
      </c>
      <c r="B653" s="20" t="s">
        <v>170398</v>
      </c>
      <c r="C653" s="22">
        <v>176</v>
      </c>
      <c r="D653" s="21" t="s">
        <v>172215</v>
      </c>
      <c r="E653" s="22">
        <v>78</v>
      </c>
      <c r="F653" s="21" t="s">
        <v>172216</v>
      </c>
      <c r="G653" s="22">
        <v>122</v>
      </c>
      <c r="H653" s="22">
        <v>379</v>
      </c>
      <c r="I653" s="21" t="s">
        <v>172217</v>
      </c>
    </row>
    <row r="654" spans="1:9" ht="32" customHeight="1">
      <c r="A654" s="19" t="s">
        <v>172218</v>
      </c>
      <c r="B654" s="20" t="s">
        <v>170085</v>
      </c>
      <c r="C654" s="22">
        <v>68</v>
      </c>
      <c r="D654" s="21" t="s">
        <v>172219</v>
      </c>
      <c r="E654" s="22">
        <v>150</v>
      </c>
      <c r="F654" s="21" t="s">
        <v>172220</v>
      </c>
      <c r="G654" s="22">
        <v>6</v>
      </c>
      <c r="H654" s="22">
        <v>227</v>
      </c>
      <c r="I654" s="21" t="s">
        <v>172221</v>
      </c>
    </row>
    <row r="655" spans="1:9" ht="32" customHeight="1">
      <c r="A655" s="19" t="s">
        <v>172222</v>
      </c>
      <c r="B655" s="20" t="s">
        <v>172223</v>
      </c>
      <c r="C655" s="22">
        <v>69</v>
      </c>
      <c r="D655" s="21" t="s">
        <v>172224</v>
      </c>
      <c r="E655" s="22">
        <v>49</v>
      </c>
      <c r="F655" s="21" t="s">
        <v>172225</v>
      </c>
      <c r="G655" s="22">
        <v>2</v>
      </c>
      <c r="H655" s="22">
        <v>123</v>
      </c>
      <c r="I655" s="21" t="s">
        <v>172226</v>
      </c>
    </row>
    <row r="656" spans="1:9" ht="44" customHeight="1">
      <c r="A656" s="19" t="s">
        <v>172227</v>
      </c>
      <c r="B656" s="20" t="s">
        <v>172228</v>
      </c>
      <c r="C656" s="22">
        <v>15</v>
      </c>
      <c r="D656" s="21" t="s">
        <v>172229</v>
      </c>
      <c r="E656" s="22">
        <v>123</v>
      </c>
      <c r="F656" s="21" t="s">
        <v>170298</v>
      </c>
      <c r="G656" s="22">
        <v>3</v>
      </c>
      <c r="H656" s="22">
        <v>144</v>
      </c>
      <c r="I656" s="21" t="s">
        <v>172230</v>
      </c>
    </row>
    <row r="657" spans="1:9" ht="32" customHeight="1">
      <c r="A657" s="19" t="s">
        <v>172231</v>
      </c>
      <c r="B657" s="20" t="s">
        <v>171429</v>
      </c>
      <c r="C657" s="22">
        <v>69</v>
      </c>
      <c r="D657" s="22">
        <v>0</v>
      </c>
      <c r="E657" s="22">
        <v>0</v>
      </c>
      <c r="F657" s="21" t="s">
        <v>171430</v>
      </c>
      <c r="G657" s="22">
        <v>24</v>
      </c>
      <c r="H657" s="22">
        <v>96</v>
      </c>
      <c r="I657" s="21" t="s">
        <v>172232</v>
      </c>
    </row>
    <row r="658" spans="1:9" ht="44" customHeight="1">
      <c r="A658" s="19" t="s">
        <v>172233</v>
      </c>
      <c r="B658" s="20" t="s">
        <v>172234</v>
      </c>
      <c r="C658" s="22">
        <v>52</v>
      </c>
      <c r="D658" s="21" t="s">
        <v>172235</v>
      </c>
      <c r="E658" s="22">
        <v>87</v>
      </c>
      <c r="F658" s="21" t="s">
        <v>172236</v>
      </c>
      <c r="G658" s="22">
        <v>8</v>
      </c>
      <c r="H658" s="22">
        <v>150</v>
      </c>
      <c r="I658" s="21" t="s">
        <v>172237</v>
      </c>
    </row>
    <row r="659" spans="1:9" ht="32" customHeight="1">
      <c r="A659" s="19" t="s">
        <v>172238</v>
      </c>
      <c r="B659" s="24">
        <v>0</v>
      </c>
      <c r="C659" s="22">
        <v>0</v>
      </c>
      <c r="D659" s="21" t="s">
        <v>172239</v>
      </c>
      <c r="E659" s="22">
        <v>175</v>
      </c>
      <c r="F659" s="21" t="s">
        <v>172240</v>
      </c>
      <c r="G659" s="22">
        <v>12</v>
      </c>
      <c r="H659" s="22">
        <v>190</v>
      </c>
      <c r="I659" s="21" t="s">
        <v>172241</v>
      </c>
    </row>
    <row r="660" spans="1:9" ht="32" customHeight="1">
      <c r="A660" s="19" t="s">
        <v>172242</v>
      </c>
      <c r="B660" s="20" t="s">
        <v>172243</v>
      </c>
      <c r="C660" s="22">
        <v>19</v>
      </c>
      <c r="D660" s="21" t="s">
        <v>172244</v>
      </c>
      <c r="E660" s="22">
        <v>85</v>
      </c>
      <c r="F660" s="21" t="s">
        <v>172245</v>
      </c>
      <c r="G660" s="22">
        <v>5</v>
      </c>
      <c r="H660" s="22">
        <v>112</v>
      </c>
      <c r="I660" s="21" t="s">
        <v>172246</v>
      </c>
    </row>
    <row r="661" spans="1:9" ht="32" customHeight="1">
      <c r="A661" s="19" t="s">
        <v>172247</v>
      </c>
      <c r="B661" s="20" t="s">
        <v>172248</v>
      </c>
      <c r="C661" s="22">
        <v>35</v>
      </c>
      <c r="D661" s="21" t="s">
        <v>172249</v>
      </c>
      <c r="E661" s="22">
        <v>96</v>
      </c>
      <c r="F661" s="21" t="s">
        <v>172250</v>
      </c>
      <c r="G661" s="22">
        <v>18</v>
      </c>
      <c r="H661" s="22">
        <v>152</v>
      </c>
      <c r="I661" s="21" t="s">
        <v>172251</v>
      </c>
    </row>
    <row r="662" spans="1:9" ht="32" customHeight="1">
      <c r="A662" s="19" t="s">
        <v>172252</v>
      </c>
      <c r="B662" s="20" t="s">
        <v>172253</v>
      </c>
      <c r="C662" s="22">
        <v>39</v>
      </c>
      <c r="D662" s="21" t="s">
        <v>172254</v>
      </c>
      <c r="E662" s="22">
        <v>72</v>
      </c>
      <c r="F662" s="21" t="s">
        <v>172255</v>
      </c>
      <c r="G662" s="22">
        <v>34</v>
      </c>
      <c r="H662" s="22">
        <v>148</v>
      </c>
      <c r="I662" s="21" t="s">
        <v>172256</v>
      </c>
    </row>
    <row r="663" spans="1:9" ht="32" customHeight="1">
      <c r="A663" s="19" t="s">
        <v>172257</v>
      </c>
      <c r="B663" s="20" t="s">
        <v>171772</v>
      </c>
      <c r="C663" s="22">
        <v>2</v>
      </c>
      <c r="D663" s="21" t="s">
        <v>172258</v>
      </c>
      <c r="E663" s="22">
        <v>62</v>
      </c>
      <c r="F663" s="21" t="s">
        <v>170183</v>
      </c>
      <c r="G663" s="22">
        <v>5</v>
      </c>
      <c r="H663" s="22">
        <v>72</v>
      </c>
      <c r="I663" s="21" t="s">
        <v>172259</v>
      </c>
    </row>
    <row r="664" spans="1:9" ht="32" customHeight="1">
      <c r="A664" s="19" t="s">
        <v>172260</v>
      </c>
      <c r="B664" s="20" t="s">
        <v>172261</v>
      </c>
      <c r="C664" s="22">
        <v>34</v>
      </c>
      <c r="D664" s="21" t="s">
        <v>172262</v>
      </c>
      <c r="E664" s="22">
        <v>37</v>
      </c>
      <c r="F664" s="21" t="s">
        <v>172263</v>
      </c>
      <c r="G664" s="22">
        <v>47</v>
      </c>
      <c r="H664" s="22">
        <v>121</v>
      </c>
      <c r="I664" s="21" t="s">
        <v>172264</v>
      </c>
    </row>
    <row r="665" spans="1:9" ht="32" customHeight="1">
      <c r="A665" s="19" t="s">
        <v>172265</v>
      </c>
      <c r="B665" s="20" t="s">
        <v>172266</v>
      </c>
      <c r="C665" s="22">
        <v>71</v>
      </c>
      <c r="D665" s="21" t="s">
        <v>172267</v>
      </c>
      <c r="E665" s="22">
        <v>8</v>
      </c>
      <c r="F665" s="21" t="s">
        <v>172268</v>
      </c>
      <c r="G665" s="22">
        <v>13</v>
      </c>
      <c r="H665" s="22">
        <v>95</v>
      </c>
      <c r="I665" s="21" t="s">
        <v>172269</v>
      </c>
    </row>
    <row r="666" spans="1:9" ht="32" customHeight="1">
      <c r="A666" s="19" t="s">
        <v>172270</v>
      </c>
      <c r="B666" s="20" t="s">
        <v>170482</v>
      </c>
      <c r="C666" s="22">
        <v>58</v>
      </c>
      <c r="D666" s="21" t="s">
        <v>172271</v>
      </c>
      <c r="E666" s="22">
        <v>53</v>
      </c>
      <c r="F666" s="22">
        <v>25</v>
      </c>
      <c r="G666" s="22">
        <v>37</v>
      </c>
      <c r="H666" s="22">
        <v>151</v>
      </c>
      <c r="I666" s="21" t="s">
        <v>172272</v>
      </c>
    </row>
    <row r="667" spans="1:9" ht="32" customHeight="1">
      <c r="A667" s="19" t="s">
        <v>172273</v>
      </c>
      <c r="B667" s="20" t="s">
        <v>172274</v>
      </c>
      <c r="C667" s="22">
        <v>18</v>
      </c>
      <c r="D667" s="21" t="s">
        <v>172275</v>
      </c>
      <c r="E667" s="22">
        <v>163</v>
      </c>
      <c r="F667" s="21" t="s">
        <v>172276</v>
      </c>
      <c r="G667" s="22">
        <v>4</v>
      </c>
      <c r="H667" s="22">
        <v>188</v>
      </c>
      <c r="I667" s="21" t="s">
        <v>172277</v>
      </c>
    </row>
    <row r="668" spans="1:9" ht="32" customHeight="1">
      <c r="A668" s="19" t="s">
        <v>172278</v>
      </c>
      <c r="B668" s="20" t="s">
        <v>170410</v>
      </c>
      <c r="C668" s="22">
        <v>2</v>
      </c>
      <c r="D668" s="21" t="s">
        <v>172279</v>
      </c>
      <c r="E668" s="22">
        <v>61</v>
      </c>
      <c r="F668" s="22">
        <v>0</v>
      </c>
      <c r="G668" s="22">
        <v>0</v>
      </c>
      <c r="H668" s="22">
        <v>66</v>
      </c>
      <c r="I668" s="21" t="s">
        <v>172280</v>
      </c>
    </row>
    <row r="669" spans="1:9" ht="32" customHeight="1">
      <c r="A669" s="19" t="s">
        <v>172281</v>
      </c>
      <c r="B669" s="20" t="s">
        <v>169913</v>
      </c>
      <c r="C669" s="22">
        <v>3</v>
      </c>
      <c r="D669" s="21" t="s">
        <v>169912</v>
      </c>
      <c r="E669" s="22">
        <v>123</v>
      </c>
      <c r="F669" s="22">
        <v>0</v>
      </c>
      <c r="G669" s="22">
        <v>0</v>
      </c>
      <c r="H669" s="22">
        <v>129</v>
      </c>
      <c r="I669" s="21" t="s">
        <v>172282</v>
      </c>
    </row>
    <row r="670" spans="1:9" ht="32" customHeight="1">
      <c r="A670" s="19" t="s">
        <v>172283</v>
      </c>
      <c r="B670" s="20" t="s">
        <v>172284</v>
      </c>
      <c r="C670" s="22">
        <v>46</v>
      </c>
      <c r="D670" s="22">
        <v>0</v>
      </c>
      <c r="E670" s="22">
        <v>0</v>
      </c>
      <c r="F670" s="21" t="s">
        <v>170643</v>
      </c>
      <c r="G670" s="22">
        <v>5</v>
      </c>
      <c r="H670" s="22">
        <v>54</v>
      </c>
      <c r="I670" s="21" t="s">
        <v>172285</v>
      </c>
    </row>
    <row r="671" spans="1:9" ht="32" customHeight="1">
      <c r="A671" s="19" t="s">
        <v>172286</v>
      </c>
      <c r="B671" s="20" t="s">
        <v>172287</v>
      </c>
      <c r="C671" s="22">
        <v>47</v>
      </c>
      <c r="D671" s="21" t="s">
        <v>172288</v>
      </c>
      <c r="E671" s="22">
        <v>18</v>
      </c>
      <c r="F671" s="21" t="s">
        <v>172289</v>
      </c>
      <c r="G671" s="22">
        <v>24</v>
      </c>
      <c r="H671" s="22">
        <v>92</v>
      </c>
      <c r="I671" s="21" t="s">
        <v>172290</v>
      </c>
    </row>
    <row r="672" spans="1:9" ht="32" customHeight="1">
      <c r="A672" s="19" t="s">
        <v>172291</v>
      </c>
      <c r="B672" s="24">
        <v>0</v>
      </c>
      <c r="C672" s="22">
        <v>0</v>
      </c>
      <c r="D672" s="22">
        <v>100</v>
      </c>
      <c r="E672" s="22">
        <v>65</v>
      </c>
      <c r="F672" s="22">
        <v>0</v>
      </c>
      <c r="G672" s="22">
        <v>0</v>
      </c>
      <c r="H672" s="22">
        <v>68</v>
      </c>
      <c r="I672" s="21" t="s">
        <v>172292</v>
      </c>
    </row>
    <row r="673" spans="1:9" ht="32" customHeight="1">
      <c r="A673" s="19" t="s">
        <v>172293</v>
      </c>
      <c r="B673" s="24">
        <v>0</v>
      </c>
      <c r="C673" s="22">
        <v>0</v>
      </c>
      <c r="D673" s="21" t="s">
        <v>172294</v>
      </c>
      <c r="E673" s="22">
        <v>59</v>
      </c>
      <c r="F673" s="21" t="s">
        <v>172295</v>
      </c>
      <c r="G673" s="22">
        <v>42</v>
      </c>
      <c r="H673" s="22">
        <v>104</v>
      </c>
      <c r="I673" s="21" t="s">
        <v>172296</v>
      </c>
    </row>
    <row r="674" spans="1:9" ht="32" customHeight="1">
      <c r="A674" s="19" t="s">
        <v>172297</v>
      </c>
      <c r="B674" s="24">
        <v>0</v>
      </c>
      <c r="C674" s="22">
        <v>0</v>
      </c>
      <c r="D674" s="21" t="s">
        <v>172298</v>
      </c>
      <c r="E674" s="22">
        <v>67</v>
      </c>
      <c r="F674" s="21" t="s">
        <v>172299</v>
      </c>
      <c r="G674" s="22">
        <v>60</v>
      </c>
      <c r="H674" s="22">
        <v>130</v>
      </c>
      <c r="I674" s="21" t="s">
        <v>172300</v>
      </c>
    </row>
    <row r="675" spans="1:9" ht="32" customHeight="1">
      <c r="A675" s="19" t="s">
        <v>172301</v>
      </c>
      <c r="B675" s="20" t="s">
        <v>172302</v>
      </c>
      <c r="C675" s="22">
        <v>52</v>
      </c>
      <c r="D675" s="21" t="s">
        <v>171664</v>
      </c>
      <c r="E675" s="22">
        <v>5</v>
      </c>
      <c r="F675" s="22">
        <v>0</v>
      </c>
      <c r="G675" s="22">
        <v>0</v>
      </c>
      <c r="H675" s="22">
        <v>60</v>
      </c>
      <c r="I675" s="21" t="s">
        <v>172303</v>
      </c>
    </row>
    <row r="676" spans="1:9" ht="32" customHeight="1">
      <c r="A676" s="19" t="s">
        <v>172304</v>
      </c>
      <c r="B676" s="20" t="s">
        <v>172305</v>
      </c>
      <c r="C676" s="22">
        <v>1</v>
      </c>
      <c r="D676" s="21" t="s">
        <v>172306</v>
      </c>
      <c r="E676" s="22">
        <v>84</v>
      </c>
      <c r="F676" s="21" t="s">
        <v>171989</v>
      </c>
      <c r="G676" s="22">
        <v>4</v>
      </c>
      <c r="H676" s="22">
        <v>92</v>
      </c>
      <c r="I676" s="21" t="s">
        <v>172307</v>
      </c>
    </row>
    <row r="677" spans="1:9" ht="32" customHeight="1">
      <c r="A677" s="19" t="s">
        <v>172308</v>
      </c>
      <c r="B677" s="20" t="s">
        <v>171595</v>
      </c>
      <c r="C677" s="22">
        <v>8</v>
      </c>
      <c r="D677" s="21" t="s">
        <v>172309</v>
      </c>
      <c r="E677" s="22">
        <v>54</v>
      </c>
      <c r="F677" s="21" t="s">
        <v>172310</v>
      </c>
      <c r="G677" s="22">
        <v>25</v>
      </c>
      <c r="H677" s="22">
        <v>90</v>
      </c>
      <c r="I677" s="21" t="s">
        <v>172311</v>
      </c>
    </row>
    <row r="678" spans="1:9" ht="32" customHeight="1">
      <c r="A678" s="19" t="s">
        <v>172312</v>
      </c>
      <c r="B678" s="20" t="s">
        <v>170336</v>
      </c>
      <c r="C678" s="22">
        <v>57</v>
      </c>
      <c r="D678" s="21" t="s">
        <v>172313</v>
      </c>
      <c r="E678" s="22">
        <v>22</v>
      </c>
      <c r="F678" s="21" t="s">
        <v>170976</v>
      </c>
      <c r="G678" s="22">
        <v>2</v>
      </c>
      <c r="H678" s="22">
        <v>84</v>
      </c>
      <c r="I678" s="21" t="s">
        <v>172314</v>
      </c>
    </row>
    <row r="679" spans="1:9" ht="32" customHeight="1">
      <c r="A679" s="19" t="s">
        <v>172315</v>
      </c>
      <c r="B679" s="20" t="s">
        <v>172316</v>
      </c>
      <c r="C679" s="22">
        <v>76</v>
      </c>
      <c r="D679" s="21" t="s">
        <v>172317</v>
      </c>
      <c r="E679" s="22">
        <v>25</v>
      </c>
      <c r="F679" s="21" t="s">
        <v>172318</v>
      </c>
      <c r="G679" s="22">
        <v>20</v>
      </c>
      <c r="H679" s="22">
        <v>124</v>
      </c>
      <c r="I679" s="21" t="s">
        <v>172319</v>
      </c>
    </row>
    <row r="680" spans="1:9" ht="32" customHeight="1">
      <c r="A680" s="19" t="s">
        <v>172320</v>
      </c>
      <c r="B680" s="24">
        <v>0</v>
      </c>
      <c r="C680" s="22">
        <v>0</v>
      </c>
      <c r="D680" s="21" t="s">
        <v>170903</v>
      </c>
      <c r="E680" s="22">
        <v>82</v>
      </c>
      <c r="F680" s="21" t="s">
        <v>170059</v>
      </c>
      <c r="G680" s="22">
        <v>8</v>
      </c>
      <c r="H680" s="22">
        <v>93</v>
      </c>
      <c r="I680" s="21" t="s">
        <v>172321</v>
      </c>
    </row>
    <row r="681" spans="1:9" ht="44" customHeight="1">
      <c r="A681" s="19" t="s">
        <v>172322</v>
      </c>
      <c r="B681" s="24">
        <v>75</v>
      </c>
      <c r="C681" s="22">
        <v>36</v>
      </c>
      <c r="D681" s="22">
        <v>0</v>
      </c>
      <c r="E681" s="22">
        <v>0</v>
      </c>
      <c r="F681" s="22">
        <v>25</v>
      </c>
      <c r="G681" s="22">
        <v>12</v>
      </c>
      <c r="H681" s="22">
        <v>51</v>
      </c>
      <c r="I681" s="21" t="s">
        <v>172323</v>
      </c>
    </row>
    <row r="682" spans="1:9" ht="44" customHeight="1">
      <c r="A682" s="19" t="s">
        <v>172324</v>
      </c>
      <c r="B682" s="24">
        <v>0</v>
      </c>
      <c r="C682" s="22">
        <v>0</v>
      </c>
      <c r="D682" s="21" t="s">
        <v>172325</v>
      </c>
      <c r="E682" s="22">
        <v>37</v>
      </c>
      <c r="F682" s="21" t="s">
        <v>172326</v>
      </c>
      <c r="G682" s="22">
        <v>10</v>
      </c>
      <c r="H682" s="22">
        <v>50</v>
      </c>
      <c r="I682" s="21" t="s">
        <v>172327</v>
      </c>
    </row>
    <row r="683" spans="1:9" ht="44" customHeight="1">
      <c r="A683" s="19" t="s">
        <v>172328</v>
      </c>
      <c r="B683" s="20" t="s">
        <v>170788</v>
      </c>
      <c r="C683" s="22">
        <v>3</v>
      </c>
      <c r="D683" s="21" t="s">
        <v>172329</v>
      </c>
      <c r="E683" s="22">
        <v>64</v>
      </c>
      <c r="F683" s="21" t="s">
        <v>172330</v>
      </c>
      <c r="G683" s="22">
        <v>47</v>
      </c>
      <c r="H683" s="22">
        <v>117</v>
      </c>
      <c r="I683" s="21" t="s">
        <v>172331</v>
      </c>
    </row>
    <row r="684" spans="1:9" ht="32" customHeight="1">
      <c r="A684" s="19" t="s">
        <v>172332</v>
      </c>
      <c r="B684" s="20" t="s">
        <v>172333</v>
      </c>
      <c r="C684" s="22">
        <v>47</v>
      </c>
      <c r="D684" s="21" t="s">
        <v>172334</v>
      </c>
      <c r="E684" s="22">
        <v>92</v>
      </c>
      <c r="F684" s="21" t="s">
        <v>172335</v>
      </c>
      <c r="G684" s="22">
        <v>3</v>
      </c>
      <c r="H684" s="22">
        <v>145</v>
      </c>
      <c r="I684" s="21" t="s">
        <v>172336</v>
      </c>
    </row>
    <row r="685" spans="1:9" ht="32" customHeight="1">
      <c r="A685" s="19" t="s">
        <v>172337</v>
      </c>
      <c r="B685" s="20" t="s">
        <v>172338</v>
      </c>
      <c r="C685" s="22">
        <v>256</v>
      </c>
      <c r="D685" s="21" t="s">
        <v>172339</v>
      </c>
      <c r="E685" s="22">
        <v>90</v>
      </c>
      <c r="F685" s="21" t="s">
        <v>172340</v>
      </c>
      <c r="G685" s="22">
        <v>22</v>
      </c>
      <c r="H685" s="22">
        <v>371</v>
      </c>
      <c r="I685" s="21" t="s">
        <v>172341</v>
      </c>
    </row>
    <row r="686" spans="1:9" ht="32" customHeight="1">
      <c r="A686" s="19" t="s">
        <v>172342</v>
      </c>
      <c r="B686" s="20" t="s">
        <v>172343</v>
      </c>
      <c r="C686" s="22">
        <v>150</v>
      </c>
      <c r="D686" s="21" t="s">
        <v>172344</v>
      </c>
      <c r="E686" s="22">
        <v>78</v>
      </c>
      <c r="F686" s="21" t="s">
        <v>172345</v>
      </c>
      <c r="G686" s="22">
        <v>2</v>
      </c>
      <c r="H686" s="22">
        <v>233</v>
      </c>
      <c r="I686" s="21" t="s">
        <v>172346</v>
      </c>
    </row>
    <row r="687" spans="1:9" ht="32" customHeight="1">
      <c r="A687" s="19" t="s">
        <v>172347</v>
      </c>
      <c r="B687" s="20" t="s">
        <v>170526</v>
      </c>
      <c r="C687" s="22">
        <v>23</v>
      </c>
      <c r="D687" s="21" t="s">
        <v>172348</v>
      </c>
      <c r="E687" s="22">
        <v>55</v>
      </c>
      <c r="F687" s="21" t="s">
        <v>172349</v>
      </c>
      <c r="G687" s="22">
        <v>56</v>
      </c>
      <c r="H687" s="22">
        <v>137</v>
      </c>
      <c r="I687" s="21" t="s">
        <v>172350</v>
      </c>
    </row>
    <row r="688" spans="1:9" ht="32" customHeight="1">
      <c r="A688" s="19" t="s">
        <v>172351</v>
      </c>
      <c r="B688" s="20" t="s">
        <v>169966</v>
      </c>
      <c r="C688" s="22">
        <v>7</v>
      </c>
      <c r="D688" s="21" t="s">
        <v>172352</v>
      </c>
      <c r="E688" s="22">
        <v>64</v>
      </c>
      <c r="F688" s="21" t="s">
        <v>172353</v>
      </c>
      <c r="G688" s="22">
        <v>10</v>
      </c>
      <c r="H688" s="22">
        <v>84</v>
      </c>
      <c r="I688" s="21" t="s">
        <v>172354</v>
      </c>
    </row>
    <row r="689" spans="1:9" ht="32" customHeight="1">
      <c r="A689" s="19" t="s">
        <v>172355</v>
      </c>
      <c r="B689" s="20" t="s">
        <v>172356</v>
      </c>
      <c r="C689" s="22">
        <v>53</v>
      </c>
      <c r="D689" s="21" t="s">
        <v>172357</v>
      </c>
      <c r="E689" s="22">
        <v>12</v>
      </c>
      <c r="F689" s="21" t="s">
        <v>170080</v>
      </c>
      <c r="G689" s="22">
        <v>4</v>
      </c>
      <c r="H689" s="22">
        <v>72</v>
      </c>
      <c r="I689" s="21" t="s">
        <v>172358</v>
      </c>
    </row>
    <row r="690" spans="1:9" ht="32" customHeight="1">
      <c r="A690" s="19" t="s">
        <v>172359</v>
      </c>
      <c r="B690" s="20" t="s">
        <v>170548</v>
      </c>
      <c r="C690" s="22">
        <v>22</v>
      </c>
      <c r="D690" s="22">
        <v>0</v>
      </c>
      <c r="E690" s="22">
        <v>0</v>
      </c>
      <c r="F690" s="21" t="s">
        <v>172360</v>
      </c>
      <c r="G690" s="22">
        <v>32</v>
      </c>
      <c r="H690" s="22">
        <v>57</v>
      </c>
      <c r="I690" s="21" t="s">
        <v>172361</v>
      </c>
    </row>
    <row r="691" spans="1:9" ht="32" customHeight="1">
      <c r="A691" s="19" t="s">
        <v>172362</v>
      </c>
      <c r="B691" s="20" t="s">
        <v>172363</v>
      </c>
      <c r="C691" s="22">
        <v>36</v>
      </c>
      <c r="D691" s="21" t="s">
        <v>172364</v>
      </c>
      <c r="E691" s="22">
        <v>96</v>
      </c>
      <c r="F691" s="21" t="s">
        <v>171601</v>
      </c>
      <c r="G691" s="22">
        <v>11</v>
      </c>
      <c r="H691" s="22">
        <v>146</v>
      </c>
      <c r="I691" s="21" t="s">
        <v>172365</v>
      </c>
    </row>
    <row r="692" spans="1:9" ht="32" customHeight="1">
      <c r="A692" s="19" t="s">
        <v>172366</v>
      </c>
      <c r="B692" s="20" t="s">
        <v>170952</v>
      </c>
      <c r="C692" s="22">
        <v>4</v>
      </c>
      <c r="D692" s="21" t="s">
        <v>172367</v>
      </c>
      <c r="E692" s="22">
        <v>93</v>
      </c>
      <c r="F692" s="21" t="s">
        <v>172368</v>
      </c>
      <c r="G692" s="22">
        <v>2</v>
      </c>
      <c r="H692" s="22">
        <v>102</v>
      </c>
      <c r="I692" s="21" t="s">
        <v>172369</v>
      </c>
    </row>
    <row r="693" spans="1:9" ht="32" customHeight="1">
      <c r="A693" s="19" t="s">
        <v>172370</v>
      </c>
      <c r="B693" s="20" t="s">
        <v>172371</v>
      </c>
      <c r="C693" s="22">
        <v>49</v>
      </c>
      <c r="D693" s="21" t="s">
        <v>172372</v>
      </c>
      <c r="E693" s="22">
        <v>55</v>
      </c>
      <c r="F693" s="21" t="s">
        <v>170747</v>
      </c>
      <c r="G693" s="22">
        <v>3</v>
      </c>
      <c r="H693" s="22">
        <v>110</v>
      </c>
      <c r="I693" s="21" t="s">
        <v>172373</v>
      </c>
    </row>
    <row r="694" spans="1:9" ht="32" customHeight="1">
      <c r="A694" s="19" t="s">
        <v>172374</v>
      </c>
      <c r="B694" s="20" t="s">
        <v>172375</v>
      </c>
      <c r="C694" s="22">
        <v>25</v>
      </c>
      <c r="D694" s="21" t="s">
        <v>170900</v>
      </c>
      <c r="E694" s="22">
        <v>7</v>
      </c>
      <c r="F694" s="21" t="s">
        <v>172376</v>
      </c>
      <c r="G694" s="22">
        <v>27</v>
      </c>
      <c r="H694" s="22">
        <v>62</v>
      </c>
      <c r="I694" s="21" t="s">
        <v>172377</v>
      </c>
    </row>
    <row r="695" spans="1:9" ht="32" customHeight="1">
      <c r="A695" s="19" t="s">
        <v>172378</v>
      </c>
      <c r="B695" s="20" t="s">
        <v>172379</v>
      </c>
      <c r="C695" s="22">
        <v>27</v>
      </c>
      <c r="D695" s="21" t="s">
        <v>172380</v>
      </c>
      <c r="E695" s="22">
        <v>25</v>
      </c>
      <c r="F695" s="21" t="s">
        <v>172381</v>
      </c>
      <c r="G695" s="22">
        <v>54</v>
      </c>
      <c r="H695" s="22">
        <v>109</v>
      </c>
      <c r="I695" s="21" t="s">
        <v>172382</v>
      </c>
    </row>
    <row r="696" spans="1:9" ht="32" customHeight="1">
      <c r="A696" s="19" t="s">
        <v>172383</v>
      </c>
      <c r="B696" s="20" t="s">
        <v>172379</v>
      </c>
      <c r="C696" s="22">
        <v>27</v>
      </c>
      <c r="D696" s="21" t="s">
        <v>172380</v>
      </c>
      <c r="E696" s="22">
        <v>25</v>
      </c>
      <c r="F696" s="21" t="s">
        <v>172381</v>
      </c>
      <c r="G696" s="22">
        <v>54</v>
      </c>
      <c r="H696" s="22">
        <v>109</v>
      </c>
      <c r="I696" s="21" t="s">
        <v>172384</v>
      </c>
    </row>
    <row r="697" spans="1:9" ht="32" customHeight="1">
      <c r="A697" s="19" t="s">
        <v>172385</v>
      </c>
      <c r="B697" s="20" t="s">
        <v>170591</v>
      </c>
      <c r="C697" s="22">
        <v>16</v>
      </c>
      <c r="D697" s="21" t="s">
        <v>172386</v>
      </c>
      <c r="E697" s="22">
        <v>33</v>
      </c>
      <c r="F697" s="21" t="s">
        <v>172387</v>
      </c>
      <c r="G697" s="22">
        <v>65</v>
      </c>
      <c r="H697" s="22">
        <v>117</v>
      </c>
      <c r="I697" s="21" t="s">
        <v>172388</v>
      </c>
    </row>
    <row r="698" spans="1:9" ht="32" customHeight="1">
      <c r="A698" s="19" t="s">
        <v>172389</v>
      </c>
      <c r="B698" s="20" t="s">
        <v>170591</v>
      </c>
      <c r="C698" s="22">
        <v>16</v>
      </c>
      <c r="D698" s="21" t="s">
        <v>172386</v>
      </c>
      <c r="E698" s="22">
        <v>33</v>
      </c>
      <c r="F698" s="21" t="s">
        <v>172387</v>
      </c>
      <c r="G698" s="22">
        <v>65</v>
      </c>
      <c r="H698" s="22">
        <v>117</v>
      </c>
      <c r="I698" s="21" t="s">
        <v>172390</v>
      </c>
    </row>
    <row r="699" spans="1:9" ht="44" customHeight="1">
      <c r="A699" s="19" t="s">
        <v>172391</v>
      </c>
      <c r="B699" s="20" t="s">
        <v>172392</v>
      </c>
      <c r="C699" s="22">
        <v>53</v>
      </c>
      <c r="D699" s="21" t="s">
        <v>170817</v>
      </c>
      <c r="E699" s="22">
        <v>48</v>
      </c>
      <c r="F699" s="21" t="s">
        <v>172393</v>
      </c>
      <c r="G699" s="22">
        <v>1</v>
      </c>
      <c r="H699" s="22">
        <v>105</v>
      </c>
      <c r="I699" s="21" t="s">
        <v>172394</v>
      </c>
    </row>
    <row r="700" spans="1:9" ht="32" customHeight="1">
      <c r="A700" s="19" t="s">
        <v>172395</v>
      </c>
      <c r="B700" s="20" t="s">
        <v>172396</v>
      </c>
      <c r="C700" s="22">
        <v>44</v>
      </c>
      <c r="D700" s="21" t="s">
        <v>172397</v>
      </c>
      <c r="E700" s="22">
        <v>104</v>
      </c>
      <c r="F700" s="21" t="s">
        <v>172398</v>
      </c>
      <c r="G700" s="22">
        <v>32</v>
      </c>
      <c r="H700" s="22">
        <v>183</v>
      </c>
      <c r="I700" s="21" t="s">
        <v>172399</v>
      </c>
    </row>
    <row r="701" spans="1:9" ht="32" customHeight="1">
      <c r="A701" s="19" t="s">
        <v>172400</v>
      </c>
      <c r="B701" s="20" t="s">
        <v>172401</v>
      </c>
      <c r="C701" s="22">
        <v>31</v>
      </c>
      <c r="D701" s="22">
        <v>0</v>
      </c>
      <c r="E701" s="22">
        <v>0</v>
      </c>
      <c r="F701" s="21" t="s">
        <v>172402</v>
      </c>
      <c r="G701" s="22">
        <v>18</v>
      </c>
      <c r="H701" s="22">
        <v>52</v>
      </c>
      <c r="I701" s="21" t="s">
        <v>172403</v>
      </c>
    </row>
    <row r="702" spans="1:9" ht="32" customHeight="1">
      <c r="A702" s="19" t="s">
        <v>172404</v>
      </c>
      <c r="B702" s="20" t="s">
        <v>172405</v>
      </c>
      <c r="C702" s="22">
        <v>48</v>
      </c>
      <c r="D702" s="21" t="s">
        <v>172406</v>
      </c>
      <c r="E702" s="22">
        <v>22</v>
      </c>
      <c r="F702" s="21" t="s">
        <v>169873</v>
      </c>
      <c r="G702" s="22">
        <v>23</v>
      </c>
      <c r="H702" s="22">
        <v>96</v>
      </c>
      <c r="I702" s="21" t="s">
        <v>172407</v>
      </c>
    </row>
    <row r="703" spans="1:9" ht="32" customHeight="1">
      <c r="A703" s="19" t="s">
        <v>172408</v>
      </c>
      <c r="B703" s="20" t="s">
        <v>171272</v>
      </c>
      <c r="C703" s="22">
        <v>18</v>
      </c>
      <c r="D703" s="21" t="s">
        <v>172409</v>
      </c>
      <c r="E703" s="22">
        <v>110</v>
      </c>
      <c r="F703" s="21" t="s">
        <v>172410</v>
      </c>
      <c r="G703" s="22">
        <v>1</v>
      </c>
      <c r="H703" s="22">
        <v>132</v>
      </c>
      <c r="I703" s="21" t="s">
        <v>172411</v>
      </c>
    </row>
    <row r="704" spans="1:9" ht="32" customHeight="1">
      <c r="A704" s="19" t="s">
        <v>172412</v>
      </c>
      <c r="B704" s="20" t="s">
        <v>172413</v>
      </c>
      <c r="C704" s="22">
        <v>73</v>
      </c>
      <c r="D704" s="21" t="s">
        <v>172414</v>
      </c>
      <c r="E704" s="22">
        <v>8</v>
      </c>
      <c r="F704" s="21" t="s">
        <v>172414</v>
      </c>
      <c r="G704" s="22">
        <v>8</v>
      </c>
      <c r="H704" s="22">
        <v>92</v>
      </c>
      <c r="I704" s="21" t="s">
        <v>172415</v>
      </c>
    </row>
    <row r="705" spans="1:9" ht="44" customHeight="1">
      <c r="A705" s="19" t="s">
        <v>172416</v>
      </c>
      <c r="B705" s="20" t="s">
        <v>170089</v>
      </c>
      <c r="C705" s="22">
        <v>4</v>
      </c>
      <c r="D705" s="21" t="s">
        <v>14613</v>
      </c>
      <c r="E705" s="22">
        <v>27</v>
      </c>
      <c r="F705" s="21" t="s">
        <v>171134</v>
      </c>
      <c r="G705" s="22">
        <v>41</v>
      </c>
      <c r="H705" s="22">
        <v>75</v>
      </c>
      <c r="I705" s="21" t="s">
        <v>172417</v>
      </c>
    </row>
    <row r="706" spans="1:9" ht="32" customHeight="1">
      <c r="A706" s="19" t="s">
        <v>172418</v>
      </c>
      <c r="B706" s="20" t="s">
        <v>172419</v>
      </c>
      <c r="C706" s="22">
        <v>50</v>
      </c>
      <c r="D706" s="21" t="s">
        <v>172420</v>
      </c>
      <c r="E706" s="22">
        <v>76</v>
      </c>
      <c r="F706" s="21" t="s">
        <v>172421</v>
      </c>
      <c r="G706" s="22">
        <v>3</v>
      </c>
      <c r="H706" s="22">
        <v>132</v>
      </c>
      <c r="I706" s="21" t="s">
        <v>172422</v>
      </c>
    </row>
    <row r="707" spans="1:9" ht="32" customHeight="1">
      <c r="A707" s="19" t="s">
        <v>172423</v>
      </c>
      <c r="B707" s="24">
        <v>0</v>
      </c>
      <c r="C707" s="22">
        <v>0</v>
      </c>
      <c r="D707" s="21" t="s">
        <v>172424</v>
      </c>
      <c r="E707" s="22">
        <v>188</v>
      </c>
      <c r="F707" s="21" t="s">
        <v>172425</v>
      </c>
      <c r="G707" s="22">
        <v>60</v>
      </c>
      <c r="H707" s="22">
        <v>251</v>
      </c>
      <c r="I707" s="21" t="s">
        <v>172426</v>
      </c>
    </row>
    <row r="708" spans="1:9" ht="32" customHeight="1">
      <c r="A708" s="19" t="s">
        <v>172427</v>
      </c>
      <c r="B708" s="20" t="s">
        <v>172428</v>
      </c>
      <c r="C708" s="22">
        <v>61</v>
      </c>
      <c r="D708" s="21" t="s">
        <v>170999</v>
      </c>
      <c r="E708" s="22">
        <v>27</v>
      </c>
      <c r="F708" s="21" t="s">
        <v>170405</v>
      </c>
      <c r="G708" s="22">
        <v>11</v>
      </c>
      <c r="H708" s="22">
        <v>102</v>
      </c>
      <c r="I708" s="21" t="s">
        <v>172429</v>
      </c>
    </row>
    <row r="709" spans="1:9" ht="32" customHeight="1">
      <c r="A709" s="19" t="s">
        <v>172430</v>
      </c>
      <c r="B709" s="20" t="s">
        <v>172431</v>
      </c>
      <c r="C709" s="22">
        <v>48</v>
      </c>
      <c r="D709" s="21" t="s">
        <v>172432</v>
      </c>
      <c r="E709" s="22">
        <v>110</v>
      </c>
      <c r="F709" s="21" t="s">
        <v>172433</v>
      </c>
      <c r="G709" s="22">
        <v>3</v>
      </c>
      <c r="H709" s="22">
        <v>164</v>
      </c>
      <c r="I709" s="21" t="s">
        <v>172434</v>
      </c>
    </row>
    <row r="710" spans="1:9" ht="32" customHeight="1">
      <c r="A710" s="19" t="s">
        <v>172435</v>
      </c>
      <c r="B710" s="20" t="s">
        <v>172436</v>
      </c>
      <c r="C710" s="22">
        <v>9</v>
      </c>
      <c r="D710" s="21" t="s">
        <v>172437</v>
      </c>
      <c r="E710" s="22">
        <v>110</v>
      </c>
      <c r="F710" s="21" t="s">
        <v>172438</v>
      </c>
      <c r="G710" s="22">
        <v>2</v>
      </c>
      <c r="H710" s="22">
        <v>124</v>
      </c>
      <c r="I710" s="21" t="s">
        <v>172439</v>
      </c>
    </row>
    <row r="711" spans="1:9" ht="32" customHeight="1">
      <c r="A711" s="19" t="s">
        <v>172440</v>
      </c>
      <c r="B711" s="20" t="s">
        <v>172441</v>
      </c>
      <c r="C711" s="22">
        <v>17</v>
      </c>
      <c r="D711" s="21" t="s">
        <v>172007</v>
      </c>
      <c r="E711" s="22">
        <v>6</v>
      </c>
      <c r="F711" s="21" t="s">
        <v>172442</v>
      </c>
      <c r="G711" s="22">
        <v>39</v>
      </c>
      <c r="H711" s="22">
        <v>65</v>
      </c>
      <c r="I711" s="21" t="s">
        <v>172443</v>
      </c>
    </row>
    <row r="712" spans="1:9" ht="32" customHeight="1">
      <c r="A712" s="19" t="s">
        <v>172444</v>
      </c>
      <c r="B712" s="20" t="s">
        <v>172445</v>
      </c>
      <c r="C712" s="22">
        <v>55</v>
      </c>
      <c r="D712" s="39">
        <v>40625</v>
      </c>
      <c r="E712" s="22">
        <v>39</v>
      </c>
      <c r="F712" s="21" t="s">
        <v>170910</v>
      </c>
      <c r="G712" s="22">
        <v>2</v>
      </c>
      <c r="H712" s="22">
        <v>99</v>
      </c>
      <c r="I712" s="21" t="s">
        <v>172446</v>
      </c>
    </row>
    <row r="713" spans="1:9" ht="32" customHeight="1">
      <c r="A713" s="19" t="s">
        <v>172447</v>
      </c>
      <c r="B713" s="20" t="s">
        <v>171935</v>
      </c>
      <c r="C713" s="22">
        <v>23</v>
      </c>
      <c r="D713" s="21" t="s">
        <v>172448</v>
      </c>
      <c r="E713" s="22">
        <v>41</v>
      </c>
      <c r="F713" s="21" t="s">
        <v>172449</v>
      </c>
      <c r="G713" s="22">
        <v>34</v>
      </c>
      <c r="H713" s="22">
        <v>101</v>
      </c>
      <c r="I713" s="21" t="s">
        <v>172450</v>
      </c>
    </row>
    <row r="714" spans="1:9" ht="32" customHeight="1">
      <c r="A714" s="19" t="s">
        <v>172451</v>
      </c>
      <c r="B714" s="20" t="s">
        <v>172452</v>
      </c>
      <c r="C714" s="22">
        <v>50</v>
      </c>
      <c r="D714" s="21" t="s">
        <v>170210</v>
      </c>
      <c r="E714" s="22">
        <v>3</v>
      </c>
      <c r="F714" s="21" t="s">
        <v>172453</v>
      </c>
      <c r="G714" s="22">
        <v>44</v>
      </c>
      <c r="H714" s="22">
        <v>100</v>
      </c>
      <c r="I714" s="21" t="s">
        <v>172454</v>
      </c>
    </row>
    <row r="715" spans="1:9" ht="32" customHeight="1">
      <c r="A715" s="19" t="s">
        <v>172455</v>
      </c>
      <c r="B715" s="20" t="s">
        <v>172456</v>
      </c>
      <c r="C715" s="22">
        <v>38</v>
      </c>
      <c r="D715" s="21" t="s">
        <v>172457</v>
      </c>
      <c r="E715" s="22">
        <v>3</v>
      </c>
      <c r="F715" s="21" t="s">
        <v>172458</v>
      </c>
      <c r="G715" s="22">
        <v>44</v>
      </c>
      <c r="H715" s="22">
        <v>88</v>
      </c>
      <c r="I715" s="21" t="s">
        <v>172459</v>
      </c>
    </row>
    <row r="716" spans="1:9" ht="32" customHeight="1">
      <c r="A716" s="19" t="s">
        <v>172460</v>
      </c>
      <c r="B716" s="20" t="s">
        <v>171219</v>
      </c>
      <c r="C716" s="22">
        <v>20</v>
      </c>
      <c r="D716" s="21" t="s">
        <v>170264</v>
      </c>
      <c r="E716" s="22">
        <v>70</v>
      </c>
      <c r="F716" s="21" t="s">
        <v>169658</v>
      </c>
      <c r="G716" s="22">
        <v>5</v>
      </c>
      <c r="H716" s="22">
        <v>98</v>
      </c>
      <c r="I716" s="21" t="s">
        <v>172461</v>
      </c>
    </row>
    <row r="717" spans="1:9" ht="32" customHeight="1">
      <c r="A717" s="19" t="s">
        <v>172462</v>
      </c>
      <c r="B717" s="40">
        <v>34375</v>
      </c>
      <c r="C717" s="22">
        <v>33</v>
      </c>
      <c r="D717" s="21" t="s">
        <v>172463</v>
      </c>
      <c r="E717" s="22">
        <v>29</v>
      </c>
      <c r="F717" s="21" t="s">
        <v>171067</v>
      </c>
      <c r="G717" s="22">
        <v>34</v>
      </c>
      <c r="H717" s="22">
        <v>99</v>
      </c>
      <c r="I717" s="21" t="s">
        <v>172464</v>
      </c>
    </row>
    <row r="718" spans="1:9" ht="32" customHeight="1">
      <c r="A718" s="19" t="s">
        <v>172465</v>
      </c>
      <c r="B718" s="20" t="s">
        <v>172466</v>
      </c>
      <c r="C718" s="22">
        <v>76</v>
      </c>
      <c r="D718" s="21" t="s">
        <v>172467</v>
      </c>
      <c r="E718" s="22">
        <v>14</v>
      </c>
      <c r="F718" s="21" t="s">
        <v>169972</v>
      </c>
      <c r="G718" s="22">
        <v>8</v>
      </c>
      <c r="H718" s="22">
        <v>101</v>
      </c>
      <c r="I718" s="21" t="s">
        <v>172468</v>
      </c>
    </row>
    <row r="719" spans="1:9" ht="32" customHeight="1">
      <c r="A719" s="19" t="s">
        <v>172469</v>
      </c>
      <c r="B719" s="20" t="s">
        <v>172470</v>
      </c>
      <c r="C719" s="22">
        <v>62</v>
      </c>
      <c r="D719" s="21" t="s">
        <v>170502</v>
      </c>
      <c r="E719" s="22">
        <v>4</v>
      </c>
      <c r="F719" s="21" t="s">
        <v>171058</v>
      </c>
      <c r="G719" s="22">
        <v>12</v>
      </c>
      <c r="H719" s="22">
        <v>81</v>
      </c>
      <c r="I719" s="21" t="s">
        <v>172471</v>
      </c>
    </row>
    <row r="720" spans="1:9" ht="32" customHeight="1">
      <c r="A720" s="19" t="s">
        <v>172472</v>
      </c>
      <c r="B720" s="20" t="s">
        <v>172473</v>
      </c>
      <c r="C720" s="22">
        <v>31</v>
      </c>
      <c r="D720" s="21" t="s">
        <v>170817</v>
      </c>
      <c r="E720" s="22">
        <v>56</v>
      </c>
      <c r="F720" s="21" t="s">
        <v>172474</v>
      </c>
      <c r="G720" s="22">
        <v>32</v>
      </c>
      <c r="H720" s="22">
        <v>122</v>
      </c>
      <c r="I720" s="21" t="s">
        <v>172475</v>
      </c>
    </row>
    <row r="721" spans="1:9" ht="32" customHeight="1">
      <c r="A721" s="19" t="s">
        <v>172476</v>
      </c>
      <c r="B721" s="24">
        <v>0</v>
      </c>
      <c r="C721" s="22">
        <v>0</v>
      </c>
      <c r="D721" s="22">
        <v>100</v>
      </c>
      <c r="E721" s="22">
        <v>154</v>
      </c>
      <c r="F721" s="22">
        <v>0</v>
      </c>
      <c r="G721" s="22">
        <v>0</v>
      </c>
      <c r="H721" s="22">
        <v>157</v>
      </c>
      <c r="I721" s="21" t="s">
        <v>172477</v>
      </c>
    </row>
    <row r="722" spans="1:9" ht="32" customHeight="1">
      <c r="A722" s="19" t="s">
        <v>172478</v>
      </c>
      <c r="B722" s="20" t="s">
        <v>172479</v>
      </c>
      <c r="C722" s="22">
        <v>42</v>
      </c>
      <c r="D722" s="21" t="s">
        <v>172480</v>
      </c>
      <c r="E722" s="22">
        <v>33</v>
      </c>
      <c r="F722" s="21" t="s">
        <v>171219</v>
      </c>
      <c r="G722" s="22">
        <v>20</v>
      </c>
      <c r="H722" s="22">
        <v>98</v>
      </c>
      <c r="I722" s="21" t="s">
        <v>172481</v>
      </c>
    </row>
    <row r="723" spans="1:9" ht="32" customHeight="1">
      <c r="A723" s="19" t="s">
        <v>172482</v>
      </c>
      <c r="B723" s="20" t="s">
        <v>172483</v>
      </c>
      <c r="C723" s="22">
        <v>47</v>
      </c>
      <c r="D723" s="21" t="s">
        <v>172484</v>
      </c>
      <c r="E723" s="22">
        <v>37</v>
      </c>
      <c r="F723" s="21" t="s">
        <v>172485</v>
      </c>
      <c r="G723" s="22">
        <v>79</v>
      </c>
      <c r="H723" s="22">
        <v>166</v>
      </c>
      <c r="I723" s="21" t="s">
        <v>172486</v>
      </c>
    </row>
    <row r="724" spans="1:9" ht="32" customHeight="1">
      <c r="A724" s="19" t="s">
        <v>172487</v>
      </c>
      <c r="B724" s="20" t="s">
        <v>172488</v>
      </c>
      <c r="C724" s="22">
        <v>119</v>
      </c>
      <c r="D724" s="21" t="s">
        <v>170250</v>
      </c>
      <c r="E724" s="22">
        <v>65</v>
      </c>
      <c r="F724" s="21" t="s">
        <v>172489</v>
      </c>
      <c r="G724" s="22">
        <v>11</v>
      </c>
      <c r="H724" s="22">
        <v>198</v>
      </c>
      <c r="I724" s="21" t="s">
        <v>172490</v>
      </c>
    </row>
    <row r="725" spans="1:9" ht="32" customHeight="1">
      <c r="A725" s="19" t="s">
        <v>172491</v>
      </c>
      <c r="B725" s="20" t="s">
        <v>172492</v>
      </c>
      <c r="C725" s="22">
        <v>70</v>
      </c>
      <c r="D725" s="21" t="s">
        <v>172493</v>
      </c>
      <c r="E725" s="22">
        <v>28</v>
      </c>
      <c r="F725" s="21" t="s">
        <v>170594</v>
      </c>
      <c r="G725" s="22">
        <v>5</v>
      </c>
      <c r="H725" s="22">
        <v>106</v>
      </c>
      <c r="I725" s="21" t="s">
        <v>172494</v>
      </c>
    </row>
    <row r="726" spans="1:9" ht="32" customHeight="1">
      <c r="A726" s="19" t="s">
        <v>172495</v>
      </c>
      <c r="B726" s="20" t="s">
        <v>172496</v>
      </c>
      <c r="C726" s="22">
        <v>3</v>
      </c>
      <c r="D726" s="21" t="s">
        <v>172497</v>
      </c>
      <c r="E726" s="22">
        <v>102</v>
      </c>
      <c r="F726" s="21" t="s">
        <v>172498</v>
      </c>
      <c r="G726" s="22">
        <v>4</v>
      </c>
      <c r="H726" s="22">
        <v>112</v>
      </c>
      <c r="I726" s="21" t="s">
        <v>172499</v>
      </c>
    </row>
    <row r="727" spans="1:9" ht="32" customHeight="1">
      <c r="A727" s="19" t="s">
        <v>172500</v>
      </c>
      <c r="B727" s="20" t="s">
        <v>172501</v>
      </c>
      <c r="C727" s="22">
        <v>4</v>
      </c>
      <c r="D727" s="21" t="s">
        <v>172502</v>
      </c>
      <c r="E727" s="22">
        <v>47</v>
      </c>
      <c r="F727" s="22">
        <v>0</v>
      </c>
      <c r="G727" s="22">
        <v>0</v>
      </c>
      <c r="H727" s="22">
        <v>54</v>
      </c>
      <c r="I727" s="21" t="s">
        <v>172503</v>
      </c>
    </row>
    <row r="728" spans="1:9" ht="32" customHeight="1">
      <c r="A728" s="19" t="s">
        <v>172504</v>
      </c>
      <c r="B728" s="24">
        <v>80</v>
      </c>
      <c r="C728" s="22">
        <v>48</v>
      </c>
      <c r="D728" s="21" t="s">
        <v>170561</v>
      </c>
      <c r="E728" s="22">
        <v>8</v>
      </c>
      <c r="F728" s="21" t="s">
        <v>170129</v>
      </c>
      <c r="G728" s="22">
        <v>4</v>
      </c>
      <c r="H728" s="22">
        <v>63</v>
      </c>
      <c r="I728" s="21" t="s">
        <v>172505</v>
      </c>
    </row>
    <row r="729" spans="1:9" ht="32" customHeight="1">
      <c r="A729" s="19" t="s">
        <v>172506</v>
      </c>
      <c r="B729" s="24">
        <v>26</v>
      </c>
      <c r="C729" s="22">
        <v>26</v>
      </c>
      <c r="D729" s="22">
        <v>71</v>
      </c>
      <c r="E729" s="22">
        <v>71</v>
      </c>
      <c r="F729" s="22">
        <v>3</v>
      </c>
      <c r="G729" s="22">
        <v>3</v>
      </c>
      <c r="H729" s="22">
        <v>103</v>
      </c>
      <c r="I729" s="21" t="s">
        <v>172507</v>
      </c>
    </row>
    <row r="730" spans="1:9" ht="32" customHeight="1">
      <c r="A730" s="19" t="s">
        <v>172508</v>
      </c>
      <c r="B730" s="20" t="s">
        <v>172509</v>
      </c>
      <c r="C730" s="22">
        <v>25</v>
      </c>
      <c r="D730" s="21" t="s">
        <v>172510</v>
      </c>
      <c r="E730" s="22">
        <v>136</v>
      </c>
      <c r="F730" s="21" t="s">
        <v>172511</v>
      </c>
      <c r="G730" s="22">
        <v>6</v>
      </c>
      <c r="H730" s="22">
        <v>170</v>
      </c>
      <c r="I730" s="21" t="s">
        <v>172512</v>
      </c>
    </row>
    <row r="731" spans="1:9" ht="32" customHeight="1">
      <c r="A731" s="19" t="s">
        <v>172513</v>
      </c>
      <c r="B731" s="20" t="s">
        <v>172514</v>
      </c>
      <c r="C731" s="22">
        <v>37</v>
      </c>
      <c r="D731" s="21" t="s">
        <v>172515</v>
      </c>
      <c r="E731" s="22">
        <v>95</v>
      </c>
      <c r="F731" s="22">
        <v>25</v>
      </c>
      <c r="G731" s="22">
        <v>44</v>
      </c>
      <c r="H731" s="22">
        <v>179</v>
      </c>
      <c r="I731" s="21" t="s">
        <v>172516</v>
      </c>
    </row>
    <row r="732" spans="1:9" ht="32" customHeight="1">
      <c r="A732" s="19" t="s">
        <v>172517</v>
      </c>
      <c r="B732" s="20" t="s">
        <v>172518</v>
      </c>
      <c r="C732" s="22">
        <v>83</v>
      </c>
      <c r="D732" s="21" t="s">
        <v>172519</v>
      </c>
      <c r="E732" s="22">
        <v>10</v>
      </c>
      <c r="F732" s="21" t="s">
        <v>170055</v>
      </c>
      <c r="G732" s="22">
        <v>18</v>
      </c>
      <c r="H732" s="22">
        <v>114</v>
      </c>
      <c r="I732" s="21" t="s">
        <v>172520</v>
      </c>
    </row>
    <row r="733" spans="1:9" ht="32" customHeight="1">
      <c r="A733" s="19" t="s">
        <v>172521</v>
      </c>
      <c r="B733" s="20" t="s">
        <v>170405</v>
      </c>
      <c r="C733" s="22">
        <v>21</v>
      </c>
      <c r="D733" s="21" t="s">
        <v>172522</v>
      </c>
      <c r="E733" s="22">
        <v>101</v>
      </c>
      <c r="F733" s="21" t="s">
        <v>172523</v>
      </c>
      <c r="G733" s="22">
        <v>67</v>
      </c>
      <c r="H733" s="22">
        <v>192</v>
      </c>
      <c r="I733" s="21" t="s">
        <v>172524</v>
      </c>
    </row>
    <row r="734" spans="1:9" ht="32" customHeight="1">
      <c r="A734" s="19" t="s">
        <v>172525</v>
      </c>
      <c r="B734" s="20" t="s">
        <v>172526</v>
      </c>
      <c r="C734" s="22">
        <v>34</v>
      </c>
      <c r="D734" s="21" t="s">
        <v>170680</v>
      </c>
      <c r="E734" s="22">
        <v>2</v>
      </c>
      <c r="F734" s="22">
        <v>40</v>
      </c>
      <c r="G734" s="22">
        <v>24</v>
      </c>
      <c r="H734" s="22">
        <v>63</v>
      </c>
      <c r="I734" s="21" t="s">
        <v>172527</v>
      </c>
    </row>
    <row r="735" spans="1:9" ht="32" customHeight="1">
      <c r="A735" s="19" t="s">
        <v>172528</v>
      </c>
      <c r="B735" s="20" t="s">
        <v>170710</v>
      </c>
      <c r="C735" s="22">
        <v>30</v>
      </c>
      <c r="D735" s="21" t="s">
        <v>170896</v>
      </c>
      <c r="E735" s="22">
        <v>8</v>
      </c>
      <c r="F735" s="21" t="s">
        <v>170710</v>
      </c>
      <c r="G735" s="22">
        <v>30</v>
      </c>
      <c r="H735" s="22">
        <v>71</v>
      </c>
      <c r="I735" s="21" t="s">
        <v>172529</v>
      </c>
    </row>
    <row r="736" spans="1:9" ht="32" customHeight="1">
      <c r="A736" s="19" t="s">
        <v>172530</v>
      </c>
      <c r="B736" s="20" t="s">
        <v>172531</v>
      </c>
      <c r="C736" s="22">
        <v>55</v>
      </c>
      <c r="D736" s="21" t="s">
        <v>172532</v>
      </c>
      <c r="E736" s="22">
        <v>39</v>
      </c>
      <c r="F736" s="21" t="s">
        <v>172533</v>
      </c>
      <c r="G736" s="22">
        <v>15</v>
      </c>
      <c r="H736" s="22">
        <v>112</v>
      </c>
      <c r="I736" s="21" t="s">
        <v>172534</v>
      </c>
    </row>
    <row r="737" spans="1:9" ht="32" customHeight="1">
      <c r="A737" s="19" t="s">
        <v>172535</v>
      </c>
      <c r="B737" s="20" t="s">
        <v>170906</v>
      </c>
      <c r="C737" s="22">
        <v>91</v>
      </c>
      <c r="D737" s="22">
        <v>0</v>
      </c>
      <c r="E737" s="22">
        <v>0</v>
      </c>
      <c r="F737" s="21" t="s">
        <v>169945</v>
      </c>
      <c r="G737" s="22">
        <v>7</v>
      </c>
      <c r="H737" s="22">
        <v>101</v>
      </c>
      <c r="I737" s="21" t="s">
        <v>172536</v>
      </c>
    </row>
    <row r="738" spans="1:9" ht="32" customHeight="1">
      <c r="A738" s="19" t="s">
        <v>172537</v>
      </c>
      <c r="B738" s="20" t="s">
        <v>172538</v>
      </c>
      <c r="C738" s="22">
        <v>125</v>
      </c>
      <c r="D738" s="22">
        <v>0</v>
      </c>
      <c r="E738" s="22">
        <v>0</v>
      </c>
      <c r="F738" s="21" t="s">
        <v>172539</v>
      </c>
      <c r="G738" s="22">
        <v>10</v>
      </c>
      <c r="H738" s="22">
        <v>138</v>
      </c>
      <c r="I738" s="21" t="s">
        <v>172540</v>
      </c>
    </row>
    <row r="739" spans="1:9" ht="32" customHeight="1">
      <c r="A739" s="19" t="s">
        <v>172541</v>
      </c>
      <c r="B739" s="20" t="s">
        <v>172542</v>
      </c>
      <c r="C739" s="22">
        <v>91</v>
      </c>
      <c r="D739" s="21" t="s">
        <v>172543</v>
      </c>
      <c r="E739" s="22">
        <v>66</v>
      </c>
      <c r="F739" s="21" t="s">
        <v>171970</v>
      </c>
      <c r="G739" s="22">
        <v>15</v>
      </c>
      <c r="H739" s="22">
        <v>175</v>
      </c>
      <c r="I739" s="21" t="s">
        <v>172544</v>
      </c>
    </row>
    <row r="740" spans="1:9" ht="32" customHeight="1">
      <c r="A740" s="19" t="s">
        <v>172545</v>
      </c>
      <c r="B740" s="20" t="s">
        <v>172546</v>
      </c>
      <c r="C740" s="22">
        <v>52</v>
      </c>
      <c r="D740" s="21" t="s">
        <v>170516</v>
      </c>
      <c r="E740" s="22">
        <v>21</v>
      </c>
      <c r="F740" s="21" t="s">
        <v>170516</v>
      </c>
      <c r="G740" s="22">
        <v>21</v>
      </c>
      <c r="H740" s="22">
        <v>97</v>
      </c>
      <c r="I740" s="21" t="s">
        <v>172547</v>
      </c>
    </row>
    <row r="741" spans="1:9" ht="32" customHeight="1">
      <c r="A741" s="19" t="s">
        <v>172548</v>
      </c>
      <c r="B741" s="20" t="s">
        <v>170172</v>
      </c>
      <c r="C741" s="22">
        <v>34</v>
      </c>
      <c r="D741" s="21" t="s">
        <v>172549</v>
      </c>
      <c r="E741" s="22">
        <v>55</v>
      </c>
      <c r="F741" s="21" t="s">
        <v>172550</v>
      </c>
      <c r="G741" s="22">
        <v>37</v>
      </c>
      <c r="H741" s="22">
        <v>129</v>
      </c>
      <c r="I741" s="21" t="s">
        <v>172551</v>
      </c>
    </row>
    <row r="742" spans="1:9" ht="32" customHeight="1">
      <c r="A742" s="19" t="s">
        <v>172552</v>
      </c>
      <c r="B742" s="20" t="s">
        <v>172553</v>
      </c>
      <c r="C742" s="22">
        <v>43</v>
      </c>
      <c r="D742" s="22">
        <v>0</v>
      </c>
      <c r="E742" s="22">
        <v>0</v>
      </c>
      <c r="F742" s="21" t="s">
        <v>172554</v>
      </c>
      <c r="G742" s="22">
        <v>36</v>
      </c>
      <c r="H742" s="22">
        <v>82</v>
      </c>
      <c r="I742" s="21" t="s">
        <v>172555</v>
      </c>
    </row>
    <row r="743" spans="1:9" ht="32" customHeight="1">
      <c r="A743" s="19" t="s">
        <v>172556</v>
      </c>
      <c r="B743" s="24">
        <v>74</v>
      </c>
      <c r="C743" s="22">
        <v>37</v>
      </c>
      <c r="D743" s="22">
        <v>0</v>
      </c>
      <c r="E743" s="22">
        <v>0</v>
      </c>
      <c r="F743" s="22">
        <v>26</v>
      </c>
      <c r="G743" s="22">
        <v>13</v>
      </c>
      <c r="H743" s="22">
        <v>53</v>
      </c>
      <c r="I743" s="21" t="s">
        <v>172557</v>
      </c>
    </row>
    <row r="744" spans="1:9" ht="32" customHeight="1">
      <c r="A744" s="19" t="s">
        <v>172558</v>
      </c>
      <c r="B744" s="24">
        <v>0</v>
      </c>
      <c r="C744" s="22">
        <v>0</v>
      </c>
      <c r="D744" s="22">
        <v>78</v>
      </c>
      <c r="E744" s="22">
        <v>39</v>
      </c>
      <c r="F744" s="22">
        <v>22</v>
      </c>
      <c r="G744" s="22">
        <v>11</v>
      </c>
      <c r="H744" s="22">
        <v>53</v>
      </c>
      <c r="I744" s="21" t="s">
        <v>172559</v>
      </c>
    </row>
    <row r="745" spans="1:9" ht="32" customHeight="1">
      <c r="A745" s="19" t="s">
        <v>172560</v>
      </c>
      <c r="B745" s="24">
        <v>0</v>
      </c>
      <c r="C745" s="22">
        <v>0</v>
      </c>
      <c r="D745" s="21" t="s">
        <v>172561</v>
      </c>
      <c r="E745" s="22">
        <v>97</v>
      </c>
      <c r="F745" s="21" t="s">
        <v>172562</v>
      </c>
      <c r="G745" s="22">
        <v>19</v>
      </c>
      <c r="H745" s="22">
        <v>119</v>
      </c>
      <c r="I745" s="21" t="s">
        <v>172563</v>
      </c>
    </row>
    <row r="746" spans="1:9" ht="32" customHeight="1">
      <c r="A746" s="19" t="s">
        <v>172564</v>
      </c>
      <c r="B746" s="24">
        <v>0</v>
      </c>
      <c r="C746" s="22">
        <v>0</v>
      </c>
      <c r="D746" s="21" t="s">
        <v>172565</v>
      </c>
      <c r="E746" s="22">
        <v>109</v>
      </c>
      <c r="F746" s="21" t="s">
        <v>172566</v>
      </c>
      <c r="G746" s="22">
        <v>21</v>
      </c>
      <c r="H746" s="22">
        <v>133</v>
      </c>
      <c r="I746" s="21" t="s">
        <v>172567</v>
      </c>
    </row>
    <row r="747" spans="1:9" ht="32" customHeight="1">
      <c r="A747" s="19" t="s">
        <v>172568</v>
      </c>
      <c r="B747" s="24">
        <v>0</v>
      </c>
      <c r="C747" s="22">
        <v>0</v>
      </c>
      <c r="D747" s="21" t="s">
        <v>171753</v>
      </c>
      <c r="E747" s="22">
        <v>60</v>
      </c>
      <c r="F747" s="21" t="s">
        <v>172569</v>
      </c>
      <c r="G747" s="22">
        <v>45</v>
      </c>
      <c r="H747" s="22">
        <v>108</v>
      </c>
      <c r="I747" s="21" t="s">
        <v>172570</v>
      </c>
    </row>
    <row r="748" spans="1:9" ht="32" customHeight="1">
      <c r="A748" s="19" t="s">
        <v>172571</v>
      </c>
      <c r="B748" s="20" t="s">
        <v>170134</v>
      </c>
      <c r="C748" s="22">
        <v>56</v>
      </c>
      <c r="D748" s="21" t="s">
        <v>172572</v>
      </c>
      <c r="E748" s="22">
        <v>13</v>
      </c>
      <c r="F748" s="21" t="s">
        <v>171814</v>
      </c>
      <c r="G748" s="22">
        <v>15</v>
      </c>
      <c r="H748" s="22">
        <v>87</v>
      </c>
      <c r="I748" s="21" t="s">
        <v>172573</v>
      </c>
    </row>
    <row r="749" spans="1:9" ht="32" customHeight="1">
      <c r="A749" s="19" t="s">
        <v>172574</v>
      </c>
      <c r="B749" s="20" t="s">
        <v>170129</v>
      </c>
      <c r="C749" s="22">
        <v>7</v>
      </c>
      <c r="D749" s="21" t="s">
        <v>172575</v>
      </c>
      <c r="E749" s="22">
        <v>76</v>
      </c>
      <c r="F749" s="21" t="s">
        <v>172576</v>
      </c>
      <c r="G749" s="22">
        <v>22</v>
      </c>
      <c r="H749" s="22">
        <v>108</v>
      </c>
      <c r="I749" s="21" t="s">
        <v>172577</v>
      </c>
    </row>
    <row r="750" spans="1:9" ht="32" customHeight="1">
      <c r="A750" s="19" t="s">
        <v>172578</v>
      </c>
      <c r="B750" s="24">
        <v>0</v>
      </c>
      <c r="C750" s="22">
        <v>0</v>
      </c>
      <c r="D750" s="21" t="s">
        <v>172579</v>
      </c>
      <c r="E750" s="22">
        <v>44</v>
      </c>
      <c r="F750" s="21" t="s">
        <v>172580</v>
      </c>
      <c r="G750" s="22">
        <v>46</v>
      </c>
      <c r="H750" s="22">
        <v>93</v>
      </c>
      <c r="I750" s="21" t="s">
        <v>172581</v>
      </c>
    </row>
    <row r="751" spans="1:9" ht="32" customHeight="1">
      <c r="A751" s="19" t="s">
        <v>172582</v>
      </c>
      <c r="B751" s="20" t="s">
        <v>172583</v>
      </c>
      <c r="C751" s="22">
        <v>55</v>
      </c>
      <c r="D751" s="21" t="s">
        <v>169743</v>
      </c>
      <c r="E751" s="22">
        <v>60</v>
      </c>
      <c r="F751" s="21" t="s">
        <v>172584</v>
      </c>
      <c r="G751" s="22">
        <v>41</v>
      </c>
      <c r="H751" s="22">
        <v>159</v>
      </c>
      <c r="I751" s="21" t="s">
        <v>172585</v>
      </c>
    </row>
    <row r="752" spans="1:9" ht="32" customHeight="1">
      <c r="A752" s="19" t="s">
        <v>172586</v>
      </c>
      <c r="B752" s="20" t="s">
        <v>170910</v>
      </c>
      <c r="C752" s="22">
        <v>2</v>
      </c>
      <c r="D752" s="21" t="s">
        <v>172587</v>
      </c>
      <c r="E752" s="22">
        <v>90</v>
      </c>
      <c r="F752" s="21" t="s">
        <v>169700</v>
      </c>
      <c r="G752" s="22">
        <v>4</v>
      </c>
      <c r="H752" s="22">
        <v>99</v>
      </c>
      <c r="I752" s="21" t="s">
        <v>172588</v>
      </c>
    </row>
    <row r="753" spans="1:9" ht="32" customHeight="1">
      <c r="A753" s="19" t="s">
        <v>172589</v>
      </c>
      <c r="B753" s="24">
        <v>0</v>
      </c>
      <c r="C753" s="22">
        <v>0</v>
      </c>
      <c r="D753" s="22">
        <v>100</v>
      </c>
      <c r="E753" s="22">
        <v>121</v>
      </c>
      <c r="F753" s="22">
        <v>0</v>
      </c>
      <c r="G753" s="22">
        <v>0</v>
      </c>
      <c r="H753" s="22">
        <v>124</v>
      </c>
      <c r="I753" s="21" t="s">
        <v>172590</v>
      </c>
    </row>
    <row r="754" spans="1:9" ht="44" customHeight="1">
      <c r="A754" s="19" t="s">
        <v>172591</v>
      </c>
      <c r="B754" s="20" t="s">
        <v>172584</v>
      </c>
      <c r="C754" s="22">
        <v>41</v>
      </c>
      <c r="D754" s="21" t="s">
        <v>172592</v>
      </c>
      <c r="E754" s="22">
        <v>79</v>
      </c>
      <c r="F754" s="21" t="s">
        <v>170064</v>
      </c>
      <c r="G754" s="22">
        <v>36</v>
      </c>
      <c r="H754" s="22">
        <v>159</v>
      </c>
      <c r="I754" s="21" t="s">
        <v>172593</v>
      </c>
    </row>
    <row r="755" spans="1:9" ht="32" customHeight="1">
      <c r="A755" s="19" t="s">
        <v>172594</v>
      </c>
      <c r="B755" s="20" t="s">
        <v>169874</v>
      </c>
      <c r="C755" s="22">
        <v>56</v>
      </c>
      <c r="D755" s="21" t="s">
        <v>172595</v>
      </c>
      <c r="E755" s="22">
        <v>47</v>
      </c>
      <c r="F755" s="21" t="s">
        <v>172596</v>
      </c>
      <c r="G755" s="22">
        <v>21</v>
      </c>
      <c r="H755" s="22">
        <v>127</v>
      </c>
      <c r="I755" s="21" t="s">
        <v>172597</v>
      </c>
    </row>
    <row r="756" spans="1:9" ht="32" customHeight="1">
      <c r="A756" s="19" t="s">
        <v>172598</v>
      </c>
      <c r="B756" s="20" t="s">
        <v>170064</v>
      </c>
      <c r="C756" s="22">
        <v>36</v>
      </c>
      <c r="D756" s="22">
        <v>50</v>
      </c>
      <c r="E756" s="22">
        <v>78</v>
      </c>
      <c r="F756" s="21" t="s">
        <v>172599</v>
      </c>
      <c r="G756" s="22">
        <v>42</v>
      </c>
      <c r="H756" s="22">
        <v>159</v>
      </c>
      <c r="I756" s="21" t="s">
        <v>172600</v>
      </c>
    </row>
    <row r="757" spans="1:9" ht="32" customHeight="1">
      <c r="A757" s="19" t="s">
        <v>172601</v>
      </c>
      <c r="B757" s="24">
        <v>0</v>
      </c>
      <c r="C757" s="22">
        <v>0</v>
      </c>
      <c r="D757" s="21" t="s">
        <v>172602</v>
      </c>
      <c r="E757" s="22">
        <v>74</v>
      </c>
      <c r="F757" s="21" t="s">
        <v>172603</v>
      </c>
      <c r="G757" s="22">
        <v>10</v>
      </c>
      <c r="H757" s="22">
        <v>87</v>
      </c>
      <c r="I757" s="21" t="s">
        <v>172604</v>
      </c>
    </row>
    <row r="758" spans="1:9" ht="32" customHeight="1">
      <c r="A758" s="19" t="s">
        <v>172605</v>
      </c>
      <c r="B758" s="20" t="s">
        <v>172606</v>
      </c>
      <c r="C758" s="22">
        <v>51</v>
      </c>
      <c r="D758" s="21" t="s">
        <v>172607</v>
      </c>
      <c r="E758" s="22">
        <v>50</v>
      </c>
      <c r="F758" s="21" t="s">
        <v>172608</v>
      </c>
      <c r="G758" s="22">
        <v>13</v>
      </c>
      <c r="H758" s="22">
        <v>117</v>
      </c>
      <c r="I758" s="21" t="s">
        <v>172609</v>
      </c>
    </row>
    <row r="759" spans="1:9" ht="32" customHeight="1">
      <c r="A759" s="19" t="s">
        <v>172610</v>
      </c>
      <c r="B759" s="20" t="s">
        <v>172611</v>
      </c>
      <c r="C759" s="22">
        <v>94</v>
      </c>
      <c r="D759" s="21" t="s">
        <v>170064</v>
      </c>
      <c r="E759" s="22">
        <v>30</v>
      </c>
      <c r="F759" s="21" t="s">
        <v>172612</v>
      </c>
      <c r="G759" s="22">
        <v>6</v>
      </c>
      <c r="H759" s="22">
        <v>133</v>
      </c>
      <c r="I759" s="21" t="s">
        <v>172613</v>
      </c>
    </row>
    <row r="760" spans="1:9" ht="32" customHeight="1">
      <c r="A760" s="19" t="s">
        <v>172614</v>
      </c>
      <c r="B760" s="20" t="s">
        <v>172615</v>
      </c>
      <c r="C760" s="22">
        <v>75</v>
      </c>
      <c r="D760" s="21" t="s">
        <v>172616</v>
      </c>
      <c r="E760" s="22">
        <v>64</v>
      </c>
      <c r="F760" s="22">
        <v>0</v>
      </c>
      <c r="G760" s="22">
        <v>0</v>
      </c>
      <c r="H760" s="22">
        <v>142</v>
      </c>
      <c r="I760" s="21" t="s">
        <v>172617</v>
      </c>
    </row>
    <row r="761" spans="1:9" ht="32" customHeight="1">
      <c r="A761" s="19" t="s">
        <v>172618</v>
      </c>
      <c r="B761" s="20" t="s">
        <v>172619</v>
      </c>
      <c r="C761" s="22">
        <v>24</v>
      </c>
      <c r="D761" s="22">
        <v>0</v>
      </c>
      <c r="E761" s="22">
        <v>0</v>
      </c>
      <c r="F761" s="21" t="s">
        <v>172620</v>
      </c>
      <c r="G761" s="22">
        <v>23</v>
      </c>
      <c r="H761" s="22">
        <v>50</v>
      </c>
      <c r="I761" s="21" t="s">
        <v>172621</v>
      </c>
    </row>
    <row r="762" spans="1:9" ht="32" customHeight="1">
      <c r="A762" s="19" t="s">
        <v>172622</v>
      </c>
      <c r="B762" s="20" t="s">
        <v>172623</v>
      </c>
      <c r="C762" s="22">
        <v>23</v>
      </c>
      <c r="D762" s="21" t="s">
        <v>171108</v>
      </c>
      <c r="E762" s="22">
        <v>44</v>
      </c>
      <c r="F762" s="21" t="s">
        <v>172624</v>
      </c>
      <c r="G762" s="22">
        <v>13</v>
      </c>
      <c r="H762" s="22">
        <v>83</v>
      </c>
      <c r="I762" s="21" t="s">
        <v>172625</v>
      </c>
    </row>
    <row r="763" spans="1:9" ht="32" customHeight="1">
      <c r="A763" s="19" t="s">
        <v>172626</v>
      </c>
      <c r="B763" s="20" t="s">
        <v>170250</v>
      </c>
      <c r="C763" s="22">
        <v>61</v>
      </c>
      <c r="D763" s="21" t="s">
        <v>172627</v>
      </c>
      <c r="E763" s="22">
        <v>108</v>
      </c>
      <c r="F763" s="21" t="s">
        <v>172628</v>
      </c>
      <c r="G763" s="22">
        <v>14</v>
      </c>
      <c r="H763" s="22">
        <v>186</v>
      </c>
      <c r="I763" s="21" t="s">
        <v>172629</v>
      </c>
    </row>
    <row r="764" spans="1:9" ht="32" customHeight="1">
      <c r="A764" s="19" t="s">
        <v>172630</v>
      </c>
      <c r="B764" s="20" t="s">
        <v>172631</v>
      </c>
      <c r="C764" s="22">
        <v>48</v>
      </c>
      <c r="D764" s="21" t="s">
        <v>172632</v>
      </c>
      <c r="E764" s="22">
        <v>16</v>
      </c>
      <c r="F764" s="21" t="s">
        <v>172633</v>
      </c>
      <c r="G764" s="22">
        <v>77</v>
      </c>
      <c r="H764" s="22">
        <v>144</v>
      </c>
      <c r="I764" s="21" t="s">
        <v>172634</v>
      </c>
    </row>
    <row r="765" spans="1:9" ht="32" customHeight="1">
      <c r="A765" s="19" t="s">
        <v>172635</v>
      </c>
      <c r="B765" s="20" t="s">
        <v>14613</v>
      </c>
      <c r="C765" s="22">
        <v>39</v>
      </c>
      <c r="D765" s="21" t="s">
        <v>172636</v>
      </c>
      <c r="E765" s="22">
        <v>21</v>
      </c>
      <c r="F765" s="21" t="s">
        <v>172637</v>
      </c>
      <c r="G765" s="22">
        <v>44</v>
      </c>
      <c r="H765" s="22">
        <v>107</v>
      </c>
      <c r="I765" s="21" t="s">
        <v>172638</v>
      </c>
    </row>
    <row r="766" spans="1:9" ht="32" customHeight="1">
      <c r="A766" s="19" t="s">
        <v>172639</v>
      </c>
      <c r="B766" s="20" t="s">
        <v>14588</v>
      </c>
      <c r="C766" s="22">
        <v>13</v>
      </c>
      <c r="D766" s="21" t="s">
        <v>172640</v>
      </c>
      <c r="E766" s="22">
        <v>89</v>
      </c>
      <c r="F766" s="21" t="s">
        <v>171060</v>
      </c>
      <c r="G766" s="22">
        <v>2</v>
      </c>
      <c r="H766" s="22">
        <v>107</v>
      </c>
      <c r="I766" s="21" t="s">
        <v>172641</v>
      </c>
    </row>
    <row r="767" spans="1:9" ht="32" customHeight="1">
      <c r="A767" s="19" t="s">
        <v>172642</v>
      </c>
      <c r="B767" s="20" t="s">
        <v>172643</v>
      </c>
      <c r="C767" s="22">
        <v>13</v>
      </c>
      <c r="D767" s="21" t="s">
        <v>172644</v>
      </c>
      <c r="E767" s="22">
        <v>74</v>
      </c>
      <c r="F767" s="21" t="s">
        <v>171990</v>
      </c>
      <c r="G767" s="22">
        <v>2</v>
      </c>
      <c r="H767" s="22">
        <v>92</v>
      </c>
      <c r="I767" s="21" t="s">
        <v>172645</v>
      </c>
    </row>
    <row r="768" spans="1:9" ht="32" customHeight="1">
      <c r="A768" s="19" t="s">
        <v>172646</v>
      </c>
      <c r="B768" s="20" t="s">
        <v>171698</v>
      </c>
      <c r="C768" s="22">
        <v>29</v>
      </c>
      <c r="D768" s="22">
        <v>0</v>
      </c>
      <c r="E768" s="22">
        <v>0</v>
      </c>
      <c r="F768" s="21" t="s">
        <v>172647</v>
      </c>
      <c r="G768" s="22">
        <v>125</v>
      </c>
      <c r="H768" s="22">
        <v>157</v>
      </c>
      <c r="I768" s="21" t="s">
        <v>172648</v>
      </c>
    </row>
    <row r="769" spans="1:9" ht="44" customHeight="1">
      <c r="A769" s="19" t="s">
        <v>172649</v>
      </c>
      <c r="B769" s="20" t="s">
        <v>172650</v>
      </c>
      <c r="C769" s="22">
        <v>102</v>
      </c>
      <c r="D769" s="21" t="s">
        <v>172651</v>
      </c>
      <c r="E769" s="22">
        <v>90</v>
      </c>
      <c r="F769" s="21" t="s">
        <v>170208</v>
      </c>
      <c r="G769" s="22">
        <v>2</v>
      </c>
      <c r="H769" s="22">
        <v>197</v>
      </c>
      <c r="I769" s="21" t="s">
        <v>172652</v>
      </c>
    </row>
    <row r="770" spans="1:9" ht="44" customHeight="1">
      <c r="A770" s="19" t="s">
        <v>172653</v>
      </c>
      <c r="B770" s="20" t="s">
        <v>172650</v>
      </c>
      <c r="C770" s="22">
        <v>102</v>
      </c>
      <c r="D770" s="21" t="s">
        <v>172651</v>
      </c>
      <c r="E770" s="22">
        <v>90</v>
      </c>
      <c r="F770" s="21" t="s">
        <v>170208</v>
      </c>
      <c r="G770" s="22">
        <v>2</v>
      </c>
      <c r="H770" s="22">
        <v>197</v>
      </c>
      <c r="I770" s="21" t="s">
        <v>172654</v>
      </c>
    </row>
    <row r="771" spans="1:9" ht="32" customHeight="1">
      <c r="A771" s="19" t="s">
        <v>172655</v>
      </c>
      <c r="B771" s="20" t="s">
        <v>172656</v>
      </c>
      <c r="C771" s="22">
        <v>29</v>
      </c>
      <c r="D771" s="21" t="s">
        <v>172657</v>
      </c>
      <c r="E771" s="22">
        <v>41</v>
      </c>
      <c r="F771" s="21" t="s">
        <v>172658</v>
      </c>
      <c r="G771" s="22">
        <v>13</v>
      </c>
      <c r="H771" s="22">
        <v>86</v>
      </c>
      <c r="I771" s="21" t="s">
        <v>172659</v>
      </c>
    </row>
    <row r="772" spans="1:9" ht="32" customHeight="1">
      <c r="A772" s="19" t="s">
        <v>172660</v>
      </c>
      <c r="B772" s="20" t="s">
        <v>170001</v>
      </c>
      <c r="C772" s="22">
        <v>29</v>
      </c>
      <c r="D772" s="21" t="s">
        <v>172661</v>
      </c>
      <c r="E772" s="22">
        <v>37</v>
      </c>
      <c r="F772" s="21" t="s">
        <v>172662</v>
      </c>
      <c r="G772" s="22">
        <v>13</v>
      </c>
      <c r="H772" s="22">
        <v>82</v>
      </c>
      <c r="I772" s="21" t="s">
        <v>172663</v>
      </c>
    </row>
    <row r="773" spans="1:9" ht="32" customHeight="1">
      <c r="A773" s="19" t="s">
        <v>172664</v>
      </c>
      <c r="B773" s="20" t="s">
        <v>172665</v>
      </c>
      <c r="C773" s="22">
        <v>52</v>
      </c>
      <c r="D773" s="21" t="s">
        <v>170710</v>
      </c>
      <c r="E773" s="22">
        <v>60</v>
      </c>
      <c r="F773" s="21" t="s">
        <v>169811</v>
      </c>
      <c r="G773" s="22">
        <v>24</v>
      </c>
      <c r="H773" s="22">
        <v>139</v>
      </c>
      <c r="I773" s="21" t="s">
        <v>172666</v>
      </c>
    </row>
    <row r="774" spans="1:9" ht="32" customHeight="1">
      <c r="A774" s="19" t="s">
        <v>172667</v>
      </c>
      <c r="B774" s="24">
        <v>0</v>
      </c>
      <c r="C774" s="22">
        <v>0</v>
      </c>
      <c r="D774" s="21" t="s">
        <v>172668</v>
      </c>
      <c r="E774" s="22">
        <v>70</v>
      </c>
      <c r="F774" s="21" t="s">
        <v>170297</v>
      </c>
      <c r="G774" s="22">
        <v>24</v>
      </c>
      <c r="H774" s="22">
        <v>97</v>
      </c>
      <c r="I774" s="21" t="s">
        <v>172669</v>
      </c>
    </row>
    <row r="775" spans="1:9" ht="32" customHeight="1">
      <c r="A775" s="19" t="s">
        <v>172670</v>
      </c>
      <c r="B775" s="20" t="s">
        <v>172671</v>
      </c>
      <c r="C775" s="22">
        <v>54</v>
      </c>
      <c r="D775" s="21" t="s">
        <v>171814</v>
      </c>
      <c r="E775" s="22">
        <v>15</v>
      </c>
      <c r="F775" s="21" t="s">
        <v>171814</v>
      </c>
      <c r="G775" s="22">
        <v>15</v>
      </c>
      <c r="H775" s="22">
        <v>87</v>
      </c>
      <c r="I775" s="21" t="s">
        <v>172672</v>
      </c>
    </row>
    <row r="776" spans="1:9" ht="32" customHeight="1">
      <c r="A776" s="19" t="s">
        <v>172673</v>
      </c>
      <c r="B776" s="24">
        <v>50</v>
      </c>
      <c r="C776" s="22">
        <v>41</v>
      </c>
      <c r="D776" s="21" t="s">
        <v>170928</v>
      </c>
      <c r="E776" s="22">
        <v>4</v>
      </c>
      <c r="F776" s="21" t="s">
        <v>172674</v>
      </c>
      <c r="G776" s="22">
        <v>37</v>
      </c>
      <c r="H776" s="22">
        <v>85</v>
      </c>
      <c r="I776" s="21" t="s">
        <v>172675</v>
      </c>
    </row>
    <row r="777" spans="1:9" ht="32" customHeight="1">
      <c r="A777" s="19" t="s">
        <v>172676</v>
      </c>
      <c r="B777" s="20" t="s">
        <v>172677</v>
      </c>
      <c r="C777" s="22">
        <v>33</v>
      </c>
      <c r="D777" s="21" t="s">
        <v>171527</v>
      </c>
      <c r="E777" s="22">
        <v>68</v>
      </c>
      <c r="F777" s="21" t="s">
        <v>172678</v>
      </c>
      <c r="G777" s="22">
        <v>11</v>
      </c>
      <c r="H777" s="22">
        <v>115</v>
      </c>
      <c r="I777" s="21" t="s">
        <v>172679</v>
      </c>
    </row>
    <row r="778" spans="1:9" ht="32" customHeight="1">
      <c r="A778" s="19" t="s">
        <v>172680</v>
      </c>
      <c r="B778" s="20" t="s">
        <v>172681</v>
      </c>
      <c r="C778" s="22">
        <v>28</v>
      </c>
      <c r="D778" s="21" t="s">
        <v>172682</v>
      </c>
      <c r="E778" s="22">
        <v>87</v>
      </c>
      <c r="F778" s="21" t="s">
        <v>172683</v>
      </c>
      <c r="G778" s="22">
        <v>36</v>
      </c>
      <c r="H778" s="22">
        <v>154</v>
      </c>
      <c r="I778" s="21" t="s">
        <v>172684</v>
      </c>
    </row>
    <row r="779" spans="1:9" ht="32" customHeight="1">
      <c r="A779" s="19" t="s">
        <v>172685</v>
      </c>
      <c r="B779" s="20" t="s">
        <v>172686</v>
      </c>
      <c r="C779" s="22">
        <v>71</v>
      </c>
      <c r="D779" s="21" t="s">
        <v>172687</v>
      </c>
      <c r="E779" s="22">
        <v>30</v>
      </c>
      <c r="F779" s="21" t="s">
        <v>172318</v>
      </c>
      <c r="G779" s="22">
        <v>20</v>
      </c>
      <c r="H779" s="22">
        <v>124</v>
      </c>
      <c r="I779" s="21" t="s">
        <v>172688</v>
      </c>
    </row>
    <row r="780" spans="1:9" ht="32" customHeight="1">
      <c r="A780" s="19" t="s">
        <v>172689</v>
      </c>
      <c r="B780" s="20" t="s">
        <v>169700</v>
      </c>
      <c r="C780" s="22">
        <v>7</v>
      </c>
      <c r="D780" s="21" t="s">
        <v>172690</v>
      </c>
      <c r="E780" s="22">
        <v>158</v>
      </c>
      <c r="F780" s="21" t="s">
        <v>172691</v>
      </c>
      <c r="G780" s="22">
        <v>3</v>
      </c>
      <c r="H780" s="22">
        <v>171</v>
      </c>
      <c r="I780" s="21" t="s">
        <v>172692</v>
      </c>
    </row>
    <row r="781" spans="1:9" ht="32" customHeight="1">
      <c r="A781" s="19" t="s">
        <v>172693</v>
      </c>
      <c r="B781" s="20" t="s">
        <v>172694</v>
      </c>
      <c r="C781" s="22">
        <v>43</v>
      </c>
      <c r="D781" s="21" t="s">
        <v>170623</v>
      </c>
      <c r="E781" s="22">
        <v>15</v>
      </c>
      <c r="F781" s="21" t="s">
        <v>172695</v>
      </c>
      <c r="G781" s="22">
        <v>10</v>
      </c>
      <c r="H781" s="22">
        <v>71</v>
      </c>
      <c r="I781" s="21" t="s">
        <v>172696</v>
      </c>
    </row>
    <row r="782" spans="1:9" ht="44" customHeight="1">
      <c r="A782" s="19" t="s">
        <v>172697</v>
      </c>
      <c r="B782" s="24">
        <v>0</v>
      </c>
      <c r="C782" s="22">
        <v>0</v>
      </c>
      <c r="D782" s="22">
        <v>100</v>
      </c>
      <c r="E782" s="22">
        <v>73</v>
      </c>
      <c r="F782" s="22">
        <v>0</v>
      </c>
      <c r="G782" s="22">
        <v>0</v>
      </c>
      <c r="H782" s="22">
        <v>76</v>
      </c>
      <c r="I782" s="21" t="s">
        <v>172698</v>
      </c>
    </row>
    <row r="783" spans="1:9" ht="32" customHeight="1">
      <c r="A783" s="19" t="s">
        <v>172699</v>
      </c>
      <c r="B783" s="20" t="s">
        <v>172700</v>
      </c>
      <c r="C783" s="22">
        <v>19</v>
      </c>
      <c r="D783" s="21" t="s">
        <v>172701</v>
      </c>
      <c r="E783" s="22">
        <v>77</v>
      </c>
      <c r="F783" s="21" t="s">
        <v>169743</v>
      </c>
      <c r="G783" s="22">
        <v>60</v>
      </c>
      <c r="H783" s="22">
        <v>159</v>
      </c>
      <c r="I783" s="21" t="s">
        <v>172702</v>
      </c>
    </row>
    <row r="784" spans="1:9" ht="44" customHeight="1">
      <c r="A784" s="19" t="s">
        <v>172703</v>
      </c>
      <c r="B784" s="20" t="s">
        <v>172704</v>
      </c>
      <c r="C784" s="22">
        <v>38</v>
      </c>
      <c r="D784" s="21" t="s">
        <v>172705</v>
      </c>
      <c r="E784" s="22">
        <v>80</v>
      </c>
      <c r="F784" s="21" t="s">
        <v>172706</v>
      </c>
      <c r="G784" s="22">
        <v>18</v>
      </c>
      <c r="H784" s="22">
        <v>139</v>
      </c>
      <c r="I784" s="21" t="s">
        <v>172707</v>
      </c>
    </row>
    <row r="785" spans="1:9" ht="32" customHeight="1">
      <c r="A785" s="19" t="s">
        <v>172708</v>
      </c>
      <c r="B785" s="20" t="s">
        <v>171285</v>
      </c>
      <c r="C785" s="22">
        <v>33</v>
      </c>
      <c r="D785" s="21" t="s">
        <v>172709</v>
      </c>
      <c r="E785" s="22">
        <v>16</v>
      </c>
      <c r="F785" s="21" t="s">
        <v>171124</v>
      </c>
      <c r="G785" s="22">
        <v>20</v>
      </c>
      <c r="H785" s="22">
        <v>72</v>
      </c>
      <c r="I785" s="21" t="s">
        <v>172710</v>
      </c>
    </row>
    <row r="786" spans="1:9" ht="32" customHeight="1">
      <c r="A786" s="19" t="s">
        <v>172711</v>
      </c>
      <c r="B786" s="20" t="s">
        <v>172712</v>
      </c>
      <c r="C786" s="22">
        <v>29</v>
      </c>
      <c r="D786" s="21" t="s">
        <v>172713</v>
      </c>
      <c r="E786" s="22">
        <v>65</v>
      </c>
      <c r="F786" s="21" t="s">
        <v>172714</v>
      </c>
      <c r="G786" s="22">
        <v>63</v>
      </c>
      <c r="H786" s="22">
        <v>160</v>
      </c>
      <c r="I786" s="21" t="s">
        <v>172715</v>
      </c>
    </row>
    <row r="787" spans="1:9" ht="32" customHeight="1">
      <c r="A787" s="19" t="s">
        <v>172716</v>
      </c>
      <c r="B787" s="20" t="s">
        <v>171042</v>
      </c>
      <c r="C787" s="22">
        <v>31</v>
      </c>
      <c r="D787" s="21" t="s">
        <v>170259</v>
      </c>
      <c r="E787" s="22">
        <v>24</v>
      </c>
      <c r="F787" s="21" t="s">
        <v>172717</v>
      </c>
      <c r="G787" s="22">
        <v>52</v>
      </c>
      <c r="H787" s="22">
        <v>110</v>
      </c>
      <c r="I787" s="21" t="s">
        <v>172718</v>
      </c>
    </row>
    <row r="788" spans="1:9" ht="32" customHeight="1">
      <c r="A788" s="19" t="s">
        <v>172719</v>
      </c>
      <c r="B788" s="20" t="s">
        <v>172720</v>
      </c>
      <c r="C788" s="22">
        <v>44</v>
      </c>
      <c r="D788" s="21" t="s">
        <v>172721</v>
      </c>
      <c r="E788" s="22">
        <v>76</v>
      </c>
      <c r="F788" s="21" t="s">
        <v>170405</v>
      </c>
      <c r="G788" s="22">
        <v>15</v>
      </c>
      <c r="H788" s="22">
        <v>138</v>
      </c>
      <c r="I788" s="21" t="s">
        <v>172722</v>
      </c>
    </row>
    <row r="789" spans="1:9" ht="32" customHeight="1">
      <c r="A789" s="19" t="s">
        <v>172723</v>
      </c>
      <c r="B789" s="20" t="s">
        <v>170278</v>
      </c>
      <c r="C789" s="22">
        <v>4</v>
      </c>
      <c r="D789" s="21" t="s">
        <v>172724</v>
      </c>
      <c r="E789" s="22">
        <v>250</v>
      </c>
      <c r="F789" s="21" t="s">
        <v>172725</v>
      </c>
      <c r="G789" s="22">
        <v>6</v>
      </c>
      <c r="H789" s="22">
        <v>263</v>
      </c>
      <c r="I789" s="21" t="s">
        <v>172726</v>
      </c>
    </row>
    <row r="790" spans="1:9" ht="32" customHeight="1">
      <c r="A790" s="19" t="s">
        <v>172727</v>
      </c>
      <c r="B790" s="20" t="s">
        <v>172728</v>
      </c>
      <c r="C790" s="22">
        <v>74</v>
      </c>
      <c r="D790" s="21" t="s">
        <v>172729</v>
      </c>
      <c r="E790" s="22">
        <v>40</v>
      </c>
      <c r="F790" s="21" t="s">
        <v>170006</v>
      </c>
      <c r="G790" s="22">
        <v>39</v>
      </c>
      <c r="H790" s="22">
        <v>156</v>
      </c>
      <c r="I790" s="21" t="s">
        <v>172730</v>
      </c>
    </row>
    <row r="791" spans="1:9" ht="32" customHeight="1">
      <c r="A791" s="19" t="s">
        <v>172731</v>
      </c>
      <c r="B791" s="20" t="s">
        <v>172732</v>
      </c>
      <c r="C791" s="22">
        <v>10</v>
      </c>
      <c r="D791" s="21" t="s">
        <v>172733</v>
      </c>
      <c r="E791" s="22">
        <v>58</v>
      </c>
      <c r="F791" s="21" t="s">
        <v>172734</v>
      </c>
      <c r="G791" s="22">
        <v>5</v>
      </c>
      <c r="H791" s="22">
        <v>76</v>
      </c>
      <c r="I791" s="21" t="s">
        <v>172735</v>
      </c>
    </row>
    <row r="792" spans="1:9" ht="32" customHeight="1">
      <c r="A792" s="19" t="s">
        <v>172736</v>
      </c>
      <c r="B792" s="20" t="s">
        <v>170491</v>
      </c>
      <c r="C792" s="22">
        <v>14</v>
      </c>
      <c r="D792" s="21" t="s">
        <v>170999</v>
      </c>
      <c r="E792" s="22">
        <v>30</v>
      </c>
      <c r="F792" s="22">
        <v>60</v>
      </c>
      <c r="G792" s="22">
        <v>66</v>
      </c>
      <c r="H792" s="22">
        <v>113</v>
      </c>
      <c r="I792" s="21" t="s">
        <v>172737</v>
      </c>
    </row>
    <row r="793" spans="1:9" ht="32" customHeight="1">
      <c r="A793" s="19" t="s">
        <v>172738</v>
      </c>
      <c r="B793" s="20" t="s">
        <v>172739</v>
      </c>
      <c r="C793" s="22">
        <v>74</v>
      </c>
      <c r="D793" s="21" t="s">
        <v>169991</v>
      </c>
      <c r="E793" s="22">
        <v>3</v>
      </c>
      <c r="F793" s="21" t="s">
        <v>169786</v>
      </c>
      <c r="G793" s="22">
        <v>22</v>
      </c>
      <c r="H793" s="22">
        <v>102</v>
      </c>
      <c r="I793" s="21" t="s">
        <v>172740</v>
      </c>
    </row>
    <row r="794" spans="1:9" ht="32" customHeight="1">
      <c r="A794" s="19" t="s">
        <v>172741</v>
      </c>
      <c r="B794" s="20" t="s">
        <v>170065</v>
      </c>
      <c r="C794" s="22">
        <v>18</v>
      </c>
      <c r="D794" s="21" t="s">
        <v>172742</v>
      </c>
      <c r="E794" s="22">
        <v>90</v>
      </c>
      <c r="F794" s="22">
        <v>0</v>
      </c>
      <c r="G794" s="22">
        <v>0</v>
      </c>
      <c r="H794" s="22">
        <v>111</v>
      </c>
      <c r="I794" s="21" t="s">
        <v>172743</v>
      </c>
    </row>
    <row r="795" spans="1:9" ht="32" customHeight="1">
      <c r="A795" s="19" t="s">
        <v>172744</v>
      </c>
      <c r="B795" s="20" t="s">
        <v>172745</v>
      </c>
      <c r="C795" s="22">
        <v>40</v>
      </c>
      <c r="D795" s="21" t="s">
        <v>172746</v>
      </c>
      <c r="E795" s="22">
        <v>28</v>
      </c>
      <c r="F795" s="21" t="s">
        <v>169785</v>
      </c>
      <c r="G795" s="22">
        <v>49</v>
      </c>
      <c r="H795" s="22">
        <v>120</v>
      </c>
      <c r="I795" s="21" t="s">
        <v>172747</v>
      </c>
    </row>
    <row r="796" spans="1:9" ht="32" customHeight="1">
      <c r="A796" s="19" t="s">
        <v>172748</v>
      </c>
      <c r="B796" s="20" t="s">
        <v>172749</v>
      </c>
      <c r="C796" s="22">
        <v>13</v>
      </c>
      <c r="D796" s="21" t="s">
        <v>172750</v>
      </c>
      <c r="E796" s="22">
        <v>145</v>
      </c>
      <c r="F796" s="21" t="s">
        <v>170976</v>
      </c>
      <c r="G796" s="22">
        <v>4</v>
      </c>
      <c r="H796" s="22">
        <v>165</v>
      </c>
      <c r="I796" s="21" t="s">
        <v>172751</v>
      </c>
    </row>
    <row r="797" spans="1:9" ht="32" customHeight="1">
      <c r="A797" s="19" t="s">
        <v>172752</v>
      </c>
      <c r="B797" s="24">
        <v>16</v>
      </c>
      <c r="C797" s="22">
        <v>24</v>
      </c>
      <c r="D797" s="21" t="s">
        <v>172753</v>
      </c>
      <c r="E797" s="22">
        <v>122</v>
      </c>
      <c r="F797" s="21" t="s">
        <v>172204</v>
      </c>
      <c r="G797" s="22">
        <v>4</v>
      </c>
      <c r="H797" s="22">
        <v>153</v>
      </c>
      <c r="I797" s="21" t="s">
        <v>172754</v>
      </c>
    </row>
    <row r="798" spans="1:9" ht="44" customHeight="1">
      <c r="A798" s="19" t="s">
        <v>172755</v>
      </c>
      <c r="B798" s="24">
        <v>24</v>
      </c>
      <c r="C798" s="22">
        <v>42</v>
      </c>
      <c r="D798" s="21" t="s">
        <v>169727</v>
      </c>
      <c r="E798" s="22">
        <v>80</v>
      </c>
      <c r="F798" s="21" t="s">
        <v>172756</v>
      </c>
      <c r="G798" s="22">
        <v>53</v>
      </c>
      <c r="H798" s="22">
        <v>178</v>
      </c>
      <c r="I798" s="21" t="s">
        <v>172757</v>
      </c>
    </row>
    <row r="799" spans="1:9" ht="44" customHeight="1">
      <c r="A799" s="19" t="s">
        <v>172758</v>
      </c>
      <c r="B799" s="20" t="s">
        <v>172759</v>
      </c>
      <c r="C799" s="22">
        <v>31</v>
      </c>
      <c r="D799" s="21" t="s">
        <v>172467</v>
      </c>
      <c r="E799" s="22">
        <v>8</v>
      </c>
      <c r="F799" s="21" t="s">
        <v>170085</v>
      </c>
      <c r="G799" s="22">
        <v>17</v>
      </c>
      <c r="H799" s="22">
        <v>59</v>
      </c>
      <c r="I799" s="21" t="s">
        <v>172760</v>
      </c>
    </row>
    <row r="800" spans="1:9" ht="32" customHeight="1">
      <c r="A800" s="19" t="s">
        <v>172761</v>
      </c>
      <c r="B800" s="24">
        <v>5</v>
      </c>
      <c r="C800" s="22">
        <v>7</v>
      </c>
      <c r="D800" s="21" t="s">
        <v>169727</v>
      </c>
      <c r="E800" s="22">
        <v>64</v>
      </c>
      <c r="F800" s="21" t="s">
        <v>172762</v>
      </c>
      <c r="G800" s="22">
        <v>69</v>
      </c>
      <c r="H800" s="22">
        <v>143</v>
      </c>
      <c r="I800" s="21" t="s">
        <v>172763</v>
      </c>
    </row>
    <row r="801" spans="1:9" ht="32" customHeight="1">
      <c r="A801" s="19" t="s">
        <v>172764</v>
      </c>
      <c r="B801" s="40">
        <v>3125</v>
      </c>
      <c r="C801" s="22">
        <v>3</v>
      </c>
      <c r="D801" s="39">
        <v>96875</v>
      </c>
      <c r="E801" s="22">
        <v>93</v>
      </c>
      <c r="F801" s="22">
        <v>0</v>
      </c>
      <c r="G801" s="22">
        <v>0</v>
      </c>
      <c r="H801" s="22">
        <v>99</v>
      </c>
      <c r="I801" s="21" t="s">
        <v>172765</v>
      </c>
    </row>
    <row r="802" spans="1:9" ht="32" customHeight="1">
      <c r="A802" s="19" t="s">
        <v>172766</v>
      </c>
      <c r="B802" s="20" t="s">
        <v>172767</v>
      </c>
      <c r="C802" s="22">
        <v>9</v>
      </c>
      <c r="D802" s="21" t="s">
        <v>172768</v>
      </c>
      <c r="E802" s="22">
        <v>51</v>
      </c>
      <c r="F802" s="21" t="s">
        <v>172769</v>
      </c>
      <c r="G802" s="22">
        <v>7</v>
      </c>
      <c r="H802" s="22">
        <v>70</v>
      </c>
      <c r="I802" s="21" t="s">
        <v>172770</v>
      </c>
    </row>
    <row r="803" spans="1:9" ht="44" customHeight="1">
      <c r="A803" s="19" t="s">
        <v>172771</v>
      </c>
      <c r="B803" s="20" t="s">
        <v>172772</v>
      </c>
      <c r="C803" s="22">
        <v>33</v>
      </c>
      <c r="D803" s="21" t="s">
        <v>172773</v>
      </c>
      <c r="E803" s="22">
        <v>30</v>
      </c>
      <c r="F803" s="21" t="s">
        <v>172774</v>
      </c>
      <c r="G803" s="22">
        <v>71</v>
      </c>
      <c r="H803" s="22">
        <v>137</v>
      </c>
      <c r="I803" s="21" t="s">
        <v>172775</v>
      </c>
    </row>
    <row r="804" spans="1:9" ht="32" customHeight="1">
      <c r="A804" s="19" t="s">
        <v>172776</v>
      </c>
      <c r="B804" s="20" t="s">
        <v>171528</v>
      </c>
      <c r="C804" s="22">
        <v>22</v>
      </c>
      <c r="D804" s="21" t="s">
        <v>172777</v>
      </c>
      <c r="E804" s="22">
        <v>38</v>
      </c>
      <c r="F804" s="21" t="s">
        <v>172778</v>
      </c>
      <c r="G804" s="22">
        <v>17</v>
      </c>
      <c r="H804" s="22">
        <v>80</v>
      </c>
      <c r="I804" s="21" t="s">
        <v>172779</v>
      </c>
    </row>
    <row r="805" spans="1:9" ht="32" customHeight="1">
      <c r="A805" s="19" t="s">
        <v>172780</v>
      </c>
      <c r="B805" s="20" t="s">
        <v>170838</v>
      </c>
      <c r="C805" s="22">
        <v>19</v>
      </c>
      <c r="D805" s="21" t="s">
        <v>172781</v>
      </c>
      <c r="E805" s="22">
        <v>65</v>
      </c>
      <c r="F805" s="21" t="s">
        <v>172782</v>
      </c>
      <c r="G805" s="22">
        <v>1</v>
      </c>
      <c r="H805" s="22">
        <v>88</v>
      </c>
      <c r="I805" s="21" t="s">
        <v>172783</v>
      </c>
    </row>
    <row r="806" spans="1:9" ht="44" customHeight="1">
      <c r="A806" s="19" t="s">
        <v>172784</v>
      </c>
      <c r="B806" s="20" t="s">
        <v>172785</v>
      </c>
      <c r="C806" s="22">
        <v>22</v>
      </c>
      <c r="D806" s="22">
        <v>0</v>
      </c>
      <c r="E806" s="22">
        <v>0</v>
      </c>
      <c r="F806" s="21" t="s">
        <v>172786</v>
      </c>
      <c r="G806" s="22">
        <v>29</v>
      </c>
      <c r="H806" s="22">
        <v>54</v>
      </c>
      <c r="I806" s="21" t="s">
        <v>172787</v>
      </c>
    </row>
    <row r="807" spans="1:9" ht="44" customHeight="1">
      <c r="A807" s="19" t="s">
        <v>172788</v>
      </c>
      <c r="B807" s="24">
        <v>0</v>
      </c>
      <c r="C807" s="22">
        <v>0</v>
      </c>
      <c r="D807" s="21" t="s">
        <v>172587</v>
      </c>
      <c r="E807" s="22">
        <v>120</v>
      </c>
      <c r="F807" s="21" t="s">
        <v>170909</v>
      </c>
      <c r="G807" s="22">
        <v>8</v>
      </c>
      <c r="H807" s="22">
        <v>131</v>
      </c>
      <c r="I807" s="21" t="s">
        <v>172789</v>
      </c>
    </row>
    <row r="808" spans="1:9" ht="44" customHeight="1">
      <c r="A808" s="19" t="s">
        <v>172790</v>
      </c>
      <c r="B808" s="20" t="s">
        <v>172791</v>
      </c>
      <c r="C808" s="22">
        <v>56</v>
      </c>
      <c r="D808" s="21" t="s">
        <v>172792</v>
      </c>
      <c r="E808" s="22">
        <v>31</v>
      </c>
      <c r="F808" s="21" t="s">
        <v>172793</v>
      </c>
      <c r="G808" s="22">
        <v>14</v>
      </c>
      <c r="H808" s="22">
        <v>104</v>
      </c>
      <c r="I808" s="21" t="s">
        <v>172794</v>
      </c>
    </row>
    <row r="809" spans="1:9" ht="44" customHeight="1">
      <c r="A809" s="19" t="s">
        <v>172795</v>
      </c>
      <c r="B809" s="20" t="s">
        <v>172791</v>
      </c>
      <c r="C809" s="22">
        <v>56</v>
      </c>
      <c r="D809" s="21" t="s">
        <v>172792</v>
      </c>
      <c r="E809" s="22">
        <v>31</v>
      </c>
      <c r="F809" s="21" t="s">
        <v>172793</v>
      </c>
      <c r="G809" s="22">
        <v>14</v>
      </c>
      <c r="H809" s="22">
        <v>104</v>
      </c>
      <c r="I809" s="21" t="s">
        <v>172796</v>
      </c>
    </row>
    <row r="810" spans="1:9" ht="44" customHeight="1">
      <c r="A810" s="19" t="s">
        <v>172797</v>
      </c>
      <c r="B810" s="20" t="s">
        <v>172798</v>
      </c>
      <c r="C810" s="22">
        <v>72</v>
      </c>
      <c r="D810" s="21" t="s">
        <v>172799</v>
      </c>
      <c r="E810" s="22">
        <v>41</v>
      </c>
      <c r="F810" s="21" t="s">
        <v>172800</v>
      </c>
      <c r="G810" s="22">
        <v>5</v>
      </c>
      <c r="H810" s="22">
        <v>121</v>
      </c>
      <c r="I810" s="21" t="s">
        <v>172801</v>
      </c>
    </row>
    <row r="811" spans="1:9" ht="44" customHeight="1">
      <c r="A811" s="19" t="s">
        <v>172802</v>
      </c>
      <c r="B811" s="20" t="s">
        <v>172803</v>
      </c>
      <c r="C811" s="22">
        <v>38</v>
      </c>
      <c r="D811" s="21" t="s">
        <v>171814</v>
      </c>
      <c r="E811" s="22">
        <v>10</v>
      </c>
      <c r="F811" s="21" t="s">
        <v>172467</v>
      </c>
      <c r="G811" s="22">
        <v>8</v>
      </c>
      <c r="H811" s="22">
        <v>59</v>
      </c>
      <c r="I811" s="21" t="s">
        <v>172804</v>
      </c>
    </row>
    <row r="812" spans="1:9" ht="44" customHeight="1">
      <c r="A812" s="19" t="s">
        <v>172805</v>
      </c>
      <c r="B812" s="20" t="s">
        <v>172806</v>
      </c>
      <c r="C812" s="22">
        <v>68</v>
      </c>
      <c r="D812" s="21" t="s">
        <v>172380</v>
      </c>
      <c r="E812" s="22">
        <v>25</v>
      </c>
      <c r="F812" s="21" t="s">
        <v>171961</v>
      </c>
      <c r="G812" s="22">
        <v>13</v>
      </c>
      <c r="H812" s="22">
        <v>109</v>
      </c>
      <c r="I812" s="21" t="s">
        <v>172807</v>
      </c>
    </row>
    <row r="813" spans="1:9" ht="44" customHeight="1">
      <c r="A813" s="19" t="s">
        <v>172808</v>
      </c>
      <c r="B813" s="20" t="s">
        <v>172809</v>
      </c>
      <c r="C813" s="22">
        <v>45</v>
      </c>
      <c r="D813" s="21" t="s">
        <v>172810</v>
      </c>
      <c r="E813" s="22">
        <v>101</v>
      </c>
      <c r="F813" s="21" t="s">
        <v>172811</v>
      </c>
      <c r="G813" s="22">
        <v>9</v>
      </c>
      <c r="H813" s="22">
        <v>158</v>
      </c>
      <c r="I813" s="21" t="s">
        <v>172812</v>
      </c>
    </row>
    <row r="814" spans="1:9" ht="44" customHeight="1">
      <c r="A814" s="19" t="s">
        <v>172813</v>
      </c>
      <c r="B814" s="20" t="s">
        <v>172809</v>
      </c>
      <c r="C814" s="22">
        <v>45</v>
      </c>
      <c r="D814" s="21" t="s">
        <v>172810</v>
      </c>
      <c r="E814" s="22">
        <v>101</v>
      </c>
      <c r="F814" s="21" t="s">
        <v>172811</v>
      </c>
      <c r="G814" s="22">
        <v>9</v>
      </c>
      <c r="H814" s="22">
        <v>158</v>
      </c>
      <c r="I814" s="21" t="s">
        <v>172814</v>
      </c>
    </row>
    <row r="815" spans="1:9" ht="32" customHeight="1">
      <c r="A815" s="19" t="s">
        <v>172815</v>
      </c>
      <c r="B815" s="20" t="s">
        <v>172816</v>
      </c>
      <c r="C815" s="22">
        <v>1</v>
      </c>
      <c r="D815" s="21" t="s">
        <v>172817</v>
      </c>
      <c r="E815" s="22">
        <v>142</v>
      </c>
      <c r="F815" s="21" t="s">
        <v>172818</v>
      </c>
      <c r="G815" s="22">
        <v>50</v>
      </c>
      <c r="H815" s="22">
        <v>196</v>
      </c>
      <c r="I815" s="21" t="s">
        <v>172819</v>
      </c>
    </row>
    <row r="816" spans="1:9" ht="32" customHeight="1">
      <c r="A816" s="19" t="s">
        <v>172820</v>
      </c>
      <c r="B816" s="20" t="s">
        <v>172821</v>
      </c>
      <c r="C816" s="22">
        <v>44</v>
      </c>
      <c r="D816" s="21" t="s">
        <v>172822</v>
      </c>
      <c r="E816" s="22">
        <v>62</v>
      </c>
      <c r="F816" s="21" t="s">
        <v>172823</v>
      </c>
      <c r="G816" s="22">
        <v>51</v>
      </c>
      <c r="H816" s="22">
        <v>160</v>
      </c>
      <c r="I816" s="21" t="s">
        <v>172824</v>
      </c>
    </row>
    <row r="817" spans="1:9" ht="32" customHeight="1">
      <c r="A817" s="19" t="s">
        <v>172825</v>
      </c>
      <c r="B817" s="20" t="s">
        <v>172826</v>
      </c>
      <c r="C817" s="22">
        <v>86</v>
      </c>
      <c r="D817" s="21" t="s">
        <v>169902</v>
      </c>
      <c r="E817" s="22">
        <v>6</v>
      </c>
      <c r="F817" s="21" t="s">
        <v>170648</v>
      </c>
      <c r="G817" s="22">
        <v>24</v>
      </c>
      <c r="H817" s="22">
        <v>119</v>
      </c>
      <c r="I817" s="21" t="s">
        <v>172827</v>
      </c>
    </row>
    <row r="818" spans="1:9" ht="44" customHeight="1">
      <c r="A818" s="19" t="s">
        <v>172828</v>
      </c>
      <c r="B818" s="20" t="s">
        <v>172829</v>
      </c>
      <c r="C818" s="22">
        <v>29</v>
      </c>
      <c r="D818" s="21" t="s">
        <v>172830</v>
      </c>
      <c r="E818" s="22">
        <v>4</v>
      </c>
      <c r="F818" s="21" t="s">
        <v>172360</v>
      </c>
      <c r="G818" s="22">
        <v>48</v>
      </c>
      <c r="H818" s="22">
        <v>84</v>
      </c>
      <c r="I818" s="21" t="s">
        <v>172831</v>
      </c>
    </row>
    <row r="819" spans="1:9" ht="44" customHeight="1">
      <c r="A819" s="19" t="s">
        <v>172832</v>
      </c>
      <c r="B819" s="20" t="s">
        <v>172833</v>
      </c>
      <c r="C819" s="22">
        <v>45</v>
      </c>
      <c r="D819" s="21" t="s">
        <v>172834</v>
      </c>
      <c r="E819" s="22">
        <v>64</v>
      </c>
      <c r="F819" s="21" t="s">
        <v>172835</v>
      </c>
      <c r="G819" s="22">
        <v>4</v>
      </c>
      <c r="H819" s="22">
        <v>116</v>
      </c>
      <c r="I819" s="21" t="s">
        <v>172836</v>
      </c>
    </row>
    <row r="820" spans="1:9" ht="44" customHeight="1">
      <c r="A820" s="19" t="s">
        <v>172837</v>
      </c>
      <c r="B820" s="24">
        <v>0</v>
      </c>
      <c r="C820" s="22">
        <v>0</v>
      </c>
      <c r="D820" s="22">
        <v>80</v>
      </c>
      <c r="E820" s="22">
        <v>92</v>
      </c>
      <c r="F820" s="22">
        <v>20</v>
      </c>
      <c r="G820" s="22">
        <v>23</v>
      </c>
      <c r="H820" s="22">
        <v>118</v>
      </c>
      <c r="I820" s="21" t="s">
        <v>172838</v>
      </c>
    </row>
    <row r="821" spans="1:9" ht="44" customHeight="1">
      <c r="A821" s="19" t="s">
        <v>172839</v>
      </c>
      <c r="B821" s="20" t="s">
        <v>170271</v>
      </c>
      <c r="C821" s="22">
        <v>4</v>
      </c>
      <c r="D821" s="21" t="s">
        <v>172840</v>
      </c>
      <c r="E821" s="22">
        <v>81</v>
      </c>
      <c r="F821" s="22">
        <v>0</v>
      </c>
      <c r="G821" s="22">
        <v>0</v>
      </c>
      <c r="H821" s="22">
        <v>88</v>
      </c>
      <c r="I821" s="21" t="s">
        <v>172841</v>
      </c>
    </row>
    <row r="822" spans="1:9" ht="44" customHeight="1">
      <c r="A822" s="19" t="s">
        <v>172842</v>
      </c>
      <c r="B822" s="24">
        <v>50</v>
      </c>
      <c r="C822" s="22">
        <v>45</v>
      </c>
      <c r="D822" s="21" t="s">
        <v>172843</v>
      </c>
      <c r="E822" s="22">
        <v>21</v>
      </c>
      <c r="F822" s="21" t="s">
        <v>172844</v>
      </c>
      <c r="G822" s="22">
        <v>24</v>
      </c>
      <c r="H822" s="22">
        <v>93</v>
      </c>
      <c r="I822" s="21" t="s">
        <v>172845</v>
      </c>
    </row>
    <row r="823" spans="1:9" ht="44" customHeight="1">
      <c r="A823" s="19" t="s">
        <v>172846</v>
      </c>
      <c r="B823" s="20" t="s">
        <v>172847</v>
      </c>
      <c r="C823" s="22">
        <v>73</v>
      </c>
      <c r="D823" s="21" t="s">
        <v>172848</v>
      </c>
      <c r="E823" s="22">
        <v>18</v>
      </c>
      <c r="F823" s="21" t="s">
        <v>172849</v>
      </c>
      <c r="G823" s="22">
        <v>19</v>
      </c>
      <c r="H823" s="22">
        <v>113</v>
      </c>
      <c r="I823" s="21" t="s">
        <v>172850</v>
      </c>
    </row>
    <row r="824" spans="1:9" ht="44" customHeight="1">
      <c r="A824" s="19" t="s">
        <v>172851</v>
      </c>
      <c r="B824" s="20" t="s">
        <v>170106</v>
      </c>
      <c r="C824" s="22">
        <v>66</v>
      </c>
      <c r="D824" s="21" t="s">
        <v>169699</v>
      </c>
      <c r="E824" s="22">
        <v>13</v>
      </c>
      <c r="F824" s="21" t="s">
        <v>170769</v>
      </c>
      <c r="G824" s="22">
        <v>17</v>
      </c>
      <c r="H824" s="22">
        <v>99</v>
      </c>
      <c r="I824" s="21" t="s">
        <v>172852</v>
      </c>
    </row>
    <row r="825" spans="1:9" ht="32" customHeight="1">
      <c r="A825" s="19" t="s">
        <v>172853</v>
      </c>
      <c r="B825" s="24">
        <v>68</v>
      </c>
      <c r="C825" s="22">
        <v>34</v>
      </c>
      <c r="D825" s="22">
        <v>0</v>
      </c>
      <c r="E825" s="22">
        <v>0</v>
      </c>
      <c r="F825" s="22">
        <v>32</v>
      </c>
      <c r="G825" s="22">
        <v>16</v>
      </c>
      <c r="H825" s="22">
        <v>53</v>
      </c>
      <c r="I825" s="21" t="s">
        <v>172854</v>
      </c>
    </row>
    <row r="826" spans="1:9" ht="44" customHeight="1">
      <c r="A826" s="19" t="s">
        <v>172855</v>
      </c>
      <c r="B826" s="20" t="s">
        <v>172856</v>
      </c>
      <c r="C826" s="22">
        <v>72</v>
      </c>
      <c r="D826" s="21" t="s">
        <v>172857</v>
      </c>
      <c r="E826" s="22">
        <v>162</v>
      </c>
      <c r="F826" s="21" t="s">
        <v>172858</v>
      </c>
      <c r="G826" s="22">
        <v>82</v>
      </c>
      <c r="H826" s="22">
        <v>319</v>
      </c>
      <c r="I826" s="21" t="s">
        <v>172859</v>
      </c>
    </row>
    <row r="827" spans="1:9" ht="44" customHeight="1">
      <c r="A827" s="19" t="s">
        <v>172860</v>
      </c>
      <c r="B827" s="20" t="s">
        <v>170405</v>
      </c>
      <c r="C827" s="22">
        <v>9</v>
      </c>
      <c r="D827" s="21" t="s">
        <v>172861</v>
      </c>
      <c r="E827" s="22">
        <v>70</v>
      </c>
      <c r="F827" s="21" t="s">
        <v>170976</v>
      </c>
      <c r="G827" s="22">
        <v>2</v>
      </c>
      <c r="H827" s="22">
        <v>84</v>
      </c>
      <c r="I827" s="21" t="s">
        <v>172862</v>
      </c>
    </row>
    <row r="828" spans="1:9" ht="44" customHeight="1">
      <c r="A828" s="19" t="s">
        <v>172863</v>
      </c>
      <c r="B828" s="20" t="s">
        <v>170405</v>
      </c>
      <c r="C828" s="22">
        <v>9</v>
      </c>
      <c r="D828" s="21" t="s">
        <v>172861</v>
      </c>
      <c r="E828" s="22">
        <v>70</v>
      </c>
      <c r="F828" s="21" t="s">
        <v>170976</v>
      </c>
      <c r="G828" s="22">
        <v>2</v>
      </c>
      <c r="H828" s="22">
        <v>84</v>
      </c>
      <c r="I828" s="21" t="s">
        <v>172864</v>
      </c>
    </row>
    <row r="829" spans="1:9" ht="44" customHeight="1">
      <c r="A829" s="19" t="s">
        <v>172865</v>
      </c>
      <c r="B829" s="20" t="s">
        <v>172866</v>
      </c>
      <c r="C829" s="22">
        <v>4</v>
      </c>
      <c r="D829" s="21" t="s">
        <v>172867</v>
      </c>
      <c r="E829" s="22">
        <v>158</v>
      </c>
      <c r="F829" s="21" t="s">
        <v>170126</v>
      </c>
      <c r="G829" s="22">
        <v>2</v>
      </c>
      <c r="H829" s="22">
        <v>167</v>
      </c>
      <c r="I829" s="21" t="s">
        <v>172868</v>
      </c>
    </row>
    <row r="830" spans="1:9" ht="44" customHeight="1">
      <c r="A830" s="19" t="s">
        <v>172869</v>
      </c>
      <c r="B830" s="24">
        <v>36</v>
      </c>
      <c r="C830" s="22">
        <v>45</v>
      </c>
      <c r="D830" s="21" t="s">
        <v>163352</v>
      </c>
      <c r="E830" s="22">
        <v>48</v>
      </c>
      <c r="F830" s="21" t="s">
        <v>163360</v>
      </c>
      <c r="G830" s="22">
        <v>32</v>
      </c>
      <c r="H830" s="22">
        <v>128</v>
      </c>
      <c r="I830" s="21" t="s">
        <v>172870</v>
      </c>
    </row>
    <row r="831" spans="1:9" ht="32" customHeight="1">
      <c r="A831" s="19" t="s">
        <v>172871</v>
      </c>
      <c r="B831" s="20" t="s">
        <v>172872</v>
      </c>
      <c r="C831" s="22">
        <v>21</v>
      </c>
      <c r="D831" s="21" t="s">
        <v>172873</v>
      </c>
      <c r="E831" s="22">
        <v>60</v>
      </c>
      <c r="F831" s="21" t="s">
        <v>172874</v>
      </c>
      <c r="G831" s="22">
        <v>5</v>
      </c>
      <c r="H831" s="22">
        <v>89</v>
      </c>
      <c r="I831" s="21" t="s">
        <v>172875</v>
      </c>
    </row>
    <row r="832" spans="1:9" ht="32" customHeight="1">
      <c r="A832" s="19" t="s">
        <v>172876</v>
      </c>
      <c r="B832" s="20" t="s">
        <v>172261</v>
      </c>
      <c r="C832" s="22">
        <v>34</v>
      </c>
      <c r="D832" s="21" t="s">
        <v>172877</v>
      </c>
      <c r="E832" s="22">
        <v>81</v>
      </c>
      <c r="F832" s="21" t="s">
        <v>172878</v>
      </c>
      <c r="G832" s="22">
        <v>3</v>
      </c>
      <c r="H832" s="22">
        <v>121</v>
      </c>
      <c r="I832" s="21" t="s">
        <v>172879</v>
      </c>
    </row>
    <row r="833" spans="1:9" ht="32" customHeight="1">
      <c r="A833" s="19" t="s">
        <v>172880</v>
      </c>
      <c r="B833" s="20" t="s">
        <v>172881</v>
      </c>
      <c r="C833" s="22">
        <v>67</v>
      </c>
      <c r="D833" s="21" t="s">
        <v>172882</v>
      </c>
      <c r="E833" s="22">
        <v>79</v>
      </c>
      <c r="F833" s="21" t="s">
        <v>172883</v>
      </c>
      <c r="G833" s="22">
        <v>1</v>
      </c>
      <c r="H833" s="22">
        <v>150</v>
      </c>
      <c r="I833" s="21" t="s">
        <v>172884</v>
      </c>
    </row>
    <row r="834" spans="1:9" ht="32" customHeight="1">
      <c r="A834" s="19" t="s">
        <v>172885</v>
      </c>
      <c r="B834" s="20" t="s">
        <v>172886</v>
      </c>
      <c r="C834" s="22">
        <v>79</v>
      </c>
      <c r="D834" s="21" t="s">
        <v>172887</v>
      </c>
      <c r="E834" s="22">
        <v>7</v>
      </c>
      <c r="F834" s="22">
        <v>0</v>
      </c>
      <c r="G834" s="22">
        <v>0</v>
      </c>
      <c r="H834" s="22">
        <v>89</v>
      </c>
      <c r="I834" s="21" t="s">
        <v>172888</v>
      </c>
    </row>
    <row r="835" spans="1:9" ht="32" customHeight="1">
      <c r="A835" s="19" t="s">
        <v>172889</v>
      </c>
      <c r="B835" s="20" t="s">
        <v>169699</v>
      </c>
      <c r="C835" s="22">
        <v>13</v>
      </c>
      <c r="D835" s="21" t="s">
        <v>172890</v>
      </c>
      <c r="E835" s="22">
        <v>62</v>
      </c>
      <c r="F835" s="39">
        <v>21875</v>
      </c>
      <c r="G835" s="22">
        <v>21</v>
      </c>
      <c r="H835" s="22">
        <v>99</v>
      </c>
      <c r="I835" s="21" t="s">
        <v>172891</v>
      </c>
    </row>
    <row r="836" spans="1:9" ht="32" customHeight="1">
      <c r="A836" s="19" t="s">
        <v>172892</v>
      </c>
      <c r="B836" s="24">
        <v>0</v>
      </c>
      <c r="C836" s="22">
        <v>0</v>
      </c>
      <c r="D836" s="21" t="s">
        <v>172893</v>
      </c>
      <c r="E836" s="22">
        <v>41</v>
      </c>
      <c r="F836" s="21" t="s">
        <v>172894</v>
      </c>
      <c r="G836" s="22">
        <v>22</v>
      </c>
      <c r="H836" s="22">
        <v>66</v>
      </c>
      <c r="I836" s="21" t="s">
        <v>172895</v>
      </c>
    </row>
    <row r="837" spans="1:9" ht="44" customHeight="1">
      <c r="A837" s="19" t="s">
        <v>172896</v>
      </c>
      <c r="B837" s="20" t="s">
        <v>172897</v>
      </c>
      <c r="C837" s="22">
        <v>4</v>
      </c>
      <c r="D837" s="21" t="s">
        <v>172898</v>
      </c>
      <c r="E837" s="22">
        <v>114</v>
      </c>
      <c r="F837" s="21" t="s">
        <v>172899</v>
      </c>
      <c r="G837" s="22">
        <v>3</v>
      </c>
      <c r="H837" s="22">
        <v>124</v>
      </c>
      <c r="I837" s="21" t="s">
        <v>172900</v>
      </c>
    </row>
    <row r="838" spans="1:9" ht="44" customHeight="1">
      <c r="A838" s="19" t="s">
        <v>172901</v>
      </c>
      <c r="B838" s="20" t="s">
        <v>172902</v>
      </c>
      <c r="C838" s="22">
        <v>56</v>
      </c>
      <c r="D838" s="21" t="s">
        <v>171983</v>
      </c>
      <c r="E838" s="22">
        <v>20</v>
      </c>
      <c r="F838" s="21" t="s">
        <v>172903</v>
      </c>
      <c r="G838" s="22">
        <v>55</v>
      </c>
      <c r="H838" s="22">
        <v>134</v>
      </c>
      <c r="I838" s="21" t="s">
        <v>172904</v>
      </c>
    </row>
    <row r="839" spans="1:9" ht="44" customHeight="1">
      <c r="A839" s="19" t="s">
        <v>172905</v>
      </c>
      <c r="B839" s="40">
        <v>53125</v>
      </c>
      <c r="C839" s="22">
        <v>34</v>
      </c>
      <c r="D839" s="21" t="s">
        <v>171029</v>
      </c>
      <c r="E839" s="22">
        <v>29</v>
      </c>
      <c r="F839" s="21" t="s">
        <v>172906</v>
      </c>
      <c r="G839" s="22">
        <v>1</v>
      </c>
      <c r="H839" s="22">
        <v>67</v>
      </c>
      <c r="I839" s="21" t="s">
        <v>172907</v>
      </c>
    </row>
    <row r="840" spans="1:9" ht="32" customHeight="1">
      <c r="A840" s="19" t="s">
        <v>172908</v>
      </c>
      <c r="B840" s="20" t="s">
        <v>172909</v>
      </c>
      <c r="C840" s="22">
        <v>110</v>
      </c>
      <c r="D840" s="21" t="s">
        <v>171610</v>
      </c>
      <c r="E840" s="22">
        <v>60</v>
      </c>
      <c r="F840" s="21" t="s">
        <v>172910</v>
      </c>
      <c r="G840" s="22">
        <v>19</v>
      </c>
      <c r="H840" s="22">
        <v>192</v>
      </c>
      <c r="I840" s="21" t="s">
        <v>172911</v>
      </c>
    </row>
    <row r="841" spans="1:9" ht="32" customHeight="1">
      <c r="A841" s="19" t="s">
        <v>172912</v>
      </c>
      <c r="B841" s="20" t="s">
        <v>172913</v>
      </c>
      <c r="C841" s="22">
        <v>28</v>
      </c>
      <c r="D841" s="22">
        <v>12</v>
      </c>
      <c r="E841" s="22">
        <v>9</v>
      </c>
      <c r="F841" s="21" t="s">
        <v>172914</v>
      </c>
      <c r="G841" s="22">
        <v>38</v>
      </c>
      <c r="H841" s="22">
        <v>78</v>
      </c>
      <c r="I841" s="21" t="s">
        <v>172915</v>
      </c>
    </row>
    <row r="842" spans="1:9" ht="32" customHeight="1">
      <c r="A842" s="19" t="s">
        <v>172916</v>
      </c>
      <c r="B842" s="20" t="s">
        <v>172917</v>
      </c>
      <c r="C842" s="22">
        <v>67</v>
      </c>
      <c r="D842" s="21" t="s">
        <v>172918</v>
      </c>
      <c r="E842" s="22">
        <v>31</v>
      </c>
      <c r="F842" s="21" t="s">
        <v>172919</v>
      </c>
      <c r="G842" s="22">
        <v>68</v>
      </c>
      <c r="H842" s="22">
        <v>169</v>
      </c>
      <c r="I842" s="21" t="s">
        <v>172920</v>
      </c>
    </row>
    <row r="843" spans="1:9" ht="32" customHeight="1">
      <c r="A843" s="19" t="s">
        <v>172921</v>
      </c>
      <c r="B843" s="20" t="s">
        <v>172906</v>
      </c>
      <c r="C843" s="22">
        <v>2</v>
      </c>
      <c r="D843" s="21" t="s">
        <v>172922</v>
      </c>
      <c r="E843" s="22">
        <v>122</v>
      </c>
      <c r="F843" s="39">
        <v>3125</v>
      </c>
      <c r="G843" s="22">
        <v>4</v>
      </c>
      <c r="H843" s="22">
        <v>131</v>
      </c>
      <c r="I843" s="21" t="s">
        <v>172923</v>
      </c>
    </row>
    <row r="844" spans="1:9" ht="32" customHeight="1">
      <c r="A844" s="19" t="s">
        <v>172924</v>
      </c>
      <c r="B844" s="20" t="s">
        <v>172906</v>
      </c>
      <c r="C844" s="22">
        <v>2</v>
      </c>
      <c r="D844" s="21" t="s">
        <v>172922</v>
      </c>
      <c r="E844" s="22">
        <v>122</v>
      </c>
      <c r="F844" s="39">
        <v>3125</v>
      </c>
      <c r="G844" s="22">
        <v>4</v>
      </c>
      <c r="H844" s="22">
        <v>131</v>
      </c>
      <c r="I844" s="21" t="s">
        <v>172925</v>
      </c>
    </row>
    <row r="845" spans="1:9" ht="32" customHeight="1">
      <c r="A845" s="19" t="s">
        <v>172926</v>
      </c>
      <c r="B845" s="20" t="s">
        <v>172906</v>
      </c>
      <c r="C845" s="22">
        <v>2</v>
      </c>
      <c r="D845" s="21" t="s">
        <v>172922</v>
      </c>
      <c r="E845" s="22">
        <v>122</v>
      </c>
      <c r="F845" s="39">
        <v>3125</v>
      </c>
      <c r="G845" s="22">
        <v>4</v>
      </c>
      <c r="H845" s="22">
        <v>131</v>
      </c>
      <c r="I845" s="21" t="s">
        <v>172927</v>
      </c>
    </row>
    <row r="846" spans="1:9" ht="32" customHeight="1">
      <c r="A846" s="19" t="s">
        <v>172928</v>
      </c>
      <c r="B846" s="20" t="s">
        <v>169778</v>
      </c>
      <c r="C846" s="22">
        <v>39</v>
      </c>
      <c r="D846" s="21" t="s">
        <v>172929</v>
      </c>
      <c r="E846" s="22">
        <v>76</v>
      </c>
      <c r="F846" s="21" t="s">
        <v>172878</v>
      </c>
      <c r="G846" s="22">
        <v>3</v>
      </c>
      <c r="H846" s="22">
        <v>121</v>
      </c>
      <c r="I846" s="21" t="s">
        <v>172930</v>
      </c>
    </row>
    <row r="847" spans="1:9" ht="32" customHeight="1">
      <c r="A847" s="19" t="s">
        <v>172931</v>
      </c>
      <c r="B847" s="20" t="s">
        <v>169765</v>
      </c>
      <c r="C847" s="22">
        <v>36</v>
      </c>
      <c r="D847" s="21" t="s">
        <v>170134</v>
      </c>
      <c r="E847" s="22">
        <v>76</v>
      </c>
      <c r="F847" s="21" t="s">
        <v>172932</v>
      </c>
      <c r="G847" s="22">
        <v>2</v>
      </c>
      <c r="H847" s="22">
        <v>117</v>
      </c>
      <c r="I847" s="21" t="s">
        <v>172933</v>
      </c>
    </row>
    <row r="848" spans="1:9" ht="32" customHeight="1">
      <c r="A848" s="19" t="s">
        <v>172934</v>
      </c>
      <c r="B848" s="20" t="s">
        <v>170359</v>
      </c>
      <c r="C848" s="22">
        <v>9</v>
      </c>
      <c r="D848" s="21" t="s">
        <v>169888</v>
      </c>
      <c r="E848" s="22">
        <v>66</v>
      </c>
      <c r="F848" s="21" t="s">
        <v>170143</v>
      </c>
      <c r="G848" s="22">
        <v>33</v>
      </c>
      <c r="H848" s="22">
        <v>111</v>
      </c>
      <c r="I848" s="21" t="s">
        <v>172935</v>
      </c>
    </row>
    <row r="849" spans="1:9" ht="32" customHeight="1">
      <c r="A849" s="19" t="s">
        <v>172936</v>
      </c>
      <c r="B849" s="20" t="s">
        <v>172937</v>
      </c>
      <c r="C849" s="22">
        <v>53</v>
      </c>
      <c r="D849" s="21" t="s">
        <v>172938</v>
      </c>
      <c r="E849" s="22">
        <v>81</v>
      </c>
      <c r="F849" s="21" t="s">
        <v>172939</v>
      </c>
      <c r="G849" s="22">
        <v>2</v>
      </c>
      <c r="H849" s="22">
        <v>139</v>
      </c>
      <c r="I849" s="21" t="s">
        <v>172940</v>
      </c>
    </row>
    <row r="850" spans="1:9" ht="32" customHeight="1">
      <c r="A850" s="19" t="s">
        <v>172941</v>
      </c>
      <c r="B850" s="20" t="s">
        <v>172942</v>
      </c>
      <c r="C850" s="22">
        <v>48</v>
      </c>
      <c r="D850" s="21" t="s">
        <v>170001</v>
      </c>
      <c r="E850" s="22">
        <v>29</v>
      </c>
      <c r="F850" s="21" t="s">
        <v>170809</v>
      </c>
      <c r="G850" s="22">
        <v>2</v>
      </c>
      <c r="H850" s="22">
        <v>82</v>
      </c>
      <c r="I850" s="21" t="s">
        <v>172943</v>
      </c>
    </row>
    <row r="851" spans="1:9" ht="32" customHeight="1">
      <c r="A851" s="19" t="s">
        <v>172944</v>
      </c>
      <c r="B851" s="20" t="s">
        <v>170304</v>
      </c>
      <c r="C851" s="22">
        <v>1</v>
      </c>
      <c r="D851" s="21" t="s">
        <v>172945</v>
      </c>
      <c r="E851" s="22">
        <v>83</v>
      </c>
      <c r="F851" s="21" t="s">
        <v>172467</v>
      </c>
      <c r="G851" s="22">
        <v>14</v>
      </c>
      <c r="H851" s="22">
        <v>101</v>
      </c>
      <c r="I851" s="21" t="s">
        <v>172946</v>
      </c>
    </row>
    <row r="852" spans="1:9" ht="32" customHeight="1">
      <c r="A852" s="19" t="s">
        <v>172947</v>
      </c>
      <c r="B852" s="20" t="s">
        <v>172948</v>
      </c>
      <c r="C852" s="22">
        <v>68</v>
      </c>
      <c r="D852" s="21" t="s">
        <v>172949</v>
      </c>
      <c r="E852" s="22">
        <v>90</v>
      </c>
      <c r="F852" s="21" t="s">
        <v>172950</v>
      </c>
      <c r="G852" s="22">
        <v>9</v>
      </c>
      <c r="H852" s="22">
        <v>170</v>
      </c>
      <c r="I852" s="21" t="s">
        <v>172951</v>
      </c>
    </row>
    <row r="853" spans="1:9" ht="32" customHeight="1">
      <c r="A853" s="19" t="s">
        <v>172952</v>
      </c>
      <c r="B853" s="20" t="s">
        <v>170358</v>
      </c>
      <c r="C853" s="22">
        <v>80</v>
      </c>
      <c r="D853" s="21" t="s">
        <v>171064</v>
      </c>
      <c r="E853" s="22">
        <v>26</v>
      </c>
      <c r="F853" s="21" t="s">
        <v>170234</v>
      </c>
      <c r="G853" s="22">
        <v>2</v>
      </c>
      <c r="H853" s="22">
        <v>111</v>
      </c>
      <c r="I853" s="21" t="s">
        <v>172953</v>
      </c>
    </row>
    <row r="854" spans="1:9" ht="32" customHeight="1">
      <c r="A854" s="19" t="s">
        <v>172954</v>
      </c>
      <c r="B854" s="20" t="s">
        <v>172955</v>
      </c>
      <c r="C854" s="22">
        <v>99</v>
      </c>
      <c r="D854" s="21" t="s">
        <v>172956</v>
      </c>
      <c r="E854" s="22">
        <v>8</v>
      </c>
      <c r="F854" s="21" t="s">
        <v>172957</v>
      </c>
      <c r="G854" s="22">
        <v>19</v>
      </c>
      <c r="H854" s="22">
        <v>129</v>
      </c>
      <c r="I854" s="21" t="s">
        <v>172958</v>
      </c>
    </row>
    <row r="855" spans="1:9" ht="32" customHeight="1">
      <c r="A855" s="19" t="s">
        <v>172959</v>
      </c>
      <c r="B855" s="20" t="s">
        <v>172960</v>
      </c>
      <c r="C855" s="22">
        <v>56</v>
      </c>
      <c r="D855" s="21" t="s">
        <v>172734</v>
      </c>
      <c r="E855" s="22">
        <v>5</v>
      </c>
      <c r="F855" s="21" t="s">
        <v>172961</v>
      </c>
      <c r="G855" s="22">
        <v>12</v>
      </c>
      <c r="H855" s="22">
        <v>76</v>
      </c>
      <c r="I855" s="21" t="s">
        <v>172962</v>
      </c>
    </row>
    <row r="856" spans="1:9" ht="32" customHeight="1">
      <c r="A856" s="19" t="s">
        <v>172963</v>
      </c>
      <c r="B856" s="20" t="s">
        <v>172964</v>
      </c>
      <c r="C856" s="22">
        <v>65</v>
      </c>
      <c r="D856" s="21" t="s">
        <v>172965</v>
      </c>
      <c r="E856" s="22">
        <v>63</v>
      </c>
      <c r="F856" s="21" t="s">
        <v>170971</v>
      </c>
      <c r="G856" s="22">
        <v>8</v>
      </c>
      <c r="H856" s="22">
        <v>139</v>
      </c>
      <c r="I856" s="21" t="s">
        <v>172966</v>
      </c>
    </row>
    <row r="857" spans="1:9" ht="32" customHeight="1">
      <c r="A857" s="19" t="s">
        <v>172967</v>
      </c>
      <c r="B857" s="20" t="s">
        <v>172554</v>
      </c>
      <c r="C857" s="22">
        <v>36</v>
      </c>
      <c r="D857" s="21" t="s">
        <v>172968</v>
      </c>
      <c r="E857" s="22">
        <v>42</v>
      </c>
      <c r="F857" s="21" t="s">
        <v>172969</v>
      </c>
      <c r="G857" s="22">
        <v>1</v>
      </c>
      <c r="H857" s="22">
        <v>82</v>
      </c>
      <c r="I857" s="21" t="s">
        <v>172970</v>
      </c>
    </row>
    <row r="858" spans="1:9" ht="32" customHeight="1">
      <c r="A858" s="19" t="s">
        <v>172971</v>
      </c>
      <c r="B858" s="20" t="s">
        <v>169873</v>
      </c>
      <c r="C858" s="22">
        <v>23</v>
      </c>
      <c r="D858" s="21" t="s">
        <v>171429</v>
      </c>
      <c r="E858" s="22">
        <v>69</v>
      </c>
      <c r="F858" s="21" t="s">
        <v>171562</v>
      </c>
      <c r="G858" s="22">
        <v>1</v>
      </c>
      <c r="H858" s="22">
        <v>96</v>
      </c>
      <c r="I858" s="21" t="s">
        <v>172972</v>
      </c>
    </row>
    <row r="859" spans="1:9" ht="32" customHeight="1">
      <c r="A859" s="19" t="s">
        <v>172973</v>
      </c>
      <c r="B859" s="20" t="s">
        <v>172974</v>
      </c>
      <c r="C859" s="22">
        <v>75</v>
      </c>
      <c r="D859" s="21" t="s">
        <v>172975</v>
      </c>
      <c r="E859" s="22">
        <v>25</v>
      </c>
      <c r="F859" s="21" t="s">
        <v>172539</v>
      </c>
      <c r="G859" s="22">
        <v>8</v>
      </c>
      <c r="H859" s="22">
        <v>111</v>
      </c>
      <c r="I859" s="21" t="s">
        <v>172976</v>
      </c>
    </row>
    <row r="860" spans="1:9" ht="44" customHeight="1">
      <c r="A860" s="19" t="s">
        <v>172977</v>
      </c>
      <c r="B860" s="20" t="s">
        <v>172978</v>
      </c>
      <c r="C860" s="22">
        <v>25</v>
      </c>
      <c r="D860" s="21" t="s">
        <v>172979</v>
      </c>
      <c r="E860" s="22">
        <v>30</v>
      </c>
      <c r="F860" s="21" t="s">
        <v>172980</v>
      </c>
      <c r="G860" s="22">
        <v>18</v>
      </c>
      <c r="H860" s="22">
        <v>76</v>
      </c>
      <c r="I860" s="21" t="s">
        <v>172981</v>
      </c>
    </row>
    <row r="861" spans="1:9" ht="32" customHeight="1">
      <c r="A861" s="19" t="s">
        <v>172982</v>
      </c>
      <c r="B861" s="20" t="s">
        <v>14613</v>
      </c>
      <c r="C861" s="22">
        <v>45</v>
      </c>
      <c r="D861" s="21" t="s">
        <v>171055</v>
      </c>
      <c r="E861" s="22">
        <v>52</v>
      </c>
      <c r="F861" s="21" t="s">
        <v>172983</v>
      </c>
      <c r="G861" s="22">
        <v>23</v>
      </c>
      <c r="H861" s="22">
        <v>123</v>
      </c>
      <c r="I861" s="21" t="s">
        <v>172984</v>
      </c>
    </row>
    <row r="862" spans="1:9" ht="32" customHeight="1">
      <c r="A862" s="19" t="s">
        <v>172985</v>
      </c>
      <c r="B862" s="20" t="s">
        <v>172986</v>
      </c>
      <c r="C862" s="22">
        <v>64</v>
      </c>
      <c r="D862" s="21" t="s">
        <v>172987</v>
      </c>
      <c r="E862" s="22">
        <v>25</v>
      </c>
      <c r="F862" s="21" t="s">
        <v>172988</v>
      </c>
      <c r="G862" s="22">
        <v>22</v>
      </c>
      <c r="H862" s="22">
        <v>114</v>
      </c>
      <c r="I862" s="21" t="s">
        <v>172989</v>
      </c>
    </row>
    <row r="863" spans="1:9" ht="44" customHeight="1">
      <c r="A863" s="19" t="s">
        <v>172990</v>
      </c>
      <c r="B863" s="20" t="s">
        <v>172991</v>
      </c>
      <c r="C863" s="22">
        <v>12</v>
      </c>
      <c r="D863" s="21" t="s">
        <v>172992</v>
      </c>
      <c r="E863" s="22">
        <v>128</v>
      </c>
      <c r="F863" s="21" t="s">
        <v>171632</v>
      </c>
      <c r="G863" s="22">
        <v>1</v>
      </c>
      <c r="H863" s="22">
        <v>144</v>
      </c>
      <c r="I863" s="21" t="s">
        <v>172993</v>
      </c>
    </row>
    <row r="864" spans="1:9" ht="44" customHeight="1">
      <c r="A864" s="19" t="s">
        <v>172994</v>
      </c>
      <c r="B864" s="20" t="s">
        <v>172991</v>
      </c>
      <c r="C864" s="22">
        <v>12</v>
      </c>
      <c r="D864" s="21" t="s">
        <v>172992</v>
      </c>
      <c r="E864" s="22">
        <v>128</v>
      </c>
      <c r="F864" s="21" t="s">
        <v>171632</v>
      </c>
      <c r="G864" s="22">
        <v>1</v>
      </c>
      <c r="H864" s="22">
        <v>144</v>
      </c>
      <c r="I864" s="21" t="s">
        <v>172995</v>
      </c>
    </row>
    <row r="865" spans="1:9" ht="44" customHeight="1">
      <c r="A865" s="19" t="s">
        <v>172996</v>
      </c>
      <c r="B865" s="20" t="s">
        <v>172997</v>
      </c>
      <c r="C865" s="22">
        <v>44</v>
      </c>
      <c r="D865" s="21" t="s">
        <v>172998</v>
      </c>
      <c r="E865" s="22">
        <v>28</v>
      </c>
      <c r="F865" s="21" t="s">
        <v>171016</v>
      </c>
      <c r="G865" s="22">
        <v>58</v>
      </c>
      <c r="H865" s="22">
        <v>133</v>
      </c>
      <c r="I865" s="21" t="s">
        <v>172999</v>
      </c>
    </row>
    <row r="866" spans="1:9" ht="44" customHeight="1">
      <c r="A866" s="19" t="s">
        <v>173000</v>
      </c>
      <c r="B866" s="20" t="s">
        <v>173001</v>
      </c>
      <c r="C866" s="22">
        <v>37</v>
      </c>
      <c r="D866" s="21" t="s">
        <v>173002</v>
      </c>
      <c r="E866" s="22">
        <v>35</v>
      </c>
      <c r="F866" s="21" t="s">
        <v>173003</v>
      </c>
      <c r="G866" s="22">
        <v>21</v>
      </c>
      <c r="H866" s="22">
        <v>96</v>
      </c>
      <c r="I866" s="21" t="s">
        <v>173004</v>
      </c>
    </row>
    <row r="867" spans="1:9" ht="44" customHeight="1">
      <c r="A867" s="19" t="s">
        <v>173005</v>
      </c>
      <c r="B867" s="20" t="s">
        <v>173006</v>
      </c>
      <c r="C867" s="22">
        <v>55</v>
      </c>
      <c r="D867" s="21" t="s">
        <v>173007</v>
      </c>
      <c r="E867" s="22">
        <v>5</v>
      </c>
      <c r="F867" s="21" t="s">
        <v>170909</v>
      </c>
      <c r="G867" s="22">
        <v>4</v>
      </c>
      <c r="H867" s="22">
        <v>67</v>
      </c>
      <c r="I867" s="21" t="s">
        <v>173008</v>
      </c>
    </row>
    <row r="868" spans="1:9" ht="44" customHeight="1">
      <c r="A868" s="19" t="s">
        <v>173009</v>
      </c>
      <c r="B868" s="20" t="s">
        <v>173010</v>
      </c>
      <c r="C868" s="22">
        <v>95</v>
      </c>
      <c r="D868" s="21" t="s">
        <v>173011</v>
      </c>
      <c r="E868" s="22">
        <v>42</v>
      </c>
      <c r="F868" s="22">
        <v>0</v>
      </c>
      <c r="G868" s="22">
        <v>0</v>
      </c>
      <c r="H868" s="22">
        <v>140</v>
      </c>
      <c r="I868" s="21" t="s">
        <v>173012</v>
      </c>
    </row>
    <row r="869" spans="1:9" ht="44" customHeight="1">
      <c r="A869" s="19" t="s">
        <v>173013</v>
      </c>
      <c r="B869" s="24">
        <v>0</v>
      </c>
      <c r="C869" s="22">
        <v>0</v>
      </c>
      <c r="D869" s="21" t="s">
        <v>173014</v>
      </c>
      <c r="E869" s="22">
        <v>12</v>
      </c>
      <c r="F869" s="21" t="s">
        <v>173015</v>
      </c>
      <c r="G869" s="22">
        <v>43</v>
      </c>
      <c r="H869" s="22">
        <v>58</v>
      </c>
      <c r="I869" s="21" t="s">
        <v>173016</v>
      </c>
    </row>
    <row r="870" spans="1:9" ht="44" customHeight="1">
      <c r="A870" s="19" t="s">
        <v>173017</v>
      </c>
      <c r="B870" s="20" t="s">
        <v>173018</v>
      </c>
      <c r="C870" s="22">
        <v>48</v>
      </c>
      <c r="D870" s="21" t="s">
        <v>172792</v>
      </c>
      <c r="E870" s="22">
        <v>62</v>
      </c>
      <c r="F870" s="21" t="s">
        <v>173019</v>
      </c>
      <c r="G870" s="22">
        <v>92</v>
      </c>
      <c r="H870" s="22">
        <v>205</v>
      </c>
      <c r="I870" s="21" t="s">
        <v>173020</v>
      </c>
    </row>
    <row r="871" spans="1:9" ht="44" customHeight="1">
      <c r="A871" s="19" t="s">
        <v>173021</v>
      </c>
      <c r="B871" s="20" t="s">
        <v>173022</v>
      </c>
      <c r="C871" s="22">
        <v>27</v>
      </c>
      <c r="D871" s="21" t="s">
        <v>171125</v>
      </c>
      <c r="E871" s="22">
        <v>60</v>
      </c>
      <c r="F871" s="21" t="s">
        <v>173023</v>
      </c>
      <c r="G871" s="22">
        <v>28</v>
      </c>
      <c r="H871" s="22">
        <v>118</v>
      </c>
      <c r="I871" s="21" t="s">
        <v>173024</v>
      </c>
    </row>
    <row r="872" spans="1:9" ht="44" customHeight="1">
      <c r="A872" s="19" t="s">
        <v>173025</v>
      </c>
      <c r="B872" s="20" t="s">
        <v>173026</v>
      </c>
      <c r="C872" s="22">
        <v>114</v>
      </c>
      <c r="D872" s="21" t="s">
        <v>173027</v>
      </c>
      <c r="E872" s="22">
        <v>60</v>
      </c>
      <c r="F872" s="21" t="s">
        <v>173028</v>
      </c>
      <c r="G872" s="22">
        <v>31</v>
      </c>
      <c r="H872" s="22">
        <v>208</v>
      </c>
      <c r="I872" s="21" t="s">
        <v>173029</v>
      </c>
    </row>
    <row r="873" spans="1:9" ht="32" customHeight="1">
      <c r="A873" s="19" t="s">
        <v>173030</v>
      </c>
      <c r="B873" s="24">
        <v>50</v>
      </c>
      <c r="C873" s="22">
        <v>27</v>
      </c>
      <c r="D873" s="21" t="s">
        <v>170408</v>
      </c>
      <c r="E873" s="22">
        <v>24</v>
      </c>
      <c r="F873" s="21" t="s">
        <v>170089</v>
      </c>
      <c r="G873" s="22">
        <v>3</v>
      </c>
      <c r="H873" s="22">
        <v>57</v>
      </c>
      <c r="I873" s="21" t="s">
        <v>173031</v>
      </c>
    </row>
    <row r="874" spans="1:9" ht="32" customHeight="1">
      <c r="A874" s="19" t="s">
        <v>173032</v>
      </c>
      <c r="B874" s="20" t="s">
        <v>173033</v>
      </c>
      <c r="C874" s="22">
        <v>26</v>
      </c>
      <c r="D874" s="21" t="s">
        <v>173034</v>
      </c>
      <c r="E874" s="22">
        <v>142</v>
      </c>
      <c r="F874" s="21" t="s">
        <v>170129</v>
      </c>
      <c r="G874" s="22">
        <v>12</v>
      </c>
      <c r="H874" s="22">
        <v>183</v>
      </c>
      <c r="I874" s="21" t="s">
        <v>173035</v>
      </c>
    </row>
    <row r="875" spans="1:9" ht="32" customHeight="1">
      <c r="A875" s="19" t="s">
        <v>173036</v>
      </c>
      <c r="B875" s="20" t="s">
        <v>173037</v>
      </c>
      <c r="C875" s="22">
        <v>4</v>
      </c>
      <c r="D875" s="21" t="s">
        <v>173038</v>
      </c>
      <c r="E875" s="22">
        <v>133</v>
      </c>
      <c r="F875" s="22">
        <v>0</v>
      </c>
      <c r="G875" s="22">
        <v>0</v>
      </c>
      <c r="H875" s="22">
        <v>140</v>
      </c>
      <c r="I875" s="21" t="s">
        <v>173039</v>
      </c>
    </row>
    <row r="876" spans="1:9" ht="32" customHeight="1">
      <c r="A876" s="19" t="s">
        <v>173040</v>
      </c>
      <c r="B876" s="20" t="s">
        <v>170106</v>
      </c>
      <c r="C876" s="22">
        <v>66</v>
      </c>
      <c r="D876" s="21" t="s">
        <v>169699</v>
      </c>
      <c r="E876" s="22">
        <v>13</v>
      </c>
      <c r="F876" s="21" t="s">
        <v>170769</v>
      </c>
      <c r="G876" s="22">
        <v>17</v>
      </c>
      <c r="H876" s="22">
        <v>99</v>
      </c>
      <c r="I876" s="21" t="s">
        <v>173041</v>
      </c>
    </row>
    <row r="877" spans="1:9" ht="44" customHeight="1">
      <c r="A877" s="19" t="s">
        <v>173042</v>
      </c>
      <c r="B877" s="20" t="s">
        <v>173043</v>
      </c>
      <c r="C877" s="22">
        <v>39</v>
      </c>
      <c r="D877" s="21" t="s">
        <v>173044</v>
      </c>
      <c r="E877" s="22">
        <v>45</v>
      </c>
      <c r="F877" s="21" t="s">
        <v>172167</v>
      </c>
      <c r="G877" s="22">
        <v>19</v>
      </c>
      <c r="H877" s="22">
        <v>106</v>
      </c>
      <c r="I877" s="21" t="s">
        <v>173045</v>
      </c>
    </row>
    <row r="878" spans="1:9" ht="32" customHeight="1">
      <c r="A878" s="19" t="s">
        <v>173046</v>
      </c>
      <c r="B878" s="20" t="s">
        <v>173047</v>
      </c>
      <c r="C878" s="22">
        <v>92</v>
      </c>
      <c r="D878" s="21" t="s">
        <v>170064</v>
      </c>
      <c r="E878" s="22">
        <v>33</v>
      </c>
      <c r="F878" s="21" t="s">
        <v>173048</v>
      </c>
      <c r="G878" s="22">
        <v>18</v>
      </c>
      <c r="H878" s="22">
        <v>146</v>
      </c>
      <c r="I878" s="21" t="s">
        <v>173049</v>
      </c>
    </row>
    <row r="879" spans="1:9" ht="32" customHeight="1">
      <c r="A879" s="19" t="s">
        <v>173050</v>
      </c>
      <c r="B879" s="20" t="s">
        <v>169695</v>
      </c>
      <c r="C879" s="22">
        <v>29</v>
      </c>
      <c r="D879" s="22">
        <v>0</v>
      </c>
      <c r="E879" s="22">
        <v>0</v>
      </c>
      <c r="F879" s="21" t="s">
        <v>173051</v>
      </c>
      <c r="G879" s="22">
        <v>62</v>
      </c>
      <c r="H879" s="22">
        <v>94</v>
      </c>
      <c r="I879" s="21" t="s">
        <v>173052</v>
      </c>
    </row>
    <row r="880" spans="1:9" ht="32" customHeight="1">
      <c r="A880" s="19" t="s">
        <v>173053</v>
      </c>
      <c r="B880" s="20" t="s">
        <v>173054</v>
      </c>
      <c r="C880" s="22">
        <v>31</v>
      </c>
      <c r="D880" s="21" t="s">
        <v>173055</v>
      </c>
      <c r="E880" s="22">
        <v>66</v>
      </c>
      <c r="F880" s="21" t="s">
        <v>173056</v>
      </c>
      <c r="G880" s="22">
        <v>15</v>
      </c>
      <c r="H880" s="22">
        <v>115</v>
      </c>
      <c r="I880" s="21" t="s">
        <v>173057</v>
      </c>
    </row>
    <row r="881" spans="1:9" ht="32" customHeight="1">
      <c r="A881" s="19" t="s">
        <v>173058</v>
      </c>
      <c r="B881" s="20" t="s">
        <v>173059</v>
      </c>
      <c r="C881" s="22">
        <v>44</v>
      </c>
      <c r="D881" s="21" t="s">
        <v>173060</v>
      </c>
      <c r="E881" s="22">
        <v>95</v>
      </c>
      <c r="F881" s="21" t="s">
        <v>173061</v>
      </c>
      <c r="G881" s="22">
        <v>27</v>
      </c>
      <c r="H881" s="22">
        <v>169</v>
      </c>
      <c r="I881" s="21" t="s">
        <v>173062</v>
      </c>
    </row>
    <row r="882" spans="1:9" ht="44" customHeight="1">
      <c r="A882" s="19" t="s">
        <v>173063</v>
      </c>
      <c r="B882" s="20" t="s">
        <v>173064</v>
      </c>
      <c r="C882" s="22">
        <v>14</v>
      </c>
      <c r="D882" s="21" t="s">
        <v>173065</v>
      </c>
      <c r="E882" s="22">
        <v>88</v>
      </c>
      <c r="F882" s="21" t="s">
        <v>173066</v>
      </c>
      <c r="G882" s="22">
        <v>35</v>
      </c>
      <c r="H882" s="22">
        <v>140</v>
      </c>
      <c r="I882" s="21" t="s">
        <v>173067</v>
      </c>
    </row>
    <row r="883" spans="1:9" ht="44" customHeight="1">
      <c r="A883" s="19" t="s">
        <v>173068</v>
      </c>
      <c r="B883" s="20" t="s">
        <v>173069</v>
      </c>
      <c r="C883" s="22">
        <v>28</v>
      </c>
      <c r="D883" s="21" t="s">
        <v>172844</v>
      </c>
      <c r="E883" s="22">
        <v>24</v>
      </c>
      <c r="F883" s="21" t="s">
        <v>173070</v>
      </c>
      <c r="G883" s="22">
        <v>38</v>
      </c>
      <c r="H883" s="22">
        <v>93</v>
      </c>
      <c r="I883" s="21" t="s">
        <v>173071</v>
      </c>
    </row>
    <row r="884" spans="1:9" ht="44" customHeight="1">
      <c r="A884" s="19" t="s">
        <v>173072</v>
      </c>
      <c r="B884" s="20" t="s">
        <v>173073</v>
      </c>
      <c r="C884" s="22">
        <v>67</v>
      </c>
      <c r="D884" s="21" t="s">
        <v>170843</v>
      </c>
      <c r="E884" s="22">
        <v>2</v>
      </c>
      <c r="F884" s="21" t="s">
        <v>173074</v>
      </c>
      <c r="G884" s="22">
        <v>79</v>
      </c>
      <c r="H884" s="22">
        <v>151</v>
      </c>
      <c r="I884" s="21" t="s">
        <v>173075</v>
      </c>
    </row>
    <row r="885" spans="1:9" ht="44" customHeight="1">
      <c r="A885" s="19" t="s">
        <v>173076</v>
      </c>
      <c r="B885" s="24">
        <v>0</v>
      </c>
      <c r="C885" s="22">
        <v>0</v>
      </c>
      <c r="D885" s="21" t="s">
        <v>173077</v>
      </c>
      <c r="E885" s="22">
        <v>72</v>
      </c>
      <c r="F885" s="21" t="s">
        <v>172065</v>
      </c>
      <c r="G885" s="22">
        <v>2</v>
      </c>
      <c r="H885" s="22">
        <v>77</v>
      </c>
      <c r="I885" s="21" t="s">
        <v>173078</v>
      </c>
    </row>
    <row r="886" spans="1:9" ht="44" customHeight="1">
      <c r="A886" s="19" t="s">
        <v>173079</v>
      </c>
      <c r="B886" s="20" t="s">
        <v>173080</v>
      </c>
      <c r="C886" s="22">
        <v>26</v>
      </c>
      <c r="D886" s="21" t="s">
        <v>173081</v>
      </c>
      <c r="E886" s="22">
        <v>79</v>
      </c>
      <c r="F886" s="21" t="s">
        <v>170909</v>
      </c>
      <c r="G886" s="22">
        <v>7</v>
      </c>
      <c r="H886" s="22">
        <v>115</v>
      </c>
      <c r="I886" s="21" t="s">
        <v>173082</v>
      </c>
    </row>
    <row r="887" spans="1:9" ht="44" customHeight="1">
      <c r="A887" s="19" t="s">
        <v>173083</v>
      </c>
      <c r="B887" s="20" t="s">
        <v>173084</v>
      </c>
      <c r="C887" s="22">
        <v>35</v>
      </c>
      <c r="D887" s="21" t="s">
        <v>173085</v>
      </c>
      <c r="E887" s="22">
        <v>116</v>
      </c>
      <c r="F887" s="21" t="s">
        <v>171435</v>
      </c>
      <c r="G887" s="22">
        <v>1</v>
      </c>
      <c r="H887" s="22">
        <v>155</v>
      </c>
      <c r="I887" s="21" t="s">
        <v>173086</v>
      </c>
    </row>
    <row r="888" spans="1:9" ht="44" customHeight="1">
      <c r="A888" s="19" t="s">
        <v>173087</v>
      </c>
      <c r="B888" s="20" t="s">
        <v>171146</v>
      </c>
      <c r="C888" s="22">
        <v>30</v>
      </c>
      <c r="D888" s="22">
        <v>0</v>
      </c>
      <c r="E888" s="22">
        <v>0</v>
      </c>
      <c r="F888" s="21" t="s">
        <v>172637</v>
      </c>
      <c r="G888" s="22">
        <v>22</v>
      </c>
      <c r="H888" s="22">
        <v>55</v>
      </c>
      <c r="I888" s="21" t="s">
        <v>173088</v>
      </c>
    </row>
    <row r="889" spans="1:9" ht="44" customHeight="1">
      <c r="A889" s="19" t="s">
        <v>173089</v>
      </c>
      <c r="B889" s="20" t="s">
        <v>173090</v>
      </c>
      <c r="C889" s="22">
        <v>41</v>
      </c>
      <c r="D889" s="22">
        <v>5</v>
      </c>
      <c r="E889" s="22">
        <v>4</v>
      </c>
      <c r="F889" s="21" t="s">
        <v>171750</v>
      </c>
      <c r="G889" s="22">
        <v>35</v>
      </c>
      <c r="H889" s="22">
        <v>83</v>
      </c>
      <c r="I889" s="21" t="s">
        <v>173091</v>
      </c>
    </row>
    <row r="890" spans="1:9" ht="32" customHeight="1">
      <c r="A890" s="19" t="s">
        <v>173092</v>
      </c>
      <c r="B890" s="24">
        <v>0</v>
      </c>
      <c r="C890" s="22">
        <v>0</v>
      </c>
      <c r="D890" s="22">
        <v>100</v>
      </c>
      <c r="E890" s="22">
        <v>125</v>
      </c>
      <c r="F890" s="22">
        <v>0</v>
      </c>
      <c r="G890" s="22">
        <v>0</v>
      </c>
      <c r="H890" s="22">
        <v>128</v>
      </c>
      <c r="I890" s="21" t="s">
        <v>173093</v>
      </c>
    </row>
    <row r="891" spans="1:9" ht="44" customHeight="1">
      <c r="A891" s="19" t="s">
        <v>173094</v>
      </c>
      <c r="B891" s="20" t="s">
        <v>173095</v>
      </c>
      <c r="C891" s="22">
        <v>59</v>
      </c>
      <c r="D891" s="21" t="s">
        <v>173096</v>
      </c>
      <c r="E891" s="22">
        <v>43</v>
      </c>
      <c r="F891" s="21" t="s">
        <v>173097</v>
      </c>
      <c r="G891" s="22">
        <v>40</v>
      </c>
      <c r="H891" s="22">
        <v>145</v>
      </c>
      <c r="I891" s="21" t="s">
        <v>173098</v>
      </c>
    </row>
    <row r="892" spans="1:9" ht="44" customHeight="1">
      <c r="A892" s="19" t="s">
        <v>173099</v>
      </c>
      <c r="B892" s="20" t="s">
        <v>173100</v>
      </c>
      <c r="C892" s="22">
        <v>153</v>
      </c>
      <c r="D892" s="22">
        <v>0</v>
      </c>
      <c r="E892" s="22">
        <v>0</v>
      </c>
      <c r="F892" s="21" t="s">
        <v>173101</v>
      </c>
      <c r="G892" s="22">
        <v>73</v>
      </c>
      <c r="H892" s="22">
        <v>229</v>
      </c>
      <c r="I892" s="21" t="s">
        <v>173102</v>
      </c>
    </row>
    <row r="893" spans="1:9" ht="44" customHeight="1">
      <c r="A893" s="19" t="s">
        <v>173103</v>
      </c>
      <c r="B893" s="20" t="s">
        <v>170426</v>
      </c>
      <c r="C893" s="22">
        <v>90</v>
      </c>
      <c r="D893" s="22">
        <v>0</v>
      </c>
      <c r="E893" s="22">
        <v>0</v>
      </c>
      <c r="F893" s="21" t="s">
        <v>173104</v>
      </c>
      <c r="G893" s="22">
        <v>42</v>
      </c>
      <c r="H893" s="22">
        <v>135</v>
      </c>
      <c r="I893" s="21" t="s">
        <v>173105</v>
      </c>
    </row>
    <row r="894" spans="1:9" ht="44" customHeight="1">
      <c r="A894" s="19" t="s">
        <v>173106</v>
      </c>
      <c r="B894" s="20" t="s">
        <v>170998</v>
      </c>
      <c r="C894" s="22">
        <v>134</v>
      </c>
      <c r="D894" s="22">
        <v>0</v>
      </c>
      <c r="E894" s="22">
        <v>0</v>
      </c>
      <c r="F894" s="21" t="s">
        <v>173107</v>
      </c>
      <c r="G894" s="22">
        <v>64</v>
      </c>
      <c r="H894" s="22">
        <v>201</v>
      </c>
      <c r="I894" s="21" t="s">
        <v>173108</v>
      </c>
    </row>
    <row r="895" spans="1:9" ht="44" customHeight="1">
      <c r="A895" s="19" t="s">
        <v>173109</v>
      </c>
      <c r="B895" s="20" t="s">
        <v>170426</v>
      </c>
      <c r="C895" s="22">
        <v>90</v>
      </c>
      <c r="D895" s="22">
        <v>0</v>
      </c>
      <c r="E895" s="22">
        <v>0</v>
      </c>
      <c r="F895" s="21" t="s">
        <v>173104</v>
      </c>
      <c r="G895" s="22">
        <v>42</v>
      </c>
      <c r="H895" s="22">
        <v>135</v>
      </c>
      <c r="I895" s="21" t="s">
        <v>173110</v>
      </c>
    </row>
    <row r="896" spans="1:9" ht="44" customHeight="1">
      <c r="A896" s="19" t="s">
        <v>173111</v>
      </c>
      <c r="B896" s="20" t="s">
        <v>169786</v>
      </c>
      <c r="C896" s="22">
        <v>56</v>
      </c>
      <c r="D896" s="21" t="s">
        <v>173112</v>
      </c>
      <c r="E896" s="22">
        <v>150</v>
      </c>
      <c r="F896" s="21" t="s">
        <v>173113</v>
      </c>
      <c r="G896" s="22">
        <v>46</v>
      </c>
      <c r="H896" s="22">
        <v>255</v>
      </c>
      <c r="I896" s="21" t="s">
        <v>173114</v>
      </c>
    </row>
    <row r="897" spans="1:9" ht="44" customHeight="1">
      <c r="A897" s="19" t="s">
        <v>173115</v>
      </c>
      <c r="B897" s="20" t="s">
        <v>173116</v>
      </c>
      <c r="C897" s="22">
        <v>100</v>
      </c>
      <c r="D897" s="21" t="s">
        <v>169772</v>
      </c>
      <c r="E897" s="22">
        <v>9</v>
      </c>
      <c r="F897" s="21" t="s">
        <v>173117</v>
      </c>
      <c r="G897" s="22">
        <v>13</v>
      </c>
      <c r="H897" s="22">
        <v>125</v>
      </c>
      <c r="I897" s="21" t="s">
        <v>173118</v>
      </c>
    </row>
    <row r="898" spans="1:9" ht="44" customHeight="1">
      <c r="A898" s="19" t="s">
        <v>173119</v>
      </c>
      <c r="B898" s="24">
        <v>0</v>
      </c>
      <c r="C898" s="22">
        <v>0</v>
      </c>
      <c r="D898" s="21" t="s">
        <v>173120</v>
      </c>
      <c r="E898" s="22">
        <v>83</v>
      </c>
      <c r="F898" s="21" t="s">
        <v>173121</v>
      </c>
      <c r="G898" s="22">
        <v>8</v>
      </c>
      <c r="H898" s="22">
        <v>94</v>
      </c>
      <c r="I898" s="21" t="s">
        <v>173122</v>
      </c>
    </row>
    <row r="899" spans="1:9" ht="32" customHeight="1">
      <c r="A899" s="19" t="s">
        <v>173123</v>
      </c>
      <c r="B899" s="20" t="s">
        <v>170499</v>
      </c>
      <c r="C899" s="22">
        <v>2</v>
      </c>
      <c r="D899" s="21" t="s">
        <v>173124</v>
      </c>
      <c r="E899" s="22">
        <v>53</v>
      </c>
      <c r="F899" s="21" t="s">
        <v>173125</v>
      </c>
      <c r="G899" s="22">
        <v>17</v>
      </c>
      <c r="H899" s="22">
        <v>75</v>
      </c>
      <c r="I899" s="21" t="s">
        <v>173126</v>
      </c>
    </row>
    <row r="900" spans="1:9" ht="32" customHeight="1">
      <c r="A900" s="19" t="s">
        <v>173127</v>
      </c>
      <c r="B900" s="20" t="s">
        <v>173128</v>
      </c>
      <c r="C900" s="22">
        <v>27</v>
      </c>
      <c r="D900" s="22">
        <v>25</v>
      </c>
      <c r="E900" s="22">
        <v>22</v>
      </c>
      <c r="F900" s="21" t="s">
        <v>173129</v>
      </c>
      <c r="G900" s="22">
        <v>39</v>
      </c>
      <c r="H900" s="22">
        <v>91</v>
      </c>
      <c r="I900" s="21" t="s">
        <v>173130</v>
      </c>
    </row>
    <row r="901" spans="1:9" ht="44" customHeight="1">
      <c r="A901" s="19" t="s">
        <v>173131</v>
      </c>
      <c r="B901" s="20" t="s">
        <v>173132</v>
      </c>
      <c r="C901" s="22">
        <v>11</v>
      </c>
      <c r="D901" s="21" t="s">
        <v>173133</v>
      </c>
      <c r="E901" s="22">
        <v>134</v>
      </c>
      <c r="F901" s="21" t="s">
        <v>173134</v>
      </c>
      <c r="G901" s="22">
        <v>12</v>
      </c>
      <c r="H901" s="22">
        <v>160</v>
      </c>
      <c r="I901" s="21" t="s">
        <v>173135</v>
      </c>
    </row>
    <row r="902" spans="1:9" ht="44" customHeight="1">
      <c r="A902" s="19" t="s">
        <v>173136</v>
      </c>
      <c r="B902" s="20" t="s">
        <v>173137</v>
      </c>
      <c r="C902" s="22">
        <v>8</v>
      </c>
      <c r="D902" s="21" t="s">
        <v>169992</v>
      </c>
      <c r="E902" s="22">
        <v>123</v>
      </c>
      <c r="F902" s="21" t="s">
        <v>171474</v>
      </c>
      <c r="G902" s="22">
        <v>1</v>
      </c>
      <c r="H902" s="22">
        <v>135</v>
      </c>
      <c r="I902" s="21" t="s">
        <v>173138</v>
      </c>
    </row>
    <row r="903" spans="1:9" ht="44" customHeight="1">
      <c r="A903" s="19" t="s">
        <v>173139</v>
      </c>
      <c r="B903" s="20" t="s">
        <v>173140</v>
      </c>
      <c r="C903" s="22">
        <v>53</v>
      </c>
      <c r="D903" s="21" t="s">
        <v>169908</v>
      </c>
      <c r="E903" s="22">
        <v>65</v>
      </c>
      <c r="F903" s="21" t="s">
        <v>173141</v>
      </c>
      <c r="G903" s="22">
        <v>38</v>
      </c>
      <c r="H903" s="22">
        <v>159</v>
      </c>
      <c r="I903" s="21" t="s">
        <v>173142</v>
      </c>
    </row>
    <row r="904" spans="1:9" ht="44" customHeight="1">
      <c r="A904" s="19" t="s">
        <v>173143</v>
      </c>
      <c r="B904" s="24">
        <v>80</v>
      </c>
      <c r="C904" s="22">
        <v>92</v>
      </c>
      <c r="D904" s="21" t="s">
        <v>173144</v>
      </c>
      <c r="E904" s="22">
        <v>19</v>
      </c>
      <c r="F904" s="21" t="s">
        <v>173145</v>
      </c>
      <c r="G904" s="22">
        <v>4</v>
      </c>
      <c r="H904" s="22">
        <v>118</v>
      </c>
      <c r="I904" s="21" t="s">
        <v>173146</v>
      </c>
    </row>
    <row r="905" spans="1:9" ht="44" customHeight="1">
      <c r="A905" s="19" t="s">
        <v>173147</v>
      </c>
      <c r="B905" s="20" t="s">
        <v>173148</v>
      </c>
      <c r="C905" s="22">
        <v>77</v>
      </c>
      <c r="D905" s="21" t="s">
        <v>173149</v>
      </c>
      <c r="E905" s="22">
        <v>45</v>
      </c>
      <c r="F905" s="21" t="s">
        <v>173150</v>
      </c>
      <c r="G905" s="22">
        <v>23</v>
      </c>
      <c r="H905" s="22">
        <v>148</v>
      </c>
      <c r="I905" s="21" t="s">
        <v>173151</v>
      </c>
    </row>
    <row r="906" spans="1:9" ht="44" customHeight="1">
      <c r="A906" s="19" t="s">
        <v>173152</v>
      </c>
      <c r="B906" s="20" t="s">
        <v>173153</v>
      </c>
      <c r="C906" s="22">
        <v>49</v>
      </c>
      <c r="D906" s="21" t="s">
        <v>173154</v>
      </c>
      <c r="E906" s="22">
        <v>71</v>
      </c>
      <c r="F906" s="21" t="s">
        <v>170909</v>
      </c>
      <c r="G906" s="22">
        <v>8</v>
      </c>
      <c r="H906" s="22">
        <v>131</v>
      </c>
      <c r="I906" s="21" t="s">
        <v>173155</v>
      </c>
    </row>
    <row r="907" spans="1:9" ht="44" customHeight="1">
      <c r="A907" s="19" t="s">
        <v>173156</v>
      </c>
      <c r="B907" s="24">
        <v>0</v>
      </c>
      <c r="C907" s="22">
        <v>0</v>
      </c>
      <c r="D907" s="22">
        <v>100</v>
      </c>
      <c r="E907" s="22">
        <v>94</v>
      </c>
      <c r="F907" s="22">
        <v>0</v>
      </c>
      <c r="G907" s="22">
        <v>0</v>
      </c>
      <c r="H907" s="22">
        <v>97</v>
      </c>
      <c r="I907" s="21" t="s">
        <v>173157</v>
      </c>
    </row>
    <row r="908" spans="1:9" ht="32" customHeight="1">
      <c r="A908" s="19" t="s">
        <v>173158</v>
      </c>
      <c r="B908" s="20" t="s">
        <v>173159</v>
      </c>
      <c r="C908" s="22">
        <v>96</v>
      </c>
      <c r="D908" s="21" t="s">
        <v>173160</v>
      </c>
      <c r="E908" s="22">
        <v>51</v>
      </c>
      <c r="F908" s="21" t="s">
        <v>173161</v>
      </c>
      <c r="G908" s="22">
        <v>16</v>
      </c>
      <c r="H908" s="22">
        <v>166</v>
      </c>
      <c r="I908" s="21" t="s">
        <v>173162</v>
      </c>
    </row>
    <row r="909" spans="1:9" ht="32" customHeight="1">
      <c r="A909" s="19" t="s">
        <v>173163</v>
      </c>
      <c r="B909" s="20" t="s">
        <v>173164</v>
      </c>
      <c r="C909" s="22">
        <v>7</v>
      </c>
      <c r="D909" s="21" t="s">
        <v>173165</v>
      </c>
      <c r="E909" s="22">
        <v>117</v>
      </c>
      <c r="F909" s="21" t="s">
        <v>173137</v>
      </c>
      <c r="G909" s="22">
        <v>8</v>
      </c>
      <c r="H909" s="22">
        <v>135</v>
      </c>
      <c r="I909" s="21" t="s">
        <v>173166</v>
      </c>
    </row>
    <row r="910" spans="1:9" ht="32" customHeight="1">
      <c r="A910" s="19" t="s">
        <v>173167</v>
      </c>
      <c r="B910" s="20" t="s">
        <v>173168</v>
      </c>
      <c r="C910" s="22">
        <v>39</v>
      </c>
      <c r="D910" s="21" t="s">
        <v>173169</v>
      </c>
      <c r="E910" s="22">
        <v>67</v>
      </c>
      <c r="F910" s="21" t="s">
        <v>171792</v>
      </c>
      <c r="G910" s="22">
        <v>43</v>
      </c>
      <c r="H910" s="22">
        <v>152</v>
      </c>
      <c r="I910" s="21" t="s">
        <v>173170</v>
      </c>
    </row>
    <row r="911" spans="1:9" ht="44" customHeight="1">
      <c r="A911" s="19" t="s">
        <v>173171</v>
      </c>
      <c r="B911" s="20" t="s">
        <v>170134</v>
      </c>
      <c r="C911" s="22">
        <v>32</v>
      </c>
      <c r="D911" s="21" t="s">
        <v>171869</v>
      </c>
      <c r="E911" s="22">
        <v>7</v>
      </c>
      <c r="F911" s="21" t="s">
        <v>170640</v>
      </c>
      <c r="G911" s="22">
        <v>9</v>
      </c>
      <c r="H911" s="22">
        <v>51</v>
      </c>
      <c r="I911" s="21" t="s">
        <v>173172</v>
      </c>
    </row>
    <row r="912" spans="1:9" ht="44" customHeight="1">
      <c r="A912" s="19" t="s">
        <v>173173</v>
      </c>
      <c r="B912" s="20" t="s">
        <v>170139</v>
      </c>
      <c r="C912" s="22">
        <v>66</v>
      </c>
      <c r="D912" s="22">
        <v>0</v>
      </c>
      <c r="E912" s="22">
        <v>0</v>
      </c>
      <c r="F912" s="21" t="s">
        <v>170862</v>
      </c>
      <c r="G912" s="22">
        <v>3</v>
      </c>
      <c r="H912" s="22">
        <v>72</v>
      </c>
      <c r="I912" s="21" t="s">
        <v>173174</v>
      </c>
    </row>
    <row r="913" spans="1:9" ht="44" customHeight="1">
      <c r="A913" s="19" t="s">
        <v>173175</v>
      </c>
      <c r="B913" s="20" t="s">
        <v>173176</v>
      </c>
      <c r="C913" s="22">
        <v>28</v>
      </c>
      <c r="D913" s="21" t="s">
        <v>170307</v>
      </c>
      <c r="E913" s="22">
        <v>38</v>
      </c>
      <c r="F913" s="21" t="s">
        <v>170937</v>
      </c>
      <c r="G913" s="22">
        <v>2</v>
      </c>
      <c r="H913" s="22">
        <v>71</v>
      </c>
      <c r="I913" s="21" t="s">
        <v>173177</v>
      </c>
    </row>
    <row r="914" spans="1:9" ht="44" customHeight="1">
      <c r="A914" s="19" t="s">
        <v>173178</v>
      </c>
      <c r="B914" s="20" t="s">
        <v>173179</v>
      </c>
      <c r="C914" s="22">
        <v>70</v>
      </c>
      <c r="D914" s="21" t="s">
        <v>170089</v>
      </c>
      <c r="E914" s="22">
        <v>5</v>
      </c>
      <c r="F914" s="21" t="s">
        <v>170065</v>
      </c>
      <c r="G914" s="22">
        <v>15</v>
      </c>
      <c r="H914" s="22">
        <v>93</v>
      </c>
      <c r="I914" s="21" t="s">
        <v>173180</v>
      </c>
    </row>
    <row r="915" spans="1:9" ht="44" customHeight="1">
      <c r="A915" s="19" t="s">
        <v>173181</v>
      </c>
      <c r="B915" s="20" t="s">
        <v>173182</v>
      </c>
      <c r="C915" s="22">
        <v>47</v>
      </c>
      <c r="D915" s="21" t="s">
        <v>173183</v>
      </c>
      <c r="E915" s="22">
        <v>125</v>
      </c>
      <c r="F915" s="21" t="s">
        <v>173184</v>
      </c>
      <c r="G915" s="22">
        <v>24</v>
      </c>
      <c r="H915" s="22">
        <v>199</v>
      </c>
      <c r="I915" s="21" t="s">
        <v>173185</v>
      </c>
    </row>
    <row r="916" spans="1:9" ht="44" customHeight="1">
      <c r="A916" s="19" t="s">
        <v>173186</v>
      </c>
      <c r="B916" s="20" t="s">
        <v>173182</v>
      </c>
      <c r="C916" s="22">
        <v>47</v>
      </c>
      <c r="D916" s="21" t="s">
        <v>173183</v>
      </c>
      <c r="E916" s="22">
        <v>125</v>
      </c>
      <c r="F916" s="21" t="s">
        <v>173184</v>
      </c>
      <c r="G916" s="22">
        <v>24</v>
      </c>
      <c r="H916" s="22">
        <v>199</v>
      </c>
      <c r="I916" s="21" t="s">
        <v>173187</v>
      </c>
    </row>
    <row r="917" spans="1:9" ht="44" customHeight="1">
      <c r="A917" s="19" t="s">
        <v>173188</v>
      </c>
      <c r="B917" s="20" t="s">
        <v>172146</v>
      </c>
      <c r="C917" s="22">
        <v>33</v>
      </c>
      <c r="D917" s="21" t="s">
        <v>173189</v>
      </c>
      <c r="E917" s="22">
        <v>73</v>
      </c>
      <c r="F917" s="21" t="s">
        <v>173190</v>
      </c>
      <c r="G917" s="22">
        <v>38</v>
      </c>
      <c r="H917" s="22">
        <v>147</v>
      </c>
      <c r="I917" s="21" t="s">
        <v>173191</v>
      </c>
    </row>
    <row r="918" spans="1:9" ht="44" customHeight="1">
      <c r="A918" s="19" t="s">
        <v>173192</v>
      </c>
      <c r="B918" s="24">
        <v>0</v>
      </c>
      <c r="C918" s="22">
        <v>0</v>
      </c>
      <c r="D918" s="21" t="s">
        <v>173193</v>
      </c>
      <c r="E918" s="22">
        <v>79</v>
      </c>
      <c r="F918" s="21" t="s">
        <v>173194</v>
      </c>
      <c r="G918" s="22">
        <v>30</v>
      </c>
      <c r="H918" s="22">
        <v>112</v>
      </c>
      <c r="I918" s="21" t="s">
        <v>173195</v>
      </c>
    </row>
    <row r="919" spans="1:9" ht="44" customHeight="1">
      <c r="A919" s="19" t="s">
        <v>173196</v>
      </c>
      <c r="B919" s="20" t="s">
        <v>173197</v>
      </c>
      <c r="C919" s="22">
        <v>23</v>
      </c>
      <c r="D919" s="21" t="s">
        <v>173198</v>
      </c>
      <c r="E919" s="22">
        <v>79</v>
      </c>
      <c r="F919" s="21" t="s">
        <v>169733</v>
      </c>
      <c r="G919" s="22">
        <v>9</v>
      </c>
      <c r="H919" s="22">
        <v>114</v>
      </c>
      <c r="I919" s="21" t="s">
        <v>173199</v>
      </c>
    </row>
    <row r="920" spans="1:9" ht="44" customHeight="1">
      <c r="A920" s="19" t="s">
        <v>173200</v>
      </c>
      <c r="B920" s="24">
        <v>45</v>
      </c>
      <c r="C920" s="22">
        <v>54</v>
      </c>
      <c r="D920" s="21" t="s">
        <v>173201</v>
      </c>
      <c r="E920" s="22">
        <v>31</v>
      </c>
      <c r="F920" s="21" t="s">
        <v>173202</v>
      </c>
      <c r="G920" s="22">
        <v>35</v>
      </c>
      <c r="H920" s="22">
        <v>123</v>
      </c>
      <c r="I920" s="21" t="s">
        <v>173203</v>
      </c>
    </row>
    <row r="921" spans="1:9" ht="44" customHeight="1">
      <c r="A921" s="19" t="s">
        <v>173204</v>
      </c>
      <c r="B921" s="20" t="s">
        <v>173205</v>
      </c>
      <c r="C921" s="22">
        <v>59</v>
      </c>
      <c r="D921" s="21" t="s">
        <v>170775</v>
      </c>
      <c r="E921" s="22">
        <v>31</v>
      </c>
      <c r="F921" s="21" t="s">
        <v>173206</v>
      </c>
      <c r="G921" s="22">
        <v>13</v>
      </c>
      <c r="H921" s="22">
        <v>106</v>
      </c>
      <c r="I921" s="21" t="s">
        <v>173207</v>
      </c>
    </row>
    <row r="922" spans="1:9" ht="44" customHeight="1">
      <c r="A922" s="19" t="s">
        <v>173208</v>
      </c>
      <c r="B922" s="20" t="s">
        <v>173209</v>
      </c>
      <c r="C922" s="22">
        <v>79</v>
      </c>
      <c r="D922" s="22">
        <v>0</v>
      </c>
      <c r="E922" s="22">
        <v>0</v>
      </c>
      <c r="F922" s="21" t="s">
        <v>170976</v>
      </c>
      <c r="G922" s="22">
        <v>2</v>
      </c>
      <c r="H922" s="22">
        <v>84</v>
      </c>
      <c r="I922" s="21" t="s">
        <v>173210</v>
      </c>
    </row>
    <row r="923" spans="1:9" ht="44" customHeight="1">
      <c r="A923" s="19" t="s">
        <v>173211</v>
      </c>
      <c r="B923" s="20" t="s">
        <v>173212</v>
      </c>
      <c r="C923" s="22">
        <v>57</v>
      </c>
      <c r="D923" s="21" t="s">
        <v>169700</v>
      </c>
      <c r="E923" s="22">
        <v>3</v>
      </c>
      <c r="F923" s="21" t="s">
        <v>170065</v>
      </c>
      <c r="G923" s="22">
        <v>12</v>
      </c>
      <c r="H923" s="22">
        <v>75</v>
      </c>
      <c r="I923" s="21" t="s">
        <v>173213</v>
      </c>
    </row>
    <row r="924" spans="1:9" ht="44" customHeight="1">
      <c r="A924" s="19" t="s">
        <v>173214</v>
      </c>
      <c r="B924" s="24">
        <v>0</v>
      </c>
      <c r="C924" s="22">
        <v>0</v>
      </c>
      <c r="D924" s="21" t="s">
        <v>173215</v>
      </c>
      <c r="E924" s="22">
        <v>90</v>
      </c>
      <c r="F924" s="21" t="s">
        <v>170382</v>
      </c>
      <c r="G924" s="22">
        <v>2</v>
      </c>
      <c r="H924" s="22">
        <v>95</v>
      </c>
      <c r="I924" s="21" t="s">
        <v>173216</v>
      </c>
    </row>
    <row r="925" spans="1:9" ht="44" customHeight="1">
      <c r="A925" s="19" t="s">
        <v>173217</v>
      </c>
      <c r="B925" s="20" t="s">
        <v>173218</v>
      </c>
      <c r="C925" s="22">
        <v>47</v>
      </c>
      <c r="D925" s="22">
        <v>0</v>
      </c>
      <c r="E925" s="22">
        <v>0</v>
      </c>
      <c r="F925" s="21" t="s">
        <v>170366</v>
      </c>
      <c r="G925" s="22">
        <v>10</v>
      </c>
      <c r="H925" s="22">
        <v>60</v>
      </c>
      <c r="I925" s="21" t="s">
        <v>173219</v>
      </c>
    </row>
    <row r="926" spans="1:9" ht="32" customHeight="1">
      <c r="A926" s="19" t="s">
        <v>173220</v>
      </c>
      <c r="B926" s="20" t="s">
        <v>173221</v>
      </c>
      <c r="C926" s="22">
        <v>49</v>
      </c>
      <c r="D926" s="22">
        <v>25</v>
      </c>
      <c r="E926" s="22">
        <v>20</v>
      </c>
      <c r="F926" s="21" t="s">
        <v>173222</v>
      </c>
      <c r="G926" s="22">
        <v>11</v>
      </c>
      <c r="H926" s="22">
        <v>83</v>
      </c>
      <c r="I926" s="21" t="s">
        <v>173223</v>
      </c>
    </row>
    <row r="927" spans="1:9" ht="44" customHeight="1">
      <c r="A927" s="19" t="s">
        <v>173224</v>
      </c>
      <c r="B927" s="20" t="s">
        <v>173225</v>
      </c>
      <c r="C927" s="22">
        <v>38</v>
      </c>
      <c r="D927" s="22">
        <v>0</v>
      </c>
      <c r="E927" s="22">
        <v>0</v>
      </c>
      <c r="F927" s="21" t="s">
        <v>173226</v>
      </c>
      <c r="G927" s="22">
        <v>25</v>
      </c>
      <c r="H927" s="22">
        <v>66</v>
      </c>
      <c r="I927" s="21" t="s">
        <v>173227</v>
      </c>
    </row>
    <row r="928" spans="1:9" ht="44" customHeight="1">
      <c r="A928" s="19" t="s">
        <v>173228</v>
      </c>
      <c r="B928" s="20" t="s">
        <v>173229</v>
      </c>
      <c r="C928" s="22">
        <v>65</v>
      </c>
      <c r="D928" s="22">
        <v>0</v>
      </c>
      <c r="E928" s="22">
        <v>0</v>
      </c>
      <c r="F928" s="21" t="s">
        <v>173230</v>
      </c>
      <c r="G928" s="22">
        <v>12</v>
      </c>
      <c r="H928" s="22">
        <v>80</v>
      </c>
      <c r="I928" s="21" t="s">
        <v>173231</v>
      </c>
    </row>
    <row r="929" spans="1:9" ht="44" customHeight="1">
      <c r="A929" s="19" t="s">
        <v>173232</v>
      </c>
      <c r="B929" s="20" t="s">
        <v>170497</v>
      </c>
      <c r="C929" s="22">
        <v>56</v>
      </c>
      <c r="D929" s="21" t="s">
        <v>14588</v>
      </c>
      <c r="E929" s="22">
        <v>12</v>
      </c>
      <c r="F929" s="21" t="s">
        <v>173202</v>
      </c>
      <c r="G929" s="22">
        <v>28</v>
      </c>
      <c r="H929" s="22">
        <v>99</v>
      </c>
      <c r="I929" s="21" t="s">
        <v>173233</v>
      </c>
    </row>
    <row r="930" spans="1:9" ht="44" customHeight="1">
      <c r="A930" s="19" t="s">
        <v>173234</v>
      </c>
      <c r="B930" s="20" t="s">
        <v>173235</v>
      </c>
      <c r="C930" s="22">
        <v>46</v>
      </c>
      <c r="D930" s="21" t="s">
        <v>173236</v>
      </c>
      <c r="E930" s="22">
        <v>37</v>
      </c>
      <c r="F930" s="22">
        <v>0</v>
      </c>
      <c r="G930" s="22">
        <v>0</v>
      </c>
      <c r="H930" s="22">
        <v>86</v>
      </c>
      <c r="I930" s="21" t="s">
        <v>173237</v>
      </c>
    </row>
    <row r="931" spans="1:9" ht="44" customHeight="1">
      <c r="A931" s="19" t="s">
        <v>173238</v>
      </c>
      <c r="B931" s="20" t="s">
        <v>171801</v>
      </c>
      <c r="C931" s="22">
        <v>19</v>
      </c>
      <c r="D931" s="21" t="s">
        <v>173239</v>
      </c>
      <c r="E931" s="22">
        <v>149</v>
      </c>
      <c r="F931" s="21" t="s">
        <v>172228</v>
      </c>
      <c r="G931" s="22">
        <v>20</v>
      </c>
      <c r="H931" s="22">
        <v>191</v>
      </c>
      <c r="I931" s="21" t="s">
        <v>173240</v>
      </c>
    </row>
    <row r="932" spans="1:9" ht="32" customHeight="1">
      <c r="A932" s="19" t="s">
        <v>173241</v>
      </c>
      <c r="B932" s="20" t="s">
        <v>171150</v>
      </c>
      <c r="C932" s="22">
        <v>46</v>
      </c>
      <c r="D932" s="21" t="s">
        <v>173242</v>
      </c>
      <c r="E932" s="22">
        <v>95</v>
      </c>
      <c r="F932" s="21" t="s">
        <v>173243</v>
      </c>
      <c r="G932" s="22">
        <v>7</v>
      </c>
      <c r="H932" s="22">
        <v>151</v>
      </c>
      <c r="I932" s="21" t="s">
        <v>173244</v>
      </c>
    </row>
    <row r="933" spans="1:9" ht="44" customHeight="1">
      <c r="A933" s="19" t="s">
        <v>173245</v>
      </c>
      <c r="B933" s="20" t="s">
        <v>170234</v>
      </c>
      <c r="C933" s="22">
        <v>3</v>
      </c>
      <c r="D933" s="21" t="s">
        <v>173209</v>
      </c>
      <c r="E933" s="22">
        <v>158</v>
      </c>
      <c r="F933" s="21" t="s">
        <v>173246</v>
      </c>
      <c r="G933" s="22">
        <v>1</v>
      </c>
      <c r="H933" s="22">
        <v>165</v>
      </c>
      <c r="I933" s="21" t="s">
        <v>173247</v>
      </c>
    </row>
    <row r="934" spans="1:9" ht="44" customHeight="1">
      <c r="A934" s="19" t="s">
        <v>173248</v>
      </c>
      <c r="B934" s="20" t="s">
        <v>171376</v>
      </c>
      <c r="C934" s="22">
        <v>24</v>
      </c>
      <c r="D934" s="21" t="s">
        <v>173249</v>
      </c>
      <c r="E934" s="22">
        <v>61</v>
      </c>
      <c r="F934" s="21" t="s">
        <v>173250</v>
      </c>
      <c r="G934" s="22">
        <v>38</v>
      </c>
      <c r="H934" s="22">
        <v>126</v>
      </c>
      <c r="I934" s="21" t="s">
        <v>173251</v>
      </c>
    </row>
    <row r="935" spans="1:9" ht="44" customHeight="1">
      <c r="A935" s="19" t="s">
        <v>173252</v>
      </c>
      <c r="B935" s="20" t="s">
        <v>173253</v>
      </c>
      <c r="C935" s="22">
        <v>3</v>
      </c>
      <c r="D935" s="21" t="s">
        <v>173254</v>
      </c>
      <c r="E935" s="22">
        <v>72</v>
      </c>
      <c r="F935" s="21" t="s">
        <v>170313</v>
      </c>
      <c r="G935" s="22">
        <v>4</v>
      </c>
      <c r="H935" s="22">
        <v>82</v>
      </c>
      <c r="I935" s="21" t="s">
        <v>173255</v>
      </c>
    </row>
    <row r="936" spans="1:9" ht="44" customHeight="1">
      <c r="A936" s="19" t="s">
        <v>173256</v>
      </c>
      <c r="B936" s="20" t="s">
        <v>171247</v>
      </c>
      <c r="C936" s="22">
        <v>75</v>
      </c>
      <c r="D936" s="21" t="s">
        <v>173257</v>
      </c>
      <c r="E936" s="22">
        <v>98</v>
      </c>
      <c r="F936" s="21" t="s">
        <v>173258</v>
      </c>
      <c r="G936" s="22">
        <v>10</v>
      </c>
      <c r="H936" s="22">
        <v>186</v>
      </c>
      <c r="I936" s="21" t="s">
        <v>173259</v>
      </c>
    </row>
    <row r="937" spans="1:9" ht="44" customHeight="1">
      <c r="A937" s="19" t="s">
        <v>173260</v>
      </c>
      <c r="B937" s="20" t="s">
        <v>173261</v>
      </c>
      <c r="C937" s="22">
        <v>32</v>
      </c>
      <c r="D937" s="21" t="s">
        <v>173262</v>
      </c>
      <c r="E937" s="22">
        <v>91</v>
      </c>
      <c r="F937" s="22">
        <v>18</v>
      </c>
      <c r="G937" s="22">
        <v>27</v>
      </c>
      <c r="H937" s="22">
        <v>153</v>
      </c>
      <c r="I937" s="21" t="s">
        <v>173263</v>
      </c>
    </row>
    <row r="938" spans="1:9" ht="44" customHeight="1">
      <c r="A938" s="19" t="s">
        <v>173264</v>
      </c>
      <c r="B938" s="20" t="s">
        <v>171151</v>
      </c>
      <c r="C938" s="22">
        <v>3</v>
      </c>
      <c r="D938" s="21" t="s">
        <v>173265</v>
      </c>
      <c r="E938" s="22">
        <v>66</v>
      </c>
      <c r="F938" s="21" t="s">
        <v>170766</v>
      </c>
      <c r="G938" s="22">
        <v>5</v>
      </c>
      <c r="H938" s="22">
        <v>77</v>
      </c>
      <c r="I938" s="21" t="s">
        <v>173266</v>
      </c>
    </row>
    <row r="939" spans="1:9" ht="44" customHeight="1">
      <c r="A939" s="19" t="s">
        <v>173267</v>
      </c>
      <c r="B939" s="20" t="s">
        <v>173268</v>
      </c>
      <c r="C939" s="22">
        <v>96</v>
      </c>
      <c r="D939" s="21" t="s">
        <v>170999</v>
      </c>
      <c r="E939" s="22">
        <v>36</v>
      </c>
      <c r="F939" s="22">
        <v>0</v>
      </c>
      <c r="G939" s="22">
        <v>0</v>
      </c>
      <c r="H939" s="22">
        <v>135</v>
      </c>
      <c r="I939" s="21" t="s">
        <v>173269</v>
      </c>
    </row>
    <row r="940" spans="1:9" ht="44" customHeight="1">
      <c r="A940" s="19" t="s">
        <v>173270</v>
      </c>
      <c r="B940" s="20" t="s">
        <v>173271</v>
      </c>
      <c r="C940" s="22">
        <v>38</v>
      </c>
      <c r="D940" s="21" t="s">
        <v>173272</v>
      </c>
      <c r="E940" s="22">
        <v>192</v>
      </c>
      <c r="F940" s="21" t="s">
        <v>173273</v>
      </c>
      <c r="G940" s="22">
        <v>24</v>
      </c>
      <c r="H940" s="22">
        <v>257</v>
      </c>
      <c r="I940" s="21" t="s">
        <v>173274</v>
      </c>
    </row>
    <row r="941" spans="1:9" ht="32" customHeight="1">
      <c r="A941" s="19" t="s">
        <v>173275</v>
      </c>
      <c r="B941" s="20" t="s">
        <v>170999</v>
      </c>
      <c r="C941" s="22">
        <v>27</v>
      </c>
      <c r="D941" s="21" t="s">
        <v>170846</v>
      </c>
      <c r="E941" s="22">
        <v>18</v>
      </c>
      <c r="F941" s="21" t="s">
        <v>173276</v>
      </c>
      <c r="G941" s="22">
        <v>54</v>
      </c>
      <c r="H941" s="22">
        <v>102</v>
      </c>
      <c r="I941" s="21" t="s">
        <v>173277</v>
      </c>
    </row>
    <row r="942" spans="1:9" ht="32" customHeight="1">
      <c r="A942" s="19" t="s">
        <v>173278</v>
      </c>
      <c r="B942" s="20" t="s">
        <v>173279</v>
      </c>
      <c r="C942" s="22">
        <v>29</v>
      </c>
      <c r="D942" s="21" t="s">
        <v>173280</v>
      </c>
      <c r="E942" s="22">
        <v>127</v>
      </c>
      <c r="F942" s="21" t="s">
        <v>169667</v>
      </c>
      <c r="G942" s="22">
        <v>32</v>
      </c>
      <c r="H942" s="22">
        <v>191</v>
      </c>
      <c r="I942" s="21" t="s">
        <v>173281</v>
      </c>
    </row>
    <row r="943" spans="1:9" ht="32" customHeight="1">
      <c r="A943" s="19" t="s">
        <v>173282</v>
      </c>
      <c r="B943" s="20" t="s">
        <v>173283</v>
      </c>
      <c r="C943" s="22">
        <v>47</v>
      </c>
      <c r="D943" s="22">
        <v>0</v>
      </c>
      <c r="E943" s="22">
        <v>0</v>
      </c>
      <c r="F943" s="21" t="s">
        <v>169970</v>
      </c>
      <c r="G943" s="22">
        <v>2</v>
      </c>
      <c r="H943" s="22">
        <v>52</v>
      </c>
      <c r="I943" s="21" t="s">
        <v>173284</v>
      </c>
    </row>
    <row r="944" spans="1:9" ht="44" customHeight="1">
      <c r="A944" s="19" t="s">
        <v>173285</v>
      </c>
      <c r="B944" s="20" t="s">
        <v>170265</v>
      </c>
      <c r="C944" s="22">
        <v>4</v>
      </c>
      <c r="D944" s="21" t="s">
        <v>173286</v>
      </c>
      <c r="E944" s="22">
        <v>53</v>
      </c>
      <c r="F944" s="22">
        <v>0</v>
      </c>
      <c r="G944" s="22">
        <v>0</v>
      </c>
      <c r="H944" s="22">
        <v>60</v>
      </c>
      <c r="I944" s="21" t="s">
        <v>173287</v>
      </c>
    </row>
    <row r="945" spans="1:9" ht="44" customHeight="1">
      <c r="A945" s="19" t="s">
        <v>173288</v>
      </c>
      <c r="B945" s="20" t="s">
        <v>173289</v>
      </c>
      <c r="C945" s="22">
        <v>77</v>
      </c>
      <c r="D945" s="21" t="s">
        <v>173290</v>
      </c>
      <c r="E945" s="22">
        <v>79</v>
      </c>
      <c r="F945" s="21" t="s">
        <v>170928</v>
      </c>
      <c r="G945" s="22">
        <v>8</v>
      </c>
      <c r="H945" s="22">
        <v>167</v>
      </c>
      <c r="I945" s="21" t="s">
        <v>173291</v>
      </c>
    </row>
    <row r="946" spans="1:9" ht="44" customHeight="1">
      <c r="A946" s="19" t="s">
        <v>173292</v>
      </c>
      <c r="B946" s="20" t="s">
        <v>171952</v>
      </c>
      <c r="C946" s="22">
        <v>8</v>
      </c>
      <c r="D946" s="21" t="s">
        <v>173293</v>
      </c>
      <c r="E946" s="22">
        <v>155</v>
      </c>
      <c r="F946" s="21" t="s">
        <v>173294</v>
      </c>
      <c r="G946" s="22">
        <v>26</v>
      </c>
      <c r="H946" s="22">
        <v>192</v>
      </c>
      <c r="I946" s="21" t="s">
        <v>173295</v>
      </c>
    </row>
    <row r="947" spans="1:9" ht="32" customHeight="1">
      <c r="A947" s="19" t="s">
        <v>173296</v>
      </c>
      <c r="B947" s="24">
        <v>45</v>
      </c>
      <c r="C947" s="22">
        <v>72</v>
      </c>
      <c r="D947" s="39">
        <v>23125</v>
      </c>
      <c r="E947" s="22">
        <v>37</v>
      </c>
      <c r="F947" s="21" t="s">
        <v>173297</v>
      </c>
      <c r="G947" s="22">
        <v>51</v>
      </c>
      <c r="H947" s="22">
        <v>163</v>
      </c>
      <c r="I947" s="21" t="s">
        <v>173298</v>
      </c>
    </row>
    <row r="948" spans="1:9" ht="32" customHeight="1">
      <c r="A948" s="19" t="s">
        <v>173299</v>
      </c>
      <c r="B948" s="20" t="s">
        <v>173300</v>
      </c>
      <c r="C948" s="22">
        <v>78</v>
      </c>
      <c r="D948" s="21" t="s">
        <v>171575</v>
      </c>
      <c r="E948" s="22">
        <v>11</v>
      </c>
      <c r="F948" s="21" t="s">
        <v>170416</v>
      </c>
      <c r="G948" s="22">
        <v>5</v>
      </c>
      <c r="H948" s="22">
        <v>97</v>
      </c>
      <c r="I948" s="21" t="s">
        <v>173301</v>
      </c>
    </row>
    <row r="949" spans="1:9" ht="32" customHeight="1">
      <c r="A949" s="19" t="s">
        <v>173302</v>
      </c>
      <c r="B949" s="20" t="s">
        <v>169658</v>
      </c>
      <c r="C949" s="22">
        <v>3</v>
      </c>
      <c r="D949" s="21" t="s">
        <v>171167</v>
      </c>
      <c r="E949" s="22">
        <v>54</v>
      </c>
      <c r="F949" s="22">
        <v>0</v>
      </c>
      <c r="G949" s="22">
        <v>0</v>
      </c>
      <c r="H949" s="22">
        <v>60</v>
      </c>
      <c r="I949" s="21" t="s">
        <v>173303</v>
      </c>
    </row>
    <row r="950" spans="1:9" ht="32" customHeight="1">
      <c r="A950" s="19" t="s">
        <v>173304</v>
      </c>
      <c r="B950" s="20" t="s">
        <v>173305</v>
      </c>
      <c r="C950" s="22">
        <v>50</v>
      </c>
      <c r="D950" s="21" t="s">
        <v>173306</v>
      </c>
      <c r="E950" s="22">
        <v>61</v>
      </c>
      <c r="F950" s="21" t="s">
        <v>173307</v>
      </c>
      <c r="G950" s="22">
        <v>5</v>
      </c>
      <c r="H950" s="22">
        <v>119</v>
      </c>
      <c r="I950" s="21" t="s">
        <v>173308</v>
      </c>
    </row>
    <row r="951" spans="1:9" ht="32" customHeight="1">
      <c r="A951" s="19" t="s">
        <v>173309</v>
      </c>
      <c r="B951" s="20" t="s">
        <v>170862</v>
      </c>
      <c r="C951" s="22">
        <v>5</v>
      </c>
      <c r="D951" s="21" t="s">
        <v>173310</v>
      </c>
      <c r="E951" s="22">
        <v>41</v>
      </c>
      <c r="F951" s="22">
        <v>60</v>
      </c>
      <c r="G951" s="22">
        <v>69</v>
      </c>
      <c r="H951" s="22">
        <v>118</v>
      </c>
      <c r="I951" s="21" t="s">
        <v>173311</v>
      </c>
    </row>
    <row r="952" spans="1:9" ht="32" customHeight="1">
      <c r="A952" s="19" t="s">
        <v>173312</v>
      </c>
      <c r="B952" s="20" t="s">
        <v>170639</v>
      </c>
      <c r="C952" s="22">
        <v>74</v>
      </c>
      <c r="D952" s="21" t="s">
        <v>170960</v>
      </c>
      <c r="E952" s="22">
        <v>7</v>
      </c>
      <c r="F952" s="39">
        <v>15625</v>
      </c>
      <c r="G952" s="22">
        <v>15</v>
      </c>
      <c r="H952" s="22">
        <v>99</v>
      </c>
      <c r="I952" s="21" t="s">
        <v>173313</v>
      </c>
    </row>
    <row r="953" spans="1:9" ht="44" customHeight="1">
      <c r="A953" s="19" t="s">
        <v>173314</v>
      </c>
      <c r="B953" s="20" t="s">
        <v>171344</v>
      </c>
      <c r="C953" s="22">
        <v>96</v>
      </c>
      <c r="D953" s="21" t="s">
        <v>173315</v>
      </c>
      <c r="E953" s="22">
        <v>55</v>
      </c>
      <c r="F953" s="21" t="s">
        <v>173316</v>
      </c>
      <c r="G953" s="22">
        <v>13</v>
      </c>
      <c r="H953" s="22">
        <v>167</v>
      </c>
      <c r="I953" s="21" t="s">
        <v>173317</v>
      </c>
    </row>
    <row r="954" spans="1:9" ht="44" customHeight="1">
      <c r="A954" s="19" t="s">
        <v>173318</v>
      </c>
      <c r="B954" s="20" t="s">
        <v>170971</v>
      </c>
      <c r="C954" s="22">
        <v>7</v>
      </c>
      <c r="D954" s="21" t="s">
        <v>173319</v>
      </c>
      <c r="E954" s="22">
        <v>101</v>
      </c>
      <c r="F954" s="21" t="s">
        <v>173320</v>
      </c>
      <c r="G954" s="22">
        <v>11</v>
      </c>
      <c r="H954" s="22">
        <v>122</v>
      </c>
      <c r="I954" s="21" t="s">
        <v>173321</v>
      </c>
    </row>
    <row r="955" spans="1:9" ht="32" customHeight="1">
      <c r="A955" s="19" t="s">
        <v>173322</v>
      </c>
      <c r="B955" s="24">
        <v>0</v>
      </c>
      <c r="C955" s="22">
        <v>0</v>
      </c>
      <c r="D955" s="22">
        <v>100</v>
      </c>
      <c r="E955" s="22">
        <v>91</v>
      </c>
      <c r="F955" s="22">
        <v>0</v>
      </c>
      <c r="G955" s="22">
        <v>0</v>
      </c>
      <c r="H955" s="22">
        <v>94</v>
      </c>
      <c r="I955" s="21" t="s">
        <v>173323</v>
      </c>
    </row>
    <row r="956" spans="1:9" ht="32" customHeight="1">
      <c r="A956" s="19" t="s">
        <v>173324</v>
      </c>
      <c r="B956" s="20" t="s">
        <v>173325</v>
      </c>
      <c r="C956" s="22">
        <v>45</v>
      </c>
      <c r="D956" s="21" t="s">
        <v>173326</v>
      </c>
      <c r="E956" s="22">
        <v>13</v>
      </c>
      <c r="F956" s="21" t="s">
        <v>173327</v>
      </c>
      <c r="G956" s="22">
        <v>54</v>
      </c>
      <c r="H956" s="22">
        <v>115</v>
      </c>
      <c r="I956" s="21" t="s">
        <v>173328</v>
      </c>
    </row>
    <row r="957" spans="1:9" ht="32" customHeight="1">
      <c r="A957" s="19" t="s">
        <v>173329</v>
      </c>
      <c r="B957" s="20" t="s">
        <v>170250</v>
      </c>
      <c r="C957" s="22">
        <v>33</v>
      </c>
      <c r="D957" s="21" t="s">
        <v>173330</v>
      </c>
      <c r="E957" s="22">
        <v>13</v>
      </c>
      <c r="F957" s="21" t="s">
        <v>173331</v>
      </c>
      <c r="G957" s="22">
        <v>53</v>
      </c>
      <c r="H957" s="22">
        <v>102</v>
      </c>
      <c r="I957" s="21" t="s">
        <v>173332</v>
      </c>
    </row>
    <row r="958" spans="1:9" ht="44" customHeight="1">
      <c r="A958" s="19" t="s">
        <v>173333</v>
      </c>
      <c r="B958" s="20" t="s">
        <v>171536</v>
      </c>
      <c r="C958" s="22">
        <v>34</v>
      </c>
      <c r="D958" s="21" t="s">
        <v>173334</v>
      </c>
      <c r="E958" s="22">
        <v>18</v>
      </c>
      <c r="F958" s="22">
        <v>0</v>
      </c>
      <c r="G958" s="22">
        <v>0</v>
      </c>
      <c r="H958" s="22">
        <v>55</v>
      </c>
      <c r="I958" s="21" t="s">
        <v>173335</v>
      </c>
    </row>
    <row r="959" spans="1:9" ht="44" customHeight="1">
      <c r="A959" s="19" t="s">
        <v>173336</v>
      </c>
      <c r="B959" s="20" t="s">
        <v>173337</v>
      </c>
      <c r="C959" s="22">
        <v>67</v>
      </c>
      <c r="D959" s="21" t="s">
        <v>173338</v>
      </c>
      <c r="E959" s="22">
        <v>18</v>
      </c>
      <c r="F959" s="21" t="s">
        <v>171142</v>
      </c>
      <c r="G959" s="22">
        <v>21</v>
      </c>
      <c r="H959" s="22">
        <v>109</v>
      </c>
      <c r="I959" s="21" t="s">
        <v>173339</v>
      </c>
    </row>
    <row r="960" spans="1:9" ht="44" customHeight="1">
      <c r="A960" s="19" t="s">
        <v>173340</v>
      </c>
      <c r="B960" s="20" t="s">
        <v>173341</v>
      </c>
      <c r="C960" s="22">
        <v>3</v>
      </c>
      <c r="D960" s="21" t="s">
        <v>173342</v>
      </c>
      <c r="E960" s="22">
        <v>154</v>
      </c>
      <c r="F960" s="21" t="s">
        <v>173343</v>
      </c>
      <c r="G960" s="22">
        <v>28</v>
      </c>
      <c r="H960" s="22">
        <v>188</v>
      </c>
      <c r="I960" s="21" t="s">
        <v>173344</v>
      </c>
    </row>
    <row r="961" spans="1:9" ht="44" customHeight="1">
      <c r="A961" s="19" t="s">
        <v>173345</v>
      </c>
      <c r="B961" s="20" t="s">
        <v>173346</v>
      </c>
      <c r="C961" s="22">
        <v>3</v>
      </c>
      <c r="D961" s="21" t="s">
        <v>173347</v>
      </c>
      <c r="E961" s="22">
        <v>151</v>
      </c>
      <c r="F961" s="21" t="s">
        <v>173348</v>
      </c>
      <c r="G961" s="22">
        <v>9</v>
      </c>
      <c r="H961" s="22">
        <v>166</v>
      </c>
      <c r="I961" s="21" t="s">
        <v>173349</v>
      </c>
    </row>
    <row r="962" spans="1:9" ht="44" customHeight="1">
      <c r="A962" s="19" t="s">
        <v>173350</v>
      </c>
      <c r="B962" s="20" t="s">
        <v>170250</v>
      </c>
      <c r="C962" s="22">
        <v>40</v>
      </c>
      <c r="D962" s="21" t="s">
        <v>173351</v>
      </c>
      <c r="E962" s="22">
        <v>74</v>
      </c>
      <c r="F962" s="22">
        <v>5</v>
      </c>
      <c r="G962" s="22">
        <v>6</v>
      </c>
      <c r="H962" s="22">
        <v>123</v>
      </c>
      <c r="I962" s="21" t="s">
        <v>173352</v>
      </c>
    </row>
    <row r="963" spans="1:9" ht="44" customHeight="1">
      <c r="A963" s="19" t="s">
        <v>173353</v>
      </c>
      <c r="B963" s="20" t="s">
        <v>173354</v>
      </c>
      <c r="C963" s="22">
        <v>4</v>
      </c>
      <c r="D963" s="21" t="s">
        <v>173355</v>
      </c>
      <c r="E963" s="22">
        <v>142</v>
      </c>
      <c r="F963" s="21" t="s">
        <v>172883</v>
      </c>
      <c r="G963" s="22">
        <v>1</v>
      </c>
      <c r="H963" s="22">
        <v>150</v>
      </c>
      <c r="I963" s="21" t="s">
        <v>173356</v>
      </c>
    </row>
    <row r="964" spans="1:9" ht="32" customHeight="1">
      <c r="A964" s="19" t="s">
        <v>173357</v>
      </c>
      <c r="B964" s="20" t="s">
        <v>171344</v>
      </c>
      <c r="C964" s="22">
        <v>48</v>
      </c>
      <c r="D964" s="21" t="s">
        <v>173358</v>
      </c>
      <c r="E964" s="22">
        <v>12</v>
      </c>
      <c r="F964" s="21" t="s">
        <v>173359</v>
      </c>
      <c r="G964" s="22">
        <v>22</v>
      </c>
      <c r="H964" s="22">
        <v>85</v>
      </c>
      <c r="I964" s="21" t="s">
        <v>173360</v>
      </c>
    </row>
    <row r="965" spans="1:9" ht="44" customHeight="1">
      <c r="A965" s="19" t="s">
        <v>173361</v>
      </c>
      <c r="B965" s="20" t="s">
        <v>173362</v>
      </c>
      <c r="C965" s="22">
        <v>50</v>
      </c>
      <c r="D965" s="21" t="s">
        <v>173363</v>
      </c>
      <c r="E965" s="22">
        <v>21</v>
      </c>
      <c r="F965" s="22">
        <v>0</v>
      </c>
      <c r="G965" s="22">
        <v>0</v>
      </c>
      <c r="H965" s="22">
        <v>74</v>
      </c>
      <c r="I965" s="21" t="s">
        <v>173364</v>
      </c>
    </row>
    <row r="966" spans="1:9" ht="44" customHeight="1">
      <c r="A966" s="19" t="s">
        <v>173365</v>
      </c>
      <c r="B966" s="24">
        <v>25</v>
      </c>
      <c r="C966" s="22">
        <v>42</v>
      </c>
      <c r="D966" s="21" t="s">
        <v>173366</v>
      </c>
      <c r="E966" s="22">
        <v>87</v>
      </c>
      <c r="F966" s="21" t="s">
        <v>173080</v>
      </c>
      <c r="G966" s="22">
        <v>39</v>
      </c>
      <c r="H966" s="22">
        <v>171</v>
      </c>
      <c r="I966" s="21" t="s">
        <v>173367</v>
      </c>
    </row>
    <row r="967" spans="1:9" ht="32" customHeight="1">
      <c r="A967" s="19" t="s">
        <v>173368</v>
      </c>
      <c r="B967" s="20" t="s">
        <v>173369</v>
      </c>
      <c r="C967" s="22">
        <v>35</v>
      </c>
      <c r="D967" s="39">
        <v>46875</v>
      </c>
      <c r="E967" s="22">
        <v>45</v>
      </c>
      <c r="F967" s="21" t="s">
        <v>170065</v>
      </c>
      <c r="G967" s="22">
        <v>16</v>
      </c>
      <c r="H967" s="22">
        <v>99</v>
      </c>
      <c r="I967" s="21" t="s">
        <v>173370</v>
      </c>
    </row>
    <row r="968" spans="1:9" ht="32" customHeight="1">
      <c r="A968" s="19" t="s">
        <v>173371</v>
      </c>
      <c r="B968" s="24">
        <v>0</v>
      </c>
      <c r="C968" s="22">
        <v>0</v>
      </c>
      <c r="D968" s="21" t="s">
        <v>173372</v>
      </c>
      <c r="E968" s="22">
        <v>62</v>
      </c>
      <c r="F968" s="21" t="s">
        <v>173373</v>
      </c>
      <c r="G968" s="22">
        <v>11</v>
      </c>
      <c r="H968" s="22">
        <v>76</v>
      </c>
      <c r="I968" s="21" t="s">
        <v>173374</v>
      </c>
    </row>
    <row r="969" spans="1:9" ht="32" customHeight="1">
      <c r="A969" s="19" t="s">
        <v>173375</v>
      </c>
      <c r="B969" s="20" t="s">
        <v>173376</v>
      </c>
      <c r="C969" s="22">
        <v>52</v>
      </c>
      <c r="D969" s="21" t="s">
        <v>172007</v>
      </c>
      <c r="E969" s="22">
        <v>9</v>
      </c>
      <c r="F969" s="21" t="s">
        <v>173377</v>
      </c>
      <c r="G969" s="22">
        <v>32</v>
      </c>
      <c r="H969" s="22">
        <v>96</v>
      </c>
      <c r="I969" s="21" t="s">
        <v>173378</v>
      </c>
    </row>
    <row r="970" spans="1:9" ht="32" customHeight="1">
      <c r="A970" s="19" t="s">
        <v>173379</v>
      </c>
      <c r="B970" s="20" t="s">
        <v>170910</v>
      </c>
      <c r="C970" s="22">
        <v>3</v>
      </c>
      <c r="D970" s="21" t="s">
        <v>162927</v>
      </c>
      <c r="E970" s="22">
        <v>126</v>
      </c>
      <c r="F970" s="21" t="s">
        <v>173380</v>
      </c>
      <c r="G970" s="22">
        <v>15</v>
      </c>
      <c r="H970" s="22">
        <v>147</v>
      </c>
      <c r="I970" s="21" t="s">
        <v>173381</v>
      </c>
    </row>
    <row r="971" spans="1:9" ht="32" customHeight="1">
      <c r="A971" s="19" t="s">
        <v>173382</v>
      </c>
      <c r="B971" s="20" t="s">
        <v>173383</v>
      </c>
      <c r="C971" s="22">
        <v>11</v>
      </c>
      <c r="D971" s="21" t="s">
        <v>170631</v>
      </c>
      <c r="E971" s="22">
        <v>17</v>
      </c>
      <c r="F971" s="21" t="s">
        <v>173384</v>
      </c>
      <c r="G971" s="22">
        <v>47</v>
      </c>
      <c r="H971" s="22">
        <v>78</v>
      </c>
      <c r="I971" s="21" t="s">
        <v>173385</v>
      </c>
    </row>
    <row r="972" spans="1:9" ht="32" customHeight="1">
      <c r="A972" s="19" t="s">
        <v>173386</v>
      </c>
      <c r="B972" s="20" t="s">
        <v>170287</v>
      </c>
      <c r="C972" s="22">
        <v>10</v>
      </c>
      <c r="D972" s="21" t="s">
        <v>173387</v>
      </c>
      <c r="E972" s="22">
        <v>65</v>
      </c>
      <c r="F972" s="21" t="s">
        <v>170780</v>
      </c>
      <c r="G972" s="22">
        <v>47</v>
      </c>
      <c r="H972" s="22">
        <v>125</v>
      </c>
      <c r="I972" s="21" t="s">
        <v>173388</v>
      </c>
    </row>
    <row r="973" spans="1:9" ht="32" customHeight="1">
      <c r="A973" s="19" t="s">
        <v>173389</v>
      </c>
      <c r="B973" s="20" t="s">
        <v>169757</v>
      </c>
      <c r="C973" s="22">
        <v>2</v>
      </c>
      <c r="D973" s="21" t="s">
        <v>173390</v>
      </c>
      <c r="E973" s="22">
        <v>102</v>
      </c>
      <c r="F973" s="21" t="s">
        <v>173391</v>
      </c>
      <c r="G973" s="22">
        <v>11</v>
      </c>
      <c r="H973" s="22">
        <v>118</v>
      </c>
      <c r="I973" s="21" t="s">
        <v>173392</v>
      </c>
    </row>
    <row r="974" spans="1:9" ht="32" customHeight="1">
      <c r="A974" s="19" t="s">
        <v>173393</v>
      </c>
      <c r="B974" s="20" t="s">
        <v>173394</v>
      </c>
      <c r="C974" s="22">
        <v>30</v>
      </c>
      <c r="D974" s="21" t="s">
        <v>169720</v>
      </c>
      <c r="E974" s="22">
        <v>29</v>
      </c>
      <c r="F974" s="21" t="s">
        <v>173395</v>
      </c>
      <c r="G974" s="22">
        <v>3</v>
      </c>
      <c r="H974" s="22">
        <v>65</v>
      </c>
      <c r="I974" s="21" t="s">
        <v>173396</v>
      </c>
    </row>
    <row r="975" spans="1:9" ht="32" customHeight="1">
      <c r="A975" s="19" t="s">
        <v>173397</v>
      </c>
      <c r="B975" s="20" t="s">
        <v>173398</v>
      </c>
      <c r="C975" s="22">
        <v>5</v>
      </c>
      <c r="D975" s="21" t="s">
        <v>173399</v>
      </c>
      <c r="E975" s="22">
        <v>66</v>
      </c>
      <c r="F975" s="21" t="s">
        <v>173398</v>
      </c>
      <c r="G975" s="22">
        <v>5</v>
      </c>
      <c r="H975" s="22">
        <v>79</v>
      </c>
      <c r="I975" s="21" t="s">
        <v>173400</v>
      </c>
    </row>
    <row r="976" spans="1:9" ht="32" customHeight="1">
      <c r="A976" s="19" t="s">
        <v>173401</v>
      </c>
      <c r="B976" s="20" t="s">
        <v>173402</v>
      </c>
      <c r="C976" s="22">
        <v>41</v>
      </c>
      <c r="D976" s="21" t="s">
        <v>173403</v>
      </c>
      <c r="E976" s="22">
        <v>36</v>
      </c>
      <c r="F976" s="21" t="s">
        <v>169786</v>
      </c>
      <c r="G976" s="22">
        <v>22</v>
      </c>
      <c r="H976" s="22">
        <v>102</v>
      </c>
      <c r="I976" s="21" t="s">
        <v>173404</v>
      </c>
    </row>
    <row r="977" spans="1:9" ht="32" customHeight="1">
      <c r="A977" s="19" t="s">
        <v>173405</v>
      </c>
      <c r="B977" s="20" t="s">
        <v>173406</v>
      </c>
      <c r="C977" s="22">
        <v>27</v>
      </c>
      <c r="D977" s="22">
        <v>0</v>
      </c>
      <c r="E977" s="22">
        <v>0</v>
      </c>
      <c r="F977" s="21" t="s">
        <v>173407</v>
      </c>
      <c r="G977" s="22">
        <v>39</v>
      </c>
      <c r="H977" s="22">
        <v>69</v>
      </c>
      <c r="I977" s="21" t="s">
        <v>173408</v>
      </c>
    </row>
    <row r="978" spans="1:9" ht="44" customHeight="1">
      <c r="A978" s="19" t="s">
        <v>173409</v>
      </c>
      <c r="B978" s="20" t="s">
        <v>172421</v>
      </c>
      <c r="C978" s="22">
        <v>3</v>
      </c>
      <c r="D978" s="21" t="s">
        <v>173410</v>
      </c>
      <c r="E978" s="22">
        <v>118</v>
      </c>
      <c r="F978" s="21" t="s">
        <v>170133</v>
      </c>
      <c r="G978" s="22">
        <v>8</v>
      </c>
      <c r="H978" s="22">
        <v>132</v>
      </c>
      <c r="I978" s="21" t="s">
        <v>173411</v>
      </c>
    </row>
    <row r="979" spans="1:9" ht="44" customHeight="1">
      <c r="A979" s="19" t="s">
        <v>173412</v>
      </c>
      <c r="B979" s="20" t="s">
        <v>173413</v>
      </c>
      <c r="C979" s="22">
        <v>26</v>
      </c>
      <c r="D979" s="22">
        <v>0</v>
      </c>
      <c r="E979" s="22">
        <v>0</v>
      </c>
      <c r="F979" s="21" t="s">
        <v>173414</v>
      </c>
      <c r="G979" s="22">
        <v>37</v>
      </c>
      <c r="H979" s="22">
        <v>66</v>
      </c>
      <c r="I979" s="21" t="s">
        <v>173415</v>
      </c>
    </row>
    <row r="980" spans="1:9" ht="44" customHeight="1">
      <c r="A980" s="19" t="s">
        <v>173416</v>
      </c>
      <c r="B980" s="20" t="s">
        <v>169715</v>
      </c>
      <c r="C980" s="22">
        <v>4</v>
      </c>
      <c r="D980" s="21" t="s">
        <v>173417</v>
      </c>
      <c r="E980" s="22">
        <v>19</v>
      </c>
      <c r="F980" s="21" t="s">
        <v>173418</v>
      </c>
      <c r="G980" s="22">
        <v>95</v>
      </c>
      <c r="H980" s="22">
        <v>121</v>
      </c>
      <c r="I980" s="21" t="s">
        <v>173419</v>
      </c>
    </row>
    <row r="981" spans="1:9" ht="44" customHeight="1">
      <c r="A981" s="19" t="s">
        <v>173420</v>
      </c>
      <c r="B981" s="20" t="s">
        <v>173421</v>
      </c>
      <c r="C981" s="22">
        <v>4</v>
      </c>
      <c r="D981" s="21" t="s">
        <v>173422</v>
      </c>
      <c r="E981" s="22">
        <v>120</v>
      </c>
      <c r="F981" s="21" t="s">
        <v>173423</v>
      </c>
      <c r="G981" s="22">
        <v>39</v>
      </c>
      <c r="H981" s="22">
        <v>166</v>
      </c>
      <c r="I981" s="21" t="s">
        <v>173424</v>
      </c>
    </row>
    <row r="982" spans="1:9" ht="44" customHeight="1">
      <c r="A982" s="19" t="s">
        <v>173425</v>
      </c>
      <c r="B982" s="20" t="s">
        <v>173426</v>
      </c>
      <c r="C982" s="22">
        <v>10</v>
      </c>
      <c r="D982" s="21" t="s">
        <v>173427</v>
      </c>
      <c r="E982" s="22">
        <v>134</v>
      </c>
      <c r="F982" s="21" t="s">
        <v>173428</v>
      </c>
      <c r="G982" s="22">
        <v>3</v>
      </c>
      <c r="H982" s="22">
        <v>150</v>
      </c>
      <c r="I982" s="21" t="s">
        <v>173429</v>
      </c>
    </row>
    <row r="983" spans="1:9" ht="44" customHeight="1">
      <c r="A983" s="19" t="s">
        <v>173430</v>
      </c>
      <c r="B983" s="20" t="s">
        <v>162683</v>
      </c>
      <c r="C983" s="22">
        <v>81</v>
      </c>
      <c r="D983" s="22">
        <v>20</v>
      </c>
      <c r="E983" s="22">
        <v>24</v>
      </c>
      <c r="F983" s="21" t="s">
        <v>14588</v>
      </c>
      <c r="G983" s="22">
        <v>15</v>
      </c>
      <c r="H983" s="22">
        <v>123</v>
      </c>
      <c r="I983" s="21" t="s">
        <v>173431</v>
      </c>
    </row>
    <row r="984" spans="1:9" ht="44" customHeight="1">
      <c r="A984" s="19" t="s">
        <v>173432</v>
      </c>
      <c r="B984" s="20" t="s">
        <v>173433</v>
      </c>
      <c r="C984" s="22">
        <v>45</v>
      </c>
      <c r="D984" s="21" t="s">
        <v>173434</v>
      </c>
      <c r="E984" s="22">
        <v>100</v>
      </c>
      <c r="F984" s="21" t="s">
        <v>173435</v>
      </c>
      <c r="G984" s="22">
        <v>4</v>
      </c>
      <c r="H984" s="22">
        <v>152</v>
      </c>
      <c r="I984" s="21" t="s">
        <v>173436</v>
      </c>
    </row>
    <row r="985" spans="1:9" ht="44" customHeight="1">
      <c r="A985" s="19" t="s">
        <v>173437</v>
      </c>
      <c r="B985" s="24">
        <v>0</v>
      </c>
      <c r="C985" s="22">
        <v>0</v>
      </c>
      <c r="D985" s="22">
        <v>100</v>
      </c>
      <c r="E985" s="22">
        <v>120</v>
      </c>
      <c r="F985" s="22">
        <v>0</v>
      </c>
      <c r="G985" s="22">
        <v>0</v>
      </c>
      <c r="H985" s="22">
        <v>123</v>
      </c>
      <c r="I985" s="21" t="s">
        <v>173438</v>
      </c>
    </row>
    <row r="986" spans="1:9" ht="44" customHeight="1">
      <c r="A986" s="19" t="s">
        <v>173439</v>
      </c>
      <c r="B986" s="20" t="s">
        <v>173440</v>
      </c>
      <c r="C986" s="22">
        <v>40</v>
      </c>
      <c r="D986" s="21" t="s">
        <v>173441</v>
      </c>
      <c r="E986" s="22">
        <v>3</v>
      </c>
      <c r="F986" s="21" t="s">
        <v>173442</v>
      </c>
      <c r="G986" s="22">
        <v>10</v>
      </c>
      <c r="H986" s="22">
        <v>56</v>
      </c>
      <c r="I986" s="21" t="s">
        <v>173443</v>
      </c>
    </row>
    <row r="987" spans="1:9" ht="44" customHeight="1">
      <c r="A987" s="19" t="s">
        <v>173444</v>
      </c>
      <c r="B987" s="20" t="s">
        <v>169923</v>
      </c>
      <c r="C987" s="22">
        <v>5</v>
      </c>
      <c r="D987" s="21" t="s">
        <v>173445</v>
      </c>
      <c r="E987" s="22">
        <v>161</v>
      </c>
      <c r="F987" s="21" t="s">
        <v>169923</v>
      </c>
      <c r="G987" s="22">
        <v>5</v>
      </c>
      <c r="H987" s="22">
        <v>174</v>
      </c>
      <c r="I987" s="21" t="s">
        <v>173446</v>
      </c>
    </row>
    <row r="988" spans="1:9" ht="32" customHeight="1">
      <c r="A988" s="19" t="s">
        <v>173447</v>
      </c>
      <c r="B988" s="24">
        <v>0</v>
      </c>
      <c r="C988" s="22">
        <v>0</v>
      </c>
      <c r="D988" s="21" t="s">
        <v>172437</v>
      </c>
      <c r="E988" s="22">
        <v>80</v>
      </c>
      <c r="F988" s="21" t="s">
        <v>170115</v>
      </c>
      <c r="G988" s="22">
        <v>8</v>
      </c>
      <c r="H988" s="22">
        <v>91</v>
      </c>
      <c r="I988" s="21" t="s">
        <v>173448</v>
      </c>
    </row>
    <row r="989" spans="1:9" ht="44" customHeight="1">
      <c r="A989" s="19" t="s">
        <v>173449</v>
      </c>
      <c r="B989" s="20" t="s">
        <v>170867</v>
      </c>
      <c r="C989" s="22">
        <v>15</v>
      </c>
      <c r="D989" s="21" t="s">
        <v>173450</v>
      </c>
      <c r="E989" s="22">
        <v>84</v>
      </c>
      <c r="F989" s="21" t="s">
        <v>173451</v>
      </c>
      <c r="G989" s="22">
        <v>57</v>
      </c>
      <c r="H989" s="22">
        <v>159</v>
      </c>
      <c r="I989" s="21" t="s">
        <v>173452</v>
      </c>
    </row>
    <row r="990" spans="1:9" ht="32" customHeight="1">
      <c r="A990" s="19" t="s">
        <v>173453</v>
      </c>
      <c r="B990" s="20" t="s">
        <v>170065</v>
      </c>
      <c r="C990" s="22">
        <v>15</v>
      </c>
      <c r="D990" s="21" t="s">
        <v>173454</v>
      </c>
      <c r="E990" s="22">
        <v>74</v>
      </c>
      <c r="F990" s="21" t="s">
        <v>171659</v>
      </c>
      <c r="G990" s="22">
        <v>1</v>
      </c>
      <c r="H990" s="22">
        <v>93</v>
      </c>
      <c r="I990" s="21" t="s">
        <v>173455</v>
      </c>
    </row>
    <row r="991" spans="1:9" ht="32" customHeight="1">
      <c r="A991" s="19" t="s">
        <v>173456</v>
      </c>
      <c r="B991" s="20" t="s">
        <v>170065</v>
      </c>
      <c r="C991" s="22">
        <v>15</v>
      </c>
      <c r="D991" s="21" t="s">
        <v>173454</v>
      </c>
      <c r="E991" s="22">
        <v>74</v>
      </c>
      <c r="F991" s="21" t="s">
        <v>171659</v>
      </c>
      <c r="G991" s="22">
        <v>1</v>
      </c>
      <c r="H991" s="22">
        <v>93</v>
      </c>
      <c r="I991" s="21" t="s">
        <v>173457</v>
      </c>
    </row>
    <row r="992" spans="1:9" ht="32" customHeight="1">
      <c r="A992" s="19" t="s">
        <v>173458</v>
      </c>
      <c r="B992" s="20" t="s">
        <v>172849</v>
      </c>
      <c r="C992" s="22">
        <v>19</v>
      </c>
      <c r="D992" s="21" t="s">
        <v>172095</v>
      </c>
      <c r="E992" s="22">
        <v>82</v>
      </c>
      <c r="F992" s="21" t="s">
        <v>173459</v>
      </c>
      <c r="G992" s="22">
        <v>9</v>
      </c>
      <c r="H992" s="22">
        <v>113</v>
      </c>
      <c r="I992" s="21" t="s">
        <v>173460</v>
      </c>
    </row>
    <row r="993" spans="1:9" ht="32" customHeight="1">
      <c r="A993" s="19" t="s">
        <v>173461</v>
      </c>
      <c r="B993" s="20" t="s">
        <v>173462</v>
      </c>
      <c r="C993" s="22">
        <v>54</v>
      </c>
      <c r="D993" s="21" t="s">
        <v>173463</v>
      </c>
      <c r="E993" s="22">
        <v>75</v>
      </c>
      <c r="F993" s="21" t="s">
        <v>173464</v>
      </c>
      <c r="G993" s="22">
        <v>53</v>
      </c>
      <c r="H993" s="22">
        <v>185</v>
      </c>
      <c r="I993" s="21" t="s">
        <v>173465</v>
      </c>
    </row>
    <row r="994" spans="1:9" ht="32" customHeight="1">
      <c r="A994" s="19" t="s">
        <v>173466</v>
      </c>
      <c r="B994" s="20" t="s">
        <v>173462</v>
      </c>
      <c r="C994" s="22">
        <v>54</v>
      </c>
      <c r="D994" s="21" t="s">
        <v>173463</v>
      </c>
      <c r="E994" s="22">
        <v>75</v>
      </c>
      <c r="F994" s="21" t="s">
        <v>173464</v>
      </c>
      <c r="G994" s="22">
        <v>53</v>
      </c>
      <c r="H994" s="22">
        <v>185</v>
      </c>
      <c r="I994" s="21" t="s">
        <v>173467</v>
      </c>
    </row>
    <row r="995" spans="1:9" ht="32" customHeight="1">
      <c r="A995" s="19" t="s">
        <v>173468</v>
      </c>
      <c r="B995" s="20" t="s">
        <v>171060</v>
      </c>
      <c r="C995" s="22">
        <v>3</v>
      </c>
      <c r="D995" s="21" t="s">
        <v>173469</v>
      </c>
      <c r="E995" s="22">
        <v>152</v>
      </c>
      <c r="F995" s="21" t="s">
        <v>173470</v>
      </c>
      <c r="G995" s="22">
        <v>1</v>
      </c>
      <c r="H995" s="22">
        <v>159</v>
      </c>
      <c r="I995" s="21" t="s">
        <v>173471</v>
      </c>
    </row>
    <row r="996" spans="1:9" ht="32" customHeight="1">
      <c r="A996" s="19" t="s">
        <v>173472</v>
      </c>
      <c r="B996" s="20" t="s">
        <v>171620</v>
      </c>
      <c r="C996" s="22">
        <v>2</v>
      </c>
      <c r="D996" s="21" t="s">
        <v>173473</v>
      </c>
      <c r="E996" s="22">
        <v>141</v>
      </c>
      <c r="F996" s="21" t="s">
        <v>170359</v>
      </c>
      <c r="G996" s="22">
        <v>13</v>
      </c>
      <c r="H996" s="22">
        <v>159</v>
      </c>
      <c r="I996" s="21" t="s">
        <v>173474</v>
      </c>
    </row>
    <row r="997" spans="1:9" ht="32" customHeight="1">
      <c r="A997" s="19" t="s">
        <v>173475</v>
      </c>
      <c r="B997" s="20" t="s">
        <v>171714</v>
      </c>
      <c r="C997" s="22">
        <v>33</v>
      </c>
      <c r="D997" s="21" t="s">
        <v>173476</v>
      </c>
      <c r="E997" s="22">
        <v>96</v>
      </c>
      <c r="F997" s="21" t="s">
        <v>173477</v>
      </c>
      <c r="G997" s="22">
        <v>22</v>
      </c>
      <c r="H997" s="22">
        <v>154</v>
      </c>
      <c r="I997" s="21" t="s">
        <v>173478</v>
      </c>
    </row>
    <row r="998" spans="1:9" ht="44" customHeight="1">
      <c r="A998" s="19" t="s">
        <v>173479</v>
      </c>
      <c r="B998" s="20" t="s">
        <v>173480</v>
      </c>
      <c r="C998" s="22">
        <v>52</v>
      </c>
      <c r="D998" s="21" t="s">
        <v>173481</v>
      </c>
      <c r="E998" s="22">
        <v>45</v>
      </c>
      <c r="F998" s="21" t="s">
        <v>173482</v>
      </c>
      <c r="G998" s="22">
        <v>36</v>
      </c>
      <c r="H998" s="22">
        <v>136</v>
      </c>
      <c r="I998" s="21" t="s">
        <v>173483</v>
      </c>
    </row>
    <row r="999" spans="1:9" ht="44" customHeight="1">
      <c r="A999" s="19" t="s">
        <v>173484</v>
      </c>
      <c r="B999" s="20" t="s">
        <v>173153</v>
      </c>
      <c r="C999" s="22">
        <v>49</v>
      </c>
      <c r="D999" s="21" t="s">
        <v>169687</v>
      </c>
      <c r="E999" s="22">
        <v>45</v>
      </c>
      <c r="F999" s="21" t="s">
        <v>171084</v>
      </c>
      <c r="G999" s="22">
        <v>34</v>
      </c>
      <c r="H999" s="22">
        <v>131</v>
      </c>
      <c r="I999" s="21" t="s">
        <v>173485</v>
      </c>
    </row>
    <row r="1000" spans="1:9" ht="32" customHeight="1">
      <c r="A1000" s="19" t="s">
        <v>173486</v>
      </c>
      <c r="B1000" s="20" t="s">
        <v>172128</v>
      </c>
      <c r="C1000" s="22">
        <v>32</v>
      </c>
      <c r="D1000" s="21" t="s">
        <v>172062</v>
      </c>
      <c r="E1000" s="22">
        <v>44</v>
      </c>
      <c r="F1000" s="21" t="s">
        <v>173487</v>
      </c>
      <c r="G1000" s="22">
        <v>40</v>
      </c>
      <c r="H1000" s="22">
        <v>119</v>
      </c>
      <c r="I1000" s="21" t="s">
        <v>173488</v>
      </c>
    </row>
    <row r="1001" spans="1:9" ht="32" customHeight="1">
      <c r="A1001" s="19" t="s">
        <v>173489</v>
      </c>
      <c r="B1001" s="20" t="s">
        <v>173490</v>
      </c>
      <c r="C1001" s="22">
        <v>91</v>
      </c>
      <c r="D1001" s="21" t="s">
        <v>173491</v>
      </c>
      <c r="E1001" s="22">
        <v>47</v>
      </c>
      <c r="F1001" s="21" t="s">
        <v>172848</v>
      </c>
      <c r="G1001" s="22">
        <v>27</v>
      </c>
      <c r="H1001" s="22">
        <v>168</v>
      </c>
      <c r="I1001" s="21" t="s">
        <v>173492</v>
      </c>
    </row>
    <row r="1002" spans="1:9" ht="32" customHeight="1">
      <c r="A1002" s="19" t="s">
        <v>173493</v>
      </c>
      <c r="B1002" s="20" t="s">
        <v>170604</v>
      </c>
      <c r="C1002" s="22">
        <v>5</v>
      </c>
      <c r="D1002" s="21" t="s">
        <v>173494</v>
      </c>
      <c r="E1002" s="22">
        <v>68</v>
      </c>
      <c r="F1002" s="21" t="s">
        <v>173495</v>
      </c>
      <c r="G1002" s="22">
        <v>38</v>
      </c>
      <c r="H1002" s="22">
        <v>114</v>
      </c>
      <c r="I1002" s="21" t="s">
        <v>173496</v>
      </c>
    </row>
    <row r="1003" spans="1:9" ht="32" customHeight="1">
      <c r="A1003" s="19" t="s">
        <v>173497</v>
      </c>
      <c r="B1003" s="20" t="s">
        <v>173498</v>
      </c>
      <c r="C1003" s="22">
        <v>76</v>
      </c>
      <c r="D1003" s="21" t="s">
        <v>173499</v>
      </c>
      <c r="E1003" s="22">
        <v>26</v>
      </c>
      <c r="F1003" s="21" t="s">
        <v>170045</v>
      </c>
      <c r="G1003" s="22">
        <v>20</v>
      </c>
      <c r="H1003" s="22">
        <v>125</v>
      </c>
      <c r="I1003" s="21" t="s">
        <v>173500</v>
      </c>
    </row>
    <row r="1004" spans="1:9" ht="44" customHeight="1">
      <c r="A1004" s="19" t="s">
        <v>173501</v>
      </c>
      <c r="B1004" s="20" t="s">
        <v>171108</v>
      </c>
      <c r="C1004" s="22">
        <v>33</v>
      </c>
      <c r="D1004" s="22">
        <v>0</v>
      </c>
      <c r="E1004" s="22">
        <v>0</v>
      </c>
      <c r="F1004" s="22">
        <v>45</v>
      </c>
      <c r="G1004" s="22">
        <v>27</v>
      </c>
      <c r="H1004" s="22">
        <v>63</v>
      </c>
      <c r="I1004" s="21" t="s">
        <v>173502</v>
      </c>
    </row>
    <row r="1005" spans="1:9" ht="44" customHeight="1">
      <c r="A1005" s="19" t="s">
        <v>173503</v>
      </c>
      <c r="B1005" s="20" t="s">
        <v>173504</v>
      </c>
      <c r="C1005" s="22">
        <v>48</v>
      </c>
      <c r="D1005" s="21" t="s">
        <v>173504</v>
      </c>
      <c r="E1005" s="22">
        <v>48</v>
      </c>
      <c r="F1005" s="21" t="s">
        <v>170208</v>
      </c>
      <c r="G1005" s="22">
        <v>1</v>
      </c>
      <c r="H1005" s="22">
        <v>100</v>
      </c>
      <c r="I1005" s="21" t="s">
        <v>173505</v>
      </c>
    </row>
    <row r="1006" spans="1:9" ht="44" customHeight="1">
      <c r="A1006" s="19" t="s">
        <v>173506</v>
      </c>
      <c r="B1006" s="20" t="s">
        <v>170971</v>
      </c>
      <c r="C1006" s="22">
        <v>10</v>
      </c>
      <c r="D1006" s="21" t="s">
        <v>173507</v>
      </c>
      <c r="E1006" s="22">
        <v>103</v>
      </c>
      <c r="F1006" s="21" t="s">
        <v>173508</v>
      </c>
      <c r="G1006" s="22">
        <v>57</v>
      </c>
      <c r="H1006" s="22">
        <v>173</v>
      </c>
      <c r="I1006" s="21" t="s">
        <v>173509</v>
      </c>
    </row>
    <row r="1007" spans="1:9" ht="44" customHeight="1">
      <c r="A1007" s="19" t="s">
        <v>173510</v>
      </c>
      <c r="B1007" s="20" t="s">
        <v>170971</v>
      </c>
      <c r="C1007" s="22">
        <v>10</v>
      </c>
      <c r="D1007" s="21" t="s">
        <v>173507</v>
      </c>
      <c r="E1007" s="22">
        <v>103</v>
      </c>
      <c r="F1007" s="21" t="s">
        <v>173508</v>
      </c>
      <c r="G1007" s="22">
        <v>57</v>
      </c>
      <c r="H1007" s="22">
        <v>173</v>
      </c>
      <c r="I1007" s="21" t="s">
        <v>173511</v>
      </c>
    </row>
    <row r="1008" spans="1:9" ht="44" customHeight="1">
      <c r="A1008" s="19" t="s">
        <v>173512</v>
      </c>
      <c r="B1008" s="20" t="s">
        <v>173513</v>
      </c>
      <c r="C1008" s="22">
        <v>76</v>
      </c>
      <c r="D1008" s="22">
        <v>0</v>
      </c>
      <c r="E1008" s="22">
        <v>0</v>
      </c>
      <c r="F1008" s="21" t="s">
        <v>173514</v>
      </c>
      <c r="G1008" s="22">
        <v>41</v>
      </c>
      <c r="H1008" s="22">
        <v>120</v>
      </c>
      <c r="I1008" s="21" t="s">
        <v>173515</v>
      </c>
    </row>
    <row r="1009" spans="1:9" ht="44" customHeight="1">
      <c r="A1009" s="19" t="s">
        <v>173516</v>
      </c>
      <c r="B1009" s="20" t="s">
        <v>173517</v>
      </c>
      <c r="C1009" s="22">
        <v>27</v>
      </c>
      <c r="D1009" s="21" t="s">
        <v>173518</v>
      </c>
      <c r="E1009" s="22">
        <v>100</v>
      </c>
      <c r="F1009" s="21" t="s">
        <v>173519</v>
      </c>
      <c r="G1009" s="22">
        <v>28</v>
      </c>
      <c r="H1009" s="22">
        <v>158</v>
      </c>
      <c r="I1009" s="21" t="s">
        <v>173520</v>
      </c>
    </row>
    <row r="1010" spans="1:9" ht="44" customHeight="1">
      <c r="A1010" s="19" t="s">
        <v>173521</v>
      </c>
      <c r="B1010" s="20" t="s">
        <v>170060</v>
      </c>
      <c r="C1010" s="22">
        <v>28</v>
      </c>
      <c r="D1010" s="21" t="s">
        <v>173179</v>
      </c>
      <c r="E1010" s="22">
        <v>140</v>
      </c>
      <c r="F1010" s="21" t="s">
        <v>170129</v>
      </c>
      <c r="G1010" s="22">
        <v>12</v>
      </c>
      <c r="H1010" s="22">
        <v>183</v>
      </c>
      <c r="I1010" s="21" t="s">
        <v>173522</v>
      </c>
    </row>
    <row r="1011" spans="1:9" ht="44" customHeight="1">
      <c r="A1011" s="19" t="s">
        <v>173523</v>
      </c>
      <c r="B1011" s="20" t="s">
        <v>173524</v>
      </c>
      <c r="C1011" s="22">
        <v>25</v>
      </c>
      <c r="D1011" s="21" t="s">
        <v>173525</v>
      </c>
      <c r="E1011" s="22">
        <v>78</v>
      </c>
      <c r="F1011" s="21" t="s">
        <v>173526</v>
      </c>
      <c r="G1011" s="22">
        <v>54</v>
      </c>
      <c r="H1011" s="22">
        <v>160</v>
      </c>
      <c r="I1011" s="21" t="s">
        <v>173527</v>
      </c>
    </row>
    <row r="1012" spans="1:9" ht="44" customHeight="1">
      <c r="A1012" s="19" t="s">
        <v>173528</v>
      </c>
      <c r="B1012" s="20" t="s">
        <v>173529</v>
      </c>
      <c r="C1012" s="22">
        <v>67</v>
      </c>
      <c r="D1012" s="21" t="s">
        <v>173530</v>
      </c>
      <c r="E1012" s="22">
        <v>82</v>
      </c>
      <c r="F1012" s="21" t="s">
        <v>173531</v>
      </c>
      <c r="G1012" s="22">
        <v>38</v>
      </c>
      <c r="H1012" s="22">
        <v>190</v>
      </c>
      <c r="I1012" s="21" t="s">
        <v>173532</v>
      </c>
    </row>
    <row r="1013" spans="1:9" ht="44" customHeight="1">
      <c r="A1013" s="19" t="s">
        <v>173533</v>
      </c>
      <c r="B1013" s="20" t="s">
        <v>173534</v>
      </c>
      <c r="C1013" s="22">
        <v>63</v>
      </c>
      <c r="D1013" s="21" t="s">
        <v>173535</v>
      </c>
      <c r="E1013" s="22">
        <v>82</v>
      </c>
      <c r="F1013" s="21" t="s">
        <v>173536</v>
      </c>
      <c r="G1013" s="22">
        <v>38</v>
      </c>
      <c r="H1013" s="22">
        <v>186</v>
      </c>
      <c r="I1013" s="21" t="s">
        <v>173537</v>
      </c>
    </row>
    <row r="1014" spans="1:9" ht="44" customHeight="1">
      <c r="A1014" s="19" t="s">
        <v>173538</v>
      </c>
      <c r="B1014" s="20" t="s">
        <v>173539</v>
      </c>
      <c r="C1014" s="22">
        <v>52</v>
      </c>
      <c r="D1014" s="21" t="s">
        <v>173540</v>
      </c>
      <c r="E1014" s="22">
        <v>9</v>
      </c>
      <c r="F1014" s="21" t="s">
        <v>173541</v>
      </c>
      <c r="G1014" s="22">
        <v>1</v>
      </c>
      <c r="H1014" s="22">
        <v>65</v>
      </c>
      <c r="I1014" s="21" t="s">
        <v>173542</v>
      </c>
    </row>
    <row r="1015" spans="1:9" ht="44" customHeight="1">
      <c r="A1015" s="19" t="s">
        <v>173543</v>
      </c>
      <c r="B1015" s="20" t="s">
        <v>170783</v>
      </c>
      <c r="C1015" s="22">
        <v>97</v>
      </c>
      <c r="D1015" s="21" t="s">
        <v>173459</v>
      </c>
      <c r="E1015" s="22">
        <v>9</v>
      </c>
      <c r="F1015" s="21" t="s">
        <v>173544</v>
      </c>
      <c r="G1015" s="22">
        <v>4</v>
      </c>
      <c r="H1015" s="22">
        <v>113</v>
      </c>
      <c r="I1015" s="21" t="s">
        <v>173545</v>
      </c>
    </row>
    <row r="1016" spans="1:9" ht="44" customHeight="1">
      <c r="A1016" s="19" t="s">
        <v>173546</v>
      </c>
      <c r="B1016" s="20" t="s">
        <v>173547</v>
      </c>
      <c r="C1016" s="22">
        <v>121</v>
      </c>
      <c r="D1016" s="21" t="s">
        <v>173548</v>
      </c>
      <c r="E1016" s="22">
        <v>14</v>
      </c>
      <c r="F1016" s="21" t="s">
        <v>170909</v>
      </c>
      <c r="G1016" s="22">
        <v>9</v>
      </c>
      <c r="H1016" s="22">
        <v>147</v>
      </c>
      <c r="I1016" s="21" t="s">
        <v>173549</v>
      </c>
    </row>
    <row r="1017" spans="1:9" ht="44" customHeight="1">
      <c r="A1017" s="19" t="s">
        <v>173550</v>
      </c>
      <c r="B1017" s="20" t="s">
        <v>173551</v>
      </c>
      <c r="C1017" s="22">
        <v>140</v>
      </c>
      <c r="D1017" s="21" t="s">
        <v>170667</v>
      </c>
      <c r="E1017" s="22">
        <v>14</v>
      </c>
      <c r="F1017" s="21" t="s">
        <v>173552</v>
      </c>
      <c r="G1017" s="22">
        <v>17</v>
      </c>
      <c r="H1017" s="22">
        <v>174</v>
      </c>
      <c r="I1017" s="21" t="s">
        <v>173553</v>
      </c>
    </row>
    <row r="1018" spans="1:9" ht="44" customHeight="1">
      <c r="A1018" s="19" t="s">
        <v>173554</v>
      </c>
      <c r="B1018" s="20" t="s">
        <v>173555</v>
      </c>
      <c r="C1018" s="22">
        <v>15</v>
      </c>
      <c r="D1018" s="21" t="s">
        <v>169743</v>
      </c>
      <c r="E1018" s="22">
        <v>40</v>
      </c>
      <c r="F1018" s="21" t="s">
        <v>173556</v>
      </c>
      <c r="G1018" s="22">
        <v>49</v>
      </c>
      <c r="H1018" s="22">
        <v>107</v>
      </c>
      <c r="I1018" s="21" t="s">
        <v>173557</v>
      </c>
    </row>
    <row r="1019" spans="1:9" ht="44" customHeight="1">
      <c r="A1019" s="19" t="s">
        <v>173558</v>
      </c>
      <c r="B1019" s="20" t="s">
        <v>172028</v>
      </c>
      <c r="C1019" s="22">
        <v>4</v>
      </c>
      <c r="D1019" s="21" t="s">
        <v>173469</v>
      </c>
      <c r="E1019" s="22">
        <v>152</v>
      </c>
      <c r="F1019" s="22">
        <v>0</v>
      </c>
      <c r="G1019" s="22">
        <v>0</v>
      </c>
      <c r="H1019" s="22">
        <v>159</v>
      </c>
      <c r="I1019" s="21" t="s">
        <v>173559</v>
      </c>
    </row>
    <row r="1020" spans="1:9" ht="44" customHeight="1">
      <c r="A1020" s="19" t="s">
        <v>173560</v>
      </c>
      <c r="B1020" s="24">
        <v>0</v>
      </c>
      <c r="C1020" s="22">
        <v>0</v>
      </c>
      <c r="D1020" s="21" t="s">
        <v>173561</v>
      </c>
      <c r="E1020" s="22">
        <v>134</v>
      </c>
      <c r="F1020" s="21" t="s">
        <v>170990</v>
      </c>
      <c r="G1020" s="22">
        <v>1</v>
      </c>
      <c r="H1020" s="22">
        <v>138</v>
      </c>
      <c r="I1020" s="21" t="s">
        <v>173562</v>
      </c>
    </row>
    <row r="1021" spans="1:9" ht="32" customHeight="1">
      <c r="A1021" s="19" t="s">
        <v>173563</v>
      </c>
      <c r="B1021" s="24">
        <v>0</v>
      </c>
      <c r="C1021" s="22">
        <v>0</v>
      </c>
      <c r="D1021" s="22">
        <v>100</v>
      </c>
      <c r="E1021" s="22">
        <v>119</v>
      </c>
      <c r="F1021" s="22">
        <v>0</v>
      </c>
      <c r="G1021" s="22">
        <v>0</v>
      </c>
      <c r="H1021" s="22">
        <v>122</v>
      </c>
      <c r="I1021" s="21" t="s">
        <v>173564</v>
      </c>
    </row>
    <row r="1022" spans="1:9" ht="32" customHeight="1">
      <c r="A1022" s="19" t="s">
        <v>173565</v>
      </c>
      <c r="B1022" s="24">
        <v>50</v>
      </c>
      <c r="C1022" s="22">
        <v>36</v>
      </c>
      <c r="D1022" s="21" t="s">
        <v>173566</v>
      </c>
      <c r="E1022" s="22">
        <v>14</v>
      </c>
      <c r="F1022" s="21" t="s">
        <v>170143</v>
      </c>
      <c r="G1022" s="22">
        <v>22</v>
      </c>
      <c r="H1022" s="22">
        <v>75</v>
      </c>
      <c r="I1022" s="21" t="s">
        <v>173567</v>
      </c>
    </row>
    <row r="1023" spans="1:9" ht="32" customHeight="1">
      <c r="A1023" s="19" t="s">
        <v>173568</v>
      </c>
      <c r="B1023" s="20" t="s">
        <v>173569</v>
      </c>
      <c r="C1023" s="22">
        <v>26</v>
      </c>
      <c r="D1023" s="21" t="s">
        <v>173570</v>
      </c>
      <c r="E1023" s="22">
        <v>70</v>
      </c>
      <c r="F1023" s="21" t="s">
        <v>169991</v>
      </c>
      <c r="G1023" s="22">
        <v>3</v>
      </c>
      <c r="H1023" s="22">
        <v>102</v>
      </c>
      <c r="I1023" s="21" t="s">
        <v>173571</v>
      </c>
    </row>
    <row r="1024" spans="1:9" ht="32" customHeight="1">
      <c r="A1024" s="19" t="s">
        <v>173572</v>
      </c>
      <c r="B1024" s="20" t="s">
        <v>170434</v>
      </c>
      <c r="C1024" s="22">
        <v>1</v>
      </c>
      <c r="D1024" s="21" t="s">
        <v>173573</v>
      </c>
      <c r="E1024" s="22">
        <v>81</v>
      </c>
      <c r="F1024" s="21" t="s">
        <v>170252</v>
      </c>
      <c r="G1024" s="22">
        <v>5</v>
      </c>
      <c r="H1024" s="22">
        <v>90</v>
      </c>
      <c r="I1024" s="21" t="s">
        <v>173574</v>
      </c>
    </row>
    <row r="1025" spans="1:9" ht="44" customHeight="1">
      <c r="A1025" s="19" t="s">
        <v>173575</v>
      </c>
      <c r="B1025" s="20" t="s">
        <v>170404</v>
      </c>
      <c r="C1025" s="22">
        <v>88</v>
      </c>
      <c r="D1025" s="22">
        <v>0</v>
      </c>
      <c r="E1025" s="22">
        <v>0</v>
      </c>
      <c r="F1025" s="21" t="s">
        <v>170405</v>
      </c>
      <c r="G1025" s="22">
        <v>11</v>
      </c>
      <c r="H1025" s="22">
        <v>102</v>
      </c>
      <c r="I1025" s="21" t="s">
        <v>173576</v>
      </c>
    </row>
    <row r="1026" spans="1:9" ht="44" customHeight="1">
      <c r="A1026" s="19" t="s">
        <v>173577</v>
      </c>
      <c r="B1026" s="20" t="s">
        <v>173578</v>
      </c>
      <c r="C1026" s="22">
        <v>51</v>
      </c>
      <c r="D1026" s="21" t="s">
        <v>173579</v>
      </c>
      <c r="E1026" s="22">
        <v>3</v>
      </c>
      <c r="F1026" s="21" t="s">
        <v>170044</v>
      </c>
      <c r="G1026" s="22">
        <v>7</v>
      </c>
      <c r="H1026" s="22">
        <v>64</v>
      </c>
      <c r="I1026" s="21" t="s">
        <v>173580</v>
      </c>
    </row>
    <row r="1027" spans="1:9" ht="44" customHeight="1">
      <c r="A1027" s="19" t="s">
        <v>173581</v>
      </c>
      <c r="B1027" s="20" t="s">
        <v>173582</v>
      </c>
      <c r="C1027" s="22">
        <v>59</v>
      </c>
      <c r="D1027" s="21" t="s">
        <v>171064</v>
      </c>
      <c r="E1027" s="22">
        <v>26</v>
      </c>
      <c r="F1027" s="21" t="s">
        <v>173583</v>
      </c>
      <c r="G1027" s="22">
        <v>23</v>
      </c>
      <c r="H1027" s="22">
        <v>111</v>
      </c>
      <c r="I1027" s="21" t="s">
        <v>173584</v>
      </c>
    </row>
    <row r="1028" spans="1:9" ht="44" customHeight="1">
      <c r="A1028" s="19" t="s">
        <v>173585</v>
      </c>
      <c r="B1028" s="20" t="s">
        <v>169960</v>
      </c>
      <c r="C1028" s="22">
        <v>50</v>
      </c>
      <c r="D1028" s="21" t="s">
        <v>169960</v>
      </c>
      <c r="E1028" s="22">
        <v>50</v>
      </c>
      <c r="F1028" s="21" t="s">
        <v>170393</v>
      </c>
      <c r="G1028" s="22">
        <v>4</v>
      </c>
      <c r="H1028" s="22">
        <v>107</v>
      </c>
      <c r="I1028" s="21" t="s">
        <v>173586</v>
      </c>
    </row>
    <row r="1029" spans="1:9" ht="32" customHeight="1">
      <c r="A1029" s="19" t="s">
        <v>173587</v>
      </c>
      <c r="B1029" s="20" t="s">
        <v>173588</v>
      </c>
      <c r="C1029" s="22">
        <v>61</v>
      </c>
      <c r="D1029" s="21" t="s">
        <v>170976</v>
      </c>
      <c r="E1029" s="22">
        <v>2</v>
      </c>
      <c r="F1029" s="21" t="s">
        <v>169786</v>
      </c>
      <c r="G1029" s="22">
        <v>18</v>
      </c>
      <c r="H1029" s="22">
        <v>84</v>
      </c>
      <c r="I1029" s="21" t="s">
        <v>173589</v>
      </c>
    </row>
    <row r="1030" spans="1:9" ht="44" customHeight="1">
      <c r="A1030" s="19" t="s">
        <v>173590</v>
      </c>
      <c r="B1030" s="20" t="s">
        <v>172569</v>
      </c>
      <c r="C1030" s="22">
        <v>51</v>
      </c>
      <c r="D1030" s="21" t="s">
        <v>173591</v>
      </c>
      <c r="E1030" s="22">
        <v>33</v>
      </c>
      <c r="F1030" s="21" t="s">
        <v>171668</v>
      </c>
      <c r="G1030" s="22">
        <v>35</v>
      </c>
      <c r="H1030" s="22">
        <v>122</v>
      </c>
      <c r="I1030" s="21" t="s">
        <v>173592</v>
      </c>
    </row>
    <row r="1031" spans="1:9" ht="44" customHeight="1">
      <c r="A1031" s="19" t="s">
        <v>173593</v>
      </c>
      <c r="B1031" s="20" t="s">
        <v>173594</v>
      </c>
      <c r="C1031" s="22">
        <v>19</v>
      </c>
      <c r="D1031" s="21" t="s">
        <v>173595</v>
      </c>
      <c r="E1031" s="22">
        <v>94</v>
      </c>
      <c r="F1031" s="22">
        <v>0</v>
      </c>
      <c r="G1031" s="22">
        <v>0</v>
      </c>
      <c r="H1031" s="22">
        <v>116</v>
      </c>
      <c r="I1031" s="21" t="s">
        <v>173596</v>
      </c>
    </row>
    <row r="1032" spans="1:9" ht="44" customHeight="1">
      <c r="A1032" s="19" t="s">
        <v>173597</v>
      </c>
      <c r="B1032" s="20" t="s">
        <v>173594</v>
      </c>
      <c r="C1032" s="22">
        <v>19</v>
      </c>
      <c r="D1032" s="21" t="s">
        <v>173595</v>
      </c>
      <c r="E1032" s="22">
        <v>94</v>
      </c>
      <c r="F1032" s="22">
        <v>0</v>
      </c>
      <c r="G1032" s="22">
        <v>0</v>
      </c>
      <c r="H1032" s="22">
        <v>116</v>
      </c>
      <c r="I1032" s="21" t="s">
        <v>173598</v>
      </c>
    </row>
    <row r="1033" spans="1:9" ht="44" customHeight="1">
      <c r="A1033" s="19" t="s">
        <v>173599</v>
      </c>
      <c r="B1033" s="24">
        <v>0</v>
      </c>
      <c r="C1033" s="22">
        <v>0</v>
      </c>
      <c r="D1033" s="22">
        <v>100</v>
      </c>
      <c r="E1033" s="22">
        <v>58</v>
      </c>
      <c r="F1033" s="22">
        <v>0</v>
      </c>
      <c r="G1033" s="22">
        <v>0</v>
      </c>
      <c r="H1033" s="22">
        <v>61</v>
      </c>
      <c r="I1033" s="21" t="s">
        <v>173600</v>
      </c>
    </row>
    <row r="1034" spans="1:9" ht="32" customHeight="1">
      <c r="A1034" s="19" t="s">
        <v>173601</v>
      </c>
      <c r="B1034" s="20" t="s">
        <v>170734</v>
      </c>
      <c r="C1034" s="22">
        <v>7</v>
      </c>
      <c r="D1034" s="21" t="s">
        <v>173602</v>
      </c>
      <c r="E1034" s="22">
        <v>63</v>
      </c>
      <c r="F1034" s="21" t="s">
        <v>172658</v>
      </c>
      <c r="G1034" s="22">
        <v>13</v>
      </c>
      <c r="H1034" s="22">
        <v>86</v>
      </c>
      <c r="I1034" s="21" t="s">
        <v>173603</v>
      </c>
    </row>
    <row r="1035" spans="1:9" ht="32" customHeight="1">
      <c r="A1035" s="19" t="s">
        <v>173604</v>
      </c>
      <c r="B1035" s="20" t="s">
        <v>173605</v>
      </c>
      <c r="C1035" s="22">
        <v>30</v>
      </c>
      <c r="D1035" s="21" t="s">
        <v>173606</v>
      </c>
      <c r="E1035" s="22">
        <v>114</v>
      </c>
      <c r="F1035" s="21" t="s">
        <v>169854</v>
      </c>
      <c r="G1035" s="22">
        <v>40</v>
      </c>
      <c r="H1035" s="22">
        <v>187</v>
      </c>
      <c r="I1035" s="21" t="s">
        <v>173607</v>
      </c>
    </row>
    <row r="1036" spans="1:9" ht="32" customHeight="1">
      <c r="A1036" s="19" t="s">
        <v>173608</v>
      </c>
      <c r="B1036" s="20" t="s">
        <v>173609</v>
      </c>
      <c r="C1036" s="22">
        <v>30</v>
      </c>
      <c r="D1036" s="21" t="s">
        <v>173610</v>
      </c>
      <c r="E1036" s="22">
        <v>114</v>
      </c>
      <c r="F1036" s="21" t="s">
        <v>173611</v>
      </c>
      <c r="G1036" s="22">
        <v>37</v>
      </c>
      <c r="H1036" s="22">
        <v>184</v>
      </c>
      <c r="I1036" s="21" t="s">
        <v>173612</v>
      </c>
    </row>
    <row r="1037" spans="1:9" ht="32" customHeight="1">
      <c r="A1037" s="19" t="s">
        <v>173613</v>
      </c>
      <c r="B1037" s="20" t="s">
        <v>173614</v>
      </c>
      <c r="C1037" s="22">
        <v>41</v>
      </c>
      <c r="D1037" s="21" t="s">
        <v>173615</v>
      </c>
      <c r="E1037" s="22">
        <v>51</v>
      </c>
      <c r="F1037" s="21" t="s">
        <v>173616</v>
      </c>
      <c r="G1037" s="22">
        <v>43</v>
      </c>
      <c r="H1037" s="22">
        <v>138</v>
      </c>
      <c r="I1037" s="21" t="s">
        <v>173617</v>
      </c>
    </row>
    <row r="1038" spans="1:9" ht="32" customHeight="1">
      <c r="A1038" s="19" t="s">
        <v>173618</v>
      </c>
      <c r="B1038" s="20" t="s">
        <v>173619</v>
      </c>
      <c r="C1038" s="22">
        <v>3</v>
      </c>
      <c r="D1038" s="21" t="s">
        <v>173620</v>
      </c>
      <c r="E1038" s="22">
        <v>86</v>
      </c>
      <c r="F1038" s="21" t="s">
        <v>173621</v>
      </c>
      <c r="G1038" s="22">
        <v>26</v>
      </c>
      <c r="H1038" s="22">
        <v>118</v>
      </c>
      <c r="I1038" s="21" t="s">
        <v>173622</v>
      </c>
    </row>
    <row r="1039" spans="1:9" ht="32" customHeight="1">
      <c r="A1039" s="19" t="s">
        <v>173623</v>
      </c>
      <c r="B1039" s="20" t="s">
        <v>173624</v>
      </c>
      <c r="C1039" s="22">
        <v>12</v>
      </c>
      <c r="D1039" s="21" t="s">
        <v>173625</v>
      </c>
      <c r="E1039" s="22">
        <v>52</v>
      </c>
      <c r="F1039" s="21" t="s">
        <v>173626</v>
      </c>
      <c r="G1039" s="22">
        <v>23</v>
      </c>
      <c r="H1039" s="22">
        <v>90</v>
      </c>
      <c r="I1039" s="21" t="s">
        <v>173627</v>
      </c>
    </row>
    <row r="1040" spans="1:9" ht="32" customHeight="1">
      <c r="A1040" s="19" t="s">
        <v>173628</v>
      </c>
      <c r="B1040" s="20" t="s">
        <v>173629</v>
      </c>
      <c r="C1040" s="22">
        <v>27</v>
      </c>
      <c r="D1040" s="21" t="s">
        <v>173630</v>
      </c>
      <c r="E1040" s="22">
        <v>45</v>
      </c>
      <c r="F1040" s="21" t="s">
        <v>171247</v>
      </c>
      <c r="G1040" s="22">
        <v>50</v>
      </c>
      <c r="H1040" s="22">
        <v>125</v>
      </c>
      <c r="I1040" s="21" t="s">
        <v>173631</v>
      </c>
    </row>
    <row r="1041" spans="1:9" ht="44" customHeight="1">
      <c r="A1041" s="19" t="s">
        <v>173632</v>
      </c>
      <c r="B1041" s="20" t="s">
        <v>173633</v>
      </c>
      <c r="C1041" s="22">
        <v>17</v>
      </c>
      <c r="D1041" s="21" t="s">
        <v>173634</v>
      </c>
      <c r="E1041" s="22">
        <v>102</v>
      </c>
      <c r="F1041" s="21" t="s">
        <v>173635</v>
      </c>
      <c r="G1041" s="22">
        <v>48</v>
      </c>
      <c r="H1041" s="22">
        <v>170</v>
      </c>
      <c r="I1041" s="21" t="s">
        <v>173636</v>
      </c>
    </row>
    <row r="1042" spans="1:9" ht="44" customHeight="1">
      <c r="A1042" s="19" t="s">
        <v>173637</v>
      </c>
      <c r="B1042" s="40">
        <v>15625</v>
      </c>
      <c r="C1042" s="22">
        <v>10</v>
      </c>
      <c r="D1042" s="21" t="s">
        <v>173638</v>
      </c>
      <c r="E1042" s="22">
        <v>49</v>
      </c>
      <c r="F1042" s="21" t="s">
        <v>173007</v>
      </c>
      <c r="G1042" s="22">
        <v>5</v>
      </c>
      <c r="H1042" s="22">
        <v>67</v>
      </c>
      <c r="I1042" s="21" t="s">
        <v>173639</v>
      </c>
    </row>
    <row r="1043" spans="1:9" ht="44" customHeight="1">
      <c r="A1043" s="19" t="s">
        <v>173640</v>
      </c>
      <c r="B1043" s="20" t="s">
        <v>170107</v>
      </c>
      <c r="C1043" s="22">
        <v>3</v>
      </c>
      <c r="D1043" s="21" t="s">
        <v>173641</v>
      </c>
      <c r="E1043" s="22">
        <v>123</v>
      </c>
      <c r="F1043" s="21" t="s">
        <v>172906</v>
      </c>
      <c r="G1043" s="22">
        <v>2</v>
      </c>
      <c r="H1043" s="22">
        <v>131</v>
      </c>
      <c r="I1043" s="21" t="s">
        <v>173642</v>
      </c>
    </row>
    <row r="1044" spans="1:9" ht="32" customHeight="1">
      <c r="A1044" s="19" t="s">
        <v>173643</v>
      </c>
      <c r="B1044" s="20" t="s">
        <v>169757</v>
      </c>
      <c r="C1044" s="22">
        <v>2</v>
      </c>
      <c r="D1044" s="21" t="s">
        <v>172357</v>
      </c>
      <c r="E1044" s="22">
        <v>20</v>
      </c>
      <c r="F1044" s="21" t="s">
        <v>173644</v>
      </c>
      <c r="G1044" s="22">
        <v>93</v>
      </c>
      <c r="H1044" s="22">
        <v>118</v>
      </c>
      <c r="I1044" s="21" t="s">
        <v>173645</v>
      </c>
    </row>
    <row r="1045" spans="1:9" ht="32" customHeight="1">
      <c r="A1045" s="19" t="s">
        <v>173646</v>
      </c>
      <c r="B1045" s="20" t="s">
        <v>169776</v>
      </c>
      <c r="C1045" s="22">
        <v>2</v>
      </c>
      <c r="D1045" s="21" t="s">
        <v>173647</v>
      </c>
      <c r="E1045" s="22">
        <v>88</v>
      </c>
      <c r="F1045" s="21" t="s">
        <v>173648</v>
      </c>
      <c r="G1045" s="22">
        <v>28</v>
      </c>
      <c r="H1045" s="22">
        <v>121</v>
      </c>
      <c r="I1045" s="21" t="s">
        <v>173649</v>
      </c>
    </row>
    <row r="1046" spans="1:9" ht="44" customHeight="1">
      <c r="A1046" s="19" t="s">
        <v>173650</v>
      </c>
      <c r="B1046" s="20" t="s">
        <v>173651</v>
      </c>
      <c r="C1046" s="22">
        <v>63</v>
      </c>
      <c r="D1046" s="21" t="s">
        <v>173652</v>
      </c>
      <c r="E1046" s="22">
        <v>9</v>
      </c>
      <c r="F1046" s="21" t="s">
        <v>169658</v>
      </c>
      <c r="G1046" s="22">
        <v>4</v>
      </c>
      <c r="H1046" s="22">
        <v>79</v>
      </c>
      <c r="I1046" s="21" t="s">
        <v>173653</v>
      </c>
    </row>
    <row r="1047" spans="1:9" ht="44" customHeight="1">
      <c r="A1047" s="19" t="s">
        <v>173654</v>
      </c>
      <c r="B1047" s="20" t="s">
        <v>171565</v>
      </c>
      <c r="C1047" s="22">
        <v>12</v>
      </c>
      <c r="D1047" s="21" t="s">
        <v>171566</v>
      </c>
      <c r="E1047" s="22">
        <v>43</v>
      </c>
      <c r="F1047" s="21" t="s">
        <v>171567</v>
      </c>
      <c r="G1047" s="22">
        <v>7</v>
      </c>
      <c r="H1047" s="22">
        <v>65</v>
      </c>
      <c r="I1047" s="21" t="s">
        <v>173655</v>
      </c>
    </row>
    <row r="1048" spans="1:9" ht="44" customHeight="1">
      <c r="A1048" s="19" t="s">
        <v>173656</v>
      </c>
      <c r="B1048" s="20" t="s">
        <v>173657</v>
      </c>
      <c r="C1048" s="22">
        <v>64</v>
      </c>
      <c r="D1048" s="21" t="s">
        <v>173658</v>
      </c>
      <c r="E1048" s="22">
        <v>43</v>
      </c>
      <c r="F1048" s="21" t="s">
        <v>173659</v>
      </c>
      <c r="G1048" s="22">
        <v>24</v>
      </c>
      <c r="H1048" s="22">
        <v>134</v>
      </c>
      <c r="I1048" s="21" t="s">
        <v>173660</v>
      </c>
    </row>
    <row r="1049" spans="1:9" ht="44" customHeight="1">
      <c r="A1049" s="19" t="s">
        <v>173661</v>
      </c>
      <c r="B1049" s="20" t="s">
        <v>173662</v>
      </c>
      <c r="C1049" s="22">
        <v>80</v>
      </c>
      <c r="D1049" s="21" t="s">
        <v>173663</v>
      </c>
      <c r="E1049" s="22">
        <v>22</v>
      </c>
      <c r="F1049" s="22">
        <v>0</v>
      </c>
      <c r="G1049" s="22">
        <v>0</v>
      </c>
      <c r="H1049" s="22">
        <v>105</v>
      </c>
      <c r="I1049" s="21" t="s">
        <v>173664</v>
      </c>
    </row>
    <row r="1050" spans="1:9" ht="44" customHeight="1">
      <c r="A1050" s="19" t="s">
        <v>173665</v>
      </c>
      <c r="B1050" s="20" t="s">
        <v>173666</v>
      </c>
      <c r="C1050" s="22">
        <v>5</v>
      </c>
      <c r="D1050" s="21" t="s">
        <v>173667</v>
      </c>
      <c r="E1050" s="22">
        <v>53</v>
      </c>
      <c r="F1050" s="21" t="s">
        <v>173668</v>
      </c>
      <c r="G1050" s="22">
        <v>61</v>
      </c>
      <c r="H1050" s="22">
        <v>122</v>
      </c>
      <c r="I1050" s="21" t="s">
        <v>173669</v>
      </c>
    </row>
    <row r="1051" spans="1:9" ht="44" customHeight="1">
      <c r="A1051" s="19" t="s">
        <v>173670</v>
      </c>
      <c r="B1051" s="20" t="s">
        <v>172705</v>
      </c>
      <c r="C1051" s="22">
        <v>30</v>
      </c>
      <c r="D1051" s="21" t="s">
        <v>173176</v>
      </c>
      <c r="E1051" s="22">
        <v>21</v>
      </c>
      <c r="F1051" s="22">
        <v>0</v>
      </c>
      <c r="G1051" s="22">
        <v>0</v>
      </c>
      <c r="H1051" s="22">
        <v>54</v>
      </c>
      <c r="I1051" s="21" t="s">
        <v>173671</v>
      </c>
    </row>
    <row r="1052" spans="1:9" ht="44" customHeight="1">
      <c r="A1052" s="19" t="s">
        <v>173672</v>
      </c>
      <c r="B1052" s="20" t="s">
        <v>170405</v>
      </c>
      <c r="C1052" s="22">
        <v>11</v>
      </c>
      <c r="D1052" s="21" t="s">
        <v>170404</v>
      </c>
      <c r="E1052" s="22">
        <v>88</v>
      </c>
      <c r="F1052" s="22">
        <v>0</v>
      </c>
      <c r="G1052" s="22">
        <v>0</v>
      </c>
      <c r="H1052" s="22">
        <v>102</v>
      </c>
      <c r="I1052" s="21" t="s">
        <v>173673</v>
      </c>
    </row>
    <row r="1053" spans="1:9" ht="32" customHeight="1">
      <c r="A1053" s="19" t="s">
        <v>173674</v>
      </c>
      <c r="B1053" s="20" t="s">
        <v>173675</v>
      </c>
      <c r="C1053" s="22">
        <v>34</v>
      </c>
      <c r="D1053" s="22">
        <v>0</v>
      </c>
      <c r="E1053" s="22">
        <v>0</v>
      </c>
      <c r="F1053" s="21" t="s">
        <v>173202</v>
      </c>
      <c r="G1053" s="22">
        <v>14</v>
      </c>
      <c r="H1053" s="22">
        <v>51</v>
      </c>
      <c r="I1053" s="21" t="s">
        <v>173676</v>
      </c>
    </row>
    <row r="1054" spans="1:9" ht="32" customHeight="1">
      <c r="A1054" s="19" t="s">
        <v>173677</v>
      </c>
      <c r="B1054" s="20" t="s">
        <v>173675</v>
      </c>
      <c r="C1054" s="22">
        <v>34</v>
      </c>
      <c r="D1054" s="22">
        <v>0</v>
      </c>
      <c r="E1054" s="22">
        <v>0</v>
      </c>
      <c r="F1054" s="21" t="s">
        <v>173202</v>
      </c>
      <c r="G1054" s="22">
        <v>14</v>
      </c>
      <c r="H1054" s="22">
        <v>51</v>
      </c>
      <c r="I1054" s="21" t="s">
        <v>173678</v>
      </c>
    </row>
    <row r="1055" spans="1:9" ht="32" customHeight="1">
      <c r="A1055" s="19" t="s">
        <v>173679</v>
      </c>
      <c r="B1055" s="20" t="s">
        <v>171528</v>
      </c>
      <c r="C1055" s="22">
        <v>56</v>
      </c>
      <c r="D1055" s="21" t="s">
        <v>173680</v>
      </c>
      <c r="E1055" s="22">
        <v>78</v>
      </c>
      <c r="F1055" s="21" t="s">
        <v>173681</v>
      </c>
      <c r="G1055" s="22">
        <v>62</v>
      </c>
      <c r="H1055" s="22">
        <v>199</v>
      </c>
      <c r="I1055" s="21" t="s">
        <v>173682</v>
      </c>
    </row>
    <row r="1056" spans="1:9" ht="32" customHeight="1">
      <c r="A1056" s="19" t="s">
        <v>173683</v>
      </c>
      <c r="B1056" s="20" t="s">
        <v>173684</v>
      </c>
      <c r="C1056" s="22">
        <v>77</v>
      </c>
      <c r="D1056" s="21" t="s">
        <v>173685</v>
      </c>
      <c r="E1056" s="22">
        <v>17</v>
      </c>
      <c r="F1056" s="21" t="s">
        <v>170649</v>
      </c>
      <c r="G1056" s="22">
        <v>22</v>
      </c>
      <c r="H1056" s="22">
        <v>119</v>
      </c>
      <c r="I1056" s="21" t="s">
        <v>173686</v>
      </c>
    </row>
    <row r="1057" spans="1:9" ht="32" customHeight="1">
      <c r="A1057" s="19" t="s">
        <v>173687</v>
      </c>
      <c r="B1057" s="20" t="s">
        <v>173688</v>
      </c>
      <c r="C1057" s="22">
        <v>77</v>
      </c>
      <c r="D1057" s="21" t="s">
        <v>173689</v>
      </c>
      <c r="E1057" s="22">
        <v>49</v>
      </c>
      <c r="F1057" s="21" t="s">
        <v>173690</v>
      </c>
      <c r="G1057" s="22">
        <v>13</v>
      </c>
      <c r="H1057" s="22">
        <v>142</v>
      </c>
      <c r="I1057" s="21" t="s">
        <v>173691</v>
      </c>
    </row>
    <row r="1058" spans="1:9" ht="32" customHeight="1">
      <c r="A1058" s="19" t="s">
        <v>173692</v>
      </c>
      <c r="B1058" s="20" t="s">
        <v>173693</v>
      </c>
      <c r="C1058" s="22">
        <v>80</v>
      </c>
      <c r="D1058" s="21" t="s">
        <v>173694</v>
      </c>
      <c r="E1058" s="22">
        <v>11</v>
      </c>
      <c r="F1058" s="22">
        <v>0</v>
      </c>
      <c r="G1058" s="22">
        <v>0</v>
      </c>
      <c r="H1058" s="22">
        <v>94</v>
      </c>
      <c r="I1058" s="21" t="s">
        <v>173695</v>
      </c>
    </row>
    <row r="1059" spans="1:9" ht="32" customHeight="1">
      <c r="A1059" s="19" t="s">
        <v>173696</v>
      </c>
      <c r="B1059" s="20" t="s">
        <v>173697</v>
      </c>
      <c r="C1059" s="22">
        <v>68</v>
      </c>
      <c r="D1059" s="21" t="s">
        <v>173698</v>
      </c>
      <c r="E1059" s="22">
        <v>6</v>
      </c>
      <c r="F1059" s="21" t="s">
        <v>173699</v>
      </c>
      <c r="G1059" s="22">
        <v>14</v>
      </c>
      <c r="H1059" s="22">
        <v>91</v>
      </c>
      <c r="I1059" s="21" t="s">
        <v>173700</v>
      </c>
    </row>
    <row r="1060" spans="1:9" ht="32" customHeight="1">
      <c r="A1060" s="19" t="s">
        <v>173701</v>
      </c>
      <c r="B1060" s="20" t="s">
        <v>173702</v>
      </c>
      <c r="C1060" s="22">
        <v>34</v>
      </c>
      <c r="D1060" s="21" t="s">
        <v>173703</v>
      </c>
      <c r="E1060" s="22">
        <v>76</v>
      </c>
      <c r="F1060" s="21" t="s">
        <v>170064</v>
      </c>
      <c r="G1060" s="22">
        <v>33</v>
      </c>
      <c r="H1060" s="22">
        <v>146</v>
      </c>
      <c r="I1060" s="21" t="s">
        <v>173704</v>
      </c>
    </row>
    <row r="1061" spans="1:9" ht="44" customHeight="1">
      <c r="A1061" s="19" t="s">
        <v>173705</v>
      </c>
      <c r="B1061" s="20" t="s">
        <v>173706</v>
      </c>
      <c r="C1061" s="22">
        <v>39</v>
      </c>
      <c r="D1061" s="21" t="s">
        <v>169643</v>
      </c>
      <c r="E1061" s="22">
        <v>76</v>
      </c>
      <c r="F1061" s="21" t="s">
        <v>173707</v>
      </c>
      <c r="G1061" s="22">
        <v>9</v>
      </c>
      <c r="H1061" s="22">
        <v>127</v>
      </c>
      <c r="I1061" s="21" t="s">
        <v>173708</v>
      </c>
    </row>
    <row r="1062" spans="1:9" ht="44" customHeight="1">
      <c r="A1062" s="19" t="s">
        <v>173709</v>
      </c>
      <c r="B1062" s="20" t="s">
        <v>172501</v>
      </c>
      <c r="C1062" s="22">
        <v>4</v>
      </c>
      <c r="D1062" s="21" t="s">
        <v>172284</v>
      </c>
      <c r="E1062" s="22">
        <v>46</v>
      </c>
      <c r="F1062" s="21" t="s">
        <v>170423</v>
      </c>
      <c r="G1062" s="22">
        <v>1</v>
      </c>
      <c r="H1062" s="22">
        <v>54</v>
      </c>
      <c r="I1062" s="21" t="s">
        <v>173710</v>
      </c>
    </row>
    <row r="1063" spans="1:9" ht="32" customHeight="1">
      <c r="A1063" s="19" t="s">
        <v>173711</v>
      </c>
      <c r="B1063" s="20" t="s">
        <v>173712</v>
      </c>
      <c r="C1063" s="22">
        <v>18</v>
      </c>
      <c r="D1063" s="21" t="s">
        <v>173713</v>
      </c>
      <c r="E1063" s="22">
        <v>103</v>
      </c>
      <c r="F1063" s="21" t="s">
        <v>173714</v>
      </c>
      <c r="G1063" s="22">
        <v>24</v>
      </c>
      <c r="H1063" s="22">
        <v>148</v>
      </c>
      <c r="I1063" s="21" t="s">
        <v>173715</v>
      </c>
    </row>
    <row r="1064" spans="1:9" ht="32" customHeight="1">
      <c r="A1064" s="19" t="s">
        <v>173716</v>
      </c>
      <c r="B1064" s="20" t="s">
        <v>173717</v>
      </c>
      <c r="C1064" s="22">
        <v>56</v>
      </c>
      <c r="D1064" s="21" t="s">
        <v>173718</v>
      </c>
      <c r="E1064" s="22">
        <v>109</v>
      </c>
      <c r="F1064" s="21" t="s">
        <v>170896</v>
      </c>
      <c r="G1064" s="22">
        <v>22</v>
      </c>
      <c r="H1064" s="22">
        <v>190</v>
      </c>
      <c r="I1064" s="21" t="s">
        <v>173719</v>
      </c>
    </row>
    <row r="1065" spans="1:9" ht="32" customHeight="1">
      <c r="A1065" s="19" t="s">
        <v>173720</v>
      </c>
      <c r="B1065" s="20" t="s">
        <v>173717</v>
      </c>
      <c r="C1065" s="22">
        <v>56</v>
      </c>
      <c r="D1065" s="21" t="s">
        <v>173718</v>
      </c>
      <c r="E1065" s="22">
        <v>109</v>
      </c>
      <c r="F1065" s="21" t="s">
        <v>170896</v>
      </c>
      <c r="G1065" s="22">
        <v>22</v>
      </c>
      <c r="H1065" s="22">
        <v>190</v>
      </c>
      <c r="I1065" s="21" t="s">
        <v>173721</v>
      </c>
    </row>
    <row r="1066" spans="1:9" ht="32" customHeight="1">
      <c r="A1066" s="19" t="s">
        <v>173722</v>
      </c>
      <c r="B1066" s="20" t="s">
        <v>173723</v>
      </c>
      <c r="C1066" s="22">
        <v>65</v>
      </c>
      <c r="D1066" s="22">
        <v>0</v>
      </c>
      <c r="E1066" s="22">
        <v>0</v>
      </c>
      <c r="F1066" s="21" t="s">
        <v>170448</v>
      </c>
      <c r="G1066" s="22">
        <v>11</v>
      </c>
      <c r="H1066" s="22">
        <v>79</v>
      </c>
      <c r="I1066" s="21" t="s">
        <v>173724</v>
      </c>
    </row>
    <row r="1067" spans="1:9" ht="44" customHeight="1">
      <c r="A1067" s="19" t="s">
        <v>173725</v>
      </c>
      <c r="B1067" s="20" t="s">
        <v>172998</v>
      </c>
      <c r="C1067" s="22">
        <v>14</v>
      </c>
      <c r="D1067" s="21" t="s">
        <v>173726</v>
      </c>
      <c r="E1067" s="22">
        <v>40</v>
      </c>
      <c r="F1067" s="21" t="s">
        <v>173727</v>
      </c>
      <c r="G1067" s="22">
        <v>11</v>
      </c>
      <c r="H1067" s="22">
        <v>68</v>
      </c>
      <c r="I1067" s="21" t="s">
        <v>173728</v>
      </c>
    </row>
    <row r="1068" spans="1:9" ht="44" customHeight="1">
      <c r="A1068" s="19" t="s">
        <v>173729</v>
      </c>
      <c r="B1068" s="20" t="s">
        <v>171030</v>
      </c>
      <c r="C1068" s="22">
        <v>70</v>
      </c>
      <c r="D1068" s="21" t="s">
        <v>173730</v>
      </c>
      <c r="E1068" s="22">
        <v>42</v>
      </c>
      <c r="F1068" s="21" t="s">
        <v>14588</v>
      </c>
      <c r="G1068" s="22">
        <v>16</v>
      </c>
      <c r="H1068" s="22">
        <v>131</v>
      </c>
      <c r="I1068" s="21" t="s">
        <v>173731</v>
      </c>
    </row>
    <row r="1069" spans="1:9" ht="44" customHeight="1">
      <c r="A1069" s="19" t="s">
        <v>173732</v>
      </c>
      <c r="B1069" s="20" t="s">
        <v>173733</v>
      </c>
      <c r="C1069" s="22">
        <v>17</v>
      </c>
      <c r="D1069" s="22">
        <v>50</v>
      </c>
      <c r="E1069" s="22">
        <v>49</v>
      </c>
      <c r="F1069" s="21" t="s">
        <v>173734</v>
      </c>
      <c r="G1069" s="22">
        <v>32</v>
      </c>
      <c r="H1069" s="22">
        <v>101</v>
      </c>
      <c r="I1069" s="21" t="s">
        <v>173735</v>
      </c>
    </row>
    <row r="1070" spans="1:9" ht="32" customHeight="1">
      <c r="A1070" s="19" t="s">
        <v>173736</v>
      </c>
      <c r="B1070" s="20" t="s">
        <v>173737</v>
      </c>
      <c r="C1070" s="22">
        <v>47</v>
      </c>
      <c r="D1070" s="21" t="s">
        <v>173738</v>
      </c>
      <c r="E1070" s="22">
        <v>11</v>
      </c>
      <c r="F1070" s="21" t="s">
        <v>171394</v>
      </c>
      <c r="G1070" s="22">
        <v>16</v>
      </c>
      <c r="H1070" s="22">
        <v>77</v>
      </c>
      <c r="I1070" s="21" t="s">
        <v>173739</v>
      </c>
    </row>
    <row r="1071" spans="1:9" ht="32" customHeight="1">
      <c r="A1071" s="19" t="s">
        <v>173740</v>
      </c>
      <c r="B1071" s="20" t="s">
        <v>170765</v>
      </c>
      <c r="C1071" s="22">
        <v>126</v>
      </c>
      <c r="D1071" s="21" t="s">
        <v>173243</v>
      </c>
      <c r="E1071" s="22">
        <v>7</v>
      </c>
      <c r="F1071" s="21" t="s">
        <v>173741</v>
      </c>
      <c r="G1071" s="22">
        <v>15</v>
      </c>
      <c r="H1071" s="22">
        <v>151</v>
      </c>
      <c r="I1071" s="21" t="s">
        <v>173742</v>
      </c>
    </row>
    <row r="1072" spans="1:9" ht="32" customHeight="1">
      <c r="A1072" s="19" t="s">
        <v>173743</v>
      </c>
      <c r="B1072" s="20" t="s">
        <v>173744</v>
      </c>
      <c r="C1072" s="22">
        <v>55</v>
      </c>
      <c r="D1072" s="21" t="s">
        <v>170405</v>
      </c>
      <c r="E1072" s="22">
        <v>7</v>
      </c>
      <c r="F1072" s="21" t="s">
        <v>170948</v>
      </c>
      <c r="G1072" s="22">
        <v>1</v>
      </c>
      <c r="H1072" s="22">
        <v>66</v>
      </c>
      <c r="I1072" s="21" t="s">
        <v>173745</v>
      </c>
    </row>
    <row r="1073" spans="1:9" ht="32" customHeight="1">
      <c r="A1073" s="19" t="s">
        <v>173746</v>
      </c>
      <c r="B1073" s="20" t="s">
        <v>173747</v>
      </c>
      <c r="C1073" s="22">
        <v>53</v>
      </c>
      <c r="D1073" s="21" t="s">
        <v>173748</v>
      </c>
      <c r="E1073" s="22">
        <v>7</v>
      </c>
      <c r="F1073" s="22">
        <v>0</v>
      </c>
      <c r="G1073" s="22">
        <v>0</v>
      </c>
      <c r="H1073" s="22">
        <v>63</v>
      </c>
      <c r="I1073" s="21" t="s">
        <v>173749</v>
      </c>
    </row>
    <row r="1074" spans="1:9" ht="32" customHeight="1">
      <c r="A1074" s="19" t="s">
        <v>173750</v>
      </c>
      <c r="B1074" s="20" t="s">
        <v>173751</v>
      </c>
      <c r="C1074" s="22">
        <v>43</v>
      </c>
      <c r="D1074" s="21" t="s">
        <v>173752</v>
      </c>
      <c r="E1074" s="22">
        <v>20</v>
      </c>
      <c r="F1074" s="21" t="s">
        <v>172032</v>
      </c>
      <c r="G1074" s="22">
        <v>4</v>
      </c>
      <c r="H1074" s="22">
        <v>70</v>
      </c>
      <c r="I1074" s="21" t="s">
        <v>173753</v>
      </c>
    </row>
    <row r="1075" spans="1:9" ht="32" customHeight="1">
      <c r="A1075" s="19" t="s">
        <v>173754</v>
      </c>
      <c r="B1075" s="20" t="s">
        <v>173751</v>
      </c>
      <c r="C1075" s="22">
        <v>43</v>
      </c>
      <c r="D1075" s="21" t="s">
        <v>173752</v>
      </c>
      <c r="E1075" s="22">
        <v>20</v>
      </c>
      <c r="F1075" s="21" t="s">
        <v>172032</v>
      </c>
      <c r="G1075" s="22">
        <v>4</v>
      </c>
      <c r="H1075" s="22">
        <v>70</v>
      </c>
      <c r="I1075" s="21" t="s">
        <v>173755</v>
      </c>
    </row>
    <row r="1076" spans="1:9" ht="32" customHeight="1">
      <c r="A1076" s="19" t="s">
        <v>173756</v>
      </c>
      <c r="B1076" s="24">
        <v>0</v>
      </c>
      <c r="C1076" s="22">
        <v>0</v>
      </c>
      <c r="D1076" s="21" t="s">
        <v>170853</v>
      </c>
      <c r="E1076" s="22">
        <v>55</v>
      </c>
      <c r="F1076" s="21" t="s">
        <v>171528</v>
      </c>
      <c r="G1076" s="22">
        <v>22</v>
      </c>
      <c r="H1076" s="22">
        <v>80</v>
      </c>
      <c r="I1076" s="21" t="s">
        <v>173757</v>
      </c>
    </row>
    <row r="1077" spans="1:9" ht="32" customHeight="1">
      <c r="A1077" s="19" t="s">
        <v>173758</v>
      </c>
      <c r="B1077" s="20" t="s">
        <v>173759</v>
      </c>
      <c r="C1077" s="22">
        <v>59</v>
      </c>
      <c r="D1077" s="22">
        <v>0</v>
      </c>
      <c r="E1077" s="22">
        <v>0</v>
      </c>
      <c r="F1077" s="21" t="s">
        <v>173760</v>
      </c>
      <c r="G1077" s="22">
        <v>13</v>
      </c>
      <c r="H1077" s="22">
        <v>75</v>
      </c>
      <c r="I1077" s="21" t="s">
        <v>173761</v>
      </c>
    </row>
    <row r="1078" spans="1:9" ht="32" customHeight="1">
      <c r="A1078" s="19" t="s">
        <v>173762</v>
      </c>
      <c r="B1078" s="20" t="s">
        <v>173759</v>
      </c>
      <c r="C1078" s="22">
        <v>59</v>
      </c>
      <c r="D1078" s="22">
        <v>0</v>
      </c>
      <c r="E1078" s="22">
        <v>0</v>
      </c>
      <c r="F1078" s="21" t="s">
        <v>173760</v>
      </c>
      <c r="G1078" s="22">
        <v>13</v>
      </c>
      <c r="H1078" s="22">
        <v>75</v>
      </c>
      <c r="I1078" s="21" t="s">
        <v>173763</v>
      </c>
    </row>
    <row r="1079" spans="1:9" ht="32" customHeight="1">
      <c r="A1079" s="19" t="s">
        <v>173764</v>
      </c>
      <c r="B1079" s="20" t="s">
        <v>173765</v>
      </c>
      <c r="C1079" s="22">
        <v>56</v>
      </c>
      <c r="D1079" s="22">
        <v>0</v>
      </c>
      <c r="E1079" s="22">
        <v>0</v>
      </c>
      <c r="F1079" s="21" t="s">
        <v>171126</v>
      </c>
      <c r="G1079" s="22">
        <v>13</v>
      </c>
      <c r="H1079" s="22">
        <v>72</v>
      </c>
      <c r="I1079" s="21" t="s">
        <v>173766</v>
      </c>
    </row>
    <row r="1080" spans="1:9" ht="32" customHeight="1">
      <c r="A1080" s="19" t="s">
        <v>173767</v>
      </c>
      <c r="B1080" s="20" t="s">
        <v>173765</v>
      </c>
      <c r="C1080" s="22">
        <v>56</v>
      </c>
      <c r="D1080" s="22">
        <v>0</v>
      </c>
      <c r="E1080" s="22">
        <v>0</v>
      </c>
      <c r="F1080" s="21" t="s">
        <v>171126</v>
      </c>
      <c r="G1080" s="22">
        <v>13</v>
      </c>
      <c r="H1080" s="22">
        <v>72</v>
      </c>
      <c r="I1080" s="21" t="s">
        <v>173768</v>
      </c>
    </row>
    <row r="1081" spans="1:9" ht="32" customHeight="1">
      <c r="A1081" s="19" t="s">
        <v>173769</v>
      </c>
      <c r="B1081" s="20" t="s">
        <v>173765</v>
      </c>
      <c r="C1081" s="22">
        <v>56</v>
      </c>
      <c r="D1081" s="22">
        <v>0</v>
      </c>
      <c r="E1081" s="22">
        <v>0</v>
      </c>
      <c r="F1081" s="21" t="s">
        <v>171126</v>
      </c>
      <c r="G1081" s="22">
        <v>13</v>
      </c>
      <c r="H1081" s="22">
        <v>72</v>
      </c>
      <c r="I1081" s="21" t="s">
        <v>173770</v>
      </c>
    </row>
    <row r="1082" spans="1:9" ht="32" customHeight="1">
      <c r="A1082" s="19" t="s">
        <v>173771</v>
      </c>
      <c r="B1082" s="20" t="s">
        <v>173772</v>
      </c>
      <c r="C1082" s="22">
        <v>37</v>
      </c>
      <c r="D1082" s="22">
        <v>0</v>
      </c>
      <c r="E1082" s="22">
        <v>0</v>
      </c>
      <c r="F1082" s="21" t="s">
        <v>173773</v>
      </c>
      <c r="G1082" s="22">
        <v>31</v>
      </c>
      <c r="H1082" s="22">
        <v>71</v>
      </c>
      <c r="I1082" s="21" t="s">
        <v>173774</v>
      </c>
    </row>
    <row r="1083" spans="1:9" ht="32" customHeight="1">
      <c r="A1083" s="19" t="s">
        <v>173775</v>
      </c>
      <c r="B1083" s="20" t="s">
        <v>173776</v>
      </c>
      <c r="C1083" s="22">
        <v>49</v>
      </c>
      <c r="D1083" s="21" t="s">
        <v>171047</v>
      </c>
      <c r="E1083" s="22">
        <v>10</v>
      </c>
      <c r="F1083" s="21" t="s">
        <v>171047</v>
      </c>
      <c r="G1083" s="22">
        <v>10</v>
      </c>
      <c r="H1083" s="22">
        <v>72</v>
      </c>
      <c r="I1083" s="21" t="s">
        <v>173777</v>
      </c>
    </row>
    <row r="1084" spans="1:9" ht="32" customHeight="1">
      <c r="A1084" s="19" t="s">
        <v>173778</v>
      </c>
      <c r="B1084" s="20" t="s">
        <v>173776</v>
      </c>
      <c r="C1084" s="22">
        <v>49</v>
      </c>
      <c r="D1084" s="21" t="s">
        <v>171047</v>
      </c>
      <c r="E1084" s="22">
        <v>10</v>
      </c>
      <c r="F1084" s="21" t="s">
        <v>171047</v>
      </c>
      <c r="G1084" s="22">
        <v>10</v>
      </c>
      <c r="H1084" s="22">
        <v>72</v>
      </c>
      <c r="I1084" s="21" t="s">
        <v>173779</v>
      </c>
    </row>
    <row r="1085" spans="1:9" ht="32" customHeight="1">
      <c r="A1085" s="19" t="s">
        <v>173780</v>
      </c>
      <c r="B1085" s="20" t="s">
        <v>170757</v>
      </c>
      <c r="C1085" s="22">
        <v>2</v>
      </c>
      <c r="D1085" s="22">
        <v>88</v>
      </c>
      <c r="E1085" s="22">
        <v>132</v>
      </c>
      <c r="F1085" s="21" t="s">
        <v>173781</v>
      </c>
      <c r="G1085" s="22">
        <v>16</v>
      </c>
      <c r="H1085" s="22">
        <v>153</v>
      </c>
      <c r="I1085" s="21" t="s">
        <v>173782</v>
      </c>
    </row>
    <row r="1086" spans="1:9" ht="32" customHeight="1">
      <c r="A1086" s="19" t="s">
        <v>173783</v>
      </c>
      <c r="B1086" s="20" t="s">
        <v>173744</v>
      </c>
      <c r="C1086" s="22">
        <v>55</v>
      </c>
      <c r="D1086" s="22">
        <v>0</v>
      </c>
      <c r="E1086" s="22">
        <v>0</v>
      </c>
      <c r="F1086" s="21" t="s">
        <v>173784</v>
      </c>
      <c r="G1086" s="22">
        <v>8</v>
      </c>
      <c r="H1086" s="22">
        <v>66</v>
      </c>
      <c r="I1086" s="21" t="s">
        <v>173785</v>
      </c>
    </row>
    <row r="1087" spans="1:9" ht="32" customHeight="1">
      <c r="A1087" s="19" t="s">
        <v>173786</v>
      </c>
      <c r="B1087" s="20" t="s">
        <v>173787</v>
      </c>
      <c r="C1087" s="22">
        <v>92</v>
      </c>
      <c r="D1087" s="21" t="s">
        <v>173788</v>
      </c>
      <c r="E1087" s="22">
        <v>10</v>
      </c>
      <c r="F1087" s="21" t="s">
        <v>173789</v>
      </c>
      <c r="G1087" s="22">
        <v>19</v>
      </c>
      <c r="H1087" s="22">
        <v>124</v>
      </c>
      <c r="I1087" s="21" t="s">
        <v>173790</v>
      </c>
    </row>
    <row r="1088" spans="1:9" ht="32" customHeight="1">
      <c r="A1088" s="19" t="s">
        <v>173791</v>
      </c>
      <c r="B1088" s="20" t="s">
        <v>173787</v>
      </c>
      <c r="C1088" s="22">
        <v>92</v>
      </c>
      <c r="D1088" s="21" t="s">
        <v>173788</v>
      </c>
      <c r="E1088" s="22">
        <v>10</v>
      </c>
      <c r="F1088" s="21" t="s">
        <v>173789</v>
      </c>
      <c r="G1088" s="22">
        <v>19</v>
      </c>
      <c r="H1088" s="22">
        <v>124</v>
      </c>
      <c r="I1088" s="21" t="s">
        <v>173792</v>
      </c>
    </row>
    <row r="1089" spans="1:9" ht="32" customHeight="1">
      <c r="A1089" s="19" t="s">
        <v>173793</v>
      </c>
      <c r="B1089" s="20" t="s">
        <v>173794</v>
      </c>
      <c r="C1089" s="22">
        <v>38</v>
      </c>
      <c r="D1089" s="21" t="s">
        <v>173795</v>
      </c>
      <c r="E1089" s="22">
        <v>78</v>
      </c>
      <c r="F1089" s="21" t="s">
        <v>173796</v>
      </c>
      <c r="G1089" s="22">
        <v>43</v>
      </c>
      <c r="H1089" s="22">
        <v>162</v>
      </c>
      <c r="I1089" s="21" t="s">
        <v>173797</v>
      </c>
    </row>
    <row r="1090" spans="1:9" ht="32" customHeight="1">
      <c r="A1090" s="19" t="s">
        <v>173798</v>
      </c>
      <c r="B1090" s="20" t="s">
        <v>173794</v>
      </c>
      <c r="C1090" s="22">
        <v>38</v>
      </c>
      <c r="D1090" s="21" t="s">
        <v>173795</v>
      </c>
      <c r="E1090" s="22">
        <v>78</v>
      </c>
      <c r="F1090" s="21" t="s">
        <v>173796</v>
      </c>
      <c r="G1090" s="22">
        <v>43</v>
      </c>
      <c r="H1090" s="22">
        <v>162</v>
      </c>
      <c r="I1090" s="21" t="s">
        <v>173799</v>
      </c>
    </row>
    <row r="1091" spans="1:9" ht="32" customHeight="1">
      <c r="A1091" s="19" t="s">
        <v>173800</v>
      </c>
      <c r="B1091" s="20" t="s">
        <v>173801</v>
      </c>
      <c r="C1091" s="22">
        <v>22</v>
      </c>
      <c r="D1091" s="21" t="s">
        <v>172546</v>
      </c>
      <c r="E1091" s="22">
        <v>78</v>
      </c>
      <c r="F1091" s="21" t="s">
        <v>173802</v>
      </c>
      <c r="G1091" s="22">
        <v>41</v>
      </c>
      <c r="H1091" s="22">
        <v>144</v>
      </c>
      <c r="I1091" s="21" t="s">
        <v>173803</v>
      </c>
    </row>
    <row r="1092" spans="1:9" ht="44" customHeight="1">
      <c r="A1092" s="19" t="s">
        <v>173804</v>
      </c>
      <c r="B1092" s="20" t="s">
        <v>173805</v>
      </c>
      <c r="C1092" s="22">
        <v>20</v>
      </c>
      <c r="D1092" s="21" t="s">
        <v>172938</v>
      </c>
      <c r="E1092" s="22">
        <v>162</v>
      </c>
      <c r="F1092" s="21" t="s">
        <v>173806</v>
      </c>
      <c r="G1092" s="22">
        <v>90</v>
      </c>
      <c r="H1092" s="22">
        <v>275</v>
      </c>
      <c r="I1092" s="21" t="s">
        <v>173807</v>
      </c>
    </row>
    <row r="1093" spans="1:9" ht="44" customHeight="1">
      <c r="A1093" s="19" t="s">
        <v>173808</v>
      </c>
      <c r="B1093" s="20" t="s">
        <v>170048</v>
      </c>
      <c r="C1093" s="22">
        <v>80</v>
      </c>
      <c r="D1093" s="21" t="s">
        <v>169657</v>
      </c>
      <c r="E1093" s="22">
        <v>176</v>
      </c>
      <c r="F1093" s="21" t="s">
        <v>170317</v>
      </c>
      <c r="G1093" s="22">
        <v>48</v>
      </c>
      <c r="H1093" s="22">
        <v>307</v>
      </c>
      <c r="I1093" s="21" t="s">
        <v>173809</v>
      </c>
    </row>
    <row r="1094" spans="1:9" ht="44" customHeight="1">
      <c r="A1094" s="19" t="s">
        <v>173810</v>
      </c>
      <c r="B1094" s="20" t="s">
        <v>173811</v>
      </c>
      <c r="C1094" s="22">
        <v>76</v>
      </c>
      <c r="D1094" s="21" t="s">
        <v>173380</v>
      </c>
      <c r="E1094" s="22">
        <v>15</v>
      </c>
      <c r="F1094" s="21" t="s">
        <v>173812</v>
      </c>
      <c r="G1094" s="22">
        <v>53</v>
      </c>
      <c r="H1094" s="22">
        <v>147</v>
      </c>
      <c r="I1094" s="21" t="s">
        <v>173813</v>
      </c>
    </row>
    <row r="1095" spans="1:9" ht="44" customHeight="1">
      <c r="A1095" s="19" t="s">
        <v>173814</v>
      </c>
      <c r="B1095" s="20" t="s">
        <v>173795</v>
      </c>
      <c r="C1095" s="22">
        <v>156</v>
      </c>
      <c r="D1095" s="21" t="s">
        <v>173815</v>
      </c>
      <c r="E1095" s="22">
        <v>44</v>
      </c>
      <c r="F1095" s="21" t="s">
        <v>173816</v>
      </c>
      <c r="G1095" s="22">
        <v>118</v>
      </c>
      <c r="H1095" s="22">
        <v>321</v>
      </c>
      <c r="I1095" s="21" t="s">
        <v>173817</v>
      </c>
    </row>
    <row r="1096" spans="1:9" ht="44" customHeight="1">
      <c r="A1096" s="19" t="s">
        <v>173818</v>
      </c>
      <c r="B1096" s="20" t="s">
        <v>170435</v>
      </c>
      <c r="C1096" s="22">
        <v>80</v>
      </c>
      <c r="D1096" s="21" t="s">
        <v>171825</v>
      </c>
      <c r="E1096" s="22">
        <v>3</v>
      </c>
      <c r="F1096" s="21" t="s">
        <v>170598</v>
      </c>
      <c r="G1096" s="22">
        <v>4</v>
      </c>
      <c r="H1096" s="22">
        <v>90</v>
      </c>
      <c r="I1096" s="21" t="s">
        <v>173819</v>
      </c>
    </row>
    <row r="1097" spans="1:9" ht="44" customHeight="1">
      <c r="A1097" s="19" t="s">
        <v>173820</v>
      </c>
      <c r="B1097" s="20" t="s">
        <v>173821</v>
      </c>
      <c r="C1097" s="22">
        <v>104</v>
      </c>
      <c r="D1097" s="21" t="s">
        <v>172048</v>
      </c>
      <c r="E1097" s="22">
        <v>3</v>
      </c>
      <c r="F1097" s="21" t="s">
        <v>173822</v>
      </c>
      <c r="G1097" s="22">
        <v>12</v>
      </c>
      <c r="H1097" s="22">
        <v>122</v>
      </c>
      <c r="I1097" s="21" t="s">
        <v>173823</v>
      </c>
    </row>
    <row r="1098" spans="1:9" ht="44" customHeight="1">
      <c r="A1098" s="19" t="s">
        <v>173824</v>
      </c>
      <c r="B1098" s="20" t="s">
        <v>173821</v>
      </c>
      <c r="C1098" s="22">
        <v>104</v>
      </c>
      <c r="D1098" s="21" t="s">
        <v>172048</v>
      </c>
      <c r="E1098" s="22">
        <v>3</v>
      </c>
      <c r="F1098" s="21" t="s">
        <v>173822</v>
      </c>
      <c r="G1098" s="22">
        <v>12</v>
      </c>
      <c r="H1098" s="22">
        <v>122</v>
      </c>
      <c r="I1098" s="21" t="s">
        <v>173825</v>
      </c>
    </row>
    <row r="1099" spans="1:9" ht="44" customHeight="1">
      <c r="A1099" s="19" t="s">
        <v>173826</v>
      </c>
      <c r="B1099" s="20" t="s">
        <v>173827</v>
      </c>
      <c r="C1099" s="22">
        <v>47</v>
      </c>
      <c r="D1099" s="21" t="s">
        <v>173828</v>
      </c>
      <c r="E1099" s="22">
        <v>84</v>
      </c>
      <c r="F1099" s="21" t="s">
        <v>170524</v>
      </c>
      <c r="G1099" s="22">
        <v>3</v>
      </c>
      <c r="H1099" s="22">
        <v>137</v>
      </c>
      <c r="I1099" s="21" t="s">
        <v>173829</v>
      </c>
    </row>
    <row r="1100" spans="1:9" ht="44" customHeight="1">
      <c r="A1100" s="19" t="s">
        <v>173830</v>
      </c>
      <c r="B1100" s="20" t="s">
        <v>173827</v>
      </c>
      <c r="C1100" s="22">
        <v>47</v>
      </c>
      <c r="D1100" s="21" t="s">
        <v>173828</v>
      </c>
      <c r="E1100" s="22">
        <v>84</v>
      </c>
      <c r="F1100" s="21" t="s">
        <v>170524</v>
      </c>
      <c r="G1100" s="22">
        <v>3</v>
      </c>
      <c r="H1100" s="22">
        <v>137</v>
      </c>
      <c r="I1100" s="21" t="s">
        <v>173831</v>
      </c>
    </row>
    <row r="1101" spans="1:9" ht="44" customHeight="1">
      <c r="A1101" s="19" t="s">
        <v>173832</v>
      </c>
      <c r="B1101" s="20" t="s">
        <v>173833</v>
      </c>
      <c r="C1101" s="22">
        <v>31</v>
      </c>
      <c r="D1101" s="22">
        <v>0</v>
      </c>
      <c r="E1101" s="22">
        <v>0</v>
      </c>
      <c r="F1101" s="21" t="s">
        <v>173834</v>
      </c>
      <c r="G1101" s="22">
        <v>22</v>
      </c>
      <c r="H1101" s="22">
        <v>56</v>
      </c>
      <c r="I1101" s="21" t="s">
        <v>173835</v>
      </c>
    </row>
    <row r="1102" spans="1:9" ht="44" customHeight="1">
      <c r="A1102" s="19" t="s">
        <v>173836</v>
      </c>
      <c r="B1102" s="20" t="s">
        <v>173833</v>
      </c>
      <c r="C1102" s="22">
        <v>31</v>
      </c>
      <c r="D1102" s="22">
        <v>0</v>
      </c>
      <c r="E1102" s="22">
        <v>0</v>
      </c>
      <c r="F1102" s="21" t="s">
        <v>173834</v>
      </c>
      <c r="G1102" s="22">
        <v>22</v>
      </c>
      <c r="H1102" s="22">
        <v>56</v>
      </c>
      <c r="I1102" s="21" t="s">
        <v>173837</v>
      </c>
    </row>
    <row r="1103" spans="1:9" ht="44" customHeight="1">
      <c r="A1103" s="19" t="s">
        <v>173838</v>
      </c>
      <c r="B1103" s="20" t="s">
        <v>173839</v>
      </c>
      <c r="C1103" s="22">
        <v>43</v>
      </c>
      <c r="D1103" s="21" t="s">
        <v>173840</v>
      </c>
      <c r="E1103" s="22">
        <v>99</v>
      </c>
      <c r="F1103" s="21" t="s">
        <v>173841</v>
      </c>
      <c r="G1103" s="22">
        <v>15</v>
      </c>
      <c r="H1103" s="22">
        <v>160</v>
      </c>
      <c r="I1103" s="21" t="s">
        <v>173842</v>
      </c>
    </row>
    <row r="1104" spans="1:9" ht="44" customHeight="1">
      <c r="A1104" s="19" t="s">
        <v>173843</v>
      </c>
      <c r="B1104" s="20" t="s">
        <v>173844</v>
      </c>
      <c r="C1104" s="22">
        <v>94</v>
      </c>
      <c r="D1104" s="21" t="s">
        <v>170089</v>
      </c>
      <c r="E1104" s="22">
        <v>6</v>
      </c>
      <c r="F1104" s="21" t="s">
        <v>172539</v>
      </c>
      <c r="G1104" s="22">
        <v>8</v>
      </c>
      <c r="H1104" s="22">
        <v>111</v>
      </c>
      <c r="I1104" s="21" t="s">
        <v>173845</v>
      </c>
    </row>
    <row r="1105" spans="1:9" ht="44" customHeight="1">
      <c r="A1105" s="19" t="s">
        <v>173846</v>
      </c>
      <c r="B1105" s="20" t="s">
        <v>162956</v>
      </c>
      <c r="C1105" s="22">
        <v>66</v>
      </c>
      <c r="D1105" s="22">
        <v>0</v>
      </c>
      <c r="E1105" s="22">
        <v>0</v>
      </c>
      <c r="F1105" s="21" t="s">
        <v>14593</v>
      </c>
      <c r="G1105" s="22">
        <v>14</v>
      </c>
      <c r="H1105" s="22">
        <v>83</v>
      </c>
      <c r="I1105" s="21" t="s">
        <v>173847</v>
      </c>
    </row>
    <row r="1106" spans="1:9" ht="44" customHeight="1">
      <c r="A1106" s="19" t="s">
        <v>173848</v>
      </c>
      <c r="B1106" s="24">
        <v>68</v>
      </c>
      <c r="C1106" s="22">
        <v>68</v>
      </c>
      <c r="D1106" s="22">
        <v>8</v>
      </c>
      <c r="E1106" s="22">
        <v>8</v>
      </c>
      <c r="F1106" s="22">
        <v>24</v>
      </c>
      <c r="G1106" s="22">
        <v>24</v>
      </c>
      <c r="H1106" s="22">
        <v>103</v>
      </c>
      <c r="I1106" s="21" t="s">
        <v>173849</v>
      </c>
    </row>
    <row r="1107" spans="1:9" ht="32" customHeight="1">
      <c r="A1107" s="19" t="s">
        <v>173850</v>
      </c>
      <c r="B1107" s="20" t="s">
        <v>171055</v>
      </c>
      <c r="C1107" s="22">
        <v>39</v>
      </c>
      <c r="D1107" s="21" t="s">
        <v>173615</v>
      </c>
      <c r="E1107" s="22">
        <v>34</v>
      </c>
      <c r="F1107" s="21" t="s">
        <v>173851</v>
      </c>
      <c r="G1107" s="22">
        <v>17</v>
      </c>
      <c r="H1107" s="22">
        <v>93</v>
      </c>
      <c r="I1107" s="21" t="s">
        <v>173852</v>
      </c>
    </row>
    <row r="1108" spans="1:9" ht="44" customHeight="1">
      <c r="A1108" s="19" t="s">
        <v>173853</v>
      </c>
      <c r="B1108" s="20" t="s">
        <v>173548</v>
      </c>
      <c r="C1108" s="22">
        <v>14</v>
      </c>
      <c r="D1108" s="21" t="s">
        <v>173854</v>
      </c>
      <c r="E1108" s="22">
        <v>130</v>
      </c>
      <c r="F1108" s="22">
        <v>0</v>
      </c>
      <c r="G1108" s="22">
        <v>0</v>
      </c>
      <c r="H1108" s="22">
        <v>147</v>
      </c>
      <c r="I1108" s="21" t="s">
        <v>173855</v>
      </c>
    </row>
    <row r="1109" spans="1:9" ht="44" customHeight="1">
      <c r="A1109" s="19" t="s">
        <v>173856</v>
      </c>
      <c r="B1109" s="20" t="s">
        <v>173857</v>
      </c>
      <c r="C1109" s="22">
        <v>34</v>
      </c>
      <c r="D1109" s="21" t="s">
        <v>173414</v>
      </c>
      <c r="E1109" s="22">
        <v>111</v>
      </c>
      <c r="F1109" s="21" t="s">
        <v>173858</v>
      </c>
      <c r="G1109" s="22">
        <v>44</v>
      </c>
      <c r="H1109" s="22">
        <v>192</v>
      </c>
      <c r="I1109" s="21" t="s">
        <v>173859</v>
      </c>
    </row>
    <row r="1110" spans="1:9" ht="44" customHeight="1">
      <c r="A1110" s="19" t="s">
        <v>173860</v>
      </c>
      <c r="B1110" s="24">
        <v>0</v>
      </c>
      <c r="C1110" s="22">
        <v>0</v>
      </c>
      <c r="D1110" s="21" t="s">
        <v>170354</v>
      </c>
      <c r="E1110" s="22">
        <v>88</v>
      </c>
      <c r="F1110" s="21" t="s">
        <v>172844</v>
      </c>
      <c r="G1110" s="22">
        <v>32</v>
      </c>
      <c r="H1110" s="22">
        <v>123</v>
      </c>
      <c r="I1110" s="21" t="s">
        <v>173861</v>
      </c>
    </row>
    <row r="1111" spans="1:9" ht="44" customHeight="1">
      <c r="A1111" s="19" t="s">
        <v>173862</v>
      </c>
      <c r="B1111" s="20" t="s">
        <v>173179</v>
      </c>
      <c r="C1111" s="22">
        <v>42</v>
      </c>
      <c r="D1111" s="21" t="s">
        <v>173863</v>
      </c>
      <c r="E1111" s="22">
        <v>2</v>
      </c>
      <c r="F1111" s="21" t="s">
        <v>171177</v>
      </c>
      <c r="G1111" s="22">
        <v>10</v>
      </c>
      <c r="H1111" s="22">
        <v>57</v>
      </c>
      <c r="I1111" s="21" t="s">
        <v>173864</v>
      </c>
    </row>
    <row r="1112" spans="1:9" ht="44" customHeight="1">
      <c r="A1112" s="19" t="s">
        <v>173865</v>
      </c>
      <c r="B1112" s="20" t="s">
        <v>173179</v>
      </c>
      <c r="C1112" s="22">
        <v>42</v>
      </c>
      <c r="D1112" s="21" t="s">
        <v>173863</v>
      </c>
      <c r="E1112" s="22">
        <v>2</v>
      </c>
      <c r="F1112" s="21" t="s">
        <v>171177</v>
      </c>
      <c r="G1112" s="22">
        <v>10</v>
      </c>
      <c r="H1112" s="22">
        <v>57</v>
      </c>
      <c r="I1112" s="21" t="s">
        <v>173866</v>
      </c>
    </row>
    <row r="1113" spans="1:9" ht="44" customHeight="1">
      <c r="A1113" s="19" t="s">
        <v>173867</v>
      </c>
      <c r="B1113" s="20" t="s">
        <v>171138</v>
      </c>
      <c r="C1113" s="22">
        <v>21</v>
      </c>
      <c r="D1113" s="22">
        <v>72</v>
      </c>
      <c r="E1113" s="22">
        <v>54</v>
      </c>
      <c r="F1113" s="22">
        <v>0</v>
      </c>
      <c r="G1113" s="22">
        <v>0</v>
      </c>
      <c r="H1113" s="22">
        <v>78</v>
      </c>
      <c r="I1113" s="21" t="s">
        <v>173868</v>
      </c>
    </row>
    <row r="1114" spans="1:9" ht="44" customHeight="1">
      <c r="A1114" s="19" t="s">
        <v>173869</v>
      </c>
      <c r="B1114" s="20" t="s">
        <v>173870</v>
      </c>
      <c r="C1114" s="22">
        <v>71</v>
      </c>
      <c r="D1114" s="21" t="s">
        <v>170928</v>
      </c>
      <c r="E1114" s="22">
        <v>4</v>
      </c>
      <c r="F1114" s="21" t="s">
        <v>173871</v>
      </c>
      <c r="G1114" s="22">
        <v>7</v>
      </c>
      <c r="H1114" s="22">
        <v>85</v>
      </c>
      <c r="I1114" s="21" t="s">
        <v>173872</v>
      </c>
    </row>
    <row r="1115" spans="1:9" ht="44" customHeight="1">
      <c r="A1115" s="19" t="s">
        <v>173873</v>
      </c>
      <c r="B1115" s="20" t="s">
        <v>173874</v>
      </c>
      <c r="C1115" s="22">
        <v>74</v>
      </c>
      <c r="D1115" s="21" t="s">
        <v>170271</v>
      </c>
      <c r="E1115" s="22">
        <v>4</v>
      </c>
      <c r="F1115" s="21" t="s">
        <v>173875</v>
      </c>
      <c r="G1115" s="22">
        <v>7</v>
      </c>
      <c r="H1115" s="22">
        <v>88</v>
      </c>
      <c r="I1115" s="21" t="s">
        <v>173876</v>
      </c>
    </row>
    <row r="1116" spans="1:9" ht="32" customHeight="1">
      <c r="A1116" s="19" t="s">
        <v>173877</v>
      </c>
      <c r="B1116" s="20" t="s">
        <v>173878</v>
      </c>
      <c r="C1116" s="22">
        <v>31</v>
      </c>
      <c r="D1116" s="21" t="s">
        <v>173879</v>
      </c>
      <c r="E1116" s="22">
        <v>112</v>
      </c>
      <c r="F1116" s="21" t="s">
        <v>173878</v>
      </c>
      <c r="G1116" s="22">
        <v>31</v>
      </c>
      <c r="H1116" s="22">
        <v>177</v>
      </c>
      <c r="I1116" s="21" t="s">
        <v>173880</v>
      </c>
    </row>
    <row r="1117" spans="1:9" ht="32" customHeight="1">
      <c r="A1117" s="19" t="s">
        <v>173881</v>
      </c>
      <c r="B1117" s="20" t="s">
        <v>173882</v>
      </c>
      <c r="C1117" s="22">
        <v>41</v>
      </c>
      <c r="D1117" s="21" t="s">
        <v>173883</v>
      </c>
      <c r="E1117" s="22">
        <v>106</v>
      </c>
      <c r="F1117" s="39">
        <v>8125</v>
      </c>
      <c r="G1117" s="22">
        <v>13</v>
      </c>
      <c r="H1117" s="22">
        <v>163</v>
      </c>
      <c r="I1117" s="21" t="s">
        <v>173884</v>
      </c>
    </row>
    <row r="1118" spans="1:9" ht="32" customHeight="1">
      <c r="A1118" s="19" t="s">
        <v>173885</v>
      </c>
      <c r="B1118" s="20" t="s">
        <v>173886</v>
      </c>
      <c r="C1118" s="22">
        <v>22</v>
      </c>
      <c r="D1118" s="21" t="s">
        <v>173887</v>
      </c>
      <c r="E1118" s="22">
        <v>106</v>
      </c>
      <c r="F1118" s="21" t="s">
        <v>173888</v>
      </c>
      <c r="G1118" s="22">
        <v>11</v>
      </c>
      <c r="H1118" s="22">
        <v>142</v>
      </c>
      <c r="I1118" s="21" t="s">
        <v>173889</v>
      </c>
    </row>
    <row r="1119" spans="1:9" ht="32" customHeight="1">
      <c r="A1119" s="19" t="s">
        <v>173890</v>
      </c>
      <c r="B1119" s="20" t="s">
        <v>169757</v>
      </c>
      <c r="C1119" s="22">
        <v>2</v>
      </c>
      <c r="D1119" s="21" t="s">
        <v>173891</v>
      </c>
      <c r="E1119" s="22">
        <v>16</v>
      </c>
      <c r="F1119" s="21" t="s">
        <v>173892</v>
      </c>
      <c r="G1119" s="22">
        <v>97</v>
      </c>
      <c r="H1119" s="22">
        <v>118</v>
      </c>
      <c r="I1119" s="21" t="s">
        <v>173893</v>
      </c>
    </row>
    <row r="1120" spans="1:9" ht="44" customHeight="1">
      <c r="A1120" s="19" t="s">
        <v>173894</v>
      </c>
      <c r="B1120" s="24">
        <v>0</v>
      </c>
      <c r="C1120" s="22">
        <v>0</v>
      </c>
      <c r="D1120" s="22">
        <v>100</v>
      </c>
      <c r="E1120" s="22">
        <v>129</v>
      </c>
      <c r="F1120" s="22">
        <v>0</v>
      </c>
      <c r="G1120" s="22">
        <v>0</v>
      </c>
      <c r="H1120" s="22">
        <v>132</v>
      </c>
      <c r="I1120" s="21" t="s">
        <v>173895</v>
      </c>
    </row>
    <row r="1121" spans="1:9" ht="44" customHeight="1">
      <c r="A1121" s="19" t="s">
        <v>173896</v>
      </c>
      <c r="B1121" s="20" t="s">
        <v>173897</v>
      </c>
      <c r="C1121" s="22">
        <v>9</v>
      </c>
      <c r="D1121" s="21" t="s">
        <v>173403</v>
      </c>
      <c r="E1121" s="22">
        <v>32</v>
      </c>
      <c r="F1121" s="21" t="s">
        <v>173898</v>
      </c>
      <c r="G1121" s="22">
        <v>47</v>
      </c>
      <c r="H1121" s="22">
        <v>91</v>
      </c>
      <c r="I1121" s="21" t="s">
        <v>173899</v>
      </c>
    </row>
    <row r="1122" spans="1:9" ht="44" customHeight="1">
      <c r="A1122" s="19" t="s">
        <v>173900</v>
      </c>
      <c r="B1122" s="20" t="s">
        <v>173901</v>
      </c>
      <c r="C1122" s="22">
        <v>44</v>
      </c>
      <c r="D1122" s="21" t="s">
        <v>171394</v>
      </c>
      <c r="E1122" s="22">
        <v>32</v>
      </c>
      <c r="F1122" s="21" t="s">
        <v>169732</v>
      </c>
      <c r="G1122" s="22">
        <v>72</v>
      </c>
      <c r="H1122" s="22">
        <v>151</v>
      </c>
      <c r="I1122" s="21" t="s">
        <v>173902</v>
      </c>
    </row>
    <row r="1123" spans="1:9" ht="44" customHeight="1">
      <c r="A1123" s="19" t="s">
        <v>173903</v>
      </c>
      <c r="B1123" s="20" t="s">
        <v>172335</v>
      </c>
      <c r="C1123" s="22">
        <v>3</v>
      </c>
      <c r="D1123" s="21" t="s">
        <v>173904</v>
      </c>
      <c r="E1123" s="22">
        <v>122</v>
      </c>
      <c r="F1123" s="21" t="s">
        <v>173905</v>
      </c>
      <c r="G1123" s="22">
        <v>17</v>
      </c>
      <c r="H1123" s="22">
        <v>145</v>
      </c>
      <c r="I1123" s="21" t="s">
        <v>173906</v>
      </c>
    </row>
    <row r="1124" spans="1:9" ht="44" customHeight="1">
      <c r="A1124" s="19" t="s">
        <v>173907</v>
      </c>
      <c r="B1124" s="20" t="s">
        <v>173908</v>
      </c>
      <c r="C1124" s="22">
        <v>8</v>
      </c>
      <c r="D1124" s="21" t="s">
        <v>172903</v>
      </c>
      <c r="E1124" s="22">
        <v>55</v>
      </c>
      <c r="F1124" s="21" t="s">
        <v>173909</v>
      </c>
      <c r="G1124" s="22">
        <v>68</v>
      </c>
      <c r="H1124" s="22">
        <v>134</v>
      </c>
      <c r="I1124" s="21" t="s">
        <v>173910</v>
      </c>
    </row>
    <row r="1125" spans="1:9" ht="44" customHeight="1">
      <c r="A1125" s="19" t="s">
        <v>173911</v>
      </c>
      <c r="B1125" s="20" t="s">
        <v>173912</v>
      </c>
      <c r="C1125" s="22">
        <v>5</v>
      </c>
      <c r="D1125" s="21" t="s">
        <v>173913</v>
      </c>
      <c r="E1125" s="22">
        <v>76</v>
      </c>
      <c r="F1125" s="21" t="s">
        <v>169926</v>
      </c>
      <c r="G1125" s="22">
        <v>3</v>
      </c>
      <c r="H1125" s="22">
        <v>87</v>
      </c>
      <c r="I1125" s="21" t="s">
        <v>173914</v>
      </c>
    </row>
    <row r="1126" spans="1:9" ht="44" customHeight="1">
      <c r="A1126" s="19" t="s">
        <v>173915</v>
      </c>
      <c r="B1126" s="20" t="s">
        <v>173916</v>
      </c>
      <c r="C1126" s="22">
        <v>7</v>
      </c>
      <c r="D1126" s="21" t="s">
        <v>173917</v>
      </c>
      <c r="E1126" s="22">
        <v>110</v>
      </c>
      <c r="F1126" s="21" t="s">
        <v>173918</v>
      </c>
      <c r="G1126" s="22">
        <v>36</v>
      </c>
      <c r="H1126" s="22">
        <v>156</v>
      </c>
      <c r="I1126" s="21" t="s">
        <v>173919</v>
      </c>
    </row>
    <row r="1127" spans="1:9" ht="44" customHeight="1">
      <c r="A1127" s="19" t="s">
        <v>173920</v>
      </c>
      <c r="B1127" s="24">
        <v>0</v>
      </c>
      <c r="C1127" s="22">
        <v>0</v>
      </c>
      <c r="D1127" s="21" t="s">
        <v>173921</v>
      </c>
      <c r="E1127" s="22">
        <v>64</v>
      </c>
      <c r="F1127" s="21" t="s">
        <v>173922</v>
      </c>
      <c r="G1127" s="22">
        <v>14</v>
      </c>
      <c r="H1127" s="22">
        <v>81</v>
      </c>
      <c r="I1127" s="21" t="s">
        <v>173923</v>
      </c>
    </row>
    <row r="1128" spans="1:9" ht="44" customHeight="1">
      <c r="A1128" s="19" t="s">
        <v>173924</v>
      </c>
      <c r="B1128" s="20" t="s">
        <v>173759</v>
      </c>
      <c r="C1128" s="22">
        <v>59</v>
      </c>
      <c r="D1128" s="22">
        <v>0</v>
      </c>
      <c r="E1128" s="22">
        <v>0</v>
      </c>
      <c r="F1128" s="21" t="s">
        <v>173760</v>
      </c>
      <c r="G1128" s="22">
        <v>13</v>
      </c>
      <c r="H1128" s="22">
        <v>75</v>
      </c>
      <c r="I1128" s="21" t="s">
        <v>173925</v>
      </c>
    </row>
    <row r="1129" spans="1:9" ht="44" customHeight="1">
      <c r="A1129" s="19" t="s">
        <v>173926</v>
      </c>
      <c r="B1129" s="20" t="s">
        <v>172906</v>
      </c>
      <c r="C1129" s="22">
        <v>2</v>
      </c>
      <c r="D1129" s="21" t="s">
        <v>173927</v>
      </c>
      <c r="E1129" s="22">
        <v>89</v>
      </c>
      <c r="F1129" s="21" t="s">
        <v>169898</v>
      </c>
      <c r="G1129" s="22">
        <v>37</v>
      </c>
      <c r="H1129" s="22">
        <v>131</v>
      </c>
      <c r="I1129" s="21" t="s">
        <v>173928</v>
      </c>
    </row>
    <row r="1130" spans="1:9" ht="44" customHeight="1">
      <c r="A1130" s="19" t="s">
        <v>173929</v>
      </c>
      <c r="B1130" s="20" t="s">
        <v>172906</v>
      </c>
      <c r="C1130" s="22">
        <v>2</v>
      </c>
      <c r="D1130" s="21" t="s">
        <v>173927</v>
      </c>
      <c r="E1130" s="22">
        <v>89</v>
      </c>
      <c r="F1130" s="21" t="s">
        <v>169898</v>
      </c>
      <c r="G1130" s="22">
        <v>37</v>
      </c>
      <c r="H1130" s="22">
        <v>131</v>
      </c>
      <c r="I1130" s="21" t="s">
        <v>173930</v>
      </c>
    </row>
    <row r="1131" spans="1:9" ht="32" customHeight="1">
      <c r="A1131" s="19" t="s">
        <v>173931</v>
      </c>
      <c r="B1131" s="20" t="s">
        <v>173932</v>
      </c>
      <c r="C1131" s="22">
        <v>42</v>
      </c>
      <c r="D1131" s="21" t="s">
        <v>173933</v>
      </c>
      <c r="E1131" s="22">
        <v>31</v>
      </c>
      <c r="F1131" s="21" t="s">
        <v>173851</v>
      </c>
      <c r="G1131" s="22">
        <v>17</v>
      </c>
      <c r="H1131" s="22">
        <v>93</v>
      </c>
      <c r="I1131" s="21" t="s">
        <v>173934</v>
      </c>
    </row>
    <row r="1132" spans="1:9" ht="32" customHeight="1">
      <c r="A1132" s="19" t="s">
        <v>173935</v>
      </c>
      <c r="B1132" s="20" t="s">
        <v>173936</v>
      </c>
      <c r="C1132" s="22">
        <v>1</v>
      </c>
      <c r="D1132" s="21" t="s">
        <v>171998</v>
      </c>
      <c r="E1132" s="22">
        <v>115</v>
      </c>
      <c r="F1132" s="21" t="s">
        <v>170680</v>
      </c>
      <c r="G1132" s="22">
        <v>4</v>
      </c>
      <c r="H1132" s="22">
        <v>123</v>
      </c>
      <c r="I1132" s="21" t="s">
        <v>173937</v>
      </c>
    </row>
    <row r="1133" spans="1:9" ht="32" customHeight="1">
      <c r="A1133" s="19" t="s">
        <v>173938</v>
      </c>
      <c r="B1133" s="20" t="s">
        <v>173939</v>
      </c>
      <c r="C1133" s="22">
        <v>92</v>
      </c>
      <c r="D1133" s="21" t="s">
        <v>169991</v>
      </c>
      <c r="E1133" s="22">
        <v>3</v>
      </c>
      <c r="F1133" s="21" t="s">
        <v>170952</v>
      </c>
      <c r="G1133" s="22">
        <v>4</v>
      </c>
      <c r="H1133" s="22">
        <v>102</v>
      </c>
      <c r="I1133" s="21" t="s">
        <v>173940</v>
      </c>
    </row>
    <row r="1134" spans="1:9" ht="32" customHeight="1">
      <c r="A1134" s="19" t="s">
        <v>173941</v>
      </c>
      <c r="B1134" s="20" t="s">
        <v>171619</v>
      </c>
      <c r="C1134" s="22">
        <v>73</v>
      </c>
      <c r="D1134" s="21" t="s">
        <v>170502</v>
      </c>
      <c r="E1134" s="22">
        <v>4</v>
      </c>
      <c r="F1134" s="21" t="s">
        <v>171620</v>
      </c>
      <c r="G1134" s="22">
        <v>1</v>
      </c>
      <c r="H1134" s="22">
        <v>81</v>
      </c>
      <c r="I1134" s="21" t="s">
        <v>173942</v>
      </c>
    </row>
    <row r="1135" spans="1:9" ht="32" customHeight="1">
      <c r="A1135" s="19" t="s">
        <v>173943</v>
      </c>
      <c r="B1135" s="20" t="s">
        <v>170251</v>
      </c>
      <c r="C1135" s="22">
        <v>53</v>
      </c>
      <c r="D1135" s="21" t="s">
        <v>171896</v>
      </c>
      <c r="E1135" s="22">
        <v>15</v>
      </c>
      <c r="F1135" s="21" t="s">
        <v>173944</v>
      </c>
      <c r="G1135" s="22">
        <v>19</v>
      </c>
      <c r="H1135" s="22">
        <v>90</v>
      </c>
      <c r="I1135" s="21" t="s">
        <v>173945</v>
      </c>
    </row>
    <row r="1136" spans="1:9" ht="32" customHeight="1">
      <c r="A1136" s="19" t="s">
        <v>173946</v>
      </c>
      <c r="B1136" s="20" t="s">
        <v>173947</v>
      </c>
      <c r="C1136" s="22">
        <v>1</v>
      </c>
      <c r="D1136" s="21" t="s">
        <v>173948</v>
      </c>
      <c r="E1136" s="22">
        <v>62</v>
      </c>
      <c r="F1136" s="22">
        <v>25</v>
      </c>
      <c r="G1136" s="22">
        <v>21</v>
      </c>
      <c r="H1136" s="22">
        <v>87</v>
      </c>
      <c r="I1136" s="21" t="s">
        <v>173949</v>
      </c>
    </row>
    <row r="1137" spans="1:9" ht="32" customHeight="1">
      <c r="A1137" s="19" t="s">
        <v>173950</v>
      </c>
      <c r="B1137" s="20" t="s">
        <v>172338</v>
      </c>
      <c r="C1137" s="22">
        <v>80</v>
      </c>
      <c r="D1137" s="21" t="s">
        <v>173951</v>
      </c>
      <c r="E1137" s="22">
        <v>33</v>
      </c>
      <c r="F1137" s="21" t="s">
        <v>169757</v>
      </c>
      <c r="G1137" s="22">
        <v>2</v>
      </c>
      <c r="H1137" s="22">
        <v>118</v>
      </c>
      <c r="I1137" s="21" t="s">
        <v>173952</v>
      </c>
    </row>
    <row r="1138" spans="1:9" ht="32" customHeight="1">
      <c r="A1138" s="19" t="s">
        <v>173953</v>
      </c>
      <c r="B1138" s="20" t="s">
        <v>173954</v>
      </c>
      <c r="C1138" s="22">
        <v>26</v>
      </c>
      <c r="D1138" s="21" t="s">
        <v>172015</v>
      </c>
      <c r="E1138" s="22">
        <v>27</v>
      </c>
      <c r="F1138" s="21" t="s">
        <v>173544</v>
      </c>
      <c r="G1138" s="22">
        <v>2</v>
      </c>
      <c r="H1138" s="22">
        <v>58</v>
      </c>
      <c r="I1138" s="21" t="s">
        <v>173955</v>
      </c>
    </row>
    <row r="1139" spans="1:9" ht="44" customHeight="1">
      <c r="A1139" s="19" t="s">
        <v>173956</v>
      </c>
      <c r="B1139" s="20" t="s">
        <v>173957</v>
      </c>
      <c r="C1139" s="22">
        <v>8</v>
      </c>
      <c r="D1139" s="21" t="s">
        <v>173958</v>
      </c>
      <c r="E1139" s="22">
        <v>72</v>
      </c>
      <c r="F1139" s="21" t="s">
        <v>169862</v>
      </c>
      <c r="G1139" s="22">
        <v>4</v>
      </c>
      <c r="H1139" s="22">
        <v>87</v>
      </c>
      <c r="I1139" s="21" t="s">
        <v>173959</v>
      </c>
    </row>
    <row r="1140" spans="1:9" ht="44" customHeight="1">
      <c r="A1140" s="19" t="s">
        <v>173960</v>
      </c>
      <c r="B1140" s="20" t="s">
        <v>173961</v>
      </c>
      <c r="C1140" s="22">
        <v>33</v>
      </c>
      <c r="D1140" s="21" t="s">
        <v>173962</v>
      </c>
      <c r="E1140" s="22">
        <v>9</v>
      </c>
      <c r="F1140" s="21" t="s">
        <v>172657</v>
      </c>
      <c r="G1140" s="22">
        <v>41</v>
      </c>
      <c r="H1140" s="22">
        <v>86</v>
      </c>
      <c r="I1140" s="21" t="s">
        <v>173963</v>
      </c>
    </row>
    <row r="1141" spans="1:9" ht="44" customHeight="1">
      <c r="A1141" s="19" t="s">
        <v>173964</v>
      </c>
      <c r="B1141" s="20" t="s">
        <v>173965</v>
      </c>
      <c r="C1141" s="22">
        <v>49</v>
      </c>
      <c r="D1141" s="21" t="s">
        <v>170648</v>
      </c>
      <c r="E1141" s="22">
        <v>24</v>
      </c>
      <c r="F1141" s="21" t="s">
        <v>173966</v>
      </c>
      <c r="G1141" s="22">
        <v>43</v>
      </c>
      <c r="H1141" s="22">
        <v>119</v>
      </c>
      <c r="I1141" s="21" t="s">
        <v>173967</v>
      </c>
    </row>
    <row r="1142" spans="1:9" ht="44" customHeight="1">
      <c r="A1142" s="19" t="s">
        <v>173968</v>
      </c>
      <c r="B1142" s="20" t="s">
        <v>173969</v>
      </c>
      <c r="C1142" s="22">
        <v>46</v>
      </c>
      <c r="D1142" s="21" t="s">
        <v>173970</v>
      </c>
      <c r="E1142" s="22">
        <v>57</v>
      </c>
      <c r="F1142" s="21" t="s">
        <v>171787</v>
      </c>
      <c r="G1142" s="22">
        <v>43</v>
      </c>
      <c r="H1142" s="22">
        <v>149</v>
      </c>
      <c r="I1142" s="21" t="s">
        <v>173971</v>
      </c>
    </row>
    <row r="1143" spans="1:9" ht="44" customHeight="1">
      <c r="A1143" s="19" t="s">
        <v>173972</v>
      </c>
      <c r="B1143" s="20" t="s">
        <v>170192</v>
      </c>
      <c r="C1143" s="22">
        <v>31</v>
      </c>
      <c r="D1143" s="21" t="s">
        <v>170191</v>
      </c>
      <c r="E1143" s="22">
        <v>34</v>
      </c>
      <c r="F1143" s="22">
        <v>0</v>
      </c>
      <c r="G1143" s="22">
        <v>0</v>
      </c>
      <c r="H1143" s="22">
        <v>68</v>
      </c>
      <c r="I1143" s="21" t="s">
        <v>173973</v>
      </c>
    </row>
    <row r="1144" spans="1:9" ht="44" customHeight="1">
      <c r="A1144" s="19" t="s">
        <v>173974</v>
      </c>
      <c r="B1144" s="20" t="s">
        <v>172119</v>
      </c>
      <c r="C1144" s="22">
        <v>4</v>
      </c>
      <c r="D1144" s="21" t="s">
        <v>173975</v>
      </c>
      <c r="E1144" s="22">
        <v>123</v>
      </c>
      <c r="F1144" s="22">
        <v>0</v>
      </c>
      <c r="G1144" s="22">
        <v>0</v>
      </c>
      <c r="H1144" s="22">
        <v>130</v>
      </c>
      <c r="I1144" s="21" t="s">
        <v>173976</v>
      </c>
    </row>
    <row r="1145" spans="1:9" ht="44" customHeight="1">
      <c r="A1145" s="19" t="s">
        <v>173977</v>
      </c>
      <c r="B1145" s="20" t="s">
        <v>173978</v>
      </c>
      <c r="C1145" s="22">
        <v>21</v>
      </c>
      <c r="D1145" s="21" t="s">
        <v>173979</v>
      </c>
      <c r="E1145" s="22">
        <v>133</v>
      </c>
      <c r="F1145" s="21" t="s">
        <v>173980</v>
      </c>
      <c r="G1145" s="22">
        <v>24</v>
      </c>
      <c r="H1145" s="22">
        <v>181</v>
      </c>
      <c r="I1145" s="21" t="s">
        <v>173981</v>
      </c>
    </row>
    <row r="1146" spans="1:9" ht="44" customHeight="1">
      <c r="A1146" s="19" t="s">
        <v>173982</v>
      </c>
      <c r="B1146" s="20" t="s">
        <v>14588</v>
      </c>
      <c r="C1146" s="22">
        <v>21</v>
      </c>
      <c r="D1146" s="21" t="s">
        <v>173212</v>
      </c>
      <c r="E1146" s="22">
        <v>133</v>
      </c>
      <c r="F1146" s="21" t="s">
        <v>170359</v>
      </c>
      <c r="G1146" s="22">
        <v>14</v>
      </c>
      <c r="H1146" s="22">
        <v>171</v>
      </c>
      <c r="I1146" s="21" t="s">
        <v>173983</v>
      </c>
    </row>
    <row r="1147" spans="1:9" ht="44" customHeight="1">
      <c r="A1147" s="19" t="s">
        <v>173984</v>
      </c>
      <c r="B1147" s="20" t="s">
        <v>173985</v>
      </c>
      <c r="C1147" s="22">
        <v>89</v>
      </c>
      <c r="D1147" s="21" t="s">
        <v>173986</v>
      </c>
      <c r="E1147" s="22">
        <v>7</v>
      </c>
      <c r="F1147" s="21" t="s">
        <v>173987</v>
      </c>
      <c r="G1147" s="22">
        <v>10</v>
      </c>
      <c r="H1147" s="22">
        <v>109</v>
      </c>
      <c r="I1147" s="21" t="s">
        <v>173988</v>
      </c>
    </row>
    <row r="1148" spans="1:9" ht="44" customHeight="1">
      <c r="A1148" s="19" t="s">
        <v>173989</v>
      </c>
      <c r="B1148" s="20" t="s">
        <v>173990</v>
      </c>
      <c r="C1148" s="22">
        <v>61</v>
      </c>
      <c r="D1148" s="21" t="s">
        <v>170806</v>
      </c>
      <c r="E1148" s="22">
        <v>25</v>
      </c>
      <c r="F1148" s="21" t="s">
        <v>170050</v>
      </c>
      <c r="G1148" s="22">
        <v>28</v>
      </c>
      <c r="H1148" s="22">
        <v>117</v>
      </c>
      <c r="I1148" s="21" t="s">
        <v>173991</v>
      </c>
    </row>
    <row r="1149" spans="1:9" ht="44" customHeight="1">
      <c r="A1149" s="19" t="s">
        <v>173992</v>
      </c>
      <c r="B1149" s="20" t="s">
        <v>173993</v>
      </c>
      <c r="C1149" s="22">
        <v>21</v>
      </c>
      <c r="D1149" s="21" t="s">
        <v>171795</v>
      </c>
      <c r="E1149" s="22">
        <v>105</v>
      </c>
      <c r="F1149" s="21" t="s">
        <v>173994</v>
      </c>
      <c r="G1149" s="22">
        <v>53</v>
      </c>
      <c r="H1149" s="22">
        <v>182</v>
      </c>
      <c r="I1149" s="21" t="s">
        <v>173995</v>
      </c>
    </row>
    <row r="1150" spans="1:9" ht="44" customHeight="1">
      <c r="A1150" s="19" t="s">
        <v>173996</v>
      </c>
      <c r="B1150" s="20" t="s">
        <v>171601</v>
      </c>
      <c r="C1150" s="22">
        <v>6</v>
      </c>
      <c r="D1150" s="21" t="s">
        <v>173997</v>
      </c>
      <c r="E1150" s="22">
        <v>58</v>
      </c>
      <c r="F1150" s="21" t="s">
        <v>173922</v>
      </c>
      <c r="G1150" s="22">
        <v>14</v>
      </c>
      <c r="H1150" s="22">
        <v>81</v>
      </c>
      <c r="I1150" s="21" t="s">
        <v>173998</v>
      </c>
    </row>
    <row r="1151" spans="1:9" ht="32" customHeight="1">
      <c r="A1151" s="19" t="s">
        <v>173999</v>
      </c>
      <c r="B1151" s="20" t="s">
        <v>174000</v>
      </c>
      <c r="C1151" s="22">
        <v>35</v>
      </c>
      <c r="D1151" s="21" t="s">
        <v>174001</v>
      </c>
      <c r="E1151" s="22">
        <v>46</v>
      </c>
      <c r="F1151" s="21" t="s">
        <v>170436</v>
      </c>
      <c r="G1151" s="22">
        <v>6</v>
      </c>
      <c r="H1151" s="22">
        <v>90</v>
      </c>
      <c r="I1151" s="21" t="s">
        <v>174002</v>
      </c>
    </row>
    <row r="1152" spans="1:9" ht="32" customHeight="1">
      <c r="A1152" s="19" t="s">
        <v>174003</v>
      </c>
      <c r="B1152" s="20" t="s">
        <v>174004</v>
      </c>
      <c r="C1152" s="22">
        <v>7</v>
      </c>
      <c r="D1152" s="21" t="s">
        <v>174005</v>
      </c>
      <c r="E1152" s="22">
        <v>154</v>
      </c>
      <c r="F1152" s="21" t="s">
        <v>174006</v>
      </c>
      <c r="G1152" s="22">
        <v>32</v>
      </c>
      <c r="H1152" s="22">
        <v>196</v>
      </c>
      <c r="I1152" s="21" t="s">
        <v>174007</v>
      </c>
    </row>
    <row r="1153" spans="1:9" ht="32" customHeight="1">
      <c r="A1153" s="19" t="s">
        <v>174008</v>
      </c>
      <c r="B1153" s="20" t="s">
        <v>170252</v>
      </c>
      <c r="C1153" s="22">
        <v>5</v>
      </c>
      <c r="D1153" s="21" t="s">
        <v>174009</v>
      </c>
      <c r="E1153" s="22">
        <v>78</v>
      </c>
      <c r="F1153" s="21" t="s">
        <v>170598</v>
      </c>
      <c r="G1153" s="22">
        <v>4</v>
      </c>
      <c r="H1153" s="22">
        <v>90</v>
      </c>
      <c r="I1153" s="21" t="s">
        <v>174010</v>
      </c>
    </row>
    <row r="1154" spans="1:9" ht="32" customHeight="1">
      <c r="A1154" s="19" t="s">
        <v>174011</v>
      </c>
      <c r="B1154" s="20" t="s">
        <v>171159</v>
      </c>
      <c r="C1154" s="22">
        <v>34</v>
      </c>
      <c r="D1154" s="21" t="s">
        <v>174012</v>
      </c>
      <c r="E1154" s="22">
        <v>86</v>
      </c>
      <c r="F1154" s="21" t="s">
        <v>170999</v>
      </c>
      <c r="G1154" s="22">
        <v>45</v>
      </c>
      <c r="H1154" s="22">
        <v>168</v>
      </c>
      <c r="I1154" s="21" t="s">
        <v>174013</v>
      </c>
    </row>
    <row r="1155" spans="1:9" ht="32" customHeight="1">
      <c r="A1155" s="19" t="s">
        <v>174014</v>
      </c>
      <c r="B1155" s="40">
        <v>90625</v>
      </c>
      <c r="C1155" s="22">
        <v>87</v>
      </c>
      <c r="D1155" s="21" t="s">
        <v>170960</v>
      </c>
      <c r="E1155" s="22">
        <v>7</v>
      </c>
      <c r="F1155" s="21" t="s">
        <v>170910</v>
      </c>
      <c r="G1155" s="22">
        <v>2</v>
      </c>
      <c r="H1155" s="22">
        <v>99</v>
      </c>
      <c r="I1155" s="21" t="s">
        <v>174015</v>
      </c>
    </row>
    <row r="1156" spans="1:9" ht="32" customHeight="1">
      <c r="A1156" s="19" t="s">
        <v>174016</v>
      </c>
      <c r="B1156" s="24">
        <v>88</v>
      </c>
      <c r="C1156" s="22">
        <v>110</v>
      </c>
      <c r="D1156" s="22">
        <v>0</v>
      </c>
      <c r="E1156" s="22">
        <v>0</v>
      </c>
      <c r="F1156" s="22">
        <v>12</v>
      </c>
      <c r="G1156" s="22">
        <v>15</v>
      </c>
      <c r="H1156" s="22">
        <v>128</v>
      </c>
      <c r="I1156" s="21" t="s">
        <v>174017</v>
      </c>
    </row>
    <row r="1157" spans="1:9" ht="32" customHeight="1">
      <c r="A1157" s="19" t="s">
        <v>174018</v>
      </c>
      <c r="B1157" s="20" t="s">
        <v>172245</v>
      </c>
      <c r="C1157" s="22">
        <v>10</v>
      </c>
      <c r="D1157" s="21" t="s">
        <v>174019</v>
      </c>
      <c r="E1157" s="22">
        <v>124</v>
      </c>
      <c r="F1157" s="21" t="s">
        <v>174020</v>
      </c>
      <c r="G1157" s="22">
        <v>84</v>
      </c>
      <c r="H1157" s="22">
        <v>221</v>
      </c>
      <c r="I1157" s="21" t="s">
        <v>174021</v>
      </c>
    </row>
    <row r="1158" spans="1:9" ht="32" customHeight="1">
      <c r="A1158" s="19" t="s">
        <v>174022</v>
      </c>
      <c r="B1158" s="20" t="s">
        <v>172245</v>
      </c>
      <c r="C1158" s="22">
        <v>10</v>
      </c>
      <c r="D1158" s="21" t="s">
        <v>174019</v>
      </c>
      <c r="E1158" s="22">
        <v>124</v>
      </c>
      <c r="F1158" s="21" t="s">
        <v>174020</v>
      </c>
      <c r="G1158" s="22">
        <v>84</v>
      </c>
      <c r="H1158" s="22">
        <v>221</v>
      </c>
      <c r="I1158" s="21" t="s">
        <v>174023</v>
      </c>
    </row>
    <row r="1159" spans="1:9" ht="32" customHeight="1">
      <c r="A1159" s="19" t="s">
        <v>174024</v>
      </c>
      <c r="B1159" s="20" t="s">
        <v>174025</v>
      </c>
      <c r="C1159" s="22">
        <v>120</v>
      </c>
      <c r="D1159" s="21" t="s">
        <v>174026</v>
      </c>
      <c r="E1159" s="22">
        <v>76</v>
      </c>
      <c r="F1159" s="21" t="s">
        <v>170594</v>
      </c>
      <c r="G1159" s="22">
        <v>10</v>
      </c>
      <c r="H1159" s="22">
        <v>209</v>
      </c>
      <c r="I1159" s="21" t="s">
        <v>174027</v>
      </c>
    </row>
    <row r="1160" spans="1:9" ht="32" customHeight="1">
      <c r="A1160" s="19" t="s">
        <v>174028</v>
      </c>
      <c r="B1160" s="20" t="s">
        <v>174025</v>
      </c>
      <c r="C1160" s="22">
        <v>120</v>
      </c>
      <c r="D1160" s="21" t="s">
        <v>174026</v>
      </c>
      <c r="E1160" s="22">
        <v>76</v>
      </c>
      <c r="F1160" s="21" t="s">
        <v>170594</v>
      </c>
      <c r="G1160" s="22">
        <v>10</v>
      </c>
      <c r="H1160" s="22">
        <v>209</v>
      </c>
      <c r="I1160" s="21" t="s">
        <v>174029</v>
      </c>
    </row>
    <row r="1161" spans="1:9" ht="32" customHeight="1">
      <c r="A1161" s="19" t="s">
        <v>174030</v>
      </c>
      <c r="B1161" s="20" t="s">
        <v>174031</v>
      </c>
      <c r="C1161" s="22">
        <v>42</v>
      </c>
      <c r="D1161" s="21" t="s">
        <v>174032</v>
      </c>
      <c r="E1161" s="22">
        <v>265</v>
      </c>
      <c r="F1161" s="21" t="s">
        <v>174033</v>
      </c>
      <c r="G1161" s="22">
        <v>79</v>
      </c>
      <c r="H1161" s="22">
        <v>389</v>
      </c>
      <c r="I1161" s="21" t="s">
        <v>174034</v>
      </c>
    </row>
    <row r="1162" spans="1:9" ht="32" customHeight="1">
      <c r="A1162" s="19" t="s">
        <v>174035</v>
      </c>
      <c r="B1162" s="20" t="s">
        <v>171474</v>
      </c>
      <c r="C1162" s="22">
        <v>2</v>
      </c>
      <c r="D1162" s="21" t="s">
        <v>162927</v>
      </c>
      <c r="E1162" s="22">
        <v>231</v>
      </c>
      <c r="F1162" s="21" t="s">
        <v>174036</v>
      </c>
      <c r="G1162" s="22">
        <v>31</v>
      </c>
      <c r="H1162" s="22">
        <v>267</v>
      </c>
      <c r="I1162" s="21" t="s">
        <v>174037</v>
      </c>
    </row>
    <row r="1163" spans="1:9" ht="44" customHeight="1">
      <c r="A1163" s="19" t="s">
        <v>174038</v>
      </c>
      <c r="B1163" s="20" t="s">
        <v>173540</v>
      </c>
      <c r="C1163" s="22">
        <v>18</v>
      </c>
      <c r="D1163" s="21" t="s">
        <v>173539</v>
      </c>
      <c r="E1163" s="22">
        <v>104</v>
      </c>
      <c r="F1163" s="21" t="s">
        <v>173541</v>
      </c>
      <c r="G1163" s="22">
        <v>2</v>
      </c>
      <c r="H1163" s="22">
        <v>127</v>
      </c>
      <c r="I1163" s="21" t="s">
        <v>174039</v>
      </c>
    </row>
    <row r="1164" spans="1:9" ht="44" customHeight="1">
      <c r="A1164" s="19" t="s">
        <v>174040</v>
      </c>
      <c r="B1164" s="20" t="s">
        <v>173540</v>
      </c>
      <c r="C1164" s="22">
        <v>18</v>
      </c>
      <c r="D1164" s="21" t="s">
        <v>173539</v>
      </c>
      <c r="E1164" s="22">
        <v>104</v>
      </c>
      <c r="F1164" s="21" t="s">
        <v>173541</v>
      </c>
      <c r="G1164" s="22">
        <v>2</v>
      </c>
      <c r="H1164" s="22">
        <v>127</v>
      </c>
      <c r="I1164" s="21" t="s">
        <v>174041</v>
      </c>
    </row>
    <row r="1165" spans="1:9" ht="44" customHeight="1">
      <c r="A1165" s="19" t="s">
        <v>174042</v>
      </c>
      <c r="B1165" s="20" t="s">
        <v>174043</v>
      </c>
      <c r="C1165" s="22">
        <v>41</v>
      </c>
      <c r="D1165" s="21" t="s">
        <v>174044</v>
      </c>
      <c r="E1165" s="22">
        <v>15</v>
      </c>
      <c r="F1165" s="21" t="s">
        <v>169878</v>
      </c>
      <c r="G1165" s="22">
        <v>17</v>
      </c>
      <c r="H1165" s="22">
        <v>76</v>
      </c>
      <c r="I1165" s="21" t="s">
        <v>174045</v>
      </c>
    </row>
    <row r="1166" spans="1:9" ht="44" customHeight="1">
      <c r="A1166" s="19" t="s">
        <v>174046</v>
      </c>
      <c r="B1166" s="24">
        <v>0</v>
      </c>
      <c r="C1166" s="22">
        <v>0</v>
      </c>
      <c r="D1166" s="21" t="s">
        <v>174047</v>
      </c>
      <c r="E1166" s="22">
        <v>119</v>
      </c>
      <c r="F1166" s="21" t="s">
        <v>173936</v>
      </c>
      <c r="G1166" s="22">
        <v>1</v>
      </c>
      <c r="H1166" s="22">
        <v>123</v>
      </c>
      <c r="I1166" s="21" t="s">
        <v>174048</v>
      </c>
    </row>
    <row r="1167" spans="1:9" ht="44" customHeight="1">
      <c r="A1167" s="19" t="s">
        <v>174049</v>
      </c>
      <c r="B1167" s="24">
        <v>0</v>
      </c>
      <c r="C1167" s="22">
        <v>0</v>
      </c>
      <c r="D1167" s="21" t="s">
        <v>174050</v>
      </c>
      <c r="E1167" s="22">
        <v>63</v>
      </c>
      <c r="F1167" s="21" t="s">
        <v>171488</v>
      </c>
      <c r="G1167" s="22">
        <v>3</v>
      </c>
      <c r="H1167" s="22">
        <v>69</v>
      </c>
      <c r="I1167" s="21" t="s">
        <v>174051</v>
      </c>
    </row>
    <row r="1168" spans="1:9" ht="44" customHeight="1">
      <c r="A1168" s="19" t="s">
        <v>174052</v>
      </c>
      <c r="B1168" s="20" t="s">
        <v>170129</v>
      </c>
      <c r="C1168" s="22">
        <v>4</v>
      </c>
      <c r="D1168" s="21" t="s">
        <v>174053</v>
      </c>
      <c r="E1168" s="22">
        <v>56</v>
      </c>
      <c r="F1168" s="22">
        <v>0</v>
      </c>
      <c r="G1168" s="22">
        <v>0</v>
      </c>
      <c r="H1168" s="22">
        <v>63</v>
      </c>
      <c r="I1168" s="21" t="s">
        <v>174054</v>
      </c>
    </row>
    <row r="1169" spans="1:9" ht="44" customHeight="1">
      <c r="A1169" s="19" t="s">
        <v>174055</v>
      </c>
      <c r="B1169" s="20" t="s">
        <v>170640</v>
      </c>
      <c r="C1169" s="22">
        <v>9</v>
      </c>
      <c r="D1169" s="22">
        <v>75</v>
      </c>
      <c r="E1169" s="22">
        <v>36</v>
      </c>
      <c r="F1169" s="21" t="s">
        <v>170909</v>
      </c>
      <c r="G1169" s="22">
        <v>3</v>
      </c>
      <c r="H1169" s="22">
        <v>51</v>
      </c>
      <c r="I1169" s="21" t="s">
        <v>174056</v>
      </c>
    </row>
    <row r="1170" spans="1:9" ht="44" customHeight="1">
      <c r="A1170" s="19" t="s">
        <v>174057</v>
      </c>
      <c r="B1170" s="20" t="s">
        <v>174058</v>
      </c>
      <c r="C1170" s="22">
        <v>34</v>
      </c>
      <c r="D1170" s="21" t="s">
        <v>172375</v>
      </c>
      <c r="E1170" s="22">
        <v>25</v>
      </c>
      <c r="F1170" s="22">
        <v>0</v>
      </c>
      <c r="G1170" s="22">
        <v>0</v>
      </c>
      <c r="H1170" s="22">
        <v>62</v>
      </c>
      <c r="I1170" s="21" t="s">
        <v>174059</v>
      </c>
    </row>
    <row r="1171" spans="1:9" ht="44" customHeight="1">
      <c r="A1171" s="19" t="s">
        <v>174060</v>
      </c>
      <c r="B1171" s="20" t="s">
        <v>174058</v>
      </c>
      <c r="C1171" s="22">
        <v>34</v>
      </c>
      <c r="D1171" s="21" t="s">
        <v>172375</v>
      </c>
      <c r="E1171" s="22">
        <v>25</v>
      </c>
      <c r="F1171" s="22">
        <v>0</v>
      </c>
      <c r="G1171" s="22">
        <v>0</v>
      </c>
      <c r="H1171" s="22">
        <v>62</v>
      </c>
      <c r="I1171" s="21" t="s">
        <v>174061</v>
      </c>
    </row>
    <row r="1172" spans="1:9" ht="44" customHeight="1">
      <c r="A1172" s="19" t="s">
        <v>174062</v>
      </c>
      <c r="B1172" s="20" t="s">
        <v>174063</v>
      </c>
      <c r="C1172" s="22">
        <v>67</v>
      </c>
      <c r="D1172" s="21" t="s">
        <v>174064</v>
      </c>
      <c r="E1172" s="22">
        <v>62</v>
      </c>
      <c r="F1172" s="21" t="s">
        <v>173442</v>
      </c>
      <c r="G1172" s="22">
        <v>30</v>
      </c>
      <c r="H1172" s="22">
        <v>162</v>
      </c>
      <c r="I1172" s="21" t="s">
        <v>174065</v>
      </c>
    </row>
    <row r="1173" spans="1:9" ht="44" customHeight="1">
      <c r="A1173" s="19" t="s">
        <v>174066</v>
      </c>
      <c r="B1173" s="20" t="s">
        <v>170558</v>
      </c>
      <c r="C1173" s="22">
        <v>5</v>
      </c>
      <c r="D1173" s="21" t="s">
        <v>174067</v>
      </c>
      <c r="E1173" s="22">
        <v>148</v>
      </c>
      <c r="F1173" s="21" t="s">
        <v>174068</v>
      </c>
      <c r="G1173" s="22">
        <v>67</v>
      </c>
      <c r="H1173" s="22">
        <v>223</v>
      </c>
      <c r="I1173" s="21" t="s">
        <v>174069</v>
      </c>
    </row>
    <row r="1174" spans="1:9" ht="44" customHeight="1">
      <c r="A1174" s="19" t="s">
        <v>174070</v>
      </c>
      <c r="B1174" s="20" t="s">
        <v>174071</v>
      </c>
      <c r="C1174" s="22">
        <v>3</v>
      </c>
      <c r="D1174" s="21" t="s">
        <v>174072</v>
      </c>
      <c r="E1174" s="22">
        <v>121</v>
      </c>
      <c r="F1174" s="21" t="s">
        <v>174071</v>
      </c>
      <c r="G1174" s="22">
        <v>3</v>
      </c>
      <c r="H1174" s="22">
        <v>130</v>
      </c>
      <c r="I1174" s="21" t="s">
        <v>174073</v>
      </c>
    </row>
    <row r="1175" spans="1:9" ht="44" customHeight="1">
      <c r="A1175" s="19" t="s">
        <v>174074</v>
      </c>
      <c r="B1175" s="20" t="s">
        <v>174075</v>
      </c>
      <c r="C1175" s="22">
        <v>3</v>
      </c>
      <c r="D1175" s="21" t="s">
        <v>174053</v>
      </c>
      <c r="E1175" s="22">
        <v>126</v>
      </c>
      <c r="F1175" s="21" t="s">
        <v>174076</v>
      </c>
      <c r="G1175" s="22">
        <v>6</v>
      </c>
      <c r="H1175" s="22">
        <v>138</v>
      </c>
      <c r="I1175" s="21" t="s">
        <v>174077</v>
      </c>
    </row>
    <row r="1176" spans="1:9" ht="44" customHeight="1">
      <c r="A1176" s="19" t="s">
        <v>174078</v>
      </c>
      <c r="B1176" s="20" t="s">
        <v>170408</v>
      </c>
      <c r="C1176" s="22">
        <v>56</v>
      </c>
      <c r="D1176" s="21" t="s">
        <v>174079</v>
      </c>
      <c r="E1176" s="22">
        <v>29</v>
      </c>
      <c r="F1176" s="21" t="s">
        <v>174080</v>
      </c>
      <c r="G1176" s="22">
        <v>41</v>
      </c>
      <c r="H1176" s="22">
        <v>129</v>
      </c>
      <c r="I1176" s="21" t="s">
        <v>174081</v>
      </c>
    </row>
    <row r="1177" spans="1:9" ht="44" customHeight="1">
      <c r="A1177" s="19" t="s">
        <v>174082</v>
      </c>
      <c r="B1177" s="20" t="s">
        <v>174083</v>
      </c>
      <c r="C1177" s="22">
        <v>20</v>
      </c>
      <c r="D1177" s="21" t="s">
        <v>174084</v>
      </c>
      <c r="E1177" s="22">
        <v>39</v>
      </c>
      <c r="F1177" s="21" t="s">
        <v>174085</v>
      </c>
      <c r="G1177" s="22">
        <v>24</v>
      </c>
      <c r="H1177" s="22">
        <v>86</v>
      </c>
      <c r="I1177" s="21" t="s">
        <v>174086</v>
      </c>
    </row>
    <row r="1178" spans="1:9" ht="44" customHeight="1">
      <c r="A1178" s="19" t="s">
        <v>174087</v>
      </c>
      <c r="B1178" s="20" t="s">
        <v>170065</v>
      </c>
      <c r="C1178" s="22">
        <v>20</v>
      </c>
      <c r="D1178" s="21" t="s">
        <v>14628</v>
      </c>
      <c r="E1178" s="22">
        <v>63</v>
      </c>
      <c r="F1178" s="21" t="s">
        <v>174088</v>
      </c>
      <c r="G1178" s="22">
        <v>37</v>
      </c>
      <c r="H1178" s="22">
        <v>123</v>
      </c>
      <c r="I1178" s="21" t="s">
        <v>174089</v>
      </c>
    </row>
    <row r="1179" spans="1:9" ht="44" customHeight="1">
      <c r="A1179" s="19" t="s">
        <v>174090</v>
      </c>
      <c r="B1179" s="20" t="s">
        <v>174091</v>
      </c>
      <c r="C1179" s="22">
        <v>73</v>
      </c>
      <c r="D1179" s="21" t="s">
        <v>174092</v>
      </c>
      <c r="E1179" s="22">
        <v>11</v>
      </c>
      <c r="F1179" s="22">
        <v>0</v>
      </c>
      <c r="G1179" s="22">
        <v>0</v>
      </c>
      <c r="H1179" s="22">
        <v>87</v>
      </c>
      <c r="I1179" s="21" t="s">
        <v>174093</v>
      </c>
    </row>
    <row r="1180" spans="1:9" ht="44" customHeight="1">
      <c r="A1180" s="19" t="s">
        <v>174094</v>
      </c>
      <c r="B1180" s="20" t="s">
        <v>174095</v>
      </c>
      <c r="C1180" s="22">
        <v>24</v>
      </c>
      <c r="D1180" s="21" t="s">
        <v>172334</v>
      </c>
      <c r="E1180" s="22">
        <v>46</v>
      </c>
      <c r="F1180" s="21" t="s">
        <v>170628</v>
      </c>
      <c r="G1180" s="22">
        <v>1</v>
      </c>
      <c r="H1180" s="22">
        <v>74</v>
      </c>
      <c r="I1180" s="21" t="s">
        <v>174096</v>
      </c>
    </row>
    <row r="1181" spans="1:9" ht="32" customHeight="1">
      <c r="A1181" s="19" t="s">
        <v>174097</v>
      </c>
      <c r="B1181" s="20" t="s">
        <v>174098</v>
      </c>
      <c r="C1181" s="22">
        <v>24</v>
      </c>
      <c r="D1181" s="21" t="s">
        <v>174099</v>
      </c>
      <c r="E1181" s="22">
        <v>81</v>
      </c>
      <c r="F1181" s="21" t="s">
        <v>174100</v>
      </c>
      <c r="G1181" s="22">
        <v>17</v>
      </c>
      <c r="H1181" s="22">
        <v>125</v>
      </c>
      <c r="I1181" s="21" t="s">
        <v>174101</v>
      </c>
    </row>
    <row r="1182" spans="1:9" ht="32" customHeight="1">
      <c r="A1182" s="19" t="s">
        <v>174102</v>
      </c>
      <c r="B1182" s="20" t="s">
        <v>174053</v>
      </c>
      <c r="C1182" s="22">
        <v>56</v>
      </c>
      <c r="D1182" s="21" t="s">
        <v>170129</v>
      </c>
      <c r="E1182" s="22">
        <v>4</v>
      </c>
      <c r="F1182" s="22">
        <v>0</v>
      </c>
      <c r="G1182" s="22">
        <v>0</v>
      </c>
      <c r="H1182" s="22">
        <v>63</v>
      </c>
      <c r="I1182" s="21" t="s">
        <v>174103</v>
      </c>
    </row>
    <row r="1183" spans="1:9" ht="44" customHeight="1">
      <c r="A1183" s="19" t="s">
        <v>174104</v>
      </c>
      <c r="B1183" s="20" t="s">
        <v>172349</v>
      </c>
      <c r="C1183" s="22">
        <v>28</v>
      </c>
      <c r="D1183" s="21" t="s">
        <v>172769</v>
      </c>
      <c r="E1183" s="22">
        <v>7</v>
      </c>
      <c r="F1183" s="21" t="s">
        <v>174105</v>
      </c>
      <c r="G1183" s="22">
        <v>32</v>
      </c>
      <c r="H1183" s="22">
        <v>70</v>
      </c>
      <c r="I1183" s="21" t="s">
        <v>174106</v>
      </c>
    </row>
    <row r="1184" spans="1:9" ht="32" customHeight="1">
      <c r="A1184" s="19" t="s">
        <v>174107</v>
      </c>
      <c r="B1184" s="20" t="s">
        <v>174108</v>
      </c>
      <c r="C1184" s="22">
        <v>19</v>
      </c>
      <c r="D1184" s="21" t="s">
        <v>174109</v>
      </c>
      <c r="E1184" s="22">
        <v>12</v>
      </c>
      <c r="F1184" s="21" t="s">
        <v>170134</v>
      </c>
      <c r="G1184" s="22">
        <v>62</v>
      </c>
      <c r="H1184" s="22">
        <v>96</v>
      </c>
      <c r="I1184" s="21" t="s">
        <v>174110</v>
      </c>
    </row>
    <row r="1185" spans="1:9" ht="32" customHeight="1">
      <c r="A1185" s="19" t="s">
        <v>174111</v>
      </c>
      <c r="B1185" s="20" t="s">
        <v>174112</v>
      </c>
      <c r="C1185" s="22">
        <v>90</v>
      </c>
      <c r="D1185" s="22">
        <v>0</v>
      </c>
      <c r="E1185" s="22">
        <v>0</v>
      </c>
      <c r="F1185" s="21" t="s">
        <v>170217</v>
      </c>
      <c r="G1185" s="22">
        <v>3</v>
      </c>
      <c r="H1185" s="22">
        <v>96</v>
      </c>
      <c r="I1185" s="21" t="s">
        <v>174113</v>
      </c>
    </row>
    <row r="1186" spans="1:9" ht="32" customHeight="1">
      <c r="A1186" s="19" t="s">
        <v>174114</v>
      </c>
      <c r="B1186" s="20" t="s">
        <v>169764</v>
      </c>
      <c r="C1186" s="22">
        <v>2</v>
      </c>
      <c r="D1186" s="21" t="s">
        <v>174115</v>
      </c>
      <c r="E1186" s="22">
        <v>41</v>
      </c>
      <c r="F1186" s="21" t="s">
        <v>174116</v>
      </c>
      <c r="G1186" s="22">
        <v>52</v>
      </c>
      <c r="H1186" s="22">
        <v>98</v>
      </c>
      <c r="I1186" s="21" t="s">
        <v>174117</v>
      </c>
    </row>
    <row r="1187" spans="1:9" ht="32" customHeight="1">
      <c r="A1187" s="19" t="s">
        <v>174118</v>
      </c>
      <c r="B1187" s="20" t="s">
        <v>174119</v>
      </c>
      <c r="C1187" s="22">
        <v>36</v>
      </c>
      <c r="D1187" s="22">
        <v>0</v>
      </c>
      <c r="E1187" s="22">
        <v>0</v>
      </c>
      <c r="F1187" s="21" t="s">
        <v>169673</v>
      </c>
      <c r="G1187" s="22">
        <v>16</v>
      </c>
      <c r="H1187" s="22">
        <v>55</v>
      </c>
      <c r="I1187" s="21" t="s">
        <v>174120</v>
      </c>
    </row>
    <row r="1188" spans="1:9" ht="44" customHeight="1">
      <c r="A1188" s="19" t="s">
        <v>174121</v>
      </c>
      <c r="B1188" s="24">
        <v>0</v>
      </c>
      <c r="C1188" s="22">
        <v>0</v>
      </c>
      <c r="D1188" s="21" t="s">
        <v>174122</v>
      </c>
      <c r="E1188" s="22">
        <v>132</v>
      </c>
      <c r="F1188" s="21" t="s">
        <v>174123</v>
      </c>
      <c r="G1188" s="22">
        <v>2</v>
      </c>
      <c r="H1188" s="22">
        <v>137</v>
      </c>
      <c r="I1188" s="21" t="s">
        <v>174124</v>
      </c>
    </row>
    <row r="1189" spans="1:9" ht="44" customHeight="1">
      <c r="A1189" s="19" t="s">
        <v>174125</v>
      </c>
      <c r="B1189" s="20" t="s">
        <v>174126</v>
      </c>
      <c r="C1189" s="22">
        <v>15</v>
      </c>
      <c r="D1189" s="21" t="s">
        <v>174127</v>
      </c>
      <c r="E1189" s="22">
        <v>71</v>
      </c>
      <c r="F1189" s="21" t="s">
        <v>174128</v>
      </c>
      <c r="G1189" s="22">
        <v>31</v>
      </c>
      <c r="H1189" s="22">
        <v>120</v>
      </c>
      <c r="I1189" s="21" t="s">
        <v>174129</v>
      </c>
    </row>
    <row r="1190" spans="1:9" ht="32" customHeight="1">
      <c r="A1190" s="19" t="s">
        <v>174130</v>
      </c>
      <c r="B1190" s="20" t="s">
        <v>174131</v>
      </c>
      <c r="C1190" s="22">
        <v>108</v>
      </c>
      <c r="D1190" s="21" t="s">
        <v>174132</v>
      </c>
      <c r="E1190" s="22">
        <v>39</v>
      </c>
      <c r="F1190" s="21" t="s">
        <v>169710</v>
      </c>
      <c r="G1190" s="22">
        <v>18</v>
      </c>
      <c r="H1190" s="22">
        <v>168</v>
      </c>
      <c r="I1190" s="21" t="s">
        <v>174133</v>
      </c>
    </row>
    <row r="1191" spans="1:9" ht="32" customHeight="1">
      <c r="A1191" s="19" t="s">
        <v>174134</v>
      </c>
      <c r="B1191" s="20" t="s">
        <v>162683</v>
      </c>
      <c r="C1191" s="22">
        <v>54</v>
      </c>
      <c r="D1191" s="21" t="s">
        <v>14598</v>
      </c>
      <c r="E1191" s="22">
        <v>18</v>
      </c>
      <c r="F1191" s="22">
        <v>10</v>
      </c>
      <c r="G1191" s="22">
        <v>8</v>
      </c>
      <c r="H1191" s="22">
        <v>83</v>
      </c>
      <c r="I1191" s="21" t="s">
        <v>174135</v>
      </c>
    </row>
    <row r="1192" spans="1:9" ht="32" customHeight="1">
      <c r="A1192" s="19" t="s">
        <v>174136</v>
      </c>
      <c r="B1192" s="20" t="s">
        <v>174137</v>
      </c>
      <c r="C1192" s="22">
        <v>74</v>
      </c>
      <c r="D1192" s="21" t="s">
        <v>174138</v>
      </c>
      <c r="E1192" s="22">
        <v>83</v>
      </c>
      <c r="F1192" s="21" t="s">
        <v>174139</v>
      </c>
      <c r="G1192" s="22">
        <v>8</v>
      </c>
      <c r="H1192" s="22">
        <v>168</v>
      </c>
      <c r="I1192" s="21" t="s">
        <v>174140</v>
      </c>
    </row>
    <row r="1193" spans="1:9" ht="32" customHeight="1">
      <c r="A1193" s="19" t="s">
        <v>174141</v>
      </c>
      <c r="B1193" s="20" t="s">
        <v>174137</v>
      </c>
      <c r="C1193" s="22">
        <v>74</v>
      </c>
      <c r="D1193" s="21" t="s">
        <v>174138</v>
      </c>
      <c r="E1193" s="22">
        <v>83</v>
      </c>
      <c r="F1193" s="21" t="s">
        <v>174139</v>
      </c>
      <c r="G1193" s="22">
        <v>8</v>
      </c>
      <c r="H1193" s="22">
        <v>168</v>
      </c>
      <c r="I1193" s="21" t="s">
        <v>174142</v>
      </c>
    </row>
    <row r="1194" spans="1:9" ht="32" customHeight="1">
      <c r="A1194" s="19" t="s">
        <v>174143</v>
      </c>
      <c r="B1194" s="20" t="s">
        <v>170227</v>
      </c>
      <c r="C1194" s="22">
        <v>80</v>
      </c>
      <c r="D1194" s="21" t="s">
        <v>173954</v>
      </c>
      <c r="E1194" s="22">
        <v>78</v>
      </c>
      <c r="F1194" s="21" t="s">
        <v>174144</v>
      </c>
      <c r="G1194" s="22">
        <v>7</v>
      </c>
      <c r="H1194" s="22">
        <v>168</v>
      </c>
      <c r="I1194" s="21" t="s">
        <v>174145</v>
      </c>
    </row>
    <row r="1195" spans="1:9" ht="32" customHeight="1">
      <c r="A1195" s="19" t="s">
        <v>174146</v>
      </c>
      <c r="B1195" s="20" t="s">
        <v>170227</v>
      </c>
      <c r="C1195" s="22">
        <v>80</v>
      </c>
      <c r="D1195" s="21" t="s">
        <v>173954</v>
      </c>
      <c r="E1195" s="22">
        <v>78</v>
      </c>
      <c r="F1195" s="21" t="s">
        <v>174144</v>
      </c>
      <c r="G1195" s="22">
        <v>7</v>
      </c>
      <c r="H1195" s="22">
        <v>168</v>
      </c>
      <c r="I1195" s="21" t="s">
        <v>174147</v>
      </c>
    </row>
    <row r="1196" spans="1:9" ht="32" customHeight="1">
      <c r="A1196" s="19" t="s">
        <v>174148</v>
      </c>
      <c r="B1196" s="20" t="s">
        <v>170115</v>
      </c>
      <c r="C1196" s="22">
        <v>9</v>
      </c>
      <c r="D1196" s="21" t="s">
        <v>172437</v>
      </c>
      <c r="E1196" s="22">
        <v>90</v>
      </c>
      <c r="F1196" s="22">
        <v>0</v>
      </c>
      <c r="G1196" s="22">
        <v>0</v>
      </c>
      <c r="H1196" s="22">
        <v>102</v>
      </c>
      <c r="I1196" s="21" t="s">
        <v>174149</v>
      </c>
    </row>
    <row r="1197" spans="1:9" ht="44" customHeight="1">
      <c r="A1197" s="19" t="s">
        <v>174150</v>
      </c>
      <c r="B1197" s="20" t="s">
        <v>169932</v>
      </c>
      <c r="C1197" s="22">
        <v>70</v>
      </c>
      <c r="D1197" s="21" t="s">
        <v>174151</v>
      </c>
      <c r="E1197" s="22">
        <v>42</v>
      </c>
      <c r="F1197" s="21" t="s">
        <v>172436</v>
      </c>
      <c r="G1197" s="22">
        <v>9</v>
      </c>
      <c r="H1197" s="22">
        <v>124</v>
      </c>
      <c r="I1197" s="21" t="s">
        <v>174152</v>
      </c>
    </row>
    <row r="1198" spans="1:9" ht="44" customHeight="1">
      <c r="A1198" s="19" t="s">
        <v>174153</v>
      </c>
      <c r="B1198" s="24">
        <v>25</v>
      </c>
      <c r="C1198" s="22">
        <v>37</v>
      </c>
      <c r="D1198" s="21" t="s">
        <v>174154</v>
      </c>
      <c r="E1198" s="22">
        <v>91</v>
      </c>
      <c r="F1198" s="21" t="s">
        <v>174155</v>
      </c>
      <c r="G1198" s="22">
        <v>20</v>
      </c>
      <c r="H1198" s="22">
        <v>151</v>
      </c>
      <c r="I1198" s="21" t="s">
        <v>174156</v>
      </c>
    </row>
    <row r="1199" spans="1:9" ht="32" customHeight="1">
      <c r="A1199" s="19" t="s">
        <v>174157</v>
      </c>
      <c r="B1199" s="20" t="s">
        <v>174158</v>
      </c>
      <c r="C1199" s="22">
        <v>28</v>
      </c>
      <c r="D1199" s="21" t="s">
        <v>174159</v>
      </c>
      <c r="E1199" s="22">
        <v>73</v>
      </c>
      <c r="F1199" s="21" t="s">
        <v>172318</v>
      </c>
      <c r="G1199" s="22">
        <v>20</v>
      </c>
      <c r="H1199" s="22">
        <v>124</v>
      </c>
      <c r="I1199" s="21" t="s">
        <v>174160</v>
      </c>
    </row>
    <row r="1200" spans="1:9" ht="44" customHeight="1">
      <c r="A1200" s="19" t="s">
        <v>174161</v>
      </c>
      <c r="B1200" s="24">
        <v>40</v>
      </c>
      <c r="C1200" s="22">
        <v>44</v>
      </c>
      <c r="D1200" s="21" t="s">
        <v>169709</v>
      </c>
      <c r="E1200" s="22">
        <v>34</v>
      </c>
      <c r="F1200" s="21" t="s">
        <v>174162</v>
      </c>
      <c r="G1200" s="22">
        <v>32</v>
      </c>
      <c r="H1200" s="22">
        <v>113</v>
      </c>
      <c r="I1200" s="21" t="s">
        <v>174163</v>
      </c>
    </row>
    <row r="1201" spans="1:9" ht="44" customHeight="1">
      <c r="A1201" s="19" t="s">
        <v>174164</v>
      </c>
      <c r="B1201" s="20" t="s">
        <v>170143</v>
      </c>
      <c r="C1201" s="22">
        <v>44</v>
      </c>
      <c r="D1201" s="21" t="s">
        <v>170408</v>
      </c>
      <c r="E1201" s="22">
        <v>64</v>
      </c>
      <c r="F1201" s="22">
        <v>25</v>
      </c>
      <c r="G1201" s="22">
        <v>36</v>
      </c>
      <c r="H1201" s="22">
        <v>147</v>
      </c>
      <c r="I1201" s="21" t="s">
        <v>174165</v>
      </c>
    </row>
    <row r="1202" spans="1:9" ht="44" customHeight="1">
      <c r="A1202" s="19" t="s">
        <v>174166</v>
      </c>
      <c r="B1202" s="20" t="s">
        <v>174167</v>
      </c>
      <c r="C1202" s="22">
        <v>51</v>
      </c>
      <c r="D1202" s="22">
        <v>0</v>
      </c>
      <c r="E1202" s="22">
        <v>0</v>
      </c>
      <c r="F1202" s="21" t="s">
        <v>174168</v>
      </c>
      <c r="G1202" s="22">
        <v>91</v>
      </c>
      <c r="H1202" s="22">
        <v>145</v>
      </c>
      <c r="I1202" s="21" t="s">
        <v>174169</v>
      </c>
    </row>
    <row r="1203" spans="1:9" ht="44" customHeight="1">
      <c r="A1203" s="19" t="s">
        <v>174170</v>
      </c>
      <c r="B1203" s="20" t="s">
        <v>174167</v>
      </c>
      <c r="C1203" s="22">
        <v>51</v>
      </c>
      <c r="D1203" s="22">
        <v>0</v>
      </c>
      <c r="E1203" s="22">
        <v>0</v>
      </c>
      <c r="F1203" s="21" t="s">
        <v>174168</v>
      </c>
      <c r="G1203" s="22">
        <v>91</v>
      </c>
      <c r="H1203" s="22">
        <v>145</v>
      </c>
      <c r="I1203" s="21" t="s">
        <v>174171</v>
      </c>
    </row>
    <row r="1204" spans="1:9" ht="44" customHeight="1">
      <c r="A1204" s="19" t="s">
        <v>174172</v>
      </c>
      <c r="B1204" s="20" t="s">
        <v>171610</v>
      </c>
      <c r="C1204" s="22">
        <v>40</v>
      </c>
      <c r="D1204" s="22">
        <v>0</v>
      </c>
      <c r="E1204" s="22">
        <v>0</v>
      </c>
      <c r="F1204" s="21" t="s">
        <v>170173</v>
      </c>
      <c r="G1204" s="22">
        <v>86</v>
      </c>
      <c r="H1204" s="22">
        <v>129</v>
      </c>
      <c r="I1204" s="21" t="s">
        <v>174173</v>
      </c>
    </row>
    <row r="1205" spans="1:9" ht="44" customHeight="1">
      <c r="A1205" s="19" t="s">
        <v>174174</v>
      </c>
      <c r="B1205" s="20" t="s">
        <v>174167</v>
      </c>
      <c r="C1205" s="22">
        <v>51</v>
      </c>
      <c r="D1205" s="22">
        <v>0</v>
      </c>
      <c r="E1205" s="22">
        <v>0</v>
      </c>
      <c r="F1205" s="21" t="s">
        <v>174168</v>
      </c>
      <c r="G1205" s="22">
        <v>91</v>
      </c>
      <c r="H1205" s="22">
        <v>145</v>
      </c>
      <c r="I1205" s="21" t="s">
        <v>174175</v>
      </c>
    </row>
    <row r="1206" spans="1:9" ht="44" customHeight="1">
      <c r="A1206" s="19" t="s">
        <v>174176</v>
      </c>
      <c r="B1206" s="20" t="s">
        <v>174177</v>
      </c>
      <c r="C1206" s="22">
        <v>8</v>
      </c>
      <c r="D1206" s="21" t="s">
        <v>174178</v>
      </c>
      <c r="E1206" s="22">
        <v>140</v>
      </c>
      <c r="F1206" s="21" t="s">
        <v>174179</v>
      </c>
      <c r="G1206" s="22">
        <v>66</v>
      </c>
      <c r="H1206" s="22">
        <v>217</v>
      </c>
      <c r="I1206" s="21" t="s">
        <v>174180</v>
      </c>
    </row>
    <row r="1207" spans="1:9" ht="44" customHeight="1">
      <c r="A1207" s="19" t="s">
        <v>174181</v>
      </c>
      <c r="B1207" s="20" t="s">
        <v>173235</v>
      </c>
      <c r="C1207" s="22">
        <v>92</v>
      </c>
      <c r="D1207" s="21" t="s">
        <v>174182</v>
      </c>
      <c r="E1207" s="22">
        <v>70</v>
      </c>
      <c r="F1207" s="21" t="s">
        <v>174183</v>
      </c>
      <c r="G1207" s="22">
        <v>4</v>
      </c>
      <c r="H1207" s="22">
        <v>169</v>
      </c>
      <c r="I1207" s="21" t="s">
        <v>174184</v>
      </c>
    </row>
    <row r="1208" spans="1:9" ht="44" customHeight="1">
      <c r="A1208" s="19" t="s">
        <v>174185</v>
      </c>
      <c r="B1208" s="20" t="s">
        <v>174186</v>
      </c>
      <c r="C1208" s="22">
        <v>78</v>
      </c>
      <c r="D1208" s="21" t="s">
        <v>174187</v>
      </c>
      <c r="E1208" s="22">
        <v>136</v>
      </c>
      <c r="F1208" s="22">
        <v>0</v>
      </c>
      <c r="G1208" s="22">
        <v>0</v>
      </c>
      <c r="H1208" s="22">
        <v>217</v>
      </c>
      <c r="I1208" s="21" t="s">
        <v>174188</v>
      </c>
    </row>
    <row r="1209" spans="1:9" ht="32" customHeight="1">
      <c r="A1209" s="19" t="s">
        <v>174189</v>
      </c>
      <c r="B1209" s="20" t="s">
        <v>170640</v>
      </c>
      <c r="C1209" s="22">
        <v>18</v>
      </c>
      <c r="D1209" s="21" t="s">
        <v>169795</v>
      </c>
      <c r="E1209" s="22">
        <v>52</v>
      </c>
      <c r="F1209" s="21" t="s">
        <v>172077</v>
      </c>
      <c r="G1209" s="22">
        <v>26</v>
      </c>
      <c r="H1209" s="22">
        <v>99</v>
      </c>
      <c r="I1209" s="21" t="s">
        <v>174190</v>
      </c>
    </row>
    <row r="1210" spans="1:9" ht="32" customHeight="1">
      <c r="A1210" s="19" t="s">
        <v>174191</v>
      </c>
      <c r="B1210" s="20" t="s">
        <v>174192</v>
      </c>
      <c r="C1210" s="22">
        <v>73</v>
      </c>
      <c r="D1210" s="21" t="s">
        <v>171368</v>
      </c>
      <c r="E1210" s="22">
        <v>62</v>
      </c>
      <c r="F1210" s="21" t="s">
        <v>174193</v>
      </c>
      <c r="G1210" s="22">
        <v>47</v>
      </c>
      <c r="H1210" s="22">
        <v>185</v>
      </c>
      <c r="I1210" s="21" t="s">
        <v>174194</v>
      </c>
    </row>
    <row r="1211" spans="1:9" ht="32" customHeight="1">
      <c r="A1211" s="19" t="s">
        <v>174195</v>
      </c>
      <c r="B1211" s="20" t="s">
        <v>172939</v>
      </c>
      <c r="C1211" s="22">
        <v>2</v>
      </c>
      <c r="D1211" s="21" t="s">
        <v>174196</v>
      </c>
      <c r="E1211" s="22">
        <v>108</v>
      </c>
      <c r="F1211" s="21" t="s">
        <v>174197</v>
      </c>
      <c r="G1211" s="22">
        <v>26</v>
      </c>
      <c r="H1211" s="22">
        <v>139</v>
      </c>
      <c r="I1211" s="21" t="s">
        <v>174198</v>
      </c>
    </row>
    <row r="1212" spans="1:9" ht="32" customHeight="1">
      <c r="A1212" s="19" t="s">
        <v>174199</v>
      </c>
      <c r="B1212" s="20" t="s">
        <v>174200</v>
      </c>
      <c r="C1212" s="22">
        <v>38</v>
      </c>
      <c r="D1212" s="21" t="s">
        <v>174201</v>
      </c>
      <c r="E1212" s="22">
        <v>49</v>
      </c>
      <c r="F1212" s="21" t="s">
        <v>174202</v>
      </c>
      <c r="G1212" s="22">
        <v>61</v>
      </c>
      <c r="H1212" s="22">
        <v>151</v>
      </c>
      <c r="I1212" s="21" t="s">
        <v>174203</v>
      </c>
    </row>
    <row r="1213" spans="1:9" ht="32" customHeight="1">
      <c r="A1213" s="19" t="s">
        <v>174204</v>
      </c>
      <c r="B1213" s="20" t="s">
        <v>170126</v>
      </c>
      <c r="C1213" s="22">
        <v>1</v>
      </c>
      <c r="D1213" s="21" t="s">
        <v>170634</v>
      </c>
      <c r="E1213" s="22">
        <v>38</v>
      </c>
      <c r="F1213" s="21" t="s">
        <v>174205</v>
      </c>
      <c r="G1213" s="22">
        <v>43</v>
      </c>
      <c r="H1213" s="22">
        <v>85</v>
      </c>
      <c r="I1213" s="21" t="s">
        <v>174206</v>
      </c>
    </row>
    <row r="1214" spans="1:9" ht="32" customHeight="1">
      <c r="A1214" s="19" t="s">
        <v>174207</v>
      </c>
      <c r="B1214" s="20" t="s">
        <v>169809</v>
      </c>
      <c r="C1214" s="22">
        <v>20</v>
      </c>
      <c r="D1214" s="21" t="s">
        <v>170097</v>
      </c>
      <c r="E1214" s="22">
        <v>36</v>
      </c>
      <c r="F1214" s="21" t="s">
        <v>174208</v>
      </c>
      <c r="G1214" s="22">
        <v>46</v>
      </c>
      <c r="H1214" s="22">
        <v>105</v>
      </c>
      <c r="I1214" s="21" t="s">
        <v>174209</v>
      </c>
    </row>
    <row r="1215" spans="1:9" ht="32" customHeight="1">
      <c r="A1215" s="19" t="s">
        <v>174210</v>
      </c>
      <c r="B1215" s="20" t="s">
        <v>174211</v>
      </c>
      <c r="C1215" s="22">
        <v>9</v>
      </c>
      <c r="D1215" s="21" t="s">
        <v>174212</v>
      </c>
      <c r="E1215" s="22">
        <v>89</v>
      </c>
      <c r="F1215" s="21" t="s">
        <v>173129</v>
      </c>
      <c r="G1215" s="22">
        <v>78</v>
      </c>
      <c r="H1215" s="22">
        <v>179</v>
      </c>
      <c r="I1215" s="21" t="s">
        <v>174213</v>
      </c>
    </row>
    <row r="1216" spans="1:9" ht="32" customHeight="1">
      <c r="A1216" s="19" t="s">
        <v>174214</v>
      </c>
      <c r="B1216" s="20" t="s">
        <v>174215</v>
      </c>
      <c r="C1216" s="22">
        <v>31</v>
      </c>
      <c r="D1216" s="21" t="s">
        <v>169820</v>
      </c>
      <c r="E1216" s="22">
        <v>90</v>
      </c>
      <c r="F1216" s="21" t="s">
        <v>174216</v>
      </c>
      <c r="G1216" s="22">
        <v>13</v>
      </c>
      <c r="H1216" s="22">
        <v>137</v>
      </c>
      <c r="I1216" s="21" t="s">
        <v>174217</v>
      </c>
    </row>
    <row r="1217" spans="1:9" ht="44" customHeight="1">
      <c r="A1217" s="19" t="s">
        <v>174218</v>
      </c>
      <c r="B1217" s="20" t="s">
        <v>174219</v>
      </c>
      <c r="C1217" s="22">
        <v>7</v>
      </c>
      <c r="D1217" s="21" t="s">
        <v>174220</v>
      </c>
      <c r="E1217" s="22">
        <v>250</v>
      </c>
      <c r="F1217" s="21" t="s">
        <v>174221</v>
      </c>
      <c r="G1217" s="22">
        <v>31</v>
      </c>
      <c r="H1217" s="22">
        <v>291</v>
      </c>
      <c r="I1217" s="21" t="s">
        <v>174222</v>
      </c>
    </row>
    <row r="1218" spans="1:9" ht="44" customHeight="1">
      <c r="A1218" s="19" t="s">
        <v>174223</v>
      </c>
      <c r="B1218" s="20" t="s">
        <v>174224</v>
      </c>
      <c r="C1218" s="22">
        <v>130</v>
      </c>
      <c r="D1218" s="21" t="s">
        <v>174225</v>
      </c>
      <c r="E1218" s="22">
        <v>4</v>
      </c>
      <c r="F1218" s="21" t="s">
        <v>174226</v>
      </c>
      <c r="G1218" s="22">
        <v>8</v>
      </c>
      <c r="H1218" s="22">
        <v>145</v>
      </c>
      <c r="I1218" s="21" t="s">
        <v>174227</v>
      </c>
    </row>
    <row r="1219" spans="1:9" ht="44" customHeight="1">
      <c r="A1219" s="19" t="s">
        <v>174228</v>
      </c>
      <c r="B1219" s="20" t="s">
        <v>162956</v>
      </c>
      <c r="C1219" s="22">
        <v>198</v>
      </c>
      <c r="D1219" s="21" t="s">
        <v>261</v>
      </c>
      <c r="E1219" s="22">
        <v>18</v>
      </c>
      <c r="F1219" s="22">
        <v>10</v>
      </c>
      <c r="G1219" s="22">
        <v>24</v>
      </c>
      <c r="H1219" s="22">
        <v>243</v>
      </c>
      <c r="I1219" s="21" t="s">
        <v>174229</v>
      </c>
    </row>
    <row r="1220" spans="1:9" ht="44" customHeight="1">
      <c r="A1220" s="19" t="s">
        <v>174230</v>
      </c>
      <c r="B1220" s="20" t="s">
        <v>174231</v>
      </c>
      <c r="C1220" s="22">
        <v>228</v>
      </c>
      <c r="D1220" s="21" t="s">
        <v>169647</v>
      </c>
      <c r="E1220" s="22">
        <v>18</v>
      </c>
      <c r="F1220" s="21" t="s">
        <v>171521</v>
      </c>
      <c r="G1220" s="22">
        <v>36</v>
      </c>
      <c r="H1220" s="22">
        <v>285</v>
      </c>
      <c r="I1220" s="21" t="s">
        <v>174232</v>
      </c>
    </row>
    <row r="1221" spans="1:9" ht="44" customHeight="1">
      <c r="A1221" s="19" t="s">
        <v>174233</v>
      </c>
      <c r="B1221" s="20" t="s">
        <v>170952</v>
      </c>
      <c r="C1221" s="22">
        <v>4</v>
      </c>
      <c r="D1221" s="21" t="s">
        <v>172437</v>
      </c>
      <c r="E1221" s="22">
        <v>90</v>
      </c>
      <c r="F1221" s="21" t="s">
        <v>170793</v>
      </c>
      <c r="G1221" s="22">
        <v>5</v>
      </c>
      <c r="H1221" s="22">
        <v>102</v>
      </c>
      <c r="I1221" s="21" t="s">
        <v>174234</v>
      </c>
    </row>
    <row r="1222" spans="1:9" ht="44" customHeight="1">
      <c r="A1222" s="19" t="s">
        <v>174235</v>
      </c>
      <c r="B1222" s="20" t="s">
        <v>174236</v>
      </c>
      <c r="C1222" s="22">
        <v>69</v>
      </c>
      <c r="D1222" s="21" t="s">
        <v>174237</v>
      </c>
      <c r="E1222" s="22">
        <v>49</v>
      </c>
      <c r="F1222" s="21" t="s">
        <v>174238</v>
      </c>
      <c r="G1222" s="22">
        <v>24</v>
      </c>
      <c r="H1222" s="22">
        <v>145</v>
      </c>
      <c r="I1222" s="21" t="s">
        <v>174239</v>
      </c>
    </row>
    <row r="1223" spans="1:9" ht="32" customHeight="1">
      <c r="A1223" s="19" t="s">
        <v>174240</v>
      </c>
      <c r="B1223" s="20" t="s">
        <v>174241</v>
      </c>
      <c r="C1223" s="22">
        <v>45</v>
      </c>
      <c r="D1223" s="21" t="s">
        <v>174242</v>
      </c>
      <c r="E1223" s="22">
        <v>96</v>
      </c>
      <c r="F1223" s="21" t="s">
        <v>174243</v>
      </c>
      <c r="G1223" s="22">
        <v>16</v>
      </c>
      <c r="H1223" s="22">
        <v>160</v>
      </c>
      <c r="I1223" s="21" t="s">
        <v>174244</v>
      </c>
    </row>
    <row r="1224" spans="1:9" ht="32" customHeight="1">
      <c r="A1224" s="19" t="s">
        <v>174245</v>
      </c>
      <c r="B1224" s="20" t="s">
        <v>169804</v>
      </c>
      <c r="C1224" s="22">
        <v>47</v>
      </c>
      <c r="D1224" s="22">
        <v>0</v>
      </c>
      <c r="E1224" s="22">
        <v>0</v>
      </c>
      <c r="F1224" s="21" t="s">
        <v>174246</v>
      </c>
      <c r="G1224" s="22">
        <v>46</v>
      </c>
      <c r="H1224" s="22">
        <v>96</v>
      </c>
      <c r="I1224" s="21" t="s">
        <v>174247</v>
      </c>
    </row>
    <row r="1225" spans="1:9" ht="32" customHeight="1">
      <c r="A1225" s="19" t="s">
        <v>174248</v>
      </c>
      <c r="B1225" s="20" t="s">
        <v>169804</v>
      </c>
      <c r="C1225" s="22">
        <v>47</v>
      </c>
      <c r="D1225" s="22">
        <v>0</v>
      </c>
      <c r="E1225" s="22">
        <v>0</v>
      </c>
      <c r="F1225" s="21" t="s">
        <v>174246</v>
      </c>
      <c r="G1225" s="22">
        <v>46</v>
      </c>
      <c r="H1225" s="22">
        <v>96</v>
      </c>
      <c r="I1225" s="21" t="s">
        <v>174249</v>
      </c>
    </row>
    <row r="1226" spans="1:9" ht="32" customHeight="1">
      <c r="A1226" s="19" t="s">
        <v>174250</v>
      </c>
      <c r="B1226" s="24">
        <v>52</v>
      </c>
      <c r="C1226" s="22">
        <v>39</v>
      </c>
      <c r="D1226" s="22">
        <v>0</v>
      </c>
      <c r="E1226" s="22">
        <v>0</v>
      </c>
      <c r="F1226" s="22">
        <v>48</v>
      </c>
      <c r="G1226" s="22">
        <v>36</v>
      </c>
      <c r="H1226" s="22">
        <v>78</v>
      </c>
      <c r="I1226" s="21" t="s">
        <v>174251</v>
      </c>
    </row>
    <row r="1227" spans="1:9" ht="44" customHeight="1">
      <c r="A1227" s="19" t="s">
        <v>174252</v>
      </c>
      <c r="B1227" s="20" t="s">
        <v>174253</v>
      </c>
      <c r="C1227" s="22">
        <v>27</v>
      </c>
      <c r="D1227" s="21" t="s">
        <v>174254</v>
      </c>
      <c r="E1227" s="22">
        <v>95</v>
      </c>
      <c r="F1227" s="21" t="s">
        <v>174255</v>
      </c>
      <c r="G1227" s="22">
        <v>62</v>
      </c>
      <c r="H1227" s="22">
        <v>187</v>
      </c>
      <c r="I1227" s="21" t="s">
        <v>174256</v>
      </c>
    </row>
    <row r="1228" spans="1:9" ht="44" customHeight="1">
      <c r="A1228" s="19" t="s">
        <v>174257</v>
      </c>
      <c r="B1228" s="20" t="s">
        <v>174258</v>
      </c>
      <c r="C1228" s="22">
        <v>2</v>
      </c>
      <c r="D1228" s="21" t="s">
        <v>174259</v>
      </c>
      <c r="E1228" s="22">
        <v>98</v>
      </c>
      <c r="F1228" s="21" t="s">
        <v>170115</v>
      </c>
      <c r="G1228" s="22">
        <v>10</v>
      </c>
      <c r="H1228" s="22">
        <v>113</v>
      </c>
      <c r="I1228" s="21" t="s">
        <v>174260</v>
      </c>
    </row>
    <row r="1229" spans="1:9" ht="32" customHeight="1">
      <c r="A1229" s="19" t="s">
        <v>174261</v>
      </c>
      <c r="B1229" s="20" t="s">
        <v>174262</v>
      </c>
      <c r="C1229" s="22">
        <v>25</v>
      </c>
      <c r="D1229" s="21" t="s">
        <v>171641</v>
      </c>
      <c r="E1229" s="22">
        <v>56</v>
      </c>
      <c r="F1229" s="21" t="s">
        <v>171942</v>
      </c>
      <c r="G1229" s="22">
        <v>7</v>
      </c>
      <c r="H1229" s="22">
        <v>91</v>
      </c>
      <c r="I1229" s="21" t="s">
        <v>174263</v>
      </c>
    </row>
    <row r="1230" spans="1:9" ht="32" customHeight="1">
      <c r="A1230" s="19" t="s">
        <v>174264</v>
      </c>
      <c r="B1230" s="20" t="s">
        <v>174265</v>
      </c>
      <c r="C1230" s="22">
        <v>73</v>
      </c>
      <c r="D1230" s="21" t="s">
        <v>171208</v>
      </c>
      <c r="E1230" s="22">
        <v>24</v>
      </c>
      <c r="F1230" s="21" t="s">
        <v>174266</v>
      </c>
      <c r="G1230" s="22">
        <v>78</v>
      </c>
      <c r="H1230" s="22">
        <v>178</v>
      </c>
      <c r="I1230" s="21" t="s">
        <v>174267</v>
      </c>
    </row>
    <row r="1231" spans="1:9" ht="32" customHeight="1">
      <c r="A1231" s="19" t="s">
        <v>174268</v>
      </c>
      <c r="B1231" s="20" t="s">
        <v>174269</v>
      </c>
      <c r="C1231" s="22">
        <v>67</v>
      </c>
      <c r="D1231" s="21" t="s">
        <v>172357</v>
      </c>
      <c r="E1231" s="22">
        <v>24</v>
      </c>
      <c r="F1231" s="21" t="s">
        <v>169738</v>
      </c>
      <c r="G1231" s="22">
        <v>47</v>
      </c>
      <c r="H1231" s="22">
        <v>141</v>
      </c>
      <c r="I1231" s="21" t="s">
        <v>174270</v>
      </c>
    </row>
    <row r="1232" spans="1:9" ht="32" customHeight="1">
      <c r="A1232" s="19" t="s">
        <v>174271</v>
      </c>
      <c r="B1232" s="20" t="s">
        <v>173407</v>
      </c>
      <c r="C1232" s="22">
        <v>78</v>
      </c>
      <c r="D1232" s="21" t="s">
        <v>174272</v>
      </c>
      <c r="E1232" s="22">
        <v>38</v>
      </c>
      <c r="F1232" s="21" t="s">
        <v>169909</v>
      </c>
      <c r="G1232" s="22">
        <v>16</v>
      </c>
      <c r="H1232" s="22">
        <v>135</v>
      </c>
      <c r="I1232" s="21" t="s">
        <v>174273</v>
      </c>
    </row>
    <row r="1233" spans="1:9" ht="32" customHeight="1">
      <c r="A1233" s="19" t="s">
        <v>174274</v>
      </c>
      <c r="B1233" s="24">
        <v>0</v>
      </c>
      <c r="C1233" s="22">
        <v>0</v>
      </c>
      <c r="D1233" s="21" t="s">
        <v>174275</v>
      </c>
      <c r="E1233" s="22">
        <v>61</v>
      </c>
      <c r="F1233" s="21" t="s">
        <v>174276</v>
      </c>
      <c r="G1233" s="22">
        <v>34</v>
      </c>
      <c r="H1233" s="22">
        <v>98</v>
      </c>
      <c r="I1233" s="21" t="s">
        <v>174277</v>
      </c>
    </row>
    <row r="1234" spans="1:9" ht="32" customHeight="1">
      <c r="A1234" s="19" t="s">
        <v>174278</v>
      </c>
      <c r="B1234" s="20" t="s">
        <v>174279</v>
      </c>
      <c r="C1234" s="22">
        <v>53</v>
      </c>
      <c r="D1234" s="21" t="s">
        <v>174280</v>
      </c>
      <c r="E1234" s="22">
        <v>56</v>
      </c>
      <c r="F1234" s="21" t="s">
        <v>174281</v>
      </c>
      <c r="G1234" s="22">
        <v>33</v>
      </c>
      <c r="H1234" s="22">
        <v>145</v>
      </c>
      <c r="I1234" s="21" t="s">
        <v>174282</v>
      </c>
    </row>
    <row r="1235" spans="1:9" ht="32" customHeight="1">
      <c r="A1235" s="19" t="s">
        <v>174283</v>
      </c>
      <c r="B1235" s="20" t="s">
        <v>174284</v>
      </c>
      <c r="C1235" s="22">
        <v>27</v>
      </c>
      <c r="D1235" s="21" t="s">
        <v>174285</v>
      </c>
      <c r="E1235" s="22">
        <v>6</v>
      </c>
      <c r="F1235" s="21" t="s">
        <v>173305</v>
      </c>
      <c r="G1235" s="22">
        <v>25</v>
      </c>
      <c r="H1235" s="22">
        <v>61</v>
      </c>
      <c r="I1235" s="21" t="s">
        <v>174286</v>
      </c>
    </row>
    <row r="1236" spans="1:9" ht="32" customHeight="1">
      <c r="A1236" s="19" t="s">
        <v>174287</v>
      </c>
      <c r="B1236" s="20" t="s">
        <v>174288</v>
      </c>
      <c r="C1236" s="22">
        <v>64</v>
      </c>
      <c r="D1236" s="21" t="s">
        <v>174289</v>
      </c>
      <c r="E1236" s="22">
        <v>35</v>
      </c>
      <c r="F1236" s="21" t="s">
        <v>173685</v>
      </c>
      <c r="G1236" s="22">
        <v>17</v>
      </c>
      <c r="H1236" s="22">
        <v>119</v>
      </c>
      <c r="I1236" s="21" t="s">
        <v>174290</v>
      </c>
    </row>
    <row r="1237" spans="1:9" ht="32" customHeight="1">
      <c r="A1237" s="19" t="s">
        <v>174291</v>
      </c>
      <c r="B1237" s="20" t="s">
        <v>174292</v>
      </c>
      <c r="C1237" s="22">
        <v>85</v>
      </c>
      <c r="D1237" s="21" t="s">
        <v>173863</v>
      </c>
      <c r="E1237" s="22">
        <v>4</v>
      </c>
      <c r="F1237" s="21" t="s">
        <v>170357</v>
      </c>
      <c r="G1237" s="22">
        <v>19</v>
      </c>
      <c r="H1237" s="22">
        <v>111</v>
      </c>
      <c r="I1237" s="21" t="s">
        <v>174293</v>
      </c>
    </row>
    <row r="1238" spans="1:9" ht="44" customHeight="1">
      <c r="A1238" s="19" t="s">
        <v>174294</v>
      </c>
      <c r="B1238" s="20" t="s">
        <v>174295</v>
      </c>
      <c r="C1238" s="22">
        <v>47</v>
      </c>
      <c r="D1238" s="21" t="s">
        <v>170408</v>
      </c>
      <c r="E1238" s="22">
        <v>84</v>
      </c>
      <c r="F1238" s="21" t="s">
        <v>174296</v>
      </c>
      <c r="G1238" s="22">
        <v>58</v>
      </c>
      <c r="H1238" s="22">
        <v>192</v>
      </c>
      <c r="I1238" s="21" t="s">
        <v>174297</v>
      </c>
    </row>
    <row r="1239" spans="1:9" ht="44" customHeight="1">
      <c r="A1239" s="19" t="s">
        <v>174298</v>
      </c>
      <c r="B1239" s="20" t="s">
        <v>174299</v>
      </c>
      <c r="C1239" s="22">
        <v>50</v>
      </c>
      <c r="D1239" s="21" t="s">
        <v>171750</v>
      </c>
      <c r="E1239" s="22">
        <v>84</v>
      </c>
      <c r="F1239" s="21" t="s">
        <v>172463</v>
      </c>
      <c r="G1239" s="22">
        <v>58</v>
      </c>
      <c r="H1239" s="22">
        <v>195</v>
      </c>
      <c r="I1239" s="21" t="s">
        <v>174300</v>
      </c>
    </row>
    <row r="1240" spans="1:9" ht="32" customHeight="1">
      <c r="A1240" s="19" t="s">
        <v>174301</v>
      </c>
      <c r="B1240" s="20" t="s">
        <v>171536</v>
      </c>
      <c r="C1240" s="22">
        <v>68</v>
      </c>
      <c r="D1240" s="21" t="s">
        <v>169745</v>
      </c>
      <c r="E1240" s="22">
        <v>29</v>
      </c>
      <c r="F1240" s="21" t="s">
        <v>174302</v>
      </c>
      <c r="G1240" s="22">
        <v>7</v>
      </c>
      <c r="H1240" s="22">
        <v>107</v>
      </c>
      <c r="I1240" s="21" t="s">
        <v>174303</v>
      </c>
    </row>
    <row r="1241" spans="1:9" ht="32" customHeight="1">
      <c r="A1241" s="19" t="s">
        <v>174304</v>
      </c>
      <c r="B1241" s="20" t="s">
        <v>172077</v>
      </c>
      <c r="C1241" s="22">
        <v>13</v>
      </c>
      <c r="D1241" s="21" t="s">
        <v>172890</v>
      </c>
      <c r="E1241" s="22">
        <v>31</v>
      </c>
      <c r="F1241" s="21" t="s">
        <v>170359</v>
      </c>
      <c r="G1241" s="22">
        <v>4</v>
      </c>
      <c r="H1241" s="22">
        <v>51</v>
      </c>
      <c r="I1241" s="21" t="s">
        <v>174305</v>
      </c>
    </row>
    <row r="1242" spans="1:9" ht="32" customHeight="1">
      <c r="A1242" s="19" t="s">
        <v>174306</v>
      </c>
      <c r="B1242" s="20" t="s">
        <v>170561</v>
      </c>
      <c r="C1242" s="22">
        <v>8</v>
      </c>
      <c r="D1242" s="21" t="s">
        <v>174307</v>
      </c>
      <c r="E1242" s="22">
        <v>22</v>
      </c>
      <c r="F1242" s="22">
        <v>50</v>
      </c>
      <c r="G1242" s="22">
        <v>30</v>
      </c>
      <c r="H1242" s="22">
        <v>63</v>
      </c>
      <c r="I1242" s="21" t="s">
        <v>174308</v>
      </c>
    </row>
    <row r="1243" spans="1:9" ht="32" customHeight="1">
      <c r="A1243" s="19" t="s">
        <v>174309</v>
      </c>
      <c r="B1243" s="24">
        <v>0</v>
      </c>
      <c r="C1243" s="22">
        <v>0</v>
      </c>
      <c r="D1243" s="22">
        <v>100</v>
      </c>
      <c r="E1243" s="22">
        <v>90</v>
      </c>
      <c r="F1243" s="22">
        <v>0</v>
      </c>
      <c r="G1243" s="22">
        <v>0</v>
      </c>
      <c r="H1243" s="22">
        <v>93</v>
      </c>
      <c r="I1243" s="21" t="s">
        <v>174310</v>
      </c>
    </row>
    <row r="1244" spans="1:9" ht="32" customHeight="1">
      <c r="A1244" s="19" t="s">
        <v>174311</v>
      </c>
      <c r="B1244" s="20" t="s">
        <v>174312</v>
      </c>
      <c r="C1244" s="22">
        <v>50</v>
      </c>
      <c r="D1244" s="21" t="s">
        <v>174313</v>
      </c>
      <c r="E1244" s="22">
        <v>37</v>
      </c>
      <c r="F1244" s="21" t="s">
        <v>171990</v>
      </c>
      <c r="G1244" s="22">
        <v>2</v>
      </c>
      <c r="H1244" s="22">
        <v>92</v>
      </c>
      <c r="I1244" s="21" t="s">
        <v>174314</v>
      </c>
    </row>
    <row r="1245" spans="1:9" ht="32" customHeight="1">
      <c r="A1245" s="19" t="s">
        <v>174315</v>
      </c>
      <c r="B1245" s="20" t="s">
        <v>174316</v>
      </c>
      <c r="C1245" s="22">
        <v>44</v>
      </c>
      <c r="D1245" s="21" t="s">
        <v>171058</v>
      </c>
      <c r="E1245" s="22">
        <v>10</v>
      </c>
      <c r="F1245" s="21" t="s">
        <v>173727</v>
      </c>
      <c r="G1245" s="22">
        <v>11</v>
      </c>
      <c r="H1245" s="22">
        <v>68</v>
      </c>
      <c r="I1245" s="21" t="s">
        <v>174317</v>
      </c>
    </row>
    <row r="1246" spans="1:9" ht="32" customHeight="1">
      <c r="A1246" s="19" t="s">
        <v>174318</v>
      </c>
      <c r="B1246" s="20" t="s">
        <v>170680</v>
      </c>
      <c r="C1246" s="22">
        <v>3</v>
      </c>
      <c r="D1246" s="21" t="s">
        <v>174319</v>
      </c>
      <c r="E1246" s="22">
        <v>87</v>
      </c>
      <c r="F1246" s="22">
        <v>0</v>
      </c>
      <c r="G1246" s="22">
        <v>0</v>
      </c>
      <c r="H1246" s="22">
        <v>93</v>
      </c>
      <c r="I1246" s="21" t="s">
        <v>174320</v>
      </c>
    </row>
    <row r="1247" spans="1:9" ht="32" customHeight="1">
      <c r="A1247" s="19" t="s">
        <v>174321</v>
      </c>
      <c r="B1247" s="20" t="s">
        <v>173570</v>
      </c>
      <c r="C1247" s="22">
        <v>70</v>
      </c>
      <c r="D1247" s="21" t="s">
        <v>174322</v>
      </c>
      <c r="E1247" s="22">
        <v>25</v>
      </c>
      <c r="F1247" s="21" t="s">
        <v>170952</v>
      </c>
      <c r="G1247" s="22">
        <v>4</v>
      </c>
      <c r="H1247" s="22">
        <v>102</v>
      </c>
      <c r="I1247" s="21" t="s">
        <v>174323</v>
      </c>
    </row>
    <row r="1248" spans="1:9" ht="32" customHeight="1">
      <c r="A1248" s="19" t="s">
        <v>174324</v>
      </c>
      <c r="B1248" s="20" t="s">
        <v>170028</v>
      </c>
      <c r="C1248" s="22">
        <v>26</v>
      </c>
      <c r="D1248" s="21" t="s">
        <v>171091</v>
      </c>
      <c r="E1248" s="22">
        <v>15</v>
      </c>
      <c r="F1248" s="21" t="s">
        <v>171064</v>
      </c>
      <c r="G1248" s="22">
        <v>13</v>
      </c>
      <c r="H1248" s="22">
        <v>57</v>
      </c>
      <c r="I1248" s="21" t="s">
        <v>174325</v>
      </c>
    </row>
    <row r="1249" spans="1:9" ht="32" customHeight="1">
      <c r="A1249" s="19" t="s">
        <v>174326</v>
      </c>
      <c r="B1249" s="20" t="s">
        <v>169757</v>
      </c>
      <c r="C1249" s="22">
        <v>2</v>
      </c>
      <c r="D1249" s="21" t="s">
        <v>172357</v>
      </c>
      <c r="E1249" s="22">
        <v>20</v>
      </c>
      <c r="F1249" s="21" t="s">
        <v>173644</v>
      </c>
      <c r="G1249" s="22">
        <v>93</v>
      </c>
      <c r="H1249" s="22">
        <v>118</v>
      </c>
      <c r="I1249" s="21" t="s">
        <v>174327</v>
      </c>
    </row>
    <row r="1250" spans="1:9" ht="32" customHeight="1">
      <c r="A1250" s="19" t="s">
        <v>174328</v>
      </c>
      <c r="B1250" s="20" t="s">
        <v>170227</v>
      </c>
      <c r="C1250" s="22">
        <v>48</v>
      </c>
      <c r="D1250" s="21" t="s">
        <v>170227</v>
      </c>
      <c r="E1250" s="22">
        <v>48</v>
      </c>
      <c r="F1250" s="21" t="s">
        <v>169991</v>
      </c>
      <c r="G1250" s="22">
        <v>3</v>
      </c>
      <c r="H1250" s="22">
        <v>102</v>
      </c>
      <c r="I1250" s="21" t="s">
        <v>174329</v>
      </c>
    </row>
    <row r="1251" spans="1:9" ht="32" customHeight="1">
      <c r="A1251" s="19" t="s">
        <v>174330</v>
      </c>
      <c r="B1251" s="20" t="s">
        <v>174331</v>
      </c>
      <c r="C1251" s="22">
        <v>36</v>
      </c>
      <c r="D1251" s="21" t="s">
        <v>174332</v>
      </c>
      <c r="E1251" s="22">
        <v>124</v>
      </c>
      <c r="F1251" s="21" t="s">
        <v>174333</v>
      </c>
      <c r="G1251" s="22">
        <v>1</v>
      </c>
      <c r="H1251" s="22">
        <v>164</v>
      </c>
      <c r="I1251" s="21" t="s">
        <v>174334</v>
      </c>
    </row>
    <row r="1252" spans="1:9" ht="32" customHeight="1">
      <c r="A1252" s="19" t="s">
        <v>174335</v>
      </c>
      <c r="B1252" s="20" t="s">
        <v>14579</v>
      </c>
      <c r="C1252" s="22">
        <v>3</v>
      </c>
      <c r="D1252" s="21" t="s">
        <v>174319</v>
      </c>
      <c r="E1252" s="22">
        <v>116</v>
      </c>
      <c r="F1252" s="21" t="s">
        <v>173936</v>
      </c>
      <c r="G1252" s="22">
        <v>1</v>
      </c>
      <c r="H1252" s="22">
        <v>123</v>
      </c>
      <c r="I1252" s="21" t="s">
        <v>174336</v>
      </c>
    </row>
    <row r="1253" spans="1:9" ht="32" customHeight="1">
      <c r="A1253" s="19" t="s">
        <v>174337</v>
      </c>
      <c r="B1253" s="20" t="s">
        <v>174338</v>
      </c>
      <c r="C1253" s="22">
        <v>2</v>
      </c>
      <c r="D1253" s="21" t="s">
        <v>174339</v>
      </c>
      <c r="E1253" s="22">
        <v>111</v>
      </c>
      <c r="F1253" s="22">
        <v>0</v>
      </c>
      <c r="G1253" s="22">
        <v>0</v>
      </c>
      <c r="H1253" s="22">
        <v>116</v>
      </c>
      <c r="I1253" s="21" t="s">
        <v>174340</v>
      </c>
    </row>
    <row r="1254" spans="1:9" ht="32" customHeight="1">
      <c r="A1254" s="19" t="s">
        <v>174341</v>
      </c>
      <c r="B1254" s="20" t="s">
        <v>170358</v>
      </c>
      <c r="C1254" s="22">
        <v>40</v>
      </c>
      <c r="D1254" s="21" t="s">
        <v>174342</v>
      </c>
      <c r="E1254" s="22">
        <v>11</v>
      </c>
      <c r="F1254" s="21" t="s">
        <v>170089</v>
      </c>
      <c r="G1254" s="22">
        <v>3</v>
      </c>
      <c r="H1254" s="22">
        <v>57</v>
      </c>
      <c r="I1254" s="21" t="s">
        <v>174343</v>
      </c>
    </row>
    <row r="1255" spans="1:9" ht="32" customHeight="1">
      <c r="A1255" s="19" t="s">
        <v>174344</v>
      </c>
      <c r="B1255" s="24">
        <v>0</v>
      </c>
      <c r="C1255" s="22">
        <v>0</v>
      </c>
      <c r="D1255" s="21" t="s">
        <v>174345</v>
      </c>
      <c r="E1255" s="22">
        <v>109</v>
      </c>
      <c r="F1255" s="21" t="s">
        <v>174346</v>
      </c>
      <c r="G1255" s="22">
        <v>7</v>
      </c>
      <c r="H1255" s="22">
        <v>119</v>
      </c>
      <c r="I1255" s="21" t="s">
        <v>174347</v>
      </c>
    </row>
    <row r="1256" spans="1:9" ht="32" customHeight="1">
      <c r="A1256" s="19" t="s">
        <v>174348</v>
      </c>
      <c r="B1256" s="20" t="s">
        <v>171306</v>
      </c>
      <c r="C1256" s="22">
        <v>10</v>
      </c>
      <c r="D1256" s="21" t="s">
        <v>174349</v>
      </c>
      <c r="E1256" s="22">
        <v>73</v>
      </c>
      <c r="F1256" s="21" t="s">
        <v>174350</v>
      </c>
      <c r="G1256" s="22">
        <v>3</v>
      </c>
      <c r="H1256" s="22">
        <v>89</v>
      </c>
      <c r="I1256" s="21" t="s">
        <v>174351</v>
      </c>
    </row>
    <row r="1257" spans="1:9" ht="32" customHeight="1">
      <c r="A1257" s="19" t="s">
        <v>174352</v>
      </c>
      <c r="B1257" s="20" t="s">
        <v>174353</v>
      </c>
      <c r="C1257" s="22">
        <v>47</v>
      </c>
      <c r="D1257" s="22">
        <v>0</v>
      </c>
      <c r="E1257" s="22">
        <v>0</v>
      </c>
      <c r="F1257" s="21" t="s">
        <v>170910</v>
      </c>
      <c r="G1257" s="22">
        <v>1</v>
      </c>
      <c r="H1257" s="22">
        <v>51</v>
      </c>
      <c r="I1257" s="21" t="s">
        <v>174354</v>
      </c>
    </row>
    <row r="1258" spans="1:9" ht="32" customHeight="1">
      <c r="A1258" s="19" t="s">
        <v>174355</v>
      </c>
      <c r="B1258" s="20" t="s">
        <v>174356</v>
      </c>
      <c r="C1258" s="22">
        <v>45</v>
      </c>
      <c r="D1258" s="21" t="s">
        <v>171252</v>
      </c>
      <c r="E1258" s="22">
        <v>32</v>
      </c>
      <c r="F1258" s="22">
        <v>0</v>
      </c>
      <c r="G1258" s="22">
        <v>0</v>
      </c>
      <c r="H1258" s="22">
        <v>80</v>
      </c>
      <c r="I1258" s="21" t="s">
        <v>174357</v>
      </c>
    </row>
    <row r="1259" spans="1:9" ht="32" customHeight="1">
      <c r="A1259" s="19" t="s">
        <v>174358</v>
      </c>
      <c r="B1259" s="20" t="s">
        <v>170065</v>
      </c>
      <c r="C1259" s="22">
        <v>17</v>
      </c>
      <c r="D1259" s="21" t="s">
        <v>170644</v>
      </c>
      <c r="E1259" s="22">
        <v>74</v>
      </c>
      <c r="F1259" s="21" t="s">
        <v>174359</v>
      </c>
      <c r="G1259" s="22">
        <v>11</v>
      </c>
      <c r="H1259" s="22">
        <v>105</v>
      </c>
      <c r="I1259" s="21" t="s">
        <v>174360</v>
      </c>
    </row>
    <row r="1260" spans="1:9" ht="32" customHeight="1">
      <c r="A1260" s="19" t="s">
        <v>174361</v>
      </c>
      <c r="B1260" s="20" t="s">
        <v>174362</v>
      </c>
      <c r="C1260" s="22">
        <v>1</v>
      </c>
      <c r="D1260" s="21" t="s">
        <v>174363</v>
      </c>
      <c r="E1260" s="22">
        <v>161</v>
      </c>
      <c r="F1260" s="21" t="s">
        <v>170126</v>
      </c>
      <c r="G1260" s="22">
        <v>2</v>
      </c>
      <c r="H1260" s="22">
        <v>167</v>
      </c>
      <c r="I1260" s="21" t="s">
        <v>174364</v>
      </c>
    </row>
    <row r="1261" spans="1:9" ht="44" customHeight="1">
      <c r="A1261" s="19" t="s">
        <v>174365</v>
      </c>
      <c r="B1261" s="20" t="s">
        <v>170900</v>
      </c>
      <c r="C1261" s="22">
        <v>7</v>
      </c>
      <c r="D1261" s="21" t="s">
        <v>174366</v>
      </c>
      <c r="E1261" s="22">
        <v>51</v>
      </c>
      <c r="F1261" s="21" t="s">
        <v>169776</v>
      </c>
      <c r="G1261" s="22">
        <v>1</v>
      </c>
      <c r="H1261" s="22">
        <v>62</v>
      </c>
      <c r="I1261" s="21" t="s">
        <v>174367</v>
      </c>
    </row>
    <row r="1262" spans="1:9" ht="44" customHeight="1">
      <c r="A1262" s="19" t="s">
        <v>174368</v>
      </c>
      <c r="B1262" s="20" t="s">
        <v>170499</v>
      </c>
      <c r="C1262" s="22">
        <v>3</v>
      </c>
      <c r="D1262" s="21" t="s">
        <v>170465</v>
      </c>
      <c r="E1262" s="22">
        <v>103</v>
      </c>
      <c r="F1262" s="21" t="s">
        <v>170234</v>
      </c>
      <c r="G1262" s="22">
        <v>2</v>
      </c>
      <c r="H1262" s="22">
        <v>111</v>
      </c>
      <c r="I1262" s="21" t="s">
        <v>174369</v>
      </c>
    </row>
    <row r="1263" spans="1:9" ht="32" customHeight="1">
      <c r="A1263" s="19" t="s">
        <v>174370</v>
      </c>
      <c r="B1263" s="20" t="s">
        <v>174371</v>
      </c>
      <c r="C1263" s="22">
        <v>1</v>
      </c>
      <c r="D1263" s="21" t="s">
        <v>173133</v>
      </c>
      <c r="E1263" s="22">
        <v>134</v>
      </c>
      <c r="F1263" s="21" t="s">
        <v>174372</v>
      </c>
      <c r="G1263" s="22">
        <v>22</v>
      </c>
      <c r="H1263" s="22">
        <v>160</v>
      </c>
      <c r="I1263" s="21" t="s">
        <v>174373</v>
      </c>
    </row>
    <row r="1264" spans="1:9" ht="32" customHeight="1">
      <c r="A1264" s="19" t="s">
        <v>174374</v>
      </c>
      <c r="B1264" s="24">
        <v>40</v>
      </c>
      <c r="C1264" s="22">
        <v>44</v>
      </c>
      <c r="D1264" s="22">
        <v>60</v>
      </c>
      <c r="E1264" s="22">
        <v>66</v>
      </c>
      <c r="F1264" s="22">
        <v>0</v>
      </c>
      <c r="G1264" s="22">
        <v>0</v>
      </c>
      <c r="H1264" s="22">
        <v>113</v>
      </c>
      <c r="I1264" s="21" t="s">
        <v>174375</v>
      </c>
    </row>
    <row r="1265" spans="1:9" ht="44" customHeight="1">
      <c r="A1265" s="19" t="s">
        <v>174376</v>
      </c>
      <c r="B1265" s="24">
        <v>0</v>
      </c>
      <c r="C1265" s="22">
        <v>0</v>
      </c>
      <c r="D1265" s="22">
        <v>100</v>
      </c>
      <c r="E1265" s="22">
        <v>134</v>
      </c>
      <c r="F1265" s="22">
        <v>0</v>
      </c>
      <c r="G1265" s="22">
        <v>0</v>
      </c>
      <c r="H1265" s="22">
        <v>137</v>
      </c>
      <c r="I1265" s="21" t="s">
        <v>174377</v>
      </c>
    </row>
    <row r="1266" spans="1:9" ht="44" customHeight="1">
      <c r="A1266" s="19" t="s">
        <v>174378</v>
      </c>
      <c r="B1266" s="20" t="s">
        <v>170265</v>
      </c>
      <c r="C1266" s="22">
        <v>4</v>
      </c>
      <c r="D1266" s="21" t="s">
        <v>170666</v>
      </c>
      <c r="E1266" s="22">
        <v>50</v>
      </c>
      <c r="F1266" s="21" t="s">
        <v>169658</v>
      </c>
      <c r="G1266" s="22">
        <v>3</v>
      </c>
      <c r="H1266" s="22">
        <v>60</v>
      </c>
      <c r="I1266" s="21" t="s">
        <v>174379</v>
      </c>
    </row>
    <row r="1267" spans="1:9" ht="32" customHeight="1">
      <c r="A1267" s="19" t="s">
        <v>174380</v>
      </c>
      <c r="B1267" s="20" t="s">
        <v>174381</v>
      </c>
      <c r="C1267" s="22">
        <v>55</v>
      </c>
      <c r="D1267" s="21" t="s">
        <v>174382</v>
      </c>
      <c r="E1267" s="22">
        <v>31</v>
      </c>
      <c r="F1267" s="21" t="s">
        <v>174383</v>
      </c>
      <c r="G1267" s="22">
        <v>54</v>
      </c>
      <c r="H1267" s="22">
        <v>143</v>
      </c>
      <c r="I1267" s="21" t="s">
        <v>174384</v>
      </c>
    </row>
    <row r="1268" spans="1:9" ht="32" customHeight="1">
      <c r="A1268" s="19" t="s">
        <v>174385</v>
      </c>
      <c r="B1268" s="20" t="s">
        <v>174386</v>
      </c>
      <c r="C1268" s="22">
        <v>66</v>
      </c>
      <c r="D1268" s="21" t="s">
        <v>174387</v>
      </c>
      <c r="E1268" s="22">
        <v>55</v>
      </c>
      <c r="F1268" s="21" t="s">
        <v>174388</v>
      </c>
      <c r="G1268" s="22">
        <v>3</v>
      </c>
      <c r="H1268" s="22">
        <v>127</v>
      </c>
      <c r="I1268" s="21" t="s">
        <v>174389</v>
      </c>
    </row>
    <row r="1269" spans="1:9" ht="32" customHeight="1">
      <c r="A1269" s="19" t="s">
        <v>174390</v>
      </c>
      <c r="B1269" s="20" t="s">
        <v>174391</v>
      </c>
      <c r="C1269" s="22">
        <v>50</v>
      </c>
      <c r="D1269" s="21" t="s">
        <v>174392</v>
      </c>
      <c r="E1269" s="22">
        <v>41</v>
      </c>
      <c r="F1269" s="21" t="s">
        <v>174393</v>
      </c>
      <c r="G1269" s="22">
        <v>5</v>
      </c>
      <c r="H1269" s="22">
        <v>99</v>
      </c>
      <c r="I1269" s="21" t="s">
        <v>174394</v>
      </c>
    </row>
    <row r="1270" spans="1:9" ht="32" customHeight="1">
      <c r="A1270" s="19" t="s">
        <v>174395</v>
      </c>
      <c r="B1270" s="24">
        <v>0</v>
      </c>
      <c r="C1270" s="22">
        <v>0</v>
      </c>
      <c r="D1270" s="21" t="s">
        <v>174396</v>
      </c>
      <c r="E1270" s="22">
        <v>41</v>
      </c>
      <c r="F1270" s="21" t="s">
        <v>174397</v>
      </c>
      <c r="G1270" s="22">
        <v>23</v>
      </c>
      <c r="H1270" s="22">
        <v>67</v>
      </c>
      <c r="I1270" s="21" t="s">
        <v>174398</v>
      </c>
    </row>
    <row r="1271" spans="1:9" ht="32" customHeight="1">
      <c r="A1271" s="19" t="s">
        <v>174399</v>
      </c>
      <c r="B1271" s="20" t="s">
        <v>174400</v>
      </c>
      <c r="C1271" s="22">
        <v>38</v>
      </c>
      <c r="D1271" s="21" t="s">
        <v>173944</v>
      </c>
      <c r="E1271" s="22">
        <v>19</v>
      </c>
      <c r="F1271" s="21" t="s">
        <v>173487</v>
      </c>
      <c r="G1271" s="22">
        <v>30</v>
      </c>
      <c r="H1271" s="22">
        <v>90</v>
      </c>
      <c r="I1271" s="21" t="s">
        <v>174401</v>
      </c>
    </row>
    <row r="1272" spans="1:9" ht="32" customHeight="1">
      <c r="A1272" s="19" t="s">
        <v>174402</v>
      </c>
      <c r="B1272" s="20" t="s">
        <v>174403</v>
      </c>
      <c r="C1272" s="22">
        <v>29</v>
      </c>
      <c r="D1272" s="21" t="s">
        <v>169852</v>
      </c>
      <c r="E1272" s="22">
        <v>40</v>
      </c>
      <c r="F1272" s="22">
        <v>0</v>
      </c>
      <c r="G1272" s="22">
        <v>0</v>
      </c>
      <c r="H1272" s="22">
        <v>72</v>
      </c>
      <c r="I1272" s="21" t="s">
        <v>174404</v>
      </c>
    </row>
    <row r="1273" spans="1:9" ht="32" customHeight="1">
      <c r="A1273" s="19" t="s">
        <v>174405</v>
      </c>
      <c r="B1273" s="20" t="s">
        <v>174406</v>
      </c>
      <c r="C1273" s="22">
        <v>54</v>
      </c>
      <c r="D1273" s="21" t="s">
        <v>171146</v>
      </c>
      <c r="E1273" s="22">
        <v>75</v>
      </c>
      <c r="F1273" s="21" t="s">
        <v>174407</v>
      </c>
      <c r="G1273" s="22">
        <v>1</v>
      </c>
      <c r="H1273" s="22">
        <v>133</v>
      </c>
      <c r="I1273" s="21" t="s">
        <v>174408</v>
      </c>
    </row>
    <row r="1274" spans="1:9" ht="32" customHeight="1">
      <c r="A1274" s="19" t="s">
        <v>174409</v>
      </c>
      <c r="B1274" s="24">
        <v>45</v>
      </c>
      <c r="C1274" s="22">
        <v>45</v>
      </c>
      <c r="D1274" s="22">
        <v>26</v>
      </c>
      <c r="E1274" s="22">
        <v>26</v>
      </c>
      <c r="F1274" s="21" t="s">
        <v>174410</v>
      </c>
      <c r="G1274" s="22">
        <v>29</v>
      </c>
      <c r="H1274" s="22">
        <v>103</v>
      </c>
      <c r="I1274" s="21" t="s">
        <v>174411</v>
      </c>
    </row>
    <row r="1275" spans="1:9" ht="32" customHeight="1">
      <c r="A1275" s="19" t="s">
        <v>174412</v>
      </c>
      <c r="B1275" s="20" t="s">
        <v>172580</v>
      </c>
      <c r="C1275" s="22">
        <v>46</v>
      </c>
      <c r="D1275" s="21" t="s">
        <v>172579</v>
      </c>
      <c r="E1275" s="22">
        <v>44</v>
      </c>
      <c r="F1275" s="22">
        <v>0</v>
      </c>
      <c r="G1275" s="22">
        <v>0</v>
      </c>
      <c r="H1275" s="22">
        <v>93</v>
      </c>
      <c r="I1275" s="21" t="s">
        <v>174413</v>
      </c>
    </row>
    <row r="1276" spans="1:9" ht="32" customHeight="1">
      <c r="A1276" s="19" t="s">
        <v>174414</v>
      </c>
      <c r="B1276" s="20" t="s">
        <v>174415</v>
      </c>
      <c r="C1276" s="22">
        <v>50</v>
      </c>
      <c r="D1276" s="21" t="s">
        <v>174416</v>
      </c>
      <c r="E1276" s="22">
        <v>75</v>
      </c>
      <c r="F1276" s="21" t="s">
        <v>174417</v>
      </c>
      <c r="G1276" s="22">
        <v>43</v>
      </c>
      <c r="H1276" s="22">
        <v>171</v>
      </c>
      <c r="I1276" s="21" t="s">
        <v>174418</v>
      </c>
    </row>
    <row r="1277" spans="1:9" ht="32" customHeight="1">
      <c r="A1277" s="19" t="s">
        <v>174419</v>
      </c>
      <c r="B1277" s="20" t="s">
        <v>172225</v>
      </c>
      <c r="C1277" s="22">
        <v>2</v>
      </c>
      <c r="D1277" s="21" t="s">
        <v>174420</v>
      </c>
      <c r="E1277" s="22">
        <v>118</v>
      </c>
      <c r="F1277" s="22">
        <v>0</v>
      </c>
      <c r="G1277" s="22">
        <v>0</v>
      </c>
      <c r="H1277" s="22">
        <v>123</v>
      </c>
      <c r="I1277" s="21" t="s">
        <v>174421</v>
      </c>
    </row>
    <row r="1278" spans="1:9" ht="32" customHeight="1">
      <c r="A1278" s="19" t="s">
        <v>174422</v>
      </c>
      <c r="B1278" s="20" t="s">
        <v>171006</v>
      </c>
      <c r="C1278" s="22">
        <v>40</v>
      </c>
      <c r="D1278" s="21" t="s">
        <v>171664</v>
      </c>
      <c r="E1278" s="22">
        <v>5</v>
      </c>
      <c r="F1278" s="21" t="s">
        <v>171219</v>
      </c>
      <c r="G1278" s="22">
        <v>12</v>
      </c>
      <c r="H1278" s="22">
        <v>60</v>
      </c>
      <c r="I1278" s="21" t="s">
        <v>174423</v>
      </c>
    </row>
    <row r="1279" spans="1:9" ht="32" customHeight="1">
      <c r="A1279" s="19" t="s">
        <v>174424</v>
      </c>
      <c r="B1279" s="20" t="s">
        <v>171177</v>
      </c>
      <c r="C1279" s="22">
        <v>20</v>
      </c>
      <c r="D1279" s="21" t="s">
        <v>174425</v>
      </c>
      <c r="E1279" s="22">
        <v>65</v>
      </c>
      <c r="F1279" s="21" t="s">
        <v>173583</v>
      </c>
      <c r="G1279" s="22">
        <v>23</v>
      </c>
      <c r="H1279" s="22">
        <v>111</v>
      </c>
      <c r="I1279" s="21" t="s">
        <v>174426</v>
      </c>
    </row>
    <row r="1280" spans="1:9" ht="32" customHeight="1">
      <c r="A1280" s="19" t="s">
        <v>174427</v>
      </c>
      <c r="B1280" s="20" t="s">
        <v>174428</v>
      </c>
      <c r="C1280" s="22">
        <v>45</v>
      </c>
      <c r="D1280" s="21" t="s">
        <v>174429</v>
      </c>
      <c r="E1280" s="22">
        <v>31</v>
      </c>
      <c r="F1280" s="21" t="s">
        <v>173253</v>
      </c>
      <c r="G1280" s="22">
        <v>3</v>
      </c>
      <c r="H1280" s="22">
        <v>82</v>
      </c>
      <c r="I1280" s="21" t="s">
        <v>174430</v>
      </c>
    </row>
    <row r="1281" spans="1:9" ht="44" customHeight="1">
      <c r="A1281" s="19" t="s">
        <v>174431</v>
      </c>
      <c r="B1281" s="20" t="s">
        <v>172467</v>
      </c>
      <c r="C1281" s="22">
        <v>15</v>
      </c>
      <c r="D1281" s="21" t="s">
        <v>174432</v>
      </c>
      <c r="E1281" s="22">
        <v>85</v>
      </c>
      <c r="F1281" s="21" t="s">
        <v>169862</v>
      </c>
      <c r="G1281" s="22">
        <v>5</v>
      </c>
      <c r="H1281" s="22">
        <v>108</v>
      </c>
      <c r="I1281" s="21" t="s">
        <v>174433</v>
      </c>
    </row>
    <row r="1282" spans="1:9" ht="44" customHeight="1">
      <c r="A1282" s="19" t="s">
        <v>174434</v>
      </c>
      <c r="B1282" s="20" t="s">
        <v>170250</v>
      </c>
      <c r="C1282" s="22">
        <v>20</v>
      </c>
      <c r="D1282" s="22">
        <v>15</v>
      </c>
      <c r="E1282" s="22">
        <v>9</v>
      </c>
      <c r="F1282" s="21" t="s">
        <v>174435</v>
      </c>
      <c r="G1282" s="22">
        <v>31</v>
      </c>
      <c r="H1282" s="22">
        <v>63</v>
      </c>
      <c r="I1282" s="21" t="s">
        <v>174436</v>
      </c>
    </row>
    <row r="1283" spans="1:9" ht="44" customHeight="1">
      <c r="A1283" s="19" t="s">
        <v>174437</v>
      </c>
      <c r="B1283" s="20" t="s">
        <v>174438</v>
      </c>
      <c r="C1283" s="22">
        <v>8</v>
      </c>
      <c r="D1283" s="21" t="s">
        <v>174439</v>
      </c>
      <c r="E1283" s="22">
        <v>54</v>
      </c>
      <c r="F1283" s="21" t="s">
        <v>174438</v>
      </c>
      <c r="G1283" s="22">
        <v>8</v>
      </c>
      <c r="H1283" s="22">
        <v>73</v>
      </c>
      <c r="I1283" s="21" t="s">
        <v>174440</v>
      </c>
    </row>
    <row r="1284" spans="1:9" ht="44" customHeight="1">
      <c r="A1284" s="19" t="s">
        <v>174441</v>
      </c>
      <c r="B1284" s="20" t="s">
        <v>174442</v>
      </c>
      <c r="C1284" s="22">
        <v>44</v>
      </c>
      <c r="D1284" s="21" t="s">
        <v>172493</v>
      </c>
      <c r="E1284" s="22">
        <v>28</v>
      </c>
      <c r="F1284" s="21" t="s">
        <v>170775</v>
      </c>
      <c r="G1284" s="22">
        <v>31</v>
      </c>
      <c r="H1284" s="22">
        <v>106</v>
      </c>
      <c r="I1284" s="21" t="s">
        <v>174443</v>
      </c>
    </row>
    <row r="1285" spans="1:9" ht="44" customHeight="1">
      <c r="A1285" s="19" t="s">
        <v>174444</v>
      </c>
      <c r="B1285" s="20" t="s">
        <v>174445</v>
      </c>
      <c r="C1285" s="22">
        <v>47</v>
      </c>
      <c r="D1285" s="21" t="s">
        <v>172539</v>
      </c>
      <c r="E1285" s="22">
        <v>6</v>
      </c>
      <c r="F1285" s="21" t="s">
        <v>174446</v>
      </c>
      <c r="G1285" s="22">
        <v>28</v>
      </c>
      <c r="H1285" s="22">
        <v>84</v>
      </c>
      <c r="I1285" s="21" t="s">
        <v>174447</v>
      </c>
    </row>
    <row r="1286" spans="1:9" ht="44" customHeight="1">
      <c r="A1286" s="19" t="s">
        <v>174448</v>
      </c>
      <c r="B1286" s="24">
        <v>0</v>
      </c>
      <c r="C1286" s="22">
        <v>0</v>
      </c>
      <c r="D1286" s="21" t="s">
        <v>174449</v>
      </c>
      <c r="E1286" s="22">
        <v>58</v>
      </c>
      <c r="F1286" s="21" t="s">
        <v>174450</v>
      </c>
      <c r="G1286" s="22">
        <v>7</v>
      </c>
      <c r="H1286" s="22">
        <v>68</v>
      </c>
      <c r="I1286" s="21" t="s">
        <v>174451</v>
      </c>
    </row>
    <row r="1287" spans="1:9" ht="44" customHeight="1">
      <c r="A1287" s="19" t="s">
        <v>174452</v>
      </c>
      <c r="B1287" s="20" t="s">
        <v>170126</v>
      </c>
      <c r="C1287" s="22">
        <v>2</v>
      </c>
      <c r="D1287" s="21" t="s">
        <v>174453</v>
      </c>
      <c r="E1287" s="22">
        <v>143</v>
      </c>
      <c r="F1287" s="21" t="s">
        <v>174454</v>
      </c>
      <c r="G1287" s="22">
        <v>19</v>
      </c>
      <c r="H1287" s="22">
        <v>167</v>
      </c>
      <c r="I1287" s="21" t="s">
        <v>174455</v>
      </c>
    </row>
    <row r="1288" spans="1:9" ht="44" customHeight="1">
      <c r="A1288" s="19" t="s">
        <v>174456</v>
      </c>
      <c r="B1288" s="24">
        <v>60</v>
      </c>
      <c r="C1288" s="22">
        <v>63</v>
      </c>
      <c r="D1288" s="21" t="s">
        <v>174457</v>
      </c>
      <c r="E1288" s="22">
        <v>31</v>
      </c>
      <c r="F1288" s="21" t="s">
        <v>174458</v>
      </c>
      <c r="G1288" s="22">
        <v>11</v>
      </c>
      <c r="H1288" s="22">
        <v>108</v>
      </c>
      <c r="I1288" s="21" t="s">
        <v>174459</v>
      </c>
    </row>
    <row r="1289" spans="1:9" ht="44" customHeight="1">
      <c r="A1289" s="19" t="s">
        <v>174460</v>
      </c>
      <c r="B1289" s="20" t="s">
        <v>174461</v>
      </c>
      <c r="C1289" s="22">
        <v>47</v>
      </c>
      <c r="D1289" s="21" t="s">
        <v>174462</v>
      </c>
      <c r="E1289" s="22">
        <v>67</v>
      </c>
      <c r="F1289" s="21" t="s">
        <v>172028</v>
      </c>
      <c r="G1289" s="22">
        <v>3</v>
      </c>
      <c r="H1289" s="22">
        <v>120</v>
      </c>
      <c r="I1289" s="21" t="s">
        <v>174463</v>
      </c>
    </row>
    <row r="1290" spans="1:9" ht="44" customHeight="1">
      <c r="A1290" s="19" t="s">
        <v>174464</v>
      </c>
      <c r="B1290" s="20" t="s">
        <v>174465</v>
      </c>
      <c r="C1290" s="22">
        <v>4</v>
      </c>
      <c r="D1290" s="21" t="s">
        <v>174466</v>
      </c>
      <c r="E1290" s="22">
        <v>162</v>
      </c>
      <c r="F1290" s="21" t="s">
        <v>174467</v>
      </c>
      <c r="G1290" s="22">
        <v>17</v>
      </c>
      <c r="H1290" s="22">
        <v>186</v>
      </c>
      <c r="I1290" s="21" t="s">
        <v>174468</v>
      </c>
    </row>
    <row r="1291" spans="1:9" ht="44" customHeight="1">
      <c r="A1291" s="19" t="s">
        <v>174469</v>
      </c>
      <c r="B1291" s="20" t="s">
        <v>174470</v>
      </c>
      <c r="C1291" s="22">
        <v>72</v>
      </c>
      <c r="D1291" s="21" t="s">
        <v>174471</v>
      </c>
      <c r="E1291" s="22">
        <v>76</v>
      </c>
      <c r="F1291" s="21" t="s">
        <v>174472</v>
      </c>
      <c r="G1291" s="22">
        <v>35</v>
      </c>
      <c r="H1291" s="22">
        <v>186</v>
      </c>
      <c r="I1291" s="21" t="s">
        <v>174473</v>
      </c>
    </row>
    <row r="1292" spans="1:9" ht="44" customHeight="1">
      <c r="A1292" s="19" t="s">
        <v>174474</v>
      </c>
      <c r="B1292" s="20" t="s">
        <v>174465</v>
      </c>
      <c r="C1292" s="22">
        <v>4</v>
      </c>
      <c r="D1292" s="21" t="s">
        <v>174475</v>
      </c>
      <c r="E1292" s="22">
        <v>177</v>
      </c>
      <c r="F1292" s="21" t="s">
        <v>174476</v>
      </c>
      <c r="G1292" s="22">
        <v>2</v>
      </c>
      <c r="H1292" s="22">
        <v>186</v>
      </c>
      <c r="I1292" s="21" t="s">
        <v>174477</v>
      </c>
    </row>
    <row r="1293" spans="1:9" ht="44" customHeight="1">
      <c r="A1293" s="19" t="s">
        <v>174478</v>
      </c>
      <c r="B1293" s="20" t="s">
        <v>169888</v>
      </c>
      <c r="C1293" s="22">
        <v>77</v>
      </c>
      <c r="D1293" s="21" t="s">
        <v>173113</v>
      </c>
      <c r="E1293" s="22">
        <v>23</v>
      </c>
      <c r="F1293" s="21" t="s">
        <v>174479</v>
      </c>
      <c r="G1293" s="22">
        <v>26</v>
      </c>
      <c r="H1293" s="22">
        <v>129</v>
      </c>
      <c r="I1293" s="21" t="s">
        <v>174480</v>
      </c>
    </row>
    <row r="1294" spans="1:9" ht="44" customHeight="1">
      <c r="A1294" s="19" t="s">
        <v>174481</v>
      </c>
      <c r="B1294" s="24">
        <v>50</v>
      </c>
      <c r="C1294" s="22">
        <v>28</v>
      </c>
      <c r="D1294" s="21" t="s">
        <v>174482</v>
      </c>
      <c r="E1294" s="22">
        <v>3</v>
      </c>
      <c r="F1294" s="21" t="s">
        <v>174416</v>
      </c>
      <c r="G1294" s="22">
        <v>25</v>
      </c>
      <c r="H1294" s="22">
        <v>59</v>
      </c>
      <c r="I1294" s="21" t="s">
        <v>174483</v>
      </c>
    </row>
    <row r="1295" spans="1:9" ht="32" customHeight="1">
      <c r="A1295" s="19" t="s">
        <v>174484</v>
      </c>
      <c r="B1295" s="20" t="s">
        <v>174485</v>
      </c>
      <c r="C1295" s="22">
        <v>56</v>
      </c>
      <c r="D1295" s="21" t="s">
        <v>174486</v>
      </c>
      <c r="E1295" s="22">
        <v>42</v>
      </c>
      <c r="F1295" s="21" t="s">
        <v>174487</v>
      </c>
      <c r="G1295" s="22">
        <v>29</v>
      </c>
      <c r="H1295" s="22">
        <v>130</v>
      </c>
      <c r="I1295" s="21" t="s">
        <v>174488</v>
      </c>
    </row>
    <row r="1296" spans="1:9" ht="44" customHeight="1">
      <c r="A1296" s="19" t="s">
        <v>174489</v>
      </c>
      <c r="B1296" s="20" t="s">
        <v>173795</v>
      </c>
      <c r="C1296" s="22">
        <v>78</v>
      </c>
      <c r="D1296" s="21" t="s">
        <v>174490</v>
      </c>
      <c r="E1296" s="22">
        <v>3</v>
      </c>
      <c r="F1296" s="21" t="s">
        <v>173795</v>
      </c>
      <c r="G1296" s="22">
        <v>78</v>
      </c>
      <c r="H1296" s="22">
        <v>162</v>
      </c>
      <c r="I1296" s="21" t="s">
        <v>174491</v>
      </c>
    </row>
    <row r="1297" spans="1:9" ht="44" customHeight="1">
      <c r="A1297" s="19" t="s">
        <v>174492</v>
      </c>
      <c r="B1297" s="20" t="s">
        <v>174493</v>
      </c>
      <c r="C1297" s="22">
        <v>29</v>
      </c>
      <c r="D1297" s="21" t="s">
        <v>172343</v>
      </c>
      <c r="E1297" s="22">
        <v>105</v>
      </c>
      <c r="F1297" s="21" t="s">
        <v>174494</v>
      </c>
      <c r="G1297" s="22">
        <v>27</v>
      </c>
      <c r="H1297" s="22">
        <v>164</v>
      </c>
      <c r="I1297" s="21" t="s">
        <v>174495</v>
      </c>
    </row>
    <row r="1298" spans="1:9" ht="44" customHeight="1">
      <c r="A1298" s="19" t="s">
        <v>174496</v>
      </c>
      <c r="B1298" s="20" t="s">
        <v>172421</v>
      </c>
      <c r="C1298" s="22">
        <v>3</v>
      </c>
      <c r="D1298" s="21" t="s">
        <v>174497</v>
      </c>
      <c r="E1298" s="22">
        <v>125</v>
      </c>
      <c r="F1298" s="21" t="s">
        <v>172410</v>
      </c>
      <c r="G1298" s="22">
        <v>1</v>
      </c>
      <c r="H1298" s="22">
        <v>132</v>
      </c>
      <c r="I1298" s="21" t="s">
        <v>174498</v>
      </c>
    </row>
    <row r="1299" spans="1:9" ht="32" customHeight="1">
      <c r="A1299" s="19" t="s">
        <v>174499</v>
      </c>
      <c r="B1299" s="20" t="s">
        <v>171553</v>
      </c>
      <c r="C1299" s="22">
        <v>44</v>
      </c>
      <c r="D1299" s="22">
        <v>0</v>
      </c>
      <c r="E1299" s="22">
        <v>0</v>
      </c>
      <c r="F1299" s="21" t="s">
        <v>174500</v>
      </c>
      <c r="G1299" s="22">
        <v>25</v>
      </c>
      <c r="H1299" s="22">
        <v>72</v>
      </c>
      <c r="I1299" s="21" t="s">
        <v>174501</v>
      </c>
    </row>
    <row r="1300" spans="1:9" ht="32" customHeight="1">
      <c r="A1300" s="19" t="s">
        <v>174502</v>
      </c>
      <c r="B1300" s="20" t="s">
        <v>174503</v>
      </c>
      <c r="C1300" s="22">
        <v>106</v>
      </c>
      <c r="D1300" s="21" t="s">
        <v>174504</v>
      </c>
      <c r="E1300" s="22">
        <v>19</v>
      </c>
      <c r="F1300" s="21" t="s">
        <v>170274</v>
      </c>
      <c r="G1300" s="22">
        <v>61</v>
      </c>
      <c r="H1300" s="22">
        <v>189</v>
      </c>
      <c r="I1300" s="21" t="s">
        <v>174505</v>
      </c>
    </row>
    <row r="1301" spans="1:9" ht="32" customHeight="1">
      <c r="A1301" s="19" t="s">
        <v>174506</v>
      </c>
      <c r="B1301" s="20" t="s">
        <v>174076</v>
      </c>
      <c r="C1301" s="22">
        <v>6</v>
      </c>
      <c r="D1301" s="21" t="s">
        <v>174507</v>
      </c>
      <c r="E1301" s="22">
        <v>129</v>
      </c>
      <c r="F1301" s="22">
        <v>0</v>
      </c>
      <c r="G1301" s="22">
        <v>0</v>
      </c>
      <c r="H1301" s="22">
        <v>138</v>
      </c>
      <c r="I1301" s="21" t="s">
        <v>174508</v>
      </c>
    </row>
    <row r="1302" spans="1:9" ht="32" customHeight="1">
      <c r="A1302" s="19" t="s">
        <v>174509</v>
      </c>
      <c r="B1302" s="20" t="s">
        <v>174510</v>
      </c>
      <c r="C1302" s="22">
        <v>37</v>
      </c>
      <c r="D1302" s="21" t="s">
        <v>170332</v>
      </c>
      <c r="E1302" s="22">
        <v>11</v>
      </c>
      <c r="F1302" s="21" t="s">
        <v>171601</v>
      </c>
      <c r="G1302" s="22">
        <v>4</v>
      </c>
      <c r="H1302" s="22">
        <v>55</v>
      </c>
      <c r="I1302" s="21" t="s">
        <v>174511</v>
      </c>
    </row>
    <row r="1303" spans="1:9" ht="32" customHeight="1">
      <c r="A1303" s="19" t="s">
        <v>174512</v>
      </c>
      <c r="B1303" s="40">
        <v>33125</v>
      </c>
      <c r="C1303" s="22">
        <v>53</v>
      </c>
      <c r="D1303" s="21" t="s">
        <v>14618</v>
      </c>
      <c r="E1303" s="22">
        <v>68</v>
      </c>
      <c r="F1303" s="39">
        <v>24375</v>
      </c>
      <c r="G1303" s="22">
        <v>39</v>
      </c>
      <c r="H1303" s="22">
        <v>163</v>
      </c>
      <c r="I1303" s="21" t="s">
        <v>174513</v>
      </c>
    </row>
    <row r="1304" spans="1:9" ht="32" customHeight="1">
      <c r="A1304" s="19" t="s">
        <v>174514</v>
      </c>
      <c r="B1304" s="20" t="s">
        <v>174515</v>
      </c>
      <c r="C1304" s="22">
        <v>88</v>
      </c>
      <c r="D1304" s="21" t="s">
        <v>174516</v>
      </c>
      <c r="E1304" s="22">
        <v>23</v>
      </c>
      <c r="F1304" s="21" t="s">
        <v>174517</v>
      </c>
      <c r="G1304" s="22">
        <v>29</v>
      </c>
      <c r="H1304" s="22">
        <v>143</v>
      </c>
      <c r="I1304" s="21" t="s">
        <v>174518</v>
      </c>
    </row>
    <row r="1305" spans="1:9" ht="32" customHeight="1">
      <c r="A1305" s="19" t="s">
        <v>174519</v>
      </c>
      <c r="B1305" s="24">
        <v>30</v>
      </c>
      <c r="C1305" s="22">
        <v>21</v>
      </c>
      <c r="D1305" s="21" t="s">
        <v>174520</v>
      </c>
      <c r="E1305" s="22">
        <v>13</v>
      </c>
      <c r="F1305" s="21" t="s">
        <v>169980</v>
      </c>
      <c r="G1305" s="22">
        <v>36</v>
      </c>
      <c r="H1305" s="22">
        <v>73</v>
      </c>
      <c r="I1305" s="21" t="s">
        <v>174521</v>
      </c>
    </row>
    <row r="1306" spans="1:9" ht="32" customHeight="1">
      <c r="A1306" s="19" t="s">
        <v>174522</v>
      </c>
      <c r="B1306" s="20" t="s">
        <v>174523</v>
      </c>
      <c r="C1306" s="22">
        <v>15</v>
      </c>
      <c r="D1306" s="22">
        <v>40</v>
      </c>
      <c r="E1306" s="22">
        <v>52</v>
      </c>
      <c r="F1306" s="21" t="s">
        <v>174524</v>
      </c>
      <c r="G1306" s="22">
        <v>63</v>
      </c>
      <c r="H1306" s="22">
        <v>133</v>
      </c>
      <c r="I1306" s="21" t="s">
        <v>174525</v>
      </c>
    </row>
    <row r="1307" spans="1:9" ht="32" customHeight="1">
      <c r="A1307" s="19" t="s">
        <v>174526</v>
      </c>
      <c r="B1307" s="20" t="s">
        <v>170975</v>
      </c>
      <c r="C1307" s="22">
        <v>10</v>
      </c>
      <c r="D1307" s="21" t="s">
        <v>174527</v>
      </c>
      <c r="E1307" s="22">
        <v>142</v>
      </c>
      <c r="F1307" s="21" t="s">
        <v>170975</v>
      </c>
      <c r="G1307" s="22">
        <v>10</v>
      </c>
      <c r="H1307" s="22">
        <v>165</v>
      </c>
      <c r="I1307" s="21" t="s">
        <v>174528</v>
      </c>
    </row>
    <row r="1308" spans="1:9" ht="32" customHeight="1">
      <c r="A1308" s="19" t="s">
        <v>174529</v>
      </c>
      <c r="B1308" s="20" t="s">
        <v>174530</v>
      </c>
      <c r="C1308" s="22">
        <v>47</v>
      </c>
      <c r="D1308" s="21" t="s">
        <v>171590</v>
      </c>
      <c r="E1308" s="22">
        <v>60</v>
      </c>
      <c r="F1308" s="21" t="s">
        <v>170232</v>
      </c>
      <c r="G1308" s="22">
        <v>1</v>
      </c>
      <c r="H1308" s="22">
        <v>111</v>
      </c>
      <c r="I1308" s="21" t="s">
        <v>174531</v>
      </c>
    </row>
    <row r="1309" spans="1:9" ht="32" customHeight="1">
      <c r="A1309" s="19" t="s">
        <v>174532</v>
      </c>
      <c r="B1309" s="20" t="s">
        <v>171113</v>
      </c>
      <c r="C1309" s="22">
        <v>11</v>
      </c>
      <c r="D1309" s="21" t="s">
        <v>174533</v>
      </c>
      <c r="E1309" s="22">
        <v>104</v>
      </c>
      <c r="F1309" s="21" t="s">
        <v>174534</v>
      </c>
      <c r="G1309" s="22">
        <v>14</v>
      </c>
      <c r="H1309" s="22">
        <v>132</v>
      </c>
      <c r="I1309" s="21" t="s">
        <v>174535</v>
      </c>
    </row>
    <row r="1310" spans="1:9" ht="32" customHeight="1">
      <c r="A1310" s="19" t="s">
        <v>174536</v>
      </c>
      <c r="B1310" s="20" t="s">
        <v>173583</v>
      </c>
      <c r="C1310" s="22">
        <v>23</v>
      </c>
      <c r="D1310" s="21" t="s">
        <v>171063</v>
      </c>
      <c r="E1310" s="22">
        <v>82</v>
      </c>
      <c r="F1310" s="21" t="s">
        <v>170499</v>
      </c>
      <c r="G1310" s="22">
        <v>3</v>
      </c>
      <c r="H1310" s="22">
        <v>111</v>
      </c>
      <c r="I1310" s="21" t="s">
        <v>174537</v>
      </c>
    </row>
    <row r="1311" spans="1:9" ht="32" customHeight="1">
      <c r="A1311" s="19" t="s">
        <v>174538</v>
      </c>
      <c r="B1311" s="20" t="s">
        <v>174539</v>
      </c>
      <c r="C1311" s="22">
        <v>1</v>
      </c>
      <c r="D1311" s="21" t="s">
        <v>173473</v>
      </c>
      <c r="E1311" s="22">
        <v>94</v>
      </c>
      <c r="F1311" s="21" t="s">
        <v>174540</v>
      </c>
      <c r="G1311" s="22">
        <v>9</v>
      </c>
      <c r="H1311" s="22">
        <v>107</v>
      </c>
      <c r="I1311" s="21" t="s">
        <v>174541</v>
      </c>
    </row>
    <row r="1312" spans="1:9" ht="44" customHeight="1">
      <c r="A1312" s="19" t="s">
        <v>174542</v>
      </c>
      <c r="B1312" s="20" t="s">
        <v>174543</v>
      </c>
      <c r="C1312" s="22">
        <v>43</v>
      </c>
      <c r="D1312" s="21" t="s">
        <v>170250</v>
      </c>
      <c r="E1312" s="22">
        <v>24</v>
      </c>
      <c r="F1312" s="21" t="s">
        <v>170833</v>
      </c>
      <c r="G1312" s="22">
        <v>5</v>
      </c>
      <c r="H1312" s="22">
        <v>75</v>
      </c>
      <c r="I1312" s="21" t="s">
        <v>174544</v>
      </c>
    </row>
    <row r="1313" spans="1:9" ht="44" customHeight="1">
      <c r="A1313" s="19" t="s">
        <v>174545</v>
      </c>
      <c r="B1313" s="20" t="s">
        <v>172177</v>
      </c>
      <c r="C1313" s="22">
        <v>31</v>
      </c>
      <c r="D1313" s="21" t="s">
        <v>174546</v>
      </c>
      <c r="E1313" s="22">
        <v>10</v>
      </c>
      <c r="F1313" s="21" t="s">
        <v>174547</v>
      </c>
      <c r="G1313" s="22">
        <v>30</v>
      </c>
      <c r="H1313" s="22">
        <v>74</v>
      </c>
      <c r="I1313" s="21" t="s">
        <v>174548</v>
      </c>
    </row>
    <row r="1314" spans="1:9" ht="44" customHeight="1">
      <c r="A1314" s="19" t="s">
        <v>174549</v>
      </c>
      <c r="B1314" s="24">
        <v>0</v>
      </c>
      <c r="C1314" s="22">
        <v>0</v>
      </c>
      <c r="D1314" s="22">
        <v>100</v>
      </c>
      <c r="E1314" s="22">
        <v>74</v>
      </c>
      <c r="F1314" s="22">
        <v>0</v>
      </c>
      <c r="G1314" s="22">
        <v>0</v>
      </c>
      <c r="H1314" s="22">
        <v>77</v>
      </c>
      <c r="I1314" s="21" t="s">
        <v>174550</v>
      </c>
    </row>
    <row r="1315" spans="1:9" ht="44" customHeight="1">
      <c r="A1315" s="19" t="s">
        <v>174551</v>
      </c>
      <c r="B1315" s="20" t="s">
        <v>170817</v>
      </c>
      <c r="C1315" s="22">
        <v>24</v>
      </c>
      <c r="D1315" s="21" t="s">
        <v>172501</v>
      </c>
      <c r="E1315" s="22">
        <v>4</v>
      </c>
      <c r="F1315" s="21" t="s">
        <v>174208</v>
      </c>
      <c r="G1315" s="22">
        <v>23</v>
      </c>
      <c r="H1315" s="22">
        <v>54</v>
      </c>
      <c r="I1315" s="21" t="s">
        <v>174552</v>
      </c>
    </row>
    <row r="1316" spans="1:9" ht="44" customHeight="1">
      <c r="A1316" s="19" t="s">
        <v>174553</v>
      </c>
      <c r="B1316" s="20" t="s">
        <v>170589</v>
      </c>
      <c r="C1316" s="22">
        <v>36</v>
      </c>
      <c r="D1316" s="21" t="s">
        <v>169765</v>
      </c>
      <c r="E1316" s="22">
        <v>18</v>
      </c>
      <c r="F1316" s="21" t="s">
        <v>169658</v>
      </c>
      <c r="G1316" s="22">
        <v>3</v>
      </c>
      <c r="H1316" s="22">
        <v>60</v>
      </c>
      <c r="I1316" s="21" t="s">
        <v>174554</v>
      </c>
    </row>
    <row r="1317" spans="1:9" ht="44" customHeight="1">
      <c r="A1317" s="19" t="s">
        <v>174555</v>
      </c>
      <c r="B1317" s="20" t="s">
        <v>170548</v>
      </c>
      <c r="C1317" s="22">
        <v>33</v>
      </c>
      <c r="D1317" s="21" t="s">
        <v>170028</v>
      </c>
      <c r="E1317" s="22">
        <v>39</v>
      </c>
      <c r="F1317" s="21" t="s">
        <v>170405</v>
      </c>
      <c r="G1317" s="22">
        <v>9</v>
      </c>
      <c r="H1317" s="22">
        <v>84</v>
      </c>
      <c r="I1317" s="21" t="s">
        <v>174556</v>
      </c>
    </row>
    <row r="1318" spans="1:9" ht="44" customHeight="1">
      <c r="A1318" s="19" t="s">
        <v>174557</v>
      </c>
      <c r="B1318" s="20" t="s">
        <v>174558</v>
      </c>
      <c r="C1318" s="22">
        <v>14</v>
      </c>
      <c r="D1318" s="21" t="s">
        <v>174559</v>
      </c>
      <c r="E1318" s="22">
        <v>79</v>
      </c>
      <c r="F1318" s="21" t="s">
        <v>169764</v>
      </c>
      <c r="G1318" s="22">
        <v>2</v>
      </c>
      <c r="H1318" s="22">
        <v>98</v>
      </c>
      <c r="I1318" s="21" t="s">
        <v>174560</v>
      </c>
    </row>
    <row r="1319" spans="1:9" ht="44" customHeight="1">
      <c r="A1319" s="19" t="s">
        <v>174561</v>
      </c>
      <c r="B1319" s="20" t="s">
        <v>174562</v>
      </c>
      <c r="C1319" s="22">
        <v>31</v>
      </c>
      <c r="D1319" s="21" t="s">
        <v>173442</v>
      </c>
      <c r="E1319" s="22">
        <v>20</v>
      </c>
      <c r="F1319" s="21" t="s">
        <v>174563</v>
      </c>
      <c r="G1319" s="22">
        <v>55</v>
      </c>
      <c r="H1319" s="22">
        <v>109</v>
      </c>
      <c r="I1319" s="21" t="s">
        <v>174564</v>
      </c>
    </row>
    <row r="1320" spans="1:9" ht="44" customHeight="1">
      <c r="A1320" s="19" t="s">
        <v>174565</v>
      </c>
      <c r="B1320" s="20" t="s">
        <v>174566</v>
      </c>
      <c r="C1320" s="22">
        <v>34</v>
      </c>
      <c r="D1320" s="21" t="s">
        <v>174567</v>
      </c>
      <c r="E1320" s="22">
        <v>20</v>
      </c>
      <c r="F1320" s="21" t="s">
        <v>172531</v>
      </c>
      <c r="G1320" s="22">
        <v>55</v>
      </c>
      <c r="H1320" s="22">
        <v>112</v>
      </c>
      <c r="I1320" s="21" t="s">
        <v>174568</v>
      </c>
    </row>
    <row r="1321" spans="1:9" ht="44" customHeight="1">
      <c r="A1321" s="19" t="s">
        <v>174569</v>
      </c>
      <c r="B1321" s="20" t="s">
        <v>173647</v>
      </c>
      <c r="C1321" s="22">
        <v>44</v>
      </c>
      <c r="D1321" s="21" t="s">
        <v>171021</v>
      </c>
      <c r="E1321" s="22">
        <v>15</v>
      </c>
      <c r="F1321" s="22">
        <v>0</v>
      </c>
      <c r="G1321" s="22">
        <v>0</v>
      </c>
      <c r="H1321" s="22">
        <v>62</v>
      </c>
      <c r="I1321" s="21" t="s">
        <v>174570</v>
      </c>
    </row>
    <row r="1322" spans="1:9" ht="32" customHeight="1">
      <c r="A1322" s="19" t="s">
        <v>174571</v>
      </c>
      <c r="B1322" s="20" t="s">
        <v>172393</v>
      </c>
      <c r="C1322" s="22">
        <v>1</v>
      </c>
      <c r="D1322" s="21" t="s">
        <v>174572</v>
      </c>
      <c r="E1322" s="22">
        <v>100</v>
      </c>
      <c r="F1322" s="21" t="s">
        <v>172393</v>
      </c>
      <c r="G1322" s="22">
        <v>1</v>
      </c>
      <c r="H1322" s="22">
        <v>105</v>
      </c>
      <c r="I1322" s="21" t="s">
        <v>174573</v>
      </c>
    </row>
    <row r="1323" spans="1:9" ht="44" customHeight="1">
      <c r="A1323" s="19" t="s">
        <v>174574</v>
      </c>
      <c r="B1323" s="20" t="s">
        <v>174575</v>
      </c>
      <c r="C1323" s="22">
        <v>19</v>
      </c>
      <c r="D1323" s="21" t="s">
        <v>174576</v>
      </c>
      <c r="E1323" s="22">
        <v>195</v>
      </c>
      <c r="F1323" s="22">
        <v>0</v>
      </c>
      <c r="G1323" s="22">
        <v>0</v>
      </c>
      <c r="H1323" s="22">
        <v>217</v>
      </c>
      <c r="I1323" s="21" t="s">
        <v>174577</v>
      </c>
    </row>
    <row r="1324" spans="1:9" ht="32" customHeight="1">
      <c r="A1324" s="19" t="s">
        <v>174578</v>
      </c>
      <c r="B1324" s="20" t="s">
        <v>174579</v>
      </c>
      <c r="C1324" s="22">
        <v>43</v>
      </c>
      <c r="D1324" s="21" t="s">
        <v>173261</v>
      </c>
      <c r="E1324" s="22">
        <v>16</v>
      </c>
      <c r="F1324" s="21" t="s">
        <v>173261</v>
      </c>
      <c r="G1324" s="22">
        <v>16</v>
      </c>
      <c r="H1324" s="22">
        <v>78</v>
      </c>
      <c r="I1324" s="21" t="s">
        <v>174580</v>
      </c>
    </row>
    <row r="1325" spans="1:9" ht="32" customHeight="1">
      <c r="A1325" s="19" t="s">
        <v>174581</v>
      </c>
      <c r="B1325" s="20" t="s">
        <v>174582</v>
      </c>
      <c r="C1325" s="22">
        <v>23</v>
      </c>
      <c r="D1325" s="21" t="s">
        <v>174583</v>
      </c>
      <c r="E1325" s="22">
        <v>92</v>
      </c>
      <c r="F1325" s="21" t="s">
        <v>174584</v>
      </c>
      <c r="G1325" s="22">
        <v>7</v>
      </c>
      <c r="H1325" s="22">
        <v>125</v>
      </c>
      <c r="I1325" s="21" t="s">
        <v>174585</v>
      </c>
    </row>
    <row r="1326" spans="1:9" ht="32" customHeight="1">
      <c r="A1326" s="19" t="s">
        <v>174586</v>
      </c>
      <c r="B1326" s="24">
        <v>0</v>
      </c>
      <c r="C1326" s="22">
        <v>0</v>
      </c>
      <c r="D1326" s="21" t="s">
        <v>174587</v>
      </c>
      <c r="E1326" s="22">
        <v>91</v>
      </c>
      <c r="F1326" s="21" t="s">
        <v>172849</v>
      </c>
      <c r="G1326" s="22">
        <v>19</v>
      </c>
      <c r="H1326" s="22">
        <v>113</v>
      </c>
      <c r="I1326" s="21" t="s">
        <v>174588</v>
      </c>
    </row>
    <row r="1327" spans="1:9" ht="32" customHeight="1">
      <c r="A1327" s="19" t="s">
        <v>174589</v>
      </c>
      <c r="B1327" s="20" t="s">
        <v>174590</v>
      </c>
      <c r="C1327" s="22">
        <v>1</v>
      </c>
      <c r="D1327" s="21" t="s">
        <v>174591</v>
      </c>
      <c r="E1327" s="22">
        <v>120</v>
      </c>
      <c r="F1327" s="21" t="s">
        <v>170072</v>
      </c>
      <c r="G1327" s="22">
        <v>2</v>
      </c>
      <c r="H1327" s="22">
        <v>126</v>
      </c>
      <c r="I1327" s="21" t="s">
        <v>174592</v>
      </c>
    </row>
    <row r="1328" spans="1:9" ht="32" customHeight="1">
      <c r="A1328" s="19" t="s">
        <v>174593</v>
      </c>
      <c r="B1328" s="20" t="s">
        <v>170195</v>
      </c>
      <c r="C1328" s="22">
        <v>12</v>
      </c>
      <c r="D1328" s="21" t="s">
        <v>172955</v>
      </c>
      <c r="E1328" s="22">
        <v>44</v>
      </c>
      <c r="F1328" s="22">
        <v>0</v>
      </c>
      <c r="G1328" s="22">
        <v>0</v>
      </c>
      <c r="H1328" s="22">
        <v>59</v>
      </c>
      <c r="I1328" s="21" t="s">
        <v>174594</v>
      </c>
    </row>
    <row r="1329" spans="1:9" ht="32" customHeight="1">
      <c r="A1329" s="19" t="s">
        <v>174595</v>
      </c>
      <c r="B1329" s="20" t="s">
        <v>170195</v>
      </c>
      <c r="C1329" s="22">
        <v>12</v>
      </c>
      <c r="D1329" s="21" t="s">
        <v>172955</v>
      </c>
      <c r="E1329" s="22">
        <v>44</v>
      </c>
      <c r="F1329" s="22">
        <v>0</v>
      </c>
      <c r="G1329" s="22">
        <v>0</v>
      </c>
      <c r="H1329" s="22">
        <v>59</v>
      </c>
      <c r="I1329" s="21" t="s">
        <v>174596</v>
      </c>
    </row>
    <row r="1330" spans="1:9" ht="44" customHeight="1">
      <c r="A1330" s="19" t="s">
        <v>174597</v>
      </c>
      <c r="B1330" s="20" t="s">
        <v>169993</v>
      </c>
      <c r="C1330" s="22">
        <v>5</v>
      </c>
      <c r="D1330" s="21" t="s">
        <v>174598</v>
      </c>
      <c r="E1330" s="22">
        <v>85</v>
      </c>
      <c r="F1330" s="21" t="s">
        <v>173104</v>
      </c>
      <c r="G1330" s="22">
        <v>42</v>
      </c>
      <c r="H1330" s="22">
        <v>135</v>
      </c>
      <c r="I1330" s="21" t="s">
        <v>174599</v>
      </c>
    </row>
    <row r="1331" spans="1:9" ht="32" customHeight="1">
      <c r="A1331" s="19" t="s">
        <v>174600</v>
      </c>
      <c r="B1331" s="24">
        <v>0</v>
      </c>
      <c r="C1331" s="22">
        <v>0</v>
      </c>
      <c r="D1331" s="39">
        <v>78125</v>
      </c>
      <c r="E1331" s="22">
        <v>100</v>
      </c>
      <c r="F1331" s="39">
        <v>21875</v>
      </c>
      <c r="G1331" s="22">
        <v>28</v>
      </c>
      <c r="H1331" s="22">
        <v>131</v>
      </c>
      <c r="I1331" s="21" t="s">
        <v>174601</v>
      </c>
    </row>
    <row r="1332" spans="1:9" ht="32" customHeight="1">
      <c r="A1332" s="19" t="s">
        <v>174602</v>
      </c>
      <c r="B1332" s="20" t="s">
        <v>174603</v>
      </c>
      <c r="C1332" s="22">
        <v>38</v>
      </c>
      <c r="D1332" s="21" t="s">
        <v>174604</v>
      </c>
      <c r="E1332" s="22">
        <v>68</v>
      </c>
      <c r="F1332" s="21" t="s">
        <v>174605</v>
      </c>
      <c r="G1332" s="22">
        <v>7</v>
      </c>
      <c r="H1332" s="22">
        <v>116</v>
      </c>
      <c r="I1332" s="21" t="s">
        <v>174606</v>
      </c>
    </row>
    <row r="1333" spans="1:9" ht="32" customHeight="1">
      <c r="A1333" s="19" t="s">
        <v>174607</v>
      </c>
      <c r="B1333" s="20" t="s">
        <v>170065</v>
      </c>
      <c r="C1333" s="22">
        <v>9</v>
      </c>
      <c r="D1333" s="21" t="s">
        <v>174608</v>
      </c>
      <c r="E1333" s="22">
        <v>34</v>
      </c>
      <c r="F1333" s="21" t="s">
        <v>174342</v>
      </c>
      <c r="G1333" s="22">
        <v>11</v>
      </c>
      <c r="H1333" s="22">
        <v>57</v>
      </c>
      <c r="I1333" s="21" t="s">
        <v>174609</v>
      </c>
    </row>
    <row r="1334" spans="1:9" ht="32" customHeight="1">
      <c r="A1334" s="19" t="s">
        <v>174610</v>
      </c>
      <c r="B1334" s="20" t="s">
        <v>171866</v>
      </c>
      <c r="C1334" s="22">
        <v>38</v>
      </c>
      <c r="D1334" s="21" t="s">
        <v>174611</v>
      </c>
      <c r="E1334" s="22">
        <v>75</v>
      </c>
      <c r="F1334" s="21" t="s">
        <v>174612</v>
      </c>
      <c r="G1334" s="22">
        <v>21</v>
      </c>
      <c r="H1334" s="22">
        <v>137</v>
      </c>
      <c r="I1334" s="21" t="s">
        <v>174613</v>
      </c>
    </row>
    <row r="1335" spans="1:9" ht="32" customHeight="1">
      <c r="A1335" s="19" t="s">
        <v>174614</v>
      </c>
      <c r="B1335" s="20" t="s">
        <v>170059</v>
      </c>
      <c r="C1335" s="22">
        <v>8</v>
      </c>
      <c r="D1335" s="21" t="s">
        <v>173933</v>
      </c>
      <c r="E1335" s="22">
        <v>31</v>
      </c>
      <c r="F1335" s="21" t="s">
        <v>172526</v>
      </c>
      <c r="G1335" s="22">
        <v>51</v>
      </c>
      <c r="H1335" s="22">
        <v>93</v>
      </c>
      <c r="I1335" s="21" t="s">
        <v>174615</v>
      </c>
    </row>
    <row r="1336" spans="1:9" ht="32" customHeight="1">
      <c r="A1336" s="19" t="s">
        <v>174616</v>
      </c>
      <c r="B1336" s="24">
        <v>79</v>
      </c>
      <c r="C1336" s="22">
        <v>79</v>
      </c>
      <c r="D1336" s="22">
        <v>10</v>
      </c>
      <c r="E1336" s="22">
        <v>10</v>
      </c>
      <c r="F1336" s="22">
        <v>11</v>
      </c>
      <c r="G1336" s="22">
        <v>11</v>
      </c>
      <c r="H1336" s="22">
        <v>103</v>
      </c>
      <c r="I1336" s="21" t="s">
        <v>174617</v>
      </c>
    </row>
    <row r="1337" spans="1:9" ht="44" customHeight="1">
      <c r="A1337" s="19" t="s">
        <v>174618</v>
      </c>
      <c r="B1337" s="20" t="s">
        <v>174619</v>
      </c>
      <c r="C1337" s="22">
        <v>26</v>
      </c>
      <c r="D1337" s="21" t="s">
        <v>171790</v>
      </c>
      <c r="E1337" s="22">
        <v>87</v>
      </c>
      <c r="F1337" s="21" t="s">
        <v>174620</v>
      </c>
      <c r="G1337" s="22">
        <v>36</v>
      </c>
      <c r="H1337" s="22">
        <v>152</v>
      </c>
      <c r="I1337" s="21" t="s">
        <v>174621</v>
      </c>
    </row>
    <row r="1338" spans="1:9" ht="32" customHeight="1">
      <c r="A1338" s="19" t="s">
        <v>174622</v>
      </c>
      <c r="B1338" s="20" t="s">
        <v>174623</v>
      </c>
      <c r="C1338" s="22">
        <v>49</v>
      </c>
      <c r="D1338" s="21" t="s">
        <v>174624</v>
      </c>
      <c r="E1338" s="22">
        <v>142</v>
      </c>
      <c r="F1338" s="21" t="s">
        <v>174625</v>
      </c>
      <c r="G1338" s="22">
        <v>1</v>
      </c>
      <c r="H1338" s="22">
        <v>195</v>
      </c>
      <c r="I1338" s="21" t="s">
        <v>174626</v>
      </c>
    </row>
    <row r="1339" spans="1:9" ht="32" customHeight="1">
      <c r="A1339" s="19" t="s">
        <v>174627</v>
      </c>
      <c r="B1339" s="20" t="s">
        <v>174628</v>
      </c>
      <c r="C1339" s="22">
        <v>13</v>
      </c>
      <c r="D1339" s="21" t="s">
        <v>174629</v>
      </c>
      <c r="E1339" s="22">
        <v>77</v>
      </c>
      <c r="F1339" s="21" t="s">
        <v>174630</v>
      </c>
      <c r="G1339" s="22">
        <v>23</v>
      </c>
      <c r="H1339" s="22">
        <v>116</v>
      </c>
      <c r="I1339" s="21" t="s">
        <v>174631</v>
      </c>
    </row>
    <row r="1340" spans="1:9" ht="32" customHeight="1">
      <c r="A1340" s="19" t="s">
        <v>174632</v>
      </c>
      <c r="B1340" s="20" t="s">
        <v>174633</v>
      </c>
      <c r="C1340" s="22">
        <v>61</v>
      </c>
      <c r="D1340" s="21" t="s">
        <v>172501</v>
      </c>
      <c r="E1340" s="22">
        <v>8</v>
      </c>
      <c r="F1340" s="21" t="s">
        <v>174634</v>
      </c>
      <c r="G1340" s="22">
        <v>33</v>
      </c>
      <c r="H1340" s="22">
        <v>105</v>
      </c>
      <c r="I1340" s="21" t="s">
        <v>174635</v>
      </c>
    </row>
    <row r="1341" spans="1:9" ht="32" customHeight="1">
      <c r="A1341" s="19" t="s">
        <v>174636</v>
      </c>
      <c r="B1341" s="20" t="s">
        <v>171098</v>
      </c>
      <c r="C1341" s="22">
        <v>11</v>
      </c>
      <c r="D1341" s="21" t="s">
        <v>172353</v>
      </c>
      <c r="E1341" s="22">
        <v>10</v>
      </c>
      <c r="F1341" s="21" t="s">
        <v>170358</v>
      </c>
      <c r="G1341" s="22">
        <v>60</v>
      </c>
      <c r="H1341" s="22">
        <v>84</v>
      </c>
      <c r="I1341" s="21" t="s">
        <v>174637</v>
      </c>
    </row>
    <row r="1342" spans="1:9" ht="32" customHeight="1">
      <c r="A1342" s="19" t="s">
        <v>174638</v>
      </c>
      <c r="B1342" s="20" t="s">
        <v>174639</v>
      </c>
      <c r="C1342" s="22">
        <v>92</v>
      </c>
      <c r="D1342" s="21" t="s">
        <v>170405</v>
      </c>
      <c r="E1342" s="22">
        <v>12</v>
      </c>
      <c r="F1342" s="21" t="s">
        <v>173863</v>
      </c>
      <c r="G1342" s="22">
        <v>4</v>
      </c>
      <c r="H1342" s="22">
        <v>111</v>
      </c>
      <c r="I1342" s="21" t="s">
        <v>174640</v>
      </c>
    </row>
    <row r="1343" spans="1:9" ht="32" customHeight="1">
      <c r="A1343" s="19" t="s">
        <v>174641</v>
      </c>
      <c r="B1343" s="20" t="s">
        <v>171645</v>
      </c>
      <c r="C1343" s="22">
        <v>42</v>
      </c>
      <c r="D1343" s="21" t="s">
        <v>174642</v>
      </c>
      <c r="E1343" s="22">
        <v>92</v>
      </c>
      <c r="F1343" s="22">
        <v>0</v>
      </c>
      <c r="G1343" s="22">
        <v>0</v>
      </c>
      <c r="H1343" s="22">
        <v>137</v>
      </c>
      <c r="I1343" s="21" t="s">
        <v>174643</v>
      </c>
    </row>
    <row r="1344" spans="1:9" ht="32" customHeight="1">
      <c r="A1344" s="19" t="s">
        <v>174644</v>
      </c>
      <c r="B1344" s="20" t="s">
        <v>172965</v>
      </c>
      <c r="C1344" s="22">
        <v>63</v>
      </c>
      <c r="D1344" s="21" t="s">
        <v>174645</v>
      </c>
      <c r="E1344" s="22">
        <v>29</v>
      </c>
      <c r="F1344" s="21" t="s">
        <v>174634</v>
      </c>
      <c r="G1344" s="22">
        <v>44</v>
      </c>
      <c r="H1344" s="22">
        <v>139</v>
      </c>
      <c r="I1344" s="21" t="s">
        <v>174646</v>
      </c>
    </row>
    <row r="1345" spans="1:9" ht="32" customHeight="1">
      <c r="A1345" s="19" t="s">
        <v>174647</v>
      </c>
      <c r="B1345" s="20" t="s">
        <v>174648</v>
      </c>
      <c r="C1345" s="22">
        <v>66</v>
      </c>
      <c r="D1345" s="21" t="s">
        <v>174649</v>
      </c>
      <c r="E1345" s="22">
        <v>21</v>
      </c>
      <c r="F1345" s="21" t="s">
        <v>174650</v>
      </c>
      <c r="G1345" s="22">
        <v>16</v>
      </c>
      <c r="H1345" s="22">
        <v>106</v>
      </c>
      <c r="I1345" s="21" t="s">
        <v>174651</v>
      </c>
    </row>
    <row r="1346" spans="1:9" ht="32" customHeight="1">
      <c r="A1346" s="19" t="s">
        <v>174652</v>
      </c>
      <c r="B1346" s="20" t="s">
        <v>172883</v>
      </c>
      <c r="C1346" s="22">
        <v>1</v>
      </c>
      <c r="D1346" s="21" t="s">
        <v>173283</v>
      </c>
      <c r="E1346" s="22">
        <v>141</v>
      </c>
      <c r="F1346" s="21" t="s">
        <v>174653</v>
      </c>
      <c r="G1346" s="22">
        <v>5</v>
      </c>
      <c r="H1346" s="22">
        <v>150</v>
      </c>
      <c r="I1346" s="21" t="s">
        <v>174654</v>
      </c>
    </row>
    <row r="1347" spans="1:9" ht="44" customHeight="1">
      <c r="A1347" s="19" t="s">
        <v>174655</v>
      </c>
      <c r="B1347" s="20" t="s">
        <v>172467</v>
      </c>
      <c r="C1347" s="22">
        <v>15</v>
      </c>
      <c r="D1347" s="21" t="s">
        <v>170409</v>
      </c>
      <c r="E1347" s="22">
        <v>55</v>
      </c>
      <c r="F1347" s="21" t="s">
        <v>170250</v>
      </c>
      <c r="G1347" s="22">
        <v>35</v>
      </c>
      <c r="H1347" s="22">
        <v>108</v>
      </c>
      <c r="I1347" s="21" t="s">
        <v>174656</v>
      </c>
    </row>
    <row r="1348" spans="1:9" ht="44" customHeight="1">
      <c r="A1348" s="19" t="s">
        <v>174657</v>
      </c>
      <c r="B1348" s="20" t="s">
        <v>174658</v>
      </c>
      <c r="C1348" s="22">
        <v>74</v>
      </c>
      <c r="D1348" s="21" t="s">
        <v>174659</v>
      </c>
      <c r="E1348" s="22">
        <v>35</v>
      </c>
      <c r="F1348" s="21" t="s">
        <v>174660</v>
      </c>
      <c r="G1348" s="22">
        <v>23</v>
      </c>
      <c r="H1348" s="22">
        <v>135</v>
      </c>
      <c r="I1348" s="21" t="s">
        <v>174661</v>
      </c>
    </row>
    <row r="1349" spans="1:9" ht="32" customHeight="1">
      <c r="A1349" s="19" t="s">
        <v>174662</v>
      </c>
      <c r="B1349" s="20" t="s">
        <v>174663</v>
      </c>
      <c r="C1349" s="22">
        <v>83</v>
      </c>
      <c r="D1349" s="21" t="s">
        <v>174664</v>
      </c>
      <c r="E1349" s="22">
        <v>15</v>
      </c>
      <c r="F1349" s="21" t="s">
        <v>171571</v>
      </c>
      <c r="G1349" s="22">
        <v>10</v>
      </c>
      <c r="H1349" s="22">
        <v>111</v>
      </c>
      <c r="I1349" s="21" t="s">
        <v>174665</v>
      </c>
    </row>
    <row r="1350" spans="1:9" ht="32" customHeight="1">
      <c r="A1350" s="19" t="s">
        <v>174666</v>
      </c>
      <c r="B1350" s="20" t="s">
        <v>172671</v>
      </c>
      <c r="C1350" s="22">
        <v>54</v>
      </c>
      <c r="D1350" s="21" t="s">
        <v>171496</v>
      </c>
      <c r="E1350" s="22">
        <v>30</v>
      </c>
      <c r="F1350" s="22">
        <v>0</v>
      </c>
      <c r="G1350" s="22">
        <v>0</v>
      </c>
      <c r="H1350" s="22">
        <v>87</v>
      </c>
      <c r="I1350" s="21" t="s">
        <v>174667</v>
      </c>
    </row>
    <row r="1351" spans="1:9" ht="32" customHeight="1">
      <c r="A1351" s="19" t="s">
        <v>174668</v>
      </c>
      <c r="B1351" s="24">
        <v>0</v>
      </c>
      <c r="C1351" s="22">
        <v>0</v>
      </c>
      <c r="D1351" s="22">
        <v>100</v>
      </c>
      <c r="E1351" s="22">
        <v>77</v>
      </c>
      <c r="F1351" s="22">
        <v>0</v>
      </c>
      <c r="G1351" s="22">
        <v>0</v>
      </c>
      <c r="H1351" s="22">
        <v>80</v>
      </c>
      <c r="I1351" s="21" t="s">
        <v>174669</v>
      </c>
    </row>
    <row r="1352" spans="1:9" ht="32" customHeight="1">
      <c r="A1352" s="19" t="s">
        <v>174670</v>
      </c>
      <c r="B1352" s="20" t="s">
        <v>174671</v>
      </c>
      <c r="C1352" s="22">
        <v>35</v>
      </c>
      <c r="D1352" s="21" t="s">
        <v>174672</v>
      </c>
      <c r="E1352" s="22">
        <v>62</v>
      </c>
      <c r="F1352" s="21" t="s">
        <v>170319</v>
      </c>
      <c r="G1352" s="22">
        <v>17</v>
      </c>
      <c r="H1352" s="22">
        <v>117</v>
      </c>
      <c r="I1352" s="21" t="s">
        <v>174673</v>
      </c>
    </row>
    <row r="1353" spans="1:9" ht="32" customHeight="1">
      <c r="A1353" s="19" t="s">
        <v>174674</v>
      </c>
      <c r="B1353" s="20" t="s">
        <v>174675</v>
      </c>
      <c r="C1353" s="22">
        <v>20</v>
      </c>
      <c r="D1353" s="21" t="s">
        <v>174676</v>
      </c>
      <c r="E1353" s="22">
        <v>94</v>
      </c>
      <c r="F1353" s="21" t="s">
        <v>174677</v>
      </c>
      <c r="G1353" s="22">
        <v>25</v>
      </c>
      <c r="H1353" s="22">
        <v>142</v>
      </c>
      <c r="I1353" s="21" t="s">
        <v>174678</v>
      </c>
    </row>
    <row r="1354" spans="1:9" ht="44" customHeight="1">
      <c r="A1354" s="19" t="s">
        <v>174679</v>
      </c>
      <c r="B1354" s="20" t="s">
        <v>174680</v>
      </c>
      <c r="C1354" s="22">
        <v>91</v>
      </c>
      <c r="D1354" s="21" t="s">
        <v>170421</v>
      </c>
      <c r="E1354" s="22">
        <v>7</v>
      </c>
      <c r="F1354" s="21" t="s">
        <v>174681</v>
      </c>
      <c r="G1354" s="22">
        <v>4</v>
      </c>
      <c r="H1354" s="22">
        <v>105</v>
      </c>
      <c r="I1354" s="21" t="s">
        <v>174682</v>
      </c>
    </row>
    <row r="1355" spans="1:9" ht="44" customHeight="1">
      <c r="A1355" s="19" t="s">
        <v>174683</v>
      </c>
      <c r="B1355" s="20" t="s">
        <v>174684</v>
      </c>
      <c r="C1355" s="22">
        <v>35</v>
      </c>
      <c r="D1355" s="21" t="s">
        <v>174685</v>
      </c>
      <c r="E1355" s="22">
        <v>5</v>
      </c>
      <c r="F1355" s="21" t="s">
        <v>169719</v>
      </c>
      <c r="G1355" s="22">
        <v>22</v>
      </c>
      <c r="H1355" s="22">
        <v>65</v>
      </c>
      <c r="I1355" s="21" t="s">
        <v>174686</v>
      </c>
    </row>
    <row r="1356" spans="1:9" ht="44" customHeight="1">
      <c r="A1356" s="19" t="s">
        <v>174687</v>
      </c>
      <c r="B1356" s="20" t="s">
        <v>171124</v>
      </c>
      <c r="C1356" s="22">
        <v>40</v>
      </c>
      <c r="D1356" s="21" t="s">
        <v>169740</v>
      </c>
      <c r="E1356" s="22">
        <v>35</v>
      </c>
      <c r="F1356" s="21" t="s">
        <v>174688</v>
      </c>
      <c r="G1356" s="22">
        <v>63</v>
      </c>
      <c r="H1356" s="22">
        <v>141</v>
      </c>
      <c r="I1356" s="21" t="s">
        <v>174689</v>
      </c>
    </row>
    <row r="1357" spans="1:9" ht="32" customHeight="1">
      <c r="A1357" s="19" t="s">
        <v>174690</v>
      </c>
      <c r="B1357" s="20" t="s">
        <v>171528</v>
      </c>
      <c r="C1357" s="22">
        <v>42</v>
      </c>
      <c r="D1357" s="21" t="s">
        <v>174691</v>
      </c>
      <c r="E1357" s="22">
        <v>85</v>
      </c>
      <c r="F1357" s="21" t="s">
        <v>174692</v>
      </c>
      <c r="G1357" s="22">
        <v>20</v>
      </c>
      <c r="H1357" s="22">
        <v>150</v>
      </c>
      <c r="I1357" s="21" t="s">
        <v>174693</v>
      </c>
    </row>
    <row r="1358" spans="1:9" ht="32" customHeight="1">
      <c r="A1358" s="19" t="s">
        <v>174694</v>
      </c>
      <c r="B1358" s="20" t="s">
        <v>174695</v>
      </c>
      <c r="C1358" s="22">
        <v>54</v>
      </c>
      <c r="D1358" s="21" t="s">
        <v>174696</v>
      </c>
      <c r="E1358" s="22">
        <v>38</v>
      </c>
      <c r="F1358" s="21" t="s">
        <v>171562</v>
      </c>
      <c r="G1358" s="22">
        <v>1</v>
      </c>
      <c r="H1358" s="22">
        <v>96</v>
      </c>
      <c r="I1358" s="21" t="s">
        <v>174697</v>
      </c>
    </row>
    <row r="1359" spans="1:9" ht="32" customHeight="1">
      <c r="A1359" s="19" t="s">
        <v>174698</v>
      </c>
      <c r="B1359" s="20" t="s">
        <v>172437</v>
      </c>
      <c r="C1359" s="22">
        <v>60</v>
      </c>
      <c r="D1359" s="22">
        <v>0</v>
      </c>
      <c r="E1359" s="22">
        <v>0</v>
      </c>
      <c r="F1359" s="21" t="s">
        <v>170115</v>
      </c>
      <c r="G1359" s="22">
        <v>6</v>
      </c>
      <c r="H1359" s="22">
        <v>69</v>
      </c>
      <c r="I1359" s="21" t="s">
        <v>174699</v>
      </c>
    </row>
    <row r="1360" spans="1:9" ht="32" customHeight="1">
      <c r="A1360" s="19" t="s">
        <v>174700</v>
      </c>
      <c r="B1360" s="20" t="s">
        <v>171689</v>
      </c>
      <c r="C1360" s="22">
        <v>10</v>
      </c>
      <c r="D1360" s="21" t="s">
        <v>174701</v>
      </c>
      <c r="E1360" s="22">
        <v>124</v>
      </c>
      <c r="F1360" s="22">
        <v>0</v>
      </c>
      <c r="G1360" s="22">
        <v>0</v>
      </c>
      <c r="H1360" s="22">
        <v>137</v>
      </c>
      <c r="I1360" s="21" t="s">
        <v>174702</v>
      </c>
    </row>
    <row r="1361" spans="1:9" ht="32" customHeight="1">
      <c r="A1361" s="19" t="s">
        <v>174703</v>
      </c>
      <c r="B1361" s="24">
        <v>0</v>
      </c>
      <c r="C1361" s="22">
        <v>0</v>
      </c>
      <c r="D1361" s="21" t="s">
        <v>173469</v>
      </c>
      <c r="E1361" s="22">
        <v>76</v>
      </c>
      <c r="F1361" s="21" t="s">
        <v>172028</v>
      </c>
      <c r="G1361" s="22">
        <v>2</v>
      </c>
      <c r="H1361" s="22">
        <v>81</v>
      </c>
      <c r="I1361" s="21" t="s">
        <v>174704</v>
      </c>
    </row>
    <row r="1362" spans="1:9" ht="32" customHeight="1">
      <c r="A1362" s="19" t="s">
        <v>174705</v>
      </c>
      <c r="B1362" s="20" t="s">
        <v>172204</v>
      </c>
      <c r="C1362" s="22">
        <v>2</v>
      </c>
      <c r="D1362" s="21" t="s">
        <v>172913</v>
      </c>
      <c r="E1362" s="22">
        <v>28</v>
      </c>
      <c r="F1362" s="22">
        <v>60</v>
      </c>
      <c r="G1362" s="22">
        <v>45</v>
      </c>
      <c r="H1362" s="22">
        <v>78</v>
      </c>
      <c r="I1362" s="21" t="s">
        <v>174706</v>
      </c>
    </row>
    <row r="1363" spans="1:9" ht="44" customHeight="1">
      <c r="A1363" s="19" t="s">
        <v>174707</v>
      </c>
      <c r="B1363" s="20" t="s">
        <v>169795</v>
      </c>
      <c r="C1363" s="22">
        <v>39</v>
      </c>
      <c r="D1363" s="21" t="s">
        <v>170089</v>
      </c>
      <c r="E1363" s="22">
        <v>4</v>
      </c>
      <c r="F1363" s="21" t="s">
        <v>171135</v>
      </c>
      <c r="G1363" s="22">
        <v>29</v>
      </c>
      <c r="H1363" s="22">
        <v>75</v>
      </c>
      <c r="I1363" s="21" t="s">
        <v>174708</v>
      </c>
    </row>
    <row r="1364" spans="1:9" ht="44" customHeight="1">
      <c r="A1364" s="19" t="s">
        <v>174709</v>
      </c>
      <c r="B1364" s="20" t="s">
        <v>170393</v>
      </c>
      <c r="C1364" s="22">
        <v>3</v>
      </c>
      <c r="D1364" s="21" t="s">
        <v>171852</v>
      </c>
      <c r="E1364" s="22">
        <v>25</v>
      </c>
      <c r="F1364" s="21" t="s">
        <v>174710</v>
      </c>
      <c r="G1364" s="22">
        <v>50</v>
      </c>
      <c r="H1364" s="22">
        <v>81</v>
      </c>
      <c r="I1364" s="21" t="s">
        <v>174711</v>
      </c>
    </row>
    <row r="1365" spans="1:9" ht="44" customHeight="1">
      <c r="A1365" s="19" t="s">
        <v>174712</v>
      </c>
      <c r="B1365" s="20" t="s">
        <v>173044</v>
      </c>
      <c r="C1365" s="22">
        <v>45</v>
      </c>
      <c r="D1365" s="21" t="s">
        <v>173044</v>
      </c>
      <c r="E1365" s="22">
        <v>45</v>
      </c>
      <c r="F1365" s="21" t="s">
        <v>173206</v>
      </c>
      <c r="G1365" s="22">
        <v>13</v>
      </c>
      <c r="H1365" s="22">
        <v>106</v>
      </c>
      <c r="I1365" s="21" t="s">
        <v>174713</v>
      </c>
    </row>
    <row r="1366" spans="1:9" ht="32" customHeight="1">
      <c r="A1366" s="19" t="s">
        <v>174714</v>
      </c>
      <c r="B1366" s="20" t="s">
        <v>171753</v>
      </c>
      <c r="C1366" s="22">
        <v>36</v>
      </c>
      <c r="D1366" s="21" t="s">
        <v>174715</v>
      </c>
      <c r="E1366" s="22">
        <v>10</v>
      </c>
      <c r="F1366" s="21" t="s">
        <v>170172</v>
      </c>
      <c r="G1366" s="22">
        <v>17</v>
      </c>
      <c r="H1366" s="22">
        <v>66</v>
      </c>
      <c r="I1366" s="21" t="s">
        <v>174716</v>
      </c>
    </row>
    <row r="1367" spans="1:9" ht="32" customHeight="1">
      <c r="A1367" s="19" t="s">
        <v>174717</v>
      </c>
      <c r="B1367" s="20" t="s">
        <v>171935</v>
      </c>
      <c r="C1367" s="22">
        <v>23</v>
      </c>
      <c r="D1367" s="22">
        <v>0</v>
      </c>
      <c r="E1367" s="22">
        <v>0</v>
      </c>
      <c r="F1367" s="21" t="s">
        <v>174718</v>
      </c>
      <c r="G1367" s="22">
        <v>75</v>
      </c>
      <c r="H1367" s="22">
        <v>101</v>
      </c>
      <c r="I1367" s="21" t="s">
        <v>174719</v>
      </c>
    </row>
    <row r="1368" spans="1:9" ht="44" customHeight="1">
      <c r="A1368" s="19" t="s">
        <v>174720</v>
      </c>
      <c r="B1368" s="20" t="s">
        <v>174721</v>
      </c>
      <c r="C1368" s="22">
        <v>8</v>
      </c>
      <c r="D1368" s="21" t="s">
        <v>174722</v>
      </c>
      <c r="E1368" s="22">
        <v>82</v>
      </c>
      <c r="F1368" s="21" t="s">
        <v>172243</v>
      </c>
      <c r="G1368" s="22">
        <v>19</v>
      </c>
      <c r="H1368" s="22">
        <v>112</v>
      </c>
      <c r="I1368" s="21" t="s">
        <v>174723</v>
      </c>
    </row>
    <row r="1369" spans="1:9" ht="32" customHeight="1">
      <c r="A1369" s="19" t="s">
        <v>174724</v>
      </c>
      <c r="B1369" s="20" t="s">
        <v>174725</v>
      </c>
      <c r="C1369" s="22">
        <v>2</v>
      </c>
      <c r="D1369" s="21" t="s">
        <v>174726</v>
      </c>
      <c r="E1369" s="22">
        <v>169</v>
      </c>
      <c r="F1369" s="21" t="s">
        <v>173957</v>
      </c>
      <c r="G1369" s="22">
        <v>18</v>
      </c>
      <c r="H1369" s="22">
        <v>192</v>
      </c>
      <c r="I1369" s="21" t="s">
        <v>174727</v>
      </c>
    </row>
    <row r="1370" spans="1:9" ht="32" customHeight="1">
      <c r="A1370" s="19" t="s">
        <v>174728</v>
      </c>
      <c r="B1370" s="20" t="s">
        <v>174729</v>
      </c>
      <c r="C1370" s="22">
        <v>63</v>
      </c>
      <c r="D1370" s="21" t="s">
        <v>174730</v>
      </c>
      <c r="E1370" s="22">
        <v>26</v>
      </c>
      <c r="F1370" s="21" t="s">
        <v>174567</v>
      </c>
      <c r="G1370" s="22">
        <v>20</v>
      </c>
      <c r="H1370" s="22">
        <v>112</v>
      </c>
      <c r="I1370" s="21" t="s">
        <v>174731</v>
      </c>
    </row>
    <row r="1371" spans="1:9" ht="32" customHeight="1">
      <c r="A1371" s="19" t="s">
        <v>174732</v>
      </c>
      <c r="B1371" s="20" t="s">
        <v>174733</v>
      </c>
      <c r="C1371" s="22">
        <v>33</v>
      </c>
      <c r="D1371" s="21" t="s">
        <v>174734</v>
      </c>
      <c r="E1371" s="22">
        <v>148</v>
      </c>
      <c r="F1371" s="21" t="s">
        <v>174735</v>
      </c>
      <c r="G1371" s="22">
        <v>12</v>
      </c>
      <c r="H1371" s="22">
        <v>196</v>
      </c>
      <c r="I1371" s="21" t="s">
        <v>174736</v>
      </c>
    </row>
    <row r="1372" spans="1:9" ht="32" customHeight="1">
      <c r="A1372" s="19" t="s">
        <v>174737</v>
      </c>
      <c r="B1372" s="24">
        <v>0</v>
      </c>
      <c r="C1372" s="22">
        <v>0</v>
      </c>
      <c r="D1372" s="21" t="s">
        <v>171055</v>
      </c>
      <c r="E1372" s="22">
        <v>26</v>
      </c>
      <c r="F1372" s="21" t="s">
        <v>172526</v>
      </c>
      <c r="G1372" s="22">
        <v>34</v>
      </c>
      <c r="H1372" s="22">
        <v>63</v>
      </c>
      <c r="I1372" s="21" t="s">
        <v>174738</v>
      </c>
    </row>
    <row r="1373" spans="1:9" ht="44" customHeight="1">
      <c r="A1373" s="19" t="s">
        <v>174739</v>
      </c>
      <c r="B1373" s="20" t="s">
        <v>174740</v>
      </c>
      <c r="C1373" s="22">
        <v>30</v>
      </c>
      <c r="D1373" s="21" t="s">
        <v>174741</v>
      </c>
      <c r="E1373" s="22">
        <v>25</v>
      </c>
      <c r="F1373" s="21" t="s">
        <v>171026</v>
      </c>
      <c r="G1373" s="22">
        <v>12</v>
      </c>
      <c r="H1373" s="22">
        <v>70</v>
      </c>
      <c r="I1373" s="21" t="s">
        <v>174742</v>
      </c>
    </row>
    <row r="1374" spans="1:9" ht="44" customHeight="1">
      <c r="A1374" s="19" t="s">
        <v>174743</v>
      </c>
      <c r="B1374" s="20" t="s">
        <v>174744</v>
      </c>
      <c r="C1374" s="22">
        <v>93</v>
      </c>
      <c r="D1374" s="21" t="s">
        <v>170591</v>
      </c>
      <c r="E1374" s="22">
        <v>16</v>
      </c>
      <c r="F1374" s="21" t="s">
        <v>174745</v>
      </c>
      <c r="G1374" s="22">
        <v>5</v>
      </c>
      <c r="H1374" s="22">
        <v>117</v>
      </c>
      <c r="I1374" s="21" t="s">
        <v>174746</v>
      </c>
    </row>
    <row r="1375" spans="1:9" ht="44" customHeight="1">
      <c r="A1375" s="19" t="s">
        <v>174747</v>
      </c>
      <c r="B1375" s="20" t="s">
        <v>172773</v>
      </c>
      <c r="C1375" s="22">
        <v>15</v>
      </c>
      <c r="D1375" s="21" t="s">
        <v>172190</v>
      </c>
      <c r="E1375" s="22">
        <v>52</v>
      </c>
      <c r="F1375" s="22">
        <v>0</v>
      </c>
      <c r="G1375" s="22">
        <v>0</v>
      </c>
      <c r="H1375" s="22">
        <v>70</v>
      </c>
      <c r="I1375" s="21" t="s">
        <v>174748</v>
      </c>
    </row>
    <row r="1376" spans="1:9" ht="44" customHeight="1">
      <c r="A1376" s="19" t="s">
        <v>174749</v>
      </c>
      <c r="B1376" s="20" t="s">
        <v>170846</v>
      </c>
      <c r="C1376" s="22">
        <v>20</v>
      </c>
      <c r="D1376" s="21" t="s">
        <v>174750</v>
      </c>
      <c r="E1376" s="22">
        <v>89</v>
      </c>
      <c r="F1376" s="21" t="s">
        <v>174751</v>
      </c>
      <c r="G1376" s="22">
        <v>1</v>
      </c>
      <c r="H1376" s="22">
        <v>113</v>
      </c>
      <c r="I1376" s="21" t="s">
        <v>174752</v>
      </c>
    </row>
    <row r="1377" spans="1:9" ht="32" customHeight="1">
      <c r="A1377" s="19" t="s">
        <v>174753</v>
      </c>
      <c r="B1377" s="20" t="s">
        <v>174754</v>
      </c>
      <c r="C1377" s="22">
        <v>41</v>
      </c>
      <c r="D1377" s="21" t="s">
        <v>174755</v>
      </c>
      <c r="E1377" s="22">
        <v>22</v>
      </c>
      <c r="F1377" s="21" t="s">
        <v>174756</v>
      </c>
      <c r="G1377" s="22">
        <v>50</v>
      </c>
      <c r="H1377" s="22">
        <v>116</v>
      </c>
      <c r="I1377" s="21" t="s">
        <v>174757</v>
      </c>
    </row>
    <row r="1378" spans="1:9" ht="32" customHeight="1">
      <c r="A1378" s="19" t="s">
        <v>174758</v>
      </c>
      <c r="B1378" s="20" t="s">
        <v>14588</v>
      </c>
      <c r="C1378" s="22">
        <v>21</v>
      </c>
      <c r="D1378" s="21" t="s">
        <v>173948</v>
      </c>
      <c r="E1378" s="22">
        <v>124</v>
      </c>
      <c r="F1378" s="21" t="s">
        <v>174759</v>
      </c>
      <c r="G1378" s="22">
        <v>23</v>
      </c>
      <c r="H1378" s="22">
        <v>171</v>
      </c>
      <c r="I1378" s="21" t="s">
        <v>174760</v>
      </c>
    </row>
    <row r="1379" spans="1:9" ht="32" customHeight="1">
      <c r="A1379" s="19" t="s">
        <v>174761</v>
      </c>
      <c r="B1379" s="24">
        <v>0</v>
      </c>
      <c r="C1379" s="22">
        <v>0</v>
      </c>
      <c r="D1379" s="22">
        <v>100</v>
      </c>
      <c r="E1379" s="22">
        <v>72</v>
      </c>
      <c r="F1379" s="22">
        <v>0</v>
      </c>
      <c r="G1379" s="22">
        <v>0</v>
      </c>
      <c r="H1379" s="22">
        <v>75</v>
      </c>
      <c r="I1379" s="21" t="s">
        <v>174762</v>
      </c>
    </row>
    <row r="1380" spans="1:9" ht="32" customHeight="1">
      <c r="A1380" s="19" t="s">
        <v>174763</v>
      </c>
      <c r="B1380" s="20" t="s">
        <v>172974</v>
      </c>
      <c r="C1380" s="22">
        <v>75</v>
      </c>
      <c r="D1380" s="21" t="s">
        <v>174342</v>
      </c>
      <c r="E1380" s="22">
        <v>22</v>
      </c>
      <c r="F1380" s="21" t="s">
        <v>171444</v>
      </c>
      <c r="G1380" s="22">
        <v>11</v>
      </c>
      <c r="H1380" s="22">
        <v>111</v>
      </c>
      <c r="I1380" s="21" t="s">
        <v>174764</v>
      </c>
    </row>
    <row r="1381" spans="1:9" ht="32" customHeight="1">
      <c r="A1381" s="19" t="s">
        <v>174765</v>
      </c>
      <c r="B1381" s="24">
        <v>0</v>
      </c>
      <c r="C1381" s="22">
        <v>0</v>
      </c>
      <c r="D1381" s="21" t="s">
        <v>174366</v>
      </c>
      <c r="E1381" s="22">
        <v>102</v>
      </c>
      <c r="F1381" s="21" t="s">
        <v>174766</v>
      </c>
      <c r="G1381" s="22">
        <v>16</v>
      </c>
      <c r="H1381" s="22">
        <v>121</v>
      </c>
      <c r="I1381" s="21" t="s">
        <v>174767</v>
      </c>
    </row>
    <row r="1382" spans="1:9" ht="32" customHeight="1">
      <c r="A1382" s="19" t="s">
        <v>174768</v>
      </c>
      <c r="B1382" s="20" t="s">
        <v>171320</v>
      </c>
      <c r="C1382" s="22">
        <v>79</v>
      </c>
      <c r="D1382" s="21" t="s">
        <v>171787</v>
      </c>
      <c r="E1382" s="22">
        <v>43</v>
      </c>
      <c r="F1382" s="21" t="s">
        <v>172961</v>
      </c>
      <c r="G1382" s="22">
        <v>24</v>
      </c>
      <c r="H1382" s="22">
        <v>149</v>
      </c>
      <c r="I1382" s="21" t="s">
        <v>174769</v>
      </c>
    </row>
    <row r="1383" spans="1:9" ht="32" customHeight="1">
      <c r="A1383" s="19" t="s">
        <v>174770</v>
      </c>
      <c r="B1383" s="20" t="s">
        <v>169659</v>
      </c>
      <c r="C1383" s="22">
        <v>42</v>
      </c>
      <c r="D1383" s="21" t="s">
        <v>174771</v>
      </c>
      <c r="E1383" s="22">
        <v>70</v>
      </c>
      <c r="F1383" s="21" t="s">
        <v>172932</v>
      </c>
      <c r="G1383" s="22">
        <v>2</v>
      </c>
      <c r="H1383" s="22">
        <v>117</v>
      </c>
      <c r="I1383" s="21" t="s">
        <v>174772</v>
      </c>
    </row>
    <row r="1384" spans="1:9" ht="32" customHeight="1">
      <c r="A1384" s="19" t="s">
        <v>174773</v>
      </c>
      <c r="B1384" s="20" t="s">
        <v>173265</v>
      </c>
      <c r="C1384" s="22">
        <v>99</v>
      </c>
      <c r="D1384" s="21" t="s">
        <v>170054</v>
      </c>
      <c r="E1384" s="22">
        <v>12</v>
      </c>
      <c r="F1384" s="22">
        <v>0</v>
      </c>
      <c r="G1384" s="22">
        <v>0</v>
      </c>
      <c r="H1384" s="22">
        <v>114</v>
      </c>
      <c r="I1384" s="21" t="s">
        <v>174774</v>
      </c>
    </row>
    <row r="1385" spans="1:9" ht="32" customHeight="1">
      <c r="A1385" s="19" t="s">
        <v>174775</v>
      </c>
      <c r="B1385" s="20" t="s">
        <v>174776</v>
      </c>
      <c r="C1385" s="22">
        <v>28</v>
      </c>
      <c r="D1385" s="21" t="s">
        <v>174777</v>
      </c>
      <c r="E1385" s="22">
        <v>79</v>
      </c>
      <c r="F1385" s="21" t="s">
        <v>174778</v>
      </c>
      <c r="G1385" s="22">
        <v>55</v>
      </c>
      <c r="H1385" s="22">
        <v>165</v>
      </c>
      <c r="I1385" s="21" t="s">
        <v>174779</v>
      </c>
    </row>
    <row r="1386" spans="1:9" ht="32" customHeight="1">
      <c r="A1386" s="19" t="s">
        <v>174780</v>
      </c>
      <c r="B1386" s="20" t="s">
        <v>174781</v>
      </c>
      <c r="C1386" s="22">
        <v>33</v>
      </c>
      <c r="D1386" s="21" t="s">
        <v>174782</v>
      </c>
      <c r="E1386" s="22">
        <v>79</v>
      </c>
      <c r="F1386" s="21" t="s">
        <v>170250</v>
      </c>
      <c r="G1386" s="22">
        <v>56</v>
      </c>
      <c r="H1386" s="22">
        <v>171</v>
      </c>
      <c r="I1386" s="21" t="s">
        <v>174783</v>
      </c>
    </row>
    <row r="1387" spans="1:9" ht="32" customHeight="1">
      <c r="A1387" s="19" t="s">
        <v>174784</v>
      </c>
      <c r="B1387" s="20" t="s">
        <v>174785</v>
      </c>
      <c r="C1387" s="22">
        <v>61</v>
      </c>
      <c r="D1387" s="21" t="s">
        <v>170183</v>
      </c>
      <c r="E1387" s="22">
        <v>5</v>
      </c>
      <c r="F1387" s="21" t="s">
        <v>170862</v>
      </c>
      <c r="G1387" s="22">
        <v>3</v>
      </c>
      <c r="H1387" s="22">
        <v>72</v>
      </c>
      <c r="I1387" s="21" t="s">
        <v>174786</v>
      </c>
    </row>
    <row r="1388" spans="1:9" ht="32" customHeight="1">
      <c r="A1388" s="19" t="s">
        <v>174787</v>
      </c>
      <c r="B1388" s="20" t="s">
        <v>173726</v>
      </c>
      <c r="C1388" s="22">
        <v>40</v>
      </c>
      <c r="D1388" s="21" t="s">
        <v>173727</v>
      </c>
      <c r="E1388" s="22">
        <v>11</v>
      </c>
      <c r="F1388" s="21" t="s">
        <v>172998</v>
      </c>
      <c r="G1388" s="22">
        <v>14</v>
      </c>
      <c r="H1388" s="22">
        <v>68</v>
      </c>
      <c r="I1388" s="21" t="s">
        <v>174788</v>
      </c>
    </row>
    <row r="1389" spans="1:9" ht="44" customHeight="1">
      <c r="A1389" s="19" t="s">
        <v>174789</v>
      </c>
      <c r="B1389" s="20" t="s">
        <v>171025</v>
      </c>
      <c r="C1389" s="22">
        <v>55</v>
      </c>
      <c r="D1389" s="21" t="s">
        <v>170619</v>
      </c>
      <c r="E1389" s="22">
        <v>8</v>
      </c>
      <c r="F1389" s="21" t="s">
        <v>172032</v>
      </c>
      <c r="G1389" s="22">
        <v>4</v>
      </c>
      <c r="H1389" s="22">
        <v>70</v>
      </c>
      <c r="I1389" s="21" t="s">
        <v>174790</v>
      </c>
    </row>
    <row r="1390" spans="1:9" ht="32" customHeight="1">
      <c r="A1390" s="19" t="s">
        <v>174791</v>
      </c>
      <c r="B1390" s="24">
        <v>0</v>
      </c>
      <c r="C1390" s="22">
        <v>0</v>
      </c>
      <c r="D1390" s="21" t="s">
        <v>174050</v>
      </c>
      <c r="E1390" s="22">
        <v>105</v>
      </c>
      <c r="F1390" s="21" t="s">
        <v>171488</v>
      </c>
      <c r="G1390" s="22">
        <v>5</v>
      </c>
      <c r="H1390" s="22">
        <v>113</v>
      </c>
      <c r="I1390" s="21" t="s">
        <v>174792</v>
      </c>
    </row>
    <row r="1391" spans="1:9" ht="32" customHeight="1">
      <c r="A1391" s="19" t="s">
        <v>174793</v>
      </c>
      <c r="B1391" s="20" t="s">
        <v>174794</v>
      </c>
      <c r="C1391" s="22">
        <v>52</v>
      </c>
      <c r="D1391" s="21" t="s">
        <v>174312</v>
      </c>
      <c r="E1391" s="22">
        <v>100</v>
      </c>
      <c r="F1391" s="21" t="s">
        <v>172643</v>
      </c>
      <c r="G1391" s="22">
        <v>26</v>
      </c>
      <c r="H1391" s="22">
        <v>181</v>
      </c>
      <c r="I1391" s="21" t="s">
        <v>174795</v>
      </c>
    </row>
    <row r="1392" spans="1:9" ht="32" customHeight="1">
      <c r="A1392" s="19" t="s">
        <v>174796</v>
      </c>
      <c r="B1392" s="20" t="s">
        <v>171528</v>
      </c>
      <c r="C1392" s="22">
        <v>52</v>
      </c>
      <c r="D1392" s="21" t="s">
        <v>174797</v>
      </c>
      <c r="E1392" s="22">
        <v>99</v>
      </c>
      <c r="F1392" s="21" t="s">
        <v>174798</v>
      </c>
      <c r="G1392" s="22">
        <v>31</v>
      </c>
      <c r="H1392" s="22">
        <v>185</v>
      </c>
      <c r="I1392" s="21" t="s">
        <v>174799</v>
      </c>
    </row>
    <row r="1393" spans="1:9" ht="44" customHeight="1">
      <c r="A1393" s="19" t="s">
        <v>174800</v>
      </c>
      <c r="B1393" s="20" t="s">
        <v>174458</v>
      </c>
      <c r="C1393" s="22">
        <v>11</v>
      </c>
      <c r="D1393" s="22">
        <v>60</v>
      </c>
      <c r="E1393" s="22">
        <v>63</v>
      </c>
      <c r="F1393" s="21" t="s">
        <v>174457</v>
      </c>
      <c r="G1393" s="22">
        <v>31</v>
      </c>
      <c r="H1393" s="22">
        <v>108</v>
      </c>
      <c r="I1393" s="21" t="s">
        <v>174801</v>
      </c>
    </row>
    <row r="1394" spans="1:9" ht="44" customHeight="1">
      <c r="A1394" s="19" t="s">
        <v>174802</v>
      </c>
      <c r="B1394" s="24">
        <v>0</v>
      </c>
      <c r="C1394" s="22">
        <v>0</v>
      </c>
      <c r="D1394" s="21" t="s">
        <v>174803</v>
      </c>
      <c r="E1394" s="22">
        <v>98</v>
      </c>
      <c r="F1394" s="21" t="s">
        <v>174804</v>
      </c>
      <c r="G1394" s="22">
        <v>15</v>
      </c>
      <c r="H1394" s="22">
        <v>116</v>
      </c>
      <c r="I1394" s="21" t="s">
        <v>174805</v>
      </c>
    </row>
    <row r="1395" spans="1:9" ht="44" customHeight="1">
      <c r="A1395" s="19" t="s">
        <v>174806</v>
      </c>
      <c r="B1395" s="20" t="s">
        <v>174807</v>
      </c>
      <c r="C1395" s="22">
        <v>126</v>
      </c>
      <c r="D1395" s="21" t="s">
        <v>172268</v>
      </c>
      <c r="E1395" s="22">
        <v>26</v>
      </c>
      <c r="F1395" s="21" t="s">
        <v>172357</v>
      </c>
      <c r="G1395" s="22">
        <v>32</v>
      </c>
      <c r="H1395" s="22">
        <v>187</v>
      </c>
      <c r="I1395" s="21" t="s">
        <v>174808</v>
      </c>
    </row>
    <row r="1396" spans="1:9" ht="44" customHeight="1">
      <c r="A1396" s="19" t="s">
        <v>174809</v>
      </c>
      <c r="B1396" s="20" t="s">
        <v>172045</v>
      </c>
      <c r="C1396" s="22">
        <v>45</v>
      </c>
      <c r="D1396" s="39">
        <v>9375</v>
      </c>
      <c r="E1396" s="22">
        <v>6</v>
      </c>
      <c r="F1396" s="21" t="s">
        <v>174810</v>
      </c>
      <c r="G1396" s="22">
        <v>13</v>
      </c>
      <c r="H1396" s="22">
        <v>67</v>
      </c>
      <c r="I1396" s="21" t="s">
        <v>174811</v>
      </c>
    </row>
    <row r="1397" spans="1:9" ht="44" customHeight="1">
      <c r="A1397" s="19" t="s">
        <v>174812</v>
      </c>
      <c r="B1397" s="24">
        <v>70</v>
      </c>
      <c r="C1397" s="22">
        <v>49</v>
      </c>
      <c r="D1397" s="21" t="s">
        <v>171528</v>
      </c>
      <c r="E1397" s="22">
        <v>20</v>
      </c>
      <c r="F1397" s="21" t="s">
        <v>174813</v>
      </c>
      <c r="G1397" s="22">
        <v>1</v>
      </c>
      <c r="H1397" s="22">
        <v>73</v>
      </c>
      <c r="I1397" s="21" t="s">
        <v>174814</v>
      </c>
    </row>
    <row r="1398" spans="1:9" ht="32" customHeight="1">
      <c r="A1398" s="19" t="s">
        <v>174815</v>
      </c>
      <c r="B1398" s="20" t="s">
        <v>174816</v>
      </c>
      <c r="C1398" s="22">
        <v>34</v>
      </c>
      <c r="D1398" s="21" t="s">
        <v>174817</v>
      </c>
      <c r="E1398" s="22">
        <v>70</v>
      </c>
      <c r="F1398" s="21" t="s">
        <v>174818</v>
      </c>
      <c r="G1398" s="22">
        <v>57</v>
      </c>
      <c r="H1398" s="22">
        <v>164</v>
      </c>
      <c r="I1398" s="21" t="s">
        <v>174819</v>
      </c>
    </row>
    <row r="1399" spans="1:9" ht="32" customHeight="1">
      <c r="A1399" s="19" t="s">
        <v>174820</v>
      </c>
      <c r="B1399" s="20" t="s">
        <v>170679</v>
      </c>
      <c r="C1399" s="22">
        <v>17</v>
      </c>
      <c r="D1399" s="21" t="s">
        <v>170497</v>
      </c>
      <c r="E1399" s="22">
        <v>35</v>
      </c>
      <c r="F1399" s="21" t="s">
        <v>170561</v>
      </c>
      <c r="G1399" s="22">
        <v>8</v>
      </c>
      <c r="H1399" s="22">
        <v>63</v>
      </c>
      <c r="I1399" s="21" t="s">
        <v>174821</v>
      </c>
    </row>
    <row r="1400" spans="1:9" ht="44" customHeight="1">
      <c r="A1400" s="19" t="s">
        <v>174822</v>
      </c>
      <c r="B1400" s="24">
        <v>20</v>
      </c>
      <c r="C1400" s="22">
        <v>36</v>
      </c>
      <c r="D1400" s="21" t="s">
        <v>170354</v>
      </c>
      <c r="E1400" s="22">
        <v>132</v>
      </c>
      <c r="F1400" s="21" t="s">
        <v>170129</v>
      </c>
      <c r="G1400" s="22">
        <v>12</v>
      </c>
      <c r="H1400" s="22">
        <v>183</v>
      </c>
      <c r="I1400" s="21" t="s">
        <v>174823</v>
      </c>
    </row>
    <row r="1401" spans="1:9" ht="32" customHeight="1">
      <c r="A1401" s="19" t="s">
        <v>174824</v>
      </c>
      <c r="B1401" s="20" t="s">
        <v>174825</v>
      </c>
      <c r="C1401" s="22">
        <v>4</v>
      </c>
      <c r="D1401" s="21" t="s">
        <v>174826</v>
      </c>
      <c r="E1401" s="22">
        <v>101</v>
      </c>
      <c r="F1401" s="22">
        <v>0</v>
      </c>
      <c r="G1401" s="22">
        <v>0</v>
      </c>
      <c r="H1401" s="22">
        <v>108</v>
      </c>
      <c r="I1401" s="21" t="s">
        <v>174827</v>
      </c>
    </row>
    <row r="1402" spans="1:9" ht="32" customHeight="1">
      <c r="A1402" s="19" t="s">
        <v>174828</v>
      </c>
      <c r="B1402" s="20" t="s">
        <v>174829</v>
      </c>
      <c r="C1402" s="22">
        <v>27</v>
      </c>
      <c r="D1402" s="21" t="s">
        <v>174830</v>
      </c>
      <c r="E1402" s="22">
        <v>144</v>
      </c>
      <c r="F1402" s="21" t="s">
        <v>174831</v>
      </c>
      <c r="G1402" s="22">
        <v>4</v>
      </c>
      <c r="H1402" s="22">
        <v>178</v>
      </c>
      <c r="I1402" s="21" t="s">
        <v>174832</v>
      </c>
    </row>
    <row r="1403" spans="1:9" ht="44" customHeight="1">
      <c r="A1403" s="19" t="s">
        <v>174833</v>
      </c>
      <c r="B1403" s="20" t="s">
        <v>14579</v>
      </c>
      <c r="C1403" s="22">
        <v>3</v>
      </c>
      <c r="D1403" s="21" t="s">
        <v>174319</v>
      </c>
      <c r="E1403" s="22">
        <v>116</v>
      </c>
      <c r="F1403" s="21" t="s">
        <v>173936</v>
      </c>
      <c r="G1403" s="22">
        <v>1</v>
      </c>
      <c r="H1403" s="22">
        <v>123</v>
      </c>
      <c r="I1403" s="21" t="s">
        <v>174834</v>
      </c>
    </row>
    <row r="1404" spans="1:9" ht="32" customHeight="1">
      <c r="A1404" s="19" t="s">
        <v>174835</v>
      </c>
      <c r="B1404" s="20" t="s">
        <v>174836</v>
      </c>
      <c r="C1404" s="22">
        <v>61</v>
      </c>
      <c r="D1404" s="22">
        <v>0</v>
      </c>
      <c r="E1404" s="22">
        <v>0</v>
      </c>
      <c r="F1404" s="21" t="s">
        <v>174837</v>
      </c>
      <c r="G1404" s="22">
        <v>4</v>
      </c>
      <c r="H1404" s="22">
        <v>68</v>
      </c>
      <c r="I1404" s="21" t="s">
        <v>174838</v>
      </c>
    </row>
    <row r="1405" spans="1:9" ht="32" customHeight="1">
      <c r="A1405" s="19" t="s">
        <v>174839</v>
      </c>
      <c r="B1405" s="20" t="s">
        <v>174840</v>
      </c>
      <c r="C1405" s="22">
        <v>19</v>
      </c>
      <c r="D1405" s="21" t="s">
        <v>174841</v>
      </c>
      <c r="E1405" s="22">
        <v>112</v>
      </c>
      <c r="F1405" s="21" t="s">
        <v>174842</v>
      </c>
      <c r="G1405" s="22">
        <v>16</v>
      </c>
      <c r="H1405" s="22">
        <v>150</v>
      </c>
      <c r="I1405" s="21" t="s">
        <v>174843</v>
      </c>
    </row>
    <row r="1406" spans="1:9" ht="32" customHeight="1">
      <c r="A1406" s="19" t="s">
        <v>174844</v>
      </c>
      <c r="B1406" s="20" t="s">
        <v>174845</v>
      </c>
      <c r="C1406" s="22">
        <v>41</v>
      </c>
      <c r="D1406" s="21" t="s">
        <v>173442</v>
      </c>
      <c r="E1406" s="22">
        <v>20</v>
      </c>
      <c r="F1406" s="21" t="s">
        <v>174846</v>
      </c>
      <c r="G1406" s="22">
        <v>45</v>
      </c>
      <c r="H1406" s="22">
        <v>109</v>
      </c>
      <c r="I1406" s="21" t="s">
        <v>174847</v>
      </c>
    </row>
    <row r="1407" spans="1:9" ht="32" customHeight="1">
      <c r="A1407" s="19" t="s">
        <v>174848</v>
      </c>
      <c r="B1407" s="20" t="s">
        <v>173675</v>
      </c>
      <c r="C1407" s="22">
        <v>34</v>
      </c>
      <c r="D1407" s="22">
        <v>0</v>
      </c>
      <c r="E1407" s="22">
        <v>0</v>
      </c>
      <c r="F1407" s="21" t="s">
        <v>173202</v>
      </c>
      <c r="G1407" s="22">
        <v>14</v>
      </c>
      <c r="H1407" s="22">
        <v>51</v>
      </c>
      <c r="I1407" s="21" t="s">
        <v>174849</v>
      </c>
    </row>
    <row r="1408" spans="1:9" ht="32" customHeight="1">
      <c r="A1408" s="19" t="s">
        <v>174850</v>
      </c>
      <c r="B1408" s="20" t="s">
        <v>174851</v>
      </c>
      <c r="C1408" s="22">
        <v>44</v>
      </c>
      <c r="D1408" s="22">
        <v>68</v>
      </c>
      <c r="E1408" s="22">
        <v>102</v>
      </c>
      <c r="F1408" s="21" t="s">
        <v>172204</v>
      </c>
      <c r="G1408" s="22">
        <v>4</v>
      </c>
      <c r="H1408" s="22">
        <v>153</v>
      </c>
      <c r="I1408" s="21" t="s">
        <v>174852</v>
      </c>
    </row>
    <row r="1409" spans="1:9" ht="44" customHeight="1">
      <c r="A1409" s="19" t="s">
        <v>174853</v>
      </c>
      <c r="B1409" s="20" t="s">
        <v>174854</v>
      </c>
      <c r="C1409" s="22">
        <v>60</v>
      </c>
      <c r="D1409" s="21" t="s">
        <v>170213</v>
      </c>
      <c r="E1409" s="22">
        <v>29</v>
      </c>
      <c r="F1409" s="21" t="s">
        <v>174855</v>
      </c>
      <c r="G1409" s="22">
        <v>43</v>
      </c>
      <c r="H1409" s="22">
        <v>135</v>
      </c>
      <c r="I1409" s="21" t="s">
        <v>174856</v>
      </c>
    </row>
    <row r="1410" spans="1:9" ht="32" customHeight="1">
      <c r="A1410" s="19" t="s">
        <v>174857</v>
      </c>
      <c r="B1410" s="20" t="s">
        <v>174858</v>
      </c>
      <c r="C1410" s="22">
        <v>102</v>
      </c>
      <c r="D1410" s="21" t="s">
        <v>174155</v>
      </c>
      <c r="E1410" s="22">
        <v>20</v>
      </c>
      <c r="F1410" s="21" t="s">
        <v>170293</v>
      </c>
      <c r="G1410" s="22">
        <v>26</v>
      </c>
      <c r="H1410" s="22">
        <v>151</v>
      </c>
      <c r="I1410" s="21" t="s">
        <v>174859</v>
      </c>
    </row>
    <row r="1411" spans="1:9" ht="32" customHeight="1">
      <c r="A1411" s="19" t="s">
        <v>174860</v>
      </c>
      <c r="B1411" s="20" t="s">
        <v>173469</v>
      </c>
      <c r="C1411" s="22">
        <v>76</v>
      </c>
      <c r="D1411" s="22">
        <v>0</v>
      </c>
      <c r="E1411" s="22">
        <v>0</v>
      </c>
      <c r="F1411" s="21" t="s">
        <v>172028</v>
      </c>
      <c r="G1411" s="22">
        <v>2</v>
      </c>
      <c r="H1411" s="22">
        <v>81</v>
      </c>
      <c r="I1411" s="21" t="s">
        <v>174861</v>
      </c>
    </row>
    <row r="1412" spans="1:9" ht="32" customHeight="1">
      <c r="A1412" s="19" t="s">
        <v>174862</v>
      </c>
      <c r="B1412" s="20" t="s">
        <v>174493</v>
      </c>
      <c r="C1412" s="22">
        <v>29</v>
      </c>
      <c r="D1412" s="21" t="s">
        <v>174863</v>
      </c>
      <c r="E1412" s="22">
        <v>102</v>
      </c>
      <c r="F1412" s="21" t="s">
        <v>174864</v>
      </c>
      <c r="G1412" s="22">
        <v>30</v>
      </c>
      <c r="H1412" s="22">
        <v>164</v>
      </c>
      <c r="I1412" s="21" t="s">
        <v>174865</v>
      </c>
    </row>
    <row r="1413" spans="1:9" ht="32" customHeight="1">
      <c r="A1413" s="19" t="s">
        <v>174866</v>
      </c>
      <c r="B1413" s="20" t="s">
        <v>174867</v>
      </c>
      <c r="C1413" s="22">
        <v>1</v>
      </c>
      <c r="D1413" s="21" t="s">
        <v>174868</v>
      </c>
      <c r="E1413" s="22">
        <v>79</v>
      </c>
      <c r="F1413" s="21" t="s">
        <v>170115</v>
      </c>
      <c r="G1413" s="22">
        <v>8</v>
      </c>
      <c r="H1413" s="22">
        <v>91</v>
      </c>
      <c r="I1413" s="21" t="s">
        <v>174869</v>
      </c>
    </row>
    <row r="1414" spans="1:9" ht="32" customHeight="1">
      <c r="A1414" s="19" t="s">
        <v>174870</v>
      </c>
      <c r="B1414" s="20" t="s">
        <v>171730</v>
      </c>
      <c r="C1414" s="22">
        <v>56</v>
      </c>
      <c r="D1414" s="22">
        <v>0</v>
      </c>
      <c r="E1414" s="22">
        <v>0</v>
      </c>
      <c r="F1414" s="21" t="s">
        <v>169811</v>
      </c>
      <c r="G1414" s="22">
        <v>12</v>
      </c>
      <c r="H1414" s="22">
        <v>71</v>
      </c>
      <c r="I1414" s="21" t="s">
        <v>174871</v>
      </c>
    </row>
    <row r="1415" spans="1:9" ht="44" customHeight="1">
      <c r="A1415" s="19" t="s">
        <v>174872</v>
      </c>
      <c r="B1415" s="20" t="s">
        <v>174873</v>
      </c>
      <c r="C1415" s="22">
        <v>8</v>
      </c>
      <c r="D1415" s="21" t="s">
        <v>174874</v>
      </c>
      <c r="E1415" s="22">
        <v>118</v>
      </c>
      <c r="F1415" s="21" t="s">
        <v>173994</v>
      </c>
      <c r="G1415" s="22">
        <v>53</v>
      </c>
      <c r="H1415" s="22">
        <v>182</v>
      </c>
      <c r="I1415" s="21" t="s">
        <v>174875</v>
      </c>
    </row>
    <row r="1416" spans="1:9" ht="44" customHeight="1">
      <c r="A1416" s="19" t="s">
        <v>174876</v>
      </c>
      <c r="B1416" s="20" t="s">
        <v>172258</v>
      </c>
      <c r="C1416" s="22">
        <v>62</v>
      </c>
      <c r="D1416" s="22">
        <v>0</v>
      </c>
      <c r="E1416" s="22">
        <v>0</v>
      </c>
      <c r="F1416" s="21" t="s">
        <v>174877</v>
      </c>
      <c r="G1416" s="22">
        <v>7</v>
      </c>
      <c r="H1416" s="22">
        <v>72</v>
      </c>
      <c r="I1416" s="21" t="s">
        <v>174878</v>
      </c>
    </row>
    <row r="1417" spans="1:9" ht="32" customHeight="1">
      <c r="A1417" s="19" t="s">
        <v>174879</v>
      </c>
      <c r="B1417" s="20" t="s">
        <v>174880</v>
      </c>
      <c r="C1417" s="22">
        <v>63</v>
      </c>
      <c r="D1417" s="21" t="s">
        <v>173685</v>
      </c>
      <c r="E1417" s="22">
        <v>17</v>
      </c>
      <c r="F1417" s="21" t="s">
        <v>173149</v>
      </c>
      <c r="G1417" s="22">
        <v>36</v>
      </c>
      <c r="H1417" s="22">
        <v>119</v>
      </c>
      <c r="I1417" s="21" t="s">
        <v>174881</v>
      </c>
    </row>
    <row r="1418" spans="1:9" ht="32" customHeight="1">
      <c r="A1418" s="19" t="s">
        <v>174882</v>
      </c>
      <c r="B1418" s="20" t="s">
        <v>174630</v>
      </c>
      <c r="C1418" s="22">
        <v>23</v>
      </c>
      <c r="D1418" s="21" t="s">
        <v>174883</v>
      </c>
      <c r="E1418" s="22">
        <v>74</v>
      </c>
      <c r="F1418" s="21" t="s">
        <v>174884</v>
      </c>
      <c r="G1418" s="22">
        <v>16</v>
      </c>
      <c r="H1418" s="22">
        <v>116</v>
      </c>
      <c r="I1418" s="21" t="s">
        <v>174885</v>
      </c>
    </row>
    <row r="1419" spans="1:9" ht="44" customHeight="1">
      <c r="A1419" s="19" t="s">
        <v>174886</v>
      </c>
      <c r="B1419" s="20" t="s">
        <v>169713</v>
      </c>
      <c r="C1419" s="22">
        <v>6</v>
      </c>
      <c r="D1419" s="21" t="s">
        <v>174887</v>
      </c>
      <c r="E1419" s="22">
        <v>106</v>
      </c>
      <c r="F1419" s="21" t="s">
        <v>169713</v>
      </c>
      <c r="G1419" s="22">
        <v>6</v>
      </c>
      <c r="H1419" s="22">
        <v>121</v>
      </c>
      <c r="I1419" s="21" t="s">
        <v>174888</v>
      </c>
    </row>
    <row r="1420" spans="1:9" ht="44" customHeight="1">
      <c r="A1420" s="19" t="s">
        <v>174889</v>
      </c>
      <c r="B1420" s="20" t="s">
        <v>170915</v>
      </c>
      <c r="C1420" s="22">
        <v>59</v>
      </c>
      <c r="D1420" s="21" t="s">
        <v>169966</v>
      </c>
      <c r="E1420" s="22">
        <v>7</v>
      </c>
      <c r="F1420" s="21" t="s">
        <v>171177</v>
      </c>
      <c r="G1420" s="22">
        <v>15</v>
      </c>
      <c r="H1420" s="22">
        <v>84</v>
      </c>
      <c r="I1420" s="21" t="s">
        <v>174890</v>
      </c>
    </row>
    <row r="1421" spans="1:9" ht="32" customHeight="1">
      <c r="A1421" s="19" t="s">
        <v>174891</v>
      </c>
      <c r="B1421" s="24">
        <v>0</v>
      </c>
      <c r="C1421" s="22">
        <v>0</v>
      </c>
      <c r="D1421" s="21" t="s">
        <v>174892</v>
      </c>
      <c r="E1421" s="22">
        <v>102</v>
      </c>
      <c r="F1421" s="21" t="s">
        <v>174893</v>
      </c>
      <c r="G1421" s="22">
        <v>4</v>
      </c>
      <c r="H1421" s="22">
        <v>109</v>
      </c>
      <c r="I1421" s="21" t="s">
        <v>174894</v>
      </c>
    </row>
    <row r="1422" spans="1:9" ht="32" customHeight="1">
      <c r="A1422" s="19" t="s">
        <v>174895</v>
      </c>
      <c r="B1422" s="24">
        <v>0</v>
      </c>
      <c r="C1422" s="22">
        <v>0</v>
      </c>
      <c r="D1422" s="21" t="s">
        <v>170071</v>
      </c>
      <c r="E1422" s="22">
        <v>78</v>
      </c>
      <c r="F1422" s="21" t="s">
        <v>170928</v>
      </c>
      <c r="G1422" s="22">
        <v>4</v>
      </c>
      <c r="H1422" s="22">
        <v>85</v>
      </c>
      <c r="I1422" s="21" t="s">
        <v>174896</v>
      </c>
    </row>
    <row r="1423" spans="1:9" ht="32" customHeight="1">
      <c r="A1423" s="19" t="s">
        <v>174897</v>
      </c>
      <c r="B1423" s="20" t="s">
        <v>174898</v>
      </c>
      <c r="C1423" s="22">
        <v>88</v>
      </c>
      <c r="D1423" s="21" t="s">
        <v>174899</v>
      </c>
      <c r="E1423" s="22">
        <v>33</v>
      </c>
      <c r="F1423" s="21" t="s">
        <v>170675</v>
      </c>
      <c r="G1423" s="22">
        <v>6</v>
      </c>
      <c r="H1423" s="22">
        <v>130</v>
      </c>
      <c r="I1423" s="21" t="s">
        <v>174900</v>
      </c>
    </row>
    <row r="1424" spans="1:9" ht="32" customHeight="1">
      <c r="A1424" s="19" t="s">
        <v>174901</v>
      </c>
      <c r="B1424" s="24">
        <v>30</v>
      </c>
      <c r="C1424" s="22">
        <v>18</v>
      </c>
      <c r="D1424" s="22">
        <v>15</v>
      </c>
      <c r="E1424" s="22">
        <v>9</v>
      </c>
      <c r="F1424" s="21" t="s">
        <v>171108</v>
      </c>
      <c r="G1424" s="22">
        <v>33</v>
      </c>
      <c r="H1424" s="22">
        <v>63</v>
      </c>
      <c r="I1424" s="21" t="s">
        <v>174902</v>
      </c>
    </row>
    <row r="1425" spans="1:9" ht="32" customHeight="1">
      <c r="A1425" s="19" t="s">
        <v>174903</v>
      </c>
      <c r="B1425" s="20" t="s">
        <v>174904</v>
      </c>
      <c r="C1425" s="22">
        <v>44</v>
      </c>
      <c r="D1425" s="22">
        <v>0</v>
      </c>
      <c r="E1425" s="22">
        <v>0</v>
      </c>
      <c r="F1425" s="21" t="s">
        <v>174905</v>
      </c>
      <c r="G1425" s="22">
        <v>7</v>
      </c>
      <c r="H1425" s="22">
        <v>54</v>
      </c>
      <c r="I1425" s="21" t="s">
        <v>174906</v>
      </c>
    </row>
    <row r="1426" spans="1:9" ht="32" customHeight="1">
      <c r="A1426" s="19" t="s">
        <v>174907</v>
      </c>
      <c r="B1426" s="20" t="s">
        <v>174908</v>
      </c>
      <c r="C1426" s="22">
        <v>49</v>
      </c>
      <c r="D1426" s="21" t="s">
        <v>174909</v>
      </c>
      <c r="E1426" s="22">
        <v>97</v>
      </c>
      <c r="F1426" s="21" t="s">
        <v>174910</v>
      </c>
      <c r="G1426" s="22">
        <v>43</v>
      </c>
      <c r="H1426" s="22">
        <v>192</v>
      </c>
      <c r="I1426" s="21" t="s">
        <v>174911</v>
      </c>
    </row>
    <row r="1427" spans="1:9" ht="32" customHeight="1">
      <c r="A1427" s="19" t="s">
        <v>174912</v>
      </c>
      <c r="B1427" s="20" t="s">
        <v>170862</v>
      </c>
      <c r="C1427" s="22">
        <v>5</v>
      </c>
      <c r="D1427" s="21" t="s">
        <v>174913</v>
      </c>
      <c r="E1427" s="22">
        <v>30</v>
      </c>
      <c r="F1427" s="21" t="s">
        <v>172338</v>
      </c>
      <c r="G1427" s="22">
        <v>80</v>
      </c>
      <c r="H1427" s="22">
        <v>118</v>
      </c>
      <c r="I1427" s="21" t="s">
        <v>174914</v>
      </c>
    </row>
    <row r="1428" spans="1:9" ht="32" customHeight="1">
      <c r="A1428" s="19" t="s">
        <v>174915</v>
      </c>
      <c r="B1428" s="20" t="s">
        <v>172677</v>
      </c>
      <c r="C1428" s="22">
        <v>33</v>
      </c>
      <c r="D1428" s="21" t="s">
        <v>169927</v>
      </c>
      <c r="E1428" s="22">
        <v>52</v>
      </c>
      <c r="F1428" s="21" t="s">
        <v>174916</v>
      </c>
      <c r="G1428" s="22">
        <v>27</v>
      </c>
      <c r="H1428" s="22">
        <v>115</v>
      </c>
      <c r="I1428" s="21" t="s">
        <v>174917</v>
      </c>
    </row>
    <row r="1429" spans="1:9" ht="32" customHeight="1">
      <c r="A1429" s="19" t="s">
        <v>174918</v>
      </c>
      <c r="B1429" s="20" t="s">
        <v>172674</v>
      </c>
      <c r="C1429" s="22">
        <v>37</v>
      </c>
      <c r="D1429" s="21" t="s">
        <v>171376</v>
      </c>
      <c r="E1429" s="22">
        <v>16</v>
      </c>
      <c r="F1429" s="21" t="s">
        <v>174919</v>
      </c>
      <c r="G1429" s="22">
        <v>29</v>
      </c>
      <c r="H1429" s="22">
        <v>85</v>
      </c>
      <c r="I1429" s="21" t="s">
        <v>174920</v>
      </c>
    </row>
    <row r="1430" spans="1:9" ht="32" customHeight="1">
      <c r="A1430" s="19" t="s">
        <v>174921</v>
      </c>
      <c r="B1430" s="24">
        <v>0</v>
      </c>
      <c r="C1430" s="22">
        <v>0</v>
      </c>
      <c r="D1430" s="21" t="s">
        <v>170088</v>
      </c>
      <c r="E1430" s="22">
        <v>85</v>
      </c>
      <c r="F1430" s="21" t="s">
        <v>170089</v>
      </c>
      <c r="G1430" s="22">
        <v>5</v>
      </c>
      <c r="H1430" s="22">
        <v>93</v>
      </c>
      <c r="I1430" s="21" t="s">
        <v>174922</v>
      </c>
    </row>
    <row r="1431" spans="1:9" ht="32" customHeight="1">
      <c r="A1431" s="19" t="s">
        <v>174923</v>
      </c>
      <c r="B1431" s="20" t="s">
        <v>174924</v>
      </c>
      <c r="C1431" s="22">
        <v>76</v>
      </c>
      <c r="D1431" s="21" t="s">
        <v>174925</v>
      </c>
      <c r="E1431" s="22">
        <v>3</v>
      </c>
      <c r="F1431" s="21" t="s">
        <v>174926</v>
      </c>
      <c r="G1431" s="22">
        <v>24</v>
      </c>
      <c r="H1431" s="22">
        <v>106</v>
      </c>
      <c r="I1431" s="21" t="s">
        <v>174927</v>
      </c>
    </row>
    <row r="1432" spans="1:9" ht="32" customHeight="1">
      <c r="A1432" s="19" t="s">
        <v>174928</v>
      </c>
      <c r="B1432" s="24">
        <v>0</v>
      </c>
      <c r="C1432" s="22">
        <v>0</v>
      </c>
      <c r="D1432" s="21" t="s">
        <v>174929</v>
      </c>
      <c r="E1432" s="22">
        <v>162</v>
      </c>
      <c r="F1432" s="21" t="s">
        <v>174109</v>
      </c>
      <c r="G1432" s="22">
        <v>24</v>
      </c>
      <c r="H1432" s="22">
        <v>189</v>
      </c>
      <c r="I1432" s="21" t="s">
        <v>174930</v>
      </c>
    </row>
    <row r="1433" spans="1:9" ht="32" customHeight="1">
      <c r="A1433" s="19" t="s">
        <v>174931</v>
      </c>
      <c r="B1433" s="20" t="s">
        <v>174932</v>
      </c>
      <c r="C1433" s="22">
        <v>58</v>
      </c>
      <c r="D1433" s="22">
        <v>0</v>
      </c>
      <c r="E1433" s="22">
        <v>0</v>
      </c>
      <c r="F1433" s="21" t="s">
        <v>173579</v>
      </c>
      <c r="G1433" s="22">
        <v>3</v>
      </c>
      <c r="H1433" s="22">
        <v>64</v>
      </c>
      <c r="I1433" s="21" t="s">
        <v>174933</v>
      </c>
    </row>
    <row r="1434" spans="1:9" ht="32" customHeight="1">
      <c r="A1434" s="19" t="s">
        <v>174934</v>
      </c>
      <c r="B1434" s="24">
        <v>30</v>
      </c>
      <c r="C1434" s="22">
        <v>27</v>
      </c>
      <c r="D1434" s="21" t="s">
        <v>170250</v>
      </c>
      <c r="E1434" s="22">
        <v>30</v>
      </c>
      <c r="F1434" s="21" t="s">
        <v>174307</v>
      </c>
      <c r="G1434" s="22">
        <v>33</v>
      </c>
      <c r="H1434" s="22">
        <v>93</v>
      </c>
      <c r="I1434" s="21" t="s">
        <v>174935</v>
      </c>
    </row>
    <row r="1435" spans="1:9" ht="32" customHeight="1">
      <c r="A1435" s="19" t="s">
        <v>174936</v>
      </c>
      <c r="B1435" s="20" t="s">
        <v>174937</v>
      </c>
      <c r="C1435" s="22">
        <v>3</v>
      </c>
      <c r="D1435" s="21" t="s">
        <v>174938</v>
      </c>
      <c r="E1435" s="22">
        <v>130</v>
      </c>
      <c r="F1435" s="22">
        <v>0</v>
      </c>
      <c r="G1435" s="22">
        <v>0</v>
      </c>
      <c r="H1435" s="22">
        <v>136</v>
      </c>
      <c r="I1435" s="21" t="s">
        <v>174939</v>
      </c>
    </row>
    <row r="1436" spans="1:9" ht="32" customHeight="1">
      <c r="A1436" s="19" t="s">
        <v>174940</v>
      </c>
      <c r="B1436" s="20" t="s">
        <v>170543</v>
      </c>
      <c r="C1436" s="22">
        <v>4</v>
      </c>
      <c r="D1436" s="21" t="s">
        <v>174941</v>
      </c>
      <c r="E1436" s="22">
        <v>84</v>
      </c>
      <c r="F1436" s="21" t="s">
        <v>174942</v>
      </c>
      <c r="G1436" s="22">
        <v>5</v>
      </c>
      <c r="H1436" s="22">
        <v>96</v>
      </c>
      <c r="I1436" s="21" t="s">
        <v>174943</v>
      </c>
    </row>
    <row r="1437" spans="1:9" ht="32" customHeight="1">
      <c r="A1437" s="19" t="s">
        <v>174944</v>
      </c>
      <c r="B1437" s="20" t="s">
        <v>174945</v>
      </c>
      <c r="C1437" s="22">
        <v>61</v>
      </c>
      <c r="D1437" s="22">
        <v>0</v>
      </c>
      <c r="E1437" s="22">
        <v>0</v>
      </c>
      <c r="F1437" s="21" t="s">
        <v>172961</v>
      </c>
      <c r="G1437" s="22">
        <v>12</v>
      </c>
      <c r="H1437" s="22">
        <v>76</v>
      </c>
      <c r="I1437" s="21" t="s">
        <v>174946</v>
      </c>
    </row>
    <row r="1438" spans="1:9" ht="32" customHeight="1">
      <c r="A1438" s="19" t="s">
        <v>174947</v>
      </c>
      <c r="B1438" s="20" t="s">
        <v>174067</v>
      </c>
      <c r="C1438" s="22">
        <v>37</v>
      </c>
      <c r="D1438" s="22">
        <v>0</v>
      </c>
      <c r="E1438" s="22">
        <v>0</v>
      </c>
      <c r="F1438" s="21" t="s">
        <v>174948</v>
      </c>
      <c r="G1438" s="22">
        <v>18</v>
      </c>
      <c r="H1438" s="22">
        <v>58</v>
      </c>
      <c r="I1438" s="21" t="s">
        <v>174949</v>
      </c>
    </row>
    <row r="1439" spans="1:9" ht="32" customHeight="1">
      <c r="A1439" s="19" t="s">
        <v>174950</v>
      </c>
      <c r="B1439" s="20" t="s">
        <v>174951</v>
      </c>
      <c r="C1439" s="22">
        <v>27</v>
      </c>
      <c r="D1439" s="21" t="s">
        <v>174952</v>
      </c>
      <c r="E1439" s="22">
        <v>48</v>
      </c>
      <c r="F1439" s="21" t="s">
        <v>172637</v>
      </c>
      <c r="G1439" s="22">
        <v>55</v>
      </c>
      <c r="H1439" s="22">
        <v>133</v>
      </c>
      <c r="I1439" s="21" t="s">
        <v>174953</v>
      </c>
    </row>
    <row r="1440" spans="1:9" ht="32" customHeight="1">
      <c r="A1440" s="19" t="s">
        <v>174954</v>
      </c>
      <c r="B1440" s="20" t="s">
        <v>174955</v>
      </c>
      <c r="C1440" s="22">
        <v>26</v>
      </c>
      <c r="D1440" s="21" t="s">
        <v>174956</v>
      </c>
      <c r="E1440" s="22">
        <v>48</v>
      </c>
      <c r="F1440" s="21" t="s">
        <v>174957</v>
      </c>
      <c r="G1440" s="22">
        <v>39</v>
      </c>
      <c r="H1440" s="22">
        <v>116</v>
      </c>
      <c r="I1440" s="21" t="s">
        <v>174958</v>
      </c>
    </row>
    <row r="1441" spans="1:9" ht="44" customHeight="1">
      <c r="A1441" s="19" t="s">
        <v>174959</v>
      </c>
      <c r="B1441" s="20" t="s">
        <v>170910</v>
      </c>
      <c r="C1441" s="22">
        <v>3</v>
      </c>
      <c r="D1441" s="21" t="s">
        <v>173854</v>
      </c>
      <c r="E1441" s="22">
        <v>130</v>
      </c>
      <c r="F1441" s="21" t="s">
        <v>174960</v>
      </c>
      <c r="G1441" s="22">
        <v>11</v>
      </c>
      <c r="H1441" s="22">
        <v>147</v>
      </c>
      <c r="I1441" s="21" t="s">
        <v>174961</v>
      </c>
    </row>
    <row r="1442" spans="1:9" ht="32" customHeight="1">
      <c r="A1442" s="19" t="s">
        <v>174962</v>
      </c>
      <c r="B1442" s="20" t="s">
        <v>169980</v>
      </c>
      <c r="C1442" s="22">
        <v>36</v>
      </c>
      <c r="D1442" s="21" t="s">
        <v>172569</v>
      </c>
      <c r="E1442" s="22">
        <v>30</v>
      </c>
      <c r="F1442" s="21" t="s">
        <v>174963</v>
      </c>
      <c r="G1442" s="22">
        <v>4</v>
      </c>
      <c r="H1442" s="22">
        <v>73</v>
      </c>
      <c r="I1442" s="21" t="s">
        <v>174964</v>
      </c>
    </row>
    <row r="1443" spans="1:9" ht="44" customHeight="1">
      <c r="A1443" s="19" t="s">
        <v>174965</v>
      </c>
      <c r="B1443" s="20" t="s">
        <v>173403</v>
      </c>
      <c r="C1443" s="22">
        <v>32</v>
      </c>
      <c r="D1443" s="22">
        <v>50</v>
      </c>
      <c r="E1443" s="22">
        <v>44</v>
      </c>
      <c r="F1443" s="21" t="s">
        <v>171336</v>
      </c>
      <c r="G1443" s="22">
        <v>12</v>
      </c>
      <c r="H1443" s="22">
        <v>91</v>
      </c>
      <c r="I1443" s="21" t="s">
        <v>174966</v>
      </c>
    </row>
    <row r="1444" spans="1:9" ht="44" customHeight="1">
      <c r="A1444" s="19" t="s">
        <v>174967</v>
      </c>
      <c r="B1444" s="20" t="s">
        <v>170452</v>
      </c>
      <c r="C1444" s="22">
        <v>4</v>
      </c>
      <c r="D1444" s="21" t="s">
        <v>174127</v>
      </c>
      <c r="E1444" s="22">
        <v>71</v>
      </c>
      <c r="F1444" s="21" t="s">
        <v>169787</v>
      </c>
      <c r="G1444" s="22">
        <v>42</v>
      </c>
      <c r="H1444" s="22">
        <v>120</v>
      </c>
      <c r="I1444" s="21" t="s">
        <v>174968</v>
      </c>
    </row>
    <row r="1445" spans="1:9" ht="44" customHeight="1">
      <c r="A1445" s="19" t="s">
        <v>174969</v>
      </c>
      <c r="B1445" s="20" t="s">
        <v>174970</v>
      </c>
      <c r="C1445" s="22">
        <v>22</v>
      </c>
      <c r="D1445" s="21" t="s">
        <v>174971</v>
      </c>
      <c r="E1445" s="22">
        <v>131</v>
      </c>
      <c r="F1445" s="22">
        <v>15</v>
      </c>
      <c r="G1445" s="22">
        <v>27</v>
      </c>
      <c r="H1445" s="22">
        <v>183</v>
      </c>
      <c r="I1445" s="21" t="s">
        <v>174972</v>
      </c>
    </row>
    <row r="1446" spans="1:9" ht="32" customHeight="1">
      <c r="A1446" s="19" t="s">
        <v>174973</v>
      </c>
      <c r="B1446" s="20" t="s">
        <v>170489</v>
      </c>
      <c r="C1446" s="22">
        <v>63</v>
      </c>
      <c r="D1446" s="21" t="s">
        <v>170460</v>
      </c>
      <c r="E1446" s="22">
        <v>5</v>
      </c>
      <c r="F1446" s="21" t="s">
        <v>174974</v>
      </c>
      <c r="G1446" s="22">
        <v>9</v>
      </c>
      <c r="H1446" s="22">
        <v>80</v>
      </c>
      <c r="I1446" s="21" t="s">
        <v>174975</v>
      </c>
    </row>
    <row r="1447" spans="1:9" ht="32" customHeight="1">
      <c r="A1447" s="19" t="s">
        <v>174976</v>
      </c>
      <c r="B1447" s="20" t="s">
        <v>174977</v>
      </c>
      <c r="C1447" s="22">
        <v>53</v>
      </c>
      <c r="D1447" s="21" t="s">
        <v>174978</v>
      </c>
      <c r="E1447" s="22">
        <v>5</v>
      </c>
      <c r="F1447" s="22">
        <v>0</v>
      </c>
      <c r="G1447" s="22">
        <v>0</v>
      </c>
      <c r="H1447" s="22">
        <v>61</v>
      </c>
      <c r="I1447" s="21" t="s">
        <v>174979</v>
      </c>
    </row>
    <row r="1448" spans="1:9" ht="44" customHeight="1">
      <c r="A1448" s="19" t="s">
        <v>174980</v>
      </c>
      <c r="B1448" s="20" t="s">
        <v>174316</v>
      </c>
      <c r="C1448" s="22">
        <v>44</v>
      </c>
      <c r="D1448" s="21" t="s">
        <v>174981</v>
      </c>
      <c r="E1448" s="22">
        <v>9</v>
      </c>
      <c r="F1448" s="21" t="s">
        <v>174982</v>
      </c>
      <c r="G1448" s="22">
        <v>12</v>
      </c>
      <c r="H1448" s="22">
        <v>68</v>
      </c>
      <c r="I1448" s="21" t="s">
        <v>174983</v>
      </c>
    </row>
    <row r="1449" spans="1:9" ht="44" customHeight="1">
      <c r="A1449" s="19" t="s">
        <v>174984</v>
      </c>
      <c r="B1449" s="20" t="s">
        <v>170176</v>
      </c>
      <c r="C1449" s="22">
        <v>51</v>
      </c>
      <c r="D1449" s="21" t="s">
        <v>171680</v>
      </c>
      <c r="E1449" s="22">
        <v>9</v>
      </c>
      <c r="F1449" s="21" t="s">
        <v>173359</v>
      </c>
      <c r="G1449" s="22">
        <v>22</v>
      </c>
      <c r="H1449" s="22">
        <v>85</v>
      </c>
      <c r="I1449" s="21" t="s">
        <v>174985</v>
      </c>
    </row>
    <row r="1450" spans="1:9" ht="44" customHeight="1">
      <c r="A1450" s="19" t="s">
        <v>174986</v>
      </c>
      <c r="B1450" s="24">
        <v>50</v>
      </c>
      <c r="C1450" s="22">
        <v>26</v>
      </c>
      <c r="D1450" s="22">
        <v>0</v>
      </c>
      <c r="E1450" s="22">
        <v>0</v>
      </c>
      <c r="F1450" s="22">
        <v>50</v>
      </c>
      <c r="G1450" s="22">
        <v>26</v>
      </c>
      <c r="H1450" s="22">
        <v>55</v>
      </c>
      <c r="I1450" s="21" t="s">
        <v>174987</v>
      </c>
    </row>
    <row r="1451" spans="1:9" ht="32" customHeight="1">
      <c r="A1451" s="19" t="s">
        <v>174988</v>
      </c>
      <c r="B1451" s="20" t="s">
        <v>174989</v>
      </c>
      <c r="C1451" s="22">
        <v>39</v>
      </c>
      <c r="D1451" s="21" t="s">
        <v>170634</v>
      </c>
      <c r="E1451" s="22">
        <v>38</v>
      </c>
      <c r="F1451" s="21" t="s">
        <v>169705</v>
      </c>
      <c r="G1451" s="22">
        <v>5</v>
      </c>
      <c r="H1451" s="22">
        <v>85</v>
      </c>
      <c r="I1451" s="21" t="s">
        <v>174990</v>
      </c>
    </row>
    <row r="1452" spans="1:9" ht="32" customHeight="1">
      <c r="A1452" s="19" t="s">
        <v>174991</v>
      </c>
      <c r="B1452" s="20" t="s">
        <v>173351</v>
      </c>
      <c r="C1452" s="22">
        <v>37</v>
      </c>
      <c r="D1452" s="21" t="s">
        <v>174992</v>
      </c>
      <c r="E1452" s="22">
        <v>23</v>
      </c>
      <c r="F1452" s="22">
        <v>0</v>
      </c>
      <c r="G1452" s="22">
        <v>0</v>
      </c>
      <c r="H1452" s="22">
        <v>63</v>
      </c>
      <c r="I1452" s="21" t="s">
        <v>174993</v>
      </c>
    </row>
    <row r="1453" spans="1:9" ht="32" customHeight="1">
      <c r="A1453" s="19" t="s">
        <v>174994</v>
      </c>
      <c r="B1453" s="20" t="s">
        <v>173407</v>
      </c>
      <c r="C1453" s="22">
        <v>65</v>
      </c>
      <c r="D1453" s="21" t="s">
        <v>174995</v>
      </c>
      <c r="E1453" s="22">
        <v>39</v>
      </c>
      <c r="F1453" s="21" t="s">
        <v>170490</v>
      </c>
      <c r="G1453" s="22">
        <v>6</v>
      </c>
      <c r="H1453" s="22">
        <v>113</v>
      </c>
      <c r="I1453" s="21" t="s">
        <v>174996</v>
      </c>
    </row>
    <row r="1454" spans="1:9" ht="32" customHeight="1">
      <c r="A1454" s="19" t="s">
        <v>174997</v>
      </c>
      <c r="B1454" s="20" t="s">
        <v>173407</v>
      </c>
      <c r="C1454" s="22">
        <v>65</v>
      </c>
      <c r="D1454" s="21" t="s">
        <v>174995</v>
      </c>
      <c r="E1454" s="22">
        <v>39</v>
      </c>
      <c r="F1454" s="21" t="s">
        <v>170490</v>
      </c>
      <c r="G1454" s="22">
        <v>6</v>
      </c>
      <c r="H1454" s="22">
        <v>113</v>
      </c>
      <c r="I1454" s="21" t="s">
        <v>174998</v>
      </c>
    </row>
    <row r="1455" spans="1:9" ht="44" customHeight="1">
      <c r="A1455" s="19" t="s">
        <v>174999</v>
      </c>
      <c r="B1455" s="20" t="s">
        <v>169720</v>
      </c>
      <c r="C1455" s="22">
        <v>58</v>
      </c>
      <c r="D1455" s="21" t="s">
        <v>172441</v>
      </c>
      <c r="E1455" s="22">
        <v>34</v>
      </c>
      <c r="F1455" s="21" t="s">
        <v>171430</v>
      </c>
      <c r="G1455" s="22">
        <v>32</v>
      </c>
      <c r="H1455" s="22">
        <v>127</v>
      </c>
      <c r="I1455" s="21" t="s">
        <v>175000</v>
      </c>
    </row>
    <row r="1456" spans="1:9" ht="32" customHeight="1">
      <c r="A1456" s="19" t="s">
        <v>175001</v>
      </c>
      <c r="B1456" s="20" t="s">
        <v>175002</v>
      </c>
      <c r="C1456" s="22">
        <v>29</v>
      </c>
      <c r="D1456" s="21" t="s">
        <v>175003</v>
      </c>
      <c r="E1456" s="22">
        <v>46</v>
      </c>
      <c r="F1456" s="21" t="s">
        <v>175004</v>
      </c>
      <c r="G1456" s="22">
        <v>39</v>
      </c>
      <c r="H1456" s="22">
        <v>117</v>
      </c>
      <c r="I1456" s="21" t="s">
        <v>175005</v>
      </c>
    </row>
    <row r="1457" spans="1:9" ht="32" customHeight="1">
      <c r="A1457" s="19" t="s">
        <v>175006</v>
      </c>
      <c r="B1457" s="20" t="s">
        <v>175007</v>
      </c>
      <c r="C1457" s="22">
        <v>4</v>
      </c>
      <c r="D1457" s="21" t="s">
        <v>175008</v>
      </c>
      <c r="E1457" s="22">
        <v>84</v>
      </c>
      <c r="F1457" s="21" t="s">
        <v>171361</v>
      </c>
      <c r="G1457" s="22">
        <v>3</v>
      </c>
      <c r="H1457" s="22">
        <v>94</v>
      </c>
      <c r="I1457" s="21" t="s">
        <v>175009</v>
      </c>
    </row>
    <row r="1458" spans="1:9" ht="32" customHeight="1">
      <c r="A1458" s="19" t="s">
        <v>175010</v>
      </c>
      <c r="B1458" s="20" t="s">
        <v>170065</v>
      </c>
      <c r="C1458" s="22">
        <v>15</v>
      </c>
      <c r="D1458" s="21" t="s">
        <v>173454</v>
      </c>
      <c r="E1458" s="22">
        <v>74</v>
      </c>
      <c r="F1458" s="21" t="s">
        <v>171659</v>
      </c>
      <c r="G1458" s="22">
        <v>1</v>
      </c>
      <c r="H1458" s="22">
        <v>93</v>
      </c>
      <c r="I1458" s="21" t="s">
        <v>175011</v>
      </c>
    </row>
    <row r="1459" spans="1:9" ht="32" customHeight="1">
      <c r="A1459" s="19" t="s">
        <v>175012</v>
      </c>
      <c r="B1459" s="20" t="s">
        <v>175013</v>
      </c>
      <c r="C1459" s="22">
        <v>30</v>
      </c>
      <c r="D1459" s="22">
        <v>0</v>
      </c>
      <c r="E1459" s="22">
        <v>0</v>
      </c>
      <c r="F1459" s="21" t="s">
        <v>175014</v>
      </c>
      <c r="G1459" s="22">
        <v>31</v>
      </c>
      <c r="H1459" s="22">
        <v>64</v>
      </c>
      <c r="I1459" s="21" t="s">
        <v>175015</v>
      </c>
    </row>
    <row r="1460" spans="1:9" ht="32" customHeight="1">
      <c r="A1460" s="19" t="s">
        <v>175016</v>
      </c>
      <c r="B1460" s="20" t="s">
        <v>174563</v>
      </c>
      <c r="C1460" s="22">
        <v>55</v>
      </c>
      <c r="D1460" s="21" t="s">
        <v>175017</v>
      </c>
      <c r="E1460" s="22">
        <v>46</v>
      </c>
      <c r="F1460" s="21" t="s">
        <v>175018</v>
      </c>
      <c r="G1460" s="22">
        <v>5</v>
      </c>
      <c r="H1460" s="22">
        <v>109</v>
      </c>
      <c r="I1460" s="21" t="s">
        <v>175019</v>
      </c>
    </row>
    <row r="1461" spans="1:9" ht="44" customHeight="1">
      <c r="A1461" s="19" t="s">
        <v>175020</v>
      </c>
      <c r="B1461" s="20" t="s">
        <v>172457</v>
      </c>
      <c r="C1461" s="22">
        <v>3</v>
      </c>
      <c r="D1461" s="21" t="s">
        <v>172840</v>
      </c>
      <c r="E1461" s="22">
        <v>81</v>
      </c>
      <c r="F1461" s="21" t="s">
        <v>172782</v>
      </c>
      <c r="G1461" s="22">
        <v>1</v>
      </c>
      <c r="H1461" s="22">
        <v>88</v>
      </c>
      <c r="I1461" s="21" t="s">
        <v>175021</v>
      </c>
    </row>
    <row r="1462" spans="1:9" ht="32" customHeight="1">
      <c r="A1462" s="19" t="s">
        <v>175022</v>
      </c>
      <c r="B1462" s="20" t="s">
        <v>175023</v>
      </c>
      <c r="C1462" s="22">
        <v>33</v>
      </c>
      <c r="D1462" s="21" t="s">
        <v>175024</v>
      </c>
      <c r="E1462" s="22">
        <v>139</v>
      </c>
      <c r="F1462" s="21" t="s">
        <v>175025</v>
      </c>
      <c r="G1462" s="22">
        <v>12</v>
      </c>
      <c r="H1462" s="22">
        <v>187</v>
      </c>
      <c r="I1462" s="21" t="s">
        <v>175026</v>
      </c>
    </row>
    <row r="1463" spans="1:9" ht="32" customHeight="1">
      <c r="A1463" s="19" t="s">
        <v>175027</v>
      </c>
      <c r="B1463" s="24">
        <v>0</v>
      </c>
      <c r="C1463" s="22">
        <v>0</v>
      </c>
      <c r="D1463" s="21" t="s">
        <v>14638</v>
      </c>
      <c r="E1463" s="22">
        <v>40</v>
      </c>
      <c r="F1463" s="21" t="s">
        <v>14613</v>
      </c>
      <c r="G1463" s="22">
        <v>24</v>
      </c>
      <c r="H1463" s="22">
        <v>67</v>
      </c>
      <c r="I1463" s="21" t="s">
        <v>175028</v>
      </c>
    </row>
    <row r="1464" spans="1:9" ht="32" customHeight="1">
      <c r="A1464" s="19" t="s">
        <v>175029</v>
      </c>
      <c r="B1464" s="20" t="s">
        <v>175030</v>
      </c>
      <c r="C1464" s="22">
        <v>26</v>
      </c>
      <c r="D1464" s="21" t="s">
        <v>171076</v>
      </c>
      <c r="E1464" s="22">
        <v>40</v>
      </c>
      <c r="F1464" s="21" t="s">
        <v>171177</v>
      </c>
      <c r="G1464" s="22">
        <v>15</v>
      </c>
      <c r="H1464" s="22">
        <v>84</v>
      </c>
      <c r="I1464" s="21" t="s">
        <v>175031</v>
      </c>
    </row>
    <row r="1465" spans="1:9" ht="32" customHeight="1">
      <c r="A1465" s="19" t="s">
        <v>175032</v>
      </c>
      <c r="B1465" s="20" t="s">
        <v>175033</v>
      </c>
      <c r="C1465" s="22">
        <v>62</v>
      </c>
      <c r="D1465" s="21" t="s">
        <v>175034</v>
      </c>
      <c r="E1465" s="22">
        <v>82</v>
      </c>
      <c r="F1465" s="21" t="s">
        <v>175035</v>
      </c>
      <c r="G1465" s="22">
        <v>23</v>
      </c>
      <c r="H1465" s="22">
        <v>170</v>
      </c>
      <c r="I1465" s="21" t="s">
        <v>175036</v>
      </c>
    </row>
    <row r="1466" spans="1:9" ht="32" customHeight="1">
      <c r="A1466" s="19" t="s">
        <v>175037</v>
      </c>
      <c r="B1466" s="20" t="s">
        <v>175033</v>
      </c>
      <c r="C1466" s="22">
        <v>62</v>
      </c>
      <c r="D1466" s="21" t="s">
        <v>175034</v>
      </c>
      <c r="E1466" s="22">
        <v>82</v>
      </c>
      <c r="F1466" s="21" t="s">
        <v>175035</v>
      </c>
      <c r="G1466" s="22">
        <v>23</v>
      </c>
      <c r="H1466" s="22">
        <v>170</v>
      </c>
      <c r="I1466" s="21" t="s">
        <v>175038</v>
      </c>
    </row>
    <row r="1467" spans="1:9" ht="32" customHeight="1">
      <c r="A1467" s="19" t="s">
        <v>175039</v>
      </c>
      <c r="B1467" s="20" t="s">
        <v>175040</v>
      </c>
      <c r="C1467" s="22">
        <v>30</v>
      </c>
      <c r="D1467" s="21" t="s">
        <v>175041</v>
      </c>
      <c r="E1467" s="22">
        <v>82</v>
      </c>
      <c r="F1467" s="21" t="s">
        <v>170971</v>
      </c>
      <c r="G1467" s="22">
        <v>7</v>
      </c>
      <c r="H1467" s="22">
        <v>122</v>
      </c>
      <c r="I1467" s="21" t="s">
        <v>175042</v>
      </c>
    </row>
    <row r="1468" spans="1:9" ht="44" customHeight="1">
      <c r="A1468" s="19" t="s">
        <v>175043</v>
      </c>
      <c r="B1468" s="20" t="s">
        <v>169658</v>
      </c>
      <c r="C1468" s="22">
        <v>3</v>
      </c>
      <c r="D1468" s="21" t="s">
        <v>173286</v>
      </c>
      <c r="E1468" s="22">
        <v>53</v>
      </c>
      <c r="F1468" s="21" t="s">
        <v>172932</v>
      </c>
      <c r="G1468" s="22">
        <v>1</v>
      </c>
      <c r="H1468" s="22">
        <v>60</v>
      </c>
      <c r="I1468" s="21" t="s">
        <v>175044</v>
      </c>
    </row>
    <row r="1469" spans="1:9" ht="44" customHeight="1">
      <c r="A1469" s="19" t="s">
        <v>175045</v>
      </c>
      <c r="B1469" s="20" t="s">
        <v>170862</v>
      </c>
      <c r="C1469" s="22">
        <v>4</v>
      </c>
      <c r="D1469" s="21" t="s">
        <v>175046</v>
      </c>
      <c r="E1469" s="22">
        <v>83</v>
      </c>
      <c r="F1469" s="21" t="s">
        <v>175047</v>
      </c>
      <c r="G1469" s="22">
        <v>5</v>
      </c>
      <c r="H1469" s="22">
        <v>95</v>
      </c>
      <c r="I1469" s="21" t="s">
        <v>175048</v>
      </c>
    </row>
    <row r="1470" spans="1:9" ht="44" customHeight="1">
      <c r="A1470" s="19" t="s">
        <v>175049</v>
      </c>
      <c r="B1470" s="20" t="s">
        <v>172007</v>
      </c>
      <c r="C1470" s="22">
        <v>9</v>
      </c>
      <c r="D1470" s="21" t="s">
        <v>175050</v>
      </c>
      <c r="E1470" s="22">
        <v>79</v>
      </c>
      <c r="F1470" s="21" t="s">
        <v>174942</v>
      </c>
      <c r="G1470" s="22">
        <v>5</v>
      </c>
      <c r="H1470" s="22">
        <v>96</v>
      </c>
      <c r="I1470" s="21" t="s">
        <v>175051</v>
      </c>
    </row>
    <row r="1471" spans="1:9" ht="44" customHeight="1">
      <c r="A1471" s="19" t="s">
        <v>175052</v>
      </c>
      <c r="B1471" s="20" t="s">
        <v>175053</v>
      </c>
      <c r="C1471" s="22">
        <v>40</v>
      </c>
      <c r="D1471" s="21" t="s">
        <v>175054</v>
      </c>
      <c r="E1471" s="22">
        <v>62</v>
      </c>
      <c r="F1471" s="21" t="s">
        <v>175055</v>
      </c>
      <c r="G1471" s="22">
        <v>3</v>
      </c>
      <c r="H1471" s="22">
        <v>108</v>
      </c>
      <c r="I1471" s="21" t="s">
        <v>175056</v>
      </c>
    </row>
    <row r="1472" spans="1:9" ht="44" customHeight="1">
      <c r="A1472" s="19" t="s">
        <v>175057</v>
      </c>
      <c r="B1472" s="20" t="s">
        <v>162938</v>
      </c>
      <c r="C1472" s="22">
        <v>31</v>
      </c>
      <c r="D1472" s="21" t="s">
        <v>162730</v>
      </c>
      <c r="E1472" s="22">
        <v>87</v>
      </c>
      <c r="F1472" s="21" t="s">
        <v>175058</v>
      </c>
      <c r="G1472" s="22">
        <v>7</v>
      </c>
      <c r="H1472" s="22">
        <v>128</v>
      </c>
      <c r="I1472" s="21" t="s">
        <v>175059</v>
      </c>
    </row>
    <row r="1473" spans="1:9" ht="44" customHeight="1">
      <c r="A1473" s="19" t="s">
        <v>175060</v>
      </c>
      <c r="B1473" s="20" t="s">
        <v>162938</v>
      </c>
      <c r="C1473" s="22">
        <v>31</v>
      </c>
      <c r="D1473" s="21" t="s">
        <v>162730</v>
      </c>
      <c r="E1473" s="22">
        <v>87</v>
      </c>
      <c r="F1473" s="21" t="s">
        <v>175058</v>
      </c>
      <c r="G1473" s="22">
        <v>7</v>
      </c>
      <c r="H1473" s="22">
        <v>128</v>
      </c>
      <c r="I1473" s="21" t="s">
        <v>175061</v>
      </c>
    </row>
    <row r="1474" spans="1:9" ht="44" customHeight="1">
      <c r="A1474" s="19" t="s">
        <v>175062</v>
      </c>
      <c r="B1474" s="20" t="s">
        <v>173373</v>
      </c>
      <c r="C1474" s="22">
        <v>11</v>
      </c>
      <c r="D1474" s="21" t="s">
        <v>171319</v>
      </c>
      <c r="E1474" s="22">
        <v>26</v>
      </c>
      <c r="F1474" s="21" t="s">
        <v>175063</v>
      </c>
      <c r="G1474" s="22">
        <v>36</v>
      </c>
      <c r="H1474" s="22">
        <v>76</v>
      </c>
      <c r="I1474" s="21" t="s">
        <v>175064</v>
      </c>
    </row>
    <row r="1475" spans="1:9" ht="32" customHeight="1">
      <c r="A1475" s="19" t="s">
        <v>175065</v>
      </c>
      <c r="B1475" s="24">
        <v>0</v>
      </c>
      <c r="C1475" s="22">
        <v>0</v>
      </c>
      <c r="D1475" s="21" t="s">
        <v>175066</v>
      </c>
      <c r="E1475" s="22">
        <v>65</v>
      </c>
      <c r="F1475" s="21" t="s">
        <v>171943</v>
      </c>
      <c r="G1475" s="22">
        <v>23</v>
      </c>
      <c r="H1475" s="22">
        <v>91</v>
      </c>
      <c r="I1475" s="21" t="s">
        <v>175067</v>
      </c>
    </row>
    <row r="1476" spans="1:9" ht="32" customHeight="1">
      <c r="A1476" s="19" t="s">
        <v>175068</v>
      </c>
      <c r="B1476" s="20" t="s">
        <v>175069</v>
      </c>
      <c r="C1476" s="22">
        <v>47</v>
      </c>
      <c r="D1476" s="22">
        <v>0</v>
      </c>
      <c r="E1476" s="22">
        <v>0</v>
      </c>
      <c r="F1476" s="21" t="s">
        <v>169890</v>
      </c>
      <c r="G1476" s="22">
        <v>16</v>
      </c>
      <c r="H1476" s="22">
        <v>66</v>
      </c>
      <c r="I1476" s="21" t="s">
        <v>175070</v>
      </c>
    </row>
    <row r="1477" spans="1:9" ht="32" customHeight="1">
      <c r="A1477" s="19" t="s">
        <v>175071</v>
      </c>
      <c r="B1477" s="24">
        <v>0</v>
      </c>
      <c r="C1477" s="22">
        <v>0</v>
      </c>
      <c r="D1477" s="21" t="s">
        <v>175072</v>
      </c>
      <c r="E1477" s="22">
        <v>45</v>
      </c>
      <c r="F1477" s="21" t="s">
        <v>172441</v>
      </c>
      <c r="G1477" s="22">
        <v>17</v>
      </c>
      <c r="H1477" s="22">
        <v>65</v>
      </c>
      <c r="I1477" s="21" t="s">
        <v>175073</v>
      </c>
    </row>
    <row r="1478" spans="1:9" ht="32" customHeight="1">
      <c r="A1478" s="19" t="s">
        <v>175074</v>
      </c>
      <c r="B1478" s="20" t="s">
        <v>175075</v>
      </c>
      <c r="C1478" s="22">
        <v>10</v>
      </c>
      <c r="D1478" s="21" t="s">
        <v>175076</v>
      </c>
      <c r="E1478" s="22">
        <v>68</v>
      </c>
      <c r="F1478" s="21" t="s">
        <v>175077</v>
      </c>
      <c r="G1478" s="22">
        <v>63</v>
      </c>
      <c r="H1478" s="22">
        <v>144</v>
      </c>
      <c r="I1478" s="21" t="s">
        <v>175078</v>
      </c>
    </row>
    <row r="1479" spans="1:9" ht="44" customHeight="1">
      <c r="A1479" s="19" t="s">
        <v>175079</v>
      </c>
      <c r="B1479" s="20" t="s">
        <v>174913</v>
      </c>
      <c r="C1479" s="22">
        <v>30</v>
      </c>
      <c r="D1479" s="21" t="s">
        <v>175080</v>
      </c>
      <c r="E1479" s="22">
        <v>78</v>
      </c>
      <c r="F1479" s="21" t="s">
        <v>175081</v>
      </c>
      <c r="G1479" s="22">
        <v>7</v>
      </c>
      <c r="H1479" s="22">
        <v>118</v>
      </c>
      <c r="I1479" s="21" t="s">
        <v>175082</v>
      </c>
    </row>
    <row r="1480" spans="1:9" ht="44" customHeight="1">
      <c r="A1480" s="19" t="s">
        <v>175083</v>
      </c>
      <c r="B1480" s="20" t="s">
        <v>175084</v>
      </c>
      <c r="C1480" s="22">
        <v>59</v>
      </c>
      <c r="D1480" s="21" t="s">
        <v>171605</v>
      </c>
      <c r="E1480" s="22">
        <v>88</v>
      </c>
      <c r="F1480" s="21" t="s">
        <v>170178</v>
      </c>
      <c r="G1480" s="22">
        <v>17</v>
      </c>
      <c r="H1480" s="22">
        <v>167</v>
      </c>
      <c r="I1480" s="21" t="s">
        <v>175085</v>
      </c>
    </row>
    <row r="1481" spans="1:9" ht="32" customHeight="1">
      <c r="A1481" s="19" t="s">
        <v>175086</v>
      </c>
      <c r="B1481" s="20" t="s">
        <v>170788</v>
      </c>
      <c r="C1481" s="22">
        <v>3</v>
      </c>
      <c r="D1481" s="21" t="s">
        <v>171167</v>
      </c>
      <c r="E1481" s="22">
        <v>108</v>
      </c>
      <c r="F1481" s="21" t="s">
        <v>170788</v>
      </c>
      <c r="G1481" s="22">
        <v>3</v>
      </c>
      <c r="H1481" s="22">
        <v>117</v>
      </c>
      <c r="I1481" s="21" t="s">
        <v>175087</v>
      </c>
    </row>
    <row r="1482" spans="1:9" ht="32" customHeight="1">
      <c r="A1482" s="19" t="s">
        <v>175088</v>
      </c>
      <c r="B1482" s="20" t="s">
        <v>175089</v>
      </c>
      <c r="C1482" s="22">
        <v>40</v>
      </c>
      <c r="D1482" s="21" t="s">
        <v>170250</v>
      </c>
      <c r="E1482" s="22">
        <v>31</v>
      </c>
      <c r="F1482" s="21" t="s">
        <v>172406</v>
      </c>
      <c r="G1482" s="22">
        <v>22</v>
      </c>
      <c r="H1482" s="22">
        <v>96</v>
      </c>
      <c r="I1482" s="21" t="s">
        <v>175090</v>
      </c>
    </row>
    <row r="1483" spans="1:9" ht="32" customHeight="1">
      <c r="A1483" s="19" t="s">
        <v>175091</v>
      </c>
      <c r="B1483" s="20" t="s">
        <v>175092</v>
      </c>
      <c r="C1483" s="22">
        <v>73</v>
      </c>
      <c r="D1483" s="21" t="s">
        <v>175093</v>
      </c>
      <c r="E1483" s="22">
        <v>66</v>
      </c>
      <c r="F1483" s="21" t="s">
        <v>175094</v>
      </c>
      <c r="G1483" s="22">
        <v>18</v>
      </c>
      <c r="H1483" s="22">
        <v>160</v>
      </c>
      <c r="I1483" s="21" t="s">
        <v>175095</v>
      </c>
    </row>
    <row r="1484" spans="1:9" ht="44" customHeight="1">
      <c r="A1484" s="19" t="s">
        <v>175096</v>
      </c>
      <c r="B1484" s="20" t="s">
        <v>171198</v>
      </c>
      <c r="C1484" s="22">
        <v>2</v>
      </c>
      <c r="D1484" s="21" t="s">
        <v>173723</v>
      </c>
      <c r="E1484" s="22">
        <v>130</v>
      </c>
      <c r="F1484" s="21" t="s">
        <v>170350</v>
      </c>
      <c r="G1484" s="22">
        <v>20</v>
      </c>
      <c r="H1484" s="22">
        <v>155</v>
      </c>
      <c r="I1484" s="21" t="s">
        <v>175097</v>
      </c>
    </row>
    <row r="1485" spans="1:9" ht="44" customHeight="1">
      <c r="A1485" s="19" t="s">
        <v>175098</v>
      </c>
      <c r="B1485" s="24">
        <v>0</v>
      </c>
      <c r="C1485" s="22">
        <v>0</v>
      </c>
      <c r="D1485" s="21" t="s">
        <v>175099</v>
      </c>
      <c r="E1485" s="22">
        <v>54</v>
      </c>
      <c r="F1485" s="21" t="s">
        <v>175100</v>
      </c>
      <c r="G1485" s="22">
        <v>75</v>
      </c>
      <c r="H1485" s="22">
        <v>132</v>
      </c>
      <c r="I1485" s="21" t="s">
        <v>175101</v>
      </c>
    </row>
    <row r="1486" spans="1:9" ht="44" customHeight="1">
      <c r="A1486" s="19" t="s">
        <v>175102</v>
      </c>
      <c r="B1486" s="20" t="s">
        <v>175103</v>
      </c>
      <c r="C1486" s="22">
        <v>3</v>
      </c>
      <c r="D1486" s="21" t="s">
        <v>175104</v>
      </c>
      <c r="E1486" s="22">
        <v>138</v>
      </c>
      <c r="F1486" s="21" t="s">
        <v>175105</v>
      </c>
      <c r="G1486" s="22">
        <v>4</v>
      </c>
      <c r="H1486" s="22">
        <v>148</v>
      </c>
      <c r="I1486" s="21" t="s">
        <v>175106</v>
      </c>
    </row>
    <row r="1487" spans="1:9" ht="32" customHeight="1">
      <c r="A1487" s="19" t="s">
        <v>175107</v>
      </c>
      <c r="B1487" s="20" t="s">
        <v>170710</v>
      </c>
      <c r="C1487" s="22">
        <v>60</v>
      </c>
      <c r="D1487" s="21" t="s">
        <v>173773</v>
      </c>
      <c r="E1487" s="22">
        <v>62</v>
      </c>
      <c r="F1487" s="21" t="s">
        <v>171582</v>
      </c>
      <c r="G1487" s="22">
        <v>14</v>
      </c>
      <c r="H1487" s="22">
        <v>139</v>
      </c>
      <c r="I1487" s="21" t="s">
        <v>175108</v>
      </c>
    </row>
    <row r="1488" spans="1:9" ht="32" customHeight="1">
      <c r="A1488" s="19" t="s">
        <v>175109</v>
      </c>
      <c r="B1488" s="20" t="s">
        <v>175110</v>
      </c>
      <c r="C1488" s="22">
        <v>3</v>
      </c>
      <c r="D1488" s="21" t="s">
        <v>175111</v>
      </c>
      <c r="E1488" s="22">
        <v>180</v>
      </c>
      <c r="F1488" s="21" t="s">
        <v>175112</v>
      </c>
      <c r="G1488" s="22">
        <v>10</v>
      </c>
      <c r="H1488" s="22">
        <v>196</v>
      </c>
      <c r="I1488" s="21" t="s">
        <v>175113</v>
      </c>
    </row>
    <row r="1489" spans="1:9" ht="32" customHeight="1">
      <c r="A1489" s="19" t="s">
        <v>175114</v>
      </c>
      <c r="B1489" s="20" t="s">
        <v>174695</v>
      </c>
      <c r="C1489" s="22">
        <v>36</v>
      </c>
      <c r="D1489" s="22">
        <v>0</v>
      </c>
      <c r="E1489" s="22">
        <v>0</v>
      </c>
      <c r="F1489" s="21" t="s">
        <v>169805</v>
      </c>
      <c r="G1489" s="22">
        <v>26</v>
      </c>
      <c r="H1489" s="22">
        <v>65</v>
      </c>
      <c r="I1489" s="21" t="s">
        <v>175115</v>
      </c>
    </row>
    <row r="1490" spans="1:9" ht="44" customHeight="1">
      <c r="A1490" s="19" t="s">
        <v>175116</v>
      </c>
      <c r="B1490" s="20" t="s">
        <v>175117</v>
      </c>
      <c r="C1490" s="22">
        <v>15</v>
      </c>
      <c r="D1490" s="21" t="s">
        <v>175118</v>
      </c>
      <c r="E1490" s="22">
        <v>50</v>
      </c>
      <c r="F1490" s="21" t="s">
        <v>171528</v>
      </c>
      <c r="G1490" s="22">
        <v>26</v>
      </c>
      <c r="H1490" s="22">
        <v>94</v>
      </c>
      <c r="I1490" s="21" t="s">
        <v>175119</v>
      </c>
    </row>
    <row r="1491" spans="1:9" ht="44" customHeight="1">
      <c r="A1491" s="19" t="s">
        <v>175120</v>
      </c>
      <c r="B1491" s="20" t="s">
        <v>175121</v>
      </c>
      <c r="C1491" s="22">
        <v>56</v>
      </c>
      <c r="D1491" s="21" t="s">
        <v>171481</v>
      </c>
      <c r="E1491" s="22">
        <v>4</v>
      </c>
      <c r="F1491" s="22">
        <v>20</v>
      </c>
      <c r="G1491" s="22">
        <v>15</v>
      </c>
      <c r="H1491" s="22">
        <v>78</v>
      </c>
      <c r="I1491" s="21" t="s">
        <v>175122</v>
      </c>
    </row>
    <row r="1492" spans="1:9" ht="44" customHeight="1">
      <c r="A1492" s="19" t="s">
        <v>175123</v>
      </c>
      <c r="B1492" s="20" t="s">
        <v>175124</v>
      </c>
      <c r="C1492" s="22">
        <v>56</v>
      </c>
      <c r="D1492" s="21" t="s">
        <v>171903</v>
      </c>
      <c r="E1492" s="22">
        <v>28</v>
      </c>
      <c r="F1492" s="21" t="s">
        <v>172421</v>
      </c>
      <c r="G1492" s="22">
        <v>2</v>
      </c>
      <c r="H1492" s="22">
        <v>89</v>
      </c>
      <c r="I1492" s="21" t="s">
        <v>175125</v>
      </c>
    </row>
    <row r="1493" spans="1:9" ht="44" customHeight="1">
      <c r="A1493" s="19" t="s">
        <v>175126</v>
      </c>
      <c r="B1493" s="20" t="s">
        <v>175127</v>
      </c>
      <c r="C1493" s="22">
        <v>49</v>
      </c>
      <c r="D1493" s="21" t="s">
        <v>175128</v>
      </c>
      <c r="E1493" s="22">
        <v>40</v>
      </c>
      <c r="F1493" s="21" t="s">
        <v>175129</v>
      </c>
      <c r="G1493" s="22">
        <v>8</v>
      </c>
      <c r="H1493" s="22">
        <v>100</v>
      </c>
      <c r="I1493" s="21" t="s">
        <v>175130</v>
      </c>
    </row>
    <row r="1494" spans="1:9" ht="44" customHeight="1">
      <c r="A1494" s="19" t="s">
        <v>175131</v>
      </c>
      <c r="B1494" s="20" t="s">
        <v>175132</v>
      </c>
      <c r="C1494" s="22">
        <v>22</v>
      </c>
      <c r="D1494" s="21" t="s">
        <v>175133</v>
      </c>
      <c r="E1494" s="22">
        <v>20</v>
      </c>
      <c r="F1494" s="21" t="s">
        <v>170723</v>
      </c>
      <c r="G1494" s="22">
        <v>36</v>
      </c>
      <c r="H1494" s="22">
        <v>81</v>
      </c>
      <c r="I1494" s="21" t="s">
        <v>175134</v>
      </c>
    </row>
    <row r="1495" spans="1:9" ht="44" customHeight="1">
      <c r="A1495" s="19" t="s">
        <v>175135</v>
      </c>
      <c r="B1495" s="24">
        <v>0</v>
      </c>
      <c r="C1495" s="22">
        <v>0</v>
      </c>
      <c r="D1495" s="22">
        <v>100</v>
      </c>
      <c r="E1495" s="22">
        <v>79</v>
      </c>
      <c r="F1495" s="22">
        <v>0</v>
      </c>
      <c r="G1495" s="22">
        <v>0</v>
      </c>
      <c r="H1495" s="22">
        <v>82</v>
      </c>
      <c r="I1495" s="21" t="s">
        <v>175136</v>
      </c>
    </row>
    <row r="1496" spans="1:9" ht="44" customHeight="1">
      <c r="A1496" s="19" t="s">
        <v>175137</v>
      </c>
      <c r="B1496" s="20" t="s">
        <v>175138</v>
      </c>
      <c r="C1496" s="22">
        <v>57</v>
      </c>
      <c r="D1496" s="21" t="s">
        <v>172065</v>
      </c>
      <c r="E1496" s="22">
        <v>2</v>
      </c>
      <c r="F1496" s="21" t="s">
        <v>175139</v>
      </c>
      <c r="G1496" s="22">
        <v>15</v>
      </c>
      <c r="H1496" s="22">
        <v>77</v>
      </c>
      <c r="I1496" s="21" t="s">
        <v>175140</v>
      </c>
    </row>
    <row r="1497" spans="1:9" ht="44" customHeight="1">
      <c r="A1497" s="19" t="s">
        <v>175141</v>
      </c>
      <c r="B1497" s="20" t="s">
        <v>172437</v>
      </c>
      <c r="C1497" s="22">
        <v>50</v>
      </c>
      <c r="D1497" s="22">
        <v>0</v>
      </c>
      <c r="E1497" s="22">
        <v>0</v>
      </c>
      <c r="F1497" s="21" t="s">
        <v>170115</v>
      </c>
      <c r="G1497" s="22">
        <v>5</v>
      </c>
      <c r="H1497" s="22">
        <v>58</v>
      </c>
      <c r="I1497" s="21" t="s">
        <v>175142</v>
      </c>
    </row>
    <row r="1498" spans="1:9" ht="44" customHeight="1">
      <c r="A1498" s="19" t="s">
        <v>175143</v>
      </c>
      <c r="B1498" s="20" t="s">
        <v>169991</v>
      </c>
      <c r="C1498" s="22">
        <v>3</v>
      </c>
      <c r="D1498" s="21" t="s">
        <v>175144</v>
      </c>
      <c r="E1498" s="22">
        <v>49</v>
      </c>
      <c r="F1498" s="21" t="s">
        <v>171365</v>
      </c>
      <c r="G1498" s="22">
        <v>47</v>
      </c>
      <c r="H1498" s="22">
        <v>102</v>
      </c>
      <c r="I1498" s="21" t="s">
        <v>175145</v>
      </c>
    </row>
    <row r="1499" spans="1:9" ht="44" customHeight="1">
      <c r="A1499" s="19" t="s">
        <v>175146</v>
      </c>
      <c r="B1499" s="20" t="s">
        <v>175147</v>
      </c>
      <c r="C1499" s="22">
        <v>6</v>
      </c>
      <c r="D1499" s="21" t="s">
        <v>170038</v>
      </c>
      <c r="E1499" s="22">
        <v>49</v>
      </c>
      <c r="F1499" s="21" t="s">
        <v>175148</v>
      </c>
      <c r="G1499" s="22">
        <v>48</v>
      </c>
      <c r="H1499" s="22">
        <v>106</v>
      </c>
      <c r="I1499" s="21" t="s">
        <v>175149</v>
      </c>
    </row>
    <row r="1500" spans="1:9" ht="44" customHeight="1">
      <c r="A1500" s="19" t="s">
        <v>175150</v>
      </c>
      <c r="B1500" s="20" t="s">
        <v>175151</v>
      </c>
      <c r="C1500" s="22">
        <v>42</v>
      </c>
      <c r="D1500" s="21" t="s">
        <v>175152</v>
      </c>
      <c r="E1500" s="22">
        <v>3</v>
      </c>
      <c r="F1500" s="21" t="s">
        <v>170627</v>
      </c>
      <c r="G1500" s="22">
        <v>26</v>
      </c>
      <c r="H1500" s="22">
        <v>74</v>
      </c>
      <c r="I1500" s="21" t="s">
        <v>175153</v>
      </c>
    </row>
    <row r="1501" spans="1:9" ht="32" customHeight="1">
      <c r="A1501" s="19" t="s">
        <v>175154</v>
      </c>
      <c r="B1501" s="20" t="s">
        <v>171045</v>
      </c>
      <c r="C1501" s="22">
        <v>48</v>
      </c>
      <c r="D1501" s="21" t="s">
        <v>175155</v>
      </c>
      <c r="E1501" s="22">
        <v>84</v>
      </c>
      <c r="F1501" s="21" t="s">
        <v>170862</v>
      </c>
      <c r="G1501" s="22">
        <v>6</v>
      </c>
      <c r="H1501" s="22">
        <v>141</v>
      </c>
      <c r="I1501" s="21" t="s">
        <v>175156</v>
      </c>
    </row>
    <row r="1502" spans="1:9" ht="32" customHeight="1">
      <c r="A1502" s="19" t="s">
        <v>175157</v>
      </c>
      <c r="B1502" s="20" t="s">
        <v>171045</v>
      </c>
      <c r="C1502" s="22">
        <v>48</v>
      </c>
      <c r="D1502" s="21" t="s">
        <v>175155</v>
      </c>
      <c r="E1502" s="22">
        <v>84</v>
      </c>
      <c r="F1502" s="21" t="s">
        <v>170862</v>
      </c>
      <c r="G1502" s="22">
        <v>6</v>
      </c>
      <c r="H1502" s="22">
        <v>141</v>
      </c>
      <c r="I1502" s="21" t="s">
        <v>175158</v>
      </c>
    </row>
    <row r="1503" spans="1:9" ht="44" customHeight="1">
      <c r="A1503" s="19" t="s">
        <v>175159</v>
      </c>
      <c r="B1503" s="20" t="s">
        <v>174442</v>
      </c>
      <c r="C1503" s="22">
        <v>44</v>
      </c>
      <c r="D1503" s="21" t="s">
        <v>175160</v>
      </c>
      <c r="E1503" s="22">
        <v>14</v>
      </c>
      <c r="F1503" s="21" t="s">
        <v>173044</v>
      </c>
      <c r="G1503" s="22">
        <v>45</v>
      </c>
      <c r="H1503" s="22">
        <v>106</v>
      </c>
      <c r="I1503" s="21" t="s">
        <v>175161</v>
      </c>
    </row>
    <row r="1504" spans="1:9" ht="44" customHeight="1">
      <c r="A1504" s="19" t="s">
        <v>175162</v>
      </c>
      <c r="B1504" s="20" t="s">
        <v>175163</v>
      </c>
      <c r="C1504" s="22">
        <v>27</v>
      </c>
      <c r="D1504" s="21" t="s">
        <v>175164</v>
      </c>
      <c r="E1504" s="22">
        <v>51</v>
      </c>
      <c r="F1504" s="21" t="s">
        <v>14579</v>
      </c>
      <c r="G1504" s="22">
        <v>2</v>
      </c>
      <c r="H1504" s="22">
        <v>83</v>
      </c>
      <c r="I1504" s="21" t="s">
        <v>175165</v>
      </c>
    </row>
    <row r="1505" spans="1:9" ht="44" customHeight="1">
      <c r="A1505" s="19" t="s">
        <v>175166</v>
      </c>
      <c r="B1505" s="20" t="s">
        <v>175167</v>
      </c>
      <c r="C1505" s="22">
        <v>54</v>
      </c>
      <c r="D1505" s="21" t="s">
        <v>170472</v>
      </c>
      <c r="E1505" s="22">
        <v>42</v>
      </c>
      <c r="F1505" s="21" t="s">
        <v>170208</v>
      </c>
      <c r="G1505" s="22">
        <v>1</v>
      </c>
      <c r="H1505" s="22">
        <v>100</v>
      </c>
      <c r="I1505" s="21" t="s">
        <v>175168</v>
      </c>
    </row>
    <row r="1506" spans="1:9" ht="44" customHeight="1">
      <c r="A1506" s="19" t="s">
        <v>175169</v>
      </c>
      <c r="B1506" s="20" t="s">
        <v>175170</v>
      </c>
      <c r="C1506" s="22">
        <v>71</v>
      </c>
      <c r="D1506" s="22">
        <v>0</v>
      </c>
      <c r="E1506" s="22">
        <v>0</v>
      </c>
      <c r="F1506" s="21" t="s">
        <v>173398</v>
      </c>
      <c r="G1506" s="22">
        <v>5</v>
      </c>
      <c r="H1506" s="22">
        <v>79</v>
      </c>
      <c r="I1506" s="21" t="s">
        <v>175171</v>
      </c>
    </row>
    <row r="1507" spans="1:9" ht="44" customHeight="1">
      <c r="A1507" s="19" t="s">
        <v>175172</v>
      </c>
      <c r="B1507" s="20" t="s">
        <v>170680</v>
      </c>
      <c r="C1507" s="22">
        <v>2</v>
      </c>
      <c r="D1507" s="21" t="s">
        <v>172742</v>
      </c>
      <c r="E1507" s="22">
        <v>50</v>
      </c>
      <c r="F1507" s="21" t="s">
        <v>170561</v>
      </c>
      <c r="G1507" s="22">
        <v>8</v>
      </c>
      <c r="H1507" s="22">
        <v>63</v>
      </c>
      <c r="I1507" s="21" t="s">
        <v>175173</v>
      </c>
    </row>
    <row r="1508" spans="1:9" ht="44" customHeight="1">
      <c r="A1508" s="19" t="s">
        <v>175174</v>
      </c>
      <c r="B1508" s="20" t="s">
        <v>175175</v>
      </c>
      <c r="C1508" s="22">
        <v>35</v>
      </c>
      <c r="D1508" s="22">
        <v>0</v>
      </c>
      <c r="E1508" s="22">
        <v>0</v>
      </c>
      <c r="F1508" s="21" t="s">
        <v>171909</v>
      </c>
      <c r="G1508" s="22">
        <v>19</v>
      </c>
      <c r="H1508" s="22">
        <v>57</v>
      </c>
      <c r="I1508" s="21" t="s">
        <v>175176</v>
      </c>
    </row>
    <row r="1509" spans="1:9" ht="32" customHeight="1">
      <c r="A1509" s="19" t="s">
        <v>175177</v>
      </c>
      <c r="B1509" s="20" t="s">
        <v>172438</v>
      </c>
      <c r="C1509" s="22">
        <v>2</v>
      </c>
      <c r="D1509" s="21" t="s">
        <v>175178</v>
      </c>
      <c r="E1509" s="22">
        <v>34</v>
      </c>
      <c r="F1509" s="21" t="s">
        <v>175179</v>
      </c>
      <c r="G1509" s="22">
        <v>85</v>
      </c>
      <c r="H1509" s="22">
        <v>124</v>
      </c>
      <c r="I1509" s="21" t="s">
        <v>175180</v>
      </c>
    </row>
    <row r="1510" spans="1:9" ht="32" customHeight="1">
      <c r="A1510" s="19" t="s">
        <v>175181</v>
      </c>
      <c r="B1510" s="24">
        <v>0</v>
      </c>
      <c r="C1510" s="22">
        <v>0</v>
      </c>
      <c r="D1510" s="21" t="s">
        <v>175182</v>
      </c>
      <c r="E1510" s="22">
        <v>102</v>
      </c>
      <c r="F1510" s="21" t="s">
        <v>175055</v>
      </c>
      <c r="G1510" s="22">
        <v>3</v>
      </c>
      <c r="H1510" s="22">
        <v>108</v>
      </c>
      <c r="I1510" s="21" t="s">
        <v>175183</v>
      </c>
    </row>
    <row r="1511" spans="1:9" ht="44" customHeight="1">
      <c r="A1511" s="19" t="s">
        <v>175184</v>
      </c>
      <c r="B1511" s="20" t="s">
        <v>175185</v>
      </c>
      <c r="C1511" s="22">
        <v>5</v>
      </c>
      <c r="D1511" s="21" t="s">
        <v>175186</v>
      </c>
      <c r="E1511" s="22">
        <v>155</v>
      </c>
      <c r="F1511" s="21" t="s">
        <v>170720</v>
      </c>
      <c r="G1511" s="22">
        <v>12</v>
      </c>
      <c r="H1511" s="22">
        <v>175</v>
      </c>
      <c r="I1511" s="21" t="s">
        <v>175187</v>
      </c>
    </row>
    <row r="1512" spans="1:9" ht="44" customHeight="1">
      <c r="A1512" s="19" t="s">
        <v>175188</v>
      </c>
      <c r="B1512" s="20" t="s">
        <v>175189</v>
      </c>
      <c r="C1512" s="22">
        <v>31</v>
      </c>
      <c r="D1512" s="21" t="s">
        <v>175190</v>
      </c>
      <c r="E1512" s="22">
        <v>128</v>
      </c>
      <c r="F1512" s="21" t="s">
        <v>175191</v>
      </c>
      <c r="G1512" s="22">
        <v>13</v>
      </c>
      <c r="H1512" s="22">
        <v>175</v>
      </c>
      <c r="I1512" s="21" t="s">
        <v>175192</v>
      </c>
    </row>
    <row r="1513" spans="1:9" ht="44" customHeight="1">
      <c r="A1513" s="19" t="s">
        <v>175193</v>
      </c>
      <c r="B1513" s="24">
        <v>0</v>
      </c>
      <c r="C1513" s="22">
        <v>0</v>
      </c>
      <c r="D1513" s="22">
        <v>100</v>
      </c>
      <c r="E1513" s="22">
        <v>61</v>
      </c>
      <c r="F1513" s="22">
        <v>0</v>
      </c>
      <c r="G1513" s="22">
        <v>0</v>
      </c>
      <c r="H1513" s="22">
        <v>64</v>
      </c>
      <c r="I1513" s="21" t="s">
        <v>175194</v>
      </c>
    </row>
    <row r="1514" spans="1:9" ht="32" customHeight="1">
      <c r="A1514" s="19" t="s">
        <v>175195</v>
      </c>
      <c r="B1514" s="20" t="s">
        <v>172569</v>
      </c>
      <c r="C1514" s="22">
        <v>60</v>
      </c>
      <c r="D1514" s="21" t="s">
        <v>175196</v>
      </c>
      <c r="E1514" s="22">
        <v>53</v>
      </c>
      <c r="F1514" s="21" t="s">
        <v>175197</v>
      </c>
      <c r="G1514" s="22">
        <v>27</v>
      </c>
      <c r="H1514" s="22">
        <v>143</v>
      </c>
      <c r="I1514" s="21" t="s">
        <v>175198</v>
      </c>
    </row>
    <row r="1515" spans="1:9" ht="32" customHeight="1">
      <c r="A1515" s="19" t="s">
        <v>175199</v>
      </c>
      <c r="B1515" s="20" t="s">
        <v>172076</v>
      </c>
      <c r="C1515" s="22">
        <v>46</v>
      </c>
      <c r="D1515" s="21" t="s">
        <v>175200</v>
      </c>
      <c r="E1515" s="22">
        <v>49</v>
      </c>
      <c r="F1515" s="21" t="s">
        <v>175201</v>
      </c>
      <c r="G1515" s="22">
        <v>1</v>
      </c>
      <c r="H1515" s="22">
        <v>99</v>
      </c>
      <c r="I1515" s="21" t="s">
        <v>175202</v>
      </c>
    </row>
    <row r="1516" spans="1:9" ht="32" customHeight="1">
      <c r="A1516" s="19" t="s">
        <v>175203</v>
      </c>
      <c r="B1516" s="20" t="s">
        <v>175204</v>
      </c>
      <c r="C1516" s="22">
        <v>1</v>
      </c>
      <c r="D1516" s="21" t="s">
        <v>170081</v>
      </c>
      <c r="E1516" s="22">
        <v>130</v>
      </c>
      <c r="F1516" s="21" t="s">
        <v>175205</v>
      </c>
      <c r="G1516" s="22">
        <v>7</v>
      </c>
      <c r="H1516" s="22">
        <v>141</v>
      </c>
      <c r="I1516" s="21" t="s">
        <v>175206</v>
      </c>
    </row>
    <row r="1517" spans="1:9" ht="44" customHeight="1">
      <c r="A1517" s="19" t="s">
        <v>175207</v>
      </c>
      <c r="B1517" s="24">
        <v>0</v>
      </c>
      <c r="C1517" s="22">
        <v>0</v>
      </c>
      <c r="D1517" s="21" t="s">
        <v>175208</v>
      </c>
      <c r="E1517" s="22">
        <v>164</v>
      </c>
      <c r="F1517" s="21" t="s">
        <v>175209</v>
      </c>
      <c r="G1517" s="22">
        <v>19</v>
      </c>
      <c r="H1517" s="22">
        <v>186</v>
      </c>
      <c r="I1517" s="21" t="s">
        <v>175210</v>
      </c>
    </row>
    <row r="1518" spans="1:9" ht="44" customHeight="1">
      <c r="A1518" s="19" t="s">
        <v>175211</v>
      </c>
      <c r="B1518" s="20" t="s">
        <v>175212</v>
      </c>
      <c r="C1518" s="22">
        <v>58</v>
      </c>
      <c r="D1518" s="21" t="s">
        <v>175213</v>
      </c>
      <c r="E1518" s="22">
        <v>12</v>
      </c>
      <c r="F1518" s="21" t="s">
        <v>171098</v>
      </c>
      <c r="G1518" s="22">
        <v>11</v>
      </c>
      <c r="H1518" s="22">
        <v>84</v>
      </c>
      <c r="I1518" s="21" t="s">
        <v>175214</v>
      </c>
    </row>
    <row r="1519" spans="1:9" ht="44" customHeight="1">
      <c r="A1519" s="19" t="s">
        <v>175215</v>
      </c>
      <c r="B1519" s="20" t="s">
        <v>169810</v>
      </c>
      <c r="C1519" s="22">
        <v>64</v>
      </c>
      <c r="D1519" s="21" t="s">
        <v>174905</v>
      </c>
      <c r="E1519" s="22">
        <v>14</v>
      </c>
      <c r="F1519" s="21" t="s">
        <v>173918</v>
      </c>
      <c r="G1519" s="22">
        <v>24</v>
      </c>
      <c r="H1519" s="22">
        <v>105</v>
      </c>
      <c r="I1519" s="21" t="s">
        <v>175216</v>
      </c>
    </row>
    <row r="1520" spans="1:9" ht="44" customHeight="1">
      <c r="A1520" s="19" t="s">
        <v>175217</v>
      </c>
      <c r="B1520" s="20" t="s">
        <v>171561</v>
      </c>
      <c r="C1520" s="22">
        <v>50</v>
      </c>
      <c r="D1520" s="21" t="s">
        <v>175218</v>
      </c>
      <c r="E1520" s="22">
        <v>63</v>
      </c>
      <c r="F1520" s="21" t="s">
        <v>175219</v>
      </c>
      <c r="G1520" s="22">
        <v>42</v>
      </c>
      <c r="H1520" s="22">
        <v>158</v>
      </c>
      <c r="I1520" s="21" t="s">
        <v>175220</v>
      </c>
    </row>
    <row r="1521" spans="1:9" ht="32" customHeight="1">
      <c r="A1521" s="19" t="s">
        <v>175221</v>
      </c>
      <c r="B1521" s="20" t="s">
        <v>174904</v>
      </c>
      <c r="C1521" s="22">
        <v>44</v>
      </c>
      <c r="D1521" s="21" t="s">
        <v>172501</v>
      </c>
      <c r="E1521" s="22">
        <v>4</v>
      </c>
      <c r="F1521" s="21" t="s">
        <v>170971</v>
      </c>
      <c r="G1521" s="22">
        <v>3</v>
      </c>
      <c r="H1521" s="22">
        <v>54</v>
      </c>
      <c r="I1521" s="21" t="s">
        <v>175222</v>
      </c>
    </row>
    <row r="1522" spans="1:9" ht="44" customHeight="1">
      <c r="A1522" s="19" t="s">
        <v>175223</v>
      </c>
      <c r="B1522" s="20" t="s">
        <v>171021</v>
      </c>
      <c r="C1522" s="22">
        <v>45</v>
      </c>
      <c r="D1522" s="21" t="s">
        <v>175224</v>
      </c>
      <c r="E1522" s="22">
        <v>39</v>
      </c>
      <c r="F1522" s="21" t="s">
        <v>175225</v>
      </c>
      <c r="G1522" s="22">
        <v>93</v>
      </c>
      <c r="H1522" s="22">
        <v>180</v>
      </c>
      <c r="I1522" s="21" t="s">
        <v>175226</v>
      </c>
    </row>
    <row r="1523" spans="1:9" ht="44" customHeight="1">
      <c r="A1523" s="19" t="s">
        <v>175227</v>
      </c>
      <c r="B1523" s="24">
        <v>0</v>
      </c>
      <c r="C1523" s="22">
        <v>0</v>
      </c>
      <c r="D1523" s="21" t="s">
        <v>171037</v>
      </c>
      <c r="E1523" s="22">
        <v>91</v>
      </c>
      <c r="F1523" s="21" t="s">
        <v>170561</v>
      </c>
      <c r="G1523" s="22">
        <v>14</v>
      </c>
      <c r="H1523" s="22">
        <v>108</v>
      </c>
      <c r="I1523" s="21" t="s">
        <v>175228</v>
      </c>
    </row>
    <row r="1524" spans="1:9" ht="44" customHeight="1">
      <c r="A1524" s="19" t="s">
        <v>175229</v>
      </c>
      <c r="B1524" s="24">
        <v>0</v>
      </c>
      <c r="C1524" s="22">
        <v>0</v>
      </c>
      <c r="D1524" s="21" t="s">
        <v>175230</v>
      </c>
      <c r="E1524" s="22">
        <v>135</v>
      </c>
      <c r="F1524" s="21" t="s">
        <v>175231</v>
      </c>
      <c r="G1524" s="22">
        <v>23</v>
      </c>
      <c r="H1524" s="22">
        <v>161</v>
      </c>
      <c r="I1524" s="21" t="s">
        <v>175232</v>
      </c>
    </row>
    <row r="1525" spans="1:9" ht="44" customHeight="1">
      <c r="A1525" s="19" t="s">
        <v>175233</v>
      </c>
      <c r="B1525" s="20" t="s">
        <v>170181</v>
      </c>
      <c r="C1525" s="22">
        <v>26</v>
      </c>
      <c r="D1525" s="21" t="s">
        <v>175234</v>
      </c>
      <c r="E1525" s="22">
        <v>31</v>
      </c>
      <c r="F1525" s="21" t="s">
        <v>172357</v>
      </c>
      <c r="G1525" s="22">
        <v>12</v>
      </c>
      <c r="H1525" s="22">
        <v>72</v>
      </c>
      <c r="I1525" s="21" t="s">
        <v>175235</v>
      </c>
    </row>
    <row r="1526" spans="1:9" ht="44" customHeight="1">
      <c r="A1526" s="19" t="s">
        <v>175236</v>
      </c>
      <c r="B1526" s="20" t="s">
        <v>175237</v>
      </c>
      <c r="C1526" s="22">
        <v>23</v>
      </c>
      <c r="D1526" s="21" t="s">
        <v>170192</v>
      </c>
      <c r="E1526" s="22">
        <v>31</v>
      </c>
      <c r="F1526" s="21" t="s">
        <v>173727</v>
      </c>
      <c r="G1526" s="22">
        <v>11</v>
      </c>
      <c r="H1526" s="22">
        <v>68</v>
      </c>
      <c r="I1526" s="21" t="s">
        <v>175238</v>
      </c>
    </row>
    <row r="1527" spans="1:9" ht="32" customHeight="1">
      <c r="A1527" s="19" t="s">
        <v>175239</v>
      </c>
      <c r="B1527" s="20" t="s">
        <v>175240</v>
      </c>
      <c r="C1527" s="22">
        <v>19</v>
      </c>
      <c r="D1527" s="21" t="s">
        <v>175241</v>
      </c>
      <c r="E1527" s="22">
        <v>93</v>
      </c>
      <c r="F1527" s="21" t="s">
        <v>171075</v>
      </c>
      <c r="G1527" s="22">
        <v>50</v>
      </c>
      <c r="H1527" s="22">
        <v>165</v>
      </c>
      <c r="I1527" s="21" t="s">
        <v>175242</v>
      </c>
    </row>
    <row r="1528" spans="1:9" ht="32" customHeight="1">
      <c r="A1528" s="19" t="s">
        <v>175243</v>
      </c>
      <c r="B1528" s="20" t="s">
        <v>171003</v>
      </c>
      <c r="C1528" s="22">
        <v>36</v>
      </c>
      <c r="D1528" s="21" t="s">
        <v>175244</v>
      </c>
      <c r="E1528" s="22">
        <v>73</v>
      </c>
      <c r="F1528" s="21" t="s">
        <v>172211</v>
      </c>
      <c r="G1528" s="22">
        <v>27</v>
      </c>
      <c r="H1528" s="22">
        <v>139</v>
      </c>
      <c r="I1528" s="21" t="s">
        <v>175245</v>
      </c>
    </row>
    <row r="1529" spans="1:9" ht="32" customHeight="1">
      <c r="A1529" s="19" t="s">
        <v>175246</v>
      </c>
      <c r="B1529" s="24">
        <v>25</v>
      </c>
      <c r="C1529" s="22">
        <v>33</v>
      </c>
      <c r="D1529" s="21" t="s">
        <v>175247</v>
      </c>
      <c r="E1529" s="22">
        <v>73</v>
      </c>
      <c r="F1529" s="21" t="s">
        <v>171545</v>
      </c>
      <c r="G1529" s="22">
        <v>26</v>
      </c>
      <c r="H1529" s="22">
        <v>135</v>
      </c>
      <c r="I1529" s="21" t="s">
        <v>175248</v>
      </c>
    </row>
    <row r="1530" spans="1:9" ht="32" customHeight="1">
      <c r="A1530" s="19" t="s">
        <v>175249</v>
      </c>
      <c r="B1530" s="20" t="s">
        <v>170575</v>
      </c>
      <c r="C1530" s="22">
        <v>10</v>
      </c>
      <c r="D1530" s="21" t="s">
        <v>175250</v>
      </c>
      <c r="E1530" s="22">
        <v>68</v>
      </c>
      <c r="F1530" s="21" t="s">
        <v>170928</v>
      </c>
      <c r="G1530" s="22">
        <v>4</v>
      </c>
      <c r="H1530" s="22">
        <v>85</v>
      </c>
      <c r="I1530" s="21" t="s">
        <v>175251</v>
      </c>
    </row>
    <row r="1531" spans="1:9" ht="32" customHeight="1">
      <c r="A1531" s="19" t="s">
        <v>175252</v>
      </c>
      <c r="B1531" s="20" t="s">
        <v>173398</v>
      </c>
      <c r="C1531" s="22">
        <v>5</v>
      </c>
      <c r="D1531" s="21" t="s">
        <v>170093</v>
      </c>
      <c r="E1531" s="22">
        <v>68</v>
      </c>
      <c r="F1531" s="21" t="s">
        <v>175253</v>
      </c>
      <c r="G1531" s="22">
        <v>3</v>
      </c>
      <c r="H1531" s="22">
        <v>79</v>
      </c>
      <c r="I1531" s="21" t="s">
        <v>175254</v>
      </c>
    </row>
    <row r="1532" spans="1:9" ht="32" customHeight="1">
      <c r="A1532" s="19" t="s">
        <v>175255</v>
      </c>
      <c r="B1532" s="20" t="s">
        <v>174183</v>
      </c>
      <c r="C1532" s="22">
        <v>2</v>
      </c>
      <c r="D1532" s="21" t="s">
        <v>172657</v>
      </c>
      <c r="E1532" s="22">
        <v>41</v>
      </c>
      <c r="F1532" s="21" t="s">
        <v>175256</v>
      </c>
      <c r="G1532" s="22">
        <v>40</v>
      </c>
      <c r="H1532" s="22">
        <v>86</v>
      </c>
      <c r="I1532" s="21" t="s">
        <v>175257</v>
      </c>
    </row>
    <row r="1533" spans="1:9" ht="32" customHeight="1">
      <c r="A1533" s="19" t="s">
        <v>175258</v>
      </c>
      <c r="B1533" s="20" t="s">
        <v>172019</v>
      </c>
      <c r="C1533" s="22">
        <v>10</v>
      </c>
      <c r="D1533" s="21" t="s">
        <v>175259</v>
      </c>
      <c r="E1533" s="22">
        <v>109</v>
      </c>
      <c r="F1533" s="21" t="s">
        <v>175260</v>
      </c>
      <c r="G1533" s="22">
        <v>47</v>
      </c>
      <c r="H1533" s="22">
        <v>169</v>
      </c>
      <c r="I1533" s="21" t="s">
        <v>175261</v>
      </c>
    </row>
    <row r="1534" spans="1:9" ht="44" customHeight="1">
      <c r="A1534" s="19" t="s">
        <v>175262</v>
      </c>
      <c r="B1534" s="20" t="s">
        <v>170217</v>
      </c>
      <c r="C1534" s="22">
        <v>3</v>
      </c>
      <c r="D1534" s="21" t="s">
        <v>174503</v>
      </c>
      <c r="E1534" s="22">
        <v>53</v>
      </c>
      <c r="F1534" s="21" t="s">
        <v>173001</v>
      </c>
      <c r="G1534" s="22">
        <v>37</v>
      </c>
      <c r="H1534" s="22">
        <v>96</v>
      </c>
      <c r="I1534" s="21" t="s">
        <v>175263</v>
      </c>
    </row>
    <row r="1535" spans="1:9" ht="32" customHeight="1">
      <c r="A1535" s="19" t="s">
        <v>175264</v>
      </c>
      <c r="B1535" s="20" t="s">
        <v>175265</v>
      </c>
      <c r="C1535" s="22">
        <v>10</v>
      </c>
      <c r="D1535" s="21" t="s">
        <v>174119</v>
      </c>
      <c r="E1535" s="22">
        <v>63</v>
      </c>
      <c r="F1535" s="21" t="s">
        <v>169674</v>
      </c>
      <c r="G1535" s="22">
        <v>18</v>
      </c>
      <c r="H1535" s="22">
        <v>94</v>
      </c>
      <c r="I1535" s="21" t="s">
        <v>175266</v>
      </c>
    </row>
    <row r="1536" spans="1:9" ht="32" customHeight="1">
      <c r="A1536" s="19" t="s">
        <v>175267</v>
      </c>
      <c r="B1536" s="20" t="s">
        <v>175268</v>
      </c>
      <c r="C1536" s="22">
        <v>40</v>
      </c>
      <c r="D1536" s="21" t="s">
        <v>175269</v>
      </c>
      <c r="E1536" s="22">
        <v>61</v>
      </c>
      <c r="F1536" s="22">
        <v>0</v>
      </c>
      <c r="G1536" s="22">
        <v>0</v>
      </c>
      <c r="H1536" s="22">
        <v>104</v>
      </c>
      <c r="I1536" s="21" t="s">
        <v>175270</v>
      </c>
    </row>
    <row r="1537" spans="1:9" ht="32" customHeight="1">
      <c r="A1537" s="19" t="s">
        <v>175271</v>
      </c>
      <c r="B1537" s="20" t="s">
        <v>175272</v>
      </c>
      <c r="C1537" s="22">
        <v>9</v>
      </c>
      <c r="D1537" s="21" t="s">
        <v>175273</v>
      </c>
      <c r="E1537" s="22">
        <v>143</v>
      </c>
      <c r="F1537" s="21" t="s">
        <v>170200</v>
      </c>
      <c r="G1537" s="22">
        <v>41</v>
      </c>
      <c r="H1537" s="22">
        <v>196</v>
      </c>
      <c r="I1537" s="21" t="s">
        <v>175274</v>
      </c>
    </row>
    <row r="1538" spans="1:9" ht="44" customHeight="1">
      <c r="A1538" s="19" t="s">
        <v>175275</v>
      </c>
      <c r="B1538" s="20" t="s">
        <v>175276</v>
      </c>
      <c r="C1538" s="22">
        <v>19</v>
      </c>
      <c r="D1538" s="21" t="s">
        <v>171353</v>
      </c>
      <c r="E1538" s="22">
        <v>59</v>
      </c>
      <c r="F1538" s="21" t="s">
        <v>171353</v>
      </c>
      <c r="G1538" s="22">
        <v>59</v>
      </c>
      <c r="H1538" s="22">
        <v>140</v>
      </c>
      <c r="I1538" s="21" t="s">
        <v>175277</v>
      </c>
    </row>
    <row r="1539" spans="1:9" ht="32" customHeight="1">
      <c r="A1539" s="19" t="s">
        <v>175278</v>
      </c>
      <c r="B1539" s="20" t="s">
        <v>175279</v>
      </c>
      <c r="C1539" s="22">
        <v>1</v>
      </c>
      <c r="D1539" s="21" t="s">
        <v>175280</v>
      </c>
      <c r="E1539" s="22">
        <v>113</v>
      </c>
      <c r="F1539" s="21" t="s">
        <v>172028</v>
      </c>
      <c r="G1539" s="22">
        <v>3</v>
      </c>
      <c r="H1539" s="22">
        <v>120</v>
      </c>
      <c r="I1539" s="21" t="s">
        <v>175281</v>
      </c>
    </row>
    <row r="1540" spans="1:9" ht="32" customHeight="1">
      <c r="A1540" s="19" t="s">
        <v>175282</v>
      </c>
      <c r="B1540" s="20" t="s">
        <v>170640</v>
      </c>
      <c r="C1540" s="22">
        <v>18</v>
      </c>
      <c r="D1540" s="21" t="s">
        <v>173369</v>
      </c>
      <c r="E1540" s="22">
        <v>35</v>
      </c>
      <c r="F1540" s="21" t="s">
        <v>175283</v>
      </c>
      <c r="G1540" s="22">
        <v>43</v>
      </c>
      <c r="H1540" s="22">
        <v>99</v>
      </c>
      <c r="I1540" s="21" t="s">
        <v>175284</v>
      </c>
    </row>
    <row r="1541" spans="1:9" ht="32" customHeight="1">
      <c r="A1541" s="19" t="s">
        <v>175285</v>
      </c>
      <c r="B1541" s="20" t="s">
        <v>175286</v>
      </c>
      <c r="C1541" s="22">
        <v>59</v>
      </c>
      <c r="D1541" s="21" t="s">
        <v>14638</v>
      </c>
      <c r="E1541" s="22">
        <v>110</v>
      </c>
      <c r="F1541" s="21" t="s">
        <v>175287</v>
      </c>
      <c r="G1541" s="22">
        <v>7</v>
      </c>
      <c r="H1541" s="22">
        <v>179</v>
      </c>
      <c r="I1541" s="21" t="s">
        <v>175288</v>
      </c>
    </row>
    <row r="1542" spans="1:9" ht="44" customHeight="1">
      <c r="A1542" s="19" t="s">
        <v>175289</v>
      </c>
      <c r="B1542" s="20" t="s">
        <v>175290</v>
      </c>
      <c r="C1542" s="22">
        <v>59</v>
      </c>
      <c r="D1542" s="21" t="s">
        <v>173330</v>
      </c>
      <c r="E1542" s="22">
        <v>13</v>
      </c>
      <c r="F1542" s="21" t="s">
        <v>170999</v>
      </c>
      <c r="G1542" s="22">
        <v>27</v>
      </c>
      <c r="H1542" s="22">
        <v>102</v>
      </c>
      <c r="I1542" s="21" t="s">
        <v>175291</v>
      </c>
    </row>
    <row r="1543" spans="1:9" ht="44" customHeight="1">
      <c r="A1543" s="19" t="s">
        <v>175292</v>
      </c>
      <c r="B1543" s="20" t="s">
        <v>171570</v>
      </c>
      <c r="C1543" s="22">
        <v>49</v>
      </c>
      <c r="D1543" s="21" t="s">
        <v>171571</v>
      </c>
      <c r="E1543" s="22">
        <v>5</v>
      </c>
      <c r="F1543" s="22">
        <v>0</v>
      </c>
      <c r="G1543" s="22">
        <v>0</v>
      </c>
      <c r="H1543" s="22">
        <v>57</v>
      </c>
      <c r="I1543" s="21" t="s">
        <v>175293</v>
      </c>
    </row>
    <row r="1544" spans="1:9" ht="44" customHeight="1">
      <c r="A1544" s="19" t="s">
        <v>175294</v>
      </c>
      <c r="B1544" s="20" t="s">
        <v>172302</v>
      </c>
      <c r="C1544" s="22">
        <v>52</v>
      </c>
      <c r="D1544" s="21" t="s">
        <v>171664</v>
      </c>
      <c r="E1544" s="22">
        <v>5</v>
      </c>
      <c r="F1544" s="22">
        <v>0</v>
      </c>
      <c r="G1544" s="22">
        <v>0</v>
      </c>
      <c r="H1544" s="22">
        <v>60</v>
      </c>
      <c r="I1544" s="21" t="s">
        <v>175295</v>
      </c>
    </row>
    <row r="1545" spans="1:9" ht="32" customHeight="1">
      <c r="A1545" s="19" t="s">
        <v>175296</v>
      </c>
      <c r="B1545" s="20" t="s">
        <v>170065</v>
      </c>
      <c r="C1545" s="22">
        <v>30</v>
      </c>
      <c r="D1545" s="21" t="s">
        <v>175297</v>
      </c>
      <c r="E1545" s="22">
        <v>139</v>
      </c>
      <c r="F1545" s="21" t="s">
        <v>175298</v>
      </c>
      <c r="G1545" s="22">
        <v>11</v>
      </c>
      <c r="H1545" s="22">
        <v>183</v>
      </c>
      <c r="I1545" s="21" t="s">
        <v>175299</v>
      </c>
    </row>
    <row r="1546" spans="1:9" ht="32" customHeight="1">
      <c r="A1546" s="19" t="s">
        <v>175300</v>
      </c>
      <c r="B1546" s="24">
        <v>0</v>
      </c>
      <c r="C1546" s="22">
        <v>0</v>
      </c>
      <c r="D1546" s="21" t="s">
        <v>175301</v>
      </c>
      <c r="E1546" s="22">
        <v>76</v>
      </c>
      <c r="F1546" s="21" t="s">
        <v>172643</v>
      </c>
      <c r="G1546" s="22">
        <v>13</v>
      </c>
      <c r="H1546" s="22">
        <v>92</v>
      </c>
      <c r="I1546" s="21" t="s">
        <v>175302</v>
      </c>
    </row>
    <row r="1547" spans="1:9" ht="32" customHeight="1">
      <c r="A1547" s="19" t="s">
        <v>175303</v>
      </c>
      <c r="B1547" s="20" t="s">
        <v>174479</v>
      </c>
      <c r="C1547" s="22">
        <v>26</v>
      </c>
      <c r="D1547" s="21" t="s">
        <v>175304</v>
      </c>
      <c r="E1547" s="22">
        <v>100</v>
      </c>
      <c r="F1547" s="22">
        <v>0</v>
      </c>
      <c r="G1547" s="22">
        <v>0</v>
      </c>
      <c r="H1547" s="22">
        <v>129</v>
      </c>
      <c r="I1547" s="21" t="s">
        <v>175305</v>
      </c>
    </row>
    <row r="1548" spans="1:9" ht="32" customHeight="1">
      <c r="A1548" s="19" t="s">
        <v>175306</v>
      </c>
      <c r="B1548" s="20" t="s">
        <v>175307</v>
      </c>
      <c r="C1548" s="22">
        <v>11</v>
      </c>
      <c r="D1548" s="21" t="s">
        <v>162810</v>
      </c>
      <c r="E1548" s="22">
        <v>113</v>
      </c>
      <c r="F1548" s="21" t="s">
        <v>101568</v>
      </c>
      <c r="G1548" s="22">
        <v>1</v>
      </c>
      <c r="H1548" s="22">
        <v>128</v>
      </c>
      <c r="I1548" s="21" t="s">
        <v>175308</v>
      </c>
    </row>
    <row r="1549" spans="1:9" ht="32" customHeight="1">
      <c r="A1549" s="19" t="s">
        <v>175309</v>
      </c>
      <c r="B1549" s="20" t="s">
        <v>175310</v>
      </c>
      <c r="C1549" s="22">
        <v>69</v>
      </c>
      <c r="D1549" s="21" t="s">
        <v>175311</v>
      </c>
      <c r="E1549" s="22">
        <v>73</v>
      </c>
      <c r="F1549" s="21" t="s">
        <v>172353</v>
      </c>
      <c r="G1549" s="22">
        <v>20</v>
      </c>
      <c r="H1549" s="22">
        <v>165</v>
      </c>
      <c r="I1549" s="21" t="s">
        <v>175312</v>
      </c>
    </row>
    <row r="1550" spans="1:9" ht="44" customHeight="1">
      <c r="A1550" s="19" t="s">
        <v>175313</v>
      </c>
      <c r="B1550" s="24">
        <v>100</v>
      </c>
      <c r="C1550" s="22">
        <v>51</v>
      </c>
      <c r="D1550" s="22">
        <v>0</v>
      </c>
      <c r="E1550" s="22">
        <v>0</v>
      </c>
      <c r="F1550" s="22">
        <v>0</v>
      </c>
      <c r="G1550" s="22">
        <v>0</v>
      </c>
      <c r="H1550" s="22">
        <v>54</v>
      </c>
      <c r="I1550" s="21" t="s">
        <v>175314</v>
      </c>
    </row>
    <row r="1551" spans="1:9" ht="32" customHeight="1">
      <c r="A1551" s="19" t="s">
        <v>175315</v>
      </c>
      <c r="B1551" s="20" t="s">
        <v>175316</v>
      </c>
      <c r="C1551" s="22">
        <v>49</v>
      </c>
      <c r="D1551" s="21" t="s">
        <v>169843</v>
      </c>
      <c r="E1551" s="22">
        <v>90</v>
      </c>
      <c r="F1551" s="39">
        <v>13125</v>
      </c>
      <c r="G1551" s="22">
        <v>21</v>
      </c>
      <c r="H1551" s="22">
        <v>163</v>
      </c>
      <c r="I1551" s="21" t="s">
        <v>175317</v>
      </c>
    </row>
    <row r="1552" spans="1:9" ht="32" customHeight="1">
      <c r="A1552" s="19" t="s">
        <v>175318</v>
      </c>
      <c r="B1552" s="20" t="s">
        <v>170418</v>
      </c>
      <c r="C1552" s="22">
        <v>3</v>
      </c>
      <c r="D1552" s="21" t="s">
        <v>173300</v>
      </c>
      <c r="E1552" s="22">
        <v>78</v>
      </c>
      <c r="F1552" s="21" t="s">
        <v>175319</v>
      </c>
      <c r="G1552" s="22">
        <v>13</v>
      </c>
      <c r="H1552" s="22">
        <v>97</v>
      </c>
      <c r="I1552" s="21" t="s">
        <v>175320</v>
      </c>
    </row>
    <row r="1553" spans="1:9" ht="44" customHeight="1">
      <c r="A1553" s="19" t="s">
        <v>175321</v>
      </c>
      <c r="B1553" s="20" t="s">
        <v>175322</v>
      </c>
      <c r="C1553" s="22">
        <v>18</v>
      </c>
      <c r="D1553" s="21" t="s">
        <v>173176</v>
      </c>
      <c r="E1553" s="22">
        <v>49</v>
      </c>
      <c r="F1553" s="21" t="s">
        <v>175323</v>
      </c>
      <c r="G1553" s="22">
        <v>52</v>
      </c>
      <c r="H1553" s="22">
        <v>122</v>
      </c>
      <c r="I1553" s="21" t="s">
        <v>175324</v>
      </c>
    </row>
    <row r="1554" spans="1:9" ht="44" customHeight="1">
      <c r="A1554" s="19" t="s">
        <v>175325</v>
      </c>
      <c r="B1554" s="20" t="s">
        <v>175326</v>
      </c>
      <c r="C1554" s="22">
        <v>73</v>
      </c>
      <c r="D1554" s="21" t="s">
        <v>175327</v>
      </c>
      <c r="E1554" s="22">
        <v>68</v>
      </c>
      <c r="F1554" s="21" t="s">
        <v>173243</v>
      </c>
      <c r="G1554" s="22">
        <v>7</v>
      </c>
      <c r="H1554" s="22">
        <v>151</v>
      </c>
      <c r="I1554" s="21" t="s">
        <v>175328</v>
      </c>
    </row>
    <row r="1555" spans="1:9" ht="44" customHeight="1">
      <c r="A1555" s="19" t="s">
        <v>175329</v>
      </c>
      <c r="B1555" s="20" t="s">
        <v>169943</v>
      </c>
      <c r="C1555" s="22">
        <v>69</v>
      </c>
      <c r="D1555" s="21" t="s">
        <v>173080</v>
      </c>
      <c r="E1555" s="22">
        <v>26</v>
      </c>
      <c r="F1555" s="21" t="s">
        <v>175330</v>
      </c>
      <c r="G1555" s="22">
        <v>17</v>
      </c>
      <c r="H1555" s="22">
        <v>115</v>
      </c>
      <c r="I1555" s="21" t="s">
        <v>175331</v>
      </c>
    </row>
    <row r="1556" spans="1:9" ht="44" customHeight="1">
      <c r="A1556" s="19" t="s">
        <v>175332</v>
      </c>
      <c r="B1556" s="20" t="s">
        <v>173498</v>
      </c>
      <c r="C1556" s="22">
        <v>76</v>
      </c>
      <c r="D1556" s="21" t="s">
        <v>173499</v>
      </c>
      <c r="E1556" s="22">
        <v>26</v>
      </c>
      <c r="F1556" s="21" t="s">
        <v>170045</v>
      </c>
      <c r="G1556" s="22">
        <v>20</v>
      </c>
      <c r="H1556" s="22">
        <v>125</v>
      </c>
      <c r="I1556" s="21" t="s">
        <v>175333</v>
      </c>
    </row>
    <row r="1557" spans="1:9" ht="44" customHeight="1">
      <c r="A1557" s="19" t="s">
        <v>175334</v>
      </c>
      <c r="B1557" s="20" t="s">
        <v>175335</v>
      </c>
      <c r="C1557" s="22">
        <v>54</v>
      </c>
      <c r="D1557" s="21" t="s">
        <v>175336</v>
      </c>
      <c r="E1557" s="22">
        <v>105</v>
      </c>
      <c r="F1557" s="21" t="s">
        <v>175337</v>
      </c>
      <c r="G1557" s="22">
        <v>10</v>
      </c>
      <c r="H1557" s="22">
        <v>172</v>
      </c>
      <c r="I1557" s="21" t="s">
        <v>175338</v>
      </c>
    </row>
    <row r="1558" spans="1:9" ht="44" customHeight="1">
      <c r="A1558" s="19" t="s">
        <v>175339</v>
      </c>
      <c r="B1558" s="20" t="s">
        <v>170134</v>
      </c>
      <c r="C1558" s="22">
        <v>62</v>
      </c>
      <c r="D1558" s="22">
        <v>0</v>
      </c>
      <c r="E1558" s="22">
        <v>0</v>
      </c>
      <c r="F1558" s="21" t="s">
        <v>170250</v>
      </c>
      <c r="G1558" s="22">
        <v>31</v>
      </c>
      <c r="H1558" s="22">
        <v>96</v>
      </c>
      <c r="I1558" s="21" t="s">
        <v>175340</v>
      </c>
    </row>
    <row r="1559" spans="1:9" ht="44" customHeight="1">
      <c r="A1559" s="19" t="s">
        <v>175341</v>
      </c>
      <c r="B1559" s="24">
        <v>0</v>
      </c>
      <c r="C1559" s="22">
        <v>0</v>
      </c>
      <c r="D1559" s="21" t="s">
        <v>175342</v>
      </c>
      <c r="E1559" s="22">
        <v>158</v>
      </c>
      <c r="F1559" s="21" t="s">
        <v>175343</v>
      </c>
      <c r="G1559" s="22">
        <v>8</v>
      </c>
      <c r="H1559" s="22">
        <v>169</v>
      </c>
      <c r="I1559" s="21" t="s">
        <v>175344</v>
      </c>
    </row>
    <row r="1560" spans="1:9" ht="44" customHeight="1">
      <c r="A1560" s="19" t="s">
        <v>175345</v>
      </c>
      <c r="B1560" s="20" t="s">
        <v>175346</v>
      </c>
      <c r="C1560" s="22">
        <v>17</v>
      </c>
      <c r="D1560" s="21" t="s">
        <v>171017</v>
      </c>
      <c r="E1560" s="22">
        <v>21</v>
      </c>
      <c r="F1560" s="21" t="s">
        <v>174406</v>
      </c>
      <c r="G1560" s="22">
        <v>27</v>
      </c>
      <c r="H1560" s="22">
        <v>68</v>
      </c>
      <c r="I1560" s="21" t="s">
        <v>175347</v>
      </c>
    </row>
    <row r="1561" spans="1:9" ht="44" customHeight="1">
      <c r="A1561" s="19" t="s">
        <v>175348</v>
      </c>
      <c r="B1561" s="20" t="s">
        <v>170264</v>
      </c>
      <c r="C1561" s="22">
        <v>42</v>
      </c>
      <c r="D1561" s="21" t="s">
        <v>170092</v>
      </c>
      <c r="E1561" s="22">
        <v>6</v>
      </c>
      <c r="F1561" s="21" t="s">
        <v>170317</v>
      </c>
      <c r="G1561" s="22">
        <v>9</v>
      </c>
      <c r="H1561" s="22">
        <v>60</v>
      </c>
      <c r="I1561" s="21" t="s">
        <v>175349</v>
      </c>
    </row>
    <row r="1562" spans="1:9" ht="44" customHeight="1">
      <c r="A1562" s="19" t="s">
        <v>175350</v>
      </c>
      <c r="B1562" s="20" t="s">
        <v>169908</v>
      </c>
      <c r="C1562" s="22">
        <v>35</v>
      </c>
      <c r="D1562" s="21" t="s">
        <v>175351</v>
      </c>
      <c r="E1562" s="22">
        <v>19</v>
      </c>
      <c r="F1562" s="21" t="s">
        <v>171496</v>
      </c>
      <c r="G1562" s="22">
        <v>30</v>
      </c>
      <c r="H1562" s="22">
        <v>87</v>
      </c>
      <c r="I1562" s="21" t="s">
        <v>175352</v>
      </c>
    </row>
    <row r="1563" spans="1:9" ht="44" customHeight="1">
      <c r="A1563" s="19" t="s">
        <v>175353</v>
      </c>
      <c r="B1563" s="20" t="s">
        <v>175354</v>
      </c>
      <c r="C1563" s="22">
        <v>78</v>
      </c>
      <c r="D1563" s="21" t="s">
        <v>171864</v>
      </c>
      <c r="E1563" s="22">
        <v>51</v>
      </c>
      <c r="F1563" s="21" t="s">
        <v>171315</v>
      </c>
      <c r="G1563" s="22">
        <v>5</v>
      </c>
      <c r="H1563" s="22">
        <v>137</v>
      </c>
      <c r="I1563" s="21" t="s">
        <v>175355</v>
      </c>
    </row>
    <row r="1564" spans="1:9" ht="44" customHeight="1">
      <c r="A1564" s="19" t="s">
        <v>175356</v>
      </c>
      <c r="B1564" s="20" t="s">
        <v>175357</v>
      </c>
      <c r="C1564" s="22">
        <v>5</v>
      </c>
      <c r="D1564" s="21" t="s">
        <v>175358</v>
      </c>
      <c r="E1564" s="22">
        <v>61</v>
      </c>
      <c r="F1564" s="21" t="s">
        <v>172786</v>
      </c>
      <c r="G1564" s="22">
        <v>87</v>
      </c>
      <c r="H1564" s="22">
        <v>156</v>
      </c>
      <c r="I1564" s="21" t="s">
        <v>175359</v>
      </c>
    </row>
    <row r="1565" spans="1:9" ht="44" customHeight="1">
      <c r="A1565" s="19" t="s">
        <v>175360</v>
      </c>
      <c r="B1565" s="20" t="s">
        <v>175361</v>
      </c>
      <c r="C1565" s="22">
        <v>28</v>
      </c>
      <c r="D1565" s="21" t="s">
        <v>175362</v>
      </c>
      <c r="E1565" s="22">
        <v>46</v>
      </c>
      <c r="F1565" s="21" t="s">
        <v>170250</v>
      </c>
      <c r="G1565" s="22">
        <v>37</v>
      </c>
      <c r="H1565" s="22">
        <v>114</v>
      </c>
      <c r="I1565" s="21" t="s">
        <v>175363</v>
      </c>
    </row>
    <row r="1566" spans="1:9" ht="32" customHeight="1">
      <c r="A1566" s="19" t="s">
        <v>175364</v>
      </c>
      <c r="B1566" s="20" t="s">
        <v>173615</v>
      </c>
      <c r="C1566" s="22">
        <v>34</v>
      </c>
      <c r="D1566" s="22">
        <v>50</v>
      </c>
      <c r="E1566" s="22">
        <v>45</v>
      </c>
      <c r="F1566" s="21" t="s">
        <v>174970</v>
      </c>
      <c r="G1566" s="22">
        <v>11</v>
      </c>
      <c r="H1566" s="22">
        <v>93</v>
      </c>
      <c r="I1566" s="21" t="s">
        <v>175365</v>
      </c>
    </row>
    <row r="1567" spans="1:9" ht="32" customHeight="1">
      <c r="A1567" s="19" t="s">
        <v>175366</v>
      </c>
      <c r="B1567" s="20" t="s">
        <v>171680</v>
      </c>
      <c r="C1567" s="22">
        <v>9</v>
      </c>
      <c r="D1567" s="21" t="s">
        <v>175367</v>
      </c>
      <c r="E1567" s="22">
        <v>67</v>
      </c>
      <c r="F1567" s="21" t="s">
        <v>171378</v>
      </c>
      <c r="G1567" s="22">
        <v>6</v>
      </c>
      <c r="H1567" s="22">
        <v>85</v>
      </c>
      <c r="I1567" s="21" t="s">
        <v>175368</v>
      </c>
    </row>
    <row r="1568" spans="1:9" ht="32" customHeight="1">
      <c r="A1568" s="19" t="s">
        <v>175369</v>
      </c>
      <c r="B1568" s="24">
        <v>0</v>
      </c>
      <c r="C1568" s="22">
        <v>0</v>
      </c>
      <c r="D1568" s="21" t="s">
        <v>175370</v>
      </c>
      <c r="E1568" s="22">
        <v>143</v>
      </c>
      <c r="F1568" s="21" t="s">
        <v>170850</v>
      </c>
      <c r="G1568" s="22">
        <v>7</v>
      </c>
      <c r="H1568" s="22">
        <v>153</v>
      </c>
      <c r="I1568" s="21" t="s">
        <v>175371</v>
      </c>
    </row>
    <row r="1569" spans="1:9" ht="44" customHeight="1">
      <c r="A1569" s="19" t="s">
        <v>175372</v>
      </c>
      <c r="B1569" s="20" t="s">
        <v>175373</v>
      </c>
      <c r="C1569" s="22">
        <v>68</v>
      </c>
      <c r="D1569" s="21" t="s">
        <v>175374</v>
      </c>
      <c r="E1569" s="22">
        <v>96</v>
      </c>
      <c r="F1569" s="21" t="s">
        <v>175375</v>
      </c>
      <c r="G1569" s="22">
        <v>17</v>
      </c>
      <c r="H1569" s="22">
        <v>184</v>
      </c>
      <c r="I1569" s="21" t="s">
        <v>175376</v>
      </c>
    </row>
    <row r="1570" spans="1:9" ht="44" customHeight="1">
      <c r="A1570" s="19" t="s">
        <v>175377</v>
      </c>
      <c r="B1570" s="20" t="s">
        <v>175378</v>
      </c>
      <c r="C1570" s="22">
        <v>73</v>
      </c>
      <c r="D1570" s="22">
        <v>0</v>
      </c>
      <c r="E1570" s="22">
        <v>0</v>
      </c>
      <c r="F1570" s="21" t="s">
        <v>175379</v>
      </c>
      <c r="G1570" s="22">
        <v>25</v>
      </c>
      <c r="H1570" s="22">
        <v>101</v>
      </c>
      <c r="I1570" s="21" t="s">
        <v>175380</v>
      </c>
    </row>
    <row r="1571" spans="1:9" ht="44" customHeight="1">
      <c r="A1571" s="19" t="s">
        <v>175381</v>
      </c>
      <c r="B1571" s="24">
        <v>25</v>
      </c>
      <c r="C1571" s="22">
        <v>30</v>
      </c>
      <c r="D1571" s="21" t="s">
        <v>14623</v>
      </c>
      <c r="E1571" s="22">
        <v>57</v>
      </c>
      <c r="F1571" s="21" t="s">
        <v>175382</v>
      </c>
      <c r="G1571" s="22">
        <v>33</v>
      </c>
      <c r="H1571" s="22">
        <v>123</v>
      </c>
      <c r="I1571" s="21" t="s">
        <v>175383</v>
      </c>
    </row>
    <row r="1572" spans="1:9" ht="44" customHeight="1">
      <c r="A1572" s="19" t="s">
        <v>175384</v>
      </c>
      <c r="B1572" s="20" t="s">
        <v>175385</v>
      </c>
      <c r="C1572" s="22">
        <v>25</v>
      </c>
      <c r="D1572" s="21" t="s">
        <v>175386</v>
      </c>
      <c r="E1572" s="22">
        <v>122</v>
      </c>
      <c r="F1572" s="21" t="s">
        <v>175387</v>
      </c>
      <c r="G1572" s="22">
        <v>12</v>
      </c>
      <c r="H1572" s="22">
        <v>162</v>
      </c>
      <c r="I1572" s="21" t="s">
        <v>175388</v>
      </c>
    </row>
    <row r="1573" spans="1:9" ht="32" customHeight="1">
      <c r="A1573" s="19" t="s">
        <v>175389</v>
      </c>
      <c r="B1573" s="20" t="s">
        <v>171521</v>
      </c>
      <c r="C1573" s="22">
        <v>6</v>
      </c>
      <c r="D1573" s="21" t="s">
        <v>172229</v>
      </c>
      <c r="E1573" s="22">
        <v>41</v>
      </c>
      <c r="F1573" s="22">
        <v>0</v>
      </c>
      <c r="G1573" s="22">
        <v>0</v>
      </c>
      <c r="H1573" s="22">
        <v>50</v>
      </c>
      <c r="I1573" s="21" t="s">
        <v>175390</v>
      </c>
    </row>
    <row r="1574" spans="1:9" ht="44" customHeight="1">
      <c r="A1574" s="19" t="s">
        <v>175391</v>
      </c>
      <c r="B1574" s="20" t="s">
        <v>171778</v>
      </c>
      <c r="C1574" s="22">
        <v>8</v>
      </c>
      <c r="D1574" s="21" t="s">
        <v>173904</v>
      </c>
      <c r="E1574" s="22">
        <v>61</v>
      </c>
      <c r="F1574" s="21" t="s">
        <v>174225</v>
      </c>
      <c r="G1574" s="22">
        <v>2</v>
      </c>
      <c r="H1574" s="22">
        <v>74</v>
      </c>
      <c r="I1574" s="21" t="s">
        <v>175392</v>
      </c>
    </row>
    <row r="1575" spans="1:9" ht="32" customHeight="1">
      <c r="A1575" s="19" t="s">
        <v>175393</v>
      </c>
      <c r="B1575" s="20" t="s">
        <v>175394</v>
      </c>
      <c r="C1575" s="22">
        <v>19</v>
      </c>
      <c r="D1575" s="21" t="s">
        <v>175395</v>
      </c>
      <c r="E1575" s="22">
        <v>70</v>
      </c>
      <c r="F1575" s="22">
        <v>0</v>
      </c>
      <c r="G1575" s="22">
        <v>0</v>
      </c>
      <c r="H1575" s="22">
        <v>92</v>
      </c>
      <c r="I1575" s="21" t="s">
        <v>175396</v>
      </c>
    </row>
    <row r="1576" spans="1:9" ht="32" customHeight="1">
      <c r="A1576" s="19" t="s">
        <v>175397</v>
      </c>
      <c r="B1576" s="20" t="s">
        <v>175394</v>
      </c>
      <c r="C1576" s="22">
        <v>19</v>
      </c>
      <c r="D1576" s="21" t="s">
        <v>175395</v>
      </c>
      <c r="E1576" s="22">
        <v>70</v>
      </c>
      <c r="F1576" s="22">
        <v>0</v>
      </c>
      <c r="G1576" s="22">
        <v>0</v>
      </c>
      <c r="H1576" s="22">
        <v>92</v>
      </c>
      <c r="I1576" s="21" t="s">
        <v>175398</v>
      </c>
    </row>
    <row r="1577" spans="1:9" ht="32" customHeight="1">
      <c r="A1577" s="19" t="s">
        <v>175399</v>
      </c>
      <c r="B1577" s="20" t="s">
        <v>175400</v>
      </c>
      <c r="C1577" s="22">
        <v>10</v>
      </c>
      <c r="D1577" s="21" t="s">
        <v>175401</v>
      </c>
      <c r="E1577" s="22">
        <v>67</v>
      </c>
      <c r="F1577" s="21" t="s">
        <v>170097</v>
      </c>
      <c r="G1577" s="22">
        <v>42</v>
      </c>
      <c r="H1577" s="22">
        <v>122</v>
      </c>
      <c r="I1577" s="21" t="s">
        <v>175402</v>
      </c>
    </row>
    <row r="1578" spans="1:9" ht="32" customHeight="1">
      <c r="A1578" s="19" t="s">
        <v>175403</v>
      </c>
      <c r="B1578" s="20" t="s">
        <v>169885</v>
      </c>
      <c r="C1578" s="22">
        <v>14</v>
      </c>
      <c r="D1578" s="21" t="s">
        <v>171112</v>
      </c>
      <c r="E1578" s="22">
        <v>70</v>
      </c>
      <c r="F1578" s="21" t="s">
        <v>172421</v>
      </c>
      <c r="G1578" s="22">
        <v>2</v>
      </c>
      <c r="H1578" s="22">
        <v>89</v>
      </c>
      <c r="I1578" s="21" t="s">
        <v>175404</v>
      </c>
    </row>
    <row r="1579" spans="1:9" ht="32" customHeight="1">
      <c r="A1579" s="19" t="s">
        <v>175405</v>
      </c>
      <c r="B1579" s="20" t="s">
        <v>175406</v>
      </c>
      <c r="C1579" s="22">
        <v>43</v>
      </c>
      <c r="D1579" s="21" t="s">
        <v>175407</v>
      </c>
      <c r="E1579" s="22">
        <v>55</v>
      </c>
      <c r="F1579" s="21" t="s">
        <v>175408</v>
      </c>
      <c r="G1579" s="22">
        <v>19</v>
      </c>
      <c r="H1579" s="22">
        <v>120</v>
      </c>
      <c r="I1579" s="21" t="s">
        <v>175409</v>
      </c>
    </row>
    <row r="1580" spans="1:9" ht="32" customHeight="1">
      <c r="A1580" s="19" t="s">
        <v>175410</v>
      </c>
      <c r="B1580" s="20" t="s">
        <v>172080</v>
      </c>
      <c r="C1580" s="22">
        <v>39</v>
      </c>
      <c r="D1580" s="21" t="s">
        <v>171571</v>
      </c>
      <c r="E1580" s="22">
        <v>5</v>
      </c>
      <c r="F1580" s="21" t="s">
        <v>171177</v>
      </c>
      <c r="G1580" s="22">
        <v>10</v>
      </c>
      <c r="H1580" s="22">
        <v>57</v>
      </c>
      <c r="I1580" s="21" t="s">
        <v>175411</v>
      </c>
    </row>
    <row r="1581" spans="1:9" ht="32" customHeight="1">
      <c r="A1581" s="19" t="s">
        <v>175412</v>
      </c>
      <c r="B1581" s="20" t="s">
        <v>175413</v>
      </c>
      <c r="C1581" s="22">
        <v>69</v>
      </c>
      <c r="D1581" s="21" t="s">
        <v>170684</v>
      </c>
      <c r="E1581" s="22">
        <v>34</v>
      </c>
      <c r="F1581" s="21" t="s">
        <v>175414</v>
      </c>
      <c r="G1581" s="22">
        <v>20</v>
      </c>
      <c r="H1581" s="22">
        <v>126</v>
      </c>
      <c r="I1581" s="21" t="s">
        <v>175415</v>
      </c>
    </row>
    <row r="1582" spans="1:9" ht="32" customHeight="1">
      <c r="A1582" s="19" t="s">
        <v>175416</v>
      </c>
      <c r="B1582" s="20" t="s">
        <v>175417</v>
      </c>
      <c r="C1582" s="22">
        <v>52</v>
      </c>
      <c r="D1582" s="21" t="s">
        <v>172658</v>
      </c>
      <c r="E1582" s="22">
        <v>13</v>
      </c>
      <c r="F1582" s="21" t="s">
        <v>175418</v>
      </c>
      <c r="G1582" s="22">
        <v>18</v>
      </c>
      <c r="H1582" s="22">
        <v>86</v>
      </c>
      <c r="I1582" s="21" t="s">
        <v>175419</v>
      </c>
    </row>
    <row r="1583" spans="1:9" ht="32" customHeight="1">
      <c r="A1583" s="19" t="s">
        <v>175420</v>
      </c>
      <c r="B1583" s="20" t="s">
        <v>175421</v>
      </c>
      <c r="C1583" s="22">
        <v>66</v>
      </c>
      <c r="D1583" s="21" t="s">
        <v>170613</v>
      </c>
      <c r="E1583" s="22">
        <v>17</v>
      </c>
      <c r="F1583" s="22">
        <v>0</v>
      </c>
      <c r="G1583" s="22">
        <v>0</v>
      </c>
      <c r="H1583" s="22">
        <v>86</v>
      </c>
      <c r="I1583" s="21" t="s">
        <v>175422</v>
      </c>
    </row>
    <row r="1584" spans="1:9" ht="32" customHeight="1">
      <c r="A1584" s="19" t="s">
        <v>175423</v>
      </c>
      <c r="B1584" s="20" t="s">
        <v>175424</v>
      </c>
      <c r="C1584" s="22">
        <v>56</v>
      </c>
      <c r="D1584" s="22">
        <v>0</v>
      </c>
      <c r="E1584" s="22">
        <v>0</v>
      </c>
      <c r="F1584" s="21" t="s">
        <v>169819</v>
      </c>
      <c r="G1584" s="22">
        <v>11</v>
      </c>
      <c r="H1584" s="22">
        <v>70</v>
      </c>
      <c r="I1584" s="21" t="s">
        <v>175425</v>
      </c>
    </row>
    <row r="1585" spans="1:9" ht="32" customHeight="1">
      <c r="A1585" s="19" t="s">
        <v>175426</v>
      </c>
      <c r="B1585" s="20" t="s">
        <v>175427</v>
      </c>
      <c r="C1585" s="22">
        <v>20</v>
      </c>
      <c r="D1585" s="21" t="s">
        <v>173863</v>
      </c>
      <c r="E1585" s="22">
        <v>2</v>
      </c>
      <c r="F1585" s="21" t="s">
        <v>172360</v>
      </c>
      <c r="G1585" s="22">
        <v>32</v>
      </c>
      <c r="H1585" s="22">
        <v>57</v>
      </c>
      <c r="I1585" s="21" t="s">
        <v>175428</v>
      </c>
    </row>
    <row r="1586" spans="1:9" ht="32" customHeight="1">
      <c r="A1586" s="19" t="s">
        <v>175429</v>
      </c>
      <c r="B1586" s="20" t="s">
        <v>170757</v>
      </c>
      <c r="C1586" s="22">
        <v>2</v>
      </c>
      <c r="D1586" s="21" t="s">
        <v>175430</v>
      </c>
      <c r="E1586" s="22">
        <v>148</v>
      </c>
      <c r="F1586" s="22">
        <v>0</v>
      </c>
      <c r="G1586" s="22">
        <v>0</v>
      </c>
      <c r="H1586" s="22">
        <v>153</v>
      </c>
      <c r="I1586" s="21" t="s">
        <v>175431</v>
      </c>
    </row>
    <row r="1587" spans="1:9" ht="32" customHeight="1">
      <c r="A1587" s="19" t="s">
        <v>175432</v>
      </c>
      <c r="B1587" s="20" t="s">
        <v>175433</v>
      </c>
      <c r="C1587" s="22">
        <v>6</v>
      </c>
      <c r="D1587" s="21" t="s">
        <v>171993</v>
      </c>
      <c r="E1587" s="22">
        <v>90</v>
      </c>
      <c r="F1587" s="21" t="s">
        <v>173428</v>
      </c>
      <c r="G1587" s="22">
        <v>2</v>
      </c>
      <c r="H1587" s="22">
        <v>101</v>
      </c>
      <c r="I1587" s="21" t="s">
        <v>175434</v>
      </c>
    </row>
    <row r="1588" spans="1:9" ht="44" customHeight="1">
      <c r="A1588" s="19" t="s">
        <v>175435</v>
      </c>
      <c r="B1588" s="20" t="s">
        <v>175436</v>
      </c>
      <c r="C1588" s="22">
        <v>40</v>
      </c>
      <c r="D1588" s="21" t="s">
        <v>175437</v>
      </c>
      <c r="E1588" s="22">
        <v>87</v>
      </c>
      <c r="F1588" s="21" t="s">
        <v>175438</v>
      </c>
      <c r="G1588" s="22">
        <v>30</v>
      </c>
      <c r="H1588" s="22">
        <v>160</v>
      </c>
      <c r="I1588" s="21" t="s">
        <v>175439</v>
      </c>
    </row>
    <row r="1589" spans="1:9" ht="44" customHeight="1">
      <c r="A1589" s="19" t="s">
        <v>175440</v>
      </c>
      <c r="B1589" s="20" t="s">
        <v>170909</v>
      </c>
      <c r="C1589" s="22">
        <v>5</v>
      </c>
      <c r="D1589" s="21" t="s">
        <v>163365</v>
      </c>
      <c r="E1589" s="22">
        <v>62</v>
      </c>
      <c r="F1589" s="21" t="s">
        <v>172624</v>
      </c>
      <c r="G1589" s="22">
        <v>13</v>
      </c>
      <c r="H1589" s="22">
        <v>83</v>
      </c>
      <c r="I1589" s="21" t="s">
        <v>175441</v>
      </c>
    </row>
    <row r="1590" spans="1:9" ht="44" customHeight="1">
      <c r="A1590" s="19" t="s">
        <v>175442</v>
      </c>
      <c r="B1590" s="24">
        <v>0</v>
      </c>
      <c r="C1590" s="22">
        <v>0</v>
      </c>
      <c r="D1590" s="21" t="s">
        <v>175443</v>
      </c>
      <c r="E1590" s="22">
        <v>95</v>
      </c>
      <c r="F1590" s="21" t="s">
        <v>175330</v>
      </c>
      <c r="G1590" s="22">
        <v>17</v>
      </c>
      <c r="H1590" s="22">
        <v>115</v>
      </c>
      <c r="I1590" s="21" t="s">
        <v>175444</v>
      </c>
    </row>
    <row r="1591" spans="1:9" ht="32" customHeight="1">
      <c r="A1591" s="19" t="s">
        <v>175445</v>
      </c>
      <c r="B1591" s="20" t="s">
        <v>171861</v>
      </c>
      <c r="C1591" s="22">
        <v>69</v>
      </c>
      <c r="D1591" s="21" t="s">
        <v>171610</v>
      </c>
      <c r="E1591" s="22">
        <v>40</v>
      </c>
      <c r="F1591" s="21" t="s">
        <v>169889</v>
      </c>
      <c r="G1591" s="22">
        <v>17</v>
      </c>
      <c r="H1591" s="22">
        <v>129</v>
      </c>
      <c r="I1591" s="21" t="s">
        <v>175446</v>
      </c>
    </row>
    <row r="1592" spans="1:9" ht="32" customHeight="1">
      <c r="A1592" s="19" t="s">
        <v>175447</v>
      </c>
      <c r="B1592" s="20" t="s">
        <v>175448</v>
      </c>
      <c r="C1592" s="22">
        <v>49</v>
      </c>
      <c r="D1592" s="21" t="s">
        <v>173001</v>
      </c>
      <c r="E1592" s="22">
        <v>37</v>
      </c>
      <c r="F1592" s="21" t="s">
        <v>169806</v>
      </c>
      <c r="G1592" s="22">
        <v>7</v>
      </c>
      <c r="H1592" s="22">
        <v>96</v>
      </c>
      <c r="I1592" s="21" t="s">
        <v>175449</v>
      </c>
    </row>
    <row r="1593" spans="1:9" ht="32" customHeight="1">
      <c r="A1593" s="19" t="s">
        <v>175450</v>
      </c>
      <c r="B1593" s="20" t="s">
        <v>175451</v>
      </c>
      <c r="C1593" s="22">
        <v>37</v>
      </c>
      <c r="D1593" s="21" t="s">
        <v>175452</v>
      </c>
      <c r="E1593" s="22">
        <v>39</v>
      </c>
      <c r="F1593" s="21" t="s">
        <v>175453</v>
      </c>
      <c r="G1593" s="22">
        <v>36</v>
      </c>
      <c r="H1593" s="22">
        <v>115</v>
      </c>
      <c r="I1593" s="21" t="s">
        <v>175454</v>
      </c>
    </row>
    <row r="1594" spans="1:9" ht="32" customHeight="1">
      <c r="A1594" s="19" t="s">
        <v>175455</v>
      </c>
      <c r="B1594" s="20" t="s">
        <v>175456</v>
      </c>
      <c r="C1594" s="22">
        <v>88</v>
      </c>
      <c r="D1594" s="21" t="s">
        <v>175457</v>
      </c>
      <c r="E1594" s="22">
        <v>13</v>
      </c>
      <c r="F1594" s="21" t="s">
        <v>174721</v>
      </c>
      <c r="G1594" s="22">
        <v>8</v>
      </c>
      <c r="H1594" s="22">
        <v>112</v>
      </c>
      <c r="I1594" s="21" t="s">
        <v>175458</v>
      </c>
    </row>
    <row r="1595" spans="1:9" ht="32" customHeight="1">
      <c r="A1595" s="19" t="s">
        <v>175459</v>
      </c>
      <c r="B1595" s="20" t="s">
        <v>175456</v>
      </c>
      <c r="C1595" s="22">
        <v>88</v>
      </c>
      <c r="D1595" s="21" t="s">
        <v>175457</v>
      </c>
      <c r="E1595" s="22">
        <v>13</v>
      </c>
      <c r="F1595" s="21" t="s">
        <v>174721</v>
      </c>
      <c r="G1595" s="22">
        <v>8</v>
      </c>
      <c r="H1595" s="22">
        <v>112</v>
      </c>
      <c r="I1595" s="21" t="s">
        <v>175460</v>
      </c>
    </row>
    <row r="1596" spans="1:9" ht="32" customHeight="1">
      <c r="A1596" s="19" t="s">
        <v>175461</v>
      </c>
      <c r="B1596" s="20" t="s">
        <v>171469</v>
      </c>
      <c r="C1596" s="22">
        <v>13</v>
      </c>
      <c r="D1596" s="21" t="s">
        <v>175462</v>
      </c>
      <c r="E1596" s="22">
        <v>55</v>
      </c>
      <c r="F1596" s="21" t="s">
        <v>171783</v>
      </c>
      <c r="G1596" s="22">
        <v>14</v>
      </c>
      <c r="H1596" s="22">
        <v>85</v>
      </c>
      <c r="I1596" s="21" t="s">
        <v>175463</v>
      </c>
    </row>
    <row r="1597" spans="1:9" ht="32" customHeight="1">
      <c r="A1597" s="19" t="s">
        <v>175464</v>
      </c>
      <c r="B1597" s="20" t="s">
        <v>171469</v>
      </c>
      <c r="C1597" s="22">
        <v>13</v>
      </c>
      <c r="D1597" s="21" t="s">
        <v>175462</v>
      </c>
      <c r="E1597" s="22">
        <v>55</v>
      </c>
      <c r="F1597" s="21" t="s">
        <v>171783</v>
      </c>
      <c r="G1597" s="22">
        <v>14</v>
      </c>
      <c r="H1597" s="22">
        <v>85</v>
      </c>
      <c r="I1597" s="21" t="s">
        <v>175465</v>
      </c>
    </row>
    <row r="1598" spans="1:9" ht="44" customHeight="1">
      <c r="A1598" s="19" t="s">
        <v>175466</v>
      </c>
      <c r="B1598" s="20" t="s">
        <v>171761</v>
      </c>
      <c r="C1598" s="22">
        <v>16</v>
      </c>
      <c r="D1598" s="21" t="s">
        <v>173985</v>
      </c>
      <c r="E1598" s="22">
        <v>89</v>
      </c>
      <c r="F1598" s="21" t="s">
        <v>171013</v>
      </c>
      <c r="G1598" s="22">
        <v>1</v>
      </c>
      <c r="H1598" s="22">
        <v>109</v>
      </c>
      <c r="I1598" s="21" t="s">
        <v>175467</v>
      </c>
    </row>
    <row r="1599" spans="1:9" ht="44" customHeight="1">
      <c r="A1599" s="19" t="s">
        <v>175468</v>
      </c>
      <c r="B1599" s="20" t="s">
        <v>171761</v>
      </c>
      <c r="C1599" s="22">
        <v>16</v>
      </c>
      <c r="D1599" s="21" t="s">
        <v>173985</v>
      </c>
      <c r="E1599" s="22">
        <v>89</v>
      </c>
      <c r="F1599" s="21" t="s">
        <v>171013</v>
      </c>
      <c r="G1599" s="22">
        <v>1</v>
      </c>
      <c r="H1599" s="22">
        <v>109</v>
      </c>
      <c r="I1599" s="21" t="s">
        <v>175469</v>
      </c>
    </row>
    <row r="1600" spans="1:9" ht="44" customHeight="1">
      <c r="A1600" s="19" t="s">
        <v>175470</v>
      </c>
      <c r="B1600" s="20" t="s">
        <v>172177</v>
      </c>
      <c r="C1600" s="22">
        <v>31</v>
      </c>
      <c r="D1600" s="22">
        <v>0</v>
      </c>
      <c r="E1600" s="22">
        <v>0</v>
      </c>
      <c r="F1600" s="21" t="s">
        <v>175471</v>
      </c>
      <c r="G1600" s="22">
        <v>40</v>
      </c>
      <c r="H1600" s="22">
        <v>74</v>
      </c>
      <c r="I1600" s="21" t="s">
        <v>175472</v>
      </c>
    </row>
    <row r="1601" spans="1:9" ht="44" customHeight="1">
      <c r="A1601" s="19" t="s">
        <v>175473</v>
      </c>
      <c r="B1601" s="20" t="s">
        <v>173863</v>
      </c>
      <c r="C1601" s="22">
        <v>4</v>
      </c>
      <c r="D1601" s="21" t="s">
        <v>175474</v>
      </c>
      <c r="E1601" s="22">
        <v>104</v>
      </c>
      <c r="F1601" s="22">
        <v>0</v>
      </c>
      <c r="G1601" s="22">
        <v>0</v>
      </c>
      <c r="H1601" s="22">
        <v>111</v>
      </c>
      <c r="I1601" s="21" t="s">
        <v>175475</v>
      </c>
    </row>
    <row r="1602" spans="1:9" ht="44" customHeight="1">
      <c r="A1602" s="19" t="s">
        <v>175476</v>
      </c>
      <c r="B1602" s="20" t="s">
        <v>175477</v>
      </c>
      <c r="C1602" s="22">
        <v>88</v>
      </c>
      <c r="D1602" s="21" t="s">
        <v>175478</v>
      </c>
      <c r="E1602" s="22">
        <v>54</v>
      </c>
      <c r="F1602" s="21" t="s">
        <v>175479</v>
      </c>
      <c r="G1602" s="22">
        <v>9</v>
      </c>
      <c r="H1602" s="22">
        <v>154</v>
      </c>
      <c r="I1602" s="21" t="s">
        <v>175480</v>
      </c>
    </row>
    <row r="1603" spans="1:9" ht="44" customHeight="1">
      <c r="A1603" s="19" t="s">
        <v>175481</v>
      </c>
      <c r="B1603" s="20" t="s">
        <v>175482</v>
      </c>
      <c r="C1603" s="22">
        <v>43</v>
      </c>
      <c r="D1603" s="21" t="s">
        <v>175483</v>
      </c>
      <c r="E1603" s="22">
        <v>37</v>
      </c>
      <c r="F1603" s="22">
        <v>0</v>
      </c>
      <c r="G1603" s="22">
        <v>0</v>
      </c>
      <c r="H1603" s="22">
        <v>83</v>
      </c>
      <c r="I1603" s="21" t="s">
        <v>175484</v>
      </c>
    </row>
    <row r="1604" spans="1:9" ht="44" customHeight="1">
      <c r="A1604" s="19" t="s">
        <v>175485</v>
      </c>
      <c r="B1604" s="20" t="s">
        <v>172036</v>
      </c>
      <c r="C1604" s="22">
        <v>44</v>
      </c>
      <c r="D1604" s="21" t="s">
        <v>175486</v>
      </c>
      <c r="E1604" s="22">
        <v>27</v>
      </c>
      <c r="F1604" s="21" t="s">
        <v>175487</v>
      </c>
      <c r="G1604" s="22">
        <v>60</v>
      </c>
      <c r="H1604" s="22">
        <v>134</v>
      </c>
      <c r="I1604" s="21" t="s">
        <v>175488</v>
      </c>
    </row>
    <row r="1605" spans="1:9" ht="44" customHeight="1">
      <c r="A1605" s="19" t="s">
        <v>175489</v>
      </c>
      <c r="B1605" s="20" t="s">
        <v>175490</v>
      </c>
      <c r="C1605" s="22">
        <v>17</v>
      </c>
      <c r="D1605" s="21" t="s">
        <v>175491</v>
      </c>
      <c r="E1605" s="22">
        <v>50</v>
      </c>
      <c r="F1605" s="21" t="s">
        <v>173657</v>
      </c>
      <c r="G1605" s="22">
        <v>64</v>
      </c>
      <c r="H1605" s="22">
        <v>134</v>
      </c>
      <c r="I1605" s="21" t="s">
        <v>175492</v>
      </c>
    </row>
    <row r="1606" spans="1:9" ht="44" customHeight="1">
      <c r="A1606" s="19" t="s">
        <v>175493</v>
      </c>
      <c r="B1606" s="20" t="s">
        <v>175004</v>
      </c>
      <c r="C1606" s="22">
        <v>26</v>
      </c>
      <c r="D1606" s="21" t="s">
        <v>172207</v>
      </c>
      <c r="E1606" s="22">
        <v>35</v>
      </c>
      <c r="F1606" s="21" t="s">
        <v>175494</v>
      </c>
      <c r="G1606" s="22">
        <v>15</v>
      </c>
      <c r="H1606" s="22">
        <v>79</v>
      </c>
      <c r="I1606" s="21" t="s">
        <v>175495</v>
      </c>
    </row>
    <row r="1607" spans="1:9" ht="44" customHeight="1">
      <c r="A1607" s="19" t="s">
        <v>175496</v>
      </c>
      <c r="B1607" s="20" t="s">
        <v>175497</v>
      </c>
      <c r="C1607" s="22">
        <v>47</v>
      </c>
      <c r="D1607" s="21" t="s">
        <v>169662</v>
      </c>
      <c r="E1607" s="22">
        <v>24</v>
      </c>
      <c r="F1607" s="21" t="s">
        <v>175498</v>
      </c>
      <c r="G1607" s="22">
        <v>34</v>
      </c>
      <c r="H1607" s="22">
        <v>108</v>
      </c>
      <c r="I1607" s="21" t="s">
        <v>175499</v>
      </c>
    </row>
    <row r="1608" spans="1:9" ht="44" customHeight="1">
      <c r="A1608" s="19" t="s">
        <v>175500</v>
      </c>
      <c r="B1608" s="20" t="s">
        <v>175501</v>
      </c>
      <c r="C1608" s="22">
        <v>39</v>
      </c>
      <c r="D1608" s="21" t="s">
        <v>171679</v>
      </c>
      <c r="E1608" s="22">
        <v>100</v>
      </c>
      <c r="F1608" s="21" t="s">
        <v>175502</v>
      </c>
      <c r="G1608" s="22">
        <v>25</v>
      </c>
      <c r="H1608" s="22">
        <v>167</v>
      </c>
      <c r="I1608" s="21" t="s">
        <v>175503</v>
      </c>
    </row>
    <row r="1609" spans="1:9" ht="44" customHeight="1">
      <c r="A1609" s="19" t="s">
        <v>175504</v>
      </c>
      <c r="B1609" s="20" t="s">
        <v>175505</v>
      </c>
      <c r="C1609" s="22">
        <v>96</v>
      </c>
      <c r="D1609" s="22">
        <v>0</v>
      </c>
      <c r="E1609" s="22">
        <v>0</v>
      </c>
      <c r="F1609" s="21" t="s">
        <v>170208</v>
      </c>
      <c r="G1609" s="22">
        <v>1</v>
      </c>
      <c r="H1609" s="22">
        <v>100</v>
      </c>
      <c r="I1609" s="21" t="s">
        <v>175506</v>
      </c>
    </row>
    <row r="1610" spans="1:9" ht="44" customHeight="1">
      <c r="A1610" s="19" t="s">
        <v>175507</v>
      </c>
      <c r="B1610" s="20" t="s">
        <v>175508</v>
      </c>
      <c r="C1610" s="22">
        <v>72</v>
      </c>
      <c r="D1610" s="22">
        <v>0</v>
      </c>
      <c r="E1610" s="22">
        <v>0</v>
      </c>
      <c r="F1610" s="21" t="s">
        <v>170575</v>
      </c>
      <c r="G1610" s="22">
        <v>10</v>
      </c>
      <c r="H1610" s="22">
        <v>85</v>
      </c>
      <c r="I1610" s="21" t="s">
        <v>175509</v>
      </c>
    </row>
    <row r="1611" spans="1:9" ht="44" customHeight="1">
      <c r="A1611" s="19" t="s">
        <v>175510</v>
      </c>
      <c r="B1611" s="24">
        <v>68</v>
      </c>
      <c r="C1611" s="22">
        <v>51</v>
      </c>
      <c r="D1611" s="21" t="s">
        <v>173261</v>
      </c>
      <c r="E1611" s="22">
        <v>16</v>
      </c>
      <c r="F1611" s="21" t="s">
        <v>173781</v>
      </c>
      <c r="G1611" s="22">
        <v>8</v>
      </c>
      <c r="H1611" s="22">
        <v>78</v>
      </c>
      <c r="I1611" s="21" t="s">
        <v>175511</v>
      </c>
    </row>
    <row r="1612" spans="1:9" ht="44" customHeight="1">
      <c r="A1612" s="19" t="s">
        <v>175512</v>
      </c>
      <c r="B1612" s="20" t="s">
        <v>170134</v>
      </c>
      <c r="C1612" s="22">
        <v>88</v>
      </c>
      <c r="D1612" s="21" t="s">
        <v>174660</v>
      </c>
      <c r="E1612" s="22">
        <v>23</v>
      </c>
      <c r="F1612" s="21" t="s">
        <v>173699</v>
      </c>
      <c r="G1612" s="22">
        <v>21</v>
      </c>
      <c r="H1612" s="22">
        <v>135</v>
      </c>
      <c r="I1612" s="21" t="s">
        <v>175513</v>
      </c>
    </row>
    <row r="1613" spans="1:9" ht="44" customHeight="1">
      <c r="A1613" s="19" t="s">
        <v>175514</v>
      </c>
      <c r="B1613" s="20" t="s">
        <v>175515</v>
      </c>
      <c r="C1613" s="22">
        <v>45</v>
      </c>
      <c r="D1613" s="22">
        <v>0</v>
      </c>
      <c r="E1613" s="22">
        <v>0</v>
      </c>
      <c r="F1613" s="21" t="s">
        <v>175516</v>
      </c>
      <c r="G1613" s="22">
        <v>2</v>
      </c>
      <c r="H1613" s="22">
        <v>50</v>
      </c>
      <c r="I1613" s="21" t="s">
        <v>175517</v>
      </c>
    </row>
    <row r="1614" spans="1:9" ht="20" customHeight="1">
      <c r="A1614" s="19" t="s">
        <v>175518</v>
      </c>
      <c r="B1614" s="24">
        <v>100</v>
      </c>
      <c r="C1614" s="22">
        <v>54</v>
      </c>
      <c r="D1614" s="22">
        <v>0</v>
      </c>
      <c r="E1614" s="22">
        <v>0</v>
      </c>
      <c r="F1614" s="22">
        <v>0</v>
      </c>
      <c r="G1614" s="22">
        <v>0</v>
      </c>
      <c r="H1614" s="22">
        <v>57</v>
      </c>
      <c r="I1614" s="21" t="s">
        <v>175519</v>
      </c>
    </row>
    <row r="1615" spans="1:9" ht="20" customHeight="1">
      <c r="A1615" s="19" t="s">
        <v>175520</v>
      </c>
      <c r="B1615" s="20" t="s">
        <v>172109</v>
      </c>
      <c r="C1615" s="22">
        <v>78</v>
      </c>
      <c r="D1615" s="21" t="s">
        <v>174079</v>
      </c>
      <c r="E1615" s="22">
        <v>29</v>
      </c>
      <c r="F1615" s="21" t="s">
        <v>172957</v>
      </c>
      <c r="G1615" s="22">
        <v>19</v>
      </c>
      <c r="H1615" s="22">
        <v>129</v>
      </c>
      <c r="I1615" s="21" t="s">
        <v>175521</v>
      </c>
    </row>
    <row r="1616" spans="1:9" ht="20" customHeight="1">
      <c r="A1616" s="19" t="s">
        <v>175522</v>
      </c>
      <c r="B1616" s="24">
        <v>0</v>
      </c>
      <c r="C1616" s="22">
        <v>0</v>
      </c>
      <c r="D1616" s="22">
        <v>100</v>
      </c>
      <c r="E1616" s="22">
        <v>71</v>
      </c>
      <c r="F1616" s="22">
        <v>0</v>
      </c>
      <c r="G1616" s="22">
        <v>0</v>
      </c>
      <c r="H1616" s="22">
        <v>74</v>
      </c>
      <c r="I1616" s="21" t="s">
        <v>175523</v>
      </c>
    </row>
    <row r="1617" spans="1:9" ht="20" customHeight="1">
      <c r="A1617" s="19" t="s">
        <v>175524</v>
      </c>
      <c r="B1617" s="24">
        <v>0</v>
      </c>
      <c r="C1617" s="22">
        <v>0</v>
      </c>
      <c r="D1617" s="22">
        <v>100</v>
      </c>
      <c r="E1617" s="22">
        <v>71</v>
      </c>
      <c r="F1617" s="22">
        <v>0</v>
      </c>
      <c r="G1617" s="22">
        <v>0</v>
      </c>
      <c r="H1617" s="22">
        <v>74</v>
      </c>
      <c r="I1617" s="21" t="s">
        <v>175525</v>
      </c>
    </row>
    <row r="1618" spans="1:9" ht="20" customHeight="1">
      <c r="A1618" s="19" t="s">
        <v>175526</v>
      </c>
      <c r="B1618" s="20" t="s">
        <v>170264</v>
      </c>
      <c r="C1618" s="22">
        <v>42</v>
      </c>
      <c r="D1618" s="21" t="s">
        <v>175527</v>
      </c>
      <c r="E1618" s="22">
        <v>2</v>
      </c>
      <c r="F1618" s="21" t="s">
        <v>170590</v>
      </c>
      <c r="G1618" s="22">
        <v>13</v>
      </c>
      <c r="H1618" s="22">
        <v>60</v>
      </c>
      <c r="I1618" s="21" t="s">
        <v>175528</v>
      </c>
    </row>
    <row r="1619" spans="1:9" ht="20" customHeight="1">
      <c r="A1619" s="19" t="s">
        <v>175529</v>
      </c>
      <c r="B1619" s="20" t="s">
        <v>170264</v>
      </c>
      <c r="C1619" s="22">
        <v>42</v>
      </c>
      <c r="D1619" s="21" t="s">
        <v>175527</v>
      </c>
      <c r="E1619" s="22">
        <v>2</v>
      </c>
      <c r="F1619" s="21" t="s">
        <v>170590</v>
      </c>
      <c r="G1619" s="22">
        <v>13</v>
      </c>
      <c r="H1619" s="22">
        <v>60</v>
      </c>
      <c r="I1619" s="21" t="s">
        <v>175530</v>
      </c>
    </row>
    <row r="1620" spans="1:9" ht="20" customHeight="1">
      <c r="A1620" s="19" t="s">
        <v>175531</v>
      </c>
      <c r="B1620" s="20" t="s">
        <v>175532</v>
      </c>
      <c r="C1620" s="22">
        <v>50</v>
      </c>
      <c r="D1620" s="22">
        <v>0</v>
      </c>
      <c r="E1620" s="22">
        <v>0</v>
      </c>
      <c r="F1620" s="21" t="s">
        <v>175533</v>
      </c>
      <c r="G1620" s="22">
        <v>9</v>
      </c>
      <c r="H1620" s="22">
        <v>62</v>
      </c>
      <c r="I1620" s="21" t="s">
        <v>175534</v>
      </c>
    </row>
    <row r="1621" spans="1:9" ht="20" customHeight="1">
      <c r="A1621" s="19" t="s">
        <v>175535</v>
      </c>
      <c r="B1621" s="20" t="s">
        <v>174782</v>
      </c>
      <c r="C1621" s="22">
        <v>79</v>
      </c>
      <c r="D1621" s="21" t="s">
        <v>169927</v>
      </c>
      <c r="E1621" s="22">
        <v>78</v>
      </c>
      <c r="F1621" s="21" t="s">
        <v>175536</v>
      </c>
      <c r="G1621" s="22">
        <v>11</v>
      </c>
      <c r="H1621" s="22">
        <v>171</v>
      </c>
      <c r="I1621" s="21" t="s">
        <v>175537</v>
      </c>
    </row>
    <row r="1622" spans="1:9" ht="20" customHeight="1">
      <c r="A1622" s="19" t="s">
        <v>175538</v>
      </c>
      <c r="B1622" s="20" t="s">
        <v>171327</v>
      </c>
      <c r="C1622" s="22">
        <v>44</v>
      </c>
      <c r="D1622" s="21" t="s">
        <v>175539</v>
      </c>
      <c r="E1622" s="22">
        <v>38</v>
      </c>
      <c r="F1622" s="21" t="s">
        <v>175540</v>
      </c>
      <c r="G1622" s="22">
        <v>47</v>
      </c>
      <c r="H1622" s="22">
        <v>132</v>
      </c>
      <c r="I1622" s="21" t="s">
        <v>175541</v>
      </c>
    </row>
    <row r="1623" spans="1:9" ht="20" customHeight="1">
      <c r="A1623" s="19" t="s">
        <v>175542</v>
      </c>
      <c r="B1623" s="20" t="s">
        <v>175543</v>
      </c>
      <c r="C1623" s="22">
        <v>37</v>
      </c>
      <c r="D1623" s="21" t="s">
        <v>174898</v>
      </c>
      <c r="E1623" s="22">
        <v>88</v>
      </c>
      <c r="F1623" s="21" t="s">
        <v>170222</v>
      </c>
      <c r="G1623" s="22">
        <v>2</v>
      </c>
      <c r="H1623" s="22">
        <v>130</v>
      </c>
      <c r="I1623" s="21" t="s">
        <v>175544</v>
      </c>
    </row>
    <row r="1624" spans="1:9" ht="20" customHeight="1">
      <c r="A1624" s="19" t="s">
        <v>175545</v>
      </c>
      <c r="B1624" s="20" t="s">
        <v>175546</v>
      </c>
      <c r="C1624" s="22">
        <v>12</v>
      </c>
      <c r="D1624" s="21" t="s">
        <v>175547</v>
      </c>
      <c r="E1624" s="22">
        <v>113</v>
      </c>
      <c r="F1624" s="21" t="s">
        <v>170393</v>
      </c>
      <c r="G1624" s="22">
        <v>5</v>
      </c>
      <c r="H1624" s="22">
        <v>133</v>
      </c>
      <c r="I1624" s="21" t="s">
        <v>175548</v>
      </c>
    </row>
    <row r="1625" spans="1:9" ht="20" customHeight="1">
      <c r="A1625" s="19" t="s">
        <v>175549</v>
      </c>
      <c r="B1625" s="24">
        <v>0</v>
      </c>
      <c r="C1625" s="22">
        <v>0</v>
      </c>
      <c r="D1625" s="21" t="s">
        <v>173469</v>
      </c>
      <c r="E1625" s="22">
        <v>114</v>
      </c>
      <c r="F1625" s="21" t="s">
        <v>172028</v>
      </c>
      <c r="G1625" s="22">
        <v>3</v>
      </c>
      <c r="H1625" s="22">
        <v>120</v>
      </c>
      <c r="I1625" s="21" t="s">
        <v>175550</v>
      </c>
    </row>
    <row r="1626" spans="1:9" ht="20" customHeight="1">
      <c r="A1626" s="19" t="s">
        <v>175551</v>
      </c>
      <c r="B1626" s="20" t="s">
        <v>175552</v>
      </c>
      <c r="C1626" s="22">
        <v>27</v>
      </c>
      <c r="D1626" s="21" t="s">
        <v>172742</v>
      </c>
      <c r="E1626" s="22">
        <v>160</v>
      </c>
      <c r="F1626" s="21" t="s">
        <v>175553</v>
      </c>
      <c r="G1626" s="22">
        <v>5</v>
      </c>
      <c r="H1626" s="22">
        <v>195</v>
      </c>
      <c r="I1626" s="21" t="s">
        <v>175554</v>
      </c>
    </row>
    <row r="1627" spans="1:9" ht="20" customHeight="1">
      <c r="A1627" s="19" t="s">
        <v>175555</v>
      </c>
      <c r="B1627" s="20" t="s">
        <v>172343</v>
      </c>
      <c r="C1627" s="22">
        <v>45</v>
      </c>
      <c r="D1627" s="22">
        <v>0</v>
      </c>
      <c r="E1627" s="22">
        <v>0</v>
      </c>
      <c r="F1627" s="21" t="s">
        <v>171045</v>
      </c>
      <c r="G1627" s="22">
        <v>24</v>
      </c>
      <c r="H1627" s="22">
        <v>72</v>
      </c>
      <c r="I1627" s="21" t="s">
        <v>175556</v>
      </c>
    </row>
    <row r="1628" spans="1:9" ht="32" customHeight="1">
      <c r="A1628" s="19" t="s">
        <v>175557</v>
      </c>
      <c r="B1628" s="20" t="s">
        <v>175558</v>
      </c>
      <c r="C1628" s="22">
        <v>82</v>
      </c>
      <c r="D1628" s="21" t="s">
        <v>174854</v>
      </c>
      <c r="E1628" s="22">
        <v>70</v>
      </c>
      <c r="F1628" s="21" t="s">
        <v>170891</v>
      </c>
      <c r="G1628" s="22">
        <v>2</v>
      </c>
      <c r="H1628" s="22">
        <v>157</v>
      </c>
      <c r="I1628" s="21" t="s">
        <v>175559</v>
      </c>
    </row>
    <row r="1629" spans="1:9" ht="32" customHeight="1">
      <c r="A1629" s="19" t="s">
        <v>175560</v>
      </c>
      <c r="B1629" s="20" t="s">
        <v>175561</v>
      </c>
      <c r="C1629" s="22">
        <v>70</v>
      </c>
      <c r="D1629" s="21" t="s">
        <v>170393</v>
      </c>
      <c r="E1629" s="22">
        <v>3</v>
      </c>
      <c r="F1629" s="21" t="s">
        <v>170504</v>
      </c>
      <c r="G1629" s="22">
        <v>5</v>
      </c>
      <c r="H1629" s="22">
        <v>81</v>
      </c>
      <c r="I1629" s="21" t="s">
        <v>175562</v>
      </c>
    </row>
    <row r="1630" spans="1:9" ht="32" customHeight="1">
      <c r="A1630" s="19" t="s">
        <v>175563</v>
      </c>
      <c r="B1630" s="20" t="s">
        <v>175564</v>
      </c>
      <c r="C1630" s="22">
        <v>86</v>
      </c>
      <c r="D1630" s="22">
        <v>0</v>
      </c>
      <c r="E1630" s="22">
        <v>0</v>
      </c>
      <c r="F1630" s="21" t="s">
        <v>173330</v>
      </c>
      <c r="G1630" s="22">
        <v>13</v>
      </c>
      <c r="H1630" s="22">
        <v>102</v>
      </c>
      <c r="I1630" s="21" t="s">
        <v>175565</v>
      </c>
    </row>
    <row r="1631" spans="1:9" ht="32" customHeight="1">
      <c r="A1631" s="19" t="s">
        <v>175566</v>
      </c>
      <c r="B1631" s="20" t="s">
        <v>172725</v>
      </c>
      <c r="C1631" s="22">
        <v>3</v>
      </c>
      <c r="D1631" s="21" t="s">
        <v>172724</v>
      </c>
      <c r="E1631" s="22">
        <v>125</v>
      </c>
      <c r="F1631" s="21" t="s">
        <v>170278</v>
      </c>
      <c r="G1631" s="22">
        <v>2</v>
      </c>
      <c r="H1631" s="22">
        <v>133</v>
      </c>
      <c r="I1631" s="21" t="s">
        <v>175567</v>
      </c>
    </row>
    <row r="1632" spans="1:9" ht="32" customHeight="1">
      <c r="A1632" s="19" t="s">
        <v>175568</v>
      </c>
      <c r="B1632" s="20" t="s">
        <v>175569</v>
      </c>
      <c r="C1632" s="22">
        <v>103</v>
      </c>
      <c r="D1632" s="22">
        <v>0</v>
      </c>
      <c r="E1632" s="22">
        <v>0</v>
      </c>
      <c r="F1632" s="21" t="s">
        <v>175570</v>
      </c>
      <c r="G1632" s="22">
        <v>12</v>
      </c>
      <c r="H1632" s="22">
        <v>118</v>
      </c>
      <c r="I1632" s="21" t="s">
        <v>175571</v>
      </c>
    </row>
    <row r="1633" spans="1:9" ht="32" customHeight="1">
      <c r="A1633" s="19" t="s">
        <v>175572</v>
      </c>
      <c r="B1633" s="20" t="s">
        <v>172569</v>
      </c>
      <c r="C1633" s="22">
        <v>36</v>
      </c>
      <c r="D1633" s="21" t="s">
        <v>175573</v>
      </c>
      <c r="E1633" s="22">
        <v>47</v>
      </c>
      <c r="F1633" s="21" t="s">
        <v>173947</v>
      </c>
      <c r="G1633" s="22">
        <v>1</v>
      </c>
      <c r="H1633" s="22">
        <v>87</v>
      </c>
      <c r="I1633" s="21" t="s">
        <v>175574</v>
      </c>
    </row>
    <row r="1634" spans="1:9" ht="32" customHeight="1">
      <c r="A1634" s="19" t="s">
        <v>175575</v>
      </c>
      <c r="B1634" s="20" t="s">
        <v>175576</v>
      </c>
      <c r="C1634" s="22">
        <v>25</v>
      </c>
      <c r="D1634" s="21" t="s">
        <v>175577</v>
      </c>
      <c r="E1634" s="22">
        <v>34</v>
      </c>
      <c r="F1634" s="21" t="s">
        <v>175578</v>
      </c>
      <c r="G1634" s="22">
        <v>18</v>
      </c>
      <c r="H1634" s="22">
        <v>80</v>
      </c>
      <c r="I1634" s="21" t="s">
        <v>175579</v>
      </c>
    </row>
    <row r="1635" spans="1:9" ht="32" customHeight="1">
      <c r="A1635" s="19" t="s">
        <v>175580</v>
      </c>
      <c r="B1635" s="24">
        <v>0</v>
      </c>
      <c r="C1635" s="22">
        <v>0</v>
      </c>
      <c r="D1635" s="21" t="s">
        <v>175581</v>
      </c>
      <c r="E1635" s="22">
        <v>128</v>
      </c>
      <c r="F1635" s="21" t="s">
        <v>175582</v>
      </c>
      <c r="G1635" s="22">
        <v>9</v>
      </c>
      <c r="H1635" s="22">
        <v>140</v>
      </c>
      <c r="I1635" s="21" t="s">
        <v>175583</v>
      </c>
    </row>
    <row r="1636" spans="1:9" ht="32" customHeight="1">
      <c r="A1636" s="19" t="s">
        <v>175584</v>
      </c>
      <c r="B1636" s="20" t="s">
        <v>175585</v>
      </c>
      <c r="C1636" s="22">
        <v>64</v>
      </c>
      <c r="D1636" s="21" t="s">
        <v>175586</v>
      </c>
      <c r="E1636" s="22">
        <v>28</v>
      </c>
      <c r="F1636" s="21" t="s">
        <v>175587</v>
      </c>
      <c r="G1636" s="22">
        <v>9</v>
      </c>
      <c r="H1636" s="22">
        <v>104</v>
      </c>
      <c r="I1636" s="21" t="s">
        <v>175588</v>
      </c>
    </row>
    <row r="1637" spans="1:9" ht="32" customHeight="1">
      <c r="A1637" s="19" t="s">
        <v>175589</v>
      </c>
      <c r="B1637" s="20" t="s">
        <v>175590</v>
      </c>
      <c r="C1637" s="22">
        <v>61</v>
      </c>
      <c r="D1637" s="21" t="s">
        <v>171528</v>
      </c>
      <c r="E1637" s="22">
        <v>28</v>
      </c>
      <c r="F1637" s="21" t="s">
        <v>175591</v>
      </c>
      <c r="G1637" s="22">
        <v>9</v>
      </c>
      <c r="H1637" s="22">
        <v>101</v>
      </c>
      <c r="I1637" s="21" t="s">
        <v>175592</v>
      </c>
    </row>
    <row r="1638" spans="1:9" ht="32" customHeight="1">
      <c r="A1638" s="19" t="s">
        <v>175593</v>
      </c>
      <c r="B1638" s="20" t="s">
        <v>261</v>
      </c>
      <c r="C1638" s="22">
        <v>6</v>
      </c>
      <c r="D1638" s="21" t="s">
        <v>14613</v>
      </c>
      <c r="E1638" s="22">
        <v>30</v>
      </c>
      <c r="F1638" s="21" t="s">
        <v>171108</v>
      </c>
      <c r="G1638" s="22">
        <v>44</v>
      </c>
      <c r="H1638" s="22">
        <v>83</v>
      </c>
      <c r="I1638" s="21" t="s">
        <v>175594</v>
      </c>
    </row>
    <row r="1639" spans="1:9" ht="32" customHeight="1">
      <c r="A1639" s="19" t="s">
        <v>175595</v>
      </c>
      <c r="B1639" s="20" t="s">
        <v>175596</v>
      </c>
      <c r="C1639" s="22">
        <v>41</v>
      </c>
      <c r="D1639" s="21" t="s">
        <v>175597</v>
      </c>
      <c r="E1639" s="22">
        <v>88</v>
      </c>
      <c r="F1639" s="21" t="s">
        <v>175598</v>
      </c>
      <c r="G1639" s="22">
        <v>37</v>
      </c>
      <c r="H1639" s="22">
        <v>169</v>
      </c>
      <c r="I1639" s="21" t="s">
        <v>175599</v>
      </c>
    </row>
    <row r="1640" spans="1:9" ht="32" customHeight="1">
      <c r="A1640" s="19" t="s">
        <v>175600</v>
      </c>
      <c r="B1640" s="20" t="s">
        <v>171287</v>
      </c>
      <c r="C1640" s="22">
        <v>19</v>
      </c>
      <c r="D1640" s="21" t="s">
        <v>175601</v>
      </c>
      <c r="E1640" s="22">
        <v>50</v>
      </c>
      <c r="F1640" s="22">
        <v>0</v>
      </c>
      <c r="G1640" s="22">
        <v>0</v>
      </c>
      <c r="H1640" s="22">
        <v>72</v>
      </c>
      <c r="I1640" s="21" t="s">
        <v>175602</v>
      </c>
    </row>
    <row r="1641" spans="1:9" ht="32" customHeight="1">
      <c r="A1641" s="19" t="s">
        <v>175603</v>
      </c>
      <c r="B1641" s="20" t="s">
        <v>171287</v>
      </c>
      <c r="C1641" s="22">
        <v>19</v>
      </c>
      <c r="D1641" s="21" t="s">
        <v>175601</v>
      </c>
      <c r="E1641" s="22">
        <v>50</v>
      </c>
      <c r="F1641" s="22">
        <v>0</v>
      </c>
      <c r="G1641" s="22">
        <v>0</v>
      </c>
      <c r="H1641" s="22">
        <v>72</v>
      </c>
      <c r="I1641" s="21" t="s">
        <v>175604</v>
      </c>
    </row>
    <row r="1642" spans="1:9" ht="32" customHeight="1">
      <c r="A1642" s="19" t="s">
        <v>175605</v>
      </c>
      <c r="B1642" s="20" t="s">
        <v>173398</v>
      </c>
      <c r="C1642" s="22">
        <v>5</v>
      </c>
      <c r="D1642" s="21" t="s">
        <v>175606</v>
      </c>
      <c r="E1642" s="22">
        <v>67</v>
      </c>
      <c r="F1642" s="21" t="s">
        <v>169658</v>
      </c>
      <c r="G1642" s="22">
        <v>4</v>
      </c>
      <c r="H1642" s="22">
        <v>79</v>
      </c>
      <c r="I1642" s="21" t="s">
        <v>175607</v>
      </c>
    </row>
    <row r="1643" spans="1:9" ht="32" customHeight="1">
      <c r="A1643" s="19" t="s">
        <v>175608</v>
      </c>
      <c r="B1643" s="20" t="s">
        <v>175609</v>
      </c>
      <c r="C1643" s="22">
        <v>21</v>
      </c>
      <c r="D1643" s="21" t="s">
        <v>175155</v>
      </c>
      <c r="E1643" s="22">
        <v>42</v>
      </c>
      <c r="F1643" s="21" t="s">
        <v>172267</v>
      </c>
      <c r="G1643" s="22">
        <v>6</v>
      </c>
      <c r="H1643" s="22">
        <v>72</v>
      </c>
      <c r="I1643" s="21" t="s">
        <v>175610</v>
      </c>
    </row>
    <row r="1644" spans="1:9" ht="32" customHeight="1">
      <c r="A1644" s="19" t="s">
        <v>175611</v>
      </c>
      <c r="B1644" s="20" t="s">
        <v>175609</v>
      </c>
      <c r="C1644" s="22">
        <v>21</v>
      </c>
      <c r="D1644" s="21" t="s">
        <v>175155</v>
      </c>
      <c r="E1644" s="22">
        <v>42</v>
      </c>
      <c r="F1644" s="21" t="s">
        <v>172267</v>
      </c>
      <c r="G1644" s="22">
        <v>6</v>
      </c>
      <c r="H1644" s="22">
        <v>72</v>
      </c>
      <c r="I1644" s="21" t="s">
        <v>175612</v>
      </c>
    </row>
    <row r="1645" spans="1:9" ht="32" customHeight="1">
      <c r="A1645" s="19" t="s">
        <v>175613</v>
      </c>
      <c r="B1645" s="20" t="s">
        <v>175609</v>
      </c>
      <c r="C1645" s="22">
        <v>21</v>
      </c>
      <c r="D1645" s="21" t="s">
        <v>175155</v>
      </c>
      <c r="E1645" s="22">
        <v>42</v>
      </c>
      <c r="F1645" s="21" t="s">
        <v>172267</v>
      </c>
      <c r="G1645" s="22">
        <v>6</v>
      </c>
      <c r="H1645" s="22">
        <v>72</v>
      </c>
      <c r="I1645" s="21" t="s">
        <v>175614</v>
      </c>
    </row>
    <row r="1646" spans="1:9" ht="32" customHeight="1">
      <c r="A1646" s="19" t="s">
        <v>175615</v>
      </c>
      <c r="B1646" s="20" t="s">
        <v>174276</v>
      </c>
      <c r="C1646" s="22">
        <v>68</v>
      </c>
      <c r="D1646" s="21" t="s">
        <v>175616</v>
      </c>
      <c r="E1646" s="22">
        <v>62</v>
      </c>
      <c r="F1646" s="21" t="s">
        <v>169765</v>
      </c>
      <c r="G1646" s="22">
        <v>60</v>
      </c>
      <c r="H1646" s="22">
        <v>193</v>
      </c>
      <c r="I1646" s="21" t="s">
        <v>175617</v>
      </c>
    </row>
    <row r="1647" spans="1:9" ht="32" customHeight="1">
      <c r="A1647" s="19" t="s">
        <v>175618</v>
      </c>
      <c r="B1647" s="20" t="s">
        <v>171570</v>
      </c>
      <c r="C1647" s="22">
        <v>49</v>
      </c>
      <c r="D1647" s="21" t="s">
        <v>172539</v>
      </c>
      <c r="E1647" s="22">
        <v>4</v>
      </c>
      <c r="F1647" s="21" t="s">
        <v>170234</v>
      </c>
      <c r="G1647" s="22">
        <v>1</v>
      </c>
      <c r="H1647" s="22">
        <v>57</v>
      </c>
      <c r="I1647" s="21" t="s">
        <v>175619</v>
      </c>
    </row>
    <row r="1648" spans="1:9" ht="32" customHeight="1">
      <c r="A1648" s="19" t="s">
        <v>175620</v>
      </c>
      <c r="B1648" s="20" t="s">
        <v>175621</v>
      </c>
      <c r="C1648" s="22">
        <v>32</v>
      </c>
      <c r="D1648" s="21" t="s">
        <v>175622</v>
      </c>
      <c r="E1648" s="22">
        <v>55</v>
      </c>
      <c r="F1648" s="21" t="s">
        <v>171394</v>
      </c>
      <c r="G1648" s="22">
        <v>24</v>
      </c>
      <c r="H1648" s="22">
        <v>114</v>
      </c>
      <c r="I1648" s="21" t="s">
        <v>175623</v>
      </c>
    </row>
    <row r="1649" spans="1:9" ht="32" customHeight="1">
      <c r="A1649" s="19" t="s">
        <v>175624</v>
      </c>
      <c r="B1649" s="20" t="s">
        <v>175625</v>
      </c>
      <c r="C1649" s="22">
        <v>43</v>
      </c>
      <c r="D1649" s="22">
        <v>0</v>
      </c>
      <c r="E1649" s="22">
        <v>0</v>
      </c>
      <c r="F1649" s="21" t="s">
        <v>173380</v>
      </c>
      <c r="G1649" s="22">
        <v>5</v>
      </c>
      <c r="H1649" s="22">
        <v>51</v>
      </c>
      <c r="I1649" s="21" t="s">
        <v>175626</v>
      </c>
    </row>
    <row r="1650" spans="1:9" ht="32" customHeight="1">
      <c r="A1650" s="19" t="s">
        <v>175627</v>
      </c>
      <c r="B1650" s="20" t="s">
        <v>170854</v>
      </c>
      <c r="C1650" s="22">
        <v>34</v>
      </c>
      <c r="D1650" s="21" t="s">
        <v>173675</v>
      </c>
      <c r="E1650" s="22">
        <v>119</v>
      </c>
      <c r="F1650" s="21" t="s">
        <v>175628</v>
      </c>
      <c r="G1650" s="22">
        <v>15</v>
      </c>
      <c r="H1650" s="22">
        <v>171</v>
      </c>
      <c r="I1650" s="21" t="s">
        <v>175629</v>
      </c>
    </row>
    <row r="1651" spans="1:9" ht="32" customHeight="1">
      <c r="A1651" s="19" t="s">
        <v>175630</v>
      </c>
      <c r="B1651" s="20" t="s">
        <v>175631</v>
      </c>
      <c r="C1651" s="22">
        <v>46</v>
      </c>
      <c r="D1651" s="22">
        <v>0</v>
      </c>
      <c r="E1651" s="22">
        <v>0</v>
      </c>
      <c r="F1651" s="21" t="s">
        <v>175433</v>
      </c>
      <c r="G1651" s="22">
        <v>3</v>
      </c>
      <c r="H1651" s="22">
        <v>52</v>
      </c>
      <c r="I1651" s="21" t="s">
        <v>175632</v>
      </c>
    </row>
    <row r="1652" spans="1:9" ht="32" customHeight="1">
      <c r="A1652" s="19" t="s">
        <v>175633</v>
      </c>
      <c r="B1652" s="20" t="s">
        <v>175634</v>
      </c>
      <c r="C1652" s="22">
        <v>67</v>
      </c>
      <c r="D1652" s="21" t="s">
        <v>170723</v>
      </c>
      <c r="E1652" s="22">
        <v>60</v>
      </c>
      <c r="F1652" s="21" t="s">
        <v>172725</v>
      </c>
      <c r="G1652" s="22">
        <v>3</v>
      </c>
      <c r="H1652" s="22">
        <v>133</v>
      </c>
      <c r="I1652" s="21" t="s">
        <v>175635</v>
      </c>
    </row>
    <row r="1653" spans="1:9" ht="32" customHeight="1">
      <c r="A1653" s="19" t="s">
        <v>175636</v>
      </c>
      <c r="B1653" s="20" t="s">
        <v>171474</v>
      </c>
      <c r="C1653" s="22">
        <v>1</v>
      </c>
      <c r="D1653" s="21" t="s">
        <v>174658</v>
      </c>
      <c r="E1653" s="22">
        <v>74</v>
      </c>
      <c r="F1653" s="21" t="s">
        <v>175637</v>
      </c>
      <c r="G1653" s="22">
        <v>57</v>
      </c>
      <c r="H1653" s="22">
        <v>135</v>
      </c>
      <c r="I1653" s="21" t="s">
        <v>175638</v>
      </c>
    </row>
    <row r="1654" spans="1:9" ht="32" customHeight="1">
      <c r="A1654" s="19" t="s">
        <v>175639</v>
      </c>
      <c r="B1654" s="20" t="s">
        <v>172235</v>
      </c>
      <c r="C1654" s="22">
        <v>87</v>
      </c>
      <c r="D1654" s="21" t="s">
        <v>175640</v>
      </c>
      <c r="E1654" s="22">
        <v>45</v>
      </c>
      <c r="F1654" s="21" t="s">
        <v>175641</v>
      </c>
      <c r="G1654" s="22">
        <v>15</v>
      </c>
      <c r="H1654" s="22">
        <v>150</v>
      </c>
      <c r="I1654" s="21" t="s">
        <v>175642</v>
      </c>
    </row>
    <row r="1655" spans="1:9" ht="32" customHeight="1">
      <c r="A1655" s="19" t="s">
        <v>175643</v>
      </c>
      <c r="B1655" s="20" t="s">
        <v>175644</v>
      </c>
      <c r="C1655" s="22">
        <v>49</v>
      </c>
      <c r="D1655" s="21" t="s">
        <v>175645</v>
      </c>
      <c r="E1655" s="22">
        <v>25</v>
      </c>
      <c r="F1655" s="21" t="s">
        <v>170788</v>
      </c>
      <c r="G1655" s="22">
        <v>2</v>
      </c>
      <c r="H1655" s="22">
        <v>79</v>
      </c>
      <c r="I1655" s="21" t="s">
        <v>175646</v>
      </c>
    </row>
    <row r="1656" spans="1:9" ht="32" customHeight="1">
      <c r="A1656" s="19" t="s">
        <v>175647</v>
      </c>
      <c r="B1656" s="20" t="s">
        <v>175644</v>
      </c>
      <c r="C1656" s="22">
        <v>49</v>
      </c>
      <c r="D1656" s="21" t="s">
        <v>175645</v>
      </c>
      <c r="E1656" s="22">
        <v>25</v>
      </c>
      <c r="F1656" s="21" t="s">
        <v>170788</v>
      </c>
      <c r="G1656" s="22">
        <v>2</v>
      </c>
      <c r="H1656" s="22">
        <v>79</v>
      </c>
      <c r="I1656" s="21" t="s">
        <v>175648</v>
      </c>
    </row>
    <row r="1657" spans="1:9" ht="32" customHeight="1">
      <c r="A1657" s="19" t="s">
        <v>175649</v>
      </c>
      <c r="B1657" s="20" t="s">
        <v>173450</v>
      </c>
      <c r="C1657" s="22">
        <v>56</v>
      </c>
      <c r="D1657" s="21" t="s">
        <v>169744</v>
      </c>
      <c r="E1657" s="22">
        <v>35</v>
      </c>
      <c r="F1657" s="21" t="s">
        <v>14588</v>
      </c>
      <c r="G1657" s="22">
        <v>13</v>
      </c>
      <c r="H1657" s="22">
        <v>107</v>
      </c>
      <c r="I1657" s="21" t="s">
        <v>175650</v>
      </c>
    </row>
    <row r="1658" spans="1:9" ht="32" customHeight="1">
      <c r="A1658" s="19" t="s">
        <v>175651</v>
      </c>
      <c r="B1658" s="20" t="s">
        <v>173450</v>
      </c>
      <c r="C1658" s="22">
        <v>56</v>
      </c>
      <c r="D1658" s="21" t="s">
        <v>169744</v>
      </c>
      <c r="E1658" s="22">
        <v>35</v>
      </c>
      <c r="F1658" s="21" t="s">
        <v>14588</v>
      </c>
      <c r="G1658" s="22">
        <v>13</v>
      </c>
      <c r="H1658" s="22">
        <v>107</v>
      </c>
      <c r="I1658" s="21" t="s">
        <v>175652</v>
      </c>
    </row>
    <row r="1659" spans="1:9" ht="32" customHeight="1">
      <c r="A1659" s="19" t="s">
        <v>175653</v>
      </c>
      <c r="B1659" s="20" t="s">
        <v>173450</v>
      </c>
      <c r="C1659" s="22">
        <v>56</v>
      </c>
      <c r="D1659" s="21" t="s">
        <v>169744</v>
      </c>
      <c r="E1659" s="22">
        <v>35</v>
      </c>
      <c r="F1659" s="21" t="s">
        <v>14588</v>
      </c>
      <c r="G1659" s="22">
        <v>13</v>
      </c>
      <c r="H1659" s="22">
        <v>107</v>
      </c>
      <c r="I1659" s="21" t="s">
        <v>175654</v>
      </c>
    </row>
    <row r="1660" spans="1:9" ht="32" customHeight="1">
      <c r="A1660" s="19" t="s">
        <v>175655</v>
      </c>
      <c r="B1660" s="20" t="s">
        <v>170134</v>
      </c>
      <c r="C1660" s="22">
        <v>72</v>
      </c>
      <c r="D1660" s="21" t="s">
        <v>170359</v>
      </c>
      <c r="E1660" s="22">
        <v>9</v>
      </c>
      <c r="F1660" s="22">
        <v>25</v>
      </c>
      <c r="G1660" s="22">
        <v>27</v>
      </c>
      <c r="H1660" s="22">
        <v>111</v>
      </c>
      <c r="I1660" s="21" t="s">
        <v>175656</v>
      </c>
    </row>
    <row r="1661" spans="1:9" ht="32" customHeight="1">
      <c r="A1661" s="19" t="s">
        <v>175657</v>
      </c>
      <c r="B1661" s="20" t="s">
        <v>170134</v>
      </c>
      <c r="C1661" s="22">
        <v>72</v>
      </c>
      <c r="D1661" s="21" t="s">
        <v>170359</v>
      </c>
      <c r="E1661" s="22">
        <v>9</v>
      </c>
      <c r="F1661" s="22">
        <v>25</v>
      </c>
      <c r="G1661" s="22">
        <v>27</v>
      </c>
      <c r="H1661" s="22">
        <v>111</v>
      </c>
      <c r="I1661" s="21" t="s">
        <v>175658</v>
      </c>
    </row>
    <row r="1662" spans="1:9" ht="32" customHeight="1">
      <c r="A1662" s="19" t="s">
        <v>175659</v>
      </c>
      <c r="B1662" s="20" t="s">
        <v>170134</v>
      </c>
      <c r="C1662" s="22">
        <v>72</v>
      </c>
      <c r="D1662" s="21" t="s">
        <v>170359</v>
      </c>
      <c r="E1662" s="22">
        <v>9</v>
      </c>
      <c r="F1662" s="22">
        <v>25</v>
      </c>
      <c r="G1662" s="22">
        <v>27</v>
      </c>
      <c r="H1662" s="22">
        <v>111</v>
      </c>
      <c r="I1662" s="21" t="s">
        <v>175660</v>
      </c>
    </row>
    <row r="1663" spans="1:9" ht="32" customHeight="1">
      <c r="A1663" s="19" t="s">
        <v>175661</v>
      </c>
      <c r="B1663" s="20" t="s">
        <v>170134</v>
      </c>
      <c r="C1663" s="22">
        <v>72</v>
      </c>
      <c r="D1663" s="21" t="s">
        <v>170359</v>
      </c>
      <c r="E1663" s="22">
        <v>9</v>
      </c>
      <c r="F1663" s="22">
        <v>25</v>
      </c>
      <c r="G1663" s="22">
        <v>27</v>
      </c>
      <c r="H1663" s="22">
        <v>111</v>
      </c>
      <c r="I1663" s="21" t="s">
        <v>175662</v>
      </c>
    </row>
    <row r="1664" spans="1:9" ht="20" customHeight="1">
      <c r="A1664" s="19" t="s">
        <v>175663</v>
      </c>
      <c r="B1664" s="24">
        <v>80</v>
      </c>
      <c r="C1664" s="22">
        <v>40</v>
      </c>
      <c r="D1664" s="21" t="s">
        <v>175664</v>
      </c>
      <c r="E1664" s="22">
        <v>7</v>
      </c>
      <c r="F1664" s="22">
        <v>6</v>
      </c>
      <c r="G1664" s="22">
        <v>3</v>
      </c>
      <c r="H1664" s="22">
        <v>53</v>
      </c>
      <c r="I1664" s="21" t="s">
        <v>175665</v>
      </c>
    </row>
    <row r="1665" spans="1:9" ht="20" customHeight="1">
      <c r="A1665" s="19" t="s">
        <v>175666</v>
      </c>
      <c r="B1665" s="24">
        <v>80</v>
      </c>
      <c r="C1665" s="22">
        <v>40</v>
      </c>
      <c r="D1665" s="21" t="s">
        <v>175664</v>
      </c>
      <c r="E1665" s="22">
        <v>7</v>
      </c>
      <c r="F1665" s="22">
        <v>6</v>
      </c>
      <c r="G1665" s="22">
        <v>3</v>
      </c>
      <c r="H1665" s="22">
        <v>53</v>
      </c>
      <c r="I1665" s="21" t="s">
        <v>175667</v>
      </c>
    </row>
    <row r="1666" spans="1:9" ht="20" customHeight="1">
      <c r="A1666" s="19" t="s">
        <v>175668</v>
      </c>
      <c r="B1666" s="24">
        <v>80</v>
      </c>
      <c r="C1666" s="22">
        <v>40</v>
      </c>
      <c r="D1666" s="21" t="s">
        <v>175664</v>
      </c>
      <c r="E1666" s="22">
        <v>7</v>
      </c>
      <c r="F1666" s="22">
        <v>6</v>
      </c>
      <c r="G1666" s="22">
        <v>3</v>
      </c>
      <c r="H1666" s="22">
        <v>53</v>
      </c>
      <c r="I1666" s="21" t="s">
        <v>175669</v>
      </c>
    </row>
    <row r="1667" spans="1:9" ht="20" customHeight="1">
      <c r="A1667" s="19" t="s">
        <v>175670</v>
      </c>
      <c r="B1667" s="20" t="s">
        <v>175671</v>
      </c>
      <c r="C1667" s="22">
        <v>52</v>
      </c>
      <c r="D1667" s="22">
        <v>0</v>
      </c>
      <c r="E1667" s="22">
        <v>0</v>
      </c>
      <c r="F1667" s="21" t="s">
        <v>174313</v>
      </c>
      <c r="G1667" s="22">
        <v>37</v>
      </c>
      <c r="H1667" s="22">
        <v>92</v>
      </c>
      <c r="I1667" s="21" t="s">
        <v>175672</v>
      </c>
    </row>
    <row r="1668" spans="1:9" ht="32" customHeight="1">
      <c r="A1668" s="19" t="s">
        <v>175673</v>
      </c>
      <c r="B1668" s="20" t="s">
        <v>170281</v>
      </c>
      <c r="C1668" s="22">
        <v>71</v>
      </c>
      <c r="D1668" s="21" t="s">
        <v>171739</v>
      </c>
      <c r="E1668" s="22">
        <v>47</v>
      </c>
      <c r="F1668" s="21" t="s">
        <v>175674</v>
      </c>
      <c r="G1668" s="22">
        <v>9</v>
      </c>
      <c r="H1668" s="22">
        <v>130</v>
      </c>
      <c r="I1668" s="21" t="s">
        <v>175675</v>
      </c>
    </row>
    <row r="1669" spans="1:9" ht="32" customHeight="1">
      <c r="A1669" s="19" t="s">
        <v>175676</v>
      </c>
      <c r="B1669" s="20" t="s">
        <v>175677</v>
      </c>
      <c r="C1669" s="22">
        <v>27</v>
      </c>
      <c r="D1669" s="21" t="s">
        <v>175678</v>
      </c>
      <c r="E1669" s="22">
        <v>78</v>
      </c>
      <c r="F1669" s="21" t="s">
        <v>175679</v>
      </c>
      <c r="G1669" s="22">
        <v>46</v>
      </c>
      <c r="H1669" s="22">
        <v>154</v>
      </c>
      <c r="I1669" s="21" t="s">
        <v>175680</v>
      </c>
    </row>
    <row r="1670" spans="1:9" ht="32" customHeight="1">
      <c r="A1670" s="19" t="s">
        <v>175681</v>
      </c>
      <c r="B1670" s="20" t="s">
        <v>175682</v>
      </c>
      <c r="C1670" s="22">
        <v>50</v>
      </c>
      <c r="D1670" s="21" t="s">
        <v>170766</v>
      </c>
      <c r="E1670" s="22">
        <v>5</v>
      </c>
      <c r="F1670" s="21" t="s">
        <v>174200</v>
      </c>
      <c r="G1670" s="22">
        <v>19</v>
      </c>
      <c r="H1670" s="22">
        <v>77</v>
      </c>
      <c r="I1670" s="21" t="s">
        <v>175683</v>
      </c>
    </row>
    <row r="1671" spans="1:9" ht="32" customHeight="1">
      <c r="A1671" s="19" t="s">
        <v>175684</v>
      </c>
      <c r="B1671" s="20" t="s">
        <v>169668</v>
      </c>
      <c r="C1671" s="22">
        <v>35</v>
      </c>
      <c r="D1671" s="21" t="s">
        <v>172619</v>
      </c>
      <c r="E1671" s="22">
        <v>48</v>
      </c>
      <c r="F1671" s="21" t="s">
        <v>171575</v>
      </c>
      <c r="G1671" s="22">
        <v>11</v>
      </c>
      <c r="H1671" s="22">
        <v>97</v>
      </c>
      <c r="I1671" s="21" t="s">
        <v>175685</v>
      </c>
    </row>
    <row r="1672" spans="1:9" ht="32" customHeight="1">
      <c r="A1672" s="19" t="s">
        <v>175686</v>
      </c>
      <c r="B1672" s="20" t="s">
        <v>175687</v>
      </c>
      <c r="C1672" s="22">
        <v>32</v>
      </c>
      <c r="D1672" s="21" t="s">
        <v>175688</v>
      </c>
      <c r="E1672" s="22">
        <v>107</v>
      </c>
      <c r="F1672" s="21" t="s">
        <v>175689</v>
      </c>
      <c r="G1672" s="22">
        <v>31</v>
      </c>
      <c r="H1672" s="22">
        <v>173</v>
      </c>
      <c r="I1672" s="21" t="s">
        <v>175690</v>
      </c>
    </row>
    <row r="1673" spans="1:9" ht="32" customHeight="1">
      <c r="A1673" s="19" t="s">
        <v>175691</v>
      </c>
      <c r="B1673" s="20" t="s">
        <v>171307</v>
      </c>
      <c r="C1673" s="22">
        <v>53</v>
      </c>
      <c r="D1673" s="21" t="s">
        <v>172149</v>
      </c>
      <c r="E1673" s="22">
        <v>8</v>
      </c>
      <c r="F1673" s="21" t="s">
        <v>170718</v>
      </c>
      <c r="G1673" s="22">
        <v>25</v>
      </c>
      <c r="H1673" s="22">
        <v>89</v>
      </c>
      <c r="I1673" s="21" t="s">
        <v>175692</v>
      </c>
    </row>
    <row r="1674" spans="1:9" ht="32" customHeight="1">
      <c r="A1674" s="19" t="s">
        <v>175693</v>
      </c>
      <c r="B1674" s="20" t="s">
        <v>175694</v>
      </c>
      <c r="C1674" s="22">
        <v>41</v>
      </c>
      <c r="D1674" s="21" t="s">
        <v>175695</v>
      </c>
      <c r="E1674" s="22">
        <v>80</v>
      </c>
      <c r="F1674" s="21" t="s">
        <v>175696</v>
      </c>
      <c r="G1674" s="22">
        <v>26</v>
      </c>
      <c r="H1674" s="22">
        <v>150</v>
      </c>
      <c r="I1674" s="21" t="s">
        <v>175697</v>
      </c>
    </row>
    <row r="1675" spans="1:9" ht="32" customHeight="1">
      <c r="A1675" s="19" t="s">
        <v>175698</v>
      </c>
      <c r="B1675" s="20" t="s">
        <v>169790</v>
      </c>
      <c r="C1675" s="22">
        <v>29</v>
      </c>
      <c r="D1675" s="21" t="s">
        <v>171710</v>
      </c>
      <c r="E1675" s="22">
        <v>46</v>
      </c>
      <c r="F1675" s="22">
        <v>0</v>
      </c>
      <c r="G1675" s="22">
        <v>0</v>
      </c>
      <c r="H1675" s="22">
        <v>78</v>
      </c>
      <c r="I1675" s="21" t="s">
        <v>175699</v>
      </c>
    </row>
    <row r="1676" spans="1:9" ht="32" customHeight="1">
      <c r="A1676" s="19" t="s">
        <v>175700</v>
      </c>
      <c r="B1676" s="20" t="s">
        <v>175701</v>
      </c>
      <c r="C1676" s="22">
        <v>16</v>
      </c>
      <c r="D1676" s="22">
        <v>64</v>
      </c>
      <c r="E1676" s="22">
        <v>112</v>
      </c>
      <c r="F1676" s="21" t="s">
        <v>175702</v>
      </c>
      <c r="G1676" s="22">
        <v>47</v>
      </c>
      <c r="H1676" s="22">
        <v>178</v>
      </c>
      <c r="I1676" s="21" t="s">
        <v>175703</v>
      </c>
    </row>
    <row r="1677" spans="1:9" ht="32" customHeight="1">
      <c r="A1677" s="19" t="s">
        <v>175704</v>
      </c>
      <c r="B1677" s="20" t="s">
        <v>169777</v>
      </c>
      <c r="C1677" s="22">
        <v>77</v>
      </c>
      <c r="D1677" s="22">
        <v>0</v>
      </c>
      <c r="E1677" s="22">
        <v>0</v>
      </c>
      <c r="F1677" s="21" t="s">
        <v>172799</v>
      </c>
      <c r="G1677" s="22">
        <v>41</v>
      </c>
      <c r="H1677" s="22">
        <v>121</v>
      </c>
      <c r="I1677" s="21" t="s">
        <v>175705</v>
      </c>
    </row>
    <row r="1678" spans="1:9" ht="32" customHeight="1">
      <c r="A1678" s="19" t="s">
        <v>175706</v>
      </c>
      <c r="B1678" s="20" t="s">
        <v>170628</v>
      </c>
      <c r="C1678" s="22">
        <v>1</v>
      </c>
      <c r="D1678" s="21" t="s">
        <v>175707</v>
      </c>
      <c r="E1678" s="22">
        <v>56</v>
      </c>
      <c r="F1678" s="21" t="s">
        <v>175708</v>
      </c>
      <c r="G1678" s="22">
        <v>14</v>
      </c>
      <c r="H1678" s="22">
        <v>74</v>
      </c>
      <c r="I1678" s="21" t="s">
        <v>175709</v>
      </c>
    </row>
    <row r="1679" spans="1:9" ht="32" customHeight="1">
      <c r="A1679" s="19" t="s">
        <v>175710</v>
      </c>
      <c r="B1679" s="20" t="s">
        <v>175711</v>
      </c>
      <c r="C1679" s="22">
        <v>74</v>
      </c>
      <c r="D1679" s="21" t="s">
        <v>175712</v>
      </c>
      <c r="E1679" s="22">
        <v>29</v>
      </c>
      <c r="F1679" s="21" t="s">
        <v>174951</v>
      </c>
      <c r="G1679" s="22">
        <v>27</v>
      </c>
      <c r="H1679" s="22">
        <v>133</v>
      </c>
      <c r="I1679" s="21" t="s">
        <v>175713</v>
      </c>
    </row>
    <row r="1680" spans="1:9" ht="32" customHeight="1">
      <c r="A1680" s="19" t="s">
        <v>175714</v>
      </c>
      <c r="B1680" s="24">
        <v>75</v>
      </c>
      <c r="C1680" s="22">
        <v>39</v>
      </c>
      <c r="D1680" s="22">
        <v>0</v>
      </c>
      <c r="E1680" s="22">
        <v>0</v>
      </c>
      <c r="F1680" s="22">
        <v>25</v>
      </c>
      <c r="G1680" s="22">
        <v>13</v>
      </c>
      <c r="H1680" s="22">
        <v>55</v>
      </c>
      <c r="I1680" s="21" t="s">
        <v>175715</v>
      </c>
    </row>
    <row r="1681" spans="1:9" ht="32" customHeight="1">
      <c r="A1681" s="19" t="s">
        <v>175716</v>
      </c>
      <c r="B1681" s="20" t="s">
        <v>175717</v>
      </c>
      <c r="C1681" s="22">
        <v>66</v>
      </c>
      <c r="D1681" s="22">
        <v>0</v>
      </c>
      <c r="E1681" s="22">
        <v>0</v>
      </c>
      <c r="F1681" s="21" t="s">
        <v>170937</v>
      </c>
      <c r="G1681" s="22">
        <v>2</v>
      </c>
      <c r="H1681" s="22">
        <v>71</v>
      </c>
      <c r="I1681" s="21" t="s">
        <v>175718</v>
      </c>
    </row>
    <row r="1682" spans="1:9" ht="32" customHeight="1">
      <c r="A1682" s="19" t="s">
        <v>175719</v>
      </c>
      <c r="B1682" s="20" t="s">
        <v>175720</v>
      </c>
      <c r="C1682" s="22">
        <v>43</v>
      </c>
      <c r="D1682" s="21" t="s">
        <v>175721</v>
      </c>
      <c r="E1682" s="22">
        <v>18</v>
      </c>
      <c r="F1682" s="21" t="s">
        <v>175722</v>
      </c>
      <c r="G1682" s="22">
        <v>44</v>
      </c>
      <c r="H1682" s="22">
        <v>108</v>
      </c>
      <c r="I1682" s="21" t="s">
        <v>175723</v>
      </c>
    </row>
    <row r="1683" spans="1:9" ht="32" customHeight="1">
      <c r="A1683" s="19" t="s">
        <v>175724</v>
      </c>
      <c r="B1683" s="24">
        <v>0</v>
      </c>
      <c r="C1683" s="22">
        <v>0</v>
      </c>
      <c r="D1683" s="22">
        <v>100</v>
      </c>
      <c r="E1683" s="22">
        <v>75</v>
      </c>
      <c r="F1683" s="22">
        <v>0</v>
      </c>
      <c r="G1683" s="22">
        <v>0</v>
      </c>
      <c r="H1683" s="22">
        <v>78</v>
      </c>
      <c r="I1683" s="21" t="s">
        <v>175725</v>
      </c>
    </row>
    <row r="1684" spans="1:9" ht="32" customHeight="1">
      <c r="A1684" s="19" t="s">
        <v>175726</v>
      </c>
      <c r="B1684" s="20" t="s">
        <v>170172</v>
      </c>
      <c r="C1684" s="22">
        <v>34</v>
      </c>
      <c r="D1684" s="21" t="s">
        <v>175727</v>
      </c>
      <c r="E1684" s="22">
        <v>89</v>
      </c>
      <c r="F1684" s="21" t="s">
        <v>169913</v>
      </c>
      <c r="G1684" s="22">
        <v>3</v>
      </c>
      <c r="H1684" s="22">
        <v>129</v>
      </c>
      <c r="I1684" s="21" t="s">
        <v>175728</v>
      </c>
    </row>
    <row r="1685" spans="1:9" ht="32" customHeight="1">
      <c r="A1685" s="19" t="s">
        <v>175729</v>
      </c>
      <c r="B1685" s="20" t="s">
        <v>175730</v>
      </c>
      <c r="C1685" s="22">
        <v>4</v>
      </c>
      <c r="D1685" s="21" t="s">
        <v>175731</v>
      </c>
      <c r="E1685" s="22">
        <v>185</v>
      </c>
      <c r="F1685" s="21" t="s">
        <v>175730</v>
      </c>
      <c r="G1685" s="22">
        <v>4</v>
      </c>
      <c r="H1685" s="22">
        <v>196</v>
      </c>
      <c r="I1685" s="21" t="s">
        <v>175732</v>
      </c>
    </row>
    <row r="1686" spans="1:9" ht="32" customHeight="1">
      <c r="A1686" s="19" t="s">
        <v>175733</v>
      </c>
      <c r="B1686" s="20" t="s">
        <v>172636</v>
      </c>
      <c r="C1686" s="22">
        <v>21</v>
      </c>
      <c r="D1686" s="21" t="s">
        <v>175734</v>
      </c>
      <c r="E1686" s="22">
        <v>66</v>
      </c>
      <c r="F1686" s="21" t="s">
        <v>175735</v>
      </c>
      <c r="G1686" s="22">
        <v>17</v>
      </c>
      <c r="H1686" s="22">
        <v>107</v>
      </c>
      <c r="I1686" s="21" t="s">
        <v>175736</v>
      </c>
    </row>
    <row r="1687" spans="1:9" ht="32" customHeight="1">
      <c r="A1687" s="19" t="s">
        <v>175737</v>
      </c>
      <c r="B1687" s="20" t="s">
        <v>171814</v>
      </c>
      <c r="C1687" s="22">
        <v>35</v>
      </c>
      <c r="D1687" s="21" t="s">
        <v>175738</v>
      </c>
      <c r="E1687" s="22">
        <v>81</v>
      </c>
      <c r="F1687" s="21" t="s">
        <v>175739</v>
      </c>
      <c r="G1687" s="22">
        <v>80</v>
      </c>
      <c r="H1687" s="22">
        <v>199</v>
      </c>
      <c r="I1687" s="21" t="s">
        <v>175740</v>
      </c>
    </row>
    <row r="1688" spans="1:9" ht="32" customHeight="1">
      <c r="A1688" s="19" t="s">
        <v>175741</v>
      </c>
      <c r="B1688" s="20" t="s">
        <v>174733</v>
      </c>
      <c r="C1688" s="22">
        <v>33</v>
      </c>
      <c r="D1688" s="21" t="s">
        <v>175742</v>
      </c>
      <c r="E1688" s="22">
        <v>110</v>
      </c>
      <c r="F1688" s="21" t="s">
        <v>172818</v>
      </c>
      <c r="G1688" s="22">
        <v>50</v>
      </c>
      <c r="H1688" s="22">
        <v>196</v>
      </c>
      <c r="I1688" s="21" t="s">
        <v>175743</v>
      </c>
    </row>
    <row r="1689" spans="1:9" ht="32" customHeight="1">
      <c r="A1689" s="19" t="s">
        <v>175744</v>
      </c>
      <c r="B1689" s="20" t="s">
        <v>175745</v>
      </c>
      <c r="C1689" s="22">
        <v>37</v>
      </c>
      <c r="D1689" s="21" t="s">
        <v>175746</v>
      </c>
      <c r="E1689" s="22">
        <v>7</v>
      </c>
      <c r="F1689" s="21" t="s">
        <v>175747</v>
      </c>
      <c r="G1689" s="22">
        <v>31</v>
      </c>
      <c r="H1689" s="22">
        <v>78</v>
      </c>
      <c r="I1689" s="21" t="s">
        <v>175748</v>
      </c>
    </row>
    <row r="1690" spans="1:9" ht="32" customHeight="1">
      <c r="A1690" s="19" t="s">
        <v>175749</v>
      </c>
      <c r="B1690" s="20" t="s">
        <v>171378</v>
      </c>
      <c r="C1690" s="22">
        <v>12</v>
      </c>
      <c r="D1690" s="21" t="s">
        <v>173870</v>
      </c>
      <c r="E1690" s="22">
        <v>142</v>
      </c>
      <c r="F1690" s="21" t="s">
        <v>169705</v>
      </c>
      <c r="G1690" s="22">
        <v>10</v>
      </c>
      <c r="H1690" s="22">
        <v>167</v>
      </c>
      <c r="I1690" s="21" t="s">
        <v>175750</v>
      </c>
    </row>
    <row r="1691" spans="1:9" ht="32" customHeight="1">
      <c r="A1691" s="19" t="s">
        <v>175751</v>
      </c>
      <c r="B1691" s="20" t="s">
        <v>175752</v>
      </c>
      <c r="C1691" s="22">
        <v>39</v>
      </c>
      <c r="D1691" s="22">
        <v>0</v>
      </c>
      <c r="E1691" s="22">
        <v>0</v>
      </c>
      <c r="F1691" s="21" t="s">
        <v>175753</v>
      </c>
      <c r="G1691" s="22">
        <v>19</v>
      </c>
      <c r="H1691" s="22">
        <v>61</v>
      </c>
      <c r="I1691" s="21" t="s">
        <v>175754</v>
      </c>
    </row>
    <row r="1692" spans="1:9" ht="32" customHeight="1">
      <c r="A1692" s="19" t="s">
        <v>175755</v>
      </c>
      <c r="B1692" s="20" t="s">
        <v>175756</v>
      </c>
      <c r="C1692" s="22">
        <v>49</v>
      </c>
      <c r="D1692" s="22">
        <v>0</v>
      </c>
      <c r="E1692" s="22">
        <v>0</v>
      </c>
      <c r="F1692" s="21" t="s">
        <v>175757</v>
      </c>
      <c r="G1692" s="22">
        <v>24</v>
      </c>
      <c r="H1692" s="22">
        <v>76</v>
      </c>
      <c r="I1692" s="21" t="s">
        <v>175758</v>
      </c>
    </row>
    <row r="1693" spans="1:9" ht="32" customHeight="1">
      <c r="A1693" s="19" t="s">
        <v>175759</v>
      </c>
      <c r="B1693" s="20" t="s">
        <v>175760</v>
      </c>
      <c r="C1693" s="22">
        <v>36</v>
      </c>
      <c r="D1693" s="21" t="s">
        <v>175761</v>
      </c>
      <c r="E1693" s="22">
        <v>92</v>
      </c>
      <c r="F1693" s="21" t="s">
        <v>169955</v>
      </c>
      <c r="G1693" s="22">
        <v>39</v>
      </c>
      <c r="H1693" s="22">
        <v>170</v>
      </c>
      <c r="I1693" s="21" t="s">
        <v>175762</v>
      </c>
    </row>
    <row r="1694" spans="1:9" ht="32" customHeight="1">
      <c r="A1694" s="19" t="s">
        <v>175763</v>
      </c>
      <c r="B1694" s="20" t="s">
        <v>171761</v>
      </c>
      <c r="C1694" s="22">
        <v>16</v>
      </c>
      <c r="D1694" s="21" t="s">
        <v>171012</v>
      </c>
      <c r="E1694" s="22">
        <v>88</v>
      </c>
      <c r="F1694" s="21" t="s">
        <v>174490</v>
      </c>
      <c r="G1694" s="22">
        <v>2</v>
      </c>
      <c r="H1694" s="22">
        <v>109</v>
      </c>
      <c r="I1694" s="21" t="s">
        <v>175764</v>
      </c>
    </row>
    <row r="1695" spans="1:9" ht="32" customHeight="1">
      <c r="A1695" s="19" t="s">
        <v>175765</v>
      </c>
      <c r="B1695" s="20" t="s">
        <v>173630</v>
      </c>
      <c r="C1695" s="22">
        <v>45</v>
      </c>
      <c r="D1695" s="21" t="s">
        <v>175766</v>
      </c>
      <c r="E1695" s="22">
        <v>52</v>
      </c>
      <c r="F1695" s="21" t="s">
        <v>175767</v>
      </c>
      <c r="G1695" s="22">
        <v>25</v>
      </c>
      <c r="H1695" s="22">
        <v>125</v>
      </c>
      <c r="I1695" s="21" t="s">
        <v>175768</v>
      </c>
    </row>
    <row r="1696" spans="1:9" ht="32" customHeight="1">
      <c r="A1696" s="19" t="s">
        <v>175769</v>
      </c>
      <c r="B1696" s="20" t="s">
        <v>173346</v>
      </c>
      <c r="C1696" s="22">
        <v>3</v>
      </c>
      <c r="D1696" s="21" t="s">
        <v>175770</v>
      </c>
      <c r="E1696" s="22">
        <v>153</v>
      </c>
      <c r="F1696" s="21" t="s">
        <v>171721</v>
      </c>
      <c r="G1696" s="22">
        <v>7</v>
      </c>
      <c r="H1696" s="22">
        <v>166</v>
      </c>
      <c r="I1696" s="21" t="s">
        <v>175771</v>
      </c>
    </row>
    <row r="1697" spans="1:9" ht="32" customHeight="1">
      <c r="A1697" s="19" t="s">
        <v>175772</v>
      </c>
      <c r="B1697" s="20" t="s">
        <v>169647</v>
      </c>
      <c r="C1697" s="22">
        <v>9</v>
      </c>
      <c r="D1697" s="21" t="s">
        <v>175773</v>
      </c>
      <c r="E1697" s="22">
        <v>121</v>
      </c>
      <c r="F1697" s="21" t="s">
        <v>175774</v>
      </c>
      <c r="G1697" s="22">
        <v>11</v>
      </c>
      <c r="H1697" s="22">
        <v>144</v>
      </c>
      <c r="I1697" s="21" t="s">
        <v>175775</v>
      </c>
    </row>
    <row r="1698" spans="1:9" ht="32" customHeight="1">
      <c r="A1698" s="19" t="s">
        <v>175776</v>
      </c>
      <c r="B1698" s="20" t="s">
        <v>175777</v>
      </c>
      <c r="C1698" s="22">
        <v>91</v>
      </c>
      <c r="D1698" s="21" t="s">
        <v>175778</v>
      </c>
      <c r="E1698" s="22">
        <v>49</v>
      </c>
      <c r="F1698" s="21" t="s">
        <v>175779</v>
      </c>
      <c r="G1698" s="22">
        <v>13</v>
      </c>
      <c r="H1698" s="22">
        <v>156</v>
      </c>
      <c r="I1698" s="21" t="s">
        <v>175780</v>
      </c>
    </row>
    <row r="1699" spans="1:9" ht="32" customHeight="1">
      <c r="A1699" s="19" t="s">
        <v>175781</v>
      </c>
      <c r="B1699" s="20" t="s">
        <v>171008</v>
      </c>
      <c r="C1699" s="22">
        <v>7</v>
      </c>
      <c r="D1699" s="21" t="s">
        <v>171219</v>
      </c>
      <c r="E1699" s="22">
        <v>24</v>
      </c>
      <c r="F1699" s="21" t="s">
        <v>175782</v>
      </c>
      <c r="G1699" s="22">
        <v>83</v>
      </c>
      <c r="H1699" s="22">
        <v>117</v>
      </c>
      <c r="I1699" s="21" t="s">
        <v>175783</v>
      </c>
    </row>
    <row r="1700" spans="1:9" ht="32" customHeight="1">
      <c r="A1700" s="19" t="s">
        <v>175784</v>
      </c>
      <c r="B1700" s="24">
        <v>0</v>
      </c>
      <c r="C1700" s="22">
        <v>0</v>
      </c>
      <c r="D1700" s="21" t="s">
        <v>175561</v>
      </c>
      <c r="E1700" s="22">
        <v>140</v>
      </c>
      <c r="F1700" s="21" t="s">
        <v>170388</v>
      </c>
      <c r="G1700" s="22">
        <v>16</v>
      </c>
      <c r="H1700" s="22">
        <v>159</v>
      </c>
      <c r="I1700" s="21" t="s">
        <v>175785</v>
      </c>
    </row>
    <row r="1701" spans="1:9" ht="32" customHeight="1">
      <c r="A1701" s="19" t="s">
        <v>175786</v>
      </c>
      <c r="B1701" s="20" t="s">
        <v>171045</v>
      </c>
      <c r="C1701" s="22">
        <v>40</v>
      </c>
      <c r="D1701" s="21" t="s">
        <v>175787</v>
      </c>
      <c r="E1701" s="22">
        <v>61</v>
      </c>
      <c r="F1701" s="21" t="s">
        <v>171238</v>
      </c>
      <c r="G1701" s="22">
        <v>14</v>
      </c>
      <c r="H1701" s="22">
        <v>118</v>
      </c>
      <c r="I1701" s="21" t="s">
        <v>175788</v>
      </c>
    </row>
    <row r="1702" spans="1:9" ht="32" customHeight="1">
      <c r="A1702" s="19" t="s">
        <v>175789</v>
      </c>
      <c r="B1702" s="20" t="s">
        <v>170147</v>
      </c>
      <c r="C1702" s="22">
        <v>62</v>
      </c>
      <c r="D1702" s="22">
        <v>0</v>
      </c>
      <c r="E1702" s="22">
        <v>0</v>
      </c>
      <c r="F1702" s="21" t="s">
        <v>170148</v>
      </c>
      <c r="G1702" s="22">
        <v>24</v>
      </c>
      <c r="H1702" s="22">
        <v>89</v>
      </c>
      <c r="I1702" s="21" t="s">
        <v>175790</v>
      </c>
    </row>
    <row r="1703" spans="1:9" ht="32" customHeight="1">
      <c r="A1703" s="19" t="s">
        <v>175791</v>
      </c>
      <c r="B1703" s="20" t="s">
        <v>170877</v>
      </c>
      <c r="C1703" s="22">
        <v>33</v>
      </c>
      <c r="D1703" s="22">
        <v>0</v>
      </c>
      <c r="E1703" s="22">
        <v>0</v>
      </c>
      <c r="F1703" s="21" t="s">
        <v>170878</v>
      </c>
      <c r="G1703" s="22">
        <v>32</v>
      </c>
      <c r="H1703" s="22">
        <v>68</v>
      </c>
      <c r="I1703" s="21" t="s">
        <v>175792</v>
      </c>
    </row>
    <row r="1704" spans="1:9" ht="32" customHeight="1">
      <c r="A1704" s="19" t="s">
        <v>175793</v>
      </c>
      <c r="B1704" s="20" t="s">
        <v>175794</v>
      </c>
      <c r="C1704" s="22">
        <v>105</v>
      </c>
      <c r="D1704" s="21" t="s">
        <v>171847</v>
      </c>
      <c r="E1704" s="22">
        <v>70</v>
      </c>
      <c r="F1704" s="21" t="s">
        <v>175795</v>
      </c>
      <c r="G1704" s="22">
        <v>19</v>
      </c>
      <c r="H1704" s="22">
        <v>197</v>
      </c>
      <c r="I1704" s="21" t="s">
        <v>175796</v>
      </c>
    </row>
    <row r="1705" spans="1:9" ht="32" customHeight="1">
      <c r="A1705" s="19" t="s">
        <v>175797</v>
      </c>
      <c r="B1705" s="20" t="s">
        <v>172523</v>
      </c>
      <c r="C1705" s="22">
        <v>134</v>
      </c>
      <c r="D1705" s="21" t="s">
        <v>171753</v>
      </c>
      <c r="E1705" s="22">
        <v>216</v>
      </c>
      <c r="F1705" s="21" t="s">
        <v>172539</v>
      </c>
      <c r="G1705" s="22">
        <v>28</v>
      </c>
      <c r="H1705" s="22">
        <v>381</v>
      </c>
      <c r="I1705" s="21" t="s">
        <v>175798</v>
      </c>
    </row>
    <row r="1706" spans="1:9" ht="32" customHeight="1">
      <c r="A1706" s="19" t="s">
        <v>175799</v>
      </c>
      <c r="B1706" s="20" t="s">
        <v>175497</v>
      </c>
      <c r="C1706" s="22">
        <v>94</v>
      </c>
      <c r="D1706" s="21" t="s">
        <v>175800</v>
      </c>
      <c r="E1706" s="22">
        <v>66</v>
      </c>
      <c r="F1706" s="21" t="s">
        <v>171579</v>
      </c>
      <c r="G1706" s="22">
        <v>50</v>
      </c>
      <c r="H1706" s="22">
        <v>213</v>
      </c>
      <c r="I1706" s="21" t="s">
        <v>175801</v>
      </c>
    </row>
    <row r="1707" spans="1:9" ht="32" customHeight="1">
      <c r="A1707" s="19" t="s">
        <v>175802</v>
      </c>
      <c r="B1707" s="24">
        <v>0</v>
      </c>
      <c r="C1707" s="22">
        <v>0</v>
      </c>
      <c r="D1707" s="22">
        <v>100</v>
      </c>
      <c r="E1707" s="22">
        <v>250</v>
      </c>
      <c r="F1707" s="22">
        <v>0</v>
      </c>
      <c r="G1707" s="22">
        <v>0</v>
      </c>
      <c r="H1707" s="22">
        <v>253</v>
      </c>
      <c r="I1707" s="21" t="s">
        <v>175803</v>
      </c>
    </row>
    <row r="1708" spans="1:9" ht="32" customHeight="1">
      <c r="A1708" s="19" t="s">
        <v>175804</v>
      </c>
      <c r="B1708" s="20" t="s">
        <v>172360</v>
      </c>
      <c r="C1708" s="22">
        <v>64</v>
      </c>
      <c r="D1708" s="21" t="s">
        <v>174342</v>
      </c>
      <c r="E1708" s="22">
        <v>22</v>
      </c>
      <c r="F1708" s="21" t="s">
        <v>174342</v>
      </c>
      <c r="G1708" s="22">
        <v>22</v>
      </c>
      <c r="H1708" s="22">
        <v>111</v>
      </c>
      <c r="I1708" s="21" t="s">
        <v>175805</v>
      </c>
    </row>
    <row r="1709" spans="1:9" ht="32" customHeight="1">
      <c r="A1709" s="19" t="s">
        <v>175806</v>
      </c>
      <c r="B1709" s="20" t="s">
        <v>175807</v>
      </c>
      <c r="C1709" s="22">
        <v>16</v>
      </c>
      <c r="D1709" s="21" t="s">
        <v>175808</v>
      </c>
      <c r="E1709" s="22">
        <v>81</v>
      </c>
      <c r="F1709" s="21" t="s">
        <v>175809</v>
      </c>
      <c r="G1709" s="22">
        <v>22</v>
      </c>
      <c r="H1709" s="22">
        <v>122</v>
      </c>
      <c r="I1709" s="21" t="s">
        <v>175810</v>
      </c>
    </row>
    <row r="1710" spans="1:9" ht="32" customHeight="1">
      <c r="A1710" s="19" t="s">
        <v>175811</v>
      </c>
      <c r="B1710" s="20" t="s">
        <v>175812</v>
      </c>
      <c r="C1710" s="22">
        <v>66</v>
      </c>
      <c r="D1710" s="21" t="s">
        <v>170502</v>
      </c>
      <c r="E1710" s="22">
        <v>4</v>
      </c>
      <c r="F1710" s="21" t="s">
        <v>170388</v>
      </c>
      <c r="G1710" s="22">
        <v>8</v>
      </c>
      <c r="H1710" s="22">
        <v>81</v>
      </c>
      <c r="I1710" s="21" t="s">
        <v>175813</v>
      </c>
    </row>
    <row r="1711" spans="1:9" ht="32" customHeight="1">
      <c r="A1711" s="19" t="s">
        <v>175814</v>
      </c>
      <c r="B1711" s="24">
        <v>0</v>
      </c>
      <c r="C1711" s="22">
        <v>0</v>
      </c>
      <c r="D1711" s="22">
        <v>100</v>
      </c>
      <c r="E1711" s="22">
        <v>72</v>
      </c>
      <c r="F1711" s="22">
        <v>0</v>
      </c>
      <c r="G1711" s="22">
        <v>0</v>
      </c>
      <c r="H1711" s="22">
        <v>75</v>
      </c>
      <c r="I1711" s="21" t="s">
        <v>175815</v>
      </c>
    </row>
    <row r="1712" spans="1:9" ht="32" customHeight="1">
      <c r="A1712" s="19" t="s">
        <v>175816</v>
      </c>
      <c r="B1712" s="20" t="s">
        <v>175817</v>
      </c>
      <c r="C1712" s="22">
        <v>3</v>
      </c>
      <c r="D1712" s="21" t="s">
        <v>172867</v>
      </c>
      <c r="E1712" s="22">
        <v>79</v>
      </c>
      <c r="F1712" s="22">
        <v>0</v>
      </c>
      <c r="G1712" s="22">
        <v>0</v>
      </c>
      <c r="H1712" s="22">
        <v>85</v>
      </c>
      <c r="I1712" s="21" t="s">
        <v>175818</v>
      </c>
    </row>
    <row r="1713" spans="1:9" ht="32" customHeight="1">
      <c r="A1713" s="19" t="s">
        <v>175819</v>
      </c>
      <c r="B1713" s="20" t="s">
        <v>172866</v>
      </c>
      <c r="C1713" s="22">
        <v>4</v>
      </c>
      <c r="D1713" s="21" t="s">
        <v>175820</v>
      </c>
      <c r="E1713" s="22">
        <v>159</v>
      </c>
      <c r="F1713" s="21" t="s">
        <v>174362</v>
      </c>
      <c r="G1713" s="22">
        <v>1</v>
      </c>
      <c r="H1713" s="22">
        <v>167</v>
      </c>
      <c r="I1713" s="21" t="s">
        <v>175821</v>
      </c>
    </row>
    <row r="1714" spans="1:9" ht="32" customHeight="1">
      <c r="A1714" s="19" t="s">
        <v>175822</v>
      </c>
      <c r="B1714" s="20" t="s">
        <v>173179</v>
      </c>
      <c r="C1714" s="22">
        <v>42</v>
      </c>
      <c r="D1714" s="21" t="s">
        <v>170089</v>
      </c>
      <c r="E1714" s="22">
        <v>3</v>
      </c>
      <c r="F1714" s="21" t="s">
        <v>170065</v>
      </c>
      <c r="G1714" s="22">
        <v>9</v>
      </c>
      <c r="H1714" s="22">
        <v>57</v>
      </c>
      <c r="I1714" s="21" t="s">
        <v>175823</v>
      </c>
    </row>
    <row r="1715" spans="1:9" ht="32" customHeight="1">
      <c r="A1715" s="19" t="s">
        <v>175824</v>
      </c>
      <c r="B1715" s="20" t="s">
        <v>173179</v>
      </c>
      <c r="C1715" s="22">
        <v>42</v>
      </c>
      <c r="D1715" s="21" t="s">
        <v>170089</v>
      </c>
      <c r="E1715" s="22">
        <v>3</v>
      </c>
      <c r="F1715" s="21" t="s">
        <v>170065</v>
      </c>
      <c r="G1715" s="22">
        <v>9</v>
      </c>
      <c r="H1715" s="22">
        <v>57</v>
      </c>
      <c r="I1715" s="21" t="s">
        <v>175825</v>
      </c>
    </row>
    <row r="1716" spans="1:9" ht="32" customHeight="1">
      <c r="A1716" s="19" t="s">
        <v>175826</v>
      </c>
      <c r="B1716" s="20" t="s">
        <v>175827</v>
      </c>
      <c r="C1716" s="22">
        <v>79</v>
      </c>
      <c r="D1716" s="21" t="s">
        <v>174982</v>
      </c>
      <c r="E1716" s="22">
        <v>24</v>
      </c>
      <c r="F1716" s="21" t="s">
        <v>174951</v>
      </c>
      <c r="G1716" s="22">
        <v>27</v>
      </c>
      <c r="H1716" s="22">
        <v>133</v>
      </c>
      <c r="I1716" s="21" t="s">
        <v>175828</v>
      </c>
    </row>
    <row r="1717" spans="1:9" ht="32" customHeight="1">
      <c r="A1717" s="19" t="s">
        <v>175829</v>
      </c>
      <c r="B1717" s="20" t="s">
        <v>175830</v>
      </c>
      <c r="C1717" s="22">
        <v>30</v>
      </c>
      <c r="D1717" s="21" t="s">
        <v>173957</v>
      </c>
      <c r="E1717" s="22">
        <v>6</v>
      </c>
      <c r="F1717" s="21" t="s">
        <v>172569</v>
      </c>
      <c r="G1717" s="22">
        <v>27</v>
      </c>
      <c r="H1717" s="22">
        <v>66</v>
      </c>
      <c r="I1717" s="21" t="s">
        <v>175831</v>
      </c>
    </row>
    <row r="1718" spans="1:9" ht="32" customHeight="1">
      <c r="A1718" s="19" t="s">
        <v>175832</v>
      </c>
      <c r="B1718" s="20" t="s">
        <v>173354</v>
      </c>
      <c r="C1718" s="22">
        <v>4</v>
      </c>
      <c r="D1718" s="21" t="s">
        <v>170103</v>
      </c>
      <c r="E1718" s="22">
        <v>140</v>
      </c>
      <c r="F1718" s="21" t="s">
        <v>173428</v>
      </c>
      <c r="G1718" s="22">
        <v>3</v>
      </c>
      <c r="H1718" s="22">
        <v>150</v>
      </c>
      <c r="I1718" s="21" t="s">
        <v>175833</v>
      </c>
    </row>
    <row r="1719" spans="1:9" ht="44" customHeight="1">
      <c r="A1719" s="19" t="s">
        <v>175834</v>
      </c>
      <c r="B1719" s="20" t="s">
        <v>174510</v>
      </c>
      <c r="C1719" s="22">
        <v>37</v>
      </c>
      <c r="D1719" s="22">
        <v>0</v>
      </c>
      <c r="E1719" s="22">
        <v>0</v>
      </c>
      <c r="F1719" s="21" t="s">
        <v>170333</v>
      </c>
      <c r="G1719" s="22">
        <v>15</v>
      </c>
      <c r="H1719" s="22">
        <v>55</v>
      </c>
      <c r="I1719" s="21" t="s">
        <v>175835</v>
      </c>
    </row>
    <row r="1720" spans="1:9" ht="32" customHeight="1">
      <c r="A1720" s="19" t="s">
        <v>175836</v>
      </c>
      <c r="B1720" s="20" t="s">
        <v>172325</v>
      </c>
      <c r="C1720" s="22">
        <v>37</v>
      </c>
      <c r="D1720" s="21" t="s">
        <v>172991</v>
      </c>
      <c r="E1720" s="22">
        <v>4</v>
      </c>
      <c r="F1720" s="21" t="s">
        <v>171521</v>
      </c>
      <c r="G1720" s="22">
        <v>6</v>
      </c>
      <c r="H1720" s="22">
        <v>50</v>
      </c>
      <c r="I1720" s="21" t="s">
        <v>175837</v>
      </c>
    </row>
    <row r="1721" spans="1:9" ht="44" customHeight="1">
      <c r="A1721" s="19" t="s">
        <v>175838</v>
      </c>
      <c r="B1721" s="20" t="s">
        <v>175839</v>
      </c>
      <c r="C1721" s="22">
        <v>22</v>
      </c>
      <c r="D1721" s="21" t="s">
        <v>169820</v>
      </c>
      <c r="E1721" s="22">
        <v>45</v>
      </c>
      <c r="F1721" s="22">
        <v>0</v>
      </c>
      <c r="G1721" s="22">
        <v>0</v>
      </c>
      <c r="H1721" s="22">
        <v>70</v>
      </c>
      <c r="I1721" s="21" t="s">
        <v>175840</v>
      </c>
    </row>
    <row r="1722" spans="1:9" ht="44" customHeight="1">
      <c r="A1722" s="19" t="s">
        <v>175841</v>
      </c>
      <c r="B1722" s="20" t="s">
        <v>175842</v>
      </c>
      <c r="C1722" s="22">
        <v>38</v>
      </c>
      <c r="D1722" s="21" t="s">
        <v>171753</v>
      </c>
      <c r="E1722" s="22">
        <v>112</v>
      </c>
      <c r="F1722" s="21" t="s">
        <v>171935</v>
      </c>
      <c r="G1722" s="22">
        <v>46</v>
      </c>
      <c r="H1722" s="22">
        <v>199</v>
      </c>
      <c r="I1722" s="21" t="s">
        <v>175843</v>
      </c>
    </row>
    <row r="1723" spans="1:9" ht="44" customHeight="1">
      <c r="A1723" s="19" t="s">
        <v>175844</v>
      </c>
      <c r="B1723" s="20" t="s">
        <v>175845</v>
      </c>
      <c r="C1723" s="22">
        <v>27</v>
      </c>
      <c r="D1723" s="21" t="s">
        <v>175846</v>
      </c>
      <c r="E1723" s="22">
        <v>117</v>
      </c>
      <c r="F1723" s="21" t="s">
        <v>175847</v>
      </c>
      <c r="G1723" s="22">
        <v>2</v>
      </c>
      <c r="H1723" s="22">
        <v>149</v>
      </c>
      <c r="I1723" s="21" t="s">
        <v>175848</v>
      </c>
    </row>
    <row r="1724" spans="1:9" ht="44" customHeight="1">
      <c r="A1724" s="19" t="s">
        <v>175849</v>
      </c>
      <c r="B1724" s="20" t="s">
        <v>173703</v>
      </c>
      <c r="C1724" s="22">
        <v>76</v>
      </c>
      <c r="D1724" s="21" t="s">
        <v>175850</v>
      </c>
      <c r="E1724" s="22">
        <v>4</v>
      </c>
      <c r="F1724" s="21" t="s">
        <v>175851</v>
      </c>
      <c r="G1724" s="22">
        <v>63</v>
      </c>
      <c r="H1724" s="22">
        <v>146</v>
      </c>
      <c r="I1724" s="21" t="s">
        <v>175852</v>
      </c>
    </row>
    <row r="1725" spans="1:9" ht="32" customHeight="1">
      <c r="A1725" s="19" t="s">
        <v>175853</v>
      </c>
      <c r="B1725" s="20" t="s">
        <v>171730</v>
      </c>
      <c r="C1725" s="22">
        <v>42</v>
      </c>
      <c r="D1725" s="22">
        <v>0</v>
      </c>
      <c r="E1725" s="22">
        <v>0</v>
      </c>
      <c r="F1725" s="21" t="s">
        <v>169811</v>
      </c>
      <c r="G1725" s="22">
        <v>9</v>
      </c>
      <c r="H1725" s="22">
        <v>54</v>
      </c>
      <c r="I1725" s="21" t="s">
        <v>175854</v>
      </c>
    </row>
    <row r="1726" spans="1:9" ht="32" customHeight="1">
      <c r="A1726" s="19" t="s">
        <v>175855</v>
      </c>
      <c r="B1726" s="20" t="s">
        <v>173487</v>
      </c>
      <c r="C1726" s="22">
        <v>30</v>
      </c>
      <c r="D1726" s="21" t="s">
        <v>173625</v>
      </c>
      <c r="E1726" s="22">
        <v>52</v>
      </c>
      <c r="F1726" s="21" t="s">
        <v>170252</v>
      </c>
      <c r="G1726" s="22">
        <v>5</v>
      </c>
      <c r="H1726" s="22">
        <v>90</v>
      </c>
      <c r="I1726" s="21" t="s">
        <v>175856</v>
      </c>
    </row>
    <row r="1727" spans="1:9" ht="32" customHeight="1">
      <c r="A1727" s="19" t="s">
        <v>175857</v>
      </c>
      <c r="B1727" s="20" t="s">
        <v>170956</v>
      </c>
      <c r="C1727" s="22">
        <v>83</v>
      </c>
      <c r="D1727" s="22">
        <v>0</v>
      </c>
      <c r="E1727" s="22">
        <v>0</v>
      </c>
      <c r="F1727" s="21" t="s">
        <v>170598</v>
      </c>
      <c r="G1727" s="22">
        <v>4</v>
      </c>
      <c r="H1727" s="22">
        <v>90</v>
      </c>
      <c r="I1727" s="21" t="s">
        <v>175858</v>
      </c>
    </row>
    <row r="1728" spans="1:9" ht="32" customHeight="1">
      <c r="A1728" s="19" t="s">
        <v>175859</v>
      </c>
      <c r="B1728" s="20" t="s">
        <v>170956</v>
      </c>
      <c r="C1728" s="22">
        <v>83</v>
      </c>
      <c r="D1728" s="22">
        <v>0</v>
      </c>
      <c r="E1728" s="22">
        <v>0</v>
      </c>
      <c r="F1728" s="21" t="s">
        <v>170598</v>
      </c>
      <c r="G1728" s="22">
        <v>4</v>
      </c>
      <c r="H1728" s="22">
        <v>90</v>
      </c>
      <c r="I1728" s="21" t="s">
        <v>175860</v>
      </c>
    </row>
    <row r="1729" spans="1:9" ht="32" customHeight="1">
      <c r="A1729" s="19" t="s">
        <v>175861</v>
      </c>
      <c r="B1729" s="20" t="s">
        <v>175862</v>
      </c>
      <c r="C1729" s="22">
        <v>55</v>
      </c>
      <c r="D1729" s="21" t="s">
        <v>175863</v>
      </c>
      <c r="E1729" s="22">
        <v>89</v>
      </c>
      <c r="F1729" s="21" t="s">
        <v>169658</v>
      </c>
      <c r="G1729" s="22">
        <v>8</v>
      </c>
      <c r="H1729" s="22">
        <v>155</v>
      </c>
      <c r="I1729" s="21" t="s">
        <v>175864</v>
      </c>
    </row>
    <row r="1730" spans="1:9" ht="32" customHeight="1">
      <c r="A1730" s="19" t="s">
        <v>175865</v>
      </c>
      <c r="B1730" s="20" t="s">
        <v>175862</v>
      </c>
      <c r="C1730" s="22">
        <v>55</v>
      </c>
      <c r="D1730" s="21" t="s">
        <v>175863</v>
      </c>
      <c r="E1730" s="22">
        <v>89</v>
      </c>
      <c r="F1730" s="21" t="s">
        <v>169658</v>
      </c>
      <c r="G1730" s="22">
        <v>8</v>
      </c>
      <c r="H1730" s="22">
        <v>155</v>
      </c>
      <c r="I1730" s="21" t="s">
        <v>175866</v>
      </c>
    </row>
    <row r="1731" spans="1:9" ht="32" customHeight="1">
      <c r="A1731" s="19" t="s">
        <v>175867</v>
      </c>
      <c r="B1731" s="20" t="s">
        <v>174182</v>
      </c>
      <c r="C1731" s="22">
        <v>35</v>
      </c>
      <c r="D1731" s="21" t="s">
        <v>175868</v>
      </c>
      <c r="E1731" s="22">
        <v>45</v>
      </c>
      <c r="F1731" s="21" t="s">
        <v>175869</v>
      </c>
      <c r="G1731" s="22">
        <v>3</v>
      </c>
      <c r="H1731" s="22">
        <v>86</v>
      </c>
      <c r="I1731" s="21" t="s">
        <v>175870</v>
      </c>
    </row>
    <row r="1732" spans="1:9" ht="32" customHeight="1">
      <c r="A1732" s="19" t="s">
        <v>175871</v>
      </c>
      <c r="B1732" s="20" t="s">
        <v>174182</v>
      </c>
      <c r="C1732" s="22">
        <v>35</v>
      </c>
      <c r="D1732" s="21" t="s">
        <v>175868</v>
      </c>
      <c r="E1732" s="22">
        <v>45</v>
      </c>
      <c r="F1732" s="21" t="s">
        <v>175869</v>
      </c>
      <c r="G1732" s="22">
        <v>3</v>
      </c>
      <c r="H1732" s="22">
        <v>86</v>
      </c>
      <c r="I1732" s="21" t="s">
        <v>175872</v>
      </c>
    </row>
    <row r="1733" spans="1:9" ht="32" customHeight="1">
      <c r="A1733" s="19" t="s">
        <v>175873</v>
      </c>
      <c r="B1733" s="20" t="s">
        <v>170502</v>
      </c>
      <c r="C1733" s="22">
        <v>4</v>
      </c>
      <c r="D1733" s="21" t="s">
        <v>175008</v>
      </c>
      <c r="E1733" s="22">
        <v>72</v>
      </c>
      <c r="F1733" s="21" t="s">
        <v>172028</v>
      </c>
      <c r="G1733" s="22">
        <v>2</v>
      </c>
      <c r="H1733" s="22">
        <v>81</v>
      </c>
      <c r="I1733" s="21" t="s">
        <v>175874</v>
      </c>
    </row>
    <row r="1734" spans="1:9" ht="32" customHeight="1">
      <c r="A1734" s="19" t="s">
        <v>175875</v>
      </c>
      <c r="B1734" s="20" t="s">
        <v>174151</v>
      </c>
      <c r="C1734" s="22">
        <v>42</v>
      </c>
      <c r="D1734" s="21" t="s">
        <v>175178</v>
      </c>
      <c r="E1734" s="22">
        <v>34</v>
      </c>
      <c r="F1734" s="21" t="s">
        <v>169931</v>
      </c>
      <c r="G1734" s="22">
        <v>45</v>
      </c>
      <c r="H1734" s="22">
        <v>124</v>
      </c>
      <c r="I1734" s="21" t="s">
        <v>175876</v>
      </c>
    </row>
    <row r="1735" spans="1:9" ht="32" customHeight="1">
      <c r="A1735" s="19" t="s">
        <v>175877</v>
      </c>
      <c r="B1735" s="20" t="s">
        <v>170604</v>
      </c>
      <c r="C1735" s="22">
        <v>5</v>
      </c>
      <c r="D1735" s="21" t="s">
        <v>175878</v>
      </c>
      <c r="E1735" s="22">
        <v>91</v>
      </c>
      <c r="F1735" s="21" t="s">
        <v>174155</v>
      </c>
      <c r="G1735" s="22">
        <v>15</v>
      </c>
      <c r="H1735" s="22">
        <v>114</v>
      </c>
      <c r="I1735" s="21" t="s">
        <v>175879</v>
      </c>
    </row>
    <row r="1736" spans="1:9" ht="32" customHeight="1">
      <c r="A1736" s="19" t="s">
        <v>175880</v>
      </c>
      <c r="B1736" s="20" t="s">
        <v>175881</v>
      </c>
      <c r="C1736" s="22">
        <v>1</v>
      </c>
      <c r="D1736" s="21" t="s">
        <v>175882</v>
      </c>
      <c r="E1736" s="22">
        <v>126</v>
      </c>
      <c r="F1736" s="21" t="s">
        <v>170098</v>
      </c>
      <c r="G1736" s="22">
        <v>9</v>
      </c>
      <c r="H1736" s="22">
        <v>139</v>
      </c>
      <c r="I1736" s="21" t="s">
        <v>175883</v>
      </c>
    </row>
    <row r="1737" spans="1:9" ht="32" customHeight="1">
      <c r="A1737" s="19" t="s">
        <v>175884</v>
      </c>
      <c r="B1737" s="20" t="s">
        <v>175035</v>
      </c>
      <c r="C1737" s="22">
        <v>23</v>
      </c>
      <c r="D1737" s="21" t="s">
        <v>175885</v>
      </c>
      <c r="E1737" s="22">
        <v>141</v>
      </c>
      <c r="F1737" s="21" t="s">
        <v>171298</v>
      </c>
      <c r="G1737" s="22">
        <v>3</v>
      </c>
      <c r="H1737" s="22">
        <v>170</v>
      </c>
      <c r="I1737" s="21" t="s">
        <v>175886</v>
      </c>
    </row>
    <row r="1738" spans="1:9" ht="32" customHeight="1">
      <c r="A1738" s="19" t="s">
        <v>175887</v>
      </c>
      <c r="B1738" s="20" t="s">
        <v>175490</v>
      </c>
      <c r="C1738" s="22">
        <v>17</v>
      </c>
      <c r="D1738" s="21" t="s">
        <v>175888</v>
      </c>
      <c r="E1738" s="22">
        <v>108</v>
      </c>
      <c r="F1738" s="21" t="s">
        <v>175889</v>
      </c>
      <c r="G1738" s="22">
        <v>6</v>
      </c>
      <c r="H1738" s="22">
        <v>134</v>
      </c>
      <c r="I1738" s="21" t="s">
        <v>175890</v>
      </c>
    </row>
    <row r="1739" spans="1:9" ht="32" customHeight="1">
      <c r="A1739" s="19" t="s">
        <v>175891</v>
      </c>
      <c r="B1739" s="20" t="s">
        <v>163365</v>
      </c>
      <c r="C1739" s="22">
        <v>62</v>
      </c>
      <c r="D1739" s="22">
        <v>0</v>
      </c>
      <c r="E1739" s="22">
        <v>0</v>
      </c>
      <c r="F1739" s="21" t="s">
        <v>14598</v>
      </c>
      <c r="G1739" s="22">
        <v>18</v>
      </c>
      <c r="H1739" s="22">
        <v>83</v>
      </c>
      <c r="I1739" s="21" t="s">
        <v>175892</v>
      </c>
    </row>
    <row r="1740" spans="1:9" ht="32" customHeight="1">
      <c r="A1740" s="19" t="s">
        <v>175893</v>
      </c>
      <c r="B1740" s="20" t="s">
        <v>175055</v>
      </c>
      <c r="C1740" s="22">
        <v>2</v>
      </c>
      <c r="D1740" s="21" t="s">
        <v>175894</v>
      </c>
      <c r="E1740" s="22">
        <v>67</v>
      </c>
      <c r="F1740" s="21" t="s">
        <v>174813</v>
      </c>
      <c r="G1740" s="22">
        <v>1</v>
      </c>
      <c r="H1740" s="22">
        <v>73</v>
      </c>
      <c r="I1740" s="21" t="s">
        <v>175895</v>
      </c>
    </row>
    <row r="1741" spans="1:9" ht="32" customHeight="1">
      <c r="A1741" s="19" t="s">
        <v>175896</v>
      </c>
      <c r="B1741" s="20" t="s">
        <v>175055</v>
      </c>
      <c r="C1741" s="22">
        <v>2</v>
      </c>
      <c r="D1741" s="21" t="s">
        <v>175894</v>
      </c>
      <c r="E1741" s="22">
        <v>67</v>
      </c>
      <c r="F1741" s="21" t="s">
        <v>174813</v>
      </c>
      <c r="G1741" s="22">
        <v>1</v>
      </c>
      <c r="H1741" s="22">
        <v>73</v>
      </c>
      <c r="I1741" s="21" t="s">
        <v>175897</v>
      </c>
    </row>
    <row r="1742" spans="1:9" ht="32" customHeight="1">
      <c r="A1742" s="19" t="s">
        <v>175898</v>
      </c>
      <c r="B1742" s="20" t="s">
        <v>175899</v>
      </c>
      <c r="C1742" s="22">
        <v>56</v>
      </c>
      <c r="D1742" s="21" t="s">
        <v>175900</v>
      </c>
      <c r="E1742" s="22">
        <v>88</v>
      </c>
      <c r="F1742" s="21" t="s">
        <v>175901</v>
      </c>
      <c r="G1742" s="22">
        <v>25</v>
      </c>
      <c r="H1742" s="22">
        <v>172</v>
      </c>
      <c r="I1742" s="21" t="s">
        <v>175902</v>
      </c>
    </row>
    <row r="1743" spans="1:9" ht="32" customHeight="1">
      <c r="A1743" s="19" t="s">
        <v>175903</v>
      </c>
      <c r="B1743" s="20" t="s">
        <v>175899</v>
      </c>
      <c r="C1743" s="22">
        <v>56</v>
      </c>
      <c r="D1743" s="21" t="s">
        <v>175900</v>
      </c>
      <c r="E1743" s="22">
        <v>88</v>
      </c>
      <c r="F1743" s="21" t="s">
        <v>175901</v>
      </c>
      <c r="G1743" s="22">
        <v>25</v>
      </c>
      <c r="H1743" s="22">
        <v>172</v>
      </c>
      <c r="I1743" s="21" t="s">
        <v>175904</v>
      </c>
    </row>
    <row r="1744" spans="1:9" ht="32" customHeight="1">
      <c r="A1744" s="19" t="s">
        <v>175905</v>
      </c>
      <c r="B1744" s="20" t="s">
        <v>170234</v>
      </c>
      <c r="C1744" s="22">
        <v>2</v>
      </c>
      <c r="D1744" s="21" t="s">
        <v>175427</v>
      </c>
      <c r="E1744" s="22">
        <v>40</v>
      </c>
      <c r="F1744" s="21" t="s">
        <v>169888</v>
      </c>
      <c r="G1744" s="22">
        <v>66</v>
      </c>
      <c r="H1744" s="22">
        <v>111</v>
      </c>
      <c r="I1744" s="21" t="s">
        <v>175906</v>
      </c>
    </row>
    <row r="1745" spans="1:9" ht="32" customHeight="1">
      <c r="A1745" s="19" t="s">
        <v>175907</v>
      </c>
      <c r="B1745" s="20" t="s">
        <v>171544</v>
      </c>
      <c r="C1745" s="22">
        <v>106</v>
      </c>
      <c r="D1745" s="21" t="s">
        <v>170846</v>
      </c>
      <c r="E1745" s="22">
        <v>24</v>
      </c>
      <c r="F1745" s="21" t="s">
        <v>170556</v>
      </c>
      <c r="G1745" s="22">
        <v>2</v>
      </c>
      <c r="H1745" s="22">
        <v>135</v>
      </c>
      <c r="I1745" s="21" t="s">
        <v>175908</v>
      </c>
    </row>
    <row r="1746" spans="1:9" ht="32" customHeight="1">
      <c r="A1746" s="19" t="s">
        <v>175909</v>
      </c>
      <c r="B1746" s="24">
        <v>83</v>
      </c>
      <c r="C1746" s="22">
        <v>83</v>
      </c>
      <c r="D1746" s="22">
        <v>4</v>
      </c>
      <c r="E1746" s="22">
        <v>4</v>
      </c>
      <c r="F1746" s="22">
        <v>13</v>
      </c>
      <c r="G1746" s="22">
        <v>13</v>
      </c>
      <c r="H1746" s="22">
        <v>103</v>
      </c>
      <c r="I1746" s="21" t="s">
        <v>175910</v>
      </c>
    </row>
    <row r="1747" spans="1:9" ht="32" customHeight="1">
      <c r="A1747" s="19" t="s">
        <v>175911</v>
      </c>
      <c r="B1747" s="20" t="s">
        <v>171482</v>
      </c>
      <c r="C1747" s="22">
        <v>68</v>
      </c>
      <c r="D1747" s="21" t="s">
        <v>171481</v>
      </c>
      <c r="E1747" s="22">
        <v>4</v>
      </c>
      <c r="F1747" s="22">
        <v>4</v>
      </c>
      <c r="G1747" s="22">
        <v>3</v>
      </c>
      <c r="H1747" s="22">
        <v>78</v>
      </c>
      <c r="I1747" s="21" t="s">
        <v>175912</v>
      </c>
    </row>
    <row r="1748" spans="1:9" ht="32" customHeight="1">
      <c r="A1748" s="19" t="s">
        <v>175913</v>
      </c>
      <c r="B1748" s="20" t="s">
        <v>175914</v>
      </c>
      <c r="C1748" s="22">
        <v>49</v>
      </c>
      <c r="D1748" s="22">
        <v>0</v>
      </c>
      <c r="E1748" s="22">
        <v>0</v>
      </c>
      <c r="F1748" s="21" t="s">
        <v>175915</v>
      </c>
      <c r="G1748" s="22">
        <v>45</v>
      </c>
      <c r="H1748" s="22">
        <v>97</v>
      </c>
      <c r="I1748" s="21" t="s">
        <v>175916</v>
      </c>
    </row>
    <row r="1749" spans="1:9" ht="32" customHeight="1">
      <c r="A1749" s="19" t="s">
        <v>175917</v>
      </c>
      <c r="B1749" s="24">
        <v>0</v>
      </c>
      <c r="C1749" s="22">
        <v>0</v>
      </c>
      <c r="D1749" s="22">
        <v>100</v>
      </c>
      <c r="E1749" s="22">
        <v>76</v>
      </c>
      <c r="F1749" s="22">
        <v>0</v>
      </c>
      <c r="G1749" s="22">
        <v>0</v>
      </c>
      <c r="H1749" s="22">
        <v>79</v>
      </c>
      <c r="I1749" s="21" t="s">
        <v>175918</v>
      </c>
    </row>
    <row r="1750" spans="1:9" ht="32" customHeight="1">
      <c r="A1750" s="19" t="s">
        <v>175919</v>
      </c>
      <c r="B1750" s="20" t="s">
        <v>173403</v>
      </c>
      <c r="C1750" s="22">
        <v>48</v>
      </c>
      <c r="D1750" s="21" t="s">
        <v>174659</v>
      </c>
      <c r="E1750" s="22">
        <v>35</v>
      </c>
      <c r="F1750" s="21" t="s">
        <v>175920</v>
      </c>
      <c r="G1750" s="22">
        <v>49</v>
      </c>
      <c r="H1750" s="22">
        <v>135</v>
      </c>
      <c r="I1750" s="21" t="s">
        <v>175921</v>
      </c>
    </row>
    <row r="1751" spans="1:9" ht="32" customHeight="1">
      <c r="A1751" s="19" t="s">
        <v>175922</v>
      </c>
      <c r="B1751" s="20" t="s">
        <v>171474</v>
      </c>
      <c r="C1751" s="22">
        <v>1</v>
      </c>
      <c r="D1751" s="21" t="s">
        <v>173407</v>
      </c>
      <c r="E1751" s="22">
        <v>78</v>
      </c>
      <c r="F1751" s="21" t="s">
        <v>175923</v>
      </c>
      <c r="G1751" s="22">
        <v>53</v>
      </c>
      <c r="H1751" s="22">
        <v>135</v>
      </c>
      <c r="I1751" s="21" t="s">
        <v>175924</v>
      </c>
    </row>
    <row r="1752" spans="1:9" ht="44" customHeight="1">
      <c r="A1752" s="19" t="s">
        <v>175925</v>
      </c>
      <c r="B1752" s="20" t="s">
        <v>171668</v>
      </c>
      <c r="C1752" s="22">
        <v>20</v>
      </c>
      <c r="D1752" s="21" t="s">
        <v>172694</v>
      </c>
      <c r="E1752" s="22">
        <v>43</v>
      </c>
      <c r="F1752" s="21" t="s">
        <v>173805</v>
      </c>
      <c r="G1752" s="22">
        <v>5</v>
      </c>
      <c r="H1752" s="22">
        <v>71</v>
      </c>
      <c r="I1752" s="21" t="s">
        <v>175926</v>
      </c>
    </row>
    <row r="1753" spans="1:9" ht="44" customHeight="1">
      <c r="A1753" s="19" t="s">
        <v>175927</v>
      </c>
      <c r="B1753" s="20" t="s">
        <v>14588</v>
      </c>
      <c r="C1753" s="22">
        <v>11</v>
      </c>
      <c r="D1753" s="21" t="s">
        <v>171973</v>
      </c>
      <c r="E1753" s="22">
        <v>67</v>
      </c>
      <c r="F1753" s="21" t="s">
        <v>175928</v>
      </c>
      <c r="G1753" s="22">
        <v>10</v>
      </c>
      <c r="H1753" s="22">
        <v>91</v>
      </c>
      <c r="I1753" s="21" t="s">
        <v>175929</v>
      </c>
    </row>
    <row r="1754" spans="1:9" ht="32" customHeight="1">
      <c r="A1754" s="19" t="s">
        <v>175930</v>
      </c>
      <c r="B1754" s="20" t="s">
        <v>175931</v>
      </c>
      <c r="C1754" s="22">
        <v>6</v>
      </c>
      <c r="D1754" s="21" t="s">
        <v>175932</v>
      </c>
      <c r="E1754" s="22">
        <v>143</v>
      </c>
      <c r="F1754" s="21" t="s">
        <v>175933</v>
      </c>
      <c r="G1754" s="22">
        <v>8</v>
      </c>
      <c r="H1754" s="22">
        <v>160</v>
      </c>
      <c r="I1754" s="21" t="s">
        <v>175934</v>
      </c>
    </row>
    <row r="1755" spans="1:9" ht="32" customHeight="1">
      <c r="A1755" s="19" t="s">
        <v>175935</v>
      </c>
      <c r="B1755" s="20" t="s">
        <v>175936</v>
      </c>
      <c r="C1755" s="22">
        <v>4</v>
      </c>
      <c r="D1755" s="21" t="s">
        <v>175937</v>
      </c>
      <c r="E1755" s="22">
        <v>143</v>
      </c>
      <c r="F1755" s="21" t="s">
        <v>175938</v>
      </c>
      <c r="G1755" s="22">
        <v>8</v>
      </c>
      <c r="H1755" s="22">
        <v>158</v>
      </c>
      <c r="I1755" s="21" t="s">
        <v>175939</v>
      </c>
    </row>
    <row r="1756" spans="1:9" ht="32" customHeight="1">
      <c r="A1756" s="19" t="s">
        <v>175940</v>
      </c>
      <c r="B1756" s="20" t="s">
        <v>175941</v>
      </c>
      <c r="C1756" s="22">
        <v>71</v>
      </c>
      <c r="D1756" s="21" t="s">
        <v>175942</v>
      </c>
      <c r="E1756" s="22">
        <v>52</v>
      </c>
      <c r="F1756" s="21" t="s">
        <v>171220</v>
      </c>
      <c r="G1756" s="22">
        <v>48</v>
      </c>
      <c r="H1756" s="22">
        <v>174</v>
      </c>
      <c r="I1756" s="21" t="s">
        <v>175943</v>
      </c>
    </row>
    <row r="1757" spans="1:9" ht="32" customHeight="1">
      <c r="A1757" s="19" t="s">
        <v>175944</v>
      </c>
      <c r="B1757" s="24">
        <v>20</v>
      </c>
      <c r="C1757" s="22">
        <v>24</v>
      </c>
      <c r="D1757" s="21" t="s">
        <v>170134</v>
      </c>
      <c r="E1757" s="22">
        <v>80</v>
      </c>
      <c r="F1757" s="21" t="s">
        <v>170561</v>
      </c>
      <c r="G1757" s="22">
        <v>16</v>
      </c>
      <c r="H1757" s="22">
        <v>123</v>
      </c>
      <c r="I1757" s="21" t="s">
        <v>175945</v>
      </c>
    </row>
    <row r="1758" spans="1:9" ht="32" customHeight="1">
      <c r="A1758" s="19" t="s">
        <v>175946</v>
      </c>
      <c r="B1758" s="20" t="s">
        <v>170846</v>
      </c>
      <c r="C1758" s="22">
        <v>34</v>
      </c>
      <c r="D1758" s="21" t="s">
        <v>175947</v>
      </c>
      <c r="E1758" s="22">
        <v>96</v>
      </c>
      <c r="F1758" s="21" t="s">
        <v>175948</v>
      </c>
      <c r="G1758" s="22">
        <v>57</v>
      </c>
      <c r="H1758" s="22">
        <v>190</v>
      </c>
      <c r="I1758" s="21" t="s">
        <v>175949</v>
      </c>
    </row>
    <row r="1759" spans="1:9" ht="32" customHeight="1">
      <c r="A1759" s="19" t="s">
        <v>175950</v>
      </c>
      <c r="B1759" s="24">
        <v>100</v>
      </c>
      <c r="C1759" s="22">
        <v>49</v>
      </c>
      <c r="D1759" s="22">
        <v>0</v>
      </c>
      <c r="E1759" s="22">
        <v>0</v>
      </c>
      <c r="F1759" s="22">
        <v>0</v>
      </c>
      <c r="G1759" s="22">
        <v>0</v>
      </c>
      <c r="H1759" s="22">
        <v>52</v>
      </c>
      <c r="I1759" s="21" t="s">
        <v>175951</v>
      </c>
    </row>
    <row r="1760" spans="1:9" ht="32" customHeight="1">
      <c r="A1760" s="19" t="s">
        <v>175952</v>
      </c>
      <c r="B1760" s="20" t="s">
        <v>171059</v>
      </c>
      <c r="C1760" s="22">
        <v>43</v>
      </c>
      <c r="D1760" s="22">
        <v>0</v>
      </c>
      <c r="E1760" s="22">
        <v>0</v>
      </c>
      <c r="F1760" s="21" t="s">
        <v>175953</v>
      </c>
      <c r="G1760" s="22">
        <v>9</v>
      </c>
      <c r="H1760" s="22">
        <v>55</v>
      </c>
      <c r="I1760" s="21" t="s">
        <v>175954</v>
      </c>
    </row>
    <row r="1761" spans="1:9" ht="32" customHeight="1">
      <c r="A1761" s="19" t="s">
        <v>175955</v>
      </c>
      <c r="B1761" s="20" t="s">
        <v>175956</v>
      </c>
      <c r="C1761" s="22">
        <v>47</v>
      </c>
      <c r="D1761" s="22">
        <v>0</v>
      </c>
      <c r="E1761" s="22">
        <v>0</v>
      </c>
      <c r="F1761" s="21" t="s">
        <v>170237</v>
      </c>
      <c r="G1761" s="22">
        <v>23</v>
      </c>
      <c r="H1761" s="22">
        <v>73</v>
      </c>
      <c r="I1761" s="21" t="s">
        <v>175957</v>
      </c>
    </row>
    <row r="1762" spans="1:9" ht="32" customHeight="1">
      <c r="A1762" s="19" t="s">
        <v>175958</v>
      </c>
      <c r="B1762" s="20" t="s">
        <v>175959</v>
      </c>
      <c r="C1762" s="22">
        <v>88</v>
      </c>
      <c r="D1762" s="21" t="s">
        <v>170250</v>
      </c>
      <c r="E1762" s="22">
        <v>62</v>
      </c>
      <c r="F1762" s="21" t="s">
        <v>171565</v>
      </c>
      <c r="G1762" s="22">
        <v>36</v>
      </c>
      <c r="H1762" s="22">
        <v>189</v>
      </c>
      <c r="I1762" s="21" t="s">
        <v>175960</v>
      </c>
    </row>
    <row r="1763" spans="1:9" ht="32" customHeight="1">
      <c r="A1763" s="19" t="s">
        <v>175961</v>
      </c>
      <c r="B1763" s="20" t="s">
        <v>174353</v>
      </c>
      <c r="C1763" s="22">
        <v>47</v>
      </c>
      <c r="D1763" s="22">
        <v>0</v>
      </c>
      <c r="E1763" s="22">
        <v>0</v>
      </c>
      <c r="F1763" s="21" t="s">
        <v>170910</v>
      </c>
      <c r="G1763" s="22">
        <v>1</v>
      </c>
      <c r="H1763" s="22">
        <v>51</v>
      </c>
      <c r="I1763" s="21" t="s">
        <v>175962</v>
      </c>
    </row>
    <row r="1764" spans="1:9" ht="32" customHeight="1">
      <c r="A1764" s="19" t="s">
        <v>175963</v>
      </c>
      <c r="B1764" s="24">
        <v>20</v>
      </c>
      <c r="C1764" s="22">
        <v>10</v>
      </c>
      <c r="D1764" s="21" t="s">
        <v>171174</v>
      </c>
      <c r="E1764" s="22">
        <v>29</v>
      </c>
      <c r="F1764" s="22">
        <v>22</v>
      </c>
      <c r="G1764" s="22">
        <v>11</v>
      </c>
      <c r="H1764" s="22">
        <v>53</v>
      </c>
      <c r="I1764" s="21" t="s">
        <v>175964</v>
      </c>
    </row>
    <row r="1765" spans="1:9" ht="32" customHeight="1">
      <c r="A1765" s="19" t="s">
        <v>175965</v>
      </c>
      <c r="B1765" s="20" t="s">
        <v>175959</v>
      </c>
      <c r="C1765" s="22">
        <v>44</v>
      </c>
      <c r="D1765" s="22">
        <v>0</v>
      </c>
      <c r="E1765" s="22">
        <v>0</v>
      </c>
      <c r="F1765" s="21" t="s">
        <v>175448</v>
      </c>
      <c r="G1765" s="22">
        <v>49</v>
      </c>
      <c r="H1765" s="22">
        <v>96</v>
      </c>
      <c r="I1765" s="21" t="s">
        <v>175966</v>
      </c>
    </row>
    <row r="1766" spans="1:9" ht="32" customHeight="1">
      <c r="A1766" s="19" t="s">
        <v>175967</v>
      </c>
      <c r="B1766" s="20" t="s">
        <v>170089</v>
      </c>
      <c r="C1766" s="22">
        <v>5</v>
      </c>
      <c r="D1766" s="21" t="s">
        <v>170404</v>
      </c>
      <c r="E1766" s="22">
        <v>80</v>
      </c>
      <c r="F1766" s="21" t="s">
        <v>170089</v>
      </c>
      <c r="G1766" s="22">
        <v>5</v>
      </c>
      <c r="H1766" s="22">
        <v>93</v>
      </c>
      <c r="I1766" s="21" t="s">
        <v>175968</v>
      </c>
    </row>
    <row r="1767" spans="1:9" ht="32" customHeight="1">
      <c r="A1767" s="19" t="s">
        <v>175969</v>
      </c>
      <c r="B1767" s="20" t="s">
        <v>175970</v>
      </c>
      <c r="C1767" s="22">
        <v>87</v>
      </c>
      <c r="D1767" s="21" t="s">
        <v>175971</v>
      </c>
      <c r="E1767" s="22">
        <v>12</v>
      </c>
      <c r="F1767" s="21" t="s">
        <v>175972</v>
      </c>
      <c r="G1767" s="22">
        <v>14</v>
      </c>
      <c r="H1767" s="22">
        <v>116</v>
      </c>
      <c r="I1767" s="21" t="s">
        <v>175973</v>
      </c>
    </row>
    <row r="1768" spans="1:9" ht="32" customHeight="1">
      <c r="A1768" s="19" t="s">
        <v>175974</v>
      </c>
      <c r="B1768" s="20" t="s">
        <v>170543</v>
      </c>
      <c r="C1768" s="22">
        <v>4</v>
      </c>
      <c r="D1768" s="21" t="s">
        <v>175050</v>
      </c>
      <c r="E1768" s="22">
        <v>79</v>
      </c>
      <c r="F1768" s="21" t="s">
        <v>170160</v>
      </c>
      <c r="G1768" s="22">
        <v>10</v>
      </c>
      <c r="H1768" s="22">
        <v>96</v>
      </c>
      <c r="I1768" s="21" t="s">
        <v>175975</v>
      </c>
    </row>
    <row r="1769" spans="1:9" ht="32" customHeight="1">
      <c r="A1769" s="19" t="s">
        <v>175976</v>
      </c>
      <c r="B1769" s="20" t="s">
        <v>175977</v>
      </c>
      <c r="C1769" s="22">
        <v>32</v>
      </c>
      <c r="D1769" s="21" t="s">
        <v>175978</v>
      </c>
      <c r="E1769" s="22">
        <v>109</v>
      </c>
      <c r="F1769" s="21" t="s">
        <v>175979</v>
      </c>
      <c r="G1769" s="22">
        <v>13</v>
      </c>
      <c r="H1769" s="22">
        <v>157</v>
      </c>
      <c r="I1769" s="21" t="s">
        <v>175980</v>
      </c>
    </row>
    <row r="1770" spans="1:9" ht="32" customHeight="1">
      <c r="A1770" s="19" t="s">
        <v>175981</v>
      </c>
      <c r="B1770" s="24">
        <v>0</v>
      </c>
      <c r="C1770" s="22">
        <v>0</v>
      </c>
      <c r="D1770" s="21" t="s">
        <v>175982</v>
      </c>
      <c r="E1770" s="22">
        <v>70</v>
      </c>
      <c r="F1770" s="21" t="s">
        <v>175983</v>
      </c>
      <c r="G1770" s="22">
        <v>27</v>
      </c>
      <c r="H1770" s="22">
        <v>100</v>
      </c>
      <c r="I1770" s="21" t="s">
        <v>175984</v>
      </c>
    </row>
    <row r="1771" spans="1:9" ht="32" customHeight="1">
      <c r="A1771" s="19" t="s">
        <v>175985</v>
      </c>
      <c r="B1771" s="20" t="s">
        <v>175986</v>
      </c>
      <c r="C1771" s="22">
        <v>55</v>
      </c>
      <c r="D1771" s="21" t="s">
        <v>14588</v>
      </c>
      <c r="E1771" s="22">
        <v>9</v>
      </c>
      <c r="F1771" s="21" t="s">
        <v>170405</v>
      </c>
      <c r="G1771" s="22">
        <v>8</v>
      </c>
      <c r="H1771" s="22">
        <v>75</v>
      </c>
      <c r="I1771" s="21" t="s">
        <v>175987</v>
      </c>
    </row>
    <row r="1772" spans="1:9" ht="32" customHeight="1">
      <c r="A1772" s="19" t="s">
        <v>175988</v>
      </c>
      <c r="B1772" s="20" t="s">
        <v>175986</v>
      </c>
      <c r="C1772" s="22">
        <v>55</v>
      </c>
      <c r="D1772" s="21" t="s">
        <v>14588</v>
      </c>
      <c r="E1772" s="22">
        <v>9</v>
      </c>
      <c r="F1772" s="21" t="s">
        <v>170405</v>
      </c>
      <c r="G1772" s="22">
        <v>8</v>
      </c>
      <c r="H1772" s="22">
        <v>75</v>
      </c>
      <c r="I1772" s="21" t="s">
        <v>175989</v>
      </c>
    </row>
    <row r="1773" spans="1:9" ht="32" customHeight="1">
      <c r="A1773" s="19" t="s">
        <v>175990</v>
      </c>
      <c r="B1773" s="20" t="s">
        <v>175991</v>
      </c>
      <c r="C1773" s="22">
        <v>98</v>
      </c>
      <c r="D1773" s="21" t="s">
        <v>175992</v>
      </c>
      <c r="E1773" s="22">
        <v>61</v>
      </c>
      <c r="F1773" s="21" t="s">
        <v>175993</v>
      </c>
      <c r="G1773" s="22">
        <v>38</v>
      </c>
      <c r="H1773" s="22">
        <v>200</v>
      </c>
      <c r="I1773" s="21" t="s">
        <v>175994</v>
      </c>
    </row>
    <row r="1774" spans="1:9" ht="32" customHeight="1">
      <c r="A1774" s="19" t="s">
        <v>175995</v>
      </c>
      <c r="B1774" s="20" t="s">
        <v>175996</v>
      </c>
      <c r="C1774" s="22">
        <v>21</v>
      </c>
      <c r="D1774" s="22">
        <v>60</v>
      </c>
      <c r="E1774" s="22">
        <v>69</v>
      </c>
      <c r="F1774" s="21" t="s">
        <v>169854</v>
      </c>
      <c r="G1774" s="22">
        <v>25</v>
      </c>
      <c r="H1774" s="22">
        <v>118</v>
      </c>
      <c r="I1774" s="21" t="s">
        <v>175997</v>
      </c>
    </row>
    <row r="1775" spans="1:9" ht="32" customHeight="1">
      <c r="A1775" s="19" t="s">
        <v>175998</v>
      </c>
      <c r="B1775" s="20" t="s">
        <v>175996</v>
      </c>
      <c r="C1775" s="22">
        <v>21</v>
      </c>
      <c r="D1775" s="22">
        <v>60</v>
      </c>
      <c r="E1775" s="22">
        <v>69</v>
      </c>
      <c r="F1775" s="21" t="s">
        <v>169854</v>
      </c>
      <c r="G1775" s="22">
        <v>25</v>
      </c>
      <c r="H1775" s="22">
        <v>118</v>
      </c>
      <c r="I1775" s="21" t="s">
        <v>175999</v>
      </c>
    </row>
    <row r="1776" spans="1:9" ht="32" customHeight="1">
      <c r="A1776" s="19" t="s">
        <v>176000</v>
      </c>
      <c r="B1776" s="20" t="s">
        <v>176001</v>
      </c>
      <c r="C1776" s="22">
        <v>49</v>
      </c>
      <c r="D1776" s="22">
        <v>0</v>
      </c>
      <c r="E1776" s="22">
        <v>0</v>
      </c>
      <c r="F1776" s="21" t="s">
        <v>171917</v>
      </c>
      <c r="G1776" s="22">
        <v>22</v>
      </c>
      <c r="H1776" s="22">
        <v>74</v>
      </c>
      <c r="I1776" s="21" t="s">
        <v>176002</v>
      </c>
    </row>
    <row r="1777" spans="1:9" ht="32" customHeight="1">
      <c r="A1777" s="19" t="s">
        <v>176003</v>
      </c>
      <c r="B1777" s="20" t="s">
        <v>175354</v>
      </c>
      <c r="C1777" s="22">
        <v>39</v>
      </c>
      <c r="D1777" s="21" t="s">
        <v>172773</v>
      </c>
      <c r="E1777" s="22">
        <v>15</v>
      </c>
      <c r="F1777" s="21" t="s">
        <v>172189</v>
      </c>
      <c r="G1777" s="22">
        <v>13</v>
      </c>
      <c r="H1777" s="22">
        <v>70</v>
      </c>
      <c r="I1777" s="21" t="s">
        <v>176004</v>
      </c>
    </row>
    <row r="1778" spans="1:9" ht="32" customHeight="1">
      <c r="A1778" s="19" t="s">
        <v>176005</v>
      </c>
      <c r="B1778" s="20" t="s">
        <v>176006</v>
      </c>
      <c r="C1778" s="22">
        <v>4</v>
      </c>
      <c r="D1778" s="21" t="s">
        <v>176007</v>
      </c>
      <c r="E1778" s="22">
        <v>178</v>
      </c>
      <c r="F1778" s="22">
        <v>0</v>
      </c>
      <c r="G1778" s="22">
        <v>0</v>
      </c>
      <c r="H1778" s="22">
        <v>185</v>
      </c>
      <c r="I1778" s="21" t="s">
        <v>176008</v>
      </c>
    </row>
    <row r="1779" spans="1:9" ht="32" customHeight="1">
      <c r="A1779" s="19" t="s">
        <v>176009</v>
      </c>
      <c r="B1779" s="20" t="s">
        <v>176010</v>
      </c>
      <c r="C1779" s="22">
        <v>103</v>
      </c>
      <c r="D1779" s="21" t="s">
        <v>170054</v>
      </c>
      <c r="E1779" s="22">
        <v>16</v>
      </c>
      <c r="F1779" s="21" t="s">
        <v>176011</v>
      </c>
      <c r="G1779" s="22">
        <v>29</v>
      </c>
      <c r="H1779" s="22">
        <v>151</v>
      </c>
      <c r="I1779" s="21" t="s">
        <v>176012</v>
      </c>
    </row>
    <row r="1780" spans="1:9" ht="32" customHeight="1">
      <c r="A1780" s="19" t="s">
        <v>176013</v>
      </c>
      <c r="B1780" s="20" t="s">
        <v>176014</v>
      </c>
      <c r="C1780" s="22">
        <v>182</v>
      </c>
      <c r="D1780" s="21" t="s">
        <v>174393</v>
      </c>
      <c r="E1780" s="22">
        <v>10</v>
      </c>
      <c r="F1780" s="22">
        <v>0</v>
      </c>
      <c r="G1780" s="22">
        <v>0</v>
      </c>
      <c r="H1780" s="22">
        <v>195</v>
      </c>
      <c r="I1780" s="21" t="s">
        <v>176015</v>
      </c>
    </row>
    <row r="1781" spans="1:9" ht="32" customHeight="1">
      <c r="A1781" s="19" t="s">
        <v>176016</v>
      </c>
      <c r="B1781" s="20" t="s">
        <v>176017</v>
      </c>
      <c r="C1781" s="22">
        <v>43</v>
      </c>
      <c r="D1781" s="21" t="s">
        <v>176018</v>
      </c>
      <c r="E1781" s="22">
        <v>47</v>
      </c>
      <c r="F1781" s="21" t="s">
        <v>171876</v>
      </c>
      <c r="G1781" s="22">
        <v>17</v>
      </c>
      <c r="H1781" s="22">
        <v>110</v>
      </c>
      <c r="I1781" s="21" t="s">
        <v>176019</v>
      </c>
    </row>
    <row r="1782" spans="1:9" ht="32" customHeight="1">
      <c r="A1782" s="19" t="s">
        <v>176020</v>
      </c>
      <c r="B1782" s="20" t="s">
        <v>172538</v>
      </c>
      <c r="C1782" s="22">
        <v>75</v>
      </c>
      <c r="D1782" s="21" t="s">
        <v>172830</v>
      </c>
      <c r="E1782" s="22">
        <v>4</v>
      </c>
      <c r="F1782" s="21" t="s">
        <v>170976</v>
      </c>
      <c r="G1782" s="22">
        <v>2</v>
      </c>
      <c r="H1782" s="22">
        <v>84</v>
      </c>
      <c r="I1782" s="21" t="s">
        <v>176021</v>
      </c>
    </row>
    <row r="1783" spans="1:9" ht="32" customHeight="1">
      <c r="A1783" s="19" t="s">
        <v>176022</v>
      </c>
      <c r="B1783" s="20" t="s">
        <v>176023</v>
      </c>
      <c r="C1783" s="22">
        <v>78</v>
      </c>
      <c r="D1783" s="21" t="s">
        <v>171246</v>
      </c>
      <c r="E1783" s="22">
        <v>33</v>
      </c>
      <c r="F1783" s="21" t="s">
        <v>176024</v>
      </c>
      <c r="G1783" s="22">
        <v>11</v>
      </c>
      <c r="H1783" s="22">
        <v>125</v>
      </c>
      <c r="I1783" s="21" t="s">
        <v>176025</v>
      </c>
    </row>
    <row r="1784" spans="1:9" ht="32" customHeight="1">
      <c r="A1784" s="19" t="s">
        <v>176026</v>
      </c>
      <c r="B1784" s="20" t="s">
        <v>176027</v>
      </c>
      <c r="C1784" s="22">
        <v>68</v>
      </c>
      <c r="D1784" s="21" t="s">
        <v>171528</v>
      </c>
      <c r="E1784" s="22">
        <v>28</v>
      </c>
      <c r="F1784" s="21" t="s">
        <v>173428</v>
      </c>
      <c r="G1784" s="22">
        <v>2</v>
      </c>
      <c r="H1784" s="22">
        <v>101</v>
      </c>
      <c r="I1784" s="21" t="s">
        <v>176028</v>
      </c>
    </row>
    <row r="1785" spans="1:9" ht="32" customHeight="1">
      <c r="A1785" s="19" t="s">
        <v>176029</v>
      </c>
      <c r="B1785" s="20" t="s">
        <v>170853</v>
      </c>
      <c r="C1785" s="22">
        <v>40</v>
      </c>
      <c r="D1785" s="21" t="s">
        <v>171814</v>
      </c>
      <c r="E1785" s="22">
        <v>10</v>
      </c>
      <c r="F1785" s="21" t="s">
        <v>171529</v>
      </c>
      <c r="G1785" s="22">
        <v>6</v>
      </c>
      <c r="H1785" s="22">
        <v>59</v>
      </c>
      <c r="I1785" s="21" t="s">
        <v>176030</v>
      </c>
    </row>
    <row r="1786" spans="1:9" ht="32" customHeight="1">
      <c r="A1786" s="19" t="s">
        <v>176031</v>
      </c>
      <c r="B1786" s="20" t="s">
        <v>176032</v>
      </c>
      <c r="C1786" s="22">
        <v>53</v>
      </c>
      <c r="D1786" s="22">
        <v>0</v>
      </c>
      <c r="E1786" s="22">
        <v>0</v>
      </c>
      <c r="F1786" s="21" t="s">
        <v>174446</v>
      </c>
      <c r="G1786" s="22">
        <v>28</v>
      </c>
      <c r="H1786" s="22">
        <v>84</v>
      </c>
      <c r="I1786" s="21" t="s">
        <v>176033</v>
      </c>
    </row>
    <row r="1787" spans="1:9" ht="32" customHeight="1">
      <c r="A1787" s="19" t="s">
        <v>176034</v>
      </c>
      <c r="B1787" s="20" t="s">
        <v>176024</v>
      </c>
      <c r="C1787" s="22">
        <v>11</v>
      </c>
      <c r="D1787" s="21" t="s">
        <v>176035</v>
      </c>
      <c r="E1787" s="22">
        <v>111</v>
      </c>
      <c r="F1787" s="22">
        <v>0</v>
      </c>
      <c r="G1787" s="22">
        <v>0</v>
      </c>
      <c r="H1787" s="22">
        <v>125</v>
      </c>
      <c r="I1787" s="21" t="s">
        <v>176036</v>
      </c>
    </row>
    <row r="1788" spans="1:9" ht="32" customHeight="1">
      <c r="A1788" s="19" t="s">
        <v>176037</v>
      </c>
      <c r="B1788" s="24">
        <v>0</v>
      </c>
      <c r="C1788" s="22">
        <v>0</v>
      </c>
      <c r="D1788" s="21" t="s">
        <v>176038</v>
      </c>
      <c r="E1788" s="22">
        <v>71</v>
      </c>
      <c r="F1788" s="21" t="s">
        <v>176039</v>
      </c>
      <c r="G1788" s="22">
        <v>40</v>
      </c>
      <c r="H1788" s="22">
        <v>114</v>
      </c>
      <c r="I1788" s="21" t="s">
        <v>176040</v>
      </c>
    </row>
    <row r="1789" spans="1:9" ht="32" customHeight="1">
      <c r="A1789" s="19" t="s">
        <v>176041</v>
      </c>
      <c r="B1789" s="20" t="s">
        <v>173450</v>
      </c>
      <c r="C1789" s="22">
        <v>56</v>
      </c>
      <c r="D1789" s="21" t="s">
        <v>176042</v>
      </c>
      <c r="E1789" s="22">
        <v>27</v>
      </c>
      <c r="F1789" s="21" t="s">
        <v>172636</v>
      </c>
      <c r="G1789" s="22">
        <v>21</v>
      </c>
      <c r="H1789" s="22">
        <v>107</v>
      </c>
      <c r="I1789" s="21" t="s">
        <v>176043</v>
      </c>
    </row>
    <row r="1790" spans="1:9" ht="32" customHeight="1">
      <c r="A1790" s="19" t="s">
        <v>176044</v>
      </c>
      <c r="B1790" s="20" t="s">
        <v>175069</v>
      </c>
      <c r="C1790" s="22">
        <v>47</v>
      </c>
      <c r="D1790" s="22">
        <v>0</v>
      </c>
      <c r="E1790" s="22">
        <v>0</v>
      </c>
      <c r="F1790" s="21" t="s">
        <v>169890</v>
      </c>
      <c r="G1790" s="22">
        <v>16</v>
      </c>
      <c r="H1790" s="22">
        <v>66</v>
      </c>
      <c r="I1790" s="21" t="s">
        <v>176045</v>
      </c>
    </row>
    <row r="1791" spans="1:9" ht="32" customHeight="1">
      <c r="A1791" s="19" t="s">
        <v>176046</v>
      </c>
      <c r="B1791" s="20" t="s">
        <v>176047</v>
      </c>
      <c r="C1791" s="22">
        <v>76</v>
      </c>
      <c r="D1791" s="21" t="s">
        <v>176048</v>
      </c>
      <c r="E1791" s="22">
        <v>52</v>
      </c>
      <c r="F1791" s="21" t="s">
        <v>176049</v>
      </c>
      <c r="G1791" s="22">
        <v>21</v>
      </c>
      <c r="H1791" s="22">
        <v>152</v>
      </c>
      <c r="I1791" s="21" t="s">
        <v>176050</v>
      </c>
    </row>
    <row r="1792" spans="1:9" ht="32" customHeight="1">
      <c r="A1792" s="19" t="s">
        <v>176051</v>
      </c>
      <c r="B1792" s="20" t="s">
        <v>176052</v>
      </c>
      <c r="C1792" s="22">
        <v>47</v>
      </c>
      <c r="D1792" s="21" t="s">
        <v>175609</v>
      </c>
      <c r="E1792" s="22">
        <v>21</v>
      </c>
      <c r="F1792" s="21" t="s">
        <v>171524</v>
      </c>
      <c r="G1792" s="22">
        <v>1</v>
      </c>
      <c r="H1792" s="22">
        <v>72</v>
      </c>
      <c r="I1792" s="21" t="s">
        <v>176053</v>
      </c>
    </row>
    <row r="1793" spans="1:9" ht="32" customHeight="1">
      <c r="A1793" s="19" t="s">
        <v>176054</v>
      </c>
      <c r="B1793" s="20" t="s">
        <v>170667</v>
      </c>
      <c r="C1793" s="22">
        <v>14</v>
      </c>
      <c r="D1793" s="21" t="s">
        <v>173218</v>
      </c>
      <c r="E1793" s="22">
        <v>141</v>
      </c>
      <c r="F1793" s="21" t="s">
        <v>176055</v>
      </c>
      <c r="G1793" s="22">
        <v>16</v>
      </c>
      <c r="H1793" s="22">
        <v>174</v>
      </c>
      <c r="I1793" s="21" t="s">
        <v>176056</v>
      </c>
    </row>
    <row r="1794" spans="1:9" ht="32" customHeight="1">
      <c r="A1794" s="19" t="s">
        <v>176057</v>
      </c>
      <c r="B1794" s="20" t="s">
        <v>176058</v>
      </c>
      <c r="C1794" s="22">
        <v>1</v>
      </c>
      <c r="D1794" s="21" t="s">
        <v>170832</v>
      </c>
      <c r="E1794" s="22">
        <v>67</v>
      </c>
      <c r="F1794" s="21" t="s">
        <v>170089</v>
      </c>
      <c r="G1794" s="22">
        <v>4</v>
      </c>
      <c r="H1794" s="22">
        <v>75</v>
      </c>
      <c r="I1794" s="21" t="s">
        <v>176059</v>
      </c>
    </row>
    <row r="1795" spans="1:9" ht="32" customHeight="1">
      <c r="A1795" s="19" t="s">
        <v>176060</v>
      </c>
      <c r="B1795" s="20" t="s">
        <v>173806</v>
      </c>
      <c r="C1795" s="22">
        <v>45</v>
      </c>
      <c r="D1795" s="21" t="s">
        <v>176061</v>
      </c>
      <c r="E1795" s="22">
        <v>90</v>
      </c>
      <c r="F1795" s="21" t="s">
        <v>175881</v>
      </c>
      <c r="G1795" s="22">
        <v>1</v>
      </c>
      <c r="H1795" s="22">
        <v>139</v>
      </c>
      <c r="I1795" s="21" t="s">
        <v>176062</v>
      </c>
    </row>
    <row r="1796" spans="1:9" ht="44" customHeight="1">
      <c r="A1796" s="19" t="s">
        <v>176063</v>
      </c>
      <c r="B1796" s="20" t="s">
        <v>176064</v>
      </c>
      <c r="C1796" s="22">
        <v>114</v>
      </c>
      <c r="D1796" s="21" t="s">
        <v>176065</v>
      </c>
      <c r="E1796" s="22">
        <v>66</v>
      </c>
      <c r="F1796" s="21" t="s">
        <v>176066</v>
      </c>
      <c r="G1796" s="22">
        <v>17</v>
      </c>
      <c r="H1796" s="22">
        <v>200</v>
      </c>
      <c r="I1796" s="21" t="s">
        <v>176067</v>
      </c>
    </row>
    <row r="1797" spans="1:9" ht="32" customHeight="1">
      <c r="A1797" s="19" t="s">
        <v>176068</v>
      </c>
      <c r="B1797" s="20" t="s">
        <v>175103</v>
      </c>
      <c r="C1797" s="22">
        <v>3</v>
      </c>
      <c r="D1797" s="21" t="s">
        <v>176069</v>
      </c>
      <c r="E1797" s="22">
        <v>131</v>
      </c>
      <c r="F1797" s="21" t="s">
        <v>176070</v>
      </c>
      <c r="G1797" s="22">
        <v>11</v>
      </c>
      <c r="H1797" s="22">
        <v>148</v>
      </c>
      <c r="I1797" s="21" t="s">
        <v>176071</v>
      </c>
    </row>
    <row r="1798" spans="1:9" ht="32" customHeight="1">
      <c r="A1798" s="19" t="s">
        <v>176072</v>
      </c>
      <c r="B1798" s="20" t="s">
        <v>176073</v>
      </c>
      <c r="C1798" s="22">
        <v>46</v>
      </c>
      <c r="D1798" s="21" t="s">
        <v>175117</v>
      </c>
      <c r="E1798" s="22">
        <v>15</v>
      </c>
      <c r="F1798" s="21" t="s">
        <v>176074</v>
      </c>
      <c r="G1798" s="22">
        <v>30</v>
      </c>
      <c r="H1798" s="22">
        <v>94</v>
      </c>
      <c r="I1798" s="21" t="s">
        <v>176075</v>
      </c>
    </row>
    <row r="1799" spans="1:9" ht="32" customHeight="1">
      <c r="A1799" s="19" t="s">
        <v>176076</v>
      </c>
      <c r="B1799" s="20" t="s">
        <v>174977</v>
      </c>
      <c r="C1799" s="22">
        <v>53</v>
      </c>
      <c r="D1799" s="22">
        <v>0</v>
      </c>
      <c r="E1799" s="22">
        <v>0</v>
      </c>
      <c r="F1799" s="21" t="s">
        <v>174978</v>
      </c>
      <c r="G1799" s="22">
        <v>5</v>
      </c>
      <c r="H1799" s="22">
        <v>61</v>
      </c>
      <c r="I1799" s="21" t="s">
        <v>176077</v>
      </c>
    </row>
    <row r="1800" spans="1:9" ht="32" customHeight="1">
      <c r="A1800" s="19" t="s">
        <v>176078</v>
      </c>
      <c r="B1800" s="20" t="s">
        <v>176079</v>
      </c>
      <c r="C1800" s="22">
        <v>56</v>
      </c>
      <c r="D1800" s="21" t="s">
        <v>176080</v>
      </c>
      <c r="E1800" s="22">
        <v>13</v>
      </c>
      <c r="F1800" s="21" t="s">
        <v>171430</v>
      </c>
      <c r="G1800" s="22">
        <v>24</v>
      </c>
      <c r="H1800" s="22">
        <v>96</v>
      </c>
      <c r="I1800" s="21" t="s">
        <v>176081</v>
      </c>
    </row>
    <row r="1801" spans="1:9" ht="32" customHeight="1">
      <c r="A1801" s="19" t="s">
        <v>176082</v>
      </c>
      <c r="B1801" s="20" t="s">
        <v>172309</v>
      </c>
      <c r="C1801" s="22">
        <v>36</v>
      </c>
      <c r="D1801" s="21" t="s">
        <v>174978</v>
      </c>
      <c r="E1801" s="22">
        <v>5</v>
      </c>
      <c r="F1801" s="21" t="s">
        <v>176083</v>
      </c>
      <c r="G1801" s="22">
        <v>17</v>
      </c>
      <c r="H1801" s="22">
        <v>61</v>
      </c>
      <c r="I1801" s="21" t="s">
        <v>176084</v>
      </c>
    </row>
    <row r="1802" spans="1:9" ht="32" customHeight="1">
      <c r="A1802" s="19" t="s">
        <v>176085</v>
      </c>
      <c r="B1802" s="20" t="s">
        <v>172368</v>
      </c>
      <c r="C1802" s="22">
        <v>2</v>
      </c>
      <c r="D1802" s="21" t="s">
        <v>171440</v>
      </c>
      <c r="E1802" s="22">
        <v>96</v>
      </c>
      <c r="F1802" s="21" t="s">
        <v>171640</v>
      </c>
      <c r="G1802" s="22">
        <v>1</v>
      </c>
      <c r="H1802" s="22">
        <v>102</v>
      </c>
      <c r="I1802" s="21" t="s">
        <v>176086</v>
      </c>
    </row>
    <row r="1803" spans="1:9" ht="32" customHeight="1">
      <c r="A1803" s="19" t="s">
        <v>176087</v>
      </c>
      <c r="B1803" s="20" t="s">
        <v>176088</v>
      </c>
      <c r="C1803" s="22">
        <v>55</v>
      </c>
      <c r="D1803" s="21" t="s">
        <v>175139</v>
      </c>
      <c r="E1803" s="22">
        <v>15</v>
      </c>
      <c r="F1803" s="21" t="s">
        <v>169936</v>
      </c>
      <c r="G1803" s="22">
        <v>4</v>
      </c>
      <c r="H1803" s="22">
        <v>77</v>
      </c>
      <c r="I1803" s="21" t="s">
        <v>176089</v>
      </c>
    </row>
    <row r="1804" spans="1:9" ht="32" customHeight="1">
      <c r="A1804" s="19" t="s">
        <v>176090</v>
      </c>
      <c r="B1804" s="24">
        <v>5</v>
      </c>
      <c r="C1804" s="22">
        <v>7</v>
      </c>
      <c r="D1804" s="21" t="s">
        <v>176091</v>
      </c>
      <c r="E1804" s="22">
        <v>128</v>
      </c>
      <c r="F1804" s="21" t="s">
        <v>169926</v>
      </c>
      <c r="G1804" s="22">
        <v>5</v>
      </c>
      <c r="H1804" s="22">
        <v>143</v>
      </c>
      <c r="I1804" s="21" t="s">
        <v>176092</v>
      </c>
    </row>
    <row r="1805" spans="1:9" ht="32" customHeight="1">
      <c r="A1805" s="19" t="s">
        <v>176093</v>
      </c>
      <c r="B1805" s="20" t="s">
        <v>170846</v>
      </c>
      <c r="C1805" s="22">
        <v>14</v>
      </c>
      <c r="D1805" s="21" t="s">
        <v>176094</v>
      </c>
      <c r="E1805" s="22">
        <v>62</v>
      </c>
      <c r="F1805" s="21" t="s">
        <v>170891</v>
      </c>
      <c r="G1805" s="22">
        <v>1</v>
      </c>
      <c r="H1805" s="22">
        <v>80</v>
      </c>
      <c r="I1805" s="21" t="s">
        <v>176095</v>
      </c>
    </row>
    <row r="1806" spans="1:9" ht="32" customHeight="1">
      <c r="A1806" s="19" t="s">
        <v>176096</v>
      </c>
      <c r="B1806" s="20" t="s">
        <v>176097</v>
      </c>
      <c r="C1806" s="22">
        <v>5</v>
      </c>
      <c r="D1806" s="21" t="s">
        <v>176098</v>
      </c>
      <c r="E1806" s="22">
        <v>57</v>
      </c>
      <c r="F1806" s="21" t="s">
        <v>173137</v>
      </c>
      <c r="G1806" s="22">
        <v>4</v>
      </c>
      <c r="H1806" s="22">
        <v>69</v>
      </c>
      <c r="I1806" s="21" t="s">
        <v>176099</v>
      </c>
    </row>
    <row r="1807" spans="1:9" ht="32" customHeight="1">
      <c r="A1807" s="19" t="s">
        <v>176100</v>
      </c>
      <c r="B1807" s="24">
        <v>0</v>
      </c>
      <c r="C1807" s="22">
        <v>0</v>
      </c>
      <c r="D1807" s="22">
        <v>100</v>
      </c>
      <c r="E1807" s="22">
        <v>75</v>
      </c>
      <c r="F1807" s="22">
        <v>0</v>
      </c>
      <c r="G1807" s="22">
        <v>0</v>
      </c>
      <c r="H1807" s="22">
        <v>78</v>
      </c>
      <c r="I1807" s="21" t="s">
        <v>176101</v>
      </c>
    </row>
    <row r="1808" spans="1:9" ht="32" customHeight="1">
      <c r="A1808" s="19" t="s">
        <v>176102</v>
      </c>
      <c r="B1808" s="20" t="s">
        <v>171386</v>
      </c>
      <c r="C1808" s="22">
        <v>11</v>
      </c>
      <c r="D1808" s="21" t="s">
        <v>173376</v>
      </c>
      <c r="E1808" s="22">
        <v>52</v>
      </c>
      <c r="F1808" s="21" t="s">
        <v>171561</v>
      </c>
      <c r="G1808" s="22">
        <v>30</v>
      </c>
      <c r="H1808" s="22">
        <v>96</v>
      </c>
      <c r="I1808" s="21" t="s">
        <v>176103</v>
      </c>
    </row>
    <row r="1809" spans="1:9" ht="32" customHeight="1">
      <c r="A1809" s="19" t="s">
        <v>176104</v>
      </c>
      <c r="B1809" s="20" t="s">
        <v>175407</v>
      </c>
      <c r="C1809" s="22">
        <v>55</v>
      </c>
      <c r="D1809" s="21" t="s">
        <v>169787</v>
      </c>
      <c r="E1809" s="22">
        <v>42</v>
      </c>
      <c r="F1809" s="21" t="s">
        <v>176105</v>
      </c>
      <c r="G1809" s="22">
        <v>20</v>
      </c>
      <c r="H1809" s="22">
        <v>120</v>
      </c>
      <c r="I1809" s="21" t="s">
        <v>176106</v>
      </c>
    </row>
    <row r="1810" spans="1:9" ht="32" customHeight="1">
      <c r="A1810" s="19" t="s">
        <v>176107</v>
      </c>
      <c r="B1810" s="20" t="s">
        <v>176108</v>
      </c>
      <c r="C1810" s="22">
        <v>1</v>
      </c>
      <c r="D1810" s="21" t="s">
        <v>176109</v>
      </c>
      <c r="E1810" s="22">
        <v>148</v>
      </c>
      <c r="F1810" s="22">
        <v>0</v>
      </c>
      <c r="G1810" s="22">
        <v>0</v>
      </c>
      <c r="H1810" s="22">
        <v>152</v>
      </c>
      <c r="I1810" s="21" t="s">
        <v>176110</v>
      </c>
    </row>
    <row r="1811" spans="1:9" ht="32" customHeight="1">
      <c r="A1811" s="19" t="s">
        <v>176111</v>
      </c>
      <c r="B1811" s="20" t="s">
        <v>176112</v>
      </c>
      <c r="C1811" s="22">
        <v>31</v>
      </c>
      <c r="D1811" s="22">
        <v>50</v>
      </c>
      <c r="E1811" s="22">
        <v>33</v>
      </c>
      <c r="F1811" s="21" t="s">
        <v>169991</v>
      </c>
      <c r="G1811" s="22">
        <v>2</v>
      </c>
      <c r="H1811" s="22">
        <v>69</v>
      </c>
      <c r="I1811" s="21" t="s">
        <v>176113</v>
      </c>
    </row>
    <row r="1812" spans="1:9" ht="32" customHeight="1">
      <c r="A1812" s="19" t="s">
        <v>176114</v>
      </c>
      <c r="B1812" s="20" t="s">
        <v>169743</v>
      </c>
      <c r="C1812" s="22">
        <v>65</v>
      </c>
      <c r="D1812" s="21" t="s">
        <v>176115</v>
      </c>
      <c r="E1812" s="22">
        <v>69</v>
      </c>
      <c r="F1812" s="21" t="s">
        <v>169652</v>
      </c>
      <c r="G1812" s="22">
        <v>35</v>
      </c>
      <c r="H1812" s="22">
        <v>172</v>
      </c>
      <c r="I1812" s="21" t="s">
        <v>176116</v>
      </c>
    </row>
    <row r="1813" spans="1:9" ht="32" customHeight="1">
      <c r="A1813" s="19" t="s">
        <v>176117</v>
      </c>
      <c r="B1813" s="20" t="s">
        <v>176118</v>
      </c>
      <c r="C1813" s="22">
        <v>54</v>
      </c>
      <c r="D1813" s="21" t="s">
        <v>175688</v>
      </c>
      <c r="E1813" s="22">
        <v>107</v>
      </c>
      <c r="F1813" s="21" t="s">
        <v>176119</v>
      </c>
      <c r="G1813" s="22">
        <v>9</v>
      </c>
      <c r="H1813" s="22">
        <v>173</v>
      </c>
      <c r="I1813" s="21" t="s">
        <v>176120</v>
      </c>
    </row>
    <row r="1814" spans="1:9" ht="32" customHeight="1">
      <c r="A1814" s="19" t="s">
        <v>176121</v>
      </c>
      <c r="B1814" s="20" t="s">
        <v>173253</v>
      </c>
      <c r="C1814" s="22">
        <v>3</v>
      </c>
      <c r="D1814" s="21" t="s">
        <v>176122</v>
      </c>
      <c r="E1814" s="22">
        <v>60</v>
      </c>
      <c r="F1814" s="21" t="s">
        <v>176123</v>
      </c>
      <c r="G1814" s="22">
        <v>16</v>
      </c>
      <c r="H1814" s="22">
        <v>82</v>
      </c>
      <c r="I1814" s="21" t="s">
        <v>176124</v>
      </c>
    </row>
    <row r="1815" spans="1:9" ht="32" customHeight="1">
      <c r="A1815" s="19" t="s">
        <v>176125</v>
      </c>
      <c r="B1815" s="20" t="s">
        <v>171527</v>
      </c>
      <c r="C1815" s="22">
        <v>34</v>
      </c>
      <c r="D1815" s="22">
        <v>0</v>
      </c>
      <c r="E1815" s="22">
        <v>0</v>
      </c>
      <c r="F1815" s="21" t="s">
        <v>174381</v>
      </c>
      <c r="G1815" s="22">
        <v>22</v>
      </c>
      <c r="H1815" s="22">
        <v>59</v>
      </c>
      <c r="I1815" s="21" t="s">
        <v>176126</v>
      </c>
    </row>
    <row r="1816" spans="1:9" ht="32" customHeight="1">
      <c r="A1816" s="19" t="s">
        <v>176127</v>
      </c>
      <c r="B1816" s="20" t="s">
        <v>172225</v>
      </c>
      <c r="C1816" s="22">
        <v>2</v>
      </c>
      <c r="D1816" s="21" t="s">
        <v>174319</v>
      </c>
      <c r="E1816" s="22">
        <v>116</v>
      </c>
      <c r="F1816" s="21" t="s">
        <v>172225</v>
      </c>
      <c r="G1816" s="22">
        <v>2</v>
      </c>
      <c r="H1816" s="22">
        <v>123</v>
      </c>
      <c r="I1816" s="21" t="s">
        <v>176128</v>
      </c>
    </row>
    <row r="1817" spans="1:9" ht="32" customHeight="1">
      <c r="A1817" s="19" t="s">
        <v>176129</v>
      </c>
      <c r="B1817" s="20" t="s">
        <v>170636</v>
      </c>
      <c r="C1817" s="22">
        <v>35</v>
      </c>
      <c r="D1817" s="21" t="s">
        <v>170685</v>
      </c>
      <c r="E1817" s="22">
        <v>79</v>
      </c>
      <c r="F1817" s="21" t="s">
        <v>171378</v>
      </c>
      <c r="G1817" s="22">
        <v>9</v>
      </c>
      <c r="H1817" s="22">
        <v>126</v>
      </c>
      <c r="I1817" s="21" t="s">
        <v>176130</v>
      </c>
    </row>
    <row r="1818" spans="1:9" ht="32" customHeight="1">
      <c r="A1818" s="19" t="s">
        <v>176131</v>
      </c>
      <c r="B1818" s="20" t="s">
        <v>172183</v>
      </c>
      <c r="C1818" s="22">
        <v>14</v>
      </c>
      <c r="D1818" s="21" t="s">
        <v>176132</v>
      </c>
      <c r="E1818" s="22">
        <v>97</v>
      </c>
      <c r="F1818" s="21" t="s">
        <v>170788</v>
      </c>
      <c r="G1818" s="22">
        <v>3</v>
      </c>
      <c r="H1818" s="22">
        <v>117</v>
      </c>
      <c r="I1818" s="21" t="s">
        <v>176133</v>
      </c>
    </row>
    <row r="1819" spans="1:9" ht="32" customHeight="1">
      <c r="A1819" s="19" t="s">
        <v>176134</v>
      </c>
      <c r="B1819" s="20" t="s">
        <v>176135</v>
      </c>
      <c r="C1819" s="22">
        <v>3</v>
      </c>
      <c r="D1819" s="21" t="s">
        <v>176136</v>
      </c>
      <c r="E1819" s="22">
        <v>173</v>
      </c>
      <c r="F1819" s="21" t="s">
        <v>171361</v>
      </c>
      <c r="G1819" s="22">
        <v>6</v>
      </c>
      <c r="H1819" s="22">
        <v>185</v>
      </c>
      <c r="I1819" s="21" t="s">
        <v>176137</v>
      </c>
    </row>
    <row r="1820" spans="1:9" ht="32" customHeight="1">
      <c r="A1820" s="19" t="s">
        <v>176138</v>
      </c>
      <c r="B1820" s="20" t="s">
        <v>176139</v>
      </c>
      <c r="C1820" s="22">
        <v>1</v>
      </c>
      <c r="D1820" s="21" t="s">
        <v>176140</v>
      </c>
      <c r="E1820" s="22">
        <v>168</v>
      </c>
      <c r="F1820" s="21" t="s">
        <v>169921</v>
      </c>
      <c r="G1820" s="22">
        <v>2</v>
      </c>
      <c r="H1820" s="22">
        <v>174</v>
      </c>
      <c r="I1820" s="21" t="s">
        <v>176141</v>
      </c>
    </row>
    <row r="1821" spans="1:9" ht="32" customHeight="1">
      <c r="A1821" s="19" t="s">
        <v>176142</v>
      </c>
      <c r="B1821" s="20" t="s">
        <v>173933</v>
      </c>
      <c r="C1821" s="22">
        <v>31</v>
      </c>
      <c r="D1821" s="21" t="s">
        <v>176143</v>
      </c>
      <c r="E1821" s="22">
        <v>49</v>
      </c>
      <c r="F1821" s="21" t="s">
        <v>170405</v>
      </c>
      <c r="G1821" s="22">
        <v>10</v>
      </c>
      <c r="H1821" s="22">
        <v>93</v>
      </c>
      <c r="I1821" s="21" t="s">
        <v>176144</v>
      </c>
    </row>
    <row r="1822" spans="1:9" ht="32" customHeight="1">
      <c r="A1822" s="19" t="s">
        <v>176145</v>
      </c>
      <c r="B1822" s="20" t="s">
        <v>176146</v>
      </c>
      <c r="C1822" s="22">
        <v>62</v>
      </c>
      <c r="D1822" s="21" t="s">
        <v>172830</v>
      </c>
      <c r="E1822" s="22">
        <v>4</v>
      </c>
      <c r="F1822" s="21" t="s">
        <v>171177</v>
      </c>
      <c r="G1822" s="22">
        <v>15</v>
      </c>
      <c r="H1822" s="22">
        <v>84</v>
      </c>
      <c r="I1822" s="21" t="s">
        <v>176147</v>
      </c>
    </row>
    <row r="1823" spans="1:9" ht="32" customHeight="1">
      <c r="A1823" s="19" t="s">
        <v>176148</v>
      </c>
      <c r="B1823" s="20" t="s">
        <v>176149</v>
      </c>
      <c r="C1823" s="22">
        <v>33</v>
      </c>
      <c r="D1823" s="22">
        <v>0</v>
      </c>
      <c r="E1823" s="22">
        <v>0</v>
      </c>
      <c r="F1823" s="21" t="s">
        <v>176150</v>
      </c>
      <c r="G1823" s="22">
        <v>40</v>
      </c>
      <c r="H1823" s="22">
        <v>76</v>
      </c>
      <c r="I1823" s="21" t="s">
        <v>176151</v>
      </c>
    </row>
    <row r="1824" spans="1:9" ht="32" customHeight="1">
      <c r="A1824" s="19" t="s">
        <v>176152</v>
      </c>
      <c r="B1824" s="20" t="s">
        <v>176153</v>
      </c>
      <c r="C1824" s="22">
        <v>56</v>
      </c>
      <c r="D1824" s="21" t="s">
        <v>170393</v>
      </c>
      <c r="E1824" s="22">
        <v>3</v>
      </c>
      <c r="F1824" s="21" t="s">
        <v>173141</v>
      </c>
      <c r="G1824" s="22">
        <v>19</v>
      </c>
      <c r="H1824" s="22">
        <v>81</v>
      </c>
      <c r="I1824" s="21" t="s">
        <v>176154</v>
      </c>
    </row>
    <row r="1825" spans="1:9" ht="32" customHeight="1">
      <c r="A1825" s="19" t="s">
        <v>176155</v>
      </c>
      <c r="B1825" s="20" t="s">
        <v>172919</v>
      </c>
      <c r="C1825" s="22">
        <v>34</v>
      </c>
      <c r="D1825" s="21" t="s">
        <v>173962</v>
      </c>
      <c r="E1825" s="22">
        <v>9</v>
      </c>
      <c r="F1825" s="21" t="s">
        <v>175256</v>
      </c>
      <c r="G1825" s="22">
        <v>40</v>
      </c>
      <c r="H1825" s="22">
        <v>86</v>
      </c>
      <c r="I1825" s="21" t="s">
        <v>176156</v>
      </c>
    </row>
    <row r="1826" spans="1:9" ht="32" customHeight="1">
      <c r="A1826" s="19" t="s">
        <v>176157</v>
      </c>
      <c r="B1826" s="20" t="s">
        <v>170408</v>
      </c>
      <c r="C1826" s="22">
        <v>28</v>
      </c>
      <c r="D1826" s="21" t="s">
        <v>170409</v>
      </c>
      <c r="E1826" s="22">
        <v>33</v>
      </c>
      <c r="F1826" s="21" t="s">
        <v>170410</v>
      </c>
      <c r="G1826" s="22">
        <v>2</v>
      </c>
      <c r="H1826" s="22">
        <v>66</v>
      </c>
      <c r="I1826" s="21" t="s">
        <v>176158</v>
      </c>
    </row>
    <row r="1827" spans="1:9" ht="32" customHeight="1">
      <c r="A1827" s="19" t="s">
        <v>176159</v>
      </c>
      <c r="B1827" s="20" t="s">
        <v>169663</v>
      </c>
      <c r="C1827" s="22">
        <v>12</v>
      </c>
      <c r="D1827" s="21" t="s">
        <v>174432</v>
      </c>
      <c r="E1827" s="22">
        <v>51</v>
      </c>
      <c r="F1827" s="22">
        <v>0</v>
      </c>
      <c r="G1827" s="22">
        <v>0</v>
      </c>
      <c r="H1827" s="22">
        <v>66</v>
      </c>
      <c r="I1827" s="21" t="s">
        <v>176160</v>
      </c>
    </row>
    <row r="1828" spans="1:9" ht="32" customHeight="1">
      <c r="A1828" s="19" t="s">
        <v>176161</v>
      </c>
      <c r="B1828" s="24">
        <v>40</v>
      </c>
      <c r="C1828" s="22">
        <v>24</v>
      </c>
      <c r="D1828" s="22">
        <v>60</v>
      </c>
      <c r="E1828" s="22">
        <v>36</v>
      </c>
      <c r="F1828" s="22">
        <v>0</v>
      </c>
      <c r="G1828" s="22">
        <v>0</v>
      </c>
      <c r="H1828" s="22">
        <v>63</v>
      </c>
      <c r="I1828" s="21" t="s">
        <v>176162</v>
      </c>
    </row>
    <row r="1829" spans="1:9" ht="32" customHeight="1">
      <c r="A1829" s="19" t="s">
        <v>176163</v>
      </c>
      <c r="B1829" s="20" t="s">
        <v>170065</v>
      </c>
      <c r="C1829" s="22">
        <v>18</v>
      </c>
      <c r="D1829" s="21" t="s">
        <v>174663</v>
      </c>
      <c r="E1829" s="22">
        <v>83</v>
      </c>
      <c r="F1829" s="21" t="s">
        <v>176164</v>
      </c>
      <c r="G1829" s="22">
        <v>7</v>
      </c>
      <c r="H1829" s="22">
        <v>111</v>
      </c>
      <c r="I1829" s="21" t="s">
        <v>176165</v>
      </c>
    </row>
    <row r="1830" spans="1:9" ht="32" customHeight="1">
      <c r="A1830" s="19" t="s">
        <v>176166</v>
      </c>
      <c r="B1830" s="20" t="s">
        <v>174435</v>
      </c>
      <c r="C1830" s="22">
        <v>62</v>
      </c>
      <c r="D1830" s="21" t="s">
        <v>172844</v>
      </c>
      <c r="E1830" s="22">
        <v>32</v>
      </c>
      <c r="F1830" s="21" t="s">
        <v>176167</v>
      </c>
      <c r="G1830" s="22">
        <v>26</v>
      </c>
      <c r="H1830" s="22">
        <v>123</v>
      </c>
      <c r="I1830" s="21" t="s">
        <v>176168</v>
      </c>
    </row>
    <row r="1831" spans="1:9" ht="32" customHeight="1">
      <c r="A1831" s="19" t="s">
        <v>176169</v>
      </c>
      <c r="B1831" s="20" t="s">
        <v>171942</v>
      </c>
      <c r="C1831" s="22">
        <v>14</v>
      </c>
      <c r="D1831" s="21" t="s">
        <v>176170</v>
      </c>
      <c r="E1831" s="22">
        <v>97</v>
      </c>
      <c r="F1831" s="21" t="s">
        <v>176171</v>
      </c>
      <c r="G1831" s="22">
        <v>65</v>
      </c>
      <c r="H1831" s="22">
        <v>179</v>
      </c>
      <c r="I1831" s="21" t="s">
        <v>176172</v>
      </c>
    </row>
    <row r="1832" spans="1:9" ht="32" customHeight="1">
      <c r="A1832" s="19" t="s">
        <v>176173</v>
      </c>
      <c r="B1832" s="20" t="s">
        <v>176174</v>
      </c>
      <c r="C1832" s="22">
        <v>3</v>
      </c>
      <c r="D1832" s="21" t="s">
        <v>176175</v>
      </c>
      <c r="E1832" s="22">
        <v>147</v>
      </c>
      <c r="F1832" s="21" t="s">
        <v>170313</v>
      </c>
      <c r="G1832" s="22">
        <v>8</v>
      </c>
      <c r="H1832" s="22">
        <v>161</v>
      </c>
      <c r="I1832" s="21" t="s">
        <v>176176</v>
      </c>
    </row>
    <row r="1833" spans="1:9" ht="32" customHeight="1">
      <c r="A1833" s="19" t="s">
        <v>176177</v>
      </c>
      <c r="B1833" s="20" t="s">
        <v>170063</v>
      </c>
      <c r="C1833" s="22">
        <v>47</v>
      </c>
      <c r="D1833" s="21" t="s">
        <v>169743</v>
      </c>
      <c r="E1833" s="22">
        <v>30</v>
      </c>
      <c r="F1833" s="21" t="s">
        <v>171620</v>
      </c>
      <c r="G1833" s="22">
        <v>1</v>
      </c>
      <c r="H1833" s="22">
        <v>81</v>
      </c>
      <c r="I1833" s="21" t="s">
        <v>176178</v>
      </c>
    </row>
    <row r="1834" spans="1:9" ht="32" customHeight="1">
      <c r="A1834" s="19" t="s">
        <v>176179</v>
      </c>
      <c r="B1834" s="24">
        <v>75</v>
      </c>
      <c r="C1834" s="22">
        <v>42</v>
      </c>
      <c r="D1834" s="21" t="s">
        <v>169926</v>
      </c>
      <c r="E1834" s="22">
        <v>2</v>
      </c>
      <c r="F1834" s="21" t="s">
        <v>170195</v>
      </c>
      <c r="G1834" s="22">
        <v>12</v>
      </c>
      <c r="H1834" s="22">
        <v>59</v>
      </c>
      <c r="I1834" s="21" t="s">
        <v>176180</v>
      </c>
    </row>
    <row r="1835" spans="1:9" ht="32" customHeight="1">
      <c r="A1835" s="19" t="s">
        <v>176181</v>
      </c>
      <c r="B1835" s="24">
        <v>0</v>
      </c>
      <c r="C1835" s="22">
        <v>0</v>
      </c>
      <c r="D1835" s="21" t="s">
        <v>176182</v>
      </c>
      <c r="E1835" s="22">
        <v>50</v>
      </c>
      <c r="F1835" s="21" t="s">
        <v>173441</v>
      </c>
      <c r="G1835" s="22">
        <v>3</v>
      </c>
      <c r="H1835" s="22">
        <v>56</v>
      </c>
      <c r="I1835" s="21" t="s">
        <v>176183</v>
      </c>
    </row>
    <row r="1836" spans="1:9" ht="32" customHeight="1">
      <c r="A1836" s="19" t="s">
        <v>176184</v>
      </c>
      <c r="B1836" s="20" t="s">
        <v>171761</v>
      </c>
      <c r="C1836" s="22">
        <v>24</v>
      </c>
      <c r="D1836" s="21" t="s">
        <v>176185</v>
      </c>
      <c r="E1836" s="22">
        <v>92</v>
      </c>
      <c r="F1836" s="21" t="s">
        <v>173796</v>
      </c>
      <c r="G1836" s="22">
        <v>43</v>
      </c>
      <c r="H1836" s="22">
        <v>162</v>
      </c>
      <c r="I1836" s="21" t="s">
        <v>176186</v>
      </c>
    </row>
    <row r="1837" spans="1:9" ht="32" customHeight="1">
      <c r="A1837" s="19" t="s">
        <v>176187</v>
      </c>
      <c r="B1837" s="20" t="s">
        <v>172343</v>
      </c>
      <c r="C1837" s="22">
        <v>45</v>
      </c>
      <c r="D1837" s="21" t="s">
        <v>169854</v>
      </c>
      <c r="E1837" s="22">
        <v>15</v>
      </c>
      <c r="F1837" s="21" t="s">
        <v>176188</v>
      </c>
      <c r="G1837" s="22">
        <v>9</v>
      </c>
      <c r="H1837" s="22">
        <v>72</v>
      </c>
      <c r="I1837" s="21" t="s">
        <v>176189</v>
      </c>
    </row>
    <row r="1838" spans="1:9" ht="32" customHeight="1">
      <c r="A1838" s="19" t="s">
        <v>176190</v>
      </c>
      <c r="B1838" s="20" t="s">
        <v>169700</v>
      </c>
      <c r="C1838" s="22">
        <v>6</v>
      </c>
      <c r="D1838" s="21" t="s">
        <v>176191</v>
      </c>
      <c r="E1838" s="22">
        <v>133</v>
      </c>
      <c r="F1838" s="21" t="s">
        <v>176192</v>
      </c>
      <c r="G1838" s="22">
        <v>5</v>
      </c>
      <c r="H1838" s="22">
        <v>147</v>
      </c>
      <c r="I1838" s="21" t="s">
        <v>176193</v>
      </c>
    </row>
    <row r="1839" spans="1:9" ht="32" customHeight="1">
      <c r="A1839" s="19" t="s">
        <v>176194</v>
      </c>
      <c r="B1839" s="20" t="s">
        <v>171879</v>
      </c>
      <c r="C1839" s="22">
        <v>28</v>
      </c>
      <c r="D1839" s="21" t="s">
        <v>176195</v>
      </c>
      <c r="E1839" s="22">
        <v>8</v>
      </c>
      <c r="F1839" s="21" t="s">
        <v>171016</v>
      </c>
      <c r="G1839" s="22">
        <v>29</v>
      </c>
      <c r="H1839" s="22">
        <v>68</v>
      </c>
      <c r="I1839" s="21" t="s">
        <v>176196</v>
      </c>
    </row>
    <row r="1840" spans="1:9" ht="32" customHeight="1">
      <c r="A1840" s="19" t="s">
        <v>176197</v>
      </c>
      <c r="B1840" s="20" t="s">
        <v>174989</v>
      </c>
      <c r="C1840" s="22">
        <v>39</v>
      </c>
      <c r="D1840" s="21" t="s">
        <v>171263</v>
      </c>
      <c r="E1840" s="22">
        <v>8</v>
      </c>
      <c r="F1840" s="21" t="s">
        <v>176198</v>
      </c>
      <c r="G1840" s="22">
        <v>35</v>
      </c>
      <c r="H1840" s="22">
        <v>85</v>
      </c>
      <c r="I1840" s="21" t="s">
        <v>176199</v>
      </c>
    </row>
    <row r="1841" spans="1:9" ht="32" customHeight="1">
      <c r="A1841" s="19" t="s">
        <v>176200</v>
      </c>
      <c r="B1841" s="20" t="s">
        <v>176201</v>
      </c>
      <c r="C1841" s="22">
        <v>37</v>
      </c>
      <c r="D1841" s="21" t="s">
        <v>175310</v>
      </c>
      <c r="E1841" s="22">
        <v>46</v>
      </c>
      <c r="F1841" s="21" t="s">
        <v>172975</v>
      </c>
      <c r="G1841" s="22">
        <v>25</v>
      </c>
      <c r="H1841" s="22">
        <v>111</v>
      </c>
      <c r="I1841" s="21" t="s">
        <v>176202</v>
      </c>
    </row>
    <row r="1842" spans="1:9" ht="32" customHeight="1">
      <c r="A1842" s="19" t="s">
        <v>176203</v>
      </c>
      <c r="B1842" s="20" t="s">
        <v>176204</v>
      </c>
      <c r="C1842" s="22">
        <v>65</v>
      </c>
      <c r="D1842" s="22">
        <v>0</v>
      </c>
      <c r="E1842" s="22">
        <v>0</v>
      </c>
      <c r="F1842" s="21" t="s">
        <v>170640</v>
      </c>
      <c r="G1842" s="22">
        <v>15</v>
      </c>
      <c r="H1842" s="22">
        <v>83</v>
      </c>
      <c r="I1842" s="21" t="s">
        <v>176205</v>
      </c>
    </row>
    <row r="1843" spans="1:9" ht="32" customHeight="1">
      <c r="A1843" s="19" t="s">
        <v>176206</v>
      </c>
      <c r="B1843" s="20" t="s">
        <v>176207</v>
      </c>
      <c r="C1843" s="22">
        <v>29</v>
      </c>
      <c r="D1843" s="21" t="s">
        <v>171365</v>
      </c>
      <c r="E1843" s="22">
        <v>47</v>
      </c>
      <c r="F1843" s="21" t="s">
        <v>176208</v>
      </c>
      <c r="G1843" s="22">
        <v>23</v>
      </c>
      <c r="H1843" s="22">
        <v>102</v>
      </c>
      <c r="I1843" s="21" t="s">
        <v>176209</v>
      </c>
    </row>
    <row r="1844" spans="1:9" ht="32" customHeight="1">
      <c r="A1844" s="19" t="s">
        <v>176210</v>
      </c>
      <c r="B1844" s="20" t="s">
        <v>173268</v>
      </c>
      <c r="C1844" s="22">
        <v>72</v>
      </c>
      <c r="D1844" s="22">
        <v>0</v>
      </c>
      <c r="E1844" s="22">
        <v>0</v>
      </c>
      <c r="F1844" s="21" t="s">
        <v>170999</v>
      </c>
      <c r="G1844" s="22">
        <v>27</v>
      </c>
      <c r="H1844" s="22">
        <v>102</v>
      </c>
      <c r="I1844" s="21" t="s">
        <v>176211</v>
      </c>
    </row>
    <row r="1845" spans="1:9" ht="32" customHeight="1">
      <c r="A1845" s="19" t="s">
        <v>176212</v>
      </c>
      <c r="B1845" s="20" t="s">
        <v>176213</v>
      </c>
      <c r="C1845" s="22">
        <v>39</v>
      </c>
      <c r="D1845" s="21" t="s">
        <v>172706</v>
      </c>
      <c r="E1845" s="22">
        <v>9</v>
      </c>
      <c r="F1845" s="21" t="s">
        <v>171668</v>
      </c>
      <c r="G1845" s="22">
        <v>20</v>
      </c>
      <c r="H1845" s="22">
        <v>71</v>
      </c>
      <c r="I1845" s="21" t="s">
        <v>176214</v>
      </c>
    </row>
    <row r="1846" spans="1:9" ht="32" customHeight="1">
      <c r="A1846" s="19" t="s">
        <v>176215</v>
      </c>
      <c r="B1846" s="24">
        <v>100</v>
      </c>
      <c r="C1846" s="22">
        <v>66</v>
      </c>
      <c r="D1846" s="22">
        <v>0</v>
      </c>
      <c r="E1846" s="22">
        <v>0</v>
      </c>
      <c r="F1846" s="22">
        <v>0</v>
      </c>
      <c r="G1846" s="22">
        <v>0</v>
      </c>
      <c r="H1846" s="22">
        <v>69</v>
      </c>
      <c r="I1846" s="21" t="s">
        <v>176216</v>
      </c>
    </row>
    <row r="1847" spans="1:9" ht="32" customHeight="1">
      <c r="A1847" s="19" t="s">
        <v>176217</v>
      </c>
      <c r="B1847" s="20" t="s">
        <v>170278</v>
      </c>
      <c r="C1847" s="22">
        <v>1</v>
      </c>
      <c r="D1847" s="21" t="s">
        <v>170064</v>
      </c>
      <c r="E1847" s="22">
        <v>15</v>
      </c>
      <c r="F1847" s="21" t="s">
        <v>176218</v>
      </c>
      <c r="G1847" s="22">
        <v>49</v>
      </c>
      <c r="H1847" s="22">
        <v>68</v>
      </c>
      <c r="I1847" s="21" t="s">
        <v>176219</v>
      </c>
    </row>
    <row r="1848" spans="1:9" ht="32" customHeight="1">
      <c r="A1848" s="19" t="s">
        <v>176220</v>
      </c>
      <c r="B1848" s="20" t="s">
        <v>176221</v>
      </c>
      <c r="C1848" s="22">
        <v>16</v>
      </c>
      <c r="D1848" s="21" t="s">
        <v>176222</v>
      </c>
      <c r="E1848" s="22">
        <v>85</v>
      </c>
      <c r="F1848" s="21" t="s">
        <v>176223</v>
      </c>
      <c r="G1848" s="22">
        <v>80</v>
      </c>
      <c r="H1848" s="22">
        <v>184</v>
      </c>
      <c r="I1848" s="21" t="s">
        <v>176224</v>
      </c>
    </row>
    <row r="1849" spans="1:9" ht="32" customHeight="1">
      <c r="A1849" s="19" t="s">
        <v>176225</v>
      </c>
      <c r="B1849" s="20" t="s">
        <v>171488</v>
      </c>
      <c r="C1849" s="22">
        <v>6</v>
      </c>
      <c r="D1849" s="21" t="s">
        <v>170494</v>
      </c>
      <c r="E1849" s="22">
        <v>121</v>
      </c>
      <c r="F1849" s="21" t="s">
        <v>169993</v>
      </c>
      <c r="G1849" s="22">
        <v>5</v>
      </c>
      <c r="H1849" s="22">
        <v>135</v>
      </c>
      <c r="I1849" s="21" t="s">
        <v>176226</v>
      </c>
    </row>
    <row r="1850" spans="1:9" ht="32" customHeight="1">
      <c r="A1850" s="19" t="s">
        <v>176227</v>
      </c>
      <c r="B1850" s="20" t="s">
        <v>169908</v>
      </c>
      <c r="C1850" s="22">
        <v>20</v>
      </c>
      <c r="D1850" s="21" t="s">
        <v>169843</v>
      </c>
      <c r="E1850" s="22">
        <v>27</v>
      </c>
      <c r="F1850" s="21" t="s">
        <v>170910</v>
      </c>
      <c r="G1850" s="22">
        <v>1</v>
      </c>
      <c r="H1850" s="22">
        <v>51</v>
      </c>
      <c r="I1850" s="21" t="s">
        <v>176228</v>
      </c>
    </row>
    <row r="1851" spans="1:9" ht="32" customHeight="1">
      <c r="A1851" s="19" t="s">
        <v>176229</v>
      </c>
      <c r="B1851" s="20" t="s">
        <v>170524</v>
      </c>
      <c r="C1851" s="22">
        <v>3</v>
      </c>
      <c r="D1851" s="21" t="s">
        <v>176230</v>
      </c>
      <c r="E1851" s="22">
        <v>119</v>
      </c>
      <c r="F1851" s="21" t="s">
        <v>176231</v>
      </c>
      <c r="G1851" s="22">
        <v>12</v>
      </c>
      <c r="H1851" s="22">
        <v>137</v>
      </c>
      <c r="I1851" s="21" t="s">
        <v>176232</v>
      </c>
    </row>
    <row r="1852" spans="1:9" ht="32" customHeight="1">
      <c r="A1852" s="19" t="s">
        <v>176233</v>
      </c>
      <c r="B1852" s="24">
        <v>5</v>
      </c>
      <c r="C1852" s="22">
        <v>5</v>
      </c>
      <c r="D1852" s="22">
        <v>93</v>
      </c>
      <c r="E1852" s="22">
        <v>93</v>
      </c>
      <c r="F1852" s="22">
        <v>2</v>
      </c>
      <c r="G1852" s="22">
        <v>2</v>
      </c>
      <c r="H1852" s="22">
        <v>103</v>
      </c>
      <c r="I1852" s="21" t="s">
        <v>176234</v>
      </c>
    </row>
    <row r="1853" spans="1:9" ht="32" customHeight="1">
      <c r="A1853" s="19" t="s">
        <v>176235</v>
      </c>
      <c r="B1853" s="20" t="s">
        <v>170497</v>
      </c>
      <c r="C1853" s="22">
        <v>49</v>
      </c>
      <c r="D1853" s="21" t="s">
        <v>169862</v>
      </c>
      <c r="E1853" s="22">
        <v>4</v>
      </c>
      <c r="F1853" s="21" t="s">
        <v>176236</v>
      </c>
      <c r="G1853" s="22">
        <v>31</v>
      </c>
      <c r="H1853" s="22">
        <v>87</v>
      </c>
      <c r="I1853" s="21" t="s">
        <v>176237</v>
      </c>
    </row>
    <row r="1854" spans="1:9" ht="44" customHeight="1">
      <c r="A1854" s="19" t="s">
        <v>176238</v>
      </c>
      <c r="B1854" s="20" t="s">
        <v>170354</v>
      </c>
      <c r="C1854" s="22">
        <v>44</v>
      </c>
      <c r="D1854" s="21" t="s">
        <v>172844</v>
      </c>
      <c r="E1854" s="22">
        <v>16</v>
      </c>
      <c r="F1854" s="22">
        <v>0</v>
      </c>
      <c r="G1854" s="22">
        <v>0</v>
      </c>
      <c r="H1854" s="22">
        <v>63</v>
      </c>
      <c r="I1854" s="21" t="s">
        <v>176239</v>
      </c>
    </row>
    <row r="1855" spans="1:9" ht="44" customHeight="1">
      <c r="A1855" s="19" t="s">
        <v>176240</v>
      </c>
      <c r="B1855" s="20" t="s">
        <v>170490</v>
      </c>
      <c r="C1855" s="22">
        <v>3</v>
      </c>
      <c r="D1855" s="21" t="s">
        <v>174259</v>
      </c>
      <c r="E1855" s="22">
        <v>49</v>
      </c>
      <c r="F1855" s="21" t="s">
        <v>170490</v>
      </c>
      <c r="G1855" s="22">
        <v>3</v>
      </c>
      <c r="H1855" s="22">
        <v>58</v>
      </c>
      <c r="I1855" s="21" t="s">
        <v>176241</v>
      </c>
    </row>
    <row r="1856" spans="1:9" ht="44" customHeight="1">
      <c r="A1856" s="19" t="s">
        <v>176242</v>
      </c>
      <c r="B1856" s="20" t="s">
        <v>176243</v>
      </c>
      <c r="C1856" s="22">
        <v>9</v>
      </c>
      <c r="D1856" s="21" t="s">
        <v>176244</v>
      </c>
      <c r="E1856" s="22">
        <v>109</v>
      </c>
      <c r="F1856" s="22">
        <v>0</v>
      </c>
      <c r="G1856" s="22">
        <v>0</v>
      </c>
      <c r="H1856" s="22">
        <v>121</v>
      </c>
      <c r="I1856" s="21" t="s">
        <v>176245</v>
      </c>
    </row>
    <row r="1857" spans="1:9" ht="44" customHeight="1">
      <c r="A1857" s="19" t="s">
        <v>176246</v>
      </c>
      <c r="B1857" s="20" t="s">
        <v>174558</v>
      </c>
      <c r="C1857" s="22">
        <v>28</v>
      </c>
      <c r="D1857" s="21" t="s">
        <v>176247</v>
      </c>
      <c r="E1857" s="22">
        <v>153</v>
      </c>
      <c r="F1857" s="21" t="s">
        <v>176248</v>
      </c>
      <c r="G1857" s="22">
        <v>9</v>
      </c>
      <c r="H1857" s="22">
        <v>193</v>
      </c>
      <c r="I1857" s="21" t="s">
        <v>176249</v>
      </c>
    </row>
    <row r="1858" spans="1:9" ht="44" customHeight="1">
      <c r="A1858" s="19" t="s">
        <v>176250</v>
      </c>
      <c r="B1858" s="20" t="s">
        <v>176251</v>
      </c>
      <c r="C1858" s="22">
        <v>27</v>
      </c>
      <c r="D1858" s="21" t="s">
        <v>170589</v>
      </c>
      <c r="E1858" s="22">
        <v>84</v>
      </c>
      <c r="F1858" s="21" t="s">
        <v>176252</v>
      </c>
      <c r="G1858" s="22">
        <v>22</v>
      </c>
      <c r="H1858" s="22">
        <v>136</v>
      </c>
      <c r="I1858" s="21" t="s">
        <v>176253</v>
      </c>
    </row>
    <row r="1859" spans="1:9" ht="32" customHeight="1">
      <c r="A1859" s="19" t="s">
        <v>176254</v>
      </c>
      <c r="B1859" s="20" t="s">
        <v>170489</v>
      </c>
      <c r="C1859" s="22">
        <v>54</v>
      </c>
      <c r="D1859" s="22">
        <v>0</v>
      </c>
      <c r="E1859" s="22">
        <v>0</v>
      </c>
      <c r="F1859" s="21" t="s">
        <v>170846</v>
      </c>
      <c r="G1859" s="22">
        <v>12</v>
      </c>
      <c r="H1859" s="22">
        <v>69</v>
      </c>
      <c r="I1859" s="21" t="s">
        <v>176255</v>
      </c>
    </row>
    <row r="1860" spans="1:9" ht="32" customHeight="1">
      <c r="A1860" s="19" t="s">
        <v>176256</v>
      </c>
      <c r="B1860" s="20" t="s">
        <v>176257</v>
      </c>
      <c r="C1860" s="22">
        <v>76</v>
      </c>
      <c r="D1860" s="22">
        <v>0</v>
      </c>
      <c r="E1860" s="22">
        <v>0</v>
      </c>
      <c r="F1860" s="21" t="s">
        <v>172599</v>
      </c>
      <c r="G1860" s="22">
        <v>28</v>
      </c>
      <c r="H1860" s="22">
        <v>107</v>
      </c>
      <c r="I1860" s="21" t="s">
        <v>176258</v>
      </c>
    </row>
    <row r="1861" spans="1:9" ht="32" customHeight="1">
      <c r="A1861" s="19" t="s">
        <v>176259</v>
      </c>
      <c r="B1861" s="20" t="s">
        <v>172683</v>
      </c>
      <c r="C1861" s="22">
        <v>36</v>
      </c>
      <c r="D1861" s="21" t="s">
        <v>176260</v>
      </c>
      <c r="E1861" s="22">
        <v>104</v>
      </c>
      <c r="F1861" s="21" t="s">
        <v>176261</v>
      </c>
      <c r="G1861" s="22">
        <v>11</v>
      </c>
      <c r="H1861" s="22">
        <v>154</v>
      </c>
      <c r="I1861" s="21" t="s">
        <v>176262</v>
      </c>
    </row>
    <row r="1862" spans="1:9" ht="32" customHeight="1">
      <c r="A1862" s="19" t="s">
        <v>176263</v>
      </c>
      <c r="B1862" s="20" t="s">
        <v>176264</v>
      </c>
      <c r="C1862" s="22">
        <v>62</v>
      </c>
      <c r="D1862" s="21" t="s">
        <v>176265</v>
      </c>
      <c r="E1862" s="22">
        <v>80</v>
      </c>
      <c r="F1862" s="21" t="s">
        <v>176266</v>
      </c>
      <c r="G1862" s="22">
        <v>29</v>
      </c>
      <c r="H1862" s="22">
        <v>174</v>
      </c>
      <c r="I1862" s="21" t="s">
        <v>176267</v>
      </c>
    </row>
    <row r="1863" spans="1:9" ht="32" customHeight="1">
      <c r="A1863" s="19" t="s">
        <v>176268</v>
      </c>
      <c r="B1863" s="20" t="s">
        <v>171601</v>
      </c>
      <c r="C1863" s="22">
        <v>7</v>
      </c>
      <c r="D1863" s="21" t="s">
        <v>173693</v>
      </c>
      <c r="E1863" s="22">
        <v>80</v>
      </c>
      <c r="F1863" s="21" t="s">
        <v>175007</v>
      </c>
      <c r="G1863" s="22">
        <v>4</v>
      </c>
      <c r="H1863" s="22">
        <v>94</v>
      </c>
      <c r="I1863" s="21" t="s">
        <v>176269</v>
      </c>
    </row>
    <row r="1864" spans="1:9" ht="32" customHeight="1">
      <c r="A1864" s="19" t="s">
        <v>176270</v>
      </c>
      <c r="B1864" s="20" t="s">
        <v>176271</v>
      </c>
      <c r="C1864" s="22">
        <v>50</v>
      </c>
      <c r="D1864" s="21" t="s">
        <v>172686</v>
      </c>
      <c r="E1864" s="22">
        <v>71</v>
      </c>
      <c r="F1864" s="22">
        <v>0</v>
      </c>
      <c r="G1864" s="22">
        <v>0</v>
      </c>
      <c r="H1864" s="22">
        <v>124</v>
      </c>
      <c r="I1864" s="21" t="s">
        <v>176272</v>
      </c>
    </row>
    <row r="1865" spans="1:9" ht="32" customHeight="1">
      <c r="A1865" s="19" t="s">
        <v>176273</v>
      </c>
      <c r="B1865" s="20" t="s">
        <v>176274</v>
      </c>
      <c r="C1865" s="22">
        <v>5</v>
      </c>
      <c r="D1865" s="21" t="s">
        <v>173539</v>
      </c>
      <c r="E1865" s="22">
        <v>104</v>
      </c>
      <c r="F1865" s="21" t="s">
        <v>176275</v>
      </c>
      <c r="G1865" s="22">
        <v>15</v>
      </c>
      <c r="H1865" s="22">
        <v>127</v>
      </c>
      <c r="I1865" s="21" t="s">
        <v>176276</v>
      </c>
    </row>
    <row r="1866" spans="1:9" ht="32" customHeight="1">
      <c r="A1866" s="19" t="s">
        <v>176277</v>
      </c>
      <c r="B1866" s="20" t="s">
        <v>170044</v>
      </c>
      <c r="C1866" s="22">
        <v>7</v>
      </c>
      <c r="D1866" s="21" t="s">
        <v>170287</v>
      </c>
      <c r="E1866" s="22">
        <v>5</v>
      </c>
      <c r="F1866" s="21" t="s">
        <v>171348</v>
      </c>
      <c r="G1866" s="22">
        <v>49</v>
      </c>
      <c r="H1866" s="22">
        <v>64</v>
      </c>
      <c r="I1866" s="21" t="s">
        <v>176278</v>
      </c>
    </row>
    <row r="1867" spans="1:9" ht="32" customHeight="1">
      <c r="A1867" s="19" t="s">
        <v>176279</v>
      </c>
      <c r="B1867" s="20" t="s">
        <v>171251</v>
      </c>
      <c r="C1867" s="22">
        <v>39</v>
      </c>
      <c r="D1867" s="21" t="s">
        <v>171250</v>
      </c>
      <c r="E1867" s="22">
        <v>6</v>
      </c>
      <c r="F1867" s="21" t="s">
        <v>171252</v>
      </c>
      <c r="G1867" s="22">
        <v>32</v>
      </c>
      <c r="H1867" s="22">
        <v>80</v>
      </c>
      <c r="I1867" s="21" t="s">
        <v>176280</v>
      </c>
    </row>
    <row r="1868" spans="1:9" ht="32" customHeight="1">
      <c r="A1868" s="19" t="s">
        <v>176281</v>
      </c>
      <c r="B1868" s="20" t="s">
        <v>176282</v>
      </c>
      <c r="C1868" s="22">
        <v>80</v>
      </c>
      <c r="D1868" s="21" t="s">
        <v>174582</v>
      </c>
      <c r="E1868" s="22">
        <v>23</v>
      </c>
      <c r="F1868" s="21" t="s">
        <v>176283</v>
      </c>
      <c r="G1868" s="22">
        <v>19</v>
      </c>
      <c r="H1868" s="22">
        <v>125</v>
      </c>
      <c r="I1868" s="21" t="s">
        <v>176284</v>
      </c>
    </row>
    <row r="1869" spans="1:9" ht="32" customHeight="1">
      <c r="A1869" s="19" t="s">
        <v>176285</v>
      </c>
      <c r="B1869" s="20" t="s">
        <v>170836</v>
      </c>
      <c r="C1869" s="22">
        <v>77</v>
      </c>
      <c r="D1869" s="21" t="s">
        <v>176286</v>
      </c>
      <c r="E1869" s="22">
        <v>23</v>
      </c>
      <c r="F1869" s="21" t="s">
        <v>171202</v>
      </c>
      <c r="G1869" s="22">
        <v>19</v>
      </c>
      <c r="H1869" s="22">
        <v>122</v>
      </c>
      <c r="I1869" s="21" t="s">
        <v>176287</v>
      </c>
    </row>
    <row r="1870" spans="1:9" ht="32" customHeight="1">
      <c r="A1870" s="19" t="s">
        <v>176288</v>
      </c>
      <c r="B1870" s="20" t="s">
        <v>176289</v>
      </c>
      <c r="C1870" s="22">
        <v>57</v>
      </c>
      <c r="D1870" s="21" t="s">
        <v>176290</v>
      </c>
      <c r="E1870" s="22">
        <v>69</v>
      </c>
      <c r="F1870" s="21" t="s">
        <v>176291</v>
      </c>
      <c r="G1870" s="22">
        <v>17</v>
      </c>
      <c r="H1870" s="22">
        <v>146</v>
      </c>
      <c r="I1870" s="21" t="s">
        <v>176292</v>
      </c>
    </row>
    <row r="1871" spans="1:9" ht="32" customHeight="1">
      <c r="A1871" s="19" t="s">
        <v>176293</v>
      </c>
      <c r="B1871" s="20" t="s">
        <v>170435</v>
      </c>
      <c r="C1871" s="22">
        <v>80</v>
      </c>
      <c r="D1871" s="21" t="s">
        <v>170252</v>
      </c>
      <c r="E1871" s="22">
        <v>5</v>
      </c>
      <c r="F1871" s="21" t="s">
        <v>176294</v>
      </c>
      <c r="G1871" s="22">
        <v>2</v>
      </c>
      <c r="H1871" s="22">
        <v>90</v>
      </c>
      <c r="I1871" s="21" t="s">
        <v>176295</v>
      </c>
    </row>
    <row r="1872" spans="1:9" ht="32" customHeight="1">
      <c r="A1872" s="19" t="s">
        <v>176296</v>
      </c>
      <c r="B1872" s="20" t="s">
        <v>176297</v>
      </c>
      <c r="C1872" s="22">
        <v>23</v>
      </c>
      <c r="D1872" s="21" t="s">
        <v>169960</v>
      </c>
      <c r="E1872" s="22">
        <v>75</v>
      </c>
      <c r="F1872" s="21" t="s">
        <v>176298</v>
      </c>
      <c r="G1872" s="22">
        <v>58</v>
      </c>
      <c r="H1872" s="22">
        <v>159</v>
      </c>
      <c r="I1872" s="21" t="s">
        <v>176299</v>
      </c>
    </row>
    <row r="1873" spans="1:9" ht="32" customHeight="1">
      <c r="A1873" s="19" t="s">
        <v>176300</v>
      </c>
      <c r="B1873" s="20" t="s">
        <v>176301</v>
      </c>
      <c r="C1873" s="22">
        <v>48</v>
      </c>
      <c r="D1873" s="21" t="s">
        <v>175218</v>
      </c>
      <c r="E1873" s="22">
        <v>63</v>
      </c>
      <c r="F1873" s="21" t="s">
        <v>169829</v>
      </c>
      <c r="G1873" s="22">
        <v>44</v>
      </c>
      <c r="H1873" s="22">
        <v>158</v>
      </c>
      <c r="I1873" s="21" t="s">
        <v>176302</v>
      </c>
    </row>
    <row r="1874" spans="1:9" ht="32" customHeight="1">
      <c r="A1874" s="19" t="s">
        <v>176303</v>
      </c>
      <c r="B1874" s="20" t="s">
        <v>176304</v>
      </c>
      <c r="C1874" s="22">
        <v>48</v>
      </c>
      <c r="D1874" s="21" t="s">
        <v>176305</v>
      </c>
      <c r="E1874" s="22">
        <v>65</v>
      </c>
      <c r="F1874" s="21" t="s">
        <v>169895</v>
      </c>
      <c r="G1874" s="22">
        <v>16</v>
      </c>
      <c r="H1874" s="22">
        <v>132</v>
      </c>
      <c r="I1874" s="21" t="s">
        <v>176306</v>
      </c>
    </row>
    <row r="1875" spans="1:9" ht="32" customHeight="1">
      <c r="A1875" s="19" t="s">
        <v>176307</v>
      </c>
      <c r="B1875" s="20" t="s">
        <v>172128</v>
      </c>
      <c r="C1875" s="22">
        <v>24</v>
      </c>
      <c r="D1875" s="21" t="s">
        <v>174288</v>
      </c>
      <c r="E1875" s="22">
        <v>48</v>
      </c>
      <c r="F1875" s="21" t="s">
        <v>171896</v>
      </c>
      <c r="G1875" s="22">
        <v>15</v>
      </c>
      <c r="H1875" s="22">
        <v>90</v>
      </c>
      <c r="I1875" s="21" t="s">
        <v>176308</v>
      </c>
    </row>
    <row r="1876" spans="1:9" ht="32" customHeight="1">
      <c r="A1876" s="19" t="s">
        <v>176309</v>
      </c>
      <c r="B1876" s="20" t="s">
        <v>170134</v>
      </c>
      <c r="C1876" s="22">
        <v>90</v>
      </c>
      <c r="D1876" s="21" t="s">
        <v>171177</v>
      </c>
      <c r="E1876" s="22">
        <v>25</v>
      </c>
      <c r="F1876" s="21" t="s">
        <v>175213</v>
      </c>
      <c r="G1876" s="22">
        <v>20</v>
      </c>
      <c r="H1876" s="22">
        <v>138</v>
      </c>
      <c r="I1876" s="21" t="s">
        <v>176310</v>
      </c>
    </row>
    <row r="1877" spans="1:9" ht="32" customHeight="1">
      <c r="A1877" s="19" t="s">
        <v>176311</v>
      </c>
      <c r="B1877" s="20" t="s">
        <v>172467</v>
      </c>
      <c r="C1877" s="22">
        <v>17</v>
      </c>
      <c r="D1877" s="21" t="s">
        <v>176312</v>
      </c>
      <c r="E1877" s="22">
        <v>83</v>
      </c>
      <c r="F1877" s="21" t="s">
        <v>171202</v>
      </c>
      <c r="G1877" s="22">
        <v>19</v>
      </c>
      <c r="H1877" s="22">
        <v>122</v>
      </c>
      <c r="I1877" s="21" t="s">
        <v>176313</v>
      </c>
    </row>
    <row r="1878" spans="1:9" ht="32" customHeight="1">
      <c r="A1878" s="19" t="s">
        <v>176314</v>
      </c>
      <c r="B1878" s="20" t="s">
        <v>172364</v>
      </c>
      <c r="C1878" s="22">
        <v>96</v>
      </c>
      <c r="D1878" s="21" t="s">
        <v>176315</v>
      </c>
      <c r="E1878" s="22">
        <v>47</v>
      </c>
      <c r="F1878" s="22">
        <v>0</v>
      </c>
      <c r="G1878" s="22">
        <v>0</v>
      </c>
      <c r="H1878" s="22">
        <v>146</v>
      </c>
      <c r="I1878" s="21" t="s">
        <v>176316</v>
      </c>
    </row>
    <row r="1879" spans="1:9" ht="32" customHeight="1">
      <c r="A1879" s="19" t="s">
        <v>176317</v>
      </c>
      <c r="B1879" s="20" t="s">
        <v>172200</v>
      </c>
      <c r="C1879" s="22">
        <v>2</v>
      </c>
      <c r="D1879" s="21" t="s">
        <v>171528</v>
      </c>
      <c r="E1879" s="22">
        <v>22</v>
      </c>
      <c r="F1879" s="21" t="s">
        <v>176318</v>
      </c>
      <c r="G1879" s="22">
        <v>53</v>
      </c>
      <c r="H1879" s="22">
        <v>80</v>
      </c>
      <c r="I1879" s="21" t="s">
        <v>176319</v>
      </c>
    </row>
    <row r="1880" spans="1:9" ht="32" customHeight="1">
      <c r="A1880" s="19" t="s">
        <v>176320</v>
      </c>
      <c r="B1880" s="20" t="s">
        <v>176321</v>
      </c>
      <c r="C1880" s="22">
        <v>29</v>
      </c>
      <c r="D1880" s="21" t="s">
        <v>171645</v>
      </c>
      <c r="E1880" s="22">
        <v>42</v>
      </c>
      <c r="F1880" s="21" t="s">
        <v>176322</v>
      </c>
      <c r="G1880" s="22">
        <v>63</v>
      </c>
      <c r="H1880" s="22">
        <v>137</v>
      </c>
      <c r="I1880" s="21" t="s">
        <v>176323</v>
      </c>
    </row>
    <row r="1881" spans="1:9" ht="32" customHeight="1">
      <c r="A1881" s="19" t="s">
        <v>176324</v>
      </c>
      <c r="B1881" s="20" t="s">
        <v>170023</v>
      </c>
      <c r="C1881" s="22">
        <v>27</v>
      </c>
      <c r="D1881" s="21" t="s">
        <v>170886</v>
      </c>
      <c r="E1881" s="22">
        <v>23</v>
      </c>
      <c r="F1881" s="21" t="s">
        <v>171647</v>
      </c>
      <c r="G1881" s="22">
        <v>17</v>
      </c>
      <c r="H1881" s="22">
        <v>70</v>
      </c>
      <c r="I1881" s="21" t="s">
        <v>176325</v>
      </c>
    </row>
    <row r="1882" spans="1:9" ht="44" customHeight="1">
      <c r="A1882" s="19" t="s">
        <v>176326</v>
      </c>
      <c r="B1882" s="20" t="s">
        <v>176327</v>
      </c>
      <c r="C1882" s="22">
        <v>71</v>
      </c>
      <c r="D1882" s="21" t="s">
        <v>176328</v>
      </c>
      <c r="E1882" s="22">
        <v>53</v>
      </c>
      <c r="F1882" s="21" t="s">
        <v>176329</v>
      </c>
      <c r="G1882" s="22">
        <v>13</v>
      </c>
      <c r="H1882" s="22">
        <v>140</v>
      </c>
      <c r="I1882" s="21" t="s">
        <v>176330</v>
      </c>
    </row>
    <row r="1883" spans="1:9" ht="32" customHeight="1">
      <c r="A1883" s="19" t="s">
        <v>176331</v>
      </c>
      <c r="B1883" s="20" t="s">
        <v>176188</v>
      </c>
      <c r="C1883" s="22">
        <v>15</v>
      </c>
      <c r="D1883" s="21" t="s">
        <v>176332</v>
      </c>
      <c r="E1883" s="22">
        <v>72</v>
      </c>
      <c r="F1883" s="21" t="s">
        <v>173023</v>
      </c>
      <c r="G1883" s="22">
        <v>28</v>
      </c>
      <c r="H1883" s="22">
        <v>118</v>
      </c>
      <c r="I1883" s="21" t="s">
        <v>176333</v>
      </c>
    </row>
    <row r="1884" spans="1:9" ht="32" customHeight="1">
      <c r="A1884" s="19" t="s">
        <v>176334</v>
      </c>
      <c r="B1884" s="20" t="s">
        <v>176335</v>
      </c>
      <c r="C1884" s="22">
        <v>35</v>
      </c>
      <c r="D1884" s="21" t="s">
        <v>176336</v>
      </c>
      <c r="E1884" s="22">
        <v>5</v>
      </c>
      <c r="F1884" s="21" t="s">
        <v>171947</v>
      </c>
      <c r="G1884" s="22">
        <v>19</v>
      </c>
      <c r="H1884" s="22">
        <v>62</v>
      </c>
      <c r="I1884" s="21" t="s">
        <v>176337</v>
      </c>
    </row>
    <row r="1885" spans="1:9" ht="32" customHeight="1">
      <c r="A1885" s="19" t="s">
        <v>176338</v>
      </c>
      <c r="B1885" s="20" t="s">
        <v>176339</v>
      </c>
      <c r="C1885" s="22">
        <v>23</v>
      </c>
      <c r="D1885" s="21" t="s">
        <v>176340</v>
      </c>
      <c r="E1885" s="22">
        <v>154</v>
      </c>
      <c r="F1885" s="21" t="s">
        <v>175546</v>
      </c>
      <c r="G1885" s="22">
        <v>18</v>
      </c>
      <c r="H1885" s="22">
        <v>198</v>
      </c>
      <c r="I1885" s="21" t="s">
        <v>176341</v>
      </c>
    </row>
    <row r="1886" spans="1:9" ht="32" customHeight="1">
      <c r="A1886" s="19" t="s">
        <v>176342</v>
      </c>
      <c r="B1886" s="20" t="s">
        <v>176343</v>
      </c>
      <c r="C1886" s="22">
        <v>59</v>
      </c>
      <c r="D1886" s="21" t="s">
        <v>176344</v>
      </c>
      <c r="E1886" s="22">
        <v>105</v>
      </c>
      <c r="F1886" s="21" t="s">
        <v>175209</v>
      </c>
      <c r="G1886" s="22">
        <v>19</v>
      </c>
      <c r="H1886" s="22">
        <v>186</v>
      </c>
      <c r="I1886" s="21" t="s">
        <v>176345</v>
      </c>
    </row>
    <row r="1887" spans="1:9" ht="32" customHeight="1">
      <c r="A1887" s="19" t="s">
        <v>176346</v>
      </c>
      <c r="B1887" s="24">
        <v>25</v>
      </c>
      <c r="C1887" s="22">
        <v>16</v>
      </c>
      <c r="D1887" s="21" t="s">
        <v>170106</v>
      </c>
      <c r="E1887" s="22">
        <v>44</v>
      </c>
      <c r="F1887" s="21" t="s">
        <v>170909</v>
      </c>
      <c r="G1887" s="22">
        <v>4</v>
      </c>
      <c r="H1887" s="22">
        <v>67</v>
      </c>
      <c r="I1887" s="21" t="s">
        <v>176347</v>
      </c>
    </row>
    <row r="1888" spans="1:9" ht="32" customHeight="1">
      <c r="A1888" s="19" t="s">
        <v>176348</v>
      </c>
      <c r="B1888" s="20" t="s">
        <v>172456</v>
      </c>
      <c r="C1888" s="22">
        <v>38</v>
      </c>
      <c r="D1888" s="21" t="s">
        <v>176349</v>
      </c>
      <c r="E1888" s="22">
        <v>13</v>
      </c>
      <c r="F1888" s="22">
        <v>40</v>
      </c>
      <c r="G1888" s="22">
        <v>34</v>
      </c>
      <c r="H1888" s="22">
        <v>88</v>
      </c>
      <c r="I1888" s="21" t="s">
        <v>176350</v>
      </c>
    </row>
    <row r="1889" spans="1:9" ht="32" customHeight="1">
      <c r="A1889" s="19" t="s">
        <v>176351</v>
      </c>
      <c r="B1889" s="20" t="s">
        <v>169843</v>
      </c>
      <c r="C1889" s="22">
        <v>45</v>
      </c>
      <c r="D1889" s="21" t="s">
        <v>14618</v>
      </c>
      <c r="E1889" s="22">
        <v>34</v>
      </c>
      <c r="F1889" s="21" t="s">
        <v>176352</v>
      </c>
      <c r="G1889" s="22">
        <v>1</v>
      </c>
      <c r="H1889" s="22">
        <v>83</v>
      </c>
      <c r="I1889" s="21" t="s">
        <v>176353</v>
      </c>
    </row>
    <row r="1890" spans="1:9" ht="32" customHeight="1">
      <c r="A1890" s="19" t="s">
        <v>176354</v>
      </c>
      <c r="B1890" s="20" t="s">
        <v>176355</v>
      </c>
      <c r="C1890" s="22">
        <v>49</v>
      </c>
      <c r="D1890" s="21" t="s">
        <v>176355</v>
      </c>
      <c r="E1890" s="22">
        <v>49</v>
      </c>
      <c r="F1890" s="21" t="s">
        <v>176356</v>
      </c>
      <c r="G1890" s="22">
        <v>71</v>
      </c>
      <c r="H1890" s="22">
        <v>172</v>
      </c>
      <c r="I1890" s="21" t="s">
        <v>176357</v>
      </c>
    </row>
    <row r="1891" spans="1:9" ht="32" customHeight="1">
      <c r="A1891" s="19" t="s">
        <v>176358</v>
      </c>
      <c r="B1891" s="20" t="s">
        <v>14588</v>
      </c>
      <c r="C1891" s="22">
        <v>7</v>
      </c>
      <c r="D1891" s="21" t="s">
        <v>173958</v>
      </c>
      <c r="E1891" s="22">
        <v>48</v>
      </c>
      <c r="F1891" s="21" t="s">
        <v>172691</v>
      </c>
      <c r="G1891" s="22">
        <v>1</v>
      </c>
      <c r="H1891" s="22">
        <v>59</v>
      </c>
      <c r="I1891" s="21" t="s">
        <v>176359</v>
      </c>
    </row>
    <row r="1892" spans="1:9" ht="32" customHeight="1">
      <c r="A1892" s="19" t="s">
        <v>176360</v>
      </c>
      <c r="B1892" s="20" t="s">
        <v>176361</v>
      </c>
      <c r="C1892" s="22">
        <v>41</v>
      </c>
      <c r="D1892" s="21" t="s">
        <v>176362</v>
      </c>
      <c r="E1892" s="22">
        <v>119</v>
      </c>
      <c r="F1892" s="21" t="s">
        <v>173346</v>
      </c>
      <c r="G1892" s="22">
        <v>3</v>
      </c>
      <c r="H1892" s="22">
        <v>166</v>
      </c>
      <c r="I1892" s="21" t="s">
        <v>176363</v>
      </c>
    </row>
    <row r="1893" spans="1:9" ht="32" customHeight="1">
      <c r="A1893" s="19" t="s">
        <v>176364</v>
      </c>
      <c r="B1893" s="24">
        <v>0</v>
      </c>
      <c r="C1893" s="22">
        <v>0</v>
      </c>
      <c r="D1893" s="22">
        <v>100</v>
      </c>
      <c r="E1893" s="22">
        <v>56</v>
      </c>
      <c r="F1893" s="22">
        <v>0</v>
      </c>
      <c r="G1893" s="22">
        <v>0</v>
      </c>
      <c r="H1893" s="22">
        <v>59</v>
      </c>
      <c r="I1893" s="21" t="s">
        <v>176365</v>
      </c>
    </row>
    <row r="1894" spans="1:9" ht="32" customHeight="1">
      <c r="A1894" s="19" t="s">
        <v>176366</v>
      </c>
      <c r="B1894" s="20" t="s">
        <v>176367</v>
      </c>
      <c r="C1894" s="22">
        <v>16</v>
      </c>
      <c r="D1894" s="21" t="s">
        <v>172695</v>
      </c>
      <c r="E1894" s="22">
        <v>15</v>
      </c>
      <c r="F1894" s="21" t="s">
        <v>176368</v>
      </c>
      <c r="G1894" s="22">
        <v>71</v>
      </c>
      <c r="H1894" s="22">
        <v>105</v>
      </c>
      <c r="I1894" s="21" t="s">
        <v>176369</v>
      </c>
    </row>
    <row r="1895" spans="1:9" ht="32" customHeight="1">
      <c r="A1895" s="19" t="s">
        <v>176370</v>
      </c>
      <c r="B1895" s="20" t="s">
        <v>176371</v>
      </c>
      <c r="C1895" s="22">
        <v>55</v>
      </c>
      <c r="D1895" s="21" t="s">
        <v>171054</v>
      </c>
      <c r="E1895" s="22">
        <v>29</v>
      </c>
      <c r="F1895" s="22">
        <v>30</v>
      </c>
      <c r="G1895" s="22">
        <v>36</v>
      </c>
      <c r="H1895" s="22">
        <v>123</v>
      </c>
      <c r="I1895" s="21" t="s">
        <v>176372</v>
      </c>
    </row>
    <row r="1896" spans="1:9" ht="32" customHeight="1">
      <c r="A1896" s="19" t="s">
        <v>176373</v>
      </c>
      <c r="B1896" s="20" t="s">
        <v>176374</v>
      </c>
      <c r="C1896" s="22">
        <v>29</v>
      </c>
      <c r="D1896" s="21" t="s">
        <v>176375</v>
      </c>
      <c r="E1896" s="22">
        <v>39</v>
      </c>
      <c r="F1896" s="21" t="s">
        <v>171746</v>
      </c>
      <c r="G1896" s="22">
        <v>21</v>
      </c>
      <c r="H1896" s="22">
        <v>92</v>
      </c>
      <c r="I1896" s="21" t="s">
        <v>176376</v>
      </c>
    </row>
    <row r="1897" spans="1:9" ht="32" customHeight="1">
      <c r="A1897" s="19" t="s">
        <v>176377</v>
      </c>
      <c r="B1897" s="20" t="s">
        <v>175933</v>
      </c>
      <c r="C1897" s="22">
        <v>8</v>
      </c>
      <c r="D1897" s="21" t="s">
        <v>176378</v>
      </c>
      <c r="E1897" s="22">
        <v>142</v>
      </c>
      <c r="F1897" s="21" t="s">
        <v>176379</v>
      </c>
      <c r="G1897" s="22">
        <v>7</v>
      </c>
      <c r="H1897" s="22">
        <v>160</v>
      </c>
      <c r="I1897" s="21" t="s">
        <v>176380</v>
      </c>
    </row>
    <row r="1898" spans="1:9" ht="32" customHeight="1">
      <c r="A1898" s="19" t="s">
        <v>176381</v>
      </c>
      <c r="B1898" s="20" t="s">
        <v>175933</v>
      </c>
      <c r="C1898" s="22">
        <v>8</v>
      </c>
      <c r="D1898" s="21" t="s">
        <v>176378</v>
      </c>
      <c r="E1898" s="22">
        <v>142</v>
      </c>
      <c r="F1898" s="21" t="s">
        <v>176379</v>
      </c>
      <c r="G1898" s="22">
        <v>7</v>
      </c>
      <c r="H1898" s="22">
        <v>160</v>
      </c>
      <c r="I1898" s="21" t="s">
        <v>176382</v>
      </c>
    </row>
    <row r="1899" spans="1:9" ht="32" customHeight="1">
      <c r="A1899" s="19" t="s">
        <v>176383</v>
      </c>
      <c r="B1899" s="20" t="s">
        <v>176384</v>
      </c>
      <c r="C1899" s="22">
        <v>47</v>
      </c>
      <c r="D1899" s="21" t="s">
        <v>176385</v>
      </c>
      <c r="E1899" s="22">
        <v>103</v>
      </c>
      <c r="F1899" s="21" t="s">
        <v>171198</v>
      </c>
      <c r="G1899" s="22">
        <v>2</v>
      </c>
      <c r="H1899" s="22">
        <v>155</v>
      </c>
      <c r="I1899" s="21" t="s">
        <v>176386</v>
      </c>
    </row>
    <row r="1900" spans="1:9" ht="32" customHeight="1">
      <c r="A1900" s="19" t="s">
        <v>176387</v>
      </c>
      <c r="B1900" s="20" t="s">
        <v>176384</v>
      </c>
      <c r="C1900" s="22">
        <v>47</v>
      </c>
      <c r="D1900" s="21" t="s">
        <v>176385</v>
      </c>
      <c r="E1900" s="22">
        <v>103</v>
      </c>
      <c r="F1900" s="21" t="s">
        <v>171198</v>
      </c>
      <c r="G1900" s="22">
        <v>2</v>
      </c>
      <c r="H1900" s="22">
        <v>155</v>
      </c>
      <c r="I1900" s="21" t="s">
        <v>176388</v>
      </c>
    </row>
    <row r="1901" spans="1:9" ht="32" customHeight="1">
      <c r="A1901" s="19" t="s">
        <v>176389</v>
      </c>
      <c r="B1901" s="20" t="s">
        <v>176384</v>
      </c>
      <c r="C1901" s="22">
        <v>47</v>
      </c>
      <c r="D1901" s="21" t="s">
        <v>176385</v>
      </c>
      <c r="E1901" s="22">
        <v>103</v>
      </c>
      <c r="F1901" s="21" t="s">
        <v>171198</v>
      </c>
      <c r="G1901" s="22">
        <v>2</v>
      </c>
      <c r="H1901" s="22">
        <v>155</v>
      </c>
      <c r="I1901" s="21" t="s">
        <v>176390</v>
      </c>
    </row>
    <row r="1902" spans="1:9" ht="32" customHeight="1">
      <c r="A1902" s="19" t="s">
        <v>176391</v>
      </c>
      <c r="B1902" s="20" t="s">
        <v>176392</v>
      </c>
      <c r="C1902" s="22">
        <v>69</v>
      </c>
      <c r="D1902" s="21" t="s">
        <v>172467</v>
      </c>
      <c r="E1902" s="22">
        <v>13</v>
      </c>
      <c r="F1902" s="21" t="s">
        <v>170439</v>
      </c>
      <c r="G1902" s="22">
        <v>9</v>
      </c>
      <c r="H1902" s="22">
        <v>94</v>
      </c>
      <c r="I1902" s="21" t="s">
        <v>176393</v>
      </c>
    </row>
    <row r="1903" spans="1:9" ht="32" customHeight="1">
      <c r="A1903" s="19" t="s">
        <v>176394</v>
      </c>
      <c r="B1903" s="24">
        <v>0</v>
      </c>
      <c r="C1903" s="22">
        <v>0</v>
      </c>
      <c r="D1903" s="22">
        <v>100</v>
      </c>
      <c r="E1903" s="22">
        <v>113</v>
      </c>
      <c r="F1903" s="22">
        <v>0</v>
      </c>
      <c r="G1903" s="22">
        <v>0</v>
      </c>
      <c r="H1903" s="22">
        <v>116</v>
      </c>
      <c r="I1903" s="21" t="s">
        <v>176395</v>
      </c>
    </row>
    <row r="1904" spans="1:9" ht="32" customHeight="1">
      <c r="A1904" s="19" t="s">
        <v>176396</v>
      </c>
      <c r="B1904" s="20" t="s">
        <v>176397</v>
      </c>
      <c r="C1904" s="22">
        <v>62</v>
      </c>
      <c r="D1904" s="21" t="s">
        <v>175099</v>
      </c>
      <c r="E1904" s="22">
        <v>54</v>
      </c>
      <c r="F1904" s="21" t="s">
        <v>171111</v>
      </c>
      <c r="G1904" s="22">
        <v>13</v>
      </c>
      <c r="H1904" s="22">
        <v>132</v>
      </c>
      <c r="I1904" s="21" t="s">
        <v>176398</v>
      </c>
    </row>
    <row r="1905" spans="1:9" ht="32" customHeight="1">
      <c r="A1905" s="19" t="s">
        <v>176399</v>
      </c>
      <c r="B1905" s="20" t="s">
        <v>173954</v>
      </c>
      <c r="C1905" s="22">
        <v>26</v>
      </c>
      <c r="D1905" s="22">
        <v>0</v>
      </c>
      <c r="E1905" s="22">
        <v>0</v>
      </c>
      <c r="F1905" s="21" t="s">
        <v>176400</v>
      </c>
      <c r="G1905" s="22">
        <v>29</v>
      </c>
      <c r="H1905" s="22">
        <v>58</v>
      </c>
      <c r="I1905" s="21" t="s">
        <v>176401</v>
      </c>
    </row>
    <row r="1906" spans="1:9" ht="32" customHeight="1">
      <c r="A1906" s="19" t="s">
        <v>176402</v>
      </c>
      <c r="B1906" s="20" t="s">
        <v>176403</v>
      </c>
      <c r="C1906" s="22">
        <v>1</v>
      </c>
      <c r="D1906" s="21" t="s">
        <v>176404</v>
      </c>
      <c r="E1906" s="22">
        <v>146</v>
      </c>
      <c r="F1906" s="21" t="s">
        <v>175938</v>
      </c>
      <c r="G1906" s="22">
        <v>8</v>
      </c>
      <c r="H1906" s="22">
        <v>158</v>
      </c>
      <c r="I1906" s="21" t="s">
        <v>176405</v>
      </c>
    </row>
    <row r="1907" spans="1:9" ht="32" customHeight="1">
      <c r="A1907" s="19" t="s">
        <v>176406</v>
      </c>
      <c r="B1907" s="20" t="s">
        <v>170862</v>
      </c>
      <c r="C1907" s="22">
        <v>5</v>
      </c>
      <c r="D1907" s="21" t="s">
        <v>176407</v>
      </c>
      <c r="E1907" s="22">
        <v>105</v>
      </c>
      <c r="F1907" s="21" t="s">
        <v>170862</v>
      </c>
      <c r="G1907" s="22">
        <v>5</v>
      </c>
      <c r="H1907" s="22">
        <v>118</v>
      </c>
      <c r="I1907" s="21" t="s">
        <v>176408</v>
      </c>
    </row>
    <row r="1908" spans="1:9" ht="32" customHeight="1">
      <c r="A1908" s="19" t="s">
        <v>176409</v>
      </c>
      <c r="B1908" s="20" t="s">
        <v>174258</v>
      </c>
      <c r="C1908" s="22">
        <v>1</v>
      </c>
      <c r="D1908" s="21" t="s">
        <v>172437</v>
      </c>
      <c r="E1908" s="22">
        <v>50</v>
      </c>
      <c r="F1908" s="21" t="s">
        <v>176410</v>
      </c>
      <c r="G1908" s="22">
        <v>4</v>
      </c>
      <c r="H1908" s="22">
        <v>58</v>
      </c>
      <c r="I1908" s="21" t="s">
        <v>176411</v>
      </c>
    </row>
    <row r="1909" spans="1:9" ht="32" customHeight="1">
      <c r="A1909" s="19" t="s">
        <v>176412</v>
      </c>
      <c r="B1909" s="20" t="s">
        <v>170786</v>
      </c>
      <c r="C1909" s="22">
        <v>1</v>
      </c>
      <c r="D1909" s="21" t="s">
        <v>176140</v>
      </c>
      <c r="E1909" s="22">
        <v>112</v>
      </c>
      <c r="F1909" s="21" t="s">
        <v>170786</v>
      </c>
      <c r="G1909" s="22">
        <v>1</v>
      </c>
      <c r="H1909" s="22">
        <v>117</v>
      </c>
      <c r="I1909" s="21" t="s">
        <v>176413</v>
      </c>
    </row>
    <row r="1910" spans="1:9" ht="32" customHeight="1">
      <c r="A1910" s="19" t="s">
        <v>176414</v>
      </c>
      <c r="B1910" s="24">
        <v>0</v>
      </c>
      <c r="C1910" s="22">
        <v>0</v>
      </c>
      <c r="D1910" s="21" t="s">
        <v>176415</v>
      </c>
      <c r="E1910" s="22">
        <v>58</v>
      </c>
      <c r="F1910" s="21" t="s">
        <v>176416</v>
      </c>
      <c r="G1910" s="22">
        <v>11</v>
      </c>
      <c r="H1910" s="22">
        <v>72</v>
      </c>
      <c r="I1910" s="21" t="s">
        <v>176417</v>
      </c>
    </row>
    <row r="1911" spans="1:9" ht="32" customHeight="1">
      <c r="A1911" s="19" t="s">
        <v>176418</v>
      </c>
      <c r="B1911" s="20" t="s">
        <v>170570</v>
      </c>
      <c r="C1911" s="22">
        <v>6</v>
      </c>
      <c r="D1911" s="21" t="s">
        <v>176419</v>
      </c>
      <c r="E1911" s="22">
        <v>198</v>
      </c>
      <c r="F1911" s="21" t="s">
        <v>171060</v>
      </c>
      <c r="G1911" s="22">
        <v>4</v>
      </c>
      <c r="H1911" s="22">
        <v>211</v>
      </c>
      <c r="I1911" s="21" t="s">
        <v>176420</v>
      </c>
    </row>
    <row r="1912" spans="1:9" ht="32" customHeight="1">
      <c r="A1912" s="19" t="s">
        <v>176421</v>
      </c>
      <c r="B1912" s="20" t="s">
        <v>176422</v>
      </c>
      <c r="C1912" s="22">
        <v>1</v>
      </c>
      <c r="D1912" s="21" t="s">
        <v>176423</v>
      </c>
      <c r="E1912" s="22">
        <v>188</v>
      </c>
      <c r="F1912" s="21" t="s">
        <v>176424</v>
      </c>
      <c r="G1912" s="22">
        <v>5</v>
      </c>
      <c r="H1912" s="22">
        <v>197</v>
      </c>
      <c r="I1912" s="21" t="s">
        <v>176425</v>
      </c>
    </row>
    <row r="1913" spans="1:9" ht="32" customHeight="1">
      <c r="A1913" s="19" t="s">
        <v>176426</v>
      </c>
      <c r="B1913" s="20" t="s">
        <v>176427</v>
      </c>
      <c r="C1913" s="22">
        <v>2</v>
      </c>
      <c r="D1913" s="21" t="s">
        <v>176428</v>
      </c>
      <c r="E1913" s="22">
        <v>153</v>
      </c>
      <c r="F1913" s="21" t="s">
        <v>176429</v>
      </c>
      <c r="G1913" s="22">
        <v>12</v>
      </c>
      <c r="H1913" s="22">
        <v>170</v>
      </c>
      <c r="I1913" s="21" t="s">
        <v>176430</v>
      </c>
    </row>
    <row r="1914" spans="1:9" ht="32" customHeight="1">
      <c r="A1914" s="19" t="s">
        <v>176431</v>
      </c>
      <c r="B1914" s="20" t="s">
        <v>172267</v>
      </c>
      <c r="C1914" s="22">
        <v>8</v>
      </c>
      <c r="D1914" s="21" t="s">
        <v>175046</v>
      </c>
      <c r="E1914" s="22">
        <v>83</v>
      </c>
      <c r="F1914" s="21" t="s">
        <v>176432</v>
      </c>
      <c r="G1914" s="22">
        <v>1</v>
      </c>
      <c r="H1914" s="22">
        <v>95</v>
      </c>
      <c r="I1914" s="21" t="s">
        <v>176433</v>
      </c>
    </row>
    <row r="1915" spans="1:9" ht="32" customHeight="1">
      <c r="A1915" s="19" t="s">
        <v>176434</v>
      </c>
      <c r="B1915" s="20" t="s">
        <v>176435</v>
      </c>
      <c r="C1915" s="22">
        <v>39</v>
      </c>
      <c r="D1915" s="21" t="s">
        <v>172467</v>
      </c>
      <c r="E1915" s="22">
        <v>10</v>
      </c>
      <c r="F1915" s="22">
        <v>30</v>
      </c>
      <c r="G1915" s="22">
        <v>21</v>
      </c>
      <c r="H1915" s="22">
        <v>73</v>
      </c>
      <c r="I1915" s="21" t="s">
        <v>176436</v>
      </c>
    </row>
    <row r="1916" spans="1:9" ht="32" customHeight="1">
      <c r="A1916" s="19" t="s">
        <v>176437</v>
      </c>
      <c r="B1916" s="20" t="s">
        <v>176438</v>
      </c>
      <c r="C1916" s="22">
        <v>23</v>
      </c>
      <c r="D1916" s="21" t="s">
        <v>176439</v>
      </c>
      <c r="E1916" s="22">
        <v>64</v>
      </c>
      <c r="F1916" s="21" t="s">
        <v>170680</v>
      </c>
      <c r="G1916" s="22">
        <v>3</v>
      </c>
      <c r="H1916" s="22">
        <v>93</v>
      </c>
      <c r="I1916" s="21" t="s">
        <v>176440</v>
      </c>
    </row>
    <row r="1917" spans="1:9" ht="32" customHeight="1">
      <c r="A1917" s="19" t="s">
        <v>176441</v>
      </c>
      <c r="B1917" s="20" t="s">
        <v>176442</v>
      </c>
      <c r="C1917" s="22">
        <v>37</v>
      </c>
      <c r="D1917" s="21" t="s">
        <v>176443</v>
      </c>
      <c r="E1917" s="22">
        <v>126</v>
      </c>
      <c r="F1917" s="21" t="s">
        <v>176444</v>
      </c>
      <c r="G1917" s="22">
        <v>65</v>
      </c>
      <c r="H1917" s="22">
        <v>231</v>
      </c>
      <c r="I1917" s="21" t="s">
        <v>176445</v>
      </c>
    </row>
    <row r="1918" spans="1:9" ht="32" customHeight="1">
      <c r="A1918" s="19" t="s">
        <v>176446</v>
      </c>
      <c r="B1918" s="20" t="s">
        <v>176447</v>
      </c>
      <c r="C1918" s="22">
        <v>86</v>
      </c>
      <c r="D1918" s="21" t="s">
        <v>172603</v>
      </c>
      <c r="E1918" s="22">
        <v>20</v>
      </c>
      <c r="F1918" s="21" t="s">
        <v>176236</v>
      </c>
      <c r="G1918" s="22">
        <v>62</v>
      </c>
      <c r="H1918" s="22">
        <v>171</v>
      </c>
      <c r="I1918" s="21" t="s">
        <v>176448</v>
      </c>
    </row>
    <row r="1919" spans="1:9" ht="44" customHeight="1">
      <c r="A1919" s="19" t="s">
        <v>176449</v>
      </c>
      <c r="B1919" s="20" t="s">
        <v>172105</v>
      </c>
      <c r="C1919" s="22">
        <v>108</v>
      </c>
      <c r="D1919" s="21" t="s">
        <v>174098</v>
      </c>
      <c r="E1919" s="22">
        <v>48</v>
      </c>
      <c r="F1919" s="21" t="s">
        <v>176450</v>
      </c>
      <c r="G1919" s="22">
        <v>88</v>
      </c>
      <c r="H1919" s="22">
        <v>247</v>
      </c>
      <c r="I1919" s="21" t="s">
        <v>176451</v>
      </c>
    </row>
    <row r="1920" spans="1:9" ht="32" customHeight="1">
      <c r="A1920" s="19" t="s">
        <v>176452</v>
      </c>
      <c r="B1920" s="20" t="s">
        <v>170910</v>
      </c>
      <c r="C1920" s="22">
        <v>5</v>
      </c>
      <c r="D1920" s="21" t="s">
        <v>176453</v>
      </c>
      <c r="E1920" s="22">
        <v>93</v>
      </c>
      <c r="F1920" s="21" t="s">
        <v>176454</v>
      </c>
      <c r="G1920" s="22">
        <v>142</v>
      </c>
      <c r="H1920" s="22">
        <v>243</v>
      </c>
      <c r="I1920" s="21" t="s">
        <v>176455</v>
      </c>
    </row>
    <row r="1921" spans="1:9" ht="32" customHeight="1">
      <c r="A1921" s="19" t="s">
        <v>176456</v>
      </c>
      <c r="B1921" s="20" t="s">
        <v>176457</v>
      </c>
      <c r="C1921" s="22">
        <v>67</v>
      </c>
      <c r="D1921" s="21" t="s">
        <v>176458</v>
      </c>
      <c r="E1921" s="22">
        <v>194</v>
      </c>
      <c r="F1921" s="21" t="s">
        <v>176459</v>
      </c>
      <c r="G1921" s="22">
        <v>57</v>
      </c>
      <c r="H1921" s="22">
        <v>321</v>
      </c>
      <c r="I1921" s="21" t="s">
        <v>176460</v>
      </c>
    </row>
    <row r="1922" spans="1:9" ht="32" customHeight="1">
      <c r="A1922" s="19" t="s">
        <v>176461</v>
      </c>
      <c r="B1922" s="20" t="s">
        <v>176462</v>
      </c>
      <c r="C1922" s="22">
        <v>68</v>
      </c>
      <c r="D1922" s="22">
        <v>36</v>
      </c>
      <c r="E1922" s="22">
        <v>54</v>
      </c>
      <c r="F1922" s="21" t="s">
        <v>171711</v>
      </c>
      <c r="G1922" s="22">
        <v>28</v>
      </c>
      <c r="H1922" s="22">
        <v>153</v>
      </c>
      <c r="I1922" s="21" t="s">
        <v>176463</v>
      </c>
    </row>
    <row r="1923" spans="1:9" ht="32" customHeight="1">
      <c r="A1923" s="19" t="s">
        <v>176464</v>
      </c>
      <c r="B1923" s="20" t="s">
        <v>173222</v>
      </c>
      <c r="C1923" s="22">
        <v>22</v>
      </c>
      <c r="D1923" s="39">
        <v>80625</v>
      </c>
      <c r="E1923" s="22">
        <v>129</v>
      </c>
      <c r="F1923" s="39">
        <v>5625</v>
      </c>
      <c r="G1923" s="22">
        <v>9</v>
      </c>
      <c r="H1923" s="22">
        <v>163</v>
      </c>
      <c r="I1923" s="21" t="s">
        <v>176465</v>
      </c>
    </row>
    <row r="1924" spans="1:9" ht="32" customHeight="1">
      <c r="A1924" s="19" t="s">
        <v>176466</v>
      </c>
      <c r="B1924" s="20" t="s">
        <v>176467</v>
      </c>
      <c r="C1924" s="22">
        <v>98</v>
      </c>
      <c r="D1924" s="21" t="s">
        <v>176468</v>
      </c>
      <c r="E1924" s="22">
        <v>14</v>
      </c>
      <c r="F1924" s="21" t="s">
        <v>176469</v>
      </c>
      <c r="G1924" s="22">
        <v>41</v>
      </c>
      <c r="H1924" s="22">
        <v>156</v>
      </c>
      <c r="I1924" s="21" t="s">
        <v>176470</v>
      </c>
    </row>
    <row r="1925" spans="1:9" ht="32" customHeight="1">
      <c r="A1925" s="19" t="s">
        <v>176471</v>
      </c>
      <c r="B1925" s="20" t="s">
        <v>176472</v>
      </c>
      <c r="C1925" s="22">
        <v>85</v>
      </c>
      <c r="D1925" s="21" t="s">
        <v>176473</v>
      </c>
      <c r="E1925" s="22">
        <v>40</v>
      </c>
      <c r="F1925" s="21" t="s">
        <v>176474</v>
      </c>
      <c r="G1925" s="22">
        <v>23</v>
      </c>
      <c r="H1925" s="22">
        <v>151</v>
      </c>
      <c r="I1925" s="21" t="s">
        <v>176475</v>
      </c>
    </row>
    <row r="1926" spans="1:9" ht="32" customHeight="1">
      <c r="A1926" s="19" t="s">
        <v>176476</v>
      </c>
      <c r="B1926" s="20" t="s">
        <v>176477</v>
      </c>
      <c r="C1926" s="22">
        <v>44</v>
      </c>
      <c r="D1926" s="22">
        <v>0</v>
      </c>
      <c r="E1926" s="22">
        <v>0</v>
      </c>
      <c r="F1926" s="21" t="s">
        <v>176478</v>
      </c>
      <c r="G1926" s="22">
        <v>19</v>
      </c>
      <c r="H1926" s="22">
        <v>66</v>
      </c>
      <c r="I1926" s="21" t="s">
        <v>176479</v>
      </c>
    </row>
    <row r="1927" spans="1:9" ht="32" customHeight="1">
      <c r="A1927" s="19" t="s">
        <v>176480</v>
      </c>
      <c r="B1927" s="20" t="s">
        <v>175830</v>
      </c>
      <c r="C1927" s="22">
        <v>40</v>
      </c>
      <c r="D1927" s="21" t="s">
        <v>169913</v>
      </c>
      <c r="E1927" s="22">
        <v>2</v>
      </c>
      <c r="F1927" s="22">
        <v>50</v>
      </c>
      <c r="G1927" s="22">
        <v>42</v>
      </c>
      <c r="H1927" s="22">
        <v>87</v>
      </c>
      <c r="I1927" s="21" t="s">
        <v>176481</v>
      </c>
    </row>
    <row r="1928" spans="1:9" ht="32" customHeight="1">
      <c r="A1928" s="19" t="s">
        <v>176482</v>
      </c>
      <c r="B1928" s="20" t="s">
        <v>172349</v>
      </c>
      <c r="C1928" s="22">
        <v>28</v>
      </c>
      <c r="D1928" s="21" t="s">
        <v>176483</v>
      </c>
      <c r="E1928" s="22">
        <v>3</v>
      </c>
      <c r="F1928" s="21" t="s">
        <v>176484</v>
      </c>
      <c r="G1928" s="22">
        <v>36</v>
      </c>
      <c r="H1928" s="22">
        <v>70</v>
      </c>
      <c r="I1928" s="21" t="s">
        <v>176485</v>
      </c>
    </row>
    <row r="1929" spans="1:9" ht="32" customHeight="1">
      <c r="A1929" s="19" t="s">
        <v>176486</v>
      </c>
      <c r="B1929" s="20" t="s">
        <v>170028</v>
      </c>
      <c r="C1929" s="22">
        <v>26</v>
      </c>
      <c r="D1929" s="21" t="s">
        <v>170029</v>
      </c>
      <c r="E1929" s="22">
        <v>28</v>
      </c>
      <c r="F1929" s="22">
        <v>0</v>
      </c>
      <c r="G1929" s="22">
        <v>0</v>
      </c>
      <c r="H1929" s="22">
        <v>57</v>
      </c>
      <c r="I1929" s="21" t="s">
        <v>176487</v>
      </c>
    </row>
    <row r="1930" spans="1:9" ht="32" customHeight="1">
      <c r="A1930" s="19" t="s">
        <v>176488</v>
      </c>
      <c r="B1930" s="20" t="s">
        <v>176489</v>
      </c>
      <c r="C1930" s="22">
        <v>33</v>
      </c>
      <c r="D1930" s="21" t="s">
        <v>176490</v>
      </c>
      <c r="E1930" s="22">
        <v>119</v>
      </c>
      <c r="F1930" s="21" t="s">
        <v>173253</v>
      </c>
      <c r="G1930" s="22">
        <v>6</v>
      </c>
      <c r="H1930" s="22">
        <v>161</v>
      </c>
      <c r="I1930" s="21" t="s">
        <v>176491</v>
      </c>
    </row>
    <row r="1931" spans="1:9" ht="32" customHeight="1">
      <c r="A1931" s="19" t="s">
        <v>176492</v>
      </c>
      <c r="B1931" s="20" t="s">
        <v>174075</v>
      </c>
      <c r="C1931" s="22">
        <v>3</v>
      </c>
      <c r="D1931" s="21" t="s">
        <v>176493</v>
      </c>
      <c r="E1931" s="22">
        <v>53</v>
      </c>
      <c r="F1931" s="21" t="s">
        <v>176494</v>
      </c>
      <c r="G1931" s="22">
        <v>79</v>
      </c>
      <c r="H1931" s="22">
        <v>138</v>
      </c>
      <c r="I1931" s="21" t="s">
        <v>176495</v>
      </c>
    </row>
    <row r="1932" spans="1:9" ht="32" customHeight="1">
      <c r="A1932" s="19" t="s">
        <v>176496</v>
      </c>
      <c r="B1932" s="20" t="s">
        <v>176497</v>
      </c>
      <c r="C1932" s="22">
        <v>77</v>
      </c>
      <c r="D1932" s="21" t="s">
        <v>175385</v>
      </c>
      <c r="E1932" s="22">
        <v>25</v>
      </c>
      <c r="F1932" s="21" t="s">
        <v>176498</v>
      </c>
      <c r="G1932" s="22">
        <v>57</v>
      </c>
      <c r="H1932" s="22">
        <v>162</v>
      </c>
      <c r="I1932" s="21" t="s">
        <v>176499</v>
      </c>
    </row>
    <row r="1933" spans="1:9" ht="32" customHeight="1">
      <c r="A1933" s="19" t="s">
        <v>176500</v>
      </c>
      <c r="B1933" s="20" t="s">
        <v>176497</v>
      </c>
      <c r="C1933" s="22">
        <v>77</v>
      </c>
      <c r="D1933" s="21" t="s">
        <v>175385</v>
      </c>
      <c r="E1933" s="22">
        <v>25</v>
      </c>
      <c r="F1933" s="21" t="s">
        <v>176498</v>
      </c>
      <c r="G1933" s="22">
        <v>57</v>
      </c>
      <c r="H1933" s="22">
        <v>162</v>
      </c>
      <c r="I1933" s="21" t="s">
        <v>176501</v>
      </c>
    </row>
    <row r="1934" spans="1:9" ht="44" customHeight="1">
      <c r="A1934" s="19" t="s">
        <v>176502</v>
      </c>
      <c r="B1934" s="20" t="s">
        <v>175008</v>
      </c>
      <c r="C1934" s="22">
        <v>72</v>
      </c>
      <c r="D1934" s="21" t="s">
        <v>170504</v>
      </c>
      <c r="E1934" s="22">
        <v>5</v>
      </c>
      <c r="F1934" s="21" t="s">
        <v>171620</v>
      </c>
      <c r="G1934" s="22">
        <v>1</v>
      </c>
      <c r="H1934" s="22">
        <v>81</v>
      </c>
      <c r="I1934" s="21" t="s">
        <v>176503</v>
      </c>
    </row>
    <row r="1935" spans="1:9" ht="44" customHeight="1">
      <c r="A1935" s="19" t="s">
        <v>176504</v>
      </c>
      <c r="B1935" s="20" t="s">
        <v>171097</v>
      </c>
      <c r="C1935" s="22">
        <v>65</v>
      </c>
      <c r="D1935" s="21" t="s">
        <v>170405</v>
      </c>
      <c r="E1935" s="22">
        <v>9</v>
      </c>
      <c r="F1935" s="21" t="s">
        <v>169966</v>
      </c>
      <c r="G1935" s="22">
        <v>7</v>
      </c>
      <c r="H1935" s="22">
        <v>84</v>
      </c>
      <c r="I1935" s="21" t="s">
        <v>176505</v>
      </c>
    </row>
    <row r="1936" spans="1:9" ht="44" customHeight="1">
      <c r="A1936" s="19" t="s">
        <v>176506</v>
      </c>
      <c r="B1936" s="20" t="s">
        <v>176507</v>
      </c>
      <c r="C1936" s="22">
        <v>17</v>
      </c>
      <c r="D1936" s="21" t="s">
        <v>176508</v>
      </c>
      <c r="E1936" s="22">
        <v>112</v>
      </c>
      <c r="F1936" s="21" t="s">
        <v>172991</v>
      </c>
      <c r="G1936" s="22">
        <v>12</v>
      </c>
      <c r="H1936" s="22">
        <v>144</v>
      </c>
      <c r="I1936" s="21" t="s">
        <v>176509</v>
      </c>
    </row>
    <row r="1937" spans="1:9" ht="44" customHeight="1">
      <c r="A1937" s="19" t="s">
        <v>176510</v>
      </c>
      <c r="B1937" s="20" t="s">
        <v>170976</v>
      </c>
      <c r="C1937" s="22">
        <v>4</v>
      </c>
      <c r="D1937" s="21" t="s">
        <v>176511</v>
      </c>
      <c r="E1937" s="22">
        <v>154</v>
      </c>
      <c r="F1937" s="21" t="s">
        <v>170976</v>
      </c>
      <c r="G1937" s="22">
        <v>4</v>
      </c>
      <c r="H1937" s="22">
        <v>165</v>
      </c>
      <c r="I1937" s="21" t="s">
        <v>176512</v>
      </c>
    </row>
    <row r="1938" spans="1:9" ht="32" customHeight="1">
      <c r="A1938" s="19" t="s">
        <v>176513</v>
      </c>
      <c r="B1938" s="20" t="s">
        <v>173125</v>
      </c>
      <c r="C1938" s="22">
        <v>17</v>
      </c>
      <c r="D1938" s="21" t="s">
        <v>172974</v>
      </c>
      <c r="E1938" s="22">
        <v>50</v>
      </c>
      <c r="F1938" s="21" t="s">
        <v>170833</v>
      </c>
      <c r="G1938" s="22">
        <v>5</v>
      </c>
      <c r="H1938" s="22">
        <v>75</v>
      </c>
      <c r="I1938" s="21" t="s">
        <v>176514</v>
      </c>
    </row>
    <row r="1939" spans="1:9" ht="32" customHeight="1">
      <c r="A1939" s="19" t="s">
        <v>176515</v>
      </c>
      <c r="B1939" s="20" t="s">
        <v>172637</v>
      </c>
      <c r="C1939" s="22">
        <v>66</v>
      </c>
      <c r="D1939" s="21" t="s">
        <v>175133</v>
      </c>
      <c r="E1939" s="22">
        <v>40</v>
      </c>
      <c r="F1939" s="21" t="s">
        <v>171852</v>
      </c>
      <c r="G1939" s="22">
        <v>50</v>
      </c>
      <c r="H1939" s="22">
        <v>159</v>
      </c>
      <c r="I1939" s="21" t="s">
        <v>176516</v>
      </c>
    </row>
    <row r="1940" spans="1:9" ht="32" customHeight="1">
      <c r="A1940" s="19" t="s">
        <v>176517</v>
      </c>
      <c r="B1940" s="20" t="s">
        <v>169873</v>
      </c>
      <c r="C1940" s="22">
        <v>23</v>
      </c>
      <c r="D1940" s="21" t="s">
        <v>172007</v>
      </c>
      <c r="E1940" s="22">
        <v>9</v>
      </c>
      <c r="F1940" s="21" t="s">
        <v>176518</v>
      </c>
      <c r="G1940" s="22">
        <v>61</v>
      </c>
      <c r="H1940" s="22">
        <v>96</v>
      </c>
      <c r="I1940" s="21" t="s">
        <v>176519</v>
      </c>
    </row>
    <row r="1941" spans="1:9" ht="32" customHeight="1">
      <c r="A1941" s="19" t="s">
        <v>176520</v>
      </c>
      <c r="B1941" s="20" t="s">
        <v>14613</v>
      </c>
      <c r="C1941" s="22">
        <v>24</v>
      </c>
      <c r="D1941" s="21" t="s">
        <v>176521</v>
      </c>
      <c r="E1941" s="22">
        <v>33</v>
      </c>
      <c r="F1941" s="21" t="s">
        <v>171415</v>
      </c>
      <c r="G1941" s="22">
        <v>7</v>
      </c>
      <c r="H1941" s="22">
        <v>67</v>
      </c>
      <c r="I1941" s="21" t="s">
        <v>176522</v>
      </c>
    </row>
    <row r="1942" spans="1:9" ht="32" customHeight="1">
      <c r="A1942" s="19" t="s">
        <v>176523</v>
      </c>
      <c r="B1942" s="20" t="s">
        <v>176524</v>
      </c>
      <c r="C1942" s="22">
        <v>53</v>
      </c>
      <c r="D1942" s="21" t="s">
        <v>170899</v>
      </c>
      <c r="E1942" s="22">
        <v>45</v>
      </c>
      <c r="F1942" s="21" t="s">
        <v>176525</v>
      </c>
      <c r="G1942" s="22">
        <v>20</v>
      </c>
      <c r="H1942" s="22">
        <v>121</v>
      </c>
      <c r="I1942" s="21" t="s">
        <v>176526</v>
      </c>
    </row>
    <row r="1943" spans="1:9" ht="32" customHeight="1">
      <c r="A1943" s="19" t="s">
        <v>176527</v>
      </c>
      <c r="B1943" s="20" t="s">
        <v>176528</v>
      </c>
      <c r="C1943" s="22">
        <v>56</v>
      </c>
      <c r="D1943" s="21" t="s">
        <v>176529</v>
      </c>
      <c r="E1943" s="22">
        <v>55</v>
      </c>
      <c r="F1943" s="21" t="s">
        <v>176530</v>
      </c>
      <c r="G1943" s="22">
        <v>63</v>
      </c>
      <c r="H1943" s="22">
        <v>177</v>
      </c>
      <c r="I1943" s="21" t="s">
        <v>176531</v>
      </c>
    </row>
    <row r="1944" spans="1:9" ht="32" customHeight="1">
      <c r="A1944" s="19" t="s">
        <v>176532</v>
      </c>
      <c r="B1944" s="20" t="s">
        <v>176533</v>
      </c>
      <c r="C1944" s="22">
        <v>26</v>
      </c>
      <c r="D1944" s="21" t="s">
        <v>174428</v>
      </c>
      <c r="E1944" s="22">
        <v>45</v>
      </c>
      <c r="F1944" s="21" t="s">
        <v>176534</v>
      </c>
      <c r="G1944" s="22">
        <v>8</v>
      </c>
      <c r="H1944" s="22">
        <v>82</v>
      </c>
      <c r="I1944" s="21" t="s">
        <v>176535</v>
      </c>
    </row>
    <row r="1945" spans="1:9" ht="32" customHeight="1">
      <c r="A1945" s="19" t="s">
        <v>176536</v>
      </c>
      <c r="B1945" s="20" t="s">
        <v>176537</v>
      </c>
      <c r="C1945" s="22">
        <v>29</v>
      </c>
      <c r="D1945" s="21" t="s">
        <v>170548</v>
      </c>
      <c r="E1945" s="22">
        <v>55</v>
      </c>
      <c r="F1945" s="21" t="s">
        <v>173615</v>
      </c>
      <c r="G1945" s="22">
        <v>51</v>
      </c>
      <c r="H1945" s="22">
        <v>138</v>
      </c>
      <c r="I1945" s="21" t="s">
        <v>176538</v>
      </c>
    </row>
    <row r="1946" spans="1:9" ht="32" customHeight="1">
      <c r="A1946" s="19" t="s">
        <v>176539</v>
      </c>
      <c r="B1946" s="20" t="s">
        <v>176537</v>
      </c>
      <c r="C1946" s="22">
        <v>29</v>
      </c>
      <c r="D1946" s="21" t="s">
        <v>170548</v>
      </c>
      <c r="E1946" s="22">
        <v>55</v>
      </c>
      <c r="F1946" s="21" t="s">
        <v>173615</v>
      </c>
      <c r="G1946" s="22">
        <v>51</v>
      </c>
      <c r="H1946" s="22">
        <v>138</v>
      </c>
      <c r="I1946" s="21" t="s">
        <v>176540</v>
      </c>
    </row>
    <row r="1947" spans="1:9" ht="32" customHeight="1">
      <c r="A1947" s="19" t="s">
        <v>176541</v>
      </c>
      <c r="B1947" s="20" t="s">
        <v>173751</v>
      </c>
      <c r="C1947" s="22">
        <v>86</v>
      </c>
      <c r="D1947" s="21" t="s">
        <v>176542</v>
      </c>
      <c r="E1947" s="22">
        <v>9</v>
      </c>
      <c r="F1947" s="21" t="s">
        <v>176543</v>
      </c>
      <c r="G1947" s="22">
        <v>39</v>
      </c>
      <c r="H1947" s="22">
        <v>137</v>
      </c>
      <c r="I1947" s="21" t="s">
        <v>176544</v>
      </c>
    </row>
    <row r="1948" spans="1:9" ht="32" customHeight="1">
      <c r="A1948" s="19" t="s">
        <v>176545</v>
      </c>
      <c r="B1948" s="20" t="s">
        <v>176546</v>
      </c>
      <c r="C1948" s="22">
        <v>8</v>
      </c>
      <c r="D1948" s="21" t="s">
        <v>173179</v>
      </c>
      <c r="E1948" s="22">
        <v>63</v>
      </c>
      <c r="F1948" s="21" t="s">
        <v>172353</v>
      </c>
      <c r="G1948" s="22">
        <v>10</v>
      </c>
      <c r="H1948" s="22">
        <v>84</v>
      </c>
      <c r="I1948" s="21" t="s">
        <v>176547</v>
      </c>
    </row>
    <row r="1949" spans="1:9" ht="32" customHeight="1">
      <c r="A1949" s="19" t="s">
        <v>176548</v>
      </c>
      <c r="B1949" s="20" t="s">
        <v>176549</v>
      </c>
      <c r="C1949" s="22">
        <v>65</v>
      </c>
      <c r="D1949" s="21" t="s">
        <v>176550</v>
      </c>
      <c r="E1949" s="22">
        <v>29</v>
      </c>
      <c r="F1949" s="21" t="s">
        <v>169970</v>
      </c>
      <c r="G1949" s="22">
        <v>4</v>
      </c>
      <c r="H1949" s="22">
        <v>101</v>
      </c>
      <c r="I1949" s="21" t="s">
        <v>176551</v>
      </c>
    </row>
    <row r="1950" spans="1:9" ht="32" customHeight="1">
      <c r="A1950" s="19" t="s">
        <v>176552</v>
      </c>
      <c r="B1950" s="20" t="s">
        <v>175290</v>
      </c>
      <c r="C1950" s="22">
        <v>59</v>
      </c>
      <c r="D1950" s="21" t="s">
        <v>170846</v>
      </c>
      <c r="E1950" s="22">
        <v>18</v>
      </c>
      <c r="F1950" s="21" t="s">
        <v>169786</v>
      </c>
      <c r="G1950" s="22">
        <v>22</v>
      </c>
      <c r="H1950" s="22">
        <v>102</v>
      </c>
      <c r="I1950" s="21" t="s">
        <v>176553</v>
      </c>
    </row>
    <row r="1951" spans="1:9" ht="32" customHeight="1">
      <c r="A1951" s="19" t="s">
        <v>176554</v>
      </c>
      <c r="B1951" s="20" t="s">
        <v>176555</v>
      </c>
      <c r="C1951" s="22">
        <v>2</v>
      </c>
      <c r="D1951" s="21" t="s">
        <v>176556</v>
      </c>
      <c r="E1951" s="22">
        <v>97</v>
      </c>
      <c r="F1951" s="21" t="s">
        <v>176557</v>
      </c>
      <c r="G1951" s="22">
        <v>10</v>
      </c>
      <c r="H1951" s="22">
        <v>112</v>
      </c>
      <c r="I1951" s="21" t="s">
        <v>176558</v>
      </c>
    </row>
    <row r="1952" spans="1:9" ht="32" customHeight="1">
      <c r="A1952" s="19" t="s">
        <v>176559</v>
      </c>
      <c r="B1952" s="20" t="s">
        <v>170238</v>
      </c>
      <c r="C1952" s="22">
        <v>31</v>
      </c>
      <c r="D1952" s="21" t="s">
        <v>176435</v>
      </c>
      <c r="E1952" s="22">
        <v>39</v>
      </c>
      <c r="F1952" s="22">
        <v>0</v>
      </c>
      <c r="G1952" s="22">
        <v>0</v>
      </c>
      <c r="H1952" s="22">
        <v>73</v>
      </c>
      <c r="I1952" s="21" t="s">
        <v>176560</v>
      </c>
    </row>
    <row r="1953" spans="1:9" ht="32" customHeight="1">
      <c r="A1953" s="19" t="s">
        <v>176561</v>
      </c>
      <c r="B1953" s="20" t="s">
        <v>176562</v>
      </c>
      <c r="C1953" s="22">
        <v>9</v>
      </c>
      <c r="D1953" s="21" t="s">
        <v>176563</v>
      </c>
      <c r="E1953" s="22">
        <v>97</v>
      </c>
      <c r="F1953" s="21" t="s">
        <v>176564</v>
      </c>
      <c r="G1953" s="22">
        <v>1</v>
      </c>
      <c r="H1953" s="22">
        <v>110</v>
      </c>
      <c r="I1953" s="21" t="s">
        <v>176565</v>
      </c>
    </row>
    <row r="1954" spans="1:9" ht="32" customHeight="1">
      <c r="A1954" s="19" t="s">
        <v>176566</v>
      </c>
      <c r="B1954" s="20" t="s">
        <v>172467</v>
      </c>
      <c r="C1954" s="22">
        <v>9</v>
      </c>
      <c r="D1954" s="21" t="s">
        <v>176567</v>
      </c>
      <c r="E1954" s="22">
        <v>52</v>
      </c>
      <c r="F1954" s="21" t="s">
        <v>170410</v>
      </c>
      <c r="G1954" s="22">
        <v>2</v>
      </c>
      <c r="H1954" s="22">
        <v>66</v>
      </c>
      <c r="I1954" s="21" t="s">
        <v>176568</v>
      </c>
    </row>
    <row r="1955" spans="1:9" ht="32" customHeight="1">
      <c r="A1955" s="19" t="s">
        <v>176569</v>
      </c>
      <c r="B1955" s="20" t="s">
        <v>176570</v>
      </c>
      <c r="C1955" s="22">
        <v>49</v>
      </c>
      <c r="D1955" s="21" t="s">
        <v>176571</v>
      </c>
      <c r="E1955" s="22">
        <v>34</v>
      </c>
      <c r="F1955" s="21" t="s">
        <v>175361</v>
      </c>
      <c r="G1955" s="22">
        <v>28</v>
      </c>
      <c r="H1955" s="22">
        <v>114</v>
      </c>
      <c r="I1955" s="21" t="s">
        <v>176572</v>
      </c>
    </row>
    <row r="1956" spans="1:9" ht="32" customHeight="1">
      <c r="A1956" s="19" t="s">
        <v>176573</v>
      </c>
      <c r="B1956" s="20" t="s">
        <v>176574</v>
      </c>
      <c r="C1956" s="22">
        <v>104</v>
      </c>
      <c r="D1956" s="22">
        <v>0</v>
      </c>
      <c r="E1956" s="22">
        <v>0</v>
      </c>
      <c r="F1956" s="21" t="s">
        <v>176575</v>
      </c>
      <c r="G1956" s="22">
        <v>9</v>
      </c>
      <c r="H1956" s="22">
        <v>116</v>
      </c>
      <c r="I1956" s="21" t="s">
        <v>176576</v>
      </c>
    </row>
    <row r="1957" spans="1:9" ht="32" customHeight="1">
      <c r="A1957" s="19" t="s">
        <v>176577</v>
      </c>
      <c r="B1957" s="20" t="s">
        <v>176578</v>
      </c>
      <c r="C1957" s="22">
        <v>75</v>
      </c>
      <c r="D1957" s="21" t="s">
        <v>173137</v>
      </c>
      <c r="E1957" s="22">
        <v>6</v>
      </c>
      <c r="F1957" s="21" t="s">
        <v>170846</v>
      </c>
      <c r="G1957" s="22">
        <v>18</v>
      </c>
      <c r="H1957" s="22">
        <v>102</v>
      </c>
      <c r="I1957" s="21" t="s">
        <v>176579</v>
      </c>
    </row>
    <row r="1958" spans="1:9" ht="32" customHeight="1">
      <c r="A1958" s="19" t="s">
        <v>176580</v>
      </c>
      <c r="B1958" s="20" t="s">
        <v>176581</v>
      </c>
      <c r="C1958" s="22">
        <v>26</v>
      </c>
      <c r="D1958" s="21" t="s">
        <v>176582</v>
      </c>
      <c r="E1958" s="22">
        <v>37</v>
      </c>
      <c r="F1958" s="21" t="s">
        <v>174262</v>
      </c>
      <c r="G1958" s="22">
        <v>25</v>
      </c>
      <c r="H1958" s="22">
        <v>91</v>
      </c>
      <c r="I1958" s="21" t="s">
        <v>176583</v>
      </c>
    </row>
    <row r="1959" spans="1:9" ht="32" customHeight="1">
      <c r="A1959" s="19" t="s">
        <v>176584</v>
      </c>
      <c r="B1959" s="20" t="s">
        <v>176585</v>
      </c>
      <c r="C1959" s="22">
        <v>7</v>
      </c>
      <c r="D1959" s="21" t="s">
        <v>176586</v>
      </c>
      <c r="E1959" s="22">
        <v>89</v>
      </c>
      <c r="F1959" s="21" t="s">
        <v>176587</v>
      </c>
      <c r="G1959" s="22">
        <v>22</v>
      </c>
      <c r="H1959" s="22">
        <v>121</v>
      </c>
      <c r="I1959" s="21" t="s">
        <v>176588</v>
      </c>
    </row>
    <row r="1960" spans="1:9" ht="32" customHeight="1">
      <c r="A1960" s="19" t="s">
        <v>176589</v>
      </c>
      <c r="B1960" s="20" t="s">
        <v>174893</v>
      </c>
      <c r="C1960" s="22">
        <v>4</v>
      </c>
      <c r="D1960" s="21" t="s">
        <v>174892</v>
      </c>
      <c r="E1960" s="22">
        <v>102</v>
      </c>
      <c r="F1960" s="22">
        <v>0</v>
      </c>
      <c r="G1960" s="22">
        <v>0</v>
      </c>
      <c r="H1960" s="22">
        <v>109</v>
      </c>
      <c r="I1960" s="21" t="s">
        <v>176590</v>
      </c>
    </row>
    <row r="1961" spans="1:9" ht="32" customHeight="1">
      <c r="A1961" s="19" t="s">
        <v>176591</v>
      </c>
      <c r="B1961" s="20" t="s">
        <v>176592</v>
      </c>
      <c r="C1961" s="22">
        <v>10</v>
      </c>
      <c r="D1961" s="21" t="s">
        <v>176593</v>
      </c>
      <c r="E1961" s="22">
        <v>72</v>
      </c>
      <c r="F1961" s="21" t="s">
        <v>170252</v>
      </c>
      <c r="G1961" s="22">
        <v>5</v>
      </c>
      <c r="H1961" s="22">
        <v>90</v>
      </c>
      <c r="I1961" s="21" t="s">
        <v>176594</v>
      </c>
    </row>
    <row r="1962" spans="1:9" ht="32" customHeight="1">
      <c r="A1962" s="19" t="s">
        <v>176595</v>
      </c>
      <c r="B1962" s="20" t="s">
        <v>176596</v>
      </c>
      <c r="C1962" s="22">
        <v>2</v>
      </c>
      <c r="D1962" s="21" t="s">
        <v>176597</v>
      </c>
      <c r="E1962" s="22">
        <v>125</v>
      </c>
      <c r="F1962" s="21" t="s">
        <v>176598</v>
      </c>
      <c r="G1962" s="22">
        <v>32</v>
      </c>
      <c r="H1962" s="22">
        <v>162</v>
      </c>
      <c r="I1962" s="21" t="s">
        <v>176599</v>
      </c>
    </row>
    <row r="1963" spans="1:9" ht="32" customHeight="1">
      <c r="A1963" s="19" t="s">
        <v>176600</v>
      </c>
      <c r="B1963" s="20" t="s">
        <v>172742</v>
      </c>
      <c r="C1963" s="22">
        <v>85</v>
      </c>
      <c r="D1963" s="21" t="s">
        <v>176367</v>
      </c>
      <c r="E1963" s="22">
        <v>16</v>
      </c>
      <c r="F1963" s="21" t="s">
        <v>172393</v>
      </c>
      <c r="G1963" s="22">
        <v>1</v>
      </c>
      <c r="H1963" s="22">
        <v>105</v>
      </c>
      <c r="I1963" s="21" t="s">
        <v>176601</v>
      </c>
    </row>
    <row r="1964" spans="1:9" ht="32" customHeight="1">
      <c r="A1964" s="19" t="s">
        <v>176602</v>
      </c>
      <c r="B1964" s="20" t="s">
        <v>170556</v>
      </c>
      <c r="C1964" s="22">
        <v>1</v>
      </c>
      <c r="D1964" s="21" t="s">
        <v>176603</v>
      </c>
      <c r="E1964" s="22">
        <v>65</v>
      </c>
      <c r="F1964" s="22">
        <v>0</v>
      </c>
      <c r="G1964" s="22">
        <v>0</v>
      </c>
      <c r="H1964" s="22">
        <v>69</v>
      </c>
      <c r="I1964" s="21" t="s">
        <v>176604</v>
      </c>
    </row>
    <row r="1965" spans="1:9" ht="32" customHeight="1">
      <c r="A1965" s="19" t="s">
        <v>176605</v>
      </c>
      <c r="B1965" s="20" t="s">
        <v>170517</v>
      </c>
      <c r="C1965" s="22">
        <v>45</v>
      </c>
      <c r="D1965" s="21" t="s">
        <v>170398</v>
      </c>
      <c r="E1965" s="22">
        <v>66</v>
      </c>
      <c r="F1965" s="21" t="s">
        <v>172326</v>
      </c>
      <c r="G1965" s="22">
        <v>30</v>
      </c>
      <c r="H1965" s="22">
        <v>144</v>
      </c>
      <c r="I1965" s="21" t="s">
        <v>176606</v>
      </c>
    </row>
    <row r="1966" spans="1:9" ht="32" customHeight="1">
      <c r="A1966" s="19" t="s">
        <v>176607</v>
      </c>
      <c r="B1966" s="20" t="s">
        <v>175498</v>
      </c>
      <c r="C1966" s="22">
        <v>34</v>
      </c>
      <c r="D1966" s="21" t="s">
        <v>174515</v>
      </c>
      <c r="E1966" s="22">
        <v>66</v>
      </c>
      <c r="F1966" s="21" t="s">
        <v>169862</v>
      </c>
      <c r="G1966" s="22">
        <v>5</v>
      </c>
      <c r="H1966" s="22">
        <v>108</v>
      </c>
      <c r="I1966" s="21" t="s">
        <v>176608</v>
      </c>
    </row>
    <row r="1967" spans="1:9" ht="32" customHeight="1">
      <c r="A1967" s="19" t="s">
        <v>176609</v>
      </c>
      <c r="B1967" s="20" t="s">
        <v>176610</v>
      </c>
      <c r="C1967" s="22">
        <v>56</v>
      </c>
      <c r="D1967" s="22">
        <v>19</v>
      </c>
      <c r="E1967" s="22">
        <v>19</v>
      </c>
      <c r="F1967" s="22">
        <v>25</v>
      </c>
      <c r="G1967" s="22">
        <v>25</v>
      </c>
      <c r="H1967" s="22">
        <v>103</v>
      </c>
      <c r="I1967" s="21" t="s">
        <v>176611</v>
      </c>
    </row>
    <row r="1968" spans="1:9" ht="32" customHeight="1">
      <c r="A1968" s="19" t="s">
        <v>176612</v>
      </c>
      <c r="B1968" s="20" t="s">
        <v>176613</v>
      </c>
      <c r="C1968" s="22">
        <v>1</v>
      </c>
      <c r="D1968" s="21" t="s">
        <v>172437</v>
      </c>
      <c r="E1968" s="22">
        <v>110</v>
      </c>
      <c r="F1968" s="21" t="s">
        <v>173788</v>
      </c>
      <c r="G1968" s="22">
        <v>10</v>
      </c>
      <c r="H1968" s="22">
        <v>124</v>
      </c>
      <c r="I1968" s="21" t="s">
        <v>176614</v>
      </c>
    </row>
    <row r="1969" spans="1:9" ht="32" customHeight="1">
      <c r="A1969" s="19" t="s">
        <v>176615</v>
      </c>
      <c r="B1969" s="20" t="s">
        <v>174386</v>
      </c>
      <c r="C1969" s="22">
        <v>99</v>
      </c>
      <c r="D1969" s="21" t="s">
        <v>176616</v>
      </c>
      <c r="E1969" s="22">
        <v>13</v>
      </c>
      <c r="F1969" s="21" t="s">
        <v>173001</v>
      </c>
      <c r="G1969" s="22">
        <v>74</v>
      </c>
      <c r="H1969" s="22">
        <v>189</v>
      </c>
      <c r="I1969" s="21" t="s">
        <v>176617</v>
      </c>
    </row>
    <row r="1970" spans="1:9" ht="32" customHeight="1">
      <c r="A1970" s="19" t="s">
        <v>176618</v>
      </c>
      <c r="B1970" s="20" t="s">
        <v>176619</v>
      </c>
      <c r="C1970" s="22">
        <v>51</v>
      </c>
      <c r="D1970" s="21" t="s">
        <v>175077</v>
      </c>
      <c r="E1970" s="22">
        <v>42</v>
      </c>
      <c r="F1970" s="21" t="s">
        <v>170204</v>
      </c>
      <c r="G1970" s="22">
        <v>1</v>
      </c>
      <c r="H1970" s="22">
        <v>97</v>
      </c>
      <c r="I1970" s="21" t="s">
        <v>176620</v>
      </c>
    </row>
    <row r="1971" spans="1:9" ht="32" customHeight="1">
      <c r="A1971" s="19" t="s">
        <v>176621</v>
      </c>
      <c r="B1971" s="20" t="s">
        <v>173936</v>
      </c>
      <c r="C1971" s="22">
        <v>1</v>
      </c>
      <c r="D1971" s="21" t="s">
        <v>174420</v>
      </c>
      <c r="E1971" s="22">
        <v>118</v>
      </c>
      <c r="F1971" s="21" t="s">
        <v>173936</v>
      </c>
      <c r="G1971" s="22">
        <v>1</v>
      </c>
      <c r="H1971" s="22">
        <v>123</v>
      </c>
      <c r="I1971" s="21" t="s">
        <v>176622</v>
      </c>
    </row>
    <row r="1972" spans="1:9" ht="32" customHeight="1">
      <c r="A1972" s="19" t="s">
        <v>176623</v>
      </c>
      <c r="B1972" s="20" t="s">
        <v>176624</v>
      </c>
      <c r="C1972" s="22">
        <v>9</v>
      </c>
      <c r="D1972" s="21" t="s">
        <v>176625</v>
      </c>
      <c r="E1972" s="22">
        <v>134</v>
      </c>
      <c r="F1972" s="22">
        <v>0</v>
      </c>
      <c r="G1972" s="22">
        <v>0</v>
      </c>
      <c r="H1972" s="22">
        <v>146</v>
      </c>
      <c r="I1972" s="21" t="s">
        <v>176626</v>
      </c>
    </row>
    <row r="1973" spans="1:9" ht="32" customHeight="1">
      <c r="A1973" s="19" t="s">
        <v>176627</v>
      </c>
      <c r="B1973" s="20" t="s">
        <v>176624</v>
      </c>
      <c r="C1973" s="22">
        <v>9</v>
      </c>
      <c r="D1973" s="21" t="s">
        <v>176625</v>
      </c>
      <c r="E1973" s="22">
        <v>134</v>
      </c>
      <c r="F1973" s="22">
        <v>0</v>
      </c>
      <c r="G1973" s="22">
        <v>0</v>
      </c>
      <c r="H1973" s="22">
        <v>146</v>
      </c>
      <c r="I1973" s="21" t="s">
        <v>176628</v>
      </c>
    </row>
    <row r="1974" spans="1:9" ht="32" customHeight="1">
      <c r="A1974" s="19" t="s">
        <v>176629</v>
      </c>
      <c r="B1974" s="20" t="s">
        <v>176630</v>
      </c>
      <c r="C1974" s="22">
        <v>26</v>
      </c>
      <c r="D1974" s="21" t="s">
        <v>174978</v>
      </c>
      <c r="E1974" s="22">
        <v>5</v>
      </c>
      <c r="F1974" s="21" t="s">
        <v>174284</v>
      </c>
      <c r="G1974" s="22">
        <v>27</v>
      </c>
      <c r="H1974" s="22">
        <v>61</v>
      </c>
      <c r="I1974" s="21" t="s">
        <v>176631</v>
      </c>
    </row>
    <row r="1975" spans="1:9" ht="32" customHeight="1">
      <c r="A1975" s="19" t="s">
        <v>176632</v>
      </c>
      <c r="B1975" s="20" t="s">
        <v>176630</v>
      </c>
      <c r="C1975" s="22">
        <v>26</v>
      </c>
      <c r="D1975" s="21" t="s">
        <v>174978</v>
      </c>
      <c r="E1975" s="22">
        <v>5</v>
      </c>
      <c r="F1975" s="21" t="s">
        <v>174284</v>
      </c>
      <c r="G1975" s="22">
        <v>27</v>
      </c>
      <c r="H1975" s="22">
        <v>61</v>
      </c>
      <c r="I1975" s="21" t="s">
        <v>176633</v>
      </c>
    </row>
    <row r="1976" spans="1:9" ht="32" customHeight="1">
      <c r="A1976" s="19" t="s">
        <v>176634</v>
      </c>
      <c r="B1976" s="20" t="s">
        <v>176630</v>
      </c>
      <c r="C1976" s="22">
        <v>26</v>
      </c>
      <c r="D1976" s="21" t="s">
        <v>174978</v>
      </c>
      <c r="E1976" s="22">
        <v>5</v>
      </c>
      <c r="F1976" s="21" t="s">
        <v>174284</v>
      </c>
      <c r="G1976" s="22">
        <v>27</v>
      </c>
      <c r="H1976" s="22">
        <v>61</v>
      </c>
      <c r="I1976" s="21" t="s">
        <v>176635</v>
      </c>
    </row>
    <row r="1977" spans="1:9" ht="32" customHeight="1">
      <c r="A1977" s="19" t="s">
        <v>176636</v>
      </c>
      <c r="B1977" s="24">
        <v>84</v>
      </c>
      <c r="C1977" s="22">
        <v>42</v>
      </c>
      <c r="D1977" s="22">
        <v>6</v>
      </c>
      <c r="E1977" s="22">
        <v>3</v>
      </c>
      <c r="F1977" s="22">
        <v>10</v>
      </c>
      <c r="G1977" s="22">
        <v>5</v>
      </c>
      <c r="H1977" s="22">
        <v>53</v>
      </c>
      <c r="I1977" s="21" t="s">
        <v>176637</v>
      </c>
    </row>
    <row r="1978" spans="1:9" ht="32" customHeight="1">
      <c r="A1978" s="19" t="s">
        <v>176638</v>
      </c>
      <c r="B1978" s="20" t="s">
        <v>176639</v>
      </c>
      <c r="C1978" s="22">
        <v>35</v>
      </c>
      <c r="D1978" s="21" t="s">
        <v>176640</v>
      </c>
      <c r="E1978" s="22">
        <v>21</v>
      </c>
      <c r="F1978" s="21" t="s">
        <v>170538</v>
      </c>
      <c r="G1978" s="22">
        <v>18</v>
      </c>
      <c r="H1978" s="22">
        <v>77</v>
      </c>
      <c r="I1978" s="21" t="s">
        <v>176641</v>
      </c>
    </row>
    <row r="1979" spans="1:9" ht="32" customHeight="1">
      <c r="A1979" s="19" t="s">
        <v>176642</v>
      </c>
      <c r="B1979" s="20" t="s">
        <v>176643</v>
      </c>
      <c r="C1979" s="22">
        <v>38</v>
      </c>
      <c r="D1979" s="21" t="s">
        <v>173605</v>
      </c>
      <c r="E1979" s="22">
        <v>15</v>
      </c>
      <c r="F1979" s="21" t="s">
        <v>176644</v>
      </c>
      <c r="G1979" s="22">
        <v>39</v>
      </c>
      <c r="H1979" s="22">
        <v>95</v>
      </c>
      <c r="I1979" s="21" t="s">
        <v>176645</v>
      </c>
    </row>
    <row r="1980" spans="1:9" ht="32" customHeight="1">
      <c r="A1980" s="19" t="s">
        <v>176646</v>
      </c>
      <c r="B1980" s="20" t="s">
        <v>176643</v>
      </c>
      <c r="C1980" s="22">
        <v>38</v>
      </c>
      <c r="D1980" s="21" t="s">
        <v>173605</v>
      </c>
      <c r="E1980" s="22">
        <v>15</v>
      </c>
      <c r="F1980" s="21" t="s">
        <v>176644</v>
      </c>
      <c r="G1980" s="22">
        <v>39</v>
      </c>
      <c r="H1980" s="22">
        <v>95</v>
      </c>
      <c r="I1980" s="21" t="s">
        <v>176647</v>
      </c>
    </row>
    <row r="1981" spans="1:9" ht="32" customHeight="1">
      <c r="A1981" s="19" t="s">
        <v>176648</v>
      </c>
      <c r="B1981" s="20" t="s">
        <v>176649</v>
      </c>
      <c r="C1981" s="22">
        <v>42</v>
      </c>
      <c r="D1981" s="21" t="s">
        <v>176650</v>
      </c>
      <c r="E1981" s="22">
        <v>99</v>
      </c>
      <c r="F1981" s="21" t="s">
        <v>176651</v>
      </c>
      <c r="G1981" s="22">
        <v>25</v>
      </c>
      <c r="H1981" s="22">
        <v>169</v>
      </c>
      <c r="I1981" s="21" t="s">
        <v>176652</v>
      </c>
    </row>
    <row r="1982" spans="1:9" ht="32" customHeight="1">
      <c r="A1982" s="19" t="s">
        <v>176653</v>
      </c>
      <c r="B1982" s="20" t="s">
        <v>176654</v>
      </c>
      <c r="C1982" s="22">
        <v>60</v>
      </c>
      <c r="D1982" s="22">
        <v>0</v>
      </c>
      <c r="E1982" s="22">
        <v>0</v>
      </c>
      <c r="F1982" s="21" t="s">
        <v>171668</v>
      </c>
      <c r="G1982" s="22">
        <v>25</v>
      </c>
      <c r="H1982" s="22">
        <v>88</v>
      </c>
      <c r="I1982" s="21" t="s">
        <v>176655</v>
      </c>
    </row>
    <row r="1983" spans="1:9" ht="32" customHeight="1">
      <c r="A1983" s="19" t="s">
        <v>176656</v>
      </c>
      <c r="B1983" s="20" t="s">
        <v>176657</v>
      </c>
      <c r="C1983" s="22">
        <v>74</v>
      </c>
      <c r="D1983" s="21" t="s">
        <v>175641</v>
      </c>
      <c r="E1983" s="22">
        <v>10</v>
      </c>
      <c r="F1983" s="21" t="s">
        <v>172467</v>
      </c>
      <c r="G1983" s="22">
        <v>14</v>
      </c>
      <c r="H1983" s="22">
        <v>101</v>
      </c>
      <c r="I1983" s="21" t="s">
        <v>176658</v>
      </c>
    </row>
    <row r="1984" spans="1:9" ht="32" customHeight="1">
      <c r="A1984" s="19" t="s">
        <v>176659</v>
      </c>
      <c r="B1984" s="20" t="s">
        <v>175722</v>
      </c>
      <c r="C1984" s="22">
        <v>44</v>
      </c>
      <c r="D1984" s="21" t="s">
        <v>175720</v>
      </c>
      <c r="E1984" s="22">
        <v>43</v>
      </c>
      <c r="F1984" s="21" t="s">
        <v>175721</v>
      </c>
      <c r="G1984" s="22">
        <v>18</v>
      </c>
      <c r="H1984" s="22">
        <v>108</v>
      </c>
      <c r="I1984" s="21" t="s">
        <v>176660</v>
      </c>
    </row>
    <row r="1985" spans="1:9" ht="32" customHeight="1">
      <c r="A1985" s="19" t="s">
        <v>176661</v>
      </c>
      <c r="B1985" s="20" t="s">
        <v>170129</v>
      </c>
      <c r="C1985" s="22">
        <v>13</v>
      </c>
      <c r="D1985" s="21" t="s">
        <v>176662</v>
      </c>
      <c r="E1985" s="22">
        <v>176</v>
      </c>
      <c r="F1985" s="21" t="s">
        <v>176663</v>
      </c>
      <c r="G1985" s="22">
        <v>6</v>
      </c>
      <c r="H1985" s="22">
        <v>198</v>
      </c>
      <c r="I1985" s="21" t="s">
        <v>176664</v>
      </c>
    </row>
    <row r="1986" spans="1:9" ht="32" customHeight="1">
      <c r="A1986" s="19" t="s">
        <v>176665</v>
      </c>
      <c r="B1986" s="20" t="s">
        <v>176666</v>
      </c>
      <c r="C1986" s="22">
        <v>1</v>
      </c>
      <c r="D1986" s="21" t="s">
        <v>176667</v>
      </c>
      <c r="E1986" s="22">
        <v>169</v>
      </c>
      <c r="F1986" s="21" t="s">
        <v>175055</v>
      </c>
      <c r="G1986" s="22">
        <v>5</v>
      </c>
      <c r="H1986" s="22">
        <v>178</v>
      </c>
      <c r="I1986" s="21" t="s">
        <v>176668</v>
      </c>
    </row>
    <row r="1987" spans="1:9" ht="32" customHeight="1">
      <c r="A1987" s="19" t="s">
        <v>176669</v>
      </c>
      <c r="B1987" s="20" t="s">
        <v>176593</v>
      </c>
      <c r="C1987" s="22">
        <v>48</v>
      </c>
      <c r="D1987" s="22">
        <v>0</v>
      </c>
      <c r="E1987" s="22">
        <v>0</v>
      </c>
      <c r="F1987" s="21" t="s">
        <v>171896</v>
      </c>
      <c r="G1987" s="22">
        <v>10</v>
      </c>
      <c r="H1987" s="22">
        <v>61</v>
      </c>
      <c r="I1987" s="21" t="s">
        <v>176670</v>
      </c>
    </row>
    <row r="1988" spans="1:9" ht="32" customHeight="1">
      <c r="A1988" s="19" t="s">
        <v>176671</v>
      </c>
      <c r="B1988" s="20" t="s">
        <v>174639</v>
      </c>
      <c r="C1988" s="22">
        <v>69</v>
      </c>
      <c r="D1988" s="22">
        <v>0</v>
      </c>
      <c r="E1988" s="22">
        <v>0</v>
      </c>
      <c r="F1988" s="21" t="s">
        <v>175213</v>
      </c>
      <c r="G1988" s="22">
        <v>12</v>
      </c>
      <c r="H1988" s="22">
        <v>84</v>
      </c>
      <c r="I1988" s="21" t="s">
        <v>176672</v>
      </c>
    </row>
    <row r="1989" spans="1:9" ht="32" customHeight="1">
      <c r="A1989" s="19" t="s">
        <v>176673</v>
      </c>
      <c r="B1989" s="20" t="s">
        <v>170418</v>
      </c>
      <c r="C1989" s="22">
        <v>3</v>
      </c>
      <c r="D1989" s="21" t="s">
        <v>176674</v>
      </c>
      <c r="E1989" s="22">
        <v>71</v>
      </c>
      <c r="F1989" s="21" t="s">
        <v>172326</v>
      </c>
      <c r="G1989" s="22">
        <v>20</v>
      </c>
      <c r="H1989" s="22">
        <v>97</v>
      </c>
      <c r="I1989" s="21" t="s">
        <v>176675</v>
      </c>
    </row>
    <row r="1990" spans="1:9" ht="32" customHeight="1">
      <c r="A1990" s="19" t="s">
        <v>176676</v>
      </c>
      <c r="B1990" s="20" t="s">
        <v>176677</v>
      </c>
      <c r="C1990" s="22">
        <v>69</v>
      </c>
      <c r="D1990" s="21" t="s">
        <v>172228</v>
      </c>
      <c r="E1990" s="22">
        <v>10</v>
      </c>
      <c r="F1990" s="21" t="s">
        <v>176678</v>
      </c>
      <c r="G1990" s="22">
        <v>15</v>
      </c>
      <c r="H1990" s="22">
        <v>97</v>
      </c>
      <c r="I1990" s="21" t="s">
        <v>176679</v>
      </c>
    </row>
    <row r="1991" spans="1:9" ht="32" customHeight="1">
      <c r="A1991" s="19" t="s">
        <v>176680</v>
      </c>
      <c r="B1991" s="20" t="s">
        <v>176681</v>
      </c>
      <c r="C1991" s="22">
        <v>37</v>
      </c>
      <c r="D1991" s="21" t="s">
        <v>172873</v>
      </c>
      <c r="E1991" s="22">
        <v>90</v>
      </c>
      <c r="F1991" s="21" t="s">
        <v>172102</v>
      </c>
      <c r="G1991" s="22">
        <v>2</v>
      </c>
      <c r="H1991" s="22">
        <v>132</v>
      </c>
      <c r="I1991" s="21" t="s">
        <v>176682</v>
      </c>
    </row>
    <row r="1992" spans="1:9" ht="32" customHeight="1">
      <c r="A1992" s="19" t="s">
        <v>176683</v>
      </c>
      <c r="B1992" s="20" t="s">
        <v>169644</v>
      </c>
      <c r="C1992" s="22">
        <v>16</v>
      </c>
      <c r="D1992" s="21" t="s">
        <v>176684</v>
      </c>
      <c r="E1992" s="22">
        <v>67</v>
      </c>
      <c r="F1992" s="21" t="s">
        <v>170160</v>
      </c>
      <c r="G1992" s="22">
        <v>10</v>
      </c>
      <c r="H1992" s="22">
        <v>96</v>
      </c>
      <c r="I1992" s="21" t="s">
        <v>176685</v>
      </c>
    </row>
    <row r="1993" spans="1:9" ht="32" customHeight="1">
      <c r="A1993" s="19" t="s">
        <v>176686</v>
      </c>
      <c r="B1993" s="20" t="s">
        <v>169644</v>
      </c>
      <c r="C1993" s="22">
        <v>16</v>
      </c>
      <c r="D1993" s="21" t="s">
        <v>176684</v>
      </c>
      <c r="E1993" s="22">
        <v>67</v>
      </c>
      <c r="F1993" s="21" t="s">
        <v>170160</v>
      </c>
      <c r="G1993" s="22">
        <v>10</v>
      </c>
      <c r="H1993" s="22">
        <v>96</v>
      </c>
      <c r="I1993" s="21" t="s">
        <v>176687</v>
      </c>
    </row>
    <row r="1994" spans="1:9" ht="32" customHeight="1">
      <c r="A1994" s="19" t="s">
        <v>176688</v>
      </c>
      <c r="B1994" s="20" t="s">
        <v>170543</v>
      </c>
      <c r="C1994" s="22">
        <v>4</v>
      </c>
      <c r="D1994" s="21" t="s">
        <v>176689</v>
      </c>
      <c r="E1994" s="22">
        <v>89</v>
      </c>
      <c r="F1994" s="22">
        <v>0</v>
      </c>
      <c r="G1994" s="22">
        <v>0</v>
      </c>
      <c r="H1994" s="22">
        <v>96</v>
      </c>
      <c r="I1994" s="21" t="s">
        <v>176690</v>
      </c>
    </row>
    <row r="1995" spans="1:9" ht="32" customHeight="1">
      <c r="A1995" s="19" t="s">
        <v>176691</v>
      </c>
      <c r="B1995" s="20" t="s">
        <v>170543</v>
      </c>
      <c r="C1995" s="22">
        <v>4</v>
      </c>
      <c r="D1995" s="21" t="s">
        <v>176689</v>
      </c>
      <c r="E1995" s="22">
        <v>89</v>
      </c>
      <c r="F1995" s="22">
        <v>0</v>
      </c>
      <c r="G1995" s="22">
        <v>0</v>
      </c>
      <c r="H1995" s="22">
        <v>96</v>
      </c>
      <c r="I1995" s="21" t="s">
        <v>176692</v>
      </c>
    </row>
    <row r="1996" spans="1:9" ht="32" customHeight="1">
      <c r="A1996" s="19" t="s">
        <v>176693</v>
      </c>
      <c r="B1996" s="20" t="s">
        <v>176694</v>
      </c>
      <c r="C1996" s="22">
        <v>42</v>
      </c>
      <c r="D1996" s="22">
        <v>0</v>
      </c>
      <c r="E1996" s="22">
        <v>0</v>
      </c>
      <c r="F1996" s="21" t="s">
        <v>172287</v>
      </c>
      <c r="G1996" s="22">
        <v>47</v>
      </c>
      <c r="H1996" s="22">
        <v>92</v>
      </c>
      <c r="I1996" s="21" t="s">
        <v>176695</v>
      </c>
    </row>
    <row r="1997" spans="1:9" ht="32" customHeight="1">
      <c r="A1997" s="19" t="s">
        <v>176696</v>
      </c>
      <c r="B1997" s="20" t="s">
        <v>175382</v>
      </c>
      <c r="C1997" s="22">
        <v>33</v>
      </c>
      <c r="D1997" s="22">
        <v>35</v>
      </c>
      <c r="E1997" s="22">
        <v>42</v>
      </c>
      <c r="F1997" s="21" t="s">
        <v>14613</v>
      </c>
      <c r="G1997" s="22">
        <v>45</v>
      </c>
      <c r="H1997" s="22">
        <v>123</v>
      </c>
      <c r="I1997" s="21" t="s">
        <v>176697</v>
      </c>
    </row>
    <row r="1998" spans="1:9" ht="32" customHeight="1">
      <c r="A1998" s="19" t="s">
        <v>176698</v>
      </c>
      <c r="B1998" s="20" t="s">
        <v>176699</v>
      </c>
      <c r="C1998" s="22">
        <v>40</v>
      </c>
      <c r="D1998" s="21" t="s">
        <v>176700</v>
      </c>
      <c r="E1998" s="22">
        <v>100</v>
      </c>
      <c r="F1998" s="21" t="s">
        <v>169862</v>
      </c>
      <c r="G1998" s="22">
        <v>7</v>
      </c>
      <c r="H1998" s="22">
        <v>150</v>
      </c>
      <c r="I1998" s="21" t="s">
        <v>176701</v>
      </c>
    </row>
    <row r="1999" spans="1:9" ht="32" customHeight="1">
      <c r="A1999" s="19" t="s">
        <v>176702</v>
      </c>
      <c r="B1999" s="20" t="s">
        <v>173074</v>
      </c>
      <c r="C1999" s="22">
        <v>79</v>
      </c>
      <c r="D1999" s="21" t="s">
        <v>176703</v>
      </c>
      <c r="E1999" s="22">
        <v>59</v>
      </c>
      <c r="F1999" s="21" t="s">
        <v>170766</v>
      </c>
      <c r="G1999" s="22">
        <v>10</v>
      </c>
      <c r="H1999" s="22">
        <v>151</v>
      </c>
      <c r="I1999" s="21" t="s">
        <v>176704</v>
      </c>
    </row>
    <row r="2000" spans="1:9" ht="32" customHeight="1">
      <c r="A2000" s="19" t="s">
        <v>176705</v>
      </c>
      <c r="B2000" s="20" t="s">
        <v>176706</v>
      </c>
      <c r="C2000" s="22">
        <v>81</v>
      </c>
      <c r="D2000" s="21" t="s">
        <v>176707</v>
      </c>
      <c r="E2000" s="22">
        <v>51</v>
      </c>
      <c r="F2000" s="21" t="s">
        <v>169917</v>
      </c>
      <c r="G2000" s="22">
        <v>7</v>
      </c>
      <c r="H2000" s="22">
        <v>142</v>
      </c>
      <c r="I2000" s="21" t="s">
        <v>176708</v>
      </c>
    </row>
    <row r="2001" spans="1:9" ht="32" customHeight="1">
      <c r="A2001" s="19" t="s">
        <v>176709</v>
      </c>
      <c r="B2001" s="20" t="s">
        <v>176710</v>
      </c>
      <c r="C2001" s="22">
        <v>47</v>
      </c>
      <c r="D2001" s="22">
        <v>0</v>
      </c>
      <c r="E2001" s="22">
        <v>0</v>
      </c>
      <c r="F2001" s="21" t="s">
        <v>176711</v>
      </c>
      <c r="G2001" s="22">
        <v>36</v>
      </c>
      <c r="H2001" s="22">
        <v>86</v>
      </c>
      <c r="I2001" s="21" t="s">
        <v>176712</v>
      </c>
    </row>
    <row r="2002" spans="1:9" ht="32" customHeight="1">
      <c r="A2002" s="19" t="s">
        <v>176713</v>
      </c>
      <c r="B2002" s="20" t="s">
        <v>170846</v>
      </c>
      <c r="C2002" s="22">
        <v>26</v>
      </c>
      <c r="D2002" s="21" t="s">
        <v>176714</v>
      </c>
      <c r="E2002" s="22">
        <v>115</v>
      </c>
      <c r="F2002" s="21" t="s">
        <v>176715</v>
      </c>
      <c r="G2002" s="22">
        <v>2</v>
      </c>
      <c r="H2002" s="22">
        <v>146</v>
      </c>
      <c r="I2002" s="21" t="s">
        <v>176716</v>
      </c>
    </row>
    <row r="2003" spans="1:9" ht="32" customHeight="1">
      <c r="A2003" s="19" t="s">
        <v>176717</v>
      </c>
      <c r="B2003" s="20" t="s">
        <v>171565</v>
      </c>
      <c r="C2003" s="22">
        <v>18</v>
      </c>
      <c r="D2003" s="21" t="s">
        <v>176718</v>
      </c>
      <c r="E2003" s="22">
        <v>34</v>
      </c>
      <c r="F2003" s="21" t="s">
        <v>176719</v>
      </c>
      <c r="G2003" s="22">
        <v>41</v>
      </c>
      <c r="H2003" s="22">
        <v>96</v>
      </c>
      <c r="I2003" s="21" t="s">
        <v>176720</v>
      </c>
    </row>
    <row r="2004" spans="1:9" ht="32" customHeight="1">
      <c r="A2004" s="19" t="s">
        <v>176721</v>
      </c>
      <c r="B2004" s="20" t="s">
        <v>170765</v>
      </c>
      <c r="C2004" s="22">
        <v>63</v>
      </c>
      <c r="D2004" s="21" t="s">
        <v>172065</v>
      </c>
      <c r="E2004" s="22">
        <v>2</v>
      </c>
      <c r="F2004" s="21" t="s">
        <v>171391</v>
      </c>
      <c r="G2004" s="22">
        <v>9</v>
      </c>
      <c r="H2004" s="22">
        <v>77</v>
      </c>
      <c r="I2004" s="21" t="s">
        <v>176722</v>
      </c>
    </row>
    <row r="2005" spans="1:9" ht="32" customHeight="1">
      <c r="A2005" s="19" t="s">
        <v>176723</v>
      </c>
      <c r="B2005" s="20" t="s">
        <v>173712</v>
      </c>
      <c r="C2005" s="22">
        <v>36</v>
      </c>
      <c r="D2005" s="21" t="s">
        <v>175752</v>
      </c>
      <c r="E2005" s="22">
        <v>195</v>
      </c>
      <c r="F2005" s="21" t="s">
        <v>176724</v>
      </c>
      <c r="G2005" s="22">
        <v>59</v>
      </c>
      <c r="H2005" s="22">
        <v>293</v>
      </c>
      <c r="I2005" s="21" t="s">
        <v>176725</v>
      </c>
    </row>
    <row r="2006" spans="1:9" ht="32" customHeight="1">
      <c r="A2006" s="19" t="s">
        <v>176726</v>
      </c>
      <c r="B2006" s="20" t="s">
        <v>176727</v>
      </c>
      <c r="C2006" s="22">
        <v>38</v>
      </c>
      <c r="D2006" s="21" t="s">
        <v>176728</v>
      </c>
      <c r="E2006" s="22">
        <v>23</v>
      </c>
      <c r="F2006" s="21" t="s">
        <v>176729</v>
      </c>
      <c r="G2006" s="22">
        <v>51</v>
      </c>
      <c r="H2006" s="22">
        <v>115</v>
      </c>
      <c r="I2006" s="21" t="s">
        <v>176730</v>
      </c>
    </row>
    <row r="2007" spans="1:9" ht="32" customHeight="1">
      <c r="A2007" s="19" t="s">
        <v>176731</v>
      </c>
      <c r="B2007" s="20" t="s">
        <v>172606</v>
      </c>
      <c r="C2007" s="22">
        <v>51</v>
      </c>
      <c r="D2007" s="21" t="s">
        <v>171007</v>
      </c>
      <c r="E2007" s="22">
        <v>27</v>
      </c>
      <c r="F2007" s="21" t="s">
        <v>169765</v>
      </c>
      <c r="G2007" s="22">
        <v>36</v>
      </c>
      <c r="H2007" s="22">
        <v>117</v>
      </c>
      <c r="I2007" s="21" t="s">
        <v>176732</v>
      </c>
    </row>
    <row r="2008" spans="1:9" ht="32" customHeight="1">
      <c r="A2008" s="19" t="s">
        <v>176733</v>
      </c>
      <c r="B2008" s="20" t="s">
        <v>171668</v>
      </c>
      <c r="C2008" s="22">
        <v>15</v>
      </c>
      <c r="D2008" s="21" t="s">
        <v>169809</v>
      </c>
      <c r="E2008" s="22">
        <v>10</v>
      </c>
      <c r="F2008" s="21" t="s">
        <v>176734</v>
      </c>
      <c r="G2008" s="22">
        <v>26</v>
      </c>
      <c r="H2008" s="22">
        <v>54</v>
      </c>
      <c r="I2008" s="21" t="s">
        <v>176735</v>
      </c>
    </row>
    <row r="2009" spans="1:9" ht="32" customHeight="1">
      <c r="A2009" s="19" t="s">
        <v>176736</v>
      </c>
      <c r="B2009" s="40">
        <v>5625</v>
      </c>
      <c r="C2009" s="22">
        <v>9</v>
      </c>
      <c r="D2009" s="39">
        <v>41875</v>
      </c>
      <c r="E2009" s="22">
        <v>67</v>
      </c>
      <c r="F2009" s="21" t="s">
        <v>14628</v>
      </c>
      <c r="G2009" s="22">
        <v>84</v>
      </c>
      <c r="H2009" s="22">
        <v>163</v>
      </c>
      <c r="I2009" s="21" t="s">
        <v>176737</v>
      </c>
    </row>
    <row r="2010" spans="1:9" ht="32" customHeight="1">
      <c r="A2010" s="19" t="s">
        <v>176738</v>
      </c>
      <c r="B2010" s="20" t="s">
        <v>176739</v>
      </c>
      <c r="C2010" s="22">
        <v>55</v>
      </c>
      <c r="D2010" s="21" t="s">
        <v>176740</v>
      </c>
      <c r="E2010" s="22">
        <v>60</v>
      </c>
      <c r="F2010" s="21" t="s">
        <v>169867</v>
      </c>
      <c r="G2010" s="22">
        <v>26</v>
      </c>
      <c r="H2010" s="22">
        <v>144</v>
      </c>
      <c r="I2010" s="21" t="s">
        <v>176741</v>
      </c>
    </row>
    <row r="2011" spans="1:9" ht="32" customHeight="1">
      <c r="A2011" s="19" t="s">
        <v>176742</v>
      </c>
      <c r="B2011" s="20" t="s">
        <v>176743</v>
      </c>
      <c r="C2011" s="22">
        <v>7</v>
      </c>
      <c r="D2011" s="21" t="s">
        <v>176744</v>
      </c>
      <c r="E2011" s="22">
        <v>163</v>
      </c>
      <c r="F2011" s="21" t="s">
        <v>170151</v>
      </c>
      <c r="G2011" s="22">
        <v>2</v>
      </c>
      <c r="H2011" s="22">
        <v>175</v>
      </c>
      <c r="I2011" s="21" t="s">
        <v>176745</v>
      </c>
    </row>
    <row r="2012" spans="1:9" ht="32" customHeight="1">
      <c r="A2012" s="19" t="s">
        <v>176746</v>
      </c>
      <c r="B2012" s="20" t="s">
        <v>176747</v>
      </c>
      <c r="C2012" s="22">
        <v>30</v>
      </c>
      <c r="D2012" s="21" t="s">
        <v>176748</v>
      </c>
      <c r="E2012" s="22">
        <v>100</v>
      </c>
      <c r="F2012" s="21" t="s">
        <v>174937</v>
      </c>
      <c r="G2012" s="22">
        <v>3</v>
      </c>
      <c r="H2012" s="22">
        <v>136</v>
      </c>
      <c r="I2012" s="21" t="s">
        <v>176749</v>
      </c>
    </row>
    <row r="2013" spans="1:9" ht="32" customHeight="1">
      <c r="A2013" s="19" t="s">
        <v>176750</v>
      </c>
      <c r="B2013" s="20" t="s">
        <v>171239</v>
      </c>
      <c r="C2013" s="22">
        <v>6</v>
      </c>
      <c r="D2013" s="21" t="s">
        <v>176751</v>
      </c>
      <c r="E2013" s="22">
        <v>48</v>
      </c>
      <c r="F2013" s="21" t="s">
        <v>175787</v>
      </c>
      <c r="G2013" s="22">
        <v>61</v>
      </c>
      <c r="H2013" s="22">
        <v>118</v>
      </c>
      <c r="I2013" s="21" t="s">
        <v>176752</v>
      </c>
    </row>
    <row r="2014" spans="1:9" ht="32" customHeight="1">
      <c r="A2014" s="19" t="s">
        <v>176753</v>
      </c>
      <c r="B2014" s="20" t="s">
        <v>174685</v>
      </c>
      <c r="C2014" s="22">
        <v>5</v>
      </c>
      <c r="D2014" s="21" t="s">
        <v>176754</v>
      </c>
      <c r="E2014" s="22">
        <v>53</v>
      </c>
      <c r="F2014" s="21" t="s">
        <v>176755</v>
      </c>
      <c r="G2014" s="22">
        <v>4</v>
      </c>
      <c r="H2014" s="22">
        <v>65</v>
      </c>
      <c r="I2014" s="21" t="s">
        <v>176756</v>
      </c>
    </row>
    <row r="2015" spans="1:9" ht="32" customHeight="1">
      <c r="A2015" s="19" t="s">
        <v>176757</v>
      </c>
      <c r="B2015" s="20" t="s">
        <v>172379</v>
      </c>
      <c r="C2015" s="22">
        <v>27</v>
      </c>
      <c r="D2015" s="21" t="s">
        <v>171011</v>
      </c>
      <c r="E2015" s="22">
        <v>17</v>
      </c>
      <c r="F2015" s="21" t="s">
        <v>173833</v>
      </c>
      <c r="G2015" s="22">
        <v>62</v>
      </c>
      <c r="H2015" s="22">
        <v>109</v>
      </c>
      <c r="I2015" s="21" t="s">
        <v>176758</v>
      </c>
    </row>
    <row r="2016" spans="1:9" ht="32" customHeight="1">
      <c r="A2016" s="19" t="s">
        <v>176759</v>
      </c>
      <c r="B2016" s="20" t="s">
        <v>175069</v>
      </c>
      <c r="C2016" s="22">
        <v>47</v>
      </c>
      <c r="D2016" s="22">
        <v>0</v>
      </c>
      <c r="E2016" s="22">
        <v>0</v>
      </c>
      <c r="F2016" s="21" t="s">
        <v>169890</v>
      </c>
      <c r="G2016" s="22">
        <v>16</v>
      </c>
      <c r="H2016" s="22">
        <v>66</v>
      </c>
      <c r="I2016" s="21" t="s">
        <v>176760</v>
      </c>
    </row>
    <row r="2017" spans="1:9" ht="32" customHeight="1">
      <c r="A2017" s="19" t="s">
        <v>176761</v>
      </c>
      <c r="B2017" s="20" t="s">
        <v>173306</v>
      </c>
      <c r="C2017" s="22">
        <v>61</v>
      </c>
      <c r="D2017" s="21" t="s">
        <v>176762</v>
      </c>
      <c r="E2017" s="22">
        <v>25</v>
      </c>
      <c r="F2017" s="21" t="s">
        <v>176763</v>
      </c>
      <c r="G2017" s="22">
        <v>30</v>
      </c>
      <c r="H2017" s="22">
        <v>119</v>
      </c>
      <c r="I2017" s="21" t="s">
        <v>176764</v>
      </c>
    </row>
    <row r="2018" spans="1:9" ht="32" customHeight="1">
      <c r="A2018" s="19" t="s">
        <v>176765</v>
      </c>
      <c r="B2018" s="20" t="s">
        <v>176766</v>
      </c>
      <c r="C2018" s="22">
        <v>53</v>
      </c>
      <c r="D2018" s="21" t="s">
        <v>176767</v>
      </c>
      <c r="E2018" s="22">
        <v>31</v>
      </c>
      <c r="F2018" s="21" t="s">
        <v>171881</v>
      </c>
      <c r="G2018" s="22">
        <v>20</v>
      </c>
      <c r="H2018" s="22">
        <v>107</v>
      </c>
      <c r="I2018" s="21" t="s">
        <v>176768</v>
      </c>
    </row>
    <row r="2019" spans="1:9" ht="44" customHeight="1">
      <c r="A2019" s="19" t="s">
        <v>176769</v>
      </c>
      <c r="B2019" s="20" t="s">
        <v>176770</v>
      </c>
      <c r="C2019" s="22">
        <v>36</v>
      </c>
      <c r="D2019" s="21" t="s">
        <v>176771</v>
      </c>
      <c r="E2019" s="22">
        <v>49</v>
      </c>
      <c r="F2019" s="21" t="s">
        <v>176772</v>
      </c>
      <c r="G2019" s="22">
        <v>108</v>
      </c>
      <c r="H2019" s="22">
        <v>196</v>
      </c>
      <c r="I2019" s="21" t="s">
        <v>176773</v>
      </c>
    </row>
    <row r="2020" spans="1:9" ht="32" customHeight="1">
      <c r="A2020" s="19" t="s">
        <v>176774</v>
      </c>
      <c r="B2020" s="20" t="s">
        <v>176775</v>
      </c>
      <c r="C2020" s="22">
        <v>17</v>
      </c>
      <c r="D2020" s="21" t="s">
        <v>176776</v>
      </c>
      <c r="E2020" s="22">
        <v>48</v>
      </c>
      <c r="F2020" s="21" t="s">
        <v>169945</v>
      </c>
      <c r="G2020" s="22">
        <v>5</v>
      </c>
      <c r="H2020" s="22">
        <v>73</v>
      </c>
      <c r="I2020" s="21" t="s">
        <v>176777</v>
      </c>
    </row>
    <row r="2021" spans="1:9" ht="32" customHeight="1">
      <c r="A2021" s="19" t="s">
        <v>176778</v>
      </c>
      <c r="B2021" s="20" t="s">
        <v>176779</v>
      </c>
      <c r="C2021" s="22">
        <v>85</v>
      </c>
      <c r="D2021" s="21" t="s">
        <v>176780</v>
      </c>
      <c r="E2021" s="22">
        <v>133</v>
      </c>
      <c r="F2021" s="21" t="s">
        <v>176275</v>
      </c>
      <c r="G2021" s="22">
        <v>30</v>
      </c>
      <c r="H2021" s="22">
        <v>251</v>
      </c>
      <c r="I2021" s="21" t="s">
        <v>176781</v>
      </c>
    </row>
    <row r="2022" spans="1:9" ht="32" customHeight="1">
      <c r="A2022" s="19" t="s">
        <v>176782</v>
      </c>
      <c r="B2022" s="20" t="s">
        <v>175478</v>
      </c>
      <c r="C2022" s="22">
        <v>108</v>
      </c>
      <c r="D2022" s="21" t="s">
        <v>176783</v>
      </c>
      <c r="E2022" s="22">
        <v>150</v>
      </c>
      <c r="F2022" s="21" t="s">
        <v>173477</v>
      </c>
      <c r="G2022" s="22">
        <v>44</v>
      </c>
      <c r="H2022" s="22">
        <v>305</v>
      </c>
      <c r="I2022" s="21" t="s">
        <v>176784</v>
      </c>
    </row>
    <row r="2023" spans="1:9" ht="32" customHeight="1">
      <c r="A2023" s="19" t="s">
        <v>176785</v>
      </c>
      <c r="B2023" s="20" t="s">
        <v>171344</v>
      </c>
      <c r="C2023" s="22">
        <v>48</v>
      </c>
      <c r="D2023" s="21" t="s">
        <v>171782</v>
      </c>
      <c r="E2023" s="22">
        <v>19</v>
      </c>
      <c r="F2023" s="21" t="s">
        <v>176786</v>
      </c>
      <c r="G2023" s="22">
        <v>15</v>
      </c>
      <c r="H2023" s="22">
        <v>85</v>
      </c>
      <c r="I2023" s="21" t="s">
        <v>176787</v>
      </c>
    </row>
    <row r="2024" spans="1:9" ht="32" customHeight="1">
      <c r="A2024" s="19" t="s">
        <v>176788</v>
      </c>
      <c r="B2024" s="20" t="s">
        <v>170497</v>
      </c>
      <c r="C2024" s="22">
        <v>56</v>
      </c>
      <c r="D2024" s="21" t="s">
        <v>173202</v>
      </c>
      <c r="E2024" s="22">
        <v>28</v>
      </c>
      <c r="F2024" s="21" t="s">
        <v>14588</v>
      </c>
      <c r="G2024" s="22">
        <v>12</v>
      </c>
      <c r="H2024" s="22">
        <v>99</v>
      </c>
      <c r="I2024" s="21" t="s">
        <v>176789</v>
      </c>
    </row>
    <row r="2025" spans="1:9" ht="32" customHeight="1">
      <c r="A2025" s="19" t="s">
        <v>176790</v>
      </c>
      <c r="B2025" s="20" t="s">
        <v>173690</v>
      </c>
      <c r="C2025" s="22">
        <v>13</v>
      </c>
      <c r="D2025" s="21" t="s">
        <v>176791</v>
      </c>
      <c r="E2025" s="22">
        <v>115</v>
      </c>
      <c r="F2025" s="21" t="s">
        <v>173888</v>
      </c>
      <c r="G2025" s="22">
        <v>11</v>
      </c>
      <c r="H2025" s="22">
        <v>142</v>
      </c>
      <c r="I2025" s="21" t="s">
        <v>176792</v>
      </c>
    </row>
    <row r="2026" spans="1:9" ht="32" customHeight="1">
      <c r="A2026" s="19" t="s">
        <v>176793</v>
      </c>
      <c r="B2026" s="20" t="s">
        <v>173690</v>
      </c>
      <c r="C2026" s="22">
        <v>13</v>
      </c>
      <c r="D2026" s="21" t="s">
        <v>176791</v>
      </c>
      <c r="E2026" s="22">
        <v>115</v>
      </c>
      <c r="F2026" s="21" t="s">
        <v>173888</v>
      </c>
      <c r="G2026" s="22">
        <v>11</v>
      </c>
      <c r="H2026" s="22">
        <v>142</v>
      </c>
      <c r="I2026" s="21" t="s">
        <v>176794</v>
      </c>
    </row>
    <row r="2027" spans="1:9" ht="32" customHeight="1">
      <c r="A2027" s="19" t="s">
        <v>176795</v>
      </c>
      <c r="B2027" s="20" t="s">
        <v>175213</v>
      </c>
      <c r="C2027" s="22">
        <v>16</v>
      </c>
      <c r="D2027" s="21" t="s">
        <v>170358</v>
      </c>
      <c r="E2027" s="22">
        <v>80</v>
      </c>
      <c r="F2027" s="21" t="s">
        <v>170405</v>
      </c>
      <c r="G2027" s="22">
        <v>12</v>
      </c>
      <c r="H2027" s="22">
        <v>111</v>
      </c>
      <c r="I2027" s="21" t="s">
        <v>176796</v>
      </c>
    </row>
    <row r="2028" spans="1:9" ht="32" customHeight="1">
      <c r="A2028" s="19" t="s">
        <v>176797</v>
      </c>
      <c r="B2028" s="20" t="s">
        <v>172448</v>
      </c>
      <c r="C2028" s="22">
        <v>41</v>
      </c>
      <c r="D2028" s="21" t="s">
        <v>176798</v>
      </c>
      <c r="E2028" s="22">
        <v>57</v>
      </c>
      <c r="F2028" s="22">
        <v>0</v>
      </c>
      <c r="G2028" s="22">
        <v>0</v>
      </c>
      <c r="H2028" s="22">
        <v>101</v>
      </c>
      <c r="I2028" s="21" t="s">
        <v>176799</v>
      </c>
    </row>
    <row r="2029" spans="1:9" ht="32" customHeight="1">
      <c r="A2029" s="19" t="s">
        <v>176800</v>
      </c>
      <c r="B2029" s="20" t="s">
        <v>176801</v>
      </c>
      <c r="C2029" s="22">
        <v>63</v>
      </c>
      <c r="D2029" s="21" t="s">
        <v>173003</v>
      </c>
      <c r="E2029" s="22">
        <v>21</v>
      </c>
      <c r="F2029" s="21" t="s">
        <v>172007</v>
      </c>
      <c r="G2029" s="22">
        <v>9</v>
      </c>
      <c r="H2029" s="22">
        <v>96</v>
      </c>
      <c r="I2029" s="21" t="s">
        <v>176802</v>
      </c>
    </row>
    <row r="2030" spans="1:9" ht="32" customHeight="1">
      <c r="A2030" s="19" t="s">
        <v>176803</v>
      </c>
      <c r="B2030" s="20" t="s">
        <v>176804</v>
      </c>
      <c r="C2030" s="22">
        <v>4</v>
      </c>
      <c r="D2030" s="21" t="s">
        <v>176805</v>
      </c>
      <c r="E2030" s="22">
        <v>55</v>
      </c>
      <c r="F2030" s="22">
        <v>0</v>
      </c>
      <c r="G2030" s="22">
        <v>0</v>
      </c>
      <c r="H2030" s="22">
        <v>62</v>
      </c>
      <c r="I2030" s="21" t="s">
        <v>176806</v>
      </c>
    </row>
    <row r="2031" spans="1:9" ht="32" customHeight="1">
      <c r="A2031" s="19" t="s">
        <v>176807</v>
      </c>
      <c r="B2031" s="20" t="s">
        <v>170497</v>
      </c>
      <c r="C2031" s="22">
        <v>28</v>
      </c>
      <c r="D2031" s="21" t="s">
        <v>171869</v>
      </c>
      <c r="E2031" s="22">
        <v>7</v>
      </c>
      <c r="F2031" s="21" t="s">
        <v>172077</v>
      </c>
      <c r="G2031" s="22">
        <v>13</v>
      </c>
      <c r="H2031" s="22">
        <v>51</v>
      </c>
      <c r="I2031" s="21" t="s">
        <v>176808</v>
      </c>
    </row>
    <row r="2032" spans="1:9" ht="32" customHeight="1">
      <c r="A2032" s="19" t="s">
        <v>176809</v>
      </c>
      <c r="B2032" s="20" t="s">
        <v>171609</v>
      </c>
      <c r="C2032" s="22">
        <v>32</v>
      </c>
      <c r="D2032" s="21" t="s">
        <v>176810</v>
      </c>
      <c r="E2032" s="22">
        <v>5</v>
      </c>
      <c r="F2032" s="21" t="s">
        <v>173413</v>
      </c>
      <c r="G2032" s="22">
        <v>26</v>
      </c>
      <c r="H2032" s="22">
        <v>66</v>
      </c>
      <c r="I2032" s="21" t="s">
        <v>176811</v>
      </c>
    </row>
    <row r="2033" spans="1:9" ht="32" customHeight="1">
      <c r="A2033" s="19" t="s">
        <v>176812</v>
      </c>
      <c r="B2033" s="20" t="s">
        <v>174366</v>
      </c>
      <c r="C2033" s="22">
        <v>102</v>
      </c>
      <c r="D2033" s="21" t="s">
        <v>172878</v>
      </c>
      <c r="E2033" s="22">
        <v>3</v>
      </c>
      <c r="F2033" s="21" t="s">
        <v>176813</v>
      </c>
      <c r="G2033" s="22">
        <v>13</v>
      </c>
      <c r="H2033" s="22">
        <v>121</v>
      </c>
      <c r="I2033" s="21" t="s">
        <v>176814</v>
      </c>
    </row>
    <row r="2034" spans="1:9" ht="32" customHeight="1">
      <c r="A2034" s="19" t="s">
        <v>176815</v>
      </c>
      <c r="B2034" s="20" t="s">
        <v>176816</v>
      </c>
      <c r="C2034" s="22">
        <v>86</v>
      </c>
      <c r="D2034" s="21" t="s">
        <v>170937</v>
      </c>
      <c r="E2034" s="22">
        <v>3</v>
      </c>
      <c r="F2034" s="21" t="s">
        <v>176817</v>
      </c>
      <c r="G2034" s="22">
        <v>13</v>
      </c>
      <c r="H2034" s="22">
        <v>105</v>
      </c>
      <c r="I2034" s="21" t="s">
        <v>176818</v>
      </c>
    </row>
    <row r="2035" spans="1:9" ht="32" customHeight="1">
      <c r="A2035" s="19" t="s">
        <v>176819</v>
      </c>
      <c r="B2035" s="20" t="s">
        <v>172329</v>
      </c>
      <c r="C2035" s="22">
        <v>32</v>
      </c>
      <c r="D2035" s="22">
        <v>0</v>
      </c>
      <c r="E2035" s="22">
        <v>0</v>
      </c>
      <c r="F2035" s="21" t="s">
        <v>172607</v>
      </c>
      <c r="G2035" s="22">
        <v>25</v>
      </c>
      <c r="H2035" s="22">
        <v>60</v>
      </c>
      <c r="I2035" s="21" t="s">
        <v>176820</v>
      </c>
    </row>
    <row r="2036" spans="1:9" ht="32" customHeight="1">
      <c r="A2036" s="19" t="s">
        <v>176821</v>
      </c>
      <c r="B2036" s="24">
        <v>80</v>
      </c>
      <c r="C2036" s="22">
        <v>72</v>
      </c>
      <c r="D2036" s="22">
        <v>0</v>
      </c>
      <c r="E2036" s="22">
        <v>0</v>
      </c>
      <c r="F2036" s="22">
        <v>20</v>
      </c>
      <c r="G2036" s="22">
        <v>18</v>
      </c>
      <c r="H2036" s="22">
        <v>93</v>
      </c>
      <c r="I2036" s="21" t="s">
        <v>176822</v>
      </c>
    </row>
    <row r="2037" spans="1:9" ht="32" customHeight="1">
      <c r="A2037" s="19" t="s">
        <v>176823</v>
      </c>
      <c r="B2037" s="20" t="s">
        <v>170497</v>
      </c>
      <c r="C2037" s="22">
        <v>35</v>
      </c>
      <c r="D2037" s="22">
        <v>25</v>
      </c>
      <c r="E2037" s="22">
        <v>15</v>
      </c>
      <c r="F2037" s="21" t="s">
        <v>170065</v>
      </c>
      <c r="G2037" s="22">
        <v>10</v>
      </c>
      <c r="H2037" s="22">
        <v>63</v>
      </c>
      <c r="I2037" s="21" t="s">
        <v>176824</v>
      </c>
    </row>
    <row r="2038" spans="1:9" ht="44" customHeight="1">
      <c r="A2038" s="19" t="s">
        <v>176825</v>
      </c>
      <c r="B2038" s="20" t="s">
        <v>176826</v>
      </c>
      <c r="C2038" s="22">
        <v>65</v>
      </c>
      <c r="D2038" s="21" t="s">
        <v>170226</v>
      </c>
      <c r="E2038" s="22">
        <v>46</v>
      </c>
      <c r="F2038" s="21" t="s">
        <v>173699</v>
      </c>
      <c r="G2038" s="22">
        <v>21</v>
      </c>
      <c r="H2038" s="22">
        <v>135</v>
      </c>
      <c r="I2038" s="21" t="s">
        <v>176827</v>
      </c>
    </row>
    <row r="2039" spans="1:9" ht="44" customHeight="1">
      <c r="A2039" s="19" t="s">
        <v>176828</v>
      </c>
      <c r="B2039" s="20" t="s">
        <v>173346</v>
      </c>
      <c r="C2039" s="22">
        <v>3</v>
      </c>
      <c r="D2039" s="21" t="s">
        <v>173347</v>
      </c>
      <c r="E2039" s="22">
        <v>151</v>
      </c>
      <c r="F2039" s="21" t="s">
        <v>173348</v>
      </c>
      <c r="G2039" s="22">
        <v>9</v>
      </c>
      <c r="H2039" s="22">
        <v>166</v>
      </c>
      <c r="I2039" s="21" t="s">
        <v>176829</v>
      </c>
    </row>
    <row r="2040" spans="1:9" ht="32" customHeight="1">
      <c r="A2040" s="19" t="s">
        <v>176830</v>
      </c>
      <c r="B2040" s="20" t="s">
        <v>176831</v>
      </c>
      <c r="C2040" s="22">
        <v>46</v>
      </c>
      <c r="D2040" s="21" t="s">
        <v>176832</v>
      </c>
      <c r="E2040" s="22">
        <v>67</v>
      </c>
      <c r="F2040" s="21" t="s">
        <v>176833</v>
      </c>
      <c r="G2040" s="22">
        <v>8</v>
      </c>
      <c r="H2040" s="22">
        <v>124</v>
      </c>
      <c r="I2040" s="21" t="s">
        <v>176834</v>
      </c>
    </row>
    <row r="2041" spans="1:9" ht="32" customHeight="1">
      <c r="A2041" s="19" t="s">
        <v>176835</v>
      </c>
      <c r="B2041" s="20" t="s">
        <v>176836</v>
      </c>
      <c r="C2041" s="22">
        <v>17</v>
      </c>
      <c r="D2041" s="21" t="s">
        <v>176837</v>
      </c>
      <c r="E2041" s="22">
        <v>96</v>
      </c>
      <c r="F2041" s="21" t="s">
        <v>169757</v>
      </c>
      <c r="G2041" s="22">
        <v>2</v>
      </c>
      <c r="H2041" s="22">
        <v>118</v>
      </c>
      <c r="I2041" s="21" t="s">
        <v>176838</v>
      </c>
    </row>
    <row r="2042" spans="1:9" ht="32" customHeight="1">
      <c r="A2042" s="19" t="s">
        <v>176839</v>
      </c>
      <c r="B2042" s="20" t="s">
        <v>169862</v>
      </c>
      <c r="C2042" s="22">
        <v>4</v>
      </c>
      <c r="D2042" s="21" t="s">
        <v>172955</v>
      </c>
      <c r="E2042" s="22">
        <v>66</v>
      </c>
      <c r="F2042" s="21" t="s">
        <v>170065</v>
      </c>
      <c r="G2042" s="22">
        <v>14</v>
      </c>
      <c r="H2042" s="22">
        <v>87</v>
      </c>
      <c r="I2042" s="21" t="s">
        <v>176840</v>
      </c>
    </row>
    <row r="2043" spans="1:9" ht="32" customHeight="1">
      <c r="A2043" s="19" t="s">
        <v>176841</v>
      </c>
      <c r="B2043" s="20" t="s">
        <v>175343</v>
      </c>
      <c r="C2043" s="22">
        <v>4</v>
      </c>
      <c r="D2043" s="21" t="s">
        <v>175342</v>
      </c>
      <c r="E2043" s="22">
        <v>79</v>
      </c>
      <c r="F2043" s="22">
        <v>0</v>
      </c>
      <c r="G2043" s="22">
        <v>0</v>
      </c>
      <c r="H2043" s="22">
        <v>86</v>
      </c>
      <c r="I2043" s="21" t="s">
        <v>176842</v>
      </c>
    </row>
    <row r="2044" spans="1:9" ht="32" customHeight="1">
      <c r="A2044" s="19" t="s">
        <v>176843</v>
      </c>
      <c r="B2044" s="20" t="s">
        <v>174957</v>
      </c>
      <c r="C2044" s="22">
        <v>39</v>
      </c>
      <c r="D2044" s="21" t="s">
        <v>176844</v>
      </c>
      <c r="E2044" s="22">
        <v>71</v>
      </c>
      <c r="F2044" s="21" t="s">
        <v>176845</v>
      </c>
      <c r="G2044" s="22">
        <v>3</v>
      </c>
      <c r="H2044" s="22">
        <v>116</v>
      </c>
      <c r="I2044" s="21" t="s">
        <v>176846</v>
      </c>
    </row>
    <row r="2045" spans="1:9" ht="32" customHeight="1">
      <c r="A2045" s="19" t="s">
        <v>176847</v>
      </c>
      <c r="B2045" s="20" t="s">
        <v>171601</v>
      </c>
      <c r="C2045" s="22">
        <v>4</v>
      </c>
      <c r="D2045" s="21" t="s">
        <v>175008</v>
      </c>
      <c r="E2045" s="22">
        <v>48</v>
      </c>
      <c r="F2045" s="22">
        <v>0</v>
      </c>
      <c r="G2045" s="22">
        <v>0</v>
      </c>
      <c r="H2045" s="22">
        <v>55</v>
      </c>
      <c r="I2045" s="21" t="s">
        <v>176848</v>
      </c>
    </row>
    <row r="2046" spans="1:9" ht="32" customHeight="1">
      <c r="A2046" s="19" t="s">
        <v>176849</v>
      </c>
      <c r="B2046" s="20" t="s">
        <v>176850</v>
      </c>
      <c r="C2046" s="22">
        <v>27</v>
      </c>
      <c r="D2046" s="21" t="s">
        <v>171058</v>
      </c>
      <c r="E2046" s="22">
        <v>8</v>
      </c>
      <c r="F2046" s="21" t="s">
        <v>171537</v>
      </c>
      <c r="G2046" s="22">
        <v>17</v>
      </c>
      <c r="H2046" s="22">
        <v>55</v>
      </c>
      <c r="I2046" s="21" t="s">
        <v>176851</v>
      </c>
    </row>
    <row r="2047" spans="1:9" ht="32" customHeight="1">
      <c r="A2047" s="19" t="s">
        <v>176852</v>
      </c>
      <c r="B2047" s="20" t="s">
        <v>176853</v>
      </c>
      <c r="C2047" s="22">
        <v>4</v>
      </c>
      <c r="D2047" s="21" t="s">
        <v>176854</v>
      </c>
      <c r="E2047" s="22">
        <v>8</v>
      </c>
      <c r="F2047" s="21" t="s">
        <v>176855</v>
      </c>
      <c r="G2047" s="22">
        <v>83</v>
      </c>
      <c r="H2047" s="22">
        <v>98</v>
      </c>
      <c r="I2047" s="21" t="s">
        <v>176856</v>
      </c>
    </row>
    <row r="2048" spans="1:9" ht="32" customHeight="1">
      <c r="A2048" s="19" t="s">
        <v>176857</v>
      </c>
      <c r="B2048" s="20" t="s">
        <v>171488</v>
      </c>
      <c r="C2048" s="22">
        <v>3</v>
      </c>
      <c r="D2048" s="21" t="s">
        <v>172367</v>
      </c>
      <c r="E2048" s="22">
        <v>62</v>
      </c>
      <c r="F2048" s="21" t="s">
        <v>170556</v>
      </c>
      <c r="G2048" s="22">
        <v>1</v>
      </c>
      <c r="H2048" s="22">
        <v>69</v>
      </c>
      <c r="I2048" s="21" t="s">
        <v>176858</v>
      </c>
    </row>
    <row r="2049" spans="1:9" ht="44" customHeight="1">
      <c r="A2049" s="19" t="s">
        <v>176859</v>
      </c>
      <c r="B2049" s="20" t="s">
        <v>173544</v>
      </c>
      <c r="C2049" s="22">
        <v>6</v>
      </c>
      <c r="D2049" s="21" t="s">
        <v>176860</v>
      </c>
      <c r="E2049" s="22">
        <v>118</v>
      </c>
      <c r="F2049" s="21" t="s">
        <v>176861</v>
      </c>
      <c r="G2049" s="22">
        <v>41</v>
      </c>
      <c r="H2049" s="22">
        <v>168</v>
      </c>
      <c r="I2049" s="21" t="s">
        <v>176862</v>
      </c>
    </row>
    <row r="2050" spans="1:9" ht="32" customHeight="1">
      <c r="A2050" s="19" t="s">
        <v>176863</v>
      </c>
      <c r="B2050" s="20" t="s">
        <v>171561</v>
      </c>
      <c r="C2050" s="22">
        <v>30</v>
      </c>
      <c r="D2050" s="21" t="s">
        <v>170155</v>
      </c>
      <c r="E2050" s="22">
        <v>15</v>
      </c>
      <c r="F2050" s="21" t="s">
        <v>172405</v>
      </c>
      <c r="G2050" s="22">
        <v>48</v>
      </c>
      <c r="H2050" s="22">
        <v>96</v>
      </c>
      <c r="I2050" s="21" t="s">
        <v>176864</v>
      </c>
    </row>
    <row r="2051" spans="1:9" ht="32" customHeight="1">
      <c r="A2051" s="19" t="s">
        <v>176865</v>
      </c>
      <c r="B2051" s="24">
        <v>90</v>
      </c>
      <c r="C2051" s="22">
        <v>45</v>
      </c>
      <c r="D2051" s="22">
        <v>0</v>
      </c>
      <c r="E2051" s="22">
        <v>0</v>
      </c>
      <c r="F2051" s="22">
        <v>10</v>
      </c>
      <c r="G2051" s="22">
        <v>5</v>
      </c>
      <c r="H2051" s="22">
        <v>53</v>
      </c>
      <c r="I2051" s="21" t="s">
        <v>176866</v>
      </c>
    </row>
    <row r="2052" spans="1:9" ht="32" customHeight="1">
      <c r="A2052" s="19" t="s">
        <v>176867</v>
      </c>
      <c r="B2052" s="20" t="s">
        <v>176868</v>
      </c>
      <c r="C2052" s="22">
        <v>19</v>
      </c>
      <c r="D2052" s="21" t="s">
        <v>174091</v>
      </c>
      <c r="E2052" s="22">
        <v>146</v>
      </c>
      <c r="F2052" s="21" t="s">
        <v>172691</v>
      </c>
      <c r="G2052" s="22">
        <v>3</v>
      </c>
      <c r="H2052" s="22">
        <v>171</v>
      </c>
      <c r="I2052" s="21" t="s">
        <v>176869</v>
      </c>
    </row>
    <row r="2053" spans="1:9" ht="32" customHeight="1">
      <c r="A2053" s="19" t="s">
        <v>176870</v>
      </c>
      <c r="B2053" s="20" t="s">
        <v>176871</v>
      </c>
      <c r="C2053" s="22">
        <v>41</v>
      </c>
      <c r="D2053" s="22">
        <v>0</v>
      </c>
      <c r="E2053" s="22">
        <v>0</v>
      </c>
      <c r="F2053" s="21" t="s">
        <v>176083</v>
      </c>
      <c r="G2053" s="22">
        <v>17</v>
      </c>
      <c r="H2053" s="22">
        <v>61</v>
      </c>
      <c r="I2053" s="21" t="s">
        <v>176872</v>
      </c>
    </row>
    <row r="2054" spans="1:9" ht="32" customHeight="1">
      <c r="A2054" s="19" t="s">
        <v>176873</v>
      </c>
      <c r="B2054" s="20" t="s">
        <v>170788</v>
      </c>
      <c r="C2054" s="22">
        <v>3</v>
      </c>
      <c r="D2054" s="21" t="s">
        <v>169658</v>
      </c>
      <c r="E2054" s="22">
        <v>6</v>
      </c>
      <c r="F2054" s="21" t="s">
        <v>176874</v>
      </c>
      <c r="G2054" s="22">
        <v>105</v>
      </c>
      <c r="H2054" s="22">
        <v>117</v>
      </c>
      <c r="I2054" s="21" t="s">
        <v>176875</v>
      </c>
    </row>
    <row r="2055" spans="1:9" ht="32" customHeight="1">
      <c r="A2055" s="19" t="s">
        <v>176876</v>
      </c>
      <c r="B2055" s="20" t="s">
        <v>176877</v>
      </c>
      <c r="C2055" s="22">
        <v>110</v>
      </c>
      <c r="D2055" s="21" t="s">
        <v>173132</v>
      </c>
      <c r="E2055" s="22">
        <v>11</v>
      </c>
      <c r="F2055" s="21" t="s">
        <v>176878</v>
      </c>
      <c r="G2055" s="22">
        <v>36</v>
      </c>
      <c r="H2055" s="22">
        <v>160</v>
      </c>
      <c r="I2055" s="21" t="s">
        <v>176879</v>
      </c>
    </row>
    <row r="2056" spans="1:9" ht="32" customHeight="1">
      <c r="A2056" s="19" t="s">
        <v>176880</v>
      </c>
      <c r="B2056" s="40">
        <v>70625</v>
      </c>
      <c r="C2056" s="22">
        <v>113</v>
      </c>
      <c r="D2056" s="21" t="s">
        <v>176881</v>
      </c>
      <c r="E2056" s="22">
        <v>11</v>
      </c>
      <c r="F2056" s="21" t="s">
        <v>14598</v>
      </c>
      <c r="G2056" s="22">
        <v>36</v>
      </c>
      <c r="H2056" s="22">
        <v>163</v>
      </c>
      <c r="I2056" s="21" t="s">
        <v>176882</v>
      </c>
    </row>
    <row r="2057" spans="1:9" ht="32" customHeight="1">
      <c r="A2057" s="19" t="s">
        <v>176883</v>
      </c>
      <c r="B2057" s="20" t="s">
        <v>176884</v>
      </c>
      <c r="C2057" s="22">
        <v>44</v>
      </c>
      <c r="D2057" s="22">
        <v>0</v>
      </c>
      <c r="E2057" s="22">
        <v>0</v>
      </c>
      <c r="F2057" s="21" t="s">
        <v>171656</v>
      </c>
      <c r="G2057" s="22">
        <v>14</v>
      </c>
      <c r="H2057" s="22">
        <v>61</v>
      </c>
      <c r="I2057" s="21" t="s">
        <v>176885</v>
      </c>
    </row>
    <row r="2058" spans="1:9" ht="32" customHeight="1">
      <c r="A2058" s="19" t="s">
        <v>176886</v>
      </c>
      <c r="B2058" s="20" t="s">
        <v>176887</v>
      </c>
      <c r="C2058" s="22">
        <v>47</v>
      </c>
      <c r="D2058" s="22">
        <v>0</v>
      </c>
      <c r="E2058" s="22">
        <v>0</v>
      </c>
      <c r="F2058" s="21" t="s">
        <v>176888</v>
      </c>
      <c r="G2058" s="22">
        <v>14</v>
      </c>
      <c r="H2058" s="22">
        <v>64</v>
      </c>
      <c r="I2058" s="21" t="s">
        <v>176889</v>
      </c>
    </row>
    <row r="2059" spans="1:9" ht="32" customHeight="1">
      <c r="A2059" s="19" t="s">
        <v>176890</v>
      </c>
      <c r="B2059" s="20" t="s">
        <v>170648</v>
      </c>
      <c r="C2059" s="22">
        <v>36</v>
      </c>
      <c r="D2059" s="21" t="s">
        <v>176891</v>
      </c>
      <c r="E2059" s="22">
        <v>125</v>
      </c>
      <c r="F2059" s="21" t="s">
        <v>176892</v>
      </c>
      <c r="G2059" s="22">
        <v>13</v>
      </c>
      <c r="H2059" s="22">
        <v>177</v>
      </c>
      <c r="I2059" s="21" t="s">
        <v>176893</v>
      </c>
    </row>
    <row r="2060" spans="1:9" ht="32" customHeight="1">
      <c r="A2060" s="19" t="s">
        <v>176894</v>
      </c>
      <c r="B2060" s="20" t="s">
        <v>176895</v>
      </c>
      <c r="C2060" s="22">
        <v>42</v>
      </c>
      <c r="D2060" s="21" t="s">
        <v>174025</v>
      </c>
      <c r="E2060" s="22">
        <v>60</v>
      </c>
      <c r="F2060" s="21" t="s">
        <v>170169</v>
      </c>
      <c r="G2060" s="22">
        <v>1</v>
      </c>
      <c r="H2060" s="22">
        <v>106</v>
      </c>
      <c r="I2060" s="21" t="s">
        <v>176896</v>
      </c>
    </row>
    <row r="2061" spans="1:9" ht="32" customHeight="1">
      <c r="A2061" s="19" t="s">
        <v>176897</v>
      </c>
      <c r="B2061" s="20" t="s">
        <v>176895</v>
      </c>
      <c r="C2061" s="22">
        <v>42</v>
      </c>
      <c r="D2061" s="21" t="s">
        <v>174025</v>
      </c>
      <c r="E2061" s="22">
        <v>60</v>
      </c>
      <c r="F2061" s="21" t="s">
        <v>170169</v>
      </c>
      <c r="G2061" s="22">
        <v>1</v>
      </c>
      <c r="H2061" s="22">
        <v>106</v>
      </c>
      <c r="I2061" s="21" t="s">
        <v>176898</v>
      </c>
    </row>
    <row r="2062" spans="1:9" ht="32" customHeight="1">
      <c r="A2062" s="19" t="s">
        <v>176899</v>
      </c>
      <c r="B2062" s="20" t="s">
        <v>176182</v>
      </c>
      <c r="C2062" s="22">
        <v>50</v>
      </c>
      <c r="D2062" s="22">
        <v>0</v>
      </c>
      <c r="E2062" s="22">
        <v>0</v>
      </c>
      <c r="F2062" s="21" t="s">
        <v>173441</v>
      </c>
      <c r="G2062" s="22">
        <v>3</v>
      </c>
      <c r="H2062" s="22">
        <v>56</v>
      </c>
      <c r="I2062" s="21" t="s">
        <v>176900</v>
      </c>
    </row>
    <row r="2063" spans="1:9" ht="32" customHeight="1">
      <c r="A2063" s="19" t="s">
        <v>176901</v>
      </c>
      <c r="B2063" s="20" t="s">
        <v>176902</v>
      </c>
      <c r="C2063" s="22">
        <v>61</v>
      </c>
      <c r="D2063" s="21" t="s">
        <v>176903</v>
      </c>
      <c r="E2063" s="22">
        <v>65</v>
      </c>
      <c r="F2063" s="22">
        <v>0</v>
      </c>
      <c r="G2063" s="22">
        <v>0</v>
      </c>
      <c r="H2063" s="22">
        <v>129</v>
      </c>
      <c r="I2063" s="21" t="s">
        <v>176904</v>
      </c>
    </row>
    <row r="2064" spans="1:9" ht="32" customHeight="1">
      <c r="A2064" s="19" t="s">
        <v>176905</v>
      </c>
      <c r="B2064" s="20" t="s">
        <v>176906</v>
      </c>
      <c r="C2064" s="22">
        <v>14</v>
      </c>
      <c r="D2064" s="21" t="s">
        <v>173962</v>
      </c>
      <c r="E2064" s="22">
        <v>9</v>
      </c>
      <c r="F2064" s="21" t="s">
        <v>176907</v>
      </c>
      <c r="G2064" s="22">
        <v>60</v>
      </c>
      <c r="H2064" s="22">
        <v>86</v>
      </c>
      <c r="I2064" s="21" t="s">
        <v>176908</v>
      </c>
    </row>
    <row r="2065" spans="1:9" ht="32" customHeight="1">
      <c r="A2065" s="19" t="s">
        <v>176909</v>
      </c>
      <c r="B2065" s="20" t="s">
        <v>173268</v>
      </c>
      <c r="C2065" s="22">
        <v>80</v>
      </c>
      <c r="D2065" s="21" t="s">
        <v>176910</v>
      </c>
      <c r="E2065" s="22">
        <v>29</v>
      </c>
      <c r="F2065" s="21" t="s">
        <v>174751</v>
      </c>
      <c r="G2065" s="22">
        <v>1</v>
      </c>
      <c r="H2065" s="22">
        <v>113</v>
      </c>
      <c r="I2065" s="21" t="s">
        <v>176911</v>
      </c>
    </row>
    <row r="2066" spans="1:9" ht="32" customHeight="1">
      <c r="A2066" s="19" t="s">
        <v>176912</v>
      </c>
      <c r="B2066" s="20" t="s">
        <v>176913</v>
      </c>
      <c r="C2066" s="22">
        <v>89</v>
      </c>
      <c r="D2066" s="21" t="s">
        <v>170148</v>
      </c>
      <c r="E2066" s="22">
        <v>36</v>
      </c>
      <c r="F2066" s="21" t="s">
        <v>171695</v>
      </c>
      <c r="G2066" s="22">
        <v>4</v>
      </c>
      <c r="H2066" s="22">
        <v>132</v>
      </c>
      <c r="I2066" s="21" t="s">
        <v>176914</v>
      </c>
    </row>
    <row r="2067" spans="1:9" ht="32" customHeight="1">
      <c r="A2067" s="19" t="s">
        <v>176915</v>
      </c>
      <c r="B2067" s="20" t="s">
        <v>176916</v>
      </c>
      <c r="C2067" s="22">
        <v>63</v>
      </c>
      <c r="D2067" s="21" t="s">
        <v>176917</v>
      </c>
      <c r="E2067" s="22">
        <v>36</v>
      </c>
      <c r="F2067" s="21" t="s">
        <v>176918</v>
      </c>
      <c r="G2067" s="22">
        <v>4</v>
      </c>
      <c r="H2067" s="22">
        <v>106</v>
      </c>
      <c r="I2067" s="21" t="s">
        <v>176919</v>
      </c>
    </row>
    <row r="2068" spans="1:9" ht="32" customHeight="1">
      <c r="A2068" s="19" t="s">
        <v>176920</v>
      </c>
      <c r="B2068" s="20" t="s">
        <v>174955</v>
      </c>
      <c r="C2068" s="22">
        <v>26</v>
      </c>
      <c r="D2068" s="21" t="s">
        <v>174955</v>
      </c>
      <c r="E2068" s="22">
        <v>26</v>
      </c>
      <c r="F2068" s="21" t="s">
        <v>176921</v>
      </c>
      <c r="G2068" s="22">
        <v>61</v>
      </c>
      <c r="H2068" s="22">
        <v>116</v>
      </c>
      <c r="I2068" s="21" t="s">
        <v>176922</v>
      </c>
    </row>
    <row r="2069" spans="1:9" ht="32" customHeight="1">
      <c r="A2069" s="19" t="s">
        <v>176923</v>
      </c>
      <c r="B2069" s="20" t="s">
        <v>176924</v>
      </c>
      <c r="C2069" s="22">
        <v>54</v>
      </c>
      <c r="D2069" s="21" t="s">
        <v>169883</v>
      </c>
      <c r="E2069" s="22">
        <v>26</v>
      </c>
      <c r="F2069" s="21" t="s">
        <v>170720</v>
      </c>
      <c r="G2069" s="22">
        <v>6</v>
      </c>
      <c r="H2069" s="22">
        <v>89</v>
      </c>
      <c r="I2069" s="21" t="s">
        <v>176925</v>
      </c>
    </row>
    <row r="2070" spans="1:9" ht="32" customHeight="1">
      <c r="A2070" s="19" t="s">
        <v>176926</v>
      </c>
      <c r="B2070" s="20" t="s">
        <v>176927</v>
      </c>
      <c r="C2070" s="22">
        <v>40</v>
      </c>
      <c r="D2070" s="21" t="s">
        <v>175413</v>
      </c>
      <c r="E2070" s="22">
        <v>92</v>
      </c>
      <c r="F2070" s="21" t="s">
        <v>171376</v>
      </c>
      <c r="G2070" s="22">
        <v>32</v>
      </c>
      <c r="H2070" s="22">
        <v>167</v>
      </c>
      <c r="I2070" s="21" t="s">
        <v>176928</v>
      </c>
    </row>
    <row r="2071" spans="1:9" ht="32" customHeight="1">
      <c r="A2071" s="19" t="s">
        <v>176929</v>
      </c>
      <c r="B2071" s="20" t="s">
        <v>176930</v>
      </c>
      <c r="C2071" s="22">
        <v>1</v>
      </c>
      <c r="D2071" s="21" t="s">
        <v>176392</v>
      </c>
      <c r="E2071" s="22">
        <v>138</v>
      </c>
      <c r="F2071" s="21" t="s">
        <v>176931</v>
      </c>
      <c r="G2071" s="22">
        <v>43</v>
      </c>
      <c r="H2071" s="22">
        <v>185</v>
      </c>
      <c r="I2071" s="21" t="s">
        <v>176932</v>
      </c>
    </row>
    <row r="2072" spans="1:9" ht="32" customHeight="1">
      <c r="A2072" s="19" t="s">
        <v>176933</v>
      </c>
      <c r="B2072" s="20" t="s">
        <v>176930</v>
      </c>
      <c r="C2072" s="22">
        <v>1</v>
      </c>
      <c r="D2072" s="21" t="s">
        <v>176392</v>
      </c>
      <c r="E2072" s="22">
        <v>138</v>
      </c>
      <c r="F2072" s="21" t="s">
        <v>176931</v>
      </c>
      <c r="G2072" s="22">
        <v>43</v>
      </c>
      <c r="H2072" s="22">
        <v>185</v>
      </c>
      <c r="I2072" s="21" t="s">
        <v>176934</v>
      </c>
    </row>
    <row r="2073" spans="1:9" ht="32" customHeight="1">
      <c r="A2073" s="19" t="s">
        <v>176935</v>
      </c>
      <c r="B2073" s="20" t="s">
        <v>176936</v>
      </c>
      <c r="C2073" s="22">
        <v>57</v>
      </c>
      <c r="D2073" s="21" t="s">
        <v>169745</v>
      </c>
      <c r="E2073" s="22">
        <v>29</v>
      </c>
      <c r="F2073" s="21" t="s">
        <v>175953</v>
      </c>
      <c r="G2073" s="22">
        <v>18</v>
      </c>
      <c r="H2073" s="22">
        <v>107</v>
      </c>
      <c r="I2073" s="21" t="s">
        <v>176937</v>
      </c>
    </row>
    <row r="2074" spans="1:9" ht="32" customHeight="1">
      <c r="A2074" s="19" t="s">
        <v>176938</v>
      </c>
      <c r="B2074" s="20" t="s">
        <v>172225</v>
      </c>
      <c r="C2074" s="22">
        <v>2</v>
      </c>
      <c r="D2074" s="21" t="s">
        <v>162927</v>
      </c>
      <c r="E2074" s="22">
        <v>105</v>
      </c>
      <c r="F2074" s="21" t="s">
        <v>176939</v>
      </c>
      <c r="G2074" s="22">
        <v>13</v>
      </c>
      <c r="H2074" s="22">
        <v>123</v>
      </c>
      <c r="I2074" s="21" t="s">
        <v>176940</v>
      </c>
    </row>
    <row r="2075" spans="1:9" ht="32" customHeight="1">
      <c r="A2075" s="19" t="s">
        <v>176941</v>
      </c>
      <c r="B2075" s="20" t="s">
        <v>172225</v>
      </c>
      <c r="C2075" s="22">
        <v>2</v>
      </c>
      <c r="D2075" s="21" t="s">
        <v>162927</v>
      </c>
      <c r="E2075" s="22">
        <v>105</v>
      </c>
      <c r="F2075" s="21" t="s">
        <v>176939</v>
      </c>
      <c r="G2075" s="22">
        <v>13</v>
      </c>
      <c r="H2075" s="22">
        <v>123</v>
      </c>
      <c r="I2075" s="21" t="s">
        <v>176942</v>
      </c>
    </row>
    <row r="2076" spans="1:9" ht="32" customHeight="1">
      <c r="A2076" s="19" t="s">
        <v>176943</v>
      </c>
      <c r="B2076" s="20" t="s">
        <v>170635</v>
      </c>
      <c r="C2076" s="22">
        <v>62</v>
      </c>
      <c r="D2076" s="21" t="s">
        <v>176944</v>
      </c>
      <c r="E2076" s="22">
        <v>110</v>
      </c>
      <c r="F2076" s="21" t="s">
        <v>176945</v>
      </c>
      <c r="G2076" s="22">
        <v>74</v>
      </c>
      <c r="H2076" s="22">
        <v>249</v>
      </c>
      <c r="I2076" s="21" t="s">
        <v>176946</v>
      </c>
    </row>
    <row r="2077" spans="1:9" ht="32" customHeight="1">
      <c r="A2077" s="19" t="s">
        <v>176947</v>
      </c>
      <c r="B2077" s="20" t="s">
        <v>176948</v>
      </c>
      <c r="C2077" s="22">
        <v>49</v>
      </c>
      <c r="D2077" s="21" t="s">
        <v>171706</v>
      </c>
      <c r="E2077" s="22">
        <v>76</v>
      </c>
      <c r="F2077" s="21" t="s">
        <v>176949</v>
      </c>
      <c r="G2077" s="22">
        <v>34</v>
      </c>
      <c r="H2077" s="22">
        <v>162</v>
      </c>
      <c r="I2077" s="21" t="s">
        <v>176950</v>
      </c>
    </row>
    <row r="2078" spans="1:9" ht="32" customHeight="1">
      <c r="A2078" s="19" t="s">
        <v>176951</v>
      </c>
      <c r="B2078" s="20" t="s">
        <v>172997</v>
      </c>
      <c r="C2078" s="22">
        <v>22</v>
      </c>
      <c r="D2078" s="21" t="s">
        <v>174837</v>
      </c>
      <c r="E2078" s="22">
        <v>4</v>
      </c>
      <c r="F2078" s="22">
        <v>60</v>
      </c>
      <c r="G2078" s="22">
        <v>39</v>
      </c>
      <c r="H2078" s="22">
        <v>68</v>
      </c>
      <c r="I2078" s="21" t="s">
        <v>176952</v>
      </c>
    </row>
    <row r="2079" spans="1:9" ht="32" customHeight="1">
      <c r="A2079" s="19" t="s">
        <v>176953</v>
      </c>
      <c r="B2079" s="20" t="s">
        <v>176954</v>
      </c>
      <c r="C2079" s="22">
        <v>49</v>
      </c>
      <c r="D2079" s="22">
        <v>0</v>
      </c>
      <c r="E2079" s="22">
        <v>0</v>
      </c>
      <c r="F2079" s="21" t="s">
        <v>174681</v>
      </c>
      <c r="G2079" s="22">
        <v>2</v>
      </c>
      <c r="H2079" s="22">
        <v>54</v>
      </c>
      <c r="I2079" s="21" t="s">
        <v>176955</v>
      </c>
    </row>
    <row r="2080" spans="1:9" ht="32" customHeight="1">
      <c r="A2080" s="19" t="s">
        <v>176956</v>
      </c>
      <c r="B2080" s="20" t="s">
        <v>176957</v>
      </c>
      <c r="C2080" s="22">
        <v>52</v>
      </c>
      <c r="D2080" s="21" t="s">
        <v>171934</v>
      </c>
      <c r="E2080" s="22">
        <v>27</v>
      </c>
      <c r="F2080" s="21" t="s">
        <v>175842</v>
      </c>
      <c r="G2080" s="22">
        <v>19</v>
      </c>
      <c r="H2080" s="22">
        <v>101</v>
      </c>
      <c r="I2080" s="21" t="s">
        <v>176958</v>
      </c>
    </row>
    <row r="2081" spans="1:9" ht="32" customHeight="1">
      <c r="A2081" s="19" t="s">
        <v>176959</v>
      </c>
      <c r="B2081" s="20" t="s">
        <v>176960</v>
      </c>
      <c r="C2081" s="22">
        <v>6</v>
      </c>
      <c r="D2081" s="21" t="s">
        <v>176961</v>
      </c>
      <c r="E2081" s="22">
        <v>352</v>
      </c>
      <c r="F2081" s="21" t="s">
        <v>169683</v>
      </c>
      <c r="G2081" s="22">
        <v>22</v>
      </c>
      <c r="H2081" s="22">
        <v>383</v>
      </c>
      <c r="I2081" s="21" t="s">
        <v>176962</v>
      </c>
    </row>
    <row r="2082" spans="1:9" ht="32" customHeight="1">
      <c r="A2082" s="19" t="s">
        <v>176963</v>
      </c>
      <c r="B2082" s="20" t="s">
        <v>176964</v>
      </c>
      <c r="C2082" s="22">
        <v>47</v>
      </c>
      <c r="D2082" s="21" t="s">
        <v>176965</v>
      </c>
      <c r="E2082" s="22">
        <v>97</v>
      </c>
      <c r="F2082" s="21" t="s">
        <v>176349</v>
      </c>
      <c r="G2082" s="22">
        <v>26</v>
      </c>
      <c r="H2082" s="22">
        <v>173</v>
      </c>
      <c r="I2082" s="21" t="s">
        <v>176966</v>
      </c>
    </row>
    <row r="2083" spans="1:9" ht="32" customHeight="1">
      <c r="A2083" s="19" t="s">
        <v>176967</v>
      </c>
      <c r="B2083" s="20" t="s">
        <v>173331</v>
      </c>
      <c r="C2083" s="22">
        <v>106</v>
      </c>
      <c r="D2083" s="21" t="s">
        <v>171294</v>
      </c>
      <c r="E2083" s="22">
        <v>48</v>
      </c>
      <c r="F2083" s="21" t="s">
        <v>169786</v>
      </c>
      <c r="G2083" s="22">
        <v>44</v>
      </c>
      <c r="H2083" s="22">
        <v>201</v>
      </c>
      <c r="I2083" s="21" t="s">
        <v>176968</v>
      </c>
    </row>
    <row r="2084" spans="1:9" ht="32" customHeight="1">
      <c r="A2084" s="19" t="s">
        <v>176969</v>
      </c>
      <c r="B2084" s="20" t="s">
        <v>176970</v>
      </c>
      <c r="C2084" s="22">
        <v>142</v>
      </c>
      <c r="D2084" s="21" t="s">
        <v>176971</v>
      </c>
      <c r="E2084" s="22">
        <v>48</v>
      </c>
      <c r="F2084" s="21" t="s">
        <v>176972</v>
      </c>
      <c r="G2084" s="22">
        <v>46</v>
      </c>
      <c r="H2084" s="22">
        <v>239</v>
      </c>
      <c r="I2084" s="21" t="s">
        <v>176973</v>
      </c>
    </row>
    <row r="2085" spans="1:9" ht="32" customHeight="1">
      <c r="A2085" s="19" t="s">
        <v>176974</v>
      </c>
      <c r="B2085" s="20" t="s">
        <v>173325</v>
      </c>
      <c r="C2085" s="22">
        <v>90</v>
      </c>
      <c r="D2085" s="21" t="s">
        <v>176975</v>
      </c>
      <c r="E2085" s="22">
        <v>36</v>
      </c>
      <c r="F2085" s="21" t="s">
        <v>171750</v>
      </c>
      <c r="G2085" s="22">
        <v>98</v>
      </c>
      <c r="H2085" s="22">
        <v>227</v>
      </c>
      <c r="I2085" s="21" t="s">
        <v>176976</v>
      </c>
    </row>
    <row r="2086" spans="1:9" ht="32" customHeight="1">
      <c r="A2086" s="19" t="s">
        <v>176977</v>
      </c>
      <c r="B2086" s="20" t="s">
        <v>176978</v>
      </c>
      <c r="C2086" s="22">
        <v>101</v>
      </c>
      <c r="D2086" s="21" t="s">
        <v>176979</v>
      </c>
      <c r="E2086" s="22">
        <v>36</v>
      </c>
      <c r="F2086" s="21" t="s">
        <v>176980</v>
      </c>
      <c r="G2086" s="22">
        <v>107</v>
      </c>
      <c r="H2086" s="22">
        <v>247</v>
      </c>
      <c r="I2086" s="21" t="s">
        <v>176981</v>
      </c>
    </row>
    <row r="2087" spans="1:9" ht="32" customHeight="1">
      <c r="A2087" s="19" t="s">
        <v>176982</v>
      </c>
      <c r="B2087" s="20" t="s">
        <v>176983</v>
      </c>
      <c r="C2087" s="22">
        <v>81</v>
      </c>
      <c r="D2087" s="21" t="s">
        <v>176786</v>
      </c>
      <c r="E2087" s="22">
        <v>30</v>
      </c>
      <c r="F2087" s="21" t="s">
        <v>176984</v>
      </c>
      <c r="G2087" s="22">
        <v>53</v>
      </c>
      <c r="H2087" s="22">
        <v>167</v>
      </c>
      <c r="I2087" s="21" t="s">
        <v>176985</v>
      </c>
    </row>
    <row r="2088" spans="1:9" ht="32" customHeight="1">
      <c r="A2088" s="19" t="s">
        <v>176986</v>
      </c>
      <c r="B2088" s="20" t="s">
        <v>176983</v>
      </c>
      <c r="C2088" s="22">
        <v>81</v>
      </c>
      <c r="D2088" s="21" t="s">
        <v>176786</v>
      </c>
      <c r="E2088" s="22">
        <v>30</v>
      </c>
      <c r="F2088" s="21" t="s">
        <v>176984</v>
      </c>
      <c r="G2088" s="22">
        <v>53</v>
      </c>
      <c r="H2088" s="22">
        <v>167</v>
      </c>
      <c r="I2088" s="21" t="s">
        <v>176987</v>
      </c>
    </row>
    <row r="2089" spans="1:9" ht="32" customHeight="1">
      <c r="A2089" s="19" t="s">
        <v>176988</v>
      </c>
      <c r="B2089" s="20" t="s">
        <v>176989</v>
      </c>
      <c r="C2089" s="22">
        <v>31</v>
      </c>
      <c r="D2089" s="21" t="s">
        <v>176990</v>
      </c>
      <c r="E2089" s="22">
        <v>45</v>
      </c>
      <c r="F2089" s="21" t="s">
        <v>172643</v>
      </c>
      <c r="G2089" s="22">
        <v>13</v>
      </c>
      <c r="H2089" s="22">
        <v>92</v>
      </c>
      <c r="I2089" s="21" t="s">
        <v>176991</v>
      </c>
    </row>
    <row r="2090" spans="1:9" ht="44" customHeight="1">
      <c r="A2090" s="19" t="s">
        <v>176992</v>
      </c>
      <c r="B2090" s="20" t="s">
        <v>174162</v>
      </c>
      <c r="C2090" s="22">
        <v>32</v>
      </c>
      <c r="D2090" s="22">
        <v>0</v>
      </c>
      <c r="E2090" s="22">
        <v>0</v>
      </c>
      <c r="F2090" s="21" t="s">
        <v>176993</v>
      </c>
      <c r="G2090" s="22">
        <v>78</v>
      </c>
      <c r="H2090" s="22">
        <v>113</v>
      </c>
      <c r="I2090" s="21" t="s">
        <v>176994</v>
      </c>
    </row>
    <row r="2091" spans="1:9" ht="32" customHeight="1">
      <c r="A2091" s="19" t="s">
        <v>176995</v>
      </c>
      <c r="B2091" s="24">
        <v>84</v>
      </c>
      <c r="C2091" s="22">
        <v>84</v>
      </c>
      <c r="D2091" s="22">
        <v>15</v>
      </c>
      <c r="E2091" s="22">
        <v>15</v>
      </c>
      <c r="F2091" s="22">
        <v>1</v>
      </c>
      <c r="G2091" s="22">
        <v>1</v>
      </c>
      <c r="H2091" s="22">
        <v>103</v>
      </c>
      <c r="I2091" s="21" t="s">
        <v>176996</v>
      </c>
    </row>
    <row r="2092" spans="1:9" ht="32" customHeight="1">
      <c r="A2092" s="19" t="s">
        <v>176997</v>
      </c>
      <c r="B2092" s="20" t="s">
        <v>172998</v>
      </c>
      <c r="C2092" s="22">
        <v>14</v>
      </c>
      <c r="D2092" s="21" t="s">
        <v>176998</v>
      </c>
      <c r="E2092" s="22">
        <v>36</v>
      </c>
      <c r="F2092" s="21" t="s">
        <v>170064</v>
      </c>
      <c r="G2092" s="22">
        <v>15</v>
      </c>
      <c r="H2092" s="22">
        <v>68</v>
      </c>
      <c r="I2092" s="21" t="s">
        <v>176999</v>
      </c>
    </row>
    <row r="2093" spans="1:9" ht="32" customHeight="1">
      <c r="A2093" s="19" t="s">
        <v>177000</v>
      </c>
      <c r="B2093" s="20" t="s">
        <v>169970</v>
      </c>
      <c r="C2093" s="22">
        <v>2</v>
      </c>
      <c r="D2093" s="21" t="s">
        <v>177001</v>
      </c>
      <c r="E2093" s="22">
        <v>36</v>
      </c>
      <c r="F2093" s="21" t="s">
        <v>177002</v>
      </c>
      <c r="G2093" s="22">
        <v>11</v>
      </c>
      <c r="H2093" s="22">
        <v>52</v>
      </c>
      <c r="I2093" s="21" t="s">
        <v>177003</v>
      </c>
    </row>
    <row r="2094" spans="1:9" ht="32" customHeight="1">
      <c r="A2094" s="19" t="s">
        <v>177004</v>
      </c>
      <c r="B2094" s="20" t="s">
        <v>175553</v>
      </c>
      <c r="C2094" s="22">
        <v>5</v>
      </c>
      <c r="D2094" s="21" t="s">
        <v>172922</v>
      </c>
      <c r="E2094" s="22">
        <v>183</v>
      </c>
      <c r="F2094" s="21" t="s">
        <v>170910</v>
      </c>
      <c r="G2094" s="22">
        <v>4</v>
      </c>
      <c r="H2094" s="22">
        <v>195</v>
      </c>
      <c r="I2094" s="21" t="s">
        <v>177005</v>
      </c>
    </row>
    <row r="2095" spans="1:9" ht="32" customHeight="1">
      <c r="A2095" s="19" t="s">
        <v>177006</v>
      </c>
      <c r="B2095" s="20" t="s">
        <v>173541</v>
      </c>
      <c r="C2095" s="22">
        <v>3</v>
      </c>
      <c r="D2095" s="21" t="s">
        <v>177007</v>
      </c>
      <c r="E2095" s="22">
        <v>176</v>
      </c>
      <c r="F2095" s="21" t="s">
        <v>177008</v>
      </c>
      <c r="G2095" s="22">
        <v>7</v>
      </c>
      <c r="H2095" s="22">
        <v>189</v>
      </c>
      <c r="I2095" s="21" t="s">
        <v>177009</v>
      </c>
    </row>
    <row r="2096" spans="1:9" ht="32" customHeight="1">
      <c r="A2096" s="19" t="s">
        <v>177010</v>
      </c>
      <c r="B2096" s="20" t="s">
        <v>173403</v>
      </c>
      <c r="C2096" s="22">
        <v>60</v>
      </c>
      <c r="D2096" s="21" t="s">
        <v>177011</v>
      </c>
      <c r="E2096" s="22">
        <v>104</v>
      </c>
      <c r="F2096" s="21" t="s">
        <v>177012</v>
      </c>
      <c r="G2096" s="22">
        <v>1</v>
      </c>
      <c r="H2096" s="22">
        <v>168</v>
      </c>
      <c r="I2096" s="21" t="s">
        <v>177013</v>
      </c>
    </row>
    <row r="2097" spans="1:9" ht="32" customHeight="1">
      <c r="A2097" s="19" t="s">
        <v>177014</v>
      </c>
      <c r="B2097" s="20" t="s">
        <v>177015</v>
      </c>
      <c r="C2097" s="22">
        <v>67</v>
      </c>
      <c r="D2097" s="21" t="s">
        <v>177016</v>
      </c>
      <c r="E2097" s="22">
        <v>24</v>
      </c>
      <c r="F2097" s="22">
        <v>0</v>
      </c>
      <c r="G2097" s="22">
        <v>0</v>
      </c>
      <c r="H2097" s="22">
        <v>94</v>
      </c>
      <c r="I2097" s="21" t="s">
        <v>177017</v>
      </c>
    </row>
    <row r="2098" spans="1:9" ht="32" customHeight="1">
      <c r="A2098" s="19" t="s">
        <v>177018</v>
      </c>
      <c r="B2098" s="20" t="s">
        <v>177019</v>
      </c>
      <c r="C2098" s="22">
        <v>63</v>
      </c>
      <c r="D2098" s="21" t="s">
        <v>172128</v>
      </c>
      <c r="E2098" s="22">
        <v>24</v>
      </c>
      <c r="F2098" s="22">
        <v>0</v>
      </c>
      <c r="G2098" s="22">
        <v>0</v>
      </c>
      <c r="H2098" s="22">
        <v>90</v>
      </c>
      <c r="I2098" s="21" t="s">
        <v>177020</v>
      </c>
    </row>
    <row r="2099" spans="1:9" ht="32" customHeight="1">
      <c r="A2099" s="19" t="s">
        <v>177021</v>
      </c>
      <c r="B2099" s="20" t="s">
        <v>176006</v>
      </c>
      <c r="C2099" s="22">
        <v>4</v>
      </c>
      <c r="D2099" s="21" t="s">
        <v>170503</v>
      </c>
      <c r="E2099" s="22">
        <v>161</v>
      </c>
      <c r="F2099" s="21" t="s">
        <v>177022</v>
      </c>
      <c r="G2099" s="22">
        <v>17</v>
      </c>
      <c r="H2099" s="22">
        <v>185</v>
      </c>
      <c r="I2099" s="21" t="s">
        <v>177023</v>
      </c>
    </row>
    <row r="2100" spans="1:9" ht="32" customHeight="1">
      <c r="A2100" s="19" t="s">
        <v>177024</v>
      </c>
      <c r="B2100" s="20" t="s">
        <v>177025</v>
      </c>
      <c r="C2100" s="22">
        <v>59</v>
      </c>
      <c r="D2100" s="21" t="s">
        <v>177026</v>
      </c>
      <c r="E2100" s="22">
        <v>66</v>
      </c>
      <c r="F2100" s="21" t="s">
        <v>177027</v>
      </c>
      <c r="G2100" s="22">
        <v>24</v>
      </c>
      <c r="H2100" s="22">
        <v>152</v>
      </c>
      <c r="I2100" s="21" t="s">
        <v>177028</v>
      </c>
    </row>
    <row r="2101" spans="1:9" ht="32" customHeight="1">
      <c r="A2101" s="19" t="s">
        <v>177029</v>
      </c>
      <c r="B2101" s="20" t="s">
        <v>177030</v>
      </c>
      <c r="C2101" s="22">
        <v>86</v>
      </c>
      <c r="D2101" s="21" t="s">
        <v>176048</v>
      </c>
      <c r="E2101" s="22">
        <v>52</v>
      </c>
      <c r="F2101" s="21" t="s">
        <v>177031</v>
      </c>
      <c r="G2101" s="22">
        <v>11</v>
      </c>
      <c r="H2101" s="22">
        <v>152</v>
      </c>
      <c r="I2101" s="21" t="s">
        <v>177032</v>
      </c>
    </row>
    <row r="2102" spans="1:9" ht="32" customHeight="1">
      <c r="A2102" s="19" t="s">
        <v>177033</v>
      </c>
      <c r="B2102" s="20" t="s">
        <v>172890</v>
      </c>
      <c r="C2102" s="22">
        <v>31</v>
      </c>
      <c r="D2102" s="21" t="s">
        <v>170077</v>
      </c>
      <c r="E2102" s="22">
        <v>10</v>
      </c>
      <c r="F2102" s="21" t="s">
        <v>171869</v>
      </c>
      <c r="G2102" s="22">
        <v>7</v>
      </c>
      <c r="H2102" s="22">
        <v>51</v>
      </c>
      <c r="I2102" s="21" t="s">
        <v>177034</v>
      </c>
    </row>
    <row r="2103" spans="1:9" ht="32" customHeight="1">
      <c r="A2103" s="19" t="s">
        <v>177035</v>
      </c>
      <c r="B2103" s="20" t="s">
        <v>177036</v>
      </c>
      <c r="C2103" s="22">
        <v>7</v>
      </c>
      <c r="D2103" s="21" t="s">
        <v>177037</v>
      </c>
      <c r="E2103" s="22">
        <v>234</v>
      </c>
      <c r="F2103" s="21" t="s">
        <v>177038</v>
      </c>
      <c r="G2103" s="22">
        <v>3</v>
      </c>
      <c r="H2103" s="22">
        <v>247</v>
      </c>
      <c r="I2103" s="21" t="s">
        <v>177039</v>
      </c>
    </row>
    <row r="2104" spans="1:9" ht="32" customHeight="1">
      <c r="A2104" s="19" t="s">
        <v>177040</v>
      </c>
      <c r="B2104" s="20" t="s">
        <v>177041</v>
      </c>
      <c r="C2104" s="22">
        <v>43</v>
      </c>
      <c r="D2104" s="21" t="s">
        <v>177042</v>
      </c>
      <c r="E2104" s="22">
        <v>36</v>
      </c>
      <c r="F2104" s="21" t="s">
        <v>177043</v>
      </c>
      <c r="G2104" s="22">
        <v>40</v>
      </c>
      <c r="H2104" s="22">
        <v>122</v>
      </c>
      <c r="I2104" s="21" t="s">
        <v>177044</v>
      </c>
    </row>
    <row r="2105" spans="1:9" ht="32" customHeight="1">
      <c r="A2105" s="19" t="s">
        <v>177045</v>
      </c>
      <c r="B2105" s="20" t="s">
        <v>177046</v>
      </c>
      <c r="C2105" s="22">
        <v>89</v>
      </c>
      <c r="D2105" s="21" t="s">
        <v>176833</v>
      </c>
      <c r="E2105" s="22">
        <v>8</v>
      </c>
      <c r="F2105" s="21" t="s">
        <v>177047</v>
      </c>
      <c r="G2105" s="22">
        <v>24</v>
      </c>
      <c r="H2105" s="22">
        <v>124</v>
      </c>
      <c r="I2105" s="21" t="s">
        <v>177048</v>
      </c>
    </row>
    <row r="2106" spans="1:9" ht="32" customHeight="1">
      <c r="A2106" s="19" t="s">
        <v>177049</v>
      </c>
      <c r="B2106" s="20" t="s">
        <v>176845</v>
      </c>
      <c r="C2106" s="22">
        <v>3</v>
      </c>
      <c r="D2106" s="21" t="s">
        <v>177050</v>
      </c>
      <c r="E2106" s="22">
        <v>103</v>
      </c>
      <c r="F2106" s="21" t="s">
        <v>174605</v>
      </c>
      <c r="G2106" s="22">
        <v>7</v>
      </c>
      <c r="H2106" s="22">
        <v>116</v>
      </c>
      <c r="I2106" s="21" t="s">
        <v>177051</v>
      </c>
    </row>
    <row r="2107" spans="1:9" ht="32" customHeight="1">
      <c r="A2107" s="19" t="s">
        <v>177052</v>
      </c>
      <c r="B2107" s="20" t="s">
        <v>177053</v>
      </c>
      <c r="C2107" s="22">
        <v>49</v>
      </c>
      <c r="D2107" s="21" t="s">
        <v>173583</v>
      </c>
      <c r="E2107" s="22">
        <v>23</v>
      </c>
      <c r="F2107" s="21" t="s">
        <v>170250</v>
      </c>
      <c r="G2107" s="22">
        <v>36</v>
      </c>
      <c r="H2107" s="22">
        <v>111</v>
      </c>
      <c r="I2107" s="21" t="s">
        <v>177054</v>
      </c>
    </row>
    <row r="2108" spans="1:9" ht="44" customHeight="1">
      <c r="A2108" s="19" t="s">
        <v>177055</v>
      </c>
      <c r="B2108" s="20" t="s">
        <v>177056</v>
      </c>
      <c r="C2108" s="22">
        <v>53</v>
      </c>
      <c r="D2108" s="21" t="s">
        <v>177057</v>
      </c>
      <c r="E2108" s="22">
        <v>50</v>
      </c>
      <c r="F2108" s="21" t="s">
        <v>177058</v>
      </c>
      <c r="G2108" s="22">
        <v>6</v>
      </c>
      <c r="H2108" s="22">
        <v>112</v>
      </c>
      <c r="I2108" s="21" t="s">
        <v>177059</v>
      </c>
    </row>
    <row r="2109" spans="1:9" ht="32" customHeight="1">
      <c r="A2109" s="19" t="s">
        <v>177060</v>
      </c>
      <c r="B2109" s="20" t="s">
        <v>177061</v>
      </c>
      <c r="C2109" s="22">
        <v>9</v>
      </c>
      <c r="D2109" s="21" t="s">
        <v>177062</v>
      </c>
      <c r="E2109" s="22">
        <v>77</v>
      </c>
      <c r="F2109" s="21" t="s">
        <v>177063</v>
      </c>
      <c r="G2109" s="22">
        <v>29</v>
      </c>
      <c r="H2109" s="22">
        <v>118</v>
      </c>
      <c r="I2109" s="21" t="s">
        <v>177064</v>
      </c>
    </row>
    <row r="2110" spans="1:9" ht="32" customHeight="1">
      <c r="A2110" s="19" t="s">
        <v>177065</v>
      </c>
      <c r="B2110" s="20" t="s">
        <v>176927</v>
      </c>
      <c r="C2110" s="22">
        <v>40</v>
      </c>
      <c r="D2110" s="21" t="s">
        <v>174205</v>
      </c>
      <c r="E2110" s="22">
        <v>86</v>
      </c>
      <c r="F2110" s="21" t="s">
        <v>171782</v>
      </c>
      <c r="G2110" s="22">
        <v>38</v>
      </c>
      <c r="H2110" s="22">
        <v>167</v>
      </c>
      <c r="I2110" s="21" t="s">
        <v>177066</v>
      </c>
    </row>
    <row r="2111" spans="1:9" ht="32" customHeight="1">
      <c r="A2111" s="19" t="s">
        <v>177067</v>
      </c>
      <c r="B2111" s="20" t="s">
        <v>174075</v>
      </c>
      <c r="C2111" s="22">
        <v>4</v>
      </c>
      <c r="D2111" s="21" t="s">
        <v>177068</v>
      </c>
      <c r="E2111" s="22">
        <v>173</v>
      </c>
      <c r="F2111" s="21" t="s">
        <v>172225</v>
      </c>
      <c r="G2111" s="22">
        <v>3</v>
      </c>
      <c r="H2111" s="22">
        <v>183</v>
      </c>
      <c r="I2111" s="21" t="s">
        <v>177069</v>
      </c>
    </row>
    <row r="2112" spans="1:9" ht="32" customHeight="1">
      <c r="A2112" s="19" t="s">
        <v>177070</v>
      </c>
      <c r="B2112" s="20" t="s">
        <v>171229</v>
      </c>
      <c r="C2112" s="22">
        <v>7</v>
      </c>
      <c r="D2112" s="21" t="s">
        <v>177071</v>
      </c>
      <c r="E2112" s="22">
        <v>34</v>
      </c>
      <c r="F2112" s="21" t="s">
        <v>177072</v>
      </c>
      <c r="G2112" s="22">
        <v>51</v>
      </c>
      <c r="H2112" s="22">
        <v>95</v>
      </c>
      <c r="I2112" s="21" t="s">
        <v>177073</v>
      </c>
    </row>
    <row r="2113" spans="1:9" ht="32" customHeight="1">
      <c r="A2113" s="19" t="s">
        <v>177074</v>
      </c>
      <c r="B2113" s="20" t="s">
        <v>171229</v>
      </c>
      <c r="C2113" s="22">
        <v>7</v>
      </c>
      <c r="D2113" s="21" t="s">
        <v>177071</v>
      </c>
      <c r="E2113" s="22">
        <v>34</v>
      </c>
      <c r="F2113" s="21" t="s">
        <v>177072</v>
      </c>
      <c r="G2113" s="22">
        <v>51</v>
      </c>
      <c r="H2113" s="22">
        <v>95</v>
      </c>
      <c r="I2113" s="21" t="s">
        <v>177075</v>
      </c>
    </row>
    <row r="2114" spans="1:9" ht="32" customHeight="1">
      <c r="A2114" s="19" t="s">
        <v>177076</v>
      </c>
      <c r="B2114" s="20" t="s">
        <v>177077</v>
      </c>
      <c r="C2114" s="22">
        <v>51</v>
      </c>
      <c r="D2114" s="21" t="s">
        <v>177078</v>
      </c>
      <c r="E2114" s="22">
        <v>82</v>
      </c>
      <c r="F2114" s="21" t="s">
        <v>177079</v>
      </c>
      <c r="G2114" s="22">
        <v>26</v>
      </c>
      <c r="H2114" s="22">
        <v>162</v>
      </c>
      <c r="I2114" s="21" t="s">
        <v>177080</v>
      </c>
    </row>
    <row r="2115" spans="1:9" ht="32" customHeight="1">
      <c r="A2115" s="19" t="s">
        <v>177081</v>
      </c>
      <c r="B2115" s="20" t="s">
        <v>175424</v>
      </c>
      <c r="C2115" s="22">
        <v>56</v>
      </c>
      <c r="D2115" s="22">
        <v>0</v>
      </c>
      <c r="E2115" s="22">
        <v>0</v>
      </c>
      <c r="F2115" s="21" t="s">
        <v>169819</v>
      </c>
      <c r="G2115" s="22">
        <v>11</v>
      </c>
      <c r="H2115" s="22">
        <v>70</v>
      </c>
      <c r="I2115" s="21" t="s">
        <v>177082</v>
      </c>
    </row>
    <row r="2116" spans="1:9" ht="32" customHeight="1">
      <c r="A2116" s="19" t="s">
        <v>177083</v>
      </c>
      <c r="B2116" s="20" t="s">
        <v>177084</v>
      </c>
      <c r="C2116" s="22">
        <v>97</v>
      </c>
      <c r="D2116" s="21" t="s">
        <v>172983</v>
      </c>
      <c r="E2116" s="22">
        <v>23</v>
      </c>
      <c r="F2116" s="22">
        <v>0</v>
      </c>
      <c r="G2116" s="22">
        <v>0</v>
      </c>
      <c r="H2116" s="22">
        <v>123</v>
      </c>
      <c r="I2116" s="21" t="s">
        <v>177085</v>
      </c>
    </row>
    <row r="2117" spans="1:9" ht="32" customHeight="1">
      <c r="A2117" s="19" t="s">
        <v>177086</v>
      </c>
      <c r="B2117" s="20" t="s">
        <v>14741</v>
      </c>
      <c r="C2117" s="22">
        <v>1</v>
      </c>
      <c r="D2117" s="21" t="s">
        <v>177087</v>
      </c>
      <c r="E2117" s="22">
        <v>126</v>
      </c>
      <c r="F2117" s="21" t="s">
        <v>14741</v>
      </c>
      <c r="G2117" s="22">
        <v>1</v>
      </c>
      <c r="H2117" s="22">
        <v>131</v>
      </c>
      <c r="I2117" s="21" t="s">
        <v>177088</v>
      </c>
    </row>
    <row r="2118" spans="1:9" ht="32" customHeight="1">
      <c r="A2118" s="19" t="s">
        <v>177089</v>
      </c>
      <c r="B2118" s="20" t="s">
        <v>162926</v>
      </c>
      <c r="C2118" s="22">
        <v>49</v>
      </c>
      <c r="D2118" s="21" t="s">
        <v>177090</v>
      </c>
      <c r="E2118" s="22">
        <v>33</v>
      </c>
      <c r="F2118" s="21" t="s">
        <v>162894</v>
      </c>
      <c r="G2118" s="22">
        <v>43</v>
      </c>
      <c r="H2118" s="22">
        <v>128</v>
      </c>
      <c r="I2118" s="21" t="s">
        <v>177091</v>
      </c>
    </row>
    <row r="2119" spans="1:9" ht="32" customHeight="1">
      <c r="A2119" s="19" t="s">
        <v>177092</v>
      </c>
      <c r="B2119" s="20" t="s">
        <v>169913</v>
      </c>
      <c r="C2119" s="22">
        <v>4</v>
      </c>
      <c r="D2119" s="21" t="s">
        <v>173913</v>
      </c>
      <c r="E2119" s="22">
        <v>152</v>
      </c>
      <c r="F2119" s="21" t="s">
        <v>169945</v>
      </c>
      <c r="G2119" s="22">
        <v>12</v>
      </c>
      <c r="H2119" s="22">
        <v>171</v>
      </c>
      <c r="I2119" s="21" t="s">
        <v>177093</v>
      </c>
    </row>
    <row r="2120" spans="1:9" ht="32" customHeight="1">
      <c r="A2120" s="19" t="s">
        <v>177094</v>
      </c>
      <c r="B2120" s="20" t="s">
        <v>174407</v>
      </c>
      <c r="C2120" s="22">
        <v>1</v>
      </c>
      <c r="D2120" s="21" t="s">
        <v>172565</v>
      </c>
      <c r="E2120" s="22">
        <v>109</v>
      </c>
      <c r="F2120" s="21" t="s">
        <v>171058</v>
      </c>
      <c r="G2120" s="22">
        <v>20</v>
      </c>
      <c r="H2120" s="22">
        <v>133</v>
      </c>
      <c r="I2120" s="21" t="s">
        <v>177095</v>
      </c>
    </row>
    <row r="2121" spans="1:9" ht="44" customHeight="1">
      <c r="A2121" s="19" t="s">
        <v>177096</v>
      </c>
      <c r="B2121" s="20" t="s">
        <v>177097</v>
      </c>
      <c r="C2121" s="22">
        <v>56</v>
      </c>
      <c r="D2121" s="21" t="s">
        <v>171601</v>
      </c>
      <c r="E2121" s="22">
        <v>5</v>
      </c>
      <c r="F2121" s="21" t="s">
        <v>174837</v>
      </c>
      <c r="G2121" s="22">
        <v>4</v>
      </c>
      <c r="H2121" s="22">
        <v>68</v>
      </c>
      <c r="I2121" s="21" t="s">
        <v>177098</v>
      </c>
    </row>
    <row r="2122" spans="1:9" ht="32" customHeight="1">
      <c r="A2122" s="19" t="s">
        <v>177099</v>
      </c>
      <c r="B2122" s="20" t="s">
        <v>174461</v>
      </c>
      <c r="C2122" s="22">
        <v>47</v>
      </c>
      <c r="D2122" s="21" t="s">
        <v>177100</v>
      </c>
      <c r="E2122" s="22">
        <v>58</v>
      </c>
      <c r="F2122" s="21" t="s">
        <v>170388</v>
      </c>
      <c r="G2122" s="22">
        <v>12</v>
      </c>
      <c r="H2122" s="22">
        <v>120</v>
      </c>
      <c r="I2122" s="21" t="s">
        <v>177101</v>
      </c>
    </row>
    <row r="2123" spans="1:9" ht="32" customHeight="1">
      <c r="A2123" s="19" t="s">
        <v>177102</v>
      </c>
      <c r="B2123" s="20" t="s">
        <v>172267</v>
      </c>
      <c r="C2123" s="22">
        <v>8</v>
      </c>
      <c r="D2123" s="21" t="s">
        <v>177103</v>
      </c>
      <c r="E2123" s="22">
        <v>82</v>
      </c>
      <c r="F2123" s="21" t="s">
        <v>170382</v>
      </c>
      <c r="G2123" s="22">
        <v>2</v>
      </c>
      <c r="H2123" s="22">
        <v>95</v>
      </c>
      <c r="I2123" s="21" t="s">
        <v>177104</v>
      </c>
    </row>
    <row r="2124" spans="1:9" ht="32" customHeight="1">
      <c r="A2124" s="19" t="s">
        <v>177105</v>
      </c>
      <c r="B2124" s="20" t="s">
        <v>177106</v>
      </c>
      <c r="C2124" s="22">
        <v>1</v>
      </c>
      <c r="D2124" s="21" t="s">
        <v>177107</v>
      </c>
      <c r="E2124" s="22">
        <v>127</v>
      </c>
      <c r="F2124" s="21" t="s">
        <v>177108</v>
      </c>
      <c r="G2124" s="22">
        <v>5</v>
      </c>
      <c r="H2124" s="22">
        <v>136</v>
      </c>
      <c r="I2124" s="21" t="s">
        <v>177109</v>
      </c>
    </row>
    <row r="2125" spans="1:9" ht="32" customHeight="1">
      <c r="A2125" s="19" t="s">
        <v>177110</v>
      </c>
      <c r="B2125" s="20" t="s">
        <v>177111</v>
      </c>
      <c r="C2125" s="22">
        <v>28</v>
      </c>
      <c r="D2125" s="21" t="s">
        <v>177112</v>
      </c>
      <c r="E2125" s="22">
        <v>15</v>
      </c>
      <c r="F2125" s="21" t="s">
        <v>175256</v>
      </c>
      <c r="G2125" s="22">
        <v>40</v>
      </c>
      <c r="H2125" s="22">
        <v>86</v>
      </c>
      <c r="I2125" s="21" t="s">
        <v>177113</v>
      </c>
    </row>
    <row r="2126" spans="1:9" ht="32" customHeight="1">
      <c r="A2126" s="19" t="s">
        <v>177114</v>
      </c>
      <c r="B2126" s="20" t="s">
        <v>177115</v>
      </c>
      <c r="C2126" s="22">
        <v>69</v>
      </c>
      <c r="D2126" s="21" t="s">
        <v>169945</v>
      </c>
      <c r="E2126" s="22">
        <v>6</v>
      </c>
      <c r="F2126" s="21" t="s">
        <v>171529</v>
      </c>
      <c r="G2126" s="22">
        <v>9</v>
      </c>
      <c r="H2126" s="22">
        <v>87</v>
      </c>
      <c r="I2126" s="21" t="s">
        <v>177116</v>
      </c>
    </row>
    <row r="2127" spans="1:9" ht="32" customHeight="1">
      <c r="A2127" s="19" t="s">
        <v>177117</v>
      </c>
      <c r="B2127" s="20" t="s">
        <v>177118</v>
      </c>
      <c r="C2127" s="22">
        <v>53</v>
      </c>
      <c r="D2127" s="21" t="s">
        <v>177119</v>
      </c>
      <c r="E2127" s="22">
        <v>29</v>
      </c>
      <c r="F2127" s="21" t="s">
        <v>176447</v>
      </c>
      <c r="G2127" s="22">
        <v>86</v>
      </c>
      <c r="H2127" s="22">
        <v>171</v>
      </c>
      <c r="I2127" s="21" t="s">
        <v>177120</v>
      </c>
    </row>
    <row r="2128" spans="1:9" ht="32" customHeight="1">
      <c r="A2128" s="19" t="s">
        <v>177121</v>
      </c>
      <c r="B2128" s="20" t="s">
        <v>172742</v>
      </c>
      <c r="C2128" s="22">
        <v>65</v>
      </c>
      <c r="D2128" s="22">
        <v>0</v>
      </c>
      <c r="E2128" s="22">
        <v>0</v>
      </c>
      <c r="F2128" s="21" t="s">
        <v>170065</v>
      </c>
      <c r="G2128" s="22">
        <v>13</v>
      </c>
      <c r="H2128" s="22">
        <v>81</v>
      </c>
      <c r="I2128" s="21" t="s">
        <v>177122</v>
      </c>
    </row>
    <row r="2129" spans="1:9" ht="32" customHeight="1">
      <c r="A2129" s="19" t="s">
        <v>177123</v>
      </c>
      <c r="B2129" s="24">
        <v>0</v>
      </c>
      <c r="C2129" s="22">
        <v>0</v>
      </c>
      <c r="D2129" s="22">
        <v>100</v>
      </c>
      <c r="E2129" s="22">
        <v>47</v>
      </c>
      <c r="F2129" s="22">
        <v>0</v>
      </c>
      <c r="G2129" s="22">
        <v>0</v>
      </c>
      <c r="H2129" s="22">
        <v>50</v>
      </c>
      <c r="I2129" s="21" t="s">
        <v>177124</v>
      </c>
    </row>
    <row r="2130" spans="1:9" ht="44" customHeight="1">
      <c r="A2130" s="19" t="s">
        <v>177125</v>
      </c>
      <c r="B2130" s="20" t="s">
        <v>177126</v>
      </c>
      <c r="C2130" s="22">
        <v>29</v>
      </c>
      <c r="D2130" s="21" t="s">
        <v>174312</v>
      </c>
      <c r="E2130" s="22">
        <v>100</v>
      </c>
      <c r="F2130" s="21" t="s">
        <v>177127</v>
      </c>
      <c r="G2130" s="22">
        <v>49</v>
      </c>
      <c r="H2130" s="22">
        <v>181</v>
      </c>
      <c r="I2130" s="21" t="s">
        <v>177128</v>
      </c>
    </row>
    <row r="2131" spans="1:9" ht="44" customHeight="1">
      <c r="A2131" s="19" t="s">
        <v>177129</v>
      </c>
      <c r="B2131" s="20" t="s">
        <v>177130</v>
      </c>
      <c r="C2131" s="22">
        <v>83</v>
      </c>
      <c r="D2131" s="21" t="s">
        <v>174254</v>
      </c>
      <c r="E2131" s="22">
        <v>95</v>
      </c>
      <c r="F2131" s="21" t="s">
        <v>171340</v>
      </c>
      <c r="G2131" s="22">
        <v>6</v>
      </c>
      <c r="H2131" s="22">
        <v>187</v>
      </c>
      <c r="I2131" s="21" t="s">
        <v>177131</v>
      </c>
    </row>
    <row r="2132" spans="1:9" ht="32" customHeight="1">
      <c r="A2132" s="19" t="s">
        <v>177132</v>
      </c>
      <c r="B2132" s="20" t="s">
        <v>170734</v>
      </c>
      <c r="C2132" s="22">
        <v>7</v>
      </c>
      <c r="D2132" s="21" t="s">
        <v>177133</v>
      </c>
      <c r="E2132" s="22">
        <v>75</v>
      </c>
      <c r="F2132" s="21" t="s">
        <v>177134</v>
      </c>
      <c r="G2132" s="22">
        <v>1</v>
      </c>
      <c r="H2132" s="22">
        <v>86</v>
      </c>
      <c r="I2132" s="21" t="s">
        <v>177135</v>
      </c>
    </row>
    <row r="2133" spans="1:9" ht="32" customHeight="1">
      <c r="A2133" s="19" t="s">
        <v>177136</v>
      </c>
      <c r="B2133" s="20" t="s">
        <v>170106</v>
      </c>
      <c r="C2133" s="22">
        <v>55</v>
      </c>
      <c r="D2133" s="21" t="s">
        <v>170640</v>
      </c>
      <c r="E2133" s="22">
        <v>15</v>
      </c>
      <c r="F2133" s="21" t="s">
        <v>14588</v>
      </c>
      <c r="G2133" s="22">
        <v>10</v>
      </c>
      <c r="H2133" s="22">
        <v>83</v>
      </c>
      <c r="I2133" s="21" t="s">
        <v>177137</v>
      </c>
    </row>
    <row r="2134" spans="1:9" ht="32" customHeight="1">
      <c r="A2134" s="19" t="s">
        <v>177138</v>
      </c>
      <c r="B2134" s="20" t="s">
        <v>177139</v>
      </c>
      <c r="C2134" s="22">
        <v>43</v>
      </c>
      <c r="D2134" s="21" t="s">
        <v>177140</v>
      </c>
      <c r="E2134" s="22">
        <v>59</v>
      </c>
      <c r="F2134" s="21" t="s">
        <v>173789</v>
      </c>
      <c r="G2134" s="22">
        <v>19</v>
      </c>
      <c r="H2134" s="22">
        <v>124</v>
      </c>
      <c r="I2134" s="21" t="s">
        <v>177141</v>
      </c>
    </row>
    <row r="2135" spans="1:9" ht="32" customHeight="1">
      <c r="A2135" s="19" t="s">
        <v>177142</v>
      </c>
      <c r="B2135" s="20" t="s">
        <v>177143</v>
      </c>
      <c r="C2135" s="22">
        <v>21</v>
      </c>
      <c r="D2135" s="21" t="s">
        <v>177144</v>
      </c>
      <c r="E2135" s="22">
        <v>23</v>
      </c>
      <c r="F2135" s="21" t="s">
        <v>170097</v>
      </c>
      <c r="G2135" s="22">
        <v>24</v>
      </c>
      <c r="H2135" s="22">
        <v>71</v>
      </c>
      <c r="I2135" s="21" t="s">
        <v>177145</v>
      </c>
    </row>
    <row r="2136" spans="1:9" ht="32" customHeight="1">
      <c r="A2136" s="19" t="s">
        <v>177146</v>
      </c>
      <c r="B2136" s="20" t="s">
        <v>172657</v>
      </c>
      <c r="C2136" s="22">
        <v>41</v>
      </c>
      <c r="D2136" s="21" t="s">
        <v>177147</v>
      </c>
      <c r="E2136" s="22">
        <v>42</v>
      </c>
      <c r="F2136" s="22">
        <v>0</v>
      </c>
      <c r="G2136" s="22">
        <v>0</v>
      </c>
      <c r="H2136" s="22">
        <v>86</v>
      </c>
      <c r="I2136" s="21" t="s">
        <v>177148</v>
      </c>
    </row>
    <row r="2137" spans="1:9" ht="32" customHeight="1">
      <c r="A2137" s="19" t="s">
        <v>177149</v>
      </c>
      <c r="B2137" s="20" t="s">
        <v>170130</v>
      </c>
      <c r="C2137" s="22">
        <v>57</v>
      </c>
      <c r="D2137" s="21" t="s">
        <v>174076</v>
      </c>
      <c r="E2137" s="22">
        <v>4</v>
      </c>
      <c r="F2137" s="21" t="s">
        <v>177150</v>
      </c>
      <c r="G2137" s="22">
        <v>29</v>
      </c>
      <c r="H2137" s="22">
        <v>93</v>
      </c>
      <c r="I2137" s="21" t="s">
        <v>177151</v>
      </c>
    </row>
    <row r="2138" spans="1:9" ht="32" customHeight="1">
      <c r="A2138" s="19" t="s">
        <v>177152</v>
      </c>
      <c r="B2138" s="20" t="s">
        <v>173518</v>
      </c>
      <c r="C2138" s="22">
        <v>60</v>
      </c>
      <c r="D2138" s="21" t="s">
        <v>170543</v>
      </c>
      <c r="E2138" s="22">
        <v>4</v>
      </c>
      <c r="F2138" s="21" t="s">
        <v>177153</v>
      </c>
      <c r="G2138" s="22">
        <v>29</v>
      </c>
      <c r="H2138" s="22">
        <v>96</v>
      </c>
      <c r="I2138" s="21" t="s">
        <v>177154</v>
      </c>
    </row>
    <row r="2139" spans="1:9" ht="32" customHeight="1">
      <c r="A2139" s="19" t="s">
        <v>177155</v>
      </c>
      <c r="B2139" s="20" t="s">
        <v>170710</v>
      </c>
      <c r="C2139" s="22">
        <v>45</v>
      </c>
      <c r="D2139" s="21" t="s">
        <v>172392</v>
      </c>
      <c r="E2139" s="22">
        <v>53</v>
      </c>
      <c r="F2139" s="21" t="s">
        <v>174681</v>
      </c>
      <c r="G2139" s="22">
        <v>4</v>
      </c>
      <c r="H2139" s="22">
        <v>105</v>
      </c>
      <c r="I2139" s="21" t="s">
        <v>177156</v>
      </c>
    </row>
    <row r="2140" spans="1:9" ht="32" customHeight="1">
      <c r="A2140" s="19" t="s">
        <v>177157</v>
      </c>
      <c r="B2140" s="20" t="s">
        <v>172721</v>
      </c>
      <c r="C2140" s="22">
        <v>76</v>
      </c>
      <c r="D2140" s="21" t="s">
        <v>176493</v>
      </c>
      <c r="E2140" s="22">
        <v>53</v>
      </c>
      <c r="F2140" s="21" t="s">
        <v>174076</v>
      </c>
      <c r="G2140" s="22">
        <v>6</v>
      </c>
      <c r="H2140" s="22">
        <v>138</v>
      </c>
      <c r="I2140" s="21" t="s">
        <v>177158</v>
      </c>
    </row>
    <row r="2141" spans="1:9" ht="32" customHeight="1">
      <c r="A2141" s="19" t="s">
        <v>177159</v>
      </c>
      <c r="B2141" s="20" t="s">
        <v>177160</v>
      </c>
      <c r="C2141" s="22">
        <v>14</v>
      </c>
      <c r="D2141" s="21" t="s">
        <v>177161</v>
      </c>
      <c r="E2141" s="22">
        <v>120</v>
      </c>
      <c r="F2141" s="21" t="s">
        <v>174226</v>
      </c>
      <c r="G2141" s="22">
        <v>8</v>
      </c>
      <c r="H2141" s="22">
        <v>145</v>
      </c>
      <c r="I2141" s="21" t="s">
        <v>177162</v>
      </c>
    </row>
    <row r="2142" spans="1:9" ht="32" customHeight="1">
      <c r="A2142" s="19" t="s">
        <v>177163</v>
      </c>
      <c r="B2142" s="20" t="s">
        <v>177164</v>
      </c>
      <c r="C2142" s="22">
        <v>51</v>
      </c>
      <c r="D2142" s="21" t="s">
        <v>177165</v>
      </c>
      <c r="E2142" s="22">
        <v>47</v>
      </c>
      <c r="F2142" s="21" t="s">
        <v>177166</v>
      </c>
      <c r="G2142" s="22">
        <v>32</v>
      </c>
      <c r="H2142" s="22">
        <v>133</v>
      </c>
      <c r="I2142" s="21" t="s">
        <v>177167</v>
      </c>
    </row>
    <row r="2143" spans="1:9" ht="32" customHeight="1">
      <c r="A2143" s="19" t="s">
        <v>177168</v>
      </c>
      <c r="B2143" s="20" t="s">
        <v>174520</v>
      </c>
      <c r="C2143" s="22">
        <v>13</v>
      </c>
      <c r="D2143" s="21" t="s">
        <v>172955</v>
      </c>
      <c r="E2143" s="22">
        <v>55</v>
      </c>
      <c r="F2143" s="21" t="s">
        <v>175055</v>
      </c>
      <c r="G2143" s="22">
        <v>2</v>
      </c>
      <c r="H2143" s="22">
        <v>73</v>
      </c>
      <c r="I2143" s="21" t="s">
        <v>177169</v>
      </c>
    </row>
    <row r="2144" spans="1:9" ht="32" customHeight="1">
      <c r="A2144" s="19" t="s">
        <v>177170</v>
      </c>
      <c r="B2144" s="20" t="s">
        <v>169811</v>
      </c>
      <c r="C2144" s="22">
        <v>27</v>
      </c>
      <c r="D2144" s="21" t="s">
        <v>177171</v>
      </c>
      <c r="E2144" s="22">
        <v>124</v>
      </c>
      <c r="F2144" s="21" t="s">
        <v>170567</v>
      </c>
      <c r="G2144" s="22">
        <v>2</v>
      </c>
      <c r="H2144" s="22">
        <v>156</v>
      </c>
      <c r="I2144" s="21" t="s">
        <v>177172</v>
      </c>
    </row>
    <row r="2145" spans="1:9" ht="32" customHeight="1">
      <c r="A2145" s="19" t="s">
        <v>177173</v>
      </c>
      <c r="B2145" s="24">
        <v>74</v>
      </c>
      <c r="C2145" s="22">
        <v>37</v>
      </c>
      <c r="D2145" s="22">
        <v>6</v>
      </c>
      <c r="E2145" s="22">
        <v>3</v>
      </c>
      <c r="F2145" s="22">
        <v>20</v>
      </c>
      <c r="G2145" s="22">
        <v>10</v>
      </c>
      <c r="H2145" s="22">
        <v>53</v>
      </c>
      <c r="I2145" s="21" t="s">
        <v>177174</v>
      </c>
    </row>
    <row r="2146" spans="1:9" ht="44" customHeight="1">
      <c r="A2146" s="19" t="s">
        <v>177175</v>
      </c>
      <c r="B2146" s="20" t="s">
        <v>174284</v>
      </c>
      <c r="C2146" s="22">
        <v>54</v>
      </c>
      <c r="D2146" s="21" t="s">
        <v>170599</v>
      </c>
      <c r="E2146" s="22">
        <v>56</v>
      </c>
      <c r="F2146" s="21" t="s">
        <v>169902</v>
      </c>
      <c r="G2146" s="22">
        <v>6</v>
      </c>
      <c r="H2146" s="22">
        <v>119</v>
      </c>
      <c r="I2146" s="21" t="s">
        <v>177176</v>
      </c>
    </row>
    <row r="2147" spans="1:9" ht="44" customHeight="1">
      <c r="A2147" s="19" t="s">
        <v>177177</v>
      </c>
      <c r="B2147" s="24">
        <v>61</v>
      </c>
      <c r="C2147" s="22">
        <v>122</v>
      </c>
      <c r="D2147" s="21" t="s">
        <v>177178</v>
      </c>
      <c r="E2147" s="22">
        <v>14</v>
      </c>
      <c r="F2147" s="22">
        <v>32</v>
      </c>
      <c r="G2147" s="22">
        <v>64</v>
      </c>
      <c r="H2147" s="22">
        <v>203</v>
      </c>
      <c r="I2147" s="21" t="s">
        <v>177179</v>
      </c>
    </row>
    <row r="2148" spans="1:9" ht="32" customHeight="1">
      <c r="A2148" s="19" t="s">
        <v>177180</v>
      </c>
      <c r="B2148" s="20" t="s">
        <v>176049</v>
      </c>
      <c r="C2148" s="22">
        <v>21</v>
      </c>
      <c r="D2148" s="21" t="s">
        <v>177181</v>
      </c>
      <c r="E2148" s="22">
        <v>115</v>
      </c>
      <c r="F2148" s="21" t="s">
        <v>177182</v>
      </c>
      <c r="G2148" s="22">
        <v>13</v>
      </c>
      <c r="H2148" s="22">
        <v>152</v>
      </c>
      <c r="I2148" s="21" t="s">
        <v>177183</v>
      </c>
    </row>
    <row r="2149" spans="1:9" ht="32" customHeight="1">
      <c r="A2149" s="19" t="s">
        <v>177184</v>
      </c>
      <c r="B2149" s="20" t="s">
        <v>170590</v>
      </c>
      <c r="C2149" s="22">
        <v>39</v>
      </c>
      <c r="D2149" s="21" t="s">
        <v>177185</v>
      </c>
      <c r="E2149" s="22">
        <v>100</v>
      </c>
      <c r="F2149" s="21" t="s">
        <v>177186</v>
      </c>
      <c r="G2149" s="22">
        <v>32</v>
      </c>
      <c r="H2149" s="22">
        <v>174</v>
      </c>
      <c r="I2149" s="21" t="s">
        <v>177187</v>
      </c>
    </row>
    <row r="2150" spans="1:9" ht="32" customHeight="1">
      <c r="A2150" s="19" t="s">
        <v>177188</v>
      </c>
      <c r="B2150" s="20" t="s">
        <v>177189</v>
      </c>
      <c r="C2150" s="22">
        <v>2</v>
      </c>
      <c r="D2150" s="21" t="s">
        <v>177190</v>
      </c>
      <c r="E2150" s="22">
        <v>163</v>
      </c>
      <c r="F2150" s="22">
        <v>0</v>
      </c>
      <c r="G2150" s="22">
        <v>0</v>
      </c>
      <c r="H2150" s="22">
        <v>168</v>
      </c>
      <c r="I2150" s="21" t="s">
        <v>177191</v>
      </c>
    </row>
    <row r="2151" spans="1:9" ht="32" customHeight="1">
      <c r="A2151" s="19" t="s">
        <v>177192</v>
      </c>
      <c r="B2151" s="20" t="s">
        <v>177189</v>
      </c>
      <c r="C2151" s="22">
        <v>2</v>
      </c>
      <c r="D2151" s="21" t="s">
        <v>177190</v>
      </c>
      <c r="E2151" s="22">
        <v>163</v>
      </c>
      <c r="F2151" s="22">
        <v>0</v>
      </c>
      <c r="G2151" s="22">
        <v>0</v>
      </c>
      <c r="H2151" s="22">
        <v>168</v>
      </c>
      <c r="I2151" s="21" t="s">
        <v>177193</v>
      </c>
    </row>
    <row r="2152" spans="1:9" ht="32" customHeight="1">
      <c r="A2152" s="19" t="s">
        <v>177194</v>
      </c>
      <c r="B2152" s="20" t="s">
        <v>177195</v>
      </c>
      <c r="C2152" s="22">
        <v>52</v>
      </c>
      <c r="D2152" s="21" t="s">
        <v>177195</v>
      </c>
      <c r="E2152" s="22">
        <v>52</v>
      </c>
      <c r="F2152" s="21" t="s">
        <v>177196</v>
      </c>
      <c r="G2152" s="22">
        <v>19</v>
      </c>
      <c r="H2152" s="22">
        <v>126</v>
      </c>
      <c r="I2152" s="21" t="s">
        <v>177197</v>
      </c>
    </row>
    <row r="2153" spans="1:9" ht="32" customHeight="1">
      <c r="A2153" s="19" t="s">
        <v>177198</v>
      </c>
      <c r="B2153" s="20" t="s">
        <v>177195</v>
      </c>
      <c r="C2153" s="22">
        <v>52</v>
      </c>
      <c r="D2153" s="21" t="s">
        <v>177195</v>
      </c>
      <c r="E2153" s="22">
        <v>52</v>
      </c>
      <c r="F2153" s="21" t="s">
        <v>177196</v>
      </c>
      <c r="G2153" s="22">
        <v>19</v>
      </c>
      <c r="H2153" s="22">
        <v>126</v>
      </c>
      <c r="I2153" s="21" t="s">
        <v>177199</v>
      </c>
    </row>
    <row r="2154" spans="1:9" ht="32" customHeight="1">
      <c r="A2154" s="19" t="s">
        <v>177200</v>
      </c>
      <c r="B2154" s="20" t="s">
        <v>171941</v>
      </c>
      <c r="C2154" s="22">
        <v>58</v>
      </c>
      <c r="D2154" s="21" t="s">
        <v>170846</v>
      </c>
      <c r="E2154" s="22">
        <v>16</v>
      </c>
      <c r="F2154" s="21" t="s">
        <v>173699</v>
      </c>
      <c r="G2154" s="22">
        <v>14</v>
      </c>
      <c r="H2154" s="22">
        <v>91</v>
      </c>
      <c r="I2154" s="21" t="s">
        <v>177201</v>
      </c>
    </row>
    <row r="2155" spans="1:9" ht="32" customHeight="1">
      <c r="A2155" s="19" t="s">
        <v>177202</v>
      </c>
      <c r="B2155" s="20" t="s">
        <v>173380</v>
      </c>
      <c r="C2155" s="22">
        <v>15</v>
      </c>
      <c r="D2155" s="21" t="s">
        <v>177203</v>
      </c>
      <c r="E2155" s="22">
        <v>119</v>
      </c>
      <c r="F2155" s="21" t="s">
        <v>170833</v>
      </c>
      <c r="G2155" s="22">
        <v>10</v>
      </c>
      <c r="H2155" s="22">
        <v>147</v>
      </c>
      <c r="I2155" s="21" t="s">
        <v>177204</v>
      </c>
    </row>
    <row r="2156" spans="1:9" ht="32" customHeight="1">
      <c r="A2156" s="19" t="s">
        <v>177205</v>
      </c>
      <c r="B2156" s="20" t="s">
        <v>177206</v>
      </c>
      <c r="C2156" s="22">
        <v>91</v>
      </c>
      <c r="D2156" s="21" t="s">
        <v>170577</v>
      </c>
      <c r="E2156" s="22">
        <v>22</v>
      </c>
      <c r="F2156" s="21" t="s">
        <v>170686</v>
      </c>
      <c r="G2156" s="22">
        <v>10</v>
      </c>
      <c r="H2156" s="22">
        <v>126</v>
      </c>
      <c r="I2156" s="21" t="s">
        <v>177207</v>
      </c>
    </row>
    <row r="2157" spans="1:9" ht="32" customHeight="1">
      <c r="A2157" s="19" t="s">
        <v>177208</v>
      </c>
      <c r="B2157" s="20" t="s">
        <v>177206</v>
      </c>
      <c r="C2157" s="22">
        <v>91</v>
      </c>
      <c r="D2157" s="21" t="s">
        <v>170577</v>
      </c>
      <c r="E2157" s="22">
        <v>22</v>
      </c>
      <c r="F2157" s="21" t="s">
        <v>170686</v>
      </c>
      <c r="G2157" s="22">
        <v>10</v>
      </c>
      <c r="H2157" s="22">
        <v>126</v>
      </c>
      <c r="I2157" s="21" t="s">
        <v>177209</v>
      </c>
    </row>
    <row r="2158" spans="1:9" ht="32" customHeight="1">
      <c r="A2158" s="19" t="s">
        <v>177210</v>
      </c>
      <c r="B2158" s="20" t="s">
        <v>177211</v>
      </c>
      <c r="C2158" s="22">
        <v>98</v>
      </c>
      <c r="D2158" s="21" t="s">
        <v>169713</v>
      </c>
      <c r="E2158" s="22">
        <v>9</v>
      </c>
      <c r="F2158" s="21" t="s">
        <v>177212</v>
      </c>
      <c r="G2158" s="22">
        <v>70</v>
      </c>
      <c r="H2158" s="22">
        <v>180</v>
      </c>
      <c r="I2158" s="21" t="s">
        <v>177213</v>
      </c>
    </row>
    <row r="2159" spans="1:9" ht="32" customHeight="1">
      <c r="A2159" s="19" t="s">
        <v>177214</v>
      </c>
      <c r="B2159" s="20" t="s">
        <v>177215</v>
      </c>
      <c r="C2159" s="22">
        <v>68</v>
      </c>
      <c r="D2159" s="21" t="s">
        <v>177216</v>
      </c>
      <c r="E2159" s="22">
        <v>9</v>
      </c>
      <c r="F2159" s="21" t="s">
        <v>177217</v>
      </c>
      <c r="G2159" s="22">
        <v>69</v>
      </c>
      <c r="H2159" s="22">
        <v>149</v>
      </c>
      <c r="I2159" s="21" t="s">
        <v>177218</v>
      </c>
    </row>
    <row r="2160" spans="1:9" ht="32" customHeight="1">
      <c r="A2160" s="19" t="s">
        <v>177219</v>
      </c>
      <c r="B2160" s="20" t="s">
        <v>170753</v>
      </c>
      <c r="C2160" s="22">
        <v>12</v>
      </c>
      <c r="D2160" s="21" t="s">
        <v>171507</v>
      </c>
      <c r="E2160" s="22">
        <v>82</v>
      </c>
      <c r="F2160" s="21" t="s">
        <v>177143</v>
      </c>
      <c r="G2160" s="22">
        <v>42</v>
      </c>
      <c r="H2160" s="22">
        <v>139</v>
      </c>
      <c r="I2160" s="21" t="s">
        <v>177220</v>
      </c>
    </row>
    <row r="2161" spans="1:9" ht="32" customHeight="1">
      <c r="A2161" s="19" t="s">
        <v>177221</v>
      </c>
      <c r="B2161" s="20" t="s">
        <v>173261</v>
      </c>
      <c r="C2161" s="22">
        <v>16</v>
      </c>
      <c r="D2161" s="21" t="s">
        <v>175121</v>
      </c>
      <c r="E2161" s="22">
        <v>56</v>
      </c>
      <c r="F2161" s="22">
        <v>4</v>
      </c>
      <c r="G2161" s="22">
        <v>3</v>
      </c>
      <c r="H2161" s="22">
        <v>78</v>
      </c>
      <c r="I2161" s="21" t="s">
        <v>177222</v>
      </c>
    </row>
    <row r="2162" spans="1:9" ht="32" customHeight="1">
      <c r="A2162" s="19" t="s">
        <v>177223</v>
      </c>
      <c r="B2162" s="24">
        <v>60</v>
      </c>
      <c r="C2162" s="22">
        <v>30</v>
      </c>
      <c r="D2162" s="22">
        <v>0</v>
      </c>
      <c r="E2162" s="22">
        <v>0</v>
      </c>
      <c r="F2162" s="22">
        <v>40</v>
      </c>
      <c r="G2162" s="22">
        <v>20</v>
      </c>
      <c r="H2162" s="22">
        <v>53</v>
      </c>
      <c r="I2162" s="21" t="s">
        <v>177224</v>
      </c>
    </row>
    <row r="2163" spans="1:9" ht="32" customHeight="1">
      <c r="A2163" s="19" t="s">
        <v>177225</v>
      </c>
      <c r="B2163" s="20" t="s">
        <v>177226</v>
      </c>
      <c r="C2163" s="22">
        <v>3</v>
      </c>
      <c r="D2163" s="21" t="s">
        <v>177227</v>
      </c>
      <c r="E2163" s="22">
        <v>179</v>
      </c>
      <c r="F2163" s="21" t="s">
        <v>177228</v>
      </c>
      <c r="G2163" s="22">
        <v>1</v>
      </c>
      <c r="H2163" s="22">
        <v>186</v>
      </c>
      <c r="I2163" s="21" t="s">
        <v>177229</v>
      </c>
    </row>
    <row r="2164" spans="1:9" ht="32" customHeight="1">
      <c r="A2164" s="19" t="s">
        <v>177230</v>
      </c>
      <c r="B2164" s="20" t="s">
        <v>170857</v>
      </c>
      <c r="C2164" s="22">
        <v>20</v>
      </c>
      <c r="D2164" s="21" t="s">
        <v>173697</v>
      </c>
      <c r="E2164" s="22">
        <v>68</v>
      </c>
      <c r="F2164" s="22">
        <v>0</v>
      </c>
      <c r="G2164" s="22">
        <v>0</v>
      </c>
      <c r="H2164" s="22">
        <v>91</v>
      </c>
      <c r="I2164" s="21" t="s">
        <v>177231</v>
      </c>
    </row>
    <row r="2165" spans="1:9" ht="32" customHeight="1">
      <c r="A2165" s="19" t="s">
        <v>177232</v>
      </c>
      <c r="B2165" s="20" t="s">
        <v>169913</v>
      </c>
      <c r="C2165" s="22">
        <v>4</v>
      </c>
      <c r="D2165" s="21" t="s">
        <v>170906</v>
      </c>
      <c r="E2165" s="22">
        <v>156</v>
      </c>
      <c r="F2165" s="21" t="s">
        <v>169862</v>
      </c>
      <c r="G2165" s="22">
        <v>8</v>
      </c>
      <c r="H2165" s="22">
        <v>171</v>
      </c>
      <c r="I2165" s="21" t="s">
        <v>177233</v>
      </c>
    </row>
    <row r="2166" spans="1:9" ht="44" customHeight="1">
      <c r="A2166" s="19" t="s">
        <v>177234</v>
      </c>
      <c r="B2166" s="20" t="s">
        <v>177235</v>
      </c>
      <c r="C2166" s="22">
        <v>57</v>
      </c>
      <c r="D2166" s="21" t="s">
        <v>172623</v>
      </c>
      <c r="E2166" s="22">
        <v>23</v>
      </c>
      <c r="F2166" s="22">
        <v>0</v>
      </c>
      <c r="G2166" s="22">
        <v>0</v>
      </c>
      <c r="H2166" s="22">
        <v>83</v>
      </c>
      <c r="I2166" s="21" t="s">
        <v>177236</v>
      </c>
    </row>
    <row r="2167" spans="1:9" ht="44" customHeight="1">
      <c r="A2167" s="19" t="s">
        <v>177237</v>
      </c>
      <c r="B2167" s="20" t="s">
        <v>177235</v>
      </c>
      <c r="C2167" s="22">
        <v>57</v>
      </c>
      <c r="D2167" s="21" t="s">
        <v>172623</v>
      </c>
      <c r="E2167" s="22">
        <v>23</v>
      </c>
      <c r="F2167" s="22">
        <v>0</v>
      </c>
      <c r="G2167" s="22">
        <v>0</v>
      </c>
      <c r="H2167" s="22">
        <v>83</v>
      </c>
      <c r="I2167" s="21" t="s">
        <v>177238</v>
      </c>
    </row>
    <row r="2168" spans="1:9" ht="44" customHeight="1">
      <c r="A2168" s="19" t="s">
        <v>177239</v>
      </c>
      <c r="B2168" s="20" t="s">
        <v>171851</v>
      </c>
      <c r="C2168" s="22">
        <v>46</v>
      </c>
      <c r="D2168" s="21" t="s">
        <v>170388</v>
      </c>
      <c r="E2168" s="22">
        <v>8</v>
      </c>
      <c r="F2168" s="21" t="s">
        <v>169673</v>
      </c>
      <c r="G2168" s="22">
        <v>24</v>
      </c>
      <c r="H2168" s="22">
        <v>81</v>
      </c>
      <c r="I2168" s="21" t="s">
        <v>177240</v>
      </c>
    </row>
    <row r="2169" spans="1:9" ht="44" customHeight="1">
      <c r="A2169" s="19" t="s">
        <v>177241</v>
      </c>
      <c r="B2169" s="20" t="s">
        <v>177242</v>
      </c>
      <c r="C2169" s="22">
        <v>51</v>
      </c>
      <c r="D2169" s="21" t="s">
        <v>177243</v>
      </c>
      <c r="E2169" s="22">
        <v>41</v>
      </c>
      <c r="F2169" s="21" t="s">
        <v>170648</v>
      </c>
      <c r="G2169" s="22">
        <v>24</v>
      </c>
      <c r="H2169" s="22">
        <v>119</v>
      </c>
      <c r="I2169" s="21" t="s">
        <v>177244</v>
      </c>
    </row>
    <row r="2170" spans="1:9" ht="32" customHeight="1">
      <c r="A2170" s="19" t="s">
        <v>177245</v>
      </c>
      <c r="B2170" s="20" t="s">
        <v>177246</v>
      </c>
      <c r="C2170" s="22">
        <v>31</v>
      </c>
      <c r="D2170" s="21" t="s">
        <v>177247</v>
      </c>
      <c r="E2170" s="22">
        <v>85</v>
      </c>
      <c r="F2170" s="21" t="s">
        <v>177248</v>
      </c>
      <c r="G2170" s="22">
        <v>25</v>
      </c>
      <c r="H2170" s="22">
        <v>144</v>
      </c>
      <c r="I2170" s="21" t="s">
        <v>177249</v>
      </c>
    </row>
    <row r="2171" spans="1:9" ht="32" customHeight="1">
      <c r="A2171" s="19" t="s">
        <v>177250</v>
      </c>
      <c r="B2171" s="20" t="s">
        <v>177251</v>
      </c>
      <c r="C2171" s="22">
        <v>33</v>
      </c>
      <c r="D2171" s="21" t="s">
        <v>169859</v>
      </c>
      <c r="E2171" s="22">
        <v>6</v>
      </c>
      <c r="F2171" s="21" t="s">
        <v>177252</v>
      </c>
      <c r="G2171" s="22">
        <v>58</v>
      </c>
      <c r="H2171" s="22">
        <v>100</v>
      </c>
      <c r="I2171" s="21" t="s">
        <v>177253</v>
      </c>
    </row>
    <row r="2172" spans="1:9" ht="44" customHeight="1">
      <c r="A2172" s="19" t="s">
        <v>177254</v>
      </c>
      <c r="B2172" s="20" t="s">
        <v>170685</v>
      </c>
      <c r="C2172" s="22">
        <v>79</v>
      </c>
      <c r="D2172" s="22">
        <v>0</v>
      </c>
      <c r="E2172" s="22">
        <v>0</v>
      </c>
      <c r="F2172" s="21" t="s">
        <v>177255</v>
      </c>
      <c r="G2172" s="22">
        <v>44</v>
      </c>
      <c r="H2172" s="22">
        <v>126</v>
      </c>
      <c r="I2172" s="21" t="s">
        <v>177256</v>
      </c>
    </row>
    <row r="2173" spans="1:9" ht="44" customHeight="1">
      <c r="A2173" s="19" t="s">
        <v>177257</v>
      </c>
      <c r="B2173" s="20" t="s">
        <v>177258</v>
      </c>
      <c r="C2173" s="22">
        <v>51</v>
      </c>
      <c r="D2173" s="22">
        <v>0</v>
      </c>
      <c r="E2173" s="22">
        <v>0</v>
      </c>
      <c r="F2173" s="21" t="s">
        <v>177259</v>
      </c>
      <c r="G2173" s="22">
        <v>32</v>
      </c>
      <c r="H2173" s="22">
        <v>86</v>
      </c>
      <c r="I2173" s="21" t="s">
        <v>177260</v>
      </c>
    </row>
    <row r="2174" spans="1:9" ht="32" customHeight="1">
      <c r="A2174" s="19" t="s">
        <v>177261</v>
      </c>
      <c r="B2174" s="20" t="s">
        <v>170134</v>
      </c>
      <c r="C2174" s="22">
        <v>82</v>
      </c>
      <c r="D2174" s="21" t="s">
        <v>176927</v>
      </c>
      <c r="E2174" s="22">
        <v>30</v>
      </c>
      <c r="F2174" s="21" t="s">
        <v>177262</v>
      </c>
      <c r="G2174" s="22">
        <v>11</v>
      </c>
      <c r="H2174" s="22">
        <v>126</v>
      </c>
      <c r="I2174" s="21" t="s">
        <v>177263</v>
      </c>
    </row>
    <row r="2175" spans="1:9" ht="32" customHeight="1">
      <c r="A2175" s="19" t="s">
        <v>177264</v>
      </c>
      <c r="B2175" s="20" t="s">
        <v>173734</v>
      </c>
      <c r="C2175" s="22">
        <v>48</v>
      </c>
      <c r="D2175" s="21" t="s">
        <v>171330</v>
      </c>
      <c r="E2175" s="22">
        <v>75</v>
      </c>
      <c r="F2175" s="21" t="s">
        <v>177265</v>
      </c>
      <c r="G2175" s="22">
        <v>24</v>
      </c>
      <c r="H2175" s="22">
        <v>150</v>
      </c>
      <c r="I2175" s="21" t="s">
        <v>177266</v>
      </c>
    </row>
    <row r="2176" spans="1:9" ht="44" customHeight="1">
      <c r="A2176" s="19" t="s">
        <v>177267</v>
      </c>
      <c r="B2176" s="20" t="s">
        <v>177268</v>
      </c>
      <c r="C2176" s="22">
        <v>88</v>
      </c>
      <c r="D2176" s="21" t="s">
        <v>177269</v>
      </c>
      <c r="E2176" s="22">
        <v>33</v>
      </c>
      <c r="F2176" s="21" t="s">
        <v>177270</v>
      </c>
      <c r="G2176" s="22">
        <v>62</v>
      </c>
      <c r="H2176" s="22">
        <v>186</v>
      </c>
      <c r="I2176" s="21" t="s">
        <v>177271</v>
      </c>
    </row>
    <row r="2177" spans="1:9" ht="44" customHeight="1">
      <c r="A2177" s="19" t="s">
        <v>177272</v>
      </c>
      <c r="B2177" s="20" t="s">
        <v>177273</v>
      </c>
      <c r="C2177" s="22">
        <v>50</v>
      </c>
      <c r="D2177" s="21" t="s">
        <v>177274</v>
      </c>
      <c r="E2177" s="22">
        <v>56</v>
      </c>
      <c r="F2177" s="22">
        <v>0</v>
      </c>
      <c r="G2177" s="22">
        <v>0</v>
      </c>
      <c r="H2177" s="22">
        <v>109</v>
      </c>
      <c r="I2177" s="21" t="s">
        <v>177275</v>
      </c>
    </row>
    <row r="2178" spans="1:9" ht="32" customHeight="1">
      <c r="A2178" s="19" t="s">
        <v>177276</v>
      </c>
      <c r="B2178" s="20" t="s">
        <v>170489</v>
      </c>
      <c r="C2178" s="22">
        <v>81</v>
      </c>
      <c r="D2178" s="21" t="s">
        <v>173137</v>
      </c>
      <c r="E2178" s="22">
        <v>6</v>
      </c>
      <c r="F2178" s="21" t="s">
        <v>169909</v>
      </c>
      <c r="G2178" s="22">
        <v>12</v>
      </c>
      <c r="H2178" s="22">
        <v>102</v>
      </c>
      <c r="I2178" s="21" t="s">
        <v>177277</v>
      </c>
    </row>
    <row r="2179" spans="1:9" ht="32" customHeight="1">
      <c r="A2179" s="19" t="s">
        <v>177278</v>
      </c>
      <c r="B2179" s="20" t="s">
        <v>177279</v>
      </c>
      <c r="C2179" s="22">
        <v>29</v>
      </c>
      <c r="D2179" s="21" t="s">
        <v>177280</v>
      </c>
      <c r="E2179" s="22">
        <v>213</v>
      </c>
      <c r="F2179" s="21" t="s">
        <v>177281</v>
      </c>
      <c r="G2179" s="22">
        <v>127</v>
      </c>
      <c r="H2179" s="22">
        <v>372</v>
      </c>
      <c r="I2179" s="21" t="s">
        <v>177282</v>
      </c>
    </row>
    <row r="2180" spans="1:9" ht="32" customHeight="1">
      <c r="A2180" s="19" t="s">
        <v>177283</v>
      </c>
      <c r="B2180" s="20" t="s">
        <v>170143</v>
      </c>
      <c r="C2180" s="22">
        <v>77</v>
      </c>
      <c r="D2180" s="21" t="s">
        <v>170497</v>
      </c>
      <c r="E2180" s="22">
        <v>147</v>
      </c>
      <c r="F2180" s="21" t="s">
        <v>170405</v>
      </c>
      <c r="G2180" s="22">
        <v>28</v>
      </c>
      <c r="H2180" s="22">
        <v>255</v>
      </c>
      <c r="I2180" s="21" t="s">
        <v>177284</v>
      </c>
    </row>
    <row r="2181" spans="1:9" ht="32" customHeight="1">
      <c r="A2181" s="19" t="s">
        <v>177285</v>
      </c>
      <c r="B2181" s="20" t="s">
        <v>171272</v>
      </c>
      <c r="C2181" s="22">
        <v>36</v>
      </c>
      <c r="D2181" s="21" t="s">
        <v>177286</v>
      </c>
      <c r="E2181" s="22">
        <v>62</v>
      </c>
      <c r="F2181" s="21" t="s">
        <v>177287</v>
      </c>
      <c r="G2181" s="22">
        <v>160</v>
      </c>
      <c r="H2181" s="22">
        <v>261</v>
      </c>
      <c r="I2181" s="21" t="s">
        <v>177288</v>
      </c>
    </row>
    <row r="2182" spans="1:9" ht="32" customHeight="1">
      <c r="A2182" s="19" t="s">
        <v>177289</v>
      </c>
      <c r="B2182" s="20" t="s">
        <v>177290</v>
      </c>
      <c r="C2182" s="22">
        <v>171</v>
      </c>
      <c r="D2182" s="21" t="s">
        <v>177291</v>
      </c>
      <c r="E2182" s="22">
        <v>42</v>
      </c>
      <c r="F2182" s="21" t="s">
        <v>177292</v>
      </c>
      <c r="G2182" s="22">
        <v>78</v>
      </c>
      <c r="H2182" s="22">
        <v>294</v>
      </c>
      <c r="I2182" s="21" t="s">
        <v>177293</v>
      </c>
    </row>
    <row r="2183" spans="1:9" ht="32" customHeight="1">
      <c r="A2183" s="19" t="s">
        <v>177294</v>
      </c>
      <c r="B2183" s="24">
        <v>0</v>
      </c>
      <c r="C2183" s="22">
        <v>0</v>
      </c>
      <c r="D2183" s="21" t="s">
        <v>177295</v>
      </c>
      <c r="E2183" s="22">
        <v>191</v>
      </c>
      <c r="F2183" s="21" t="s">
        <v>174625</v>
      </c>
      <c r="G2183" s="22">
        <v>1</v>
      </c>
      <c r="H2183" s="22">
        <v>195</v>
      </c>
      <c r="I2183" s="21" t="s">
        <v>177296</v>
      </c>
    </row>
    <row r="2184" spans="1:9" ht="32" customHeight="1">
      <c r="A2184" s="19" t="s">
        <v>177297</v>
      </c>
      <c r="B2184" s="20" t="s">
        <v>177298</v>
      </c>
      <c r="C2184" s="22">
        <v>3</v>
      </c>
      <c r="D2184" s="21" t="s">
        <v>177299</v>
      </c>
      <c r="E2184" s="22">
        <v>112</v>
      </c>
      <c r="F2184" s="21" t="s">
        <v>172134</v>
      </c>
      <c r="G2184" s="22">
        <v>1</v>
      </c>
      <c r="H2184" s="22">
        <v>119</v>
      </c>
      <c r="I2184" s="21" t="s">
        <v>177300</v>
      </c>
    </row>
    <row r="2185" spans="1:9" ht="44" customHeight="1">
      <c r="A2185" s="19" t="s">
        <v>177301</v>
      </c>
      <c r="B2185" s="20" t="s">
        <v>177302</v>
      </c>
      <c r="C2185" s="22">
        <v>23</v>
      </c>
      <c r="D2185" s="21" t="s">
        <v>177303</v>
      </c>
      <c r="E2185" s="22">
        <v>77</v>
      </c>
      <c r="F2185" s="21" t="s">
        <v>173363</v>
      </c>
      <c r="G2185" s="22">
        <v>42</v>
      </c>
      <c r="H2185" s="22">
        <v>145</v>
      </c>
      <c r="I2185" s="21" t="s">
        <v>177304</v>
      </c>
    </row>
    <row r="2186" spans="1:9" ht="44" customHeight="1">
      <c r="A2186" s="19" t="s">
        <v>177305</v>
      </c>
      <c r="B2186" s="20" t="s">
        <v>177306</v>
      </c>
      <c r="C2186" s="22">
        <v>48</v>
      </c>
      <c r="D2186" s="21" t="s">
        <v>177307</v>
      </c>
      <c r="E2186" s="22">
        <v>53</v>
      </c>
      <c r="F2186" s="21" t="s">
        <v>177307</v>
      </c>
      <c r="G2186" s="22">
        <v>53</v>
      </c>
      <c r="H2186" s="22">
        <v>157</v>
      </c>
      <c r="I2186" s="21" t="s">
        <v>177308</v>
      </c>
    </row>
    <row r="2187" spans="1:9" ht="44" customHeight="1">
      <c r="A2187" s="19" t="s">
        <v>177309</v>
      </c>
      <c r="B2187" s="20" t="s">
        <v>175301</v>
      </c>
      <c r="C2187" s="22">
        <v>76</v>
      </c>
      <c r="D2187" s="21" t="s">
        <v>177310</v>
      </c>
      <c r="E2187" s="22">
        <v>7</v>
      </c>
      <c r="F2187" s="21" t="s">
        <v>171192</v>
      </c>
      <c r="G2187" s="22">
        <v>6</v>
      </c>
      <c r="H2187" s="22">
        <v>92</v>
      </c>
      <c r="I2187" s="21" t="s">
        <v>177311</v>
      </c>
    </row>
    <row r="2188" spans="1:9" ht="44" customHeight="1">
      <c r="A2188" s="19" t="s">
        <v>177312</v>
      </c>
      <c r="B2188" s="20" t="s">
        <v>177313</v>
      </c>
      <c r="C2188" s="22">
        <v>37</v>
      </c>
      <c r="D2188" s="22">
        <v>40</v>
      </c>
      <c r="E2188" s="22">
        <v>46</v>
      </c>
      <c r="F2188" s="21" t="s">
        <v>177314</v>
      </c>
      <c r="G2188" s="22">
        <v>32</v>
      </c>
      <c r="H2188" s="22">
        <v>118</v>
      </c>
      <c r="I2188" s="21" t="s">
        <v>177315</v>
      </c>
    </row>
    <row r="2189" spans="1:9" ht="32" customHeight="1">
      <c r="A2189" s="19" t="s">
        <v>177316</v>
      </c>
      <c r="B2189" s="20" t="s">
        <v>170317</v>
      </c>
      <c r="C2189" s="22">
        <v>12</v>
      </c>
      <c r="D2189" s="21" t="s">
        <v>177317</v>
      </c>
      <c r="E2189" s="22">
        <v>41</v>
      </c>
      <c r="F2189" s="21" t="s">
        <v>177318</v>
      </c>
      <c r="G2189" s="22">
        <v>23</v>
      </c>
      <c r="H2189" s="22">
        <v>79</v>
      </c>
      <c r="I2189" s="21" t="s">
        <v>177319</v>
      </c>
    </row>
    <row r="2190" spans="1:9" ht="32" customHeight="1">
      <c r="A2190" s="19" t="s">
        <v>177320</v>
      </c>
      <c r="B2190" s="20" t="s">
        <v>177321</v>
      </c>
      <c r="C2190" s="22">
        <v>65</v>
      </c>
      <c r="D2190" s="21" t="s">
        <v>177322</v>
      </c>
      <c r="E2190" s="22">
        <v>73</v>
      </c>
      <c r="F2190" s="21" t="s">
        <v>177323</v>
      </c>
      <c r="G2190" s="22">
        <v>21</v>
      </c>
      <c r="H2190" s="22">
        <v>162</v>
      </c>
      <c r="I2190" s="21" t="s">
        <v>177324</v>
      </c>
    </row>
    <row r="2191" spans="1:9" ht="32" customHeight="1">
      <c r="A2191" s="19" t="s">
        <v>177325</v>
      </c>
      <c r="B2191" s="20" t="s">
        <v>177321</v>
      </c>
      <c r="C2191" s="22">
        <v>65</v>
      </c>
      <c r="D2191" s="21" t="s">
        <v>177322</v>
      </c>
      <c r="E2191" s="22">
        <v>73</v>
      </c>
      <c r="F2191" s="21" t="s">
        <v>177323</v>
      </c>
      <c r="G2191" s="22">
        <v>21</v>
      </c>
      <c r="H2191" s="22">
        <v>162</v>
      </c>
      <c r="I2191" s="21" t="s">
        <v>177326</v>
      </c>
    </row>
    <row r="2192" spans="1:9" ht="32" customHeight="1">
      <c r="A2192" s="19" t="s">
        <v>177327</v>
      </c>
      <c r="B2192" s="20" t="s">
        <v>173294</v>
      </c>
      <c r="C2192" s="22">
        <v>26</v>
      </c>
      <c r="D2192" s="21" t="s">
        <v>170336</v>
      </c>
      <c r="E2192" s="22">
        <v>133</v>
      </c>
      <c r="F2192" s="21" t="s">
        <v>174715</v>
      </c>
      <c r="G2192" s="22">
        <v>30</v>
      </c>
      <c r="H2192" s="22">
        <v>192</v>
      </c>
      <c r="I2192" s="21" t="s">
        <v>177328</v>
      </c>
    </row>
    <row r="2193" spans="1:9" ht="32" customHeight="1">
      <c r="A2193" s="19" t="s">
        <v>177329</v>
      </c>
      <c r="B2193" s="20" t="s">
        <v>176549</v>
      </c>
      <c r="C2193" s="22">
        <v>65</v>
      </c>
      <c r="D2193" s="21" t="s">
        <v>169945</v>
      </c>
      <c r="E2193" s="22">
        <v>7</v>
      </c>
      <c r="F2193" s="21" t="s">
        <v>177330</v>
      </c>
      <c r="G2193" s="22">
        <v>26</v>
      </c>
      <c r="H2193" s="22">
        <v>101</v>
      </c>
      <c r="I2193" s="21" t="s">
        <v>177331</v>
      </c>
    </row>
    <row r="2194" spans="1:9" ht="32" customHeight="1">
      <c r="A2194" s="19" t="s">
        <v>177332</v>
      </c>
      <c r="B2194" s="40">
        <v>84375</v>
      </c>
      <c r="C2194" s="22">
        <v>54</v>
      </c>
      <c r="D2194" s="22">
        <v>0</v>
      </c>
      <c r="E2194" s="22">
        <v>0</v>
      </c>
      <c r="F2194" s="39">
        <v>15625</v>
      </c>
      <c r="G2194" s="22">
        <v>10</v>
      </c>
      <c r="H2194" s="22">
        <v>67</v>
      </c>
      <c r="I2194" s="21" t="s">
        <v>177333</v>
      </c>
    </row>
    <row r="2195" spans="1:9" ht="32" customHeight="1">
      <c r="A2195" s="19" t="s">
        <v>177334</v>
      </c>
      <c r="B2195" s="20" t="s">
        <v>177335</v>
      </c>
      <c r="C2195" s="22">
        <v>23</v>
      </c>
      <c r="D2195" s="21" t="s">
        <v>177336</v>
      </c>
      <c r="E2195" s="22">
        <v>163</v>
      </c>
      <c r="F2195" s="21" t="s">
        <v>177337</v>
      </c>
      <c r="G2195" s="22">
        <v>1</v>
      </c>
      <c r="H2195" s="22">
        <v>190</v>
      </c>
      <c r="I2195" s="21" t="s">
        <v>177338</v>
      </c>
    </row>
    <row r="2196" spans="1:9" ht="32" customHeight="1">
      <c r="A2196" s="19" t="s">
        <v>177339</v>
      </c>
      <c r="B2196" s="20" t="s">
        <v>169944</v>
      </c>
      <c r="C2196" s="22">
        <v>50</v>
      </c>
      <c r="D2196" s="21" t="s">
        <v>14618</v>
      </c>
      <c r="E2196" s="22">
        <v>68</v>
      </c>
      <c r="F2196" s="21" t="s">
        <v>177340</v>
      </c>
      <c r="G2196" s="22">
        <v>42</v>
      </c>
      <c r="H2196" s="22">
        <v>163</v>
      </c>
      <c r="I2196" s="21" t="s">
        <v>177341</v>
      </c>
    </row>
    <row r="2197" spans="1:9" ht="32" customHeight="1">
      <c r="A2197" s="19" t="s">
        <v>177342</v>
      </c>
      <c r="B2197" s="20" t="s">
        <v>177343</v>
      </c>
      <c r="C2197" s="22">
        <v>28</v>
      </c>
      <c r="D2197" s="21" t="s">
        <v>177344</v>
      </c>
      <c r="E2197" s="22">
        <v>83</v>
      </c>
      <c r="F2197" s="21" t="s">
        <v>177345</v>
      </c>
      <c r="G2197" s="22">
        <v>56</v>
      </c>
      <c r="H2197" s="22">
        <v>170</v>
      </c>
      <c r="I2197" s="21" t="s">
        <v>177346</v>
      </c>
    </row>
    <row r="2198" spans="1:9" ht="44" customHeight="1">
      <c r="A2198" s="19" t="s">
        <v>177347</v>
      </c>
      <c r="B2198" s="20" t="s">
        <v>177348</v>
      </c>
      <c r="C2198" s="22">
        <v>57</v>
      </c>
      <c r="D2198" s="22">
        <v>0</v>
      </c>
      <c r="E2198" s="22">
        <v>0</v>
      </c>
      <c r="F2198" s="21" t="s">
        <v>177349</v>
      </c>
      <c r="G2198" s="22">
        <v>55</v>
      </c>
      <c r="H2198" s="22">
        <v>115</v>
      </c>
      <c r="I2198" s="21" t="s">
        <v>177350</v>
      </c>
    </row>
    <row r="2199" spans="1:9" ht="32" customHeight="1">
      <c r="A2199" s="19" t="s">
        <v>177351</v>
      </c>
      <c r="B2199" s="20" t="s">
        <v>177352</v>
      </c>
      <c r="C2199" s="22">
        <v>56</v>
      </c>
      <c r="D2199" s="21" t="s">
        <v>177353</v>
      </c>
      <c r="E2199" s="22">
        <v>45</v>
      </c>
      <c r="F2199" s="21" t="s">
        <v>174721</v>
      </c>
      <c r="G2199" s="22">
        <v>8</v>
      </c>
      <c r="H2199" s="22">
        <v>112</v>
      </c>
      <c r="I2199" s="21" t="s">
        <v>177354</v>
      </c>
    </row>
    <row r="2200" spans="1:9" ht="44" customHeight="1">
      <c r="A2200" s="19" t="s">
        <v>177355</v>
      </c>
      <c r="B2200" s="20" t="s">
        <v>177356</v>
      </c>
      <c r="C2200" s="22">
        <v>9</v>
      </c>
      <c r="D2200" s="21" t="s">
        <v>177357</v>
      </c>
      <c r="E2200" s="22">
        <v>150</v>
      </c>
      <c r="F2200" s="21" t="s">
        <v>175191</v>
      </c>
      <c r="G2200" s="22">
        <v>13</v>
      </c>
      <c r="H2200" s="22">
        <v>175</v>
      </c>
      <c r="I2200" s="21" t="s">
        <v>177358</v>
      </c>
    </row>
    <row r="2201" spans="1:9" ht="44" customHeight="1">
      <c r="A2201" s="19" t="s">
        <v>177359</v>
      </c>
      <c r="B2201" s="20" t="s">
        <v>171753</v>
      </c>
      <c r="C2201" s="22">
        <v>68</v>
      </c>
      <c r="D2201" s="21" t="s">
        <v>171528</v>
      </c>
      <c r="E2201" s="22">
        <v>34</v>
      </c>
      <c r="F2201" s="21" t="s">
        <v>172467</v>
      </c>
      <c r="G2201" s="22">
        <v>17</v>
      </c>
      <c r="H2201" s="22">
        <v>122</v>
      </c>
      <c r="I2201" s="21" t="s">
        <v>177360</v>
      </c>
    </row>
    <row r="2202" spans="1:9" ht="44" customHeight="1">
      <c r="A2202" s="19" t="s">
        <v>177361</v>
      </c>
      <c r="B2202" s="24">
        <v>0</v>
      </c>
      <c r="C2202" s="22">
        <v>0</v>
      </c>
      <c r="D2202" s="22">
        <v>100</v>
      </c>
      <c r="E2202" s="22">
        <v>118</v>
      </c>
      <c r="F2202" s="22">
        <v>0</v>
      </c>
      <c r="G2202" s="22">
        <v>0</v>
      </c>
      <c r="H2202" s="22">
        <v>121</v>
      </c>
      <c r="I2202" s="21" t="s">
        <v>177362</v>
      </c>
    </row>
    <row r="2203" spans="1:9" ht="44" customHeight="1">
      <c r="A2203" s="19" t="s">
        <v>177363</v>
      </c>
      <c r="B2203" s="20" t="s">
        <v>176204</v>
      </c>
      <c r="C2203" s="22">
        <v>39</v>
      </c>
      <c r="D2203" s="22">
        <v>0</v>
      </c>
      <c r="E2203" s="22">
        <v>0</v>
      </c>
      <c r="F2203" s="21" t="s">
        <v>170640</v>
      </c>
      <c r="G2203" s="22">
        <v>9</v>
      </c>
      <c r="H2203" s="22">
        <v>51</v>
      </c>
      <c r="I2203" s="21" t="s">
        <v>177364</v>
      </c>
    </row>
    <row r="2204" spans="1:9" ht="44" customHeight="1">
      <c r="A2204" s="19" t="s">
        <v>177365</v>
      </c>
      <c r="B2204" s="20" t="s">
        <v>176204</v>
      </c>
      <c r="C2204" s="22">
        <v>39</v>
      </c>
      <c r="D2204" s="22">
        <v>0</v>
      </c>
      <c r="E2204" s="22">
        <v>0</v>
      </c>
      <c r="F2204" s="21" t="s">
        <v>170640</v>
      </c>
      <c r="G2204" s="22">
        <v>9</v>
      </c>
      <c r="H2204" s="22">
        <v>51</v>
      </c>
      <c r="I2204" s="21" t="s">
        <v>177366</v>
      </c>
    </row>
    <row r="2205" spans="1:9" ht="44" customHeight="1">
      <c r="A2205" s="19" t="s">
        <v>177367</v>
      </c>
      <c r="B2205" s="20" t="s">
        <v>173980</v>
      </c>
      <c r="C2205" s="22">
        <v>24</v>
      </c>
      <c r="D2205" s="21" t="s">
        <v>177368</v>
      </c>
      <c r="E2205" s="22">
        <v>121</v>
      </c>
      <c r="F2205" s="21" t="s">
        <v>177369</v>
      </c>
      <c r="G2205" s="22">
        <v>33</v>
      </c>
      <c r="H2205" s="22">
        <v>181</v>
      </c>
      <c r="I2205" s="21" t="s">
        <v>177370</v>
      </c>
    </row>
    <row r="2206" spans="1:9" ht="44" customHeight="1">
      <c r="A2206" s="19" t="s">
        <v>177371</v>
      </c>
      <c r="B2206" s="20" t="s">
        <v>171348</v>
      </c>
      <c r="C2206" s="22">
        <v>49</v>
      </c>
      <c r="D2206" s="21" t="s">
        <v>174098</v>
      </c>
      <c r="E2206" s="22">
        <v>12</v>
      </c>
      <c r="F2206" s="22">
        <v>0</v>
      </c>
      <c r="G2206" s="22">
        <v>0</v>
      </c>
      <c r="H2206" s="22">
        <v>64</v>
      </c>
      <c r="I2206" s="21" t="s">
        <v>177372</v>
      </c>
    </row>
    <row r="2207" spans="1:9" ht="32" customHeight="1">
      <c r="A2207" s="19" t="s">
        <v>177373</v>
      </c>
      <c r="B2207" s="20" t="s">
        <v>177374</v>
      </c>
      <c r="C2207" s="22">
        <v>56</v>
      </c>
      <c r="D2207" s="21" t="s">
        <v>170575</v>
      </c>
      <c r="E2207" s="22">
        <v>10</v>
      </c>
      <c r="F2207" s="21" t="s">
        <v>171376</v>
      </c>
      <c r="G2207" s="22">
        <v>16</v>
      </c>
      <c r="H2207" s="22">
        <v>85</v>
      </c>
      <c r="I2207" s="21" t="s">
        <v>177375</v>
      </c>
    </row>
    <row r="2208" spans="1:9" ht="32" customHeight="1">
      <c r="A2208" s="19" t="s">
        <v>177376</v>
      </c>
      <c r="B2208" s="24">
        <v>0</v>
      </c>
      <c r="C2208" s="22">
        <v>0</v>
      </c>
      <c r="D2208" s="21" t="s">
        <v>171920</v>
      </c>
      <c r="E2208" s="22">
        <v>67</v>
      </c>
      <c r="F2208" s="21" t="s">
        <v>177377</v>
      </c>
      <c r="G2208" s="22">
        <v>28</v>
      </c>
      <c r="H2208" s="22">
        <v>98</v>
      </c>
      <c r="I2208" s="21" t="s">
        <v>177378</v>
      </c>
    </row>
    <row r="2209" spans="1:9" ht="32" customHeight="1">
      <c r="A2209" s="19" t="s">
        <v>177379</v>
      </c>
      <c r="B2209" s="24">
        <v>0</v>
      </c>
      <c r="C2209" s="22">
        <v>0</v>
      </c>
      <c r="D2209" s="21" t="s">
        <v>172018</v>
      </c>
      <c r="E2209" s="22">
        <v>78</v>
      </c>
      <c r="F2209" s="21" t="s">
        <v>172019</v>
      </c>
      <c r="G2209" s="22">
        <v>5</v>
      </c>
      <c r="H2209" s="22">
        <v>86</v>
      </c>
      <c r="I2209" s="21" t="s">
        <v>177380</v>
      </c>
    </row>
    <row r="2210" spans="1:9" ht="32" customHeight="1">
      <c r="A2210" s="19" t="s">
        <v>177381</v>
      </c>
      <c r="B2210" s="40">
        <v>53125</v>
      </c>
      <c r="C2210" s="22">
        <v>34</v>
      </c>
      <c r="D2210" s="22">
        <v>0</v>
      </c>
      <c r="E2210" s="22">
        <v>0</v>
      </c>
      <c r="F2210" s="39">
        <v>46875</v>
      </c>
      <c r="G2210" s="22">
        <v>30</v>
      </c>
      <c r="H2210" s="22">
        <v>67</v>
      </c>
      <c r="I2210" s="21" t="s">
        <v>177382</v>
      </c>
    </row>
    <row r="2211" spans="1:9" ht="32" customHeight="1">
      <c r="A2211" s="19" t="s">
        <v>177383</v>
      </c>
      <c r="B2211" s="20" t="s">
        <v>172533</v>
      </c>
      <c r="C2211" s="22">
        <v>15</v>
      </c>
      <c r="D2211" s="21" t="s">
        <v>177384</v>
      </c>
      <c r="E2211" s="22">
        <v>93</v>
      </c>
      <c r="F2211" s="21" t="s">
        <v>177385</v>
      </c>
      <c r="G2211" s="22">
        <v>1</v>
      </c>
      <c r="H2211" s="22">
        <v>112</v>
      </c>
      <c r="I2211" s="21" t="s">
        <v>177386</v>
      </c>
    </row>
    <row r="2212" spans="1:9" ht="44" customHeight="1">
      <c r="A2212" s="19" t="s">
        <v>177387</v>
      </c>
      <c r="B2212" s="20" t="s">
        <v>177388</v>
      </c>
      <c r="C2212" s="22">
        <v>119</v>
      </c>
      <c r="D2212" s="21" t="s">
        <v>176403</v>
      </c>
      <c r="E2212" s="22">
        <v>1</v>
      </c>
      <c r="F2212" s="21" t="s">
        <v>173003</v>
      </c>
      <c r="G2212" s="22">
        <v>35</v>
      </c>
      <c r="H2212" s="22">
        <v>158</v>
      </c>
      <c r="I2212" s="21" t="s">
        <v>177389</v>
      </c>
    </row>
    <row r="2213" spans="1:9" ht="44" customHeight="1">
      <c r="A2213" s="19" t="s">
        <v>177390</v>
      </c>
      <c r="B2213" s="20" t="s">
        <v>172587</v>
      </c>
      <c r="C2213" s="22">
        <v>75</v>
      </c>
      <c r="D2213" s="22">
        <v>0</v>
      </c>
      <c r="E2213" s="22">
        <v>0</v>
      </c>
      <c r="F2213" s="21" t="s">
        <v>170909</v>
      </c>
      <c r="G2213" s="22">
        <v>5</v>
      </c>
      <c r="H2213" s="22">
        <v>83</v>
      </c>
      <c r="I2213" s="21" t="s">
        <v>177391</v>
      </c>
    </row>
    <row r="2214" spans="1:9" ht="44" customHeight="1">
      <c r="A2214" s="19" t="s">
        <v>177392</v>
      </c>
      <c r="B2214" s="20" t="s">
        <v>174316</v>
      </c>
      <c r="C2214" s="22">
        <v>88</v>
      </c>
      <c r="D2214" s="21" t="s">
        <v>172599</v>
      </c>
      <c r="E2214" s="22">
        <v>35</v>
      </c>
      <c r="F2214" s="21" t="s">
        <v>177393</v>
      </c>
      <c r="G2214" s="22">
        <v>7</v>
      </c>
      <c r="H2214" s="22">
        <v>133</v>
      </c>
      <c r="I2214" s="21" t="s">
        <v>177394</v>
      </c>
    </row>
    <row r="2215" spans="1:9" ht="44" customHeight="1">
      <c r="A2215" s="19" t="s">
        <v>177395</v>
      </c>
      <c r="B2215" s="20" t="s">
        <v>177396</v>
      </c>
      <c r="C2215" s="22">
        <v>38</v>
      </c>
      <c r="D2215" s="21" t="s">
        <v>177397</v>
      </c>
      <c r="E2215" s="22">
        <v>113</v>
      </c>
      <c r="F2215" s="21" t="s">
        <v>175023</v>
      </c>
      <c r="G2215" s="22">
        <v>33</v>
      </c>
      <c r="H2215" s="22">
        <v>187</v>
      </c>
      <c r="I2215" s="21" t="s">
        <v>177398</v>
      </c>
    </row>
    <row r="2216" spans="1:9" ht="44" customHeight="1">
      <c r="A2216" s="19" t="s">
        <v>177399</v>
      </c>
      <c r="B2216" s="20" t="s">
        <v>175730</v>
      </c>
      <c r="C2216" s="22">
        <v>4</v>
      </c>
      <c r="D2216" s="21" t="s">
        <v>177400</v>
      </c>
      <c r="E2216" s="22">
        <v>177</v>
      </c>
      <c r="F2216" s="21" t="s">
        <v>174735</v>
      </c>
      <c r="G2216" s="22">
        <v>12</v>
      </c>
      <c r="H2216" s="22">
        <v>196</v>
      </c>
      <c r="I2216" s="21" t="s">
        <v>177401</v>
      </c>
    </row>
    <row r="2217" spans="1:9" ht="44" customHeight="1">
      <c r="A2217" s="19" t="s">
        <v>177402</v>
      </c>
      <c r="B2217" s="20" t="s">
        <v>177403</v>
      </c>
      <c r="C2217" s="22">
        <v>67</v>
      </c>
      <c r="D2217" s="21" t="s">
        <v>173391</v>
      </c>
      <c r="E2217" s="22">
        <v>11</v>
      </c>
      <c r="F2217" s="21" t="s">
        <v>177313</v>
      </c>
      <c r="G2217" s="22">
        <v>37</v>
      </c>
      <c r="H2217" s="22">
        <v>118</v>
      </c>
      <c r="I2217" s="21" t="s">
        <v>177404</v>
      </c>
    </row>
    <row r="2218" spans="1:9" ht="44" customHeight="1">
      <c r="A2218" s="19" t="s">
        <v>177405</v>
      </c>
      <c r="B2218" s="20" t="s">
        <v>177406</v>
      </c>
      <c r="C2218" s="22">
        <v>43</v>
      </c>
      <c r="D2218" s="21" t="s">
        <v>177407</v>
      </c>
      <c r="E2218" s="22">
        <v>14</v>
      </c>
      <c r="F2218" s="21" t="s">
        <v>171336</v>
      </c>
      <c r="G2218" s="22">
        <v>9</v>
      </c>
      <c r="H2218" s="22">
        <v>69</v>
      </c>
      <c r="I2218" s="21" t="s">
        <v>177408</v>
      </c>
    </row>
    <row r="2219" spans="1:9" ht="44" customHeight="1">
      <c r="A2219" s="19" t="s">
        <v>177409</v>
      </c>
      <c r="B2219" s="20" t="s">
        <v>177406</v>
      </c>
      <c r="C2219" s="22">
        <v>43</v>
      </c>
      <c r="D2219" s="21" t="s">
        <v>177407</v>
      </c>
      <c r="E2219" s="22">
        <v>14</v>
      </c>
      <c r="F2219" s="21" t="s">
        <v>171336</v>
      </c>
      <c r="G2219" s="22">
        <v>9</v>
      </c>
      <c r="H2219" s="22">
        <v>69</v>
      </c>
      <c r="I2219" s="21" t="s">
        <v>177410</v>
      </c>
    </row>
    <row r="2220" spans="1:9" ht="44" customHeight="1">
      <c r="A2220" s="19" t="s">
        <v>177411</v>
      </c>
      <c r="B2220" s="20" t="s">
        <v>174299</v>
      </c>
      <c r="C2220" s="22">
        <v>25</v>
      </c>
      <c r="D2220" s="21" t="s">
        <v>14613</v>
      </c>
      <c r="E2220" s="22">
        <v>36</v>
      </c>
      <c r="F2220" s="21" t="s">
        <v>173369</v>
      </c>
      <c r="G2220" s="22">
        <v>35</v>
      </c>
      <c r="H2220" s="22">
        <v>99</v>
      </c>
      <c r="I2220" s="21" t="s">
        <v>177412</v>
      </c>
    </row>
    <row r="2221" spans="1:9" ht="44" customHeight="1">
      <c r="A2221" s="19" t="s">
        <v>177413</v>
      </c>
      <c r="B2221" s="24">
        <v>0</v>
      </c>
      <c r="C2221" s="22">
        <v>0</v>
      </c>
      <c r="D2221" s="22">
        <v>100</v>
      </c>
      <c r="E2221" s="22">
        <v>103</v>
      </c>
      <c r="F2221" s="22">
        <v>0</v>
      </c>
      <c r="G2221" s="22">
        <v>0</v>
      </c>
      <c r="H2221" s="22">
        <v>106</v>
      </c>
      <c r="I2221" s="21" t="s">
        <v>177414</v>
      </c>
    </row>
    <row r="2222" spans="1:9" ht="44" customHeight="1">
      <c r="A2222" s="19" t="s">
        <v>177415</v>
      </c>
      <c r="B2222" s="20" t="s">
        <v>170643</v>
      </c>
      <c r="C2222" s="22">
        <v>10</v>
      </c>
      <c r="D2222" s="21" t="s">
        <v>177416</v>
      </c>
      <c r="E2222" s="22">
        <v>70</v>
      </c>
      <c r="F2222" s="21" t="s">
        <v>173663</v>
      </c>
      <c r="G2222" s="22">
        <v>22</v>
      </c>
      <c r="H2222" s="22">
        <v>105</v>
      </c>
      <c r="I2222" s="21" t="s">
        <v>177417</v>
      </c>
    </row>
    <row r="2223" spans="1:9" ht="44" customHeight="1">
      <c r="A2223" s="19" t="s">
        <v>177418</v>
      </c>
      <c r="B2223" s="20" t="s">
        <v>175734</v>
      </c>
      <c r="C2223" s="22">
        <v>66</v>
      </c>
      <c r="D2223" s="21" t="s">
        <v>174523</v>
      </c>
      <c r="E2223" s="22">
        <v>12</v>
      </c>
      <c r="F2223" s="22">
        <v>25</v>
      </c>
      <c r="G2223" s="22">
        <v>26</v>
      </c>
      <c r="H2223" s="22">
        <v>107</v>
      </c>
      <c r="I2223" s="21" t="s">
        <v>177419</v>
      </c>
    </row>
    <row r="2224" spans="1:9" ht="32" customHeight="1">
      <c r="A2224" s="19" t="s">
        <v>177420</v>
      </c>
      <c r="B2224" s="20" t="s">
        <v>172058</v>
      </c>
      <c r="C2224" s="22">
        <v>32</v>
      </c>
      <c r="D2224" s="21" t="s">
        <v>171593</v>
      </c>
      <c r="E2224" s="22">
        <v>34</v>
      </c>
      <c r="F2224" s="21" t="s">
        <v>171656</v>
      </c>
      <c r="G2224" s="22">
        <v>21</v>
      </c>
      <c r="H2224" s="22">
        <v>90</v>
      </c>
      <c r="I2224" s="21" t="s">
        <v>177421</v>
      </c>
    </row>
    <row r="2225" spans="1:9" ht="32" customHeight="1">
      <c r="A2225" s="19" t="s">
        <v>177422</v>
      </c>
      <c r="B2225" s="20" t="s">
        <v>173630</v>
      </c>
      <c r="C2225" s="22">
        <v>45</v>
      </c>
      <c r="D2225" s="21" t="s">
        <v>177423</v>
      </c>
      <c r="E2225" s="22">
        <v>38</v>
      </c>
      <c r="F2225" s="21" t="s">
        <v>170285</v>
      </c>
      <c r="G2225" s="22">
        <v>39</v>
      </c>
      <c r="H2225" s="22">
        <v>125</v>
      </c>
      <c r="I2225" s="21" t="s">
        <v>177424</v>
      </c>
    </row>
    <row r="2226" spans="1:9" ht="32" customHeight="1">
      <c r="A2226" s="19" t="s">
        <v>177425</v>
      </c>
      <c r="B2226" s="20" t="s">
        <v>171327</v>
      </c>
      <c r="C2226" s="22">
        <v>44</v>
      </c>
      <c r="D2226" s="21" t="s">
        <v>177426</v>
      </c>
      <c r="E2226" s="22">
        <v>41</v>
      </c>
      <c r="F2226" s="21" t="s">
        <v>171327</v>
      </c>
      <c r="G2226" s="22">
        <v>44</v>
      </c>
      <c r="H2226" s="22">
        <v>132</v>
      </c>
      <c r="I2226" s="21" t="s">
        <v>177427</v>
      </c>
    </row>
    <row r="2227" spans="1:9" ht="44" customHeight="1">
      <c r="A2227" s="19" t="s">
        <v>177428</v>
      </c>
      <c r="B2227" s="20" t="s">
        <v>171935</v>
      </c>
      <c r="C2227" s="22">
        <v>23</v>
      </c>
      <c r="D2227" s="21" t="s">
        <v>177429</v>
      </c>
      <c r="E2227" s="22">
        <v>69</v>
      </c>
      <c r="F2227" s="21" t="s">
        <v>175433</v>
      </c>
      <c r="G2227" s="22">
        <v>6</v>
      </c>
      <c r="H2227" s="22">
        <v>101</v>
      </c>
      <c r="I2227" s="21" t="s">
        <v>177430</v>
      </c>
    </row>
    <row r="2228" spans="1:9" ht="32" customHeight="1">
      <c r="A2228" s="19" t="s">
        <v>177431</v>
      </c>
      <c r="B2228" s="20" t="s">
        <v>177016</v>
      </c>
      <c r="C2228" s="22">
        <v>48</v>
      </c>
      <c r="D2228" s="21" t="s">
        <v>171536</v>
      </c>
      <c r="E2228" s="22">
        <v>119</v>
      </c>
      <c r="F2228" s="21" t="s">
        <v>177432</v>
      </c>
      <c r="G2228" s="22">
        <v>15</v>
      </c>
      <c r="H2228" s="22">
        <v>185</v>
      </c>
      <c r="I2228" s="21" t="s">
        <v>177433</v>
      </c>
    </row>
    <row r="2229" spans="1:9" ht="32" customHeight="1">
      <c r="A2229" s="19" t="s">
        <v>177434</v>
      </c>
      <c r="B2229" s="20" t="s">
        <v>172587</v>
      </c>
      <c r="C2229" s="22">
        <v>45</v>
      </c>
      <c r="D2229" s="22">
        <v>0</v>
      </c>
      <c r="E2229" s="22">
        <v>0</v>
      </c>
      <c r="F2229" s="21" t="s">
        <v>170909</v>
      </c>
      <c r="G2229" s="22">
        <v>3</v>
      </c>
      <c r="H2229" s="22">
        <v>51</v>
      </c>
      <c r="I2229" s="21" t="s">
        <v>177435</v>
      </c>
    </row>
    <row r="2230" spans="1:9" ht="32" customHeight="1">
      <c r="A2230" s="19" t="s">
        <v>177436</v>
      </c>
      <c r="B2230" s="20" t="s">
        <v>172076</v>
      </c>
      <c r="C2230" s="22">
        <v>23</v>
      </c>
      <c r="D2230" s="22">
        <v>0</v>
      </c>
      <c r="E2230" s="22">
        <v>0</v>
      </c>
      <c r="F2230" s="21" t="s">
        <v>174391</v>
      </c>
      <c r="G2230" s="22">
        <v>25</v>
      </c>
      <c r="H2230" s="22">
        <v>51</v>
      </c>
      <c r="I2230" s="21" t="s">
        <v>177437</v>
      </c>
    </row>
    <row r="2231" spans="1:9" ht="32" customHeight="1">
      <c r="A2231" s="19" t="s">
        <v>177438</v>
      </c>
      <c r="B2231" s="20" t="s">
        <v>176098</v>
      </c>
      <c r="C2231" s="22">
        <v>76</v>
      </c>
      <c r="D2231" s="21" t="s">
        <v>177439</v>
      </c>
      <c r="E2231" s="22">
        <v>3</v>
      </c>
      <c r="F2231" s="21" t="s">
        <v>173897</v>
      </c>
      <c r="G2231" s="22">
        <v>9</v>
      </c>
      <c r="H2231" s="22">
        <v>91</v>
      </c>
      <c r="I2231" s="21" t="s">
        <v>177440</v>
      </c>
    </row>
    <row r="2232" spans="1:9" ht="32" customHeight="1">
      <c r="A2232" s="19" t="s">
        <v>177441</v>
      </c>
      <c r="B2232" s="20" t="s">
        <v>177442</v>
      </c>
      <c r="C2232" s="22">
        <v>61</v>
      </c>
      <c r="D2232" s="21" t="s">
        <v>177443</v>
      </c>
      <c r="E2232" s="22">
        <v>71</v>
      </c>
      <c r="F2232" s="21" t="s">
        <v>170195</v>
      </c>
      <c r="G2232" s="22">
        <v>36</v>
      </c>
      <c r="H2232" s="22">
        <v>171</v>
      </c>
      <c r="I2232" s="21" t="s">
        <v>177444</v>
      </c>
    </row>
    <row r="2233" spans="1:9" ht="32" customHeight="1">
      <c r="A2233" s="19" t="s">
        <v>177445</v>
      </c>
      <c r="B2233" s="20" t="s">
        <v>170990</v>
      </c>
      <c r="C2233" s="22">
        <v>1</v>
      </c>
      <c r="D2233" s="21" t="s">
        <v>177446</v>
      </c>
      <c r="E2233" s="22">
        <v>133</v>
      </c>
      <c r="F2233" s="21" t="s">
        <v>170990</v>
      </c>
      <c r="G2233" s="22">
        <v>1</v>
      </c>
      <c r="H2233" s="22">
        <v>138</v>
      </c>
      <c r="I2233" s="21" t="s">
        <v>177447</v>
      </c>
    </row>
    <row r="2234" spans="1:9" ht="44" customHeight="1">
      <c r="A2234" s="19" t="s">
        <v>177448</v>
      </c>
      <c r="B2234" s="20" t="s">
        <v>170044</v>
      </c>
      <c r="C2234" s="22">
        <v>14</v>
      </c>
      <c r="D2234" s="21" t="s">
        <v>170286</v>
      </c>
      <c r="E2234" s="22">
        <v>73</v>
      </c>
      <c r="F2234" s="21" t="s">
        <v>177449</v>
      </c>
      <c r="G2234" s="22">
        <v>35</v>
      </c>
      <c r="H2234" s="22">
        <v>125</v>
      </c>
      <c r="I2234" s="21" t="s">
        <v>177450</v>
      </c>
    </row>
    <row r="2235" spans="1:9" ht="32" customHeight="1">
      <c r="A2235" s="19" t="s">
        <v>177451</v>
      </c>
      <c r="B2235" s="20" t="s">
        <v>170129</v>
      </c>
      <c r="C2235" s="22">
        <v>11</v>
      </c>
      <c r="D2235" s="21" t="s">
        <v>177452</v>
      </c>
      <c r="E2235" s="22">
        <v>92</v>
      </c>
      <c r="F2235" s="21" t="s">
        <v>177453</v>
      </c>
      <c r="G2235" s="22">
        <v>62</v>
      </c>
      <c r="H2235" s="22">
        <v>168</v>
      </c>
      <c r="I2235" s="21" t="s">
        <v>177454</v>
      </c>
    </row>
    <row r="2236" spans="1:9" ht="32" customHeight="1">
      <c r="A2236" s="19" t="s">
        <v>177455</v>
      </c>
      <c r="B2236" s="20" t="s">
        <v>169673</v>
      </c>
      <c r="C2236" s="22">
        <v>20</v>
      </c>
      <c r="D2236" s="21" t="s">
        <v>169673</v>
      </c>
      <c r="E2236" s="22">
        <v>20</v>
      </c>
      <c r="F2236" s="21" t="s">
        <v>169743</v>
      </c>
      <c r="G2236" s="22">
        <v>25</v>
      </c>
      <c r="H2236" s="22">
        <v>68</v>
      </c>
      <c r="I2236" s="21" t="s">
        <v>177456</v>
      </c>
    </row>
    <row r="2237" spans="1:9" ht="32" customHeight="1">
      <c r="A2237" s="19" t="s">
        <v>177457</v>
      </c>
      <c r="B2237" s="20" t="s">
        <v>172569</v>
      </c>
      <c r="C2237" s="22">
        <v>24</v>
      </c>
      <c r="D2237" s="22">
        <v>0</v>
      </c>
      <c r="E2237" s="22">
        <v>0</v>
      </c>
      <c r="F2237" s="21" t="s">
        <v>171753</v>
      </c>
      <c r="G2237" s="22">
        <v>32</v>
      </c>
      <c r="H2237" s="22">
        <v>59</v>
      </c>
      <c r="I2237" s="21" t="s">
        <v>177458</v>
      </c>
    </row>
    <row r="2238" spans="1:9" ht="32" customHeight="1">
      <c r="A2238" s="19" t="s">
        <v>177459</v>
      </c>
      <c r="B2238" s="20" t="s">
        <v>172176</v>
      </c>
      <c r="C2238" s="22">
        <v>22</v>
      </c>
      <c r="D2238" s="21" t="s">
        <v>177460</v>
      </c>
      <c r="E2238" s="22">
        <v>110</v>
      </c>
      <c r="F2238" s="21" t="s">
        <v>170012</v>
      </c>
      <c r="G2238" s="22">
        <v>10</v>
      </c>
      <c r="H2238" s="22">
        <v>145</v>
      </c>
      <c r="I2238" s="21" t="s">
        <v>177461</v>
      </c>
    </row>
    <row r="2239" spans="1:9" ht="32" customHeight="1">
      <c r="A2239" s="19" t="s">
        <v>177462</v>
      </c>
      <c r="B2239" s="20" t="s">
        <v>177463</v>
      </c>
      <c r="C2239" s="22">
        <v>10</v>
      </c>
      <c r="D2239" s="21" t="s">
        <v>177464</v>
      </c>
      <c r="E2239" s="22">
        <v>146</v>
      </c>
      <c r="F2239" s="21" t="s">
        <v>174371</v>
      </c>
      <c r="G2239" s="22">
        <v>1</v>
      </c>
      <c r="H2239" s="22">
        <v>160</v>
      </c>
      <c r="I2239" s="21" t="s">
        <v>177465</v>
      </c>
    </row>
    <row r="2240" spans="1:9" ht="32" customHeight="1">
      <c r="A2240" s="19" t="s">
        <v>177466</v>
      </c>
      <c r="B2240" s="20" t="s">
        <v>171219</v>
      </c>
      <c r="C2240" s="22">
        <v>20</v>
      </c>
      <c r="D2240" s="21" t="s">
        <v>177467</v>
      </c>
      <c r="E2240" s="22">
        <v>22</v>
      </c>
      <c r="F2240" s="21" t="s">
        <v>177468</v>
      </c>
      <c r="G2240" s="22">
        <v>53</v>
      </c>
      <c r="H2240" s="22">
        <v>98</v>
      </c>
      <c r="I2240" s="21" t="s">
        <v>177469</v>
      </c>
    </row>
    <row r="2241" spans="1:9" ht="32" customHeight="1">
      <c r="A2241" s="19" t="s">
        <v>177470</v>
      </c>
      <c r="B2241" s="20" t="s">
        <v>177471</v>
      </c>
      <c r="C2241" s="22">
        <v>93</v>
      </c>
      <c r="D2241" s="21" t="s">
        <v>173096</v>
      </c>
      <c r="E2241" s="22">
        <v>43</v>
      </c>
      <c r="F2241" s="21" t="s">
        <v>175152</v>
      </c>
      <c r="G2241" s="22">
        <v>6</v>
      </c>
      <c r="H2241" s="22">
        <v>145</v>
      </c>
      <c r="I2241" s="21" t="s">
        <v>177472</v>
      </c>
    </row>
    <row r="2242" spans="1:9" ht="32" customHeight="1">
      <c r="A2242" s="19" t="s">
        <v>177473</v>
      </c>
      <c r="B2242" s="20" t="s">
        <v>170404</v>
      </c>
      <c r="C2242" s="22">
        <v>48</v>
      </c>
      <c r="D2242" s="22">
        <v>0</v>
      </c>
      <c r="E2242" s="22">
        <v>0</v>
      </c>
      <c r="F2242" s="21" t="s">
        <v>170405</v>
      </c>
      <c r="G2242" s="22">
        <v>6</v>
      </c>
      <c r="H2242" s="22">
        <v>57</v>
      </c>
      <c r="I2242" s="21" t="s">
        <v>177474</v>
      </c>
    </row>
    <row r="2243" spans="1:9" ht="32" customHeight="1">
      <c r="A2243" s="19" t="s">
        <v>177475</v>
      </c>
      <c r="B2243" s="20" t="s">
        <v>172199</v>
      </c>
      <c r="C2243" s="22">
        <v>75</v>
      </c>
      <c r="D2243" s="22">
        <v>0</v>
      </c>
      <c r="E2243" s="22">
        <v>0</v>
      </c>
      <c r="F2243" s="21" t="s">
        <v>172200</v>
      </c>
      <c r="G2243" s="22">
        <v>2</v>
      </c>
      <c r="H2243" s="22">
        <v>80</v>
      </c>
      <c r="I2243" s="21" t="s">
        <v>177476</v>
      </c>
    </row>
    <row r="2244" spans="1:9" ht="32" customHeight="1">
      <c r="A2244" s="19" t="s">
        <v>177477</v>
      </c>
      <c r="B2244" s="20" t="s">
        <v>177478</v>
      </c>
      <c r="C2244" s="22">
        <v>80</v>
      </c>
      <c r="D2244" s="21" t="s">
        <v>174721</v>
      </c>
      <c r="E2244" s="22">
        <v>8</v>
      </c>
      <c r="F2244" s="21" t="s">
        <v>177479</v>
      </c>
      <c r="G2244" s="22">
        <v>21</v>
      </c>
      <c r="H2244" s="22">
        <v>112</v>
      </c>
      <c r="I2244" s="21" t="s">
        <v>177480</v>
      </c>
    </row>
    <row r="2245" spans="1:9" ht="32" customHeight="1">
      <c r="A2245" s="19" t="s">
        <v>177481</v>
      </c>
      <c r="B2245" s="24">
        <v>0</v>
      </c>
      <c r="C2245" s="22">
        <v>0</v>
      </c>
      <c r="D2245" s="21" t="s">
        <v>174892</v>
      </c>
      <c r="E2245" s="22">
        <v>51</v>
      </c>
      <c r="F2245" s="21" t="s">
        <v>174893</v>
      </c>
      <c r="G2245" s="22">
        <v>2</v>
      </c>
      <c r="H2245" s="22">
        <v>56</v>
      </c>
      <c r="I2245" s="21" t="s">
        <v>177482</v>
      </c>
    </row>
    <row r="2246" spans="1:9" ht="32" customHeight="1">
      <c r="A2246" s="19" t="s">
        <v>177483</v>
      </c>
      <c r="B2246" s="20" t="s">
        <v>171034</v>
      </c>
      <c r="C2246" s="22">
        <v>16</v>
      </c>
      <c r="D2246" s="21" t="s">
        <v>171348</v>
      </c>
      <c r="E2246" s="22">
        <v>98</v>
      </c>
      <c r="F2246" s="21" t="s">
        <v>171349</v>
      </c>
      <c r="G2246" s="22">
        <v>8</v>
      </c>
      <c r="H2246" s="22">
        <v>125</v>
      </c>
      <c r="I2246" s="21" t="s">
        <v>177484</v>
      </c>
    </row>
    <row r="2247" spans="1:9" ht="32" customHeight="1">
      <c r="A2247" s="19" t="s">
        <v>177485</v>
      </c>
      <c r="B2247" s="20" t="s">
        <v>170089</v>
      </c>
      <c r="C2247" s="22">
        <v>6</v>
      </c>
      <c r="D2247" s="21" t="s">
        <v>177486</v>
      </c>
      <c r="E2247" s="22">
        <v>101</v>
      </c>
      <c r="F2247" s="21" t="s">
        <v>170232</v>
      </c>
      <c r="G2247" s="22">
        <v>1</v>
      </c>
      <c r="H2247" s="22">
        <v>111</v>
      </c>
      <c r="I2247" s="21" t="s">
        <v>177487</v>
      </c>
    </row>
    <row r="2248" spans="1:9" ht="44" customHeight="1">
      <c r="A2248" s="19" t="s">
        <v>177488</v>
      </c>
      <c r="B2248" s="20" t="s">
        <v>177489</v>
      </c>
      <c r="C2248" s="22">
        <v>50</v>
      </c>
      <c r="D2248" s="21" t="s">
        <v>171565</v>
      </c>
      <c r="E2248" s="22">
        <v>12</v>
      </c>
      <c r="F2248" s="22">
        <v>0</v>
      </c>
      <c r="G2248" s="22">
        <v>0</v>
      </c>
      <c r="H2248" s="22">
        <v>65</v>
      </c>
      <c r="I2248" s="21" t="s">
        <v>177490</v>
      </c>
    </row>
    <row r="2249" spans="1:9" ht="32" customHeight="1">
      <c r="A2249" s="19" t="s">
        <v>177491</v>
      </c>
      <c r="B2249" s="20" t="s">
        <v>169859</v>
      </c>
      <c r="C2249" s="22">
        <v>6</v>
      </c>
      <c r="D2249" s="21" t="s">
        <v>177492</v>
      </c>
      <c r="E2249" s="22">
        <v>86</v>
      </c>
      <c r="F2249" s="21" t="s">
        <v>177493</v>
      </c>
      <c r="G2249" s="22">
        <v>5</v>
      </c>
      <c r="H2249" s="22">
        <v>100</v>
      </c>
      <c r="I2249" s="21" t="s">
        <v>177494</v>
      </c>
    </row>
    <row r="2250" spans="1:9" ht="32" customHeight="1">
      <c r="A2250" s="19" t="s">
        <v>177495</v>
      </c>
      <c r="B2250" s="24">
        <v>0</v>
      </c>
      <c r="C2250" s="22">
        <v>0</v>
      </c>
      <c r="D2250" s="22">
        <v>100</v>
      </c>
      <c r="E2250" s="22">
        <v>130</v>
      </c>
      <c r="F2250" s="22">
        <v>0</v>
      </c>
      <c r="G2250" s="22">
        <v>0</v>
      </c>
      <c r="H2250" s="22">
        <v>133</v>
      </c>
      <c r="I2250" s="21" t="s">
        <v>177496</v>
      </c>
    </row>
    <row r="2251" spans="1:9" ht="32" customHeight="1">
      <c r="A2251" s="19" t="s">
        <v>177497</v>
      </c>
      <c r="B2251" s="20" t="s">
        <v>173727</v>
      </c>
      <c r="C2251" s="22">
        <v>11</v>
      </c>
      <c r="D2251" s="21" t="s">
        <v>177498</v>
      </c>
      <c r="E2251" s="22">
        <v>54</v>
      </c>
      <c r="F2251" s="22">
        <v>0</v>
      </c>
      <c r="G2251" s="22">
        <v>0</v>
      </c>
      <c r="H2251" s="22">
        <v>68</v>
      </c>
      <c r="I2251" s="21" t="s">
        <v>177499</v>
      </c>
    </row>
    <row r="2252" spans="1:9" ht="32" customHeight="1">
      <c r="A2252" s="19" t="s">
        <v>177500</v>
      </c>
      <c r="B2252" s="20" t="s">
        <v>177501</v>
      </c>
      <c r="C2252" s="22">
        <v>41</v>
      </c>
      <c r="D2252" s="21" t="s">
        <v>177502</v>
      </c>
      <c r="E2252" s="22">
        <v>36</v>
      </c>
      <c r="F2252" s="21" t="s">
        <v>177503</v>
      </c>
      <c r="G2252" s="22">
        <v>8</v>
      </c>
      <c r="H2252" s="22">
        <v>88</v>
      </c>
      <c r="I2252" s="21" t="s">
        <v>177504</v>
      </c>
    </row>
    <row r="2253" spans="1:9" ht="32" customHeight="1">
      <c r="A2253" s="19" t="s">
        <v>177505</v>
      </c>
      <c r="B2253" s="20" t="s">
        <v>172922</v>
      </c>
      <c r="C2253" s="22">
        <v>122</v>
      </c>
      <c r="D2253" s="22">
        <v>0</v>
      </c>
      <c r="E2253" s="22">
        <v>0</v>
      </c>
      <c r="F2253" s="21" t="s">
        <v>171085</v>
      </c>
      <c r="G2253" s="22">
        <v>6</v>
      </c>
      <c r="H2253" s="22">
        <v>131</v>
      </c>
      <c r="I2253" s="21" t="s">
        <v>177506</v>
      </c>
    </row>
    <row r="2254" spans="1:9" ht="32" customHeight="1">
      <c r="A2254" s="19" t="s">
        <v>177507</v>
      </c>
      <c r="B2254" s="20" t="s">
        <v>162803</v>
      </c>
      <c r="C2254" s="22">
        <v>121</v>
      </c>
      <c r="D2254" s="22">
        <v>0</v>
      </c>
      <c r="E2254" s="22">
        <v>0</v>
      </c>
      <c r="F2254" s="21" t="s">
        <v>163259</v>
      </c>
      <c r="G2254" s="22">
        <v>4</v>
      </c>
      <c r="H2254" s="22">
        <v>128</v>
      </c>
      <c r="I2254" s="21" t="s">
        <v>177508</v>
      </c>
    </row>
    <row r="2255" spans="1:9" ht="32" customHeight="1">
      <c r="A2255" s="19" t="s">
        <v>177509</v>
      </c>
      <c r="B2255" s="20" t="s">
        <v>174515</v>
      </c>
      <c r="C2255" s="22">
        <v>44</v>
      </c>
      <c r="D2255" s="21" t="s">
        <v>174438</v>
      </c>
      <c r="E2255" s="22">
        <v>8</v>
      </c>
      <c r="F2255" s="21" t="s">
        <v>177510</v>
      </c>
      <c r="G2255" s="22">
        <v>18</v>
      </c>
      <c r="H2255" s="22">
        <v>73</v>
      </c>
      <c r="I2255" s="21" t="s">
        <v>177511</v>
      </c>
    </row>
    <row r="2256" spans="1:9" ht="44" customHeight="1">
      <c r="A2256" s="19" t="s">
        <v>177512</v>
      </c>
      <c r="B2256" s="24">
        <v>0</v>
      </c>
      <c r="C2256" s="22">
        <v>0</v>
      </c>
      <c r="D2256" s="22">
        <v>100</v>
      </c>
      <c r="E2256" s="22">
        <v>114</v>
      </c>
      <c r="F2256" s="22">
        <v>0</v>
      </c>
      <c r="G2256" s="22">
        <v>0</v>
      </c>
      <c r="H2256" s="22">
        <v>117</v>
      </c>
      <c r="I2256" s="21" t="s">
        <v>177513</v>
      </c>
    </row>
    <row r="2257" spans="1:9" ht="44" customHeight="1">
      <c r="A2257" s="19" t="s">
        <v>177514</v>
      </c>
      <c r="B2257" s="20" t="s">
        <v>176578</v>
      </c>
      <c r="C2257" s="22">
        <v>50</v>
      </c>
      <c r="D2257" s="21" t="s">
        <v>170115</v>
      </c>
      <c r="E2257" s="22">
        <v>6</v>
      </c>
      <c r="F2257" s="21" t="s">
        <v>177515</v>
      </c>
      <c r="G2257" s="22">
        <v>10</v>
      </c>
      <c r="H2257" s="22">
        <v>69</v>
      </c>
      <c r="I2257" s="21" t="s">
        <v>177516</v>
      </c>
    </row>
    <row r="2258" spans="1:9" ht="44" customHeight="1">
      <c r="A2258" s="19" t="s">
        <v>177517</v>
      </c>
      <c r="B2258" s="20" t="s">
        <v>169980</v>
      </c>
      <c r="C2258" s="22">
        <v>54</v>
      </c>
      <c r="D2258" s="21" t="s">
        <v>177518</v>
      </c>
      <c r="E2258" s="22">
        <v>16</v>
      </c>
      <c r="F2258" s="21" t="s">
        <v>170250</v>
      </c>
      <c r="G2258" s="22">
        <v>35</v>
      </c>
      <c r="H2258" s="22">
        <v>108</v>
      </c>
      <c r="I2258" s="21" t="s">
        <v>177519</v>
      </c>
    </row>
    <row r="2259" spans="1:9" ht="44" customHeight="1">
      <c r="A2259" s="19" t="s">
        <v>177520</v>
      </c>
      <c r="B2259" s="20" t="s">
        <v>170351</v>
      </c>
      <c r="C2259" s="22">
        <v>41</v>
      </c>
      <c r="D2259" s="22">
        <v>0</v>
      </c>
      <c r="E2259" s="22">
        <v>0</v>
      </c>
      <c r="F2259" s="21" t="s">
        <v>171220</v>
      </c>
      <c r="G2259" s="22">
        <v>16</v>
      </c>
      <c r="H2259" s="22">
        <v>60</v>
      </c>
      <c r="I2259" s="21" t="s">
        <v>177521</v>
      </c>
    </row>
    <row r="2260" spans="1:9" ht="32" customHeight="1">
      <c r="A2260" s="19" t="s">
        <v>177522</v>
      </c>
      <c r="B2260" s="20" t="s">
        <v>177523</v>
      </c>
      <c r="C2260" s="22">
        <v>17</v>
      </c>
      <c r="D2260" s="21" t="s">
        <v>176392</v>
      </c>
      <c r="E2260" s="22">
        <v>69</v>
      </c>
      <c r="F2260" s="21" t="s">
        <v>177524</v>
      </c>
      <c r="G2260" s="22">
        <v>5</v>
      </c>
      <c r="H2260" s="22">
        <v>94</v>
      </c>
      <c r="I2260" s="21" t="s">
        <v>177525</v>
      </c>
    </row>
    <row r="2261" spans="1:9" ht="32" customHeight="1">
      <c r="A2261" s="19" t="s">
        <v>177526</v>
      </c>
      <c r="B2261" s="20" t="s">
        <v>169944</v>
      </c>
      <c r="C2261" s="22">
        <v>60</v>
      </c>
      <c r="D2261" s="21" t="s">
        <v>170497</v>
      </c>
      <c r="E2261" s="22">
        <v>112</v>
      </c>
      <c r="F2261" s="21" t="s">
        <v>173380</v>
      </c>
      <c r="G2261" s="22">
        <v>20</v>
      </c>
      <c r="H2261" s="22">
        <v>195</v>
      </c>
      <c r="I2261" s="21" t="s">
        <v>177527</v>
      </c>
    </row>
    <row r="2262" spans="1:9" ht="32" customHeight="1">
      <c r="A2262" s="19" t="s">
        <v>177528</v>
      </c>
      <c r="B2262" s="20" t="s">
        <v>177523</v>
      </c>
      <c r="C2262" s="22">
        <v>17</v>
      </c>
      <c r="D2262" s="21" t="s">
        <v>176392</v>
      </c>
      <c r="E2262" s="22">
        <v>69</v>
      </c>
      <c r="F2262" s="21" t="s">
        <v>177524</v>
      </c>
      <c r="G2262" s="22">
        <v>5</v>
      </c>
      <c r="H2262" s="22">
        <v>94</v>
      </c>
      <c r="I2262" s="21" t="s">
        <v>177529</v>
      </c>
    </row>
    <row r="2263" spans="1:9" ht="32" customHeight="1">
      <c r="A2263" s="19" t="s">
        <v>177530</v>
      </c>
      <c r="B2263" s="20" t="s">
        <v>172991</v>
      </c>
      <c r="C2263" s="22">
        <v>8</v>
      </c>
      <c r="D2263" s="21" t="s">
        <v>177531</v>
      </c>
      <c r="E2263" s="22">
        <v>79</v>
      </c>
      <c r="F2263" s="21" t="s">
        <v>177532</v>
      </c>
      <c r="G2263" s="22">
        <v>7</v>
      </c>
      <c r="H2263" s="22">
        <v>97</v>
      </c>
      <c r="I2263" s="21" t="s">
        <v>177533</v>
      </c>
    </row>
    <row r="2264" spans="1:9" ht="32" customHeight="1">
      <c r="A2264" s="19" t="s">
        <v>177534</v>
      </c>
      <c r="B2264" s="20" t="s">
        <v>170891</v>
      </c>
      <c r="C2264" s="22">
        <v>1</v>
      </c>
      <c r="D2264" s="21" t="s">
        <v>177535</v>
      </c>
      <c r="E2264" s="22">
        <v>71</v>
      </c>
      <c r="F2264" s="21" t="s">
        <v>170460</v>
      </c>
      <c r="G2264" s="22">
        <v>5</v>
      </c>
      <c r="H2264" s="22">
        <v>80</v>
      </c>
      <c r="I2264" s="21" t="s">
        <v>177536</v>
      </c>
    </row>
    <row r="2265" spans="1:9" ht="32" customHeight="1">
      <c r="A2265" s="19" t="s">
        <v>177537</v>
      </c>
      <c r="B2265" s="20" t="s">
        <v>171070</v>
      </c>
      <c r="C2265" s="22">
        <v>16</v>
      </c>
      <c r="D2265" s="21" t="s">
        <v>170336</v>
      </c>
      <c r="E2265" s="22">
        <v>38</v>
      </c>
      <c r="F2265" s="22">
        <v>0</v>
      </c>
      <c r="G2265" s="22">
        <v>0</v>
      </c>
      <c r="H2265" s="22">
        <v>57</v>
      </c>
      <c r="I2265" s="21" t="s">
        <v>177538</v>
      </c>
    </row>
    <row r="2266" spans="1:9" ht="44" customHeight="1">
      <c r="A2266" s="19" t="s">
        <v>177539</v>
      </c>
      <c r="B2266" s="20" t="s">
        <v>177540</v>
      </c>
      <c r="C2266" s="22">
        <v>47</v>
      </c>
      <c r="D2266" s="21" t="s">
        <v>176592</v>
      </c>
      <c r="E2266" s="22">
        <v>10</v>
      </c>
      <c r="F2266" s="21" t="s">
        <v>173487</v>
      </c>
      <c r="G2266" s="22">
        <v>30</v>
      </c>
      <c r="H2266" s="22">
        <v>90</v>
      </c>
      <c r="I2266" s="21" t="s">
        <v>177541</v>
      </c>
    </row>
    <row r="2267" spans="1:9" ht="44" customHeight="1">
      <c r="A2267" s="19" t="s">
        <v>177542</v>
      </c>
      <c r="B2267" s="20" t="s">
        <v>172467</v>
      </c>
      <c r="C2267" s="22">
        <v>15</v>
      </c>
      <c r="D2267" s="21" t="s">
        <v>177543</v>
      </c>
      <c r="E2267" s="22">
        <v>87</v>
      </c>
      <c r="F2267" s="21" t="s">
        <v>175055</v>
      </c>
      <c r="G2267" s="22">
        <v>3</v>
      </c>
      <c r="H2267" s="22">
        <v>108</v>
      </c>
      <c r="I2267" s="21" t="s">
        <v>177544</v>
      </c>
    </row>
    <row r="2268" spans="1:9" ht="44" customHeight="1">
      <c r="A2268" s="19" t="s">
        <v>177545</v>
      </c>
      <c r="B2268" s="20" t="s">
        <v>172467</v>
      </c>
      <c r="C2268" s="22">
        <v>15</v>
      </c>
      <c r="D2268" s="21" t="s">
        <v>177543</v>
      </c>
      <c r="E2268" s="22">
        <v>87</v>
      </c>
      <c r="F2268" s="21" t="s">
        <v>175055</v>
      </c>
      <c r="G2268" s="22">
        <v>3</v>
      </c>
      <c r="H2268" s="22">
        <v>108</v>
      </c>
      <c r="I2268" s="21" t="s">
        <v>177546</v>
      </c>
    </row>
    <row r="2269" spans="1:9" ht="44" customHeight="1">
      <c r="A2269" s="19" t="s">
        <v>177547</v>
      </c>
      <c r="B2269" s="20" t="s">
        <v>170250</v>
      </c>
      <c r="C2269" s="22">
        <v>42</v>
      </c>
      <c r="D2269" s="21" t="s">
        <v>177548</v>
      </c>
      <c r="E2269" s="22">
        <v>80</v>
      </c>
      <c r="F2269" s="21" t="s">
        <v>170410</v>
      </c>
      <c r="G2269" s="22">
        <v>4</v>
      </c>
      <c r="H2269" s="22">
        <v>129</v>
      </c>
      <c r="I2269" s="21" t="s">
        <v>177549</v>
      </c>
    </row>
    <row r="2270" spans="1:9" ht="44" customHeight="1">
      <c r="A2270" s="19" t="s">
        <v>177550</v>
      </c>
      <c r="B2270" s="20" t="s">
        <v>170250</v>
      </c>
      <c r="C2270" s="22">
        <v>42</v>
      </c>
      <c r="D2270" s="21" t="s">
        <v>177548</v>
      </c>
      <c r="E2270" s="22">
        <v>80</v>
      </c>
      <c r="F2270" s="21" t="s">
        <v>170410</v>
      </c>
      <c r="G2270" s="22">
        <v>4</v>
      </c>
      <c r="H2270" s="22">
        <v>129</v>
      </c>
      <c r="I2270" s="21" t="s">
        <v>177551</v>
      </c>
    </row>
    <row r="2271" spans="1:9" ht="44" customHeight="1">
      <c r="A2271" s="19" t="s">
        <v>177552</v>
      </c>
      <c r="B2271" s="20" t="s">
        <v>170250</v>
      </c>
      <c r="C2271" s="22">
        <v>42</v>
      </c>
      <c r="D2271" s="21" t="s">
        <v>177548</v>
      </c>
      <c r="E2271" s="22">
        <v>80</v>
      </c>
      <c r="F2271" s="21" t="s">
        <v>170410</v>
      </c>
      <c r="G2271" s="22">
        <v>4</v>
      </c>
      <c r="H2271" s="22">
        <v>129</v>
      </c>
      <c r="I2271" s="21" t="s">
        <v>177553</v>
      </c>
    </row>
    <row r="2272" spans="1:9" ht="44" customHeight="1">
      <c r="A2272" s="19" t="s">
        <v>177554</v>
      </c>
      <c r="B2272" s="20" t="s">
        <v>176439</v>
      </c>
      <c r="C2272" s="22">
        <v>64</v>
      </c>
      <c r="D2272" s="21" t="s">
        <v>172843</v>
      </c>
      <c r="E2272" s="22">
        <v>21</v>
      </c>
      <c r="F2272" s="21" t="s">
        <v>170089</v>
      </c>
      <c r="G2272" s="22">
        <v>5</v>
      </c>
      <c r="H2272" s="22">
        <v>93</v>
      </c>
      <c r="I2272" s="21" t="s">
        <v>177555</v>
      </c>
    </row>
    <row r="2273" spans="1:9" ht="44" customHeight="1">
      <c r="A2273" s="19" t="s">
        <v>177556</v>
      </c>
      <c r="B2273" s="20" t="s">
        <v>177557</v>
      </c>
      <c r="C2273" s="22">
        <v>71</v>
      </c>
      <c r="D2273" s="21" t="s">
        <v>176854</v>
      </c>
      <c r="E2273" s="22">
        <v>8</v>
      </c>
      <c r="F2273" s="21" t="s">
        <v>177558</v>
      </c>
      <c r="G2273" s="22">
        <v>16</v>
      </c>
      <c r="H2273" s="22">
        <v>98</v>
      </c>
      <c r="I2273" s="21" t="s">
        <v>177559</v>
      </c>
    </row>
    <row r="2274" spans="1:9" ht="44" customHeight="1">
      <c r="A2274" s="19" t="s">
        <v>177560</v>
      </c>
      <c r="B2274" s="20" t="s">
        <v>172835</v>
      </c>
      <c r="C2274" s="22">
        <v>4</v>
      </c>
      <c r="D2274" s="21" t="s">
        <v>177561</v>
      </c>
      <c r="E2274" s="22">
        <v>96</v>
      </c>
      <c r="F2274" s="21" t="s">
        <v>174628</v>
      </c>
      <c r="G2274" s="22">
        <v>13</v>
      </c>
      <c r="H2274" s="22">
        <v>116</v>
      </c>
      <c r="I2274" s="21" t="s">
        <v>177562</v>
      </c>
    </row>
    <row r="2275" spans="1:9" ht="44" customHeight="1">
      <c r="A2275" s="19" t="s">
        <v>177563</v>
      </c>
      <c r="B2275" s="20" t="s">
        <v>172835</v>
      </c>
      <c r="C2275" s="22">
        <v>4</v>
      </c>
      <c r="D2275" s="21" t="s">
        <v>177561</v>
      </c>
      <c r="E2275" s="22">
        <v>96</v>
      </c>
      <c r="F2275" s="21" t="s">
        <v>174628</v>
      </c>
      <c r="G2275" s="22">
        <v>13</v>
      </c>
      <c r="H2275" s="22">
        <v>116</v>
      </c>
      <c r="I2275" s="21" t="s">
        <v>177564</v>
      </c>
    </row>
    <row r="2276" spans="1:9" ht="44" customHeight="1">
      <c r="A2276" s="19" t="s">
        <v>177565</v>
      </c>
      <c r="B2276" s="20" t="s">
        <v>177566</v>
      </c>
      <c r="C2276" s="22">
        <v>2</v>
      </c>
      <c r="D2276" s="21" t="s">
        <v>177567</v>
      </c>
      <c r="E2276" s="22">
        <v>55</v>
      </c>
      <c r="F2276" s="21" t="s">
        <v>177568</v>
      </c>
      <c r="G2276" s="22">
        <v>16</v>
      </c>
      <c r="H2276" s="22">
        <v>76</v>
      </c>
      <c r="I2276" s="21" t="s">
        <v>177569</v>
      </c>
    </row>
    <row r="2277" spans="1:9" ht="44" customHeight="1">
      <c r="A2277" s="19" t="s">
        <v>177570</v>
      </c>
      <c r="B2277" s="20" t="s">
        <v>177571</v>
      </c>
      <c r="C2277" s="22">
        <v>14</v>
      </c>
      <c r="D2277" s="21" t="s">
        <v>174858</v>
      </c>
      <c r="E2277" s="22">
        <v>102</v>
      </c>
      <c r="F2277" s="21" t="s">
        <v>171394</v>
      </c>
      <c r="G2277" s="22">
        <v>32</v>
      </c>
      <c r="H2277" s="22">
        <v>151</v>
      </c>
      <c r="I2277" s="21" t="s">
        <v>177572</v>
      </c>
    </row>
    <row r="2278" spans="1:9" ht="44" customHeight="1">
      <c r="A2278" s="19" t="s">
        <v>177573</v>
      </c>
      <c r="B2278" s="20" t="s">
        <v>177574</v>
      </c>
      <c r="C2278" s="22">
        <v>2</v>
      </c>
      <c r="D2278" s="21" t="s">
        <v>176689</v>
      </c>
      <c r="E2278" s="22">
        <v>89</v>
      </c>
      <c r="F2278" s="21" t="s">
        <v>177574</v>
      </c>
      <c r="G2278" s="22">
        <v>2</v>
      </c>
      <c r="H2278" s="22">
        <v>96</v>
      </c>
      <c r="I2278" s="21" t="s">
        <v>177575</v>
      </c>
    </row>
    <row r="2279" spans="1:9" ht="44" customHeight="1">
      <c r="A2279" s="19" t="s">
        <v>177576</v>
      </c>
      <c r="B2279" s="20" t="s">
        <v>177577</v>
      </c>
      <c r="C2279" s="22">
        <v>23</v>
      </c>
      <c r="D2279" s="21" t="s">
        <v>177578</v>
      </c>
      <c r="E2279" s="22">
        <v>119</v>
      </c>
      <c r="F2279" s="21" t="s">
        <v>172288</v>
      </c>
      <c r="G2279" s="22">
        <v>36</v>
      </c>
      <c r="H2279" s="22">
        <v>181</v>
      </c>
      <c r="I2279" s="21" t="s">
        <v>177579</v>
      </c>
    </row>
    <row r="2280" spans="1:9" ht="44" customHeight="1">
      <c r="A2280" s="19" t="s">
        <v>177580</v>
      </c>
      <c r="B2280" s="20" t="s">
        <v>170307</v>
      </c>
      <c r="C2280" s="22">
        <v>57</v>
      </c>
      <c r="D2280" s="21" t="s">
        <v>170753</v>
      </c>
      <c r="E2280" s="22">
        <v>9</v>
      </c>
      <c r="F2280" s="21" t="s">
        <v>170097</v>
      </c>
      <c r="G2280" s="22">
        <v>36</v>
      </c>
      <c r="H2280" s="22">
        <v>105</v>
      </c>
      <c r="I2280" s="21" t="s">
        <v>177581</v>
      </c>
    </row>
    <row r="2281" spans="1:9" ht="32" customHeight="1">
      <c r="A2281" s="19" t="s">
        <v>177582</v>
      </c>
      <c r="B2281" s="20" t="s">
        <v>176521</v>
      </c>
      <c r="C2281" s="22">
        <v>33</v>
      </c>
      <c r="D2281" s="22">
        <v>0</v>
      </c>
      <c r="E2281" s="22">
        <v>0</v>
      </c>
      <c r="F2281" s="21" t="s">
        <v>177583</v>
      </c>
      <c r="G2281" s="22">
        <v>31</v>
      </c>
      <c r="H2281" s="22">
        <v>67</v>
      </c>
      <c r="I2281" s="21" t="s">
        <v>177584</v>
      </c>
    </row>
    <row r="2282" spans="1:9" ht="44" customHeight="1">
      <c r="A2282" s="19" t="s">
        <v>177585</v>
      </c>
      <c r="B2282" s="24">
        <v>20</v>
      </c>
      <c r="C2282" s="22">
        <v>20</v>
      </c>
      <c r="D2282" s="21" t="s">
        <v>171174</v>
      </c>
      <c r="E2282" s="22">
        <v>58</v>
      </c>
      <c r="F2282" s="22">
        <v>22</v>
      </c>
      <c r="G2282" s="22">
        <v>22</v>
      </c>
      <c r="H2282" s="22">
        <v>103</v>
      </c>
      <c r="I2282" s="21" t="s">
        <v>177586</v>
      </c>
    </row>
    <row r="2283" spans="1:9" ht="44" customHeight="1">
      <c r="A2283" s="19" t="s">
        <v>177587</v>
      </c>
      <c r="B2283" s="20" t="s">
        <v>177588</v>
      </c>
      <c r="C2283" s="22">
        <v>73</v>
      </c>
      <c r="D2283" s="22">
        <v>0</v>
      </c>
      <c r="E2283" s="22">
        <v>0</v>
      </c>
      <c r="F2283" s="21" t="s">
        <v>177589</v>
      </c>
      <c r="G2283" s="22">
        <v>15</v>
      </c>
      <c r="H2283" s="22">
        <v>91</v>
      </c>
      <c r="I2283" s="21" t="s">
        <v>177590</v>
      </c>
    </row>
    <row r="2284" spans="1:9" ht="44" customHeight="1">
      <c r="A2284" s="19" t="s">
        <v>177591</v>
      </c>
      <c r="B2284" s="20" t="s">
        <v>171058</v>
      </c>
      <c r="C2284" s="22">
        <v>22</v>
      </c>
      <c r="D2284" s="21" t="s">
        <v>177592</v>
      </c>
      <c r="E2284" s="22">
        <v>93</v>
      </c>
      <c r="F2284" s="21" t="s">
        <v>177593</v>
      </c>
      <c r="G2284" s="22">
        <v>28</v>
      </c>
      <c r="H2284" s="22">
        <v>146</v>
      </c>
      <c r="I2284" s="21" t="s">
        <v>177594</v>
      </c>
    </row>
    <row r="2285" spans="1:9" ht="44" customHeight="1">
      <c r="A2285" s="19" t="s">
        <v>177595</v>
      </c>
      <c r="B2285" s="24">
        <v>100</v>
      </c>
      <c r="C2285" s="22">
        <v>79</v>
      </c>
      <c r="D2285" s="22">
        <v>0</v>
      </c>
      <c r="E2285" s="22">
        <v>0</v>
      </c>
      <c r="F2285" s="22">
        <v>0</v>
      </c>
      <c r="G2285" s="22">
        <v>0</v>
      </c>
      <c r="H2285" s="22">
        <v>82</v>
      </c>
      <c r="I2285" s="21" t="s">
        <v>177596</v>
      </c>
    </row>
    <row r="2286" spans="1:9" ht="44" customHeight="1">
      <c r="A2286" s="19" t="s">
        <v>177597</v>
      </c>
      <c r="B2286" s="20" t="s">
        <v>175322</v>
      </c>
      <c r="C2286" s="22">
        <v>18</v>
      </c>
      <c r="D2286" s="21" t="s">
        <v>177598</v>
      </c>
      <c r="E2286" s="22">
        <v>97</v>
      </c>
      <c r="F2286" s="21" t="s">
        <v>177599</v>
      </c>
      <c r="G2286" s="22">
        <v>4</v>
      </c>
      <c r="H2286" s="22">
        <v>122</v>
      </c>
      <c r="I2286" s="21" t="s">
        <v>177600</v>
      </c>
    </row>
    <row r="2287" spans="1:9" ht="44" customHeight="1">
      <c r="A2287" s="19" t="s">
        <v>177601</v>
      </c>
      <c r="B2287" s="20" t="s">
        <v>175573</v>
      </c>
      <c r="C2287" s="22">
        <v>47</v>
      </c>
      <c r="D2287" s="21" t="s">
        <v>177602</v>
      </c>
      <c r="E2287" s="22">
        <v>37</v>
      </c>
      <c r="F2287" s="22">
        <v>0</v>
      </c>
      <c r="G2287" s="22">
        <v>0</v>
      </c>
      <c r="H2287" s="22">
        <v>87</v>
      </c>
      <c r="I2287" s="21" t="s">
        <v>177603</v>
      </c>
    </row>
    <row r="2288" spans="1:9" ht="44" customHeight="1">
      <c r="A2288" s="19" t="s">
        <v>177604</v>
      </c>
      <c r="B2288" s="24">
        <v>10</v>
      </c>
      <c r="C2288" s="22">
        <v>13</v>
      </c>
      <c r="D2288" s="21" t="s">
        <v>171536</v>
      </c>
      <c r="E2288" s="22">
        <v>85</v>
      </c>
      <c r="F2288" s="21" t="s">
        <v>177166</v>
      </c>
      <c r="G2288" s="22">
        <v>32</v>
      </c>
      <c r="H2288" s="22">
        <v>133</v>
      </c>
      <c r="I2288" s="21" t="s">
        <v>177605</v>
      </c>
    </row>
    <row r="2289" spans="1:9" ht="44" customHeight="1">
      <c r="A2289" s="19" t="s">
        <v>177606</v>
      </c>
      <c r="B2289" s="20" t="s">
        <v>170324</v>
      </c>
      <c r="C2289" s="22">
        <v>13</v>
      </c>
      <c r="D2289" s="21" t="s">
        <v>177567</v>
      </c>
      <c r="E2289" s="22">
        <v>55</v>
      </c>
      <c r="F2289" s="21" t="s">
        <v>172734</v>
      </c>
      <c r="G2289" s="22">
        <v>5</v>
      </c>
      <c r="H2289" s="22">
        <v>76</v>
      </c>
      <c r="I2289" s="21" t="s">
        <v>177607</v>
      </c>
    </row>
    <row r="2290" spans="1:9" ht="44" customHeight="1">
      <c r="A2290" s="19" t="s">
        <v>177608</v>
      </c>
      <c r="B2290" s="20" t="s">
        <v>170324</v>
      </c>
      <c r="C2290" s="22">
        <v>13</v>
      </c>
      <c r="D2290" s="21" t="s">
        <v>177567</v>
      </c>
      <c r="E2290" s="22">
        <v>55</v>
      </c>
      <c r="F2290" s="21" t="s">
        <v>172734</v>
      </c>
      <c r="G2290" s="22">
        <v>5</v>
      </c>
      <c r="H2290" s="22">
        <v>76</v>
      </c>
      <c r="I2290" s="21" t="s">
        <v>177609</v>
      </c>
    </row>
    <row r="2291" spans="1:9" ht="44" customHeight="1">
      <c r="A2291" s="19" t="s">
        <v>177610</v>
      </c>
      <c r="B2291" s="20" t="s">
        <v>173129</v>
      </c>
      <c r="C2291" s="22">
        <v>39</v>
      </c>
      <c r="D2291" s="21" t="s">
        <v>170700</v>
      </c>
      <c r="E2291" s="22">
        <v>34</v>
      </c>
      <c r="F2291" s="21" t="s">
        <v>177589</v>
      </c>
      <c r="G2291" s="22">
        <v>15</v>
      </c>
      <c r="H2291" s="22">
        <v>91</v>
      </c>
      <c r="I2291" s="21" t="s">
        <v>177611</v>
      </c>
    </row>
    <row r="2292" spans="1:9" ht="44" customHeight="1">
      <c r="A2292" s="19" t="s">
        <v>177612</v>
      </c>
      <c r="B2292" s="20" t="s">
        <v>170237</v>
      </c>
      <c r="C2292" s="22">
        <v>46</v>
      </c>
      <c r="D2292" s="21" t="s">
        <v>177613</v>
      </c>
      <c r="E2292" s="22">
        <v>68</v>
      </c>
      <c r="F2292" s="21" t="s">
        <v>174520</v>
      </c>
      <c r="G2292" s="22">
        <v>26</v>
      </c>
      <c r="H2292" s="22">
        <v>143</v>
      </c>
      <c r="I2292" s="21" t="s">
        <v>177614</v>
      </c>
    </row>
    <row r="2293" spans="1:9" ht="44" customHeight="1">
      <c r="A2293" s="19" t="s">
        <v>177615</v>
      </c>
      <c r="B2293" s="20" t="s">
        <v>170237</v>
      </c>
      <c r="C2293" s="22">
        <v>46</v>
      </c>
      <c r="D2293" s="21" t="s">
        <v>177613</v>
      </c>
      <c r="E2293" s="22">
        <v>68</v>
      </c>
      <c r="F2293" s="21" t="s">
        <v>174520</v>
      </c>
      <c r="G2293" s="22">
        <v>26</v>
      </c>
      <c r="H2293" s="22">
        <v>143</v>
      </c>
      <c r="I2293" s="21" t="s">
        <v>177616</v>
      </c>
    </row>
    <row r="2294" spans="1:9" ht="44" customHeight="1">
      <c r="A2294" s="19" t="s">
        <v>177617</v>
      </c>
      <c r="B2294" s="20" t="s">
        <v>169862</v>
      </c>
      <c r="C2294" s="22">
        <v>4</v>
      </c>
      <c r="D2294" s="21" t="s">
        <v>172690</v>
      </c>
      <c r="E2294" s="22">
        <v>79</v>
      </c>
      <c r="F2294" s="21" t="s">
        <v>173947</v>
      </c>
      <c r="G2294" s="22">
        <v>1</v>
      </c>
      <c r="H2294" s="22">
        <v>87</v>
      </c>
      <c r="I2294" s="21" t="s">
        <v>177618</v>
      </c>
    </row>
    <row r="2295" spans="1:9" ht="32" customHeight="1">
      <c r="A2295" s="19" t="s">
        <v>177619</v>
      </c>
      <c r="B2295" s="20" t="s">
        <v>177620</v>
      </c>
      <c r="C2295" s="22">
        <v>129</v>
      </c>
      <c r="D2295" s="21" t="s">
        <v>177621</v>
      </c>
      <c r="E2295" s="22">
        <v>130</v>
      </c>
      <c r="F2295" s="21" t="s">
        <v>177622</v>
      </c>
      <c r="G2295" s="22">
        <v>12</v>
      </c>
      <c r="H2295" s="22">
        <v>274</v>
      </c>
      <c r="I2295" s="21" t="s">
        <v>177623</v>
      </c>
    </row>
    <row r="2296" spans="1:9" ht="32" customHeight="1">
      <c r="A2296" s="19" t="s">
        <v>177624</v>
      </c>
      <c r="B2296" s="20" t="s">
        <v>176587</v>
      </c>
      <c r="C2296" s="22">
        <v>33</v>
      </c>
      <c r="D2296" s="21" t="s">
        <v>170134</v>
      </c>
      <c r="E2296" s="22">
        <v>118</v>
      </c>
      <c r="F2296" s="21" t="s">
        <v>177625</v>
      </c>
      <c r="G2296" s="22">
        <v>26</v>
      </c>
      <c r="H2296" s="22">
        <v>180</v>
      </c>
      <c r="I2296" s="21" t="s">
        <v>177626</v>
      </c>
    </row>
    <row r="2297" spans="1:9" ht="32" customHeight="1">
      <c r="A2297" s="19" t="s">
        <v>177627</v>
      </c>
      <c r="B2297" s="20" t="s">
        <v>175253</v>
      </c>
      <c r="C2297" s="22">
        <v>6</v>
      </c>
      <c r="D2297" s="21" t="s">
        <v>177628</v>
      </c>
      <c r="E2297" s="22">
        <v>111</v>
      </c>
      <c r="F2297" s="21" t="s">
        <v>173084</v>
      </c>
      <c r="G2297" s="22">
        <v>35</v>
      </c>
      <c r="H2297" s="22">
        <v>155</v>
      </c>
      <c r="I2297" s="21" t="s">
        <v>177629</v>
      </c>
    </row>
    <row r="2298" spans="1:9" ht="32" customHeight="1">
      <c r="A2298" s="19" t="s">
        <v>177630</v>
      </c>
      <c r="B2298" s="20" t="s">
        <v>177631</v>
      </c>
      <c r="C2298" s="22">
        <v>36</v>
      </c>
      <c r="D2298" s="22">
        <v>0</v>
      </c>
      <c r="E2298" s="22">
        <v>0</v>
      </c>
      <c r="F2298" s="21" t="s">
        <v>177077</v>
      </c>
      <c r="G2298" s="22">
        <v>17</v>
      </c>
      <c r="H2298" s="22">
        <v>56</v>
      </c>
      <c r="I2298" s="21" t="s">
        <v>177632</v>
      </c>
    </row>
    <row r="2299" spans="1:9" ht="32" customHeight="1">
      <c r="A2299" s="19" t="s">
        <v>177633</v>
      </c>
      <c r="B2299" s="20" t="s">
        <v>175018</v>
      </c>
      <c r="C2299" s="22">
        <v>5</v>
      </c>
      <c r="D2299" s="21" t="s">
        <v>177634</v>
      </c>
      <c r="E2299" s="22">
        <v>83</v>
      </c>
      <c r="F2299" s="21" t="s">
        <v>173338</v>
      </c>
      <c r="G2299" s="22">
        <v>18</v>
      </c>
      <c r="H2299" s="22">
        <v>109</v>
      </c>
      <c r="I2299" s="21" t="s">
        <v>177635</v>
      </c>
    </row>
    <row r="2300" spans="1:9" ht="32" customHeight="1">
      <c r="A2300" s="19" t="s">
        <v>177636</v>
      </c>
      <c r="B2300" s="20" t="s">
        <v>169713</v>
      </c>
      <c r="C2300" s="22">
        <v>9</v>
      </c>
      <c r="D2300" s="21" t="s">
        <v>177637</v>
      </c>
      <c r="E2300" s="22">
        <v>63</v>
      </c>
      <c r="F2300" s="21" t="s">
        <v>176335</v>
      </c>
      <c r="G2300" s="22">
        <v>105</v>
      </c>
      <c r="H2300" s="22">
        <v>180</v>
      </c>
      <c r="I2300" s="21" t="s">
        <v>177638</v>
      </c>
    </row>
    <row r="2301" spans="1:9" ht="32" customHeight="1">
      <c r="A2301" s="19" t="s">
        <v>177639</v>
      </c>
      <c r="B2301" s="20" t="s">
        <v>177640</v>
      </c>
      <c r="C2301" s="22">
        <v>3</v>
      </c>
      <c r="D2301" s="21" t="s">
        <v>177641</v>
      </c>
      <c r="E2301" s="22">
        <v>101</v>
      </c>
      <c r="F2301" s="21" t="s">
        <v>174490</v>
      </c>
      <c r="G2301" s="22">
        <v>2</v>
      </c>
      <c r="H2301" s="22">
        <v>109</v>
      </c>
      <c r="I2301" s="21" t="s">
        <v>177642</v>
      </c>
    </row>
    <row r="2302" spans="1:9" ht="32" customHeight="1">
      <c r="A2302" s="19" t="s">
        <v>177643</v>
      </c>
      <c r="B2302" s="20" t="s">
        <v>170169</v>
      </c>
      <c r="C2302" s="22">
        <v>1</v>
      </c>
      <c r="D2302" s="21" t="s">
        <v>177644</v>
      </c>
      <c r="E2302" s="22">
        <v>101</v>
      </c>
      <c r="F2302" s="21" t="s">
        <v>170169</v>
      </c>
      <c r="G2302" s="22">
        <v>1</v>
      </c>
      <c r="H2302" s="22">
        <v>106</v>
      </c>
      <c r="I2302" s="21" t="s">
        <v>177645</v>
      </c>
    </row>
    <row r="2303" spans="1:9" ht="32" customHeight="1">
      <c r="A2303" s="19" t="s">
        <v>177646</v>
      </c>
      <c r="B2303" s="20" t="s">
        <v>173747</v>
      </c>
      <c r="C2303" s="22">
        <v>53</v>
      </c>
      <c r="D2303" s="21" t="s">
        <v>173748</v>
      </c>
      <c r="E2303" s="22">
        <v>7</v>
      </c>
      <c r="F2303" s="22">
        <v>0</v>
      </c>
      <c r="G2303" s="22">
        <v>0</v>
      </c>
      <c r="H2303" s="22">
        <v>63</v>
      </c>
      <c r="I2303" s="21" t="s">
        <v>177647</v>
      </c>
    </row>
    <row r="2304" spans="1:9" ht="32" customHeight="1">
      <c r="A2304" s="19" t="s">
        <v>177648</v>
      </c>
      <c r="B2304" s="20" t="s">
        <v>177649</v>
      </c>
      <c r="C2304" s="22">
        <v>115</v>
      </c>
      <c r="D2304" s="21" t="s">
        <v>170507</v>
      </c>
      <c r="E2304" s="22">
        <v>42</v>
      </c>
      <c r="F2304" s="21" t="s">
        <v>176770</v>
      </c>
      <c r="G2304" s="22">
        <v>36</v>
      </c>
      <c r="H2304" s="22">
        <v>196</v>
      </c>
      <c r="I2304" s="21" t="s">
        <v>177650</v>
      </c>
    </row>
    <row r="2305" spans="1:9" ht="32" customHeight="1">
      <c r="A2305" s="19" t="s">
        <v>177651</v>
      </c>
      <c r="B2305" s="20" t="s">
        <v>171861</v>
      </c>
      <c r="C2305" s="22">
        <v>46</v>
      </c>
      <c r="D2305" s="21" t="s">
        <v>169926</v>
      </c>
      <c r="E2305" s="22">
        <v>3</v>
      </c>
      <c r="F2305" s="21" t="s">
        <v>169908</v>
      </c>
      <c r="G2305" s="22">
        <v>35</v>
      </c>
      <c r="H2305" s="22">
        <v>87</v>
      </c>
      <c r="I2305" s="21" t="s">
        <v>177652</v>
      </c>
    </row>
    <row r="2306" spans="1:9" ht="32" customHeight="1">
      <c r="A2306" s="19" t="s">
        <v>177653</v>
      </c>
      <c r="B2306" s="20" t="s">
        <v>177654</v>
      </c>
      <c r="C2306" s="22">
        <v>34</v>
      </c>
      <c r="D2306" s="21" t="s">
        <v>177655</v>
      </c>
      <c r="E2306" s="22">
        <v>79</v>
      </c>
      <c r="F2306" s="21" t="s">
        <v>177656</v>
      </c>
      <c r="G2306" s="22">
        <v>73</v>
      </c>
      <c r="H2306" s="22">
        <v>189</v>
      </c>
      <c r="I2306" s="21" t="s">
        <v>177657</v>
      </c>
    </row>
    <row r="2307" spans="1:9" ht="32" customHeight="1">
      <c r="A2307" s="19" t="s">
        <v>177658</v>
      </c>
      <c r="B2307" s="20" t="s">
        <v>172127</v>
      </c>
      <c r="C2307" s="22">
        <v>31</v>
      </c>
      <c r="D2307" s="21" t="s">
        <v>177659</v>
      </c>
      <c r="E2307" s="22">
        <v>22</v>
      </c>
      <c r="F2307" s="21" t="s">
        <v>171593</v>
      </c>
      <c r="G2307" s="22">
        <v>34</v>
      </c>
      <c r="H2307" s="22">
        <v>90</v>
      </c>
      <c r="I2307" s="21" t="s">
        <v>177660</v>
      </c>
    </row>
    <row r="2308" spans="1:9" ht="32" customHeight="1">
      <c r="A2308" s="19" t="s">
        <v>177661</v>
      </c>
      <c r="B2308" s="20" t="s">
        <v>170457</v>
      </c>
      <c r="C2308" s="22">
        <v>32</v>
      </c>
      <c r="D2308" s="21" t="s">
        <v>169657</v>
      </c>
      <c r="E2308" s="22">
        <v>44</v>
      </c>
      <c r="F2308" s="22">
        <v>0</v>
      </c>
      <c r="G2308" s="22">
        <v>0</v>
      </c>
      <c r="H2308" s="22">
        <v>79</v>
      </c>
      <c r="I2308" s="21" t="s">
        <v>177662</v>
      </c>
    </row>
    <row r="2309" spans="1:9" ht="32" customHeight="1">
      <c r="A2309" s="19" t="s">
        <v>177663</v>
      </c>
      <c r="B2309" s="20" t="s">
        <v>177664</v>
      </c>
      <c r="C2309" s="22">
        <v>38</v>
      </c>
      <c r="D2309" s="22">
        <v>0</v>
      </c>
      <c r="E2309" s="22">
        <v>0</v>
      </c>
      <c r="F2309" s="21" t="s">
        <v>177665</v>
      </c>
      <c r="G2309" s="22">
        <v>28</v>
      </c>
      <c r="H2309" s="22">
        <v>69</v>
      </c>
      <c r="I2309" s="21" t="s">
        <v>177666</v>
      </c>
    </row>
    <row r="2310" spans="1:9" ht="32" customHeight="1">
      <c r="A2310" s="19" t="s">
        <v>177667</v>
      </c>
      <c r="B2310" s="20" t="s">
        <v>177668</v>
      </c>
      <c r="C2310" s="22">
        <v>68</v>
      </c>
      <c r="D2310" s="21" t="s">
        <v>177515</v>
      </c>
      <c r="E2310" s="22">
        <v>15</v>
      </c>
      <c r="F2310" s="21" t="s">
        <v>177669</v>
      </c>
      <c r="G2310" s="22">
        <v>16</v>
      </c>
      <c r="H2310" s="22">
        <v>102</v>
      </c>
      <c r="I2310" s="21" t="s">
        <v>177670</v>
      </c>
    </row>
    <row r="2311" spans="1:9" ht="32" customHeight="1">
      <c r="A2311" s="19" t="s">
        <v>177671</v>
      </c>
      <c r="B2311" s="20" t="s">
        <v>173095</v>
      </c>
      <c r="C2311" s="22">
        <v>59</v>
      </c>
      <c r="D2311" s="21" t="s">
        <v>177672</v>
      </c>
      <c r="E2311" s="22">
        <v>15</v>
      </c>
      <c r="F2311" s="21" t="s">
        <v>177673</v>
      </c>
      <c r="G2311" s="22">
        <v>68</v>
      </c>
      <c r="H2311" s="22">
        <v>145</v>
      </c>
      <c r="I2311" s="21" t="s">
        <v>177674</v>
      </c>
    </row>
    <row r="2312" spans="1:9" ht="32" customHeight="1">
      <c r="A2312" s="19" t="s">
        <v>177675</v>
      </c>
      <c r="B2312" s="20" t="s">
        <v>170561</v>
      </c>
      <c r="C2312" s="22">
        <v>14</v>
      </c>
      <c r="D2312" s="21" t="s">
        <v>177676</v>
      </c>
      <c r="E2312" s="22">
        <v>64</v>
      </c>
      <c r="F2312" s="21" t="s">
        <v>177510</v>
      </c>
      <c r="G2312" s="22">
        <v>27</v>
      </c>
      <c r="H2312" s="22">
        <v>108</v>
      </c>
      <c r="I2312" s="21" t="s">
        <v>177677</v>
      </c>
    </row>
    <row r="2313" spans="1:9" ht="32" customHeight="1">
      <c r="A2313" s="19" t="s">
        <v>177678</v>
      </c>
      <c r="B2313" s="20" t="s">
        <v>177679</v>
      </c>
      <c r="C2313" s="22">
        <v>68</v>
      </c>
      <c r="D2313" s="21" t="s">
        <v>169674</v>
      </c>
      <c r="E2313" s="22">
        <v>18</v>
      </c>
      <c r="F2313" s="21" t="s">
        <v>177524</v>
      </c>
      <c r="G2313" s="22">
        <v>5</v>
      </c>
      <c r="H2313" s="22">
        <v>94</v>
      </c>
      <c r="I2313" s="21" t="s">
        <v>177680</v>
      </c>
    </row>
    <row r="2314" spans="1:9" ht="44" customHeight="1">
      <c r="A2314" s="19" t="s">
        <v>177681</v>
      </c>
      <c r="B2314" s="20" t="s">
        <v>177682</v>
      </c>
      <c r="C2314" s="22">
        <v>16</v>
      </c>
      <c r="D2314" s="21" t="s">
        <v>176153</v>
      </c>
      <c r="E2314" s="22">
        <v>56</v>
      </c>
      <c r="F2314" s="21" t="s">
        <v>171601</v>
      </c>
      <c r="G2314" s="22">
        <v>6</v>
      </c>
      <c r="H2314" s="22">
        <v>81</v>
      </c>
      <c r="I2314" s="21" t="s">
        <v>177683</v>
      </c>
    </row>
    <row r="2315" spans="1:9" ht="44" customHeight="1">
      <c r="A2315" s="19" t="s">
        <v>177684</v>
      </c>
      <c r="B2315" s="20" t="s">
        <v>173403</v>
      </c>
      <c r="C2315" s="22">
        <v>20</v>
      </c>
      <c r="D2315" s="21" t="s">
        <v>171641</v>
      </c>
      <c r="E2315" s="22">
        <v>35</v>
      </c>
      <c r="F2315" s="22">
        <v>0</v>
      </c>
      <c r="G2315" s="22">
        <v>0</v>
      </c>
      <c r="H2315" s="22">
        <v>58</v>
      </c>
      <c r="I2315" s="21" t="s">
        <v>177685</v>
      </c>
    </row>
    <row r="2316" spans="1:9" ht="32" customHeight="1">
      <c r="A2316" s="19" t="s">
        <v>177686</v>
      </c>
      <c r="B2316" s="24">
        <v>62</v>
      </c>
      <c r="C2316" s="22">
        <v>31</v>
      </c>
      <c r="D2316" s="22">
        <v>38</v>
      </c>
      <c r="E2316" s="22">
        <v>19</v>
      </c>
      <c r="F2316" s="22">
        <v>0</v>
      </c>
      <c r="G2316" s="22">
        <v>0</v>
      </c>
      <c r="H2316" s="22">
        <v>53</v>
      </c>
      <c r="I2316" s="21" t="s">
        <v>177687</v>
      </c>
    </row>
    <row r="2317" spans="1:9" ht="32" customHeight="1">
      <c r="A2317" s="19" t="s">
        <v>177688</v>
      </c>
      <c r="B2317" s="20" t="s">
        <v>170204</v>
      </c>
      <c r="C2317" s="22">
        <v>1</v>
      </c>
      <c r="D2317" s="21" t="s">
        <v>177689</v>
      </c>
      <c r="E2317" s="22">
        <v>87</v>
      </c>
      <c r="F2317" s="21" t="s">
        <v>169647</v>
      </c>
      <c r="G2317" s="22">
        <v>6</v>
      </c>
      <c r="H2317" s="22">
        <v>97</v>
      </c>
      <c r="I2317" s="21" t="s">
        <v>177690</v>
      </c>
    </row>
    <row r="2318" spans="1:9" ht="44" customHeight="1">
      <c r="A2318" s="19" t="s">
        <v>177691</v>
      </c>
      <c r="B2318" s="20" t="s">
        <v>176204</v>
      </c>
      <c r="C2318" s="22">
        <v>78</v>
      </c>
      <c r="D2318" s="21" t="s">
        <v>170769</v>
      </c>
      <c r="E2318" s="22">
        <v>17</v>
      </c>
      <c r="F2318" s="21" t="s">
        <v>175201</v>
      </c>
      <c r="G2318" s="22">
        <v>1</v>
      </c>
      <c r="H2318" s="22">
        <v>99</v>
      </c>
      <c r="I2318" s="21" t="s">
        <v>177692</v>
      </c>
    </row>
    <row r="2319" spans="1:9" ht="32" customHeight="1">
      <c r="A2319" s="19" t="s">
        <v>177693</v>
      </c>
      <c r="B2319" s="20" t="s">
        <v>175124</v>
      </c>
      <c r="C2319" s="22">
        <v>84</v>
      </c>
      <c r="D2319" s="21" t="s">
        <v>177694</v>
      </c>
      <c r="E2319" s="22">
        <v>30</v>
      </c>
      <c r="F2319" s="21" t="s">
        <v>171306</v>
      </c>
      <c r="G2319" s="22">
        <v>15</v>
      </c>
      <c r="H2319" s="22">
        <v>132</v>
      </c>
      <c r="I2319" s="21" t="s">
        <v>177695</v>
      </c>
    </row>
    <row r="2320" spans="1:9" ht="44" customHeight="1">
      <c r="A2320" s="19" t="s">
        <v>177696</v>
      </c>
      <c r="B2320" s="20" t="s">
        <v>177697</v>
      </c>
      <c r="C2320" s="22">
        <v>75</v>
      </c>
      <c r="D2320" s="21" t="s">
        <v>172333</v>
      </c>
      <c r="E2320" s="22">
        <v>47</v>
      </c>
      <c r="F2320" s="21" t="s">
        <v>174546</v>
      </c>
      <c r="G2320" s="22">
        <v>20</v>
      </c>
      <c r="H2320" s="22">
        <v>145</v>
      </c>
      <c r="I2320" s="21" t="s">
        <v>177698</v>
      </c>
    </row>
    <row r="2321" spans="1:9" ht="44" customHeight="1">
      <c r="A2321" s="19" t="s">
        <v>177699</v>
      </c>
      <c r="B2321" s="20" t="s">
        <v>171858</v>
      </c>
      <c r="C2321" s="22">
        <v>58</v>
      </c>
      <c r="D2321" s="21" t="s">
        <v>174186</v>
      </c>
      <c r="E2321" s="22">
        <v>39</v>
      </c>
      <c r="F2321" s="21" t="s">
        <v>171478</v>
      </c>
      <c r="G2321" s="22">
        <v>10</v>
      </c>
      <c r="H2321" s="22">
        <v>110</v>
      </c>
      <c r="I2321" s="21" t="s">
        <v>177700</v>
      </c>
    </row>
    <row r="2322" spans="1:9" ht="44" customHeight="1">
      <c r="A2322" s="19" t="s">
        <v>177701</v>
      </c>
      <c r="B2322" s="20" t="s">
        <v>171783</v>
      </c>
      <c r="C2322" s="22">
        <v>21</v>
      </c>
      <c r="D2322" s="21" t="s">
        <v>177702</v>
      </c>
      <c r="E2322" s="22">
        <v>93</v>
      </c>
      <c r="F2322" s="21" t="s">
        <v>171378</v>
      </c>
      <c r="G2322" s="22">
        <v>9</v>
      </c>
      <c r="H2322" s="22">
        <v>126</v>
      </c>
      <c r="I2322" s="21" t="s">
        <v>177703</v>
      </c>
    </row>
    <row r="2323" spans="1:9" ht="44" customHeight="1">
      <c r="A2323" s="19" t="s">
        <v>177704</v>
      </c>
      <c r="B2323" s="20" t="s">
        <v>177705</v>
      </c>
      <c r="C2323" s="22">
        <v>50</v>
      </c>
      <c r="D2323" s="21" t="s">
        <v>173253</v>
      </c>
      <c r="E2323" s="22">
        <v>3</v>
      </c>
      <c r="F2323" s="21" t="s">
        <v>176533</v>
      </c>
      <c r="G2323" s="22">
        <v>26</v>
      </c>
      <c r="H2323" s="22">
        <v>82</v>
      </c>
      <c r="I2323" s="21" t="s">
        <v>177706</v>
      </c>
    </row>
    <row r="2324" spans="1:9" ht="44" customHeight="1">
      <c r="A2324" s="19" t="s">
        <v>177707</v>
      </c>
      <c r="B2324" s="20" t="s">
        <v>177708</v>
      </c>
      <c r="C2324" s="22">
        <v>11</v>
      </c>
      <c r="D2324" s="21" t="s">
        <v>177709</v>
      </c>
      <c r="E2324" s="22">
        <v>172</v>
      </c>
      <c r="F2324" s="21" t="s">
        <v>173541</v>
      </c>
      <c r="G2324" s="22">
        <v>3</v>
      </c>
      <c r="H2324" s="22">
        <v>189</v>
      </c>
      <c r="I2324" s="21" t="s">
        <v>177710</v>
      </c>
    </row>
    <row r="2325" spans="1:9" ht="44" customHeight="1">
      <c r="A2325" s="19" t="s">
        <v>177711</v>
      </c>
      <c r="B2325" s="20" t="s">
        <v>176052</v>
      </c>
      <c r="C2325" s="22">
        <v>47</v>
      </c>
      <c r="D2325" s="21" t="s">
        <v>171124</v>
      </c>
      <c r="E2325" s="22">
        <v>20</v>
      </c>
      <c r="F2325" s="21" t="s">
        <v>171772</v>
      </c>
      <c r="G2325" s="22">
        <v>2</v>
      </c>
      <c r="H2325" s="22">
        <v>72</v>
      </c>
      <c r="I2325" s="21" t="s">
        <v>177712</v>
      </c>
    </row>
    <row r="2326" spans="1:9" ht="44" customHeight="1">
      <c r="A2326" s="19" t="s">
        <v>177713</v>
      </c>
      <c r="B2326" s="20" t="s">
        <v>172538</v>
      </c>
      <c r="C2326" s="22">
        <v>50</v>
      </c>
      <c r="D2326" s="21" t="s">
        <v>172539</v>
      </c>
      <c r="E2326" s="22">
        <v>4</v>
      </c>
      <c r="F2326" s="22">
        <v>0</v>
      </c>
      <c r="G2326" s="22">
        <v>0</v>
      </c>
      <c r="H2326" s="22">
        <v>57</v>
      </c>
      <c r="I2326" s="21" t="s">
        <v>177714</v>
      </c>
    </row>
    <row r="2327" spans="1:9" ht="44" customHeight="1">
      <c r="A2327" s="19" t="s">
        <v>177715</v>
      </c>
      <c r="B2327" s="20" t="s">
        <v>177716</v>
      </c>
      <c r="C2327" s="22">
        <v>82</v>
      </c>
      <c r="D2327" s="21" t="s">
        <v>177717</v>
      </c>
      <c r="E2327" s="22">
        <v>69</v>
      </c>
      <c r="F2327" s="22">
        <v>0</v>
      </c>
      <c r="G2327" s="22">
        <v>0</v>
      </c>
      <c r="H2327" s="22">
        <v>154</v>
      </c>
      <c r="I2327" s="21" t="s">
        <v>177718</v>
      </c>
    </row>
    <row r="2328" spans="1:9" ht="32" customHeight="1">
      <c r="A2328" s="19" t="s">
        <v>177719</v>
      </c>
      <c r="B2328" s="20" t="s">
        <v>177720</v>
      </c>
      <c r="C2328" s="22">
        <v>73</v>
      </c>
      <c r="D2328" s="22">
        <v>0</v>
      </c>
      <c r="E2328" s="22">
        <v>0</v>
      </c>
      <c r="F2328" s="21" t="s">
        <v>171242</v>
      </c>
      <c r="G2328" s="22">
        <v>14</v>
      </c>
      <c r="H2328" s="22">
        <v>90</v>
      </c>
      <c r="I2328" s="21" t="s">
        <v>177721</v>
      </c>
    </row>
    <row r="2329" spans="1:9" ht="44" customHeight="1">
      <c r="A2329" s="19" t="s">
        <v>177722</v>
      </c>
      <c r="B2329" s="20" t="s">
        <v>177723</v>
      </c>
      <c r="C2329" s="22">
        <v>29</v>
      </c>
      <c r="D2329" s="21" t="s">
        <v>177724</v>
      </c>
      <c r="E2329" s="22">
        <v>114</v>
      </c>
      <c r="F2329" s="21" t="s">
        <v>177725</v>
      </c>
      <c r="G2329" s="22">
        <v>6</v>
      </c>
      <c r="H2329" s="22">
        <v>152</v>
      </c>
      <c r="I2329" s="21" t="s">
        <v>177726</v>
      </c>
    </row>
    <row r="2330" spans="1:9" ht="44" customHeight="1">
      <c r="A2330" s="19" t="s">
        <v>177727</v>
      </c>
      <c r="B2330" s="20" t="s">
        <v>175757</v>
      </c>
      <c r="C2330" s="22">
        <v>24</v>
      </c>
      <c r="D2330" s="21" t="s">
        <v>177728</v>
      </c>
      <c r="E2330" s="22">
        <v>48</v>
      </c>
      <c r="F2330" s="21" t="s">
        <v>175847</v>
      </c>
      <c r="G2330" s="22">
        <v>1</v>
      </c>
      <c r="H2330" s="22">
        <v>76</v>
      </c>
      <c r="I2330" s="21" t="s">
        <v>177729</v>
      </c>
    </row>
    <row r="2331" spans="1:9" ht="44" customHeight="1">
      <c r="A2331" s="19" t="s">
        <v>177730</v>
      </c>
      <c r="B2331" s="20" t="s">
        <v>177731</v>
      </c>
      <c r="C2331" s="22">
        <v>45</v>
      </c>
      <c r="D2331" s="21" t="s">
        <v>170627</v>
      </c>
      <c r="E2331" s="22">
        <v>26</v>
      </c>
      <c r="F2331" s="22">
        <v>0</v>
      </c>
      <c r="G2331" s="22">
        <v>0</v>
      </c>
      <c r="H2331" s="22">
        <v>74</v>
      </c>
      <c r="I2331" s="21" t="s">
        <v>177732</v>
      </c>
    </row>
    <row r="2332" spans="1:9" ht="44" customHeight="1">
      <c r="A2332" s="19" t="s">
        <v>177733</v>
      </c>
      <c r="B2332" s="20" t="s">
        <v>177734</v>
      </c>
      <c r="C2332" s="22">
        <v>52</v>
      </c>
      <c r="D2332" s="21" t="s">
        <v>177735</v>
      </c>
      <c r="E2332" s="22">
        <v>97</v>
      </c>
      <c r="F2332" s="21" t="s">
        <v>177736</v>
      </c>
      <c r="G2332" s="22">
        <v>2</v>
      </c>
      <c r="H2332" s="22">
        <v>154</v>
      </c>
      <c r="I2332" s="21" t="s">
        <v>177737</v>
      </c>
    </row>
    <row r="2333" spans="1:9" ht="32" customHeight="1">
      <c r="A2333" s="19" t="s">
        <v>177738</v>
      </c>
      <c r="B2333" s="20" t="s">
        <v>173055</v>
      </c>
      <c r="C2333" s="22">
        <v>33</v>
      </c>
      <c r="D2333" s="21" t="s">
        <v>171529</v>
      </c>
      <c r="E2333" s="22">
        <v>6</v>
      </c>
      <c r="F2333" s="21" t="s">
        <v>170085</v>
      </c>
      <c r="G2333" s="22">
        <v>17</v>
      </c>
      <c r="H2333" s="22">
        <v>59</v>
      </c>
      <c r="I2333" s="21" t="s">
        <v>177739</v>
      </c>
    </row>
    <row r="2334" spans="1:9" ht="32" customHeight="1">
      <c r="A2334" s="19" t="s">
        <v>177740</v>
      </c>
      <c r="B2334" s="20" t="s">
        <v>171527</v>
      </c>
      <c r="C2334" s="22">
        <v>51</v>
      </c>
      <c r="D2334" s="21" t="s">
        <v>169945</v>
      </c>
      <c r="E2334" s="22">
        <v>6</v>
      </c>
      <c r="F2334" s="21" t="s">
        <v>175453</v>
      </c>
      <c r="G2334" s="22">
        <v>27</v>
      </c>
      <c r="H2334" s="22">
        <v>87</v>
      </c>
      <c r="I2334" s="21" t="s">
        <v>177741</v>
      </c>
    </row>
    <row r="2335" spans="1:9" ht="32" customHeight="1">
      <c r="A2335" s="19" t="s">
        <v>177742</v>
      </c>
      <c r="B2335" s="20" t="s">
        <v>177743</v>
      </c>
      <c r="C2335" s="22">
        <v>39</v>
      </c>
      <c r="D2335" s="21" t="s">
        <v>176010</v>
      </c>
      <c r="E2335" s="22">
        <v>103</v>
      </c>
      <c r="F2335" s="21" t="s">
        <v>171151</v>
      </c>
      <c r="G2335" s="22">
        <v>6</v>
      </c>
      <c r="H2335" s="22">
        <v>151</v>
      </c>
      <c r="I2335" s="21" t="s">
        <v>177744</v>
      </c>
    </row>
    <row r="2336" spans="1:9" ht="32" customHeight="1">
      <c r="A2336" s="19" t="s">
        <v>177745</v>
      </c>
      <c r="B2336" s="20" t="s">
        <v>171595</v>
      </c>
      <c r="C2336" s="22">
        <v>16</v>
      </c>
      <c r="D2336" s="21" t="s">
        <v>175752</v>
      </c>
      <c r="E2336" s="22">
        <v>117</v>
      </c>
      <c r="F2336" s="21" t="s">
        <v>177746</v>
      </c>
      <c r="G2336" s="22">
        <v>41</v>
      </c>
      <c r="H2336" s="22">
        <v>177</v>
      </c>
      <c r="I2336" s="21" t="s">
        <v>177747</v>
      </c>
    </row>
    <row r="2337" spans="1:9" ht="44" customHeight="1">
      <c r="A2337" s="19" t="s">
        <v>177748</v>
      </c>
      <c r="B2337" s="24">
        <v>0</v>
      </c>
      <c r="C2337" s="22">
        <v>0</v>
      </c>
      <c r="D2337" s="22">
        <v>100</v>
      </c>
      <c r="E2337" s="22">
        <v>99</v>
      </c>
      <c r="F2337" s="22">
        <v>0</v>
      </c>
      <c r="G2337" s="22">
        <v>0</v>
      </c>
      <c r="H2337" s="22">
        <v>102</v>
      </c>
      <c r="I2337" s="21" t="s">
        <v>177749</v>
      </c>
    </row>
    <row r="2338" spans="1:9" ht="44" customHeight="1">
      <c r="A2338" s="19" t="s">
        <v>177750</v>
      </c>
      <c r="B2338" s="20" t="s">
        <v>177751</v>
      </c>
      <c r="C2338" s="22">
        <v>26</v>
      </c>
      <c r="D2338" s="21" t="s">
        <v>176684</v>
      </c>
      <c r="E2338" s="22">
        <v>67</v>
      </c>
      <c r="F2338" s="22">
        <v>0</v>
      </c>
      <c r="G2338" s="22">
        <v>0</v>
      </c>
      <c r="H2338" s="22">
        <v>96</v>
      </c>
      <c r="I2338" s="21" t="s">
        <v>177752</v>
      </c>
    </row>
    <row r="2339" spans="1:9" ht="44" customHeight="1">
      <c r="A2339" s="19" t="s">
        <v>177753</v>
      </c>
      <c r="B2339" s="20" t="s">
        <v>177754</v>
      </c>
      <c r="C2339" s="22">
        <v>55</v>
      </c>
      <c r="D2339" s="21" t="s">
        <v>177755</v>
      </c>
      <c r="E2339" s="22">
        <v>109</v>
      </c>
      <c r="F2339" s="21" t="s">
        <v>177756</v>
      </c>
      <c r="G2339" s="22">
        <v>20</v>
      </c>
      <c r="H2339" s="22">
        <v>187</v>
      </c>
      <c r="I2339" s="21" t="s">
        <v>177757</v>
      </c>
    </row>
    <row r="2340" spans="1:9" ht="32" customHeight="1">
      <c r="A2340" s="19" t="s">
        <v>177758</v>
      </c>
      <c r="B2340" s="20" t="s">
        <v>172913</v>
      </c>
      <c r="C2340" s="22">
        <v>28</v>
      </c>
      <c r="D2340" s="22">
        <v>16</v>
      </c>
      <c r="E2340" s="22">
        <v>12</v>
      </c>
      <c r="F2340" s="21" t="s">
        <v>173932</v>
      </c>
      <c r="G2340" s="22">
        <v>35</v>
      </c>
      <c r="H2340" s="22">
        <v>78</v>
      </c>
      <c r="I2340" s="21" t="s">
        <v>177759</v>
      </c>
    </row>
    <row r="2341" spans="1:9" ht="44" customHeight="1">
      <c r="A2341" s="19" t="s">
        <v>177760</v>
      </c>
      <c r="B2341" s="20" t="s">
        <v>174359</v>
      </c>
      <c r="C2341" s="22">
        <v>11</v>
      </c>
      <c r="D2341" s="21" t="s">
        <v>177761</v>
      </c>
      <c r="E2341" s="22">
        <v>89</v>
      </c>
      <c r="F2341" s="21" t="s">
        <v>170423</v>
      </c>
      <c r="G2341" s="22">
        <v>2</v>
      </c>
      <c r="H2341" s="22">
        <v>105</v>
      </c>
      <c r="I2341" s="21" t="s">
        <v>177762</v>
      </c>
    </row>
    <row r="2342" spans="1:9" ht="44" customHeight="1">
      <c r="A2342" s="19" t="s">
        <v>177763</v>
      </c>
      <c r="B2342" s="20" t="s">
        <v>170644</v>
      </c>
      <c r="C2342" s="22">
        <v>74</v>
      </c>
      <c r="D2342" s="21" t="s">
        <v>170006</v>
      </c>
      <c r="E2342" s="22">
        <v>26</v>
      </c>
      <c r="F2342" s="21" t="s">
        <v>170423</v>
      </c>
      <c r="G2342" s="22">
        <v>2</v>
      </c>
      <c r="H2342" s="22">
        <v>105</v>
      </c>
      <c r="I2342" s="21" t="s">
        <v>177764</v>
      </c>
    </row>
    <row r="2343" spans="1:9" ht="44" customHeight="1">
      <c r="A2343" s="19" t="s">
        <v>177765</v>
      </c>
      <c r="B2343" s="20" t="s">
        <v>176221</v>
      </c>
      <c r="C2343" s="22">
        <v>16</v>
      </c>
      <c r="D2343" s="21" t="s">
        <v>177766</v>
      </c>
      <c r="E2343" s="22">
        <v>145</v>
      </c>
      <c r="F2343" s="21" t="s">
        <v>171686</v>
      </c>
      <c r="G2343" s="22">
        <v>20</v>
      </c>
      <c r="H2343" s="22">
        <v>184</v>
      </c>
      <c r="I2343" s="21" t="s">
        <v>177767</v>
      </c>
    </row>
    <row r="2344" spans="1:9" ht="44" customHeight="1">
      <c r="A2344" s="19" t="s">
        <v>177768</v>
      </c>
      <c r="B2344" s="20" t="s">
        <v>171263</v>
      </c>
      <c r="C2344" s="22">
        <v>8</v>
      </c>
      <c r="D2344" s="21" t="s">
        <v>177769</v>
      </c>
      <c r="E2344" s="22">
        <v>70</v>
      </c>
      <c r="F2344" s="21" t="s">
        <v>170928</v>
      </c>
      <c r="G2344" s="22">
        <v>4</v>
      </c>
      <c r="H2344" s="22">
        <v>85</v>
      </c>
      <c r="I2344" s="21" t="s">
        <v>177770</v>
      </c>
    </row>
    <row r="2345" spans="1:9" ht="32" customHeight="1">
      <c r="A2345" s="19" t="s">
        <v>177771</v>
      </c>
      <c r="B2345" s="20" t="s">
        <v>173027</v>
      </c>
      <c r="C2345" s="22">
        <v>36</v>
      </c>
      <c r="D2345" s="21" t="s">
        <v>177772</v>
      </c>
      <c r="E2345" s="22">
        <v>68</v>
      </c>
      <c r="F2345" s="21" t="s">
        <v>177196</v>
      </c>
      <c r="G2345" s="22">
        <v>19</v>
      </c>
      <c r="H2345" s="22">
        <v>126</v>
      </c>
      <c r="I2345" s="21" t="s">
        <v>177773</v>
      </c>
    </row>
    <row r="2346" spans="1:9" ht="44" customHeight="1">
      <c r="A2346" s="19" t="s">
        <v>177774</v>
      </c>
      <c r="B2346" s="20" t="s">
        <v>172705</v>
      </c>
      <c r="C2346" s="22">
        <v>30</v>
      </c>
      <c r="D2346" s="21" t="s">
        <v>173918</v>
      </c>
      <c r="E2346" s="22">
        <v>12</v>
      </c>
      <c r="F2346" s="21" t="s">
        <v>169811</v>
      </c>
      <c r="G2346" s="22">
        <v>9</v>
      </c>
      <c r="H2346" s="22">
        <v>54</v>
      </c>
      <c r="I2346" s="21" t="s">
        <v>177775</v>
      </c>
    </row>
    <row r="2347" spans="1:9" ht="44" customHeight="1">
      <c r="A2347" s="19" t="s">
        <v>177776</v>
      </c>
      <c r="B2347" s="20" t="s">
        <v>170890</v>
      </c>
      <c r="C2347" s="22">
        <v>19</v>
      </c>
      <c r="D2347" s="21" t="s">
        <v>172159</v>
      </c>
      <c r="E2347" s="22">
        <v>15</v>
      </c>
      <c r="F2347" s="21" t="s">
        <v>177777</v>
      </c>
      <c r="G2347" s="22">
        <v>43</v>
      </c>
      <c r="H2347" s="22">
        <v>80</v>
      </c>
      <c r="I2347" s="21" t="s">
        <v>177778</v>
      </c>
    </row>
    <row r="2348" spans="1:9" ht="32" customHeight="1">
      <c r="A2348" s="19" t="s">
        <v>177779</v>
      </c>
      <c r="B2348" s="20" t="s">
        <v>177780</v>
      </c>
      <c r="C2348" s="22">
        <v>51</v>
      </c>
      <c r="D2348" s="21" t="s">
        <v>171537</v>
      </c>
      <c r="E2348" s="22">
        <v>34</v>
      </c>
      <c r="F2348" s="21" t="s">
        <v>177781</v>
      </c>
      <c r="G2348" s="22">
        <v>19</v>
      </c>
      <c r="H2348" s="22">
        <v>107</v>
      </c>
      <c r="I2348" s="21" t="s">
        <v>177782</v>
      </c>
    </row>
    <row r="2349" spans="1:9" ht="32" customHeight="1">
      <c r="A2349" s="19" t="s">
        <v>177783</v>
      </c>
      <c r="B2349" s="20" t="s">
        <v>170396</v>
      </c>
      <c r="C2349" s="22">
        <v>18</v>
      </c>
      <c r="D2349" s="22">
        <v>0</v>
      </c>
      <c r="E2349" s="22">
        <v>0</v>
      </c>
      <c r="F2349" s="21" t="s">
        <v>177784</v>
      </c>
      <c r="G2349" s="22">
        <v>29</v>
      </c>
      <c r="H2349" s="22">
        <v>50</v>
      </c>
      <c r="I2349" s="21" t="s">
        <v>177785</v>
      </c>
    </row>
    <row r="2350" spans="1:9" ht="44" customHeight="1">
      <c r="A2350" s="19" t="s">
        <v>177786</v>
      </c>
      <c r="B2350" s="20" t="s">
        <v>176613</v>
      </c>
      <c r="C2350" s="22">
        <v>1</v>
      </c>
      <c r="D2350" s="21" t="s">
        <v>177787</v>
      </c>
      <c r="E2350" s="22">
        <v>116</v>
      </c>
      <c r="F2350" s="21" t="s">
        <v>172897</v>
      </c>
      <c r="G2350" s="22">
        <v>4</v>
      </c>
      <c r="H2350" s="22">
        <v>124</v>
      </c>
      <c r="I2350" s="21" t="s">
        <v>177788</v>
      </c>
    </row>
    <row r="2351" spans="1:9" ht="44" customHeight="1">
      <c r="A2351" s="19" t="s">
        <v>177789</v>
      </c>
      <c r="B2351" s="20" t="s">
        <v>176613</v>
      </c>
      <c r="C2351" s="22">
        <v>1</v>
      </c>
      <c r="D2351" s="21" t="s">
        <v>177787</v>
      </c>
      <c r="E2351" s="22">
        <v>116</v>
      </c>
      <c r="F2351" s="21" t="s">
        <v>172897</v>
      </c>
      <c r="G2351" s="22">
        <v>4</v>
      </c>
      <c r="H2351" s="22">
        <v>124</v>
      </c>
      <c r="I2351" s="21" t="s">
        <v>177790</v>
      </c>
    </row>
    <row r="2352" spans="1:9" ht="32" customHeight="1">
      <c r="A2352" s="19" t="s">
        <v>177791</v>
      </c>
      <c r="B2352" s="20" t="s">
        <v>177792</v>
      </c>
      <c r="C2352" s="22">
        <v>16</v>
      </c>
      <c r="D2352" s="21" t="s">
        <v>173272</v>
      </c>
      <c r="E2352" s="22">
        <v>96</v>
      </c>
      <c r="F2352" s="21" t="s">
        <v>177793</v>
      </c>
      <c r="G2352" s="22">
        <v>15</v>
      </c>
      <c r="H2352" s="22">
        <v>130</v>
      </c>
      <c r="I2352" s="21" t="s">
        <v>177794</v>
      </c>
    </row>
    <row r="2353" spans="1:9" ht="44" customHeight="1">
      <c r="A2353" s="19" t="s">
        <v>177795</v>
      </c>
      <c r="B2353" s="20" t="s">
        <v>173435</v>
      </c>
      <c r="C2353" s="22">
        <v>4</v>
      </c>
      <c r="D2353" s="21" t="s">
        <v>177796</v>
      </c>
      <c r="E2353" s="22">
        <v>125</v>
      </c>
      <c r="F2353" s="21" t="s">
        <v>177797</v>
      </c>
      <c r="G2353" s="22">
        <v>20</v>
      </c>
      <c r="H2353" s="22">
        <v>152</v>
      </c>
      <c r="I2353" s="21" t="s">
        <v>177798</v>
      </c>
    </row>
    <row r="2354" spans="1:9" ht="44" customHeight="1">
      <c r="A2354" s="19" t="s">
        <v>177799</v>
      </c>
      <c r="B2354" s="20" t="s">
        <v>170680</v>
      </c>
      <c r="C2354" s="22">
        <v>4</v>
      </c>
      <c r="D2354" s="21" t="s">
        <v>177084</v>
      </c>
      <c r="E2354" s="22">
        <v>97</v>
      </c>
      <c r="F2354" s="21" t="s">
        <v>177800</v>
      </c>
      <c r="G2354" s="22">
        <v>19</v>
      </c>
      <c r="H2354" s="22">
        <v>123</v>
      </c>
      <c r="I2354" s="21" t="s">
        <v>177801</v>
      </c>
    </row>
    <row r="2355" spans="1:9" ht="44" customHeight="1">
      <c r="A2355" s="19" t="s">
        <v>177802</v>
      </c>
      <c r="B2355" s="24">
        <v>0</v>
      </c>
      <c r="C2355" s="22">
        <v>0</v>
      </c>
      <c r="D2355" s="22">
        <v>100</v>
      </c>
      <c r="E2355" s="22">
        <v>78</v>
      </c>
      <c r="F2355" s="22">
        <v>0</v>
      </c>
      <c r="G2355" s="22">
        <v>0</v>
      </c>
      <c r="H2355" s="22">
        <v>81</v>
      </c>
      <c r="I2355" s="21" t="s">
        <v>177803</v>
      </c>
    </row>
    <row r="2356" spans="1:9" ht="44" customHeight="1">
      <c r="A2356" s="19" t="s">
        <v>177804</v>
      </c>
      <c r="B2356" s="24">
        <v>0</v>
      </c>
      <c r="C2356" s="22">
        <v>0</v>
      </c>
      <c r="D2356" s="22">
        <v>100</v>
      </c>
      <c r="E2356" s="22">
        <v>157</v>
      </c>
      <c r="F2356" s="22">
        <v>0</v>
      </c>
      <c r="G2356" s="22">
        <v>0</v>
      </c>
      <c r="H2356" s="22">
        <v>160</v>
      </c>
      <c r="I2356" s="21" t="s">
        <v>177805</v>
      </c>
    </row>
    <row r="2357" spans="1:9" ht="44" customHeight="1">
      <c r="A2357" s="19" t="s">
        <v>177806</v>
      </c>
      <c r="B2357" s="20" t="s">
        <v>171861</v>
      </c>
      <c r="C2357" s="22">
        <v>46</v>
      </c>
      <c r="D2357" s="21" t="s">
        <v>177807</v>
      </c>
      <c r="E2357" s="22">
        <v>38</v>
      </c>
      <c r="F2357" s="22">
        <v>0</v>
      </c>
      <c r="G2357" s="22">
        <v>0</v>
      </c>
      <c r="H2357" s="22">
        <v>87</v>
      </c>
      <c r="I2357" s="21" t="s">
        <v>177808</v>
      </c>
    </row>
    <row r="2358" spans="1:9" ht="44" customHeight="1">
      <c r="A2358" s="19" t="s">
        <v>177809</v>
      </c>
      <c r="B2358" s="20" t="s">
        <v>177810</v>
      </c>
      <c r="C2358" s="22">
        <v>13</v>
      </c>
      <c r="D2358" s="21" t="s">
        <v>177019</v>
      </c>
      <c r="E2358" s="22">
        <v>84</v>
      </c>
      <c r="F2358" s="21" t="s">
        <v>172562</v>
      </c>
      <c r="G2358" s="22">
        <v>19</v>
      </c>
      <c r="H2358" s="22">
        <v>119</v>
      </c>
      <c r="I2358" s="21" t="s">
        <v>177811</v>
      </c>
    </row>
    <row r="2359" spans="1:9" ht="32" customHeight="1">
      <c r="A2359" s="19" t="s">
        <v>177812</v>
      </c>
      <c r="B2359" s="20" t="s">
        <v>174123</v>
      </c>
      <c r="C2359" s="22">
        <v>2</v>
      </c>
      <c r="D2359" s="21" t="s">
        <v>177813</v>
      </c>
      <c r="E2359" s="22">
        <v>128</v>
      </c>
      <c r="F2359" s="21" t="s">
        <v>169939</v>
      </c>
      <c r="G2359" s="22">
        <v>4</v>
      </c>
      <c r="H2359" s="22">
        <v>137</v>
      </c>
      <c r="I2359" s="21" t="s">
        <v>177814</v>
      </c>
    </row>
    <row r="2360" spans="1:9" ht="32" customHeight="1">
      <c r="A2360" s="19" t="s">
        <v>177815</v>
      </c>
      <c r="B2360" s="20" t="s">
        <v>170165</v>
      </c>
      <c r="C2360" s="22">
        <v>18</v>
      </c>
      <c r="D2360" s="21" t="s">
        <v>170418</v>
      </c>
      <c r="E2360" s="22">
        <v>3</v>
      </c>
      <c r="F2360" s="21" t="s">
        <v>177816</v>
      </c>
      <c r="G2360" s="22">
        <v>73</v>
      </c>
      <c r="H2360" s="22">
        <v>97</v>
      </c>
      <c r="I2360" s="21" t="s">
        <v>177817</v>
      </c>
    </row>
    <row r="2361" spans="1:9" ht="32" customHeight="1">
      <c r="A2361" s="19" t="s">
        <v>177818</v>
      </c>
      <c r="B2361" s="24">
        <v>60</v>
      </c>
      <c r="C2361" s="22">
        <v>66</v>
      </c>
      <c r="D2361" s="22">
        <v>40</v>
      </c>
      <c r="E2361" s="22">
        <v>44</v>
      </c>
      <c r="F2361" s="22">
        <v>0</v>
      </c>
      <c r="G2361" s="22">
        <v>0</v>
      </c>
      <c r="H2361" s="22">
        <v>113</v>
      </c>
      <c r="I2361" s="21" t="s">
        <v>177819</v>
      </c>
    </row>
    <row r="2362" spans="1:9" ht="32" customHeight="1">
      <c r="A2362" s="19" t="s">
        <v>177820</v>
      </c>
      <c r="B2362" s="20" t="s">
        <v>177821</v>
      </c>
      <c r="C2362" s="22">
        <v>11</v>
      </c>
      <c r="D2362" s="21" t="s">
        <v>172080</v>
      </c>
      <c r="E2362" s="22">
        <v>91</v>
      </c>
      <c r="F2362" s="21" t="s">
        <v>169663</v>
      </c>
      <c r="G2362" s="22">
        <v>24</v>
      </c>
      <c r="H2362" s="22">
        <v>129</v>
      </c>
      <c r="I2362" s="21" t="s">
        <v>177822</v>
      </c>
    </row>
    <row r="2363" spans="1:9" ht="44" customHeight="1">
      <c r="A2363" s="19" t="s">
        <v>177823</v>
      </c>
      <c r="B2363" s="20" t="s">
        <v>172267</v>
      </c>
      <c r="C2363" s="22">
        <v>12</v>
      </c>
      <c r="D2363" s="21" t="s">
        <v>176415</v>
      </c>
      <c r="E2363" s="22">
        <v>116</v>
      </c>
      <c r="F2363" s="21" t="s">
        <v>170183</v>
      </c>
      <c r="G2363" s="22">
        <v>10</v>
      </c>
      <c r="H2363" s="22">
        <v>141</v>
      </c>
      <c r="I2363" s="21" t="s">
        <v>177824</v>
      </c>
    </row>
    <row r="2364" spans="1:9" ht="44" customHeight="1">
      <c r="A2364" s="19" t="s">
        <v>177825</v>
      </c>
      <c r="B2364" s="20" t="s">
        <v>169723</v>
      </c>
      <c r="C2364" s="22">
        <v>70</v>
      </c>
      <c r="D2364" s="21" t="s">
        <v>176252</v>
      </c>
      <c r="E2364" s="22">
        <v>22</v>
      </c>
      <c r="F2364" s="21" t="s">
        <v>177826</v>
      </c>
      <c r="G2364" s="22">
        <v>41</v>
      </c>
      <c r="H2364" s="22">
        <v>136</v>
      </c>
      <c r="I2364" s="21" t="s">
        <v>177827</v>
      </c>
    </row>
    <row r="2365" spans="1:9" ht="44" customHeight="1">
      <c r="A2365" s="19" t="s">
        <v>177828</v>
      </c>
      <c r="B2365" s="20" t="s">
        <v>177829</v>
      </c>
      <c r="C2365" s="22">
        <v>64</v>
      </c>
      <c r="D2365" s="21" t="s">
        <v>170793</v>
      </c>
      <c r="E2365" s="22">
        <v>5</v>
      </c>
      <c r="F2365" s="21" t="s">
        <v>170714</v>
      </c>
      <c r="G2365" s="22">
        <v>30</v>
      </c>
      <c r="H2365" s="22">
        <v>102</v>
      </c>
      <c r="I2365" s="21" t="s">
        <v>177830</v>
      </c>
    </row>
    <row r="2366" spans="1:9" ht="44" customHeight="1">
      <c r="A2366" s="19" t="s">
        <v>177831</v>
      </c>
      <c r="B2366" s="20" t="s">
        <v>175089</v>
      </c>
      <c r="C2366" s="22">
        <v>80</v>
      </c>
      <c r="D2366" s="21" t="s">
        <v>177832</v>
      </c>
      <c r="E2366" s="22">
        <v>101</v>
      </c>
      <c r="F2366" s="21" t="s">
        <v>177833</v>
      </c>
      <c r="G2366" s="22">
        <v>5</v>
      </c>
      <c r="H2366" s="22">
        <v>189</v>
      </c>
      <c r="I2366" s="21" t="s">
        <v>177834</v>
      </c>
    </row>
    <row r="2367" spans="1:9" ht="32" customHeight="1">
      <c r="A2367" s="19" t="s">
        <v>177835</v>
      </c>
      <c r="B2367" s="20" t="s">
        <v>175256</v>
      </c>
      <c r="C2367" s="22">
        <v>40</v>
      </c>
      <c r="D2367" s="21" t="s">
        <v>177836</v>
      </c>
      <c r="E2367" s="22">
        <v>12</v>
      </c>
      <c r="F2367" s="21" t="s">
        <v>177837</v>
      </c>
      <c r="G2367" s="22">
        <v>31</v>
      </c>
      <c r="H2367" s="22">
        <v>86</v>
      </c>
      <c r="I2367" s="21" t="s">
        <v>177838</v>
      </c>
    </row>
    <row r="2368" spans="1:9" ht="32" customHeight="1">
      <c r="A2368" s="19" t="s">
        <v>177839</v>
      </c>
      <c r="B2368" s="20" t="s">
        <v>177840</v>
      </c>
      <c r="C2368" s="22">
        <v>4</v>
      </c>
      <c r="D2368" s="21" t="s">
        <v>177841</v>
      </c>
      <c r="E2368" s="22">
        <v>152</v>
      </c>
      <c r="F2368" s="21" t="s">
        <v>170490</v>
      </c>
      <c r="G2368" s="22">
        <v>9</v>
      </c>
      <c r="H2368" s="22">
        <v>168</v>
      </c>
      <c r="I2368" s="21" t="s">
        <v>177842</v>
      </c>
    </row>
    <row r="2369" spans="1:9" ht="44" customHeight="1">
      <c r="A2369" s="19" t="s">
        <v>177843</v>
      </c>
      <c r="B2369" s="20" t="s">
        <v>170457</v>
      </c>
      <c r="C2369" s="22">
        <v>144</v>
      </c>
      <c r="D2369" s="21" t="s">
        <v>177844</v>
      </c>
      <c r="E2369" s="22">
        <v>112</v>
      </c>
      <c r="F2369" s="21" t="s">
        <v>177845</v>
      </c>
      <c r="G2369" s="22">
        <v>86</v>
      </c>
      <c r="H2369" s="22">
        <v>345</v>
      </c>
      <c r="I2369" s="21" t="s">
        <v>177846</v>
      </c>
    </row>
    <row r="2370" spans="1:9" ht="44" customHeight="1">
      <c r="A2370" s="19" t="s">
        <v>177847</v>
      </c>
      <c r="B2370" s="24">
        <v>0</v>
      </c>
      <c r="C2370" s="22">
        <v>0</v>
      </c>
      <c r="D2370" s="21" t="s">
        <v>169657</v>
      </c>
      <c r="E2370" s="22">
        <v>110</v>
      </c>
      <c r="F2370" s="21" t="s">
        <v>170457</v>
      </c>
      <c r="G2370" s="22">
        <v>80</v>
      </c>
      <c r="H2370" s="22">
        <v>193</v>
      </c>
      <c r="I2370" s="21" t="s">
        <v>177848</v>
      </c>
    </row>
    <row r="2371" spans="1:9" ht="44" customHeight="1">
      <c r="A2371" s="19" t="s">
        <v>177849</v>
      </c>
      <c r="B2371" s="20" t="s">
        <v>177850</v>
      </c>
      <c r="C2371" s="22">
        <v>98</v>
      </c>
      <c r="D2371" s="21" t="s">
        <v>173490</v>
      </c>
      <c r="E2371" s="22">
        <v>182</v>
      </c>
      <c r="F2371" s="21" t="s">
        <v>177515</v>
      </c>
      <c r="G2371" s="22">
        <v>50</v>
      </c>
      <c r="H2371" s="22">
        <v>333</v>
      </c>
      <c r="I2371" s="21" t="s">
        <v>177851</v>
      </c>
    </row>
    <row r="2372" spans="1:9" ht="44" customHeight="1">
      <c r="A2372" s="19" t="s">
        <v>177852</v>
      </c>
      <c r="B2372" s="20" t="s">
        <v>177853</v>
      </c>
      <c r="C2372" s="22">
        <v>83</v>
      </c>
      <c r="D2372" s="21" t="s">
        <v>177854</v>
      </c>
      <c r="E2372" s="22">
        <v>13</v>
      </c>
      <c r="F2372" s="21" t="s">
        <v>177855</v>
      </c>
      <c r="G2372" s="22">
        <v>11</v>
      </c>
      <c r="H2372" s="22">
        <v>110</v>
      </c>
      <c r="I2372" s="21" t="s">
        <v>177856</v>
      </c>
    </row>
    <row r="2373" spans="1:9" ht="32" customHeight="1">
      <c r="A2373" s="19" t="s">
        <v>177857</v>
      </c>
      <c r="B2373" s="20" t="s">
        <v>162853</v>
      </c>
      <c r="C2373" s="22">
        <v>39</v>
      </c>
      <c r="D2373" s="21" t="s">
        <v>163394</v>
      </c>
      <c r="E2373" s="22">
        <v>61</v>
      </c>
      <c r="F2373" s="22">
        <v>20</v>
      </c>
      <c r="G2373" s="22">
        <v>25</v>
      </c>
      <c r="H2373" s="22">
        <v>128</v>
      </c>
      <c r="I2373" s="21" t="s">
        <v>177858</v>
      </c>
    </row>
    <row r="2374" spans="1:9" ht="32" customHeight="1">
      <c r="A2374" s="19" t="s">
        <v>177859</v>
      </c>
      <c r="B2374" s="20" t="s">
        <v>162853</v>
      </c>
      <c r="C2374" s="22">
        <v>39</v>
      </c>
      <c r="D2374" s="21" t="s">
        <v>163394</v>
      </c>
      <c r="E2374" s="22">
        <v>61</v>
      </c>
      <c r="F2374" s="22">
        <v>20</v>
      </c>
      <c r="G2374" s="22">
        <v>25</v>
      </c>
      <c r="H2374" s="22">
        <v>128</v>
      </c>
      <c r="I2374" s="21" t="s">
        <v>177860</v>
      </c>
    </row>
    <row r="2375" spans="1:9" ht="32" customHeight="1">
      <c r="A2375" s="19" t="s">
        <v>177861</v>
      </c>
      <c r="B2375" s="20" t="s">
        <v>169659</v>
      </c>
      <c r="C2375" s="22">
        <v>42</v>
      </c>
      <c r="D2375" s="21" t="s">
        <v>172183</v>
      </c>
      <c r="E2375" s="22">
        <v>14</v>
      </c>
      <c r="F2375" s="21" t="s">
        <v>171218</v>
      </c>
      <c r="G2375" s="22">
        <v>58</v>
      </c>
      <c r="H2375" s="22">
        <v>117</v>
      </c>
      <c r="I2375" s="21" t="s">
        <v>177862</v>
      </c>
    </row>
    <row r="2376" spans="1:9" ht="32" customHeight="1">
      <c r="A2376" s="19" t="s">
        <v>177863</v>
      </c>
      <c r="B2376" s="24">
        <v>0</v>
      </c>
      <c r="C2376" s="22">
        <v>0</v>
      </c>
      <c r="D2376" s="21" t="s">
        <v>174572</v>
      </c>
      <c r="E2376" s="22">
        <v>50</v>
      </c>
      <c r="F2376" s="21" t="s">
        <v>170423</v>
      </c>
      <c r="G2376" s="22">
        <v>1</v>
      </c>
      <c r="H2376" s="22">
        <v>54</v>
      </c>
      <c r="I2376" s="21" t="s">
        <v>177864</v>
      </c>
    </row>
    <row r="2377" spans="1:9" ht="32" customHeight="1">
      <c r="A2377" s="19" t="s">
        <v>177865</v>
      </c>
      <c r="B2377" s="20" t="s">
        <v>177571</v>
      </c>
      <c r="C2377" s="22">
        <v>7</v>
      </c>
      <c r="D2377" s="21" t="s">
        <v>171150</v>
      </c>
      <c r="E2377" s="22">
        <v>23</v>
      </c>
      <c r="F2377" s="21" t="s">
        <v>177866</v>
      </c>
      <c r="G2377" s="22">
        <v>44</v>
      </c>
      <c r="H2377" s="22">
        <v>77</v>
      </c>
      <c r="I2377" s="21" t="s">
        <v>177867</v>
      </c>
    </row>
    <row r="2378" spans="1:9" ht="32" customHeight="1">
      <c r="A2378" s="19" t="s">
        <v>177868</v>
      </c>
      <c r="B2378" s="20" t="s">
        <v>174905</v>
      </c>
      <c r="C2378" s="22">
        <v>7</v>
      </c>
      <c r="D2378" s="21" t="s">
        <v>174905</v>
      </c>
      <c r="E2378" s="22">
        <v>7</v>
      </c>
      <c r="F2378" s="21" t="s">
        <v>170644</v>
      </c>
      <c r="G2378" s="22">
        <v>37</v>
      </c>
      <c r="H2378" s="22">
        <v>54</v>
      </c>
      <c r="I2378" s="21" t="s">
        <v>177869</v>
      </c>
    </row>
    <row r="2379" spans="1:9" ht="32" customHeight="1">
      <c r="A2379" s="19" t="s">
        <v>177870</v>
      </c>
      <c r="B2379" s="24">
        <v>16</v>
      </c>
      <c r="C2379" s="22">
        <v>16</v>
      </c>
      <c r="D2379" s="22">
        <v>69</v>
      </c>
      <c r="E2379" s="22">
        <v>69</v>
      </c>
      <c r="F2379" s="22">
        <v>15</v>
      </c>
      <c r="G2379" s="22">
        <v>15</v>
      </c>
      <c r="H2379" s="22">
        <v>103</v>
      </c>
      <c r="I2379" s="21" t="s">
        <v>177871</v>
      </c>
    </row>
    <row r="2380" spans="1:9" ht="44" customHeight="1">
      <c r="A2380" s="19" t="s">
        <v>177872</v>
      </c>
      <c r="B2380" s="24">
        <v>0</v>
      </c>
      <c r="C2380" s="22">
        <v>0</v>
      </c>
      <c r="D2380" s="22">
        <v>100</v>
      </c>
      <c r="E2380" s="22">
        <v>117</v>
      </c>
      <c r="F2380" s="22">
        <v>0</v>
      </c>
      <c r="G2380" s="22">
        <v>0</v>
      </c>
      <c r="H2380" s="22">
        <v>120</v>
      </c>
      <c r="I2380" s="21" t="s">
        <v>177873</v>
      </c>
    </row>
    <row r="2381" spans="1:9" ht="44" customHeight="1">
      <c r="A2381" s="19" t="s">
        <v>177874</v>
      </c>
      <c r="B2381" s="20" t="s">
        <v>14638</v>
      </c>
      <c r="C2381" s="22">
        <v>45</v>
      </c>
      <c r="D2381" s="21" t="s">
        <v>177875</v>
      </c>
      <c r="E2381" s="22">
        <v>11</v>
      </c>
      <c r="F2381" s="21" t="s">
        <v>169786</v>
      </c>
      <c r="G2381" s="22">
        <v>16</v>
      </c>
      <c r="H2381" s="22">
        <v>75</v>
      </c>
      <c r="I2381" s="21" t="s">
        <v>177876</v>
      </c>
    </row>
    <row r="2382" spans="1:9" ht="32" customHeight="1">
      <c r="A2382" s="19" t="s">
        <v>177877</v>
      </c>
      <c r="B2382" s="20" t="s">
        <v>169786</v>
      </c>
      <c r="C2382" s="22">
        <v>18</v>
      </c>
      <c r="D2382" s="21" t="s">
        <v>171910</v>
      </c>
      <c r="E2382" s="22">
        <v>35</v>
      </c>
      <c r="F2382" s="21" t="s">
        <v>174446</v>
      </c>
      <c r="G2382" s="22">
        <v>28</v>
      </c>
      <c r="H2382" s="22">
        <v>84</v>
      </c>
      <c r="I2382" s="21" t="s">
        <v>177878</v>
      </c>
    </row>
    <row r="2383" spans="1:9" ht="44" customHeight="1">
      <c r="A2383" s="19" t="s">
        <v>177879</v>
      </c>
      <c r="B2383" s="20" t="s">
        <v>176392</v>
      </c>
      <c r="C2383" s="22">
        <v>69</v>
      </c>
      <c r="D2383" s="21" t="s">
        <v>177880</v>
      </c>
      <c r="E2383" s="22">
        <v>22</v>
      </c>
      <c r="F2383" s="22">
        <v>0</v>
      </c>
      <c r="G2383" s="22">
        <v>0</v>
      </c>
      <c r="H2383" s="22">
        <v>94</v>
      </c>
      <c r="I2383" s="21" t="s">
        <v>177881</v>
      </c>
    </row>
    <row r="2384" spans="1:9" ht="44" customHeight="1">
      <c r="A2384" s="19" t="s">
        <v>177882</v>
      </c>
      <c r="B2384" s="20" t="s">
        <v>170148</v>
      </c>
      <c r="C2384" s="22">
        <v>36</v>
      </c>
      <c r="D2384" s="21" t="s">
        <v>172420</v>
      </c>
      <c r="E2384" s="22">
        <v>76</v>
      </c>
      <c r="F2384" s="21" t="s">
        <v>177883</v>
      </c>
      <c r="G2384" s="22">
        <v>17</v>
      </c>
      <c r="H2384" s="22">
        <v>132</v>
      </c>
      <c r="I2384" s="21" t="s">
        <v>177884</v>
      </c>
    </row>
    <row r="2385" spans="1:9" ht="44" customHeight="1">
      <c r="A2385" s="19" t="s">
        <v>177885</v>
      </c>
      <c r="B2385" s="20" t="s">
        <v>176443</v>
      </c>
      <c r="C2385" s="22">
        <v>63</v>
      </c>
      <c r="D2385" s="21" t="s">
        <v>170266</v>
      </c>
      <c r="E2385" s="22">
        <v>22</v>
      </c>
      <c r="F2385" s="21" t="s">
        <v>175002</v>
      </c>
      <c r="G2385" s="22">
        <v>29</v>
      </c>
      <c r="H2385" s="22">
        <v>117</v>
      </c>
      <c r="I2385" s="21" t="s">
        <v>177886</v>
      </c>
    </row>
    <row r="2386" spans="1:9" ht="44" customHeight="1">
      <c r="A2386" s="19" t="s">
        <v>177887</v>
      </c>
      <c r="B2386" s="20" t="s">
        <v>173541</v>
      </c>
      <c r="C2386" s="22">
        <v>3</v>
      </c>
      <c r="D2386" s="21" t="s">
        <v>176689</v>
      </c>
      <c r="E2386" s="22">
        <v>178</v>
      </c>
      <c r="F2386" s="21" t="s">
        <v>177833</v>
      </c>
      <c r="G2386" s="22">
        <v>5</v>
      </c>
      <c r="H2386" s="22">
        <v>189</v>
      </c>
      <c r="I2386" s="21" t="s">
        <v>177888</v>
      </c>
    </row>
    <row r="2387" spans="1:9" ht="44" customHeight="1">
      <c r="A2387" s="19" t="s">
        <v>177889</v>
      </c>
      <c r="B2387" s="20" t="s">
        <v>170075</v>
      </c>
      <c r="C2387" s="22">
        <v>86</v>
      </c>
      <c r="D2387" s="21" t="s">
        <v>177890</v>
      </c>
      <c r="E2387" s="22">
        <v>41</v>
      </c>
      <c r="F2387" s="21" t="s">
        <v>14741</v>
      </c>
      <c r="G2387" s="22">
        <v>1</v>
      </c>
      <c r="H2387" s="22">
        <v>131</v>
      </c>
      <c r="I2387" s="21" t="s">
        <v>177891</v>
      </c>
    </row>
    <row r="2388" spans="1:9" ht="44" customHeight="1">
      <c r="A2388" s="19" t="s">
        <v>177892</v>
      </c>
      <c r="B2388" s="20" t="s">
        <v>176213</v>
      </c>
      <c r="C2388" s="22">
        <v>39</v>
      </c>
      <c r="D2388" s="21" t="s">
        <v>177144</v>
      </c>
      <c r="E2388" s="22">
        <v>23</v>
      </c>
      <c r="F2388" s="21" t="s">
        <v>170753</v>
      </c>
      <c r="G2388" s="22">
        <v>6</v>
      </c>
      <c r="H2388" s="22">
        <v>71</v>
      </c>
      <c r="I2388" s="21" t="s">
        <v>177893</v>
      </c>
    </row>
    <row r="2389" spans="1:9" ht="44" customHeight="1">
      <c r="A2389" s="19" t="s">
        <v>177894</v>
      </c>
      <c r="B2389" s="20" t="s">
        <v>177895</v>
      </c>
      <c r="C2389" s="22">
        <v>11</v>
      </c>
      <c r="D2389" s="21" t="s">
        <v>170853</v>
      </c>
      <c r="E2389" s="22">
        <v>95</v>
      </c>
      <c r="F2389" s="21" t="s">
        <v>176251</v>
      </c>
      <c r="G2389" s="22">
        <v>27</v>
      </c>
      <c r="H2389" s="22">
        <v>136</v>
      </c>
      <c r="I2389" s="21" t="s">
        <v>177896</v>
      </c>
    </row>
    <row r="2390" spans="1:9" ht="44" customHeight="1">
      <c r="A2390" s="19" t="s">
        <v>177897</v>
      </c>
      <c r="B2390" s="20" t="s">
        <v>175008</v>
      </c>
      <c r="C2390" s="22">
        <v>84</v>
      </c>
      <c r="D2390" s="22">
        <v>0</v>
      </c>
      <c r="E2390" s="22">
        <v>0</v>
      </c>
      <c r="F2390" s="21" t="s">
        <v>171601</v>
      </c>
      <c r="G2390" s="22">
        <v>7</v>
      </c>
      <c r="H2390" s="22">
        <v>94</v>
      </c>
      <c r="I2390" s="21" t="s">
        <v>177898</v>
      </c>
    </row>
    <row r="2391" spans="1:9" ht="32" customHeight="1">
      <c r="A2391" s="19" t="s">
        <v>177899</v>
      </c>
      <c r="B2391" s="20" t="s">
        <v>173602</v>
      </c>
      <c r="C2391" s="22">
        <v>63</v>
      </c>
      <c r="D2391" s="21" t="s">
        <v>177836</v>
      </c>
      <c r="E2391" s="22">
        <v>12</v>
      </c>
      <c r="F2391" s="21" t="s">
        <v>177900</v>
      </c>
      <c r="G2391" s="22">
        <v>8</v>
      </c>
      <c r="H2391" s="22">
        <v>86</v>
      </c>
      <c r="I2391" s="21" t="s">
        <v>177901</v>
      </c>
    </row>
    <row r="2392" spans="1:9" ht="32" customHeight="1">
      <c r="A2392" s="19" t="s">
        <v>177902</v>
      </c>
      <c r="B2392" s="20" t="s">
        <v>169772</v>
      </c>
      <c r="C2392" s="22">
        <v>9</v>
      </c>
      <c r="D2392" s="21" t="s">
        <v>176023</v>
      </c>
      <c r="E2392" s="22">
        <v>78</v>
      </c>
      <c r="F2392" s="21" t="s">
        <v>177449</v>
      </c>
      <c r="G2392" s="22">
        <v>35</v>
      </c>
      <c r="H2392" s="22">
        <v>125</v>
      </c>
      <c r="I2392" s="21" t="s">
        <v>177903</v>
      </c>
    </row>
    <row r="2393" spans="1:9" ht="32" customHeight="1">
      <c r="A2393" s="19" t="s">
        <v>177904</v>
      </c>
      <c r="B2393" s="20" t="s">
        <v>170976</v>
      </c>
      <c r="C2393" s="22">
        <v>2</v>
      </c>
      <c r="D2393" s="21" t="s">
        <v>173209</v>
      </c>
      <c r="E2393" s="22">
        <v>79</v>
      </c>
      <c r="F2393" s="22">
        <v>0</v>
      </c>
      <c r="G2393" s="22">
        <v>0</v>
      </c>
      <c r="H2393" s="22">
        <v>84</v>
      </c>
      <c r="I2393" s="21" t="s">
        <v>177905</v>
      </c>
    </row>
    <row r="2394" spans="1:9" ht="32" customHeight="1">
      <c r="A2394" s="19" t="s">
        <v>177906</v>
      </c>
      <c r="B2394" s="20" t="s">
        <v>172572</v>
      </c>
      <c r="C2394" s="22">
        <v>26</v>
      </c>
      <c r="D2394" s="21" t="s">
        <v>170084</v>
      </c>
      <c r="E2394" s="22">
        <v>111</v>
      </c>
      <c r="F2394" s="21" t="s">
        <v>177907</v>
      </c>
      <c r="G2394" s="22">
        <v>31</v>
      </c>
      <c r="H2394" s="22">
        <v>171</v>
      </c>
      <c r="I2394" s="21" t="s">
        <v>177908</v>
      </c>
    </row>
    <row r="2395" spans="1:9" ht="32" customHeight="1">
      <c r="A2395" s="19" t="s">
        <v>177909</v>
      </c>
      <c r="B2395" s="20" t="s">
        <v>170679</v>
      </c>
      <c r="C2395" s="22">
        <v>34</v>
      </c>
      <c r="D2395" s="22">
        <v>10</v>
      </c>
      <c r="E2395" s="22">
        <v>12</v>
      </c>
      <c r="F2395" s="21" t="s">
        <v>173351</v>
      </c>
      <c r="G2395" s="22">
        <v>74</v>
      </c>
      <c r="H2395" s="22">
        <v>123</v>
      </c>
      <c r="I2395" s="21" t="s">
        <v>177910</v>
      </c>
    </row>
    <row r="2396" spans="1:9" ht="44" customHeight="1">
      <c r="A2396" s="19" t="s">
        <v>177911</v>
      </c>
      <c r="B2396" s="20" t="s">
        <v>177912</v>
      </c>
      <c r="C2396" s="22">
        <v>84</v>
      </c>
      <c r="D2396" s="21" t="s">
        <v>170538</v>
      </c>
      <c r="E2396" s="22">
        <v>27</v>
      </c>
      <c r="F2396" s="22">
        <v>0</v>
      </c>
      <c r="G2396" s="22">
        <v>0</v>
      </c>
      <c r="H2396" s="22">
        <v>114</v>
      </c>
      <c r="I2396" s="21" t="s">
        <v>177913</v>
      </c>
    </row>
    <row r="2397" spans="1:9" ht="44" customHeight="1">
      <c r="A2397" s="19" t="s">
        <v>177914</v>
      </c>
      <c r="B2397" s="20" t="s">
        <v>177912</v>
      </c>
      <c r="C2397" s="22">
        <v>84</v>
      </c>
      <c r="D2397" s="21" t="s">
        <v>170538</v>
      </c>
      <c r="E2397" s="22">
        <v>27</v>
      </c>
      <c r="F2397" s="22">
        <v>0</v>
      </c>
      <c r="G2397" s="22">
        <v>0</v>
      </c>
      <c r="H2397" s="22">
        <v>114</v>
      </c>
      <c r="I2397" s="21" t="s">
        <v>177915</v>
      </c>
    </row>
    <row r="2398" spans="1:9" ht="44" customHeight="1">
      <c r="A2398" s="19" t="s">
        <v>177916</v>
      </c>
      <c r="B2398" s="20" t="s">
        <v>170853</v>
      </c>
      <c r="C2398" s="22">
        <v>90</v>
      </c>
      <c r="D2398" s="21" t="s">
        <v>173784</v>
      </c>
      <c r="E2398" s="22">
        <v>16</v>
      </c>
      <c r="F2398" s="21" t="s">
        <v>174715</v>
      </c>
      <c r="G2398" s="22">
        <v>20</v>
      </c>
      <c r="H2398" s="22">
        <v>129</v>
      </c>
      <c r="I2398" s="21" t="s">
        <v>177917</v>
      </c>
    </row>
    <row r="2399" spans="1:9" ht="44" customHeight="1">
      <c r="A2399" s="19" t="s">
        <v>177918</v>
      </c>
      <c r="B2399" s="20" t="s">
        <v>170853</v>
      </c>
      <c r="C2399" s="22">
        <v>90</v>
      </c>
      <c r="D2399" s="21" t="s">
        <v>173784</v>
      </c>
      <c r="E2399" s="22">
        <v>16</v>
      </c>
      <c r="F2399" s="21" t="s">
        <v>174715</v>
      </c>
      <c r="G2399" s="22">
        <v>20</v>
      </c>
      <c r="H2399" s="22">
        <v>129</v>
      </c>
      <c r="I2399" s="21" t="s">
        <v>177919</v>
      </c>
    </row>
    <row r="2400" spans="1:9" ht="44" customHeight="1">
      <c r="A2400" s="19" t="s">
        <v>177920</v>
      </c>
      <c r="B2400" s="20" t="s">
        <v>172742</v>
      </c>
      <c r="C2400" s="22">
        <v>55</v>
      </c>
      <c r="D2400" s="22">
        <v>0</v>
      </c>
      <c r="E2400" s="22">
        <v>0</v>
      </c>
      <c r="F2400" s="21" t="s">
        <v>170065</v>
      </c>
      <c r="G2400" s="22">
        <v>11</v>
      </c>
      <c r="H2400" s="22">
        <v>69</v>
      </c>
      <c r="I2400" s="21" t="s">
        <v>177921</v>
      </c>
    </row>
    <row r="2401" spans="1:9" ht="32" customHeight="1">
      <c r="A2401" s="19" t="s">
        <v>177922</v>
      </c>
      <c r="B2401" s="24">
        <v>40</v>
      </c>
      <c r="C2401" s="22">
        <v>20</v>
      </c>
      <c r="D2401" s="22">
        <v>0</v>
      </c>
      <c r="E2401" s="22">
        <v>0</v>
      </c>
      <c r="F2401" s="22">
        <v>60</v>
      </c>
      <c r="G2401" s="22">
        <v>30</v>
      </c>
      <c r="H2401" s="22">
        <v>53</v>
      </c>
      <c r="I2401" s="21" t="s">
        <v>177923</v>
      </c>
    </row>
    <row r="2402" spans="1:9" ht="32" customHeight="1">
      <c r="A2402" s="19" t="s">
        <v>177924</v>
      </c>
      <c r="B2402" s="20" t="s">
        <v>177925</v>
      </c>
      <c r="C2402" s="22">
        <v>158</v>
      </c>
      <c r="D2402" s="21" t="s">
        <v>171239</v>
      </c>
      <c r="E2402" s="22">
        <v>12</v>
      </c>
      <c r="F2402" s="21" t="s">
        <v>174913</v>
      </c>
      <c r="G2402" s="22">
        <v>60</v>
      </c>
      <c r="H2402" s="22">
        <v>233</v>
      </c>
      <c r="I2402" s="21" t="s">
        <v>177926</v>
      </c>
    </row>
    <row r="2403" spans="1:9" ht="32" customHeight="1">
      <c r="A2403" s="19" t="s">
        <v>177927</v>
      </c>
      <c r="B2403" s="20" t="s">
        <v>176884</v>
      </c>
      <c r="C2403" s="22">
        <v>132</v>
      </c>
      <c r="D2403" s="21" t="s">
        <v>170436</v>
      </c>
      <c r="E2403" s="22">
        <v>12</v>
      </c>
      <c r="F2403" s="21" t="s">
        <v>171896</v>
      </c>
      <c r="G2403" s="22">
        <v>30</v>
      </c>
      <c r="H2403" s="22">
        <v>177</v>
      </c>
      <c r="I2403" s="21" t="s">
        <v>177928</v>
      </c>
    </row>
    <row r="2404" spans="1:9" ht="32" customHeight="1">
      <c r="A2404" s="19" t="s">
        <v>177929</v>
      </c>
      <c r="B2404" s="20" t="s">
        <v>170833</v>
      </c>
      <c r="C2404" s="22">
        <v>5</v>
      </c>
      <c r="D2404" s="21" t="s">
        <v>162927</v>
      </c>
      <c r="E2404" s="22">
        <v>63</v>
      </c>
      <c r="F2404" s="21" t="s">
        <v>170089</v>
      </c>
      <c r="G2404" s="22">
        <v>4</v>
      </c>
      <c r="H2404" s="22">
        <v>75</v>
      </c>
      <c r="I2404" s="21" t="s">
        <v>177930</v>
      </c>
    </row>
    <row r="2405" spans="1:9" ht="32" customHeight="1">
      <c r="A2405" s="19" t="s">
        <v>177931</v>
      </c>
      <c r="B2405" s="20" t="s">
        <v>177932</v>
      </c>
      <c r="C2405" s="22">
        <v>6</v>
      </c>
      <c r="D2405" s="21" t="s">
        <v>177933</v>
      </c>
      <c r="E2405" s="22">
        <v>63</v>
      </c>
      <c r="F2405" s="21" t="s">
        <v>177934</v>
      </c>
      <c r="G2405" s="22">
        <v>44</v>
      </c>
      <c r="H2405" s="22">
        <v>116</v>
      </c>
      <c r="I2405" s="21" t="s">
        <v>177935</v>
      </c>
    </row>
    <row r="2406" spans="1:9" ht="44" customHeight="1">
      <c r="A2406" s="19" t="s">
        <v>177936</v>
      </c>
      <c r="B2406" s="20" t="s">
        <v>177937</v>
      </c>
      <c r="C2406" s="22">
        <v>89</v>
      </c>
      <c r="D2406" s="21" t="s">
        <v>177938</v>
      </c>
      <c r="E2406" s="22">
        <v>64</v>
      </c>
      <c r="F2406" s="21" t="s">
        <v>177939</v>
      </c>
      <c r="G2406" s="22">
        <v>26</v>
      </c>
      <c r="H2406" s="22">
        <v>182</v>
      </c>
      <c r="I2406" s="21" t="s">
        <v>177940</v>
      </c>
    </row>
    <row r="2407" spans="1:9" ht="44" customHeight="1">
      <c r="A2407" s="19" t="s">
        <v>177941</v>
      </c>
      <c r="B2407" s="20" t="s">
        <v>172220</v>
      </c>
      <c r="C2407" s="22">
        <v>3</v>
      </c>
      <c r="D2407" s="21" t="s">
        <v>177942</v>
      </c>
      <c r="E2407" s="22">
        <v>90</v>
      </c>
      <c r="F2407" s="21" t="s">
        <v>177943</v>
      </c>
      <c r="G2407" s="22">
        <v>19</v>
      </c>
      <c r="H2407" s="22">
        <v>115</v>
      </c>
      <c r="I2407" s="21" t="s">
        <v>177944</v>
      </c>
    </row>
    <row r="2408" spans="1:9" ht="32" customHeight="1">
      <c r="A2408" s="19" t="s">
        <v>177945</v>
      </c>
      <c r="B2408" s="20" t="s">
        <v>172150</v>
      </c>
      <c r="C2408" s="22">
        <v>66</v>
      </c>
      <c r="D2408" s="21" t="s">
        <v>177946</v>
      </c>
      <c r="E2408" s="22">
        <v>45</v>
      </c>
      <c r="F2408" s="21" t="s">
        <v>171272</v>
      </c>
      <c r="G2408" s="22">
        <v>18</v>
      </c>
      <c r="H2408" s="22">
        <v>132</v>
      </c>
      <c r="I2408" s="21" t="s">
        <v>177947</v>
      </c>
    </row>
    <row r="2409" spans="1:9" ht="32" customHeight="1">
      <c r="A2409" s="19" t="s">
        <v>177948</v>
      </c>
      <c r="B2409" s="20" t="s">
        <v>170494</v>
      </c>
      <c r="C2409" s="22">
        <v>44</v>
      </c>
      <c r="D2409" s="22">
        <v>0</v>
      </c>
      <c r="E2409" s="22">
        <v>0</v>
      </c>
      <c r="F2409" s="21" t="s">
        <v>170359</v>
      </c>
      <c r="G2409" s="22">
        <v>4</v>
      </c>
      <c r="H2409" s="22">
        <v>51</v>
      </c>
      <c r="I2409" s="21" t="s">
        <v>177949</v>
      </c>
    </row>
    <row r="2410" spans="1:9" ht="32" customHeight="1">
      <c r="A2410" s="19" t="s">
        <v>177950</v>
      </c>
      <c r="B2410" s="20" t="s">
        <v>177951</v>
      </c>
      <c r="C2410" s="22">
        <v>58</v>
      </c>
      <c r="D2410" s="21" t="s">
        <v>173912</v>
      </c>
      <c r="E2410" s="22">
        <v>5</v>
      </c>
      <c r="F2410" s="22">
        <v>25</v>
      </c>
      <c r="G2410" s="22">
        <v>21</v>
      </c>
      <c r="H2410" s="22">
        <v>87</v>
      </c>
      <c r="I2410" s="21" t="s">
        <v>177952</v>
      </c>
    </row>
    <row r="2411" spans="1:9" ht="32" customHeight="1">
      <c r="A2411" s="19" t="s">
        <v>177953</v>
      </c>
      <c r="B2411" s="20" t="s">
        <v>177954</v>
      </c>
      <c r="C2411" s="22">
        <v>37</v>
      </c>
      <c r="D2411" s="21" t="s">
        <v>176282</v>
      </c>
      <c r="E2411" s="22">
        <v>80</v>
      </c>
      <c r="F2411" s="21" t="s">
        <v>177955</v>
      </c>
      <c r="G2411" s="22">
        <v>5</v>
      </c>
      <c r="H2411" s="22">
        <v>125</v>
      </c>
      <c r="I2411" s="21" t="s">
        <v>177956</v>
      </c>
    </row>
    <row r="2412" spans="1:9" ht="32" customHeight="1">
      <c r="A2412" s="19" t="s">
        <v>177957</v>
      </c>
      <c r="B2412" s="20" t="s">
        <v>177958</v>
      </c>
      <c r="C2412" s="22">
        <v>30</v>
      </c>
      <c r="D2412" s="21" t="s">
        <v>177959</v>
      </c>
      <c r="E2412" s="22">
        <v>58</v>
      </c>
      <c r="F2412" s="21" t="s">
        <v>177960</v>
      </c>
      <c r="G2412" s="22">
        <v>34</v>
      </c>
      <c r="H2412" s="22">
        <v>125</v>
      </c>
      <c r="I2412" s="21" t="s">
        <v>177961</v>
      </c>
    </row>
    <row r="2413" spans="1:9" ht="32" customHeight="1">
      <c r="A2413" s="19" t="s">
        <v>177962</v>
      </c>
      <c r="B2413" s="20" t="s">
        <v>175268</v>
      </c>
      <c r="C2413" s="22">
        <v>40</v>
      </c>
      <c r="D2413" s="21" t="s">
        <v>177963</v>
      </c>
      <c r="E2413" s="22">
        <v>29</v>
      </c>
      <c r="F2413" s="21" t="s">
        <v>177964</v>
      </c>
      <c r="G2413" s="22">
        <v>32</v>
      </c>
      <c r="H2413" s="22">
        <v>104</v>
      </c>
      <c r="I2413" s="21" t="s">
        <v>177965</v>
      </c>
    </row>
    <row r="2414" spans="1:9" ht="44" customHeight="1">
      <c r="A2414" s="19" t="s">
        <v>177966</v>
      </c>
      <c r="B2414" s="24">
        <v>75</v>
      </c>
      <c r="C2414" s="22">
        <v>45</v>
      </c>
      <c r="D2414" s="21" t="s">
        <v>170680</v>
      </c>
      <c r="E2414" s="22">
        <v>2</v>
      </c>
      <c r="F2414" s="21" t="s">
        <v>176167</v>
      </c>
      <c r="G2414" s="22">
        <v>13</v>
      </c>
      <c r="H2414" s="22">
        <v>63</v>
      </c>
      <c r="I2414" s="21" t="s">
        <v>177967</v>
      </c>
    </row>
    <row r="2415" spans="1:9" ht="44" customHeight="1">
      <c r="A2415" s="19" t="s">
        <v>177968</v>
      </c>
      <c r="B2415" s="20" t="s">
        <v>173407</v>
      </c>
      <c r="C2415" s="22">
        <v>39</v>
      </c>
      <c r="D2415" s="21" t="s">
        <v>173104</v>
      </c>
      <c r="E2415" s="22">
        <v>21</v>
      </c>
      <c r="F2415" s="21" t="s">
        <v>170115</v>
      </c>
      <c r="G2415" s="22">
        <v>6</v>
      </c>
      <c r="H2415" s="22">
        <v>69</v>
      </c>
      <c r="I2415" s="21" t="s">
        <v>177969</v>
      </c>
    </row>
    <row r="2416" spans="1:9" ht="44" customHeight="1">
      <c r="A2416" s="19" t="s">
        <v>177970</v>
      </c>
      <c r="B2416" s="20" t="s">
        <v>174119</v>
      </c>
      <c r="C2416" s="22">
        <v>72</v>
      </c>
      <c r="D2416" s="21" t="s">
        <v>177971</v>
      </c>
      <c r="E2416" s="22">
        <v>23</v>
      </c>
      <c r="F2416" s="21" t="s">
        <v>174540</v>
      </c>
      <c r="G2416" s="22">
        <v>9</v>
      </c>
      <c r="H2416" s="22">
        <v>107</v>
      </c>
      <c r="I2416" s="21" t="s">
        <v>177972</v>
      </c>
    </row>
    <row r="2417" spans="1:9" ht="44" customHeight="1">
      <c r="A2417" s="19" t="s">
        <v>177973</v>
      </c>
      <c r="B2417" s="20" t="s">
        <v>170163</v>
      </c>
      <c r="C2417" s="22">
        <v>27</v>
      </c>
      <c r="D2417" s="22">
        <v>0</v>
      </c>
      <c r="E2417" s="22">
        <v>0</v>
      </c>
      <c r="F2417" s="21" t="s">
        <v>176740</v>
      </c>
      <c r="G2417" s="22">
        <v>20</v>
      </c>
      <c r="H2417" s="22">
        <v>50</v>
      </c>
      <c r="I2417" s="21" t="s">
        <v>177974</v>
      </c>
    </row>
    <row r="2418" spans="1:9" ht="44" customHeight="1">
      <c r="A2418" s="19" t="s">
        <v>177975</v>
      </c>
      <c r="B2418" s="20" t="s">
        <v>177976</v>
      </c>
      <c r="C2418" s="22">
        <v>69</v>
      </c>
      <c r="D2418" s="21" t="s">
        <v>177977</v>
      </c>
      <c r="E2418" s="22">
        <v>20</v>
      </c>
      <c r="F2418" s="22">
        <v>0</v>
      </c>
      <c r="G2418" s="22">
        <v>0</v>
      </c>
      <c r="H2418" s="22">
        <v>92</v>
      </c>
      <c r="I2418" s="21" t="s">
        <v>177978</v>
      </c>
    </row>
    <row r="2419" spans="1:9" ht="32" customHeight="1">
      <c r="A2419" s="19" t="s">
        <v>177979</v>
      </c>
      <c r="B2419" s="20" t="s">
        <v>171002</v>
      </c>
      <c r="C2419" s="22">
        <v>69</v>
      </c>
      <c r="D2419" s="21" t="s">
        <v>174634</v>
      </c>
      <c r="E2419" s="22">
        <v>33</v>
      </c>
      <c r="F2419" s="22">
        <v>0</v>
      </c>
      <c r="G2419" s="22">
        <v>0</v>
      </c>
      <c r="H2419" s="22">
        <v>105</v>
      </c>
      <c r="I2419" s="21" t="s">
        <v>177980</v>
      </c>
    </row>
    <row r="2420" spans="1:9" ht="32" customHeight="1">
      <c r="A2420" s="19" t="s">
        <v>177981</v>
      </c>
      <c r="B2420" s="20" t="s">
        <v>177982</v>
      </c>
      <c r="C2420" s="22">
        <v>35</v>
      </c>
      <c r="D2420" s="21" t="s">
        <v>177983</v>
      </c>
      <c r="E2420" s="22">
        <v>7</v>
      </c>
      <c r="F2420" s="21" t="s">
        <v>177984</v>
      </c>
      <c r="G2420" s="22">
        <v>61</v>
      </c>
      <c r="H2420" s="22">
        <v>106</v>
      </c>
      <c r="I2420" s="21" t="s">
        <v>177985</v>
      </c>
    </row>
    <row r="2421" spans="1:9" ht="32" customHeight="1">
      <c r="A2421" s="19" t="s">
        <v>177986</v>
      </c>
      <c r="B2421" s="20" t="s">
        <v>177987</v>
      </c>
      <c r="C2421" s="22">
        <v>69</v>
      </c>
      <c r="D2421" s="21" t="s">
        <v>177471</v>
      </c>
      <c r="E2421" s="22">
        <v>186</v>
      </c>
      <c r="F2421" s="21" t="s">
        <v>177988</v>
      </c>
      <c r="G2421" s="22">
        <v>29</v>
      </c>
      <c r="H2421" s="22">
        <v>287</v>
      </c>
      <c r="I2421" s="21" t="s">
        <v>177989</v>
      </c>
    </row>
    <row r="2422" spans="1:9" ht="32" customHeight="1">
      <c r="A2422" s="19" t="s">
        <v>177990</v>
      </c>
      <c r="B2422" s="20" t="s">
        <v>174867</v>
      </c>
      <c r="C2422" s="22">
        <v>2</v>
      </c>
      <c r="D2422" s="21" t="s">
        <v>177991</v>
      </c>
      <c r="E2422" s="22">
        <v>170</v>
      </c>
      <c r="F2422" s="21" t="s">
        <v>170558</v>
      </c>
      <c r="G2422" s="22">
        <v>4</v>
      </c>
      <c r="H2422" s="22">
        <v>179</v>
      </c>
      <c r="I2422" s="21" t="s">
        <v>177992</v>
      </c>
    </row>
    <row r="2423" spans="1:9" ht="32" customHeight="1">
      <c r="A2423" s="19" t="s">
        <v>177993</v>
      </c>
      <c r="B2423" s="20" t="s">
        <v>177994</v>
      </c>
      <c r="C2423" s="22">
        <v>46</v>
      </c>
      <c r="D2423" s="22">
        <v>0</v>
      </c>
      <c r="E2423" s="22">
        <v>0</v>
      </c>
      <c r="F2423" s="21" t="s">
        <v>170266</v>
      </c>
      <c r="G2423" s="22">
        <v>11</v>
      </c>
      <c r="H2423" s="22">
        <v>60</v>
      </c>
      <c r="I2423" s="21" t="s">
        <v>177995</v>
      </c>
    </row>
    <row r="2424" spans="1:9" ht="44" customHeight="1">
      <c r="A2424" s="19" t="s">
        <v>177996</v>
      </c>
      <c r="B2424" s="20" t="s">
        <v>177997</v>
      </c>
      <c r="C2424" s="22">
        <v>80</v>
      </c>
      <c r="D2424" s="21" t="s">
        <v>175587</v>
      </c>
      <c r="E2424" s="22">
        <v>9</v>
      </c>
      <c r="F2424" s="21" t="s">
        <v>177998</v>
      </c>
      <c r="G2424" s="22">
        <v>12</v>
      </c>
      <c r="H2424" s="22">
        <v>104</v>
      </c>
      <c r="I2424" s="21" t="s">
        <v>177999</v>
      </c>
    </row>
    <row r="2425" spans="1:9" ht="44" customHeight="1">
      <c r="A2425" s="19" t="s">
        <v>178000</v>
      </c>
      <c r="B2425" s="20" t="s">
        <v>178001</v>
      </c>
      <c r="C2425" s="22">
        <v>56</v>
      </c>
      <c r="D2425" s="21" t="s">
        <v>174955</v>
      </c>
      <c r="E2425" s="22">
        <v>26</v>
      </c>
      <c r="F2425" s="21" t="s">
        <v>178002</v>
      </c>
      <c r="G2425" s="22">
        <v>31</v>
      </c>
      <c r="H2425" s="22">
        <v>116</v>
      </c>
      <c r="I2425" s="21" t="s">
        <v>178003</v>
      </c>
    </row>
    <row r="2426" spans="1:9" ht="32" customHeight="1">
      <c r="A2426" s="19" t="s">
        <v>178004</v>
      </c>
      <c r="B2426" s="20" t="s">
        <v>173969</v>
      </c>
      <c r="C2426" s="22">
        <v>23</v>
      </c>
      <c r="D2426" s="21" t="s">
        <v>178005</v>
      </c>
      <c r="E2426" s="22">
        <v>45</v>
      </c>
      <c r="F2426" s="21" t="s">
        <v>172734</v>
      </c>
      <c r="G2426" s="22">
        <v>5</v>
      </c>
      <c r="H2426" s="22">
        <v>76</v>
      </c>
      <c r="I2426" s="21" t="s">
        <v>178006</v>
      </c>
    </row>
    <row r="2427" spans="1:9" ht="32" customHeight="1">
      <c r="A2427" s="19" t="s">
        <v>178007</v>
      </c>
      <c r="B2427" s="20" t="s">
        <v>178008</v>
      </c>
      <c r="C2427" s="22">
        <v>1</v>
      </c>
      <c r="D2427" s="21" t="s">
        <v>178009</v>
      </c>
      <c r="E2427" s="22">
        <v>111</v>
      </c>
      <c r="F2427" s="21" t="s">
        <v>169713</v>
      </c>
      <c r="G2427" s="22">
        <v>6</v>
      </c>
      <c r="H2427" s="22">
        <v>121</v>
      </c>
      <c r="I2427" s="21" t="s">
        <v>178010</v>
      </c>
    </row>
    <row r="2428" spans="1:9" ht="32" customHeight="1">
      <c r="A2428" s="19" t="s">
        <v>178011</v>
      </c>
      <c r="B2428" s="20" t="s">
        <v>178012</v>
      </c>
      <c r="C2428" s="22">
        <v>85</v>
      </c>
      <c r="D2428" s="21" t="s">
        <v>178013</v>
      </c>
      <c r="E2428" s="22">
        <v>51</v>
      </c>
      <c r="F2428" s="21" t="s">
        <v>172734</v>
      </c>
      <c r="G2428" s="22">
        <v>10</v>
      </c>
      <c r="H2428" s="22">
        <v>149</v>
      </c>
      <c r="I2428" s="21" t="s">
        <v>178014</v>
      </c>
    </row>
    <row r="2429" spans="1:9" ht="32" customHeight="1">
      <c r="A2429" s="19" t="s">
        <v>178015</v>
      </c>
      <c r="B2429" s="20" t="s">
        <v>178016</v>
      </c>
      <c r="C2429" s="22">
        <v>32</v>
      </c>
      <c r="D2429" s="21" t="s">
        <v>176913</v>
      </c>
      <c r="E2429" s="22">
        <v>89</v>
      </c>
      <c r="F2429" s="21" t="s">
        <v>170133</v>
      </c>
      <c r="G2429" s="22">
        <v>8</v>
      </c>
      <c r="H2429" s="22">
        <v>132</v>
      </c>
      <c r="I2429" s="21" t="s">
        <v>178017</v>
      </c>
    </row>
    <row r="2430" spans="1:9" ht="32" customHeight="1">
      <c r="A2430" s="19" t="s">
        <v>178018</v>
      </c>
      <c r="B2430" s="20" t="s">
        <v>173286</v>
      </c>
      <c r="C2430" s="22">
        <v>106</v>
      </c>
      <c r="D2430" s="22">
        <v>0</v>
      </c>
      <c r="E2430" s="22">
        <v>0</v>
      </c>
      <c r="F2430" s="21" t="s">
        <v>170265</v>
      </c>
      <c r="G2430" s="22">
        <v>8</v>
      </c>
      <c r="H2430" s="22">
        <v>117</v>
      </c>
      <c r="I2430" s="21" t="s">
        <v>178019</v>
      </c>
    </row>
    <row r="2431" spans="1:9" ht="32" customHeight="1">
      <c r="A2431" s="19" t="s">
        <v>178020</v>
      </c>
      <c r="B2431" s="20" t="s">
        <v>178021</v>
      </c>
      <c r="C2431" s="22">
        <v>98</v>
      </c>
      <c r="D2431" s="21" t="s">
        <v>178022</v>
      </c>
      <c r="E2431" s="22">
        <v>58</v>
      </c>
      <c r="F2431" s="21" t="s">
        <v>171664</v>
      </c>
      <c r="G2431" s="22">
        <v>15</v>
      </c>
      <c r="H2431" s="22">
        <v>174</v>
      </c>
      <c r="I2431" s="21" t="s">
        <v>178023</v>
      </c>
    </row>
    <row r="2432" spans="1:9" ht="32" customHeight="1">
      <c r="A2432" s="19" t="s">
        <v>178024</v>
      </c>
      <c r="B2432" s="20" t="s">
        <v>170924</v>
      </c>
      <c r="C2432" s="22">
        <v>58</v>
      </c>
      <c r="D2432" s="21" t="s">
        <v>178025</v>
      </c>
      <c r="E2432" s="22">
        <v>34</v>
      </c>
      <c r="F2432" s="21" t="s">
        <v>178026</v>
      </c>
      <c r="G2432" s="22">
        <v>35</v>
      </c>
      <c r="H2432" s="22">
        <v>130</v>
      </c>
      <c r="I2432" s="21" t="s">
        <v>178027</v>
      </c>
    </row>
    <row r="2433" spans="1:9" ht="32" customHeight="1">
      <c r="A2433" s="19" t="s">
        <v>178028</v>
      </c>
      <c r="B2433" s="20" t="s">
        <v>171524</v>
      </c>
      <c r="C2433" s="22">
        <v>1</v>
      </c>
      <c r="D2433" s="21" t="s">
        <v>170139</v>
      </c>
      <c r="E2433" s="22">
        <v>66</v>
      </c>
      <c r="F2433" s="21" t="s">
        <v>171772</v>
      </c>
      <c r="G2433" s="22">
        <v>2</v>
      </c>
      <c r="H2433" s="22">
        <v>72</v>
      </c>
      <c r="I2433" s="21" t="s">
        <v>178029</v>
      </c>
    </row>
    <row r="2434" spans="1:9" ht="32" customHeight="1">
      <c r="A2434" s="19" t="s">
        <v>178030</v>
      </c>
      <c r="B2434" s="20" t="s">
        <v>170589</v>
      </c>
      <c r="C2434" s="22">
        <v>36</v>
      </c>
      <c r="D2434" s="22">
        <v>0</v>
      </c>
      <c r="E2434" s="22">
        <v>0</v>
      </c>
      <c r="F2434" s="21" t="s">
        <v>169659</v>
      </c>
      <c r="G2434" s="22">
        <v>21</v>
      </c>
      <c r="H2434" s="22">
        <v>60</v>
      </c>
      <c r="I2434" s="21" t="s">
        <v>178031</v>
      </c>
    </row>
    <row r="2435" spans="1:9" ht="32" customHeight="1">
      <c r="A2435" s="19" t="s">
        <v>178032</v>
      </c>
      <c r="B2435" s="24">
        <v>0</v>
      </c>
      <c r="C2435" s="22">
        <v>0</v>
      </c>
      <c r="D2435" s="21" t="s">
        <v>176874</v>
      </c>
      <c r="E2435" s="22">
        <v>70</v>
      </c>
      <c r="F2435" s="21" t="s">
        <v>178033</v>
      </c>
      <c r="G2435" s="22">
        <v>6</v>
      </c>
      <c r="H2435" s="22">
        <v>79</v>
      </c>
      <c r="I2435" s="21" t="s">
        <v>178034</v>
      </c>
    </row>
    <row r="2436" spans="1:9" ht="32" customHeight="1">
      <c r="A2436" s="19" t="s">
        <v>178035</v>
      </c>
      <c r="B2436" s="20" t="s">
        <v>172116</v>
      </c>
      <c r="C2436" s="22">
        <v>2</v>
      </c>
      <c r="D2436" s="21" t="s">
        <v>178036</v>
      </c>
      <c r="E2436" s="22">
        <v>145</v>
      </c>
      <c r="F2436" s="21" t="s">
        <v>171881</v>
      </c>
      <c r="G2436" s="22">
        <v>35</v>
      </c>
      <c r="H2436" s="22">
        <v>185</v>
      </c>
      <c r="I2436" s="21" t="s">
        <v>178037</v>
      </c>
    </row>
    <row r="2437" spans="1:9" ht="32" customHeight="1">
      <c r="A2437" s="19" t="s">
        <v>178038</v>
      </c>
      <c r="B2437" s="20" t="s">
        <v>178039</v>
      </c>
      <c r="C2437" s="22">
        <v>62</v>
      </c>
      <c r="D2437" s="21" t="s">
        <v>171151</v>
      </c>
      <c r="E2437" s="22">
        <v>3</v>
      </c>
      <c r="F2437" s="21" t="s">
        <v>171391</v>
      </c>
      <c r="G2437" s="22">
        <v>9</v>
      </c>
      <c r="H2437" s="22">
        <v>77</v>
      </c>
      <c r="I2437" s="21" t="s">
        <v>178040</v>
      </c>
    </row>
    <row r="2438" spans="1:9" ht="32" customHeight="1">
      <c r="A2438" s="19" t="s">
        <v>178041</v>
      </c>
      <c r="B2438" s="20" t="s">
        <v>171730</v>
      </c>
      <c r="C2438" s="22">
        <v>42</v>
      </c>
      <c r="D2438" s="21" t="s">
        <v>174905</v>
      </c>
      <c r="E2438" s="22">
        <v>7</v>
      </c>
      <c r="F2438" s="21" t="s">
        <v>174681</v>
      </c>
      <c r="G2438" s="22">
        <v>2</v>
      </c>
      <c r="H2438" s="22">
        <v>54</v>
      </c>
      <c r="I2438" s="21" t="s">
        <v>178042</v>
      </c>
    </row>
    <row r="2439" spans="1:9" ht="32" customHeight="1">
      <c r="A2439" s="19" t="s">
        <v>178043</v>
      </c>
      <c r="B2439" s="20" t="s">
        <v>169998</v>
      </c>
      <c r="C2439" s="22">
        <v>1</v>
      </c>
      <c r="D2439" s="21" t="s">
        <v>178044</v>
      </c>
      <c r="E2439" s="22">
        <v>184</v>
      </c>
      <c r="F2439" s="21" t="s">
        <v>170788</v>
      </c>
      <c r="G2439" s="22">
        <v>5</v>
      </c>
      <c r="H2439" s="22">
        <v>193</v>
      </c>
      <c r="I2439" s="21" t="s">
        <v>178045</v>
      </c>
    </row>
    <row r="2440" spans="1:9" ht="32" customHeight="1">
      <c r="A2440" s="19" t="s">
        <v>178046</v>
      </c>
      <c r="B2440" s="20" t="s">
        <v>178047</v>
      </c>
      <c r="C2440" s="22">
        <v>13</v>
      </c>
      <c r="D2440" s="21" t="s">
        <v>178048</v>
      </c>
      <c r="E2440" s="22">
        <v>96</v>
      </c>
      <c r="F2440" s="21" t="s">
        <v>178049</v>
      </c>
      <c r="G2440" s="22">
        <v>38</v>
      </c>
      <c r="H2440" s="22">
        <v>150</v>
      </c>
      <c r="I2440" s="21" t="s">
        <v>178050</v>
      </c>
    </row>
    <row r="2441" spans="1:9" ht="44" customHeight="1">
      <c r="A2441" s="19" t="s">
        <v>178051</v>
      </c>
      <c r="B2441" s="20" t="s">
        <v>176939</v>
      </c>
      <c r="C2441" s="22">
        <v>13</v>
      </c>
      <c r="D2441" s="21" t="s">
        <v>173675</v>
      </c>
      <c r="E2441" s="22">
        <v>85</v>
      </c>
      <c r="F2441" s="21" t="s">
        <v>178052</v>
      </c>
      <c r="G2441" s="22">
        <v>22</v>
      </c>
      <c r="H2441" s="22">
        <v>123</v>
      </c>
      <c r="I2441" s="21" t="s">
        <v>178053</v>
      </c>
    </row>
    <row r="2442" spans="1:9" ht="44" customHeight="1">
      <c r="A2442" s="19" t="s">
        <v>178054</v>
      </c>
      <c r="B2442" s="20" t="s">
        <v>177265</v>
      </c>
      <c r="C2442" s="22">
        <v>16</v>
      </c>
      <c r="D2442" s="21" t="s">
        <v>176027</v>
      </c>
      <c r="E2442" s="22">
        <v>68</v>
      </c>
      <c r="F2442" s="21" t="s">
        <v>172467</v>
      </c>
      <c r="G2442" s="22">
        <v>14</v>
      </c>
      <c r="H2442" s="22">
        <v>101</v>
      </c>
      <c r="I2442" s="21" t="s">
        <v>178055</v>
      </c>
    </row>
    <row r="2443" spans="1:9" ht="32" customHeight="1">
      <c r="A2443" s="19" t="s">
        <v>178056</v>
      </c>
      <c r="B2443" s="20" t="s">
        <v>178057</v>
      </c>
      <c r="C2443" s="22">
        <v>61</v>
      </c>
      <c r="D2443" s="21" t="s">
        <v>173014</v>
      </c>
      <c r="E2443" s="22">
        <v>36</v>
      </c>
      <c r="F2443" s="21" t="s">
        <v>178058</v>
      </c>
      <c r="G2443" s="22">
        <v>68</v>
      </c>
      <c r="H2443" s="22">
        <v>168</v>
      </c>
      <c r="I2443" s="21" t="s">
        <v>178059</v>
      </c>
    </row>
    <row r="2444" spans="1:9" ht="32" customHeight="1">
      <c r="A2444" s="19" t="s">
        <v>178060</v>
      </c>
      <c r="B2444" s="20" t="s">
        <v>178061</v>
      </c>
      <c r="C2444" s="22">
        <v>27</v>
      </c>
      <c r="D2444" s="21" t="s">
        <v>178062</v>
      </c>
      <c r="E2444" s="22">
        <v>28</v>
      </c>
      <c r="F2444" s="21" t="s">
        <v>174200</v>
      </c>
      <c r="G2444" s="22">
        <v>19</v>
      </c>
      <c r="H2444" s="22">
        <v>77</v>
      </c>
      <c r="I2444" s="21" t="s">
        <v>178063</v>
      </c>
    </row>
    <row r="2445" spans="1:9" ht="32" customHeight="1">
      <c r="A2445" s="19" t="s">
        <v>178064</v>
      </c>
      <c r="B2445" s="20" t="s">
        <v>178065</v>
      </c>
      <c r="C2445" s="22">
        <v>2</v>
      </c>
      <c r="D2445" s="21" t="s">
        <v>178066</v>
      </c>
      <c r="E2445" s="22">
        <v>187</v>
      </c>
      <c r="F2445" s="21" t="s">
        <v>178067</v>
      </c>
      <c r="G2445" s="22">
        <v>8</v>
      </c>
      <c r="H2445" s="22">
        <v>200</v>
      </c>
      <c r="I2445" s="21" t="s">
        <v>178068</v>
      </c>
    </row>
    <row r="2446" spans="1:9" ht="32" customHeight="1">
      <c r="A2446" s="19" t="s">
        <v>178069</v>
      </c>
      <c r="B2446" s="40">
        <v>35625</v>
      </c>
      <c r="C2446" s="22">
        <v>57</v>
      </c>
      <c r="D2446" s="22">
        <v>40</v>
      </c>
      <c r="E2446" s="22">
        <v>64</v>
      </c>
      <c r="F2446" s="39">
        <v>24375</v>
      </c>
      <c r="G2446" s="22">
        <v>39</v>
      </c>
      <c r="H2446" s="22">
        <v>163</v>
      </c>
      <c r="I2446" s="21" t="s">
        <v>178070</v>
      </c>
    </row>
    <row r="2447" spans="1:9" ht="44" customHeight="1">
      <c r="A2447" s="19" t="s">
        <v>178071</v>
      </c>
      <c r="B2447" s="20" t="s">
        <v>170494</v>
      </c>
      <c r="C2447" s="22">
        <v>44</v>
      </c>
      <c r="D2447" s="22">
        <v>0</v>
      </c>
      <c r="E2447" s="22">
        <v>0</v>
      </c>
      <c r="F2447" s="21" t="s">
        <v>170359</v>
      </c>
      <c r="G2447" s="22">
        <v>4</v>
      </c>
      <c r="H2447" s="22">
        <v>51</v>
      </c>
      <c r="I2447" s="21" t="s">
        <v>178072</v>
      </c>
    </row>
    <row r="2448" spans="1:9" ht="44" customHeight="1">
      <c r="A2448" s="19" t="s">
        <v>178073</v>
      </c>
      <c r="B2448" s="20" t="s">
        <v>176462</v>
      </c>
      <c r="C2448" s="22">
        <v>34</v>
      </c>
      <c r="D2448" s="21" t="s">
        <v>170562</v>
      </c>
      <c r="E2448" s="22">
        <v>41</v>
      </c>
      <c r="F2448" s="22">
        <v>0</v>
      </c>
      <c r="G2448" s="22">
        <v>0</v>
      </c>
      <c r="H2448" s="22">
        <v>78</v>
      </c>
      <c r="I2448" s="21" t="s">
        <v>178074</v>
      </c>
    </row>
    <row r="2449" spans="1:9" ht="44" customHeight="1">
      <c r="A2449" s="19" t="s">
        <v>178075</v>
      </c>
      <c r="B2449" s="20" t="s">
        <v>171481</v>
      </c>
      <c r="C2449" s="22">
        <v>4</v>
      </c>
      <c r="D2449" s="21" t="s">
        <v>174053</v>
      </c>
      <c r="E2449" s="22">
        <v>70</v>
      </c>
      <c r="F2449" s="21" t="s">
        <v>170757</v>
      </c>
      <c r="G2449" s="22">
        <v>1</v>
      </c>
      <c r="H2449" s="22">
        <v>78</v>
      </c>
      <c r="I2449" s="21" t="s">
        <v>178076</v>
      </c>
    </row>
    <row r="2450" spans="1:9" ht="44" customHeight="1">
      <c r="A2450" s="19" t="s">
        <v>178077</v>
      </c>
      <c r="B2450" s="20" t="s">
        <v>171558</v>
      </c>
      <c r="C2450" s="22">
        <v>4</v>
      </c>
      <c r="D2450" s="21" t="s">
        <v>178078</v>
      </c>
      <c r="E2450" s="22">
        <v>106</v>
      </c>
      <c r="F2450" s="21" t="s">
        <v>178079</v>
      </c>
      <c r="G2450" s="22">
        <v>1</v>
      </c>
      <c r="H2450" s="22">
        <v>114</v>
      </c>
      <c r="I2450" s="21" t="s">
        <v>178080</v>
      </c>
    </row>
    <row r="2451" spans="1:9" ht="44" customHeight="1">
      <c r="A2451" s="19" t="s">
        <v>178081</v>
      </c>
      <c r="B2451" s="20" t="s">
        <v>177976</v>
      </c>
      <c r="C2451" s="22">
        <v>69</v>
      </c>
      <c r="D2451" s="21" t="s">
        <v>171925</v>
      </c>
      <c r="E2451" s="22">
        <v>5</v>
      </c>
      <c r="F2451" s="21" t="s">
        <v>178082</v>
      </c>
      <c r="G2451" s="22">
        <v>15</v>
      </c>
      <c r="H2451" s="22">
        <v>92</v>
      </c>
      <c r="I2451" s="21" t="s">
        <v>178083</v>
      </c>
    </row>
    <row r="2452" spans="1:9" ht="44" customHeight="1">
      <c r="A2452" s="19" t="s">
        <v>178084</v>
      </c>
      <c r="B2452" s="20" t="s">
        <v>178085</v>
      </c>
      <c r="C2452" s="22">
        <v>3</v>
      </c>
      <c r="D2452" s="21" t="s">
        <v>173215</v>
      </c>
      <c r="E2452" s="22">
        <v>180</v>
      </c>
      <c r="F2452" s="21" t="s">
        <v>178086</v>
      </c>
      <c r="G2452" s="22">
        <v>1</v>
      </c>
      <c r="H2452" s="22">
        <v>187</v>
      </c>
      <c r="I2452" s="21" t="s">
        <v>178087</v>
      </c>
    </row>
    <row r="2453" spans="1:9" ht="44" customHeight="1">
      <c r="A2453" s="19" t="s">
        <v>178088</v>
      </c>
      <c r="B2453" s="24">
        <v>60</v>
      </c>
      <c r="C2453" s="22">
        <v>51</v>
      </c>
      <c r="D2453" s="21" t="s">
        <v>178089</v>
      </c>
      <c r="E2453" s="22">
        <v>18</v>
      </c>
      <c r="F2453" s="21" t="s">
        <v>175687</v>
      </c>
      <c r="G2453" s="22">
        <v>16</v>
      </c>
      <c r="H2453" s="22">
        <v>88</v>
      </c>
      <c r="I2453" s="21" t="s">
        <v>178090</v>
      </c>
    </row>
    <row r="2454" spans="1:9" ht="44" customHeight="1">
      <c r="A2454" s="19" t="s">
        <v>178091</v>
      </c>
      <c r="B2454" s="20" t="s">
        <v>176918</v>
      </c>
      <c r="C2454" s="22">
        <v>4</v>
      </c>
      <c r="D2454" s="21" t="s">
        <v>170595</v>
      </c>
      <c r="E2454" s="22">
        <v>97</v>
      </c>
      <c r="F2454" s="21" t="s">
        <v>178092</v>
      </c>
      <c r="G2454" s="22">
        <v>2</v>
      </c>
      <c r="H2454" s="22">
        <v>106</v>
      </c>
      <c r="I2454" s="21" t="s">
        <v>178093</v>
      </c>
    </row>
    <row r="2455" spans="1:9" ht="44" customHeight="1">
      <c r="A2455" s="19" t="s">
        <v>178094</v>
      </c>
      <c r="B2455" s="20" t="s">
        <v>178095</v>
      </c>
      <c r="C2455" s="22">
        <v>41</v>
      </c>
      <c r="D2455" s="21" t="s">
        <v>172176</v>
      </c>
      <c r="E2455" s="22">
        <v>11</v>
      </c>
      <c r="F2455" s="21" t="s">
        <v>178096</v>
      </c>
      <c r="G2455" s="22">
        <v>19</v>
      </c>
      <c r="H2455" s="22">
        <v>74</v>
      </c>
      <c r="I2455" s="21" t="s">
        <v>178097</v>
      </c>
    </row>
    <row r="2456" spans="1:9" ht="44" customHeight="1">
      <c r="A2456" s="19" t="s">
        <v>178098</v>
      </c>
      <c r="B2456" s="20" t="s">
        <v>174781</v>
      </c>
      <c r="C2456" s="22">
        <v>22</v>
      </c>
      <c r="D2456" s="21" t="s">
        <v>172671</v>
      </c>
      <c r="E2456" s="22">
        <v>72</v>
      </c>
      <c r="F2456" s="21" t="s">
        <v>176975</v>
      </c>
      <c r="G2456" s="22">
        <v>18</v>
      </c>
      <c r="H2456" s="22">
        <v>115</v>
      </c>
      <c r="I2456" s="21" t="s">
        <v>178099</v>
      </c>
    </row>
    <row r="2457" spans="1:9" ht="44" customHeight="1">
      <c r="A2457" s="19" t="s">
        <v>178100</v>
      </c>
      <c r="B2457" s="24">
        <v>50</v>
      </c>
      <c r="C2457" s="22">
        <v>88</v>
      </c>
      <c r="D2457" s="21" t="s">
        <v>178101</v>
      </c>
      <c r="E2457" s="22">
        <v>63</v>
      </c>
      <c r="F2457" s="21" t="s">
        <v>178102</v>
      </c>
      <c r="G2457" s="22">
        <v>25</v>
      </c>
      <c r="H2457" s="22">
        <v>179</v>
      </c>
      <c r="I2457" s="21" t="s">
        <v>178103</v>
      </c>
    </row>
    <row r="2458" spans="1:9" ht="44" customHeight="1">
      <c r="A2458" s="19" t="s">
        <v>178104</v>
      </c>
      <c r="B2458" s="20" t="s">
        <v>170410</v>
      </c>
      <c r="C2458" s="22">
        <v>4</v>
      </c>
      <c r="D2458" s="21" t="s">
        <v>172279</v>
      </c>
      <c r="E2458" s="22">
        <v>122</v>
      </c>
      <c r="F2458" s="22">
        <v>0</v>
      </c>
      <c r="G2458" s="22">
        <v>0</v>
      </c>
      <c r="H2458" s="22">
        <v>129</v>
      </c>
      <c r="I2458" s="21" t="s">
        <v>178105</v>
      </c>
    </row>
    <row r="2459" spans="1:9" ht="44" customHeight="1">
      <c r="A2459" s="19" t="s">
        <v>178106</v>
      </c>
      <c r="B2459" s="20" t="s">
        <v>170298</v>
      </c>
      <c r="C2459" s="22">
        <v>2</v>
      </c>
      <c r="D2459" s="21" t="s">
        <v>175515</v>
      </c>
      <c r="E2459" s="22">
        <v>90</v>
      </c>
      <c r="F2459" s="21" t="s">
        <v>170298</v>
      </c>
      <c r="G2459" s="22">
        <v>2</v>
      </c>
      <c r="H2459" s="22">
        <v>97</v>
      </c>
      <c r="I2459" s="21" t="s">
        <v>178107</v>
      </c>
    </row>
    <row r="2460" spans="1:9" ht="44" customHeight="1">
      <c r="A2460" s="19" t="s">
        <v>178108</v>
      </c>
      <c r="B2460" s="24">
        <v>0</v>
      </c>
      <c r="C2460" s="22">
        <v>0</v>
      </c>
      <c r="D2460" s="22">
        <v>100</v>
      </c>
      <c r="E2460" s="22">
        <v>60</v>
      </c>
      <c r="F2460" s="22">
        <v>0</v>
      </c>
      <c r="G2460" s="22">
        <v>0</v>
      </c>
      <c r="H2460" s="22">
        <v>63</v>
      </c>
      <c r="I2460" s="21" t="s">
        <v>178109</v>
      </c>
    </row>
    <row r="2461" spans="1:9" ht="44" customHeight="1">
      <c r="A2461" s="19" t="s">
        <v>178110</v>
      </c>
      <c r="B2461" s="20" t="s">
        <v>170408</v>
      </c>
      <c r="C2461" s="22">
        <v>32</v>
      </c>
      <c r="D2461" s="21" t="s">
        <v>170498</v>
      </c>
      <c r="E2461" s="22">
        <v>28</v>
      </c>
      <c r="F2461" s="21" t="s">
        <v>170065</v>
      </c>
      <c r="G2461" s="22">
        <v>12</v>
      </c>
      <c r="H2461" s="22">
        <v>75</v>
      </c>
      <c r="I2461" s="21" t="s">
        <v>178111</v>
      </c>
    </row>
    <row r="2462" spans="1:9" ht="44" customHeight="1">
      <c r="A2462" s="19" t="s">
        <v>178112</v>
      </c>
      <c r="B2462" s="20" t="s">
        <v>170971</v>
      </c>
      <c r="C2462" s="22">
        <v>4</v>
      </c>
      <c r="D2462" s="21" t="s">
        <v>178113</v>
      </c>
      <c r="E2462" s="22">
        <v>64</v>
      </c>
      <c r="F2462" s="22">
        <v>0</v>
      </c>
      <c r="G2462" s="22">
        <v>0</v>
      </c>
      <c r="H2462" s="22">
        <v>71</v>
      </c>
      <c r="I2462" s="21" t="s">
        <v>178114</v>
      </c>
    </row>
    <row r="2463" spans="1:9" ht="44" customHeight="1">
      <c r="A2463" s="19" t="s">
        <v>178115</v>
      </c>
      <c r="B2463" s="20" t="s">
        <v>171091</v>
      </c>
      <c r="C2463" s="22">
        <v>25</v>
      </c>
      <c r="D2463" s="21" t="s">
        <v>169888</v>
      </c>
      <c r="E2463" s="22">
        <v>55</v>
      </c>
      <c r="F2463" s="21" t="s">
        <v>170405</v>
      </c>
      <c r="G2463" s="22">
        <v>10</v>
      </c>
      <c r="H2463" s="22">
        <v>93</v>
      </c>
      <c r="I2463" s="21" t="s">
        <v>178116</v>
      </c>
    </row>
    <row r="2464" spans="1:9" ht="44" customHeight="1">
      <c r="A2464" s="19" t="s">
        <v>178117</v>
      </c>
      <c r="B2464" s="20" t="s">
        <v>171750</v>
      </c>
      <c r="C2464" s="22">
        <v>63</v>
      </c>
      <c r="D2464" s="21" t="s">
        <v>176371</v>
      </c>
      <c r="E2464" s="22">
        <v>66</v>
      </c>
      <c r="F2464" s="21" t="s">
        <v>173380</v>
      </c>
      <c r="G2464" s="22">
        <v>15</v>
      </c>
      <c r="H2464" s="22">
        <v>147</v>
      </c>
      <c r="I2464" s="21" t="s">
        <v>178118</v>
      </c>
    </row>
    <row r="2465" spans="1:9" ht="32" customHeight="1">
      <c r="A2465" s="19" t="s">
        <v>178119</v>
      </c>
      <c r="B2465" s="20" t="s">
        <v>173534</v>
      </c>
      <c r="C2465" s="22">
        <v>42</v>
      </c>
      <c r="D2465" s="21" t="s">
        <v>178120</v>
      </c>
      <c r="E2465" s="22">
        <v>59</v>
      </c>
      <c r="F2465" s="21" t="s">
        <v>178121</v>
      </c>
      <c r="G2465" s="22">
        <v>21</v>
      </c>
      <c r="H2465" s="22">
        <v>125</v>
      </c>
      <c r="I2465" s="21" t="s">
        <v>178122</v>
      </c>
    </row>
    <row r="2466" spans="1:9" ht="32" customHeight="1">
      <c r="A2466" s="19" t="s">
        <v>178123</v>
      </c>
      <c r="B2466" s="20" t="s">
        <v>171772</v>
      </c>
      <c r="C2466" s="22">
        <v>4</v>
      </c>
      <c r="D2466" s="21" t="s">
        <v>178124</v>
      </c>
      <c r="E2466" s="22">
        <v>103</v>
      </c>
      <c r="F2466" s="21" t="s">
        <v>178125</v>
      </c>
      <c r="G2466" s="22">
        <v>31</v>
      </c>
      <c r="H2466" s="22">
        <v>141</v>
      </c>
      <c r="I2466" s="21" t="s">
        <v>178126</v>
      </c>
    </row>
    <row r="2467" spans="1:9" ht="32" customHeight="1">
      <c r="A2467" s="19" t="s">
        <v>178127</v>
      </c>
      <c r="B2467" s="20" t="s">
        <v>174458</v>
      </c>
      <c r="C2467" s="22">
        <v>11</v>
      </c>
      <c r="D2467" s="21" t="s">
        <v>178128</v>
      </c>
      <c r="E2467" s="22">
        <v>92</v>
      </c>
      <c r="F2467" s="21" t="s">
        <v>178129</v>
      </c>
      <c r="G2467" s="22">
        <v>2</v>
      </c>
      <c r="H2467" s="22">
        <v>108</v>
      </c>
      <c r="I2467" s="21" t="s">
        <v>178130</v>
      </c>
    </row>
    <row r="2468" spans="1:9" ht="44" customHeight="1">
      <c r="A2468" s="19" t="s">
        <v>178131</v>
      </c>
      <c r="B2468" s="20" t="s">
        <v>169659</v>
      </c>
      <c r="C2468" s="22">
        <v>28</v>
      </c>
      <c r="D2468" s="21" t="s">
        <v>170589</v>
      </c>
      <c r="E2468" s="22">
        <v>48</v>
      </c>
      <c r="F2468" s="22">
        <v>0</v>
      </c>
      <c r="G2468" s="22">
        <v>0</v>
      </c>
      <c r="H2468" s="22">
        <v>79</v>
      </c>
      <c r="I2468" s="21" t="s">
        <v>178132</v>
      </c>
    </row>
    <row r="2469" spans="1:9" ht="44" customHeight="1">
      <c r="A2469" s="19" t="s">
        <v>178133</v>
      </c>
      <c r="B2469" s="20" t="s">
        <v>176018</v>
      </c>
      <c r="C2469" s="22">
        <v>47</v>
      </c>
      <c r="D2469" s="21" t="s">
        <v>170658</v>
      </c>
      <c r="E2469" s="22">
        <v>8</v>
      </c>
      <c r="F2469" s="21" t="s">
        <v>172717</v>
      </c>
      <c r="G2469" s="22">
        <v>52</v>
      </c>
      <c r="H2469" s="22">
        <v>110</v>
      </c>
      <c r="I2469" s="21" t="s">
        <v>178134</v>
      </c>
    </row>
    <row r="2470" spans="1:9" ht="32" customHeight="1">
      <c r="A2470" s="19" t="s">
        <v>178135</v>
      </c>
      <c r="B2470" s="20" t="s">
        <v>173644</v>
      </c>
      <c r="C2470" s="22">
        <v>93</v>
      </c>
      <c r="D2470" s="21" t="s">
        <v>178136</v>
      </c>
      <c r="E2470" s="22">
        <v>8</v>
      </c>
      <c r="F2470" s="21" t="s">
        <v>171238</v>
      </c>
      <c r="G2470" s="22">
        <v>14</v>
      </c>
      <c r="H2470" s="22">
        <v>118</v>
      </c>
      <c r="I2470" s="21" t="s">
        <v>178137</v>
      </c>
    </row>
    <row r="2471" spans="1:9" ht="32" customHeight="1">
      <c r="A2471" s="19" t="s">
        <v>178138</v>
      </c>
      <c r="B2471" s="20" t="s">
        <v>178139</v>
      </c>
      <c r="C2471" s="22">
        <v>41</v>
      </c>
      <c r="D2471" s="21" t="s">
        <v>174200</v>
      </c>
      <c r="E2471" s="22">
        <v>19</v>
      </c>
      <c r="F2471" s="21" t="s">
        <v>170842</v>
      </c>
      <c r="G2471" s="22">
        <v>14</v>
      </c>
      <c r="H2471" s="22">
        <v>77</v>
      </c>
      <c r="I2471" s="21" t="s">
        <v>178140</v>
      </c>
    </row>
    <row r="2472" spans="1:9" ht="44" customHeight="1">
      <c r="A2472" s="19" t="s">
        <v>178141</v>
      </c>
      <c r="B2472" s="20" t="s">
        <v>178142</v>
      </c>
      <c r="C2472" s="22">
        <v>11</v>
      </c>
      <c r="D2472" s="39">
        <v>90625</v>
      </c>
      <c r="E2472" s="22">
        <v>116</v>
      </c>
      <c r="F2472" s="21" t="s">
        <v>14741</v>
      </c>
      <c r="G2472" s="22">
        <v>1</v>
      </c>
      <c r="H2472" s="22">
        <v>131</v>
      </c>
      <c r="I2472" s="21" t="s">
        <v>178143</v>
      </c>
    </row>
    <row r="2473" spans="1:9" ht="44" customHeight="1">
      <c r="A2473" s="19" t="s">
        <v>178144</v>
      </c>
      <c r="B2473" s="20" t="s">
        <v>178145</v>
      </c>
      <c r="C2473" s="22">
        <v>13</v>
      </c>
      <c r="D2473" s="21" t="s">
        <v>178146</v>
      </c>
      <c r="E2473" s="22">
        <v>116</v>
      </c>
      <c r="F2473" s="21" t="s">
        <v>178147</v>
      </c>
      <c r="G2473" s="22">
        <v>2</v>
      </c>
      <c r="H2473" s="22">
        <v>134</v>
      </c>
      <c r="I2473" s="21" t="s">
        <v>178148</v>
      </c>
    </row>
    <row r="2474" spans="1:9" ht="44" customHeight="1">
      <c r="A2474" s="19" t="s">
        <v>178149</v>
      </c>
      <c r="B2474" s="20" t="s">
        <v>178145</v>
      </c>
      <c r="C2474" s="22">
        <v>13</v>
      </c>
      <c r="D2474" s="21" t="s">
        <v>178146</v>
      </c>
      <c r="E2474" s="22">
        <v>116</v>
      </c>
      <c r="F2474" s="21" t="s">
        <v>178147</v>
      </c>
      <c r="G2474" s="22">
        <v>2</v>
      </c>
      <c r="H2474" s="22">
        <v>134</v>
      </c>
      <c r="I2474" s="21" t="s">
        <v>178150</v>
      </c>
    </row>
    <row r="2475" spans="1:9" ht="44" customHeight="1">
      <c r="A2475" s="19" t="s">
        <v>178151</v>
      </c>
      <c r="B2475" s="20" t="s">
        <v>178152</v>
      </c>
      <c r="C2475" s="22">
        <v>16</v>
      </c>
      <c r="D2475" s="21" t="s">
        <v>178153</v>
      </c>
      <c r="E2475" s="22">
        <v>8</v>
      </c>
      <c r="F2475" s="21" t="s">
        <v>178154</v>
      </c>
      <c r="G2475" s="22">
        <v>87</v>
      </c>
      <c r="H2475" s="22">
        <v>114</v>
      </c>
      <c r="I2475" s="21" t="s">
        <v>178155</v>
      </c>
    </row>
    <row r="2476" spans="1:9" ht="44" customHeight="1">
      <c r="A2476" s="19" t="s">
        <v>178156</v>
      </c>
      <c r="B2476" s="20" t="s">
        <v>178152</v>
      </c>
      <c r="C2476" s="22">
        <v>16</v>
      </c>
      <c r="D2476" s="21" t="s">
        <v>178153</v>
      </c>
      <c r="E2476" s="22">
        <v>8</v>
      </c>
      <c r="F2476" s="21" t="s">
        <v>178154</v>
      </c>
      <c r="G2476" s="22">
        <v>87</v>
      </c>
      <c r="H2476" s="22">
        <v>114</v>
      </c>
      <c r="I2476" s="21" t="s">
        <v>178157</v>
      </c>
    </row>
    <row r="2477" spans="1:9" ht="44" customHeight="1">
      <c r="A2477" s="19" t="s">
        <v>178158</v>
      </c>
      <c r="B2477" s="20" t="s">
        <v>178159</v>
      </c>
      <c r="C2477" s="22">
        <v>14</v>
      </c>
      <c r="D2477" s="21" t="s">
        <v>178160</v>
      </c>
      <c r="E2477" s="22">
        <v>135</v>
      </c>
      <c r="F2477" s="22">
        <v>0</v>
      </c>
      <c r="G2477" s="22">
        <v>0</v>
      </c>
      <c r="H2477" s="22">
        <v>152</v>
      </c>
      <c r="I2477" s="21" t="s">
        <v>178161</v>
      </c>
    </row>
    <row r="2478" spans="1:9" ht="44" customHeight="1">
      <c r="A2478" s="19" t="s">
        <v>178162</v>
      </c>
      <c r="B2478" s="20" t="s">
        <v>178159</v>
      </c>
      <c r="C2478" s="22">
        <v>14</v>
      </c>
      <c r="D2478" s="21" t="s">
        <v>178160</v>
      </c>
      <c r="E2478" s="22">
        <v>135</v>
      </c>
      <c r="F2478" s="22">
        <v>0</v>
      </c>
      <c r="G2478" s="22">
        <v>0</v>
      </c>
      <c r="H2478" s="22">
        <v>152</v>
      </c>
      <c r="I2478" s="21" t="s">
        <v>178163</v>
      </c>
    </row>
    <row r="2479" spans="1:9" ht="44" customHeight="1">
      <c r="A2479" s="19" t="s">
        <v>178164</v>
      </c>
      <c r="B2479" s="20" t="s">
        <v>178159</v>
      </c>
      <c r="C2479" s="22">
        <v>14</v>
      </c>
      <c r="D2479" s="21" t="s">
        <v>178160</v>
      </c>
      <c r="E2479" s="22">
        <v>135</v>
      </c>
      <c r="F2479" s="22">
        <v>0</v>
      </c>
      <c r="G2479" s="22">
        <v>0</v>
      </c>
      <c r="H2479" s="22">
        <v>152</v>
      </c>
      <c r="I2479" s="21" t="s">
        <v>178165</v>
      </c>
    </row>
    <row r="2480" spans="1:9" ht="32" customHeight="1">
      <c r="A2480" s="19" t="s">
        <v>178166</v>
      </c>
      <c r="B2480" s="24">
        <v>0</v>
      </c>
      <c r="C2480" s="22">
        <v>0</v>
      </c>
      <c r="D2480" s="21" t="s">
        <v>172309</v>
      </c>
      <c r="E2480" s="22">
        <v>90</v>
      </c>
      <c r="F2480" s="21" t="s">
        <v>172062</v>
      </c>
      <c r="G2480" s="22">
        <v>55</v>
      </c>
      <c r="H2480" s="22">
        <v>148</v>
      </c>
      <c r="I2480" s="21" t="s">
        <v>178167</v>
      </c>
    </row>
    <row r="2481" spans="1:9" ht="32" customHeight="1">
      <c r="A2481" s="19" t="s">
        <v>178168</v>
      </c>
      <c r="B2481" s="24">
        <v>0</v>
      </c>
      <c r="C2481" s="22">
        <v>0</v>
      </c>
      <c r="D2481" s="21" t="s">
        <v>178169</v>
      </c>
      <c r="E2481" s="22">
        <v>95</v>
      </c>
      <c r="F2481" s="21" t="s">
        <v>178170</v>
      </c>
      <c r="G2481" s="22">
        <v>31</v>
      </c>
      <c r="H2481" s="22">
        <v>129</v>
      </c>
      <c r="I2481" s="21" t="s">
        <v>178171</v>
      </c>
    </row>
    <row r="2482" spans="1:9" ht="32" customHeight="1">
      <c r="A2482" s="19" t="s">
        <v>178172</v>
      </c>
      <c r="B2482" s="24">
        <v>0</v>
      </c>
      <c r="C2482" s="22">
        <v>0</v>
      </c>
      <c r="D2482" s="22">
        <v>100</v>
      </c>
      <c r="E2482" s="22">
        <v>84</v>
      </c>
      <c r="F2482" s="22">
        <v>0</v>
      </c>
      <c r="G2482" s="22">
        <v>0</v>
      </c>
      <c r="H2482" s="22">
        <v>87</v>
      </c>
      <c r="I2482" s="21" t="s">
        <v>178173</v>
      </c>
    </row>
    <row r="2483" spans="1:9" ht="32" customHeight="1">
      <c r="A2483" s="19" t="s">
        <v>178174</v>
      </c>
      <c r="B2483" s="24">
        <v>0</v>
      </c>
      <c r="C2483" s="22">
        <v>0</v>
      </c>
      <c r="D2483" s="22">
        <v>100</v>
      </c>
      <c r="E2483" s="22">
        <v>127</v>
      </c>
      <c r="F2483" s="22">
        <v>0</v>
      </c>
      <c r="G2483" s="22">
        <v>0</v>
      </c>
      <c r="H2483" s="22">
        <v>130</v>
      </c>
      <c r="I2483" s="21" t="s">
        <v>178175</v>
      </c>
    </row>
    <row r="2484" spans="1:9" ht="44" customHeight="1">
      <c r="A2484" s="19" t="s">
        <v>178176</v>
      </c>
      <c r="B2484" s="20" t="s">
        <v>169843</v>
      </c>
      <c r="C2484" s="22">
        <v>63</v>
      </c>
      <c r="D2484" s="22">
        <v>25</v>
      </c>
      <c r="E2484" s="22">
        <v>28</v>
      </c>
      <c r="F2484" s="21" t="s">
        <v>170640</v>
      </c>
      <c r="G2484" s="22">
        <v>21</v>
      </c>
      <c r="H2484" s="22">
        <v>115</v>
      </c>
      <c r="I2484" s="21" t="s">
        <v>178177</v>
      </c>
    </row>
    <row r="2485" spans="1:9" ht="44" customHeight="1">
      <c r="A2485" s="19" t="s">
        <v>178178</v>
      </c>
      <c r="B2485" s="20" t="s">
        <v>178179</v>
      </c>
      <c r="C2485" s="22">
        <v>18</v>
      </c>
      <c r="D2485" s="39">
        <v>85625</v>
      </c>
      <c r="E2485" s="22">
        <v>137</v>
      </c>
      <c r="F2485" s="39">
        <v>3125</v>
      </c>
      <c r="G2485" s="22">
        <v>5</v>
      </c>
      <c r="H2485" s="22">
        <v>163</v>
      </c>
      <c r="I2485" s="21" t="s">
        <v>178180</v>
      </c>
    </row>
    <row r="2486" spans="1:9" ht="44" customHeight="1">
      <c r="A2486" s="19" t="s">
        <v>178181</v>
      </c>
      <c r="B2486" s="24">
        <v>0</v>
      </c>
      <c r="C2486" s="22">
        <v>0</v>
      </c>
      <c r="D2486" s="22">
        <v>100</v>
      </c>
      <c r="E2486" s="22">
        <v>159</v>
      </c>
      <c r="F2486" s="22">
        <v>0</v>
      </c>
      <c r="G2486" s="22">
        <v>0</v>
      </c>
      <c r="H2486" s="22">
        <v>162</v>
      </c>
      <c r="I2486" s="21" t="s">
        <v>178182</v>
      </c>
    </row>
    <row r="2487" spans="1:9" ht="44" customHeight="1">
      <c r="A2487" s="19" t="s">
        <v>178183</v>
      </c>
      <c r="B2487" s="20" t="s">
        <v>178184</v>
      </c>
      <c r="C2487" s="22">
        <v>25</v>
      </c>
      <c r="D2487" s="21" t="s">
        <v>178185</v>
      </c>
      <c r="E2487" s="22">
        <v>28</v>
      </c>
      <c r="F2487" s="21" t="s">
        <v>176533</v>
      </c>
      <c r="G2487" s="22">
        <v>26</v>
      </c>
      <c r="H2487" s="22">
        <v>82</v>
      </c>
      <c r="I2487" s="21" t="s">
        <v>178186</v>
      </c>
    </row>
    <row r="2488" spans="1:9" ht="32" customHeight="1">
      <c r="A2488" s="19" t="s">
        <v>178187</v>
      </c>
      <c r="B2488" s="20" t="s">
        <v>171474</v>
      </c>
      <c r="C2488" s="22">
        <v>1</v>
      </c>
      <c r="D2488" s="21" t="s">
        <v>172003</v>
      </c>
      <c r="E2488" s="22">
        <v>118</v>
      </c>
      <c r="F2488" s="21" t="s">
        <v>178188</v>
      </c>
      <c r="G2488" s="22">
        <v>13</v>
      </c>
      <c r="H2488" s="22">
        <v>135</v>
      </c>
      <c r="I2488" s="21" t="s">
        <v>178189</v>
      </c>
    </row>
    <row r="2489" spans="1:9" ht="32" customHeight="1">
      <c r="A2489" s="19" t="s">
        <v>178190</v>
      </c>
      <c r="B2489" s="20" t="s">
        <v>171520</v>
      </c>
      <c r="C2489" s="22">
        <v>32</v>
      </c>
      <c r="D2489" s="22">
        <v>0</v>
      </c>
      <c r="E2489" s="22">
        <v>0</v>
      </c>
      <c r="F2489" s="21" t="s">
        <v>170517</v>
      </c>
      <c r="G2489" s="22">
        <v>15</v>
      </c>
      <c r="H2489" s="22">
        <v>50</v>
      </c>
      <c r="I2489" s="21" t="s">
        <v>178191</v>
      </c>
    </row>
    <row r="2490" spans="1:9" ht="32" customHeight="1">
      <c r="A2490" s="19" t="s">
        <v>178192</v>
      </c>
      <c r="B2490" s="20" t="s">
        <v>178193</v>
      </c>
      <c r="C2490" s="22">
        <v>84</v>
      </c>
      <c r="D2490" s="21" t="s">
        <v>171896</v>
      </c>
      <c r="E2490" s="22">
        <v>25</v>
      </c>
      <c r="F2490" s="21" t="s">
        <v>178194</v>
      </c>
      <c r="G2490" s="22">
        <v>36</v>
      </c>
      <c r="H2490" s="22">
        <v>148</v>
      </c>
      <c r="I2490" s="21" t="s">
        <v>178195</v>
      </c>
    </row>
    <row r="2491" spans="1:9" ht="32" customHeight="1">
      <c r="A2491" s="19" t="s">
        <v>178196</v>
      </c>
      <c r="B2491" s="20" t="s">
        <v>170644</v>
      </c>
      <c r="C2491" s="22">
        <v>37</v>
      </c>
      <c r="D2491" s="21" t="s">
        <v>178197</v>
      </c>
      <c r="E2491" s="22">
        <v>14</v>
      </c>
      <c r="F2491" s="22">
        <v>0</v>
      </c>
      <c r="G2491" s="22">
        <v>0</v>
      </c>
      <c r="H2491" s="22">
        <v>54</v>
      </c>
      <c r="I2491" s="21" t="s">
        <v>178198</v>
      </c>
    </row>
    <row r="2492" spans="1:9" ht="32" customHeight="1">
      <c r="A2492" s="19" t="s">
        <v>178199</v>
      </c>
      <c r="B2492" s="20" t="s">
        <v>173179</v>
      </c>
      <c r="C2492" s="22">
        <v>49</v>
      </c>
      <c r="D2492" s="21" t="s">
        <v>169786</v>
      </c>
      <c r="E2492" s="22">
        <v>14</v>
      </c>
      <c r="F2492" s="22">
        <v>0</v>
      </c>
      <c r="G2492" s="22">
        <v>0</v>
      </c>
      <c r="H2492" s="22">
        <v>66</v>
      </c>
      <c r="I2492" s="21" t="s">
        <v>178200</v>
      </c>
    </row>
    <row r="2493" spans="1:9" ht="32" customHeight="1">
      <c r="A2493" s="19" t="s">
        <v>178201</v>
      </c>
      <c r="B2493" s="20" t="s">
        <v>178202</v>
      </c>
      <c r="C2493" s="22">
        <v>52</v>
      </c>
      <c r="D2493" s="21" t="s">
        <v>171893</v>
      </c>
      <c r="E2493" s="22">
        <v>36</v>
      </c>
      <c r="F2493" s="21" t="s">
        <v>173022</v>
      </c>
      <c r="G2493" s="22">
        <v>27</v>
      </c>
      <c r="H2493" s="22">
        <v>118</v>
      </c>
      <c r="I2493" s="21" t="s">
        <v>178203</v>
      </c>
    </row>
    <row r="2494" spans="1:9" ht="32" customHeight="1">
      <c r="A2494" s="19" t="s">
        <v>178204</v>
      </c>
      <c r="B2494" s="20" t="s">
        <v>170916</v>
      </c>
      <c r="C2494" s="22">
        <v>26</v>
      </c>
      <c r="D2494" s="21" t="s">
        <v>178205</v>
      </c>
      <c r="E2494" s="22">
        <v>127</v>
      </c>
      <c r="F2494" s="21" t="s">
        <v>170089</v>
      </c>
      <c r="G2494" s="22">
        <v>9</v>
      </c>
      <c r="H2494" s="22">
        <v>165</v>
      </c>
      <c r="I2494" s="21" t="s">
        <v>178206</v>
      </c>
    </row>
    <row r="2495" spans="1:9" ht="32" customHeight="1">
      <c r="A2495" s="19" t="s">
        <v>178207</v>
      </c>
      <c r="B2495" s="20" t="s">
        <v>174543</v>
      </c>
      <c r="C2495" s="22">
        <v>43</v>
      </c>
      <c r="D2495" s="21" t="s">
        <v>169700</v>
      </c>
      <c r="E2495" s="22">
        <v>3</v>
      </c>
      <c r="F2495" s="21" t="s">
        <v>178208</v>
      </c>
      <c r="G2495" s="22">
        <v>26</v>
      </c>
      <c r="H2495" s="22">
        <v>75</v>
      </c>
      <c r="I2495" s="21" t="s">
        <v>178209</v>
      </c>
    </row>
    <row r="2496" spans="1:9" ht="32" customHeight="1">
      <c r="A2496" s="19" t="s">
        <v>178210</v>
      </c>
      <c r="B2496" s="24">
        <v>50</v>
      </c>
      <c r="C2496" s="22">
        <v>50</v>
      </c>
      <c r="D2496" s="22">
        <v>24</v>
      </c>
      <c r="E2496" s="22">
        <v>24</v>
      </c>
      <c r="F2496" s="22">
        <v>26</v>
      </c>
      <c r="G2496" s="22">
        <v>26</v>
      </c>
      <c r="H2496" s="22">
        <v>103</v>
      </c>
      <c r="I2496" s="21" t="s">
        <v>178211</v>
      </c>
    </row>
    <row r="2497" spans="1:9" ht="32" customHeight="1">
      <c r="A2497" s="19" t="s">
        <v>178212</v>
      </c>
      <c r="B2497" s="24">
        <v>25</v>
      </c>
      <c r="C2497" s="22">
        <v>30</v>
      </c>
      <c r="D2497" s="21" t="s">
        <v>178213</v>
      </c>
      <c r="E2497" s="22">
        <v>83</v>
      </c>
      <c r="F2497" s="21" t="s">
        <v>178214</v>
      </c>
      <c r="G2497" s="22">
        <v>7</v>
      </c>
      <c r="H2497" s="22">
        <v>123</v>
      </c>
      <c r="I2497" s="21" t="s">
        <v>178215</v>
      </c>
    </row>
    <row r="2498" spans="1:9" ht="32" customHeight="1">
      <c r="A2498" s="19" t="s">
        <v>178216</v>
      </c>
      <c r="B2498" s="20" t="s">
        <v>178217</v>
      </c>
      <c r="C2498" s="22">
        <v>68</v>
      </c>
      <c r="D2498" s="21" t="s">
        <v>178218</v>
      </c>
      <c r="E2498" s="22">
        <v>44</v>
      </c>
      <c r="F2498" s="21" t="s">
        <v>178219</v>
      </c>
      <c r="G2498" s="22">
        <v>27</v>
      </c>
      <c r="H2498" s="22">
        <v>142</v>
      </c>
      <c r="I2498" s="21" t="s">
        <v>178220</v>
      </c>
    </row>
    <row r="2499" spans="1:9" ht="32" customHeight="1">
      <c r="A2499" s="19" t="s">
        <v>178221</v>
      </c>
      <c r="B2499" s="20" t="s">
        <v>170129</v>
      </c>
      <c r="C2499" s="22">
        <v>10</v>
      </c>
      <c r="D2499" s="21" t="s">
        <v>178222</v>
      </c>
      <c r="E2499" s="22">
        <v>118</v>
      </c>
      <c r="F2499" s="21" t="s">
        <v>173383</v>
      </c>
      <c r="G2499" s="22">
        <v>22</v>
      </c>
      <c r="H2499" s="22">
        <v>153</v>
      </c>
      <c r="I2499" s="21" t="s">
        <v>178223</v>
      </c>
    </row>
    <row r="2500" spans="1:9" ht="32" customHeight="1">
      <c r="A2500" s="19" t="s">
        <v>178224</v>
      </c>
      <c r="B2500" s="20" t="s">
        <v>173582</v>
      </c>
      <c r="C2500" s="22">
        <v>59</v>
      </c>
      <c r="D2500" s="21" t="s">
        <v>171091</v>
      </c>
      <c r="E2500" s="22">
        <v>30</v>
      </c>
      <c r="F2500" s="21" t="s">
        <v>170357</v>
      </c>
      <c r="G2500" s="22">
        <v>19</v>
      </c>
      <c r="H2500" s="22">
        <v>111</v>
      </c>
      <c r="I2500" s="21" t="s">
        <v>178225</v>
      </c>
    </row>
    <row r="2501" spans="1:9" ht="32" customHeight="1">
      <c r="A2501" s="19" t="s">
        <v>178226</v>
      </c>
      <c r="B2501" s="20" t="s">
        <v>178227</v>
      </c>
      <c r="C2501" s="22">
        <v>122</v>
      </c>
      <c r="D2501" s="21" t="s">
        <v>178228</v>
      </c>
      <c r="E2501" s="22">
        <v>35</v>
      </c>
      <c r="F2501" s="21" t="s">
        <v>173978</v>
      </c>
      <c r="G2501" s="22">
        <v>21</v>
      </c>
      <c r="H2501" s="22">
        <v>181</v>
      </c>
      <c r="I2501" s="21" t="s">
        <v>178229</v>
      </c>
    </row>
    <row r="2502" spans="1:9" ht="32" customHeight="1">
      <c r="A2502" s="19" t="s">
        <v>178230</v>
      </c>
      <c r="B2502" s="24">
        <v>0</v>
      </c>
      <c r="C2502" s="22">
        <v>0</v>
      </c>
      <c r="D2502" s="21" t="s">
        <v>178231</v>
      </c>
      <c r="E2502" s="22">
        <v>76</v>
      </c>
      <c r="F2502" s="21" t="s">
        <v>170891</v>
      </c>
      <c r="G2502" s="22">
        <v>1</v>
      </c>
      <c r="H2502" s="22">
        <v>80</v>
      </c>
      <c r="I2502" s="21" t="s">
        <v>178232</v>
      </c>
    </row>
    <row r="2503" spans="1:9" ht="44" customHeight="1">
      <c r="A2503" s="19" t="s">
        <v>178233</v>
      </c>
      <c r="B2503" s="20" t="s">
        <v>174215</v>
      </c>
      <c r="C2503" s="22">
        <v>31</v>
      </c>
      <c r="D2503" s="21" t="s">
        <v>173828</v>
      </c>
      <c r="E2503" s="22">
        <v>84</v>
      </c>
      <c r="F2503" s="21" t="s">
        <v>178234</v>
      </c>
      <c r="G2503" s="22">
        <v>19</v>
      </c>
      <c r="H2503" s="22">
        <v>137</v>
      </c>
      <c r="I2503" s="21" t="s">
        <v>178235</v>
      </c>
    </row>
    <row r="2504" spans="1:9" ht="44" customHeight="1">
      <c r="A2504" s="19" t="s">
        <v>178236</v>
      </c>
      <c r="B2504" s="20" t="s">
        <v>178237</v>
      </c>
      <c r="C2504" s="22">
        <v>49</v>
      </c>
      <c r="D2504" s="21" t="s">
        <v>170029</v>
      </c>
      <c r="E2504" s="22">
        <v>84</v>
      </c>
      <c r="F2504" s="21" t="s">
        <v>178238</v>
      </c>
      <c r="G2504" s="22">
        <v>29</v>
      </c>
      <c r="H2504" s="22">
        <v>165</v>
      </c>
      <c r="I2504" s="21" t="s">
        <v>178239</v>
      </c>
    </row>
    <row r="2505" spans="1:9" ht="44" customHeight="1">
      <c r="A2505" s="19" t="s">
        <v>178240</v>
      </c>
      <c r="B2505" s="20" t="s">
        <v>177097</v>
      </c>
      <c r="C2505" s="22">
        <v>56</v>
      </c>
      <c r="D2505" s="21" t="s">
        <v>176663</v>
      </c>
      <c r="E2505" s="22">
        <v>2</v>
      </c>
      <c r="F2505" s="21" t="s">
        <v>174450</v>
      </c>
      <c r="G2505" s="22">
        <v>7</v>
      </c>
      <c r="H2505" s="22">
        <v>68</v>
      </c>
      <c r="I2505" s="21" t="s">
        <v>178241</v>
      </c>
    </row>
    <row r="2506" spans="1:9" ht="44" customHeight="1">
      <c r="A2506" s="19" t="s">
        <v>178242</v>
      </c>
      <c r="B2506" s="20" t="s">
        <v>178243</v>
      </c>
      <c r="C2506" s="22">
        <v>43</v>
      </c>
      <c r="D2506" s="22">
        <v>0</v>
      </c>
      <c r="E2506" s="22">
        <v>0</v>
      </c>
      <c r="F2506" s="21" t="s">
        <v>173080</v>
      </c>
      <c r="G2506" s="22">
        <v>13</v>
      </c>
      <c r="H2506" s="22">
        <v>59</v>
      </c>
      <c r="I2506" s="21" t="s">
        <v>178244</v>
      </c>
    </row>
    <row r="2507" spans="1:9" ht="32" customHeight="1">
      <c r="A2507" s="19" t="s">
        <v>178245</v>
      </c>
      <c r="B2507" s="20" t="s">
        <v>178246</v>
      </c>
      <c r="C2507" s="22">
        <v>40</v>
      </c>
      <c r="D2507" s="21" t="s">
        <v>178247</v>
      </c>
      <c r="E2507" s="22">
        <v>133</v>
      </c>
      <c r="F2507" s="21" t="s">
        <v>178248</v>
      </c>
      <c r="G2507" s="22">
        <v>18</v>
      </c>
      <c r="H2507" s="22">
        <v>194</v>
      </c>
      <c r="I2507" s="21" t="s">
        <v>178249</v>
      </c>
    </row>
    <row r="2508" spans="1:9" ht="32" customHeight="1">
      <c r="A2508" s="19" t="s">
        <v>178250</v>
      </c>
      <c r="B2508" s="20" t="s">
        <v>173462</v>
      </c>
      <c r="C2508" s="22">
        <v>27</v>
      </c>
      <c r="D2508" s="21" t="s">
        <v>178251</v>
      </c>
      <c r="E2508" s="22">
        <v>34</v>
      </c>
      <c r="F2508" s="21" t="s">
        <v>176074</v>
      </c>
      <c r="G2508" s="22">
        <v>30</v>
      </c>
      <c r="H2508" s="22">
        <v>94</v>
      </c>
      <c r="I2508" s="21" t="s">
        <v>178252</v>
      </c>
    </row>
    <row r="2509" spans="1:9" ht="32" customHeight="1">
      <c r="A2509" s="19" t="s">
        <v>178253</v>
      </c>
      <c r="B2509" s="20" t="s">
        <v>171058</v>
      </c>
      <c r="C2509" s="22">
        <v>24</v>
      </c>
      <c r="D2509" s="21" t="s">
        <v>172162</v>
      </c>
      <c r="E2509" s="22">
        <v>64</v>
      </c>
      <c r="F2509" s="21" t="s">
        <v>178254</v>
      </c>
      <c r="G2509" s="22">
        <v>68</v>
      </c>
      <c r="H2509" s="22">
        <v>159</v>
      </c>
      <c r="I2509" s="21" t="s">
        <v>178255</v>
      </c>
    </row>
    <row r="2510" spans="1:9" ht="32" customHeight="1">
      <c r="A2510" s="19" t="s">
        <v>178256</v>
      </c>
      <c r="B2510" s="20" t="s">
        <v>172721</v>
      </c>
      <c r="C2510" s="22">
        <v>76</v>
      </c>
      <c r="D2510" s="21" t="s">
        <v>178257</v>
      </c>
      <c r="E2510" s="22">
        <v>58</v>
      </c>
      <c r="F2510" s="21" t="s">
        <v>170990</v>
      </c>
      <c r="G2510" s="22">
        <v>1</v>
      </c>
      <c r="H2510" s="22">
        <v>138</v>
      </c>
      <c r="I2510" s="21" t="s">
        <v>178258</v>
      </c>
    </row>
    <row r="2511" spans="1:9" ht="32" customHeight="1">
      <c r="A2511" s="19" t="s">
        <v>178259</v>
      </c>
      <c r="B2511" s="20" t="s">
        <v>170910</v>
      </c>
      <c r="C2511" s="22">
        <v>2</v>
      </c>
      <c r="D2511" s="21" t="s">
        <v>172742</v>
      </c>
      <c r="E2511" s="22">
        <v>80</v>
      </c>
      <c r="F2511" s="21" t="s">
        <v>171869</v>
      </c>
      <c r="G2511" s="22">
        <v>14</v>
      </c>
      <c r="H2511" s="22">
        <v>99</v>
      </c>
      <c r="I2511" s="21" t="s">
        <v>178260</v>
      </c>
    </row>
    <row r="2512" spans="1:9" ht="44" customHeight="1">
      <c r="A2512" s="19" t="s">
        <v>178261</v>
      </c>
      <c r="B2512" s="20" t="s">
        <v>171285</v>
      </c>
      <c r="C2512" s="22">
        <v>55</v>
      </c>
      <c r="D2512" s="21" t="s">
        <v>177313</v>
      </c>
      <c r="E2512" s="22">
        <v>37</v>
      </c>
      <c r="F2512" s="22">
        <v>20</v>
      </c>
      <c r="G2512" s="22">
        <v>23</v>
      </c>
      <c r="H2512" s="22">
        <v>118</v>
      </c>
      <c r="I2512" s="21" t="s">
        <v>178262</v>
      </c>
    </row>
    <row r="2513" spans="1:9" ht="32" customHeight="1">
      <c r="A2513" s="19" t="s">
        <v>178263</v>
      </c>
      <c r="B2513" s="20" t="s">
        <v>172785</v>
      </c>
      <c r="C2513" s="22">
        <v>22</v>
      </c>
      <c r="D2513" s="21" t="s">
        <v>170116</v>
      </c>
      <c r="E2513" s="22">
        <v>27</v>
      </c>
      <c r="F2513" s="21" t="s">
        <v>174681</v>
      </c>
      <c r="G2513" s="22">
        <v>2</v>
      </c>
      <c r="H2513" s="22">
        <v>54</v>
      </c>
      <c r="I2513" s="21" t="s">
        <v>178264</v>
      </c>
    </row>
    <row r="2514" spans="1:9" ht="32" customHeight="1">
      <c r="A2514" s="19" t="s">
        <v>178265</v>
      </c>
      <c r="B2514" s="20" t="s">
        <v>172785</v>
      </c>
      <c r="C2514" s="22">
        <v>22</v>
      </c>
      <c r="D2514" s="21" t="s">
        <v>170116</v>
      </c>
      <c r="E2514" s="22">
        <v>27</v>
      </c>
      <c r="F2514" s="21" t="s">
        <v>174681</v>
      </c>
      <c r="G2514" s="22">
        <v>2</v>
      </c>
      <c r="H2514" s="22">
        <v>54</v>
      </c>
      <c r="I2514" s="21" t="s">
        <v>178266</v>
      </c>
    </row>
    <row r="2515" spans="1:9" ht="32" customHeight="1">
      <c r="A2515" s="19" t="s">
        <v>178267</v>
      </c>
      <c r="B2515" s="20" t="s">
        <v>178268</v>
      </c>
      <c r="C2515" s="22">
        <v>90</v>
      </c>
      <c r="D2515" s="21" t="s">
        <v>178269</v>
      </c>
      <c r="E2515" s="22">
        <v>97</v>
      </c>
      <c r="F2515" s="21" t="s">
        <v>178270</v>
      </c>
      <c r="G2515" s="22">
        <v>10</v>
      </c>
      <c r="H2515" s="22">
        <v>200</v>
      </c>
      <c r="I2515" s="21" t="s">
        <v>178271</v>
      </c>
    </row>
    <row r="2516" spans="1:9" ht="44" customHeight="1">
      <c r="A2516" s="19" t="s">
        <v>178272</v>
      </c>
      <c r="B2516" s="20" t="s">
        <v>176407</v>
      </c>
      <c r="C2516" s="22">
        <v>63</v>
      </c>
      <c r="D2516" s="21" t="s">
        <v>172267</v>
      </c>
      <c r="E2516" s="22">
        <v>6</v>
      </c>
      <c r="F2516" s="22">
        <v>0</v>
      </c>
      <c r="G2516" s="22">
        <v>0</v>
      </c>
      <c r="H2516" s="22">
        <v>72</v>
      </c>
      <c r="I2516" s="21" t="s">
        <v>178273</v>
      </c>
    </row>
    <row r="2517" spans="1:9" ht="44" customHeight="1">
      <c r="A2517" s="19" t="s">
        <v>178274</v>
      </c>
      <c r="B2517" s="20" t="s">
        <v>174179</v>
      </c>
      <c r="C2517" s="22">
        <v>33</v>
      </c>
      <c r="D2517" s="21" t="s">
        <v>171040</v>
      </c>
      <c r="E2517" s="22">
        <v>57</v>
      </c>
      <c r="F2517" s="21" t="s">
        <v>171876</v>
      </c>
      <c r="G2517" s="22">
        <v>17</v>
      </c>
      <c r="H2517" s="22">
        <v>110</v>
      </c>
      <c r="I2517" s="21" t="s">
        <v>178275</v>
      </c>
    </row>
    <row r="2518" spans="1:9" ht="32" customHeight="1">
      <c r="A2518" s="19" t="s">
        <v>178276</v>
      </c>
      <c r="B2518" s="20" t="s">
        <v>170499</v>
      </c>
      <c r="C2518" s="22">
        <v>5</v>
      </c>
      <c r="D2518" s="22">
        <v>85</v>
      </c>
      <c r="E2518" s="22">
        <v>153</v>
      </c>
      <c r="F2518" s="21" t="s">
        <v>174970</v>
      </c>
      <c r="G2518" s="22">
        <v>22</v>
      </c>
      <c r="H2518" s="22">
        <v>183</v>
      </c>
      <c r="I2518" s="21" t="s">
        <v>178277</v>
      </c>
    </row>
    <row r="2519" spans="1:9" ht="32" customHeight="1">
      <c r="A2519" s="19" t="s">
        <v>178278</v>
      </c>
      <c r="B2519" s="20" t="s">
        <v>170499</v>
      </c>
      <c r="C2519" s="22">
        <v>5</v>
      </c>
      <c r="D2519" s="22">
        <v>85</v>
      </c>
      <c r="E2519" s="22">
        <v>153</v>
      </c>
      <c r="F2519" s="21" t="s">
        <v>174970</v>
      </c>
      <c r="G2519" s="22">
        <v>22</v>
      </c>
      <c r="H2519" s="22">
        <v>183</v>
      </c>
      <c r="I2519" s="21" t="s">
        <v>178279</v>
      </c>
    </row>
    <row r="2520" spans="1:9" ht="32" customHeight="1">
      <c r="A2520" s="19" t="s">
        <v>178280</v>
      </c>
      <c r="B2520" s="24">
        <v>3</v>
      </c>
      <c r="C2520" s="22">
        <v>3</v>
      </c>
      <c r="D2520" s="22">
        <v>97</v>
      </c>
      <c r="E2520" s="22">
        <v>97</v>
      </c>
      <c r="F2520" s="22">
        <v>0</v>
      </c>
      <c r="G2520" s="22">
        <v>0</v>
      </c>
      <c r="H2520" s="22">
        <v>103</v>
      </c>
      <c r="I2520" s="21" t="s">
        <v>178281</v>
      </c>
    </row>
    <row r="2521" spans="1:9" ht="32" customHeight="1">
      <c r="A2521" s="19" t="s">
        <v>178282</v>
      </c>
      <c r="B2521" s="20" t="s">
        <v>170591</v>
      </c>
      <c r="C2521" s="22">
        <v>16</v>
      </c>
      <c r="D2521" s="21" t="s">
        <v>174744</v>
      </c>
      <c r="E2521" s="22">
        <v>93</v>
      </c>
      <c r="F2521" s="21" t="s">
        <v>174745</v>
      </c>
      <c r="G2521" s="22">
        <v>5</v>
      </c>
      <c r="H2521" s="22">
        <v>117</v>
      </c>
      <c r="I2521" s="21" t="s">
        <v>178283</v>
      </c>
    </row>
    <row r="2522" spans="1:9" ht="32" customHeight="1">
      <c r="A2522" s="19" t="s">
        <v>178284</v>
      </c>
      <c r="B2522" s="20" t="s">
        <v>172782</v>
      </c>
      <c r="C2522" s="22">
        <v>1</v>
      </c>
      <c r="D2522" s="21" t="s">
        <v>178285</v>
      </c>
      <c r="E2522" s="22">
        <v>64</v>
      </c>
      <c r="F2522" s="21" t="s">
        <v>173918</v>
      </c>
      <c r="G2522" s="22">
        <v>20</v>
      </c>
      <c r="H2522" s="22">
        <v>88</v>
      </c>
      <c r="I2522" s="21" t="s">
        <v>178286</v>
      </c>
    </row>
    <row r="2523" spans="1:9" ht="32" customHeight="1">
      <c r="A2523" s="19" t="s">
        <v>178287</v>
      </c>
      <c r="B2523" s="20" t="s">
        <v>178288</v>
      </c>
      <c r="C2523" s="22">
        <v>105</v>
      </c>
      <c r="D2523" s="22">
        <v>0</v>
      </c>
      <c r="E2523" s="22">
        <v>0</v>
      </c>
      <c r="F2523" s="21" t="s">
        <v>178289</v>
      </c>
      <c r="G2523" s="22">
        <v>23</v>
      </c>
      <c r="H2523" s="22">
        <v>131</v>
      </c>
      <c r="I2523" s="21" t="s">
        <v>178290</v>
      </c>
    </row>
    <row r="2524" spans="1:9" ht="44" customHeight="1">
      <c r="A2524" s="19" t="s">
        <v>178291</v>
      </c>
      <c r="B2524" s="20" t="s">
        <v>178292</v>
      </c>
      <c r="C2524" s="22">
        <v>72</v>
      </c>
      <c r="D2524" s="21" t="s">
        <v>178293</v>
      </c>
      <c r="E2524" s="22">
        <v>12</v>
      </c>
      <c r="F2524" s="21" t="s">
        <v>178294</v>
      </c>
      <c r="G2524" s="22">
        <v>25</v>
      </c>
      <c r="H2524" s="22">
        <v>112</v>
      </c>
      <c r="I2524" s="21" t="s">
        <v>178295</v>
      </c>
    </row>
    <row r="2525" spans="1:9" ht="44" customHeight="1">
      <c r="A2525" s="19" t="s">
        <v>178296</v>
      </c>
      <c r="B2525" s="20" t="s">
        <v>170455</v>
      </c>
      <c r="C2525" s="22">
        <v>31</v>
      </c>
      <c r="D2525" s="21" t="s">
        <v>171102</v>
      </c>
      <c r="E2525" s="22">
        <v>45</v>
      </c>
      <c r="F2525" s="22">
        <v>0</v>
      </c>
      <c r="G2525" s="22">
        <v>0</v>
      </c>
      <c r="H2525" s="22">
        <v>79</v>
      </c>
      <c r="I2525" s="21" t="s">
        <v>178297</v>
      </c>
    </row>
    <row r="2526" spans="1:9" ht="44" customHeight="1">
      <c r="A2526" s="19" t="s">
        <v>178298</v>
      </c>
      <c r="B2526" s="20" t="s">
        <v>170455</v>
      </c>
      <c r="C2526" s="22">
        <v>31</v>
      </c>
      <c r="D2526" s="21" t="s">
        <v>171102</v>
      </c>
      <c r="E2526" s="22">
        <v>45</v>
      </c>
      <c r="F2526" s="22">
        <v>0</v>
      </c>
      <c r="G2526" s="22">
        <v>0</v>
      </c>
      <c r="H2526" s="22">
        <v>79</v>
      </c>
      <c r="I2526" s="21" t="s">
        <v>178299</v>
      </c>
    </row>
    <row r="2527" spans="1:9" ht="32" customHeight="1">
      <c r="A2527" s="19" t="s">
        <v>178300</v>
      </c>
      <c r="B2527" s="20" t="s">
        <v>169868</v>
      </c>
      <c r="C2527" s="22">
        <v>89</v>
      </c>
      <c r="D2527" s="21" t="s">
        <v>170250</v>
      </c>
      <c r="E2527" s="22">
        <v>47</v>
      </c>
      <c r="F2527" s="21" t="s">
        <v>178301</v>
      </c>
      <c r="G2527" s="22">
        <v>5</v>
      </c>
      <c r="H2527" s="22">
        <v>144</v>
      </c>
      <c r="I2527" s="21" t="s">
        <v>178302</v>
      </c>
    </row>
    <row r="2528" spans="1:9" ht="32" customHeight="1">
      <c r="A2528" s="19" t="s">
        <v>178303</v>
      </c>
      <c r="B2528" s="24">
        <v>94</v>
      </c>
      <c r="C2528" s="22">
        <v>47</v>
      </c>
      <c r="D2528" s="22">
        <v>0</v>
      </c>
      <c r="E2528" s="22">
        <v>0</v>
      </c>
      <c r="F2528" s="22">
        <v>6</v>
      </c>
      <c r="G2528" s="22">
        <v>3</v>
      </c>
      <c r="H2528" s="22">
        <v>53</v>
      </c>
      <c r="I2528" s="21" t="s">
        <v>178304</v>
      </c>
    </row>
    <row r="2529" spans="1:9" ht="32" customHeight="1">
      <c r="A2529" s="19" t="s">
        <v>178305</v>
      </c>
      <c r="B2529" s="24">
        <v>94</v>
      </c>
      <c r="C2529" s="22">
        <v>47</v>
      </c>
      <c r="D2529" s="22">
        <v>0</v>
      </c>
      <c r="E2529" s="22">
        <v>0</v>
      </c>
      <c r="F2529" s="22">
        <v>6</v>
      </c>
      <c r="G2529" s="22">
        <v>3</v>
      </c>
      <c r="H2529" s="22">
        <v>53</v>
      </c>
      <c r="I2529" s="21" t="s">
        <v>178306</v>
      </c>
    </row>
    <row r="2530" spans="1:9" ht="32" customHeight="1">
      <c r="A2530" s="19" t="s">
        <v>178307</v>
      </c>
      <c r="B2530" s="20" t="s">
        <v>178308</v>
      </c>
      <c r="C2530" s="22">
        <v>45</v>
      </c>
      <c r="D2530" s="21" t="s">
        <v>178309</v>
      </c>
      <c r="E2530" s="22">
        <v>13</v>
      </c>
      <c r="F2530" s="22">
        <v>0</v>
      </c>
      <c r="G2530" s="22">
        <v>0</v>
      </c>
      <c r="H2530" s="22">
        <v>61</v>
      </c>
      <c r="I2530" s="21" t="s">
        <v>178310</v>
      </c>
    </row>
    <row r="2531" spans="1:9" ht="32" customHeight="1">
      <c r="A2531" s="19" t="s">
        <v>178311</v>
      </c>
      <c r="B2531" s="20" t="s">
        <v>172474</v>
      </c>
      <c r="C2531" s="22">
        <v>32</v>
      </c>
      <c r="D2531" s="21" t="s">
        <v>178312</v>
      </c>
      <c r="E2531" s="22">
        <v>72</v>
      </c>
      <c r="F2531" s="21" t="s">
        <v>170894</v>
      </c>
      <c r="G2531" s="22">
        <v>15</v>
      </c>
      <c r="H2531" s="22">
        <v>122</v>
      </c>
      <c r="I2531" s="21" t="s">
        <v>178313</v>
      </c>
    </row>
    <row r="2532" spans="1:9" ht="44" customHeight="1">
      <c r="A2532" s="19" t="s">
        <v>178314</v>
      </c>
      <c r="B2532" s="20" t="s">
        <v>14638</v>
      </c>
      <c r="C2532" s="22">
        <v>70</v>
      </c>
      <c r="D2532" s="21" t="s">
        <v>169926</v>
      </c>
      <c r="E2532" s="22">
        <v>4</v>
      </c>
      <c r="F2532" s="21" t="s">
        <v>176727</v>
      </c>
      <c r="G2532" s="22">
        <v>38</v>
      </c>
      <c r="H2532" s="22">
        <v>115</v>
      </c>
      <c r="I2532" s="21" t="s">
        <v>178315</v>
      </c>
    </row>
    <row r="2533" spans="1:9" ht="32" customHeight="1">
      <c r="A2533" s="19" t="s">
        <v>178316</v>
      </c>
      <c r="B2533" s="20" t="s">
        <v>172058</v>
      </c>
      <c r="C2533" s="22">
        <v>64</v>
      </c>
      <c r="D2533" s="21" t="s">
        <v>174288</v>
      </c>
      <c r="E2533" s="22">
        <v>96</v>
      </c>
      <c r="F2533" s="21" t="s">
        <v>178317</v>
      </c>
      <c r="G2533" s="22">
        <v>14</v>
      </c>
      <c r="H2533" s="22">
        <v>177</v>
      </c>
      <c r="I2533" s="21" t="s">
        <v>178318</v>
      </c>
    </row>
    <row r="2534" spans="1:9" ht="32" customHeight="1">
      <c r="A2534" s="19" t="s">
        <v>178319</v>
      </c>
      <c r="B2534" s="20" t="s">
        <v>176592</v>
      </c>
      <c r="C2534" s="22">
        <v>10</v>
      </c>
      <c r="D2534" s="21" t="s">
        <v>176593</v>
      </c>
      <c r="E2534" s="22">
        <v>72</v>
      </c>
      <c r="F2534" s="21" t="s">
        <v>170252</v>
      </c>
      <c r="G2534" s="22">
        <v>5</v>
      </c>
      <c r="H2534" s="22">
        <v>90</v>
      </c>
      <c r="I2534" s="21" t="s">
        <v>178320</v>
      </c>
    </row>
    <row r="2535" spans="1:9" ht="32" customHeight="1">
      <c r="A2535" s="19" t="s">
        <v>178321</v>
      </c>
      <c r="B2535" s="20" t="s">
        <v>176282</v>
      </c>
      <c r="C2535" s="22">
        <v>40</v>
      </c>
      <c r="D2535" s="21" t="s">
        <v>173579</v>
      </c>
      <c r="E2535" s="22">
        <v>3</v>
      </c>
      <c r="F2535" s="21" t="s">
        <v>169773</v>
      </c>
      <c r="G2535" s="22">
        <v>18</v>
      </c>
      <c r="H2535" s="22">
        <v>64</v>
      </c>
      <c r="I2535" s="21" t="s">
        <v>178322</v>
      </c>
    </row>
    <row r="2536" spans="1:9" ht="44" customHeight="1">
      <c r="A2536" s="19" t="s">
        <v>178323</v>
      </c>
      <c r="B2536" s="20" t="s">
        <v>173398</v>
      </c>
      <c r="C2536" s="22">
        <v>5</v>
      </c>
      <c r="D2536" s="21" t="s">
        <v>178324</v>
      </c>
      <c r="E2536" s="22">
        <v>52</v>
      </c>
      <c r="F2536" s="22">
        <v>25</v>
      </c>
      <c r="G2536" s="22">
        <v>19</v>
      </c>
      <c r="H2536" s="22">
        <v>79</v>
      </c>
      <c r="I2536" s="21" t="s">
        <v>178325</v>
      </c>
    </row>
    <row r="2537" spans="1:9" ht="44" customHeight="1">
      <c r="A2537" s="19" t="s">
        <v>178326</v>
      </c>
      <c r="B2537" s="20" t="s">
        <v>171924</v>
      </c>
      <c r="C2537" s="22">
        <v>49</v>
      </c>
      <c r="D2537" s="21" t="s">
        <v>178327</v>
      </c>
      <c r="E2537" s="22">
        <v>30</v>
      </c>
      <c r="F2537" s="21" t="s">
        <v>171747</v>
      </c>
      <c r="G2537" s="22">
        <v>10</v>
      </c>
      <c r="H2537" s="22">
        <v>92</v>
      </c>
      <c r="I2537" s="21" t="s">
        <v>178328</v>
      </c>
    </row>
    <row r="2538" spans="1:9" ht="44" customHeight="1">
      <c r="A2538" s="19" t="s">
        <v>178329</v>
      </c>
      <c r="B2538" s="20" t="s">
        <v>162956</v>
      </c>
      <c r="C2538" s="22">
        <v>66</v>
      </c>
      <c r="D2538" s="21" t="s">
        <v>178330</v>
      </c>
      <c r="E2538" s="22">
        <v>3</v>
      </c>
      <c r="F2538" s="21" t="s">
        <v>173222</v>
      </c>
      <c r="G2538" s="22">
        <v>11</v>
      </c>
      <c r="H2538" s="22">
        <v>83</v>
      </c>
      <c r="I2538" s="21" t="s">
        <v>178331</v>
      </c>
    </row>
    <row r="2539" spans="1:9" ht="44" customHeight="1">
      <c r="A2539" s="19" t="s">
        <v>178332</v>
      </c>
      <c r="B2539" s="20" t="s">
        <v>178333</v>
      </c>
      <c r="C2539" s="22">
        <v>38</v>
      </c>
      <c r="D2539" s="21" t="s">
        <v>178334</v>
      </c>
      <c r="E2539" s="22">
        <v>92</v>
      </c>
      <c r="F2539" s="21" t="s">
        <v>178335</v>
      </c>
      <c r="G2539" s="22">
        <v>21</v>
      </c>
      <c r="H2539" s="22">
        <v>154</v>
      </c>
      <c r="I2539" s="21" t="s">
        <v>178336</v>
      </c>
    </row>
    <row r="2540" spans="1:9" ht="32" customHeight="1">
      <c r="A2540" s="19" t="s">
        <v>178337</v>
      </c>
      <c r="B2540" s="20" t="s">
        <v>170409</v>
      </c>
      <c r="C2540" s="22">
        <v>44</v>
      </c>
      <c r="D2540" s="21" t="s">
        <v>173957</v>
      </c>
      <c r="E2540" s="22">
        <v>8</v>
      </c>
      <c r="F2540" s="21" t="s">
        <v>175053</v>
      </c>
      <c r="G2540" s="22">
        <v>32</v>
      </c>
      <c r="H2540" s="22">
        <v>87</v>
      </c>
      <c r="I2540" s="21" t="s">
        <v>178338</v>
      </c>
    </row>
    <row r="2541" spans="1:9" ht="32" customHeight="1">
      <c r="A2541" s="19" t="s">
        <v>178339</v>
      </c>
      <c r="B2541" s="20" t="s">
        <v>178340</v>
      </c>
      <c r="C2541" s="22">
        <v>55</v>
      </c>
      <c r="D2541" s="21" t="s">
        <v>170854</v>
      </c>
      <c r="E2541" s="22">
        <v>17</v>
      </c>
      <c r="F2541" s="21" t="s">
        <v>172467</v>
      </c>
      <c r="G2541" s="22">
        <v>12</v>
      </c>
      <c r="H2541" s="22">
        <v>87</v>
      </c>
      <c r="I2541" s="21" t="s">
        <v>178341</v>
      </c>
    </row>
    <row r="2542" spans="1:9" ht="32" customHeight="1">
      <c r="A2542" s="19" t="s">
        <v>178342</v>
      </c>
      <c r="B2542" s="20" t="s">
        <v>178343</v>
      </c>
      <c r="C2542" s="22">
        <v>70</v>
      </c>
      <c r="D2542" s="22">
        <v>0</v>
      </c>
      <c r="E2542" s="22">
        <v>0</v>
      </c>
      <c r="F2542" s="21" t="s">
        <v>172792</v>
      </c>
      <c r="G2542" s="22">
        <v>31</v>
      </c>
      <c r="H2542" s="22">
        <v>104</v>
      </c>
      <c r="I2542" s="21" t="s">
        <v>178344</v>
      </c>
    </row>
    <row r="2543" spans="1:9" ht="44" customHeight="1">
      <c r="A2543" s="19" t="s">
        <v>178345</v>
      </c>
      <c r="B2543" s="20" t="s">
        <v>177665</v>
      </c>
      <c r="C2543" s="22">
        <v>28</v>
      </c>
      <c r="D2543" s="21" t="s">
        <v>170227</v>
      </c>
      <c r="E2543" s="22">
        <v>32</v>
      </c>
      <c r="F2543" s="21" t="s">
        <v>170115</v>
      </c>
      <c r="G2543" s="22">
        <v>6</v>
      </c>
      <c r="H2543" s="22">
        <v>69</v>
      </c>
      <c r="I2543" s="21" t="s">
        <v>178346</v>
      </c>
    </row>
    <row r="2544" spans="1:9" ht="44" customHeight="1">
      <c r="A2544" s="19" t="s">
        <v>178347</v>
      </c>
      <c r="B2544" s="20" t="s">
        <v>173652</v>
      </c>
      <c r="C2544" s="22">
        <v>9</v>
      </c>
      <c r="D2544" s="21" t="s">
        <v>175606</v>
      </c>
      <c r="E2544" s="22">
        <v>67</v>
      </c>
      <c r="F2544" s="22">
        <v>0</v>
      </c>
      <c r="G2544" s="22">
        <v>0</v>
      </c>
      <c r="H2544" s="22">
        <v>79</v>
      </c>
      <c r="I2544" s="21" t="s">
        <v>178348</v>
      </c>
    </row>
    <row r="2545" spans="1:9" ht="44" customHeight="1">
      <c r="A2545" s="19" t="s">
        <v>178349</v>
      </c>
      <c r="B2545" s="20" t="s">
        <v>178350</v>
      </c>
      <c r="C2545" s="22">
        <v>43</v>
      </c>
      <c r="D2545" s="21" t="s">
        <v>173441</v>
      </c>
      <c r="E2545" s="22">
        <v>3</v>
      </c>
      <c r="F2545" s="21" t="s">
        <v>177323</v>
      </c>
      <c r="G2545" s="22">
        <v>7</v>
      </c>
      <c r="H2545" s="22">
        <v>56</v>
      </c>
      <c r="I2545" s="21" t="s">
        <v>178351</v>
      </c>
    </row>
    <row r="2546" spans="1:9" ht="32" customHeight="1">
      <c r="A2546" s="19" t="s">
        <v>178352</v>
      </c>
      <c r="B2546" s="20" t="s">
        <v>178353</v>
      </c>
      <c r="C2546" s="22">
        <v>11</v>
      </c>
      <c r="D2546" s="21" t="s">
        <v>178354</v>
      </c>
      <c r="E2546" s="22">
        <v>131</v>
      </c>
      <c r="F2546" s="21" t="s">
        <v>174653</v>
      </c>
      <c r="G2546" s="22">
        <v>5</v>
      </c>
      <c r="H2546" s="22">
        <v>150</v>
      </c>
      <c r="I2546" s="21" t="s">
        <v>178355</v>
      </c>
    </row>
    <row r="2547" spans="1:9" ht="44" customHeight="1">
      <c r="A2547" s="19" t="s">
        <v>178356</v>
      </c>
      <c r="B2547" s="20" t="s">
        <v>172261</v>
      </c>
      <c r="C2547" s="22">
        <v>51</v>
      </c>
      <c r="D2547" s="21" t="s">
        <v>178357</v>
      </c>
      <c r="E2547" s="22">
        <v>104</v>
      </c>
      <c r="F2547" s="21" t="s">
        <v>178358</v>
      </c>
      <c r="G2547" s="22">
        <v>22</v>
      </c>
      <c r="H2547" s="22">
        <v>180</v>
      </c>
      <c r="I2547" s="21" t="s">
        <v>178359</v>
      </c>
    </row>
    <row r="2548" spans="1:9" ht="32" customHeight="1">
      <c r="A2548" s="19" t="s">
        <v>178360</v>
      </c>
      <c r="B2548" s="20" t="s">
        <v>178361</v>
      </c>
      <c r="C2548" s="22">
        <v>10</v>
      </c>
      <c r="D2548" s="21" t="s">
        <v>178362</v>
      </c>
      <c r="E2548" s="22">
        <v>298</v>
      </c>
      <c r="F2548" s="21" t="s">
        <v>172830</v>
      </c>
      <c r="G2548" s="22">
        <v>16</v>
      </c>
      <c r="H2548" s="22">
        <v>327</v>
      </c>
      <c r="I2548" s="21" t="s">
        <v>178363</v>
      </c>
    </row>
    <row r="2549" spans="1:9" ht="32" customHeight="1">
      <c r="A2549" s="19" t="s">
        <v>178364</v>
      </c>
      <c r="B2549" s="24">
        <v>25</v>
      </c>
      <c r="C2549" s="22">
        <v>30</v>
      </c>
      <c r="D2549" s="22">
        <v>75</v>
      </c>
      <c r="E2549" s="22">
        <v>90</v>
      </c>
      <c r="F2549" s="22">
        <v>0</v>
      </c>
      <c r="G2549" s="22">
        <v>0</v>
      </c>
      <c r="H2549" s="22">
        <v>123</v>
      </c>
      <c r="I2549" s="21" t="s">
        <v>178365</v>
      </c>
    </row>
    <row r="2550" spans="1:9" ht="32" customHeight="1">
      <c r="A2550" s="19" t="s">
        <v>178366</v>
      </c>
      <c r="B2550" s="24">
        <v>25</v>
      </c>
      <c r="C2550" s="22">
        <v>30</v>
      </c>
      <c r="D2550" s="22">
        <v>75</v>
      </c>
      <c r="E2550" s="22">
        <v>90</v>
      </c>
      <c r="F2550" s="22">
        <v>0</v>
      </c>
      <c r="G2550" s="22">
        <v>0</v>
      </c>
      <c r="H2550" s="22">
        <v>123</v>
      </c>
      <c r="I2550" s="21" t="s">
        <v>178367</v>
      </c>
    </row>
    <row r="2551" spans="1:9" ht="32" customHeight="1">
      <c r="A2551" s="19" t="s">
        <v>178368</v>
      </c>
      <c r="B2551" s="24">
        <v>25</v>
      </c>
      <c r="C2551" s="22">
        <v>30</v>
      </c>
      <c r="D2551" s="22">
        <v>75</v>
      </c>
      <c r="E2551" s="22">
        <v>90</v>
      </c>
      <c r="F2551" s="22">
        <v>0</v>
      </c>
      <c r="G2551" s="22">
        <v>0</v>
      </c>
      <c r="H2551" s="22">
        <v>123</v>
      </c>
      <c r="I2551" s="21" t="s">
        <v>178369</v>
      </c>
    </row>
    <row r="2552" spans="1:9" ht="32" customHeight="1">
      <c r="A2552" s="19" t="s">
        <v>178370</v>
      </c>
      <c r="B2552" s="20" t="s">
        <v>172467</v>
      </c>
      <c r="C2552" s="22">
        <v>28</v>
      </c>
      <c r="D2552" s="21" t="s">
        <v>178371</v>
      </c>
      <c r="E2552" s="22">
        <v>132</v>
      </c>
      <c r="F2552" s="21" t="s">
        <v>178372</v>
      </c>
      <c r="G2552" s="22">
        <v>36</v>
      </c>
      <c r="H2552" s="22">
        <v>199</v>
      </c>
      <c r="I2552" s="21" t="s">
        <v>178373</v>
      </c>
    </row>
    <row r="2553" spans="1:9" ht="32" customHeight="1">
      <c r="A2553" s="19" t="s">
        <v>178374</v>
      </c>
      <c r="B2553" s="20" t="s">
        <v>172467</v>
      </c>
      <c r="C2553" s="22">
        <v>28</v>
      </c>
      <c r="D2553" s="21" t="s">
        <v>178371</v>
      </c>
      <c r="E2553" s="22">
        <v>132</v>
      </c>
      <c r="F2553" s="21" t="s">
        <v>178372</v>
      </c>
      <c r="G2553" s="22">
        <v>36</v>
      </c>
      <c r="H2553" s="22">
        <v>199</v>
      </c>
      <c r="I2553" s="21" t="s">
        <v>178375</v>
      </c>
    </row>
    <row r="2554" spans="1:9" ht="32" customHeight="1">
      <c r="A2554" s="19" t="s">
        <v>178376</v>
      </c>
      <c r="B2554" s="20" t="s">
        <v>178377</v>
      </c>
      <c r="C2554" s="22">
        <v>62</v>
      </c>
      <c r="D2554" s="21" t="s">
        <v>178378</v>
      </c>
      <c r="E2554" s="22">
        <v>92</v>
      </c>
      <c r="F2554" s="22">
        <v>0</v>
      </c>
      <c r="G2554" s="22">
        <v>0</v>
      </c>
      <c r="H2554" s="22">
        <v>157</v>
      </c>
      <c r="I2554" s="21" t="s">
        <v>178379</v>
      </c>
    </row>
    <row r="2555" spans="1:9" ht="44" customHeight="1">
      <c r="A2555" s="19" t="s">
        <v>178380</v>
      </c>
      <c r="B2555" s="20" t="s">
        <v>172458</v>
      </c>
      <c r="C2555" s="22">
        <v>44</v>
      </c>
      <c r="D2555" s="21" t="s">
        <v>170271</v>
      </c>
      <c r="E2555" s="22">
        <v>4</v>
      </c>
      <c r="F2555" s="21" t="s">
        <v>178381</v>
      </c>
      <c r="G2555" s="22">
        <v>37</v>
      </c>
      <c r="H2555" s="22">
        <v>88</v>
      </c>
      <c r="I2555" s="21" t="s">
        <v>178382</v>
      </c>
    </row>
    <row r="2556" spans="1:9" ht="44" customHeight="1">
      <c r="A2556" s="19" t="s">
        <v>178383</v>
      </c>
      <c r="B2556" s="20" t="s">
        <v>170048</v>
      </c>
      <c r="C2556" s="22">
        <v>35</v>
      </c>
      <c r="D2556" s="21" t="s">
        <v>178384</v>
      </c>
      <c r="E2556" s="22">
        <v>97</v>
      </c>
      <c r="F2556" s="21" t="s">
        <v>177106</v>
      </c>
      <c r="G2556" s="22">
        <v>1</v>
      </c>
      <c r="H2556" s="22">
        <v>136</v>
      </c>
      <c r="I2556" s="21" t="s">
        <v>178385</v>
      </c>
    </row>
    <row r="2557" spans="1:9" ht="32" customHeight="1">
      <c r="A2557" s="19" t="s">
        <v>178386</v>
      </c>
      <c r="B2557" s="20" t="s">
        <v>178387</v>
      </c>
      <c r="C2557" s="22">
        <v>109</v>
      </c>
      <c r="D2557" s="21" t="s">
        <v>178388</v>
      </c>
      <c r="E2557" s="22">
        <v>2</v>
      </c>
      <c r="F2557" s="21" t="s">
        <v>172255</v>
      </c>
      <c r="G2557" s="22">
        <v>34</v>
      </c>
      <c r="H2557" s="22">
        <v>148</v>
      </c>
      <c r="I2557" s="21" t="s">
        <v>178389</v>
      </c>
    </row>
    <row r="2558" spans="1:9" ht="32" customHeight="1">
      <c r="A2558" s="19" t="s">
        <v>178390</v>
      </c>
      <c r="B2558" s="20" t="s">
        <v>171521</v>
      </c>
      <c r="C2558" s="22">
        <v>6</v>
      </c>
      <c r="D2558" s="21" t="s">
        <v>172229</v>
      </c>
      <c r="E2558" s="22">
        <v>41</v>
      </c>
      <c r="F2558" s="22">
        <v>0</v>
      </c>
      <c r="G2558" s="22">
        <v>0</v>
      </c>
      <c r="H2558" s="22">
        <v>50</v>
      </c>
      <c r="I2558" s="21" t="s">
        <v>178391</v>
      </c>
    </row>
    <row r="2559" spans="1:9" ht="32" customHeight="1">
      <c r="A2559" s="19" t="s">
        <v>178392</v>
      </c>
      <c r="B2559" s="20" t="s">
        <v>171521</v>
      </c>
      <c r="C2559" s="22">
        <v>6</v>
      </c>
      <c r="D2559" s="21" t="s">
        <v>172229</v>
      </c>
      <c r="E2559" s="22">
        <v>41</v>
      </c>
      <c r="F2559" s="22">
        <v>0</v>
      </c>
      <c r="G2559" s="22">
        <v>0</v>
      </c>
      <c r="H2559" s="22">
        <v>50</v>
      </c>
      <c r="I2559" s="21" t="s">
        <v>178393</v>
      </c>
    </row>
    <row r="2560" spans="1:9" ht="32" customHeight="1">
      <c r="A2560" s="19" t="s">
        <v>178394</v>
      </c>
      <c r="B2560" s="24">
        <v>30</v>
      </c>
      <c r="C2560" s="22">
        <v>42</v>
      </c>
      <c r="D2560" s="21" t="s">
        <v>178395</v>
      </c>
      <c r="E2560" s="22">
        <v>57</v>
      </c>
      <c r="F2560" s="21" t="s">
        <v>178396</v>
      </c>
      <c r="G2560" s="22">
        <v>41</v>
      </c>
      <c r="H2560" s="22">
        <v>143</v>
      </c>
      <c r="I2560" s="21" t="s">
        <v>178397</v>
      </c>
    </row>
    <row r="2561" spans="1:9" ht="32" customHeight="1">
      <c r="A2561" s="19" t="s">
        <v>178398</v>
      </c>
      <c r="B2561" s="20" t="s">
        <v>171150</v>
      </c>
      <c r="C2561" s="22">
        <v>46</v>
      </c>
      <c r="D2561" s="21" t="s">
        <v>178399</v>
      </c>
      <c r="E2561" s="22">
        <v>77</v>
      </c>
      <c r="F2561" s="21" t="s">
        <v>178400</v>
      </c>
      <c r="G2561" s="22">
        <v>25</v>
      </c>
      <c r="H2561" s="22">
        <v>151</v>
      </c>
      <c r="I2561" s="21" t="s">
        <v>178401</v>
      </c>
    </row>
    <row r="2562" spans="1:9" ht="32" customHeight="1">
      <c r="A2562" s="19" t="s">
        <v>178402</v>
      </c>
      <c r="B2562" s="20" t="s">
        <v>171825</v>
      </c>
      <c r="C2562" s="22">
        <v>2</v>
      </c>
      <c r="D2562" s="21" t="s">
        <v>178403</v>
      </c>
      <c r="E2562" s="22">
        <v>55</v>
      </c>
      <c r="F2562" s="21" t="s">
        <v>171872</v>
      </c>
      <c r="G2562" s="22">
        <v>1</v>
      </c>
      <c r="H2562" s="22">
        <v>61</v>
      </c>
      <c r="I2562" s="21" t="s">
        <v>178404</v>
      </c>
    </row>
    <row r="2563" spans="1:9" ht="32" customHeight="1">
      <c r="A2563" s="19" t="s">
        <v>178405</v>
      </c>
      <c r="B2563" s="20" t="s">
        <v>176018</v>
      </c>
      <c r="C2563" s="22">
        <v>47</v>
      </c>
      <c r="D2563" s="21" t="s">
        <v>171858</v>
      </c>
      <c r="E2563" s="22">
        <v>58</v>
      </c>
      <c r="F2563" s="21" t="s">
        <v>178406</v>
      </c>
      <c r="G2563" s="22">
        <v>2</v>
      </c>
      <c r="H2563" s="22">
        <v>110</v>
      </c>
      <c r="I2563" s="21" t="s">
        <v>178407</v>
      </c>
    </row>
    <row r="2564" spans="1:9" ht="32" customHeight="1">
      <c r="A2564" s="19" t="s">
        <v>178408</v>
      </c>
      <c r="B2564" s="20" t="s">
        <v>178409</v>
      </c>
      <c r="C2564" s="22">
        <v>16</v>
      </c>
      <c r="D2564" s="21" t="s">
        <v>178410</v>
      </c>
      <c r="E2564" s="22">
        <v>144</v>
      </c>
      <c r="F2564" s="21" t="s">
        <v>178411</v>
      </c>
      <c r="G2564" s="22">
        <v>7</v>
      </c>
      <c r="H2564" s="22">
        <v>170</v>
      </c>
      <c r="I2564" s="21" t="s">
        <v>178412</v>
      </c>
    </row>
    <row r="2565" spans="1:9" ht="44" customHeight="1">
      <c r="A2565" s="19" t="s">
        <v>178413</v>
      </c>
      <c r="B2565" s="24">
        <v>60</v>
      </c>
      <c r="C2565" s="22">
        <v>48</v>
      </c>
      <c r="D2565" s="22">
        <v>30</v>
      </c>
      <c r="E2565" s="22">
        <v>24</v>
      </c>
      <c r="F2565" s="22">
        <v>10</v>
      </c>
      <c r="G2565" s="22">
        <v>8</v>
      </c>
      <c r="H2565" s="22">
        <v>83</v>
      </c>
      <c r="I2565" s="21" t="s">
        <v>178414</v>
      </c>
    </row>
    <row r="2566" spans="1:9" ht="44" customHeight="1">
      <c r="A2566" s="19" t="s">
        <v>178415</v>
      </c>
      <c r="B2566" s="20" t="s">
        <v>178416</v>
      </c>
      <c r="C2566" s="22">
        <v>59</v>
      </c>
      <c r="D2566" s="22">
        <v>0</v>
      </c>
      <c r="E2566" s="22">
        <v>0</v>
      </c>
      <c r="F2566" s="21" t="s">
        <v>178417</v>
      </c>
      <c r="G2566" s="22">
        <v>29</v>
      </c>
      <c r="H2566" s="22">
        <v>91</v>
      </c>
      <c r="I2566" s="21" t="s">
        <v>178418</v>
      </c>
    </row>
    <row r="2567" spans="1:9" ht="44" customHeight="1">
      <c r="A2567" s="19" t="s">
        <v>178419</v>
      </c>
      <c r="B2567" s="20" t="s">
        <v>178420</v>
      </c>
      <c r="C2567" s="22">
        <v>5</v>
      </c>
      <c r="D2567" s="21" t="s">
        <v>178421</v>
      </c>
      <c r="E2567" s="22">
        <v>91</v>
      </c>
      <c r="F2567" s="21" t="s">
        <v>174429</v>
      </c>
      <c r="G2567" s="22">
        <v>62</v>
      </c>
      <c r="H2567" s="22">
        <v>161</v>
      </c>
      <c r="I2567" s="21" t="s">
        <v>178422</v>
      </c>
    </row>
    <row r="2568" spans="1:9" ht="44" customHeight="1">
      <c r="A2568" s="19" t="s">
        <v>178423</v>
      </c>
      <c r="B2568" s="20" t="s">
        <v>172569</v>
      </c>
      <c r="C2568" s="22">
        <v>45</v>
      </c>
      <c r="D2568" s="21" t="s">
        <v>174438</v>
      </c>
      <c r="E2568" s="22">
        <v>12</v>
      </c>
      <c r="F2568" s="21" t="s">
        <v>169727</v>
      </c>
      <c r="G2568" s="22">
        <v>48</v>
      </c>
      <c r="H2568" s="22">
        <v>108</v>
      </c>
      <c r="I2568" s="21" t="s">
        <v>178424</v>
      </c>
    </row>
    <row r="2569" spans="1:9" ht="44" customHeight="1">
      <c r="A2569" s="19" t="s">
        <v>178425</v>
      </c>
      <c r="B2569" s="20" t="s">
        <v>173726</v>
      </c>
      <c r="C2569" s="22">
        <v>56</v>
      </c>
      <c r="D2569" s="21" t="s">
        <v>178426</v>
      </c>
      <c r="E2569" s="22">
        <v>16</v>
      </c>
      <c r="F2569" s="21" t="s">
        <v>178427</v>
      </c>
      <c r="G2569" s="22">
        <v>19</v>
      </c>
      <c r="H2569" s="22">
        <v>94</v>
      </c>
      <c r="I2569" s="21" t="s">
        <v>178428</v>
      </c>
    </row>
    <row r="2570" spans="1:9" ht="44" customHeight="1">
      <c r="A2570" s="19" t="s">
        <v>178429</v>
      </c>
      <c r="B2570" s="20" t="s">
        <v>178430</v>
      </c>
      <c r="C2570" s="22">
        <v>24</v>
      </c>
      <c r="D2570" s="21" t="s">
        <v>178431</v>
      </c>
      <c r="E2570" s="22">
        <v>44</v>
      </c>
      <c r="F2570" s="21" t="s">
        <v>178432</v>
      </c>
      <c r="G2570" s="22">
        <v>11</v>
      </c>
      <c r="H2570" s="22">
        <v>82</v>
      </c>
      <c r="I2570" s="21" t="s">
        <v>178433</v>
      </c>
    </row>
    <row r="2571" spans="1:9" ht="44" customHeight="1">
      <c r="A2571" s="19" t="s">
        <v>178434</v>
      </c>
      <c r="B2571" s="20" t="s">
        <v>169948</v>
      </c>
      <c r="C2571" s="22">
        <v>46</v>
      </c>
      <c r="D2571" s="21" t="s">
        <v>174442</v>
      </c>
      <c r="E2571" s="22">
        <v>44</v>
      </c>
      <c r="F2571" s="21" t="s">
        <v>173206</v>
      </c>
      <c r="G2571" s="22">
        <v>13</v>
      </c>
      <c r="H2571" s="22">
        <v>106</v>
      </c>
      <c r="I2571" s="21" t="s">
        <v>178435</v>
      </c>
    </row>
    <row r="2572" spans="1:9" ht="44" customHeight="1">
      <c r="A2572" s="19" t="s">
        <v>178436</v>
      </c>
      <c r="B2572" s="20" t="s">
        <v>170714</v>
      </c>
      <c r="C2572" s="22">
        <v>20</v>
      </c>
      <c r="D2572" s="21" t="s">
        <v>169909</v>
      </c>
      <c r="E2572" s="22">
        <v>8</v>
      </c>
      <c r="F2572" s="21" t="s">
        <v>177664</v>
      </c>
      <c r="G2572" s="22">
        <v>38</v>
      </c>
      <c r="H2572" s="22">
        <v>69</v>
      </c>
      <c r="I2572" s="21" t="s">
        <v>178437</v>
      </c>
    </row>
    <row r="2573" spans="1:9" ht="44" customHeight="1">
      <c r="A2573" s="19" t="s">
        <v>178438</v>
      </c>
      <c r="B2573" s="20" t="s">
        <v>178439</v>
      </c>
      <c r="C2573" s="22">
        <v>19</v>
      </c>
      <c r="D2573" s="21" t="s">
        <v>169980</v>
      </c>
      <c r="E2573" s="22">
        <v>36</v>
      </c>
      <c r="F2573" s="21" t="s">
        <v>170195</v>
      </c>
      <c r="G2573" s="22">
        <v>15</v>
      </c>
      <c r="H2573" s="22">
        <v>73</v>
      </c>
      <c r="I2573" s="21" t="s">
        <v>178440</v>
      </c>
    </row>
    <row r="2574" spans="1:9" ht="32" customHeight="1">
      <c r="A2574" s="19" t="s">
        <v>178441</v>
      </c>
      <c r="B2574" s="20" t="s">
        <v>177143</v>
      </c>
      <c r="C2574" s="22">
        <v>42</v>
      </c>
      <c r="D2574" s="22">
        <v>50</v>
      </c>
      <c r="E2574" s="22">
        <v>68</v>
      </c>
      <c r="F2574" s="21" t="s">
        <v>174197</v>
      </c>
      <c r="G2574" s="22">
        <v>26</v>
      </c>
      <c r="H2574" s="22">
        <v>139</v>
      </c>
      <c r="I2574" s="21" t="s">
        <v>178442</v>
      </c>
    </row>
    <row r="2575" spans="1:9" ht="44" customHeight="1">
      <c r="A2575" s="19" t="s">
        <v>178443</v>
      </c>
      <c r="B2575" s="20" t="s">
        <v>178444</v>
      </c>
      <c r="C2575" s="22">
        <v>66</v>
      </c>
      <c r="D2575" s="21" t="s">
        <v>172792</v>
      </c>
      <c r="E2575" s="22">
        <v>31</v>
      </c>
      <c r="F2575" s="21" t="s">
        <v>170363</v>
      </c>
      <c r="G2575" s="22">
        <v>4</v>
      </c>
      <c r="H2575" s="22">
        <v>104</v>
      </c>
      <c r="I2575" s="21" t="s">
        <v>178445</v>
      </c>
    </row>
    <row r="2576" spans="1:9" ht="32" customHeight="1">
      <c r="A2576" s="19" t="s">
        <v>178446</v>
      </c>
      <c r="B2576" s="20" t="s">
        <v>178447</v>
      </c>
      <c r="C2576" s="22">
        <v>59</v>
      </c>
      <c r="D2576" s="21" t="s">
        <v>177340</v>
      </c>
      <c r="E2576" s="22">
        <v>21</v>
      </c>
      <c r="F2576" s="22">
        <v>0</v>
      </c>
      <c r="G2576" s="22">
        <v>0</v>
      </c>
      <c r="H2576" s="22">
        <v>83</v>
      </c>
      <c r="I2576" s="21" t="s">
        <v>178448</v>
      </c>
    </row>
    <row r="2577" spans="1:9" ht="32" customHeight="1">
      <c r="A2577" s="19" t="s">
        <v>178449</v>
      </c>
      <c r="B2577" s="24">
        <v>40</v>
      </c>
      <c r="C2577" s="22">
        <v>46</v>
      </c>
      <c r="D2577" s="21" t="s">
        <v>172344</v>
      </c>
      <c r="E2577" s="22">
        <v>39</v>
      </c>
      <c r="F2577" s="21" t="s">
        <v>174913</v>
      </c>
      <c r="G2577" s="22">
        <v>30</v>
      </c>
      <c r="H2577" s="22">
        <v>118</v>
      </c>
      <c r="I2577" s="21" t="s">
        <v>178450</v>
      </c>
    </row>
    <row r="2578" spans="1:9" ht="32" customHeight="1">
      <c r="A2578" s="19" t="s">
        <v>178451</v>
      </c>
      <c r="B2578" s="20" t="s">
        <v>178452</v>
      </c>
      <c r="C2578" s="22">
        <v>59</v>
      </c>
      <c r="D2578" s="21" t="s">
        <v>171368</v>
      </c>
      <c r="E2578" s="22">
        <v>31</v>
      </c>
      <c r="F2578" s="21" t="s">
        <v>172116</v>
      </c>
      <c r="G2578" s="22">
        <v>1</v>
      </c>
      <c r="H2578" s="22">
        <v>94</v>
      </c>
      <c r="I2578" s="21" t="s">
        <v>178453</v>
      </c>
    </row>
    <row r="2579" spans="1:9" ht="32" customHeight="1">
      <c r="A2579" s="19" t="s">
        <v>178454</v>
      </c>
      <c r="B2579" s="24">
        <v>0</v>
      </c>
      <c r="C2579" s="22">
        <v>0</v>
      </c>
      <c r="D2579" s="22">
        <v>100</v>
      </c>
      <c r="E2579" s="22">
        <v>93</v>
      </c>
      <c r="F2579" s="22">
        <v>0</v>
      </c>
      <c r="G2579" s="22">
        <v>0</v>
      </c>
      <c r="H2579" s="22">
        <v>96</v>
      </c>
      <c r="I2579" s="21" t="s">
        <v>178455</v>
      </c>
    </row>
    <row r="2580" spans="1:9" ht="32" customHeight="1">
      <c r="A2580" s="19" t="s">
        <v>178456</v>
      </c>
      <c r="B2580" s="20" t="s">
        <v>173518</v>
      </c>
      <c r="C2580" s="22">
        <v>40</v>
      </c>
      <c r="D2580" s="22">
        <v>0</v>
      </c>
      <c r="E2580" s="22">
        <v>0</v>
      </c>
      <c r="F2580" s="21" t="s">
        <v>169719</v>
      </c>
      <c r="G2580" s="22">
        <v>22</v>
      </c>
      <c r="H2580" s="22">
        <v>65</v>
      </c>
      <c r="I2580" s="21" t="s">
        <v>178457</v>
      </c>
    </row>
    <row r="2581" spans="1:9" ht="32" customHeight="1">
      <c r="A2581" s="19" t="s">
        <v>178458</v>
      </c>
      <c r="B2581" s="20" t="s">
        <v>173518</v>
      </c>
      <c r="C2581" s="22">
        <v>40</v>
      </c>
      <c r="D2581" s="22">
        <v>0</v>
      </c>
      <c r="E2581" s="22">
        <v>0</v>
      </c>
      <c r="F2581" s="21" t="s">
        <v>169719</v>
      </c>
      <c r="G2581" s="22">
        <v>22</v>
      </c>
      <c r="H2581" s="22">
        <v>65</v>
      </c>
      <c r="I2581" s="21" t="s">
        <v>178459</v>
      </c>
    </row>
    <row r="2582" spans="1:9" ht="32" customHeight="1">
      <c r="A2582" s="19" t="s">
        <v>178460</v>
      </c>
      <c r="B2582" s="20" t="s">
        <v>178461</v>
      </c>
      <c r="C2582" s="22">
        <v>73</v>
      </c>
      <c r="D2582" s="21" t="s">
        <v>178462</v>
      </c>
      <c r="E2582" s="22">
        <v>66</v>
      </c>
      <c r="F2582" s="22">
        <v>0</v>
      </c>
      <c r="G2582" s="22">
        <v>0</v>
      </c>
      <c r="H2582" s="22">
        <v>142</v>
      </c>
      <c r="I2582" s="21" t="s">
        <v>178463</v>
      </c>
    </row>
    <row r="2583" spans="1:9" ht="32" customHeight="1">
      <c r="A2583" s="19" t="s">
        <v>178464</v>
      </c>
      <c r="B2583" s="20" t="s">
        <v>170134</v>
      </c>
      <c r="C2583" s="22">
        <v>46</v>
      </c>
      <c r="D2583" s="22">
        <v>0</v>
      </c>
      <c r="E2583" s="22">
        <v>0</v>
      </c>
      <c r="F2583" s="21" t="s">
        <v>170250</v>
      </c>
      <c r="G2583" s="22">
        <v>23</v>
      </c>
      <c r="H2583" s="22">
        <v>72</v>
      </c>
      <c r="I2583" s="21" t="s">
        <v>178465</v>
      </c>
    </row>
    <row r="2584" spans="1:9" ht="32" customHeight="1">
      <c r="A2584" s="19" t="s">
        <v>178466</v>
      </c>
      <c r="B2584" s="20" t="s">
        <v>178467</v>
      </c>
      <c r="C2584" s="22">
        <v>69</v>
      </c>
      <c r="D2584" s="21" t="s">
        <v>178468</v>
      </c>
      <c r="E2584" s="22">
        <v>11</v>
      </c>
      <c r="F2584" s="21" t="s">
        <v>178469</v>
      </c>
      <c r="G2584" s="22">
        <v>17</v>
      </c>
      <c r="H2584" s="22">
        <v>100</v>
      </c>
      <c r="I2584" s="21" t="s">
        <v>178470</v>
      </c>
    </row>
    <row r="2585" spans="1:9" ht="44" customHeight="1">
      <c r="A2585" s="19" t="s">
        <v>178471</v>
      </c>
      <c r="B2585" s="20" t="s">
        <v>169674</v>
      </c>
      <c r="C2585" s="22">
        <v>18</v>
      </c>
      <c r="D2585" s="21" t="s">
        <v>178472</v>
      </c>
      <c r="E2585" s="22">
        <v>44</v>
      </c>
      <c r="F2585" s="21" t="s">
        <v>169695</v>
      </c>
      <c r="G2585" s="22">
        <v>29</v>
      </c>
      <c r="H2585" s="22">
        <v>94</v>
      </c>
      <c r="I2585" s="21" t="s">
        <v>178473</v>
      </c>
    </row>
    <row r="2586" spans="1:9" ht="44" customHeight="1">
      <c r="A2586" s="19" t="s">
        <v>178474</v>
      </c>
      <c r="B2586" s="20" t="s">
        <v>170600</v>
      </c>
      <c r="C2586" s="22">
        <v>41</v>
      </c>
      <c r="D2586" s="21" t="s">
        <v>176294</v>
      </c>
      <c r="E2586" s="22">
        <v>2</v>
      </c>
      <c r="F2586" s="21" t="s">
        <v>171824</v>
      </c>
      <c r="G2586" s="22">
        <v>44</v>
      </c>
      <c r="H2586" s="22">
        <v>90</v>
      </c>
      <c r="I2586" s="21" t="s">
        <v>178475</v>
      </c>
    </row>
    <row r="2587" spans="1:9" ht="44" customHeight="1">
      <c r="A2587" s="19" t="s">
        <v>178476</v>
      </c>
      <c r="B2587" s="24">
        <v>45</v>
      </c>
      <c r="C2587" s="22">
        <v>63</v>
      </c>
      <c r="D2587" s="21" t="s">
        <v>178477</v>
      </c>
      <c r="E2587" s="22">
        <v>59</v>
      </c>
      <c r="F2587" s="21" t="s">
        <v>178478</v>
      </c>
      <c r="G2587" s="22">
        <v>18</v>
      </c>
      <c r="H2587" s="22">
        <v>143</v>
      </c>
      <c r="I2587" s="21" t="s">
        <v>178479</v>
      </c>
    </row>
    <row r="2588" spans="1:9" ht="44" customHeight="1">
      <c r="A2588" s="19" t="s">
        <v>178480</v>
      </c>
      <c r="B2588" s="20" t="s">
        <v>178481</v>
      </c>
      <c r="C2588" s="22">
        <v>33</v>
      </c>
      <c r="D2588" s="21" t="s">
        <v>173773</v>
      </c>
      <c r="E2588" s="22">
        <v>31</v>
      </c>
      <c r="F2588" s="21" t="s">
        <v>170971</v>
      </c>
      <c r="G2588" s="22">
        <v>4</v>
      </c>
      <c r="H2588" s="22">
        <v>71</v>
      </c>
      <c r="I2588" s="21" t="s">
        <v>178482</v>
      </c>
    </row>
    <row r="2589" spans="1:9" ht="44" customHeight="1">
      <c r="A2589" s="19" t="s">
        <v>178483</v>
      </c>
      <c r="B2589" s="20" t="s">
        <v>170065</v>
      </c>
      <c r="C2589" s="22">
        <v>17</v>
      </c>
      <c r="D2589" s="21" t="s">
        <v>170935</v>
      </c>
      <c r="E2589" s="22">
        <v>67</v>
      </c>
      <c r="F2589" s="21" t="s">
        <v>169811</v>
      </c>
      <c r="G2589" s="22">
        <v>18</v>
      </c>
      <c r="H2589" s="22">
        <v>105</v>
      </c>
      <c r="I2589" s="21" t="s">
        <v>178484</v>
      </c>
    </row>
    <row r="2590" spans="1:9" ht="44" customHeight="1">
      <c r="A2590" s="19" t="s">
        <v>178485</v>
      </c>
      <c r="B2590" s="24">
        <v>25</v>
      </c>
      <c r="C2590" s="22">
        <v>33</v>
      </c>
      <c r="D2590" s="21" t="s">
        <v>178486</v>
      </c>
      <c r="E2590" s="22">
        <v>59</v>
      </c>
      <c r="F2590" s="21" t="s">
        <v>170714</v>
      </c>
      <c r="G2590" s="22">
        <v>40</v>
      </c>
      <c r="H2590" s="22">
        <v>135</v>
      </c>
      <c r="I2590" s="21" t="s">
        <v>178487</v>
      </c>
    </row>
    <row r="2591" spans="1:9" ht="44" customHeight="1">
      <c r="A2591" s="19" t="s">
        <v>178488</v>
      </c>
      <c r="B2591" s="20" t="s">
        <v>175234</v>
      </c>
      <c r="C2591" s="22">
        <v>31</v>
      </c>
      <c r="D2591" s="21" t="s">
        <v>178489</v>
      </c>
      <c r="E2591" s="22">
        <v>22</v>
      </c>
      <c r="F2591" s="21" t="s">
        <v>172709</v>
      </c>
      <c r="G2591" s="22">
        <v>16</v>
      </c>
      <c r="H2591" s="22">
        <v>72</v>
      </c>
      <c r="I2591" s="21" t="s">
        <v>178490</v>
      </c>
    </row>
    <row r="2592" spans="1:9" ht="44" customHeight="1">
      <c r="A2592" s="19" t="s">
        <v>178491</v>
      </c>
      <c r="B2592" s="20" t="s">
        <v>170359</v>
      </c>
      <c r="C2592" s="22">
        <v>6</v>
      </c>
      <c r="D2592" s="21" t="s">
        <v>162927</v>
      </c>
      <c r="E2592" s="22">
        <v>63</v>
      </c>
      <c r="F2592" s="21" t="s">
        <v>169700</v>
      </c>
      <c r="G2592" s="22">
        <v>3</v>
      </c>
      <c r="H2592" s="22">
        <v>75</v>
      </c>
      <c r="I2592" s="21" t="s">
        <v>178492</v>
      </c>
    </row>
    <row r="2593" spans="1:9" ht="44" customHeight="1">
      <c r="A2593" s="19" t="s">
        <v>178493</v>
      </c>
      <c r="B2593" s="20" t="s">
        <v>171668</v>
      </c>
      <c r="C2593" s="22">
        <v>55</v>
      </c>
      <c r="D2593" s="21" t="s">
        <v>178494</v>
      </c>
      <c r="E2593" s="22">
        <v>106</v>
      </c>
      <c r="F2593" s="21" t="s">
        <v>178495</v>
      </c>
      <c r="G2593" s="22">
        <v>26</v>
      </c>
      <c r="H2593" s="22">
        <v>190</v>
      </c>
      <c r="I2593" s="21" t="s">
        <v>178496</v>
      </c>
    </row>
    <row r="2594" spans="1:9" ht="44" customHeight="1">
      <c r="A2594" s="19" t="s">
        <v>178497</v>
      </c>
      <c r="B2594" s="20" t="s">
        <v>174970</v>
      </c>
      <c r="C2594" s="22">
        <v>11</v>
      </c>
      <c r="D2594" s="21" t="s">
        <v>172742</v>
      </c>
      <c r="E2594" s="22">
        <v>75</v>
      </c>
      <c r="F2594" s="21" t="s">
        <v>174076</v>
      </c>
      <c r="G2594" s="22">
        <v>4</v>
      </c>
      <c r="H2594" s="22">
        <v>93</v>
      </c>
      <c r="I2594" s="21" t="s">
        <v>178498</v>
      </c>
    </row>
    <row r="2595" spans="1:9" ht="32" customHeight="1">
      <c r="A2595" s="19" t="s">
        <v>178499</v>
      </c>
      <c r="B2595" s="24">
        <v>0</v>
      </c>
      <c r="C2595" s="22">
        <v>0</v>
      </c>
      <c r="D2595" s="21" t="s">
        <v>173077</v>
      </c>
      <c r="E2595" s="22">
        <v>72</v>
      </c>
      <c r="F2595" s="21" t="s">
        <v>172065</v>
      </c>
      <c r="G2595" s="22">
        <v>2</v>
      </c>
      <c r="H2595" s="22">
        <v>77</v>
      </c>
      <c r="I2595" s="21" t="s">
        <v>178500</v>
      </c>
    </row>
    <row r="2596" spans="1:9" ht="32" customHeight="1">
      <c r="A2596" s="19" t="s">
        <v>178501</v>
      </c>
      <c r="B2596" s="20" t="s">
        <v>178502</v>
      </c>
      <c r="C2596" s="22">
        <v>34</v>
      </c>
      <c r="D2596" s="21" t="s">
        <v>177314</v>
      </c>
      <c r="E2596" s="22">
        <v>32</v>
      </c>
      <c r="F2596" s="21" t="s">
        <v>178503</v>
      </c>
      <c r="G2596" s="22">
        <v>49</v>
      </c>
      <c r="H2596" s="22">
        <v>118</v>
      </c>
      <c r="I2596" s="21" t="s">
        <v>178504</v>
      </c>
    </row>
    <row r="2597" spans="1:9" ht="32" customHeight="1">
      <c r="A2597" s="19" t="s">
        <v>178505</v>
      </c>
      <c r="B2597" s="20" t="s">
        <v>178506</v>
      </c>
      <c r="C2597" s="22">
        <v>34</v>
      </c>
      <c r="D2597" s="21" t="s">
        <v>178507</v>
      </c>
      <c r="E2597" s="22">
        <v>21</v>
      </c>
      <c r="F2597" s="21" t="s">
        <v>171567</v>
      </c>
      <c r="G2597" s="22">
        <v>7</v>
      </c>
      <c r="H2597" s="22">
        <v>65</v>
      </c>
      <c r="I2597" s="21" t="s">
        <v>178508</v>
      </c>
    </row>
    <row r="2598" spans="1:9" ht="32" customHeight="1">
      <c r="A2598" s="19" t="s">
        <v>178509</v>
      </c>
      <c r="B2598" s="20" t="s">
        <v>178510</v>
      </c>
      <c r="C2598" s="22">
        <v>54</v>
      </c>
      <c r="D2598" s="21" t="s">
        <v>178511</v>
      </c>
      <c r="E2598" s="22">
        <v>91</v>
      </c>
      <c r="F2598" s="21" t="s">
        <v>178512</v>
      </c>
      <c r="G2598" s="22">
        <v>16</v>
      </c>
      <c r="H2598" s="22">
        <v>164</v>
      </c>
      <c r="I2598" s="21" t="s">
        <v>178513</v>
      </c>
    </row>
    <row r="2599" spans="1:9" ht="44" customHeight="1">
      <c r="A2599" s="19" t="s">
        <v>178514</v>
      </c>
      <c r="B2599" s="24">
        <v>0</v>
      </c>
      <c r="C2599" s="22">
        <v>0</v>
      </c>
      <c r="D2599" s="22">
        <v>100</v>
      </c>
      <c r="E2599" s="22">
        <v>97</v>
      </c>
      <c r="F2599" s="22">
        <v>0</v>
      </c>
      <c r="G2599" s="22">
        <v>0</v>
      </c>
      <c r="H2599" s="22">
        <v>100</v>
      </c>
      <c r="I2599" s="21" t="s">
        <v>178515</v>
      </c>
    </row>
    <row r="2600" spans="1:9" ht="32" customHeight="1">
      <c r="A2600" s="19" t="s">
        <v>178516</v>
      </c>
      <c r="B2600" s="20" t="s">
        <v>173417</v>
      </c>
      <c r="C2600" s="22">
        <v>19</v>
      </c>
      <c r="D2600" s="21" t="s">
        <v>178517</v>
      </c>
      <c r="E2600" s="22">
        <v>94</v>
      </c>
      <c r="F2600" s="21" t="s">
        <v>172800</v>
      </c>
      <c r="G2600" s="22">
        <v>5</v>
      </c>
      <c r="H2600" s="22">
        <v>121</v>
      </c>
      <c r="I2600" s="21" t="s">
        <v>178518</v>
      </c>
    </row>
    <row r="2601" spans="1:9" ht="32" customHeight="1">
      <c r="A2601" s="19" t="s">
        <v>178519</v>
      </c>
      <c r="B2601" s="20" t="s">
        <v>178520</v>
      </c>
      <c r="C2601" s="22">
        <v>53</v>
      </c>
      <c r="D2601" s="21" t="s">
        <v>178521</v>
      </c>
      <c r="E2601" s="22">
        <v>97</v>
      </c>
      <c r="F2601" s="21" t="s">
        <v>178522</v>
      </c>
      <c r="G2601" s="22">
        <v>37</v>
      </c>
      <c r="H2601" s="22">
        <v>190</v>
      </c>
      <c r="I2601" s="21" t="s">
        <v>178523</v>
      </c>
    </row>
    <row r="2602" spans="1:9" ht="32" customHeight="1">
      <c r="A2602" s="19" t="s">
        <v>178524</v>
      </c>
      <c r="B2602" s="24">
        <v>15</v>
      </c>
      <c r="C2602" s="22">
        <v>15</v>
      </c>
      <c r="D2602" s="22">
        <v>61</v>
      </c>
      <c r="E2602" s="22">
        <v>61</v>
      </c>
      <c r="F2602" s="22">
        <v>24</v>
      </c>
      <c r="G2602" s="22">
        <v>24</v>
      </c>
      <c r="H2602" s="22">
        <v>103</v>
      </c>
      <c r="I2602" s="21" t="s">
        <v>178525</v>
      </c>
    </row>
    <row r="2603" spans="1:9" ht="32" customHeight="1">
      <c r="A2603" s="19" t="s">
        <v>178526</v>
      </c>
      <c r="B2603" s="20" t="s">
        <v>170298</v>
      </c>
      <c r="C2603" s="22">
        <v>1</v>
      </c>
      <c r="D2603" s="21" t="s">
        <v>178527</v>
      </c>
      <c r="E2603" s="22">
        <v>42</v>
      </c>
      <c r="F2603" s="21" t="s">
        <v>172991</v>
      </c>
      <c r="G2603" s="22">
        <v>4</v>
      </c>
      <c r="H2603" s="22">
        <v>50</v>
      </c>
      <c r="I2603" s="21" t="s">
        <v>178528</v>
      </c>
    </row>
    <row r="2604" spans="1:9" ht="32" customHeight="1">
      <c r="A2604" s="19" t="s">
        <v>178529</v>
      </c>
      <c r="B2604" s="20" t="s">
        <v>178530</v>
      </c>
      <c r="C2604" s="22">
        <v>113</v>
      </c>
      <c r="D2604" s="21" t="s">
        <v>170575</v>
      </c>
      <c r="E2604" s="22">
        <v>20</v>
      </c>
      <c r="F2604" s="21" t="s">
        <v>178531</v>
      </c>
      <c r="G2604" s="22">
        <v>31</v>
      </c>
      <c r="H2604" s="22">
        <v>167</v>
      </c>
      <c r="I2604" s="21" t="s">
        <v>178532</v>
      </c>
    </row>
    <row r="2605" spans="1:9" ht="32" customHeight="1">
      <c r="A2605" s="19" t="s">
        <v>178533</v>
      </c>
      <c r="B2605" s="24">
        <v>13</v>
      </c>
      <c r="C2605" s="22">
        <v>13</v>
      </c>
      <c r="D2605" s="22">
        <v>87</v>
      </c>
      <c r="E2605" s="22">
        <v>87</v>
      </c>
      <c r="F2605" s="22">
        <v>0</v>
      </c>
      <c r="G2605" s="22">
        <v>0</v>
      </c>
      <c r="H2605" s="22">
        <v>103</v>
      </c>
      <c r="I2605" s="21" t="s">
        <v>178534</v>
      </c>
    </row>
    <row r="2606" spans="1:9" ht="32" customHeight="1">
      <c r="A2606" s="19" t="s">
        <v>178535</v>
      </c>
      <c r="B2606" s="20" t="s">
        <v>170092</v>
      </c>
      <c r="C2606" s="22">
        <v>8</v>
      </c>
      <c r="D2606" s="21" t="s">
        <v>170093</v>
      </c>
      <c r="E2606" s="22">
        <v>68</v>
      </c>
      <c r="F2606" s="22">
        <v>0</v>
      </c>
      <c r="G2606" s="22">
        <v>0</v>
      </c>
      <c r="H2606" s="22">
        <v>79</v>
      </c>
      <c r="I2606" s="21" t="s">
        <v>178536</v>
      </c>
    </row>
    <row r="2607" spans="1:9" ht="32" customHeight="1">
      <c r="A2607" s="19" t="s">
        <v>178537</v>
      </c>
      <c r="B2607" s="20" t="s">
        <v>178002</v>
      </c>
      <c r="C2607" s="22">
        <v>31</v>
      </c>
      <c r="D2607" s="21" t="s">
        <v>178538</v>
      </c>
      <c r="E2607" s="22">
        <v>76</v>
      </c>
      <c r="F2607" s="21" t="s">
        <v>177932</v>
      </c>
      <c r="G2607" s="22">
        <v>6</v>
      </c>
      <c r="H2607" s="22">
        <v>116</v>
      </c>
      <c r="I2607" s="21" t="s">
        <v>178539</v>
      </c>
    </row>
    <row r="2608" spans="1:9" ht="32" customHeight="1">
      <c r="A2608" s="19" t="s">
        <v>178540</v>
      </c>
      <c r="B2608" s="20" t="s">
        <v>172897</v>
      </c>
      <c r="C2608" s="22">
        <v>4</v>
      </c>
      <c r="D2608" s="21" t="s">
        <v>174854</v>
      </c>
      <c r="E2608" s="22">
        <v>55</v>
      </c>
      <c r="F2608" s="21" t="s">
        <v>178541</v>
      </c>
      <c r="G2608" s="22">
        <v>62</v>
      </c>
      <c r="H2608" s="22">
        <v>124</v>
      </c>
      <c r="I2608" s="21" t="s">
        <v>178542</v>
      </c>
    </row>
    <row r="2609" spans="1:9" ht="32" customHeight="1">
      <c r="A2609" s="19" t="s">
        <v>178543</v>
      </c>
      <c r="B2609" s="20" t="s">
        <v>178544</v>
      </c>
      <c r="C2609" s="22">
        <v>47</v>
      </c>
      <c r="D2609" s="21" t="s">
        <v>178545</v>
      </c>
      <c r="E2609" s="22">
        <v>95</v>
      </c>
      <c r="F2609" s="21" t="s">
        <v>172572</v>
      </c>
      <c r="G2609" s="22">
        <v>26</v>
      </c>
      <c r="H2609" s="22">
        <v>171</v>
      </c>
      <c r="I2609" s="21" t="s">
        <v>178546</v>
      </c>
    </row>
    <row r="2610" spans="1:9" ht="32" customHeight="1">
      <c r="A2610" s="19" t="s">
        <v>178547</v>
      </c>
      <c r="B2610" s="20" t="s">
        <v>173372</v>
      </c>
      <c r="C2610" s="22">
        <v>62</v>
      </c>
      <c r="D2610" s="22">
        <v>0</v>
      </c>
      <c r="E2610" s="22">
        <v>0</v>
      </c>
      <c r="F2610" s="21" t="s">
        <v>173373</v>
      </c>
      <c r="G2610" s="22">
        <v>11</v>
      </c>
      <c r="H2610" s="22">
        <v>76</v>
      </c>
      <c r="I2610" s="21" t="s">
        <v>178548</v>
      </c>
    </row>
    <row r="2611" spans="1:9" ht="32" customHeight="1">
      <c r="A2611" s="19" t="s">
        <v>178549</v>
      </c>
      <c r="B2611" s="20" t="s">
        <v>176058</v>
      </c>
      <c r="C2611" s="22">
        <v>2</v>
      </c>
      <c r="D2611" s="21" t="s">
        <v>170233</v>
      </c>
      <c r="E2611" s="22">
        <v>140</v>
      </c>
      <c r="F2611" s="21" t="s">
        <v>176058</v>
      </c>
      <c r="G2611" s="22">
        <v>2</v>
      </c>
      <c r="H2611" s="22">
        <v>147</v>
      </c>
      <c r="I2611" s="21" t="s">
        <v>178550</v>
      </c>
    </row>
    <row r="2612" spans="1:9" ht="32" customHeight="1">
      <c r="A2612" s="19" t="s">
        <v>178551</v>
      </c>
      <c r="B2612" s="20" t="s">
        <v>173387</v>
      </c>
      <c r="C2612" s="22">
        <v>65</v>
      </c>
      <c r="D2612" s="21" t="s">
        <v>178552</v>
      </c>
      <c r="E2612" s="22">
        <v>55</v>
      </c>
      <c r="F2612" s="21" t="s">
        <v>177226</v>
      </c>
      <c r="G2612" s="22">
        <v>2</v>
      </c>
      <c r="H2612" s="22">
        <v>125</v>
      </c>
      <c r="I2612" s="21" t="s">
        <v>178553</v>
      </c>
    </row>
    <row r="2613" spans="1:9" ht="32" customHeight="1">
      <c r="A2613" s="19" t="s">
        <v>178554</v>
      </c>
      <c r="B2613" s="20" t="s">
        <v>178555</v>
      </c>
      <c r="C2613" s="22">
        <v>62</v>
      </c>
      <c r="D2613" s="21" t="s">
        <v>178556</v>
      </c>
      <c r="E2613" s="22">
        <v>55</v>
      </c>
      <c r="F2613" s="21" t="s">
        <v>169680</v>
      </c>
      <c r="G2613" s="22">
        <v>2</v>
      </c>
      <c r="H2613" s="22">
        <v>122</v>
      </c>
      <c r="I2613" s="21" t="s">
        <v>178557</v>
      </c>
    </row>
    <row r="2614" spans="1:9" ht="32" customHeight="1">
      <c r="A2614" s="19" t="s">
        <v>178558</v>
      </c>
      <c r="B2614" s="20" t="s">
        <v>171532</v>
      </c>
      <c r="C2614" s="22">
        <v>1</v>
      </c>
      <c r="D2614" s="21" t="s">
        <v>174420</v>
      </c>
      <c r="E2614" s="22">
        <v>177</v>
      </c>
      <c r="F2614" s="21" t="s">
        <v>171659</v>
      </c>
      <c r="G2614" s="22">
        <v>2</v>
      </c>
      <c r="H2614" s="22">
        <v>183</v>
      </c>
      <c r="I2614" s="21" t="s">
        <v>178559</v>
      </c>
    </row>
    <row r="2615" spans="1:9" ht="32" customHeight="1">
      <c r="A2615" s="19" t="s">
        <v>178560</v>
      </c>
      <c r="B2615" s="20" t="s">
        <v>178561</v>
      </c>
      <c r="C2615" s="22">
        <v>1</v>
      </c>
      <c r="D2615" s="21" t="s">
        <v>178562</v>
      </c>
      <c r="E2615" s="22">
        <v>80</v>
      </c>
      <c r="F2615" s="22">
        <v>0</v>
      </c>
      <c r="G2615" s="22">
        <v>0</v>
      </c>
      <c r="H2615" s="22">
        <v>84</v>
      </c>
      <c r="I2615" s="21" t="s">
        <v>178563</v>
      </c>
    </row>
    <row r="2616" spans="1:9" ht="32" customHeight="1">
      <c r="A2616" s="19" t="s">
        <v>178564</v>
      </c>
      <c r="B2616" s="20" t="s">
        <v>178565</v>
      </c>
      <c r="C2616" s="22">
        <v>67</v>
      </c>
      <c r="D2616" s="22">
        <v>0</v>
      </c>
      <c r="E2616" s="22">
        <v>0</v>
      </c>
      <c r="F2616" s="21" t="s">
        <v>170854</v>
      </c>
      <c r="G2616" s="22">
        <v>17</v>
      </c>
      <c r="H2616" s="22">
        <v>87</v>
      </c>
      <c r="I2616" s="21" t="s">
        <v>178566</v>
      </c>
    </row>
    <row r="2617" spans="1:9" ht="44" customHeight="1">
      <c r="A2617" s="19" t="s">
        <v>178567</v>
      </c>
      <c r="B2617" s="20" t="s">
        <v>178568</v>
      </c>
      <c r="C2617" s="22">
        <v>46</v>
      </c>
      <c r="D2617" s="21" t="s">
        <v>173548</v>
      </c>
      <c r="E2617" s="22">
        <v>7</v>
      </c>
      <c r="F2617" s="21" t="s">
        <v>173190</v>
      </c>
      <c r="G2617" s="22">
        <v>19</v>
      </c>
      <c r="H2617" s="22">
        <v>75</v>
      </c>
      <c r="I2617" s="21" t="s">
        <v>178569</v>
      </c>
    </row>
    <row r="2618" spans="1:9" ht="44" customHeight="1">
      <c r="A2618" s="19" t="s">
        <v>178570</v>
      </c>
      <c r="B2618" s="20" t="s">
        <v>169743</v>
      </c>
      <c r="C2618" s="22">
        <v>30</v>
      </c>
      <c r="D2618" s="21" t="s">
        <v>178571</v>
      </c>
      <c r="E2618" s="22">
        <v>41</v>
      </c>
      <c r="F2618" s="21" t="s">
        <v>171850</v>
      </c>
      <c r="G2618" s="22">
        <v>7</v>
      </c>
      <c r="H2618" s="22">
        <v>81</v>
      </c>
      <c r="I2618" s="21" t="s">
        <v>178572</v>
      </c>
    </row>
    <row r="2619" spans="1:9" ht="32" customHeight="1">
      <c r="A2619" s="19" t="s">
        <v>178573</v>
      </c>
      <c r="B2619" s="20" t="s">
        <v>178574</v>
      </c>
      <c r="C2619" s="22">
        <v>16</v>
      </c>
      <c r="D2619" s="21" t="s">
        <v>171348</v>
      </c>
      <c r="E2619" s="22">
        <v>147</v>
      </c>
      <c r="F2619" s="21" t="s">
        <v>178575</v>
      </c>
      <c r="G2619" s="22">
        <v>20</v>
      </c>
      <c r="H2619" s="22">
        <v>186</v>
      </c>
      <c r="I2619" s="21" t="s">
        <v>178576</v>
      </c>
    </row>
    <row r="2620" spans="1:9" ht="44" customHeight="1">
      <c r="A2620" s="19" t="s">
        <v>178577</v>
      </c>
      <c r="B2620" s="20" t="s">
        <v>171058</v>
      </c>
      <c r="C2620" s="22">
        <v>22</v>
      </c>
      <c r="D2620" s="21" t="s">
        <v>178578</v>
      </c>
      <c r="E2620" s="22">
        <v>84</v>
      </c>
      <c r="F2620" s="21" t="s">
        <v>178579</v>
      </c>
      <c r="G2620" s="22">
        <v>37</v>
      </c>
      <c r="H2620" s="22">
        <v>146</v>
      </c>
      <c r="I2620" s="21" t="s">
        <v>178580</v>
      </c>
    </row>
    <row r="2621" spans="1:9" ht="44" customHeight="1">
      <c r="A2621" s="19" t="s">
        <v>178581</v>
      </c>
      <c r="B2621" s="20" t="s">
        <v>175055</v>
      </c>
      <c r="C2621" s="22">
        <v>3</v>
      </c>
      <c r="D2621" s="22">
        <v>80</v>
      </c>
      <c r="E2621" s="22">
        <v>84</v>
      </c>
      <c r="F2621" s="21" t="s">
        <v>175721</v>
      </c>
      <c r="G2621" s="22">
        <v>18</v>
      </c>
      <c r="H2621" s="22">
        <v>108</v>
      </c>
      <c r="I2621" s="21" t="s">
        <v>178582</v>
      </c>
    </row>
    <row r="2622" spans="1:9" ht="44" customHeight="1">
      <c r="A2622" s="19" t="s">
        <v>178583</v>
      </c>
      <c r="B2622" s="20" t="s">
        <v>178584</v>
      </c>
      <c r="C2622" s="22">
        <v>55</v>
      </c>
      <c r="D2622" s="21" t="s">
        <v>178585</v>
      </c>
      <c r="E2622" s="22">
        <v>34</v>
      </c>
      <c r="F2622" s="22">
        <v>0</v>
      </c>
      <c r="G2622" s="22">
        <v>0</v>
      </c>
      <c r="H2622" s="22">
        <v>92</v>
      </c>
      <c r="I2622" s="21" t="s">
        <v>178586</v>
      </c>
    </row>
    <row r="2623" spans="1:9" ht="44" customHeight="1">
      <c r="A2623" s="19" t="s">
        <v>178587</v>
      </c>
      <c r="B2623" s="20" t="s">
        <v>173395</v>
      </c>
      <c r="C2623" s="22">
        <v>3</v>
      </c>
      <c r="D2623" s="21" t="s">
        <v>178588</v>
      </c>
      <c r="E2623" s="22">
        <v>55</v>
      </c>
      <c r="F2623" s="21" t="s">
        <v>176755</v>
      </c>
      <c r="G2623" s="22">
        <v>4</v>
      </c>
      <c r="H2623" s="22">
        <v>65</v>
      </c>
      <c r="I2623" s="21" t="s">
        <v>178589</v>
      </c>
    </row>
    <row r="2624" spans="1:9" ht="32" customHeight="1">
      <c r="A2624" s="19" t="s">
        <v>178590</v>
      </c>
      <c r="B2624" s="20" t="s">
        <v>171641</v>
      </c>
      <c r="C2624" s="22">
        <v>56</v>
      </c>
      <c r="D2624" s="21" t="s">
        <v>176581</v>
      </c>
      <c r="E2624" s="22">
        <v>26</v>
      </c>
      <c r="F2624" s="21" t="s">
        <v>173698</v>
      </c>
      <c r="G2624" s="22">
        <v>6</v>
      </c>
      <c r="H2624" s="22">
        <v>91</v>
      </c>
      <c r="I2624" s="21" t="s">
        <v>178591</v>
      </c>
    </row>
    <row r="2625" spans="1:9" ht="32" customHeight="1">
      <c r="A2625" s="19" t="s">
        <v>178592</v>
      </c>
      <c r="B2625" s="20" t="s">
        <v>178432</v>
      </c>
      <c r="C2625" s="22">
        <v>11</v>
      </c>
      <c r="D2625" s="21" t="s">
        <v>178593</v>
      </c>
      <c r="E2625" s="22">
        <v>30</v>
      </c>
      <c r="F2625" s="21" t="s">
        <v>178594</v>
      </c>
      <c r="G2625" s="22">
        <v>38</v>
      </c>
      <c r="H2625" s="22">
        <v>82</v>
      </c>
      <c r="I2625" s="21" t="s">
        <v>178595</v>
      </c>
    </row>
    <row r="2626" spans="1:9" ht="32" customHeight="1">
      <c r="A2626" s="19" t="s">
        <v>178596</v>
      </c>
      <c r="B2626" s="20" t="s">
        <v>172048</v>
      </c>
      <c r="C2626" s="22">
        <v>3</v>
      </c>
      <c r="D2626" s="21" t="s">
        <v>172049</v>
      </c>
      <c r="E2626" s="22">
        <v>116</v>
      </c>
      <c r="F2626" s="22">
        <v>0</v>
      </c>
      <c r="G2626" s="22">
        <v>0</v>
      </c>
      <c r="H2626" s="22">
        <v>122</v>
      </c>
      <c r="I2626" s="21" t="s">
        <v>178597</v>
      </c>
    </row>
    <row r="2627" spans="1:9" ht="32" customHeight="1">
      <c r="A2627" s="19" t="s">
        <v>178598</v>
      </c>
      <c r="B2627" s="24">
        <v>0</v>
      </c>
      <c r="C2627" s="22">
        <v>0</v>
      </c>
      <c r="D2627" s="21" t="s">
        <v>178599</v>
      </c>
      <c r="E2627" s="22">
        <v>121</v>
      </c>
      <c r="F2627" s="21" t="s">
        <v>178600</v>
      </c>
      <c r="G2627" s="22">
        <v>1</v>
      </c>
      <c r="H2627" s="22">
        <v>125</v>
      </c>
      <c r="I2627" s="21" t="s">
        <v>178601</v>
      </c>
    </row>
    <row r="2628" spans="1:9" ht="32" customHeight="1">
      <c r="A2628" s="19" t="s">
        <v>178602</v>
      </c>
      <c r="B2628" s="20" t="s">
        <v>178603</v>
      </c>
      <c r="C2628" s="22">
        <v>7</v>
      </c>
      <c r="D2628" s="21" t="s">
        <v>173034</v>
      </c>
      <c r="E2628" s="22">
        <v>142</v>
      </c>
      <c r="F2628" s="21" t="s">
        <v>178604</v>
      </c>
      <c r="G2628" s="22">
        <v>31</v>
      </c>
      <c r="H2628" s="22">
        <v>183</v>
      </c>
      <c r="I2628" s="21" t="s">
        <v>178605</v>
      </c>
    </row>
    <row r="2629" spans="1:9" ht="32" customHeight="1">
      <c r="A2629" s="19" t="s">
        <v>178606</v>
      </c>
      <c r="B2629" s="20" t="s">
        <v>170250</v>
      </c>
      <c r="C2629" s="22">
        <v>20</v>
      </c>
      <c r="D2629" s="21" t="s">
        <v>170359</v>
      </c>
      <c r="E2629" s="22">
        <v>5</v>
      </c>
      <c r="F2629" s="21" t="s">
        <v>170497</v>
      </c>
      <c r="G2629" s="22">
        <v>35</v>
      </c>
      <c r="H2629" s="22">
        <v>63</v>
      </c>
      <c r="I2629" s="21" t="s">
        <v>178607</v>
      </c>
    </row>
    <row r="2630" spans="1:9" ht="44" customHeight="1">
      <c r="A2630" s="19" t="s">
        <v>178608</v>
      </c>
      <c r="B2630" s="20" t="s">
        <v>178609</v>
      </c>
      <c r="C2630" s="22">
        <v>31</v>
      </c>
      <c r="D2630" s="21" t="s">
        <v>170643</v>
      </c>
      <c r="E2630" s="22">
        <v>5</v>
      </c>
      <c r="F2630" s="21" t="s">
        <v>171668</v>
      </c>
      <c r="G2630" s="22">
        <v>15</v>
      </c>
      <c r="H2630" s="22">
        <v>54</v>
      </c>
      <c r="I2630" s="21" t="s">
        <v>178610</v>
      </c>
    </row>
    <row r="2631" spans="1:9" ht="44" customHeight="1">
      <c r="A2631" s="19" t="s">
        <v>178611</v>
      </c>
      <c r="B2631" s="20" t="s">
        <v>178612</v>
      </c>
      <c r="C2631" s="22">
        <v>36</v>
      </c>
      <c r="D2631" s="21" t="s">
        <v>178613</v>
      </c>
      <c r="E2631" s="22">
        <v>64</v>
      </c>
      <c r="F2631" s="21" t="s">
        <v>170242</v>
      </c>
      <c r="G2631" s="22">
        <v>9</v>
      </c>
      <c r="H2631" s="22">
        <v>112</v>
      </c>
      <c r="I2631" s="21" t="s">
        <v>178614</v>
      </c>
    </row>
    <row r="2632" spans="1:9" ht="32" customHeight="1">
      <c r="A2632" s="19" t="s">
        <v>178615</v>
      </c>
      <c r="B2632" s="20" t="s">
        <v>178616</v>
      </c>
      <c r="C2632" s="22">
        <v>43</v>
      </c>
      <c r="D2632" s="21" t="s">
        <v>169782</v>
      </c>
      <c r="E2632" s="22">
        <v>20</v>
      </c>
      <c r="F2632" s="21" t="s">
        <v>171496</v>
      </c>
      <c r="G2632" s="22">
        <v>35</v>
      </c>
      <c r="H2632" s="22">
        <v>101</v>
      </c>
      <c r="I2632" s="21" t="s">
        <v>178617</v>
      </c>
    </row>
    <row r="2633" spans="1:9" ht="32" customHeight="1">
      <c r="A2633" s="19" t="s">
        <v>178618</v>
      </c>
      <c r="B2633" s="20" t="s">
        <v>172466</v>
      </c>
      <c r="C2633" s="22">
        <v>38</v>
      </c>
      <c r="D2633" s="21" t="s">
        <v>169782</v>
      </c>
      <c r="E2633" s="22">
        <v>10</v>
      </c>
      <c r="F2633" s="21" t="s">
        <v>173428</v>
      </c>
      <c r="G2633" s="22">
        <v>1</v>
      </c>
      <c r="H2633" s="22">
        <v>52</v>
      </c>
      <c r="I2633" s="21" t="s">
        <v>178619</v>
      </c>
    </row>
    <row r="2634" spans="1:9" ht="32" customHeight="1">
      <c r="A2634" s="19" t="s">
        <v>178620</v>
      </c>
      <c r="B2634" s="20" t="s">
        <v>176236</v>
      </c>
      <c r="C2634" s="22">
        <v>62</v>
      </c>
      <c r="D2634" s="21" t="s">
        <v>178621</v>
      </c>
      <c r="E2634" s="22">
        <v>73</v>
      </c>
      <c r="F2634" s="21" t="s">
        <v>174781</v>
      </c>
      <c r="G2634" s="22">
        <v>33</v>
      </c>
      <c r="H2634" s="22">
        <v>171</v>
      </c>
      <c r="I2634" s="21" t="s">
        <v>178622</v>
      </c>
    </row>
    <row r="2635" spans="1:9" ht="32" customHeight="1">
      <c r="A2635" s="19" t="s">
        <v>178623</v>
      </c>
      <c r="B2635" s="20" t="s">
        <v>177150</v>
      </c>
      <c r="C2635" s="22">
        <v>29</v>
      </c>
      <c r="D2635" s="21" t="s">
        <v>174970</v>
      </c>
      <c r="E2635" s="22">
        <v>11</v>
      </c>
      <c r="F2635" s="21" t="s">
        <v>171590</v>
      </c>
      <c r="G2635" s="22">
        <v>50</v>
      </c>
      <c r="H2635" s="22">
        <v>93</v>
      </c>
      <c r="I2635" s="21" t="s">
        <v>178624</v>
      </c>
    </row>
    <row r="2636" spans="1:9" ht="32" customHeight="1">
      <c r="A2636" s="19" t="s">
        <v>178625</v>
      </c>
      <c r="B2636" s="20" t="s">
        <v>178626</v>
      </c>
      <c r="C2636" s="22">
        <v>81</v>
      </c>
      <c r="D2636" s="21" t="s">
        <v>178627</v>
      </c>
      <c r="E2636" s="22">
        <v>11</v>
      </c>
      <c r="F2636" s="21" t="s">
        <v>178628</v>
      </c>
      <c r="G2636" s="22">
        <v>3</v>
      </c>
      <c r="H2636" s="22">
        <v>98</v>
      </c>
      <c r="I2636" s="21" t="s">
        <v>178629</v>
      </c>
    </row>
    <row r="2637" spans="1:9" ht="32" customHeight="1">
      <c r="A2637" s="19" t="s">
        <v>178630</v>
      </c>
      <c r="B2637" s="20" t="s">
        <v>170489</v>
      </c>
      <c r="C2637" s="22">
        <v>63</v>
      </c>
      <c r="D2637" s="21" t="s">
        <v>172467</v>
      </c>
      <c r="E2637" s="22">
        <v>11</v>
      </c>
      <c r="F2637" s="21" t="s">
        <v>178631</v>
      </c>
      <c r="G2637" s="22">
        <v>3</v>
      </c>
      <c r="H2637" s="22">
        <v>80</v>
      </c>
      <c r="I2637" s="21" t="s">
        <v>178632</v>
      </c>
    </row>
    <row r="2638" spans="1:9" ht="32" customHeight="1">
      <c r="A2638" s="19" t="s">
        <v>178633</v>
      </c>
      <c r="B2638" s="20" t="s">
        <v>170489</v>
      </c>
      <c r="C2638" s="22">
        <v>63</v>
      </c>
      <c r="D2638" s="21" t="s">
        <v>172467</v>
      </c>
      <c r="E2638" s="22">
        <v>11</v>
      </c>
      <c r="F2638" s="21" t="s">
        <v>178631</v>
      </c>
      <c r="G2638" s="22">
        <v>3</v>
      </c>
      <c r="H2638" s="22">
        <v>80</v>
      </c>
      <c r="I2638" s="21" t="s">
        <v>178634</v>
      </c>
    </row>
    <row r="2639" spans="1:9" ht="32" customHeight="1">
      <c r="A2639" s="19" t="s">
        <v>178635</v>
      </c>
      <c r="B2639" s="20" t="s">
        <v>172502</v>
      </c>
      <c r="C2639" s="22">
        <v>47</v>
      </c>
      <c r="D2639" s="22">
        <v>0</v>
      </c>
      <c r="E2639" s="22">
        <v>0</v>
      </c>
      <c r="F2639" s="21" t="s">
        <v>172501</v>
      </c>
      <c r="G2639" s="22">
        <v>4</v>
      </c>
      <c r="H2639" s="22">
        <v>54</v>
      </c>
      <c r="I2639" s="21" t="s">
        <v>178636</v>
      </c>
    </row>
    <row r="2640" spans="1:9" ht="32" customHeight="1">
      <c r="A2640" s="19" t="s">
        <v>178637</v>
      </c>
      <c r="B2640" s="20" t="s">
        <v>175053</v>
      </c>
      <c r="C2640" s="22">
        <v>32</v>
      </c>
      <c r="D2640" s="22">
        <v>0</v>
      </c>
      <c r="E2640" s="22">
        <v>0</v>
      </c>
      <c r="F2640" s="21" t="s">
        <v>172109</v>
      </c>
      <c r="G2640" s="22">
        <v>52</v>
      </c>
      <c r="H2640" s="22">
        <v>87</v>
      </c>
      <c r="I2640" s="21" t="s">
        <v>178638</v>
      </c>
    </row>
    <row r="2641" spans="1:9" ht="32" customHeight="1">
      <c r="A2641" s="19" t="s">
        <v>178639</v>
      </c>
      <c r="B2641" s="20" t="s">
        <v>176853</v>
      </c>
      <c r="C2641" s="22">
        <v>4</v>
      </c>
      <c r="D2641" s="21" t="s">
        <v>174115</v>
      </c>
      <c r="E2641" s="22">
        <v>41</v>
      </c>
      <c r="F2641" s="21" t="s">
        <v>169723</v>
      </c>
      <c r="G2641" s="22">
        <v>50</v>
      </c>
      <c r="H2641" s="22">
        <v>98</v>
      </c>
      <c r="I2641" s="21" t="s">
        <v>178640</v>
      </c>
    </row>
    <row r="2642" spans="1:9" ht="32" customHeight="1">
      <c r="A2642" s="19" t="s">
        <v>178641</v>
      </c>
      <c r="B2642" s="20" t="s">
        <v>174658</v>
      </c>
      <c r="C2642" s="22">
        <v>37</v>
      </c>
      <c r="D2642" s="21" t="s">
        <v>169991</v>
      </c>
      <c r="E2642" s="22">
        <v>2</v>
      </c>
      <c r="F2642" s="21" t="s">
        <v>173406</v>
      </c>
      <c r="G2642" s="22">
        <v>27</v>
      </c>
      <c r="H2642" s="22">
        <v>69</v>
      </c>
      <c r="I2642" s="21" t="s">
        <v>178642</v>
      </c>
    </row>
    <row r="2643" spans="1:9" ht="44" customHeight="1">
      <c r="A2643" s="19" t="s">
        <v>178643</v>
      </c>
      <c r="B2643" s="20" t="s">
        <v>171377</v>
      </c>
      <c r="C2643" s="22">
        <v>90</v>
      </c>
      <c r="D2643" s="21" t="s">
        <v>170575</v>
      </c>
      <c r="E2643" s="22">
        <v>15</v>
      </c>
      <c r="F2643" s="21" t="s">
        <v>173358</v>
      </c>
      <c r="G2643" s="22">
        <v>18</v>
      </c>
      <c r="H2643" s="22">
        <v>126</v>
      </c>
      <c r="I2643" s="21" t="s">
        <v>178644</v>
      </c>
    </row>
    <row r="2644" spans="1:9" ht="44" customHeight="1">
      <c r="A2644" s="19" t="s">
        <v>178645</v>
      </c>
      <c r="B2644" s="20" t="s">
        <v>178646</v>
      </c>
      <c r="C2644" s="22">
        <v>53</v>
      </c>
      <c r="D2644" s="21" t="s">
        <v>170497</v>
      </c>
      <c r="E2644" s="22">
        <v>105</v>
      </c>
      <c r="F2644" s="21" t="s">
        <v>174970</v>
      </c>
      <c r="G2644" s="22">
        <v>22</v>
      </c>
      <c r="H2644" s="22">
        <v>183</v>
      </c>
      <c r="I2644" s="21" t="s">
        <v>178647</v>
      </c>
    </row>
    <row r="2645" spans="1:9" ht="32" customHeight="1">
      <c r="A2645" s="19" t="s">
        <v>178648</v>
      </c>
      <c r="B2645" s="20" t="s">
        <v>178649</v>
      </c>
      <c r="C2645" s="22">
        <v>66</v>
      </c>
      <c r="D2645" s="21" t="s">
        <v>173891</v>
      </c>
      <c r="E2645" s="22">
        <v>16</v>
      </c>
      <c r="F2645" s="21" t="s">
        <v>173951</v>
      </c>
      <c r="G2645" s="22">
        <v>33</v>
      </c>
      <c r="H2645" s="22">
        <v>118</v>
      </c>
      <c r="I2645" s="21" t="s">
        <v>178650</v>
      </c>
    </row>
    <row r="2646" spans="1:9" ht="32" customHeight="1">
      <c r="A2646" s="19" t="s">
        <v>178651</v>
      </c>
      <c r="B2646" s="24">
        <v>50</v>
      </c>
      <c r="C2646" s="22">
        <v>58</v>
      </c>
      <c r="D2646" s="22">
        <v>50</v>
      </c>
      <c r="E2646" s="22">
        <v>58</v>
      </c>
      <c r="F2646" s="22">
        <v>0</v>
      </c>
      <c r="G2646" s="22">
        <v>0</v>
      </c>
      <c r="H2646" s="22">
        <v>119</v>
      </c>
      <c r="I2646" s="21" t="s">
        <v>178652</v>
      </c>
    </row>
    <row r="2647" spans="1:9" ht="32" customHeight="1">
      <c r="A2647" s="19" t="s">
        <v>178653</v>
      </c>
      <c r="B2647" s="20" t="s">
        <v>14588</v>
      </c>
      <c r="C2647" s="22">
        <v>8</v>
      </c>
      <c r="D2647" s="39">
        <v>84375</v>
      </c>
      <c r="E2647" s="22">
        <v>54</v>
      </c>
      <c r="F2647" s="39">
        <v>3125</v>
      </c>
      <c r="G2647" s="22">
        <v>2</v>
      </c>
      <c r="H2647" s="22">
        <v>67</v>
      </c>
      <c r="I2647" s="21" t="s">
        <v>178654</v>
      </c>
    </row>
    <row r="2648" spans="1:9" ht="32" customHeight="1">
      <c r="A2648" s="19" t="s">
        <v>178655</v>
      </c>
      <c r="B2648" s="20" t="s">
        <v>172569</v>
      </c>
      <c r="C2648" s="22">
        <v>66</v>
      </c>
      <c r="D2648" s="21" t="s">
        <v>173406</v>
      </c>
      <c r="E2648" s="22">
        <v>63</v>
      </c>
      <c r="F2648" s="21" t="s">
        <v>178656</v>
      </c>
      <c r="G2648" s="22">
        <v>25</v>
      </c>
      <c r="H2648" s="22">
        <v>157</v>
      </c>
      <c r="I2648" s="21" t="s">
        <v>178657</v>
      </c>
    </row>
    <row r="2649" spans="1:9" ht="44" customHeight="1">
      <c r="A2649" s="19" t="s">
        <v>178658</v>
      </c>
      <c r="B2649" s="20" t="s">
        <v>172830</v>
      </c>
      <c r="C2649" s="22">
        <v>8</v>
      </c>
      <c r="D2649" s="21" t="s">
        <v>170404</v>
      </c>
      <c r="E2649" s="22">
        <v>144</v>
      </c>
      <c r="F2649" s="21" t="s">
        <v>170975</v>
      </c>
      <c r="G2649" s="22">
        <v>10</v>
      </c>
      <c r="H2649" s="22">
        <v>165</v>
      </c>
      <c r="I2649" s="21" t="s">
        <v>178659</v>
      </c>
    </row>
    <row r="2650" spans="1:9" ht="44" customHeight="1">
      <c r="A2650" s="19" t="s">
        <v>178660</v>
      </c>
      <c r="B2650" s="20" t="s">
        <v>173918</v>
      </c>
      <c r="C2650" s="22">
        <v>32</v>
      </c>
      <c r="D2650" s="21" t="s">
        <v>173772</v>
      </c>
      <c r="E2650" s="22">
        <v>74</v>
      </c>
      <c r="F2650" s="21" t="s">
        <v>170623</v>
      </c>
      <c r="G2650" s="22">
        <v>30</v>
      </c>
      <c r="H2650" s="22">
        <v>139</v>
      </c>
      <c r="I2650" s="21" t="s">
        <v>178661</v>
      </c>
    </row>
    <row r="2651" spans="1:9" ht="44" customHeight="1">
      <c r="A2651" s="19" t="s">
        <v>178662</v>
      </c>
      <c r="B2651" s="20" t="s">
        <v>178663</v>
      </c>
      <c r="C2651" s="22">
        <v>75</v>
      </c>
      <c r="D2651" s="21" t="s">
        <v>173555</v>
      </c>
      <c r="E2651" s="22">
        <v>15</v>
      </c>
      <c r="F2651" s="21" t="s">
        <v>178664</v>
      </c>
      <c r="G2651" s="22">
        <v>14</v>
      </c>
      <c r="H2651" s="22">
        <v>107</v>
      </c>
      <c r="I2651" s="21" t="s">
        <v>178665</v>
      </c>
    </row>
    <row r="2652" spans="1:9" ht="44" customHeight="1">
      <c r="A2652" s="19" t="s">
        <v>178666</v>
      </c>
      <c r="B2652" s="20" t="s">
        <v>178667</v>
      </c>
      <c r="C2652" s="22">
        <v>23</v>
      </c>
      <c r="D2652" s="21" t="s">
        <v>173225</v>
      </c>
      <c r="E2652" s="22">
        <v>114</v>
      </c>
      <c r="F2652" s="21" t="s">
        <v>178668</v>
      </c>
      <c r="G2652" s="22">
        <v>52</v>
      </c>
      <c r="H2652" s="22">
        <v>192</v>
      </c>
      <c r="I2652" s="21" t="s">
        <v>178669</v>
      </c>
    </row>
    <row r="2653" spans="1:9" ht="44" customHeight="1">
      <c r="A2653" s="19" t="s">
        <v>178670</v>
      </c>
      <c r="B2653" s="24">
        <v>0</v>
      </c>
      <c r="C2653" s="22">
        <v>0</v>
      </c>
      <c r="D2653" s="21" t="s">
        <v>178671</v>
      </c>
      <c r="E2653" s="22">
        <v>102</v>
      </c>
      <c r="F2653" s="21" t="s">
        <v>170169</v>
      </c>
      <c r="G2653" s="22">
        <v>1</v>
      </c>
      <c r="H2653" s="22">
        <v>106</v>
      </c>
      <c r="I2653" s="21" t="s">
        <v>178672</v>
      </c>
    </row>
    <row r="2654" spans="1:9" ht="44" customHeight="1">
      <c r="A2654" s="19" t="s">
        <v>178673</v>
      </c>
      <c r="B2654" s="20" t="s">
        <v>178674</v>
      </c>
      <c r="C2654" s="22">
        <v>63</v>
      </c>
      <c r="D2654" s="21" t="s">
        <v>176534</v>
      </c>
      <c r="E2654" s="22">
        <v>8</v>
      </c>
      <c r="F2654" s="21" t="s">
        <v>176534</v>
      </c>
      <c r="G2654" s="22">
        <v>8</v>
      </c>
      <c r="H2654" s="22">
        <v>82</v>
      </c>
      <c r="I2654" s="21" t="s">
        <v>178675</v>
      </c>
    </row>
    <row r="2655" spans="1:9" ht="32" customHeight="1">
      <c r="A2655" s="19" t="s">
        <v>178676</v>
      </c>
      <c r="B2655" s="20" t="s">
        <v>174989</v>
      </c>
      <c r="C2655" s="22">
        <v>39</v>
      </c>
      <c r="D2655" s="21" t="s">
        <v>175817</v>
      </c>
      <c r="E2655" s="22">
        <v>3</v>
      </c>
      <c r="F2655" s="21" t="s">
        <v>170929</v>
      </c>
      <c r="G2655" s="22">
        <v>40</v>
      </c>
      <c r="H2655" s="22">
        <v>85</v>
      </c>
      <c r="I2655" s="21" t="s">
        <v>178677</v>
      </c>
    </row>
    <row r="2656" spans="1:9" ht="32" customHeight="1">
      <c r="A2656" s="19" t="s">
        <v>178678</v>
      </c>
      <c r="B2656" s="20" t="s">
        <v>14638</v>
      </c>
      <c r="C2656" s="22">
        <v>30</v>
      </c>
      <c r="D2656" s="22">
        <v>0</v>
      </c>
      <c r="E2656" s="22">
        <v>0</v>
      </c>
      <c r="F2656" s="21" t="s">
        <v>14613</v>
      </c>
      <c r="G2656" s="22">
        <v>18</v>
      </c>
      <c r="H2656" s="22">
        <v>51</v>
      </c>
      <c r="I2656" s="21" t="s">
        <v>178679</v>
      </c>
    </row>
    <row r="2657" spans="1:9" ht="32" customHeight="1">
      <c r="A2657" s="19" t="s">
        <v>178680</v>
      </c>
      <c r="B2657" s="20" t="s">
        <v>170404</v>
      </c>
      <c r="C2657" s="22">
        <v>56</v>
      </c>
      <c r="D2657" s="21" t="s">
        <v>173957</v>
      </c>
      <c r="E2657" s="22">
        <v>6</v>
      </c>
      <c r="F2657" s="21" t="s">
        <v>170948</v>
      </c>
      <c r="G2657" s="22">
        <v>1</v>
      </c>
      <c r="H2657" s="22">
        <v>66</v>
      </c>
      <c r="I2657" s="21" t="s">
        <v>178681</v>
      </c>
    </row>
    <row r="2658" spans="1:9" ht="32" customHeight="1">
      <c r="A2658" s="19" t="s">
        <v>178682</v>
      </c>
      <c r="B2658" s="20" t="s">
        <v>172538</v>
      </c>
      <c r="C2658" s="22">
        <v>50</v>
      </c>
      <c r="D2658" s="22">
        <v>0</v>
      </c>
      <c r="E2658" s="22">
        <v>0</v>
      </c>
      <c r="F2658" s="21" t="s">
        <v>172539</v>
      </c>
      <c r="G2658" s="22">
        <v>4</v>
      </c>
      <c r="H2658" s="22">
        <v>57</v>
      </c>
      <c r="I2658" s="21" t="s">
        <v>178683</v>
      </c>
    </row>
    <row r="2659" spans="1:9" ht="44" customHeight="1">
      <c r="A2659" s="19" t="s">
        <v>178684</v>
      </c>
      <c r="B2659" s="20" t="s">
        <v>178685</v>
      </c>
      <c r="C2659" s="22">
        <v>62</v>
      </c>
      <c r="D2659" s="21" t="s">
        <v>176473</v>
      </c>
      <c r="E2659" s="22">
        <v>30</v>
      </c>
      <c r="F2659" s="21" t="s">
        <v>178686</v>
      </c>
      <c r="G2659" s="22">
        <v>19</v>
      </c>
      <c r="H2659" s="22">
        <v>114</v>
      </c>
      <c r="I2659" s="21" t="s">
        <v>178687</v>
      </c>
    </row>
    <row r="2660" spans="1:9" ht="32" customHeight="1">
      <c r="A2660" s="19" t="s">
        <v>178688</v>
      </c>
      <c r="B2660" s="20" t="s">
        <v>178689</v>
      </c>
      <c r="C2660" s="22">
        <v>11</v>
      </c>
      <c r="D2660" s="21" t="s">
        <v>178690</v>
      </c>
      <c r="E2660" s="22">
        <v>158</v>
      </c>
      <c r="F2660" s="21" t="s">
        <v>178691</v>
      </c>
      <c r="G2660" s="22">
        <v>1</v>
      </c>
      <c r="H2660" s="22">
        <v>173</v>
      </c>
      <c r="I2660" s="21" t="s">
        <v>178692</v>
      </c>
    </row>
    <row r="2661" spans="1:9" ht="32" customHeight="1">
      <c r="A2661" s="19" t="s">
        <v>178693</v>
      </c>
      <c r="B2661" s="20" t="s">
        <v>170314</v>
      </c>
      <c r="C2661" s="22">
        <v>5</v>
      </c>
      <c r="D2661" s="21" t="s">
        <v>178694</v>
      </c>
      <c r="E2661" s="22">
        <v>73</v>
      </c>
      <c r="F2661" s="21" t="s">
        <v>172969</v>
      </c>
      <c r="G2661" s="22">
        <v>1</v>
      </c>
      <c r="H2661" s="22">
        <v>82</v>
      </c>
      <c r="I2661" s="21" t="s">
        <v>178695</v>
      </c>
    </row>
    <row r="2662" spans="1:9" ht="32" customHeight="1">
      <c r="A2662" s="19" t="s">
        <v>178696</v>
      </c>
      <c r="B2662" s="20" t="s">
        <v>169786</v>
      </c>
      <c r="C2662" s="22">
        <v>22</v>
      </c>
      <c r="D2662" s="21" t="s">
        <v>172739</v>
      </c>
      <c r="E2662" s="22">
        <v>74</v>
      </c>
      <c r="F2662" s="21" t="s">
        <v>169991</v>
      </c>
      <c r="G2662" s="22">
        <v>3</v>
      </c>
      <c r="H2662" s="22">
        <v>102</v>
      </c>
      <c r="I2662" s="21" t="s">
        <v>178697</v>
      </c>
    </row>
    <row r="2663" spans="1:9" ht="32" customHeight="1">
      <c r="A2663" s="19" t="s">
        <v>178698</v>
      </c>
      <c r="B2663" s="24">
        <v>0</v>
      </c>
      <c r="C2663" s="22">
        <v>0</v>
      </c>
      <c r="D2663" s="22">
        <v>100</v>
      </c>
      <c r="E2663" s="22">
        <v>193</v>
      </c>
      <c r="F2663" s="22">
        <v>0</v>
      </c>
      <c r="G2663" s="22">
        <v>0</v>
      </c>
      <c r="H2663" s="22">
        <v>196</v>
      </c>
      <c r="I2663" s="21" t="s">
        <v>178699</v>
      </c>
    </row>
    <row r="2664" spans="1:9" ht="32" customHeight="1">
      <c r="A2664" s="19" t="s">
        <v>178700</v>
      </c>
      <c r="B2664" s="20" t="s">
        <v>178701</v>
      </c>
      <c r="C2664" s="22">
        <v>49</v>
      </c>
      <c r="D2664" s="21" t="s">
        <v>178702</v>
      </c>
      <c r="E2664" s="22">
        <v>32</v>
      </c>
      <c r="F2664" s="21" t="s">
        <v>170271</v>
      </c>
      <c r="G2664" s="22">
        <v>4</v>
      </c>
      <c r="H2664" s="22">
        <v>88</v>
      </c>
      <c r="I2664" s="21" t="s">
        <v>178703</v>
      </c>
    </row>
    <row r="2665" spans="1:9" ht="44" customHeight="1">
      <c r="A2665" s="19" t="s">
        <v>178704</v>
      </c>
      <c r="B2665" s="20" t="s">
        <v>170960</v>
      </c>
      <c r="C2665" s="22">
        <v>7</v>
      </c>
      <c r="D2665" s="21" t="s">
        <v>170494</v>
      </c>
      <c r="E2665" s="22">
        <v>88</v>
      </c>
      <c r="F2665" s="21" t="s">
        <v>175201</v>
      </c>
      <c r="G2665" s="22">
        <v>1</v>
      </c>
      <c r="H2665" s="22">
        <v>99</v>
      </c>
      <c r="I2665" s="21" t="s">
        <v>178705</v>
      </c>
    </row>
    <row r="2666" spans="1:9" ht="44" customHeight="1">
      <c r="A2666" s="19" t="s">
        <v>178706</v>
      </c>
      <c r="B2666" s="20" t="s">
        <v>174387</v>
      </c>
      <c r="C2666" s="22">
        <v>55</v>
      </c>
      <c r="D2666" s="21" t="s">
        <v>171567</v>
      </c>
      <c r="E2666" s="22">
        <v>14</v>
      </c>
      <c r="F2666" s="21" t="s">
        <v>174387</v>
      </c>
      <c r="G2666" s="22">
        <v>55</v>
      </c>
      <c r="H2666" s="22">
        <v>127</v>
      </c>
      <c r="I2666" s="21" t="s">
        <v>178707</v>
      </c>
    </row>
    <row r="2667" spans="1:9" ht="44" customHeight="1">
      <c r="A2667" s="19" t="s">
        <v>178708</v>
      </c>
      <c r="B2667" s="24">
        <v>0</v>
      </c>
      <c r="C2667" s="22">
        <v>0</v>
      </c>
      <c r="D2667" s="21" t="s">
        <v>178709</v>
      </c>
      <c r="E2667" s="22">
        <v>121</v>
      </c>
      <c r="F2667" s="21" t="s">
        <v>178710</v>
      </c>
      <c r="G2667" s="22">
        <v>69</v>
      </c>
      <c r="H2667" s="22">
        <v>193</v>
      </c>
      <c r="I2667" s="21" t="s">
        <v>178711</v>
      </c>
    </row>
    <row r="2668" spans="1:9" ht="44" customHeight="1">
      <c r="A2668" s="19" t="s">
        <v>178712</v>
      </c>
      <c r="B2668" s="24">
        <v>0</v>
      </c>
      <c r="C2668" s="22">
        <v>0</v>
      </c>
      <c r="D2668" s="21" t="s">
        <v>178709</v>
      </c>
      <c r="E2668" s="22">
        <v>121</v>
      </c>
      <c r="F2668" s="21" t="s">
        <v>178710</v>
      </c>
      <c r="G2668" s="22">
        <v>69</v>
      </c>
      <c r="H2668" s="22">
        <v>193</v>
      </c>
      <c r="I2668" s="21" t="s">
        <v>178713</v>
      </c>
    </row>
    <row r="2669" spans="1:9" ht="44" customHeight="1">
      <c r="A2669" s="19" t="s">
        <v>178714</v>
      </c>
      <c r="B2669" s="24">
        <v>0</v>
      </c>
      <c r="C2669" s="22">
        <v>0</v>
      </c>
      <c r="D2669" s="21" t="s">
        <v>178715</v>
      </c>
      <c r="E2669" s="22">
        <v>169</v>
      </c>
      <c r="F2669" s="21" t="s">
        <v>178716</v>
      </c>
      <c r="G2669" s="22">
        <v>69</v>
      </c>
      <c r="H2669" s="22">
        <v>241</v>
      </c>
      <c r="I2669" s="21" t="s">
        <v>178717</v>
      </c>
    </row>
    <row r="2670" spans="1:9" ht="44" customHeight="1">
      <c r="A2670" s="19" t="s">
        <v>178718</v>
      </c>
      <c r="B2670" s="20" t="s">
        <v>178719</v>
      </c>
      <c r="C2670" s="22">
        <v>37</v>
      </c>
      <c r="D2670" s="21" t="s">
        <v>178720</v>
      </c>
      <c r="E2670" s="22">
        <v>261</v>
      </c>
      <c r="F2670" s="21" t="s">
        <v>178721</v>
      </c>
      <c r="G2670" s="22">
        <v>48</v>
      </c>
      <c r="H2670" s="22">
        <v>349</v>
      </c>
      <c r="I2670" s="21" t="s">
        <v>178722</v>
      </c>
    </row>
    <row r="2671" spans="1:9" ht="44" customHeight="1">
      <c r="A2671" s="19" t="s">
        <v>178723</v>
      </c>
      <c r="B2671" s="20" t="s">
        <v>178724</v>
      </c>
      <c r="C2671" s="22">
        <v>34</v>
      </c>
      <c r="D2671" s="21" t="s">
        <v>178725</v>
      </c>
      <c r="E2671" s="22">
        <v>261</v>
      </c>
      <c r="F2671" s="21" t="s">
        <v>178726</v>
      </c>
      <c r="G2671" s="22">
        <v>43</v>
      </c>
      <c r="H2671" s="22">
        <v>341</v>
      </c>
      <c r="I2671" s="21" t="s">
        <v>178727</v>
      </c>
    </row>
    <row r="2672" spans="1:9" ht="44" customHeight="1">
      <c r="A2672" s="19" t="s">
        <v>178728</v>
      </c>
      <c r="B2672" s="20" t="s">
        <v>178719</v>
      </c>
      <c r="C2672" s="22">
        <v>37</v>
      </c>
      <c r="D2672" s="21" t="s">
        <v>178720</v>
      </c>
      <c r="E2672" s="22">
        <v>261</v>
      </c>
      <c r="F2672" s="21" t="s">
        <v>178721</v>
      </c>
      <c r="G2672" s="22">
        <v>48</v>
      </c>
      <c r="H2672" s="22">
        <v>349</v>
      </c>
      <c r="I2672" s="21" t="s">
        <v>178729</v>
      </c>
    </row>
    <row r="2673" spans="1:9" ht="32" customHeight="1">
      <c r="A2673" s="19" t="s">
        <v>178730</v>
      </c>
      <c r="B2673" s="20" t="s">
        <v>177613</v>
      </c>
      <c r="C2673" s="22">
        <v>68</v>
      </c>
      <c r="D2673" s="21" t="s">
        <v>174438</v>
      </c>
      <c r="E2673" s="22">
        <v>16</v>
      </c>
      <c r="F2673" s="22">
        <v>40</v>
      </c>
      <c r="G2673" s="22">
        <v>56</v>
      </c>
      <c r="H2673" s="22">
        <v>143</v>
      </c>
      <c r="I2673" s="21" t="s">
        <v>178731</v>
      </c>
    </row>
    <row r="2674" spans="1:9" ht="32" customHeight="1">
      <c r="A2674" s="19" t="s">
        <v>178732</v>
      </c>
      <c r="B2674" s="20" t="s">
        <v>177613</v>
      </c>
      <c r="C2674" s="22">
        <v>68</v>
      </c>
      <c r="D2674" s="21" t="s">
        <v>174438</v>
      </c>
      <c r="E2674" s="22">
        <v>16</v>
      </c>
      <c r="F2674" s="22">
        <v>40</v>
      </c>
      <c r="G2674" s="22">
        <v>56</v>
      </c>
      <c r="H2674" s="22">
        <v>143</v>
      </c>
      <c r="I2674" s="21" t="s">
        <v>178733</v>
      </c>
    </row>
    <row r="2675" spans="1:9" ht="32" customHeight="1">
      <c r="A2675" s="19" t="s">
        <v>178734</v>
      </c>
      <c r="B2675" s="20" t="s">
        <v>170561</v>
      </c>
      <c r="C2675" s="22">
        <v>16</v>
      </c>
      <c r="D2675" s="21" t="s">
        <v>173212</v>
      </c>
      <c r="E2675" s="22">
        <v>95</v>
      </c>
      <c r="F2675" s="21" t="s">
        <v>261</v>
      </c>
      <c r="G2675" s="22">
        <v>9</v>
      </c>
      <c r="H2675" s="22">
        <v>123</v>
      </c>
      <c r="I2675" s="21" t="s">
        <v>178735</v>
      </c>
    </row>
    <row r="2676" spans="1:9" ht="32" customHeight="1">
      <c r="A2676" s="19" t="s">
        <v>178736</v>
      </c>
      <c r="B2676" s="20" t="s">
        <v>170561</v>
      </c>
      <c r="C2676" s="22">
        <v>16</v>
      </c>
      <c r="D2676" s="21" t="s">
        <v>173212</v>
      </c>
      <c r="E2676" s="22">
        <v>95</v>
      </c>
      <c r="F2676" s="21" t="s">
        <v>261</v>
      </c>
      <c r="G2676" s="22">
        <v>9</v>
      </c>
      <c r="H2676" s="22">
        <v>123</v>
      </c>
      <c r="I2676" s="21" t="s">
        <v>178737</v>
      </c>
    </row>
    <row r="2677" spans="1:9" ht="32" customHeight="1">
      <c r="A2677" s="19" t="s">
        <v>178738</v>
      </c>
      <c r="B2677" s="24">
        <v>0</v>
      </c>
      <c r="C2677" s="22">
        <v>0</v>
      </c>
      <c r="D2677" s="22">
        <v>100</v>
      </c>
      <c r="E2677" s="22">
        <v>92</v>
      </c>
      <c r="F2677" s="22">
        <v>0</v>
      </c>
      <c r="G2677" s="22">
        <v>0</v>
      </c>
      <c r="H2677" s="22">
        <v>95</v>
      </c>
      <c r="I2677" s="21" t="s">
        <v>178739</v>
      </c>
    </row>
    <row r="2678" spans="1:9" ht="32" customHeight="1">
      <c r="A2678" s="19" t="s">
        <v>178740</v>
      </c>
      <c r="B2678" s="20" t="s">
        <v>174547</v>
      </c>
      <c r="C2678" s="22">
        <v>30</v>
      </c>
      <c r="D2678" s="21" t="s">
        <v>178741</v>
      </c>
      <c r="E2678" s="22">
        <v>36</v>
      </c>
      <c r="F2678" s="21" t="s">
        <v>170012</v>
      </c>
      <c r="G2678" s="22">
        <v>5</v>
      </c>
      <c r="H2678" s="22">
        <v>74</v>
      </c>
      <c r="I2678" s="21" t="s">
        <v>178742</v>
      </c>
    </row>
    <row r="2679" spans="1:9" ht="44" customHeight="1">
      <c r="A2679" s="19" t="s">
        <v>178743</v>
      </c>
      <c r="B2679" s="20" t="s">
        <v>178744</v>
      </c>
      <c r="C2679" s="22">
        <v>7</v>
      </c>
      <c r="D2679" s="21" t="s">
        <v>176855</v>
      </c>
      <c r="E2679" s="22">
        <v>83</v>
      </c>
      <c r="F2679" s="21" t="s">
        <v>169658</v>
      </c>
      <c r="G2679" s="22">
        <v>5</v>
      </c>
      <c r="H2679" s="22">
        <v>98</v>
      </c>
      <c r="I2679" s="21" t="s">
        <v>178745</v>
      </c>
    </row>
    <row r="2680" spans="1:9" ht="32" customHeight="1">
      <c r="A2680" s="19" t="s">
        <v>178746</v>
      </c>
      <c r="B2680" s="20" t="s">
        <v>170134</v>
      </c>
      <c r="C2680" s="22">
        <v>78</v>
      </c>
      <c r="D2680" s="21" t="s">
        <v>172028</v>
      </c>
      <c r="E2680" s="22">
        <v>3</v>
      </c>
      <c r="F2680" s="21" t="s">
        <v>169673</v>
      </c>
      <c r="G2680" s="22">
        <v>36</v>
      </c>
      <c r="H2680" s="22">
        <v>120</v>
      </c>
      <c r="I2680" s="21" t="s">
        <v>178747</v>
      </c>
    </row>
    <row r="2681" spans="1:9" ht="32" customHeight="1">
      <c r="A2681" s="19" t="s">
        <v>178748</v>
      </c>
      <c r="B2681" s="24">
        <v>0</v>
      </c>
      <c r="C2681" s="22">
        <v>0</v>
      </c>
      <c r="D2681" s="21" t="s">
        <v>178749</v>
      </c>
      <c r="E2681" s="22">
        <v>92</v>
      </c>
      <c r="F2681" s="21" t="s">
        <v>171562</v>
      </c>
      <c r="G2681" s="22">
        <v>1</v>
      </c>
      <c r="H2681" s="22">
        <v>96</v>
      </c>
      <c r="I2681" s="21" t="s">
        <v>178750</v>
      </c>
    </row>
    <row r="2682" spans="1:9" ht="32" customHeight="1">
      <c r="A2682" s="19" t="s">
        <v>178751</v>
      </c>
      <c r="B2682" s="20" t="s">
        <v>170757</v>
      </c>
      <c r="C2682" s="22">
        <v>2</v>
      </c>
      <c r="D2682" s="21" t="s">
        <v>170849</v>
      </c>
      <c r="E2682" s="22">
        <v>142</v>
      </c>
      <c r="F2682" s="22">
        <v>4</v>
      </c>
      <c r="G2682" s="22">
        <v>6</v>
      </c>
      <c r="H2682" s="22">
        <v>153</v>
      </c>
      <c r="I2682" s="21" t="s">
        <v>178752</v>
      </c>
    </row>
    <row r="2683" spans="1:9" ht="32" customHeight="1">
      <c r="A2683" s="19" t="s">
        <v>178753</v>
      </c>
      <c r="B2683" s="20" t="s">
        <v>174246</v>
      </c>
      <c r="C2683" s="22">
        <v>46</v>
      </c>
      <c r="D2683" s="21" t="s">
        <v>174942</v>
      </c>
      <c r="E2683" s="22">
        <v>5</v>
      </c>
      <c r="F2683" s="21" t="s">
        <v>169874</v>
      </c>
      <c r="G2683" s="22">
        <v>42</v>
      </c>
      <c r="H2683" s="22">
        <v>96</v>
      </c>
      <c r="I2683" s="21" t="s">
        <v>178754</v>
      </c>
    </row>
    <row r="2684" spans="1:9" ht="32" customHeight="1">
      <c r="A2684" s="19" t="s">
        <v>178755</v>
      </c>
      <c r="B2684" s="20" t="s">
        <v>173276</v>
      </c>
      <c r="C2684" s="22">
        <v>84</v>
      </c>
      <c r="D2684" s="21" t="s">
        <v>178756</v>
      </c>
      <c r="E2684" s="22">
        <v>37</v>
      </c>
      <c r="F2684" s="21" t="s">
        <v>170195</v>
      </c>
      <c r="G2684" s="22">
        <v>33</v>
      </c>
      <c r="H2684" s="22">
        <v>157</v>
      </c>
      <c r="I2684" s="21" t="s">
        <v>178757</v>
      </c>
    </row>
    <row r="2685" spans="1:9" ht="44" customHeight="1">
      <c r="A2685" s="19" t="s">
        <v>178758</v>
      </c>
      <c r="B2685" s="20" t="s">
        <v>176286</v>
      </c>
      <c r="C2685" s="22">
        <v>23</v>
      </c>
      <c r="D2685" s="21" t="s">
        <v>178759</v>
      </c>
      <c r="E2685" s="22">
        <v>79</v>
      </c>
      <c r="F2685" s="21" t="s">
        <v>172467</v>
      </c>
      <c r="G2685" s="22">
        <v>17</v>
      </c>
      <c r="H2685" s="22">
        <v>122</v>
      </c>
      <c r="I2685" s="21" t="s">
        <v>178760</v>
      </c>
    </row>
    <row r="2686" spans="1:9" ht="44" customHeight="1">
      <c r="A2686" s="19" t="s">
        <v>178761</v>
      </c>
      <c r="B2686" s="20" t="s">
        <v>178762</v>
      </c>
      <c r="C2686" s="22">
        <v>60</v>
      </c>
      <c r="D2686" s="21" t="s">
        <v>178763</v>
      </c>
      <c r="E2686" s="22">
        <v>61</v>
      </c>
      <c r="F2686" s="21" t="s">
        <v>178764</v>
      </c>
      <c r="G2686" s="22">
        <v>52</v>
      </c>
      <c r="H2686" s="22">
        <v>176</v>
      </c>
      <c r="I2686" s="21" t="s">
        <v>178765</v>
      </c>
    </row>
    <row r="2687" spans="1:9" ht="32" customHeight="1">
      <c r="A2687" s="19" t="s">
        <v>178766</v>
      </c>
      <c r="B2687" s="20" t="s">
        <v>170676</v>
      </c>
      <c r="C2687" s="22">
        <v>40</v>
      </c>
      <c r="D2687" s="21" t="s">
        <v>178767</v>
      </c>
      <c r="E2687" s="22">
        <v>46</v>
      </c>
      <c r="F2687" s="21" t="s">
        <v>178768</v>
      </c>
      <c r="G2687" s="22">
        <v>41</v>
      </c>
      <c r="H2687" s="22">
        <v>130</v>
      </c>
      <c r="I2687" s="21" t="s">
        <v>178769</v>
      </c>
    </row>
    <row r="2688" spans="1:9" ht="32" customHeight="1">
      <c r="A2688" s="19" t="s">
        <v>178770</v>
      </c>
      <c r="B2688" s="20" t="s">
        <v>171401</v>
      </c>
      <c r="C2688" s="22">
        <v>50</v>
      </c>
      <c r="D2688" s="21" t="s">
        <v>178771</v>
      </c>
      <c r="E2688" s="22">
        <v>46</v>
      </c>
      <c r="F2688" s="21" t="s">
        <v>178772</v>
      </c>
      <c r="G2688" s="22">
        <v>83</v>
      </c>
      <c r="H2688" s="22">
        <v>182</v>
      </c>
      <c r="I2688" s="21" t="s">
        <v>178773</v>
      </c>
    </row>
    <row r="2689" spans="1:9" ht="32" customHeight="1">
      <c r="A2689" s="19" t="s">
        <v>178774</v>
      </c>
      <c r="B2689" s="20" t="s">
        <v>171409</v>
      </c>
      <c r="C2689" s="22">
        <v>18</v>
      </c>
      <c r="D2689" s="21" t="s">
        <v>178775</v>
      </c>
      <c r="E2689" s="22">
        <v>92</v>
      </c>
      <c r="F2689" s="21" t="s">
        <v>178776</v>
      </c>
      <c r="G2689" s="22">
        <v>63</v>
      </c>
      <c r="H2689" s="22">
        <v>176</v>
      </c>
      <c r="I2689" s="21" t="s">
        <v>178777</v>
      </c>
    </row>
    <row r="2690" spans="1:9" ht="32" customHeight="1">
      <c r="A2690" s="19" t="s">
        <v>178778</v>
      </c>
      <c r="B2690" s="20" t="s">
        <v>178779</v>
      </c>
      <c r="C2690" s="22">
        <v>21</v>
      </c>
      <c r="D2690" s="21" t="s">
        <v>177344</v>
      </c>
      <c r="E2690" s="22">
        <v>83</v>
      </c>
      <c r="F2690" s="21" t="s">
        <v>178780</v>
      </c>
      <c r="G2690" s="22">
        <v>63</v>
      </c>
      <c r="H2690" s="22">
        <v>170</v>
      </c>
      <c r="I2690" s="21" t="s">
        <v>178781</v>
      </c>
    </row>
    <row r="2691" spans="1:9" ht="32" customHeight="1">
      <c r="A2691" s="19" t="s">
        <v>178782</v>
      </c>
      <c r="B2691" s="20" t="s">
        <v>178783</v>
      </c>
      <c r="C2691" s="22">
        <v>17</v>
      </c>
      <c r="D2691" s="21" t="s">
        <v>178784</v>
      </c>
      <c r="E2691" s="22">
        <v>83</v>
      </c>
      <c r="F2691" s="21" t="s">
        <v>178785</v>
      </c>
      <c r="G2691" s="22">
        <v>62</v>
      </c>
      <c r="H2691" s="22">
        <v>165</v>
      </c>
      <c r="I2691" s="21" t="s">
        <v>178786</v>
      </c>
    </row>
    <row r="2692" spans="1:9" ht="32" customHeight="1">
      <c r="A2692" s="19" t="s">
        <v>178787</v>
      </c>
      <c r="B2692" s="24">
        <v>37</v>
      </c>
      <c r="C2692" s="22">
        <v>37</v>
      </c>
      <c r="D2692" s="22">
        <v>36</v>
      </c>
      <c r="E2692" s="22">
        <v>36</v>
      </c>
      <c r="F2692" s="22">
        <v>27</v>
      </c>
      <c r="G2692" s="22">
        <v>27</v>
      </c>
      <c r="H2692" s="22">
        <v>103</v>
      </c>
      <c r="I2692" s="21" t="s">
        <v>178788</v>
      </c>
    </row>
    <row r="2693" spans="1:9" ht="32" customHeight="1">
      <c r="A2693" s="19" t="s">
        <v>178789</v>
      </c>
      <c r="B2693" s="20" t="s">
        <v>175494</v>
      </c>
      <c r="C2693" s="22">
        <v>15</v>
      </c>
      <c r="D2693" s="21" t="s">
        <v>178790</v>
      </c>
      <c r="E2693" s="22">
        <v>61</v>
      </c>
      <c r="F2693" s="22">
        <v>0</v>
      </c>
      <c r="G2693" s="22">
        <v>0</v>
      </c>
      <c r="H2693" s="22">
        <v>79</v>
      </c>
      <c r="I2693" s="21" t="s">
        <v>178791</v>
      </c>
    </row>
    <row r="2694" spans="1:9" ht="32" customHeight="1">
      <c r="A2694" s="19" t="s">
        <v>178792</v>
      </c>
      <c r="B2694" s="20" t="s">
        <v>169805</v>
      </c>
      <c r="C2694" s="22">
        <v>26</v>
      </c>
      <c r="D2694" s="21" t="s">
        <v>172007</v>
      </c>
      <c r="E2694" s="22">
        <v>6</v>
      </c>
      <c r="F2694" s="21" t="s">
        <v>173394</v>
      </c>
      <c r="G2694" s="22">
        <v>30</v>
      </c>
      <c r="H2694" s="22">
        <v>65</v>
      </c>
      <c r="I2694" s="21" t="s">
        <v>178793</v>
      </c>
    </row>
    <row r="2695" spans="1:9" ht="32" customHeight="1">
      <c r="A2695" s="19" t="s">
        <v>178794</v>
      </c>
      <c r="B2695" s="20" t="s">
        <v>169663</v>
      </c>
      <c r="C2695" s="22">
        <v>36</v>
      </c>
      <c r="D2695" s="21" t="s">
        <v>171590</v>
      </c>
      <c r="E2695" s="22">
        <v>105</v>
      </c>
      <c r="F2695" s="21" t="s">
        <v>169890</v>
      </c>
      <c r="G2695" s="22">
        <v>48</v>
      </c>
      <c r="H2695" s="22">
        <v>192</v>
      </c>
      <c r="I2695" s="21" t="s">
        <v>178795</v>
      </c>
    </row>
    <row r="2696" spans="1:9" ht="32" customHeight="1">
      <c r="A2696" s="19" t="s">
        <v>178796</v>
      </c>
      <c r="B2696" s="20" t="s">
        <v>170405</v>
      </c>
      <c r="C2696" s="22">
        <v>18</v>
      </c>
      <c r="D2696" s="21" t="s">
        <v>175175</v>
      </c>
      <c r="E2696" s="22">
        <v>105</v>
      </c>
      <c r="F2696" s="21" t="s">
        <v>171064</v>
      </c>
      <c r="G2696" s="22">
        <v>39</v>
      </c>
      <c r="H2696" s="22">
        <v>165</v>
      </c>
      <c r="I2696" s="21" t="s">
        <v>178797</v>
      </c>
    </row>
    <row r="2697" spans="1:9" ht="32" customHeight="1">
      <c r="A2697" s="19" t="s">
        <v>178798</v>
      </c>
      <c r="B2697" s="24">
        <v>45</v>
      </c>
      <c r="C2697" s="22">
        <v>36</v>
      </c>
      <c r="D2697" s="21" t="s">
        <v>173090</v>
      </c>
      <c r="E2697" s="22">
        <v>41</v>
      </c>
      <c r="F2697" s="21" t="s">
        <v>178330</v>
      </c>
      <c r="G2697" s="22">
        <v>3</v>
      </c>
      <c r="H2697" s="22">
        <v>83</v>
      </c>
      <c r="I2697" s="21" t="s">
        <v>178799</v>
      </c>
    </row>
    <row r="2698" spans="1:9" ht="32" customHeight="1">
      <c r="A2698" s="19" t="s">
        <v>178800</v>
      </c>
      <c r="B2698" s="20" t="s">
        <v>176903</v>
      </c>
      <c r="C2698" s="22">
        <v>65</v>
      </c>
      <c r="D2698" s="21" t="s">
        <v>171610</v>
      </c>
      <c r="E2698" s="22">
        <v>40</v>
      </c>
      <c r="F2698" s="21" t="s">
        <v>170065</v>
      </c>
      <c r="G2698" s="22">
        <v>21</v>
      </c>
      <c r="H2698" s="22">
        <v>129</v>
      </c>
      <c r="I2698" s="21" t="s">
        <v>178801</v>
      </c>
    </row>
    <row r="2699" spans="1:9" ht="32" customHeight="1">
      <c r="A2699" s="19" t="s">
        <v>178802</v>
      </c>
      <c r="B2699" s="20" t="s">
        <v>172225</v>
      </c>
      <c r="C2699" s="22">
        <v>2</v>
      </c>
      <c r="D2699" s="21" t="s">
        <v>173747</v>
      </c>
      <c r="E2699" s="22">
        <v>106</v>
      </c>
      <c r="F2699" s="22">
        <v>10</v>
      </c>
      <c r="G2699" s="22">
        <v>12</v>
      </c>
      <c r="H2699" s="22">
        <v>123</v>
      </c>
      <c r="I2699" s="21" t="s">
        <v>178803</v>
      </c>
    </row>
    <row r="2700" spans="1:9" ht="32" customHeight="1">
      <c r="A2700" s="19" t="s">
        <v>178804</v>
      </c>
      <c r="B2700" s="20" t="s">
        <v>178805</v>
      </c>
      <c r="C2700" s="22">
        <v>76</v>
      </c>
      <c r="D2700" s="21" t="s">
        <v>178806</v>
      </c>
      <c r="E2700" s="22">
        <v>89</v>
      </c>
      <c r="F2700" s="21" t="s">
        <v>178807</v>
      </c>
      <c r="G2700" s="22">
        <v>23</v>
      </c>
      <c r="H2700" s="22">
        <v>191</v>
      </c>
      <c r="I2700" s="21" t="s">
        <v>178808</v>
      </c>
    </row>
    <row r="2701" spans="1:9" ht="44" customHeight="1">
      <c r="A2701" s="19" t="s">
        <v>178809</v>
      </c>
      <c r="B2701" s="20" t="s">
        <v>178810</v>
      </c>
      <c r="C2701" s="22">
        <v>70</v>
      </c>
      <c r="D2701" s="21" t="s">
        <v>178432</v>
      </c>
      <c r="E2701" s="22">
        <v>22</v>
      </c>
      <c r="F2701" s="21" t="s">
        <v>170002</v>
      </c>
      <c r="G2701" s="22">
        <v>66</v>
      </c>
      <c r="H2701" s="22">
        <v>161</v>
      </c>
      <c r="I2701" s="21" t="s">
        <v>178811</v>
      </c>
    </row>
    <row r="2702" spans="1:9" ht="32" customHeight="1">
      <c r="A2702" s="19" t="s">
        <v>178812</v>
      </c>
      <c r="B2702" s="20" t="s">
        <v>178813</v>
      </c>
      <c r="C2702" s="22">
        <v>55</v>
      </c>
      <c r="D2702" s="21" t="s">
        <v>177971</v>
      </c>
      <c r="E2702" s="22">
        <v>23</v>
      </c>
      <c r="F2702" s="22">
        <v>25</v>
      </c>
      <c r="G2702" s="22">
        <v>26</v>
      </c>
      <c r="H2702" s="22">
        <v>107</v>
      </c>
      <c r="I2702" s="21" t="s">
        <v>178814</v>
      </c>
    </row>
    <row r="2703" spans="1:9" ht="32" customHeight="1">
      <c r="A2703" s="19" t="s">
        <v>178815</v>
      </c>
      <c r="B2703" s="20" t="s">
        <v>169805</v>
      </c>
      <c r="C2703" s="22">
        <v>52</v>
      </c>
      <c r="D2703" s="21" t="s">
        <v>178816</v>
      </c>
      <c r="E2703" s="22">
        <v>35</v>
      </c>
      <c r="F2703" s="21" t="s">
        <v>178817</v>
      </c>
      <c r="G2703" s="22">
        <v>37</v>
      </c>
      <c r="H2703" s="22">
        <v>127</v>
      </c>
      <c r="I2703" s="21" t="s">
        <v>178818</v>
      </c>
    </row>
    <row r="2704" spans="1:9" ht="32" customHeight="1">
      <c r="A2704" s="19" t="s">
        <v>178819</v>
      </c>
      <c r="B2704" s="20" t="s">
        <v>178820</v>
      </c>
      <c r="C2704" s="22">
        <v>57</v>
      </c>
      <c r="D2704" s="21" t="s">
        <v>170135</v>
      </c>
      <c r="E2704" s="22">
        <v>35</v>
      </c>
      <c r="F2704" s="21" t="s">
        <v>176681</v>
      </c>
      <c r="G2704" s="22">
        <v>37</v>
      </c>
      <c r="H2704" s="22">
        <v>132</v>
      </c>
      <c r="I2704" s="21" t="s">
        <v>178821</v>
      </c>
    </row>
    <row r="2705" spans="1:9" ht="32" customHeight="1">
      <c r="A2705" s="19" t="s">
        <v>178822</v>
      </c>
      <c r="B2705" s="20" t="s">
        <v>176048</v>
      </c>
      <c r="C2705" s="22">
        <v>52</v>
      </c>
      <c r="D2705" s="21" t="s">
        <v>178823</v>
      </c>
      <c r="E2705" s="22">
        <v>93</v>
      </c>
      <c r="F2705" s="21" t="s">
        <v>173435</v>
      </c>
      <c r="G2705" s="22">
        <v>4</v>
      </c>
      <c r="H2705" s="22">
        <v>152</v>
      </c>
      <c r="I2705" s="21" t="s">
        <v>178824</v>
      </c>
    </row>
    <row r="2706" spans="1:9" ht="32" customHeight="1">
      <c r="A2706" s="19" t="s">
        <v>178825</v>
      </c>
      <c r="B2706" s="20" t="s">
        <v>176775</v>
      </c>
      <c r="C2706" s="22">
        <v>17</v>
      </c>
      <c r="D2706" s="21" t="s">
        <v>170853</v>
      </c>
      <c r="E2706" s="22">
        <v>50</v>
      </c>
      <c r="F2706" s="21" t="s">
        <v>178826</v>
      </c>
      <c r="G2706" s="22">
        <v>3</v>
      </c>
      <c r="H2706" s="22">
        <v>73</v>
      </c>
      <c r="I2706" s="21" t="s">
        <v>178827</v>
      </c>
    </row>
    <row r="2707" spans="1:9" ht="44" customHeight="1">
      <c r="A2707" s="19" t="s">
        <v>178828</v>
      </c>
      <c r="B2707" s="20" t="s">
        <v>178829</v>
      </c>
      <c r="C2707" s="22">
        <v>11</v>
      </c>
      <c r="D2707" s="21" t="s">
        <v>178830</v>
      </c>
      <c r="E2707" s="22">
        <v>130</v>
      </c>
      <c r="F2707" s="21" t="s">
        <v>175189</v>
      </c>
      <c r="G2707" s="22">
        <v>31</v>
      </c>
      <c r="H2707" s="22">
        <v>175</v>
      </c>
      <c r="I2707" s="21" t="s">
        <v>178831</v>
      </c>
    </row>
    <row r="2708" spans="1:9" ht="44" customHeight="1">
      <c r="A2708" s="19" t="s">
        <v>178832</v>
      </c>
      <c r="B2708" s="20" t="s">
        <v>178833</v>
      </c>
      <c r="C2708" s="22">
        <v>27</v>
      </c>
      <c r="D2708" s="21" t="s">
        <v>178834</v>
      </c>
      <c r="E2708" s="22">
        <v>112</v>
      </c>
      <c r="F2708" s="21" t="s">
        <v>178835</v>
      </c>
      <c r="G2708" s="22">
        <v>42</v>
      </c>
      <c r="H2708" s="22">
        <v>184</v>
      </c>
      <c r="I2708" s="21" t="s">
        <v>178836</v>
      </c>
    </row>
    <row r="2709" spans="1:9" ht="44" customHeight="1">
      <c r="A2709" s="19" t="s">
        <v>178837</v>
      </c>
      <c r="B2709" s="20" t="s">
        <v>178838</v>
      </c>
      <c r="C2709" s="22">
        <v>80</v>
      </c>
      <c r="D2709" s="21" t="s">
        <v>171926</v>
      </c>
      <c r="E2709" s="22">
        <v>70</v>
      </c>
      <c r="F2709" s="21" t="s">
        <v>178839</v>
      </c>
      <c r="G2709" s="22">
        <v>28</v>
      </c>
      <c r="H2709" s="22">
        <v>181</v>
      </c>
      <c r="I2709" s="21" t="s">
        <v>178840</v>
      </c>
    </row>
    <row r="2710" spans="1:9" ht="44" customHeight="1">
      <c r="A2710" s="19" t="s">
        <v>178841</v>
      </c>
      <c r="B2710" s="20" t="s">
        <v>178842</v>
      </c>
      <c r="C2710" s="22">
        <v>86</v>
      </c>
      <c r="D2710" s="22">
        <v>20</v>
      </c>
      <c r="E2710" s="22">
        <v>27</v>
      </c>
      <c r="F2710" s="21" t="s">
        <v>170988</v>
      </c>
      <c r="G2710" s="22">
        <v>22</v>
      </c>
      <c r="H2710" s="22">
        <v>138</v>
      </c>
      <c r="I2710" s="21" t="s">
        <v>178843</v>
      </c>
    </row>
    <row r="2711" spans="1:9" ht="44" customHeight="1">
      <c r="A2711" s="19" t="s">
        <v>178844</v>
      </c>
      <c r="B2711" s="20" t="s">
        <v>173310</v>
      </c>
      <c r="C2711" s="22">
        <v>41</v>
      </c>
      <c r="D2711" s="21" t="s">
        <v>169758</v>
      </c>
      <c r="E2711" s="22">
        <v>71</v>
      </c>
      <c r="F2711" s="21" t="s">
        <v>173619</v>
      </c>
      <c r="G2711" s="22">
        <v>3</v>
      </c>
      <c r="H2711" s="22">
        <v>118</v>
      </c>
      <c r="I2711" s="21" t="s">
        <v>178845</v>
      </c>
    </row>
    <row r="2712" spans="1:9" ht="44" customHeight="1">
      <c r="A2712" s="19" t="s">
        <v>178846</v>
      </c>
      <c r="B2712" s="20" t="s">
        <v>178847</v>
      </c>
      <c r="C2712" s="22">
        <v>53</v>
      </c>
      <c r="D2712" s="21" t="s">
        <v>178848</v>
      </c>
      <c r="E2712" s="22">
        <v>72</v>
      </c>
      <c r="F2712" s="21" t="s">
        <v>171695</v>
      </c>
      <c r="G2712" s="22">
        <v>4</v>
      </c>
      <c r="H2712" s="22">
        <v>132</v>
      </c>
      <c r="I2712" s="21" t="s">
        <v>178849</v>
      </c>
    </row>
    <row r="2713" spans="1:9" ht="44" customHeight="1">
      <c r="A2713" s="19" t="s">
        <v>178850</v>
      </c>
      <c r="B2713" s="20" t="s">
        <v>169719</v>
      </c>
      <c r="C2713" s="22">
        <v>55</v>
      </c>
      <c r="D2713" s="21" t="s">
        <v>178851</v>
      </c>
      <c r="E2713" s="22">
        <v>96</v>
      </c>
      <c r="F2713" s="21" t="s">
        <v>175936</v>
      </c>
      <c r="G2713" s="22">
        <v>4</v>
      </c>
      <c r="H2713" s="22">
        <v>158</v>
      </c>
      <c r="I2713" s="21" t="s">
        <v>178852</v>
      </c>
    </row>
    <row r="2714" spans="1:9" ht="44" customHeight="1">
      <c r="A2714" s="19" t="s">
        <v>178853</v>
      </c>
      <c r="B2714" s="20" t="s">
        <v>178847</v>
      </c>
      <c r="C2714" s="22">
        <v>53</v>
      </c>
      <c r="D2714" s="21" t="s">
        <v>178848</v>
      </c>
      <c r="E2714" s="22">
        <v>72</v>
      </c>
      <c r="F2714" s="21" t="s">
        <v>171695</v>
      </c>
      <c r="G2714" s="22">
        <v>4</v>
      </c>
      <c r="H2714" s="22">
        <v>132</v>
      </c>
      <c r="I2714" s="21" t="s">
        <v>178854</v>
      </c>
    </row>
    <row r="2715" spans="1:9" ht="44" customHeight="1">
      <c r="A2715" s="19" t="s">
        <v>178855</v>
      </c>
      <c r="B2715" s="20" t="s">
        <v>172798</v>
      </c>
      <c r="C2715" s="22">
        <v>36</v>
      </c>
      <c r="D2715" s="22">
        <v>0</v>
      </c>
      <c r="E2715" s="22">
        <v>0</v>
      </c>
      <c r="F2715" s="21" t="s">
        <v>178856</v>
      </c>
      <c r="G2715" s="22">
        <v>23</v>
      </c>
      <c r="H2715" s="22">
        <v>62</v>
      </c>
      <c r="I2715" s="21" t="s">
        <v>178857</v>
      </c>
    </row>
    <row r="2716" spans="1:9" ht="44" customHeight="1">
      <c r="A2716" s="19" t="s">
        <v>178858</v>
      </c>
      <c r="B2716" s="20" t="s">
        <v>171330</v>
      </c>
      <c r="C2716" s="22">
        <v>25</v>
      </c>
      <c r="D2716" s="22">
        <v>0</v>
      </c>
      <c r="E2716" s="22">
        <v>0</v>
      </c>
      <c r="F2716" s="21" t="s">
        <v>171331</v>
      </c>
      <c r="G2716" s="22">
        <v>24</v>
      </c>
      <c r="H2716" s="22">
        <v>52</v>
      </c>
      <c r="I2716" s="21" t="s">
        <v>178859</v>
      </c>
    </row>
    <row r="2717" spans="1:9" ht="44" customHeight="1">
      <c r="A2717" s="19" t="s">
        <v>178860</v>
      </c>
      <c r="B2717" s="20" t="s">
        <v>171330</v>
      </c>
      <c r="C2717" s="22">
        <v>25</v>
      </c>
      <c r="D2717" s="22">
        <v>0</v>
      </c>
      <c r="E2717" s="22">
        <v>0</v>
      </c>
      <c r="F2717" s="21" t="s">
        <v>171331</v>
      </c>
      <c r="G2717" s="22">
        <v>24</v>
      </c>
      <c r="H2717" s="22">
        <v>52</v>
      </c>
      <c r="I2717" s="21" t="s">
        <v>178861</v>
      </c>
    </row>
    <row r="2718" spans="1:9" ht="44" customHeight="1">
      <c r="A2718" s="19" t="s">
        <v>178862</v>
      </c>
      <c r="B2718" s="20" t="s">
        <v>171330</v>
      </c>
      <c r="C2718" s="22">
        <v>25</v>
      </c>
      <c r="D2718" s="22">
        <v>0</v>
      </c>
      <c r="E2718" s="22">
        <v>0</v>
      </c>
      <c r="F2718" s="21" t="s">
        <v>171331</v>
      </c>
      <c r="G2718" s="22">
        <v>24</v>
      </c>
      <c r="H2718" s="22">
        <v>52</v>
      </c>
      <c r="I2718" s="21" t="s">
        <v>178863</v>
      </c>
    </row>
    <row r="2719" spans="1:9" ht="44" customHeight="1">
      <c r="A2719" s="19" t="s">
        <v>178864</v>
      </c>
      <c r="B2719" s="20" t="s">
        <v>169786</v>
      </c>
      <c r="C2719" s="22">
        <v>36</v>
      </c>
      <c r="D2719" s="22">
        <v>50</v>
      </c>
      <c r="E2719" s="22">
        <v>81</v>
      </c>
      <c r="F2719" s="21" t="s">
        <v>171091</v>
      </c>
      <c r="G2719" s="22">
        <v>45</v>
      </c>
      <c r="H2719" s="22">
        <v>165</v>
      </c>
      <c r="I2719" s="21" t="s">
        <v>178865</v>
      </c>
    </row>
    <row r="2720" spans="1:9" ht="32" customHeight="1">
      <c r="A2720" s="19" t="s">
        <v>178866</v>
      </c>
      <c r="B2720" s="20" t="s">
        <v>169908</v>
      </c>
      <c r="C2720" s="22">
        <v>50</v>
      </c>
      <c r="D2720" s="21" t="s">
        <v>175382</v>
      </c>
      <c r="E2720" s="22">
        <v>33</v>
      </c>
      <c r="F2720" s="21" t="s">
        <v>174088</v>
      </c>
      <c r="G2720" s="22">
        <v>37</v>
      </c>
      <c r="H2720" s="22">
        <v>123</v>
      </c>
      <c r="I2720" s="21" t="s">
        <v>178867</v>
      </c>
    </row>
    <row r="2721" spans="1:9" ht="32" customHeight="1">
      <c r="A2721" s="19" t="s">
        <v>178868</v>
      </c>
      <c r="B2721" s="20" t="s">
        <v>178869</v>
      </c>
      <c r="C2721" s="22">
        <v>86</v>
      </c>
      <c r="D2721" s="21" t="s">
        <v>178870</v>
      </c>
      <c r="E2721" s="22">
        <v>52</v>
      </c>
      <c r="F2721" s="21" t="s">
        <v>178871</v>
      </c>
      <c r="G2721" s="22">
        <v>37</v>
      </c>
      <c r="H2721" s="22">
        <v>178</v>
      </c>
      <c r="I2721" s="21" t="s">
        <v>178872</v>
      </c>
    </row>
    <row r="2722" spans="1:9" ht="32" customHeight="1">
      <c r="A2722" s="19" t="s">
        <v>178873</v>
      </c>
      <c r="B2722" s="24">
        <v>20</v>
      </c>
      <c r="C2722" s="22">
        <v>22</v>
      </c>
      <c r="D2722" s="21" t="s">
        <v>178874</v>
      </c>
      <c r="E2722" s="22">
        <v>87</v>
      </c>
      <c r="F2722" s="21" t="s">
        <v>174751</v>
      </c>
      <c r="G2722" s="22">
        <v>1</v>
      </c>
      <c r="H2722" s="22">
        <v>113</v>
      </c>
      <c r="I2722" s="21" t="s">
        <v>178875</v>
      </c>
    </row>
    <row r="2723" spans="1:9" ht="32" customHeight="1">
      <c r="A2723" s="19" t="s">
        <v>178876</v>
      </c>
      <c r="B2723" s="24">
        <v>20</v>
      </c>
      <c r="C2723" s="22">
        <v>22</v>
      </c>
      <c r="D2723" s="21" t="s">
        <v>178874</v>
      </c>
      <c r="E2723" s="22">
        <v>87</v>
      </c>
      <c r="F2723" s="21" t="s">
        <v>174751</v>
      </c>
      <c r="G2723" s="22">
        <v>1</v>
      </c>
      <c r="H2723" s="22">
        <v>113</v>
      </c>
      <c r="I2723" s="21" t="s">
        <v>178877</v>
      </c>
    </row>
    <row r="2724" spans="1:9" ht="32" customHeight="1">
      <c r="A2724" s="19" t="s">
        <v>178878</v>
      </c>
      <c r="B2724" s="20" t="s">
        <v>178879</v>
      </c>
      <c r="C2724" s="22">
        <v>37</v>
      </c>
      <c r="D2724" s="21" t="s">
        <v>178880</v>
      </c>
      <c r="E2724" s="22">
        <v>36</v>
      </c>
      <c r="F2724" s="21" t="s">
        <v>178881</v>
      </c>
      <c r="G2724" s="22">
        <v>58</v>
      </c>
      <c r="H2724" s="22">
        <v>134</v>
      </c>
      <c r="I2724" s="21" t="s">
        <v>178882</v>
      </c>
    </row>
    <row r="2725" spans="1:9" ht="32" customHeight="1">
      <c r="A2725" s="19" t="s">
        <v>178883</v>
      </c>
      <c r="B2725" s="20" t="s">
        <v>178879</v>
      </c>
      <c r="C2725" s="22">
        <v>37</v>
      </c>
      <c r="D2725" s="21" t="s">
        <v>178880</v>
      </c>
      <c r="E2725" s="22">
        <v>36</v>
      </c>
      <c r="F2725" s="21" t="s">
        <v>178881</v>
      </c>
      <c r="G2725" s="22">
        <v>58</v>
      </c>
      <c r="H2725" s="22">
        <v>134</v>
      </c>
      <c r="I2725" s="21" t="s">
        <v>178884</v>
      </c>
    </row>
    <row r="2726" spans="1:9" ht="32" customHeight="1">
      <c r="A2726" s="19" t="s">
        <v>178885</v>
      </c>
      <c r="B2726" s="20" t="s">
        <v>173539</v>
      </c>
      <c r="C2726" s="22">
        <v>78</v>
      </c>
      <c r="D2726" s="22">
        <v>0</v>
      </c>
      <c r="E2726" s="22">
        <v>0</v>
      </c>
      <c r="F2726" s="21" t="s">
        <v>170155</v>
      </c>
      <c r="G2726" s="22">
        <v>15</v>
      </c>
      <c r="H2726" s="22">
        <v>96</v>
      </c>
      <c r="I2726" s="21" t="s">
        <v>178886</v>
      </c>
    </row>
    <row r="2727" spans="1:9" ht="32" customHeight="1">
      <c r="A2727" s="19" t="s">
        <v>178887</v>
      </c>
      <c r="B2727" s="20" t="s">
        <v>174075</v>
      </c>
      <c r="C2727" s="22">
        <v>2</v>
      </c>
      <c r="D2727" s="21" t="s">
        <v>174507</v>
      </c>
      <c r="E2727" s="22">
        <v>86</v>
      </c>
      <c r="F2727" s="21" t="s">
        <v>174075</v>
      </c>
      <c r="G2727" s="22">
        <v>2</v>
      </c>
      <c r="H2727" s="22">
        <v>93</v>
      </c>
      <c r="I2727" s="21" t="s">
        <v>178888</v>
      </c>
    </row>
    <row r="2728" spans="1:9" ht="44" customHeight="1">
      <c r="A2728" s="19" t="s">
        <v>178889</v>
      </c>
      <c r="B2728" s="20" t="s">
        <v>175152</v>
      </c>
      <c r="C2728" s="22">
        <v>3</v>
      </c>
      <c r="D2728" s="21" t="s">
        <v>174224</v>
      </c>
      <c r="E2728" s="22">
        <v>65</v>
      </c>
      <c r="F2728" s="21" t="s">
        <v>175152</v>
      </c>
      <c r="G2728" s="22">
        <v>3</v>
      </c>
      <c r="H2728" s="22">
        <v>74</v>
      </c>
      <c r="I2728" s="21" t="s">
        <v>178890</v>
      </c>
    </row>
    <row r="2729" spans="1:9" ht="44" customHeight="1">
      <c r="A2729" s="19" t="s">
        <v>178891</v>
      </c>
      <c r="B2729" s="20" t="s">
        <v>174381</v>
      </c>
      <c r="C2729" s="22">
        <v>33</v>
      </c>
      <c r="D2729" s="21" t="s">
        <v>171753</v>
      </c>
      <c r="E2729" s="22">
        <v>48</v>
      </c>
      <c r="F2729" s="21" t="s">
        <v>169926</v>
      </c>
      <c r="G2729" s="22">
        <v>3</v>
      </c>
      <c r="H2729" s="22">
        <v>87</v>
      </c>
      <c r="I2729" s="21" t="s">
        <v>178892</v>
      </c>
    </row>
    <row r="2730" spans="1:9" ht="44" customHeight="1">
      <c r="A2730" s="19" t="s">
        <v>178893</v>
      </c>
      <c r="B2730" s="24">
        <v>80</v>
      </c>
      <c r="C2730" s="22">
        <v>84</v>
      </c>
      <c r="D2730" s="21" t="s">
        <v>178894</v>
      </c>
      <c r="E2730" s="22">
        <v>19</v>
      </c>
      <c r="F2730" s="21" t="s">
        <v>178129</v>
      </c>
      <c r="G2730" s="22">
        <v>2</v>
      </c>
      <c r="H2730" s="22">
        <v>108</v>
      </c>
      <c r="I2730" s="21" t="s">
        <v>178895</v>
      </c>
    </row>
    <row r="2731" spans="1:9" ht="44" customHeight="1">
      <c r="A2731" s="19" t="s">
        <v>178896</v>
      </c>
      <c r="B2731" s="20" t="s">
        <v>172733</v>
      </c>
      <c r="C2731" s="22">
        <v>58</v>
      </c>
      <c r="D2731" s="21" t="s">
        <v>170324</v>
      </c>
      <c r="E2731" s="22">
        <v>13</v>
      </c>
      <c r="F2731" s="21" t="s">
        <v>177566</v>
      </c>
      <c r="G2731" s="22">
        <v>2</v>
      </c>
      <c r="H2731" s="22">
        <v>76</v>
      </c>
      <c r="I2731" s="21" t="s">
        <v>178897</v>
      </c>
    </row>
    <row r="2732" spans="1:9" ht="32" customHeight="1">
      <c r="A2732" s="19" t="s">
        <v>178898</v>
      </c>
      <c r="B2732" s="20" t="s">
        <v>178899</v>
      </c>
      <c r="C2732" s="22">
        <v>25</v>
      </c>
      <c r="D2732" s="21" t="s">
        <v>170723</v>
      </c>
      <c r="E2732" s="22">
        <v>84</v>
      </c>
      <c r="F2732" s="21" t="s">
        <v>174192</v>
      </c>
      <c r="G2732" s="22">
        <v>73</v>
      </c>
      <c r="H2732" s="22">
        <v>185</v>
      </c>
      <c r="I2732" s="21" t="s">
        <v>178900</v>
      </c>
    </row>
    <row r="2733" spans="1:9" ht="44" customHeight="1">
      <c r="A2733" s="19" t="s">
        <v>178901</v>
      </c>
      <c r="B2733" s="20" t="s">
        <v>173129</v>
      </c>
      <c r="C2733" s="22">
        <v>39</v>
      </c>
      <c r="D2733" s="21" t="s">
        <v>14613</v>
      </c>
      <c r="E2733" s="22">
        <v>33</v>
      </c>
      <c r="F2733" s="21" t="s">
        <v>170846</v>
      </c>
      <c r="G2733" s="22">
        <v>16</v>
      </c>
      <c r="H2733" s="22">
        <v>91</v>
      </c>
      <c r="I2733" s="21" t="s">
        <v>178902</v>
      </c>
    </row>
    <row r="2734" spans="1:9" ht="44" customHeight="1">
      <c r="A2734" s="19" t="s">
        <v>178903</v>
      </c>
      <c r="B2734" s="20" t="s">
        <v>178904</v>
      </c>
      <c r="C2734" s="22">
        <v>4</v>
      </c>
      <c r="D2734" s="21" t="s">
        <v>178905</v>
      </c>
      <c r="E2734" s="22">
        <v>187</v>
      </c>
      <c r="F2734" s="22">
        <v>0</v>
      </c>
      <c r="G2734" s="22">
        <v>0</v>
      </c>
      <c r="H2734" s="22">
        <v>194</v>
      </c>
      <c r="I2734" s="21" t="s">
        <v>178906</v>
      </c>
    </row>
    <row r="2735" spans="1:9" ht="44" customHeight="1">
      <c r="A2735" s="19" t="s">
        <v>178907</v>
      </c>
      <c r="B2735" s="20" t="s">
        <v>174952</v>
      </c>
      <c r="C2735" s="22">
        <v>24</v>
      </c>
      <c r="D2735" s="21" t="s">
        <v>174982</v>
      </c>
      <c r="E2735" s="22">
        <v>12</v>
      </c>
      <c r="F2735" s="21" t="s">
        <v>171016</v>
      </c>
      <c r="G2735" s="22">
        <v>29</v>
      </c>
      <c r="H2735" s="22">
        <v>68</v>
      </c>
      <c r="I2735" s="21" t="s">
        <v>178908</v>
      </c>
    </row>
    <row r="2736" spans="1:9" ht="44" customHeight="1">
      <c r="A2736" s="19" t="s">
        <v>178909</v>
      </c>
      <c r="B2736" s="20" t="s">
        <v>174771</v>
      </c>
      <c r="C2736" s="22">
        <v>35</v>
      </c>
      <c r="D2736" s="22">
        <v>0</v>
      </c>
      <c r="E2736" s="22">
        <v>0</v>
      </c>
      <c r="F2736" s="21" t="s">
        <v>178910</v>
      </c>
      <c r="G2736" s="22">
        <v>22</v>
      </c>
      <c r="H2736" s="22">
        <v>60</v>
      </c>
      <c r="I2736" s="21" t="s">
        <v>178911</v>
      </c>
    </row>
    <row r="2737" spans="1:9" ht="32" customHeight="1">
      <c r="A2737" s="19" t="s">
        <v>178912</v>
      </c>
      <c r="B2737" s="20" t="s">
        <v>171814</v>
      </c>
      <c r="C2737" s="22">
        <v>10</v>
      </c>
      <c r="D2737" s="21" t="s">
        <v>172955</v>
      </c>
      <c r="E2737" s="22">
        <v>44</v>
      </c>
      <c r="F2737" s="21" t="s">
        <v>169926</v>
      </c>
      <c r="G2737" s="22">
        <v>2</v>
      </c>
      <c r="H2737" s="22">
        <v>59</v>
      </c>
      <c r="I2737" s="21" t="s">
        <v>178913</v>
      </c>
    </row>
    <row r="2738" spans="1:9" ht="32" customHeight="1">
      <c r="A2738" s="19" t="s">
        <v>178914</v>
      </c>
      <c r="B2738" s="20" t="s">
        <v>169958</v>
      </c>
      <c r="C2738" s="22">
        <v>43</v>
      </c>
      <c r="D2738" s="21" t="s">
        <v>175953</v>
      </c>
      <c r="E2738" s="22">
        <v>18</v>
      </c>
      <c r="F2738" s="21" t="s">
        <v>169958</v>
      </c>
      <c r="G2738" s="22">
        <v>43</v>
      </c>
      <c r="H2738" s="22">
        <v>107</v>
      </c>
      <c r="I2738" s="21" t="s">
        <v>178915</v>
      </c>
    </row>
    <row r="2739" spans="1:9" ht="44" customHeight="1">
      <c r="A2739" s="19" t="s">
        <v>178916</v>
      </c>
      <c r="B2739" s="20" t="s">
        <v>178917</v>
      </c>
      <c r="C2739" s="22">
        <v>35</v>
      </c>
      <c r="D2739" s="21" t="s">
        <v>172732</v>
      </c>
      <c r="E2739" s="22">
        <v>10</v>
      </c>
      <c r="F2739" s="21" t="s">
        <v>170323</v>
      </c>
      <c r="G2739" s="22">
        <v>28</v>
      </c>
      <c r="H2739" s="22">
        <v>76</v>
      </c>
      <c r="I2739" s="21" t="s">
        <v>178918</v>
      </c>
    </row>
    <row r="2740" spans="1:9" ht="44" customHeight="1">
      <c r="A2740" s="19" t="s">
        <v>178919</v>
      </c>
      <c r="B2740" s="20" t="s">
        <v>178920</v>
      </c>
      <c r="C2740" s="22">
        <v>3</v>
      </c>
      <c r="D2740" s="21" t="s">
        <v>178921</v>
      </c>
      <c r="E2740" s="22">
        <v>139</v>
      </c>
      <c r="F2740" s="21" t="s">
        <v>171188</v>
      </c>
      <c r="G2740" s="22">
        <v>1</v>
      </c>
      <c r="H2740" s="22">
        <v>146</v>
      </c>
      <c r="I2740" s="21" t="s">
        <v>178922</v>
      </c>
    </row>
    <row r="2741" spans="1:9" ht="44" customHeight="1">
      <c r="A2741" s="19" t="s">
        <v>178923</v>
      </c>
      <c r="B2741" s="20" t="s">
        <v>178924</v>
      </c>
      <c r="C2741" s="22">
        <v>5</v>
      </c>
      <c r="D2741" s="21" t="s">
        <v>178925</v>
      </c>
      <c r="E2741" s="22">
        <v>178</v>
      </c>
      <c r="F2741" s="21" t="s">
        <v>178086</v>
      </c>
      <c r="G2741" s="22">
        <v>1</v>
      </c>
      <c r="H2741" s="22">
        <v>187</v>
      </c>
      <c r="I2741" s="21" t="s">
        <v>178926</v>
      </c>
    </row>
    <row r="2742" spans="1:9" ht="44" customHeight="1">
      <c r="A2742" s="19" t="s">
        <v>178927</v>
      </c>
      <c r="B2742" s="20" t="s">
        <v>177072</v>
      </c>
      <c r="C2742" s="22">
        <v>51</v>
      </c>
      <c r="D2742" s="21" t="s">
        <v>173605</v>
      </c>
      <c r="E2742" s="22">
        <v>15</v>
      </c>
      <c r="F2742" s="21" t="s">
        <v>178928</v>
      </c>
      <c r="G2742" s="22">
        <v>26</v>
      </c>
      <c r="H2742" s="22">
        <v>95</v>
      </c>
      <c r="I2742" s="21" t="s">
        <v>178929</v>
      </c>
    </row>
    <row r="2743" spans="1:9" ht="44" customHeight="1">
      <c r="A2743" s="19" t="s">
        <v>178930</v>
      </c>
      <c r="B2743" s="20" t="s">
        <v>177772</v>
      </c>
      <c r="C2743" s="22">
        <v>68</v>
      </c>
      <c r="D2743" s="21" t="s">
        <v>170575</v>
      </c>
      <c r="E2743" s="22">
        <v>15</v>
      </c>
      <c r="F2743" s="21" t="s">
        <v>178931</v>
      </c>
      <c r="G2743" s="22">
        <v>40</v>
      </c>
      <c r="H2743" s="22">
        <v>126</v>
      </c>
      <c r="I2743" s="21" t="s">
        <v>178932</v>
      </c>
    </row>
    <row r="2744" spans="1:9" ht="44" customHeight="1">
      <c r="A2744" s="19" t="s">
        <v>178933</v>
      </c>
      <c r="B2744" s="20" t="s">
        <v>173922</v>
      </c>
      <c r="C2744" s="22">
        <v>35</v>
      </c>
      <c r="D2744" s="21" t="s">
        <v>178934</v>
      </c>
      <c r="E2744" s="22">
        <v>138</v>
      </c>
      <c r="F2744" s="21" t="s">
        <v>178935</v>
      </c>
      <c r="G2744" s="22">
        <v>22</v>
      </c>
      <c r="H2744" s="22">
        <v>198</v>
      </c>
      <c r="I2744" s="21" t="s">
        <v>178936</v>
      </c>
    </row>
    <row r="2745" spans="1:9" ht="32" customHeight="1">
      <c r="A2745" s="19" t="s">
        <v>178937</v>
      </c>
      <c r="B2745" s="20" t="s">
        <v>178938</v>
      </c>
      <c r="C2745" s="22">
        <v>11</v>
      </c>
      <c r="D2745" s="21" t="s">
        <v>178939</v>
      </c>
      <c r="E2745" s="22">
        <v>132</v>
      </c>
      <c r="F2745" s="21" t="s">
        <v>178940</v>
      </c>
      <c r="G2745" s="22">
        <v>32</v>
      </c>
      <c r="H2745" s="22">
        <v>178</v>
      </c>
      <c r="I2745" s="21" t="s">
        <v>178941</v>
      </c>
    </row>
    <row r="2746" spans="1:9" ht="32" customHeight="1">
      <c r="A2746" s="19" t="s">
        <v>178942</v>
      </c>
      <c r="B2746" s="20" t="s">
        <v>178943</v>
      </c>
      <c r="C2746" s="22">
        <v>37</v>
      </c>
      <c r="D2746" s="21" t="s">
        <v>178944</v>
      </c>
      <c r="E2746" s="22">
        <v>32</v>
      </c>
      <c r="F2746" s="21" t="s">
        <v>178945</v>
      </c>
      <c r="G2746" s="22">
        <v>40</v>
      </c>
      <c r="H2746" s="22">
        <v>112</v>
      </c>
      <c r="I2746" s="21" t="s">
        <v>178946</v>
      </c>
    </row>
    <row r="2747" spans="1:9" ht="32" customHeight="1">
      <c r="A2747" s="19" t="s">
        <v>178947</v>
      </c>
      <c r="B2747" s="20" t="s">
        <v>178943</v>
      </c>
      <c r="C2747" s="22">
        <v>37</v>
      </c>
      <c r="D2747" s="21" t="s">
        <v>178944</v>
      </c>
      <c r="E2747" s="22">
        <v>32</v>
      </c>
      <c r="F2747" s="21" t="s">
        <v>178945</v>
      </c>
      <c r="G2747" s="22">
        <v>40</v>
      </c>
      <c r="H2747" s="22">
        <v>112</v>
      </c>
      <c r="I2747" s="21" t="s">
        <v>178948</v>
      </c>
    </row>
    <row r="2748" spans="1:9" ht="32" customHeight="1">
      <c r="A2748" s="19" t="s">
        <v>178949</v>
      </c>
      <c r="B2748" s="20" t="s">
        <v>170936</v>
      </c>
      <c r="C2748" s="22">
        <v>16</v>
      </c>
      <c r="D2748" s="21" t="s">
        <v>170936</v>
      </c>
      <c r="E2748" s="22">
        <v>16</v>
      </c>
      <c r="F2748" s="21" t="s">
        <v>178950</v>
      </c>
      <c r="G2748" s="22">
        <v>19</v>
      </c>
      <c r="H2748" s="22">
        <v>54</v>
      </c>
      <c r="I2748" s="21" t="s">
        <v>178951</v>
      </c>
    </row>
    <row r="2749" spans="1:9" ht="32" customHeight="1">
      <c r="A2749" s="19" t="s">
        <v>178952</v>
      </c>
      <c r="B2749" s="20" t="s">
        <v>178953</v>
      </c>
      <c r="C2749" s="22">
        <v>16</v>
      </c>
      <c r="D2749" s="21" t="s">
        <v>178954</v>
      </c>
      <c r="E2749" s="22">
        <v>51</v>
      </c>
      <c r="F2749" s="21" t="s">
        <v>178955</v>
      </c>
      <c r="G2749" s="22">
        <v>22</v>
      </c>
      <c r="H2749" s="22">
        <v>92</v>
      </c>
      <c r="I2749" s="21" t="s">
        <v>178956</v>
      </c>
    </row>
    <row r="2750" spans="1:9" ht="32" customHeight="1">
      <c r="A2750" s="19" t="s">
        <v>178957</v>
      </c>
      <c r="B2750" s="20" t="s">
        <v>178958</v>
      </c>
      <c r="C2750" s="22">
        <v>51</v>
      </c>
      <c r="D2750" s="21" t="s">
        <v>178959</v>
      </c>
      <c r="E2750" s="22">
        <v>97</v>
      </c>
      <c r="F2750" s="21" t="s">
        <v>174829</v>
      </c>
      <c r="G2750" s="22">
        <v>27</v>
      </c>
      <c r="H2750" s="22">
        <v>178</v>
      </c>
      <c r="I2750" s="21" t="s">
        <v>178960</v>
      </c>
    </row>
    <row r="2751" spans="1:9" ht="32" customHeight="1">
      <c r="A2751" s="19" t="s">
        <v>178961</v>
      </c>
      <c r="B2751" s="20" t="s">
        <v>173811</v>
      </c>
      <c r="C2751" s="22">
        <v>38</v>
      </c>
      <c r="D2751" s="21" t="s">
        <v>170359</v>
      </c>
      <c r="E2751" s="22">
        <v>6</v>
      </c>
      <c r="F2751" s="21" t="s">
        <v>170498</v>
      </c>
      <c r="G2751" s="22">
        <v>28</v>
      </c>
      <c r="H2751" s="22">
        <v>75</v>
      </c>
      <c r="I2751" s="21" t="s">
        <v>178962</v>
      </c>
    </row>
    <row r="2752" spans="1:9" ht="32" customHeight="1">
      <c r="A2752" s="19" t="s">
        <v>178963</v>
      </c>
      <c r="B2752" s="20" t="s">
        <v>173811</v>
      </c>
      <c r="C2752" s="22">
        <v>38</v>
      </c>
      <c r="D2752" s="21" t="s">
        <v>170359</v>
      </c>
      <c r="E2752" s="22">
        <v>6</v>
      </c>
      <c r="F2752" s="21" t="s">
        <v>170498</v>
      </c>
      <c r="G2752" s="22">
        <v>28</v>
      </c>
      <c r="H2752" s="22">
        <v>75</v>
      </c>
      <c r="I2752" s="21" t="s">
        <v>178964</v>
      </c>
    </row>
    <row r="2753" spans="1:9" ht="32" customHeight="1">
      <c r="A2753" s="19" t="s">
        <v>178965</v>
      </c>
      <c r="B2753" s="24">
        <v>0</v>
      </c>
      <c r="C2753" s="22">
        <v>0</v>
      </c>
      <c r="D2753" s="21" t="s">
        <v>178966</v>
      </c>
      <c r="E2753" s="22">
        <v>75</v>
      </c>
      <c r="F2753" s="21" t="s">
        <v>170896</v>
      </c>
      <c r="G2753" s="22">
        <v>10</v>
      </c>
      <c r="H2753" s="22">
        <v>88</v>
      </c>
      <c r="I2753" s="21" t="s">
        <v>178967</v>
      </c>
    </row>
    <row r="2754" spans="1:9" ht="32" customHeight="1">
      <c r="A2754" s="19" t="s">
        <v>178968</v>
      </c>
      <c r="B2754" s="20" t="s">
        <v>172584</v>
      </c>
      <c r="C2754" s="22">
        <v>41</v>
      </c>
      <c r="D2754" s="21" t="s">
        <v>176298</v>
      </c>
      <c r="E2754" s="22">
        <v>58</v>
      </c>
      <c r="F2754" s="21" t="s">
        <v>173451</v>
      </c>
      <c r="G2754" s="22">
        <v>57</v>
      </c>
      <c r="H2754" s="22">
        <v>159</v>
      </c>
      <c r="I2754" s="21" t="s">
        <v>178969</v>
      </c>
    </row>
    <row r="2755" spans="1:9" ht="32" customHeight="1">
      <c r="A2755" s="19" t="s">
        <v>178970</v>
      </c>
      <c r="B2755" s="20" t="s">
        <v>172584</v>
      </c>
      <c r="C2755" s="22">
        <v>41</v>
      </c>
      <c r="D2755" s="21" t="s">
        <v>176298</v>
      </c>
      <c r="E2755" s="22">
        <v>58</v>
      </c>
      <c r="F2755" s="21" t="s">
        <v>173451</v>
      </c>
      <c r="G2755" s="22">
        <v>57</v>
      </c>
      <c r="H2755" s="22">
        <v>159</v>
      </c>
      <c r="I2755" s="21" t="s">
        <v>178971</v>
      </c>
    </row>
    <row r="2756" spans="1:9" ht="32" customHeight="1">
      <c r="A2756" s="19" t="s">
        <v>178972</v>
      </c>
      <c r="B2756" s="20" t="s">
        <v>172584</v>
      </c>
      <c r="C2756" s="22">
        <v>41</v>
      </c>
      <c r="D2756" s="21" t="s">
        <v>176298</v>
      </c>
      <c r="E2756" s="22">
        <v>58</v>
      </c>
      <c r="F2756" s="21" t="s">
        <v>173451</v>
      </c>
      <c r="G2756" s="22">
        <v>57</v>
      </c>
      <c r="H2756" s="22">
        <v>159</v>
      </c>
      <c r="I2756" s="21" t="s">
        <v>178973</v>
      </c>
    </row>
    <row r="2757" spans="1:9" ht="32" customHeight="1">
      <c r="A2757" s="19" t="s">
        <v>178974</v>
      </c>
      <c r="B2757" s="20" t="s">
        <v>178975</v>
      </c>
      <c r="C2757" s="22">
        <v>34</v>
      </c>
      <c r="D2757" s="21" t="s">
        <v>175003</v>
      </c>
      <c r="E2757" s="22">
        <v>23</v>
      </c>
      <c r="F2757" s="22">
        <v>0</v>
      </c>
      <c r="G2757" s="22">
        <v>0</v>
      </c>
      <c r="H2757" s="22">
        <v>60</v>
      </c>
      <c r="I2757" s="21" t="s">
        <v>178976</v>
      </c>
    </row>
    <row r="2758" spans="1:9" ht="32" customHeight="1">
      <c r="A2758" s="19" t="s">
        <v>178977</v>
      </c>
      <c r="B2758" s="20" t="s">
        <v>178975</v>
      </c>
      <c r="C2758" s="22">
        <v>34</v>
      </c>
      <c r="D2758" s="21" t="s">
        <v>175003</v>
      </c>
      <c r="E2758" s="22">
        <v>23</v>
      </c>
      <c r="F2758" s="22">
        <v>0</v>
      </c>
      <c r="G2758" s="22">
        <v>0</v>
      </c>
      <c r="H2758" s="22">
        <v>60</v>
      </c>
      <c r="I2758" s="21" t="s">
        <v>178978</v>
      </c>
    </row>
    <row r="2759" spans="1:9" ht="32" customHeight="1">
      <c r="A2759" s="19" t="s">
        <v>178979</v>
      </c>
      <c r="B2759" s="20" t="s">
        <v>174126</v>
      </c>
      <c r="C2759" s="22">
        <v>15</v>
      </c>
      <c r="D2759" s="21" t="s">
        <v>178980</v>
      </c>
      <c r="E2759" s="22">
        <v>101</v>
      </c>
      <c r="F2759" s="21" t="s">
        <v>175279</v>
      </c>
      <c r="G2759" s="22">
        <v>1</v>
      </c>
      <c r="H2759" s="22">
        <v>120</v>
      </c>
      <c r="I2759" s="21" t="s">
        <v>178981</v>
      </c>
    </row>
    <row r="2760" spans="1:9" ht="32" customHeight="1">
      <c r="A2760" s="19" t="s">
        <v>178982</v>
      </c>
      <c r="B2760" s="20" t="s">
        <v>172338</v>
      </c>
      <c r="C2760" s="22">
        <v>48</v>
      </c>
      <c r="D2760" s="21" t="s">
        <v>172357</v>
      </c>
      <c r="E2760" s="22">
        <v>12</v>
      </c>
      <c r="F2760" s="21" t="s">
        <v>176188</v>
      </c>
      <c r="G2760" s="22">
        <v>9</v>
      </c>
      <c r="H2760" s="22">
        <v>72</v>
      </c>
      <c r="I2760" s="21" t="s">
        <v>178983</v>
      </c>
    </row>
    <row r="2761" spans="1:9" ht="44" customHeight="1">
      <c r="A2761" s="19" t="s">
        <v>178984</v>
      </c>
      <c r="B2761" s="20" t="s">
        <v>170499</v>
      </c>
      <c r="C2761" s="22">
        <v>4</v>
      </c>
      <c r="D2761" s="21" t="s">
        <v>170494</v>
      </c>
      <c r="E2761" s="22">
        <v>132</v>
      </c>
      <c r="F2761" s="21" t="s">
        <v>170089</v>
      </c>
      <c r="G2761" s="22">
        <v>8</v>
      </c>
      <c r="H2761" s="22">
        <v>147</v>
      </c>
      <c r="I2761" s="21" t="s">
        <v>178985</v>
      </c>
    </row>
    <row r="2762" spans="1:9" ht="44" customHeight="1">
      <c r="A2762" s="19" t="s">
        <v>178986</v>
      </c>
      <c r="B2762" s="20" t="s">
        <v>176850</v>
      </c>
      <c r="C2762" s="22">
        <v>54</v>
      </c>
      <c r="D2762" s="21" t="s">
        <v>169959</v>
      </c>
      <c r="E2762" s="22">
        <v>11</v>
      </c>
      <c r="F2762" s="21" t="s">
        <v>14613</v>
      </c>
      <c r="G2762" s="22">
        <v>39</v>
      </c>
      <c r="H2762" s="22">
        <v>107</v>
      </c>
      <c r="I2762" s="21" t="s">
        <v>178987</v>
      </c>
    </row>
    <row r="2763" spans="1:9" ht="44" customHeight="1">
      <c r="A2763" s="19" t="s">
        <v>178988</v>
      </c>
      <c r="B2763" s="20" t="s">
        <v>178153</v>
      </c>
      <c r="C2763" s="22">
        <v>8</v>
      </c>
      <c r="D2763" s="21" t="s">
        <v>175878</v>
      </c>
      <c r="E2763" s="22">
        <v>91</v>
      </c>
      <c r="F2763" s="21" t="s">
        <v>170054</v>
      </c>
      <c r="G2763" s="22">
        <v>12</v>
      </c>
      <c r="H2763" s="22">
        <v>114</v>
      </c>
      <c r="I2763" s="21" t="s">
        <v>178989</v>
      </c>
    </row>
    <row r="2764" spans="1:9" ht="44" customHeight="1">
      <c r="A2764" s="19" t="s">
        <v>178990</v>
      </c>
      <c r="B2764" s="20" t="s">
        <v>172138</v>
      </c>
      <c r="C2764" s="22">
        <v>14</v>
      </c>
      <c r="D2764" s="21" t="s">
        <v>178991</v>
      </c>
      <c r="E2764" s="22">
        <v>109</v>
      </c>
      <c r="F2764" s="22">
        <v>0</v>
      </c>
      <c r="G2764" s="22">
        <v>0</v>
      </c>
      <c r="H2764" s="22">
        <v>126</v>
      </c>
      <c r="I2764" s="21" t="s">
        <v>178992</v>
      </c>
    </row>
    <row r="2765" spans="1:9" ht="44" customHeight="1">
      <c r="A2765" s="19" t="s">
        <v>178993</v>
      </c>
      <c r="B2765" s="20" t="s">
        <v>178994</v>
      </c>
      <c r="C2765" s="22">
        <v>44</v>
      </c>
      <c r="D2765" s="21" t="s">
        <v>178995</v>
      </c>
      <c r="E2765" s="22">
        <v>69</v>
      </c>
      <c r="F2765" s="21" t="s">
        <v>178996</v>
      </c>
      <c r="G2765" s="22">
        <v>6</v>
      </c>
      <c r="H2765" s="22">
        <v>122</v>
      </c>
      <c r="I2765" s="21" t="s">
        <v>178997</v>
      </c>
    </row>
    <row r="2766" spans="1:9" ht="32" customHeight="1">
      <c r="A2766" s="19" t="s">
        <v>178998</v>
      </c>
      <c r="B2766" s="20" t="s">
        <v>174957</v>
      </c>
      <c r="C2766" s="22">
        <v>39</v>
      </c>
      <c r="D2766" s="21" t="s">
        <v>170552</v>
      </c>
      <c r="E2766" s="22">
        <v>49</v>
      </c>
      <c r="F2766" s="21" t="s">
        <v>178999</v>
      </c>
      <c r="G2766" s="22">
        <v>25</v>
      </c>
      <c r="H2766" s="22">
        <v>116</v>
      </c>
      <c r="I2766" s="21" t="s">
        <v>179000</v>
      </c>
    </row>
    <row r="2767" spans="1:9" ht="44" customHeight="1">
      <c r="A2767" s="19" t="s">
        <v>179001</v>
      </c>
      <c r="B2767" s="20" t="s">
        <v>179002</v>
      </c>
      <c r="C2767" s="22">
        <v>46</v>
      </c>
      <c r="D2767" s="21" t="s">
        <v>172620</v>
      </c>
      <c r="E2767" s="22">
        <v>69</v>
      </c>
      <c r="F2767" s="21" t="s">
        <v>169867</v>
      </c>
      <c r="G2767" s="22">
        <v>26</v>
      </c>
      <c r="H2767" s="22">
        <v>144</v>
      </c>
      <c r="I2767" s="21" t="s">
        <v>179003</v>
      </c>
    </row>
    <row r="2768" spans="1:9" ht="44" customHeight="1">
      <c r="A2768" s="19" t="s">
        <v>179004</v>
      </c>
      <c r="B2768" s="20" t="s">
        <v>179005</v>
      </c>
      <c r="C2768" s="22">
        <v>50</v>
      </c>
      <c r="D2768" s="21" t="s">
        <v>179006</v>
      </c>
      <c r="E2768" s="22">
        <v>69</v>
      </c>
      <c r="F2768" s="21" t="s">
        <v>169663</v>
      </c>
      <c r="G2768" s="22">
        <v>28</v>
      </c>
      <c r="H2768" s="22">
        <v>150</v>
      </c>
      <c r="I2768" s="21" t="s">
        <v>179007</v>
      </c>
    </row>
    <row r="2769" spans="1:9" ht="44" customHeight="1">
      <c r="A2769" s="19" t="s">
        <v>179008</v>
      </c>
      <c r="B2769" s="20" t="s">
        <v>175105</v>
      </c>
      <c r="C2769" s="22">
        <v>4</v>
      </c>
      <c r="D2769" s="21" t="s">
        <v>175104</v>
      </c>
      <c r="E2769" s="22">
        <v>138</v>
      </c>
      <c r="F2769" s="21" t="s">
        <v>175103</v>
      </c>
      <c r="G2769" s="22">
        <v>3</v>
      </c>
      <c r="H2769" s="22">
        <v>148</v>
      </c>
      <c r="I2769" s="21" t="s">
        <v>179009</v>
      </c>
    </row>
    <row r="2770" spans="1:9" ht="44" customHeight="1">
      <c r="A2770" s="19" t="s">
        <v>179010</v>
      </c>
      <c r="B2770" s="20" t="s">
        <v>173144</v>
      </c>
      <c r="C2770" s="22">
        <v>19</v>
      </c>
      <c r="D2770" s="21" t="s">
        <v>179011</v>
      </c>
      <c r="E2770" s="22">
        <v>59</v>
      </c>
      <c r="F2770" s="21" t="s">
        <v>177313</v>
      </c>
      <c r="G2770" s="22">
        <v>37</v>
      </c>
      <c r="H2770" s="22">
        <v>118</v>
      </c>
      <c r="I2770" s="21" t="s">
        <v>179012</v>
      </c>
    </row>
    <row r="2771" spans="1:9" ht="32" customHeight="1">
      <c r="A2771" s="19" t="s">
        <v>179013</v>
      </c>
      <c r="B2771" s="24">
        <v>50</v>
      </c>
      <c r="C2771" s="22">
        <v>51</v>
      </c>
      <c r="D2771" s="21" t="s">
        <v>179014</v>
      </c>
      <c r="E2771" s="22">
        <v>19</v>
      </c>
      <c r="F2771" s="21" t="s">
        <v>170936</v>
      </c>
      <c r="G2771" s="22">
        <v>32</v>
      </c>
      <c r="H2771" s="22">
        <v>105</v>
      </c>
      <c r="I2771" s="21" t="s">
        <v>179015</v>
      </c>
    </row>
    <row r="2772" spans="1:9" ht="32" customHeight="1">
      <c r="A2772" s="19" t="s">
        <v>179016</v>
      </c>
      <c r="B2772" s="20" t="s">
        <v>179017</v>
      </c>
      <c r="C2772" s="22">
        <v>52</v>
      </c>
      <c r="D2772" s="21" t="s">
        <v>179018</v>
      </c>
      <c r="E2772" s="22">
        <v>4</v>
      </c>
      <c r="F2772" s="21" t="s">
        <v>170999</v>
      </c>
      <c r="G2772" s="22">
        <v>21</v>
      </c>
      <c r="H2772" s="22">
        <v>80</v>
      </c>
      <c r="I2772" s="21" t="s">
        <v>179019</v>
      </c>
    </row>
    <row r="2773" spans="1:9" ht="32" customHeight="1">
      <c r="A2773" s="19" t="s">
        <v>179020</v>
      </c>
      <c r="B2773" s="20" t="s">
        <v>173125</v>
      </c>
      <c r="C2773" s="22">
        <v>17</v>
      </c>
      <c r="D2773" s="21" t="s">
        <v>170077</v>
      </c>
      <c r="E2773" s="22">
        <v>15</v>
      </c>
      <c r="F2773" s="21" t="s">
        <v>171590</v>
      </c>
      <c r="G2773" s="22">
        <v>40</v>
      </c>
      <c r="H2773" s="22">
        <v>75</v>
      </c>
      <c r="I2773" s="21" t="s">
        <v>179021</v>
      </c>
    </row>
    <row r="2774" spans="1:9" ht="32" customHeight="1">
      <c r="A2774" s="19" t="s">
        <v>179022</v>
      </c>
      <c r="B2774" s="20" t="s">
        <v>176533</v>
      </c>
      <c r="C2774" s="22">
        <v>26</v>
      </c>
      <c r="D2774" s="21" t="s">
        <v>173253</v>
      </c>
      <c r="E2774" s="22">
        <v>3</v>
      </c>
      <c r="F2774" s="21" t="s">
        <v>177705</v>
      </c>
      <c r="G2774" s="22">
        <v>50</v>
      </c>
      <c r="H2774" s="22">
        <v>82</v>
      </c>
      <c r="I2774" s="21" t="s">
        <v>179023</v>
      </c>
    </row>
    <row r="2775" spans="1:9" ht="32" customHeight="1">
      <c r="A2775" s="19" t="s">
        <v>179024</v>
      </c>
      <c r="B2775" s="20" t="s">
        <v>174908</v>
      </c>
      <c r="C2775" s="22">
        <v>21</v>
      </c>
      <c r="D2775" s="21" t="s">
        <v>170358</v>
      </c>
      <c r="E2775" s="22">
        <v>60</v>
      </c>
      <c r="F2775" s="22">
        <v>0</v>
      </c>
      <c r="G2775" s="22">
        <v>0</v>
      </c>
      <c r="H2775" s="22">
        <v>84</v>
      </c>
      <c r="I2775" s="21" t="s">
        <v>179025</v>
      </c>
    </row>
    <row r="2776" spans="1:9" ht="32" customHeight="1">
      <c r="A2776" s="19" t="s">
        <v>179026</v>
      </c>
      <c r="B2776" s="20" t="s">
        <v>170452</v>
      </c>
      <c r="C2776" s="22">
        <v>4</v>
      </c>
      <c r="D2776" s="21" t="s">
        <v>179027</v>
      </c>
      <c r="E2776" s="22">
        <v>77</v>
      </c>
      <c r="F2776" s="21" t="s">
        <v>169673</v>
      </c>
      <c r="G2776" s="22">
        <v>36</v>
      </c>
      <c r="H2776" s="22">
        <v>120</v>
      </c>
      <c r="I2776" s="21" t="s">
        <v>179028</v>
      </c>
    </row>
    <row r="2777" spans="1:9" ht="32" customHeight="1">
      <c r="A2777" s="19" t="s">
        <v>179029</v>
      </c>
      <c r="B2777" s="20" t="s">
        <v>172816</v>
      </c>
      <c r="C2777" s="22">
        <v>1</v>
      </c>
      <c r="D2777" s="21" t="s">
        <v>179030</v>
      </c>
      <c r="E2777" s="22">
        <v>192</v>
      </c>
      <c r="F2777" s="22">
        <v>0</v>
      </c>
      <c r="G2777" s="22">
        <v>0</v>
      </c>
      <c r="H2777" s="22">
        <v>196</v>
      </c>
      <c r="I2777" s="21" t="s">
        <v>179031</v>
      </c>
    </row>
    <row r="2778" spans="1:9" ht="32" customHeight="1">
      <c r="A2778" s="19" t="s">
        <v>179032</v>
      </c>
      <c r="B2778" s="20" t="s">
        <v>171524</v>
      </c>
      <c r="C2778" s="22">
        <v>2</v>
      </c>
      <c r="D2778" s="21" t="s">
        <v>179033</v>
      </c>
      <c r="E2778" s="22">
        <v>131</v>
      </c>
      <c r="F2778" s="21" t="s">
        <v>170383</v>
      </c>
      <c r="G2778" s="22">
        <v>5</v>
      </c>
      <c r="H2778" s="22">
        <v>141</v>
      </c>
      <c r="I2778" s="21" t="s">
        <v>179034</v>
      </c>
    </row>
    <row r="2779" spans="1:9" ht="32" customHeight="1">
      <c r="A2779" s="19" t="s">
        <v>179035</v>
      </c>
      <c r="B2779" s="20" t="s">
        <v>170232</v>
      </c>
      <c r="C2779" s="22">
        <v>1</v>
      </c>
      <c r="D2779" s="21" t="s">
        <v>170465</v>
      </c>
      <c r="E2779" s="22">
        <v>103</v>
      </c>
      <c r="F2779" s="21" t="s">
        <v>173863</v>
      </c>
      <c r="G2779" s="22">
        <v>4</v>
      </c>
      <c r="H2779" s="22">
        <v>111</v>
      </c>
      <c r="I2779" s="21" t="s">
        <v>179036</v>
      </c>
    </row>
    <row r="2780" spans="1:9" ht="32" customHeight="1">
      <c r="A2780" s="19" t="s">
        <v>179037</v>
      </c>
      <c r="B2780" s="20" t="s">
        <v>171381</v>
      </c>
      <c r="C2780" s="22">
        <v>34</v>
      </c>
      <c r="D2780" s="21" t="s">
        <v>179038</v>
      </c>
      <c r="E2780" s="22">
        <v>131</v>
      </c>
      <c r="F2780" s="21" t="s">
        <v>176427</v>
      </c>
      <c r="G2780" s="22">
        <v>2</v>
      </c>
      <c r="H2780" s="22">
        <v>170</v>
      </c>
      <c r="I2780" s="21" t="s">
        <v>179039</v>
      </c>
    </row>
    <row r="2781" spans="1:9" ht="32" customHeight="1">
      <c r="A2781" s="19" t="s">
        <v>179040</v>
      </c>
      <c r="B2781" s="20" t="s">
        <v>179041</v>
      </c>
      <c r="C2781" s="22">
        <v>43</v>
      </c>
      <c r="D2781" s="21" t="s">
        <v>179042</v>
      </c>
      <c r="E2781" s="22">
        <v>131</v>
      </c>
      <c r="F2781" s="21" t="s">
        <v>179043</v>
      </c>
      <c r="G2781" s="22">
        <v>11</v>
      </c>
      <c r="H2781" s="22">
        <v>188</v>
      </c>
      <c r="I2781" s="21" t="s">
        <v>179044</v>
      </c>
    </row>
    <row r="2782" spans="1:9" ht="32" customHeight="1">
      <c r="A2782" s="19" t="s">
        <v>179045</v>
      </c>
      <c r="B2782" s="20" t="s">
        <v>173070</v>
      </c>
      <c r="C2782" s="22">
        <v>38</v>
      </c>
      <c r="D2782" s="21" t="s">
        <v>172397</v>
      </c>
      <c r="E2782" s="22">
        <v>52</v>
      </c>
      <c r="F2782" s="22">
        <v>0</v>
      </c>
      <c r="G2782" s="22">
        <v>0</v>
      </c>
      <c r="H2782" s="22">
        <v>93</v>
      </c>
      <c r="I2782" s="21" t="s">
        <v>179046</v>
      </c>
    </row>
    <row r="2783" spans="1:9" ht="32" customHeight="1">
      <c r="A2783" s="19" t="s">
        <v>179047</v>
      </c>
      <c r="B2783" s="20" t="s">
        <v>179048</v>
      </c>
      <c r="C2783" s="22">
        <v>70</v>
      </c>
      <c r="D2783" s="21" t="s">
        <v>172077</v>
      </c>
      <c r="E2783" s="22">
        <v>26</v>
      </c>
      <c r="F2783" s="22">
        <v>0</v>
      </c>
      <c r="G2783" s="22">
        <v>0</v>
      </c>
      <c r="H2783" s="22">
        <v>99</v>
      </c>
      <c r="I2783" s="21" t="s">
        <v>179049</v>
      </c>
    </row>
    <row r="2784" spans="1:9" ht="32" customHeight="1">
      <c r="A2784" s="19" t="s">
        <v>179050</v>
      </c>
      <c r="B2784" s="20" t="s">
        <v>177589</v>
      </c>
      <c r="C2784" s="22">
        <v>15</v>
      </c>
      <c r="D2784" s="21" t="s">
        <v>173697</v>
      </c>
      <c r="E2784" s="22">
        <v>68</v>
      </c>
      <c r="F2784" s="21" t="s">
        <v>179051</v>
      </c>
      <c r="G2784" s="22">
        <v>5</v>
      </c>
      <c r="H2784" s="22">
        <v>91</v>
      </c>
      <c r="I2784" s="21" t="s">
        <v>179052</v>
      </c>
    </row>
    <row r="2785" spans="1:9" ht="32" customHeight="1">
      <c r="A2785" s="19" t="s">
        <v>179053</v>
      </c>
      <c r="B2785" s="24">
        <v>100</v>
      </c>
      <c r="C2785" s="22">
        <v>59</v>
      </c>
      <c r="D2785" s="22">
        <v>0</v>
      </c>
      <c r="E2785" s="22">
        <v>0</v>
      </c>
      <c r="F2785" s="22">
        <v>0</v>
      </c>
      <c r="G2785" s="22">
        <v>0</v>
      </c>
      <c r="H2785" s="22">
        <v>62</v>
      </c>
      <c r="I2785" s="21" t="s">
        <v>179054</v>
      </c>
    </row>
    <row r="2786" spans="1:9" ht="44" customHeight="1">
      <c r="A2786" s="19" t="s">
        <v>179055</v>
      </c>
      <c r="B2786" s="20" t="s">
        <v>179056</v>
      </c>
      <c r="C2786" s="22">
        <v>41</v>
      </c>
      <c r="D2786" s="21" t="s">
        <v>176416</v>
      </c>
      <c r="E2786" s="22">
        <v>11</v>
      </c>
      <c r="F2786" s="21" t="s">
        <v>171286</v>
      </c>
      <c r="G2786" s="22">
        <v>17</v>
      </c>
      <c r="H2786" s="22">
        <v>72</v>
      </c>
      <c r="I2786" s="21" t="s">
        <v>179057</v>
      </c>
    </row>
    <row r="2787" spans="1:9" ht="44" customHeight="1">
      <c r="A2787" s="19" t="s">
        <v>179058</v>
      </c>
      <c r="B2787" s="20" t="s">
        <v>172168</v>
      </c>
      <c r="C2787" s="22">
        <v>79</v>
      </c>
      <c r="D2787" s="21" t="s">
        <v>172167</v>
      </c>
      <c r="E2787" s="22">
        <v>19</v>
      </c>
      <c r="F2787" s="21" t="s">
        <v>170594</v>
      </c>
      <c r="G2787" s="22">
        <v>5</v>
      </c>
      <c r="H2787" s="22">
        <v>106</v>
      </c>
      <c r="I2787" s="21" t="s">
        <v>179059</v>
      </c>
    </row>
    <row r="2788" spans="1:9" ht="32" customHeight="1">
      <c r="A2788" s="19" t="s">
        <v>179060</v>
      </c>
      <c r="B2788" s="20" t="s">
        <v>179061</v>
      </c>
      <c r="C2788" s="22">
        <v>23</v>
      </c>
      <c r="D2788" s="21" t="s">
        <v>179062</v>
      </c>
      <c r="E2788" s="22">
        <v>142</v>
      </c>
      <c r="F2788" s="21" t="s">
        <v>174963</v>
      </c>
      <c r="G2788" s="22">
        <v>10</v>
      </c>
      <c r="H2788" s="22">
        <v>178</v>
      </c>
      <c r="I2788" s="21" t="s">
        <v>179063</v>
      </c>
    </row>
    <row r="2789" spans="1:9" ht="32" customHeight="1">
      <c r="A2789" s="19" t="s">
        <v>179064</v>
      </c>
      <c r="B2789" s="20" t="s">
        <v>179061</v>
      </c>
      <c r="C2789" s="22">
        <v>23</v>
      </c>
      <c r="D2789" s="21" t="s">
        <v>179062</v>
      </c>
      <c r="E2789" s="22">
        <v>142</v>
      </c>
      <c r="F2789" s="21" t="s">
        <v>174963</v>
      </c>
      <c r="G2789" s="22">
        <v>10</v>
      </c>
      <c r="H2789" s="22">
        <v>178</v>
      </c>
      <c r="I2789" s="21" t="s">
        <v>179065</v>
      </c>
    </row>
    <row r="2790" spans="1:9" ht="32" customHeight="1">
      <c r="A2790" s="19" t="s">
        <v>179066</v>
      </c>
      <c r="B2790" s="20" t="s">
        <v>179067</v>
      </c>
      <c r="C2790" s="22">
        <v>72</v>
      </c>
      <c r="D2790" s="22">
        <v>0</v>
      </c>
      <c r="E2790" s="22">
        <v>0</v>
      </c>
      <c r="F2790" s="21" t="s">
        <v>175847</v>
      </c>
      <c r="G2790" s="22">
        <v>1</v>
      </c>
      <c r="H2790" s="22">
        <v>76</v>
      </c>
      <c r="I2790" s="21" t="s">
        <v>179068</v>
      </c>
    </row>
    <row r="2791" spans="1:9" ht="32" customHeight="1">
      <c r="A2791" s="19" t="s">
        <v>179069</v>
      </c>
      <c r="B2791" s="20" t="s">
        <v>179067</v>
      </c>
      <c r="C2791" s="22">
        <v>72</v>
      </c>
      <c r="D2791" s="22">
        <v>0</v>
      </c>
      <c r="E2791" s="22">
        <v>0</v>
      </c>
      <c r="F2791" s="21" t="s">
        <v>175847</v>
      </c>
      <c r="G2791" s="22">
        <v>1</v>
      </c>
      <c r="H2791" s="22">
        <v>76</v>
      </c>
      <c r="I2791" s="21" t="s">
        <v>179070</v>
      </c>
    </row>
    <row r="2792" spans="1:9" ht="32" customHeight="1">
      <c r="A2792" s="19" t="s">
        <v>179071</v>
      </c>
      <c r="B2792" s="20" t="s">
        <v>179067</v>
      </c>
      <c r="C2792" s="22">
        <v>72</v>
      </c>
      <c r="D2792" s="22">
        <v>0</v>
      </c>
      <c r="E2792" s="22">
        <v>0</v>
      </c>
      <c r="F2792" s="21" t="s">
        <v>175847</v>
      </c>
      <c r="G2792" s="22">
        <v>1</v>
      </c>
      <c r="H2792" s="22">
        <v>76</v>
      </c>
      <c r="I2792" s="21" t="s">
        <v>179072</v>
      </c>
    </row>
    <row r="2793" spans="1:9" ht="32" customHeight="1">
      <c r="A2793" s="19" t="s">
        <v>179073</v>
      </c>
      <c r="B2793" s="20" t="s">
        <v>172874</v>
      </c>
      <c r="C2793" s="22">
        <v>5</v>
      </c>
      <c r="D2793" s="21" t="s">
        <v>179074</v>
      </c>
      <c r="E2793" s="22">
        <v>78</v>
      </c>
      <c r="F2793" s="21" t="s">
        <v>174350</v>
      </c>
      <c r="G2793" s="22">
        <v>3</v>
      </c>
      <c r="H2793" s="22">
        <v>89</v>
      </c>
      <c r="I2793" s="21" t="s">
        <v>179075</v>
      </c>
    </row>
    <row r="2794" spans="1:9" ht="32" customHeight="1">
      <c r="A2794" s="19" t="s">
        <v>179076</v>
      </c>
      <c r="B2794" s="20" t="s">
        <v>172874</v>
      </c>
      <c r="C2794" s="22">
        <v>5</v>
      </c>
      <c r="D2794" s="21" t="s">
        <v>179074</v>
      </c>
      <c r="E2794" s="22">
        <v>78</v>
      </c>
      <c r="F2794" s="21" t="s">
        <v>174350</v>
      </c>
      <c r="G2794" s="22">
        <v>3</v>
      </c>
      <c r="H2794" s="22">
        <v>89</v>
      </c>
      <c r="I2794" s="21" t="s">
        <v>179077</v>
      </c>
    </row>
    <row r="2795" spans="1:9" ht="32" customHeight="1">
      <c r="A2795" s="19" t="s">
        <v>179078</v>
      </c>
      <c r="B2795" s="20" t="s">
        <v>177498</v>
      </c>
      <c r="C2795" s="22">
        <v>54</v>
      </c>
      <c r="D2795" s="22">
        <v>0</v>
      </c>
      <c r="E2795" s="22">
        <v>0</v>
      </c>
      <c r="F2795" s="21" t="s">
        <v>173727</v>
      </c>
      <c r="G2795" s="22">
        <v>11</v>
      </c>
      <c r="H2795" s="22">
        <v>68</v>
      </c>
      <c r="I2795" s="21" t="s">
        <v>179079</v>
      </c>
    </row>
    <row r="2796" spans="1:9" ht="32" customHeight="1">
      <c r="A2796" s="19" t="s">
        <v>179080</v>
      </c>
      <c r="B2796" s="24">
        <v>78</v>
      </c>
      <c r="C2796" s="22">
        <v>39</v>
      </c>
      <c r="D2796" s="22">
        <v>0</v>
      </c>
      <c r="E2796" s="22">
        <v>0</v>
      </c>
      <c r="F2796" s="22">
        <v>22</v>
      </c>
      <c r="G2796" s="22">
        <v>11</v>
      </c>
      <c r="H2796" s="22">
        <v>53</v>
      </c>
      <c r="I2796" s="21" t="s">
        <v>179081</v>
      </c>
    </row>
    <row r="2797" spans="1:9" ht="32" customHeight="1">
      <c r="A2797" s="19" t="s">
        <v>179082</v>
      </c>
      <c r="B2797" s="20" t="s">
        <v>179083</v>
      </c>
      <c r="C2797" s="22">
        <v>41</v>
      </c>
      <c r="D2797" s="22">
        <v>0</v>
      </c>
      <c r="E2797" s="22">
        <v>0</v>
      </c>
      <c r="F2797" s="21" t="s">
        <v>179084</v>
      </c>
      <c r="G2797" s="22">
        <v>15</v>
      </c>
      <c r="H2797" s="22">
        <v>59</v>
      </c>
      <c r="I2797" s="21" t="s">
        <v>179085</v>
      </c>
    </row>
    <row r="2798" spans="1:9" ht="32" customHeight="1">
      <c r="A2798" s="19" t="s">
        <v>179086</v>
      </c>
      <c r="B2798" s="20" t="s">
        <v>169993</v>
      </c>
      <c r="C2798" s="22">
        <v>5</v>
      </c>
      <c r="D2798" s="21" t="s">
        <v>179087</v>
      </c>
      <c r="E2798" s="22">
        <v>125</v>
      </c>
      <c r="F2798" s="21" t="s">
        <v>170556</v>
      </c>
      <c r="G2798" s="22">
        <v>2</v>
      </c>
      <c r="H2798" s="22">
        <v>135</v>
      </c>
      <c r="I2798" s="21" t="s">
        <v>179088</v>
      </c>
    </row>
    <row r="2799" spans="1:9" ht="32" customHeight="1">
      <c r="A2799" s="19" t="s">
        <v>179089</v>
      </c>
      <c r="B2799" s="24">
        <v>100</v>
      </c>
      <c r="C2799" s="22">
        <v>76</v>
      </c>
      <c r="D2799" s="22">
        <v>0</v>
      </c>
      <c r="E2799" s="22">
        <v>0</v>
      </c>
      <c r="F2799" s="22">
        <v>0</v>
      </c>
      <c r="G2799" s="22">
        <v>0</v>
      </c>
      <c r="H2799" s="22">
        <v>79</v>
      </c>
      <c r="I2799" s="21" t="s">
        <v>179090</v>
      </c>
    </row>
    <row r="2800" spans="1:9" ht="32" customHeight="1">
      <c r="A2800" s="19" t="s">
        <v>179091</v>
      </c>
      <c r="B2800" s="20" t="s">
        <v>179092</v>
      </c>
      <c r="C2800" s="22">
        <v>35</v>
      </c>
      <c r="D2800" s="21" t="s">
        <v>172769</v>
      </c>
      <c r="E2800" s="22">
        <v>7</v>
      </c>
      <c r="F2800" s="21" t="s">
        <v>174741</v>
      </c>
      <c r="G2800" s="22">
        <v>25</v>
      </c>
      <c r="H2800" s="22">
        <v>70</v>
      </c>
      <c r="I2800" s="21" t="s">
        <v>179093</v>
      </c>
    </row>
    <row r="2801" spans="1:9" ht="32" customHeight="1">
      <c r="A2801" s="19" t="s">
        <v>179094</v>
      </c>
      <c r="B2801" s="20" t="s">
        <v>170948</v>
      </c>
      <c r="C2801" s="22">
        <v>1</v>
      </c>
      <c r="D2801" s="21" t="s">
        <v>179095</v>
      </c>
      <c r="E2801" s="22">
        <v>58</v>
      </c>
      <c r="F2801" s="21" t="s">
        <v>172956</v>
      </c>
      <c r="G2801" s="22">
        <v>4</v>
      </c>
      <c r="H2801" s="22">
        <v>66</v>
      </c>
      <c r="I2801" s="21" t="s">
        <v>179096</v>
      </c>
    </row>
    <row r="2802" spans="1:9" ht="32" customHeight="1">
      <c r="A2802" s="19" t="s">
        <v>179097</v>
      </c>
      <c r="B2802" s="20" t="s">
        <v>170948</v>
      </c>
      <c r="C2802" s="22">
        <v>1</v>
      </c>
      <c r="D2802" s="21" t="s">
        <v>179095</v>
      </c>
      <c r="E2802" s="22">
        <v>58</v>
      </c>
      <c r="F2802" s="21" t="s">
        <v>172956</v>
      </c>
      <c r="G2802" s="22">
        <v>4</v>
      </c>
      <c r="H2802" s="22">
        <v>66</v>
      </c>
      <c r="I2802" s="21" t="s">
        <v>179098</v>
      </c>
    </row>
    <row r="2803" spans="1:9" ht="32" customHeight="1">
      <c r="A2803" s="19" t="s">
        <v>179099</v>
      </c>
      <c r="B2803" s="20" t="s">
        <v>170115</v>
      </c>
      <c r="C2803" s="22">
        <v>8</v>
      </c>
      <c r="D2803" s="21" t="s">
        <v>173276</v>
      </c>
      <c r="E2803" s="22">
        <v>48</v>
      </c>
      <c r="F2803" s="21" t="s">
        <v>173403</v>
      </c>
      <c r="G2803" s="22">
        <v>32</v>
      </c>
      <c r="H2803" s="22">
        <v>91</v>
      </c>
      <c r="I2803" s="21" t="s">
        <v>179100</v>
      </c>
    </row>
    <row r="2804" spans="1:9" ht="32" customHeight="1">
      <c r="A2804" s="19" t="s">
        <v>179101</v>
      </c>
      <c r="B2804" s="20" t="s">
        <v>177313</v>
      </c>
      <c r="C2804" s="22">
        <v>37</v>
      </c>
      <c r="D2804" s="21" t="s">
        <v>178502</v>
      </c>
      <c r="E2804" s="22">
        <v>34</v>
      </c>
      <c r="F2804" s="21" t="s">
        <v>179102</v>
      </c>
      <c r="G2804" s="22">
        <v>44</v>
      </c>
      <c r="H2804" s="22">
        <v>118</v>
      </c>
      <c r="I2804" s="21" t="s">
        <v>179103</v>
      </c>
    </row>
    <row r="2805" spans="1:9" ht="32" customHeight="1">
      <c r="A2805" s="19" t="s">
        <v>179104</v>
      </c>
      <c r="B2805" s="20" t="s">
        <v>173276</v>
      </c>
      <c r="C2805" s="22">
        <v>60</v>
      </c>
      <c r="D2805" s="21" t="s">
        <v>172014</v>
      </c>
      <c r="E2805" s="22">
        <v>31</v>
      </c>
      <c r="F2805" s="21" t="s">
        <v>172849</v>
      </c>
      <c r="G2805" s="22">
        <v>19</v>
      </c>
      <c r="H2805" s="22">
        <v>113</v>
      </c>
      <c r="I2805" s="21" t="s">
        <v>179105</v>
      </c>
    </row>
    <row r="2806" spans="1:9" ht="32" customHeight="1">
      <c r="A2806" s="19" t="s">
        <v>179106</v>
      </c>
      <c r="B2806" s="20" t="s">
        <v>179092</v>
      </c>
      <c r="C2806" s="22">
        <v>70</v>
      </c>
      <c r="D2806" s="21" t="s">
        <v>174215</v>
      </c>
      <c r="E2806" s="22">
        <v>31</v>
      </c>
      <c r="F2806" s="21" t="s">
        <v>172772</v>
      </c>
      <c r="G2806" s="22">
        <v>33</v>
      </c>
      <c r="H2806" s="22">
        <v>137</v>
      </c>
      <c r="I2806" s="21" t="s">
        <v>179107</v>
      </c>
    </row>
    <row r="2807" spans="1:9" ht="32" customHeight="1">
      <c r="A2807" s="19" t="s">
        <v>179108</v>
      </c>
      <c r="B2807" s="20" t="s">
        <v>174741</v>
      </c>
      <c r="C2807" s="22">
        <v>25</v>
      </c>
      <c r="D2807" s="21" t="s">
        <v>179109</v>
      </c>
      <c r="E2807" s="22">
        <v>24</v>
      </c>
      <c r="F2807" s="21" t="s">
        <v>179110</v>
      </c>
      <c r="G2807" s="22">
        <v>18</v>
      </c>
      <c r="H2807" s="22">
        <v>70</v>
      </c>
      <c r="I2807" s="21" t="s">
        <v>179111</v>
      </c>
    </row>
    <row r="2808" spans="1:9" ht="32" customHeight="1">
      <c r="A2808" s="19" t="s">
        <v>179112</v>
      </c>
      <c r="B2808" s="20" t="s">
        <v>177951</v>
      </c>
      <c r="C2808" s="22">
        <v>87</v>
      </c>
      <c r="D2808" s="21" t="s">
        <v>179113</v>
      </c>
      <c r="E2808" s="22">
        <v>39</v>
      </c>
      <c r="F2808" s="22">
        <v>0</v>
      </c>
      <c r="G2808" s="22">
        <v>0</v>
      </c>
      <c r="H2808" s="22">
        <v>129</v>
      </c>
      <c r="I2808" s="21" t="s">
        <v>179114</v>
      </c>
    </row>
    <row r="2809" spans="1:9" ht="32" customHeight="1">
      <c r="A2809" s="19" t="s">
        <v>179115</v>
      </c>
      <c r="B2809" s="20" t="s">
        <v>177836</v>
      </c>
      <c r="C2809" s="22">
        <v>12</v>
      </c>
      <c r="D2809" s="21" t="s">
        <v>177258</v>
      </c>
      <c r="E2809" s="22">
        <v>51</v>
      </c>
      <c r="F2809" s="21" t="s">
        <v>174083</v>
      </c>
      <c r="G2809" s="22">
        <v>20</v>
      </c>
      <c r="H2809" s="22">
        <v>86</v>
      </c>
      <c r="I2809" s="21" t="s">
        <v>179116</v>
      </c>
    </row>
    <row r="2810" spans="1:9" ht="32" customHeight="1">
      <c r="A2810" s="19" t="s">
        <v>179117</v>
      </c>
      <c r="B2810" s="20" t="s">
        <v>171443</v>
      </c>
      <c r="C2810" s="22">
        <v>44</v>
      </c>
      <c r="D2810" s="22">
        <v>0</v>
      </c>
      <c r="E2810" s="22">
        <v>0</v>
      </c>
      <c r="F2810" s="21" t="s">
        <v>171177</v>
      </c>
      <c r="G2810" s="22">
        <v>10</v>
      </c>
      <c r="H2810" s="22">
        <v>57</v>
      </c>
      <c r="I2810" s="21" t="s">
        <v>179118</v>
      </c>
    </row>
    <row r="2811" spans="1:9" ht="32" customHeight="1">
      <c r="A2811" s="19" t="s">
        <v>179119</v>
      </c>
      <c r="B2811" s="20" t="s">
        <v>14638</v>
      </c>
      <c r="C2811" s="22">
        <v>30</v>
      </c>
      <c r="D2811" s="21" t="s">
        <v>14588</v>
      </c>
      <c r="E2811" s="22">
        <v>6</v>
      </c>
      <c r="F2811" s="22">
        <v>25</v>
      </c>
      <c r="G2811" s="22">
        <v>12</v>
      </c>
      <c r="H2811" s="22">
        <v>51</v>
      </c>
      <c r="I2811" s="21" t="s">
        <v>179120</v>
      </c>
    </row>
    <row r="2812" spans="1:9" ht="32" customHeight="1">
      <c r="A2812" s="19" t="s">
        <v>179121</v>
      </c>
      <c r="B2812" s="24">
        <v>40</v>
      </c>
      <c r="C2812" s="22">
        <v>42</v>
      </c>
      <c r="D2812" s="21" t="s">
        <v>175054</v>
      </c>
      <c r="E2812" s="22">
        <v>62</v>
      </c>
      <c r="F2812" s="21" t="s">
        <v>170796</v>
      </c>
      <c r="G2812" s="22">
        <v>1</v>
      </c>
      <c r="H2812" s="22">
        <v>108</v>
      </c>
      <c r="I2812" s="21" t="s">
        <v>179122</v>
      </c>
    </row>
    <row r="2813" spans="1:9" ht="44" customHeight="1">
      <c r="A2813" s="19" t="s">
        <v>179123</v>
      </c>
      <c r="B2813" s="20" t="s">
        <v>175830</v>
      </c>
      <c r="C2813" s="22">
        <v>30</v>
      </c>
      <c r="D2813" s="21" t="s">
        <v>170409</v>
      </c>
      <c r="E2813" s="22">
        <v>33</v>
      </c>
      <c r="F2813" s="22">
        <v>0</v>
      </c>
      <c r="G2813" s="22">
        <v>0</v>
      </c>
      <c r="H2813" s="22">
        <v>66</v>
      </c>
      <c r="I2813" s="21" t="s">
        <v>179124</v>
      </c>
    </row>
    <row r="2814" spans="1:9" ht="44" customHeight="1">
      <c r="A2814" s="19" t="s">
        <v>179125</v>
      </c>
      <c r="B2814" s="20" t="s">
        <v>175889</v>
      </c>
      <c r="C2814" s="22">
        <v>54</v>
      </c>
      <c r="D2814" s="21" t="s">
        <v>178881</v>
      </c>
      <c r="E2814" s="22">
        <v>522</v>
      </c>
      <c r="F2814" s="21" t="s">
        <v>179126</v>
      </c>
      <c r="G2814" s="22">
        <v>603</v>
      </c>
      <c r="H2814" s="22">
        <v>1182</v>
      </c>
      <c r="I2814" s="21" t="s">
        <v>179127</v>
      </c>
    </row>
    <row r="2815" spans="1:9" ht="32" customHeight="1">
      <c r="A2815" s="19" t="s">
        <v>179128</v>
      </c>
      <c r="B2815" s="20" t="s">
        <v>175152</v>
      </c>
      <c r="C2815" s="22">
        <v>3</v>
      </c>
      <c r="D2815" s="21" t="s">
        <v>179129</v>
      </c>
      <c r="E2815" s="22">
        <v>68</v>
      </c>
      <c r="F2815" s="22">
        <v>0</v>
      </c>
      <c r="G2815" s="22">
        <v>0</v>
      </c>
      <c r="H2815" s="22">
        <v>74</v>
      </c>
      <c r="I2815" s="21" t="s">
        <v>179130</v>
      </c>
    </row>
    <row r="2816" spans="1:9" ht="32" customHeight="1">
      <c r="A2816" s="19" t="s">
        <v>179131</v>
      </c>
      <c r="B2816" s="20" t="s">
        <v>179132</v>
      </c>
      <c r="C2816" s="22">
        <v>120</v>
      </c>
      <c r="D2816" s="21" t="s">
        <v>179133</v>
      </c>
      <c r="E2816" s="22">
        <v>35</v>
      </c>
      <c r="F2816" s="21" t="s">
        <v>173470</v>
      </c>
      <c r="G2816" s="22">
        <v>1</v>
      </c>
      <c r="H2816" s="22">
        <v>159</v>
      </c>
      <c r="I2816" s="21" t="s">
        <v>179134</v>
      </c>
    </row>
    <row r="2817" spans="1:9" ht="32" customHeight="1">
      <c r="A2817" s="19" t="s">
        <v>179135</v>
      </c>
      <c r="B2817" s="20" t="s">
        <v>172974</v>
      </c>
      <c r="C2817" s="22">
        <v>50</v>
      </c>
      <c r="D2817" s="21" t="s">
        <v>170143</v>
      </c>
      <c r="E2817" s="22">
        <v>22</v>
      </c>
      <c r="F2817" s="22">
        <v>0</v>
      </c>
      <c r="G2817" s="22">
        <v>0</v>
      </c>
      <c r="H2817" s="22">
        <v>75</v>
      </c>
      <c r="I2817" s="21" t="s">
        <v>179136</v>
      </c>
    </row>
    <row r="2818" spans="1:9" ht="44" customHeight="1">
      <c r="A2818" s="19" t="s">
        <v>179137</v>
      </c>
      <c r="B2818" s="24">
        <v>0</v>
      </c>
      <c r="C2818" s="22">
        <v>0</v>
      </c>
      <c r="D2818" s="21" t="s">
        <v>179138</v>
      </c>
      <c r="E2818" s="22">
        <v>49</v>
      </c>
      <c r="F2818" s="21" t="s">
        <v>176525</v>
      </c>
      <c r="G2818" s="22">
        <v>10</v>
      </c>
      <c r="H2818" s="22">
        <v>62</v>
      </c>
      <c r="I2818" s="21" t="s">
        <v>179139</v>
      </c>
    </row>
    <row r="2819" spans="1:9" ht="32" customHeight="1">
      <c r="A2819" s="19" t="s">
        <v>179140</v>
      </c>
      <c r="B2819" s="20" t="s">
        <v>171429</v>
      </c>
      <c r="C2819" s="22">
        <v>46</v>
      </c>
      <c r="D2819" s="21" t="s">
        <v>176755</v>
      </c>
      <c r="E2819" s="22">
        <v>4</v>
      </c>
      <c r="F2819" s="21" t="s">
        <v>171565</v>
      </c>
      <c r="G2819" s="22">
        <v>12</v>
      </c>
      <c r="H2819" s="22">
        <v>65</v>
      </c>
      <c r="I2819" s="21" t="s">
        <v>179141</v>
      </c>
    </row>
    <row r="2820" spans="1:9" ht="32" customHeight="1">
      <c r="A2820" s="19" t="s">
        <v>179142</v>
      </c>
      <c r="B2820" s="20" t="s">
        <v>177252</v>
      </c>
      <c r="C2820" s="22">
        <v>58</v>
      </c>
      <c r="D2820" s="21" t="s">
        <v>179143</v>
      </c>
      <c r="E2820" s="22">
        <v>9</v>
      </c>
      <c r="F2820" s="21" t="s">
        <v>179144</v>
      </c>
      <c r="G2820" s="22">
        <v>30</v>
      </c>
      <c r="H2820" s="22">
        <v>100</v>
      </c>
      <c r="I2820" s="21" t="s">
        <v>179145</v>
      </c>
    </row>
    <row r="2821" spans="1:9" ht="32" customHeight="1">
      <c r="A2821" s="19" t="s">
        <v>179146</v>
      </c>
      <c r="B2821" s="20" t="s">
        <v>174963</v>
      </c>
      <c r="C2821" s="22">
        <v>6</v>
      </c>
      <c r="D2821" s="21" t="s">
        <v>179147</v>
      </c>
      <c r="E2821" s="22">
        <v>97</v>
      </c>
      <c r="F2821" s="21" t="s">
        <v>178129</v>
      </c>
      <c r="G2821" s="22">
        <v>2</v>
      </c>
      <c r="H2821" s="22">
        <v>108</v>
      </c>
      <c r="I2821" s="21" t="s">
        <v>179148</v>
      </c>
    </row>
    <row r="2822" spans="1:9" ht="32" customHeight="1">
      <c r="A2822" s="19" t="s">
        <v>179149</v>
      </c>
      <c r="B2822" s="24">
        <v>0</v>
      </c>
      <c r="C2822" s="22">
        <v>0</v>
      </c>
      <c r="D2822" s="21" t="s">
        <v>179150</v>
      </c>
      <c r="E2822" s="22">
        <v>129</v>
      </c>
      <c r="F2822" s="21" t="s">
        <v>171315</v>
      </c>
      <c r="G2822" s="22">
        <v>5</v>
      </c>
      <c r="H2822" s="22">
        <v>137</v>
      </c>
      <c r="I2822" s="21" t="s">
        <v>179151</v>
      </c>
    </row>
    <row r="2823" spans="1:9" ht="32" customHeight="1">
      <c r="A2823" s="19" t="s">
        <v>179152</v>
      </c>
      <c r="B2823" s="20" t="s">
        <v>173514</v>
      </c>
      <c r="C2823" s="22">
        <v>41</v>
      </c>
      <c r="D2823" s="21" t="s">
        <v>179153</v>
      </c>
      <c r="E2823" s="22">
        <v>38</v>
      </c>
      <c r="F2823" s="21" t="s">
        <v>179153</v>
      </c>
      <c r="G2823" s="22">
        <v>38</v>
      </c>
      <c r="H2823" s="22">
        <v>120</v>
      </c>
      <c r="I2823" s="21" t="s">
        <v>179154</v>
      </c>
    </row>
    <row r="2824" spans="1:9" ht="32" customHeight="1">
      <c r="A2824" s="19" t="s">
        <v>179155</v>
      </c>
      <c r="B2824" s="20" t="s">
        <v>179156</v>
      </c>
      <c r="C2824" s="22">
        <v>132</v>
      </c>
      <c r="D2824" s="21" t="s">
        <v>179157</v>
      </c>
      <c r="E2824" s="22">
        <v>52</v>
      </c>
      <c r="F2824" s="21" t="s">
        <v>179158</v>
      </c>
      <c r="G2824" s="22">
        <v>1</v>
      </c>
      <c r="H2824" s="22">
        <v>188</v>
      </c>
      <c r="I2824" s="21" t="s">
        <v>179159</v>
      </c>
    </row>
    <row r="2825" spans="1:9" ht="32" customHeight="1">
      <c r="A2825" s="19" t="s">
        <v>179160</v>
      </c>
      <c r="B2825" s="20" t="s">
        <v>179161</v>
      </c>
      <c r="C2825" s="22">
        <v>84</v>
      </c>
      <c r="D2825" s="21" t="s">
        <v>179162</v>
      </c>
      <c r="E2825" s="22">
        <v>52</v>
      </c>
      <c r="F2825" s="21" t="s">
        <v>171354</v>
      </c>
      <c r="G2825" s="22">
        <v>1</v>
      </c>
      <c r="H2825" s="22">
        <v>140</v>
      </c>
      <c r="I2825" s="21" t="s">
        <v>179163</v>
      </c>
    </row>
    <row r="2826" spans="1:9" ht="32" customHeight="1">
      <c r="A2826" s="19" t="s">
        <v>179164</v>
      </c>
      <c r="B2826" s="24">
        <v>100</v>
      </c>
      <c r="C2826" s="22">
        <v>81</v>
      </c>
      <c r="D2826" s="22">
        <v>0</v>
      </c>
      <c r="E2826" s="22">
        <v>0</v>
      </c>
      <c r="F2826" s="22">
        <v>0</v>
      </c>
      <c r="G2826" s="22">
        <v>0</v>
      </c>
      <c r="H2826" s="22">
        <v>84</v>
      </c>
      <c r="I2826" s="21" t="s">
        <v>179165</v>
      </c>
    </row>
    <row r="2827" spans="1:9" ht="32" customHeight="1">
      <c r="A2827" s="19" t="s">
        <v>179166</v>
      </c>
      <c r="B2827" s="20" t="s">
        <v>179167</v>
      </c>
      <c r="C2827" s="22">
        <v>35</v>
      </c>
      <c r="D2827" s="21" t="s">
        <v>170644</v>
      </c>
      <c r="E2827" s="22">
        <v>111</v>
      </c>
      <c r="F2827" s="21" t="s">
        <v>173916</v>
      </c>
      <c r="G2827" s="22">
        <v>7</v>
      </c>
      <c r="H2827" s="22">
        <v>156</v>
      </c>
      <c r="I2827" s="21" t="s">
        <v>179168</v>
      </c>
    </row>
    <row r="2828" spans="1:9" ht="32" customHeight="1">
      <c r="A2828" s="19" t="s">
        <v>179169</v>
      </c>
      <c r="B2828" s="20" t="s">
        <v>177574</v>
      </c>
      <c r="C2828" s="22">
        <v>4</v>
      </c>
      <c r="D2828" s="21" t="s">
        <v>174112</v>
      </c>
      <c r="E2828" s="22">
        <v>180</v>
      </c>
      <c r="F2828" s="21" t="s">
        <v>171562</v>
      </c>
      <c r="G2828" s="22">
        <v>2</v>
      </c>
      <c r="H2828" s="22">
        <v>189</v>
      </c>
      <c r="I2828" s="21" t="s">
        <v>179170</v>
      </c>
    </row>
    <row r="2829" spans="1:9" ht="32" customHeight="1">
      <c r="A2829" s="19" t="s">
        <v>179171</v>
      </c>
      <c r="B2829" s="20" t="s">
        <v>179172</v>
      </c>
      <c r="C2829" s="22">
        <v>58</v>
      </c>
      <c r="D2829" s="21" t="s">
        <v>178188</v>
      </c>
      <c r="E2829" s="22">
        <v>13</v>
      </c>
      <c r="F2829" s="21" t="s">
        <v>169907</v>
      </c>
      <c r="G2829" s="22">
        <v>61</v>
      </c>
      <c r="H2829" s="22">
        <v>135</v>
      </c>
      <c r="I2829" s="21" t="s">
        <v>179173</v>
      </c>
    </row>
    <row r="2830" spans="1:9" ht="44" customHeight="1">
      <c r="A2830" s="19" t="s">
        <v>179174</v>
      </c>
      <c r="B2830" s="20" t="s">
        <v>173435</v>
      </c>
      <c r="C2830" s="22">
        <v>4</v>
      </c>
      <c r="D2830" s="21" t="s">
        <v>179175</v>
      </c>
      <c r="E2830" s="22">
        <v>140</v>
      </c>
      <c r="F2830" s="21" t="s">
        <v>179176</v>
      </c>
      <c r="G2830" s="22">
        <v>5</v>
      </c>
      <c r="H2830" s="22">
        <v>152</v>
      </c>
      <c r="I2830" s="21" t="s">
        <v>179177</v>
      </c>
    </row>
    <row r="2831" spans="1:9" ht="44" customHeight="1">
      <c r="A2831" s="19" t="s">
        <v>179178</v>
      </c>
      <c r="B2831" s="20" t="s">
        <v>179179</v>
      </c>
      <c r="C2831" s="22">
        <v>124</v>
      </c>
      <c r="D2831" s="21" t="s">
        <v>176379</v>
      </c>
      <c r="E2831" s="22">
        <v>7</v>
      </c>
      <c r="F2831" s="21" t="s">
        <v>179180</v>
      </c>
      <c r="G2831" s="22">
        <v>26</v>
      </c>
      <c r="H2831" s="22">
        <v>160</v>
      </c>
      <c r="I2831" s="21" t="s">
        <v>179181</v>
      </c>
    </row>
    <row r="2832" spans="1:9" ht="32" customHeight="1">
      <c r="A2832" s="19" t="s">
        <v>179182</v>
      </c>
      <c r="B2832" s="20" t="s">
        <v>179183</v>
      </c>
      <c r="C2832" s="22">
        <v>49</v>
      </c>
      <c r="D2832" s="21" t="s">
        <v>171664</v>
      </c>
      <c r="E2832" s="22">
        <v>5</v>
      </c>
      <c r="F2832" s="21" t="s">
        <v>169658</v>
      </c>
      <c r="G2832" s="22">
        <v>3</v>
      </c>
      <c r="H2832" s="22">
        <v>60</v>
      </c>
      <c r="I2832" s="21" t="s">
        <v>179184</v>
      </c>
    </row>
    <row r="2833" spans="1:9" ht="32" customHeight="1">
      <c r="A2833" s="19" t="s">
        <v>179185</v>
      </c>
      <c r="B2833" s="24">
        <v>100</v>
      </c>
      <c r="C2833" s="22">
        <v>69</v>
      </c>
      <c r="D2833" s="22">
        <v>0</v>
      </c>
      <c r="E2833" s="22">
        <v>0</v>
      </c>
      <c r="F2833" s="22">
        <v>0</v>
      </c>
      <c r="G2833" s="22">
        <v>0</v>
      </c>
      <c r="H2833" s="22">
        <v>72</v>
      </c>
      <c r="I2833" s="21" t="s">
        <v>179186</v>
      </c>
    </row>
    <row r="2834" spans="1:9" ht="32" customHeight="1">
      <c r="A2834" s="19" t="s">
        <v>179187</v>
      </c>
      <c r="B2834" s="20" t="s">
        <v>172128</v>
      </c>
      <c r="C2834" s="22">
        <v>16</v>
      </c>
      <c r="D2834" s="21" t="s">
        <v>179188</v>
      </c>
      <c r="E2834" s="22">
        <v>38</v>
      </c>
      <c r="F2834" s="21" t="s">
        <v>170436</v>
      </c>
      <c r="G2834" s="22">
        <v>4</v>
      </c>
      <c r="H2834" s="22">
        <v>61</v>
      </c>
      <c r="I2834" s="21" t="s">
        <v>179189</v>
      </c>
    </row>
    <row r="2835" spans="1:9" ht="32" customHeight="1">
      <c r="A2835" s="19" t="s">
        <v>179190</v>
      </c>
      <c r="B2835" s="20" t="s">
        <v>179191</v>
      </c>
      <c r="C2835" s="22">
        <v>2</v>
      </c>
      <c r="D2835" s="21" t="s">
        <v>179192</v>
      </c>
      <c r="E2835" s="22">
        <v>256</v>
      </c>
      <c r="F2835" s="21" t="s">
        <v>178147</v>
      </c>
      <c r="G2835" s="22">
        <v>4</v>
      </c>
      <c r="H2835" s="22">
        <v>265</v>
      </c>
      <c r="I2835" s="21" t="s">
        <v>179193</v>
      </c>
    </row>
    <row r="2836" spans="1:9" ht="32" customHeight="1">
      <c r="A2836" s="19" t="s">
        <v>179194</v>
      </c>
      <c r="B2836" s="24">
        <v>50</v>
      </c>
      <c r="C2836" s="22">
        <v>96</v>
      </c>
      <c r="D2836" s="21" t="s">
        <v>170065</v>
      </c>
      <c r="E2836" s="22">
        <v>32</v>
      </c>
      <c r="F2836" s="21" t="s">
        <v>170250</v>
      </c>
      <c r="G2836" s="22">
        <v>64</v>
      </c>
      <c r="H2836" s="22">
        <v>195</v>
      </c>
      <c r="I2836" s="21" t="s">
        <v>179195</v>
      </c>
    </row>
    <row r="2837" spans="1:9" ht="32" customHeight="1">
      <c r="A2837" s="19" t="s">
        <v>179196</v>
      </c>
      <c r="B2837" s="24">
        <v>0</v>
      </c>
      <c r="C2837" s="22">
        <v>0</v>
      </c>
      <c r="D2837" s="22">
        <v>100</v>
      </c>
      <c r="E2837" s="22">
        <v>256</v>
      </c>
      <c r="F2837" s="22">
        <v>0</v>
      </c>
      <c r="G2837" s="22">
        <v>0</v>
      </c>
      <c r="H2837" s="22">
        <v>259</v>
      </c>
      <c r="I2837" s="21" t="s">
        <v>179197</v>
      </c>
    </row>
    <row r="2838" spans="1:9" ht="32" customHeight="1">
      <c r="A2838" s="19" t="s">
        <v>179198</v>
      </c>
      <c r="B2838" s="24">
        <v>0</v>
      </c>
      <c r="C2838" s="22">
        <v>0</v>
      </c>
      <c r="D2838" s="21" t="s">
        <v>179199</v>
      </c>
      <c r="E2838" s="22">
        <v>250</v>
      </c>
      <c r="F2838" s="21" t="s">
        <v>170949</v>
      </c>
      <c r="G2838" s="22">
        <v>2</v>
      </c>
      <c r="H2838" s="22">
        <v>255</v>
      </c>
      <c r="I2838" s="21" t="s">
        <v>179200</v>
      </c>
    </row>
    <row r="2839" spans="1:9" ht="32" customHeight="1">
      <c r="A2839" s="19" t="s">
        <v>179201</v>
      </c>
      <c r="B2839" s="20" t="s">
        <v>170409</v>
      </c>
      <c r="C2839" s="22">
        <v>66</v>
      </c>
      <c r="D2839" s="21" t="s">
        <v>170405</v>
      </c>
      <c r="E2839" s="22">
        <v>14</v>
      </c>
      <c r="F2839" s="21" t="s">
        <v>179202</v>
      </c>
      <c r="G2839" s="22">
        <v>46</v>
      </c>
      <c r="H2839" s="22">
        <v>129</v>
      </c>
      <c r="I2839" s="21" t="s">
        <v>179203</v>
      </c>
    </row>
    <row r="2840" spans="1:9" ht="32" customHeight="1">
      <c r="A2840" s="19" t="s">
        <v>179204</v>
      </c>
      <c r="B2840" s="20" t="s">
        <v>170409</v>
      </c>
      <c r="C2840" s="22">
        <v>66</v>
      </c>
      <c r="D2840" s="21" t="s">
        <v>170405</v>
      </c>
      <c r="E2840" s="22">
        <v>14</v>
      </c>
      <c r="F2840" s="21" t="s">
        <v>179202</v>
      </c>
      <c r="G2840" s="22">
        <v>46</v>
      </c>
      <c r="H2840" s="22">
        <v>129</v>
      </c>
      <c r="I2840" s="21" t="s">
        <v>179205</v>
      </c>
    </row>
    <row r="2841" spans="1:9" ht="32" customHeight="1">
      <c r="A2841" s="19" t="s">
        <v>179206</v>
      </c>
      <c r="B2841" s="20" t="s">
        <v>179207</v>
      </c>
      <c r="C2841" s="22">
        <v>68</v>
      </c>
      <c r="D2841" s="21" t="s">
        <v>179208</v>
      </c>
      <c r="E2841" s="22">
        <v>170</v>
      </c>
      <c r="F2841" s="21" t="s">
        <v>179209</v>
      </c>
      <c r="G2841" s="22">
        <v>76</v>
      </c>
      <c r="H2841" s="22">
        <v>317</v>
      </c>
      <c r="I2841" s="21" t="s">
        <v>179210</v>
      </c>
    </row>
    <row r="2842" spans="1:9" ht="32" customHeight="1">
      <c r="A2842" s="19" t="s">
        <v>179211</v>
      </c>
      <c r="B2842" s="20" t="s">
        <v>171753</v>
      </c>
      <c r="C2842" s="22">
        <v>112</v>
      </c>
      <c r="D2842" s="21" t="s">
        <v>173681</v>
      </c>
      <c r="E2842" s="22">
        <v>62</v>
      </c>
      <c r="F2842" s="21" t="s">
        <v>179212</v>
      </c>
      <c r="G2842" s="22">
        <v>22</v>
      </c>
      <c r="H2842" s="22">
        <v>199</v>
      </c>
      <c r="I2842" s="21" t="s">
        <v>179213</v>
      </c>
    </row>
    <row r="2843" spans="1:9" ht="32" customHeight="1">
      <c r="A2843" s="19" t="s">
        <v>179214</v>
      </c>
      <c r="B2843" s="20" t="s">
        <v>179215</v>
      </c>
      <c r="C2843" s="22">
        <v>96</v>
      </c>
      <c r="D2843" s="21" t="s">
        <v>171058</v>
      </c>
      <c r="E2843" s="22">
        <v>20</v>
      </c>
      <c r="F2843" s="21" t="s">
        <v>174450</v>
      </c>
      <c r="G2843" s="22">
        <v>14</v>
      </c>
      <c r="H2843" s="22">
        <v>133</v>
      </c>
      <c r="I2843" s="21" t="s">
        <v>179216</v>
      </c>
    </row>
    <row r="2844" spans="1:9" ht="32" customHeight="1">
      <c r="A2844" s="19" t="s">
        <v>179217</v>
      </c>
      <c r="B2844" s="20" t="s">
        <v>179218</v>
      </c>
      <c r="C2844" s="22">
        <v>50</v>
      </c>
      <c r="D2844" s="21" t="s">
        <v>179219</v>
      </c>
      <c r="E2844" s="22">
        <v>84</v>
      </c>
      <c r="F2844" s="21" t="s">
        <v>172939</v>
      </c>
      <c r="G2844" s="22">
        <v>2</v>
      </c>
      <c r="H2844" s="22">
        <v>139</v>
      </c>
      <c r="I2844" s="21" t="s">
        <v>179220</v>
      </c>
    </row>
    <row r="2845" spans="1:9" ht="32" customHeight="1">
      <c r="A2845" s="19" t="s">
        <v>179221</v>
      </c>
      <c r="B2845" s="20" t="s">
        <v>179218</v>
      </c>
      <c r="C2845" s="22">
        <v>50</v>
      </c>
      <c r="D2845" s="21" t="s">
        <v>179219</v>
      </c>
      <c r="E2845" s="22">
        <v>84</v>
      </c>
      <c r="F2845" s="21" t="s">
        <v>172939</v>
      </c>
      <c r="G2845" s="22">
        <v>2</v>
      </c>
      <c r="H2845" s="22">
        <v>139</v>
      </c>
      <c r="I2845" s="21" t="s">
        <v>179222</v>
      </c>
    </row>
    <row r="2846" spans="1:9" ht="32" customHeight="1">
      <c r="A2846" s="19" t="s">
        <v>179223</v>
      </c>
      <c r="B2846" s="20" t="s">
        <v>171158</v>
      </c>
      <c r="C2846" s="22">
        <v>68</v>
      </c>
      <c r="D2846" s="21" t="s">
        <v>170115</v>
      </c>
      <c r="E2846" s="22">
        <v>10</v>
      </c>
      <c r="F2846" s="21" t="s">
        <v>174162</v>
      </c>
      <c r="G2846" s="22">
        <v>32</v>
      </c>
      <c r="H2846" s="22">
        <v>113</v>
      </c>
      <c r="I2846" s="21" t="s">
        <v>179224</v>
      </c>
    </row>
    <row r="2847" spans="1:9" ht="32" customHeight="1">
      <c r="A2847" s="19" t="s">
        <v>179225</v>
      </c>
      <c r="B2847" s="24">
        <v>70</v>
      </c>
      <c r="C2847" s="22">
        <v>84</v>
      </c>
      <c r="D2847" s="22">
        <v>30</v>
      </c>
      <c r="E2847" s="22">
        <v>36</v>
      </c>
      <c r="F2847" s="22">
        <v>0</v>
      </c>
      <c r="G2847" s="22">
        <v>0</v>
      </c>
      <c r="H2847" s="22">
        <v>123</v>
      </c>
      <c r="I2847" s="21" t="s">
        <v>179226</v>
      </c>
    </row>
    <row r="2848" spans="1:9" ht="32" customHeight="1">
      <c r="A2848" s="19" t="s">
        <v>179227</v>
      </c>
      <c r="B2848" s="20" t="s">
        <v>176801</v>
      </c>
      <c r="C2848" s="22">
        <v>42</v>
      </c>
      <c r="D2848" s="21" t="s">
        <v>176755</v>
      </c>
      <c r="E2848" s="22">
        <v>4</v>
      </c>
      <c r="F2848" s="21" t="s">
        <v>171430</v>
      </c>
      <c r="G2848" s="22">
        <v>16</v>
      </c>
      <c r="H2848" s="22">
        <v>65</v>
      </c>
      <c r="I2848" s="21" t="s">
        <v>179228</v>
      </c>
    </row>
    <row r="2849" spans="1:9" ht="32" customHeight="1">
      <c r="A2849" s="19" t="s">
        <v>179229</v>
      </c>
      <c r="B2849" s="20" t="s">
        <v>179230</v>
      </c>
      <c r="C2849" s="22">
        <v>59</v>
      </c>
      <c r="D2849" s="21" t="s">
        <v>14588</v>
      </c>
      <c r="E2849" s="22">
        <v>13</v>
      </c>
      <c r="F2849" s="21" t="s">
        <v>169673</v>
      </c>
      <c r="G2849" s="22">
        <v>32</v>
      </c>
      <c r="H2849" s="22">
        <v>107</v>
      </c>
      <c r="I2849" s="21" t="s">
        <v>179231</v>
      </c>
    </row>
    <row r="2850" spans="1:9" ht="32" customHeight="1">
      <c r="A2850" s="19" t="s">
        <v>179232</v>
      </c>
      <c r="B2850" s="20" t="s">
        <v>179233</v>
      </c>
      <c r="C2850" s="22">
        <v>56</v>
      </c>
      <c r="D2850" s="21" t="s">
        <v>179234</v>
      </c>
      <c r="E2850" s="22">
        <v>23</v>
      </c>
      <c r="F2850" s="21" t="s">
        <v>170976</v>
      </c>
      <c r="G2850" s="22">
        <v>2</v>
      </c>
      <c r="H2850" s="22">
        <v>84</v>
      </c>
      <c r="I2850" s="21" t="s">
        <v>179235</v>
      </c>
    </row>
    <row r="2851" spans="1:9" ht="44" customHeight="1">
      <c r="A2851" s="19" t="s">
        <v>179236</v>
      </c>
      <c r="B2851" s="20" t="s">
        <v>169926</v>
      </c>
      <c r="C2851" s="22">
        <v>3</v>
      </c>
      <c r="D2851" s="21" t="s">
        <v>179237</v>
      </c>
      <c r="E2851" s="22">
        <v>75</v>
      </c>
      <c r="F2851" s="21" t="s">
        <v>169945</v>
      </c>
      <c r="G2851" s="22">
        <v>6</v>
      </c>
      <c r="H2851" s="22">
        <v>87</v>
      </c>
      <c r="I2851" s="21" t="s">
        <v>179238</v>
      </c>
    </row>
    <row r="2852" spans="1:9" ht="44" customHeight="1">
      <c r="A2852" s="19" t="s">
        <v>179239</v>
      </c>
      <c r="B2852" s="20" t="s">
        <v>179240</v>
      </c>
      <c r="C2852" s="22">
        <v>73</v>
      </c>
      <c r="D2852" s="21" t="s">
        <v>177781</v>
      </c>
      <c r="E2852" s="22">
        <v>19</v>
      </c>
      <c r="F2852" s="21" t="s">
        <v>174523</v>
      </c>
      <c r="G2852" s="22">
        <v>12</v>
      </c>
      <c r="H2852" s="22">
        <v>107</v>
      </c>
      <c r="I2852" s="21" t="s">
        <v>179241</v>
      </c>
    </row>
    <row r="2853" spans="1:9" ht="32" customHeight="1">
      <c r="A2853" s="19" t="s">
        <v>179242</v>
      </c>
      <c r="B2853" s="20" t="s">
        <v>179243</v>
      </c>
      <c r="C2853" s="22">
        <v>12</v>
      </c>
      <c r="D2853" s="21" t="s">
        <v>179244</v>
      </c>
      <c r="E2853" s="22">
        <v>126</v>
      </c>
      <c r="F2853" s="21" t="s">
        <v>179245</v>
      </c>
      <c r="G2853" s="22">
        <v>1</v>
      </c>
      <c r="H2853" s="22">
        <v>142</v>
      </c>
      <c r="I2853" s="21" t="s">
        <v>179246</v>
      </c>
    </row>
    <row r="2854" spans="1:9" ht="44" customHeight="1">
      <c r="A2854" s="19" t="s">
        <v>179247</v>
      </c>
      <c r="B2854" s="24">
        <v>0</v>
      </c>
      <c r="C2854" s="22">
        <v>0</v>
      </c>
      <c r="D2854" s="22">
        <v>100</v>
      </c>
      <c r="E2854" s="22">
        <v>102</v>
      </c>
      <c r="F2854" s="22">
        <v>0</v>
      </c>
      <c r="G2854" s="22">
        <v>0</v>
      </c>
      <c r="H2854" s="22">
        <v>105</v>
      </c>
      <c r="I2854" s="21" t="s">
        <v>179248</v>
      </c>
    </row>
    <row r="2855" spans="1:9" ht="44" customHeight="1">
      <c r="A2855" s="19" t="s">
        <v>179249</v>
      </c>
      <c r="B2855" s="20" t="s">
        <v>175343</v>
      </c>
      <c r="C2855" s="22">
        <v>4</v>
      </c>
      <c r="D2855" s="21" t="s">
        <v>175342</v>
      </c>
      <c r="E2855" s="22">
        <v>79</v>
      </c>
      <c r="F2855" s="22">
        <v>0</v>
      </c>
      <c r="G2855" s="22">
        <v>0</v>
      </c>
      <c r="H2855" s="22">
        <v>86</v>
      </c>
      <c r="I2855" s="21" t="s">
        <v>179250</v>
      </c>
    </row>
    <row r="2856" spans="1:9" ht="44" customHeight="1">
      <c r="A2856" s="19" t="s">
        <v>179251</v>
      </c>
      <c r="B2856" s="20" t="s">
        <v>175343</v>
      </c>
      <c r="C2856" s="22">
        <v>8</v>
      </c>
      <c r="D2856" s="21" t="s">
        <v>179252</v>
      </c>
      <c r="E2856" s="22">
        <v>153</v>
      </c>
      <c r="F2856" s="21" t="s">
        <v>179253</v>
      </c>
      <c r="G2856" s="22">
        <v>5</v>
      </c>
      <c r="H2856" s="22">
        <v>169</v>
      </c>
      <c r="I2856" s="21" t="s">
        <v>179254</v>
      </c>
    </row>
    <row r="2857" spans="1:9" ht="44" customHeight="1">
      <c r="A2857" s="19" t="s">
        <v>179255</v>
      </c>
      <c r="B2857" s="20" t="s">
        <v>173723</v>
      </c>
      <c r="C2857" s="22">
        <v>65</v>
      </c>
      <c r="D2857" s="22">
        <v>0</v>
      </c>
      <c r="E2857" s="22">
        <v>0</v>
      </c>
      <c r="F2857" s="21" t="s">
        <v>170448</v>
      </c>
      <c r="G2857" s="22">
        <v>11</v>
      </c>
      <c r="H2857" s="22">
        <v>79</v>
      </c>
      <c r="I2857" s="21" t="s">
        <v>179256</v>
      </c>
    </row>
    <row r="2858" spans="1:9" ht="32" customHeight="1">
      <c r="A2858" s="19" t="s">
        <v>179257</v>
      </c>
      <c r="B2858" s="24">
        <v>100</v>
      </c>
      <c r="C2858" s="22">
        <v>90</v>
      </c>
      <c r="D2858" s="22">
        <v>0</v>
      </c>
      <c r="E2858" s="22">
        <v>0</v>
      </c>
      <c r="F2858" s="22">
        <v>0</v>
      </c>
      <c r="G2858" s="22">
        <v>0</v>
      </c>
      <c r="H2858" s="22">
        <v>93</v>
      </c>
      <c r="I2858" s="21" t="s">
        <v>179258</v>
      </c>
    </row>
    <row r="2859" spans="1:9" ht="32" customHeight="1">
      <c r="A2859" s="19" t="s">
        <v>179259</v>
      </c>
      <c r="B2859" s="20" t="s">
        <v>173369</v>
      </c>
      <c r="C2859" s="22">
        <v>35</v>
      </c>
      <c r="D2859" s="39">
        <v>46875</v>
      </c>
      <c r="E2859" s="22">
        <v>45</v>
      </c>
      <c r="F2859" s="21" t="s">
        <v>170065</v>
      </c>
      <c r="G2859" s="22">
        <v>16</v>
      </c>
      <c r="H2859" s="22">
        <v>99</v>
      </c>
      <c r="I2859" s="21" t="s">
        <v>179260</v>
      </c>
    </row>
    <row r="2860" spans="1:9" ht="32" customHeight="1">
      <c r="A2860" s="19" t="s">
        <v>179261</v>
      </c>
      <c r="B2860" s="20" t="s">
        <v>179262</v>
      </c>
      <c r="C2860" s="22">
        <v>88</v>
      </c>
      <c r="D2860" s="21" t="s">
        <v>171071</v>
      </c>
      <c r="E2860" s="22">
        <v>74</v>
      </c>
      <c r="F2860" s="22">
        <v>0</v>
      </c>
      <c r="G2860" s="22">
        <v>0</v>
      </c>
      <c r="H2860" s="22">
        <v>165</v>
      </c>
      <c r="I2860" s="21" t="s">
        <v>179263</v>
      </c>
    </row>
    <row r="2861" spans="1:9" ht="44" customHeight="1">
      <c r="A2861" s="19" t="s">
        <v>179264</v>
      </c>
      <c r="B2861" s="20" t="s">
        <v>179265</v>
      </c>
      <c r="C2861" s="22">
        <v>213</v>
      </c>
      <c r="D2861" s="21" t="s">
        <v>179266</v>
      </c>
      <c r="E2861" s="22">
        <v>82</v>
      </c>
      <c r="F2861" s="21" t="s">
        <v>178726</v>
      </c>
      <c r="G2861" s="22">
        <v>43</v>
      </c>
      <c r="H2861" s="22">
        <v>341</v>
      </c>
      <c r="I2861" s="21" t="s">
        <v>179267</v>
      </c>
    </row>
    <row r="2862" spans="1:9" ht="44" customHeight="1">
      <c r="A2862" s="19" t="s">
        <v>179268</v>
      </c>
      <c r="B2862" s="20" t="s">
        <v>172729</v>
      </c>
      <c r="C2862" s="22">
        <v>80</v>
      </c>
      <c r="D2862" s="21" t="s">
        <v>173917</v>
      </c>
      <c r="E2862" s="22">
        <v>220</v>
      </c>
      <c r="F2862" s="21" t="s">
        <v>170423</v>
      </c>
      <c r="G2862" s="22">
        <v>6</v>
      </c>
      <c r="H2862" s="22">
        <v>309</v>
      </c>
      <c r="I2862" s="21" t="s">
        <v>179269</v>
      </c>
    </row>
    <row r="2863" spans="1:9" ht="44" customHeight="1">
      <c r="A2863" s="19" t="s">
        <v>179270</v>
      </c>
      <c r="B2863" s="20" t="s">
        <v>176135</v>
      </c>
      <c r="C2863" s="22">
        <v>3</v>
      </c>
      <c r="D2863" s="21" t="s">
        <v>174119</v>
      </c>
      <c r="E2863" s="22">
        <v>126</v>
      </c>
      <c r="F2863" s="21" t="s">
        <v>173464</v>
      </c>
      <c r="G2863" s="22">
        <v>53</v>
      </c>
      <c r="H2863" s="22">
        <v>185</v>
      </c>
      <c r="I2863" s="21" t="s">
        <v>179271</v>
      </c>
    </row>
    <row r="2864" spans="1:9" ht="44" customHeight="1">
      <c r="A2864" s="19" t="s">
        <v>179272</v>
      </c>
      <c r="B2864" s="20" t="s">
        <v>176135</v>
      </c>
      <c r="C2864" s="22">
        <v>3</v>
      </c>
      <c r="D2864" s="21" t="s">
        <v>174119</v>
      </c>
      <c r="E2864" s="22">
        <v>126</v>
      </c>
      <c r="F2864" s="21" t="s">
        <v>173464</v>
      </c>
      <c r="G2864" s="22">
        <v>53</v>
      </c>
      <c r="H2864" s="22">
        <v>185</v>
      </c>
      <c r="I2864" s="21" t="s">
        <v>179273</v>
      </c>
    </row>
    <row r="2865" spans="1:9" ht="44" customHeight="1">
      <c r="A2865" s="19" t="s">
        <v>179274</v>
      </c>
      <c r="B2865" s="20" t="s">
        <v>179275</v>
      </c>
      <c r="C2865" s="22">
        <v>46</v>
      </c>
      <c r="D2865" s="22">
        <v>0</v>
      </c>
      <c r="E2865" s="22">
        <v>0</v>
      </c>
      <c r="F2865" s="21" t="s">
        <v>172848</v>
      </c>
      <c r="G2865" s="22">
        <v>9</v>
      </c>
      <c r="H2865" s="22">
        <v>58</v>
      </c>
      <c r="I2865" s="21" t="s">
        <v>179276</v>
      </c>
    </row>
    <row r="2866" spans="1:9" ht="32" customHeight="1">
      <c r="A2866" s="19" t="s">
        <v>179277</v>
      </c>
      <c r="B2866" s="20" t="s">
        <v>177951</v>
      </c>
      <c r="C2866" s="22">
        <v>87</v>
      </c>
      <c r="D2866" s="21" t="s">
        <v>179113</v>
      </c>
      <c r="E2866" s="22">
        <v>39</v>
      </c>
      <c r="F2866" s="22">
        <v>0</v>
      </c>
      <c r="G2866" s="22">
        <v>0</v>
      </c>
      <c r="H2866" s="22">
        <v>129</v>
      </c>
      <c r="I2866" s="21" t="s">
        <v>179278</v>
      </c>
    </row>
    <row r="2867" spans="1:9" ht="32" customHeight="1">
      <c r="A2867" s="19" t="s">
        <v>179279</v>
      </c>
      <c r="B2867" s="20" t="s">
        <v>177951</v>
      </c>
      <c r="C2867" s="22">
        <v>87</v>
      </c>
      <c r="D2867" s="21" t="s">
        <v>179113</v>
      </c>
      <c r="E2867" s="22">
        <v>39</v>
      </c>
      <c r="F2867" s="22">
        <v>0</v>
      </c>
      <c r="G2867" s="22">
        <v>0</v>
      </c>
      <c r="H2867" s="22">
        <v>129</v>
      </c>
      <c r="I2867" s="21" t="s">
        <v>179280</v>
      </c>
    </row>
    <row r="2868" spans="1:9" ht="32" customHeight="1">
      <c r="A2868" s="19" t="s">
        <v>179281</v>
      </c>
      <c r="B2868" s="20" t="s">
        <v>179282</v>
      </c>
      <c r="C2868" s="22">
        <v>80</v>
      </c>
      <c r="D2868" s="21" t="s">
        <v>179283</v>
      </c>
      <c r="E2868" s="22">
        <v>39</v>
      </c>
      <c r="F2868" s="22">
        <v>0</v>
      </c>
      <c r="G2868" s="22">
        <v>0</v>
      </c>
      <c r="H2868" s="22">
        <v>122</v>
      </c>
      <c r="I2868" s="21" t="s">
        <v>179284</v>
      </c>
    </row>
    <row r="2869" spans="1:9" ht="44" customHeight="1">
      <c r="A2869" s="19" t="s">
        <v>179285</v>
      </c>
      <c r="B2869" s="20" t="s">
        <v>174608</v>
      </c>
      <c r="C2869" s="22">
        <v>85</v>
      </c>
      <c r="D2869" s="21" t="s">
        <v>179286</v>
      </c>
      <c r="E2869" s="22">
        <v>37</v>
      </c>
      <c r="F2869" s="21" t="s">
        <v>179287</v>
      </c>
      <c r="G2869" s="22">
        <v>13</v>
      </c>
      <c r="H2869" s="22">
        <v>138</v>
      </c>
      <c r="I2869" s="21" t="s">
        <v>179288</v>
      </c>
    </row>
    <row r="2870" spans="1:9" ht="44" customHeight="1">
      <c r="A2870" s="19" t="s">
        <v>179289</v>
      </c>
      <c r="B2870" s="24">
        <v>0</v>
      </c>
      <c r="C2870" s="22">
        <v>0</v>
      </c>
      <c r="D2870" s="21" t="s">
        <v>171050</v>
      </c>
      <c r="E2870" s="22">
        <v>61</v>
      </c>
      <c r="F2870" s="21" t="s">
        <v>173128</v>
      </c>
      <c r="G2870" s="22">
        <v>27</v>
      </c>
      <c r="H2870" s="22">
        <v>91</v>
      </c>
      <c r="I2870" s="21" t="s">
        <v>179290</v>
      </c>
    </row>
    <row r="2871" spans="1:9" ht="44" customHeight="1">
      <c r="A2871" s="19" t="s">
        <v>179291</v>
      </c>
      <c r="B2871" s="20" t="s">
        <v>179292</v>
      </c>
      <c r="C2871" s="22">
        <v>21</v>
      </c>
      <c r="D2871" s="21" t="s">
        <v>179293</v>
      </c>
      <c r="E2871" s="22">
        <v>102</v>
      </c>
      <c r="F2871" s="21" t="s">
        <v>179294</v>
      </c>
      <c r="G2871" s="22">
        <v>5</v>
      </c>
      <c r="H2871" s="22">
        <v>131</v>
      </c>
      <c r="I2871" s="21" t="s">
        <v>179295</v>
      </c>
    </row>
    <row r="2872" spans="1:9" ht="44" customHeight="1">
      <c r="A2872" s="19" t="s">
        <v>179296</v>
      </c>
      <c r="B2872" s="20" t="s">
        <v>179297</v>
      </c>
      <c r="C2872" s="22">
        <v>21</v>
      </c>
      <c r="D2872" s="21" t="s">
        <v>179298</v>
      </c>
      <c r="E2872" s="22">
        <v>88</v>
      </c>
      <c r="F2872" s="21" t="s">
        <v>174745</v>
      </c>
      <c r="G2872" s="22">
        <v>5</v>
      </c>
      <c r="H2872" s="22">
        <v>117</v>
      </c>
      <c r="I2872" s="21" t="s">
        <v>179299</v>
      </c>
    </row>
    <row r="2873" spans="1:9" ht="44" customHeight="1">
      <c r="A2873" s="19" t="s">
        <v>179300</v>
      </c>
      <c r="B2873" s="20" t="s">
        <v>179301</v>
      </c>
      <c r="C2873" s="22">
        <v>74</v>
      </c>
      <c r="D2873" s="21" t="s">
        <v>173630</v>
      </c>
      <c r="E2873" s="22">
        <v>45</v>
      </c>
      <c r="F2873" s="21" t="s">
        <v>179302</v>
      </c>
      <c r="G2873" s="22">
        <v>3</v>
      </c>
      <c r="H2873" s="22">
        <v>125</v>
      </c>
      <c r="I2873" s="21" t="s">
        <v>179303</v>
      </c>
    </row>
    <row r="2874" spans="1:9" ht="44" customHeight="1">
      <c r="A2874" s="19" t="s">
        <v>179304</v>
      </c>
      <c r="B2874" s="20" t="s">
        <v>179301</v>
      </c>
      <c r="C2874" s="22">
        <v>74</v>
      </c>
      <c r="D2874" s="21" t="s">
        <v>173630</v>
      </c>
      <c r="E2874" s="22">
        <v>45</v>
      </c>
      <c r="F2874" s="21" t="s">
        <v>179302</v>
      </c>
      <c r="G2874" s="22">
        <v>3</v>
      </c>
      <c r="H2874" s="22">
        <v>125</v>
      </c>
      <c r="I2874" s="21" t="s">
        <v>179305</v>
      </c>
    </row>
    <row r="2875" spans="1:9" ht="44" customHeight="1">
      <c r="A2875" s="19" t="s">
        <v>179306</v>
      </c>
      <c r="B2875" s="20" t="s">
        <v>178928</v>
      </c>
      <c r="C2875" s="22">
        <v>26</v>
      </c>
      <c r="D2875" s="21" t="s">
        <v>174807</v>
      </c>
      <c r="E2875" s="22">
        <v>63</v>
      </c>
      <c r="F2875" s="21" t="s">
        <v>171340</v>
      </c>
      <c r="G2875" s="22">
        <v>3</v>
      </c>
      <c r="H2875" s="22">
        <v>95</v>
      </c>
      <c r="I2875" s="21" t="s">
        <v>179307</v>
      </c>
    </row>
    <row r="2876" spans="1:9" ht="44" customHeight="1">
      <c r="A2876" s="19" t="s">
        <v>179308</v>
      </c>
      <c r="B2876" s="20" t="s">
        <v>171456</v>
      </c>
      <c r="C2876" s="22">
        <v>24</v>
      </c>
      <c r="D2876" s="21" t="s">
        <v>179309</v>
      </c>
      <c r="E2876" s="22">
        <v>46</v>
      </c>
      <c r="F2876" s="22">
        <v>0</v>
      </c>
      <c r="G2876" s="22">
        <v>0</v>
      </c>
      <c r="H2876" s="22">
        <v>73</v>
      </c>
      <c r="I2876" s="21" t="s">
        <v>179310</v>
      </c>
    </row>
    <row r="2877" spans="1:9" ht="44" customHeight="1">
      <c r="A2877" s="19" t="s">
        <v>179311</v>
      </c>
      <c r="B2877" s="20" t="s">
        <v>178928</v>
      </c>
      <c r="C2877" s="22">
        <v>26</v>
      </c>
      <c r="D2877" s="21" t="s">
        <v>174807</v>
      </c>
      <c r="E2877" s="22">
        <v>63</v>
      </c>
      <c r="F2877" s="21" t="s">
        <v>171340</v>
      </c>
      <c r="G2877" s="22">
        <v>3</v>
      </c>
      <c r="H2877" s="22">
        <v>95</v>
      </c>
      <c r="I2877" s="21" t="s">
        <v>179312</v>
      </c>
    </row>
    <row r="2878" spans="1:9" ht="32" customHeight="1">
      <c r="A2878" s="19" t="s">
        <v>179313</v>
      </c>
      <c r="B2878" s="20" t="s">
        <v>173965</v>
      </c>
      <c r="C2878" s="22">
        <v>49</v>
      </c>
      <c r="D2878" s="21" t="s">
        <v>177242</v>
      </c>
      <c r="E2878" s="22">
        <v>51</v>
      </c>
      <c r="F2878" s="21" t="s">
        <v>173624</v>
      </c>
      <c r="G2878" s="22">
        <v>16</v>
      </c>
      <c r="H2878" s="22">
        <v>119</v>
      </c>
      <c r="I2878" s="21" t="s">
        <v>179314</v>
      </c>
    </row>
    <row r="2879" spans="1:9" ht="32" customHeight="1">
      <c r="A2879" s="19" t="s">
        <v>179315</v>
      </c>
      <c r="B2879" s="20" t="s">
        <v>179316</v>
      </c>
      <c r="C2879" s="22">
        <v>62</v>
      </c>
      <c r="D2879" s="21" t="s">
        <v>179317</v>
      </c>
      <c r="E2879" s="22">
        <v>51</v>
      </c>
      <c r="F2879" s="21" t="s">
        <v>179318</v>
      </c>
      <c r="G2879" s="22">
        <v>18</v>
      </c>
      <c r="H2879" s="22">
        <v>134</v>
      </c>
      <c r="I2879" s="21" t="s">
        <v>179319</v>
      </c>
    </row>
    <row r="2880" spans="1:9" ht="32" customHeight="1">
      <c r="A2880" s="19" t="s">
        <v>179320</v>
      </c>
      <c r="B2880" s="20" t="s">
        <v>179316</v>
      </c>
      <c r="C2880" s="22">
        <v>62</v>
      </c>
      <c r="D2880" s="21" t="s">
        <v>179317</v>
      </c>
      <c r="E2880" s="22">
        <v>51</v>
      </c>
      <c r="F2880" s="21" t="s">
        <v>179318</v>
      </c>
      <c r="G2880" s="22">
        <v>18</v>
      </c>
      <c r="H2880" s="22">
        <v>134</v>
      </c>
      <c r="I2880" s="21" t="s">
        <v>179321</v>
      </c>
    </row>
    <row r="2881" spans="1:9" ht="32" customHeight="1">
      <c r="A2881" s="19" t="s">
        <v>179322</v>
      </c>
      <c r="B2881" s="20" t="s">
        <v>179323</v>
      </c>
      <c r="C2881" s="22">
        <v>79</v>
      </c>
      <c r="D2881" s="21" t="s">
        <v>179324</v>
      </c>
      <c r="E2881" s="22">
        <v>51</v>
      </c>
      <c r="F2881" s="21" t="s">
        <v>178335</v>
      </c>
      <c r="G2881" s="22">
        <v>21</v>
      </c>
      <c r="H2881" s="22">
        <v>154</v>
      </c>
      <c r="I2881" s="21" t="s">
        <v>179325</v>
      </c>
    </row>
    <row r="2882" spans="1:9" ht="32" customHeight="1">
      <c r="A2882" s="19" t="s">
        <v>179326</v>
      </c>
      <c r="B2882" s="20" t="s">
        <v>177053</v>
      </c>
      <c r="C2882" s="22">
        <v>49</v>
      </c>
      <c r="D2882" s="21" t="s">
        <v>170548</v>
      </c>
      <c r="E2882" s="22">
        <v>44</v>
      </c>
      <c r="F2882" s="21" t="s">
        <v>174664</v>
      </c>
      <c r="G2882" s="22">
        <v>15</v>
      </c>
      <c r="H2882" s="22">
        <v>111</v>
      </c>
      <c r="I2882" s="21" t="s">
        <v>179327</v>
      </c>
    </row>
    <row r="2883" spans="1:9" ht="32" customHeight="1">
      <c r="A2883" s="19" t="s">
        <v>179328</v>
      </c>
      <c r="B2883" s="20" t="s">
        <v>172569</v>
      </c>
      <c r="C2883" s="22">
        <v>42</v>
      </c>
      <c r="D2883" s="21" t="s">
        <v>179329</v>
      </c>
      <c r="E2883" s="22">
        <v>33</v>
      </c>
      <c r="F2883" s="21" t="s">
        <v>171935</v>
      </c>
      <c r="G2883" s="22">
        <v>23</v>
      </c>
      <c r="H2883" s="22">
        <v>101</v>
      </c>
      <c r="I2883" s="21" t="s">
        <v>179330</v>
      </c>
    </row>
    <row r="2884" spans="1:9" ht="32" customHeight="1">
      <c r="A2884" s="19" t="s">
        <v>179331</v>
      </c>
      <c r="B2884" s="20" t="s">
        <v>172569</v>
      </c>
      <c r="C2884" s="22">
        <v>42</v>
      </c>
      <c r="D2884" s="21" t="s">
        <v>179329</v>
      </c>
      <c r="E2884" s="22">
        <v>33</v>
      </c>
      <c r="F2884" s="21" t="s">
        <v>171935</v>
      </c>
      <c r="G2884" s="22">
        <v>23</v>
      </c>
      <c r="H2884" s="22">
        <v>101</v>
      </c>
      <c r="I2884" s="21" t="s">
        <v>179332</v>
      </c>
    </row>
    <row r="2885" spans="1:9" ht="32" customHeight="1">
      <c r="A2885" s="19" t="s">
        <v>179333</v>
      </c>
      <c r="B2885" s="20" t="s">
        <v>172569</v>
      </c>
      <c r="C2885" s="22">
        <v>42</v>
      </c>
      <c r="D2885" s="21" t="s">
        <v>179329</v>
      </c>
      <c r="E2885" s="22">
        <v>33</v>
      </c>
      <c r="F2885" s="21" t="s">
        <v>171935</v>
      </c>
      <c r="G2885" s="22">
        <v>23</v>
      </c>
      <c r="H2885" s="22">
        <v>101</v>
      </c>
      <c r="I2885" s="21" t="s">
        <v>179334</v>
      </c>
    </row>
    <row r="2886" spans="1:9" ht="32" customHeight="1">
      <c r="A2886" s="19" t="s">
        <v>179335</v>
      </c>
      <c r="B2886" s="24">
        <v>0</v>
      </c>
      <c r="C2886" s="22">
        <v>0</v>
      </c>
      <c r="D2886" s="21" t="s">
        <v>176776</v>
      </c>
      <c r="E2886" s="22">
        <v>72</v>
      </c>
      <c r="F2886" s="21" t="s">
        <v>175800</v>
      </c>
      <c r="G2886" s="22">
        <v>33</v>
      </c>
      <c r="H2886" s="22">
        <v>108</v>
      </c>
      <c r="I2886" s="21" t="s">
        <v>179336</v>
      </c>
    </row>
    <row r="2887" spans="1:9" ht="32" customHeight="1">
      <c r="A2887" s="19" t="s">
        <v>179337</v>
      </c>
      <c r="B2887" s="20" t="s">
        <v>170929</v>
      </c>
      <c r="C2887" s="22">
        <v>40</v>
      </c>
      <c r="D2887" s="21" t="s">
        <v>171681</v>
      </c>
      <c r="E2887" s="22">
        <v>23</v>
      </c>
      <c r="F2887" s="21" t="s">
        <v>171782</v>
      </c>
      <c r="G2887" s="22">
        <v>19</v>
      </c>
      <c r="H2887" s="22">
        <v>85</v>
      </c>
      <c r="I2887" s="21" t="s">
        <v>179338</v>
      </c>
    </row>
    <row r="2888" spans="1:9" ht="32" customHeight="1">
      <c r="A2888" s="19" t="s">
        <v>179339</v>
      </c>
      <c r="B2888" s="20" t="s">
        <v>170929</v>
      </c>
      <c r="C2888" s="22">
        <v>40</v>
      </c>
      <c r="D2888" s="21" t="s">
        <v>171681</v>
      </c>
      <c r="E2888" s="22">
        <v>23</v>
      </c>
      <c r="F2888" s="21" t="s">
        <v>171782</v>
      </c>
      <c r="G2888" s="22">
        <v>19</v>
      </c>
      <c r="H2888" s="22">
        <v>85</v>
      </c>
      <c r="I2888" s="21" t="s">
        <v>179340</v>
      </c>
    </row>
    <row r="2889" spans="1:9" ht="32" customHeight="1">
      <c r="A2889" s="19" t="s">
        <v>179341</v>
      </c>
      <c r="B2889" s="20" t="s">
        <v>173380</v>
      </c>
      <c r="C2889" s="22">
        <v>15</v>
      </c>
      <c r="D2889" s="21" t="s">
        <v>173675</v>
      </c>
      <c r="E2889" s="22">
        <v>102</v>
      </c>
      <c r="F2889" s="21" t="s">
        <v>170640</v>
      </c>
      <c r="G2889" s="22">
        <v>27</v>
      </c>
      <c r="H2889" s="22">
        <v>147</v>
      </c>
      <c r="I2889" s="21" t="s">
        <v>179342</v>
      </c>
    </row>
    <row r="2890" spans="1:9" ht="32" customHeight="1">
      <c r="A2890" s="19" t="s">
        <v>179343</v>
      </c>
      <c r="B2890" s="20" t="s">
        <v>179344</v>
      </c>
      <c r="C2890" s="22">
        <v>11</v>
      </c>
      <c r="D2890" s="21" t="s">
        <v>174366</v>
      </c>
      <c r="E2890" s="22">
        <v>102</v>
      </c>
      <c r="F2890" s="21" t="s">
        <v>172800</v>
      </c>
      <c r="G2890" s="22">
        <v>5</v>
      </c>
      <c r="H2890" s="22">
        <v>121</v>
      </c>
      <c r="I2890" s="21" t="s">
        <v>179345</v>
      </c>
    </row>
    <row r="2891" spans="1:9" ht="32" customHeight="1">
      <c r="A2891" s="19" t="s">
        <v>179346</v>
      </c>
      <c r="B2891" s="20" t="s">
        <v>179344</v>
      </c>
      <c r="C2891" s="22">
        <v>11</v>
      </c>
      <c r="D2891" s="21" t="s">
        <v>174366</v>
      </c>
      <c r="E2891" s="22">
        <v>102</v>
      </c>
      <c r="F2891" s="21" t="s">
        <v>172800</v>
      </c>
      <c r="G2891" s="22">
        <v>5</v>
      </c>
      <c r="H2891" s="22">
        <v>121</v>
      </c>
      <c r="I2891" s="21" t="s">
        <v>179347</v>
      </c>
    </row>
    <row r="2892" spans="1:9" ht="32" customHeight="1">
      <c r="A2892" s="19" t="s">
        <v>179348</v>
      </c>
      <c r="B2892" s="20" t="s">
        <v>179349</v>
      </c>
      <c r="C2892" s="22">
        <v>51</v>
      </c>
      <c r="D2892" s="21" t="s">
        <v>179350</v>
      </c>
      <c r="E2892" s="22">
        <v>57</v>
      </c>
      <c r="F2892" s="21" t="s">
        <v>179351</v>
      </c>
      <c r="G2892" s="22">
        <v>29</v>
      </c>
      <c r="H2892" s="22">
        <v>140</v>
      </c>
      <c r="I2892" s="21" t="s">
        <v>179352</v>
      </c>
    </row>
    <row r="2893" spans="1:9" ht="32" customHeight="1">
      <c r="A2893" s="19" t="s">
        <v>179353</v>
      </c>
      <c r="B2893" s="20" t="s">
        <v>177139</v>
      </c>
      <c r="C2893" s="22">
        <v>43</v>
      </c>
      <c r="D2893" s="21" t="s">
        <v>179354</v>
      </c>
      <c r="E2893" s="22">
        <v>57</v>
      </c>
      <c r="F2893" s="21" t="s">
        <v>179355</v>
      </c>
      <c r="G2893" s="22">
        <v>21</v>
      </c>
      <c r="H2893" s="22">
        <v>124</v>
      </c>
      <c r="I2893" s="21" t="s">
        <v>179356</v>
      </c>
    </row>
    <row r="2894" spans="1:9" ht="32" customHeight="1">
      <c r="A2894" s="19" t="s">
        <v>179357</v>
      </c>
      <c r="B2894" s="20" t="s">
        <v>174639</v>
      </c>
      <c r="C2894" s="22">
        <v>69</v>
      </c>
      <c r="D2894" s="22">
        <v>0</v>
      </c>
      <c r="E2894" s="22">
        <v>0</v>
      </c>
      <c r="F2894" s="21" t="s">
        <v>175213</v>
      </c>
      <c r="G2894" s="22">
        <v>12</v>
      </c>
      <c r="H2894" s="22">
        <v>84</v>
      </c>
      <c r="I2894" s="21" t="s">
        <v>179358</v>
      </c>
    </row>
    <row r="2895" spans="1:9" ht="32" customHeight="1">
      <c r="A2895" s="19" t="s">
        <v>179359</v>
      </c>
      <c r="B2895" s="20" t="s">
        <v>173519</v>
      </c>
      <c r="C2895" s="22">
        <v>28</v>
      </c>
      <c r="D2895" s="21" t="s">
        <v>179360</v>
      </c>
      <c r="E2895" s="22">
        <v>117</v>
      </c>
      <c r="F2895" s="21" t="s">
        <v>176755</v>
      </c>
      <c r="G2895" s="22">
        <v>10</v>
      </c>
      <c r="H2895" s="22">
        <v>158</v>
      </c>
      <c r="I2895" s="21" t="s">
        <v>179361</v>
      </c>
    </row>
    <row r="2896" spans="1:9" ht="32" customHeight="1">
      <c r="A2896" s="19" t="s">
        <v>179362</v>
      </c>
      <c r="B2896" s="20" t="s">
        <v>179363</v>
      </c>
      <c r="C2896" s="22">
        <v>4</v>
      </c>
      <c r="D2896" s="21" t="s">
        <v>179364</v>
      </c>
      <c r="E2896" s="22">
        <v>292</v>
      </c>
      <c r="F2896" s="21" t="s">
        <v>176108</v>
      </c>
      <c r="G2896" s="22">
        <v>2</v>
      </c>
      <c r="H2896" s="22">
        <v>301</v>
      </c>
      <c r="I2896" s="21" t="s">
        <v>179365</v>
      </c>
    </row>
    <row r="2897" spans="1:9" ht="44" customHeight="1">
      <c r="A2897" s="19" t="s">
        <v>179366</v>
      </c>
      <c r="B2897" s="20" t="s">
        <v>179367</v>
      </c>
      <c r="C2897" s="22">
        <v>109</v>
      </c>
      <c r="D2897" s="21" t="s">
        <v>179368</v>
      </c>
      <c r="E2897" s="22">
        <v>62</v>
      </c>
      <c r="F2897" s="21" t="s">
        <v>179369</v>
      </c>
      <c r="G2897" s="22">
        <v>23</v>
      </c>
      <c r="H2897" s="22">
        <v>197</v>
      </c>
      <c r="I2897" s="21" t="s">
        <v>179370</v>
      </c>
    </row>
    <row r="2898" spans="1:9" ht="44" customHeight="1">
      <c r="A2898" s="19" t="s">
        <v>179371</v>
      </c>
      <c r="B2898" s="24">
        <v>75</v>
      </c>
      <c r="C2898" s="22">
        <v>57</v>
      </c>
      <c r="D2898" s="21" t="s">
        <v>170456</v>
      </c>
      <c r="E2898" s="22">
        <v>13</v>
      </c>
      <c r="F2898" s="21" t="s">
        <v>178033</v>
      </c>
      <c r="G2898" s="22">
        <v>6</v>
      </c>
      <c r="H2898" s="22">
        <v>79</v>
      </c>
      <c r="I2898" s="21" t="s">
        <v>179372</v>
      </c>
    </row>
    <row r="2899" spans="1:9" ht="44" customHeight="1">
      <c r="A2899" s="19" t="s">
        <v>179373</v>
      </c>
      <c r="B2899" s="20" t="s">
        <v>175453</v>
      </c>
      <c r="C2899" s="22">
        <v>36</v>
      </c>
      <c r="D2899" s="21" t="s">
        <v>170084</v>
      </c>
      <c r="E2899" s="22">
        <v>74</v>
      </c>
      <c r="F2899" s="21" t="s">
        <v>172691</v>
      </c>
      <c r="G2899" s="22">
        <v>2</v>
      </c>
      <c r="H2899" s="22">
        <v>115</v>
      </c>
      <c r="I2899" s="21" t="s">
        <v>179374</v>
      </c>
    </row>
    <row r="2900" spans="1:9" ht="44" customHeight="1">
      <c r="A2900" s="19" t="s">
        <v>179375</v>
      </c>
      <c r="B2900" s="20" t="s">
        <v>171443</v>
      </c>
      <c r="C2900" s="22">
        <v>44</v>
      </c>
      <c r="D2900" s="21" t="s">
        <v>170405</v>
      </c>
      <c r="E2900" s="22">
        <v>6</v>
      </c>
      <c r="F2900" s="21" t="s">
        <v>172539</v>
      </c>
      <c r="G2900" s="22">
        <v>4</v>
      </c>
      <c r="H2900" s="22">
        <v>57</v>
      </c>
      <c r="I2900" s="21" t="s">
        <v>179376</v>
      </c>
    </row>
    <row r="2901" spans="1:9" ht="44" customHeight="1">
      <c r="A2901" s="19" t="s">
        <v>179377</v>
      </c>
      <c r="B2901" s="20" t="s">
        <v>172288</v>
      </c>
      <c r="C2901" s="22">
        <v>36</v>
      </c>
      <c r="D2901" s="21" t="s">
        <v>179378</v>
      </c>
      <c r="E2901" s="22">
        <v>137</v>
      </c>
      <c r="F2901" s="21" t="s">
        <v>179379</v>
      </c>
      <c r="G2901" s="22">
        <v>5</v>
      </c>
      <c r="H2901" s="22">
        <v>181</v>
      </c>
      <c r="I2901" s="21" t="s">
        <v>179380</v>
      </c>
    </row>
    <row r="2902" spans="1:9" ht="44" customHeight="1">
      <c r="A2902" s="19" t="s">
        <v>179381</v>
      </c>
      <c r="B2902" s="20" t="s">
        <v>174071</v>
      </c>
      <c r="C2902" s="22">
        <v>3</v>
      </c>
      <c r="D2902" s="21" t="s">
        <v>179382</v>
      </c>
      <c r="E2902" s="22">
        <v>87</v>
      </c>
      <c r="F2902" s="21" t="s">
        <v>175543</v>
      </c>
      <c r="G2902" s="22">
        <v>37</v>
      </c>
      <c r="H2902" s="22">
        <v>130</v>
      </c>
      <c r="I2902" s="21" t="s">
        <v>179383</v>
      </c>
    </row>
    <row r="2903" spans="1:9" ht="44" customHeight="1">
      <c r="A2903" s="19" t="s">
        <v>179384</v>
      </c>
      <c r="B2903" s="20" t="s">
        <v>174071</v>
      </c>
      <c r="C2903" s="22">
        <v>3</v>
      </c>
      <c r="D2903" s="21" t="s">
        <v>179382</v>
      </c>
      <c r="E2903" s="22">
        <v>87</v>
      </c>
      <c r="F2903" s="21" t="s">
        <v>175543</v>
      </c>
      <c r="G2903" s="22">
        <v>37</v>
      </c>
      <c r="H2903" s="22">
        <v>130</v>
      </c>
      <c r="I2903" s="21" t="s">
        <v>179385</v>
      </c>
    </row>
    <row r="2904" spans="1:9" ht="32" customHeight="1">
      <c r="A2904" s="19" t="s">
        <v>179386</v>
      </c>
      <c r="B2904" s="24">
        <v>0</v>
      </c>
      <c r="C2904" s="22">
        <v>0</v>
      </c>
      <c r="D2904" s="21" t="s">
        <v>179387</v>
      </c>
      <c r="E2904" s="22">
        <v>102</v>
      </c>
      <c r="F2904" s="21" t="s">
        <v>171930</v>
      </c>
      <c r="G2904" s="22">
        <v>5</v>
      </c>
      <c r="H2904" s="22">
        <v>110</v>
      </c>
      <c r="I2904" s="21" t="s">
        <v>179388</v>
      </c>
    </row>
    <row r="2905" spans="1:9" ht="32" customHeight="1">
      <c r="A2905" s="19" t="s">
        <v>179389</v>
      </c>
      <c r="B2905" s="20" t="s">
        <v>179056</v>
      </c>
      <c r="C2905" s="22">
        <v>41</v>
      </c>
      <c r="D2905" s="21" t="s">
        <v>175609</v>
      </c>
      <c r="E2905" s="22">
        <v>21</v>
      </c>
      <c r="F2905" s="21" t="s">
        <v>174877</v>
      </c>
      <c r="G2905" s="22">
        <v>7</v>
      </c>
      <c r="H2905" s="22">
        <v>72</v>
      </c>
      <c r="I2905" s="21" t="s">
        <v>179390</v>
      </c>
    </row>
    <row r="2906" spans="1:9" ht="32" customHeight="1">
      <c r="A2906" s="19" t="s">
        <v>179391</v>
      </c>
      <c r="B2906" s="20" t="s">
        <v>176098</v>
      </c>
      <c r="C2906" s="22">
        <v>76</v>
      </c>
      <c r="D2906" s="22">
        <v>0</v>
      </c>
      <c r="E2906" s="22">
        <v>0</v>
      </c>
      <c r="F2906" s="21" t="s">
        <v>171336</v>
      </c>
      <c r="G2906" s="22">
        <v>12</v>
      </c>
      <c r="H2906" s="22">
        <v>91</v>
      </c>
      <c r="I2906" s="21" t="s">
        <v>179392</v>
      </c>
    </row>
    <row r="2907" spans="1:9" ht="32" customHeight="1">
      <c r="A2907" s="19" t="s">
        <v>179393</v>
      </c>
      <c r="B2907" s="20" t="s">
        <v>176098</v>
      </c>
      <c r="C2907" s="22">
        <v>76</v>
      </c>
      <c r="D2907" s="22">
        <v>0</v>
      </c>
      <c r="E2907" s="22">
        <v>0</v>
      </c>
      <c r="F2907" s="21" t="s">
        <v>171336</v>
      </c>
      <c r="G2907" s="22">
        <v>12</v>
      </c>
      <c r="H2907" s="22">
        <v>91</v>
      </c>
      <c r="I2907" s="21" t="s">
        <v>179394</v>
      </c>
    </row>
    <row r="2908" spans="1:9" ht="32" customHeight="1">
      <c r="A2908" s="19" t="s">
        <v>179395</v>
      </c>
      <c r="B2908" s="20" t="s">
        <v>177951</v>
      </c>
      <c r="C2908" s="22">
        <v>87</v>
      </c>
      <c r="D2908" s="21" t="s">
        <v>179396</v>
      </c>
      <c r="E2908" s="22">
        <v>25</v>
      </c>
      <c r="F2908" s="21" t="s">
        <v>170405</v>
      </c>
      <c r="G2908" s="22">
        <v>14</v>
      </c>
      <c r="H2908" s="22">
        <v>129</v>
      </c>
      <c r="I2908" s="21" t="s">
        <v>179397</v>
      </c>
    </row>
    <row r="2909" spans="1:9" ht="32" customHeight="1">
      <c r="A2909" s="19" t="s">
        <v>179398</v>
      </c>
      <c r="B2909" s="20" t="s">
        <v>179399</v>
      </c>
      <c r="C2909" s="22">
        <v>49</v>
      </c>
      <c r="D2909" s="22">
        <v>0</v>
      </c>
      <c r="E2909" s="22">
        <v>0</v>
      </c>
      <c r="F2909" s="21" t="s">
        <v>178052</v>
      </c>
      <c r="G2909" s="22">
        <v>11</v>
      </c>
      <c r="H2909" s="22">
        <v>63</v>
      </c>
      <c r="I2909" s="21" t="s">
        <v>179400</v>
      </c>
    </row>
    <row r="2910" spans="1:9" ht="32" customHeight="1">
      <c r="A2910" s="19" t="s">
        <v>179401</v>
      </c>
      <c r="B2910" s="20" t="s">
        <v>179399</v>
      </c>
      <c r="C2910" s="22">
        <v>49</v>
      </c>
      <c r="D2910" s="22">
        <v>0</v>
      </c>
      <c r="E2910" s="22">
        <v>0</v>
      </c>
      <c r="F2910" s="21" t="s">
        <v>178052</v>
      </c>
      <c r="G2910" s="22">
        <v>11</v>
      </c>
      <c r="H2910" s="22">
        <v>63</v>
      </c>
      <c r="I2910" s="21" t="s">
        <v>179402</v>
      </c>
    </row>
    <row r="2911" spans="1:9" ht="32" customHeight="1">
      <c r="A2911" s="19" t="s">
        <v>179403</v>
      </c>
      <c r="B2911" s="24">
        <v>90</v>
      </c>
      <c r="C2911" s="22">
        <v>63</v>
      </c>
      <c r="D2911" s="22">
        <v>0</v>
      </c>
      <c r="E2911" s="22">
        <v>0</v>
      </c>
      <c r="F2911" s="22">
        <v>10</v>
      </c>
      <c r="G2911" s="22">
        <v>7</v>
      </c>
      <c r="H2911" s="22">
        <v>73</v>
      </c>
      <c r="I2911" s="21" t="s">
        <v>179404</v>
      </c>
    </row>
    <row r="2912" spans="1:9" ht="32" customHeight="1">
      <c r="A2912" s="19" t="s">
        <v>179405</v>
      </c>
      <c r="B2912" s="24">
        <v>90</v>
      </c>
      <c r="C2912" s="22">
        <v>63</v>
      </c>
      <c r="D2912" s="22">
        <v>0</v>
      </c>
      <c r="E2912" s="22">
        <v>0</v>
      </c>
      <c r="F2912" s="22">
        <v>10</v>
      </c>
      <c r="G2912" s="22">
        <v>7</v>
      </c>
      <c r="H2912" s="22">
        <v>73</v>
      </c>
      <c r="I2912" s="21" t="s">
        <v>179406</v>
      </c>
    </row>
    <row r="2913" spans="1:9" ht="32" customHeight="1">
      <c r="A2913" s="19" t="s">
        <v>179407</v>
      </c>
      <c r="B2913" s="20" t="s">
        <v>179408</v>
      </c>
      <c r="C2913" s="22">
        <v>60</v>
      </c>
      <c r="D2913" s="21" t="s">
        <v>172159</v>
      </c>
      <c r="E2913" s="22">
        <v>15</v>
      </c>
      <c r="F2913" s="21" t="s">
        <v>172200</v>
      </c>
      <c r="G2913" s="22">
        <v>2</v>
      </c>
      <c r="H2913" s="22">
        <v>80</v>
      </c>
      <c r="I2913" s="21" t="s">
        <v>179409</v>
      </c>
    </row>
    <row r="2914" spans="1:9" ht="32" customHeight="1">
      <c r="A2914" s="19" t="s">
        <v>179410</v>
      </c>
      <c r="B2914" s="20" t="s">
        <v>179408</v>
      </c>
      <c r="C2914" s="22">
        <v>60</v>
      </c>
      <c r="D2914" s="21" t="s">
        <v>172159</v>
      </c>
      <c r="E2914" s="22">
        <v>15</v>
      </c>
      <c r="F2914" s="21" t="s">
        <v>172200</v>
      </c>
      <c r="G2914" s="22">
        <v>2</v>
      </c>
      <c r="H2914" s="22">
        <v>80</v>
      </c>
      <c r="I2914" s="21" t="s">
        <v>179411</v>
      </c>
    </row>
    <row r="2915" spans="1:9" ht="44" customHeight="1">
      <c r="A2915" s="19" t="s">
        <v>179412</v>
      </c>
      <c r="B2915" s="20" t="s">
        <v>174854</v>
      </c>
      <c r="C2915" s="22">
        <v>40</v>
      </c>
      <c r="D2915" s="21" t="s">
        <v>173276</v>
      </c>
      <c r="E2915" s="22">
        <v>48</v>
      </c>
      <c r="F2915" s="22">
        <v>0</v>
      </c>
      <c r="G2915" s="22">
        <v>0</v>
      </c>
      <c r="H2915" s="22">
        <v>91</v>
      </c>
      <c r="I2915" s="21" t="s">
        <v>179413</v>
      </c>
    </row>
    <row r="2916" spans="1:9" ht="44" customHeight="1">
      <c r="A2916" s="19" t="s">
        <v>179414</v>
      </c>
      <c r="B2916" s="20" t="s">
        <v>172182</v>
      </c>
      <c r="C2916" s="22">
        <v>40</v>
      </c>
      <c r="D2916" s="21" t="s">
        <v>174771</v>
      </c>
      <c r="E2916" s="22">
        <v>70</v>
      </c>
      <c r="F2916" s="21" t="s">
        <v>175527</v>
      </c>
      <c r="G2916" s="22">
        <v>4</v>
      </c>
      <c r="H2916" s="22">
        <v>117</v>
      </c>
      <c r="I2916" s="21" t="s">
        <v>179415</v>
      </c>
    </row>
    <row r="2917" spans="1:9" ht="32" customHeight="1">
      <c r="A2917" s="19" t="s">
        <v>179416</v>
      </c>
      <c r="B2917" s="20" t="s">
        <v>170017</v>
      </c>
      <c r="C2917" s="22">
        <v>22</v>
      </c>
      <c r="D2917" s="21" t="s">
        <v>170168</v>
      </c>
      <c r="E2917" s="22">
        <v>80</v>
      </c>
      <c r="F2917" s="21" t="s">
        <v>170169</v>
      </c>
      <c r="G2917" s="22">
        <v>1</v>
      </c>
      <c r="H2917" s="22">
        <v>106</v>
      </c>
      <c r="I2917" s="21" t="s">
        <v>179417</v>
      </c>
    </row>
    <row r="2918" spans="1:9" ht="32" customHeight="1">
      <c r="A2918" s="19" t="s">
        <v>179418</v>
      </c>
      <c r="B2918" s="20" t="s">
        <v>177002</v>
      </c>
      <c r="C2918" s="22">
        <v>22</v>
      </c>
      <c r="D2918" s="21" t="s">
        <v>174718</v>
      </c>
      <c r="E2918" s="22">
        <v>75</v>
      </c>
      <c r="F2918" s="21" t="s">
        <v>170304</v>
      </c>
      <c r="G2918" s="22">
        <v>1</v>
      </c>
      <c r="H2918" s="22">
        <v>101</v>
      </c>
      <c r="I2918" s="21" t="s">
        <v>179419</v>
      </c>
    </row>
    <row r="2919" spans="1:9" ht="32" customHeight="1">
      <c r="A2919" s="19" t="s">
        <v>179420</v>
      </c>
      <c r="B2919" s="24">
        <v>0</v>
      </c>
      <c r="C2919" s="22">
        <v>0</v>
      </c>
      <c r="D2919" s="21" t="s">
        <v>178749</v>
      </c>
      <c r="E2919" s="22">
        <v>92</v>
      </c>
      <c r="F2919" s="21" t="s">
        <v>171562</v>
      </c>
      <c r="G2919" s="22">
        <v>1</v>
      </c>
      <c r="H2919" s="22">
        <v>96</v>
      </c>
      <c r="I2919" s="21" t="s">
        <v>179421</v>
      </c>
    </row>
    <row r="2920" spans="1:9" ht="20" customHeight="1">
      <c r="A2920" s="19" t="s">
        <v>179422</v>
      </c>
      <c r="B2920" s="20" t="s">
        <v>179423</v>
      </c>
      <c r="C2920" s="22">
        <v>121</v>
      </c>
      <c r="D2920" s="21" t="s">
        <v>170393</v>
      </c>
      <c r="E2920" s="22">
        <v>6</v>
      </c>
      <c r="F2920" s="21" t="s">
        <v>179424</v>
      </c>
      <c r="G2920" s="22">
        <v>29</v>
      </c>
      <c r="H2920" s="22">
        <v>159</v>
      </c>
      <c r="I2920" s="21" t="s">
        <v>179425</v>
      </c>
    </row>
    <row r="2921" spans="1:9" ht="32" customHeight="1">
      <c r="A2921" s="19" t="s">
        <v>179426</v>
      </c>
      <c r="B2921" s="24">
        <v>0</v>
      </c>
      <c r="C2921" s="22">
        <v>0</v>
      </c>
      <c r="D2921" s="22">
        <v>100</v>
      </c>
      <c r="E2921" s="22">
        <v>119</v>
      </c>
      <c r="F2921" s="22">
        <v>0</v>
      </c>
      <c r="G2921" s="22">
        <v>0</v>
      </c>
      <c r="H2921" s="22">
        <v>122</v>
      </c>
      <c r="I2921" s="21" t="s">
        <v>179427</v>
      </c>
    </row>
    <row r="2922" spans="1:9" ht="20" customHeight="1">
      <c r="A2922" s="19" t="s">
        <v>179428</v>
      </c>
      <c r="B2922" s="20" t="s">
        <v>172419</v>
      </c>
      <c r="C2922" s="22">
        <v>50</v>
      </c>
      <c r="D2922" s="21" t="s">
        <v>176681</v>
      </c>
      <c r="E2922" s="22">
        <v>37</v>
      </c>
      <c r="F2922" s="21" t="s">
        <v>171903</v>
      </c>
      <c r="G2922" s="22">
        <v>42</v>
      </c>
      <c r="H2922" s="22">
        <v>132</v>
      </c>
      <c r="I2922" s="21" t="s">
        <v>179429</v>
      </c>
    </row>
    <row r="2923" spans="1:9" ht="20" customHeight="1">
      <c r="A2923" s="19" t="s">
        <v>179430</v>
      </c>
      <c r="B2923" s="20" t="s">
        <v>175268</v>
      </c>
      <c r="C2923" s="22">
        <v>40</v>
      </c>
      <c r="D2923" s="21" t="s">
        <v>171742</v>
      </c>
      <c r="E2923" s="22">
        <v>51</v>
      </c>
      <c r="F2923" s="21" t="s">
        <v>179431</v>
      </c>
      <c r="G2923" s="22">
        <v>10</v>
      </c>
      <c r="H2923" s="22">
        <v>104</v>
      </c>
      <c r="I2923" s="21" t="s">
        <v>179432</v>
      </c>
    </row>
    <row r="2924" spans="1:9" ht="20" customHeight="1">
      <c r="A2924" s="19" t="s">
        <v>179433</v>
      </c>
      <c r="B2924" s="20" t="s">
        <v>169958</v>
      </c>
      <c r="C2924" s="22">
        <v>43</v>
      </c>
      <c r="D2924" s="21" t="s">
        <v>177780</v>
      </c>
      <c r="E2924" s="22">
        <v>51</v>
      </c>
      <c r="F2924" s="21" t="s">
        <v>170867</v>
      </c>
      <c r="G2924" s="22">
        <v>10</v>
      </c>
      <c r="H2924" s="22">
        <v>107</v>
      </c>
      <c r="I2924" s="21" t="s">
        <v>179434</v>
      </c>
    </row>
    <row r="2925" spans="1:9" ht="32" customHeight="1">
      <c r="A2925" s="19" t="s">
        <v>179435</v>
      </c>
      <c r="B2925" s="20" t="s">
        <v>171753</v>
      </c>
      <c r="C2925" s="22">
        <v>64</v>
      </c>
      <c r="D2925" s="21" t="s">
        <v>172677</v>
      </c>
      <c r="E2925" s="22">
        <v>33</v>
      </c>
      <c r="F2925" s="21" t="s">
        <v>173056</v>
      </c>
      <c r="G2925" s="22">
        <v>15</v>
      </c>
      <c r="H2925" s="22">
        <v>115</v>
      </c>
      <c r="I2925" s="21" t="s">
        <v>179436</v>
      </c>
    </row>
    <row r="2926" spans="1:9" ht="32" customHeight="1">
      <c r="A2926" s="19" t="s">
        <v>179437</v>
      </c>
      <c r="B2926" s="20" t="s">
        <v>178324</v>
      </c>
      <c r="C2926" s="22">
        <v>39</v>
      </c>
      <c r="D2926" s="21" t="s">
        <v>169765</v>
      </c>
      <c r="E2926" s="22">
        <v>18</v>
      </c>
      <c r="F2926" s="22">
        <v>0</v>
      </c>
      <c r="G2926" s="22">
        <v>0</v>
      </c>
      <c r="H2926" s="22">
        <v>60</v>
      </c>
      <c r="I2926" s="21" t="s">
        <v>179438</v>
      </c>
    </row>
    <row r="2927" spans="1:9" ht="32" customHeight="1">
      <c r="A2927" s="19" t="s">
        <v>179439</v>
      </c>
      <c r="B2927" s="20" t="s">
        <v>170404</v>
      </c>
      <c r="C2927" s="22">
        <v>64</v>
      </c>
      <c r="D2927" s="21" t="s">
        <v>170405</v>
      </c>
      <c r="E2927" s="22">
        <v>8</v>
      </c>
      <c r="F2927" s="22">
        <v>0</v>
      </c>
      <c r="G2927" s="22">
        <v>0</v>
      </c>
      <c r="H2927" s="22">
        <v>75</v>
      </c>
      <c r="I2927" s="21" t="s">
        <v>179440</v>
      </c>
    </row>
    <row r="2928" spans="1:9" ht="32" customHeight="1">
      <c r="A2928" s="19" t="s">
        <v>179441</v>
      </c>
      <c r="B2928" s="20" t="s">
        <v>171349</v>
      </c>
      <c r="C2928" s="22">
        <v>8</v>
      </c>
      <c r="D2928" s="21" t="s">
        <v>173498</v>
      </c>
      <c r="E2928" s="22">
        <v>76</v>
      </c>
      <c r="F2928" s="21" t="s">
        <v>177423</v>
      </c>
      <c r="G2928" s="22">
        <v>38</v>
      </c>
      <c r="H2928" s="22">
        <v>125</v>
      </c>
      <c r="I2928" s="21" t="s">
        <v>179442</v>
      </c>
    </row>
    <row r="2929" spans="1:9" ht="32" customHeight="1">
      <c r="A2929" s="19" t="s">
        <v>179443</v>
      </c>
      <c r="B2929" s="20" t="s">
        <v>179444</v>
      </c>
      <c r="C2929" s="22">
        <v>3</v>
      </c>
      <c r="D2929" s="21" t="s">
        <v>179445</v>
      </c>
      <c r="E2929" s="22">
        <v>95</v>
      </c>
      <c r="F2929" s="21" t="s">
        <v>179444</v>
      </c>
      <c r="G2929" s="22">
        <v>3</v>
      </c>
      <c r="H2929" s="22">
        <v>104</v>
      </c>
      <c r="I2929" s="21" t="s">
        <v>179446</v>
      </c>
    </row>
    <row r="2930" spans="1:9" ht="32" customHeight="1">
      <c r="A2930" s="19" t="s">
        <v>179447</v>
      </c>
      <c r="B2930" s="20" t="s">
        <v>171508</v>
      </c>
      <c r="C2930" s="22">
        <v>3</v>
      </c>
      <c r="D2930" s="21" t="s">
        <v>179448</v>
      </c>
      <c r="E2930" s="22">
        <v>65</v>
      </c>
      <c r="F2930" s="22">
        <v>0</v>
      </c>
      <c r="G2930" s="22">
        <v>0</v>
      </c>
      <c r="H2930" s="22">
        <v>71</v>
      </c>
      <c r="I2930" s="21" t="s">
        <v>179449</v>
      </c>
    </row>
    <row r="2931" spans="1:9" ht="32" customHeight="1">
      <c r="A2931" s="19" t="s">
        <v>179450</v>
      </c>
      <c r="B2931" s="24">
        <v>100</v>
      </c>
      <c r="C2931" s="22">
        <v>86</v>
      </c>
      <c r="D2931" s="22">
        <v>0</v>
      </c>
      <c r="E2931" s="22">
        <v>0</v>
      </c>
      <c r="F2931" s="22">
        <v>0</v>
      </c>
      <c r="G2931" s="22">
        <v>0</v>
      </c>
      <c r="H2931" s="22">
        <v>89</v>
      </c>
      <c r="I2931" s="21" t="s">
        <v>179451</v>
      </c>
    </row>
    <row r="2932" spans="1:9" ht="32" customHeight="1">
      <c r="A2932" s="19" t="s">
        <v>179452</v>
      </c>
      <c r="B2932" s="20" t="s">
        <v>170457</v>
      </c>
      <c r="C2932" s="22">
        <v>24</v>
      </c>
      <c r="D2932" s="21" t="s">
        <v>171664</v>
      </c>
      <c r="E2932" s="22">
        <v>5</v>
      </c>
      <c r="F2932" s="21" t="s">
        <v>170049</v>
      </c>
      <c r="G2932" s="22">
        <v>28</v>
      </c>
      <c r="H2932" s="22">
        <v>60</v>
      </c>
      <c r="I2932" s="21" t="s">
        <v>179453</v>
      </c>
    </row>
    <row r="2933" spans="1:9" ht="32" customHeight="1">
      <c r="A2933" s="19" t="s">
        <v>179454</v>
      </c>
      <c r="B2933" s="24">
        <v>0</v>
      </c>
      <c r="C2933" s="22">
        <v>0</v>
      </c>
      <c r="D2933" s="21" t="s">
        <v>173958</v>
      </c>
      <c r="E2933" s="22">
        <v>72</v>
      </c>
      <c r="F2933" s="21" t="s">
        <v>172467</v>
      </c>
      <c r="G2933" s="22">
        <v>12</v>
      </c>
      <c r="H2933" s="22">
        <v>87</v>
      </c>
      <c r="I2933" s="21" t="s">
        <v>179455</v>
      </c>
    </row>
    <row r="2934" spans="1:9" ht="32" customHeight="1">
      <c r="A2934" s="19" t="s">
        <v>179456</v>
      </c>
      <c r="B2934" s="20" t="s">
        <v>179457</v>
      </c>
      <c r="C2934" s="22">
        <v>23</v>
      </c>
      <c r="D2934" s="21" t="s">
        <v>170589</v>
      </c>
      <c r="E2934" s="22">
        <v>120</v>
      </c>
      <c r="F2934" s="21" t="s">
        <v>179458</v>
      </c>
      <c r="G2934" s="22">
        <v>47</v>
      </c>
      <c r="H2934" s="22">
        <v>193</v>
      </c>
      <c r="I2934" s="21" t="s">
        <v>179459</v>
      </c>
    </row>
    <row r="2935" spans="1:9" ht="32" customHeight="1">
      <c r="A2935" s="19" t="s">
        <v>179460</v>
      </c>
      <c r="B2935" s="20" t="s">
        <v>179457</v>
      </c>
      <c r="C2935" s="22">
        <v>23</v>
      </c>
      <c r="D2935" s="21" t="s">
        <v>170589</v>
      </c>
      <c r="E2935" s="22">
        <v>120</v>
      </c>
      <c r="F2935" s="21" t="s">
        <v>179458</v>
      </c>
      <c r="G2935" s="22">
        <v>47</v>
      </c>
      <c r="H2935" s="22">
        <v>193</v>
      </c>
      <c r="I2935" s="21" t="s">
        <v>179461</v>
      </c>
    </row>
    <row r="2936" spans="1:9" ht="32" customHeight="1">
      <c r="A2936" s="19" t="s">
        <v>179462</v>
      </c>
      <c r="B2936" s="20" t="s">
        <v>171314</v>
      </c>
      <c r="C2936" s="22">
        <v>61</v>
      </c>
      <c r="D2936" s="21" t="s">
        <v>179463</v>
      </c>
      <c r="E2936" s="22">
        <v>35</v>
      </c>
      <c r="F2936" s="21" t="s">
        <v>171866</v>
      </c>
      <c r="G2936" s="22">
        <v>38</v>
      </c>
      <c r="H2936" s="22">
        <v>137</v>
      </c>
      <c r="I2936" s="21" t="s">
        <v>179464</v>
      </c>
    </row>
    <row r="2937" spans="1:9" ht="32" customHeight="1">
      <c r="A2937" s="19" t="s">
        <v>179465</v>
      </c>
      <c r="B2937" s="20" t="s">
        <v>179466</v>
      </c>
      <c r="C2937" s="22">
        <v>37</v>
      </c>
      <c r="D2937" s="21" t="s">
        <v>171129</v>
      </c>
      <c r="E2937" s="22">
        <v>28</v>
      </c>
      <c r="F2937" s="21" t="s">
        <v>173406</v>
      </c>
      <c r="G2937" s="22">
        <v>45</v>
      </c>
      <c r="H2937" s="22">
        <v>113</v>
      </c>
      <c r="I2937" s="21" t="s">
        <v>179467</v>
      </c>
    </row>
    <row r="2938" spans="1:9" ht="32" customHeight="1">
      <c r="A2938" s="19" t="s">
        <v>179468</v>
      </c>
      <c r="B2938" s="20" t="s">
        <v>169668</v>
      </c>
      <c r="C2938" s="22">
        <v>35</v>
      </c>
      <c r="D2938" s="21" t="s">
        <v>179469</v>
      </c>
      <c r="E2938" s="22">
        <v>57</v>
      </c>
      <c r="F2938" s="21" t="s">
        <v>170298</v>
      </c>
      <c r="G2938" s="22">
        <v>2</v>
      </c>
      <c r="H2938" s="22">
        <v>97</v>
      </c>
      <c r="I2938" s="21" t="s">
        <v>179470</v>
      </c>
    </row>
    <row r="2939" spans="1:9" ht="32" customHeight="1">
      <c r="A2939" s="19" t="s">
        <v>179471</v>
      </c>
      <c r="B2939" s="20" t="s">
        <v>179472</v>
      </c>
      <c r="C2939" s="22">
        <v>29</v>
      </c>
      <c r="D2939" s="22">
        <v>0</v>
      </c>
      <c r="E2939" s="22">
        <v>0</v>
      </c>
      <c r="F2939" s="21" t="s">
        <v>170520</v>
      </c>
      <c r="G2939" s="22">
        <v>25</v>
      </c>
      <c r="H2939" s="22">
        <v>57</v>
      </c>
      <c r="I2939" s="21" t="s">
        <v>179473</v>
      </c>
    </row>
    <row r="2940" spans="1:9" ht="32" customHeight="1">
      <c r="A2940" s="19" t="s">
        <v>179474</v>
      </c>
      <c r="B2940" s="20" t="s">
        <v>174043</v>
      </c>
      <c r="C2940" s="22">
        <v>41</v>
      </c>
      <c r="D2940" s="21" t="s">
        <v>179475</v>
      </c>
      <c r="E2940" s="22">
        <v>4</v>
      </c>
      <c r="F2940" s="21" t="s">
        <v>170323</v>
      </c>
      <c r="G2940" s="22">
        <v>28</v>
      </c>
      <c r="H2940" s="22">
        <v>76</v>
      </c>
      <c r="I2940" s="21" t="s">
        <v>179476</v>
      </c>
    </row>
    <row r="2941" spans="1:9" ht="32" customHeight="1">
      <c r="A2941" s="19" t="s">
        <v>179477</v>
      </c>
      <c r="B2941" s="20" t="s">
        <v>172704</v>
      </c>
      <c r="C2941" s="22">
        <v>19</v>
      </c>
      <c r="D2941" s="21" t="s">
        <v>174197</v>
      </c>
      <c r="E2941" s="22">
        <v>13</v>
      </c>
      <c r="F2941" s="21" t="s">
        <v>170116</v>
      </c>
      <c r="G2941" s="22">
        <v>36</v>
      </c>
      <c r="H2941" s="22">
        <v>71</v>
      </c>
      <c r="I2941" s="21" t="s">
        <v>179478</v>
      </c>
    </row>
    <row r="2942" spans="1:9" ht="32" customHeight="1">
      <c r="A2942" s="19" t="s">
        <v>179479</v>
      </c>
      <c r="B2942" s="20" t="s">
        <v>179480</v>
      </c>
      <c r="C2942" s="22">
        <v>65</v>
      </c>
      <c r="D2942" s="21" t="s">
        <v>179481</v>
      </c>
      <c r="E2942" s="22">
        <v>91</v>
      </c>
      <c r="F2942" s="21" t="s">
        <v>170900</v>
      </c>
      <c r="G2942" s="22">
        <v>21</v>
      </c>
      <c r="H2942" s="22">
        <v>180</v>
      </c>
      <c r="I2942" s="21" t="s">
        <v>179482</v>
      </c>
    </row>
    <row r="2943" spans="1:9" ht="32" customHeight="1">
      <c r="A2943" s="19" t="s">
        <v>179483</v>
      </c>
      <c r="B2943" s="20" t="s">
        <v>179480</v>
      </c>
      <c r="C2943" s="22">
        <v>65</v>
      </c>
      <c r="D2943" s="21" t="s">
        <v>179481</v>
      </c>
      <c r="E2943" s="22">
        <v>91</v>
      </c>
      <c r="F2943" s="21" t="s">
        <v>170900</v>
      </c>
      <c r="G2943" s="22">
        <v>21</v>
      </c>
      <c r="H2943" s="22">
        <v>180</v>
      </c>
      <c r="I2943" s="21" t="s">
        <v>179484</v>
      </c>
    </row>
    <row r="2944" spans="1:9" ht="32" customHeight="1">
      <c r="A2944" s="19" t="s">
        <v>179485</v>
      </c>
      <c r="B2944" s="20" t="s">
        <v>179486</v>
      </c>
      <c r="C2944" s="22">
        <v>22</v>
      </c>
      <c r="D2944" s="21" t="s">
        <v>174208</v>
      </c>
      <c r="E2944" s="22">
        <v>69</v>
      </c>
      <c r="F2944" s="21" t="s">
        <v>179487</v>
      </c>
      <c r="G2944" s="22">
        <v>62</v>
      </c>
      <c r="H2944" s="22">
        <v>156</v>
      </c>
      <c r="I2944" s="21" t="s">
        <v>179488</v>
      </c>
    </row>
    <row r="2945" spans="1:9" ht="32" customHeight="1">
      <c r="A2945" s="19" t="s">
        <v>179489</v>
      </c>
      <c r="B2945" s="20" t="s">
        <v>179486</v>
      </c>
      <c r="C2945" s="22">
        <v>22</v>
      </c>
      <c r="D2945" s="21" t="s">
        <v>174208</v>
      </c>
      <c r="E2945" s="22">
        <v>69</v>
      </c>
      <c r="F2945" s="21" t="s">
        <v>179487</v>
      </c>
      <c r="G2945" s="22">
        <v>62</v>
      </c>
      <c r="H2945" s="22">
        <v>156</v>
      </c>
      <c r="I2945" s="21" t="s">
        <v>179490</v>
      </c>
    </row>
    <row r="2946" spans="1:9" ht="32" customHeight="1">
      <c r="A2946" s="19" t="s">
        <v>179491</v>
      </c>
      <c r="B2946" s="20" t="s">
        <v>179492</v>
      </c>
      <c r="C2946" s="22">
        <v>1</v>
      </c>
      <c r="D2946" s="21" t="s">
        <v>179493</v>
      </c>
      <c r="E2946" s="22">
        <v>173</v>
      </c>
      <c r="F2946" s="21" t="s">
        <v>179494</v>
      </c>
      <c r="G2946" s="22">
        <v>5</v>
      </c>
      <c r="H2946" s="22">
        <v>182</v>
      </c>
      <c r="I2946" s="21" t="s">
        <v>179495</v>
      </c>
    </row>
    <row r="2947" spans="1:9" ht="32" customHeight="1">
      <c r="A2947" s="19" t="s">
        <v>179496</v>
      </c>
      <c r="B2947" s="20" t="s">
        <v>179492</v>
      </c>
      <c r="C2947" s="22">
        <v>1</v>
      </c>
      <c r="D2947" s="21" t="s">
        <v>179493</v>
      </c>
      <c r="E2947" s="22">
        <v>173</v>
      </c>
      <c r="F2947" s="21" t="s">
        <v>179494</v>
      </c>
      <c r="G2947" s="22">
        <v>5</v>
      </c>
      <c r="H2947" s="22">
        <v>182</v>
      </c>
      <c r="I2947" s="21" t="s">
        <v>179497</v>
      </c>
    </row>
    <row r="2948" spans="1:9" ht="32" customHeight="1">
      <c r="A2948" s="19" t="s">
        <v>179498</v>
      </c>
      <c r="B2948" s="20" t="s">
        <v>179499</v>
      </c>
      <c r="C2948" s="22">
        <v>51</v>
      </c>
      <c r="D2948" s="21" t="s">
        <v>176472</v>
      </c>
      <c r="E2948" s="22">
        <v>85</v>
      </c>
      <c r="F2948" s="21" t="s">
        <v>169733</v>
      </c>
      <c r="G2948" s="22">
        <v>12</v>
      </c>
      <c r="H2948" s="22">
        <v>151</v>
      </c>
      <c r="I2948" s="21" t="s">
        <v>179500</v>
      </c>
    </row>
    <row r="2949" spans="1:9" ht="32" customHeight="1">
      <c r="A2949" s="19" t="s">
        <v>179501</v>
      </c>
      <c r="B2949" s="20" t="s">
        <v>179502</v>
      </c>
      <c r="C2949" s="22">
        <v>24</v>
      </c>
      <c r="D2949" s="21" t="s">
        <v>175127</v>
      </c>
      <c r="E2949" s="22">
        <v>49</v>
      </c>
      <c r="F2949" s="21" t="s">
        <v>179502</v>
      </c>
      <c r="G2949" s="22">
        <v>24</v>
      </c>
      <c r="H2949" s="22">
        <v>100</v>
      </c>
      <c r="I2949" s="21" t="s">
        <v>179503</v>
      </c>
    </row>
    <row r="2950" spans="1:9" ht="32" customHeight="1">
      <c r="A2950" s="19" t="s">
        <v>179504</v>
      </c>
      <c r="B2950" s="24">
        <v>48</v>
      </c>
      <c r="C2950" s="22">
        <v>24</v>
      </c>
      <c r="D2950" s="22">
        <v>48</v>
      </c>
      <c r="E2950" s="22">
        <v>24</v>
      </c>
      <c r="F2950" s="22">
        <v>4</v>
      </c>
      <c r="G2950" s="22">
        <v>2</v>
      </c>
      <c r="H2950" s="22">
        <v>53</v>
      </c>
      <c r="I2950" s="21" t="s">
        <v>179505</v>
      </c>
    </row>
    <row r="2951" spans="1:9" ht="32" customHeight="1">
      <c r="A2951" s="19" t="s">
        <v>179506</v>
      </c>
      <c r="B2951" s="20" t="s">
        <v>170817</v>
      </c>
      <c r="C2951" s="22">
        <v>40</v>
      </c>
      <c r="D2951" s="22">
        <v>0</v>
      </c>
      <c r="E2951" s="22">
        <v>0</v>
      </c>
      <c r="F2951" s="21" t="s">
        <v>170116</v>
      </c>
      <c r="G2951" s="22">
        <v>45</v>
      </c>
      <c r="H2951" s="22">
        <v>88</v>
      </c>
      <c r="I2951" s="21" t="s">
        <v>179507</v>
      </c>
    </row>
    <row r="2952" spans="1:9" ht="32" customHeight="1">
      <c r="A2952" s="19" t="s">
        <v>179508</v>
      </c>
      <c r="B2952" s="20" t="s">
        <v>172102</v>
      </c>
      <c r="C2952" s="22">
        <v>2</v>
      </c>
      <c r="D2952" s="21" t="s">
        <v>179509</v>
      </c>
      <c r="E2952" s="22">
        <v>124</v>
      </c>
      <c r="F2952" s="21" t="s">
        <v>172421</v>
      </c>
      <c r="G2952" s="22">
        <v>3</v>
      </c>
      <c r="H2952" s="22">
        <v>132</v>
      </c>
      <c r="I2952" s="21" t="s">
        <v>179510</v>
      </c>
    </row>
    <row r="2953" spans="1:9" ht="32" customHeight="1">
      <c r="A2953" s="19" t="s">
        <v>179511</v>
      </c>
      <c r="B2953" s="20" t="s">
        <v>179512</v>
      </c>
      <c r="C2953" s="22">
        <v>18</v>
      </c>
      <c r="D2953" s="21" t="s">
        <v>175099</v>
      </c>
      <c r="E2953" s="22">
        <v>36</v>
      </c>
      <c r="F2953" s="21" t="s">
        <v>176304</v>
      </c>
      <c r="G2953" s="22">
        <v>32</v>
      </c>
      <c r="H2953" s="22">
        <v>89</v>
      </c>
      <c r="I2953" s="21" t="s">
        <v>179513</v>
      </c>
    </row>
    <row r="2954" spans="1:9" ht="32" customHeight="1">
      <c r="A2954" s="19" t="s">
        <v>179514</v>
      </c>
      <c r="B2954" s="20" t="s">
        <v>171769</v>
      </c>
      <c r="C2954" s="22">
        <v>74</v>
      </c>
      <c r="D2954" s="21" t="s">
        <v>179515</v>
      </c>
      <c r="E2954" s="22">
        <v>190</v>
      </c>
      <c r="F2954" s="21" t="s">
        <v>172809</v>
      </c>
      <c r="G2954" s="22">
        <v>108</v>
      </c>
      <c r="H2954" s="22">
        <v>375</v>
      </c>
      <c r="I2954" s="21" t="s">
        <v>179516</v>
      </c>
    </row>
    <row r="2955" spans="1:9" ht="32" customHeight="1">
      <c r="A2955" s="19" t="s">
        <v>179517</v>
      </c>
      <c r="B2955" s="20" t="s">
        <v>177385</v>
      </c>
      <c r="C2955" s="22">
        <v>2</v>
      </c>
      <c r="D2955" s="21" t="s">
        <v>179518</v>
      </c>
      <c r="E2955" s="22">
        <v>206</v>
      </c>
      <c r="F2955" s="21" t="s">
        <v>172245</v>
      </c>
      <c r="G2955" s="22">
        <v>10</v>
      </c>
      <c r="H2955" s="22">
        <v>221</v>
      </c>
      <c r="I2955" s="21" t="s">
        <v>179519</v>
      </c>
    </row>
    <row r="2956" spans="1:9" ht="32" customHeight="1">
      <c r="A2956" s="19" t="s">
        <v>179520</v>
      </c>
      <c r="B2956" s="20" t="s">
        <v>171562</v>
      </c>
      <c r="C2956" s="22">
        <v>2</v>
      </c>
      <c r="D2956" s="21" t="s">
        <v>174112</v>
      </c>
      <c r="E2956" s="22">
        <v>180</v>
      </c>
      <c r="F2956" s="21" t="s">
        <v>177574</v>
      </c>
      <c r="G2956" s="22">
        <v>4</v>
      </c>
      <c r="H2956" s="22">
        <v>189</v>
      </c>
      <c r="I2956" s="21" t="s">
        <v>179521</v>
      </c>
    </row>
    <row r="2957" spans="1:9" ht="32" customHeight="1">
      <c r="A2957" s="19" t="s">
        <v>179522</v>
      </c>
      <c r="B2957" s="20" t="s">
        <v>179523</v>
      </c>
      <c r="C2957" s="22">
        <v>32</v>
      </c>
      <c r="D2957" s="21" t="s">
        <v>174119</v>
      </c>
      <c r="E2957" s="22">
        <v>234</v>
      </c>
      <c r="F2957" s="21" t="s">
        <v>179524</v>
      </c>
      <c r="G2957" s="22">
        <v>72</v>
      </c>
      <c r="H2957" s="22">
        <v>341</v>
      </c>
      <c r="I2957" s="21" t="s">
        <v>179525</v>
      </c>
    </row>
    <row r="2958" spans="1:9" ht="32" customHeight="1">
      <c r="A2958" s="19" t="s">
        <v>179526</v>
      </c>
      <c r="B2958" s="24">
        <v>0</v>
      </c>
      <c r="C2958" s="22">
        <v>0</v>
      </c>
      <c r="D2958" s="21" t="s">
        <v>179527</v>
      </c>
      <c r="E2958" s="22">
        <v>282</v>
      </c>
      <c r="F2958" s="21" t="s">
        <v>176975</v>
      </c>
      <c r="G2958" s="22">
        <v>54</v>
      </c>
      <c r="H2958" s="22">
        <v>339</v>
      </c>
      <c r="I2958" s="21" t="s">
        <v>179528</v>
      </c>
    </row>
    <row r="2959" spans="1:9" ht="32" customHeight="1">
      <c r="A2959" s="19" t="s">
        <v>179529</v>
      </c>
      <c r="B2959" s="20" t="s">
        <v>172874</v>
      </c>
      <c r="C2959" s="22">
        <v>10</v>
      </c>
      <c r="D2959" s="21" t="s">
        <v>179530</v>
      </c>
      <c r="E2959" s="22">
        <v>160</v>
      </c>
      <c r="F2959" s="21" t="s">
        <v>170151</v>
      </c>
      <c r="G2959" s="22">
        <v>2</v>
      </c>
      <c r="H2959" s="22">
        <v>175</v>
      </c>
      <c r="I2959" s="21" t="s">
        <v>179531</v>
      </c>
    </row>
    <row r="2960" spans="1:9" ht="32" customHeight="1">
      <c r="A2960" s="19" t="s">
        <v>179532</v>
      </c>
      <c r="B2960" s="20" t="s">
        <v>170949</v>
      </c>
      <c r="C2960" s="22">
        <v>2</v>
      </c>
      <c r="D2960" s="21" t="s">
        <v>179533</v>
      </c>
      <c r="E2960" s="22">
        <v>248</v>
      </c>
      <c r="F2960" s="21" t="s">
        <v>170949</v>
      </c>
      <c r="G2960" s="22">
        <v>2</v>
      </c>
      <c r="H2960" s="22">
        <v>255</v>
      </c>
      <c r="I2960" s="21" t="s">
        <v>179534</v>
      </c>
    </row>
    <row r="2961" spans="1:9" ht="32" customHeight="1">
      <c r="A2961" s="19" t="s">
        <v>179535</v>
      </c>
      <c r="B2961" s="20" t="s">
        <v>170949</v>
      </c>
      <c r="C2961" s="22">
        <v>2</v>
      </c>
      <c r="D2961" s="21" t="s">
        <v>179533</v>
      </c>
      <c r="E2961" s="22">
        <v>248</v>
      </c>
      <c r="F2961" s="21" t="s">
        <v>170949</v>
      </c>
      <c r="G2961" s="22">
        <v>2</v>
      </c>
      <c r="H2961" s="22">
        <v>255</v>
      </c>
      <c r="I2961" s="21" t="s">
        <v>179536</v>
      </c>
    </row>
    <row r="2962" spans="1:9" ht="32" customHeight="1">
      <c r="A2962" s="19" t="s">
        <v>179537</v>
      </c>
      <c r="B2962" s="20" t="s">
        <v>179538</v>
      </c>
      <c r="C2962" s="22">
        <v>130</v>
      </c>
      <c r="D2962" s="21" t="s">
        <v>174781</v>
      </c>
      <c r="E2962" s="22">
        <v>44</v>
      </c>
      <c r="F2962" s="21" t="s">
        <v>179539</v>
      </c>
      <c r="G2962" s="22">
        <v>50</v>
      </c>
      <c r="H2962" s="22">
        <v>227</v>
      </c>
      <c r="I2962" s="21" t="s">
        <v>179540</v>
      </c>
    </row>
    <row r="2963" spans="1:9" ht="32" customHeight="1">
      <c r="A2963" s="19" t="s">
        <v>179541</v>
      </c>
      <c r="B2963" s="20" t="s">
        <v>179538</v>
      </c>
      <c r="C2963" s="22">
        <v>130</v>
      </c>
      <c r="D2963" s="21" t="s">
        <v>174781</v>
      </c>
      <c r="E2963" s="22">
        <v>44</v>
      </c>
      <c r="F2963" s="21" t="s">
        <v>179539</v>
      </c>
      <c r="G2963" s="22">
        <v>50</v>
      </c>
      <c r="H2963" s="22">
        <v>227</v>
      </c>
      <c r="I2963" s="21" t="s">
        <v>179542</v>
      </c>
    </row>
    <row r="2964" spans="1:9" ht="32" customHeight="1">
      <c r="A2964" s="19" t="s">
        <v>179543</v>
      </c>
      <c r="B2964" s="20" t="s">
        <v>174624</v>
      </c>
      <c r="C2964" s="22">
        <v>142</v>
      </c>
      <c r="D2964" s="39">
        <v>9375</v>
      </c>
      <c r="E2964" s="22">
        <v>18</v>
      </c>
      <c r="F2964" s="21" t="s">
        <v>170065</v>
      </c>
      <c r="G2964" s="22">
        <v>32</v>
      </c>
      <c r="H2964" s="22">
        <v>195</v>
      </c>
      <c r="I2964" s="21" t="s">
        <v>179544</v>
      </c>
    </row>
    <row r="2965" spans="1:9" ht="32" customHeight="1">
      <c r="A2965" s="19" t="s">
        <v>179545</v>
      </c>
      <c r="B2965" s="20" t="s">
        <v>171320</v>
      </c>
      <c r="C2965" s="22">
        <v>158</v>
      </c>
      <c r="D2965" s="21" t="s">
        <v>179546</v>
      </c>
      <c r="E2965" s="22">
        <v>62</v>
      </c>
      <c r="F2965" s="21" t="s">
        <v>172980</v>
      </c>
      <c r="G2965" s="22">
        <v>72</v>
      </c>
      <c r="H2965" s="22">
        <v>295</v>
      </c>
      <c r="I2965" s="21" t="s">
        <v>179547</v>
      </c>
    </row>
    <row r="2966" spans="1:9" ht="32" customHeight="1">
      <c r="A2966" s="19" t="s">
        <v>179548</v>
      </c>
      <c r="B2966" s="20" t="s">
        <v>172173</v>
      </c>
      <c r="C2966" s="22">
        <v>4</v>
      </c>
      <c r="D2966" s="21" t="s">
        <v>179549</v>
      </c>
      <c r="E2966" s="22">
        <v>264</v>
      </c>
      <c r="F2966" s="21" t="s">
        <v>179550</v>
      </c>
      <c r="G2966" s="22">
        <v>10</v>
      </c>
      <c r="H2966" s="22">
        <v>281</v>
      </c>
      <c r="I2966" s="21" t="s">
        <v>179551</v>
      </c>
    </row>
    <row r="2967" spans="1:9" ht="32" customHeight="1">
      <c r="A2967" s="19" t="s">
        <v>179552</v>
      </c>
      <c r="B2967" s="20" t="s">
        <v>179499</v>
      </c>
      <c r="C2967" s="22">
        <v>51</v>
      </c>
      <c r="D2967" s="21" t="s">
        <v>179553</v>
      </c>
      <c r="E2967" s="22">
        <v>69</v>
      </c>
      <c r="F2967" s="21" t="s">
        <v>170842</v>
      </c>
      <c r="G2967" s="22">
        <v>28</v>
      </c>
      <c r="H2967" s="22">
        <v>151</v>
      </c>
      <c r="I2967" s="21" t="s">
        <v>179554</v>
      </c>
    </row>
    <row r="2968" spans="1:9" ht="32" customHeight="1">
      <c r="A2968" s="19" t="s">
        <v>179555</v>
      </c>
      <c r="B2968" s="20" t="s">
        <v>14588</v>
      </c>
      <c r="C2968" s="22">
        <v>23</v>
      </c>
      <c r="D2968" s="21" t="s">
        <v>179556</v>
      </c>
      <c r="E2968" s="22">
        <v>117</v>
      </c>
      <c r="F2968" s="21" t="s">
        <v>179557</v>
      </c>
      <c r="G2968" s="22">
        <v>44</v>
      </c>
      <c r="H2968" s="22">
        <v>187</v>
      </c>
      <c r="I2968" s="21" t="s">
        <v>179558</v>
      </c>
    </row>
    <row r="2969" spans="1:9" ht="32" customHeight="1">
      <c r="A2969" s="19" t="s">
        <v>179559</v>
      </c>
      <c r="B2969" s="20" t="s">
        <v>179560</v>
      </c>
      <c r="C2969" s="22">
        <v>18</v>
      </c>
      <c r="D2969" s="21" t="s">
        <v>179561</v>
      </c>
      <c r="E2969" s="22">
        <v>93</v>
      </c>
      <c r="F2969" s="21" t="s">
        <v>179562</v>
      </c>
      <c r="G2969" s="22">
        <v>26</v>
      </c>
      <c r="H2969" s="22">
        <v>140</v>
      </c>
      <c r="I2969" s="21" t="s">
        <v>179563</v>
      </c>
    </row>
    <row r="2970" spans="1:9" ht="32" customHeight="1">
      <c r="A2970" s="19" t="s">
        <v>179564</v>
      </c>
      <c r="B2970" s="20" t="s">
        <v>169939</v>
      </c>
      <c r="C2970" s="22">
        <v>4</v>
      </c>
      <c r="D2970" s="21" t="s">
        <v>169940</v>
      </c>
      <c r="E2970" s="22">
        <v>130</v>
      </c>
      <c r="F2970" s="22">
        <v>0</v>
      </c>
      <c r="G2970" s="22">
        <v>0</v>
      </c>
      <c r="H2970" s="22">
        <v>137</v>
      </c>
      <c r="I2970" s="21" t="s">
        <v>179565</v>
      </c>
    </row>
    <row r="2971" spans="1:9" ht="32" customHeight="1">
      <c r="A2971" s="19" t="s">
        <v>179566</v>
      </c>
      <c r="B2971" s="20" t="s">
        <v>169939</v>
      </c>
      <c r="C2971" s="22">
        <v>4</v>
      </c>
      <c r="D2971" s="21" t="s">
        <v>169940</v>
      </c>
      <c r="E2971" s="22">
        <v>130</v>
      </c>
      <c r="F2971" s="22">
        <v>0</v>
      </c>
      <c r="G2971" s="22">
        <v>0</v>
      </c>
      <c r="H2971" s="22">
        <v>137</v>
      </c>
      <c r="I2971" s="21" t="s">
        <v>179567</v>
      </c>
    </row>
    <row r="2972" spans="1:9" ht="32" customHeight="1">
      <c r="A2972" s="19" t="s">
        <v>179568</v>
      </c>
      <c r="B2972" s="20" t="s">
        <v>179569</v>
      </c>
      <c r="C2972" s="22">
        <v>17</v>
      </c>
      <c r="D2972" s="21" t="s">
        <v>179570</v>
      </c>
      <c r="E2972" s="22">
        <v>126</v>
      </c>
      <c r="F2972" s="21" t="s">
        <v>179571</v>
      </c>
      <c r="G2972" s="22">
        <v>8</v>
      </c>
      <c r="H2972" s="22">
        <v>154</v>
      </c>
      <c r="I2972" s="21" t="s">
        <v>179572</v>
      </c>
    </row>
    <row r="2973" spans="1:9" ht="32" customHeight="1">
      <c r="A2973" s="19" t="s">
        <v>179573</v>
      </c>
      <c r="B2973" s="20" t="s">
        <v>179574</v>
      </c>
      <c r="C2973" s="22">
        <v>25</v>
      </c>
      <c r="D2973" s="21" t="s">
        <v>169743</v>
      </c>
      <c r="E2973" s="22">
        <v>45</v>
      </c>
      <c r="F2973" s="21" t="s">
        <v>174461</v>
      </c>
      <c r="G2973" s="22">
        <v>47</v>
      </c>
      <c r="H2973" s="22">
        <v>120</v>
      </c>
      <c r="I2973" s="21" t="s">
        <v>179575</v>
      </c>
    </row>
    <row r="2974" spans="1:9" ht="32" customHeight="1">
      <c r="A2974" s="19" t="s">
        <v>179576</v>
      </c>
      <c r="B2974" s="20" t="s">
        <v>179574</v>
      </c>
      <c r="C2974" s="22">
        <v>25</v>
      </c>
      <c r="D2974" s="21" t="s">
        <v>169743</v>
      </c>
      <c r="E2974" s="22">
        <v>45</v>
      </c>
      <c r="F2974" s="21" t="s">
        <v>174461</v>
      </c>
      <c r="G2974" s="22">
        <v>47</v>
      </c>
      <c r="H2974" s="22">
        <v>120</v>
      </c>
      <c r="I2974" s="21" t="s">
        <v>179577</v>
      </c>
    </row>
    <row r="2975" spans="1:9" ht="32" customHeight="1">
      <c r="A2975" s="19" t="s">
        <v>179578</v>
      </c>
      <c r="B2975" s="20" t="s">
        <v>179579</v>
      </c>
      <c r="C2975" s="22">
        <v>69</v>
      </c>
      <c r="D2975" s="22">
        <v>0</v>
      </c>
      <c r="E2975" s="22">
        <v>0</v>
      </c>
      <c r="F2975" s="21" t="s">
        <v>179580</v>
      </c>
      <c r="G2975" s="22">
        <v>26</v>
      </c>
      <c r="H2975" s="22">
        <v>98</v>
      </c>
      <c r="I2975" s="21" t="s">
        <v>179581</v>
      </c>
    </row>
    <row r="2976" spans="1:9" ht="32" customHeight="1">
      <c r="A2976" s="19" t="s">
        <v>179582</v>
      </c>
      <c r="B2976" s="40">
        <v>53125</v>
      </c>
      <c r="C2976" s="22">
        <v>34</v>
      </c>
      <c r="D2976" s="39">
        <v>46875</v>
      </c>
      <c r="E2976" s="22">
        <v>30</v>
      </c>
      <c r="F2976" s="22">
        <v>0</v>
      </c>
      <c r="G2976" s="22">
        <v>0</v>
      </c>
      <c r="H2976" s="22">
        <v>67</v>
      </c>
      <c r="I2976" s="21" t="s">
        <v>179583</v>
      </c>
    </row>
    <row r="2977" spans="1:9" ht="32" customHeight="1">
      <c r="A2977" s="19" t="s">
        <v>179584</v>
      </c>
      <c r="B2977" s="20" t="s">
        <v>179585</v>
      </c>
      <c r="C2977" s="22">
        <v>29</v>
      </c>
      <c r="D2977" s="22">
        <v>50</v>
      </c>
      <c r="E2977" s="22">
        <v>56</v>
      </c>
      <c r="F2977" s="21" t="s">
        <v>174916</v>
      </c>
      <c r="G2977" s="22">
        <v>27</v>
      </c>
      <c r="H2977" s="22">
        <v>115</v>
      </c>
      <c r="I2977" s="21" t="s">
        <v>179586</v>
      </c>
    </row>
    <row r="2978" spans="1:9" ht="32" customHeight="1">
      <c r="A2978" s="19" t="s">
        <v>179587</v>
      </c>
      <c r="B2978" s="20" t="s">
        <v>173179</v>
      </c>
      <c r="C2978" s="22">
        <v>56</v>
      </c>
      <c r="D2978" s="21" t="s">
        <v>170065</v>
      </c>
      <c r="E2978" s="22">
        <v>12</v>
      </c>
      <c r="F2978" s="21" t="s">
        <v>170089</v>
      </c>
      <c r="G2978" s="22">
        <v>4</v>
      </c>
      <c r="H2978" s="22">
        <v>75</v>
      </c>
      <c r="I2978" s="21" t="s">
        <v>179588</v>
      </c>
    </row>
    <row r="2979" spans="1:9" ht="32" customHeight="1">
      <c r="A2979" s="19" t="s">
        <v>179589</v>
      </c>
      <c r="B2979" s="24">
        <v>75</v>
      </c>
      <c r="C2979" s="22">
        <v>72</v>
      </c>
      <c r="D2979" s="22">
        <v>0</v>
      </c>
      <c r="E2979" s="22">
        <v>0</v>
      </c>
      <c r="F2979" s="22">
        <v>25</v>
      </c>
      <c r="G2979" s="22">
        <v>24</v>
      </c>
      <c r="H2979" s="22">
        <v>99</v>
      </c>
      <c r="I2979" s="21" t="s">
        <v>179590</v>
      </c>
    </row>
    <row r="2980" spans="1:9" ht="32" customHeight="1">
      <c r="A2980" s="19" t="s">
        <v>179591</v>
      </c>
      <c r="B2980" s="20" t="s">
        <v>179592</v>
      </c>
      <c r="C2980" s="22">
        <v>80</v>
      </c>
      <c r="D2980" s="22">
        <v>0</v>
      </c>
      <c r="E2980" s="22">
        <v>0</v>
      </c>
      <c r="F2980" s="21" t="s">
        <v>179593</v>
      </c>
      <c r="G2980" s="22">
        <v>27</v>
      </c>
      <c r="H2980" s="22">
        <v>110</v>
      </c>
      <c r="I2980" s="21" t="s">
        <v>179594</v>
      </c>
    </row>
    <row r="2981" spans="1:9" ht="32" customHeight="1">
      <c r="A2981" s="19" t="s">
        <v>179595</v>
      </c>
      <c r="B2981" s="20" t="s">
        <v>179596</v>
      </c>
      <c r="C2981" s="22">
        <v>47</v>
      </c>
      <c r="D2981" s="22">
        <v>0</v>
      </c>
      <c r="E2981" s="22">
        <v>0</v>
      </c>
      <c r="F2981" s="21" t="s">
        <v>179597</v>
      </c>
      <c r="G2981" s="22">
        <v>25</v>
      </c>
      <c r="H2981" s="22">
        <v>75</v>
      </c>
      <c r="I2981" s="21" t="s">
        <v>179598</v>
      </c>
    </row>
    <row r="2982" spans="1:9" ht="32" customHeight="1">
      <c r="A2982" s="19" t="s">
        <v>179599</v>
      </c>
      <c r="B2982" s="20" t="s">
        <v>171750</v>
      </c>
      <c r="C2982" s="22">
        <v>21</v>
      </c>
      <c r="D2982" s="22">
        <v>0</v>
      </c>
      <c r="E2982" s="22">
        <v>0</v>
      </c>
      <c r="F2982" s="21" t="s">
        <v>169843</v>
      </c>
      <c r="G2982" s="22">
        <v>27</v>
      </c>
      <c r="H2982" s="22">
        <v>51</v>
      </c>
      <c r="I2982" s="21" t="s">
        <v>179600</v>
      </c>
    </row>
    <row r="2983" spans="1:9" ht="32" customHeight="1">
      <c r="A2983" s="19" t="s">
        <v>179601</v>
      </c>
      <c r="B2983" s="20" t="s">
        <v>179602</v>
      </c>
      <c r="C2983" s="22">
        <v>75</v>
      </c>
      <c r="D2983" s="21" t="s">
        <v>175040</v>
      </c>
      <c r="E2983" s="22">
        <v>30</v>
      </c>
      <c r="F2983" s="21" t="s">
        <v>170896</v>
      </c>
      <c r="G2983" s="22">
        <v>14</v>
      </c>
      <c r="H2983" s="22">
        <v>122</v>
      </c>
      <c r="I2983" s="21" t="s">
        <v>179603</v>
      </c>
    </row>
    <row r="2984" spans="1:9" ht="32" customHeight="1">
      <c r="A2984" s="19" t="s">
        <v>179604</v>
      </c>
      <c r="B2984" s="20" t="s">
        <v>179602</v>
      </c>
      <c r="C2984" s="22">
        <v>75</v>
      </c>
      <c r="D2984" s="21" t="s">
        <v>175040</v>
      </c>
      <c r="E2984" s="22">
        <v>30</v>
      </c>
      <c r="F2984" s="21" t="s">
        <v>170896</v>
      </c>
      <c r="G2984" s="22">
        <v>14</v>
      </c>
      <c r="H2984" s="22">
        <v>122</v>
      </c>
      <c r="I2984" s="21" t="s">
        <v>179605</v>
      </c>
    </row>
    <row r="2985" spans="1:9" ht="32" customHeight="1">
      <c r="A2985" s="19" t="s">
        <v>179606</v>
      </c>
      <c r="B2985" s="20" t="s">
        <v>171006</v>
      </c>
      <c r="C2985" s="22">
        <v>40</v>
      </c>
      <c r="D2985" s="21" t="s">
        <v>170265</v>
      </c>
      <c r="E2985" s="22">
        <v>4</v>
      </c>
      <c r="F2985" s="21" t="s">
        <v>170590</v>
      </c>
      <c r="G2985" s="22">
        <v>13</v>
      </c>
      <c r="H2985" s="22">
        <v>60</v>
      </c>
      <c r="I2985" s="21" t="s">
        <v>179607</v>
      </c>
    </row>
    <row r="2986" spans="1:9" ht="32" customHeight="1">
      <c r="A2986" s="19" t="s">
        <v>179608</v>
      </c>
      <c r="B2986" s="20" t="s">
        <v>171006</v>
      </c>
      <c r="C2986" s="22">
        <v>40</v>
      </c>
      <c r="D2986" s="21" t="s">
        <v>170265</v>
      </c>
      <c r="E2986" s="22">
        <v>4</v>
      </c>
      <c r="F2986" s="21" t="s">
        <v>170590</v>
      </c>
      <c r="G2986" s="22">
        <v>13</v>
      </c>
      <c r="H2986" s="22">
        <v>60</v>
      </c>
      <c r="I2986" s="21" t="s">
        <v>179609</v>
      </c>
    </row>
    <row r="2987" spans="1:9" ht="32" customHeight="1">
      <c r="A2987" s="19" t="s">
        <v>179610</v>
      </c>
      <c r="B2987" s="20" t="s">
        <v>179611</v>
      </c>
      <c r="C2987" s="22">
        <v>37</v>
      </c>
      <c r="D2987" s="21" t="s">
        <v>179612</v>
      </c>
      <c r="E2987" s="22">
        <v>132</v>
      </c>
      <c r="F2987" s="21" t="s">
        <v>179613</v>
      </c>
      <c r="G2987" s="22">
        <v>22</v>
      </c>
      <c r="H2987" s="22">
        <v>194</v>
      </c>
      <c r="I2987" s="21" t="s">
        <v>179614</v>
      </c>
    </row>
    <row r="2988" spans="1:9" ht="44" customHeight="1">
      <c r="A2988" s="19" t="s">
        <v>179615</v>
      </c>
      <c r="B2988" s="20" t="s">
        <v>176570</v>
      </c>
      <c r="C2988" s="22">
        <v>49</v>
      </c>
      <c r="D2988" s="21" t="s">
        <v>170054</v>
      </c>
      <c r="E2988" s="22">
        <v>12</v>
      </c>
      <c r="F2988" s="21" t="s">
        <v>179616</v>
      </c>
      <c r="G2988" s="22">
        <v>50</v>
      </c>
      <c r="H2988" s="22">
        <v>114</v>
      </c>
      <c r="I2988" s="21" t="s">
        <v>179617</v>
      </c>
    </row>
    <row r="2989" spans="1:9" ht="32" customHeight="1">
      <c r="A2989" s="19" t="s">
        <v>179618</v>
      </c>
      <c r="B2989" s="20" t="s">
        <v>179619</v>
      </c>
      <c r="C2989" s="22">
        <v>69</v>
      </c>
      <c r="D2989" s="21" t="s">
        <v>169975</v>
      </c>
      <c r="E2989" s="22">
        <v>74</v>
      </c>
      <c r="F2989" s="21" t="s">
        <v>170195</v>
      </c>
      <c r="G2989" s="22">
        <v>39</v>
      </c>
      <c r="H2989" s="22">
        <v>185</v>
      </c>
      <c r="I2989" s="21" t="s">
        <v>179620</v>
      </c>
    </row>
    <row r="2990" spans="1:9" ht="32" customHeight="1">
      <c r="A2990" s="19" t="s">
        <v>179621</v>
      </c>
      <c r="B2990" s="20" t="s">
        <v>170250</v>
      </c>
      <c r="C2990" s="22">
        <v>48</v>
      </c>
      <c r="D2990" s="21" t="s">
        <v>170144</v>
      </c>
      <c r="E2990" s="22">
        <v>46</v>
      </c>
      <c r="F2990" s="21" t="s">
        <v>179597</v>
      </c>
      <c r="G2990" s="22">
        <v>50</v>
      </c>
      <c r="H2990" s="22">
        <v>147</v>
      </c>
      <c r="I2990" s="21" t="s">
        <v>179622</v>
      </c>
    </row>
    <row r="2991" spans="1:9" ht="32" customHeight="1">
      <c r="A2991" s="19" t="s">
        <v>179623</v>
      </c>
      <c r="B2991" s="20" t="s">
        <v>170134</v>
      </c>
      <c r="C2991" s="22">
        <v>80</v>
      </c>
      <c r="D2991" s="21" t="s">
        <v>170250</v>
      </c>
      <c r="E2991" s="22">
        <v>40</v>
      </c>
      <c r="F2991" s="22">
        <v>0</v>
      </c>
      <c r="G2991" s="22">
        <v>0</v>
      </c>
      <c r="H2991" s="22">
        <v>123</v>
      </c>
      <c r="I2991" s="21" t="s">
        <v>179624</v>
      </c>
    </row>
    <row r="2992" spans="1:9" ht="32" customHeight="1">
      <c r="A2992" s="19" t="s">
        <v>179625</v>
      </c>
      <c r="B2992" s="20" t="s">
        <v>179626</v>
      </c>
      <c r="C2992" s="22">
        <v>75</v>
      </c>
      <c r="D2992" s="21" t="s">
        <v>171802</v>
      </c>
      <c r="E2992" s="22">
        <v>58</v>
      </c>
      <c r="F2992" s="21" t="s">
        <v>179627</v>
      </c>
      <c r="G2992" s="22">
        <v>55</v>
      </c>
      <c r="H2992" s="22">
        <v>191</v>
      </c>
      <c r="I2992" s="21" t="s">
        <v>179628</v>
      </c>
    </row>
    <row r="2993" spans="1:9" ht="32" customHeight="1">
      <c r="A2993" s="19" t="s">
        <v>179629</v>
      </c>
      <c r="B2993" s="24">
        <v>40</v>
      </c>
      <c r="C2993" s="22">
        <v>70</v>
      </c>
      <c r="D2993" s="21" t="s">
        <v>178958</v>
      </c>
      <c r="E2993" s="22">
        <v>51</v>
      </c>
      <c r="F2993" s="21" t="s">
        <v>179630</v>
      </c>
      <c r="G2993" s="22">
        <v>54</v>
      </c>
      <c r="H2993" s="22">
        <v>178</v>
      </c>
      <c r="I2993" s="21" t="s">
        <v>179631</v>
      </c>
    </row>
    <row r="2994" spans="1:9" ht="32" customHeight="1">
      <c r="A2994" s="19" t="s">
        <v>179632</v>
      </c>
      <c r="B2994" s="20" t="s">
        <v>171340</v>
      </c>
      <c r="C2994" s="22">
        <v>3</v>
      </c>
      <c r="D2994" s="21" t="s">
        <v>179633</v>
      </c>
      <c r="E2994" s="22">
        <v>66</v>
      </c>
      <c r="F2994" s="22">
        <v>25</v>
      </c>
      <c r="G2994" s="22">
        <v>23</v>
      </c>
      <c r="H2994" s="22">
        <v>95</v>
      </c>
      <c r="I2994" s="21" t="s">
        <v>179634</v>
      </c>
    </row>
    <row r="2995" spans="1:9" ht="32" customHeight="1">
      <c r="A2995" s="19" t="s">
        <v>179635</v>
      </c>
      <c r="B2995" s="20" t="s">
        <v>176836</v>
      </c>
      <c r="C2995" s="22">
        <v>17</v>
      </c>
      <c r="D2995" s="21" t="s">
        <v>179636</v>
      </c>
      <c r="E2995" s="22">
        <v>94</v>
      </c>
      <c r="F2995" s="21" t="s">
        <v>173145</v>
      </c>
      <c r="G2995" s="22">
        <v>4</v>
      </c>
      <c r="H2995" s="22">
        <v>118</v>
      </c>
      <c r="I2995" s="21" t="s">
        <v>179637</v>
      </c>
    </row>
    <row r="2996" spans="1:9" ht="32" customHeight="1">
      <c r="A2996" s="19" t="s">
        <v>179638</v>
      </c>
      <c r="B2996" s="20" t="s">
        <v>170265</v>
      </c>
      <c r="C2996" s="22">
        <v>8</v>
      </c>
      <c r="D2996" s="21" t="s">
        <v>173399</v>
      </c>
      <c r="E2996" s="22">
        <v>99</v>
      </c>
      <c r="F2996" s="21" t="s">
        <v>171008</v>
      </c>
      <c r="G2996" s="22">
        <v>7</v>
      </c>
      <c r="H2996" s="22">
        <v>117</v>
      </c>
      <c r="I2996" s="21" t="s">
        <v>179639</v>
      </c>
    </row>
    <row r="2997" spans="1:9" ht="32" customHeight="1">
      <c r="A2997" s="19" t="s">
        <v>179640</v>
      </c>
      <c r="B2997" s="20" t="s">
        <v>179282</v>
      </c>
      <c r="C2997" s="22">
        <v>80</v>
      </c>
      <c r="D2997" s="21" t="s">
        <v>171528</v>
      </c>
      <c r="E2997" s="22">
        <v>34</v>
      </c>
      <c r="F2997" s="21" t="s">
        <v>173666</v>
      </c>
      <c r="G2997" s="22">
        <v>5</v>
      </c>
      <c r="H2997" s="22">
        <v>122</v>
      </c>
      <c r="I2997" s="21" t="s">
        <v>179641</v>
      </c>
    </row>
    <row r="2998" spans="1:9" ht="32" customHeight="1">
      <c r="A2998" s="19" t="s">
        <v>179642</v>
      </c>
      <c r="B2998" s="20" t="s">
        <v>170502</v>
      </c>
      <c r="C2998" s="22">
        <v>4</v>
      </c>
      <c r="D2998" s="21" t="s">
        <v>172029</v>
      </c>
      <c r="E2998" s="22">
        <v>74</v>
      </c>
      <c r="F2998" s="22">
        <v>0</v>
      </c>
      <c r="G2998" s="22">
        <v>0</v>
      </c>
      <c r="H2998" s="22">
        <v>81</v>
      </c>
      <c r="I2998" s="21" t="s">
        <v>179643</v>
      </c>
    </row>
    <row r="2999" spans="1:9" ht="32" customHeight="1">
      <c r="A2999" s="19" t="s">
        <v>179644</v>
      </c>
      <c r="B2999" s="20" t="s">
        <v>172225</v>
      </c>
      <c r="C2999" s="22">
        <v>2</v>
      </c>
      <c r="D2999" s="21" t="s">
        <v>170494</v>
      </c>
      <c r="E2999" s="22">
        <v>110</v>
      </c>
      <c r="F2999" s="21" t="s">
        <v>170129</v>
      </c>
      <c r="G2999" s="22">
        <v>8</v>
      </c>
      <c r="H2999" s="22">
        <v>123</v>
      </c>
      <c r="I2999" s="21" t="s">
        <v>179645</v>
      </c>
    </row>
    <row r="3000" spans="1:9" ht="44" customHeight="1">
      <c r="A3000" s="19" t="s">
        <v>179646</v>
      </c>
      <c r="B3000" s="20" t="s">
        <v>174992</v>
      </c>
      <c r="C3000" s="22">
        <v>23</v>
      </c>
      <c r="D3000" s="21" t="s">
        <v>170497</v>
      </c>
      <c r="E3000" s="22">
        <v>35</v>
      </c>
      <c r="F3000" s="21" t="s">
        <v>170680</v>
      </c>
      <c r="G3000" s="22">
        <v>2</v>
      </c>
      <c r="H3000" s="22">
        <v>63</v>
      </c>
      <c r="I3000" s="21" t="s">
        <v>179647</v>
      </c>
    </row>
    <row r="3001" spans="1:9" ht="44" customHeight="1">
      <c r="A3001" s="19" t="s">
        <v>179648</v>
      </c>
      <c r="B3001" s="20" t="s">
        <v>170270</v>
      </c>
      <c r="C3001" s="22">
        <v>39</v>
      </c>
      <c r="D3001" s="21" t="s">
        <v>177503</v>
      </c>
      <c r="E3001" s="22">
        <v>8</v>
      </c>
      <c r="F3001" s="21" t="s">
        <v>172456</v>
      </c>
      <c r="G3001" s="22">
        <v>38</v>
      </c>
      <c r="H3001" s="22">
        <v>88</v>
      </c>
      <c r="I3001" s="21" t="s">
        <v>179649</v>
      </c>
    </row>
    <row r="3002" spans="1:9" ht="44" customHeight="1">
      <c r="A3002" s="19" t="s">
        <v>179650</v>
      </c>
      <c r="B3002" s="20" t="s">
        <v>172961</v>
      </c>
      <c r="C3002" s="22">
        <v>24</v>
      </c>
      <c r="D3002" s="21" t="s">
        <v>179651</v>
      </c>
      <c r="E3002" s="22">
        <v>83</v>
      </c>
      <c r="F3002" s="21" t="s">
        <v>179652</v>
      </c>
      <c r="G3002" s="22">
        <v>39</v>
      </c>
      <c r="H3002" s="22">
        <v>149</v>
      </c>
      <c r="I3002" s="21" t="s">
        <v>179653</v>
      </c>
    </row>
    <row r="3003" spans="1:9" ht="32" customHeight="1">
      <c r="A3003" s="19" t="s">
        <v>179654</v>
      </c>
      <c r="B3003" s="20" t="s">
        <v>174517</v>
      </c>
      <c r="C3003" s="22">
        <v>29</v>
      </c>
      <c r="D3003" s="21" t="s">
        <v>176776</v>
      </c>
      <c r="E3003" s="22">
        <v>96</v>
      </c>
      <c r="F3003" s="21" t="s">
        <v>171529</v>
      </c>
      <c r="G3003" s="22">
        <v>15</v>
      </c>
      <c r="H3003" s="22">
        <v>143</v>
      </c>
      <c r="I3003" s="21" t="s">
        <v>179655</v>
      </c>
    </row>
    <row r="3004" spans="1:9" ht="32" customHeight="1">
      <c r="A3004" s="19" t="s">
        <v>179656</v>
      </c>
      <c r="B3004" s="24">
        <v>36</v>
      </c>
      <c r="C3004" s="22">
        <v>27</v>
      </c>
      <c r="D3004" s="22">
        <v>64</v>
      </c>
      <c r="E3004" s="22">
        <v>48</v>
      </c>
      <c r="F3004" s="22">
        <v>0</v>
      </c>
      <c r="G3004" s="22">
        <v>0</v>
      </c>
      <c r="H3004" s="22">
        <v>78</v>
      </c>
      <c r="I3004" s="21" t="s">
        <v>179657</v>
      </c>
    </row>
    <row r="3005" spans="1:9" ht="32" customHeight="1">
      <c r="A3005" s="19" t="s">
        <v>179658</v>
      </c>
      <c r="B3005" s="20" t="s">
        <v>171067</v>
      </c>
      <c r="C3005" s="22">
        <v>17</v>
      </c>
      <c r="D3005" s="22">
        <v>0</v>
      </c>
      <c r="E3005" s="22">
        <v>0</v>
      </c>
      <c r="F3005" s="21" t="s">
        <v>172890</v>
      </c>
      <c r="G3005" s="22">
        <v>31</v>
      </c>
      <c r="H3005" s="22">
        <v>51</v>
      </c>
      <c r="I3005" s="21" t="s">
        <v>179659</v>
      </c>
    </row>
    <row r="3006" spans="1:9" ht="32" customHeight="1">
      <c r="A3006" s="19" t="s">
        <v>179660</v>
      </c>
      <c r="B3006" s="20" t="s">
        <v>178294</v>
      </c>
      <c r="C3006" s="22">
        <v>25</v>
      </c>
      <c r="D3006" s="21" t="s">
        <v>179661</v>
      </c>
      <c r="E3006" s="22">
        <v>73</v>
      </c>
      <c r="F3006" s="21" t="s">
        <v>179662</v>
      </c>
      <c r="G3006" s="22">
        <v>11</v>
      </c>
      <c r="H3006" s="22">
        <v>112</v>
      </c>
      <c r="I3006" s="21" t="s">
        <v>179663</v>
      </c>
    </row>
    <row r="3007" spans="1:9" ht="32" customHeight="1">
      <c r="A3007" s="19" t="s">
        <v>179664</v>
      </c>
      <c r="B3007" s="20" t="s">
        <v>174307</v>
      </c>
      <c r="C3007" s="22">
        <v>44</v>
      </c>
      <c r="D3007" s="21" t="s">
        <v>14638</v>
      </c>
      <c r="E3007" s="22">
        <v>75</v>
      </c>
      <c r="F3007" s="21" t="s">
        <v>173936</v>
      </c>
      <c r="G3007" s="22">
        <v>1</v>
      </c>
      <c r="H3007" s="22">
        <v>123</v>
      </c>
      <c r="I3007" s="21" t="s">
        <v>179665</v>
      </c>
    </row>
    <row r="3008" spans="1:9" ht="32" customHeight="1">
      <c r="A3008" s="19" t="s">
        <v>179666</v>
      </c>
      <c r="B3008" s="20" t="s">
        <v>173226</v>
      </c>
      <c r="C3008" s="22">
        <v>50</v>
      </c>
      <c r="D3008" s="21" t="s">
        <v>173112</v>
      </c>
      <c r="E3008" s="22">
        <v>75</v>
      </c>
      <c r="F3008" s="21" t="s">
        <v>170949</v>
      </c>
      <c r="G3008" s="22">
        <v>1</v>
      </c>
      <c r="H3008" s="22">
        <v>129</v>
      </c>
      <c r="I3008" s="21" t="s">
        <v>179667</v>
      </c>
    </row>
    <row r="3009" spans="1:9" ht="32" customHeight="1">
      <c r="A3009" s="19" t="s">
        <v>179668</v>
      </c>
      <c r="B3009" s="24">
        <v>0</v>
      </c>
      <c r="C3009" s="22">
        <v>0</v>
      </c>
      <c r="D3009" s="21" t="s">
        <v>179669</v>
      </c>
      <c r="E3009" s="22">
        <v>101</v>
      </c>
      <c r="F3009" s="21" t="s">
        <v>173459</v>
      </c>
      <c r="G3009" s="22">
        <v>9</v>
      </c>
      <c r="H3009" s="22">
        <v>113</v>
      </c>
      <c r="I3009" s="21" t="s">
        <v>179670</v>
      </c>
    </row>
    <row r="3010" spans="1:9" ht="32" customHeight="1">
      <c r="A3010" s="19" t="s">
        <v>179671</v>
      </c>
      <c r="B3010" s="20" t="s">
        <v>170264</v>
      </c>
      <c r="C3010" s="22">
        <v>42</v>
      </c>
      <c r="D3010" s="22">
        <v>0</v>
      </c>
      <c r="E3010" s="22">
        <v>0</v>
      </c>
      <c r="F3010" s="21" t="s">
        <v>170048</v>
      </c>
      <c r="G3010" s="22">
        <v>15</v>
      </c>
      <c r="H3010" s="22">
        <v>60</v>
      </c>
      <c r="I3010" s="21" t="s">
        <v>179672</v>
      </c>
    </row>
    <row r="3011" spans="1:9" ht="32" customHeight="1">
      <c r="A3011" s="19" t="s">
        <v>179673</v>
      </c>
      <c r="B3011" s="20" t="s">
        <v>170909</v>
      </c>
      <c r="C3011" s="22">
        <v>6</v>
      </c>
      <c r="D3011" s="21" t="s">
        <v>170494</v>
      </c>
      <c r="E3011" s="22">
        <v>88</v>
      </c>
      <c r="F3011" s="21" t="s">
        <v>170910</v>
      </c>
      <c r="G3011" s="22">
        <v>2</v>
      </c>
      <c r="H3011" s="22">
        <v>99</v>
      </c>
      <c r="I3011" s="21" t="s">
        <v>179674</v>
      </c>
    </row>
    <row r="3012" spans="1:9" ht="32" customHeight="1">
      <c r="A3012" s="19" t="s">
        <v>179675</v>
      </c>
      <c r="B3012" s="20" t="s">
        <v>170846</v>
      </c>
      <c r="C3012" s="22">
        <v>20</v>
      </c>
      <c r="D3012" s="21" t="s">
        <v>172015</v>
      </c>
      <c r="E3012" s="22">
        <v>54</v>
      </c>
      <c r="F3012" s="21" t="s">
        <v>174948</v>
      </c>
      <c r="G3012" s="22">
        <v>36</v>
      </c>
      <c r="H3012" s="22">
        <v>113</v>
      </c>
      <c r="I3012" s="21" t="s">
        <v>179676</v>
      </c>
    </row>
    <row r="3013" spans="1:9" ht="32" customHeight="1">
      <c r="A3013" s="19" t="s">
        <v>179677</v>
      </c>
      <c r="B3013" s="20" t="s">
        <v>172229</v>
      </c>
      <c r="C3013" s="22">
        <v>41</v>
      </c>
      <c r="D3013" s="22">
        <v>0</v>
      </c>
      <c r="E3013" s="22">
        <v>0</v>
      </c>
      <c r="F3013" s="21" t="s">
        <v>171521</v>
      </c>
      <c r="G3013" s="22">
        <v>6</v>
      </c>
      <c r="H3013" s="22">
        <v>50</v>
      </c>
      <c r="I3013" s="21" t="s">
        <v>179678</v>
      </c>
    </row>
    <row r="3014" spans="1:9" ht="32" customHeight="1">
      <c r="A3014" s="19" t="s">
        <v>179679</v>
      </c>
      <c r="B3014" s="20" t="s">
        <v>179680</v>
      </c>
      <c r="C3014" s="22">
        <v>54</v>
      </c>
      <c r="D3014" s="21" t="s">
        <v>177002</v>
      </c>
      <c r="E3014" s="22">
        <v>22</v>
      </c>
      <c r="F3014" s="21" t="s">
        <v>177002</v>
      </c>
      <c r="G3014" s="22">
        <v>22</v>
      </c>
      <c r="H3014" s="22">
        <v>101</v>
      </c>
      <c r="I3014" s="21" t="s">
        <v>179681</v>
      </c>
    </row>
    <row r="3015" spans="1:9" ht="32" customHeight="1">
      <c r="A3015" s="19" t="s">
        <v>179682</v>
      </c>
      <c r="B3015" s="20" t="s">
        <v>179680</v>
      </c>
      <c r="C3015" s="22">
        <v>54</v>
      </c>
      <c r="D3015" s="21" t="s">
        <v>177002</v>
      </c>
      <c r="E3015" s="22">
        <v>22</v>
      </c>
      <c r="F3015" s="21" t="s">
        <v>177002</v>
      </c>
      <c r="G3015" s="22">
        <v>22</v>
      </c>
      <c r="H3015" s="22">
        <v>101</v>
      </c>
      <c r="I3015" s="21" t="s">
        <v>179683</v>
      </c>
    </row>
    <row r="3016" spans="1:9" ht="32" customHeight="1">
      <c r="A3016" s="19" t="s">
        <v>179684</v>
      </c>
      <c r="B3016" s="20" t="s">
        <v>170351</v>
      </c>
      <c r="C3016" s="22">
        <v>82</v>
      </c>
      <c r="D3016" s="21" t="s">
        <v>170050</v>
      </c>
      <c r="E3016" s="22">
        <v>28</v>
      </c>
      <c r="F3016" s="21" t="s">
        <v>175527</v>
      </c>
      <c r="G3016" s="22">
        <v>4</v>
      </c>
      <c r="H3016" s="22">
        <v>117</v>
      </c>
      <c r="I3016" s="21" t="s">
        <v>179685</v>
      </c>
    </row>
    <row r="3017" spans="1:9" ht="32" customHeight="1">
      <c r="A3017" s="19" t="s">
        <v>179686</v>
      </c>
      <c r="B3017" s="20" t="s">
        <v>172065</v>
      </c>
      <c r="C3017" s="22">
        <v>2</v>
      </c>
      <c r="D3017" s="21" t="s">
        <v>173077</v>
      </c>
      <c r="E3017" s="22">
        <v>72</v>
      </c>
      <c r="F3017" s="22">
        <v>0</v>
      </c>
      <c r="G3017" s="22">
        <v>0</v>
      </c>
      <c r="H3017" s="22">
        <v>77</v>
      </c>
      <c r="I3017" s="21" t="s">
        <v>179687</v>
      </c>
    </row>
    <row r="3018" spans="1:9" ht="32" customHeight="1">
      <c r="A3018" s="19" t="s">
        <v>179688</v>
      </c>
      <c r="B3018" s="20" t="s">
        <v>172065</v>
      </c>
      <c r="C3018" s="22">
        <v>2</v>
      </c>
      <c r="D3018" s="21" t="s">
        <v>173077</v>
      </c>
      <c r="E3018" s="22">
        <v>72</v>
      </c>
      <c r="F3018" s="22">
        <v>0</v>
      </c>
      <c r="G3018" s="22">
        <v>0</v>
      </c>
      <c r="H3018" s="22">
        <v>77</v>
      </c>
      <c r="I3018" s="21" t="s">
        <v>179689</v>
      </c>
    </row>
    <row r="3019" spans="1:9" ht="32" customHeight="1">
      <c r="A3019" s="19" t="s">
        <v>179690</v>
      </c>
      <c r="B3019" s="24">
        <v>5</v>
      </c>
      <c r="C3019" s="22">
        <v>3</v>
      </c>
      <c r="D3019" s="22">
        <v>95</v>
      </c>
      <c r="E3019" s="22">
        <v>57</v>
      </c>
      <c r="F3019" s="22">
        <v>0</v>
      </c>
      <c r="G3019" s="22">
        <v>0</v>
      </c>
      <c r="H3019" s="22">
        <v>63</v>
      </c>
      <c r="I3019" s="21" t="s">
        <v>179691</v>
      </c>
    </row>
    <row r="3020" spans="1:9" ht="32" customHeight="1">
      <c r="A3020" s="19" t="s">
        <v>179692</v>
      </c>
      <c r="B3020" s="20" t="s">
        <v>170204</v>
      </c>
      <c r="C3020" s="22">
        <v>1</v>
      </c>
      <c r="D3020" s="21" t="s">
        <v>179693</v>
      </c>
      <c r="E3020" s="22">
        <v>91</v>
      </c>
      <c r="F3020" s="21" t="s">
        <v>170298</v>
      </c>
      <c r="G3020" s="22">
        <v>2</v>
      </c>
      <c r="H3020" s="22">
        <v>97</v>
      </c>
      <c r="I3020" s="21" t="s">
        <v>179694</v>
      </c>
    </row>
    <row r="3021" spans="1:9" ht="32" customHeight="1">
      <c r="A3021" s="19" t="s">
        <v>179695</v>
      </c>
      <c r="B3021" s="20" t="s">
        <v>169853</v>
      </c>
      <c r="C3021" s="22">
        <v>28</v>
      </c>
      <c r="D3021" s="21" t="s">
        <v>179696</v>
      </c>
      <c r="E3021" s="22">
        <v>97</v>
      </c>
      <c r="F3021" s="21" t="s">
        <v>179697</v>
      </c>
      <c r="G3021" s="22">
        <v>13</v>
      </c>
      <c r="H3021" s="22">
        <v>141</v>
      </c>
      <c r="I3021" s="21" t="s">
        <v>179698</v>
      </c>
    </row>
    <row r="3022" spans="1:9" ht="44" customHeight="1">
      <c r="A3022" s="19" t="s">
        <v>179699</v>
      </c>
      <c r="B3022" s="20" t="s">
        <v>179700</v>
      </c>
      <c r="C3022" s="22">
        <v>9</v>
      </c>
      <c r="D3022" s="21" t="s">
        <v>179701</v>
      </c>
      <c r="E3022" s="22">
        <v>134</v>
      </c>
      <c r="F3022" s="21" t="s">
        <v>179702</v>
      </c>
      <c r="G3022" s="22">
        <v>23</v>
      </c>
      <c r="H3022" s="22">
        <v>169</v>
      </c>
      <c r="I3022" s="21" t="s">
        <v>179703</v>
      </c>
    </row>
    <row r="3023" spans="1:9" ht="44" customHeight="1">
      <c r="A3023" s="19" t="s">
        <v>179704</v>
      </c>
      <c r="B3023" s="20" t="s">
        <v>179705</v>
      </c>
      <c r="C3023" s="22">
        <v>78</v>
      </c>
      <c r="D3023" s="21" t="s">
        <v>179706</v>
      </c>
      <c r="E3023" s="22">
        <v>19</v>
      </c>
      <c r="F3023" s="21" t="s">
        <v>179707</v>
      </c>
      <c r="G3023" s="22">
        <v>70</v>
      </c>
      <c r="H3023" s="22">
        <v>170</v>
      </c>
      <c r="I3023" s="21" t="s">
        <v>179708</v>
      </c>
    </row>
    <row r="3024" spans="1:9" ht="32" customHeight="1">
      <c r="A3024" s="19" t="s">
        <v>179709</v>
      </c>
      <c r="B3024" s="20" t="s">
        <v>179710</v>
      </c>
      <c r="C3024" s="22">
        <v>14</v>
      </c>
      <c r="D3024" s="21" t="s">
        <v>172316</v>
      </c>
      <c r="E3024" s="22">
        <v>76</v>
      </c>
      <c r="F3024" s="21" t="s">
        <v>179711</v>
      </c>
      <c r="G3024" s="22">
        <v>31</v>
      </c>
      <c r="H3024" s="22">
        <v>124</v>
      </c>
      <c r="I3024" s="21" t="s">
        <v>179712</v>
      </c>
    </row>
    <row r="3025" spans="1:9" ht="32" customHeight="1">
      <c r="A3025" s="19" t="s">
        <v>179713</v>
      </c>
      <c r="B3025" s="20" t="s">
        <v>170408</v>
      </c>
      <c r="C3025" s="22">
        <v>56</v>
      </c>
      <c r="D3025" s="21" t="s">
        <v>179113</v>
      </c>
      <c r="E3025" s="22">
        <v>39</v>
      </c>
      <c r="F3025" s="21" t="s">
        <v>178170</v>
      </c>
      <c r="G3025" s="22">
        <v>31</v>
      </c>
      <c r="H3025" s="22">
        <v>129</v>
      </c>
      <c r="I3025" s="21" t="s">
        <v>179714</v>
      </c>
    </row>
    <row r="3026" spans="1:9" ht="32" customHeight="1">
      <c r="A3026" s="19" t="s">
        <v>179715</v>
      </c>
      <c r="B3026" s="20" t="s">
        <v>179716</v>
      </c>
      <c r="C3026" s="22">
        <v>46</v>
      </c>
      <c r="D3026" s="21" t="s">
        <v>179717</v>
      </c>
      <c r="E3026" s="22">
        <v>31</v>
      </c>
      <c r="F3026" s="21" t="s">
        <v>173630</v>
      </c>
      <c r="G3026" s="22">
        <v>45</v>
      </c>
      <c r="H3026" s="22">
        <v>125</v>
      </c>
      <c r="I3026" s="21" t="s">
        <v>179718</v>
      </c>
    </row>
    <row r="3027" spans="1:9" ht="32" customHeight="1">
      <c r="A3027" s="19" t="s">
        <v>179719</v>
      </c>
      <c r="B3027" s="20" t="s">
        <v>179202</v>
      </c>
      <c r="C3027" s="22">
        <v>46</v>
      </c>
      <c r="D3027" s="21" t="s">
        <v>175830</v>
      </c>
      <c r="E3027" s="22">
        <v>60</v>
      </c>
      <c r="F3027" s="21" t="s">
        <v>174715</v>
      </c>
      <c r="G3027" s="22">
        <v>20</v>
      </c>
      <c r="H3027" s="22">
        <v>129</v>
      </c>
      <c r="I3027" s="21" t="s">
        <v>179720</v>
      </c>
    </row>
    <row r="3028" spans="1:9" ht="32" customHeight="1">
      <c r="A3028" s="19" t="s">
        <v>179721</v>
      </c>
      <c r="B3028" s="20" t="s">
        <v>170336</v>
      </c>
      <c r="C3028" s="22">
        <v>38</v>
      </c>
      <c r="D3028" s="22">
        <v>0</v>
      </c>
      <c r="E3028" s="22">
        <v>0</v>
      </c>
      <c r="F3028" s="21" t="s">
        <v>171070</v>
      </c>
      <c r="G3028" s="22">
        <v>16</v>
      </c>
      <c r="H3028" s="22">
        <v>57</v>
      </c>
      <c r="I3028" s="21" t="s">
        <v>179722</v>
      </c>
    </row>
    <row r="3029" spans="1:9" ht="44" customHeight="1">
      <c r="A3029" s="19" t="s">
        <v>179723</v>
      </c>
      <c r="B3029" s="20" t="s">
        <v>173305</v>
      </c>
      <c r="C3029" s="22">
        <v>75</v>
      </c>
      <c r="D3029" s="21" t="s">
        <v>172056</v>
      </c>
      <c r="E3029" s="22">
        <v>61</v>
      </c>
      <c r="F3029" s="21" t="s">
        <v>173944</v>
      </c>
      <c r="G3029" s="22">
        <v>38</v>
      </c>
      <c r="H3029" s="22">
        <v>177</v>
      </c>
      <c r="I3029" s="21" t="s">
        <v>179724</v>
      </c>
    </row>
    <row r="3030" spans="1:9" ht="44" customHeight="1">
      <c r="A3030" s="19" t="s">
        <v>179725</v>
      </c>
      <c r="B3030" s="20" t="s">
        <v>178285</v>
      </c>
      <c r="C3030" s="22">
        <v>64</v>
      </c>
      <c r="D3030" s="22">
        <v>20</v>
      </c>
      <c r="E3030" s="22">
        <v>17</v>
      </c>
      <c r="F3030" s="21" t="s">
        <v>170271</v>
      </c>
      <c r="G3030" s="22">
        <v>4</v>
      </c>
      <c r="H3030" s="22">
        <v>88</v>
      </c>
      <c r="I3030" s="21" t="s">
        <v>179726</v>
      </c>
    </row>
    <row r="3031" spans="1:9" ht="44" customHeight="1">
      <c r="A3031" s="19" t="s">
        <v>179727</v>
      </c>
      <c r="B3031" s="20" t="s">
        <v>175494</v>
      </c>
      <c r="C3031" s="22">
        <v>30</v>
      </c>
      <c r="D3031" s="21" t="s">
        <v>179728</v>
      </c>
      <c r="E3031" s="22">
        <v>83</v>
      </c>
      <c r="F3031" s="21" t="s">
        <v>179729</v>
      </c>
      <c r="G3031" s="22">
        <v>39</v>
      </c>
      <c r="H3031" s="22">
        <v>155</v>
      </c>
      <c r="I3031" s="21" t="s">
        <v>179730</v>
      </c>
    </row>
    <row r="3032" spans="1:9" ht="44" customHeight="1">
      <c r="A3032" s="19" t="s">
        <v>179731</v>
      </c>
      <c r="B3032" s="20" t="s">
        <v>179732</v>
      </c>
      <c r="C3032" s="22">
        <v>53</v>
      </c>
      <c r="D3032" s="21" t="s">
        <v>174905</v>
      </c>
      <c r="E3032" s="22">
        <v>21</v>
      </c>
      <c r="F3032" s="21" t="s">
        <v>179733</v>
      </c>
      <c r="G3032" s="22">
        <v>79</v>
      </c>
      <c r="H3032" s="22">
        <v>156</v>
      </c>
      <c r="I3032" s="21" t="s">
        <v>179734</v>
      </c>
    </row>
    <row r="3033" spans="1:9" ht="32" customHeight="1">
      <c r="A3033" s="19" t="s">
        <v>179735</v>
      </c>
      <c r="B3033" s="20" t="s">
        <v>172878</v>
      </c>
      <c r="C3033" s="22">
        <v>3</v>
      </c>
      <c r="D3033" s="21" t="s">
        <v>176805</v>
      </c>
      <c r="E3033" s="22">
        <v>110</v>
      </c>
      <c r="F3033" s="21" t="s">
        <v>172800</v>
      </c>
      <c r="G3033" s="22">
        <v>5</v>
      </c>
      <c r="H3033" s="22">
        <v>121</v>
      </c>
      <c r="I3033" s="21" t="s">
        <v>179736</v>
      </c>
    </row>
    <row r="3034" spans="1:9" ht="32" customHeight="1">
      <c r="A3034" s="19" t="s">
        <v>179737</v>
      </c>
      <c r="B3034" s="20" t="s">
        <v>174490</v>
      </c>
      <c r="C3034" s="22">
        <v>2</v>
      </c>
      <c r="D3034" s="21" t="s">
        <v>179738</v>
      </c>
      <c r="E3034" s="22">
        <v>104</v>
      </c>
      <c r="F3034" s="22">
        <v>0</v>
      </c>
      <c r="G3034" s="22">
        <v>0</v>
      </c>
      <c r="H3034" s="22">
        <v>109</v>
      </c>
      <c r="I3034" s="21" t="s">
        <v>179739</v>
      </c>
    </row>
    <row r="3035" spans="1:9" ht="32" customHeight="1">
      <c r="A3035" s="19" t="s">
        <v>179740</v>
      </c>
      <c r="B3035" s="20" t="s">
        <v>170264</v>
      </c>
      <c r="C3035" s="22">
        <v>98</v>
      </c>
      <c r="D3035" s="21" t="s">
        <v>179741</v>
      </c>
      <c r="E3035" s="22">
        <v>16</v>
      </c>
      <c r="F3035" s="21" t="s">
        <v>172467</v>
      </c>
      <c r="G3035" s="22">
        <v>19</v>
      </c>
      <c r="H3035" s="22">
        <v>136</v>
      </c>
      <c r="I3035" s="21" t="s">
        <v>179742</v>
      </c>
    </row>
    <row r="3036" spans="1:9" ht="32" customHeight="1">
      <c r="A3036" s="19" t="s">
        <v>179743</v>
      </c>
      <c r="B3036" s="24">
        <v>0</v>
      </c>
      <c r="C3036" s="22">
        <v>0</v>
      </c>
      <c r="D3036" s="21" t="s">
        <v>173854</v>
      </c>
      <c r="E3036" s="22">
        <v>65</v>
      </c>
      <c r="F3036" s="21" t="s">
        <v>173548</v>
      </c>
      <c r="G3036" s="22">
        <v>7</v>
      </c>
      <c r="H3036" s="22">
        <v>75</v>
      </c>
      <c r="I3036" s="21" t="s">
        <v>179744</v>
      </c>
    </row>
    <row r="3037" spans="1:9" ht="32" customHeight="1">
      <c r="A3037" s="19" t="s">
        <v>179745</v>
      </c>
      <c r="B3037" s="20" t="s">
        <v>179746</v>
      </c>
      <c r="C3037" s="22">
        <v>83</v>
      </c>
      <c r="D3037" s="21" t="s">
        <v>178710</v>
      </c>
      <c r="E3037" s="22">
        <v>69</v>
      </c>
      <c r="F3037" s="22">
        <v>20</v>
      </c>
      <c r="G3037" s="22">
        <v>38</v>
      </c>
      <c r="H3037" s="22">
        <v>193</v>
      </c>
      <c r="I3037" s="21" t="s">
        <v>179747</v>
      </c>
    </row>
    <row r="3038" spans="1:9" ht="32" customHeight="1">
      <c r="A3038" s="19" t="s">
        <v>179748</v>
      </c>
      <c r="B3038" s="20" t="s">
        <v>179749</v>
      </c>
      <c r="C3038" s="22">
        <v>43</v>
      </c>
      <c r="D3038" s="21" t="s">
        <v>177837</v>
      </c>
      <c r="E3038" s="22">
        <v>31</v>
      </c>
      <c r="F3038" s="21" t="s">
        <v>173962</v>
      </c>
      <c r="G3038" s="22">
        <v>9</v>
      </c>
      <c r="H3038" s="22">
        <v>86</v>
      </c>
      <c r="I3038" s="21" t="s">
        <v>179750</v>
      </c>
    </row>
    <row r="3039" spans="1:9" ht="32" customHeight="1">
      <c r="A3039" s="19" t="s">
        <v>179751</v>
      </c>
      <c r="B3039" s="20" t="s">
        <v>177406</v>
      </c>
      <c r="C3039" s="22">
        <v>86</v>
      </c>
      <c r="D3039" s="21" t="s">
        <v>170999</v>
      </c>
      <c r="E3039" s="22">
        <v>36</v>
      </c>
      <c r="F3039" s="21" t="s">
        <v>176097</v>
      </c>
      <c r="G3039" s="22">
        <v>10</v>
      </c>
      <c r="H3039" s="22">
        <v>135</v>
      </c>
      <c r="I3039" s="21" t="s">
        <v>179752</v>
      </c>
    </row>
    <row r="3040" spans="1:9" ht="32" customHeight="1">
      <c r="A3040" s="19" t="s">
        <v>179753</v>
      </c>
      <c r="B3040" s="20" t="s">
        <v>179754</v>
      </c>
      <c r="C3040" s="22">
        <v>32</v>
      </c>
      <c r="D3040" s="21" t="s">
        <v>174642</v>
      </c>
      <c r="E3040" s="22">
        <v>92</v>
      </c>
      <c r="F3040" s="21" t="s">
        <v>171689</v>
      </c>
      <c r="G3040" s="22">
        <v>10</v>
      </c>
      <c r="H3040" s="22">
        <v>137</v>
      </c>
      <c r="I3040" s="21" t="s">
        <v>179755</v>
      </c>
    </row>
    <row r="3041" spans="1:9" ht="32" customHeight="1">
      <c r="A3041" s="19" t="s">
        <v>179756</v>
      </c>
      <c r="B3041" s="20" t="s">
        <v>179757</v>
      </c>
      <c r="C3041" s="22">
        <v>9</v>
      </c>
      <c r="D3041" s="21" t="s">
        <v>176791</v>
      </c>
      <c r="E3041" s="22">
        <v>115</v>
      </c>
      <c r="F3041" s="21" t="s">
        <v>179758</v>
      </c>
      <c r="G3041" s="22">
        <v>15</v>
      </c>
      <c r="H3041" s="22">
        <v>142</v>
      </c>
      <c r="I3041" s="21" t="s">
        <v>179759</v>
      </c>
    </row>
    <row r="3042" spans="1:9" ht="32" customHeight="1">
      <c r="A3042" s="19" t="s">
        <v>179760</v>
      </c>
      <c r="B3042" s="20" t="s">
        <v>179761</v>
      </c>
      <c r="C3042" s="22">
        <v>40</v>
      </c>
      <c r="D3042" s="21" t="s">
        <v>179762</v>
      </c>
      <c r="E3042" s="22">
        <v>50</v>
      </c>
      <c r="F3042" s="21" t="s">
        <v>170115</v>
      </c>
      <c r="G3042" s="22">
        <v>9</v>
      </c>
      <c r="H3042" s="22">
        <v>102</v>
      </c>
      <c r="I3042" s="21" t="s">
        <v>179763</v>
      </c>
    </row>
    <row r="3043" spans="1:9" ht="32" customHeight="1">
      <c r="A3043" s="19" t="s">
        <v>179764</v>
      </c>
      <c r="B3043" s="20" t="s">
        <v>179765</v>
      </c>
      <c r="C3043" s="22">
        <v>91</v>
      </c>
      <c r="D3043" s="22">
        <v>0</v>
      </c>
      <c r="E3043" s="22">
        <v>0</v>
      </c>
      <c r="F3043" s="21" t="s">
        <v>179766</v>
      </c>
      <c r="G3043" s="22">
        <v>12</v>
      </c>
      <c r="H3043" s="22">
        <v>106</v>
      </c>
      <c r="I3043" s="21" t="s">
        <v>179767</v>
      </c>
    </row>
    <row r="3044" spans="1:9" ht="32" customHeight="1">
      <c r="A3044" s="19" t="s">
        <v>179768</v>
      </c>
      <c r="B3044" s="20" t="s">
        <v>179769</v>
      </c>
      <c r="C3044" s="22">
        <v>61</v>
      </c>
      <c r="D3044" s="22">
        <v>0</v>
      </c>
      <c r="E3044" s="22">
        <v>0</v>
      </c>
      <c r="F3044" s="21" t="s">
        <v>174255</v>
      </c>
      <c r="G3044" s="22">
        <v>31</v>
      </c>
      <c r="H3044" s="22">
        <v>95</v>
      </c>
      <c r="I3044" s="21" t="s">
        <v>179770</v>
      </c>
    </row>
    <row r="3045" spans="1:9" ht="32" customHeight="1">
      <c r="A3045" s="19" t="s">
        <v>179771</v>
      </c>
      <c r="B3045" s="20" t="s">
        <v>172913</v>
      </c>
      <c r="C3045" s="22">
        <v>28</v>
      </c>
      <c r="D3045" s="21" t="s">
        <v>173384</v>
      </c>
      <c r="E3045" s="22">
        <v>47</v>
      </c>
      <c r="F3045" s="22">
        <v>0</v>
      </c>
      <c r="G3045" s="22">
        <v>0</v>
      </c>
      <c r="H3045" s="22">
        <v>78</v>
      </c>
      <c r="I3045" s="21" t="s">
        <v>179772</v>
      </c>
    </row>
    <row r="3046" spans="1:9" ht="32" customHeight="1">
      <c r="A3046" s="19" t="s">
        <v>179773</v>
      </c>
      <c r="B3046" s="20" t="s">
        <v>179774</v>
      </c>
      <c r="C3046" s="22">
        <v>38</v>
      </c>
      <c r="D3046" s="21" t="s">
        <v>169662</v>
      </c>
      <c r="E3046" s="22">
        <v>16</v>
      </c>
      <c r="F3046" s="21" t="s">
        <v>169662</v>
      </c>
      <c r="G3046" s="22">
        <v>16</v>
      </c>
      <c r="H3046" s="22">
        <v>73</v>
      </c>
      <c r="I3046" s="21" t="s">
        <v>179775</v>
      </c>
    </row>
    <row r="3047" spans="1:9" ht="32" customHeight="1">
      <c r="A3047" s="19" t="s">
        <v>179776</v>
      </c>
      <c r="B3047" s="20" t="s">
        <v>179774</v>
      </c>
      <c r="C3047" s="22">
        <v>38</v>
      </c>
      <c r="D3047" s="21" t="s">
        <v>169662</v>
      </c>
      <c r="E3047" s="22">
        <v>16</v>
      </c>
      <c r="F3047" s="21" t="s">
        <v>169662</v>
      </c>
      <c r="G3047" s="22">
        <v>16</v>
      </c>
      <c r="H3047" s="22">
        <v>73</v>
      </c>
      <c r="I3047" s="21" t="s">
        <v>179777</v>
      </c>
    </row>
    <row r="3048" spans="1:9" ht="32" customHeight="1">
      <c r="A3048" s="19" t="s">
        <v>179778</v>
      </c>
      <c r="B3048" s="20" t="s">
        <v>173726</v>
      </c>
      <c r="C3048" s="22">
        <v>48</v>
      </c>
      <c r="D3048" s="21" t="s">
        <v>179779</v>
      </c>
      <c r="E3048" s="22">
        <v>17</v>
      </c>
      <c r="F3048" s="21" t="s">
        <v>170065</v>
      </c>
      <c r="G3048" s="22">
        <v>13</v>
      </c>
      <c r="H3048" s="22">
        <v>81</v>
      </c>
      <c r="I3048" s="21" t="s">
        <v>179780</v>
      </c>
    </row>
    <row r="3049" spans="1:9" ht="32" customHeight="1">
      <c r="A3049" s="19" t="s">
        <v>179781</v>
      </c>
      <c r="B3049" s="24">
        <v>25</v>
      </c>
      <c r="C3049" s="22">
        <v>29</v>
      </c>
      <c r="D3049" s="22">
        <v>75</v>
      </c>
      <c r="E3049" s="22">
        <v>87</v>
      </c>
      <c r="F3049" s="22">
        <v>0</v>
      </c>
      <c r="G3049" s="22">
        <v>0</v>
      </c>
      <c r="H3049" s="22">
        <v>119</v>
      </c>
      <c r="I3049" s="21" t="s">
        <v>179782</v>
      </c>
    </row>
    <row r="3050" spans="1:9" ht="44" customHeight="1">
      <c r="A3050" s="19" t="s">
        <v>179783</v>
      </c>
      <c r="B3050" s="20" t="s">
        <v>169765</v>
      </c>
      <c r="C3050" s="22">
        <v>24</v>
      </c>
      <c r="D3050" s="22">
        <v>0</v>
      </c>
      <c r="E3050" s="22">
        <v>0</v>
      </c>
      <c r="F3050" s="21" t="s">
        <v>178324</v>
      </c>
      <c r="G3050" s="22">
        <v>52</v>
      </c>
      <c r="H3050" s="22">
        <v>79</v>
      </c>
      <c r="I3050" s="21" t="s">
        <v>179784</v>
      </c>
    </row>
    <row r="3051" spans="1:9" ht="44" customHeight="1">
      <c r="A3051" s="19" t="s">
        <v>179785</v>
      </c>
      <c r="B3051" s="20" t="s">
        <v>170971</v>
      </c>
      <c r="C3051" s="22">
        <v>4</v>
      </c>
      <c r="D3051" s="21" t="s">
        <v>178113</v>
      </c>
      <c r="E3051" s="22">
        <v>64</v>
      </c>
      <c r="F3051" s="22">
        <v>0</v>
      </c>
      <c r="G3051" s="22">
        <v>0</v>
      </c>
      <c r="H3051" s="22">
        <v>71</v>
      </c>
      <c r="I3051" s="21" t="s">
        <v>179786</v>
      </c>
    </row>
    <row r="3052" spans="1:9" ht="44" customHeight="1">
      <c r="A3052" s="19" t="s">
        <v>179787</v>
      </c>
      <c r="B3052" s="20" t="s">
        <v>172769</v>
      </c>
      <c r="C3052" s="22">
        <v>7</v>
      </c>
      <c r="D3052" s="21" t="s">
        <v>179788</v>
      </c>
      <c r="E3052" s="22">
        <v>57</v>
      </c>
      <c r="F3052" s="21" t="s">
        <v>176483</v>
      </c>
      <c r="G3052" s="22">
        <v>3</v>
      </c>
      <c r="H3052" s="22">
        <v>70</v>
      </c>
      <c r="I3052" s="21" t="s">
        <v>179789</v>
      </c>
    </row>
    <row r="3053" spans="1:9" ht="32" customHeight="1">
      <c r="A3053" s="19" t="s">
        <v>179790</v>
      </c>
      <c r="B3053" s="20" t="s">
        <v>179791</v>
      </c>
      <c r="C3053" s="22">
        <v>58</v>
      </c>
      <c r="D3053" s="21" t="s">
        <v>14588</v>
      </c>
      <c r="E3053" s="22">
        <v>9</v>
      </c>
      <c r="F3053" s="21" t="s">
        <v>170833</v>
      </c>
      <c r="G3053" s="22">
        <v>5</v>
      </c>
      <c r="H3053" s="22">
        <v>75</v>
      </c>
      <c r="I3053" s="21" t="s">
        <v>179792</v>
      </c>
    </row>
    <row r="3054" spans="1:9" ht="32" customHeight="1">
      <c r="A3054" s="19" t="s">
        <v>179793</v>
      </c>
      <c r="B3054" s="20" t="s">
        <v>172105</v>
      </c>
      <c r="C3054" s="22">
        <v>27</v>
      </c>
      <c r="D3054" s="21" t="s">
        <v>175014</v>
      </c>
      <c r="E3054" s="22">
        <v>31</v>
      </c>
      <c r="F3054" s="21" t="s">
        <v>173579</v>
      </c>
      <c r="G3054" s="22">
        <v>3</v>
      </c>
      <c r="H3054" s="22">
        <v>64</v>
      </c>
      <c r="I3054" s="21" t="s">
        <v>179794</v>
      </c>
    </row>
    <row r="3055" spans="1:9" ht="32" customHeight="1">
      <c r="A3055" s="19" t="s">
        <v>179795</v>
      </c>
      <c r="B3055" s="20" t="s">
        <v>171823</v>
      </c>
      <c r="C3055" s="22">
        <v>80</v>
      </c>
      <c r="D3055" s="21" t="s">
        <v>179796</v>
      </c>
      <c r="E3055" s="22">
        <v>21</v>
      </c>
      <c r="F3055" s="21" t="s">
        <v>179797</v>
      </c>
      <c r="G3055" s="22">
        <v>73</v>
      </c>
      <c r="H3055" s="22">
        <v>177</v>
      </c>
      <c r="I3055" s="21" t="s">
        <v>179798</v>
      </c>
    </row>
    <row r="3056" spans="1:9" ht="32" customHeight="1">
      <c r="A3056" s="19" t="s">
        <v>179799</v>
      </c>
      <c r="B3056" s="24">
        <v>0</v>
      </c>
      <c r="C3056" s="22">
        <v>0</v>
      </c>
      <c r="D3056" s="21" t="s">
        <v>170209</v>
      </c>
      <c r="E3056" s="22">
        <v>93</v>
      </c>
      <c r="F3056" s="21" t="s">
        <v>179800</v>
      </c>
      <c r="G3056" s="22">
        <v>4</v>
      </c>
      <c r="H3056" s="22">
        <v>100</v>
      </c>
      <c r="I3056" s="21" t="s">
        <v>179801</v>
      </c>
    </row>
    <row r="3057" spans="1:9" ht="32" customHeight="1">
      <c r="A3057" s="19" t="s">
        <v>179802</v>
      </c>
      <c r="B3057" s="20" t="s">
        <v>171578</v>
      </c>
      <c r="C3057" s="22">
        <v>46</v>
      </c>
      <c r="D3057" s="21" t="s">
        <v>170410</v>
      </c>
      <c r="E3057" s="22">
        <v>2</v>
      </c>
      <c r="F3057" s="21" t="s">
        <v>171579</v>
      </c>
      <c r="G3057" s="22">
        <v>15</v>
      </c>
      <c r="H3057" s="22">
        <v>66</v>
      </c>
      <c r="I3057" s="21" t="s">
        <v>179803</v>
      </c>
    </row>
    <row r="3058" spans="1:9" ht="32" customHeight="1">
      <c r="A3058" s="19" t="s">
        <v>179804</v>
      </c>
      <c r="B3058" s="20" t="s">
        <v>178664</v>
      </c>
      <c r="C3058" s="22">
        <v>14</v>
      </c>
      <c r="D3058" s="21" t="s">
        <v>179805</v>
      </c>
      <c r="E3058" s="22">
        <v>87</v>
      </c>
      <c r="F3058" s="21" t="s">
        <v>170570</v>
      </c>
      <c r="G3058" s="22">
        <v>3</v>
      </c>
      <c r="H3058" s="22">
        <v>107</v>
      </c>
      <c r="I3058" s="21" t="s">
        <v>179806</v>
      </c>
    </row>
    <row r="3059" spans="1:9" ht="32" customHeight="1">
      <c r="A3059" s="19" t="s">
        <v>179807</v>
      </c>
      <c r="B3059" s="20" t="s">
        <v>171313</v>
      </c>
      <c r="C3059" s="22">
        <v>34</v>
      </c>
      <c r="D3059" s="21" t="s">
        <v>179808</v>
      </c>
      <c r="E3059" s="22">
        <v>26</v>
      </c>
      <c r="F3059" s="21" t="s">
        <v>172769</v>
      </c>
      <c r="G3059" s="22">
        <v>7</v>
      </c>
      <c r="H3059" s="22">
        <v>70</v>
      </c>
      <c r="I3059" s="21" t="s">
        <v>179809</v>
      </c>
    </row>
    <row r="3060" spans="1:9" ht="32" customHeight="1">
      <c r="A3060" s="19" t="s">
        <v>179810</v>
      </c>
      <c r="B3060" s="20" t="s">
        <v>177523</v>
      </c>
      <c r="C3060" s="22">
        <v>17</v>
      </c>
      <c r="D3060" s="21" t="s">
        <v>179811</v>
      </c>
      <c r="E3060" s="22">
        <v>55</v>
      </c>
      <c r="F3060" s="21" t="s">
        <v>178427</v>
      </c>
      <c r="G3060" s="22">
        <v>19</v>
      </c>
      <c r="H3060" s="22">
        <v>94</v>
      </c>
      <c r="I3060" s="21" t="s">
        <v>179812</v>
      </c>
    </row>
    <row r="3061" spans="1:9" ht="32" customHeight="1">
      <c r="A3061" s="19" t="s">
        <v>179813</v>
      </c>
      <c r="B3061" s="20" t="s">
        <v>174288</v>
      </c>
      <c r="C3061" s="22">
        <v>32</v>
      </c>
      <c r="D3061" s="21" t="s">
        <v>169902</v>
      </c>
      <c r="E3061" s="22">
        <v>3</v>
      </c>
      <c r="F3061" s="21" t="s">
        <v>179814</v>
      </c>
      <c r="G3061" s="22">
        <v>23</v>
      </c>
      <c r="H3061" s="22">
        <v>61</v>
      </c>
      <c r="I3061" s="21" t="s">
        <v>179815</v>
      </c>
    </row>
    <row r="3062" spans="1:9" ht="32" customHeight="1">
      <c r="A3062" s="19" t="s">
        <v>179816</v>
      </c>
      <c r="B3062" s="20" t="s">
        <v>173789</v>
      </c>
      <c r="C3062" s="22">
        <v>19</v>
      </c>
      <c r="D3062" s="21" t="s">
        <v>176832</v>
      </c>
      <c r="E3062" s="22">
        <v>67</v>
      </c>
      <c r="F3062" s="21" t="s">
        <v>179817</v>
      </c>
      <c r="G3062" s="22">
        <v>35</v>
      </c>
      <c r="H3062" s="22">
        <v>124</v>
      </c>
      <c r="I3062" s="21" t="s">
        <v>179818</v>
      </c>
    </row>
    <row r="3063" spans="1:9" ht="32" customHeight="1">
      <c r="A3063" s="19" t="s">
        <v>179819</v>
      </c>
      <c r="B3063" s="20" t="s">
        <v>179820</v>
      </c>
      <c r="C3063" s="22">
        <v>45</v>
      </c>
      <c r="D3063" s="21" t="s">
        <v>173621</v>
      </c>
      <c r="E3063" s="22">
        <v>26</v>
      </c>
      <c r="F3063" s="21" t="s">
        <v>179102</v>
      </c>
      <c r="G3063" s="22">
        <v>44</v>
      </c>
      <c r="H3063" s="22">
        <v>118</v>
      </c>
      <c r="I3063" s="21" t="s">
        <v>179821</v>
      </c>
    </row>
    <row r="3064" spans="1:9" ht="32" customHeight="1">
      <c r="A3064" s="19" t="s">
        <v>179822</v>
      </c>
      <c r="B3064" s="20" t="s">
        <v>178507</v>
      </c>
      <c r="C3064" s="22">
        <v>21</v>
      </c>
      <c r="D3064" s="21" t="s">
        <v>172425</v>
      </c>
      <c r="E3064" s="22">
        <v>15</v>
      </c>
      <c r="F3064" s="21" t="s">
        <v>169805</v>
      </c>
      <c r="G3064" s="22">
        <v>26</v>
      </c>
      <c r="H3064" s="22">
        <v>65</v>
      </c>
      <c r="I3064" s="21" t="s">
        <v>179823</v>
      </c>
    </row>
    <row r="3065" spans="1:9" ht="32" customHeight="1">
      <c r="A3065" s="19" t="s">
        <v>179824</v>
      </c>
      <c r="B3065" s="24">
        <v>0</v>
      </c>
      <c r="C3065" s="22">
        <v>0</v>
      </c>
      <c r="D3065" s="21" t="s">
        <v>174503</v>
      </c>
      <c r="E3065" s="22">
        <v>53</v>
      </c>
      <c r="F3065" s="21" t="s">
        <v>175089</v>
      </c>
      <c r="G3065" s="22">
        <v>40</v>
      </c>
      <c r="H3065" s="22">
        <v>96</v>
      </c>
      <c r="I3065" s="21" t="s">
        <v>179825</v>
      </c>
    </row>
    <row r="3066" spans="1:9" ht="32" customHeight="1">
      <c r="A3066" s="19" t="s">
        <v>179826</v>
      </c>
      <c r="B3066" s="20" t="s">
        <v>177153</v>
      </c>
      <c r="C3066" s="22">
        <v>29</v>
      </c>
      <c r="D3066" s="21" t="s">
        <v>169805</v>
      </c>
      <c r="E3066" s="22">
        <v>39</v>
      </c>
      <c r="F3066" s="21" t="s">
        <v>179827</v>
      </c>
      <c r="G3066" s="22">
        <v>25</v>
      </c>
      <c r="H3066" s="22">
        <v>96</v>
      </c>
      <c r="I3066" s="21" t="s">
        <v>179828</v>
      </c>
    </row>
    <row r="3067" spans="1:9" ht="32" customHeight="1">
      <c r="A3067" s="19" t="s">
        <v>179829</v>
      </c>
      <c r="B3067" s="20" t="s">
        <v>169955</v>
      </c>
      <c r="C3067" s="22">
        <v>39</v>
      </c>
      <c r="D3067" s="21" t="s">
        <v>179830</v>
      </c>
      <c r="E3067" s="22">
        <v>81</v>
      </c>
      <c r="F3067" s="21" t="s">
        <v>179831</v>
      </c>
      <c r="G3067" s="22">
        <v>47</v>
      </c>
      <c r="H3067" s="22">
        <v>170</v>
      </c>
      <c r="I3067" s="21" t="s">
        <v>179832</v>
      </c>
    </row>
    <row r="3068" spans="1:9" ht="44" customHeight="1">
      <c r="A3068" s="19" t="s">
        <v>179833</v>
      </c>
      <c r="B3068" s="20" t="s">
        <v>172080</v>
      </c>
      <c r="C3068" s="22">
        <v>39</v>
      </c>
      <c r="D3068" s="22">
        <v>0</v>
      </c>
      <c r="E3068" s="22">
        <v>0</v>
      </c>
      <c r="F3068" s="21" t="s">
        <v>171091</v>
      </c>
      <c r="G3068" s="22">
        <v>15</v>
      </c>
      <c r="H3068" s="22">
        <v>57</v>
      </c>
      <c r="I3068" s="21" t="s">
        <v>179834</v>
      </c>
    </row>
    <row r="3069" spans="1:9" ht="44" customHeight="1">
      <c r="A3069" s="19" t="s">
        <v>179835</v>
      </c>
      <c r="B3069" s="20" t="s">
        <v>179836</v>
      </c>
      <c r="C3069" s="22">
        <v>31</v>
      </c>
      <c r="D3069" s="21" t="s">
        <v>179820</v>
      </c>
      <c r="E3069" s="22">
        <v>45</v>
      </c>
      <c r="F3069" s="21" t="s">
        <v>172344</v>
      </c>
      <c r="G3069" s="22">
        <v>39</v>
      </c>
      <c r="H3069" s="22">
        <v>118</v>
      </c>
      <c r="I3069" s="21" t="s">
        <v>179837</v>
      </c>
    </row>
    <row r="3070" spans="1:9" ht="44" customHeight="1">
      <c r="A3070" s="19" t="s">
        <v>179838</v>
      </c>
      <c r="B3070" s="20" t="s">
        <v>173481</v>
      </c>
      <c r="C3070" s="22">
        <v>45</v>
      </c>
      <c r="D3070" s="21" t="s">
        <v>179839</v>
      </c>
      <c r="E3070" s="22">
        <v>62</v>
      </c>
      <c r="F3070" s="21" t="s">
        <v>179840</v>
      </c>
      <c r="G3070" s="22">
        <v>26</v>
      </c>
      <c r="H3070" s="22">
        <v>136</v>
      </c>
      <c r="I3070" s="21" t="s">
        <v>179841</v>
      </c>
    </row>
    <row r="3071" spans="1:9" ht="32" customHeight="1">
      <c r="A3071" s="19" t="s">
        <v>179842</v>
      </c>
      <c r="B3071" s="20" t="s">
        <v>176416</v>
      </c>
      <c r="C3071" s="22">
        <v>11</v>
      </c>
      <c r="D3071" s="21" t="s">
        <v>175234</v>
      </c>
      <c r="E3071" s="22">
        <v>31</v>
      </c>
      <c r="F3071" s="21" t="s">
        <v>179820</v>
      </c>
      <c r="G3071" s="22">
        <v>27</v>
      </c>
      <c r="H3071" s="22">
        <v>72</v>
      </c>
      <c r="I3071" s="21" t="s">
        <v>179843</v>
      </c>
    </row>
    <row r="3072" spans="1:9" ht="32" customHeight="1">
      <c r="A3072" s="19" t="s">
        <v>179844</v>
      </c>
      <c r="B3072" s="20" t="s">
        <v>174407</v>
      </c>
      <c r="C3072" s="22">
        <v>1</v>
      </c>
      <c r="D3072" s="21" t="s">
        <v>179845</v>
      </c>
      <c r="E3072" s="22">
        <v>128</v>
      </c>
      <c r="F3072" s="21" t="s">
        <v>174407</v>
      </c>
      <c r="G3072" s="22">
        <v>1</v>
      </c>
      <c r="H3072" s="22">
        <v>133</v>
      </c>
      <c r="I3072" s="21" t="s">
        <v>179846</v>
      </c>
    </row>
    <row r="3073" spans="1:9" ht="32" customHeight="1">
      <c r="A3073" s="19" t="s">
        <v>179847</v>
      </c>
      <c r="B3073" s="20" t="s">
        <v>169700</v>
      </c>
      <c r="C3073" s="22">
        <v>2</v>
      </c>
      <c r="D3073" s="21" t="s">
        <v>170494</v>
      </c>
      <c r="E3073" s="22">
        <v>44</v>
      </c>
      <c r="F3073" s="21" t="s">
        <v>169700</v>
      </c>
      <c r="G3073" s="22">
        <v>2</v>
      </c>
      <c r="H3073" s="22">
        <v>51</v>
      </c>
      <c r="I3073" s="21" t="s">
        <v>179848</v>
      </c>
    </row>
    <row r="3074" spans="1:9" ht="44" customHeight="1">
      <c r="A3074" s="19" t="s">
        <v>179849</v>
      </c>
      <c r="B3074" s="20" t="s">
        <v>170862</v>
      </c>
      <c r="C3074" s="22">
        <v>5</v>
      </c>
      <c r="D3074" s="21" t="s">
        <v>173891</v>
      </c>
      <c r="E3074" s="22">
        <v>16</v>
      </c>
      <c r="F3074" s="21" t="s">
        <v>179636</v>
      </c>
      <c r="G3074" s="22">
        <v>94</v>
      </c>
      <c r="H3074" s="22">
        <v>118</v>
      </c>
      <c r="I3074" s="21" t="s">
        <v>179850</v>
      </c>
    </row>
    <row r="3075" spans="1:9" ht="44" customHeight="1">
      <c r="A3075" s="19" t="s">
        <v>179851</v>
      </c>
      <c r="B3075" s="20" t="s">
        <v>179852</v>
      </c>
      <c r="C3075" s="22">
        <v>9</v>
      </c>
      <c r="D3075" s="21" t="s">
        <v>175807</v>
      </c>
      <c r="E3075" s="22">
        <v>16</v>
      </c>
      <c r="F3075" s="21" t="s">
        <v>179853</v>
      </c>
      <c r="G3075" s="22">
        <v>94</v>
      </c>
      <c r="H3075" s="22">
        <v>122</v>
      </c>
      <c r="I3075" s="21" t="s">
        <v>179854</v>
      </c>
    </row>
    <row r="3076" spans="1:9" ht="32" customHeight="1">
      <c r="A3076" s="19" t="s">
        <v>179855</v>
      </c>
      <c r="B3076" s="20" t="s">
        <v>179856</v>
      </c>
      <c r="C3076" s="22">
        <v>57</v>
      </c>
      <c r="D3076" s="21" t="s">
        <v>179857</v>
      </c>
      <c r="E3076" s="22">
        <v>194</v>
      </c>
      <c r="F3076" s="21" t="s">
        <v>179858</v>
      </c>
      <c r="G3076" s="22">
        <v>9</v>
      </c>
      <c r="H3076" s="22">
        <v>263</v>
      </c>
      <c r="I3076" s="21" t="s">
        <v>179859</v>
      </c>
    </row>
    <row r="3077" spans="1:9" ht="32" customHeight="1">
      <c r="A3077" s="19" t="s">
        <v>179860</v>
      </c>
      <c r="B3077" s="20" t="s">
        <v>178664</v>
      </c>
      <c r="C3077" s="22">
        <v>14</v>
      </c>
      <c r="D3077" s="21" t="s">
        <v>178813</v>
      </c>
      <c r="E3077" s="22">
        <v>55</v>
      </c>
      <c r="F3077" s="21" t="s">
        <v>169744</v>
      </c>
      <c r="G3077" s="22">
        <v>35</v>
      </c>
      <c r="H3077" s="22">
        <v>107</v>
      </c>
      <c r="I3077" s="21" t="s">
        <v>179861</v>
      </c>
    </row>
    <row r="3078" spans="1:9" ht="32" customHeight="1">
      <c r="A3078" s="19" t="s">
        <v>179862</v>
      </c>
      <c r="B3078" s="20" t="s">
        <v>171349</v>
      </c>
      <c r="C3078" s="22">
        <v>4</v>
      </c>
      <c r="D3078" s="21" t="s">
        <v>179863</v>
      </c>
      <c r="E3078" s="22">
        <v>57</v>
      </c>
      <c r="F3078" s="22">
        <v>0</v>
      </c>
      <c r="G3078" s="22">
        <v>0</v>
      </c>
      <c r="H3078" s="22">
        <v>64</v>
      </c>
      <c r="I3078" s="21" t="s">
        <v>179864</v>
      </c>
    </row>
    <row r="3079" spans="1:9" ht="32" customHeight="1">
      <c r="A3079" s="19" t="s">
        <v>179865</v>
      </c>
      <c r="B3079" s="20" t="s">
        <v>173403</v>
      </c>
      <c r="C3079" s="22">
        <v>52</v>
      </c>
      <c r="D3079" s="21" t="s">
        <v>170846</v>
      </c>
      <c r="E3079" s="22">
        <v>26</v>
      </c>
      <c r="F3079" s="21" t="s">
        <v>174854</v>
      </c>
      <c r="G3079" s="22">
        <v>65</v>
      </c>
      <c r="H3079" s="22">
        <v>146</v>
      </c>
      <c r="I3079" s="21" t="s">
        <v>179866</v>
      </c>
    </row>
    <row r="3080" spans="1:9" ht="32" customHeight="1">
      <c r="A3080" s="19" t="s">
        <v>179867</v>
      </c>
      <c r="B3080" s="20" t="s">
        <v>179754</v>
      </c>
      <c r="C3080" s="22">
        <v>32</v>
      </c>
      <c r="D3080" s="21" t="s">
        <v>174105</v>
      </c>
      <c r="E3080" s="22">
        <v>64</v>
      </c>
      <c r="F3080" s="21" t="s">
        <v>171866</v>
      </c>
      <c r="G3080" s="22">
        <v>38</v>
      </c>
      <c r="H3080" s="22">
        <v>137</v>
      </c>
      <c r="I3080" s="21" t="s">
        <v>179868</v>
      </c>
    </row>
    <row r="3081" spans="1:9" ht="32" customHeight="1">
      <c r="A3081" s="19" t="s">
        <v>179869</v>
      </c>
      <c r="B3081" s="20" t="s">
        <v>176534</v>
      </c>
      <c r="C3081" s="22">
        <v>16</v>
      </c>
      <c r="D3081" s="21" t="s">
        <v>179870</v>
      </c>
      <c r="E3081" s="22">
        <v>122</v>
      </c>
      <c r="F3081" s="21" t="s">
        <v>179871</v>
      </c>
      <c r="G3081" s="22">
        <v>20</v>
      </c>
      <c r="H3081" s="22">
        <v>161</v>
      </c>
      <c r="I3081" s="21" t="s">
        <v>179872</v>
      </c>
    </row>
    <row r="3082" spans="1:9" ht="32" customHeight="1">
      <c r="A3082" s="19" t="s">
        <v>179873</v>
      </c>
      <c r="B3082" s="20" t="s">
        <v>179874</v>
      </c>
      <c r="C3082" s="22">
        <v>47</v>
      </c>
      <c r="D3082" s="21" t="s">
        <v>171084</v>
      </c>
      <c r="E3082" s="22">
        <v>17</v>
      </c>
      <c r="F3082" s="22">
        <v>0</v>
      </c>
      <c r="G3082" s="22">
        <v>0</v>
      </c>
      <c r="H3082" s="22">
        <v>67</v>
      </c>
      <c r="I3082" s="21" t="s">
        <v>179875</v>
      </c>
    </row>
    <row r="3083" spans="1:9" ht="32" customHeight="1">
      <c r="A3083" s="19" t="s">
        <v>179876</v>
      </c>
      <c r="B3083" s="20" t="s">
        <v>171745</v>
      </c>
      <c r="C3083" s="22">
        <v>58</v>
      </c>
      <c r="D3083" s="21" t="s">
        <v>171989</v>
      </c>
      <c r="E3083" s="22">
        <v>4</v>
      </c>
      <c r="F3083" s="21" t="s">
        <v>179877</v>
      </c>
      <c r="G3083" s="22">
        <v>27</v>
      </c>
      <c r="H3083" s="22">
        <v>92</v>
      </c>
      <c r="I3083" s="21" t="s">
        <v>179878</v>
      </c>
    </row>
    <row r="3084" spans="1:9" ht="32" customHeight="1">
      <c r="A3084" s="19" t="s">
        <v>179879</v>
      </c>
      <c r="B3084" s="20" t="s">
        <v>179880</v>
      </c>
      <c r="C3084" s="22">
        <v>72</v>
      </c>
      <c r="D3084" s="21" t="s">
        <v>179881</v>
      </c>
      <c r="E3084" s="22">
        <v>82</v>
      </c>
      <c r="F3084" s="22">
        <v>12</v>
      </c>
      <c r="G3084" s="22">
        <v>21</v>
      </c>
      <c r="H3084" s="22">
        <v>178</v>
      </c>
      <c r="I3084" s="21" t="s">
        <v>179882</v>
      </c>
    </row>
    <row r="3085" spans="1:9" ht="32" customHeight="1">
      <c r="A3085" s="19" t="s">
        <v>179883</v>
      </c>
      <c r="B3085" s="20" t="s">
        <v>179884</v>
      </c>
      <c r="C3085" s="22">
        <v>37</v>
      </c>
      <c r="D3085" s="21" t="s">
        <v>176804</v>
      </c>
      <c r="E3085" s="22">
        <v>4</v>
      </c>
      <c r="F3085" s="21" t="s">
        <v>179885</v>
      </c>
      <c r="G3085" s="22">
        <v>18</v>
      </c>
      <c r="H3085" s="22">
        <v>62</v>
      </c>
      <c r="I3085" s="21" t="s">
        <v>179886</v>
      </c>
    </row>
    <row r="3086" spans="1:9" ht="32" customHeight="1">
      <c r="A3086" s="19" t="s">
        <v>179887</v>
      </c>
      <c r="B3086" s="20" t="s">
        <v>171077</v>
      </c>
      <c r="C3086" s="22">
        <v>32</v>
      </c>
      <c r="D3086" s="21" t="s">
        <v>179888</v>
      </c>
      <c r="E3086" s="22">
        <v>77</v>
      </c>
      <c r="F3086" s="21" t="s">
        <v>169967</v>
      </c>
      <c r="G3086" s="22">
        <v>53</v>
      </c>
      <c r="H3086" s="22">
        <v>165</v>
      </c>
      <c r="I3086" s="21" t="s">
        <v>179889</v>
      </c>
    </row>
    <row r="3087" spans="1:9" ht="32" customHeight="1">
      <c r="A3087" s="19" t="s">
        <v>179890</v>
      </c>
      <c r="B3087" s="20" t="s">
        <v>176329</v>
      </c>
      <c r="C3087" s="22">
        <v>13</v>
      </c>
      <c r="D3087" s="21" t="s">
        <v>179891</v>
      </c>
      <c r="E3087" s="22">
        <v>119</v>
      </c>
      <c r="F3087" s="21" t="s">
        <v>179892</v>
      </c>
      <c r="G3087" s="22">
        <v>5</v>
      </c>
      <c r="H3087" s="22">
        <v>140</v>
      </c>
      <c r="I3087" s="21" t="s">
        <v>179893</v>
      </c>
    </row>
    <row r="3088" spans="1:9" ht="32" customHeight="1">
      <c r="A3088" s="19" t="s">
        <v>179894</v>
      </c>
      <c r="B3088" s="20" t="s">
        <v>179309</v>
      </c>
      <c r="C3088" s="22">
        <v>69</v>
      </c>
      <c r="D3088" s="21" t="s">
        <v>170250</v>
      </c>
      <c r="E3088" s="22">
        <v>35</v>
      </c>
      <c r="F3088" s="21" t="s">
        <v>170796</v>
      </c>
      <c r="G3088" s="22">
        <v>1</v>
      </c>
      <c r="H3088" s="22">
        <v>108</v>
      </c>
      <c r="I3088" s="21" t="s">
        <v>179895</v>
      </c>
    </row>
    <row r="3089" spans="1:9" ht="32" customHeight="1">
      <c r="A3089" s="19" t="s">
        <v>179896</v>
      </c>
      <c r="B3089" s="20" t="s">
        <v>172872</v>
      </c>
      <c r="C3089" s="22">
        <v>42</v>
      </c>
      <c r="D3089" s="21" t="s">
        <v>179897</v>
      </c>
      <c r="E3089" s="22">
        <v>80</v>
      </c>
      <c r="F3089" s="21" t="s">
        <v>170718</v>
      </c>
      <c r="G3089" s="22">
        <v>50</v>
      </c>
      <c r="H3089" s="22">
        <v>175</v>
      </c>
      <c r="I3089" s="21" t="s">
        <v>179898</v>
      </c>
    </row>
    <row r="3090" spans="1:9" ht="32" customHeight="1">
      <c r="A3090" s="19" t="s">
        <v>179899</v>
      </c>
      <c r="B3090" s="20" t="s">
        <v>175936</v>
      </c>
      <c r="C3090" s="22">
        <v>4</v>
      </c>
      <c r="D3090" s="21" t="s">
        <v>179900</v>
      </c>
      <c r="E3090" s="22">
        <v>148</v>
      </c>
      <c r="F3090" s="21" t="s">
        <v>179901</v>
      </c>
      <c r="G3090" s="22">
        <v>3</v>
      </c>
      <c r="H3090" s="22">
        <v>158</v>
      </c>
      <c r="I3090" s="21" t="s">
        <v>179902</v>
      </c>
    </row>
    <row r="3091" spans="1:9" ht="32" customHeight="1">
      <c r="A3091" s="19" t="s">
        <v>179903</v>
      </c>
      <c r="B3091" s="20" t="s">
        <v>172607</v>
      </c>
      <c r="C3091" s="22">
        <v>25</v>
      </c>
      <c r="D3091" s="21" t="s">
        <v>170050</v>
      </c>
      <c r="E3091" s="22">
        <v>14</v>
      </c>
      <c r="F3091" s="21" t="s">
        <v>169765</v>
      </c>
      <c r="G3091" s="22">
        <v>18</v>
      </c>
      <c r="H3091" s="22">
        <v>60</v>
      </c>
      <c r="I3091" s="21" t="s">
        <v>179904</v>
      </c>
    </row>
    <row r="3092" spans="1:9" ht="32" customHeight="1">
      <c r="A3092" s="19" t="s">
        <v>179905</v>
      </c>
      <c r="B3092" s="20" t="s">
        <v>173624</v>
      </c>
      <c r="C3092" s="22">
        <v>12</v>
      </c>
      <c r="D3092" s="21" t="s">
        <v>179906</v>
      </c>
      <c r="E3092" s="22">
        <v>74</v>
      </c>
      <c r="F3092" s="21" t="s">
        <v>170434</v>
      </c>
      <c r="G3092" s="22">
        <v>1</v>
      </c>
      <c r="H3092" s="22">
        <v>90</v>
      </c>
      <c r="I3092" s="21" t="s">
        <v>179907</v>
      </c>
    </row>
    <row r="3093" spans="1:9" ht="32" customHeight="1">
      <c r="A3093" s="19" t="s">
        <v>179908</v>
      </c>
      <c r="B3093" s="20" t="s">
        <v>179909</v>
      </c>
      <c r="C3093" s="22">
        <v>47</v>
      </c>
      <c r="D3093" s="21" t="s">
        <v>170867</v>
      </c>
      <c r="E3093" s="22">
        <v>10</v>
      </c>
      <c r="F3093" s="21" t="s">
        <v>179909</v>
      </c>
      <c r="G3093" s="22">
        <v>47</v>
      </c>
      <c r="H3093" s="22">
        <v>107</v>
      </c>
      <c r="I3093" s="21" t="s">
        <v>179910</v>
      </c>
    </row>
    <row r="3094" spans="1:9" ht="32" customHeight="1">
      <c r="A3094" s="19" t="s">
        <v>179911</v>
      </c>
      <c r="B3094" s="20" t="s">
        <v>179912</v>
      </c>
      <c r="C3094" s="22">
        <v>21</v>
      </c>
      <c r="D3094" s="21" t="s">
        <v>179913</v>
      </c>
      <c r="E3094" s="22">
        <v>69</v>
      </c>
      <c r="F3094" s="21" t="s">
        <v>172062</v>
      </c>
      <c r="G3094" s="22">
        <v>55</v>
      </c>
      <c r="H3094" s="22">
        <v>148</v>
      </c>
      <c r="I3094" s="21" t="s">
        <v>179914</v>
      </c>
    </row>
    <row r="3095" spans="1:9" ht="32" customHeight="1">
      <c r="A3095" s="19" t="s">
        <v>179915</v>
      </c>
      <c r="B3095" s="20" t="s">
        <v>179916</v>
      </c>
      <c r="C3095" s="22">
        <v>47</v>
      </c>
      <c r="D3095" s="21" t="s">
        <v>171680</v>
      </c>
      <c r="E3095" s="22">
        <v>9</v>
      </c>
      <c r="F3095" s="21" t="s">
        <v>179917</v>
      </c>
      <c r="G3095" s="22">
        <v>26</v>
      </c>
      <c r="H3095" s="22">
        <v>85</v>
      </c>
      <c r="I3095" s="21" t="s">
        <v>179918</v>
      </c>
    </row>
    <row r="3096" spans="1:9" ht="32" customHeight="1">
      <c r="A3096" s="19" t="s">
        <v>179919</v>
      </c>
      <c r="B3096" s="20" t="s">
        <v>179920</v>
      </c>
      <c r="C3096" s="22">
        <v>68</v>
      </c>
      <c r="D3096" s="21" t="s">
        <v>179921</v>
      </c>
      <c r="E3096" s="22">
        <v>13</v>
      </c>
      <c r="F3096" s="21" t="s">
        <v>173480</v>
      </c>
      <c r="G3096" s="22">
        <v>52</v>
      </c>
      <c r="H3096" s="22">
        <v>136</v>
      </c>
      <c r="I3096" s="21" t="s">
        <v>179922</v>
      </c>
    </row>
    <row r="3097" spans="1:9" ht="32" customHeight="1">
      <c r="A3097" s="19" t="s">
        <v>179923</v>
      </c>
      <c r="B3097" s="20" t="s">
        <v>175625</v>
      </c>
      <c r="C3097" s="22">
        <v>43</v>
      </c>
      <c r="D3097" s="22">
        <v>0</v>
      </c>
      <c r="E3097" s="22">
        <v>0</v>
      </c>
      <c r="F3097" s="21" t="s">
        <v>173380</v>
      </c>
      <c r="G3097" s="22">
        <v>5</v>
      </c>
      <c r="H3097" s="22">
        <v>51</v>
      </c>
      <c r="I3097" s="21" t="s">
        <v>179924</v>
      </c>
    </row>
    <row r="3098" spans="1:9" ht="32" customHeight="1">
      <c r="A3098" s="19" t="s">
        <v>179925</v>
      </c>
      <c r="B3098" s="24">
        <v>100</v>
      </c>
      <c r="C3098" s="22">
        <v>72</v>
      </c>
      <c r="D3098" s="22">
        <v>0</v>
      </c>
      <c r="E3098" s="22">
        <v>0</v>
      </c>
      <c r="F3098" s="22">
        <v>0</v>
      </c>
      <c r="G3098" s="22">
        <v>0</v>
      </c>
      <c r="H3098" s="22">
        <v>75</v>
      </c>
      <c r="I3098" s="21" t="s">
        <v>179926</v>
      </c>
    </row>
    <row r="3099" spans="1:9" ht="44" customHeight="1">
      <c r="A3099" s="19" t="s">
        <v>179927</v>
      </c>
      <c r="B3099" s="24">
        <v>75</v>
      </c>
      <c r="C3099" s="22">
        <v>63</v>
      </c>
      <c r="D3099" s="21" t="s">
        <v>174092</v>
      </c>
      <c r="E3099" s="22">
        <v>11</v>
      </c>
      <c r="F3099" s="21" t="s">
        <v>172603</v>
      </c>
      <c r="G3099" s="22">
        <v>10</v>
      </c>
      <c r="H3099" s="22">
        <v>87</v>
      </c>
      <c r="I3099" s="21" t="s">
        <v>179928</v>
      </c>
    </row>
    <row r="3100" spans="1:9" ht="44" customHeight="1">
      <c r="A3100" s="19" t="s">
        <v>179929</v>
      </c>
      <c r="B3100" s="20" t="s">
        <v>179930</v>
      </c>
      <c r="C3100" s="22">
        <v>61</v>
      </c>
      <c r="D3100" s="21" t="s">
        <v>172569</v>
      </c>
      <c r="E3100" s="22">
        <v>81</v>
      </c>
      <c r="F3100" s="21" t="s">
        <v>174295</v>
      </c>
      <c r="G3100" s="22">
        <v>47</v>
      </c>
      <c r="H3100" s="22">
        <v>192</v>
      </c>
      <c r="I3100" s="21" t="s">
        <v>179931</v>
      </c>
    </row>
    <row r="3101" spans="1:9" ht="44" customHeight="1">
      <c r="A3101" s="19" t="s">
        <v>179932</v>
      </c>
      <c r="B3101" s="20" t="s">
        <v>174151</v>
      </c>
      <c r="C3101" s="22">
        <v>42</v>
      </c>
      <c r="D3101" s="21" t="s">
        <v>176271</v>
      </c>
      <c r="E3101" s="22">
        <v>50</v>
      </c>
      <c r="F3101" s="21" t="s">
        <v>179933</v>
      </c>
      <c r="G3101" s="22">
        <v>29</v>
      </c>
      <c r="H3101" s="22">
        <v>124</v>
      </c>
      <c r="I3101" s="21" t="s">
        <v>179934</v>
      </c>
    </row>
    <row r="3102" spans="1:9" ht="44" customHeight="1">
      <c r="A3102" s="19" t="s">
        <v>179935</v>
      </c>
      <c r="B3102" s="20" t="s">
        <v>179936</v>
      </c>
      <c r="C3102" s="22">
        <v>4</v>
      </c>
      <c r="D3102" s="21" t="s">
        <v>179937</v>
      </c>
      <c r="E3102" s="22">
        <v>167</v>
      </c>
      <c r="F3102" s="21" t="s">
        <v>179938</v>
      </c>
      <c r="G3102" s="22">
        <v>2</v>
      </c>
      <c r="H3102" s="22">
        <v>176</v>
      </c>
      <c r="I3102" s="21" t="s">
        <v>179939</v>
      </c>
    </row>
    <row r="3103" spans="1:9" ht="32" customHeight="1">
      <c r="A3103" s="19" t="s">
        <v>179940</v>
      </c>
      <c r="B3103" s="20" t="s">
        <v>179941</v>
      </c>
      <c r="C3103" s="22">
        <v>9</v>
      </c>
      <c r="D3103" s="21" t="s">
        <v>179942</v>
      </c>
      <c r="E3103" s="22">
        <v>155</v>
      </c>
      <c r="F3103" s="21" t="s">
        <v>178938</v>
      </c>
      <c r="G3103" s="22">
        <v>11</v>
      </c>
      <c r="H3103" s="22">
        <v>178</v>
      </c>
      <c r="I3103" s="21" t="s">
        <v>179943</v>
      </c>
    </row>
    <row r="3104" spans="1:9" ht="32" customHeight="1">
      <c r="A3104" s="19" t="s">
        <v>179944</v>
      </c>
      <c r="B3104" s="20" t="s">
        <v>179945</v>
      </c>
      <c r="C3104" s="22">
        <v>65</v>
      </c>
      <c r="D3104" s="21" t="s">
        <v>174817</v>
      </c>
      <c r="E3104" s="22">
        <v>60</v>
      </c>
      <c r="F3104" s="21" t="s">
        <v>179697</v>
      </c>
      <c r="G3104" s="22">
        <v>13</v>
      </c>
      <c r="H3104" s="22">
        <v>141</v>
      </c>
      <c r="I3104" s="21" t="s">
        <v>179946</v>
      </c>
    </row>
    <row r="3105" spans="1:9" ht="32" customHeight="1">
      <c r="A3105" s="19" t="s">
        <v>179947</v>
      </c>
      <c r="B3105" s="20" t="s">
        <v>171255</v>
      </c>
      <c r="C3105" s="22">
        <v>77</v>
      </c>
      <c r="D3105" s="21" t="s">
        <v>176265</v>
      </c>
      <c r="E3105" s="22">
        <v>80</v>
      </c>
      <c r="F3105" s="21" t="s">
        <v>170667</v>
      </c>
      <c r="G3105" s="22">
        <v>14</v>
      </c>
      <c r="H3105" s="22">
        <v>174</v>
      </c>
      <c r="I3105" s="21" t="s">
        <v>179948</v>
      </c>
    </row>
    <row r="3106" spans="1:9" ht="32" customHeight="1">
      <c r="A3106" s="19" t="s">
        <v>179949</v>
      </c>
      <c r="B3106" s="40">
        <v>78125</v>
      </c>
      <c r="C3106" s="22">
        <v>75</v>
      </c>
      <c r="D3106" s="21" t="s">
        <v>170640</v>
      </c>
      <c r="E3106" s="22">
        <v>18</v>
      </c>
      <c r="F3106" s="39">
        <v>3125</v>
      </c>
      <c r="G3106" s="22">
        <v>3</v>
      </c>
      <c r="H3106" s="22">
        <v>99</v>
      </c>
      <c r="I3106" s="21" t="s">
        <v>179950</v>
      </c>
    </row>
    <row r="3107" spans="1:9" ht="32" customHeight="1">
      <c r="A3107" s="19" t="s">
        <v>179951</v>
      </c>
      <c r="B3107" s="20" t="s">
        <v>178694</v>
      </c>
      <c r="C3107" s="22">
        <v>73</v>
      </c>
      <c r="D3107" s="21" t="s">
        <v>179952</v>
      </c>
      <c r="E3107" s="22">
        <v>6</v>
      </c>
      <c r="F3107" s="22">
        <v>0</v>
      </c>
      <c r="G3107" s="22">
        <v>0</v>
      </c>
      <c r="H3107" s="22">
        <v>82</v>
      </c>
      <c r="I3107" s="21" t="s">
        <v>179953</v>
      </c>
    </row>
    <row r="3108" spans="1:9" ht="44" customHeight="1">
      <c r="A3108" s="19" t="s">
        <v>179954</v>
      </c>
      <c r="B3108" s="24">
        <v>0</v>
      </c>
      <c r="C3108" s="22">
        <v>0</v>
      </c>
      <c r="D3108" s="22">
        <v>100</v>
      </c>
      <c r="E3108" s="22">
        <v>120</v>
      </c>
      <c r="F3108" s="22">
        <v>0</v>
      </c>
      <c r="G3108" s="22">
        <v>0</v>
      </c>
      <c r="H3108" s="22">
        <v>123</v>
      </c>
      <c r="I3108" s="21" t="s">
        <v>179955</v>
      </c>
    </row>
    <row r="3109" spans="1:9" ht="32" customHeight="1">
      <c r="A3109" s="19" t="s">
        <v>179956</v>
      </c>
      <c r="B3109" s="20" t="s">
        <v>179957</v>
      </c>
      <c r="C3109" s="22">
        <v>31</v>
      </c>
      <c r="D3109" s="21" t="s">
        <v>179958</v>
      </c>
      <c r="E3109" s="22">
        <v>126</v>
      </c>
      <c r="F3109" s="21" t="s">
        <v>176596</v>
      </c>
      <c r="G3109" s="22">
        <v>2</v>
      </c>
      <c r="H3109" s="22">
        <v>162</v>
      </c>
      <c r="I3109" s="21" t="s">
        <v>179959</v>
      </c>
    </row>
    <row r="3110" spans="1:9" ht="32" customHeight="1">
      <c r="A3110" s="19" t="s">
        <v>179960</v>
      </c>
      <c r="B3110" s="20" t="s">
        <v>171108</v>
      </c>
      <c r="C3110" s="22">
        <v>77</v>
      </c>
      <c r="D3110" s="21" t="s">
        <v>179961</v>
      </c>
      <c r="E3110" s="22">
        <v>47</v>
      </c>
      <c r="F3110" s="21" t="s">
        <v>174438</v>
      </c>
      <c r="G3110" s="22">
        <v>16</v>
      </c>
      <c r="H3110" s="22">
        <v>143</v>
      </c>
      <c r="I3110" s="21" t="s">
        <v>179962</v>
      </c>
    </row>
    <row r="3111" spans="1:9" ht="32" customHeight="1">
      <c r="A3111" s="19" t="s">
        <v>179963</v>
      </c>
      <c r="B3111" s="20" t="s">
        <v>173951</v>
      </c>
      <c r="C3111" s="22">
        <v>33</v>
      </c>
      <c r="D3111" s="21" t="s">
        <v>169758</v>
      </c>
      <c r="E3111" s="22">
        <v>71</v>
      </c>
      <c r="F3111" s="21" t="s">
        <v>173391</v>
      </c>
      <c r="G3111" s="22">
        <v>11</v>
      </c>
      <c r="H3111" s="22">
        <v>118</v>
      </c>
      <c r="I3111" s="21" t="s">
        <v>179964</v>
      </c>
    </row>
    <row r="3112" spans="1:9" ht="32" customHeight="1">
      <c r="A3112" s="19" t="s">
        <v>179965</v>
      </c>
      <c r="B3112" s="20" t="s">
        <v>170063</v>
      </c>
      <c r="C3112" s="22">
        <v>47</v>
      </c>
      <c r="D3112" s="22">
        <v>0</v>
      </c>
      <c r="E3112" s="22">
        <v>0</v>
      </c>
      <c r="F3112" s="21" t="s">
        <v>179966</v>
      </c>
      <c r="G3112" s="22">
        <v>31</v>
      </c>
      <c r="H3112" s="22">
        <v>81</v>
      </c>
      <c r="I3112" s="21" t="s">
        <v>179967</v>
      </c>
    </row>
    <row r="3113" spans="1:9" ht="32" customHeight="1">
      <c r="A3113" s="19" t="s">
        <v>179968</v>
      </c>
      <c r="B3113" s="20" t="s">
        <v>174388</v>
      </c>
      <c r="C3113" s="22">
        <v>3</v>
      </c>
      <c r="D3113" s="21" t="s">
        <v>174929</v>
      </c>
      <c r="E3113" s="22">
        <v>108</v>
      </c>
      <c r="F3113" s="21" t="s">
        <v>179969</v>
      </c>
      <c r="G3113" s="22">
        <v>13</v>
      </c>
      <c r="H3113" s="22">
        <v>127</v>
      </c>
      <c r="I3113" s="21" t="s">
        <v>179970</v>
      </c>
    </row>
    <row r="3114" spans="1:9" ht="32" customHeight="1">
      <c r="A3114" s="19" t="s">
        <v>179971</v>
      </c>
      <c r="B3114" s="20" t="s">
        <v>172305</v>
      </c>
      <c r="C3114" s="22">
        <v>2</v>
      </c>
      <c r="D3114" s="21" t="s">
        <v>179972</v>
      </c>
      <c r="E3114" s="22">
        <v>170</v>
      </c>
      <c r="F3114" s="21" t="s">
        <v>179973</v>
      </c>
      <c r="G3114" s="22">
        <v>6</v>
      </c>
      <c r="H3114" s="22">
        <v>181</v>
      </c>
      <c r="I3114" s="21" t="s">
        <v>179974</v>
      </c>
    </row>
    <row r="3115" spans="1:9" ht="32" customHeight="1">
      <c r="A3115" s="19" t="s">
        <v>179975</v>
      </c>
      <c r="B3115" s="20" t="s">
        <v>172305</v>
      </c>
      <c r="C3115" s="22">
        <v>2</v>
      </c>
      <c r="D3115" s="21" t="s">
        <v>179972</v>
      </c>
      <c r="E3115" s="22">
        <v>170</v>
      </c>
      <c r="F3115" s="21" t="s">
        <v>179973</v>
      </c>
      <c r="G3115" s="22">
        <v>6</v>
      </c>
      <c r="H3115" s="22">
        <v>181</v>
      </c>
      <c r="I3115" s="21" t="s">
        <v>179976</v>
      </c>
    </row>
    <row r="3116" spans="1:9" ht="32" customHeight="1">
      <c r="A3116" s="19" t="s">
        <v>179977</v>
      </c>
      <c r="B3116" s="20" t="s">
        <v>171227</v>
      </c>
      <c r="C3116" s="22">
        <v>11</v>
      </c>
      <c r="D3116" s="21" t="s">
        <v>179978</v>
      </c>
      <c r="E3116" s="22">
        <v>81</v>
      </c>
      <c r="F3116" s="22">
        <v>0</v>
      </c>
      <c r="G3116" s="22">
        <v>0</v>
      </c>
      <c r="H3116" s="22">
        <v>95</v>
      </c>
      <c r="I3116" s="21" t="s">
        <v>179979</v>
      </c>
    </row>
    <row r="3117" spans="1:9" ht="32" customHeight="1">
      <c r="A3117" s="19" t="s">
        <v>179980</v>
      </c>
      <c r="B3117" s="20" t="s">
        <v>179981</v>
      </c>
      <c r="C3117" s="22">
        <v>33</v>
      </c>
      <c r="D3117" s="21" t="s">
        <v>171624</v>
      </c>
      <c r="E3117" s="22">
        <v>112</v>
      </c>
      <c r="F3117" s="21" t="s">
        <v>179982</v>
      </c>
      <c r="G3117" s="22">
        <v>22</v>
      </c>
      <c r="H3117" s="22">
        <v>170</v>
      </c>
      <c r="I3117" s="21" t="s">
        <v>179983</v>
      </c>
    </row>
    <row r="3118" spans="1:9" ht="32" customHeight="1">
      <c r="A3118" s="19" t="s">
        <v>179984</v>
      </c>
      <c r="B3118" s="20" t="s">
        <v>179981</v>
      </c>
      <c r="C3118" s="22">
        <v>33</v>
      </c>
      <c r="D3118" s="21" t="s">
        <v>171624</v>
      </c>
      <c r="E3118" s="22">
        <v>112</v>
      </c>
      <c r="F3118" s="21" t="s">
        <v>179982</v>
      </c>
      <c r="G3118" s="22">
        <v>22</v>
      </c>
      <c r="H3118" s="22">
        <v>170</v>
      </c>
      <c r="I3118" s="21" t="s">
        <v>179985</v>
      </c>
    </row>
    <row r="3119" spans="1:9" ht="32" customHeight="1">
      <c r="A3119" s="19" t="s">
        <v>179986</v>
      </c>
      <c r="B3119" s="20" t="s">
        <v>170397</v>
      </c>
      <c r="C3119" s="22">
        <v>21</v>
      </c>
      <c r="D3119" s="21" t="s">
        <v>179987</v>
      </c>
      <c r="E3119" s="22">
        <v>92</v>
      </c>
      <c r="F3119" s="21" t="s">
        <v>179988</v>
      </c>
      <c r="G3119" s="22">
        <v>28</v>
      </c>
      <c r="H3119" s="22">
        <v>144</v>
      </c>
      <c r="I3119" s="21" t="s">
        <v>179989</v>
      </c>
    </row>
    <row r="3120" spans="1:9" ht="32" customHeight="1">
      <c r="A3120" s="19" t="s">
        <v>179990</v>
      </c>
      <c r="B3120" s="20" t="s">
        <v>170397</v>
      </c>
      <c r="C3120" s="22">
        <v>21</v>
      </c>
      <c r="D3120" s="21" t="s">
        <v>179987</v>
      </c>
      <c r="E3120" s="22">
        <v>92</v>
      </c>
      <c r="F3120" s="21" t="s">
        <v>179988</v>
      </c>
      <c r="G3120" s="22">
        <v>28</v>
      </c>
      <c r="H3120" s="22">
        <v>144</v>
      </c>
      <c r="I3120" s="21" t="s">
        <v>179991</v>
      </c>
    </row>
    <row r="3121" spans="1:9" ht="32" customHeight="1">
      <c r="A3121" s="19" t="s">
        <v>179992</v>
      </c>
      <c r="B3121" s="20" t="s">
        <v>169862</v>
      </c>
      <c r="C3121" s="22">
        <v>6</v>
      </c>
      <c r="D3121" s="21" t="s">
        <v>179095</v>
      </c>
      <c r="E3121" s="22">
        <v>116</v>
      </c>
      <c r="F3121" s="21" t="s">
        <v>170410</v>
      </c>
      <c r="G3121" s="22">
        <v>4</v>
      </c>
      <c r="H3121" s="22">
        <v>129</v>
      </c>
      <c r="I3121" s="21" t="s">
        <v>179993</v>
      </c>
    </row>
    <row r="3122" spans="1:9" ht="32" customHeight="1">
      <c r="A3122" s="19" t="s">
        <v>179994</v>
      </c>
      <c r="B3122" s="20" t="s">
        <v>179995</v>
      </c>
      <c r="C3122" s="22">
        <v>38</v>
      </c>
      <c r="D3122" s="21" t="s">
        <v>171528</v>
      </c>
      <c r="E3122" s="22">
        <v>26</v>
      </c>
      <c r="F3122" s="21" t="s">
        <v>173462</v>
      </c>
      <c r="G3122" s="22">
        <v>27</v>
      </c>
      <c r="H3122" s="22">
        <v>94</v>
      </c>
      <c r="I3122" s="21" t="s">
        <v>179996</v>
      </c>
    </row>
    <row r="3123" spans="1:9" ht="32" customHeight="1">
      <c r="A3123" s="19" t="s">
        <v>179997</v>
      </c>
      <c r="B3123" s="20" t="s">
        <v>171147</v>
      </c>
      <c r="C3123" s="22">
        <v>21</v>
      </c>
      <c r="D3123" s="21" t="s">
        <v>179998</v>
      </c>
      <c r="E3123" s="22">
        <v>31</v>
      </c>
      <c r="F3123" s="22">
        <v>0</v>
      </c>
      <c r="G3123" s="22">
        <v>0</v>
      </c>
      <c r="H3123" s="22">
        <v>55</v>
      </c>
      <c r="I3123" s="21" t="s">
        <v>179999</v>
      </c>
    </row>
    <row r="3124" spans="1:9" ht="32" customHeight="1">
      <c r="A3124" s="19" t="s">
        <v>180000</v>
      </c>
      <c r="B3124" s="20" t="s">
        <v>176058</v>
      </c>
      <c r="C3124" s="22">
        <v>1</v>
      </c>
      <c r="D3124" s="21" t="s">
        <v>170233</v>
      </c>
      <c r="E3124" s="22">
        <v>70</v>
      </c>
      <c r="F3124" s="21" t="s">
        <v>176058</v>
      </c>
      <c r="G3124" s="22">
        <v>1</v>
      </c>
      <c r="H3124" s="22">
        <v>75</v>
      </c>
      <c r="I3124" s="21" t="s">
        <v>180001</v>
      </c>
    </row>
    <row r="3125" spans="1:9" ht="32" customHeight="1">
      <c r="A3125" s="19" t="s">
        <v>180002</v>
      </c>
      <c r="B3125" s="20" t="s">
        <v>180003</v>
      </c>
      <c r="C3125" s="22">
        <v>58</v>
      </c>
      <c r="D3125" s="21" t="s">
        <v>177071</v>
      </c>
      <c r="E3125" s="22">
        <v>34</v>
      </c>
      <c r="F3125" s="22">
        <v>0</v>
      </c>
      <c r="G3125" s="22">
        <v>0</v>
      </c>
      <c r="H3125" s="22">
        <v>95</v>
      </c>
      <c r="I3125" s="21" t="s">
        <v>180004</v>
      </c>
    </row>
    <row r="3126" spans="1:9" ht="32" customHeight="1">
      <c r="A3126" s="19" t="s">
        <v>180005</v>
      </c>
      <c r="B3126" s="20" t="s">
        <v>180006</v>
      </c>
      <c r="C3126" s="22">
        <v>45</v>
      </c>
      <c r="D3126" s="21" t="s">
        <v>173658</v>
      </c>
      <c r="E3126" s="22">
        <v>43</v>
      </c>
      <c r="F3126" s="21" t="s">
        <v>173658</v>
      </c>
      <c r="G3126" s="22">
        <v>43</v>
      </c>
      <c r="H3126" s="22">
        <v>134</v>
      </c>
      <c r="I3126" s="21" t="s">
        <v>180007</v>
      </c>
    </row>
    <row r="3127" spans="1:9" ht="32" customHeight="1">
      <c r="A3127" s="19" t="s">
        <v>180008</v>
      </c>
      <c r="B3127" s="20" t="s">
        <v>180009</v>
      </c>
      <c r="C3127" s="22">
        <v>86</v>
      </c>
      <c r="D3127" s="21" t="s">
        <v>180010</v>
      </c>
      <c r="E3127" s="22">
        <v>17</v>
      </c>
      <c r="F3127" s="21" t="s">
        <v>178129</v>
      </c>
      <c r="G3127" s="22">
        <v>2</v>
      </c>
      <c r="H3127" s="22">
        <v>108</v>
      </c>
      <c r="I3127" s="21" t="s">
        <v>180011</v>
      </c>
    </row>
    <row r="3128" spans="1:9" ht="32" customHeight="1">
      <c r="A3128" s="19" t="s">
        <v>180012</v>
      </c>
      <c r="B3128" s="20" t="s">
        <v>171285</v>
      </c>
      <c r="C3128" s="22">
        <v>44</v>
      </c>
      <c r="D3128" s="21" t="s">
        <v>172357</v>
      </c>
      <c r="E3128" s="22">
        <v>16</v>
      </c>
      <c r="F3128" s="21" t="s">
        <v>171045</v>
      </c>
      <c r="G3128" s="22">
        <v>32</v>
      </c>
      <c r="H3128" s="22">
        <v>95</v>
      </c>
      <c r="I3128" s="21" t="s">
        <v>180013</v>
      </c>
    </row>
    <row r="3129" spans="1:9" ht="32" customHeight="1">
      <c r="A3129" s="19" t="s">
        <v>180014</v>
      </c>
      <c r="B3129" s="24">
        <v>0</v>
      </c>
      <c r="C3129" s="22">
        <v>0</v>
      </c>
      <c r="D3129" s="21" t="s">
        <v>169858</v>
      </c>
      <c r="E3129" s="22">
        <v>78</v>
      </c>
      <c r="F3129" s="21" t="s">
        <v>180015</v>
      </c>
      <c r="G3129" s="22">
        <v>19</v>
      </c>
      <c r="H3129" s="22">
        <v>100</v>
      </c>
      <c r="I3129" s="21" t="s">
        <v>180016</v>
      </c>
    </row>
    <row r="3130" spans="1:9" ht="32" customHeight="1">
      <c r="A3130" s="19" t="s">
        <v>180017</v>
      </c>
      <c r="B3130" s="20" t="s">
        <v>170639</v>
      </c>
      <c r="C3130" s="22">
        <v>37</v>
      </c>
      <c r="D3130" s="21" t="s">
        <v>14588</v>
      </c>
      <c r="E3130" s="22">
        <v>6</v>
      </c>
      <c r="F3130" s="21" t="s">
        <v>173380</v>
      </c>
      <c r="G3130" s="22">
        <v>5</v>
      </c>
      <c r="H3130" s="22">
        <v>51</v>
      </c>
      <c r="I3130" s="21" t="s">
        <v>180018</v>
      </c>
    </row>
    <row r="3131" spans="1:9" ht="32" customHeight="1">
      <c r="A3131" s="19" t="s">
        <v>180019</v>
      </c>
      <c r="B3131" s="20" t="s">
        <v>170129</v>
      </c>
      <c r="C3131" s="22">
        <v>4</v>
      </c>
      <c r="D3131" s="21" t="s">
        <v>174053</v>
      </c>
      <c r="E3131" s="22">
        <v>56</v>
      </c>
      <c r="F3131" s="22">
        <v>0</v>
      </c>
      <c r="G3131" s="22">
        <v>0</v>
      </c>
      <c r="H3131" s="22">
        <v>63</v>
      </c>
      <c r="I3131" s="21" t="s">
        <v>180020</v>
      </c>
    </row>
    <row r="3132" spans="1:9" ht="32" customHeight="1">
      <c r="A3132" s="19" t="s">
        <v>180021</v>
      </c>
      <c r="B3132" s="20" t="s">
        <v>178928</v>
      </c>
      <c r="C3132" s="22">
        <v>26</v>
      </c>
      <c r="D3132" s="21" t="s">
        <v>179769</v>
      </c>
      <c r="E3132" s="22">
        <v>61</v>
      </c>
      <c r="F3132" s="21" t="s">
        <v>175047</v>
      </c>
      <c r="G3132" s="22">
        <v>5</v>
      </c>
      <c r="H3132" s="22">
        <v>95</v>
      </c>
      <c r="I3132" s="21" t="s">
        <v>180022</v>
      </c>
    </row>
    <row r="3133" spans="1:9" ht="32" customHeight="1">
      <c r="A3133" s="19" t="s">
        <v>180023</v>
      </c>
      <c r="B3133" s="20" t="s">
        <v>178664</v>
      </c>
      <c r="C3133" s="22">
        <v>7</v>
      </c>
      <c r="D3133" s="21" t="s">
        <v>176257</v>
      </c>
      <c r="E3133" s="22">
        <v>38</v>
      </c>
      <c r="F3133" s="21" t="s">
        <v>178664</v>
      </c>
      <c r="G3133" s="22">
        <v>7</v>
      </c>
      <c r="H3133" s="22">
        <v>55</v>
      </c>
      <c r="I3133" s="21" t="s">
        <v>180024</v>
      </c>
    </row>
    <row r="3134" spans="1:9" ht="32" customHeight="1">
      <c r="A3134" s="19" t="s">
        <v>180025</v>
      </c>
      <c r="B3134" s="20" t="s">
        <v>101568</v>
      </c>
      <c r="C3134" s="22">
        <v>1</v>
      </c>
      <c r="D3134" s="21" t="s">
        <v>162803</v>
      </c>
      <c r="E3134" s="22">
        <v>121</v>
      </c>
      <c r="F3134" s="21" t="s">
        <v>163272</v>
      </c>
      <c r="G3134" s="22">
        <v>3</v>
      </c>
      <c r="H3134" s="22">
        <v>128</v>
      </c>
      <c r="I3134" s="21" t="s">
        <v>180026</v>
      </c>
    </row>
    <row r="3135" spans="1:9" ht="32" customHeight="1">
      <c r="A3135" s="19" t="s">
        <v>180027</v>
      </c>
      <c r="B3135" s="20" t="s">
        <v>170217</v>
      </c>
      <c r="C3135" s="22">
        <v>2</v>
      </c>
      <c r="D3135" s="21" t="s">
        <v>177489</v>
      </c>
      <c r="E3135" s="22">
        <v>50</v>
      </c>
      <c r="F3135" s="21" t="s">
        <v>170155</v>
      </c>
      <c r="G3135" s="22">
        <v>10</v>
      </c>
      <c r="H3135" s="22">
        <v>65</v>
      </c>
      <c r="I3135" s="21" t="s">
        <v>180028</v>
      </c>
    </row>
    <row r="3136" spans="1:9" ht="32" customHeight="1">
      <c r="A3136" s="19" t="s">
        <v>180029</v>
      </c>
      <c r="B3136" s="24">
        <v>36</v>
      </c>
      <c r="C3136" s="22">
        <v>63</v>
      </c>
      <c r="D3136" s="21" t="s">
        <v>180030</v>
      </c>
      <c r="E3136" s="22">
        <v>66</v>
      </c>
      <c r="F3136" s="21" t="s">
        <v>180031</v>
      </c>
      <c r="G3136" s="22">
        <v>46</v>
      </c>
      <c r="H3136" s="22">
        <v>178</v>
      </c>
      <c r="I3136" s="21" t="s">
        <v>180032</v>
      </c>
    </row>
    <row r="3137" spans="1:9" ht="32" customHeight="1">
      <c r="A3137" s="19" t="s">
        <v>180033</v>
      </c>
      <c r="B3137" s="20" t="s">
        <v>171974</v>
      </c>
      <c r="C3137" s="22">
        <v>17</v>
      </c>
      <c r="D3137" s="21" t="s">
        <v>171422</v>
      </c>
      <c r="E3137" s="22">
        <v>70</v>
      </c>
      <c r="F3137" s="21" t="s">
        <v>174867</v>
      </c>
      <c r="G3137" s="22">
        <v>1</v>
      </c>
      <c r="H3137" s="22">
        <v>91</v>
      </c>
      <c r="I3137" s="21" t="s">
        <v>180034</v>
      </c>
    </row>
    <row r="3138" spans="1:9" ht="32" customHeight="1">
      <c r="A3138" s="19" t="s">
        <v>180035</v>
      </c>
      <c r="B3138" s="20" t="s">
        <v>172658</v>
      </c>
      <c r="C3138" s="22">
        <v>13</v>
      </c>
      <c r="D3138" s="21" t="s">
        <v>180036</v>
      </c>
      <c r="E3138" s="22">
        <v>70</v>
      </c>
      <c r="F3138" s="22">
        <v>0</v>
      </c>
      <c r="G3138" s="22">
        <v>0</v>
      </c>
      <c r="H3138" s="22">
        <v>86</v>
      </c>
      <c r="I3138" s="21" t="s">
        <v>180037</v>
      </c>
    </row>
    <row r="3139" spans="1:9" ht="32" customHeight="1">
      <c r="A3139" s="19" t="s">
        <v>180038</v>
      </c>
      <c r="B3139" s="24">
        <v>0</v>
      </c>
      <c r="C3139" s="22">
        <v>0</v>
      </c>
      <c r="D3139" s="21" t="s">
        <v>180039</v>
      </c>
      <c r="E3139" s="22">
        <v>126</v>
      </c>
      <c r="F3139" s="21" t="s">
        <v>171778</v>
      </c>
      <c r="G3139" s="22">
        <v>16</v>
      </c>
      <c r="H3139" s="22">
        <v>145</v>
      </c>
      <c r="I3139" s="21" t="s">
        <v>180040</v>
      </c>
    </row>
    <row r="3140" spans="1:9" ht="32" customHeight="1">
      <c r="A3140" s="19" t="s">
        <v>180041</v>
      </c>
      <c r="B3140" s="20" t="s">
        <v>180042</v>
      </c>
      <c r="C3140" s="22">
        <v>88</v>
      </c>
      <c r="D3140" s="21" t="s">
        <v>171361</v>
      </c>
      <c r="E3140" s="22">
        <v>3</v>
      </c>
      <c r="F3140" s="22">
        <v>0</v>
      </c>
      <c r="G3140" s="22">
        <v>0</v>
      </c>
      <c r="H3140" s="22">
        <v>94</v>
      </c>
      <c r="I3140" s="21" t="s">
        <v>180043</v>
      </c>
    </row>
    <row r="3141" spans="1:9" ht="32" customHeight="1">
      <c r="A3141" s="19" t="s">
        <v>180044</v>
      </c>
      <c r="B3141" s="40">
        <v>96875</v>
      </c>
      <c r="C3141" s="22">
        <v>93</v>
      </c>
      <c r="D3141" s="39">
        <v>3125</v>
      </c>
      <c r="E3141" s="22">
        <v>3</v>
      </c>
      <c r="F3141" s="22">
        <v>0</v>
      </c>
      <c r="G3141" s="22">
        <v>0</v>
      </c>
      <c r="H3141" s="22">
        <v>99</v>
      </c>
      <c r="I3141" s="21" t="s">
        <v>180045</v>
      </c>
    </row>
    <row r="3142" spans="1:9" ht="32" customHeight="1">
      <c r="A3142" s="19" t="s">
        <v>180046</v>
      </c>
      <c r="B3142" s="24">
        <v>0</v>
      </c>
      <c r="C3142" s="22">
        <v>0</v>
      </c>
      <c r="D3142" s="21" t="s">
        <v>180047</v>
      </c>
      <c r="E3142" s="22">
        <v>100</v>
      </c>
      <c r="F3142" s="21" t="s">
        <v>174925</v>
      </c>
      <c r="G3142" s="22">
        <v>3</v>
      </c>
      <c r="H3142" s="22">
        <v>106</v>
      </c>
      <c r="I3142" s="21" t="s">
        <v>180048</v>
      </c>
    </row>
    <row r="3143" spans="1:9" ht="32" customHeight="1">
      <c r="A3143" s="19" t="s">
        <v>180049</v>
      </c>
      <c r="B3143" s="20" t="s">
        <v>180050</v>
      </c>
      <c r="C3143" s="22">
        <v>57</v>
      </c>
      <c r="D3143" s="21" t="s">
        <v>180051</v>
      </c>
      <c r="E3143" s="22">
        <v>32</v>
      </c>
      <c r="F3143" s="22">
        <v>0</v>
      </c>
      <c r="G3143" s="22">
        <v>0</v>
      </c>
      <c r="H3143" s="22">
        <v>92</v>
      </c>
      <c r="I3143" s="21" t="s">
        <v>180052</v>
      </c>
    </row>
    <row r="3144" spans="1:9" ht="32" customHeight="1">
      <c r="A3144" s="19" t="s">
        <v>180053</v>
      </c>
      <c r="B3144" s="20" t="s">
        <v>178427</v>
      </c>
      <c r="C3144" s="22">
        <v>19</v>
      </c>
      <c r="D3144" s="21" t="s">
        <v>177524</v>
      </c>
      <c r="E3144" s="22">
        <v>5</v>
      </c>
      <c r="F3144" s="21" t="s">
        <v>177015</v>
      </c>
      <c r="G3144" s="22">
        <v>67</v>
      </c>
      <c r="H3144" s="22">
        <v>94</v>
      </c>
      <c r="I3144" s="21" t="s">
        <v>180054</v>
      </c>
    </row>
    <row r="3145" spans="1:9" ht="32" customHeight="1">
      <c r="A3145" s="19" t="s">
        <v>180055</v>
      </c>
      <c r="B3145" s="20" t="s">
        <v>178427</v>
      </c>
      <c r="C3145" s="22">
        <v>19</v>
      </c>
      <c r="D3145" s="21" t="s">
        <v>177524</v>
      </c>
      <c r="E3145" s="22">
        <v>5</v>
      </c>
      <c r="F3145" s="21" t="s">
        <v>177015</v>
      </c>
      <c r="G3145" s="22">
        <v>67</v>
      </c>
      <c r="H3145" s="22">
        <v>94</v>
      </c>
      <c r="I3145" s="21" t="s">
        <v>180056</v>
      </c>
    </row>
    <row r="3146" spans="1:9" ht="32" customHeight="1">
      <c r="A3146" s="19" t="s">
        <v>180057</v>
      </c>
      <c r="B3146" s="20" t="s">
        <v>180058</v>
      </c>
      <c r="C3146" s="22">
        <v>7</v>
      </c>
      <c r="D3146" s="21" t="s">
        <v>180059</v>
      </c>
      <c r="E3146" s="22">
        <v>132</v>
      </c>
      <c r="F3146" s="21" t="s">
        <v>180060</v>
      </c>
      <c r="G3146" s="22">
        <v>12</v>
      </c>
      <c r="H3146" s="22">
        <v>154</v>
      </c>
      <c r="I3146" s="21" t="s">
        <v>180061</v>
      </c>
    </row>
    <row r="3147" spans="1:9" ht="32" customHeight="1">
      <c r="A3147" s="19" t="s">
        <v>180062</v>
      </c>
      <c r="B3147" s="20" t="s">
        <v>180058</v>
      </c>
      <c r="C3147" s="22">
        <v>7</v>
      </c>
      <c r="D3147" s="21" t="s">
        <v>180059</v>
      </c>
      <c r="E3147" s="22">
        <v>132</v>
      </c>
      <c r="F3147" s="21" t="s">
        <v>180060</v>
      </c>
      <c r="G3147" s="22">
        <v>12</v>
      </c>
      <c r="H3147" s="22">
        <v>154</v>
      </c>
      <c r="I3147" s="21" t="s">
        <v>180063</v>
      </c>
    </row>
    <row r="3148" spans="1:9" ht="32" customHeight="1">
      <c r="A3148" s="19" t="s">
        <v>180064</v>
      </c>
      <c r="B3148" s="20" t="s">
        <v>170534</v>
      </c>
      <c r="C3148" s="22">
        <v>47</v>
      </c>
      <c r="D3148" s="21" t="s">
        <v>170533</v>
      </c>
      <c r="E3148" s="22">
        <v>59</v>
      </c>
      <c r="F3148" s="22">
        <v>0</v>
      </c>
      <c r="G3148" s="22">
        <v>0</v>
      </c>
      <c r="H3148" s="22">
        <v>109</v>
      </c>
      <c r="I3148" s="21" t="s">
        <v>180065</v>
      </c>
    </row>
    <row r="3149" spans="1:9" ht="44" customHeight="1">
      <c r="A3149" s="19" t="s">
        <v>180066</v>
      </c>
      <c r="B3149" s="20" t="s">
        <v>176578</v>
      </c>
      <c r="C3149" s="22">
        <v>75</v>
      </c>
      <c r="D3149" s="21" t="s">
        <v>169909</v>
      </c>
      <c r="E3149" s="22">
        <v>12</v>
      </c>
      <c r="F3149" s="21" t="s">
        <v>169909</v>
      </c>
      <c r="G3149" s="22">
        <v>12</v>
      </c>
      <c r="H3149" s="22">
        <v>102</v>
      </c>
      <c r="I3149" s="21" t="s">
        <v>180067</v>
      </c>
    </row>
    <row r="3150" spans="1:9" ht="44" customHeight="1">
      <c r="A3150" s="19" t="s">
        <v>180068</v>
      </c>
      <c r="B3150" s="20" t="s">
        <v>176578</v>
      </c>
      <c r="C3150" s="22">
        <v>75</v>
      </c>
      <c r="D3150" s="21" t="s">
        <v>169909</v>
      </c>
      <c r="E3150" s="22">
        <v>12</v>
      </c>
      <c r="F3150" s="21" t="s">
        <v>169909</v>
      </c>
      <c r="G3150" s="22">
        <v>12</v>
      </c>
      <c r="H3150" s="22">
        <v>102</v>
      </c>
      <c r="I3150" s="21" t="s">
        <v>180069</v>
      </c>
    </row>
    <row r="3151" spans="1:9" ht="44" customHeight="1">
      <c r="A3151" s="19" t="s">
        <v>180070</v>
      </c>
      <c r="B3151" s="20" t="s">
        <v>180071</v>
      </c>
      <c r="C3151" s="22">
        <v>56</v>
      </c>
      <c r="D3151" s="22">
        <v>0</v>
      </c>
      <c r="E3151" s="22">
        <v>0</v>
      </c>
      <c r="F3151" s="21" t="s">
        <v>173615</v>
      </c>
      <c r="G3151" s="22">
        <v>34</v>
      </c>
      <c r="H3151" s="22">
        <v>93</v>
      </c>
      <c r="I3151" s="21" t="s">
        <v>180072</v>
      </c>
    </row>
    <row r="3152" spans="1:9" ht="44" customHeight="1">
      <c r="A3152" s="19" t="s">
        <v>180073</v>
      </c>
      <c r="B3152" s="20" t="s">
        <v>180071</v>
      </c>
      <c r="C3152" s="22">
        <v>56</v>
      </c>
      <c r="D3152" s="22">
        <v>0</v>
      </c>
      <c r="E3152" s="22">
        <v>0</v>
      </c>
      <c r="F3152" s="21" t="s">
        <v>173615</v>
      </c>
      <c r="G3152" s="22">
        <v>34</v>
      </c>
      <c r="H3152" s="22">
        <v>93</v>
      </c>
      <c r="I3152" s="21" t="s">
        <v>180074</v>
      </c>
    </row>
    <row r="3153" spans="1:9" ht="44" customHeight="1">
      <c r="A3153" s="19" t="s">
        <v>180075</v>
      </c>
      <c r="B3153" s="20" t="s">
        <v>180076</v>
      </c>
      <c r="C3153" s="22">
        <v>68</v>
      </c>
      <c r="D3153" s="22">
        <v>0</v>
      </c>
      <c r="E3153" s="22">
        <v>0</v>
      </c>
      <c r="F3153" s="21" t="s">
        <v>171524</v>
      </c>
      <c r="G3153" s="22">
        <v>1</v>
      </c>
      <c r="H3153" s="22">
        <v>72</v>
      </c>
      <c r="I3153" s="21" t="s">
        <v>180077</v>
      </c>
    </row>
    <row r="3154" spans="1:9" ht="44" customHeight="1">
      <c r="A3154" s="19" t="s">
        <v>180078</v>
      </c>
      <c r="B3154" s="20" t="s">
        <v>180079</v>
      </c>
      <c r="C3154" s="22">
        <v>37</v>
      </c>
      <c r="D3154" s="21" t="s">
        <v>172539</v>
      </c>
      <c r="E3154" s="22">
        <v>4</v>
      </c>
      <c r="F3154" s="21" t="s">
        <v>171064</v>
      </c>
      <c r="G3154" s="22">
        <v>13</v>
      </c>
      <c r="H3154" s="22">
        <v>57</v>
      </c>
      <c r="I3154" s="21" t="s">
        <v>180080</v>
      </c>
    </row>
    <row r="3155" spans="1:9" ht="44" customHeight="1">
      <c r="A3155" s="19" t="s">
        <v>180081</v>
      </c>
      <c r="B3155" s="24">
        <v>0</v>
      </c>
      <c r="C3155" s="22">
        <v>0</v>
      </c>
      <c r="D3155" s="22">
        <v>100</v>
      </c>
      <c r="E3155" s="22">
        <v>48</v>
      </c>
      <c r="F3155" s="22">
        <v>0</v>
      </c>
      <c r="G3155" s="22">
        <v>0</v>
      </c>
      <c r="H3155" s="22">
        <v>51</v>
      </c>
      <c r="I3155" s="21" t="s">
        <v>180082</v>
      </c>
    </row>
    <row r="3156" spans="1:9" ht="32" customHeight="1">
      <c r="A3156" s="19" t="s">
        <v>180083</v>
      </c>
      <c r="B3156" s="24">
        <v>0</v>
      </c>
      <c r="C3156" s="22">
        <v>0</v>
      </c>
      <c r="D3156" s="21" t="s">
        <v>173212</v>
      </c>
      <c r="E3156" s="22">
        <v>76</v>
      </c>
      <c r="F3156" s="21" t="s">
        <v>170077</v>
      </c>
      <c r="G3156" s="22">
        <v>20</v>
      </c>
      <c r="H3156" s="22">
        <v>99</v>
      </c>
      <c r="I3156" s="21" t="s">
        <v>180084</v>
      </c>
    </row>
    <row r="3157" spans="1:9" ht="32" customHeight="1">
      <c r="A3157" s="19" t="s">
        <v>180085</v>
      </c>
      <c r="B3157" s="20" t="s">
        <v>172956</v>
      </c>
      <c r="C3157" s="22">
        <v>4</v>
      </c>
      <c r="D3157" s="21" t="s">
        <v>171951</v>
      </c>
      <c r="E3157" s="22">
        <v>59</v>
      </c>
      <c r="F3157" s="22">
        <v>0</v>
      </c>
      <c r="G3157" s="22">
        <v>0</v>
      </c>
      <c r="H3157" s="22">
        <v>66</v>
      </c>
      <c r="I3157" s="21" t="s">
        <v>180086</v>
      </c>
    </row>
    <row r="3158" spans="1:9" ht="32" customHeight="1">
      <c r="A3158" s="19" t="s">
        <v>180087</v>
      </c>
      <c r="B3158" s="20" t="s">
        <v>176710</v>
      </c>
      <c r="C3158" s="22">
        <v>47</v>
      </c>
      <c r="D3158" s="21" t="s">
        <v>176711</v>
      </c>
      <c r="E3158" s="22">
        <v>36</v>
      </c>
      <c r="F3158" s="22">
        <v>0</v>
      </c>
      <c r="G3158" s="22">
        <v>0</v>
      </c>
      <c r="H3158" s="22">
        <v>86</v>
      </c>
      <c r="I3158" s="21" t="s">
        <v>180088</v>
      </c>
    </row>
    <row r="3159" spans="1:9" ht="32" customHeight="1">
      <c r="A3159" s="19" t="s">
        <v>180089</v>
      </c>
      <c r="B3159" s="24">
        <v>0</v>
      </c>
      <c r="C3159" s="22">
        <v>0</v>
      </c>
      <c r="D3159" s="21" t="s">
        <v>180090</v>
      </c>
      <c r="E3159" s="22">
        <v>87</v>
      </c>
      <c r="F3159" s="21" t="s">
        <v>176854</v>
      </c>
      <c r="G3159" s="22">
        <v>8</v>
      </c>
      <c r="H3159" s="22">
        <v>98</v>
      </c>
      <c r="I3159" s="21" t="s">
        <v>180091</v>
      </c>
    </row>
    <row r="3160" spans="1:9" ht="32" customHeight="1">
      <c r="A3160" s="19" t="s">
        <v>180092</v>
      </c>
      <c r="B3160" s="20" t="s">
        <v>180093</v>
      </c>
      <c r="C3160" s="22">
        <v>29</v>
      </c>
      <c r="D3160" s="22">
        <v>5</v>
      </c>
      <c r="E3160" s="22">
        <v>3</v>
      </c>
      <c r="F3160" s="21" t="s">
        <v>173932</v>
      </c>
      <c r="G3160" s="22">
        <v>28</v>
      </c>
      <c r="H3160" s="22">
        <v>63</v>
      </c>
      <c r="I3160" s="21" t="s">
        <v>180094</v>
      </c>
    </row>
    <row r="3161" spans="1:9" ht="32" customHeight="1">
      <c r="A3161" s="19" t="s">
        <v>180095</v>
      </c>
      <c r="B3161" s="20" t="s">
        <v>175279</v>
      </c>
      <c r="C3161" s="22">
        <v>1</v>
      </c>
      <c r="D3161" s="21" t="s">
        <v>180096</v>
      </c>
      <c r="E3161" s="22">
        <v>115</v>
      </c>
      <c r="F3161" s="21" t="s">
        <v>175279</v>
      </c>
      <c r="G3161" s="22">
        <v>1</v>
      </c>
      <c r="H3161" s="22">
        <v>120</v>
      </c>
      <c r="I3161" s="21" t="s">
        <v>180097</v>
      </c>
    </row>
    <row r="3162" spans="1:9" ht="44" customHeight="1">
      <c r="A3162" s="19" t="s">
        <v>180098</v>
      </c>
      <c r="B3162" s="20" t="s">
        <v>169715</v>
      </c>
      <c r="C3162" s="22">
        <v>4</v>
      </c>
      <c r="D3162" s="21" t="s">
        <v>171282</v>
      </c>
      <c r="E3162" s="22">
        <v>112</v>
      </c>
      <c r="F3162" s="21" t="s">
        <v>169776</v>
      </c>
      <c r="G3162" s="22">
        <v>2</v>
      </c>
      <c r="H3162" s="22">
        <v>121</v>
      </c>
      <c r="I3162" s="21" t="s">
        <v>180099</v>
      </c>
    </row>
    <row r="3163" spans="1:9" ht="32" customHeight="1">
      <c r="A3163" s="19" t="s">
        <v>180100</v>
      </c>
      <c r="B3163" s="20" t="s">
        <v>170317</v>
      </c>
      <c r="C3163" s="22">
        <v>24</v>
      </c>
      <c r="D3163" s="21" t="s">
        <v>180101</v>
      </c>
      <c r="E3163" s="22">
        <v>91</v>
      </c>
      <c r="F3163" s="21" t="s">
        <v>171103</v>
      </c>
      <c r="G3163" s="22">
        <v>37</v>
      </c>
      <c r="H3163" s="22">
        <v>155</v>
      </c>
      <c r="I3163" s="21" t="s">
        <v>180102</v>
      </c>
    </row>
    <row r="3164" spans="1:9" ht="32" customHeight="1">
      <c r="A3164" s="19" t="s">
        <v>180103</v>
      </c>
      <c r="B3164" s="20" t="s">
        <v>180104</v>
      </c>
      <c r="C3164" s="22">
        <v>47</v>
      </c>
      <c r="D3164" s="21" t="s">
        <v>169658</v>
      </c>
      <c r="E3164" s="22">
        <v>4</v>
      </c>
      <c r="F3164" s="21" t="s">
        <v>175645</v>
      </c>
      <c r="G3164" s="22">
        <v>25</v>
      </c>
      <c r="H3164" s="22">
        <v>79</v>
      </c>
      <c r="I3164" s="21" t="s">
        <v>180105</v>
      </c>
    </row>
    <row r="3165" spans="1:9" ht="32" customHeight="1">
      <c r="A3165" s="19" t="s">
        <v>180106</v>
      </c>
      <c r="B3165" s="20" t="s">
        <v>172376</v>
      </c>
      <c r="C3165" s="22">
        <v>81</v>
      </c>
      <c r="D3165" s="21" t="s">
        <v>180107</v>
      </c>
      <c r="E3165" s="22">
        <v>77</v>
      </c>
      <c r="F3165" s="21" t="s">
        <v>180108</v>
      </c>
      <c r="G3165" s="22">
        <v>19</v>
      </c>
      <c r="H3165" s="22">
        <v>180</v>
      </c>
      <c r="I3165" s="21" t="s">
        <v>180109</v>
      </c>
    </row>
    <row r="3166" spans="1:9" ht="32" customHeight="1">
      <c r="A3166" s="19" t="s">
        <v>180110</v>
      </c>
      <c r="B3166" s="20" t="s">
        <v>170910</v>
      </c>
      <c r="C3166" s="22">
        <v>2</v>
      </c>
      <c r="D3166" s="21" t="s">
        <v>171998</v>
      </c>
      <c r="E3166" s="22">
        <v>92</v>
      </c>
      <c r="F3166" s="21" t="s">
        <v>170910</v>
      </c>
      <c r="G3166" s="22">
        <v>2</v>
      </c>
      <c r="H3166" s="22">
        <v>99</v>
      </c>
      <c r="I3166" s="21" t="s">
        <v>180111</v>
      </c>
    </row>
    <row r="3167" spans="1:9" ht="32" customHeight="1">
      <c r="A3167" s="19" t="s">
        <v>180112</v>
      </c>
      <c r="B3167" s="20" t="s">
        <v>178631</v>
      </c>
      <c r="C3167" s="22">
        <v>3</v>
      </c>
      <c r="D3167" s="21" t="s">
        <v>180113</v>
      </c>
      <c r="E3167" s="22">
        <v>73</v>
      </c>
      <c r="F3167" s="21" t="s">
        <v>170891</v>
      </c>
      <c r="G3167" s="22">
        <v>1</v>
      </c>
      <c r="H3167" s="22">
        <v>80</v>
      </c>
      <c r="I3167" s="21" t="s">
        <v>180114</v>
      </c>
    </row>
    <row r="3168" spans="1:9" ht="32" customHeight="1">
      <c r="A3168" s="19" t="s">
        <v>180115</v>
      </c>
      <c r="B3168" s="20" t="s">
        <v>180116</v>
      </c>
      <c r="C3168" s="22">
        <v>51</v>
      </c>
      <c r="D3168" s="21" t="s">
        <v>176410</v>
      </c>
      <c r="E3168" s="22">
        <v>4</v>
      </c>
      <c r="F3168" s="22">
        <v>0</v>
      </c>
      <c r="G3168" s="22">
        <v>0</v>
      </c>
      <c r="H3168" s="22">
        <v>58</v>
      </c>
      <c r="I3168" s="21" t="s">
        <v>180117</v>
      </c>
    </row>
    <row r="3169" spans="1:9" ht="32" customHeight="1">
      <c r="A3169" s="19" t="s">
        <v>180118</v>
      </c>
      <c r="B3169" s="20" t="s">
        <v>171488</v>
      </c>
      <c r="C3169" s="22">
        <v>6</v>
      </c>
      <c r="D3169" s="21" t="s">
        <v>180119</v>
      </c>
      <c r="E3169" s="22">
        <v>112</v>
      </c>
      <c r="F3169" s="21" t="s">
        <v>172004</v>
      </c>
      <c r="G3169" s="22">
        <v>14</v>
      </c>
      <c r="H3169" s="22">
        <v>135</v>
      </c>
      <c r="I3169" s="21" t="s">
        <v>180120</v>
      </c>
    </row>
    <row r="3170" spans="1:9" ht="32" customHeight="1">
      <c r="A3170" s="19" t="s">
        <v>180121</v>
      </c>
      <c r="B3170" s="20" t="s">
        <v>171488</v>
      </c>
      <c r="C3170" s="22">
        <v>6</v>
      </c>
      <c r="D3170" s="21" t="s">
        <v>180119</v>
      </c>
      <c r="E3170" s="22">
        <v>112</v>
      </c>
      <c r="F3170" s="21" t="s">
        <v>172004</v>
      </c>
      <c r="G3170" s="22">
        <v>14</v>
      </c>
      <c r="H3170" s="22">
        <v>135</v>
      </c>
      <c r="I3170" s="21" t="s">
        <v>180122</v>
      </c>
    </row>
    <row r="3171" spans="1:9" ht="32" customHeight="1">
      <c r="A3171" s="19" t="s">
        <v>180123</v>
      </c>
      <c r="B3171" s="20" t="s">
        <v>180124</v>
      </c>
      <c r="C3171" s="22">
        <v>25</v>
      </c>
      <c r="D3171" s="21" t="s">
        <v>180125</v>
      </c>
      <c r="E3171" s="22">
        <v>56</v>
      </c>
      <c r="F3171" s="21" t="s">
        <v>180126</v>
      </c>
      <c r="G3171" s="22">
        <v>97</v>
      </c>
      <c r="H3171" s="22">
        <v>181</v>
      </c>
      <c r="I3171" s="21" t="s">
        <v>180127</v>
      </c>
    </row>
    <row r="3172" spans="1:9" ht="32" customHeight="1">
      <c r="A3172" s="19" t="s">
        <v>180128</v>
      </c>
      <c r="B3172" s="20" t="s">
        <v>180124</v>
      </c>
      <c r="C3172" s="22">
        <v>25</v>
      </c>
      <c r="D3172" s="21" t="s">
        <v>180125</v>
      </c>
      <c r="E3172" s="22">
        <v>56</v>
      </c>
      <c r="F3172" s="21" t="s">
        <v>180126</v>
      </c>
      <c r="G3172" s="22">
        <v>97</v>
      </c>
      <c r="H3172" s="22">
        <v>181</v>
      </c>
      <c r="I3172" s="21" t="s">
        <v>180129</v>
      </c>
    </row>
    <row r="3173" spans="1:9" ht="32" customHeight="1">
      <c r="A3173" s="19" t="s">
        <v>180130</v>
      </c>
      <c r="B3173" s="20" t="s">
        <v>180131</v>
      </c>
      <c r="C3173" s="22">
        <v>49</v>
      </c>
      <c r="D3173" s="21" t="s">
        <v>171646</v>
      </c>
      <c r="E3173" s="22">
        <v>58</v>
      </c>
      <c r="F3173" s="21" t="s">
        <v>180132</v>
      </c>
      <c r="G3173" s="22">
        <v>27</v>
      </c>
      <c r="H3173" s="22">
        <v>137</v>
      </c>
      <c r="I3173" s="21" t="s">
        <v>180133</v>
      </c>
    </row>
    <row r="3174" spans="1:9" ht="32" customHeight="1">
      <c r="A3174" s="19" t="s">
        <v>180134</v>
      </c>
      <c r="B3174" s="20" t="s">
        <v>170648</v>
      </c>
      <c r="C3174" s="22">
        <v>24</v>
      </c>
      <c r="D3174" s="21" t="s">
        <v>172309</v>
      </c>
      <c r="E3174" s="22">
        <v>72</v>
      </c>
      <c r="F3174" s="21" t="s">
        <v>171896</v>
      </c>
      <c r="G3174" s="22">
        <v>20</v>
      </c>
      <c r="H3174" s="22">
        <v>119</v>
      </c>
      <c r="I3174" s="21" t="s">
        <v>180135</v>
      </c>
    </row>
    <row r="3175" spans="1:9" ht="32" customHeight="1">
      <c r="A3175" s="19" t="s">
        <v>180136</v>
      </c>
      <c r="B3175" s="24">
        <v>0</v>
      </c>
      <c r="C3175" s="22">
        <v>0</v>
      </c>
      <c r="D3175" s="21" t="s">
        <v>180137</v>
      </c>
      <c r="E3175" s="22">
        <v>112</v>
      </c>
      <c r="F3175" s="21" t="s">
        <v>171888</v>
      </c>
      <c r="G3175" s="22">
        <v>1</v>
      </c>
      <c r="H3175" s="22">
        <v>116</v>
      </c>
      <c r="I3175" s="21" t="s">
        <v>180138</v>
      </c>
    </row>
    <row r="3176" spans="1:9" ht="32" customHeight="1">
      <c r="A3176" s="19" t="s">
        <v>180139</v>
      </c>
      <c r="B3176" s="20" t="s">
        <v>173369</v>
      </c>
      <c r="C3176" s="22">
        <v>35</v>
      </c>
      <c r="D3176" s="21" t="s">
        <v>14613</v>
      </c>
      <c r="E3176" s="22">
        <v>36</v>
      </c>
      <c r="F3176" s="21" t="s">
        <v>174299</v>
      </c>
      <c r="G3176" s="22">
        <v>25</v>
      </c>
      <c r="H3176" s="22">
        <v>99</v>
      </c>
      <c r="I3176" s="21" t="s">
        <v>180140</v>
      </c>
    </row>
    <row r="3177" spans="1:9" ht="32" customHeight="1">
      <c r="A3177" s="19" t="s">
        <v>180141</v>
      </c>
      <c r="B3177" s="20" t="s">
        <v>170813</v>
      </c>
      <c r="C3177" s="22">
        <v>29</v>
      </c>
      <c r="D3177" s="21" t="s">
        <v>169724</v>
      </c>
      <c r="E3177" s="22">
        <v>36</v>
      </c>
      <c r="F3177" s="21" t="s">
        <v>170448</v>
      </c>
      <c r="G3177" s="22">
        <v>11</v>
      </c>
      <c r="H3177" s="22">
        <v>79</v>
      </c>
      <c r="I3177" s="21" t="s">
        <v>180142</v>
      </c>
    </row>
    <row r="3178" spans="1:9" ht="32" customHeight="1">
      <c r="A3178" s="19" t="s">
        <v>180143</v>
      </c>
      <c r="B3178" s="20" t="s">
        <v>174043</v>
      </c>
      <c r="C3178" s="22">
        <v>82</v>
      </c>
      <c r="D3178" s="21" t="s">
        <v>172980</v>
      </c>
      <c r="E3178" s="22">
        <v>36</v>
      </c>
      <c r="F3178" s="21" t="s">
        <v>169880</v>
      </c>
      <c r="G3178" s="22">
        <v>28</v>
      </c>
      <c r="H3178" s="22">
        <v>149</v>
      </c>
      <c r="I3178" s="21" t="s">
        <v>180144</v>
      </c>
    </row>
    <row r="3179" spans="1:9" ht="32" customHeight="1">
      <c r="A3179" s="19" t="s">
        <v>180145</v>
      </c>
      <c r="B3179" s="20" t="s">
        <v>180146</v>
      </c>
      <c r="C3179" s="22">
        <v>63</v>
      </c>
      <c r="D3179" s="21" t="s">
        <v>180147</v>
      </c>
      <c r="E3179" s="22">
        <v>36</v>
      </c>
      <c r="F3179" s="21" t="s">
        <v>170282</v>
      </c>
      <c r="G3179" s="22">
        <v>28</v>
      </c>
      <c r="H3179" s="22">
        <v>130</v>
      </c>
      <c r="I3179" s="21" t="s">
        <v>180148</v>
      </c>
    </row>
    <row r="3180" spans="1:9" ht="44" customHeight="1">
      <c r="A3180" s="19" t="s">
        <v>180149</v>
      </c>
      <c r="B3180" s="20" t="s">
        <v>175694</v>
      </c>
      <c r="C3180" s="22">
        <v>41</v>
      </c>
      <c r="D3180" s="21" t="s">
        <v>172401</v>
      </c>
      <c r="E3180" s="22">
        <v>93</v>
      </c>
      <c r="F3180" s="21" t="s">
        <v>178047</v>
      </c>
      <c r="G3180" s="22">
        <v>13</v>
      </c>
      <c r="H3180" s="22">
        <v>150</v>
      </c>
      <c r="I3180" s="21" t="s">
        <v>180150</v>
      </c>
    </row>
    <row r="3181" spans="1:9" ht="44" customHeight="1">
      <c r="A3181" s="19" t="s">
        <v>180151</v>
      </c>
      <c r="B3181" s="20" t="s">
        <v>180152</v>
      </c>
      <c r="C3181" s="22">
        <v>99</v>
      </c>
      <c r="D3181" s="21" t="s">
        <v>175552</v>
      </c>
      <c r="E3181" s="22">
        <v>18</v>
      </c>
      <c r="F3181" s="21" t="s">
        <v>178142</v>
      </c>
      <c r="G3181" s="22">
        <v>11</v>
      </c>
      <c r="H3181" s="22">
        <v>131</v>
      </c>
      <c r="I3181" s="21" t="s">
        <v>180153</v>
      </c>
    </row>
    <row r="3182" spans="1:9" ht="44" customHeight="1">
      <c r="A3182" s="19" t="s">
        <v>180154</v>
      </c>
      <c r="B3182" s="20" t="s">
        <v>170485</v>
      </c>
      <c r="C3182" s="22">
        <v>24</v>
      </c>
      <c r="D3182" s="22">
        <v>0</v>
      </c>
      <c r="E3182" s="22">
        <v>0</v>
      </c>
      <c r="F3182" s="21" t="s">
        <v>172061</v>
      </c>
      <c r="G3182" s="22">
        <v>34</v>
      </c>
      <c r="H3182" s="22">
        <v>61</v>
      </c>
      <c r="I3182" s="21" t="s">
        <v>180155</v>
      </c>
    </row>
    <row r="3183" spans="1:9" ht="32" customHeight="1">
      <c r="A3183" s="19" t="s">
        <v>180156</v>
      </c>
      <c r="B3183" s="20" t="s">
        <v>180157</v>
      </c>
      <c r="C3183" s="22">
        <v>74</v>
      </c>
      <c r="D3183" s="21" t="s">
        <v>175200</v>
      </c>
      <c r="E3183" s="22">
        <v>98</v>
      </c>
      <c r="F3183" s="21" t="s">
        <v>173380</v>
      </c>
      <c r="G3183" s="22">
        <v>20</v>
      </c>
      <c r="H3183" s="22">
        <v>195</v>
      </c>
      <c r="I3183" s="21" t="s">
        <v>180158</v>
      </c>
    </row>
    <row r="3184" spans="1:9" ht="32" customHeight="1">
      <c r="A3184" s="19" t="s">
        <v>180159</v>
      </c>
      <c r="B3184" s="20" t="s">
        <v>174386</v>
      </c>
      <c r="C3184" s="22">
        <v>66</v>
      </c>
      <c r="D3184" s="21" t="s">
        <v>171561</v>
      </c>
      <c r="E3184" s="22">
        <v>40</v>
      </c>
      <c r="F3184" s="21" t="s">
        <v>173540</v>
      </c>
      <c r="G3184" s="22">
        <v>18</v>
      </c>
      <c r="H3184" s="22">
        <v>127</v>
      </c>
      <c r="I3184" s="21" t="s">
        <v>180160</v>
      </c>
    </row>
    <row r="3185" spans="1:9" ht="32" customHeight="1">
      <c r="A3185" s="19" t="s">
        <v>180161</v>
      </c>
      <c r="B3185" s="20" t="s">
        <v>179897</v>
      </c>
      <c r="C3185" s="22">
        <v>60</v>
      </c>
      <c r="D3185" s="21" t="s">
        <v>170250</v>
      </c>
      <c r="E3185" s="22">
        <v>43</v>
      </c>
      <c r="F3185" s="21" t="s">
        <v>180162</v>
      </c>
      <c r="G3185" s="22">
        <v>26</v>
      </c>
      <c r="H3185" s="22">
        <v>132</v>
      </c>
      <c r="I3185" s="21" t="s">
        <v>180163</v>
      </c>
    </row>
    <row r="3186" spans="1:9" ht="32" customHeight="1">
      <c r="A3186" s="19" t="s">
        <v>180164</v>
      </c>
      <c r="B3186" s="20" t="s">
        <v>169795</v>
      </c>
      <c r="C3186" s="22">
        <v>39</v>
      </c>
      <c r="D3186" s="21" t="s">
        <v>170408</v>
      </c>
      <c r="E3186" s="22">
        <v>32</v>
      </c>
      <c r="F3186" s="21" t="s">
        <v>176058</v>
      </c>
      <c r="G3186" s="22">
        <v>1</v>
      </c>
      <c r="H3186" s="22">
        <v>75</v>
      </c>
      <c r="I3186" s="21" t="s">
        <v>180165</v>
      </c>
    </row>
    <row r="3187" spans="1:9" ht="32" customHeight="1">
      <c r="A3187" s="19" t="s">
        <v>180166</v>
      </c>
      <c r="B3187" s="20" t="s">
        <v>173206</v>
      </c>
      <c r="C3187" s="22">
        <v>13</v>
      </c>
      <c r="D3187" s="21" t="s">
        <v>180167</v>
      </c>
      <c r="E3187" s="22">
        <v>85</v>
      </c>
      <c r="F3187" s="21" t="s">
        <v>170594</v>
      </c>
      <c r="G3187" s="22">
        <v>5</v>
      </c>
      <c r="H3187" s="22">
        <v>106</v>
      </c>
      <c r="I3187" s="21" t="s">
        <v>180168</v>
      </c>
    </row>
    <row r="3188" spans="1:9" ht="32" customHeight="1">
      <c r="A3188" s="19" t="s">
        <v>180169</v>
      </c>
      <c r="B3188" s="20" t="s">
        <v>179444</v>
      </c>
      <c r="C3188" s="22">
        <v>3</v>
      </c>
      <c r="D3188" s="21" t="s">
        <v>180170</v>
      </c>
      <c r="E3188" s="22">
        <v>91</v>
      </c>
      <c r="F3188" s="21" t="s">
        <v>170122</v>
      </c>
      <c r="G3188" s="22">
        <v>7</v>
      </c>
      <c r="H3188" s="22">
        <v>104</v>
      </c>
      <c r="I3188" s="21" t="s">
        <v>180171</v>
      </c>
    </row>
    <row r="3189" spans="1:9" ht="32" customHeight="1">
      <c r="A3189" s="19" t="s">
        <v>180172</v>
      </c>
      <c r="B3189" s="20" t="s">
        <v>174981</v>
      </c>
      <c r="C3189" s="22">
        <v>18</v>
      </c>
      <c r="D3189" s="21" t="s">
        <v>171017</v>
      </c>
      <c r="E3189" s="22">
        <v>42</v>
      </c>
      <c r="F3189" s="21" t="s">
        <v>173450</v>
      </c>
      <c r="G3189" s="22">
        <v>70</v>
      </c>
      <c r="H3189" s="22">
        <v>133</v>
      </c>
      <c r="I3189" s="21" t="s">
        <v>180173</v>
      </c>
    </row>
    <row r="3190" spans="1:9" ht="32" customHeight="1">
      <c r="A3190" s="19" t="s">
        <v>180174</v>
      </c>
      <c r="B3190" s="20" t="s">
        <v>180175</v>
      </c>
      <c r="C3190" s="22">
        <v>48</v>
      </c>
      <c r="D3190" s="21" t="s">
        <v>180176</v>
      </c>
      <c r="E3190" s="22">
        <v>89</v>
      </c>
      <c r="F3190" s="21" t="s">
        <v>180177</v>
      </c>
      <c r="G3190" s="22">
        <v>14</v>
      </c>
      <c r="H3190" s="22">
        <v>154</v>
      </c>
      <c r="I3190" s="21" t="s">
        <v>180178</v>
      </c>
    </row>
    <row r="3191" spans="1:9" ht="32" customHeight="1">
      <c r="A3191" s="19" t="s">
        <v>180179</v>
      </c>
      <c r="B3191" s="20" t="s">
        <v>171579</v>
      </c>
      <c r="C3191" s="22">
        <v>15</v>
      </c>
      <c r="D3191" s="21" t="s">
        <v>175069</v>
      </c>
      <c r="E3191" s="22">
        <v>47</v>
      </c>
      <c r="F3191" s="21" t="s">
        <v>170948</v>
      </c>
      <c r="G3191" s="22">
        <v>1</v>
      </c>
      <c r="H3191" s="22">
        <v>66</v>
      </c>
      <c r="I3191" s="21" t="s">
        <v>180180</v>
      </c>
    </row>
    <row r="3192" spans="1:9" ht="32" customHeight="1">
      <c r="A3192" s="19" t="s">
        <v>180181</v>
      </c>
      <c r="B3192" s="20" t="s">
        <v>170552</v>
      </c>
      <c r="C3192" s="22">
        <v>49</v>
      </c>
      <c r="D3192" s="21" t="s">
        <v>180182</v>
      </c>
      <c r="E3192" s="22">
        <v>40</v>
      </c>
      <c r="F3192" s="21" t="s">
        <v>180183</v>
      </c>
      <c r="G3192" s="22">
        <v>24</v>
      </c>
      <c r="H3192" s="22">
        <v>116</v>
      </c>
      <c r="I3192" s="21" t="s">
        <v>180184</v>
      </c>
    </row>
    <row r="3193" spans="1:9" ht="32" customHeight="1">
      <c r="A3193" s="19" t="s">
        <v>180185</v>
      </c>
      <c r="B3193" s="20" t="s">
        <v>180186</v>
      </c>
      <c r="C3193" s="22">
        <v>49</v>
      </c>
      <c r="D3193" s="21" t="s">
        <v>180187</v>
      </c>
      <c r="E3193" s="22">
        <v>40</v>
      </c>
      <c r="F3193" s="21" t="s">
        <v>180188</v>
      </c>
      <c r="G3193" s="22">
        <v>32</v>
      </c>
      <c r="H3193" s="22">
        <v>124</v>
      </c>
      <c r="I3193" s="21" t="s">
        <v>180189</v>
      </c>
    </row>
    <row r="3194" spans="1:9" ht="32" customHeight="1">
      <c r="A3194" s="19" t="s">
        <v>180190</v>
      </c>
      <c r="B3194" s="20" t="s">
        <v>171178</v>
      </c>
      <c r="C3194" s="22">
        <v>26</v>
      </c>
      <c r="D3194" s="21" t="s">
        <v>180191</v>
      </c>
      <c r="E3194" s="22">
        <v>53</v>
      </c>
      <c r="F3194" s="21" t="s">
        <v>174970</v>
      </c>
      <c r="G3194" s="22">
        <v>11</v>
      </c>
      <c r="H3194" s="22">
        <v>93</v>
      </c>
      <c r="I3194" s="21" t="s">
        <v>180192</v>
      </c>
    </row>
    <row r="3195" spans="1:9" ht="32" customHeight="1">
      <c r="A3195" s="19" t="s">
        <v>180193</v>
      </c>
      <c r="B3195" s="20" t="s">
        <v>175527</v>
      </c>
      <c r="C3195" s="22">
        <v>4</v>
      </c>
      <c r="D3195" s="21" t="s">
        <v>179183</v>
      </c>
      <c r="E3195" s="22">
        <v>98</v>
      </c>
      <c r="F3195" s="21" t="s">
        <v>170092</v>
      </c>
      <c r="G3195" s="22">
        <v>12</v>
      </c>
      <c r="H3195" s="22">
        <v>117</v>
      </c>
      <c r="I3195" s="21" t="s">
        <v>180194</v>
      </c>
    </row>
    <row r="3196" spans="1:9" ht="32" customHeight="1">
      <c r="A3196" s="19" t="s">
        <v>180195</v>
      </c>
      <c r="B3196" s="24">
        <v>0</v>
      </c>
      <c r="C3196" s="22">
        <v>0</v>
      </c>
      <c r="D3196" s="21" t="s">
        <v>174420</v>
      </c>
      <c r="E3196" s="22">
        <v>59</v>
      </c>
      <c r="F3196" s="21" t="s">
        <v>172225</v>
      </c>
      <c r="G3196" s="22">
        <v>1</v>
      </c>
      <c r="H3196" s="22">
        <v>63</v>
      </c>
      <c r="I3196" s="21" t="s">
        <v>180196</v>
      </c>
    </row>
    <row r="3197" spans="1:9" ht="32" customHeight="1">
      <c r="A3197" s="19" t="s">
        <v>180197</v>
      </c>
      <c r="B3197" s="20" t="s">
        <v>174392</v>
      </c>
      <c r="C3197" s="22">
        <v>82</v>
      </c>
      <c r="D3197" s="21" t="s">
        <v>176371</v>
      </c>
      <c r="E3197" s="22">
        <v>88</v>
      </c>
      <c r="F3197" s="21" t="s">
        <v>180198</v>
      </c>
      <c r="G3197" s="22">
        <v>22</v>
      </c>
      <c r="H3197" s="22">
        <v>195</v>
      </c>
      <c r="I3197" s="21" t="s">
        <v>180199</v>
      </c>
    </row>
    <row r="3198" spans="1:9" ht="32" customHeight="1">
      <c r="A3198" s="19" t="s">
        <v>180200</v>
      </c>
      <c r="B3198" s="20" t="s">
        <v>180201</v>
      </c>
      <c r="C3198" s="22">
        <v>53</v>
      </c>
      <c r="D3198" s="22">
        <v>0</v>
      </c>
      <c r="E3198" s="22">
        <v>0</v>
      </c>
      <c r="F3198" s="21" t="s">
        <v>177318</v>
      </c>
      <c r="G3198" s="22">
        <v>23</v>
      </c>
      <c r="H3198" s="22">
        <v>79</v>
      </c>
      <c r="I3198" s="21" t="s">
        <v>180202</v>
      </c>
    </row>
    <row r="3199" spans="1:9" ht="32" customHeight="1">
      <c r="A3199" s="19" t="s">
        <v>180203</v>
      </c>
      <c r="B3199" s="20" t="s">
        <v>180204</v>
      </c>
      <c r="C3199" s="22">
        <v>39</v>
      </c>
      <c r="D3199" s="22">
        <v>0</v>
      </c>
      <c r="E3199" s="22">
        <v>0</v>
      </c>
      <c r="F3199" s="21" t="s">
        <v>170085</v>
      </c>
      <c r="G3199" s="22">
        <v>17</v>
      </c>
      <c r="H3199" s="22">
        <v>59</v>
      </c>
      <c r="I3199" s="21" t="s">
        <v>180205</v>
      </c>
    </row>
    <row r="3200" spans="1:9" ht="32" customHeight="1">
      <c r="A3200" s="19" t="s">
        <v>180206</v>
      </c>
      <c r="B3200" s="20" t="s">
        <v>173685</v>
      </c>
      <c r="C3200" s="22">
        <v>34</v>
      </c>
      <c r="D3200" s="21" t="s">
        <v>180207</v>
      </c>
      <c r="E3200" s="22">
        <v>162</v>
      </c>
      <c r="F3200" s="21" t="s">
        <v>180208</v>
      </c>
      <c r="G3200" s="22">
        <v>36</v>
      </c>
      <c r="H3200" s="22">
        <v>235</v>
      </c>
      <c r="I3200" s="21" t="s">
        <v>180209</v>
      </c>
    </row>
    <row r="3201" spans="1:9" ht="32" customHeight="1">
      <c r="A3201" s="19" t="s">
        <v>180210</v>
      </c>
      <c r="B3201" s="20" t="s">
        <v>178396</v>
      </c>
      <c r="C3201" s="22">
        <v>82</v>
      </c>
      <c r="D3201" s="21" t="s">
        <v>180211</v>
      </c>
      <c r="E3201" s="22">
        <v>162</v>
      </c>
      <c r="F3201" s="21" t="s">
        <v>178478</v>
      </c>
      <c r="G3201" s="22">
        <v>36</v>
      </c>
      <c r="H3201" s="22">
        <v>283</v>
      </c>
      <c r="I3201" s="21" t="s">
        <v>180212</v>
      </c>
    </row>
    <row r="3202" spans="1:9" ht="32" customHeight="1">
      <c r="A3202" s="19" t="s">
        <v>180213</v>
      </c>
      <c r="B3202" s="20" t="s">
        <v>173276</v>
      </c>
      <c r="C3202" s="22">
        <v>108</v>
      </c>
      <c r="D3202" s="21" t="s">
        <v>173330</v>
      </c>
      <c r="E3202" s="22">
        <v>26</v>
      </c>
      <c r="F3202" s="21" t="s">
        <v>173107</v>
      </c>
      <c r="G3202" s="22">
        <v>64</v>
      </c>
      <c r="H3202" s="22">
        <v>201</v>
      </c>
      <c r="I3202" s="21" t="s">
        <v>180214</v>
      </c>
    </row>
    <row r="3203" spans="1:9" ht="32" customHeight="1">
      <c r="A3203" s="19" t="s">
        <v>180215</v>
      </c>
      <c r="B3203" s="20" t="s">
        <v>175322</v>
      </c>
      <c r="C3203" s="22">
        <v>18</v>
      </c>
      <c r="D3203" s="21" t="s">
        <v>180216</v>
      </c>
      <c r="E3203" s="22">
        <v>64</v>
      </c>
      <c r="F3203" s="21" t="s">
        <v>180217</v>
      </c>
      <c r="G3203" s="22">
        <v>37</v>
      </c>
      <c r="H3203" s="22">
        <v>122</v>
      </c>
      <c r="I3203" s="21" t="s">
        <v>180218</v>
      </c>
    </row>
    <row r="3204" spans="1:9" ht="32" customHeight="1">
      <c r="A3204" s="19" t="s">
        <v>180219</v>
      </c>
      <c r="B3204" s="20" t="s">
        <v>180220</v>
      </c>
      <c r="C3204" s="22">
        <v>44</v>
      </c>
      <c r="D3204" s="22">
        <v>0</v>
      </c>
      <c r="E3204" s="22">
        <v>0</v>
      </c>
      <c r="F3204" s="21" t="s">
        <v>169647</v>
      </c>
      <c r="G3204" s="22">
        <v>3</v>
      </c>
      <c r="H3204" s="22">
        <v>50</v>
      </c>
      <c r="I3204" s="21" t="s">
        <v>180221</v>
      </c>
    </row>
    <row r="3205" spans="1:9" ht="32" customHeight="1">
      <c r="A3205" s="19" t="s">
        <v>180222</v>
      </c>
      <c r="B3205" s="20" t="s">
        <v>180223</v>
      </c>
      <c r="C3205" s="22">
        <v>22</v>
      </c>
      <c r="D3205" s="21" t="s">
        <v>169713</v>
      </c>
      <c r="E3205" s="22">
        <v>3</v>
      </c>
      <c r="F3205" s="21" t="s">
        <v>174058</v>
      </c>
      <c r="G3205" s="22">
        <v>34</v>
      </c>
      <c r="H3205" s="22">
        <v>62</v>
      </c>
      <c r="I3205" s="21" t="s">
        <v>180224</v>
      </c>
    </row>
    <row r="3206" spans="1:9" ht="32" customHeight="1">
      <c r="A3206" s="19" t="s">
        <v>180225</v>
      </c>
      <c r="B3206" s="20" t="s">
        <v>178324</v>
      </c>
      <c r="C3206" s="22">
        <v>78</v>
      </c>
      <c r="D3206" s="21" t="s">
        <v>170350</v>
      </c>
      <c r="E3206" s="22">
        <v>15</v>
      </c>
      <c r="F3206" s="21" t="s">
        <v>179297</v>
      </c>
      <c r="G3206" s="22">
        <v>21</v>
      </c>
      <c r="H3206" s="22">
        <v>117</v>
      </c>
      <c r="I3206" s="21" t="s">
        <v>180226</v>
      </c>
    </row>
    <row r="3207" spans="1:9" ht="32" customHeight="1">
      <c r="A3207" s="19" t="s">
        <v>180227</v>
      </c>
      <c r="B3207" s="20" t="s">
        <v>170558</v>
      </c>
      <c r="C3207" s="22">
        <v>3</v>
      </c>
      <c r="D3207" s="21" t="s">
        <v>174050</v>
      </c>
      <c r="E3207" s="22">
        <v>126</v>
      </c>
      <c r="F3207" s="21" t="s">
        <v>170558</v>
      </c>
      <c r="G3207" s="22">
        <v>3</v>
      </c>
      <c r="H3207" s="22">
        <v>135</v>
      </c>
      <c r="I3207" s="21" t="s">
        <v>180228</v>
      </c>
    </row>
    <row r="3208" spans="1:9" ht="32" customHeight="1">
      <c r="A3208" s="19" t="s">
        <v>180229</v>
      </c>
      <c r="B3208" s="20" t="s">
        <v>178935</v>
      </c>
      <c r="C3208" s="22">
        <v>22</v>
      </c>
      <c r="D3208" s="21" t="s">
        <v>180230</v>
      </c>
      <c r="E3208" s="22">
        <v>164</v>
      </c>
      <c r="F3208" s="21" t="s">
        <v>172612</v>
      </c>
      <c r="G3208" s="22">
        <v>9</v>
      </c>
      <c r="H3208" s="22">
        <v>198</v>
      </c>
      <c r="I3208" s="21" t="s">
        <v>180231</v>
      </c>
    </row>
    <row r="3209" spans="1:9" ht="32" customHeight="1">
      <c r="A3209" s="19" t="s">
        <v>180232</v>
      </c>
      <c r="B3209" s="24">
        <v>0</v>
      </c>
      <c r="C3209" s="22">
        <v>0</v>
      </c>
      <c r="D3209" s="22">
        <v>100</v>
      </c>
      <c r="E3209" s="22">
        <v>64</v>
      </c>
      <c r="F3209" s="22">
        <v>0</v>
      </c>
      <c r="G3209" s="22">
        <v>0</v>
      </c>
      <c r="H3209" s="22">
        <v>67</v>
      </c>
      <c r="I3209" s="21" t="s">
        <v>180233</v>
      </c>
    </row>
    <row r="3210" spans="1:9" ht="32" customHeight="1">
      <c r="A3210" s="19" t="s">
        <v>180234</v>
      </c>
      <c r="B3210" s="20" t="s">
        <v>170317</v>
      </c>
      <c r="C3210" s="22">
        <v>21</v>
      </c>
      <c r="D3210" s="21" t="s">
        <v>173482</v>
      </c>
      <c r="E3210" s="22">
        <v>36</v>
      </c>
      <c r="F3210" s="21" t="s">
        <v>171753</v>
      </c>
      <c r="G3210" s="22">
        <v>76</v>
      </c>
      <c r="H3210" s="22">
        <v>136</v>
      </c>
      <c r="I3210" s="21" t="s">
        <v>180235</v>
      </c>
    </row>
    <row r="3211" spans="1:9" ht="32" customHeight="1">
      <c r="A3211" s="19" t="s">
        <v>180236</v>
      </c>
      <c r="B3211" s="20" t="s">
        <v>180237</v>
      </c>
      <c r="C3211" s="22">
        <v>5</v>
      </c>
      <c r="D3211" s="21" t="s">
        <v>172687</v>
      </c>
      <c r="E3211" s="22">
        <v>30</v>
      </c>
      <c r="F3211" s="21" t="s">
        <v>180238</v>
      </c>
      <c r="G3211" s="22">
        <v>86</v>
      </c>
      <c r="H3211" s="22">
        <v>124</v>
      </c>
      <c r="I3211" s="21" t="s">
        <v>180239</v>
      </c>
    </row>
    <row r="3212" spans="1:9" ht="32" customHeight="1">
      <c r="A3212" s="19" t="s">
        <v>180240</v>
      </c>
      <c r="B3212" s="20" t="s">
        <v>177164</v>
      </c>
      <c r="C3212" s="22">
        <v>51</v>
      </c>
      <c r="D3212" s="21" t="s">
        <v>180241</v>
      </c>
      <c r="E3212" s="22">
        <v>69</v>
      </c>
      <c r="F3212" s="21" t="s">
        <v>171601</v>
      </c>
      <c r="G3212" s="22">
        <v>10</v>
      </c>
      <c r="H3212" s="22">
        <v>133</v>
      </c>
      <c r="I3212" s="21" t="s">
        <v>180242</v>
      </c>
    </row>
    <row r="3213" spans="1:9" ht="44" customHeight="1">
      <c r="A3213" s="19" t="s">
        <v>180243</v>
      </c>
      <c r="B3213" s="20" t="s">
        <v>180244</v>
      </c>
      <c r="C3213" s="22">
        <v>52</v>
      </c>
      <c r="D3213" s="21" t="s">
        <v>174776</v>
      </c>
      <c r="E3213" s="22">
        <v>14</v>
      </c>
      <c r="F3213" s="21" t="s">
        <v>171177</v>
      </c>
      <c r="G3213" s="22">
        <v>15</v>
      </c>
      <c r="H3213" s="22">
        <v>84</v>
      </c>
      <c r="I3213" s="21" t="s">
        <v>180245</v>
      </c>
    </row>
    <row r="3214" spans="1:9" ht="32" customHeight="1">
      <c r="A3214" s="19" t="s">
        <v>180246</v>
      </c>
      <c r="B3214" s="20" t="s">
        <v>170948</v>
      </c>
      <c r="C3214" s="22">
        <v>2</v>
      </c>
      <c r="D3214" s="21" t="s">
        <v>173948</v>
      </c>
      <c r="E3214" s="22">
        <v>93</v>
      </c>
      <c r="F3214" s="21" t="s">
        <v>178170</v>
      </c>
      <c r="G3214" s="22">
        <v>31</v>
      </c>
      <c r="H3214" s="22">
        <v>129</v>
      </c>
      <c r="I3214" s="21" t="s">
        <v>180247</v>
      </c>
    </row>
    <row r="3215" spans="1:9" ht="32" customHeight="1">
      <c r="A3215" s="19" t="s">
        <v>180248</v>
      </c>
      <c r="B3215" s="20" t="s">
        <v>176854</v>
      </c>
      <c r="C3215" s="22">
        <v>8</v>
      </c>
      <c r="D3215" s="21" t="s">
        <v>169764</v>
      </c>
      <c r="E3215" s="22">
        <v>2</v>
      </c>
      <c r="F3215" s="21" t="s">
        <v>170093</v>
      </c>
      <c r="G3215" s="22">
        <v>85</v>
      </c>
      <c r="H3215" s="22">
        <v>98</v>
      </c>
      <c r="I3215" s="21" t="s">
        <v>180249</v>
      </c>
    </row>
    <row r="3216" spans="1:9" ht="32" customHeight="1">
      <c r="A3216" s="19" t="s">
        <v>180250</v>
      </c>
      <c r="B3216" s="20" t="s">
        <v>162866</v>
      </c>
      <c r="C3216" s="22">
        <v>6</v>
      </c>
      <c r="D3216" s="21" t="s">
        <v>162810</v>
      </c>
      <c r="E3216" s="22">
        <v>113</v>
      </c>
      <c r="F3216" s="21" t="s">
        <v>162866</v>
      </c>
      <c r="G3216" s="22">
        <v>6</v>
      </c>
      <c r="H3216" s="22">
        <v>128</v>
      </c>
      <c r="I3216" s="21" t="s">
        <v>180251</v>
      </c>
    </row>
    <row r="3217" spans="1:9" ht="32" customHeight="1">
      <c r="A3217" s="19" t="s">
        <v>180252</v>
      </c>
      <c r="B3217" s="20" t="s">
        <v>180253</v>
      </c>
      <c r="C3217" s="22">
        <v>99</v>
      </c>
      <c r="D3217" s="22">
        <v>0</v>
      </c>
      <c r="E3217" s="22">
        <v>0</v>
      </c>
      <c r="F3217" s="21" t="s">
        <v>170120</v>
      </c>
      <c r="G3217" s="22">
        <v>2</v>
      </c>
      <c r="H3217" s="22">
        <v>104</v>
      </c>
      <c r="I3217" s="21" t="s">
        <v>180254</v>
      </c>
    </row>
    <row r="3218" spans="1:9" ht="32" customHeight="1">
      <c r="A3218" s="19" t="s">
        <v>180255</v>
      </c>
      <c r="B3218" s="20" t="s">
        <v>170134</v>
      </c>
      <c r="C3218" s="22">
        <v>42</v>
      </c>
      <c r="D3218" s="21" t="s">
        <v>169890</v>
      </c>
      <c r="E3218" s="22">
        <v>16</v>
      </c>
      <c r="F3218" s="21" t="s">
        <v>176810</v>
      </c>
      <c r="G3218" s="22">
        <v>5</v>
      </c>
      <c r="H3218" s="22">
        <v>66</v>
      </c>
      <c r="I3218" s="21" t="s">
        <v>180256</v>
      </c>
    </row>
    <row r="3219" spans="1:9" ht="32" customHeight="1">
      <c r="A3219" s="19" t="s">
        <v>180257</v>
      </c>
      <c r="B3219" s="20" t="s">
        <v>180258</v>
      </c>
      <c r="C3219" s="22">
        <v>56</v>
      </c>
      <c r="D3219" s="21" t="s">
        <v>180259</v>
      </c>
      <c r="E3219" s="22">
        <v>55</v>
      </c>
      <c r="F3219" s="21" t="s">
        <v>176585</v>
      </c>
      <c r="G3219" s="22">
        <v>7</v>
      </c>
      <c r="H3219" s="22">
        <v>121</v>
      </c>
      <c r="I3219" s="21" t="s">
        <v>180260</v>
      </c>
    </row>
    <row r="3220" spans="1:9" ht="32" customHeight="1">
      <c r="A3220" s="19" t="s">
        <v>180261</v>
      </c>
      <c r="B3220" s="20" t="s">
        <v>175013</v>
      </c>
      <c r="C3220" s="22">
        <v>60</v>
      </c>
      <c r="D3220" s="21" t="s">
        <v>178552</v>
      </c>
      <c r="E3220" s="22">
        <v>55</v>
      </c>
      <c r="F3220" s="21" t="s">
        <v>174584</v>
      </c>
      <c r="G3220" s="22">
        <v>7</v>
      </c>
      <c r="H3220" s="22">
        <v>125</v>
      </c>
      <c r="I3220" s="21" t="s">
        <v>180262</v>
      </c>
    </row>
    <row r="3221" spans="1:9" ht="32" customHeight="1">
      <c r="A3221" s="19" t="s">
        <v>180263</v>
      </c>
      <c r="B3221" s="20" t="s">
        <v>175013</v>
      </c>
      <c r="C3221" s="22">
        <v>60</v>
      </c>
      <c r="D3221" s="21" t="s">
        <v>178552</v>
      </c>
      <c r="E3221" s="22">
        <v>55</v>
      </c>
      <c r="F3221" s="21" t="s">
        <v>174584</v>
      </c>
      <c r="G3221" s="22">
        <v>7</v>
      </c>
      <c r="H3221" s="22">
        <v>125</v>
      </c>
      <c r="I3221" s="21" t="s">
        <v>180264</v>
      </c>
    </row>
    <row r="3222" spans="1:9" ht="32" customHeight="1">
      <c r="A3222" s="19" t="s">
        <v>180265</v>
      </c>
      <c r="B3222" s="20" t="s">
        <v>170351</v>
      </c>
      <c r="C3222" s="22">
        <v>41</v>
      </c>
      <c r="D3222" s="21" t="s">
        <v>170092</v>
      </c>
      <c r="E3222" s="22">
        <v>6</v>
      </c>
      <c r="F3222" s="21" t="s">
        <v>170366</v>
      </c>
      <c r="G3222" s="22">
        <v>10</v>
      </c>
      <c r="H3222" s="22">
        <v>60</v>
      </c>
      <c r="I3222" s="21" t="s">
        <v>180266</v>
      </c>
    </row>
    <row r="3223" spans="1:9" ht="32" customHeight="1">
      <c r="A3223" s="19" t="s">
        <v>180267</v>
      </c>
      <c r="B3223" s="20" t="s">
        <v>170485</v>
      </c>
      <c r="C3223" s="22">
        <v>24</v>
      </c>
      <c r="D3223" s="21" t="s">
        <v>178309</v>
      </c>
      <c r="E3223" s="22">
        <v>13</v>
      </c>
      <c r="F3223" s="21" t="s">
        <v>176530</v>
      </c>
      <c r="G3223" s="22">
        <v>21</v>
      </c>
      <c r="H3223" s="22">
        <v>61</v>
      </c>
      <c r="I3223" s="21" t="s">
        <v>180268</v>
      </c>
    </row>
    <row r="3224" spans="1:9" ht="32" customHeight="1">
      <c r="A3224" s="19" t="s">
        <v>180269</v>
      </c>
      <c r="B3224" s="24">
        <v>100</v>
      </c>
      <c r="C3224" s="22">
        <v>48</v>
      </c>
      <c r="D3224" s="22">
        <v>0</v>
      </c>
      <c r="E3224" s="22">
        <v>0</v>
      </c>
      <c r="F3224" s="22">
        <v>0</v>
      </c>
      <c r="G3224" s="22">
        <v>0</v>
      </c>
      <c r="H3224" s="22">
        <v>51</v>
      </c>
      <c r="I3224" s="21" t="s">
        <v>180270</v>
      </c>
    </row>
    <row r="3225" spans="1:9" ht="32" customHeight="1">
      <c r="A3225" s="19" t="s">
        <v>180271</v>
      </c>
      <c r="B3225" s="20" t="s">
        <v>180272</v>
      </c>
      <c r="C3225" s="22">
        <v>87</v>
      </c>
      <c r="D3225" s="21" t="s">
        <v>176297</v>
      </c>
      <c r="E3225" s="22">
        <v>23</v>
      </c>
      <c r="F3225" s="21" t="s">
        <v>180273</v>
      </c>
      <c r="G3225" s="22">
        <v>46</v>
      </c>
      <c r="H3225" s="22">
        <v>159</v>
      </c>
      <c r="I3225" s="21" t="s">
        <v>180274</v>
      </c>
    </row>
    <row r="3226" spans="1:9" ht="32" customHeight="1">
      <c r="A3226" s="19" t="s">
        <v>180275</v>
      </c>
      <c r="B3226" s="20" t="s">
        <v>173578</v>
      </c>
      <c r="C3226" s="22">
        <v>102</v>
      </c>
      <c r="D3226" s="22">
        <v>0</v>
      </c>
      <c r="E3226" s="22">
        <v>0</v>
      </c>
      <c r="F3226" s="21" t="s">
        <v>170045</v>
      </c>
      <c r="G3226" s="22">
        <v>20</v>
      </c>
      <c r="H3226" s="22">
        <v>125</v>
      </c>
      <c r="I3226" s="21" t="s">
        <v>180276</v>
      </c>
    </row>
    <row r="3227" spans="1:9" ht="32" customHeight="1">
      <c r="A3227" s="19" t="s">
        <v>180277</v>
      </c>
      <c r="B3227" s="20" t="s">
        <v>170435</v>
      </c>
      <c r="C3227" s="22">
        <v>80</v>
      </c>
      <c r="D3227" s="21" t="s">
        <v>170598</v>
      </c>
      <c r="E3227" s="22">
        <v>4</v>
      </c>
      <c r="F3227" s="21" t="s">
        <v>171825</v>
      </c>
      <c r="G3227" s="22">
        <v>3</v>
      </c>
      <c r="H3227" s="22">
        <v>90</v>
      </c>
      <c r="I3227" s="21" t="s">
        <v>180278</v>
      </c>
    </row>
    <row r="3228" spans="1:9" ht="32" customHeight="1">
      <c r="A3228" s="19" t="s">
        <v>180279</v>
      </c>
      <c r="B3228" s="20" t="s">
        <v>171930</v>
      </c>
      <c r="C3228" s="22">
        <v>5</v>
      </c>
      <c r="D3228" s="21" t="s">
        <v>180280</v>
      </c>
      <c r="E3228" s="22">
        <v>101</v>
      </c>
      <c r="F3228" s="21" t="s">
        <v>176564</v>
      </c>
      <c r="G3228" s="22">
        <v>1</v>
      </c>
      <c r="H3228" s="22">
        <v>110</v>
      </c>
      <c r="I3228" s="21" t="s">
        <v>180281</v>
      </c>
    </row>
    <row r="3229" spans="1:9" ht="32" customHeight="1">
      <c r="A3229" s="19" t="s">
        <v>180282</v>
      </c>
      <c r="B3229" s="20" t="s">
        <v>180283</v>
      </c>
      <c r="C3229" s="22">
        <v>41</v>
      </c>
      <c r="D3229" s="21" t="s">
        <v>180284</v>
      </c>
      <c r="E3229" s="22">
        <v>127</v>
      </c>
      <c r="F3229" s="21" t="s">
        <v>172782</v>
      </c>
      <c r="G3229" s="22">
        <v>2</v>
      </c>
      <c r="H3229" s="22">
        <v>173</v>
      </c>
      <c r="I3229" s="21" t="s">
        <v>180285</v>
      </c>
    </row>
    <row r="3230" spans="1:9" ht="32" customHeight="1">
      <c r="A3230" s="19" t="s">
        <v>180286</v>
      </c>
      <c r="B3230" s="20" t="s">
        <v>179475</v>
      </c>
      <c r="C3230" s="22">
        <v>4</v>
      </c>
      <c r="D3230" s="21" t="s">
        <v>180287</v>
      </c>
      <c r="E3230" s="22">
        <v>27</v>
      </c>
      <c r="F3230" s="21" t="s">
        <v>169879</v>
      </c>
      <c r="G3230" s="22">
        <v>42</v>
      </c>
      <c r="H3230" s="22">
        <v>76</v>
      </c>
      <c r="I3230" s="21" t="s">
        <v>180288</v>
      </c>
    </row>
    <row r="3231" spans="1:9" ht="32" customHeight="1">
      <c r="A3231" s="19" t="s">
        <v>180289</v>
      </c>
      <c r="B3231" s="20" t="s">
        <v>178058</v>
      </c>
      <c r="C3231" s="22">
        <v>68</v>
      </c>
      <c r="D3231" s="21" t="s">
        <v>176400</v>
      </c>
      <c r="E3231" s="22">
        <v>87</v>
      </c>
      <c r="F3231" s="21" t="s">
        <v>173137</v>
      </c>
      <c r="G3231" s="22">
        <v>10</v>
      </c>
      <c r="H3231" s="22">
        <v>168</v>
      </c>
      <c r="I3231" s="21" t="s">
        <v>180290</v>
      </c>
    </row>
    <row r="3232" spans="1:9" ht="32" customHeight="1">
      <c r="A3232" s="19" t="s">
        <v>180291</v>
      </c>
      <c r="B3232" s="20" t="s">
        <v>172899</v>
      </c>
      <c r="C3232" s="22">
        <v>3</v>
      </c>
      <c r="D3232" s="21" t="s">
        <v>172898</v>
      </c>
      <c r="E3232" s="22">
        <v>114</v>
      </c>
      <c r="F3232" s="21" t="s">
        <v>172897</v>
      </c>
      <c r="G3232" s="22">
        <v>4</v>
      </c>
      <c r="H3232" s="22">
        <v>124</v>
      </c>
      <c r="I3232" s="21" t="s">
        <v>180292</v>
      </c>
    </row>
    <row r="3233" spans="1:9" ht="32" customHeight="1">
      <c r="A3233" s="19" t="s">
        <v>180293</v>
      </c>
      <c r="B3233" s="20" t="s">
        <v>176201</v>
      </c>
      <c r="C3233" s="22">
        <v>37</v>
      </c>
      <c r="D3233" s="21" t="s">
        <v>180294</v>
      </c>
      <c r="E3233" s="22">
        <v>71</v>
      </c>
      <c r="F3233" s="22">
        <v>0</v>
      </c>
      <c r="G3233" s="22">
        <v>0</v>
      </c>
      <c r="H3233" s="22">
        <v>111</v>
      </c>
      <c r="I3233" s="21" t="s">
        <v>180295</v>
      </c>
    </row>
    <row r="3234" spans="1:9" ht="32" customHeight="1">
      <c r="A3234" s="19" t="s">
        <v>180296</v>
      </c>
      <c r="B3234" s="20" t="s">
        <v>179294</v>
      </c>
      <c r="C3234" s="22">
        <v>5</v>
      </c>
      <c r="D3234" s="21" t="s">
        <v>172922</v>
      </c>
      <c r="E3234" s="22">
        <v>122</v>
      </c>
      <c r="F3234" s="21" t="s">
        <v>14741</v>
      </c>
      <c r="G3234" s="22">
        <v>1</v>
      </c>
      <c r="H3234" s="22">
        <v>131</v>
      </c>
      <c r="I3234" s="21" t="s">
        <v>180297</v>
      </c>
    </row>
    <row r="3235" spans="1:9" ht="32" customHeight="1">
      <c r="A3235" s="19" t="s">
        <v>180298</v>
      </c>
      <c r="B3235" s="24">
        <v>0</v>
      </c>
      <c r="C3235" s="22">
        <v>0</v>
      </c>
      <c r="D3235" s="21" t="s">
        <v>170233</v>
      </c>
      <c r="E3235" s="22">
        <v>70</v>
      </c>
      <c r="F3235" s="21" t="s">
        <v>170499</v>
      </c>
      <c r="G3235" s="22">
        <v>2</v>
      </c>
      <c r="H3235" s="22">
        <v>75</v>
      </c>
      <c r="I3235" s="21" t="s">
        <v>180299</v>
      </c>
    </row>
    <row r="3236" spans="1:9" ht="32" customHeight="1">
      <c r="A3236" s="19" t="s">
        <v>180300</v>
      </c>
      <c r="B3236" s="20" t="s">
        <v>180301</v>
      </c>
      <c r="C3236" s="22">
        <v>22</v>
      </c>
      <c r="D3236" s="21" t="s">
        <v>162830</v>
      </c>
      <c r="E3236" s="22">
        <v>99</v>
      </c>
      <c r="F3236" s="21" t="s">
        <v>163259</v>
      </c>
      <c r="G3236" s="22">
        <v>4</v>
      </c>
      <c r="H3236" s="22">
        <v>128</v>
      </c>
      <c r="I3236" s="21" t="s">
        <v>180302</v>
      </c>
    </row>
    <row r="3237" spans="1:9" ht="32" customHeight="1">
      <c r="A3237" s="19" t="s">
        <v>180303</v>
      </c>
      <c r="B3237" s="20" t="s">
        <v>180304</v>
      </c>
      <c r="C3237" s="22">
        <v>17</v>
      </c>
      <c r="D3237" s="21" t="s">
        <v>170693</v>
      </c>
      <c r="E3237" s="22">
        <v>49</v>
      </c>
      <c r="F3237" s="22">
        <v>40</v>
      </c>
      <c r="G3237" s="22">
        <v>44</v>
      </c>
      <c r="H3237" s="22">
        <v>113</v>
      </c>
      <c r="I3237" s="21" t="s">
        <v>180305</v>
      </c>
    </row>
    <row r="3238" spans="1:9" ht="32" customHeight="1">
      <c r="A3238" s="19" t="s">
        <v>180306</v>
      </c>
      <c r="B3238" s="20" t="s">
        <v>180167</v>
      </c>
      <c r="C3238" s="22">
        <v>85</v>
      </c>
      <c r="D3238" s="22">
        <v>0</v>
      </c>
      <c r="E3238" s="22">
        <v>0</v>
      </c>
      <c r="F3238" s="21" t="s">
        <v>180307</v>
      </c>
      <c r="G3238" s="22">
        <v>18</v>
      </c>
      <c r="H3238" s="22">
        <v>106</v>
      </c>
      <c r="I3238" s="21" t="s">
        <v>180308</v>
      </c>
    </row>
    <row r="3239" spans="1:9" ht="32" customHeight="1">
      <c r="A3239" s="19" t="s">
        <v>180309</v>
      </c>
      <c r="B3239" s="20" t="s">
        <v>175882</v>
      </c>
      <c r="C3239" s="22">
        <v>63</v>
      </c>
      <c r="D3239" s="22">
        <v>0</v>
      </c>
      <c r="E3239" s="22">
        <v>0</v>
      </c>
      <c r="F3239" s="21" t="s">
        <v>173805</v>
      </c>
      <c r="G3239" s="22">
        <v>5</v>
      </c>
      <c r="H3239" s="22">
        <v>71</v>
      </c>
      <c r="I3239" s="21" t="s">
        <v>180310</v>
      </c>
    </row>
    <row r="3240" spans="1:9" ht="32" customHeight="1">
      <c r="A3240" s="19" t="s">
        <v>180311</v>
      </c>
      <c r="B3240" s="20" t="s">
        <v>178033</v>
      </c>
      <c r="C3240" s="22">
        <v>6</v>
      </c>
      <c r="D3240" s="21" t="s">
        <v>176874</v>
      </c>
      <c r="E3240" s="22">
        <v>70</v>
      </c>
      <c r="F3240" s="22">
        <v>0</v>
      </c>
      <c r="G3240" s="22">
        <v>0</v>
      </c>
      <c r="H3240" s="22">
        <v>79</v>
      </c>
      <c r="I3240" s="21" t="s">
        <v>180312</v>
      </c>
    </row>
    <row r="3241" spans="1:9" ht="44" customHeight="1">
      <c r="A3241" s="19" t="s">
        <v>180313</v>
      </c>
      <c r="B3241" s="20" t="s">
        <v>170809</v>
      </c>
      <c r="C3241" s="22">
        <v>2</v>
      </c>
      <c r="D3241" s="21" t="s">
        <v>180314</v>
      </c>
      <c r="E3241" s="22">
        <v>68</v>
      </c>
      <c r="F3241" s="21" t="s">
        <v>180315</v>
      </c>
      <c r="G3241" s="22">
        <v>9</v>
      </c>
      <c r="H3241" s="22">
        <v>82</v>
      </c>
      <c r="I3241" s="21" t="s">
        <v>180316</v>
      </c>
    </row>
    <row r="3242" spans="1:9" ht="32" customHeight="1">
      <c r="A3242" s="19" t="s">
        <v>180317</v>
      </c>
      <c r="B3242" s="20" t="s">
        <v>180318</v>
      </c>
      <c r="C3242" s="22">
        <v>12</v>
      </c>
      <c r="D3242" s="21" t="s">
        <v>180319</v>
      </c>
      <c r="E3242" s="22">
        <v>136</v>
      </c>
      <c r="F3242" s="21" t="s">
        <v>170610</v>
      </c>
      <c r="G3242" s="22">
        <v>15</v>
      </c>
      <c r="H3242" s="22">
        <v>166</v>
      </c>
      <c r="I3242" s="21" t="s">
        <v>180320</v>
      </c>
    </row>
    <row r="3243" spans="1:9" ht="32" customHeight="1">
      <c r="A3243" s="19" t="s">
        <v>180321</v>
      </c>
      <c r="B3243" s="20" t="s">
        <v>180322</v>
      </c>
      <c r="C3243" s="22">
        <v>2</v>
      </c>
      <c r="D3243" s="21" t="s">
        <v>180323</v>
      </c>
      <c r="E3243" s="22">
        <v>183</v>
      </c>
      <c r="F3243" s="21" t="s">
        <v>180322</v>
      </c>
      <c r="G3243" s="22">
        <v>2</v>
      </c>
      <c r="H3243" s="22">
        <v>190</v>
      </c>
      <c r="I3243" s="21" t="s">
        <v>180324</v>
      </c>
    </row>
    <row r="3244" spans="1:9" ht="32" customHeight="1">
      <c r="A3244" s="19" t="s">
        <v>180325</v>
      </c>
      <c r="B3244" s="20" t="s">
        <v>170408</v>
      </c>
      <c r="C3244" s="22">
        <v>40</v>
      </c>
      <c r="D3244" s="21" t="s">
        <v>170059</v>
      </c>
      <c r="E3244" s="22">
        <v>8</v>
      </c>
      <c r="F3244" s="21" t="s">
        <v>173932</v>
      </c>
      <c r="G3244" s="22">
        <v>42</v>
      </c>
      <c r="H3244" s="22">
        <v>93</v>
      </c>
      <c r="I3244" s="21" t="s">
        <v>180326</v>
      </c>
    </row>
    <row r="3245" spans="1:9" ht="32" customHeight="1">
      <c r="A3245" s="19" t="s">
        <v>180327</v>
      </c>
      <c r="B3245" s="20" t="s">
        <v>180328</v>
      </c>
      <c r="C3245" s="22">
        <v>65</v>
      </c>
      <c r="D3245" s="21" t="s">
        <v>180329</v>
      </c>
      <c r="E3245" s="22">
        <v>31</v>
      </c>
      <c r="F3245" s="21" t="s">
        <v>174155</v>
      </c>
      <c r="G3245" s="22">
        <v>15</v>
      </c>
      <c r="H3245" s="22">
        <v>114</v>
      </c>
      <c r="I3245" s="21" t="s">
        <v>180330</v>
      </c>
    </row>
    <row r="3246" spans="1:9" ht="32" customHeight="1">
      <c r="A3246" s="19" t="s">
        <v>180331</v>
      </c>
      <c r="B3246" s="20" t="s">
        <v>170093</v>
      </c>
      <c r="C3246" s="22">
        <v>51</v>
      </c>
      <c r="D3246" s="21" t="s">
        <v>169658</v>
      </c>
      <c r="E3246" s="22">
        <v>3</v>
      </c>
      <c r="F3246" s="21" t="s">
        <v>169658</v>
      </c>
      <c r="G3246" s="22">
        <v>3</v>
      </c>
      <c r="H3246" s="22">
        <v>60</v>
      </c>
      <c r="I3246" s="21" t="s">
        <v>180332</v>
      </c>
    </row>
    <row r="3247" spans="1:9" ht="32" customHeight="1">
      <c r="A3247" s="19" t="s">
        <v>180333</v>
      </c>
      <c r="B3247" s="20" t="s">
        <v>176570</v>
      </c>
      <c r="C3247" s="22">
        <v>49</v>
      </c>
      <c r="D3247" s="21" t="s">
        <v>170055</v>
      </c>
      <c r="E3247" s="22">
        <v>18</v>
      </c>
      <c r="F3247" s="21" t="s">
        <v>180334</v>
      </c>
      <c r="G3247" s="22">
        <v>44</v>
      </c>
      <c r="H3247" s="22">
        <v>114</v>
      </c>
      <c r="I3247" s="21" t="s">
        <v>180335</v>
      </c>
    </row>
    <row r="3248" spans="1:9" ht="32" customHeight="1">
      <c r="A3248" s="19" t="s">
        <v>180336</v>
      </c>
      <c r="B3248" s="20" t="s">
        <v>171067</v>
      </c>
      <c r="C3248" s="22">
        <v>17</v>
      </c>
      <c r="D3248" s="21" t="s">
        <v>173380</v>
      </c>
      <c r="E3248" s="22">
        <v>5</v>
      </c>
      <c r="F3248" s="21" t="s">
        <v>169795</v>
      </c>
      <c r="G3248" s="22">
        <v>26</v>
      </c>
      <c r="H3248" s="22">
        <v>51</v>
      </c>
      <c r="I3248" s="21" t="s">
        <v>180337</v>
      </c>
    </row>
    <row r="3249" spans="1:9" ht="32" customHeight="1">
      <c r="A3249" s="19" t="s">
        <v>180338</v>
      </c>
      <c r="B3249" s="20" t="s">
        <v>180339</v>
      </c>
      <c r="C3249" s="22">
        <v>1</v>
      </c>
      <c r="D3249" s="21" t="s">
        <v>180340</v>
      </c>
      <c r="E3249" s="22">
        <v>154</v>
      </c>
      <c r="F3249" s="21" t="s">
        <v>176174</v>
      </c>
      <c r="G3249" s="22">
        <v>3</v>
      </c>
      <c r="H3249" s="22">
        <v>161</v>
      </c>
      <c r="I3249" s="21" t="s">
        <v>180341</v>
      </c>
    </row>
    <row r="3250" spans="1:9" ht="32" customHeight="1">
      <c r="A3250" s="19" t="s">
        <v>180342</v>
      </c>
      <c r="B3250" s="20" t="s">
        <v>180343</v>
      </c>
      <c r="C3250" s="22">
        <v>90</v>
      </c>
      <c r="D3250" s="22">
        <v>0</v>
      </c>
      <c r="E3250" s="22">
        <v>0</v>
      </c>
      <c r="F3250" s="21" t="s">
        <v>169854</v>
      </c>
      <c r="G3250" s="22">
        <v>25</v>
      </c>
      <c r="H3250" s="22">
        <v>118</v>
      </c>
      <c r="I3250" s="21" t="s">
        <v>180344</v>
      </c>
    </row>
    <row r="3251" spans="1:9" ht="32" customHeight="1">
      <c r="A3251" s="19" t="s">
        <v>180345</v>
      </c>
      <c r="B3251" s="24">
        <v>0</v>
      </c>
      <c r="C3251" s="22">
        <v>0</v>
      </c>
      <c r="D3251" s="22">
        <v>100</v>
      </c>
      <c r="E3251" s="22">
        <v>94</v>
      </c>
      <c r="F3251" s="22">
        <v>0</v>
      </c>
      <c r="G3251" s="22">
        <v>0</v>
      </c>
      <c r="H3251" s="22">
        <v>97</v>
      </c>
      <c r="I3251" s="21" t="s">
        <v>180346</v>
      </c>
    </row>
    <row r="3252" spans="1:9" ht="32" customHeight="1">
      <c r="A3252" s="19" t="s">
        <v>180347</v>
      </c>
      <c r="B3252" s="20" t="s">
        <v>172224</v>
      </c>
      <c r="C3252" s="22">
        <v>49</v>
      </c>
      <c r="D3252" s="21" t="s">
        <v>180093</v>
      </c>
      <c r="E3252" s="22">
        <v>58</v>
      </c>
      <c r="F3252" s="21" t="s">
        <v>176939</v>
      </c>
      <c r="G3252" s="22">
        <v>13</v>
      </c>
      <c r="H3252" s="22">
        <v>123</v>
      </c>
      <c r="I3252" s="21" t="s">
        <v>180348</v>
      </c>
    </row>
    <row r="3253" spans="1:9" ht="32" customHeight="1">
      <c r="A3253" s="19" t="s">
        <v>180349</v>
      </c>
      <c r="B3253" s="20" t="s">
        <v>178447</v>
      </c>
      <c r="C3253" s="22">
        <v>59</v>
      </c>
      <c r="D3253" s="22">
        <v>0</v>
      </c>
      <c r="E3253" s="22">
        <v>0</v>
      </c>
      <c r="F3253" s="21" t="s">
        <v>177340</v>
      </c>
      <c r="G3253" s="22">
        <v>21</v>
      </c>
      <c r="H3253" s="22">
        <v>83</v>
      </c>
      <c r="I3253" s="21" t="s">
        <v>180350</v>
      </c>
    </row>
    <row r="3254" spans="1:9" ht="32" customHeight="1">
      <c r="A3254" s="19" t="s">
        <v>180351</v>
      </c>
      <c r="B3254" s="20" t="s">
        <v>180352</v>
      </c>
      <c r="C3254" s="22">
        <v>78</v>
      </c>
      <c r="D3254" s="21" t="s">
        <v>180353</v>
      </c>
      <c r="E3254" s="22">
        <v>39</v>
      </c>
      <c r="F3254" s="21" t="s">
        <v>180354</v>
      </c>
      <c r="G3254" s="22">
        <v>38</v>
      </c>
      <c r="H3254" s="22">
        <v>158</v>
      </c>
      <c r="I3254" s="21" t="s">
        <v>180355</v>
      </c>
    </row>
    <row r="3255" spans="1:9" ht="32" customHeight="1">
      <c r="A3255" s="19" t="s">
        <v>180356</v>
      </c>
      <c r="B3255" s="20" t="s">
        <v>170393</v>
      </c>
      <c r="C3255" s="22">
        <v>3</v>
      </c>
      <c r="D3255" s="21" t="s">
        <v>172724</v>
      </c>
      <c r="E3255" s="22">
        <v>75</v>
      </c>
      <c r="F3255" s="22">
        <v>0</v>
      </c>
      <c r="G3255" s="22">
        <v>0</v>
      </c>
      <c r="H3255" s="22">
        <v>81</v>
      </c>
      <c r="I3255" s="21" t="s">
        <v>180357</v>
      </c>
    </row>
    <row r="3256" spans="1:9" ht="32" customHeight="1">
      <c r="A3256" s="19" t="s">
        <v>180358</v>
      </c>
      <c r="B3256" s="20" t="s">
        <v>180359</v>
      </c>
      <c r="C3256" s="22">
        <v>43</v>
      </c>
      <c r="D3256" s="21" t="s">
        <v>172665</v>
      </c>
      <c r="E3256" s="22">
        <v>39</v>
      </c>
      <c r="F3256" s="21" t="s">
        <v>169809</v>
      </c>
      <c r="G3256" s="22">
        <v>20</v>
      </c>
      <c r="H3256" s="22">
        <v>105</v>
      </c>
      <c r="I3256" s="21" t="s">
        <v>180360</v>
      </c>
    </row>
    <row r="3257" spans="1:9" ht="32" customHeight="1">
      <c r="A3257" s="19" t="s">
        <v>180361</v>
      </c>
      <c r="B3257" s="20" t="s">
        <v>171135</v>
      </c>
      <c r="C3257" s="22">
        <v>58</v>
      </c>
      <c r="D3257" s="21" t="s">
        <v>173812</v>
      </c>
      <c r="E3257" s="22">
        <v>53</v>
      </c>
      <c r="F3257" s="21" t="s">
        <v>172146</v>
      </c>
      <c r="G3257" s="22">
        <v>33</v>
      </c>
      <c r="H3257" s="22">
        <v>147</v>
      </c>
      <c r="I3257" s="21" t="s">
        <v>180362</v>
      </c>
    </row>
    <row r="3258" spans="1:9" ht="32" customHeight="1">
      <c r="A3258" s="19" t="s">
        <v>180363</v>
      </c>
      <c r="B3258" s="20" t="s">
        <v>169878</v>
      </c>
      <c r="C3258" s="22">
        <v>17</v>
      </c>
      <c r="D3258" s="21" t="s">
        <v>171727</v>
      </c>
      <c r="E3258" s="22">
        <v>51</v>
      </c>
      <c r="F3258" s="21" t="s">
        <v>172734</v>
      </c>
      <c r="G3258" s="22">
        <v>5</v>
      </c>
      <c r="H3258" s="22">
        <v>76</v>
      </c>
      <c r="I3258" s="21" t="s">
        <v>180364</v>
      </c>
    </row>
    <row r="3259" spans="1:9" ht="32" customHeight="1">
      <c r="A3259" s="19" t="s">
        <v>180365</v>
      </c>
      <c r="B3259" s="20" t="s">
        <v>170217</v>
      </c>
      <c r="C3259" s="22">
        <v>3</v>
      </c>
      <c r="D3259" s="21" t="s">
        <v>173539</v>
      </c>
      <c r="E3259" s="22">
        <v>78</v>
      </c>
      <c r="F3259" s="21" t="s">
        <v>174109</v>
      </c>
      <c r="G3259" s="22">
        <v>12</v>
      </c>
      <c r="H3259" s="22">
        <v>96</v>
      </c>
      <c r="I3259" s="21" t="s">
        <v>180366</v>
      </c>
    </row>
    <row r="3260" spans="1:9" ht="44" customHeight="1">
      <c r="A3260" s="19" t="s">
        <v>180367</v>
      </c>
      <c r="B3260" s="20" t="s">
        <v>174415</v>
      </c>
      <c r="C3260" s="22">
        <v>25</v>
      </c>
      <c r="D3260" s="21" t="s">
        <v>172109</v>
      </c>
      <c r="E3260" s="22">
        <v>52</v>
      </c>
      <c r="F3260" s="21" t="s">
        <v>170359</v>
      </c>
      <c r="G3260" s="22">
        <v>7</v>
      </c>
      <c r="H3260" s="22">
        <v>87</v>
      </c>
      <c r="I3260" s="21" t="s">
        <v>180368</v>
      </c>
    </row>
    <row r="3261" spans="1:9" ht="44" customHeight="1">
      <c r="A3261" s="19" t="s">
        <v>180369</v>
      </c>
      <c r="B3261" s="20" t="s">
        <v>180370</v>
      </c>
      <c r="C3261" s="22">
        <v>76</v>
      </c>
      <c r="D3261" s="21" t="s">
        <v>173033</v>
      </c>
      <c r="E3261" s="22">
        <v>13</v>
      </c>
      <c r="F3261" s="21" t="s">
        <v>171659</v>
      </c>
      <c r="G3261" s="22">
        <v>1</v>
      </c>
      <c r="H3261" s="22">
        <v>93</v>
      </c>
      <c r="I3261" s="21" t="s">
        <v>180371</v>
      </c>
    </row>
    <row r="3262" spans="1:9" ht="44" customHeight="1">
      <c r="A3262" s="19" t="s">
        <v>180372</v>
      </c>
      <c r="B3262" s="20" t="s">
        <v>172080</v>
      </c>
      <c r="C3262" s="22">
        <v>65</v>
      </c>
      <c r="D3262" s="22">
        <v>0</v>
      </c>
      <c r="E3262" s="22">
        <v>0</v>
      </c>
      <c r="F3262" s="21" t="s">
        <v>171091</v>
      </c>
      <c r="G3262" s="22">
        <v>25</v>
      </c>
      <c r="H3262" s="22">
        <v>93</v>
      </c>
      <c r="I3262" s="21" t="s">
        <v>180373</v>
      </c>
    </row>
    <row r="3263" spans="1:9" ht="44" customHeight="1">
      <c r="A3263" s="19" t="s">
        <v>180374</v>
      </c>
      <c r="B3263" s="20" t="s">
        <v>180375</v>
      </c>
      <c r="C3263" s="22">
        <v>92</v>
      </c>
      <c r="D3263" s="21" t="s">
        <v>179176</v>
      </c>
      <c r="E3263" s="22">
        <v>5</v>
      </c>
      <c r="F3263" s="21" t="s">
        <v>176048</v>
      </c>
      <c r="G3263" s="22">
        <v>52</v>
      </c>
      <c r="H3263" s="22">
        <v>152</v>
      </c>
      <c r="I3263" s="21" t="s">
        <v>180376</v>
      </c>
    </row>
    <row r="3264" spans="1:9" ht="44" customHeight="1">
      <c r="A3264" s="19" t="s">
        <v>180377</v>
      </c>
      <c r="B3264" s="20" t="s">
        <v>170502</v>
      </c>
      <c r="C3264" s="22">
        <v>4</v>
      </c>
      <c r="D3264" s="21" t="s">
        <v>180378</v>
      </c>
      <c r="E3264" s="22">
        <v>71</v>
      </c>
      <c r="F3264" s="21" t="s">
        <v>170393</v>
      </c>
      <c r="G3264" s="22">
        <v>3</v>
      </c>
      <c r="H3264" s="22">
        <v>81</v>
      </c>
      <c r="I3264" s="21" t="s">
        <v>180379</v>
      </c>
    </row>
    <row r="3265" spans="1:9" ht="32" customHeight="1">
      <c r="A3265" s="19" t="s">
        <v>180380</v>
      </c>
      <c r="B3265" s="20" t="s">
        <v>177406</v>
      </c>
      <c r="C3265" s="22">
        <v>43</v>
      </c>
      <c r="D3265" s="22">
        <v>0</v>
      </c>
      <c r="E3265" s="22">
        <v>0</v>
      </c>
      <c r="F3265" s="21" t="s">
        <v>170226</v>
      </c>
      <c r="G3265" s="22">
        <v>23</v>
      </c>
      <c r="H3265" s="22">
        <v>69</v>
      </c>
      <c r="I3265" s="21" t="s">
        <v>180381</v>
      </c>
    </row>
    <row r="3266" spans="1:9" ht="32" customHeight="1">
      <c r="A3266" s="19" t="s">
        <v>180382</v>
      </c>
      <c r="B3266" s="24">
        <v>0</v>
      </c>
      <c r="C3266" s="22">
        <v>0</v>
      </c>
      <c r="D3266" s="39">
        <v>71875</v>
      </c>
      <c r="E3266" s="22">
        <v>46</v>
      </c>
      <c r="F3266" s="39">
        <v>28125</v>
      </c>
      <c r="G3266" s="22">
        <v>18</v>
      </c>
      <c r="H3266" s="22">
        <v>67</v>
      </c>
      <c r="I3266" s="21" t="s">
        <v>180383</v>
      </c>
    </row>
    <row r="3267" spans="1:9" ht="32" customHeight="1">
      <c r="A3267" s="19" t="s">
        <v>180384</v>
      </c>
      <c r="B3267" s="24">
        <v>0</v>
      </c>
      <c r="C3267" s="22">
        <v>0</v>
      </c>
      <c r="D3267" s="21" t="s">
        <v>177087</v>
      </c>
      <c r="E3267" s="22">
        <v>126</v>
      </c>
      <c r="F3267" s="21" t="s">
        <v>172906</v>
      </c>
      <c r="G3267" s="22">
        <v>2</v>
      </c>
      <c r="H3267" s="22">
        <v>131</v>
      </c>
      <c r="I3267" s="21" t="s">
        <v>180385</v>
      </c>
    </row>
    <row r="3268" spans="1:9" ht="32" customHeight="1">
      <c r="A3268" s="19" t="s">
        <v>180386</v>
      </c>
      <c r="B3268" s="24">
        <v>0</v>
      </c>
      <c r="C3268" s="22">
        <v>0</v>
      </c>
      <c r="D3268" s="21" t="s">
        <v>174420</v>
      </c>
      <c r="E3268" s="22">
        <v>118</v>
      </c>
      <c r="F3268" s="21" t="s">
        <v>172225</v>
      </c>
      <c r="G3268" s="22">
        <v>2</v>
      </c>
      <c r="H3268" s="22">
        <v>123</v>
      </c>
      <c r="I3268" s="21" t="s">
        <v>180387</v>
      </c>
    </row>
    <row r="3269" spans="1:9" ht="32" customHeight="1">
      <c r="A3269" s="19" t="s">
        <v>180388</v>
      </c>
      <c r="B3269" s="20" t="s">
        <v>170862</v>
      </c>
      <c r="C3269" s="22">
        <v>5</v>
      </c>
      <c r="D3269" s="21" t="s">
        <v>171891</v>
      </c>
      <c r="E3269" s="22">
        <v>57</v>
      </c>
      <c r="F3269" s="21" t="s">
        <v>180389</v>
      </c>
      <c r="G3269" s="22">
        <v>53</v>
      </c>
      <c r="H3269" s="22">
        <v>118</v>
      </c>
      <c r="I3269" s="21" t="s">
        <v>180390</v>
      </c>
    </row>
    <row r="3270" spans="1:9" ht="32" customHeight="1">
      <c r="A3270" s="19" t="s">
        <v>180391</v>
      </c>
      <c r="B3270" s="20" t="s">
        <v>170862</v>
      </c>
      <c r="C3270" s="22">
        <v>5</v>
      </c>
      <c r="D3270" s="21" t="s">
        <v>171891</v>
      </c>
      <c r="E3270" s="22">
        <v>57</v>
      </c>
      <c r="F3270" s="21" t="s">
        <v>180389</v>
      </c>
      <c r="G3270" s="22">
        <v>53</v>
      </c>
      <c r="H3270" s="22">
        <v>118</v>
      </c>
      <c r="I3270" s="21" t="s">
        <v>180392</v>
      </c>
    </row>
    <row r="3271" spans="1:9" ht="32" customHeight="1">
      <c r="A3271" s="19" t="s">
        <v>180393</v>
      </c>
      <c r="B3271" s="20" t="s">
        <v>171178</v>
      </c>
      <c r="C3271" s="22">
        <v>26</v>
      </c>
      <c r="D3271" s="21" t="s">
        <v>172580</v>
      </c>
      <c r="E3271" s="22">
        <v>46</v>
      </c>
      <c r="F3271" s="22">
        <v>20</v>
      </c>
      <c r="G3271" s="22">
        <v>18</v>
      </c>
      <c r="H3271" s="22">
        <v>93</v>
      </c>
      <c r="I3271" s="21" t="s">
        <v>180394</v>
      </c>
    </row>
    <row r="3272" spans="1:9" ht="32" customHeight="1">
      <c r="A3272" s="19" t="s">
        <v>180395</v>
      </c>
      <c r="B3272" s="20" t="s">
        <v>171178</v>
      </c>
      <c r="C3272" s="22">
        <v>26</v>
      </c>
      <c r="D3272" s="21" t="s">
        <v>172580</v>
      </c>
      <c r="E3272" s="22">
        <v>46</v>
      </c>
      <c r="F3272" s="22">
        <v>20</v>
      </c>
      <c r="G3272" s="22">
        <v>18</v>
      </c>
      <c r="H3272" s="22">
        <v>93</v>
      </c>
      <c r="I3272" s="21" t="s">
        <v>180396</v>
      </c>
    </row>
    <row r="3273" spans="1:9" ht="32" customHeight="1">
      <c r="A3273" s="19" t="s">
        <v>180397</v>
      </c>
      <c r="B3273" s="20" t="s">
        <v>170710</v>
      </c>
      <c r="C3273" s="22">
        <v>60</v>
      </c>
      <c r="D3273" s="21" t="s">
        <v>170710</v>
      </c>
      <c r="E3273" s="22">
        <v>60</v>
      </c>
      <c r="F3273" s="21" t="s">
        <v>170896</v>
      </c>
      <c r="G3273" s="22">
        <v>16</v>
      </c>
      <c r="H3273" s="22">
        <v>139</v>
      </c>
      <c r="I3273" s="21" t="s">
        <v>180398</v>
      </c>
    </row>
    <row r="3274" spans="1:9" ht="32" customHeight="1">
      <c r="A3274" s="19" t="s">
        <v>180399</v>
      </c>
      <c r="B3274" s="20" t="s">
        <v>170710</v>
      </c>
      <c r="C3274" s="22">
        <v>60</v>
      </c>
      <c r="D3274" s="21" t="s">
        <v>170710</v>
      </c>
      <c r="E3274" s="22">
        <v>60</v>
      </c>
      <c r="F3274" s="21" t="s">
        <v>170896</v>
      </c>
      <c r="G3274" s="22">
        <v>16</v>
      </c>
      <c r="H3274" s="22">
        <v>139</v>
      </c>
      <c r="I3274" s="21" t="s">
        <v>180400</v>
      </c>
    </row>
    <row r="3275" spans="1:9" ht="44" customHeight="1">
      <c r="A3275" s="19" t="s">
        <v>180401</v>
      </c>
      <c r="B3275" s="20" t="s">
        <v>180402</v>
      </c>
      <c r="C3275" s="22">
        <v>31</v>
      </c>
      <c r="D3275" s="21" t="s">
        <v>180403</v>
      </c>
      <c r="E3275" s="22">
        <v>107</v>
      </c>
      <c r="F3275" s="21" t="s">
        <v>179245</v>
      </c>
      <c r="G3275" s="22">
        <v>1</v>
      </c>
      <c r="H3275" s="22">
        <v>142</v>
      </c>
      <c r="I3275" s="21" t="s">
        <v>180404</v>
      </c>
    </row>
    <row r="3276" spans="1:9" ht="44" customHeight="1">
      <c r="A3276" s="19" t="s">
        <v>180405</v>
      </c>
      <c r="B3276" s="20" t="s">
        <v>174479</v>
      </c>
      <c r="C3276" s="22">
        <v>13</v>
      </c>
      <c r="D3276" s="21" t="s">
        <v>171578</v>
      </c>
      <c r="E3276" s="22">
        <v>46</v>
      </c>
      <c r="F3276" s="21" t="s">
        <v>172956</v>
      </c>
      <c r="G3276" s="22">
        <v>4</v>
      </c>
      <c r="H3276" s="22">
        <v>66</v>
      </c>
      <c r="I3276" s="21" t="s">
        <v>180406</v>
      </c>
    </row>
    <row r="3277" spans="1:9" ht="44" customHeight="1">
      <c r="A3277" s="19" t="s">
        <v>180407</v>
      </c>
      <c r="B3277" s="20" t="s">
        <v>170599</v>
      </c>
      <c r="C3277" s="22">
        <v>28</v>
      </c>
      <c r="D3277" s="21" t="s">
        <v>179796</v>
      </c>
      <c r="E3277" s="22">
        <v>7</v>
      </c>
      <c r="F3277" s="21" t="s">
        <v>179814</v>
      </c>
      <c r="G3277" s="22">
        <v>23</v>
      </c>
      <c r="H3277" s="22">
        <v>61</v>
      </c>
      <c r="I3277" s="21" t="s">
        <v>180408</v>
      </c>
    </row>
    <row r="3278" spans="1:9" ht="32" customHeight="1">
      <c r="A3278" s="19" t="s">
        <v>180409</v>
      </c>
      <c r="B3278" s="20" t="s">
        <v>175516</v>
      </c>
      <c r="C3278" s="22">
        <v>4</v>
      </c>
      <c r="D3278" s="21" t="s">
        <v>175077</v>
      </c>
      <c r="E3278" s="22">
        <v>42</v>
      </c>
      <c r="F3278" s="21" t="s">
        <v>172619</v>
      </c>
      <c r="G3278" s="22">
        <v>48</v>
      </c>
      <c r="H3278" s="22">
        <v>97</v>
      </c>
      <c r="I3278" s="21" t="s">
        <v>180410</v>
      </c>
    </row>
    <row r="3279" spans="1:9" ht="32" customHeight="1">
      <c r="A3279" s="19" t="s">
        <v>180411</v>
      </c>
      <c r="B3279" s="20" t="s">
        <v>171601</v>
      </c>
      <c r="C3279" s="22">
        <v>9</v>
      </c>
      <c r="D3279" s="21" t="s">
        <v>180412</v>
      </c>
      <c r="E3279" s="22">
        <v>66</v>
      </c>
      <c r="F3279" s="21" t="s">
        <v>169787</v>
      </c>
      <c r="G3279" s="22">
        <v>42</v>
      </c>
      <c r="H3279" s="22">
        <v>120</v>
      </c>
      <c r="I3279" s="21" t="s">
        <v>180413</v>
      </c>
    </row>
    <row r="3280" spans="1:9" ht="32" customHeight="1">
      <c r="A3280" s="19" t="s">
        <v>180414</v>
      </c>
      <c r="B3280" s="20" t="s">
        <v>177958</v>
      </c>
      <c r="C3280" s="22">
        <v>15</v>
      </c>
      <c r="D3280" s="21" t="s">
        <v>174583</v>
      </c>
      <c r="E3280" s="22">
        <v>46</v>
      </c>
      <c r="F3280" s="22">
        <v>0</v>
      </c>
      <c r="G3280" s="22">
        <v>0</v>
      </c>
      <c r="H3280" s="22">
        <v>64</v>
      </c>
      <c r="I3280" s="21" t="s">
        <v>180415</v>
      </c>
    </row>
    <row r="3281" spans="1:9" ht="32" customHeight="1">
      <c r="A3281" s="19" t="s">
        <v>180416</v>
      </c>
      <c r="B3281" s="20" t="s">
        <v>177958</v>
      </c>
      <c r="C3281" s="22">
        <v>15</v>
      </c>
      <c r="D3281" s="21" t="s">
        <v>174583</v>
      </c>
      <c r="E3281" s="22">
        <v>46</v>
      </c>
      <c r="F3281" s="22">
        <v>0</v>
      </c>
      <c r="G3281" s="22">
        <v>0</v>
      </c>
      <c r="H3281" s="22">
        <v>64</v>
      </c>
      <c r="I3281" s="21" t="s">
        <v>180417</v>
      </c>
    </row>
    <row r="3282" spans="1:9" ht="32" customHeight="1">
      <c r="A3282" s="19" t="s">
        <v>180418</v>
      </c>
      <c r="B3282" s="20" t="s">
        <v>177958</v>
      </c>
      <c r="C3282" s="22">
        <v>15</v>
      </c>
      <c r="D3282" s="21" t="s">
        <v>174583</v>
      </c>
      <c r="E3282" s="22">
        <v>46</v>
      </c>
      <c r="F3282" s="22">
        <v>0</v>
      </c>
      <c r="G3282" s="22">
        <v>0</v>
      </c>
      <c r="H3282" s="22">
        <v>64</v>
      </c>
      <c r="I3282" s="21" t="s">
        <v>180419</v>
      </c>
    </row>
    <row r="3283" spans="1:9" ht="32" customHeight="1">
      <c r="A3283" s="19" t="s">
        <v>180420</v>
      </c>
      <c r="B3283" s="20" t="s">
        <v>177958</v>
      </c>
      <c r="C3283" s="22">
        <v>15</v>
      </c>
      <c r="D3283" s="21" t="s">
        <v>174583</v>
      </c>
      <c r="E3283" s="22">
        <v>46</v>
      </c>
      <c r="F3283" s="22">
        <v>0</v>
      </c>
      <c r="G3283" s="22">
        <v>0</v>
      </c>
      <c r="H3283" s="22">
        <v>64</v>
      </c>
      <c r="I3283" s="21" t="s">
        <v>180421</v>
      </c>
    </row>
    <row r="3284" spans="1:9" ht="32" customHeight="1">
      <c r="A3284" s="19" t="s">
        <v>180422</v>
      </c>
      <c r="B3284" s="20" t="s">
        <v>177958</v>
      </c>
      <c r="C3284" s="22">
        <v>15</v>
      </c>
      <c r="D3284" s="21" t="s">
        <v>174583</v>
      </c>
      <c r="E3284" s="22">
        <v>46</v>
      </c>
      <c r="F3284" s="22">
        <v>0</v>
      </c>
      <c r="G3284" s="22">
        <v>0</v>
      </c>
      <c r="H3284" s="22">
        <v>64</v>
      </c>
      <c r="I3284" s="21" t="s">
        <v>180423</v>
      </c>
    </row>
    <row r="3285" spans="1:9" ht="32" customHeight="1">
      <c r="A3285" s="19" t="s">
        <v>180424</v>
      </c>
      <c r="B3285" s="20" t="s">
        <v>177599</v>
      </c>
      <c r="C3285" s="22">
        <v>4</v>
      </c>
      <c r="D3285" s="21" t="s">
        <v>173668</v>
      </c>
      <c r="E3285" s="22">
        <v>61</v>
      </c>
      <c r="F3285" s="21" t="s">
        <v>180425</v>
      </c>
      <c r="G3285" s="22">
        <v>54</v>
      </c>
      <c r="H3285" s="22">
        <v>122</v>
      </c>
      <c r="I3285" s="21" t="s">
        <v>180426</v>
      </c>
    </row>
    <row r="3286" spans="1:9" ht="32" customHeight="1">
      <c r="A3286" s="19" t="s">
        <v>180427</v>
      </c>
      <c r="B3286" s="20" t="s">
        <v>177599</v>
      </c>
      <c r="C3286" s="22">
        <v>4</v>
      </c>
      <c r="D3286" s="21" t="s">
        <v>173668</v>
      </c>
      <c r="E3286" s="22">
        <v>61</v>
      </c>
      <c r="F3286" s="21" t="s">
        <v>180425</v>
      </c>
      <c r="G3286" s="22">
        <v>54</v>
      </c>
      <c r="H3286" s="22">
        <v>122</v>
      </c>
      <c r="I3286" s="21" t="s">
        <v>180428</v>
      </c>
    </row>
    <row r="3287" spans="1:9" ht="32" customHeight="1">
      <c r="A3287" s="19" t="s">
        <v>180429</v>
      </c>
      <c r="B3287" s="20" t="s">
        <v>177599</v>
      </c>
      <c r="C3287" s="22">
        <v>4</v>
      </c>
      <c r="D3287" s="21" t="s">
        <v>173668</v>
      </c>
      <c r="E3287" s="22">
        <v>61</v>
      </c>
      <c r="F3287" s="21" t="s">
        <v>180425</v>
      </c>
      <c r="G3287" s="22">
        <v>54</v>
      </c>
      <c r="H3287" s="22">
        <v>122</v>
      </c>
      <c r="I3287" s="21" t="s">
        <v>180430</v>
      </c>
    </row>
    <row r="3288" spans="1:9" ht="32" customHeight="1">
      <c r="A3288" s="19" t="s">
        <v>180431</v>
      </c>
      <c r="B3288" s="20" t="s">
        <v>177599</v>
      </c>
      <c r="C3288" s="22">
        <v>4</v>
      </c>
      <c r="D3288" s="21" t="s">
        <v>173668</v>
      </c>
      <c r="E3288" s="22">
        <v>61</v>
      </c>
      <c r="F3288" s="21" t="s">
        <v>180425</v>
      </c>
      <c r="G3288" s="22">
        <v>54</v>
      </c>
      <c r="H3288" s="22">
        <v>122</v>
      </c>
      <c r="I3288" s="21" t="s">
        <v>180432</v>
      </c>
    </row>
    <row r="3289" spans="1:9" ht="32" customHeight="1">
      <c r="A3289" s="19" t="s">
        <v>180433</v>
      </c>
      <c r="B3289" s="20" t="s">
        <v>180434</v>
      </c>
      <c r="C3289" s="22">
        <v>78</v>
      </c>
      <c r="D3289" s="21" t="s">
        <v>180435</v>
      </c>
      <c r="E3289" s="22">
        <v>119</v>
      </c>
      <c r="F3289" s="22">
        <v>0</v>
      </c>
      <c r="G3289" s="22">
        <v>0</v>
      </c>
      <c r="H3289" s="22">
        <v>200</v>
      </c>
      <c r="I3289" s="21" t="s">
        <v>180436</v>
      </c>
    </row>
    <row r="3290" spans="1:9" ht="32" customHeight="1">
      <c r="A3290" s="19" t="s">
        <v>180437</v>
      </c>
      <c r="B3290" s="20" t="s">
        <v>174406</v>
      </c>
      <c r="C3290" s="22">
        <v>27</v>
      </c>
      <c r="D3290" s="21" t="s">
        <v>174952</v>
      </c>
      <c r="E3290" s="22">
        <v>24</v>
      </c>
      <c r="F3290" s="21" t="s">
        <v>172998</v>
      </c>
      <c r="G3290" s="22">
        <v>14</v>
      </c>
      <c r="H3290" s="22">
        <v>68</v>
      </c>
      <c r="I3290" s="21" t="s">
        <v>180438</v>
      </c>
    </row>
    <row r="3291" spans="1:9" ht="32" customHeight="1">
      <c r="A3291" s="19" t="s">
        <v>180439</v>
      </c>
      <c r="B3291" s="20" t="s">
        <v>174406</v>
      </c>
      <c r="C3291" s="22">
        <v>27</v>
      </c>
      <c r="D3291" s="21" t="s">
        <v>174952</v>
      </c>
      <c r="E3291" s="22">
        <v>24</v>
      </c>
      <c r="F3291" s="21" t="s">
        <v>172998</v>
      </c>
      <c r="G3291" s="22">
        <v>14</v>
      </c>
      <c r="H3291" s="22">
        <v>68</v>
      </c>
      <c r="I3291" s="21" t="s">
        <v>180440</v>
      </c>
    </row>
    <row r="3292" spans="1:9" ht="32" customHeight="1">
      <c r="A3292" s="19" t="s">
        <v>180441</v>
      </c>
      <c r="B3292" s="24">
        <v>0</v>
      </c>
      <c r="C3292" s="22">
        <v>0</v>
      </c>
      <c r="D3292" s="21" t="s">
        <v>180442</v>
      </c>
      <c r="E3292" s="22">
        <v>113</v>
      </c>
      <c r="F3292" s="21" t="s">
        <v>170786</v>
      </c>
      <c r="G3292" s="22">
        <v>1</v>
      </c>
      <c r="H3292" s="22">
        <v>117</v>
      </c>
      <c r="I3292" s="21" t="s">
        <v>180443</v>
      </c>
    </row>
    <row r="3293" spans="1:9" ht="32" customHeight="1">
      <c r="A3293" s="19" t="s">
        <v>180444</v>
      </c>
      <c r="B3293" s="20" t="s">
        <v>172835</v>
      </c>
      <c r="C3293" s="22">
        <v>4</v>
      </c>
      <c r="D3293" s="21" t="s">
        <v>180445</v>
      </c>
      <c r="E3293" s="22">
        <v>72</v>
      </c>
      <c r="F3293" s="21" t="s">
        <v>180446</v>
      </c>
      <c r="G3293" s="22">
        <v>37</v>
      </c>
      <c r="H3293" s="22">
        <v>116</v>
      </c>
      <c r="I3293" s="21" t="s">
        <v>180447</v>
      </c>
    </row>
    <row r="3294" spans="1:9" ht="32" customHeight="1">
      <c r="A3294" s="19" t="s">
        <v>180448</v>
      </c>
      <c r="B3294" s="20" t="s">
        <v>176853</v>
      </c>
      <c r="C3294" s="22">
        <v>4</v>
      </c>
      <c r="D3294" s="21" t="s">
        <v>180449</v>
      </c>
      <c r="E3294" s="22">
        <v>58</v>
      </c>
      <c r="F3294" s="21" t="s">
        <v>172480</v>
      </c>
      <c r="G3294" s="22">
        <v>33</v>
      </c>
      <c r="H3294" s="22">
        <v>98</v>
      </c>
      <c r="I3294" s="21" t="s">
        <v>180450</v>
      </c>
    </row>
    <row r="3295" spans="1:9" ht="32" customHeight="1">
      <c r="A3295" s="19" t="s">
        <v>180451</v>
      </c>
      <c r="B3295" s="24">
        <v>0</v>
      </c>
      <c r="C3295" s="22">
        <v>0</v>
      </c>
      <c r="D3295" s="21" t="s">
        <v>178749</v>
      </c>
      <c r="E3295" s="22">
        <v>92</v>
      </c>
      <c r="F3295" s="21" t="s">
        <v>171562</v>
      </c>
      <c r="G3295" s="22">
        <v>1</v>
      </c>
      <c r="H3295" s="22">
        <v>96</v>
      </c>
      <c r="I3295" s="21" t="s">
        <v>180452</v>
      </c>
    </row>
    <row r="3296" spans="1:9" ht="32" customHeight="1">
      <c r="A3296" s="19" t="s">
        <v>180453</v>
      </c>
      <c r="B3296" s="20" t="s">
        <v>169745</v>
      </c>
      <c r="C3296" s="22">
        <v>29</v>
      </c>
      <c r="D3296" s="21" t="s">
        <v>180454</v>
      </c>
      <c r="E3296" s="22">
        <v>70</v>
      </c>
      <c r="F3296" s="21" t="s">
        <v>180455</v>
      </c>
      <c r="G3296" s="22">
        <v>5</v>
      </c>
      <c r="H3296" s="22">
        <v>107</v>
      </c>
      <c r="I3296" s="21" t="s">
        <v>180456</v>
      </c>
    </row>
    <row r="3297" spans="1:9" ht="32" customHeight="1">
      <c r="A3297" s="19" t="s">
        <v>180457</v>
      </c>
      <c r="B3297" s="20" t="s">
        <v>180458</v>
      </c>
      <c r="C3297" s="22">
        <v>48</v>
      </c>
      <c r="D3297" s="22">
        <v>0</v>
      </c>
      <c r="E3297" s="22">
        <v>0</v>
      </c>
      <c r="F3297" s="21" t="s">
        <v>176587</v>
      </c>
      <c r="G3297" s="22">
        <v>11</v>
      </c>
      <c r="H3297" s="22">
        <v>62</v>
      </c>
      <c r="I3297" s="21" t="s">
        <v>180459</v>
      </c>
    </row>
    <row r="3298" spans="1:9" ht="32" customHeight="1">
      <c r="A3298" s="19" t="s">
        <v>180460</v>
      </c>
      <c r="B3298" s="20" t="s">
        <v>180461</v>
      </c>
      <c r="C3298" s="22">
        <v>67</v>
      </c>
      <c r="D3298" s="21" t="s">
        <v>180462</v>
      </c>
      <c r="E3298" s="22">
        <v>59</v>
      </c>
      <c r="F3298" s="21" t="s">
        <v>180463</v>
      </c>
      <c r="G3298" s="22">
        <v>25</v>
      </c>
      <c r="H3298" s="22">
        <v>154</v>
      </c>
      <c r="I3298" s="21" t="s">
        <v>180464</v>
      </c>
    </row>
    <row r="3299" spans="1:9" ht="32" customHeight="1">
      <c r="A3299" s="19" t="s">
        <v>180465</v>
      </c>
      <c r="B3299" s="20" t="s">
        <v>180461</v>
      </c>
      <c r="C3299" s="22">
        <v>67</v>
      </c>
      <c r="D3299" s="21" t="s">
        <v>180462</v>
      </c>
      <c r="E3299" s="22">
        <v>59</v>
      </c>
      <c r="F3299" s="21" t="s">
        <v>180463</v>
      </c>
      <c r="G3299" s="22">
        <v>25</v>
      </c>
      <c r="H3299" s="22">
        <v>154</v>
      </c>
      <c r="I3299" s="21" t="s">
        <v>180466</v>
      </c>
    </row>
    <row r="3300" spans="1:9" ht="32" customHeight="1">
      <c r="A3300" s="19" t="s">
        <v>180467</v>
      </c>
      <c r="B3300" s="20" t="s">
        <v>179820</v>
      </c>
      <c r="C3300" s="22">
        <v>27</v>
      </c>
      <c r="D3300" s="21" t="s">
        <v>174913</v>
      </c>
      <c r="E3300" s="22">
        <v>18</v>
      </c>
      <c r="F3300" s="21" t="s">
        <v>171045</v>
      </c>
      <c r="G3300" s="22">
        <v>24</v>
      </c>
      <c r="H3300" s="22">
        <v>72</v>
      </c>
      <c r="I3300" s="21" t="s">
        <v>180468</v>
      </c>
    </row>
    <row r="3301" spans="1:9" ht="32" customHeight="1">
      <c r="A3301" s="19" t="s">
        <v>180469</v>
      </c>
      <c r="B3301" s="20" t="s">
        <v>180470</v>
      </c>
      <c r="C3301" s="22">
        <v>84</v>
      </c>
      <c r="D3301" s="21" t="s">
        <v>180471</v>
      </c>
      <c r="E3301" s="22">
        <v>13</v>
      </c>
      <c r="F3301" s="21" t="s">
        <v>177047</v>
      </c>
      <c r="G3301" s="22">
        <v>24</v>
      </c>
      <c r="H3301" s="22">
        <v>124</v>
      </c>
      <c r="I3301" s="21" t="s">
        <v>180472</v>
      </c>
    </row>
    <row r="3302" spans="1:9" ht="32" customHeight="1">
      <c r="A3302" s="19" t="s">
        <v>180473</v>
      </c>
      <c r="B3302" s="24">
        <v>75</v>
      </c>
      <c r="C3302" s="22">
        <v>54</v>
      </c>
      <c r="D3302" s="21" t="s">
        <v>173760</v>
      </c>
      <c r="E3302" s="22">
        <v>13</v>
      </c>
      <c r="F3302" s="21" t="s">
        <v>170833</v>
      </c>
      <c r="G3302" s="22">
        <v>5</v>
      </c>
      <c r="H3302" s="22">
        <v>75</v>
      </c>
      <c r="I3302" s="21" t="s">
        <v>180474</v>
      </c>
    </row>
    <row r="3303" spans="1:9" ht="32" customHeight="1">
      <c r="A3303" s="19" t="s">
        <v>180475</v>
      </c>
      <c r="B3303" s="20" t="s">
        <v>180476</v>
      </c>
      <c r="C3303" s="22">
        <v>37</v>
      </c>
      <c r="D3303" s="21" t="s">
        <v>171220</v>
      </c>
      <c r="E3303" s="22">
        <v>16</v>
      </c>
      <c r="F3303" s="21" t="s">
        <v>170265</v>
      </c>
      <c r="G3303" s="22">
        <v>4</v>
      </c>
      <c r="H3303" s="22">
        <v>60</v>
      </c>
      <c r="I3303" s="21" t="s">
        <v>180477</v>
      </c>
    </row>
    <row r="3304" spans="1:9" ht="32" customHeight="1">
      <c r="A3304" s="19" t="s">
        <v>180478</v>
      </c>
      <c r="B3304" s="20" t="s">
        <v>180479</v>
      </c>
      <c r="C3304" s="22">
        <v>12</v>
      </c>
      <c r="D3304" s="21" t="s">
        <v>180480</v>
      </c>
      <c r="E3304" s="22">
        <v>146</v>
      </c>
      <c r="F3304" s="21" t="s">
        <v>180481</v>
      </c>
      <c r="G3304" s="22">
        <v>17</v>
      </c>
      <c r="H3304" s="22">
        <v>178</v>
      </c>
      <c r="I3304" s="21" t="s">
        <v>180482</v>
      </c>
    </row>
    <row r="3305" spans="1:9" ht="32" customHeight="1">
      <c r="A3305" s="19" t="s">
        <v>180483</v>
      </c>
      <c r="B3305" s="20" t="s">
        <v>180060</v>
      </c>
      <c r="C3305" s="22">
        <v>12</v>
      </c>
      <c r="D3305" s="21" t="s">
        <v>180484</v>
      </c>
      <c r="E3305" s="22">
        <v>122</v>
      </c>
      <c r="F3305" s="21" t="s">
        <v>179569</v>
      </c>
      <c r="G3305" s="22">
        <v>17</v>
      </c>
      <c r="H3305" s="22">
        <v>154</v>
      </c>
      <c r="I3305" s="21" t="s">
        <v>180485</v>
      </c>
    </row>
    <row r="3306" spans="1:9" ht="32" customHeight="1">
      <c r="A3306" s="19" t="s">
        <v>180486</v>
      </c>
      <c r="B3306" s="20" t="s">
        <v>180487</v>
      </c>
      <c r="C3306" s="22">
        <v>98</v>
      </c>
      <c r="D3306" s="21" t="s">
        <v>171376</v>
      </c>
      <c r="E3306" s="22">
        <v>24</v>
      </c>
      <c r="F3306" s="21" t="s">
        <v>174590</v>
      </c>
      <c r="G3306" s="22">
        <v>1</v>
      </c>
      <c r="H3306" s="22">
        <v>126</v>
      </c>
      <c r="I3306" s="21" t="s">
        <v>180488</v>
      </c>
    </row>
    <row r="3307" spans="1:9" ht="32" customHeight="1">
      <c r="A3307" s="19" t="s">
        <v>180489</v>
      </c>
      <c r="B3307" s="20" t="s">
        <v>177133</v>
      </c>
      <c r="C3307" s="22">
        <v>75</v>
      </c>
      <c r="D3307" s="22">
        <v>0</v>
      </c>
      <c r="E3307" s="22">
        <v>0</v>
      </c>
      <c r="F3307" s="21" t="s">
        <v>177900</v>
      </c>
      <c r="G3307" s="22">
        <v>8</v>
      </c>
      <c r="H3307" s="22">
        <v>86</v>
      </c>
      <c r="I3307" s="21" t="s">
        <v>180490</v>
      </c>
    </row>
    <row r="3308" spans="1:9" ht="32" customHeight="1">
      <c r="A3308" s="19" t="s">
        <v>180491</v>
      </c>
      <c r="B3308" s="20" t="s">
        <v>178810</v>
      </c>
      <c r="C3308" s="22">
        <v>35</v>
      </c>
      <c r="D3308" s="21" t="s">
        <v>180492</v>
      </c>
      <c r="E3308" s="22">
        <v>41</v>
      </c>
      <c r="F3308" s="21" t="s">
        <v>173253</v>
      </c>
      <c r="G3308" s="22">
        <v>3</v>
      </c>
      <c r="H3308" s="22">
        <v>82</v>
      </c>
      <c r="I3308" s="21" t="s">
        <v>180493</v>
      </c>
    </row>
    <row r="3309" spans="1:9" ht="32" customHeight="1">
      <c r="A3309" s="19" t="s">
        <v>180494</v>
      </c>
      <c r="B3309" s="20" t="s">
        <v>180495</v>
      </c>
      <c r="C3309" s="22">
        <v>92</v>
      </c>
      <c r="D3309" s="21" t="s">
        <v>179318</v>
      </c>
      <c r="E3309" s="22">
        <v>18</v>
      </c>
      <c r="F3309" s="21" t="s">
        <v>180496</v>
      </c>
      <c r="G3309" s="22">
        <v>21</v>
      </c>
      <c r="H3309" s="22">
        <v>134</v>
      </c>
      <c r="I3309" s="21" t="s">
        <v>180497</v>
      </c>
    </row>
    <row r="3310" spans="1:9" ht="32" customHeight="1">
      <c r="A3310" s="19" t="s">
        <v>180498</v>
      </c>
      <c r="B3310" s="20" t="s">
        <v>170999</v>
      </c>
      <c r="C3310" s="22">
        <v>27</v>
      </c>
      <c r="D3310" s="21" t="s">
        <v>171295</v>
      </c>
      <c r="E3310" s="22">
        <v>71</v>
      </c>
      <c r="F3310" s="21" t="s">
        <v>171640</v>
      </c>
      <c r="G3310" s="22">
        <v>1</v>
      </c>
      <c r="H3310" s="22">
        <v>102</v>
      </c>
      <c r="I3310" s="21" t="s">
        <v>180499</v>
      </c>
    </row>
    <row r="3311" spans="1:9" ht="32" customHeight="1">
      <c r="A3311" s="19" t="s">
        <v>180500</v>
      </c>
      <c r="B3311" s="20" t="s">
        <v>180501</v>
      </c>
      <c r="C3311" s="22">
        <v>84</v>
      </c>
      <c r="D3311" s="21" t="s">
        <v>172421</v>
      </c>
      <c r="E3311" s="22">
        <v>2</v>
      </c>
      <c r="F3311" s="22">
        <v>0</v>
      </c>
      <c r="G3311" s="22">
        <v>0</v>
      </c>
      <c r="H3311" s="22">
        <v>89</v>
      </c>
      <c r="I3311" s="21" t="s">
        <v>180502</v>
      </c>
    </row>
    <row r="3312" spans="1:9" ht="32" customHeight="1">
      <c r="A3312" s="19" t="s">
        <v>180503</v>
      </c>
      <c r="B3312" s="20" t="s">
        <v>171047</v>
      </c>
      <c r="C3312" s="22">
        <v>20</v>
      </c>
      <c r="D3312" s="21" t="s">
        <v>180504</v>
      </c>
      <c r="E3312" s="22">
        <v>45</v>
      </c>
      <c r="F3312" s="21" t="s">
        <v>180505</v>
      </c>
      <c r="G3312" s="22">
        <v>73</v>
      </c>
      <c r="H3312" s="22">
        <v>141</v>
      </c>
      <c r="I3312" s="21" t="s">
        <v>180506</v>
      </c>
    </row>
    <row r="3313" spans="1:9" ht="32" customHeight="1">
      <c r="A3313" s="19" t="s">
        <v>180507</v>
      </c>
      <c r="B3313" s="24">
        <v>8</v>
      </c>
      <c r="C3313" s="22">
        <v>10</v>
      </c>
      <c r="D3313" s="21" t="s">
        <v>180508</v>
      </c>
      <c r="E3313" s="22">
        <v>97</v>
      </c>
      <c r="F3313" s="21" t="s">
        <v>180509</v>
      </c>
      <c r="G3313" s="22">
        <v>18</v>
      </c>
      <c r="H3313" s="22">
        <v>128</v>
      </c>
      <c r="I3313" s="21" t="s">
        <v>180510</v>
      </c>
    </row>
    <row r="3314" spans="1:9" ht="32" customHeight="1">
      <c r="A3314" s="19" t="s">
        <v>180511</v>
      </c>
      <c r="B3314" s="20" t="s">
        <v>180512</v>
      </c>
      <c r="C3314" s="22">
        <v>13</v>
      </c>
      <c r="D3314" s="21" t="s">
        <v>180513</v>
      </c>
      <c r="E3314" s="22">
        <v>58</v>
      </c>
      <c r="F3314" s="21" t="s">
        <v>172964</v>
      </c>
      <c r="G3314" s="22">
        <v>65</v>
      </c>
      <c r="H3314" s="22">
        <v>139</v>
      </c>
      <c r="I3314" s="21" t="s">
        <v>180514</v>
      </c>
    </row>
    <row r="3315" spans="1:9" ht="32" customHeight="1">
      <c r="A3315" s="19" t="s">
        <v>180515</v>
      </c>
      <c r="B3315" s="20" t="s">
        <v>176804</v>
      </c>
      <c r="C3315" s="22">
        <v>8</v>
      </c>
      <c r="D3315" s="21" t="s">
        <v>176805</v>
      </c>
      <c r="E3315" s="22">
        <v>110</v>
      </c>
      <c r="F3315" s="22">
        <v>0</v>
      </c>
      <c r="G3315" s="22">
        <v>0</v>
      </c>
      <c r="H3315" s="22">
        <v>121</v>
      </c>
      <c r="I3315" s="21" t="s">
        <v>180516</v>
      </c>
    </row>
    <row r="3316" spans="1:9" ht="32" customHeight="1">
      <c r="A3316" s="19" t="s">
        <v>180517</v>
      </c>
      <c r="B3316" s="20" t="s">
        <v>171340</v>
      </c>
      <c r="C3316" s="22">
        <v>3</v>
      </c>
      <c r="D3316" s="21" t="s">
        <v>180518</v>
      </c>
      <c r="E3316" s="22">
        <v>80</v>
      </c>
      <c r="F3316" s="21" t="s">
        <v>180519</v>
      </c>
      <c r="G3316" s="22">
        <v>9</v>
      </c>
      <c r="H3316" s="22">
        <v>95</v>
      </c>
      <c r="I3316" s="21" t="s">
        <v>180520</v>
      </c>
    </row>
    <row r="3317" spans="1:9" ht="32" customHeight="1">
      <c r="A3317" s="19" t="s">
        <v>180521</v>
      </c>
      <c r="B3317" s="20" t="s">
        <v>171693</v>
      </c>
      <c r="C3317" s="22">
        <v>46</v>
      </c>
      <c r="D3317" s="21" t="s">
        <v>176924</v>
      </c>
      <c r="E3317" s="22">
        <v>81</v>
      </c>
      <c r="F3317" s="21" t="s">
        <v>172102</v>
      </c>
      <c r="G3317" s="22">
        <v>2</v>
      </c>
      <c r="H3317" s="22">
        <v>132</v>
      </c>
      <c r="I3317" s="21" t="s">
        <v>180522</v>
      </c>
    </row>
    <row r="3318" spans="1:9" ht="32" customHeight="1">
      <c r="A3318" s="19" t="s">
        <v>180523</v>
      </c>
      <c r="B3318" s="20" t="s">
        <v>172681</v>
      </c>
      <c r="C3318" s="22">
        <v>28</v>
      </c>
      <c r="D3318" s="21" t="s">
        <v>180524</v>
      </c>
      <c r="E3318" s="22">
        <v>118</v>
      </c>
      <c r="F3318" s="21" t="s">
        <v>180525</v>
      </c>
      <c r="G3318" s="22">
        <v>5</v>
      </c>
      <c r="H3318" s="22">
        <v>154</v>
      </c>
      <c r="I3318" s="21" t="s">
        <v>180526</v>
      </c>
    </row>
    <row r="3319" spans="1:9" ht="32" customHeight="1">
      <c r="A3319" s="19" t="s">
        <v>180527</v>
      </c>
      <c r="B3319" s="20" t="s">
        <v>171294</v>
      </c>
      <c r="C3319" s="22">
        <v>40</v>
      </c>
      <c r="D3319" s="21" t="s">
        <v>176860</v>
      </c>
      <c r="E3319" s="22">
        <v>118</v>
      </c>
      <c r="F3319" s="21" t="s">
        <v>174144</v>
      </c>
      <c r="G3319" s="22">
        <v>7</v>
      </c>
      <c r="H3319" s="22">
        <v>168</v>
      </c>
      <c r="I3319" s="21" t="s">
        <v>180528</v>
      </c>
    </row>
    <row r="3320" spans="1:9" ht="32" customHeight="1">
      <c r="A3320" s="19" t="s">
        <v>180529</v>
      </c>
      <c r="B3320" s="20" t="s">
        <v>178062</v>
      </c>
      <c r="C3320" s="22">
        <v>42</v>
      </c>
      <c r="D3320" s="21" t="s">
        <v>171394</v>
      </c>
      <c r="E3320" s="22">
        <v>24</v>
      </c>
      <c r="F3320" s="21" t="s">
        <v>180530</v>
      </c>
      <c r="G3320" s="22">
        <v>45</v>
      </c>
      <c r="H3320" s="22">
        <v>114</v>
      </c>
      <c r="I3320" s="21" t="s">
        <v>180531</v>
      </c>
    </row>
    <row r="3321" spans="1:9" ht="32" customHeight="1">
      <c r="A3321" s="19" t="s">
        <v>180532</v>
      </c>
      <c r="B3321" s="20" t="s">
        <v>179006</v>
      </c>
      <c r="C3321" s="22">
        <v>23</v>
      </c>
      <c r="D3321" s="22">
        <v>0</v>
      </c>
      <c r="E3321" s="22">
        <v>0</v>
      </c>
      <c r="F3321" s="21" t="s">
        <v>176957</v>
      </c>
      <c r="G3321" s="22">
        <v>26</v>
      </c>
      <c r="H3321" s="22">
        <v>52</v>
      </c>
      <c r="I3321" s="21" t="s">
        <v>180533</v>
      </c>
    </row>
    <row r="3322" spans="1:9" ht="32" customHeight="1">
      <c r="A3322" s="19" t="s">
        <v>180534</v>
      </c>
      <c r="B3322" s="20" t="s">
        <v>170029</v>
      </c>
      <c r="C3322" s="22">
        <v>28</v>
      </c>
      <c r="D3322" s="22">
        <v>0</v>
      </c>
      <c r="E3322" s="22">
        <v>0</v>
      </c>
      <c r="F3322" s="21" t="s">
        <v>170028</v>
      </c>
      <c r="G3322" s="22">
        <v>26</v>
      </c>
      <c r="H3322" s="22">
        <v>57</v>
      </c>
      <c r="I3322" s="21" t="s">
        <v>180535</v>
      </c>
    </row>
    <row r="3323" spans="1:9" ht="32" customHeight="1">
      <c r="A3323" s="19" t="s">
        <v>180536</v>
      </c>
      <c r="B3323" s="20" t="s">
        <v>177323</v>
      </c>
      <c r="C3323" s="22">
        <v>21</v>
      </c>
      <c r="D3323" s="21" t="s">
        <v>178350</v>
      </c>
      <c r="E3323" s="22">
        <v>129</v>
      </c>
      <c r="F3323" s="21" t="s">
        <v>173441</v>
      </c>
      <c r="G3323" s="22">
        <v>9</v>
      </c>
      <c r="H3323" s="22">
        <v>162</v>
      </c>
      <c r="I3323" s="21" t="s">
        <v>180537</v>
      </c>
    </row>
    <row r="3324" spans="1:9" ht="32" customHeight="1">
      <c r="A3324" s="19" t="s">
        <v>180538</v>
      </c>
      <c r="B3324" s="20" t="s">
        <v>180539</v>
      </c>
      <c r="C3324" s="22">
        <v>11</v>
      </c>
      <c r="D3324" s="21" t="s">
        <v>180540</v>
      </c>
      <c r="E3324" s="22">
        <v>44</v>
      </c>
      <c r="F3324" s="21" t="s">
        <v>180541</v>
      </c>
      <c r="G3324" s="22">
        <v>62</v>
      </c>
      <c r="H3324" s="22">
        <v>120</v>
      </c>
      <c r="I3324" s="21" t="s">
        <v>180542</v>
      </c>
    </row>
    <row r="3325" spans="1:9" ht="32" customHeight="1">
      <c r="A3325" s="19" t="s">
        <v>180543</v>
      </c>
      <c r="B3325" s="20" t="s">
        <v>170843</v>
      </c>
      <c r="C3325" s="22">
        <v>2</v>
      </c>
      <c r="D3325" s="21" t="s">
        <v>180544</v>
      </c>
      <c r="E3325" s="22">
        <v>146</v>
      </c>
      <c r="F3325" s="22">
        <v>0</v>
      </c>
      <c r="G3325" s="22">
        <v>0</v>
      </c>
      <c r="H3325" s="22">
        <v>151</v>
      </c>
      <c r="I3325" s="21" t="s">
        <v>180545</v>
      </c>
    </row>
    <row r="3326" spans="1:9" ht="32" customHeight="1">
      <c r="A3326" s="19" t="s">
        <v>180546</v>
      </c>
      <c r="B3326" s="20" t="s">
        <v>180547</v>
      </c>
      <c r="C3326" s="22">
        <v>1</v>
      </c>
      <c r="D3326" s="21" t="s">
        <v>180548</v>
      </c>
      <c r="E3326" s="22">
        <v>143</v>
      </c>
      <c r="F3326" s="22">
        <v>0</v>
      </c>
      <c r="G3326" s="22">
        <v>0</v>
      </c>
      <c r="H3326" s="22">
        <v>147</v>
      </c>
      <c r="I3326" s="21" t="s">
        <v>180549</v>
      </c>
    </row>
    <row r="3327" spans="1:9" ht="32" customHeight="1">
      <c r="A3327" s="19" t="s">
        <v>180550</v>
      </c>
      <c r="B3327" s="20" t="s">
        <v>176195</v>
      </c>
      <c r="C3327" s="22">
        <v>16</v>
      </c>
      <c r="D3327" s="21" t="s">
        <v>180551</v>
      </c>
      <c r="E3327" s="22">
        <v>83</v>
      </c>
      <c r="F3327" s="21" t="s">
        <v>180552</v>
      </c>
      <c r="G3327" s="22">
        <v>31</v>
      </c>
      <c r="H3327" s="22">
        <v>133</v>
      </c>
      <c r="I3327" s="21" t="s">
        <v>180553</v>
      </c>
    </row>
    <row r="3328" spans="1:9" ht="32" customHeight="1">
      <c r="A3328" s="19" t="s">
        <v>180554</v>
      </c>
      <c r="B3328" s="20" t="s">
        <v>172596</v>
      </c>
      <c r="C3328" s="22">
        <v>21</v>
      </c>
      <c r="D3328" s="21" t="s">
        <v>180555</v>
      </c>
      <c r="E3328" s="22">
        <v>81</v>
      </c>
      <c r="F3328" s="21" t="s">
        <v>169718</v>
      </c>
      <c r="G3328" s="22">
        <v>22</v>
      </c>
      <c r="H3328" s="22">
        <v>127</v>
      </c>
      <c r="I3328" s="21" t="s">
        <v>180556</v>
      </c>
    </row>
    <row r="3329" spans="1:9" ht="32" customHeight="1">
      <c r="A3329" s="19" t="s">
        <v>180557</v>
      </c>
      <c r="B3329" s="20" t="s">
        <v>180558</v>
      </c>
      <c r="C3329" s="22">
        <v>109</v>
      </c>
      <c r="D3329" s="21" t="s">
        <v>180559</v>
      </c>
      <c r="E3329" s="22">
        <v>31</v>
      </c>
      <c r="F3329" s="21" t="s">
        <v>176188</v>
      </c>
      <c r="G3329" s="22">
        <v>21</v>
      </c>
      <c r="H3329" s="22">
        <v>164</v>
      </c>
      <c r="I3329" s="21" t="s">
        <v>180560</v>
      </c>
    </row>
    <row r="3330" spans="1:9" ht="32" customHeight="1">
      <c r="A3330" s="19" t="s">
        <v>180561</v>
      </c>
      <c r="B3330" s="20" t="s">
        <v>176494</v>
      </c>
      <c r="C3330" s="22">
        <v>79</v>
      </c>
      <c r="D3330" s="21" t="s">
        <v>170250</v>
      </c>
      <c r="E3330" s="22">
        <v>45</v>
      </c>
      <c r="F3330" s="21" t="s">
        <v>180562</v>
      </c>
      <c r="G3330" s="22">
        <v>11</v>
      </c>
      <c r="H3330" s="22">
        <v>138</v>
      </c>
      <c r="I3330" s="21" t="s">
        <v>180563</v>
      </c>
    </row>
    <row r="3331" spans="1:9" ht="32" customHeight="1">
      <c r="A3331" s="19" t="s">
        <v>180564</v>
      </c>
      <c r="B3331" s="20" t="s">
        <v>180565</v>
      </c>
      <c r="C3331" s="22">
        <v>9</v>
      </c>
      <c r="D3331" s="21" t="s">
        <v>173958</v>
      </c>
      <c r="E3331" s="22">
        <v>96</v>
      </c>
      <c r="F3331" s="21" t="s">
        <v>170909</v>
      </c>
      <c r="G3331" s="22">
        <v>7</v>
      </c>
      <c r="H3331" s="22">
        <v>115</v>
      </c>
      <c r="I3331" s="21" t="s">
        <v>180566</v>
      </c>
    </row>
    <row r="3332" spans="1:9" ht="32" customHeight="1">
      <c r="A3332" s="19" t="s">
        <v>180567</v>
      </c>
      <c r="B3332" s="20" t="s">
        <v>180568</v>
      </c>
      <c r="C3332" s="22">
        <v>31</v>
      </c>
      <c r="D3332" s="21" t="s">
        <v>180569</v>
      </c>
      <c r="E3332" s="22">
        <v>111</v>
      </c>
      <c r="F3332" s="21" t="s">
        <v>175103</v>
      </c>
      <c r="G3332" s="22">
        <v>3</v>
      </c>
      <c r="H3332" s="22">
        <v>148</v>
      </c>
      <c r="I3332" s="21" t="s">
        <v>180570</v>
      </c>
    </row>
    <row r="3333" spans="1:9" ht="32" customHeight="1">
      <c r="A3333" s="19" t="s">
        <v>180571</v>
      </c>
      <c r="B3333" s="20" t="s">
        <v>180572</v>
      </c>
      <c r="C3333" s="22">
        <v>73</v>
      </c>
      <c r="D3333" s="21" t="s">
        <v>170837</v>
      </c>
      <c r="E3333" s="22">
        <v>11</v>
      </c>
      <c r="F3333" s="21" t="s">
        <v>172782</v>
      </c>
      <c r="G3333" s="22">
        <v>1</v>
      </c>
      <c r="H3333" s="22">
        <v>88</v>
      </c>
      <c r="I3333" s="21" t="s">
        <v>180573</v>
      </c>
    </row>
    <row r="3334" spans="1:9" ht="32" customHeight="1">
      <c r="A3334" s="19" t="s">
        <v>180574</v>
      </c>
      <c r="B3334" s="20" t="s">
        <v>171973</v>
      </c>
      <c r="C3334" s="22">
        <v>67</v>
      </c>
      <c r="D3334" s="21" t="s">
        <v>170558</v>
      </c>
      <c r="E3334" s="22">
        <v>2</v>
      </c>
      <c r="F3334" s="21" t="s">
        <v>171051</v>
      </c>
      <c r="G3334" s="22">
        <v>19</v>
      </c>
      <c r="H3334" s="22">
        <v>91</v>
      </c>
      <c r="I3334" s="21" t="s">
        <v>180575</v>
      </c>
    </row>
    <row r="3335" spans="1:9" ht="32" customHeight="1">
      <c r="A3335" s="19" t="s">
        <v>180576</v>
      </c>
      <c r="B3335" s="20" t="s">
        <v>172077</v>
      </c>
      <c r="C3335" s="22">
        <v>39</v>
      </c>
      <c r="D3335" s="21" t="s">
        <v>179596</v>
      </c>
      <c r="E3335" s="22">
        <v>94</v>
      </c>
      <c r="F3335" s="21" t="s">
        <v>174960</v>
      </c>
      <c r="G3335" s="22">
        <v>11</v>
      </c>
      <c r="H3335" s="22">
        <v>147</v>
      </c>
      <c r="I3335" s="21" t="s">
        <v>180577</v>
      </c>
    </row>
    <row r="3336" spans="1:9" ht="32" customHeight="1">
      <c r="A3336" s="19" t="s">
        <v>180578</v>
      </c>
      <c r="B3336" s="20" t="s">
        <v>173891</v>
      </c>
      <c r="C3336" s="22">
        <v>16</v>
      </c>
      <c r="D3336" s="21" t="s">
        <v>180579</v>
      </c>
      <c r="E3336" s="22">
        <v>62</v>
      </c>
      <c r="F3336" s="21" t="s">
        <v>177313</v>
      </c>
      <c r="G3336" s="22">
        <v>37</v>
      </c>
      <c r="H3336" s="22">
        <v>118</v>
      </c>
      <c r="I3336" s="21" t="s">
        <v>180580</v>
      </c>
    </row>
    <row r="3337" spans="1:9" ht="32" customHeight="1">
      <c r="A3337" s="19" t="s">
        <v>180581</v>
      </c>
      <c r="B3337" s="20" t="s">
        <v>180582</v>
      </c>
      <c r="C3337" s="22">
        <v>8</v>
      </c>
      <c r="D3337" s="21" t="s">
        <v>180583</v>
      </c>
      <c r="E3337" s="22">
        <v>109</v>
      </c>
      <c r="F3337" s="21" t="s">
        <v>180584</v>
      </c>
      <c r="G3337" s="22">
        <v>20</v>
      </c>
      <c r="H3337" s="22">
        <v>140</v>
      </c>
      <c r="I3337" s="21" t="s">
        <v>180585</v>
      </c>
    </row>
    <row r="3338" spans="1:9" ht="32" customHeight="1">
      <c r="A3338" s="19" t="s">
        <v>180586</v>
      </c>
      <c r="B3338" s="24">
        <v>100</v>
      </c>
      <c r="C3338" s="22">
        <v>71</v>
      </c>
      <c r="D3338" s="22">
        <v>0</v>
      </c>
      <c r="E3338" s="22">
        <v>0</v>
      </c>
      <c r="F3338" s="22">
        <v>0</v>
      </c>
      <c r="G3338" s="22">
        <v>0</v>
      </c>
      <c r="H3338" s="22">
        <v>74</v>
      </c>
      <c r="I3338" s="21" t="s">
        <v>180587</v>
      </c>
    </row>
    <row r="3339" spans="1:9" ht="32" customHeight="1">
      <c r="A3339" s="19" t="s">
        <v>180588</v>
      </c>
      <c r="B3339" s="20" t="s">
        <v>177875</v>
      </c>
      <c r="C3339" s="22">
        <v>11</v>
      </c>
      <c r="D3339" s="21" t="s">
        <v>175986</v>
      </c>
      <c r="E3339" s="22">
        <v>55</v>
      </c>
      <c r="F3339" s="21" t="s">
        <v>170359</v>
      </c>
      <c r="G3339" s="22">
        <v>6</v>
      </c>
      <c r="H3339" s="22">
        <v>75</v>
      </c>
      <c r="I3339" s="21" t="s">
        <v>180589</v>
      </c>
    </row>
    <row r="3340" spans="1:9" ht="32" customHeight="1">
      <c r="A3340" s="19" t="s">
        <v>180590</v>
      </c>
      <c r="B3340" s="20" t="s">
        <v>170134</v>
      </c>
      <c r="C3340" s="22">
        <v>34</v>
      </c>
      <c r="D3340" s="22">
        <v>0</v>
      </c>
      <c r="E3340" s="22">
        <v>0</v>
      </c>
      <c r="F3340" s="21" t="s">
        <v>170250</v>
      </c>
      <c r="G3340" s="22">
        <v>17</v>
      </c>
      <c r="H3340" s="22">
        <v>54</v>
      </c>
      <c r="I3340" s="21" t="s">
        <v>180591</v>
      </c>
    </row>
    <row r="3341" spans="1:9" ht="32" customHeight="1">
      <c r="A3341" s="19" t="s">
        <v>180592</v>
      </c>
      <c r="B3341" s="20" t="s">
        <v>173534</v>
      </c>
      <c r="C3341" s="22">
        <v>21</v>
      </c>
      <c r="D3341" s="21" t="s">
        <v>170287</v>
      </c>
      <c r="E3341" s="22">
        <v>5</v>
      </c>
      <c r="F3341" s="21" t="s">
        <v>176344</v>
      </c>
      <c r="G3341" s="22">
        <v>35</v>
      </c>
      <c r="H3341" s="22">
        <v>64</v>
      </c>
      <c r="I3341" s="21" t="s">
        <v>180593</v>
      </c>
    </row>
    <row r="3342" spans="1:9" ht="32" customHeight="1">
      <c r="A3342" s="19" t="s">
        <v>180594</v>
      </c>
      <c r="B3342" s="20" t="s">
        <v>171776</v>
      </c>
      <c r="C3342" s="22">
        <v>57</v>
      </c>
      <c r="D3342" s="22">
        <v>0</v>
      </c>
      <c r="E3342" s="22">
        <v>0</v>
      </c>
      <c r="F3342" s="21" t="s">
        <v>175708</v>
      </c>
      <c r="G3342" s="22">
        <v>14</v>
      </c>
      <c r="H3342" s="22">
        <v>74</v>
      </c>
      <c r="I3342" s="21" t="s">
        <v>180595</v>
      </c>
    </row>
    <row r="3343" spans="1:9" ht="32" customHeight="1">
      <c r="A3343" s="19" t="s">
        <v>180596</v>
      </c>
      <c r="B3343" s="20" t="s">
        <v>172309</v>
      </c>
      <c r="C3343" s="22">
        <v>36</v>
      </c>
      <c r="D3343" s="22">
        <v>0</v>
      </c>
      <c r="E3343" s="22">
        <v>0</v>
      </c>
      <c r="F3343" s="21" t="s">
        <v>172062</v>
      </c>
      <c r="G3343" s="22">
        <v>22</v>
      </c>
      <c r="H3343" s="22">
        <v>61</v>
      </c>
      <c r="I3343" s="21" t="s">
        <v>180597</v>
      </c>
    </row>
    <row r="3344" spans="1:9" ht="32" customHeight="1">
      <c r="A3344" s="19" t="s">
        <v>180598</v>
      </c>
      <c r="B3344" s="24">
        <v>0</v>
      </c>
      <c r="C3344" s="22">
        <v>0</v>
      </c>
      <c r="D3344" s="21" t="s">
        <v>171690</v>
      </c>
      <c r="E3344" s="22">
        <v>60</v>
      </c>
      <c r="F3344" s="21" t="s">
        <v>172769</v>
      </c>
      <c r="G3344" s="22">
        <v>7</v>
      </c>
      <c r="H3344" s="22">
        <v>70</v>
      </c>
      <c r="I3344" s="21" t="s">
        <v>180599</v>
      </c>
    </row>
    <row r="3345" spans="1:9" ht="32" customHeight="1">
      <c r="A3345" s="19" t="s">
        <v>180600</v>
      </c>
      <c r="B3345" s="20" t="s">
        <v>170176</v>
      </c>
      <c r="C3345" s="22">
        <v>51</v>
      </c>
      <c r="D3345" s="21" t="s">
        <v>169705</v>
      </c>
      <c r="E3345" s="22">
        <v>5</v>
      </c>
      <c r="F3345" s="21" t="s">
        <v>179917</v>
      </c>
      <c r="G3345" s="22">
        <v>26</v>
      </c>
      <c r="H3345" s="22">
        <v>85</v>
      </c>
      <c r="I3345" s="21" t="s">
        <v>180601</v>
      </c>
    </row>
    <row r="3346" spans="1:9" ht="32" customHeight="1">
      <c r="A3346" s="19" t="s">
        <v>180602</v>
      </c>
      <c r="B3346" s="20" t="s">
        <v>170680</v>
      </c>
      <c r="C3346" s="22">
        <v>3</v>
      </c>
      <c r="D3346" s="21" t="s">
        <v>174507</v>
      </c>
      <c r="E3346" s="22">
        <v>86</v>
      </c>
      <c r="F3346" s="21" t="s">
        <v>171659</v>
      </c>
      <c r="G3346" s="22">
        <v>1</v>
      </c>
      <c r="H3346" s="22">
        <v>93</v>
      </c>
      <c r="I3346" s="21" t="s">
        <v>180603</v>
      </c>
    </row>
    <row r="3347" spans="1:9" ht="32" customHeight="1">
      <c r="A3347" s="19" t="s">
        <v>180604</v>
      </c>
      <c r="B3347" s="20" t="s">
        <v>179245</v>
      </c>
      <c r="C3347" s="22">
        <v>1</v>
      </c>
      <c r="D3347" s="21" t="s">
        <v>180605</v>
      </c>
      <c r="E3347" s="22">
        <v>92</v>
      </c>
      <c r="F3347" s="21" t="s">
        <v>180606</v>
      </c>
      <c r="G3347" s="22">
        <v>46</v>
      </c>
      <c r="H3347" s="22">
        <v>142</v>
      </c>
      <c r="I3347" s="21" t="s">
        <v>180607</v>
      </c>
    </row>
    <row r="3348" spans="1:9" ht="32" customHeight="1">
      <c r="A3348" s="19" t="s">
        <v>180608</v>
      </c>
      <c r="B3348" s="20" t="s">
        <v>172177</v>
      </c>
      <c r="C3348" s="22">
        <v>31</v>
      </c>
      <c r="D3348" s="21" t="s">
        <v>180609</v>
      </c>
      <c r="E3348" s="22">
        <v>25</v>
      </c>
      <c r="F3348" s="21" t="s">
        <v>180610</v>
      </c>
      <c r="G3348" s="22">
        <v>15</v>
      </c>
      <c r="H3348" s="22">
        <v>74</v>
      </c>
      <c r="I3348" s="21" t="s">
        <v>180611</v>
      </c>
    </row>
    <row r="3349" spans="1:9" ht="32" customHeight="1">
      <c r="A3349" s="19" t="s">
        <v>180612</v>
      </c>
      <c r="B3349" s="20" t="s">
        <v>173517</v>
      </c>
      <c r="C3349" s="22">
        <v>27</v>
      </c>
      <c r="D3349" s="21" t="s">
        <v>180613</v>
      </c>
      <c r="E3349" s="22">
        <v>107</v>
      </c>
      <c r="F3349" s="21" t="s">
        <v>180614</v>
      </c>
      <c r="G3349" s="22">
        <v>21</v>
      </c>
      <c r="H3349" s="22">
        <v>158</v>
      </c>
      <c r="I3349" s="21" t="s">
        <v>180615</v>
      </c>
    </row>
    <row r="3350" spans="1:9" ht="32" customHeight="1">
      <c r="A3350" s="19" t="s">
        <v>180616</v>
      </c>
      <c r="B3350" s="20" t="s">
        <v>180617</v>
      </c>
      <c r="C3350" s="22">
        <v>80</v>
      </c>
      <c r="D3350" s="21" t="s">
        <v>180618</v>
      </c>
      <c r="E3350" s="22">
        <v>29</v>
      </c>
      <c r="F3350" s="21" t="s">
        <v>180619</v>
      </c>
      <c r="G3350" s="22">
        <v>70</v>
      </c>
      <c r="H3350" s="22">
        <v>182</v>
      </c>
      <c r="I3350" s="21" t="s">
        <v>180620</v>
      </c>
    </row>
    <row r="3351" spans="1:9" ht="32" customHeight="1">
      <c r="A3351" s="19" t="s">
        <v>180621</v>
      </c>
      <c r="B3351" s="20" t="s">
        <v>180622</v>
      </c>
      <c r="C3351" s="22">
        <v>66</v>
      </c>
      <c r="D3351" s="22">
        <v>0</v>
      </c>
      <c r="E3351" s="22">
        <v>0</v>
      </c>
      <c r="F3351" s="21" t="s">
        <v>171376</v>
      </c>
      <c r="G3351" s="22">
        <v>16</v>
      </c>
      <c r="H3351" s="22">
        <v>85</v>
      </c>
      <c r="I3351" s="21" t="s">
        <v>180623</v>
      </c>
    </row>
    <row r="3352" spans="1:9" ht="32" customHeight="1">
      <c r="A3352" s="19" t="s">
        <v>180624</v>
      </c>
      <c r="B3352" s="24">
        <v>100</v>
      </c>
      <c r="C3352" s="22">
        <v>87</v>
      </c>
      <c r="D3352" s="22">
        <v>0</v>
      </c>
      <c r="E3352" s="22">
        <v>0</v>
      </c>
      <c r="F3352" s="22">
        <v>0</v>
      </c>
      <c r="G3352" s="22">
        <v>0</v>
      </c>
      <c r="H3352" s="22">
        <v>90</v>
      </c>
      <c r="I3352" s="21" t="s">
        <v>180625</v>
      </c>
    </row>
    <row r="3353" spans="1:9" ht="32" customHeight="1">
      <c r="A3353" s="19" t="s">
        <v>180626</v>
      </c>
      <c r="B3353" s="20" t="s">
        <v>180627</v>
      </c>
      <c r="C3353" s="22">
        <v>60</v>
      </c>
      <c r="D3353" s="21" t="s">
        <v>170436</v>
      </c>
      <c r="E3353" s="22">
        <v>6</v>
      </c>
      <c r="F3353" s="21" t="s">
        <v>171656</v>
      </c>
      <c r="G3353" s="22">
        <v>21</v>
      </c>
      <c r="H3353" s="22">
        <v>90</v>
      </c>
      <c r="I3353" s="21" t="s">
        <v>180628</v>
      </c>
    </row>
    <row r="3354" spans="1:9" ht="32" customHeight="1">
      <c r="A3354" s="19" t="s">
        <v>180629</v>
      </c>
      <c r="B3354" s="20" t="s">
        <v>171952</v>
      </c>
      <c r="C3354" s="22">
        <v>8</v>
      </c>
      <c r="D3354" s="21" t="s">
        <v>173958</v>
      </c>
      <c r="E3354" s="22">
        <v>162</v>
      </c>
      <c r="F3354" s="21" t="s">
        <v>172910</v>
      </c>
      <c r="G3354" s="22">
        <v>19</v>
      </c>
      <c r="H3354" s="22">
        <v>192</v>
      </c>
      <c r="I3354" s="21" t="s">
        <v>180630</v>
      </c>
    </row>
    <row r="3355" spans="1:9" ht="32" customHeight="1">
      <c r="A3355" s="19" t="s">
        <v>180631</v>
      </c>
      <c r="B3355" s="20" t="s">
        <v>179800</v>
      </c>
      <c r="C3355" s="22">
        <v>8</v>
      </c>
      <c r="D3355" s="21" t="s">
        <v>180632</v>
      </c>
      <c r="E3355" s="22">
        <v>162</v>
      </c>
      <c r="F3355" s="21" t="s">
        <v>180633</v>
      </c>
      <c r="G3355" s="22">
        <v>24</v>
      </c>
      <c r="H3355" s="22">
        <v>197</v>
      </c>
      <c r="I3355" s="21" t="s">
        <v>180634</v>
      </c>
    </row>
    <row r="3356" spans="1:9" ht="32" customHeight="1">
      <c r="A3356" s="19" t="s">
        <v>180635</v>
      </c>
      <c r="B3356" s="24">
        <v>0</v>
      </c>
      <c r="C3356" s="22">
        <v>0</v>
      </c>
      <c r="D3356" s="21" t="s">
        <v>180636</v>
      </c>
      <c r="E3356" s="22">
        <v>160</v>
      </c>
      <c r="F3356" s="21" t="s">
        <v>171796</v>
      </c>
      <c r="G3356" s="22">
        <v>19</v>
      </c>
      <c r="H3356" s="22">
        <v>182</v>
      </c>
      <c r="I3356" s="21" t="s">
        <v>180637</v>
      </c>
    </row>
    <row r="3357" spans="1:9" ht="32" customHeight="1">
      <c r="A3357" s="19" t="s">
        <v>180638</v>
      </c>
      <c r="B3357" s="20" t="s">
        <v>174681</v>
      </c>
      <c r="C3357" s="22">
        <v>4</v>
      </c>
      <c r="D3357" s="21" t="s">
        <v>176954</v>
      </c>
      <c r="E3357" s="22">
        <v>98</v>
      </c>
      <c r="F3357" s="22">
        <v>0</v>
      </c>
      <c r="G3357" s="22">
        <v>0</v>
      </c>
      <c r="H3357" s="22">
        <v>105</v>
      </c>
      <c r="I3357" s="21" t="s">
        <v>180639</v>
      </c>
    </row>
    <row r="3358" spans="1:9" ht="32" customHeight="1">
      <c r="A3358" s="19" t="s">
        <v>180640</v>
      </c>
      <c r="B3358" s="20" t="s">
        <v>179132</v>
      </c>
      <c r="C3358" s="22">
        <v>80</v>
      </c>
      <c r="D3358" s="21" t="s">
        <v>170064</v>
      </c>
      <c r="E3358" s="22">
        <v>24</v>
      </c>
      <c r="F3358" s="22">
        <v>0</v>
      </c>
      <c r="G3358" s="22">
        <v>0</v>
      </c>
      <c r="H3358" s="22">
        <v>107</v>
      </c>
      <c r="I3358" s="21" t="s">
        <v>180641</v>
      </c>
    </row>
    <row r="3359" spans="1:9" ht="32" customHeight="1">
      <c r="A3359" s="19" t="s">
        <v>180642</v>
      </c>
      <c r="B3359" s="20" t="s">
        <v>180643</v>
      </c>
      <c r="C3359" s="22">
        <v>92</v>
      </c>
      <c r="D3359" s="21" t="s">
        <v>170648</v>
      </c>
      <c r="E3359" s="22">
        <v>24</v>
      </c>
      <c r="F3359" s="22">
        <v>0</v>
      </c>
      <c r="G3359" s="22">
        <v>0</v>
      </c>
      <c r="H3359" s="22">
        <v>119</v>
      </c>
      <c r="I3359" s="21" t="s">
        <v>180644</v>
      </c>
    </row>
    <row r="3360" spans="1:9" ht="32" customHeight="1">
      <c r="A3360" s="19" t="s">
        <v>180645</v>
      </c>
      <c r="B3360" s="20" t="s">
        <v>180646</v>
      </c>
      <c r="C3360" s="22">
        <v>4</v>
      </c>
      <c r="D3360" s="21" t="s">
        <v>180647</v>
      </c>
      <c r="E3360" s="22">
        <v>125</v>
      </c>
      <c r="F3360" s="21" t="s">
        <v>169825</v>
      </c>
      <c r="G3360" s="22">
        <v>32</v>
      </c>
      <c r="H3360" s="22">
        <v>164</v>
      </c>
      <c r="I3360" s="21" t="s">
        <v>180648</v>
      </c>
    </row>
    <row r="3361" spans="1:9" ht="32" customHeight="1">
      <c r="A3361" s="19" t="s">
        <v>180649</v>
      </c>
      <c r="B3361" s="20" t="s">
        <v>175343</v>
      </c>
      <c r="C3361" s="22">
        <v>8</v>
      </c>
      <c r="D3361" s="21" t="s">
        <v>180650</v>
      </c>
      <c r="E3361" s="22">
        <v>125</v>
      </c>
      <c r="F3361" s="21" t="s">
        <v>180651</v>
      </c>
      <c r="G3361" s="22">
        <v>33</v>
      </c>
      <c r="H3361" s="22">
        <v>169</v>
      </c>
      <c r="I3361" s="21" t="s">
        <v>180652</v>
      </c>
    </row>
    <row r="3362" spans="1:9" ht="32" customHeight="1">
      <c r="A3362" s="19" t="s">
        <v>180653</v>
      </c>
      <c r="B3362" s="20" t="s">
        <v>180654</v>
      </c>
      <c r="C3362" s="22">
        <v>37</v>
      </c>
      <c r="D3362" s="21" t="s">
        <v>179917</v>
      </c>
      <c r="E3362" s="22">
        <v>52</v>
      </c>
      <c r="F3362" s="21" t="s">
        <v>180655</v>
      </c>
      <c r="G3362" s="22">
        <v>75</v>
      </c>
      <c r="H3362" s="22">
        <v>167</v>
      </c>
      <c r="I3362" s="21" t="s">
        <v>180656</v>
      </c>
    </row>
    <row r="3363" spans="1:9" ht="32" customHeight="1">
      <c r="A3363" s="19" t="s">
        <v>180657</v>
      </c>
      <c r="B3363" s="24">
        <v>0</v>
      </c>
      <c r="C3363" s="22">
        <v>0</v>
      </c>
      <c r="D3363" s="21" t="s">
        <v>172886</v>
      </c>
      <c r="E3363" s="22">
        <v>158</v>
      </c>
      <c r="F3363" s="21" t="s">
        <v>172887</v>
      </c>
      <c r="G3363" s="22">
        <v>14</v>
      </c>
      <c r="H3363" s="22">
        <v>175</v>
      </c>
      <c r="I3363" s="21" t="s">
        <v>180658</v>
      </c>
    </row>
    <row r="3364" spans="1:9" ht="32" customHeight="1">
      <c r="A3364" s="19" t="s">
        <v>180659</v>
      </c>
      <c r="B3364" s="20" t="s">
        <v>176304</v>
      </c>
      <c r="C3364" s="22">
        <v>32</v>
      </c>
      <c r="D3364" s="21" t="s">
        <v>171308</v>
      </c>
      <c r="E3364" s="22">
        <v>23</v>
      </c>
      <c r="F3364" s="21" t="s">
        <v>180660</v>
      </c>
      <c r="G3364" s="22">
        <v>31</v>
      </c>
      <c r="H3364" s="22">
        <v>89</v>
      </c>
      <c r="I3364" s="21" t="s">
        <v>180661</v>
      </c>
    </row>
    <row r="3365" spans="1:9" ht="32" customHeight="1">
      <c r="A3365" s="19" t="s">
        <v>180662</v>
      </c>
      <c r="B3365" s="20" t="s">
        <v>176304</v>
      </c>
      <c r="C3365" s="22">
        <v>32</v>
      </c>
      <c r="D3365" s="21" t="s">
        <v>171308</v>
      </c>
      <c r="E3365" s="22">
        <v>23</v>
      </c>
      <c r="F3365" s="21" t="s">
        <v>180660</v>
      </c>
      <c r="G3365" s="22">
        <v>31</v>
      </c>
      <c r="H3365" s="22">
        <v>89</v>
      </c>
      <c r="I3365" s="21" t="s">
        <v>180663</v>
      </c>
    </row>
    <row r="3366" spans="1:9" ht="32" customHeight="1">
      <c r="A3366" s="19" t="s">
        <v>180664</v>
      </c>
      <c r="B3366" s="20" t="s">
        <v>175118</v>
      </c>
      <c r="C3366" s="22">
        <v>50</v>
      </c>
      <c r="D3366" s="21" t="s">
        <v>173121</v>
      </c>
      <c r="E3366" s="22">
        <v>8</v>
      </c>
      <c r="F3366" s="21" t="s">
        <v>169694</v>
      </c>
      <c r="G3366" s="22">
        <v>33</v>
      </c>
      <c r="H3366" s="22">
        <v>94</v>
      </c>
      <c r="I3366" s="21" t="s">
        <v>180665</v>
      </c>
    </row>
    <row r="3367" spans="1:9" ht="32" customHeight="1">
      <c r="A3367" s="19" t="s">
        <v>180666</v>
      </c>
      <c r="B3367" s="24">
        <v>0</v>
      </c>
      <c r="C3367" s="22">
        <v>0</v>
      </c>
      <c r="D3367" s="21" t="s">
        <v>180667</v>
      </c>
      <c r="E3367" s="22">
        <v>137</v>
      </c>
      <c r="F3367" s="21" t="s">
        <v>180668</v>
      </c>
      <c r="G3367" s="22">
        <v>17</v>
      </c>
      <c r="H3367" s="22">
        <v>157</v>
      </c>
      <c r="I3367" s="21" t="s">
        <v>180669</v>
      </c>
    </row>
    <row r="3368" spans="1:9" ht="32" customHeight="1">
      <c r="A3368" s="19" t="s">
        <v>180670</v>
      </c>
      <c r="B3368" s="20" t="s">
        <v>173922</v>
      </c>
      <c r="C3368" s="22">
        <v>14</v>
      </c>
      <c r="D3368" s="21" t="s">
        <v>173921</v>
      </c>
      <c r="E3368" s="22">
        <v>64</v>
      </c>
      <c r="F3368" s="22">
        <v>0</v>
      </c>
      <c r="G3368" s="22">
        <v>0</v>
      </c>
      <c r="H3368" s="22">
        <v>81</v>
      </c>
      <c r="I3368" s="21" t="s">
        <v>180671</v>
      </c>
    </row>
    <row r="3369" spans="1:9" ht="32" customHeight="1">
      <c r="A3369" s="19" t="s">
        <v>180672</v>
      </c>
      <c r="B3369" s="20" t="s">
        <v>180673</v>
      </c>
      <c r="C3369" s="22">
        <v>23</v>
      </c>
      <c r="D3369" s="21" t="s">
        <v>170029</v>
      </c>
      <c r="E3369" s="22">
        <v>70</v>
      </c>
      <c r="F3369" s="21" t="s">
        <v>173069</v>
      </c>
      <c r="G3369" s="22">
        <v>42</v>
      </c>
      <c r="H3369" s="22">
        <v>138</v>
      </c>
      <c r="I3369" s="21" t="s">
        <v>180674</v>
      </c>
    </row>
    <row r="3370" spans="1:9" ht="32" customHeight="1">
      <c r="A3370" s="19" t="s">
        <v>180675</v>
      </c>
      <c r="B3370" s="20" t="s">
        <v>180676</v>
      </c>
      <c r="C3370" s="22">
        <v>11</v>
      </c>
      <c r="D3370" s="21" t="s">
        <v>180677</v>
      </c>
      <c r="E3370" s="22">
        <v>77</v>
      </c>
      <c r="F3370" s="21" t="s">
        <v>170590</v>
      </c>
      <c r="G3370" s="22">
        <v>26</v>
      </c>
      <c r="H3370" s="22">
        <v>117</v>
      </c>
      <c r="I3370" s="21" t="s">
        <v>180678</v>
      </c>
    </row>
    <row r="3371" spans="1:9" ht="32" customHeight="1">
      <c r="A3371" s="19" t="s">
        <v>180679</v>
      </c>
      <c r="B3371" s="20" t="s">
        <v>180680</v>
      </c>
      <c r="C3371" s="22">
        <v>88</v>
      </c>
      <c r="D3371" s="22">
        <v>0</v>
      </c>
      <c r="E3371" s="22">
        <v>0</v>
      </c>
      <c r="F3371" s="21" t="s">
        <v>172305</v>
      </c>
      <c r="G3371" s="22">
        <v>1</v>
      </c>
      <c r="H3371" s="22">
        <v>92</v>
      </c>
      <c r="I3371" s="21" t="s">
        <v>180681</v>
      </c>
    </row>
    <row r="3372" spans="1:9" ht="32" customHeight="1">
      <c r="A3372" s="19" t="s">
        <v>180682</v>
      </c>
      <c r="B3372" s="20" t="s">
        <v>179680</v>
      </c>
      <c r="C3372" s="22">
        <v>27</v>
      </c>
      <c r="D3372" s="22">
        <v>0</v>
      </c>
      <c r="E3372" s="22">
        <v>0</v>
      </c>
      <c r="F3372" s="21" t="s">
        <v>180683</v>
      </c>
      <c r="G3372" s="22">
        <v>22</v>
      </c>
      <c r="H3372" s="22">
        <v>52</v>
      </c>
      <c r="I3372" s="21" t="s">
        <v>180684</v>
      </c>
    </row>
    <row r="3373" spans="1:9" ht="32" customHeight="1">
      <c r="A3373" s="19" t="s">
        <v>180685</v>
      </c>
      <c r="B3373" s="20" t="s">
        <v>180686</v>
      </c>
      <c r="C3373" s="22">
        <v>9</v>
      </c>
      <c r="D3373" s="21" t="s">
        <v>175190</v>
      </c>
      <c r="E3373" s="22">
        <v>64</v>
      </c>
      <c r="F3373" s="21" t="s">
        <v>180687</v>
      </c>
      <c r="G3373" s="22">
        <v>13</v>
      </c>
      <c r="H3373" s="22">
        <v>89</v>
      </c>
      <c r="I3373" s="21" t="s">
        <v>180688</v>
      </c>
    </row>
    <row r="3374" spans="1:9" ht="32" customHeight="1">
      <c r="A3374" s="19" t="s">
        <v>180689</v>
      </c>
      <c r="B3374" s="20" t="s">
        <v>172182</v>
      </c>
      <c r="C3374" s="22">
        <v>40</v>
      </c>
      <c r="D3374" s="21" t="s">
        <v>169723</v>
      </c>
      <c r="E3374" s="22">
        <v>60</v>
      </c>
      <c r="F3374" s="21" t="s">
        <v>172183</v>
      </c>
      <c r="G3374" s="22">
        <v>14</v>
      </c>
      <c r="H3374" s="22">
        <v>117</v>
      </c>
      <c r="I3374" s="21" t="s">
        <v>180690</v>
      </c>
    </row>
    <row r="3375" spans="1:9" ht="32" customHeight="1">
      <c r="A3375" s="19" t="s">
        <v>180691</v>
      </c>
      <c r="B3375" s="20" t="s">
        <v>174479</v>
      </c>
      <c r="C3375" s="22">
        <v>26</v>
      </c>
      <c r="D3375" s="21" t="s">
        <v>170405</v>
      </c>
      <c r="E3375" s="22">
        <v>14</v>
      </c>
      <c r="F3375" s="21" t="s">
        <v>170173</v>
      </c>
      <c r="G3375" s="22">
        <v>86</v>
      </c>
      <c r="H3375" s="22">
        <v>129</v>
      </c>
      <c r="I3375" s="21" t="s">
        <v>180692</v>
      </c>
    </row>
    <row r="3376" spans="1:9" ht="32" customHeight="1">
      <c r="A3376" s="19" t="s">
        <v>180693</v>
      </c>
      <c r="B3376" s="20" t="s">
        <v>180694</v>
      </c>
      <c r="C3376" s="22">
        <v>14</v>
      </c>
      <c r="D3376" s="21" t="s">
        <v>173726</v>
      </c>
      <c r="E3376" s="22">
        <v>88</v>
      </c>
      <c r="F3376" s="21" t="s">
        <v>180695</v>
      </c>
      <c r="G3376" s="22">
        <v>41</v>
      </c>
      <c r="H3376" s="22">
        <v>146</v>
      </c>
      <c r="I3376" s="21" t="s">
        <v>180696</v>
      </c>
    </row>
    <row r="3377" spans="1:9" ht="32" customHeight="1">
      <c r="A3377" s="19" t="s">
        <v>180697</v>
      </c>
      <c r="B3377" s="20" t="s">
        <v>180698</v>
      </c>
      <c r="C3377" s="22">
        <v>51</v>
      </c>
      <c r="D3377" s="21" t="s">
        <v>179913</v>
      </c>
      <c r="E3377" s="22">
        <v>69</v>
      </c>
      <c r="F3377" s="21" t="s">
        <v>171896</v>
      </c>
      <c r="G3377" s="22">
        <v>25</v>
      </c>
      <c r="H3377" s="22">
        <v>148</v>
      </c>
      <c r="I3377" s="21" t="s">
        <v>180699</v>
      </c>
    </row>
    <row r="3378" spans="1:9" ht="32" customHeight="1">
      <c r="A3378" s="19" t="s">
        <v>180700</v>
      </c>
      <c r="B3378" s="20" t="s">
        <v>180698</v>
      </c>
      <c r="C3378" s="22">
        <v>51</v>
      </c>
      <c r="D3378" s="21" t="s">
        <v>179913</v>
      </c>
      <c r="E3378" s="22">
        <v>69</v>
      </c>
      <c r="F3378" s="21" t="s">
        <v>171896</v>
      </c>
      <c r="G3378" s="22">
        <v>25</v>
      </c>
      <c r="H3378" s="22">
        <v>148</v>
      </c>
      <c r="I3378" s="21" t="s">
        <v>180701</v>
      </c>
    </row>
    <row r="3379" spans="1:9" ht="32" customHeight="1">
      <c r="A3379" s="19" t="s">
        <v>180702</v>
      </c>
      <c r="B3379" s="20" t="s">
        <v>177340</v>
      </c>
      <c r="C3379" s="22">
        <v>21</v>
      </c>
      <c r="D3379" s="22">
        <v>60</v>
      </c>
      <c r="E3379" s="22">
        <v>48</v>
      </c>
      <c r="F3379" s="21" t="s">
        <v>173222</v>
      </c>
      <c r="G3379" s="22">
        <v>11</v>
      </c>
      <c r="H3379" s="22">
        <v>83</v>
      </c>
      <c r="I3379" s="21" t="s">
        <v>180703</v>
      </c>
    </row>
    <row r="3380" spans="1:9" ht="32" customHeight="1">
      <c r="A3380" s="19" t="s">
        <v>180704</v>
      </c>
      <c r="B3380" s="20" t="s">
        <v>177340</v>
      </c>
      <c r="C3380" s="22">
        <v>21</v>
      </c>
      <c r="D3380" s="22">
        <v>60</v>
      </c>
      <c r="E3380" s="22">
        <v>48</v>
      </c>
      <c r="F3380" s="21" t="s">
        <v>173222</v>
      </c>
      <c r="G3380" s="22">
        <v>11</v>
      </c>
      <c r="H3380" s="22">
        <v>83</v>
      </c>
      <c r="I3380" s="21" t="s">
        <v>180705</v>
      </c>
    </row>
    <row r="3381" spans="1:9" ht="44" customHeight="1">
      <c r="A3381" s="19" t="s">
        <v>180706</v>
      </c>
      <c r="B3381" s="20" t="s">
        <v>170065</v>
      </c>
      <c r="C3381" s="22">
        <v>13</v>
      </c>
      <c r="D3381" s="21" t="s">
        <v>171851</v>
      </c>
      <c r="E3381" s="22">
        <v>46</v>
      </c>
      <c r="F3381" s="21" t="s">
        <v>173141</v>
      </c>
      <c r="G3381" s="22">
        <v>19</v>
      </c>
      <c r="H3381" s="22">
        <v>81</v>
      </c>
      <c r="I3381" s="21" t="s">
        <v>180707</v>
      </c>
    </row>
    <row r="3382" spans="1:9" ht="32" customHeight="1">
      <c r="A3382" s="19" t="s">
        <v>180708</v>
      </c>
      <c r="B3382" s="20" t="s">
        <v>180709</v>
      </c>
      <c r="C3382" s="22">
        <v>3</v>
      </c>
      <c r="D3382" s="21" t="s">
        <v>175456</v>
      </c>
      <c r="E3382" s="22">
        <v>176</v>
      </c>
      <c r="F3382" s="21" t="s">
        <v>180710</v>
      </c>
      <c r="G3382" s="22">
        <v>39</v>
      </c>
      <c r="H3382" s="22">
        <v>221</v>
      </c>
      <c r="I3382" s="21" t="s">
        <v>180711</v>
      </c>
    </row>
    <row r="3383" spans="1:9" ht="32" customHeight="1">
      <c r="A3383" s="19" t="s">
        <v>180712</v>
      </c>
      <c r="B3383" s="20" t="s">
        <v>169805</v>
      </c>
      <c r="C3383" s="22">
        <v>52</v>
      </c>
      <c r="D3383" s="21" t="s">
        <v>172405</v>
      </c>
      <c r="E3383" s="22">
        <v>64</v>
      </c>
      <c r="F3383" s="21" t="s">
        <v>176755</v>
      </c>
      <c r="G3383" s="22">
        <v>8</v>
      </c>
      <c r="H3383" s="22">
        <v>127</v>
      </c>
      <c r="I3383" s="21" t="s">
        <v>180713</v>
      </c>
    </row>
    <row r="3384" spans="1:9" ht="32" customHeight="1">
      <c r="A3384" s="19" t="s">
        <v>180714</v>
      </c>
      <c r="B3384" s="20" t="s">
        <v>171341</v>
      </c>
      <c r="C3384" s="22">
        <v>54</v>
      </c>
      <c r="D3384" s="21" t="s">
        <v>14613</v>
      </c>
      <c r="E3384" s="22">
        <v>69</v>
      </c>
      <c r="F3384" s="21" t="s">
        <v>180715</v>
      </c>
      <c r="G3384" s="22">
        <v>61</v>
      </c>
      <c r="H3384" s="22">
        <v>187</v>
      </c>
      <c r="I3384" s="21" t="s">
        <v>180716</v>
      </c>
    </row>
    <row r="3385" spans="1:9" ht="32" customHeight="1">
      <c r="A3385" s="19" t="s">
        <v>180717</v>
      </c>
      <c r="B3385" s="20" t="s">
        <v>171605</v>
      </c>
      <c r="C3385" s="22">
        <v>44</v>
      </c>
      <c r="D3385" s="21" t="s">
        <v>176927</v>
      </c>
      <c r="E3385" s="22">
        <v>20</v>
      </c>
      <c r="F3385" s="21" t="s">
        <v>169704</v>
      </c>
      <c r="G3385" s="22">
        <v>18</v>
      </c>
      <c r="H3385" s="22">
        <v>85</v>
      </c>
      <c r="I3385" s="21" t="s">
        <v>180718</v>
      </c>
    </row>
    <row r="3386" spans="1:9" ht="32" customHeight="1">
      <c r="A3386" s="19" t="s">
        <v>180719</v>
      </c>
      <c r="B3386" s="20" t="s">
        <v>180720</v>
      </c>
      <c r="C3386" s="22">
        <v>79</v>
      </c>
      <c r="D3386" s="21" t="s">
        <v>180721</v>
      </c>
      <c r="E3386" s="22">
        <v>61</v>
      </c>
      <c r="F3386" s="21" t="s">
        <v>171632</v>
      </c>
      <c r="G3386" s="22">
        <v>1</v>
      </c>
      <c r="H3386" s="22">
        <v>144</v>
      </c>
      <c r="I3386" s="21" t="s">
        <v>180722</v>
      </c>
    </row>
    <row r="3387" spans="1:9" ht="32" customHeight="1">
      <c r="A3387" s="19" t="s">
        <v>180723</v>
      </c>
      <c r="B3387" s="20" t="s">
        <v>180724</v>
      </c>
      <c r="C3387" s="22">
        <v>37</v>
      </c>
      <c r="D3387" s="21" t="s">
        <v>180725</v>
      </c>
      <c r="E3387" s="22">
        <v>115</v>
      </c>
      <c r="F3387" s="21" t="s">
        <v>180726</v>
      </c>
      <c r="G3387" s="22">
        <v>22</v>
      </c>
      <c r="H3387" s="22">
        <v>177</v>
      </c>
      <c r="I3387" s="21" t="s">
        <v>180727</v>
      </c>
    </row>
    <row r="3388" spans="1:9" ht="32" customHeight="1">
      <c r="A3388" s="19" t="s">
        <v>180728</v>
      </c>
      <c r="B3388" s="20" t="s">
        <v>180724</v>
      </c>
      <c r="C3388" s="22">
        <v>37</v>
      </c>
      <c r="D3388" s="21" t="s">
        <v>180725</v>
      </c>
      <c r="E3388" s="22">
        <v>115</v>
      </c>
      <c r="F3388" s="21" t="s">
        <v>180726</v>
      </c>
      <c r="G3388" s="22">
        <v>22</v>
      </c>
      <c r="H3388" s="22">
        <v>177</v>
      </c>
      <c r="I3388" s="21" t="s">
        <v>180729</v>
      </c>
    </row>
    <row r="3389" spans="1:9" ht="32" customHeight="1">
      <c r="A3389" s="19" t="s">
        <v>180730</v>
      </c>
      <c r="B3389" s="20" t="s">
        <v>173246</v>
      </c>
      <c r="C3389" s="22">
        <v>1</v>
      </c>
      <c r="D3389" s="21" t="s">
        <v>180731</v>
      </c>
      <c r="E3389" s="22">
        <v>143</v>
      </c>
      <c r="F3389" s="21" t="s">
        <v>170405</v>
      </c>
      <c r="G3389" s="22">
        <v>18</v>
      </c>
      <c r="H3389" s="22">
        <v>165</v>
      </c>
      <c r="I3389" s="21" t="s">
        <v>180732</v>
      </c>
    </row>
    <row r="3390" spans="1:9" ht="44" customHeight="1">
      <c r="A3390" s="19" t="s">
        <v>180733</v>
      </c>
      <c r="B3390" s="20" t="s">
        <v>180734</v>
      </c>
      <c r="C3390" s="22">
        <v>16</v>
      </c>
      <c r="D3390" s="21" t="s">
        <v>180735</v>
      </c>
      <c r="E3390" s="22">
        <v>156</v>
      </c>
      <c r="F3390" s="21" t="s">
        <v>173591</v>
      </c>
      <c r="G3390" s="22">
        <v>66</v>
      </c>
      <c r="H3390" s="22">
        <v>241</v>
      </c>
      <c r="I3390" s="21" t="s">
        <v>180736</v>
      </c>
    </row>
    <row r="3391" spans="1:9" ht="32" customHeight="1">
      <c r="A3391" s="19" t="s">
        <v>180737</v>
      </c>
      <c r="B3391" s="20" t="s">
        <v>180738</v>
      </c>
      <c r="C3391" s="22">
        <v>43</v>
      </c>
      <c r="D3391" s="21" t="s">
        <v>170044</v>
      </c>
      <c r="E3391" s="22">
        <v>7</v>
      </c>
      <c r="F3391" s="21" t="s">
        <v>177269</v>
      </c>
      <c r="G3391" s="22">
        <v>11</v>
      </c>
      <c r="H3391" s="22">
        <v>64</v>
      </c>
      <c r="I3391" s="21" t="s">
        <v>180739</v>
      </c>
    </row>
    <row r="3392" spans="1:9" ht="32" customHeight="1">
      <c r="A3392" s="19" t="s">
        <v>180740</v>
      </c>
      <c r="B3392" s="20" t="s">
        <v>180741</v>
      </c>
      <c r="C3392" s="22">
        <v>41</v>
      </c>
      <c r="D3392" s="21" t="s">
        <v>180742</v>
      </c>
      <c r="E3392" s="22">
        <v>83</v>
      </c>
      <c r="F3392" s="21" t="s">
        <v>178958</v>
      </c>
      <c r="G3392" s="22">
        <v>51</v>
      </c>
      <c r="H3392" s="22">
        <v>178</v>
      </c>
      <c r="I3392" s="21" t="s">
        <v>180743</v>
      </c>
    </row>
    <row r="3393" spans="1:9" ht="32" customHeight="1">
      <c r="A3393" s="19" t="s">
        <v>180744</v>
      </c>
      <c r="B3393" s="20" t="s">
        <v>180745</v>
      </c>
      <c r="C3393" s="22">
        <v>39</v>
      </c>
      <c r="D3393" s="21" t="s">
        <v>180746</v>
      </c>
      <c r="E3393" s="22">
        <v>83</v>
      </c>
      <c r="F3393" s="21" t="s">
        <v>180747</v>
      </c>
      <c r="G3393" s="22">
        <v>51</v>
      </c>
      <c r="H3393" s="22">
        <v>176</v>
      </c>
      <c r="I3393" s="21" t="s">
        <v>180748</v>
      </c>
    </row>
    <row r="3394" spans="1:9" ht="32" customHeight="1">
      <c r="A3394" s="19" t="s">
        <v>180749</v>
      </c>
      <c r="B3394" s="20" t="s">
        <v>171377</v>
      </c>
      <c r="C3394" s="22">
        <v>90</v>
      </c>
      <c r="D3394" s="21" t="s">
        <v>176927</v>
      </c>
      <c r="E3394" s="22">
        <v>30</v>
      </c>
      <c r="F3394" s="21" t="s">
        <v>172866</v>
      </c>
      <c r="G3394" s="22">
        <v>3</v>
      </c>
      <c r="H3394" s="22">
        <v>126</v>
      </c>
      <c r="I3394" s="21" t="s">
        <v>180750</v>
      </c>
    </row>
    <row r="3395" spans="1:9" ht="32" customHeight="1">
      <c r="A3395" s="19" t="s">
        <v>180751</v>
      </c>
      <c r="B3395" s="20" t="s">
        <v>169688</v>
      </c>
      <c r="C3395" s="22">
        <v>29</v>
      </c>
      <c r="D3395" s="21" t="s">
        <v>174397</v>
      </c>
      <c r="E3395" s="22">
        <v>46</v>
      </c>
      <c r="F3395" s="21" t="s">
        <v>180752</v>
      </c>
      <c r="G3395" s="22">
        <v>53</v>
      </c>
      <c r="H3395" s="22">
        <v>131</v>
      </c>
      <c r="I3395" s="21" t="s">
        <v>180753</v>
      </c>
    </row>
    <row r="3396" spans="1:9" ht="32" customHeight="1">
      <c r="A3396" s="19" t="s">
        <v>180754</v>
      </c>
      <c r="B3396" s="20" t="s">
        <v>171808</v>
      </c>
      <c r="C3396" s="22">
        <v>3</v>
      </c>
      <c r="D3396" s="22">
        <v>95</v>
      </c>
      <c r="E3396" s="22">
        <v>133</v>
      </c>
      <c r="F3396" s="21" t="s">
        <v>175055</v>
      </c>
      <c r="G3396" s="22">
        <v>4</v>
      </c>
      <c r="H3396" s="22">
        <v>143</v>
      </c>
      <c r="I3396" s="21" t="s">
        <v>180755</v>
      </c>
    </row>
    <row r="3397" spans="1:9" ht="32" customHeight="1">
      <c r="A3397" s="19" t="s">
        <v>180756</v>
      </c>
      <c r="B3397" s="20" t="s">
        <v>172611</v>
      </c>
      <c r="C3397" s="22">
        <v>94</v>
      </c>
      <c r="D3397" s="21" t="s">
        <v>172612</v>
      </c>
      <c r="E3397" s="22">
        <v>6</v>
      </c>
      <c r="F3397" s="21" t="s">
        <v>170064</v>
      </c>
      <c r="G3397" s="22">
        <v>30</v>
      </c>
      <c r="H3397" s="22">
        <v>133</v>
      </c>
      <c r="I3397" s="21" t="s">
        <v>180757</v>
      </c>
    </row>
    <row r="3398" spans="1:9" ht="44" customHeight="1">
      <c r="A3398" s="19" t="s">
        <v>180758</v>
      </c>
      <c r="B3398" s="20" t="s">
        <v>172785</v>
      </c>
      <c r="C3398" s="22">
        <v>22</v>
      </c>
      <c r="D3398" s="21" t="s">
        <v>172786</v>
      </c>
      <c r="E3398" s="22">
        <v>29</v>
      </c>
      <c r="F3398" s="22">
        <v>0</v>
      </c>
      <c r="G3398" s="22">
        <v>0</v>
      </c>
      <c r="H3398" s="22">
        <v>54</v>
      </c>
      <c r="I3398" s="21" t="s">
        <v>180759</v>
      </c>
    </row>
    <row r="3399" spans="1:9" ht="32" customHeight="1">
      <c r="A3399" s="19" t="s">
        <v>180760</v>
      </c>
      <c r="B3399" s="20" t="s">
        <v>174837</v>
      </c>
      <c r="C3399" s="22">
        <v>12</v>
      </c>
      <c r="D3399" s="21" t="s">
        <v>180761</v>
      </c>
      <c r="E3399" s="22">
        <v>134</v>
      </c>
      <c r="F3399" s="21" t="s">
        <v>180762</v>
      </c>
      <c r="G3399" s="22">
        <v>49</v>
      </c>
      <c r="H3399" s="22">
        <v>198</v>
      </c>
      <c r="I3399" s="21" t="s">
        <v>180763</v>
      </c>
    </row>
    <row r="3400" spans="1:9" ht="32" customHeight="1">
      <c r="A3400" s="19" t="s">
        <v>180764</v>
      </c>
      <c r="B3400" s="20" t="s">
        <v>175953</v>
      </c>
      <c r="C3400" s="22">
        <v>27</v>
      </c>
      <c r="D3400" s="21" t="s">
        <v>180765</v>
      </c>
      <c r="E3400" s="22">
        <v>122</v>
      </c>
      <c r="F3400" s="21" t="s">
        <v>180766</v>
      </c>
      <c r="G3400" s="22">
        <v>7</v>
      </c>
      <c r="H3400" s="22">
        <v>159</v>
      </c>
      <c r="I3400" s="21" t="s">
        <v>180767</v>
      </c>
    </row>
    <row r="3401" spans="1:9" ht="32" customHeight="1">
      <c r="A3401" s="19" t="s">
        <v>180768</v>
      </c>
      <c r="B3401" s="24">
        <v>0</v>
      </c>
      <c r="C3401" s="22">
        <v>0</v>
      </c>
      <c r="D3401" s="22">
        <v>100</v>
      </c>
      <c r="E3401" s="22">
        <v>80</v>
      </c>
      <c r="F3401" s="22">
        <v>0</v>
      </c>
      <c r="G3401" s="22">
        <v>0</v>
      </c>
      <c r="H3401" s="22">
        <v>83</v>
      </c>
      <c r="I3401" s="21" t="s">
        <v>180769</v>
      </c>
    </row>
    <row r="3402" spans="1:9" ht="32" customHeight="1">
      <c r="A3402" s="19" t="s">
        <v>180770</v>
      </c>
      <c r="B3402" s="20" t="s">
        <v>175979</v>
      </c>
      <c r="C3402" s="22">
        <v>13</v>
      </c>
      <c r="D3402" s="21" t="s">
        <v>180771</v>
      </c>
      <c r="E3402" s="22">
        <v>61</v>
      </c>
      <c r="F3402" s="21" t="s">
        <v>180772</v>
      </c>
      <c r="G3402" s="22">
        <v>80</v>
      </c>
      <c r="H3402" s="22">
        <v>157</v>
      </c>
      <c r="I3402" s="21" t="s">
        <v>180773</v>
      </c>
    </row>
    <row r="3403" spans="1:9" ht="32" customHeight="1">
      <c r="A3403" s="19" t="s">
        <v>180774</v>
      </c>
      <c r="B3403" s="20" t="s">
        <v>180775</v>
      </c>
      <c r="C3403" s="22">
        <v>50</v>
      </c>
      <c r="D3403" s="21" t="s">
        <v>172785</v>
      </c>
      <c r="E3403" s="22">
        <v>44</v>
      </c>
      <c r="F3403" s="21" t="s">
        <v>172501</v>
      </c>
      <c r="G3403" s="22">
        <v>8</v>
      </c>
      <c r="H3403" s="22">
        <v>105</v>
      </c>
      <c r="I3403" s="21" t="s">
        <v>180776</v>
      </c>
    </row>
    <row r="3404" spans="1:9" ht="32" customHeight="1">
      <c r="A3404" s="19" t="s">
        <v>180777</v>
      </c>
      <c r="B3404" s="20" t="s">
        <v>174119</v>
      </c>
      <c r="C3404" s="22">
        <v>63</v>
      </c>
      <c r="D3404" s="21" t="s">
        <v>171601</v>
      </c>
      <c r="E3404" s="22">
        <v>7</v>
      </c>
      <c r="F3404" s="21" t="s">
        <v>170064</v>
      </c>
      <c r="G3404" s="22">
        <v>21</v>
      </c>
      <c r="H3404" s="22">
        <v>94</v>
      </c>
      <c r="I3404" s="21" t="s">
        <v>180778</v>
      </c>
    </row>
    <row r="3405" spans="1:9" ht="32" customHeight="1">
      <c r="A3405" s="19" t="s">
        <v>180779</v>
      </c>
      <c r="B3405" s="20" t="s">
        <v>170359</v>
      </c>
      <c r="C3405" s="22">
        <v>6</v>
      </c>
      <c r="D3405" s="21" t="s">
        <v>173124</v>
      </c>
      <c r="E3405" s="22">
        <v>53</v>
      </c>
      <c r="F3405" s="21" t="s">
        <v>173760</v>
      </c>
      <c r="G3405" s="22">
        <v>13</v>
      </c>
      <c r="H3405" s="22">
        <v>75</v>
      </c>
      <c r="I3405" s="21" t="s">
        <v>180780</v>
      </c>
    </row>
    <row r="3406" spans="1:9" ht="32" customHeight="1">
      <c r="A3406" s="19" t="s">
        <v>180781</v>
      </c>
      <c r="B3406" s="20" t="s">
        <v>172705</v>
      </c>
      <c r="C3406" s="22">
        <v>90</v>
      </c>
      <c r="D3406" s="21" t="s">
        <v>180782</v>
      </c>
      <c r="E3406" s="22">
        <v>31</v>
      </c>
      <c r="F3406" s="21" t="s">
        <v>180783</v>
      </c>
      <c r="G3406" s="22">
        <v>32</v>
      </c>
      <c r="H3406" s="22">
        <v>156</v>
      </c>
      <c r="I3406" s="21" t="s">
        <v>180784</v>
      </c>
    </row>
    <row r="3407" spans="1:9" ht="32" customHeight="1">
      <c r="A3407" s="19" t="s">
        <v>180785</v>
      </c>
      <c r="B3407" s="20" t="s">
        <v>172705</v>
      </c>
      <c r="C3407" s="22">
        <v>90</v>
      </c>
      <c r="D3407" s="21" t="s">
        <v>180782</v>
      </c>
      <c r="E3407" s="22">
        <v>31</v>
      </c>
      <c r="F3407" s="21" t="s">
        <v>180783</v>
      </c>
      <c r="G3407" s="22">
        <v>32</v>
      </c>
      <c r="H3407" s="22">
        <v>156</v>
      </c>
      <c r="I3407" s="21" t="s">
        <v>180786</v>
      </c>
    </row>
    <row r="3408" spans="1:9" ht="32" customHeight="1">
      <c r="A3408" s="19" t="s">
        <v>180787</v>
      </c>
      <c r="B3408" s="20" t="s">
        <v>170498</v>
      </c>
      <c r="C3408" s="22">
        <v>63</v>
      </c>
      <c r="D3408" s="21" t="s">
        <v>180788</v>
      </c>
      <c r="E3408" s="22">
        <v>91</v>
      </c>
      <c r="F3408" s="21" t="s">
        <v>172830</v>
      </c>
      <c r="G3408" s="22">
        <v>8</v>
      </c>
      <c r="H3408" s="22">
        <v>165</v>
      </c>
      <c r="I3408" s="21" t="s">
        <v>180789</v>
      </c>
    </row>
    <row r="3409" spans="1:9" ht="32" customHeight="1">
      <c r="A3409" s="19" t="s">
        <v>180790</v>
      </c>
      <c r="B3409" s="20" t="s">
        <v>170498</v>
      </c>
      <c r="C3409" s="22">
        <v>63</v>
      </c>
      <c r="D3409" s="21" t="s">
        <v>180788</v>
      </c>
      <c r="E3409" s="22">
        <v>91</v>
      </c>
      <c r="F3409" s="21" t="s">
        <v>172830</v>
      </c>
      <c r="G3409" s="22">
        <v>8</v>
      </c>
      <c r="H3409" s="22">
        <v>165</v>
      </c>
      <c r="I3409" s="21" t="s">
        <v>180791</v>
      </c>
    </row>
    <row r="3410" spans="1:9" ht="32" customHeight="1">
      <c r="A3410" s="19" t="s">
        <v>180792</v>
      </c>
      <c r="B3410" s="20" t="s">
        <v>171386</v>
      </c>
      <c r="C3410" s="22">
        <v>11</v>
      </c>
      <c r="D3410" s="21" t="s">
        <v>172405</v>
      </c>
      <c r="E3410" s="22">
        <v>48</v>
      </c>
      <c r="F3410" s="21" t="s">
        <v>176718</v>
      </c>
      <c r="G3410" s="22">
        <v>34</v>
      </c>
      <c r="H3410" s="22">
        <v>96</v>
      </c>
      <c r="I3410" s="21" t="s">
        <v>180793</v>
      </c>
    </row>
    <row r="3411" spans="1:9" ht="32" customHeight="1">
      <c r="A3411" s="19" t="s">
        <v>180794</v>
      </c>
      <c r="B3411" s="20" t="s">
        <v>169926</v>
      </c>
      <c r="C3411" s="22">
        <v>2</v>
      </c>
      <c r="D3411" s="21" t="s">
        <v>180795</v>
      </c>
      <c r="E3411" s="22">
        <v>53</v>
      </c>
      <c r="F3411" s="21" t="s">
        <v>172691</v>
      </c>
      <c r="G3411" s="22">
        <v>1</v>
      </c>
      <c r="H3411" s="22">
        <v>59</v>
      </c>
      <c r="I3411" s="21" t="s">
        <v>180796</v>
      </c>
    </row>
    <row r="3412" spans="1:9" ht="32" customHeight="1">
      <c r="A3412" s="19" t="s">
        <v>180797</v>
      </c>
      <c r="B3412" s="20" t="s">
        <v>180798</v>
      </c>
      <c r="C3412" s="22">
        <v>63</v>
      </c>
      <c r="D3412" s="21" t="s">
        <v>180799</v>
      </c>
      <c r="E3412" s="22">
        <v>17</v>
      </c>
      <c r="F3412" s="21" t="s">
        <v>172866</v>
      </c>
      <c r="G3412" s="22">
        <v>2</v>
      </c>
      <c r="H3412" s="22">
        <v>85</v>
      </c>
      <c r="I3412" s="21" t="s">
        <v>180800</v>
      </c>
    </row>
    <row r="3413" spans="1:9" ht="32" customHeight="1">
      <c r="A3413" s="19" t="s">
        <v>180801</v>
      </c>
      <c r="B3413" s="20" t="s">
        <v>180802</v>
      </c>
      <c r="C3413" s="22">
        <v>7</v>
      </c>
      <c r="D3413" s="21" t="s">
        <v>172018</v>
      </c>
      <c r="E3413" s="22">
        <v>156</v>
      </c>
      <c r="F3413" s="21" t="s">
        <v>180803</v>
      </c>
      <c r="G3413" s="22">
        <v>3</v>
      </c>
      <c r="H3413" s="22">
        <v>169</v>
      </c>
      <c r="I3413" s="21" t="s">
        <v>180804</v>
      </c>
    </row>
    <row r="3414" spans="1:9" ht="32" customHeight="1">
      <c r="A3414" s="19" t="s">
        <v>180805</v>
      </c>
      <c r="B3414" s="24">
        <v>0</v>
      </c>
      <c r="C3414" s="22">
        <v>0</v>
      </c>
      <c r="D3414" s="22">
        <v>100</v>
      </c>
      <c r="E3414" s="22">
        <v>127</v>
      </c>
      <c r="F3414" s="22">
        <v>0</v>
      </c>
      <c r="G3414" s="22">
        <v>0</v>
      </c>
      <c r="H3414" s="22">
        <v>130</v>
      </c>
      <c r="I3414" s="21" t="s">
        <v>180806</v>
      </c>
    </row>
    <row r="3415" spans="1:9" ht="32" customHeight="1">
      <c r="A3415" s="19" t="s">
        <v>180807</v>
      </c>
      <c r="B3415" s="20" t="s">
        <v>180734</v>
      </c>
      <c r="C3415" s="22">
        <v>8</v>
      </c>
      <c r="D3415" s="21" t="s">
        <v>175041</v>
      </c>
      <c r="E3415" s="22">
        <v>82</v>
      </c>
      <c r="F3415" s="21" t="s">
        <v>180808</v>
      </c>
      <c r="G3415" s="22">
        <v>29</v>
      </c>
      <c r="H3415" s="22">
        <v>122</v>
      </c>
      <c r="I3415" s="21" t="s">
        <v>180809</v>
      </c>
    </row>
    <row r="3416" spans="1:9" ht="32" customHeight="1">
      <c r="A3416" s="19" t="s">
        <v>180810</v>
      </c>
      <c r="B3416" s="20" t="s">
        <v>174075</v>
      </c>
      <c r="C3416" s="22">
        <v>3</v>
      </c>
      <c r="D3416" s="21" t="s">
        <v>180811</v>
      </c>
      <c r="E3416" s="22">
        <v>62</v>
      </c>
      <c r="F3416" s="21" t="s">
        <v>170029</v>
      </c>
      <c r="G3416" s="22">
        <v>70</v>
      </c>
      <c r="H3416" s="22">
        <v>138</v>
      </c>
      <c r="I3416" s="21" t="s">
        <v>180812</v>
      </c>
    </row>
    <row r="3417" spans="1:9" ht="32" customHeight="1">
      <c r="A3417" s="19" t="s">
        <v>180813</v>
      </c>
      <c r="B3417" s="20" t="s">
        <v>173085</v>
      </c>
      <c r="C3417" s="22">
        <v>174</v>
      </c>
      <c r="D3417" s="21" t="s">
        <v>178033</v>
      </c>
      <c r="E3417" s="22">
        <v>18</v>
      </c>
      <c r="F3417" s="21" t="s">
        <v>170317</v>
      </c>
      <c r="G3417" s="22">
        <v>36</v>
      </c>
      <c r="H3417" s="22">
        <v>231</v>
      </c>
      <c r="I3417" s="21" t="s">
        <v>180814</v>
      </c>
    </row>
    <row r="3418" spans="1:9" ht="32" customHeight="1">
      <c r="A3418" s="19" t="s">
        <v>180815</v>
      </c>
      <c r="B3418" s="20" t="s">
        <v>179132</v>
      </c>
      <c r="C3418" s="22">
        <v>240</v>
      </c>
      <c r="D3418" s="21" t="s">
        <v>170572</v>
      </c>
      <c r="E3418" s="22">
        <v>18</v>
      </c>
      <c r="F3418" s="21" t="s">
        <v>175953</v>
      </c>
      <c r="G3418" s="22">
        <v>54</v>
      </c>
      <c r="H3418" s="22">
        <v>315</v>
      </c>
      <c r="I3418" s="21" t="s">
        <v>180816</v>
      </c>
    </row>
    <row r="3419" spans="1:9" ht="32" customHeight="1">
      <c r="A3419" s="19" t="s">
        <v>180817</v>
      </c>
      <c r="B3419" s="20" t="s">
        <v>172969</v>
      </c>
      <c r="C3419" s="22">
        <v>4</v>
      </c>
      <c r="D3419" s="21" t="s">
        <v>180818</v>
      </c>
      <c r="E3419" s="22">
        <v>306</v>
      </c>
      <c r="F3419" s="21" t="s">
        <v>176174</v>
      </c>
      <c r="G3419" s="22">
        <v>6</v>
      </c>
      <c r="H3419" s="22">
        <v>319</v>
      </c>
      <c r="I3419" s="21" t="s">
        <v>180819</v>
      </c>
    </row>
    <row r="3420" spans="1:9" ht="44" customHeight="1">
      <c r="A3420" s="19" t="s">
        <v>180820</v>
      </c>
      <c r="B3420" s="20" t="s">
        <v>180821</v>
      </c>
      <c r="C3420" s="22">
        <v>35</v>
      </c>
      <c r="D3420" s="21" t="s">
        <v>169811</v>
      </c>
      <c r="E3420" s="22">
        <v>12</v>
      </c>
      <c r="F3420" s="21" t="s">
        <v>177143</v>
      </c>
      <c r="G3420" s="22">
        <v>21</v>
      </c>
      <c r="H3420" s="22">
        <v>71</v>
      </c>
      <c r="I3420" s="21" t="s">
        <v>180822</v>
      </c>
    </row>
    <row r="3421" spans="1:9" ht="44" customHeight="1">
      <c r="A3421" s="19" t="s">
        <v>180823</v>
      </c>
      <c r="B3421" s="20" t="s">
        <v>174472</v>
      </c>
      <c r="C3421" s="22">
        <v>35</v>
      </c>
      <c r="D3421" s="21" t="s">
        <v>180824</v>
      </c>
      <c r="E3421" s="22">
        <v>148</v>
      </c>
      <c r="F3421" s="22">
        <v>0</v>
      </c>
      <c r="G3421" s="22">
        <v>0</v>
      </c>
      <c r="H3421" s="22">
        <v>186</v>
      </c>
      <c r="I3421" s="21" t="s">
        <v>180825</v>
      </c>
    </row>
    <row r="3422" spans="1:9" ht="44" customHeight="1">
      <c r="A3422" s="19" t="s">
        <v>180826</v>
      </c>
      <c r="B3422" s="24">
        <v>24</v>
      </c>
      <c r="C3422" s="22">
        <v>36</v>
      </c>
      <c r="D3422" s="22">
        <v>20</v>
      </c>
      <c r="E3422" s="22">
        <v>30</v>
      </c>
      <c r="F3422" s="21" t="s">
        <v>176610</v>
      </c>
      <c r="G3422" s="22">
        <v>84</v>
      </c>
      <c r="H3422" s="22">
        <v>153</v>
      </c>
      <c r="I3422" s="21" t="s">
        <v>180827</v>
      </c>
    </row>
    <row r="3423" spans="1:9" ht="44" customHeight="1">
      <c r="A3423" s="19" t="s">
        <v>180828</v>
      </c>
      <c r="B3423" s="20" t="s">
        <v>170853</v>
      </c>
      <c r="C3423" s="22">
        <v>90</v>
      </c>
      <c r="D3423" s="21" t="s">
        <v>169890</v>
      </c>
      <c r="E3423" s="22">
        <v>32</v>
      </c>
      <c r="F3423" s="21" t="s">
        <v>170410</v>
      </c>
      <c r="G3423" s="22">
        <v>4</v>
      </c>
      <c r="H3423" s="22">
        <v>129</v>
      </c>
      <c r="I3423" s="21" t="s">
        <v>180829</v>
      </c>
    </row>
    <row r="3424" spans="1:9" ht="32" customHeight="1">
      <c r="A3424" s="19" t="s">
        <v>180830</v>
      </c>
      <c r="B3424" s="20" t="s">
        <v>180831</v>
      </c>
      <c r="C3424" s="22">
        <v>7</v>
      </c>
      <c r="D3424" s="21" t="s">
        <v>180832</v>
      </c>
      <c r="E3424" s="22">
        <v>77</v>
      </c>
      <c r="F3424" s="21" t="s">
        <v>173615</v>
      </c>
      <c r="G3424" s="22">
        <v>51</v>
      </c>
      <c r="H3424" s="22">
        <v>138</v>
      </c>
      <c r="I3424" s="21" t="s">
        <v>180833</v>
      </c>
    </row>
    <row r="3425" spans="1:9" ht="32" customHeight="1">
      <c r="A3425" s="19" t="s">
        <v>180834</v>
      </c>
      <c r="B3425" s="20" t="s">
        <v>170788</v>
      </c>
      <c r="C3425" s="22">
        <v>3</v>
      </c>
      <c r="D3425" s="21" t="s">
        <v>173286</v>
      </c>
      <c r="E3425" s="22">
        <v>106</v>
      </c>
      <c r="F3425" s="21" t="s">
        <v>174745</v>
      </c>
      <c r="G3425" s="22">
        <v>5</v>
      </c>
      <c r="H3425" s="22">
        <v>117</v>
      </c>
      <c r="I3425" s="21" t="s">
        <v>180835</v>
      </c>
    </row>
    <row r="3426" spans="1:9" ht="32" customHeight="1">
      <c r="A3426" s="19" t="s">
        <v>180836</v>
      </c>
      <c r="B3426" s="20" t="s">
        <v>178945</v>
      </c>
      <c r="C3426" s="22">
        <v>40</v>
      </c>
      <c r="D3426" s="21" t="s">
        <v>173194</v>
      </c>
      <c r="E3426" s="22">
        <v>30</v>
      </c>
      <c r="F3426" s="21" t="s">
        <v>172532</v>
      </c>
      <c r="G3426" s="22">
        <v>39</v>
      </c>
      <c r="H3426" s="22">
        <v>112</v>
      </c>
      <c r="I3426" s="21" t="s">
        <v>180837</v>
      </c>
    </row>
    <row r="3427" spans="1:9" ht="32" customHeight="1">
      <c r="A3427" s="19" t="s">
        <v>180838</v>
      </c>
      <c r="B3427" s="20" t="s">
        <v>170809</v>
      </c>
      <c r="C3427" s="22">
        <v>2</v>
      </c>
      <c r="D3427" s="21" t="s">
        <v>180340</v>
      </c>
      <c r="E3427" s="22">
        <v>77</v>
      </c>
      <c r="F3427" s="22">
        <v>0</v>
      </c>
      <c r="G3427" s="22">
        <v>0</v>
      </c>
      <c r="H3427" s="22">
        <v>82</v>
      </c>
      <c r="I3427" s="21" t="s">
        <v>180839</v>
      </c>
    </row>
    <row r="3428" spans="1:9" ht="32" customHeight="1">
      <c r="A3428" s="19" t="s">
        <v>180840</v>
      </c>
      <c r="B3428" s="20" t="s">
        <v>176006</v>
      </c>
      <c r="C3428" s="22">
        <v>2</v>
      </c>
      <c r="D3428" s="21" t="s">
        <v>180841</v>
      </c>
      <c r="E3428" s="22">
        <v>87</v>
      </c>
      <c r="F3428" s="21" t="s">
        <v>176006</v>
      </c>
      <c r="G3428" s="22">
        <v>2</v>
      </c>
      <c r="H3428" s="22">
        <v>94</v>
      </c>
      <c r="I3428" s="21" t="s">
        <v>180842</v>
      </c>
    </row>
    <row r="3429" spans="1:9" ht="32" customHeight="1">
      <c r="A3429" s="19" t="s">
        <v>180843</v>
      </c>
      <c r="B3429" s="20" t="s">
        <v>171349</v>
      </c>
      <c r="C3429" s="22">
        <v>8</v>
      </c>
      <c r="D3429" s="21" t="s">
        <v>170780</v>
      </c>
      <c r="E3429" s="22">
        <v>47</v>
      </c>
      <c r="F3429" s="21" t="s">
        <v>180844</v>
      </c>
      <c r="G3429" s="22">
        <v>67</v>
      </c>
      <c r="H3429" s="22">
        <v>125</v>
      </c>
      <c r="I3429" s="21" t="s">
        <v>180845</v>
      </c>
    </row>
    <row r="3430" spans="1:9" ht="32" customHeight="1">
      <c r="A3430" s="19" t="s">
        <v>180846</v>
      </c>
      <c r="B3430" s="20" t="s">
        <v>180328</v>
      </c>
      <c r="C3430" s="22">
        <v>65</v>
      </c>
      <c r="D3430" s="21" t="s">
        <v>171556</v>
      </c>
      <c r="E3430" s="22">
        <v>29</v>
      </c>
      <c r="F3430" s="21" t="s">
        <v>180847</v>
      </c>
      <c r="G3430" s="22">
        <v>17</v>
      </c>
      <c r="H3430" s="22">
        <v>114</v>
      </c>
      <c r="I3430" s="21" t="s">
        <v>180848</v>
      </c>
    </row>
    <row r="3431" spans="1:9" ht="32" customHeight="1">
      <c r="A3431" s="19" t="s">
        <v>180849</v>
      </c>
      <c r="B3431" s="24">
        <v>100</v>
      </c>
      <c r="C3431" s="22">
        <v>52</v>
      </c>
      <c r="D3431" s="22">
        <v>0</v>
      </c>
      <c r="E3431" s="22">
        <v>0</v>
      </c>
      <c r="F3431" s="22">
        <v>0</v>
      </c>
      <c r="G3431" s="22">
        <v>0</v>
      </c>
      <c r="H3431" s="22">
        <v>55</v>
      </c>
      <c r="I3431" s="21" t="s">
        <v>180850</v>
      </c>
    </row>
    <row r="3432" spans="1:9" ht="32" customHeight="1">
      <c r="A3432" s="19" t="s">
        <v>180851</v>
      </c>
      <c r="B3432" s="20" t="s">
        <v>180852</v>
      </c>
      <c r="C3432" s="22">
        <v>34</v>
      </c>
      <c r="D3432" s="21" t="s">
        <v>170250</v>
      </c>
      <c r="E3432" s="22">
        <v>44</v>
      </c>
      <c r="F3432" s="21" t="s">
        <v>173406</v>
      </c>
      <c r="G3432" s="22">
        <v>54</v>
      </c>
      <c r="H3432" s="22">
        <v>135</v>
      </c>
      <c r="I3432" s="21" t="s">
        <v>180853</v>
      </c>
    </row>
    <row r="3433" spans="1:9" ht="32" customHeight="1">
      <c r="A3433" s="19" t="s">
        <v>180854</v>
      </c>
      <c r="B3433" s="40">
        <v>625</v>
      </c>
      <c r="C3433" s="22">
        <v>1</v>
      </c>
      <c r="D3433" s="21" t="s">
        <v>180855</v>
      </c>
      <c r="E3433" s="22">
        <v>158</v>
      </c>
      <c r="F3433" s="39">
        <v>625</v>
      </c>
      <c r="G3433" s="22">
        <v>1</v>
      </c>
      <c r="H3433" s="22">
        <v>163</v>
      </c>
      <c r="I3433" s="21" t="s">
        <v>180856</v>
      </c>
    </row>
    <row r="3434" spans="1:9" ht="32" customHeight="1">
      <c r="A3434" s="19" t="s">
        <v>180857</v>
      </c>
      <c r="B3434" s="20" t="s">
        <v>169731</v>
      </c>
      <c r="C3434" s="22">
        <v>64</v>
      </c>
      <c r="D3434" s="21" t="s">
        <v>180858</v>
      </c>
      <c r="E3434" s="22">
        <v>5</v>
      </c>
      <c r="F3434" s="21" t="s">
        <v>173074</v>
      </c>
      <c r="G3434" s="22">
        <v>79</v>
      </c>
      <c r="H3434" s="22">
        <v>151</v>
      </c>
      <c r="I3434" s="21" t="s">
        <v>180859</v>
      </c>
    </row>
    <row r="3435" spans="1:9" ht="32" customHeight="1">
      <c r="A3435" s="19" t="s">
        <v>180860</v>
      </c>
      <c r="B3435" s="20" t="s">
        <v>177042</v>
      </c>
      <c r="C3435" s="22">
        <v>36</v>
      </c>
      <c r="D3435" s="21" t="s">
        <v>170097</v>
      </c>
      <c r="E3435" s="22">
        <v>42</v>
      </c>
      <c r="F3435" s="21" t="s">
        <v>180861</v>
      </c>
      <c r="G3435" s="22">
        <v>41</v>
      </c>
      <c r="H3435" s="22">
        <v>122</v>
      </c>
      <c r="I3435" s="21" t="s">
        <v>180862</v>
      </c>
    </row>
    <row r="3436" spans="1:9" ht="32" customHeight="1">
      <c r="A3436" s="19" t="s">
        <v>180863</v>
      </c>
      <c r="B3436" s="24">
        <v>0</v>
      </c>
      <c r="C3436" s="22">
        <v>0</v>
      </c>
      <c r="D3436" s="22">
        <v>100</v>
      </c>
      <c r="E3436" s="22">
        <v>68</v>
      </c>
      <c r="F3436" s="22">
        <v>0</v>
      </c>
      <c r="G3436" s="22">
        <v>0</v>
      </c>
      <c r="H3436" s="22">
        <v>71</v>
      </c>
      <c r="I3436" s="21" t="s">
        <v>180864</v>
      </c>
    </row>
    <row r="3437" spans="1:9" ht="32" customHeight="1">
      <c r="A3437" s="19" t="s">
        <v>180865</v>
      </c>
      <c r="B3437" s="20" t="s">
        <v>171668</v>
      </c>
      <c r="C3437" s="22">
        <v>35</v>
      </c>
      <c r="D3437" s="21" t="s">
        <v>180735</v>
      </c>
      <c r="E3437" s="22">
        <v>78</v>
      </c>
      <c r="F3437" s="21" t="s">
        <v>178996</v>
      </c>
      <c r="G3437" s="22">
        <v>6</v>
      </c>
      <c r="H3437" s="22">
        <v>122</v>
      </c>
      <c r="I3437" s="21" t="s">
        <v>180866</v>
      </c>
    </row>
    <row r="3438" spans="1:9" ht="32" customHeight="1">
      <c r="A3438" s="19" t="s">
        <v>180867</v>
      </c>
      <c r="B3438" s="20" t="s">
        <v>180868</v>
      </c>
      <c r="C3438" s="22">
        <v>17</v>
      </c>
      <c r="D3438" s="21" t="s">
        <v>171747</v>
      </c>
      <c r="E3438" s="22">
        <v>10</v>
      </c>
      <c r="F3438" s="21" t="s">
        <v>180869</v>
      </c>
      <c r="G3438" s="22">
        <v>62</v>
      </c>
      <c r="H3438" s="22">
        <v>92</v>
      </c>
      <c r="I3438" s="21" t="s">
        <v>180870</v>
      </c>
    </row>
    <row r="3439" spans="1:9" ht="32" customHeight="1">
      <c r="A3439" s="19" t="s">
        <v>180871</v>
      </c>
      <c r="B3439" s="20" t="s">
        <v>171306</v>
      </c>
      <c r="C3439" s="22">
        <v>15</v>
      </c>
      <c r="D3439" s="21" t="s">
        <v>180872</v>
      </c>
      <c r="E3439" s="22">
        <v>111</v>
      </c>
      <c r="F3439" s="21" t="s">
        <v>172421</v>
      </c>
      <c r="G3439" s="22">
        <v>3</v>
      </c>
      <c r="H3439" s="22">
        <v>132</v>
      </c>
      <c r="I3439" s="21" t="s">
        <v>180873</v>
      </c>
    </row>
    <row r="3440" spans="1:9" ht="44" customHeight="1">
      <c r="A3440" s="19" t="s">
        <v>180874</v>
      </c>
      <c r="B3440" s="20" t="s">
        <v>180875</v>
      </c>
      <c r="C3440" s="22">
        <v>29</v>
      </c>
      <c r="D3440" s="21" t="s">
        <v>180876</v>
      </c>
      <c r="E3440" s="22">
        <v>129</v>
      </c>
      <c r="F3440" s="21" t="s">
        <v>173897</v>
      </c>
      <c r="G3440" s="22">
        <v>18</v>
      </c>
      <c r="H3440" s="22">
        <v>179</v>
      </c>
      <c r="I3440" s="21" t="s">
        <v>180877</v>
      </c>
    </row>
    <row r="3441" spans="1:9" ht="44" customHeight="1">
      <c r="A3441" s="19" t="s">
        <v>180878</v>
      </c>
      <c r="B3441" s="20" t="s">
        <v>170093</v>
      </c>
      <c r="C3441" s="22">
        <v>51</v>
      </c>
      <c r="D3441" s="22">
        <v>0</v>
      </c>
      <c r="E3441" s="22">
        <v>0</v>
      </c>
      <c r="F3441" s="21" t="s">
        <v>170092</v>
      </c>
      <c r="G3441" s="22">
        <v>6</v>
      </c>
      <c r="H3441" s="22">
        <v>60</v>
      </c>
      <c r="I3441" s="21" t="s">
        <v>180879</v>
      </c>
    </row>
    <row r="3442" spans="1:9" ht="44" customHeight="1">
      <c r="A3442" s="19" t="s">
        <v>180880</v>
      </c>
      <c r="B3442" s="20" t="s">
        <v>169948</v>
      </c>
      <c r="C3442" s="22">
        <v>46</v>
      </c>
      <c r="D3442" s="21" t="s">
        <v>180881</v>
      </c>
      <c r="E3442" s="22">
        <v>15</v>
      </c>
      <c r="F3442" s="21" t="s">
        <v>176895</v>
      </c>
      <c r="G3442" s="22">
        <v>42</v>
      </c>
      <c r="H3442" s="22">
        <v>106</v>
      </c>
      <c r="I3442" s="21" t="s">
        <v>180882</v>
      </c>
    </row>
    <row r="3443" spans="1:9" ht="44" customHeight="1">
      <c r="A3443" s="19" t="s">
        <v>180883</v>
      </c>
      <c r="B3443" s="20" t="s">
        <v>171394</v>
      </c>
      <c r="C3443" s="22">
        <v>16</v>
      </c>
      <c r="D3443" s="21" t="s">
        <v>178154</v>
      </c>
      <c r="E3443" s="22">
        <v>58</v>
      </c>
      <c r="F3443" s="22">
        <v>0</v>
      </c>
      <c r="G3443" s="22">
        <v>0</v>
      </c>
      <c r="H3443" s="22">
        <v>77</v>
      </c>
      <c r="I3443" s="21" t="s">
        <v>180884</v>
      </c>
    </row>
    <row r="3444" spans="1:9" ht="32" customHeight="1">
      <c r="A3444" s="19" t="s">
        <v>180885</v>
      </c>
      <c r="B3444" s="20" t="s">
        <v>172781</v>
      </c>
      <c r="C3444" s="22">
        <v>39</v>
      </c>
      <c r="D3444" s="22">
        <v>0</v>
      </c>
      <c r="E3444" s="22">
        <v>0</v>
      </c>
      <c r="F3444" s="21" t="s">
        <v>173918</v>
      </c>
      <c r="G3444" s="22">
        <v>12</v>
      </c>
      <c r="H3444" s="22">
        <v>54</v>
      </c>
      <c r="I3444" s="21" t="s">
        <v>180886</v>
      </c>
    </row>
    <row r="3445" spans="1:9" ht="32" customHeight="1">
      <c r="A3445" s="19" t="s">
        <v>180887</v>
      </c>
      <c r="B3445" s="20" t="s">
        <v>171524</v>
      </c>
      <c r="C3445" s="22">
        <v>1</v>
      </c>
      <c r="D3445" s="21" t="s">
        <v>180888</v>
      </c>
      <c r="E3445" s="22">
        <v>67</v>
      </c>
      <c r="F3445" s="21" t="s">
        <v>171524</v>
      </c>
      <c r="G3445" s="22">
        <v>1</v>
      </c>
      <c r="H3445" s="22">
        <v>72</v>
      </c>
      <c r="I3445" s="21" t="s">
        <v>180889</v>
      </c>
    </row>
    <row r="3446" spans="1:9" ht="32" customHeight="1">
      <c r="A3446" s="19" t="s">
        <v>180890</v>
      </c>
      <c r="B3446" s="20" t="s">
        <v>174177</v>
      </c>
      <c r="C3446" s="22">
        <v>4</v>
      </c>
      <c r="D3446" s="21" t="s">
        <v>170746</v>
      </c>
      <c r="E3446" s="22">
        <v>96</v>
      </c>
      <c r="F3446" s="21" t="s">
        <v>180891</v>
      </c>
      <c r="G3446" s="22">
        <v>7</v>
      </c>
      <c r="H3446" s="22">
        <v>110</v>
      </c>
      <c r="I3446" s="21" t="s">
        <v>180892</v>
      </c>
    </row>
    <row r="3447" spans="1:9" ht="32" customHeight="1">
      <c r="A3447" s="19" t="s">
        <v>180893</v>
      </c>
      <c r="B3447" s="20" t="s">
        <v>173698</v>
      </c>
      <c r="C3447" s="22">
        <v>9</v>
      </c>
      <c r="D3447" s="21" t="s">
        <v>173268</v>
      </c>
      <c r="E3447" s="22">
        <v>96</v>
      </c>
      <c r="F3447" s="21" t="s">
        <v>180894</v>
      </c>
      <c r="G3447" s="22">
        <v>27</v>
      </c>
      <c r="H3447" s="22">
        <v>135</v>
      </c>
      <c r="I3447" s="21" t="s">
        <v>180895</v>
      </c>
    </row>
    <row r="3448" spans="1:9" ht="32" customHeight="1">
      <c r="A3448" s="19" t="s">
        <v>180896</v>
      </c>
      <c r="B3448" s="20" t="s">
        <v>174177</v>
      </c>
      <c r="C3448" s="22">
        <v>4</v>
      </c>
      <c r="D3448" s="21" t="s">
        <v>170746</v>
      </c>
      <c r="E3448" s="22">
        <v>96</v>
      </c>
      <c r="F3448" s="21" t="s">
        <v>180891</v>
      </c>
      <c r="G3448" s="22">
        <v>7</v>
      </c>
      <c r="H3448" s="22">
        <v>110</v>
      </c>
      <c r="I3448" s="21" t="s">
        <v>180897</v>
      </c>
    </row>
    <row r="3449" spans="1:9" ht="32" customHeight="1">
      <c r="A3449" s="19" t="s">
        <v>180898</v>
      </c>
      <c r="B3449" s="20" t="s">
        <v>172186</v>
      </c>
      <c r="C3449" s="22">
        <v>11</v>
      </c>
      <c r="D3449" s="21" t="s">
        <v>172742</v>
      </c>
      <c r="E3449" s="22">
        <v>65</v>
      </c>
      <c r="F3449" s="21" t="s">
        <v>172028</v>
      </c>
      <c r="G3449" s="22">
        <v>2</v>
      </c>
      <c r="H3449" s="22">
        <v>81</v>
      </c>
      <c r="I3449" s="21" t="s">
        <v>180899</v>
      </c>
    </row>
    <row r="3450" spans="1:9" ht="32" customHeight="1">
      <c r="A3450" s="19" t="s">
        <v>180900</v>
      </c>
      <c r="B3450" s="20" t="s">
        <v>172186</v>
      </c>
      <c r="C3450" s="22">
        <v>11</v>
      </c>
      <c r="D3450" s="21" t="s">
        <v>172742</v>
      </c>
      <c r="E3450" s="22">
        <v>65</v>
      </c>
      <c r="F3450" s="21" t="s">
        <v>172028</v>
      </c>
      <c r="G3450" s="22">
        <v>2</v>
      </c>
      <c r="H3450" s="22">
        <v>81</v>
      </c>
      <c r="I3450" s="21" t="s">
        <v>180901</v>
      </c>
    </row>
    <row r="3451" spans="1:9" ht="44" customHeight="1">
      <c r="A3451" s="19" t="s">
        <v>180902</v>
      </c>
      <c r="B3451" s="20" t="s">
        <v>169791</v>
      </c>
      <c r="C3451" s="22">
        <v>32</v>
      </c>
      <c r="D3451" s="21" t="s">
        <v>170065</v>
      </c>
      <c r="E3451" s="22">
        <v>10</v>
      </c>
      <c r="F3451" s="22">
        <v>30</v>
      </c>
      <c r="G3451" s="22">
        <v>18</v>
      </c>
      <c r="H3451" s="22">
        <v>63</v>
      </c>
      <c r="I3451" s="21" t="s">
        <v>180903</v>
      </c>
    </row>
    <row r="3452" spans="1:9" ht="32" customHeight="1">
      <c r="A3452" s="19" t="s">
        <v>180904</v>
      </c>
      <c r="B3452" s="20" t="s">
        <v>171121</v>
      </c>
      <c r="C3452" s="22">
        <v>29</v>
      </c>
      <c r="D3452" s="21" t="s">
        <v>172146</v>
      </c>
      <c r="E3452" s="22">
        <v>11</v>
      </c>
      <c r="F3452" s="21" t="s">
        <v>170065</v>
      </c>
      <c r="G3452" s="22">
        <v>8</v>
      </c>
      <c r="H3452" s="22">
        <v>51</v>
      </c>
      <c r="I3452" s="21" t="s">
        <v>180905</v>
      </c>
    </row>
    <row r="3453" spans="1:9" ht="32" customHeight="1">
      <c r="A3453" s="19" t="s">
        <v>180906</v>
      </c>
      <c r="B3453" s="20" t="s">
        <v>171121</v>
      </c>
      <c r="C3453" s="22">
        <v>29</v>
      </c>
      <c r="D3453" s="21" t="s">
        <v>172146</v>
      </c>
      <c r="E3453" s="22">
        <v>11</v>
      </c>
      <c r="F3453" s="21" t="s">
        <v>170065</v>
      </c>
      <c r="G3453" s="22">
        <v>8</v>
      </c>
      <c r="H3453" s="22">
        <v>51</v>
      </c>
      <c r="I3453" s="21" t="s">
        <v>180907</v>
      </c>
    </row>
    <row r="3454" spans="1:9" ht="32" customHeight="1">
      <c r="A3454" s="19" t="s">
        <v>180908</v>
      </c>
      <c r="B3454" s="20" t="s">
        <v>175625</v>
      </c>
      <c r="C3454" s="22">
        <v>43</v>
      </c>
      <c r="D3454" s="22">
        <v>0</v>
      </c>
      <c r="E3454" s="22">
        <v>0</v>
      </c>
      <c r="F3454" s="21" t="s">
        <v>173380</v>
      </c>
      <c r="G3454" s="22">
        <v>5</v>
      </c>
      <c r="H3454" s="22">
        <v>51</v>
      </c>
      <c r="I3454" s="21" t="s">
        <v>180909</v>
      </c>
    </row>
    <row r="3455" spans="1:9" ht="32" customHeight="1">
      <c r="A3455" s="19" t="s">
        <v>180910</v>
      </c>
      <c r="B3455" s="20" t="s">
        <v>175625</v>
      </c>
      <c r="C3455" s="22">
        <v>43</v>
      </c>
      <c r="D3455" s="22">
        <v>0</v>
      </c>
      <c r="E3455" s="22">
        <v>0</v>
      </c>
      <c r="F3455" s="21" t="s">
        <v>173380</v>
      </c>
      <c r="G3455" s="22">
        <v>5</v>
      </c>
      <c r="H3455" s="22">
        <v>51</v>
      </c>
      <c r="I3455" s="21" t="s">
        <v>180911</v>
      </c>
    </row>
    <row r="3456" spans="1:9" ht="32" customHeight="1">
      <c r="A3456" s="19" t="s">
        <v>180912</v>
      </c>
      <c r="B3456" s="20" t="s">
        <v>171037</v>
      </c>
      <c r="C3456" s="22">
        <v>52</v>
      </c>
      <c r="D3456" s="22">
        <v>0</v>
      </c>
      <c r="E3456" s="22">
        <v>0</v>
      </c>
      <c r="F3456" s="21" t="s">
        <v>170561</v>
      </c>
      <c r="G3456" s="22">
        <v>8</v>
      </c>
      <c r="H3456" s="22">
        <v>63</v>
      </c>
      <c r="I3456" s="21" t="s">
        <v>180913</v>
      </c>
    </row>
    <row r="3457" spans="1:9" ht="32" customHeight="1">
      <c r="A3457" s="19" t="s">
        <v>180914</v>
      </c>
      <c r="B3457" s="20" t="s">
        <v>171037</v>
      </c>
      <c r="C3457" s="22">
        <v>52</v>
      </c>
      <c r="D3457" s="22">
        <v>0</v>
      </c>
      <c r="E3457" s="22">
        <v>0</v>
      </c>
      <c r="F3457" s="21" t="s">
        <v>170561</v>
      </c>
      <c r="G3457" s="22">
        <v>8</v>
      </c>
      <c r="H3457" s="22">
        <v>63</v>
      </c>
      <c r="I3457" s="21" t="s">
        <v>180915</v>
      </c>
    </row>
    <row r="3458" spans="1:9" ht="32" customHeight="1">
      <c r="A3458" s="19" t="s">
        <v>180916</v>
      </c>
      <c r="B3458" s="20" t="s">
        <v>180917</v>
      </c>
      <c r="C3458" s="22">
        <v>45</v>
      </c>
      <c r="D3458" s="21" t="s">
        <v>170266</v>
      </c>
      <c r="E3458" s="22">
        <v>11</v>
      </c>
      <c r="F3458" s="21" t="s">
        <v>172932</v>
      </c>
      <c r="G3458" s="22">
        <v>1</v>
      </c>
      <c r="H3458" s="22">
        <v>60</v>
      </c>
      <c r="I3458" s="21" t="s">
        <v>180918</v>
      </c>
    </row>
    <row r="3459" spans="1:9" ht="32" customHeight="1">
      <c r="A3459" s="19" t="s">
        <v>180919</v>
      </c>
      <c r="B3459" s="20" t="s">
        <v>14613</v>
      </c>
      <c r="C3459" s="22">
        <v>45</v>
      </c>
      <c r="D3459" s="21" t="s">
        <v>14608</v>
      </c>
      <c r="E3459" s="22">
        <v>39</v>
      </c>
      <c r="F3459" s="22">
        <v>30</v>
      </c>
      <c r="G3459" s="22">
        <v>36</v>
      </c>
      <c r="H3459" s="22">
        <v>123</v>
      </c>
      <c r="I3459" s="21" t="s">
        <v>180920</v>
      </c>
    </row>
    <row r="3460" spans="1:9" ht="32" customHeight="1">
      <c r="A3460" s="19" t="s">
        <v>180921</v>
      </c>
      <c r="B3460" s="20" t="s">
        <v>170499</v>
      </c>
      <c r="C3460" s="22">
        <v>2</v>
      </c>
      <c r="D3460" s="21" t="s">
        <v>171998</v>
      </c>
      <c r="E3460" s="22">
        <v>69</v>
      </c>
      <c r="F3460" s="21" t="s">
        <v>176058</v>
      </c>
      <c r="G3460" s="22">
        <v>1</v>
      </c>
      <c r="H3460" s="22">
        <v>75</v>
      </c>
      <c r="I3460" s="21" t="s">
        <v>180922</v>
      </c>
    </row>
    <row r="3461" spans="1:9" ht="32" customHeight="1">
      <c r="A3461" s="19" t="s">
        <v>180923</v>
      </c>
      <c r="B3461" s="24">
        <v>0</v>
      </c>
      <c r="C3461" s="22">
        <v>0</v>
      </c>
      <c r="D3461" s="21" t="s">
        <v>174050</v>
      </c>
      <c r="E3461" s="22">
        <v>126</v>
      </c>
      <c r="F3461" s="21" t="s">
        <v>171488</v>
      </c>
      <c r="G3461" s="22">
        <v>6</v>
      </c>
      <c r="H3461" s="22">
        <v>135</v>
      </c>
      <c r="I3461" s="21" t="s">
        <v>180924</v>
      </c>
    </row>
    <row r="3462" spans="1:9" ht="32" customHeight="1">
      <c r="A3462" s="19" t="s">
        <v>180925</v>
      </c>
      <c r="B3462" s="20" t="s">
        <v>180926</v>
      </c>
      <c r="C3462" s="22">
        <v>62</v>
      </c>
      <c r="D3462" s="21" t="s">
        <v>178317</v>
      </c>
      <c r="E3462" s="22">
        <v>7</v>
      </c>
      <c r="F3462" s="21" t="s">
        <v>170648</v>
      </c>
      <c r="G3462" s="22">
        <v>18</v>
      </c>
      <c r="H3462" s="22">
        <v>90</v>
      </c>
      <c r="I3462" s="21" t="s">
        <v>180927</v>
      </c>
    </row>
    <row r="3463" spans="1:9" ht="32" customHeight="1">
      <c r="A3463" s="19" t="s">
        <v>180928</v>
      </c>
      <c r="B3463" s="24">
        <v>0</v>
      </c>
      <c r="C3463" s="22">
        <v>0</v>
      </c>
      <c r="D3463" s="21" t="s">
        <v>180929</v>
      </c>
      <c r="E3463" s="22">
        <v>83</v>
      </c>
      <c r="F3463" s="21" t="s">
        <v>180930</v>
      </c>
      <c r="G3463" s="22">
        <v>7</v>
      </c>
      <c r="H3463" s="22">
        <v>93</v>
      </c>
      <c r="I3463" s="21" t="s">
        <v>180931</v>
      </c>
    </row>
    <row r="3464" spans="1:9" ht="32" customHeight="1">
      <c r="A3464" s="19" t="s">
        <v>180932</v>
      </c>
      <c r="B3464" s="20" t="s">
        <v>178511</v>
      </c>
      <c r="C3464" s="22">
        <v>39</v>
      </c>
      <c r="D3464" s="21" t="s">
        <v>171772</v>
      </c>
      <c r="E3464" s="22">
        <v>2</v>
      </c>
      <c r="F3464" s="21" t="s">
        <v>169739</v>
      </c>
      <c r="G3464" s="22">
        <v>28</v>
      </c>
      <c r="H3464" s="22">
        <v>72</v>
      </c>
      <c r="I3464" s="21" t="s">
        <v>180933</v>
      </c>
    </row>
    <row r="3465" spans="1:9" ht="32" customHeight="1">
      <c r="A3465" s="19" t="s">
        <v>180934</v>
      </c>
      <c r="B3465" s="20" t="s">
        <v>172844</v>
      </c>
      <c r="C3465" s="22">
        <v>32</v>
      </c>
      <c r="D3465" s="21" t="s">
        <v>162769</v>
      </c>
      <c r="E3465" s="22">
        <v>87</v>
      </c>
      <c r="F3465" s="21" t="s">
        <v>173936</v>
      </c>
      <c r="G3465" s="22">
        <v>1</v>
      </c>
      <c r="H3465" s="22">
        <v>123</v>
      </c>
      <c r="I3465" s="21" t="s">
        <v>180935</v>
      </c>
    </row>
    <row r="3466" spans="1:9" ht="32" customHeight="1">
      <c r="A3466" s="19" t="s">
        <v>180936</v>
      </c>
      <c r="B3466" s="20" t="s">
        <v>180937</v>
      </c>
      <c r="C3466" s="22">
        <v>14</v>
      </c>
      <c r="D3466" s="21" t="s">
        <v>180938</v>
      </c>
      <c r="E3466" s="22">
        <v>31</v>
      </c>
      <c r="F3466" s="21" t="s">
        <v>175839</v>
      </c>
      <c r="G3466" s="22">
        <v>22</v>
      </c>
      <c r="H3466" s="22">
        <v>70</v>
      </c>
      <c r="I3466" s="21" t="s">
        <v>180939</v>
      </c>
    </row>
    <row r="3467" spans="1:9" ht="32" customHeight="1">
      <c r="A3467" s="19" t="s">
        <v>180940</v>
      </c>
      <c r="B3467" s="20" t="s">
        <v>170405</v>
      </c>
      <c r="C3467" s="22">
        <v>16</v>
      </c>
      <c r="D3467" s="21" t="s">
        <v>180941</v>
      </c>
      <c r="E3467" s="22">
        <v>101</v>
      </c>
      <c r="F3467" s="21" t="s">
        <v>170640</v>
      </c>
      <c r="G3467" s="22">
        <v>27</v>
      </c>
      <c r="H3467" s="22">
        <v>147</v>
      </c>
      <c r="I3467" s="21" t="s">
        <v>180942</v>
      </c>
    </row>
    <row r="3468" spans="1:9" ht="44" customHeight="1">
      <c r="A3468" s="19" t="s">
        <v>180943</v>
      </c>
      <c r="B3468" s="20" t="s">
        <v>170418</v>
      </c>
      <c r="C3468" s="22">
        <v>3</v>
      </c>
      <c r="D3468" s="21" t="s">
        <v>180944</v>
      </c>
      <c r="E3468" s="22">
        <v>89</v>
      </c>
      <c r="F3468" s="21" t="s">
        <v>170298</v>
      </c>
      <c r="G3468" s="22">
        <v>2</v>
      </c>
      <c r="H3468" s="22">
        <v>97</v>
      </c>
      <c r="I3468" s="21" t="s">
        <v>180945</v>
      </c>
    </row>
    <row r="3469" spans="1:9" ht="44" customHeight="1">
      <c r="A3469" s="19" t="s">
        <v>180946</v>
      </c>
      <c r="B3469" s="20" t="s">
        <v>170598</v>
      </c>
      <c r="C3469" s="22">
        <v>4</v>
      </c>
      <c r="D3469" s="21" t="s">
        <v>170435</v>
      </c>
      <c r="E3469" s="22">
        <v>80</v>
      </c>
      <c r="F3469" s="21" t="s">
        <v>171825</v>
      </c>
      <c r="G3469" s="22">
        <v>3</v>
      </c>
      <c r="H3469" s="22">
        <v>90</v>
      </c>
      <c r="I3469" s="21" t="s">
        <v>180947</v>
      </c>
    </row>
    <row r="3470" spans="1:9" ht="32" customHeight="1">
      <c r="A3470" s="19" t="s">
        <v>180948</v>
      </c>
      <c r="B3470" s="20" t="s">
        <v>180949</v>
      </c>
      <c r="C3470" s="22">
        <v>19</v>
      </c>
      <c r="D3470" s="22">
        <v>0</v>
      </c>
      <c r="E3470" s="22">
        <v>0</v>
      </c>
      <c r="F3470" s="21" t="s">
        <v>171566</v>
      </c>
      <c r="G3470" s="22">
        <v>43</v>
      </c>
      <c r="H3470" s="22">
        <v>65</v>
      </c>
      <c r="I3470" s="21" t="s">
        <v>180950</v>
      </c>
    </row>
    <row r="3471" spans="1:9" ht="32" customHeight="1">
      <c r="A3471" s="19" t="s">
        <v>180951</v>
      </c>
      <c r="B3471" s="20" t="s">
        <v>180952</v>
      </c>
      <c r="C3471" s="22">
        <v>178</v>
      </c>
      <c r="D3471" s="21" t="s">
        <v>170092</v>
      </c>
      <c r="E3471" s="22">
        <v>24</v>
      </c>
      <c r="F3471" s="21" t="s">
        <v>172608</v>
      </c>
      <c r="G3471" s="22">
        <v>26</v>
      </c>
      <c r="H3471" s="22">
        <v>231</v>
      </c>
      <c r="I3471" s="21" t="s">
        <v>180953</v>
      </c>
    </row>
    <row r="3472" spans="1:9" ht="32" customHeight="1">
      <c r="A3472" s="19" t="s">
        <v>180954</v>
      </c>
      <c r="B3472" s="20" t="s">
        <v>180955</v>
      </c>
      <c r="C3472" s="22">
        <v>146</v>
      </c>
      <c r="D3472" s="21" t="s">
        <v>180956</v>
      </c>
      <c r="E3472" s="22">
        <v>24</v>
      </c>
      <c r="F3472" s="21" t="s">
        <v>170092</v>
      </c>
      <c r="G3472" s="22">
        <v>20</v>
      </c>
      <c r="H3472" s="22">
        <v>193</v>
      </c>
      <c r="I3472" s="21" t="s">
        <v>180957</v>
      </c>
    </row>
    <row r="3473" spans="1:9" ht="32" customHeight="1">
      <c r="A3473" s="19" t="s">
        <v>180958</v>
      </c>
      <c r="B3473" s="20" t="s">
        <v>180955</v>
      </c>
      <c r="C3473" s="22">
        <v>146</v>
      </c>
      <c r="D3473" s="21" t="s">
        <v>180956</v>
      </c>
      <c r="E3473" s="22">
        <v>24</v>
      </c>
      <c r="F3473" s="21" t="s">
        <v>170092</v>
      </c>
      <c r="G3473" s="22">
        <v>20</v>
      </c>
      <c r="H3473" s="22">
        <v>193</v>
      </c>
      <c r="I3473" s="21" t="s">
        <v>180959</v>
      </c>
    </row>
    <row r="3474" spans="1:9" ht="32" customHeight="1">
      <c r="A3474" s="19" t="s">
        <v>180960</v>
      </c>
      <c r="B3474" s="20" t="s">
        <v>171263</v>
      </c>
      <c r="C3474" s="22">
        <v>16</v>
      </c>
      <c r="D3474" s="21" t="s">
        <v>180961</v>
      </c>
      <c r="E3474" s="22">
        <v>146</v>
      </c>
      <c r="F3474" s="21" t="s">
        <v>170126</v>
      </c>
      <c r="G3474" s="22">
        <v>2</v>
      </c>
      <c r="H3474" s="22">
        <v>167</v>
      </c>
      <c r="I3474" s="21" t="s">
        <v>180962</v>
      </c>
    </row>
    <row r="3475" spans="1:9" ht="32" customHeight="1">
      <c r="A3475" s="19" t="s">
        <v>180963</v>
      </c>
      <c r="B3475" s="20" t="s">
        <v>172134</v>
      </c>
      <c r="C3475" s="22">
        <v>2</v>
      </c>
      <c r="D3475" s="21" t="s">
        <v>180964</v>
      </c>
      <c r="E3475" s="22">
        <v>211</v>
      </c>
      <c r="F3475" s="21" t="s">
        <v>180965</v>
      </c>
      <c r="G3475" s="22">
        <v>19</v>
      </c>
      <c r="H3475" s="22">
        <v>235</v>
      </c>
      <c r="I3475" s="21" t="s">
        <v>180966</v>
      </c>
    </row>
    <row r="3476" spans="1:9" ht="32" customHeight="1">
      <c r="A3476" s="19" t="s">
        <v>180967</v>
      </c>
      <c r="B3476" s="20" t="s">
        <v>169998</v>
      </c>
      <c r="C3476" s="22">
        <v>1</v>
      </c>
      <c r="D3476" s="21" t="s">
        <v>180968</v>
      </c>
      <c r="E3476" s="22">
        <v>178</v>
      </c>
      <c r="F3476" s="21" t="s">
        <v>169683</v>
      </c>
      <c r="G3476" s="22">
        <v>11</v>
      </c>
      <c r="H3476" s="22">
        <v>193</v>
      </c>
      <c r="I3476" s="21" t="s">
        <v>180969</v>
      </c>
    </row>
    <row r="3477" spans="1:9" ht="32" customHeight="1">
      <c r="A3477" s="19" t="s">
        <v>180970</v>
      </c>
      <c r="B3477" s="20" t="s">
        <v>170910</v>
      </c>
      <c r="C3477" s="22">
        <v>1</v>
      </c>
      <c r="D3477" s="21" t="s">
        <v>171998</v>
      </c>
      <c r="E3477" s="22">
        <v>46</v>
      </c>
      <c r="F3477" s="21" t="s">
        <v>170910</v>
      </c>
      <c r="G3477" s="22">
        <v>1</v>
      </c>
      <c r="H3477" s="22">
        <v>51</v>
      </c>
      <c r="I3477" s="21" t="s">
        <v>180971</v>
      </c>
    </row>
    <row r="3478" spans="1:9" ht="32" customHeight="1">
      <c r="A3478" s="19" t="s">
        <v>180972</v>
      </c>
      <c r="B3478" s="20" t="s">
        <v>180973</v>
      </c>
      <c r="C3478" s="22">
        <v>7</v>
      </c>
      <c r="D3478" s="21" t="s">
        <v>180974</v>
      </c>
      <c r="E3478" s="22">
        <v>172</v>
      </c>
      <c r="F3478" s="21" t="s">
        <v>178924</v>
      </c>
      <c r="G3478" s="22">
        <v>5</v>
      </c>
      <c r="H3478" s="22">
        <v>187</v>
      </c>
      <c r="I3478" s="21" t="s">
        <v>180975</v>
      </c>
    </row>
    <row r="3479" spans="1:9" ht="32" customHeight="1">
      <c r="A3479" s="19" t="s">
        <v>180976</v>
      </c>
      <c r="B3479" s="20" t="s">
        <v>179399</v>
      </c>
      <c r="C3479" s="22">
        <v>49</v>
      </c>
      <c r="D3479" s="22">
        <v>0</v>
      </c>
      <c r="E3479" s="22">
        <v>0</v>
      </c>
      <c r="F3479" s="21" t="s">
        <v>178052</v>
      </c>
      <c r="G3479" s="22">
        <v>11</v>
      </c>
      <c r="H3479" s="22">
        <v>63</v>
      </c>
      <c r="I3479" s="21" t="s">
        <v>180977</v>
      </c>
    </row>
    <row r="3480" spans="1:9" ht="32" customHeight="1">
      <c r="A3480" s="19" t="s">
        <v>180978</v>
      </c>
      <c r="B3480" s="20" t="s">
        <v>177994</v>
      </c>
      <c r="C3480" s="22">
        <v>46</v>
      </c>
      <c r="D3480" s="22">
        <v>0</v>
      </c>
      <c r="E3480" s="22">
        <v>0</v>
      </c>
      <c r="F3480" s="21" t="s">
        <v>170266</v>
      </c>
      <c r="G3480" s="22">
        <v>11</v>
      </c>
      <c r="H3480" s="22">
        <v>60</v>
      </c>
      <c r="I3480" s="21" t="s">
        <v>180979</v>
      </c>
    </row>
    <row r="3481" spans="1:9" ht="32" customHeight="1">
      <c r="A3481" s="19" t="s">
        <v>180980</v>
      </c>
      <c r="B3481" s="20" t="s">
        <v>174572</v>
      </c>
      <c r="C3481" s="22">
        <v>50</v>
      </c>
      <c r="D3481" s="22">
        <v>0</v>
      </c>
      <c r="E3481" s="22">
        <v>0</v>
      </c>
      <c r="F3481" s="21" t="s">
        <v>170423</v>
      </c>
      <c r="G3481" s="22">
        <v>1</v>
      </c>
      <c r="H3481" s="22">
        <v>54</v>
      </c>
      <c r="I3481" s="21" t="s">
        <v>180981</v>
      </c>
    </row>
    <row r="3482" spans="1:9" ht="32" customHeight="1">
      <c r="A3482" s="19" t="s">
        <v>180982</v>
      </c>
      <c r="B3482" s="20" t="s">
        <v>174075</v>
      </c>
      <c r="C3482" s="22">
        <v>2</v>
      </c>
      <c r="D3482" s="21" t="s">
        <v>173070</v>
      </c>
      <c r="E3482" s="22">
        <v>38</v>
      </c>
      <c r="F3482" s="21" t="s">
        <v>171590</v>
      </c>
      <c r="G3482" s="22">
        <v>50</v>
      </c>
      <c r="H3482" s="22">
        <v>93</v>
      </c>
      <c r="I3482" s="21" t="s">
        <v>180983</v>
      </c>
    </row>
    <row r="3483" spans="1:9" ht="32" customHeight="1">
      <c r="A3483" s="19" t="s">
        <v>180984</v>
      </c>
      <c r="B3483" s="24">
        <v>0</v>
      </c>
      <c r="C3483" s="22">
        <v>0</v>
      </c>
      <c r="D3483" s="21" t="s">
        <v>179067</v>
      </c>
      <c r="E3483" s="22">
        <v>72</v>
      </c>
      <c r="F3483" s="21" t="s">
        <v>175847</v>
      </c>
      <c r="G3483" s="22">
        <v>1</v>
      </c>
      <c r="H3483" s="22">
        <v>76</v>
      </c>
      <c r="I3483" s="21" t="s">
        <v>180985</v>
      </c>
    </row>
    <row r="3484" spans="1:9" ht="32" customHeight="1">
      <c r="A3484" s="19" t="s">
        <v>180986</v>
      </c>
      <c r="B3484" s="24">
        <v>30</v>
      </c>
      <c r="C3484" s="22">
        <v>51</v>
      </c>
      <c r="D3484" s="21" t="s">
        <v>180987</v>
      </c>
      <c r="E3484" s="22">
        <v>79</v>
      </c>
      <c r="F3484" s="21" t="s">
        <v>173918</v>
      </c>
      <c r="G3484" s="22">
        <v>40</v>
      </c>
      <c r="H3484" s="22">
        <v>173</v>
      </c>
      <c r="I3484" s="21" t="s">
        <v>180988</v>
      </c>
    </row>
    <row r="3485" spans="1:9" ht="44" customHeight="1">
      <c r="A3485" s="19" t="s">
        <v>180989</v>
      </c>
      <c r="B3485" s="20" t="s">
        <v>180990</v>
      </c>
      <c r="C3485" s="22">
        <v>47</v>
      </c>
      <c r="D3485" s="21" t="s">
        <v>170317</v>
      </c>
      <c r="E3485" s="22">
        <v>15</v>
      </c>
      <c r="F3485" s="21" t="s">
        <v>172480</v>
      </c>
      <c r="G3485" s="22">
        <v>33</v>
      </c>
      <c r="H3485" s="22">
        <v>98</v>
      </c>
      <c r="I3485" s="21" t="s">
        <v>180991</v>
      </c>
    </row>
    <row r="3486" spans="1:9" ht="32" customHeight="1">
      <c r="A3486" s="19" t="s">
        <v>180992</v>
      </c>
      <c r="B3486" s="20" t="s">
        <v>180993</v>
      </c>
      <c r="C3486" s="22">
        <v>18</v>
      </c>
      <c r="D3486" s="21" t="s">
        <v>170878</v>
      </c>
      <c r="E3486" s="22">
        <v>32</v>
      </c>
      <c r="F3486" s="21" t="s">
        <v>170064</v>
      </c>
      <c r="G3486" s="22">
        <v>15</v>
      </c>
      <c r="H3486" s="22">
        <v>68</v>
      </c>
      <c r="I3486" s="21" t="s">
        <v>180994</v>
      </c>
    </row>
    <row r="3487" spans="1:9" ht="32" customHeight="1">
      <c r="A3487" s="19" t="s">
        <v>180995</v>
      </c>
      <c r="B3487" s="20" t="s">
        <v>172569</v>
      </c>
      <c r="C3487" s="22">
        <v>36</v>
      </c>
      <c r="D3487" s="21" t="s">
        <v>175351</v>
      </c>
      <c r="E3487" s="22">
        <v>19</v>
      </c>
      <c r="F3487" s="21" t="s">
        <v>172110</v>
      </c>
      <c r="G3487" s="22">
        <v>29</v>
      </c>
      <c r="H3487" s="22">
        <v>87</v>
      </c>
      <c r="I3487" s="21" t="s">
        <v>180996</v>
      </c>
    </row>
    <row r="3488" spans="1:9" ht="32" customHeight="1">
      <c r="A3488" s="19" t="s">
        <v>180997</v>
      </c>
      <c r="B3488" s="20" t="s">
        <v>180998</v>
      </c>
      <c r="C3488" s="22">
        <v>51</v>
      </c>
      <c r="D3488" s="21" t="s">
        <v>171091</v>
      </c>
      <c r="E3488" s="22">
        <v>35</v>
      </c>
      <c r="F3488" s="21" t="s">
        <v>171610</v>
      </c>
      <c r="G3488" s="22">
        <v>40</v>
      </c>
      <c r="H3488" s="22">
        <v>129</v>
      </c>
      <c r="I3488" s="21" t="s">
        <v>180999</v>
      </c>
    </row>
    <row r="3489" spans="1:9" ht="32" customHeight="1">
      <c r="A3489" s="19" t="s">
        <v>181000</v>
      </c>
      <c r="B3489" s="20" t="s">
        <v>177058</v>
      </c>
      <c r="C3489" s="22">
        <v>6</v>
      </c>
      <c r="D3489" s="21" t="s">
        <v>179518</v>
      </c>
      <c r="E3489" s="22">
        <v>103</v>
      </c>
      <c r="F3489" s="22">
        <v>0</v>
      </c>
      <c r="G3489" s="22">
        <v>0</v>
      </c>
      <c r="H3489" s="22">
        <v>112</v>
      </c>
      <c r="I3489" s="21" t="s">
        <v>181001</v>
      </c>
    </row>
    <row r="3490" spans="1:9" ht="32" customHeight="1">
      <c r="A3490" s="19" t="s">
        <v>181002</v>
      </c>
      <c r="B3490" s="20" t="s">
        <v>170065</v>
      </c>
      <c r="C3490" s="22">
        <v>24</v>
      </c>
      <c r="D3490" s="21" t="s">
        <v>181003</v>
      </c>
      <c r="E3490" s="22">
        <v>83</v>
      </c>
      <c r="F3490" s="21" t="s">
        <v>181004</v>
      </c>
      <c r="G3490" s="22">
        <v>37</v>
      </c>
      <c r="H3490" s="22">
        <v>147</v>
      </c>
      <c r="I3490" s="21" t="s">
        <v>181005</v>
      </c>
    </row>
    <row r="3491" spans="1:9" ht="32" customHeight="1">
      <c r="A3491" s="19" t="s">
        <v>181006</v>
      </c>
      <c r="B3491" s="20" t="s">
        <v>173891</v>
      </c>
      <c r="C3491" s="22">
        <v>32</v>
      </c>
      <c r="D3491" s="21" t="s">
        <v>181007</v>
      </c>
      <c r="E3491" s="22">
        <v>93</v>
      </c>
      <c r="F3491" s="21" t="s">
        <v>174688</v>
      </c>
      <c r="G3491" s="22">
        <v>105</v>
      </c>
      <c r="H3491" s="22">
        <v>233</v>
      </c>
      <c r="I3491" s="21" t="s">
        <v>181008</v>
      </c>
    </row>
    <row r="3492" spans="1:9" ht="32" customHeight="1">
      <c r="A3492" s="19" t="s">
        <v>181009</v>
      </c>
      <c r="B3492" s="24">
        <v>0</v>
      </c>
      <c r="C3492" s="22">
        <v>0</v>
      </c>
      <c r="D3492" s="21" t="s">
        <v>181010</v>
      </c>
      <c r="E3492" s="22">
        <v>217</v>
      </c>
      <c r="F3492" s="21" t="s">
        <v>181011</v>
      </c>
      <c r="G3492" s="22">
        <v>5</v>
      </c>
      <c r="H3492" s="22">
        <v>225</v>
      </c>
      <c r="I3492" s="21" t="s">
        <v>181012</v>
      </c>
    </row>
    <row r="3493" spans="1:9" ht="32" customHeight="1">
      <c r="A3493" s="19" t="s">
        <v>181013</v>
      </c>
      <c r="B3493" s="20" t="s">
        <v>179874</v>
      </c>
      <c r="C3493" s="22">
        <v>47</v>
      </c>
      <c r="D3493" s="21" t="s">
        <v>173007</v>
      </c>
      <c r="E3493" s="22">
        <v>5</v>
      </c>
      <c r="F3493" s="21" t="s">
        <v>170640</v>
      </c>
      <c r="G3493" s="22">
        <v>12</v>
      </c>
      <c r="H3493" s="22">
        <v>67</v>
      </c>
      <c r="I3493" s="21" t="s">
        <v>181014</v>
      </c>
    </row>
    <row r="3494" spans="1:9" ht="32" customHeight="1">
      <c r="A3494" s="19" t="s">
        <v>181015</v>
      </c>
      <c r="B3494" s="20" t="s">
        <v>175418</v>
      </c>
      <c r="C3494" s="22">
        <v>36</v>
      </c>
      <c r="D3494" s="21" t="s">
        <v>181016</v>
      </c>
      <c r="E3494" s="22">
        <v>114</v>
      </c>
      <c r="F3494" s="21" t="s">
        <v>177900</v>
      </c>
      <c r="G3494" s="22">
        <v>16</v>
      </c>
      <c r="H3494" s="22">
        <v>169</v>
      </c>
      <c r="I3494" s="21" t="s">
        <v>181017</v>
      </c>
    </row>
    <row r="3495" spans="1:9" ht="32" customHeight="1">
      <c r="A3495" s="19" t="s">
        <v>181018</v>
      </c>
      <c r="B3495" s="20" t="s">
        <v>181019</v>
      </c>
      <c r="C3495" s="22">
        <v>37</v>
      </c>
      <c r="D3495" s="21" t="s">
        <v>181019</v>
      </c>
      <c r="E3495" s="22">
        <v>37</v>
      </c>
      <c r="F3495" s="21" t="s">
        <v>178571</v>
      </c>
      <c r="G3495" s="22">
        <v>82</v>
      </c>
      <c r="H3495" s="22">
        <v>159</v>
      </c>
      <c r="I3495" s="21" t="s">
        <v>181020</v>
      </c>
    </row>
    <row r="3496" spans="1:9" ht="32" customHeight="1">
      <c r="A3496" s="19" t="s">
        <v>181021</v>
      </c>
      <c r="B3496" s="20" t="s">
        <v>170561</v>
      </c>
      <c r="C3496" s="22">
        <v>8</v>
      </c>
      <c r="D3496" s="21" t="s">
        <v>174435</v>
      </c>
      <c r="E3496" s="22">
        <v>31</v>
      </c>
      <c r="F3496" s="22">
        <v>35</v>
      </c>
      <c r="G3496" s="22">
        <v>21</v>
      </c>
      <c r="H3496" s="22">
        <v>63</v>
      </c>
      <c r="I3496" s="21" t="s">
        <v>181022</v>
      </c>
    </row>
    <row r="3497" spans="1:9" ht="44" customHeight="1">
      <c r="A3497" s="19" t="s">
        <v>181023</v>
      </c>
      <c r="B3497" s="24">
        <v>0</v>
      </c>
      <c r="C3497" s="22">
        <v>0</v>
      </c>
      <c r="D3497" s="21" t="s">
        <v>181024</v>
      </c>
      <c r="E3497" s="22">
        <v>166</v>
      </c>
      <c r="F3497" s="21" t="s">
        <v>174350</v>
      </c>
      <c r="G3497" s="22">
        <v>6</v>
      </c>
      <c r="H3497" s="22">
        <v>175</v>
      </c>
      <c r="I3497" s="21" t="s">
        <v>181025</v>
      </c>
    </row>
    <row r="3498" spans="1:9" ht="44" customHeight="1">
      <c r="A3498" s="19" t="s">
        <v>181026</v>
      </c>
      <c r="B3498" s="20" t="s">
        <v>172861</v>
      </c>
      <c r="C3498" s="22">
        <v>70</v>
      </c>
      <c r="D3498" s="22">
        <v>0</v>
      </c>
      <c r="E3498" s="22">
        <v>0</v>
      </c>
      <c r="F3498" s="21" t="s">
        <v>171098</v>
      </c>
      <c r="G3498" s="22">
        <v>11</v>
      </c>
      <c r="H3498" s="22">
        <v>84</v>
      </c>
      <c r="I3498" s="21" t="s">
        <v>181027</v>
      </c>
    </row>
    <row r="3499" spans="1:9" ht="32" customHeight="1">
      <c r="A3499" s="19" t="s">
        <v>181028</v>
      </c>
      <c r="B3499" s="20" t="s">
        <v>174776</v>
      </c>
      <c r="C3499" s="22">
        <v>14</v>
      </c>
      <c r="D3499" s="21" t="s">
        <v>180244</v>
      </c>
      <c r="E3499" s="22">
        <v>52</v>
      </c>
      <c r="F3499" s="21" t="s">
        <v>171177</v>
      </c>
      <c r="G3499" s="22">
        <v>15</v>
      </c>
      <c r="H3499" s="22">
        <v>84</v>
      </c>
      <c r="I3499" s="21" t="s">
        <v>181029</v>
      </c>
    </row>
    <row r="3500" spans="1:9" ht="32" customHeight="1">
      <c r="A3500" s="19" t="s">
        <v>181030</v>
      </c>
      <c r="B3500" s="20" t="s">
        <v>172778</v>
      </c>
      <c r="C3500" s="22">
        <v>34</v>
      </c>
      <c r="D3500" s="21" t="s">
        <v>174854</v>
      </c>
      <c r="E3500" s="22">
        <v>70</v>
      </c>
      <c r="F3500" s="21" t="s">
        <v>175576</v>
      </c>
      <c r="G3500" s="22">
        <v>50</v>
      </c>
      <c r="H3500" s="22">
        <v>157</v>
      </c>
      <c r="I3500" s="21" t="s">
        <v>181031</v>
      </c>
    </row>
    <row r="3501" spans="1:9" ht="32" customHeight="1">
      <c r="A3501" s="19" t="s">
        <v>181032</v>
      </c>
      <c r="B3501" s="20" t="s">
        <v>170929</v>
      </c>
      <c r="C3501" s="22">
        <v>40</v>
      </c>
      <c r="D3501" s="21" t="s">
        <v>171378</v>
      </c>
      <c r="E3501" s="22">
        <v>6</v>
      </c>
      <c r="F3501" s="21" t="s">
        <v>181033</v>
      </c>
      <c r="G3501" s="22">
        <v>36</v>
      </c>
      <c r="H3501" s="22">
        <v>85</v>
      </c>
      <c r="I3501" s="21" t="s">
        <v>181034</v>
      </c>
    </row>
    <row r="3502" spans="1:9" ht="32" customHeight="1">
      <c r="A3502" s="19" t="s">
        <v>181035</v>
      </c>
      <c r="B3502" s="20" t="s">
        <v>177416</v>
      </c>
      <c r="C3502" s="22">
        <v>35</v>
      </c>
      <c r="D3502" s="22">
        <v>0</v>
      </c>
      <c r="E3502" s="22">
        <v>0</v>
      </c>
      <c r="F3502" s="21" t="s">
        <v>170936</v>
      </c>
      <c r="G3502" s="22">
        <v>16</v>
      </c>
      <c r="H3502" s="22">
        <v>54</v>
      </c>
      <c r="I3502" s="21" t="s">
        <v>181036</v>
      </c>
    </row>
    <row r="3503" spans="1:9" ht="32" customHeight="1">
      <c r="A3503" s="19" t="s">
        <v>181037</v>
      </c>
      <c r="B3503" s="20" t="s">
        <v>170886</v>
      </c>
      <c r="C3503" s="22">
        <v>23</v>
      </c>
      <c r="D3503" s="21" t="s">
        <v>176231</v>
      </c>
      <c r="E3503" s="22">
        <v>6</v>
      </c>
      <c r="F3503" s="21" t="s">
        <v>181038</v>
      </c>
      <c r="G3503" s="22">
        <v>38</v>
      </c>
      <c r="H3503" s="22">
        <v>70</v>
      </c>
      <c r="I3503" s="21" t="s">
        <v>181039</v>
      </c>
    </row>
    <row r="3504" spans="1:9" ht="32" customHeight="1">
      <c r="A3504" s="19" t="s">
        <v>181040</v>
      </c>
      <c r="B3504" s="20" t="s">
        <v>171046</v>
      </c>
      <c r="C3504" s="22">
        <v>35</v>
      </c>
      <c r="D3504" s="21" t="s">
        <v>174877</v>
      </c>
      <c r="E3504" s="22">
        <v>7</v>
      </c>
      <c r="F3504" s="21" t="s">
        <v>179820</v>
      </c>
      <c r="G3504" s="22">
        <v>27</v>
      </c>
      <c r="H3504" s="22">
        <v>72</v>
      </c>
      <c r="I3504" s="21" t="s">
        <v>181041</v>
      </c>
    </row>
    <row r="3505" spans="1:9" ht="32" customHeight="1">
      <c r="A3505" s="19" t="s">
        <v>181042</v>
      </c>
      <c r="B3505" s="20" t="s">
        <v>180765</v>
      </c>
      <c r="C3505" s="22">
        <v>61</v>
      </c>
      <c r="D3505" s="22">
        <v>0</v>
      </c>
      <c r="E3505" s="22">
        <v>0</v>
      </c>
      <c r="F3505" s="21" t="s">
        <v>179779</v>
      </c>
      <c r="G3505" s="22">
        <v>17</v>
      </c>
      <c r="H3505" s="22">
        <v>81</v>
      </c>
      <c r="I3505" s="21" t="s">
        <v>181043</v>
      </c>
    </row>
    <row r="3506" spans="1:9" ht="32" customHeight="1">
      <c r="A3506" s="19" t="s">
        <v>181044</v>
      </c>
      <c r="B3506" s="20" t="s">
        <v>171786</v>
      </c>
      <c r="C3506" s="22">
        <v>19</v>
      </c>
      <c r="D3506" s="21" t="s">
        <v>181045</v>
      </c>
      <c r="E3506" s="22">
        <v>74</v>
      </c>
      <c r="F3506" s="21" t="s">
        <v>181046</v>
      </c>
      <c r="G3506" s="22">
        <v>53</v>
      </c>
      <c r="H3506" s="22">
        <v>149</v>
      </c>
      <c r="I3506" s="21" t="s">
        <v>181047</v>
      </c>
    </row>
    <row r="3507" spans="1:9" ht="32" customHeight="1">
      <c r="A3507" s="19" t="s">
        <v>181048</v>
      </c>
      <c r="B3507" s="24">
        <v>0</v>
      </c>
      <c r="C3507" s="22">
        <v>0</v>
      </c>
      <c r="D3507" s="21" t="s">
        <v>176961</v>
      </c>
      <c r="E3507" s="22">
        <v>88</v>
      </c>
      <c r="F3507" s="21" t="s">
        <v>178744</v>
      </c>
      <c r="G3507" s="22">
        <v>7</v>
      </c>
      <c r="H3507" s="22">
        <v>98</v>
      </c>
      <c r="I3507" s="21" t="s">
        <v>181049</v>
      </c>
    </row>
    <row r="3508" spans="1:9" ht="32" customHeight="1">
      <c r="A3508" s="19" t="s">
        <v>181050</v>
      </c>
      <c r="B3508" s="20" t="s">
        <v>172509</v>
      </c>
      <c r="C3508" s="22">
        <v>25</v>
      </c>
      <c r="D3508" s="21" t="s">
        <v>181051</v>
      </c>
      <c r="E3508" s="22">
        <v>109</v>
      </c>
      <c r="F3508" s="21" t="s">
        <v>179981</v>
      </c>
      <c r="G3508" s="22">
        <v>33</v>
      </c>
      <c r="H3508" s="22">
        <v>170</v>
      </c>
      <c r="I3508" s="21" t="s">
        <v>181052</v>
      </c>
    </row>
    <row r="3509" spans="1:9" ht="32" customHeight="1">
      <c r="A3509" s="19" t="s">
        <v>181053</v>
      </c>
      <c r="B3509" s="20" t="s">
        <v>173918</v>
      </c>
      <c r="C3509" s="22">
        <v>28</v>
      </c>
      <c r="D3509" s="21" t="s">
        <v>171528</v>
      </c>
      <c r="E3509" s="22">
        <v>34</v>
      </c>
      <c r="F3509" s="21" t="s">
        <v>181054</v>
      </c>
      <c r="G3509" s="22">
        <v>57</v>
      </c>
      <c r="H3509" s="22">
        <v>122</v>
      </c>
      <c r="I3509" s="21" t="s">
        <v>181055</v>
      </c>
    </row>
    <row r="3510" spans="1:9" ht="32" customHeight="1">
      <c r="A3510" s="19" t="s">
        <v>181056</v>
      </c>
      <c r="B3510" s="20" t="s">
        <v>172405</v>
      </c>
      <c r="C3510" s="22">
        <v>32</v>
      </c>
      <c r="D3510" s="21" t="s">
        <v>174685</v>
      </c>
      <c r="E3510" s="22">
        <v>5</v>
      </c>
      <c r="F3510" s="21" t="s">
        <v>181057</v>
      </c>
      <c r="G3510" s="22">
        <v>25</v>
      </c>
      <c r="H3510" s="22">
        <v>65</v>
      </c>
      <c r="I3510" s="21" t="s">
        <v>181058</v>
      </c>
    </row>
    <row r="3511" spans="1:9" ht="32" customHeight="1">
      <c r="A3511" s="19" t="s">
        <v>181059</v>
      </c>
      <c r="B3511" s="20" t="s">
        <v>173947</v>
      </c>
      <c r="C3511" s="22">
        <v>2</v>
      </c>
      <c r="D3511" s="21" t="s">
        <v>170103</v>
      </c>
      <c r="E3511" s="22">
        <v>160</v>
      </c>
      <c r="F3511" s="21" t="s">
        <v>169926</v>
      </c>
      <c r="G3511" s="22">
        <v>6</v>
      </c>
      <c r="H3511" s="22">
        <v>171</v>
      </c>
      <c r="I3511" s="21" t="s">
        <v>181060</v>
      </c>
    </row>
    <row r="3512" spans="1:9" ht="32" customHeight="1">
      <c r="A3512" s="19" t="s">
        <v>181061</v>
      </c>
      <c r="B3512" s="20" t="s">
        <v>170065</v>
      </c>
      <c r="C3512" s="22">
        <v>12</v>
      </c>
      <c r="D3512" s="21" t="s">
        <v>172742</v>
      </c>
      <c r="E3512" s="22">
        <v>60</v>
      </c>
      <c r="F3512" s="22">
        <v>0</v>
      </c>
      <c r="G3512" s="22">
        <v>0</v>
      </c>
      <c r="H3512" s="22">
        <v>75</v>
      </c>
      <c r="I3512" s="21" t="s">
        <v>181062</v>
      </c>
    </row>
    <row r="3513" spans="1:9" ht="32" customHeight="1">
      <c r="A3513" s="19" t="s">
        <v>181063</v>
      </c>
      <c r="B3513" s="20" t="s">
        <v>172028</v>
      </c>
      <c r="C3513" s="22">
        <v>3</v>
      </c>
      <c r="D3513" s="21" t="s">
        <v>181064</v>
      </c>
      <c r="E3513" s="22">
        <v>110</v>
      </c>
      <c r="F3513" s="21" t="s">
        <v>170452</v>
      </c>
      <c r="G3513" s="22">
        <v>4</v>
      </c>
      <c r="H3513" s="22">
        <v>120</v>
      </c>
      <c r="I3513" s="21" t="s">
        <v>181065</v>
      </c>
    </row>
    <row r="3514" spans="1:9" ht="32" customHeight="1">
      <c r="A3514" s="19" t="s">
        <v>181066</v>
      </c>
      <c r="B3514" s="24">
        <v>25</v>
      </c>
      <c r="C3514" s="22">
        <v>32</v>
      </c>
      <c r="D3514" s="39">
        <v>59375</v>
      </c>
      <c r="E3514" s="22">
        <v>76</v>
      </c>
      <c r="F3514" s="39">
        <v>15625</v>
      </c>
      <c r="G3514" s="22">
        <v>20</v>
      </c>
      <c r="H3514" s="22">
        <v>131</v>
      </c>
      <c r="I3514" s="21" t="s">
        <v>181067</v>
      </c>
    </row>
    <row r="3515" spans="1:9" ht="32" customHeight="1">
      <c r="A3515" s="19" t="s">
        <v>181068</v>
      </c>
      <c r="B3515" s="20" t="s">
        <v>171925</v>
      </c>
      <c r="C3515" s="22">
        <v>5</v>
      </c>
      <c r="D3515" s="21" t="s">
        <v>171191</v>
      </c>
      <c r="E3515" s="22">
        <v>83</v>
      </c>
      <c r="F3515" s="21" t="s">
        <v>172305</v>
      </c>
      <c r="G3515" s="22">
        <v>1</v>
      </c>
      <c r="H3515" s="22">
        <v>92</v>
      </c>
      <c r="I3515" s="21" t="s">
        <v>181069</v>
      </c>
    </row>
    <row r="3516" spans="1:9" ht="44" customHeight="1">
      <c r="A3516" s="19" t="s">
        <v>181070</v>
      </c>
      <c r="B3516" s="20" t="s">
        <v>170999</v>
      </c>
      <c r="C3516" s="22">
        <v>27</v>
      </c>
      <c r="D3516" s="21" t="s">
        <v>181071</v>
      </c>
      <c r="E3516" s="22">
        <v>43</v>
      </c>
      <c r="F3516" s="21" t="s">
        <v>176207</v>
      </c>
      <c r="G3516" s="22">
        <v>29</v>
      </c>
      <c r="H3516" s="22">
        <v>102</v>
      </c>
      <c r="I3516" s="21" t="s">
        <v>181072</v>
      </c>
    </row>
    <row r="3517" spans="1:9" ht="32" customHeight="1">
      <c r="A3517" s="19" t="s">
        <v>181073</v>
      </c>
      <c r="B3517" s="20" t="s">
        <v>175089</v>
      </c>
      <c r="C3517" s="22">
        <v>40</v>
      </c>
      <c r="D3517" s="22">
        <v>0</v>
      </c>
      <c r="E3517" s="22">
        <v>0</v>
      </c>
      <c r="F3517" s="21" t="s">
        <v>174503</v>
      </c>
      <c r="G3517" s="22">
        <v>53</v>
      </c>
      <c r="H3517" s="22">
        <v>96</v>
      </c>
      <c r="I3517" s="21" t="s">
        <v>181074</v>
      </c>
    </row>
    <row r="3518" spans="1:9" ht="32" customHeight="1">
      <c r="A3518" s="19" t="s">
        <v>181075</v>
      </c>
      <c r="B3518" s="20" t="s">
        <v>170710</v>
      </c>
      <c r="C3518" s="22">
        <v>30</v>
      </c>
      <c r="D3518" s="21" t="s">
        <v>170896</v>
      </c>
      <c r="E3518" s="22">
        <v>8</v>
      </c>
      <c r="F3518" s="21" t="s">
        <v>170710</v>
      </c>
      <c r="G3518" s="22">
        <v>30</v>
      </c>
      <c r="H3518" s="22">
        <v>71</v>
      </c>
      <c r="I3518" s="21" t="s">
        <v>181076</v>
      </c>
    </row>
    <row r="3519" spans="1:9" ht="32" customHeight="1">
      <c r="A3519" s="19" t="s">
        <v>181077</v>
      </c>
      <c r="B3519" s="20" t="s">
        <v>174026</v>
      </c>
      <c r="C3519" s="22">
        <v>38</v>
      </c>
      <c r="D3519" s="21" t="s">
        <v>181078</v>
      </c>
      <c r="E3519" s="22">
        <v>57</v>
      </c>
      <c r="F3519" s="21" t="s">
        <v>181079</v>
      </c>
      <c r="G3519" s="22">
        <v>8</v>
      </c>
      <c r="H3519" s="22">
        <v>106</v>
      </c>
      <c r="I3519" s="21" t="s">
        <v>181080</v>
      </c>
    </row>
    <row r="3520" spans="1:9" ht="32" customHeight="1">
      <c r="A3520" s="19" t="s">
        <v>181081</v>
      </c>
      <c r="B3520" s="20" t="s">
        <v>181082</v>
      </c>
      <c r="C3520" s="22">
        <v>65</v>
      </c>
      <c r="D3520" s="21" t="s">
        <v>177664</v>
      </c>
      <c r="E3520" s="22">
        <v>95</v>
      </c>
      <c r="F3520" s="21" t="s">
        <v>169991</v>
      </c>
      <c r="G3520" s="22">
        <v>5</v>
      </c>
      <c r="H3520" s="22">
        <v>168</v>
      </c>
      <c r="I3520" s="21" t="s">
        <v>181083</v>
      </c>
    </row>
    <row r="3521" spans="1:9" ht="32" customHeight="1">
      <c r="A3521" s="19" t="s">
        <v>181084</v>
      </c>
      <c r="B3521" s="20" t="s">
        <v>179048</v>
      </c>
      <c r="C3521" s="22">
        <v>70</v>
      </c>
      <c r="D3521" s="21" t="s">
        <v>170909</v>
      </c>
      <c r="E3521" s="22">
        <v>6</v>
      </c>
      <c r="F3521" s="21" t="s">
        <v>170077</v>
      </c>
      <c r="G3521" s="22">
        <v>20</v>
      </c>
      <c r="H3521" s="22">
        <v>99</v>
      </c>
      <c r="I3521" s="21" t="s">
        <v>181085</v>
      </c>
    </row>
    <row r="3522" spans="1:9" ht="32" customHeight="1">
      <c r="A3522" s="19" t="s">
        <v>181086</v>
      </c>
      <c r="B3522" s="20" t="s">
        <v>14638</v>
      </c>
      <c r="C3522" s="22">
        <v>35</v>
      </c>
      <c r="D3522" s="21" t="s">
        <v>169926</v>
      </c>
      <c r="E3522" s="22">
        <v>2</v>
      </c>
      <c r="F3522" s="21" t="s">
        <v>176727</v>
      </c>
      <c r="G3522" s="22">
        <v>19</v>
      </c>
      <c r="H3522" s="22">
        <v>59</v>
      </c>
      <c r="I3522" s="21" t="s">
        <v>181087</v>
      </c>
    </row>
    <row r="3523" spans="1:9" ht="32" customHeight="1">
      <c r="A3523" s="19" t="s">
        <v>181088</v>
      </c>
      <c r="B3523" s="20" t="s">
        <v>178350</v>
      </c>
      <c r="C3523" s="22">
        <v>43</v>
      </c>
      <c r="D3523" s="22">
        <v>0</v>
      </c>
      <c r="E3523" s="22">
        <v>0</v>
      </c>
      <c r="F3523" s="21" t="s">
        <v>173442</v>
      </c>
      <c r="G3523" s="22">
        <v>10</v>
      </c>
      <c r="H3523" s="22">
        <v>56</v>
      </c>
      <c r="I3523" s="21" t="s">
        <v>181089</v>
      </c>
    </row>
    <row r="3524" spans="1:9" ht="32" customHeight="1">
      <c r="A3524" s="19" t="s">
        <v>181090</v>
      </c>
      <c r="B3524" s="20" t="s">
        <v>181091</v>
      </c>
      <c r="C3524" s="22">
        <v>3</v>
      </c>
      <c r="D3524" s="21" t="s">
        <v>175378</v>
      </c>
      <c r="E3524" s="22">
        <v>73</v>
      </c>
      <c r="F3524" s="21" t="s">
        <v>177002</v>
      </c>
      <c r="G3524" s="22">
        <v>22</v>
      </c>
      <c r="H3524" s="22">
        <v>101</v>
      </c>
      <c r="I3524" s="21" t="s">
        <v>181092</v>
      </c>
    </row>
    <row r="3525" spans="1:9" ht="44" customHeight="1">
      <c r="A3525" s="19" t="s">
        <v>181093</v>
      </c>
      <c r="B3525" s="20" t="s">
        <v>181094</v>
      </c>
      <c r="C3525" s="22">
        <v>26</v>
      </c>
      <c r="D3525" s="21" t="s">
        <v>181095</v>
      </c>
      <c r="E3525" s="22">
        <v>51</v>
      </c>
      <c r="F3525" s="22">
        <v>0</v>
      </c>
      <c r="G3525" s="22">
        <v>0</v>
      </c>
      <c r="H3525" s="22">
        <v>80</v>
      </c>
      <c r="I3525" s="21" t="s">
        <v>181096</v>
      </c>
    </row>
    <row r="3526" spans="1:9" ht="44" customHeight="1">
      <c r="A3526" s="19" t="s">
        <v>181097</v>
      </c>
      <c r="B3526" s="20" t="s">
        <v>176400</v>
      </c>
      <c r="C3526" s="22">
        <v>58</v>
      </c>
      <c r="D3526" s="21" t="s">
        <v>181098</v>
      </c>
      <c r="E3526" s="22">
        <v>38</v>
      </c>
      <c r="F3526" s="21" t="s">
        <v>170491</v>
      </c>
      <c r="G3526" s="22">
        <v>14</v>
      </c>
      <c r="H3526" s="22">
        <v>113</v>
      </c>
      <c r="I3526" s="21" t="s">
        <v>181099</v>
      </c>
    </row>
    <row r="3527" spans="1:9" ht="44" customHeight="1">
      <c r="A3527" s="19" t="s">
        <v>181100</v>
      </c>
      <c r="B3527" s="20" t="s">
        <v>170134</v>
      </c>
      <c r="C3527" s="22">
        <v>32</v>
      </c>
      <c r="D3527" s="22">
        <v>0</v>
      </c>
      <c r="E3527" s="22">
        <v>0</v>
      </c>
      <c r="F3527" s="21" t="s">
        <v>170250</v>
      </c>
      <c r="G3527" s="22">
        <v>16</v>
      </c>
      <c r="H3527" s="22">
        <v>51</v>
      </c>
      <c r="I3527" s="21" t="s">
        <v>181101</v>
      </c>
    </row>
    <row r="3528" spans="1:9" ht="44" customHeight="1">
      <c r="A3528" s="19" t="s">
        <v>181102</v>
      </c>
      <c r="B3528" s="20" t="s">
        <v>177548</v>
      </c>
      <c r="C3528" s="22">
        <v>40</v>
      </c>
      <c r="D3528" s="22">
        <v>0</v>
      </c>
      <c r="E3528" s="22">
        <v>0</v>
      </c>
      <c r="F3528" s="21" t="s">
        <v>179202</v>
      </c>
      <c r="G3528" s="22">
        <v>23</v>
      </c>
      <c r="H3528" s="22">
        <v>66</v>
      </c>
      <c r="I3528" s="21" t="s">
        <v>181103</v>
      </c>
    </row>
    <row r="3529" spans="1:9" ht="44" customHeight="1">
      <c r="A3529" s="19" t="s">
        <v>181104</v>
      </c>
      <c r="B3529" s="20" t="s">
        <v>170134</v>
      </c>
      <c r="C3529" s="22">
        <v>32</v>
      </c>
      <c r="D3529" s="22">
        <v>0</v>
      </c>
      <c r="E3529" s="22">
        <v>0</v>
      </c>
      <c r="F3529" s="21" t="s">
        <v>170250</v>
      </c>
      <c r="G3529" s="22">
        <v>16</v>
      </c>
      <c r="H3529" s="22">
        <v>51</v>
      </c>
      <c r="I3529" s="21" t="s">
        <v>181105</v>
      </c>
    </row>
    <row r="3530" spans="1:9" ht="44" customHeight="1">
      <c r="A3530" s="19" t="s">
        <v>181106</v>
      </c>
      <c r="B3530" s="20" t="s">
        <v>177548</v>
      </c>
      <c r="C3530" s="22">
        <v>40</v>
      </c>
      <c r="D3530" s="22">
        <v>0</v>
      </c>
      <c r="E3530" s="22">
        <v>0</v>
      </c>
      <c r="F3530" s="21" t="s">
        <v>179202</v>
      </c>
      <c r="G3530" s="22">
        <v>23</v>
      </c>
      <c r="H3530" s="22">
        <v>66</v>
      </c>
      <c r="I3530" s="21" t="s">
        <v>181107</v>
      </c>
    </row>
    <row r="3531" spans="1:9" ht="32" customHeight="1">
      <c r="A3531" s="19" t="s">
        <v>181108</v>
      </c>
      <c r="B3531" s="20" t="s">
        <v>179800</v>
      </c>
      <c r="C3531" s="22">
        <v>4</v>
      </c>
      <c r="D3531" s="21" t="s">
        <v>172650</v>
      </c>
      <c r="E3531" s="22">
        <v>51</v>
      </c>
      <c r="F3531" s="21" t="s">
        <v>170472</v>
      </c>
      <c r="G3531" s="22">
        <v>42</v>
      </c>
      <c r="H3531" s="22">
        <v>100</v>
      </c>
      <c r="I3531" s="21" t="s">
        <v>181109</v>
      </c>
    </row>
    <row r="3532" spans="1:9" ht="32" customHeight="1">
      <c r="A3532" s="19" t="s">
        <v>181110</v>
      </c>
      <c r="B3532" s="20" t="s">
        <v>172204</v>
      </c>
      <c r="C3532" s="22">
        <v>2</v>
      </c>
      <c r="D3532" s="22">
        <v>96</v>
      </c>
      <c r="E3532" s="22">
        <v>72</v>
      </c>
      <c r="F3532" s="21" t="s">
        <v>170757</v>
      </c>
      <c r="G3532" s="22">
        <v>1</v>
      </c>
      <c r="H3532" s="22">
        <v>78</v>
      </c>
      <c r="I3532" s="21" t="s">
        <v>181111</v>
      </c>
    </row>
    <row r="3533" spans="1:9" ht="32" customHeight="1">
      <c r="A3533" s="19" t="s">
        <v>181112</v>
      </c>
      <c r="B3533" s="20" t="s">
        <v>181113</v>
      </c>
      <c r="C3533" s="22">
        <v>41</v>
      </c>
      <c r="D3533" s="22">
        <v>0</v>
      </c>
      <c r="E3533" s="22">
        <v>0</v>
      </c>
      <c r="F3533" s="21" t="s">
        <v>179808</v>
      </c>
      <c r="G3533" s="22">
        <v>26</v>
      </c>
      <c r="H3533" s="22">
        <v>70</v>
      </c>
      <c r="I3533" s="21" t="s">
        <v>181114</v>
      </c>
    </row>
    <row r="3534" spans="1:9" ht="32" customHeight="1">
      <c r="A3534" s="19" t="s">
        <v>181115</v>
      </c>
      <c r="B3534" s="24">
        <v>0</v>
      </c>
      <c r="C3534" s="22">
        <v>0</v>
      </c>
      <c r="D3534" s="21" t="s">
        <v>179067</v>
      </c>
      <c r="E3534" s="22">
        <v>72</v>
      </c>
      <c r="F3534" s="21" t="s">
        <v>175847</v>
      </c>
      <c r="G3534" s="22">
        <v>1</v>
      </c>
      <c r="H3534" s="22">
        <v>76</v>
      </c>
      <c r="I3534" s="21" t="s">
        <v>181116</v>
      </c>
    </row>
    <row r="3535" spans="1:9" ht="32" customHeight="1">
      <c r="A3535" s="19" t="s">
        <v>181117</v>
      </c>
      <c r="B3535" s="20" t="s">
        <v>176344</v>
      </c>
      <c r="C3535" s="22">
        <v>35</v>
      </c>
      <c r="D3535" s="21" t="s">
        <v>179716</v>
      </c>
      <c r="E3535" s="22">
        <v>23</v>
      </c>
      <c r="F3535" s="21" t="s">
        <v>173579</v>
      </c>
      <c r="G3535" s="22">
        <v>3</v>
      </c>
      <c r="H3535" s="22">
        <v>64</v>
      </c>
      <c r="I3535" s="21" t="s">
        <v>181118</v>
      </c>
    </row>
    <row r="3536" spans="1:9" ht="32" customHeight="1">
      <c r="A3536" s="19" t="s">
        <v>181119</v>
      </c>
      <c r="B3536" s="20" t="s">
        <v>169902</v>
      </c>
      <c r="C3536" s="22">
        <v>9</v>
      </c>
      <c r="D3536" s="21" t="s">
        <v>179906</v>
      </c>
      <c r="E3536" s="22">
        <v>148</v>
      </c>
      <c r="F3536" s="21" t="s">
        <v>181120</v>
      </c>
      <c r="G3536" s="22">
        <v>17</v>
      </c>
      <c r="H3536" s="22">
        <v>177</v>
      </c>
      <c r="I3536" s="21" t="s">
        <v>181121</v>
      </c>
    </row>
    <row r="3537" spans="1:9" ht="32" customHeight="1">
      <c r="A3537" s="19" t="s">
        <v>181122</v>
      </c>
      <c r="B3537" s="20" t="s">
        <v>181123</v>
      </c>
      <c r="C3537" s="22">
        <v>80</v>
      </c>
      <c r="D3537" s="21" t="s">
        <v>176080</v>
      </c>
      <c r="E3537" s="22">
        <v>13</v>
      </c>
      <c r="F3537" s="22">
        <v>0</v>
      </c>
      <c r="G3537" s="22">
        <v>0</v>
      </c>
      <c r="H3537" s="22">
        <v>96</v>
      </c>
      <c r="I3537" s="21" t="s">
        <v>181124</v>
      </c>
    </row>
    <row r="3538" spans="1:9" ht="44" customHeight="1">
      <c r="A3538" s="19" t="s">
        <v>181125</v>
      </c>
      <c r="B3538" s="20" t="s">
        <v>169643</v>
      </c>
      <c r="C3538" s="22">
        <v>38</v>
      </c>
      <c r="D3538" s="21" t="s">
        <v>174685</v>
      </c>
      <c r="E3538" s="22">
        <v>5</v>
      </c>
      <c r="F3538" s="21" t="s">
        <v>180949</v>
      </c>
      <c r="G3538" s="22">
        <v>19</v>
      </c>
      <c r="H3538" s="22">
        <v>65</v>
      </c>
      <c r="I3538" s="21" t="s">
        <v>181126</v>
      </c>
    </row>
    <row r="3539" spans="1:9" ht="32" customHeight="1">
      <c r="A3539" s="19" t="s">
        <v>181127</v>
      </c>
      <c r="B3539" s="20" t="s">
        <v>179138</v>
      </c>
      <c r="C3539" s="22">
        <v>49</v>
      </c>
      <c r="D3539" s="21" t="s">
        <v>176804</v>
      </c>
      <c r="E3539" s="22">
        <v>4</v>
      </c>
      <c r="F3539" s="21" t="s">
        <v>170245</v>
      </c>
      <c r="G3539" s="22">
        <v>6</v>
      </c>
      <c r="H3539" s="22">
        <v>62</v>
      </c>
      <c r="I3539" s="21" t="s">
        <v>181128</v>
      </c>
    </row>
    <row r="3540" spans="1:9" ht="32" customHeight="1">
      <c r="A3540" s="19" t="s">
        <v>181129</v>
      </c>
      <c r="B3540" s="20" t="s">
        <v>181130</v>
      </c>
      <c r="C3540" s="22">
        <v>85</v>
      </c>
      <c r="D3540" s="21" t="s">
        <v>181131</v>
      </c>
      <c r="E3540" s="22">
        <v>277</v>
      </c>
      <c r="F3540" s="21" t="s">
        <v>181132</v>
      </c>
      <c r="G3540" s="22">
        <v>30</v>
      </c>
      <c r="H3540" s="22">
        <v>395</v>
      </c>
      <c r="I3540" s="21" t="s">
        <v>181133</v>
      </c>
    </row>
    <row r="3541" spans="1:9" ht="32" customHeight="1">
      <c r="A3541" s="19" t="s">
        <v>181134</v>
      </c>
      <c r="B3541" s="24">
        <v>0</v>
      </c>
      <c r="C3541" s="22">
        <v>0</v>
      </c>
      <c r="D3541" s="21" t="s">
        <v>174353</v>
      </c>
      <c r="E3541" s="22">
        <v>141</v>
      </c>
      <c r="F3541" s="21" t="s">
        <v>170910</v>
      </c>
      <c r="G3541" s="22">
        <v>3</v>
      </c>
      <c r="H3541" s="22">
        <v>147</v>
      </c>
      <c r="I3541" s="21" t="s">
        <v>181135</v>
      </c>
    </row>
    <row r="3542" spans="1:9" ht="32" customHeight="1">
      <c r="A3542" s="19" t="s">
        <v>181136</v>
      </c>
      <c r="B3542" s="20" t="s">
        <v>174884</v>
      </c>
      <c r="C3542" s="22">
        <v>16</v>
      </c>
      <c r="D3542" s="21" t="s">
        <v>181137</v>
      </c>
      <c r="E3542" s="22">
        <v>82</v>
      </c>
      <c r="F3542" s="21" t="s">
        <v>174804</v>
      </c>
      <c r="G3542" s="22">
        <v>15</v>
      </c>
      <c r="H3542" s="22">
        <v>116</v>
      </c>
      <c r="I3542" s="21" t="s">
        <v>181138</v>
      </c>
    </row>
    <row r="3543" spans="1:9" ht="32" customHeight="1">
      <c r="A3543" s="19" t="s">
        <v>181139</v>
      </c>
      <c r="B3543" s="20" t="s">
        <v>171360</v>
      </c>
      <c r="C3543" s="22">
        <v>82</v>
      </c>
      <c r="D3543" s="21" t="s">
        <v>173121</v>
      </c>
      <c r="E3543" s="22">
        <v>8</v>
      </c>
      <c r="F3543" s="21" t="s">
        <v>172116</v>
      </c>
      <c r="G3543" s="22">
        <v>1</v>
      </c>
      <c r="H3543" s="22">
        <v>94</v>
      </c>
      <c r="I3543" s="21" t="s">
        <v>181140</v>
      </c>
    </row>
    <row r="3544" spans="1:9" ht="32" customHeight="1">
      <c r="A3544" s="19" t="s">
        <v>181141</v>
      </c>
      <c r="B3544" s="20" t="s">
        <v>181045</v>
      </c>
      <c r="C3544" s="22">
        <v>37</v>
      </c>
      <c r="D3544" s="21" t="s">
        <v>172732</v>
      </c>
      <c r="E3544" s="22">
        <v>10</v>
      </c>
      <c r="F3544" s="21" t="s">
        <v>171319</v>
      </c>
      <c r="G3544" s="22">
        <v>26</v>
      </c>
      <c r="H3544" s="22">
        <v>76</v>
      </c>
      <c r="I3544" s="21" t="s">
        <v>181142</v>
      </c>
    </row>
    <row r="3545" spans="1:9" ht="32" customHeight="1">
      <c r="A3545" s="19" t="s">
        <v>181143</v>
      </c>
      <c r="B3545" s="20" t="s">
        <v>170092</v>
      </c>
      <c r="C3545" s="22">
        <v>10</v>
      </c>
      <c r="D3545" s="21" t="s">
        <v>181144</v>
      </c>
      <c r="E3545" s="22">
        <v>64</v>
      </c>
      <c r="F3545" s="21" t="s">
        <v>181145</v>
      </c>
      <c r="G3545" s="22">
        <v>21</v>
      </c>
      <c r="H3545" s="22">
        <v>98</v>
      </c>
      <c r="I3545" s="21" t="s">
        <v>181146</v>
      </c>
    </row>
    <row r="3546" spans="1:9" ht="44" customHeight="1">
      <c r="A3546" s="19" t="s">
        <v>181147</v>
      </c>
      <c r="B3546" s="20" t="s">
        <v>14613</v>
      </c>
      <c r="C3546" s="22">
        <v>27</v>
      </c>
      <c r="D3546" s="21" t="s">
        <v>171590</v>
      </c>
      <c r="E3546" s="22">
        <v>40</v>
      </c>
      <c r="F3546" s="21" t="s">
        <v>170833</v>
      </c>
      <c r="G3546" s="22">
        <v>5</v>
      </c>
      <c r="H3546" s="22">
        <v>75</v>
      </c>
      <c r="I3546" s="21" t="s">
        <v>181148</v>
      </c>
    </row>
    <row r="3547" spans="1:9" ht="44" customHeight="1">
      <c r="A3547" s="19" t="s">
        <v>181149</v>
      </c>
      <c r="B3547" s="24">
        <v>88</v>
      </c>
      <c r="C3547" s="22">
        <v>66</v>
      </c>
      <c r="D3547" s="21" t="s">
        <v>172204</v>
      </c>
      <c r="E3547" s="22">
        <v>2</v>
      </c>
      <c r="F3547" s="21" t="s">
        <v>175746</v>
      </c>
      <c r="G3547" s="22">
        <v>7</v>
      </c>
      <c r="H3547" s="22">
        <v>78</v>
      </c>
      <c r="I3547" s="21" t="s">
        <v>181150</v>
      </c>
    </row>
    <row r="3548" spans="1:9" ht="44" customHeight="1">
      <c r="A3548" s="19" t="s">
        <v>181151</v>
      </c>
      <c r="B3548" s="20" t="s">
        <v>172302</v>
      </c>
      <c r="C3548" s="22">
        <v>52</v>
      </c>
      <c r="D3548" s="22">
        <v>0</v>
      </c>
      <c r="E3548" s="22">
        <v>0</v>
      </c>
      <c r="F3548" s="21" t="s">
        <v>171664</v>
      </c>
      <c r="G3548" s="22">
        <v>5</v>
      </c>
      <c r="H3548" s="22">
        <v>60</v>
      </c>
      <c r="I3548" s="21" t="s">
        <v>181152</v>
      </c>
    </row>
    <row r="3549" spans="1:9" ht="44" customHeight="1">
      <c r="A3549" s="19" t="s">
        <v>181153</v>
      </c>
      <c r="B3549" s="20" t="s">
        <v>174771</v>
      </c>
      <c r="C3549" s="22">
        <v>35</v>
      </c>
      <c r="D3549" s="21" t="s">
        <v>171219</v>
      </c>
      <c r="E3549" s="22">
        <v>12</v>
      </c>
      <c r="F3549" s="21" t="s">
        <v>170366</v>
      </c>
      <c r="G3549" s="22">
        <v>10</v>
      </c>
      <c r="H3549" s="22">
        <v>60</v>
      </c>
      <c r="I3549" s="21" t="s">
        <v>181154</v>
      </c>
    </row>
    <row r="3550" spans="1:9" ht="44" customHeight="1">
      <c r="A3550" s="19" t="s">
        <v>181155</v>
      </c>
      <c r="B3550" s="20" t="s">
        <v>172360</v>
      </c>
      <c r="C3550" s="22">
        <v>48</v>
      </c>
      <c r="D3550" s="21" t="s">
        <v>175030</v>
      </c>
      <c r="E3550" s="22">
        <v>26</v>
      </c>
      <c r="F3550" s="21" t="s">
        <v>169966</v>
      </c>
      <c r="G3550" s="22">
        <v>7</v>
      </c>
      <c r="H3550" s="22">
        <v>84</v>
      </c>
      <c r="I3550" s="21" t="s">
        <v>181156</v>
      </c>
    </row>
    <row r="3551" spans="1:9" ht="44" customHeight="1">
      <c r="A3551" s="19" t="s">
        <v>181157</v>
      </c>
      <c r="B3551" s="20" t="s">
        <v>173286</v>
      </c>
      <c r="C3551" s="22">
        <v>53</v>
      </c>
      <c r="D3551" s="22">
        <v>0</v>
      </c>
      <c r="E3551" s="22">
        <v>0</v>
      </c>
      <c r="F3551" s="21" t="s">
        <v>170265</v>
      </c>
      <c r="G3551" s="22">
        <v>4</v>
      </c>
      <c r="H3551" s="22">
        <v>60</v>
      </c>
      <c r="I3551" s="21" t="s">
        <v>181158</v>
      </c>
    </row>
    <row r="3552" spans="1:9" ht="44" customHeight="1">
      <c r="A3552" s="19" t="s">
        <v>181159</v>
      </c>
      <c r="B3552" s="20" t="s">
        <v>171443</v>
      </c>
      <c r="C3552" s="22">
        <v>66</v>
      </c>
      <c r="D3552" s="21" t="s">
        <v>173863</v>
      </c>
      <c r="E3552" s="22">
        <v>3</v>
      </c>
      <c r="F3552" s="21" t="s">
        <v>175213</v>
      </c>
      <c r="G3552" s="22">
        <v>12</v>
      </c>
      <c r="H3552" s="22">
        <v>84</v>
      </c>
      <c r="I3552" s="21" t="s">
        <v>181160</v>
      </c>
    </row>
    <row r="3553" spans="1:9" ht="44" customHeight="1">
      <c r="A3553" s="19" t="s">
        <v>181161</v>
      </c>
      <c r="B3553" s="20" t="s">
        <v>172742</v>
      </c>
      <c r="C3553" s="22">
        <v>45</v>
      </c>
      <c r="D3553" s="21" t="s">
        <v>171571</v>
      </c>
      <c r="E3553" s="22">
        <v>5</v>
      </c>
      <c r="F3553" s="21" t="s">
        <v>172539</v>
      </c>
      <c r="G3553" s="22">
        <v>4</v>
      </c>
      <c r="H3553" s="22">
        <v>57</v>
      </c>
      <c r="I3553" s="21" t="s">
        <v>181162</v>
      </c>
    </row>
    <row r="3554" spans="1:9" ht="44" customHeight="1">
      <c r="A3554" s="19" t="s">
        <v>181163</v>
      </c>
      <c r="B3554" s="20" t="s">
        <v>170666</v>
      </c>
      <c r="C3554" s="22">
        <v>50</v>
      </c>
      <c r="D3554" s="22">
        <v>0</v>
      </c>
      <c r="E3554" s="22">
        <v>0</v>
      </c>
      <c r="F3554" s="21" t="s">
        <v>172183</v>
      </c>
      <c r="G3554" s="22">
        <v>7</v>
      </c>
      <c r="H3554" s="22">
        <v>60</v>
      </c>
      <c r="I3554" s="21" t="s">
        <v>181164</v>
      </c>
    </row>
    <row r="3555" spans="1:9" ht="44" customHeight="1">
      <c r="A3555" s="19" t="s">
        <v>181165</v>
      </c>
      <c r="B3555" s="20" t="s">
        <v>173675</v>
      </c>
      <c r="C3555" s="22">
        <v>51</v>
      </c>
      <c r="D3555" s="22">
        <v>0</v>
      </c>
      <c r="E3555" s="22">
        <v>0</v>
      </c>
      <c r="F3555" s="21" t="s">
        <v>173202</v>
      </c>
      <c r="G3555" s="22">
        <v>21</v>
      </c>
      <c r="H3555" s="22">
        <v>75</v>
      </c>
      <c r="I3555" s="21" t="s">
        <v>181166</v>
      </c>
    </row>
    <row r="3556" spans="1:9" ht="44" customHeight="1">
      <c r="A3556" s="19" t="s">
        <v>181167</v>
      </c>
      <c r="B3556" s="24">
        <v>70</v>
      </c>
      <c r="C3556" s="22">
        <v>42</v>
      </c>
      <c r="D3556" s="22">
        <v>0</v>
      </c>
      <c r="E3556" s="22">
        <v>0</v>
      </c>
      <c r="F3556" s="22">
        <v>30</v>
      </c>
      <c r="G3556" s="22">
        <v>18</v>
      </c>
      <c r="H3556" s="22">
        <v>63</v>
      </c>
      <c r="I3556" s="21" t="s">
        <v>181168</v>
      </c>
    </row>
    <row r="3557" spans="1:9" ht="44" customHeight="1">
      <c r="A3557" s="19" t="s">
        <v>181169</v>
      </c>
      <c r="B3557" s="20" t="s">
        <v>181170</v>
      </c>
      <c r="C3557" s="22">
        <v>73</v>
      </c>
      <c r="D3557" s="21" t="s">
        <v>170561</v>
      </c>
      <c r="E3557" s="22">
        <v>12</v>
      </c>
      <c r="F3557" s="21" t="s">
        <v>170089</v>
      </c>
      <c r="G3557" s="22">
        <v>5</v>
      </c>
      <c r="H3557" s="22">
        <v>93</v>
      </c>
      <c r="I3557" s="21" t="s">
        <v>181171</v>
      </c>
    </row>
    <row r="3558" spans="1:9" ht="44" customHeight="1">
      <c r="A3558" s="19" t="s">
        <v>181172</v>
      </c>
      <c r="B3558" s="20" t="s">
        <v>175304</v>
      </c>
      <c r="C3558" s="22">
        <v>50</v>
      </c>
      <c r="D3558" s="22">
        <v>0</v>
      </c>
      <c r="E3558" s="22">
        <v>0</v>
      </c>
      <c r="F3558" s="21" t="s">
        <v>174479</v>
      </c>
      <c r="G3558" s="22">
        <v>13</v>
      </c>
      <c r="H3558" s="22">
        <v>66</v>
      </c>
      <c r="I3558" s="21" t="s">
        <v>181173</v>
      </c>
    </row>
    <row r="3559" spans="1:9" ht="44" customHeight="1">
      <c r="A3559" s="19" t="s">
        <v>181174</v>
      </c>
      <c r="B3559" s="20" t="s">
        <v>171426</v>
      </c>
      <c r="C3559" s="22">
        <v>34</v>
      </c>
      <c r="D3559" s="21" t="s">
        <v>170080</v>
      </c>
      <c r="E3559" s="22">
        <v>4</v>
      </c>
      <c r="F3559" s="21" t="s">
        <v>175234</v>
      </c>
      <c r="G3559" s="22">
        <v>31</v>
      </c>
      <c r="H3559" s="22">
        <v>72</v>
      </c>
      <c r="I3559" s="21" t="s">
        <v>181175</v>
      </c>
    </row>
    <row r="3560" spans="1:9" ht="44" customHeight="1">
      <c r="A3560" s="19" t="s">
        <v>181176</v>
      </c>
      <c r="B3560" s="20" t="s">
        <v>171426</v>
      </c>
      <c r="C3560" s="22">
        <v>34</v>
      </c>
      <c r="D3560" s="21" t="s">
        <v>170080</v>
      </c>
      <c r="E3560" s="22">
        <v>4</v>
      </c>
      <c r="F3560" s="21" t="s">
        <v>175234</v>
      </c>
      <c r="G3560" s="22">
        <v>31</v>
      </c>
      <c r="H3560" s="22">
        <v>72</v>
      </c>
      <c r="I3560" s="21" t="s">
        <v>181177</v>
      </c>
    </row>
    <row r="3561" spans="1:9" ht="44" customHeight="1">
      <c r="A3561" s="19" t="s">
        <v>181178</v>
      </c>
      <c r="B3561" s="20" t="s">
        <v>179596</v>
      </c>
      <c r="C3561" s="22">
        <v>47</v>
      </c>
      <c r="D3561" s="21" t="s">
        <v>173566</v>
      </c>
      <c r="E3561" s="22">
        <v>14</v>
      </c>
      <c r="F3561" s="21" t="s">
        <v>177875</v>
      </c>
      <c r="G3561" s="22">
        <v>11</v>
      </c>
      <c r="H3561" s="22">
        <v>75</v>
      </c>
      <c r="I3561" s="21" t="s">
        <v>181179</v>
      </c>
    </row>
    <row r="3562" spans="1:9" ht="44" customHeight="1">
      <c r="A3562" s="19" t="s">
        <v>181180</v>
      </c>
      <c r="B3562" s="20" t="s">
        <v>181181</v>
      </c>
      <c r="C3562" s="22">
        <v>50</v>
      </c>
      <c r="D3562" s="21" t="s">
        <v>181182</v>
      </c>
      <c r="E3562" s="22">
        <v>126</v>
      </c>
      <c r="F3562" s="21" t="s">
        <v>181183</v>
      </c>
      <c r="G3562" s="22">
        <v>1</v>
      </c>
      <c r="H3562" s="22">
        <v>180</v>
      </c>
      <c r="I3562" s="21" t="s">
        <v>181184</v>
      </c>
    </row>
    <row r="3563" spans="1:9" ht="44" customHeight="1">
      <c r="A3563" s="19" t="s">
        <v>181185</v>
      </c>
      <c r="B3563" s="20" t="s">
        <v>176674</v>
      </c>
      <c r="C3563" s="22">
        <v>71</v>
      </c>
      <c r="D3563" s="21" t="s">
        <v>177532</v>
      </c>
      <c r="E3563" s="22">
        <v>7</v>
      </c>
      <c r="F3563" s="21" t="s">
        <v>169667</v>
      </c>
      <c r="G3563" s="22">
        <v>16</v>
      </c>
      <c r="H3563" s="22">
        <v>97</v>
      </c>
      <c r="I3563" s="21" t="s">
        <v>181186</v>
      </c>
    </row>
    <row r="3564" spans="1:9" ht="44" customHeight="1">
      <c r="A3564" s="19" t="s">
        <v>181187</v>
      </c>
      <c r="B3564" s="20" t="s">
        <v>181188</v>
      </c>
      <c r="C3564" s="22">
        <v>37</v>
      </c>
      <c r="D3564" s="21" t="s">
        <v>181189</v>
      </c>
      <c r="E3564" s="22">
        <v>113</v>
      </c>
      <c r="F3564" s="39">
        <v>21875</v>
      </c>
      <c r="G3564" s="22">
        <v>42</v>
      </c>
      <c r="H3564" s="22">
        <v>195</v>
      </c>
      <c r="I3564" s="21" t="s">
        <v>181190</v>
      </c>
    </row>
    <row r="3565" spans="1:9" ht="44" customHeight="1">
      <c r="A3565" s="19" t="s">
        <v>181191</v>
      </c>
      <c r="B3565" s="20" t="s">
        <v>181188</v>
      </c>
      <c r="C3565" s="22">
        <v>37</v>
      </c>
      <c r="D3565" s="21" t="s">
        <v>181189</v>
      </c>
      <c r="E3565" s="22">
        <v>113</v>
      </c>
      <c r="F3565" s="39">
        <v>21875</v>
      </c>
      <c r="G3565" s="22">
        <v>42</v>
      </c>
      <c r="H3565" s="22">
        <v>195</v>
      </c>
      <c r="I3565" s="21" t="s">
        <v>181192</v>
      </c>
    </row>
    <row r="3566" spans="1:9" ht="44" customHeight="1">
      <c r="A3566" s="19" t="s">
        <v>181193</v>
      </c>
      <c r="B3566" s="20" t="s">
        <v>181194</v>
      </c>
      <c r="C3566" s="22">
        <v>29</v>
      </c>
      <c r="D3566" s="22">
        <v>80</v>
      </c>
      <c r="E3566" s="22">
        <v>156</v>
      </c>
      <c r="F3566" s="21" t="s">
        <v>170502</v>
      </c>
      <c r="G3566" s="22">
        <v>10</v>
      </c>
      <c r="H3566" s="22">
        <v>198</v>
      </c>
      <c r="I3566" s="21" t="s">
        <v>181195</v>
      </c>
    </row>
    <row r="3567" spans="1:9" ht="44" customHeight="1">
      <c r="A3567" s="19" t="s">
        <v>181196</v>
      </c>
      <c r="B3567" s="20" t="s">
        <v>181194</v>
      </c>
      <c r="C3567" s="22">
        <v>29</v>
      </c>
      <c r="D3567" s="22">
        <v>80</v>
      </c>
      <c r="E3567" s="22">
        <v>156</v>
      </c>
      <c r="F3567" s="21" t="s">
        <v>170502</v>
      </c>
      <c r="G3567" s="22">
        <v>10</v>
      </c>
      <c r="H3567" s="22">
        <v>198</v>
      </c>
      <c r="I3567" s="21" t="s">
        <v>181197</v>
      </c>
    </row>
    <row r="3568" spans="1:9" ht="44" customHeight="1">
      <c r="A3568" s="19" t="s">
        <v>181198</v>
      </c>
      <c r="B3568" s="20" t="s">
        <v>172991</v>
      </c>
      <c r="C3568" s="22">
        <v>4</v>
      </c>
      <c r="D3568" s="21" t="s">
        <v>170417</v>
      </c>
      <c r="E3568" s="22">
        <v>43</v>
      </c>
      <c r="F3568" s="22">
        <v>0</v>
      </c>
      <c r="G3568" s="22">
        <v>0</v>
      </c>
      <c r="H3568" s="22">
        <v>50</v>
      </c>
      <c r="I3568" s="21" t="s">
        <v>181199</v>
      </c>
    </row>
    <row r="3569" spans="1:9" ht="32" customHeight="1">
      <c r="A3569" s="19" t="s">
        <v>181200</v>
      </c>
      <c r="B3569" s="20" t="s">
        <v>175163</v>
      </c>
      <c r="C3569" s="22">
        <v>54</v>
      </c>
      <c r="D3569" s="22">
        <v>50</v>
      </c>
      <c r="E3569" s="22">
        <v>80</v>
      </c>
      <c r="F3569" s="21" t="s">
        <v>172624</v>
      </c>
      <c r="G3569" s="22">
        <v>26</v>
      </c>
      <c r="H3569" s="22">
        <v>163</v>
      </c>
      <c r="I3569" s="21" t="s">
        <v>181201</v>
      </c>
    </row>
    <row r="3570" spans="1:9" ht="32" customHeight="1">
      <c r="A3570" s="19" t="s">
        <v>181202</v>
      </c>
      <c r="B3570" s="20" t="s">
        <v>170065</v>
      </c>
      <c r="C3570" s="22">
        <v>12</v>
      </c>
      <c r="D3570" s="21" t="s">
        <v>170497</v>
      </c>
      <c r="E3570" s="22">
        <v>42</v>
      </c>
      <c r="F3570" s="22">
        <v>25</v>
      </c>
      <c r="G3570" s="22">
        <v>18</v>
      </c>
      <c r="H3570" s="22">
        <v>75</v>
      </c>
      <c r="I3570" s="21" t="s">
        <v>181203</v>
      </c>
    </row>
    <row r="3571" spans="1:9" ht="32" customHeight="1">
      <c r="A3571" s="19" t="s">
        <v>181204</v>
      </c>
      <c r="B3571" s="20" t="s">
        <v>174893</v>
      </c>
      <c r="C3571" s="22">
        <v>2</v>
      </c>
      <c r="D3571" s="21" t="s">
        <v>181205</v>
      </c>
      <c r="E3571" s="22">
        <v>47</v>
      </c>
      <c r="F3571" s="21" t="s">
        <v>175387</v>
      </c>
      <c r="G3571" s="22">
        <v>4</v>
      </c>
      <c r="H3571" s="22">
        <v>56</v>
      </c>
      <c r="I3571" s="21" t="s">
        <v>181206</v>
      </c>
    </row>
    <row r="3572" spans="1:9" ht="44" customHeight="1">
      <c r="A3572" s="19" t="s">
        <v>181207</v>
      </c>
      <c r="B3572" s="20" t="s">
        <v>176887</v>
      </c>
      <c r="C3572" s="22">
        <v>47</v>
      </c>
      <c r="D3572" s="21" t="s">
        <v>176888</v>
      </c>
      <c r="E3572" s="22">
        <v>14</v>
      </c>
      <c r="F3572" s="22">
        <v>0</v>
      </c>
      <c r="G3572" s="22">
        <v>0</v>
      </c>
      <c r="H3572" s="22">
        <v>64</v>
      </c>
      <c r="I3572" s="21" t="s">
        <v>181208</v>
      </c>
    </row>
    <row r="3573" spans="1:9" ht="32" customHeight="1">
      <c r="A3573" s="19" t="s">
        <v>181209</v>
      </c>
      <c r="B3573" s="20" t="s">
        <v>179472</v>
      </c>
      <c r="C3573" s="22">
        <v>58</v>
      </c>
      <c r="D3573" s="21" t="s">
        <v>175310</v>
      </c>
      <c r="E3573" s="22">
        <v>46</v>
      </c>
      <c r="F3573" s="21" t="s">
        <v>173863</v>
      </c>
      <c r="G3573" s="22">
        <v>4</v>
      </c>
      <c r="H3573" s="22">
        <v>111</v>
      </c>
      <c r="I3573" s="21" t="s">
        <v>181210</v>
      </c>
    </row>
    <row r="3574" spans="1:9" ht="44" customHeight="1">
      <c r="A3574" s="19" t="s">
        <v>181211</v>
      </c>
      <c r="B3574" s="20" t="s">
        <v>170134</v>
      </c>
      <c r="C3574" s="22">
        <v>86</v>
      </c>
      <c r="D3574" s="21" t="s">
        <v>170250</v>
      </c>
      <c r="E3574" s="22">
        <v>43</v>
      </c>
      <c r="F3574" s="22">
        <v>0</v>
      </c>
      <c r="G3574" s="22">
        <v>0</v>
      </c>
      <c r="H3574" s="22">
        <v>132</v>
      </c>
      <c r="I3574" s="21" t="s">
        <v>181212</v>
      </c>
    </row>
    <row r="3575" spans="1:9" ht="44" customHeight="1">
      <c r="A3575" s="19" t="s">
        <v>181213</v>
      </c>
      <c r="B3575" s="24">
        <v>0</v>
      </c>
      <c r="C3575" s="22">
        <v>0</v>
      </c>
      <c r="D3575" s="21" t="s">
        <v>181214</v>
      </c>
      <c r="E3575" s="22">
        <v>151</v>
      </c>
      <c r="F3575" s="21" t="s">
        <v>181215</v>
      </c>
      <c r="G3575" s="22">
        <v>10</v>
      </c>
      <c r="H3575" s="22">
        <v>164</v>
      </c>
      <c r="I3575" s="21" t="s">
        <v>181216</v>
      </c>
    </row>
    <row r="3576" spans="1:9" ht="44" customHeight="1">
      <c r="A3576" s="19" t="s">
        <v>181217</v>
      </c>
      <c r="B3576" s="20" t="s">
        <v>176739</v>
      </c>
      <c r="C3576" s="22">
        <v>55</v>
      </c>
      <c r="D3576" s="21" t="s">
        <v>173802</v>
      </c>
      <c r="E3576" s="22">
        <v>41</v>
      </c>
      <c r="F3576" s="21" t="s">
        <v>170517</v>
      </c>
      <c r="G3576" s="22">
        <v>45</v>
      </c>
      <c r="H3576" s="22">
        <v>144</v>
      </c>
      <c r="I3576" s="21" t="s">
        <v>181218</v>
      </c>
    </row>
    <row r="3577" spans="1:9" ht="44" customHeight="1">
      <c r="A3577" s="19" t="s">
        <v>181219</v>
      </c>
      <c r="B3577" s="20" t="s">
        <v>170359</v>
      </c>
      <c r="C3577" s="22">
        <v>12</v>
      </c>
      <c r="D3577" s="21" t="s">
        <v>181220</v>
      </c>
      <c r="E3577" s="22">
        <v>113</v>
      </c>
      <c r="F3577" s="21" t="s">
        <v>171964</v>
      </c>
      <c r="G3577" s="22">
        <v>19</v>
      </c>
      <c r="H3577" s="22">
        <v>147</v>
      </c>
      <c r="I3577" s="21" t="s">
        <v>181221</v>
      </c>
    </row>
    <row r="3578" spans="1:9" ht="32" customHeight="1">
      <c r="A3578" s="19" t="s">
        <v>181222</v>
      </c>
      <c r="B3578" s="20" t="s">
        <v>169659</v>
      </c>
      <c r="C3578" s="22">
        <v>42</v>
      </c>
      <c r="D3578" s="21" t="s">
        <v>172386</v>
      </c>
      <c r="E3578" s="22">
        <v>33</v>
      </c>
      <c r="F3578" s="21" t="s">
        <v>175004</v>
      </c>
      <c r="G3578" s="22">
        <v>39</v>
      </c>
      <c r="H3578" s="22">
        <v>117</v>
      </c>
      <c r="I3578" s="21" t="s">
        <v>181223</v>
      </c>
    </row>
    <row r="3579" spans="1:9" ht="32" customHeight="1">
      <c r="A3579" s="19" t="s">
        <v>181224</v>
      </c>
      <c r="B3579" s="24">
        <v>0</v>
      </c>
      <c r="C3579" s="22">
        <v>0</v>
      </c>
      <c r="D3579" s="21" t="s">
        <v>173625</v>
      </c>
      <c r="E3579" s="22">
        <v>52</v>
      </c>
      <c r="F3579" s="21" t="s">
        <v>174000</v>
      </c>
      <c r="G3579" s="22">
        <v>35</v>
      </c>
      <c r="H3579" s="22">
        <v>90</v>
      </c>
      <c r="I3579" s="21" t="s">
        <v>181225</v>
      </c>
    </row>
    <row r="3580" spans="1:9" ht="32" customHeight="1">
      <c r="A3580" s="19" t="s">
        <v>181226</v>
      </c>
      <c r="B3580" s="20" t="s">
        <v>173879</v>
      </c>
      <c r="C3580" s="22">
        <v>56</v>
      </c>
      <c r="D3580" s="21" t="s">
        <v>171825</v>
      </c>
      <c r="E3580" s="22">
        <v>3</v>
      </c>
      <c r="F3580" s="21" t="s">
        <v>176528</v>
      </c>
      <c r="G3580" s="22">
        <v>28</v>
      </c>
      <c r="H3580" s="22">
        <v>90</v>
      </c>
      <c r="I3580" s="21" t="s">
        <v>181227</v>
      </c>
    </row>
    <row r="3581" spans="1:9" ht="32" customHeight="1">
      <c r="A3581" s="19" t="s">
        <v>181228</v>
      </c>
      <c r="B3581" s="20" t="s">
        <v>170050</v>
      </c>
      <c r="C3581" s="22">
        <v>14</v>
      </c>
      <c r="D3581" s="21" t="s">
        <v>170805</v>
      </c>
      <c r="E3581" s="22">
        <v>43</v>
      </c>
      <c r="F3581" s="22">
        <v>0</v>
      </c>
      <c r="G3581" s="22">
        <v>0</v>
      </c>
      <c r="H3581" s="22">
        <v>60</v>
      </c>
      <c r="I3581" s="21" t="s">
        <v>181229</v>
      </c>
    </row>
    <row r="3582" spans="1:9" ht="44" customHeight="1">
      <c r="A3582" s="19" t="s">
        <v>181230</v>
      </c>
      <c r="B3582" s="24">
        <v>5</v>
      </c>
      <c r="C3582" s="22">
        <v>8</v>
      </c>
      <c r="D3582" s="21" t="s">
        <v>181231</v>
      </c>
      <c r="E3582" s="22">
        <v>146</v>
      </c>
      <c r="F3582" s="21" t="s">
        <v>178330</v>
      </c>
      <c r="G3582" s="22">
        <v>6</v>
      </c>
      <c r="H3582" s="22">
        <v>163</v>
      </c>
      <c r="I3582" s="21" t="s">
        <v>181232</v>
      </c>
    </row>
    <row r="3583" spans="1:9" ht="32" customHeight="1">
      <c r="A3583" s="19" t="s">
        <v>181233</v>
      </c>
      <c r="B3583" s="20" t="s">
        <v>181234</v>
      </c>
      <c r="C3583" s="22">
        <v>39</v>
      </c>
      <c r="D3583" s="21" t="s">
        <v>181235</v>
      </c>
      <c r="E3583" s="22">
        <v>62</v>
      </c>
      <c r="F3583" s="22">
        <v>0</v>
      </c>
      <c r="G3583" s="22">
        <v>0</v>
      </c>
      <c r="H3583" s="22">
        <v>104</v>
      </c>
      <c r="I3583" s="21" t="s">
        <v>181236</v>
      </c>
    </row>
    <row r="3584" spans="1:9" ht="32" customHeight="1">
      <c r="A3584" s="19" t="s">
        <v>181237</v>
      </c>
      <c r="B3584" s="20" t="s">
        <v>170827</v>
      </c>
      <c r="C3584" s="22">
        <v>31</v>
      </c>
      <c r="D3584" s="21" t="s">
        <v>181238</v>
      </c>
      <c r="E3584" s="22">
        <v>80</v>
      </c>
      <c r="F3584" s="21" t="s">
        <v>179562</v>
      </c>
      <c r="G3584" s="22">
        <v>26</v>
      </c>
      <c r="H3584" s="22">
        <v>140</v>
      </c>
      <c r="I3584" s="21" t="s">
        <v>181239</v>
      </c>
    </row>
    <row r="3585" spans="1:9" ht="32" customHeight="1">
      <c r="A3585" s="19" t="s">
        <v>181240</v>
      </c>
      <c r="B3585" s="20" t="s">
        <v>171609</v>
      </c>
      <c r="C3585" s="22">
        <v>64</v>
      </c>
      <c r="D3585" s="21" t="s">
        <v>181241</v>
      </c>
      <c r="E3585" s="22">
        <v>62</v>
      </c>
      <c r="F3585" s="22">
        <v>0</v>
      </c>
      <c r="G3585" s="22">
        <v>0</v>
      </c>
      <c r="H3585" s="22">
        <v>129</v>
      </c>
      <c r="I3585" s="21" t="s">
        <v>181242</v>
      </c>
    </row>
    <row r="3586" spans="1:9" ht="32" customHeight="1">
      <c r="A3586" s="19" t="s">
        <v>181243</v>
      </c>
      <c r="B3586" s="20" t="s">
        <v>181244</v>
      </c>
      <c r="C3586" s="22">
        <v>67</v>
      </c>
      <c r="D3586" s="21" t="s">
        <v>181245</v>
      </c>
      <c r="E3586" s="22">
        <v>91</v>
      </c>
      <c r="F3586" s="21" t="s">
        <v>181246</v>
      </c>
      <c r="G3586" s="22">
        <v>23</v>
      </c>
      <c r="H3586" s="22">
        <v>184</v>
      </c>
      <c r="I3586" s="21" t="s">
        <v>181247</v>
      </c>
    </row>
    <row r="3587" spans="1:9" ht="32" customHeight="1">
      <c r="A3587" s="19" t="s">
        <v>181248</v>
      </c>
      <c r="B3587" s="20" t="s">
        <v>181249</v>
      </c>
      <c r="C3587" s="22">
        <v>86</v>
      </c>
      <c r="D3587" s="21" t="s">
        <v>177479</v>
      </c>
      <c r="E3587" s="22">
        <v>21</v>
      </c>
      <c r="F3587" s="21" t="s">
        <v>176555</v>
      </c>
      <c r="G3587" s="22">
        <v>2</v>
      </c>
      <c r="H3587" s="22">
        <v>112</v>
      </c>
      <c r="I3587" s="21" t="s">
        <v>181250</v>
      </c>
    </row>
    <row r="3588" spans="1:9" ht="32" customHeight="1">
      <c r="A3588" s="19" t="s">
        <v>181251</v>
      </c>
      <c r="B3588" s="20" t="s">
        <v>175640</v>
      </c>
      <c r="C3588" s="22">
        <v>15</v>
      </c>
      <c r="D3588" s="22">
        <v>0</v>
      </c>
      <c r="E3588" s="22">
        <v>0</v>
      </c>
      <c r="F3588" s="21" t="s">
        <v>176027</v>
      </c>
      <c r="G3588" s="22">
        <v>34</v>
      </c>
      <c r="H3588" s="22">
        <v>52</v>
      </c>
      <c r="I3588" s="21" t="s">
        <v>181252</v>
      </c>
    </row>
    <row r="3589" spans="1:9" ht="32" customHeight="1">
      <c r="A3589" s="19" t="s">
        <v>181253</v>
      </c>
      <c r="B3589" s="24">
        <v>15</v>
      </c>
      <c r="C3589" s="22">
        <v>15</v>
      </c>
      <c r="D3589" s="22">
        <v>83</v>
      </c>
      <c r="E3589" s="22">
        <v>83</v>
      </c>
      <c r="F3589" s="22">
        <v>2</v>
      </c>
      <c r="G3589" s="22">
        <v>2</v>
      </c>
      <c r="H3589" s="22">
        <v>103</v>
      </c>
      <c r="I3589" s="21" t="s">
        <v>181254</v>
      </c>
    </row>
    <row r="3590" spans="1:9" ht="32" customHeight="1">
      <c r="A3590" s="19" t="s">
        <v>181255</v>
      </c>
      <c r="B3590" s="20" t="s">
        <v>170134</v>
      </c>
      <c r="C3590" s="22">
        <v>48</v>
      </c>
      <c r="D3590" s="21" t="s">
        <v>174664</v>
      </c>
      <c r="E3590" s="22">
        <v>10</v>
      </c>
      <c r="F3590" s="21" t="s">
        <v>173566</v>
      </c>
      <c r="G3590" s="22">
        <v>14</v>
      </c>
      <c r="H3590" s="22">
        <v>75</v>
      </c>
      <c r="I3590" s="21" t="s">
        <v>181256</v>
      </c>
    </row>
    <row r="3591" spans="1:9" ht="32" customHeight="1">
      <c r="A3591" s="19" t="s">
        <v>181257</v>
      </c>
      <c r="B3591" s="20" t="s">
        <v>181258</v>
      </c>
      <c r="C3591" s="22">
        <v>40</v>
      </c>
      <c r="D3591" s="21" t="s">
        <v>179871</v>
      </c>
      <c r="E3591" s="22">
        <v>10</v>
      </c>
      <c r="F3591" s="21" t="s">
        <v>170001</v>
      </c>
      <c r="G3591" s="22">
        <v>29</v>
      </c>
      <c r="H3591" s="22">
        <v>82</v>
      </c>
      <c r="I3591" s="21" t="s">
        <v>181259</v>
      </c>
    </row>
    <row r="3592" spans="1:9" ht="32" customHeight="1">
      <c r="A3592" s="19" t="s">
        <v>181260</v>
      </c>
      <c r="B3592" s="20" t="s">
        <v>181258</v>
      </c>
      <c r="C3592" s="22">
        <v>40</v>
      </c>
      <c r="D3592" s="21" t="s">
        <v>179871</v>
      </c>
      <c r="E3592" s="22">
        <v>10</v>
      </c>
      <c r="F3592" s="21" t="s">
        <v>170001</v>
      </c>
      <c r="G3592" s="22">
        <v>29</v>
      </c>
      <c r="H3592" s="22">
        <v>82</v>
      </c>
      <c r="I3592" s="21" t="s">
        <v>181261</v>
      </c>
    </row>
    <row r="3593" spans="1:9" ht="32" customHeight="1">
      <c r="A3593" s="19" t="s">
        <v>181262</v>
      </c>
      <c r="B3593" s="20" t="s">
        <v>181263</v>
      </c>
      <c r="C3593" s="22">
        <v>83</v>
      </c>
      <c r="D3593" s="21" t="s">
        <v>169688</v>
      </c>
      <c r="E3593" s="22">
        <v>29</v>
      </c>
      <c r="F3593" s="21" t="s">
        <v>14588</v>
      </c>
      <c r="G3593" s="22">
        <v>16</v>
      </c>
      <c r="H3593" s="22">
        <v>131</v>
      </c>
      <c r="I3593" s="21" t="s">
        <v>181264</v>
      </c>
    </row>
    <row r="3594" spans="1:9" ht="44" customHeight="1">
      <c r="A3594" s="19" t="s">
        <v>181265</v>
      </c>
      <c r="B3594" s="20" t="s">
        <v>170065</v>
      </c>
      <c r="C3594" s="22">
        <v>13</v>
      </c>
      <c r="D3594" s="21" t="s">
        <v>172470</v>
      </c>
      <c r="E3594" s="22">
        <v>62</v>
      </c>
      <c r="F3594" s="21" t="s">
        <v>170393</v>
      </c>
      <c r="G3594" s="22">
        <v>3</v>
      </c>
      <c r="H3594" s="22">
        <v>81</v>
      </c>
      <c r="I3594" s="21" t="s">
        <v>181266</v>
      </c>
    </row>
    <row r="3595" spans="1:9" ht="32" customHeight="1">
      <c r="A3595" s="19" t="s">
        <v>181267</v>
      </c>
      <c r="B3595" s="20" t="s">
        <v>171750</v>
      </c>
      <c r="C3595" s="22">
        <v>42</v>
      </c>
      <c r="D3595" s="22">
        <v>0</v>
      </c>
      <c r="E3595" s="22">
        <v>0</v>
      </c>
      <c r="F3595" s="21" t="s">
        <v>169843</v>
      </c>
      <c r="G3595" s="22">
        <v>54</v>
      </c>
      <c r="H3595" s="22">
        <v>99</v>
      </c>
      <c r="I3595" s="21" t="s">
        <v>181268</v>
      </c>
    </row>
    <row r="3596" spans="1:9" ht="32" customHeight="1">
      <c r="A3596" s="19" t="s">
        <v>181269</v>
      </c>
      <c r="B3596" s="20" t="s">
        <v>171750</v>
      </c>
      <c r="C3596" s="22">
        <v>42</v>
      </c>
      <c r="D3596" s="22">
        <v>0</v>
      </c>
      <c r="E3596" s="22">
        <v>0</v>
      </c>
      <c r="F3596" s="21" t="s">
        <v>169843</v>
      </c>
      <c r="G3596" s="22">
        <v>54</v>
      </c>
      <c r="H3596" s="22">
        <v>99</v>
      </c>
      <c r="I3596" s="21" t="s">
        <v>181270</v>
      </c>
    </row>
    <row r="3597" spans="1:9" ht="32" customHeight="1">
      <c r="A3597" s="19" t="s">
        <v>181271</v>
      </c>
      <c r="B3597" s="20" t="s">
        <v>181272</v>
      </c>
      <c r="C3597" s="22">
        <v>33</v>
      </c>
      <c r="D3597" s="21" t="s">
        <v>181273</v>
      </c>
      <c r="E3597" s="22">
        <v>93</v>
      </c>
      <c r="F3597" s="21" t="s">
        <v>172906</v>
      </c>
      <c r="G3597" s="22">
        <v>2</v>
      </c>
      <c r="H3597" s="22">
        <v>131</v>
      </c>
      <c r="I3597" s="21" t="s">
        <v>181274</v>
      </c>
    </row>
    <row r="3598" spans="1:9" ht="32" customHeight="1">
      <c r="A3598" s="19" t="s">
        <v>181275</v>
      </c>
      <c r="B3598" s="20" t="s">
        <v>181272</v>
      </c>
      <c r="C3598" s="22">
        <v>33</v>
      </c>
      <c r="D3598" s="21" t="s">
        <v>181273</v>
      </c>
      <c r="E3598" s="22">
        <v>93</v>
      </c>
      <c r="F3598" s="21" t="s">
        <v>172906</v>
      </c>
      <c r="G3598" s="22">
        <v>2</v>
      </c>
      <c r="H3598" s="22">
        <v>131</v>
      </c>
      <c r="I3598" s="21" t="s">
        <v>181276</v>
      </c>
    </row>
    <row r="3599" spans="1:9" ht="44" customHeight="1">
      <c r="A3599" s="19" t="s">
        <v>181277</v>
      </c>
      <c r="B3599" s="20" t="s">
        <v>170497</v>
      </c>
      <c r="C3599" s="22">
        <v>49</v>
      </c>
      <c r="D3599" s="21" t="s">
        <v>172467</v>
      </c>
      <c r="E3599" s="22">
        <v>12</v>
      </c>
      <c r="F3599" s="21" t="s">
        <v>181278</v>
      </c>
      <c r="G3599" s="22">
        <v>23</v>
      </c>
      <c r="H3599" s="22">
        <v>87</v>
      </c>
      <c r="I3599" s="21" t="s">
        <v>181279</v>
      </c>
    </row>
    <row r="3600" spans="1:9" ht="44" customHeight="1">
      <c r="A3600" s="19" t="s">
        <v>181280</v>
      </c>
      <c r="B3600" s="20" t="s">
        <v>173647</v>
      </c>
      <c r="C3600" s="22">
        <v>44</v>
      </c>
      <c r="D3600" s="21" t="s">
        <v>176971</v>
      </c>
      <c r="E3600" s="22">
        <v>12</v>
      </c>
      <c r="F3600" s="21" t="s">
        <v>169713</v>
      </c>
      <c r="G3600" s="22">
        <v>3</v>
      </c>
      <c r="H3600" s="22">
        <v>62</v>
      </c>
      <c r="I3600" s="21" t="s">
        <v>181281</v>
      </c>
    </row>
    <row r="3601" spans="1:9" ht="44" customHeight="1">
      <c r="A3601" s="19" t="s">
        <v>181282</v>
      </c>
      <c r="B3601" s="20" t="s">
        <v>181283</v>
      </c>
      <c r="C3601" s="22">
        <v>65</v>
      </c>
      <c r="D3601" s="21" t="s">
        <v>181284</v>
      </c>
      <c r="E3601" s="22">
        <v>60</v>
      </c>
      <c r="F3601" s="21" t="s">
        <v>181285</v>
      </c>
      <c r="G3601" s="22">
        <v>27</v>
      </c>
      <c r="H3601" s="22">
        <v>155</v>
      </c>
      <c r="I3601" s="21" t="s">
        <v>181286</v>
      </c>
    </row>
    <row r="3602" spans="1:9" ht="32" customHeight="1">
      <c r="A3602" s="19" t="s">
        <v>181287</v>
      </c>
      <c r="B3602" s="20" t="s">
        <v>181288</v>
      </c>
      <c r="C3602" s="22">
        <v>112</v>
      </c>
      <c r="D3602" s="21" t="s">
        <v>181289</v>
      </c>
      <c r="E3602" s="22">
        <v>11</v>
      </c>
      <c r="F3602" s="21" t="s">
        <v>181290</v>
      </c>
      <c r="G3602" s="22">
        <v>68</v>
      </c>
      <c r="H3602" s="22">
        <v>194</v>
      </c>
      <c r="I3602" s="21" t="s">
        <v>181291</v>
      </c>
    </row>
    <row r="3603" spans="1:9" ht="32" customHeight="1">
      <c r="A3603" s="19" t="s">
        <v>181292</v>
      </c>
      <c r="B3603" s="20" t="s">
        <v>178506</v>
      </c>
      <c r="C3603" s="22">
        <v>68</v>
      </c>
      <c r="D3603" s="21" t="s">
        <v>181293</v>
      </c>
      <c r="E3603" s="22">
        <v>11</v>
      </c>
      <c r="F3603" s="21" t="s">
        <v>181294</v>
      </c>
      <c r="G3603" s="22">
        <v>45</v>
      </c>
      <c r="H3603" s="22">
        <v>127</v>
      </c>
      <c r="I3603" s="21" t="s">
        <v>181295</v>
      </c>
    </row>
    <row r="3604" spans="1:9" ht="44" customHeight="1">
      <c r="A3604" s="19" t="s">
        <v>181296</v>
      </c>
      <c r="B3604" s="20" t="s">
        <v>169809</v>
      </c>
      <c r="C3604" s="22">
        <v>30</v>
      </c>
      <c r="D3604" s="21" t="s">
        <v>181297</v>
      </c>
      <c r="E3604" s="22">
        <v>114</v>
      </c>
      <c r="F3604" s="21" t="s">
        <v>170971</v>
      </c>
      <c r="G3604" s="22">
        <v>9</v>
      </c>
      <c r="H3604" s="22">
        <v>156</v>
      </c>
      <c r="I3604" s="21" t="s">
        <v>181298</v>
      </c>
    </row>
    <row r="3605" spans="1:9" ht="44" customHeight="1">
      <c r="A3605" s="19" t="s">
        <v>181299</v>
      </c>
      <c r="B3605" s="20" t="s">
        <v>181300</v>
      </c>
      <c r="C3605" s="22">
        <v>61</v>
      </c>
      <c r="D3605" s="21" t="s">
        <v>172914</v>
      </c>
      <c r="E3605" s="22">
        <v>76</v>
      </c>
      <c r="F3605" s="21" t="s">
        <v>181301</v>
      </c>
      <c r="G3605" s="22">
        <v>13</v>
      </c>
      <c r="H3605" s="22">
        <v>153</v>
      </c>
      <c r="I3605" s="21" t="s">
        <v>181302</v>
      </c>
    </row>
    <row r="3606" spans="1:9" ht="44" customHeight="1">
      <c r="A3606" s="19" t="s">
        <v>181303</v>
      </c>
      <c r="B3606" s="20" t="s">
        <v>181304</v>
      </c>
      <c r="C3606" s="22">
        <v>46</v>
      </c>
      <c r="D3606" s="21" t="s">
        <v>171590</v>
      </c>
      <c r="E3606" s="22">
        <v>65</v>
      </c>
      <c r="F3606" s="21" t="s">
        <v>170502</v>
      </c>
      <c r="G3606" s="22">
        <v>6</v>
      </c>
      <c r="H3606" s="22">
        <v>120</v>
      </c>
      <c r="I3606" s="21" t="s">
        <v>181305</v>
      </c>
    </row>
    <row r="3607" spans="1:9" ht="32" customHeight="1">
      <c r="A3607" s="19" t="s">
        <v>181306</v>
      </c>
      <c r="B3607" s="20" t="s">
        <v>179680</v>
      </c>
      <c r="C3607" s="22">
        <v>27</v>
      </c>
      <c r="D3607" s="22">
        <v>0</v>
      </c>
      <c r="E3607" s="22">
        <v>0</v>
      </c>
      <c r="F3607" s="21" t="s">
        <v>180683</v>
      </c>
      <c r="G3607" s="22">
        <v>22</v>
      </c>
      <c r="H3607" s="22">
        <v>52</v>
      </c>
      <c r="I3607" s="21" t="s">
        <v>181307</v>
      </c>
    </row>
    <row r="3608" spans="1:9" ht="32" customHeight="1">
      <c r="A3608" s="19" t="s">
        <v>181308</v>
      </c>
      <c r="B3608" s="20" t="s">
        <v>181309</v>
      </c>
      <c r="C3608" s="22">
        <v>67</v>
      </c>
      <c r="D3608" s="22">
        <v>0</v>
      </c>
      <c r="E3608" s="22">
        <v>0</v>
      </c>
      <c r="F3608" s="21" t="s">
        <v>178089</v>
      </c>
      <c r="G3608" s="22">
        <v>18</v>
      </c>
      <c r="H3608" s="22">
        <v>88</v>
      </c>
      <c r="I3608" s="21" t="s">
        <v>181310</v>
      </c>
    </row>
    <row r="3609" spans="1:9" ht="44" customHeight="1">
      <c r="A3609" s="19" t="s">
        <v>181311</v>
      </c>
      <c r="B3609" s="24">
        <v>0</v>
      </c>
      <c r="C3609" s="22">
        <v>0</v>
      </c>
      <c r="D3609" s="21" t="s">
        <v>181312</v>
      </c>
      <c r="E3609" s="22">
        <v>78</v>
      </c>
      <c r="F3609" s="21" t="s">
        <v>181313</v>
      </c>
      <c r="G3609" s="22">
        <v>28</v>
      </c>
      <c r="H3609" s="22">
        <v>109</v>
      </c>
      <c r="I3609" s="21" t="s">
        <v>181314</v>
      </c>
    </row>
    <row r="3610" spans="1:9" ht="44" customHeight="1">
      <c r="A3610" s="19" t="s">
        <v>181315</v>
      </c>
      <c r="B3610" s="20" t="s">
        <v>170363</v>
      </c>
      <c r="C3610" s="22">
        <v>4</v>
      </c>
      <c r="D3610" s="21" t="s">
        <v>181316</v>
      </c>
      <c r="E3610" s="22">
        <v>38</v>
      </c>
      <c r="F3610" s="21" t="s">
        <v>172294</v>
      </c>
      <c r="G3610" s="22">
        <v>59</v>
      </c>
      <c r="H3610" s="22">
        <v>104</v>
      </c>
      <c r="I3610" s="21" t="s">
        <v>181317</v>
      </c>
    </row>
    <row r="3611" spans="1:9" ht="32" customHeight="1">
      <c r="A3611" s="19" t="s">
        <v>181318</v>
      </c>
      <c r="B3611" s="20" t="s">
        <v>173737</v>
      </c>
      <c r="C3611" s="22">
        <v>47</v>
      </c>
      <c r="D3611" s="21" t="s">
        <v>176473</v>
      </c>
      <c r="E3611" s="22">
        <v>20</v>
      </c>
      <c r="F3611" s="21" t="s">
        <v>177571</v>
      </c>
      <c r="G3611" s="22">
        <v>7</v>
      </c>
      <c r="H3611" s="22">
        <v>77</v>
      </c>
      <c r="I3611" s="21" t="s">
        <v>181319</v>
      </c>
    </row>
    <row r="3612" spans="1:9" ht="44" customHeight="1">
      <c r="A3612" s="19" t="s">
        <v>181320</v>
      </c>
      <c r="B3612" s="20" t="s">
        <v>14638</v>
      </c>
      <c r="C3612" s="22">
        <v>50</v>
      </c>
      <c r="D3612" s="22">
        <v>20</v>
      </c>
      <c r="E3612" s="22">
        <v>16</v>
      </c>
      <c r="F3612" s="21" t="s">
        <v>14593</v>
      </c>
      <c r="G3612" s="22">
        <v>14</v>
      </c>
      <c r="H3612" s="22">
        <v>83</v>
      </c>
      <c r="I3612" s="21" t="s">
        <v>181321</v>
      </c>
    </row>
    <row r="3613" spans="1:9" ht="44" customHeight="1">
      <c r="A3613" s="19" t="s">
        <v>181322</v>
      </c>
      <c r="B3613" s="20" t="s">
        <v>181323</v>
      </c>
      <c r="C3613" s="22">
        <v>14</v>
      </c>
      <c r="D3613" s="21" t="s">
        <v>181324</v>
      </c>
      <c r="E3613" s="22">
        <v>132</v>
      </c>
      <c r="F3613" s="21" t="s">
        <v>178779</v>
      </c>
      <c r="G3613" s="22">
        <v>21</v>
      </c>
      <c r="H3613" s="22">
        <v>170</v>
      </c>
      <c r="I3613" s="21" t="s">
        <v>181325</v>
      </c>
    </row>
    <row r="3614" spans="1:9" ht="44" customHeight="1">
      <c r="A3614" s="19" t="s">
        <v>181326</v>
      </c>
      <c r="B3614" s="20" t="s">
        <v>181327</v>
      </c>
      <c r="C3614" s="22">
        <v>3</v>
      </c>
      <c r="D3614" s="21" t="s">
        <v>181328</v>
      </c>
      <c r="E3614" s="22">
        <v>128</v>
      </c>
      <c r="F3614" s="21" t="s">
        <v>181329</v>
      </c>
      <c r="G3614" s="22">
        <v>47</v>
      </c>
      <c r="H3614" s="22">
        <v>181</v>
      </c>
      <c r="I3614" s="21" t="s">
        <v>181330</v>
      </c>
    </row>
    <row r="3615" spans="1:9" ht="44" customHeight="1">
      <c r="A3615" s="19" t="s">
        <v>181331</v>
      </c>
      <c r="B3615" s="20" t="s">
        <v>171961</v>
      </c>
      <c r="C3615" s="22">
        <v>13</v>
      </c>
      <c r="D3615" s="21" t="s">
        <v>181332</v>
      </c>
      <c r="E3615" s="22">
        <v>87</v>
      </c>
      <c r="F3615" s="21" t="s">
        <v>173441</v>
      </c>
      <c r="G3615" s="22">
        <v>6</v>
      </c>
      <c r="H3615" s="22">
        <v>109</v>
      </c>
      <c r="I3615" s="21" t="s">
        <v>181333</v>
      </c>
    </row>
    <row r="3616" spans="1:9" ht="32" customHeight="1">
      <c r="A3616" s="19" t="s">
        <v>181334</v>
      </c>
      <c r="B3616" s="20" t="s">
        <v>181335</v>
      </c>
      <c r="C3616" s="22">
        <v>54</v>
      </c>
      <c r="D3616" s="21" t="s">
        <v>181336</v>
      </c>
      <c r="E3616" s="22">
        <v>104</v>
      </c>
      <c r="F3616" s="21" t="s">
        <v>181337</v>
      </c>
      <c r="G3616" s="22">
        <v>5</v>
      </c>
      <c r="H3616" s="22">
        <v>166</v>
      </c>
      <c r="I3616" s="21" t="s">
        <v>181338</v>
      </c>
    </row>
    <row r="3617" spans="1:9" ht="32" customHeight="1">
      <c r="A3617" s="19" t="s">
        <v>181339</v>
      </c>
      <c r="B3617" s="20" t="s">
        <v>181335</v>
      </c>
      <c r="C3617" s="22">
        <v>54</v>
      </c>
      <c r="D3617" s="21" t="s">
        <v>181336</v>
      </c>
      <c r="E3617" s="22">
        <v>104</v>
      </c>
      <c r="F3617" s="21" t="s">
        <v>181337</v>
      </c>
      <c r="G3617" s="22">
        <v>5</v>
      </c>
      <c r="H3617" s="22">
        <v>166</v>
      </c>
      <c r="I3617" s="21" t="s">
        <v>181340</v>
      </c>
    </row>
    <row r="3618" spans="1:9" ht="32" customHeight="1">
      <c r="A3618" s="19" t="s">
        <v>181341</v>
      </c>
      <c r="B3618" s="20" t="s">
        <v>175099</v>
      </c>
      <c r="C3618" s="22">
        <v>36</v>
      </c>
      <c r="D3618" s="21" t="s">
        <v>181342</v>
      </c>
      <c r="E3618" s="22">
        <v>15</v>
      </c>
      <c r="F3618" s="21" t="s">
        <v>181343</v>
      </c>
      <c r="G3618" s="22">
        <v>35</v>
      </c>
      <c r="H3618" s="22">
        <v>89</v>
      </c>
      <c r="I3618" s="21" t="s">
        <v>181344</v>
      </c>
    </row>
    <row r="3619" spans="1:9" ht="32" customHeight="1">
      <c r="A3619" s="19" t="s">
        <v>181345</v>
      </c>
      <c r="B3619" s="20" t="s">
        <v>175099</v>
      </c>
      <c r="C3619" s="22">
        <v>36</v>
      </c>
      <c r="D3619" s="21" t="s">
        <v>181342</v>
      </c>
      <c r="E3619" s="22">
        <v>15</v>
      </c>
      <c r="F3619" s="21" t="s">
        <v>181343</v>
      </c>
      <c r="G3619" s="22">
        <v>35</v>
      </c>
      <c r="H3619" s="22">
        <v>89</v>
      </c>
      <c r="I3619" s="21" t="s">
        <v>181346</v>
      </c>
    </row>
    <row r="3620" spans="1:9" ht="32" customHeight="1">
      <c r="A3620" s="19" t="s">
        <v>181347</v>
      </c>
      <c r="B3620" s="20" t="s">
        <v>170192</v>
      </c>
      <c r="C3620" s="22">
        <v>31</v>
      </c>
      <c r="D3620" s="22">
        <v>0</v>
      </c>
      <c r="E3620" s="22">
        <v>0</v>
      </c>
      <c r="F3620" s="21" t="s">
        <v>170191</v>
      </c>
      <c r="G3620" s="22">
        <v>34</v>
      </c>
      <c r="H3620" s="22">
        <v>68</v>
      </c>
      <c r="I3620" s="21" t="s">
        <v>181348</v>
      </c>
    </row>
    <row r="3621" spans="1:9" ht="32" customHeight="1">
      <c r="A3621" s="19" t="s">
        <v>181349</v>
      </c>
      <c r="B3621" s="20" t="s">
        <v>181350</v>
      </c>
      <c r="C3621" s="22">
        <v>46</v>
      </c>
      <c r="D3621" s="21" t="s">
        <v>181351</v>
      </c>
      <c r="E3621" s="22">
        <v>27</v>
      </c>
      <c r="F3621" s="21" t="s">
        <v>175253</v>
      </c>
      <c r="G3621" s="22">
        <v>3</v>
      </c>
      <c r="H3621" s="22">
        <v>79</v>
      </c>
      <c r="I3621" s="21" t="s">
        <v>181352</v>
      </c>
    </row>
    <row r="3622" spans="1:9" ht="32" customHeight="1">
      <c r="A3622" s="19" t="s">
        <v>181353</v>
      </c>
      <c r="B3622" s="20" t="s">
        <v>181350</v>
      </c>
      <c r="C3622" s="22">
        <v>46</v>
      </c>
      <c r="D3622" s="21" t="s">
        <v>181351</v>
      </c>
      <c r="E3622" s="22">
        <v>27</v>
      </c>
      <c r="F3622" s="21" t="s">
        <v>175253</v>
      </c>
      <c r="G3622" s="22">
        <v>3</v>
      </c>
      <c r="H3622" s="22">
        <v>79</v>
      </c>
      <c r="I3622" s="21" t="s">
        <v>181354</v>
      </c>
    </row>
    <row r="3623" spans="1:9" ht="32" customHeight="1">
      <c r="A3623" s="19" t="s">
        <v>181355</v>
      </c>
      <c r="B3623" s="20" t="s">
        <v>181356</v>
      </c>
      <c r="C3623" s="22">
        <v>55</v>
      </c>
      <c r="D3623" s="21" t="s">
        <v>177900</v>
      </c>
      <c r="E3623" s="22">
        <v>8</v>
      </c>
      <c r="F3623" s="21" t="s">
        <v>174083</v>
      </c>
      <c r="G3623" s="22">
        <v>20</v>
      </c>
      <c r="H3623" s="22">
        <v>86</v>
      </c>
      <c r="I3623" s="21" t="s">
        <v>181357</v>
      </c>
    </row>
    <row r="3624" spans="1:9" ht="44" customHeight="1">
      <c r="A3624" s="19" t="s">
        <v>181358</v>
      </c>
      <c r="B3624" s="24">
        <v>30</v>
      </c>
      <c r="C3624" s="22">
        <v>24</v>
      </c>
      <c r="D3624" s="21" t="s">
        <v>178330</v>
      </c>
      <c r="E3624" s="22">
        <v>3</v>
      </c>
      <c r="F3624" s="21" t="s">
        <v>173883</v>
      </c>
      <c r="G3624" s="22">
        <v>53</v>
      </c>
      <c r="H3624" s="22">
        <v>83</v>
      </c>
      <c r="I3624" s="21" t="s">
        <v>181359</v>
      </c>
    </row>
    <row r="3625" spans="1:9" ht="44" customHeight="1">
      <c r="A3625" s="19" t="s">
        <v>181360</v>
      </c>
      <c r="B3625" s="24">
        <v>30</v>
      </c>
      <c r="C3625" s="22">
        <v>24</v>
      </c>
      <c r="D3625" s="21" t="s">
        <v>178330</v>
      </c>
      <c r="E3625" s="22">
        <v>3</v>
      </c>
      <c r="F3625" s="21" t="s">
        <v>173883</v>
      </c>
      <c r="G3625" s="22">
        <v>53</v>
      </c>
      <c r="H3625" s="22">
        <v>83</v>
      </c>
      <c r="I3625" s="21" t="s">
        <v>181361</v>
      </c>
    </row>
    <row r="3626" spans="1:9" ht="44" customHeight="1">
      <c r="A3626" s="19" t="s">
        <v>181362</v>
      </c>
      <c r="B3626" s="20" t="s">
        <v>181363</v>
      </c>
      <c r="C3626" s="22">
        <v>76</v>
      </c>
      <c r="D3626" s="21" t="s">
        <v>181313</v>
      </c>
      <c r="E3626" s="22">
        <v>28</v>
      </c>
      <c r="F3626" s="21" t="s">
        <v>174490</v>
      </c>
      <c r="G3626" s="22">
        <v>2</v>
      </c>
      <c r="H3626" s="22">
        <v>109</v>
      </c>
      <c r="I3626" s="21" t="s">
        <v>181364</v>
      </c>
    </row>
    <row r="3627" spans="1:9" ht="44" customHeight="1">
      <c r="A3627" s="19" t="s">
        <v>181365</v>
      </c>
      <c r="B3627" s="20" t="s">
        <v>172835</v>
      </c>
      <c r="C3627" s="22">
        <v>4</v>
      </c>
      <c r="D3627" s="21" t="s">
        <v>181366</v>
      </c>
      <c r="E3627" s="22">
        <v>84</v>
      </c>
      <c r="F3627" s="21" t="s">
        <v>178999</v>
      </c>
      <c r="G3627" s="22">
        <v>25</v>
      </c>
      <c r="H3627" s="22">
        <v>116</v>
      </c>
      <c r="I3627" s="21" t="s">
        <v>181367</v>
      </c>
    </row>
    <row r="3628" spans="1:9" ht="44" customHeight="1">
      <c r="A3628" s="19" t="s">
        <v>181368</v>
      </c>
      <c r="B3628" s="20" t="s">
        <v>181369</v>
      </c>
      <c r="C3628" s="22">
        <v>49</v>
      </c>
      <c r="D3628" s="21" t="s">
        <v>181370</v>
      </c>
      <c r="E3628" s="22">
        <v>21</v>
      </c>
      <c r="F3628" s="21" t="s">
        <v>170936</v>
      </c>
      <c r="G3628" s="22">
        <v>32</v>
      </c>
      <c r="H3628" s="22">
        <v>105</v>
      </c>
      <c r="I3628" s="21" t="s">
        <v>181371</v>
      </c>
    </row>
    <row r="3629" spans="1:9" ht="32" customHeight="1">
      <c r="A3629" s="19" t="s">
        <v>181372</v>
      </c>
      <c r="B3629" s="20" t="s">
        <v>175807</v>
      </c>
      <c r="C3629" s="22">
        <v>16</v>
      </c>
      <c r="D3629" s="21" t="s">
        <v>177041</v>
      </c>
      <c r="E3629" s="22">
        <v>43</v>
      </c>
      <c r="F3629" s="21" t="s">
        <v>181373</v>
      </c>
      <c r="G3629" s="22">
        <v>60</v>
      </c>
      <c r="H3629" s="22">
        <v>122</v>
      </c>
      <c r="I3629" s="21" t="s">
        <v>181374</v>
      </c>
    </row>
    <row r="3630" spans="1:9" ht="32" customHeight="1">
      <c r="A3630" s="19" t="s">
        <v>181375</v>
      </c>
      <c r="B3630" s="24">
        <v>0</v>
      </c>
      <c r="C3630" s="22">
        <v>0</v>
      </c>
      <c r="D3630" s="21" t="s">
        <v>181376</v>
      </c>
      <c r="E3630" s="22">
        <v>67</v>
      </c>
      <c r="F3630" s="21" t="s">
        <v>181377</v>
      </c>
      <c r="G3630" s="22">
        <v>6</v>
      </c>
      <c r="H3630" s="22">
        <v>76</v>
      </c>
      <c r="I3630" s="21" t="s">
        <v>181378</v>
      </c>
    </row>
    <row r="3631" spans="1:9" ht="44" customHeight="1">
      <c r="A3631" s="19" t="s">
        <v>181379</v>
      </c>
      <c r="B3631" s="40">
        <v>3125</v>
      </c>
      <c r="C3631" s="22">
        <v>3</v>
      </c>
      <c r="D3631" s="21" t="s">
        <v>171998</v>
      </c>
      <c r="E3631" s="22">
        <v>92</v>
      </c>
      <c r="F3631" s="21" t="s">
        <v>175201</v>
      </c>
      <c r="G3631" s="22">
        <v>1</v>
      </c>
      <c r="H3631" s="22">
        <v>99</v>
      </c>
      <c r="I3631" s="21" t="s">
        <v>181380</v>
      </c>
    </row>
    <row r="3632" spans="1:9" ht="44" customHeight="1">
      <c r="A3632" s="19" t="s">
        <v>181381</v>
      </c>
      <c r="B3632" s="20" t="s">
        <v>180775</v>
      </c>
      <c r="C3632" s="22">
        <v>50</v>
      </c>
      <c r="D3632" s="21" t="s">
        <v>176734</v>
      </c>
      <c r="E3632" s="22">
        <v>52</v>
      </c>
      <c r="F3632" s="22">
        <v>0</v>
      </c>
      <c r="G3632" s="22">
        <v>0</v>
      </c>
      <c r="H3632" s="22">
        <v>105</v>
      </c>
      <c r="I3632" s="21" t="s">
        <v>181382</v>
      </c>
    </row>
    <row r="3633" spans="1:9" ht="32" customHeight="1">
      <c r="A3633" s="19" t="s">
        <v>181383</v>
      </c>
      <c r="B3633" s="20" t="s">
        <v>181384</v>
      </c>
      <c r="C3633" s="22">
        <v>29</v>
      </c>
      <c r="D3633" s="21" t="s">
        <v>171357</v>
      </c>
      <c r="E3633" s="22">
        <v>68</v>
      </c>
      <c r="F3633" s="21" t="s">
        <v>181385</v>
      </c>
      <c r="G3633" s="22">
        <v>47</v>
      </c>
      <c r="H3633" s="22">
        <v>147</v>
      </c>
      <c r="I3633" s="21" t="s">
        <v>181386</v>
      </c>
    </row>
    <row r="3634" spans="1:9" ht="44" customHeight="1">
      <c r="A3634" s="19" t="s">
        <v>181387</v>
      </c>
      <c r="B3634" s="20" t="s">
        <v>171045</v>
      </c>
      <c r="C3634" s="22">
        <v>24</v>
      </c>
      <c r="D3634" s="21" t="s">
        <v>169739</v>
      </c>
      <c r="E3634" s="22">
        <v>28</v>
      </c>
      <c r="F3634" s="21" t="s">
        <v>171286</v>
      </c>
      <c r="G3634" s="22">
        <v>17</v>
      </c>
      <c r="H3634" s="22">
        <v>72</v>
      </c>
      <c r="I3634" s="21" t="s">
        <v>181388</v>
      </c>
    </row>
    <row r="3635" spans="1:9" ht="44" customHeight="1">
      <c r="A3635" s="19" t="s">
        <v>181389</v>
      </c>
      <c r="B3635" s="20" t="s">
        <v>181390</v>
      </c>
      <c r="C3635" s="22">
        <v>24</v>
      </c>
      <c r="D3635" s="21" t="s">
        <v>181391</v>
      </c>
      <c r="E3635" s="22">
        <v>66</v>
      </c>
      <c r="F3635" s="21" t="s">
        <v>169658</v>
      </c>
      <c r="G3635" s="22">
        <v>5</v>
      </c>
      <c r="H3635" s="22">
        <v>98</v>
      </c>
      <c r="I3635" s="21" t="s">
        <v>181392</v>
      </c>
    </row>
    <row r="3636" spans="1:9" ht="44" customHeight="1">
      <c r="A3636" s="19" t="s">
        <v>181393</v>
      </c>
      <c r="B3636" s="20" t="s">
        <v>181394</v>
      </c>
      <c r="C3636" s="22">
        <v>41</v>
      </c>
      <c r="D3636" s="21" t="s">
        <v>181395</v>
      </c>
      <c r="E3636" s="22">
        <v>84</v>
      </c>
      <c r="F3636" s="21" t="s">
        <v>176474</v>
      </c>
      <c r="G3636" s="22">
        <v>23</v>
      </c>
      <c r="H3636" s="22">
        <v>151</v>
      </c>
      <c r="I3636" s="21" t="s">
        <v>181396</v>
      </c>
    </row>
    <row r="3637" spans="1:9" ht="44" customHeight="1">
      <c r="A3637" s="19" t="s">
        <v>181397</v>
      </c>
      <c r="B3637" s="20" t="s">
        <v>172119</v>
      </c>
      <c r="C3637" s="22">
        <v>4</v>
      </c>
      <c r="D3637" s="21" t="s">
        <v>181398</v>
      </c>
      <c r="E3637" s="22">
        <v>120</v>
      </c>
      <c r="F3637" s="21" t="s">
        <v>174071</v>
      </c>
      <c r="G3637" s="22">
        <v>3</v>
      </c>
      <c r="H3637" s="22">
        <v>130</v>
      </c>
      <c r="I3637" s="21" t="s">
        <v>181399</v>
      </c>
    </row>
    <row r="3638" spans="1:9" ht="44" customHeight="1">
      <c r="A3638" s="19" t="s">
        <v>181400</v>
      </c>
      <c r="B3638" s="20" t="s">
        <v>178125</v>
      </c>
      <c r="C3638" s="22">
        <v>31</v>
      </c>
      <c r="D3638" s="21" t="s">
        <v>181401</v>
      </c>
      <c r="E3638" s="22">
        <v>71</v>
      </c>
      <c r="F3638" s="21" t="s">
        <v>174913</v>
      </c>
      <c r="G3638" s="22">
        <v>36</v>
      </c>
      <c r="H3638" s="22">
        <v>141</v>
      </c>
      <c r="I3638" s="21" t="s">
        <v>181402</v>
      </c>
    </row>
    <row r="3639" spans="1:9" ht="32" customHeight="1">
      <c r="A3639" s="19" t="s">
        <v>181403</v>
      </c>
      <c r="B3639" s="20" t="s">
        <v>172793</v>
      </c>
      <c r="C3639" s="22">
        <v>14</v>
      </c>
      <c r="D3639" s="21" t="s">
        <v>181404</v>
      </c>
      <c r="E3639" s="22">
        <v>77</v>
      </c>
      <c r="F3639" s="21" t="s">
        <v>179431</v>
      </c>
      <c r="G3639" s="22">
        <v>10</v>
      </c>
      <c r="H3639" s="22">
        <v>104</v>
      </c>
      <c r="I3639" s="21" t="s">
        <v>181405</v>
      </c>
    </row>
    <row r="3640" spans="1:9" ht="44" customHeight="1">
      <c r="A3640" s="19" t="s">
        <v>181406</v>
      </c>
      <c r="B3640" s="20" t="s">
        <v>172123</v>
      </c>
      <c r="C3640" s="22">
        <v>34</v>
      </c>
      <c r="D3640" s="21" t="s">
        <v>180079</v>
      </c>
      <c r="E3640" s="22">
        <v>74</v>
      </c>
      <c r="F3640" s="22">
        <v>0</v>
      </c>
      <c r="G3640" s="22">
        <v>0</v>
      </c>
      <c r="H3640" s="22">
        <v>111</v>
      </c>
      <c r="I3640" s="21" t="s">
        <v>181407</v>
      </c>
    </row>
    <row r="3641" spans="1:9" ht="44" customHeight="1">
      <c r="A3641" s="19" t="s">
        <v>181408</v>
      </c>
      <c r="B3641" s="20" t="s">
        <v>169960</v>
      </c>
      <c r="C3641" s="22">
        <v>25</v>
      </c>
      <c r="D3641" s="22">
        <v>0</v>
      </c>
      <c r="E3641" s="22">
        <v>0</v>
      </c>
      <c r="F3641" s="21" t="s">
        <v>176850</v>
      </c>
      <c r="G3641" s="22">
        <v>27</v>
      </c>
      <c r="H3641" s="22">
        <v>55</v>
      </c>
      <c r="I3641" s="21" t="s">
        <v>181409</v>
      </c>
    </row>
    <row r="3642" spans="1:9" ht="44" customHeight="1">
      <c r="A3642" s="19" t="s">
        <v>181410</v>
      </c>
      <c r="B3642" s="20" t="s">
        <v>173380</v>
      </c>
      <c r="C3642" s="22">
        <v>20</v>
      </c>
      <c r="D3642" s="21" t="s">
        <v>181411</v>
      </c>
      <c r="E3642" s="22">
        <v>163</v>
      </c>
      <c r="F3642" s="21" t="s">
        <v>171085</v>
      </c>
      <c r="G3642" s="22">
        <v>9</v>
      </c>
      <c r="H3642" s="22">
        <v>195</v>
      </c>
      <c r="I3642" s="21" t="s">
        <v>181412</v>
      </c>
    </row>
    <row r="3643" spans="1:9" ht="44" customHeight="1">
      <c r="A3643" s="19" t="s">
        <v>181413</v>
      </c>
      <c r="B3643" s="20" t="s">
        <v>172109</v>
      </c>
      <c r="C3643" s="22">
        <v>65</v>
      </c>
      <c r="D3643" s="21" t="s">
        <v>169800</v>
      </c>
      <c r="E3643" s="22">
        <v>39</v>
      </c>
      <c r="F3643" s="21" t="s">
        <v>170796</v>
      </c>
      <c r="G3643" s="22">
        <v>1</v>
      </c>
      <c r="H3643" s="22">
        <v>108</v>
      </c>
      <c r="I3643" s="21" t="s">
        <v>181414</v>
      </c>
    </row>
    <row r="3644" spans="1:9" ht="44" customHeight="1">
      <c r="A3644" s="19" t="s">
        <v>181415</v>
      </c>
      <c r="B3644" s="20" t="s">
        <v>181416</v>
      </c>
      <c r="C3644" s="22">
        <v>79</v>
      </c>
      <c r="D3644" s="21" t="s">
        <v>14608</v>
      </c>
      <c r="E3644" s="22">
        <v>39</v>
      </c>
      <c r="F3644" s="21" t="s">
        <v>172225</v>
      </c>
      <c r="G3644" s="22">
        <v>2</v>
      </c>
      <c r="H3644" s="22">
        <v>123</v>
      </c>
      <c r="I3644" s="21" t="s">
        <v>181417</v>
      </c>
    </row>
    <row r="3645" spans="1:9" ht="44" customHeight="1">
      <c r="A3645" s="19" t="s">
        <v>181418</v>
      </c>
      <c r="B3645" s="20" t="s">
        <v>171218</v>
      </c>
      <c r="C3645" s="22">
        <v>58</v>
      </c>
      <c r="D3645" s="21" t="s">
        <v>172607</v>
      </c>
      <c r="E3645" s="22">
        <v>50</v>
      </c>
      <c r="F3645" s="21" t="s">
        <v>169658</v>
      </c>
      <c r="G3645" s="22">
        <v>6</v>
      </c>
      <c r="H3645" s="22">
        <v>117</v>
      </c>
      <c r="I3645" s="21" t="s">
        <v>181419</v>
      </c>
    </row>
    <row r="3646" spans="1:9" ht="44" customHeight="1">
      <c r="A3646" s="19" t="s">
        <v>181420</v>
      </c>
      <c r="B3646" s="20" t="s">
        <v>174177</v>
      </c>
      <c r="C3646" s="22">
        <v>4</v>
      </c>
      <c r="D3646" s="21" t="s">
        <v>181421</v>
      </c>
      <c r="E3646" s="22">
        <v>98</v>
      </c>
      <c r="F3646" s="21" t="s">
        <v>171930</v>
      </c>
      <c r="G3646" s="22">
        <v>5</v>
      </c>
      <c r="H3646" s="22">
        <v>110</v>
      </c>
      <c r="I3646" s="21" t="s">
        <v>181422</v>
      </c>
    </row>
    <row r="3647" spans="1:9" ht="44" customHeight="1">
      <c r="A3647" s="19" t="s">
        <v>181423</v>
      </c>
      <c r="B3647" s="20" t="s">
        <v>181424</v>
      </c>
      <c r="C3647" s="22">
        <v>72</v>
      </c>
      <c r="D3647" s="22">
        <v>0</v>
      </c>
      <c r="E3647" s="22">
        <v>0</v>
      </c>
      <c r="F3647" s="21" t="s">
        <v>178427</v>
      </c>
      <c r="G3647" s="22">
        <v>19</v>
      </c>
      <c r="H3647" s="22">
        <v>94</v>
      </c>
      <c r="I3647" s="21" t="s">
        <v>181425</v>
      </c>
    </row>
    <row r="3648" spans="1:9" ht="44" customHeight="1">
      <c r="A3648" s="19" t="s">
        <v>181426</v>
      </c>
      <c r="B3648" s="20" t="s">
        <v>173882</v>
      </c>
      <c r="C3648" s="22">
        <v>41</v>
      </c>
      <c r="D3648" s="21" t="s">
        <v>172223</v>
      </c>
      <c r="E3648" s="22">
        <v>92</v>
      </c>
      <c r="F3648" s="39">
        <v>16875</v>
      </c>
      <c r="G3648" s="22">
        <v>27</v>
      </c>
      <c r="H3648" s="22">
        <v>163</v>
      </c>
      <c r="I3648" s="21" t="s">
        <v>181427</v>
      </c>
    </row>
    <row r="3649" spans="1:9" ht="32" customHeight="1">
      <c r="A3649" s="19" t="s">
        <v>181428</v>
      </c>
      <c r="B3649" s="20" t="s">
        <v>173184</v>
      </c>
      <c r="C3649" s="22">
        <v>18</v>
      </c>
      <c r="D3649" s="21" t="s">
        <v>172881</v>
      </c>
      <c r="E3649" s="22">
        <v>67</v>
      </c>
      <c r="F3649" s="21" t="s">
        <v>181429</v>
      </c>
      <c r="G3649" s="22">
        <v>62</v>
      </c>
      <c r="H3649" s="22">
        <v>150</v>
      </c>
      <c r="I3649" s="21" t="s">
        <v>181430</v>
      </c>
    </row>
    <row r="3650" spans="1:9" ht="32" customHeight="1">
      <c r="A3650" s="19" t="s">
        <v>181431</v>
      </c>
      <c r="B3650" s="20" t="s">
        <v>170526</v>
      </c>
      <c r="C3650" s="22">
        <v>23</v>
      </c>
      <c r="D3650" s="21" t="s">
        <v>181432</v>
      </c>
      <c r="E3650" s="22">
        <v>105</v>
      </c>
      <c r="F3650" s="21" t="s">
        <v>176483</v>
      </c>
      <c r="G3650" s="22">
        <v>6</v>
      </c>
      <c r="H3650" s="22">
        <v>137</v>
      </c>
      <c r="I3650" s="21" t="s">
        <v>181433</v>
      </c>
    </row>
    <row r="3651" spans="1:9" ht="32" customHeight="1">
      <c r="A3651" s="19" t="s">
        <v>181434</v>
      </c>
      <c r="B3651" s="20" t="s">
        <v>181435</v>
      </c>
      <c r="C3651" s="22">
        <v>34</v>
      </c>
      <c r="D3651" s="21" t="s">
        <v>170653</v>
      </c>
      <c r="E3651" s="22">
        <v>44</v>
      </c>
      <c r="F3651" s="21" t="s">
        <v>175077</v>
      </c>
      <c r="G3651" s="22">
        <v>63</v>
      </c>
      <c r="H3651" s="22">
        <v>144</v>
      </c>
      <c r="I3651" s="21" t="s">
        <v>181436</v>
      </c>
    </row>
    <row r="3652" spans="1:9" ht="32" customHeight="1">
      <c r="A3652" s="19" t="s">
        <v>181437</v>
      </c>
      <c r="B3652" s="20" t="s">
        <v>181438</v>
      </c>
      <c r="C3652" s="22">
        <v>31</v>
      </c>
      <c r="D3652" s="21" t="s">
        <v>175093</v>
      </c>
      <c r="E3652" s="22">
        <v>66</v>
      </c>
      <c r="F3652" s="21" t="s">
        <v>181439</v>
      </c>
      <c r="G3652" s="22">
        <v>60</v>
      </c>
      <c r="H3652" s="22">
        <v>160</v>
      </c>
      <c r="I3652" s="21" t="s">
        <v>181440</v>
      </c>
    </row>
    <row r="3653" spans="1:9" ht="44" customHeight="1">
      <c r="A3653" s="19" t="s">
        <v>181441</v>
      </c>
      <c r="B3653" s="20" t="s">
        <v>177883</v>
      </c>
      <c r="C3653" s="22">
        <v>17</v>
      </c>
      <c r="D3653" s="21" t="s">
        <v>175190</v>
      </c>
      <c r="E3653" s="22">
        <v>96</v>
      </c>
      <c r="F3653" s="21" t="s">
        <v>169895</v>
      </c>
      <c r="G3653" s="22">
        <v>16</v>
      </c>
      <c r="H3653" s="22">
        <v>132</v>
      </c>
      <c r="I3653" s="21" t="s">
        <v>181442</v>
      </c>
    </row>
    <row r="3654" spans="1:9" ht="44" customHeight="1">
      <c r="A3654" s="19" t="s">
        <v>181443</v>
      </c>
      <c r="B3654" s="20" t="s">
        <v>162683</v>
      </c>
      <c r="C3654" s="22">
        <v>81</v>
      </c>
      <c r="D3654" s="21" t="s">
        <v>173201</v>
      </c>
      <c r="E3654" s="22">
        <v>31</v>
      </c>
      <c r="F3654" s="21" t="s">
        <v>170129</v>
      </c>
      <c r="G3654" s="22">
        <v>8</v>
      </c>
      <c r="H3654" s="22">
        <v>123</v>
      </c>
      <c r="I3654" s="21" t="s">
        <v>181444</v>
      </c>
    </row>
    <row r="3655" spans="1:9" ht="44" customHeight="1">
      <c r="A3655" s="19" t="s">
        <v>181445</v>
      </c>
      <c r="B3655" s="20" t="s">
        <v>181446</v>
      </c>
      <c r="C3655" s="22">
        <v>23</v>
      </c>
      <c r="D3655" s="21" t="s">
        <v>181447</v>
      </c>
      <c r="E3655" s="22">
        <v>56</v>
      </c>
      <c r="F3655" s="22">
        <v>0</v>
      </c>
      <c r="G3655" s="22">
        <v>0</v>
      </c>
      <c r="H3655" s="22">
        <v>82</v>
      </c>
      <c r="I3655" s="21" t="s">
        <v>181448</v>
      </c>
    </row>
    <row r="3656" spans="1:9" ht="44" customHeight="1">
      <c r="A3656" s="19" t="s">
        <v>181449</v>
      </c>
      <c r="B3656" s="20" t="s">
        <v>170809</v>
      </c>
      <c r="C3656" s="22">
        <v>2</v>
      </c>
      <c r="D3656" s="21" t="s">
        <v>181450</v>
      </c>
      <c r="E3656" s="22">
        <v>49</v>
      </c>
      <c r="F3656" s="21" t="s">
        <v>178185</v>
      </c>
      <c r="G3656" s="22">
        <v>28</v>
      </c>
      <c r="H3656" s="22">
        <v>82</v>
      </c>
      <c r="I3656" s="21" t="s">
        <v>181451</v>
      </c>
    </row>
    <row r="3657" spans="1:9" ht="32" customHeight="1">
      <c r="A3657" s="19" t="s">
        <v>181452</v>
      </c>
      <c r="B3657" s="20" t="s">
        <v>176006</v>
      </c>
      <c r="C3657" s="22">
        <v>2</v>
      </c>
      <c r="D3657" s="21" t="s">
        <v>176007</v>
      </c>
      <c r="E3657" s="22">
        <v>89</v>
      </c>
      <c r="F3657" s="22">
        <v>0</v>
      </c>
      <c r="G3657" s="22">
        <v>0</v>
      </c>
      <c r="H3657" s="22">
        <v>94</v>
      </c>
      <c r="I3657" s="21" t="s">
        <v>181453</v>
      </c>
    </row>
    <row r="3658" spans="1:9" ht="32" customHeight="1">
      <c r="A3658" s="19" t="s">
        <v>181454</v>
      </c>
      <c r="B3658" s="24">
        <v>0</v>
      </c>
      <c r="C3658" s="22">
        <v>0</v>
      </c>
      <c r="D3658" s="21" t="s">
        <v>181455</v>
      </c>
      <c r="E3658" s="22">
        <v>131</v>
      </c>
      <c r="F3658" s="21" t="s">
        <v>170524</v>
      </c>
      <c r="G3658" s="22">
        <v>3</v>
      </c>
      <c r="H3658" s="22">
        <v>137</v>
      </c>
      <c r="I3658" s="21" t="s">
        <v>181456</v>
      </c>
    </row>
    <row r="3659" spans="1:9" ht="32" customHeight="1">
      <c r="A3659" s="19" t="s">
        <v>181457</v>
      </c>
      <c r="B3659" s="24">
        <v>0</v>
      </c>
      <c r="C3659" s="22">
        <v>0</v>
      </c>
      <c r="D3659" s="21" t="s">
        <v>180090</v>
      </c>
      <c r="E3659" s="22">
        <v>87</v>
      </c>
      <c r="F3659" s="21" t="s">
        <v>176854</v>
      </c>
      <c r="G3659" s="22">
        <v>8</v>
      </c>
      <c r="H3659" s="22">
        <v>98</v>
      </c>
      <c r="I3659" s="21" t="s">
        <v>181458</v>
      </c>
    </row>
    <row r="3660" spans="1:9" ht="44" customHeight="1">
      <c r="A3660" s="19" t="s">
        <v>181459</v>
      </c>
      <c r="B3660" s="20" t="s">
        <v>170497</v>
      </c>
      <c r="C3660" s="22">
        <v>42</v>
      </c>
      <c r="D3660" s="21" t="s">
        <v>173566</v>
      </c>
      <c r="E3660" s="22">
        <v>14</v>
      </c>
      <c r="F3660" s="21" t="s">
        <v>169786</v>
      </c>
      <c r="G3660" s="22">
        <v>16</v>
      </c>
      <c r="H3660" s="22">
        <v>75</v>
      </c>
      <c r="I3660" s="21" t="s">
        <v>181460</v>
      </c>
    </row>
    <row r="3661" spans="1:9" ht="44" customHeight="1">
      <c r="A3661" s="19" t="s">
        <v>181461</v>
      </c>
      <c r="B3661" s="20" t="s">
        <v>170586</v>
      </c>
      <c r="C3661" s="22">
        <v>17</v>
      </c>
      <c r="D3661" s="21" t="s">
        <v>181462</v>
      </c>
      <c r="E3661" s="22">
        <v>119</v>
      </c>
      <c r="F3661" s="21" t="s">
        <v>175746</v>
      </c>
      <c r="G3661" s="22">
        <v>14</v>
      </c>
      <c r="H3661" s="22">
        <v>153</v>
      </c>
      <c r="I3661" s="21" t="s">
        <v>181463</v>
      </c>
    </row>
    <row r="3662" spans="1:9" ht="44" customHeight="1">
      <c r="A3662" s="19" t="s">
        <v>181464</v>
      </c>
      <c r="B3662" s="20" t="s">
        <v>170250</v>
      </c>
      <c r="C3662" s="22">
        <v>40</v>
      </c>
      <c r="D3662" s="21" t="s">
        <v>174088</v>
      </c>
      <c r="E3662" s="22">
        <v>37</v>
      </c>
      <c r="F3662" s="21" t="s">
        <v>181465</v>
      </c>
      <c r="G3662" s="22">
        <v>43</v>
      </c>
      <c r="H3662" s="22">
        <v>123</v>
      </c>
      <c r="I3662" s="21" t="s">
        <v>181466</v>
      </c>
    </row>
    <row r="3663" spans="1:9" ht="44" customHeight="1">
      <c r="A3663" s="19" t="s">
        <v>181467</v>
      </c>
      <c r="B3663" s="20" t="s">
        <v>170250</v>
      </c>
      <c r="C3663" s="22">
        <v>40</v>
      </c>
      <c r="D3663" s="21" t="s">
        <v>174088</v>
      </c>
      <c r="E3663" s="22">
        <v>37</v>
      </c>
      <c r="F3663" s="21" t="s">
        <v>181465</v>
      </c>
      <c r="G3663" s="22">
        <v>43</v>
      </c>
      <c r="H3663" s="22">
        <v>123</v>
      </c>
      <c r="I3663" s="21" t="s">
        <v>181468</v>
      </c>
    </row>
    <row r="3664" spans="1:9" ht="44" customHeight="1">
      <c r="A3664" s="19" t="s">
        <v>181469</v>
      </c>
      <c r="B3664" s="20" t="s">
        <v>181470</v>
      </c>
      <c r="C3664" s="22">
        <v>37</v>
      </c>
      <c r="D3664" s="22">
        <v>0</v>
      </c>
      <c r="E3664" s="22">
        <v>0</v>
      </c>
      <c r="F3664" s="21" t="s">
        <v>181471</v>
      </c>
      <c r="G3664" s="22">
        <v>16</v>
      </c>
      <c r="H3664" s="22">
        <v>56</v>
      </c>
      <c r="I3664" s="21" t="s">
        <v>181472</v>
      </c>
    </row>
    <row r="3665" spans="1:9" ht="32" customHeight="1">
      <c r="A3665" s="19" t="s">
        <v>181473</v>
      </c>
      <c r="B3665" s="20" t="s">
        <v>170359</v>
      </c>
      <c r="C3665" s="22">
        <v>8</v>
      </c>
      <c r="D3665" s="21" t="s">
        <v>170909</v>
      </c>
      <c r="E3665" s="22">
        <v>6</v>
      </c>
      <c r="F3665" s="21" t="s">
        <v>171938</v>
      </c>
      <c r="G3665" s="22">
        <v>82</v>
      </c>
      <c r="H3665" s="22">
        <v>99</v>
      </c>
      <c r="I3665" s="21" t="s">
        <v>181474</v>
      </c>
    </row>
    <row r="3666" spans="1:9" ht="32" customHeight="1">
      <c r="A3666" s="19" t="s">
        <v>181475</v>
      </c>
      <c r="B3666" s="20" t="s">
        <v>181476</v>
      </c>
      <c r="C3666" s="22">
        <v>31</v>
      </c>
      <c r="D3666" s="21" t="s">
        <v>181477</v>
      </c>
      <c r="E3666" s="22">
        <v>119</v>
      </c>
      <c r="F3666" s="21" t="s">
        <v>171716</v>
      </c>
      <c r="G3666" s="22">
        <v>1</v>
      </c>
      <c r="H3666" s="22">
        <v>154</v>
      </c>
      <c r="I3666" s="21" t="s">
        <v>181478</v>
      </c>
    </row>
    <row r="3667" spans="1:9" ht="32" customHeight="1">
      <c r="A3667" s="19" t="s">
        <v>181479</v>
      </c>
      <c r="B3667" s="20" t="s">
        <v>181476</v>
      </c>
      <c r="C3667" s="22">
        <v>31</v>
      </c>
      <c r="D3667" s="21" t="s">
        <v>181477</v>
      </c>
      <c r="E3667" s="22">
        <v>119</v>
      </c>
      <c r="F3667" s="21" t="s">
        <v>171716</v>
      </c>
      <c r="G3667" s="22">
        <v>1</v>
      </c>
      <c r="H3667" s="22">
        <v>154</v>
      </c>
      <c r="I3667" s="21" t="s">
        <v>181480</v>
      </c>
    </row>
    <row r="3668" spans="1:9" ht="44" customHeight="1">
      <c r="A3668" s="19" t="s">
        <v>181481</v>
      </c>
      <c r="B3668" s="20" t="s">
        <v>177665</v>
      </c>
      <c r="C3668" s="22">
        <v>56</v>
      </c>
      <c r="D3668" s="21" t="s">
        <v>174658</v>
      </c>
      <c r="E3668" s="22">
        <v>74</v>
      </c>
      <c r="F3668" s="21" t="s">
        <v>170556</v>
      </c>
      <c r="G3668" s="22">
        <v>2</v>
      </c>
      <c r="H3668" s="22">
        <v>135</v>
      </c>
      <c r="I3668" s="21" t="s">
        <v>181482</v>
      </c>
    </row>
    <row r="3669" spans="1:9" ht="44" customHeight="1">
      <c r="A3669" s="19" t="s">
        <v>181483</v>
      </c>
      <c r="B3669" s="20" t="s">
        <v>170648</v>
      </c>
      <c r="C3669" s="22">
        <v>18</v>
      </c>
      <c r="D3669" s="21" t="s">
        <v>177019</v>
      </c>
      <c r="E3669" s="22">
        <v>63</v>
      </c>
      <c r="F3669" s="21" t="s">
        <v>170436</v>
      </c>
      <c r="G3669" s="22">
        <v>6</v>
      </c>
      <c r="H3669" s="22">
        <v>90</v>
      </c>
      <c r="I3669" s="21" t="s">
        <v>181484</v>
      </c>
    </row>
    <row r="3670" spans="1:9" ht="44" customHeight="1">
      <c r="A3670" s="19" t="s">
        <v>181485</v>
      </c>
      <c r="B3670" s="20" t="s">
        <v>181486</v>
      </c>
      <c r="C3670" s="22">
        <v>47</v>
      </c>
      <c r="D3670" s="22">
        <v>0</v>
      </c>
      <c r="E3670" s="22">
        <v>0</v>
      </c>
      <c r="F3670" s="21" t="s">
        <v>181487</v>
      </c>
      <c r="G3670" s="22">
        <v>32</v>
      </c>
      <c r="H3670" s="22">
        <v>82</v>
      </c>
      <c r="I3670" s="21" t="s">
        <v>181488</v>
      </c>
    </row>
    <row r="3671" spans="1:9" ht="44" customHeight="1">
      <c r="A3671" s="19" t="s">
        <v>181489</v>
      </c>
      <c r="B3671" s="20" t="s">
        <v>173043</v>
      </c>
      <c r="C3671" s="22">
        <v>39</v>
      </c>
      <c r="D3671" s="21" t="s">
        <v>181079</v>
      </c>
      <c r="E3671" s="22">
        <v>8</v>
      </c>
      <c r="F3671" s="21" t="s">
        <v>170529</v>
      </c>
      <c r="G3671" s="22">
        <v>56</v>
      </c>
      <c r="H3671" s="22">
        <v>106</v>
      </c>
      <c r="I3671" s="21" t="s">
        <v>181490</v>
      </c>
    </row>
    <row r="3672" spans="1:9" ht="44" customHeight="1">
      <c r="A3672" s="19" t="s">
        <v>181491</v>
      </c>
      <c r="B3672" s="20" t="s">
        <v>170590</v>
      </c>
      <c r="C3672" s="22">
        <v>26</v>
      </c>
      <c r="D3672" s="21" t="s">
        <v>170591</v>
      </c>
      <c r="E3672" s="22">
        <v>16</v>
      </c>
      <c r="F3672" s="21" t="s">
        <v>170589</v>
      </c>
      <c r="G3672" s="22">
        <v>72</v>
      </c>
      <c r="H3672" s="22">
        <v>117</v>
      </c>
      <c r="I3672" s="21" t="s">
        <v>181492</v>
      </c>
    </row>
    <row r="3673" spans="1:9" ht="44" customHeight="1">
      <c r="A3673" s="19" t="s">
        <v>181493</v>
      </c>
      <c r="B3673" s="20" t="s">
        <v>170064</v>
      </c>
      <c r="C3673" s="22">
        <v>18</v>
      </c>
      <c r="D3673" s="21" t="s">
        <v>181494</v>
      </c>
      <c r="E3673" s="22">
        <v>59</v>
      </c>
      <c r="F3673" s="21" t="s">
        <v>171620</v>
      </c>
      <c r="G3673" s="22">
        <v>1</v>
      </c>
      <c r="H3673" s="22">
        <v>81</v>
      </c>
      <c r="I3673" s="21" t="s">
        <v>181495</v>
      </c>
    </row>
    <row r="3674" spans="1:9" ht="44" customHeight="1">
      <c r="A3674" s="19" t="s">
        <v>181496</v>
      </c>
      <c r="B3674" s="20" t="s">
        <v>174963</v>
      </c>
      <c r="C3674" s="22">
        <v>4</v>
      </c>
      <c r="D3674" s="21" t="s">
        <v>171807</v>
      </c>
      <c r="E3674" s="22">
        <v>66</v>
      </c>
      <c r="F3674" s="22">
        <v>0</v>
      </c>
      <c r="G3674" s="22">
        <v>0</v>
      </c>
      <c r="H3674" s="22">
        <v>73</v>
      </c>
      <c r="I3674" s="21" t="s">
        <v>181497</v>
      </c>
    </row>
    <row r="3675" spans="1:9" ht="44" customHeight="1">
      <c r="A3675" s="19" t="s">
        <v>181498</v>
      </c>
      <c r="B3675" s="20" t="s">
        <v>181363</v>
      </c>
      <c r="C3675" s="22">
        <v>38</v>
      </c>
      <c r="D3675" s="22">
        <v>0</v>
      </c>
      <c r="E3675" s="22">
        <v>0</v>
      </c>
      <c r="F3675" s="21" t="s">
        <v>171650</v>
      </c>
      <c r="G3675" s="22">
        <v>15</v>
      </c>
      <c r="H3675" s="22">
        <v>56</v>
      </c>
      <c r="I3675" s="21" t="s">
        <v>181499</v>
      </c>
    </row>
    <row r="3676" spans="1:9" ht="44" customHeight="1">
      <c r="A3676" s="19" t="s">
        <v>181500</v>
      </c>
      <c r="B3676" s="20" t="s">
        <v>178996</v>
      </c>
      <c r="C3676" s="22">
        <v>6</v>
      </c>
      <c r="D3676" s="21" t="s">
        <v>181501</v>
      </c>
      <c r="E3676" s="22">
        <v>110</v>
      </c>
      <c r="F3676" s="21" t="s">
        <v>172048</v>
      </c>
      <c r="G3676" s="22">
        <v>3</v>
      </c>
      <c r="H3676" s="22">
        <v>122</v>
      </c>
      <c r="I3676" s="21" t="s">
        <v>181502</v>
      </c>
    </row>
    <row r="3677" spans="1:9" ht="44" customHeight="1">
      <c r="A3677" s="19" t="s">
        <v>181503</v>
      </c>
      <c r="B3677" s="20" t="s">
        <v>170862</v>
      </c>
      <c r="C3677" s="22">
        <v>3</v>
      </c>
      <c r="D3677" s="21" t="s">
        <v>170081</v>
      </c>
      <c r="E3677" s="22">
        <v>65</v>
      </c>
      <c r="F3677" s="21" t="s">
        <v>171524</v>
      </c>
      <c r="G3677" s="22">
        <v>1</v>
      </c>
      <c r="H3677" s="22">
        <v>72</v>
      </c>
      <c r="I3677" s="21" t="s">
        <v>181504</v>
      </c>
    </row>
    <row r="3678" spans="1:9" ht="44" customHeight="1">
      <c r="A3678" s="19" t="s">
        <v>181505</v>
      </c>
      <c r="B3678" s="20" t="s">
        <v>178222</v>
      </c>
      <c r="C3678" s="22">
        <v>118</v>
      </c>
      <c r="D3678" s="21" t="s">
        <v>181506</v>
      </c>
      <c r="E3678" s="22">
        <v>26</v>
      </c>
      <c r="F3678" s="22">
        <v>4</v>
      </c>
      <c r="G3678" s="22">
        <v>6</v>
      </c>
      <c r="H3678" s="22">
        <v>153</v>
      </c>
      <c r="I3678" s="21" t="s">
        <v>181507</v>
      </c>
    </row>
    <row r="3679" spans="1:9" ht="44" customHeight="1">
      <c r="A3679" s="19" t="s">
        <v>181508</v>
      </c>
      <c r="B3679" s="20" t="s">
        <v>181509</v>
      </c>
      <c r="C3679" s="22">
        <v>89</v>
      </c>
      <c r="D3679" s="21" t="s">
        <v>170561</v>
      </c>
      <c r="E3679" s="22">
        <v>14</v>
      </c>
      <c r="F3679" s="21" t="s">
        <v>178129</v>
      </c>
      <c r="G3679" s="22">
        <v>2</v>
      </c>
      <c r="H3679" s="22">
        <v>108</v>
      </c>
      <c r="I3679" s="21" t="s">
        <v>181510</v>
      </c>
    </row>
    <row r="3680" spans="1:9" ht="44" customHeight="1">
      <c r="A3680" s="19" t="s">
        <v>181511</v>
      </c>
      <c r="B3680" s="24">
        <v>0</v>
      </c>
      <c r="C3680" s="22">
        <v>0</v>
      </c>
      <c r="D3680" s="21" t="s">
        <v>181512</v>
      </c>
      <c r="E3680" s="22">
        <v>143</v>
      </c>
      <c r="F3680" s="21" t="s">
        <v>181513</v>
      </c>
      <c r="G3680" s="22">
        <v>10</v>
      </c>
      <c r="H3680" s="22">
        <v>156</v>
      </c>
      <c r="I3680" s="21" t="s">
        <v>181514</v>
      </c>
    </row>
    <row r="3681" spans="1:9" ht="44" customHeight="1">
      <c r="A3681" s="19" t="s">
        <v>181515</v>
      </c>
      <c r="B3681" s="20" t="s">
        <v>179143</v>
      </c>
      <c r="C3681" s="22">
        <v>9</v>
      </c>
      <c r="D3681" s="21" t="s">
        <v>181516</v>
      </c>
      <c r="E3681" s="22">
        <v>87</v>
      </c>
      <c r="F3681" s="21" t="s">
        <v>170208</v>
      </c>
      <c r="G3681" s="22">
        <v>1</v>
      </c>
      <c r="H3681" s="22">
        <v>100</v>
      </c>
      <c r="I3681" s="21" t="s">
        <v>181517</v>
      </c>
    </row>
    <row r="3682" spans="1:9" ht="44" customHeight="1">
      <c r="A3682" s="19" t="s">
        <v>181518</v>
      </c>
      <c r="B3682" s="20" t="s">
        <v>178062</v>
      </c>
      <c r="C3682" s="22">
        <v>56</v>
      </c>
      <c r="D3682" s="21" t="s">
        <v>170481</v>
      </c>
      <c r="E3682" s="22">
        <v>78</v>
      </c>
      <c r="F3682" s="21" t="s">
        <v>177571</v>
      </c>
      <c r="G3682" s="22">
        <v>14</v>
      </c>
      <c r="H3682" s="22">
        <v>151</v>
      </c>
      <c r="I3682" s="21" t="s">
        <v>181519</v>
      </c>
    </row>
    <row r="3683" spans="1:9" ht="44" customHeight="1">
      <c r="A3683" s="19" t="s">
        <v>181520</v>
      </c>
      <c r="B3683" s="20" t="s">
        <v>181521</v>
      </c>
      <c r="C3683" s="22">
        <v>61</v>
      </c>
      <c r="D3683" s="21" t="s">
        <v>173610</v>
      </c>
      <c r="E3683" s="22">
        <v>114</v>
      </c>
      <c r="F3683" s="21" t="s">
        <v>181522</v>
      </c>
      <c r="G3683" s="22">
        <v>6</v>
      </c>
      <c r="H3683" s="22">
        <v>184</v>
      </c>
      <c r="I3683" s="21" t="s">
        <v>181523</v>
      </c>
    </row>
    <row r="3684" spans="1:9" ht="44" customHeight="1">
      <c r="A3684" s="19" t="s">
        <v>181524</v>
      </c>
      <c r="B3684" s="20" t="s">
        <v>174515</v>
      </c>
      <c r="C3684" s="22">
        <v>66</v>
      </c>
      <c r="D3684" s="21" t="s">
        <v>181525</v>
      </c>
      <c r="E3684" s="22">
        <v>37</v>
      </c>
      <c r="F3684" s="21" t="s">
        <v>178129</v>
      </c>
      <c r="G3684" s="22">
        <v>2</v>
      </c>
      <c r="H3684" s="22">
        <v>108</v>
      </c>
      <c r="I3684" s="21" t="s">
        <v>181526</v>
      </c>
    </row>
    <row r="3685" spans="1:9" ht="32" customHeight="1">
      <c r="A3685" s="19" t="s">
        <v>181527</v>
      </c>
      <c r="B3685" s="20" t="s">
        <v>173128</v>
      </c>
      <c r="C3685" s="22">
        <v>27</v>
      </c>
      <c r="D3685" s="21" t="s">
        <v>170115</v>
      </c>
      <c r="E3685" s="22">
        <v>8</v>
      </c>
      <c r="F3685" s="21" t="s">
        <v>181528</v>
      </c>
      <c r="G3685" s="22">
        <v>53</v>
      </c>
      <c r="H3685" s="22">
        <v>91</v>
      </c>
      <c r="I3685" s="21" t="s">
        <v>181529</v>
      </c>
    </row>
    <row r="3686" spans="1:9" ht="44" customHeight="1">
      <c r="A3686" s="19" t="s">
        <v>181530</v>
      </c>
      <c r="B3686" s="24">
        <v>4</v>
      </c>
      <c r="C3686" s="22">
        <v>4</v>
      </c>
      <c r="D3686" s="22">
        <v>94</v>
      </c>
      <c r="E3686" s="22">
        <v>94</v>
      </c>
      <c r="F3686" s="22">
        <v>2</v>
      </c>
      <c r="G3686" s="22">
        <v>2</v>
      </c>
      <c r="H3686" s="22">
        <v>103</v>
      </c>
      <c r="I3686" s="21" t="s">
        <v>181531</v>
      </c>
    </row>
    <row r="3687" spans="1:9" ht="44" customHeight="1">
      <c r="A3687" s="19" t="s">
        <v>181532</v>
      </c>
      <c r="B3687" s="24">
        <v>4</v>
      </c>
      <c r="C3687" s="22">
        <v>4</v>
      </c>
      <c r="D3687" s="22">
        <v>94</v>
      </c>
      <c r="E3687" s="22">
        <v>94</v>
      </c>
      <c r="F3687" s="22">
        <v>2</v>
      </c>
      <c r="G3687" s="22">
        <v>2</v>
      </c>
      <c r="H3687" s="22">
        <v>103</v>
      </c>
      <c r="I3687" s="21" t="s">
        <v>181533</v>
      </c>
    </row>
    <row r="3688" spans="1:9" ht="44" customHeight="1">
      <c r="A3688" s="19" t="s">
        <v>181534</v>
      </c>
      <c r="B3688" s="20" t="s">
        <v>170647</v>
      </c>
      <c r="C3688" s="22">
        <v>35</v>
      </c>
      <c r="D3688" s="21" t="s">
        <v>179814</v>
      </c>
      <c r="E3688" s="22">
        <v>23</v>
      </c>
      <c r="F3688" s="22">
        <v>0</v>
      </c>
      <c r="G3688" s="22">
        <v>0</v>
      </c>
      <c r="H3688" s="22">
        <v>61</v>
      </c>
      <c r="I3688" s="21" t="s">
        <v>181535</v>
      </c>
    </row>
    <row r="3689" spans="1:9" ht="44" customHeight="1">
      <c r="A3689" s="19" t="s">
        <v>181536</v>
      </c>
      <c r="B3689" s="20" t="s">
        <v>170647</v>
      </c>
      <c r="C3689" s="22">
        <v>35</v>
      </c>
      <c r="D3689" s="21" t="s">
        <v>179814</v>
      </c>
      <c r="E3689" s="22">
        <v>23</v>
      </c>
      <c r="F3689" s="22">
        <v>0</v>
      </c>
      <c r="G3689" s="22">
        <v>0</v>
      </c>
      <c r="H3689" s="22">
        <v>61</v>
      </c>
      <c r="I3689" s="21" t="s">
        <v>181537</v>
      </c>
    </row>
    <row r="3690" spans="1:9" ht="32" customHeight="1">
      <c r="A3690" s="19" t="s">
        <v>181538</v>
      </c>
      <c r="B3690" s="20" t="s">
        <v>174751</v>
      </c>
      <c r="C3690" s="22">
        <v>1</v>
      </c>
      <c r="D3690" s="21" t="s">
        <v>181539</v>
      </c>
      <c r="E3690" s="22">
        <v>84</v>
      </c>
      <c r="F3690" s="21" t="s">
        <v>170857</v>
      </c>
      <c r="G3690" s="22">
        <v>25</v>
      </c>
      <c r="H3690" s="22">
        <v>113</v>
      </c>
      <c r="I3690" s="21" t="s">
        <v>181540</v>
      </c>
    </row>
    <row r="3691" spans="1:9" ht="32" customHeight="1">
      <c r="A3691" s="19" t="s">
        <v>181541</v>
      </c>
      <c r="B3691" s="20" t="s">
        <v>181542</v>
      </c>
      <c r="C3691" s="22">
        <v>41</v>
      </c>
      <c r="D3691" s="21" t="s">
        <v>169960</v>
      </c>
      <c r="E3691" s="22">
        <v>50</v>
      </c>
      <c r="F3691" s="21" t="s">
        <v>14588</v>
      </c>
      <c r="G3691" s="22">
        <v>13</v>
      </c>
      <c r="H3691" s="22">
        <v>107</v>
      </c>
      <c r="I3691" s="21" t="s">
        <v>181543</v>
      </c>
    </row>
    <row r="3692" spans="1:9" ht="44" customHeight="1">
      <c r="A3692" s="19" t="s">
        <v>181544</v>
      </c>
      <c r="B3692" s="20" t="s">
        <v>170598</v>
      </c>
      <c r="C3692" s="22">
        <v>4</v>
      </c>
      <c r="D3692" s="21" t="s">
        <v>170956</v>
      </c>
      <c r="E3692" s="22">
        <v>83</v>
      </c>
      <c r="F3692" s="22">
        <v>0</v>
      </c>
      <c r="G3692" s="22">
        <v>0</v>
      </c>
      <c r="H3692" s="22">
        <v>90</v>
      </c>
      <c r="I3692" s="21" t="s">
        <v>181545</v>
      </c>
    </row>
    <row r="3693" spans="1:9" ht="44" customHeight="1">
      <c r="A3693" s="19" t="s">
        <v>181546</v>
      </c>
      <c r="B3693" s="24">
        <v>0</v>
      </c>
      <c r="C3693" s="22">
        <v>0</v>
      </c>
      <c r="D3693" s="22">
        <v>100</v>
      </c>
      <c r="E3693" s="22">
        <v>75</v>
      </c>
      <c r="F3693" s="22">
        <v>0</v>
      </c>
      <c r="G3693" s="22">
        <v>0</v>
      </c>
      <c r="H3693" s="22">
        <v>78</v>
      </c>
      <c r="I3693" s="21" t="s">
        <v>181547</v>
      </c>
    </row>
    <row r="3694" spans="1:9" ht="32" customHeight="1">
      <c r="A3694" s="19" t="s">
        <v>181548</v>
      </c>
      <c r="B3694" s="20" t="s">
        <v>174837</v>
      </c>
      <c r="C3694" s="22">
        <v>4</v>
      </c>
      <c r="D3694" s="21" t="s">
        <v>181549</v>
      </c>
      <c r="E3694" s="22">
        <v>59</v>
      </c>
      <c r="F3694" s="21" t="s">
        <v>176663</v>
      </c>
      <c r="G3694" s="22">
        <v>2</v>
      </c>
      <c r="H3694" s="22">
        <v>68</v>
      </c>
      <c r="I3694" s="21" t="s">
        <v>181550</v>
      </c>
    </row>
    <row r="3695" spans="1:9" ht="44" customHeight="1">
      <c r="A3695" s="19" t="s">
        <v>181551</v>
      </c>
      <c r="B3695" s="20" t="s">
        <v>173980</v>
      </c>
      <c r="C3695" s="22">
        <v>12</v>
      </c>
      <c r="D3695" s="21" t="s">
        <v>181552</v>
      </c>
      <c r="E3695" s="22">
        <v>75</v>
      </c>
      <c r="F3695" s="21" t="s">
        <v>171990</v>
      </c>
      <c r="G3695" s="22">
        <v>2</v>
      </c>
      <c r="H3695" s="22">
        <v>92</v>
      </c>
      <c r="I3695" s="21" t="s">
        <v>181553</v>
      </c>
    </row>
    <row r="3696" spans="1:9" ht="44" customHeight="1">
      <c r="A3696" s="19" t="s">
        <v>181554</v>
      </c>
      <c r="B3696" s="20" t="s">
        <v>175664</v>
      </c>
      <c r="C3696" s="22">
        <v>14</v>
      </c>
      <c r="D3696" s="22">
        <v>84</v>
      </c>
      <c r="E3696" s="22">
        <v>84</v>
      </c>
      <c r="F3696" s="22">
        <v>2</v>
      </c>
      <c r="G3696" s="22">
        <v>2</v>
      </c>
      <c r="H3696" s="22">
        <v>103</v>
      </c>
      <c r="I3696" s="21" t="s">
        <v>181555</v>
      </c>
    </row>
    <row r="3697" spans="1:9" ht="32" customHeight="1">
      <c r="A3697" s="19" t="s">
        <v>181556</v>
      </c>
      <c r="B3697" s="20" t="s">
        <v>175516</v>
      </c>
      <c r="C3697" s="22">
        <v>4</v>
      </c>
      <c r="D3697" s="21" t="s">
        <v>175515</v>
      </c>
      <c r="E3697" s="22">
        <v>90</v>
      </c>
      <c r="F3697" s="22">
        <v>0</v>
      </c>
      <c r="G3697" s="22">
        <v>0</v>
      </c>
      <c r="H3697" s="22">
        <v>97</v>
      </c>
      <c r="I3697" s="21" t="s">
        <v>181557</v>
      </c>
    </row>
    <row r="3698" spans="1:9" ht="32" customHeight="1">
      <c r="A3698" s="19" t="s">
        <v>181558</v>
      </c>
      <c r="B3698" s="20" t="s">
        <v>171909</v>
      </c>
      <c r="C3698" s="22">
        <v>57</v>
      </c>
      <c r="D3698" s="21" t="s">
        <v>172360</v>
      </c>
      <c r="E3698" s="22">
        <v>96</v>
      </c>
      <c r="F3698" s="21" t="s">
        <v>170089</v>
      </c>
      <c r="G3698" s="22">
        <v>9</v>
      </c>
      <c r="H3698" s="22">
        <v>165</v>
      </c>
      <c r="I3698" s="21" t="s">
        <v>181559</v>
      </c>
    </row>
    <row r="3699" spans="1:9" ht="32" customHeight="1">
      <c r="A3699" s="19" t="s">
        <v>181560</v>
      </c>
      <c r="B3699" s="20" t="s">
        <v>170890</v>
      </c>
      <c r="C3699" s="22">
        <v>38</v>
      </c>
      <c r="D3699" s="21" t="s">
        <v>174356</v>
      </c>
      <c r="E3699" s="22">
        <v>90</v>
      </c>
      <c r="F3699" s="21" t="s">
        <v>181561</v>
      </c>
      <c r="G3699" s="22">
        <v>26</v>
      </c>
      <c r="H3699" s="22">
        <v>157</v>
      </c>
      <c r="I3699" s="21" t="s">
        <v>181562</v>
      </c>
    </row>
    <row r="3700" spans="1:9" ht="44" customHeight="1">
      <c r="A3700" s="19" t="s">
        <v>181563</v>
      </c>
      <c r="B3700" s="20" t="s">
        <v>177058</v>
      </c>
      <c r="C3700" s="22">
        <v>6</v>
      </c>
      <c r="D3700" s="21" t="s">
        <v>172244</v>
      </c>
      <c r="E3700" s="22">
        <v>85</v>
      </c>
      <c r="F3700" s="21" t="s">
        <v>181564</v>
      </c>
      <c r="G3700" s="22">
        <v>18</v>
      </c>
      <c r="H3700" s="22">
        <v>112</v>
      </c>
      <c r="I3700" s="21" t="s">
        <v>181565</v>
      </c>
    </row>
    <row r="3701" spans="1:9" ht="44" customHeight="1">
      <c r="A3701" s="19" t="s">
        <v>181566</v>
      </c>
      <c r="B3701" s="20" t="s">
        <v>176575</v>
      </c>
      <c r="C3701" s="22">
        <v>9</v>
      </c>
      <c r="D3701" s="21" t="s">
        <v>181567</v>
      </c>
      <c r="E3701" s="22">
        <v>85</v>
      </c>
      <c r="F3701" s="21" t="s">
        <v>173594</v>
      </c>
      <c r="G3701" s="22">
        <v>19</v>
      </c>
      <c r="H3701" s="22">
        <v>116</v>
      </c>
      <c r="I3701" s="21" t="s">
        <v>181568</v>
      </c>
    </row>
    <row r="3702" spans="1:9" ht="32" customHeight="1">
      <c r="A3702" s="19" t="s">
        <v>181569</v>
      </c>
      <c r="B3702" s="24">
        <v>0</v>
      </c>
      <c r="C3702" s="22">
        <v>0</v>
      </c>
      <c r="D3702" s="21" t="s">
        <v>170849</v>
      </c>
      <c r="E3702" s="22">
        <v>71</v>
      </c>
      <c r="F3702" s="21" t="s">
        <v>171481</v>
      </c>
      <c r="G3702" s="22">
        <v>4</v>
      </c>
      <c r="H3702" s="22">
        <v>78</v>
      </c>
      <c r="I3702" s="21" t="s">
        <v>181570</v>
      </c>
    </row>
    <row r="3703" spans="1:9" ht="32" customHeight="1">
      <c r="A3703" s="19" t="s">
        <v>181571</v>
      </c>
      <c r="B3703" s="20" t="s">
        <v>170948</v>
      </c>
      <c r="C3703" s="22">
        <v>2</v>
      </c>
      <c r="D3703" s="21" t="s">
        <v>181572</v>
      </c>
      <c r="E3703" s="22">
        <v>121</v>
      </c>
      <c r="F3703" s="21" t="s">
        <v>169913</v>
      </c>
      <c r="G3703" s="22">
        <v>3</v>
      </c>
      <c r="H3703" s="22">
        <v>129</v>
      </c>
      <c r="I3703" s="21" t="s">
        <v>181573</v>
      </c>
    </row>
    <row r="3704" spans="1:9" ht="32" customHeight="1">
      <c r="A3704" s="19" t="s">
        <v>181574</v>
      </c>
      <c r="B3704" s="20" t="s">
        <v>173693</v>
      </c>
      <c r="C3704" s="22">
        <v>80</v>
      </c>
      <c r="D3704" s="21" t="s">
        <v>177524</v>
      </c>
      <c r="E3704" s="22">
        <v>5</v>
      </c>
      <c r="F3704" s="21" t="s">
        <v>170445</v>
      </c>
      <c r="G3704" s="22">
        <v>6</v>
      </c>
      <c r="H3704" s="22">
        <v>94</v>
      </c>
      <c r="I3704" s="21" t="s">
        <v>181575</v>
      </c>
    </row>
    <row r="3705" spans="1:9" ht="32" customHeight="1">
      <c r="A3705" s="19" t="s">
        <v>181576</v>
      </c>
      <c r="B3705" s="20" t="s">
        <v>173693</v>
      </c>
      <c r="C3705" s="22">
        <v>80</v>
      </c>
      <c r="D3705" s="21" t="s">
        <v>177524</v>
      </c>
      <c r="E3705" s="22">
        <v>5</v>
      </c>
      <c r="F3705" s="21" t="s">
        <v>170445</v>
      </c>
      <c r="G3705" s="22">
        <v>6</v>
      </c>
      <c r="H3705" s="22">
        <v>94</v>
      </c>
      <c r="I3705" s="21" t="s">
        <v>181577</v>
      </c>
    </row>
    <row r="3706" spans="1:9" ht="32" customHeight="1">
      <c r="A3706" s="19" t="s">
        <v>181578</v>
      </c>
      <c r="B3706" s="20" t="s">
        <v>181579</v>
      </c>
      <c r="C3706" s="22">
        <v>77</v>
      </c>
      <c r="D3706" s="21" t="s">
        <v>170252</v>
      </c>
      <c r="E3706" s="22">
        <v>5</v>
      </c>
      <c r="F3706" s="21" t="s">
        <v>170252</v>
      </c>
      <c r="G3706" s="22">
        <v>5</v>
      </c>
      <c r="H3706" s="22">
        <v>90</v>
      </c>
      <c r="I3706" s="21" t="s">
        <v>181580</v>
      </c>
    </row>
    <row r="3707" spans="1:9" ht="32" customHeight="1">
      <c r="A3707" s="19" t="s">
        <v>181581</v>
      </c>
      <c r="B3707" s="20" t="s">
        <v>181582</v>
      </c>
      <c r="C3707" s="22">
        <v>59</v>
      </c>
      <c r="D3707" s="21" t="s">
        <v>170183</v>
      </c>
      <c r="E3707" s="22">
        <v>5</v>
      </c>
      <c r="F3707" s="21" t="s">
        <v>170183</v>
      </c>
      <c r="G3707" s="22">
        <v>5</v>
      </c>
      <c r="H3707" s="22">
        <v>72</v>
      </c>
      <c r="I3707" s="21" t="s">
        <v>181583</v>
      </c>
    </row>
    <row r="3708" spans="1:9" ht="32" customHeight="1">
      <c r="A3708" s="19" t="s">
        <v>181584</v>
      </c>
      <c r="B3708" s="20" t="s">
        <v>169880</v>
      </c>
      <c r="C3708" s="22">
        <v>14</v>
      </c>
      <c r="D3708" s="21" t="s">
        <v>172732</v>
      </c>
      <c r="E3708" s="22">
        <v>10</v>
      </c>
      <c r="F3708" s="21" t="s">
        <v>175756</v>
      </c>
      <c r="G3708" s="22">
        <v>49</v>
      </c>
      <c r="H3708" s="22">
        <v>76</v>
      </c>
      <c r="I3708" s="21" t="s">
        <v>181585</v>
      </c>
    </row>
    <row r="3709" spans="1:9" ht="44" customHeight="1">
      <c r="A3709" s="19" t="s">
        <v>181586</v>
      </c>
      <c r="B3709" s="20" t="s">
        <v>171368</v>
      </c>
      <c r="C3709" s="22">
        <v>62</v>
      </c>
      <c r="D3709" s="21" t="s">
        <v>179811</v>
      </c>
      <c r="E3709" s="22">
        <v>110</v>
      </c>
      <c r="F3709" s="21" t="s">
        <v>177524</v>
      </c>
      <c r="G3709" s="22">
        <v>10</v>
      </c>
      <c r="H3709" s="22">
        <v>185</v>
      </c>
      <c r="I3709" s="21" t="s">
        <v>181587</v>
      </c>
    </row>
    <row r="3710" spans="1:9" ht="44" customHeight="1">
      <c r="A3710" s="19" t="s">
        <v>181588</v>
      </c>
      <c r="B3710" s="20" t="s">
        <v>171753</v>
      </c>
      <c r="C3710" s="22">
        <v>136</v>
      </c>
      <c r="D3710" s="21" t="s">
        <v>178994</v>
      </c>
      <c r="E3710" s="22">
        <v>88</v>
      </c>
      <c r="F3710" s="21" t="s">
        <v>170971</v>
      </c>
      <c r="G3710" s="22">
        <v>14</v>
      </c>
      <c r="H3710" s="22">
        <v>241</v>
      </c>
      <c r="I3710" s="21" t="s">
        <v>181589</v>
      </c>
    </row>
    <row r="3711" spans="1:9" ht="44" customHeight="1">
      <c r="A3711" s="19" t="s">
        <v>181590</v>
      </c>
      <c r="B3711" s="20" t="s">
        <v>14618</v>
      </c>
      <c r="C3711" s="22">
        <v>102</v>
      </c>
      <c r="D3711" s="21" t="s">
        <v>181591</v>
      </c>
      <c r="E3711" s="22">
        <v>118</v>
      </c>
      <c r="F3711" s="21" t="s">
        <v>170359</v>
      </c>
      <c r="G3711" s="22">
        <v>20</v>
      </c>
      <c r="H3711" s="22">
        <v>243</v>
      </c>
      <c r="I3711" s="21" t="s">
        <v>181592</v>
      </c>
    </row>
    <row r="3712" spans="1:9" ht="44" customHeight="1">
      <c r="A3712" s="19" t="s">
        <v>181593</v>
      </c>
      <c r="B3712" s="20" t="s">
        <v>169786</v>
      </c>
      <c r="C3712" s="22">
        <v>28</v>
      </c>
      <c r="D3712" s="21" t="s">
        <v>169663</v>
      </c>
      <c r="E3712" s="22">
        <v>24</v>
      </c>
      <c r="F3712" s="21" t="s">
        <v>173414</v>
      </c>
      <c r="G3712" s="22">
        <v>74</v>
      </c>
      <c r="H3712" s="22">
        <v>129</v>
      </c>
      <c r="I3712" s="21" t="s">
        <v>181594</v>
      </c>
    </row>
    <row r="3713" spans="1:9" ht="44" customHeight="1">
      <c r="A3713" s="19" t="s">
        <v>181595</v>
      </c>
      <c r="B3713" s="20" t="s">
        <v>173320</v>
      </c>
      <c r="C3713" s="22">
        <v>22</v>
      </c>
      <c r="D3713" s="21" t="s">
        <v>179283</v>
      </c>
      <c r="E3713" s="22">
        <v>78</v>
      </c>
      <c r="F3713" s="21" t="s">
        <v>178995</v>
      </c>
      <c r="G3713" s="22">
        <v>138</v>
      </c>
      <c r="H3713" s="22">
        <v>241</v>
      </c>
      <c r="I3713" s="21" t="s">
        <v>181596</v>
      </c>
    </row>
    <row r="3714" spans="1:9" ht="32" customHeight="1">
      <c r="A3714" s="19" t="s">
        <v>181597</v>
      </c>
      <c r="B3714" s="20" t="s">
        <v>172671</v>
      </c>
      <c r="C3714" s="22">
        <v>45</v>
      </c>
      <c r="D3714" s="21" t="s">
        <v>175055</v>
      </c>
      <c r="E3714" s="22">
        <v>2</v>
      </c>
      <c r="F3714" s="21" t="s">
        <v>170237</v>
      </c>
      <c r="G3714" s="22">
        <v>23</v>
      </c>
      <c r="H3714" s="22">
        <v>73</v>
      </c>
      <c r="I3714" s="21" t="s">
        <v>181598</v>
      </c>
    </row>
    <row r="3715" spans="1:9" ht="32" customHeight="1">
      <c r="A3715" s="19" t="s">
        <v>181599</v>
      </c>
      <c r="B3715" s="20" t="s">
        <v>181600</v>
      </c>
      <c r="C3715" s="22">
        <v>4</v>
      </c>
      <c r="D3715" s="21" t="s">
        <v>181601</v>
      </c>
      <c r="E3715" s="22">
        <v>134</v>
      </c>
      <c r="F3715" s="21" t="s">
        <v>170298</v>
      </c>
      <c r="G3715" s="22">
        <v>3</v>
      </c>
      <c r="H3715" s="22">
        <v>144</v>
      </c>
      <c r="I3715" s="21" t="s">
        <v>181602</v>
      </c>
    </row>
    <row r="3716" spans="1:9" ht="32" customHeight="1">
      <c r="A3716" s="19" t="s">
        <v>181603</v>
      </c>
      <c r="B3716" s="20" t="s">
        <v>181600</v>
      </c>
      <c r="C3716" s="22">
        <v>4</v>
      </c>
      <c r="D3716" s="21" t="s">
        <v>181601</v>
      </c>
      <c r="E3716" s="22">
        <v>134</v>
      </c>
      <c r="F3716" s="21" t="s">
        <v>170298</v>
      </c>
      <c r="G3716" s="22">
        <v>3</v>
      </c>
      <c r="H3716" s="22">
        <v>144</v>
      </c>
      <c r="I3716" s="21" t="s">
        <v>181604</v>
      </c>
    </row>
    <row r="3717" spans="1:9" ht="32" customHeight="1">
      <c r="A3717" s="19" t="s">
        <v>181605</v>
      </c>
      <c r="B3717" s="20" t="s">
        <v>169704</v>
      </c>
      <c r="C3717" s="22">
        <v>27</v>
      </c>
      <c r="D3717" s="21" t="s">
        <v>181606</v>
      </c>
      <c r="E3717" s="22">
        <v>96</v>
      </c>
      <c r="F3717" s="22">
        <v>0</v>
      </c>
      <c r="G3717" s="22">
        <v>0</v>
      </c>
      <c r="H3717" s="22">
        <v>126</v>
      </c>
      <c r="I3717" s="21" t="s">
        <v>181607</v>
      </c>
    </row>
    <row r="3718" spans="1:9" ht="32" customHeight="1">
      <c r="A3718" s="19" t="s">
        <v>181608</v>
      </c>
      <c r="B3718" s="20" t="s">
        <v>169704</v>
      </c>
      <c r="C3718" s="22">
        <v>27</v>
      </c>
      <c r="D3718" s="21" t="s">
        <v>181606</v>
      </c>
      <c r="E3718" s="22">
        <v>96</v>
      </c>
      <c r="F3718" s="22">
        <v>0</v>
      </c>
      <c r="G3718" s="22">
        <v>0</v>
      </c>
      <c r="H3718" s="22">
        <v>126</v>
      </c>
      <c r="I3718" s="21" t="s">
        <v>181609</v>
      </c>
    </row>
    <row r="3719" spans="1:9" ht="32" customHeight="1">
      <c r="A3719" s="19" t="s">
        <v>181610</v>
      </c>
      <c r="B3719" s="20" t="s">
        <v>177769</v>
      </c>
      <c r="C3719" s="22">
        <v>70</v>
      </c>
      <c r="D3719" s="21" t="s">
        <v>172866</v>
      </c>
      <c r="E3719" s="22">
        <v>2</v>
      </c>
      <c r="F3719" s="21" t="s">
        <v>170575</v>
      </c>
      <c r="G3719" s="22">
        <v>10</v>
      </c>
      <c r="H3719" s="22">
        <v>85</v>
      </c>
      <c r="I3719" s="21" t="s">
        <v>181611</v>
      </c>
    </row>
    <row r="3720" spans="1:9" ht="32" customHeight="1">
      <c r="A3720" s="19" t="s">
        <v>181612</v>
      </c>
      <c r="B3720" s="24">
        <v>0</v>
      </c>
      <c r="C3720" s="22">
        <v>0</v>
      </c>
      <c r="D3720" s="22">
        <v>100</v>
      </c>
      <c r="E3720" s="22">
        <v>148</v>
      </c>
      <c r="F3720" s="22">
        <v>0</v>
      </c>
      <c r="G3720" s="22">
        <v>0</v>
      </c>
      <c r="H3720" s="22">
        <v>151</v>
      </c>
      <c r="I3720" s="21" t="s">
        <v>181613</v>
      </c>
    </row>
    <row r="3721" spans="1:9" ht="32" customHeight="1">
      <c r="A3721" s="19" t="s">
        <v>181614</v>
      </c>
      <c r="B3721" s="20" t="s">
        <v>175007</v>
      </c>
      <c r="C3721" s="22">
        <v>4</v>
      </c>
      <c r="D3721" s="21" t="s">
        <v>169976</v>
      </c>
      <c r="E3721" s="22">
        <v>54</v>
      </c>
      <c r="F3721" s="21" t="s">
        <v>169694</v>
      </c>
      <c r="G3721" s="22">
        <v>33</v>
      </c>
      <c r="H3721" s="22">
        <v>94</v>
      </c>
      <c r="I3721" s="21" t="s">
        <v>181615</v>
      </c>
    </row>
    <row r="3722" spans="1:9" ht="32" customHeight="1">
      <c r="A3722" s="19" t="s">
        <v>181616</v>
      </c>
      <c r="B3722" s="20" t="s">
        <v>175645</v>
      </c>
      <c r="C3722" s="22">
        <v>25</v>
      </c>
      <c r="D3722" s="21" t="s">
        <v>181617</v>
      </c>
      <c r="E3722" s="22">
        <v>50</v>
      </c>
      <c r="F3722" s="21" t="s">
        <v>171198</v>
      </c>
      <c r="G3722" s="22">
        <v>1</v>
      </c>
      <c r="H3722" s="22">
        <v>79</v>
      </c>
      <c r="I3722" s="21" t="s">
        <v>181618</v>
      </c>
    </row>
    <row r="3723" spans="1:9" ht="32" customHeight="1">
      <c r="A3723" s="19" t="s">
        <v>181619</v>
      </c>
      <c r="B3723" s="20" t="s">
        <v>175645</v>
      </c>
      <c r="C3723" s="22">
        <v>25</v>
      </c>
      <c r="D3723" s="21" t="s">
        <v>181617</v>
      </c>
      <c r="E3723" s="22">
        <v>50</v>
      </c>
      <c r="F3723" s="21" t="s">
        <v>171198</v>
      </c>
      <c r="G3723" s="22">
        <v>1</v>
      </c>
      <c r="H3723" s="22">
        <v>79</v>
      </c>
      <c r="I3723" s="21" t="s">
        <v>181620</v>
      </c>
    </row>
    <row r="3724" spans="1:9" ht="32" customHeight="1">
      <c r="A3724" s="19" t="s">
        <v>181621</v>
      </c>
      <c r="B3724" s="24">
        <v>0</v>
      </c>
      <c r="C3724" s="22">
        <v>0</v>
      </c>
      <c r="D3724" s="22">
        <v>100</v>
      </c>
      <c r="E3724" s="22">
        <v>134</v>
      </c>
      <c r="F3724" s="22">
        <v>0</v>
      </c>
      <c r="G3724" s="22">
        <v>0</v>
      </c>
      <c r="H3724" s="22">
        <v>137</v>
      </c>
      <c r="I3724" s="21" t="s">
        <v>181622</v>
      </c>
    </row>
    <row r="3725" spans="1:9" ht="32" customHeight="1">
      <c r="A3725" s="19" t="s">
        <v>181623</v>
      </c>
      <c r="B3725" s="20" t="s">
        <v>174307</v>
      </c>
      <c r="C3725" s="22">
        <v>55</v>
      </c>
      <c r="D3725" s="22">
        <v>44</v>
      </c>
      <c r="E3725" s="22">
        <v>66</v>
      </c>
      <c r="F3725" s="21" t="s">
        <v>181624</v>
      </c>
      <c r="G3725" s="22">
        <v>29</v>
      </c>
      <c r="H3725" s="22">
        <v>153</v>
      </c>
      <c r="I3725" s="21" t="s">
        <v>181625</v>
      </c>
    </row>
    <row r="3726" spans="1:9" ht="32" customHeight="1">
      <c r="A3726" s="19" t="s">
        <v>181626</v>
      </c>
      <c r="B3726" s="20" t="s">
        <v>171557</v>
      </c>
      <c r="C3726" s="22">
        <v>52</v>
      </c>
      <c r="D3726" s="21" t="s">
        <v>170054</v>
      </c>
      <c r="E3726" s="22">
        <v>8</v>
      </c>
      <c r="F3726" s="21" t="s">
        <v>170842</v>
      </c>
      <c r="G3726" s="22">
        <v>14</v>
      </c>
      <c r="H3726" s="22">
        <v>77</v>
      </c>
      <c r="I3726" s="21" t="s">
        <v>181627</v>
      </c>
    </row>
    <row r="3727" spans="1:9" ht="32" customHeight="1">
      <c r="A3727" s="19" t="s">
        <v>181628</v>
      </c>
      <c r="B3727" s="20" t="s">
        <v>171557</v>
      </c>
      <c r="C3727" s="22">
        <v>52</v>
      </c>
      <c r="D3727" s="21" t="s">
        <v>170054</v>
      </c>
      <c r="E3727" s="22">
        <v>8</v>
      </c>
      <c r="F3727" s="21" t="s">
        <v>170842</v>
      </c>
      <c r="G3727" s="22">
        <v>14</v>
      </c>
      <c r="H3727" s="22">
        <v>77</v>
      </c>
      <c r="I3727" s="21" t="s">
        <v>181629</v>
      </c>
    </row>
    <row r="3728" spans="1:9" ht="32" customHeight="1">
      <c r="A3728" s="19" t="s">
        <v>181630</v>
      </c>
      <c r="B3728" s="20" t="s">
        <v>173812</v>
      </c>
      <c r="C3728" s="22">
        <v>53</v>
      </c>
      <c r="D3728" s="21" t="s">
        <v>14638</v>
      </c>
      <c r="E3728" s="22">
        <v>90</v>
      </c>
      <c r="F3728" s="21" t="s">
        <v>180547</v>
      </c>
      <c r="G3728" s="22">
        <v>1</v>
      </c>
      <c r="H3728" s="22">
        <v>147</v>
      </c>
      <c r="I3728" s="21" t="s">
        <v>181631</v>
      </c>
    </row>
    <row r="3729" spans="1:9" ht="32" customHeight="1">
      <c r="A3729" s="19" t="s">
        <v>181632</v>
      </c>
      <c r="B3729" s="20" t="s">
        <v>171593</v>
      </c>
      <c r="C3729" s="22">
        <v>68</v>
      </c>
      <c r="D3729" s="21" t="s">
        <v>171823</v>
      </c>
      <c r="E3729" s="22">
        <v>80</v>
      </c>
      <c r="F3729" s="21" t="s">
        <v>181633</v>
      </c>
      <c r="G3729" s="22">
        <v>26</v>
      </c>
      <c r="H3729" s="22">
        <v>177</v>
      </c>
      <c r="I3729" s="21" t="s">
        <v>181634</v>
      </c>
    </row>
    <row r="3730" spans="1:9" ht="32" customHeight="1">
      <c r="A3730" s="19" t="s">
        <v>181635</v>
      </c>
      <c r="B3730" s="20" t="s">
        <v>172502</v>
      </c>
      <c r="C3730" s="22">
        <v>47</v>
      </c>
      <c r="D3730" s="21" t="s">
        <v>172501</v>
      </c>
      <c r="E3730" s="22">
        <v>4</v>
      </c>
      <c r="F3730" s="22">
        <v>0</v>
      </c>
      <c r="G3730" s="22">
        <v>0</v>
      </c>
      <c r="H3730" s="22">
        <v>54</v>
      </c>
      <c r="I3730" s="21" t="s">
        <v>181636</v>
      </c>
    </row>
    <row r="3731" spans="1:9" ht="32" customHeight="1">
      <c r="A3731" s="19" t="s">
        <v>181637</v>
      </c>
      <c r="B3731" s="20" t="s">
        <v>181638</v>
      </c>
      <c r="C3731" s="22">
        <v>79</v>
      </c>
      <c r="D3731" s="21" t="s">
        <v>181639</v>
      </c>
      <c r="E3731" s="22">
        <v>39</v>
      </c>
      <c r="F3731" s="21" t="s">
        <v>181640</v>
      </c>
      <c r="G3731" s="22">
        <v>41</v>
      </c>
      <c r="H3731" s="22">
        <v>162</v>
      </c>
      <c r="I3731" s="21" t="s">
        <v>181641</v>
      </c>
    </row>
    <row r="3732" spans="1:9" ht="44" customHeight="1">
      <c r="A3732" s="19" t="s">
        <v>181642</v>
      </c>
      <c r="B3732" s="20" t="s">
        <v>180481</v>
      </c>
      <c r="C3732" s="22">
        <v>17</v>
      </c>
      <c r="D3732" s="21" t="s">
        <v>169727</v>
      </c>
      <c r="E3732" s="22">
        <v>80</v>
      </c>
      <c r="F3732" s="21" t="s">
        <v>174266</v>
      </c>
      <c r="G3732" s="22">
        <v>78</v>
      </c>
      <c r="H3732" s="22">
        <v>178</v>
      </c>
      <c r="I3732" s="21" t="s">
        <v>181643</v>
      </c>
    </row>
    <row r="3733" spans="1:9" ht="44" customHeight="1">
      <c r="A3733" s="19" t="s">
        <v>181644</v>
      </c>
      <c r="B3733" s="20" t="s">
        <v>181645</v>
      </c>
      <c r="C3733" s="22">
        <v>68</v>
      </c>
      <c r="D3733" s="22">
        <v>0</v>
      </c>
      <c r="E3733" s="22">
        <v>0</v>
      </c>
      <c r="F3733" s="21" t="s">
        <v>179512</v>
      </c>
      <c r="G3733" s="22">
        <v>18</v>
      </c>
      <c r="H3733" s="22">
        <v>89</v>
      </c>
      <c r="I3733" s="21" t="s">
        <v>181646</v>
      </c>
    </row>
    <row r="3734" spans="1:9" ht="32" customHeight="1">
      <c r="A3734" s="19" t="s">
        <v>181647</v>
      </c>
      <c r="B3734" s="20" t="s">
        <v>179191</v>
      </c>
      <c r="C3734" s="22">
        <v>1</v>
      </c>
      <c r="D3734" s="21" t="s">
        <v>179192</v>
      </c>
      <c r="E3734" s="22">
        <v>128</v>
      </c>
      <c r="F3734" s="21" t="s">
        <v>178147</v>
      </c>
      <c r="G3734" s="22">
        <v>2</v>
      </c>
      <c r="H3734" s="22">
        <v>134</v>
      </c>
      <c r="I3734" s="21" t="s">
        <v>181648</v>
      </c>
    </row>
    <row r="3735" spans="1:9" ht="32" customHeight="1">
      <c r="A3735" s="19" t="s">
        <v>181649</v>
      </c>
      <c r="B3735" s="20" t="s">
        <v>170278</v>
      </c>
      <c r="C3735" s="22">
        <v>1</v>
      </c>
      <c r="D3735" s="21" t="s">
        <v>181650</v>
      </c>
      <c r="E3735" s="22">
        <v>62</v>
      </c>
      <c r="F3735" s="21" t="s">
        <v>176663</v>
      </c>
      <c r="G3735" s="22">
        <v>2</v>
      </c>
      <c r="H3735" s="22">
        <v>68</v>
      </c>
      <c r="I3735" s="21" t="s">
        <v>181651</v>
      </c>
    </row>
    <row r="3736" spans="1:9" ht="32" customHeight="1">
      <c r="A3736" s="19" t="s">
        <v>181652</v>
      </c>
      <c r="B3736" s="20" t="s">
        <v>172932</v>
      </c>
      <c r="C3736" s="22">
        <v>2</v>
      </c>
      <c r="D3736" s="21" t="s">
        <v>181653</v>
      </c>
      <c r="E3736" s="22">
        <v>109</v>
      </c>
      <c r="F3736" s="21" t="s">
        <v>170788</v>
      </c>
      <c r="G3736" s="22">
        <v>3</v>
      </c>
      <c r="H3736" s="22">
        <v>117</v>
      </c>
      <c r="I3736" s="21" t="s">
        <v>181654</v>
      </c>
    </row>
    <row r="3737" spans="1:9" ht="32" customHeight="1">
      <c r="A3737" s="19" t="s">
        <v>181655</v>
      </c>
      <c r="B3737" s="20" t="s">
        <v>175453</v>
      </c>
      <c r="C3737" s="22">
        <v>54</v>
      </c>
      <c r="D3737" s="21" t="s">
        <v>171861</v>
      </c>
      <c r="E3737" s="22">
        <v>92</v>
      </c>
      <c r="F3737" s="21" t="s">
        <v>174092</v>
      </c>
      <c r="G3737" s="22">
        <v>22</v>
      </c>
      <c r="H3737" s="22">
        <v>171</v>
      </c>
      <c r="I3737" s="21" t="s">
        <v>181656</v>
      </c>
    </row>
    <row r="3738" spans="1:9" ht="32" customHeight="1">
      <c r="A3738" s="19" t="s">
        <v>181657</v>
      </c>
      <c r="B3738" s="20" t="s">
        <v>175025</v>
      </c>
      <c r="C3738" s="22">
        <v>6</v>
      </c>
      <c r="D3738" s="21" t="s">
        <v>172266</v>
      </c>
      <c r="E3738" s="22">
        <v>71</v>
      </c>
      <c r="F3738" s="21" t="s">
        <v>173605</v>
      </c>
      <c r="G3738" s="22">
        <v>15</v>
      </c>
      <c r="H3738" s="22">
        <v>95</v>
      </c>
      <c r="I3738" s="21" t="s">
        <v>181658</v>
      </c>
    </row>
    <row r="3739" spans="1:9" ht="32" customHeight="1">
      <c r="A3739" s="19" t="s">
        <v>181659</v>
      </c>
      <c r="B3739" s="20" t="s">
        <v>178121</v>
      </c>
      <c r="C3739" s="22">
        <v>21</v>
      </c>
      <c r="D3739" s="21" t="s">
        <v>181660</v>
      </c>
      <c r="E3739" s="22">
        <v>71</v>
      </c>
      <c r="F3739" s="21" t="s">
        <v>177958</v>
      </c>
      <c r="G3739" s="22">
        <v>30</v>
      </c>
      <c r="H3739" s="22">
        <v>125</v>
      </c>
      <c r="I3739" s="21" t="s">
        <v>181661</v>
      </c>
    </row>
    <row r="3740" spans="1:9" ht="44" customHeight="1">
      <c r="A3740" s="19" t="s">
        <v>181662</v>
      </c>
      <c r="B3740" s="24">
        <v>0</v>
      </c>
      <c r="C3740" s="22">
        <v>0</v>
      </c>
      <c r="D3740" s="21" t="s">
        <v>172742</v>
      </c>
      <c r="E3740" s="22">
        <v>120</v>
      </c>
      <c r="F3740" s="21" t="s">
        <v>170065</v>
      </c>
      <c r="G3740" s="22">
        <v>24</v>
      </c>
      <c r="H3740" s="22">
        <v>147</v>
      </c>
      <c r="I3740" s="21" t="s">
        <v>181663</v>
      </c>
    </row>
    <row r="3741" spans="1:9" ht="44" customHeight="1">
      <c r="A3741" s="19" t="s">
        <v>181664</v>
      </c>
      <c r="B3741" s="20" t="s">
        <v>172329</v>
      </c>
      <c r="C3741" s="22">
        <v>32</v>
      </c>
      <c r="D3741" s="21" t="s">
        <v>175527</v>
      </c>
      <c r="E3741" s="22">
        <v>2</v>
      </c>
      <c r="F3741" s="21" t="s">
        <v>175003</v>
      </c>
      <c r="G3741" s="22">
        <v>23</v>
      </c>
      <c r="H3741" s="22">
        <v>60</v>
      </c>
      <c r="I3741" s="21" t="s">
        <v>181665</v>
      </c>
    </row>
    <row r="3742" spans="1:9" ht="32" customHeight="1">
      <c r="A3742" s="19" t="s">
        <v>181666</v>
      </c>
      <c r="B3742" s="20" t="s">
        <v>181667</v>
      </c>
      <c r="C3742" s="22">
        <v>53</v>
      </c>
      <c r="D3742" s="21" t="s">
        <v>171579</v>
      </c>
      <c r="E3742" s="22">
        <v>25</v>
      </c>
      <c r="F3742" s="21" t="s">
        <v>177510</v>
      </c>
      <c r="G3742" s="22">
        <v>27</v>
      </c>
      <c r="H3742" s="22">
        <v>108</v>
      </c>
      <c r="I3742" s="21" t="s">
        <v>181668</v>
      </c>
    </row>
    <row r="3743" spans="1:9" ht="32" customHeight="1">
      <c r="A3743" s="19" t="s">
        <v>181669</v>
      </c>
      <c r="B3743" s="20" t="s">
        <v>171574</v>
      </c>
      <c r="C3743" s="22">
        <v>83</v>
      </c>
      <c r="D3743" s="21" t="s">
        <v>175516</v>
      </c>
      <c r="E3743" s="22">
        <v>4</v>
      </c>
      <c r="F3743" s="21" t="s">
        <v>177532</v>
      </c>
      <c r="G3743" s="22">
        <v>7</v>
      </c>
      <c r="H3743" s="22">
        <v>97</v>
      </c>
      <c r="I3743" s="21" t="s">
        <v>181670</v>
      </c>
    </row>
    <row r="3744" spans="1:9" ht="44" customHeight="1">
      <c r="A3744" s="19" t="s">
        <v>181671</v>
      </c>
      <c r="B3744" s="20" t="s">
        <v>181672</v>
      </c>
      <c r="C3744" s="22">
        <v>77</v>
      </c>
      <c r="D3744" s="21" t="s">
        <v>181673</v>
      </c>
      <c r="E3744" s="22">
        <v>19</v>
      </c>
      <c r="F3744" s="22">
        <v>0</v>
      </c>
      <c r="G3744" s="22">
        <v>0</v>
      </c>
      <c r="H3744" s="22">
        <v>99</v>
      </c>
      <c r="I3744" s="21" t="s">
        <v>181674</v>
      </c>
    </row>
    <row r="3745" spans="1:9" ht="44" customHeight="1">
      <c r="A3745" s="19" t="s">
        <v>181675</v>
      </c>
      <c r="B3745" s="20" t="s">
        <v>181676</v>
      </c>
      <c r="C3745" s="22">
        <v>55</v>
      </c>
      <c r="D3745" s="21" t="s">
        <v>170393</v>
      </c>
      <c r="E3745" s="22">
        <v>3</v>
      </c>
      <c r="F3745" s="21" t="s">
        <v>175133</v>
      </c>
      <c r="G3745" s="22">
        <v>20</v>
      </c>
      <c r="H3745" s="22">
        <v>81</v>
      </c>
      <c r="I3745" s="21" t="s">
        <v>181677</v>
      </c>
    </row>
    <row r="3746" spans="1:9" ht="32" customHeight="1">
      <c r="A3746" s="19" t="s">
        <v>181678</v>
      </c>
      <c r="B3746" s="40">
        <v>53125</v>
      </c>
      <c r="C3746" s="22">
        <v>68</v>
      </c>
      <c r="D3746" s="21" t="s">
        <v>169688</v>
      </c>
      <c r="E3746" s="22">
        <v>29</v>
      </c>
      <c r="F3746" s="21" t="s">
        <v>181679</v>
      </c>
      <c r="G3746" s="22">
        <v>31</v>
      </c>
      <c r="H3746" s="22">
        <v>131</v>
      </c>
      <c r="I3746" s="21" t="s">
        <v>181680</v>
      </c>
    </row>
    <row r="3747" spans="1:9" ht="32" customHeight="1">
      <c r="A3747" s="19" t="s">
        <v>181681</v>
      </c>
      <c r="B3747" s="20" t="s">
        <v>177077</v>
      </c>
      <c r="C3747" s="22">
        <v>34</v>
      </c>
      <c r="D3747" s="21" t="s">
        <v>181682</v>
      </c>
      <c r="E3747" s="22">
        <v>29</v>
      </c>
      <c r="F3747" s="21" t="s">
        <v>181683</v>
      </c>
      <c r="G3747" s="22">
        <v>43</v>
      </c>
      <c r="H3747" s="22">
        <v>109</v>
      </c>
      <c r="I3747" s="21" t="s">
        <v>181684</v>
      </c>
    </row>
    <row r="3748" spans="1:9" ht="44" customHeight="1">
      <c r="A3748" s="19" t="s">
        <v>181685</v>
      </c>
      <c r="B3748" s="20" t="s">
        <v>171433</v>
      </c>
      <c r="C3748" s="22">
        <v>41</v>
      </c>
      <c r="D3748" s="21" t="s">
        <v>181283</v>
      </c>
      <c r="E3748" s="22">
        <v>65</v>
      </c>
      <c r="F3748" s="21" t="s">
        <v>177318</v>
      </c>
      <c r="G3748" s="22">
        <v>46</v>
      </c>
      <c r="H3748" s="22">
        <v>155</v>
      </c>
      <c r="I3748" s="21" t="s">
        <v>181686</v>
      </c>
    </row>
    <row r="3749" spans="1:9" ht="44" customHeight="1">
      <c r="A3749" s="19" t="s">
        <v>181687</v>
      </c>
      <c r="B3749" s="20" t="s">
        <v>181688</v>
      </c>
      <c r="C3749" s="22">
        <v>19</v>
      </c>
      <c r="D3749" s="21" t="s">
        <v>172968</v>
      </c>
      <c r="E3749" s="22">
        <v>84</v>
      </c>
      <c r="F3749" s="21" t="s">
        <v>181689</v>
      </c>
      <c r="G3749" s="22">
        <v>55</v>
      </c>
      <c r="H3749" s="22">
        <v>161</v>
      </c>
      <c r="I3749" s="21" t="s">
        <v>181690</v>
      </c>
    </row>
    <row r="3750" spans="1:9" ht="32" customHeight="1">
      <c r="A3750" s="19" t="s">
        <v>181691</v>
      </c>
      <c r="B3750" s="20" t="s">
        <v>172569</v>
      </c>
      <c r="C3750" s="22">
        <v>63</v>
      </c>
      <c r="D3750" s="21" t="s">
        <v>181692</v>
      </c>
      <c r="E3750" s="22">
        <v>61</v>
      </c>
      <c r="F3750" s="21" t="s">
        <v>181693</v>
      </c>
      <c r="G3750" s="22">
        <v>23</v>
      </c>
      <c r="H3750" s="22">
        <v>150</v>
      </c>
      <c r="I3750" s="21" t="s">
        <v>181694</v>
      </c>
    </row>
    <row r="3751" spans="1:9" ht="32" customHeight="1">
      <c r="A3751" s="19" t="s">
        <v>181695</v>
      </c>
      <c r="B3751" s="20" t="s">
        <v>181696</v>
      </c>
      <c r="C3751" s="22">
        <v>37</v>
      </c>
      <c r="D3751" s="21" t="s">
        <v>169743</v>
      </c>
      <c r="E3751" s="22">
        <v>40</v>
      </c>
      <c r="F3751" s="21" t="s">
        <v>176042</v>
      </c>
      <c r="G3751" s="22">
        <v>27</v>
      </c>
      <c r="H3751" s="22">
        <v>107</v>
      </c>
      <c r="I3751" s="21" t="s">
        <v>181697</v>
      </c>
    </row>
    <row r="3752" spans="1:9" ht="44" customHeight="1">
      <c r="A3752" s="19" t="s">
        <v>181698</v>
      </c>
      <c r="B3752" s="20" t="s">
        <v>181699</v>
      </c>
      <c r="C3752" s="22">
        <v>73</v>
      </c>
      <c r="D3752" s="21" t="s">
        <v>178999</v>
      </c>
      <c r="E3752" s="22">
        <v>25</v>
      </c>
      <c r="F3752" s="21" t="s">
        <v>174804</v>
      </c>
      <c r="G3752" s="22">
        <v>15</v>
      </c>
      <c r="H3752" s="22">
        <v>116</v>
      </c>
      <c r="I3752" s="21" t="s">
        <v>181700</v>
      </c>
    </row>
    <row r="3753" spans="1:9" ht="44" customHeight="1">
      <c r="A3753" s="19" t="s">
        <v>181701</v>
      </c>
      <c r="B3753" s="20" t="s">
        <v>173222</v>
      </c>
      <c r="C3753" s="22">
        <v>11</v>
      </c>
      <c r="D3753" s="21" t="s">
        <v>181702</v>
      </c>
      <c r="E3753" s="22">
        <v>69</v>
      </c>
      <c r="F3753" s="22">
        <v>0</v>
      </c>
      <c r="G3753" s="22">
        <v>0</v>
      </c>
      <c r="H3753" s="22">
        <v>83</v>
      </c>
      <c r="I3753" s="21" t="s">
        <v>181703</v>
      </c>
    </row>
    <row r="3754" spans="1:9" ht="44" customHeight="1">
      <c r="A3754" s="19" t="s">
        <v>181704</v>
      </c>
      <c r="B3754" s="20" t="s">
        <v>181705</v>
      </c>
      <c r="C3754" s="22">
        <v>84</v>
      </c>
      <c r="D3754" s="21" t="s">
        <v>176853</v>
      </c>
      <c r="E3754" s="22">
        <v>4</v>
      </c>
      <c r="F3754" s="21" t="s">
        <v>178744</v>
      </c>
      <c r="G3754" s="22">
        <v>7</v>
      </c>
      <c r="H3754" s="22">
        <v>98</v>
      </c>
      <c r="I3754" s="21" t="s">
        <v>181706</v>
      </c>
    </row>
    <row r="3755" spans="1:9" ht="44" customHeight="1">
      <c r="A3755" s="19" t="s">
        <v>181707</v>
      </c>
      <c r="B3755" s="40">
        <v>33125</v>
      </c>
      <c r="C3755" s="22">
        <v>53</v>
      </c>
      <c r="D3755" s="21" t="s">
        <v>181708</v>
      </c>
      <c r="E3755" s="22">
        <v>66</v>
      </c>
      <c r="F3755" s="21" t="s">
        <v>173882</v>
      </c>
      <c r="G3755" s="22">
        <v>41</v>
      </c>
      <c r="H3755" s="22">
        <v>163</v>
      </c>
      <c r="I3755" s="21" t="s">
        <v>181709</v>
      </c>
    </row>
    <row r="3756" spans="1:9" ht="44" customHeight="1">
      <c r="A3756" s="19" t="s">
        <v>181710</v>
      </c>
      <c r="B3756" s="20" t="s">
        <v>175129</v>
      </c>
      <c r="C3756" s="22">
        <v>8</v>
      </c>
      <c r="D3756" s="21" t="s">
        <v>181711</v>
      </c>
      <c r="E3756" s="22">
        <v>63</v>
      </c>
      <c r="F3756" s="21" t="s">
        <v>177292</v>
      </c>
      <c r="G3756" s="22">
        <v>26</v>
      </c>
      <c r="H3756" s="22">
        <v>100</v>
      </c>
      <c r="I3756" s="21" t="s">
        <v>181712</v>
      </c>
    </row>
    <row r="3757" spans="1:9" ht="32" customHeight="1">
      <c r="A3757" s="19" t="s">
        <v>181713</v>
      </c>
      <c r="B3757" s="20" t="s">
        <v>181714</v>
      </c>
      <c r="C3757" s="22">
        <v>47</v>
      </c>
      <c r="D3757" s="21" t="s">
        <v>173909</v>
      </c>
      <c r="E3757" s="22">
        <v>68</v>
      </c>
      <c r="F3757" s="21" t="s">
        <v>181715</v>
      </c>
      <c r="G3757" s="22">
        <v>16</v>
      </c>
      <c r="H3757" s="22">
        <v>134</v>
      </c>
      <c r="I3757" s="21" t="s">
        <v>181716</v>
      </c>
    </row>
    <row r="3758" spans="1:9" ht="44" customHeight="1">
      <c r="A3758" s="19" t="s">
        <v>181717</v>
      </c>
      <c r="B3758" s="20" t="s">
        <v>181718</v>
      </c>
      <c r="C3758" s="22">
        <v>58</v>
      </c>
      <c r="D3758" s="21" t="s">
        <v>171783</v>
      </c>
      <c r="E3758" s="22">
        <v>14</v>
      </c>
      <c r="F3758" s="21" t="s">
        <v>170575</v>
      </c>
      <c r="G3758" s="22">
        <v>10</v>
      </c>
      <c r="H3758" s="22">
        <v>85</v>
      </c>
      <c r="I3758" s="21" t="s">
        <v>181719</v>
      </c>
    </row>
    <row r="3759" spans="1:9" ht="44" customHeight="1">
      <c r="A3759" s="19" t="s">
        <v>181720</v>
      </c>
      <c r="B3759" s="20" t="s">
        <v>181721</v>
      </c>
      <c r="C3759" s="22">
        <v>116</v>
      </c>
      <c r="D3759" s="21" t="s">
        <v>178159</v>
      </c>
      <c r="E3759" s="22">
        <v>14</v>
      </c>
      <c r="F3759" s="21" t="s">
        <v>171791</v>
      </c>
      <c r="G3759" s="22">
        <v>19</v>
      </c>
      <c r="H3759" s="22">
        <v>152</v>
      </c>
      <c r="I3759" s="21" t="s">
        <v>181722</v>
      </c>
    </row>
    <row r="3760" spans="1:9" ht="44" customHeight="1">
      <c r="A3760" s="19" t="s">
        <v>181723</v>
      </c>
      <c r="B3760" s="20" t="s">
        <v>181724</v>
      </c>
      <c r="C3760" s="22">
        <v>129</v>
      </c>
      <c r="D3760" s="21" t="s">
        <v>173871</v>
      </c>
      <c r="E3760" s="22">
        <v>14</v>
      </c>
      <c r="F3760" s="21" t="s">
        <v>181725</v>
      </c>
      <c r="G3760" s="22">
        <v>21</v>
      </c>
      <c r="H3760" s="22">
        <v>167</v>
      </c>
      <c r="I3760" s="21" t="s">
        <v>181726</v>
      </c>
    </row>
    <row r="3761" spans="1:9" ht="32" customHeight="1">
      <c r="A3761" s="19" t="s">
        <v>181727</v>
      </c>
      <c r="B3761" s="20" t="s">
        <v>181728</v>
      </c>
      <c r="C3761" s="22">
        <v>49</v>
      </c>
      <c r="D3761" s="21" t="s">
        <v>181729</v>
      </c>
      <c r="E3761" s="22">
        <v>118</v>
      </c>
      <c r="F3761" s="21" t="s">
        <v>170709</v>
      </c>
      <c r="G3761" s="22">
        <v>3</v>
      </c>
      <c r="H3761" s="22">
        <v>173</v>
      </c>
      <c r="I3761" s="21" t="s">
        <v>181730</v>
      </c>
    </row>
    <row r="3762" spans="1:9" ht="32" customHeight="1">
      <c r="A3762" s="19" t="s">
        <v>181731</v>
      </c>
      <c r="B3762" s="20" t="s">
        <v>176593</v>
      </c>
      <c r="C3762" s="22">
        <v>48</v>
      </c>
      <c r="D3762" s="21" t="s">
        <v>174978</v>
      </c>
      <c r="E3762" s="22">
        <v>5</v>
      </c>
      <c r="F3762" s="21" t="s">
        <v>174978</v>
      </c>
      <c r="G3762" s="22">
        <v>5</v>
      </c>
      <c r="H3762" s="22">
        <v>61</v>
      </c>
      <c r="I3762" s="21" t="s">
        <v>181732</v>
      </c>
    </row>
    <row r="3763" spans="1:9" ht="44" customHeight="1">
      <c r="A3763" s="19" t="s">
        <v>181733</v>
      </c>
      <c r="B3763" s="20" t="s">
        <v>169926</v>
      </c>
      <c r="C3763" s="22">
        <v>2</v>
      </c>
      <c r="D3763" s="21" t="s">
        <v>179237</v>
      </c>
      <c r="E3763" s="22">
        <v>50</v>
      </c>
      <c r="F3763" s="21" t="s">
        <v>169945</v>
      </c>
      <c r="G3763" s="22">
        <v>4</v>
      </c>
      <c r="H3763" s="22">
        <v>59</v>
      </c>
      <c r="I3763" s="21" t="s">
        <v>181734</v>
      </c>
    </row>
    <row r="3764" spans="1:9" ht="44" customHeight="1">
      <c r="A3764" s="19" t="s">
        <v>181735</v>
      </c>
      <c r="B3764" s="24">
        <v>0</v>
      </c>
      <c r="C3764" s="22">
        <v>0</v>
      </c>
      <c r="D3764" s="22">
        <v>100</v>
      </c>
      <c r="E3764" s="22">
        <v>128</v>
      </c>
      <c r="F3764" s="22">
        <v>0</v>
      </c>
      <c r="G3764" s="22">
        <v>0</v>
      </c>
      <c r="H3764" s="22">
        <v>131</v>
      </c>
      <c r="I3764" s="21" t="s">
        <v>181736</v>
      </c>
    </row>
    <row r="3765" spans="1:9" ht="44" customHeight="1">
      <c r="A3765" s="19" t="s">
        <v>181737</v>
      </c>
      <c r="B3765" s="24">
        <v>0</v>
      </c>
      <c r="C3765" s="22">
        <v>0</v>
      </c>
      <c r="D3765" s="22">
        <v>100</v>
      </c>
      <c r="E3765" s="22">
        <v>92</v>
      </c>
      <c r="F3765" s="22">
        <v>0</v>
      </c>
      <c r="G3765" s="22">
        <v>0</v>
      </c>
      <c r="H3765" s="22">
        <v>95</v>
      </c>
      <c r="I3765" s="21" t="s">
        <v>181738</v>
      </c>
    </row>
    <row r="3766" spans="1:9" ht="44" customHeight="1">
      <c r="A3766" s="19" t="s">
        <v>181739</v>
      </c>
      <c r="B3766" s="20" t="s">
        <v>181740</v>
      </c>
      <c r="C3766" s="22">
        <v>101</v>
      </c>
      <c r="D3766" s="21" t="s">
        <v>181741</v>
      </c>
      <c r="E3766" s="22">
        <v>69</v>
      </c>
      <c r="F3766" s="21" t="s">
        <v>170115</v>
      </c>
      <c r="G3766" s="22">
        <v>17</v>
      </c>
      <c r="H3766" s="22">
        <v>190</v>
      </c>
      <c r="I3766" s="21" t="s">
        <v>181742</v>
      </c>
    </row>
    <row r="3767" spans="1:9" ht="44" customHeight="1">
      <c r="A3767" s="19" t="s">
        <v>181743</v>
      </c>
      <c r="B3767" s="20" t="s">
        <v>172705</v>
      </c>
      <c r="C3767" s="22">
        <v>80</v>
      </c>
      <c r="D3767" s="21" t="s">
        <v>177144</v>
      </c>
      <c r="E3767" s="22">
        <v>46</v>
      </c>
      <c r="F3767" s="21" t="s">
        <v>173805</v>
      </c>
      <c r="G3767" s="22">
        <v>10</v>
      </c>
      <c r="H3767" s="22">
        <v>139</v>
      </c>
      <c r="I3767" s="21" t="s">
        <v>181744</v>
      </c>
    </row>
    <row r="3768" spans="1:9" ht="44" customHeight="1">
      <c r="A3768" s="19" t="s">
        <v>181745</v>
      </c>
      <c r="B3768" s="20" t="s">
        <v>175237</v>
      </c>
      <c r="C3768" s="22">
        <v>46</v>
      </c>
      <c r="D3768" s="21" t="s">
        <v>180551</v>
      </c>
      <c r="E3768" s="22">
        <v>83</v>
      </c>
      <c r="F3768" s="21" t="s">
        <v>174407</v>
      </c>
      <c r="G3768" s="22">
        <v>1</v>
      </c>
      <c r="H3768" s="22">
        <v>133</v>
      </c>
      <c r="I3768" s="21" t="s">
        <v>181746</v>
      </c>
    </row>
    <row r="3769" spans="1:9" ht="32" customHeight="1">
      <c r="A3769" s="19" t="s">
        <v>181747</v>
      </c>
      <c r="B3769" s="20" t="s">
        <v>172360</v>
      </c>
      <c r="C3769" s="22">
        <v>80</v>
      </c>
      <c r="D3769" s="21" t="s">
        <v>171070</v>
      </c>
      <c r="E3769" s="22">
        <v>40</v>
      </c>
      <c r="F3769" s="21" t="s">
        <v>170405</v>
      </c>
      <c r="G3769" s="22">
        <v>15</v>
      </c>
      <c r="H3769" s="22">
        <v>138</v>
      </c>
      <c r="I3769" s="21" t="s">
        <v>181748</v>
      </c>
    </row>
    <row r="3770" spans="1:9" ht="32" customHeight="1">
      <c r="A3770" s="19" t="s">
        <v>181749</v>
      </c>
      <c r="B3770" s="20" t="s">
        <v>181750</v>
      </c>
      <c r="C3770" s="22">
        <v>25</v>
      </c>
      <c r="D3770" s="21" t="s">
        <v>181751</v>
      </c>
      <c r="E3770" s="22">
        <v>103</v>
      </c>
      <c r="F3770" s="21" t="s">
        <v>181752</v>
      </c>
      <c r="G3770" s="22">
        <v>3</v>
      </c>
      <c r="H3770" s="22">
        <v>134</v>
      </c>
      <c r="I3770" s="21" t="s">
        <v>181753</v>
      </c>
    </row>
    <row r="3771" spans="1:9" ht="32" customHeight="1">
      <c r="A3771" s="19" t="s">
        <v>181754</v>
      </c>
      <c r="B3771" s="20" t="s">
        <v>171753</v>
      </c>
      <c r="C3771" s="22">
        <v>48</v>
      </c>
      <c r="D3771" s="22">
        <v>25</v>
      </c>
      <c r="E3771" s="22">
        <v>21</v>
      </c>
      <c r="F3771" s="21" t="s">
        <v>171814</v>
      </c>
      <c r="G3771" s="22">
        <v>15</v>
      </c>
      <c r="H3771" s="22">
        <v>87</v>
      </c>
      <c r="I3771" s="21" t="s">
        <v>181755</v>
      </c>
    </row>
    <row r="3772" spans="1:9" ht="32" customHeight="1">
      <c r="A3772" s="19" t="s">
        <v>181756</v>
      </c>
      <c r="B3772" s="20" t="s">
        <v>181757</v>
      </c>
      <c r="C3772" s="22">
        <v>5</v>
      </c>
      <c r="D3772" s="21" t="s">
        <v>181758</v>
      </c>
      <c r="E3772" s="22">
        <v>98</v>
      </c>
      <c r="F3772" s="21" t="s">
        <v>181759</v>
      </c>
      <c r="G3772" s="22">
        <v>40</v>
      </c>
      <c r="H3772" s="22">
        <v>146</v>
      </c>
      <c r="I3772" s="21" t="s">
        <v>181760</v>
      </c>
    </row>
    <row r="3773" spans="1:9" ht="32" customHeight="1">
      <c r="A3773" s="19" t="s">
        <v>181761</v>
      </c>
      <c r="B3773" s="20" t="s">
        <v>170999</v>
      </c>
      <c r="C3773" s="22">
        <v>18</v>
      </c>
      <c r="D3773" s="21" t="s">
        <v>181762</v>
      </c>
      <c r="E3773" s="22">
        <v>41</v>
      </c>
      <c r="F3773" s="21" t="s">
        <v>172004</v>
      </c>
      <c r="G3773" s="22">
        <v>7</v>
      </c>
      <c r="H3773" s="22">
        <v>69</v>
      </c>
      <c r="I3773" s="21" t="s">
        <v>181763</v>
      </c>
    </row>
    <row r="3774" spans="1:9" ht="32" customHeight="1">
      <c r="A3774" s="19" t="s">
        <v>181764</v>
      </c>
      <c r="B3774" s="24">
        <v>0</v>
      </c>
      <c r="C3774" s="22">
        <v>0</v>
      </c>
      <c r="D3774" s="21" t="s">
        <v>170805</v>
      </c>
      <c r="E3774" s="22">
        <v>43</v>
      </c>
      <c r="F3774" s="21" t="s">
        <v>170050</v>
      </c>
      <c r="G3774" s="22">
        <v>14</v>
      </c>
      <c r="H3774" s="22">
        <v>60</v>
      </c>
      <c r="I3774" s="21" t="s">
        <v>181765</v>
      </c>
    </row>
    <row r="3775" spans="1:9" ht="32" customHeight="1">
      <c r="A3775" s="19" t="s">
        <v>181766</v>
      </c>
      <c r="B3775" s="20" t="s">
        <v>172844</v>
      </c>
      <c r="C3775" s="22">
        <v>24</v>
      </c>
      <c r="D3775" s="21" t="s">
        <v>170354</v>
      </c>
      <c r="E3775" s="22">
        <v>66</v>
      </c>
      <c r="F3775" s="22">
        <v>0</v>
      </c>
      <c r="G3775" s="22">
        <v>0</v>
      </c>
      <c r="H3775" s="22">
        <v>93</v>
      </c>
      <c r="I3775" s="21" t="s">
        <v>181767</v>
      </c>
    </row>
    <row r="3776" spans="1:9" ht="32" customHeight="1">
      <c r="A3776" s="19" t="s">
        <v>181768</v>
      </c>
      <c r="B3776" s="20" t="s">
        <v>169786</v>
      </c>
      <c r="C3776" s="22">
        <v>12</v>
      </c>
      <c r="D3776" s="21" t="s">
        <v>172080</v>
      </c>
      <c r="E3776" s="22">
        <v>39</v>
      </c>
      <c r="F3776" s="21" t="s">
        <v>170089</v>
      </c>
      <c r="G3776" s="22">
        <v>3</v>
      </c>
      <c r="H3776" s="22">
        <v>57</v>
      </c>
      <c r="I3776" s="21" t="s">
        <v>181769</v>
      </c>
    </row>
    <row r="3777" spans="1:9" ht="32" customHeight="1">
      <c r="A3777" s="19" t="s">
        <v>181770</v>
      </c>
      <c r="B3777" s="20" t="s">
        <v>170538</v>
      </c>
      <c r="C3777" s="22">
        <v>27</v>
      </c>
      <c r="D3777" s="21" t="s">
        <v>177912</v>
      </c>
      <c r="E3777" s="22">
        <v>84</v>
      </c>
      <c r="F3777" s="22">
        <v>0</v>
      </c>
      <c r="G3777" s="22">
        <v>0</v>
      </c>
      <c r="H3777" s="22">
        <v>114</v>
      </c>
      <c r="I3777" s="21" t="s">
        <v>181771</v>
      </c>
    </row>
    <row r="3778" spans="1:9" ht="32" customHeight="1">
      <c r="A3778" s="19" t="s">
        <v>181772</v>
      </c>
      <c r="B3778" s="20" t="s">
        <v>170589</v>
      </c>
      <c r="C3778" s="22">
        <v>36</v>
      </c>
      <c r="D3778" s="21" t="s">
        <v>169658</v>
      </c>
      <c r="E3778" s="22">
        <v>3</v>
      </c>
      <c r="F3778" s="21" t="s">
        <v>169765</v>
      </c>
      <c r="G3778" s="22">
        <v>18</v>
      </c>
      <c r="H3778" s="22">
        <v>60</v>
      </c>
      <c r="I3778" s="21" t="s">
        <v>181773</v>
      </c>
    </row>
    <row r="3779" spans="1:9" ht="32" customHeight="1">
      <c r="A3779" s="19" t="s">
        <v>181774</v>
      </c>
      <c r="B3779" s="20" t="s">
        <v>170195</v>
      </c>
      <c r="C3779" s="22">
        <v>21</v>
      </c>
      <c r="D3779" s="21" t="s">
        <v>174718</v>
      </c>
      <c r="E3779" s="22">
        <v>75</v>
      </c>
      <c r="F3779" s="21" t="s">
        <v>173428</v>
      </c>
      <c r="G3779" s="22">
        <v>2</v>
      </c>
      <c r="H3779" s="22">
        <v>101</v>
      </c>
      <c r="I3779" s="21" t="s">
        <v>181775</v>
      </c>
    </row>
    <row r="3780" spans="1:9" ht="44" customHeight="1">
      <c r="A3780" s="19" t="s">
        <v>181776</v>
      </c>
      <c r="B3780" s="20" t="s">
        <v>170498</v>
      </c>
      <c r="C3780" s="22">
        <v>42</v>
      </c>
      <c r="D3780" s="21" t="s">
        <v>170498</v>
      </c>
      <c r="E3780" s="22">
        <v>42</v>
      </c>
      <c r="F3780" s="21" t="s">
        <v>169786</v>
      </c>
      <c r="G3780" s="22">
        <v>24</v>
      </c>
      <c r="H3780" s="22">
        <v>111</v>
      </c>
      <c r="I3780" s="21" t="s">
        <v>181777</v>
      </c>
    </row>
    <row r="3781" spans="1:9" ht="44" customHeight="1">
      <c r="A3781" s="19" t="s">
        <v>181778</v>
      </c>
      <c r="B3781" s="20" t="s">
        <v>181779</v>
      </c>
      <c r="C3781" s="22">
        <v>37</v>
      </c>
      <c r="D3781" s="21" t="s">
        <v>172428</v>
      </c>
      <c r="E3781" s="22">
        <v>61</v>
      </c>
      <c r="F3781" s="21" t="s">
        <v>171640</v>
      </c>
      <c r="G3781" s="22">
        <v>1</v>
      </c>
      <c r="H3781" s="22">
        <v>102</v>
      </c>
      <c r="I3781" s="21" t="s">
        <v>181780</v>
      </c>
    </row>
    <row r="3782" spans="1:9" ht="44" customHeight="1">
      <c r="A3782" s="19" t="s">
        <v>181781</v>
      </c>
      <c r="B3782" s="20" t="s">
        <v>175055</v>
      </c>
      <c r="C3782" s="22">
        <v>3</v>
      </c>
      <c r="D3782" s="21" t="s">
        <v>174826</v>
      </c>
      <c r="E3782" s="22">
        <v>101</v>
      </c>
      <c r="F3782" s="21" t="s">
        <v>170796</v>
      </c>
      <c r="G3782" s="22">
        <v>1</v>
      </c>
      <c r="H3782" s="22">
        <v>108</v>
      </c>
      <c r="I3782" s="21" t="s">
        <v>181782</v>
      </c>
    </row>
    <row r="3783" spans="1:9" ht="44" customHeight="1">
      <c r="A3783" s="19" t="s">
        <v>181783</v>
      </c>
      <c r="B3783" s="20" t="s">
        <v>174948</v>
      </c>
      <c r="C3783" s="22">
        <v>54</v>
      </c>
      <c r="D3783" s="21" t="s">
        <v>181784</v>
      </c>
      <c r="E3783" s="22">
        <v>76</v>
      </c>
      <c r="F3783" s="21" t="s">
        <v>177407</v>
      </c>
      <c r="G3783" s="22">
        <v>35</v>
      </c>
      <c r="H3783" s="22">
        <v>168</v>
      </c>
      <c r="I3783" s="21" t="s">
        <v>181785</v>
      </c>
    </row>
    <row r="3784" spans="1:9" ht="44" customHeight="1">
      <c r="A3784" s="19" t="s">
        <v>181786</v>
      </c>
      <c r="B3784" s="20" t="s">
        <v>170779</v>
      </c>
      <c r="C3784" s="22">
        <v>43</v>
      </c>
      <c r="D3784" s="21" t="s">
        <v>177423</v>
      </c>
      <c r="E3784" s="22">
        <v>38</v>
      </c>
      <c r="F3784" s="21" t="s">
        <v>181787</v>
      </c>
      <c r="G3784" s="22">
        <v>41</v>
      </c>
      <c r="H3784" s="22">
        <v>125</v>
      </c>
      <c r="I3784" s="21" t="s">
        <v>181788</v>
      </c>
    </row>
    <row r="3785" spans="1:9" ht="32" customHeight="1">
      <c r="A3785" s="19" t="s">
        <v>181789</v>
      </c>
      <c r="B3785" s="20" t="s">
        <v>179557</v>
      </c>
      <c r="C3785" s="22">
        <v>22</v>
      </c>
      <c r="D3785" s="21" t="s">
        <v>181790</v>
      </c>
      <c r="E3785" s="22">
        <v>59</v>
      </c>
      <c r="F3785" s="21" t="s">
        <v>171227</v>
      </c>
      <c r="G3785" s="22">
        <v>11</v>
      </c>
      <c r="H3785" s="22">
        <v>95</v>
      </c>
      <c r="I3785" s="21" t="s">
        <v>181791</v>
      </c>
    </row>
    <row r="3786" spans="1:9" ht="32" customHeight="1">
      <c r="A3786" s="19" t="s">
        <v>181792</v>
      </c>
      <c r="B3786" s="20" t="s">
        <v>173698</v>
      </c>
      <c r="C3786" s="22">
        <v>6</v>
      </c>
      <c r="D3786" s="21" t="s">
        <v>171973</v>
      </c>
      <c r="E3786" s="22">
        <v>67</v>
      </c>
      <c r="F3786" s="21" t="s">
        <v>177589</v>
      </c>
      <c r="G3786" s="22">
        <v>15</v>
      </c>
      <c r="H3786" s="22">
        <v>91</v>
      </c>
      <c r="I3786" s="21" t="s">
        <v>181793</v>
      </c>
    </row>
    <row r="3787" spans="1:9" ht="32" customHeight="1">
      <c r="A3787" s="19" t="s">
        <v>181794</v>
      </c>
      <c r="B3787" s="20" t="s">
        <v>178061</v>
      </c>
      <c r="C3787" s="22">
        <v>54</v>
      </c>
      <c r="D3787" s="21" t="s">
        <v>172271</v>
      </c>
      <c r="E3787" s="22">
        <v>53</v>
      </c>
      <c r="F3787" s="21" t="s">
        <v>181394</v>
      </c>
      <c r="G3787" s="22">
        <v>41</v>
      </c>
      <c r="H3787" s="22">
        <v>151</v>
      </c>
      <c r="I3787" s="21" t="s">
        <v>181795</v>
      </c>
    </row>
    <row r="3788" spans="1:9" ht="44" customHeight="1">
      <c r="A3788" s="19" t="s">
        <v>181796</v>
      </c>
      <c r="B3788" s="20" t="s">
        <v>181797</v>
      </c>
      <c r="C3788" s="22">
        <v>7</v>
      </c>
      <c r="D3788" s="21" t="s">
        <v>178626</v>
      </c>
      <c r="E3788" s="22">
        <v>162</v>
      </c>
      <c r="F3788" s="21" t="s">
        <v>181798</v>
      </c>
      <c r="G3788" s="22">
        <v>21</v>
      </c>
      <c r="H3788" s="22">
        <v>193</v>
      </c>
      <c r="I3788" s="21" t="s">
        <v>181799</v>
      </c>
    </row>
    <row r="3789" spans="1:9" ht="44" customHeight="1">
      <c r="A3789" s="19" t="s">
        <v>181800</v>
      </c>
      <c r="B3789" s="20" t="s">
        <v>170181</v>
      </c>
      <c r="C3789" s="22">
        <v>52</v>
      </c>
      <c r="D3789" s="21" t="s">
        <v>181801</v>
      </c>
      <c r="E3789" s="22">
        <v>83</v>
      </c>
      <c r="F3789" s="21" t="s">
        <v>170382</v>
      </c>
      <c r="G3789" s="22">
        <v>3</v>
      </c>
      <c r="H3789" s="22">
        <v>141</v>
      </c>
      <c r="I3789" s="21" t="s">
        <v>181802</v>
      </c>
    </row>
    <row r="3790" spans="1:9" ht="32" customHeight="1">
      <c r="A3790" s="19" t="s">
        <v>181803</v>
      </c>
      <c r="B3790" s="20" t="s">
        <v>174898</v>
      </c>
      <c r="C3790" s="22">
        <v>88</v>
      </c>
      <c r="D3790" s="21" t="s">
        <v>181804</v>
      </c>
      <c r="E3790" s="22">
        <v>7</v>
      </c>
      <c r="F3790" s="21" t="s">
        <v>181805</v>
      </c>
      <c r="G3790" s="22">
        <v>32</v>
      </c>
      <c r="H3790" s="22">
        <v>130</v>
      </c>
      <c r="I3790" s="21" t="s">
        <v>181806</v>
      </c>
    </row>
    <row r="3791" spans="1:9" ht="32" customHeight="1">
      <c r="A3791" s="19" t="s">
        <v>181807</v>
      </c>
      <c r="B3791" s="20" t="s">
        <v>174898</v>
      </c>
      <c r="C3791" s="22">
        <v>88</v>
      </c>
      <c r="D3791" s="21" t="s">
        <v>181804</v>
      </c>
      <c r="E3791" s="22">
        <v>7</v>
      </c>
      <c r="F3791" s="21" t="s">
        <v>181805</v>
      </c>
      <c r="G3791" s="22">
        <v>32</v>
      </c>
      <c r="H3791" s="22">
        <v>130</v>
      </c>
      <c r="I3791" s="21" t="s">
        <v>181808</v>
      </c>
    </row>
    <row r="3792" spans="1:9" ht="32" customHeight="1">
      <c r="A3792" s="19" t="s">
        <v>181809</v>
      </c>
      <c r="B3792" s="20" t="s">
        <v>169879</v>
      </c>
      <c r="C3792" s="22">
        <v>42</v>
      </c>
      <c r="D3792" s="21" t="s">
        <v>181810</v>
      </c>
      <c r="E3792" s="22">
        <v>7</v>
      </c>
      <c r="F3792" s="21" t="s">
        <v>175757</v>
      </c>
      <c r="G3792" s="22">
        <v>24</v>
      </c>
      <c r="H3792" s="22">
        <v>76</v>
      </c>
      <c r="I3792" s="21" t="s">
        <v>181811</v>
      </c>
    </row>
    <row r="3793" spans="1:9" ht="32" customHeight="1">
      <c r="A3793" s="19" t="s">
        <v>181812</v>
      </c>
      <c r="B3793" s="20" t="s">
        <v>169879</v>
      </c>
      <c r="C3793" s="22">
        <v>42</v>
      </c>
      <c r="D3793" s="21" t="s">
        <v>181810</v>
      </c>
      <c r="E3793" s="22">
        <v>7</v>
      </c>
      <c r="F3793" s="21" t="s">
        <v>175757</v>
      </c>
      <c r="G3793" s="22">
        <v>24</v>
      </c>
      <c r="H3793" s="22">
        <v>76</v>
      </c>
      <c r="I3793" s="21" t="s">
        <v>181813</v>
      </c>
    </row>
    <row r="3794" spans="1:9" ht="32" customHeight="1">
      <c r="A3794" s="19" t="s">
        <v>181814</v>
      </c>
      <c r="B3794" s="20" t="s">
        <v>170482</v>
      </c>
      <c r="C3794" s="22">
        <v>29</v>
      </c>
      <c r="D3794" s="21" t="s">
        <v>181815</v>
      </c>
      <c r="E3794" s="22">
        <v>31</v>
      </c>
      <c r="F3794" s="21" t="s">
        <v>170842</v>
      </c>
      <c r="G3794" s="22">
        <v>14</v>
      </c>
      <c r="H3794" s="22">
        <v>77</v>
      </c>
      <c r="I3794" s="21" t="s">
        <v>181816</v>
      </c>
    </row>
    <row r="3795" spans="1:9" ht="32" customHeight="1">
      <c r="A3795" s="19" t="s">
        <v>181817</v>
      </c>
      <c r="B3795" s="20" t="s">
        <v>170482</v>
      </c>
      <c r="C3795" s="22">
        <v>29</v>
      </c>
      <c r="D3795" s="21" t="s">
        <v>181815</v>
      </c>
      <c r="E3795" s="22">
        <v>31</v>
      </c>
      <c r="F3795" s="21" t="s">
        <v>170842</v>
      </c>
      <c r="G3795" s="22">
        <v>14</v>
      </c>
      <c r="H3795" s="22">
        <v>77</v>
      </c>
      <c r="I3795" s="21" t="s">
        <v>181818</v>
      </c>
    </row>
    <row r="3796" spans="1:9" ht="32" customHeight="1">
      <c r="A3796" s="19" t="s">
        <v>181819</v>
      </c>
      <c r="B3796" s="20" t="s">
        <v>170130</v>
      </c>
      <c r="C3796" s="22">
        <v>57</v>
      </c>
      <c r="D3796" s="21" t="s">
        <v>181820</v>
      </c>
      <c r="E3796" s="22">
        <v>32</v>
      </c>
      <c r="F3796" s="21" t="s">
        <v>171659</v>
      </c>
      <c r="G3796" s="22">
        <v>1</v>
      </c>
      <c r="H3796" s="22">
        <v>93</v>
      </c>
      <c r="I3796" s="21" t="s">
        <v>181821</v>
      </c>
    </row>
    <row r="3797" spans="1:9" ht="32" customHeight="1">
      <c r="A3797" s="19" t="s">
        <v>181822</v>
      </c>
      <c r="B3797" s="20" t="s">
        <v>173276</v>
      </c>
      <c r="C3797" s="22">
        <v>48</v>
      </c>
      <c r="D3797" s="21" t="s">
        <v>14613</v>
      </c>
      <c r="E3797" s="22">
        <v>33</v>
      </c>
      <c r="F3797" s="21" t="s">
        <v>171942</v>
      </c>
      <c r="G3797" s="22">
        <v>7</v>
      </c>
      <c r="H3797" s="22">
        <v>91</v>
      </c>
      <c r="I3797" s="21" t="s">
        <v>181823</v>
      </c>
    </row>
    <row r="3798" spans="1:9" ht="44" customHeight="1">
      <c r="A3798" s="19" t="s">
        <v>181824</v>
      </c>
      <c r="B3798" s="20" t="s">
        <v>175017</v>
      </c>
      <c r="C3798" s="22">
        <v>23</v>
      </c>
      <c r="D3798" s="21" t="s">
        <v>181825</v>
      </c>
      <c r="E3798" s="22">
        <v>20</v>
      </c>
      <c r="F3798" s="21" t="s">
        <v>173442</v>
      </c>
      <c r="G3798" s="22">
        <v>10</v>
      </c>
      <c r="H3798" s="22">
        <v>56</v>
      </c>
      <c r="I3798" s="21" t="s">
        <v>181826</v>
      </c>
    </row>
    <row r="3799" spans="1:9" ht="44" customHeight="1">
      <c r="A3799" s="19" t="s">
        <v>181827</v>
      </c>
      <c r="B3799" s="20" t="s">
        <v>178741</v>
      </c>
      <c r="C3799" s="22">
        <v>36</v>
      </c>
      <c r="D3799" s="21" t="s">
        <v>173097</v>
      </c>
      <c r="E3799" s="22">
        <v>20</v>
      </c>
      <c r="F3799" s="21" t="s">
        <v>180610</v>
      </c>
      <c r="G3799" s="22">
        <v>15</v>
      </c>
      <c r="H3799" s="22">
        <v>74</v>
      </c>
      <c r="I3799" s="21" t="s">
        <v>181828</v>
      </c>
    </row>
    <row r="3800" spans="1:9" ht="44" customHeight="1">
      <c r="A3800" s="19" t="s">
        <v>181829</v>
      </c>
      <c r="B3800" s="20" t="s">
        <v>170822</v>
      </c>
      <c r="C3800" s="22">
        <v>85</v>
      </c>
      <c r="D3800" s="21" t="s">
        <v>175414</v>
      </c>
      <c r="E3800" s="22">
        <v>20</v>
      </c>
      <c r="F3800" s="21" t="s">
        <v>173358</v>
      </c>
      <c r="G3800" s="22">
        <v>18</v>
      </c>
      <c r="H3800" s="22">
        <v>126</v>
      </c>
      <c r="I3800" s="21" t="s">
        <v>181830</v>
      </c>
    </row>
    <row r="3801" spans="1:9" ht="44" customHeight="1">
      <c r="A3801" s="19" t="s">
        <v>181831</v>
      </c>
      <c r="B3801" s="20" t="s">
        <v>175983</v>
      </c>
      <c r="C3801" s="22">
        <v>27</v>
      </c>
      <c r="D3801" s="21" t="s">
        <v>175128</v>
      </c>
      <c r="E3801" s="22">
        <v>40</v>
      </c>
      <c r="F3801" s="21" t="s">
        <v>179144</v>
      </c>
      <c r="G3801" s="22">
        <v>30</v>
      </c>
      <c r="H3801" s="22">
        <v>100</v>
      </c>
      <c r="I3801" s="21" t="s">
        <v>181832</v>
      </c>
    </row>
    <row r="3802" spans="1:9" ht="32" customHeight="1">
      <c r="A3802" s="19" t="s">
        <v>181833</v>
      </c>
      <c r="B3802" s="20" t="s">
        <v>181834</v>
      </c>
      <c r="C3802" s="22">
        <v>48</v>
      </c>
      <c r="D3802" s="22">
        <v>0</v>
      </c>
      <c r="E3802" s="22">
        <v>0</v>
      </c>
      <c r="F3802" s="21" t="s">
        <v>170317</v>
      </c>
      <c r="G3802" s="22">
        <v>9</v>
      </c>
      <c r="H3802" s="22">
        <v>60</v>
      </c>
      <c r="I3802" s="21" t="s">
        <v>181835</v>
      </c>
    </row>
    <row r="3803" spans="1:9" ht="44" customHeight="1">
      <c r="A3803" s="19" t="s">
        <v>181836</v>
      </c>
      <c r="B3803" s="20" t="s">
        <v>176171</v>
      </c>
      <c r="C3803" s="22">
        <v>65</v>
      </c>
      <c r="D3803" s="21" t="s">
        <v>181837</v>
      </c>
      <c r="E3803" s="22">
        <v>81</v>
      </c>
      <c r="F3803" s="21" t="s">
        <v>177589</v>
      </c>
      <c r="G3803" s="22">
        <v>30</v>
      </c>
      <c r="H3803" s="22">
        <v>179</v>
      </c>
      <c r="I3803" s="21" t="s">
        <v>181838</v>
      </c>
    </row>
    <row r="3804" spans="1:9" ht="44" customHeight="1">
      <c r="A3804" s="19" t="s">
        <v>181839</v>
      </c>
      <c r="B3804" s="20" t="s">
        <v>171938</v>
      </c>
      <c r="C3804" s="22">
        <v>41</v>
      </c>
      <c r="D3804" s="21" t="s">
        <v>171869</v>
      </c>
      <c r="E3804" s="22">
        <v>7</v>
      </c>
      <c r="F3804" s="22">
        <v>0</v>
      </c>
      <c r="G3804" s="22">
        <v>0</v>
      </c>
      <c r="H3804" s="22">
        <v>51</v>
      </c>
      <c r="I3804" s="21" t="s">
        <v>181840</v>
      </c>
    </row>
    <row r="3805" spans="1:9" ht="44" customHeight="1">
      <c r="A3805" s="19" t="s">
        <v>181841</v>
      </c>
      <c r="B3805" s="20" t="s">
        <v>181842</v>
      </c>
      <c r="C3805" s="22">
        <v>25</v>
      </c>
      <c r="D3805" s="21" t="s">
        <v>181843</v>
      </c>
      <c r="E3805" s="22">
        <v>103</v>
      </c>
      <c r="F3805" s="22">
        <v>0</v>
      </c>
      <c r="G3805" s="22">
        <v>0</v>
      </c>
      <c r="H3805" s="22">
        <v>131</v>
      </c>
      <c r="I3805" s="21" t="s">
        <v>181844</v>
      </c>
    </row>
    <row r="3806" spans="1:9" ht="44" customHeight="1">
      <c r="A3806" s="19" t="s">
        <v>181845</v>
      </c>
      <c r="B3806" s="20" t="s">
        <v>172691</v>
      </c>
      <c r="C3806" s="22">
        <v>3</v>
      </c>
      <c r="D3806" s="21" t="s">
        <v>170103</v>
      </c>
      <c r="E3806" s="22">
        <v>160</v>
      </c>
      <c r="F3806" s="21" t="s">
        <v>181846</v>
      </c>
      <c r="G3806" s="22">
        <v>5</v>
      </c>
      <c r="H3806" s="22">
        <v>171</v>
      </c>
      <c r="I3806" s="21" t="s">
        <v>181847</v>
      </c>
    </row>
    <row r="3807" spans="1:9" ht="32" customHeight="1">
      <c r="A3807" s="19" t="s">
        <v>181848</v>
      </c>
      <c r="B3807" s="20" t="s">
        <v>170333</v>
      </c>
      <c r="C3807" s="22">
        <v>30</v>
      </c>
      <c r="D3807" s="21" t="s">
        <v>174302</v>
      </c>
      <c r="E3807" s="22">
        <v>7</v>
      </c>
      <c r="F3807" s="21" t="s">
        <v>181849</v>
      </c>
      <c r="G3807" s="22">
        <v>67</v>
      </c>
      <c r="H3807" s="22">
        <v>107</v>
      </c>
      <c r="I3807" s="21" t="s">
        <v>181850</v>
      </c>
    </row>
    <row r="3808" spans="1:9" ht="44" customHeight="1">
      <c r="A3808" s="19" t="s">
        <v>181851</v>
      </c>
      <c r="B3808" s="20" t="s">
        <v>181852</v>
      </c>
      <c r="C3808" s="22">
        <v>18</v>
      </c>
      <c r="D3808" s="21" t="s">
        <v>181853</v>
      </c>
      <c r="E3808" s="22">
        <v>102</v>
      </c>
      <c r="F3808" s="21" t="s">
        <v>179921</v>
      </c>
      <c r="G3808" s="22">
        <v>13</v>
      </c>
      <c r="H3808" s="22">
        <v>136</v>
      </c>
      <c r="I3808" s="21" t="s">
        <v>181854</v>
      </c>
    </row>
    <row r="3809" spans="1:9" ht="44" customHeight="1">
      <c r="A3809" s="19" t="s">
        <v>181855</v>
      </c>
      <c r="B3809" s="24">
        <v>0</v>
      </c>
      <c r="C3809" s="22">
        <v>0</v>
      </c>
      <c r="D3809" s="22">
        <v>100</v>
      </c>
      <c r="E3809" s="22">
        <v>194</v>
      </c>
      <c r="F3809" s="22">
        <v>0</v>
      </c>
      <c r="G3809" s="22">
        <v>0</v>
      </c>
      <c r="H3809" s="22">
        <v>197</v>
      </c>
      <c r="I3809" s="21" t="s">
        <v>181856</v>
      </c>
    </row>
    <row r="3810" spans="1:9" ht="44" customHeight="1">
      <c r="A3810" s="19" t="s">
        <v>181857</v>
      </c>
      <c r="B3810" s="20" t="s">
        <v>170217</v>
      </c>
      <c r="C3810" s="22">
        <v>4</v>
      </c>
      <c r="D3810" s="21" t="s">
        <v>181858</v>
      </c>
      <c r="E3810" s="22">
        <v>67</v>
      </c>
      <c r="F3810" s="21" t="s">
        <v>181859</v>
      </c>
      <c r="G3810" s="22">
        <v>53</v>
      </c>
      <c r="H3810" s="22">
        <v>127</v>
      </c>
      <c r="I3810" s="21" t="s">
        <v>181860</v>
      </c>
    </row>
    <row r="3811" spans="1:9" ht="44" customHeight="1">
      <c r="A3811" s="19" t="s">
        <v>181861</v>
      </c>
      <c r="B3811" s="24">
        <v>95</v>
      </c>
      <c r="C3811" s="22">
        <v>76</v>
      </c>
      <c r="D3811" s="22">
        <v>5</v>
      </c>
      <c r="E3811" s="22">
        <v>4</v>
      </c>
      <c r="F3811" s="22">
        <v>0</v>
      </c>
      <c r="G3811" s="22">
        <v>0</v>
      </c>
      <c r="H3811" s="22">
        <v>83</v>
      </c>
      <c r="I3811" s="21" t="s">
        <v>181862</v>
      </c>
    </row>
    <row r="3812" spans="1:9" ht="44" customHeight="1">
      <c r="A3812" s="19" t="s">
        <v>181863</v>
      </c>
      <c r="B3812" s="20" t="s">
        <v>181864</v>
      </c>
      <c r="C3812" s="22">
        <v>10</v>
      </c>
      <c r="D3812" s="21" t="s">
        <v>181865</v>
      </c>
      <c r="E3812" s="22">
        <v>155</v>
      </c>
      <c r="F3812" s="21" t="s">
        <v>176221</v>
      </c>
      <c r="G3812" s="22">
        <v>16</v>
      </c>
      <c r="H3812" s="22">
        <v>184</v>
      </c>
      <c r="I3812" s="21" t="s">
        <v>181866</v>
      </c>
    </row>
    <row r="3813" spans="1:9" ht="44" customHeight="1">
      <c r="A3813" s="19" t="s">
        <v>181867</v>
      </c>
      <c r="B3813" s="24">
        <v>0</v>
      </c>
      <c r="C3813" s="22">
        <v>0</v>
      </c>
      <c r="D3813" s="21" t="s">
        <v>181868</v>
      </c>
      <c r="E3813" s="22">
        <v>142</v>
      </c>
      <c r="F3813" s="21" t="s">
        <v>171188</v>
      </c>
      <c r="G3813" s="22">
        <v>1</v>
      </c>
      <c r="H3813" s="22">
        <v>146</v>
      </c>
      <c r="I3813" s="21" t="s">
        <v>181869</v>
      </c>
    </row>
    <row r="3814" spans="1:9" ht="32" customHeight="1">
      <c r="A3814" s="19" t="s">
        <v>181870</v>
      </c>
      <c r="B3814" s="20" t="s">
        <v>171481</v>
      </c>
      <c r="C3814" s="22">
        <v>4</v>
      </c>
      <c r="D3814" s="21" t="s">
        <v>174053</v>
      </c>
      <c r="E3814" s="22">
        <v>70</v>
      </c>
      <c r="F3814" s="21" t="s">
        <v>170757</v>
      </c>
      <c r="G3814" s="22">
        <v>1</v>
      </c>
      <c r="H3814" s="22">
        <v>78</v>
      </c>
      <c r="I3814" s="21" t="s">
        <v>181871</v>
      </c>
    </row>
    <row r="3815" spans="1:9" ht="32" customHeight="1">
      <c r="A3815" s="19" t="s">
        <v>181872</v>
      </c>
      <c r="B3815" s="20" t="s">
        <v>181873</v>
      </c>
      <c r="C3815" s="22">
        <v>41</v>
      </c>
      <c r="D3815" s="21" t="s">
        <v>173957</v>
      </c>
      <c r="E3815" s="22">
        <v>8</v>
      </c>
      <c r="F3815" s="21" t="s">
        <v>169908</v>
      </c>
      <c r="G3815" s="22">
        <v>35</v>
      </c>
      <c r="H3815" s="22">
        <v>87</v>
      </c>
      <c r="I3815" s="21" t="s">
        <v>181874</v>
      </c>
    </row>
    <row r="3816" spans="1:9" ht="32" customHeight="1">
      <c r="A3816" s="19" t="s">
        <v>181875</v>
      </c>
      <c r="B3816" s="24">
        <v>20</v>
      </c>
      <c r="C3816" s="22">
        <v>20</v>
      </c>
      <c r="D3816" s="22">
        <v>36</v>
      </c>
      <c r="E3816" s="22">
        <v>36</v>
      </c>
      <c r="F3816" s="22">
        <v>44</v>
      </c>
      <c r="G3816" s="22">
        <v>44</v>
      </c>
      <c r="H3816" s="22">
        <v>103</v>
      </c>
      <c r="I3816" s="21" t="s">
        <v>181876</v>
      </c>
    </row>
    <row r="3817" spans="1:9" ht="32" customHeight="1">
      <c r="A3817" s="19" t="s">
        <v>181877</v>
      </c>
      <c r="B3817" s="20" t="s">
        <v>181878</v>
      </c>
      <c r="C3817" s="22">
        <v>68</v>
      </c>
      <c r="D3817" s="21" t="s">
        <v>169658</v>
      </c>
      <c r="E3817" s="22">
        <v>5</v>
      </c>
      <c r="F3817" s="21" t="s">
        <v>177467</v>
      </c>
      <c r="G3817" s="22">
        <v>22</v>
      </c>
      <c r="H3817" s="22">
        <v>98</v>
      </c>
      <c r="I3817" s="21" t="s">
        <v>181879</v>
      </c>
    </row>
    <row r="3818" spans="1:9" ht="32" customHeight="1">
      <c r="A3818" s="19" t="s">
        <v>181880</v>
      </c>
      <c r="B3818" s="20" t="s">
        <v>170628</v>
      </c>
      <c r="C3818" s="22">
        <v>2</v>
      </c>
      <c r="D3818" s="21" t="s">
        <v>181881</v>
      </c>
      <c r="E3818" s="22">
        <v>129</v>
      </c>
      <c r="F3818" s="21" t="s">
        <v>181882</v>
      </c>
      <c r="G3818" s="22">
        <v>11</v>
      </c>
      <c r="H3818" s="22">
        <v>145</v>
      </c>
      <c r="I3818" s="21" t="s">
        <v>181883</v>
      </c>
    </row>
    <row r="3819" spans="1:9" ht="32" customHeight="1">
      <c r="A3819" s="19" t="s">
        <v>181884</v>
      </c>
      <c r="B3819" s="20" t="s">
        <v>170359</v>
      </c>
      <c r="C3819" s="22">
        <v>10</v>
      </c>
      <c r="D3819" s="21" t="s">
        <v>181885</v>
      </c>
      <c r="E3819" s="22">
        <v>107</v>
      </c>
      <c r="F3819" s="21" t="s">
        <v>14579</v>
      </c>
      <c r="G3819" s="22">
        <v>3</v>
      </c>
      <c r="H3819" s="22">
        <v>123</v>
      </c>
      <c r="I3819" s="21" t="s">
        <v>181886</v>
      </c>
    </row>
    <row r="3820" spans="1:9" ht="32" customHeight="1">
      <c r="A3820" s="19" t="s">
        <v>181887</v>
      </c>
      <c r="B3820" s="20" t="s">
        <v>169658</v>
      </c>
      <c r="C3820" s="22">
        <v>5</v>
      </c>
      <c r="D3820" s="21" t="s">
        <v>180090</v>
      </c>
      <c r="E3820" s="22">
        <v>87</v>
      </c>
      <c r="F3820" s="21" t="s">
        <v>178628</v>
      </c>
      <c r="G3820" s="22">
        <v>3</v>
      </c>
      <c r="H3820" s="22">
        <v>98</v>
      </c>
      <c r="I3820" s="21" t="s">
        <v>181888</v>
      </c>
    </row>
    <row r="3821" spans="1:9" ht="32" customHeight="1">
      <c r="A3821" s="19" t="s">
        <v>181889</v>
      </c>
      <c r="B3821" s="20" t="s">
        <v>176375</v>
      </c>
      <c r="C3821" s="22">
        <v>39</v>
      </c>
      <c r="D3821" s="21" t="s">
        <v>172643</v>
      </c>
      <c r="E3821" s="22">
        <v>13</v>
      </c>
      <c r="F3821" s="21" t="s">
        <v>174313</v>
      </c>
      <c r="G3821" s="22">
        <v>37</v>
      </c>
      <c r="H3821" s="22">
        <v>92</v>
      </c>
      <c r="I3821" s="21" t="s">
        <v>181890</v>
      </c>
    </row>
    <row r="3822" spans="1:9" ht="44" customHeight="1">
      <c r="A3822" s="19" t="s">
        <v>181891</v>
      </c>
      <c r="B3822" s="20" t="s">
        <v>177599</v>
      </c>
      <c r="C3822" s="22">
        <v>4</v>
      </c>
      <c r="D3822" s="21" t="s">
        <v>178113</v>
      </c>
      <c r="E3822" s="22">
        <v>112</v>
      </c>
      <c r="F3822" s="21" t="s">
        <v>172048</v>
      </c>
      <c r="G3822" s="22">
        <v>3</v>
      </c>
      <c r="H3822" s="22">
        <v>122</v>
      </c>
      <c r="I3822" s="21" t="s">
        <v>181892</v>
      </c>
    </row>
    <row r="3823" spans="1:9" ht="44" customHeight="1">
      <c r="A3823" s="19" t="s">
        <v>181893</v>
      </c>
      <c r="B3823" s="20" t="s">
        <v>177599</v>
      </c>
      <c r="C3823" s="22">
        <v>4</v>
      </c>
      <c r="D3823" s="21" t="s">
        <v>178113</v>
      </c>
      <c r="E3823" s="22">
        <v>112</v>
      </c>
      <c r="F3823" s="21" t="s">
        <v>172048</v>
      </c>
      <c r="G3823" s="22">
        <v>3</v>
      </c>
      <c r="H3823" s="22">
        <v>122</v>
      </c>
      <c r="I3823" s="21" t="s">
        <v>181894</v>
      </c>
    </row>
    <row r="3824" spans="1:9" ht="44" customHeight="1">
      <c r="A3824" s="19" t="s">
        <v>181895</v>
      </c>
      <c r="B3824" s="24">
        <v>0</v>
      </c>
      <c r="C3824" s="22">
        <v>0</v>
      </c>
      <c r="D3824" s="22">
        <v>100</v>
      </c>
      <c r="E3824" s="22">
        <v>100</v>
      </c>
      <c r="F3824" s="22">
        <v>0</v>
      </c>
      <c r="G3824" s="22">
        <v>0</v>
      </c>
      <c r="H3824" s="22">
        <v>103</v>
      </c>
      <c r="I3824" s="21" t="s">
        <v>181896</v>
      </c>
    </row>
    <row r="3825" spans="1:9" ht="44" customHeight="1">
      <c r="A3825" s="19" t="s">
        <v>181897</v>
      </c>
      <c r="B3825" s="20" t="s">
        <v>171550</v>
      </c>
      <c r="C3825" s="22">
        <v>26</v>
      </c>
      <c r="D3825" s="21" t="s">
        <v>178343</v>
      </c>
      <c r="E3825" s="22">
        <v>70</v>
      </c>
      <c r="F3825" s="21" t="s">
        <v>181898</v>
      </c>
      <c r="G3825" s="22">
        <v>5</v>
      </c>
      <c r="H3825" s="22">
        <v>104</v>
      </c>
      <c r="I3825" s="21" t="s">
        <v>181899</v>
      </c>
    </row>
    <row r="3826" spans="1:9" ht="44" customHeight="1">
      <c r="A3826" s="19" t="s">
        <v>181900</v>
      </c>
      <c r="B3826" s="20" t="s">
        <v>171550</v>
      </c>
      <c r="C3826" s="22">
        <v>26</v>
      </c>
      <c r="D3826" s="21" t="s">
        <v>178343</v>
      </c>
      <c r="E3826" s="22">
        <v>70</v>
      </c>
      <c r="F3826" s="21" t="s">
        <v>181898</v>
      </c>
      <c r="G3826" s="22">
        <v>5</v>
      </c>
      <c r="H3826" s="22">
        <v>104</v>
      </c>
      <c r="I3826" s="21" t="s">
        <v>181901</v>
      </c>
    </row>
    <row r="3827" spans="1:9" ht="44" customHeight="1">
      <c r="A3827" s="19" t="s">
        <v>181902</v>
      </c>
      <c r="B3827" s="20" t="s">
        <v>177042</v>
      </c>
      <c r="C3827" s="22">
        <v>36</v>
      </c>
      <c r="D3827" s="21" t="s">
        <v>181903</v>
      </c>
      <c r="E3827" s="22">
        <v>25</v>
      </c>
      <c r="F3827" s="21" t="s">
        <v>181904</v>
      </c>
      <c r="G3827" s="22">
        <v>58</v>
      </c>
      <c r="H3827" s="22">
        <v>122</v>
      </c>
      <c r="I3827" s="21" t="s">
        <v>181905</v>
      </c>
    </row>
    <row r="3828" spans="1:9" ht="44" customHeight="1">
      <c r="A3828" s="19" t="s">
        <v>181906</v>
      </c>
      <c r="B3828" s="20" t="s">
        <v>179633</v>
      </c>
      <c r="C3828" s="22">
        <v>66</v>
      </c>
      <c r="D3828" s="21" t="s">
        <v>171340</v>
      </c>
      <c r="E3828" s="22">
        <v>3</v>
      </c>
      <c r="F3828" s="22">
        <v>25</v>
      </c>
      <c r="G3828" s="22">
        <v>23</v>
      </c>
      <c r="H3828" s="22">
        <v>95</v>
      </c>
      <c r="I3828" s="21" t="s">
        <v>181907</v>
      </c>
    </row>
    <row r="3829" spans="1:9" ht="44" customHeight="1">
      <c r="A3829" s="19" t="s">
        <v>181908</v>
      </c>
      <c r="B3829" s="20" t="s">
        <v>181909</v>
      </c>
      <c r="C3829" s="22">
        <v>48</v>
      </c>
      <c r="D3829" s="21" t="s">
        <v>181910</v>
      </c>
      <c r="E3829" s="22">
        <v>92</v>
      </c>
      <c r="F3829" s="21" t="s">
        <v>181911</v>
      </c>
      <c r="G3829" s="22">
        <v>39</v>
      </c>
      <c r="H3829" s="22">
        <v>182</v>
      </c>
      <c r="I3829" s="21" t="s">
        <v>181912</v>
      </c>
    </row>
    <row r="3830" spans="1:9" ht="44" customHeight="1">
      <c r="A3830" s="19" t="s">
        <v>181913</v>
      </c>
      <c r="B3830" s="20" t="s">
        <v>181914</v>
      </c>
      <c r="C3830" s="22">
        <v>17</v>
      </c>
      <c r="D3830" s="21" t="s">
        <v>172190</v>
      </c>
      <c r="E3830" s="22">
        <v>104</v>
      </c>
      <c r="F3830" s="21" t="s">
        <v>174216</v>
      </c>
      <c r="G3830" s="22">
        <v>13</v>
      </c>
      <c r="H3830" s="22">
        <v>137</v>
      </c>
      <c r="I3830" s="21" t="s">
        <v>181915</v>
      </c>
    </row>
    <row r="3831" spans="1:9" ht="32" customHeight="1">
      <c r="A3831" s="19" t="s">
        <v>181916</v>
      </c>
      <c r="B3831" s="20" t="s">
        <v>181917</v>
      </c>
      <c r="C3831" s="22">
        <v>85</v>
      </c>
      <c r="D3831" s="21" t="s">
        <v>170457</v>
      </c>
      <c r="E3831" s="22">
        <v>64</v>
      </c>
      <c r="F3831" s="21" t="s">
        <v>181918</v>
      </c>
      <c r="G3831" s="22">
        <v>3</v>
      </c>
      <c r="H3831" s="22">
        <v>155</v>
      </c>
      <c r="I3831" s="21" t="s">
        <v>181919</v>
      </c>
    </row>
    <row r="3832" spans="1:9" ht="32" customHeight="1">
      <c r="A3832" s="19" t="s">
        <v>181920</v>
      </c>
      <c r="B3832" s="20" t="s">
        <v>171364</v>
      </c>
      <c r="C3832" s="22">
        <v>52</v>
      </c>
      <c r="D3832" s="21" t="s">
        <v>181071</v>
      </c>
      <c r="E3832" s="22">
        <v>43</v>
      </c>
      <c r="F3832" s="21" t="s">
        <v>170952</v>
      </c>
      <c r="G3832" s="22">
        <v>4</v>
      </c>
      <c r="H3832" s="22">
        <v>102</v>
      </c>
      <c r="I3832" s="21" t="s">
        <v>181921</v>
      </c>
    </row>
    <row r="3833" spans="1:9" ht="44" customHeight="1">
      <c r="A3833" s="19" t="s">
        <v>181922</v>
      </c>
      <c r="B3833" s="20" t="s">
        <v>169874</v>
      </c>
      <c r="C3833" s="22">
        <v>28</v>
      </c>
      <c r="D3833" s="21" t="s">
        <v>181923</v>
      </c>
      <c r="E3833" s="22">
        <v>23</v>
      </c>
      <c r="F3833" s="21" t="s">
        <v>169718</v>
      </c>
      <c r="G3833" s="22">
        <v>11</v>
      </c>
      <c r="H3833" s="22">
        <v>65</v>
      </c>
      <c r="I3833" s="21" t="s">
        <v>181924</v>
      </c>
    </row>
    <row r="3834" spans="1:9" ht="32" customHeight="1">
      <c r="A3834" s="19" t="s">
        <v>181925</v>
      </c>
      <c r="B3834" s="24">
        <v>0</v>
      </c>
      <c r="C3834" s="22">
        <v>0</v>
      </c>
      <c r="D3834" s="21" t="s">
        <v>176801</v>
      </c>
      <c r="E3834" s="22">
        <v>42</v>
      </c>
      <c r="F3834" s="21" t="s">
        <v>171561</v>
      </c>
      <c r="G3834" s="22">
        <v>20</v>
      </c>
      <c r="H3834" s="22">
        <v>65</v>
      </c>
      <c r="I3834" s="21" t="s">
        <v>181926</v>
      </c>
    </row>
    <row r="3835" spans="1:9" ht="32" customHeight="1">
      <c r="A3835" s="19" t="s">
        <v>181927</v>
      </c>
      <c r="B3835" s="20" t="s">
        <v>171825</v>
      </c>
      <c r="C3835" s="22">
        <v>6</v>
      </c>
      <c r="D3835" s="21" t="s">
        <v>178403</v>
      </c>
      <c r="E3835" s="22">
        <v>165</v>
      </c>
      <c r="F3835" s="21" t="s">
        <v>171872</v>
      </c>
      <c r="G3835" s="22">
        <v>3</v>
      </c>
      <c r="H3835" s="22">
        <v>177</v>
      </c>
      <c r="I3835" s="21" t="s">
        <v>181928</v>
      </c>
    </row>
    <row r="3836" spans="1:9" ht="44" customHeight="1">
      <c r="A3836" s="19" t="s">
        <v>181929</v>
      </c>
      <c r="B3836" s="24">
        <v>4</v>
      </c>
      <c r="C3836" s="22">
        <v>3</v>
      </c>
      <c r="D3836" s="21" t="s">
        <v>170849</v>
      </c>
      <c r="E3836" s="22">
        <v>71</v>
      </c>
      <c r="F3836" s="21" t="s">
        <v>170757</v>
      </c>
      <c r="G3836" s="22">
        <v>1</v>
      </c>
      <c r="H3836" s="22">
        <v>78</v>
      </c>
      <c r="I3836" s="21" t="s">
        <v>181930</v>
      </c>
    </row>
    <row r="3837" spans="1:9" ht="32" customHeight="1">
      <c r="A3837" s="19" t="s">
        <v>181931</v>
      </c>
      <c r="B3837" s="24">
        <v>0</v>
      </c>
      <c r="C3837" s="22">
        <v>0</v>
      </c>
      <c r="D3837" s="21" t="s">
        <v>181932</v>
      </c>
      <c r="E3837" s="22">
        <v>37</v>
      </c>
      <c r="F3837" s="21" t="s">
        <v>176530</v>
      </c>
      <c r="G3837" s="22">
        <v>21</v>
      </c>
      <c r="H3837" s="22">
        <v>61</v>
      </c>
      <c r="I3837" s="21" t="s">
        <v>181933</v>
      </c>
    </row>
    <row r="3838" spans="1:9" ht="44" customHeight="1">
      <c r="A3838" s="19" t="s">
        <v>181934</v>
      </c>
      <c r="B3838" s="24">
        <v>65</v>
      </c>
      <c r="C3838" s="22">
        <v>39</v>
      </c>
      <c r="D3838" s="22">
        <v>0</v>
      </c>
      <c r="E3838" s="22">
        <v>0</v>
      </c>
      <c r="F3838" s="22">
        <v>35</v>
      </c>
      <c r="G3838" s="22">
        <v>21</v>
      </c>
      <c r="H3838" s="22">
        <v>63</v>
      </c>
      <c r="I3838" s="21" t="s">
        <v>181935</v>
      </c>
    </row>
    <row r="3839" spans="1:9" ht="44" customHeight="1">
      <c r="A3839" s="19" t="s">
        <v>181936</v>
      </c>
      <c r="B3839" s="20" t="s">
        <v>181937</v>
      </c>
      <c r="C3839" s="22">
        <v>50</v>
      </c>
      <c r="D3839" s="22">
        <v>0</v>
      </c>
      <c r="E3839" s="22">
        <v>0</v>
      </c>
      <c r="F3839" s="21" t="s">
        <v>173624</v>
      </c>
      <c r="G3839" s="22">
        <v>8</v>
      </c>
      <c r="H3839" s="22">
        <v>61</v>
      </c>
      <c r="I3839" s="21" t="s">
        <v>181938</v>
      </c>
    </row>
    <row r="3840" spans="1:9" ht="44" customHeight="1">
      <c r="A3840" s="19" t="s">
        <v>181939</v>
      </c>
      <c r="B3840" s="20" t="s">
        <v>171850</v>
      </c>
      <c r="C3840" s="22">
        <v>7</v>
      </c>
      <c r="D3840" s="21" t="s">
        <v>179132</v>
      </c>
      <c r="E3840" s="22">
        <v>60</v>
      </c>
      <c r="F3840" s="21" t="s">
        <v>172186</v>
      </c>
      <c r="G3840" s="22">
        <v>11</v>
      </c>
      <c r="H3840" s="22">
        <v>81</v>
      </c>
      <c r="I3840" s="21" t="s">
        <v>181940</v>
      </c>
    </row>
    <row r="3841" spans="1:9" ht="44" customHeight="1">
      <c r="A3841" s="19" t="s">
        <v>181941</v>
      </c>
      <c r="B3841" s="20" t="s">
        <v>171850</v>
      </c>
      <c r="C3841" s="22">
        <v>7</v>
      </c>
      <c r="D3841" s="21" t="s">
        <v>179132</v>
      </c>
      <c r="E3841" s="22">
        <v>60</v>
      </c>
      <c r="F3841" s="21" t="s">
        <v>172186</v>
      </c>
      <c r="G3841" s="22">
        <v>11</v>
      </c>
      <c r="H3841" s="22">
        <v>81</v>
      </c>
      <c r="I3841" s="21" t="s">
        <v>181942</v>
      </c>
    </row>
    <row r="3842" spans="1:9" ht="44" customHeight="1">
      <c r="A3842" s="19" t="s">
        <v>181943</v>
      </c>
      <c r="B3842" s="20" t="s">
        <v>170800</v>
      </c>
      <c r="C3842" s="22">
        <v>59</v>
      </c>
      <c r="D3842" s="21" t="s">
        <v>181944</v>
      </c>
      <c r="E3842" s="22">
        <v>81</v>
      </c>
      <c r="F3842" s="21" t="s">
        <v>172007</v>
      </c>
      <c r="G3842" s="22">
        <v>15</v>
      </c>
      <c r="H3842" s="22">
        <v>158</v>
      </c>
      <c r="I3842" s="21" t="s">
        <v>181945</v>
      </c>
    </row>
    <row r="3843" spans="1:9" ht="44" customHeight="1">
      <c r="A3843" s="19" t="s">
        <v>181946</v>
      </c>
      <c r="B3843" s="20" t="s">
        <v>171705</v>
      </c>
      <c r="C3843" s="22">
        <v>64</v>
      </c>
      <c r="D3843" s="21" t="s">
        <v>172381</v>
      </c>
      <c r="E3843" s="22">
        <v>81</v>
      </c>
      <c r="F3843" s="21" t="s">
        <v>181947</v>
      </c>
      <c r="G3843" s="22">
        <v>14</v>
      </c>
      <c r="H3843" s="22">
        <v>162</v>
      </c>
      <c r="I3843" s="21" t="s">
        <v>181948</v>
      </c>
    </row>
    <row r="3844" spans="1:9" ht="44" customHeight="1">
      <c r="A3844" s="19" t="s">
        <v>181949</v>
      </c>
      <c r="B3844" s="24">
        <v>0</v>
      </c>
      <c r="C3844" s="22">
        <v>0</v>
      </c>
      <c r="D3844" s="21" t="s">
        <v>181950</v>
      </c>
      <c r="E3844" s="22">
        <v>145</v>
      </c>
      <c r="F3844" s="21" t="s">
        <v>181951</v>
      </c>
      <c r="G3844" s="22">
        <v>1</v>
      </c>
      <c r="H3844" s="22">
        <v>149</v>
      </c>
      <c r="I3844" s="21" t="s">
        <v>181952</v>
      </c>
    </row>
    <row r="3845" spans="1:9" ht="32" customHeight="1">
      <c r="A3845" s="19" t="s">
        <v>181953</v>
      </c>
      <c r="B3845" s="20" t="s">
        <v>171076</v>
      </c>
      <c r="C3845" s="22">
        <v>40</v>
      </c>
      <c r="D3845" s="21" t="s">
        <v>175213</v>
      </c>
      <c r="E3845" s="22">
        <v>12</v>
      </c>
      <c r="F3845" s="21" t="s">
        <v>172829</v>
      </c>
      <c r="G3845" s="22">
        <v>29</v>
      </c>
      <c r="H3845" s="22">
        <v>84</v>
      </c>
      <c r="I3845" s="21" t="s">
        <v>181954</v>
      </c>
    </row>
    <row r="3846" spans="1:9" ht="32" customHeight="1">
      <c r="A3846" s="19" t="s">
        <v>181955</v>
      </c>
      <c r="B3846" s="20" t="s">
        <v>173014</v>
      </c>
      <c r="C3846" s="22">
        <v>12</v>
      </c>
      <c r="D3846" s="22">
        <v>0</v>
      </c>
      <c r="E3846" s="22">
        <v>0</v>
      </c>
      <c r="F3846" s="21" t="s">
        <v>173015</v>
      </c>
      <c r="G3846" s="22">
        <v>43</v>
      </c>
      <c r="H3846" s="22">
        <v>58</v>
      </c>
      <c r="I3846" s="21" t="s">
        <v>181956</v>
      </c>
    </row>
    <row r="3847" spans="1:9" ht="32" customHeight="1">
      <c r="A3847" s="19" t="s">
        <v>181957</v>
      </c>
      <c r="B3847" s="20" t="s">
        <v>181958</v>
      </c>
      <c r="C3847" s="22">
        <v>97</v>
      </c>
      <c r="D3847" s="22">
        <v>0</v>
      </c>
      <c r="E3847" s="22">
        <v>0</v>
      </c>
      <c r="F3847" s="21" t="s">
        <v>172368</v>
      </c>
      <c r="G3847" s="22">
        <v>2</v>
      </c>
      <c r="H3847" s="22">
        <v>102</v>
      </c>
      <c r="I3847" s="21" t="s">
        <v>181959</v>
      </c>
    </row>
    <row r="3848" spans="1:9" ht="32" customHeight="1">
      <c r="A3848" s="19" t="s">
        <v>181960</v>
      </c>
      <c r="B3848" s="24">
        <v>0</v>
      </c>
      <c r="C3848" s="22">
        <v>0</v>
      </c>
      <c r="D3848" s="21" t="s">
        <v>173366</v>
      </c>
      <c r="E3848" s="22">
        <v>58</v>
      </c>
      <c r="F3848" s="21" t="s">
        <v>173327</v>
      </c>
      <c r="G3848" s="22">
        <v>54</v>
      </c>
      <c r="H3848" s="22">
        <v>115</v>
      </c>
      <c r="I3848" s="21" t="s">
        <v>181961</v>
      </c>
    </row>
    <row r="3849" spans="1:9" ht="32" customHeight="1">
      <c r="A3849" s="19" t="s">
        <v>181962</v>
      </c>
      <c r="B3849" s="20" t="s">
        <v>174388</v>
      </c>
      <c r="C3849" s="22">
        <v>3</v>
      </c>
      <c r="D3849" s="21" t="s">
        <v>174112</v>
      </c>
      <c r="E3849" s="22">
        <v>120</v>
      </c>
      <c r="F3849" s="21" t="s">
        <v>170762</v>
      </c>
      <c r="G3849" s="22">
        <v>1</v>
      </c>
      <c r="H3849" s="22">
        <v>127</v>
      </c>
      <c r="I3849" s="21" t="s">
        <v>181963</v>
      </c>
    </row>
    <row r="3850" spans="1:9" ht="32" customHeight="1">
      <c r="A3850" s="19" t="s">
        <v>181964</v>
      </c>
      <c r="B3850" s="24">
        <v>0</v>
      </c>
      <c r="C3850" s="22">
        <v>0</v>
      </c>
      <c r="D3850" s="21" t="s">
        <v>179048</v>
      </c>
      <c r="E3850" s="22">
        <v>35</v>
      </c>
      <c r="F3850" s="21" t="s">
        <v>172077</v>
      </c>
      <c r="G3850" s="22">
        <v>13</v>
      </c>
      <c r="H3850" s="22">
        <v>51</v>
      </c>
      <c r="I3850" s="21" t="s">
        <v>181965</v>
      </c>
    </row>
    <row r="3851" spans="1:9" ht="44" customHeight="1">
      <c r="A3851" s="19" t="s">
        <v>181966</v>
      </c>
      <c r="B3851" s="20" t="s">
        <v>170210</v>
      </c>
      <c r="C3851" s="22">
        <v>3</v>
      </c>
      <c r="D3851" s="21" t="s">
        <v>181967</v>
      </c>
      <c r="E3851" s="22">
        <v>47</v>
      </c>
      <c r="F3851" s="21" t="s">
        <v>181967</v>
      </c>
      <c r="G3851" s="22">
        <v>47</v>
      </c>
      <c r="H3851" s="22">
        <v>100</v>
      </c>
      <c r="I3851" s="21" t="s">
        <v>181968</v>
      </c>
    </row>
    <row r="3852" spans="1:9" ht="32" customHeight="1">
      <c r="A3852" s="19" t="s">
        <v>181969</v>
      </c>
      <c r="B3852" s="24">
        <v>38</v>
      </c>
      <c r="C3852" s="22">
        <v>38</v>
      </c>
      <c r="D3852" s="22">
        <v>25</v>
      </c>
      <c r="E3852" s="22">
        <v>25</v>
      </c>
      <c r="F3852" s="22">
        <v>37</v>
      </c>
      <c r="G3852" s="22">
        <v>37</v>
      </c>
      <c r="H3852" s="22">
        <v>103</v>
      </c>
      <c r="I3852" s="21" t="s">
        <v>181970</v>
      </c>
    </row>
    <row r="3853" spans="1:9" ht="32" customHeight="1">
      <c r="A3853" s="19" t="s">
        <v>181971</v>
      </c>
      <c r="B3853" s="20" t="s">
        <v>170227</v>
      </c>
      <c r="C3853" s="22">
        <v>48</v>
      </c>
      <c r="D3853" s="21" t="s">
        <v>181972</v>
      </c>
      <c r="E3853" s="22">
        <v>46</v>
      </c>
      <c r="F3853" s="21" t="s">
        <v>170793</v>
      </c>
      <c r="G3853" s="22">
        <v>5</v>
      </c>
      <c r="H3853" s="22">
        <v>102</v>
      </c>
      <c r="I3853" s="21" t="s">
        <v>181973</v>
      </c>
    </row>
    <row r="3854" spans="1:9" ht="32" customHeight="1">
      <c r="A3854" s="19" t="s">
        <v>181974</v>
      </c>
      <c r="B3854" s="20" t="s">
        <v>173297</v>
      </c>
      <c r="C3854" s="22">
        <v>51</v>
      </c>
      <c r="D3854" s="21" t="s">
        <v>172623</v>
      </c>
      <c r="E3854" s="22">
        <v>46</v>
      </c>
      <c r="F3854" s="39">
        <v>39375</v>
      </c>
      <c r="G3854" s="22">
        <v>63</v>
      </c>
      <c r="H3854" s="22">
        <v>163</v>
      </c>
      <c r="I3854" s="21" t="s">
        <v>181975</v>
      </c>
    </row>
    <row r="3855" spans="1:9" ht="32" customHeight="1">
      <c r="A3855" s="19" t="s">
        <v>181976</v>
      </c>
      <c r="B3855" s="20" t="s">
        <v>170452</v>
      </c>
      <c r="C3855" s="22">
        <v>4</v>
      </c>
      <c r="D3855" s="21" t="s">
        <v>181977</v>
      </c>
      <c r="E3855" s="22">
        <v>86</v>
      </c>
      <c r="F3855" s="21" t="s">
        <v>170064</v>
      </c>
      <c r="G3855" s="22">
        <v>27</v>
      </c>
      <c r="H3855" s="22">
        <v>120</v>
      </c>
      <c r="I3855" s="21" t="s">
        <v>181978</v>
      </c>
    </row>
    <row r="3856" spans="1:9" ht="44" customHeight="1">
      <c r="A3856" s="19" t="s">
        <v>181979</v>
      </c>
      <c r="B3856" s="20" t="s">
        <v>181980</v>
      </c>
      <c r="C3856" s="22">
        <v>122</v>
      </c>
      <c r="D3856" s="21" t="s">
        <v>181981</v>
      </c>
      <c r="E3856" s="22">
        <v>8</v>
      </c>
      <c r="F3856" s="21" t="s">
        <v>170115</v>
      </c>
      <c r="G3856" s="22">
        <v>13</v>
      </c>
      <c r="H3856" s="22">
        <v>146</v>
      </c>
      <c r="I3856" s="21" t="s">
        <v>181982</v>
      </c>
    </row>
    <row r="3857" spans="1:9" ht="44" customHeight="1">
      <c r="A3857" s="19" t="s">
        <v>181983</v>
      </c>
      <c r="B3857" s="20" t="s">
        <v>170821</v>
      </c>
      <c r="C3857" s="22">
        <v>28</v>
      </c>
      <c r="D3857" s="21" t="s">
        <v>170684</v>
      </c>
      <c r="E3857" s="22">
        <v>34</v>
      </c>
      <c r="F3857" s="21" t="s">
        <v>173249</v>
      </c>
      <c r="G3857" s="22">
        <v>61</v>
      </c>
      <c r="H3857" s="22">
        <v>126</v>
      </c>
      <c r="I3857" s="21" t="s">
        <v>181984</v>
      </c>
    </row>
    <row r="3858" spans="1:9" ht="32" customHeight="1">
      <c r="A3858" s="19" t="s">
        <v>181985</v>
      </c>
      <c r="B3858" s="20" t="s">
        <v>174322</v>
      </c>
      <c r="C3858" s="22">
        <v>25</v>
      </c>
      <c r="D3858" s="21" t="s">
        <v>170998</v>
      </c>
      <c r="E3858" s="22">
        <v>67</v>
      </c>
      <c r="F3858" s="21" t="s">
        <v>170713</v>
      </c>
      <c r="G3858" s="22">
        <v>7</v>
      </c>
      <c r="H3858" s="22">
        <v>102</v>
      </c>
      <c r="I3858" s="21" t="s">
        <v>181986</v>
      </c>
    </row>
    <row r="3859" spans="1:9" ht="32" customHeight="1">
      <c r="A3859" s="19" t="s">
        <v>181987</v>
      </c>
      <c r="B3859" s="24">
        <v>0</v>
      </c>
      <c r="C3859" s="22">
        <v>0</v>
      </c>
      <c r="D3859" s="21" t="s">
        <v>176182</v>
      </c>
      <c r="E3859" s="22">
        <v>50</v>
      </c>
      <c r="F3859" s="21" t="s">
        <v>173441</v>
      </c>
      <c r="G3859" s="22">
        <v>3</v>
      </c>
      <c r="H3859" s="22">
        <v>56</v>
      </c>
      <c r="I3859" s="21" t="s">
        <v>181988</v>
      </c>
    </row>
    <row r="3860" spans="1:9" ht="32" customHeight="1">
      <c r="A3860" s="19" t="s">
        <v>181989</v>
      </c>
      <c r="B3860" s="20" t="s">
        <v>181990</v>
      </c>
      <c r="C3860" s="22">
        <v>1</v>
      </c>
      <c r="D3860" s="21" t="s">
        <v>181991</v>
      </c>
      <c r="E3860" s="22">
        <v>124</v>
      </c>
      <c r="F3860" s="21" t="s">
        <v>170222</v>
      </c>
      <c r="G3860" s="22">
        <v>2</v>
      </c>
      <c r="H3860" s="22">
        <v>130</v>
      </c>
      <c r="I3860" s="21" t="s">
        <v>181992</v>
      </c>
    </row>
    <row r="3861" spans="1:9" ht="32" customHeight="1">
      <c r="A3861" s="19" t="s">
        <v>181993</v>
      </c>
      <c r="B3861" s="20" t="s">
        <v>171620</v>
      </c>
      <c r="C3861" s="22">
        <v>1</v>
      </c>
      <c r="D3861" s="21" t="s">
        <v>172029</v>
      </c>
      <c r="E3861" s="22">
        <v>74</v>
      </c>
      <c r="F3861" s="21" t="s">
        <v>170393</v>
      </c>
      <c r="G3861" s="22">
        <v>3</v>
      </c>
      <c r="H3861" s="22">
        <v>81</v>
      </c>
      <c r="I3861" s="21" t="s">
        <v>181994</v>
      </c>
    </row>
    <row r="3862" spans="1:9" ht="32" customHeight="1">
      <c r="A3862" s="19" t="s">
        <v>181995</v>
      </c>
      <c r="B3862" s="20" t="s">
        <v>175928</v>
      </c>
      <c r="C3862" s="22">
        <v>10</v>
      </c>
      <c r="D3862" s="21" t="s">
        <v>181528</v>
      </c>
      <c r="E3862" s="22">
        <v>53</v>
      </c>
      <c r="F3862" s="21" t="s">
        <v>174262</v>
      </c>
      <c r="G3862" s="22">
        <v>25</v>
      </c>
      <c r="H3862" s="22">
        <v>91</v>
      </c>
      <c r="I3862" s="21" t="s">
        <v>181996</v>
      </c>
    </row>
    <row r="3863" spans="1:9" ht="32" customHeight="1">
      <c r="A3863" s="19" t="s">
        <v>181997</v>
      </c>
      <c r="B3863" s="20" t="s">
        <v>169787</v>
      </c>
      <c r="C3863" s="22">
        <v>28</v>
      </c>
      <c r="D3863" s="21" t="s">
        <v>181998</v>
      </c>
      <c r="E3863" s="22">
        <v>40</v>
      </c>
      <c r="F3863" s="21" t="s">
        <v>174126</v>
      </c>
      <c r="G3863" s="22">
        <v>10</v>
      </c>
      <c r="H3863" s="22">
        <v>81</v>
      </c>
      <c r="I3863" s="21" t="s">
        <v>181999</v>
      </c>
    </row>
    <row r="3864" spans="1:9" ht="32" customHeight="1">
      <c r="A3864" s="19" t="s">
        <v>182000</v>
      </c>
      <c r="B3864" s="20" t="s">
        <v>182001</v>
      </c>
      <c r="C3864" s="22">
        <v>43</v>
      </c>
      <c r="D3864" s="21" t="s">
        <v>169853</v>
      </c>
      <c r="E3864" s="22">
        <v>14</v>
      </c>
      <c r="F3864" s="21" t="s">
        <v>172357</v>
      </c>
      <c r="G3864" s="22">
        <v>12</v>
      </c>
      <c r="H3864" s="22">
        <v>72</v>
      </c>
      <c r="I3864" s="21" t="s">
        <v>182002</v>
      </c>
    </row>
    <row r="3865" spans="1:9" ht="32" customHeight="1">
      <c r="A3865" s="19" t="s">
        <v>182003</v>
      </c>
      <c r="B3865" s="20" t="s">
        <v>173104</v>
      </c>
      <c r="C3865" s="22">
        <v>49</v>
      </c>
      <c r="D3865" s="21" t="s">
        <v>182004</v>
      </c>
      <c r="E3865" s="22">
        <v>60</v>
      </c>
      <c r="F3865" s="21" t="s">
        <v>182005</v>
      </c>
      <c r="G3865" s="22">
        <v>45</v>
      </c>
      <c r="H3865" s="22">
        <v>157</v>
      </c>
      <c r="I3865" s="21" t="s">
        <v>182006</v>
      </c>
    </row>
    <row r="3866" spans="1:9" ht="32" customHeight="1">
      <c r="A3866" s="19" t="s">
        <v>182007</v>
      </c>
      <c r="B3866" s="20" t="s">
        <v>169970</v>
      </c>
      <c r="C3866" s="22">
        <v>2</v>
      </c>
      <c r="D3866" s="21" t="s">
        <v>175631</v>
      </c>
      <c r="E3866" s="22">
        <v>46</v>
      </c>
      <c r="F3866" s="21" t="s">
        <v>173428</v>
      </c>
      <c r="G3866" s="22">
        <v>1</v>
      </c>
      <c r="H3866" s="22">
        <v>52</v>
      </c>
      <c r="I3866" s="21" t="s">
        <v>182008</v>
      </c>
    </row>
    <row r="3867" spans="1:9" ht="44" customHeight="1">
      <c r="A3867" s="19" t="s">
        <v>182009</v>
      </c>
      <c r="B3867" s="20" t="s">
        <v>181810</v>
      </c>
      <c r="C3867" s="22">
        <v>7</v>
      </c>
      <c r="D3867" s="21" t="s">
        <v>182010</v>
      </c>
      <c r="E3867" s="22">
        <v>65</v>
      </c>
      <c r="F3867" s="21" t="s">
        <v>175847</v>
      </c>
      <c r="G3867" s="22">
        <v>1</v>
      </c>
      <c r="H3867" s="22">
        <v>76</v>
      </c>
      <c r="I3867" s="21" t="s">
        <v>182011</v>
      </c>
    </row>
    <row r="3868" spans="1:9" ht="32" customHeight="1">
      <c r="A3868" s="19" t="s">
        <v>182012</v>
      </c>
      <c r="B3868" s="24">
        <v>0</v>
      </c>
      <c r="C3868" s="22">
        <v>0</v>
      </c>
      <c r="D3868" s="22">
        <v>100</v>
      </c>
      <c r="E3868" s="22">
        <v>91</v>
      </c>
      <c r="F3868" s="22">
        <v>0</v>
      </c>
      <c r="G3868" s="22">
        <v>0</v>
      </c>
      <c r="H3868" s="22">
        <v>94</v>
      </c>
      <c r="I3868" s="21" t="s">
        <v>182013</v>
      </c>
    </row>
    <row r="3869" spans="1:9" ht="32" customHeight="1">
      <c r="A3869" s="19" t="s">
        <v>182014</v>
      </c>
      <c r="B3869" s="20" t="s">
        <v>176371</v>
      </c>
      <c r="C3869" s="22">
        <v>33</v>
      </c>
      <c r="D3869" s="21" t="s">
        <v>173760</v>
      </c>
      <c r="E3869" s="22">
        <v>13</v>
      </c>
      <c r="F3869" s="21" t="s">
        <v>178208</v>
      </c>
      <c r="G3869" s="22">
        <v>26</v>
      </c>
      <c r="H3869" s="22">
        <v>75</v>
      </c>
      <c r="I3869" s="21" t="s">
        <v>182015</v>
      </c>
    </row>
    <row r="3870" spans="1:9" ht="32" customHeight="1">
      <c r="A3870" s="19" t="s">
        <v>182016</v>
      </c>
      <c r="B3870" s="20" t="s">
        <v>176762</v>
      </c>
      <c r="C3870" s="22">
        <v>25</v>
      </c>
      <c r="D3870" s="22">
        <v>50</v>
      </c>
      <c r="E3870" s="22">
        <v>58</v>
      </c>
      <c r="F3870" s="21" t="s">
        <v>182017</v>
      </c>
      <c r="G3870" s="22">
        <v>33</v>
      </c>
      <c r="H3870" s="22">
        <v>119</v>
      </c>
      <c r="I3870" s="21" t="s">
        <v>182018</v>
      </c>
    </row>
    <row r="3871" spans="1:9" ht="32" customHeight="1">
      <c r="A3871" s="19" t="s">
        <v>182019</v>
      </c>
      <c r="B3871" s="20" t="s">
        <v>182020</v>
      </c>
      <c r="C3871" s="22">
        <v>25</v>
      </c>
      <c r="D3871" s="21" t="s">
        <v>182021</v>
      </c>
      <c r="E3871" s="22">
        <v>58</v>
      </c>
      <c r="F3871" s="21" t="s">
        <v>182022</v>
      </c>
      <c r="G3871" s="22">
        <v>18</v>
      </c>
      <c r="H3871" s="22">
        <v>104</v>
      </c>
      <c r="I3871" s="21" t="s">
        <v>182023</v>
      </c>
    </row>
    <row r="3872" spans="1:9" ht="32" customHeight="1">
      <c r="A3872" s="19" t="s">
        <v>182024</v>
      </c>
      <c r="B3872" s="20" t="s">
        <v>178096</v>
      </c>
      <c r="C3872" s="22">
        <v>19</v>
      </c>
      <c r="D3872" s="21" t="s">
        <v>182025</v>
      </c>
      <c r="E3872" s="22">
        <v>51</v>
      </c>
      <c r="F3872" s="21" t="s">
        <v>170628</v>
      </c>
      <c r="G3872" s="22">
        <v>1</v>
      </c>
      <c r="H3872" s="22">
        <v>74</v>
      </c>
      <c r="I3872" s="21" t="s">
        <v>182026</v>
      </c>
    </row>
    <row r="3873" spans="1:9" ht="32" customHeight="1">
      <c r="A3873" s="19" t="s">
        <v>182027</v>
      </c>
      <c r="B3873" s="20" t="s">
        <v>170053</v>
      </c>
      <c r="C3873" s="22">
        <v>81</v>
      </c>
      <c r="D3873" s="21" t="s">
        <v>171394</v>
      </c>
      <c r="E3873" s="22">
        <v>24</v>
      </c>
      <c r="F3873" s="21" t="s">
        <v>169936</v>
      </c>
      <c r="G3873" s="22">
        <v>6</v>
      </c>
      <c r="H3873" s="22">
        <v>114</v>
      </c>
      <c r="I3873" s="21" t="s">
        <v>182028</v>
      </c>
    </row>
    <row r="3874" spans="1:9" ht="32" customHeight="1">
      <c r="A3874" s="19" t="s">
        <v>182029</v>
      </c>
      <c r="B3874" s="20" t="s">
        <v>170948</v>
      </c>
      <c r="C3874" s="22">
        <v>2</v>
      </c>
      <c r="D3874" s="21" t="s">
        <v>172602</v>
      </c>
      <c r="E3874" s="22">
        <v>111</v>
      </c>
      <c r="F3874" s="21" t="s">
        <v>182030</v>
      </c>
      <c r="G3874" s="22">
        <v>13</v>
      </c>
      <c r="H3874" s="22">
        <v>129</v>
      </c>
      <c r="I3874" s="21" t="s">
        <v>182031</v>
      </c>
    </row>
    <row r="3875" spans="1:9" ht="32" customHeight="1">
      <c r="A3875" s="19" t="s">
        <v>182032</v>
      </c>
      <c r="B3875" s="20" t="s">
        <v>176432</v>
      </c>
      <c r="C3875" s="22">
        <v>1</v>
      </c>
      <c r="D3875" s="21" t="s">
        <v>182033</v>
      </c>
      <c r="E3875" s="22">
        <v>37</v>
      </c>
      <c r="F3875" s="21" t="s">
        <v>182034</v>
      </c>
      <c r="G3875" s="22">
        <v>54</v>
      </c>
      <c r="H3875" s="22">
        <v>95</v>
      </c>
      <c r="I3875" s="21" t="s">
        <v>182035</v>
      </c>
    </row>
    <row r="3876" spans="1:9" ht="32" customHeight="1">
      <c r="A3876" s="19" t="s">
        <v>182036</v>
      </c>
      <c r="B3876" s="20" t="s">
        <v>177100</v>
      </c>
      <c r="C3876" s="22">
        <v>58</v>
      </c>
      <c r="D3876" s="21" t="s">
        <v>178254</v>
      </c>
      <c r="E3876" s="22">
        <v>51</v>
      </c>
      <c r="F3876" s="21" t="s">
        <v>182037</v>
      </c>
      <c r="G3876" s="22">
        <v>8</v>
      </c>
      <c r="H3876" s="22">
        <v>120</v>
      </c>
      <c r="I3876" s="21" t="s">
        <v>182038</v>
      </c>
    </row>
    <row r="3877" spans="1:9" ht="32" customHeight="1">
      <c r="A3877" s="19" t="s">
        <v>182039</v>
      </c>
      <c r="B3877" s="24">
        <v>100</v>
      </c>
      <c r="C3877" s="22">
        <v>51</v>
      </c>
      <c r="D3877" s="22">
        <v>0</v>
      </c>
      <c r="E3877" s="22">
        <v>0</v>
      </c>
      <c r="F3877" s="22">
        <v>0</v>
      </c>
      <c r="G3877" s="22">
        <v>0</v>
      </c>
      <c r="H3877" s="22">
        <v>54</v>
      </c>
      <c r="I3877" s="21" t="s">
        <v>182040</v>
      </c>
    </row>
    <row r="3878" spans="1:9" ht="32" customHeight="1">
      <c r="A3878" s="19" t="s">
        <v>182041</v>
      </c>
      <c r="B3878" s="20" t="s">
        <v>182042</v>
      </c>
      <c r="C3878" s="22">
        <v>85</v>
      </c>
      <c r="D3878" s="21" t="s">
        <v>175679</v>
      </c>
      <c r="E3878" s="22">
        <v>46</v>
      </c>
      <c r="F3878" s="21" t="s">
        <v>182043</v>
      </c>
      <c r="G3878" s="22">
        <v>20</v>
      </c>
      <c r="H3878" s="22">
        <v>154</v>
      </c>
      <c r="I3878" s="21" t="s">
        <v>182044</v>
      </c>
    </row>
    <row r="3879" spans="1:9" ht="32" customHeight="1">
      <c r="A3879" s="19" t="s">
        <v>182045</v>
      </c>
      <c r="B3879" s="20" t="s">
        <v>182042</v>
      </c>
      <c r="C3879" s="22">
        <v>85</v>
      </c>
      <c r="D3879" s="21" t="s">
        <v>175679</v>
      </c>
      <c r="E3879" s="22">
        <v>46</v>
      </c>
      <c r="F3879" s="21" t="s">
        <v>182043</v>
      </c>
      <c r="G3879" s="22">
        <v>20</v>
      </c>
      <c r="H3879" s="22">
        <v>154</v>
      </c>
      <c r="I3879" s="21" t="s">
        <v>182046</v>
      </c>
    </row>
    <row r="3880" spans="1:9" ht="32" customHeight="1">
      <c r="A3880" s="19" t="s">
        <v>182047</v>
      </c>
      <c r="B3880" s="24">
        <v>100</v>
      </c>
      <c r="C3880" s="22">
        <v>92</v>
      </c>
      <c r="D3880" s="22">
        <v>0</v>
      </c>
      <c r="E3880" s="22">
        <v>0</v>
      </c>
      <c r="F3880" s="22">
        <v>0</v>
      </c>
      <c r="G3880" s="22">
        <v>0</v>
      </c>
      <c r="H3880" s="22">
        <v>95</v>
      </c>
      <c r="I3880" s="21" t="s">
        <v>182048</v>
      </c>
    </row>
    <row r="3881" spans="1:9" ht="32" customHeight="1">
      <c r="A3881" s="19" t="s">
        <v>182049</v>
      </c>
      <c r="B3881" s="24">
        <v>100</v>
      </c>
      <c r="C3881" s="22">
        <v>92</v>
      </c>
      <c r="D3881" s="22">
        <v>0</v>
      </c>
      <c r="E3881" s="22">
        <v>0</v>
      </c>
      <c r="F3881" s="22">
        <v>0</v>
      </c>
      <c r="G3881" s="22">
        <v>0</v>
      </c>
      <c r="H3881" s="22">
        <v>95</v>
      </c>
      <c r="I3881" s="21" t="s">
        <v>182050</v>
      </c>
    </row>
    <row r="3882" spans="1:9" ht="32" customHeight="1">
      <c r="A3882" s="19" t="s">
        <v>182051</v>
      </c>
      <c r="B3882" s="20" t="s">
        <v>171034</v>
      </c>
      <c r="C3882" s="22">
        <v>8</v>
      </c>
      <c r="D3882" s="21" t="s">
        <v>177960</v>
      </c>
      <c r="E3882" s="22">
        <v>17</v>
      </c>
      <c r="F3882" s="21" t="s">
        <v>172627</v>
      </c>
      <c r="G3882" s="22">
        <v>36</v>
      </c>
      <c r="H3882" s="22">
        <v>64</v>
      </c>
      <c r="I3882" s="21" t="s">
        <v>182052</v>
      </c>
    </row>
    <row r="3883" spans="1:9" ht="44" customHeight="1">
      <c r="A3883" s="19" t="s">
        <v>182053</v>
      </c>
      <c r="B3883" s="20" t="s">
        <v>182054</v>
      </c>
      <c r="C3883" s="22">
        <v>32</v>
      </c>
      <c r="D3883" s="21" t="s">
        <v>173504</v>
      </c>
      <c r="E3883" s="22">
        <v>48</v>
      </c>
      <c r="F3883" s="21" t="s">
        <v>178469</v>
      </c>
      <c r="G3883" s="22">
        <v>17</v>
      </c>
      <c r="H3883" s="22">
        <v>100</v>
      </c>
      <c r="I3883" s="21" t="s">
        <v>182055</v>
      </c>
    </row>
    <row r="3884" spans="1:9" ht="44" customHeight="1">
      <c r="A3884" s="19" t="s">
        <v>182056</v>
      </c>
      <c r="B3884" s="20" t="s">
        <v>171527</v>
      </c>
      <c r="C3884" s="22">
        <v>51</v>
      </c>
      <c r="D3884" s="21" t="s">
        <v>179113</v>
      </c>
      <c r="E3884" s="22">
        <v>26</v>
      </c>
      <c r="F3884" s="21" t="s">
        <v>170359</v>
      </c>
      <c r="G3884" s="22">
        <v>7</v>
      </c>
      <c r="H3884" s="22">
        <v>87</v>
      </c>
      <c r="I3884" s="21" t="s">
        <v>182057</v>
      </c>
    </row>
    <row r="3885" spans="1:9" ht="44" customHeight="1">
      <c r="A3885" s="19" t="s">
        <v>182058</v>
      </c>
      <c r="B3885" s="20" t="s">
        <v>171750</v>
      </c>
      <c r="C3885" s="22">
        <v>42</v>
      </c>
      <c r="D3885" s="21" t="s">
        <v>14588</v>
      </c>
      <c r="E3885" s="22">
        <v>12</v>
      </c>
      <c r="F3885" s="21" t="s">
        <v>171750</v>
      </c>
      <c r="G3885" s="22">
        <v>42</v>
      </c>
      <c r="H3885" s="22">
        <v>99</v>
      </c>
      <c r="I3885" s="21" t="s">
        <v>182059</v>
      </c>
    </row>
    <row r="3886" spans="1:9" ht="44" customHeight="1">
      <c r="A3886" s="19" t="s">
        <v>182060</v>
      </c>
      <c r="B3886" s="20" t="s">
        <v>182061</v>
      </c>
      <c r="C3886" s="22">
        <v>68</v>
      </c>
      <c r="D3886" s="21" t="s">
        <v>176630</v>
      </c>
      <c r="E3886" s="22">
        <v>65</v>
      </c>
      <c r="F3886" s="21" t="s">
        <v>182062</v>
      </c>
      <c r="G3886" s="22">
        <v>12</v>
      </c>
      <c r="H3886" s="22">
        <v>148</v>
      </c>
      <c r="I3886" s="21" t="s">
        <v>182063</v>
      </c>
    </row>
    <row r="3887" spans="1:9" ht="44" customHeight="1">
      <c r="A3887" s="19" t="s">
        <v>182064</v>
      </c>
      <c r="B3887" s="20" t="s">
        <v>182065</v>
      </c>
      <c r="C3887" s="22">
        <v>60</v>
      </c>
      <c r="D3887" s="21" t="s">
        <v>182066</v>
      </c>
      <c r="E3887" s="22">
        <v>98</v>
      </c>
      <c r="F3887" s="21" t="s">
        <v>182067</v>
      </c>
      <c r="G3887" s="22">
        <v>27</v>
      </c>
      <c r="H3887" s="22">
        <v>188</v>
      </c>
      <c r="I3887" s="21" t="s">
        <v>182068</v>
      </c>
    </row>
    <row r="3888" spans="1:9" ht="32" customHeight="1">
      <c r="A3888" s="19" t="s">
        <v>182069</v>
      </c>
      <c r="B3888" s="20" t="s">
        <v>181846</v>
      </c>
      <c r="C3888" s="22">
        <v>5</v>
      </c>
      <c r="D3888" s="21" t="s">
        <v>182070</v>
      </c>
      <c r="E3888" s="22">
        <v>139</v>
      </c>
      <c r="F3888" s="21" t="s">
        <v>172467</v>
      </c>
      <c r="G3888" s="22">
        <v>24</v>
      </c>
      <c r="H3888" s="22">
        <v>171</v>
      </c>
      <c r="I3888" s="21" t="s">
        <v>182071</v>
      </c>
    </row>
    <row r="3889" spans="1:9" ht="32" customHeight="1">
      <c r="A3889" s="19" t="s">
        <v>182072</v>
      </c>
      <c r="B3889" s="24">
        <v>0</v>
      </c>
      <c r="C3889" s="22">
        <v>0</v>
      </c>
      <c r="D3889" s="21" t="s">
        <v>172690</v>
      </c>
      <c r="E3889" s="22">
        <v>79</v>
      </c>
      <c r="F3889" s="21" t="s">
        <v>173912</v>
      </c>
      <c r="G3889" s="22">
        <v>5</v>
      </c>
      <c r="H3889" s="22">
        <v>87</v>
      </c>
      <c r="I3889" s="21" t="s">
        <v>182073</v>
      </c>
    </row>
    <row r="3890" spans="1:9" ht="44" customHeight="1">
      <c r="A3890" s="19" t="s">
        <v>182074</v>
      </c>
      <c r="B3890" s="24">
        <v>0</v>
      </c>
      <c r="C3890" s="22">
        <v>0</v>
      </c>
      <c r="D3890" s="21" t="s">
        <v>177644</v>
      </c>
      <c r="E3890" s="22">
        <v>101</v>
      </c>
      <c r="F3890" s="21" t="s">
        <v>178092</v>
      </c>
      <c r="G3890" s="22">
        <v>2</v>
      </c>
      <c r="H3890" s="22">
        <v>106</v>
      </c>
      <c r="I3890" s="21" t="s">
        <v>182075</v>
      </c>
    </row>
    <row r="3891" spans="1:9" ht="44" customHeight="1">
      <c r="A3891" s="19" t="s">
        <v>182076</v>
      </c>
      <c r="B3891" s="20" t="s">
        <v>182077</v>
      </c>
      <c r="C3891" s="22">
        <v>82</v>
      </c>
      <c r="D3891" s="21" t="s">
        <v>182078</v>
      </c>
      <c r="E3891" s="22">
        <v>43</v>
      </c>
      <c r="F3891" s="21" t="s">
        <v>173624</v>
      </c>
      <c r="G3891" s="22">
        <v>20</v>
      </c>
      <c r="H3891" s="22">
        <v>148</v>
      </c>
      <c r="I3891" s="21" t="s">
        <v>182079</v>
      </c>
    </row>
    <row r="3892" spans="1:9" ht="44" customHeight="1">
      <c r="A3892" s="19" t="s">
        <v>182080</v>
      </c>
      <c r="B3892" s="20" t="s">
        <v>169732</v>
      </c>
      <c r="C3892" s="22">
        <v>36</v>
      </c>
      <c r="D3892" s="22">
        <v>50</v>
      </c>
      <c r="E3892" s="22">
        <v>37</v>
      </c>
      <c r="F3892" s="21" t="s">
        <v>170843</v>
      </c>
      <c r="G3892" s="22">
        <v>1</v>
      </c>
      <c r="H3892" s="22">
        <v>77</v>
      </c>
      <c r="I3892" s="21" t="s">
        <v>182081</v>
      </c>
    </row>
    <row r="3893" spans="1:9" ht="44" customHeight="1">
      <c r="A3893" s="19" t="s">
        <v>182082</v>
      </c>
      <c r="B3893" s="20" t="s">
        <v>172569</v>
      </c>
      <c r="C3893" s="22">
        <v>30</v>
      </c>
      <c r="D3893" s="21" t="s">
        <v>182083</v>
      </c>
      <c r="E3893" s="22">
        <v>37</v>
      </c>
      <c r="F3893" s="21" t="s">
        <v>178826</v>
      </c>
      <c r="G3893" s="22">
        <v>3</v>
      </c>
      <c r="H3893" s="22">
        <v>73</v>
      </c>
      <c r="I3893" s="21" t="s">
        <v>182084</v>
      </c>
    </row>
    <row r="3894" spans="1:9" ht="32" customHeight="1">
      <c r="A3894" s="19" t="s">
        <v>182085</v>
      </c>
      <c r="B3894" s="20" t="s">
        <v>175310</v>
      </c>
      <c r="C3894" s="22">
        <v>46</v>
      </c>
      <c r="D3894" s="21" t="s">
        <v>175241</v>
      </c>
      <c r="E3894" s="22">
        <v>62</v>
      </c>
      <c r="F3894" s="22">
        <v>0</v>
      </c>
      <c r="G3894" s="22">
        <v>0</v>
      </c>
      <c r="H3894" s="22">
        <v>111</v>
      </c>
      <c r="I3894" s="21" t="s">
        <v>182086</v>
      </c>
    </row>
    <row r="3895" spans="1:9" ht="32" customHeight="1">
      <c r="A3895" s="19" t="s">
        <v>182087</v>
      </c>
      <c r="B3895" s="24">
        <v>0</v>
      </c>
      <c r="C3895" s="22">
        <v>0</v>
      </c>
      <c r="D3895" s="22">
        <v>96</v>
      </c>
      <c r="E3895" s="22">
        <v>168</v>
      </c>
      <c r="F3895" s="22">
        <v>4</v>
      </c>
      <c r="G3895" s="22">
        <v>7</v>
      </c>
      <c r="H3895" s="22">
        <v>178</v>
      </c>
      <c r="I3895" s="21" t="s">
        <v>182088</v>
      </c>
    </row>
    <row r="3896" spans="1:9" ht="32" customHeight="1">
      <c r="A3896" s="19" t="s">
        <v>182089</v>
      </c>
      <c r="B3896" s="20" t="s">
        <v>172932</v>
      </c>
      <c r="C3896" s="22">
        <v>3</v>
      </c>
      <c r="D3896" s="21" t="s">
        <v>182090</v>
      </c>
      <c r="E3896" s="22">
        <v>160</v>
      </c>
      <c r="F3896" s="21" t="s">
        <v>182091</v>
      </c>
      <c r="G3896" s="22">
        <v>8</v>
      </c>
      <c r="H3896" s="22">
        <v>174</v>
      </c>
      <c r="I3896" s="21" t="s">
        <v>182092</v>
      </c>
    </row>
    <row r="3897" spans="1:9" ht="32" customHeight="1">
      <c r="A3897" s="19" t="s">
        <v>182093</v>
      </c>
      <c r="B3897" s="20" t="s">
        <v>170841</v>
      </c>
      <c r="C3897" s="22">
        <v>59</v>
      </c>
      <c r="D3897" s="21" t="s">
        <v>169936</v>
      </c>
      <c r="E3897" s="22">
        <v>4</v>
      </c>
      <c r="F3897" s="21" t="s">
        <v>173738</v>
      </c>
      <c r="G3897" s="22">
        <v>11</v>
      </c>
      <c r="H3897" s="22">
        <v>77</v>
      </c>
      <c r="I3897" s="21" t="s">
        <v>182094</v>
      </c>
    </row>
    <row r="3898" spans="1:9" ht="32" customHeight="1">
      <c r="A3898" s="19" t="s">
        <v>182095</v>
      </c>
      <c r="B3898" s="20" t="s">
        <v>182096</v>
      </c>
      <c r="C3898" s="22">
        <v>23</v>
      </c>
      <c r="D3898" s="21" t="s">
        <v>172914</v>
      </c>
      <c r="E3898" s="22">
        <v>76</v>
      </c>
      <c r="F3898" s="22">
        <v>34</v>
      </c>
      <c r="G3898" s="22">
        <v>51</v>
      </c>
      <c r="H3898" s="22">
        <v>153</v>
      </c>
      <c r="I3898" s="21" t="s">
        <v>182097</v>
      </c>
    </row>
    <row r="3899" spans="1:9" ht="32" customHeight="1">
      <c r="A3899" s="19" t="s">
        <v>182098</v>
      </c>
      <c r="B3899" s="24">
        <v>0</v>
      </c>
      <c r="C3899" s="22">
        <v>0</v>
      </c>
      <c r="D3899" s="22">
        <v>100</v>
      </c>
      <c r="E3899" s="22">
        <v>133</v>
      </c>
      <c r="F3899" s="22">
        <v>0</v>
      </c>
      <c r="G3899" s="22">
        <v>0</v>
      </c>
      <c r="H3899" s="22">
        <v>136</v>
      </c>
      <c r="I3899" s="21" t="s">
        <v>182099</v>
      </c>
    </row>
    <row r="3900" spans="1:9" ht="32" customHeight="1">
      <c r="A3900" s="19" t="s">
        <v>182100</v>
      </c>
      <c r="B3900" s="20" t="s">
        <v>179309</v>
      </c>
      <c r="C3900" s="22">
        <v>46</v>
      </c>
      <c r="D3900" s="22">
        <v>0</v>
      </c>
      <c r="E3900" s="22">
        <v>0</v>
      </c>
      <c r="F3900" s="21" t="s">
        <v>171456</v>
      </c>
      <c r="G3900" s="22">
        <v>24</v>
      </c>
      <c r="H3900" s="22">
        <v>73</v>
      </c>
      <c r="I3900" s="21" t="s">
        <v>182101</v>
      </c>
    </row>
    <row r="3901" spans="1:9" ht="32" customHeight="1">
      <c r="A3901" s="19" t="s">
        <v>182102</v>
      </c>
      <c r="B3901" s="20" t="s">
        <v>179309</v>
      </c>
      <c r="C3901" s="22">
        <v>46</v>
      </c>
      <c r="D3901" s="22">
        <v>0</v>
      </c>
      <c r="E3901" s="22">
        <v>0</v>
      </c>
      <c r="F3901" s="21" t="s">
        <v>171456</v>
      </c>
      <c r="G3901" s="22">
        <v>24</v>
      </c>
      <c r="H3901" s="22">
        <v>73</v>
      </c>
      <c r="I3901" s="21" t="s">
        <v>182103</v>
      </c>
    </row>
    <row r="3902" spans="1:9" ht="32" customHeight="1">
      <c r="A3902" s="19" t="s">
        <v>182104</v>
      </c>
      <c r="B3902" s="20" t="s">
        <v>176801</v>
      </c>
      <c r="C3902" s="22">
        <v>42</v>
      </c>
      <c r="D3902" s="22">
        <v>0</v>
      </c>
      <c r="E3902" s="22">
        <v>0</v>
      </c>
      <c r="F3902" s="21" t="s">
        <v>171561</v>
      </c>
      <c r="G3902" s="22">
        <v>20</v>
      </c>
      <c r="H3902" s="22">
        <v>65</v>
      </c>
      <c r="I3902" s="21" t="s">
        <v>182105</v>
      </c>
    </row>
    <row r="3903" spans="1:9" ht="32" customHeight="1">
      <c r="A3903" s="19" t="s">
        <v>182106</v>
      </c>
      <c r="B3903" s="20" t="s">
        <v>182061</v>
      </c>
      <c r="C3903" s="22">
        <v>68</v>
      </c>
      <c r="D3903" s="21" t="s">
        <v>182107</v>
      </c>
      <c r="E3903" s="22">
        <v>71</v>
      </c>
      <c r="F3903" s="21" t="s">
        <v>182108</v>
      </c>
      <c r="G3903" s="22">
        <v>6</v>
      </c>
      <c r="H3903" s="22">
        <v>148</v>
      </c>
      <c r="I3903" s="21" t="s">
        <v>182109</v>
      </c>
    </row>
    <row r="3904" spans="1:9" ht="32" customHeight="1">
      <c r="A3904" s="19" t="s">
        <v>182110</v>
      </c>
      <c r="B3904" s="20" t="s">
        <v>182061</v>
      </c>
      <c r="C3904" s="22">
        <v>68</v>
      </c>
      <c r="D3904" s="21" t="s">
        <v>182107</v>
      </c>
      <c r="E3904" s="22">
        <v>71</v>
      </c>
      <c r="F3904" s="21" t="s">
        <v>182108</v>
      </c>
      <c r="G3904" s="22">
        <v>6</v>
      </c>
      <c r="H3904" s="22">
        <v>148</v>
      </c>
      <c r="I3904" s="21" t="s">
        <v>182111</v>
      </c>
    </row>
    <row r="3905" spans="1:9" ht="32" customHeight="1">
      <c r="A3905" s="19" t="s">
        <v>182112</v>
      </c>
      <c r="B3905" s="20" t="s">
        <v>172569</v>
      </c>
      <c r="C3905" s="22">
        <v>54</v>
      </c>
      <c r="D3905" s="21" t="s">
        <v>171610</v>
      </c>
      <c r="E3905" s="22">
        <v>40</v>
      </c>
      <c r="F3905" s="21" t="s">
        <v>169890</v>
      </c>
      <c r="G3905" s="22">
        <v>32</v>
      </c>
      <c r="H3905" s="22">
        <v>129</v>
      </c>
      <c r="I3905" s="21" t="s">
        <v>182113</v>
      </c>
    </row>
    <row r="3906" spans="1:9" ht="32" customHeight="1">
      <c r="A3906" s="19" t="s">
        <v>182114</v>
      </c>
      <c r="B3906" s="20" t="s">
        <v>172538</v>
      </c>
      <c r="C3906" s="22">
        <v>50</v>
      </c>
      <c r="D3906" s="22">
        <v>0</v>
      </c>
      <c r="E3906" s="22">
        <v>0</v>
      </c>
      <c r="F3906" s="21" t="s">
        <v>172539</v>
      </c>
      <c r="G3906" s="22">
        <v>4</v>
      </c>
      <c r="H3906" s="22">
        <v>57</v>
      </c>
      <c r="I3906" s="21" t="s">
        <v>182115</v>
      </c>
    </row>
    <row r="3907" spans="1:9" ht="32" customHeight="1">
      <c r="A3907" s="19" t="s">
        <v>182116</v>
      </c>
      <c r="B3907" s="24">
        <v>0</v>
      </c>
      <c r="C3907" s="22">
        <v>0</v>
      </c>
      <c r="D3907" s="21" t="s">
        <v>182117</v>
      </c>
      <c r="E3907" s="22">
        <v>132</v>
      </c>
      <c r="F3907" s="21" t="s">
        <v>172662</v>
      </c>
      <c r="G3907" s="22">
        <v>26</v>
      </c>
      <c r="H3907" s="22">
        <v>161</v>
      </c>
      <c r="I3907" s="21" t="s">
        <v>182118</v>
      </c>
    </row>
    <row r="3908" spans="1:9" ht="44" customHeight="1">
      <c r="A3908" s="19" t="s">
        <v>182119</v>
      </c>
      <c r="B3908" s="20" t="s">
        <v>182120</v>
      </c>
      <c r="C3908" s="22">
        <v>88</v>
      </c>
      <c r="D3908" s="21" t="s">
        <v>182121</v>
      </c>
      <c r="E3908" s="22">
        <v>90</v>
      </c>
      <c r="F3908" s="21" t="s">
        <v>182122</v>
      </c>
      <c r="G3908" s="22">
        <v>15</v>
      </c>
      <c r="H3908" s="22">
        <v>196</v>
      </c>
      <c r="I3908" s="21" t="s">
        <v>182123</v>
      </c>
    </row>
    <row r="3909" spans="1:9" ht="32" customHeight="1">
      <c r="A3909" s="19" t="s">
        <v>182124</v>
      </c>
      <c r="B3909" s="20" t="s">
        <v>182125</v>
      </c>
      <c r="C3909" s="22">
        <v>9</v>
      </c>
      <c r="D3909" s="21" t="s">
        <v>182126</v>
      </c>
      <c r="E3909" s="22">
        <v>100</v>
      </c>
      <c r="F3909" s="21" t="s">
        <v>182127</v>
      </c>
      <c r="G3909" s="22">
        <v>22</v>
      </c>
      <c r="H3909" s="22">
        <v>134</v>
      </c>
      <c r="I3909" s="21" t="s">
        <v>182128</v>
      </c>
    </row>
    <row r="3910" spans="1:9" ht="32" customHeight="1">
      <c r="A3910" s="19" t="s">
        <v>182129</v>
      </c>
      <c r="B3910" s="20" t="s">
        <v>173544</v>
      </c>
      <c r="C3910" s="22">
        <v>4</v>
      </c>
      <c r="D3910" s="21" t="s">
        <v>172437</v>
      </c>
      <c r="E3910" s="22">
        <v>100</v>
      </c>
      <c r="F3910" s="21" t="s">
        <v>170490</v>
      </c>
      <c r="G3910" s="22">
        <v>6</v>
      </c>
      <c r="H3910" s="22">
        <v>113</v>
      </c>
      <c r="I3910" s="21" t="s">
        <v>182130</v>
      </c>
    </row>
    <row r="3911" spans="1:9" ht="32" customHeight="1">
      <c r="A3911" s="19" t="s">
        <v>182131</v>
      </c>
      <c r="B3911" s="20" t="s">
        <v>174908</v>
      </c>
      <c r="C3911" s="22">
        <v>14</v>
      </c>
      <c r="D3911" s="21" t="s">
        <v>171064</v>
      </c>
      <c r="E3911" s="22">
        <v>13</v>
      </c>
      <c r="F3911" s="22">
        <v>50</v>
      </c>
      <c r="G3911" s="22">
        <v>27</v>
      </c>
      <c r="H3911" s="22">
        <v>57</v>
      </c>
      <c r="I3911" s="21" t="s">
        <v>182132</v>
      </c>
    </row>
    <row r="3912" spans="1:9" ht="32" customHeight="1">
      <c r="A3912" s="19" t="s">
        <v>182133</v>
      </c>
      <c r="B3912" s="20" t="s">
        <v>182134</v>
      </c>
      <c r="C3912" s="22">
        <v>75</v>
      </c>
      <c r="D3912" s="21" t="s">
        <v>173788</v>
      </c>
      <c r="E3912" s="22">
        <v>10</v>
      </c>
      <c r="F3912" s="21" t="s">
        <v>182135</v>
      </c>
      <c r="G3912" s="22">
        <v>36</v>
      </c>
      <c r="H3912" s="22">
        <v>124</v>
      </c>
      <c r="I3912" s="21" t="s">
        <v>182136</v>
      </c>
    </row>
    <row r="3913" spans="1:9" ht="44" customHeight="1">
      <c r="A3913" s="19" t="s">
        <v>182137</v>
      </c>
      <c r="B3913" s="20" t="s">
        <v>182138</v>
      </c>
      <c r="C3913" s="22">
        <v>74</v>
      </c>
      <c r="D3913" s="22">
        <v>0</v>
      </c>
      <c r="E3913" s="22">
        <v>0</v>
      </c>
      <c r="F3913" s="21" t="s">
        <v>177673</v>
      </c>
      <c r="G3913" s="22">
        <v>68</v>
      </c>
      <c r="H3913" s="22">
        <v>145</v>
      </c>
      <c r="I3913" s="21" t="s">
        <v>182139</v>
      </c>
    </row>
    <row r="3914" spans="1:9" ht="44" customHeight="1">
      <c r="A3914" s="19" t="s">
        <v>182140</v>
      </c>
      <c r="B3914" s="24">
        <v>0</v>
      </c>
      <c r="C3914" s="22">
        <v>0</v>
      </c>
      <c r="D3914" s="22">
        <v>100</v>
      </c>
      <c r="E3914" s="22">
        <v>324</v>
      </c>
      <c r="F3914" s="22">
        <v>0</v>
      </c>
      <c r="G3914" s="22">
        <v>0</v>
      </c>
      <c r="H3914" s="22">
        <v>327</v>
      </c>
      <c r="I3914" s="21" t="s">
        <v>182141</v>
      </c>
    </row>
    <row r="3915" spans="1:9" ht="44" customHeight="1">
      <c r="A3915" s="19" t="s">
        <v>182142</v>
      </c>
      <c r="B3915" s="20" t="s">
        <v>182143</v>
      </c>
      <c r="C3915" s="22">
        <v>92</v>
      </c>
      <c r="D3915" s="21" t="s">
        <v>179593</v>
      </c>
      <c r="E3915" s="22">
        <v>54</v>
      </c>
      <c r="F3915" s="21" t="s">
        <v>182144</v>
      </c>
      <c r="G3915" s="22">
        <v>68</v>
      </c>
      <c r="H3915" s="22">
        <v>217</v>
      </c>
      <c r="I3915" s="21" t="s">
        <v>182145</v>
      </c>
    </row>
    <row r="3916" spans="1:9" ht="44" customHeight="1">
      <c r="A3916" s="19" t="s">
        <v>182146</v>
      </c>
      <c r="B3916" s="20" t="s">
        <v>169723</v>
      </c>
      <c r="C3916" s="22">
        <v>60</v>
      </c>
      <c r="D3916" s="21" t="s">
        <v>170250</v>
      </c>
      <c r="E3916" s="22">
        <v>38</v>
      </c>
      <c r="F3916" s="21" t="s">
        <v>170591</v>
      </c>
      <c r="G3916" s="22">
        <v>16</v>
      </c>
      <c r="H3916" s="22">
        <v>117</v>
      </c>
      <c r="I3916" s="21" t="s">
        <v>182147</v>
      </c>
    </row>
    <row r="3917" spans="1:9" ht="44" customHeight="1">
      <c r="A3917" s="19" t="s">
        <v>182148</v>
      </c>
      <c r="B3917" s="20" t="s">
        <v>169710</v>
      </c>
      <c r="C3917" s="22">
        <v>12</v>
      </c>
      <c r="D3917" s="21" t="s">
        <v>174854</v>
      </c>
      <c r="E3917" s="22">
        <v>50</v>
      </c>
      <c r="F3917" s="21" t="s">
        <v>182149</v>
      </c>
      <c r="G3917" s="22">
        <v>48</v>
      </c>
      <c r="H3917" s="22">
        <v>113</v>
      </c>
      <c r="I3917" s="21" t="s">
        <v>182150</v>
      </c>
    </row>
    <row r="3918" spans="1:9" ht="44" customHeight="1">
      <c r="A3918" s="19" t="s">
        <v>182151</v>
      </c>
      <c r="B3918" s="20" t="s">
        <v>176853</v>
      </c>
      <c r="C3918" s="22">
        <v>8</v>
      </c>
      <c r="D3918" s="21" t="s">
        <v>181705</v>
      </c>
      <c r="E3918" s="22">
        <v>168</v>
      </c>
      <c r="F3918" s="21" t="s">
        <v>178744</v>
      </c>
      <c r="G3918" s="22">
        <v>14</v>
      </c>
      <c r="H3918" s="22">
        <v>193</v>
      </c>
      <c r="I3918" s="21" t="s">
        <v>182152</v>
      </c>
    </row>
    <row r="3919" spans="1:9" ht="32" customHeight="1">
      <c r="A3919" s="19" t="s">
        <v>182153</v>
      </c>
      <c r="B3919" s="20" t="s">
        <v>163458</v>
      </c>
      <c r="C3919" s="22">
        <v>73</v>
      </c>
      <c r="D3919" s="21" t="s">
        <v>162918</v>
      </c>
      <c r="E3919" s="22">
        <v>177</v>
      </c>
      <c r="F3919" s="22">
        <v>0</v>
      </c>
      <c r="G3919" s="22">
        <v>0</v>
      </c>
      <c r="H3919" s="22">
        <v>253</v>
      </c>
      <c r="I3919" s="21" t="s">
        <v>182154</v>
      </c>
    </row>
    <row r="3920" spans="1:9" ht="32" customHeight="1">
      <c r="A3920" s="19" t="s">
        <v>182155</v>
      </c>
      <c r="B3920" s="20" t="s">
        <v>170786</v>
      </c>
      <c r="C3920" s="22">
        <v>3</v>
      </c>
      <c r="D3920" s="21" t="s">
        <v>182156</v>
      </c>
      <c r="E3920" s="22">
        <v>263</v>
      </c>
      <c r="F3920" s="21" t="s">
        <v>169786</v>
      </c>
      <c r="G3920" s="22">
        <v>76</v>
      </c>
      <c r="H3920" s="22">
        <v>345</v>
      </c>
      <c r="I3920" s="21" t="s">
        <v>182157</v>
      </c>
    </row>
    <row r="3921" spans="1:9" ht="44" customHeight="1">
      <c r="A3921" s="19" t="s">
        <v>182158</v>
      </c>
      <c r="B3921" s="20" t="s">
        <v>171047</v>
      </c>
      <c r="C3921" s="22">
        <v>10</v>
      </c>
      <c r="D3921" s="21" t="s">
        <v>173765</v>
      </c>
      <c r="E3921" s="22">
        <v>56</v>
      </c>
      <c r="F3921" s="21" t="s">
        <v>170862</v>
      </c>
      <c r="G3921" s="22">
        <v>3</v>
      </c>
      <c r="H3921" s="22">
        <v>72</v>
      </c>
      <c r="I3921" s="21" t="s">
        <v>182159</v>
      </c>
    </row>
    <row r="3922" spans="1:9" ht="44" customHeight="1">
      <c r="A3922" s="19" t="s">
        <v>182160</v>
      </c>
      <c r="B3922" s="20" t="s">
        <v>177298</v>
      </c>
      <c r="C3922" s="22">
        <v>3</v>
      </c>
      <c r="D3922" s="21" t="s">
        <v>177299</v>
      </c>
      <c r="E3922" s="22">
        <v>112</v>
      </c>
      <c r="F3922" s="21" t="s">
        <v>172134</v>
      </c>
      <c r="G3922" s="22">
        <v>1</v>
      </c>
      <c r="H3922" s="22">
        <v>119</v>
      </c>
      <c r="I3922" s="21" t="s">
        <v>182161</v>
      </c>
    </row>
    <row r="3923" spans="1:9" ht="44" customHeight="1">
      <c r="A3923" s="19" t="s">
        <v>182162</v>
      </c>
      <c r="B3923" s="24">
        <v>3</v>
      </c>
      <c r="C3923" s="22">
        <v>3</v>
      </c>
      <c r="D3923" s="22">
        <v>96</v>
      </c>
      <c r="E3923" s="22">
        <v>96</v>
      </c>
      <c r="F3923" s="22">
        <v>1</v>
      </c>
      <c r="G3923" s="22">
        <v>1</v>
      </c>
      <c r="H3923" s="22">
        <v>103</v>
      </c>
      <c r="I3923" s="21" t="s">
        <v>182163</v>
      </c>
    </row>
    <row r="3924" spans="1:9" ht="44" customHeight="1">
      <c r="A3924" s="19" t="s">
        <v>182164</v>
      </c>
      <c r="B3924" s="20" t="s">
        <v>172268</v>
      </c>
      <c r="C3924" s="22">
        <v>13</v>
      </c>
      <c r="D3924" s="21" t="s">
        <v>174913</v>
      </c>
      <c r="E3924" s="22">
        <v>24</v>
      </c>
      <c r="F3924" s="21" t="s">
        <v>182165</v>
      </c>
      <c r="G3924" s="22">
        <v>55</v>
      </c>
      <c r="H3924" s="22">
        <v>95</v>
      </c>
      <c r="I3924" s="21" t="s">
        <v>182166</v>
      </c>
    </row>
    <row r="3925" spans="1:9" ht="44" customHeight="1">
      <c r="A3925" s="19" t="s">
        <v>182167</v>
      </c>
      <c r="B3925" s="20" t="s">
        <v>181820</v>
      </c>
      <c r="C3925" s="22">
        <v>32</v>
      </c>
      <c r="D3925" s="21" t="s">
        <v>171091</v>
      </c>
      <c r="E3925" s="22">
        <v>25</v>
      </c>
      <c r="F3925" s="21" t="s">
        <v>174307</v>
      </c>
      <c r="G3925" s="22">
        <v>33</v>
      </c>
      <c r="H3925" s="22">
        <v>93</v>
      </c>
      <c r="I3925" s="21" t="s">
        <v>182168</v>
      </c>
    </row>
    <row r="3926" spans="1:9" ht="44" customHeight="1">
      <c r="A3926" s="19" t="s">
        <v>182169</v>
      </c>
      <c r="B3926" s="20" t="s">
        <v>175103</v>
      </c>
      <c r="C3926" s="22">
        <v>3</v>
      </c>
      <c r="D3926" s="21" t="s">
        <v>173573</v>
      </c>
      <c r="E3926" s="22">
        <v>135</v>
      </c>
      <c r="F3926" s="21" t="s">
        <v>182170</v>
      </c>
      <c r="G3926" s="22">
        <v>7</v>
      </c>
      <c r="H3926" s="22">
        <v>148</v>
      </c>
      <c r="I3926" s="21" t="s">
        <v>182171</v>
      </c>
    </row>
    <row r="3927" spans="1:9" ht="44" customHeight="1">
      <c r="A3927" s="19" t="s">
        <v>182172</v>
      </c>
      <c r="B3927" s="20" t="s">
        <v>171443</v>
      </c>
      <c r="C3927" s="22">
        <v>88</v>
      </c>
      <c r="D3927" s="21" t="s">
        <v>170547</v>
      </c>
      <c r="E3927" s="22">
        <v>14</v>
      </c>
      <c r="F3927" s="21" t="s">
        <v>170089</v>
      </c>
      <c r="G3927" s="22">
        <v>6</v>
      </c>
      <c r="H3927" s="22">
        <v>111</v>
      </c>
      <c r="I3927" s="21" t="s">
        <v>182173</v>
      </c>
    </row>
    <row r="3928" spans="1:9" ht="44" customHeight="1">
      <c r="A3928" s="19" t="s">
        <v>182174</v>
      </c>
      <c r="B3928" s="20" t="s">
        <v>182175</v>
      </c>
      <c r="C3928" s="22">
        <v>21</v>
      </c>
      <c r="D3928" s="21" t="s">
        <v>177143</v>
      </c>
      <c r="E3928" s="22">
        <v>42</v>
      </c>
      <c r="F3928" s="21" t="s">
        <v>175244</v>
      </c>
      <c r="G3928" s="22">
        <v>73</v>
      </c>
      <c r="H3928" s="22">
        <v>139</v>
      </c>
      <c r="I3928" s="21" t="s">
        <v>182176</v>
      </c>
    </row>
    <row r="3929" spans="1:9" ht="44" customHeight="1">
      <c r="A3929" s="19" t="s">
        <v>182177</v>
      </c>
      <c r="B3929" s="20" t="s">
        <v>173398</v>
      </c>
      <c r="C3929" s="22">
        <v>5</v>
      </c>
      <c r="D3929" s="21" t="s">
        <v>175170</v>
      </c>
      <c r="E3929" s="22">
        <v>71</v>
      </c>
      <c r="F3929" s="22">
        <v>0</v>
      </c>
      <c r="G3929" s="22">
        <v>0</v>
      </c>
      <c r="H3929" s="22">
        <v>79</v>
      </c>
      <c r="I3929" s="21" t="s">
        <v>182178</v>
      </c>
    </row>
    <row r="3930" spans="1:9" ht="44" customHeight="1">
      <c r="A3930" s="19" t="s">
        <v>182179</v>
      </c>
      <c r="B3930" s="20" t="s">
        <v>182180</v>
      </c>
      <c r="C3930" s="22">
        <v>19</v>
      </c>
      <c r="D3930" s="21" t="s">
        <v>170548</v>
      </c>
      <c r="E3930" s="22">
        <v>33</v>
      </c>
      <c r="F3930" s="21" t="s">
        <v>172829</v>
      </c>
      <c r="G3930" s="22">
        <v>29</v>
      </c>
      <c r="H3930" s="22">
        <v>84</v>
      </c>
      <c r="I3930" s="21" t="s">
        <v>182181</v>
      </c>
    </row>
    <row r="3931" spans="1:9" ht="44" customHeight="1">
      <c r="A3931" s="19" t="s">
        <v>182182</v>
      </c>
      <c r="B3931" s="20" t="s">
        <v>170455</v>
      </c>
      <c r="C3931" s="22">
        <v>31</v>
      </c>
      <c r="D3931" s="21" t="s">
        <v>182183</v>
      </c>
      <c r="E3931" s="22">
        <v>43</v>
      </c>
      <c r="F3931" s="21" t="s">
        <v>170788</v>
      </c>
      <c r="G3931" s="22">
        <v>2</v>
      </c>
      <c r="H3931" s="22">
        <v>79</v>
      </c>
      <c r="I3931" s="21" t="s">
        <v>182184</v>
      </c>
    </row>
    <row r="3932" spans="1:9" ht="44" customHeight="1">
      <c r="A3932" s="19" t="s">
        <v>182185</v>
      </c>
      <c r="B3932" s="20" t="s">
        <v>175058</v>
      </c>
      <c r="C3932" s="22">
        <v>7</v>
      </c>
      <c r="D3932" s="21" t="s">
        <v>163394</v>
      </c>
      <c r="E3932" s="22">
        <v>61</v>
      </c>
      <c r="F3932" s="21" t="s">
        <v>163400</v>
      </c>
      <c r="G3932" s="22">
        <v>57</v>
      </c>
      <c r="H3932" s="22">
        <v>128</v>
      </c>
      <c r="I3932" s="21" t="s">
        <v>182186</v>
      </c>
    </row>
    <row r="3933" spans="1:9" ht="44" customHeight="1">
      <c r="A3933" s="19" t="s">
        <v>182187</v>
      </c>
      <c r="B3933" s="24">
        <v>30</v>
      </c>
      <c r="C3933" s="22">
        <v>21</v>
      </c>
      <c r="D3933" s="22">
        <v>0</v>
      </c>
      <c r="E3933" s="22">
        <v>0</v>
      </c>
      <c r="F3933" s="22">
        <v>70</v>
      </c>
      <c r="G3933" s="22">
        <v>49</v>
      </c>
      <c r="H3933" s="22">
        <v>73</v>
      </c>
      <c r="I3933" s="21" t="s">
        <v>182188</v>
      </c>
    </row>
    <row r="3934" spans="1:9" ht="44" customHeight="1">
      <c r="A3934" s="19" t="s">
        <v>182189</v>
      </c>
      <c r="B3934" s="24">
        <v>30</v>
      </c>
      <c r="C3934" s="22">
        <v>21</v>
      </c>
      <c r="D3934" s="22">
        <v>0</v>
      </c>
      <c r="E3934" s="22">
        <v>0</v>
      </c>
      <c r="F3934" s="22">
        <v>70</v>
      </c>
      <c r="G3934" s="22">
        <v>49</v>
      </c>
      <c r="H3934" s="22">
        <v>73</v>
      </c>
      <c r="I3934" s="21" t="s">
        <v>182190</v>
      </c>
    </row>
    <row r="3935" spans="1:9" ht="44" customHeight="1">
      <c r="A3935" s="19" t="s">
        <v>182191</v>
      </c>
      <c r="B3935" s="24">
        <v>30</v>
      </c>
      <c r="C3935" s="22">
        <v>21</v>
      </c>
      <c r="D3935" s="22">
        <v>0</v>
      </c>
      <c r="E3935" s="22">
        <v>0</v>
      </c>
      <c r="F3935" s="22">
        <v>70</v>
      </c>
      <c r="G3935" s="22">
        <v>49</v>
      </c>
      <c r="H3935" s="22">
        <v>73</v>
      </c>
      <c r="I3935" s="21" t="s">
        <v>182192</v>
      </c>
    </row>
    <row r="3936" spans="1:9" ht="44" customHeight="1">
      <c r="A3936" s="19" t="s">
        <v>182193</v>
      </c>
      <c r="B3936" s="24">
        <v>30</v>
      </c>
      <c r="C3936" s="22">
        <v>21</v>
      </c>
      <c r="D3936" s="22">
        <v>0</v>
      </c>
      <c r="E3936" s="22">
        <v>0</v>
      </c>
      <c r="F3936" s="22">
        <v>70</v>
      </c>
      <c r="G3936" s="22">
        <v>49</v>
      </c>
      <c r="H3936" s="22">
        <v>73</v>
      </c>
      <c r="I3936" s="21" t="s">
        <v>182194</v>
      </c>
    </row>
    <row r="3937" spans="1:9" ht="44" customHeight="1">
      <c r="A3937" s="19" t="s">
        <v>182195</v>
      </c>
      <c r="B3937" s="20" t="s">
        <v>172421</v>
      </c>
      <c r="C3937" s="22">
        <v>3</v>
      </c>
      <c r="D3937" s="21" t="s">
        <v>181645</v>
      </c>
      <c r="E3937" s="22">
        <v>102</v>
      </c>
      <c r="F3937" s="21" t="s">
        <v>171325</v>
      </c>
      <c r="G3937" s="22">
        <v>24</v>
      </c>
      <c r="H3937" s="22">
        <v>132</v>
      </c>
      <c r="I3937" s="21" t="s">
        <v>182196</v>
      </c>
    </row>
    <row r="3938" spans="1:9" ht="44" customHeight="1">
      <c r="A3938" s="19" t="s">
        <v>182197</v>
      </c>
      <c r="B3938" s="20" t="s">
        <v>172421</v>
      </c>
      <c r="C3938" s="22">
        <v>3</v>
      </c>
      <c r="D3938" s="21" t="s">
        <v>181645</v>
      </c>
      <c r="E3938" s="22">
        <v>102</v>
      </c>
      <c r="F3938" s="21" t="s">
        <v>171325</v>
      </c>
      <c r="G3938" s="22">
        <v>24</v>
      </c>
      <c r="H3938" s="22">
        <v>132</v>
      </c>
      <c r="I3938" s="21" t="s">
        <v>182198</v>
      </c>
    </row>
    <row r="3939" spans="1:9" ht="44" customHeight="1">
      <c r="A3939" s="19" t="s">
        <v>182199</v>
      </c>
      <c r="B3939" s="20" t="s">
        <v>170524</v>
      </c>
      <c r="C3939" s="22">
        <v>3</v>
      </c>
      <c r="D3939" s="21" t="s">
        <v>182200</v>
      </c>
      <c r="E3939" s="22">
        <v>107</v>
      </c>
      <c r="F3939" s="21" t="s">
        <v>171026</v>
      </c>
      <c r="G3939" s="22">
        <v>24</v>
      </c>
      <c r="H3939" s="22">
        <v>137</v>
      </c>
      <c r="I3939" s="21" t="s">
        <v>182201</v>
      </c>
    </row>
    <row r="3940" spans="1:9" ht="44" customHeight="1">
      <c r="A3940" s="19" t="s">
        <v>182202</v>
      </c>
      <c r="B3940" s="20" t="s">
        <v>170524</v>
      </c>
      <c r="C3940" s="22">
        <v>3</v>
      </c>
      <c r="D3940" s="21" t="s">
        <v>182200</v>
      </c>
      <c r="E3940" s="22">
        <v>107</v>
      </c>
      <c r="F3940" s="21" t="s">
        <v>171026</v>
      </c>
      <c r="G3940" s="22">
        <v>24</v>
      </c>
      <c r="H3940" s="22">
        <v>137</v>
      </c>
      <c r="I3940" s="21" t="s">
        <v>182203</v>
      </c>
    </row>
    <row r="3941" spans="1:9" ht="44" customHeight="1">
      <c r="A3941" s="19" t="s">
        <v>182204</v>
      </c>
      <c r="B3941" s="20" t="s">
        <v>173209</v>
      </c>
      <c r="C3941" s="22">
        <v>79</v>
      </c>
      <c r="D3941" s="22">
        <v>0</v>
      </c>
      <c r="E3941" s="22">
        <v>0</v>
      </c>
      <c r="F3941" s="21" t="s">
        <v>170976</v>
      </c>
      <c r="G3941" s="22">
        <v>2</v>
      </c>
      <c r="H3941" s="22">
        <v>84</v>
      </c>
      <c r="I3941" s="21" t="s">
        <v>182205</v>
      </c>
    </row>
    <row r="3942" spans="1:9" ht="44" customHeight="1">
      <c r="A3942" s="19" t="s">
        <v>182206</v>
      </c>
      <c r="B3942" s="24">
        <v>70</v>
      </c>
      <c r="C3942" s="22">
        <v>35</v>
      </c>
      <c r="D3942" s="22">
        <v>0</v>
      </c>
      <c r="E3942" s="22">
        <v>0</v>
      </c>
      <c r="F3942" s="22">
        <v>30</v>
      </c>
      <c r="G3942" s="22">
        <v>15</v>
      </c>
      <c r="H3942" s="22">
        <v>53</v>
      </c>
      <c r="I3942" s="21" t="s">
        <v>182207</v>
      </c>
    </row>
    <row r="3943" spans="1:9" ht="44" customHeight="1">
      <c r="A3943" s="19" t="s">
        <v>182208</v>
      </c>
      <c r="B3943" s="20" t="s">
        <v>182209</v>
      </c>
      <c r="C3943" s="22">
        <v>29</v>
      </c>
      <c r="D3943" s="22">
        <v>50</v>
      </c>
      <c r="E3943" s="22">
        <v>61</v>
      </c>
      <c r="F3943" s="21" t="s">
        <v>170705</v>
      </c>
      <c r="G3943" s="22">
        <v>32</v>
      </c>
      <c r="H3943" s="22">
        <v>125</v>
      </c>
      <c r="I3943" s="21" t="s">
        <v>182210</v>
      </c>
    </row>
    <row r="3944" spans="1:9" ht="32" customHeight="1">
      <c r="A3944" s="19" t="s">
        <v>182211</v>
      </c>
      <c r="B3944" s="20" t="s">
        <v>169689</v>
      </c>
      <c r="C3944" s="22">
        <v>27</v>
      </c>
      <c r="D3944" s="21" t="s">
        <v>169944</v>
      </c>
      <c r="E3944" s="22">
        <v>20</v>
      </c>
      <c r="F3944" s="21" t="s">
        <v>171084</v>
      </c>
      <c r="G3944" s="22">
        <v>17</v>
      </c>
      <c r="H3944" s="22">
        <v>67</v>
      </c>
      <c r="I3944" s="21" t="s">
        <v>182212</v>
      </c>
    </row>
    <row r="3945" spans="1:9" ht="32" customHeight="1">
      <c r="A3945" s="19" t="s">
        <v>182213</v>
      </c>
      <c r="B3945" s="20" t="s">
        <v>170250</v>
      </c>
      <c r="C3945" s="22">
        <v>42</v>
      </c>
      <c r="D3945" s="21" t="s">
        <v>172894</v>
      </c>
      <c r="E3945" s="22">
        <v>44</v>
      </c>
      <c r="F3945" s="21" t="s">
        <v>171610</v>
      </c>
      <c r="G3945" s="22">
        <v>40</v>
      </c>
      <c r="H3945" s="22">
        <v>129</v>
      </c>
      <c r="I3945" s="21" t="s">
        <v>182214</v>
      </c>
    </row>
    <row r="3946" spans="1:9" ht="32" customHeight="1">
      <c r="A3946" s="19" t="s">
        <v>182215</v>
      </c>
      <c r="B3946" s="20" t="s">
        <v>169913</v>
      </c>
      <c r="C3946" s="22">
        <v>2</v>
      </c>
      <c r="D3946" s="21" t="s">
        <v>179237</v>
      </c>
      <c r="E3946" s="22">
        <v>75</v>
      </c>
      <c r="F3946" s="21" t="s">
        <v>170359</v>
      </c>
      <c r="G3946" s="22">
        <v>7</v>
      </c>
      <c r="H3946" s="22">
        <v>87</v>
      </c>
      <c r="I3946" s="21" t="s">
        <v>182216</v>
      </c>
    </row>
    <row r="3947" spans="1:9" ht="32" customHeight="1">
      <c r="A3947" s="19" t="s">
        <v>182217</v>
      </c>
      <c r="B3947" s="20" t="s">
        <v>182218</v>
      </c>
      <c r="C3947" s="22">
        <v>25</v>
      </c>
      <c r="D3947" s="21" t="s">
        <v>169649</v>
      </c>
      <c r="E3947" s="22">
        <v>28</v>
      </c>
      <c r="F3947" s="21" t="s">
        <v>182219</v>
      </c>
      <c r="G3947" s="22">
        <v>41</v>
      </c>
      <c r="H3947" s="22">
        <v>97</v>
      </c>
      <c r="I3947" s="21" t="s">
        <v>182220</v>
      </c>
    </row>
    <row r="3948" spans="1:9" ht="32" customHeight="1">
      <c r="A3948" s="19" t="s">
        <v>182221</v>
      </c>
      <c r="B3948" s="20" t="s">
        <v>182222</v>
      </c>
      <c r="C3948" s="22">
        <v>47</v>
      </c>
      <c r="D3948" s="21" t="s">
        <v>182223</v>
      </c>
      <c r="E3948" s="22">
        <v>61</v>
      </c>
      <c r="F3948" s="21" t="s">
        <v>182222</v>
      </c>
      <c r="G3948" s="22">
        <v>47</v>
      </c>
      <c r="H3948" s="22">
        <v>158</v>
      </c>
      <c r="I3948" s="21" t="s">
        <v>182224</v>
      </c>
    </row>
    <row r="3949" spans="1:9" ht="44" customHeight="1">
      <c r="A3949" s="19" t="s">
        <v>182225</v>
      </c>
      <c r="B3949" s="40">
        <v>3125</v>
      </c>
      <c r="C3949" s="22">
        <v>3</v>
      </c>
      <c r="D3949" s="21" t="s">
        <v>176014</v>
      </c>
      <c r="E3949" s="22">
        <v>91</v>
      </c>
      <c r="F3949" s="21" t="s">
        <v>170910</v>
      </c>
      <c r="G3949" s="22">
        <v>2</v>
      </c>
      <c r="H3949" s="22">
        <v>99</v>
      </c>
      <c r="I3949" s="21" t="s">
        <v>182226</v>
      </c>
    </row>
    <row r="3950" spans="1:9" ht="44" customHeight="1">
      <c r="A3950" s="19" t="s">
        <v>182227</v>
      </c>
      <c r="B3950" s="20" t="s">
        <v>172028</v>
      </c>
      <c r="C3950" s="22">
        <v>4</v>
      </c>
      <c r="D3950" s="21" t="s">
        <v>175008</v>
      </c>
      <c r="E3950" s="22">
        <v>144</v>
      </c>
      <c r="F3950" s="21" t="s">
        <v>170502</v>
      </c>
      <c r="G3950" s="22">
        <v>8</v>
      </c>
      <c r="H3950" s="22">
        <v>159</v>
      </c>
      <c r="I3950" s="21" t="s">
        <v>182228</v>
      </c>
    </row>
    <row r="3951" spans="1:9" ht="44" customHeight="1">
      <c r="A3951" s="19" t="s">
        <v>182229</v>
      </c>
      <c r="B3951" s="24">
        <v>0</v>
      </c>
      <c r="C3951" s="22">
        <v>0</v>
      </c>
      <c r="D3951" s="22">
        <v>100</v>
      </c>
      <c r="E3951" s="22">
        <v>58</v>
      </c>
      <c r="F3951" s="22">
        <v>0</v>
      </c>
      <c r="G3951" s="22">
        <v>0</v>
      </c>
      <c r="H3951" s="22">
        <v>61</v>
      </c>
      <c r="I3951" s="21" t="s">
        <v>182230</v>
      </c>
    </row>
    <row r="3952" spans="1:9" ht="32" customHeight="1">
      <c r="A3952" s="19" t="s">
        <v>182231</v>
      </c>
      <c r="B3952" s="20" t="s">
        <v>182232</v>
      </c>
      <c r="C3952" s="22">
        <v>17</v>
      </c>
      <c r="D3952" s="21" t="s">
        <v>176643</v>
      </c>
      <c r="E3952" s="22">
        <v>38</v>
      </c>
      <c r="F3952" s="21" t="s">
        <v>182033</v>
      </c>
      <c r="G3952" s="22">
        <v>37</v>
      </c>
      <c r="H3952" s="22">
        <v>95</v>
      </c>
      <c r="I3952" s="21" t="s">
        <v>182233</v>
      </c>
    </row>
    <row r="3953" spans="1:9" ht="44" customHeight="1">
      <c r="A3953" s="19" t="s">
        <v>182234</v>
      </c>
      <c r="B3953" s="20" t="s">
        <v>182235</v>
      </c>
      <c r="C3953" s="22">
        <v>103</v>
      </c>
      <c r="D3953" s="22">
        <v>0</v>
      </c>
      <c r="E3953" s="22">
        <v>0</v>
      </c>
      <c r="F3953" s="21" t="s">
        <v>180162</v>
      </c>
      <c r="G3953" s="22">
        <v>26</v>
      </c>
      <c r="H3953" s="22">
        <v>132</v>
      </c>
      <c r="I3953" s="21" t="s">
        <v>182236</v>
      </c>
    </row>
    <row r="3954" spans="1:9" ht="44" customHeight="1">
      <c r="A3954" s="19" t="s">
        <v>182237</v>
      </c>
      <c r="B3954" s="20" t="s">
        <v>182238</v>
      </c>
      <c r="C3954" s="22">
        <v>7</v>
      </c>
      <c r="D3954" s="21" t="s">
        <v>172538</v>
      </c>
      <c r="E3954" s="22">
        <v>150</v>
      </c>
      <c r="F3954" s="21" t="s">
        <v>178361</v>
      </c>
      <c r="G3954" s="22">
        <v>5</v>
      </c>
      <c r="H3954" s="22">
        <v>165</v>
      </c>
      <c r="I3954" s="21" t="s">
        <v>182239</v>
      </c>
    </row>
    <row r="3955" spans="1:9" ht="44" customHeight="1">
      <c r="A3955" s="19" t="s">
        <v>182240</v>
      </c>
      <c r="B3955" s="20" t="s">
        <v>179113</v>
      </c>
      <c r="C3955" s="22">
        <v>26</v>
      </c>
      <c r="D3955" s="21" t="s">
        <v>177951</v>
      </c>
      <c r="E3955" s="22">
        <v>58</v>
      </c>
      <c r="F3955" s="22">
        <v>0</v>
      </c>
      <c r="G3955" s="22">
        <v>0</v>
      </c>
      <c r="H3955" s="22">
        <v>87</v>
      </c>
      <c r="I3955" s="21" t="s">
        <v>182241</v>
      </c>
    </row>
    <row r="3956" spans="1:9" ht="44" customHeight="1">
      <c r="A3956" s="19" t="s">
        <v>182242</v>
      </c>
      <c r="B3956" s="20" t="s">
        <v>170538</v>
      </c>
      <c r="C3956" s="22">
        <v>27</v>
      </c>
      <c r="D3956" s="21" t="s">
        <v>180329</v>
      </c>
      <c r="E3956" s="22">
        <v>31</v>
      </c>
      <c r="F3956" s="21" t="s">
        <v>182243</v>
      </c>
      <c r="G3956" s="22">
        <v>53</v>
      </c>
      <c r="H3956" s="22">
        <v>114</v>
      </c>
      <c r="I3956" s="21" t="s">
        <v>182244</v>
      </c>
    </row>
    <row r="3957" spans="1:9" ht="44" customHeight="1">
      <c r="A3957" s="19" t="s">
        <v>182245</v>
      </c>
      <c r="B3957" s="20" t="s">
        <v>163020</v>
      </c>
      <c r="C3957" s="22">
        <v>76</v>
      </c>
      <c r="D3957" s="22">
        <v>36</v>
      </c>
      <c r="E3957" s="22">
        <v>45</v>
      </c>
      <c r="F3957" s="21" t="s">
        <v>163259</v>
      </c>
      <c r="G3957" s="22">
        <v>4</v>
      </c>
      <c r="H3957" s="22">
        <v>128</v>
      </c>
      <c r="I3957" s="21" t="s">
        <v>182246</v>
      </c>
    </row>
    <row r="3958" spans="1:9" ht="44" customHeight="1">
      <c r="A3958" s="19" t="s">
        <v>182247</v>
      </c>
      <c r="B3958" s="20" t="s">
        <v>181297</v>
      </c>
      <c r="C3958" s="22">
        <v>76</v>
      </c>
      <c r="D3958" s="21" t="s">
        <v>174359</v>
      </c>
      <c r="E3958" s="22">
        <v>11</v>
      </c>
      <c r="F3958" s="21" t="s">
        <v>172695</v>
      </c>
      <c r="G3958" s="22">
        <v>15</v>
      </c>
      <c r="H3958" s="22">
        <v>105</v>
      </c>
      <c r="I3958" s="21" t="s">
        <v>182248</v>
      </c>
    </row>
    <row r="3959" spans="1:9" ht="44" customHeight="1">
      <c r="A3959" s="19" t="s">
        <v>182249</v>
      </c>
      <c r="B3959" s="24">
        <v>9</v>
      </c>
      <c r="C3959" s="22">
        <v>9</v>
      </c>
      <c r="D3959" s="22">
        <v>90</v>
      </c>
      <c r="E3959" s="22">
        <v>90</v>
      </c>
      <c r="F3959" s="22">
        <v>1</v>
      </c>
      <c r="G3959" s="22">
        <v>1</v>
      </c>
      <c r="H3959" s="22">
        <v>103</v>
      </c>
      <c r="I3959" s="21" t="s">
        <v>182250</v>
      </c>
    </row>
    <row r="3960" spans="1:9" ht="44" customHeight="1">
      <c r="A3960" s="19" t="s">
        <v>182251</v>
      </c>
      <c r="B3960" s="24">
        <v>9</v>
      </c>
      <c r="C3960" s="22">
        <v>9</v>
      </c>
      <c r="D3960" s="22">
        <v>90</v>
      </c>
      <c r="E3960" s="22">
        <v>90</v>
      </c>
      <c r="F3960" s="22">
        <v>1</v>
      </c>
      <c r="G3960" s="22">
        <v>1</v>
      </c>
      <c r="H3960" s="22">
        <v>103</v>
      </c>
      <c r="I3960" s="21" t="s">
        <v>182252</v>
      </c>
    </row>
    <row r="3961" spans="1:9" ht="44" customHeight="1">
      <c r="A3961" s="19" t="s">
        <v>182253</v>
      </c>
      <c r="B3961" s="20" t="s">
        <v>182254</v>
      </c>
      <c r="C3961" s="22">
        <v>9</v>
      </c>
      <c r="D3961" s="21" t="s">
        <v>182255</v>
      </c>
      <c r="E3961" s="22">
        <v>105</v>
      </c>
      <c r="F3961" s="21" t="s">
        <v>171872</v>
      </c>
      <c r="G3961" s="22">
        <v>2</v>
      </c>
      <c r="H3961" s="22">
        <v>119</v>
      </c>
      <c r="I3961" s="21" t="s">
        <v>182256</v>
      </c>
    </row>
    <row r="3962" spans="1:9" ht="44" customHeight="1">
      <c r="A3962" s="19" t="s">
        <v>182257</v>
      </c>
      <c r="B3962" s="20" t="s">
        <v>182258</v>
      </c>
      <c r="C3962" s="22">
        <v>53</v>
      </c>
      <c r="D3962" s="22">
        <v>0</v>
      </c>
      <c r="E3962" s="22">
        <v>0</v>
      </c>
      <c r="F3962" s="21" t="s">
        <v>176640</v>
      </c>
      <c r="G3962" s="22">
        <v>21</v>
      </c>
      <c r="H3962" s="22">
        <v>77</v>
      </c>
      <c r="I3962" s="21" t="s">
        <v>182259</v>
      </c>
    </row>
    <row r="3963" spans="1:9" ht="44" customHeight="1">
      <c r="A3963" s="19" t="s">
        <v>182260</v>
      </c>
      <c r="B3963" s="20" t="s">
        <v>182261</v>
      </c>
      <c r="C3963" s="22">
        <v>3</v>
      </c>
      <c r="D3963" s="21" t="s">
        <v>182262</v>
      </c>
      <c r="E3963" s="22">
        <v>69</v>
      </c>
      <c r="F3963" s="21" t="s">
        <v>175847</v>
      </c>
      <c r="G3963" s="22">
        <v>1</v>
      </c>
      <c r="H3963" s="22">
        <v>76</v>
      </c>
      <c r="I3963" s="21" t="s">
        <v>182263</v>
      </c>
    </row>
    <row r="3964" spans="1:9" ht="44" customHeight="1">
      <c r="A3964" s="19" t="s">
        <v>182264</v>
      </c>
      <c r="B3964" s="20" t="s">
        <v>172110</v>
      </c>
      <c r="C3964" s="22">
        <v>29</v>
      </c>
      <c r="D3964" s="21" t="s">
        <v>169862</v>
      </c>
      <c r="E3964" s="22">
        <v>4</v>
      </c>
      <c r="F3964" s="21" t="s">
        <v>171527</v>
      </c>
      <c r="G3964" s="22">
        <v>51</v>
      </c>
      <c r="H3964" s="22">
        <v>87</v>
      </c>
      <c r="I3964" s="21" t="s">
        <v>182265</v>
      </c>
    </row>
    <row r="3965" spans="1:9" ht="44" customHeight="1">
      <c r="A3965" s="19" t="s">
        <v>182266</v>
      </c>
      <c r="B3965" s="20" t="s">
        <v>173619</v>
      </c>
      <c r="C3965" s="22">
        <v>3</v>
      </c>
      <c r="D3965" s="21" t="s">
        <v>182267</v>
      </c>
      <c r="E3965" s="22">
        <v>38</v>
      </c>
      <c r="F3965" s="21" t="s">
        <v>182268</v>
      </c>
      <c r="G3965" s="22">
        <v>74</v>
      </c>
      <c r="H3965" s="22">
        <v>118</v>
      </c>
      <c r="I3965" s="21" t="s">
        <v>182269</v>
      </c>
    </row>
    <row r="3966" spans="1:9" ht="32" customHeight="1">
      <c r="A3966" s="19" t="s">
        <v>182270</v>
      </c>
      <c r="B3966" s="20" t="s">
        <v>182271</v>
      </c>
      <c r="C3966" s="22">
        <v>24</v>
      </c>
      <c r="D3966" s="21" t="s">
        <v>182272</v>
      </c>
      <c r="E3966" s="22">
        <v>46</v>
      </c>
      <c r="F3966" s="21" t="s">
        <v>173176</v>
      </c>
      <c r="G3966" s="22">
        <v>49</v>
      </c>
      <c r="H3966" s="22">
        <v>122</v>
      </c>
      <c r="I3966" s="21" t="s">
        <v>182273</v>
      </c>
    </row>
    <row r="3967" spans="1:9" ht="32" customHeight="1">
      <c r="A3967" s="19" t="s">
        <v>182274</v>
      </c>
      <c r="B3967" s="20" t="s">
        <v>174386</v>
      </c>
      <c r="C3967" s="22">
        <v>66</v>
      </c>
      <c r="D3967" s="21" t="s">
        <v>172441</v>
      </c>
      <c r="E3967" s="22">
        <v>34</v>
      </c>
      <c r="F3967" s="21" t="s">
        <v>171565</v>
      </c>
      <c r="G3967" s="22">
        <v>24</v>
      </c>
      <c r="H3967" s="22">
        <v>127</v>
      </c>
      <c r="I3967" s="21" t="s">
        <v>182275</v>
      </c>
    </row>
    <row r="3968" spans="1:9" ht="44" customHeight="1">
      <c r="A3968" s="19" t="s">
        <v>182276</v>
      </c>
      <c r="B3968" s="20" t="s">
        <v>171060</v>
      </c>
      <c r="C3968" s="22">
        <v>3</v>
      </c>
      <c r="D3968" s="21" t="s">
        <v>182277</v>
      </c>
      <c r="E3968" s="22">
        <v>97</v>
      </c>
      <c r="F3968" s="21" t="s">
        <v>169787</v>
      </c>
      <c r="G3968" s="22">
        <v>56</v>
      </c>
      <c r="H3968" s="22">
        <v>159</v>
      </c>
      <c r="I3968" s="21" t="s">
        <v>182278</v>
      </c>
    </row>
    <row r="3969" spans="1:9" ht="32" customHeight="1">
      <c r="A3969" s="19" t="s">
        <v>182279</v>
      </c>
      <c r="B3969" s="20" t="s">
        <v>177668</v>
      </c>
      <c r="C3969" s="22">
        <v>68</v>
      </c>
      <c r="D3969" s="21" t="s">
        <v>170115</v>
      </c>
      <c r="E3969" s="22">
        <v>9</v>
      </c>
      <c r="F3969" s="21" t="s">
        <v>169786</v>
      </c>
      <c r="G3969" s="22">
        <v>22</v>
      </c>
      <c r="H3969" s="22">
        <v>102</v>
      </c>
      <c r="I3969" s="21" t="s">
        <v>182280</v>
      </c>
    </row>
    <row r="3970" spans="1:9" ht="44" customHeight="1">
      <c r="A3970" s="19" t="s">
        <v>182281</v>
      </c>
      <c r="B3970" s="20" t="s">
        <v>173236</v>
      </c>
      <c r="C3970" s="22">
        <v>37</v>
      </c>
      <c r="D3970" s="21" t="s">
        <v>177147</v>
      </c>
      <c r="E3970" s="22">
        <v>42</v>
      </c>
      <c r="F3970" s="21" t="s">
        <v>175343</v>
      </c>
      <c r="G3970" s="22">
        <v>4</v>
      </c>
      <c r="H3970" s="22">
        <v>86</v>
      </c>
      <c r="I3970" s="21" t="s">
        <v>182282</v>
      </c>
    </row>
    <row r="3971" spans="1:9" ht="44" customHeight="1">
      <c r="A3971" s="19" t="s">
        <v>182283</v>
      </c>
      <c r="B3971" s="20" t="s">
        <v>182284</v>
      </c>
      <c r="C3971" s="22">
        <v>73</v>
      </c>
      <c r="D3971" s="21" t="s">
        <v>171186</v>
      </c>
      <c r="E3971" s="22">
        <v>42</v>
      </c>
      <c r="F3971" s="21" t="s">
        <v>177593</v>
      </c>
      <c r="G3971" s="22">
        <v>28</v>
      </c>
      <c r="H3971" s="22">
        <v>146</v>
      </c>
      <c r="I3971" s="21" t="s">
        <v>182285</v>
      </c>
    </row>
    <row r="3972" spans="1:9" ht="32" customHeight="1">
      <c r="A3972" s="19" t="s">
        <v>182286</v>
      </c>
      <c r="B3972" s="20" t="s">
        <v>175008</v>
      </c>
      <c r="C3972" s="22">
        <v>48</v>
      </c>
      <c r="D3972" s="22">
        <v>0</v>
      </c>
      <c r="E3972" s="22">
        <v>0</v>
      </c>
      <c r="F3972" s="21" t="s">
        <v>171601</v>
      </c>
      <c r="G3972" s="22">
        <v>4</v>
      </c>
      <c r="H3972" s="22">
        <v>55</v>
      </c>
      <c r="I3972" s="21" t="s">
        <v>182287</v>
      </c>
    </row>
    <row r="3973" spans="1:9" ht="32" customHeight="1">
      <c r="A3973" s="19" t="s">
        <v>182288</v>
      </c>
      <c r="B3973" s="20" t="s">
        <v>174515</v>
      </c>
      <c r="C3973" s="22">
        <v>66</v>
      </c>
      <c r="D3973" s="21" t="s">
        <v>182289</v>
      </c>
      <c r="E3973" s="22">
        <v>38</v>
      </c>
      <c r="F3973" s="21" t="s">
        <v>170796</v>
      </c>
      <c r="G3973" s="22">
        <v>1</v>
      </c>
      <c r="H3973" s="22">
        <v>108</v>
      </c>
      <c r="I3973" s="21" t="s">
        <v>182290</v>
      </c>
    </row>
    <row r="3974" spans="1:9" ht="32" customHeight="1">
      <c r="A3974" s="19" t="s">
        <v>182291</v>
      </c>
      <c r="B3974" s="20" t="s">
        <v>178848</v>
      </c>
      <c r="C3974" s="22">
        <v>48</v>
      </c>
      <c r="D3974" s="21" t="s">
        <v>178820</v>
      </c>
      <c r="E3974" s="22">
        <v>38</v>
      </c>
      <c r="F3974" s="22">
        <v>0</v>
      </c>
      <c r="G3974" s="22">
        <v>0</v>
      </c>
      <c r="H3974" s="22">
        <v>89</v>
      </c>
      <c r="I3974" s="21" t="s">
        <v>182292</v>
      </c>
    </row>
    <row r="3975" spans="1:9" ht="32" customHeight="1">
      <c r="A3975" s="19" t="s">
        <v>182293</v>
      </c>
      <c r="B3975" s="20" t="s">
        <v>172182</v>
      </c>
      <c r="C3975" s="22">
        <v>20</v>
      </c>
      <c r="D3975" s="21" t="s">
        <v>169659</v>
      </c>
      <c r="E3975" s="22">
        <v>21</v>
      </c>
      <c r="F3975" s="21" t="s">
        <v>171220</v>
      </c>
      <c r="G3975" s="22">
        <v>16</v>
      </c>
      <c r="H3975" s="22">
        <v>60</v>
      </c>
      <c r="I3975" s="21" t="s">
        <v>182294</v>
      </c>
    </row>
    <row r="3976" spans="1:9" ht="32" customHeight="1">
      <c r="A3976" s="19" t="s">
        <v>182295</v>
      </c>
      <c r="B3976" s="20" t="s">
        <v>14613</v>
      </c>
      <c r="C3976" s="22">
        <v>24</v>
      </c>
      <c r="D3976" s="21" t="s">
        <v>170640</v>
      </c>
      <c r="E3976" s="22">
        <v>12</v>
      </c>
      <c r="F3976" s="21" t="s">
        <v>171750</v>
      </c>
      <c r="G3976" s="22">
        <v>28</v>
      </c>
      <c r="H3976" s="22">
        <v>67</v>
      </c>
      <c r="I3976" s="21" t="s">
        <v>182296</v>
      </c>
    </row>
    <row r="3977" spans="1:9" ht="32" customHeight="1">
      <c r="A3977" s="19" t="s">
        <v>182297</v>
      </c>
      <c r="B3977" s="20" t="s">
        <v>169719</v>
      </c>
      <c r="C3977" s="22">
        <v>22</v>
      </c>
      <c r="D3977" s="21" t="s">
        <v>171565</v>
      </c>
      <c r="E3977" s="22">
        <v>12</v>
      </c>
      <c r="F3977" s="21" t="s">
        <v>169874</v>
      </c>
      <c r="G3977" s="22">
        <v>28</v>
      </c>
      <c r="H3977" s="22">
        <v>65</v>
      </c>
      <c r="I3977" s="21" t="s">
        <v>182298</v>
      </c>
    </row>
    <row r="3978" spans="1:9" ht="32" customHeight="1">
      <c r="A3978" s="19" t="s">
        <v>182299</v>
      </c>
      <c r="B3978" s="20" t="s">
        <v>169713</v>
      </c>
      <c r="C3978" s="22">
        <v>3</v>
      </c>
      <c r="D3978" s="21" t="s">
        <v>171282</v>
      </c>
      <c r="E3978" s="22">
        <v>56</v>
      </c>
      <c r="F3978" s="22">
        <v>0</v>
      </c>
      <c r="G3978" s="22">
        <v>0</v>
      </c>
      <c r="H3978" s="22">
        <v>62</v>
      </c>
      <c r="I3978" s="21" t="s">
        <v>182300</v>
      </c>
    </row>
    <row r="3979" spans="1:9" ht="32" customHeight="1">
      <c r="A3979" s="19" t="s">
        <v>182301</v>
      </c>
      <c r="B3979" s="20" t="s">
        <v>171060</v>
      </c>
      <c r="C3979" s="22">
        <v>2</v>
      </c>
      <c r="D3979" s="21" t="s">
        <v>175008</v>
      </c>
      <c r="E3979" s="22">
        <v>96</v>
      </c>
      <c r="F3979" s="21" t="s">
        <v>170572</v>
      </c>
      <c r="G3979" s="22">
        <v>6</v>
      </c>
      <c r="H3979" s="22">
        <v>107</v>
      </c>
      <c r="I3979" s="21" t="s">
        <v>182302</v>
      </c>
    </row>
    <row r="3980" spans="1:9" ht="32" customHeight="1">
      <c r="A3980" s="19" t="s">
        <v>182303</v>
      </c>
      <c r="B3980" s="20" t="s">
        <v>170486</v>
      </c>
      <c r="C3980" s="22">
        <v>31</v>
      </c>
      <c r="D3980" s="21" t="s">
        <v>173149</v>
      </c>
      <c r="E3980" s="22">
        <v>18</v>
      </c>
      <c r="F3980" s="21" t="s">
        <v>180208</v>
      </c>
      <c r="G3980" s="22">
        <v>9</v>
      </c>
      <c r="H3980" s="22">
        <v>61</v>
      </c>
      <c r="I3980" s="21" t="s">
        <v>182304</v>
      </c>
    </row>
    <row r="3981" spans="1:9" ht="32" customHeight="1">
      <c r="A3981" s="19" t="s">
        <v>182305</v>
      </c>
      <c r="B3981" s="24">
        <v>16</v>
      </c>
      <c r="C3981" s="22">
        <v>8</v>
      </c>
      <c r="D3981" s="22">
        <v>76</v>
      </c>
      <c r="E3981" s="22">
        <v>38</v>
      </c>
      <c r="F3981" s="22">
        <v>8</v>
      </c>
      <c r="G3981" s="22">
        <v>4</v>
      </c>
      <c r="H3981" s="22">
        <v>53</v>
      </c>
      <c r="I3981" s="21" t="s">
        <v>182306</v>
      </c>
    </row>
    <row r="3982" spans="1:9" ht="32" customHeight="1">
      <c r="A3982" s="19" t="s">
        <v>182307</v>
      </c>
      <c r="B3982" s="24">
        <v>16</v>
      </c>
      <c r="C3982" s="22">
        <v>8</v>
      </c>
      <c r="D3982" s="22">
        <v>76</v>
      </c>
      <c r="E3982" s="22">
        <v>38</v>
      </c>
      <c r="F3982" s="22">
        <v>8</v>
      </c>
      <c r="G3982" s="22">
        <v>4</v>
      </c>
      <c r="H3982" s="22">
        <v>53</v>
      </c>
      <c r="I3982" s="21" t="s">
        <v>182308</v>
      </c>
    </row>
    <row r="3983" spans="1:9" ht="32" customHeight="1">
      <c r="A3983" s="19" t="s">
        <v>182309</v>
      </c>
      <c r="B3983" s="20" t="s">
        <v>172116</v>
      </c>
      <c r="C3983" s="22">
        <v>1</v>
      </c>
      <c r="D3983" s="21" t="s">
        <v>176007</v>
      </c>
      <c r="E3983" s="22">
        <v>89</v>
      </c>
      <c r="F3983" s="21" t="s">
        <v>172116</v>
      </c>
      <c r="G3983" s="22">
        <v>1</v>
      </c>
      <c r="H3983" s="22">
        <v>94</v>
      </c>
      <c r="I3983" s="21" t="s">
        <v>182310</v>
      </c>
    </row>
    <row r="3984" spans="1:9" ht="32" customHeight="1">
      <c r="A3984" s="19" t="s">
        <v>182311</v>
      </c>
      <c r="B3984" s="20" t="s">
        <v>172116</v>
      </c>
      <c r="C3984" s="22">
        <v>1</v>
      </c>
      <c r="D3984" s="21" t="s">
        <v>176007</v>
      </c>
      <c r="E3984" s="22">
        <v>89</v>
      </c>
      <c r="F3984" s="21" t="s">
        <v>172116</v>
      </c>
      <c r="G3984" s="22">
        <v>1</v>
      </c>
      <c r="H3984" s="22">
        <v>94</v>
      </c>
      <c r="I3984" s="21" t="s">
        <v>182312</v>
      </c>
    </row>
    <row r="3985" spans="1:9" ht="32" customHeight="1">
      <c r="A3985" s="19" t="s">
        <v>182313</v>
      </c>
      <c r="B3985" s="20" t="s">
        <v>182314</v>
      </c>
      <c r="C3985" s="22">
        <v>49</v>
      </c>
      <c r="D3985" s="21" t="s">
        <v>170064</v>
      </c>
      <c r="E3985" s="22">
        <v>18</v>
      </c>
      <c r="F3985" s="21" t="s">
        <v>172186</v>
      </c>
      <c r="G3985" s="22">
        <v>11</v>
      </c>
      <c r="H3985" s="22">
        <v>81</v>
      </c>
      <c r="I3985" s="21" t="s">
        <v>182315</v>
      </c>
    </row>
    <row r="3986" spans="1:9" ht="32" customHeight="1">
      <c r="A3986" s="19" t="s">
        <v>182316</v>
      </c>
      <c r="B3986" s="20" t="s">
        <v>182317</v>
      </c>
      <c r="C3986" s="22">
        <v>11</v>
      </c>
      <c r="D3986" s="21" t="s">
        <v>182318</v>
      </c>
      <c r="E3986" s="22">
        <v>54</v>
      </c>
      <c r="F3986" s="21" t="s">
        <v>172289</v>
      </c>
      <c r="G3986" s="22">
        <v>24</v>
      </c>
      <c r="H3986" s="22">
        <v>92</v>
      </c>
      <c r="I3986" s="21" t="s">
        <v>182319</v>
      </c>
    </row>
    <row r="3987" spans="1:9" ht="44" customHeight="1">
      <c r="A3987" s="19" t="s">
        <v>182320</v>
      </c>
      <c r="B3987" s="20" t="s">
        <v>170461</v>
      </c>
      <c r="C3987" s="22">
        <v>72</v>
      </c>
      <c r="D3987" s="22">
        <v>0</v>
      </c>
      <c r="E3987" s="22">
        <v>0</v>
      </c>
      <c r="F3987" s="21" t="s">
        <v>170460</v>
      </c>
      <c r="G3987" s="22">
        <v>5</v>
      </c>
      <c r="H3987" s="22">
        <v>80</v>
      </c>
      <c r="I3987" s="21" t="s">
        <v>182321</v>
      </c>
    </row>
    <row r="3988" spans="1:9" ht="44" customHeight="1">
      <c r="A3988" s="19" t="s">
        <v>182322</v>
      </c>
      <c r="B3988" s="20" t="s">
        <v>180683</v>
      </c>
      <c r="C3988" s="22">
        <v>22</v>
      </c>
      <c r="D3988" s="21" t="s">
        <v>182323</v>
      </c>
      <c r="E3988" s="22">
        <v>19</v>
      </c>
      <c r="F3988" s="21" t="s">
        <v>177265</v>
      </c>
      <c r="G3988" s="22">
        <v>8</v>
      </c>
      <c r="H3988" s="22">
        <v>52</v>
      </c>
      <c r="I3988" s="21" t="s">
        <v>182324</v>
      </c>
    </row>
    <row r="3989" spans="1:9" ht="32" customHeight="1">
      <c r="A3989" s="19" t="s">
        <v>182325</v>
      </c>
      <c r="B3989" s="20" t="s">
        <v>169658</v>
      </c>
      <c r="C3989" s="22">
        <v>3</v>
      </c>
      <c r="D3989" s="21" t="s">
        <v>171167</v>
      </c>
      <c r="E3989" s="22">
        <v>54</v>
      </c>
      <c r="F3989" s="22">
        <v>0</v>
      </c>
      <c r="G3989" s="22">
        <v>0</v>
      </c>
      <c r="H3989" s="22">
        <v>60</v>
      </c>
      <c r="I3989" s="21" t="s">
        <v>182326</v>
      </c>
    </row>
    <row r="3990" spans="1:9" ht="32" customHeight="1">
      <c r="A3990" s="19" t="s">
        <v>182327</v>
      </c>
      <c r="B3990" s="20" t="s">
        <v>182328</v>
      </c>
      <c r="C3990" s="22">
        <v>59</v>
      </c>
      <c r="D3990" s="21" t="s">
        <v>177836</v>
      </c>
      <c r="E3990" s="22">
        <v>12</v>
      </c>
      <c r="F3990" s="21" t="s">
        <v>177836</v>
      </c>
      <c r="G3990" s="22">
        <v>12</v>
      </c>
      <c r="H3990" s="22">
        <v>86</v>
      </c>
      <c r="I3990" s="21" t="s">
        <v>182329</v>
      </c>
    </row>
    <row r="3991" spans="1:9" ht="44" customHeight="1">
      <c r="A3991" s="19" t="s">
        <v>182330</v>
      </c>
      <c r="B3991" s="20" t="s">
        <v>172668</v>
      </c>
      <c r="C3991" s="22">
        <v>35</v>
      </c>
      <c r="D3991" s="22">
        <v>0</v>
      </c>
      <c r="E3991" s="22">
        <v>0</v>
      </c>
      <c r="F3991" s="21" t="s">
        <v>170297</v>
      </c>
      <c r="G3991" s="22">
        <v>12</v>
      </c>
      <c r="H3991" s="22">
        <v>50</v>
      </c>
      <c r="I3991" s="21" t="s">
        <v>182331</v>
      </c>
    </row>
    <row r="3992" spans="1:9" ht="44" customHeight="1">
      <c r="A3992" s="19" t="s">
        <v>182332</v>
      </c>
      <c r="B3992" s="24">
        <v>0</v>
      </c>
      <c r="C3992" s="22">
        <v>0</v>
      </c>
      <c r="D3992" s="22">
        <v>50</v>
      </c>
      <c r="E3992" s="22">
        <v>47</v>
      </c>
      <c r="F3992" s="22">
        <v>50</v>
      </c>
      <c r="G3992" s="22">
        <v>47</v>
      </c>
      <c r="H3992" s="22">
        <v>97</v>
      </c>
      <c r="I3992" s="21" t="s">
        <v>182333</v>
      </c>
    </row>
    <row r="3993" spans="1:9" ht="44" customHeight="1">
      <c r="A3993" s="19" t="s">
        <v>182334</v>
      </c>
      <c r="B3993" s="20" t="s">
        <v>182335</v>
      </c>
      <c r="C3993" s="22">
        <v>13</v>
      </c>
      <c r="D3993" s="21" t="s">
        <v>182336</v>
      </c>
      <c r="E3993" s="22">
        <v>50</v>
      </c>
      <c r="F3993" s="21" t="s">
        <v>170817</v>
      </c>
      <c r="G3993" s="22">
        <v>56</v>
      </c>
      <c r="H3993" s="22">
        <v>122</v>
      </c>
      <c r="I3993" s="21" t="s">
        <v>182337</v>
      </c>
    </row>
    <row r="3994" spans="1:9" ht="44" customHeight="1">
      <c r="A3994" s="19" t="s">
        <v>182338</v>
      </c>
      <c r="B3994" s="20" t="s">
        <v>182339</v>
      </c>
      <c r="C3994" s="22">
        <v>23</v>
      </c>
      <c r="D3994" s="21" t="s">
        <v>182340</v>
      </c>
      <c r="E3994" s="22">
        <v>65</v>
      </c>
      <c r="F3994" s="21" t="s">
        <v>172305</v>
      </c>
      <c r="G3994" s="22">
        <v>1</v>
      </c>
      <c r="H3994" s="22">
        <v>92</v>
      </c>
      <c r="I3994" s="21" t="s">
        <v>182341</v>
      </c>
    </row>
    <row r="3995" spans="1:9" ht="44" customHeight="1">
      <c r="A3995" s="19" t="s">
        <v>182342</v>
      </c>
      <c r="B3995" s="20" t="s">
        <v>172809</v>
      </c>
      <c r="C3995" s="22">
        <v>27</v>
      </c>
      <c r="D3995" s="21" t="s">
        <v>182343</v>
      </c>
      <c r="E3995" s="22">
        <v>65</v>
      </c>
      <c r="F3995" s="21" t="s">
        <v>171562</v>
      </c>
      <c r="G3995" s="22">
        <v>1</v>
      </c>
      <c r="H3995" s="22">
        <v>96</v>
      </c>
      <c r="I3995" s="21" t="s">
        <v>182344</v>
      </c>
    </row>
    <row r="3996" spans="1:9" ht="44" customHeight="1">
      <c r="A3996" s="19" t="s">
        <v>182345</v>
      </c>
      <c r="B3996" s="20" t="s">
        <v>169875</v>
      </c>
      <c r="C3996" s="22">
        <v>28</v>
      </c>
      <c r="D3996" s="21" t="s">
        <v>171430</v>
      </c>
      <c r="E3996" s="22">
        <v>24</v>
      </c>
      <c r="F3996" s="21" t="s">
        <v>176719</v>
      </c>
      <c r="G3996" s="22">
        <v>41</v>
      </c>
      <c r="H3996" s="22">
        <v>96</v>
      </c>
      <c r="I3996" s="21" t="s">
        <v>182346</v>
      </c>
    </row>
    <row r="3997" spans="1:9" ht="44" customHeight="1">
      <c r="A3997" s="19" t="s">
        <v>182347</v>
      </c>
      <c r="B3997" s="20" t="s">
        <v>182348</v>
      </c>
      <c r="C3997" s="22">
        <v>79</v>
      </c>
      <c r="D3997" s="21" t="s">
        <v>171866</v>
      </c>
      <c r="E3997" s="22">
        <v>38</v>
      </c>
      <c r="F3997" s="21" t="s">
        <v>181914</v>
      </c>
      <c r="G3997" s="22">
        <v>17</v>
      </c>
      <c r="H3997" s="22">
        <v>137</v>
      </c>
      <c r="I3997" s="21" t="s">
        <v>182349</v>
      </c>
    </row>
    <row r="3998" spans="1:9" ht="32" customHeight="1">
      <c r="A3998" s="19" t="s">
        <v>182350</v>
      </c>
      <c r="B3998" s="24">
        <v>50</v>
      </c>
      <c r="C3998" s="22">
        <v>44</v>
      </c>
      <c r="D3998" s="21" t="s">
        <v>171488</v>
      </c>
      <c r="E3998" s="22">
        <v>4</v>
      </c>
      <c r="F3998" s="21" t="s">
        <v>174854</v>
      </c>
      <c r="G3998" s="22">
        <v>40</v>
      </c>
      <c r="H3998" s="22">
        <v>91</v>
      </c>
      <c r="I3998" s="21" t="s">
        <v>182351</v>
      </c>
    </row>
    <row r="3999" spans="1:9" ht="32" customHeight="1">
      <c r="A3999" s="19" t="s">
        <v>182352</v>
      </c>
      <c r="B3999" s="20" t="s">
        <v>170359</v>
      </c>
      <c r="C3999" s="22">
        <v>5</v>
      </c>
      <c r="D3999" s="21" t="s">
        <v>170494</v>
      </c>
      <c r="E3999" s="22">
        <v>55</v>
      </c>
      <c r="F3999" s="22">
        <v>0</v>
      </c>
      <c r="G3999" s="22">
        <v>0</v>
      </c>
      <c r="H3999" s="22">
        <v>63</v>
      </c>
      <c r="I3999" s="21" t="s">
        <v>182353</v>
      </c>
    </row>
    <row r="4000" spans="1:9" ht="32" customHeight="1">
      <c r="A4000" s="19" t="s">
        <v>182354</v>
      </c>
      <c r="B4000" s="20" t="s">
        <v>170359</v>
      </c>
      <c r="C4000" s="22">
        <v>5</v>
      </c>
      <c r="D4000" s="21" t="s">
        <v>170494</v>
      </c>
      <c r="E4000" s="22">
        <v>55</v>
      </c>
      <c r="F4000" s="22">
        <v>0</v>
      </c>
      <c r="G4000" s="22">
        <v>0</v>
      </c>
      <c r="H4000" s="22">
        <v>63</v>
      </c>
      <c r="I4000" s="21" t="s">
        <v>182355</v>
      </c>
    </row>
    <row r="4001" spans="1:9" ht="32" customHeight="1">
      <c r="A4001" s="19" t="s">
        <v>182356</v>
      </c>
      <c r="B4001" s="20" t="s">
        <v>170359</v>
      </c>
      <c r="C4001" s="22">
        <v>5</v>
      </c>
      <c r="D4001" s="21" t="s">
        <v>170494</v>
      </c>
      <c r="E4001" s="22">
        <v>55</v>
      </c>
      <c r="F4001" s="22">
        <v>0</v>
      </c>
      <c r="G4001" s="22">
        <v>0</v>
      </c>
      <c r="H4001" s="22">
        <v>63</v>
      </c>
      <c r="I4001" s="21" t="s">
        <v>182357</v>
      </c>
    </row>
    <row r="4002" spans="1:9" ht="32" customHeight="1">
      <c r="A4002" s="19" t="s">
        <v>182358</v>
      </c>
      <c r="B4002" s="24">
        <v>0</v>
      </c>
      <c r="C4002" s="22">
        <v>0</v>
      </c>
      <c r="D4002" s="21" t="s">
        <v>178674</v>
      </c>
      <c r="E4002" s="22">
        <v>63</v>
      </c>
      <c r="F4002" s="21" t="s">
        <v>176123</v>
      </c>
      <c r="G4002" s="22">
        <v>16</v>
      </c>
      <c r="H4002" s="22">
        <v>82</v>
      </c>
      <c r="I4002" s="21" t="s">
        <v>182359</v>
      </c>
    </row>
    <row r="4003" spans="1:9" ht="44" customHeight="1">
      <c r="A4003" s="19" t="s">
        <v>182360</v>
      </c>
      <c r="B4003" s="20" t="s">
        <v>176853</v>
      </c>
      <c r="C4003" s="22">
        <v>4</v>
      </c>
      <c r="D4003" s="21" t="s">
        <v>182361</v>
      </c>
      <c r="E4003" s="22">
        <v>91</v>
      </c>
      <c r="F4003" s="22">
        <v>0</v>
      </c>
      <c r="G4003" s="22">
        <v>0</v>
      </c>
      <c r="H4003" s="22">
        <v>98</v>
      </c>
      <c r="I4003" s="21" t="s">
        <v>182362</v>
      </c>
    </row>
    <row r="4004" spans="1:9" ht="44" customHeight="1">
      <c r="A4004" s="19" t="s">
        <v>182363</v>
      </c>
      <c r="B4004" s="20" t="s">
        <v>172368</v>
      </c>
      <c r="C4004" s="22">
        <v>2</v>
      </c>
      <c r="D4004" s="21" t="s">
        <v>170953</v>
      </c>
      <c r="E4004" s="22">
        <v>95</v>
      </c>
      <c r="F4004" s="21" t="s">
        <v>172368</v>
      </c>
      <c r="G4004" s="22">
        <v>2</v>
      </c>
      <c r="H4004" s="22">
        <v>102</v>
      </c>
      <c r="I4004" s="21" t="s">
        <v>182364</v>
      </c>
    </row>
    <row r="4005" spans="1:9" ht="44" customHeight="1">
      <c r="A4005" s="19" t="s">
        <v>182365</v>
      </c>
      <c r="B4005" s="20" t="s">
        <v>173957</v>
      </c>
      <c r="C4005" s="22">
        <v>8</v>
      </c>
      <c r="D4005" s="21" t="s">
        <v>171815</v>
      </c>
      <c r="E4005" s="22">
        <v>65</v>
      </c>
      <c r="F4005" s="21" t="s">
        <v>174092</v>
      </c>
      <c r="G4005" s="22">
        <v>11</v>
      </c>
      <c r="H4005" s="22">
        <v>87</v>
      </c>
      <c r="I4005" s="21" t="s">
        <v>182366</v>
      </c>
    </row>
    <row r="4006" spans="1:9" ht="44" customHeight="1">
      <c r="A4006" s="19" t="s">
        <v>182367</v>
      </c>
      <c r="B4006" s="20" t="s">
        <v>169782</v>
      </c>
      <c r="C4006" s="22">
        <v>30</v>
      </c>
      <c r="D4006" s="21" t="s">
        <v>170409</v>
      </c>
      <c r="E4006" s="22">
        <v>77</v>
      </c>
      <c r="F4006" s="21" t="s">
        <v>176699</v>
      </c>
      <c r="G4006" s="22">
        <v>40</v>
      </c>
      <c r="H4006" s="22">
        <v>150</v>
      </c>
      <c r="I4006" s="21" t="s">
        <v>182368</v>
      </c>
    </row>
    <row r="4007" spans="1:9" ht="44" customHeight="1">
      <c r="A4007" s="19" t="s">
        <v>182369</v>
      </c>
      <c r="B4007" s="20" t="s">
        <v>171286</v>
      </c>
      <c r="C4007" s="22">
        <v>34</v>
      </c>
      <c r="D4007" s="21" t="s">
        <v>171339</v>
      </c>
      <c r="E4007" s="22">
        <v>93</v>
      </c>
      <c r="F4007" s="21" t="s">
        <v>170860</v>
      </c>
      <c r="G4007" s="22">
        <v>11</v>
      </c>
      <c r="H4007" s="22">
        <v>141</v>
      </c>
      <c r="I4007" s="21" t="s">
        <v>182370</v>
      </c>
    </row>
    <row r="4008" spans="1:9" ht="44" customHeight="1">
      <c r="A4008" s="19" t="s">
        <v>182371</v>
      </c>
      <c r="B4008" s="20" t="s">
        <v>162769</v>
      </c>
      <c r="C4008" s="22">
        <v>58</v>
      </c>
      <c r="D4008" s="21" t="s">
        <v>182372</v>
      </c>
      <c r="E4008" s="22">
        <v>19</v>
      </c>
      <c r="F4008" s="21" t="s">
        <v>178330</v>
      </c>
      <c r="G4008" s="22">
        <v>3</v>
      </c>
      <c r="H4008" s="22">
        <v>83</v>
      </c>
      <c r="I4008" s="21" t="s">
        <v>182373</v>
      </c>
    </row>
    <row r="4009" spans="1:9" ht="44" customHeight="1">
      <c r="A4009" s="19" t="s">
        <v>182374</v>
      </c>
      <c r="B4009" s="20" t="s">
        <v>170410</v>
      </c>
      <c r="C4009" s="22">
        <v>4</v>
      </c>
      <c r="D4009" s="21" t="s">
        <v>171951</v>
      </c>
      <c r="E4009" s="22">
        <v>118</v>
      </c>
      <c r="F4009" s="21" t="s">
        <v>170410</v>
      </c>
      <c r="G4009" s="22">
        <v>4</v>
      </c>
      <c r="H4009" s="22">
        <v>129</v>
      </c>
      <c r="I4009" s="21" t="s">
        <v>182375</v>
      </c>
    </row>
    <row r="4010" spans="1:9" ht="44" customHeight="1">
      <c r="A4010" s="19" t="s">
        <v>182376</v>
      </c>
      <c r="B4010" s="24">
        <v>100</v>
      </c>
      <c r="C4010" s="22">
        <v>72</v>
      </c>
      <c r="D4010" s="22">
        <v>0</v>
      </c>
      <c r="E4010" s="22">
        <v>0</v>
      </c>
      <c r="F4010" s="22">
        <v>0</v>
      </c>
      <c r="G4010" s="22">
        <v>0</v>
      </c>
      <c r="H4010" s="22">
        <v>75</v>
      </c>
      <c r="I4010" s="21" t="s">
        <v>182377</v>
      </c>
    </row>
    <row r="4011" spans="1:9" ht="44" customHeight="1">
      <c r="A4011" s="19" t="s">
        <v>182378</v>
      </c>
      <c r="B4011" s="20" t="s">
        <v>182379</v>
      </c>
      <c r="C4011" s="22">
        <v>102</v>
      </c>
      <c r="D4011" s="21" t="s">
        <v>179363</v>
      </c>
      <c r="E4011" s="22">
        <v>2</v>
      </c>
      <c r="F4011" s="21" t="s">
        <v>173433</v>
      </c>
      <c r="G4011" s="22">
        <v>45</v>
      </c>
      <c r="H4011" s="22">
        <v>152</v>
      </c>
      <c r="I4011" s="21" t="s">
        <v>182380</v>
      </c>
    </row>
    <row r="4012" spans="1:9" ht="44" customHeight="1">
      <c r="A4012" s="19" t="s">
        <v>182381</v>
      </c>
      <c r="B4012" s="20" t="s">
        <v>174350</v>
      </c>
      <c r="C4012" s="22">
        <v>3</v>
      </c>
      <c r="D4012" s="21" t="s">
        <v>179530</v>
      </c>
      <c r="E4012" s="22">
        <v>80</v>
      </c>
      <c r="F4012" s="21" t="s">
        <v>174350</v>
      </c>
      <c r="G4012" s="22">
        <v>3</v>
      </c>
      <c r="H4012" s="22">
        <v>89</v>
      </c>
      <c r="I4012" s="21" t="s">
        <v>182382</v>
      </c>
    </row>
    <row r="4013" spans="1:9" ht="32" customHeight="1">
      <c r="A4013" s="19" t="s">
        <v>182383</v>
      </c>
      <c r="B4013" s="40">
        <v>46875</v>
      </c>
      <c r="C4013" s="22">
        <v>45</v>
      </c>
      <c r="D4013" s="21" t="s">
        <v>170065</v>
      </c>
      <c r="E4013" s="22">
        <v>16</v>
      </c>
      <c r="F4013" s="21" t="s">
        <v>173369</v>
      </c>
      <c r="G4013" s="22">
        <v>35</v>
      </c>
      <c r="H4013" s="22">
        <v>99</v>
      </c>
      <c r="I4013" s="21" t="s">
        <v>182384</v>
      </c>
    </row>
    <row r="4014" spans="1:9" ht="32" customHeight="1">
      <c r="A4014" s="19" t="s">
        <v>182385</v>
      </c>
      <c r="B4014" s="20" t="s">
        <v>180930</v>
      </c>
      <c r="C4014" s="22">
        <v>7</v>
      </c>
      <c r="D4014" s="21" t="s">
        <v>171183</v>
      </c>
      <c r="E4014" s="22">
        <v>47</v>
      </c>
      <c r="F4014" s="22">
        <v>40</v>
      </c>
      <c r="G4014" s="22">
        <v>36</v>
      </c>
      <c r="H4014" s="22">
        <v>93</v>
      </c>
      <c r="I4014" s="21" t="s">
        <v>182386</v>
      </c>
    </row>
    <row r="4015" spans="1:9" ht="32" customHeight="1">
      <c r="A4015" s="19" t="s">
        <v>182387</v>
      </c>
      <c r="B4015" s="20" t="s">
        <v>182388</v>
      </c>
      <c r="C4015" s="22">
        <v>12</v>
      </c>
      <c r="D4015" s="21" t="s">
        <v>182389</v>
      </c>
      <c r="E4015" s="22">
        <v>69</v>
      </c>
      <c r="F4015" s="21" t="s">
        <v>170271</v>
      </c>
      <c r="G4015" s="22">
        <v>4</v>
      </c>
      <c r="H4015" s="22">
        <v>88</v>
      </c>
      <c r="I4015" s="21" t="s">
        <v>182390</v>
      </c>
    </row>
    <row r="4016" spans="1:9" ht="32" customHeight="1">
      <c r="A4016" s="19" t="s">
        <v>182391</v>
      </c>
      <c r="B4016" s="20" t="s">
        <v>170556</v>
      </c>
      <c r="C4016" s="22">
        <v>1</v>
      </c>
      <c r="D4016" s="21" t="s">
        <v>173268</v>
      </c>
      <c r="E4016" s="22">
        <v>48</v>
      </c>
      <c r="F4016" s="21" t="s">
        <v>180852</v>
      </c>
      <c r="G4016" s="22">
        <v>17</v>
      </c>
      <c r="H4016" s="22">
        <v>69</v>
      </c>
      <c r="I4016" s="21" t="s">
        <v>182392</v>
      </c>
    </row>
    <row r="4017" spans="1:9" ht="32" customHeight="1">
      <c r="A4017" s="19" t="s">
        <v>182393</v>
      </c>
      <c r="B4017" s="20" t="s">
        <v>182394</v>
      </c>
      <c r="C4017" s="22">
        <v>33</v>
      </c>
      <c r="D4017" s="21" t="s">
        <v>172619</v>
      </c>
      <c r="E4017" s="22">
        <v>48</v>
      </c>
      <c r="F4017" s="21" t="s">
        <v>175319</v>
      </c>
      <c r="G4017" s="22">
        <v>13</v>
      </c>
      <c r="H4017" s="22">
        <v>97</v>
      </c>
      <c r="I4017" s="21" t="s">
        <v>182395</v>
      </c>
    </row>
    <row r="4018" spans="1:9" ht="44" customHeight="1">
      <c r="A4018" s="19" t="s">
        <v>182396</v>
      </c>
      <c r="B4018" s="20" t="s">
        <v>178184</v>
      </c>
      <c r="C4018" s="22">
        <v>50</v>
      </c>
      <c r="D4018" s="21" t="s">
        <v>174429</v>
      </c>
      <c r="E4018" s="22">
        <v>62</v>
      </c>
      <c r="F4018" s="21" t="s">
        <v>181446</v>
      </c>
      <c r="G4018" s="22">
        <v>46</v>
      </c>
      <c r="H4018" s="22">
        <v>161</v>
      </c>
      <c r="I4018" s="21" t="s">
        <v>182397</v>
      </c>
    </row>
    <row r="4019" spans="1:9" ht="44" customHeight="1">
      <c r="A4019" s="19" t="s">
        <v>182398</v>
      </c>
      <c r="B4019" s="20" t="s">
        <v>173624</v>
      </c>
      <c r="C4019" s="22">
        <v>20</v>
      </c>
      <c r="D4019" s="21" t="s">
        <v>182399</v>
      </c>
      <c r="E4019" s="22">
        <v>121</v>
      </c>
      <c r="F4019" s="21" t="s">
        <v>175105</v>
      </c>
      <c r="G4019" s="22">
        <v>4</v>
      </c>
      <c r="H4019" s="22">
        <v>148</v>
      </c>
      <c r="I4019" s="21" t="s">
        <v>182400</v>
      </c>
    </row>
    <row r="4020" spans="1:9" ht="44" customHeight="1">
      <c r="A4020" s="19" t="s">
        <v>182401</v>
      </c>
      <c r="B4020" s="20" t="s">
        <v>182402</v>
      </c>
      <c r="C4020" s="22">
        <v>55</v>
      </c>
      <c r="D4020" s="22">
        <v>0</v>
      </c>
      <c r="E4020" s="22">
        <v>0</v>
      </c>
      <c r="F4020" s="21" t="s">
        <v>170472</v>
      </c>
      <c r="G4020" s="22">
        <v>42</v>
      </c>
      <c r="H4020" s="22">
        <v>100</v>
      </c>
      <c r="I4020" s="21" t="s">
        <v>182403</v>
      </c>
    </row>
    <row r="4021" spans="1:9" ht="44" customHeight="1">
      <c r="A4021" s="19" t="s">
        <v>182404</v>
      </c>
      <c r="B4021" s="20" t="s">
        <v>182402</v>
      </c>
      <c r="C4021" s="22">
        <v>55</v>
      </c>
      <c r="D4021" s="22">
        <v>0</v>
      </c>
      <c r="E4021" s="22">
        <v>0</v>
      </c>
      <c r="F4021" s="21" t="s">
        <v>170472</v>
      </c>
      <c r="G4021" s="22">
        <v>42</v>
      </c>
      <c r="H4021" s="22">
        <v>100</v>
      </c>
      <c r="I4021" s="21" t="s">
        <v>182405</v>
      </c>
    </row>
    <row r="4022" spans="1:9" ht="32" customHeight="1">
      <c r="A4022" s="19" t="s">
        <v>182406</v>
      </c>
      <c r="B4022" s="24">
        <v>0</v>
      </c>
      <c r="C4022" s="22">
        <v>0</v>
      </c>
      <c r="D4022" s="21" t="s">
        <v>173209</v>
      </c>
      <c r="E4022" s="22">
        <v>79</v>
      </c>
      <c r="F4022" s="21" t="s">
        <v>170976</v>
      </c>
      <c r="G4022" s="22">
        <v>2</v>
      </c>
      <c r="H4022" s="22">
        <v>84</v>
      </c>
      <c r="I4022" s="21" t="s">
        <v>182407</v>
      </c>
    </row>
    <row r="4023" spans="1:9" ht="32" customHeight="1">
      <c r="A4023" s="19" t="s">
        <v>182408</v>
      </c>
      <c r="B4023" s="20" t="s">
        <v>174639</v>
      </c>
      <c r="C4023" s="22">
        <v>46</v>
      </c>
      <c r="D4023" s="22">
        <v>0</v>
      </c>
      <c r="E4023" s="22">
        <v>0</v>
      </c>
      <c r="F4023" s="21" t="s">
        <v>175213</v>
      </c>
      <c r="G4023" s="22">
        <v>8</v>
      </c>
      <c r="H4023" s="22">
        <v>57</v>
      </c>
      <c r="I4023" s="21" t="s">
        <v>182409</v>
      </c>
    </row>
    <row r="4024" spans="1:9" ht="32" customHeight="1">
      <c r="A4024" s="19" t="s">
        <v>182410</v>
      </c>
      <c r="B4024" s="20" t="s">
        <v>174639</v>
      </c>
      <c r="C4024" s="22">
        <v>46</v>
      </c>
      <c r="D4024" s="22">
        <v>0</v>
      </c>
      <c r="E4024" s="22">
        <v>0</v>
      </c>
      <c r="F4024" s="21" t="s">
        <v>175213</v>
      </c>
      <c r="G4024" s="22">
        <v>8</v>
      </c>
      <c r="H4024" s="22">
        <v>57</v>
      </c>
      <c r="I4024" s="21" t="s">
        <v>182411</v>
      </c>
    </row>
    <row r="4025" spans="1:9" ht="32" customHeight="1">
      <c r="A4025" s="19" t="s">
        <v>182412</v>
      </c>
      <c r="B4025" s="20" t="s">
        <v>170600</v>
      </c>
      <c r="C4025" s="22">
        <v>82</v>
      </c>
      <c r="D4025" s="21" t="s">
        <v>174400</v>
      </c>
      <c r="E4025" s="22">
        <v>76</v>
      </c>
      <c r="F4025" s="21" t="s">
        <v>171595</v>
      </c>
      <c r="G4025" s="22">
        <v>16</v>
      </c>
      <c r="H4025" s="22">
        <v>177</v>
      </c>
      <c r="I4025" s="21" t="s">
        <v>182413</v>
      </c>
    </row>
    <row r="4026" spans="1:9" ht="32" customHeight="1">
      <c r="A4026" s="19" t="s">
        <v>182414</v>
      </c>
      <c r="B4026" s="20" t="s">
        <v>170600</v>
      </c>
      <c r="C4026" s="22">
        <v>82</v>
      </c>
      <c r="D4026" s="21" t="s">
        <v>174400</v>
      </c>
      <c r="E4026" s="22">
        <v>76</v>
      </c>
      <c r="F4026" s="21" t="s">
        <v>171595</v>
      </c>
      <c r="G4026" s="22">
        <v>16</v>
      </c>
      <c r="H4026" s="22">
        <v>177</v>
      </c>
      <c r="I4026" s="21" t="s">
        <v>182415</v>
      </c>
    </row>
    <row r="4027" spans="1:9" ht="32" customHeight="1">
      <c r="A4027" s="19" t="s">
        <v>182416</v>
      </c>
      <c r="B4027" s="20" t="s">
        <v>179143</v>
      </c>
      <c r="C4027" s="22">
        <v>9</v>
      </c>
      <c r="D4027" s="21" t="s">
        <v>182417</v>
      </c>
      <c r="E4027" s="22">
        <v>74</v>
      </c>
      <c r="F4027" s="21" t="s">
        <v>177291</v>
      </c>
      <c r="G4027" s="22">
        <v>14</v>
      </c>
      <c r="H4027" s="22">
        <v>100</v>
      </c>
      <c r="I4027" s="21" t="s">
        <v>182418</v>
      </c>
    </row>
    <row r="4028" spans="1:9" ht="32" customHeight="1">
      <c r="A4028" s="19" t="s">
        <v>182419</v>
      </c>
      <c r="B4028" s="20" t="s">
        <v>175721</v>
      </c>
      <c r="C4028" s="22">
        <v>24</v>
      </c>
      <c r="D4028" s="21" t="s">
        <v>178477</v>
      </c>
      <c r="E4028" s="22">
        <v>59</v>
      </c>
      <c r="F4028" s="21" t="s">
        <v>178395</v>
      </c>
      <c r="G4028" s="22">
        <v>57</v>
      </c>
      <c r="H4028" s="22">
        <v>143</v>
      </c>
      <c r="I4028" s="21" t="s">
        <v>182420</v>
      </c>
    </row>
    <row r="4029" spans="1:9" ht="32" customHeight="1">
      <c r="A4029" s="19" t="s">
        <v>182421</v>
      </c>
      <c r="B4029" s="20" t="s">
        <v>182422</v>
      </c>
      <c r="C4029" s="22">
        <v>58</v>
      </c>
      <c r="D4029" s="21" t="s">
        <v>169673</v>
      </c>
      <c r="E4029" s="22">
        <v>28</v>
      </c>
      <c r="F4029" s="21" t="s">
        <v>177524</v>
      </c>
      <c r="G4029" s="22">
        <v>5</v>
      </c>
      <c r="H4029" s="22">
        <v>94</v>
      </c>
      <c r="I4029" s="21" t="s">
        <v>182423</v>
      </c>
    </row>
    <row r="4030" spans="1:9" ht="44" customHeight="1">
      <c r="A4030" s="19" t="s">
        <v>182424</v>
      </c>
      <c r="B4030" s="20" t="s">
        <v>173948</v>
      </c>
      <c r="C4030" s="22">
        <v>62</v>
      </c>
      <c r="D4030" s="21" t="s">
        <v>174092</v>
      </c>
      <c r="E4030" s="22">
        <v>11</v>
      </c>
      <c r="F4030" s="21" t="s">
        <v>174092</v>
      </c>
      <c r="G4030" s="22">
        <v>11</v>
      </c>
      <c r="H4030" s="22">
        <v>87</v>
      </c>
      <c r="I4030" s="21" t="s">
        <v>182425</v>
      </c>
    </row>
    <row r="4031" spans="1:9" ht="44" customHeight="1">
      <c r="A4031" s="19" t="s">
        <v>182426</v>
      </c>
      <c r="B4031" s="20" t="s">
        <v>174681</v>
      </c>
      <c r="C4031" s="22">
        <v>4</v>
      </c>
      <c r="D4031" s="21" t="s">
        <v>174680</v>
      </c>
      <c r="E4031" s="22">
        <v>91</v>
      </c>
      <c r="F4031" s="21" t="s">
        <v>170421</v>
      </c>
      <c r="G4031" s="22">
        <v>7</v>
      </c>
      <c r="H4031" s="22">
        <v>105</v>
      </c>
      <c r="I4031" s="21" t="s">
        <v>182427</v>
      </c>
    </row>
    <row r="4032" spans="1:9" ht="44" customHeight="1">
      <c r="A4032" s="19" t="s">
        <v>182428</v>
      </c>
      <c r="B4032" s="20" t="s">
        <v>171693</v>
      </c>
      <c r="C4032" s="22">
        <v>46</v>
      </c>
      <c r="D4032" s="21" t="s">
        <v>175540</v>
      </c>
      <c r="E4032" s="22">
        <v>47</v>
      </c>
      <c r="F4032" s="21" t="s">
        <v>170148</v>
      </c>
      <c r="G4032" s="22">
        <v>36</v>
      </c>
      <c r="H4032" s="22">
        <v>132</v>
      </c>
      <c r="I4032" s="21" t="s">
        <v>182429</v>
      </c>
    </row>
    <row r="4033" spans="1:9" ht="32" customHeight="1">
      <c r="A4033" s="19" t="s">
        <v>182430</v>
      </c>
      <c r="B4033" s="20" t="s">
        <v>172539</v>
      </c>
      <c r="C4033" s="22">
        <v>6</v>
      </c>
      <c r="D4033" s="21" t="s">
        <v>174527</v>
      </c>
      <c r="E4033" s="22">
        <v>71</v>
      </c>
      <c r="F4033" s="21" t="s">
        <v>172830</v>
      </c>
      <c r="G4033" s="22">
        <v>4</v>
      </c>
      <c r="H4033" s="22">
        <v>84</v>
      </c>
      <c r="I4033" s="21" t="s">
        <v>182431</v>
      </c>
    </row>
    <row r="4034" spans="1:9" ht="32" customHeight="1">
      <c r="A4034" s="19" t="s">
        <v>182432</v>
      </c>
      <c r="B4034" s="20" t="s">
        <v>172599</v>
      </c>
      <c r="C4034" s="22">
        <v>14</v>
      </c>
      <c r="D4034" s="22">
        <v>0</v>
      </c>
      <c r="E4034" s="22">
        <v>0</v>
      </c>
      <c r="F4034" s="21" t="s">
        <v>176257</v>
      </c>
      <c r="G4034" s="22">
        <v>38</v>
      </c>
      <c r="H4034" s="22">
        <v>55</v>
      </c>
      <c r="I4034" s="21" t="s">
        <v>182433</v>
      </c>
    </row>
    <row r="4035" spans="1:9" ht="32" customHeight="1">
      <c r="A4035" s="19" t="s">
        <v>182434</v>
      </c>
      <c r="B4035" s="20" t="s">
        <v>169944</v>
      </c>
      <c r="C4035" s="22">
        <v>15</v>
      </c>
      <c r="D4035" s="22">
        <v>0</v>
      </c>
      <c r="E4035" s="22">
        <v>0</v>
      </c>
      <c r="F4035" s="21" t="s">
        <v>170106</v>
      </c>
      <c r="G4035" s="22">
        <v>33</v>
      </c>
      <c r="H4035" s="22">
        <v>51</v>
      </c>
      <c r="I4035" s="21" t="s">
        <v>182435</v>
      </c>
    </row>
    <row r="4036" spans="1:9" ht="32" customHeight="1">
      <c r="A4036" s="19" t="s">
        <v>182436</v>
      </c>
      <c r="B4036" s="20" t="s">
        <v>182037</v>
      </c>
      <c r="C4036" s="22">
        <v>8</v>
      </c>
      <c r="D4036" s="21" t="s">
        <v>172470</v>
      </c>
      <c r="E4036" s="22">
        <v>93</v>
      </c>
      <c r="F4036" s="21" t="s">
        <v>182437</v>
      </c>
      <c r="G4036" s="22">
        <v>16</v>
      </c>
      <c r="H4036" s="22">
        <v>120</v>
      </c>
      <c r="I4036" s="21" t="s">
        <v>182438</v>
      </c>
    </row>
    <row r="4037" spans="1:9" ht="32" customHeight="1">
      <c r="A4037" s="19" t="s">
        <v>182439</v>
      </c>
      <c r="B4037" s="20" t="s">
        <v>182440</v>
      </c>
      <c r="C4037" s="22">
        <v>53</v>
      </c>
      <c r="D4037" s="21" t="s">
        <v>172792</v>
      </c>
      <c r="E4037" s="22">
        <v>31</v>
      </c>
      <c r="F4037" s="21" t="s">
        <v>182441</v>
      </c>
      <c r="G4037" s="22">
        <v>17</v>
      </c>
      <c r="H4037" s="22">
        <v>104</v>
      </c>
      <c r="I4037" s="21" t="s">
        <v>182442</v>
      </c>
    </row>
    <row r="4038" spans="1:9" ht="32" customHeight="1">
      <c r="A4038" s="19" t="s">
        <v>182443</v>
      </c>
      <c r="B4038" s="20" t="s">
        <v>182444</v>
      </c>
      <c r="C4038" s="22">
        <v>49</v>
      </c>
      <c r="D4038" s="21" t="s">
        <v>182445</v>
      </c>
      <c r="E4038" s="22">
        <v>11</v>
      </c>
      <c r="F4038" s="21" t="s">
        <v>182446</v>
      </c>
      <c r="G4038" s="22">
        <v>23</v>
      </c>
      <c r="H4038" s="22">
        <v>86</v>
      </c>
      <c r="I4038" s="21" t="s">
        <v>182447</v>
      </c>
    </row>
    <row r="4039" spans="1:9" ht="32" customHeight="1">
      <c r="A4039" s="19" t="s">
        <v>182448</v>
      </c>
      <c r="B4039" s="20" t="s">
        <v>173619</v>
      </c>
      <c r="C4039" s="22">
        <v>3</v>
      </c>
      <c r="D4039" s="21" t="s">
        <v>171892</v>
      </c>
      <c r="E4039" s="22">
        <v>22</v>
      </c>
      <c r="F4039" s="21" t="s">
        <v>180343</v>
      </c>
      <c r="G4039" s="22">
        <v>90</v>
      </c>
      <c r="H4039" s="22">
        <v>118</v>
      </c>
      <c r="I4039" s="21" t="s">
        <v>182449</v>
      </c>
    </row>
    <row r="4040" spans="1:9" ht="32" customHeight="1">
      <c r="A4040" s="19" t="s">
        <v>182450</v>
      </c>
      <c r="B4040" s="24">
        <v>0</v>
      </c>
      <c r="C4040" s="22">
        <v>0</v>
      </c>
      <c r="D4040" s="22">
        <v>100</v>
      </c>
      <c r="E4040" s="22">
        <v>81</v>
      </c>
      <c r="F4040" s="22">
        <v>0</v>
      </c>
      <c r="G4040" s="22">
        <v>0</v>
      </c>
      <c r="H4040" s="22">
        <v>84</v>
      </c>
      <c r="I4040" s="21" t="s">
        <v>182451</v>
      </c>
    </row>
    <row r="4041" spans="1:9" ht="32" customHeight="1">
      <c r="A4041" s="19" t="s">
        <v>182452</v>
      </c>
      <c r="B4041" s="20" t="s">
        <v>173450</v>
      </c>
      <c r="C4041" s="22">
        <v>28</v>
      </c>
      <c r="D4041" s="22">
        <v>0</v>
      </c>
      <c r="E4041" s="22">
        <v>0</v>
      </c>
      <c r="F4041" s="21" t="s">
        <v>170723</v>
      </c>
      <c r="G4041" s="22">
        <v>24</v>
      </c>
      <c r="H4041" s="22">
        <v>55</v>
      </c>
      <c r="I4041" s="21" t="s">
        <v>182453</v>
      </c>
    </row>
    <row r="4042" spans="1:9" ht="32" customHeight="1">
      <c r="A4042" s="19" t="s">
        <v>182454</v>
      </c>
      <c r="B4042" s="20" t="s">
        <v>175413</v>
      </c>
      <c r="C4042" s="22">
        <v>46</v>
      </c>
      <c r="D4042" s="21" t="s">
        <v>172866</v>
      </c>
      <c r="E4042" s="22">
        <v>2</v>
      </c>
      <c r="F4042" s="21" t="s">
        <v>171345</v>
      </c>
      <c r="G4042" s="22">
        <v>34</v>
      </c>
      <c r="H4042" s="22">
        <v>85</v>
      </c>
      <c r="I4042" s="21" t="s">
        <v>182455</v>
      </c>
    </row>
    <row r="4043" spans="1:9" ht="32" customHeight="1">
      <c r="A4043" s="19" t="s">
        <v>182456</v>
      </c>
      <c r="B4043" s="20" t="s">
        <v>182457</v>
      </c>
      <c r="C4043" s="22">
        <v>23</v>
      </c>
      <c r="D4043" s="21" t="s">
        <v>173276</v>
      </c>
      <c r="E4043" s="22">
        <v>96</v>
      </c>
      <c r="F4043" s="21" t="s">
        <v>170699</v>
      </c>
      <c r="G4043" s="22">
        <v>57</v>
      </c>
      <c r="H4043" s="22">
        <v>179</v>
      </c>
      <c r="I4043" s="21" t="s">
        <v>182458</v>
      </c>
    </row>
    <row r="4044" spans="1:9" ht="32" customHeight="1">
      <c r="A4044" s="19" t="s">
        <v>182459</v>
      </c>
      <c r="B4044" s="20" t="s">
        <v>171602</v>
      </c>
      <c r="C4044" s="22">
        <v>23</v>
      </c>
      <c r="D4044" s="21" t="s">
        <v>170064</v>
      </c>
      <c r="E4044" s="22">
        <v>12</v>
      </c>
      <c r="F4044" s="21" t="s">
        <v>171537</v>
      </c>
      <c r="G4044" s="22">
        <v>17</v>
      </c>
      <c r="H4044" s="22">
        <v>55</v>
      </c>
      <c r="I4044" s="21" t="s">
        <v>182460</v>
      </c>
    </row>
    <row r="4045" spans="1:9" ht="32" customHeight="1">
      <c r="A4045" s="19" t="s">
        <v>182461</v>
      </c>
      <c r="B4045" s="20" t="s">
        <v>182462</v>
      </c>
      <c r="C4045" s="22">
        <v>78</v>
      </c>
      <c r="D4045" s="21" t="s">
        <v>176048</v>
      </c>
      <c r="E4045" s="22">
        <v>52</v>
      </c>
      <c r="F4045" s="21" t="s">
        <v>171791</v>
      </c>
      <c r="G4045" s="22">
        <v>19</v>
      </c>
      <c r="H4045" s="22">
        <v>152</v>
      </c>
      <c r="I4045" s="21" t="s">
        <v>182463</v>
      </c>
    </row>
    <row r="4046" spans="1:9" ht="32" customHeight="1">
      <c r="A4046" s="19" t="s">
        <v>182464</v>
      </c>
      <c r="B4046" s="20" t="s">
        <v>182465</v>
      </c>
      <c r="C4046" s="22">
        <v>63</v>
      </c>
      <c r="D4046" s="21" t="s">
        <v>182466</v>
      </c>
      <c r="E4046" s="22">
        <v>52</v>
      </c>
      <c r="F4046" s="21" t="s">
        <v>181715</v>
      </c>
      <c r="G4046" s="22">
        <v>16</v>
      </c>
      <c r="H4046" s="22">
        <v>134</v>
      </c>
      <c r="I4046" s="21" t="s">
        <v>182467</v>
      </c>
    </row>
    <row r="4047" spans="1:9" ht="32" customHeight="1">
      <c r="A4047" s="19" t="s">
        <v>182468</v>
      </c>
      <c r="B4047" s="40">
        <v>84375</v>
      </c>
      <c r="C4047" s="22">
        <v>54</v>
      </c>
      <c r="D4047" s="22">
        <v>0</v>
      </c>
      <c r="E4047" s="22">
        <v>0</v>
      </c>
      <c r="F4047" s="39">
        <v>15625</v>
      </c>
      <c r="G4047" s="22">
        <v>10</v>
      </c>
      <c r="H4047" s="22">
        <v>67</v>
      </c>
      <c r="I4047" s="21" t="s">
        <v>182469</v>
      </c>
    </row>
    <row r="4048" spans="1:9" ht="32" customHeight="1">
      <c r="A4048" s="19" t="s">
        <v>182470</v>
      </c>
      <c r="B4048" s="20" t="s">
        <v>182471</v>
      </c>
      <c r="C4048" s="22">
        <v>6</v>
      </c>
      <c r="D4048" s="21" t="s">
        <v>182472</v>
      </c>
      <c r="E4048" s="22">
        <v>123</v>
      </c>
      <c r="F4048" s="22">
        <v>0</v>
      </c>
      <c r="G4048" s="22">
        <v>0</v>
      </c>
      <c r="H4048" s="22">
        <v>132</v>
      </c>
      <c r="I4048" s="21" t="s">
        <v>182473</v>
      </c>
    </row>
    <row r="4049" spans="1:9" ht="44" customHeight="1">
      <c r="A4049" s="19" t="s">
        <v>182474</v>
      </c>
      <c r="B4049" s="20" t="s">
        <v>175053</v>
      </c>
      <c r="C4049" s="22">
        <v>48</v>
      </c>
      <c r="D4049" s="21" t="s">
        <v>172957</v>
      </c>
      <c r="E4049" s="22">
        <v>19</v>
      </c>
      <c r="F4049" s="21" t="s">
        <v>182475</v>
      </c>
      <c r="G4049" s="22">
        <v>59</v>
      </c>
      <c r="H4049" s="22">
        <v>129</v>
      </c>
      <c r="I4049" s="21" t="s">
        <v>182476</v>
      </c>
    </row>
    <row r="4050" spans="1:9" ht="44" customHeight="1">
      <c r="A4050" s="19" t="s">
        <v>182477</v>
      </c>
      <c r="B4050" s="24">
        <v>100</v>
      </c>
      <c r="C4050" s="22">
        <v>49</v>
      </c>
      <c r="D4050" s="22">
        <v>0</v>
      </c>
      <c r="E4050" s="22">
        <v>0</v>
      </c>
      <c r="F4050" s="22">
        <v>0</v>
      </c>
      <c r="G4050" s="22">
        <v>0</v>
      </c>
      <c r="H4050" s="22">
        <v>52</v>
      </c>
      <c r="I4050" s="21" t="s">
        <v>182478</v>
      </c>
    </row>
    <row r="4051" spans="1:9" ht="44" customHeight="1">
      <c r="A4051" s="19" t="s">
        <v>182479</v>
      </c>
      <c r="B4051" s="20" t="s">
        <v>170134</v>
      </c>
      <c r="C4051" s="22">
        <v>38</v>
      </c>
      <c r="D4051" s="21" t="s">
        <v>169765</v>
      </c>
      <c r="E4051" s="22">
        <v>18</v>
      </c>
      <c r="F4051" s="21" t="s">
        <v>172932</v>
      </c>
      <c r="G4051" s="22">
        <v>1</v>
      </c>
      <c r="H4051" s="22">
        <v>60</v>
      </c>
      <c r="I4051" s="21" t="s">
        <v>182480</v>
      </c>
    </row>
    <row r="4052" spans="1:9" ht="44" customHeight="1">
      <c r="A4052" s="19" t="s">
        <v>182481</v>
      </c>
      <c r="B4052" s="20" t="s">
        <v>182482</v>
      </c>
      <c r="C4052" s="22">
        <v>23</v>
      </c>
      <c r="D4052" s="21" t="s">
        <v>182483</v>
      </c>
      <c r="E4052" s="22">
        <v>61</v>
      </c>
      <c r="F4052" s="21" t="s">
        <v>181714</v>
      </c>
      <c r="G4052" s="22">
        <v>47</v>
      </c>
      <c r="H4052" s="22">
        <v>134</v>
      </c>
      <c r="I4052" s="21" t="s">
        <v>182484</v>
      </c>
    </row>
    <row r="4053" spans="1:9" ht="44" customHeight="1">
      <c r="A4053" s="19" t="s">
        <v>182485</v>
      </c>
      <c r="B4053" s="20" t="s">
        <v>174566</v>
      </c>
      <c r="C4053" s="22">
        <v>34</v>
      </c>
      <c r="D4053" s="21" t="s">
        <v>173194</v>
      </c>
      <c r="E4053" s="22">
        <v>30</v>
      </c>
      <c r="F4053" s="21" t="s">
        <v>177353</v>
      </c>
      <c r="G4053" s="22">
        <v>45</v>
      </c>
      <c r="H4053" s="22">
        <v>112</v>
      </c>
      <c r="I4053" s="21" t="s">
        <v>182486</v>
      </c>
    </row>
    <row r="4054" spans="1:9" ht="44" customHeight="1">
      <c r="A4054" s="19" t="s">
        <v>182487</v>
      </c>
      <c r="B4054" s="24">
        <v>0</v>
      </c>
      <c r="C4054" s="22">
        <v>0</v>
      </c>
      <c r="D4054" s="22">
        <v>100</v>
      </c>
      <c r="E4054" s="22">
        <v>91</v>
      </c>
      <c r="F4054" s="22">
        <v>0</v>
      </c>
      <c r="G4054" s="22">
        <v>0</v>
      </c>
      <c r="H4054" s="22">
        <v>94</v>
      </c>
      <c r="I4054" s="21" t="s">
        <v>182488</v>
      </c>
    </row>
    <row r="4055" spans="1:9" ht="44" customHeight="1">
      <c r="A4055" s="19" t="s">
        <v>182489</v>
      </c>
      <c r="B4055" s="24">
        <v>75</v>
      </c>
      <c r="C4055" s="22">
        <v>54</v>
      </c>
      <c r="D4055" s="22">
        <v>25</v>
      </c>
      <c r="E4055" s="22">
        <v>18</v>
      </c>
      <c r="F4055" s="22">
        <v>0</v>
      </c>
      <c r="G4055" s="22">
        <v>0</v>
      </c>
      <c r="H4055" s="22">
        <v>75</v>
      </c>
      <c r="I4055" s="21" t="s">
        <v>182490</v>
      </c>
    </row>
    <row r="4056" spans="1:9" ht="44" customHeight="1">
      <c r="A4056" s="19" t="s">
        <v>182491</v>
      </c>
      <c r="B4056" s="20" t="s">
        <v>170318</v>
      </c>
      <c r="C4056" s="22">
        <v>79</v>
      </c>
      <c r="D4056" s="21" t="s">
        <v>174671</v>
      </c>
      <c r="E4056" s="22">
        <v>35</v>
      </c>
      <c r="F4056" s="22">
        <v>0</v>
      </c>
      <c r="G4056" s="22">
        <v>0</v>
      </c>
      <c r="H4056" s="22">
        <v>117</v>
      </c>
      <c r="I4056" s="21" t="s">
        <v>182492</v>
      </c>
    </row>
    <row r="4057" spans="1:9" ht="44" customHeight="1">
      <c r="A4057" s="19" t="s">
        <v>182493</v>
      </c>
      <c r="B4057" s="24">
        <v>60</v>
      </c>
      <c r="C4057" s="22">
        <v>72</v>
      </c>
      <c r="D4057" s="22">
        <v>30</v>
      </c>
      <c r="E4057" s="22">
        <v>36</v>
      </c>
      <c r="F4057" s="22">
        <v>10</v>
      </c>
      <c r="G4057" s="22">
        <v>12</v>
      </c>
      <c r="H4057" s="22">
        <v>123</v>
      </c>
      <c r="I4057" s="21" t="s">
        <v>182494</v>
      </c>
    </row>
    <row r="4058" spans="1:9" ht="32" customHeight="1">
      <c r="A4058" s="19" t="s">
        <v>182495</v>
      </c>
      <c r="B4058" s="20" t="s">
        <v>182496</v>
      </c>
      <c r="C4058" s="22">
        <v>16</v>
      </c>
      <c r="D4058" s="21" t="s">
        <v>182497</v>
      </c>
      <c r="E4058" s="22">
        <v>108</v>
      </c>
      <c r="F4058" s="21" t="s">
        <v>176329</v>
      </c>
      <c r="G4058" s="22">
        <v>13</v>
      </c>
      <c r="H4058" s="22">
        <v>140</v>
      </c>
      <c r="I4058" s="21" t="s">
        <v>182498</v>
      </c>
    </row>
    <row r="4059" spans="1:9" ht="32" customHeight="1">
      <c r="A4059" s="19" t="s">
        <v>182499</v>
      </c>
      <c r="B4059" s="20" t="s">
        <v>173206</v>
      </c>
      <c r="C4059" s="22">
        <v>13</v>
      </c>
      <c r="D4059" s="21" t="s">
        <v>174648</v>
      </c>
      <c r="E4059" s="22">
        <v>66</v>
      </c>
      <c r="F4059" s="21" t="s">
        <v>174926</v>
      </c>
      <c r="G4059" s="22">
        <v>24</v>
      </c>
      <c r="H4059" s="22">
        <v>106</v>
      </c>
      <c r="I4059" s="21" t="s">
        <v>182500</v>
      </c>
    </row>
    <row r="4060" spans="1:9" ht="32" customHeight="1">
      <c r="A4060" s="19" t="s">
        <v>182501</v>
      </c>
      <c r="B4060" s="20" t="s">
        <v>178317</v>
      </c>
      <c r="C4060" s="22">
        <v>7</v>
      </c>
      <c r="D4060" s="21" t="s">
        <v>176884</v>
      </c>
      <c r="E4060" s="22">
        <v>66</v>
      </c>
      <c r="F4060" s="21" t="s">
        <v>171242</v>
      </c>
      <c r="G4060" s="22">
        <v>14</v>
      </c>
      <c r="H4060" s="22">
        <v>90</v>
      </c>
      <c r="I4060" s="21" t="s">
        <v>182502</v>
      </c>
    </row>
    <row r="4061" spans="1:9" ht="32" customHeight="1">
      <c r="A4061" s="19" t="s">
        <v>182503</v>
      </c>
      <c r="B4061" s="20" t="s">
        <v>173334</v>
      </c>
      <c r="C4061" s="22">
        <v>36</v>
      </c>
      <c r="D4061" s="21" t="s">
        <v>14613</v>
      </c>
      <c r="E4061" s="22">
        <v>39</v>
      </c>
      <c r="F4061" s="21" t="s">
        <v>169745</v>
      </c>
      <c r="G4061" s="22">
        <v>29</v>
      </c>
      <c r="H4061" s="22">
        <v>107</v>
      </c>
      <c r="I4061" s="21" t="s">
        <v>182504</v>
      </c>
    </row>
    <row r="4062" spans="1:9" ht="32" customHeight="1">
      <c r="A4062" s="19" t="s">
        <v>182505</v>
      </c>
      <c r="B4062" s="20" t="s">
        <v>178208</v>
      </c>
      <c r="C4062" s="22">
        <v>39</v>
      </c>
      <c r="D4062" s="21" t="s">
        <v>178208</v>
      </c>
      <c r="E4062" s="22">
        <v>39</v>
      </c>
      <c r="F4062" s="21" t="s">
        <v>171091</v>
      </c>
      <c r="G4062" s="22">
        <v>30</v>
      </c>
      <c r="H4062" s="22">
        <v>111</v>
      </c>
      <c r="I4062" s="21" t="s">
        <v>182506</v>
      </c>
    </row>
    <row r="4063" spans="1:9" ht="44" customHeight="1">
      <c r="A4063" s="19" t="s">
        <v>182507</v>
      </c>
      <c r="B4063" s="20" t="s">
        <v>182314</v>
      </c>
      <c r="C4063" s="22">
        <v>49</v>
      </c>
      <c r="D4063" s="21" t="s">
        <v>170250</v>
      </c>
      <c r="E4063" s="22">
        <v>26</v>
      </c>
      <c r="F4063" s="21" t="s">
        <v>170393</v>
      </c>
      <c r="G4063" s="22">
        <v>3</v>
      </c>
      <c r="H4063" s="22">
        <v>81</v>
      </c>
      <c r="I4063" s="21" t="s">
        <v>182508</v>
      </c>
    </row>
    <row r="4064" spans="1:9" ht="32" customHeight="1">
      <c r="A4064" s="19" t="s">
        <v>182509</v>
      </c>
      <c r="B4064" s="20" t="s">
        <v>182510</v>
      </c>
      <c r="C4064" s="22">
        <v>67</v>
      </c>
      <c r="D4064" s="22">
        <v>0</v>
      </c>
      <c r="E4064" s="22">
        <v>0</v>
      </c>
      <c r="F4064" s="21" t="s">
        <v>182511</v>
      </c>
      <c r="G4064" s="22">
        <v>10</v>
      </c>
      <c r="H4064" s="22">
        <v>80</v>
      </c>
      <c r="I4064" s="21" t="s">
        <v>182512</v>
      </c>
    </row>
    <row r="4065" spans="1:9" ht="32" customHeight="1">
      <c r="A4065" s="19" t="s">
        <v>182513</v>
      </c>
      <c r="B4065" s="20" t="s">
        <v>182514</v>
      </c>
      <c r="C4065" s="22">
        <v>3</v>
      </c>
      <c r="D4065" s="21" t="s">
        <v>182515</v>
      </c>
      <c r="E4065" s="22">
        <v>134</v>
      </c>
      <c r="F4065" s="21" t="s">
        <v>172173</v>
      </c>
      <c r="G4065" s="22">
        <v>2</v>
      </c>
      <c r="H4065" s="22">
        <v>142</v>
      </c>
      <c r="I4065" s="21" t="s">
        <v>182516</v>
      </c>
    </row>
    <row r="4066" spans="1:9" ht="32" customHeight="1">
      <c r="A4066" s="19" t="s">
        <v>182517</v>
      </c>
      <c r="B4066" s="20" t="s">
        <v>171113</v>
      </c>
      <c r="C4066" s="22">
        <v>11</v>
      </c>
      <c r="D4066" s="21" t="s">
        <v>182518</v>
      </c>
      <c r="E4066" s="22">
        <v>95</v>
      </c>
      <c r="F4066" s="21" t="s">
        <v>182519</v>
      </c>
      <c r="G4066" s="22">
        <v>23</v>
      </c>
      <c r="H4066" s="22">
        <v>132</v>
      </c>
      <c r="I4066" s="21" t="s">
        <v>182520</v>
      </c>
    </row>
    <row r="4067" spans="1:9" ht="32" customHeight="1">
      <c r="A4067" s="19" t="s">
        <v>182521</v>
      </c>
      <c r="B4067" s="20" t="s">
        <v>170398</v>
      </c>
      <c r="C4067" s="22">
        <v>22</v>
      </c>
      <c r="D4067" s="22">
        <v>0</v>
      </c>
      <c r="E4067" s="22">
        <v>0</v>
      </c>
      <c r="F4067" s="21" t="s">
        <v>182522</v>
      </c>
      <c r="G4067" s="22">
        <v>25</v>
      </c>
      <c r="H4067" s="22">
        <v>50</v>
      </c>
      <c r="I4067" s="21" t="s">
        <v>182523</v>
      </c>
    </row>
    <row r="4068" spans="1:9" ht="32" customHeight="1">
      <c r="A4068" s="19" t="s">
        <v>182524</v>
      </c>
      <c r="B4068" s="20" t="s">
        <v>172620</v>
      </c>
      <c r="C4068" s="22">
        <v>46</v>
      </c>
      <c r="D4068" s="21" t="s">
        <v>182525</v>
      </c>
      <c r="E4068" s="22">
        <v>9</v>
      </c>
      <c r="F4068" s="21" t="s">
        <v>182526</v>
      </c>
      <c r="G4068" s="22">
        <v>39</v>
      </c>
      <c r="H4068" s="22">
        <v>97</v>
      </c>
      <c r="I4068" s="21" t="s">
        <v>182527</v>
      </c>
    </row>
    <row r="4069" spans="1:9" ht="44" customHeight="1">
      <c r="A4069" s="19" t="s">
        <v>182528</v>
      </c>
      <c r="B4069" s="20" t="s">
        <v>171349</v>
      </c>
      <c r="C4069" s="22">
        <v>4</v>
      </c>
      <c r="D4069" s="21" t="s">
        <v>179863</v>
      </c>
      <c r="E4069" s="22">
        <v>57</v>
      </c>
      <c r="F4069" s="22">
        <v>0</v>
      </c>
      <c r="G4069" s="22">
        <v>0</v>
      </c>
      <c r="H4069" s="22">
        <v>64</v>
      </c>
      <c r="I4069" s="21" t="s">
        <v>182529</v>
      </c>
    </row>
    <row r="4070" spans="1:9" ht="44" customHeight="1">
      <c r="A4070" s="19" t="s">
        <v>182530</v>
      </c>
      <c r="B4070" s="20" t="s">
        <v>173043</v>
      </c>
      <c r="C4070" s="22">
        <v>39</v>
      </c>
      <c r="D4070" s="21" t="s">
        <v>169948</v>
      </c>
      <c r="E4070" s="22">
        <v>46</v>
      </c>
      <c r="F4070" s="21" t="s">
        <v>180307</v>
      </c>
      <c r="G4070" s="22">
        <v>18</v>
      </c>
      <c r="H4070" s="22">
        <v>106</v>
      </c>
      <c r="I4070" s="21" t="s">
        <v>182531</v>
      </c>
    </row>
    <row r="4071" spans="1:9" ht="44" customHeight="1">
      <c r="A4071" s="19" t="s">
        <v>182532</v>
      </c>
      <c r="B4071" s="20" t="s">
        <v>174258</v>
      </c>
      <c r="C4071" s="22">
        <v>3</v>
      </c>
      <c r="D4071" s="21" t="s">
        <v>182533</v>
      </c>
      <c r="E4071" s="22">
        <v>158</v>
      </c>
      <c r="F4071" s="21" t="s">
        <v>177840</v>
      </c>
      <c r="G4071" s="22">
        <v>4</v>
      </c>
      <c r="H4071" s="22">
        <v>168</v>
      </c>
      <c r="I4071" s="21" t="s">
        <v>182534</v>
      </c>
    </row>
    <row r="4072" spans="1:9" ht="32" customHeight="1">
      <c r="A4072" s="19" t="s">
        <v>182535</v>
      </c>
      <c r="B4072" s="24">
        <v>0</v>
      </c>
      <c r="C4072" s="22">
        <v>0</v>
      </c>
      <c r="D4072" s="21" t="s">
        <v>171443</v>
      </c>
      <c r="E4072" s="22">
        <v>66</v>
      </c>
      <c r="F4072" s="21" t="s">
        <v>171177</v>
      </c>
      <c r="G4072" s="22">
        <v>15</v>
      </c>
      <c r="H4072" s="22">
        <v>84</v>
      </c>
      <c r="I4072" s="21" t="s">
        <v>182536</v>
      </c>
    </row>
    <row r="4073" spans="1:9" ht="32" customHeight="1">
      <c r="A4073" s="19" t="s">
        <v>182537</v>
      </c>
      <c r="B4073" s="20" t="s">
        <v>175241</v>
      </c>
      <c r="C4073" s="22">
        <v>31</v>
      </c>
      <c r="D4073" s="22">
        <v>0</v>
      </c>
      <c r="E4073" s="22">
        <v>0</v>
      </c>
      <c r="F4073" s="21" t="s">
        <v>175310</v>
      </c>
      <c r="G4073" s="22">
        <v>23</v>
      </c>
      <c r="H4073" s="22">
        <v>57</v>
      </c>
      <c r="I4073" s="21" t="s">
        <v>182538</v>
      </c>
    </row>
    <row r="4074" spans="1:9" ht="32" customHeight="1">
      <c r="A4074" s="19" t="s">
        <v>182539</v>
      </c>
      <c r="B4074" s="24">
        <v>0</v>
      </c>
      <c r="C4074" s="22">
        <v>0</v>
      </c>
      <c r="D4074" s="21" t="s">
        <v>181373</v>
      </c>
      <c r="E4074" s="22">
        <v>60</v>
      </c>
      <c r="F4074" s="21" t="s">
        <v>182540</v>
      </c>
      <c r="G4074" s="22">
        <v>59</v>
      </c>
      <c r="H4074" s="22">
        <v>122</v>
      </c>
      <c r="I4074" s="21" t="s">
        <v>182541</v>
      </c>
    </row>
    <row r="4075" spans="1:9" ht="32" customHeight="1">
      <c r="A4075" s="19" t="s">
        <v>182542</v>
      </c>
      <c r="B4075" s="20" t="s">
        <v>172116</v>
      </c>
      <c r="C4075" s="22">
        <v>1</v>
      </c>
      <c r="D4075" s="21" t="s">
        <v>182543</v>
      </c>
      <c r="E4075" s="22">
        <v>74</v>
      </c>
      <c r="F4075" s="21" t="s">
        <v>178426</v>
      </c>
      <c r="G4075" s="22">
        <v>16</v>
      </c>
      <c r="H4075" s="22">
        <v>94</v>
      </c>
      <c r="I4075" s="21" t="s">
        <v>182544</v>
      </c>
    </row>
    <row r="4076" spans="1:9" ht="32" customHeight="1">
      <c r="A4076" s="19" t="s">
        <v>182545</v>
      </c>
      <c r="B4076" s="20" t="s">
        <v>182546</v>
      </c>
      <c r="C4076" s="22">
        <v>76</v>
      </c>
      <c r="D4076" s="21" t="s">
        <v>172979</v>
      </c>
      <c r="E4076" s="22">
        <v>60</v>
      </c>
      <c r="F4076" s="21" t="s">
        <v>172734</v>
      </c>
      <c r="G4076" s="22">
        <v>10</v>
      </c>
      <c r="H4076" s="22">
        <v>149</v>
      </c>
      <c r="I4076" s="21" t="s">
        <v>182547</v>
      </c>
    </row>
    <row r="4077" spans="1:9" ht="44" customHeight="1">
      <c r="A4077" s="19" t="s">
        <v>182548</v>
      </c>
      <c r="B4077" s="20" t="s">
        <v>170234</v>
      </c>
      <c r="C4077" s="22">
        <v>2</v>
      </c>
      <c r="D4077" s="21" t="s">
        <v>170088</v>
      </c>
      <c r="E4077" s="22">
        <v>102</v>
      </c>
      <c r="F4077" s="21" t="s">
        <v>173863</v>
      </c>
      <c r="G4077" s="22">
        <v>4</v>
      </c>
      <c r="H4077" s="22">
        <v>111</v>
      </c>
      <c r="I4077" s="21" t="s">
        <v>182549</v>
      </c>
    </row>
    <row r="4078" spans="1:9" ht="44" customHeight="1">
      <c r="A4078" s="19" t="s">
        <v>182550</v>
      </c>
      <c r="B4078" s="20" t="s">
        <v>182551</v>
      </c>
      <c r="C4078" s="22">
        <v>43</v>
      </c>
      <c r="D4078" s="22">
        <v>65</v>
      </c>
      <c r="E4078" s="22">
        <v>91</v>
      </c>
      <c r="F4078" s="21" t="s">
        <v>178826</v>
      </c>
      <c r="G4078" s="22">
        <v>6</v>
      </c>
      <c r="H4078" s="22">
        <v>143</v>
      </c>
      <c r="I4078" s="21" t="s">
        <v>182552</v>
      </c>
    </row>
    <row r="4079" spans="1:9" ht="44" customHeight="1">
      <c r="A4079" s="19" t="s">
        <v>182553</v>
      </c>
      <c r="B4079" s="20" t="s">
        <v>182554</v>
      </c>
      <c r="C4079" s="22">
        <v>60</v>
      </c>
      <c r="D4079" s="21" t="s">
        <v>182555</v>
      </c>
      <c r="E4079" s="22">
        <v>21</v>
      </c>
      <c r="F4079" s="21" t="s">
        <v>182556</v>
      </c>
      <c r="G4079" s="22">
        <v>26</v>
      </c>
      <c r="H4079" s="22">
        <v>110</v>
      </c>
      <c r="I4079" s="21" t="s">
        <v>182557</v>
      </c>
    </row>
    <row r="4080" spans="1:9" ht="32" customHeight="1">
      <c r="A4080" s="19" t="s">
        <v>182558</v>
      </c>
      <c r="B4080" s="20" t="s">
        <v>171487</v>
      </c>
      <c r="C4080" s="22">
        <v>47</v>
      </c>
      <c r="D4080" s="21" t="s">
        <v>170115</v>
      </c>
      <c r="E4080" s="22">
        <v>5</v>
      </c>
      <c r="F4080" s="21" t="s">
        <v>170490</v>
      </c>
      <c r="G4080" s="22">
        <v>3</v>
      </c>
      <c r="H4080" s="22">
        <v>58</v>
      </c>
      <c r="I4080" s="21" t="s">
        <v>182559</v>
      </c>
    </row>
    <row r="4081" spans="1:9" ht="32" customHeight="1">
      <c r="A4081" s="19" t="s">
        <v>182560</v>
      </c>
      <c r="B4081" s="20" t="s">
        <v>170129</v>
      </c>
      <c r="C4081" s="22">
        <v>7</v>
      </c>
      <c r="D4081" s="21" t="s">
        <v>179147</v>
      </c>
      <c r="E4081" s="22">
        <v>97</v>
      </c>
      <c r="F4081" s="21" t="s">
        <v>170796</v>
      </c>
      <c r="G4081" s="22">
        <v>1</v>
      </c>
      <c r="H4081" s="22">
        <v>108</v>
      </c>
      <c r="I4081" s="21" t="s">
        <v>182561</v>
      </c>
    </row>
    <row r="4082" spans="1:9" ht="32" customHeight="1">
      <c r="A4082" s="19" t="s">
        <v>182562</v>
      </c>
      <c r="B4082" s="20" t="s">
        <v>170129</v>
      </c>
      <c r="C4082" s="22">
        <v>7</v>
      </c>
      <c r="D4082" s="21" t="s">
        <v>179147</v>
      </c>
      <c r="E4082" s="22">
        <v>97</v>
      </c>
      <c r="F4082" s="21" t="s">
        <v>170796</v>
      </c>
      <c r="G4082" s="22">
        <v>1</v>
      </c>
      <c r="H4082" s="22">
        <v>108</v>
      </c>
      <c r="I4082" s="21" t="s">
        <v>182563</v>
      </c>
    </row>
    <row r="4083" spans="1:9" ht="32" customHeight="1">
      <c r="A4083" s="19" t="s">
        <v>182564</v>
      </c>
      <c r="B4083" s="20" t="s">
        <v>170644</v>
      </c>
      <c r="C4083" s="22">
        <v>37</v>
      </c>
      <c r="D4083" s="21" t="s">
        <v>172501</v>
      </c>
      <c r="E4083" s="22">
        <v>4</v>
      </c>
      <c r="F4083" s="21" t="s">
        <v>169809</v>
      </c>
      <c r="G4083" s="22">
        <v>10</v>
      </c>
      <c r="H4083" s="22">
        <v>54</v>
      </c>
      <c r="I4083" s="21" t="s">
        <v>182565</v>
      </c>
    </row>
    <row r="4084" spans="1:9" ht="32" customHeight="1">
      <c r="A4084" s="19" t="s">
        <v>182566</v>
      </c>
      <c r="B4084" s="20" t="s">
        <v>178568</v>
      </c>
      <c r="C4084" s="22">
        <v>69</v>
      </c>
      <c r="D4084" s="21" t="s">
        <v>175213</v>
      </c>
      <c r="E4084" s="22">
        <v>16</v>
      </c>
      <c r="F4084" s="21" t="s">
        <v>173583</v>
      </c>
      <c r="G4084" s="22">
        <v>23</v>
      </c>
      <c r="H4084" s="22">
        <v>111</v>
      </c>
      <c r="I4084" s="21" t="s">
        <v>182567</v>
      </c>
    </row>
    <row r="4085" spans="1:9" ht="44" customHeight="1">
      <c r="A4085" s="19" t="s">
        <v>182568</v>
      </c>
      <c r="B4085" s="20" t="s">
        <v>181937</v>
      </c>
      <c r="C4085" s="22">
        <v>75</v>
      </c>
      <c r="D4085" s="22">
        <v>0</v>
      </c>
      <c r="E4085" s="22">
        <v>0</v>
      </c>
      <c r="F4085" s="21" t="s">
        <v>173624</v>
      </c>
      <c r="G4085" s="22">
        <v>12</v>
      </c>
      <c r="H4085" s="22">
        <v>90</v>
      </c>
      <c r="I4085" s="21" t="s">
        <v>182569</v>
      </c>
    </row>
    <row r="4086" spans="1:9" ht="32" customHeight="1">
      <c r="A4086" s="19" t="s">
        <v>182570</v>
      </c>
      <c r="B4086" s="24">
        <v>0</v>
      </c>
      <c r="C4086" s="22">
        <v>0</v>
      </c>
      <c r="D4086" s="21" t="s">
        <v>182571</v>
      </c>
      <c r="E4086" s="22">
        <v>149</v>
      </c>
      <c r="F4086" s="21" t="s">
        <v>170756</v>
      </c>
      <c r="G4086" s="22">
        <v>1</v>
      </c>
      <c r="H4086" s="22">
        <v>153</v>
      </c>
      <c r="I4086" s="21" t="s">
        <v>182572</v>
      </c>
    </row>
    <row r="4087" spans="1:9" ht="44" customHeight="1">
      <c r="A4087" s="19" t="s">
        <v>182573</v>
      </c>
      <c r="B4087" s="24">
        <v>0</v>
      </c>
      <c r="C4087" s="22">
        <v>0</v>
      </c>
      <c r="D4087" s="21" t="s">
        <v>176407</v>
      </c>
      <c r="E4087" s="22">
        <v>126</v>
      </c>
      <c r="F4087" s="21" t="s">
        <v>172267</v>
      </c>
      <c r="G4087" s="22">
        <v>12</v>
      </c>
      <c r="H4087" s="22">
        <v>141</v>
      </c>
      <c r="I4087" s="21" t="s">
        <v>182574</v>
      </c>
    </row>
    <row r="4088" spans="1:9" ht="44" customHeight="1">
      <c r="A4088" s="19" t="s">
        <v>182575</v>
      </c>
      <c r="B4088" s="20" t="s">
        <v>172115</v>
      </c>
      <c r="C4088" s="22">
        <v>81</v>
      </c>
      <c r="D4088" s="21" t="s">
        <v>177524</v>
      </c>
      <c r="E4088" s="22">
        <v>5</v>
      </c>
      <c r="F4088" s="21" t="s">
        <v>177524</v>
      </c>
      <c r="G4088" s="22">
        <v>5</v>
      </c>
      <c r="H4088" s="22">
        <v>94</v>
      </c>
      <c r="I4088" s="21" t="s">
        <v>182576</v>
      </c>
    </row>
    <row r="4089" spans="1:9" ht="44" customHeight="1">
      <c r="A4089" s="19" t="s">
        <v>182577</v>
      </c>
      <c r="B4089" s="20" t="s">
        <v>172335</v>
      </c>
      <c r="C4089" s="22">
        <v>3</v>
      </c>
      <c r="D4089" s="21" t="s">
        <v>182578</v>
      </c>
      <c r="E4089" s="22">
        <v>97</v>
      </c>
      <c r="F4089" s="21" t="s">
        <v>173363</v>
      </c>
      <c r="G4089" s="22">
        <v>42</v>
      </c>
      <c r="H4089" s="22">
        <v>145</v>
      </c>
      <c r="I4089" s="21" t="s">
        <v>182579</v>
      </c>
    </row>
    <row r="4090" spans="1:9" ht="44" customHeight="1">
      <c r="A4090" s="19" t="s">
        <v>182580</v>
      </c>
      <c r="B4090" s="20" t="s">
        <v>173097</v>
      </c>
      <c r="C4090" s="22">
        <v>20</v>
      </c>
      <c r="D4090" s="21" t="s">
        <v>173097</v>
      </c>
      <c r="E4090" s="22">
        <v>20</v>
      </c>
      <c r="F4090" s="21" t="s">
        <v>172177</v>
      </c>
      <c r="G4090" s="22">
        <v>31</v>
      </c>
      <c r="H4090" s="22">
        <v>74</v>
      </c>
      <c r="I4090" s="21" t="s">
        <v>182581</v>
      </c>
    </row>
    <row r="4091" spans="1:9" ht="44" customHeight="1">
      <c r="A4091" s="19" t="s">
        <v>182582</v>
      </c>
      <c r="B4091" s="20" t="s">
        <v>170266</v>
      </c>
      <c r="C4091" s="22">
        <v>22</v>
      </c>
      <c r="D4091" s="21" t="s">
        <v>172182</v>
      </c>
      <c r="E4091" s="22">
        <v>40</v>
      </c>
      <c r="F4091" s="21" t="s">
        <v>182583</v>
      </c>
      <c r="G4091" s="22">
        <v>52</v>
      </c>
      <c r="H4091" s="22">
        <v>117</v>
      </c>
      <c r="I4091" s="21" t="s">
        <v>182584</v>
      </c>
    </row>
    <row r="4092" spans="1:9" ht="44" customHeight="1">
      <c r="A4092" s="19" t="s">
        <v>182585</v>
      </c>
      <c r="B4092" s="20" t="s">
        <v>170307</v>
      </c>
      <c r="C4092" s="22">
        <v>57</v>
      </c>
      <c r="D4092" s="21" t="s">
        <v>172501</v>
      </c>
      <c r="E4092" s="22">
        <v>8</v>
      </c>
      <c r="F4092" s="21" t="s">
        <v>182586</v>
      </c>
      <c r="G4092" s="22">
        <v>37</v>
      </c>
      <c r="H4092" s="22">
        <v>105</v>
      </c>
      <c r="I4092" s="21" t="s">
        <v>182587</v>
      </c>
    </row>
    <row r="4093" spans="1:9" ht="44" customHeight="1">
      <c r="A4093" s="19" t="s">
        <v>182588</v>
      </c>
      <c r="B4093" s="20" t="s">
        <v>178472</v>
      </c>
      <c r="C4093" s="22">
        <v>44</v>
      </c>
      <c r="D4093" s="22">
        <v>0</v>
      </c>
      <c r="E4093" s="22">
        <v>0</v>
      </c>
      <c r="F4093" s="21" t="s">
        <v>182589</v>
      </c>
      <c r="G4093" s="22">
        <v>47</v>
      </c>
      <c r="H4093" s="22">
        <v>94</v>
      </c>
      <c r="I4093" s="21" t="s">
        <v>182590</v>
      </c>
    </row>
    <row r="4094" spans="1:9" ht="44" customHeight="1">
      <c r="A4094" s="19" t="s">
        <v>182591</v>
      </c>
      <c r="B4094" s="20" t="s">
        <v>174067</v>
      </c>
      <c r="C4094" s="22">
        <v>37</v>
      </c>
      <c r="D4094" s="21" t="s">
        <v>174162</v>
      </c>
      <c r="E4094" s="22">
        <v>16</v>
      </c>
      <c r="F4094" s="21" t="s">
        <v>173544</v>
      </c>
      <c r="G4094" s="22">
        <v>2</v>
      </c>
      <c r="H4094" s="22">
        <v>58</v>
      </c>
      <c r="I4094" s="21" t="s">
        <v>182592</v>
      </c>
    </row>
    <row r="4095" spans="1:9" ht="44" customHeight="1">
      <c r="A4095" s="19" t="s">
        <v>182593</v>
      </c>
      <c r="B4095" s="20" t="s">
        <v>174807</v>
      </c>
      <c r="C4095" s="22">
        <v>63</v>
      </c>
      <c r="D4095" s="21" t="s">
        <v>175609</v>
      </c>
      <c r="E4095" s="22">
        <v>28</v>
      </c>
      <c r="F4095" s="21" t="s">
        <v>176432</v>
      </c>
      <c r="G4095" s="22">
        <v>1</v>
      </c>
      <c r="H4095" s="22">
        <v>95</v>
      </c>
      <c r="I4095" s="21" t="s">
        <v>182594</v>
      </c>
    </row>
    <row r="4096" spans="1:9" ht="44" customHeight="1">
      <c r="A4096" s="19" t="s">
        <v>182595</v>
      </c>
      <c r="B4096" s="20" t="s">
        <v>182596</v>
      </c>
      <c r="C4096" s="22">
        <v>64</v>
      </c>
      <c r="D4096" s="21" t="s">
        <v>173781</v>
      </c>
      <c r="E4096" s="22">
        <v>8</v>
      </c>
      <c r="F4096" s="22">
        <v>4</v>
      </c>
      <c r="G4096" s="22">
        <v>3</v>
      </c>
      <c r="H4096" s="22">
        <v>78</v>
      </c>
      <c r="I4096" s="21" t="s">
        <v>182597</v>
      </c>
    </row>
    <row r="4097" spans="1:9" ht="44" customHeight="1">
      <c r="A4097" s="19" t="s">
        <v>182598</v>
      </c>
      <c r="B4097" s="20" t="s">
        <v>182599</v>
      </c>
      <c r="C4097" s="22">
        <v>31</v>
      </c>
      <c r="D4097" s="21" t="s">
        <v>174279</v>
      </c>
      <c r="E4097" s="22">
        <v>53</v>
      </c>
      <c r="F4097" s="21" t="s">
        <v>171702</v>
      </c>
      <c r="G4097" s="22">
        <v>58</v>
      </c>
      <c r="H4097" s="22">
        <v>145</v>
      </c>
      <c r="I4097" s="21" t="s">
        <v>182600</v>
      </c>
    </row>
    <row r="4098" spans="1:9" ht="44" customHeight="1">
      <c r="A4098" s="19" t="s">
        <v>182601</v>
      </c>
      <c r="B4098" s="24">
        <v>0</v>
      </c>
      <c r="C4098" s="22">
        <v>0</v>
      </c>
      <c r="D4098" s="21" t="s">
        <v>171730</v>
      </c>
      <c r="E4098" s="22">
        <v>98</v>
      </c>
      <c r="F4098" s="21" t="s">
        <v>169811</v>
      </c>
      <c r="G4098" s="22">
        <v>21</v>
      </c>
      <c r="H4098" s="22">
        <v>122</v>
      </c>
      <c r="I4098" s="21" t="s">
        <v>182602</v>
      </c>
    </row>
    <row r="4099" spans="1:9" ht="44" customHeight="1">
      <c r="A4099" s="19" t="s">
        <v>182603</v>
      </c>
      <c r="B4099" s="24">
        <v>0</v>
      </c>
      <c r="C4099" s="22">
        <v>0</v>
      </c>
      <c r="D4099" s="21" t="s">
        <v>182604</v>
      </c>
      <c r="E4099" s="22">
        <v>109</v>
      </c>
      <c r="F4099" s="21" t="s">
        <v>182605</v>
      </c>
      <c r="G4099" s="22">
        <v>11</v>
      </c>
      <c r="H4099" s="22">
        <v>123</v>
      </c>
      <c r="I4099" s="21" t="s">
        <v>182606</v>
      </c>
    </row>
    <row r="4100" spans="1:9" ht="44" customHeight="1">
      <c r="A4100" s="19" t="s">
        <v>182607</v>
      </c>
      <c r="B4100" s="20" t="s">
        <v>179741</v>
      </c>
      <c r="C4100" s="22">
        <v>16</v>
      </c>
      <c r="D4100" s="21" t="s">
        <v>182608</v>
      </c>
      <c r="E4100" s="22">
        <v>87</v>
      </c>
      <c r="F4100" s="21" t="s">
        <v>176747</v>
      </c>
      <c r="G4100" s="22">
        <v>30</v>
      </c>
      <c r="H4100" s="22">
        <v>136</v>
      </c>
      <c r="I4100" s="21" t="s">
        <v>182609</v>
      </c>
    </row>
    <row r="4101" spans="1:9" ht="32" customHeight="1">
      <c r="A4101" s="19" t="s">
        <v>182610</v>
      </c>
      <c r="B4101" s="20" t="s">
        <v>172305</v>
      </c>
      <c r="C4101" s="22">
        <v>1</v>
      </c>
      <c r="D4101" s="21" t="s">
        <v>182611</v>
      </c>
      <c r="E4101" s="22">
        <v>87</v>
      </c>
      <c r="F4101" s="21" t="s">
        <v>172305</v>
      </c>
      <c r="G4101" s="22">
        <v>1</v>
      </c>
      <c r="H4101" s="22">
        <v>92</v>
      </c>
      <c r="I4101" s="21" t="s">
        <v>182612</v>
      </c>
    </row>
    <row r="4102" spans="1:9" ht="44" customHeight="1">
      <c r="A4102" s="19" t="s">
        <v>182613</v>
      </c>
      <c r="B4102" s="20" t="s">
        <v>174009</v>
      </c>
      <c r="C4102" s="22">
        <v>78</v>
      </c>
      <c r="D4102" s="21" t="s">
        <v>174285</v>
      </c>
      <c r="E4102" s="22">
        <v>9</v>
      </c>
      <c r="F4102" s="22">
        <v>0</v>
      </c>
      <c r="G4102" s="22">
        <v>0</v>
      </c>
      <c r="H4102" s="22">
        <v>90</v>
      </c>
      <c r="I4102" s="21" t="s">
        <v>182614</v>
      </c>
    </row>
    <row r="4103" spans="1:9" ht="44" customHeight="1">
      <c r="A4103" s="19" t="s">
        <v>182615</v>
      </c>
      <c r="B4103" s="20" t="s">
        <v>174929</v>
      </c>
      <c r="C4103" s="22">
        <v>81</v>
      </c>
      <c r="D4103" s="21" t="s">
        <v>172007</v>
      </c>
      <c r="E4103" s="22">
        <v>9</v>
      </c>
      <c r="F4103" s="21" t="s">
        <v>170217</v>
      </c>
      <c r="G4103" s="22">
        <v>3</v>
      </c>
      <c r="H4103" s="22">
        <v>96</v>
      </c>
      <c r="I4103" s="21" t="s">
        <v>182616</v>
      </c>
    </row>
    <row r="4104" spans="1:9" ht="44" customHeight="1">
      <c r="A4104" s="19" t="s">
        <v>182617</v>
      </c>
      <c r="B4104" s="20" t="s">
        <v>175482</v>
      </c>
      <c r="C4104" s="22">
        <v>43</v>
      </c>
      <c r="D4104" s="21" t="s">
        <v>14593</v>
      </c>
      <c r="E4104" s="22">
        <v>14</v>
      </c>
      <c r="F4104" s="21" t="s">
        <v>172623</v>
      </c>
      <c r="G4104" s="22">
        <v>23</v>
      </c>
      <c r="H4104" s="22">
        <v>83</v>
      </c>
      <c r="I4104" s="21" t="s">
        <v>182618</v>
      </c>
    </row>
    <row r="4105" spans="1:9" ht="44" customHeight="1">
      <c r="A4105" s="19" t="s">
        <v>182619</v>
      </c>
      <c r="B4105" s="20" t="s">
        <v>176521</v>
      </c>
      <c r="C4105" s="22">
        <v>66</v>
      </c>
      <c r="D4105" s="21" t="s">
        <v>169944</v>
      </c>
      <c r="E4105" s="22">
        <v>40</v>
      </c>
      <c r="F4105" s="21" t="s">
        <v>182620</v>
      </c>
      <c r="G4105" s="22">
        <v>22</v>
      </c>
      <c r="H4105" s="22">
        <v>131</v>
      </c>
      <c r="I4105" s="21" t="s">
        <v>182621</v>
      </c>
    </row>
    <row r="4106" spans="1:9" ht="44" customHeight="1">
      <c r="A4106" s="19" t="s">
        <v>182622</v>
      </c>
      <c r="B4106" s="20" t="s">
        <v>182623</v>
      </c>
      <c r="C4106" s="22">
        <v>13</v>
      </c>
      <c r="D4106" s="21" t="s">
        <v>182624</v>
      </c>
      <c r="E4106" s="22">
        <v>145</v>
      </c>
      <c r="F4106" s="21" t="s">
        <v>182625</v>
      </c>
      <c r="G4106" s="22">
        <v>35</v>
      </c>
      <c r="H4106" s="22">
        <v>196</v>
      </c>
      <c r="I4106" s="21" t="s">
        <v>182626</v>
      </c>
    </row>
    <row r="4107" spans="1:9" ht="44" customHeight="1">
      <c r="A4107" s="19" t="s">
        <v>182627</v>
      </c>
      <c r="B4107" s="20" t="s">
        <v>182623</v>
      </c>
      <c r="C4107" s="22">
        <v>13</v>
      </c>
      <c r="D4107" s="21" t="s">
        <v>182624</v>
      </c>
      <c r="E4107" s="22">
        <v>145</v>
      </c>
      <c r="F4107" s="21" t="s">
        <v>182625</v>
      </c>
      <c r="G4107" s="22">
        <v>35</v>
      </c>
      <c r="H4107" s="22">
        <v>196</v>
      </c>
      <c r="I4107" s="21" t="s">
        <v>182628</v>
      </c>
    </row>
    <row r="4108" spans="1:9" ht="44" customHeight="1">
      <c r="A4108" s="19" t="s">
        <v>182629</v>
      </c>
      <c r="B4108" s="20" t="s">
        <v>182630</v>
      </c>
      <c r="C4108" s="22">
        <v>146</v>
      </c>
      <c r="D4108" s="21" t="s">
        <v>175869</v>
      </c>
      <c r="E4108" s="22">
        <v>6</v>
      </c>
      <c r="F4108" s="21" t="s">
        <v>170734</v>
      </c>
      <c r="G4108" s="22">
        <v>14</v>
      </c>
      <c r="H4108" s="22">
        <v>169</v>
      </c>
      <c r="I4108" s="21" t="s">
        <v>182631</v>
      </c>
    </row>
    <row r="4109" spans="1:9" ht="44" customHeight="1">
      <c r="A4109" s="19" t="s">
        <v>182632</v>
      </c>
      <c r="B4109" s="24">
        <v>0</v>
      </c>
      <c r="C4109" s="22">
        <v>0</v>
      </c>
      <c r="D4109" s="21" t="s">
        <v>171033</v>
      </c>
      <c r="E4109" s="22">
        <v>106</v>
      </c>
      <c r="F4109" s="21" t="s">
        <v>171034</v>
      </c>
      <c r="G4109" s="22">
        <v>16</v>
      </c>
      <c r="H4109" s="22">
        <v>125</v>
      </c>
      <c r="I4109" s="21" t="s">
        <v>182633</v>
      </c>
    </row>
    <row r="4110" spans="1:9" ht="44" customHeight="1">
      <c r="A4110" s="19" t="s">
        <v>182634</v>
      </c>
      <c r="B4110" s="20" t="s">
        <v>169757</v>
      </c>
      <c r="C4110" s="22">
        <v>4</v>
      </c>
      <c r="D4110" s="21" t="s">
        <v>177314</v>
      </c>
      <c r="E4110" s="22">
        <v>64</v>
      </c>
      <c r="F4110" s="21" t="s">
        <v>182635</v>
      </c>
      <c r="G4110" s="22">
        <v>162</v>
      </c>
      <c r="H4110" s="22">
        <v>233</v>
      </c>
      <c r="I4110" s="21" t="s">
        <v>182636</v>
      </c>
    </row>
    <row r="4111" spans="1:9" ht="44" customHeight="1">
      <c r="A4111" s="19" t="s">
        <v>182637</v>
      </c>
      <c r="B4111" s="20" t="s">
        <v>174479</v>
      </c>
      <c r="C4111" s="22">
        <v>13</v>
      </c>
      <c r="D4111" s="21" t="s">
        <v>171578</v>
      </c>
      <c r="E4111" s="22">
        <v>46</v>
      </c>
      <c r="F4111" s="21" t="s">
        <v>172956</v>
      </c>
      <c r="G4111" s="22">
        <v>4</v>
      </c>
      <c r="H4111" s="22">
        <v>66</v>
      </c>
      <c r="I4111" s="21" t="s">
        <v>182638</v>
      </c>
    </row>
    <row r="4112" spans="1:9" ht="44" customHeight="1">
      <c r="A4112" s="19" t="s">
        <v>182639</v>
      </c>
      <c r="B4112" s="20" t="s">
        <v>174285</v>
      </c>
      <c r="C4112" s="22">
        <v>15</v>
      </c>
      <c r="D4112" s="21" t="s">
        <v>182640</v>
      </c>
      <c r="E4112" s="22">
        <v>114</v>
      </c>
      <c r="F4112" s="21" t="s">
        <v>182641</v>
      </c>
      <c r="G4112" s="22">
        <v>16</v>
      </c>
      <c r="H4112" s="22">
        <v>148</v>
      </c>
      <c r="I4112" s="21" t="s">
        <v>182642</v>
      </c>
    </row>
    <row r="4113" spans="1:9" ht="44" customHeight="1">
      <c r="A4113" s="19" t="s">
        <v>182643</v>
      </c>
      <c r="B4113" s="20" t="s">
        <v>171151</v>
      </c>
      <c r="C4113" s="22">
        <v>3</v>
      </c>
      <c r="D4113" s="21" t="s">
        <v>169935</v>
      </c>
      <c r="E4113" s="22">
        <v>70</v>
      </c>
      <c r="F4113" s="21" t="s">
        <v>170843</v>
      </c>
      <c r="G4113" s="22">
        <v>1</v>
      </c>
      <c r="H4113" s="22">
        <v>77</v>
      </c>
      <c r="I4113" s="21" t="s">
        <v>182644</v>
      </c>
    </row>
    <row r="4114" spans="1:9" ht="32" customHeight="1">
      <c r="A4114" s="19" t="s">
        <v>182645</v>
      </c>
      <c r="B4114" s="20" t="s">
        <v>170478</v>
      </c>
      <c r="C4114" s="22">
        <v>2</v>
      </c>
      <c r="D4114" s="21" t="s">
        <v>177446</v>
      </c>
      <c r="E4114" s="22">
        <v>133</v>
      </c>
      <c r="F4114" s="22">
        <v>0</v>
      </c>
      <c r="G4114" s="22">
        <v>0</v>
      </c>
      <c r="H4114" s="22">
        <v>138</v>
      </c>
      <c r="I4114" s="21" t="s">
        <v>182646</v>
      </c>
    </row>
    <row r="4115" spans="1:9" ht="32" customHeight="1">
      <c r="A4115" s="19" t="s">
        <v>182647</v>
      </c>
      <c r="B4115" s="20" t="s">
        <v>182648</v>
      </c>
      <c r="C4115" s="22">
        <v>56</v>
      </c>
      <c r="D4115" s="21" t="s">
        <v>176493</v>
      </c>
      <c r="E4115" s="22">
        <v>53</v>
      </c>
      <c r="F4115" s="21" t="s">
        <v>182649</v>
      </c>
      <c r="G4115" s="22">
        <v>26</v>
      </c>
      <c r="H4115" s="22">
        <v>138</v>
      </c>
      <c r="I4115" s="21" t="s">
        <v>182650</v>
      </c>
    </row>
    <row r="4116" spans="1:9" ht="32" customHeight="1">
      <c r="A4116" s="19" t="s">
        <v>182651</v>
      </c>
      <c r="B4116" s="20" t="s">
        <v>171077</v>
      </c>
      <c r="C4116" s="22">
        <v>16</v>
      </c>
      <c r="D4116" s="21" t="s">
        <v>170975</v>
      </c>
      <c r="E4116" s="22">
        <v>5</v>
      </c>
      <c r="F4116" s="21" t="s">
        <v>170358</v>
      </c>
      <c r="G4116" s="22">
        <v>60</v>
      </c>
      <c r="H4116" s="22">
        <v>84</v>
      </c>
      <c r="I4116" s="21" t="s">
        <v>182652</v>
      </c>
    </row>
    <row r="4117" spans="1:9" ht="44" customHeight="1">
      <c r="A4117" s="19" t="s">
        <v>182653</v>
      </c>
      <c r="B4117" s="24">
        <v>0</v>
      </c>
      <c r="C4117" s="22">
        <v>0</v>
      </c>
      <c r="D4117" s="21" t="s">
        <v>182654</v>
      </c>
      <c r="E4117" s="22">
        <v>62</v>
      </c>
      <c r="F4117" s="21" t="s">
        <v>182655</v>
      </c>
      <c r="G4117" s="22">
        <v>51</v>
      </c>
      <c r="H4117" s="22">
        <v>116</v>
      </c>
      <c r="I4117" s="21" t="s">
        <v>182656</v>
      </c>
    </row>
    <row r="4118" spans="1:9" ht="44" customHeight="1">
      <c r="A4118" s="19" t="s">
        <v>182657</v>
      </c>
      <c r="B4118" s="20" t="s">
        <v>182658</v>
      </c>
      <c r="C4118" s="22">
        <v>83</v>
      </c>
      <c r="D4118" s="21" t="s">
        <v>182659</v>
      </c>
      <c r="E4118" s="22">
        <v>7</v>
      </c>
      <c r="F4118" s="21" t="s">
        <v>182659</v>
      </c>
      <c r="G4118" s="22">
        <v>7</v>
      </c>
      <c r="H4118" s="22">
        <v>100</v>
      </c>
      <c r="I4118" s="21" t="s">
        <v>182660</v>
      </c>
    </row>
    <row r="4119" spans="1:9" ht="44" customHeight="1">
      <c r="A4119" s="19" t="s">
        <v>182661</v>
      </c>
      <c r="B4119" s="20" t="s">
        <v>182662</v>
      </c>
      <c r="C4119" s="22">
        <v>25</v>
      </c>
      <c r="D4119" s="21" t="s">
        <v>182663</v>
      </c>
      <c r="E4119" s="22">
        <v>37</v>
      </c>
      <c r="F4119" s="39">
        <v>3125</v>
      </c>
      <c r="G4119" s="22">
        <v>2</v>
      </c>
      <c r="H4119" s="22">
        <v>67</v>
      </c>
      <c r="I4119" s="21" t="s">
        <v>182664</v>
      </c>
    </row>
    <row r="4120" spans="1:9" ht="44" customHeight="1">
      <c r="A4120" s="19" t="s">
        <v>182665</v>
      </c>
      <c r="B4120" s="20" t="s">
        <v>170250</v>
      </c>
      <c r="C4120" s="22">
        <v>16</v>
      </c>
      <c r="D4120" s="21" t="s">
        <v>170134</v>
      </c>
      <c r="E4120" s="22">
        <v>32</v>
      </c>
      <c r="F4120" s="22">
        <v>0</v>
      </c>
      <c r="G4120" s="22">
        <v>0</v>
      </c>
      <c r="H4120" s="22">
        <v>51</v>
      </c>
      <c r="I4120" s="21" t="s">
        <v>182666</v>
      </c>
    </row>
    <row r="4121" spans="1:9" ht="44" customHeight="1">
      <c r="A4121" s="19" t="s">
        <v>182667</v>
      </c>
      <c r="B4121" s="20" t="s">
        <v>170836</v>
      </c>
      <c r="C4121" s="22">
        <v>33</v>
      </c>
      <c r="D4121" s="21" t="s">
        <v>170097</v>
      </c>
      <c r="E4121" s="22">
        <v>18</v>
      </c>
      <c r="F4121" s="22">
        <v>0</v>
      </c>
      <c r="G4121" s="22">
        <v>0</v>
      </c>
      <c r="H4121" s="22">
        <v>54</v>
      </c>
      <c r="I4121" s="21" t="s">
        <v>182668</v>
      </c>
    </row>
    <row r="4122" spans="1:9" ht="44" customHeight="1">
      <c r="A4122" s="19" t="s">
        <v>182669</v>
      </c>
      <c r="B4122" s="20" t="s">
        <v>170134</v>
      </c>
      <c r="C4122" s="22">
        <v>64</v>
      </c>
      <c r="D4122" s="21" t="s">
        <v>170909</v>
      </c>
      <c r="E4122" s="22">
        <v>6</v>
      </c>
      <c r="F4122" s="21" t="s">
        <v>172077</v>
      </c>
      <c r="G4122" s="22">
        <v>26</v>
      </c>
      <c r="H4122" s="22">
        <v>99</v>
      </c>
      <c r="I4122" s="21" t="s">
        <v>182670</v>
      </c>
    </row>
    <row r="4123" spans="1:9" ht="44" customHeight="1">
      <c r="A4123" s="19" t="s">
        <v>182671</v>
      </c>
      <c r="B4123" s="20" t="s">
        <v>171232</v>
      </c>
      <c r="C4123" s="22">
        <v>7</v>
      </c>
      <c r="D4123" s="21" t="s">
        <v>171376</v>
      </c>
      <c r="E4123" s="22">
        <v>24</v>
      </c>
      <c r="F4123" s="21" t="s">
        <v>182672</v>
      </c>
      <c r="G4123" s="22">
        <v>92</v>
      </c>
      <c r="H4123" s="22">
        <v>126</v>
      </c>
      <c r="I4123" s="21" t="s">
        <v>182673</v>
      </c>
    </row>
    <row r="4124" spans="1:9" ht="44" customHeight="1">
      <c r="A4124" s="19" t="s">
        <v>182674</v>
      </c>
      <c r="B4124" s="20" t="s">
        <v>171232</v>
      </c>
      <c r="C4124" s="22">
        <v>7</v>
      </c>
      <c r="D4124" s="21" t="s">
        <v>171376</v>
      </c>
      <c r="E4124" s="22">
        <v>24</v>
      </c>
      <c r="F4124" s="21" t="s">
        <v>182672</v>
      </c>
      <c r="G4124" s="22">
        <v>92</v>
      </c>
      <c r="H4124" s="22">
        <v>126</v>
      </c>
      <c r="I4124" s="21" t="s">
        <v>182675</v>
      </c>
    </row>
    <row r="4125" spans="1:9" ht="44" customHeight="1">
      <c r="A4125" s="19" t="s">
        <v>182676</v>
      </c>
      <c r="B4125" s="20" t="s">
        <v>182677</v>
      </c>
      <c r="C4125" s="22">
        <v>40</v>
      </c>
      <c r="D4125" s="21" t="s">
        <v>182678</v>
      </c>
      <c r="E4125" s="22">
        <v>72</v>
      </c>
      <c r="F4125" s="21" t="s">
        <v>182679</v>
      </c>
      <c r="G4125" s="22">
        <v>37</v>
      </c>
      <c r="H4125" s="22">
        <v>152</v>
      </c>
      <c r="I4125" s="21" t="s">
        <v>182680</v>
      </c>
    </row>
    <row r="4126" spans="1:9" ht="44" customHeight="1">
      <c r="A4126" s="19" t="s">
        <v>182681</v>
      </c>
      <c r="B4126" s="20" t="s">
        <v>182682</v>
      </c>
      <c r="C4126" s="22">
        <v>10</v>
      </c>
      <c r="D4126" s="21" t="s">
        <v>182683</v>
      </c>
      <c r="E4126" s="22">
        <v>116</v>
      </c>
      <c r="F4126" s="21" t="s">
        <v>172484</v>
      </c>
      <c r="G4126" s="22">
        <v>37</v>
      </c>
      <c r="H4126" s="22">
        <v>166</v>
      </c>
      <c r="I4126" s="21" t="s">
        <v>182684</v>
      </c>
    </row>
    <row r="4127" spans="1:9" ht="44" customHeight="1">
      <c r="A4127" s="19" t="s">
        <v>182685</v>
      </c>
      <c r="B4127" s="20" t="s">
        <v>171134</v>
      </c>
      <c r="C4127" s="22">
        <v>41</v>
      </c>
      <c r="D4127" s="21" t="s">
        <v>170143</v>
      </c>
      <c r="E4127" s="22">
        <v>22</v>
      </c>
      <c r="F4127" s="21" t="s">
        <v>14588</v>
      </c>
      <c r="G4127" s="22">
        <v>9</v>
      </c>
      <c r="H4127" s="22">
        <v>75</v>
      </c>
      <c r="I4127" s="21" t="s">
        <v>182686</v>
      </c>
    </row>
    <row r="4128" spans="1:9" ht="44" customHeight="1">
      <c r="A4128" s="19" t="s">
        <v>182687</v>
      </c>
      <c r="B4128" s="20" t="s">
        <v>182688</v>
      </c>
      <c r="C4128" s="22">
        <v>71</v>
      </c>
      <c r="D4128" s="21" t="s">
        <v>171386</v>
      </c>
      <c r="E4128" s="22">
        <v>11</v>
      </c>
      <c r="F4128" s="21" t="s">
        <v>171386</v>
      </c>
      <c r="G4128" s="22">
        <v>11</v>
      </c>
      <c r="H4128" s="22">
        <v>96</v>
      </c>
      <c r="I4128" s="21" t="s">
        <v>182689</v>
      </c>
    </row>
    <row r="4129" spans="1:9" ht="44" customHeight="1">
      <c r="A4129" s="19" t="s">
        <v>182690</v>
      </c>
      <c r="B4129" s="20" t="s">
        <v>182688</v>
      </c>
      <c r="C4129" s="22">
        <v>71</v>
      </c>
      <c r="D4129" s="21" t="s">
        <v>171386</v>
      </c>
      <c r="E4129" s="22">
        <v>11</v>
      </c>
      <c r="F4129" s="21" t="s">
        <v>171386</v>
      </c>
      <c r="G4129" s="22">
        <v>11</v>
      </c>
      <c r="H4129" s="22">
        <v>96</v>
      </c>
      <c r="I4129" s="21" t="s">
        <v>182691</v>
      </c>
    </row>
    <row r="4130" spans="1:9" ht="44" customHeight="1">
      <c r="A4130" s="19" t="s">
        <v>182692</v>
      </c>
      <c r="B4130" s="20" t="s">
        <v>182693</v>
      </c>
      <c r="C4130" s="22">
        <v>19</v>
      </c>
      <c r="D4130" s="21" t="s">
        <v>182694</v>
      </c>
      <c r="E4130" s="22">
        <v>130</v>
      </c>
      <c r="F4130" s="21" t="s">
        <v>177736</v>
      </c>
      <c r="G4130" s="22">
        <v>2</v>
      </c>
      <c r="H4130" s="22">
        <v>154</v>
      </c>
      <c r="I4130" s="21" t="s">
        <v>182695</v>
      </c>
    </row>
    <row r="4131" spans="1:9" ht="32" customHeight="1">
      <c r="A4131" s="19" t="s">
        <v>182696</v>
      </c>
      <c r="B4131" s="24">
        <v>0</v>
      </c>
      <c r="C4131" s="22">
        <v>0</v>
      </c>
      <c r="D4131" s="22">
        <v>100</v>
      </c>
      <c r="E4131" s="22">
        <v>170</v>
      </c>
      <c r="F4131" s="22">
        <v>0</v>
      </c>
      <c r="G4131" s="22">
        <v>0</v>
      </c>
      <c r="H4131" s="22">
        <v>173</v>
      </c>
      <c r="I4131" s="21" t="s">
        <v>182697</v>
      </c>
    </row>
    <row r="4132" spans="1:9" ht="32" customHeight="1">
      <c r="A4132" s="19" t="s">
        <v>182698</v>
      </c>
      <c r="B4132" s="20" t="s">
        <v>170846</v>
      </c>
      <c r="C4132" s="22">
        <v>20</v>
      </c>
      <c r="D4132" s="21" t="s">
        <v>172847</v>
      </c>
      <c r="E4132" s="22">
        <v>73</v>
      </c>
      <c r="F4132" s="21" t="s">
        <v>180304</v>
      </c>
      <c r="G4132" s="22">
        <v>17</v>
      </c>
      <c r="H4132" s="22">
        <v>113</v>
      </c>
      <c r="I4132" s="21" t="s">
        <v>182699</v>
      </c>
    </row>
    <row r="4133" spans="1:9" ht="32" customHeight="1">
      <c r="A4133" s="19" t="s">
        <v>182700</v>
      </c>
      <c r="B4133" s="20" t="s">
        <v>169948</v>
      </c>
      <c r="C4133" s="22">
        <v>46</v>
      </c>
      <c r="D4133" s="21" t="s">
        <v>170529</v>
      </c>
      <c r="E4133" s="22">
        <v>56</v>
      </c>
      <c r="F4133" s="21" t="s">
        <v>170169</v>
      </c>
      <c r="G4133" s="22">
        <v>1</v>
      </c>
      <c r="H4133" s="22">
        <v>106</v>
      </c>
      <c r="I4133" s="21" t="s">
        <v>182701</v>
      </c>
    </row>
    <row r="4134" spans="1:9" ht="32" customHeight="1">
      <c r="A4134" s="19" t="s">
        <v>182702</v>
      </c>
      <c r="B4134" s="20" t="s">
        <v>173765</v>
      </c>
      <c r="C4134" s="22">
        <v>56</v>
      </c>
      <c r="D4134" s="21" t="s">
        <v>171772</v>
      </c>
      <c r="E4134" s="22">
        <v>2</v>
      </c>
      <c r="F4134" s="21" t="s">
        <v>176416</v>
      </c>
      <c r="G4134" s="22">
        <v>11</v>
      </c>
      <c r="H4134" s="22">
        <v>72</v>
      </c>
      <c r="I4134" s="21" t="s">
        <v>182703</v>
      </c>
    </row>
    <row r="4135" spans="1:9" ht="32" customHeight="1">
      <c r="A4135" s="19" t="s">
        <v>182704</v>
      </c>
      <c r="B4135" s="20" t="s">
        <v>175054</v>
      </c>
      <c r="C4135" s="22">
        <v>62</v>
      </c>
      <c r="D4135" s="21" t="s">
        <v>174438</v>
      </c>
      <c r="E4135" s="22">
        <v>12</v>
      </c>
      <c r="F4135" s="21" t="s">
        <v>174457</v>
      </c>
      <c r="G4135" s="22">
        <v>31</v>
      </c>
      <c r="H4135" s="22">
        <v>108</v>
      </c>
      <c r="I4135" s="21" t="s">
        <v>182705</v>
      </c>
    </row>
    <row r="4136" spans="1:9" ht="44" customHeight="1">
      <c r="A4136" s="19" t="s">
        <v>182706</v>
      </c>
      <c r="B4136" s="20" t="s">
        <v>171641</v>
      </c>
      <c r="C4136" s="22">
        <v>63</v>
      </c>
      <c r="D4136" s="21" t="s">
        <v>170115</v>
      </c>
      <c r="E4136" s="22">
        <v>9</v>
      </c>
      <c r="F4136" s="21" t="s">
        <v>170999</v>
      </c>
      <c r="G4136" s="22">
        <v>27</v>
      </c>
      <c r="H4136" s="22">
        <v>102</v>
      </c>
      <c r="I4136" s="21" t="s">
        <v>182707</v>
      </c>
    </row>
    <row r="4137" spans="1:9" ht="44" customHeight="1">
      <c r="A4137" s="19" t="s">
        <v>182708</v>
      </c>
      <c r="B4137" s="20" t="s">
        <v>170640</v>
      </c>
      <c r="C4137" s="22">
        <v>12</v>
      </c>
      <c r="D4137" s="21" t="s">
        <v>173638</v>
      </c>
      <c r="E4137" s="22">
        <v>49</v>
      </c>
      <c r="F4137" s="21" t="s">
        <v>171085</v>
      </c>
      <c r="G4137" s="22">
        <v>3</v>
      </c>
      <c r="H4137" s="22">
        <v>67</v>
      </c>
      <c r="I4137" s="21" t="s">
        <v>182709</v>
      </c>
    </row>
    <row r="4138" spans="1:9" ht="32" customHeight="1">
      <c r="A4138" s="19" t="s">
        <v>182710</v>
      </c>
      <c r="B4138" s="24">
        <v>0</v>
      </c>
      <c r="C4138" s="22">
        <v>0</v>
      </c>
      <c r="D4138" s="22">
        <v>100</v>
      </c>
      <c r="E4138" s="22">
        <v>166</v>
      </c>
      <c r="F4138" s="22">
        <v>0</v>
      </c>
      <c r="G4138" s="22">
        <v>0</v>
      </c>
      <c r="H4138" s="22">
        <v>169</v>
      </c>
      <c r="I4138" s="21" t="s">
        <v>182711</v>
      </c>
    </row>
    <row r="4139" spans="1:9" ht="32" customHeight="1">
      <c r="A4139" s="19" t="s">
        <v>182712</v>
      </c>
      <c r="B4139" s="20" t="s">
        <v>182713</v>
      </c>
      <c r="C4139" s="22">
        <v>47</v>
      </c>
      <c r="D4139" s="21" t="s">
        <v>182714</v>
      </c>
      <c r="E4139" s="22">
        <v>161</v>
      </c>
      <c r="F4139" s="21" t="s">
        <v>182715</v>
      </c>
      <c r="G4139" s="22">
        <v>132</v>
      </c>
      <c r="H4139" s="22">
        <v>343</v>
      </c>
      <c r="I4139" s="21" t="s">
        <v>182716</v>
      </c>
    </row>
    <row r="4140" spans="1:9" ht="32" customHeight="1">
      <c r="A4140" s="19" t="s">
        <v>182717</v>
      </c>
      <c r="B4140" s="20" t="s">
        <v>182718</v>
      </c>
      <c r="C4140" s="22">
        <v>43</v>
      </c>
      <c r="D4140" s="21" t="s">
        <v>169805</v>
      </c>
      <c r="E4140" s="22">
        <v>39</v>
      </c>
      <c r="F4140" s="21" t="s">
        <v>171386</v>
      </c>
      <c r="G4140" s="22">
        <v>11</v>
      </c>
      <c r="H4140" s="22">
        <v>96</v>
      </c>
      <c r="I4140" s="21" t="s">
        <v>182719</v>
      </c>
    </row>
    <row r="4141" spans="1:9" ht="32" customHeight="1">
      <c r="A4141" s="19" t="s">
        <v>182720</v>
      </c>
      <c r="B4141" s="20" t="s">
        <v>173540</v>
      </c>
      <c r="C4141" s="22">
        <v>18</v>
      </c>
      <c r="D4141" s="21" t="s">
        <v>173539</v>
      </c>
      <c r="E4141" s="22">
        <v>104</v>
      </c>
      <c r="F4141" s="21" t="s">
        <v>173541</v>
      </c>
      <c r="G4141" s="22">
        <v>2</v>
      </c>
      <c r="H4141" s="22">
        <v>127</v>
      </c>
      <c r="I4141" s="21" t="s">
        <v>182721</v>
      </c>
    </row>
    <row r="4142" spans="1:9" ht="20" customHeight="1">
      <c r="A4142" s="19" t="s">
        <v>182722</v>
      </c>
      <c r="B4142" s="20" t="s">
        <v>173828</v>
      </c>
      <c r="C4142" s="22">
        <v>42</v>
      </c>
      <c r="D4142" s="21" t="s">
        <v>172032</v>
      </c>
      <c r="E4142" s="22">
        <v>4</v>
      </c>
      <c r="F4142" s="21" t="s">
        <v>171645</v>
      </c>
      <c r="G4142" s="22">
        <v>21</v>
      </c>
      <c r="H4142" s="22">
        <v>70</v>
      </c>
      <c r="I4142" s="21" t="s">
        <v>182723</v>
      </c>
    </row>
    <row r="4143" spans="1:9" ht="20" customHeight="1">
      <c r="A4143" s="19" t="s">
        <v>182724</v>
      </c>
      <c r="B4143" s="20" t="s">
        <v>177982</v>
      </c>
      <c r="C4143" s="22">
        <v>35</v>
      </c>
      <c r="D4143" s="21" t="s">
        <v>182725</v>
      </c>
      <c r="E4143" s="22">
        <v>33</v>
      </c>
      <c r="F4143" s="21" t="s">
        <v>177982</v>
      </c>
      <c r="G4143" s="22">
        <v>35</v>
      </c>
      <c r="H4143" s="22">
        <v>106</v>
      </c>
      <c r="I4143" s="21" t="s">
        <v>182726</v>
      </c>
    </row>
    <row r="4144" spans="1:9" ht="20" customHeight="1">
      <c r="A4144" s="19" t="s">
        <v>182727</v>
      </c>
      <c r="B4144" s="20" t="s">
        <v>182728</v>
      </c>
      <c r="C4144" s="22">
        <v>42</v>
      </c>
      <c r="D4144" s="21" t="s">
        <v>182729</v>
      </c>
      <c r="E4144" s="22">
        <v>101</v>
      </c>
      <c r="F4144" s="21" t="s">
        <v>171058</v>
      </c>
      <c r="G4144" s="22">
        <v>26</v>
      </c>
      <c r="H4144" s="22">
        <v>172</v>
      </c>
      <c r="I4144" s="21" t="s">
        <v>182730</v>
      </c>
    </row>
    <row r="4145" spans="1:9" ht="20" customHeight="1">
      <c r="A4145" s="19" t="s">
        <v>182731</v>
      </c>
      <c r="B4145" s="20" t="s">
        <v>182732</v>
      </c>
      <c r="C4145" s="22">
        <v>63</v>
      </c>
      <c r="D4145" s="21" t="s">
        <v>182733</v>
      </c>
      <c r="E4145" s="22">
        <v>101</v>
      </c>
      <c r="F4145" s="21" t="s">
        <v>182734</v>
      </c>
      <c r="G4145" s="22">
        <v>27</v>
      </c>
      <c r="H4145" s="22">
        <v>194</v>
      </c>
      <c r="I4145" s="21" t="s">
        <v>182735</v>
      </c>
    </row>
    <row r="4146" spans="1:9" ht="20" customHeight="1">
      <c r="A4146" s="19" t="s">
        <v>182736</v>
      </c>
      <c r="B4146" s="20" t="s">
        <v>182737</v>
      </c>
      <c r="C4146" s="22">
        <v>1</v>
      </c>
      <c r="D4146" s="21" t="s">
        <v>172538</v>
      </c>
      <c r="E4146" s="22">
        <v>175</v>
      </c>
      <c r="F4146" s="21" t="s">
        <v>182738</v>
      </c>
      <c r="G4146" s="22">
        <v>13</v>
      </c>
      <c r="H4146" s="22">
        <v>192</v>
      </c>
      <c r="I4146" s="21" t="s">
        <v>182739</v>
      </c>
    </row>
    <row r="4147" spans="1:9" ht="20" customHeight="1">
      <c r="A4147" s="19" t="s">
        <v>182740</v>
      </c>
      <c r="B4147" s="20" t="s">
        <v>182741</v>
      </c>
      <c r="C4147" s="22">
        <v>64</v>
      </c>
      <c r="D4147" s="22">
        <v>0</v>
      </c>
      <c r="E4147" s="22">
        <v>0</v>
      </c>
      <c r="F4147" s="21" t="s">
        <v>182742</v>
      </c>
      <c r="G4147" s="22">
        <v>19</v>
      </c>
      <c r="H4147" s="22">
        <v>86</v>
      </c>
      <c r="I4147" s="21" t="s">
        <v>182743</v>
      </c>
    </row>
    <row r="4148" spans="1:9" ht="20" customHeight="1">
      <c r="A4148" s="19" t="s">
        <v>182744</v>
      </c>
      <c r="B4148" s="20" t="s">
        <v>176088</v>
      </c>
      <c r="C4148" s="22">
        <v>110</v>
      </c>
      <c r="D4148" s="21" t="s">
        <v>182745</v>
      </c>
      <c r="E4148" s="22">
        <v>3</v>
      </c>
      <c r="F4148" s="21" t="s">
        <v>182746</v>
      </c>
      <c r="G4148" s="22">
        <v>35</v>
      </c>
      <c r="H4148" s="22">
        <v>151</v>
      </c>
      <c r="I4148" s="21" t="s">
        <v>182747</v>
      </c>
    </row>
    <row r="4149" spans="1:9" ht="20" customHeight="1">
      <c r="A4149" s="19" t="s">
        <v>182748</v>
      </c>
      <c r="B4149" s="20" t="s">
        <v>182749</v>
      </c>
      <c r="C4149" s="22">
        <v>42</v>
      </c>
      <c r="D4149" s="21" t="s">
        <v>171058</v>
      </c>
      <c r="E4149" s="22">
        <v>8</v>
      </c>
      <c r="F4149" s="21" t="s">
        <v>170393</v>
      </c>
      <c r="G4149" s="22">
        <v>2</v>
      </c>
      <c r="H4149" s="22">
        <v>55</v>
      </c>
      <c r="I4149" s="21" t="s">
        <v>182750</v>
      </c>
    </row>
    <row r="4150" spans="1:9" ht="20" customHeight="1">
      <c r="A4150" s="19" t="s">
        <v>182751</v>
      </c>
      <c r="B4150" s="20" t="s">
        <v>169795</v>
      </c>
      <c r="C4150" s="22">
        <v>52</v>
      </c>
      <c r="D4150" s="21" t="s">
        <v>171869</v>
      </c>
      <c r="E4150" s="22">
        <v>14</v>
      </c>
      <c r="F4150" s="21" t="s">
        <v>169944</v>
      </c>
      <c r="G4150" s="22">
        <v>30</v>
      </c>
      <c r="H4150" s="22">
        <v>99</v>
      </c>
      <c r="I4150" s="21" t="s">
        <v>182752</v>
      </c>
    </row>
    <row r="4151" spans="1:9" ht="20" customHeight="1">
      <c r="A4151" s="19" t="s">
        <v>182753</v>
      </c>
      <c r="B4151" s="20" t="s">
        <v>171147</v>
      </c>
      <c r="C4151" s="22">
        <v>21</v>
      </c>
      <c r="D4151" s="21" t="s">
        <v>172599</v>
      </c>
      <c r="E4151" s="22">
        <v>14</v>
      </c>
      <c r="F4151" s="21" t="s">
        <v>171537</v>
      </c>
      <c r="G4151" s="22">
        <v>17</v>
      </c>
      <c r="H4151" s="22">
        <v>55</v>
      </c>
      <c r="I4151" s="21" t="s">
        <v>182754</v>
      </c>
    </row>
    <row r="4152" spans="1:9" ht="20" customHeight="1">
      <c r="A4152" s="19" t="s">
        <v>182755</v>
      </c>
      <c r="B4152" s="20" t="s">
        <v>175190</v>
      </c>
      <c r="C4152" s="22">
        <v>96</v>
      </c>
      <c r="D4152" s="21" t="s">
        <v>182756</v>
      </c>
      <c r="E4152" s="22">
        <v>20</v>
      </c>
      <c r="F4152" s="21" t="s">
        <v>171111</v>
      </c>
      <c r="G4152" s="22">
        <v>13</v>
      </c>
      <c r="H4152" s="22">
        <v>132</v>
      </c>
      <c r="I4152" s="21" t="s">
        <v>182757</v>
      </c>
    </row>
    <row r="4153" spans="1:9" ht="20" customHeight="1">
      <c r="A4153" s="19" t="s">
        <v>182758</v>
      </c>
      <c r="B4153" s="20" t="s">
        <v>171007</v>
      </c>
      <c r="C4153" s="22">
        <v>27</v>
      </c>
      <c r="D4153" s="21" t="s">
        <v>182759</v>
      </c>
      <c r="E4153" s="22">
        <v>53</v>
      </c>
      <c r="F4153" s="21" t="s">
        <v>182760</v>
      </c>
      <c r="G4153" s="22">
        <v>34</v>
      </c>
      <c r="H4153" s="22">
        <v>117</v>
      </c>
      <c r="I4153" s="21" t="s">
        <v>182761</v>
      </c>
    </row>
    <row r="4154" spans="1:9" ht="20" customHeight="1">
      <c r="A4154" s="19" t="s">
        <v>182762</v>
      </c>
      <c r="B4154" s="20" t="s">
        <v>173879</v>
      </c>
      <c r="C4154" s="22">
        <v>56</v>
      </c>
      <c r="D4154" s="21" t="s">
        <v>173149</v>
      </c>
      <c r="E4154" s="22">
        <v>27</v>
      </c>
      <c r="F4154" s="21" t="s">
        <v>170598</v>
      </c>
      <c r="G4154" s="22">
        <v>4</v>
      </c>
      <c r="H4154" s="22">
        <v>90</v>
      </c>
      <c r="I4154" s="21" t="s">
        <v>182763</v>
      </c>
    </row>
    <row r="4155" spans="1:9" ht="20" customHeight="1">
      <c r="A4155" s="19" t="s">
        <v>182764</v>
      </c>
      <c r="B4155" s="24">
        <v>10</v>
      </c>
      <c r="C4155" s="22">
        <v>14</v>
      </c>
      <c r="D4155" s="21" t="s">
        <v>182765</v>
      </c>
      <c r="E4155" s="22">
        <v>123</v>
      </c>
      <c r="F4155" s="21" t="s">
        <v>171808</v>
      </c>
      <c r="G4155" s="22">
        <v>3</v>
      </c>
      <c r="H4155" s="22">
        <v>143</v>
      </c>
      <c r="I4155" s="21" t="s">
        <v>182766</v>
      </c>
    </row>
    <row r="4156" spans="1:9" ht="20" customHeight="1">
      <c r="A4156" s="19" t="s">
        <v>182767</v>
      </c>
      <c r="B4156" s="24">
        <v>10</v>
      </c>
      <c r="C4156" s="22">
        <v>14</v>
      </c>
      <c r="D4156" s="21" t="s">
        <v>182765</v>
      </c>
      <c r="E4156" s="22">
        <v>123</v>
      </c>
      <c r="F4156" s="21" t="s">
        <v>171808</v>
      </c>
      <c r="G4156" s="22">
        <v>3</v>
      </c>
      <c r="H4156" s="22">
        <v>143</v>
      </c>
      <c r="I4156" s="21" t="s">
        <v>182768</v>
      </c>
    </row>
    <row r="4157" spans="1:9" ht="20" customHeight="1">
      <c r="A4157" s="19" t="s">
        <v>182769</v>
      </c>
      <c r="B4157" s="20" t="s">
        <v>181834</v>
      </c>
      <c r="C4157" s="22">
        <v>48</v>
      </c>
      <c r="D4157" s="22">
        <v>0</v>
      </c>
      <c r="E4157" s="22">
        <v>0</v>
      </c>
      <c r="F4157" s="21" t="s">
        <v>170317</v>
      </c>
      <c r="G4157" s="22">
        <v>9</v>
      </c>
      <c r="H4157" s="22">
        <v>60</v>
      </c>
      <c r="I4157" s="21" t="s">
        <v>182770</v>
      </c>
    </row>
    <row r="4158" spans="1:9" ht="20" customHeight="1">
      <c r="A4158" s="19" t="s">
        <v>182771</v>
      </c>
      <c r="B4158" s="20" t="s">
        <v>171947</v>
      </c>
      <c r="C4158" s="22">
        <v>19</v>
      </c>
      <c r="D4158" s="21" t="s">
        <v>172929</v>
      </c>
      <c r="E4158" s="22">
        <v>38</v>
      </c>
      <c r="F4158" s="21" t="s">
        <v>169715</v>
      </c>
      <c r="G4158" s="22">
        <v>2</v>
      </c>
      <c r="H4158" s="22">
        <v>62</v>
      </c>
      <c r="I4158" s="21" t="s">
        <v>182772</v>
      </c>
    </row>
    <row r="4159" spans="1:9" ht="20" customHeight="1">
      <c r="A4159" s="19" t="s">
        <v>182773</v>
      </c>
      <c r="B4159" s="20" t="s">
        <v>171947</v>
      </c>
      <c r="C4159" s="22">
        <v>19</v>
      </c>
      <c r="D4159" s="21" t="s">
        <v>172929</v>
      </c>
      <c r="E4159" s="22">
        <v>38</v>
      </c>
      <c r="F4159" s="21" t="s">
        <v>169715</v>
      </c>
      <c r="G4159" s="22">
        <v>2</v>
      </c>
      <c r="H4159" s="22">
        <v>62</v>
      </c>
      <c r="I4159" s="21" t="s">
        <v>182774</v>
      </c>
    </row>
    <row r="4160" spans="1:9" ht="20" customHeight="1">
      <c r="A4160" s="19" t="s">
        <v>182775</v>
      </c>
      <c r="B4160" s="20" t="s">
        <v>162951</v>
      </c>
      <c r="C4160" s="22">
        <v>53</v>
      </c>
      <c r="D4160" s="22">
        <v>20</v>
      </c>
      <c r="E4160" s="22">
        <v>25</v>
      </c>
      <c r="F4160" s="21" t="s">
        <v>163245</v>
      </c>
      <c r="G4160" s="22">
        <v>47</v>
      </c>
      <c r="H4160" s="22">
        <v>128</v>
      </c>
      <c r="I4160" s="21" t="s">
        <v>182776</v>
      </c>
    </row>
    <row r="4161" spans="1:9" ht="20" customHeight="1">
      <c r="A4161" s="19" t="s">
        <v>182777</v>
      </c>
      <c r="B4161" s="20" t="s">
        <v>182778</v>
      </c>
      <c r="C4161" s="22">
        <v>48</v>
      </c>
      <c r="D4161" s="21" t="s">
        <v>182779</v>
      </c>
      <c r="E4161" s="22">
        <v>133</v>
      </c>
      <c r="F4161" s="22">
        <v>0</v>
      </c>
      <c r="G4161" s="22">
        <v>0</v>
      </c>
      <c r="H4161" s="22">
        <v>184</v>
      </c>
      <c r="I4161" s="21" t="s">
        <v>182780</v>
      </c>
    </row>
    <row r="4162" spans="1:9" ht="20" customHeight="1">
      <c r="A4162" s="19" t="s">
        <v>182781</v>
      </c>
      <c r="B4162" s="20" t="s">
        <v>182778</v>
      </c>
      <c r="C4162" s="22">
        <v>48</v>
      </c>
      <c r="D4162" s="21" t="s">
        <v>182779</v>
      </c>
      <c r="E4162" s="22">
        <v>133</v>
      </c>
      <c r="F4162" s="22">
        <v>0</v>
      </c>
      <c r="G4162" s="22">
        <v>0</v>
      </c>
      <c r="H4162" s="22">
        <v>184</v>
      </c>
      <c r="I4162" s="21" t="s">
        <v>182782</v>
      </c>
    </row>
    <row r="4163" spans="1:9" ht="20" customHeight="1">
      <c r="A4163" s="19" t="s">
        <v>182783</v>
      </c>
      <c r="B4163" s="20" t="s">
        <v>172665</v>
      </c>
      <c r="C4163" s="22">
        <v>39</v>
      </c>
      <c r="D4163" s="21" t="s">
        <v>179219</v>
      </c>
      <c r="E4163" s="22">
        <v>63</v>
      </c>
      <c r="F4163" s="22">
        <v>0</v>
      </c>
      <c r="G4163" s="22">
        <v>0</v>
      </c>
      <c r="H4163" s="22">
        <v>105</v>
      </c>
      <c r="I4163" s="21" t="s">
        <v>182784</v>
      </c>
    </row>
    <row r="4164" spans="1:9" ht="20" customHeight="1">
      <c r="A4164" s="19" t="s">
        <v>182785</v>
      </c>
      <c r="B4164" s="24">
        <v>100</v>
      </c>
      <c r="C4164" s="22">
        <v>69</v>
      </c>
      <c r="D4164" s="22">
        <v>0</v>
      </c>
      <c r="E4164" s="22">
        <v>0</v>
      </c>
      <c r="F4164" s="22">
        <v>0</v>
      </c>
      <c r="G4164" s="22">
        <v>0</v>
      </c>
      <c r="H4164" s="22">
        <v>72</v>
      </c>
      <c r="I4164" s="21" t="s">
        <v>182786</v>
      </c>
    </row>
    <row r="4165" spans="1:9" ht="20" customHeight="1">
      <c r="A4165" s="19" t="s">
        <v>182787</v>
      </c>
      <c r="B4165" s="20" t="s">
        <v>177875</v>
      </c>
      <c r="C4165" s="22">
        <v>22</v>
      </c>
      <c r="D4165" s="21" t="s">
        <v>182788</v>
      </c>
      <c r="E4165" s="22">
        <v>57</v>
      </c>
      <c r="F4165" s="21" t="s">
        <v>182789</v>
      </c>
      <c r="G4165" s="22">
        <v>65</v>
      </c>
      <c r="H4165" s="22">
        <v>147</v>
      </c>
      <c r="I4165" s="21" t="s">
        <v>182790</v>
      </c>
    </row>
    <row r="4166" spans="1:9" ht="20" customHeight="1">
      <c r="A4166" s="19" t="s">
        <v>182791</v>
      </c>
      <c r="B4166" s="20" t="s">
        <v>14598</v>
      </c>
      <c r="C4166" s="22">
        <v>45</v>
      </c>
      <c r="D4166" s="21" t="s">
        <v>162711</v>
      </c>
      <c r="E4166" s="22">
        <v>151</v>
      </c>
      <c r="F4166" s="22">
        <v>2</v>
      </c>
      <c r="G4166" s="22">
        <v>4</v>
      </c>
      <c r="H4166" s="22">
        <v>203</v>
      </c>
      <c r="I4166" s="21" t="s">
        <v>182792</v>
      </c>
    </row>
    <row r="4167" spans="1:9" ht="20" customHeight="1">
      <c r="A4167" s="19" t="s">
        <v>182793</v>
      </c>
      <c r="B4167" s="20" t="s">
        <v>182794</v>
      </c>
      <c r="C4167" s="22">
        <v>65</v>
      </c>
      <c r="D4167" s="21" t="s">
        <v>180003</v>
      </c>
      <c r="E4167" s="22">
        <v>174</v>
      </c>
      <c r="F4167" s="21" t="s">
        <v>182795</v>
      </c>
      <c r="G4167" s="22">
        <v>37</v>
      </c>
      <c r="H4167" s="22">
        <v>279</v>
      </c>
      <c r="I4167" s="21" t="s">
        <v>182796</v>
      </c>
    </row>
    <row r="4168" spans="1:9" ht="32" customHeight="1">
      <c r="A4168" s="19" t="s">
        <v>182797</v>
      </c>
      <c r="B4168" s="20" t="s">
        <v>179884</v>
      </c>
      <c r="C4168" s="22">
        <v>37</v>
      </c>
      <c r="D4168" s="21" t="s">
        <v>169713</v>
      </c>
      <c r="E4168" s="22">
        <v>3</v>
      </c>
      <c r="F4168" s="21" t="s">
        <v>171947</v>
      </c>
      <c r="G4168" s="22">
        <v>19</v>
      </c>
      <c r="H4168" s="22">
        <v>62</v>
      </c>
      <c r="I4168" s="21" t="s">
        <v>182798</v>
      </c>
    </row>
    <row r="4169" spans="1:9" ht="32" customHeight="1">
      <c r="A4169" s="19" t="s">
        <v>182799</v>
      </c>
      <c r="B4169" s="20" t="s">
        <v>170788</v>
      </c>
      <c r="C4169" s="22">
        <v>4</v>
      </c>
      <c r="D4169" s="21" t="s">
        <v>182800</v>
      </c>
      <c r="E4169" s="22">
        <v>148</v>
      </c>
      <c r="F4169" s="22">
        <v>0</v>
      </c>
      <c r="G4169" s="22">
        <v>0</v>
      </c>
      <c r="H4169" s="22">
        <v>155</v>
      </c>
      <c r="I4169" s="21" t="s">
        <v>182801</v>
      </c>
    </row>
    <row r="4170" spans="1:9" ht="32" customHeight="1">
      <c r="A4170" s="19" t="s">
        <v>182802</v>
      </c>
      <c r="B4170" s="20" t="s">
        <v>182803</v>
      </c>
      <c r="C4170" s="22">
        <v>13</v>
      </c>
      <c r="D4170" s="21" t="s">
        <v>170106</v>
      </c>
      <c r="E4170" s="22">
        <v>132</v>
      </c>
      <c r="F4170" s="21" t="s">
        <v>182804</v>
      </c>
      <c r="G4170" s="22">
        <v>47</v>
      </c>
      <c r="H4170" s="22">
        <v>195</v>
      </c>
      <c r="I4170" s="21" t="s">
        <v>182805</v>
      </c>
    </row>
    <row r="4171" spans="1:9" ht="32" customHeight="1">
      <c r="A4171" s="19" t="s">
        <v>182806</v>
      </c>
      <c r="B4171" s="20" t="s">
        <v>182803</v>
      </c>
      <c r="C4171" s="22">
        <v>13</v>
      </c>
      <c r="D4171" s="21" t="s">
        <v>170106</v>
      </c>
      <c r="E4171" s="22">
        <v>132</v>
      </c>
      <c r="F4171" s="21" t="s">
        <v>182804</v>
      </c>
      <c r="G4171" s="22">
        <v>47</v>
      </c>
      <c r="H4171" s="22">
        <v>195</v>
      </c>
      <c r="I4171" s="21" t="s">
        <v>182807</v>
      </c>
    </row>
    <row r="4172" spans="1:9" ht="32" customHeight="1">
      <c r="A4172" s="19" t="s">
        <v>182808</v>
      </c>
      <c r="B4172" s="20" t="s">
        <v>179207</v>
      </c>
      <c r="C4172" s="22">
        <v>34</v>
      </c>
      <c r="D4172" s="21" t="s">
        <v>182809</v>
      </c>
      <c r="E4172" s="22">
        <v>118</v>
      </c>
      <c r="F4172" s="21" t="s">
        <v>182810</v>
      </c>
      <c r="G4172" s="22">
        <v>5</v>
      </c>
      <c r="H4172" s="22">
        <v>160</v>
      </c>
      <c r="I4172" s="21" t="s">
        <v>182811</v>
      </c>
    </row>
    <row r="4173" spans="1:9" ht="32" customHeight="1">
      <c r="A4173" s="19" t="s">
        <v>182812</v>
      </c>
      <c r="B4173" s="20" t="s">
        <v>182813</v>
      </c>
      <c r="C4173" s="22">
        <v>77</v>
      </c>
      <c r="D4173" s="21" t="s">
        <v>175382</v>
      </c>
      <c r="E4173" s="22">
        <v>33</v>
      </c>
      <c r="F4173" s="21" t="s">
        <v>170359</v>
      </c>
      <c r="G4173" s="22">
        <v>10</v>
      </c>
      <c r="H4173" s="22">
        <v>123</v>
      </c>
      <c r="I4173" s="21" t="s">
        <v>182814</v>
      </c>
    </row>
    <row r="4174" spans="1:9" ht="32" customHeight="1">
      <c r="A4174" s="19" t="s">
        <v>182815</v>
      </c>
      <c r="B4174" s="20" t="s">
        <v>182813</v>
      </c>
      <c r="C4174" s="22">
        <v>77</v>
      </c>
      <c r="D4174" s="21" t="s">
        <v>175382</v>
      </c>
      <c r="E4174" s="22">
        <v>33</v>
      </c>
      <c r="F4174" s="21" t="s">
        <v>170359</v>
      </c>
      <c r="G4174" s="22">
        <v>10</v>
      </c>
      <c r="H4174" s="22">
        <v>123</v>
      </c>
      <c r="I4174" s="21" t="s">
        <v>182816</v>
      </c>
    </row>
    <row r="4175" spans="1:9" ht="32" customHeight="1">
      <c r="A4175" s="19" t="s">
        <v>182817</v>
      </c>
      <c r="B4175" s="20" t="s">
        <v>178079</v>
      </c>
      <c r="C4175" s="22">
        <v>1</v>
      </c>
      <c r="D4175" s="21" t="s">
        <v>182818</v>
      </c>
      <c r="E4175" s="22">
        <v>89</v>
      </c>
      <c r="F4175" s="21" t="s">
        <v>170842</v>
      </c>
      <c r="G4175" s="22">
        <v>21</v>
      </c>
      <c r="H4175" s="22">
        <v>114</v>
      </c>
      <c r="I4175" s="21" t="s">
        <v>182819</v>
      </c>
    </row>
    <row r="4176" spans="1:9" ht="32" customHeight="1">
      <c r="A4176" s="19" t="s">
        <v>182820</v>
      </c>
      <c r="B4176" s="20" t="s">
        <v>172065</v>
      </c>
      <c r="C4176" s="22">
        <v>2</v>
      </c>
      <c r="D4176" s="21" t="s">
        <v>182821</v>
      </c>
      <c r="E4176" s="22">
        <v>71</v>
      </c>
      <c r="F4176" s="21" t="s">
        <v>170843</v>
      </c>
      <c r="G4176" s="22">
        <v>1</v>
      </c>
      <c r="H4176" s="22">
        <v>77</v>
      </c>
      <c r="I4176" s="21" t="s">
        <v>182822</v>
      </c>
    </row>
    <row r="4177" spans="1:9" ht="32" customHeight="1">
      <c r="A4177" s="19" t="s">
        <v>182823</v>
      </c>
      <c r="B4177" s="20" t="s">
        <v>172065</v>
      </c>
      <c r="C4177" s="22">
        <v>2</v>
      </c>
      <c r="D4177" s="21" t="s">
        <v>182821</v>
      </c>
      <c r="E4177" s="22">
        <v>71</v>
      </c>
      <c r="F4177" s="21" t="s">
        <v>170843</v>
      </c>
      <c r="G4177" s="22">
        <v>1</v>
      </c>
      <c r="H4177" s="22">
        <v>77</v>
      </c>
      <c r="I4177" s="21" t="s">
        <v>182824</v>
      </c>
    </row>
    <row r="4178" spans="1:9" ht="32" customHeight="1">
      <c r="A4178" s="19" t="s">
        <v>182825</v>
      </c>
      <c r="B4178" s="20" t="s">
        <v>174510</v>
      </c>
      <c r="C4178" s="22">
        <v>74</v>
      </c>
      <c r="D4178" s="21" t="s">
        <v>170393</v>
      </c>
      <c r="E4178" s="22">
        <v>4</v>
      </c>
      <c r="F4178" s="22">
        <v>25</v>
      </c>
      <c r="G4178" s="22">
        <v>26</v>
      </c>
      <c r="H4178" s="22">
        <v>107</v>
      </c>
      <c r="I4178" s="21" t="s">
        <v>182826</v>
      </c>
    </row>
    <row r="4179" spans="1:9" ht="20" customHeight="1">
      <c r="A4179" s="19" t="s">
        <v>182827</v>
      </c>
      <c r="B4179" s="20" t="s">
        <v>182828</v>
      </c>
      <c r="C4179" s="22">
        <v>73</v>
      </c>
      <c r="D4179" s="21" t="s">
        <v>178197</v>
      </c>
      <c r="E4179" s="22">
        <v>28</v>
      </c>
      <c r="F4179" s="21" t="s">
        <v>172393</v>
      </c>
      <c r="G4179" s="22">
        <v>1</v>
      </c>
      <c r="H4179" s="22">
        <v>105</v>
      </c>
      <c r="I4179" s="21" t="s">
        <v>182829</v>
      </c>
    </row>
    <row r="4180" spans="1:9" ht="20" customHeight="1">
      <c r="A4180" s="19" t="s">
        <v>182830</v>
      </c>
      <c r="B4180" s="20" t="s">
        <v>174671</v>
      </c>
      <c r="C4180" s="22">
        <v>35</v>
      </c>
      <c r="D4180" s="21" t="s">
        <v>170318</v>
      </c>
      <c r="E4180" s="22">
        <v>79</v>
      </c>
      <c r="F4180" s="22">
        <v>0</v>
      </c>
      <c r="G4180" s="22">
        <v>0</v>
      </c>
      <c r="H4180" s="22">
        <v>117</v>
      </c>
      <c r="I4180" s="21" t="s">
        <v>182831</v>
      </c>
    </row>
    <row r="4181" spans="1:9" ht="32" customHeight="1">
      <c r="A4181" s="19" t="s">
        <v>182832</v>
      </c>
      <c r="B4181" s="20" t="s">
        <v>182833</v>
      </c>
      <c r="C4181" s="22">
        <v>52</v>
      </c>
      <c r="D4181" s="21" t="s">
        <v>182834</v>
      </c>
      <c r="E4181" s="22">
        <v>37</v>
      </c>
      <c r="F4181" s="21" t="s">
        <v>182835</v>
      </c>
      <c r="G4181" s="22">
        <v>68</v>
      </c>
      <c r="H4181" s="22">
        <v>160</v>
      </c>
      <c r="I4181" s="21" t="s">
        <v>182836</v>
      </c>
    </row>
    <row r="4182" spans="1:9" ht="32" customHeight="1">
      <c r="A4182" s="19" t="s">
        <v>182837</v>
      </c>
      <c r="B4182" s="20" t="s">
        <v>180530</v>
      </c>
      <c r="C4182" s="22">
        <v>75</v>
      </c>
      <c r="D4182" s="22">
        <v>20</v>
      </c>
      <c r="E4182" s="22">
        <v>37</v>
      </c>
      <c r="F4182" s="21" t="s">
        <v>182838</v>
      </c>
      <c r="G4182" s="22">
        <v>73</v>
      </c>
      <c r="H4182" s="22">
        <v>188</v>
      </c>
      <c r="I4182" s="21" t="s">
        <v>182839</v>
      </c>
    </row>
    <row r="4183" spans="1:9" ht="32" customHeight="1">
      <c r="A4183" s="19" t="s">
        <v>182840</v>
      </c>
      <c r="B4183" s="20" t="s">
        <v>182841</v>
      </c>
      <c r="C4183" s="22">
        <v>11</v>
      </c>
      <c r="D4183" s="21" t="s">
        <v>170622</v>
      </c>
      <c r="E4183" s="22">
        <v>53</v>
      </c>
      <c r="F4183" s="21" t="s">
        <v>170971</v>
      </c>
      <c r="G4183" s="22">
        <v>4</v>
      </c>
      <c r="H4183" s="22">
        <v>71</v>
      </c>
      <c r="I4183" s="21" t="s">
        <v>182842</v>
      </c>
    </row>
    <row r="4184" spans="1:9" ht="32" customHeight="1">
      <c r="A4184" s="19" t="s">
        <v>182843</v>
      </c>
      <c r="B4184" s="20" t="s">
        <v>182844</v>
      </c>
      <c r="C4184" s="22">
        <v>75</v>
      </c>
      <c r="D4184" s="21" t="s">
        <v>182845</v>
      </c>
      <c r="E4184" s="22">
        <v>8</v>
      </c>
      <c r="F4184" s="21" t="s">
        <v>182022</v>
      </c>
      <c r="G4184" s="22">
        <v>18</v>
      </c>
      <c r="H4184" s="22">
        <v>104</v>
      </c>
      <c r="I4184" s="21" t="s">
        <v>182846</v>
      </c>
    </row>
    <row r="4185" spans="1:9" ht="32" customHeight="1">
      <c r="A4185" s="19" t="s">
        <v>182847</v>
      </c>
      <c r="B4185" s="20" t="s">
        <v>182848</v>
      </c>
      <c r="C4185" s="22">
        <v>39</v>
      </c>
      <c r="D4185" s="21" t="s">
        <v>178594</v>
      </c>
      <c r="E4185" s="22">
        <v>38</v>
      </c>
      <c r="F4185" s="21" t="s">
        <v>170809</v>
      </c>
      <c r="G4185" s="22">
        <v>2</v>
      </c>
      <c r="H4185" s="22">
        <v>82</v>
      </c>
      <c r="I4185" s="21" t="s">
        <v>182849</v>
      </c>
    </row>
    <row r="4186" spans="1:9" ht="32" customHeight="1">
      <c r="A4186" s="19" t="s">
        <v>182850</v>
      </c>
      <c r="B4186" s="20" t="s">
        <v>170780</v>
      </c>
      <c r="C4186" s="22">
        <v>47</v>
      </c>
      <c r="D4186" s="21" t="s">
        <v>175766</v>
      </c>
      <c r="E4186" s="22">
        <v>52</v>
      </c>
      <c r="F4186" s="21" t="s">
        <v>174582</v>
      </c>
      <c r="G4186" s="22">
        <v>23</v>
      </c>
      <c r="H4186" s="22">
        <v>125</v>
      </c>
      <c r="I4186" s="21" t="s">
        <v>182851</v>
      </c>
    </row>
    <row r="4187" spans="1:9" ht="32" customHeight="1">
      <c r="A4187" s="19" t="s">
        <v>182852</v>
      </c>
      <c r="B4187" s="20" t="s">
        <v>170064</v>
      </c>
      <c r="C4187" s="22">
        <v>21</v>
      </c>
      <c r="D4187" s="21" t="s">
        <v>179132</v>
      </c>
      <c r="E4187" s="22">
        <v>70</v>
      </c>
      <c r="F4187" s="22">
        <v>0</v>
      </c>
      <c r="G4187" s="22">
        <v>0</v>
      </c>
      <c r="H4187" s="22">
        <v>94</v>
      </c>
      <c r="I4187" s="21" t="s">
        <v>182853</v>
      </c>
    </row>
    <row r="4188" spans="1:9" ht="32" customHeight="1">
      <c r="A4188" s="19" t="s">
        <v>182854</v>
      </c>
      <c r="B4188" s="20" t="s">
        <v>175178</v>
      </c>
      <c r="C4188" s="22">
        <v>34</v>
      </c>
      <c r="D4188" s="21" t="s">
        <v>173403</v>
      </c>
      <c r="E4188" s="22">
        <v>44</v>
      </c>
      <c r="F4188" s="21" t="s">
        <v>177139</v>
      </c>
      <c r="G4188" s="22">
        <v>43</v>
      </c>
      <c r="H4188" s="22">
        <v>124</v>
      </c>
      <c r="I4188" s="21" t="s">
        <v>182855</v>
      </c>
    </row>
    <row r="4189" spans="1:9" ht="32" customHeight="1">
      <c r="A4189" s="19" t="s">
        <v>182856</v>
      </c>
      <c r="B4189" s="20" t="s">
        <v>182857</v>
      </c>
      <c r="C4189" s="22">
        <v>67</v>
      </c>
      <c r="D4189" s="21" t="s">
        <v>170322</v>
      </c>
      <c r="E4189" s="22">
        <v>64</v>
      </c>
      <c r="F4189" s="21" t="s">
        <v>171318</v>
      </c>
      <c r="G4189" s="22">
        <v>15</v>
      </c>
      <c r="H4189" s="22">
        <v>149</v>
      </c>
      <c r="I4189" s="21" t="s">
        <v>182858</v>
      </c>
    </row>
    <row r="4190" spans="1:9" ht="32" customHeight="1">
      <c r="A4190" s="19" t="s">
        <v>182859</v>
      </c>
      <c r="B4190" s="20" t="s">
        <v>182860</v>
      </c>
      <c r="C4190" s="22">
        <v>32</v>
      </c>
      <c r="D4190" s="21" t="s">
        <v>174119</v>
      </c>
      <c r="E4190" s="22">
        <v>117</v>
      </c>
      <c r="F4190" s="21" t="s">
        <v>182861</v>
      </c>
      <c r="G4190" s="22">
        <v>20</v>
      </c>
      <c r="H4190" s="22">
        <v>172</v>
      </c>
      <c r="I4190" s="21" t="s">
        <v>182862</v>
      </c>
    </row>
    <row r="4191" spans="1:9" ht="32" customHeight="1">
      <c r="A4191" s="19" t="s">
        <v>182863</v>
      </c>
      <c r="B4191" s="24">
        <v>25</v>
      </c>
      <c r="C4191" s="22">
        <v>46</v>
      </c>
      <c r="D4191" s="21" t="s">
        <v>179556</v>
      </c>
      <c r="E4191" s="22">
        <v>117</v>
      </c>
      <c r="F4191" s="21" t="s">
        <v>182864</v>
      </c>
      <c r="G4191" s="22">
        <v>21</v>
      </c>
      <c r="H4191" s="22">
        <v>187</v>
      </c>
      <c r="I4191" s="21" t="s">
        <v>182865</v>
      </c>
    </row>
    <row r="4192" spans="1:9" ht="32" customHeight="1">
      <c r="A4192" s="19" t="s">
        <v>182866</v>
      </c>
      <c r="B4192" s="20" t="s">
        <v>176371</v>
      </c>
      <c r="C4192" s="22">
        <v>33</v>
      </c>
      <c r="D4192" s="21" t="s">
        <v>170089</v>
      </c>
      <c r="E4192" s="22">
        <v>4</v>
      </c>
      <c r="F4192" s="21" t="s">
        <v>182867</v>
      </c>
      <c r="G4192" s="22">
        <v>35</v>
      </c>
      <c r="H4192" s="22">
        <v>75</v>
      </c>
      <c r="I4192" s="21" t="s">
        <v>182868</v>
      </c>
    </row>
    <row r="4193" spans="1:9" ht="20" customHeight="1">
      <c r="A4193" s="19" t="s">
        <v>182869</v>
      </c>
      <c r="B4193" s="20" t="s">
        <v>182870</v>
      </c>
      <c r="C4193" s="22">
        <v>73</v>
      </c>
      <c r="D4193" s="21" t="s">
        <v>171847</v>
      </c>
      <c r="E4193" s="22">
        <v>70</v>
      </c>
      <c r="F4193" s="21" t="s">
        <v>182871</v>
      </c>
      <c r="G4193" s="22">
        <v>51</v>
      </c>
      <c r="H4193" s="22">
        <v>197</v>
      </c>
      <c r="I4193" s="21" t="s">
        <v>182872</v>
      </c>
    </row>
    <row r="4194" spans="1:9" ht="20" customHeight="1">
      <c r="A4194" s="19" t="s">
        <v>182873</v>
      </c>
      <c r="B4194" s="20" t="s">
        <v>182874</v>
      </c>
      <c r="C4194" s="22">
        <v>114</v>
      </c>
      <c r="D4194" s="21" t="s">
        <v>182875</v>
      </c>
      <c r="E4194" s="22">
        <v>37</v>
      </c>
      <c r="F4194" s="21" t="s">
        <v>182876</v>
      </c>
      <c r="G4194" s="22">
        <v>19</v>
      </c>
      <c r="H4194" s="22">
        <v>173</v>
      </c>
      <c r="I4194" s="21" t="s">
        <v>182877</v>
      </c>
    </row>
    <row r="4195" spans="1:9" ht="32" customHeight="1">
      <c r="A4195" s="19" t="s">
        <v>182878</v>
      </c>
      <c r="B4195" s="20" t="s">
        <v>170598</v>
      </c>
      <c r="C4195" s="22">
        <v>4</v>
      </c>
      <c r="D4195" s="21" t="s">
        <v>170956</v>
      </c>
      <c r="E4195" s="22">
        <v>83</v>
      </c>
      <c r="F4195" s="22">
        <v>0</v>
      </c>
      <c r="G4195" s="22">
        <v>0</v>
      </c>
      <c r="H4195" s="22">
        <v>90</v>
      </c>
      <c r="I4195" s="21" t="s">
        <v>182879</v>
      </c>
    </row>
    <row r="4196" spans="1:9" ht="32" customHeight="1">
      <c r="A4196" s="19" t="s">
        <v>182880</v>
      </c>
      <c r="B4196" s="20" t="s">
        <v>170598</v>
      </c>
      <c r="C4196" s="22">
        <v>4</v>
      </c>
      <c r="D4196" s="21" t="s">
        <v>170956</v>
      </c>
      <c r="E4196" s="22">
        <v>83</v>
      </c>
      <c r="F4196" s="22">
        <v>0</v>
      </c>
      <c r="G4196" s="22">
        <v>0</v>
      </c>
      <c r="H4196" s="22">
        <v>90</v>
      </c>
      <c r="I4196" s="21" t="s">
        <v>182881</v>
      </c>
    </row>
    <row r="4197" spans="1:9" ht="32" customHeight="1">
      <c r="A4197" s="19" t="s">
        <v>182882</v>
      </c>
      <c r="B4197" s="20" t="s">
        <v>171772</v>
      </c>
      <c r="C4197" s="22">
        <v>4</v>
      </c>
      <c r="D4197" s="21" t="s">
        <v>182883</v>
      </c>
      <c r="E4197" s="22">
        <v>127</v>
      </c>
      <c r="F4197" s="21" t="s">
        <v>175205</v>
      </c>
      <c r="G4197" s="22">
        <v>7</v>
      </c>
      <c r="H4197" s="22">
        <v>141</v>
      </c>
      <c r="I4197" s="21" t="s">
        <v>182884</v>
      </c>
    </row>
    <row r="4198" spans="1:9" ht="20" customHeight="1">
      <c r="A4198" s="19" t="s">
        <v>182885</v>
      </c>
      <c r="B4198" s="20" t="s">
        <v>261</v>
      </c>
      <c r="C4198" s="22">
        <v>9</v>
      </c>
      <c r="D4198" s="21" t="s">
        <v>173212</v>
      </c>
      <c r="E4198" s="22">
        <v>95</v>
      </c>
      <c r="F4198" s="21" t="s">
        <v>170561</v>
      </c>
      <c r="G4198" s="22">
        <v>16</v>
      </c>
      <c r="H4198" s="22">
        <v>123</v>
      </c>
      <c r="I4198" s="21" t="s">
        <v>182886</v>
      </c>
    </row>
    <row r="4199" spans="1:9" ht="20" customHeight="1">
      <c r="A4199" s="19" t="s">
        <v>182887</v>
      </c>
      <c r="B4199" s="20" t="s">
        <v>176058</v>
      </c>
      <c r="C4199" s="22">
        <v>1</v>
      </c>
      <c r="D4199" s="21" t="s">
        <v>170233</v>
      </c>
      <c r="E4199" s="22">
        <v>70</v>
      </c>
      <c r="F4199" s="21" t="s">
        <v>176058</v>
      </c>
      <c r="G4199" s="22">
        <v>1</v>
      </c>
      <c r="H4199" s="22">
        <v>75</v>
      </c>
      <c r="I4199" s="21" t="s">
        <v>182888</v>
      </c>
    </row>
    <row r="4200" spans="1:9" ht="20" customHeight="1">
      <c r="A4200" s="19" t="s">
        <v>182889</v>
      </c>
      <c r="B4200" s="20" t="s">
        <v>182890</v>
      </c>
      <c r="C4200" s="22">
        <v>1</v>
      </c>
      <c r="D4200" s="21" t="s">
        <v>182891</v>
      </c>
      <c r="E4200" s="22">
        <v>148</v>
      </c>
      <c r="F4200" s="21" t="s">
        <v>182892</v>
      </c>
      <c r="G4200" s="22">
        <v>14</v>
      </c>
      <c r="H4200" s="22">
        <v>166</v>
      </c>
      <c r="I4200" s="21" t="s">
        <v>182893</v>
      </c>
    </row>
    <row r="4201" spans="1:9" ht="20" customHeight="1">
      <c r="A4201" s="19" t="s">
        <v>182894</v>
      </c>
      <c r="B4201" s="20" t="s">
        <v>182890</v>
      </c>
      <c r="C4201" s="22">
        <v>1</v>
      </c>
      <c r="D4201" s="21" t="s">
        <v>182891</v>
      </c>
      <c r="E4201" s="22">
        <v>148</v>
      </c>
      <c r="F4201" s="21" t="s">
        <v>182892</v>
      </c>
      <c r="G4201" s="22">
        <v>14</v>
      </c>
      <c r="H4201" s="22">
        <v>166</v>
      </c>
      <c r="I4201" s="21" t="s">
        <v>182895</v>
      </c>
    </row>
    <row r="4202" spans="1:9" ht="20" customHeight="1">
      <c r="A4202" s="19" t="s">
        <v>182896</v>
      </c>
      <c r="B4202" s="20" t="s">
        <v>171430</v>
      </c>
      <c r="C4202" s="22">
        <v>48</v>
      </c>
      <c r="D4202" s="21" t="s">
        <v>182343</v>
      </c>
      <c r="E4202" s="22">
        <v>130</v>
      </c>
      <c r="F4202" s="21" t="s">
        <v>170543</v>
      </c>
      <c r="G4202" s="22">
        <v>8</v>
      </c>
      <c r="H4202" s="22">
        <v>189</v>
      </c>
      <c r="I4202" s="21" t="s">
        <v>182897</v>
      </c>
    </row>
    <row r="4203" spans="1:9" ht="20" customHeight="1">
      <c r="A4203" s="19" t="s">
        <v>182898</v>
      </c>
      <c r="B4203" s="20" t="s">
        <v>170705</v>
      </c>
      <c r="C4203" s="22">
        <v>48</v>
      </c>
      <c r="D4203" s="21" t="s">
        <v>182899</v>
      </c>
      <c r="E4203" s="22">
        <v>123</v>
      </c>
      <c r="F4203" s="21" t="s">
        <v>171349</v>
      </c>
      <c r="G4203" s="22">
        <v>12</v>
      </c>
      <c r="H4203" s="22">
        <v>186</v>
      </c>
      <c r="I4203" s="21" t="s">
        <v>182900</v>
      </c>
    </row>
    <row r="4204" spans="1:9" ht="20" customHeight="1">
      <c r="A4204" s="19" t="s">
        <v>182901</v>
      </c>
      <c r="B4204" s="20" t="s">
        <v>171528</v>
      </c>
      <c r="C4204" s="22">
        <v>32</v>
      </c>
      <c r="D4204" s="21" t="s">
        <v>170106</v>
      </c>
      <c r="E4204" s="22">
        <v>77</v>
      </c>
      <c r="F4204" s="21" t="s">
        <v>172220</v>
      </c>
      <c r="G4204" s="22">
        <v>3</v>
      </c>
      <c r="H4204" s="22">
        <v>115</v>
      </c>
      <c r="I4204" s="21" t="s">
        <v>182902</v>
      </c>
    </row>
    <row r="4205" spans="1:9" ht="20" customHeight="1">
      <c r="A4205" s="19" t="s">
        <v>182903</v>
      </c>
      <c r="B4205" s="24">
        <v>0</v>
      </c>
      <c r="C4205" s="22">
        <v>0</v>
      </c>
      <c r="D4205" s="22">
        <v>100</v>
      </c>
      <c r="E4205" s="22">
        <v>80</v>
      </c>
      <c r="F4205" s="22">
        <v>0</v>
      </c>
      <c r="G4205" s="22">
        <v>0</v>
      </c>
      <c r="H4205" s="22">
        <v>83</v>
      </c>
      <c r="I4205" s="21" t="s">
        <v>182904</v>
      </c>
    </row>
    <row r="4206" spans="1:9" ht="20" customHeight="1">
      <c r="A4206" s="19" t="s">
        <v>182905</v>
      </c>
      <c r="B4206" s="20" t="s">
        <v>170461</v>
      </c>
      <c r="C4206" s="22">
        <v>72</v>
      </c>
      <c r="D4206" s="21" t="s">
        <v>170460</v>
      </c>
      <c r="E4206" s="22">
        <v>5</v>
      </c>
      <c r="F4206" s="22">
        <v>0</v>
      </c>
      <c r="G4206" s="22">
        <v>0</v>
      </c>
      <c r="H4206" s="22">
        <v>80</v>
      </c>
      <c r="I4206" s="21" t="s">
        <v>182906</v>
      </c>
    </row>
    <row r="4207" spans="1:9" ht="20" customHeight="1">
      <c r="A4207" s="19" t="s">
        <v>182907</v>
      </c>
      <c r="B4207" s="20" t="s">
        <v>182908</v>
      </c>
      <c r="C4207" s="22">
        <v>53</v>
      </c>
      <c r="D4207" s="21" t="s">
        <v>182909</v>
      </c>
      <c r="E4207" s="22">
        <v>49</v>
      </c>
      <c r="F4207" s="21" t="s">
        <v>182910</v>
      </c>
      <c r="G4207" s="22">
        <v>55</v>
      </c>
      <c r="H4207" s="22">
        <v>160</v>
      </c>
      <c r="I4207" s="21" t="s">
        <v>182911</v>
      </c>
    </row>
    <row r="4208" spans="1:9" ht="32" customHeight="1">
      <c r="A4208" s="19" t="s">
        <v>182912</v>
      </c>
      <c r="B4208" s="20" t="s">
        <v>171237</v>
      </c>
      <c r="C4208" s="22">
        <v>57</v>
      </c>
      <c r="D4208" s="22">
        <v>0</v>
      </c>
      <c r="E4208" s="22">
        <v>0</v>
      </c>
      <c r="F4208" s="21" t="s">
        <v>172357</v>
      </c>
      <c r="G4208" s="22">
        <v>12</v>
      </c>
      <c r="H4208" s="22">
        <v>72</v>
      </c>
      <c r="I4208" s="21" t="s">
        <v>182913</v>
      </c>
    </row>
    <row r="4209" spans="1:9" ht="32" customHeight="1">
      <c r="A4209" s="19" t="s">
        <v>182914</v>
      </c>
      <c r="B4209" s="20" t="s">
        <v>173748</v>
      </c>
      <c r="C4209" s="22">
        <v>14</v>
      </c>
      <c r="D4209" s="21" t="s">
        <v>171037</v>
      </c>
      <c r="E4209" s="22">
        <v>104</v>
      </c>
      <c r="F4209" s="21" t="s">
        <v>172225</v>
      </c>
      <c r="G4209" s="22">
        <v>2</v>
      </c>
      <c r="H4209" s="22">
        <v>123</v>
      </c>
      <c r="I4209" s="21" t="s">
        <v>182915</v>
      </c>
    </row>
    <row r="4210" spans="1:9" ht="32" customHeight="1">
      <c r="A4210" s="19" t="s">
        <v>182916</v>
      </c>
      <c r="B4210" s="20" t="s">
        <v>182861</v>
      </c>
      <c r="C4210" s="22">
        <v>20</v>
      </c>
      <c r="D4210" s="21" t="s">
        <v>182917</v>
      </c>
      <c r="E4210" s="22">
        <v>139</v>
      </c>
      <c r="F4210" s="21" t="s">
        <v>175337</v>
      </c>
      <c r="G4210" s="22">
        <v>10</v>
      </c>
      <c r="H4210" s="22">
        <v>172</v>
      </c>
      <c r="I4210" s="21" t="s">
        <v>182918</v>
      </c>
    </row>
    <row r="4211" spans="1:9" ht="32" customHeight="1">
      <c r="A4211" s="19" t="s">
        <v>182919</v>
      </c>
      <c r="B4211" s="20" t="s">
        <v>170405</v>
      </c>
      <c r="C4211" s="22">
        <v>10</v>
      </c>
      <c r="D4211" s="21" t="s">
        <v>169786</v>
      </c>
      <c r="E4211" s="22">
        <v>20</v>
      </c>
      <c r="F4211" s="21" t="s">
        <v>170134</v>
      </c>
      <c r="G4211" s="22">
        <v>60</v>
      </c>
      <c r="H4211" s="22">
        <v>93</v>
      </c>
      <c r="I4211" s="21" t="s">
        <v>182920</v>
      </c>
    </row>
    <row r="4212" spans="1:9" ht="32" customHeight="1">
      <c r="A4212" s="19" t="s">
        <v>182921</v>
      </c>
      <c r="B4212" s="20" t="s">
        <v>169700</v>
      </c>
      <c r="C4212" s="22">
        <v>2</v>
      </c>
      <c r="D4212" s="21" t="s">
        <v>171998</v>
      </c>
      <c r="E4212" s="22">
        <v>46</v>
      </c>
      <c r="F4212" s="22">
        <v>0</v>
      </c>
      <c r="G4212" s="22">
        <v>0</v>
      </c>
      <c r="H4212" s="22">
        <v>51</v>
      </c>
      <c r="I4212" s="21" t="s">
        <v>182922</v>
      </c>
    </row>
    <row r="4213" spans="1:9" ht="32" customHeight="1">
      <c r="A4213" s="19" t="s">
        <v>182923</v>
      </c>
      <c r="B4213" s="20" t="s">
        <v>170572</v>
      </c>
      <c r="C4213" s="22">
        <v>6</v>
      </c>
      <c r="D4213" s="21" t="s">
        <v>182924</v>
      </c>
      <c r="E4213" s="22">
        <v>83</v>
      </c>
      <c r="F4213" s="21" t="s">
        <v>173555</v>
      </c>
      <c r="G4213" s="22">
        <v>15</v>
      </c>
      <c r="H4213" s="22">
        <v>107</v>
      </c>
      <c r="I4213" s="21" t="s">
        <v>182925</v>
      </c>
    </row>
    <row r="4214" spans="1:9" ht="32" customHeight="1">
      <c r="A4214" s="19" t="s">
        <v>182926</v>
      </c>
      <c r="B4214" s="20" t="s">
        <v>172887</v>
      </c>
      <c r="C4214" s="22">
        <v>14</v>
      </c>
      <c r="D4214" s="21" t="s">
        <v>182927</v>
      </c>
      <c r="E4214" s="22">
        <v>132</v>
      </c>
      <c r="F4214" s="21" t="s">
        <v>180687</v>
      </c>
      <c r="G4214" s="22">
        <v>26</v>
      </c>
      <c r="H4214" s="22">
        <v>175</v>
      </c>
      <c r="I4214" s="21" t="s">
        <v>182928</v>
      </c>
    </row>
    <row r="4215" spans="1:9" ht="32" customHeight="1">
      <c r="A4215" s="19" t="s">
        <v>182929</v>
      </c>
      <c r="B4215" s="20" t="s">
        <v>171942</v>
      </c>
      <c r="C4215" s="22">
        <v>14</v>
      </c>
      <c r="D4215" s="22">
        <v>75</v>
      </c>
      <c r="E4215" s="22">
        <v>132</v>
      </c>
      <c r="F4215" s="21" t="s">
        <v>177589</v>
      </c>
      <c r="G4215" s="22">
        <v>30</v>
      </c>
      <c r="H4215" s="22">
        <v>179</v>
      </c>
      <c r="I4215" s="21" t="s">
        <v>182930</v>
      </c>
    </row>
    <row r="4216" spans="1:9" ht="32" customHeight="1">
      <c r="A4216" s="19" t="s">
        <v>182931</v>
      </c>
      <c r="B4216" s="20" t="s">
        <v>174893</v>
      </c>
      <c r="C4216" s="22">
        <v>2</v>
      </c>
      <c r="D4216" s="21" t="s">
        <v>177631</v>
      </c>
      <c r="E4216" s="22">
        <v>36</v>
      </c>
      <c r="F4216" s="21" t="s">
        <v>171650</v>
      </c>
      <c r="G4216" s="22">
        <v>15</v>
      </c>
      <c r="H4216" s="22">
        <v>56</v>
      </c>
      <c r="I4216" s="21" t="s">
        <v>182932</v>
      </c>
    </row>
    <row r="4217" spans="1:9" ht="20" customHeight="1">
      <c r="A4217" s="19" t="s">
        <v>182933</v>
      </c>
      <c r="B4217" s="20" t="s">
        <v>182934</v>
      </c>
      <c r="C4217" s="22">
        <v>82</v>
      </c>
      <c r="D4217" s="21" t="s">
        <v>169874</v>
      </c>
      <c r="E4217" s="22">
        <v>70</v>
      </c>
      <c r="F4217" s="21" t="s">
        <v>179901</v>
      </c>
      <c r="G4217" s="22">
        <v>3</v>
      </c>
      <c r="H4217" s="22">
        <v>158</v>
      </c>
      <c r="I4217" s="21" t="s">
        <v>182935</v>
      </c>
    </row>
    <row r="4218" spans="1:9" ht="20" customHeight="1">
      <c r="A4218" s="19" t="s">
        <v>182936</v>
      </c>
      <c r="B4218" s="40">
        <v>625</v>
      </c>
      <c r="C4218" s="22">
        <v>1</v>
      </c>
      <c r="D4218" s="22">
        <v>95</v>
      </c>
      <c r="E4218" s="22">
        <v>152</v>
      </c>
      <c r="F4218" s="39">
        <v>4375</v>
      </c>
      <c r="G4218" s="22">
        <v>7</v>
      </c>
      <c r="H4218" s="22">
        <v>163</v>
      </c>
      <c r="I4218" s="21" t="s">
        <v>182937</v>
      </c>
    </row>
    <row r="4219" spans="1:9" ht="20" customHeight="1">
      <c r="A4219" s="19" t="s">
        <v>182938</v>
      </c>
      <c r="B4219" s="20" t="s">
        <v>179363</v>
      </c>
      <c r="C4219" s="22">
        <v>2</v>
      </c>
      <c r="D4219" s="21" t="s">
        <v>182939</v>
      </c>
      <c r="E4219" s="22">
        <v>145</v>
      </c>
      <c r="F4219" s="21" t="s">
        <v>179363</v>
      </c>
      <c r="G4219" s="22">
        <v>2</v>
      </c>
      <c r="H4219" s="22">
        <v>152</v>
      </c>
      <c r="I4219" s="21" t="s">
        <v>182940</v>
      </c>
    </row>
    <row r="4220" spans="1:9" ht="20" customHeight="1">
      <c r="A4220" s="19" t="s">
        <v>182941</v>
      </c>
      <c r="B4220" s="20" t="s">
        <v>170680</v>
      </c>
      <c r="C4220" s="22">
        <v>3</v>
      </c>
      <c r="D4220" s="22">
        <v>70</v>
      </c>
      <c r="E4220" s="22">
        <v>63</v>
      </c>
      <c r="F4220" s="21" t="s">
        <v>172844</v>
      </c>
      <c r="G4220" s="22">
        <v>24</v>
      </c>
      <c r="H4220" s="22">
        <v>93</v>
      </c>
      <c r="I4220" s="21" t="s">
        <v>182942</v>
      </c>
    </row>
    <row r="4221" spans="1:9" ht="20" customHeight="1">
      <c r="A4221" s="19" t="s">
        <v>182943</v>
      </c>
      <c r="B4221" s="20" t="s">
        <v>170891</v>
      </c>
      <c r="C4221" s="22">
        <v>2</v>
      </c>
      <c r="D4221" s="21" t="s">
        <v>182944</v>
      </c>
      <c r="E4221" s="22">
        <v>151</v>
      </c>
      <c r="F4221" s="21" t="s">
        <v>182945</v>
      </c>
      <c r="G4221" s="22">
        <v>1</v>
      </c>
      <c r="H4221" s="22">
        <v>157</v>
      </c>
      <c r="I4221" s="21" t="s">
        <v>182946</v>
      </c>
    </row>
    <row r="4222" spans="1:9" ht="32" customHeight="1">
      <c r="A4222" s="19" t="s">
        <v>182947</v>
      </c>
      <c r="B4222" s="20" t="s">
        <v>182948</v>
      </c>
      <c r="C4222" s="22">
        <v>71</v>
      </c>
      <c r="D4222" s="21" t="s">
        <v>176459</v>
      </c>
      <c r="E4222" s="22">
        <v>19</v>
      </c>
      <c r="F4222" s="21" t="s">
        <v>171761</v>
      </c>
      <c r="G4222" s="22">
        <v>16</v>
      </c>
      <c r="H4222" s="22">
        <v>109</v>
      </c>
      <c r="I4222" s="21" t="s">
        <v>182949</v>
      </c>
    </row>
    <row r="4223" spans="1:9" ht="20" customHeight="1">
      <c r="A4223" s="19" t="s">
        <v>182950</v>
      </c>
      <c r="B4223" s="20" t="s">
        <v>170478</v>
      </c>
      <c r="C4223" s="22">
        <v>2</v>
      </c>
      <c r="D4223" s="21" t="s">
        <v>175474</v>
      </c>
      <c r="E4223" s="22">
        <v>130</v>
      </c>
      <c r="F4223" s="21" t="s">
        <v>174075</v>
      </c>
      <c r="G4223" s="22">
        <v>3</v>
      </c>
      <c r="H4223" s="22">
        <v>138</v>
      </c>
      <c r="I4223" s="21" t="s">
        <v>182951</v>
      </c>
    </row>
    <row r="4224" spans="1:9" ht="20" customHeight="1">
      <c r="A4224" s="19" t="s">
        <v>182952</v>
      </c>
      <c r="B4224" s="20" t="s">
        <v>182953</v>
      </c>
      <c r="C4224" s="22">
        <v>82</v>
      </c>
      <c r="D4224" s="21" t="s">
        <v>173616</v>
      </c>
      <c r="E4224" s="22">
        <v>43</v>
      </c>
      <c r="F4224" s="21" t="s">
        <v>172539</v>
      </c>
      <c r="G4224" s="22">
        <v>10</v>
      </c>
      <c r="H4224" s="22">
        <v>138</v>
      </c>
      <c r="I4224" s="21" t="s">
        <v>182954</v>
      </c>
    </row>
    <row r="4225" spans="1:9" ht="20" customHeight="1">
      <c r="A4225" s="19" t="s">
        <v>182955</v>
      </c>
      <c r="B4225" s="20" t="s">
        <v>182956</v>
      </c>
      <c r="C4225" s="22">
        <v>1</v>
      </c>
      <c r="D4225" s="21" t="s">
        <v>182957</v>
      </c>
      <c r="E4225" s="22">
        <v>183</v>
      </c>
      <c r="F4225" s="21" t="s">
        <v>170298</v>
      </c>
      <c r="G4225" s="22">
        <v>4</v>
      </c>
      <c r="H4225" s="22">
        <v>191</v>
      </c>
      <c r="I4225" s="21" t="s">
        <v>182958</v>
      </c>
    </row>
    <row r="4226" spans="1:9" ht="32" customHeight="1">
      <c r="A4226" s="19" t="s">
        <v>182959</v>
      </c>
      <c r="B4226" s="20" t="s">
        <v>171320</v>
      </c>
      <c r="C4226" s="22">
        <v>79</v>
      </c>
      <c r="D4226" s="21" t="s">
        <v>172980</v>
      </c>
      <c r="E4226" s="22">
        <v>36</v>
      </c>
      <c r="F4226" s="21" t="s">
        <v>179546</v>
      </c>
      <c r="G4226" s="22">
        <v>31</v>
      </c>
      <c r="H4226" s="22">
        <v>149</v>
      </c>
      <c r="I4226" s="21" t="s">
        <v>182960</v>
      </c>
    </row>
    <row r="4227" spans="1:9" ht="32" customHeight="1">
      <c r="A4227" s="19" t="s">
        <v>182961</v>
      </c>
      <c r="B4227" s="20" t="s">
        <v>182962</v>
      </c>
      <c r="C4227" s="22">
        <v>60</v>
      </c>
      <c r="D4227" s="21" t="s">
        <v>182963</v>
      </c>
      <c r="E4227" s="22">
        <v>77</v>
      </c>
      <c r="F4227" s="21" t="s">
        <v>180177</v>
      </c>
      <c r="G4227" s="22">
        <v>14</v>
      </c>
      <c r="H4227" s="22">
        <v>154</v>
      </c>
      <c r="I4227" s="21" t="s">
        <v>182964</v>
      </c>
    </row>
    <row r="4228" spans="1:9" ht="32" customHeight="1">
      <c r="A4228" s="19" t="s">
        <v>182965</v>
      </c>
      <c r="B4228" s="20" t="s">
        <v>175018</v>
      </c>
      <c r="C4228" s="22">
        <v>5</v>
      </c>
      <c r="D4228" s="21" t="s">
        <v>182966</v>
      </c>
      <c r="E4228" s="22">
        <v>96</v>
      </c>
      <c r="F4228" s="21" t="s">
        <v>175018</v>
      </c>
      <c r="G4228" s="22">
        <v>5</v>
      </c>
      <c r="H4228" s="22">
        <v>109</v>
      </c>
      <c r="I4228" s="21" t="s">
        <v>182967</v>
      </c>
    </row>
    <row r="4229" spans="1:9" ht="20" customHeight="1">
      <c r="A4229" s="19" t="s">
        <v>182968</v>
      </c>
      <c r="B4229" s="20" t="s">
        <v>178664</v>
      </c>
      <c r="C4229" s="22">
        <v>7</v>
      </c>
      <c r="D4229" s="21" t="s">
        <v>182969</v>
      </c>
      <c r="E4229" s="22">
        <v>45</v>
      </c>
      <c r="F4229" s="22">
        <v>0</v>
      </c>
      <c r="G4229" s="22">
        <v>0</v>
      </c>
      <c r="H4229" s="22">
        <v>55</v>
      </c>
      <c r="I4229" s="21" t="s">
        <v>182970</v>
      </c>
    </row>
    <row r="4230" spans="1:9" ht="20" customHeight="1">
      <c r="A4230" s="19" t="s">
        <v>182971</v>
      </c>
      <c r="B4230" s="20" t="s">
        <v>178664</v>
      </c>
      <c r="C4230" s="22">
        <v>7</v>
      </c>
      <c r="D4230" s="21" t="s">
        <v>182969</v>
      </c>
      <c r="E4230" s="22">
        <v>45</v>
      </c>
      <c r="F4230" s="22">
        <v>0</v>
      </c>
      <c r="G4230" s="22">
        <v>0</v>
      </c>
      <c r="H4230" s="22">
        <v>55</v>
      </c>
      <c r="I4230" s="21" t="s">
        <v>182972</v>
      </c>
    </row>
    <row r="4231" spans="1:9" ht="20" customHeight="1">
      <c r="A4231" s="19" t="s">
        <v>182973</v>
      </c>
      <c r="B4231" s="20" t="s">
        <v>172932</v>
      </c>
      <c r="C4231" s="22">
        <v>2</v>
      </c>
      <c r="D4231" s="21" t="s">
        <v>182800</v>
      </c>
      <c r="E4231" s="22">
        <v>111</v>
      </c>
      <c r="F4231" s="21" t="s">
        <v>170786</v>
      </c>
      <c r="G4231" s="22">
        <v>1</v>
      </c>
      <c r="H4231" s="22">
        <v>117</v>
      </c>
      <c r="I4231" s="21" t="s">
        <v>182974</v>
      </c>
    </row>
    <row r="4232" spans="1:9" ht="32" customHeight="1">
      <c r="A4232" s="19" t="s">
        <v>182975</v>
      </c>
      <c r="B4232" s="20" t="s">
        <v>182976</v>
      </c>
      <c r="C4232" s="22">
        <v>55</v>
      </c>
      <c r="D4232" s="22">
        <v>0</v>
      </c>
      <c r="E4232" s="22">
        <v>0</v>
      </c>
      <c r="F4232" s="21" t="s">
        <v>172691</v>
      </c>
      <c r="G4232" s="22">
        <v>1</v>
      </c>
      <c r="H4232" s="22">
        <v>59</v>
      </c>
      <c r="I4232" s="21" t="s">
        <v>182977</v>
      </c>
    </row>
    <row r="4233" spans="1:9" ht="32" customHeight="1">
      <c r="A4233" s="19" t="s">
        <v>182978</v>
      </c>
      <c r="B4233" s="20" t="s">
        <v>173225</v>
      </c>
      <c r="C4233" s="22">
        <v>76</v>
      </c>
      <c r="D4233" s="21" t="s">
        <v>173226</v>
      </c>
      <c r="E4233" s="22">
        <v>50</v>
      </c>
      <c r="F4233" s="22">
        <v>0</v>
      </c>
      <c r="G4233" s="22">
        <v>0</v>
      </c>
      <c r="H4233" s="22">
        <v>129</v>
      </c>
      <c r="I4233" s="21" t="s">
        <v>182979</v>
      </c>
    </row>
    <row r="4234" spans="1:9" ht="32" customHeight="1">
      <c r="A4234" s="19" t="s">
        <v>182980</v>
      </c>
      <c r="B4234" s="20" t="s">
        <v>182981</v>
      </c>
      <c r="C4234" s="22">
        <v>55</v>
      </c>
      <c r="D4234" s="21" t="s">
        <v>178472</v>
      </c>
      <c r="E4234" s="22">
        <v>88</v>
      </c>
      <c r="F4234" s="21" t="s">
        <v>170195</v>
      </c>
      <c r="G4234" s="22">
        <v>39</v>
      </c>
      <c r="H4234" s="22">
        <v>185</v>
      </c>
      <c r="I4234" s="21" t="s">
        <v>182982</v>
      </c>
    </row>
    <row r="4235" spans="1:9" ht="32" customHeight="1">
      <c r="A4235" s="19" t="s">
        <v>182983</v>
      </c>
      <c r="B4235" s="20" t="s">
        <v>178350</v>
      </c>
      <c r="C4235" s="22">
        <v>43</v>
      </c>
      <c r="D4235" s="21" t="s">
        <v>182984</v>
      </c>
      <c r="E4235" s="22">
        <v>6</v>
      </c>
      <c r="F4235" s="21" t="s">
        <v>175387</v>
      </c>
      <c r="G4235" s="22">
        <v>4</v>
      </c>
      <c r="H4235" s="22">
        <v>56</v>
      </c>
      <c r="I4235" s="21" t="s">
        <v>182985</v>
      </c>
    </row>
    <row r="4236" spans="1:9" ht="32" customHeight="1">
      <c r="A4236" s="19" t="s">
        <v>182986</v>
      </c>
      <c r="B4236" s="20" t="s">
        <v>170048</v>
      </c>
      <c r="C4236" s="22">
        <v>15</v>
      </c>
      <c r="D4236" s="21" t="s">
        <v>170589</v>
      </c>
      <c r="E4236" s="22">
        <v>36</v>
      </c>
      <c r="F4236" s="21" t="s">
        <v>170092</v>
      </c>
      <c r="G4236" s="22">
        <v>6</v>
      </c>
      <c r="H4236" s="22">
        <v>60</v>
      </c>
      <c r="I4236" s="21" t="s">
        <v>182987</v>
      </c>
    </row>
    <row r="4237" spans="1:9" ht="32" customHeight="1">
      <c r="A4237" s="19" t="s">
        <v>182988</v>
      </c>
      <c r="B4237" s="20" t="s">
        <v>173346</v>
      </c>
      <c r="C4237" s="22">
        <v>3</v>
      </c>
      <c r="D4237" s="21" t="s">
        <v>182989</v>
      </c>
      <c r="E4237" s="22">
        <v>145</v>
      </c>
      <c r="F4237" s="21" t="s">
        <v>170610</v>
      </c>
      <c r="G4237" s="22">
        <v>15</v>
      </c>
      <c r="H4237" s="22">
        <v>166</v>
      </c>
      <c r="I4237" s="21" t="s">
        <v>182990</v>
      </c>
    </row>
    <row r="4238" spans="1:9" ht="32" customHeight="1">
      <c r="A4238" s="19" t="s">
        <v>182991</v>
      </c>
      <c r="B4238" s="20" t="s">
        <v>180031</v>
      </c>
      <c r="C4238" s="22">
        <v>46</v>
      </c>
      <c r="D4238" s="22">
        <v>52</v>
      </c>
      <c r="E4238" s="22">
        <v>91</v>
      </c>
      <c r="F4238" s="21" t="s">
        <v>182992</v>
      </c>
      <c r="G4238" s="22">
        <v>38</v>
      </c>
      <c r="H4238" s="22">
        <v>178</v>
      </c>
      <c r="I4238" s="21" t="s">
        <v>182993</v>
      </c>
    </row>
    <row r="4239" spans="1:9" ht="32" customHeight="1">
      <c r="A4239" s="19" t="s">
        <v>182994</v>
      </c>
      <c r="B4239" s="20" t="s">
        <v>182995</v>
      </c>
      <c r="C4239" s="22">
        <v>79</v>
      </c>
      <c r="D4239" s="21" t="s">
        <v>172368</v>
      </c>
      <c r="E4239" s="22">
        <v>2</v>
      </c>
      <c r="F4239" s="21" t="s">
        <v>170846</v>
      </c>
      <c r="G4239" s="22">
        <v>18</v>
      </c>
      <c r="H4239" s="22">
        <v>102</v>
      </c>
      <c r="I4239" s="21" t="s">
        <v>182996</v>
      </c>
    </row>
    <row r="4240" spans="1:9" ht="32" customHeight="1">
      <c r="A4240" s="19" t="s">
        <v>182997</v>
      </c>
      <c r="B4240" s="20" t="s">
        <v>172705</v>
      </c>
      <c r="C4240" s="22">
        <v>30</v>
      </c>
      <c r="D4240" s="21" t="s">
        <v>169809</v>
      </c>
      <c r="E4240" s="22">
        <v>10</v>
      </c>
      <c r="F4240" s="21" t="s">
        <v>173663</v>
      </c>
      <c r="G4240" s="22">
        <v>11</v>
      </c>
      <c r="H4240" s="22">
        <v>54</v>
      </c>
      <c r="I4240" s="21" t="s">
        <v>182998</v>
      </c>
    </row>
    <row r="4241" spans="1:9" ht="32" customHeight="1">
      <c r="A4241" s="19" t="s">
        <v>182999</v>
      </c>
      <c r="B4241" s="20" t="s">
        <v>171430</v>
      </c>
      <c r="C4241" s="22">
        <v>40</v>
      </c>
      <c r="D4241" s="21" t="s">
        <v>183000</v>
      </c>
      <c r="E4241" s="22">
        <v>111</v>
      </c>
      <c r="F4241" s="21" t="s">
        <v>175936</v>
      </c>
      <c r="G4241" s="22">
        <v>4</v>
      </c>
      <c r="H4241" s="22">
        <v>158</v>
      </c>
      <c r="I4241" s="21" t="s">
        <v>183001</v>
      </c>
    </row>
    <row r="4242" spans="1:9" ht="32" customHeight="1">
      <c r="A4242" s="19" t="s">
        <v>183002</v>
      </c>
      <c r="B4242" s="20" t="s">
        <v>170833</v>
      </c>
      <c r="C4242" s="22">
        <v>5</v>
      </c>
      <c r="D4242" s="21" t="s">
        <v>162927</v>
      </c>
      <c r="E4242" s="22">
        <v>63</v>
      </c>
      <c r="F4242" s="21" t="s">
        <v>170089</v>
      </c>
      <c r="G4242" s="22">
        <v>4</v>
      </c>
      <c r="H4242" s="22">
        <v>75</v>
      </c>
      <c r="I4242" s="21" t="s">
        <v>183003</v>
      </c>
    </row>
    <row r="4243" spans="1:9" ht="32" customHeight="1">
      <c r="A4243" s="19" t="s">
        <v>183004</v>
      </c>
      <c r="B4243" s="20" t="s">
        <v>183005</v>
      </c>
      <c r="C4243" s="22">
        <v>59</v>
      </c>
      <c r="D4243" s="22">
        <v>0</v>
      </c>
      <c r="E4243" s="22">
        <v>0</v>
      </c>
      <c r="F4243" s="21" t="s">
        <v>172706</v>
      </c>
      <c r="G4243" s="22">
        <v>9</v>
      </c>
      <c r="H4243" s="22">
        <v>71</v>
      </c>
      <c r="I4243" s="21" t="s">
        <v>183006</v>
      </c>
    </row>
    <row r="4244" spans="1:9" ht="32" customHeight="1">
      <c r="A4244" s="19" t="s">
        <v>183007</v>
      </c>
      <c r="B4244" s="20" t="s">
        <v>183008</v>
      </c>
      <c r="C4244" s="22">
        <v>1</v>
      </c>
      <c r="D4244" s="21" t="s">
        <v>173077</v>
      </c>
      <c r="E4244" s="22">
        <v>144</v>
      </c>
      <c r="F4244" s="21" t="s">
        <v>182745</v>
      </c>
      <c r="G4244" s="22">
        <v>3</v>
      </c>
      <c r="H4244" s="22">
        <v>151</v>
      </c>
      <c r="I4244" s="21" t="s">
        <v>183009</v>
      </c>
    </row>
    <row r="4245" spans="1:9" ht="32" customHeight="1">
      <c r="A4245" s="19" t="s">
        <v>183010</v>
      </c>
      <c r="B4245" s="20" t="s">
        <v>172611</v>
      </c>
      <c r="C4245" s="22">
        <v>47</v>
      </c>
      <c r="D4245" s="21" t="s">
        <v>174982</v>
      </c>
      <c r="E4245" s="22">
        <v>12</v>
      </c>
      <c r="F4245" s="21" t="s">
        <v>175546</v>
      </c>
      <c r="G4245" s="22">
        <v>6</v>
      </c>
      <c r="H4245" s="22">
        <v>68</v>
      </c>
      <c r="I4245" s="21" t="s">
        <v>183011</v>
      </c>
    </row>
    <row r="4246" spans="1:9" ht="32" customHeight="1">
      <c r="A4246" s="19" t="s">
        <v>183012</v>
      </c>
      <c r="B4246" s="20" t="s">
        <v>179901</v>
      </c>
      <c r="C4246" s="22">
        <v>3</v>
      </c>
      <c r="D4246" s="21" t="s">
        <v>176404</v>
      </c>
      <c r="E4246" s="22">
        <v>146</v>
      </c>
      <c r="F4246" s="21" t="s">
        <v>183013</v>
      </c>
      <c r="G4246" s="22">
        <v>6</v>
      </c>
      <c r="H4246" s="22">
        <v>158</v>
      </c>
      <c r="I4246" s="21" t="s">
        <v>183014</v>
      </c>
    </row>
    <row r="4247" spans="1:9" ht="32" customHeight="1">
      <c r="A4247" s="19" t="s">
        <v>183015</v>
      </c>
      <c r="B4247" s="20" t="s">
        <v>183016</v>
      </c>
      <c r="C4247" s="22">
        <v>1</v>
      </c>
      <c r="D4247" s="21" t="s">
        <v>183017</v>
      </c>
      <c r="E4247" s="22">
        <v>103</v>
      </c>
      <c r="F4247" s="21" t="s">
        <v>169945</v>
      </c>
      <c r="G4247" s="22">
        <v>8</v>
      </c>
      <c r="H4247" s="22">
        <v>115</v>
      </c>
      <c r="I4247" s="21" t="s">
        <v>183018</v>
      </c>
    </row>
    <row r="4248" spans="1:9" ht="20" customHeight="1">
      <c r="A4248" s="19" t="s">
        <v>183019</v>
      </c>
      <c r="B4248" s="20" t="s">
        <v>183020</v>
      </c>
      <c r="C4248" s="22">
        <v>77</v>
      </c>
      <c r="D4248" s="21" t="s">
        <v>170867</v>
      </c>
      <c r="E4248" s="22">
        <v>10</v>
      </c>
      <c r="F4248" s="21" t="s">
        <v>175735</v>
      </c>
      <c r="G4248" s="22">
        <v>17</v>
      </c>
      <c r="H4248" s="22">
        <v>107</v>
      </c>
      <c r="I4248" s="21" t="s">
        <v>183021</v>
      </c>
    </row>
    <row r="4249" spans="1:9" ht="32" customHeight="1">
      <c r="A4249" s="19" t="s">
        <v>183022</v>
      </c>
      <c r="B4249" s="20" t="s">
        <v>178431</v>
      </c>
      <c r="C4249" s="22">
        <v>88</v>
      </c>
      <c r="D4249" s="21" t="s">
        <v>181487</v>
      </c>
      <c r="E4249" s="22">
        <v>64</v>
      </c>
      <c r="F4249" s="21" t="s">
        <v>173253</v>
      </c>
      <c r="G4249" s="22">
        <v>6</v>
      </c>
      <c r="H4249" s="22">
        <v>161</v>
      </c>
      <c r="I4249" s="21" t="s">
        <v>183023</v>
      </c>
    </row>
    <row r="4250" spans="1:9" ht="32" customHeight="1">
      <c r="A4250" s="19" t="s">
        <v>183024</v>
      </c>
      <c r="B4250" s="24">
        <v>0</v>
      </c>
      <c r="C4250" s="22">
        <v>0</v>
      </c>
      <c r="D4250" s="22">
        <v>80</v>
      </c>
      <c r="E4250" s="22">
        <v>140</v>
      </c>
      <c r="F4250" s="22">
        <v>20</v>
      </c>
      <c r="G4250" s="22">
        <v>35</v>
      </c>
      <c r="H4250" s="22">
        <v>178</v>
      </c>
      <c r="I4250" s="21" t="s">
        <v>183025</v>
      </c>
    </row>
    <row r="4251" spans="1:9" ht="32" customHeight="1">
      <c r="A4251" s="19" t="s">
        <v>183026</v>
      </c>
      <c r="B4251" s="20" t="s">
        <v>183027</v>
      </c>
      <c r="C4251" s="22">
        <v>43</v>
      </c>
      <c r="D4251" s="21" t="s">
        <v>172268</v>
      </c>
      <c r="E4251" s="22">
        <v>13</v>
      </c>
      <c r="F4251" s="21" t="s">
        <v>179820</v>
      </c>
      <c r="G4251" s="22">
        <v>36</v>
      </c>
      <c r="H4251" s="22">
        <v>95</v>
      </c>
      <c r="I4251" s="21" t="s">
        <v>183028</v>
      </c>
    </row>
    <row r="4252" spans="1:9" ht="32" customHeight="1">
      <c r="A4252" s="19" t="s">
        <v>183029</v>
      </c>
      <c r="B4252" s="20" t="s">
        <v>174963</v>
      </c>
      <c r="C4252" s="22">
        <v>4</v>
      </c>
      <c r="D4252" s="21" t="s">
        <v>183030</v>
      </c>
      <c r="E4252" s="22">
        <v>59</v>
      </c>
      <c r="F4252" s="22">
        <v>10</v>
      </c>
      <c r="G4252" s="22">
        <v>7</v>
      </c>
      <c r="H4252" s="22">
        <v>73</v>
      </c>
      <c r="I4252" s="21" t="s">
        <v>183031</v>
      </c>
    </row>
    <row r="4253" spans="1:9" ht="32" customHeight="1">
      <c r="A4253" s="19" t="s">
        <v>183032</v>
      </c>
      <c r="B4253" s="20" t="s">
        <v>183033</v>
      </c>
      <c r="C4253" s="22">
        <v>103</v>
      </c>
      <c r="D4253" s="21" t="s">
        <v>183034</v>
      </c>
      <c r="E4253" s="22">
        <v>21</v>
      </c>
      <c r="F4253" s="21" t="s">
        <v>174071</v>
      </c>
      <c r="G4253" s="22">
        <v>3</v>
      </c>
      <c r="H4253" s="22">
        <v>130</v>
      </c>
      <c r="I4253" s="21" t="s">
        <v>183035</v>
      </c>
    </row>
    <row r="4254" spans="1:9" ht="32" customHeight="1">
      <c r="A4254" s="19" t="s">
        <v>183036</v>
      </c>
      <c r="B4254" s="20" t="s">
        <v>183037</v>
      </c>
      <c r="C4254" s="22">
        <v>77</v>
      </c>
      <c r="D4254" s="21" t="s">
        <v>183038</v>
      </c>
      <c r="E4254" s="22">
        <v>43</v>
      </c>
      <c r="F4254" s="21" t="s">
        <v>176188</v>
      </c>
      <c r="G4254" s="22">
        <v>18</v>
      </c>
      <c r="H4254" s="22">
        <v>141</v>
      </c>
      <c r="I4254" s="21" t="s">
        <v>183039</v>
      </c>
    </row>
    <row r="4255" spans="1:9" ht="32" customHeight="1">
      <c r="A4255" s="19" t="s">
        <v>183040</v>
      </c>
      <c r="B4255" s="20" t="s">
        <v>183041</v>
      </c>
      <c r="C4255" s="22">
        <v>43</v>
      </c>
      <c r="D4255" s="21" t="s">
        <v>171896</v>
      </c>
      <c r="E4255" s="22">
        <v>15</v>
      </c>
      <c r="F4255" s="21" t="s">
        <v>170250</v>
      </c>
      <c r="G4255" s="22">
        <v>29</v>
      </c>
      <c r="H4255" s="22">
        <v>90</v>
      </c>
      <c r="I4255" s="21" t="s">
        <v>183042</v>
      </c>
    </row>
    <row r="4256" spans="1:9" ht="32" customHeight="1">
      <c r="A4256" s="19" t="s">
        <v>183043</v>
      </c>
      <c r="B4256" s="20" t="s">
        <v>180167</v>
      </c>
      <c r="C4256" s="22">
        <v>85</v>
      </c>
      <c r="D4256" s="21" t="s">
        <v>181079</v>
      </c>
      <c r="E4256" s="22">
        <v>8</v>
      </c>
      <c r="F4256" s="21" t="s">
        <v>183044</v>
      </c>
      <c r="G4256" s="22">
        <v>10</v>
      </c>
      <c r="H4256" s="22">
        <v>106</v>
      </c>
      <c r="I4256" s="21" t="s">
        <v>183045</v>
      </c>
    </row>
    <row r="4257" spans="1:9" ht="32" customHeight="1">
      <c r="A4257" s="19" t="s">
        <v>183046</v>
      </c>
      <c r="B4257" s="20" t="s">
        <v>170649</v>
      </c>
      <c r="C4257" s="22">
        <v>33</v>
      </c>
      <c r="D4257" s="21" t="s">
        <v>172826</v>
      </c>
      <c r="E4257" s="22">
        <v>129</v>
      </c>
      <c r="F4257" s="21" t="s">
        <v>170436</v>
      </c>
      <c r="G4257" s="22">
        <v>12</v>
      </c>
      <c r="H4257" s="22">
        <v>177</v>
      </c>
      <c r="I4257" s="21" t="s">
        <v>183047</v>
      </c>
    </row>
    <row r="4258" spans="1:9" ht="32" customHeight="1">
      <c r="A4258" s="19" t="s">
        <v>183048</v>
      </c>
      <c r="B4258" s="20" t="s">
        <v>183049</v>
      </c>
      <c r="C4258" s="22">
        <v>73</v>
      </c>
      <c r="D4258" s="21" t="s">
        <v>176167</v>
      </c>
      <c r="E4258" s="22">
        <v>26</v>
      </c>
      <c r="F4258" s="21" t="s">
        <v>14593</v>
      </c>
      <c r="G4258" s="22">
        <v>21</v>
      </c>
      <c r="H4258" s="22">
        <v>123</v>
      </c>
      <c r="I4258" s="21" t="s">
        <v>183050</v>
      </c>
    </row>
    <row r="4259" spans="1:9" ht="32" customHeight="1">
      <c r="A4259" s="19" t="s">
        <v>183051</v>
      </c>
      <c r="B4259" s="20" t="s">
        <v>170704</v>
      </c>
      <c r="C4259" s="22">
        <v>45</v>
      </c>
      <c r="D4259" s="21" t="s">
        <v>177958</v>
      </c>
      <c r="E4259" s="22">
        <v>15</v>
      </c>
      <c r="F4259" s="21" t="s">
        <v>177226</v>
      </c>
      <c r="G4259" s="22">
        <v>1</v>
      </c>
      <c r="H4259" s="22">
        <v>64</v>
      </c>
      <c r="I4259" s="21" t="s">
        <v>183052</v>
      </c>
    </row>
    <row r="4260" spans="1:9" ht="32" customHeight="1">
      <c r="A4260" s="19" t="s">
        <v>183053</v>
      </c>
      <c r="B4260" s="20" t="s">
        <v>177574</v>
      </c>
      <c r="C4260" s="22">
        <v>2</v>
      </c>
      <c r="D4260" s="21" t="s">
        <v>176689</v>
      </c>
      <c r="E4260" s="22">
        <v>89</v>
      </c>
      <c r="F4260" s="21" t="s">
        <v>177574</v>
      </c>
      <c r="G4260" s="22">
        <v>2</v>
      </c>
      <c r="H4260" s="22">
        <v>96</v>
      </c>
      <c r="I4260" s="21" t="s">
        <v>183054</v>
      </c>
    </row>
    <row r="4261" spans="1:9" ht="32" customHeight="1">
      <c r="A4261" s="19" t="s">
        <v>183055</v>
      </c>
      <c r="B4261" s="20" t="s">
        <v>175586</v>
      </c>
      <c r="C4261" s="22">
        <v>28</v>
      </c>
      <c r="D4261" s="21" t="s">
        <v>183056</v>
      </c>
      <c r="E4261" s="22">
        <v>43</v>
      </c>
      <c r="F4261" s="21" t="s">
        <v>183057</v>
      </c>
      <c r="G4261" s="22">
        <v>30</v>
      </c>
      <c r="H4261" s="22">
        <v>104</v>
      </c>
      <c r="I4261" s="21" t="s">
        <v>183058</v>
      </c>
    </row>
    <row r="4262" spans="1:9" ht="32" customHeight="1">
      <c r="A4262" s="19" t="s">
        <v>183059</v>
      </c>
      <c r="B4262" s="20" t="s">
        <v>170065</v>
      </c>
      <c r="C4262" s="22">
        <v>27</v>
      </c>
      <c r="D4262" s="21" t="s">
        <v>170915</v>
      </c>
      <c r="E4262" s="22">
        <v>118</v>
      </c>
      <c r="F4262" s="21" t="s">
        <v>178783</v>
      </c>
      <c r="G4262" s="22">
        <v>17</v>
      </c>
      <c r="H4262" s="22">
        <v>165</v>
      </c>
      <c r="I4262" s="21" t="s">
        <v>183060</v>
      </c>
    </row>
    <row r="4263" spans="1:9" ht="32" customHeight="1">
      <c r="A4263" s="19" t="s">
        <v>183061</v>
      </c>
      <c r="B4263" s="20" t="s">
        <v>171477</v>
      </c>
      <c r="C4263" s="22">
        <v>89</v>
      </c>
      <c r="D4263" s="21" t="s">
        <v>174177</v>
      </c>
      <c r="E4263" s="22">
        <v>4</v>
      </c>
      <c r="F4263" s="21" t="s">
        <v>183062</v>
      </c>
      <c r="G4263" s="22">
        <v>14</v>
      </c>
      <c r="H4263" s="22">
        <v>110</v>
      </c>
      <c r="I4263" s="21" t="s">
        <v>183063</v>
      </c>
    </row>
    <row r="4264" spans="1:9" ht="32" customHeight="1">
      <c r="A4264" s="19" t="s">
        <v>183064</v>
      </c>
      <c r="B4264" s="20" t="s">
        <v>171477</v>
      </c>
      <c r="C4264" s="22">
        <v>89</v>
      </c>
      <c r="D4264" s="21" t="s">
        <v>174177</v>
      </c>
      <c r="E4264" s="22">
        <v>4</v>
      </c>
      <c r="F4264" s="21" t="s">
        <v>183062</v>
      </c>
      <c r="G4264" s="22">
        <v>14</v>
      </c>
      <c r="H4264" s="22">
        <v>110</v>
      </c>
      <c r="I4264" s="21" t="s">
        <v>183065</v>
      </c>
    </row>
    <row r="4265" spans="1:9" ht="32" customHeight="1">
      <c r="A4265" s="19" t="s">
        <v>183066</v>
      </c>
      <c r="B4265" s="20" t="s">
        <v>174224</v>
      </c>
      <c r="C4265" s="22">
        <v>65</v>
      </c>
      <c r="D4265" s="21" t="s">
        <v>174226</v>
      </c>
      <c r="E4265" s="22">
        <v>4</v>
      </c>
      <c r="F4265" s="21" t="s">
        <v>174225</v>
      </c>
      <c r="G4265" s="22">
        <v>2</v>
      </c>
      <c r="H4265" s="22">
        <v>74</v>
      </c>
      <c r="I4265" s="21" t="s">
        <v>183067</v>
      </c>
    </row>
    <row r="4266" spans="1:9" ht="32" customHeight="1">
      <c r="A4266" s="19" t="s">
        <v>183068</v>
      </c>
      <c r="B4266" s="20" t="s">
        <v>173268</v>
      </c>
      <c r="C4266" s="22">
        <v>48</v>
      </c>
      <c r="D4266" s="21" t="s">
        <v>169991</v>
      </c>
      <c r="E4266" s="22">
        <v>2</v>
      </c>
      <c r="F4266" s="21" t="s">
        <v>171294</v>
      </c>
      <c r="G4266" s="22">
        <v>16</v>
      </c>
      <c r="H4266" s="22">
        <v>69</v>
      </c>
      <c r="I4266" s="21" t="s">
        <v>183069</v>
      </c>
    </row>
    <row r="4267" spans="1:9" ht="32" customHeight="1">
      <c r="A4267" s="19" t="s">
        <v>183070</v>
      </c>
      <c r="B4267" s="20" t="s">
        <v>175138</v>
      </c>
      <c r="C4267" s="22">
        <v>57</v>
      </c>
      <c r="D4267" s="22">
        <v>0</v>
      </c>
      <c r="E4267" s="22">
        <v>0</v>
      </c>
      <c r="F4267" s="21" t="s">
        <v>183071</v>
      </c>
      <c r="G4267" s="22">
        <v>17</v>
      </c>
      <c r="H4267" s="22">
        <v>77</v>
      </c>
      <c r="I4267" s="21" t="s">
        <v>183072</v>
      </c>
    </row>
    <row r="4268" spans="1:9" ht="32" customHeight="1">
      <c r="A4268" s="19" t="s">
        <v>183073</v>
      </c>
      <c r="B4268" s="20" t="s">
        <v>183074</v>
      </c>
      <c r="C4268" s="22">
        <v>29</v>
      </c>
      <c r="D4268" s="21" t="s">
        <v>172467</v>
      </c>
      <c r="E4268" s="22">
        <v>9</v>
      </c>
      <c r="F4268" s="21" t="s">
        <v>173226</v>
      </c>
      <c r="G4268" s="22">
        <v>25</v>
      </c>
      <c r="H4268" s="22">
        <v>66</v>
      </c>
      <c r="I4268" s="21" t="s">
        <v>183075</v>
      </c>
    </row>
    <row r="4269" spans="1:9" ht="32" customHeight="1">
      <c r="A4269" s="19" t="s">
        <v>183076</v>
      </c>
      <c r="B4269" s="20" t="s">
        <v>171825</v>
      </c>
      <c r="C4269" s="22">
        <v>4</v>
      </c>
      <c r="D4269" s="21" t="s">
        <v>178403</v>
      </c>
      <c r="E4269" s="22">
        <v>110</v>
      </c>
      <c r="F4269" s="21" t="s">
        <v>171872</v>
      </c>
      <c r="G4269" s="22">
        <v>2</v>
      </c>
      <c r="H4269" s="22">
        <v>119</v>
      </c>
      <c r="I4269" s="21" t="s">
        <v>183077</v>
      </c>
    </row>
    <row r="4270" spans="1:9" ht="32" customHeight="1">
      <c r="A4270" s="19" t="s">
        <v>183078</v>
      </c>
      <c r="B4270" s="40">
        <v>3125</v>
      </c>
      <c r="C4270" s="22">
        <v>4</v>
      </c>
      <c r="D4270" s="21" t="s">
        <v>183079</v>
      </c>
      <c r="E4270" s="22">
        <v>119</v>
      </c>
      <c r="F4270" s="21" t="s">
        <v>179294</v>
      </c>
      <c r="G4270" s="22">
        <v>5</v>
      </c>
      <c r="H4270" s="22">
        <v>131</v>
      </c>
      <c r="I4270" s="21" t="s">
        <v>183080</v>
      </c>
    </row>
    <row r="4271" spans="1:9" ht="32" customHeight="1">
      <c r="A4271" s="19" t="s">
        <v>183081</v>
      </c>
      <c r="B4271" s="20" t="s">
        <v>174383</v>
      </c>
      <c r="C4271" s="22">
        <v>54</v>
      </c>
      <c r="D4271" s="21" t="s">
        <v>176435</v>
      </c>
      <c r="E4271" s="22">
        <v>78</v>
      </c>
      <c r="F4271" s="21" t="s">
        <v>174963</v>
      </c>
      <c r="G4271" s="22">
        <v>8</v>
      </c>
      <c r="H4271" s="22">
        <v>143</v>
      </c>
      <c r="I4271" s="21" t="s">
        <v>183082</v>
      </c>
    </row>
    <row r="4272" spans="1:9" ht="32" customHeight="1">
      <c r="A4272" s="19" t="s">
        <v>183083</v>
      </c>
      <c r="B4272" s="20" t="s">
        <v>170064</v>
      </c>
      <c r="C4272" s="22">
        <v>27</v>
      </c>
      <c r="D4272" s="21" t="s">
        <v>173450</v>
      </c>
      <c r="E4272" s="22">
        <v>63</v>
      </c>
      <c r="F4272" s="21" t="s">
        <v>170064</v>
      </c>
      <c r="G4272" s="22">
        <v>27</v>
      </c>
      <c r="H4272" s="22">
        <v>120</v>
      </c>
      <c r="I4272" s="21" t="s">
        <v>183084</v>
      </c>
    </row>
    <row r="4273" spans="1:9" ht="32" customHeight="1">
      <c r="A4273" s="19" t="s">
        <v>183085</v>
      </c>
      <c r="B4273" s="20" t="s">
        <v>172235</v>
      </c>
      <c r="C4273" s="22">
        <v>29</v>
      </c>
      <c r="D4273" s="21" t="s">
        <v>175641</v>
      </c>
      <c r="E4273" s="22">
        <v>5</v>
      </c>
      <c r="F4273" s="21" t="s">
        <v>175640</v>
      </c>
      <c r="G4273" s="22">
        <v>15</v>
      </c>
      <c r="H4273" s="22">
        <v>52</v>
      </c>
      <c r="I4273" s="21" t="s">
        <v>183086</v>
      </c>
    </row>
    <row r="4274" spans="1:9" ht="32" customHeight="1">
      <c r="A4274" s="19" t="s">
        <v>183087</v>
      </c>
      <c r="B4274" s="20" t="s">
        <v>183088</v>
      </c>
      <c r="C4274" s="22">
        <v>34</v>
      </c>
      <c r="D4274" s="21" t="s">
        <v>174445</v>
      </c>
      <c r="E4274" s="22">
        <v>47</v>
      </c>
      <c r="F4274" s="22">
        <v>0</v>
      </c>
      <c r="G4274" s="22">
        <v>0</v>
      </c>
      <c r="H4274" s="22">
        <v>84</v>
      </c>
      <c r="I4274" s="21" t="s">
        <v>183089</v>
      </c>
    </row>
    <row r="4275" spans="1:9" ht="32" customHeight="1">
      <c r="A4275" s="19" t="s">
        <v>183090</v>
      </c>
      <c r="B4275" s="20" t="s">
        <v>174893</v>
      </c>
      <c r="C4275" s="22">
        <v>4</v>
      </c>
      <c r="D4275" s="21" t="s">
        <v>174892</v>
      </c>
      <c r="E4275" s="22">
        <v>102</v>
      </c>
      <c r="F4275" s="22">
        <v>0</v>
      </c>
      <c r="G4275" s="22">
        <v>0</v>
      </c>
      <c r="H4275" s="22">
        <v>109</v>
      </c>
      <c r="I4275" s="21" t="s">
        <v>183091</v>
      </c>
    </row>
    <row r="4276" spans="1:9" ht="32" customHeight="1">
      <c r="A4276" s="19" t="s">
        <v>183092</v>
      </c>
      <c r="B4276" s="20" t="s">
        <v>174053</v>
      </c>
      <c r="C4276" s="22">
        <v>84</v>
      </c>
      <c r="D4276" s="21" t="s">
        <v>174076</v>
      </c>
      <c r="E4276" s="22">
        <v>4</v>
      </c>
      <c r="F4276" s="21" t="s">
        <v>174075</v>
      </c>
      <c r="G4276" s="22">
        <v>2</v>
      </c>
      <c r="H4276" s="22">
        <v>93</v>
      </c>
      <c r="I4276" s="21" t="s">
        <v>183093</v>
      </c>
    </row>
    <row r="4277" spans="1:9" ht="32" customHeight="1">
      <c r="A4277" s="19" t="s">
        <v>183094</v>
      </c>
      <c r="B4277" s="20" t="s">
        <v>173205</v>
      </c>
      <c r="C4277" s="22">
        <v>59</v>
      </c>
      <c r="D4277" s="21" t="s">
        <v>174442</v>
      </c>
      <c r="E4277" s="22">
        <v>44</v>
      </c>
      <c r="F4277" s="22">
        <v>0</v>
      </c>
      <c r="G4277" s="22">
        <v>0</v>
      </c>
      <c r="H4277" s="22">
        <v>106</v>
      </c>
      <c r="I4277" s="21" t="s">
        <v>183095</v>
      </c>
    </row>
    <row r="4278" spans="1:9" ht="32" customHeight="1">
      <c r="A4278" s="19" t="s">
        <v>183096</v>
      </c>
      <c r="B4278" s="20" t="s">
        <v>173694</v>
      </c>
      <c r="C4278" s="22">
        <v>11</v>
      </c>
      <c r="D4278" s="21" t="s">
        <v>173958</v>
      </c>
      <c r="E4278" s="22">
        <v>78</v>
      </c>
      <c r="F4278" s="21" t="s">
        <v>176006</v>
      </c>
      <c r="G4278" s="22">
        <v>2</v>
      </c>
      <c r="H4278" s="22">
        <v>94</v>
      </c>
      <c r="I4278" s="21" t="s">
        <v>183097</v>
      </c>
    </row>
    <row r="4279" spans="1:9" ht="32" customHeight="1">
      <c r="A4279" s="19" t="s">
        <v>183098</v>
      </c>
      <c r="B4279" s="20" t="s">
        <v>173997</v>
      </c>
      <c r="C4279" s="22">
        <v>58</v>
      </c>
      <c r="D4279" s="21" t="s">
        <v>174126</v>
      </c>
      <c r="E4279" s="22">
        <v>10</v>
      </c>
      <c r="F4279" s="21" t="s">
        <v>174126</v>
      </c>
      <c r="G4279" s="22">
        <v>10</v>
      </c>
      <c r="H4279" s="22">
        <v>81</v>
      </c>
      <c r="I4279" s="21" t="s">
        <v>183099</v>
      </c>
    </row>
    <row r="4280" spans="1:9" ht="32" customHeight="1">
      <c r="A4280" s="19" t="s">
        <v>183100</v>
      </c>
      <c r="B4280" s="20" t="s">
        <v>175812</v>
      </c>
      <c r="C4280" s="22">
        <v>55</v>
      </c>
      <c r="D4280" s="22">
        <v>0</v>
      </c>
      <c r="E4280" s="22">
        <v>0</v>
      </c>
      <c r="F4280" s="21" t="s">
        <v>171058</v>
      </c>
      <c r="G4280" s="22">
        <v>10</v>
      </c>
      <c r="H4280" s="22">
        <v>68</v>
      </c>
      <c r="I4280" s="21" t="s">
        <v>183101</v>
      </c>
    </row>
    <row r="4281" spans="1:9" ht="32" customHeight="1">
      <c r="A4281" s="19" t="s">
        <v>183102</v>
      </c>
      <c r="B4281" s="20" t="s">
        <v>175812</v>
      </c>
      <c r="C4281" s="22">
        <v>55</v>
      </c>
      <c r="D4281" s="22">
        <v>0</v>
      </c>
      <c r="E4281" s="22">
        <v>0</v>
      </c>
      <c r="F4281" s="21" t="s">
        <v>171058</v>
      </c>
      <c r="G4281" s="22">
        <v>10</v>
      </c>
      <c r="H4281" s="22">
        <v>68</v>
      </c>
      <c r="I4281" s="21" t="s">
        <v>183103</v>
      </c>
    </row>
    <row r="4282" spans="1:9" ht="32" customHeight="1">
      <c r="A4282" s="19" t="s">
        <v>183104</v>
      </c>
      <c r="B4282" s="20" t="s">
        <v>183105</v>
      </c>
      <c r="C4282" s="22">
        <v>46</v>
      </c>
      <c r="D4282" s="22">
        <v>0</v>
      </c>
      <c r="E4282" s="22">
        <v>0</v>
      </c>
      <c r="F4282" s="21" t="s">
        <v>183106</v>
      </c>
      <c r="G4282" s="22">
        <v>42</v>
      </c>
      <c r="H4282" s="22">
        <v>91</v>
      </c>
      <c r="I4282" s="21" t="s">
        <v>183107</v>
      </c>
    </row>
    <row r="4283" spans="1:9" ht="32" customHeight="1">
      <c r="A4283" s="19" t="s">
        <v>183108</v>
      </c>
      <c r="B4283" s="20" t="s">
        <v>183105</v>
      </c>
      <c r="C4283" s="22">
        <v>46</v>
      </c>
      <c r="D4283" s="22">
        <v>0</v>
      </c>
      <c r="E4283" s="22">
        <v>0</v>
      </c>
      <c r="F4283" s="21" t="s">
        <v>183106</v>
      </c>
      <c r="G4283" s="22">
        <v>42</v>
      </c>
      <c r="H4283" s="22">
        <v>91</v>
      </c>
      <c r="I4283" s="21" t="s">
        <v>183109</v>
      </c>
    </row>
    <row r="4284" spans="1:9" ht="32" customHeight="1">
      <c r="A4284" s="19" t="s">
        <v>183110</v>
      </c>
      <c r="B4284" s="20" t="s">
        <v>173407</v>
      </c>
      <c r="C4284" s="22">
        <v>78</v>
      </c>
      <c r="D4284" s="22">
        <v>25</v>
      </c>
      <c r="E4284" s="22">
        <v>33</v>
      </c>
      <c r="F4284" s="21" t="s">
        <v>173699</v>
      </c>
      <c r="G4284" s="22">
        <v>21</v>
      </c>
      <c r="H4284" s="22">
        <v>135</v>
      </c>
      <c r="I4284" s="21" t="s">
        <v>183111</v>
      </c>
    </row>
    <row r="4285" spans="1:9" ht="32" customHeight="1">
      <c r="A4285" s="19" t="s">
        <v>183112</v>
      </c>
      <c r="B4285" s="20" t="s">
        <v>170796</v>
      </c>
      <c r="C4285" s="22">
        <v>1</v>
      </c>
      <c r="D4285" s="21" t="s">
        <v>175182</v>
      </c>
      <c r="E4285" s="22">
        <v>102</v>
      </c>
      <c r="F4285" s="21" t="s">
        <v>178129</v>
      </c>
      <c r="G4285" s="22">
        <v>2</v>
      </c>
      <c r="H4285" s="22">
        <v>108</v>
      </c>
      <c r="I4285" s="21" t="s">
        <v>183113</v>
      </c>
    </row>
    <row r="4286" spans="1:9" ht="32" customHeight="1">
      <c r="A4286" s="19" t="s">
        <v>183114</v>
      </c>
      <c r="B4286" s="20" t="s">
        <v>173689</v>
      </c>
      <c r="C4286" s="22">
        <v>49</v>
      </c>
      <c r="D4286" s="21" t="s">
        <v>183115</v>
      </c>
      <c r="E4286" s="22">
        <v>39</v>
      </c>
      <c r="F4286" s="21" t="s">
        <v>176707</v>
      </c>
      <c r="G4286" s="22">
        <v>51</v>
      </c>
      <c r="H4286" s="22">
        <v>142</v>
      </c>
      <c r="I4286" s="21" t="s">
        <v>183116</v>
      </c>
    </row>
    <row r="4287" spans="1:9" ht="32" customHeight="1">
      <c r="A4287" s="19" t="s">
        <v>183117</v>
      </c>
      <c r="B4287" s="20" t="s">
        <v>183118</v>
      </c>
      <c r="C4287" s="22">
        <v>31</v>
      </c>
      <c r="D4287" s="21" t="s">
        <v>183119</v>
      </c>
      <c r="E4287" s="22">
        <v>87</v>
      </c>
      <c r="F4287" s="21" t="s">
        <v>183120</v>
      </c>
      <c r="G4287" s="22">
        <v>40</v>
      </c>
      <c r="H4287" s="22">
        <v>161</v>
      </c>
      <c r="I4287" s="21" t="s">
        <v>183121</v>
      </c>
    </row>
    <row r="4288" spans="1:9" ht="32" customHeight="1">
      <c r="A4288" s="19" t="s">
        <v>183122</v>
      </c>
      <c r="B4288" s="20" t="s">
        <v>178254</v>
      </c>
      <c r="C4288" s="22">
        <v>34</v>
      </c>
      <c r="D4288" s="21" t="s">
        <v>178571</v>
      </c>
      <c r="E4288" s="22">
        <v>41</v>
      </c>
      <c r="F4288" s="21" t="s">
        <v>170393</v>
      </c>
      <c r="G4288" s="22">
        <v>3</v>
      </c>
      <c r="H4288" s="22">
        <v>81</v>
      </c>
      <c r="I4288" s="21" t="s">
        <v>183123</v>
      </c>
    </row>
    <row r="4289" spans="1:9" ht="32" customHeight="1">
      <c r="A4289" s="19" t="s">
        <v>183124</v>
      </c>
      <c r="B4289" s="20" t="s">
        <v>170080</v>
      </c>
      <c r="C4289" s="22">
        <v>4</v>
      </c>
      <c r="D4289" s="21" t="s">
        <v>170081</v>
      </c>
      <c r="E4289" s="22">
        <v>65</v>
      </c>
      <c r="F4289" s="22">
        <v>0</v>
      </c>
      <c r="G4289" s="22">
        <v>0</v>
      </c>
      <c r="H4289" s="22">
        <v>72</v>
      </c>
      <c r="I4289" s="21" t="s">
        <v>183125</v>
      </c>
    </row>
    <row r="4290" spans="1:9" ht="44" customHeight="1">
      <c r="A4290" s="19" t="s">
        <v>183126</v>
      </c>
      <c r="B4290" s="20" t="s">
        <v>173221</v>
      </c>
      <c r="C4290" s="22">
        <v>49</v>
      </c>
      <c r="D4290" s="21" t="s">
        <v>178179</v>
      </c>
      <c r="E4290" s="22">
        <v>9</v>
      </c>
      <c r="F4290" s="21" t="s">
        <v>175382</v>
      </c>
      <c r="G4290" s="22">
        <v>22</v>
      </c>
      <c r="H4290" s="22">
        <v>83</v>
      </c>
      <c r="I4290" s="21" t="s">
        <v>183127</v>
      </c>
    </row>
    <row r="4291" spans="1:9" ht="32" customHeight="1">
      <c r="A4291" s="19" t="s">
        <v>183128</v>
      </c>
      <c r="B4291" s="20" t="s">
        <v>171404</v>
      </c>
      <c r="C4291" s="22">
        <v>4</v>
      </c>
      <c r="D4291" s="21" t="s">
        <v>183129</v>
      </c>
      <c r="E4291" s="22">
        <v>159</v>
      </c>
      <c r="F4291" s="21" t="s">
        <v>171404</v>
      </c>
      <c r="G4291" s="22">
        <v>4</v>
      </c>
      <c r="H4291" s="22">
        <v>170</v>
      </c>
      <c r="I4291" s="21" t="s">
        <v>183130</v>
      </c>
    </row>
    <row r="4292" spans="1:9" ht="44" customHeight="1">
      <c r="A4292" s="19" t="s">
        <v>183131</v>
      </c>
      <c r="B4292" s="20" t="s">
        <v>173121</v>
      </c>
      <c r="C4292" s="22">
        <v>8</v>
      </c>
      <c r="D4292" s="21" t="s">
        <v>173120</v>
      </c>
      <c r="E4292" s="22">
        <v>83</v>
      </c>
      <c r="F4292" s="22">
        <v>0</v>
      </c>
      <c r="G4292" s="22">
        <v>0</v>
      </c>
      <c r="H4292" s="22">
        <v>94</v>
      </c>
      <c r="I4292" s="21" t="s">
        <v>183132</v>
      </c>
    </row>
    <row r="4293" spans="1:9" ht="32" customHeight="1">
      <c r="A4293" s="19" t="s">
        <v>183133</v>
      </c>
      <c r="B4293" s="24">
        <v>38</v>
      </c>
      <c r="C4293" s="22">
        <v>38</v>
      </c>
      <c r="D4293" s="22">
        <v>62</v>
      </c>
      <c r="E4293" s="22">
        <v>62</v>
      </c>
      <c r="F4293" s="22">
        <v>0</v>
      </c>
      <c r="G4293" s="22">
        <v>0</v>
      </c>
      <c r="H4293" s="22">
        <v>103</v>
      </c>
      <c r="I4293" s="21" t="s">
        <v>183134</v>
      </c>
    </row>
    <row r="4294" spans="1:9" ht="32" customHeight="1">
      <c r="A4294" s="19" t="s">
        <v>183135</v>
      </c>
      <c r="B4294" s="20" t="s">
        <v>171177</v>
      </c>
      <c r="C4294" s="22">
        <v>10</v>
      </c>
      <c r="D4294" s="21" t="s">
        <v>171590</v>
      </c>
      <c r="E4294" s="22">
        <v>30</v>
      </c>
      <c r="F4294" s="21" t="s">
        <v>174908</v>
      </c>
      <c r="G4294" s="22">
        <v>14</v>
      </c>
      <c r="H4294" s="22">
        <v>57</v>
      </c>
      <c r="I4294" s="21" t="s">
        <v>183136</v>
      </c>
    </row>
    <row r="4295" spans="1:9" ht="32" customHeight="1">
      <c r="A4295" s="19" t="s">
        <v>183137</v>
      </c>
      <c r="B4295" s="20" t="s">
        <v>177150</v>
      </c>
      <c r="C4295" s="22">
        <v>58</v>
      </c>
      <c r="D4295" s="21" t="s">
        <v>169791</v>
      </c>
      <c r="E4295" s="22">
        <v>96</v>
      </c>
      <c r="F4295" s="21" t="s">
        <v>173033</v>
      </c>
      <c r="G4295" s="22">
        <v>26</v>
      </c>
      <c r="H4295" s="22">
        <v>183</v>
      </c>
      <c r="I4295" s="21" t="s">
        <v>183138</v>
      </c>
    </row>
    <row r="4296" spans="1:9" ht="32" customHeight="1">
      <c r="A4296" s="19" t="s">
        <v>183139</v>
      </c>
      <c r="B4296" s="20" t="s">
        <v>177150</v>
      </c>
      <c r="C4296" s="22">
        <v>58</v>
      </c>
      <c r="D4296" s="21" t="s">
        <v>169791</v>
      </c>
      <c r="E4296" s="22">
        <v>96</v>
      </c>
      <c r="F4296" s="21" t="s">
        <v>173033</v>
      </c>
      <c r="G4296" s="22">
        <v>26</v>
      </c>
      <c r="H4296" s="22">
        <v>183</v>
      </c>
      <c r="I4296" s="21" t="s">
        <v>183140</v>
      </c>
    </row>
    <row r="4297" spans="1:9" ht="32" customHeight="1">
      <c r="A4297" s="19" t="s">
        <v>183141</v>
      </c>
      <c r="B4297" s="24">
        <v>100</v>
      </c>
      <c r="C4297" s="22">
        <v>55</v>
      </c>
      <c r="D4297" s="22">
        <v>0</v>
      </c>
      <c r="E4297" s="22">
        <v>0</v>
      </c>
      <c r="F4297" s="22">
        <v>0</v>
      </c>
      <c r="G4297" s="22">
        <v>0</v>
      </c>
      <c r="H4297" s="22">
        <v>58</v>
      </c>
      <c r="I4297" s="21" t="s">
        <v>183142</v>
      </c>
    </row>
    <row r="4298" spans="1:9" ht="32" customHeight="1">
      <c r="A4298" s="19" t="s">
        <v>183143</v>
      </c>
      <c r="B4298" s="20" t="s">
        <v>183144</v>
      </c>
      <c r="C4298" s="22">
        <v>83</v>
      </c>
      <c r="D4298" s="21" t="s">
        <v>170408</v>
      </c>
      <c r="E4298" s="22">
        <v>68</v>
      </c>
      <c r="F4298" s="21" t="s">
        <v>170567</v>
      </c>
      <c r="G4298" s="22">
        <v>2</v>
      </c>
      <c r="H4298" s="22">
        <v>156</v>
      </c>
      <c r="I4298" s="21" t="s">
        <v>183145</v>
      </c>
    </row>
    <row r="4299" spans="1:9" ht="32" customHeight="1">
      <c r="A4299" s="19" t="s">
        <v>183146</v>
      </c>
      <c r="B4299" s="20" t="s">
        <v>183147</v>
      </c>
      <c r="C4299" s="22">
        <v>89</v>
      </c>
      <c r="D4299" s="21" t="s">
        <v>175587</v>
      </c>
      <c r="E4299" s="22">
        <v>9</v>
      </c>
      <c r="F4299" s="21" t="s">
        <v>179444</v>
      </c>
      <c r="G4299" s="22">
        <v>3</v>
      </c>
      <c r="H4299" s="22">
        <v>104</v>
      </c>
      <c r="I4299" s="21" t="s">
        <v>183148</v>
      </c>
    </row>
    <row r="4300" spans="1:9" ht="32" customHeight="1">
      <c r="A4300" s="19" t="s">
        <v>183149</v>
      </c>
      <c r="B4300" s="20" t="s">
        <v>177097</v>
      </c>
      <c r="C4300" s="22">
        <v>56</v>
      </c>
      <c r="D4300" s="22">
        <v>0</v>
      </c>
      <c r="E4300" s="22">
        <v>0</v>
      </c>
      <c r="F4300" s="21" t="s">
        <v>174981</v>
      </c>
      <c r="G4300" s="22">
        <v>9</v>
      </c>
      <c r="H4300" s="22">
        <v>68</v>
      </c>
      <c r="I4300" s="21" t="s">
        <v>183150</v>
      </c>
    </row>
    <row r="4301" spans="1:9" ht="32" customHeight="1">
      <c r="A4301" s="19" t="s">
        <v>183151</v>
      </c>
      <c r="B4301" s="20" t="s">
        <v>183152</v>
      </c>
      <c r="C4301" s="22">
        <v>71</v>
      </c>
      <c r="D4301" s="21" t="s">
        <v>170649</v>
      </c>
      <c r="E4301" s="22">
        <v>22</v>
      </c>
      <c r="F4301" s="21" t="s">
        <v>183153</v>
      </c>
      <c r="G4301" s="22">
        <v>23</v>
      </c>
      <c r="H4301" s="22">
        <v>119</v>
      </c>
      <c r="I4301" s="21" t="s">
        <v>183154</v>
      </c>
    </row>
    <row r="4302" spans="1:9" ht="32" customHeight="1">
      <c r="A4302" s="19" t="s">
        <v>183155</v>
      </c>
      <c r="B4302" s="20" t="s">
        <v>183156</v>
      </c>
      <c r="C4302" s="22">
        <v>50</v>
      </c>
      <c r="D4302" s="21" t="s">
        <v>183157</v>
      </c>
      <c r="E4302" s="22">
        <v>71</v>
      </c>
      <c r="F4302" s="21" t="s">
        <v>183158</v>
      </c>
      <c r="G4302" s="22">
        <v>43</v>
      </c>
      <c r="H4302" s="22">
        <v>167</v>
      </c>
      <c r="I4302" s="21" t="s">
        <v>183159</v>
      </c>
    </row>
    <row r="4303" spans="1:9" ht="32" customHeight="1">
      <c r="A4303" s="19" t="s">
        <v>183160</v>
      </c>
      <c r="B4303" s="20" t="s">
        <v>183161</v>
      </c>
      <c r="C4303" s="22">
        <v>87</v>
      </c>
      <c r="D4303" s="21" t="s">
        <v>183162</v>
      </c>
      <c r="E4303" s="22">
        <v>79</v>
      </c>
      <c r="F4303" s="21" t="s">
        <v>183163</v>
      </c>
      <c r="G4303" s="22">
        <v>21</v>
      </c>
      <c r="H4303" s="22">
        <v>190</v>
      </c>
      <c r="I4303" s="21" t="s">
        <v>183164</v>
      </c>
    </row>
    <row r="4304" spans="1:9" ht="32" customHeight="1">
      <c r="A4304" s="19" t="s">
        <v>183165</v>
      </c>
      <c r="B4304" s="20" t="s">
        <v>183166</v>
      </c>
      <c r="C4304" s="22">
        <v>40</v>
      </c>
      <c r="D4304" s="21" t="s">
        <v>181640</v>
      </c>
      <c r="E4304" s="22">
        <v>41</v>
      </c>
      <c r="F4304" s="21" t="s">
        <v>173795</v>
      </c>
      <c r="G4304" s="22">
        <v>78</v>
      </c>
      <c r="H4304" s="22">
        <v>162</v>
      </c>
      <c r="I4304" s="21" t="s">
        <v>183167</v>
      </c>
    </row>
    <row r="4305" spans="1:9" ht="32" customHeight="1">
      <c r="A4305" s="19" t="s">
        <v>183168</v>
      </c>
      <c r="B4305" s="20" t="s">
        <v>183166</v>
      </c>
      <c r="C4305" s="22">
        <v>40</v>
      </c>
      <c r="D4305" s="21" t="s">
        <v>181640</v>
      </c>
      <c r="E4305" s="22">
        <v>41</v>
      </c>
      <c r="F4305" s="21" t="s">
        <v>173795</v>
      </c>
      <c r="G4305" s="22">
        <v>78</v>
      </c>
      <c r="H4305" s="22">
        <v>162</v>
      </c>
      <c r="I4305" s="21" t="s">
        <v>183169</v>
      </c>
    </row>
    <row r="4306" spans="1:9" ht="32" customHeight="1">
      <c r="A4306" s="19" t="s">
        <v>183170</v>
      </c>
      <c r="B4306" s="20" t="s">
        <v>173997</v>
      </c>
      <c r="C4306" s="22">
        <v>87</v>
      </c>
      <c r="D4306" s="21" t="s">
        <v>175133</v>
      </c>
      <c r="E4306" s="22">
        <v>30</v>
      </c>
      <c r="F4306" s="22">
        <v>0</v>
      </c>
      <c r="G4306" s="22">
        <v>0</v>
      </c>
      <c r="H4306" s="22">
        <v>120</v>
      </c>
      <c r="I4306" s="21" t="s">
        <v>183171</v>
      </c>
    </row>
    <row r="4307" spans="1:9" ht="32" customHeight="1">
      <c r="A4307" s="19" t="s">
        <v>183172</v>
      </c>
      <c r="B4307" s="20" t="s">
        <v>173997</v>
      </c>
      <c r="C4307" s="22">
        <v>87</v>
      </c>
      <c r="D4307" s="21" t="s">
        <v>175133</v>
      </c>
      <c r="E4307" s="22">
        <v>30</v>
      </c>
      <c r="F4307" s="22">
        <v>0</v>
      </c>
      <c r="G4307" s="22">
        <v>0</v>
      </c>
      <c r="H4307" s="22">
        <v>120</v>
      </c>
      <c r="I4307" s="21" t="s">
        <v>183173</v>
      </c>
    </row>
    <row r="4308" spans="1:9" ht="32" customHeight="1">
      <c r="A4308" s="19" t="s">
        <v>183174</v>
      </c>
      <c r="B4308" s="20" t="s">
        <v>179652</v>
      </c>
      <c r="C4308" s="22">
        <v>39</v>
      </c>
      <c r="D4308" s="21" t="s">
        <v>183175</v>
      </c>
      <c r="E4308" s="22">
        <v>75</v>
      </c>
      <c r="F4308" s="21" t="s">
        <v>177568</v>
      </c>
      <c r="G4308" s="22">
        <v>32</v>
      </c>
      <c r="H4308" s="22">
        <v>149</v>
      </c>
      <c r="I4308" s="21" t="s">
        <v>183176</v>
      </c>
    </row>
    <row r="4309" spans="1:9" ht="32" customHeight="1">
      <c r="A4309" s="19" t="s">
        <v>183177</v>
      </c>
      <c r="B4309" s="20" t="s">
        <v>172225</v>
      </c>
      <c r="C4309" s="22">
        <v>3</v>
      </c>
      <c r="D4309" s="21" t="s">
        <v>174319</v>
      </c>
      <c r="E4309" s="22">
        <v>174</v>
      </c>
      <c r="F4309" s="21" t="s">
        <v>172225</v>
      </c>
      <c r="G4309" s="22">
        <v>3</v>
      </c>
      <c r="H4309" s="22">
        <v>183</v>
      </c>
      <c r="I4309" s="21" t="s">
        <v>183178</v>
      </c>
    </row>
    <row r="4310" spans="1:9" ht="32" customHeight="1">
      <c r="A4310" s="19" t="s">
        <v>183179</v>
      </c>
      <c r="B4310" s="20" t="s">
        <v>172288</v>
      </c>
      <c r="C4310" s="22">
        <v>18</v>
      </c>
      <c r="D4310" s="21" t="s">
        <v>183180</v>
      </c>
      <c r="E4310" s="22">
        <v>66</v>
      </c>
      <c r="F4310" s="21" t="s">
        <v>171925</v>
      </c>
      <c r="G4310" s="22">
        <v>5</v>
      </c>
      <c r="H4310" s="22">
        <v>92</v>
      </c>
      <c r="I4310" s="21" t="s">
        <v>183181</v>
      </c>
    </row>
    <row r="4311" spans="1:9" ht="32" customHeight="1">
      <c r="A4311" s="19" t="s">
        <v>183182</v>
      </c>
      <c r="B4311" s="20" t="s">
        <v>170948</v>
      </c>
      <c r="C4311" s="22">
        <v>1</v>
      </c>
      <c r="D4311" s="21" t="s">
        <v>172279</v>
      </c>
      <c r="E4311" s="22">
        <v>61</v>
      </c>
      <c r="F4311" s="21" t="s">
        <v>170948</v>
      </c>
      <c r="G4311" s="22">
        <v>1</v>
      </c>
      <c r="H4311" s="22">
        <v>66</v>
      </c>
      <c r="I4311" s="21" t="s">
        <v>183183</v>
      </c>
    </row>
    <row r="4312" spans="1:9" ht="32" customHeight="1">
      <c r="A4312" s="19" t="s">
        <v>183184</v>
      </c>
      <c r="B4312" s="20" t="s">
        <v>183185</v>
      </c>
      <c r="C4312" s="22">
        <v>18</v>
      </c>
      <c r="D4312" s="21" t="s">
        <v>183186</v>
      </c>
      <c r="E4312" s="22">
        <v>47</v>
      </c>
      <c r="F4312" s="21" t="s">
        <v>174956</v>
      </c>
      <c r="G4312" s="22">
        <v>48</v>
      </c>
      <c r="H4312" s="22">
        <v>116</v>
      </c>
      <c r="I4312" s="21" t="s">
        <v>183187</v>
      </c>
    </row>
    <row r="4313" spans="1:9" ht="32" customHeight="1">
      <c r="A4313" s="19" t="s">
        <v>183188</v>
      </c>
      <c r="B4313" s="20" t="s">
        <v>181366</v>
      </c>
      <c r="C4313" s="22">
        <v>84</v>
      </c>
      <c r="D4313" s="21" t="s">
        <v>183189</v>
      </c>
      <c r="E4313" s="22">
        <v>20</v>
      </c>
      <c r="F4313" s="21" t="s">
        <v>176575</v>
      </c>
      <c r="G4313" s="22">
        <v>9</v>
      </c>
      <c r="H4313" s="22">
        <v>116</v>
      </c>
      <c r="I4313" s="21" t="s">
        <v>183190</v>
      </c>
    </row>
    <row r="4314" spans="1:9" ht="32" customHeight="1">
      <c r="A4314" s="19" t="s">
        <v>183191</v>
      </c>
      <c r="B4314" s="20" t="s">
        <v>173518</v>
      </c>
      <c r="C4314" s="22">
        <v>60</v>
      </c>
      <c r="D4314" s="21" t="s">
        <v>172007</v>
      </c>
      <c r="E4314" s="22">
        <v>9</v>
      </c>
      <c r="F4314" s="21" t="s">
        <v>171430</v>
      </c>
      <c r="G4314" s="22">
        <v>24</v>
      </c>
      <c r="H4314" s="22">
        <v>96</v>
      </c>
      <c r="I4314" s="21" t="s">
        <v>183192</v>
      </c>
    </row>
    <row r="4315" spans="1:9" ht="32" customHeight="1">
      <c r="A4315" s="19" t="s">
        <v>183193</v>
      </c>
      <c r="B4315" s="20" t="s">
        <v>174579</v>
      </c>
      <c r="C4315" s="22">
        <v>43</v>
      </c>
      <c r="D4315" s="21" t="s">
        <v>175747</v>
      </c>
      <c r="E4315" s="22">
        <v>31</v>
      </c>
      <c r="F4315" s="21" t="s">
        <v>170757</v>
      </c>
      <c r="G4315" s="22">
        <v>1</v>
      </c>
      <c r="H4315" s="22">
        <v>78</v>
      </c>
      <c r="I4315" s="21" t="s">
        <v>183194</v>
      </c>
    </row>
    <row r="4316" spans="1:9" ht="32" customHeight="1">
      <c r="A4316" s="19" t="s">
        <v>183195</v>
      </c>
      <c r="B4316" s="20" t="s">
        <v>173403</v>
      </c>
      <c r="C4316" s="22">
        <v>64</v>
      </c>
      <c r="D4316" s="21" t="s">
        <v>174854</v>
      </c>
      <c r="E4316" s="22">
        <v>80</v>
      </c>
      <c r="F4316" s="21" t="s">
        <v>170846</v>
      </c>
      <c r="G4316" s="22">
        <v>32</v>
      </c>
      <c r="H4316" s="22">
        <v>179</v>
      </c>
      <c r="I4316" s="21" t="s">
        <v>183196</v>
      </c>
    </row>
    <row r="4317" spans="1:9" ht="32" customHeight="1">
      <c r="A4317" s="19" t="s">
        <v>183197</v>
      </c>
      <c r="B4317" s="20" t="s">
        <v>172800</v>
      </c>
      <c r="C4317" s="22">
        <v>5</v>
      </c>
      <c r="D4317" s="21" t="s">
        <v>183198</v>
      </c>
      <c r="E4317" s="22">
        <v>78</v>
      </c>
      <c r="F4317" s="21" t="s">
        <v>183199</v>
      </c>
      <c r="G4317" s="22">
        <v>35</v>
      </c>
      <c r="H4317" s="22">
        <v>121</v>
      </c>
      <c r="I4317" s="21" t="s">
        <v>183200</v>
      </c>
    </row>
    <row r="4318" spans="1:9" ht="32" customHeight="1">
      <c r="A4318" s="19" t="s">
        <v>183201</v>
      </c>
      <c r="B4318" s="20" t="s">
        <v>183202</v>
      </c>
      <c r="C4318" s="22">
        <v>23</v>
      </c>
      <c r="D4318" s="21" t="s">
        <v>177679</v>
      </c>
      <c r="E4318" s="22">
        <v>68</v>
      </c>
      <c r="F4318" s="22">
        <v>0</v>
      </c>
      <c r="G4318" s="22">
        <v>0</v>
      </c>
      <c r="H4318" s="22">
        <v>94</v>
      </c>
      <c r="I4318" s="21" t="s">
        <v>183203</v>
      </c>
    </row>
    <row r="4319" spans="1:9" ht="32" customHeight="1">
      <c r="A4319" s="19" t="s">
        <v>183204</v>
      </c>
      <c r="B4319" s="20" t="s">
        <v>180998</v>
      </c>
      <c r="C4319" s="22">
        <v>51</v>
      </c>
      <c r="D4319" s="21" t="s">
        <v>170250</v>
      </c>
      <c r="E4319" s="22">
        <v>42</v>
      </c>
      <c r="F4319" s="21" t="s">
        <v>183205</v>
      </c>
      <c r="G4319" s="22">
        <v>33</v>
      </c>
      <c r="H4319" s="22">
        <v>129</v>
      </c>
      <c r="I4319" s="21" t="s">
        <v>183206</v>
      </c>
    </row>
    <row r="4320" spans="1:9" ht="32" customHeight="1">
      <c r="A4320" s="19" t="s">
        <v>183207</v>
      </c>
      <c r="B4320" s="20" t="s">
        <v>170242</v>
      </c>
      <c r="C4320" s="22">
        <v>9</v>
      </c>
      <c r="D4320" s="21" t="s">
        <v>170241</v>
      </c>
      <c r="E4320" s="22">
        <v>100</v>
      </c>
      <c r="F4320" s="22">
        <v>0</v>
      </c>
      <c r="G4320" s="22">
        <v>0</v>
      </c>
      <c r="H4320" s="22">
        <v>112</v>
      </c>
      <c r="I4320" s="21" t="s">
        <v>183208</v>
      </c>
    </row>
    <row r="4321" spans="1:9" ht="32" customHeight="1">
      <c r="A4321" s="19" t="s">
        <v>183209</v>
      </c>
      <c r="B4321" s="20" t="s">
        <v>183210</v>
      </c>
      <c r="C4321" s="22">
        <v>39</v>
      </c>
      <c r="D4321" s="21" t="s">
        <v>183211</v>
      </c>
      <c r="E4321" s="22">
        <v>108</v>
      </c>
      <c r="F4321" s="21" t="s">
        <v>183212</v>
      </c>
      <c r="G4321" s="22">
        <v>19</v>
      </c>
      <c r="H4321" s="22">
        <v>169</v>
      </c>
      <c r="I4321" s="21" t="s">
        <v>183213</v>
      </c>
    </row>
    <row r="4322" spans="1:9" ht="32" customHeight="1">
      <c r="A4322" s="19" t="s">
        <v>183214</v>
      </c>
      <c r="B4322" s="20" t="s">
        <v>183215</v>
      </c>
      <c r="C4322" s="22">
        <v>47</v>
      </c>
      <c r="D4322" s="21" t="s">
        <v>183216</v>
      </c>
      <c r="E4322" s="22">
        <v>108</v>
      </c>
      <c r="F4322" s="21" t="s">
        <v>183217</v>
      </c>
      <c r="G4322" s="22">
        <v>36</v>
      </c>
      <c r="H4322" s="22">
        <v>194</v>
      </c>
      <c r="I4322" s="21" t="s">
        <v>183218</v>
      </c>
    </row>
    <row r="4323" spans="1:9" ht="32" customHeight="1">
      <c r="A4323" s="19" t="s">
        <v>183219</v>
      </c>
      <c r="B4323" s="20" t="s">
        <v>183210</v>
      </c>
      <c r="C4323" s="22">
        <v>39</v>
      </c>
      <c r="D4323" s="21" t="s">
        <v>183211</v>
      </c>
      <c r="E4323" s="22">
        <v>108</v>
      </c>
      <c r="F4323" s="21" t="s">
        <v>183212</v>
      </c>
      <c r="G4323" s="22">
        <v>19</v>
      </c>
      <c r="H4323" s="22">
        <v>169</v>
      </c>
      <c r="I4323" s="21" t="s">
        <v>183220</v>
      </c>
    </row>
    <row r="4324" spans="1:9" ht="32" customHeight="1">
      <c r="A4324" s="19" t="s">
        <v>183221</v>
      </c>
      <c r="B4324" s="20" t="s">
        <v>176204</v>
      </c>
      <c r="C4324" s="22">
        <v>52</v>
      </c>
      <c r="D4324" s="39">
        <v>15625</v>
      </c>
      <c r="E4324" s="22">
        <v>10</v>
      </c>
      <c r="F4324" s="39">
        <v>3125</v>
      </c>
      <c r="G4324" s="22">
        <v>2</v>
      </c>
      <c r="H4324" s="22">
        <v>67</v>
      </c>
      <c r="I4324" s="21" t="s">
        <v>183222</v>
      </c>
    </row>
    <row r="4325" spans="1:9" ht="32" customHeight="1">
      <c r="A4325" s="19" t="s">
        <v>183223</v>
      </c>
      <c r="B4325" s="20" t="s">
        <v>171808</v>
      </c>
      <c r="C4325" s="22">
        <v>3</v>
      </c>
      <c r="D4325" s="21" t="s">
        <v>171807</v>
      </c>
      <c r="E4325" s="22">
        <v>132</v>
      </c>
      <c r="F4325" s="21" t="s">
        <v>169926</v>
      </c>
      <c r="G4325" s="22">
        <v>5</v>
      </c>
      <c r="H4325" s="22">
        <v>143</v>
      </c>
      <c r="I4325" s="21" t="s">
        <v>183224</v>
      </c>
    </row>
    <row r="4326" spans="1:9" ht="32" customHeight="1">
      <c r="A4326" s="19" t="s">
        <v>183225</v>
      </c>
      <c r="B4326" s="20" t="s">
        <v>173096</v>
      </c>
      <c r="C4326" s="22">
        <v>43</v>
      </c>
      <c r="D4326" s="21" t="s">
        <v>182138</v>
      </c>
      <c r="E4326" s="22">
        <v>74</v>
      </c>
      <c r="F4326" s="21" t="s">
        <v>183226</v>
      </c>
      <c r="G4326" s="22">
        <v>25</v>
      </c>
      <c r="H4326" s="22">
        <v>145</v>
      </c>
      <c r="I4326" s="21" t="s">
        <v>183227</v>
      </c>
    </row>
    <row r="4327" spans="1:9" ht="32" customHeight="1">
      <c r="A4327" s="19" t="s">
        <v>183228</v>
      </c>
      <c r="B4327" s="20" t="s">
        <v>175007</v>
      </c>
      <c r="C4327" s="22">
        <v>4</v>
      </c>
      <c r="D4327" s="21" t="s">
        <v>175008</v>
      </c>
      <c r="E4327" s="22">
        <v>84</v>
      </c>
      <c r="F4327" s="21" t="s">
        <v>171361</v>
      </c>
      <c r="G4327" s="22">
        <v>3</v>
      </c>
      <c r="H4327" s="22">
        <v>94</v>
      </c>
      <c r="I4327" s="21" t="s">
        <v>183229</v>
      </c>
    </row>
    <row r="4328" spans="1:9" ht="32" customHeight="1">
      <c r="A4328" s="19" t="s">
        <v>183230</v>
      </c>
      <c r="B4328" s="20" t="s">
        <v>175453</v>
      </c>
      <c r="C4328" s="22">
        <v>18</v>
      </c>
      <c r="D4328" s="22">
        <v>0</v>
      </c>
      <c r="E4328" s="22">
        <v>0</v>
      </c>
      <c r="F4328" s="21" t="s">
        <v>172803</v>
      </c>
      <c r="G4328" s="22">
        <v>38</v>
      </c>
      <c r="H4328" s="22">
        <v>59</v>
      </c>
      <c r="I4328" s="21" t="s">
        <v>183231</v>
      </c>
    </row>
    <row r="4329" spans="1:9" ht="32" customHeight="1">
      <c r="A4329" s="19" t="s">
        <v>183232</v>
      </c>
      <c r="B4329" s="24">
        <v>35</v>
      </c>
      <c r="C4329" s="22">
        <v>28</v>
      </c>
      <c r="D4329" s="21" t="s">
        <v>183233</v>
      </c>
      <c r="E4329" s="22">
        <v>47</v>
      </c>
      <c r="F4329" s="21" t="s">
        <v>170909</v>
      </c>
      <c r="G4329" s="22">
        <v>5</v>
      </c>
      <c r="H4329" s="22">
        <v>83</v>
      </c>
      <c r="I4329" s="21" t="s">
        <v>183234</v>
      </c>
    </row>
    <row r="4330" spans="1:9" ht="32" customHeight="1">
      <c r="A4330" s="19" t="s">
        <v>183235</v>
      </c>
      <c r="B4330" s="20" t="s">
        <v>172569</v>
      </c>
      <c r="C4330" s="22">
        <v>54</v>
      </c>
      <c r="D4330" s="21" t="s">
        <v>170409</v>
      </c>
      <c r="E4330" s="22">
        <v>66</v>
      </c>
      <c r="F4330" s="21" t="s">
        <v>169862</v>
      </c>
      <c r="G4330" s="22">
        <v>6</v>
      </c>
      <c r="H4330" s="22">
        <v>129</v>
      </c>
      <c r="I4330" s="21" t="s">
        <v>183236</v>
      </c>
    </row>
    <row r="4331" spans="1:9" ht="32" customHeight="1">
      <c r="A4331" s="19" t="s">
        <v>183237</v>
      </c>
      <c r="B4331" s="20" t="s">
        <v>177396</v>
      </c>
      <c r="C4331" s="22">
        <v>19</v>
      </c>
      <c r="D4331" s="21" t="s">
        <v>171418</v>
      </c>
      <c r="E4331" s="22">
        <v>68</v>
      </c>
      <c r="F4331" s="21" t="s">
        <v>175047</v>
      </c>
      <c r="G4331" s="22">
        <v>5</v>
      </c>
      <c r="H4331" s="22">
        <v>95</v>
      </c>
      <c r="I4331" s="21" t="s">
        <v>183238</v>
      </c>
    </row>
    <row r="4332" spans="1:9" ht="32" customHeight="1">
      <c r="A4332" s="19" t="s">
        <v>183239</v>
      </c>
      <c r="B4332" s="24">
        <v>0</v>
      </c>
      <c r="C4332" s="22">
        <v>0</v>
      </c>
      <c r="D4332" s="21" t="s">
        <v>174366</v>
      </c>
      <c r="E4332" s="22">
        <v>102</v>
      </c>
      <c r="F4332" s="21" t="s">
        <v>174766</v>
      </c>
      <c r="G4332" s="22">
        <v>16</v>
      </c>
      <c r="H4332" s="22">
        <v>121</v>
      </c>
      <c r="I4332" s="21" t="s">
        <v>183240</v>
      </c>
    </row>
    <row r="4333" spans="1:9" ht="32" customHeight="1">
      <c r="A4333" s="19" t="s">
        <v>183241</v>
      </c>
      <c r="B4333" s="20" t="s">
        <v>183242</v>
      </c>
      <c r="C4333" s="22">
        <v>41</v>
      </c>
      <c r="D4333" s="21" t="s">
        <v>183243</v>
      </c>
      <c r="E4333" s="22">
        <v>51</v>
      </c>
      <c r="F4333" s="21" t="s">
        <v>179933</v>
      </c>
      <c r="G4333" s="22">
        <v>29</v>
      </c>
      <c r="H4333" s="22">
        <v>124</v>
      </c>
      <c r="I4333" s="21" t="s">
        <v>183244</v>
      </c>
    </row>
    <row r="4334" spans="1:9" ht="32" customHeight="1">
      <c r="A4334" s="19" t="s">
        <v>183245</v>
      </c>
      <c r="B4334" s="20" t="s">
        <v>183246</v>
      </c>
      <c r="C4334" s="22">
        <v>43</v>
      </c>
      <c r="D4334" s="21" t="s">
        <v>170129</v>
      </c>
      <c r="E4334" s="22">
        <v>4</v>
      </c>
      <c r="F4334" s="21" t="s">
        <v>176167</v>
      </c>
      <c r="G4334" s="22">
        <v>13</v>
      </c>
      <c r="H4334" s="22">
        <v>63</v>
      </c>
      <c r="I4334" s="21" t="s">
        <v>183247</v>
      </c>
    </row>
    <row r="4335" spans="1:9" ht="32" customHeight="1">
      <c r="A4335" s="19" t="s">
        <v>183248</v>
      </c>
      <c r="B4335" s="20" t="s">
        <v>183249</v>
      </c>
      <c r="C4335" s="22">
        <v>58</v>
      </c>
      <c r="D4335" s="21" t="s">
        <v>169909</v>
      </c>
      <c r="E4335" s="22">
        <v>8</v>
      </c>
      <c r="F4335" s="22">
        <v>0</v>
      </c>
      <c r="G4335" s="22">
        <v>0</v>
      </c>
      <c r="H4335" s="22">
        <v>69</v>
      </c>
      <c r="I4335" s="21" t="s">
        <v>183250</v>
      </c>
    </row>
    <row r="4336" spans="1:9" ht="32" customHeight="1">
      <c r="A4336" s="19" t="s">
        <v>183251</v>
      </c>
      <c r="B4336" s="20" t="s">
        <v>183249</v>
      </c>
      <c r="C4336" s="22">
        <v>58</v>
      </c>
      <c r="D4336" s="21" t="s">
        <v>169909</v>
      </c>
      <c r="E4336" s="22">
        <v>8</v>
      </c>
      <c r="F4336" s="22">
        <v>0</v>
      </c>
      <c r="G4336" s="22">
        <v>0</v>
      </c>
      <c r="H4336" s="22">
        <v>69</v>
      </c>
      <c r="I4336" s="21" t="s">
        <v>183252</v>
      </c>
    </row>
    <row r="4337" spans="1:9" ht="32" customHeight="1">
      <c r="A4337" s="19" t="s">
        <v>183253</v>
      </c>
      <c r="B4337" s="20" t="s">
        <v>169657</v>
      </c>
      <c r="C4337" s="22">
        <v>55</v>
      </c>
      <c r="D4337" s="22">
        <v>40</v>
      </c>
      <c r="E4337" s="22">
        <v>38</v>
      </c>
      <c r="F4337" s="21" t="s">
        <v>169764</v>
      </c>
      <c r="G4337" s="22">
        <v>2</v>
      </c>
      <c r="H4337" s="22">
        <v>98</v>
      </c>
      <c r="I4337" s="21" t="s">
        <v>183254</v>
      </c>
    </row>
    <row r="4338" spans="1:9" ht="32" customHeight="1">
      <c r="A4338" s="19" t="s">
        <v>183255</v>
      </c>
      <c r="B4338" s="20" t="s">
        <v>169657</v>
      </c>
      <c r="C4338" s="22">
        <v>55</v>
      </c>
      <c r="D4338" s="22">
        <v>40</v>
      </c>
      <c r="E4338" s="22">
        <v>38</v>
      </c>
      <c r="F4338" s="21" t="s">
        <v>169764</v>
      </c>
      <c r="G4338" s="22">
        <v>2</v>
      </c>
      <c r="H4338" s="22">
        <v>98</v>
      </c>
      <c r="I4338" s="21" t="s">
        <v>183256</v>
      </c>
    </row>
    <row r="4339" spans="1:9" ht="32" customHeight="1">
      <c r="A4339" s="19" t="s">
        <v>183257</v>
      </c>
      <c r="B4339" s="20" t="s">
        <v>174771</v>
      </c>
      <c r="C4339" s="22">
        <v>70</v>
      </c>
      <c r="D4339" s="21" t="s">
        <v>183258</v>
      </c>
      <c r="E4339" s="22">
        <v>37</v>
      </c>
      <c r="F4339" s="21" t="s">
        <v>171008</v>
      </c>
      <c r="G4339" s="22">
        <v>7</v>
      </c>
      <c r="H4339" s="22">
        <v>117</v>
      </c>
      <c r="I4339" s="21" t="s">
        <v>183259</v>
      </c>
    </row>
    <row r="4340" spans="1:9" ht="32" customHeight="1">
      <c r="A4340" s="19" t="s">
        <v>183260</v>
      </c>
      <c r="B4340" s="20" t="s">
        <v>171753</v>
      </c>
      <c r="C4340" s="22">
        <v>64</v>
      </c>
      <c r="D4340" s="21" t="s">
        <v>183261</v>
      </c>
      <c r="E4340" s="22">
        <v>47</v>
      </c>
      <c r="F4340" s="21" t="s">
        <v>183016</v>
      </c>
      <c r="G4340" s="22">
        <v>1</v>
      </c>
      <c r="H4340" s="22">
        <v>115</v>
      </c>
      <c r="I4340" s="21" t="s">
        <v>183262</v>
      </c>
    </row>
    <row r="4341" spans="1:9" ht="32" customHeight="1">
      <c r="A4341" s="19" t="s">
        <v>183263</v>
      </c>
      <c r="B4341" s="20" t="s">
        <v>170937</v>
      </c>
      <c r="C4341" s="22">
        <v>2</v>
      </c>
      <c r="D4341" s="21" t="s">
        <v>179448</v>
      </c>
      <c r="E4341" s="22">
        <v>65</v>
      </c>
      <c r="F4341" s="21" t="s">
        <v>172939</v>
      </c>
      <c r="G4341" s="22">
        <v>1</v>
      </c>
      <c r="H4341" s="22">
        <v>71</v>
      </c>
      <c r="I4341" s="21" t="s">
        <v>183264</v>
      </c>
    </row>
    <row r="4342" spans="1:9" ht="32" customHeight="1">
      <c r="A4342" s="19" t="s">
        <v>183265</v>
      </c>
      <c r="B4342" s="20" t="s">
        <v>183266</v>
      </c>
      <c r="C4342" s="22">
        <v>37</v>
      </c>
      <c r="D4342" s="21" t="s">
        <v>174741</v>
      </c>
      <c r="E4342" s="22">
        <v>25</v>
      </c>
      <c r="F4342" s="21" t="s">
        <v>171689</v>
      </c>
      <c r="G4342" s="22">
        <v>5</v>
      </c>
      <c r="H4342" s="22">
        <v>70</v>
      </c>
      <c r="I4342" s="21" t="s">
        <v>183267</v>
      </c>
    </row>
    <row r="4343" spans="1:9" ht="32" customHeight="1">
      <c r="A4343" s="19" t="s">
        <v>183268</v>
      </c>
      <c r="B4343" s="20" t="s">
        <v>183269</v>
      </c>
      <c r="C4343" s="22">
        <v>71</v>
      </c>
      <c r="D4343" s="22">
        <v>0</v>
      </c>
      <c r="E4343" s="22">
        <v>0</v>
      </c>
      <c r="F4343" s="21" t="s">
        <v>176058</v>
      </c>
      <c r="G4343" s="22">
        <v>1</v>
      </c>
      <c r="H4343" s="22">
        <v>75</v>
      </c>
      <c r="I4343" s="21" t="s">
        <v>183270</v>
      </c>
    </row>
    <row r="4344" spans="1:9" ht="32" customHeight="1">
      <c r="A4344" s="19" t="s">
        <v>183271</v>
      </c>
      <c r="B4344" s="20" t="s">
        <v>172753</v>
      </c>
      <c r="C4344" s="22">
        <v>61</v>
      </c>
      <c r="D4344" s="22">
        <v>0</v>
      </c>
      <c r="E4344" s="22">
        <v>0</v>
      </c>
      <c r="F4344" s="21" t="s">
        <v>171711</v>
      </c>
      <c r="G4344" s="22">
        <v>14</v>
      </c>
      <c r="H4344" s="22">
        <v>78</v>
      </c>
      <c r="I4344" s="21" t="s">
        <v>183272</v>
      </c>
    </row>
    <row r="4345" spans="1:9" ht="32" customHeight="1">
      <c r="A4345" s="19" t="s">
        <v>183273</v>
      </c>
      <c r="B4345" s="20" t="s">
        <v>173343</v>
      </c>
      <c r="C4345" s="22">
        <v>28</v>
      </c>
      <c r="D4345" s="21" t="s">
        <v>183274</v>
      </c>
      <c r="E4345" s="22">
        <v>128</v>
      </c>
      <c r="F4345" s="21" t="s">
        <v>183275</v>
      </c>
      <c r="G4345" s="22">
        <v>29</v>
      </c>
      <c r="H4345" s="22">
        <v>188</v>
      </c>
      <c r="I4345" s="21" t="s">
        <v>183276</v>
      </c>
    </row>
    <row r="4346" spans="1:9" ht="32" customHeight="1">
      <c r="A4346" s="19" t="s">
        <v>183277</v>
      </c>
      <c r="B4346" s="20" t="s">
        <v>174672</v>
      </c>
      <c r="C4346" s="22">
        <v>62</v>
      </c>
      <c r="D4346" s="21" t="s">
        <v>179297</v>
      </c>
      <c r="E4346" s="22">
        <v>21</v>
      </c>
      <c r="F4346" s="21" t="s">
        <v>183278</v>
      </c>
      <c r="G4346" s="22">
        <v>31</v>
      </c>
      <c r="H4346" s="22">
        <v>117</v>
      </c>
      <c r="I4346" s="21" t="s">
        <v>183279</v>
      </c>
    </row>
    <row r="4347" spans="1:9" ht="32" customHeight="1">
      <c r="A4347" s="19" t="s">
        <v>183280</v>
      </c>
      <c r="B4347" s="20" t="s">
        <v>183281</v>
      </c>
      <c r="C4347" s="22">
        <v>99</v>
      </c>
      <c r="D4347" s="21" t="s">
        <v>183282</v>
      </c>
      <c r="E4347" s="22">
        <v>59</v>
      </c>
      <c r="F4347" s="21" t="s">
        <v>181337</v>
      </c>
      <c r="G4347" s="22">
        <v>5</v>
      </c>
      <c r="H4347" s="22">
        <v>166</v>
      </c>
      <c r="I4347" s="21" t="s">
        <v>183283</v>
      </c>
    </row>
    <row r="4348" spans="1:9" ht="32" customHeight="1">
      <c r="A4348" s="19" t="s">
        <v>183284</v>
      </c>
      <c r="B4348" s="20" t="s">
        <v>170709</v>
      </c>
      <c r="C4348" s="22">
        <v>3</v>
      </c>
      <c r="D4348" s="21" t="s">
        <v>183285</v>
      </c>
      <c r="E4348" s="22">
        <v>163</v>
      </c>
      <c r="F4348" s="21" t="s">
        <v>170972</v>
      </c>
      <c r="G4348" s="22">
        <v>4</v>
      </c>
      <c r="H4348" s="22">
        <v>173</v>
      </c>
      <c r="I4348" s="21" t="s">
        <v>183286</v>
      </c>
    </row>
    <row r="4349" spans="1:9" ht="32" customHeight="1">
      <c r="A4349" s="19" t="s">
        <v>183287</v>
      </c>
      <c r="B4349" s="20" t="s">
        <v>172245</v>
      </c>
      <c r="C4349" s="22">
        <v>5</v>
      </c>
      <c r="D4349" s="21" t="s">
        <v>172497</v>
      </c>
      <c r="E4349" s="22">
        <v>102</v>
      </c>
      <c r="F4349" s="21" t="s">
        <v>176555</v>
      </c>
      <c r="G4349" s="22">
        <v>2</v>
      </c>
      <c r="H4349" s="22">
        <v>112</v>
      </c>
      <c r="I4349" s="21" t="s">
        <v>183288</v>
      </c>
    </row>
    <row r="4350" spans="1:9" ht="32" customHeight="1">
      <c r="A4350" s="19" t="s">
        <v>183289</v>
      </c>
      <c r="B4350" s="20" t="s">
        <v>169787</v>
      </c>
      <c r="C4350" s="22">
        <v>42</v>
      </c>
      <c r="D4350" s="21" t="s">
        <v>183290</v>
      </c>
      <c r="E4350" s="22">
        <v>50</v>
      </c>
      <c r="F4350" s="21" t="s">
        <v>179574</v>
      </c>
      <c r="G4350" s="22">
        <v>25</v>
      </c>
      <c r="H4350" s="22">
        <v>120</v>
      </c>
      <c r="I4350" s="21" t="s">
        <v>183291</v>
      </c>
    </row>
    <row r="4351" spans="1:9" ht="44" customHeight="1">
      <c r="A4351" s="19" t="s">
        <v>183292</v>
      </c>
      <c r="B4351" s="20" t="s">
        <v>171641</v>
      </c>
      <c r="C4351" s="22">
        <v>63</v>
      </c>
      <c r="D4351" s="21" t="s">
        <v>170999</v>
      </c>
      <c r="E4351" s="22">
        <v>27</v>
      </c>
      <c r="F4351" s="21" t="s">
        <v>170115</v>
      </c>
      <c r="G4351" s="22">
        <v>9</v>
      </c>
      <c r="H4351" s="22">
        <v>102</v>
      </c>
      <c r="I4351" s="21" t="s">
        <v>183293</v>
      </c>
    </row>
    <row r="4352" spans="1:9" ht="44" customHeight="1">
      <c r="A4352" s="19" t="s">
        <v>183294</v>
      </c>
      <c r="B4352" s="20" t="s">
        <v>174126</v>
      </c>
      <c r="C4352" s="22">
        <v>20</v>
      </c>
      <c r="D4352" s="21" t="s">
        <v>183295</v>
      </c>
      <c r="E4352" s="22">
        <v>133</v>
      </c>
      <c r="F4352" s="21" t="s">
        <v>171060</v>
      </c>
      <c r="G4352" s="22">
        <v>3</v>
      </c>
      <c r="H4352" s="22">
        <v>159</v>
      </c>
      <c r="I4352" s="21" t="s">
        <v>183296</v>
      </c>
    </row>
    <row r="4353" spans="1:9" ht="32" customHeight="1">
      <c r="A4353" s="19" t="s">
        <v>183297</v>
      </c>
      <c r="B4353" s="20" t="s">
        <v>172742</v>
      </c>
      <c r="C4353" s="22">
        <v>75</v>
      </c>
      <c r="D4353" s="21" t="s">
        <v>170561</v>
      </c>
      <c r="E4353" s="22">
        <v>12</v>
      </c>
      <c r="F4353" s="21" t="s">
        <v>170680</v>
      </c>
      <c r="G4353" s="22">
        <v>3</v>
      </c>
      <c r="H4353" s="22">
        <v>93</v>
      </c>
      <c r="I4353" s="21" t="s">
        <v>183298</v>
      </c>
    </row>
    <row r="4354" spans="1:9" ht="32" customHeight="1">
      <c r="A4354" s="19" t="s">
        <v>183299</v>
      </c>
      <c r="B4354" s="20" t="s">
        <v>177212</v>
      </c>
      <c r="C4354" s="22">
        <v>70</v>
      </c>
      <c r="D4354" s="21" t="s">
        <v>170250</v>
      </c>
      <c r="E4354" s="22">
        <v>59</v>
      </c>
      <c r="F4354" s="21" t="s">
        <v>183300</v>
      </c>
      <c r="G4354" s="22">
        <v>48</v>
      </c>
      <c r="H4354" s="22">
        <v>180</v>
      </c>
      <c r="I4354" s="21" t="s">
        <v>183301</v>
      </c>
    </row>
    <row r="4355" spans="1:9" ht="32" customHeight="1">
      <c r="A4355" s="19" t="s">
        <v>183302</v>
      </c>
      <c r="B4355" s="20" t="s">
        <v>170304</v>
      </c>
      <c r="C4355" s="22">
        <v>1</v>
      </c>
      <c r="D4355" s="21" t="s">
        <v>179680</v>
      </c>
      <c r="E4355" s="22">
        <v>54</v>
      </c>
      <c r="F4355" s="21" t="s">
        <v>178616</v>
      </c>
      <c r="G4355" s="22">
        <v>43</v>
      </c>
      <c r="H4355" s="22">
        <v>101</v>
      </c>
      <c r="I4355" s="21" t="s">
        <v>183303</v>
      </c>
    </row>
    <row r="4356" spans="1:9" ht="32" customHeight="1">
      <c r="A4356" s="19" t="s">
        <v>183304</v>
      </c>
      <c r="B4356" s="20" t="s">
        <v>176610</v>
      </c>
      <c r="C4356" s="22">
        <v>42</v>
      </c>
      <c r="D4356" s="21" t="s">
        <v>173261</v>
      </c>
      <c r="E4356" s="22">
        <v>16</v>
      </c>
      <c r="F4356" s="21" t="s">
        <v>170631</v>
      </c>
      <c r="G4356" s="22">
        <v>17</v>
      </c>
      <c r="H4356" s="22">
        <v>78</v>
      </c>
      <c r="I4356" s="21" t="s">
        <v>183305</v>
      </c>
    </row>
    <row r="4357" spans="1:9" ht="32" customHeight="1">
      <c r="A4357" s="19" t="s">
        <v>183306</v>
      </c>
      <c r="B4357" s="24">
        <v>80</v>
      </c>
      <c r="C4357" s="22">
        <v>76</v>
      </c>
      <c r="D4357" s="21" t="s">
        <v>176853</v>
      </c>
      <c r="E4357" s="22">
        <v>4</v>
      </c>
      <c r="F4357" s="21" t="s">
        <v>170317</v>
      </c>
      <c r="G4357" s="22">
        <v>15</v>
      </c>
      <c r="H4357" s="22">
        <v>98</v>
      </c>
      <c r="I4357" s="21" t="s">
        <v>183307</v>
      </c>
    </row>
    <row r="4358" spans="1:9" ht="32" customHeight="1">
      <c r="A4358" s="19" t="s">
        <v>183308</v>
      </c>
      <c r="B4358" s="20" t="s">
        <v>172742</v>
      </c>
      <c r="C4358" s="22">
        <v>50</v>
      </c>
      <c r="D4358" s="22">
        <v>0</v>
      </c>
      <c r="E4358" s="22">
        <v>0</v>
      </c>
      <c r="F4358" s="21" t="s">
        <v>170065</v>
      </c>
      <c r="G4358" s="22">
        <v>10</v>
      </c>
      <c r="H4358" s="22">
        <v>63</v>
      </c>
      <c r="I4358" s="21" t="s">
        <v>183309</v>
      </c>
    </row>
    <row r="4359" spans="1:9" ht="32" customHeight="1">
      <c r="A4359" s="19" t="s">
        <v>183310</v>
      </c>
      <c r="B4359" s="20" t="s">
        <v>172742</v>
      </c>
      <c r="C4359" s="22">
        <v>50</v>
      </c>
      <c r="D4359" s="22">
        <v>0</v>
      </c>
      <c r="E4359" s="22">
        <v>0</v>
      </c>
      <c r="F4359" s="21" t="s">
        <v>170065</v>
      </c>
      <c r="G4359" s="22">
        <v>10</v>
      </c>
      <c r="H4359" s="22">
        <v>63</v>
      </c>
      <c r="I4359" s="21" t="s">
        <v>183311</v>
      </c>
    </row>
    <row r="4360" spans="1:9" ht="32" customHeight="1">
      <c r="A4360" s="19" t="s">
        <v>183312</v>
      </c>
      <c r="B4360" s="20" t="s">
        <v>173887</v>
      </c>
      <c r="C4360" s="22">
        <v>106</v>
      </c>
      <c r="D4360" s="21" t="s">
        <v>179758</v>
      </c>
      <c r="E4360" s="22">
        <v>15</v>
      </c>
      <c r="F4360" s="21" t="s">
        <v>183313</v>
      </c>
      <c r="G4360" s="22">
        <v>18</v>
      </c>
      <c r="H4360" s="22">
        <v>142</v>
      </c>
      <c r="I4360" s="21" t="s">
        <v>183314</v>
      </c>
    </row>
    <row r="4361" spans="1:9" ht="32" customHeight="1">
      <c r="A4361" s="19" t="s">
        <v>183315</v>
      </c>
      <c r="B4361" s="20" t="s">
        <v>171619</v>
      </c>
      <c r="C4361" s="22">
        <v>73</v>
      </c>
      <c r="D4361" s="22">
        <v>0</v>
      </c>
      <c r="E4361" s="22">
        <v>0</v>
      </c>
      <c r="F4361" s="21" t="s">
        <v>170504</v>
      </c>
      <c r="G4361" s="22">
        <v>5</v>
      </c>
      <c r="H4361" s="22">
        <v>81</v>
      </c>
      <c r="I4361" s="21" t="s">
        <v>183316</v>
      </c>
    </row>
    <row r="4362" spans="1:9" ht="32" customHeight="1">
      <c r="A4362" s="19" t="s">
        <v>183317</v>
      </c>
      <c r="B4362" s="20" t="s">
        <v>171619</v>
      </c>
      <c r="C4362" s="22">
        <v>73</v>
      </c>
      <c r="D4362" s="22">
        <v>0</v>
      </c>
      <c r="E4362" s="22">
        <v>0</v>
      </c>
      <c r="F4362" s="21" t="s">
        <v>170504</v>
      </c>
      <c r="G4362" s="22">
        <v>5</v>
      </c>
      <c r="H4362" s="22">
        <v>81</v>
      </c>
      <c r="I4362" s="21" t="s">
        <v>183318</v>
      </c>
    </row>
    <row r="4363" spans="1:9" ht="32" customHeight="1">
      <c r="A4363" s="19" t="s">
        <v>183319</v>
      </c>
      <c r="B4363" s="24">
        <v>0</v>
      </c>
      <c r="C4363" s="22">
        <v>0</v>
      </c>
      <c r="D4363" s="21" t="s">
        <v>170696</v>
      </c>
      <c r="E4363" s="22">
        <v>79</v>
      </c>
      <c r="F4363" s="21" t="s">
        <v>174970</v>
      </c>
      <c r="G4363" s="22">
        <v>11</v>
      </c>
      <c r="H4363" s="22">
        <v>93</v>
      </c>
      <c r="I4363" s="21" t="s">
        <v>183320</v>
      </c>
    </row>
    <row r="4364" spans="1:9" ht="32" customHeight="1">
      <c r="A4364" s="19" t="s">
        <v>183321</v>
      </c>
      <c r="B4364" s="20" t="s">
        <v>170586</v>
      </c>
      <c r="C4364" s="22">
        <v>17</v>
      </c>
      <c r="D4364" s="21" t="s">
        <v>170585</v>
      </c>
      <c r="E4364" s="22">
        <v>133</v>
      </c>
      <c r="F4364" s="22">
        <v>0</v>
      </c>
      <c r="G4364" s="22">
        <v>0</v>
      </c>
      <c r="H4364" s="22">
        <v>153</v>
      </c>
      <c r="I4364" s="21" t="s">
        <v>183322</v>
      </c>
    </row>
    <row r="4365" spans="1:9" ht="32" customHeight="1">
      <c r="A4365" s="19" t="s">
        <v>183323</v>
      </c>
      <c r="B4365" s="20" t="s">
        <v>176332</v>
      </c>
      <c r="C4365" s="22">
        <v>72</v>
      </c>
      <c r="D4365" s="21" t="s">
        <v>183324</v>
      </c>
      <c r="E4365" s="22">
        <v>43</v>
      </c>
      <c r="F4365" s="22">
        <v>0</v>
      </c>
      <c r="G4365" s="22">
        <v>0</v>
      </c>
      <c r="H4365" s="22">
        <v>118</v>
      </c>
      <c r="I4365" s="21" t="s">
        <v>183325</v>
      </c>
    </row>
    <row r="4366" spans="1:9" ht="32" customHeight="1">
      <c r="A4366" s="19" t="s">
        <v>183326</v>
      </c>
      <c r="B4366" s="24">
        <v>75</v>
      </c>
      <c r="C4366" s="22">
        <v>51</v>
      </c>
      <c r="D4366" s="21" t="s">
        <v>170937</v>
      </c>
      <c r="E4366" s="22">
        <v>2</v>
      </c>
      <c r="F4366" s="21" t="s">
        <v>170623</v>
      </c>
      <c r="G4366" s="22">
        <v>15</v>
      </c>
      <c r="H4366" s="22">
        <v>71</v>
      </c>
      <c r="I4366" s="21" t="s">
        <v>183327</v>
      </c>
    </row>
    <row r="4367" spans="1:9" ht="32" customHeight="1">
      <c r="A4367" s="19" t="s">
        <v>183328</v>
      </c>
      <c r="B4367" s="20" t="s">
        <v>170836</v>
      </c>
      <c r="C4367" s="22">
        <v>33</v>
      </c>
      <c r="D4367" s="22">
        <v>0</v>
      </c>
      <c r="E4367" s="22">
        <v>0</v>
      </c>
      <c r="F4367" s="21" t="s">
        <v>170097</v>
      </c>
      <c r="G4367" s="22">
        <v>18</v>
      </c>
      <c r="H4367" s="22">
        <v>54</v>
      </c>
      <c r="I4367" s="21" t="s">
        <v>183329</v>
      </c>
    </row>
    <row r="4368" spans="1:9" ht="32" customHeight="1">
      <c r="A4368" s="19" t="s">
        <v>183330</v>
      </c>
      <c r="B4368" s="20" t="s">
        <v>171811</v>
      </c>
      <c r="C4368" s="22">
        <v>72</v>
      </c>
      <c r="D4368" s="21" t="s">
        <v>183331</v>
      </c>
      <c r="E4368" s="22">
        <v>17</v>
      </c>
      <c r="F4368" s="21" t="s">
        <v>170416</v>
      </c>
      <c r="G4368" s="22">
        <v>5</v>
      </c>
      <c r="H4368" s="22">
        <v>97</v>
      </c>
      <c r="I4368" s="21" t="s">
        <v>183332</v>
      </c>
    </row>
    <row r="4369" spans="1:9" ht="32" customHeight="1">
      <c r="A4369" s="19" t="s">
        <v>183333</v>
      </c>
      <c r="B4369" s="40">
        <v>33125</v>
      </c>
      <c r="C4369" s="22">
        <v>53</v>
      </c>
      <c r="D4369" s="21" t="s">
        <v>175482</v>
      </c>
      <c r="E4369" s="22">
        <v>86</v>
      </c>
      <c r="F4369" s="39">
        <v>13125</v>
      </c>
      <c r="G4369" s="22">
        <v>21</v>
      </c>
      <c r="H4369" s="22">
        <v>163</v>
      </c>
      <c r="I4369" s="21" t="s">
        <v>183334</v>
      </c>
    </row>
    <row r="4370" spans="1:9" ht="32" customHeight="1">
      <c r="A4370" s="19" t="s">
        <v>183335</v>
      </c>
      <c r="B4370" s="20" t="s">
        <v>169713</v>
      </c>
      <c r="C4370" s="22">
        <v>6</v>
      </c>
      <c r="D4370" s="21" t="s">
        <v>178009</v>
      </c>
      <c r="E4370" s="22">
        <v>111</v>
      </c>
      <c r="F4370" s="21" t="s">
        <v>178008</v>
      </c>
      <c r="G4370" s="22">
        <v>1</v>
      </c>
      <c r="H4370" s="22">
        <v>121</v>
      </c>
      <c r="I4370" s="21" t="s">
        <v>183336</v>
      </c>
    </row>
    <row r="4371" spans="1:9" ht="32" customHeight="1">
      <c r="A4371" s="19" t="s">
        <v>183337</v>
      </c>
      <c r="B4371" s="20" t="s">
        <v>171528</v>
      </c>
      <c r="C4371" s="22">
        <v>34</v>
      </c>
      <c r="D4371" s="21" t="s">
        <v>183338</v>
      </c>
      <c r="E4371" s="22">
        <v>76</v>
      </c>
      <c r="F4371" s="21" t="s">
        <v>179852</v>
      </c>
      <c r="G4371" s="22">
        <v>9</v>
      </c>
      <c r="H4371" s="22">
        <v>122</v>
      </c>
      <c r="I4371" s="21" t="s">
        <v>183339</v>
      </c>
    </row>
    <row r="4372" spans="1:9" ht="32" customHeight="1">
      <c r="A4372" s="19" t="s">
        <v>183340</v>
      </c>
      <c r="B4372" s="20" t="s">
        <v>183341</v>
      </c>
      <c r="C4372" s="22">
        <v>56</v>
      </c>
      <c r="D4372" s="21" t="s">
        <v>178082</v>
      </c>
      <c r="E4372" s="22">
        <v>15</v>
      </c>
      <c r="F4372" s="21" t="s">
        <v>172288</v>
      </c>
      <c r="G4372" s="22">
        <v>18</v>
      </c>
      <c r="H4372" s="22">
        <v>92</v>
      </c>
      <c r="I4372" s="21" t="s">
        <v>183342</v>
      </c>
    </row>
    <row r="4373" spans="1:9" ht="32" customHeight="1">
      <c r="A4373" s="19" t="s">
        <v>183343</v>
      </c>
      <c r="B4373" s="20" t="s">
        <v>182948</v>
      </c>
      <c r="C4373" s="22">
        <v>71</v>
      </c>
      <c r="D4373" s="21" t="s">
        <v>173986</v>
      </c>
      <c r="E4373" s="22">
        <v>7</v>
      </c>
      <c r="F4373" s="21" t="s">
        <v>181313</v>
      </c>
      <c r="G4373" s="22">
        <v>28</v>
      </c>
      <c r="H4373" s="22">
        <v>109</v>
      </c>
      <c r="I4373" s="21" t="s">
        <v>183344</v>
      </c>
    </row>
    <row r="4374" spans="1:9" ht="32" customHeight="1">
      <c r="A4374" s="19" t="s">
        <v>183345</v>
      </c>
      <c r="B4374" s="24">
        <v>0</v>
      </c>
      <c r="C4374" s="22">
        <v>0</v>
      </c>
      <c r="D4374" s="21" t="s">
        <v>183346</v>
      </c>
      <c r="E4374" s="22">
        <v>128</v>
      </c>
      <c r="F4374" s="21" t="s">
        <v>172410</v>
      </c>
      <c r="G4374" s="22">
        <v>1</v>
      </c>
      <c r="H4374" s="22">
        <v>132</v>
      </c>
      <c r="I4374" s="21" t="s">
        <v>183347</v>
      </c>
    </row>
    <row r="4375" spans="1:9" ht="32" customHeight="1">
      <c r="A4375" s="19" t="s">
        <v>183348</v>
      </c>
      <c r="B4375" s="20" t="s">
        <v>183349</v>
      </c>
      <c r="C4375" s="22">
        <v>46</v>
      </c>
      <c r="D4375" s="22">
        <v>0</v>
      </c>
      <c r="E4375" s="22">
        <v>0</v>
      </c>
      <c r="F4375" s="21" t="s">
        <v>177323</v>
      </c>
      <c r="G4375" s="22">
        <v>7</v>
      </c>
      <c r="H4375" s="22">
        <v>56</v>
      </c>
      <c r="I4375" s="21" t="s">
        <v>183350</v>
      </c>
    </row>
    <row r="4376" spans="1:9" ht="32" customHeight="1">
      <c r="A4376" s="19" t="s">
        <v>183351</v>
      </c>
      <c r="B4376" s="20" t="s">
        <v>176368</v>
      </c>
      <c r="C4376" s="22">
        <v>71</v>
      </c>
      <c r="D4376" s="21" t="s">
        <v>170896</v>
      </c>
      <c r="E4376" s="22">
        <v>12</v>
      </c>
      <c r="F4376" s="21" t="s">
        <v>179014</v>
      </c>
      <c r="G4376" s="22">
        <v>19</v>
      </c>
      <c r="H4376" s="22">
        <v>105</v>
      </c>
      <c r="I4376" s="21" t="s">
        <v>183352</v>
      </c>
    </row>
    <row r="4377" spans="1:9" ht="32" customHeight="1">
      <c r="A4377" s="19" t="s">
        <v>183353</v>
      </c>
      <c r="B4377" s="20" t="s">
        <v>183354</v>
      </c>
      <c r="C4377" s="22">
        <v>91</v>
      </c>
      <c r="D4377" s="21" t="s">
        <v>171930</v>
      </c>
      <c r="E4377" s="22">
        <v>5</v>
      </c>
      <c r="F4377" s="21" t="s">
        <v>177855</v>
      </c>
      <c r="G4377" s="22">
        <v>11</v>
      </c>
      <c r="H4377" s="22">
        <v>110</v>
      </c>
      <c r="I4377" s="21" t="s">
        <v>183355</v>
      </c>
    </row>
    <row r="4378" spans="1:9" ht="32" customHeight="1">
      <c r="A4378" s="19" t="s">
        <v>183356</v>
      </c>
      <c r="B4378" s="20" t="s">
        <v>171574</v>
      </c>
      <c r="C4378" s="22">
        <v>83</v>
      </c>
      <c r="D4378" s="21" t="s">
        <v>170416</v>
      </c>
      <c r="E4378" s="22">
        <v>5</v>
      </c>
      <c r="F4378" s="21" t="s">
        <v>169647</v>
      </c>
      <c r="G4378" s="22">
        <v>6</v>
      </c>
      <c r="H4378" s="22">
        <v>97</v>
      </c>
      <c r="I4378" s="21" t="s">
        <v>183357</v>
      </c>
    </row>
    <row r="4379" spans="1:9" ht="32" customHeight="1">
      <c r="A4379" s="19" t="s">
        <v>183358</v>
      </c>
      <c r="B4379" s="20" t="s">
        <v>176027</v>
      </c>
      <c r="C4379" s="22">
        <v>34</v>
      </c>
      <c r="D4379" s="21" t="s">
        <v>169970</v>
      </c>
      <c r="E4379" s="22">
        <v>2</v>
      </c>
      <c r="F4379" s="21" t="s">
        <v>177330</v>
      </c>
      <c r="G4379" s="22">
        <v>13</v>
      </c>
      <c r="H4379" s="22">
        <v>52</v>
      </c>
      <c r="I4379" s="21" t="s">
        <v>183359</v>
      </c>
    </row>
    <row r="4380" spans="1:9" ht="32" customHeight="1">
      <c r="A4380" s="19" t="s">
        <v>183360</v>
      </c>
      <c r="B4380" s="20" t="s">
        <v>171850</v>
      </c>
      <c r="C4380" s="22">
        <v>7</v>
      </c>
      <c r="D4380" s="21" t="s">
        <v>180378</v>
      </c>
      <c r="E4380" s="22">
        <v>71</v>
      </c>
      <c r="F4380" s="22">
        <v>0</v>
      </c>
      <c r="G4380" s="22">
        <v>0</v>
      </c>
      <c r="H4380" s="22">
        <v>81</v>
      </c>
      <c r="I4380" s="21" t="s">
        <v>183361</v>
      </c>
    </row>
    <row r="4381" spans="1:9" ht="32" customHeight="1">
      <c r="A4381" s="19" t="s">
        <v>183362</v>
      </c>
      <c r="B4381" s="20" t="s">
        <v>170853</v>
      </c>
      <c r="C4381" s="22">
        <v>75</v>
      </c>
      <c r="D4381" s="21" t="s">
        <v>170129</v>
      </c>
      <c r="E4381" s="22">
        <v>7</v>
      </c>
      <c r="F4381" s="21" t="s">
        <v>183363</v>
      </c>
      <c r="G4381" s="22">
        <v>23</v>
      </c>
      <c r="H4381" s="22">
        <v>108</v>
      </c>
      <c r="I4381" s="21" t="s">
        <v>183364</v>
      </c>
    </row>
    <row r="4382" spans="1:9" ht="32" customHeight="1">
      <c r="A4382" s="19" t="s">
        <v>183365</v>
      </c>
      <c r="B4382" s="20" t="s">
        <v>175923</v>
      </c>
      <c r="C4382" s="22">
        <v>53</v>
      </c>
      <c r="D4382" s="21" t="s">
        <v>183366</v>
      </c>
      <c r="E4382" s="22">
        <v>79</v>
      </c>
      <c r="F4382" s="22">
        <v>0</v>
      </c>
      <c r="G4382" s="22">
        <v>0</v>
      </c>
      <c r="H4382" s="22">
        <v>135</v>
      </c>
      <c r="I4382" s="21" t="s">
        <v>183367</v>
      </c>
    </row>
    <row r="4383" spans="1:9" ht="32" customHeight="1">
      <c r="A4383" s="19" t="s">
        <v>183368</v>
      </c>
      <c r="B4383" s="20" t="s">
        <v>176578</v>
      </c>
      <c r="C4383" s="22">
        <v>100</v>
      </c>
      <c r="D4383" s="21" t="s">
        <v>171294</v>
      </c>
      <c r="E4383" s="22">
        <v>32</v>
      </c>
      <c r="F4383" s="22">
        <v>0</v>
      </c>
      <c r="G4383" s="22">
        <v>0</v>
      </c>
      <c r="H4383" s="22">
        <v>135</v>
      </c>
      <c r="I4383" s="21" t="s">
        <v>183369</v>
      </c>
    </row>
    <row r="4384" spans="1:9" ht="32" customHeight="1">
      <c r="A4384" s="19" t="s">
        <v>183370</v>
      </c>
      <c r="B4384" s="20" t="s">
        <v>179309</v>
      </c>
      <c r="C4384" s="22">
        <v>138</v>
      </c>
      <c r="D4384" s="21" t="s">
        <v>173957</v>
      </c>
      <c r="E4384" s="22">
        <v>20</v>
      </c>
      <c r="F4384" s="21" t="s">
        <v>183371</v>
      </c>
      <c r="G4384" s="22">
        <v>52</v>
      </c>
      <c r="H4384" s="22">
        <v>213</v>
      </c>
      <c r="I4384" s="21" t="s">
        <v>183372</v>
      </c>
    </row>
    <row r="4385" spans="1:9" ht="32" customHeight="1">
      <c r="A4385" s="19" t="s">
        <v>183373</v>
      </c>
      <c r="B4385" s="20" t="s">
        <v>176164</v>
      </c>
      <c r="C4385" s="22">
        <v>7</v>
      </c>
      <c r="D4385" s="21" t="s">
        <v>173844</v>
      </c>
      <c r="E4385" s="22">
        <v>94</v>
      </c>
      <c r="F4385" s="21" t="s">
        <v>176164</v>
      </c>
      <c r="G4385" s="22">
        <v>7</v>
      </c>
      <c r="H4385" s="22">
        <v>111</v>
      </c>
      <c r="I4385" s="21" t="s">
        <v>183374</v>
      </c>
    </row>
    <row r="4386" spans="1:9" ht="32" customHeight="1">
      <c r="A4386" s="19" t="s">
        <v>183375</v>
      </c>
      <c r="B4386" s="20" t="s">
        <v>175121</v>
      </c>
      <c r="C4386" s="22">
        <v>112</v>
      </c>
      <c r="D4386" s="21" t="s">
        <v>170631</v>
      </c>
      <c r="E4386" s="22">
        <v>34</v>
      </c>
      <c r="F4386" s="21" t="s">
        <v>172204</v>
      </c>
      <c r="G4386" s="22">
        <v>4</v>
      </c>
      <c r="H4386" s="22">
        <v>153</v>
      </c>
      <c r="I4386" s="21" t="s">
        <v>183376</v>
      </c>
    </row>
    <row r="4387" spans="1:9" ht="32" customHeight="1">
      <c r="A4387" s="19" t="s">
        <v>183377</v>
      </c>
      <c r="B4387" s="20" t="s">
        <v>183378</v>
      </c>
      <c r="C4387" s="22">
        <v>146</v>
      </c>
      <c r="D4387" s="22">
        <v>44</v>
      </c>
      <c r="E4387" s="22">
        <v>132</v>
      </c>
      <c r="F4387" s="21" t="s">
        <v>183379</v>
      </c>
      <c r="G4387" s="22">
        <v>22</v>
      </c>
      <c r="H4387" s="22">
        <v>303</v>
      </c>
      <c r="I4387" s="21" t="s">
        <v>183380</v>
      </c>
    </row>
    <row r="4388" spans="1:9" ht="32" customHeight="1">
      <c r="A4388" s="19" t="s">
        <v>183381</v>
      </c>
      <c r="B4388" s="20" t="s">
        <v>180762</v>
      </c>
      <c r="C4388" s="22">
        <v>49</v>
      </c>
      <c r="D4388" s="21" t="s">
        <v>183382</v>
      </c>
      <c r="E4388" s="22">
        <v>116</v>
      </c>
      <c r="F4388" s="21" t="s">
        <v>171058</v>
      </c>
      <c r="G4388" s="22">
        <v>30</v>
      </c>
      <c r="H4388" s="22">
        <v>198</v>
      </c>
      <c r="I4388" s="21" t="s">
        <v>183383</v>
      </c>
    </row>
    <row r="4389" spans="1:9" ht="32" customHeight="1">
      <c r="A4389" s="19" t="s">
        <v>183384</v>
      </c>
      <c r="B4389" s="20" t="s">
        <v>171294</v>
      </c>
      <c r="C4389" s="22">
        <v>32</v>
      </c>
      <c r="D4389" s="21" t="s">
        <v>183385</v>
      </c>
      <c r="E4389" s="22">
        <v>68</v>
      </c>
      <c r="F4389" s="21" t="s">
        <v>171294</v>
      </c>
      <c r="G4389" s="22">
        <v>32</v>
      </c>
      <c r="H4389" s="22">
        <v>135</v>
      </c>
      <c r="I4389" s="21" t="s">
        <v>183386</v>
      </c>
    </row>
    <row r="4390" spans="1:9" ht="32" customHeight="1">
      <c r="A4390" s="19" t="s">
        <v>183387</v>
      </c>
      <c r="B4390" s="24">
        <v>37</v>
      </c>
      <c r="C4390" s="22">
        <v>37</v>
      </c>
      <c r="D4390" s="22">
        <v>35</v>
      </c>
      <c r="E4390" s="22">
        <v>35</v>
      </c>
      <c r="F4390" s="21" t="s">
        <v>171138</v>
      </c>
      <c r="G4390" s="22">
        <v>28</v>
      </c>
      <c r="H4390" s="22">
        <v>103</v>
      </c>
      <c r="I4390" s="21" t="s">
        <v>183388</v>
      </c>
    </row>
    <row r="4391" spans="1:9" ht="32" customHeight="1">
      <c r="A4391" s="19" t="s">
        <v>183389</v>
      </c>
      <c r="B4391" s="20" t="s">
        <v>173659</v>
      </c>
      <c r="C4391" s="22">
        <v>24</v>
      </c>
      <c r="D4391" s="21" t="s">
        <v>183390</v>
      </c>
      <c r="E4391" s="22">
        <v>86</v>
      </c>
      <c r="F4391" s="21" t="s">
        <v>180496</v>
      </c>
      <c r="G4391" s="22">
        <v>21</v>
      </c>
      <c r="H4391" s="22">
        <v>134</v>
      </c>
      <c r="I4391" s="21" t="s">
        <v>183391</v>
      </c>
    </row>
    <row r="4392" spans="1:9" ht="32" customHeight="1">
      <c r="A4392" s="19" t="s">
        <v>183392</v>
      </c>
      <c r="B4392" s="20" t="s">
        <v>183393</v>
      </c>
      <c r="C4392" s="22">
        <v>38</v>
      </c>
      <c r="D4392" s="21" t="s">
        <v>183394</v>
      </c>
      <c r="E4392" s="22">
        <v>120</v>
      </c>
      <c r="F4392" s="21" t="s">
        <v>172433</v>
      </c>
      <c r="G4392" s="22">
        <v>3</v>
      </c>
      <c r="H4392" s="22">
        <v>164</v>
      </c>
      <c r="I4392" s="21" t="s">
        <v>183395</v>
      </c>
    </row>
    <row r="4393" spans="1:9" ht="32" customHeight="1">
      <c r="A4393" s="19" t="s">
        <v>183396</v>
      </c>
      <c r="B4393" s="20" t="s">
        <v>183397</v>
      </c>
      <c r="C4393" s="22">
        <v>33</v>
      </c>
      <c r="D4393" s="21" t="s">
        <v>183398</v>
      </c>
      <c r="E4393" s="22">
        <v>135</v>
      </c>
      <c r="F4393" s="21" t="s">
        <v>178627</v>
      </c>
      <c r="G4393" s="22">
        <v>22</v>
      </c>
      <c r="H4393" s="22">
        <v>193</v>
      </c>
      <c r="I4393" s="21" t="s">
        <v>183399</v>
      </c>
    </row>
    <row r="4394" spans="1:9" ht="32" customHeight="1">
      <c r="A4394" s="19" t="s">
        <v>183400</v>
      </c>
      <c r="B4394" s="20" t="s">
        <v>172410</v>
      </c>
      <c r="C4394" s="22">
        <v>1</v>
      </c>
      <c r="D4394" s="21" t="s">
        <v>183401</v>
      </c>
      <c r="E4394" s="22">
        <v>127</v>
      </c>
      <c r="F4394" s="21" t="s">
        <v>172410</v>
      </c>
      <c r="G4394" s="22">
        <v>1</v>
      </c>
      <c r="H4394" s="22">
        <v>132</v>
      </c>
      <c r="I4394" s="21" t="s">
        <v>183402</v>
      </c>
    </row>
    <row r="4395" spans="1:9" ht="32" customHeight="1">
      <c r="A4395" s="19" t="s">
        <v>183403</v>
      </c>
      <c r="B4395" s="20" t="s">
        <v>183404</v>
      </c>
      <c r="C4395" s="22">
        <v>30</v>
      </c>
      <c r="D4395" s="21" t="s">
        <v>178025</v>
      </c>
      <c r="E4395" s="22">
        <v>34</v>
      </c>
      <c r="F4395" s="21" t="s">
        <v>180146</v>
      </c>
      <c r="G4395" s="22">
        <v>63</v>
      </c>
      <c r="H4395" s="22">
        <v>130</v>
      </c>
      <c r="I4395" s="21" t="s">
        <v>183405</v>
      </c>
    </row>
    <row r="4396" spans="1:9" ht="32" customHeight="1">
      <c r="A4396" s="19" t="s">
        <v>183406</v>
      </c>
      <c r="B4396" s="20" t="s">
        <v>173534</v>
      </c>
      <c r="C4396" s="22">
        <v>42</v>
      </c>
      <c r="D4396" s="21" t="s">
        <v>171247</v>
      </c>
      <c r="E4396" s="22">
        <v>50</v>
      </c>
      <c r="F4396" s="21" t="s">
        <v>177958</v>
      </c>
      <c r="G4396" s="22">
        <v>30</v>
      </c>
      <c r="H4396" s="22">
        <v>125</v>
      </c>
      <c r="I4396" s="21" t="s">
        <v>183407</v>
      </c>
    </row>
    <row r="4397" spans="1:9" ht="32" customHeight="1">
      <c r="A4397" s="19" t="s">
        <v>183408</v>
      </c>
      <c r="B4397" s="20" t="s">
        <v>170192</v>
      </c>
      <c r="C4397" s="22">
        <v>31</v>
      </c>
      <c r="D4397" s="21" t="s">
        <v>183409</v>
      </c>
      <c r="E4397" s="22">
        <v>19</v>
      </c>
      <c r="F4397" s="21" t="s">
        <v>170064</v>
      </c>
      <c r="G4397" s="22">
        <v>15</v>
      </c>
      <c r="H4397" s="22">
        <v>68</v>
      </c>
      <c r="I4397" s="21" t="s">
        <v>183410</v>
      </c>
    </row>
    <row r="4398" spans="1:9" ht="32" customHeight="1">
      <c r="A4398" s="19" t="s">
        <v>183411</v>
      </c>
      <c r="B4398" s="24">
        <v>0</v>
      </c>
      <c r="C4398" s="22">
        <v>0</v>
      </c>
      <c r="D4398" s="21" t="s">
        <v>183412</v>
      </c>
      <c r="E4398" s="22">
        <v>33</v>
      </c>
      <c r="F4398" s="21" t="s">
        <v>169649</v>
      </c>
      <c r="G4398" s="22">
        <v>14</v>
      </c>
      <c r="H4398" s="22">
        <v>50</v>
      </c>
      <c r="I4398" s="21" t="s">
        <v>183413</v>
      </c>
    </row>
    <row r="4399" spans="1:9" ht="32" customHeight="1">
      <c r="A4399" s="19" t="s">
        <v>183414</v>
      </c>
      <c r="B4399" s="20" t="s">
        <v>176339</v>
      </c>
      <c r="C4399" s="22">
        <v>23</v>
      </c>
      <c r="D4399" s="21" t="s">
        <v>173921</v>
      </c>
      <c r="E4399" s="22">
        <v>160</v>
      </c>
      <c r="F4399" s="21" t="s">
        <v>174837</v>
      </c>
      <c r="G4399" s="22">
        <v>12</v>
      </c>
      <c r="H4399" s="22">
        <v>198</v>
      </c>
      <c r="I4399" s="21" t="s">
        <v>183415</v>
      </c>
    </row>
    <row r="4400" spans="1:9" ht="32" customHeight="1">
      <c r="A4400" s="19" t="s">
        <v>183416</v>
      </c>
      <c r="B4400" s="20" t="s">
        <v>183417</v>
      </c>
      <c r="C4400" s="22">
        <v>22</v>
      </c>
      <c r="D4400" s="22">
        <v>84</v>
      </c>
      <c r="E4400" s="22">
        <v>147</v>
      </c>
      <c r="F4400" s="21" t="s">
        <v>183418</v>
      </c>
      <c r="G4400" s="22">
        <v>6</v>
      </c>
      <c r="H4400" s="22">
        <v>178</v>
      </c>
      <c r="I4400" s="21" t="s">
        <v>183419</v>
      </c>
    </row>
    <row r="4401" spans="1:9" ht="32" customHeight="1">
      <c r="A4401" s="19" t="s">
        <v>183420</v>
      </c>
      <c r="B4401" s="20" t="s">
        <v>170538</v>
      </c>
      <c r="C4401" s="22">
        <v>36</v>
      </c>
      <c r="D4401" s="21" t="s">
        <v>183421</v>
      </c>
      <c r="E4401" s="22">
        <v>92</v>
      </c>
      <c r="F4401" s="21" t="s">
        <v>174155</v>
      </c>
      <c r="G4401" s="22">
        <v>20</v>
      </c>
      <c r="H4401" s="22">
        <v>151</v>
      </c>
      <c r="I4401" s="21" t="s">
        <v>183422</v>
      </c>
    </row>
    <row r="4402" spans="1:9" ht="32" customHeight="1">
      <c r="A4402" s="19" t="s">
        <v>183423</v>
      </c>
      <c r="B4402" s="20" t="s">
        <v>172955</v>
      </c>
      <c r="C4402" s="22">
        <v>99</v>
      </c>
      <c r="D4402" s="21" t="s">
        <v>170195</v>
      </c>
      <c r="E4402" s="22">
        <v>27</v>
      </c>
      <c r="F4402" s="22">
        <v>0</v>
      </c>
      <c r="G4402" s="22">
        <v>0</v>
      </c>
      <c r="H4402" s="22">
        <v>129</v>
      </c>
      <c r="I4402" s="21" t="s">
        <v>183424</v>
      </c>
    </row>
    <row r="4403" spans="1:9" ht="32" customHeight="1">
      <c r="A4403" s="19" t="s">
        <v>183425</v>
      </c>
      <c r="B4403" s="20" t="s">
        <v>169781</v>
      </c>
      <c r="C4403" s="22">
        <v>39</v>
      </c>
      <c r="D4403" s="22">
        <v>0</v>
      </c>
      <c r="E4403" s="22">
        <v>0</v>
      </c>
      <c r="F4403" s="21" t="s">
        <v>169782</v>
      </c>
      <c r="G4403" s="22">
        <v>10</v>
      </c>
      <c r="H4403" s="22">
        <v>52</v>
      </c>
      <c r="I4403" s="21" t="s">
        <v>183426</v>
      </c>
    </row>
    <row r="4404" spans="1:9" ht="32" customHeight="1">
      <c r="A4404" s="19" t="s">
        <v>183427</v>
      </c>
      <c r="B4404" s="20" t="s">
        <v>163130</v>
      </c>
      <c r="C4404" s="22">
        <v>21</v>
      </c>
      <c r="D4404" s="21" t="s">
        <v>183428</v>
      </c>
      <c r="E4404" s="22">
        <v>58</v>
      </c>
      <c r="F4404" s="21" t="s">
        <v>163427</v>
      </c>
      <c r="G4404" s="22">
        <v>46</v>
      </c>
      <c r="H4404" s="22">
        <v>128</v>
      </c>
      <c r="I4404" s="21" t="s">
        <v>183429</v>
      </c>
    </row>
    <row r="4405" spans="1:9" ht="32" customHeight="1">
      <c r="A4405" s="19" t="s">
        <v>183430</v>
      </c>
      <c r="B4405" s="20" t="s">
        <v>179113</v>
      </c>
      <c r="C4405" s="22">
        <v>39</v>
      </c>
      <c r="D4405" s="21" t="s">
        <v>183431</v>
      </c>
      <c r="E4405" s="22">
        <v>79</v>
      </c>
      <c r="F4405" s="21" t="s">
        <v>172956</v>
      </c>
      <c r="G4405" s="22">
        <v>8</v>
      </c>
      <c r="H4405" s="22">
        <v>129</v>
      </c>
      <c r="I4405" s="21" t="s">
        <v>183432</v>
      </c>
    </row>
    <row r="4406" spans="1:9" ht="44" customHeight="1">
      <c r="A4406" s="19" t="s">
        <v>183433</v>
      </c>
      <c r="B4406" s="20" t="s">
        <v>172501</v>
      </c>
      <c r="C4406" s="22">
        <v>4</v>
      </c>
      <c r="D4406" s="21" t="s">
        <v>172284</v>
      </c>
      <c r="E4406" s="22">
        <v>46</v>
      </c>
      <c r="F4406" s="21" t="s">
        <v>170423</v>
      </c>
      <c r="G4406" s="22">
        <v>1</v>
      </c>
      <c r="H4406" s="22">
        <v>54</v>
      </c>
      <c r="I4406" s="21" t="s">
        <v>183434</v>
      </c>
    </row>
    <row r="4407" spans="1:9" ht="32" customHeight="1">
      <c r="A4407" s="19" t="s">
        <v>183435</v>
      </c>
      <c r="B4407" s="20" t="s">
        <v>172705</v>
      </c>
      <c r="C4407" s="22">
        <v>30</v>
      </c>
      <c r="D4407" s="21" t="s">
        <v>173176</v>
      </c>
      <c r="E4407" s="22">
        <v>21</v>
      </c>
      <c r="F4407" s="22">
        <v>0</v>
      </c>
      <c r="G4407" s="22">
        <v>0</v>
      </c>
      <c r="H4407" s="22">
        <v>54</v>
      </c>
      <c r="I4407" s="21" t="s">
        <v>183436</v>
      </c>
    </row>
    <row r="4408" spans="1:9" ht="32" customHeight="1">
      <c r="A4408" s="19" t="s">
        <v>183437</v>
      </c>
      <c r="B4408" s="20" t="s">
        <v>176098</v>
      </c>
      <c r="C4408" s="22">
        <v>57</v>
      </c>
      <c r="D4408" s="21" t="s">
        <v>171336</v>
      </c>
      <c r="E4408" s="22">
        <v>9</v>
      </c>
      <c r="F4408" s="22">
        <v>0</v>
      </c>
      <c r="G4408" s="22">
        <v>0</v>
      </c>
      <c r="H4408" s="22">
        <v>69</v>
      </c>
      <c r="I4408" s="21" t="s">
        <v>183438</v>
      </c>
    </row>
    <row r="4409" spans="1:9" ht="32" customHeight="1">
      <c r="A4409" s="19" t="s">
        <v>183439</v>
      </c>
      <c r="B4409" s="20" t="s">
        <v>169724</v>
      </c>
      <c r="C4409" s="22">
        <v>63</v>
      </c>
      <c r="D4409" s="21" t="s">
        <v>173481</v>
      </c>
      <c r="E4409" s="22">
        <v>45</v>
      </c>
      <c r="F4409" s="21" t="s">
        <v>183440</v>
      </c>
      <c r="G4409" s="22">
        <v>25</v>
      </c>
      <c r="H4409" s="22">
        <v>136</v>
      </c>
      <c r="I4409" s="21" t="s">
        <v>183441</v>
      </c>
    </row>
    <row r="4410" spans="1:9" ht="32" customHeight="1">
      <c r="A4410" s="19" t="s">
        <v>183442</v>
      </c>
      <c r="B4410" s="20" t="s">
        <v>171888</v>
      </c>
      <c r="C4410" s="22">
        <v>1</v>
      </c>
      <c r="D4410" s="21" t="s">
        <v>183443</v>
      </c>
      <c r="E4410" s="22">
        <v>107</v>
      </c>
      <c r="F4410" s="21" t="s">
        <v>183444</v>
      </c>
      <c r="G4410" s="22">
        <v>5</v>
      </c>
      <c r="H4410" s="22">
        <v>116</v>
      </c>
      <c r="I4410" s="21" t="s">
        <v>183445</v>
      </c>
    </row>
    <row r="4411" spans="1:9" ht="32" customHeight="1">
      <c r="A4411" s="19" t="s">
        <v>183446</v>
      </c>
      <c r="B4411" s="20" t="s">
        <v>170398</v>
      </c>
      <c r="C4411" s="22">
        <v>44</v>
      </c>
      <c r="D4411" s="21" t="s">
        <v>171521</v>
      </c>
      <c r="E4411" s="22">
        <v>12</v>
      </c>
      <c r="F4411" s="21" t="s">
        <v>178805</v>
      </c>
      <c r="G4411" s="22">
        <v>38</v>
      </c>
      <c r="H4411" s="22">
        <v>97</v>
      </c>
      <c r="I4411" s="21" t="s">
        <v>183447</v>
      </c>
    </row>
    <row r="4412" spans="1:9" ht="32" customHeight="1">
      <c r="A4412" s="19" t="s">
        <v>183448</v>
      </c>
      <c r="B4412" s="20" t="s">
        <v>170397</v>
      </c>
      <c r="C4412" s="22">
        <v>14</v>
      </c>
      <c r="D4412" s="21" t="s">
        <v>173300</v>
      </c>
      <c r="E4412" s="22">
        <v>78</v>
      </c>
      <c r="F4412" s="21" t="s">
        <v>170298</v>
      </c>
      <c r="G4412" s="22">
        <v>2</v>
      </c>
      <c r="H4412" s="22">
        <v>97</v>
      </c>
      <c r="I4412" s="21" t="s">
        <v>183449</v>
      </c>
    </row>
    <row r="4413" spans="1:9" ht="32" customHeight="1">
      <c r="A4413" s="19" t="s">
        <v>183450</v>
      </c>
      <c r="B4413" s="20" t="s">
        <v>175640</v>
      </c>
      <c r="C4413" s="22">
        <v>30</v>
      </c>
      <c r="D4413" s="21" t="s">
        <v>176027</v>
      </c>
      <c r="E4413" s="22">
        <v>68</v>
      </c>
      <c r="F4413" s="22">
        <v>0</v>
      </c>
      <c r="G4413" s="22">
        <v>0</v>
      </c>
      <c r="H4413" s="22">
        <v>101</v>
      </c>
      <c r="I4413" s="21" t="s">
        <v>183451</v>
      </c>
    </row>
    <row r="4414" spans="1:9" ht="44" customHeight="1">
      <c r="A4414" s="19" t="s">
        <v>183452</v>
      </c>
      <c r="B4414" s="20" t="s">
        <v>179202</v>
      </c>
      <c r="C4414" s="22">
        <v>69</v>
      </c>
      <c r="D4414" s="21" t="s">
        <v>172909</v>
      </c>
      <c r="E4414" s="22">
        <v>110</v>
      </c>
      <c r="F4414" s="21" t="s">
        <v>183453</v>
      </c>
      <c r="G4414" s="22">
        <v>10</v>
      </c>
      <c r="H4414" s="22">
        <v>192</v>
      </c>
      <c r="I4414" s="21" t="s">
        <v>183454</v>
      </c>
    </row>
    <row r="4415" spans="1:9" ht="44" customHeight="1">
      <c r="A4415" s="19" t="s">
        <v>183455</v>
      </c>
      <c r="B4415" s="24">
        <v>0</v>
      </c>
      <c r="C4415" s="22">
        <v>0</v>
      </c>
      <c r="D4415" s="21" t="s">
        <v>179738</v>
      </c>
      <c r="E4415" s="22">
        <v>156</v>
      </c>
      <c r="F4415" s="21" t="s">
        <v>174490</v>
      </c>
      <c r="G4415" s="22">
        <v>3</v>
      </c>
      <c r="H4415" s="22">
        <v>162</v>
      </c>
      <c r="I4415" s="21" t="s">
        <v>183456</v>
      </c>
    </row>
    <row r="4416" spans="1:9" ht="32" customHeight="1">
      <c r="A4416" s="19" t="s">
        <v>183457</v>
      </c>
      <c r="B4416" s="20" t="s">
        <v>172939</v>
      </c>
      <c r="C4416" s="22">
        <v>2</v>
      </c>
      <c r="D4416" s="21" t="s">
        <v>175882</v>
      </c>
      <c r="E4416" s="22">
        <v>126</v>
      </c>
      <c r="F4416" s="21" t="s">
        <v>170971</v>
      </c>
      <c r="G4416" s="22">
        <v>8</v>
      </c>
      <c r="H4416" s="22">
        <v>139</v>
      </c>
      <c r="I4416" s="21" t="s">
        <v>183458</v>
      </c>
    </row>
    <row r="4417" spans="1:9" ht="32" customHeight="1">
      <c r="A4417" s="19" t="s">
        <v>183459</v>
      </c>
      <c r="B4417" s="20" t="s">
        <v>172612</v>
      </c>
      <c r="C4417" s="22">
        <v>3</v>
      </c>
      <c r="D4417" s="21" t="s">
        <v>174836</v>
      </c>
      <c r="E4417" s="22">
        <v>61</v>
      </c>
      <c r="F4417" s="21" t="s">
        <v>170278</v>
      </c>
      <c r="G4417" s="22">
        <v>1</v>
      </c>
      <c r="H4417" s="22">
        <v>68</v>
      </c>
      <c r="I4417" s="21" t="s">
        <v>183460</v>
      </c>
    </row>
    <row r="4418" spans="1:9" ht="32" customHeight="1">
      <c r="A4418" s="19" t="s">
        <v>183461</v>
      </c>
      <c r="B4418" s="24">
        <v>0</v>
      </c>
      <c r="C4418" s="22">
        <v>0</v>
      </c>
      <c r="D4418" s="21" t="s">
        <v>183462</v>
      </c>
      <c r="E4418" s="22">
        <v>152</v>
      </c>
      <c r="F4418" s="21" t="s">
        <v>170008</v>
      </c>
      <c r="G4418" s="22">
        <v>1</v>
      </c>
      <c r="H4418" s="22">
        <v>156</v>
      </c>
      <c r="I4418" s="21" t="s">
        <v>183463</v>
      </c>
    </row>
    <row r="4419" spans="1:9" ht="32" customHeight="1">
      <c r="A4419" s="19" t="s">
        <v>183464</v>
      </c>
      <c r="B4419" s="20" t="s">
        <v>183465</v>
      </c>
      <c r="C4419" s="22">
        <v>7</v>
      </c>
      <c r="D4419" s="21" t="s">
        <v>170832</v>
      </c>
      <c r="E4419" s="22">
        <v>134</v>
      </c>
      <c r="F4419" s="21" t="s">
        <v>170910</v>
      </c>
      <c r="G4419" s="22">
        <v>3</v>
      </c>
      <c r="H4419" s="22">
        <v>147</v>
      </c>
      <c r="I4419" s="21" t="s">
        <v>183466</v>
      </c>
    </row>
    <row r="4420" spans="1:9" ht="32" customHeight="1">
      <c r="A4420" s="19" t="s">
        <v>183467</v>
      </c>
      <c r="B4420" s="20" t="s">
        <v>174119</v>
      </c>
      <c r="C4420" s="22">
        <v>36</v>
      </c>
      <c r="D4420" s="22">
        <v>0</v>
      </c>
      <c r="E4420" s="22">
        <v>0</v>
      </c>
      <c r="F4420" s="21" t="s">
        <v>169673</v>
      </c>
      <c r="G4420" s="22">
        <v>16</v>
      </c>
      <c r="H4420" s="22">
        <v>55</v>
      </c>
      <c r="I4420" s="21" t="s">
        <v>183468</v>
      </c>
    </row>
    <row r="4421" spans="1:9" ht="32" customHeight="1">
      <c r="A4421" s="19" t="s">
        <v>183469</v>
      </c>
      <c r="B4421" s="20" t="s">
        <v>171601</v>
      </c>
      <c r="C4421" s="22">
        <v>9</v>
      </c>
      <c r="D4421" s="21" t="s">
        <v>183470</v>
      </c>
      <c r="E4421" s="22">
        <v>106</v>
      </c>
      <c r="F4421" s="21" t="s">
        <v>170390</v>
      </c>
      <c r="G4421" s="22">
        <v>2</v>
      </c>
      <c r="H4421" s="22">
        <v>120</v>
      </c>
      <c r="I4421" s="21" t="s">
        <v>183471</v>
      </c>
    </row>
    <row r="4422" spans="1:9" ht="32" customHeight="1">
      <c r="A4422" s="19" t="s">
        <v>183472</v>
      </c>
      <c r="B4422" s="20" t="s">
        <v>173667</v>
      </c>
      <c r="C4422" s="22">
        <v>53</v>
      </c>
      <c r="D4422" s="21" t="s">
        <v>172467</v>
      </c>
      <c r="E4422" s="22">
        <v>17</v>
      </c>
      <c r="F4422" s="21" t="s">
        <v>173176</v>
      </c>
      <c r="G4422" s="22">
        <v>49</v>
      </c>
      <c r="H4422" s="22">
        <v>122</v>
      </c>
      <c r="I4422" s="21" t="s">
        <v>183473</v>
      </c>
    </row>
    <row r="4423" spans="1:9" ht="32" customHeight="1">
      <c r="A4423" s="19" t="s">
        <v>183474</v>
      </c>
      <c r="B4423" s="20" t="s">
        <v>179502</v>
      </c>
      <c r="C4423" s="22">
        <v>24</v>
      </c>
      <c r="D4423" s="21" t="s">
        <v>175127</v>
      </c>
      <c r="E4423" s="22">
        <v>49</v>
      </c>
      <c r="F4423" s="21" t="s">
        <v>179502</v>
      </c>
      <c r="G4423" s="22">
        <v>24</v>
      </c>
      <c r="H4423" s="22">
        <v>100</v>
      </c>
      <c r="I4423" s="21" t="s">
        <v>183475</v>
      </c>
    </row>
    <row r="4424" spans="1:9" ht="32" customHeight="1">
      <c r="A4424" s="19" t="s">
        <v>183476</v>
      </c>
      <c r="B4424" s="20" t="s">
        <v>181033</v>
      </c>
      <c r="C4424" s="22">
        <v>54</v>
      </c>
      <c r="D4424" s="21" t="s">
        <v>171605</v>
      </c>
      <c r="E4424" s="22">
        <v>66</v>
      </c>
      <c r="F4424" s="21" t="s">
        <v>172866</v>
      </c>
      <c r="G4424" s="22">
        <v>3</v>
      </c>
      <c r="H4424" s="22">
        <v>126</v>
      </c>
      <c r="I4424" s="21" t="s">
        <v>183477</v>
      </c>
    </row>
    <row r="4425" spans="1:9" ht="32" customHeight="1">
      <c r="A4425" s="19" t="s">
        <v>183478</v>
      </c>
      <c r="B4425" s="20" t="s">
        <v>181033</v>
      </c>
      <c r="C4425" s="22">
        <v>54</v>
      </c>
      <c r="D4425" s="21" t="s">
        <v>171605</v>
      </c>
      <c r="E4425" s="22">
        <v>66</v>
      </c>
      <c r="F4425" s="21" t="s">
        <v>172866</v>
      </c>
      <c r="G4425" s="22">
        <v>3</v>
      </c>
      <c r="H4425" s="22">
        <v>126</v>
      </c>
      <c r="I4425" s="21" t="s">
        <v>183479</v>
      </c>
    </row>
    <row r="4426" spans="1:9" ht="32" customHeight="1">
      <c r="A4426" s="19" t="s">
        <v>183480</v>
      </c>
      <c r="B4426" s="20" t="s">
        <v>171121</v>
      </c>
      <c r="C4426" s="22">
        <v>58</v>
      </c>
      <c r="D4426" s="21" t="s">
        <v>170769</v>
      </c>
      <c r="E4426" s="22">
        <v>17</v>
      </c>
      <c r="F4426" s="39">
        <v>21875</v>
      </c>
      <c r="G4426" s="22">
        <v>21</v>
      </c>
      <c r="H4426" s="22">
        <v>99</v>
      </c>
      <c r="I4426" s="21" t="s">
        <v>183481</v>
      </c>
    </row>
    <row r="4427" spans="1:9" ht="32" customHeight="1">
      <c r="A4427" s="19" t="s">
        <v>183482</v>
      </c>
      <c r="B4427" s="20" t="s">
        <v>171825</v>
      </c>
      <c r="C4427" s="22">
        <v>4</v>
      </c>
      <c r="D4427" s="21" t="s">
        <v>172133</v>
      </c>
      <c r="E4427" s="22">
        <v>111</v>
      </c>
      <c r="F4427" s="21" t="s">
        <v>172134</v>
      </c>
      <c r="G4427" s="22">
        <v>1</v>
      </c>
      <c r="H4427" s="22">
        <v>119</v>
      </c>
      <c r="I4427" s="21" t="s">
        <v>183483</v>
      </c>
    </row>
    <row r="4428" spans="1:9" ht="32" customHeight="1">
      <c r="A4428" s="19" t="s">
        <v>183484</v>
      </c>
      <c r="B4428" s="20" t="s">
        <v>171825</v>
      </c>
      <c r="C4428" s="22">
        <v>4</v>
      </c>
      <c r="D4428" s="21" t="s">
        <v>172133</v>
      </c>
      <c r="E4428" s="22">
        <v>111</v>
      </c>
      <c r="F4428" s="21" t="s">
        <v>172134</v>
      </c>
      <c r="G4428" s="22">
        <v>1</v>
      </c>
      <c r="H4428" s="22">
        <v>119</v>
      </c>
      <c r="I4428" s="21" t="s">
        <v>183485</v>
      </c>
    </row>
    <row r="4429" spans="1:9" ht="32" customHeight="1">
      <c r="A4429" s="19" t="s">
        <v>183486</v>
      </c>
      <c r="B4429" s="20" t="s">
        <v>178826</v>
      </c>
      <c r="C4429" s="22">
        <v>6</v>
      </c>
      <c r="D4429" s="21" t="s">
        <v>176091</v>
      </c>
      <c r="E4429" s="22">
        <v>128</v>
      </c>
      <c r="F4429" s="21" t="s">
        <v>178826</v>
      </c>
      <c r="G4429" s="22">
        <v>6</v>
      </c>
      <c r="H4429" s="22">
        <v>143</v>
      </c>
      <c r="I4429" s="21" t="s">
        <v>183487</v>
      </c>
    </row>
    <row r="4430" spans="1:9" ht="32" customHeight="1">
      <c r="A4430" s="19" t="s">
        <v>183488</v>
      </c>
      <c r="B4430" s="20" t="s">
        <v>180579</v>
      </c>
      <c r="C4430" s="22">
        <v>62</v>
      </c>
      <c r="D4430" s="21" t="s">
        <v>173619</v>
      </c>
      <c r="E4430" s="22">
        <v>3</v>
      </c>
      <c r="F4430" s="21" t="s">
        <v>174817</v>
      </c>
      <c r="G4430" s="22">
        <v>50</v>
      </c>
      <c r="H4430" s="22">
        <v>118</v>
      </c>
      <c r="I4430" s="21" t="s">
        <v>183489</v>
      </c>
    </row>
    <row r="4431" spans="1:9" ht="32" customHeight="1">
      <c r="A4431" s="19" t="s">
        <v>183490</v>
      </c>
      <c r="B4431" s="20" t="s">
        <v>173268</v>
      </c>
      <c r="C4431" s="22">
        <v>40</v>
      </c>
      <c r="D4431" s="21" t="s">
        <v>176410</v>
      </c>
      <c r="E4431" s="22">
        <v>4</v>
      </c>
      <c r="F4431" s="22">
        <v>20</v>
      </c>
      <c r="G4431" s="22">
        <v>11</v>
      </c>
      <c r="H4431" s="22">
        <v>58</v>
      </c>
      <c r="I4431" s="21" t="s">
        <v>183491</v>
      </c>
    </row>
    <row r="4432" spans="1:9" ht="32" customHeight="1">
      <c r="A4432" s="19" t="s">
        <v>183492</v>
      </c>
      <c r="B4432" s="20" t="s">
        <v>180116</v>
      </c>
      <c r="C4432" s="22">
        <v>51</v>
      </c>
      <c r="D4432" s="22">
        <v>0</v>
      </c>
      <c r="E4432" s="22">
        <v>0</v>
      </c>
      <c r="F4432" s="21" t="s">
        <v>176410</v>
      </c>
      <c r="G4432" s="22">
        <v>4</v>
      </c>
      <c r="H4432" s="22">
        <v>58</v>
      </c>
      <c r="I4432" s="21" t="s">
        <v>183493</v>
      </c>
    </row>
    <row r="4433" spans="1:9" ht="32" customHeight="1">
      <c r="A4433" s="19" t="s">
        <v>183494</v>
      </c>
      <c r="B4433" s="20" t="s">
        <v>171070</v>
      </c>
      <c r="C4433" s="22">
        <v>32</v>
      </c>
      <c r="D4433" s="21" t="s">
        <v>183495</v>
      </c>
      <c r="E4433" s="22">
        <v>67</v>
      </c>
      <c r="F4433" s="21" t="s">
        <v>170359</v>
      </c>
      <c r="G4433" s="22">
        <v>9</v>
      </c>
      <c r="H4433" s="22">
        <v>111</v>
      </c>
      <c r="I4433" s="21" t="s">
        <v>183496</v>
      </c>
    </row>
    <row r="4434" spans="1:9" ht="32" customHeight="1">
      <c r="A4434" s="19" t="s">
        <v>183497</v>
      </c>
      <c r="B4434" s="24">
        <v>0</v>
      </c>
      <c r="C4434" s="22">
        <v>0</v>
      </c>
      <c r="D4434" s="21" t="s">
        <v>178113</v>
      </c>
      <c r="E4434" s="22">
        <v>80</v>
      </c>
      <c r="F4434" s="21" t="s">
        <v>170971</v>
      </c>
      <c r="G4434" s="22">
        <v>5</v>
      </c>
      <c r="H4434" s="22">
        <v>88</v>
      </c>
      <c r="I4434" s="21" t="s">
        <v>183498</v>
      </c>
    </row>
    <row r="4435" spans="1:9" ht="32" customHeight="1">
      <c r="A4435" s="19" t="s">
        <v>183499</v>
      </c>
      <c r="B4435" s="20" t="s">
        <v>175054</v>
      </c>
      <c r="C4435" s="22">
        <v>62</v>
      </c>
      <c r="D4435" s="21" t="s">
        <v>175720</v>
      </c>
      <c r="E4435" s="22">
        <v>43</v>
      </c>
      <c r="F4435" s="22">
        <v>0</v>
      </c>
      <c r="G4435" s="22">
        <v>0</v>
      </c>
      <c r="H4435" s="22">
        <v>108</v>
      </c>
      <c r="I4435" s="21" t="s">
        <v>183500</v>
      </c>
    </row>
    <row r="4436" spans="1:9" ht="32" customHeight="1">
      <c r="A4436" s="19" t="s">
        <v>183501</v>
      </c>
      <c r="B4436" s="20" t="s">
        <v>174155</v>
      </c>
      <c r="C4436" s="22">
        <v>25</v>
      </c>
      <c r="D4436" s="21" t="s">
        <v>179156</v>
      </c>
      <c r="E4436" s="22">
        <v>132</v>
      </c>
      <c r="F4436" s="21" t="s">
        <v>173343</v>
      </c>
      <c r="G4436" s="22">
        <v>28</v>
      </c>
      <c r="H4436" s="22">
        <v>188</v>
      </c>
      <c r="I4436" s="21" t="s">
        <v>183502</v>
      </c>
    </row>
    <row r="4437" spans="1:9" ht="32" customHeight="1">
      <c r="A4437" s="19" t="s">
        <v>183503</v>
      </c>
      <c r="B4437" s="20" t="s">
        <v>182522</v>
      </c>
      <c r="C4437" s="22">
        <v>75</v>
      </c>
      <c r="D4437" s="21" t="s">
        <v>183504</v>
      </c>
      <c r="E4437" s="22">
        <v>52</v>
      </c>
      <c r="F4437" s="21" t="s">
        <v>183505</v>
      </c>
      <c r="G4437" s="22">
        <v>14</v>
      </c>
      <c r="H4437" s="22">
        <v>144</v>
      </c>
      <c r="I4437" s="21" t="s">
        <v>183506</v>
      </c>
    </row>
    <row r="4438" spans="1:9" ht="32" customHeight="1">
      <c r="A4438" s="19" t="s">
        <v>183507</v>
      </c>
      <c r="B4438" s="20" t="s">
        <v>173827</v>
      </c>
      <c r="C4438" s="22">
        <v>47</v>
      </c>
      <c r="D4438" s="21" t="s">
        <v>174611</v>
      </c>
      <c r="E4438" s="22">
        <v>75</v>
      </c>
      <c r="F4438" s="21" t="s">
        <v>176231</v>
      </c>
      <c r="G4438" s="22">
        <v>12</v>
      </c>
      <c r="H4438" s="22">
        <v>137</v>
      </c>
      <c r="I4438" s="21" t="s">
        <v>183508</v>
      </c>
    </row>
    <row r="4439" spans="1:9" ht="32" customHeight="1">
      <c r="A4439" s="19" t="s">
        <v>183509</v>
      </c>
      <c r="B4439" s="24">
        <v>0</v>
      </c>
      <c r="C4439" s="22">
        <v>0</v>
      </c>
      <c r="D4439" s="22">
        <v>100</v>
      </c>
      <c r="E4439" s="22">
        <v>144</v>
      </c>
      <c r="F4439" s="22">
        <v>0</v>
      </c>
      <c r="G4439" s="22">
        <v>0</v>
      </c>
      <c r="H4439" s="22">
        <v>147</v>
      </c>
      <c r="I4439" s="21" t="s">
        <v>183510</v>
      </c>
    </row>
    <row r="4440" spans="1:9" ht="32" customHeight="1">
      <c r="A4440" s="19" t="s">
        <v>183511</v>
      </c>
      <c r="B4440" s="20" t="s">
        <v>177078</v>
      </c>
      <c r="C4440" s="22">
        <v>82</v>
      </c>
      <c r="D4440" s="21" t="s">
        <v>176948</v>
      </c>
      <c r="E4440" s="22">
        <v>49</v>
      </c>
      <c r="F4440" s="21" t="s">
        <v>183512</v>
      </c>
      <c r="G4440" s="22">
        <v>28</v>
      </c>
      <c r="H4440" s="22">
        <v>162</v>
      </c>
      <c r="I4440" s="21" t="s">
        <v>183513</v>
      </c>
    </row>
    <row r="4441" spans="1:9" ht="44" customHeight="1">
      <c r="A4441" s="19" t="s">
        <v>183514</v>
      </c>
      <c r="B4441" s="20" t="s">
        <v>183515</v>
      </c>
      <c r="C4441" s="22">
        <v>12</v>
      </c>
      <c r="D4441" s="21" t="s">
        <v>170489</v>
      </c>
      <c r="E4441" s="22">
        <v>99</v>
      </c>
      <c r="F4441" s="21" t="s">
        <v>173788</v>
      </c>
      <c r="G4441" s="22">
        <v>10</v>
      </c>
      <c r="H4441" s="22">
        <v>124</v>
      </c>
      <c r="I4441" s="21" t="s">
        <v>183516</v>
      </c>
    </row>
    <row r="4442" spans="1:9" ht="32" customHeight="1">
      <c r="A4442" s="19" t="s">
        <v>183517</v>
      </c>
      <c r="B4442" s="20" t="s">
        <v>174208</v>
      </c>
      <c r="C4442" s="22">
        <v>138</v>
      </c>
      <c r="D4442" s="21" t="s">
        <v>173176</v>
      </c>
      <c r="E4442" s="22">
        <v>126</v>
      </c>
      <c r="F4442" s="21" t="s">
        <v>174905</v>
      </c>
      <c r="G4442" s="22">
        <v>42</v>
      </c>
      <c r="H4442" s="22">
        <v>309</v>
      </c>
      <c r="I4442" s="21" t="s">
        <v>183518</v>
      </c>
    </row>
    <row r="4443" spans="1:9" ht="32" customHeight="1">
      <c r="A4443" s="19" t="s">
        <v>183519</v>
      </c>
      <c r="B4443" s="20" t="s">
        <v>183520</v>
      </c>
      <c r="C4443" s="22">
        <v>124</v>
      </c>
      <c r="D4443" s="21" t="s">
        <v>170129</v>
      </c>
      <c r="E4443" s="22">
        <v>10</v>
      </c>
      <c r="F4443" s="21" t="s">
        <v>173781</v>
      </c>
      <c r="G4443" s="22">
        <v>16</v>
      </c>
      <c r="H4443" s="22">
        <v>153</v>
      </c>
      <c r="I4443" s="21" t="s">
        <v>183521</v>
      </c>
    </row>
    <row r="4444" spans="1:9" ht="32" customHeight="1">
      <c r="A4444" s="19" t="s">
        <v>183522</v>
      </c>
      <c r="B4444" s="20" t="s">
        <v>181182</v>
      </c>
      <c r="C4444" s="22">
        <v>42</v>
      </c>
      <c r="D4444" s="21" t="s">
        <v>170245</v>
      </c>
      <c r="E4444" s="22">
        <v>6</v>
      </c>
      <c r="F4444" s="21" t="s">
        <v>176587</v>
      </c>
      <c r="G4444" s="22">
        <v>11</v>
      </c>
      <c r="H4444" s="22">
        <v>62</v>
      </c>
      <c r="I4444" s="21" t="s">
        <v>183523</v>
      </c>
    </row>
    <row r="4445" spans="1:9" ht="32" customHeight="1">
      <c r="A4445" s="19" t="s">
        <v>183524</v>
      </c>
      <c r="B4445" s="20" t="s">
        <v>183525</v>
      </c>
      <c r="C4445" s="22">
        <v>84</v>
      </c>
      <c r="D4445" s="21" t="s">
        <v>183526</v>
      </c>
      <c r="E4445" s="22">
        <v>46</v>
      </c>
      <c r="F4445" s="21" t="s">
        <v>170155</v>
      </c>
      <c r="G4445" s="22">
        <v>25</v>
      </c>
      <c r="H4445" s="22">
        <v>158</v>
      </c>
      <c r="I4445" s="21" t="s">
        <v>183527</v>
      </c>
    </row>
    <row r="4446" spans="1:9" ht="32" customHeight="1">
      <c r="A4446" s="19" t="s">
        <v>183528</v>
      </c>
      <c r="B4446" s="24">
        <v>0</v>
      </c>
      <c r="C4446" s="22">
        <v>0</v>
      </c>
      <c r="D4446" s="21" t="s">
        <v>174952</v>
      </c>
      <c r="E4446" s="22">
        <v>24</v>
      </c>
      <c r="F4446" s="21" t="s">
        <v>183529</v>
      </c>
      <c r="G4446" s="22">
        <v>41</v>
      </c>
      <c r="H4446" s="22">
        <v>68</v>
      </c>
      <c r="I4446" s="21" t="s">
        <v>183530</v>
      </c>
    </row>
    <row r="4447" spans="1:9" ht="32" customHeight="1">
      <c r="A4447" s="19" t="s">
        <v>183531</v>
      </c>
      <c r="B4447" s="20" t="s">
        <v>171211</v>
      </c>
      <c r="C4447" s="22">
        <v>9</v>
      </c>
      <c r="D4447" s="21" t="s">
        <v>170461</v>
      </c>
      <c r="E4447" s="22">
        <v>144</v>
      </c>
      <c r="F4447" s="21" t="s">
        <v>182945</v>
      </c>
      <c r="G4447" s="22">
        <v>1</v>
      </c>
      <c r="H4447" s="22">
        <v>157</v>
      </c>
      <c r="I4447" s="21" t="s">
        <v>183532</v>
      </c>
    </row>
    <row r="4448" spans="1:9" ht="32" customHeight="1">
      <c r="A4448" s="19" t="s">
        <v>183533</v>
      </c>
      <c r="B4448" s="20" t="s">
        <v>183526</v>
      </c>
      <c r="C4448" s="22">
        <v>46</v>
      </c>
      <c r="D4448" s="21" t="s">
        <v>183534</v>
      </c>
      <c r="E4448" s="22">
        <v>79</v>
      </c>
      <c r="F4448" s="21" t="s">
        <v>171565</v>
      </c>
      <c r="G4448" s="22">
        <v>30</v>
      </c>
      <c r="H4448" s="22">
        <v>158</v>
      </c>
      <c r="I4448" s="21" t="s">
        <v>183535</v>
      </c>
    </row>
    <row r="4449" spans="1:9" ht="32" customHeight="1">
      <c r="A4449" s="19" t="s">
        <v>183536</v>
      </c>
      <c r="B4449" s="24">
        <v>0</v>
      </c>
      <c r="C4449" s="22">
        <v>0</v>
      </c>
      <c r="D4449" s="21" t="s">
        <v>183537</v>
      </c>
      <c r="E4449" s="22">
        <v>107</v>
      </c>
      <c r="F4449" s="21" t="s">
        <v>176555</v>
      </c>
      <c r="G4449" s="22">
        <v>2</v>
      </c>
      <c r="H4449" s="22">
        <v>112</v>
      </c>
      <c r="I4449" s="21" t="s">
        <v>183538</v>
      </c>
    </row>
    <row r="4450" spans="1:9" ht="32" customHeight="1">
      <c r="A4450" s="19" t="s">
        <v>183539</v>
      </c>
      <c r="B4450" s="20" t="s">
        <v>172969</v>
      </c>
      <c r="C4450" s="22">
        <v>1</v>
      </c>
      <c r="D4450" s="21" t="s">
        <v>180340</v>
      </c>
      <c r="E4450" s="22">
        <v>77</v>
      </c>
      <c r="F4450" s="21" t="s">
        <v>172969</v>
      </c>
      <c r="G4450" s="22">
        <v>1</v>
      </c>
      <c r="H4450" s="22">
        <v>82</v>
      </c>
      <c r="I4450" s="21" t="s">
        <v>183540</v>
      </c>
    </row>
    <row r="4451" spans="1:9" ht="32" customHeight="1">
      <c r="A4451" s="19" t="s">
        <v>183541</v>
      </c>
      <c r="B4451" s="20" t="s">
        <v>183542</v>
      </c>
      <c r="C4451" s="22">
        <v>51</v>
      </c>
      <c r="D4451" s="21" t="s">
        <v>183543</v>
      </c>
      <c r="E4451" s="22">
        <v>95</v>
      </c>
      <c r="F4451" s="21" t="s">
        <v>179952</v>
      </c>
      <c r="G4451" s="22">
        <v>12</v>
      </c>
      <c r="H4451" s="22">
        <v>161</v>
      </c>
      <c r="I4451" s="21" t="s">
        <v>183544</v>
      </c>
    </row>
    <row r="4452" spans="1:9" ht="32" customHeight="1">
      <c r="A4452" s="19" t="s">
        <v>183545</v>
      </c>
      <c r="B4452" s="20" t="s">
        <v>171287</v>
      </c>
      <c r="C4452" s="22">
        <v>38</v>
      </c>
      <c r="D4452" s="21" t="s">
        <v>171426</v>
      </c>
      <c r="E4452" s="22">
        <v>68</v>
      </c>
      <c r="F4452" s="21" t="s">
        <v>172709</v>
      </c>
      <c r="G4452" s="22">
        <v>32</v>
      </c>
      <c r="H4452" s="22">
        <v>141</v>
      </c>
      <c r="I4452" s="21" t="s">
        <v>183546</v>
      </c>
    </row>
    <row r="4453" spans="1:9" ht="32" customHeight="1">
      <c r="A4453" s="19" t="s">
        <v>183547</v>
      </c>
      <c r="B4453" s="20" t="s">
        <v>170097</v>
      </c>
      <c r="C4453" s="22">
        <v>30</v>
      </c>
      <c r="D4453" s="21" t="s">
        <v>170836</v>
      </c>
      <c r="E4453" s="22">
        <v>55</v>
      </c>
      <c r="F4453" s="22">
        <v>0</v>
      </c>
      <c r="G4453" s="22">
        <v>0</v>
      </c>
      <c r="H4453" s="22">
        <v>88</v>
      </c>
      <c r="I4453" s="21" t="s">
        <v>183548</v>
      </c>
    </row>
    <row r="4454" spans="1:9" ht="32" customHeight="1">
      <c r="A4454" s="19" t="s">
        <v>183549</v>
      </c>
      <c r="B4454" s="20" t="s">
        <v>181471</v>
      </c>
      <c r="C4454" s="22">
        <v>16</v>
      </c>
      <c r="D4454" s="21" t="s">
        <v>182984</v>
      </c>
      <c r="E4454" s="22">
        <v>6</v>
      </c>
      <c r="F4454" s="21" t="s">
        <v>173833</v>
      </c>
      <c r="G4454" s="22">
        <v>31</v>
      </c>
      <c r="H4454" s="22">
        <v>56</v>
      </c>
      <c r="I4454" s="21" t="s">
        <v>183550</v>
      </c>
    </row>
    <row r="4455" spans="1:9" ht="32" customHeight="1">
      <c r="A4455" s="19" t="s">
        <v>183551</v>
      </c>
      <c r="B4455" s="20" t="s">
        <v>183552</v>
      </c>
      <c r="C4455" s="22">
        <v>34</v>
      </c>
      <c r="D4455" s="39">
        <v>44375</v>
      </c>
      <c r="E4455" s="22">
        <v>71</v>
      </c>
      <c r="F4455" s="39">
        <v>34375</v>
      </c>
      <c r="G4455" s="22">
        <v>55</v>
      </c>
      <c r="H4455" s="22">
        <v>163</v>
      </c>
      <c r="I4455" s="21" t="s">
        <v>183553</v>
      </c>
    </row>
    <row r="4456" spans="1:9" ht="32" customHeight="1">
      <c r="A4456" s="19" t="s">
        <v>183554</v>
      </c>
      <c r="B4456" s="24">
        <v>0</v>
      </c>
      <c r="C4456" s="22">
        <v>0</v>
      </c>
      <c r="D4456" s="22">
        <v>100</v>
      </c>
      <c r="E4456" s="22">
        <v>116</v>
      </c>
      <c r="F4456" s="22">
        <v>0</v>
      </c>
      <c r="G4456" s="22">
        <v>0</v>
      </c>
      <c r="H4456" s="22">
        <v>119</v>
      </c>
      <c r="I4456" s="21" t="s">
        <v>183555</v>
      </c>
    </row>
    <row r="4457" spans="1:9" ht="32" customHeight="1">
      <c r="A4457" s="19" t="s">
        <v>183556</v>
      </c>
      <c r="B4457" s="20" t="s">
        <v>172531</v>
      </c>
      <c r="C4457" s="22">
        <v>55</v>
      </c>
      <c r="D4457" s="21" t="s">
        <v>183557</v>
      </c>
      <c r="E4457" s="22">
        <v>29</v>
      </c>
      <c r="F4457" s="21" t="s">
        <v>178294</v>
      </c>
      <c r="G4457" s="22">
        <v>25</v>
      </c>
      <c r="H4457" s="22">
        <v>112</v>
      </c>
      <c r="I4457" s="21" t="s">
        <v>183558</v>
      </c>
    </row>
    <row r="4458" spans="1:9" ht="44" customHeight="1">
      <c r="A4458" s="19" t="s">
        <v>183559</v>
      </c>
      <c r="B4458" s="20" t="s">
        <v>174088</v>
      </c>
      <c r="C4458" s="22">
        <v>37</v>
      </c>
      <c r="D4458" s="21" t="s">
        <v>183560</v>
      </c>
      <c r="E4458" s="22">
        <v>47</v>
      </c>
      <c r="F4458" s="22">
        <v>30</v>
      </c>
      <c r="G4458" s="22">
        <v>36</v>
      </c>
      <c r="H4458" s="22">
        <v>123</v>
      </c>
      <c r="I4458" s="21" t="s">
        <v>183561</v>
      </c>
    </row>
    <row r="4459" spans="1:9" ht="44" customHeight="1">
      <c r="A4459" s="19" t="s">
        <v>183562</v>
      </c>
      <c r="B4459" s="20" t="s">
        <v>176766</v>
      </c>
      <c r="C4459" s="22">
        <v>53</v>
      </c>
      <c r="D4459" s="21" t="s">
        <v>169743</v>
      </c>
      <c r="E4459" s="22">
        <v>40</v>
      </c>
      <c r="F4459" s="21" t="s">
        <v>169959</v>
      </c>
      <c r="G4459" s="22">
        <v>11</v>
      </c>
      <c r="H4459" s="22">
        <v>107</v>
      </c>
      <c r="I4459" s="21" t="s">
        <v>183563</v>
      </c>
    </row>
    <row r="4460" spans="1:9" ht="44" customHeight="1">
      <c r="A4460" s="19" t="s">
        <v>183564</v>
      </c>
      <c r="B4460" s="20" t="s">
        <v>170640</v>
      </c>
      <c r="C4460" s="22">
        <v>27</v>
      </c>
      <c r="D4460" s="21" t="s">
        <v>173212</v>
      </c>
      <c r="E4460" s="22">
        <v>114</v>
      </c>
      <c r="F4460" s="21" t="s">
        <v>170910</v>
      </c>
      <c r="G4460" s="22">
        <v>3</v>
      </c>
      <c r="H4460" s="22">
        <v>147</v>
      </c>
      <c r="I4460" s="21" t="s">
        <v>183565</v>
      </c>
    </row>
    <row r="4461" spans="1:9" ht="44" customHeight="1">
      <c r="A4461" s="19" t="s">
        <v>183566</v>
      </c>
      <c r="B4461" s="20" t="s">
        <v>183567</v>
      </c>
      <c r="C4461" s="22">
        <v>61</v>
      </c>
      <c r="D4461" s="21" t="s">
        <v>183568</v>
      </c>
      <c r="E4461" s="22">
        <v>65</v>
      </c>
      <c r="F4461" s="21" t="s">
        <v>174083</v>
      </c>
      <c r="G4461" s="22">
        <v>40</v>
      </c>
      <c r="H4461" s="22">
        <v>169</v>
      </c>
      <c r="I4461" s="21" t="s">
        <v>183569</v>
      </c>
    </row>
    <row r="4462" spans="1:9" ht="44" customHeight="1">
      <c r="A4462" s="19" t="s">
        <v>183570</v>
      </c>
      <c r="B4462" s="24">
        <v>100</v>
      </c>
      <c r="C4462" s="22">
        <v>54</v>
      </c>
      <c r="D4462" s="22">
        <v>0</v>
      </c>
      <c r="E4462" s="22">
        <v>0</v>
      </c>
      <c r="F4462" s="22">
        <v>0</v>
      </c>
      <c r="G4462" s="22">
        <v>0</v>
      </c>
      <c r="H4462" s="22">
        <v>57</v>
      </c>
      <c r="I4462" s="21" t="s">
        <v>183571</v>
      </c>
    </row>
    <row r="4463" spans="1:9" ht="44" customHeight="1">
      <c r="A4463" s="19" t="s">
        <v>183572</v>
      </c>
      <c r="B4463" s="20" t="s">
        <v>183573</v>
      </c>
      <c r="C4463" s="22">
        <v>31</v>
      </c>
      <c r="D4463" s="21" t="s">
        <v>183574</v>
      </c>
      <c r="E4463" s="22">
        <v>23</v>
      </c>
      <c r="F4463" s="21" t="s">
        <v>170817</v>
      </c>
      <c r="G4463" s="22">
        <v>48</v>
      </c>
      <c r="H4463" s="22">
        <v>105</v>
      </c>
      <c r="I4463" s="21" t="s">
        <v>183575</v>
      </c>
    </row>
    <row r="4464" spans="1:9" ht="44" customHeight="1">
      <c r="A4464" s="19" t="s">
        <v>183576</v>
      </c>
      <c r="B4464" s="20" t="s">
        <v>175628</v>
      </c>
      <c r="C4464" s="22">
        <v>15</v>
      </c>
      <c r="D4464" s="21" t="s">
        <v>183577</v>
      </c>
      <c r="E4464" s="22">
        <v>151</v>
      </c>
      <c r="F4464" s="21" t="s">
        <v>173947</v>
      </c>
      <c r="G4464" s="22">
        <v>2</v>
      </c>
      <c r="H4464" s="22">
        <v>171</v>
      </c>
      <c r="I4464" s="21" t="s">
        <v>183578</v>
      </c>
    </row>
    <row r="4465" spans="1:9" ht="44" customHeight="1">
      <c r="A4465" s="19" t="s">
        <v>183579</v>
      </c>
      <c r="B4465" s="24">
        <v>0</v>
      </c>
      <c r="C4465" s="22">
        <v>0</v>
      </c>
      <c r="D4465" s="21" t="s">
        <v>180343</v>
      </c>
      <c r="E4465" s="22">
        <v>90</v>
      </c>
      <c r="F4465" s="21" t="s">
        <v>169854</v>
      </c>
      <c r="G4465" s="22">
        <v>25</v>
      </c>
      <c r="H4465" s="22">
        <v>118</v>
      </c>
      <c r="I4465" s="21" t="s">
        <v>183580</v>
      </c>
    </row>
    <row r="4466" spans="1:9" ht="32" customHeight="1">
      <c r="A4466" s="19" t="s">
        <v>183581</v>
      </c>
      <c r="B4466" s="20" t="s">
        <v>170080</v>
      </c>
      <c r="C4466" s="22">
        <v>4</v>
      </c>
      <c r="D4466" s="21" t="s">
        <v>176407</v>
      </c>
      <c r="E4466" s="22">
        <v>63</v>
      </c>
      <c r="F4466" s="21" t="s">
        <v>171772</v>
      </c>
      <c r="G4466" s="22">
        <v>2</v>
      </c>
      <c r="H4466" s="22">
        <v>72</v>
      </c>
      <c r="I4466" s="21" t="s">
        <v>183582</v>
      </c>
    </row>
    <row r="4467" spans="1:9" ht="32" customHeight="1">
      <c r="A4467" s="19" t="s">
        <v>183583</v>
      </c>
      <c r="B4467" s="20" t="s">
        <v>183584</v>
      </c>
      <c r="C4467" s="22">
        <v>37</v>
      </c>
      <c r="D4467" s="22">
        <v>50</v>
      </c>
      <c r="E4467" s="22">
        <v>45</v>
      </c>
      <c r="F4467" s="21" t="s">
        <v>170059</v>
      </c>
      <c r="G4467" s="22">
        <v>8</v>
      </c>
      <c r="H4467" s="22">
        <v>93</v>
      </c>
      <c r="I4467" s="21" t="s">
        <v>183585</v>
      </c>
    </row>
    <row r="4468" spans="1:9" ht="32" customHeight="1">
      <c r="A4468" s="19" t="s">
        <v>183586</v>
      </c>
      <c r="B4468" s="20" t="s">
        <v>172753</v>
      </c>
      <c r="C4468" s="22">
        <v>61</v>
      </c>
      <c r="D4468" s="21" t="s">
        <v>171711</v>
      </c>
      <c r="E4468" s="22">
        <v>14</v>
      </c>
      <c r="F4468" s="22">
        <v>0</v>
      </c>
      <c r="G4468" s="22">
        <v>0</v>
      </c>
      <c r="H4468" s="22">
        <v>78</v>
      </c>
      <c r="I4468" s="21" t="s">
        <v>183587</v>
      </c>
    </row>
    <row r="4469" spans="1:9" ht="32" customHeight="1">
      <c r="A4469" s="19" t="s">
        <v>183588</v>
      </c>
      <c r="B4469" s="20" t="s">
        <v>172753</v>
      </c>
      <c r="C4469" s="22">
        <v>61</v>
      </c>
      <c r="D4469" s="21" t="s">
        <v>171711</v>
      </c>
      <c r="E4469" s="22">
        <v>14</v>
      </c>
      <c r="F4469" s="22">
        <v>0</v>
      </c>
      <c r="G4469" s="22">
        <v>0</v>
      </c>
      <c r="H4469" s="22">
        <v>78</v>
      </c>
      <c r="I4469" s="21" t="s">
        <v>183589</v>
      </c>
    </row>
    <row r="4470" spans="1:9" ht="32" customHeight="1">
      <c r="A4470" s="19" t="s">
        <v>183590</v>
      </c>
      <c r="B4470" s="20" t="s">
        <v>174231</v>
      </c>
      <c r="C4470" s="22">
        <v>38</v>
      </c>
      <c r="D4470" s="22">
        <v>0</v>
      </c>
      <c r="E4470" s="22">
        <v>0</v>
      </c>
      <c r="F4470" s="21" t="s">
        <v>170165</v>
      </c>
      <c r="G4470" s="22">
        <v>9</v>
      </c>
      <c r="H4470" s="22">
        <v>50</v>
      </c>
      <c r="I4470" s="21" t="s">
        <v>183591</v>
      </c>
    </row>
    <row r="4471" spans="1:9" ht="32" customHeight="1">
      <c r="A4471" s="19" t="s">
        <v>183592</v>
      </c>
      <c r="B4471" s="20" t="s">
        <v>172899</v>
      </c>
      <c r="C4471" s="22">
        <v>3</v>
      </c>
      <c r="D4471" s="21" t="s">
        <v>183593</v>
      </c>
      <c r="E4471" s="22">
        <v>94</v>
      </c>
      <c r="F4471" s="21" t="s">
        <v>177047</v>
      </c>
      <c r="G4471" s="22">
        <v>24</v>
      </c>
      <c r="H4471" s="22">
        <v>124</v>
      </c>
      <c r="I4471" s="21" t="s">
        <v>183594</v>
      </c>
    </row>
    <row r="4472" spans="1:9" ht="32" customHeight="1">
      <c r="A4472" s="19" t="s">
        <v>183595</v>
      </c>
      <c r="B4472" s="20" t="s">
        <v>178377</v>
      </c>
      <c r="C4472" s="22">
        <v>31</v>
      </c>
      <c r="D4472" s="21" t="s">
        <v>178378</v>
      </c>
      <c r="E4472" s="22">
        <v>46</v>
      </c>
      <c r="F4472" s="22">
        <v>0</v>
      </c>
      <c r="G4472" s="22">
        <v>0</v>
      </c>
      <c r="H4472" s="22">
        <v>80</v>
      </c>
      <c r="I4472" s="21" t="s">
        <v>183596</v>
      </c>
    </row>
    <row r="4473" spans="1:9" ht="32" customHeight="1">
      <c r="A4473" s="19" t="s">
        <v>183597</v>
      </c>
      <c r="B4473" s="20" t="s">
        <v>14618</v>
      </c>
      <c r="C4473" s="22">
        <v>34</v>
      </c>
      <c r="D4473" s="21" t="s">
        <v>172223</v>
      </c>
      <c r="E4473" s="22">
        <v>46</v>
      </c>
      <c r="F4473" s="22">
        <v>0</v>
      </c>
      <c r="G4473" s="22">
        <v>0</v>
      </c>
      <c r="H4473" s="22">
        <v>83</v>
      </c>
      <c r="I4473" s="21" t="s">
        <v>183598</v>
      </c>
    </row>
    <row r="4474" spans="1:9" ht="32" customHeight="1">
      <c r="A4474" s="19" t="s">
        <v>183599</v>
      </c>
      <c r="B4474" s="20" t="s">
        <v>173441</v>
      </c>
      <c r="C4474" s="22">
        <v>6</v>
      </c>
      <c r="D4474" s="21" t="s">
        <v>183600</v>
      </c>
      <c r="E4474" s="22">
        <v>93</v>
      </c>
      <c r="F4474" s="21" t="s">
        <v>173986</v>
      </c>
      <c r="G4474" s="22">
        <v>7</v>
      </c>
      <c r="H4474" s="22">
        <v>109</v>
      </c>
      <c r="I4474" s="21" t="s">
        <v>183601</v>
      </c>
    </row>
    <row r="4475" spans="1:9" ht="32" customHeight="1">
      <c r="A4475" s="19" t="s">
        <v>183602</v>
      </c>
      <c r="B4475" s="20" t="s">
        <v>170891</v>
      </c>
      <c r="C4475" s="22">
        <v>1</v>
      </c>
      <c r="D4475" s="21" t="s">
        <v>177535</v>
      </c>
      <c r="E4475" s="22">
        <v>71</v>
      </c>
      <c r="F4475" s="21" t="s">
        <v>170460</v>
      </c>
      <c r="G4475" s="22">
        <v>5</v>
      </c>
      <c r="H4475" s="22">
        <v>80</v>
      </c>
      <c r="I4475" s="21" t="s">
        <v>183603</v>
      </c>
    </row>
    <row r="4476" spans="1:9" ht="32" customHeight="1">
      <c r="A4476" s="19" t="s">
        <v>183604</v>
      </c>
      <c r="B4476" s="20" t="s">
        <v>171430</v>
      </c>
      <c r="C4476" s="22">
        <v>24</v>
      </c>
      <c r="D4476" s="21" t="s">
        <v>170250</v>
      </c>
      <c r="E4476" s="22">
        <v>31</v>
      </c>
      <c r="F4476" s="21" t="s">
        <v>174696</v>
      </c>
      <c r="G4476" s="22">
        <v>38</v>
      </c>
      <c r="H4476" s="22">
        <v>96</v>
      </c>
      <c r="I4476" s="21" t="s">
        <v>183605</v>
      </c>
    </row>
    <row r="4477" spans="1:9" ht="32" customHeight="1">
      <c r="A4477" s="19" t="s">
        <v>183606</v>
      </c>
      <c r="B4477" s="20" t="s">
        <v>172866</v>
      </c>
      <c r="C4477" s="22">
        <v>2</v>
      </c>
      <c r="D4477" s="21" t="s">
        <v>170125</v>
      </c>
      <c r="E4477" s="22">
        <v>76</v>
      </c>
      <c r="F4477" s="21" t="s">
        <v>170928</v>
      </c>
      <c r="G4477" s="22">
        <v>4</v>
      </c>
      <c r="H4477" s="22">
        <v>85</v>
      </c>
      <c r="I4477" s="21" t="s">
        <v>183607</v>
      </c>
    </row>
    <row r="4478" spans="1:9" ht="32" customHeight="1">
      <c r="A4478" s="19" t="s">
        <v>183608</v>
      </c>
      <c r="B4478" s="20" t="s">
        <v>180568</v>
      </c>
      <c r="C4478" s="22">
        <v>31</v>
      </c>
      <c r="D4478" s="21" t="s">
        <v>183609</v>
      </c>
      <c r="E4478" s="22">
        <v>67</v>
      </c>
      <c r="F4478" s="21" t="s">
        <v>183610</v>
      </c>
      <c r="G4478" s="22">
        <v>47</v>
      </c>
      <c r="H4478" s="22">
        <v>148</v>
      </c>
      <c r="I4478" s="21" t="s">
        <v>183611</v>
      </c>
    </row>
    <row r="4479" spans="1:9" ht="32" customHeight="1">
      <c r="A4479" s="19" t="s">
        <v>183612</v>
      </c>
      <c r="B4479" s="20" t="s">
        <v>179717</v>
      </c>
      <c r="C4479" s="22">
        <v>31</v>
      </c>
      <c r="D4479" s="21" t="s">
        <v>183613</v>
      </c>
      <c r="E4479" s="22">
        <v>69</v>
      </c>
      <c r="F4479" s="21" t="s">
        <v>177269</v>
      </c>
      <c r="G4479" s="22">
        <v>22</v>
      </c>
      <c r="H4479" s="22">
        <v>125</v>
      </c>
      <c r="I4479" s="21" t="s">
        <v>183614</v>
      </c>
    </row>
    <row r="4480" spans="1:9" ht="32" customHeight="1">
      <c r="A4480" s="19" t="s">
        <v>183615</v>
      </c>
      <c r="B4480" s="20" t="s">
        <v>181004</v>
      </c>
      <c r="C4480" s="22">
        <v>37</v>
      </c>
      <c r="D4480" s="21" t="s">
        <v>171357</v>
      </c>
      <c r="E4480" s="22">
        <v>68</v>
      </c>
      <c r="F4480" s="21" t="s">
        <v>172077</v>
      </c>
      <c r="G4480" s="22">
        <v>39</v>
      </c>
      <c r="H4480" s="22">
        <v>147</v>
      </c>
      <c r="I4480" s="21" t="s">
        <v>183616</v>
      </c>
    </row>
    <row r="4481" spans="1:9" ht="32" customHeight="1">
      <c r="A4481" s="19" t="s">
        <v>183617</v>
      </c>
      <c r="B4481" s="20" t="s">
        <v>182017</v>
      </c>
      <c r="C4481" s="22">
        <v>33</v>
      </c>
      <c r="D4481" s="21" t="s">
        <v>183618</v>
      </c>
      <c r="E4481" s="22">
        <v>47</v>
      </c>
      <c r="F4481" s="21" t="s">
        <v>173149</v>
      </c>
      <c r="G4481" s="22">
        <v>36</v>
      </c>
      <c r="H4481" s="22">
        <v>119</v>
      </c>
      <c r="I4481" s="21" t="s">
        <v>183619</v>
      </c>
    </row>
    <row r="4482" spans="1:9" ht="32" customHeight="1">
      <c r="A4482" s="19" t="s">
        <v>183620</v>
      </c>
      <c r="B4482" s="20" t="s">
        <v>183621</v>
      </c>
      <c r="C4482" s="22">
        <v>34</v>
      </c>
      <c r="D4482" s="21" t="s">
        <v>183622</v>
      </c>
      <c r="E4482" s="22">
        <v>73</v>
      </c>
      <c r="F4482" s="21" t="s">
        <v>173659</v>
      </c>
      <c r="G4482" s="22">
        <v>24</v>
      </c>
      <c r="H4482" s="22">
        <v>134</v>
      </c>
      <c r="I4482" s="21" t="s">
        <v>183623</v>
      </c>
    </row>
    <row r="4483" spans="1:9" ht="32" customHeight="1">
      <c r="A4483" s="19" t="s">
        <v>183624</v>
      </c>
      <c r="B4483" s="20" t="s">
        <v>178243</v>
      </c>
      <c r="C4483" s="22">
        <v>86</v>
      </c>
      <c r="D4483" s="21" t="s">
        <v>176975</v>
      </c>
      <c r="E4483" s="22">
        <v>18</v>
      </c>
      <c r="F4483" s="21" t="s">
        <v>169945</v>
      </c>
      <c r="G4483" s="22">
        <v>8</v>
      </c>
      <c r="H4483" s="22">
        <v>115</v>
      </c>
      <c r="I4483" s="21" t="s">
        <v>183625</v>
      </c>
    </row>
    <row r="4484" spans="1:9" ht="32" customHeight="1">
      <c r="A4484" s="19" t="s">
        <v>183626</v>
      </c>
      <c r="B4484" s="20" t="s">
        <v>183627</v>
      </c>
      <c r="C4484" s="22">
        <v>21</v>
      </c>
      <c r="D4484" s="21" t="s">
        <v>182741</v>
      </c>
      <c r="E4484" s="22">
        <v>128</v>
      </c>
      <c r="F4484" s="21" t="s">
        <v>183628</v>
      </c>
      <c r="G4484" s="22">
        <v>17</v>
      </c>
      <c r="H4484" s="22">
        <v>169</v>
      </c>
      <c r="I4484" s="21" t="s">
        <v>183629</v>
      </c>
    </row>
    <row r="4485" spans="1:9" ht="32" customHeight="1">
      <c r="A4485" s="19" t="s">
        <v>183630</v>
      </c>
      <c r="B4485" s="20" t="s">
        <v>170092</v>
      </c>
      <c r="C4485" s="22">
        <v>18</v>
      </c>
      <c r="D4485" s="21" t="s">
        <v>180476</v>
      </c>
      <c r="E4485" s="22">
        <v>111</v>
      </c>
      <c r="F4485" s="21" t="s">
        <v>170050</v>
      </c>
      <c r="G4485" s="22">
        <v>42</v>
      </c>
      <c r="H4485" s="22">
        <v>174</v>
      </c>
      <c r="I4485" s="21" t="s">
        <v>183631</v>
      </c>
    </row>
    <row r="4486" spans="1:9" ht="32" customHeight="1">
      <c r="A4486" s="19" t="s">
        <v>183632</v>
      </c>
      <c r="B4486" s="20" t="s">
        <v>171291</v>
      </c>
      <c r="C4486" s="22">
        <v>13</v>
      </c>
      <c r="D4486" s="21" t="s">
        <v>174559</v>
      </c>
      <c r="E4486" s="22">
        <v>79</v>
      </c>
      <c r="F4486" s="21" t="s">
        <v>178628</v>
      </c>
      <c r="G4486" s="22">
        <v>3</v>
      </c>
      <c r="H4486" s="22">
        <v>98</v>
      </c>
      <c r="I4486" s="21" t="s">
        <v>183633</v>
      </c>
    </row>
    <row r="4487" spans="1:9" ht="32" customHeight="1">
      <c r="A4487" s="19" t="s">
        <v>183634</v>
      </c>
      <c r="B4487" s="20" t="s">
        <v>183088</v>
      </c>
      <c r="C4487" s="22">
        <v>34</v>
      </c>
      <c r="D4487" s="21" t="s">
        <v>183635</v>
      </c>
      <c r="E4487" s="22">
        <v>46</v>
      </c>
      <c r="F4487" s="21" t="s">
        <v>178561</v>
      </c>
      <c r="G4487" s="22">
        <v>1</v>
      </c>
      <c r="H4487" s="22">
        <v>84</v>
      </c>
      <c r="I4487" s="21" t="s">
        <v>183636</v>
      </c>
    </row>
    <row r="4488" spans="1:9" ht="32" customHeight="1">
      <c r="A4488" s="19" t="s">
        <v>183637</v>
      </c>
      <c r="B4488" s="20" t="s">
        <v>183088</v>
      </c>
      <c r="C4488" s="22">
        <v>34</v>
      </c>
      <c r="D4488" s="21" t="s">
        <v>183635</v>
      </c>
      <c r="E4488" s="22">
        <v>46</v>
      </c>
      <c r="F4488" s="21" t="s">
        <v>178561</v>
      </c>
      <c r="G4488" s="22">
        <v>1</v>
      </c>
      <c r="H4488" s="22">
        <v>84</v>
      </c>
      <c r="I4488" s="21" t="s">
        <v>183638</v>
      </c>
    </row>
    <row r="4489" spans="1:9" ht="32" customHeight="1">
      <c r="A4489" s="19" t="s">
        <v>183639</v>
      </c>
      <c r="B4489" s="20" t="s">
        <v>183640</v>
      </c>
      <c r="C4489" s="22">
        <v>16</v>
      </c>
      <c r="D4489" s="21" t="s">
        <v>183641</v>
      </c>
      <c r="E4489" s="22">
        <v>81</v>
      </c>
      <c r="F4489" s="21" t="s">
        <v>170427</v>
      </c>
      <c r="G4489" s="22">
        <v>13</v>
      </c>
      <c r="H4489" s="22">
        <v>113</v>
      </c>
      <c r="I4489" s="21" t="s">
        <v>183642</v>
      </c>
    </row>
    <row r="4490" spans="1:9" ht="32" customHeight="1">
      <c r="A4490" s="19" t="s">
        <v>183643</v>
      </c>
      <c r="B4490" s="20" t="s">
        <v>183640</v>
      </c>
      <c r="C4490" s="22">
        <v>16</v>
      </c>
      <c r="D4490" s="21" t="s">
        <v>183641</v>
      </c>
      <c r="E4490" s="22">
        <v>81</v>
      </c>
      <c r="F4490" s="21" t="s">
        <v>170427</v>
      </c>
      <c r="G4490" s="22">
        <v>13</v>
      </c>
      <c r="H4490" s="22">
        <v>113</v>
      </c>
      <c r="I4490" s="21" t="s">
        <v>183644</v>
      </c>
    </row>
    <row r="4491" spans="1:9" ht="44" customHeight="1">
      <c r="A4491" s="19" t="s">
        <v>183645</v>
      </c>
      <c r="B4491" s="40">
        <v>59375</v>
      </c>
      <c r="C4491" s="22">
        <v>38</v>
      </c>
      <c r="D4491" s="22">
        <v>0</v>
      </c>
      <c r="E4491" s="22">
        <v>0</v>
      </c>
      <c r="F4491" s="39">
        <v>40625</v>
      </c>
      <c r="G4491" s="22">
        <v>26</v>
      </c>
      <c r="H4491" s="22">
        <v>67</v>
      </c>
      <c r="I4491" s="21" t="s">
        <v>183646</v>
      </c>
    </row>
    <row r="4492" spans="1:9" ht="44" customHeight="1">
      <c r="A4492" s="19" t="s">
        <v>183647</v>
      </c>
      <c r="B4492" s="20" t="s">
        <v>171274</v>
      </c>
      <c r="C4492" s="22">
        <v>58</v>
      </c>
      <c r="D4492" s="21" t="s">
        <v>183648</v>
      </c>
      <c r="E4492" s="22">
        <v>44</v>
      </c>
      <c r="F4492" s="21" t="s">
        <v>181343</v>
      </c>
      <c r="G4492" s="22">
        <v>70</v>
      </c>
      <c r="H4492" s="22">
        <v>175</v>
      </c>
      <c r="I4492" s="21" t="s">
        <v>183649</v>
      </c>
    </row>
    <row r="4493" spans="1:9" ht="32" customHeight="1">
      <c r="A4493" s="19" t="s">
        <v>183650</v>
      </c>
      <c r="B4493" s="20" t="s">
        <v>163272</v>
      </c>
      <c r="C4493" s="22">
        <v>3</v>
      </c>
      <c r="D4493" s="22">
        <v>96</v>
      </c>
      <c r="E4493" s="22">
        <v>120</v>
      </c>
      <c r="F4493" s="21" t="s">
        <v>163194</v>
      </c>
      <c r="G4493" s="22">
        <v>2</v>
      </c>
      <c r="H4493" s="22">
        <v>128</v>
      </c>
      <c r="I4493" s="21" t="s">
        <v>183651</v>
      </c>
    </row>
    <row r="4494" spans="1:9" ht="32" customHeight="1">
      <c r="A4494" s="19" t="s">
        <v>183652</v>
      </c>
      <c r="B4494" s="20" t="s">
        <v>172587</v>
      </c>
      <c r="C4494" s="22">
        <v>45</v>
      </c>
      <c r="D4494" s="22">
        <v>0</v>
      </c>
      <c r="E4494" s="22">
        <v>0</v>
      </c>
      <c r="F4494" s="21" t="s">
        <v>170909</v>
      </c>
      <c r="G4494" s="22">
        <v>3</v>
      </c>
      <c r="H4494" s="22">
        <v>51</v>
      </c>
      <c r="I4494" s="21" t="s">
        <v>183653</v>
      </c>
    </row>
    <row r="4495" spans="1:9" ht="32" customHeight="1">
      <c r="A4495" s="19" t="s">
        <v>183654</v>
      </c>
      <c r="B4495" s="20" t="s">
        <v>179233</v>
      </c>
      <c r="C4495" s="22">
        <v>56</v>
      </c>
      <c r="D4495" s="22">
        <v>0</v>
      </c>
      <c r="E4495" s="22">
        <v>0</v>
      </c>
      <c r="F4495" s="21" t="s">
        <v>171075</v>
      </c>
      <c r="G4495" s="22">
        <v>25</v>
      </c>
      <c r="H4495" s="22">
        <v>84</v>
      </c>
      <c r="I4495" s="21" t="s">
        <v>183655</v>
      </c>
    </row>
    <row r="4496" spans="1:9" ht="32" customHeight="1">
      <c r="A4496" s="19" t="s">
        <v>183656</v>
      </c>
      <c r="B4496" s="20" t="s">
        <v>176816</v>
      </c>
      <c r="C4496" s="22">
        <v>43</v>
      </c>
      <c r="D4496" s="22">
        <v>0</v>
      </c>
      <c r="E4496" s="22">
        <v>0</v>
      </c>
      <c r="F4496" s="21" t="s">
        <v>176367</v>
      </c>
      <c r="G4496" s="22">
        <v>8</v>
      </c>
      <c r="H4496" s="22">
        <v>54</v>
      </c>
      <c r="I4496" s="21" t="s">
        <v>183657</v>
      </c>
    </row>
    <row r="4497" spans="1:9" ht="32" customHeight="1">
      <c r="A4497" s="19" t="s">
        <v>183658</v>
      </c>
      <c r="B4497" s="20" t="s">
        <v>172225</v>
      </c>
      <c r="C4497" s="22">
        <v>2</v>
      </c>
      <c r="D4497" s="21" t="s">
        <v>174420</v>
      </c>
      <c r="E4497" s="22">
        <v>118</v>
      </c>
      <c r="F4497" s="22">
        <v>0</v>
      </c>
      <c r="G4497" s="22">
        <v>0</v>
      </c>
      <c r="H4497" s="22">
        <v>123</v>
      </c>
      <c r="I4497" s="21" t="s">
        <v>183659</v>
      </c>
    </row>
    <row r="4498" spans="1:9" ht="44" customHeight="1">
      <c r="A4498" s="19" t="s">
        <v>183660</v>
      </c>
      <c r="B4498" s="20" t="s">
        <v>172803</v>
      </c>
      <c r="C4498" s="22">
        <v>38</v>
      </c>
      <c r="D4498" s="21" t="s">
        <v>171528</v>
      </c>
      <c r="E4498" s="22">
        <v>16</v>
      </c>
      <c r="F4498" s="21" t="s">
        <v>169926</v>
      </c>
      <c r="G4498" s="22">
        <v>2</v>
      </c>
      <c r="H4498" s="22">
        <v>59</v>
      </c>
      <c r="I4498" s="21" t="s">
        <v>183661</v>
      </c>
    </row>
    <row r="4499" spans="1:9" ht="44" customHeight="1">
      <c r="A4499" s="19" t="s">
        <v>183662</v>
      </c>
      <c r="B4499" s="20" t="s">
        <v>183663</v>
      </c>
      <c r="C4499" s="22">
        <v>5</v>
      </c>
      <c r="D4499" s="21" t="s">
        <v>180795</v>
      </c>
      <c r="E4499" s="22">
        <v>106</v>
      </c>
      <c r="F4499" s="21" t="s">
        <v>183016</v>
      </c>
      <c r="G4499" s="22">
        <v>1</v>
      </c>
      <c r="H4499" s="22">
        <v>115</v>
      </c>
      <c r="I4499" s="21" t="s">
        <v>183664</v>
      </c>
    </row>
    <row r="4500" spans="1:9" ht="32" customHeight="1">
      <c r="A4500" s="19" t="s">
        <v>183665</v>
      </c>
      <c r="B4500" s="20" t="s">
        <v>175175</v>
      </c>
      <c r="C4500" s="22">
        <v>35</v>
      </c>
      <c r="D4500" s="22">
        <v>0</v>
      </c>
      <c r="E4500" s="22">
        <v>0</v>
      </c>
      <c r="F4500" s="21" t="s">
        <v>171909</v>
      </c>
      <c r="G4500" s="22">
        <v>19</v>
      </c>
      <c r="H4500" s="22">
        <v>57</v>
      </c>
      <c r="I4500" s="21" t="s">
        <v>183666</v>
      </c>
    </row>
    <row r="4501" spans="1:9" ht="32" customHeight="1">
      <c r="A4501" s="19" t="s">
        <v>183667</v>
      </c>
      <c r="B4501" s="20" t="s">
        <v>183668</v>
      </c>
      <c r="C4501" s="22">
        <v>21</v>
      </c>
      <c r="D4501" s="21" t="s">
        <v>176586</v>
      </c>
      <c r="E4501" s="22">
        <v>89</v>
      </c>
      <c r="F4501" s="21" t="s">
        <v>176804</v>
      </c>
      <c r="G4501" s="22">
        <v>8</v>
      </c>
      <c r="H4501" s="22">
        <v>121</v>
      </c>
      <c r="I4501" s="21" t="s">
        <v>183669</v>
      </c>
    </row>
    <row r="4502" spans="1:9" ht="32" customHeight="1">
      <c r="A4502" s="19" t="s">
        <v>183670</v>
      </c>
      <c r="B4502" s="20" t="s">
        <v>169862</v>
      </c>
      <c r="C4502" s="22">
        <v>4</v>
      </c>
      <c r="D4502" s="21" t="s">
        <v>170103</v>
      </c>
      <c r="E4502" s="22">
        <v>80</v>
      </c>
      <c r="F4502" s="22">
        <v>0</v>
      </c>
      <c r="G4502" s="22">
        <v>0</v>
      </c>
      <c r="H4502" s="22">
        <v>87</v>
      </c>
      <c r="I4502" s="21" t="s">
        <v>183671</v>
      </c>
    </row>
    <row r="4503" spans="1:9" ht="44" customHeight="1">
      <c r="A4503" s="19" t="s">
        <v>183672</v>
      </c>
      <c r="B4503" s="20" t="s">
        <v>183673</v>
      </c>
      <c r="C4503" s="22">
        <v>22</v>
      </c>
      <c r="D4503" s="21" t="s">
        <v>182235</v>
      </c>
      <c r="E4503" s="22">
        <v>103</v>
      </c>
      <c r="F4503" s="21" t="s">
        <v>171695</v>
      </c>
      <c r="G4503" s="22">
        <v>4</v>
      </c>
      <c r="H4503" s="22">
        <v>132</v>
      </c>
      <c r="I4503" s="21" t="s">
        <v>183674</v>
      </c>
    </row>
    <row r="4504" spans="1:9" ht="44" customHeight="1">
      <c r="A4504" s="19" t="s">
        <v>183675</v>
      </c>
      <c r="B4504" s="24">
        <v>0</v>
      </c>
      <c r="C4504" s="22">
        <v>0</v>
      </c>
      <c r="D4504" s="22">
        <v>100</v>
      </c>
      <c r="E4504" s="22">
        <v>115</v>
      </c>
      <c r="F4504" s="22">
        <v>0</v>
      </c>
      <c r="G4504" s="22">
        <v>0</v>
      </c>
      <c r="H4504" s="22">
        <v>118</v>
      </c>
      <c r="I4504" s="21" t="s">
        <v>183676</v>
      </c>
    </row>
    <row r="4505" spans="1:9" ht="32" customHeight="1">
      <c r="A4505" s="19" t="s">
        <v>183677</v>
      </c>
      <c r="B4505" s="24">
        <v>0</v>
      </c>
      <c r="C4505" s="22">
        <v>0</v>
      </c>
      <c r="D4505" s="21" t="s">
        <v>170696</v>
      </c>
      <c r="E4505" s="22">
        <v>158</v>
      </c>
      <c r="F4505" s="21" t="s">
        <v>174970</v>
      </c>
      <c r="G4505" s="22">
        <v>22</v>
      </c>
      <c r="H4505" s="22">
        <v>183</v>
      </c>
      <c r="I4505" s="21" t="s">
        <v>183678</v>
      </c>
    </row>
    <row r="4506" spans="1:9" ht="32" customHeight="1">
      <c r="A4506" s="19" t="s">
        <v>183679</v>
      </c>
      <c r="B4506" s="20" t="s">
        <v>171386</v>
      </c>
      <c r="C4506" s="22">
        <v>11</v>
      </c>
      <c r="D4506" s="21" t="s">
        <v>176801</v>
      </c>
      <c r="E4506" s="22">
        <v>63</v>
      </c>
      <c r="F4506" s="21" t="s">
        <v>174108</v>
      </c>
      <c r="G4506" s="22">
        <v>19</v>
      </c>
      <c r="H4506" s="22">
        <v>96</v>
      </c>
      <c r="I4506" s="21" t="s">
        <v>183680</v>
      </c>
    </row>
    <row r="4507" spans="1:9" ht="32" customHeight="1">
      <c r="A4507" s="19" t="s">
        <v>183681</v>
      </c>
      <c r="B4507" s="20" t="s">
        <v>183682</v>
      </c>
      <c r="C4507" s="22">
        <v>71</v>
      </c>
      <c r="D4507" s="21" t="s">
        <v>183683</v>
      </c>
      <c r="E4507" s="22">
        <v>86</v>
      </c>
      <c r="F4507" s="21" t="s">
        <v>183684</v>
      </c>
      <c r="G4507" s="22">
        <v>26</v>
      </c>
      <c r="H4507" s="22">
        <v>186</v>
      </c>
      <c r="I4507" s="21" t="s">
        <v>183685</v>
      </c>
    </row>
    <row r="4508" spans="1:9" ht="32" customHeight="1">
      <c r="A4508" s="19" t="s">
        <v>183686</v>
      </c>
      <c r="B4508" s="20" t="s">
        <v>172245</v>
      </c>
      <c r="C4508" s="22">
        <v>5</v>
      </c>
      <c r="D4508" s="21" t="s">
        <v>183687</v>
      </c>
      <c r="E4508" s="22">
        <v>104</v>
      </c>
      <c r="F4508" s="22">
        <v>0</v>
      </c>
      <c r="G4508" s="22">
        <v>0</v>
      </c>
      <c r="H4508" s="22">
        <v>112</v>
      </c>
      <c r="I4508" s="21" t="s">
        <v>183688</v>
      </c>
    </row>
    <row r="4509" spans="1:9" ht="44" customHeight="1">
      <c r="A4509" s="19" t="s">
        <v>183689</v>
      </c>
      <c r="B4509" s="20" t="s">
        <v>169986</v>
      </c>
      <c r="C4509" s="22">
        <v>24</v>
      </c>
      <c r="D4509" s="21" t="s">
        <v>169985</v>
      </c>
      <c r="E4509" s="22">
        <v>82</v>
      </c>
      <c r="F4509" s="22">
        <v>0</v>
      </c>
      <c r="G4509" s="22">
        <v>0</v>
      </c>
      <c r="H4509" s="22">
        <v>109</v>
      </c>
      <c r="I4509" s="21" t="s">
        <v>183690</v>
      </c>
    </row>
    <row r="4510" spans="1:9" ht="44" customHeight="1">
      <c r="A4510" s="19" t="s">
        <v>183691</v>
      </c>
      <c r="B4510" s="20" t="s">
        <v>181082</v>
      </c>
      <c r="C4510" s="22">
        <v>39</v>
      </c>
      <c r="D4510" s="21" t="s">
        <v>183692</v>
      </c>
      <c r="E4510" s="22">
        <v>28</v>
      </c>
      <c r="F4510" s="21" t="s">
        <v>173107</v>
      </c>
      <c r="G4510" s="22">
        <v>32</v>
      </c>
      <c r="H4510" s="22">
        <v>102</v>
      </c>
      <c r="I4510" s="21" t="s">
        <v>183693</v>
      </c>
    </row>
    <row r="4511" spans="1:9" ht="44" customHeight="1">
      <c r="A4511" s="19" t="s">
        <v>183694</v>
      </c>
      <c r="B4511" s="20" t="s">
        <v>181082</v>
      </c>
      <c r="C4511" s="22">
        <v>39</v>
      </c>
      <c r="D4511" s="21" t="s">
        <v>183692</v>
      </c>
      <c r="E4511" s="22">
        <v>28</v>
      </c>
      <c r="F4511" s="21" t="s">
        <v>173107</v>
      </c>
      <c r="G4511" s="22">
        <v>32</v>
      </c>
      <c r="H4511" s="22">
        <v>102</v>
      </c>
      <c r="I4511" s="21" t="s">
        <v>183695</v>
      </c>
    </row>
    <row r="4512" spans="1:9" ht="44" customHeight="1">
      <c r="A4512" s="19" t="s">
        <v>183696</v>
      </c>
      <c r="B4512" s="20" t="s">
        <v>171528</v>
      </c>
      <c r="C4512" s="22">
        <v>30</v>
      </c>
      <c r="D4512" s="21" t="s">
        <v>169800</v>
      </c>
      <c r="E4512" s="22">
        <v>39</v>
      </c>
      <c r="F4512" s="21" t="s">
        <v>171456</v>
      </c>
      <c r="G4512" s="22">
        <v>36</v>
      </c>
      <c r="H4512" s="22">
        <v>108</v>
      </c>
      <c r="I4512" s="21" t="s">
        <v>183697</v>
      </c>
    </row>
    <row r="4513" spans="1:9" ht="44" customHeight="1">
      <c r="A4513" s="19" t="s">
        <v>183698</v>
      </c>
      <c r="B4513" s="20" t="s">
        <v>170666</v>
      </c>
      <c r="C4513" s="22">
        <v>50</v>
      </c>
      <c r="D4513" s="22">
        <v>0</v>
      </c>
      <c r="E4513" s="22">
        <v>0</v>
      </c>
      <c r="F4513" s="21" t="s">
        <v>172183</v>
      </c>
      <c r="G4513" s="22">
        <v>7</v>
      </c>
      <c r="H4513" s="22">
        <v>60</v>
      </c>
      <c r="I4513" s="21" t="s">
        <v>183699</v>
      </c>
    </row>
    <row r="4514" spans="1:9" ht="32" customHeight="1">
      <c r="A4514" s="19" t="s">
        <v>183700</v>
      </c>
      <c r="B4514" s="20" t="s">
        <v>170543</v>
      </c>
      <c r="C4514" s="22">
        <v>8</v>
      </c>
      <c r="D4514" s="21" t="s">
        <v>183701</v>
      </c>
      <c r="E4514" s="22">
        <v>148</v>
      </c>
      <c r="F4514" s="21" t="s">
        <v>170155</v>
      </c>
      <c r="G4514" s="22">
        <v>30</v>
      </c>
      <c r="H4514" s="22">
        <v>189</v>
      </c>
      <c r="I4514" s="21" t="s">
        <v>183702</v>
      </c>
    </row>
    <row r="4515" spans="1:9" ht="32" customHeight="1">
      <c r="A4515" s="19" t="s">
        <v>183703</v>
      </c>
      <c r="B4515" s="20" t="s">
        <v>183704</v>
      </c>
      <c r="C4515" s="22">
        <v>8</v>
      </c>
      <c r="D4515" s="21" t="s">
        <v>183705</v>
      </c>
      <c r="E4515" s="22">
        <v>157</v>
      </c>
      <c r="F4515" s="21" t="s">
        <v>171058</v>
      </c>
      <c r="G4515" s="22">
        <v>30</v>
      </c>
      <c r="H4515" s="22">
        <v>198</v>
      </c>
      <c r="I4515" s="21" t="s">
        <v>183706</v>
      </c>
    </row>
    <row r="4516" spans="1:9" ht="32" customHeight="1">
      <c r="A4516" s="19" t="s">
        <v>183707</v>
      </c>
      <c r="B4516" s="20" t="s">
        <v>175561</v>
      </c>
      <c r="C4516" s="22">
        <v>70</v>
      </c>
      <c r="D4516" s="21" t="s">
        <v>170502</v>
      </c>
      <c r="E4516" s="22">
        <v>4</v>
      </c>
      <c r="F4516" s="21" t="s">
        <v>170502</v>
      </c>
      <c r="G4516" s="22">
        <v>4</v>
      </c>
      <c r="H4516" s="22">
        <v>81</v>
      </c>
      <c r="I4516" s="21" t="s">
        <v>183708</v>
      </c>
    </row>
    <row r="4517" spans="1:9" ht="32" customHeight="1">
      <c r="A4517" s="19" t="s">
        <v>183709</v>
      </c>
      <c r="B4517" s="20" t="s">
        <v>175561</v>
      </c>
      <c r="C4517" s="22">
        <v>70</v>
      </c>
      <c r="D4517" s="21" t="s">
        <v>170502</v>
      </c>
      <c r="E4517" s="22">
        <v>4</v>
      </c>
      <c r="F4517" s="21" t="s">
        <v>170502</v>
      </c>
      <c r="G4517" s="22">
        <v>4</v>
      </c>
      <c r="H4517" s="22">
        <v>81</v>
      </c>
      <c r="I4517" s="21" t="s">
        <v>183710</v>
      </c>
    </row>
    <row r="4518" spans="1:9" ht="32" customHeight="1">
      <c r="A4518" s="19" t="s">
        <v>183711</v>
      </c>
      <c r="B4518" s="20" t="s">
        <v>179884</v>
      </c>
      <c r="C4518" s="22">
        <v>74</v>
      </c>
      <c r="D4518" s="21" t="s">
        <v>179344</v>
      </c>
      <c r="E4518" s="22">
        <v>11</v>
      </c>
      <c r="F4518" s="21" t="s">
        <v>183712</v>
      </c>
      <c r="G4518" s="22">
        <v>33</v>
      </c>
      <c r="H4518" s="22">
        <v>121</v>
      </c>
      <c r="I4518" s="21" t="s">
        <v>183713</v>
      </c>
    </row>
    <row r="4519" spans="1:9" ht="32" customHeight="1">
      <c r="A4519" s="19" t="s">
        <v>183714</v>
      </c>
      <c r="B4519" s="20" t="s">
        <v>183715</v>
      </c>
      <c r="C4519" s="22">
        <v>129</v>
      </c>
      <c r="D4519" s="22">
        <v>0</v>
      </c>
      <c r="E4519" s="22">
        <v>0</v>
      </c>
      <c r="F4519" s="21" t="s">
        <v>170558</v>
      </c>
      <c r="G4519" s="22">
        <v>3</v>
      </c>
      <c r="H4519" s="22">
        <v>135</v>
      </c>
      <c r="I4519" s="21" t="s">
        <v>183716</v>
      </c>
    </row>
    <row r="4520" spans="1:9" ht="32" customHeight="1">
      <c r="A4520" s="19" t="s">
        <v>183717</v>
      </c>
      <c r="B4520" s="20" t="s">
        <v>183718</v>
      </c>
      <c r="C4520" s="22">
        <v>111</v>
      </c>
      <c r="D4520" s="21" t="s">
        <v>178520</v>
      </c>
      <c r="E4520" s="22">
        <v>53</v>
      </c>
      <c r="F4520" s="21" t="s">
        <v>177335</v>
      </c>
      <c r="G4520" s="22">
        <v>23</v>
      </c>
      <c r="H4520" s="22">
        <v>190</v>
      </c>
      <c r="I4520" s="21" t="s">
        <v>183719</v>
      </c>
    </row>
    <row r="4521" spans="1:9" ht="32" customHeight="1">
      <c r="A4521" s="19" t="s">
        <v>183720</v>
      </c>
      <c r="B4521" s="20" t="s">
        <v>172636</v>
      </c>
      <c r="C4521" s="22">
        <v>21</v>
      </c>
      <c r="D4521" s="21" t="s">
        <v>183721</v>
      </c>
      <c r="E4521" s="22">
        <v>81</v>
      </c>
      <c r="F4521" s="21" t="s">
        <v>171060</v>
      </c>
      <c r="G4521" s="22">
        <v>2</v>
      </c>
      <c r="H4521" s="22">
        <v>107</v>
      </c>
      <c r="I4521" s="21" t="s">
        <v>183722</v>
      </c>
    </row>
    <row r="4522" spans="1:9" ht="32" customHeight="1">
      <c r="A4522" s="19" t="s">
        <v>183723</v>
      </c>
      <c r="B4522" s="20" t="s">
        <v>169864</v>
      </c>
      <c r="C4522" s="22">
        <v>41</v>
      </c>
      <c r="D4522" s="21" t="s">
        <v>181667</v>
      </c>
      <c r="E4522" s="22">
        <v>53</v>
      </c>
      <c r="F4522" s="21" t="s">
        <v>174458</v>
      </c>
      <c r="G4522" s="22">
        <v>11</v>
      </c>
      <c r="H4522" s="22">
        <v>108</v>
      </c>
      <c r="I4522" s="21" t="s">
        <v>183724</v>
      </c>
    </row>
    <row r="4523" spans="1:9" ht="32" customHeight="1">
      <c r="A4523" s="19" t="s">
        <v>183725</v>
      </c>
      <c r="B4523" s="24">
        <v>60</v>
      </c>
      <c r="C4523" s="22">
        <v>81</v>
      </c>
      <c r="D4523" s="21" t="s">
        <v>170060</v>
      </c>
      <c r="E4523" s="22">
        <v>21</v>
      </c>
      <c r="F4523" s="21" t="s">
        <v>172396</v>
      </c>
      <c r="G4523" s="22">
        <v>33</v>
      </c>
      <c r="H4523" s="22">
        <v>138</v>
      </c>
      <c r="I4523" s="21" t="s">
        <v>183726</v>
      </c>
    </row>
    <row r="4524" spans="1:9" ht="32" customHeight="1">
      <c r="A4524" s="19" t="s">
        <v>183727</v>
      </c>
      <c r="B4524" s="20" t="s">
        <v>183728</v>
      </c>
      <c r="C4524" s="22">
        <v>73</v>
      </c>
      <c r="D4524" s="21" t="s">
        <v>183729</v>
      </c>
      <c r="E4524" s="22">
        <v>21</v>
      </c>
      <c r="F4524" s="21" t="s">
        <v>170649</v>
      </c>
      <c r="G4524" s="22">
        <v>22</v>
      </c>
      <c r="H4524" s="22">
        <v>119</v>
      </c>
      <c r="I4524" s="21" t="s">
        <v>183730</v>
      </c>
    </row>
    <row r="4525" spans="1:9" ht="32" customHeight="1">
      <c r="A4525" s="19" t="s">
        <v>183731</v>
      </c>
      <c r="B4525" s="20" t="s">
        <v>183732</v>
      </c>
      <c r="C4525" s="22">
        <v>9</v>
      </c>
      <c r="D4525" s="21" t="s">
        <v>183733</v>
      </c>
      <c r="E4525" s="22">
        <v>159</v>
      </c>
      <c r="F4525" s="21" t="s">
        <v>183734</v>
      </c>
      <c r="G4525" s="22">
        <v>19</v>
      </c>
      <c r="H4525" s="22">
        <v>190</v>
      </c>
      <c r="I4525" s="21" t="s">
        <v>183735</v>
      </c>
    </row>
    <row r="4526" spans="1:9" ht="32" customHeight="1">
      <c r="A4526" s="19" t="s">
        <v>183736</v>
      </c>
      <c r="B4526" s="20" t="s">
        <v>173179</v>
      </c>
      <c r="C4526" s="22">
        <v>63</v>
      </c>
      <c r="D4526" s="21" t="s">
        <v>169786</v>
      </c>
      <c r="E4526" s="22">
        <v>18</v>
      </c>
      <c r="F4526" s="22">
        <v>0</v>
      </c>
      <c r="G4526" s="22">
        <v>0</v>
      </c>
      <c r="H4526" s="22">
        <v>84</v>
      </c>
      <c r="I4526" s="21" t="s">
        <v>183737</v>
      </c>
    </row>
    <row r="4527" spans="1:9" ht="32" customHeight="1">
      <c r="A4527" s="19" t="s">
        <v>183738</v>
      </c>
      <c r="B4527" s="20" t="s">
        <v>173901</v>
      </c>
      <c r="C4527" s="22">
        <v>22</v>
      </c>
      <c r="D4527" s="21" t="s">
        <v>175682</v>
      </c>
      <c r="E4527" s="22">
        <v>50</v>
      </c>
      <c r="F4527" s="21" t="s">
        <v>172065</v>
      </c>
      <c r="G4527" s="22">
        <v>2</v>
      </c>
      <c r="H4527" s="22">
        <v>77</v>
      </c>
      <c r="I4527" s="21" t="s">
        <v>183739</v>
      </c>
    </row>
    <row r="4528" spans="1:9" ht="32" customHeight="1">
      <c r="A4528" s="19" t="s">
        <v>183740</v>
      </c>
      <c r="B4528" s="20" t="s">
        <v>175055</v>
      </c>
      <c r="C4528" s="22">
        <v>5</v>
      </c>
      <c r="D4528" s="21" t="s">
        <v>176091</v>
      </c>
      <c r="E4528" s="22">
        <v>160</v>
      </c>
      <c r="F4528" s="21" t="s">
        <v>174963</v>
      </c>
      <c r="G4528" s="22">
        <v>10</v>
      </c>
      <c r="H4528" s="22">
        <v>178</v>
      </c>
      <c r="I4528" s="21" t="s">
        <v>183741</v>
      </c>
    </row>
    <row r="4529" spans="1:9" ht="32" customHeight="1">
      <c r="A4529" s="19" t="s">
        <v>183742</v>
      </c>
      <c r="B4529" s="20" t="s">
        <v>183428</v>
      </c>
      <c r="C4529" s="22">
        <v>58</v>
      </c>
      <c r="D4529" s="21" t="s">
        <v>183743</v>
      </c>
      <c r="E4529" s="22">
        <v>29</v>
      </c>
      <c r="F4529" s="21" t="s">
        <v>163399</v>
      </c>
      <c r="G4529" s="22">
        <v>38</v>
      </c>
      <c r="H4529" s="22">
        <v>128</v>
      </c>
      <c r="I4529" s="21" t="s">
        <v>183744</v>
      </c>
    </row>
    <row r="4530" spans="1:9" ht="32" customHeight="1">
      <c r="A4530" s="19" t="s">
        <v>183745</v>
      </c>
      <c r="B4530" s="20" t="s">
        <v>171072</v>
      </c>
      <c r="C4530" s="22">
        <v>20</v>
      </c>
      <c r="D4530" s="21" t="s">
        <v>175212</v>
      </c>
      <c r="E4530" s="22">
        <v>58</v>
      </c>
      <c r="F4530" s="21" t="s">
        <v>173863</v>
      </c>
      <c r="G4530" s="22">
        <v>3</v>
      </c>
      <c r="H4530" s="22">
        <v>84</v>
      </c>
      <c r="I4530" s="21" t="s">
        <v>183746</v>
      </c>
    </row>
    <row r="4531" spans="1:9" ht="32" customHeight="1">
      <c r="A4531" s="19" t="s">
        <v>183747</v>
      </c>
      <c r="B4531" s="20" t="s">
        <v>178503</v>
      </c>
      <c r="C4531" s="22">
        <v>49</v>
      </c>
      <c r="D4531" s="21" t="s">
        <v>173621</v>
      </c>
      <c r="E4531" s="22">
        <v>26</v>
      </c>
      <c r="F4531" s="21" t="s">
        <v>171045</v>
      </c>
      <c r="G4531" s="22">
        <v>40</v>
      </c>
      <c r="H4531" s="22">
        <v>118</v>
      </c>
      <c r="I4531" s="21" t="s">
        <v>183748</v>
      </c>
    </row>
    <row r="4532" spans="1:9" ht="32" customHeight="1">
      <c r="A4532" s="19" t="s">
        <v>183749</v>
      </c>
      <c r="B4532" s="24">
        <v>0</v>
      </c>
      <c r="C4532" s="22">
        <v>0</v>
      </c>
      <c r="D4532" s="21" t="s">
        <v>175894</v>
      </c>
      <c r="E4532" s="22">
        <v>67</v>
      </c>
      <c r="F4532" s="21" t="s">
        <v>178826</v>
      </c>
      <c r="G4532" s="22">
        <v>3</v>
      </c>
      <c r="H4532" s="22">
        <v>73</v>
      </c>
      <c r="I4532" s="21" t="s">
        <v>183750</v>
      </c>
    </row>
    <row r="4533" spans="1:9" ht="32" customHeight="1">
      <c r="A4533" s="19" t="s">
        <v>183751</v>
      </c>
      <c r="B4533" s="20" t="s">
        <v>179363</v>
      </c>
      <c r="C4533" s="22">
        <v>2</v>
      </c>
      <c r="D4533" s="21" t="s">
        <v>183752</v>
      </c>
      <c r="E4533" s="22">
        <v>144</v>
      </c>
      <c r="F4533" s="21" t="s">
        <v>183753</v>
      </c>
      <c r="G4533" s="22">
        <v>3</v>
      </c>
      <c r="H4533" s="22">
        <v>152</v>
      </c>
      <c r="I4533" s="21" t="s">
        <v>183754</v>
      </c>
    </row>
    <row r="4534" spans="1:9" ht="32" customHeight="1">
      <c r="A4534" s="19" t="s">
        <v>183755</v>
      </c>
      <c r="B4534" s="20" t="s">
        <v>173980</v>
      </c>
      <c r="C4534" s="22">
        <v>12</v>
      </c>
      <c r="D4534" s="21" t="s">
        <v>177976</v>
      </c>
      <c r="E4534" s="22">
        <v>69</v>
      </c>
      <c r="F4534" s="21" t="s">
        <v>172414</v>
      </c>
      <c r="G4534" s="22">
        <v>8</v>
      </c>
      <c r="H4534" s="22">
        <v>92</v>
      </c>
      <c r="I4534" s="21" t="s">
        <v>183756</v>
      </c>
    </row>
    <row r="4535" spans="1:9" ht="32" customHeight="1">
      <c r="A4535" s="19" t="s">
        <v>183757</v>
      </c>
      <c r="B4535" s="20" t="s">
        <v>173980</v>
      </c>
      <c r="C4535" s="22">
        <v>12</v>
      </c>
      <c r="D4535" s="21" t="s">
        <v>177976</v>
      </c>
      <c r="E4535" s="22">
        <v>69</v>
      </c>
      <c r="F4535" s="21" t="s">
        <v>172414</v>
      </c>
      <c r="G4535" s="22">
        <v>8</v>
      </c>
      <c r="H4535" s="22">
        <v>92</v>
      </c>
      <c r="I4535" s="21" t="s">
        <v>183758</v>
      </c>
    </row>
    <row r="4536" spans="1:9" ht="32" customHeight="1">
      <c r="A4536" s="19" t="s">
        <v>183759</v>
      </c>
      <c r="B4536" s="20" t="s">
        <v>175007</v>
      </c>
      <c r="C4536" s="22">
        <v>4</v>
      </c>
      <c r="D4536" s="21" t="s">
        <v>173958</v>
      </c>
      <c r="E4536" s="22">
        <v>78</v>
      </c>
      <c r="F4536" s="21" t="s">
        <v>170439</v>
      </c>
      <c r="G4536" s="22">
        <v>9</v>
      </c>
      <c r="H4536" s="22">
        <v>94</v>
      </c>
      <c r="I4536" s="21" t="s">
        <v>183760</v>
      </c>
    </row>
    <row r="4537" spans="1:9" ht="32" customHeight="1">
      <c r="A4537" s="19" t="s">
        <v>183761</v>
      </c>
      <c r="B4537" s="20" t="s">
        <v>171528</v>
      </c>
      <c r="C4537" s="22">
        <v>20</v>
      </c>
      <c r="D4537" s="21" t="s">
        <v>174963</v>
      </c>
      <c r="E4537" s="22">
        <v>4</v>
      </c>
      <c r="F4537" s="21" t="s">
        <v>179309</v>
      </c>
      <c r="G4537" s="22">
        <v>46</v>
      </c>
      <c r="H4537" s="22">
        <v>73</v>
      </c>
      <c r="I4537" s="21" t="s">
        <v>183762</v>
      </c>
    </row>
    <row r="4538" spans="1:9" ht="32" customHeight="1">
      <c r="A4538" s="19" t="s">
        <v>183763</v>
      </c>
      <c r="B4538" s="24">
        <v>5</v>
      </c>
      <c r="C4538" s="22">
        <v>6</v>
      </c>
      <c r="D4538" s="21" t="s">
        <v>176454</v>
      </c>
      <c r="E4538" s="22">
        <v>71</v>
      </c>
      <c r="F4538" s="21" t="s">
        <v>181465</v>
      </c>
      <c r="G4538" s="22">
        <v>43</v>
      </c>
      <c r="H4538" s="22">
        <v>123</v>
      </c>
      <c r="I4538" s="21" t="s">
        <v>183764</v>
      </c>
    </row>
    <row r="4539" spans="1:9" ht="32" customHeight="1">
      <c r="A4539" s="19" t="s">
        <v>183765</v>
      </c>
      <c r="B4539" s="20" t="s">
        <v>183766</v>
      </c>
      <c r="C4539" s="22">
        <v>59</v>
      </c>
      <c r="D4539" s="21" t="s">
        <v>183767</v>
      </c>
      <c r="E4539" s="22">
        <v>71</v>
      </c>
      <c r="F4539" s="21" t="s">
        <v>172289</v>
      </c>
      <c r="G4539" s="22">
        <v>48</v>
      </c>
      <c r="H4539" s="22">
        <v>181</v>
      </c>
      <c r="I4539" s="21" t="s">
        <v>183768</v>
      </c>
    </row>
    <row r="4540" spans="1:9" ht="32" customHeight="1">
      <c r="A4540" s="19" t="s">
        <v>183769</v>
      </c>
      <c r="B4540" s="24">
        <v>0</v>
      </c>
      <c r="C4540" s="22">
        <v>0</v>
      </c>
      <c r="D4540" s="21" t="s">
        <v>174591</v>
      </c>
      <c r="E4540" s="22">
        <v>120</v>
      </c>
      <c r="F4540" s="21" t="s">
        <v>172866</v>
      </c>
      <c r="G4540" s="22">
        <v>3</v>
      </c>
      <c r="H4540" s="22">
        <v>126</v>
      </c>
      <c r="I4540" s="21" t="s">
        <v>183770</v>
      </c>
    </row>
    <row r="4541" spans="1:9" ht="32" customHeight="1">
      <c r="A4541" s="19" t="s">
        <v>183771</v>
      </c>
      <c r="B4541" s="24">
        <v>0</v>
      </c>
      <c r="C4541" s="22">
        <v>0</v>
      </c>
      <c r="D4541" s="21" t="s">
        <v>174591</v>
      </c>
      <c r="E4541" s="22">
        <v>120</v>
      </c>
      <c r="F4541" s="21" t="s">
        <v>172866</v>
      </c>
      <c r="G4541" s="22">
        <v>3</v>
      </c>
      <c r="H4541" s="22">
        <v>126</v>
      </c>
      <c r="I4541" s="21" t="s">
        <v>183772</v>
      </c>
    </row>
    <row r="4542" spans="1:9" ht="32" customHeight="1">
      <c r="A4542" s="19" t="s">
        <v>183773</v>
      </c>
      <c r="B4542" s="20" t="s">
        <v>172146</v>
      </c>
      <c r="C4542" s="22">
        <v>33</v>
      </c>
      <c r="D4542" s="22">
        <v>75</v>
      </c>
      <c r="E4542" s="22">
        <v>108</v>
      </c>
      <c r="F4542" s="21" t="s">
        <v>170910</v>
      </c>
      <c r="G4542" s="22">
        <v>3</v>
      </c>
      <c r="H4542" s="22">
        <v>147</v>
      </c>
      <c r="I4542" s="21" t="s">
        <v>183774</v>
      </c>
    </row>
    <row r="4543" spans="1:9" ht="32" customHeight="1">
      <c r="A4543" s="19" t="s">
        <v>183775</v>
      </c>
      <c r="B4543" s="20" t="s">
        <v>172146</v>
      </c>
      <c r="C4543" s="22">
        <v>33</v>
      </c>
      <c r="D4543" s="22">
        <v>75</v>
      </c>
      <c r="E4543" s="22">
        <v>108</v>
      </c>
      <c r="F4543" s="21" t="s">
        <v>170910</v>
      </c>
      <c r="G4543" s="22">
        <v>3</v>
      </c>
      <c r="H4543" s="22">
        <v>147</v>
      </c>
      <c r="I4543" s="21" t="s">
        <v>183776</v>
      </c>
    </row>
    <row r="4544" spans="1:9" ht="32" customHeight="1">
      <c r="A4544" s="19" t="s">
        <v>183777</v>
      </c>
      <c r="B4544" s="20" t="s">
        <v>172146</v>
      </c>
      <c r="C4544" s="22">
        <v>33</v>
      </c>
      <c r="D4544" s="22">
        <v>75</v>
      </c>
      <c r="E4544" s="22">
        <v>108</v>
      </c>
      <c r="F4544" s="21" t="s">
        <v>170910</v>
      </c>
      <c r="G4544" s="22">
        <v>3</v>
      </c>
      <c r="H4544" s="22">
        <v>147</v>
      </c>
      <c r="I4544" s="21" t="s">
        <v>183778</v>
      </c>
    </row>
    <row r="4545" spans="1:9" ht="32" customHeight="1">
      <c r="A4545" s="19" t="s">
        <v>183779</v>
      </c>
      <c r="B4545" s="20" t="s">
        <v>171879</v>
      </c>
      <c r="C4545" s="22">
        <v>28</v>
      </c>
      <c r="D4545" s="21" t="s">
        <v>171601</v>
      </c>
      <c r="E4545" s="22">
        <v>5</v>
      </c>
      <c r="F4545" s="21" t="s">
        <v>170878</v>
      </c>
      <c r="G4545" s="22">
        <v>32</v>
      </c>
      <c r="H4545" s="22">
        <v>68</v>
      </c>
      <c r="I4545" s="21" t="s">
        <v>183780</v>
      </c>
    </row>
    <row r="4546" spans="1:9" ht="32" customHeight="1">
      <c r="A4546" s="19" t="s">
        <v>183781</v>
      </c>
      <c r="B4546" s="20" t="s">
        <v>183782</v>
      </c>
      <c r="C4546" s="22">
        <v>32</v>
      </c>
      <c r="D4546" s="21" t="s">
        <v>170183</v>
      </c>
      <c r="E4546" s="22">
        <v>5</v>
      </c>
      <c r="F4546" s="21" t="s">
        <v>183782</v>
      </c>
      <c r="G4546" s="22">
        <v>32</v>
      </c>
      <c r="H4546" s="22">
        <v>72</v>
      </c>
      <c r="I4546" s="21" t="s">
        <v>183783</v>
      </c>
    </row>
    <row r="4547" spans="1:9" ht="32" customHeight="1">
      <c r="A4547" s="19" t="s">
        <v>183784</v>
      </c>
      <c r="B4547" s="20" t="s">
        <v>171879</v>
      </c>
      <c r="C4547" s="22">
        <v>28</v>
      </c>
      <c r="D4547" s="21" t="s">
        <v>171601</v>
      </c>
      <c r="E4547" s="22">
        <v>5</v>
      </c>
      <c r="F4547" s="21" t="s">
        <v>170878</v>
      </c>
      <c r="G4547" s="22">
        <v>32</v>
      </c>
      <c r="H4547" s="22">
        <v>68</v>
      </c>
      <c r="I4547" s="21" t="s">
        <v>183785</v>
      </c>
    </row>
    <row r="4548" spans="1:9" ht="32" customHeight="1">
      <c r="A4548" s="19" t="s">
        <v>183786</v>
      </c>
      <c r="B4548" s="20" t="s">
        <v>170949</v>
      </c>
      <c r="C4548" s="22">
        <v>1</v>
      </c>
      <c r="D4548" s="21" t="s">
        <v>172279</v>
      </c>
      <c r="E4548" s="22">
        <v>122</v>
      </c>
      <c r="F4548" s="21" t="s">
        <v>169913</v>
      </c>
      <c r="G4548" s="22">
        <v>3</v>
      </c>
      <c r="H4548" s="22">
        <v>129</v>
      </c>
      <c r="I4548" s="21" t="s">
        <v>183787</v>
      </c>
    </row>
    <row r="4549" spans="1:9" ht="32" customHeight="1">
      <c r="A4549" s="19" t="s">
        <v>183788</v>
      </c>
      <c r="B4549" s="20" t="s">
        <v>170072</v>
      </c>
      <c r="C4549" s="22">
        <v>2</v>
      </c>
      <c r="D4549" s="21" t="s">
        <v>183789</v>
      </c>
      <c r="E4549" s="22">
        <v>118</v>
      </c>
      <c r="F4549" s="21" t="s">
        <v>172866</v>
      </c>
      <c r="G4549" s="22">
        <v>3</v>
      </c>
      <c r="H4549" s="22">
        <v>126</v>
      </c>
      <c r="I4549" s="21" t="s">
        <v>183790</v>
      </c>
    </row>
    <row r="4550" spans="1:9" ht="32" customHeight="1">
      <c r="A4550" s="19" t="s">
        <v>183791</v>
      </c>
      <c r="B4550" s="20" t="s">
        <v>171443</v>
      </c>
      <c r="C4550" s="22">
        <v>44</v>
      </c>
      <c r="D4550" s="22">
        <v>0</v>
      </c>
      <c r="E4550" s="22">
        <v>0</v>
      </c>
      <c r="F4550" s="21" t="s">
        <v>171177</v>
      </c>
      <c r="G4550" s="22">
        <v>10</v>
      </c>
      <c r="H4550" s="22">
        <v>57</v>
      </c>
      <c r="I4550" s="21" t="s">
        <v>183792</v>
      </c>
    </row>
    <row r="4551" spans="1:9" ht="32" customHeight="1">
      <c r="A4551" s="19" t="s">
        <v>183793</v>
      </c>
      <c r="B4551" s="20" t="s">
        <v>183794</v>
      </c>
      <c r="C4551" s="22">
        <v>73</v>
      </c>
      <c r="D4551" s="21" t="s">
        <v>183795</v>
      </c>
      <c r="E4551" s="22">
        <v>91</v>
      </c>
      <c r="F4551" s="21" t="s">
        <v>183796</v>
      </c>
      <c r="G4551" s="22">
        <v>33</v>
      </c>
      <c r="H4551" s="22">
        <v>200</v>
      </c>
      <c r="I4551" s="21" t="s">
        <v>183797</v>
      </c>
    </row>
    <row r="4552" spans="1:9" ht="32" customHeight="1">
      <c r="A4552" s="19" t="s">
        <v>183798</v>
      </c>
      <c r="B4552" s="20" t="s">
        <v>183799</v>
      </c>
      <c r="C4552" s="22">
        <v>67</v>
      </c>
      <c r="D4552" s="21" t="s">
        <v>183800</v>
      </c>
      <c r="E4552" s="22">
        <v>55</v>
      </c>
      <c r="F4552" s="21" t="s">
        <v>183801</v>
      </c>
      <c r="G4552" s="22">
        <v>15</v>
      </c>
      <c r="H4552" s="22">
        <v>140</v>
      </c>
      <c r="I4552" s="21" t="s">
        <v>183802</v>
      </c>
    </row>
    <row r="4553" spans="1:9" ht="32" customHeight="1">
      <c r="A4553" s="19" t="s">
        <v>183803</v>
      </c>
      <c r="B4553" s="20" t="s">
        <v>171182</v>
      </c>
      <c r="C4553" s="22">
        <v>43</v>
      </c>
      <c r="D4553" s="22">
        <v>10</v>
      </c>
      <c r="E4553" s="22">
        <v>9</v>
      </c>
      <c r="F4553" s="21" t="s">
        <v>173070</v>
      </c>
      <c r="G4553" s="22">
        <v>38</v>
      </c>
      <c r="H4553" s="22">
        <v>93</v>
      </c>
      <c r="I4553" s="21" t="s">
        <v>183804</v>
      </c>
    </row>
    <row r="4554" spans="1:9" ht="32" customHeight="1">
      <c r="A4554" s="19" t="s">
        <v>183805</v>
      </c>
      <c r="B4554" s="20" t="s">
        <v>171920</v>
      </c>
      <c r="C4554" s="22">
        <v>67</v>
      </c>
      <c r="D4554" s="21" t="s">
        <v>170048</v>
      </c>
      <c r="E4554" s="22">
        <v>25</v>
      </c>
      <c r="F4554" s="21" t="s">
        <v>178628</v>
      </c>
      <c r="G4554" s="22">
        <v>3</v>
      </c>
      <c r="H4554" s="22">
        <v>98</v>
      </c>
      <c r="I4554" s="21" t="s">
        <v>183806</v>
      </c>
    </row>
    <row r="4555" spans="1:9" ht="32" customHeight="1">
      <c r="A4555" s="19" t="s">
        <v>183807</v>
      </c>
      <c r="B4555" s="20" t="s">
        <v>171295</v>
      </c>
      <c r="C4555" s="22">
        <v>71</v>
      </c>
      <c r="D4555" s="21" t="s">
        <v>174322</v>
      </c>
      <c r="E4555" s="22">
        <v>25</v>
      </c>
      <c r="F4555" s="21" t="s">
        <v>169991</v>
      </c>
      <c r="G4555" s="22">
        <v>3</v>
      </c>
      <c r="H4555" s="22">
        <v>102</v>
      </c>
      <c r="I4555" s="21" t="s">
        <v>183808</v>
      </c>
    </row>
    <row r="4556" spans="1:9" ht="32" customHeight="1">
      <c r="A4556" s="19" t="s">
        <v>183809</v>
      </c>
      <c r="B4556" s="20" t="s">
        <v>171433</v>
      </c>
      <c r="C4556" s="22">
        <v>41</v>
      </c>
      <c r="D4556" s="21" t="s">
        <v>183810</v>
      </c>
      <c r="E4556" s="22">
        <v>53</v>
      </c>
      <c r="F4556" s="21" t="s">
        <v>170813</v>
      </c>
      <c r="G4556" s="22">
        <v>58</v>
      </c>
      <c r="H4556" s="22">
        <v>155</v>
      </c>
      <c r="I4556" s="21" t="s">
        <v>183811</v>
      </c>
    </row>
    <row r="4557" spans="1:9" ht="32" customHeight="1">
      <c r="A4557" s="19" t="s">
        <v>183812</v>
      </c>
      <c r="B4557" s="24">
        <v>80</v>
      </c>
      <c r="C4557" s="22">
        <v>44</v>
      </c>
      <c r="D4557" s="22">
        <v>0</v>
      </c>
      <c r="E4557" s="22">
        <v>0</v>
      </c>
      <c r="F4557" s="22">
        <v>20</v>
      </c>
      <c r="G4557" s="22">
        <v>11</v>
      </c>
      <c r="H4557" s="22">
        <v>58</v>
      </c>
      <c r="I4557" s="21" t="s">
        <v>183813</v>
      </c>
    </row>
    <row r="4558" spans="1:9" ht="32" customHeight="1">
      <c r="A4558" s="19" t="s">
        <v>183814</v>
      </c>
      <c r="B4558" s="20" t="s">
        <v>183815</v>
      </c>
      <c r="C4558" s="22">
        <v>51</v>
      </c>
      <c r="D4558" s="21" t="s">
        <v>183816</v>
      </c>
      <c r="E4558" s="22">
        <v>81</v>
      </c>
      <c r="F4558" s="21" t="s">
        <v>177694</v>
      </c>
      <c r="G4558" s="22">
        <v>40</v>
      </c>
      <c r="H4558" s="22">
        <v>175</v>
      </c>
      <c r="I4558" s="21" t="s">
        <v>183817</v>
      </c>
    </row>
    <row r="4559" spans="1:9" ht="32" customHeight="1">
      <c r="A4559" s="19" t="s">
        <v>183818</v>
      </c>
      <c r="B4559" s="20" t="s">
        <v>172410</v>
      </c>
      <c r="C4559" s="22">
        <v>1</v>
      </c>
      <c r="D4559" s="21" t="s">
        <v>183401</v>
      </c>
      <c r="E4559" s="22">
        <v>127</v>
      </c>
      <c r="F4559" s="21" t="s">
        <v>172410</v>
      </c>
      <c r="G4559" s="22">
        <v>1</v>
      </c>
      <c r="H4559" s="22">
        <v>132</v>
      </c>
      <c r="I4559" s="21" t="s">
        <v>183819</v>
      </c>
    </row>
    <row r="4560" spans="1:9" ht="32" customHeight="1">
      <c r="A4560" s="19" t="s">
        <v>183820</v>
      </c>
      <c r="B4560" s="24">
        <v>0</v>
      </c>
      <c r="C4560" s="22">
        <v>0</v>
      </c>
      <c r="D4560" s="21" t="s">
        <v>175515</v>
      </c>
      <c r="E4560" s="22">
        <v>135</v>
      </c>
      <c r="F4560" s="21" t="s">
        <v>175516</v>
      </c>
      <c r="G4560" s="22">
        <v>6</v>
      </c>
      <c r="H4560" s="22">
        <v>144</v>
      </c>
      <c r="I4560" s="21" t="s">
        <v>183821</v>
      </c>
    </row>
    <row r="4561" spans="1:9" ht="44" customHeight="1">
      <c r="A4561" s="19" t="s">
        <v>183822</v>
      </c>
      <c r="B4561" s="20" t="s">
        <v>169653</v>
      </c>
      <c r="C4561" s="22">
        <v>77</v>
      </c>
      <c r="D4561" s="21" t="s">
        <v>169673</v>
      </c>
      <c r="E4561" s="22">
        <v>52</v>
      </c>
      <c r="F4561" s="21" t="s">
        <v>183823</v>
      </c>
      <c r="G4561" s="22">
        <v>40</v>
      </c>
      <c r="H4561" s="22">
        <v>172</v>
      </c>
      <c r="I4561" s="21" t="s">
        <v>183824</v>
      </c>
    </row>
    <row r="4562" spans="1:9" ht="44" customHeight="1">
      <c r="A4562" s="19" t="s">
        <v>183825</v>
      </c>
      <c r="B4562" s="20" t="s">
        <v>183826</v>
      </c>
      <c r="C4562" s="22">
        <v>62</v>
      </c>
      <c r="D4562" s="21" t="s">
        <v>173689</v>
      </c>
      <c r="E4562" s="22">
        <v>49</v>
      </c>
      <c r="F4562" s="21" t="s">
        <v>183827</v>
      </c>
      <c r="G4562" s="22">
        <v>28</v>
      </c>
      <c r="H4562" s="22">
        <v>142</v>
      </c>
      <c r="I4562" s="21" t="s">
        <v>183828</v>
      </c>
    </row>
    <row r="4563" spans="1:9" ht="44" customHeight="1">
      <c r="A4563" s="19" t="s">
        <v>183829</v>
      </c>
      <c r="B4563" s="20" t="s">
        <v>174416</v>
      </c>
      <c r="C4563" s="22">
        <v>50</v>
      </c>
      <c r="D4563" s="21" t="s">
        <v>183261</v>
      </c>
      <c r="E4563" s="22">
        <v>47</v>
      </c>
      <c r="F4563" s="21" t="s">
        <v>173056</v>
      </c>
      <c r="G4563" s="22">
        <v>15</v>
      </c>
      <c r="H4563" s="22">
        <v>115</v>
      </c>
      <c r="I4563" s="21" t="s">
        <v>183830</v>
      </c>
    </row>
    <row r="4564" spans="1:9" ht="44" customHeight="1">
      <c r="A4564" s="19" t="s">
        <v>183831</v>
      </c>
      <c r="B4564" s="20" t="s">
        <v>183832</v>
      </c>
      <c r="C4564" s="22">
        <v>66</v>
      </c>
      <c r="D4564" s="21" t="s">
        <v>173176</v>
      </c>
      <c r="E4564" s="22">
        <v>49</v>
      </c>
      <c r="F4564" s="21" t="s">
        <v>177599</v>
      </c>
      <c r="G4564" s="22">
        <v>4</v>
      </c>
      <c r="H4564" s="22">
        <v>122</v>
      </c>
      <c r="I4564" s="21" t="s">
        <v>183833</v>
      </c>
    </row>
    <row r="4565" spans="1:9" ht="44" customHeight="1">
      <c r="A4565" s="19" t="s">
        <v>183834</v>
      </c>
      <c r="B4565" s="20" t="s">
        <v>183835</v>
      </c>
      <c r="C4565" s="22">
        <v>82</v>
      </c>
      <c r="D4565" s="21" t="s">
        <v>183836</v>
      </c>
      <c r="E4565" s="22">
        <v>14</v>
      </c>
      <c r="F4565" s="21" t="s">
        <v>169991</v>
      </c>
      <c r="G4565" s="22">
        <v>3</v>
      </c>
      <c r="H4565" s="22">
        <v>102</v>
      </c>
      <c r="I4565" s="21" t="s">
        <v>183837</v>
      </c>
    </row>
    <row r="4566" spans="1:9" ht="44" customHeight="1">
      <c r="A4566" s="19" t="s">
        <v>183838</v>
      </c>
      <c r="B4566" s="20" t="s">
        <v>183839</v>
      </c>
      <c r="C4566" s="22">
        <v>14</v>
      </c>
      <c r="D4566" s="21" t="s">
        <v>183840</v>
      </c>
      <c r="E4566" s="22">
        <v>74</v>
      </c>
      <c r="F4566" s="21" t="s">
        <v>183841</v>
      </c>
      <c r="G4566" s="22">
        <v>29</v>
      </c>
      <c r="H4566" s="22">
        <v>120</v>
      </c>
      <c r="I4566" s="21" t="s">
        <v>183842</v>
      </c>
    </row>
    <row r="4567" spans="1:9" ht="32" customHeight="1">
      <c r="A4567" s="19" t="s">
        <v>183843</v>
      </c>
      <c r="B4567" s="20" t="s">
        <v>180458</v>
      </c>
      <c r="C4567" s="22">
        <v>48</v>
      </c>
      <c r="D4567" s="22">
        <v>0</v>
      </c>
      <c r="E4567" s="22">
        <v>0</v>
      </c>
      <c r="F4567" s="21" t="s">
        <v>176587</v>
      </c>
      <c r="G4567" s="22">
        <v>11</v>
      </c>
      <c r="H4567" s="22">
        <v>62</v>
      </c>
      <c r="I4567" s="21" t="s">
        <v>183844</v>
      </c>
    </row>
    <row r="4568" spans="1:9" ht="44" customHeight="1">
      <c r="A4568" s="19" t="s">
        <v>183845</v>
      </c>
      <c r="B4568" s="20" t="s">
        <v>170552</v>
      </c>
      <c r="C4568" s="22">
        <v>49</v>
      </c>
      <c r="D4568" s="21" t="s">
        <v>178002</v>
      </c>
      <c r="E4568" s="22">
        <v>31</v>
      </c>
      <c r="F4568" s="21" t="s">
        <v>183846</v>
      </c>
      <c r="G4568" s="22">
        <v>33</v>
      </c>
      <c r="H4568" s="22">
        <v>116</v>
      </c>
      <c r="I4568" s="21" t="s">
        <v>183847</v>
      </c>
    </row>
    <row r="4569" spans="1:9" ht="44" customHeight="1">
      <c r="A4569" s="19" t="s">
        <v>183848</v>
      </c>
      <c r="B4569" s="20" t="s">
        <v>169985</v>
      </c>
      <c r="C4569" s="22">
        <v>41</v>
      </c>
      <c r="D4569" s="22">
        <v>0</v>
      </c>
      <c r="E4569" s="22">
        <v>0</v>
      </c>
      <c r="F4569" s="21" t="s">
        <v>169986</v>
      </c>
      <c r="G4569" s="22">
        <v>12</v>
      </c>
      <c r="H4569" s="22">
        <v>56</v>
      </c>
      <c r="I4569" s="21" t="s">
        <v>183849</v>
      </c>
    </row>
    <row r="4570" spans="1:9" ht="44" customHeight="1">
      <c r="A4570" s="19" t="s">
        <v>183850</v>
      </c>
      <c r="B4570" s="20" t="s">
        <v>175401</v>
      </c>
      <c r="C4570" s="22">
        <v>67</v>
      </c>
      <c r="D4570" s="21" t="s">
        <v>176286</v>
      </c>
      <c r="E4570" s="22">
        <v>23</v>
      </c>
      <c r="F4570" s="21" t="s">
        <v>180808</v>
      </c>
      <c r="G4570" s="22">
        <v>29</v>
      </c>
      <c r="H4570" s="22">
        <v>122</v>
      </c>
      <c r="I4570" s="21" t="s">
        <v>183851</v>
      </c>
    </row>
    <row r="4571" spans="1:9" ht="44" customHeight="1">
      <c r="A4571" s="19" t="s">
        <v>183852</v>
      </c>
      <c r="B4571" s="20" t="s">
        <v>171541</v>
      </c>
      <c r="C4571" s="22">
        <v>19</v>
      </c>
      <c r="D4571" s="21" t="s">
        <v>183853</v>
      </c>
      <c r="E4571" s="22">
        <v>147</v>
      </c>
      <c r="F4571" s="21" t="s">
        <v>183854</v>
      </c>
      <c r="G4571" s="22">
        <v>3</v>
      </c>
      <c r="H4571" s="22">
        <v>172</v>
      </c>
      <c r="I4571" s="21" t="s">
        <v>183855</v>
      </c>
    </row>
    <row r="4572" spans="1:9" ht="44" customHeight="1">
      <c r="A4572" s="19" t="s">
        <v>183856</v>
      </c>
      <c r="B4572" s="20" t="s">
        <v>174696</v>
      </c>
      <c r="C4572" s="22">
        <v>38</v>
      </c>
      <c r="D4572" s="21" t="s">
        <v>170155</v>
      </c>
      <c r="E4572" s="22">
        <v>15</v>
      </c>
      <c r="F4572" s="21" t="s">
        <v>175089</v>
      </c>
      <c r="G4572" s="22">
        <v>40</v>
      </c>
      <c r="H4572" s="22">
        <v>96</v>
      </c>
      <c r="I4572" s="21" t="s">
        <v>183857</v>
      </c>
    </row>
    <row r="4573" spans="1:9" ht="44" customHeight="1">
      <c r="A4573" s="19" t="s">
        <v>183858</v>
      </c>
      <c r="B4573" s="20" t="s">
        <v>183859</v>
      </c>
      <c r="C4573" s="22">
        <v>26</v>
      </c>
      <c r="D4573" s="21" t="s">
        <v>176578</v>
      </c>
      <c r="E4573" s="22">
        <v>125</v>
      </c>
      <c r="F4573" s="21" t="s">
        <v>183860</v>
      </c>
      <c r="G4573" s="22">
        <v>14</v>
      </c>
      <c r="H4573" s="22">
        <v>168</v>
      </c>
      <c r="I4573" s="21" t="s">
        <v>183861</v>
      </c>
    </row>
    <row r="4574" spans="1:9" ht="44" customHeight="1">
      <c r="A4574" s="19" t="s">
        <v>183862</v>
      </c>
      <c r="B4574" s="20" t="s">
        <v>172138</v>
      </c>
      <c r="C4574" s="22">
        <v>14</v>
      </c>
      <c r="D4574" s="21" t="s">
        <v>178991</v>
      </c>
      <c r="E4574" s="22">
        <v>109</v>
      </c>
      <c r="F4574" s="22">
        <v>0</v>
      </c>
      <c r="G4574" s="22">
        <v>0</v>
      </c>
      <c r="H4574" s="22">
        <v>126</v>
      </c>
      <c r="I4574" s="21" t="s">
        <v>183863</v>
      </c>
    </row>
    <row r="4575" spans="1:9" ht="44" customHeight="1">
      <c r="A4575" s="19" t="s">
        <v>183864</v>
      </c>
      <c r="B4575" s="20" t="s">
        <v>183865</v>
      </c>
      <c r="C4575" s="22">
        <v>47</v>
      </c>
      <c r="D4575" s="21" t="s">
        <v>170971</v>
      </c>
      <c r="E4575" s="22">
        <v>5</v>
      </c>
      <c r="F4575" s="21" t="s">
        <v>182715</v>
      </c>
      <c r="G4575" s="22">
        <v>33</v>
      </c>
      <c r="H4575" s="22">
        <v>88</v>
      </c>
      <c r="I4575" s="21" t="s">
        <v>183866</v>
      </c>
    </row>
    <row r="4576" spans="1:9" ht="44" customHeight="1">
      <c r="A4576" s="19" t="s">
        <v>183867</v>
      </c>
      <c r="B4576" s="20" t="s">
        <v>172569</v>
      </c>
      <c r="C4576" s="22">
        <v>60</v>
      </c>
      <c r="D4576" s="21" t="s">
        <v>174383</v>
      </c>
      <c r="E4576" s="22">
        <v>54</v>
      </c>
      <c r="F4576" s="21" t="s">
        <v>174520</v>
      </c>
      <c r="G4576" s="22">
        <v>26</v>
      </c>
      <c r="H4576" s="22">
        <v>143</v>
      </c>
      <c r="I4576" s="21" t="s">
        <v>183868</v>
      </c>
    </row>
    <row r="4577" spans="1:9" ht="44" customHeight="1">
      <c r="A4577" s="19" t="s">
        <v>183869</v>
      </c>
      <c r="B4577" s="20" t="s">
        <v>176427</v>
      </c>
      <c r="C4577" s="22">
        <v>2</v>
      </c>
      <c r="D4577" s="21" t="s">
        <v>183870</v>
      </c>
      <c r="E4577" s="22">
        <v>162</v>
      </c>
      <c r="F4577" s="21" t="s">
        <v>171298</v>
      </c>
      <c r="G4577" s="22">
        <v>3</v>
      </c>
      <c r="H4577" s="22">
        <v>170</v>
      </c>
      <c r="I4577" s="21" t="s">
        <v>183871</v>
      </c>
    </row>
    <row r="4578" spans="1:9" ht="32" customHeight="1">
      <c r="A4578" s="19" t="s">
        <v>183872</v>
      </c>
      <c r="B4578" s="20" t="s">
        <v>174701</v>
      </c>
      <c r="C4578" s="22">
        <v>62</v>
      </c>
      <c r="D4578" s="22">
        <v>0</v>
      </c>
      <c r="E4578" s="22">
        <v>0</v>
      </c>
      <c r="F4578" s="21" t="s">
        <v>171689</v>
      </c>
      <c r="G4578" s="22">
        <v>5</v>
      </c>
      <c r="H4578" s="22">
        <v>70</v>
      </c>
      <c r="I4578" s="21" t="s">
        <v>183873</v>
      </c>
    </row>
    <row r="4579" spans="1:9" ht="44" customHeight="1">
      <c r="A4579" s="19" t="s">
        <v>183874</v>
      </c>
      <c r="B4579" s="20" t="s">
        <v>183520</v>
      </c>
      <c r="C4579" s="22">
        <v>62</v>
      </c>
      <c r="D4579" s="21" t="s">
        <v>173781</v>
      </c>
      <c r="E4579" s="22">
        <v>8</v>
      </c>
      <c r="F4579" s="21" t="s">
        <v>170129</v>
      </c>
      <c r="G4579" s="22">
        <v>5</v>
      </c>
      <c r="H4579" s="22">
        <v>78</v>
      </c>
      <c r="I4579" s="21" t="s">
        <v>183875</v>
      </c>
    </row>
    <row r="4580" spans="1:9" ht="44" customHeight="1">
      <c r="A4580" s="19" t="s">
        <v>183876</v>
      </c>
      <c r="B4580" s="20" t="s">
        <v>175830</v>
      </c>
      <c r="C4580" s="22">
        <v>80</v>
      </c>
      <c r="D4580" s="21" t="s">
        <v>176371</v>
      </c>
      <c r="E4580" s="22">
        <v>77</v>
      </c>
      <c r="F4580" s="21" t="s">
        <v>175536</v>
      </c>
      <c r="G4580" s="22">
        <v>11</v>
      </c>
      <c r="H4580" s="22">
        <v>171</v>
      </c>
      <c r="I4580" s="21" t="s">
        <v>183877</v>
      </c>
    </row>
    <row r="4581" spans="1:9" ht="44" customHeight="1">
      <c r="A4581" s="19" t="s">
        <v>183878</v>
      </c>
      <c r="B4581" s="20" t="s">
        <v>170837</v>
      </c>
      <c r="C4581" s="22">
        <v>22</v>
      </c>
      <c r="D4581" s="21" t="s">
        <v>182389</v>
      </c>
      <c r="E4581" s="22">
        <v>138</v>
      </c>
      <c r="F4581" s="21" t="s">
        <v>170971</v>
      </c>
      <c r="G4581" s="22">
        <v>10</v>
      </c>
      <c r="H4581" s="22">
        <v>173</v>
      </c>
      <c r="I4581" s="21" t="s">
        <v>183879</v>
      </c>
    </row>
    <row r="4582" spans="1:9" ht="44" customHeight="1">
      <c r="A4582" s="19" t="s">
        <v>183880</v>
      </c>
      <c r="B4582" s="20" t="s">
        <v>169647</v>
      </c>
      <c r="C4582" s="22">
        <v>3</v>
      </c>
      <c r="D4582" s="21" t="s">
        <v>172620</v>
      </c>
      <c r="E4582" s="22">
        <v>23</v>
      </c>
      <c r="F4582" s="21" t="s">
        <v>175077</v>
      </c>
      <c r="G4582" s="22">
        <v>21</v>
      </c>
      <c r="H4582" s="22">
        <v>50</v>
      </c>
      <c r="I4582" s="21" t="s">
        <v>183881</v>
      </c>
    </row>
    <row r="4583" spans="1:9" ht="44" customHeight="1">
      <c r="A4583" s="19" t="s">
        <v>183882</v>
      </c>
      <c r="B4583" s="20" t="s">
        <v>171745</v>
      </c>
      <c r="C4583" s="22">
        <v>58</v>
      </c>
      <c r="D4583" s="21" t="s">
        <v>172288</v>
      </c>
      <c r="E4583" s="22">
        <v>18</v>
      </c>
      <c r="F4583" s="21" t="s">
        <v>172643</v>
      </c>
      <c r="G4583" s="22">
        <v>13</v>
      </c>
      <c r="H4583" s="22">
        <v>92</v>
      </c>
      <c r="I4583" s="21" t="s">
        <v>183883</v>
      </c>
    </row>
    <row r="4584" spans="1:9" ht="44" customHeight="1">
      <c r="A4584" s="19" t="s">
        <v>183884</v>
      </c>
      <c r="B4584" s="20" t="s">
        <v>183885</v>
      </c>
      <c r="C4584" s="22">
        <v>73</v>
      </c>
      <c r="D4584" s="21" t="s">
        <v>170317</v>
      </c>
      <c r="E4584" s="22">
        <v>18</v>
      </c>
      <c r="F4584" s="21" t="s">
        <v>183886</v>
      </c>
      <c r="G4584" s="22">
        <v>23</v>
      </c>
      <c r="H4584" s="22">
        <v>117</v>
      </c>
      <c r="I4584" s="21" t="s">
        <v>183887</v>
      </c>
    </row>
    <row r="4585" spans="1:9" ht="44" customHeight="1">
      <c r="A4585" s="19" t="s">
        <v>183888</v>
      </c>
      <c r="B4585" s="24">
        <v>0</v>
      </c>
      <c r="C4585" s="22">
        <v>0</v>
      </c>
      <c r="D4585" s="22">
        <v>100</v>
      </c>
      <c r="E4585" s="22">
        <v>132</v>
      </c>
      <c r="F4585" s="22">
        <v>0</v>
      </c>
      <c r="G4585" s="22">
        <v>0</v>
      </c>
      <c r="H4585" s="22">
        <v>135</v>
      </c>
      <c r="I4585" s="21" t="s">
        <v>183889</v>
      </c>
    </row>
    <row r="4586" spans="1:9" ht="44" customHeight="1">
      <c r="A4586" s="19" t="s">
        <v>183890</v>
      </c>
      <c r="B4586" s="24">
        <v>0</v>
      </c>
      <c r="C4586" s="22">
        <v>0</v>
      </c>
      <c r="D4586" s="22">
        <v>100</v>
      </c>
      <c r="E4586" s="22">
        <v>149</v>
      </c>
      <c r="F4586" s="22">
        <v>0</v>
      </c>
      <c r="G4586" s="22">
        <v>0</v>
      </c>
      <c r="H4586" s="22">
        <v>152</v>
      </c>
      <c r="I4586" s="21" t="s">
        <v>183891</v>
      </c>
    </row>
    <row r="4587" spans="1:9" ht="32" customHeight="1">
      <c r="A4587" s="19" t="s">
        <v>183892</v>
      </c>
      <c r="B4587" s="24">
        <v>30</v>
      </c>
      <c r="C4587" s="22">
        <v>30</v>
      </c>
      <c r="D4587" s="22">
        <v>54</v>
      </c>
      <c r="E4587" s="22">
        <v>54</v>
      </c>
      <c r="F4587" s="22">
        <v>16</v>
      </c>
      <c r="G4587" s="22">
        <v>16</v>
      </c>
      <c r="H4587" s="22">
        <v>103</v>
      </c>
      <c r="I4587" s="21" t="s">
        <v>183893</v>
      </c>
    </row>
    <row r="4588" spans="1:9" ht="44" customHeight="1">
      <c r="A4588" s="19" t="s">
        <v>183894</v>
      </c>
      <c r="B4588" s="20" t="s">
        <v>170022</v>
      </c>
      <c r="C4588" s="22">
        <v>80</v>
      </c>
      <c r="D4588" s="21" t="s">
        <v>169819</v>
      </c>
      <c r="E4588" s="22">
        <v>22</v>
      </c>
      <c r="F4588" s="21" t="s">
        <v>179754</v>
      </c>
      <c r="G4588" s="22">
        <v>32</v>
      </c>
      <c r="H4588" s="22">
        <v>137</v>
      </c>
      <c r="I4588" s="21" t="s">
        <v>183895</v>
      </c>
    </row>
    <row r="4589" spans="1:9" ht="44" customHeight="1">
      <c r="A4589" s="19" t="s">
        <v>183896</v>
      </c>
      <c r="B4589" s="20" t="s">
        <v>177118</v>
      </c>
      <c r="C4589" s="22">
        <v>53</v>
      </c>
      <c r="D4589" s="21" t="s">
        <v>178340</v>
      </c>
      <c r="E4589" s="22">
        <v>110</v>
      </c>
      <c r="F4589" s="21" t="s">
        <v>181846</v>
      </c>
      <c r="G4589" s="22">
        <v>5</v>
      </c>
      <c r="H4589" s="22">
        <v>171</v>
      </c>
      <c r="I4589" s="21" t="s">
        <v>183897</v>
      </c>
    </row>
    <row r="4590" spans="1:9" ht="44" customHeight="1">
      <c r="A4590" s="19" t="s">
        <v>183898</v>
      </c>
      <c r="B4590" s="20" t="s">
        <v>175081</v>
      </c>
      <c r="C4590" s="22">
        <v>7</v>
      </c>
      <c r="D4590" s="21" t="s">
        <v>176332</v>
      </c>
      <c r="E4590" s="22">
        <v>72</v>
      </c>
      <c r="F4590" s="21" t="s">
        <v>171893</v>
      </c>
      <c r="G4590" s="22">
        <v>36</v>
      </c>
      <c r="H4590" s="22">
        <v>118</v>
      </c>
      <c r="I4590" s="21" t="s">
        <v>183899</v>
      </c>
    </row>
    <row r="4591" spans="1:9" ht="44" customHeight="1">
      <c r="A4591" s="19" t="s">
        <v>183900</v>
      </c>
      <c r="B4591" s="20" t="s">
        <v>183901</v>
      </c>
      <c r="C4591" s="22">
        <v>55</v>
      </c>
      <c r="D4591" s="21" t="s">
        <v>178309</v>
      </c>
      <c r="E4591" s="22">
        <v>26</v>
      </c>
      <c r="F4591" s="21" t="s">
        <v>174289</v>
      </c>
      <c r="G4591" s="22">
        <v>35</v>
      </c>
      <c r="H4591" s="22">
        <v>119</v>
      </c>
      <c r="I4591" s="21" t="s">
        <v>183902</v>
      </c>
    </row>
    <row r="4592" spans="1:9" ht="44" customHeight="1">
      <c r="A4592" s="19" t="s">
        <v>183903</v>
      </c>
      <c r="B4592" s="20" t="s">
        <v>183904</v>
      </c>
      <c r="C4592" s="22">
        <v>11</v>
      </c>
      <c r="D4592" s="21" t="s">
        <v>179132</v>
      </c>
      <c r="E4592" s="22">
        <v>120</v>
      </c>
      <c r="F4592" s="21" t="s">
        <v>183905</v>
      </c>
      <c r="G4592" s="22">
        <v>25</v>
      </c>
      <c r="H4592" s="22">
        <v>159</v>
      </c>
      <c r="I4592" s="21" t="s">
        <v>183906</v>
      </c>
    </row>
    <row r="4593" spans="1:9" ht="44" customHeight="1">
      <c r="A4593" s="19" t="s">
        <v>183907</v>
      </c>
      <c r="B4593" s="20" t="s">
        <v>183908</v>
      </c>
      <c r="C4593" s="22">
        <v>7</v>
      </c>
      <c r="D4593" s="21" t="s">
        <v>183909</v>
      </c>
      <c r="E4593" s="22">
        <v>114</v>
      </c>
      <c r="F4593" s="21" t="s">
        <v>174388</v>
      </c>
      <c r="G4593" s="22">
        <v>3</v>
      </c>
      <c r="H4593" s="22">
        <v>127</v>
      </c>
      <c r="I4593" s="21" t="s">
        <v>183910</v>
      </c>
    </row>
    <row r="4594" spans="1:9" ht="44" customHeight="1">
      <c r="A4594" s="19" t="s">
        <v>183911</v>
      </c>
      <c r="B4594" s="20" t="s">
        <v>179237</v>
      </c>
      <c r="C4594" s="22">
        <v>75</v>
      </c>
      <c r="D4594" s="21" t="s">
        <v>169926</v>
      </c>
      <c r="E4594" s="22">
        <v>3</v>
      </c>
      <c r="F4594" s="21" t="s">
        <v>169945</v>
      </c>
      <c r="G4594" s="22">
        <v>6</v>
      </c>
      <c r="H4594" s="22">
        <v>87</v>
      </c>
      <c r="I4594" s="21" t="s">
        <v>183912</v>
      </c>
    </row>
    <row r="4595" spans="1:9" ht="44" customHeight="1">
      <c r="A4595" s="19" t="s">
        <v>183913</v>
      </c>
      <c r="B4595" s="20" t="s">
        <v>179237</v>
      </c>
      <c r="C4595" s="22">
        <v>75</v>
      </c>
      <c r="D4595" s="21" t="s">
        <v>169926</v>
      </c>
      <c r="E4595" s="22">
        <v>3</v>
      </c>
      <c r="F4595" s="21" t="s">
        <v>169945</v>
      </c>
      <c r="G4595" s="22">
        <v>6</v>
      </c>
      <c r="H4595" s="22">
        <v>87</v>
      </c>
      <c r="I4595" s="21" t="s">
        <v>183914</v>
      </c>
    </row>
    <row r="4596" spans="1:9" ht="44" customHeight="1">
      <c r="A4596" s="19" t="s">
        <v>183915</v>
      </c>
      <c r="B4596" s="24">
        <v>0</v>
      </c>
      <c r="C4596" s="22">
        <v>0</v>
      </c>
      <c r="D4596" s="22">
        <v>100</v>
      </c>
      <c r="E4596" s="22">
        <v>96</v>
      </c>
      <c r="F4596" s="22">
        <v>0</v>
      </c>
      <c r="G4596" s="22">
        <v>0</v>
      </c>
      <c r="H4596" s="22">
        <v>99</v>
      </c>
      <c r="I4596" s="21" t="s">
        <v>183916</v>
      </c>
    </row>
    <row r="4597" spans="1:9" ht="44" customHeight="1">
      <c r="A4597" s="19" t="s">
        <v>183917</v>
      </c>
      <c r="B4597" s="20" t="s">
        <v>181297</v>
      </c>
      <c r="C4597" s="22">
        <v>38</v>
      </c>
      <c r="D4597" s="22">
        <v>0</v>
      </c>
      <c r="E4597" s="22">
        <v>0</v>
      </c>
      <c r="F4597" s="21" t="s">
        <v>170006</v>
      </c>
      <c r="G4597" s="22">
        <v>13</v>
      </c>
      <c r="H4597" s="22">
        <v>54</v>
      </c>
      <c r="I4597" s="21" t="s">
        <v>183918</v>
      </c>
    </row>
    <row r="4598" spans="1:9" ht="44" customHeight="1">
      <c r="A4598" s="19" t="s">
        <v>183919</v>
      </c>
      <c r="B4598" s="20" t="s">
        <v>171566</v>
      </c>
      <c r="C4598" s="22">
        <v>43</v>
      </c>
      <c r="D4598" s="22">
        <v>0</v>
      </c>
      <c r="E4598" s="22">
        <v>0</v>
      </c>
      <c r="F4598" s="21" t="s">
        <v>180949</v>
      </c>
      <c r="G4598" s="22">
        <v>19</v>
      </c>
      <c r="H4598" s="22">
        <v>65</v>
      </c>
      <c r="I4598" s="21" t="s">
        <v>183920</v>
      </c>
    </row>
    <row r="4599" spans="1:9" ht="44" customHeight="1">
      <c r="A4599" s="19" t="s">
        <v>183921</v>
      </c>
      <c r="B4599" s="20" t="s">
        <v>183412</v>
      </c>
      <c r="C4599" s="22">
        <v>33</v>
      </c>
      <c r="D4599" s="22">
        <v>0</v>
      </c>
      <c r="E4599" s="22">
        <v>0</v>
      </c>
      <c r="F4599" s="21" t="s">
        <v>169649</v>
      </c>
      <c r="G4599" s="22">
        <v>14</v>
      </c>
      <c r="H4599" s="22">
        <v>50</v>
      </c>
      <c r="I4599" s="21" t="s">
        <v>183922</v>
      </c>
    </row>
    <row r="4600" spans="1:9" ht="32" customHeight="1">
      <c r="A4600" s="19" t="s">
        <v>183923</v>
      </c>
      <c r="B4600" s="20" t="s">
        <v>170497</v>
      </c>
      <c r="C4600" s="22">
        <v>28</v>
      </c>
      <c r="D4600" s="22">
        <v>0</v>
      </c>
      <c r="E4600" s="22">
        <v>0</v>
      </c>
      <c r="F4600" s="21" t="s">
        <v>169908</v>
      </c>
      <c r="G4600" s="22">
        <v>20</v>
      </c>
      <c r="H4600" s="22">
        <v>51</v>
      </c>
      <c r="I4600" s="21" t="s">
        <v>183924</v>
      </c>
    </row>
    <row r="4601" spans="1:9" ht="32" customHeight="1">
      <c r="A4601" s="19" t="s">
        <v>183925</v>
      </c>
      <c r="B4601" s="20" t="s">
        <v>181471</v>
      </c>
      <c r="C4601" s="22">
        <v>32</v>
      </c>
      <c r="D4601" s="21" t="s">
        <v>174846</v>
      </c>
      <c r="E4601" s="22">
        <v>45</v>
      </c>
      <c r="F4601" s="21" t="s">
        <v>181682</v>
      </c>
      <c r="G4601" s="22">
        <v>29</v>
      </c>
      <c r="H4601" s="22">
        <v>109</v>
      </c>
      <c r="I4601" s="21" t="s">
        <v>183926</v>
      </c>
    </row>
    <row r="4602" spans="1:9" ht="32" customHeight="1">
      <c r="A4602" s="19" t="s">
        <v>183927</v>
      </c>
      <c r="B4602" s="20" t="s">
        <v>183041</v>
      </c>
      <c r="C4602" s="22">
        <v>43</v>
      </c>
      <c r="D4602" s="21" t="s">
        <v>180726</v>
      </c>
      <c r="E4602" s="22">
        <v>11</v>
      </c>
      <c r="F4602" s="21" t="s">
        <v>172062</v>
      </c>
      <c r="G4602" s="22">
        <v>33</v>
      </c>
      <c r="H4602" s="22">
        <v>90</v>
      </c>
      <c r="I4602" s="21" t="s">
        <v>183928</v>
      </c>
    </row>
    <row r="4603" spans="1:9" ht="32" customHeight="1">
      <c r="A4603" s="19" t="s">
        <v>183929</v>
      </c>
      <c r="B4603" s="20" t="s">
        <v>172602</v>
      </c>
      <c r="C4603" s="22">
        <v>74</v>
      </c>
      <c r="D4603" s="21" t="s">
        <v>172603</v>
      </c>
      <c r="E4603" s="22">
        <v>10</v>
      </c>
      <c r="F4603" s="22">
        <v>0</v>
      </c>
      <c r="G4603" s="22">
        <v>0</v>
      </c>
      <c r="H4603" s="22">
        <v>87</v>
      </c>
      <c r="I4603" s="21" t="s">
        <v>183930</v>
      </c>
    </row>
    <row r="4604" spans="1:9" ht="44" customHeight="1">
      <c r="A4604" s="19" t="s">
        <v>183931</v>
      </c>
      <c r="B4604" s="24">
        <v>0</v>
      </c>
      <c r="C4604" s="22">
        <v>0</v>
      </c>
      <c r="D4604" s="21" t="s">
        <v>180137</v>
      </c>
      <c r="E4604" s="22">
        <v>112</v>
      </c>
      <c r="F4604" s="21" t="s">
        <v>171888</v>
      </c>
      <c r="G4604" s="22">
        <v>1</v>
      </c>
      <c r="H4604" s="22">
        <v>116</v>
      </c>
      <c r="I4604" s="21" t="s">
        <v>183932</v>
      </c>
    </row>
    <row r="4605" spans="1:9" ht="44" customHeight="1">
      <c r="A4605" s="19" t="s">
        <v>183933</v>
      </c>
      <c r="B4605" s="20" t="s">
        <v>183934</v>
      </c>
      <c r="C4605" s="22">
        <v>67</v>
      </c>
      <c r="D4605" s="22">
        <v>0</v>
      </c>
      <c r="E4605" s="22">
        <v>0</v>
      </c>
      <c r="F4605" s="21" t="s">
        <v>173681</v>
      </c>
      <c r="G4605" s="22">
        <v>31</v>
      </c>
      <c r="H4605" s="22">
        <v>101</v>
      </c>
      <c r="I4605" s="21" t="s">
        <v>183935</v>
      </c>
    </row>
    <row r="4606" spans="1:9" ht="44" customHeight="1">
      <c r="A4606" s="19" t="s">
        <v>183936</v>
      </c>
      <c r="B4606" s="20" t="s">
        <v>171536</v>
      </c>
      <c r="C4606" s="22">
        <v>34</v>
      </c>
      <c r="D4606" s="22">
        <v>0</v>
      </c>
      <c r="E4606" s="22">
        <v>0</v>
      </c>
      <c r="F4606" s="21" t="s">
        <v>173334</v>
      </c>
      <c r="G4606" s="22">
        <v>18</v>
      </c>
      <c r="H4606" s="22">
        <v>55</v>
      </c>
      <c r="I4606" s="21" t="s">
        <v>183937</v>
      </c>
    </row>
    <row r="4607" spans="1:9" ht="32" customHeight="1">
      <c r="A4607" s="19" t="s">
        <v>183938</v>
      </c>
      <c r="B4607" s="20" t="s">
        <v>172044</v>
      </c>
      <c r="C4607" s="22">
        <v>38</v>
      </c>
      <c r="D4607" s="21" t="s">
        <v>172045</v>
      </c>
      <c r="E4607" s="22">
        <v>90</v>
      </c>
      <c r="F4607" s="22">
        <v>0</v>
      </c>
      <c r="G4607" s="22">
        <v>0</v>
      </c>
      <c r="H4607" s="22">
        <v>131</v>
      </c>
      <c r="I4607" s="21" t="s">
        <v>183939</v>
      </c>
    </row>
    <row r="4608" spans="1:9" ht="32" customHeight="1">
      <c r="A4608" s="19" t="s">
        <v>183940</v>
      </c>
      <c r="B4608" s="20" t="s">
        <v>170909</v>
      </c>
      <c r="C4608" s="22">
        <v>3</v>
      </c>
      <c r="D4608" s="21" t="s">
        <v>14588</v>
      </c>
      <c r="E4608" s="22">
        <v>6</v>
      </c>
      <c r="F4608" s="21" t="s">
        <v>176204</v>
      </c>
      <c r="G4608" s="22">
        <v>39</v>
      </c>
      <c r="H4608" s="22">
        <v>51</v>
      </c>
      <c r="I4608" s="21" t="s">
        <v>183941</v>
      </c>
    </row>
    <row r="4609" spans="1:9" ht="44" customHeight="1">
      <c r="A4609" s="19" t="s">
        <v>183942</v>
      </c>
      <c r="B4609" s="24">
        <v>0</v>
      </c>
      <c r="C4609" s="22">
        <v>0</v>
      </c>
      <c r="D4609" s="22">
        <v>92</v>
      </c>
      <c r="E4609" s="22">
        <v>92</v>
      </c>
      <c r="F4609" s="22">
        <v>8</v>
      </c>
      <c r="G4609" s="22">
        <v>8</v>
      </c>
      <c r="H4609" s="22">
        <v>103</v>
      </c>
      <c r="I4609" s="21" t="s">
        <v>183943</v>
      </c>
    </row>
    <row r="4610" spans="1:9" ht="44" customHeight="1">
      <c r="A4610" s="19" t="s">
        <v>183944</v>
      </c>
      <c r="B4610" s="20" t="s">
        <v>171077</v>
      </c>
      <c r="C4610" s="22">
        <v>16</v>
      </c>
      <c r="D4610" s="21" t="s">
        <v>176546</v>
      </c>
      <c r="E4610" s="22">
        <v>8</v>
      </c>
      <c r="F4610" s="21" t="s">
        <v>170336</v>
      </c>
      <c r="G4610" s="22">
        <v>57</v>
      </c>
      <c r="H4610" s="22">
        <v>84</v>
      </c>
      <c r="I4610" s="21" t="s">
        <v>183945</v>
      </c>
    </row>
    <row r="4611" spans="1:9" ht="44" customHeight="1">
      <c r="A4611" s="19" t="s">
        <v>183946</v>
      </c>
      <c r="B4611" s="20" t="s">
        <v>180552</v>
      </c>
      <c r="C4611" s="22">
        <v>31</v>
      </c>
      <c r="D4611" s="21" t="s">
        <v>179857</v>
      </c>
      <c r="E4611" s="22">
        <v>97</v>
      </c>
      <c r="F4611" s="21" t="s">
        <v>170278</v>
      </c>
      <c r="G4611" s="22">
        <v>2</v>
      </c>
      <c r="H4611" s="22">
        <v>133</v>
      </c>
      <c r="I4611" s="21" t="s">
        <v>183947</v>
      </c>
    </row>
    <row r="4612" spans="1:9" ht="32" customHeight="1">
      <c r="A4612" s="19" t="s">
        <v>183948</v>
      </c>
      <c r="B4612" s="24">
        <v>0</v>
      </c>
      <c r="C4612" s="22">
        <v>0</v>
      </c>
      <c r="D4612" s="21" t="s">
        <v>173744</v>
      </c>
      <c r="E4612" s="22">
        <v>55</v>
      </c>
      <c r="F4612" s="21" t="s">
        <v>173784</v>
      </c>
      <c r="G4612" s="22">
        <v>8</v>
      </c>
      <c r="H4612" s="22">
        <v>66</v>
      </c>
      <c r="I4612" s="21" t="s">
        <v>183949</v>
      </c>
    </row>
    <row r="4613" spans="1:9" ht="32" customHeight="1">
      <c r="A4613" s="19" t="s">
        <v>183950</v>
      </c>
      <c r="B4613" s="20" t="s">
        <v>176006</v>
      </c>
      <c r="C4613" s="22">
        <v>2</v>
      </c>
      <c r="D4613" s="21" t="s">
        <v>183951</v>
      </c>
      <c r="E4613" s="22">
        <v>86</v>
      </c>
      <c r="F4613" s="21" t="s">
        <v>171361</v>
      </c>
      <c r="G4613" s="22">
        <v>3</v>
      </c>
      <c r="H4613" s="22">
        <v>94</v>
      </c>
      <c r="I4613" s="21" t="s">
        <v>183952</v>
      </c>
    </row>
    <row r="4614" spans="1:9" ht="32" customHeight="1">
      <c r="A4614" s="19" t="s">
        <v>183953</v>
      </c>
      <c r="B4614" s="20" t="s">
        <v>178096</v>
      </c>
      <c r="C4614" s="22">
        <v>19</v>
      </c>
      <c r="D4614" s="21" t="s">
        <v>183954</v>
      </c>
      <c r="E4614" s="22">
        <v>52</v>
      </c>
      <c r="F4614" s="22">
        <v>0</v>
      </c>
      <c r="G4614" s="22">
        <v>0</v>
      </c>
      <c r="H4614" s="22">
        <v>74</v>
      </c>
      <c r="I4614" s="21" t="s">
        <v>183955</v>
      </c>
    </row>
    <row r="4615" spans="1:9" ht="44" customHeight="1">
      <c r="A4615" s="19" t="s">
        <v>183956</v>
      </c>
      <c r="B4615" s="20" t="s">
        <v>183957</v>
      </c>
      <c r="C4615" s="22">
        <v>82</v>
      </c>
      <c r="D4615" s="21" t="s">
        <v>183958</v>
      </c>
      <c r="E4615" s="22">
        <v>28</v>
      </c>
      <c r="F4615" s="21" t="s">
        <v>183959</v>
      </c>
      <c r="G4615" s="22">
        <v>47</v>
      </c>
      <c r="H4615" s="22">
        <v>160</v>
      </c>
      <c r="I4615" s="21" t="s">
        <v>183960</v>
      </c>
    </row>
    <row r="4616" spans="1:9" ht="32" customHeight="1">
      <c r="A4616" s="19" t="s">
        <v>183961</v>
      </c>
      <c r="B4616" s="20" t="s">
        <v>172844</v>
      </c>
      <c r="C4616" s="22">
        <v>24</v>
      </c>
      <c r="D4616" s="21" t="s">
        <v>173033</v>
      </c>
      <c r="E4616" s="22">
        <v>13</v>
      </c>
      <c r="F4616" s="21" t="s">
        <v>180191</v>
      </c>
      <c r="G4616" s="22">
        <v>53</v>
      </c>
      <c r="H4616" s="22">
        <v>93</v>
      </c>
      <c r="I4616" s="21" t="s">
        <v>183962</v>
      </c>
    </row>
    <row r="4617" spans="1:9" ht="32" customHeight="1">
      <c r="A4617" s="19" t="s">
        <v>183963</v>
      </c>
      <c r="B4617" s="20" t="s">
        <v>183964</v>
      </c>
      <c r="C4617" s="22">
        <v>25</v>
      </c>
      <c r="D4617" s="21" t="s">
        <v>182828</v>
      </c>
      <c r="E4617" s="22">
        <v>73</v>
      </c>
      <c r="F4617" s="21" t="s">
        <v>174681</v>
      </c>
      <c r="G4617" s="22">
        <v>4</v>
      </c>
      <c r="H4617" s="22">
        <v>105</v>
      </c>
      <c r="I4617" s="21" t="s">
        <v>183965</v>
      </c>
    </row>
    <row r="4618" spans="1:9" ht="44" customHeight="1">
      <c r="A4618" s="19" t="s">
        <v>183966</v>
      </c>
      <c r="B4618" s="20" t="s">
        <v>177866</v>
      </c>
      <c r="C4618" s="22">
        <v>44</v>
      </c>
      <c r="D4618" s="21" t="s">
        <v>170842</v>
      </c>
      <c r="E4618" s="22">
        <v>14</v>
      </c>
      <c r="F4618" s="21" t="s">
        <v>171394</v>
      </c>
      <c r="G4618" s="22">
        <v>16</v>
      </c>
      <c r="H4618" s="22">
        <v>77</v>
      </c>
      <c r="I4618" s="21" t="s">
        <v>183967</v>
      </c>
    </row>
    <row r="4619" spans="1:9" ht="44" customHeight="1">
      <c r="A4619" s="19" t="s">
        <v>183968</v>
      </c>
      <c r="B4619" s="20" t="s">
        <v>177912</v>
      </c>
      <c r="C4619" s="22">
        <v>56</v>
      </c>
      <c r="D4619" s="21" t="s">
        <v>175139</v>
      </c>
      <c r="E4619" s="22">
        <v>15</v>
      </c>
      <c r="F4619" s="21" t="s">
        <v>171151</v>
      </c>
      <c r="G4619" s="22">
        <v>3</v>
      </c>
      <c r="H4619" s="22">
        <v>77</v>
      </c>
      <c r="I4619" s="21" t="s">
        <v>183969</v>
      </c>
    </row>
    <row r="4620" spans="1:9" ht="44" customHeight="1">
      <c r="A4620" s="19" t="s">
        <v>183970</v>
      </c>
      <c r="B4620" s="20" t="s">
        <v>174196</v>
      </c>
      <c r="C4620" s="22">
        <v>54</v>
      </c>
      <c r="D4620" s="21" t="s">
        <v>182841</v>
      </c>
      <c r="E4620" s="22">
        <v>11</v>
      </c>
      <c r="F4620" s="21" t="s">
        <v>171508</v>
      </c>
      <c r="G4620" s="22">
        <v>3</v>
      </c>
      <c r="H4620" s="22">
        <v>71</v>
      </c>
      <c r="I4620" s="21" t="s">
        <v>183971</v>
      </c>
    </row>
    <row r="4621" spans="1:9" ht="32" customHeight="1">
      <c r="A4621" s="19" t="s">
        <v>183972</v>
      </c>
      <c r="B4621" s="20" t="s">
        <v>174299</v>
      </c>
      <c r="C4621" s="22">
        <v>25</v>
      </c>
      <c r="D4621" s="21" t="s">
        <v>179048</v>
      </c>
      <c r="E4621" s="22">
        <v>70</v>
      </c>
      <c r="F4621" s="21" t="s">
        <v>175201</v>
      </c>
      <c r="G4621" s="22">
        <v>1</v>
      </c>
      <c r="H4621" s="22">
        <v>99</v>
      </c>
      <c r="I4621" s="21" t="s">
        <v>183973</v>
      </c>
    </row>
    <row r="4622" spans="1:9" ht="32" customHeight="1">
      <c r="A4622" s="19" t="s">
        <v>183974</v>
      </c>
      <c r="B4622" s="24">
        <v>0</v>
      </c>
      <c r="C4622" s="22">
        <v>0</v>
      </c>
      <c r="D4622" s="21" t="s">
        <v>170618</v>
      </c>
      <c r="E4622" s="22">
        <v>59</v>
      </c>
      <c r="F4622" s="21" t="s">
        <v>170619</v>
      </c>
      <c r="G4622" s="22">
        <v>8</v>
      </c>
      <c r="H4622" s="22">
        <v>70</v>
      </c>
      <c r="I4622" s="21" t="s">
        <v>183975</v>
      </c>
    </row>
    <row r="4623" spans="1:9" ht="32" customHeight="1">
      <c r="A4623" s="19" t="s">
        <v>183976</v>
      </c>
      <c r="B4623" s="20" t="s">
        <v>173380</v>
      </c>
      <c r="C4623" s="22">
        <v>15</v>
      </c>
      <c r="D4623" s="21" t="s">
        <v>173547</v>
      </c>
      <c r="E4623" s="22">
        <v>121</v>
      </c>
      <c r="F4623" s="21" t="s">
        <v>170089</v>
      </c>
      <c r="G4623" s="22">
        <v>8</v>
      </c>
      <c r="H4623" s="22">
        <v>147</v>
      </c>
      <c r="I4623" s="21" t="s">
        <v>183977</v>
      </c>
    </row>
    <row r="4624" spans="1:9" ht="32" customHeight="1">
      <c r="A4624" s="19" t="s">
        <v>183978</v>
      </c>
      <c r="B4624" s="20" t="s">
        <v>169724</v>
      </c>
      <c r="C4624" s="22">
        <v>72</v>
      </c>
      <c r="D4624" s="21" t="s">
        <v>183979</v>
      </c>
      <c r="E4624" s="22">
        <v>71</v>
      </c>
      <c r="F4624" s="21" t="s">
        <v>183980</v>
      </c>
      <c r="G4624" s="22">
        <v>9</v>
      </c>
      <c r="H4624" s="22">
        <v>155</v>
      </c>
      <c r="I4624" s="21" t="s">
        <v>183981</v>
      </c>
    </row>
    <row r="4625" spans="1:9" ht="44" customHeight="1">
      <c r="A4625" s="19" t="s">
        <v>183982</v>
      </c>
      <c r="B4625" s="20" t="s">
        <v>162736</v>
      </c>
      <c r="C4625" s="22">
        <v>71</v>
      </c>
      <c r="D4625" s="21" t="s">
        <v>175058</v>
      </c>
      <c r="E4625" s="22">
        <v>7</v>
      </c>
      <c r="F4625" s="21" t="s">
        <v>163245</v>
      </c>
      <c r="G4625" s="22">
        <v>47</v>
      </c>
      <c r="H4625" s="22">
        <v>128</v>
      </c>
      <c r="I4625" s="21" t="s">
        <v>183983</v>
      </c>
    </row>
    <row r="4626" spans="1:9" ht="32" customHeight="1">
      <c r="A4626" s="19" t="s">
        <v>183984</v>
      </c>
      <c r="B4626" s="20" t="s">
        <v>183985</v>
      </c>
      <c r="C4626" s="22">
        <v>37</v>
      </c>
      <c r="D4626" s="21" t="s">
        <v>170517</v>
      </c>
      <c r="E4626" s="22">
        <v>45</v>
      </c>
      <c r="F4626" s="21" t="s">
        <v>169834</v>
      </c>
      <c r="G4626" s="22">
        <v>59</v>
      </c>
      <c r="H4626" s="22">
        <v>144</v>
      </c>
      <c r="I4626" s="21" t="s">
        <v>183986</v>
      </c>
    </row>
    <row r="4627" spans="1:9" ht="32" customHeight="1">
      <c r="A4627" s="19" t="s">
        <v>183987</v>
      </c>
      <c r="B4627" s="20" t="s">
        <v>177479</v>
      </c>
      <c r="C4627" s="22">
        <v>21</v>
      </c>
      <c r="D4627" s="21" t="s">
        <v>183988</v>
      </c>
      <c r="E4627" s="22">
        <v>75</v>
      </c>
      <c r="F4627" s="21" t="s">
        <v>175457</v>
      </c>
      <c r="G4627" s="22">
        <v>13</v>
      </c>
      <c r="H4627" s="22">
        <v>112</v>
      </c>
      <c r="I4627" s="21" t="s">
        <v>183989</v>
      </c>
    </row>
    <row r="4628" spans="1:9" ht="32" customHeight="1">
      <c r="A4628" s="19" t="s">
        <v>183990</v>
      </c>
      <c r="B4628" s="20" t="s">
        <v>174391</v>
      </c>
      <c r="C4628" s="22">
        <v>50</v>
      </c>
      <c r="D4628" s="39">
        <v>46875</v>
      </c>
      <c r="E4628" s="22">
        <v>45</v>
      </c>
      <c r="F4628" s="21" t="s">
        <v>175201</v>
      </c>
      <c r="G4628" s="22">
        <v>1</v>
      </c>
      <c r="H4628" s="22">
        <v>99</v>
      </c>
      <c r="I4628" s="21" t="s">
        <v>183991</v>
      </c>
    </row>
    <row r="4629" spans="1:9" ht="32" customHeight="1">
      <c r="A4629" s="19" t="s">
        <v>183992</v>
      </c>
      <c r="B4629" s="20" t="s">
        <v>174624</v>
      </c>
      <c r="C4629" s="22">
        <v>71</v>
      </c>
      <c r="D4629" s="39">
        <v>15625</v>
      </c>
      <c r="E4629" s="22">
        <v>15</v>
      </c>
      <c r="F4629" s="21" t="s">
        <v>173380</v>
      </c>
      <c r="G4629" s="22">
        <v>10</v>
      </c>
      <c r="H4629" s="22">
        <v>99</v>
      </c>
      <c r="I4629" s="21" t="s">
        <v>183993</v>
      </c>
    </row>
    <row r="4630" spans="1:9" ht="32" customHeight="1">
      <c r="A4630" s="19" t="s">
        <v>183994</v>
      </c>
      <c r="B4630" s="20" t="s">
        <v>170072</v>
      </c>
      <c r="C4630" s="22">
        <v>2</v>
      </c>
      <c r="D4630" s="21" t="s">
        <v>183995</v>
      </c>
      <c r="E4630" s="22">
        <v>116</v>
      </c>
      <c r="F4630" s="21" t="s">
        <v>171234</v>
      </c>
      <c r="G4630" s="22">
        <v>5</v>
      </c>
      <c r="H4630" s="22">
        <v>126</v>
      </c>
      <c r="I4630" s="21" t="s">
        <v>183996</v>
      </c>
    </row>
    <row r="4631" spans="1:9" ht="32" customHeight="1">
      <c r="A4631" s="19" t="s">
        <v>183997</v>
      </c>
      <c r="B4631" s="20" t="s">
        <v>170088</v>
      </c>
      <c r="C4631" s="22">
        <v>85</v>
      </c>
      <c r="D4631" s="22">
        <v>0</v>
      </c>
      <c r="E4631" s="22">
        <v>0</v>
      </c>
      <c r="F4631" s="21" t="s">
        <v>170089</v>
      </c>
      <c r="G4631" s="22">
        <v>5</v>
      </c>
      <c r="H4631" s="22">
        <v>93</v>
      </c>
      <c r="I4631" s="21" t="s">
        <v>183998</v>
      </c>
    </row>
    <row r="4632" spans="1:9" ht="32" customHeight="1">
      <c r="A4632" s="19" t="s">
        <v>183999</v>
      </c>
      <c r="B4632" s="20" t="s">
        <v>176438</v>
      </c>
      <c r="C4632" s="22">
        <v>46</v>
      </c>
      <c r="D4632" s="21" t="s">
        <v>184000</v>
      </c>
      <c r="E4632" s="22">
        <v>119</v>
      </c>
      <c r="F4632" s="21" t="s">
        <v>170359</v>
      </c>
      <c r="G4632" s="22">
        <v>15</v>
      </c>
      <c r="H4632" s="22">
        <v>183</v>
      </c>
      <c r="I4632" s="21" t="s">
        <v>184001</v>
      </c>
    </row>
    <row r="4633" spans="1:9" ht="32" customHeight="1">
      <c r="A4633" s="19" t="s">
        <v>184002</v>
      </c>
      <c r="B4633" s="20" t="s">
        <v>176438</v>
      </c>
      <c r="C4633" s="22">
        <v>46</v>
      </c>
      <c r="D4633" s="21" t="s">
        <v>184000</v>
      </c>
      <c r="E4633" s="22">
        <v>119</v>
      </c>
      <c r="F4633" s="21" t="s">
        <v>170359</v>
      </c>
      <c r="G4633" s="22">
        <v>15</v>
      </c>
      <c r="H4633" s="22">
        <v>183</v>
      </c>
      <c r="I4633" s="21" t="s">
        <v>184003</v>
      </c>
    </row>
    <row r="4634" spans="1:9" ht="32" customHeight="1">
      <c r="A4634" s="19" t="s">
        <v>184004</v>
      </c>
      <c r="B4634" s="20" t="s">
        <v>180051</v>
      </c>
      <c r="C4634" s="22">
        <v>32</v>
      </c>
      <c r="D4634" s="21" t="s">
        <v>174313</v>
      </c>
      <c r="E4634" s="22">
        <v>37</v>
      </c>
      <c r="F4634" s="21" t="s">
        <v>177977</v>
      </c>
      <c r="G4634" s="22">
        <v>20</v>
      </c>
      <c r="H4634" s="22">
        <v>92</v>
      </c>
      <c r="I4634" s="21" t="s">
        <v>184005</v>
      </c>
    </row>
    <row r="4635" spans="1:9" ht="32" customHeight="1">
      <c r="A4635" s="19" t="s">
        <v>184006</v>
      </c>
      <c r="B4635" s="20" t="s">
        <v>180051</v>
      </c>
      <c r="C4635" s="22">
        <v>32</v>
      </c>
      <c r="D4635" s="21" t="s">
        <v>174313</v>
      </c>
      <c r="E4635" s="22">
        <v>37</v>
      </c>
      <c r="F4635" s="21" t="s">
        <v>177977</v>
      </c>
      <c r="G4635" s="22">
        <v>20</v>
      </c>
      <c r="H4635" s="22">
        <v>92</v>
      </c>
      <c r="I4635" s="21" t="s">
        <v>184007</v>
      </c>
    </row>
    <row r="4636" spans="1:9" ht="44" customHeight="1">
      <c r="A4636" s="19" t="s">
        <v>184008</v>
      </c>
      <c r="B4636" s="20" t="s">
        <v>173377</v>
      </c>
      <c r="C4636" s="22">
        <v>32</v>
      </c>
      <c r="D4636" s="21" t="s">
        <v>184009</v>
      </c>
      <c r="E4636" s="22">
        <v>36</v>
      </c>
      <c r="F4636" s="21" t="s">
        <v>179827</v>
      </c>
      <c r="G4636" s="22">
        <v>25</v>
      </c>
      <c r="H4636" s="22">
        <v>96</v>
      </c>
      <c r="I4636" s="21" t="s">
        <v>184010</v>
      </c>
    </row>
    <row r="4637" spans="1:9" ht="44" customHeight="1">
      <c r="A4637" s="19" t="s">
        <v>184011</v>
      </c>
      <c r="B4637" s="20" t="s">
        <v>170351</v>
      </c>
      <c r="C4637" s="22">
        <v>41</v>
      </c>
      <c r="D4637" s="21" t="s">
        <v>171220</v>
      </c>
      <c r="E4637" s="22">
        <v>16</v>
      </c>
      <c r="F4637" s="22">
        <v>0</v>
      </c>
      <c r="G4637" s="22">
        <v>0</v>
      </c>
      <c r="H4637" s="22">
        <v>60</v>
      </c>
      <c r="I4637" s="21" t="s">
        <v>184012</v>
      </c>
    </row>
    <row r="4638" spans="1:9" ht="44" customHeight="1">
      <c r="A4638" s="19" t="s">
        <v>184013</v>
      </c>
      <c r="B4638" s="20" t="s">
        <v>170351</v>
      </c>
      <c r="C4638" s="22">
        <v>41</v>
      </c>
      <c r="D4638" s="21" t="s">
        <v>171220</v>
      </c>
      <c r="E4638" s="22">
        <v>16</v>
      </c>
      <c r="F4638" s="22">
        <v>0</v>
      </c>
      <c r="G4638" s="22">
        <v>0</v>
      </c>
      <c r="H4638" s="22">
        <v>60</v>
      </c>
      <c r="I4638" s="21" t="s">
        <v>184014</v>
      </c>
    </row>
    <row r="4639" spans="1:9" ht="32" customHeight="1">
      <c r="A4639" s="19" t="s">
        <v>184015</v>
      </c>
      <c r="B4639" s="20" t="s">
        <v>184016</v>
      </c>
      <c r="C4639" s="22">
        <v>90</v>
      </c>
      <c r="D4639" s="21" t="s">
        <v>184017</v>
      </c>
      <c r="E4639" s="22">
        <v>32</v>
      </c>
      <c r="F4639" s="21" t="s">
        <v>184018</v>
      </c>
      <c r="G4639" s="22">
        <v>25</v>
      </c>
      <c r="H4639" s="22">
        <v>150</v>
      </c>
      <c r="I4639" s="21" t="s">
        <v>184019</v>
      </c>
    </row>
    <row r="4640" spans="1:9" ht="44" customHeight="1">
      <c r="A4640" s="19" t="s">
        <v>184020</v>
      </c>
      <c r="B4640" s="20" t="s">
        <v>170866</v>
      </c>
      <c r="C4640" s="22">
        <v>69</v>
      </c>
      <c r="D4640" s="21" t="s">
        <v>175953</v>
      </c>
      <c r="E4640" s="22">
        <v>18</v>
      </c>
      <c r="F4640" s="21" t="s">
        <v>175735</v>
      </c>
      <c r="G4640" s="22">
        <v>17</v>
      </c>
      <c r="H4640" s="22">
        <v>107</v>
      </c>
      <c r="I4640" s="21" t="s">
        <v>184021</v>
      </c>
    </row>
    <row r="4641" spans="1:9" ht="44" customHeight="1">
      <c r="A4641" s="19" t="s">
        <v>184022</v>
      </c>
      <c r="B4641" s="20" t="s">
        <v>184023</v>
      </c>
      <c r="C4641" s="22">
        <v>18</v>
      </c>
      <c r="D4641" s="21" t="s">
        <v>182857</v>
      </c>
      <c r="E4641" s="22">
        <v>67</v>
      </c>
      <c r="F4641" s="21" t="s">
        <v>184024</v>
      </c>
      <c r="G4641" s="22">
        <v>61</v>
      </c>
      <c r="H4641" s="22">
        <v>149</v>
      </c>
      <c r="I4641" s="21" t="s">
        <v>184025</v>
      </c>
    </row>
    <row r="4642" spans="1:9" ht="44" customHeight="1">
      <c r="A4642" s="19" t="s">
        <v>184026</v>
      </c>
      <c r="B4642" s="24">
        <v>0</v>
      </c>
      <c r="C4642" s="22">
        <v>0</v>
      </c>
      <c r="D4642" s="22">
        <v>100</v>
      </c>
      <c r="E4642" s="22">
        <v>175</v>
      </c>
      <c r="F4642" s="22">
        <v>0</v>
      </c>
      <c r="G4642" s="22">
        <v>0</v>
      </c>
      <c r="H4642" s="22">
        <v>178</v>
      </c>
      <c r="I4642" s="21" t="s">
        <v>184027</v>
      </c>
    </row>
    <row r="4643" spans="1:9" ht="32" customHeight="1">
      <c r="A4643" s="19" t="s">
        <v>184028</v>
      </c>
      <c r="B4643" s="20" t="s">
        <v>175746</v>
      </c>
      <c r="C4643" s="22">
        <v>14</v>
      </c>
      <c r="D4643" s="22">
        <v>88</v>
      </c>
      <c r="E4643" s="22">
        <v>132</v>
      </c>
      <c r="F4643" s="21" t="s">
        <v>172204</v>
      </c>
      <c r="G4643" s="22">
        <v>4</v>
      </c>
      <c r="H4643" s="22">
        <v>153</v>
      </c>
      <c r="I4643" s="21" t="s">
        <v>184029</v>
      </c>
    </row>
    <row r="4644" spans="1:9" ht="32" customHeight="1">
      <c r="A4644" s="19" t="s">
        <v>184030</v>
      </c>
      <c r="B4644" s="24">
        <v>0</v>
      </c>
      <c r="C4644" s="22">
        <v>0</v>
      </c>
      <c r="D4644" s="22">
        <v>100</v>
      </c>
      <c r="E4644" s="22">
        <v>90</v>
      </c>
      <c r="F4644" s="22">
        <v>0</v>
      </c>
      <c r="G4644" s="22">
        <v>0</v>
      </c>
      <c r="H4644" s="22">
        <v>93</v>
      </c>
      <c r="I4644" s="21" t="s">
        <v>184031</v>
      </c>
    </row>
    <row r="4645" spans="1:9" ht="44" customHeight="1">
      <c r="A4645" s="19" t="s">
        <v>184032</v>
      </c>
      <c r="B4645" s="20" t="s">
        <v>177637</v>
      </c>
      <c r="C4645" s="22">
        <v>42</v>
      </c>
      <c r="D4645" s="21" t="s">
        <v>179884</v>
      </c>
      <c r="E4645" s="22">
        <v>74</v>
      </c>
      <c r="F4645" s="21" t="s">
        <v>169776</v>
      </c>
      <c r="G4645" s="22">
        <v>2</v>
      </c>
      <c r="H4645" s="22">
        <v>121</v>
      </c>
      <c r="I4645" s="21" t="s">
        <v>184033</v>
      </c>
    </row>
    <row r="4646" spans="1:9" ht="44" customHeight="1">
      <c r="A4646" s="19" t="s">
        <v>184034</v>
      </c>
      <c r="B4646" s="20" t="s">
        <v>170937</v>
      </c>
      <c r="C4646" s="22">
        <v>5</v>
      </c>
      <c r="D4646" s="21" t="s">
        <v>184035</v>
      </c>
      <c r="E4646" s="22">
        <v>164</v>
      </c>
      <c r="F4646" s="21" t="s">
        <v>178691</v>
      </c>
      <c r="G4646" s="22">
        <v>1</v>
      </c>
      <c r="H4646" s="22">
        <v>173</v>
      </c>
      <c r="I4646" s="21" t="s">
        <v>184036</v>
      </c>
    </row>
    <row r="4647" spans="1:9" ht="44" customHeight="1">
      <c r="A4647" s="19" t="s">
        <v>184037</v>
      </c>
      <c r="B4647" s="20" t="s">
        <v>172019</v>
      </c>
      <c r="C4647" s="22">
        <v>5</v>
      </c>
      <c r="D4647" s="21" t="s">
        <v>172018</v>
      </c>
      <c r="E4647" s="22">
        <v>78</v>
      </c>
      <c r="F4647" s="22">
        <v>0</v>
      </c>
      <c r="G4647" s="22">
        <v>0</v>
      </c>
      <c r="H4647" s="22">
        <v>86</v>
      </c>
      <c r="I4647" s="21" t="s">
        <v>184038</v>
      </c>
    </row>
    <row r="4648" spans="1:9" ht="44" customHeight="1">
      <c r="A4648" s="19" t="s">
        <v>184039</v>
      </c>
      <c r="B4648" s="20" t="s">
        <v>176407</v>
      </c>
      <c r="C4648" s="22">
        <v>84</v>
      </c>
      <c r="D4648" s="21" t="s">
        <v>175025</v>
      </c>
      <c r="E4648" s="22">
        <v>6</v>
      </c>
      <c r="F4648" s="21" t="s">
        <v>170382</v>
      </c>
      <c r="G4648" s="22">
        <v>2</v>
      </c>
      <c r="H4648" s="22">
        <v>95</v>
      </c>
      <c r="I4648" s="21" t="s">
        <v>184040</v>
      </c>
    </row>
    <row r="4649" spans="1:9" ht="44" customHeight="1">
      <c r="A4649" s="19" t="s">
        <v>184041</v>
      </c>
      <c r="B4649" s="24">
        <v>50</v>
      </c>
      <c r="C4649" s="22">
        <v>41</v>
      </c>
      <c r="D4649" s="22">
        <v>50</v>
      </c>
      <c r="E4649" s="22">
        <v>41</v>
      </c>
      <c r="F4649" s="22">
        <v>0</v>
      </c>
      <c r="G4649" s="22">
        <v>0</v>
      </c>
      <c r="H4649" s="22">
        <v>85</v>
      </c>
      <c r="I4649" s="21" t="s">
        <v>184042</v>
      </c>
    </row>
    <row r="4650" spans="1:9" ht="32" customHeight="1">
      <c r="A4650" s="19" t="s">
        <v>184043</v>
      </c>
      <c r="B4650" s="20" t="s">
        <v>184044</v>
      </c>
      <c r="C4650" s="22">
        <v>31</v>
      </c>
      <c r="D4650" s="21" t="s">
        <v>180832</v>
      </c>
      <c r="E4650" s="22">
        <v>77</v>
      </c>
      <c r="F4650" s="22">
        <v>20</v>
      </c>
      <c r="G4650" s="22">
        <v>27</v>
      </c>
      <c r="H4650" s="22">
        <v>138</v>
      </c>
      <c r="I4650" s="21" t="s">
        <v>184045</v>
      </c>
    </row>
    <row r="4651" spans="1:9" ht="32" customHeight="1">
      <c r="A4651" s="19" t="s">
        <v>184046</v>
      </c>
      <c r="B4651" s="20" t="s">
        <v>184047</v>
      </c>
      <c r="C4651" s="22">
        <v>97</v>
      </c>
      <c r="D4651" s="21" t="s">
        <v>184048</v>
      </c>
      <c r="E4651" s="22">
        <v>43</v>
      </c>
      <c r="F4651" s="21" t="s">
        <v>170499</v>
      </c>
      <c r="G4651" s="22">
        <v>4</v>
      </c>
      <c r="H4651" s="22">
        <v>147</v>
      </c>
      <c r="I4651" s="21" t="s">
        <v>184049</v>
      </c>
    </row>
    <row r="4652" spans="1:9" ht="32" customHeight="1">
      <c r="A4652" s="19" t="s">
        <v>184050</v>
      </c>
      <c r="B4652" s="20" t="s">
        <v>170106</v>
      </c>
      <c r="C4652" s="22">
        <v>33</v>
      </c>
      <c r="D4652" s="22">
        <v>0</v>
      </c>
      <c r="E4652" s="22">
        <v>0</v>
      </c>
      <c r="F4652" s="21" t="s">
        <v>169944</v>
      </c>
      <c r="G4652" s="22">
        <v>15</v>
      </c>
      <c r="H4652" s="22">
        <v>51</v>
      </c>
      <c r="I4652" s="21" t="s">
        <v>184051</v>
      </c>
    </row>
    <row r="4653" spans="1:9" ht="32" customHeight="1">
      <c r="A4653" s="19" t="s">
        <v>184052</v>
      </c>
      <c r="B4653" s="20" t="s">
        <v>184053</v>
      </c>
      <c r="C4653" s="22">
        <v>47</v>
      </c>
      <c r="D4653" s="21" t="s">
        <v>173225</v>
      </c>
      <c r="E4653" s="22">
        <v>76</v>
      </c>
      <c r="F4653" s="21" t="s">
        <v>169913</v>
      </c>
      <c r="G4653" s="22">
        <v>3</v>
      </c>
      <c r="H4653" s="22">
        <v>129</v>
      </c>
      <c r="I4653" s="21" t="s">
        <v>184054</v>
      </c>
    </row>
    <row r="4654" spans="1:9" ht="32" customHeight="1">
      <c r="A4654" s="19" t="s">
        <v>184055</v>
      </c>
      <c r="B4654" s="20" t="s">
        <v>170681</v>
      </c>
      <c r="C4654" s="22">
        <v>41</v>
      </c>
      <c r="D4654" s="22">
        <v>5</v>
      </c>
      <c r="E4654" s="22">
        <v>3</v>
      </c>
      <c r="F4654" s="21" t="s">
        <v>172844</v>
      </c>
      <c r="G4654" s="22">
        <v>16</v>
      </c>
      <c r="H4654" s="22">
        <v>63</v>
      </c>
      <c r="I4654" s="21" t="s">
        <v>184056</v>
      </c>
    </row>
    <row r="4655" spans="1:9" ht="44" customHeight="1">
      <c r="A4655" s="19" t="s">
        <v>184057</v>
      </c>
      <c r="B4655" s="20" t="s">
        <v>170064</v>
      </c>
      <c r="C4655" s="22">
        <v>12</v>
      </c>
      <c r="D4655" s="21" t="s">
        <v>176257</v>
      </c>
      <c r="E4655" s="22">
        <v>38</v>
      </c>
      <c r="F4655" s="21" t="s">
        <v>170393</v>
      </c>
      <c r="G4655" s="22">
        <v>2</v>
      </c>
      <c r="H4655" s="22">
        <v>55</v>
      </c>
      <c r="I4655" s="21" t="s">
        <v>184058</v>
      </c>
    </row>
    <row r="4656" spans="1:9" ht="32" customHeight="1">
      <c r="A4656" s="19" t="s">
        <v>184059</v>
      </c>
      <c r="B4656" s="20" t="s">
        <v>173663</v>
      </c>
      <c r="C4656" s="22">
        <v>22</v>
      </c>
      <c r="D4656" s="21" t="s">
        <v>173662</v>
      </c>
      <c r="E4656" s="22">
        <v>80</v>
      </c>
      <c r="F4656" s="22">
        <v>0</v>
      </c>
      <c r="G4656" s="22">
        <v>0</v>
      </c>
      <c r="H4656" s="22">
        <v>105</v>
      </c>
      <c r="I4656" s="21" t="s">
        <v>184060</v>
      </c>
    </row>
    <row r="4657" spans="1:9" ht="32" customHeight="1">
      <c r="A4657" s="19" t="s">
        <v>184061</v>
      </c>
      <c r="B4657" s="20" t="s">
        <v>171756</v>
      </c>
      <c r="C4657" s="22">
        <v>47</v>
      </c>
      <c r="D4657" s="21" t="s">
        <v>176167</v>
      </c>
      <c r="E4657" s="22">
        <v>13</v>
      </c>
      <c r="F4657" s="22">
        <v>0</v>
      </c>
      <c r="G4657" s="22">
        <v>0</v>
      </c>
      <c r="H4657" s="22">
        <v>63</v>
      </c>
      <c r="I4657" s="21" t="s">
        <v>184062</v>
      </c>
    </row>
    <row r="4658" spans="1:9" ht="32" customHeight="1">
      <c r="A4658" s="19" t="s">
        <v>184063</v>
      </c>
      <c r="B4658" s="20" t="s">
        <v>180322</v>
      </c>
      <c r="C4658" s="22">
        <v>2</v>
      </c>
      <c r="D4658" s="21" t="s">
        <v>172239</v>
      </c>
      <c r="E4658" s="22">
        <v>175</v>
      </c>
      <c r="F4658" s="21" t="s">
        <v>184064</v>
      </c>
      <c r="G4658" s="22">
        <v>10</v>
      </c>
      <c r="H4658" s="22">
        <v>190</v>
      </c>
      <c r="I4658" s="21" t="s">
        <v>184065</v>
      </c>
    </row>
    <row r="4659" spans="1:9" ht="32" customHeight="1">
      <c r="A4659" s="19" t="s">
        <v>184066</v>
      </c>
      <c r="B4659" s="20" t="s">
        <v>173936</v>
      </c>
      <c r="C4659" s="22">
        <v>1</v>
      </c>
      <c r="D4659" s="21" t="s">
        <v>174420</v>
      </c>
      <c r="E4659" s="22">
        <v>118</v>
      </c>
      <c r="F4659" s="21" t="s">
        <v>173936</v>
      </c>
      <c r="G4659" s="22">
        <v>1</v>
      </c>
      <c r="H4659" s="22">
        <v>123</v>
      </c>
      <c r="I4659" s="21" t="s">
        <v>184067</v>
      </c>
    </row>
    <row r="4660" spans="1:9" ht="44" customHeight="1">
      <c r="A4660" s="19" t="s">
        <v>184068</v>
      </c>
      <c r="B4660" s="20" t="s">
        <v>184069</v>
      </c>
      <c r="C4660" s="22">
        <v>63</v>
      </c>
      <c r="D4660" s="21" t="s">
        <v>184070</v>
      </c>
      <c r="E4660" s="22">
        <v>37</v>
      </c>
      <c r="F4660" s="21" t="s">
        <v>169838</v>
      </c>
      <c r="G4660" s="22">
        <v>1</v>
      </c>
      <c r="H4660" s="22">
        <v>104</v>
      </c>
      <c r="I4660" s="21" t="s">
        <v>184071</v>
      </c>
    </row>
    <row r="4661" spans="1:9" ht="44" customHeight="1">
      <c r="A4661" s="19" t="s">
        <v>184072</v>
      </c>
      <c r="B4661" s="20" t="s">
        <v>178350</v>
      </c>
      <c r="C4661" s="22">
        <v>43</v>
      </c>
      <c r="D4661" s="21" t="s">
        <v>175387</v>
      </c>
      <c r="E4661" s="22">
        <v>4</v>
      </c>
      <c r="F4661" s="21" t="s">
        <v>182984</v>
      </c>
      <c r="G4661" s="22">
        <v>6</v>
      </c>
      <c r="H4661" s="22">
        <v>56</v>
      </c>
      <c r="I4661" s="21" t="s">
        <v>184073</v>
      </c>
    </row>
    <row r="4662" spans="1:9" ht="44" customHeight="1">
      <c r="A4662" s="19" t="s">
        <v>184074</v>
      </c>
      <c r="B4662" s="20" t="s">
        <v>184075</v>
      </c>
      <c r="C4662" s="22">
        <v>73</v>
      </c>
      <c r="D4662" s="21" t="s">
        <v>170963</v>
      </c>
      <c r="E4662" s="22">
        <v>37</v>
      </c>
      <c r="F4662" s="21" t="s">
        <v>170188</v>
      </c>
      <c r="G4662" s="22">
        <v>32</v>
      </c>
      <c r="H4662" s="22">
        <v>145</v>
      </c>
      <c r="I4662" s="21" t="s">
        <v>184076</v>
      </c>
    </row>
    <row r="4663" spans="1:9" ht="44" customHeight="1">
      <c r="A4663" s="19" t="s">
        <v>184077</v>
      </c>
      <c r="B4663" s="20" t="s">
        <v>184078</v>
      </c>
      <c r="C4663" s="22">
        <v>57</v>
      </c>
      <c r="D4663" s="21" t="s">
        <v>178686</v>
      </c>
      <c r="E4663" s="22">
        <v>19</v>
      </c>
      <c r="F4663" s="21" t="s">
        <v>184079</v>
      </c>
      <c r="G4663" s="22">
        <v>35</v>
      </c>
      <c r="H4663" s="22">
        <v>114</v>
      </c>
      <c r="I4663" s="21" t="s">
        <v>184080</v>
      </c>
    </row>
    <row r="4664" spans="1:9" ht="32" customHeight="1">
      <c r="A4664" s="19" t="s">
        <v>184081</v>
      </c>
      <c r="B4664" s="24">
        <v>10</v>
      </c>
      <c r="C4664" s="22">
        <v>10</v>
      </c>
      <c r="D4664" s="22">
        <v>60</v>
      </c>
      <c r="E4664" s="22">
        <v>60</v>
      </c>
      <c r="F4664" s="22">
        <v>30</v>
      </c>
      <c r="G4664" s="22">
        <v>30</v>
      </c>
      <c r="H4664" s="22">
        <v>103</v>
      </c>
      <c r="I4664" s="21" t="s">
        <v>184082</v>
      </c>
    </row>
    <row r="4665" spans="1:9" ht="32" customHeight="1">
      <c r="A4665" s="19" t="s">
        <v>184083</v>
      </c>
      <c r="B4665" s="20" t="s">
        <v>172467</v>
      </c>
      <c r="C4665" s="22">
        <v>14</v>
      </c>
      <c r="D4665" s="21" t="s">
        <v>173958</v>
      </c>
      <c r="E4665" s="22">
        <v>84</v>
      </c>
      <c r="F4665" s="22">
        <v>0</v>
      </c>
      <c r="G4665" s="22">
        <v>0</v>
      </c>
      <c r="H4665" s="22">
        <v>101</v>
      </c>
      <c r="I4665" s="21" t="s">
        <v>184084</v>
      </c>
    </row>
    <row r="4666" spans="1:9" ht="32" customHeight="1">
      <c r="A4666" s="19" t="s">
        <v>184085</v>
      </c>
      <c r="B4666" s="20" t="s">
        <v>177515</v>
      </c>
      <c r="C4666" s="22">
        <v>15</v>
      </c>
      <c r="D4666" s="21" t="s">
        <v>184086</v>
      </c>
      <c r="E4666" s="22">
        <v>83</v>
      </c>
      <c r="F4666" s="21" t="s">
        <v>171640</v>
      </c>
      <c r="G4666" s="22">
        <v>1</v>
      </c>
      <c r="H4666" s="22">
        <v>102</v>
      </c>
      <c r="I4666" s="21" t="s">
        <v>184087</v>
      </c>
    </row>
    <row r="4667" spans="1:9" ht="32" customHeight="1">
      <c r="A4667" s="19" t="s">
        <v>184088</v>
      </c>
      <c r="B4667" s="20" t="s">
        <v>176643</v>
      </c>
      <c r="C4667" s="22">
        <v>57</v>
      </c>
      <c r="D4667" s="21" t="s">
        <v>184089</v>
      </c>
      <c r="E4667" s="22">
        <v>61</v>
      </c>
      <c r="F4667" s="21" t="s">
        <v>171047</v>
      </c>
      <c r="G4667" s="22">
        <v>20</v>
      </c>
      <c r="H4667" s="22">
        <v>141</v>
      </c>
      <c r="I4667" s="21" t="s">
        <v>184090</v>
      </c>
    </row>
    <row r="4668" spans="1:9" ht="32" customHeight="1">
      <c r="A4668" s="19" t="s">
        <v>184091</v>
      </c>
      <c r="B4668" s="20" t="s">
        <v>170657</v>
      </c>
      <c r="C4668" s="22">
        <v>51</v>
      </c>
      <c r="D4668" s="21" t="s">
        <v>184092</v>
      </c>
      <c r="E4668" s="22">
        <v>56</v>
      </c>
      <c r="F4668" s="22">
        <v>0</v>
      </c>
      <c r="G4668" s="22">
        <v>0</v>
      </c>
      <c r="H4668" s="22">
        <v>110</v>
      </c>
      <c r="I4668" s="21" t="s">
        <v>184093</v>
      </c>
    </row>
    <row r="4669" spans="1:9" ht="32" customHeight="1">
      <c r="A4669" s="19" t="s">
        <v>184094</v>
      </c>
      <c r="B4669" s="24">
        <v>0</v>
      </c>
      <c r="C4669" s="22">
        <v>0</v>
      </c>
      <c r="D4669" s="21" t="s">
        <v>173561</v>
      </c>
      <c r="E4669" s="22">
        <v>134</v>
      </c>
      <c r="F4669" s="21" t="s">
        <v>170990</v>
      </c>
      <c r="G4669" s="22">
        <v>1</v>
      </c>
      <c r="H4669" s="22">
        <v>138</v>
      </c>
      <c r="I4669" s="21" t="s">
        <v>184095</v>
      </c>
    </row>
    <row r="4670" spans="1:9" ht="32" customHeight="1">
      <c r="A4670" s="19" t="s">
        <v>184096</v>
      </c>
      <c r="B4670" s="20" t="s">
        <v>170517</v>
      </c>
      <c r="C4670" s="22">
        <v>30</v>
      </c>
      <c r="D4670" s="21" t="s">
        <v>175319</v>
      </c>
      <c r="E4670" s="22">
        <v>13</v>
      </c>
      <c r="F4670" s="21" t="s">
        <v>176619</v>
      </c>
      <c r="G4670" s="22">
        <v>51</v>
      </c>
      <c r="H4670" s="22">
        <v>97</v>
      </c>
      <c r="I4670" s="21" t="s">
        <v>184097</v>
      </c>
    </row>
    <row r="4671" spans="1:9" ht="32" customHeight="1">
      <c r="A4671" s="19" t="s">
        <v>184098</v>
      </c>
      <c r="B4671" s="24">
        <v>40</v>
      </c>
      <c r="C4671" s="22">
        <v>62</v>
      </c>
      <c r="D4671" s="21" t="s">
        <v>175218</v>
      </c>
      <c r="E4671" s="22">
        <v>63</v>
      </c>
      <c r="F4671" s="21" t="s">
        <v>171565</v>
      </c>
      <c r="G4671" s="22">
        <v>30</v>
      </c>
      <c r="H4671" s="22">
        <v>158</v>
      </c>
      <c r="I4671" s="21" t="s">
        <v>184099</v>
      </c>
    </row>
    <row r="4672" spans="1:9" ht="44" customHeight="1">
      <c r="A4672" s="19" t="s">
        <v>184100</v>
      </c>
      <c r="B4672" s="24">
        <v>0</v>
      </c>
      <c r="C4672" s="22">
        <v>0</v>
      </c>
      <c r="D4672" s="21" t="s">
        <v>184101</v>
      </c>
      <c r="E4672" s="22">
        <v>173</v>
      </c>
      <c r="F4672" s="21" t="s">
        <v>184102</v>
      </c>
      <c r="G4672" s="22">
        <v>14</v>
      </c>
      <c r="H4672" s="22">
        <v>190</v>
      </c>
      <c r="I4672" s="21" t="s">
        <v>184103</v>
      </c>
    </row>
    <row r="4673" spans="1:9" ht="44" customHeight="1">
      <c r="A4673" s="19" t="s">
        <v>184104</v>
      </c>
      <c r="B4673" s="20" t="s">
        <v>184105</v>
      </c>
      <c r="C4673" s="22">
        <v>46</v>
      </c>
      <c r="D4673" s="21" t="s">
        <v>180868</v>
      </c>
      <c r="E4673" s="22">
        <v>17</v>
      </c>
      <c r="F4673" s="21" t="s">
        <v>174794</v>
      </c>
      <c r="G4673" s="22">
        <v>26</v>
      </c>
      <c r="H4673" s="22">
        <v>92</v>
      </c>
      <c r="I4673" s="21" t="s">
        <v>184106</v>
      </c>
    </row>
    <row r="4674" spans="1:9" ht="32" customHeight="1">
      <c r="A4674" s="19" t="s">
        <v>184107</v>
      </c>
      <c r="B4674" s="20" t="s">
        <v>171753</v>
      </c>
      <c r="C4674" s="22">
        <v>28</v>
      </c>
      <c r="D4674" s="22">
        <v>0</v>
      </c>
      <c r="E4674" s="22">
        <v>0</v>
      </c>
      <c r="F4674" s="21" t="s">
        <v>172569</v>
      </c>
      <c r="G4674" s="22">
        <v>21</v>
      </c>
      <c r="H4674" s="22">
        <v>52</v>
      </c>
      <c r="I4674" s="21" t="s">
        <v>184108</v>
      </c>
    </row>
    <row r="4675" spans="1:9" ht="44" customHeight="1">
      <c r="A4675" s="19" t="s">
        <v>184109</v>
      </c>
      <c r="B4675" s="24">
        <v>0</v>
      </c>
      <c r="C4675" s="22">
        <v>0</v>
      </c>
      <c r="D4675" s="22">
        <v>100</v>
      </c>
      <c r="E4675" s="22">
        <v>128</v>
      </c>
      <c r="F4675" s="22">
        <v>0</v>
      </c>
      <c r="G4675" s="22">
        <v>0</v>
      </c>
      <c r="H4675" s="22">
        <v>131</v>
      </c>
      <c r="I4675" s="21" t="s">
        <v>184110</v>
      </c>
    </row>
    <row r="4676" spans="1:9" ht="44" customHeight="1">
      <c r="A4676" s="19" t="s">
        <v>184111</v>
      </c>
      <c r="B4676" s="20" t="s">
        <v>172742</v>
      </c>
      <c r="C4676" s="22">
        <v>70</v>
      </c>
      <c r="D4676" s="21" t="s">
        <v>169945</v>
      </c>
      <c r="E4676" s="22">
        <v>6</v>
      </c>
      <c r="F4676" s="21" t="s">
        <v>173957</v>
      </c>
      <c r="G4676" s="22">
        <v>8</v>
      </c>
      <c r="H4676" s="22">
        <v>87</v>
      </c>
      <c r="I4676" s="21" t="s">
        <v>184112</v>
      </c>
    </row>
    <row r="4677" spans="1:9" ht="44" customHeight="1">
      <c r="A4677" s="19" t="s">
        <v>184113</v>
      </c>
      <c r="B4677" s="20" t="s">
        <v>177115</v>
      </c>
      <c r="C4677" s="22">
        <v>46</v>
      </c>
      <c r="D4677" s="22">
        <v>0</v>
      </c>
      <c r="E4677" s="22">
        <v>0</v>
      </c>
      <c r="F4677" s="21" t="s">
        <v>171814</v>
      </c>
      <c r="G4677" s="22">
        <v>10</v>
      </c>
      <c r="H4677" s="22">
        <v>59</v>
      </c>
      <c r="I4677" s="21" t="s">
        <v>184114</v>
      </c>
    </row>
    <row r="4678" spans="1:9" ht="44" customHeight="1">
      <c r="A4678" s="19" t="s">
        <v>184115</v>
      </c>
      <c r="B4678" s="20" t="s">
        <v>177115</v>
      </c>
      <c r="C4678" s="22">
        <v>46</v>
      </c>
      <c r="D4678" s="22">
        <v>0</v>
      </c>
      <c r="E4678" s="22">
        <v>0</v>
      </c>
      <c r="F4678" s="21" t="s">
        <v>171814</v>
      </c>
      <c r="G4678" s="22">
        <v>10</v>
      </c>
      <c r="H4678" s="22">
        <v>59</v>
      </c>
      <c r="I4678" s="21" t="s">
        <v>184116</v>
      </c>
    </row>
    <row r="4679" spans="1:9" ht="32" customHeight="1">
      <c r="A4679" s="19" t="s">
        <v>184117</v>
      </c>
      <c r="B4679" s="20" t="s">
        <v>174817</v>
      </c>
      <c r="C4679" s="22">
        <v>40</v>
      </c>
      <c r="D4679" s="21" t="s">
        <v>170862</v>
      </c>
      <c r="E4679" s="22">
        <v>4</v>
      </c>
      <c r="F4679" s="21" t="s">
        <v>171125</v>
      </c>
      <c r="G4679" s="22">
        <v>48</v>
      </c>
      <c r="H4679" s="22">
        <v>95</v>
      </c>
      <c r="I4679" s="21" t="s">
        <v>184118</v>
      </c>
    </row>
    <row r="4680" spans="1:9" ht="44" customHeight="1">
      <c r="A4680" s="19" t="s">
        <v>184119</v>
      </c>
      <c r="B4680" s="20" t="s">
        <v>184120</v>
      </c>
      <c r="C4680" s="22">
        <v>24</v>
      </c>
      <c r="D4680" s="21" t="s">
        <v>171935</v>
      </c>
      <c r="E4680" s="22">
        <v>23</v>
      </c>
      <c r="F4680" s="21" t="s">
        <v>184121</v>
      </c>
      <c r="G4680" s="22">
        <v>51</v>
      </c>
      <c r="H4680" s="22">
        <v>101</v>
      </c>
      <c r="I4680" s="21" t="s">
        <v>184122</v>
      </c>
    </row>
    <row r="4681" spans="1:9" ht="32" customHeight="1">
      <c r="A4681" s="19" t="s">
        <v>184123</v>
      </c>
      <c r="B4681" s="20" t="s">
        <v>182659</v>
      </c>
      <c r="C4681" s="22">
        <v>7</v>
      </c>
      <c r="D4681" s="21" t="s">
        <v>184124</v>
      </c>
      <c r="E4681" s="22">
        <v>88</v>
      </c>
      <c r="F4681" s="21" t="s">
        <v>170413</v>
      </c>
      <c r="G4681" s="22">
        <v>2</v>
      </c>
      <c r="H4681" s="22">
        <v>100</v>
      </c>
      <c r="I4681" s="21" t="s">
        <v>184125</v>
      </c>
    </row>
    <row r="4682" spans="1:9" ht="32" customHeight="1">
      <c r="A4682" s="19" t="s">
        <v>184126</v>
      </c>
      <c r="B4682" s="20" t="s">
        <v>184127</v>
      </c>
      <c r="C4682" s="22">
        <v>67</v>
      </c>
      <c r="D4682" s="21" t="s">
        <v>174523</v>
      </c>
      <c r="E4682" s="22">
        <v>9</v>
      </c>
      <c r="F4682" s="21" t="s">
        <v>172028</v>
      </c>
      <c r="G4682" s="22">
        <v>2</v>
      </c>
      <c r="H4682" s="22">
        <v>81</v>
      </c>
      <c r="I4682" s="21" t="s">
        <v>184128</v>
      </c>
    </row>
    <row r="4683" spans="1:9" ht="32" customHeight="1">
      <c r="A4683" s="19" t="s">
        <v>184129</v>
      </c>
      <c r="B4683" s="20" t="s">
        <v>171668</v>
      </c>
      <c r="C4683" s="22">
        <v>20</v>
      </c>
      <c r="D4683" s="21" t="s">
        <v>171508</v>
      </c>
      <c r="E4683" s="22">
        <v>3</v>
      </c>
      <c r="F4683" s="21" t="s">
        <v>176061</v>
      </c>
      <c r="G4683" s="22">
        <v>45</v>
      </c>
      <c r="H4683" s="22">
        <v>71</v>
      </c>
      <c r="I4683" s="21" t="s">
        <v>184130</v>
      </c>
    </row>
    <row r="4684" spans="1:9" ht="44" customHeight="1">
      <c r="A4684" s="19" t="s">
        <v>184131</v>
      </c>
      <c r="B4684" s="20" t="s">
        <v>184132</v>
      </c>
      <c r="C4684" s="22">
        <v>23</v>
      </c>
      <c r="D4684" s="21" t="s">
        <v>182948</v>
      </c>
      <c r="E4684" s="22">
        <v>71</v>
      </c>
      <c r="F4684" s="21" t="s">
        <v>182984</v>
      </c>
      <c r="G4684" s="22">
        <v>12</v>
      </c>
      <c r="H4684" s="22">
        <v>109</v>
      </c>
      <c r="I4684" s="21" t="s">
        <v>184133</v>
      </c>
    </row>
    <row r="4685" spans="1:9" ht="32" customHeight="1">
      <c r="A4685" s="19" t="s">
        <v>184134</v>
      </c>
      <c r="B4685" s="20" t="s">
        <v>174776</v>
      </c>
      <c r="C4685" s="22">
        <v>14</v>
      </c>
      <c r="D4685" s="21" t="s">
        <v>173588</v>
      </c>
      <c r="E4685" s="22">
        <v>61</v>
      </c>
      <c r="F4685" s="21" t="s">
        <v>172539</v>
      </c>
      <c r="G4685" s="22">
        <v>6</v>
      </c>
      <c r="H4685" s="22">
        <v>84</v>
      </c>
      <c r="I4685" s="21" t="s">
        <v>184135</v>
      </c>
    </row>
    <row r="4686" spans="1:9" ht="32" customHeight="1">
      <c r="A4686" s="19" t="s">
        <v>184136</v>
      </c>
      <c r="B4686" s="20" t="s">
        <v>176213</v>
      </c>
      <c r="C4686" s="22">
        <v>39</v>
      </c>
      <c r="D4686" s="21" t="s">
        <v>170937</v>
      </c>
      <c r="E4686" s="22">
        <v>2</v>
      </c>
      <c r="F4686" s="21" t="s">
        <v>184137</v>
      </c>
      <c r="G4686" s="22">
        <v>27</v>
      </c>
      <c r="H4686" s="22">
        <v>71</v>
      </c>
      <c r="I4686" s="21" t="s">
        <v>184138</v>
      </c>
    </row>
    <row r="4687" spans="1:9" ht="32" customHeight="1">
      <c r="A4687" s="19" t="s">
        <v>184139</v>
      </c>
      <c r="B4687" s="20" t="s">
        <v>174880</v>
      </c>
      <c r="C4687" s="22">
        <v>63</v>
      </c>
      <c r="D4687" s="21" t="s">
        <v>170649</v>
      </c>
      <c r="E4687" s="22">
        <v>22</v>
      </c>
      <c r="F4687" s="21" t="s">
        <v>184140</v>
      </c>
      <c r="G4687" s="22">
        <v>31</v>
      </c>
      <c r="H4687" s="22">
        <v>119</v>
      </c>
      <c r="I4687" s="21" t="s">
        <v>184141</v>
      </c>
    </row>
    <row r="4688" spans="1:9" ht="44" customHeight="1">
      <c r="A4688" s="19" t="s">
        <v>184142</v>
      </c>
      <c r="B4688" s="20" t="s">
        <v>177077</v>
      </c>
      <c r="C4688" s="22">
        <v>34</v>
      </c>
      <c r="D4688" s="21" t="s">
        <v>184143</v>
      </c>
      <c r="E4688" s="22">
        <v>36</v>
      </c>
      <c r="F4688" s="21" t="s">
        <v>184143</v>
      </c>
      <c r="G4688" s="22">
        <v>36</v>
      </c>
      <c r="H4688" s="22">
        <v>109</v>
      </c>
      <c r="I4688" s="21" t="s">
        <v>184144</v>
      </c>
    </row>
    <row r="4689" spans="1:9" ht="44" customHeight="1">
      <c r="A4689" s="19" t="s">
        <v>184145</v>
      </c>
      <c r="B4689" s="20" t="s">
        <v>184146</v>
      </c>
      <c r="C4689" s="22">
        <v>59</v>
      </c>
      <c r="D4689" s="21" t="s">
        <v>170408</v>
      </c>
      <c r="E4689" s="22">
        <v>80</v>
      </c>
      <c r="F4689" s="21" t="s">
        <v>184147</v>
      </c>
      <c r="G4689" s="22">
        <v>41</v>
      </c>
      <c r="H4689" s="22">
        <v>183</v>
      </c>
      <c r="I4689" s="21" t="s">
        <v>184148</v>
      </c>
    </row>
    <row r="4690" spans="1:9" ht="44" customHeight="1">
      <c r="A4690" s="19" t="s">
        <v>184149</v>
      </c>
      <c r="B4690" s="20" t="s">
        <v>170448</v>
      </c>
      <c r="C4690" s="22">
        <v>22</v>
      </c>
      <c r="D4690" s="21" t="s">
        <v>184150</v>
      </c>
      <c r="E4690" s="22">
        <v>123</v>
      </c>
      <c r="F4690" s="21" t="s">
        <v>184151</v>
      </c>
      <c r="G4690" s="22">
        <v>7</v>
      </c>
      <c r="H4690" s="22">
        <v>155</v>
      </c>
      <c r="I4690" s="21" t="s">
        <v>184152</v>
      </c>
    </row>
    <row r="4691" spans="1:9" ht="32" customHeight="1">
      <c r="A4691" s="19" t="s">
        <v>184153</v>
      </c>
      <c r="B4691" s="20" t="s">
        <v>174956</v>
      </c>
      <c r="C4691" s="22">
        <v>48</v>
      </c>
      <c r="D4691" s="21" t="s">
        <v>174956</v>
      </c>
      <c r="E4691" s="22">
        <v>48</v>
      </c>
      <c r="F4691" s="21" t="s">
        <v>184154</v>
      </c>
      <c r="G4691" s="22">
        <v>17</v>
      </c>
      <c r="H4691" s="22">
        <v>116</v>
      </c>
      <c r="I4691" s="21" t="s">
        <v>184155</v>
      </c>
    </row>
    <row r="4692" spans="1:9" ht="32" customHeight="1">
      <c r="A4692" s="19" t="s">
        <v>184156</v>
      </c>
      <c r="B4692" s="20" t="s">
        <v>172345</v>
      </c>
      <c r="C4692" s="22">
        <v>1</v>
      </c>
      <c r="D4692" s="21" t="s">
        <v>171891</v>
      </c>
      <c r="E4692" s="22">
        <v>57</v>
      </c>
      <c r="F4692" s="21" t="s">
        <v>171891</v>
      </c>
      <c r="G4692" s="22">
        <v>57</v>
      </c>
      <c r="H4692" s="22">
        <v>118</v>
      </c>
      <c r="I4692" s="21" t="s">
        <v>184157</v>
      </c>
    </row>
    <row r="4693" spans="1:9" ht="32" customHeight="1">
      <c r="A4693" s="19" t="s">
        <v>184158</v>
      </c>
      <c r="B4693" s="20" t="s">
        <v>184159</v>
      </c>
      <c r="C4693" s="22">
        <v>35</v>
      </c>
      <c r="D4693" s="21" t="s">
        <v>175133</v>
      </c>
      <c r="E4693" s="22">
        <v>20</v>
      </c>
      <c r="F4693" s="21" t="s">
        <v>180273</v>
      </c>
      <c r="G4693" s="22">
        <v>23</v>
      </c>
      <c r="H4693" s="22">
        <v>81</v>
      </c>
      <c r="I4693" s="21" t="s">
        <v>184160</v>
      </c>
    </row>
    <row r="4694" spans="1:9" ht="32" customHeight="1">
      <c r="A4694" s="19" t="s">
        <v>184161</v>
      </c>
      <c r="B4694" s="20" t="s">
        <v>170251</v>
      </c>
      <c r="C4694" s="22">
        <v>53</v>
      </c>
      <c r="D4694" s="21" t="s">
        <v>178317</v>
      </c>
      <c r="E4694" s="22">
        <v>7</v>
      </c>
      <c r="F4694" s="21" t="s">
        <v>173149</v>
      </c>
      <c r="G4694" s="22">
        <v>27</v>
      </c>
      <c r="H4694" s="22">
        <v>90</v>
      </c>
      <c r="I4694" s="21" t="s">
        <v>184162</v>
      </c>
    </row>
    <row r="4695" spans="1:9" ht="32" customHeight="1">
      <c r="A4695" s="19" t="s">
        <v>184163</v>
      </c>
      <c r="B4695" s="20" t="s">
        <v>178400</v>
      </c>
      <c r="C4695" s="22">
        <v>25</v>
      </c>
      <c r="D4695" s="21" t="s">
        <v>174858</v>
      </c>
      <c r="E4695" s="22">
        <v>102</v>
      </c>
      <c r="F4695" s="21" t="s">
        <v>184164</v>
      </c>
      <c r="G4695" s="22">
        <v>21</v>
      </c>
      <c r="H4695" s="22">
        <v>151</v>
      </c>
      <c r="I4695" s="21" t="s">
        <v>184165</v>
      </c>
    </row>
    <row r="4696" spans="1:9" ht="44" customHeight="1">
      <c r="A4696" s="19" t="s">
        <v>184166</v>
      </c>
      <c r="B4696" s="20" t="s">
        <v>184167</v>
      </c>
      <c r="C4696" s="22">
        <v>97</v>
      </c>
      <c r="D4696" s="21" t="s">
        <v>174766</v>
      </c>
      <c r="E4696" s="22">
        <v>16</v>
      </c>
      <c r="F4696" s="21" t="s">
        <v>172800</v>
      </c>
      <c r="G4696" s="22">
        <v>5</v>
      </c>
      <c r="H4696" s="22">
        <v>121</v>
      </c>
      <c r="I4696" s="21" t="s">
        <v>184168</v>
      </c>
    </row>
    <row r="4697" spans="1:9" ht="44" customHeight="1">
      <c r="A4697" s="19" t="s">
        <v>184169</v>
      </c>
      <c r="B4697" s="20" t="s">
        <v>170217</v>
      </c>
      <c r="C4697" s="22">
        <v>4</v>
      </c>
      <c r="D4697" s="21" t="s">
        <v>184170</v>
      </c>
      <c r="E4697" s="22">
        <v>119</v>
      </c>
      <c r="F4697" s="21" t="s">
        <v>170762</v>
      </c>
      <c r="G4697" s="22">
        <v>1</v>
      </c>
      <c r="H4697" s="22">
        <v>127</v>
      </c>
      <c r="I4697" s="21" t="s">
        <v>184171</v>
      </c>
    </row>
    <row r="4698" spans="1:9" ht="44" customHeight="1">
      <c r="A4698" s="19" t="s">
        <v>184172</v>
      </c>
      <c r="B4698" s="20" t="s">
        <v>171753</v>
      </c>
      <c r="C4698" s="22">
        <v>40</v>
      </c>
      <c r="D4698" s="21" t="s">
        <v>169728</v>
      </c>
      <c r="E4698" s="22">
        <v>6</v>
      </c>
      <c r="F4698" s="21" t="s">
        <v>171456</v>
      </c>
      <c r="G4698" s="22">
        <v>24</v>
      </c>
      <c r="H4698" s="22">
        <v>73</v>
      </c>
      <c r="I4698" s="21" t="s">
        <v>184173</v>
      </c>
    </row>
    <row r="4699" spans="1:9" ht="32" customHeight="1">
      <c r="A4699" s="19" t="s">
        <v>184174</v>
      </c>
      <c r="B4699" s="20" t="s">
        <v>175077</v>
      </c>
      <c r="C4699" s="22">
        <v>42</v>
      </c>
      <c r="D4699" s="21" t="s">
        <v>170517</v>
      </c>
      <c r="E4699" s="22">
        <v>30</v>
      </c>
      <c r="F4699" s="21" t="s">
        <v>170164</v>
      </c>
      <c r="G4699" s="22">
        <v>22</v>
      </c>
      <c r="H4699" s="22">
        <v>97</v>
      </c>
      <c r="I4699" s="21" t="s">
        <v>184175</v>
      </c>
    </row>
    <row r="4700" spans="1:9" ht="32" customHeight="1">
      <c r="A4700" s="19" t="s">
        <v>184176</v>
      </c>
      <c r="B4700" s="20" t="s">
        <v>184177</v>
      </c>
      <c r="C4700" s="22">
        <v>68</v>
      </c>
      <c r="D4700" s="21" t="s">
        <v>175343</v>
      </c>
      <c r="E4700" s="22">
        <v>4</v>
      </c>
      <c r="F4700" s="21" t="s">
        <v>182445</v>
      </c>
      <c r="G4700" s="22">
        <v>11</v>
      </c>
      <c r="H4700" s="22">
        <v>86</v>
      </c>
      <c r="I4700" s="21" t="s">
        <v>184178</v>
      </c>
    </row>
    <row r="4701" spans="1:9" ht="44" customHeight="1">
      <c r="A4701" s="19" t="s">
        <v>184179</v>
      </c>
      <c r="B4701" s="20" t="s">
        <v>174608</v>
      </c>
      <c r="C4701" s="22">
        <v>68</v>
      </c>
      <c r="D4701" s="21" t="s">
        <v>173583</v>
      </c>
      <c r="E4701" s="22">
        <v>23</v>
      </c>
      <c r="F4701" s="21" t="s">
        <v>184180</v>
      </c>
      <c r="G4701" s="22">
        <v>17</v>
      </c>
      <c r="H4701" s="22">
        <v>111</v>
      </c>
      <c r="I4701" s="21" t="s">
        <v>184181</v>
      </c>
    </row>
    <row r="4702" spans="1:9" ht="44" customHeight="1">
      <c r="A4702" s="19" t="s">
        <v>184182</v>
      </c>
      <c r="B4702" s="20" t="s">
        <v>171864</v>
      </c>
      <c r="C4702" s="22">
        <v>51</v>
      </c>
      <c r="D4702" s="21" t="s">
        <v>179092</v>
      </c>
      <c r="E4702" s="22">
        <v>70</v>
      </c>
      <c r="F4702" s="21" t="s">
        <v>174216</v>
      </c>
      <c r="G4702" s="22">
        <v>13</v>
      </c>
      <c r="H4702" s="22">
        <v>137</v>
      </c>
      <c r="I4702" s="21" t="s">
        <v>184183</v>
      </c>
    </row>
    <row r="4703" spans="1:9" ht="32" customHeight="1">
      <c r="A4703" s="19" t="s">
        <v>184184</v>
      </c>
      <c r="B4703" s="20" t="s">
        <v>163272</v>
      </c>
      <c r="C4703" s="22">
        <v>3</v>
      </c>
      <c r="D4703" s="21" t="s">
        <v>184185</v>
      </c>
      <c r="E4703" s="22">
        <v>103</v>
      </c>
      <c r="F4703" s="21" t="s">
        <v>162868</v>
      </c>
      <c r="G4703" s="22">
        <v>19</v>
      </c>
      <c r="H4703" s="22">
        <v>128</v>
      </c>
      <c r="I4703" s="21" t="s">
        <v>184186</v>
      </c>
    </row>
    <row r="4704" spans="1:9" ht="32" customHeight="1">
      <c r="A4704" s="19" t="s">
        <v>184187</v>
      </c>
      <c r="B4704" s="20" t="s">
        <v>163272</v>
      </c>
      <c r="C4704" s="22">
        <v>3</v>
      </c>
      <c r="D4704" s="21" t="s">
        <v>184185</v>
      </c>
      <c r="E4704" s="22">
        <v>103</v>
      </c>
      <c r="F4704" s="21" t="s">
        <v>162868</v>
      </c>
      <c r="G4704" s="22">
        <v>19</v>
      </c>
      <c r="H4704" s="22">
        <v>128</v>
      </c>
      <c r="I4704" s="21" t="s">
        <v>184188</v>
      </c>
    </row>
    <row r="4705" spans="1:9" ht="32" customHeight="1">
      <c r="A4705" s="19" t="s">
        <v>184189</v>
      </c>
      <c r="B4705" s="20" t="s">
        <v>175739</v>
      </c>
      <c r="C4705" s="22">
        <v>80</v>
      </c>
      <c r="D4705" s="21" t="s">
        <v>175738</v>
      </c>
      <c r="E4705" s="22">
        <v>81</v>
      </c>
      <c r="F4705" s="21" t="s">
        <v>171814</v>
      </c>
      <c r="G4705" s="22">
        <v>35</v>
      </c>
      <c r="H4705" s="22">
        <v>199</v>
      </c>
      <c r="I4705" s="21" t="s">
        <v>184190</v>
      </c>
    </row>
    <row r="4706" spans="1:9" ht="32" customHeight="1">
      <c r="A4706" s="19" t="s">
        <v>184191</v>
      </c>
      <c r="B4706" s="20" t="s">
        <v>175739</v>
      </c>
      <c r="C4706" s="22">
        <v>80</v>
      </c>
      <c r="D4706" s="21" t="s">
        <v>175738</v>
      </c>
      <c r="E4706" s="22">
        <v>81</v>
      </c>
      <c r="F4706" s="21" t="s">
        <v>171814</v>
      </c>
      <c r="G4706" s="22">
        <v>35</v>
      </c>
      <c r="H4706" s="22">
        <v>199</v>
      </c>
      <c r="I4706" s="21" t="s">
        <v>184192</v>
      </c>
    </row>
    <row r="4707" spans="1:9" ht="44" customHeight="1">
      <c r="A4707" s="19" t="s">
        <v>184193</v>
      </c>
      <c r="B4707" s="20" t="s">
        <v>171978</v>
      </c>
      <c r="C4707" s="22">
        <v>3</v>
      </c>
      <c r="D4707" s="21" t="s">
        <v>184194</v>
      </c>
      <c r="E4707" s="22">
        <v>132</v>
      </c>
      <c r="F4707" s="21" t="s">
        <v>184195</v>
      </c>
      <c r="G4707" s="22">
        <v>11</v>
      </c>
      <c r="H4707" s="22">
        <v>149</v>
      </c>
      <c r="I4707" s="21" t="s">
        <v>184196</v>
      </c>
    </row>
    <row r="4708" spans="1:9" ht="32" customHeight="1">
      <c r="A4708" s="19" t="s">
        <v>184197</v>
      </c>
      <c r="B4708" s="24">
        <v>16</v>
      </c>
      <c r="C4708" s="22">
        <v>24</v>
      </c>
      <c r="D4708" s="21" t="s">
        <v>184198</v>
      </c>
      <c r="E4708" s="22">
        <v>89</v>
      </c>
      <c r="F4708" s="21" t="s">
        <v>184199</v>
      </c>
      <c r="G4708" s="22">
        <v>37</v>
      </c>
      <c r="H4708" s="22">
        <v>153</v>
      </c>
      <c r="I4708" s="21" t="s">
        <v>184200</v>
      </c>
    </row>
    <row r="4709" spans="1:9" ht="44" customHeight="1">
      <c r="A4709" s="19" t="s">
        <v>184201</v>
      </c>
      <c r="B4709" s="20" t="s">
        <v>174225</v>
      </c>
      <c r="C4709" s="22">
        <v>4</v>
      </c>
      <c r="D4709" s="21" t="s">
        <v>184202</v>
      </c>
      <c r="E4709" s="22">
        <v>133</v>
      </c>
      <c r="F4709" s="21" t="s">
        <v>184203</v>
      </c>
      <c r="G4709" s="22">
        <v>5</v>
      </c>
      <c r="H4709" s="22">
        <v>145</v>
      </c>
      <c r="I4709" s="21" t="s">
        <v>184204</v>
      </c>
    </row>
    <row r="4710" spans="1:9" ht="32" customHeight="1">
      <c r="A4710" s="19" t="s">
        <v>184205</v>
      </c>
      <c r="B4710" s="20" t="s">
        <v>170639</v>
      </c>
      <c r="C4710" s="22">
        <v>37</v>
      </c>
      <c r="D4710" s="22">
        <v>0</v>
      </c>
      <c r="E4710" s="22">
        <v>0</v>
      </c>
      <c r="F4710" s="21" t="s">
        <v>172146</v>
      </c>
      <c r="G4710" s="22">
        <v>11</v>
      </c>
      <c r="H4710" s="22">
        <v>51</v>
      </c>
      <c r="I4710" s="21" t="s">
        <v>184206</v>
      </c>
    </row>
    <row r="4711" spans="1:9" ht="32" customHeight="1">
      <c r="A4711" s="19" t="s">
        <v>184207</v>
      </c>
      <c r="B4711" s="20" t="s">
        <v>175163</v>
      </c>
      <c r="C4711" s="22">
        <v>27</v>
      </c>
      <c r="D4711" s="21" t="s">
        <v>173221</v>
      </c>
      <c r="E4711" s="22">
        <v>49</v>
      </c>
      <c r="F4711" s="22">
        <v>5</v>
      </c>
      <c r="G4711" s="22">
        <v>4</v>
      </c>
      <c r="H4711" s="22">
        <v>83</v>
      </c>
      <c r="I4711" s="21" t="s">
        <v>184208</v>
      </c>
    </row>
    <row r="4712" spans="1:9" ht="44" customHeight="1">
      <c r="A4712" s="19" t="s">
        <v>184209</v>
      </c>
      <c r="B4712" s="20" t="s">
        <v>172250</v>
      </c>
      <c r="C4712" s="22">
        <v>18</v>
      </c>
      <c r="D4712" s="21" t="s">
        <v>184210</v>
      </c>
      <c r="E4712" s="22">
        <v>131</v>
      </c>
      <c r="F4712" s="22">
        <v>0</v>
      </c>
      <c r="G4712" s="22">
        <v>0</v>
      </c>
      <c r="H4712" s="22">
        <v>152</v>
      </c>
      <c r="I4712" s="21" t="s">
        <v>184211</v>
      </c>
    </row>
    <row r="4713" spans="1:9" ht="32" customHeight="1">
      <c r="A4713" s="19" t="s">
        <v>184212</v>
      </c>
      <c r="B4713" s="20" t="s">
        <v>184213</v>
      </c>
      <c r="C4713" s="22">
        <v>17</v>
      </c>
      <c r="D4713" s="21" t="s">
        <v>184214</v>
      </c>
      <c r="E4713" s="22">
        <v>113</v>
      </c>
      <c r="F4713" s="21" t="s">
        <v>184215</v>
      </c>
      <c r="G4713" s="22">
        <v>29</v>
      </c>
      <c r="H4713" s="22">
        <v>162</v>
      </c>
      <c r="I4713" s="21" t="s">
        <v>184216</v>
      </c>
    </row>
    <row r="4714" spans="1:9" ht="32" customHeight="1">
      <c r="A4714" s="19" t="s">
        <v>184217</v>
      </c>
      <c r="B4714" s="24">
        <v>0</v>
      </c>
      <c r="C4714" s="22">
        <v>0</v>
      </c>
      <c r="D4714" s="21" t="s">
        <v>184218</v>
      </c>
      <c r="E4714" s="22">
        <v>86</v>
      </c>
      <c r="F4714" s="21" t="s">
        <v>184219</v>
      </c>
      <c r="G4714" s="22">
        <v>15</v>
      </c>
      <c r="H4714" s="22">
        <v>104</v>
      </c>
      <c r="I4714" s="21" t="s">
        <v>184220</v>
      </c>
    </row>
    <row r="4715" spans="1:9" ht="32" customHeight="1">
      <c r="A4715" s="19" t="s">
        <v>184221</v>
      </c>
      <c r="B4715" s="20" t="s">
        <v>176164</v>
      </c>
      <c r="C4715" s="22">
        <v>7</v>
      </c>
      <c r="D4715" s="21" t="s">
        <v>184222</v>
      </c>
      <c r="E4715" s="22">
        <v>86</v>
      </c>
      <c r="F4715" s="21" t="s">
        <v>174664</v>
      </c>
      <c r="G4715" s="22">
        <v>15</v>
      </c>
      <c r="H4715" s="22">
        <v>111</v>
      </c>
      <c r="I4715" s="21" t="s">
        <v>184223</v>
      </c>
    </row>
    <row r="4716" spans="1:9" ht="32" customHeight="1">
      <c r="A4716" s="19" t="s">
        <v>184224</v>
      </c>
      <c r="B4716" s="20" t="s">
        <v>184225</v>
      </c>
      <c r="C4716" s="22">
        <v>8</v>
      </c>
      <c r="D4716" s="21" t="s">
        <v>184226</v>
      </c>
      <c r="E4716" s="22">
        <v>127</v>
      </c>
      <c r="F4716" s="21" t="s">
        <v>176473</v>
      </c>
      <c r="G4716" s="22">
        <v>50</v>
      </c>
      <c r="H4716" s="22">
        <v>188</v>
      </c>
      <c r="I4716" s="21" t="s">
        <v>184227</v>
      </c>
    </row>
    <row r="4717" spans="1:9" ht="44" customHeight="1">
      <c r="A4717" s="19" t="s">
        <v>184228</v>
      </c>
      <c r="B4717" s="20" t="s">
        <v>170489</v>
      </c>
      <c r="C4717" s="22">
        <v>54</v>
      </c>
      <c r="D4717" s="21" t="s">
        <v>170065</v>
      </c>
      <c r="E4717" s="22">
        <v>11</v>
      </c>
      <c r="F4717" s="21" t="s">
        <v>170556</v>
      </c>
      <c r="G4717" s="22">
        <v>1</v>
      </c>
      <c r="H4717" s="22">
        <v>69</v>
      </c>
      <c r="I4717" s="21" t="s">
        <v>184229</v>
      </c>
    </row>
    <row r="4718" spans="1:9" ht="44" customHeight="1">
      <c r="A4718" s="19" t="s">
        <v>184230</v>
      </c>
      <c r="B4718" s="20" t="s">
        <v>169728</v>
      </c>
      <c r="C4718" s="22">
        <v>9</v>
      </c>
      <c r="D4718" s="21" t="s">
        <v>184231</v>
      </c>
      <c r="E4718" s="22">
        <v>79</v>
      </c>
      <c r="F4718" s="21" t="s">
        <v>180010</v>
      </c>
      <c r="G4718" s="22">
        <v>17</v>
      </c>
      <c r="H4718" s="22">
        <v>108</v>
      </c>
      <c r="I4718" s="21" t="s">
        <v>184232</v>
      </c>
    </row>
    <row r="4719" spans="1:9" ht="44" customHeight="1">
      <c r="A4719" s="19" t="s">
        <v>184233</v>
      </c>
      <c r="B4719" s="24">
        <v>50</v>
      </c>
      <c r="C4719" s="22">
        <v>35</v>
      </c>
      <c r="D4719" s="21" t="s">
        <v>177613</v>
      </c>
      <c r="E4719" s="22">
        <v>34</v>
      </c>
      <c r="F4719" s="21" t="s">
        <v>174813</v>
      </c>
      <c r="G4719" s="22">
        <v>1</v>
      </c>
      <c r="H4719" s="22">
        <v>73</v>
      </c>
      <c r="I4719" s="21" t="s">
        <v>184234</v>
      </c>
    </row>
    <row r="4720" spans="1:9" ht="44" customHeight="1">
      <c r="A4720" s="19" t="s">
        <v>184235</v>
      </c>
      <c r="B4720" s="20" t="s">
        <v>178790</v>
      </c>
      <c r="C4720" s="22">
        <v>61</v>
      </c>
      <c r="D4720" s="22">
        <v>0</v>
      </c>
      <c r="E4720" s="22">
        <v>0</v>
      </c>
      <c r="F4720" s="21" t="s">
        <v>175494</v>
      </c>
      <c r="G4720" s="22">
        <v>15</v>
      </c>
      <c r="H4720" s="22">
        <v>79</v>
      </c>
      <c r="I4720" s="21" t="s">
        <v>184236</v>
      </c>
    </row>
    <row r="4721" spans="1:9" ht="44" customHeight="1">
      <c r="A4721" s="19" t="s">
        <v>184237</v>
      </c>
      <c r="B4721" s="20" t="s">
        <v>172223</v>
      </c>
      <c r="C4721" s="22">
        <v>69</v>
      </c>
      <c r="D4721" s="22">
        <v>40</v>
      </c>
      <c r="E4721" s="22">
        <v>48</v>
      </c>
      <c r="F4721" s="21" t="s">
        <v>14579</v>
      </c>
      <c r="G4721" s="22">
        <v>3</v>
      </c>
      <c r="H4721" s="22">
        <v>123</v>
      </c>
      <c r="I4721" s="21" t="s">
        <v>184238</v>
      </c>
    </row>
    <row r="4722" spans="1:9" ht="44" customHeight="1">
      <c r="A4722" s="19" t="s">
        <v>184239</v>
      </c>
      <c r="B4722" s="20" t="s">
        <v>184240</v>
      </c>
      <c r="C4722" s="22">
        <v>95</v>
      </c>
      <c r="D4722" s="21" t="s">
        <v>184120</v>
      </c>
      <c r="E4722" s="22">
        <v>48</v>
      </c>
      <c r="F4722" s="21" t="s">
        <v>184241</v>
      </c>
      <c r="G4722" s="22">
        <v>53</v>
      </c>
      <c r="H4722" s="22">
        <v>199</v>
      </c>
      <c r="I4722" s="21" t="s">
        <v>184242</v>
      </c>
    </row>
    <row r="4723" spans="1:9" ht="44" customHeight="1">
      <c r="A4723" s="19" t="s">
        <v>184243</v>
      </c>
      <c r="B4723" s="20" t="s">
        <v>177784</v>
      </c>
      <c r="C4723" s="22">
        <v>29</v>
      </c>
      <c r="D4723" s="21" t="s">
        <v>171521</v>
      </c>
      <c r="E4723" s="22">
        <v>6</v>
      </c>
      <c r="F4723" s="21" t="s">
        <v>170297</v>
      </c>
      <c r="G4723" s="22">
        <v>12</v>
      </c>
      <c r="H4723" s="22">
        <v>50</v>
      </c>
      <c r="I4723" s="21" t="s">
        <v>184244</v>
      </c>
    </row>
    <row r="4724" spans="1:9" ht="32" customHeight="1">
      <c r="A4724" s="19" t="s">
        <v>184245</v>
      </c>
      <c r="B4724" s="20" t="s">
        <v>169874</v>
      </c>
      <c r="C4724" s="22">
        <v>42</v>
      </c>
      <c r="D4724" s="21" t="s">
        <v>177574</v>
      </c>
      <c r="E4724" s="22">
        <v>2</v>
      </c>
      <c r="F4724" s="21" t="s">
        <v>175448</v>
      </c>
      <c r="G4724" s="22">
        <v>49</v>
      </c>
      <c r="H4724" s="22">
        <v>96</v>
      </c>
      <c r="I4724" s="21" t="s">
        <v>184246</v>
      </c>
    </row>
    <row r="4725" spans="1:9" ht="32" customHeight="1">
      <c r="A4725" s="19" t="s">
        <v>184247</v>
      </c>
      <c r="B4725" s="20" t="s">
        <v>171496</v>
      </c>
      <c r="C4725" s="22">
        <v>65</v>
      </c>
      <c r="D4725" s="21" t="s">
        <v>170723</v>
      </c>
      <c r="E4725" s="22">
        <v>84</v>
      </c>
      <c r="F4725" s="21" t="s">
        <v>184248</v>
      </c>
      <c r="G4725" s="22">
        <v>33</v>
      </c>
      <c r="H4725" s="22">
        <v>185</v>
      </c>
      <c r="I4725" s="21" t="s">
        <v>184249</v>
      </c>
    </row>
    <row r="4726" spans="1:9" ht="32" customHeight="1">
      <c r="A4726" s="19" t="s">
        <v>184250</v>
      </c>
      <c r="B4726" s="20" t="s">
        <v>173789</v>
      </c>
      <c r="C4726" s="22">
        <v>19</v>
      </c>
      <c r="D4726" s="21" t="s">
        <v>178541</v>
      </c>
      <c r="E4726" s="22">
        <v>62</v>
      </c>
      <c r="F4726" s="21" t="s">
        <v>180187</v>
      </c>
      <c r="G4726" s="22">
        <v>40</v>
      </c>
      <c r="H4726" s="22">
        <v>124</v>
      </c>
      <c r="I4726" s="21" t="s">
        <v>184251</v>
      </c>
    </row>
    <row r="4727" spans="1:9" ht="44" customHeight="1">
      <c r="A4727" s="19" t="s">
        <v>184252</v>
      </c>
      <c r="B4727" s="20" t="s">
        <v>184253</v>
      </c>
      <c r="C4727" s="22">
        <v>39</v>
      </c>
      <c r="D4727" s="21" t="s">
        <v>184254</v>
      </c>
      <c r="E4727" s="22">
        <v>124</v>
      </c>
      <c r="F4727" s="21" t="s">
        <v>184255</v>
      </c>
      <c r="G4727" s="22">
        <v>28</v>
      </c>
      <c r="H4727" s="22">
        <v>194</v>
      </c>
      <c r="I4727" s="21" t="s">
        <v>184256</v>
      </c>
    </row>
    <row r="4728" spans="1:9" ht="44" customHeight="1">
      <c r="A4728" s="19" t="s">
        <v>184257</v>
      </c>
      <c r="B4728" s="20" t="s">
        <v>175637</v>
      </c>
      <c r="C4728" s="22">
        <v>38</v>
      </c>
      <c r="D4728" s="21" t="s">
        <v>173406</v>
      </c>
      <c r="E4728" s="22">
        <v>36</v>
      </c>
      <c r="F4728" s="21" t="s">
        <v>173699</v>
      </c>
      <c r="G4728" s="22">
        <v>14</v>
      </c>
      <c r="H4728" s="22">
        <v>91</v>
      </c>
      <c r="I4728" s="21" t="s">
        <v>184258</v>
      </c>
    </row>
    <row r="4729" spans="1:9" ht="44" customHeight="1">
      <c r="A4729" s="19" t="s">
        <v>184259</v>
      </c>
      <c r="B4729" s="20" t="s">
        <v>172379</v>
      </c>
      <c r="C4729" s="22">
        <v>27</v>
      </c>
      <c r="D4729" s="21" t="s">
        <v>171961</v>
      </c>
      <c r="E4729" s="22">
        <v>13</v>
      </c>
      <c r="F4729" s="21" t="s">
        <v>184260</v>
      </c>
      <c r="G4729" s="22">
        <v>66</v>
      </c>
      <c r="H4729" s="22">
        <v>109</v>
      </c>
      <c r="I4729" s="21" t="s">
        <v>184261</v>
      </c>
    </row>
    <row r="4730" spans="1:9" ht="44" customHeight="1">
      <c r="A4730" s="19" t="s">
        <v>184262</v>
      </c>
      <c r="B4730" s="20" t="s">
        <v>184263</v>
      </c>
      <c r="C4730" s="22">
        <v>106</v>
      </c>
      <c r="D4730" s="21" t="s">
        <v>184264</v>
      </c>
      <c r="E4730" s="22">
        <v>35</v>
      </c>
      <c r="F4730" s="21" t="s">
        <v>176651</v>
      </c>
      <c r="G4730" s="22">
        <v>25</v>
      </c>
      <c r="H4730" s="22">
        <v>169</v>
      </c>
      <c r="I4730" s="21" t="s">
        <v>184265</v>
      </c>
    </row>
    <row r="4731" spans="1:9" ht="32" customHeight="1">
      <c r="A4731" s="19" t="s">
        <v>184266</v>
      </c>
      <c r="B4731" s="20" t="s">
        <v>175118</v>
      </c>
      <c r="C4731" s="22">
        <v>50</v>
      </c>
      <c r="D4731" s="21" t="s">
        <v>171368</v>
      </c>
      <c r="E4731" s="22">
        <v>31</v>
      </c>
      <c r="F4731" s="21" t="s">
        <v>175265</v>
      </c>
      <c r="G4731" s="22">
        <v>10</v>
      </c>
      <c r="H4731" s="22">
        <v>94</v>
      </c>
      <c r="I4731" s="21" t="s">
        <v>184267</v>
      </c>
    </row>
    <row r="4732" spans="1:9" ht="32" customHeight="1">
      <c r="A4732" s="19" t="s">
        <v>184268</v>
      </c>
      <c r="B4732" s="20" t="s">
        <v>184269</v>
      </c>
      <c r="C4732" s="22">
        <v>6</v>
      </c>
      <c r="D4732" s="21" t="s">
        <v>180738</v>
      </c>
      <c r="E4732" s="22">
        <v>129</v>
      </c>
      <c r="F4732" s="21" t="s">
        <v>170705</v>
      </c>
      <c r="G4732" s="22">
        <v>48</v>
      </c>
      <c r="H4732" s="22">
        <v>186</v>
      </c>
      <c r="I4732" s="21" t="s">
        <v>184270</v>
      </c>
    </row>
    <row r="4733" spans="1:9" ht="32" customHeight="1">
      <c r="A4733" s="19" t="s">
        <v>184271</v>
      </c>
      <c r="B4733" s="20" t="s">
        <v>175152</v>
      </c>
      <c r="C4733" s="22">
        <v>3</v>
      </c>
      <c r="D4733" s="21" t="s">
        <v>184272</v>
      </c>
      <c r="E4733" s="22">
        <v>67</v>
      </c>
      <c r="F4733" s="21" t="s">
        <v>170628</v>
      </c>
      <c r="G4733" s="22">
        <v>1</v>
      </c>
      <c r="H4733" s="22">
        <v>74</v>
      </c>
      <c r="I4733" s="21" t="s">
        <v>184273</v>
      </c>
    </row>
    <row r="4734" spans="1:9" ht="32" customHeight="1">
      <c r="A4734" s="19" t="s">
        <v>184274</v>
      </c>
      <c r="B4734" s="20" t="s">
        <v>176108</v>
      </c>
      <c r="C4734" s="22">
        <v>1</v>
      </c>
      <c r="D4734" s="21" t="s">
        <v>184275</v>
      </c>
      <c r="E4734" s="22">
        <v>136</v>
      </c>
      <c r="F4734" s="21" t="s">
        <v>184276</v>
      </c>
      <c r="G4734" s="22">
        <v>12</v>
      </c>
      <c r="H4734" s="22">
        <v>152</v>
      </c>
      <c r="I4734" s="21" t="s">
        <v>184277</v>
      </c>
    </row>
    <row r="4735" spans="1:9" ht="32" customHeight="1">
      <c r="A4735" s="19" t="s">
        <v>184278</v>
      </c>
      <c r="B4735" s="24">
        <v>0</v>
      </c>
      <c r="C4735" s="22">
        <v>0</v>
      </c>
      <c r="D4735" s="21" t="s">
        <v>179095</v>
      </c>
      <c r="E4735" s="22">
        <v>58</v>
      </c>
      <c r="F4735" s="21" t="s">
        <v>176810</v>
      </c>
      <c r="G4735" s="22">
        <v>5</v>
      </c>
      <c r="H4735" s="22">
        <v>66</v>
      </c>
      <c r="I4735" s="21" t="s">
        <v>184279</v>
      </c>
    </row>
    <row r="4736" spans="1:9" ht="44" customHeight="1">
      <c r="A4736" s="19" t="s">
        <v>184280</v>
      </c>
      <c r="B4736" s="20" t="s">
        <v>184281</v>
      </c>
      <c r="C4736" s="22">
        <v>82</v>
      </c>
      <c r="D4736" s="21" t="s">
        <v>184219</v>
      </c>
      <c r="E4736" s="22">
        <v>15</v>
      </c>
      <c r="F4736" s="21" t="s">
        <v>170363</v>
      </c>
      <c r="G4736" s="22">
        <v>4</v>
      </c>
      <c r="H4736" s="22">
        <v>104</v>
      </c>
      <c r="I4736" s="21" t="s">
        <v>184282</v>
      </c>
    </row>
    <row r="4737" spans="1:9" ht="44" customHeight="1">
      <c r="A4737" s="19" t="s">
        <v>184283</v>
      </c>
      <c r="B4737" s="20" t="s">
        <v>184284</v>
      </c>
      <c r="C4737" s="22">
        <v>5</v>
      </c>
      <c r="D4737" s="21" t="s">
        <v>175731</v>
      </c>
      <c r="E4737" s="22">
        <v>185</v>
      </c>
      <c r="F4737" s="21" t="s">
        <v>175110</v>
      </c>
      <c r="G4737" s="22">
        <v>3</v>
      </c>
      <c r="H4737" s="22">
        <v>196</v>
      </c>
      <c r="I4737" s="21" t="s">
        <v>184285</v>
      </c>
    </row>
    <row r="4738" spans="1:9" ht="44" customHeight="1">
      <c r="A4738" s="19" t="s">
        <v>184286</v>
      </c>
      <c r="B4738" s="20" t="s">
        <v>170647</v>
      </c>
      <c r="C4738" s="22">
        <v>35</v>
      </c>
      <c r="D4738" s="21" t="s">
        <v>169902</v>
      </c>
      <c r="E4738" s="22">
        <v>3</v>
      </c>
      <c r="F4738" s="21" t="s">
        <v>173487</v>
      </c>
      <c r="G4738" s="22">
        <v>20</v>
      </c>
      <c r="H4738" s="22">
        <v>61</v>
      </c>
      <c r="I4738" s="21" t="s">
        <v>184287</v>
      </c>
    </row>
    <row r="4739" spans="1:9" ht="32" customHeight="1">
      <c r="A4739" s="19" t="s">
        <v>184288</v>
      </c>
      <c r="B4739" s="20" t="s">
        <v>181932</v>
      </c>
      <c r="C4739" s="22">
        <v>37</v>
      </c>
      <c r="D4739" s="22">
        <v>0</v>
      </c>
      <c r="E4739" s="22">
        <v>0</v>
      </c>
      <c r="F4739" s="21" t="s">
        <v>176530</v>
      </c>
      <c r="G4739" s="22">
        <v>21</v>
      </c>
      <c r="H4739" s="22">
        <v>61</v>
      </c>
      <c r="I4739" s="21" t="s">
        <v>184289</v>
      </c>
    </row>
    <row r="4740" spans="1:9" ht="32" customHeight="1">
      <c r="A4740" s="19" t="s">
        <v>184290</v>
      </c>
      <c r="B4740" s="20" t="s">
        <v>178243</v>
      </c>
      <c r="C4740" s="22">
        <v>86</v>
      </c>
      <c r="D4740" s="21" t="s">
        <v>173326</v>
      </c>
      <c r="E4740" s="22">
        <v>13</v>
      </c>
      <c r="F4740" s="21" t="s">
        <v>173326</v>
      </c>
      <c r="G4740" s="22">
        <v>13</v>
      </c>
      <c r="H4740" s="22">
        <v>115</v>
      </c>
      <c r="I4740" s="21" t="s">
        <v>184291</v>
      </c>
    </row>
    <row r="4741" spans="1:9" ht="32" customHeight="1">
      <c r="A4741" s="19" t="s">
        <v>184292</v>
      </c>
      <c r="B4741" s="20" t="s">
        <v>184293</v>
      </c>
      <c r="C4741" s="22">
        <v>61</v>
      </c>
      <c r="D4741" s="21" t="s">
        <v>183261</v>
      </c>
      <c r="E4741" s="22">
        <v>47</v>
      </c>
      <c r="F4741" s="21" t="s">
        <v>169926</v>
      </c>
      <c r="G4741" s="22">
        <v>4</v>
      </c>
      <c r="H4741" s="22">
        <v>115</v>
      </c>
      <c r="I4741" s="21" t="s">
        <v>184294</v>
      </c>
    </row>
    <row r="4742" spans="1:9" ht="44" customHeight="1">
      <c r="A4742" s="19" t="s">
        <v>184295</v>
      </c>
      <c r="B4742" s="20" t="s">
        <v>172448</v>
      </c>
      <c r="C4742" s="22">
        <v>41</v>
      </c>
      <c r="D4742" s="21" t="s">
        <v>184296</v>
      </c>
      <c r="E4742" s="22">
        <v>53</v>
      </c>
      <c r="F4742" s="21" t="s">
        <v>169970</v>
      </c>
      <c r="G4742" s="22">
        <v>4</v>
      </c>
      <c r="H4742" s="22">
        <v>101</v>
      </c>
      <c r="I4742" s="21" t="s">
        <v>184297</v>
      </c>
    </row>
    <row r="4743" spans="1:9" ht="32" customHeight="1">
      <c r="A4743" s="19" t="s">
        <v>184298</v>
      </c>
      <c r="B4743" s="20" t="s">
        <v>184299</v>
      </c>
      <c r="C4743" s="22">
        <v>38</v>
      </c>
      <c r="D4743" s="21" t="s">
        <v>173320</v>
      </c>
      <c r="E4743" s="22">
        <v>11</v>
      </c>
      <c r="F4743" s="21" t="s">
        <v>172705</v>
      </c>
      <c r="G4743" s="22">
        <v>70</v>
      </c>
      <c r="H4743" s="22">
        <v>122</v>
      </c>
      <c r="I4743" s="21" t="s">
        <v>184300</v>
      </c>
    </row>
    <row r="4744" spans="1:9" ht="32" customHeight="1">
      <c r="A4744" s="19" t="s">
        <v>184301</v>
      </c>
      <c r="B4744" s="20" t="s">
        <v>184302</v>
      </c>
      <c r="C4744" s="22">
        <v>14</v>
      </c>
      <c r="D4744" s="21" t="s">
        <v>184303</v>
      </c>
      <c r="E4744" s="22">
        <v>83</v>
      </c>
      <c r="F4744" s="21" t="s">
        <v>181439</v>
      </c>
      <c r="G4744" s="22">
        <v>60</v>
      </c>
      <c r="H4744" s="22">
        <v>160</v>
      </c>
      <c r="I4744" s="21" t="s">
        <v>184304</v>
      </c>
    </row>
    <row r="4745" spans="1:9" ht="32" customHeight="1">
      <c r="A4745" s="19" t="s">
        <v>184305</v>
      </c>
      <c r="B4745" s="20" t="s">
        <v>179215</v>
      </c>
      <c r="C4745" s="22">
        <v>48</v>
      </c>
      <c r="D4745" s="22">
        <v>0</v>
      </c>
      <c r="E4745" s="22">
        <v>0</v>
      </c>
      <c r="F4745" s="21" t="s">
        <v>175346</v>
      </c>
      <c r="G4745" s="22">
        <v>17</v>
      </c>
      <c r="H4745" s="22">
        <v>68</v>
      </c>
      <c r="I4745" s="21" t="s">
        <v>184306</v>
      </c>
    </row>
    <row r="4746" spans="1:9" ht="32" customHeight="1">
      <c r="A4746" s="19" t="s">
        <v>184307</v>
      </c>
      <c r="B4746" s="20" t="s">
        <v>184089</v>
      </c>
      <c r="C4746" s="22">
        <v>61</v>
      </c>
      <c r="D4746" s="21" t="s">
        <v>184308</v>
      </c>
      <c r="E4746" s="22">
        <v>37</v>
      </c>
      <c r="F4746" s="21" t="s">
        <v>171124</v>
      </c>
      <c r="G4746" s="22">
        <v>40</v>
      </c>
      <c r="H4746" s="22">
        <v>141</v>
      </c>
      <c r="I4746" s="21" t="s">
        <v>184309</v>
      </c>
    </row>
    <row r="4747" spans="1:9" ht="32" customHeight="1">
      <c r="A4747" s="19" t="s">
        <v>184310</v>
      </c>
      <c r="B4747" s="20" t="s">
        <v>176294</v>
      </c>
      <c r="C4747" s="22">
        <v>2</v>
      </c>
      <c r="D4747" s="21" t="s">
        <v>177299</v>
      </c>
      <c r="E4747" s="22">
        <v>84</v>
      </c>
      <c r="F4747" s="21" t="s">
        <v>170434</v>
      </c>
      <c r="G4747" s="22">
        <v>1</v>
      </c>
      <c r="H4747" s="22">
        <v>90</v>
      </c>
      <c r="I4747" s="21" t="s">
        <v>184311</v>
      </c>
    </row>
    <row r="4748" spans="1:9" ht="32" customHeight="1">
      <c r="A4748" s="19" t="s">
        <v>184312</v>
      </c>
      <c r="B4748" s="20" t="s">
        <v>170134</v>
      </c>
      <c r="C4748" s="22">
        <v>48</v>
      </c>
      <c r="D4748" s="21" t="s">
        <v>173125</v>
      </c>
      <c r="E4748" s="22">
        <v>17</v>
      </c>
      <c r="F4748" s="21" t="s">
        <v>173548</v>
      </c>
      <c r="G4748" s="22">
        <v>7</v>
      </c>
      <c r="H4748" s="22">
        <v>75</v>
      </c>
      <c r="I4748" s="21" t="s">
        <v>184313</v>
      </c>
    </row>
    <row r="4749" spans="1:9" ht="32" customHeight="1">
      <c r="A4749" s="19" t="s">
        <v>184314</v>
      </c>
      <c r="B4749" s="20" t="s">
        <v>184315</v>
      </c>
      <c r="C4749" s="22">
        <v>89</v>
      </c>
      <c r="D4749" s="21" t="s">
        <v>184316</v>
      </c>
      <c r="E4749" s="22">
        <v>17</v>
      </c>
      <c r="F4749" s="21" t="s">
        <v>173748</v>
      </c>
      <c r="G4749" s="22">
        <v>14</v>
      </c>
      <c r="H4749" s="22">
        <v>123</v>
      </c>
      <c r="I4749" s="21" t="s">
        <v>184317</v>
      </c>
    </row>
    <row r="4750" spans="1:9" ht="32" customHeight="1">
      <c r="A4750" s="19" t="s">
        <v>184318</v>
      </c>
      <c r="B4750" s="20" t="s">
        <v>175757</v>
      </c>
      <c r="C4750" s="22">
        <v>48</v>
      </c>
      <c r="D4750" s="21" t="s">
        <v>184319</v>
      </c>
      <c r="E4750" s="22">
        <v>91</v>
      </c>
      <c r="F4750" s="21" t="s">
        <v>184320</v>
      </c>
      <c r="G4750" s="22">
        <v>7</v>
      </c>
      <c r="H4750" s="22">
        <v>149</v>
      </c>
      <c r="I4750" s="21" t="s">
        <v>184321</v>
      </c>
    </row>
    <row r="4751" spans="1:9" ht="32" customHeight="1">
      <c r="A4751" s="19" t="s">
        <v>184322</v>
      </c>
      <c r="B4751" s="20" t="s">
        <v>174126</v>
      </c>
      <c r="C4751" s="22">
        <v>15</v>
      </c>
      <c r="D4751" s="21" t="s">
        <v>184323</v>
      </c>
      <c r="E4751" s="22">
        <v>61</v>
      </c>
      <c r="F4751" s="21" t="s">
        <v>173514</v>
      </c>
      <c r="G4751" s="22">
        <v>41</v>
      </c>
      <c r="H4751" s="22">
        <v>120</v>
      </c>
      <c r="I4751" s="21" t="s">
        <v>184324</v>
      </c>
    </row>
    <row r="4752" spans="1:9" ht="32" customHeight="1">
      <c r="A4752" s="19" t="s">
        <v>184325</v>
      </c>
      <c r="B4752" s="20" t="s">
        <v>171060</v>
      </c>
      <c r="C4752" s="22">
        <v>2</v>
      </c>
      <c r="D4752" s="21" t="s">
        <v>172724</v>
      </c>
      <c r="E4752" s="22">
        <v>100</v>
      </c>
      <c r="F4752" s="21" t="s">
        <v>171060</v>
      </c>
      <c r="G4752" s="22">
        <v>2</v>
      </c>
      <c r="H4752" s="22">
        <v>107</v>
      </c>
      <c r="I4752" s="21" t="s">
        <v>184326</v>
      </c>
    </row>
    <row r="4753" spans="1:9" ht="32" customHeight="1">
      <c r="A4753" s="19" t="s">
        <v>184327</v>
      </c>
      <c r="B4753" s="20" t="s">
        <v>169680</v>
      </c>
      <c r="C4753" s="22">
        <v>2</v>
      </c>
      <c r="D4753" s="21" t="s">
        <v>172049</v>
      </c>
      <c r="E4753" s="22">
        <v>116</v>
      </c>
      <c r="F4753" s="21" t="s">
        <v>184328</v>
      </c>
      <c r="G4753" s="22">
        <v>1</v>
      </c>
      <c r="H4753" s="22">
        <v>122</v>
      </c>
      <c r="I4753" s="21" t="s">
        <v>184329</v>
      </c>
    </row>
    <row r="4754" spans="1:9" ht="32" customHeight="1">
      <c r="A4754" s="19" t="s">
        <v>184330</v>
      </c>
      <c r="B4754" s="20" t="s">
        <v>183233</v>
      </c>
      <c r="C4754" s="22">
        <v>94</v>
      </c>
      <c r="D4754" s="39">
        <v>34375</v>
      </c>
      <c r="E4754" s="22">
        <v>55</v>
      </c>
      <c r="F4754" s="21" t="s">
        <v>176881</v>
      </c>
      <c r="G4754" s="22">
        <v>11</v>
      </c>
      <c r="H4754" s="22">
        <v>163</v>
      </c>
      <c r="I4754" s="21" t="s">
        <v>184331</v>
      </c>
    </row>
    <row r="4755" spans="1:9" ht="32" customHeight="1">
      <c r="A4755" s="19" t="s">
        <v>184332</v>
      </c>
      <c r="B4755" s="24">
        <v>40</v>
      </c>
      <c r="C4755" s="22">
        <v>46</v>
      </c>
      <c r="D4755" s="21" t="s">
        <v>173022</v>
      </c>
      <c r="E4755" s="22">
        <v>27</v>
      </c>
      <c r="F4755" s="21" t="s">
        <v>169759</v>
      </c>
      <c r="G4755" s="22">
        <v>42</v>
      </c>
      <c r="H4755" s="22">
        <v>118</v>
      </c>
      <c r="I4755" s="21" t="s">
        <v>184333</v>
      </c>
    </row>
    <row r="4756" spans="1:9" ht="32" customHeight="1">
      <c r="A4756" s="19" t="s">
        <v>184334</v>
      </c>
      <c r="B4756" s="20" t="s">
        <v>173578</v>
      </c>
      <c r="C4756" s="22">
        <v>51</v>
      </c>
      <c r="D4756" s="22">
        <v>0</v>
      </c>
      <c r="E4756" s="22">
        <v>0</v>
      </c>
      <c r="F4756" s="21" t="s">
        <v>170045</v>
      </c>
      <c r="G4756" s="22">
        <v>10</v>
      </c>
      <c r="H4756" s="22">
        <v>64</v>
      </c>
      <c r="I4756" s="21" t="s">
        <v>184335</v>
      </c>
    </row>
    <row r="4757" spans="1:9" ht="44" customHeight="1">
      <c r="A4757" s="19" t="s">
        <v>184336</v>
      </c>
      <c r="B4757" s="20" t="s">
        <v>179005</v>
      </c>
      <c r="C4757" s="22">
        <v>50</v>
      </c>
      <c r="D4757" s="21" t="s">
        <v>184337</v>
      </c>
      <c r="E4757" s="22">
        <v>94</v>
      </c>
      <c r="F4757" s="21" t="s">
        <v>173428</v>
      </c>
      <c r="G4757" s="22">
        <v>3</v>
      </c>
      <c r="H4757" s="22">
        <v>150</v>
      </c>
      <c r="I4757" s="21" t="s">
        <v>184338</v>
      </c>
    </row>
    <row r="4758" spans="1:9" ht="44" customHeight="1">
      <c r="A4758" s="19" t="s">
        <v>184339</v>
      </c>
      <c r="B4758" s="20" t="s">
        <v>177934</v>
      </c>
      <c r="C4758" s="22">
        <v>44</v>
      </c>
      <c r="D4758" s="21" t="s">
        <v>174604</v>
      </c>
      <c r="E4758" s="22">
        <v>68</v>
      </c>
      <c r="F4758" s="21" t="s">
        <v>171888</v>
      </c>
      <c r="G4758" s="22">
        <v>1</v>
      </c>
      <c r="H4758" s="22">
        <v>116</v>
      </c>
      <c r="I4758" s="21" t="s">
        <v>184340</v>
      </c>
    </row>
    <row r="4759" spans="1:9" ht="44" customHeight="1">
      <c r="A4759" s="19" t="s">
        <v>184341</v>
      </c>
      <c r="B4759" s="20" t="s">
        <v>182718</v>
      </c>
      <c r="C4759" s="22">
        <v>43</v>
      </c>
      <c r="D4759" s="21" t="s">
        <v>176080</v>
      </c>
      <c r="E4759" s="22">
        <v>13</v>
      </c>
      <c r="F4759" s="21" t="s">
        <v>173001</v>
      </c>
      <c r="G4759" s="22">
        <v>37</v>
      </c>
      <c r="H4759" s="22">
        <v>96</v>
      </c>
      <c r="I4759" s="21" t="s">
        <v>184342</v>
      </c>
    </row>
    <row r="4760" spans="1:9" ht="32" customHeight="1">
      <c r="A4760" s="19" t="s">
        <v>184343</v>
      </c>
      <c r="B4760" s="20" t="s">
        <v>170494</v>
      </c>
      <c r="C4760" s="22">
        <v>44</v>
      </c>
      <c r="D4760" s="22">
        <v>0</v>
      </c>
      <c r="E4760" s="22">
        <v>0</v>
      </c>
      <c r="F4760" s="21" t="s">
        <v>170359</v>
      </c>
      <c r="G4760" s="22">
        <v>4</v>
      </c>
      <c r="H4760" s="22">
        <v>51</v>
      </c>
      <c r="I4760" s="21" t="s">
        <v>184344</v>
      </c>
    </row>
    <row r="4761" spans="1:9" ht="44" customHeight="1">
      <c r="A4761" s="19" t="s">
        <v>184345</v>
      </c>
      <c r="B4761" s="20" t="s">
        <v>184346</v>
      </c>
      <c r="C4761" s="22">
        <v>82</v>
      </c>
      <c r="D4761" s="21" t="s">
        <v>173417</v>
      </c>
      <c r="E4761" s="22">
        <v>19</v>
      </c>
      <c r="F4761" s="21" t="s">
        <v>184347</v>
      </c>
      <c r="G4761" s="22">
        <v>17</v>
      </c>
      <c r="H4761" s="22">
        <v>121</v>
      </c>
      <c r="I4761" s="21" t="s">
        <v>184348</v>
      </c>
    </row>
    <row r="4762" spans="1:9" ht="44" customHeight="1">
      <c r="A4762" s="19" t="s">
        <v>184349</v>
      </c>
      <c r="B4762" s="24">
        <v>65</v>
      </c>
      <c r="C4762" s="22">
        <v>65</v>
      </c>
      <c r="D4762" s="22">
        <v>24</v>
      </c>
      <c r="E4762" s="22">
        <v>24</v>
      </c>
      <c r="F4762" s="22">
        <v>11</v>
      </c>
      <c r="G4762" s="22">
        <v>11</v>
      </c>
      <c r="H4762" s="22">
        <v>103</v>
      </c>
      <c r="I4762" s="21" t="s">
        <v>184350</v>
      </c>
    </row>
    <row r="4763" spans="1:9" ht="44" customHeight="1">
      <c r="A4763" s="19" t="s">
        <v>184351</v>
      </c>
      <c r="B4763" s="20" t="s">
        <v>172861</v>
      </c>
      <c r="C4763" s="22">
        <v>70</v>
      </c>
      <c r="D4763" s="22">
        <v>0</v>
      </c>
      <c r="E4763" s="22">
        <v>0</v>
      </c>
      <c r="F4763" s="21" t="s">
        <v>171098</v>
      </c>
      <c r="G4763" s="22">
        <v>11</v>
      </c>
      <c r="H4763" s="22">
        <v>84</v>
      </c>
      <c r="I4763" s="21" t="s">
        <v>184352</v>
      </c>
    </row>
    <row r="4764" spans="1:9" ht="44" customHeight="1">
      <c r="A4764" s="19" t="s">
        <v>184353</v>
      </c>
      <c r="B4764" s="20" t="s">
        <v>184354</v>
      </c>
      <c r="C4764" s="22">
        <v>58</v>
      </c>
      <c r="D4764" s="21" t="s">
        <v>184355</v>
      </c>
      <c r="E4764" s="22">
        <v>52</v>
      </c>
      <c r="F4764" s="21" t="s">
        <v>184356</v>
      </c>
      <c r="G4764" s="22">
        <v>19</v>
      </c>
      <c r="H4764" s="22">
        <v>132</v>
      </c>
      <c r="I4764" s="21" t="s">
        <v>184357</v>
      </c>
    </row>
    <row r="4765" spans="1:9" ht="44" customHeight="1">
      <c r="A4765" s="19" t="s">
        <v>184358</v>
      </c>
      <c r="B4765" s="20" t="s">
        <v>169795</v>
      </c>
      <c r="C4765" s="22">
        <v>39</v>
      </c>
      <c r="D4765" s="21" t="s">
        <v>170498</v>
      </c>
      <c r="E4765" s="22">
        <v>28</v>
      </c>
      <c r="F4765" s="21" t="s">
        <v>170833</v>
      </c>
      <c r="G4765" s="22">
        <v>5</v>
      </c>
      <c r="H4765" s="22">
        <v>75</v>
      </c>
      <c r="I4765" s="21" t="s">
        <v>184359</v>
      </c>
    </row>
    <row r="4766" spans="1:9" ht="44" customHeight="1">
      <c r="A4766" s="19" t="s">
        <v>184360</v>
      </c>
      <c r="B4766" s="20" t="s">
        <v>182219</v>
      </c>
      <c r="C4766" s="22">
        <v>41</v>
      </c>
      <c r="D4766" s="21" t="s">
        <v>175914</v>
      </c>
      <c r="E4766" s="22">
        <v>49</v>
      </c>
      <c r="F4766" s="21" t="s">
        <v>175516</v>
      </c>
      <c r="G4766" s="22">
        <v>4</v>
      </c>
      <c r="H4766" s="22">
        <v>97</v>
      </c>
      <c r="I4766" s="21" t="s">
        <v>184361</v>
      </c>
    </row>
    <row r="4767" spans="1:9" ht="32" customHeight="1">
      <c r="A4767" s="19" t="s">
        <v>184362</v>
      </c>
      <c r="B4767" s="20" t="s">
        <v>171422</v>
      </c>
      <c r="C4767" s="22">
        <v>70</v>
      </c>
      <c r="D4767" s="21" t="s">
        <v>171942</v>
      </c>
      <c r="E4767" s="22">
        <v>7</v>
      </c>
      <c r="F4767" s="21" t="s">
        <v>14588</v>
      </c>
      <c r="G4767" s="22">
        <v>11</v>
      </c>
      <c r="H4767" s="22">
        <v>91</v>
      </c>
      <c r="I4767" s="21" t="s">
        <v>184363</v>
      </c>
    </row>
    <row r="4768" spans="1:9" ht="32" customHeight="1">
      <c r="A4768" s="19" t="s">
        <v>184364</v>
      </c>
      <c r="B4768" s="20" t="s">
        <v>171601</v>
      </c>
      <c r="C4768" s="22">
        <v>6</v>
      </c>
      <c r="D4768" s="21" t="s">
        <v>184365</v>
      </c>
      <c r="E4768" s="22">
        <v>68</v>
      </c>
      <c r="F4768" s="21" t="s">
        <v>170502</v>
      </c>
      <c r="G4768" s="22">
        <v>4</v>
      </c>
      <c r="H4768" s="22">
        <v>81</v>
      </c>
      <c r="I4768" s="21" t="s">
        <v>184366</v>
      </c>
    </row>
    <row r="4769" spans="1:9" ht="32" customHeight="1">
      <c r="A4769" s="19" t="s">
        <v>184367</v>
      </c>
      <c r="B4769" s="20" t="s">
        <v>184368</v>
      </c>
      <c r="C4769" s="22">
        <v>68</v>
      </c>
      <c r="D4769" s="22">
        <v>0</v>
      </c>
      <c r="E4769" s="22">
        <v>0</v>
      </c>
      <c r="F4769" s="21" t="s">
        <v>172734</v>
      </c>
      <c r="G4769" s="22">
        <v>5</v>
      </c>
      <c r="H4769" s="22">
        <v>76</v>
      </c>
      <c r="I4769" s="21" t="s">
        <v>184369</v>
      </c>
    </row>
    <row r="4770" spans="1:9" ht="44" customHeight="1">
      <c r="A4770" s="19" t="s">
        <v>184370</v>
      </c>
      <c r="B4770" s="20" t="s">
        <v>184371</v>
      </c>
      <c r="C4770" s="22">
        <v>43</v>
      </c>
      <c r="D4770" s="21" t="s">
        <v>184372</v>
      </c>
      <c r="E4770" s="22">
        <v>109</v>
      </c>
      <c r="F4770" s="21" t="s">
        <v>171259</v>
      </c>
      <c r="G4770" s="22">
        <v>18</v>
      </c>
      <c r="H4770" s="22">
        <v>173</v>
      </c>
      <c r="I4770" s="21" t="s">
        <v>184373</v>
      </c>
    </row>
    <row r="4771" spans="1:9" ht="44" customHeight="1">
      <c r="A4771" s="19" t="s">
        <v>184374</v>
      </c>
      <c r="B4771" s="24">
        <v>75</v>
      </c>
      <c r="C4771" s="22">
        <v>87</v>
      </c>
      <c r="D4771" s="21" t="s">
        <v>179796</v>
      </c>
      <c r="E4771" s="22">
        <v>14</v>
      </c>
      <c r="F4771" s="21" t="s">
        <v>184375</v>
      </c>
      <c r="G4771" s="22">
        <v>15</v>
      </c>
      <c r="H4771" s="22">
        <v>119</v>
      </c>
      <c r="I4771" s="21" t="s">
        <v>184376</v>
      </c>
    </row>
    <row r="4772" spans="1:9" ht="44" customHeight="1">
      <c r="A4772" s="19" t="s">
        <v>184377</v>
      </c>
      <c r="B4772" s="24">
        <v>0</v>
      </c>
      <c r="C4772" s="22">
        <v>0</v>
      </c>
      <c r="D4772" s="21" t="s">
        <v>184378</v>
      </c>
      <c r="E4772" s="22">
        <v>110</v>
      </c>
      <c r="F4772" s="21" t="s">
        <v>178079</v>
      </c>
      <c r="G4772" s="22">
        <v>1</v>
      </c>
      <c r="H4772" s="22">
        <v>114</v>
      </c>
      <c r="I4772" s="21" t="s">
        <v>184379</v>
      </c>
    </row>
    <row r="4773" spans="1:9" ht="32" customHeight="1">
      <c r="A4773" s="19" t="s">
        <v>184380</v>
      </c>
      <c r="B4773" s="20" t="s">
        <v>170516</v>
      </c>
      <c r="C4773" s="22">
        <v>21</v>
      </c>
      <c r="D4773" s="21" t="s">
        <v>175077</v>
      </c>
      <c r="E4773" s="22">
        <v>42</v>
      </c>
      <c r="F4773" s="21" t="s">
        <v>184381</v>
      </c>
      <c r="G4773" s="22">
        <v>31</v>
      </c>
      <c r="H4773" s="22">
        <v>97</v>
      </c>
      <c r="I4773" s="21" t="s">
        <v>184382</v>
      </c>
    </row>
    <row r="4774" spans="1:9" ht="32" customHeight="1">
      <c r="A4774" s="19" t="s">
        <v>184383</v>
      </c>
      <c r="B4774" s="20" t="s">
        <v>170516</v>
      </c>
      <c r="C4774" s="22">
        <v>21</v>
      </c>
      <c r="D4774" s="21" t="s">
        <v>175077</v>
      </c>
      <c r="E4774" s="22">
        <v>42</v>
      </c>
      <c r="F4774" s="21" t="s">
        <v>184381</v>
      </c>
      <c r="G4774" s="22">
        <v>31</v>
      </c>
      <c r="H4774" s="22">
        <v>97</v>
      </c>
      <c r="I4774" s="21" t="s">
        <v>184384</v>
      </c>
    </row>
    <row r="4775" spans="1:9" ht="44" customHeight="1">
      <c r="A4775" s="19" t="s">
        <v>184385</v>
      </c>
      <c r="B4775" s="20" t="s">
        <v>184386</v>
      </c>
      <c r="C4775" s="22">
        <v>47</v>
      </c>
      <c r="D4775" s="21" t="s">
        <v>172155</v>
      </c>
      <c r="E4775" s="22">
        <v>53</v>
      </c>
      <c r="F4775" s="21" t="s">
        <v>184387</v>
      </c>
      <c r="G4775" s="22">
        <v>61</v>
      </c>
      <c r="H4775" s="22">
        <v>164</v>
      </c>
      <c r="I4775" s="21" t="s">
        <v>184388</v>
      </c>
    </row>
    <row r="4776" spans="1:9" ht="44" customHeight="1">
      <c r="A4776" s="19" t="s">
        <v>184389</v>
      </c>
      <c r="B4776" s="20" t="s">
        <v>175327</v>
      </c>
      <c r="C4776" s="22">
        <v>34</v>
      </c>
      <c r="D4776" s="21" t="s">
        <v>184390</v>
      </c>
      <c r="E4776" s="22">
        <v>40</v>
      </c>
      <c r="F4776" s="22">
        <v>0</v>
      </c>
      <c r="G4776" s="22">
        <v>0</v>
      </c>
      <c r="H4776" s="22">
        <v>77</v>
      </c>
      <c r="I4776" s="21" t="s">
        <v>184391</v>
      </c>
    </row>
    <row r="4777" spans="1:9" ht="44" customHeight="1">
      <c r="A4777" s="19" t="s">
        <v>184392</v>
      </c>
      <c r="B4777" s="20" t="s">
        <v>169648</v>
      </c>
      <c r="C4777" s="22">
        <v>60</v>
      </c>
      <c r="D4777" s="21" t="s">
        <v>184393</v>
      </c>
      <c r="E4777" s="22">
        <v>34</v>
      </c>
      <c r="F4777" s="22">
        <v>0</v>
      </c>
      <c r="G4777" s="22">
        <v>0</v>
      </c>
      <c r="H4777" s="22">
        <v>97</v>
      </c>
      <c r="I4777" s="21" t="s">
        <v>184394</v>
      </c>
    </row>
    <row r="4778" spans="1:9" ht="44" customHeight="1">
      <c r="A4778" s="19" t="s">
        <v>184395</v>
      </c>
      <c r="B4778" s="20" t="s">
        <v>184396</v>
      </c>
      <c r="C4778" s="22">
        <v>71</v>
      </c>
      <c r="D4778" s="21" t="s">
        <v>169959</v>
      </c>
      <c r="E4778" s="22">
        <v>11</v>
      </c>
      <c r="F4778" s="21" t="s">
        <v>170332</v>
      </c>
      <c r="G4778" s="22">
        <v>22</v>
      </c>
      <c r="H4778" s="22">
        <v>107</v>
      </c>
      <c r="I4778" s="21" t="s">
        <v>184397</v>
      </c>
    </row>
    <row r="4779" spans="1:9" ht="44" customHeight="1">
      <c r="A4779" s="19" t="s">
        <v>184398</v>
      </c>
      <c r="B4779" s="20" t="s">
        <v>184399</v>
      </c>
      <c r="C4779" s="22">
        <v>7</v>
      </c>
      <c r="D4779" s="21" t="s">
        <v>184400</v>
      </c>
      <c r="E4779" s="22">
        <v>113</v>
      </c>
      <c r="F4779" s="21" t="s">
        <v>176613</v>
      </c>
      <c r="G4779" s="22">
        <v>1</v>
      </c>
      <c r="H4779" s="22">
        <v>124</v>
      </c>
      <c r="I4779" s="21" t="s">
        <v>184401</v>
      </c>
    </row>
    <row r="4780" spans="1:9" ht="44" customHeight="1">
      <c r="A4780" s="19" t="s">
        <v>184402</v>
      </c>
      <c r="B4780" s="20" t="s">
        <v>180204</v>
      </c>
      <c r="C4780" s="22">
        <v>39</v>
      </c>
      <c r="D4780" s="22">
        <v>0</v>
      </c>
      <c r="E4780" s="22">
        <v>0</v>
      </c>
      <c r="F4780" s="21" t="s">
        <v>170085</v>
      </c>
      <c r="G4780" s="22">
        <v>17</v>
      </c>
      <c r="H4780" s="22">
        <v>59</v>
      </c>
      <c r="I4780" s="21" t="s">
        <v>184403</v>
      </c>
    </row>
    <row r="4781" spans="1:9" ht="44" customHeight="1">
      <c r="A4781" s="19" t="s">
        <v>184404</v>
      </c>
      <c r="B4781" s="20" t="s">
        <v>172785</v>
      </c>
      <c r="C4781" s="22">
        <v>44</v>
      </c>
      <c r="D4781" s="21" t="s">
        <v>181370</v>
      </c>
      <c r="E4781" s="22">
        <v>21</v>
      </c>
      <c r="F4781" s="21" t="s">
        <v>182586</v>
      </c>
      <c r="G4781" s="22">
        <v>37</v>
      </c>
      <c r="H4781" s="22">
        <v>105</v>
      </c>
      <c r="I4781" s="21" t="s">
        <v>184405</v>
      </c>
    </row>
    <row r="4782" spans="1:9" ht="44" customHeight="1">
      <c r="A4782" s="19" t="s">
        <v>184406</v>
      </c>
      <c r="B4782" s="20" t="s">
        <v>184407</v>
      </c>
      <c r="C4782" s="22">
        <v>59</v>
      </c>
      <c r="D4782" s="22">
        <v>0</v>
      </c>
      <c r="E4782" s="22">
        <v>0</v>
      </c>
      <c r="F4782" s="21" t="s">
        <v>169880</v>
      </c>
      <c r="G4782" s="22">
        <v>14</v>
      </c>
      <c r="H4782" s="22">
        <v>76</v>
      </c>
      <c r="I4782" s="21" t="s">
        <v>184408</v>
      </c>
    </row>
    <row r="4783" spans="1:9" ht="44" customHeight="1">
      <c r="A4783" s="19" t="s">
        <v>184409</v>
      </c>
      <c r="B4783" s="20" t="s">
        <v>184410</v>
      </c>
      <c r="C4783" s="22">
        <v>41</v>
      </c>
      <c r="D4783" s="22">
        <v>0</v>
      </c>
      <c r="E4783" s="22">
        <v>0</v>
      </c>
      <c r="F4783" s="21" t="s">
        <v>169809</v>
      </c>
      <c r="G4783" s="22">
        <v>10</v>
      </c>
      <c r="H4783" s="22">
        <v>54</v>
      </c>
      <c r="I4783" s="21" t="s">
        <v>184411</v>
      </c>
    </row>
    <row r="4784" spans="1:9" ht="44" customHeight="1">
      <c r="A4784" s="19" t="s">
        <v>184412</v>
      </c>
      <c r="B4784" s="20" t="s">
        <v>176410</v>
      </c>
      <c r="C4784" s="22">
        <v>8</v>
      </c>
      <c r="D4784" s="21" t="s">
        <v>174587</v>
      </c>
      <c r="E4784" s="22">
        <v>91</v>
      </c>
      <c r="F4784" s="22">
        <v>10</v>
      </c>
      <c r="G4784" s="22">
        <v>11</v>
      </c>
      <c r="H4784" s="22">
        <v>113</v>
      </c>
      <c r="I4784" s="21" t="s">
        <v>184413</v>
      </c>
    </row>
    <row r="4785" spans="1:9" ht="44" customHeight="1">
      <c r="A4785" s="19" t="s">
        <v>184414</v>
      </c>
      <c r="B4785" s="20" t="s">
        <v>179920</v>
      </c>
      <c r="C4785" s="22">
        <v>68</v>
      </c>
      <c r="D4785" s="21" t="s">
        <v>169724</v>
      </c>
      <c r="E4785" s="22">
        <v>63</v>
      </c>
      <c r="F4785" s="21" t="s">
        <v>184415</v>
      </c>
      <c r="G4785" s="22">
        <v>2</v>
      </c>
      <c r="H4785" s="22">
        <v>136</v>
      </c>
      <c r="I4785" s="21" t="s">
        <v>184416</v>
      </c>
    </row>
    <row r="4786" spans="1:9" ht="44" customHeight="1">
      <c r="A4786" s="19" t="s">
        <v>184417</v>
      </c>
      <c r="B4786" s="20" t="s">
        <v>174058</v>
      </c>
      <c r="C4786" s="22">
        <v>68</v>
      </c>
      <c r="D4786" s="21" t="s">
        <v>177637</v>
      </c>
      <c r="E4786" s="22">
        <v>42</v>
      </c>
      <c r="F4786" s="21" t="s">
        <v>176804</v>
      </c>
      <c r="G4786" s="22">
        <v>8</v>
      </c>
      <c r="H4786" s="22">
        <v>121</v>
      </c>
      <c r="I4786" s="21" t="s">
        <v>184418</v>
      </c>
    </row>
    <row r="4787" spans="1:9" ht="44" customHeight="1">
      <c r="A4787" s="19" t="s">
        <v>184419</v>
      </c>
      <c r="B4787" s="20" t="s">
        <v>174058</v>
      </c>
      <c r="C4787" s="22">
        <v>68</v>
      </c>
      <c r="D4787" s="21" t="s">
        <v>177637</v>
      </c>
      <c r="E4787" s="22">
        <v>42</v>
      </c>
      <c r="F4787" s="21" t="s">
        <v>176804</v>
      </c>
      <c r="G4787" s="22">
        <v>8</v>
      </c>
      <c r="H4787" s="22">
        <v>121</v>
      </c>
      <c r="I4787" s="21" t="s">
        <v>184420</v>
      </c>
    </row>
    <row r="4788" spans="1:9" ht="44" customHeight="1">
      <c r="A4788" s="19" t="s">
        <v>184421</v>
      </c>
      <c r="B4788" s="20" t="s">
        <v>174058</v>
      </c>
      <c r="C4788" s="22">
        <v>68</v>
      </c>
      <c r="D4788" s="21" t="s">
        <v>177637</v>
      </c>
      <c r="E4788" s="22">
        <v>42</v>
      </c>
      <c r="F4788" s="21" t="s">
        <v>176804</v>
      </c>
      <c r="G4788" s="22">
        <v>8</v>
      </c>
      <c r="H4788" s="22">
        <v>121</v>
      </c>
      <c r="I4788" s="21" t="s">
        <v>184422</v>
      </c>
    </row>
    <row r="4789" spans="1:9" ht="44" customHeight="1">
      <c r="A4789" s="19" t="s">
        <v>184423</v>
      </c>
      <c r="B4789" s="20" t="s">
        <v>171881</v>
      </c>
      <c r="C4789" s="22">
        <v>35</v>
      </c>
      <c r="D4789" s="21" t="s">
        <v>173462</v>
      </c>
      <c r="E4789" s="22">
        <v>54</v>
      </c>
      <c r="F4789" s="21" t="s">
        <v>184424</v>
      </c>
      <c r="G4789" s="22">
        <v>93</v>
      </c>
      <c r="H4789" s="22">
        <v>185</v>
      </c>
      <c r="I4789" s="21" t="s">
        <v>184425</v>
      </c>
    </row>
    <row r="4790" spans="1:9" ht="44" customHeight="1">
      <c r="A4790" s="19" t="s">
        <v>184426</v>
      </c>
      <c r="B4790" s="20" t="s">
        <v>173699</v>
      </c>
      <c r="C4790" s="22">
        <v>21</v>
      </c>
      <c r="D4790" s="21" t="s">
        <v>173406</v>
      </c>
      <c r="E4790" s="22">
        <v>54</v>
      </c>
      <c r="F4790" s="21" t="s">
        <v>175637</v>
      </c>
      <c r="G4790" s="22">
        <v>57</v>
      </c>
      <c r="H4790" s="22">
        <v>135</v>
      </c>
      <c r="I4790" s="21" t="s">
        <v>184427</v>
      </c>
    </row>
    <row r="4791" spans="1:9" ht="32" customHeight="1">
      <c r="A4791" s="19" t="s">
        <v>184428</v>
      </c>
      <c r="B4791" s="20" t="s">
        <v>170891</v>
      </c>
      <c r="C4791" s="22">
        <v>1</v>
      </c>
      <c r="D4791" s="21" t="s">
        <v>172199</v>
      </c>
      <c r="E4791" s="22">
        <v>75</v>
      </c>
      <c r="F4791" s="21" t="s">
        <v>170891</v>
      </c>
      <c r="G4791" s="22">
        <v>1</v>
      </c>
      <c r="H4791" s="22">
        <v>80</v>
      </c>
      <c r="I4791" s="21" t="s">
        <v>184429</v>
      </c>
    </row>
    <row r="4792" spans="1:9" ht="32" customHeight="1">
      <c r="A4792" s="19" t="s">
        <v>184430</v>
      </c>
      <c r="B4792" s="20" t="s">
        <v>169884</v>
      </c>
      <c r="C4792" s="22">
        <v>46</v>
      </c>
      <c r="D4792" s="22">
        <v>0</v>
      </c>
      <c r="E4792" s="22">
        <v>0</v>
      </c>
      <c r="F4792" s="21" t="s">
        <v>179897</v>
      </c>
      <c r="G4792" s="22">
        <v>40</v>
      </c>
      <c r="H4792" s="22">
        <v>89</v>
      </c>
      <c r="I4792" s="21" t="s">
        <v>184431</v>
      </c>
    </row>
    <row r="4793" spans="1:9" ht="44" customHeight="1">
      <c r="A4793" s="19" t="s">
        <v>184432</v>
      </c>
      <c r="B4793" s="20" t="s">
        <v>175148</v>
      </c>
      <c r="C4793" s="22">
        <v>48</v>
      </c>
      <c r="D4793" s="21" t="s">
        <v>184433</v>
      </c>
      <c r="E4793" s="22">
        <v>55</v>
      </c>
      <c r="F4793" s="22">
        <v>0</v>
      </c>
      <c r="G4793" s="22">
        <v>0</v>
      </c>
      <c r="H4793" s="22">
        <v>106</v>
      </c>
      <c r="I4793" s="21" t="s">
        <v>184434</v>
      </c>
    </row>
    <row r="4794" spans="1:9" ht="44" customHeight="1">
      <c r="A4794" s="19" t="s">
        <v>184435</v>
      </c>
      <c r="B4794" s="20" t="s">
        <v>172717</v>
      </c>
      <c r="C4794" s="22">
        <v>52</v>
      </c>
      <c r="D4794" s="21" t="s">
        <v>172372</v>
      </c>
      <c r="E4794" s="22">
        <v>55</v>
      </c>
      <c r="F4794" s="22">
        <v>0</v>
      </c>
      <c r="G4794" s="22">
        <v>0</v>
      </c>
      <c r="H4794" s="22">
        <v>110</v>
      </c>
      <c r="I4794" s="21" t="s">
        <v>184436</v>
      </c>
    </row>
    <row r="4795" spans="1:9" ht="44" customHeight="1">
      <c r="A4795" s="19" t="s">
        <v>184437</v>
      </c>
      <c r="B4795" s="20" t="s">
        <v>175148</v>
      </c>
      <c r="C4795" s="22">
        <v>48</v>
      </c>
      <c r="D4795" s="21" t="s">
        <v>184433</v>
      </c>
      <c r="E4795" s="22">
        <v>55</v>
      </c>
      <c r="F4795" s="22">
        <v>0</v>
      </c>
      <c r="G4795" s="22">
        <v>0</v>
      </c>
      <c r="H4795" s="22">
        <v>106</v>
      </c>
      <c r="I4795" s="21" t="s">
        <v>184438</v>
      </c>
    </row>
    <row r="4796" spans="1:9" ht="44" customHeight="1">
      <c r="A4796" s="19" t="s">
        <v>184439</v>
      </c>
      <c r="B4796" s="20" t="s">
        <v>184440</v>
      </c>
      <c r="C4796" s="22">
        <v>43</v>
      </c>
      <c r="D4796" s="21" t="s">
        <v>178254</v>
      </c>
      <c r="E4796" s="22">
        <v>34</v>
      </c>
      <c r="F4796" s="21" t="s">
        <v>171620</v>
      </c>
      <c r="G4796" s="22">
        <v>1</v>
      </c>
      <c r="H4796" s="22">
        <v>81</v>
      </c>
      <c r="I4796" s="21" t="s">
        <v>184441</v>
      </c>
    </row>
    <row r="4797" spans="1:9" ht="44" customHeight="1">
      <c r="A4797" s="19" t="s">
        <v>184442</v>
      </c>
      <c r="B4797" s="20" t="s">
        <v>184440</v>
      </c>
      <c r="C4797" s="22">
        <v>43</v>
      </c>
      <c r="D4797" s="21" t="s">
        <v>178254</v>
      </c>
      <c r="E4797" s="22">
        <v>34</v>
      </c>
      <c r="F4797" s="21" t="s">
        <v>171620</v>
      </c>
      <c r="G4797" s="22">
        <v>1</v>
      </c>
      <c r="H4797" s="22">
        <v>81</v>
      </c>
      <c r="I4797" s="21" t="s">
        <v>184443</v>
      </c>
    </row>
    <row r="4798" spans="1:9" ht="44" customHeight="1">
      <c r="A4798" s="19" t="s">
        <v>184444</v>
      </c>
      <c r="B4798" s="20" t="s">
        <v>173663</v>
      </c>
      <c r="C4798" s="22">
        <v>22</v>
      </c>
      <c r="D4798" s="21" t="s">
        <v>172695</v>
      </c>
      <c r="E4798" s="22">
        <v>15</v>
      </c>
      <c r="F4798" s="21" t="s">
        <v>184445</v>
      </c>
      <c r="G4798" s="22">
        <v>65</v>
      </c>
      <c r="H4798" s="22">
        <v>105</v>
      </c>
      <c r="I4798" s="21" t="s">
        <v>184446</v>
      </c>
    </row>
    <row r="4799" spans="1:9" ht="44" customHeight="1">
      <c r="A4799" s="19" t="s">
        <v>184447</v>
      </c>
      <c r="B4799" s="24">
        <v>0</v>
      </c>
      <c r="C4799" s="22">
        <v>0</v>
      </c>
      <c r="D4799" s="21" t="s">
        <v>183242</v>
      </c>
      <c r="E4799" s="22">
        <v>41</v>
      </c>
      <c r="F4799" s="21" t="s">
        <v>184448</v>
      </c>
      <c r="G4799" s="22">
        <v>80</v>
      </c>
      <c r="H4799" s="22">
        <v>124</v>
      </c>
      <c r="I4799" s="21" t="s">
        <v>184449</v>
      </c>
    </row>
    <row r="4800" spans="1:9" ht="44" customHeight="1">
      <c r="A4800" s="19" t="s">
        <v>184450</v>
      </c>
      <c r="B4800" s="20" t="s">
        <v>172878</v>
      </c>
      <c r="C4800" s="22">
        <v>3</v>
      </c>
      <c r="D4800" s="21" t="s">
        <v>169714</v>
      </c>
      <c r="E4800" s="22">
        <v>108</v>
      </c>
      <c r="F4800" s="21" t="s">
        <v>176585</v>
      </c>
      <c r="G4800" s="22">
        <v>7</v>
      </c>
      <c r="H4800" s="22">
        <v>121</v>
      </c>
      <c r="I4800" s="21" t="s">
        <v>184451</v>
      </c>
    </row>
    <row r="4801" spans="1:9" ht="44" customHeight="1">
      <c r="A4801" s="19" t="s">
        <v>184452</v>
      </c>
      <c r="B4801" s="20" t="s">
        <v>184453</v>
      </c>
      <c r="C4801" s="22">
        <v>51</v>
      </c>
      <c r="D4801" s="21" t="s">
        <v>176983</v>
      </c>
      <c r="E4801" s="22">
        <v>81</v>
      </c>
      <c r="F4801" s="21" t="s">
        <v>171376</v>
      </c>
      <c r="G4801" s="22">
        <v>32</v>
      </c>
      <c r="H4801" s="22">
        <v>167</v>
      </c>
      <c r="I4801" s="21" t="s">
        <v>184454</v>
      </c>
    </row>
    <row r="4802" spans="1:9" ht="44" customHeight="1">
      <c r="A4802" s="19" t="s">
        <v>184455</v>
      </c>
      <c r="B4802" s="20" t="s">
        <v>183205</v>
      </c>
      <c r="C4802" s="22">
        <v>33</v>
      </c>
      <c r="D4802" s="21" t="s">
        <v>172671</v>
      </c>
      <c r="E4802" s="22">
        <v>81</v>
      </c>
      <c r="F4802" s="21" t="s">
        <v>173957</v>
      </c>
      <c r="G4802" s="22">
        <v>12</v>
      </c>
      <c r="H4802" s="22">
        <v>129</v>
      </c>
      <c r="I4802" s="21" t="s">
        <v>184456</v>
      </c>
    </row>
    <row r="4803" spans="1:9" ht="32" customHeight="1">
      <c r="A4803" s="19" t="s">
        <v>184457</v>
      </c>
      <c r="B4803" s="20" t="s">
        <v>184458</v>
      </c>
      <c r="C4803" s="22">
        <v>86</v>
      </c>
      <c r="D4803" s="21" t="s">
        <v>170676</v>
      </c>
      <c r="E4803" s="22">
        <v>40</v>
      </c>
      <c r="F4803" s="21" t="s">
        <v>181990</v>
      </c>
      <c r="G4803" s="22">
        <v>1</v>
      </c>
      <c r="H4803" s="22">
        <v>130</v>
      </c>
      <c r="I4803" s="21" t="s">
        <v>184459</v>
      </c>
    </row>
    <row r="4804" spans="1:9" ht="32" customHeight="1">
      <c r="A4804" s="19" t="s">
        <v>184460</v>
      </c>
      <c r="B4804" s="20" t="s">
        <v>184461</v>
      </c>
      <c r="C4804" s="22">
        <v>53</v>
      </c>
      <c r="D4804" s="21" t="s">
        <v>172061</v>
      </c>
      <c r="E4804" s="22">
        <v>85</v>
      </c>
      <c r="F4804" s="21" t="s">
        <v>182170</v>
      </c>
      <c r="G4804" s="22">
        <v>7</v>
      </c>
      <c r="H4804" s="22">
        <v>148</v>
      </c>
      <c r="I4804" s="21" t="s">
        <v>184462</v>
      </c>
    </row>
    <row r="4805" spans="1:9" ht="32" customHeight="1">
      <c r="A4805" s="19" t="s">
        <v>184463</v>
      </c>
      <c r="B4805" s="20" t="s">
        <v>177946</v>
      </c>
      <c r="C4805" s="22">
        <v>30</v>
      </c>
      <c r="D4805" s="21" t="s">
        <v>176924</v>
      </c>
      <c r="E4805" s="22">
        <v>54</v>
      </c>
      <c r="F4805" s="21" t="s">
        <v>172421</v>
      </c>
      <c r="G4805" s="22">
        <v>2</v>
      </c>
      <c r="H4805" s="22">
        <v>89</v>
      </c>
      <c r="I4805" s="21" t="s">
        <v>184464</v>
      </c>
    </row>
    <row r="4806" spans="1:9" ht="44" customHeight="1">
      <c r="A4806" s="19" t="s">
        <v>184465</v>
      </c>
      <c r="B4806" s="20" t="s">
        <v>184346</v>
      </c>
      <c r="C4806" s="22">
        <v>41</v>
      </c>
      <c r="D4806" s="22">
        <v>0</v>
      </c>
      <c r="E4806" s="22">
        <v>0</v>
      </c>
      <c r="F4806" s="21" t="s">
        <v>179885</v>
      </c>
      <c r="G4806" s="22">
        <v>18</v>
      </c>
      <c r="H4806" s="22">
        <v>62</v>
      </c>
      <c r="I4806" s="21" t="s">
        <v>184466</v>
      </c>
    </row>
    <row r="4807" spans="1:9" ht="44" customHeight="1">
      <c r="A4807" s="19" t="s">
        <v>184467</v>
      </c>
      <c r="B4807" s="24">
        <v>0</v>
      </c>
      <c r="C4807" s="22">
        <v>0</v>
      </c>
      <c r="D4807" s="22">
        <v>100</v>
      </c>
      <c r="E4807" s="22">
        <v>78</v>
      </c>
      <c r="F4807" s="22">
        <v>0</v>
      </c>
      <c r="G4807" s="22">
        <v>0</v>
      </c>
      <c r="H4807" s="22">
        <v>81</v>
      </c>
      <c r="I4807" s="21" t="s">
        <v>184468</v>
      </c>
    </row>
    <row r="4808" spans="1:9" ht="44" customHeight="1">
      <c r="A4808" s="19" t="s">
        <v>184469</v>
      </c>
      <c r="B4808" s="24">
        <v>52</v>
      </c>
      <c r="C4808" s="22">
        <v>39</v>
      </c>
      <c r="D4808" s="22">
        <v>12</v>
      </c>
      <c r="E4808" s="22">
        <v>9</v>
      </c>
      <c r="F4808" s="22">
        <v>36</v>
      </c>
      <c r="G4808" s="22">
        <v>27</v>
      </c>
      <c r="H4808" s="22">
        <v>78</v>
      </c>
      <c r="I4808" s="21" t="s">
        <v>184470</v>
      </c>
    </row>
    <row r="4809" spans="1:9" ht="44" customHeight="1">
      <c r="A4809" s="19" t="s">
        <v>184471</v>
      </c>
      <c r="B4809" s="24">
        <v>88</v>
      </c>
      <c r="C4809" s="22">
        <v>66</v>
      </c>
      <c r="D4809" s="21" t="s">
        <v>175746</v>
      </c>
      <c r="E4809" s="22">
        <v>7</v>
      </c>
      <c r="F4809" s="21" t="s">
        <v>172204</v>
      </c>
      <c r="G4809" s="22">
        <v>2</v>
      </c>
      <c r="H4809" s="22">
        <v>78</v>
      </c>
      <c r="I4809" s="21" t="s">
        <v>184472</v>
      </c>
    </row>
    <row r="4810" spans="1:9" ht="44" customHeight="1">
      <c r="A4810" s="19" t="s">
        <v>184473</v>
      </c>
      <c r="B4810" s="20" t="s">
        <v>170952</v>
      </c>
      <c r="C4810" s="22">
        <v>4</v>
      </c>
      <c r="D4810" s="21" t="s">
        <v>175290</v>
      </c>
      <c r="E4810" s="22">
        <v>59</v>
      </c>
      <c r="F4810" s="21" t="s">
        <v>173403</v>
      </c>
      <c r="G4810" s="22">
        <v>36</v>
      </c>
      <c r="H4810" s="22">
        <v>102</v>
      </c>
      <c r="I4810" s="21" t="s">
        <v>184474</v>
      </c>
    </row>
    <row r="4811" spans="1:9" ht="44" customHeight="1">
      <c r="A4811" s="19" t="s">
        <v>184475</v>
      </c>
      <c r="B4811" s="20" t="s">
        <v>174855</v>
      </c>
      <c r="C4811" s="22">
        <v>43</v>
      </c>
      <c r="D4811" s="21" t="s">
        <v>170999</v>
      </c>
      <c r="E4811" s="22">
        <v>36</v>
      </c>
      <c r="F4811" s="21" t="s">
        <v>175923</v>
      </c>
      <c r="G4811" s="22">
        <v>53</v>
      </c>
      <c r="H4811" s="22">
        <v>135</v>
      </c>
      <c r="I4811" s="21" t="s">
        <v>184476</v>
      </c>
    </row>
    <row r="4812" spans="1:9" ht="32" customHeight="1">
      <c r="A4812" s="19" t="s">
        <v>184477</v>
      </c>
      <c r="B4812" s="20" t="s">
        <v>175241</v>
      </c>
      <c r="C4812" s="22">
        <v>93</v>
      </c>
      <c r="D4812" s="21" t="s">
        <v>170498</v>
      </c>
      <c r="E4812" s="22">
        <v>63</v>
      </c>
      <c r="F4812" s="21" t="s">
        <v>173863</v>
      </c>
      <c r="G4812" s="22">
        <v>6</v>
      </c>
      <c r="H4812" s="22">
        <v>165</v>
      </c>
      <c r="I4812" s="21" t="s">
        <v>184478</v>
      </c>
    </row>
    <row r="4813" spans="1:9" ht="32" customHeight="1">
      <c r="A4813" s="19" t="s">
        <v>184479</v>
      </c>
      <c r="B4813" s="20" t="s">
        <v>171872</v>
      </c>
      <c r="C4813" s="22">
        <v>2</v>
      </c>
      <c r="D4813" s="21" t="s">
        <v>184480</v>
      </c>
      <c r="E4813" s="22">
        <v>103</v>
      </c>
      <c r="F4813" s="21" t="s">
        <v>184481</v>
      </c>
      <c r="G4813" s="22">
        <v>11</v>
      </c>
      <c r="H4813" s="22">
        <v>119</v>
      </c>
      <c r="I4813" s="21" t="s">
        <v>184482</v>
      </c>
    </row>
    <row r="4814" spans="1:9" ht="44" customHeight="1">
      <c r="A4814" s="19" t="s">
        <v>184483</v>
      </c>
      <c r="B4814" s="20" t="s">
        <v>173343</v>
      </c>
      <c r="C4814" s="22">
        <v>28</v>
      </c>
      <c r="D4814" s="21" t="s">
        <v>184484</v>
      </c>
      <c r="E4814" s="22">
        <v>143</v>
      </c>
      <c r="F4814" s="21" t="s">
        <v>184485</v>
      </c>
      <c r="G4814" s="22">
        <v>14</v>
      </c>
      <c r="H4814" s="22">
        <v>188</v>
      </c>
      <c r="I4814" s="21" t="s">
        <v>184486</v>
      </c>
    </row>
    <row r="4815" spans="1:9" ht="44" customHeight="1">
      <c r="A4815" s="19" t="s">
        <v>184487</v>
      </c>
      <c r="B4815" s="20" t="s">
        <v>175817</v>
      </c>
      <c r="C4815" s="22">
        <v>3</v>
      </c>
      <c r="D4815" s="21" t="s">
        <v>170071</v>
      </c>
      <c r="E4815" s="22">
        <v>78</v>
      </c>
      <c r="F4815" s="21" t="s">
        <v>170126</v>
      </c>
      <c r="G4815" s="22">
        <v>1</v>
      </c>
      <c r="H4815" s="22">
        <v>85</v>
      </c>
      <c r="I4815" s="21" t="s">
        <v>184488</v>
      </c>
    </row>
    <row r="4816" spans="1:9" ht="44" customHeight="1">
      <c r="A4816" s="19" t="s">
        <v>184489</v>
      </c>
      <c r="B4816" s="20" t="s">
        <v>184276</v>
      </c>
      <c r="C4816" s="22">
        <v>12</v>
      </c>
      <c r="D4816" s="21" t="s">
        <v>178160</v>
      </c>
      <c r="E4816" s="22">
        <v>135</v>
      </c>
      <c r="F4816" s="21" t="s">
        <v>179363</v>
      </c>
      <c r="G4816" s="22">
        <v>2</v>
      </c>
      <c r="H4816" s="22">
        <v>152</v>
      </c>
      <c r="I4816" s="21" t="s">
        <v>184490</v>
      </c>
    </row>
    <row r="4817" spans="1:9" ht="44" customHeight="1">
      <c r="A4817" s="19" t="s">
        <v>184491</v>
      </c>
      <c r="B4817" s="24">
        <v>100</v>
      </c>
      <c r="C4817" s="22">
        <v>54</v>
      </c>
      <c r="D4817" s="22">
        <v>0</v>
      </c>
      <c r="E4817" s="22">
        <v>0</v>
      </c>
      <c r="F4817" s="22">
        <v>0</v>
      </c>
      <c r="G4817" s="22">
        <v>0</v>
      </c>
      <c r="H4817" s="22">
        <v>57</v>
      </c>
      <c r="I4817" s="21" t="s">
        <v>184492</v>
      </c>
    </row>
    <row r="4818" spans="1:9" ht="44" customHeight="1">
      <c r="A4818" s="19" t="s">
        <v>184493</v>
      </c>
      <c r="B4818" s="20" t="s">
        <v>170393</v>
      </c>
      <c r="C4818" s="22">
        <v>6</v>
      </c>
      <c r="D4818" s="21" t="s">
        <v>171851</v>
      </c>
      <c r="E4818" s="22">
        <v>92</v>
      </c>
      <c r="F4818" s="21" t="s">
        <v>176298</v>
      </c>
      <c r="G4818" s="22">
        <v>58</v>
      </c>
      <c r="H4818" s="22">
        <v>159</v>
      </c>
      <c r="I4818" s="21" t="s">
        <v>184494</v>
      </c>
    </row>
    <row r="4819" spans="1:9" ht="44" customHeight="1">
      <c r="A4819" s="19" t="s">
        <v>184495</v>
      </c>
      <c r="B4819" s="20" t="s">
        <v>184496</v>
      </c>
      <c r="C4819" s="22">
        <v>37</v>
      </c>
      <c r="D4819" s="22">
        <v>0</v>
      </c>
      <c r="E4819" s="22">
        <v>0</v>
      </c>
      <c r="F4819" s="21" t="s">
        <v>184497</v>
      </c>
      <c r="G4819" s="22">
        <v>49</v>
      </c>
      <c r="H4819" s="22">
        <v>89</v>
      </c>
      <c r="I4819" s="21" t="s">
        <v>184498</v>
      </c>
    </row>
    <row r="4820" spans="1:9" ht="44" customHeight="1">
      <c r="A4820" s="19" t="s">
        <v>184499</v>
      </c>
      <c r="B4820" s="20" t="s">
        <v>184500</v>
      </c>
      <c r="C4820" s="22">
        <v>41</v>
      </c>
      <c r="D4820" s="22">
        <v>0</v>
      </c>
      <c r="E4820" s="22">
        <v>0</v>
      </c>
      <c r="F4820" s="21" t="s">
        <v>176143</v>
      </c>
      <c r="G4820" s="22">
        <v>49</v>
      </c>
      <c r="H4820" s="22">
        <v>93</v>
      </c>
      <c r="I4820" s="21" t="s">
        <v>184501</v>
      </c>
    </row>
    <row r="4821" spans="1:9" ht="44" customHeight="1">
      <c r="A4821" s="19" t="s">
        <v>184502</v>
      </c>
      <c r="B4821" s="20" t="s">
        <v>184500</v>
      </c>
      <c r="C4821" s="22">
        <v>41</v>
      </c>
      <c r="D4821" s="22">
        <v>0</v>
      </c>
      <c r="E4821" s="22">
        <v>0</v>
      </c>
      <c r="F4821" s="21" t="s">
        <v>176143</v>
      </c>
      <c r="G4821" s="22">
        <v>49</v>
      </c>
      <c r="H4821" s="22">
        <v>93</v>
      </c>
      <c r="I4821" s="21" t="s">
        <v>184503</v>
      </c>
    </row>
    <row r="4822" spans="1:9" ht="44" customHeight="1">
      <c r="A4822" s="19" t="s">
        <v>184504</v>
      </c>
      <c r="B4822" s="20" t="s">
        <v>183412</v>
      </c>
      <c r="C4822" s="22">
        <v>33</v>
      </c>
      <c r="D4822" s="21" t="s">
        <v>170164</v>
      </c>
      <c r="E4822" s="22">
        <v>11</v>
      </c>
      <c r="F4822" s="21" t="s">
        <v>169647</v>
      </c>
      <c r="G4822" s="22">
        <v>3</v>
      </c>
      <c r="H4822" s="22">
        <v>50</v>
      </c>
      <c r="I4822" s="21" t="s">
        <v>184505</v>
      </c>
    </row>
    <row r="4823" spans="1:9" ht="44" customHeight="1">
      <c r="A4823" s="19" t="s">
        <v>184506</v>
      </c>
      <c r="B4823" s="20" t="s">
        <v>183412</v>
      </c>
      <c r="C4823" s="22">
        <v>33</v>
      </c>
      <c r="D4823" s="21" t="s">
        <v>170164</v>
      </c>
      <c r="E4823" s="22">
        <v>11</v>
      </c>
      <c r="F4823" s="21" t="s">
        <v>169647</v>
      </c>
      <c r="G4823" s="22">
        <v>3</v>
      </c>
      <c r="H4823" s="22">
        <v>50</v>
      </c>
      <c r="I4823" s="21" t="s">
        <v>184507</v>
      </c>
    </row>
    <row r="4824" spans="1:9" ht="44" customHeight="1">
      <c r="A4824" s="19" t="s">
        <v>184508</v>
      </c>
      <c r="B4824" s="20" t="s">
        <v>170853</v>
      </c>
      <c r="C4824" s="22">
        <v>110</v>
      </c>
      <c r="D4824" s="21" t="s">
        <v>184509</v>
      </c>
      <c r="E4824" s="22">
        <v>5</v>
      </c>
      <c r="F4824" s="21" t="s">
        <v>184510</v>
      </c>
      <c r="G4824" s="22">
        <v>39</v>
      </c>
      <c r="H4824" s="22">
        <v>157</v>
      </c>
      <c r="I4824" s="21" t="s">
        <v>184511</v>
      </c>
    </row>
    <row r="4825" spans="1:9" ht="44" customHeight="1">
      <c r="A4825" s="19" t="s">
        <v>184512</v>
      </c>
      <c r="B4825" s="20" t="s">
        <v>172381</v>
      </c>
      <c r="C4825" s="22">
        <v>27</v>
      </c>
      <c r="D4825" s="21" t="s">
        <v>173987</v>
      </c>
      <c r="E4825" s="22">
        <v>5</v>
      </c>
      <c r="F4825" s="21" t="s">
        <v>184513</v>
      </c>
      <c r="G4825" s="22">
        <v>21</v>
      </c>
      <c r="H4825" s="22">
        <v>56</v>
      </c>
      <c r="I4825" s="21" t="s">
        <v>184514</v>
      </c>
    </row>
    <row r="4826" spans="1:9" ht="44" customHeight="1">
      <c r="A4826" s="19" t="s">
        <v>184515</v>
      </c>
      <c r="B4826" s="20" t="s">
        <v>172381</v>
      </c>
      <c r="C4826" s="22">
        <v>27</v>
      </c>
      <c r="D4826" s="21" t="s">
        <v>173987</v>
      </c>
      <c r="E4826" s="22">
        <v>5</v>
      </c>
      <c r="F4826" s="21" t="s">
        <v>184513</v>
      </c>
      <c r="G4826" s="22">
        <v>21</v>
      </c>
      <c r="H4826" s="22">
        <v>56</v>
      </c>
      <c r="I4826" s="21" t="s">
        <v>184516</v>
      </c>
    </row>
    <row r="4827" spans="1:9" ht="44" customHeight="1">
      <c r="A4827" s="19" t="s">
        <v>184517</v>
      </c>
      <c r="B4827" s="20" t="s">
        <v>169971</v>
      </c>
      <c r="C4827" s="22">
        <v>43</v>
      </c>
      <c r="D4827" s="22">
        <v>0</v>
      </c>
      <c r="E4827" s="22">
        <v>0</v>
      </c>
      <c r="F4827" s="21" t="s">
        <v>173184</v>
      </c>
      <c r="G4827" s="22">
        <v>6</v>
      </c>
      <c r="H4827" s="22">
        <v>52</v>
      </c>
      <c r="I4827" s="21" t="s">
        <v>184518</v>
      </c>
    </row>
    <row r="4828" spans="1:9" ht="44" customHeight="1">
      <c r="A4828" s="19" t="s">
        <v>184519</v>
      </c>
      <c r="B4828" s="20" t="s">
        <v>183799</v>
      </c>
      <c r="C4828" s="22">
        <v>67</v>
      </c>
      <c r="D4828" s="21" t="s">
        <v>183799</v>
      </c>
      <c r="E4828" s="22">
        <v>67</v>
      </c>
      <c r="F4828" s="21" t="s">
        <v>184520</v>
      </c>
      <c r="G4828" s="22">
        <v>3</v>
      </c>
      <c r="H4828" s="22">
        <v>140</v>
      </c>
      <c r="I4828" s="21" t="s">
        <v>184521</v>
      </c>
    </row>
    <row r="4829" spans="1:9" ht="32" customHeight="1">
      <c r="A4829" s="19" t="s">
        <v>184522</v>
      </c>
      <c r="B4829" s="20" t="s">
        <v>184523</v>
      </c>
      <c r="C4829" s="22">
        <v>69</v>
      </c>
      <c r="D4829" s="21" t="s">
        <v>184524</v>
      </c>
      <c r="E4829" s="22">
        <v>47</v>
      </c>
      <c r="F4829" s="21" t="s">
        <v>172695</v>
      </c>
      <c r="G4829" s="22">
        <v>20</v>
      </c>
      <c r="H4829" s="22">
        <v>139</v>
      </c>
      <c r="I4829" s="21" t="s">
        <v>184525</v>
      </c>
    </row>
    <row r="4830" spans="1:9" ht="32" customHeight="1">
      <c r="A4830" s="19" t="s">
        <v>184526</v>
      </c>
      <c r="B4830" s="20" t="s">
        <v>174020</v>
      </c>
      <c r="C4830" s="22">
        <v>42</v>
      </c>
      <c r="D4830" s="21" t="s">
        <v>184527</v>
      </c>
      <c r="E4830" s="22">
        <v>47</v>
      </c>
      <c r="F4830" s="21" t="s">
        <v>174567</v>
      </c>
      <c r="G4830" s="22">
        <v>20</v>
      </c>
      <c r="H4830" s="22">
        <v>112</v>
      </c>
      <c r="I4830" s="21" t="s">
        <v>184528</v>
      </c>
    </row>
    <row r="4831" spans="1:9" ht="32" customHeight="1">
      <c r="A4831" s="19" t="s">
        <v>184529</v>
      </c>
      <c r="B4831" s="20" t="s">
        <v>178477</v>
      </c>
      <c r="C4831" s="22">
        <v>59</v>
      </c>
      <c r="D4831" s="21" t="s">
        <v>182083</v>
      </c>
      <c r="E4831" s="22">
        <v>74</v>
      </c>
      <c r="F4831" s="22">
        <v>5</v>
      </c>
      <c r="G4831" s="22">
        <v>7</v>
      </c>
      <c r="H4831" s="22">
        <v>143</v>
      </c>
      <c r="I4831" s="21" t="s">
        <v>184530</v>
      </c>
    </row>
    <row r="4832" spans="1:9" ht="32" customHeight="1">
      <c r="A4832" s="19" t="s">
        <v>184531</v>
      </c>
      <c r="B4832" s="20" t="s">
        <v>184532</v>
      </c>
      <c r="C4832" s="22">
        <v>98</v>
      </c>
      <c r="D4832" s="21" t="s">
        <v>184533</v>
      </c>
      <c r="E4832" s="22">
        <v>24</v>
      </c>
      <c r="F4832" s="21" t="s">
        <v>183801</v>
      </c>
      <c r="G4832" s="22">
        <v>15</v>
      </c>
      <c r="H4832" s="22">
        <v>140</v>
      </c>
      <c r="I4832" s="21" t="s">
        <v>184534</v>
      </c>
    </row>
    <row r="4833" spans="1:9" ht="44" customHeight="1">
      <c r="A4833" s="19" t="s">
        <v>184535</v>
      </c>
      <c r="B4833" s="24">
        <v>0</v>
      </c>
      <c r="C4833" s="22">
        <v>0</v>
      </c>
      <c r="D4833" s="21" t="s">
        <v>184536</v>
      </c>
      <c r="E4833" s="22">
        <v>177</v>
      </c>
      <c r="F4833" s="21" t="s">
        <v>184537</v>
      </c>
      <c r="G4833" s="22">
        <v>11</v>
      </c>
      <c r="H4833" s="22">
        <v>191</v>
      </c>
      <c r="I4833" s="21" t="s">
        <v>184538</v>
      </c>
    </row>
    <row r="4834" spans="1:9" ht="44" customHeight="1">
      <c r="A4834" s="19" t="s">
        <v>184539</v>
      </c>
      <c r="B4834" s="20" t="s">
        <v>172329</v>
      </c>
      <c r="C4834" s="22">
        <v>32</v>
      </c>
      <c r="D4834" s="21" t="s">
        <v>171664</v>
      </c>
      <c r="E4834" s="22">
        <v>5</v>
      </c>
      <c r="F4834" s="21" t="s">
        <v>172182</v>
      </c>
      <c r="G4834" s="22">
        <v>20</v>
      </c>
      <c r="H4834" s="22">
        <v>60</v>
      </c>
      <c r="I4834" s="21" t="s">
        <v>184540</v>
      </c>
    </row>
    <row r="4835" spans="1:9" ht="32" customHeight="1">
      <c r="A4835" s="19" t="s">
        <v>184541</v>
      </c>
      <c r="B4835" s="20" t="s">
        <v>182860</v>
      </c>
      <c r="C4835" s="22">
        <v>32</v>
      </c>
      <c r="D4835" s="21" t="s">
        <v>184542</v>
      </c>
      <c r="E4835" s="22">
        <v>86</v>
      </c>
      <c r="F4835" s="21" t="s">
        <v>184543</v>
      </c>
      <c r="G4835" s="22">
        <v>51</v>
      </c>
      <c r="H4835" s="22">
        <v>172</v>
      </c>
      <c r="I4835" s="21" t="s">
        <v>184544</v>
      </c>
    </row>
    <row r="4836" spans="1:9" ht="32" customHeight="1">
      <c r="A4836" s="19" t="s">
        <v>184545</v>
      </c>
      <c r="B4836" s="20" t="s">
        <v>172414</v>
      </c>
      <c r="C4836" s="22">
        <v>8</v>
      </c>
      <c r="D4836" s="21" t="s">
        <v>178584</v>
      </c>
      <c r="E4836" s="22">
        <v>55</v>
      </c>
      <c r="F4836" s="21" t="s">
        <v>174794</v>
      </c>
      <c r="G4836" s="22">
        <v>26</v>
      </c>
      <c r="H4836" s="22">
        <v>92</v>
      </c>
      <c r="I4836" s="21" t="s">
        <v>184546</v>
      </c>
    </row>
    <row r="4837" spans="1:9" ht="32" customHeight="1">
      <c r="A4837" s="19" t="s">
        <v>184547</v>
      </c>
      <c r="B4837" s="20" t="s">
        <v>184548</v>
      </c>
      <c r="C4837" s="22">
        <v>8</v>
      </c>
      <c r="D4837" s="21" t="s">
        <v>170156</v>
      </c>
      <c r="E4837" s="22">
        <v>55</v>
      </c>
      <c r="F4837" s="21" t="s">
        <v>171561</v>
      </c>
      <c r="G4837" s="22">
        <v>30</v>
      </c>
      <c r="H4837" s="22">
        <v>96</v>
      </c>
      <c r="I4837" s="21" t="s">
        <v>184549</v>
      </c>
    </row>
    <row r="4838" spans="1:9" ht="32" customHeight="1">
      <c r="A4838" s="19" t="s">
        <v>184550</v>
      </c>
      <c r="B4838" s="20" t="s">
        <v>181054</v>
      </c>
      <c r="C4838" s="22">
        <v>57</v>
      </c>
      <c r="D4838" s="21" t="s">
        <v>173176</v>
      </c>
      <c r="E4838" s="22">
        <v>49</v>
      </c>
      <c r="F4838" s="21" t="s">
        <v>182335</v>
      </c>
      <c r="G4838" s="22">
        <v>13</v>
      </c>
      <c r="H4838" s="22">
        <v>122</v>
      </c>
      <c r="I4838" s="21" t="s">
        <v>184551</v>
      </c>
    </row>
    <row r="4839" spans="1:9" ht="20" customHeight="1">
      <c r="A4839" s="19" t="s">
        <v>184552</v>
      </c>
      <c r="B4839" s="20" t="s">
        <v>172480</v>
      </c>
      <c r="C4839" s="22">
        <v>33</v>
      </c>
      <c r="D4839" s="21" t="s">
        <v>184553</v>
      </c>
      <c r="E4839" s="22">
        <v>37</v>
      </c>
      <c r="F4839" s="21" t="s">
        <v>170048</v>
      </c>
      <c r="G4839" s="22">
        <v>25</v>
      </c>
      <c r="H4839" s="22">
        <v>98</v>
      </c>
      <c r="I4839" s="21" t="s">
        <v>184554</v>
      </c>
    </row>
    <row r="4840" spans="1:9" ht="20" customHeight="1">
      <c r="A4840" s="19" t="s">
        <v>184555</v>
      </c>
      <c r="B4840" s="20" t="s">
        <v>172632</v>
      </c>
      <c r="C4840" s="22">
        <v>16</v>
      </c>
      <c r="D4840" s="21" t="s">
        <v>172229</v>
      </c>
      <c r="E4840" s="22">
        <v>123</v>
      </c>
      <c r="F4840" s="21" t="s">
        <v>184556</v>
      </c>
      <c r="G4840" s="22">
        <v>2</v>
      </c>
      <c r="H4840" s="22">
        <v>144</v>
      </c>
      <c r="I4840" s="21" t="s">
        <v>184557</v>
      </c>
    </row>
    <row r="4841" spans="1:9" ht="20" customHeight="1">
      <c r="A4841" s="19" t="s">
        <v>184558</v>
      </c>
      <c r="B4841" s="24">
        <v>0</v>
      </c>
      <c r="C4841" s="22">
        <v>0</v>
      </c>
      <c r="D4841" s="22">
        <v>100</v>
      </c>
      <c r="E4841" s="22">
        <v>70</v>
      </c>
      <c r="F4841" s="22">
        <v>0</v>
      </c>
      <c r="G4841" s="22">
        <v>0</v>
      </c>
      <c r="H4841" s="22">
        <v>73</v>
      </c>
      <c r="I4841" s="21" t="s">
        <v>184559</v>
      </c>
    </row>
    <row r="4842" spans="1:9" ht="20" customHeight="1">
      <c r="A4842" s="19" t="s">
        <v>184560</v>
      </c>
      <c r="B4842" s="20" t="s">
        <v>176335</v>
      </c>
      <c r="C4842" s="22">
        <v>35</v>
      </c>
      <c r="D4842" s="21" t="s">
        <v>171020</v>
      </c>
      <c r="E4842" s="22">
        <v>24</v>
      </c>
      <c r="F4842" s="22">
        <v>0</v>
      </c>
      <c r="G4842" s="22">
        <v>0</v>
      </c>
      <c r="H4842" s="22">
        <v>62</v>
      </c>
      <c r="I4842" s="21" t="s">
        <v>184561</v>
      </c>
    </row>
    <row r="4843" spans="1:9" ht="20" customHeight="1">
      <c r="A4843" s="19" t="s">
        <v>184562</v>
      </c>
      <c r="B4843" s="20" t="s">
        <v>171138</v>
      </c>
      <c r="C4843" s="22">
        <v>84</v>
      </c>
      <c r="D4843" s="21" t="s">
        <v>184563</v>
      </c>
      <c r="E4843" s="22">
        <v>208</v>
      </c>
      <c r="F4843" s="21" t="s">
        <v>172204</v>
      </c>
      <c r="G4843" s="22">
        <v>8</v>
      </c>
      <c r="H4843" s="22">
        <v>303</v>
      </c>
      <c r="I4843" s="21" t="s">
        <v>184564</v>
      </c>
    </row>
    <row r="4844" spans="1:9" ht="20" customHeight="1">
      <c r="A4844" s="19" t="s">
        <v>184565</v>
      </c>
      <c r="B4844" s="20" t="s">
        <v>169673</v>
      </c>
      <c r="C4844" s="22">
        <v>96</v>
      </c>
      <c r="D4844" s="21" t="s">
        <v>170134</v>
      </c>
      <c r="E4844" s="22">
        <v>208</v>
      </c>
      <c r="F4844" s="21" t="s">
        <v>172028</v>
      </c>
      <c r="G4844" s="22">
        <v>8</v>
      </c>
      <c r="H4844" s="22">
        <v>315</v>
      </c>
      <c r="I4844" s="21" t="s">
        <v>184566</v>
      </c>
    </row>
    <row r="4845" spans="1:9" ht="20" customHeight="1">
      <c r="A4845" s="19" t="s">
        <v>184567</v>
      </c>
      <c r="B4845" s="20" t="s">
        <v>170261</v>
      </c>
      <c r="C4845" s="22">
        <v>36</v>
      </c>
      <c r="D4845" s="21" t="s">
        <v>184568</v>
      </c>
      <c r="E4845" s="22">
        <v>174</v>
      </c>
      <c r="F4845" s="21" t="s">
        <v>178406</v>
      </c>
      <c r="G4845" s="22">
        <v>4</v>
      </c>
      <c r="H4845" s="22">
        <v>217</v>
      </c>
      <c r="I4845" s="21" t="s">
        <v>184569</v>
      </c>
    </row>
    <row r="4846" spans="1:9" ht="32" customHeight="1">
      <c r="A4846" s="19" t="s">
        <v>184570</v>
      </c>
      <c r="B4846" s="20" t="s">
        <v>174840</v>
      </c>
      <c r="C4846" s="22">
        <v>38</v>
      </c>
      <c r="D4846" s="21" t="s">
        <v>174841</v>
      </c>
      <c r="E4846" s="22">
        <v>224</v>
      </c>
      <c r="F4846" s="21" t="s">
        <v>174842</v>
      </c>
      <c r="G4846" s="22">
        <v>32</v>
      </c>
      <c r="H4846" s="22">
        <v>297</v>
      </c>
      <c r="I4846" s="21" t="s">
        <v>184571</v>
      </c>
    </row>
    <row r="4847" spans="1:9" ht="20" customHeight="1">
      <c r="A4847" s="19" t="s">
        <v>184572</v>
      </c>
      <c r="B4847" s="20" t="s">
        <v>170753</v>
      </c>
      <c r="C4847" s="22">
        <v>12</v>
      </c>
      <c r="D4847" s="21" t="s">
        <v>176654</v>
      </c>
      <c r="E4847" s="22">
        <v>96</v>
      </c>
      <c r="F4847" s="21" t="s">
        <v>181370</v>
      </c>
      <c r="G4847" s="22">
        <v>28</v>
      </c>
      <c r="H4847" s="22">
        <v>139</v>
      </c>
      <c r="I4847" s="21" t="s">
        <v>184573</v>
      </c>
    </row>
    <row r="4848" spans="1:9" ht="20" customHeight="1">
      <c r="A4848" s="19" t="s">
        <v>184574</v>
      </c>
      <c r="B4848" s="20" t="s">
        <v>177265</v>
      </c>
      <c r="C4848" s="22">
        <v>24</v>
      </c>
      <c r="D4848" s="21" t="s">
        <v>184575</v>
      </c>
      <c r="E4848" s="22">
        <v>118</v>
      </c>
      <c r="F4848" s="21" t="s">
        <v>174653</v>
      </c>
      <c r="G4848" s="22">
        <v>5</v>
      </c>
      <c r="H4848" s="22">
        <v>150</v>
      </c>
      <c r="I4848" s="21" t="s">
        <v>184576</v>
      </c>
    </row>
    <row r="4849" spans="1:9" ht="20" customHeight="1">
      <c r="A4849" s="19" t="s">
        <v>184577</v>
      </c>
      <c r="B4849" s="20" t="s">
        <v>184578</v>
      </c>
      <c r="C4849" s="22">
        <v>32</v>
      </c>
      <c r="D4849" s="21" t="s">
        <v>182809</v>
      </c>
      <c r="E4849" s="22">
        <v>118</v>
      </c>
      <c r="F4849" s="21" t="s">
        <v>176379</v>
      </c>
      <c r="G4849" s="22">
        <v>7</v>
      </c>
      <c r="H4849" s="22">
        <v>160</v>
      </c>
      <c r="I4849" s="21" t="s">
        <v>184579</v>
      </c>
    </row>
    <row r="4850" spans="1:9" ht="20" customHeight="1">
      <c r="A4850" s="19" t="s">
        <v>184580</v>
      </c>
      <c r="B4850" s="20" t="s">
        <v>169879</v>
      </c>
      <c r="C4850" s="22">
        <v>42</v>
      </c>
      <c r="D4850" s="21" t="s">
        <v>180287</v>
      </c>
      <c r="E4850" s="22">
        <v>27</v>
      </c>
      <c r="F4850" s="21" t="s">
        <v>179475</v>
      </c>
      <c r="G4850" s="22">
        <v>4</v>
      </c>
      <c r="H4850" s="22">
        <v>76</v>
      </c>
      <c r="I4850" s="21" t="s">
        <v>184581</v>
      </c>
    </row>
    <row r="4851" spans="1:9" ht="20" customHeight="1">
      <c r="A4851" s="19" t="s">
        <v>184582</v>
      </c>
      <c r="B4851" s="20" t="s">
        <v>169879</v>
      </c>
      <c r="C4851" s="22">
        <v>42</v>
      </c>
      <c r="D4851" s="21" t="s">
        <v>180287</v>
      </c>
      <c r="E4851" s="22">
        <v>27</v>
      </c>
      <c r="F4851" s="21" t="s">
        <v>179475</v>
      </c>
      <c r="G4851" s="22">
        <v>4</v>
      </c>
      <c r="H4851" s="22">
        <v>76</v>
      </c>
      <c r="I4851" s="21" t="s">
        <v>184583</v>
      </c>
    </row>
    <row r="4852" spans="1:9" ht="20" customHeight="1">
      <c r="A4852" s="19" t="s">
        <v>184584</v>
      </c>
      <c r="B4852" s="20" t="s">
        <v>177251</v>
      </c>
      <c r="C4852" s="22">
        <v>33</v>
      </c>
      <c r="D4852" s="21" t="s">
        <v>179143</v>
      </c>
      <c r="E4852" s="22">
        <v>9</v>
      </c>
      <c r="F4852" s="21" t="s">
        <v>182402</v>
      </c>
      <c r="G4852" s="22">
        <v>55</v>
      </c>
      <c r="H4852" s="22">
        <v>100</v>
      </c>
      <c r="I4852" s="21" t="s">
        <v>184585</v>
      </c>
    </row>
    <row r="4853" spans="1:9" ht="20" customHeight="1">
      <c r="A4853" s="19" t="s">
        <v>184586</v>
      </c>
      <c r="B4853" s="20" t="s">
        <v>177393</v>
      </c>
      <c r="C4853" s="22">
        <v>7</v>
      </c>
      <c r="D4853" s="21" t="s">
        <v>184587</v>
      </c>
      <c r="E4853" s="22">
        <v>111</v>
      </c>
      <c r="F4853" s="21" t="s">
        <v>175546</v>
      </c>
      <c r="G4853" s="22">
        <v>12</v>
      </c>
      <c r="H4853" s="22">
        <v>133</v>
      </c>
      <c r="I4853" s="21" t="s">
        <v>184588</v>
      </c>
    </row>
    <row r="4854" spans="1:9" ht="20" customHeight="1">
      <c r="A4854" s="19" t="s">
        <v>184589</v>
      </c>
      <c r="B4854" s="24">
        <v>20</v>
      </c>
      <c r="C4854" s="22">
        <v>34</v>
      </c>
      <c r="D4854" s="22">
        <v>70</v>
      </c>
      <c r="E4854" s="22">
        <v>119</v>
      </c>
      <c r="F4854" s="22">
        <v>10</v>
      </c>
      <c r="G4854" s="22">
        <v>17</v>
      </c>
      <c r="H4854" s="22">
        <v>173</v>
      </c>
      <c r="I4854" s="21" t="s">
        <v>184590</v>
      </c>
    </row>
    <row r="4855" spans="1:9" ht="20" customHeight="1">
      <c r="A4855" s="19" t="s">
        <v>184591</v>
      </c>
      <c r="B4855" s="20" t="s">
        <v>170640</v>
      </c>
      <c r="C4855" s="22">
        <v>33</v>
      </c>
      <c r="D4855" s="21" t="s">
        <v>184592</v>
      </c>
      <c r="E4855" s="22">
        <v>73</v>
      </c>
      <c r="F4855" s="21" t="s">
        <v>184593</v>
      </c>
      <c r="G4855" s="22">
        <v>70</v>
      </c>
      <c r="H4855" s="22">
        <v>179</v>
      </c>
      <c r="I4855" s="21" t="s">
        <v>184594</v>
      </c>
    </row>
    <row r="4856" spans="1:9" ht="32" customHeight="1">
      <c r="A4856" s="19" t="s">
        <v>184595</v>
      </c>
      <c r="B4856" s="20" t="s">
        <v>184596</v>
      </c>
      <c r="C4856" s="22">
        <v>35</v>
      </c>
      <c r="D4856" s="21" t="s">
        <v>172903</v>
      </c>
      <c r="E4856" s="22">
        <v>55</v>
      </c>
      <c r="F4856" s="21" t="s">
        <v>184597</v>
      </c>
      <c r="G4856" s="22">
        <v>41</v>
      </c>
      <c r="H4856" s="22">
        <v>134</v>
      </c>
      <c r="I4856" s="21" t="s">
        <v>184598</v>
      </c>
    </row>
    <row r="4857" spans="1:9" ht="32" customHeight="1">
      <c r="A4857" s="19" t="s">
        <v>184599</v>
      </c>
      <c r="B4857" s="20" t="s">
        <v>178934</v>
      </c>
      <c r="C4857" s="22">
        <v>92</v>
      </c>
      <c r="D4857" s="21" t="s">
        <v>177393</v>
      </c>
      <c r="E4857" s="22">
        <v>7</v>
      </c>
      <c r="F4857" s="21" t="s">
        <v>180552</v>
      </c>
      <c r="G4857" s="22">
        <v>31</v>
      </c>
      <c r="H4857" s="22">
        <v>133</v>
      </c>
      <c r="I4857" s="21" t="s">
        <v>184600</v>
      </c>
    </row>
    <row r="4858" spans="1:9" ht="32" customHeight="1">
      <c r="A4858" s="19" t="s">
        <v>184601</v>
      </c>
      <c r="B4858" s="20" t="s">
        <v>184602</v>
      </c>
      <c r="C4858" s="22">
        <v>71</v>
      </c>
      <c r="D4858" s="21" t="s">
        <v>184603</v>
      </c>
      <c r="E4858" s="22">
        <v>6</v>
      </c>
      <c r="F4858" s="21" t="s">
        <v>170457</v>
      </c>
      <c r="G4858" s="22">
        <v>56</v>
      </c>
      <c r="H4858" s="22">
        <v>136</v>
      </c>
      <c r="I4858" s="21" t="s">
        <v>184604</v>
      </c>
    </row>
    <row r="4859" spans="1:9" ht="32" customHeight="1">
      <c r="A4859" s="19" t="s">
        <v>184605</v>
      </c>
      <c r="B4859" s="20" t="s">
        <v>181033</v>
      </c>
      <c r="C4859" s="22">
        <v>36</v>
      </c>
      <c r="D4859" s="21" t="s">
        <v>171469</v>
      </c>
      <c r="E4859" s="22">
        <v>13</v>
      </c>
      <c r="F4859" s="21" t="s">
        <v>184606</v>
      </c>
      <c r="G4859" s="22">
        <v>33</v>
      </c>
      <c r="H4859" s="22">
        <v>85</v>
      </c>
      <c r="I4859" s="21" t="s">
        <v>184607</v>
      </c>
    </row>
    <row r="4860" spans="1:9" ht="32" customHeight="1">
      <c r="A4860" s="19" t="s">
        <v>184608</v>
      </c>
      <c r="B4860" s="20" t="s">
        <v>170134</v>
      </c>
      <c r="C4860" s="22">
        <v>68</v>
      </c>
      <c r="D4860" s="21" t="s">
        <v>170006</v>
      </c>
      <c r="E4860" s="22">
        <v>26</v>
      </c>
      <c r="F4860" s="21" t="s">
        <v>172501</v>
      </c>
      <c r="G4860" s="22">
        <v>8</v>
      </c>
      <c r="H4860" s="22">
        <v>105</v>
      </c>
      <c r="I4860" s="21" t="s">
        <v>184609</v>
      </c>
    </row>
    <row r="4861" spans="1:9" ht="32" customHeight="1">
      <c r="A4861" s="19" t="s">
        <v>184610</v>
      </c>
      <c r="B4861" s="20" t="s">
        <v>171606</v>
      </c>
      <c r="C4861" s="22">
        <v>56</v>
      </c>
      <c r="D4861" s="21" t="s">
        <v>171278</v>
      </c>
      <c r="E4861" s="22">
        <v>107</v>
      </c>
      <c r="F4861" s="21" t="s">
        <v>174362</v>
      </c>
      <c r="G4861" s="22">
        <v>1</v>
      </c>
      <c r="H4861" s="22">
        <v>167</v>
      </c>
      <c r="I4861" s="21" t="s">
        <v>184611</v>
      </c>
    </row>
    <row r="4862" spans="1:9" ht="32" customHeight="1">
      <c r="A4862" s="19" t="s">
        <v>184612</v>
      </c>
      <c r="B4862" s="20" t="s">
        <v>172683</v>
      </c>
      <c r="C4862" s="22">
        <v>36</v>
      </c>
      <c r="D4862" s="21" t="s">
        <v>184613</v>
      </c>
      <c r="E4862" s="22">
        <v>72</v>
      </c>
      <c r="F4862" s="21" t="s">
        <v>184614</v>
      </c>
      <c r="G4862" s="22">
        <v>43</v>
      </c>
      <c r="H4862" s="22">
        <v>154</v>
      </c>
      <c r="I4862" s="21" t="s">
        <v>184615</v>
      </c>
    </row>
    <row r="4863" spans="1:9" ht="32" customHeight="1">
      <c r="A4863" s="19" t="s">
        <v>184616</v>
      </c>
      <c r="B4863" s="24">
        <v>0</v>
      </c>
      <c r="C4863" s="22">
        <v>0</v>
      </c>
      <c r="D4863" s="22">
        <v>100</v>
      </c>
      <c r="E4863" s="22">
        <v>73</v>
      </c>
      <c r="F4863" s="22">
        <v>0</v>
      </c>
      <c r="G4863" s="22">
        <v>0</v>
      </c>
      <c r="H4863" s="22">
        <v>76</v>
      </c>
      <c r="I4863" s="21" t="s">
        <v>184617</v>
      </c>
    </row>
    <row r="4864" spans="1:9" ht="32" customHeight="1">
      <c r="A4864" s="19" t="s">
        <v>184618</v>
      </c>
      <c r="B4864" s="20" t="s">
        <v>184619</v>
      </c>
      <c r="C4864" s="22">
        <v>86</v>
      </c>
      <c r="D4864" s="21" t="s">
        <v>184620</v>
      </c>
      <c r="E4864" s="22">
        <v>38</v>
      </c>
      <c r="F4864" s="21" t="s">
        <v>176329</v>
      </c>
      <c r="G4864" s="22">
        <v>13</v>
      </c>
      <c r="H4864" s="22">
        <v>140</v>
      </c>
      <c r="I4864" s="21" t="s">
        <v>184621</v>
      </c>
    </row>
    <row r="4865" spans="1:9" ht="32" customHeight="1">
      <c r="A4865" s="19" t="s">
        <v>184622</v>
      </c>
      <c r="B4865" s="20" t="s">
        <v>173476</v>
      </c>
      <c r="C4865" s="22">
        <v>96</v>
      </c>
      <c r="D4865" s="21" t="s">
        <v>178333</v>
      </c>
      <c r="E4865" s="22">
        <v>38</v>
      </c>
      <c r="F4865" s="21" t="s">
        <v>179569</v>
      </c>
      <c r="G4865" s="22">
        <v>17</v>
      </c>
      <c r="H4865" s="22">
        <v>154</v>
      </c>
      <c r="I4865" s="21" t="s">
        <v>184623</v>
      </c>
    </row>
    <row r="4866" spans="1:9" ht="32" customHeight="1">
      <c r="A4866" s="19" t="s">
        <v>184624</v>
      </c>
      <c r="B4866" s="20" t="s">
        <v>184625</v>
      </c>
      <c r="C4866" s="22">
        <v>41</v>
      </c>
      <c r="D4866" s="21" t="s">
        <v>172872</v>
      </c>
      <c r="E4866" s="22">
        <v>21</v>
      </c>
      <c r="F4866" s="21" t="s">
        <v>170148</v>
      </c>
      <c r="G4866" s="22">
        <v>24</v>
      </c>
      <c r="H4866" s="22">
        <v>89</v>
      </c>
      <c r="I4866" s="21" t="s">
        <v>184626</v>
      </c>
    </row>
    <row r="4867" spans="1:9" ht="32" customHeight="1">
      <c r="A4867" s="19" t="s">
        <v>184627</v>
      </c>
      <c r="B4867" s="20" t="s">
        <v>177723</v>
      </c>
      <c r="C4867" s="22">
        <v>29</v>
      </c>
      <c r="D4867" s="21" t="s">
        <v>182379</v>
      </c>
      <c r="E4867" s="22">
        <v>102</v>
      </c>
      <c r="F4867" s="21" t="s">
        <v>172250</v>
      </c>
      <c r="G4867" s="22">
        <v>18</v>
      </c>
      <c r="H4867" s="22">
        <v>152</v>
      </c>
      <c r="I4867" s="21" t="s">
        <v>184628</v>
      </c>
    </row>
    <row r="4868" spans="1:9" ht="44" customHeight="1">
      <c r="A4868" s="19" t="s">
        <v>184629</v>
      </c>
      <c r="B4868" s="20" t="s">
        <v>169944</v>
      </c>
      <c r="C4868" s="22">
        <v>15</v>
      </c>
      <c r="D4868" s="21" t="s">
        <v>170065</v>
      </c>
      <c r="E4868" s="22">
        <v>8</v>
      </c>
      <c r="F4868" s="21" t="s">
        <v>174391</v>
      </c>
      <c r="G4868" s="22">
        <v>25</v>
      </c>
      <c r="H4868" s="22">
        <v>51</v>
      </c>
      <c r="I4868" s="21" t="s">
        <v>184630</v>
      </c>
    </row>
    <row r="4869" spans="1:9" ht="32" customHeight="1">
      <c r="A4869" s="19" t="s">
        <v>184631</v>
      </c>
      <c r="B4869" s="20" t="s">
        <v>170976</v>
      </c>
      <c r="C4869" s="22">
        <v>4</v>
      </c>
      <c r="D4869" s="21" t="s">
        <v>178205</v>
      </c>
      <c r="E4869" s="22">
        <v>127</v>
      </c>
      <c r="F4869" s="21" t="s">
        <v>184632</v>
      </c>
      <c r="G4869" s="22">
        <v>31</v>
      </c>
      <c r="H4869" s="22">
        <v>165</v>
      </c>
      <c r="I4869" s="21" t="s">
        <v>184633</v>
      </c>
    </row>
    <row r="4870" spans="1:9" ht="32" customHeight="1">
      <c r="A4870" s="19" t="s">
        <v>184634</v>
      </c>
      <c r="B4870" s="20" t="s">
        <v>174963</v>
      </c>
      <c r="C4870" s="22">
        <v>4</v>
      </c>
      <c r="D4870" s="21" t="s">
        <v>184635</v>
      </c>
      <c r="E4870" s="22">
        <v>53</v>
      </c>
      <c r="F4870" s="21" t="s">
        <v>174520</v>
      </c>
      <c r="G4870" s="22">
        <v>13</v>
      </c>
      <c r="H4870" s="22">
        <v>73</v>
      </c>
      <c r="I4870" s="21" t="s">
        <v>184636</v>
      </c>
    </row>
    <row r="4871" spans="1:9" ht="32" customHeight="1">
      <c r="A4871" s="19" t="s">
        <v>184637</v>
      </c>
      <c r="B4871" s="20" t="s">
        <v>171192</v>
      </c>
      <c r="C4871" s="22">
        <v>6</v>
      </c>
      <c r="D4871" s="21" t="s">
        <v>171191</v>
      </c>
      <c r="E4871" s="22">
        <v>83</v>
      </c>
      <c r="F4871" s="22">
        <v>0</v>
      </c>
      <c r="G4871" s="22">
        <v>0</v>
      </c>
      <c r="H4871" s="22">
        <v>92</v>
      </c>
      <c r="I4871" s="21" t="s">
        <v>184638</v>
      </c>
    </row>
    <row r="4872" spans="1:9" ht="32" customHeight="1">
      <c r="A4872" s="19" t="s">
        <v>184639</v>
      </c>
      <c r="B4872" s="20" t="s">
        <v>169647</v>
      </c>
      <c r="C4872" s="22">
        <v>9</v>
      </c>
      <c r="D4872" s="21" t="s">
        <v>184640</v>
      </c>
      <c r="E4872" s="22">
        <v>130</v>
      </c>
      <c r="F4872" s="21" t="s">
        <v>184556</v>
      </c>
      <c r="G4872" s="22">
        <v>2</v>
      </c>
      <c r="H4872" s="22">
        <v>144</v>
      </c>
      <c r="I4872" s="21" t="s">
        <v>184641</v>
      </c>
    </row>
    <row r="4873" spans="1:9" ht="32" customHeight="1">
      <c r="A4873" s="19" t="s">
        <v>184642</v>
      </c>
      <c r="B4873" s="20" t="s">
        <v>178826</v>
      </c>
      <c r="C4873" s="22">
        <v>3</v>
      </c>
      <c r="D4873" s="21" t="s">
        <v>175894</v>
      </c>
      <c r="E4873" s="22">
        <v>67</v>
      </c>
      <c r="F4873" s="22">
        <v>0</v>
      </c>
      <c r="G4873" s="22">
        <v>0</v>
      </c>
      <c r="H4873" s="22">
        <v>73</v>
      </c>
      <c r="I4873" s="21" t="s">
        <v>184643</v>
      </c>
    </row>
    <row r="4874" spans="1:9" ht="44" customHeight="1">
      <c r="A4874" s="19" t="s">
        <v>184644</v>
      </c>
      <c r="B4874" s="20" t="s">
        <v>181235</v>
      </c>
      <c r="C4874" s="22">
        <v>62</v>
      </c>
      <c r="D4874" s="21" t="s">
        <v>182022</v>
      </c>
      <c r="E4874" s="22">
        <v>18</v>
      </c>
      <c r="F4874" s="21" t="s">
        <v>184645</v>
      </c>
      <c r="G4874" s="22">
        <v>21</v>
      </c>
      <c r="H4874" s="22">
        <v>104</v>
      </c>
      <c r="I4874" s="21" t="s">
        <v>184646</v>
      </c>
    </row>
    <row r="4875" spans="1:9" ht="44" customHeight="1">
      <c r="A4875" s="19" t="s">
        <v>184647</v>
      </c>
      <c r="B4875" s="20" t="s">
        <v>172410</v>
      </c>
      <c r="C4875" s="22">
        <v>1</v>
      </c>
      <c r="D4875" s="21" t="s">
        <v>174497</v>
      </c>
      <c r="E4875" s="22">
        <v>125</v>
      </c>
      <c r="F4875" s="21" t="s">
        <v>172421</v>
      </c>
      <c r="G4875" s="22">
        <v>3</v>
      </c>
      <c r="H4875" s="22">
        <v>132</v>
      </c>
      <c r="I4875" s="21" t="s">
        <v>184648</v>
      </c>
    </row>
    <row r="4876" spans="1:9" ht="44" customHeight="1">
      <c r="A4876" s="19" t="s">
        <v>184649</v>
      </c>
      <c r="B4876" s="20" t="s">
        <v>173854</v>
      </c>
      <c r="C4876" s="22">
        <v>65</v>
      </c>
      <c r="D4876" s="21" t="s">
        <v>170359</v>
      </c>
      <c r="E4876" s="22">
        <v>6</v>
      </c>
      <c r="F4876" s="21" t="s">
        <v>176058</v>
      </c>
      <c r="G4876" s="22">
        <v>1</v>
      </c>
      <c r="H4876" s="22">
        <v>75</v>
      </c>
      <c r="I4876" s="21" t="s">
        <v>184650</v>
      </c>
    </row>
    <row r="4877" spans="1:9" ht="44" customHeight="1">
      <c r="A4877" s="19" t="s">
        <v>184651</v>
      </c>
      <c r="B4877" s="20" t="s">
        <v>184652</v>
      </c>
      <c r="C4877" s="22">
        <v>67</v>
      </c>
      <c r="D4877" s="21" t="s">
        <v>171218</v>
      </c>
      <c r="E4877" s="22">
        <v>87</v>
      </c>
      <c r="F4877" s="21" t="s">
        <v>173552</v>
      </c>
      <c r="G4877" s="22">
        <v>17</v>
      </c>
      <c r="H4877" s="22">
        <v>174</v>
      </c>
      <c r="I4877" s="21" t="s">
        <v>184653</v>
      </c>
    </row>
    <row r="4878" spans="1:9" ht="32" customHeight="1">
      <c r="A4878" s="19" t="s">
        <v>184654</v>
      </c>
      <c r="B4878" s="20" t="s">
        <v>175881</v>
      </c>
      <c r="C4878" s="22">
        <v>1</v>
      </c>
      <c r="D4878" s="21" t="s">
        <v>184655</v>
      </c>
      <c r="E4878" s="22">
        <v>133</v>
      </c>
      <c r="F4878" s="21" t="s">
        <v>172939</v>
      </c>
      <c r="G4878" s="22">
        <v>2</v>
      </c>
      <c r="H4878" s="22">
        <v>139</v>
      </c>
      <c r="I4878" s="21" t="s">
        <v>184656</v>
      </c>
    </row>
    <row r="4879" spans="1:9" ht="32" customHeight="1">
      <c r="A4879" s="19" t="s">
        <v>184657</v>
      </c>
      <c r="B4879" s="20" t="s">
        <v>179877</v>
      </c>
      <c r="C4879" s="22">
        <v>27</v>
      </c>
      <c r="D4879" s="21" t="s">
        <v>184658</v>
      </c>
      <c r="E4879" s="22">
        <v>60</v>
      </c>
      <c r="F4879" s="21" t="s">
        <v>171990</v>
      </c>
      <c r="G4879" s="22">
        <v>2</v>
      </c>
      <c r="H4879" s="22">
        <v>92</v>
      </c>
      <c r="I4879" s="21" t="s">
        <v>184659</v>
      </c>
    </row>
    <row r="4880" spans="1:9" ht="32" customHeight="1">
      <c r="A4880" s="19" t="s">
        <v>184660</v>
      </c>
      <c r="B4880" s="20" t="s">
        <v>174858</v>
      </c>
      <c r="C4880" s="22">
        <v>51</v>
      </c>
      <c r="D4880" s="21" t="s">
        <v>170054</v>
      </c>
      <c r="E4880" s="22">
        <v>8</v>
      </c>
      <c r="F4880" s="21" t="s">
        <v>175139</v>
      </c>
      <c r="G4880" s="22">
        <v>15</v>
      </c>
      <c r="H4880" s="22">
        <v>77</v>
      </c>
      <c r="I4880" s="21" t="s">
        <v>184661</v>
      </c>
    </row>
    <row r="4881" spans="1:9" ht="32" customHeight="1">
      <c r="A4881" s="19" t="s">
        <v>184662</v>
      </c>
      <c r="B4881" s="40">
        <v>3125</v>
      </c>
      <c r="C4881" s="22">
        <v>3</v>
      </c>
      <c r="D4881" s="21" t="s">
        <v>176014</v>
      </c>
      <c r="E4881" s="22">
        <v>91</v>
      </c>
      <c r="F4881" s="21" t="s">
        <v>170910</v>
      </c>
      <c r="G4881" s="22">
        <v>2</v>
      </c>
      <c r="H4881" s="22">
        <v>99</v>
      </c>
      <c r="I4881" s="21" t="s">
        <v>184663</v>
      </c>
    </row>
    <row r="4882" spans="1:9" ht="44" customHeight="1">
      <c r="A4882" s="19" t="s">
        <v>184664</v>
      </c>
      <c r="B4882" s="20" t="s">
        <v>173863</v>
      </c>
      <c r="C4882" s="22">
        <v>4</v>
      </c>
      <c r="D4882" s="21" t="s">
        <v>175474</v>
      </c>
      <c r="E4882" s="22">
        <v>104</v>
      </c>
      <c r="F4882" s="22">
        <v>0</v>
      </c>
      <c r="G4882" s="22">
        <v>0</v>
      </c>
      <c r="H4882" s="22">
        <v>111</v>
      </c>
      <c r="I4882" s="21" t="s">
        <v>184665</v>
      </c>
    </row>
    <row r="4883" spans="1:9" ht="44" customHeight="1">
      <c r="A4883" s="19" t="s">
        <v>184666</v>
      </c>
      <c r="B4883" s="20" t="s">
        <v>173863</v>
      </c>
      <c r="C4883" s="22">
        <v>4</v>
      </c>
      <c r="D4883" s="21" t="s">
        <v>175474</v>
      </c>
      <c r="E4883" s="22">
        <v>104</v>
      </c>
      <c r="F4883" s="22">
        <v>0</v>
      </c>
      <c r="G4883" s="22">
        <v>0</v>
      </c>
      <c r="H4883" s="22">
        <v>111</v>
      </c>
      <c r="I4883" s="21" t="s">
        <v>184667</v>
      </c>
    </row>
    <row r="4884" spans="1:9" ht="44" customHeight="1">
      <c r="A4884" s="19" t="s">
        <v>184668</v>
      </c>
      <c r="B4884" s="20" t="s">
        <v>171182</v>
      </c>
      <c r="C4884" s="22">
        <v>43</v>
      </c>
      <c r="D4884" s="21" t="s">
        <v>169786</v>
      </c>
      <c r="E4884" s="22">
        <v>20</v>
      </c>
      <c r="F4884" s="22">
        <v>30</v>
      </c>
      <c r="G4884" s="22">
        <v>27</v>
      </c>
      <c r="H4884" s="22">
        <v>93</v>
      </c>
      <c r="I4884" s="21" t="s">
        <v>184669</v>
      </c>
    </row>
    <row r="4885" spans="1:9" ht="44" customHeight="1">
      <c r="A4885" s="19" t="s">
        <v>184670</v>
      </c>
      <c r="B4885" s="20" t="s">
        <v>171182</v>
      </c>
      <c r="C4885" s="22">
        <v>43</v>
      </c>
      <c r="D4885" s="21" t="s">
        <v>169786</v>
      </c>
      <c r="E4885" s="22">
        <v>20</v>
      </c>
      <c r="F4885" s="22">
        <v>30</v>
      </c>
      <c r="G4885" s="22">
        <v>27</v>
      </c>
      <c r="H4885" s="22">
        <v>93</v>
      </c>
      <c r="I4885" s="21" t="s">
        <v>184671</v>
      </c>
    </row>
    <row r="4886" spans="1:9" ht="44" customHeight="1">
      <c r="A4886" s="19" t="s">
        <v>184672</v>
      </c>
      <c r="B4886" s="20" t="s">
        <v>184673</v>
      </c>
      <c r="C4886" s="22">
        <v>52</v>
      </c>
      <c r="D4886" s="21" t="s">
        <v>172961</v>
      </c>
      <c r="E4886" s="22">
        <v>12</v>
      </c>
      <c r="F4886" s="21" t="s">
        <v>184023</v>
      </c>
      <c r="G4886" s="22">
        <v>9</v>
      </c>
      <c r="H4886" s="22">
        <v>76</v>
      </c>
      <c r="I4886" s="21" t="s">
        <v>184674</v>
      </c>
    </row>
    <row r="4887" spans="1:9" ht="32" customHeight="1">
      <c r="A4887" s="19" t="s">
        <v>184675</v>
      </c>
      <c r="B4887" s="24">
        <v>50</v>
      </c>
      <c r="C4887" s="22">
        <v>45</v>
      </c>
      <c r="D4887" s="21" t="s">
        <v>183584</v>
      </c>
      <c r="E4887" s="22">
        <v>37</v>
      </c>
      <c r="F4887" s="21" t="s">
        <v>170059</v>
      </c>
      <c r="G4887" s="22">
        <v>8</v>
      </c>
      <c r="H4887" s="22">
        <v>93</v>
      </c>
      <c r="I4887" s="21" t="s">
        <v>184676</v>
      </c>
    </row>
    <row r="4888" spans="1:9" ht="32" customHeight="1">
      <c r="A4888" s="19" t="s">
        <v>184677</v>
      </c>
      <c r="B4888" s="24">
        <v>75</v>
      </c>
      <c r="C4888" s="22">
        <v>45</v>
      </c>
      <c r="D4888" s="21" t="s">
        <v>172843</v>
      </c>
      <c r="E4888" s="22">
        <v>14</v>
      </c>
      <c r="F4888" s="21" t="s">
        <v>172225</v>
      </c>
      <c r="G4888" s="22">
        <v>1</v>
      </c>
      <c r="H4888" s="22">
        <v>63</v>
      </c>
      <c r="I4888" s="21" t="s">
        <v>184678</v>
      </c>
    </row>
    <row r="4889" spans="1:9" ht="32" customHeight="1">
      <c r="A4889" s="19" t="s">
        <v>184679</v>
      </c>
      <c r="B4889" s="20" t="s">
        <v>180762</v>
      </c>
      <c r="C4889" s="22">
        <v>49</v>
      </c>
      <c r="D4889" s="21" t="s">
        <v>184680</v>
      </c>
      <c r="E4889" s="22">
        <v>113</v>
      </c>
      <c r="F4889" s="21" t="s">
        <v>173727</v>
      </c>
      <c r="G4889" s="22">
        <v>33</v>
      </c>
      <c r="H4889" s="22">
        <v>198</v>
      </c>
      <c r="I4889" s="21" t="s">
        <v>184681</v>
      </c>
    </row>
    <row r="4890" spans="1:9" ht="32" customHeight="1">
      <c r="A4890" s="19" t="s">
        <v>184682</v>
      </c>
      <c r="B4890" s="20" t="s">
        <v>184683</v>
      </c>
      <c r="C4890" s="22">
        <v>73</v>
      </c>
      <c r="D4890" s="21" t="s">
        <v>184684</v>
      </c>
      <c r="E4890" s="22">
        <v>19</v>
      </c>
      <c r="F4890" s="21" t="s">
        <v>170713</v>
      </c>
      <c r="G4890" s="22">
        <v>7</v>
      </c>
      <c r="H4890" s="22">
        <v>102</v>
      </c>
      <c r="I4890" s="21" t="s">
        <v>184685</v>
      </c>
    </row>
    <row r="4891" spans="1:9" ht="32" customHeight="1">
      <c r="A4891" s="19" t="s">
        <v>184686</v>
      </c>
      <c r="B4891" s="20" t="s">
        <v>177665</v>
      </c>
      <c r="C4891" s="22">
        <v>56</v>
      </c>
      <c r="D4891" s="21" t="s">
        <v>170227</v>
      </c>
      <c r="E4891" s="22">
        <v>64</v>
      </c>
      <c r="F4891" s="21" t="s">
        <v>170115</v>
      </c>
      <c r="G4891" s="22">
        <v>12</v>
      </c>
      <c r="H4891" s="22">
        <v>135</v>
      </c>
      <c r="I4891" s="21" t="s">
        <v>184687</v>
      </c>
    </row>
    <row r="4892" spans="1:9" ht="44" customHeight="1">
      <c r="A4892" s="19" t="s">
        <v>184688</v>
      </c>
      <c r="B4892" s="20" t="s">
        <v>177883</v>
      </c>
      <c r="C4892" s="22">
        <v>17</v>
      </c>
      <c r="D4892" s="21" t="s">
        <v>184689</v>
      </c>
      <c r="E4892" s="22">
        <v>112</v>
      </c>
      <c r="F4892" s="22">
        <v>0</v>
      </c>
      <c r="G4892" s="22">
        <v>0</v>
      </c>
      <c r="H4892" s="22">
        <v>132</v>
      </c>
      <c r="I4892" s="21" t="s">
        <v>184690</v>
      </c>
    </row>
    <row r="4893" spans="1:9" ht="44" customHeight="1">
      <c r="A4893" s="19" t="s">
        <v>184691</v>
      </c>
      <c r="B4893" s="20" t="s">
        <v>178324</v>
      </c>
      <c r="C4893" s="22">
        <v>39</v>
      </c>
      <c r="D4893" s="22">
        <v>0</v>
      </c>
      <c r="E4893" s="22">
        <v>0</v>
      </c>
      <c r="F4893" s="21" t="s">
        <v>169765</v>
      </c>
      <c r="G4893" s="22">
        <v>18</v>
      </c>
      <c r="H4893" s="22">
        <v>60</v>
      </c>
      <c r="I4893" s="21" t="s">
        <v>184692</v>
      </c>
    </row>
    <row r="4894" spans="1:9" ht="44" customHeight="1">
      <c r="A4894" s="19" t="s">
        <v>184693</v>
      </c>
      <c r="B4894" s="20" t="s">
        <v>184694</v>
      </c>
      <c r="C4894" s="22">
        <v>74</v>
      </c>
      <c r="D4894" s="21" t="s">
        <v>181825</v>
      </c>
      <c r="E4894" s="22">
        <v>60</v>
      </c>
      <c r="F4894" s="21" t="s">
        <v>175385</v>
      </c>
      <c r="G4894" s="22">
        <v>25</v>
      </c>
      <c r="H4894" s="22">
        <v>162</v>
      </c>
      <c r="I4894" s="21" t="s">
        <v>184695</v>
      </c>
    </row>
    <row r="4895" spans="1:9" ht="44" customHeight="1">
      <c r="A4895" s="19" t="s">
        <v>184696</v>
      </c>
      <c r="B4895" s="20" t="s">
        <v>184697</v>
      </c>
      <c r="C4895" s="22">
        <v>53</v>
      </c>
      <c r="D4895" s="21" t="s">
        <v>169791</v>
      </c>
      <c r="E4895" s="22">
        <v>88</v>
      </c>
      <c r="F4895" s="21" t="s">
        <v>183640</v>
      </c>
      <c r="G4895" s="22">
        <v>24</v>
      </c>
      <c r="H4895" s="22">
        <v>168</v>
      </c>
      <c r="I4895" s="21" t="s">
        <v>184698</v>
      </c>
    </row>
    <row r="4896" spans="1:9" ht="44" customHeight="1">
      <c r="A4896" s="19" t="s">
        <v>184699</v>
      </c>
      <c r="B4896" s="20" t="s">
        <v>174978</v>
      </c>
      <c r="C4896" s="22">
        <v>5</v>
      </c>
      <c r="D4896" s="21" t="s">
        <v>174977</v>
      </c>
      <c r="E4896" s="22">
        <v>53</v>
      </c>
      <c r="F4896" s="22">
        <v>0</v>
      </c>
      <c r="G4896" s="22">
        <v>0</v>
      </c>
      <c r="H4896" s="22">
        <v>61</v>
      </c>
      <c r="I4896" s="21" t="s">
        <v>184700</v>
      </c>
    </row>
    <row r="4897" spans="1:9" ht="44" customHeight="1">
      <c r="A4897" s="19" t="s">
        <v>184701</v>
      </c>
      <c r="B4897" s="24">
        <v>0</v>
      </c>
      <c r="C4897" s="22">
        <v>0</v>
      </c>
      <c r="D4897" s="21" t="s">
        <v>171167</v>
      </c>
      <c r="E4897" s="22">
        <v>108</v>
      </c>
      <c r="F4897" s="21" t="s">
        <v>169658</v>
      </c>
      <c r="G4897" s="22">
        <v>6</v>
      </c>
      <c r="H4897" s="22">
        <v>117</v>
      </c>
      <c r="I4897" s="21" t="s">
        <v>184702</v>
      </c>
    </row>
    <row r="4898" spans="1:9" ht="32" customHeight="1">
      <c r="A4898" s="19" t="s">
        <v>184703</v>
      </c>
      <c r="B4898" s="20" t="s">
        <v>176854</v>
      </c>
      <c r="C4898" s="22">
        <v>8</v>
      </c>
      <c r="D4898" s="21" t="s">
        <v>180090</v>
      </c>
      <c r="E4898" s="22">
        <v>87</v>
      </c>
      <c r="F4898" s="22">
        <v>0</v>
      </c>
      <c r="G4898" s="22">
        <v>0</v>
      </c>
      <c r="H4898" s="22">
        <v>98</v>
      </c>
      <c r="I4898" s="21" t="s">
        <v>184704</v>
      </c>
    </row>
    <row r="4899" spans="1:9" ht="32" customHeight="1">
      <c r="A4899" s="19" t="s">
        <v>184705</v>
      </c>
      <c r="B4899" s="20" t="s">
        <v>184706</v>
      </c>
      <c r="C4899" s="22">
        <v>11</v>
      </c>
      <c r="D4899" s="21" t="s">
        <v>174119</v>
      </c>
      <c r="E4899" s="22">
        <v>90</v>
      </c>
      <c r="F4899" s="21" t="s">
        <v>175712</v>
      </c>
      <c r="G4899" s="22">
        <v>29</v>
      </c>
      <c r="H4899" s="22">
        <v>133</v>
      </c>
      <c r="I4899" s="21" t="s">
        <v>184707</v>
      </c>
    </row>
    <row r="4900" spans="1:9" ht="32" customHeight="1">
      <c r="A4900" s="19" t="s">
        <v>184708</v>
      </c>
      <c r="B4900" s="20" t="s">
        <v>184709</v>
      </c>
      <c r="C4900" s="22">
        <v>11</v>
      </c>
      <c r="D4900" s="21" t="s">
        <v>184710</v>
      </c>
      <c r="E4900" s="22">
        <v>41</v>
      </c>
      <c r="F4900" s="21" t="s">
        <v>177510</v>
      </c>
      <c r="G4900" s="22">
        <v>18</v>
      </c>
      <c r="H4900" s="22">
        <v>73</v>
      </c>
      <c r="I4900" s="21" t="s">
        <v>184711</v>
      </c>
    </row>
    <row r="4901" spans="1:9" ht="32" customHeight="1">
      <c r="A4901" s="19" t="s">
        <v>184712</v>
      </c>
      <c r="B4901" s="20" t="s">
        <v>177510</v>
      </c>
      <c r="C4901" s="22">
        <v>18</v>
      </c>
      <c r="D4901" s="21" t="s">
        <v>172671</v>
      </c>
      <c r="E4901" s="22">
        <v>45</v>
      </c>
      <c r="F4901" s="22">
        <v>10</v>
      </c>
      <c r="G4901" s="22">
        <v>7</v>
      </c>
      <c r="H4901" s="22">
        <v>73</v>
      </c>
      <c r="I4901" s="21" t="s">
        <v>184713</v>
      </c>
    </row>
    <row r="4902" spans="1:9" ht="32" customHeight="1">
      <c r="A4902" s="19" t="s">
        <v>184714</v>
      </c>
      <c r="B4902" s="20" t="s">
        <v>171961</v>
      </c>
      <c r="C4902" s="22">
        <v>13</v>
      </c>
      <c r="D4902" s="21" t="s">
        <v>177634</v>
      </c>
      <c r="E4902" s="22">
        <v>83</v>
      </c>
      <c r="F4902" s="21" t="s">
        <v>173987</v>
      </c>
      <c r="G4902" s="22">
        <v>10</v>
      </c>
      <c r="H4902" s="22">
        <v>109</v>
      </c>
      <c r="I4902" s="21" t="s">
        <v>184715</v>
      </c>
    </row>
    <row r="4903" spans="1:9" ht="32" customHeight="1">
      <c r="A4903" s="19" t="s">
        <v>184716</v>
      </c>
      <c r="B4903" s="20" t="s">
        <v>170219</v>
      </c>
      <c r="C4903" s="22">
        <v>18</v>
      </c>
      <c r="D4903" s="21" t="s">
        <v>173518</v>
      </c>
      <c r="E4903" s="22">
        <v>100</v>
      </c>
      <c r="F4903" s="21" t="s">
        <v>184717</v>
      </c>
      <c r="G4903" s="22">
        <v>37</v>
      </c>
      <c r="H4903" s="22">
        <v>158</v>
      </c>
      <c r="I4903" s="21" t="s">
        <v>184718</v>
      </c>
    </row>
    <row r="4904" spans="1:9" ht="32" customHeight="1">
      <c r="A4904" s="19" t="s">
        <v>184719</v>
      </c>
      <c r="B4904" s="20" t="s">
        <v>175533</v>
      </c>
      <c r="C4904" s="22">
        <v>18</v>
      </c>
      <c r="D4904" s="21" t="s">
        <v>184720</v>
      </c>
      <c r="E4904" s="22">
        <v>80</v>
      </c>
      <c r="F4904" s="21" t="s">
        <v>176525</v>
      </c>
      <c r="G4904" s="22">
        <v>20</v>
      </c>
      <c r="H4904" s="22">
        <v>121</v>
      </c>
      <c r="I4904" s="21" t="s">
        <v>184721</v>
      </c>
    </row>
    <row r="4905" spans="1:9" ht="32" customHeight="1">
      <c r="A4905" s="19" t="s">
        <v>184722</v>
      </c>
      <c r="B4905" s="20" t="s">
        <v>184723</v>
      </c>
      <c r="C4905" s="22">
        <v>43</v>
      </c>
      <c r="D4905" s="21" t="s">
        <v>183412</v>
      </c>
      <c r="E4905" s="22">
        <v>132</v>
      </c>
      <c r="F4905" s="21" t="s">
        <v>184724</v>
      </c>
      <c r="G4905" s="22">
        <v>13</v>
      </c>
      <c r="H4905" s="22">
        <v>191</v>
      </c>
      <c r="I4905" s="21" t="s">
        <v>184725</v>
      </c>
    </row>
    <row r="4906" spans="1:9" ht="32" customHeight="1">
      <c r="A4906" s="19" t="s">
        <v>184726</v>
      </c>
      <c r="B4906" s="20" t="s">
        <v>173369</v>
      </c>
      <c r="C4906" s="22">
        <v>35</v>
      </c>
      <c r="D4906" s="21" t="s">
        <v>170769</v>
      </c>
      <c r="E4906" s="22">
        <v>17</v>
      </c>
      <c r="F4906" s="21" t="s">
        <v>176371</v>
      </c>
      <c r="G4906" s="22">
        <v>44</v>
      </c>
      <c r="H4906" s="22">
        <v>99</v>
      </c>
      <c r="I4906" s="21" t="s">
        <v>184727</v>
      </c>
    </row>
    <row r="4907" spans="1:9" ht="32" customHeight="1">
      <c r="A4907" s="19" t="s">
        <v>184728</v>
      </c>
      <c r="B4907" s="24">
        <v>0</v>
      </c>
      <c r="C4907" s="22">
        <v>0</v>
      </c>
      <c r="D4907" s="21" t="s">
        <v>184729</v>
      </c>
      <c r="E4907" s="22">
        <v>338</v>
      </c>
      <c r="F4907" s="21" t="s">
        <v>178691</v>
      </c>
      <c r="G4907" s="22">
        <v>2</v>
      </c>
      <c r="H4907" s="22">
        <v>343</v>
      </c>
      <c r="I4907" s="21" t="s">
        <v>184730</v>
      </c>
    </row>
    <row r="4908" spans="1:9" ht="32" customHeight="1">
      <c r="A4908" s="19" t="s">
        <v>184731</v>
      </c>
      <c r="B4908" s="20" t="s">
        <v>170001</v>
      </c>
      <c r="C4908" s="22">
        <v>116</v>
      </c>
      <c r="D4908" s="21" t="s">
        <v>180492</v>
      </c>
      <c r="E4908" s="22">
        <v>164</v>
      </c>
      <c r="F4908" s="21" t="s">
        <v>180315</v>
      </c>
      <c r="G4908" s="22">
        <v>36</v>
      </c>
      <c r="H4908" s="22">
        <v>319</v>
      </c>
      <c r="I4908" s="21" t="s">
        <v>184732</v>
      </c>
    </row>
    <row r="4909" spans="1:9" ht="32" customHeight="1">
      <c r="A4909" s="19" t="s">
        <v>184733</v>
      </c>
      <c r="B4909" s="20" t="s">
        <v>184734</v>
      </c>
      <c r="C4909" s="22">
        <v>33</v>
      </c>
      <c r="D4909" s="21" t="s">
        <v>169733</v>
      </c>
      <c r="E4909" s="22">
        <v>6</v>
      </c>
      <c r="F4909" s="21" t="s">
        <v>176639</v>
      </c>
      <c r="G4909" s="22">
        <v>35</v>
      </c>
      <c r="H4909" s="22">
        <v>77</v>
      </c>
      <c r="I4909" s="21" t="s">
        <v>184735</v>
      </c>
    </row>
    <row r="4910" spans="1:9" ht="32" customHeight="1">
      <c r="A4910" s="19" t="s">
        <v>184736</v>
      </c>
      <c r="B4910" s="20" t="s">
        <v>170366</v>
      </c>
      <c r="C4910" s="22">
        <v>20</v>
      </c>
      <c r="D4910" s="21" t="s">
        <v>169657</v>
      </c>
      <c r="E4910" s="22">
        <v>66</v>
      </c>
      <c r="F4910" s="21" t="s">
        <v>170050</v>
      </c>
      <c r="G4910" s="22">
        <v>28</v>
      </c>
      <c r="H4910" s="22">
        <v>117</v>
      </c>
      <c r="I4910" s="21" t="s">
        <v>184737</v>
      </c>
    </row>
    <row r="4911" spans="1:9" ht="32" customHeight="1">
      <c r="A4911" s="19" t="s">
        <v>184738</v>
      </c>
      <c r="B4911" s="20" t="s">
        <v>184739</v>
      </c>
      <c r="C4911" s="22">
        <v>51</v>
      </c>
      <c r="D4911" s="21" t="s">
        <v>172289</v>
      </c>
      <c r="E4911" s="22">
        <v>48</v>
      </c>
      <c r="F4911" s="21" t="s">
        <v>184740</v>
      </c>
      <c r="G4911" s="22">
        <v>79</v>
      </c>
      <c r="H4911" s="22">
        <v>181</v>
      </c>
      <c r="I4911" s="21" t="s">
        <v>184741</v>
      </c>
    </row>
    <row r="4912" spans="1:9" ht="32" customHeight="1">
      <c r="A4912" s="19" t="s">
        <v>184742</v>
      </c>
      <c r="B4912" s="24">
        <v>0</v>
      </c>
      <c r="C4912" s="22">
        <v>0</v>
      </c>
      <c r="D4912" s="21" t="s">
        <v>184743</v>
      </c>
      <c r="E4912" s="22">
        <v>163</v>
      </c>
      <c r="F4912" s="21" t="s">
        <v>174362</v>
      </c>
      <c r="G4912" s="22">
        <v>1</v>
      </c>
      <c r="H4912" s="22">
        <v>167</v>
      </c>
      <c r="I4912" s="21" t="s">
        <v>184744</v>
      </c>
    </row>
    <row r="4913" spans="1:9" ht="32" customHeight="1">
      <c r="A4913" s="19" t="s">
        <v>184745</v>
      </c>
      <c r="B4913" s="20" t="s">
        <v>170409</v>
      </c>
      <c r="C4913" s="22">
        <v>44</v>
      </c>
      <c r="D4913" s="21" t="s">
        <v>172572</v>
      </c>
      <c r="E4913" s="22">
        <v>13</v>
      </c>
      <c r="F4913" s="21" t="s">
        <v>175453</v>
      </c>
      <c r="G4913" s="22">
        <v>27</v>
      </c>
      <c r="H4913" s="22">
        <v>87</v>
      </c>
      <c r="I4913" s="21" t="s">
        <v>184746</v>
      </c>
    </row>
    <row r="4914" spans="1:9" ht="32" customHeight="1">
      <c r="A4914" s="19" t="s">
        <v>184747</v>
      </c>
      <c r="B4914" s="20" t="s">
        <v>184748</v>
      </c>
      <c r="C4914" s="22">
        <v>73</v>
      </c>
      <c r="D4914" s="21" t="s">
        <v>175387</v>
      </c>
      <c r="E4914" s="22">
        <v>8</v>
      </c>
      <c r="F4914" s="21" t="s">
        <v>172380</v>
      </c>
      <c r="G4914" s="22">
        <v>25</v>
      </c>
      <c r="H4914" s="22">
        <v>109</v>
      </c>
      <c r="I4914" s="21" t="s">
        <v>184749</v>
      </c>
    </row>
    <row r="4915" spans="1:9" ht="32" customHeight="1">
      <c r="A4915" s="19" t="s">
        <v>184750</v>
      </c>
      <c r="B4915" s="20" t="s">
        <v>184748</v>
      </c>
      <c r="C4915" s="22">
        <v>73</v>
      </c>
      <c r="D4915" s="21" t="s">
        <v>175387</v>
      </c>
      <c r="E4915" s="22">
        <v>8</v>
      </c>
      <c r="F4915" s="21" t="s">
        <v>172380</v>
      </c>
      <c r="G4915" s="22">
        <v>25</v>
      </c>
      <c r="H4915" s="22">
        <v>109</v>
      </c>
      <c r="I4915" s="21" t="s">
        <v>184751</v>
      </c>
    </row>
    <row r="4916" spans="1:9" ht="32" customHeight="1">
      <c r="A4916" s="19" t="s">
        <v>184752</v>
      </c>
      <c r="B4916" s="20" t="s">
        <v>177252</v>
      </c>
      <c r="C4916" s="22">
        <v>58</v>
      </c>
      <c r="D4916" s="21" t="s">
        <v>170413</v>
      </c>
      <c r="E4916" s="22">
        <v>2</v>
      </c>
      <c r="F4916" s="21" t="s">
        <v>184753</v>
      </c>
      <c r="G4916" s="22">
        <v>37</v>
      </c>
      <c r="H4916" s="22">
        <v>100</v>
      </c>
      <c r="I4916" s="21" t="s">
        <v>184754</v>
      </c>
    </row>
    <row r="4917" spans="1:9" ht="32" customHeight="1">
      <c r="A4917" s="19" t="s">
        <v>184755</v>
      </c>
      <c r="B4917" s="20" t="s">
        <v>177252</v>
      </c>
      <c r="C4917" s="22">
        <v>58</v>
      </c>
      <c r="D4917" s="21" t="s">
        <v>170413</v>
      </c>
      <c r="E4917" s="22">
        <v>2</v>
      </c>
      <c r="F4917" s="21" t="s">
        <v>184753</v>
      </c>
      <c r="G4917" s="22">
        <v>37</v>
      </c>
      <c r="H4917" s="22">
        <v>100</v>
      </c>
      <c r="I4917" s="21" t="s">
        <v>184756</v>
      </c>
    </row>
    <row r="4918" spans="1:9" ht="32" customHeight="1">
      <c r="A4918" s="19" t="s">
        <v>184757</v>
      </c>
      <c r="B4918" s="20" t="s">
        <v>170213</v>
      </c>
      <c r="C4918" s="22">
        <v>29</v>
      </c>
      <c r="D4918" s="21" t="s">
        <v>181082</v>
      </c>
      <c r="E4918" s="22">
        <v>52</v>
      </c>
      <c r="F4918" s="21" t="s">
        <v>170700</v>
      </c>
      <c r="G4918" s="22">
        <v>51</v>
      </c>
      <c r="H4918" s="22">
        <v>135</v>
      </c>
      <c r="I4918" s="21" t="s">
        <v>184758</v>
      </c>
    </row>
    <row r="4919" spans="1:9" ht="32" customHeight="1">
      <c r="A4919" s="19" t="s">
        <v>184759</v>
      </c>
      <c r="B4919" s="20" t="s">
        <v>184760</v>
      </c>
      <c r="C4919" s="22">
        <v>33</v>
      </c>
      <c r="D4919" s="21" t="s">
        <v>179661</v>
      </c>
      <c r="E4919" s="22">
        <v>73</v>
      </c>
      <c r="F4919" s="21" t="s">
        <v>172496</v>
      </c>
      <c r="G4919" s="22">
        <v>3</v>
      </c>
      <c r="H4919" s="22">
        <v>112</v>
      </c>
      <c r="I4919" s="21" t="s">
        <v>184761</v>
      </c>
    </row>
    <row r="4920" spans="1:9" ht="32" customHeight="1">
      <c r="A4920" s="19" t="s">
        <v>184762</v>
      </c>
      <c r="B4920" s="20" t="s">
        <v>171336</v>
      </c>
      <c r="C4920" s="22">
        <v>18</v>
      </c>
      <c r="D4920" s="21" t="s">
        <v>184763</v>
      </c>
      <c r="E4920" s="22">
        <v>104</v>
      </c>
      <c r="F4920" s="21" t="s">
        <v>176097</v>
      </c>
      <c r="G4920" s="22">
        <v>10</v>
      </c>
      <c r="H4920" s="22">
        <v>135</v>
      </c>
      <c r="I4920" s="21" t="s">
        <v>184764</v>
      </c>
    </row>
    <row r="4921" spans="1:9" ht="44" customHeight="1">
      <c r="A4921" s="19" t="s">
        <v>184765</v>
      </c>
      <c r="B4921" s="20" t="s">
        <v>170643</v>
      </c>
      <c r="C4921" s="22">
        <v>5</v>
      </c>
      <c r="D4921" s="21" t="s">
        <v>176816</v>
      </c>
      <c r="E4921" s="22">
        <v>43</v>
      </c>
      <c r="F4921" s="21" t="s">
        <v>170971</v>
      </c>
      <c r="G4921" s="22">
        <v>3</v>
      </c>
      <c r="H4921" s="22">
        <v>54</v>
      </c>
      <c r="I4921" s="21" t="s">
        <v>184766</v>
      </c>
    </row>
    <row r="4922" spans="1:9" ht="44" customHeight="1">
      <c r="A4922" s="19" t="s">
        <v>184767</v>
      </c>
      <c r="B4922" s="20" t="s">
        <v>177153</v>
      </c>
      <c r="C4922" s="22">
        <v>29</v>
      </c>
      <c r="D4922" s="21" t="s">
        <v>169805</v>
      </c>
      <c r="E4922" s="22">
        <v>39</v>
      </c>
      <c r="F4922" s="21" t="s">
        <v>179827</v>
      </c>
      <c r="G4922" s="22">
        <v>25</v>
      </c>
      <c r="H4922" s="22">
        <v>96</v>
      </c>
      <c r="I4922" s="21" t="s">
        <v>184768</v>
      </c>
    </row>
    <row r="4923" spans="1:9" ht="44" customHeight="1">
      <c r="A4923" s="19" t="s">
        <v>184769</v>
      </c>
      <c r="B4923" s="20" t="s">
        <v>171609</v>
      </c>
      <c r="C4923" s="22">
        <v>32</v>
      </c>
      <c r="D4923" s="22">
        <v>0</v>
      </c>
      <c r="E4923" s="22">
        <v>0</v>
      </c>
      <c r="F4923" s="21" t="s">
        <v>181241</v>
      </c>
      <c r="G4923" s="22">
        <v>31</v>
      </c>
      <c r="H4923" s="22">
        <v>66</v>
      </c>
      <c r="I4923" s="21" t="s">
        <v>184770</v>
      </c>
    </row>
    <row r="4924" spans="1:9" ht="44" customHeight="1">
      <c r="A4924" s="19" t="s">
        <v>184771</v>
      </c>
      <c r="B4924" s="20" t="s">
        <v>171135</v>
      </c>
      <c r="C4924" s="22">
        <v>29</v>
      </c>
      <c r="D4924" s="21" t="s">
        <v>174664</v>
      </c>
      <c r="E4924" s="22">
        <v>10</v>
      </c>
      <c r="F4924" s="21" t="s">
        <v>176371</v>
      </c>
      <c r="G4924" s="22">
        <v>33</v>
      </c>
      <c r="H4924" s="22">
        <v>75</v>
      </c>
      <c r="I4924" s="21" t="s">
        <v>184772</v>
      </c>
    </row>
    <row r="4925" spans="1:9" ht="32" customHeight="1">
      <c r="A4925" s="19" t="s">
        <v>184773</v>
      </c>
      <c r="B4925" s="20" t="s">
        <v>178089</v>
      </c>
      <c r="C4925" s="22">
        <v>18</v>
      </c>
      <c r="D4925" s="21" t="s">
        <v>184774</v>
      </c>
      <c r="E4925" s="22">
        <v>31</v>
      </c>
      <c r="F4925" s="21" t="s">
        <v>177502</v>
      </c>
      <c r="G4925" s="22">
        <v>36</v>
      </c>
      <c r="H4925" s="22">
        <v>88</v>
      </c>
      <c r="I4925" s="21" t="s">
        <v>184775</v>
      </c>
    </row>
    <row r="4926" spans="1:9" ht="32" customHeight="1">
      <c r="A4926" s="19" t="s">
        <v>184776</v>
      </c>
      <c r="B4926" s="24">
        <v>0</v>
      </c>
      <c r="C4926" s="22">
        <v>0</v>
      </c>
      <c r="D4926" s="21" t="s">
        <v>174050</v>
      </c>
      <c r="E4926" s="22">
        <v>126</v>
      </c>
      <c r="F4926" s="21" t="s">
        <v>171488</v>
      </c>
      <c r="G4926" s="22">
        <v>6</v>
      </c>
      <c r="H4926" s="22">
        <v>135</v>
      </c>
      <c r="I4926" s="21" t="s">
        <v>184777</v>
      </c>
    </row>
    <row r="4927" spans="1:9" ht="32" customHeight="1">
      <c r="A4927" s="19" t="s">
        <v>184778</v>
      </c>
      <c r="B4927" s="20" t="s">
        <v>182471</v>
      </c>
      <c r="C4927" s="22">
        <v>8</v>
      </c>
      <c r="D4927" s="21" t="s">
        <v>184779</v>
      </c>
      <c r="E4927" s="22">
        <v>139</v>
      </c>
      <c r="F4927" s="21" t="s">
        <v>184780</v>
      </c>
      <c r="G4927" s="22">
        <v>25</v>
      </c>
      <c r="H4927" s="22">
        <v>175</v>
      </c>
      <c r="I4927" s="21" t="s">
        <v>184781</v>
      </c>
    </row>
    <row r="4928" spans="1:9" ht="32" customHeight="1">
      <c r="A4928" s="19" t="s">
        <v>184782</v>
      </c>
      <c r="B4928" s="20" t="s">
        <v>172109</v>
      </c>
      <c r="C4928" s="22">
        <v>65</v>
      </c>
      <c r="D4928" s="21" t="s">
        <v>171528</v>
      </c>
      <c r="E4928" s="22">
        <v>30</v>
      </c>
      <c r="F4928" s="21" t="s">
        <v>173957</v>
      </c>
      <c r="G4928" s="22">
        <v>10</v>
      </c>
      <c r="H4928" s="22">
        <v>108</v>
      </c>
      <c r="I4928" s="21" t="s">
        <v>184783</v>
      </c>
    </row>
    <row r="4929" spans="1:9" ht="32" customHeight="1">
      <c r="A4929" s="19" t="s">
        <v>184784</v>
      </c>
      <c r="B4929" s="20" t="s">
        <v>184785</v>
      </c>
      <c r="C4929" s="22">
        <v>68</v>
      </c>
      <c r="D4929" s="21" t="s">
        <v>171528</v>
      </c>
      <c r="E4929" s="22">
        <v>42</v>
      </c>
      <c r="F4929" s="21" t="s">
        <v>184786</v>
      </c>
      <c r="G4929" s="22">
        <v>37</v>
      </c>
      <c r="H4929" s="22">
        <v>150</v>
      </c>
      <c r="I4929" s="21" t="s">
        <v>184787</v>
      </c>
    </row>
    <row r="4930" spans="1:9" ht="32" customHeight="1">
      <c r="A4930" s="19" t="s">
        <v>184788</v>
      </c>
      <c r="B4930" s="20" t="s">
        <v>177900</v>
      </c>
      <c r="C4930" s="22">
        <v>16</v>
      </c>
      <c r="D4930" s="21" t="s">
        <v>175597</v>
      </c>
      <c r="E4930" s="22">
        <v>88</v>
      </c>
      <c r="F4930" s="21" t="s">
        <v>177837</v>
      </c>
      <c r="G4930" s="22">
        <v>62</v>
      </c>
      <c r="H4930" s="22">
        <v>169</v>
      </c>
      <c r="I4930" s="21" t="s">
        <v>184789</v>
      </c>
    </row>
    <row r="4931" spans="1:9" ht="32" customHeight="1">
      <c r="A4931" s="19" t="s">
        <v>184790</v>
      </c>
      <c r="B4931" s="20" t="s">
        <v>171950</v>
      </c>
      <c r="C4931" s="22">
        <v>4</v>
      </c>
      <c r="D4931" s="21" t="s">
        <v>174639</v>
      </c>
      <c r="E4931" s="22">
        <v>161</v>
      </c>
      <c r="F4931" s="21" t="s">
        <v>173784</v>
      </c>
      <c r="G4931" s="22">
        <v>24</v>
      </c>
      <c r="H4931" s="22">
        <v>192</v>
      </c>
      <c r="I4931" s="21" t="s">
        <v>184791</v>
      </c>
    </row>
    <row r="4932" spans="1:9" ht="32" customHeight="1">
      <c r="A4932" s="19" t="s">
        <v>184792</v>
      </c>
      <c r="B4932" s="20" t="s">
        <v>173784</v>
      </c>
      <c r="C4932" s="22">
        <v>8</v>
      </c>
      <c r="D4932" s="21" t="s">
        <v>173958</v>
      </c>
      <c r="E4932" s="22">
        <v>54</v>
      </c>
      <c r="F4932" s="21" t="s">
        <v>170948</v>
      </c>
      <c r="G4932" s="22">
        <v>1</v>
      </c>
      <c r="H4932" s="22">
        <v>66</v>
      </c>
      <c r="I4932" s="21" t="s">
        <v>184793</v>
      </c>
    </row>
    <row r="4933" spans="1:9" ht="32" customHeight="1">
      <c r="A4933" s="19" t="s">
        <v>184794</v>
      </c>
      <c r="B4933" s="20" t="s">
        <v>175616</v>
      </c>
      <c r="C4933" s="22">
        <v>31</v>
      </c>
      <c r="D4933" s="22">
        <v>60</v>
      </c>
      <c r="E4933" s="22">
        <v>57</v>
      </c>
      <c r="F4933" s="21" t="s">
        <v>178744</v>
      </c>
      <c r="G4933" s="22">
        <v>7</v>
      </c>
      <c r="H4933" s="22">
        <v>98</v>
      </c>
      <c r="I4933" s="21" t="s">
        <v>184795</v>
      </c>
    </row>
    <row r="4934" spans="1:9" ht="32" customHeight="1">
      <c r="A4934" s="19" t="s">
        <v>184796</v>
      </c>
      <c r="B4934" s="20" t="s">
        <v>173776</v>
      </c>
      <c r="C4934" s="22">
        <v>49</v>
      </c>
      <c r="D4934" s="21" t="s">
        <v>171124</v>
      </c>
      <c r="E4934" s="22">
        <v>20</v>
      </c>
      <c r="F4934" s="22">
        <v>0</v>
      </c>
      <c r="G4934" s="22">
        <v>0</v>
      </c>
      <c r="H4934" s="22">
        <v>72</v>
      </c>
      <c r="I4934" s="21" t="s">
        <v>184797</v>
      </c>
    </row>
    <row r="4935" spans="1:9" ht="32" customHeight="1">
      <c r="A4935" s="19" t="s">
        <v>184798</v>
      </c>
      <c r="B4935" s="20" t="s">
        <v>183246</v>
      </c>
      <c r="C4935" s="22">
        <v>43</v>
      </c>
      <c r="D4935" s="21" t="s">
        <v>178052</v>
      </c>
      <c r="E4935" s="22">
        <v>11</v>
      </c>
      <c r="F4935" s="22">
        <v>10</v>
      </c>
      <c r="G4935" s="22">
        <v>6</v>
      </c>
      <c r="H4935" s="22">
        <v>63</v>
      </c>
      <c r="I4935" s="21" t="s">
        <v>184799</v>
      </c>
    </row>
    <row r="4936" spans="1:9" ht="32" customHeight="1">
      <c r="A4936" s="19" t="s">
        <v>184800</v>
      </c>
      <c r="B4936" s="20" t="s">
        <v>170089</v>
      </c>
      <c r="C4936" s="22">
        <v>9</v>
      </c>
      <c r="D4936" s="21" t="s">
        <v>180731</v>
      </c>
      <c r="E4936" s="22">
        <v>143</v>
      </c>
      <c r="F4936" s="21" t="s">
        <v>170975</v>
      </c>
      <c r="G4936" s="22">
        <v>10</v>
      </c>
      <c r="H4936" s="22">
        <v>165</v>
      </c>
      <c r="I4936" s="21" t="s">
        <v>184801</v>
      </c>
    </row>
    <row r="4937" spans="1:9" ht="32" customHeight="1">
      <c r="A4937" s="19" t="s">
        <v>184802</v>
      </c>
      <c r="B4937" s="20" t="s">
        <v>184803</v>
      </c>
      <c r="C4937" s="22">
        <v>3</v>
      </c>
      <c r="D4937" s="21" t="s">
        <v>184804</v>
      </c>
      <c r="E4937" s="22">
        <v>168</v>
      </c>
      <c r="F4937" s="21" t="s">
        <v>184805</v>
      </c>
      <c r="G4937" s="22">
        <v>20</v>
      </c>
      <c r="H4937" s="22">
        <v>194</v>
      </c>
      <c r="I4937" s="21" t="s">
        <v>184806</v>
      </c>
    </row>
    <row r="4938" spans="1:9" ht="32" customHeight="1">
      <c r="A4938" s="19" t="s">
        <v>184807</v>
      </c>
      <c r="B4938" s="24">
        <v>80</v>
      </c>
      <c r="C4938" s="22">
        <v>88</v>
      </c>
      <c r="D4938" s="21" t="s">
        <v>171488</v>
      </c>
      <c r="E4938" s="22">
        <v>5</v>
      </c>
      <c r="F4938" s="21" t="s">
        <v>180304</v>
      </c>
      <c r="G4938" s="22">
        <v>17</v>
      </c>
      <c r="H4938" s="22">
        <v>113</v>
      </c>
      <c r="I4938" s="21" t="s">
        <v>184808</v>
      </c>
    </row>
    <row r="4939" spans="1:9" ht="32" customHeight="1">
      <c r="A4939" s="19" t="s">
        <v>184809</v>
      </c>
      <c r="B4939" s="20" t="s">
        <v>172149</v>
      </c>
      <c r="C4939" s="22">
        <v>12</v>
      </c>
      <c r="D4939" s="21" t="s">
        <v>184689</v>
      </c>
      <c r="E4939" s="22">
        <v>112</v>
      </c>
      <c r="F4939" s="21" t="s">
        <v>184810</v>
      </c>
      <c r="G4939" s="22">
        <v>5</v>
      </c>
      <c r="H4939" s="22">
        <v>132</v>
      </c>
      <c r="I4939" s="21" t="s">
        <v>184811</v>
      </c>
    </row>
    <row r="4940" spans="1:9" ht="32" customHeight="1">
      <c r="A4940" s="19" t="s">
        <v>184812</v>
      </c>
      <c r="B4940" s="20" t="s">
        <v>172149</v>
      </c>
      <c r="C4940" s="22">
        <v>12</v>
      </c>
      <c r="D4940" s="21" t="s">
        <v>184689</v>
      </c>
      <c r="E4940" s="22">
        <v>112</v>
      </c>
      <c r="F4940" s="21" t="s">
        <v>184810</v>
      </c>
      <c r="G4940" s="22">
        <v>5</v>
      </c>
      <c r="H4940" s="22">
        <v>132</v>
      </c>
      <c r="I4940" s="21" t="s">
        <v>184813</v>
      </c>
    </row>
    <row r="4941" spans="1:9" ht="32" customHeight="1">
      <c r="A4941" s="19" t="s">
        <v>184814</v>
      </c>
      <c r="B4941" s="20" t="s">
        <v>170002</v>
      </c>
      <c r="C4941" s="22">
        <v>33</v>
      </c>
      <c r="D4941" s="21" t="s">
        <v>184815</v>
      </c>
      <c r="E4941" s="22">
        <v>46</v>
      </c>
      <c r="F4941" s="22">
        <v>0</v>
      </c>
      <c r="G4941" s="22">
        <v>0</v>
      </c>
      <c r="H4941" s="22">
        <v>82</v>
      </c>
      <c r="I4941" s="21" t="s">
        <v>184816</v>
      </c>
    </row>
    <row r="4942" spans="1:9" ht="32" customHeight="1">
      <c r="A4942" s="19" t="s">
        <v>184817</v>
      </c>
      <c r="B4942" s="20" t="s">
        <v>170002</v>
      </c>
      <c r="C4942" s="22">
        <v>33</v>
      </c>
      <c r="D4942" s="21" t="s">
        <v>184815</v>
      </c>
      <c r="E4942" s="22">
        <v>46</v>
      </c>
      <c r="F4942" s="22">
        <v>0</v>
      </c>
      <c r="G4942" s="22">
        <v>0</v>
      </c>
      <c r="H4942" s="22">
        <v>82</v>
      </c>
      <c r="I4942" s="21" t="s">
        <v>184818</v>
      </c>
    </row>
    <row r="4943" spans="1:9" ht="32" customHeight="1">
      <c r="A4943" s="19" t="s">
        <v>184819</v>
      </c>
      <c r="B4943" s="20" t="s">
        <v>184820</v>
      </c>
      <c r="C4943" s="22">
        <v>56</v>
      </c>
      <c r="D4943" s="21" t="s">
        <v>177503</v>
      </c>
      <c r="E4943" s="22">
        <v>8</v>
      </c>
      <c r="F4943" s="21" t="s">
        <v>171452</v>
      </c>
      <c r="G4943" s="22">
        <v>21</v>
      </c>
      <c r="H4943" s="22">
        <v>88</v>
      </c>
      <c r="I4943" s="21" t="s">
        <v>184821</v>
      </c>
    </row>
    <row r="4944" spans="1:9" ht="32" customHeight="1">
      <c r="A4944" s="19" t="s">
        <v>184822</v>
      </c>
      <c r="B4944" s="24">
        <v>0</v>
      </c>
      <c r="C4944" s="22">
        <v>0</v>
      </c>
      <c r="D4944" s="21" t="s">
        <v>180544</v>
      </c>
      <c r="E4944" s="22">
        <v>73</v>
      </c>
      <c r="F4944" s="21" t="s">
        <v>170843</v>
      </c>
      <c r="G4944" s="22">
        <v>1</v>
      </c>
      <c r="H4944" s="22">
        <v>77</v>
      </c>
      <c r="I4944" s="21" t="s">
        <v>184823</v>
      </c>
    </row>
    <row r="4945" spans="1:9" ht="32" customHeight="1">
      <c r="A4945" s="19" t="s">
        <v>184824</v>
      </c>
      <c r="B4945" s="20" t="s">
        <v>175817</v>
      </c>
      <c r="C4945" s="22">
        <v>3</v>
      </c>
      <c r="D4945" s="21" t="s">
        <v>171233</v>
      </c>
      <c r="E4945" s="22">
        <v>74</v>
      </c>
      <c r="F4945" s="21" t="s">
        <v>169705</v>
      </c>
      <c r="G4945" s="22">
        <v>5</v>
      </c>
      <c r="H4945" s="22">
        <v>85</v>
      </c>
      <c r="I4945" s="21" t="s">
        <v>184825</v>
      </c>
    </row>
    <row r="4946" spans="1:9" ht="32" customHeight="1">
      <c r="A4946" s="19" t="s">
        <v>184826</v>
      </c>
      <c r="B4946" s="20" t="s">
        <v>174083</v>
      </c>
      <c r="C4946" s="22">
        <v>20</v>
      </c>
      <c r="D4946" s="21" t="s">
        <v>174083</v>
      </c>
      <c r="E4946" s="22">
        <v>20</v>
      </c>
      <c r="F4946" s="21" t="s">
        <v>179749</v>
      </c>
      <c r="G4946" s="22">
        <v>43</v>
      </c>
      <c r="H4946" s="22">
        <v>86</v>
      </c>
      <c r="I4946" s="21" t="s">
        <v>184827</v>
      </c>
    </row>
    <row r="4947" spans="1:9" ht="32" customHeight="1">
      <c r="A4947" s="19" t="s">
        <v>184828</v>
      </c>
      <c r="B4947" s="20" t="s">
        <v>184829</v>
      </c>
      <c r="C4947" s="22">
        <v>11</v>
      </c>
      <c r="D4947" s="21" t="s">
        <v>180917</v>
      </c>
      <c r="E4947" s="22">
        <v>135</v>
      </c>
      <c r="F4947" s="21" t="s">
        <v>184830</v>
      </c>
      <c r="G4947" s="22">
        <v>25</v>
      </c>
      <c r="H4947" s="22">
        <v>174</v>
      </c>
      <c r="I4947" s="21" t="s">
        <v>184831</v>
      </c>
    </row>
    <row r="4948" spans="1:9" ht="32" customHeight="1">
      <c r="A4948" s="19" t="s">
        <v>184832</v>
      </c>
      <c r="B4948" s="20" t="s">
        <v>184833</v>
      </c>
      <c r="C4948" s="22">
        <v>123</v>
      </c>
      <c r="D4948" s="21" t="s">
        <v>184834</v>
      </c>
      <c r="E4948" s="22">
        <v>3</v>
      </c>
      <c r="F4948" s="21" t="s">
        <v>184835</v>
      </c>
      <c r="G4948" s="22">
        <v>47</v>
      </c>
      <c r="H4948" s="22">
        <v>176</v>
      </c>
      <c r="I4948" s="21" t="s">
        <v>184836</v>
      </c>
    </row>
    <row r="4949" spans="1:9" ht="32" customHeight="1">
      <c r="A4949" s="19" t="s">
        <v>184837</v>
      </c>
      <c r="B4949" s="24">
        <v>0</v>
      </c>
      <c r="C4949" s="22">
        <v>0</v>
      </c>
      <c r="D4949" s="21" t="s">
        <v>171951</v>
      </c>
      <c r="E4949" s="22">
        <v>59</v>
      </c>
      <c r="F4949" s="21" t="s">
        <v>172956</v>
      </c>
      <c r="G4949" s="22">
        <v>4</v>
      </c>
      <c r="H4949" s="22">
        <v>66</v>
      </c>
      <c r="I4949" s="21" t="s">
        <v>184838</v>
      </c>
    </row>
    <row r="4950" spans="1:9" ht="32" customHeight="1">
      <c r="A4950" s="19" t="s">
        <v>184839</v>
      </c>
      <c r="B4950" s="20" t="s">
        <v>178026</v>
      </c>
      <c r="C4950" s="22">
        <v>35</v>
      </c>
      <c r="D4950" s="21" t="s">
        <v>184840</v>
      </c>
      <c r="E4950" s="22">
        <v>54</v>
      </c>
      <c r="F4950" s="21" t="s">
        <v>184841</v>
      </c>
      <c r="G4950" s="22">
        <v>38</v>
      </c>
      <c r="H4950" s="22">
        <v>130</v>
      </c>
      <c r="I4950" s="21" t="s">
        <v>184842</v>
      </c>
    </row>
    <row r="4951" spans="1:9" ht="32" customHeight="1">
      <c r="A4951" s="19" t="s">
        <v>184843</v>
      </c>
      <c r="B4951" s="20" t="s">
        <v>169758</v>
      </c>
      <c r="C4951" s="22">
        <v>71</v>
      </c>
      <c r="D4951" s="21" t="s">
        <v>171238</v>
      </c>
      <c r="E4951" s="22">
        <v>14</v>
      </c>
      <c r="F4951" s="21" t="s">
        <v>174913</v>
      </c>
      <c r="G4951" s="22">
        <v>30</v>
      </c>
      <c r="H4951" s="22">
        <v>118</v>
      </c>
      <c r="I4951" s="21" t="s">
        <v>184844</v>
      </c>
    </row>
    <row r="4952" spans="1:9" ht="32" customHeight="1">
      <c r="A4952" s="19" t="s">
        <v>184845</v>
      </c>
      <c r="B4952" s="20" t="s">
        <v>169758</v>
      </c>
      <c r="C4952" s="22">
        <v>71</v>
      </c>
      <c r="D4952" s="21" t="s">
        <v>171238</v>
      </c>
      <c r="E4952" s="22">
        <v>14</v>
      </c>
      <c r="F4952" s="21" t="s">
        <v>174913</v>
      </c>
      <c r="G4952" s="22">
        <v>30</v>
      </c>
      <c r="H4952" s="22">
        <v>118</v>
      </c>
      <c r="I4952" s="21" t="s">
        <v>184846</v>
      </c>
    </row>
    <row r="4953" spans="1:9" ht="32" customHeight="1">
      <c r="A4953" s="19" t="s">
        <v>184847</v>
      </c>
      <c r="B4953" s="20" t="s">
        <v>177900</v>
      </c>
      <c r="C4953" s="22">
        <v>8</v>
      </c>
      <c r="D4953" s="21" t="s">
        <v>177133</v>
      </c>
      <c r="E4953" s="22">
        <v>75</v>
      </c>
      <c r="F4953" s="22">
        <v>0</v>
      </c>
      <c r="G4953" s="22">
        <v>0</v>
      </c>
      <c r="H4953" s="22">
        <v>86</v>
      </c>
      <c r="I4953" s="21" t="s">
        <v>184848</v>
      </c>
    </row>
    <row r="4954" spans="1:9" ht="32" customHeight="1">
      <c r="A4954" s="19" t="s">
        <v>184849</v>
      </c>
      <c r="B4954" s="20" t="s">
        <v>173176</v>
      </c>
      <c r="C4954" s="22">
        <v>35</v>
      </c>
      <c r="D4954" s="21" t="s">
        <v>170097</v>
      </c>
      <c r="E4954" s="22">
        <v>30</v>
      </c>
      <c r="F4954" s="21" t="s">
        <v>173918</v>
      </c>
      <c r="G4954" s="22">
        <v>20</v>
      </c>
      <c r="H4954" s="22">
        <v>88</v>
      </c>
      <c r="I4954" s="21" t="s">
        <v>184850</v>
      </c>
    </row>
    <row r="4955" spans="1:9" ht="32" customHeight="1">
      <c r="A4955" s="19" t="s">
        <v>184851</v>
      </c>
      <c r="B4955" s="20" t="s">
        <v>170628</v>
      </c>
      <c r="C4955" s="22">
        <v>2</v>
      </c>
      <c r="D4955" s="21" t="s">
        <v>184852</v>
      </c>
      <c r="E4955" s="22">
        <v>137</v>
      </c>
      <c r="F4955" s="21" t="s">
        <v>172335</v>
      </c>
      <c r="G4955" s="22">
        <v>3</v>
      </c>
      <c r="H4955" s="22">
        <v>145</v>
      </c>
      <c r="I4955" s="21" t="s">
        <v>184853</v>
      </c>
    </row>
    <row r="4956" spans="1:9" ht="32" customHeight="1">
      <c r="A4956" s="19" t="s">
        <v>184854</v>
      </c>
      <c r="B4956" s="24">
        <v>0</v>
      </c>
      <c r="C4956" s="22">
        <v>0</v>
      </c>
      <c r="D4956" s="21" t="s">
        <v>184855</v>
      </c>
      <c r="E4956" s="22">
        <v>92</v>
      </c>
      <c r="F4956" s="21" t="s">
        <v>177493</v>
      </c>
      <c r="G4956" s="22">
        <v>5</v>
      </c>
      <c r="H4956" s="22">
        <v>100</v>
      </c>
      <c r="I4956" s="21" t="s">
        <v>184856</v>
      </c>
    </row>
    <row r="4957" spans="1:9" ht="44" customHeight="1">
      <c r="A4957" s="19" t="s">
        <v>184857</v>
      </c>
      <c r="B4957" s="20" t="s">
        <v>14613</v>
      </c>
      <c r="C4957" s="22">
        <v>21</v>
      </c>
      <c r="D4957" s="21" t="s">
        <v>14638</v>
      </c>
      <c r="E4957" s="22">
        <v>35</v>
      </c>
      <c r="F4957" s="22">
        <v>0</v>
      </c>
      <c r="G4957" s="22">
        <v>0</v>
      </c>
      <c r="H4957" s="22">
        <v>59</v>
      </c>
      <c r="I4957" s="21" t="s">
        <v>184858</v>
      </c>
    </row>
    <row r="4958" spans="1:9" ht="32" customHeight="1">
      <c r="A4958" s="19" t="s">
        <v>184859</v>
      </c>
      <c r="B4958" s="24">
        <v>0</v>
      </c>
      <c r="C4958" s="22">
        <v>0</v>
      </c>
      <c r="D4958" s="21" t="s">
        <v>171920</v>
      </c>
      <c r="E4958" s="22">
        <v>67</v>
      </c>
      <c r="F4958" s="21" t="s">
        <v>177377</v>
      </c>
      <c r="G4958" s="22">
        <v>28</v>
      </c>
      <c r="H4958" s="22">
        <v>98</v>
      </c>
      <c r="I4958" s="21" t="s">
        <v>184860</v>
      </c>
    </row>
    <row r="4959" spans="1:9" ht="32" customHeight="1">
      <c r="A4959" s="19" t="s">
        <v>184861</v>
      </c>
      <c r="B4959" s="20" t="s">
        <v>170293</v>
      </c>
      <c r="C4959" s="22">
        <v>26</v>
      </c>
      <c r="D4959" s="21" t="s">
        <v>184862</v>
      </c>
      <c r="E4959" s="22">
        <v>75</v>
      </c>
      <c r="F4959" s="21" t="s">
        <v>184863</v>
      </c>
      <c r="G4959" s="22">
        <v>47</v>
      </c>
      <c r="H4959" s="22">
        <v>151</v>
      </c>
      <c r="I4959" s="21" t="s">
        <v>184864</v>
      </c>
    </row>
    <row r="4960" spans="1:9" ht="32" customHeight="1">
      <c r="A4960" s="19" t="s">
        <v>184865</v>
      </c>
      <c r="B4960" s="20" t="s">
        <v>171291</v>
      </c>
      <c r="C4960" s="22">
        <v>13</v>
      </c>
      <c r="D4960" s="21" t="s">
        <v>175616</v>
      </c>
      <c r="E4960" s="22">
        <v>31</v>
      </c>
      <c r="F4960" s="21" t="s">
        <v>184866</v>
      </c>
      <c r="G4960" s="22">
        <v>51</v>
      </c>
      <c r="H4960" s="22">
        <v>98</v>
      </c>
      <c r="I4960" s="21" t="s">
        <v>184867</v>
      </c>
    </row>
    <row r="4961" spans="1:9" ht="32" customHeight="1">
      <c r="A4961" s="19" t="s">
        <v>184868</v>
      </c>
      <c r="B4961" s="20" t="s">
        <v>171361</v>
      </c>
      <c r="C4961" s="22">
        <v>3</v>
      </c>
      <c r="D4961" s="21" t="s">
        <v>180841</v>
      </c>
      <c r="E4961" s="22">
        <v>87</v>
      </c>
      <c r="F4961" s="21" t="s">
        <v>172116</v>
      </c>
      <c r="G4961" s="22">
        <v>1</v>
      </c>
      <c r="H4961" s="22">
        <v>94</v>
      </c>
      <c r="I4961" s="21" t="s">
        <v>184869</v>
      </c>
    </row>
    <row r="4962" spans="1:9" ht="32" customHeight="1">
      <c r="A4962" s="19" t="s">
        <v>184870</v>
      </c>
      <c r="B4962" s="20" t="s">
        <v>178330</v>
      </c>
      <c r="C4962" s="22">
        <v>3</v>
      </c>
      <c r="D4962" s="22">
        <v>95</v>
      </c>
      <c r="E4962" s="22">
        <v>76</v>
      </c>
      <c r="F4962" s="21" t="s">
        <v>176352</v>
      </c>
      <c r="G4962" s="22">
        <v>1</v>
      </c>
      <c r="H4962" s="22">
        <v>83</v>
      </c>
      <c r="I4962" s="21" t="s">
        <v>184871</v>
      </c>
    </row>
    <row r="4963" spans="1:9" ht="32" customHeight="1">
      <c r="A4963" s="19" t="s">
        <v>184872</v>
      </c>
      <c r="B4963" s="20" t="s">
        <v>184873</v>
      </c>
      <c r="C4963" s="22">
        <v>16</v>
      </c>
      <c r="D4963" s="21" t="s">
        <v>177384</v>
      </c>
      <c r="E4963" s="22">
        <v>93</v>
      </c>
      <c r="F4963" s="22">
        <v>0</v>
      </c>
      <c r="G4963" s="22">
        <v>0</v>
      </c>
      <c r="H4963" s="22">
        <v>112</v>
      </c>
      <c r="I4963" s="21" t="s">
        <v>184874</v>
      </c>
    </row>
    <row r="4964" spans="1:9" ht="32" customHeight="1">
      <c r="A4964" s="19" t="s">
        <v>184875</v>
      </c>
      <c r="B4964" s="20" t="s">
        <v>171404</v>
      </c>
      <c r="C4964" s="22">
        <v>4</v>
      </c>
      <c r="D4964" s="21" t="s">
        <v>184876</v>
      </c>
      <c r="E4964" s="22">
        <v>140</v>
      </c>
      <c r="F4964" s="21" t="s">
        <v>175035</v>
      </c>
      <c r="G4964" s="22">
        <v>23</v>
      </c>
      <c r="H4964" s="22">
        <v>170</v>
      </c>
      <c r="I4964" s="21" t="s">
        <v>184877</v>
      </c>
    </row>
    <row r="4965" spans="1:9" ht="32" customHeight="1">
      <c r="A4965" s="19" t="s">
        <v>184878</v>
      </c>
      <c r="B4965" s="20" t="s">
        <v>172134</v>
      </c>
      <c r="C4965" s="22">
        <v>1</v>
      </c>
      <c r="D4965" s="21" t="s">
        <v>174009</v>
      </c>
      <c r="E4965" s="22">
        <v>104</v>
      </c>
      <c r="F4965" s="21" t="s">
        <v>184481</v>
      </c>
      <c r="G4965" s="22">
        <v>11</v>
      </c>
      <c r="H4965" s="22">
        <v>119</v>
      </c>
      <c r="I4965" s="21" t="s">
        <v>184879</v>
      </c>
    </row>
    <row r="4966" spans="1:9" ht="32" customHeight="1">
      <c r="A4966" s="19" t="s">
        <v>184880</v>
      </c>
      <c r="B4966" s="20" t="s">
        <v>171059</v>
      </c>
      <c r="C4966" s="22">
        <v>43</v>
      </c>
      <c r="D4966" s="22">
        <v>0</v>
      </c>
      <c r="E4966" s="22">
        <v>0</v>
      </c>
      <c r="F4966" s="21" t="s">
        <v>175953</v>
      </c>
      <c r="G4966" s="22">
        <v>9</v>
      </c>
      <c r="H4966" s="22">
        <v>55</v>
      </c>
      <c r="I4966" s="21" t="s">
        <v>184881</v>
      </c>
    </row>
    <row r="4967" spans="1:9" ht="32" customHeight="1">
      <c r="A4967" s="19" t="s">
        <v>184882</v>
      </c>
      <c r="B4967" s="20" t="s">
        <v>175319</v>
      </c>
      <c r="C4967" s="22">
        <v>13</v>
      </c>
      <c r="D4967" s="21" t="s">
        <v>170164</v>
      </c>
      <c r="E4967" s="22">
        <v>22</v>
      </c>
      <c r="F4967" s="21" t="s">
        <v>184883</v>
      </c>
      <c r="G4967" s="22">
        <v>59</v>
      </c>
      <c r="H4967" s="22">
        <v>97</v>
      </c>
      <c r="I4967" s="21" t="s">
        <v>184884</v>
      </c>
    </row>
    <row r="4968" spans="1:9" ht="32" customHeight="1">
      <c r="A4968" s="19" t="s">
        <v>184885</v>
      </c>
      <c r="B4968" s="20" t="s">
        <v>170434</v>
      </c>
      <c r="C4968" s="22">
        <v>1</v>
      </c>
      <c r="D4968" s="21" t="s">
        <v>184886</v>
      </c>
      <c r="E4968" s="22">
        <v>82</v>
      </c>
      <c r="F4968" s="21" t="s">
        <v>170598</v>
      </c>
      <c r="G4968" s="22">
        <v>4</v>
      </c>
      <c r="H4968" s="22">
        <v>90</v>
      </c>
      <c r="I4968" s="21" t="s">
        <v>184887</v>
      </c>
    </row>
    <row r="4969" spans="1:9" ht="32" customHeight="1">
      <c r="A4969" s="19" t="s">
        <v>184888</v>
      </c>
      <c r="B4969" s="20" t="s">
        <v>172665</v>
      </c>
      <c r="C4969" s="22">
        <v>26</v>
      </c>
      <c r="D4969" s="21" t="s">
        <v>173918</v>
      </c>
      <c r="E4969" s="22">
        <v>16</v>
      </c>
      <c r="F4969" s="21" t="s">
        <v>172665</v>
      </c>
      <c r="G4969" s="22">
        <v>26</v>
      </c>
      <c r="H4969" s="22">
        <v>71</v>
      </c>
      <c r="I4969" s="21" t="s">
        <v>184889</v>
      </c>
    </row>
    <row r="4970" spans="1:9" ht="32" customHeight="1">
      <c r="A4970" s="19" t="s">
        <v>184890</v>
      </c>
      <c r="B4970" s="20" t="s">
        <v>182662</v>
      </c>
      <c r="C4970" s="22">
        <v>25</v>
      </c>
      <c r="D4970" s="39">
        <v>59375</v>
      </c>
      <c r="E4970" s="22">
        <v>38</v>
      </c>
      <c r="F4970" s="21" t="s">
        <v>172906</v>
      </c>
      <c r="G4970" s="22">
        <v>1</v>
      </c>
      <c r="H4970" s="22">
        <v>67</v>
      </c>
      <c r="I4970" s="21" t="s">
        <v>184891</v>
      </c>
    </row>
    <row r="4971" spans="1:9" ht="32" customHeight="1">
      <c r="A4971" s="19" t="s">
        <v>184892</v>
      </c>
      <c r="B4971" s="20" t="s">
        <v>170685</v>
      </c>
      <c r="C4971" s="22">
        <v>79</v>
      </c>
      <c r="D4971" s="21" t="s">
        <v>171376</v>
      </c>
      <c r="E4971" s="22">
        <v>24</v>
      </c>
      <c r="F4971" s="21" t="s">
        <v>175414</v>
      </c>
      <c r="G4971" s="22">
        <v>20</v>
      </c>
      <c r="H4971" s="22">
        <v>126</v>
      </c>
      <c r="I4971" s="21" t="s">
        <v>184893</v>
      </c>
    </row>
    <row r="4972" spans="1:9" ht="32" customHeight="1">
      <c r="A4972" s="19" t="s">
        <v>184894</v>
      </c>
      <c r="B4972" s="24">
        <v>68</v>
      </c>
      <c r="C4972" s="22">
        <v>68</v>
      </c>
      <c r="D4972" s="22">
        <v>15</v>
      </c>
      <c r="E4972" s="22">
        <v>15</v>
      </c>
      <c r="F4972" s="22">
        <v>17</v>
      </c>
      <c r="G4972" s="22">
        <v>17</v>
      </c>
      <c r="H4972" s="22">
        <v>103</v>
      </c>
      <c r="I4972" s="21" t="s">
        <v>184895</v>
      </c>
    </row>
    <row r="4973" spans="1:9" ht="32" customHeight="1">
      <c r="A4973" s="19" t="s">
        <v>184896</v>
      </c>
      <c r="B4973" s="20" t="s">
        <v>171391</v>
      </c>
      <c r="C4973" s="22">
        <v>18</v>
      </c>
      <c r="D4973" s="21" t="s">
        <v>184897</v>
      </c>
      <c r="E4973" s="22">
        <v>125</v>
      </c>
      <c r="F4973" s="21" t="s">
        <v>180858</v>
      </c>
      <c r="G4973" s="22">
        <v>5</v>
      </c>
      <c r="H4973" s="22">
        <v>151</v>
      </c>
      <c r="I4973" s="21" t="s">
        <v>184898</v>
      </c>
    </row>
    <row r="4974" spans="1:9" ht="32" customHeight="1">
      <c r="A4974" s="19" t="s">
        <v>184899</v>
      </c>
      <c r="B4974" s="20" t="s">
        <v>171391</v>
      </c>
      <c r="C4974" s="22">
        <v>18</v>
      </c>
      <c r="D4974" s="21" t="s">
        <v>184897</v>
      </c>
      <c r="E4974" s="22">
        <v>125</v>
      </c>
      <c r="F4974" s="21" t="s">
        <v>180858</v>
      </c>
      <c r="G4974" s="22">
        <v>5</v>
      </c>
      <c r="H4974" s="22">
        <v>151</v>
      </c>
      <c r="I4974" s="21" t="s">
        <v>184900</v>
      </c>
    </row>
    <row r="4975" spans="1:9" ht="32" customHeight="1">
      <c r="A4975" s="19" t="s">
        <v>184901</v>
      </c>
      <c r="B4975" s="24">
        <v>8</v>
      </c>
      <c r="C4975" s="22">
        <v>10</v>
      </c>
      <c r="D4975" s="21" t="s">
        <v>174</v>
      </c>
      <c r="E4975" s="22">
        <v>86</v>
      </c>
      <c r="F4975" s="21" t="s">
        <v>183743</v>
      </c>
      <c r="G4975" s="22">
        <v>29</v>
      </c>
      <c r="H4975" s="22">
        <v>128</v>
      </c>
      <c r="I4975" s="21" t="s">
        <v>184902</v>
      </c>
    </row>
    <row r="4976" spans="1:9" ht="32" customHeight="1">
      <c r="A4976" s="19" t="s">
        <v>184903</v>
      </c>
      <c r="B4976" s="24">
        <v>8</v>
      </c>
      <c r="C4976" s="22">
        <v>10</v>
      </c>
      <c r="D4976" s="21" t="s">
        <v>174</v>
      </c>
      <c r="E4976" s="22">
        <v>86</v>
      </c>
      <c r="F4976" s="21" t="s">
        <v>183743</v>
      </c>
      <c r="G4976" s="22">
        <v>29</v>
      </c>
      <c r="H4976" s="22">
        <v>128</v>
      </c>
      <c r="I4976" s="21" t="s">
        <v>184904</v>
      </c>
    </row>
    <row r="4977" spans="1:9" ht="32" customHeight="1">
      <c r="A4977" s="19" t="s">
        <v>184905</v>
      </c>
      <c r="B4977" s="24">
        <v>0</v>
      </c>
      <c r="C4977" s="22">
        <v>0</v>
      </c>
      <c r="D4977" s="21" t="s">
        <v>184400</v>
      </c>
      <c r="E4977" s="22">
        <v>113</v>
      </c>
      <c r="F4977" s="21" t="s">
        <v>176833</v>
      </c>
      <c r="G4977" s="22">
        <v>8</v>
      </c>
      <c r="H4977" s="22">
        <v>124</v>
      </c>
      <c r="I4977" s="21" t="s">
        <v>184906</v>
      </c>
    </row>
    <row r="4978" spans="1:9" ht="32" customHeight="1">
      <c r="A4978" s="19" t="s">
        <v>184907</v>
      </c>
      <c r="B4978" s="20" t="s">
        <v>184908</v>
      </c>
      <c r="C4978" s="22">
        <v>80</v>
      </c>
      <c r="D4978" s="21" t="s">
        <v>178724</v>
      </c>
      <c r="E4978" s="22">
        <v>17</v>
      </c>
      <c r="F4978" s="21" t="s">
        <v>184909</v>
      </c>
      <c r="G4978" s="22">
        <v>72</v>
      </c>
      <c r="H4978" s="22">
        <v>172</v>
      </c>
      <c r="I4978" s="21" t="s">
        <v>184910</v>
      </c>
    </row>
    <row r="4979" spans="1:9" ht="32" customHeight="1">
      <c r="A4979" s="19" t="s">
        <v>184911</v>
      </c>
      <c r="B4979" s="20" t="s">
        <v>172543</v>
      </c>
      <c r="C4979" s="22">
        <v>33</v>
      </c>
      <c r="D4979" s="21" t="s">
        <v>184912</v>
      </c>
      <c r="E4979" s="22">
        <v>17</v>
      </c>
      <c r="F4979" s="21" t="s">
        <v>175099</v>
      </c>
      <c r="G4979" s="22">
        <v>36</v>
      </c>
      <c r="H4979" s="22">
        <v>89</v>
      </c>
      <c r="I4979" s="21" t="s">
        <v>184913</v>
      </c>
    </row>
    <row r="4980" spans="1:9" ht="32" customHeight="1">
      <c r="A4980" s="19" t="s">
        <v>184914</v>
      </c>
      <c r="B4980" s="20" t="s">
        <v>171778</v>
      </c>
      <c r="C4980" s="22">
        <v>8</v>
      </c>
      <c r="D4980" s="21" t="s">
        <v>184915</v>
      </c>
      <c r="E4980" s="22">
        <v>62</v>
      </c>
      <c r="F4980" s="21" t="s">
        <v>170628</v>
      </c>
      <c r="G4980" s="22">
        <v>1</v>
      </c>
      <c r="H4980" s="22">
        <v>74</v>
      </c>
      <c r="I4980" s="21" t="s">
        <v>184916</v>
      </c>
    </row>
    <row r="4981" spans="1:9" ht="32" customHeight="1">
      <c r="A4981" s="19" t="s">
        <v>184917</v>
      </c>
      <c r="B4981" s="24">
        <v>0</v>
      </c>
      <c r="C4981" s="22">
        <v>0</v>
      </c>
      <c r="D4981" s="21" t="s">
        <v>184918</v>
      </c>
      <c r="E4981" s="22">
        <v>127</v>
      </c>
      <c r="F4981" s="21" t="s">
        <v>14741</v>
      </c>
      <c r="G4981" s="22">
        <v>1</v>
      </c>
      <c r="H4981" s="22">
        <v>131</v>
      </c>
      <c r="I4981" s="21" t="s">
        <v>184919</v>
      </c>
    </row>
    <row r="4982" spans="1:9" ht="32" customHeight="1">
      <c r="A4982" s="19" t="s">
        <v>184920</v>
      </c>
      <c r="B4982" s="20" t="s">
        <v>174238</v>
      </c>
      <c r="C4982" s="22">
        <v>12</v>
      </c>
      <c r="D4982" s="21" t="s">
        <v>171776</v>
      </c>
      <c r="E4982" s="22">
        <v>57</v>
      </c>
      <c r="F4982" s="21" t="s">
        <v>174225</v>
      </c>
      <c r="G4982" s="22">
        <v>2</v>
      </c>
      <c r="H4982" s="22">
        <v>74</v>
      </c>
      <c r="I4982" s="21" t="s">
        <v>184921</v>
      </c>
    </row>
    <row r="4983" spans="1:9" ht="32" customHeight="1">
      <c r="A4983" s="19" t="s">
        <v>184922</v>
      </c>
      <c r="B4983" s="20" t="s">
        <v>170679</v>
      </c>
      <c r="C4983" s="22">
        <v>17</v>
      </c>
      <c r="D4983" s="21" t="s">
        <v>170130</v>
      </c>
      <c r="E4983" s="22">
        <v>38</v>
      </c>
      <c r="F4983" s="21" t="s">
        <v>170359</v>
      </c>
      <c r="G4983" s="22">
        <v>5</v>
      </c>
      <c r="H4983" s="22">
        <v>63</v>
      </c>
      <c r="I4983" s="21" t="s">
        <v>184923</v>
      </c>
    </row>
    <row r="4984" spans="1:9" ht="32" customHeight="1">
      <c r="A4984" s="19" t="s">
        <v>184924</v>
      </c>
      <c r="B4984" s="20" t="s">
        <v>174751</v>
      </c>
      <c r="C4984" s="22">
        <v>1</v>
      </c>
      <c r="D4984" s="21" t="s">
        <v>174050</v>
      </c>
      <c r="E4984" s="22">
        <v>105</v>
      </c>
      <c r="F4984" s="21" t="s">
        <v>173544</v>
      </c>
      <c r="G4984" s="22">
        <v>4</v>
      </c>
      <c r="H4984" s="22">
        <v>113</v>
      </c>
      <c r="I4984" s="21" t="s">
        <v>184925</v>
      </c>
    </row>
    <row r="4985" spans="1:9" ht="32" customHeight="1">
      <c r="A4985" s="19" t="s">
        <v>184926</v>
      </c>
      <c r="B4985" s="20" t="s">
        <v>184927</v>
      </c>
      <c r="C4985" s="22">
        <v>16</v>
      </c>
      <c r="D4985" s="21" t="s">
        <v>184928</v>
      </c>
      <c r="E4985" s="22">
        <v>108</v>
      </c>
      <c r="F4985" s="21" t="s">
        <v>184929</v>
      </c>
      <c r="G4985" s="22">
        <v>25</v>
      </c>
      <c r="H4985" s="22">
        <v>152</v>
      </c>
      <c r="I4985" s="21" t="s">
        <v>184930</v>
      </c>
    </row>
    <row r="4986" spans="1:9" ht="32" customHeight="1">
      <c r="A4986" s="19" t="s">
        <v>184931</v>
      </c>
      <c r="B4986" s="20" t="s">
        <v>184927</v>
      </c>
      <c r="C4986" s="22">
        <v>16</v>
      </c>
      <c r="D4986" s="21" t="s">
        <v>184928</v>
      </c>
      <c r="E4986" s="22">
        <v>108</v>
      </c>
      <c r="F4986" s="21" t="s">
        <v>184929</v>
      </c>
      <c r="G4986" s="22">
        <v>25</v>
      </c>
      <c r="H4986" s="22">
        <v>152</v>
      </c>
      <c r="I4986" s="21" t="s">
        <v>184932</v>
      </c>
    </row>
    <row r="4987" spans="1:9" ht="32" customHeight="1">
      <c r="A4987" s="19" t="s">
        <v>184933</v>
      </c>
      <c r="B4987" s="20" t="s">
        <v>184934</v>
      </c>
      <c r="C4987" s="22">
        <v>77</v>
      </c>
      <c r="D4987" s="21" t="s">
        <v>170813</v>
      </c>
      <c r="E4987" s="22">
        <v>58</v>
      </c>
      <c r="F4987" s="21" t="s">
        <v>184935</v>
      </c>
      <c r="G4987" s="22">
        <v>17</v>
      </c>
      <c r="H4987" s="22">
        <v>155</v>
      </c>
      <c r="I4987" s="21" t="s">
        <v>184936</v>
      </c>
    </row>
    <row r="4988" spans="1:9" ht="32" customHeight="1">
      <c r="A4988" s="19" t="s">
        <v>184937</v>
      </c>
      <c r="B4988" s="20" t="s">
        <v>184934</v>
      </c>
      <c r="C4988" s="22">
        <v>77</v>
      </c>
      <c r="D4988" s="21" t="s">
        <v>170813</v>
      </c>
      <c r="E4988" s="22">
        <v>58</v>
      </c>
      <c r="F4988" s="21" t="s">
        <v>184935</v>
      </c>
      <c r="G4988" s="22">
        <v>17</v>
      </c>
      <c r="H4988" s="22">
        <v>155</v>
      </c>
      <c r="I4988" s="21" t="s">
        <v>184938</v>
      </c>
    </row>
    <row r="4989" spans="1:9" ht="44" customHeight="1">
      <c r="A4989" s="19" t="s">
        <v>184939</v>
      </c>
      <c r="B4989" s="20" t="s">
        <v>171579</v>
      </c>
      <c r="C4989" s="22">
        <v>25</v>
      </c>
      <c r="D4989" s="21" t="s">
        <v>184940</v>
      </c>
      <c r="E4989" s="22">
        <v>71</v>
      </c>
      <c r="F4989" s="21" t="s">
        <v>169728</v>
      </c>
      <c r="G4989" s="22">
        <v>9</v>
      </c>
      <c r="H4989" s="22">
        <v>108</v>
      </c>
      <c r="I4989" s="21" t="s">
        <v>184941</v>
      </c>
    </row>
    <row r="4990" spans="1:9" ht="44" customHeight="1">
      <c r="A4990" s="19" t="s">
        <v>184942</v>
      </c>
      <c r="B4990" s="20" t="s">
        <v>172637</v>
      </c>
      <c r="C4990" s="22">
        <v>55</v>
      </c>
      <c r="D4990" s="21" t="s">
        <v>171879</v>
      </c>
      <c r="E4990" s="22">
        <v>56</v>
      </c>
      <c r="F4990" s="21" t="s">
        <v>184943</v>
      </c>
      <c r="G4990" s="22">
        <v>19</v>
      </c>
      <c r="H4990" s="22">
        <v>133</v>
      </c>
      <c r="I4990" s="21" t="s">
        <v>184944</v>
      </c>
    </row>
    <row r="4991" spans="1:9" ht="44" customHeight="1">
      <c r="A4991" s="19" t="s">
        <v>184945</v>
      </c>
      <c r="B4991" s="24">
        <v>0</v>
      </c>
      <c r="C4991" s="22">
        <v>0</v>
      </c>
      <c r="D4991" s="22">
        <v>100</v>
      </c>
      <c r="E4991" s="22">
        <v>110</v>
      </c>
      <c r="F4991" s="22">
        <v>0</v>
      </c>
      <c r="G4991" s="22">
        <v>0</v>
      </c>
      <c r="H4991" s="22">
        <v>113</v>
      </c>
      <c r="I4991" s="21" t="s">
        <v>184946</v>
      </c>
    </row>
    <row r="4992" spans="1:9" ht="32" customHeight="1">
      <c r="A4992" s="19" t="s">
        <v>184947</v>
      </c>
      <c r="B4992" s="20" t="s">
        <v>175817</v>
      </c>
      <c r="C4992" s="22">
        <v>3</v>
      </c>
      <c r="D4992" s="21" t="s">
        <v>171377</v>
      </c>
      <c r="E4992" s="22">
        <v>60</v>
      </c>
      <c r="F4992" s="21" t="s">
        <v>171782</v>
      </c>
      <c r="G4992" s="22">
        <v>19</v>
      </c>
      <c r="H4992" s="22">
        <v>85</v>
      </c>
      <c r="I4992" s="21" t="s">
        <v>184948</v>
      </c>
    </row>
    <row r="4993" spans="1:9" ht="32" customHeight="1">
      <c r="A4993" s="19" t="s">
        <v>184949</v>
      </c>
      <c r="B4993" s="20" t="s">
        <v>174307</v>
      </c>
      <c r="C4993" s="22">
        <v>66</v>
      </c>
      <c r="D4993" s="21" t="s">
        <v>172579</v>
      </c>
      <c r="E4993" s="22">
        <v>88</v>
      </c>
      <c r="F4993" s="21" t="s">
        <v>173033</v>
      </c>
      <c r="G4993" s="22">
        <v>26</v>
      </c>
      <c r="H4993" s="22">
        <v>183</v>
      </c>
      <c r="I4993" s="21" t="s">
        <v>184950</v>
      </c>
    </row>
    <row r="4994" spans="1:9" ht="32" customHeight="1">
      <c r="A4994" s="19" t="s">
        <v>184951</v>
      </c>
      <c r="B4994" s="20" t="s">
        <v>184952</v>
      </c>
      <c r="C4994" s="22">
        <v>7</v>
      </c>
      <c r="D4994" s="21" t="s">
        <v>162927</v>
      </c>
      <c r="E4994" s="22">
        <v>70</v>
      </c>
      <c r="F4994" s="21" t="s">
        <v>178330</v>
      </c>
      <c r="G4994" s="22">
        <v>3</v>
      </c>
      <c r="H4994" s="22">
        <v>83</v>
      </c>
      <c r="I4994" s="21" t="s">
        <v>184953</v>
      </c>
    </row>
    <row r="4995" spans="1:9" ht="32" customHeight="1">
      <c r="A4995" s="19" t="s">
        <v>184954</v>
      </c>
      <c r="B4995" s="20" t="s">
        <v>171667</v>
      </c>
      <c r="C4995" s="22">
        <v>14</v>
      </c>
      <c r="D4995" s="21" t="s">
        <v>171730</v>
      </c>
      <c r="E4995" s="22">
        <v>70</v>
      </c>
      <c r="F4995" s="21" t="s">
        <v>172782</v>
      </c>
      <c r="G4995" s="22">
        <v>1</v>
      </c>
      <c r="H4995" s="22">
        <v>88</v>
      </c>
      <c r="I4995" s="21" t="s">
        <v>184955</v>
      </c>
    </row>
    <row r="4996" spans="1:9" ht="32" customHeight="1">
      <c r="A4996" s="19" t="s">
        <v>184956</v>
      </c>
      <c r="B4996" s="20" t="s">
        <v>178254</v>
      </c>
      <c r="C4996" s="22">
        <v>51</v>
      </c>
      <c r="D4996" s="21" t="s">
        <v>180412</v>
      </c>
      <c r="E4996" s="22">
        <v>66</v>
      </c>
      <c r="F4996" s="22">
        <v>0</v>
      </c>
      <c r="G4996" s="22">
        <v>0</v>
      </c>
      <c r="H4996" s="22">
        <v>120</v>
      </c>
      <c r="I4996" s="21" t="s">
        <v>184957</v>
      </c>
    </row>
    <row r="4997" spans="1:9" ht="32" customHeight="1">
      <c r="A4997" s="19" t="s">
        <v>184958</v>
      </c>
      <c r="B4997" s="20" t="s">
        <v>174771</v>
      </c>
      <c r="C4997" s="22">
        <v>35</v>
      </c>
      <c r="D4997" s="22">
        <v>0</v>
      </c>
      <c r="E4997" s="22">
        <v>0</v>
      </c>
      <c r="F4997" s="21" t="s">
        <v>178910</v>
      </c>
      <c r="G4997" s="22">
        <v>22</v>
      </c>
      <c r="H4997" s="22">
        <v>60</v>
      </c>
      <c r="I4997" s="21" t="s">
        <v>184959</v>
      </c>
    </row>
    <row r="4998" spans="1:9" ht="32" customHeight="1">
      <c r="A4998" s="19" t="s">
        <v>184960</v>
      </c>
      <c r="B4998" s="20" t="s">
        <v>171131</v>
      </c>
      <c r="C4998" s="22">
        <v>3</v>
      </c>
      <c r="D4998" s="21" t="s">
        <v>184961</v>
      </c>
      <c r="E4998" s="22">
        <v>106</v>
      </c>
      <c r="F4998" s="21" t="s">
        <v>174751</v>
      </c>
      <c r="G4998" s="22">
        <v>1</v>
      </c>
      <c r="H4998" s="22">
        <v>113</v>
      </c>
      <c r="I4998" s="21" t="s">
        <v>184962</v>
      </c>
    </row>
    <row r="4999" spans="1:9" ht="32" customHeight="1">
      <c r="A4999" s="19" t="s">
        <v>184963</v>
      </c>
      <c r="B4999" s="20" t="s">
        <v>184964</v>
      </c>
      <c r="C4999" s="22">
        <v>54</v>
      </c>
      <c r="D4999" s="21" t="s">
        <v>179952</v>
      </c>
      <c r="E4999" s="22">
        <v>6</v>
      </c>
      <c r="F4999" s="21" t="s">
        <v>184965</v>
      </c>
      <c r="G4999" s="22">
        <v>19</v>
      </c>
      <c r="H4999" s="22">
        <v>82</v>
      </c>
      <c r="I4999" s="21" t="s">
        <v>184966</v>
      </c>
    </row>
    <row r="5000" spans="1:9" ht="32" customHeight="1">
      <c r="A5000" s="19" t="s">
        <v>184967</v>
      </c>
      <c r="B5000" s="24">
        <v>0</v>
      </c>
      <c r="C5000" s="22">
        <v>0</v>
      </c>
      <c r="D5000" s="22">
        <v>100</v>
      </c>
      <c r="E5000" s="22">
        <v>84</v>
      </c>
      <c r="F5000" s="22">
        <v>0</v>
      </c>
      <c r="G5000" s="22">
        <v>0</v>
      </c>
      <c r="H5000" s="22">
        <v>87</v>
      </c>
      <c r="I5000" s="21" t="s">
        <v>184968</v>
      </c>
    </row>
    <row r="5001" spans="1:9" ht="32" customHeight="1">
      <c r="A5001" s="19" t="s">
        <v>184969</v>
      </c>
      <c r="B5001" s="20" t="s">
        <v>180328</v>
      </c>
      <c r="C5001" s="22">
        <v>65</v>
      </c>
      <c r="D5001" s="21" t="s">
        <v>176473</v>
      </c>
      <c r="E5001" s="22">
        <v>30</v>
      </c>
      <c r="F5001" s="21" t="s">
        <v>178152</v>
      </c>
      <c r="G5001" s="22">
        <v>16</v>
      </c>
      <c r="H5001" s="22">
        <v>114</v>
      </c>
      <c r="I5001" s="21" t="s">
        <v>184970</v>
      </c>
    </row>
    <row r="5002" spans="1:9" ht="32" customHeight="1">
      <c r="A5002" s="19" t="s">
        <v>184971</v>
      </c>
      <c r="B5002" s="20" t="s">
        <v>177960</v>
      </c>
      <c r="C5002" s="22">
        <v>17</v>
      </c>
      <c r="D5002" s="22">
        <v>0</v>
      </c>
      <c r="E5002" s="22">
        <v>0</v>
      </c>
      <c r="F5002" s="21" t="s">
        <v>170043</v>
      </c>
      <c r="G5002" s="22">
        <v>44</v>
      </c>
      <c r="H5002" s="22">
        <v>64</v>
      </c>
      <c r="I5002" s="21" t="s">
        <v>184972</v>
      </c>
    </row>
    <row r="5003" spans="1:9" ht="32" customHeight="1">
      <c r="A5003" s="19" t="s">
        <v>184973</v>
      </c>
      <c r="B5003" s="20" t="s">
        <v>173773</v>
      </c>
      <c r="C5003" s="22">
        <v>31</v>
      </c>
      <c r="D5003" s="21" t="s">
        <v>170710</v>
      </c>
      <c r="E5003" s="22">
        <v>30</v>
      </c>
      <c r="F5003" s="21" t="s">
        <v>171582</v>
      </c>
      <c r="G5003" s="22">
        <v>7</v>
      </c>
      <c r="H5003" s="22">
        <v>71</v>
      </c>
      <c r="I5003" s="21" t="s">
        <v>184974</v>
      </c>
    </row>
    <row r="5004" spans="1:9" ht="32" customHeight="1">
      <c r="A5004" s="19" t="s">
        <v>184975</v>
      </c>
      <c r="B5004" s="20" t="s">
        <v>169705</v>
      </c>
      <c r="C5004" s="22">
        <v>5</v>
      </c>
      <c r="D5004" s="21" t="s">
        <v>177702</v>
      </c>
      <c r="E5004" s="22">
        <v>62</v>
      </c>
      <c r="F5004" s="21" t="s">
        <v>176786</v>
      </c>
      <c r="G5004" s="22">
        <v>15</v>
      </c>
      <c r="H5004" s="22">
        <v>85</v>
      </c>
      <c r="I5004" s="21" t="s">
        <v>184976</v>
      </c>
    </row>
    <row r="5005" spans="1:9" ht="44" customHeight="1">
      <c r="A5005" s="19" t="s">
        <v>184977</v>
      </c>
      <c r="B5005" s="20" t="s">
        <v>174200</v>
      </c>
      <c r="C5005" s="22">
        <v>19</v>
      </c>
      <c r="D5005" s="21" t="s">
        <v>170481</v>
      </c>
      <c r="E5005" s="22">
        <v>39</v>
      </c>
      <c r="F5005" s="21" t="s">
        <v>171394</v>
      </c>
      <c r="G5005" s="22">
        <v>16</v>
      </c>
      <c r="H5005" s="22">
        <v>77</v>
      </c>
      <c r="I5005" s="21" t="s">
        <v>184978</v>
      </c>
    </row>
    <row r="5006" spans="1:9" ht="32" customHeight="1">
      <c r="A5006" s="19" t="s">
        <v>184979</v>
      </c>
      <c r="B5006" s="24">
        <v>26</v>
      </c>
      <c r="C5006" s="22">
        <v>26</v>
      </c>
      <c r="D5006" s="22">
        <v>51</v>
      </c>
      <c r="E5006" s="22">
        <v>51</v>
      </c>
      <c r="F5006" s="22">
        <v>23</v>
      </c>
      <c r="G5006" s="22">
        <v>23</v>
      </c>
      <c r="H5006" s="22">
        <v>103</v>
      </c>
      <c r="I5006" s="21" t="s">
        <v>184980</v>
      </c>
    </row>
    <row r="5007" spans="1:9" ht="32" customHeight="1">
      <c r="A5007" s="19" t="s">
        <v>184981</v>
      </c>
      <c r="B5007" s="20" t="s">
        <v>181395</v>
      </c>
      <c r="C5007" s="22">
        <v>42</v>
      </c>
      <c r="D5007" s="21" t="s">
        <v>169936</v>
      </c>
      <c r="E5007" s="22">
        <v>4</v>
      </c>
      <c r="F5007" s="21" t="s">
        <v>178062</v>
      </c>
      <c r="G5007" s="22">
        <v>28</v>
      </c>
      <c r="H5007" s="22">
        <v>77</v>
      </c>
      <c r="I5007" s="21" t="s">
        <v>184982</v>
      </c>
    </row>
    <row r="5008" spans="1:9" ht="32" customHeight="1">
      <c r="A5008" s="19" t="s">
        <v>184983</v>
      </c>
      <c r="B5008" s="20" t="s">
        <v>169889</v>
      </c>
      <c r="C5008" s="22">
        <v>17</v>
      </c>
      <c r="D5008" s="21" t="s">
        <v>171753</v>
      </c>
      <c r="E5008" s="22">
        <v>72</v>
      </c>
      <c r="F5008" s="21" t="s">
        <v>172550</v>
      </c>
      <c r="G5008" s="22">
        <v>37</v>
      </c>
      <c r="H5008" s="22">
        <v>129</v>
      </c>
      <c r="I5008" s="21" t="s">
        <v>184984</v>
      </c>
    </row>
    <row r="5009" spans="1:9" ht="32" customHeight="1">
      <c r="A5009" s="19" t="s">
        <v>184985</v>
      </c>
      <c r="B5009" s="20" t="s">
        <v>172623</v>
      </c>
      <c r="C5009" s="22">
        <v>46</v>
      </c>
      <c r="D5009" s="39">
        <v>59375</v>
      </c>
      <c r="E5009" s="22">
        <v>95</v>
      </c>
      <c r="F5009" s="39">
        <v>11875</v>
      </c>
      <c r="G5009" s="22">
        <v>19</v>
      </c>
      <c r="H5009" s="22">
        <v>163</v>
      </c>
      <c r="I5009" s="21" t="s">
        <v>184986</v>
      </c>
    </row>
    <row r="5010" spans="1:9" ht="32" customHeight="1">
      <c r="A5010" s="19" t="s">
        <v>184987</v>
      </c>
      <c r="B5010" s="20" t="s">
        <v>171681</v>
      </c>
      <c r="C5010" s="22">
        <v>23</v>
      </c>
      <c r="D5010" s="21" t="s">
        <v>181718</v>
      </c>
      <c r="E5010" s="22">
        <v>58</v>
      </c>
      <c r="F5010" s="21" t="s">
        <v>170126</v>
      </c>
      <c r="G5010" s="22">
        <v>1</v>
      </c>
      <c r="H5010" s="22">
        <v>85</v>
      </c>
      <c r="I5010" s="21" t="s">
        <v>184988</v>
      </c>
    </row>
    <row r="5011" spans="1:9" ht="32" customHeight="1">
      <c r="A5011" s="19" t="s">
        <v>184989</v>
      </c>
      <c r="B5011" s="20" t="s">
        <v>169647</v>
      </c>
      <c r="C5011" s="22">
        <v>9</v>
      </c>
      <c r="D5011" s="21" t="s">
        <v>170296</v>
      </c>
      <c r="E5011" s="22">
        <v>102</v>
      </c>
      <c r="F5011" s="21" t="s">
        <v>172326</v>
      </c>
      <c r="G5011" s="22">
        <v>30</v>
      </c>
      <c r="H5011" s="22">
        <v>144</v>
      </c>
      <c r="I5011" s="21" t="s">
        <v>184990</v>
      </c>
    </row>
    <row r="5012" spans="1:9" ht="32" customHeight="1">
      <c r="A5012" s="19" t="s">
        <v>184991</v>
      </c>
      <c r="B5012" s="24">
        <v>0</v>
      </c>
      <c r="C5012" s="22">
        <v>0</v>
      </c>
      <c r="D5012" s="21" t="s">
        <v>184992</v>
      </c>
      <c r="E5012" s="22">
        <v>101</v>
      </c>
      <c r="F5012" s="21" t="s">
        <v>177800</v>
      </c>
      <c r="G5012" s="22">
        <v>19</v>
      </c>
      <c r="H5012" s="22">
        <v>123</v>
      </c>
      <c r="I5012" s="21" t="s">
        <v>184993</v>
      </c>
    </row>
    <row r="5013" spans="1:9" ht="32" customHeight="1">
      <c r="A5013" s="19" t="s">
        <v>184994</v>
      </c>
      <c r="B5013" s="20" t="s">
        <v>174075</v>
      </c>
      <c r="C5013" s="22">
        <v>2</v>
      </c>
      <c r="D5013" s="21" t="s">
        <v>174507</v>
      </c>
      <c r="E5013" s="22">
        <v>86</v>
      </c>
      <c r="F5013" s="21" t="s">
        <v>174075</v>
      </c>
      <c r="G5013" s="22">
        <v>2</v>
      </c>
      <c r="H5013" s="22">
        <v>93</v>
      </c>
      <c r="I5013" s="21" t="s">
        <v>184995</v>
      </c>
    </row>
    <row r="5014" spans="1:9" ht="32" customHeight="1">
      <c r="A5014" s="19" t="s">
        <v>184996</v>
      </c>
      <c r="B5014" s="20" t="s">
        <v>169700</v>
      </c>
      <c r="C5014" s="22">
        <v>3</v>
      </c>
      <c r="D5014" s="21" t="s">
        <v>173179</v>
      </c>
      <c r="E5014" s="22">
        <v>56</v>
      </c>
      <c r="F5014" s="21" t="s">
        <v>173760</v>
      </c>
      <c r="G5014" s="22">
        <v>13</v>
      </c>
      <c r="H5014" s="22">
        <v>75</v>
      </c>
      <c r="I5014" s="21" t="s">
        <v>184997</v>
      </c>
    </row>
    <row r="5015" spans="1:9" ht="32" customHeight="1">
      <c r="A5015" s="19" t="s">
        <v>184998</v>
      </c>
      <c r="B5015" s="20" t="s">
        <v>184448</v>
      </c>
      <c r="C5015" s="22">
        <v>80</v>
      </c>
      <c r="D5015" s="21" t="s">
        <v>183515</v>
      </c>
      <c r="E5015" s="22">
        <v>12</v>
      </c>
      <c r="F5015" s="21" t="s">
        <v>179933</v>
      </c>
      <c r="G5015" s="22">
        <v>29</v>
      </c>
      <c r="H5015" s="22">
        <v>124</v>
      </c>
      <c r="I5015" s="21" t="s">
        <v>184999</v>
      </c>
    </row>
    <row r="5016" spans="1:9" ht="32" customHeight="1">
      <c r="A5016" s="19" t="s">
        <v>185000</v>
      </c>
      <c r="B5016" s="24">
        <v>78</v>
      </c>
      <c r="C5016" s="22">
        <v>78</v>
      </c>
      <c r="D5016" s="22">
        <v>10</v>
      </c>
      <c r="E5016" s="22">
        <v>10</v>
      </c>
      <c r="F5016" s="22">
        <v>12</v>
      </c>
      <c r="G5016" s="22">
        <v>12</v>
      </c>
      <c r="H5016" s="22">
        <v>103</v>
      </c>
      <c r="I5016" s="21" t="s">
        <v>185001</v>
      </c>
    </row>
    <row r="5017" spans="1:9" ht="32" customHeight="1">
      <c r="A5017" s="19" t="s">
        <v>185002</v>
      </c>
      <c r="B5017" s="24">
        <v>78</v>
      </c>
      <c r="C5017" s="22">
        <v>78</v>
      </c>
      <c r="D5017" s="22">
        <v>10</v>
      </c>
      <c r="E5017" s="22">
        <v>10</v>
      </c>
      <c r="F5017" s="22">
        <v>12</v>
      </c>
      <c r="G5017" s="22">
        <v>12</v>
      </c>
      <c r="H5017" s="22">
        <v>103</v>
      </c>
      <c r="I5017" s="21" t="s">
        <v>185003</v>
      </c>
    </row>
    <row r="5018" spans="1:9" ht="32" customHeight="1">
      <c r="A5018" s="19" t="s">
        <v>185004</v>
      </c>
      <c r="B5018" s="20" t="s">
        <v>171054</v>
      </c>
      <c r="C5018" s="22">
        <v>29</v>
      </c>
      <c r="D5018" s="21" t="s">
        <v>14593</v>
      </c>
      <c r="E5018" s="22">
        <v>21</v>
      </c>
      <c r="F5018" s="21" t="s">
        <v>170497</v>
      </c>
      <c r="G5018" s="22">
        <v>70</v>
      </c>
      <c r="H5018" s="22">
        <v>123</v>
      </c>
      <c r="I5018" s="21" t="s">
        <v>185005</v>
      </c>
    </row>
    <row r="5019" spans="1:9" ht="32" customHeight="1">
      <c r="A5019" s="19" t="s">
        <v>185006</v>
      </c>
      <c r="B5019" s="20" t="s">
        <v>182445</v>
      </c>
      <c r="C5019" s="22">
        <v>11</v>
      </c>
      <c r="D5019" s="21" t="s">
        <v>175868</v>
      </c>
      <c r="E5019" s="22">
        <v>45</v>
      </c>
      <c r="F5019" s="21" t="s">
        <v>185007</v>
      </c>
      <c r="G5019" s="22">
        <v>27</v>
      </c>
      <c r="H5019" s="22">
        <v>86</v>
      </c>
      <c r="I5019" s="21" t="s">
        <v>185008</v>
      </c>
    </row>
    <row r="5020" spans="1:9" ht="32" customHeight="1">
      <c r="A5020" s="19" t="s">
        <v>185009</v>
      </c>
      <c r="B5020" s="20" t="s">
        <v>170409</v>
      </c>
      <c r="C5020" s="22">
        <v>66</v>
      </c>
      <c r="D5020" s="21" t="s">
        <v>169890</v>
      </c>
      <c r="E5020" s="22">
        <v>32</v>
      </c>
      <c r="F5020" s="21" t="s">
        <v>169786</v>
      </c>
      <c r="G5020" s="22">
        <v>28</v>
      </c>
      <c r="H5020" s="22">
        <v>129</v>
      </c>
      <c r="I5020" s="21" t="s">
        <v>185010</v>
      </c>
    </row>
    <row r="5021" spans="1:9" ht="32" customHeight="1">
      <c r="A5021" s="19" t="s">
        <v>185011</v>
      </c>
      <c r="B5021" s="20" t="s">
        <v>170250</v>
      </c>
      <c r="C5021" s="22">
        <v>52</v>
      </c>
      <c r="D5021" s="21" t="s">
        <v>185012</v>
      </c>
      <c r="E5021" s="22">
        <v>95</v>
      </c>
      <c r="F5021" s="21" t="s">
        <v>170572</v>
      </c>
      <c r="G5021" s="22">
        <v>9</v>
      </c>
      <c r="H5021" s="22">
        <v>159</v>
      </c>
      <c r="I5021" s="21" t="s">
        <v>185013</v>
      </c>
    </row>
    <row r="5022" spans="1:9" ht="32" customHeight="1">
      <c r="A5022" s="19" t="s">
        <v>185014</v>
      </c>
      <c r="B5022" s="20" t="s">
        <v>172080</v>
      </c>
      <c r="C5022" s="22">
        <v>78</v>
      </c>
      <c r="D5022" s="21" t="s">
        <v>170089</v>
      </c>
      <c r="E5022" s="22">
        <v>6</v>
      </c>
      <c r="F5022" s="21" t="s">
        <v>169786</v>
      </c>
      <c r="G5022" s="22">
        <v>24</v>
      </c>
      <c r="H5022" s="22">
        <v>111</v>
      </c>
      <c r="I5022" s="21" t="s">
        <v>185015</v>
      </c>
    </row>
    <row r="5023" spans="1:9" ht="32" customHeight="1">
      <c r="A5023" s="19" t="s">
        <v>185016</v>
      </c>
      <c r="B5023" s="20" t="s">
        <v>162927</v>
      </c>
      <c r="C5023" s="22">
        <v>49</v>
      </c>
      <c r="D5023" s="21" t="s">
        <v>169926</v>
      </c>
      <c r="E5023" s="22">
        <v>2</v>
      </c>
      <c r="F5023" s="21" t="s">
        <v>175628</v>
      </c>
      <c r="G5023" s="22">
        <v>5</v>
      </c>
      <c r="H5023" s="22">
        <v>59</v>
      </c>
      <c r="I5023" s="21" t="s">
        <v>185017</v>
      </c>
    </row>
    <row r="5024" spans="1:9" ht="32" customHeight="1">
      <c r="A5024" s="19" t="s">
        <v>185018</v>
      </c>
      <c r="B5024" s="20" t="s">
        <v>169888</v>
      </c>
      <c r="C5024" s="22">
        <v>44</v>
      </c>
      <c r="D5024" s="21" t="s">
        <v>169700</v>
      </c>
      <c r="E5024" s="22">
        <v>3</v>
      </c>
      <c r="F5024" s="21" t="s">
        <v>179597</v>
      </c>
      <c r="G5024" s="22">
        <v>25</v>
      </c>
      <c r="H5024" s="22">
        <v>75</v>
      </c>
      <c r="I5024" s="21" t="s">
        <v>185019</v>
      </c>
    </row>
    <row r="5025" spans="1:9" ht="32" customHeight="1">
      <c r="A5025" s="19" t="s">
        <v>185020</v>
      </c>
      <c r="B5025" s="20" t="s">
        <v>171064</v>
      </c>
      <c r="C5025" s="22">
        <v>13</v>
      </c>
      <c r="D5025" s="21" t="s">
        <v>172080</v>
      </c>
      <c r="E5025" s="22">
        <v>39</v>
      </c>
      <c r="F5025" s="21" t="s">
        <v>173863</v>
      </c>
      <c r="G5025" s="22">
        <v>2</v>
      </c>
      <c r="H5025" s="22">
        <v>57</v>
      </c>
      <c r="I5025" s="21" t="s">
        <v>185021</v>
      </c>
    </row>
    <row r="5026" spans="1:9" ht="32" customHeight="1">
      <c r="A5026" s="19" t="s">
        <v>185022</v>
      </c>
      <c r="B5026" s="20" t="s">
        <v>176282</v>
      </c>
      <c r="C5026" s="22">
        <v>40</v>
      </c>
      <c r="D5026" s="21" t="s">
        <v>177423</v>
      </c>
      <c r="E5026" s="22">
        <v>19</v>
      </c>
      <c r="F5026" s="21" t="s">
        <v>184269</v>
      </c>
      <c r="G5026" s="22">
        <v>2</v>
      </c>
      <c r="H5026" s="22">
        <v>64</v>
      </c>
      <c r="I5026" s="21" t="s">
        <v>185023</v>
      </c>
    </row>
    <row r="5027" spans="1:9" ht="32" customHeight="1">
      <c r="A5027" s="19" t="s">
        <v>185024</v>
      </c>
      <c r="B5027" s="20" t="s">
        <v>172109</v>
      </c>
      <c r="C5027" s="22">
        <v>52</v>
      </c>
      <c r="D5027" s="21" t="s">
        <v>169926</v>
      </c>
      <c r="E5027" s="22">
        <v>3</v>
      </c>
      <c r="F5027" s="21" t="s">
        <v>172110</v>
      </c>
      <c r="G5027" s="22">
        <v>29</v>
      </c>
      <c r="H5027" s="22">
        <v>87</v>
      </c>
      <c r="I5027" s="21" t="s">
        <v>185025</v>
      </c>
    </row>
    <row r="5028" spans="1:9" ht="32" customHeight="1">
      <c r="A5028" s="19" t="s">
        <v>185026</v>
      </c>
      <c r="B5028" s="20" t="s">
        <v>176477</v>
      </c>
      <c r="C5028" s="22">
        <v>44</v>
      </c>
      <c r="D5028" s="21" t="s">
        <v>174479</v>
      </c>
      <c r="E5028" s="22">
        <v>13</v>
      </c>
      <c r="F5028" s="21" t="s">
        <v>173957</v>
      </c>
      <c r="G5028" s="22">
        <v>6</v>
      </c>
      <c r="H5028" s="22">
        <v>66</v>
      </c>
      <c r="I5028" s="21" t="s">
        <v>185027</v>
      </c>
    </row>
    <row r="5029" spans="1:9" ht="32" customHeight="1">
      <c r="A5029" s="19" t="s">
        <v>185028</v>
      </c>
      <c r="B5029" s="20" t="s">
        <v>174119</v>
      </c>
      <c r="C5029" s="22">
        <v>45</v>
      </c>
      <c r="D5029" s="22">
        <v>20</v>
      </c>
      <c r="E5029" s="22">
        <v>13</v>
      </c>
      <c r="F5029" s="21" t="s">
        <v>174450</v>
      </c>
      <c r="G5029" s="22">
        <v>7</v>
      </c>
      <c r="H5029" s="22">
        <v>68</v>
      </c>
      <c r="I5029" s="21" t="s">
        <v>185029</v>
      </c>
    </row>
    <row r="5030" spans="1:9" ht="32" customHeight="1">
      <c r="A5030" s="19" t="s">
        <v>185030</v>
      </c>
      <c r="B5030" s="20" t="s">
        <v>174050</v>
      </c>
      <c r="C5030" s="22">
        <v>63</v>
      </c>
      <c r="D5030" s="21" t="s">
        <v>171488</v>
      </c>
      <c r="E5030" s="22">
        <v>3</v>
      </c>
      <c r="F5030" s="22">
        <v>0</v>
      </c>
      <c r="G5030" s="22">
        <v>0</v>
      </c>
      <c r="H5030" s="22">
        <v>69</v>
      </c>
      <c r="I5030" s="21" t="s">
        <v>185031</v>
      </c>
    </row>
    <row r="5031" spans="1:9" ht="32" customHeight="1">
      <c r="A5031" s="19" t="s">
        <v>185032</v>
      </c>
      <c r="B5031" s="20" t="s">
        <v>170232</v>
      </c>
      <c r="C5031" s="22">
        <v>1</v>
      </c>
      <c r="D5031" s="21" t="s">
        <v>171840</v>
      </c>
      <c r="E5031" s="22">
        <v>106</v>
      </c>
      <c r="F5031" s="21" t="s">
        <v>170232</v>
      </c>
      <c r="G5031" s="22">
        <v>1</v>
      </c>
      <c r="H5031" s="22">
        <v>111</v>
      </c>
      <c r="I5031" s="21" t="s">
        <v>185033</v>
      </c>
    </row>
    <row r="5032" spans="1:9" ht="32" customHeight="1">
      <c r="A5032" s="19" t="s">
        <v>185034</v>
      </c>
      <c r="B5032" s="20" t="s">
        <v>171896</v>
      </c>
      <c r="C5032" s="22">
        <v>20</v>
      </c>
      <c r="D5032" s="21" t="s">
        <v>178308</v>
      </c>
      <c r="E5032" s="22">
        <v>90</v>
      </c>
      <c r="F5032" s="21" t="s">
        <v>169902</v>
      </c>
      <c r="G5032" s="22">
        <v>6</v>
      </c>
      <c r="H5032" s="22">
        <v>119</v>
      </c>
      <c r="I5032" s="21" t="s">
        <v>185035</v>
      </c>
    </row>
    <row r="5033" spans="1:9" ht="44" customHeight="1">
      <c r="A5033" s="19" t="s">
        <v>185036</v>
      </c>
      <c r="B5033" s="20" t="s">
        <v>185037</v>
      </c>
      <c r="C5033" s="22">
        <v>55</v>
      </c>
      <c r="D5033" s="21" t="s">
        <v>185038</v>
      </c>
      <c r="E5033" s="22">
        <v>89</v>
      </c>
      <c r="F5033" s="21" t="s">
        <v>169885</v>
      </c>
      <c r="G5033" s="22">
        <v>28</v>
      </c>
      <c r="H5033" s="22">
        <v>175</v>
      </c>
      <c r="I5033" s="21" t="s">
        <v>185039</v>
      </c>
    </row>
    <row r="5034" spans="1:9" ht="32" customHeight="1">
      <c r="A5034" s="19" t="s">
        <v>185040</v>
      </c>
      <c r="B5034" s="20" t="s">
        <v>178208</v>
      </c>
      <c r="C5034" s="22">
        <v>65</v>
      </c>
      <c r="D5034" s="21" t="s">
        <v>185041</v>
      </c>
      <c r="E5034" s="22">
        <v>113</v>
      </c>
      <c r="F5034" s="21" t="s">
        <v>171659</v>
      </c>
      <c r="G5034" s="22">
        <v>2</v>
      </c>
      <c r="H5034" s="22">
        <v>183</v>
      </c>
      <c r="I5034" s="21" t="s">
        <v>185042</v>
      </c>
    </row>
    <row r="5035" spans="1:9" ht="32" customHeight="1">
      <c r="A5035" s="19" t="s">
        <v>185043</v>
      </c>
      <c r="B5035" s="20" t="s">
        <v>174612</v>
      </c>
      <c r="C5035" s="22">
        <v>21</v>
      </c>
      <c r="D5035" s="21" t="s">
        <v>180938</v>
      </c>
      <c r="E5035" s="22">
        <v>62</v>
      </c>
      <c r="F5035" s="21" t="s">
        <v>171864</v>
      </c>
      <c r="G5035" s="22">
        <v>51</v>
      </c>
      <c r="H5035" s="22">
        <v>137</v>
      </c>
      <c r="I5035" s="21" t="s">
        <v>185044</v>
      </c>
    </row>
    <row r="5036" spans="1:9" ht="32" customHeight="1">
      <c r="A5036" s="19" t="s">
        <v>185045</v>
      </c>
      <c r="B5036" s="20" t="s">
        <v>175268</v>
      </c>
      <c r="C5036" s="22">
        <v>40</v>
      </c>
      <c r="D5036" s="21" t="s">
        <v>185046</v>
      </c>
      <c r="E5036" s="22">
        <v>54</v>
      </c>
      <c r="F5036" s="21" t="s">
        <v>170122</v>
      </c>
      <c r="G5036" s="22">
        <v>7</v>
      </c>
      <c r="H5036" s="22">
        <v>104</v>
      </c>
      <c r="I5036" s="21" t="s">
        <v>185047</v>
      </c>
    </row>
    <row r="5037" spans="1:9" ht="32" customHeight="1">
      <c r="A5037" s="19" t="s">
        <v>185048</v>
      </c>
      <c r="B5037" s="20" t="s">
        <v>185049</v>
      </c>
      <c r="C5037" s="22">
        <v>70</v>
      </c>
      <c r="D5037" s="21" t="s">
        <v>185050</v>
      </c>
      <c r="E5037" s="22">
        <v>63</v>
      </c>
      <c r="F5037" s="21" t="s">
        <v>182778</v>
      </c>
      <c r="G5037" s="22">
        <v>48</v>
      </c>
      <c r="H5037" s="22">
        <v>184</v>
      </c>
      <c r="I5037" s="21" t="s">
        <v>185051</v>
      </c>
    </row>
    <row r="5038" spans="1:9" ht="32" customHeight="1">
      <c r="A5038" s="19" t="s">
        <v>185052</v>
      </c>
      <c r="B5038" s="20" t="s">
        <v>185049</v>
      </c>
      <c r="C5038" s="22">
        <v>70</v>
      </c>
      <c r="D5038" s="21" t="s">
        <v>185050</v>
      </c>
      <c r="E5038" s="22">
        <v>63</v>
      </c>
      <c r="F5038" s="21" t="s">
        <v>182778</v>
      </c>
      <c r="G5038" s="22">
        <v>48</v>
      </c>
      <c r="H5038" s="22">
        <v>184</v>
      </c>
      <c r="I5038" s="21" t="s">
        <v>185053</v>
      </c>
    </row>
    <row r="5039" spans="1:9" ht="32" customHeight="1">
      <c r="A5039" s="19" t="s">
        <v>185054</v>
      </c>
      <c r="B5039" s="20" t="s">
        <v>175809</v>
      </c>
      <c r="C5039" s="22">
        <v>22</v>
      </c>
      <c r="D5039" s="21" t="s">
        <v>173176</v>
      </c>
      <c r="E5039" s="22">
        <v>49</v>
      </c>
      <c r="F5039" s="21" t="s">
        <v>185055</v>
      </c>
      <c r="G5039" s="22">
        <v>48</v>
      </c>
      <c r="H5039" s="22">
        <v>122</v>
      </c>
      <c r="I5039" s="21" t="s">
        <v>185056</v>
      </c>
    </row>
    <row r="5040" spans="1:9" ht="32" customHeight="1">
      <c r="A5040" s="19" t="s">
        <v>185057</v>
      </c>
      <c r="B5040" s="20" t="s">
        <v>174067</v>
      </c>
      <c r="C5040" s="22">
        <v>37</v>
      </c>
      <c r="D5040" s="21" t="s">
        <v>172848</v>
      </c>
      <c r="E5040" s="22">
        <v>9</v>
      </c>
      <c r="F5040" s="21" t="s">
        <v>172848</v>
      </c>
      <c r="G5040" s="22">
        <v>9</v>
      </c>
      <c r="H5040" s="22">
        <v>58</v>
      </c>
      <c r="I5040" s="21" t="s">
        <v>185058</v>
      </c>
    </row>
    <row r="5041" spans="1:9" ht="32" customHeight="1">
      <c r="A5041" s="19" t="s">
        <v>185059</v>
      </c>
      <c r="B5041" s="20" t="s">
        <v>185060</v>
      </c>
      <c r="C5041" s="22">
        <v>46</v>
      </c>
      <c r="D5041" s="21" t="s">
        <v>185060</v>
      </c>
      <c r="E5041" s="22">
        <v>46</v>
      </c>
      <c r="F5041" s="21" t="s">
        <v>174063</v>
      </c>
      <c r="G5041" s="22">
        <v>67</v>
      </c>
      <c r="H5041" s="22">
        <v>162</v>
      </c>
      <c r="I5041" s="21" t="s">
        <v>185061</v>
      </c>
    </row>
    <row r="5042" spans="1:9" ht="32" customHeight="1">
      <c r="A5042" s="19" t="s">
        <v>185062</v>
      </c>
      <c r="B5042" s="20" t="s">
        <v>171537</v>
      </c>
      <c r="C5042" s="22">
        <v>17</v>
      </c>
      <c r="D5042" s="21" t="s">
        <v>171536</v>
      </c>
      <c r="E5042" s="22">
        <v>34</v>
      </c>
      <c r="F5042" s="21" t="s">
        <v>171060</v>
      </c>
      <c r="G5042" s="22">
        <v>1</v>
      </c>
      <c r="H5042" s="22">
        <v>55</v>
      </c>
      <c r="I5042" s="21" t="s">
        <v>185063</v>
      </c>
    </row>
    <row r="5043" spans="1:9" ht="32" customHeight="1">
      <c r="A5043" s="19" t="s">
        <v>185064</v>
      </c>
      <c r="B5043" s="20" t="s">
        <v>169809</v>
      </c>
      <c r="C5043" s="22">
        <v>10</v>
      </c>
      <c r="D5043" s="22">
        <v>0</v>
      </c>
      <c r="E5043" s="22">
        <v>0</v>
      </c>
      <c r="F5043" s="21" t="s">
        <v>184410</v>
      </c>
      <c r="G5043" s="22">
        <v>41</v>
      </c>
      <c r="H5043" s="22">
        <v>54</v>
      </c>
      <c r="I5043" s="21" t="s">
        <v>185065</v>
      </c>
    </row>
    <row r="5044" spans="1:9" ht="32" customHeight="1">
      <c r="A5044" s="19" t="s">
        <v>185066</v>
      </c>
      <c r="B5044" s="20" t="s">
        <v>172405</v>
      </c>
      <c r="C5044" s="22">
        <v>48</v>
      </c>
      <c r="D5044" s="21" t="s">
        <v>177654</v>
      </c>
      <c r="E5044" s="22">
        <v>17</v>
      </c>
      <c r="F5044" s="21" t="s">
        <v>169875</v>
      </c>
      <c r="G5044" s="22">
        <v>28</v>
      </c>
      <c r="H5044" s="22">
        <v>96</v>
      </c>
      <c r="I5044" s="21" t="s">
        <v>185067</v>
      </c>
    </row>
    <row r="5045" spans="1:9" ht="32" customHeight="1">
      <c r="A5045" s="19" t="s">
        <v>185068</v>
      </c>
      <c r="B5045" s="20" t="s">
        <v>178197</v>
      </c>
      <c r="C5045" s="22">
        <v>14</v>
      </c>
      <c r="D5045" s="21" t="s">
        <v>173918</v>
      </c>
      <c r="E5045" s="22">
        <v>12</v>
      </c>
      <c r="F5045" s="21" t="s">
        <v>180775</v>
      </c>
      <c r="G5045" s="22">
        <v>25</v>
      </c>
      <c r="H5045" s="22">
        <v>54</v>
      </c>
      <c r="I5045" s="21" t="s">
        <v>185069</v>
      </c>
    </row>
    <row r="5046" spans="1:9" ht="44" customHeight="1">
      <c r="A5046" s="19" t="s">
        <v>185070</v>
      </c>
      <c r="B5046" s="24">
        <v>0</v>
      </c>
      <c r="C5046" s="22">
        <v>0</v>
      </c>
      <c r="D5046" s="22">
        <v>100</v>
      </c>
      <c r="E5046" s="22">
        <v>86</v>
      </c>
      <c r="F5046" s="22">
        <v>0</v>
      </c>
      <c r="G5046" s="22">
        <v>0</v>
      </c>
      <c r="H5046" s="22">
        <v>89</v>
      </c>
      <c r="I5046" s="21" t="s">
        <v>185071</v>
      </c>
    </row>
    <row r="5047" spans="1:9" ht="32" customHeight="1">
      <c r="A5047" s="19" t="s">
        <v>185072</v>
      </c>
      <c r="B5047" s="20" t="s">
        <v>185073</v>
      </c>
      <c r="C5047" s="22">
        <v>41</v>
      </c>
      <c r="D5047" s="21" t="s">
        <v>173606</v>
      </c>
      <c r="E5047" s="22">
        <v>114</v>
      </c>
      <c r="F5047" s="21" t="s">
        <v>185074</v>
      </c>
      <c r="G5047" s="22">
        <v>29</v>
      </c>
      <c r="H5047" s="22">
        <v>187</v>
      </c>
      <c r="I5047" s="21" t="s">
        <v>185075</v>
      </c>
    </row>
    <row r="5048" spans="1:9" ht="32" customHeight="1">
      <c r="A5048" s="19" t="s">
        <v>185076</v>
      </c>
      <c r="B5048" s="20" t="s">
        <v>185077</v>
      </c>
      <c r="C5048" s="22">
        <v>51</v>
      </c>
      <c r="D5048" s="21" t="s">
        <v>175225</v>
      </c>
      <c r="E5048" s="22">
        <v>62</v>
      </c>
      <c r="F5048" s="21" t="s">
        <v>172800</v>
      </c>
      <c r="G5048" s="22">
        <v>5</v>
      </c>
      <c r="H5048" s="22">
        <v>121</v>
      </c>
      <c r="I5048" s="21" t="s">
        <v>185078</v>
      </c>
    </row>
    <row r="5049" spans="1:9" ht="32" customHeight="1">
      <c r="A5049" s="19" t="s">
        <v>185079</v>
      </c>
      <c r="B5049" s="20" t="s">
        <v>169731</v>
      </c>
      <c r="C5049" s="22">
        <v>48</v>
      </c>
      <c r="D5049" s="21" t="s">
        <v>172988</v>
      </c>
      <c r="E5049" s="22">
        <v>22</v>
      </c>
      <c r="F5049" s="21" t="s">
        <v>185080</v>
      </c>
      <c r="G5049" s="22">
        <v>41</v>
      </c>
      <c r="H5049" s="22">
        <v>114</v>
      </c>
      <c r="I5049" s="21" t="s">
        <v>185081</v>
      </c>
    </row>
    <row r="5050" spans="1:9" ht="32" customHeight="1">
      <c r="A5050" s="19" t="s">
        <v>185082</v>
      </c>
      <c r="B5050" s="20" t="s">
        <v>173212</v>
      </c>
      <c r="C5050" s="22">
        <v>38</v>
      </c>
      <c r="D5050" s="21" t="s">
        <v>170640</v>
      </c>
      <c r="E5050" s="22">
        <v>9</v>
      </c>
      <c r="F5050" s="21" t="s">
        <v>170910</v>
      </c>
      <c r="G5050" s="22">
        <v>1</v>
      </c>
      <c r="H5050" s="22">
        <v>51</v>
      </c>
      <c r="I5050" s="21" t="s">
        <v>185083</v>
      </c>
    </row>
    <row r="5051" spans="1:9" ht="44" customHeight="1">
      <c r="A5051" s="19" t="s">
        <v>185084</v>
      </c>
      <c r="B5051" s="20" t="s">
        <v>185085</v>
      </c>
      <c r="C5051" s="22">
        <v>19</v>
      </c>
      <c r="D5051" s="21" t="s">
        <v>184563</v>
      </c>
      <c r="E5051" s="22">
        <v>52</v>
      </c>
      <c r="F5051" s="21" t="s">
        <v>171481</v>
      </c>
      <c r="G5051" s="22">
        <v>4</v>
      </c>
      <c r="H5051" s="22">
        <v>78</v>
      </c>
      <c r="I5051" s="21" t="s">
        <v>185086</v>
      </c>
    </row>
    <row r="5052" spans="1:9" ht="32" customHeight="1">
      <c r="A5052" s="19" t="s">
        <v>185087</v>
      </c>
      <c r="B5052" s="20" t="s">
        <v>180146</v>
      </c>
      <c r="C5052" s="22">
        <v>63</v>
      </c>
      <c r="D5052" s="21" t="s">
        <v>185088</v>
      </c>
      <c r="E5052" s="22">
        <v>49</v>
      </c>
      <c r="F5052" s="21" t="s">
        <v>177793</v>
      </c>
      <c r="G5052" s="22">
        <v>15</v>
      </c>
      <c r="H5052" s="22">
        <v>130</v>
      </c>
      <c r="I5052" s="21" t="s">
        <v>185089</v>
      </c>
    </row>
    <row r="5053" spans="1:9" ht="32" customHeight="1">
      <c r="A5053" s="19" t="s">
        <v>185090</v>
      </c>
      <c r="B5053" s="20" t="s">
        <v>175787</v>
      </c>
      <c r="C5053" s="22">
        <v>61</v>
      </c>
      <c r="D5053" s="21" t="s">
        <v>169854</v>
      </c>
      <c r="E5053" s="22">
        <v>25</v>
      </c>
      <c r="F5053" s="21" t="s">
        <v>177063</v>
      </c>
      <c r="G5053" s="22">
        <v>29</v>
      </c>
      <c r="H5053" s="22">
        <v>118</v>
      </c>
      <c r="I5053" s="21" t="s">
        <v>185091</v>
      </c>
    </row>
    <row r="5054" spans="1:9" ht="32" customHeight="1">
      <c r="A5054" s="19" t="s">
        <v>185092</v>
      </c>
      <c r="B5054" s="20" t="s">
        <v>185093</v>
      </c>
      <c r="C5054" s="22">
        <v>51</v>
      </c>
      <c r="D5054" s="21" t="s">
        <v>173652</v>
      </c>
      <c r="E5054" s="22">
        <v>9</v>
      </c>
      <c r="F5054" s="21" t="s">
        <v>171219</v>
      </c>
      <c r="G5054" s="22">
        <v>16</v>
      </c>
      <c r="H5054" s="22">
        <v>79</v>
      </c>
      <c r="I5054" s="21" t="s">
        <v>185094</v>
      </c>
    </row>
    <row r="5055" spans="1:9" ht="32" customHeight="1">
      <c r="A5055" s="19" t="s">
        <v>185095</v>
      </c>
      <c r="B5055" s="20" t="s">
        <v>172883</v>
      </c>
      <c r="C5055" s="22">
        <v>1</v>
      </c>
      <c r="D5055" s="21" t="s">
        <v>185096</v>
      </c>
      <c r="E5055" s="22">
        <v>144</v>
      </c>
      <c r="F5055" s="21" t="s">
        <v>185097</v>
      </c>
      <c r="G5055" s="22">
        <v>2</v>
      </c>
      <c r="H5055" s="22">
        <v>150</v>
      </c>
      <c r="I5055" s="21" t="s">
        <v>185098</v>
      </c>
    </row>
    <row r="5056" spans="1:9" ht="32" customHeight="1">
      <c r="A5056" s="19" t="s">
        <v>185099</v>
      </c>
      <c r="B5056" s="20" t="s">
        <v>181465</v>
      </c>
      <c r="C5056" s="22">
        <v>43</v>
      </c>
      <c r="D5056" s="21" t="s">
        <v>180093</v>
      </c>
      <c r="E5056" s="22">
        <v>58</v>
      </c>
      <c r="F5056" s="21" t="s">
        <v>177800</v>
      </c>
      <c r="G5056" s="22">
        <v>19</v>
      </c>
      <c r="H5056" s="22">
        <v>123</v>
      </c>
      <c r="I5056" s="21" t="s">
        <v>185100</v>
      </c>
    </row>
    <row r="5057" spans="1:9" ht="32" customHeight="1">
      <c r="A5057" s="19" t="s">
        <v>185101</v>
      </c>
      <c r="B5057" s="20" t="s">
        <v>173548</v>
      </c>
      <c r="C5057" s="22">
        <v>7</v>
      </c>
      <c r="D5057" s="21" t="s">
        <v>173854</v>
      </c>
      <c r="E5057" s="22">
        <v>65</v>
      </c>
      <c r="F5057" s="22">
        <v>0</v>
      </c>
      <c r="G5057" s="22">
        <v>0</v>
      </c>
      <c r="H5057" s="22">
        <v>75</v>
      </c>
      <c r="I5057" s="21" t="s">
        <v>185102</v>
      </c>
    </row>
    <row r="5058" spans="1:9" ht="32" customHeight="1">
      <c r="A5058" s="19" t="s">
        <v>185103</v>
      </c>
      <c r="B5058" s="20" t="s">
        <v>170639</v>
      </c>
      <c r="C5058" s="22">
        <v>74</v>
      </c>
      <c r="D5058" s="21" t="s">
        <v>170065</v>
      </c>
      <c r="E5058" s="22">
        <v>16</v>
      </c>
      <c r="F5058" s="21" t="s">
        <v>170909</v>
      </c>
      <c r="G5058" s="22">
        <v>6</v>
      </c>
      <c r="H5058" s="22">
        <v>99</v>
      </c>
      <c r="I5058" s="21" t="s">
        <v>185104</v>
      </c>
    </row>
    <row r="5059" spans="1:9" ht="32" customHeight="1">
      <c r="A5059" s="19" t="s">
        <v>185105</v>
      </c>
      <c r="B5059" s="20" t="s">
        <v>170556</v>
      </c>
      <c r="C5059" s="22">
        <v>1</v>
      </c>
      <c r="D5059" s="21" t="s">
        <v>176098</v>
      </c>
      <c r="E5059" s="22">
        <v>57</v>
      </c>
      <c r="F5059" s="21" t="s">
        <v>169909</v>
      </c>
      <c r="G5059" s="22">
        <v>8</v>
      </c>
      <c r="H5059" s="22">
        <v>69</v>
      </c>
      <c r="I5059" s="21" t="s">
        <v>185106</v>
      </c>
    </row>
    <row r="5060" spans="1:9" ht="32" customHeight="1">
      <c r="A5060" s="19" t="s">
        <v>185107</v>
      </c>
      <c r="B5060" s="20" t="s">
        <v>178079</v>
      </c>
      <c r="C5060" s="22">
        <v>1</v>
      </c>
      <c r="D5060" s="21" t="s">
        <v>178039</v>
      </c>
      <c r="E5060" s="22">
        <v>93</v>
      </c>
      <c r="F5060" s="21" t="s">
        <v>180847</v>
      </c>
      <c r="G5060" s="22">
        <v>17</v>
      </c>
      <c r="H5060" s="22">
        <v>114</v>
      </c>
      <c r="I5060" s="21" t="s">
        <v>185108</v>
      </c>
    </row>
    <row r="5061" spans="1:9" ht="32" customHeight="1">
      <c r="A5061" s="19" t="s">
        <v>185109</v>
      </c>
      <c r="B5061" s="20" t="s">
        <v>170234</v>
      </c>
      <c r="C5061" s="22">
        <v>1</v>
      </c>
      <c r="D5061" s="21" t="s">
        <v>170088</v>
      </c>
      <c r="E5061" s="22">
        <v>51</v>
      </c>
      <c r="F5061" s="21" t="s">
        <v>173863</v>
      </c>
      <c r="G5061" s="22">
        <v>2</v>
      </c>
      <c r="H5061" s="22">
        <v>57</v>
      </c>
      <c r="I5061" s="21" t="s">
        <v>185110</v>
      </c>
    </row>
    <row r="5062" spans="1:9" ht="44" customHeight="1">
      <c r="A5062" s="19" t="s">
        <v>185111</v>
      </c>
      <c r="B5062" s="20" t="s">
        <v>176297</v>
      </c>
      <c r="C5062" s="22">
        <v>23</v>
      </c>
      <c r="D5062" s="21" t="s">
        <v>185112</v>
      </c>
      <c r="E5062" s="22">
        <v>127</v>
      </c>
      <c r="F5062" s="21" t="s">
        <v>170393</v>
      </c>
      <c r="G5062" s="22">
        <v>6</v>
      </c>
      <c r="H5062" s="22">
        <v>159</v>
      </c>
      <c r="I5062" s="21" t="s">
        <v>185113</v>
      </c>
    </row>
    <row r="5063" spans="1:9" ht="32" customHeight="1">
      <c r="A5063" s="19" t="s">
        <v>185114</v>
      </c>
      <c r="B5063" s="20" t="s">
        <v>185115</v>
      </c>
      <c r="C5063" s="22">
        <v>116</v>
      </c>
      <c r="D5063" s="21" t="s">
        <v>182388</v>
      </c>
      <c r="E5063" s="22">
        <v>24</v>
      </c>
      <c r="F5063" s="21" t="s">
        <v>169811</v>
      </c>
      <c r="G5063" s="22">
        <v>30</v>
      </c>
      <c r="H5063" s="22">
        <v>173</v>
      </c>
      <c r="I5063" s="21" t="s">
        <v>185116</v>
      </c>
    </row>
    <row r="5064" spans="1:9" ht="32" customHeight="1">
      <c r="A5064" s="19" t="s">
        <v>185117</v>
      </c>
      <c r="B5064" s="20" t="s">
        <v>179512</v>
      </c>
      <c r="C5064" s="22">
        <v>27</v>
      </c>
      <c r="D5064" s="21" t="s">
        <v>185118</v>
      </c>
      <c r="E5064" s="22">
        <v>100</v>
      </c>
      <c r="F5064" s="21" t="s">
        <v>172102</v>
      </c>
      <c r="G5064" s="22">
        <v>2</v>
      </c>
      <c r="H5064" s="22">
        <v>132</v>
      </c>
      <c r="I5064" s="21" t="s">
        <v>185119</v>
      </c>
    </row>
    <row r="5065" spans="1:9" ht="32" customHeight="1">
      <c r="A5065" s="19" t="s">
        <v>185120</v>
      </c>
      <c r="B5065" s="20" t="s">
        <v>170849</v>
      </c>
      <c r="C5065" s="22">
        <v>71</v>
      </c>
      <c r="D5065" s="21" t="s">
        <v>171481</v>
      </c>
      <c r="E5065" s="22">
        <v>4</v>
      </c>
      <c r="F5065" s="22">
        <v>0</v>
      </c>
      <c r="G5065" s="22">
        <v>0</v>
      </c>
      <c r="H5065" s="22">
        <v>78</v>
      </c>
      <c r="I5065" s="21" t="s">
        <v>185121</v>
      </c>
    </row>
    <row r="5066" spans="1:9" ht="32" customHeight="1">
      <c r="A5066" s="19" t="s">
        <v>185122</v>
      </c>
      <c r="B5066" s="20" t="s">
        <v>169913</v>
      </c>
      <c r="C5066" s="22">
        <v>2</v>
      </c>
      <c r="D5066" s="21" t="s">
        <v>169912</v>
      </c>
      <c r="E5066" s="22">
        <v>82</v>
      </c>
      <c r="F5066" s="22">
        <v>0</v>
      </c>
      <c r="G5066" s="22">
        <v>0</v>
      </c>
      <c r="H5066" s="22">
        <v>87</v>
      </c>
      <c r="I5066" s="21" t="s">
        <v>185123</v>
      </c>
    </row>
    <row r="5067" spans="1:9" ht="32" customHeight="1">
      <c r="A5067" s="19" t="s">
        <v>185124</v>
      </c>
      <c r="B5067" s="20" t="s">
        <v>177934</v>
      </c>
      <c r="C5067" s="22">
        <v>44</v>
      </c>
      <c r="D5067" s="21" t="s">
        <v>185125</v>
      </c>
      <c r="E5067" s="22">
        <v>69</v>
      </c>
      <c r="F5067" s="22">
        <v>0</v>
      </c>
      <c r="G5067" s="22">
        <v>0</v>
      </c>
      <c r="H5067" s="22">
        <v>116</v>
      </c>
      <c r="I5067" s="21" t="s">
        <v>185126</v>
      </c>
    </row>
    <row r="5068" spans="1:9" ht="32" customHeight="1">
      <c r="A5068" s="19" t="s">
        <v>185127</v>
      </c>
      <c r="B5068" s="20" t="s">
        <v>185128</v>
      </c>
      <c r="C5068" s="22">
        <v>41</v>
      </c>
      <c r="D5068" s="21" t="s">
        <v>185129</v>
      </c>
      <c r="E5068" s="22">
        <v>57</v>
      </c>
      <c r="F5068" s="21" t="s">
        <v>172704</v>
      </c>
      <c r="G5068" s="22">
        <v>38</v>
      </c>
      <c r="H5068" s="22">
        <v>139</v>
      </c>
      <c r="I5068" s="21" t="s">
        <v>185130</v>
      </c>
    </row>
    <row r="5069" spans="1:9" ht="32" customHeight="1">
      <c r="A5069" s="19" t="s">
        <v>185131</v>
      </c>
      <c r="B5069" s="20" t="s">
        <v>185132</v>
      </c>
      <c r="C5069" s="22">
        <v>68</v>
      </c>
      <c r="D5069" s="21" t="s">
        <v>185133</v>
      </c>
      <c r="E5069" s="22">
        <v>89</v>
      </c>
      <c r="F5069" s="21" t="s">
        <v>170667</v>
      </c>
      <c r="G5069" s="22">
        <v>14</v>
      </c>
      <c r="H5069" s="22">
        <v>174</v>
      </c>
      <c r="I5069" s="21" t="s">
        <v>185134</v>
      </c>
    </row>
    <row r="5070" spans="1:9" ht="32" customHeight="1">
      <c r="A5070" s="19" t="s">
        <v>185135</v>
      </c>
      <c r="B5070" s="20" t="s">
        <v>178928</v>
      </c>
      <c r="C5070" s="22">
        <v>39</v>
      </c>
      <c r="D5070" s="21" t="s">
        <v>172338</v>
      </c>
      <c r="E5070" s="22">
        <v>96</v>
      </c>
      <c r="F5070" s="21" t="s">
        <v>170382</v>
      </c>
      <c r="G5070" s="22">
        <v>3</v>
      </c>
      <c r="H5070" s="22">
        <v>141</v>
      </c>
      <c r="I5070" s="21" t="s">
        <v>185136</v>
      </c>
    </row>
    <row r="5071" spans="1:9" ht="32" customHeight="1">
      <c r="A5071" s="19" t="s">
        <v>185137</v>
      </c>
      <c r="B5071" s="20" t="s">
        <v>185138</v>
      </c>
      <c r="C5071" s="22">
        <v>23</v>
      </c>
      <c r="D5071" s="21" t="s">
        <v>185139</v>
      </c>
      <c r="E5071" s="22">
        <v>95</v>
      </c>
      <c r="F5071" s="21" t="s">
        <v>171234</v>
      </c>
      <c r="G5071" s="22">
        <v>5</v>
      </c>
      <c r="H5071" s="22">
        <v>126</v>
      </c>
      <c r="I5071" s="21" t="s">
        <v>185140</v>
      </c>
    </row>
    <row r="5072" spans="1:9" ht="32" customHeight="1">
      <c r="A5072" s="19" t="s">
        <v>185141</v>
      </c>
      <c r="B5072" s="20" t="s">
        <v>172955</v>
      </c>
      <c r="C5072" s="22">
        <v>66</v>
      </c>
      <c r="D5072" s="21" t="s">
        <v>172572</v>
      </c>
      <c r="E5072" s="22">
        <v>13</v>
      </c>
      <c r="F5072" s="21" t="s">
        <v>173912</v>
      </c>
      <c r="G5072" s="22">
        <v>5</v>
      </c>
      <c r="H5072" s="22">
        <v>87</v>
      </c>
      <c r="I5072" s="21" t="s">
        <v>185142</v>
      </c>
    </row>
    <row r="5073" spans="1:9" ht="32" customHeight="1">
      <c r="A5073" s="19" t="s">
        <v>185143</v>
      </c>
      <c r="B5073" s="20" t="s">
        <v>173619</v>
      </c>
      <c r="C5073" s="22">
        <v>3</v>
      </c>
      <c r="D5073" s="21" t="s">
        <v>177062</v>
      </c>
      <c r="E5073" s="22">
        <v>77</v>
      </c>
      <c r="F5073" s="21" t="s">
        <v>175609</v>
      </c>
      <c r="G5073" s="22">
        <v>35</v>
      </c>
      <c r="H5073" s="22">
        <v>118</v>
      </c>
      <c r="I5073" s="21" t="s">
        <v>185144</v>
      </c>
    </row>
    <row r="5074" spans="1:9" ht="32" customHeight="1">
      <c r="A5074" s="19" t="s">
        <v>185145</v>
      </c>
      <c r="B5074" s="20" t="s">
        <v>177377</v>
      </c>
      <c r="C5074" s="22">
        <v>56</v>
      </c>
      <c r="D5074" s="21" t="s">
        <v>169724</v>
      </c>
      <c r="E5074" s="22">
        <v>90</v>
      </c>
      <c r="F5074" s="21" t="s">
        <v>177467</v>
      </c>
      <c r="G5074" s="22">
        <v>44</v>
      </c>
      <c r="H5074" s="22">
        <v>193</v>
      </c>
      <c r="I5074" s="21" t="s">
        <v>185146</v>
      </c>
    </row>
    <row r="5075" spans="1:9" ht="32" customHeight="1">
      <c r="A5075" s="19" t="s">
        <v>185147</v>
      </c>
      <c r="B5075" s="20" t="s">
        <v>180273</v>
      </c>
      <c r="C5075" s="22">
        <v>46</v>
      </c>
      <c r="D5075" s="21" t="s">
        <v>182314</v>
      </c>
      <c r="E5075" s="22">
        <v>98</v>
      </c>
      <c r="F5075" s="21" t="s">
        <v>171601</v>
      </c>
      <c r="G5075" s="22">
        <v>12</v>
      </c>
      <c r="H5075" s="22">
        <v>159</v>
      </c>
      <c r="I5075" s="21" t="s">
        <v>185148</v>
      </c>
    </row>
    <row r="5076" spans="1:9" ht="32" customHeight="1">
      <c r="A5076" s="19" t="s">
        <v>185149</v>
      </c>
      <c r="B5076" s="20" t="s">
        <v>171524</v>
      </c>
      <c r="C5076" s="22">
        <v>2</v>
      </c>
      <c r="D5076" s="21" t="s">
        <v>170081</v>
      </c>
      <c r="E5076" s="22">
        <v>130</v>
      </c>
      <c r="F5076" s="21" t="s">
        <v>170862</v>
      </c>
      <c r="G5076" s="22">
        <v>6</v>
      </c>
      <c r="H5076" s="22">
        <v>141</v>
      </c>
      <c r="I5076" s="21" t="s">
        <v>185150</v>
      </c>
    </row>
    <row r="5077" spans="1:9" ht="32" customHeight="1">
      <c r="A5077" s="19" t="s">
        <v>185151</v>
      </c>
      <c r="B5077" s="20" t="s">
        <v>185152</v>
      </c>
      <c r="C5077" s="22">
        <v>89</v>
      </c>
      <c r="D5077" s="21" t="s">
        <v>185153</v>
      </c>
      <c r="E5077" s="22">
        <v>61</v>
      </c>
      <c r="F5077" s="21" t="s">
        <v>170393</v>
      </c>
      <c r="G5077" s="22">
        <v>6</v>
      </c>
      <c r="H5077" s="22">
        <v>159</v>
      </c>
      <c r="I5077" s="21" t="s">
        <v>185154</v>
      </c>
    </row>
    <row r="5078" spans="1:9" ht="44" customHeight="1">
      <c r="A5078" s="19" t="s">
        <v>185155</v>
      </c>
      <c r="B5078" s="20" t="s">
        <v>173384</v>
      </c>
      <c r="C5078" s="22">
        <v>47</v>
      </c>
      <c r="D5078" s="22">
        <v>16</v>
      </c>
      <c r="E5078" s="22">
        <v>12</v>
      </c>
      <c r="F5078" s="21" t="s">
        <v>173261</v>
      </c>
      <c r="G5078" s="22">
        <v>16</v>
      </c>
      <c r="H5078" s="22">
        <v>78</v>
      </c>
      <c r="I5078" s="21" t="s">
        <v>185156</v>
      </c>
    </row>
    <row r="5079" spans="1:9" ht="32" customHeight="1">
      <c r="A5079" s="19" t="s">
        <v>185157</v>
      </c>
      <c r="B5079" s="20" t="s">
        <v>173624</v>
      </c>
      <c r="C5079" s="22">
        <v>20</v>
      </c>
      <c r="D5079" s="21" t="s">
        <v>185158</v>
      </c>
      <c r="E5079" s="22">
        <v>124</v>
      </c>
      <c r="F5079" s="21" t="s">
        <v>185159</v>
      </c>
      <c r="G5079" s="22">
        <v>1</v>
      </c>
      <c r="H5079" s="22">
        <v>148</v>
      </c>
      <c r="I5079" s="21" t="s">
        <v>185160</v>
      </c>
    </row>
    <row r="5080" spans="1:9" ht="32" customHeight="1">
      <c r="A5080" s="19" t="s">
        <v>185161</v>
      </c>
      <c r="B5080" s="20" t="s">
        <v>170250</v>
      </c>
      <c r="C5080" s="22">
        <v>37</v>
      </c>
      <c r="D5080" s="21" t="s">
        <v>181395</v>
      </c>
      <c r="E5080" s="22">
        <v>63</v>
      </c>
      <c r="F5080" s="21" t="s">
        <v>170605</v>
      </c>
      <c r="G5080" s="22">
        <v>11</v>
      </c>
      <c r="H5080" s="22">
        <v>114</v>
      </c>
      <c r="I5080" s="21" t="s">
        <v>185162</v>
      </c>
    </row>
    <row r="5081" spans="1:9" ht="32" customHeight="1">
      <c r="A5081" s="19" t="s">
        <v>185163</v>
      </c>
      <c r="B5081" s="20" t="s">
        <v>172674</v>
      </c>
      <c r="C5081" s="22">
        <v>37</v>
      </c>
      <c r="D5081" s="21" t="s">
        <v>185164</v>
      </c>
      <c r="E5081" s="22">
        <v>45</v>
      </c>
      <c r="F5081" s="22">
        <v>0</v>
      </c>
      <c r="G5081" s="22">
        <v>0</v>
      </c>
      <c r="H5081" s="22">
        <v>85</v>
      </c>
      <c r="I5081" s="21" t="s">
        <v>185165</v>
      </c>
    </row>
    <row r="5082" spans="1:9" ht="32" customHeight="1">
      <c r="A5082" s="19" t="s">
        <v>185166</v>
      </c>
      <c r="B5082" s="20" t="s">
        <v>184177</v>
      </c>
      <c r="C5082" s="22">
        <v>68</v>
      </c>
      <c r="D5082" s="22">
        <v>0</v>
      </c>
      <c r="E5082" s="22">
        <v>0</v>
      </c>
      <c r="F5082" s="21" t="s">
        <v>177112</v>
      </c>
      <c r="G5082" s="22">
        <v>15</v>
      </c>
      <c r="H5082" s="22">
        <v>86</v>
      </c>
      <c r="I5082" s="21" t="s">
        <v>185167</v>
      </c>
    </row>
    <row r="5083" spans="1:9" ht="32" customHeight="1">
      <c r="A5083" s="19" t="s">
        <v>185168</v>
      </c>
      <c r="B5083" s="20" t="s">
        <v>184381</v>
      </c>
      <c r="C5083" s="22">
        <v>31</v>
      </c>
      <c r="D5083" s="21" t="s">
        <v>175915</v>
      </c>
      <c r="E5083" s="22">
        <v>45</v>
      </c>
      <c r="F5083" s="21" t="s">
        <v>170165</v>
      </c>
      <c r="G5083" s="22">
        <v>18</v>
      </c>
      <c r="H5083" s="22">
        <v>97</v>
      </c>
      <c r="I5083" s="21" t="s">
        <v>185169</v>
      </c>
    </row>
    <row r="5084" spans="1:9" ht="32" customHeight="1">
      <c r="A5084" s="19" t="s">
        <v>185170</v>
      </c>
      <c r="B5084" s="20" t="s">
        <v>185171</v>
      </c>
      <c r="C5084" s="22">
        <v>119</v>
      </c>
      <c r="D5084" s="22">
        <v>0</v>
      </c>
      <c r="E5084" s="22">
        <v>0</v>
      </c>
      <c r="F5084" s="21" t="s">
        <v>185172</v>
      </c>
      <c r="G5084" s="22">
        <v>50</v>
      </c>
      <c r="H5084" s="22">
        <v>172</v>
      </c>
      <c r="I5084" s="21" t="s">
        <v>185173</v>
      </c>
    </row>
    <row r="5085" spans="1:9" ht="32" customHeight="1">
      <c r="A5085" s="19" t="s">
        <v>185174</v>
      </c>
      <c r="B5085" s="20" t="s">
        <v>174608</v>
      </c>
      <c r="C5085" s="22">
        <v>51</v>
      </c>
      <c r="D5085" s="22">
        <v>0</v>
      </c>
      <c r="E5085" s="22">
        <v>0</v>
      </c>
      <c r="F5085" s="21" t="s">
        <v>175427</v>
      </c>
      <c r="G5085" s="22">
        <v>30</v>
      </c>
      <c r="H5085" s="22">
        <v>84</v>
      </c>
      <c r="I5085" s="21" t="s">
        <v>185175</v>
      </c>
    </row>
    <row r="5086" spans="1:9" ht="32" customHeight="1">
      <c r="A5086" s="19" t="s">
        <v>185176</v>
      </c>
      <c r="B5086" s="20" t="s">
        <v>171872</v>
      </c>
      <c r="C5086" s="22">
        <v>3</v>
      </c>
      <c r="D5086" s="21" t="s">
        <v>170956</v>
      </c>
      <c r="E5086" s="22">
        <v>166</v>
      </c>
      <c r="F5086" s="21" t="s">
        <v>185177</v>
      </c>
      <c r="G5086" s="22">
        <v>5</v>
      </c>
      <c r="H5086" s="22">
        <v>177</v>
      </c>
      <c r="I5086" s="21" t="s">
        <v>185178</v>
      </c>
    </row>
    <row r="5087" spans="1:9" ht="32" customHeight="1">
      <c r="A5087" s="19" t="s">
        <v>185179</v>
      </c>
      <c r="B5087" s="20" t="s">
        <v>172830</v>
      </c>
      <c r="C5087" s="22">
        <v>4</v>
      </c>
      <c r="D5087" s="21" t="s">
        <v>185180</v>
      </c>
      <c r="E5087" s="22">
        <v>73</v>
      </c>
      <c r="F5087" s="21" t="s">
        <v>172830</v>
      </c>
      <c r="G5087" s="22">
        <v>4</v>
      </c>
      <c r="H5087" s="22">
        <v>84</v>
      </c>
      <c r="I5087" s="21" t="s">
        <v>185181</v>
      </c>
    </row>
    <row r="5088" spans="1:9" ht="32" customHeight="1">
      <c r="A5088" s="19" t="s">
        <v>185182</v>
      </c>
      <c r="B5088" s="20" t="s">
        <v>170836</v>
      </c>
      <c r="C5088" s="22">
        <v>88</v>
      </c>
      <c r="D5088" s="21" t="s">
        <v>174634</v>
      </c>
      <c r="E5088" s="22">
        <v>44</v>
      </c>
      <c r="F5088" s="21" t="s">
        <v>170937</v>
      </c>
      <c r="G5088" s="22">
        <v>4</v>
      </c>
      <c r="H5088" s="22">
        <v>139</v>
      </c>
      <c r="I5088" s="21" t="s">
        <v>185183</v>
      </c>
    </row>
    <row r="5089" spans="1:9" ht="32" customHeight="1">
      <c r="A5089" s="19" t="s">
        <v>185184</v>
      </c>
      <c r="B5089" s="20" t="s">
        <v>172803</v>
      </c>
      <c r="C5089" s="22">
        <v>38</v>
      </c>
      <c r="D5089" s="22">
        <v>0</v>
      </c>
      <c r="E5089" s="22">
        <v>0</v>
      </c>
      <c r="F5089" s="21" t="s">
        <v>175453</v>
      </c>
      <c r="G5089" s="22">
        <v>18</v>
      </c>
      <c r="H5089" s="22">
        <v>59</v>
      </c>
      <c r="I5089" s="21" t="s">
        <v>185185</v>
      </c>
    </row>
    <row r="5090" spans="1:9" ht="32" customHeight="1">
      <c r="A5090" s="19" t="s">
        <v>185186</v>
      </c>
      <c r="B5090" s="20" t="s">
        <v>185187</v>
      </c>
      <c r="C5090" s="22">
        <v>23</v>
      </c>
      <c r="D5090" s="21" t="s">
        <v>170048</v>
      </c>
      <c r="E5090" s="22">
        <v>25</v>
      </c>
      <c r="F5090" s="21" t="s">
        <v>180990</v>
      </c>
      <c r="G5090" s="22">
        <v>47</v>
      </c>
      <c r="H5090" s="22">
        <v>98</v>
      </c>
      <c r="I5090" s="21" t="s">
        <v>185188</v>
      </c>
    </row>
    <row r="5091" spans="1:9" ht="32" customHeight="1">
      <c r="A5091" s="19" t="s">
        <v>185189</v>
      </c>
      <c r="B5091" s="20" t="s">
        <v>178934</v>
      </c>
      <c r="C5091" s="22">
        <v>46</v>
      </c>
      <c r="D5091" s="21" t="s">
        <v>176663</v>
      </c>
      <c r="E5091" s="22">
        <v>2</v>
      </c>
      <c r="F5091" s="21" t="s">
        <v>175346</v>
      </c>
      <c r="G5091" s="22">
        <v>17</v>
      </c>
      <c r="H5091" s="22">
        <v>68</v>
      </c>
      <c r="I5091" s="21" t="s">
        <v>185190</v>
      </c>
    </row>
    <row r="5092" spans="1:9" ht="32" customHeight="1">
      <c r="A5092" s="19" t="s">
        <v>185191</v>
      </c>
      <c r="B5092" s="20" t="s">
        <v>175053</v>
      </c>
      <c r="C5092" s="22">
        <v>64</v>
      </c>
      <c r="D5092" s="21" t="s">
        <v>181873</v>
      </c>
      <c r="E5092" s="22">
        <v>82</v>
      </c>
      <c r="F5092" s="21" t="s">
        <v>174092</v>
      </c>
      <c r="G5092" s="22">
        <v>22</v>
      </c>
      <c r="H5092" s="22">
        <v>171</v>
      </c>
      <c r="I5092" s="21" t="s">
        <v>185192</v>
      </c>
    </row>
    <row r="5093" spans="1:9" ht="32" customHeight="1">
      <c r="A5093" s="19" t="s">
        <v>185193</v>
      </c>
      <c r="B5093" s="20" t="s">
        <v>177164</v>
      </c>
      <c r="C5093" s="22">
        <v>51</v>
      </c>
      <c r="D5093" s="22">
        <v>60</v>
      </c>
      <c r="E5093" s="22">
        <v>78</v>
      </c>
      <c r="F5093" s="21" t="s">
        <v>174407</v>
      </c>
      <c r="G5093" s="22">
        <v>1</v>
      </c>
      <c r="H5093" s="22">
        <v>133</v>
      </c>
      <c r="I5093" s="21" t="s">
        <v>185194</v>
      </c>
    </row>
    <row r="5094" spans="1:9" ht="32" customHeight="1">
      <c r="A5094" s="19" t="s">
        <v>185195</v>
      </c>
      <c r="B5094" s="20" t="s">
        <v>183105</v>
      </c>
      <c r="C5094" s="22">
        <v>69</v>
      </c>
      <c r="D5094" s="21" t="s">
        <v>180894</v>
      </c>
      <c r="E5094" s="22">
        <v>27</v>
      </c>
      <c r="F5094" s="21" t="s">
        <v>170999</v>
      </c>
      <c r="G5094" s="22">
        <v>36</v>
      </c>
      <c r="H5094" s="22">
        <v>135</v>
      </c>
      <c r="I5094" s="21" t="s">
        <v>185196</v>
      </c>
    </row>
    <row r="5095" spans="1:9" ht="32" customHeight="1">
      <c r="A5095" s="19" t="s">
        <v>185197</v>
      </c>
      <c r="B5095" s="20" t="s">
        <v>176140</v>
      </c>
      <c r="C5095" s="22">
        <v>56</v>
      </c>
      <c r="D5095" s="22">
        <v>0</v>
      </c>
      <c r="E5095" s="22">
        <v>0</v>
      </c>
      <c r="F5095" s="21" t="s">
        <v>172932</v>
      </c>
      <c r="G5095" s="22">
        <v>1</v>
      </c>
      <c r="H5095" s="22">
        <v>60</v>
      </c>
      <c r="I5095" s="21" t="s">
        <v>185198</v>
      </c>
    </row>
    <row r="5096" spans="1:9" ht="32" customHeight="1">
      <c r="A5096" s="19" t="s">
        <v>185199</v>
      </c>
      <c r="B5096" s="20" t="s">
        <v>183038</v>
      </c>
      <c r="C5096" s="22">
        <v>43</v>
      </c>
      <c r="D5096" s="21" t="s">
        <v>181401</v>
      </c>
      <c r="E5096" s="22">
        <v>71</v>
      </c>
      <c r="F5096" s="21" t="s">
        <v>172357</v>
      </c>
      <c r="G5096" s="22">
        <v>24</v>
      </c>
      <c r="H5096" s="22">
        <v>141</v>
      </c>
      <c r="I5096" s="21" t="s">
        <v>185200</v>
      </c>
    </row>
    <row r="5097" spans="1:9" ht="32" customHeight="1">
      <c r="A5097" s="19" t="s">
        <v>185201</v>
      </c>
      <c r="B5097" s="20" t="s">
        <v>170916</v>
      </c>
      <c r="C5097" s="22">
        <v>26</v>
      </c>
      <c r="D5097" s="21" t="s">
        <v>184222</v>
      </c>
      <c r="E5097" s="22">
        <v>129</v>
      </c>
      <c r="F5097" s="21" t="s">
        <v>182238</v>
      </c>
      <c r="G5097" s="22">
        <v>7</v>
      </c>
      <c r="H5097" s="22">
        <v>165</v>
      </c>
      <c r="I5097" s="21" t="s">
        <v>185202</v>
      </c>
    </row>
    <row r="5098" spans="1:9" ht="32" customHeight="1">
      <c r="A5098" s="19" t="s">
        <v>185203</v>
      </c>
      <c r="B5098" s="20" t="s">
        <v>185204</v>
      </c>
      <c r="C5098" s="22">
        <v>77</v>
      </c>
      <c r="D5098" s="21" t="s">
        <v>180686</v>
      </c>
      <c r="E5098" s="22">
        <v>9</v>
      </c>
      <c r="F5098" s="22">
        <v>0</v>
      </c>
      <c r="G5098" s="22">
        <v>0</v>
      </c>
      <c r="H5098" s="22">
        <v>89</v>
      </c>
      <c r="I5098" s="21" t="s">
        <v>185205</v>
      </c>
    </row>
    <row r="5099" spans="1:9" ht="32" customHeight="1">
      <c r="A5099" s="19" t="s">
        <v>185206</v>
      </c>
      <c r="B5099" s="20" t="s">
        <v>169945</v>
      </c>
      <c r="C5099" s="22">
        <v>7</v>
      </c>
      <c r="D5099" s="21" t="s">
        <v>185207</v>
      </c>
      <c r="E5099" s="22">
        <v>81</v>
      </c>
      <c r="F5099" s="21" t="s">
        <v>175641</v>
      </c>
      <c r="G5099" s="22">
        <v>10</v>
      </c>
      <c r="H5099" s="22">
        <v>101</v>
      </c>
      <c r="I5099" s="21" t="s">
        <v>185208</v>
      </c>
    </row>
    <row r="5100" spans="1:9" ht="32" customHeight="1">
      <c r="A5100" s="19" t="s">
        <v>185209</v>
      </c>
      <c r="B5100" s="20" t="s">
        <v>172596</v>
      </c>
      <c r="C5100" s="22">
        <v>21</v>
      </c>
      <c r="D5100" s="21" t="s">
        <v>185210</v>
      </c>
      <c r="E5100" s="22">
        <v>71</v>
      </c>
      <c r="F5100" s="21" t="s">
        <v>171430</v>
      </c>
      <c r="G5100" s="22">
        <v>32</v>
      </c>
      <c r="H5100" s="22">
        <v>127</v>
      </c>
      <c r="I5100" s="21" t="s">
        <v>185211</v>
      </c>
    </row>
    <row r="5101" spans="1:9" ht="32" customHeight="1">
      <c r="A5101" s="19" t="s">
        <v>185212</v>
      </c>
      <c r="B5101" s="20" t="s">
        <v>175007</v>
      </c>
      <c r="C5101" s="22">
        <v>4</v>
      </c>
      <c r="D5101" s="21" t="s">
        <v>185213</v>
      </c>
      <c r="E5101" s="22">
        <v>61</v>
      </c>
      <c r="F5101" s="21" t="s">
        <v>171528</v>
      </c>
      <c r="G5101" s="22">
        <v>26</v>
      </c>
      <c r="H5101" s="22">
        <v>94</v>
      </c>
      <c r="I5101" s="21" t="s">
        <v>185214</v>
      </c>
    </row>
    <row r="5102" spans="1:9" ht="32" customHeight="1">
      <c r="A5102" s="19" t="s">
        <v>185215</v>
      </c>
      <c r="B5102" s="20" t="s">
        <v>175457</v>
      </c>
      <c r="C5102" s="22">
        <v>13</v>
      </c>
      <c r="D5102" s="21" t="s">
        <v>178613</v>
      </c>
      <c r="E5102" s="22">
        <v>64</v>
      </c>
      <c r="F5102" s="21" t="s">
        <v>178944</v>
      </c>
      <c r="G5102" s="22">
        <v>32</v>
      </c>
      <c r="H5102" s="22">
        <v>112</v>
      </c>
      <c r="I5102" s="21" t="s">
        <v>185216</v>
      </c>
    </row>
    <row r="5103" spans="1:9" ht="32" customHeight="1">
      <c r="A5103" s="19" t="s">
        <v>185217</v>
      </c>
      <c r="B5103" s="20" t="s">
        <v>175457</v>
      </c>
      <c r="C5103" s="22">
        <v>13</v>
      </c>
      <c r="D5103" s="21" t="s">
        <v>178613</v>
      </c>
      <c r="E5103" s="22">
        <v>64</v>
      </c>
      <c r="F5103" s="21" t="s">
        <v>178944</v>
      </c>
      <c r="G5103" s="22">
        <v>32</v>
      </c>
      <c r="H5103" s="22">
        <v>112</v>
      </c>
      <c r="I5103" s="21" t="s">
        <v>185218</v>
      </c>
    </row>
    <row r="5104" spans="1:9" ht="32" customHeight="1">
      <c r="A5104" s="19" t="s">
        <v>185219</v>
      </c>
      <c r="B5104" s="20" t="s">
        <v>182984</v>
      </c>
      <c r="C5104" s="22">
        <v>12</v>
      </c>
      <c r="D5104" s="21" t="s">
        <v>184748</v>
      </c>
      <c r="E5104" s="22">
        <v>73</v>
      </c>
      <c r="F5104" s="21" t="s">
        <v>171142</v>
      </c>
      <c r="G5104" s="22">
        <v>21</v>
      </c>
      <c r="H5104" s="22">
        <v>109</v>
      </c>
      <c r="I5104" s="21" t="s">
        <v>185220</v>
      </c>
    </row>
    <row r="5105" spans="1:9" ht="32" customHeight="1">
      <c r="A5105" s="19" t="s">
        <v>185221</v>
      </c>
      <c r="B5105" s="20" t="s">
        <v>174756</v>
      </c>
      <c r="C5105" s="22">
        <v>50</v>
      </c>
      <c r="D5105" s="21" t="s">
        <v>174754</v>
      </c>
      <c r="E5105" s="22">
        <v>41</v>
      </c>
      <c r="F5105" s="21" t="s">
        <v>174755</v>
      </c>
      <c r="G5105" s="22">
        <v>22</v>
      </c>
      <c r="H5105" s="22">
        <v>116</v>
      </c>
      <c r="I5105" s="21" t="s">
        <v>185222</v>
      </c>
    </row>
    <row r="5106" spans="1:9" ht="32" customHeight="1">
      <c r="A5106" s="19" t="s">
        <v>185223</v>
      </c>
      <c r="B5106" s="20" t="s">
        <v>176447</v>
      </c>
      <c r="C5106" s="22">
        <v>43</v>
      </c>
      <c r="D5106" s="21" t="s">
        <v>181278</v>
      </c>
      <c r="E5106" s="22">
        <v>23</v>
      </c>
      <c r="F5106" s="21" t="s">
        <v>170195</v>
      </c>
      <c r="G5106" s="22">
        <v>18</v>
      </c>
      <c r="H5106" s="22">
        <v>87</v>
      </c>
      <c r="I5106" s="21" t="s">
        <v>185224</v>
      </c>
    </row>
    <row r="5107" spans="1:9" ht="32" customHeight="1">
      <c r="A5107" s="19" t="s">
        <v>185225</v>
      </c>
      <c r="B5107" s="20" t="s">
        <v>179172</v>
      </c>
      <c r="C5107" s="22">
        <v>29</v>
      </c>
      <c r="D5107" s="21" t="s">
        <v>183385</v>
      </c>
      <c r="E5107" s="22">
        <v>34</v>
      </c>
      <c r="F5107" s="21" t="s">
        <v>171488</v>
      </c>
      <c r="G5107" s="22">
        <v>3</v>
      </c>
      <c r="H5107" s="22">
        <v>69</v>
      </c>
      <c r="I5107" s="21" t="s">
        <v>185226</v>
      </c>
    </row>
    <row r="5108" spans="1:9" ht="32" customHeight="1">
      <c r="A5108" s="19" t="s">
        <v>185227</v>
      </c>
      <c r="B5108" s="20" t="s">
        <v>178092</v>
      </c>
      <c r="C5108" s="22">
        <v>2</v>
      </c>
      <c r="D5108" s="21" t="s">
        <v>185228</v>
      </c>
      <c r="E5108" s="22">
        <v>98</v>
      </c>
      <c r="F5108" s="21" t="s">
        <v>174925</v>
      </c>
      <c r="G5108" s="22">
        <v>3</v>
      </c>
      <c r="H5108" s="22">
        <v>106</v>
      </c>
      <c r="I5108" s="21" t="s">
        <v>185229</v>
      </c>
    </row>
    <row r="5109" spans="1:9" ht="32" customHeight="1">
      <c r="A5109" s="19" t="s">
        <v>185230</v>
      </c>
      <c r="B5109" s="20" t="s">
        <v>170044</v>
      </c>
      <c r="C5109" s="22">
        <v>21</v>
      </c>
      <c r="D5109" s="21" t="s">
        <v>185231</v>
      </c>
      <c r="E5109" s="22">
        <v>89</v>
      </c>
      <c r="F5109" s="21" t="s">
        <v>185232</v>
      </c>
      <c r="G5109" s="22">
        <v>73</v>
      </c>
      <c r="H5109" s="22">
        <v>186</v>
      </c>
      <c r="I5109" s="21" t="s">
        <v>185233</v>
      </c>
    </row>
    <row r="5110" spans="1:9" ht="32" customHeight="1">
      <c r="A5110" s="19" t="s">
        <v>185234</v>
      </c>
      <c r="B5110" s="20" t="s">
        <v>170757</v>
      </c>
      <c r="C5110" s="22">
        <v>1</v>
      </c>
      <c r="D5110" s="22">
        <v>96</v>
      </c>
      <c r="E5110" s="22">
        <v>72</v>
      </c>
      <c r="F5110" s="21" t="s">
        <v>172204</v>
      </c>
      <c r="G5110" s="22">
        <v>2</v>
      </c>
      <c r="H5110" s="22">
        <v>78</v>
      </c>
      <c r="I5110" s="21" t="s">
        <v>185235</v>
      </c>
    </row>
    <row r="5111" spans="1:9" ht="32" customHeight="1">
      <c r="A5111" s="19" t="s">
        <v>185236</v>
      </c>
      <c r="B5111" s="20" t="s">
        <v>184302</v>
      </c>
      <c r="C5111" s="22">
        <v>14</v>
      </c>
      <c r="D5111" s="21" t="s">
        <v>185237</v>
      </c>
      <c r="E5111" s="22">
        <v>129</v>
      </c>
      <c r="F5111" s="21" t="s">
        <v>184302</v>
      </c>
      <c r="G5111" s="22">
        <v>14</v>
      </c>
      <c r="H5111" s="22">
        <v>160</v>
      </c>
      <c r="I5111" s="21" t="s">
        <v>185238</v>
      </c>
    </row>
    <row r="5112" spans="1:9" ht="32" customHeight="1">
      <c r="A5112" s="19" t="s">
        <v>185239</v>
      </c>
      <c r="B5112" s="20" t="s">
        <v>175591</v>
      </c>
      <c r="C5112" s="22">
        <v>9</v>
      </c>
      <c r="D5112" s="21" t="s">
        <v>177001</v>
      </c>
      <c r="E5112" s="22">
        <v>72</v>
      </c>
      <c r="F5112" s="21" t="s">
        <v>173733</v>
      </c>
      <c r="G5112" s="22">
        <v>17</v>
      </c>
      <c r="H5112" s="22">
        <v>101</v>
      </c>
      <c r="I5112" s="21" t="s">
        <v>185240</v>
      </c>
    </row>
    <row r="5113" spans="1:9" ht="32" customHeight="1">
      <c r="A5113" s="19" t="s">
        <v>185241</v>
      </c>
      <c r="B5113" s="20" t="s">
        <v>185242</v>
      </c>
      <c r="C5113" s="22">
        <v>56</v>
      </c>
      <c r="D5113" s="21" t="s">
        <v>170710</v>
      </c>
      <c r="E5113" s="22">
        <v>45</v>
      </c>
      <c r="F5113" s="21" t="s">
        <v>172393</v>
      </c>
      <c r="G5113" s="22">
        <v>1</v>
      </c>
      <c r="H5113" s="22">
        <v>105</v>
      </c>
      <c r="I5113" s="21" t="s">
        <v>185243</v>
      </c>
    </row>
    <row r="5114" spans="1:9" ht="32" customHeight="1">
      <c r="A5114" s="19" t="s">
        <v>185244</v>
      </c>
      <c r="B5114" s="24">
        <v>0</v>
      </c>
      <c r="C5114" s="22">
        <v>0</v>
      </c>
      <c r="D5114" s="21" t="s">
        <v>185245</v>
      </c>
      <c r="E5114" s="22">
        <v>113</v>
      </c>
      <c r="F5114" s="21" t="s">
        <v>178214</v>
      </c>
      <c r="G5114" s="22">
        <v>7</v>
      </c>
      <c r="H5114" s="22">
        <v>123</v>
      </c>
      <c r="I5114" s="21" t="s">
        <v>185246</v>
      </c>
    </row>
    <row r="5115" spans="1:9" ht="32" customHeight="1">
      <c r="A5115" s="19" t="s">
        <v>185247</v>
      </c>
      <c r="B5115" s="20" t="s">
        <v>185248</v>
      </c>
      <c r="C5115" s="22">
        <v>83</v>
      </c>
      <c r="D5115" s="21" t="s">
        <v>171590</v>
      </c>
      <c r="E5115" s="22">
        <v>105</v>
      </c>
      <c r="F5115" s="21" t="s">
        <v>182737</v>
      </c>
      <c r="G5115" s="22">
        <v>1</v>
      </c>
      <c r="H5115" s="22">
        <v>192</v>
      </c>
      <c r="I5115" s="21" t="s">
        <v>185249</v>
      </c>
    </row>
    <row r="5116" spans="1:9" ht="32" customHeight="1">
      <c r="A5116" s="19" t="s">
        <v>185250</v>
      </c>
      <c r="B5116" s="24">
        <v>0</v>
      </c>
      <c r="C5116" s="22">
        <v>0</v>
      </c>
      <c r="D5116" s="22">
        <v>100</v>
      </c>
      <c r="E5116" s="22">
        <v>86</v>
      </c>
      <c r="F5116" s="22">
        <v>0</v>
      </c>
      <c r="G5116" s="22">
        <v>0</v>
      </c>
      <c r="H5116" s="22">
        <v>89</v>
      </c>
      <c r="I5116" s="21" t="s">
        <v>185251</v>
      </c>
    </row>
    <row r="5117" spans="1:9" ht="32" customHeight="1">
      <c r="A5117" s="19" t="s">
        <v>185252</v>
      </c>
      <c r="B5117" s="20" t="s">
        <v>171647</v>
      </c>
      <c r="C5117" s="22">
        <v>17</v>
      </c>
      <c r="D5117" s="21" t="s">
        <v>174741</v>
      </c>
      <c r="E5117" s="22">
        <v>25</v>
      </c>
      <c r="F5117" s="21" t="s">
        <v>174741</v>
      </c>
      <c r="G5117" s="22">
        <v>25</v>
      </c>
      <c r="H5117" s="22">
        <v>70</v>
      </c>
      <c r="I5117" s="21" t="s">
        <v>185253</v>
      </c>
    </row>
    <row r="5118" spans="1:9" ht="32" customHeight="1">
      <c r="A5118" s="19" t="s">
        <v>185254</v>
      </c>
      <c r="B5118" s="20" t="s">
        <v>179202</v>
      </c>
      <c r="C5118" s="22">
        <v>46</v>
      </c>
      <c r="D5118" s="21" t="s">
        <v>169888</v>
      </c>
      <c r="E5118" s="22">
        <v>77</v>
      </c>
      <c r="F5118" s="21" t="s">
        <v>169913</v>
      </c>
      <c r="G5118" s="22">
        <v>3</v>
      </c>
      <c r="H5118" s="22">
        <v>129</v>
      </c>
      <c r="I5118" s="21" t="s">
        <v>185255</v>
      </c>
    </row>
    <row r="5119" spans="1:9" ht="32" customHeight="1">
      <c r="A5119" s="19" t="s">
        <v>185256</v>
      </c>
      <c r="B5119" s="20" t="s">
        <v>170147</v>
      </c>
      <c r="C5119" s="22">
        <v>62</v>
      </c>
      <c r="D5119" s="21" t="s">
        <v>181342</v>
      </c>
      <c r="E5119" s="22">
        <v>15</v>
      </c>
      <c r="F5119" s="21" t="s">
        <v>180686</v>
      </c>
      <c r="G5119" s="22">
        <v>9</v>
      </c>
      <c r="H5119" s="22">
        <v>89</v>
      </c>
      <c r="I5119" s="21" t="s">
        <v>185257</v>
      </c>
    </row>
    <row r="5120" spans="1:9" ht="32" customHeight="1">
      <c r="A5120" s="19" t="s">
        <v>185258</v>
      </c>
      <c r="B5120" s="20" t="s">
        <v>173733</v>
      </c>
      <c r="C5120" s="22">
        <v>17</v>
      </c>
      <c r="D5120" s="21" t="s">
        <v>178372</v>
      </c>
      <c r="E5120" s="22">
        <v>18</v>
      </c>
      <c r="F5120" s="21" t="s">
        <v>172671</v>
      </c>
      <c r="G5120" s="22">
        <v>63</v>
      </c>
      <c r="H5120" s="22">
        <v>101</v>
      </c>
      <c r="I5120" s="21" t="s">
        <v>185259</v>
      </c>
    </row>
    <row r="5121" spans="1:9" ht="32" customHeight="1">
      <c r="A5121" s="19" t="s">
        <v>185260</v>
      </c>
      <c r="B5121" s="20" t="s">
        <v>172396</v>
      </c>
      <c r="C5121" s="22">
        <v>22</v>
      </c>
      <c r="D5121" s="21" t="s">
        <v>171055</v>
      </c>
      <c r="E5121" s="22">
        <v>39</v>
      </c>
      <c r="F5121" s="21" t="s">
        <v>177150</v>
      </c>
      <c r="G5121" s="22">
        <v>29</v>
      </c>
      <c r="H5121" s="22">
        <v>93</v>
      </c>
      <c r="I5121" s="21" t="s">
        <v>185261</v>
      </c>
    </row>
    <row r="5122" spans="1:9" ht="32" customHeight="1">
      <c r="A5122" s="19" t="s">
        <v>185262</v>
      </c>
      <c r="B5122" s="20" t="s">
        <v>185263</v>
      </c>
      <c r="C5122" s="22">
        <v>83</v>
      </c>
      <c r="D5122" s="21" t="s">
        <v>171430</v>
      </c>
      <c r="E5122" s="22">
        <v>32</v>
      </c>
      <c r="F5122" s="21" t="s">
        <v>173707</v>
      </c>
      <c r="G5122" s="22">
        <v>9</v>
      </c>
      <c r="H5122" s="22">
        <v>127</v>
      </c>
      <c r="I5122" s="21" t="s">
        <v>185264</v>
      </c>
    </row>
    <row r="5123" spans="1:9" ht="32" customHeight="1">
      <c r="A5123" s="19" t="s">
        <v>185265</v>
      </c>
      <c r="B5123" s="20" t="s">
        <v>171668</v>
      </c>
      <c r="C5123" s="22">
        <v>35</v>
      </c>
      <c r="D5123" s="21" t="s">
        <v>181904</v>
      </c>
      <c r="E5123" s="22">
        <v>58</v>
      </c>
      <c r="F5123" s="21" t="s">
        <v>185266</v>
      </c>
      <c r="G5123" s="22">
        <v>26</v>
      </c>
      <c r="H5123" s="22">
        <v>122</v>
      </c>
      <c r="I5123" s="21" t="s">
        <v>185267</v>
      </c>
    </row>
    <row r="5124" spans="1:9" ht="32" customHeight="1">
      <c r="A5124" s="19" t="s">
        <v>185268</v>
      </c>
      <c r="B5124" s="20" t="s">
        <v>181708</v>
      </c>
      <c r="C5124" s="22">
        <v>66</v>
      </c>
      <c r="D5124" s="39">
        <v>49375</v>
      </c>
      <c r="E5124" s="22">
        <v>79</v>
      </c>
      <c r="F5124" s="39">
        <v>9375</v>
      </c>
      <c r="G5124" s="22">
        <v>15</v>
      </c>
      <c r="H5124" s="22">
        <v>163</v>
      </c>
      <c r="I5124" s="21" t="s">
        <v>185269</v>
      </c>
    </row>
    <row r="5125" spans="1:9" ht="32" customHeight="1">
      <c r="A5125" s="19" t="s">
        <v>185270</v>
      </c>
      <c r="B5125" s="20" t="s">
        <v>185271</v>
      </c>
      <c r="C5125" s="22">
        <v>53</v>
      </c>
      <c r="D5125" s="21" t="s">
        <v>185272</v>
      </c>
      <c r="E5125" s="22">
        <v>60</v>
      </c>
      <c r="F5125" s="22">
        <v>0</v>
      </c>
      <c r="G5125" s="22">
        <v>0</v>
      </c>
      <c r="H5125" s="22">
        <v>116</v>
      </c>
      <c r="I5125" s="21" t="s">
        <v>185273</v>
      </c>
    </row>
    <row r="5126" spans="1:9" ht="32" customHeight="1">
      <c r="A5126" s="19" t="s">
        <v>185274</v>
      </c>
      <c r="B5126" s="20" t="s">
        <v>170761</v>
      </c>
      <c r="C5126" s="22">
        <v>74</v>
      </c>
      <c r="D5126" s="21" t="s">
        <v>178507</v>
      </c>
      <c r="E5126" s="22">
        <v>42</v>
      </c>
      <c r="F5126" s="21" t="s">
        <v>176755</v>
      </c>
      <c r="G5126" s="22">
        <v>8</v>
      </c>
      <c r="H5126" s="22">
        <v>127</v>
      </c>
      <c r="I5126" s="21" t="s">
        <v>185275</v>
      </c>
    </row>
    <row r="5127" spans="1:9" ht="32" customHeight="1">
      <c r="A5127" s="19" t="s">
        <v>185276</v>
      </c>
      <c r="B5127" s="20" t="s">
        <v>170296</v>
      </c>
      <c r="C5127" s="22">
        <v>34</v>
      </c>
      <c r="D5127" s="21" t="s">
        <v>169667</v>
      </c>
      <c r="E5127" s="22">
        <v>8</v>
      </c>
      <c r="F5127" s="21" t="s">
        <v>172228</v>
      </c>
      <c r="G5127" s="22">
        <v>5</v>
      </c>
      <c r="H5127" s="22">
        <v>50</v>
      </c>
      <c r="I5127" s="21" t="s">
        <v>185277</v>
      </c>
    </row>
    <row r="5128" spans="1:9" ht="32" customHeight="1">
      <c r="A5128" s="19" t="s">
        <v>185278</v>
      </c>
      <c r="B5128" s="24">
        <v>0</v>
      </c>
      <c r="C5128" s="22">
        <v>0</v>
      </c>
      <c r="D5128" s="21" t="s">
        <v>185279</v>
      </c>
      <c r="E5128" s="22">
        <v>160</v>
      </c>
      <c r="F5128" s="21" t="s">
        <v>174333</v>
      </c>
      <c r="G5128" s="22">
        <v>1</v>
      </c>
      <c r="H5128" s="22">
        <v>164</v>
      </c>
      <c r="I5128" s="21" t="s">
        <v>185280</v>
      </c>
    </row>
    <row r="5129" spans="1:9" ht="32" customHeight="1">
      <c r="A5129" s="19" t="s">
        <v>185281</v>
      </c>
      <c r="B5129" s="20" t="s">
        <v>177259</v>
      </c>
      <c r="C5129" s="22">
        <v>32</v>
      </c>
      <c r="D5129" s="21" t="s">
        <v>177111</v>
      </c>
      <c r="E5129" s="22">
        <v>28</v>
      </c>
      <c r="F5129" s="21" t="s">
        <v>182446</v>
      </c>
      <c r="G5129" s="22">
        <v>23</v>
      </c>
      <c r="H5129" s="22">
        <v>86</v>
      </c>
      <c r="I5129" s="21" t="s">
        <v>185282</v>
      </c>
    </row>
    <row r="5130" spans="1:9" ht="32" customHeight="1">
      <c r="A5130" s="19" t="s">
        <v>185283</v>
      </c>
      <c r="B5130" s="20" t="s">
        <v>170134</v>
      </c>
      <c r="C5130" s="22">
        <v>64</v>
      </c>
      <c r="D5130" s="21" t="s">
        <v>181673</v>
      </c>
      <c r="E5130" s="22">
        <v>19</v>
      </c>
      <c r="F5130" s="21" t="s">
        <v>169699</v>
      </c>
      <c r="G5130" s="22">
        <v>13</v>
      </c>
      <c r="H5130" s="22">
        <v>99</v>
      </c>
      <c r="I5130" s="21" t="s">
        <v>185284</v>
      </c>
    </row>
    <row r="5131" spans="1:9" ht="32" customHeight="1">
      <c r="A5131" s="19" t="s">
        <v>185285</v>
      </c>
      <c r="B5131" s="20" t="s">
        <v>170590</v>
      </c>
      <c r="C5131" s="22">
        <v>13</v>
      </c>
      <c r="D5131" s="21" t="s">
        <v>169657</v>
      </c>
      <c r="E5131" s="22">
        <v>33</v>
      </c>
      <c r="F5131" s="21" t="s">
        <v>170266</v>
      </c>
      <c r="G5131" s="22">
        <v>11</v>
      </c>
      <c r="H5131" s="22">
        <v>60</v>
      </c>
      <c r="I5131" s="21" t="s">
        <v>185286</v>
      </c>
    </row>
    <row r="5132" spans="1:9" ht="32" customHeight="1">
      <c r="A5132" s="19" t="s">
        <v>185287</v>
      </c>
      <c r="B5132" s="20" t="s">
        <v>171243</v>
      </c>
      <c r="C5132" s="22">
        <v>67</v>
      </c>
      <c r="D5132" s="22">
        <v>0</v>
      </c>
      <c r="E5132" s="22">
        <v>0</v>
      </c>
      <c r="F5132" s="21" t="s">
        <v>170110</v>
      </c>
      <c r="G5132" s="22">
        <v>20</v>
      </c>
      <c r="H5132" s="22">
        <v>90</v>
      </c>
      <c r="I5132" s="21" t="s">
        <v>185288</v>
      </c>
    </row>
    <row r="5133" spans="1:9" ht="32" customHeight="1">
      <c r="A5133" s="19" t="s">
        <v>185289</v>
      </c>
      <c r="B5133" s="20" t="s">
        <v>171974</v>
      </c>
      <c r="C5133" s="22">
        <v>17</v>
      </c>
      <c r="D5133" s="21" t="s">
        <v>177589</v>
      </c>
      <c r="E5133" s="22">
        <v>15</v>
      </c>
      <c r="F5133" s="21" t="s">
        <v>171641</v>
      </c>
      <c r="G5133" s="22">
        <v>56</v>
      </c>
      <c r="H5133" s="22">
        <v>91</v>
      </c>
      <c r="I5133" s="21" t="s">
        <v>185290</v>
      </c>
    </row>
    <row r="5134" spans="1:9" ht="32" customHeight="1">
      <c r="A5134" s="19" t="s">
        <v>185291</v>
      </c>
      <c r="B5134" s="20" t="s">
        <v>170556</v>
      </c>
      <c r="C5134" s="22">
        <v>2</v>
      </c>
      <c r="D5134" s="21" t="s">
        <v>175920</v>
      </c>
      <c r="E5134" s="22">
        <v>49</v>
      </c>
      <c r="F5134" s="21" t="s">
        <v>185292</v>
      </c>
      <c r="G5134" s="22">
        <v>81</v>
      </c>
      <c r="H5134" s="22">
        <v>135</v>
      </c>
      <c r="I5134" s="21" t="s">
        <v>185293</v>
      </c>
    </row>
    <row r="5135" spans="1:9" ht="32" customHeight="1">
      <c r="A5135" s="19" t="s">
        <v>185294</v>
      </c>
      <c r="B5135" s="24">
        <v>0</v>
      </c>
      <c r="C5135" s="22">
        <v>0</v>
      </c>
      <c r="D5135" s="22">
        <v>100</v>
      </c>
      <c r="E5135" s="22">
        <v>83</v>
      </c>
      <c r="F5135" s="22">
        <v>0</v>
      </c>
      <c r="G5135" s="22">
        <v>0</v>
      </c>
      <c r="H5135" s="22">
        <v>86</v>
      </c>
      <c r="I5135" s="21" t="s">
        <v>185295</v>
      </c>
    </row>
    <row r="5136" spans="1:9" ht="32" customHeight="1">
      <c r="A5136" s="19" t="s">
        <v>185296</v>
      </c>
      <c r="B5136" s="20" t="s">
        <v>171920</v>
      </c>
      <c r="C5136" s="22">
        <v>67</v>
      </c>
      <c r="D5136" s="21" t="s">
        <v>178627</v>
      </c>
      <c r="E5136" s="22">
        <v>11</v>
      </c>
      <c r="F5136" s="21" t="s">
        <v>185297</v>
      </c>
      <c r="G5136" s="22">
        <v>17</v>
      </c>
      <c r="H5136" s="22">
        <v>98</v>
      </c>
      <c r="I5136" s="21" t="s">
        <v>185298</v>
      </c>
    </row>
    <row r="5137" spans="1:9" ht="44" customHeight="1">
      <c r="A5137" s="19" t="s">
        <v>185299</v>
      </c>
      <c r="B5137" s="20" t="s">
        <v>185300</v>
      </c>
      <c r="C5137" s="22">
        <v>23</v>
      </c>
      <c r="D5137" s="21" t="s">
        <v>185301</v>
      </c>
      <c r="E5137" s="22">
        <v>78</v>
      </c>
      <c r="F5137" s="21" t="s">
        <v>171155</v>
      </c>
      <c r="G5137" s="22">
        <v>6</v>
      </c>
      <c r="H5137" s="22">
        <v>110</v>
      </c>
      <c r="I5137" s="21" t="s">
        <v>185302</v>
      </c>
    </row>
    <row r="5138" spans="1:9" ht="44" customHeight="1">
      <c r="A5138" s="19" t="s">
        <v>185303</v>
      </c>
      <c r="B5138" s="24">
        <v>0</v>
      </c>
      <c r="C5138" s="22">
        <v>0</v>
      </c>
      <c r="D5138" s="21" t="s">
        <v>181650</v>
      </c>
      <c r="E5138" s="22">
        <v>62</v>
      </c>
      <c r="F5138" s="21" t="s">
        <v>172612</v>
      </c>
      <c r="G5138" s="22">
        <v>3</v>
      </c>
      <c r="H5138" s="22">
        <v>68</v>
      </c>
      <c r="I5138" s="21" t="s">
        <v>185304</v>
      </c>
    </row>
    <row r="5139" spans="1:9" ht="32" customHeight="1">
      <c r="A5139" s="19" t="s">
        <v>185305</v>
      </c>
      <c r="B5139" s="24">
        <v>0</v>
      </c>
      <c r="C5139" s="22">
        <v>0</v>
      </c>
      <c r="D5139" s="21" t="s">
        <v>185306</v>
      </c>
      <c r="E5139" s="22">
        <v>93</v>
      </c>
      <c r="F5139" s="21" t="s">
        <v>183044</v>
      </c>
      <c r="G5139" s="22">
        <v>10</v>
      </c>
      <c r="H5139" s="22">
        <v>106</v>
      </c>
      <c r="I5139" s="21" t="s">
        <v>185307</v>
      </c>
    </row>
    <row r="5140" spans="1:9" ht="32" customHeight="1">
      <c r="A5140" s="19" t="s">
        <v>185308</v>
      </c>
      <c r="B5140" s="20" t="s">
        <v>185309</v>
      </c>
      <c r="C5140" s="22">
        <v>41</v>
      </c>
      <c r="D5140" s="21" t="s">
        <v>185310</v>
      </c>
      <c r="E5140" s="22">
        <v>39</v>
      </c>
      <c r="F5140" s="21" t="s">
        <v>179350</v>
      </c>
      <c r="G5140" s="22">
        <v>57</v>
      </c>
      <c r="H5140" s="22">
        <v>140</v>
      </c>
      <c r="I5140" s="21" t="s">
        <v>185311</v>
      </c>
    </row>
    <row r="5141" spans="1:9" ht="32" customHeight="1">
      <c r="A5141" s="19" t="s">
        <v>185312</v>
      </c>
      <c r="B5141" s="20" t="s">
        <v>185313</v>
      </c>
      <c r="C5141" s="22">
        <v>79</v>
      </c>
      <c r="D5141" s="21" t="s">
        <v>185314</v>
      </c>
      <c r="E5141" s="22">
        <v>45</v>
      </c>
      <c r="F5141" s="21" t="s">
        <v>185315</v>
      </c>
      <c r="G5141" s="22">
        <v>18</v>
      </c>
      <c r="H5141" s="22">
        <v>145</v>
      </c>
      <c r="I5141" s="21" t="s">
        <v>185316</v>
      </c>
    </row>
    <row r="5142" spans="1:9" ht="32" customHeight="1">
      <c r="A5142" s="19" t="s">
        <v>185317</v>
      </c>
      <c r="B5142" s="20" t="s">
        <v>175577</v>
      </c>
      <c r="C5142" s="22">
        <v>34</v>
      </c>
      <c r="D5142" s="21" t="s">
        <v>185318</v>
      </c>
      <c r="E5142" s="22">
        <v>36</v>
      </c>
      <c r="F5142" s="21" t="s">
        <v>170115</v>
      </c>
      <c r="G5142" s="22">
        <v>7</v>
      </c>
      <c r="H5142" s="22">
        <v>80</v>
      </c>
      <c r="I5142" s="21" t="s">
        <v>185319</v>
      </c>
    </row>
    <row r="5143" spans="1:9" ht="32" customHeight="1">
      <c r="A5143" s="19" t="s">
        <v>185320</v>
      </c>
      <c r="B5143" s="20" t="s">
        <v>169825</v>
      </c>
      <c r="C5143" s="22">
        <v>32</v>
      </c>
      <c r="D5143" s="21" t="s">
        <v>185321</v>
      </c>
      <c r="E5143" s="22">
        <v>129</v>
      </c>
      <c r="F5143" s="22">
        <v>0</v>
      </c>
      <c r="G5143" s="22">
        <v>0</v>
      </c>
      <c r="H5143" s="22">
        <v>164</v>
      </c>
      <c r="I5143" s="21" t="s">
        <v>185322</v>
      </c>
    </row>
    <row r="5144" spans="1:9" ht="44" customHeight="1">
      <c r="A5144" s="19" t="s">
        <v>185323</v>
      </c>
      <c r="B5144" s="20" t="s">
        <v>177531</v>
      </c>
      <c r="C5144" s="22">
        <v>79</v>
      </c>
      <c r="D5144" s="22">
        <v>0</v>
      </c>
      <c r="E5144" s="22">
        <v>0</v>
      </c>
      <c r="F5144" s="21" t="s">
        <v>176678</v>
      </c>
      <c r="G5144" s="22">
        <v>15</v>
      </c>
      <c r="H5144" s="22">
        <v>97</v>
      </c>
      <c r="I5144" s="21" t="s">
        <v>185324</v>
      </c>
    </row>
    <row r="5145" spans="1:9" ht="44" customHeight="1">
      <c r="A5145" s="19" t="s">
        <v>185325</v>
      </c>
      <c r="B5145" s="24">
        <v>0</v>
      </c>
      <c r="C5145" s="22">
        <v>0</v>
      </c>
      <c r="D5145" s="21" t="s">
        <v>185326</v>
      </c>
      <c r="E5145" s="22">
        <v>163</v>
      </c>
      <c r="F5145" s="21" t="s">
        <v>181846</v>
      </c>
      <c r="G5145" s="22">
        <v>5</v>
      </c>
      <c r="H5145" s="22">
        <v>171</v>
      </c>
      <c r="I5145" s="21" t="s">
        <v>185327</v>
      </c>
    </row>
    <row r="5146" spans="1:9" ht="44" customHeight="1">
      <c r="A5146" s="19" t="s">
        <v>185328</v>
      </c>
      <c r="B5146" s="20" t="s">
        <v>170497</v>
      </c>
      <c r="C5146" s="22">
        <v>49</v>
      </c>
      <c r="D5146" s="21" t="s">
        <v>171579</v>
      </c>
      <c r="E5146" s="22">
        <v>20</v>
      </c>
      <c r="F5146" s="21" t="s">
        <v>171814</v>
      </c>
      <c r="G5146" s="22">
        <v>15</v>
      </c>
      <c r="H5146" s="22">
        <v>87</v>
      </c>
      <c r="I5146" s="21" t="s">
        <v>185329</v>
      </c>
    </row>
    <row r="5147" spans="1:9" ht="44" customHeight="1">
      <c r="A5147" s="19" t="s">
        <v>185330</v>
      </c>
      <c r="B5147" s="20" t="s">
        <v>174558</v>
      </c>
      <c r="C5147" s="22">
        <v>14</v>
      </c>
      <c r="D5147" s="21" t="s">
        <v>185331</v>
      </c>
      <c r="E5147" s="22">
        <v>78</v>
      </c>
      <c r="F5147" s="21" t="s">
        <v>178628</v>
      </c>
      <c r="G5147" s="22">
        <v>3</v>
      </c>
      <c r="H5147" s="22">
        <v>98</v>
      </c>
      <c r="I5147" s="21" t="s">
        <v>185332</v>
      </c>
    </row>
    <row r="5148" spans="1:9" ht="44" customHeight="1">
      <c r="A5148" s="19" t="s">
        <v>185333</v>
      </c>
      <c r="B5148" s="20" t="s">
        <v>185334</v>
      </c>
      <c r="C5148" s="22">
        <v>34</v>
      </c>
      <c r="D5148" s="21" t="s">
        <v>178444</v>
      </c>
      <c r="E5148" s="22">
        <v>66</v>
      </c>
      <c r="F5148" s="21" t="s">
        <v>169838</v>
      </c>
      <c r="G5148" s="22">
        <v>1</v>
      </c>
      <c r="H5148" s="22">
        <v>104</v>
      </c>
      <c r="I5148" s="21" t="s">
        <v>185335</v>
      </c>
    </row>
    <row r="5149" spans="1:9" ht="44" customHeight="1">
      <c r="A5149" s="19" t="s">
        <v>185336</v>
      </c>
      <c r="B5149" s="20" t="s">
        <v>185334</v>
      </c>
      <c r="C5149" s="22">
        <v>34</v>
      </c>
      <c r="D5149" s="21" t="s">
        <v>178444</v>
      </c>
      <c r="E5149" s="22">
        <v>66</v>
      </c>
      <c r="F5149" s="21" t="s">
        <v>169838</v>
      </c>
      <c r="G5149" s="22">
        <v>1</v>
      </c>
      <c r="H5149" s="22">
        <v>104</v>
      </c>
      <c r="I5149" s="21" t="s">
        <v>185337</v>
      </c>
    </row>
    <row r="5150" spans="1:9" ht="44" customHeight="1">
      <c r="A5150" s="19" t="s">
        <v>185338</v>
      </c>
      <c r="B5150" s="24">
        <v>0</v>
      </c>
      <c r="C5150" s="22">
        <v>0</v>
      </c>
      <c r="D5150" s="21" t="s">
        <v>185339</v>
      </c>
      <c r="E5150" s="22">
        <v>122</v>
      </c>
      <c r="F5150" s="21" t="s">
        <v>169893</v>
      </c>
      <c r="G5150" s="22">
        <v>7</v>
      </c>
      <c r="H5150" s="22">
        <v>132</v>
      </c>
      <c r="I5150" s="21" t="s">
        <v>185340</v>
      </c>
    </row>
    <row r="5151" spans="1:9" ht="32" customHeight="1">
      <c r="A5151" s="19" t="s">
        <v>185341</v>
      </c>
      <c r="B5151" s="20" t="s">
        <v>184393</v>
      </c>
      <c r="C5151" s="22">
        <v>51</v>
      </c>
      <c r="D5151" s="21" t="s">
        <v>169868</v>
      </c>
      <c r="E5151" s="22">
        <v>89</v>
      </c>
      <c r="F5151" s="21" t="s">
        <v>171632</v>
      </c>
      <c r="G5151" s="22">
        <v>1</v>
      </c>
      <c r="H5151" s="22">
        <v>144</v>
      </c>
      <c r="I5151" s="21" t="s">
        <v>185342</v>
      </c>
    </row>
    <row r="5152" spans="1:9" ht="32" customHeight="1">
      <c r="A5152" s="19" t="s">
        <v>185343</v>
      </c>
      <c r="B5152" s="20" t="s">
        <v>171218</v>
      </c>
      <c r="C5152" s="22">
        <v>29</v>
      </c>
      <c r="D5152" s="21" t="s">
        <v>169724</v>
      </c>
      <c r="E5152" s="22">
        <v>27</v>
      </c>
      <c r="F5152" s="21" t="s">
        <v>172932</v>
      </c>
      <c r="G5152" s="22">
        <v>1</v>
      </c>
      <c r="H5152" s="22">
        <v>60</v>
      </c>
      <c r="I5152" s="21" t="s">
        <v>185344</v>
      </c>
    </row>
    <row r="5153" spans="1:9" ht="32" customHeight="1">
      <c r="A5153" s="19" t="s">
        <v>185345</v>
      </c>
      <c r="B5153" s="24">
        <v>0</v>
      </c>
      <c r="C5153" s="22">
        <v>0</v>
      </c>
      <c r="D5153" s="21" t="s">
        <v>14638</v>
      </c>
      <c r="E5153" s="22">
        <v>60</v>
      </c>
      <c r="F5153" s="21" t="s">
        <v>14613</v>
      </c>
      <c r="G5153" s="22">
        <v>36</v>
      </c>
      <c r="H5153" s="22">
        <v>99</v>
      </c>
      <c r="I5153" s="21" t="s">
        <v>185346</v>
      </c>
    </row>
    <row r="5154" spans="1:9" ht="32" customHeight="1">
      <c r="A5154" s="19" t="s">
        <v>185347</v>
      </c>
      <c r="B5154" s="24">
        <v>0</v>
      </c>
      <c r="C5154" s="22">
        <v>0</v>
      </c>
      <c r="D5154" s="21" t="s">
        <v>180343</v>
      </c>
      <c r="E5154" s="22">
        <v>54</v>
      </c>
      <c r="F5154" s="21" t="s">
        <v>169854</v>
      </c>
      <c r="G5154" s="22">
        <v>15</v>
      </c>
      <c r="H5154" s="22">
        <v>72</v>
      </c>
      <c r="I5154" s="21" t="s">
        <v>185348</v>
      </c>
    </row>
    <row r="5155" spans="1:9" ht="32" customHeight="1">
      <c r="A5155" s="19" t="s">
        <v>185349</v>
      </c>
      <c r="B5155" s="24">
        <v>0</v>
      </c>
      <c r="C5155" s="22">
        <v>0</v>
      </c>
      <c r="D5155" s="21" t="s">
        <v>185350</v>
      </c>
      <c r="E5155" s="22">
        <v>93</v>
      </c>
      <c r="F5155" s="21" t="s">
        <v>169764</v>
      </c>
      <c r="G5155" s="22">
        <v>2</v>
      </c>
      <c r="H5155" s="22">
        <v>98</v>
      </c>
      <c r="I5155" s="21" t="s">
        <v>185351</v>
      </c>
    </row>
    <row r="5156" spans="1:9" ht="32" customHeight="1">
      <c r="A5156" s="19" t="s">
        <v>185352</v>
      </c>
      <c r="B5156" s="20" t="s">
        <v>178785</v>
      </c>
      <c r="C5156" s="22">
        <v>31</v>
      </c>
      <c r="D5156" s="21" t="s">
        <v>169786</v>
      </c>
      <c r="E5156" s="22">
        <v>18</v>
      </c>
      <c r="F5156" s="21" t="s">
        <v>185353</v>
      </c>
      <c r="G5156" s="22">
        <v>32</v>
      </c>
      <c r="H5156" s="22">
        <v>84</v>
      </c>
      <c r="I5156" s="21" t="s">
        <v>185354</v>
      </c>
    </row>
    <row r="5157" spans="1:9" ht="44" customHeight="1">
      <c r="A5157" s="19" t="s">
        <v>185355</v>
      </c>
      <c r="B5157" s="20" t="s">
        <v>175103</v>
      </c>
      <c r="C5157" s="22">
        <v>3</v>
      </c>
      <c r="D5157" s="21" t="s">
        <v>177299</v>
      </c>
      <c r="E5157" s="22">
        <v>140</v>
      </c>
      <c r="F5157" s="21" t="s">
        <v>178388</v>
      </c>
      <c r="G5157" s="22">
        <v>2</v>
      </c>
      <c r="H5157" s="22">
        <v>148</v>
      </c>
      <c r="I5157" s="21" t="s">
        <v>185356</v>
      </c>
    </row>
    <row r="5158" spans="1:9" ht="44" customHeight="1">
      <c r="A5158" s="19" t="s">
        <v>185357</v>
      </c>
      <c r="B5158" s="24">
        <v>0</v>
      </c>
      <c r="C5158" s="22">
        <v>0</v>
      </c>
      <c r="D5158" s="22">
        <v>100</v>
      </c>
      <c r="E5158" s="22">
        <v>126</v>
      </c>
      <c r="F5158" s="22">
        <v>0</v>
      </c>
      <c r="G5158" s="22">
        <v>0</v>
      </c>
      <c r="H5158" s="22">
        <v>129</v>
      </c>
      <c r="I5158" s="21" t="s">
        <v>185358</v>
      </c>
    </row>
    <row r="5159" spans="1:9" ht="44" customHeight="1">
      <c r="A5159" s="19" t="s">
        <v>185359</v>
      </c>
      <c r="B5159" s="20" t="s">
        <v>185360</v>
      </c>
      <c r="C5159" s="22">
        <v>73</v>
      </c>
      <c r="D5159" s="21" t="s">
        <v>172909</v>
      </c>
      <c r="E5159" s="22">
        <v>110</v>
      </c>
      <c r="F5159" s="21" t="s">
        <v>170410</v>
      </c>
      <c r="G5159" s="22">
        <v>6</v>
      </c>
      <c r="H5159" s="22">
        <v>192</v>
      </c>
      <c r="I5159" s="21" t="s">
        <v>185361</v>
      </c>
    </row>
    <row r="5160" spans="1:9" ht="44" customHeight="1">
      <c r="A5160" s="19" t="s">
        <v>185362</v>
      </c>
      <c r="B5160" s="20" t="s">
        <v>169970</v>
      </c>
      <c r="C5160" s="22">
        <v>4</v>
      </c>
      <c r="D5160" s="21" t="s">
        <v>185363</v>
      </c>
      <c r="E5160" s="22">
        <v>79</v>
      </c>
      <c r="F5160" s="21" t="s">
        <v>185364</v>
      </c>
      <c r="G5160" s="22">
        <v>15</v>
      </c>
      <c r="H5160" s="22">
        <v>101</v>
      </c>
      <c r="I5160" s="21" t="s">
        <v>185365</v>
      </c>
    </row>
    <row r="5161" spans="1:9" ht="44" customHeight="1">
      <c r="A5161" s="19" t="s">
        <v>185366</v>
      </c>
      <c r="B5161" s="20" t="s">
        <v>170115</v>
      </c>
      <c r="C5161" s="22">
        <v>11</v>
      </c>
      <c r="D5161" s="21" t="s">
        <v>185367</v>
      </c>
      <c r="E5161" s="22">
        <v>104</v>
      </c>
      <c r="F5161" s="21" t="s">
        <v>169930</v>
      </c>
      <c r="G5161" s="22">
        <v>6</v>
      </c>
      <c r="H5161" s="22">
        <v>124</v>
      </c>
      <c r="I5161" s="21" t="s">
        <v>185368</v>
      </c>
    </row>
    <row r="5162" spans="1:9" ht="32" customHeight="1">
      <c r="A5162" s="19" t="s">
        <v>185369</v>
      </c>
      <c r="B5162" s="20" t="s">
        <v>170064</v>
      </c>
      <c r="C5162" s="22">
        <v>27</v>
      </c>
      <c r="D5162" s="21" t="s">
        <v>185370</v>
      </c>
      <c r="E5162" s="22">
        <v>89</v>
      </c>
      <c r="F5162" s="21" t="s">
        <v>175279</v>
      </c>
      <c r="G5162" s="22">
        <v>1</v>
      </c>
      <c r="H5162" s="22">
        <v>120</v>
      </c>
      <c r="I5162" s="21" t="s">
        <v>185371</v>
      </c>
    </row>
    <row r="5163" spans="1:9" ht="32" customHeight="1">
      <c r="A5163" s="19" t="s">
        <v>185372</v>
      </c>
      <c r="B5163" s="20" t="s">
        <v>170134</v>
      </c>
      <c r="C5163" s="22">
        <v>50</v>
      </c>
      <c r="D5163" s="21" t="s">
        <v>173261</v>
      </c>
      <c r="E5163" s="22">
        <v>16</v>
      </c>
      <c r="F5163" s="22">
        <v>12</v>
      </c>
      <c r="G5163" s="22">
        <v>9</v>
      </c>
      <c r="H5163" s="22">
        <v>78</v>
      </c>
      <c r="I5163" s="21" t="s">
        <v>185373</v>
      </c>
    </row>
    <row r="5164" spans="1:9" ht="32" customHeight="1">
      <c r="A5164" s="19" t="s">
        <v>185374</v>
      </c>
      <c r="B5164" s="20" t="s">
        <v>170134</v>
      </c>
      <c r="C5164" s="22">
        <v>38</v>
      </c>
      <c r="D5164" s="22">
        <v>0</v>
      </c>
      <c r="E5164" s="22">
        <v>0</v>
      </c>
      <c r="F5164" s="21" t="s">
        <v>170250</v>
      </c>
      <c r="G5164" s="22">
        <v>19</v>
      </c>
      <c r="H5164" s="22">
        <v>60</v>
      </c>
      <c r="I5164" s="21" t="s">
        <v>185375</v>
      </c>
    </row>
    <row r="5165" spans="1:9" ht="32" customHeight="1">
      <c r="A5165" s="19" t="s">
        <v>185376</v>
      </c>
      <c r="B5165" s="20" t="s">
        <v>185377</v>
      </c>
      <c r="C5165" s="22">
        <v>27</v>
      </c>
      <c r="D5165" s="21" t="s">
        <v>173149</v>
      </c>
      <c r="E5165" s="22">
        <v>36</v>
      </c>
      <c r="F5165" s="21" t="s">
        <v>185378</v>
      </c>
      <c r="G5165" s="22">
        <v>53</v>
      </c>
      <c r="H5165" s="22">
        <v>119</v>
      </c>
      <c r="I5165" s="21" t="s">
        <v>185379</v>
      </c>
    </row>
    <row r="5166" spans="1:9" ht="32" customHeight="1">
      <c r="A5166" s="19" t="s">
        <v>185380</v>
      </c>
      <c r="B5166" s="20" t="s">
        <v>173802</v>
      </c>
      <c r="C5166" s="22">
        <v>41</v>
      </c>
      <c r="D5166" s="21" t="s">
        <v>172619</v>
      </c>
      <c r="E5166" s="22">
        <v>72</v>
      </c>
      <c r="F5166" s="21" t="s">
        <v>179988</v>
      </c>
      <c r="G5166" s="22">
        <v>28</v>
      </c>
      <c r="H5166" s="22">
        <v>144</v>
      </c>
      <c r="I5166" s="21" t="s">
        <v>185381</v>
      </c>
    </row>
    <row r="5167" spans="1:9" ht="32" customHeight="1">
      <c r="A5167" s="19" t="s">
        <v>185382</v>
      </c>
      <c r="B5167" s="20" t="s">
        <v>171998</v>
      </c>
      <c r="C5167" s="22">
        <v>46</v>
      </c>
      <c r="D5167" s="22">
        <v>0</v>
      </c>
      <c r="E5167" s="22">
        <v>0</v>
      </c>
      <c r="F5167" s="21" t="s">
        <v>169700</v>
      </c>
      <c r="G5167" s="22">
        <v>2</v>
      </c>
      <c r="H5167" s="22">
        <v>51</v>
      </c>
      <c r="I5167" s="21" t="s">
        <v>185383</v>
      </c>
    </row>
    <row r="5168" spans="1:9" ht="32" customHeight="1">
      <c r="A5168" s="19" t="s">
        <v>185384</v>
      </c>
      <c r="B5168" s="20" t="s">
        <v>174416</v>
      </c>
      <c r="C5168" s="22">
        <v>25</v>
      </c>
      <c r="D5168" s="21" t="s">
        <v>14588</v>
      </c>
      <c r="E5168" s="22">
        <v>7</v>
      </c>
      <c r="F5168" s="21" t="s">
        <v>172569</v>
      </c>
      <c r="G5168" s="22">
        <v>24</v>
      </c>
      <c r="H5168" s="22">
        <v>59</v>
      </c>
      <c r="I5168" s="21" t="s">
        <v>185385</v>
      </c>
    </row>
    <row r="5169" spans="1:9" ht="32" customHeight="1">
      <c r="A5169" s="19" t="s">
        <v>185386</v>
      </c>
      <c r="B5169" s="20" t="s">
        <v>178086</v>
      </c>
      <c r="C5169" s="22">
        <v>1</v>
      </c>
      <c r="D5169" s="21" t="s">
        <v>178925</v>
      </c>
      <c r="E5169" s="22">
        <v>178</v>
      </c>
      <c r="F5169" s="21" t="s">
        <v>178924</v>
      </c>
      <c r="G5169" s="22">
        <v>5</v>
      </c>
      <c r="H5169" s="22">
        <v>187</v>
      </c>
      <c r="I5169" s="21" t="s">
        <v>185387</v>
      </c>
    </row>
    <row r="5170" spans="1:9" ht="32" customHeight="1">
      <c r="A5170" s="19" t="s">
        <v>185388</v>
      </c>
      <c r="B5170" s="20" t="s">
        <v>185389</v>
      </c>
      <c r="C5170" s="22">
        <v>65</v>
      </c>
      <c r="D5170" s="21" t="s">
        <v>185390</v>
      </c>
      <c r="E5170" s="22">
        <v>43</v>
      </c>
      <c r="F5170" s="21" t="s">
        <v>172531</v>
      </c>
      <c r="G5170" s="22">
        <v>110</v>
      </c>
      <c r="H5170" s="22">
        <v>221</v>
      </c>
      <c r="I5170" s="21" t="s">
        <v>185391</v>
      </c>
    </row>
    <row r="5171" spans="1:9" ht="32" customHeight="1">
      <c r="A5171" s="19" t="s">
        <v>185392</v>
      </c>
      <c r="B5171" s="20" t="s">
        <v>185393</v>
      </c>
      <c r="C5171" s="22">
        <v>62</v>
      </c>
      <c r="D5171" s="21" t="s">
        <v>170594</v>
      </c>
      <c r="E5171" s="22">
        <v>5</v>
      </c>
      <c r="F5171" s="21" t="s">
        <v>176917</v>
      </c>
      <c r="G5171" s="22">
        <v>36</v>
      </c>
      <c r="H5171" s="22">
        <v>106</v>
      </c>
      <c r="I5171" s="21" t="s">
        <v>185394</v>
      </c>
    </row>
    <row r="5172" spans="1:9" ht="32" customHeight="1">
      <c r="A5172" s="19" t="s">
        <v>185395</v>
      </c>
      <c r="B5172" s="20" t="s">
        <v>173179</v>
      </c>
      <c r="C5172" s="22">
        <v>49</v>
      </c>
      <c r="D5172" s="21" t="s">
        <v>176810</v>
      </c>
      <c r="E5172" s="22">
        <v>5</v>
      </c>
      <c r="F5172" s="21" t="s">
        <v>172467</v>
      </c>
      <c r="G5172" s="22">
        <v>9</v>
      </c>
      <c r="H5172" s="22">
        <v>66</v>
      </c>
      <c r="I5172" s="21" t="s">
        <v>185396</v>
      </c>
    </row>
    <row r="5173" spans="1:9" ht="32" customHeight="1">
      <c r="A5173" s="19" t="s">
        <v>185397</v>
      </c>
      <c r="B5173" s="20" t="s">
        <v>170134</v>
      </c>
      <c r="C5173" s="22">
        <v>36</v>
      </c>
      <c r="D5173" s="21" t="s">
        <v>170250</v>
      </c>
      <c r="E5173" s="22">
        <v>18</v>
      </c>
      <c r="F5173" s="22">
        <v>0</v>
      </c>
      <c r="G5173" s="22">
        <v>0</v>
      </c>
      <c r="H5173" s="22">
        <v>57</v>
      </c>
      <c r="I5173" s="21" t="s">
        <v>185398</v>
      </c>
    </row>
    <row r="5174" spans="1:9" ht="32" customHeight="1">
      <c r="A5174" s="19" t="s">
        <v>185399</v>
      </c>
      <c r="B5174" s="20" t="s">
        <v>172029</v>
      </c>
      <c r="C5174" s="22">
        <v>74</v>
      </c>
      <c r="D5174" s="21" t="s">
        <v>170393</v>
      </c>
      <c r="E5174" s="22">
        <v>3</v>
      </c>
      <c r="F5174" s="21" t="s">
        <v>171620</v>
      </c>
      <c r="G5174" s="22">
        <v>1</v>
      </c>
      <c r="H5174" s="22">
        <v>81</v>
      </c>
      <c r="I5174" s="21" t="s">
        <v>185400</v>
      </c>
    </row>
    <row r="5175" spans="1:9" ht="32" customHeight="1">
      <c r="A5175" s="19" t="s">
        <v>185401</v>
      </c>
      <c r="B5175" s="20" t="s">
        <v>176578</v>
      </c>
      <c r="C5175" s="22">
        <v>50</v>
      </c>
      <c r="D5175" s="22">
        <v>0</v>
      </c>
      <c r="E5175" s="22">
        <v>0</v>
      </c>
      <c r="F5175" s="21" t="s">
        <v>171294</v>
      </c>
      <c r="G5175" s="22">
        <v>16</v>
      </c>
      <c r="H5175" s="22">
        <v>69</v>
      </c>
      <c r="I5175" s="21" t="s">
        <v>185402</v>
      </c>
    </row>
    <row r="5176" spans="1:9" ht="32" customHeight="1">
      <c r="A5176" s="19" t="s">
        <v>185403</v>
      </c>
      <c r="B5176" s="20" t="s">
        <v>172861</v>
      </c>
      <c r="C5176" s="22">
        <v>70</v>
      </c>
      <c r="D5176" s="21" t="s">
        <v>176546</v>
      </c>
      <c r="E5176" s="22">
        <v>8</v>
      </c>
      <c r="F5176" s="21" t="s">
        <v>173863</v>
      </c>
      <c r="G5176" s="22">
        <v>3</v>
      </c>
      <c r="H5176" s="22">
        <v>84</v>
      </c>
      <c r="I5176" s="21" t="s">
        <v>185404</v>
      </c>
    </row>
    <row r="5177" spans="1:9" ht="32" customHeight="1">
      <c r="A5177" s="19" t="s">
        <v>185405</v>
      </c>
      <c r="B5177" s="20" t="s">
        <v>172709</v>
      </c>
      <c r="C5177" s="22">
        <v>32</v>
      </c>
      <c r="D5177" s="21" t="s">
        <v>179056</v>
      </c>
      <c r="E5177" s="22">
        <v>82</v>
      </c>
      <c r="F5177" s="21" t="s">
        <v>172357</v>
      </c>
      <c r="G5177" s="22">
        <v>24</v>
      </c>
      <c r="H5177" s="22">
        <v>141</v>
      </c>
      <c r="I5177" s="21" t="s">
        <v>185406</v>
      </c>
    </row>
    <row r="5178" spans="1:9" ht="32" customHeight="1">
      <c r="A5178" s="19" t="s">
        <v>185407</v>
      </c>
      <c r="B5178" s="20" t="s">
        <v>170937</v>
      </c>
      <c r="C5178" s="22">
        <v>4</v>
      </c>
      <c r="D5178" s="21" t="s">
        <v>185408</v>
      </c>
      <c r="E5178" s="22">
        <v>129</v>
      </c>
      <c r="F5178" s="21" t="s">
        <v>185409</v>
      </c>
      <c r="G5178" s="22">
        <v>3</v>
      </c>
      <c r="H5178" s="22">
        <v>139</v>
      </c>
      <c r="I5178" s="21" t="s">
        <v>185410</v>
      </c>
    </row>
    <row r="5179" spans="1:9" ht="32" customHeight="1">
      <c r="A5179" s="19" t="s">
        <v>185411</v>
      </c>
      <c r="B5179" s="20" t="s">
        <v>172004</v>
      </c>
      <c r="C5179" s="22">
        <v>14</v>
      </c>
      <c r="D5179" s="21" t="s">
        <v>173165</v>
      </c>
      <c r="E5179" s="22">
        <v>117</v>
      </c>
      <c r="F5179" s="21" t="s">
        <v>171474</v>
      </c>
      <c r="G5179" s="22">
        <v>1</v>
      </c>
      <c r="H5179" s="22">
        <v>135</v>
      </c>
      <c r="I5179" s="21" t="s">
        <v>185412</v>
      </c>
    </row>
    <row r="5180" spans="1:9" ht="32" customHeight="1">
      <c r="A5180" s="19" t="s">
        <v>185413</v>
      </c>
      <c r="B5180" s="20" t="s">
        <v>172151</v>
      </c>
      <c r="C5180" s="22">
        <v>51</v>
      </c>
      <c r="D5180" s="21" t="s">
        <v>179897</v>
      </c>
      <c r="E5180" s="22">
        <v>60</v>
      </c>
      <c r="F5180" s="21" t="s">
        <v>171272</v>
      </c>
      <c r="G5180" s="22">
        <v>18</v>
      </c>
      <c r="H5180" s="22">
        <v>132</v>
      </c>
      <c r="I5180" s="21" t="s">
        <v>185414</v>
      </c>
    </row>
    <row r="5181" spans="1:9" ht="32" customHeight="1">
      <c r="A5181" s="19" t="s">
        <v>185415</v>
      </c>
      <c r="B5181" s="20" t="s">
        <v>170309</v>
      </c>
      <c r="C5181" s="22">
        <v>40</v>
      </c>
      <c r="D5181" s="21" t="s">
        <v>170006</v>
      </c>
      <c r="E5181" s="22">
        <v>26</v>
      </c>
      <c r="F5181" s="21" t="s">
        <v>170097</v>
      </c>
      <c r="G5181" s="22">
        <v>36</v>
      </c>
      <c r="H5181" s="22">
        <v>105</v>
      </c>
      <c r="I5181" s="21" t="s">
        <v>185416</v>
      </c>
    </row>
    <row r="5182" spans="1:9" ht="32" customHeight="1">
      <c r="A5182" s="19" t="s">
        <v>185417</v>
      </c>
      <c r="B5182" s="20" t="s">
        <v>169667</v>
      </c>
      <c r="C5182" s="22">
        <v>16</v>
      </c>
      <c r="D5182" s="21" t="s">
        <v>172325</v>
      </c>
      <c r="E5182" s="22">
        <v>74</v>
      </c>
      <c r="F5182" s="21" t="s">
        <v>175516</v>
      </c>
      <c r="G5182" s="22">
        <v>4</v>
      </c>
      <c r="H5182" s="22">
        <v>97</v>
      </c>
      <c r="I5182" s="21" t="s">
        <v>185418</v>
      </c>
    </row>
    <row r="5183" spans="1:9" ht="32" customHeight="1">
      <c r="A5183" s="19" t="s">
        <v>185419</v>
      </c>
      <c r="B5183" s="20" t="s">
        <v>185420</v>
      </c>
      <c r="C5183" s="22">
        <v>41</v>
      </c>
      <c r="D5183" s="21" t="s">
        <v>183105</v>
      </c>
      <c r="E5183" s="22">
        <v>92</v>
      </c>
      <c r="F5183" s="21" t="s">
        <v>185421</v>
      </c>
      <c r="G5183" s="22">
        <v>43</v>
      </c>
      <c r="H5183" s="22">
        <v>179</v>
      </c>
      <c r="I5183" s="21" t="s">
        <v>185422</v>
      </c>
    </row>
    <row r="5184" spans="1:9" ht="32" customHeight="1">
      <c r="A5184" s="19" t="s">
        <v>185423</v>
      </c>
      <c r="B5184" s="20" t="s">
        <v>171474</v>
      </c>
      <c r="C5184" s="22">
        <v>1</v>
      </c>
      <c r="D5184" s="21" t="s">
        <v>179087</v>
      </c>
      <c r="E5184" s="22">
        <v>125</v>
      </c>
      <c r="F5184" s="21" t="s">
        <v>171488</v>
      </c>
      <c r="G5184" s="22">
        <v>6</v>
      </c>
      <c r="H5184" s="22">
        <v>135</v>
      </c>
      <c r="I5184" s="21" t="s">
        <v>185424</v>
      </c>
    </row>
    <row r="5185" spans="1:9" ht="32" customHeight="1">
      <c r="A5185" s="19" t="s">
        <v>185425</v>
      </c>
      <c r="B5185" s="24">
        <v>0</v>
      </c>
      <c r="C5185" s="22">
        <v>0</v>
      </c>
      <c r="D5185" s="21" t="s">
        <v>184961</v>
      </c>
      <c r="E5185" s="22">
        <v>53</v>
      </c>
      <c r="F5185" s="21" t="s">
        <v>173544</v>
      </c>
      <c r="G5185" s="22">
        <v>2</v>
      </c>
      <c r="H5185" s="22">
        <v>58</v>
      </c>
      <c r="I5185" s="21" t="s">
        <v>185426</v>
      </c>
    </row>
    <row r="5186" spans="1:9" ht="44" customHeight="1">
      <c r="A5186" s="19" t="s">
        <v>185427</v>
      </c>
      <c r="B5186" s="24">
        <v>50</v>
      </c>
      <c r="C5186" s="22">
        <v>73</v>
      </c>
      <c r="D5186" s="21" t="s">
        <v>172979</v>
      </c>
      <c r="E5186" s="22">
        <v>60</v>
      </c>
      <c r="F5186" s="21" t="s">
        <v>185428</v>
      </c>
      <c r="G5186" s="22">
        <v>13</v>
      </c>
      <c r="H5186" s="22">
        <v>149</v>
      </c>
      <c r="I5186" s="21" t="s">
        <v>185429</v>
      </c>
    </row>
    <row r="5187" spans="1:9" ht="32" customHeight="1">
      <c r="A5187" s="19" t="s">
        <v>185430</v>
      </c>
      <c r="B5187" s="20" t="s">
        <v>173954</v>
      </c>
      <c r="C5187" s="22">
        <v>26</v>
      </c>
      <c r="D5187" s="21" t="s">
        <v>185431</v>
      </c>
      <c r="E5187" s="22">
        <v>28</v>
      </c>
      <c r="F5187" s="21" t="s">
        <v>174258</v>
      </c>
      <c r="G5187" s="22">
        <v>1</v>
      </c>
      <c r="H5187" s="22">
        <v>58</v>
      </c>
      <c r="I5187" s="21" t="s">
        <v>185432</v>
      </c>
    </row>
    <row r="5188" spans="1:9" ht="32" customHeight="1">
      <c r="A5188" s="19" t="s">
        <v>185433</v>
      </c>
      <c r="B5188" s="20" t="s">
        <v>185434</v>
      </c>
      <c r="C5188" s="22">
        <v>84</v>
      </c>
      <c r="D5188" s="22">
        <v>0</v>
      </c>
      <c r="E5188" s="22">
        <v>0</v>
      </c>
      <c r="F5188" s="21" t="s">
        <v>169857</v>
      </c>
      <c r="G5188" s="22">
        <v>13</v>
      </c>
      <c r="H5188" s="22">
        <v>100</v>
      </c>
      <c r="I5188" s="21" t="s">
        <v>185435</v>
      </c>
    </row>
    <row r="5189" spans="1:9" ht="32" customHeight="1">
      <c r="A5189" s="19" t="s">
        <v>185436</v>
      </c>
      <c r="B5189" s="20" t="s">
        <v>170408</v>
      </c>
      <c r="C5189" s="22">
        <v>24</v>
      </c>
      <c r="D5189" s="21" t="s">
        <v>171590</v>
      </c>
      <c r="E5189" s="22">
        <v>30</v>
      </c>
      <c r="F5189" s="22">
        <v>0</v>
      </c>
      <c r="G5189" s="22">
        <v>0</v>
      </c>
      <c r="H5189" s="22">
        <v>57</v>
      </c>
      <c r="I5189" s="21" t="s">
        <v>185437</v>
      </c>
    </row>
    <row r="5190" spans="1:9" ht="32" customHeight="1">
      <c r="A5190" s="19" t="s">
        <v>185438</v>
      </c>
      <c r="B5190" s="20" t="s">
        <v>170408</v>
      </c>
      <c r="C5190" s="22">
        <v>24</v>
      </c>
      <c r="D5190" s="21" t="s">
        <v>171590</v>
      </c>
      <c r="E5190" s="22">
        <v>30</v>
      </c>
      <c r="F5190" s="22">
        <v>0</v>
      </c>
      <c r="G5190" s="22">
        <v>0</v>
      </c>
      <c r="H5190" s="22">
        <v>57</v>
      </c>
      <c r="I5190" s="21" t="s">
        <v>185439</v>
      </c>
    </row>
    <row r="5191" spans="1:9" ht="32" customHeight="1">
      <c r="A5191" s="19" t="s">
        <v>185440</v>
      </c>
      <c r="B5191" s="20" t="s">
        <v>173176</v>
      </c>
      <c r="C5191" s="22">
        <v>21</v>
      </c>
      <c r="D5191" s="21" t="s">
        <v>172705</v>
      </c>
      <c r="E5191" s="22">
        <v>30</v>
      </c>
      <c r="F5191" s="22">
        <v>0</v>
      </c>
      <c r="G5191" s="22">
        <v>0</v>
      </c>
      <c r="H5191" s="22">
        <v>54</v>
      </c>
      <c r="I5191" s="21" t="s">
        <v>185441</v>
      </c>
    </row>
    <row r="5192" spans="1:9" ht="32" customHeight="1">
      <c r="A5192" s="19" t="s">
        <v>185442</v>
      </c>
      <c r="B5192" s="20" t="s">
        <v>173176</v>
      </c>
      <c r="C5192" s="22">
        <v>21</v>
      </c>
      <c r="D5192" s="21" t="s">
        <v>172705</v>
      </c>
      <c r="E5192" s="22">
        <v>30</v>
      </c>
      <c r="F5192" s="22">
        <v>0</v>
      </c>
      <c r="G5192" s="22">
        <v>0</v>
      </c>
      <c r="H5192" s="22">
        <v>54</v>
      </c>
      <c r="I5192" s="21" t="s">
        <v>185443</v>
      </c>
    </row>
    <row r="5193" spans="1:9" ht="44" customHeight="1">
      <c r="A5193" s="19" t="s">
        <v>185444</v>
      </c>
      <c r="B5193" s="20" t="s">
        <v>185445</v>
      </c>
      <c r="C5193" s="22">
        <v>80</v>
      </c>
      <c r="D5193" s="21" t="s">
        <v>185446</v>
      </c>
      <c r="E5193" s="22">
        <v>58</v>
      </c>
      <c r="F5193" s="21" t="s">
        <v>171116</v>
      </c>
      <c r="G5193" s="22">
        <v>53</v>
      </c>
      <c r="H5193" s="22">
        <v>194</v>
      </c>
      <c r="I5193" s="21" t="s">
        <v>185447</v>
      </c>
    </row>
    <row r="5194" spans="1:9" ht="32" customHeight="1">
      <c r="A5194" s="19" t="s">
        <v>185448</v>
      </c>
      <c r="B5194" s="20" t="s">
        <v>176139</v>
      </c>
      <c r="C5194" s="22">
        <v>1</v>
      </c>
      <c r="D5194" s="21" t="s">
        <v>185449</v>
      </c>
      <c r="E5194" s="22">
        <v>143</v>
      </c>
      <c r="F5194" s="21" t="s">
        <v>170317</v>
      </c>
      <c r="G5194" s="22">
        <v>27</v>
      </c>
      <c r="H5194" s="22">
        <v>174</v>
      </c>
      <c r="I5194" s="21" t="s">
        <v>185450</v>
      </c>
    </row>
    <row r="5195" spans="1:9" ht="32" customHeight="1">
      <c r="A5195" s="19" t="s">
        <v>185451</v>
      </c>
      <c r="B5195" s="20" t="s">
        <v>173726</v>
      </c>
      <c r="C5195" s="22">
        <v>72</v>
      </c>
      <c r="D5195" s="21" t="s">
        <v>173514</v>
      </c>
      <c r="E5195" s="22">
        <v>41</v>
      </c>
      <c r="F5195" s="21" t="s">
        <v>170452</v>
      </c>
      <c r="G5195" s="22">
        <v>4</v>
      </c>
      <c r="H5195" s="22">
        <v>120</v>
      </c>
      <c r="I5195" s="21" t="s">
        <v>185452</v>
      </c>
    </row>
    <row r="5196" spans="1:9" ht="32" customHeight="1">
      <c r="A5196" s="19" t="s">
        <v>185453</v>
      </c>
      <c r="B5196" s="20" t="s">
        <v>178052</v>
      </c>
      <c r="C5196" s="22">
        <v>11</v>
      </c>
      <c r="D5196" s="21" t="s">
        <v>179399</v>
      </c>
      <c r="E5196" s="22">
        <v>49</v>
      </c>
      <c r="F5196" s="22">
        <v>0</v>
      </c>
      <c r="G5196" s="22">
        <v>0</v>
      </c>
      <c r="H5196" s="22">
        <v>63</v>
      </c>
      <c r="I5196" s="21" t="s">
        <v>185454</v>
      </c>
    </row>
    <row r="5197" spans="1:9" ht="32" customHeight="1">
      <c r="A5197" s="19" t="s">
        <v>185455</v>
      </c>
      <c r="B5197" s="20" t="s">
        <v>170092</v>
      </c>
      <c r="C5197" s="22">
        <v>6</v>
      </c>
      <c r="D5197" s="21" t="s">
        <v>180476</v>
      </c>
      <c r="E5197" s="22">
        <v>37</v>
      </c>
      <c r="F5197" s="21" t="s">
        <v>170050</v>
      </c>
      <c r="G5197" s="22">
        <v>14</v>
      </c>
      <c r="H5197" s="22">
        <v>60</v>
      </c>
      <c r="I5197" s="21" t="s">
        <v>185456</v>
      </c>
    </row>
    <row r="5198" spans="1:9" ht="44" customHeight="1">
      <c r="A5198" s="19" t="s">
        <v>185457</v>
      </c>
      <c r="B5198" s="20" t="s">
        <v>176257</v>
      </c>
      <c r="C5198" s="22">
        <v>57</v>
      </c>
      <c r="D5198" s="21" t="s">
        <v>175133</v>
      </c>
      <c r="E5198" s="22">
        <v>20</v>
      </c>
      <c r="F5198" s="21" t="s">
        <v>171620</v>
      </c>
      <c r="G5198" s="22">
        <v>1</v>
      </c>
      <c r="H5198" s="22">
        <v>81</v>
      </c>
      <c r="I5198" s="21" t="s">
        <v>185458</v>
      </c>
    </row>
    <row r="5199" spans="1:9" ht="32" customHeight="1">
      <c r="A5199" s="19" t="s">
        <v>185459</v>
      </c>
      <c r="B5199" s="20" t="s">
        <v>174590</v>
      </c>
      <c r="C5199" s="22">
        <v>1</v>
      </c>
      <c r="D5199" s="21" t="s">
        <v>183789</v>
      </c>
      <c r="E5199" s="22">
        <v>118</v>
      </c>
      <c r="F5199" s="21" t="s">
        <v>170070</v>
      </c>
      <c r="G5199" s="22">
        <v>4</v>
      </c>
      <c r="H5199" s="22">
        <v>126</v>
      </c>
      <c r="I5199" s="21" t="s">
        <v>185460</v>
      </c>
    </row>
    <row r="5200" spans="1:9" ht="44" customHeight="1">
      <c r="A5200" s="19" t="s">
        <v>185461</v>
      </c>
      <c r="B5200" s="20" t="s">
        <v>172007</v>
      </c>
      <c r="C5200" s="22">
        <v>12</v>
      </c>
      <c r="D5200" s="21" t="s">
        <v>174929</v>
      </c>
      <c r="E5200" s="22">
        <v>108</v>
      </c>
      <c r="F5200" s="21" t="s">
        <v>170217</v>
      </c>
      <c r="G5200" s="22">
        <v>4</v>
      </c>
      <c r="H5200" s="22">
        <v>127</v>
      </c>
      <c r="I5200" s="21" t="s">
        <v>185462</v>
      </c>
    </row>
    <row r="5201" spans="1:9" ht="44" customHeight="1">
      <c r="A5201" s="19" t="s">
        <v>185463</v>
      </c>
      <c r="B5201" s="20" t="s">
        <v>172007</v>
      </c>
      <c r="C5201" s="22">
        <v>12</v>
      </c>
      <c r="D5201" s="21" t="s">
        <v>174929</v>
      </c>
      <c r="E5201" s="22">
        <v>108</v>
      </c>
      <c r="F5201" s="21" t="s">
        <v>170217</v>
      </c>
      <c r="G5201" s="22">
        <v>4</v>
      </c>
      <c r="H5201" s="22">
        <v>127</v>
      </c>
      <c r="I5201" s="21" t="s">
        <v>185464</v>
      </c>
    </row>
    <row r="5202" spans="1:9" ht="44" customHeight="1">
      <c r="A5202" s="19" t="s">
        <v>185465</v>
      </c>
      <c r="B5202" s="20" t="s">
        <v>185466</v>
      </c>
      <c r="C5202" s="22">
        <v>100</v>
      </c>
      <c r="D5202" s="21" t="s">
        <v>169936</v>
      </c>
      <c r="E5202" s="22">
        <v>6</v>
      </c>
      <c r="F5202" s="21" t="s">
        <v>170604</v>
      </c>
      <c r="G5202" s="22">
        <v>5</v>
      </c>
      <c r="H5202" s="22">
        <v>114</v>
      </c>
      <c r="I5202" s="21" t="s">
        <v>185467</v>
      </c>
    </row>
    <row r="5203" spans="1:9" ht="44" customHeight="1">
      <c r="A5203" s="19" t="s">
        <v>185468</v>
      </c>
      <c r="B5203" s="24">
        <v>30</v>
      </c>
      <c r="C5203" s="22">
        <v>21</v>
      </c>
      <c r="D5203" s="21" t="s">
        <v>179309</v>
      </c>
      <c r="E5203" s="22">
        <v>46</v>
      </c>
      <c r="F5203" s="21" t="s">
        <v>178826</v>
      </c>
      <c r="G5203" s="22">
        <v>3</v>
      </c>
      <c r="H5203" s="22">
        <v>73</v>
      </c>
      <c r="I5203" s="21" t="s">
        <v>185469</v>
      </c>
    </row>
    <row r="5204" spans="1:9" ht="44" customHeight="1">
      <c r="A5204" s="19" t="s">
        <v>185470</v>
      </c>
      <c r="B5204" s="20" t="s">
        <v>173149</v>
      </c>
      <c r="C5204" s="22">
        <v>18</v>
      </c>
      <c r="D5204" s="21" t="s">
        <v>179796</v>
      </c>
      <c r="E5204" s="22">
        <v>7</v>
      </c>
      <c r="F5204" s="21" t="s">
        <v>171655</v>
      </c>
      <c r="G5204" s="22">
        <v>33</v>
      </c>
      <c r="H5204" s="22">
        <v>61</v>
      </c>
      <c r="I5204" s="21" t="s">
        <v>185471</v>
      </c>
    </row>
    <row r="5205" spans="1:9" ht="44" customHeight="1">
      <c r="A5205" s="19" t="s">
        <v>185472</v>
      </c>
      <c r="B5205" s="20" t="s">
        <v>171698</v>
      </c>
      <c r="C5205" s="22">
        <v>29</v>
      </c>
      <c r="D5205" s="21" t="s">
        <v>185473</v>
      </c>
      <c r="E5205" s="22">
        <v>89</v>
      </c>
      <c r="F5205" s="21" t="s">
        <v>175578</v>
      </c>
      <c r="G5205" s="22">
        <v>36</v>
      </c>
      <c r="H5205" s="22">
        <v>157</v>
      </c>
      <c r="I5205" s="21" t="s">
        <v>185474</v>
      </c>
    </row>
    <row r="5206" spans="1:9" ht="32" customHeight="1">
      <c r="A5206" s="19" t="s">
        <v>185475</v>
      </c>
      <c r="B5206" s="20" t="s">
        <v>170336</v>
      </c>
      <c r="C5206" s="22">
        <v>57</v>
      </c>
      <c r="D5206" s="21" t="s">
        <v>179234</v>
      </c>
      <c r="E5206" s="22">
        <v>23</v>
      </c>
      <c r="F5206" s="21" t="s">
        <v>178561</v>
      </c>
      <c r="G5206" s="22">
        <v>1</v>
      </c>
      <c r="H5206" s="22">
        <v>84</v>
      </c>
      <c r="I5206" s="21" t="s">
        <v>185476</v>
      </c>
    </row>
    <row r="5207" spans="1:9" ht="32" customHeight="1">
      <c r="A5207" s="19" t="s">
        <v>185477</v>
      </c>
      <c r="B5207" s="20" t="s">
        <v>171349</v>
      </c>
      <c r="C5207" s="22">
        <v>12</v>
      </c>
      <c r="D5207" s="21" t="s">
        <v>185478</v>
      </c>
      <c r="E5207" s="22">
        <v>163</v>
      </c>
      <c r="F5207" s="21" t="s">
        <v>185479</v>
      </c>
      <c r="G5207" s="22">
        <v>8</v>
      </c>
      <c r="H5207" s="22">
        <v>186</v>
      </c>
      <c r="I5207" s="21" t="s">
        <v>185480</v>
      </c>
    </row>
    <row r="5208" spans="1:9" ht="32" customHeight="1">
      <c r="A5208" s="19" t="s">
        <v>185481</v>
      </c>
      <c r="B5208" s="20" t="s">
        <v>169810</v>
      </c>
      <c r="C5208" s="22">
        <v>32</v>
      </c>
      <c r="D5208" s="22">
        <v>0</v>
      </c>
      <c r="E5208" s="22">
        <v>0</v>
      </c>
      <c r="F5208" s="21" t="s">
        <v>178950</v>
      </c>
      <c r="G5208" s="22">
        <v>19</v>
      </c>
      <c r="H5208" s="22">
        <v>54</v>
      </c>
      <c r="I5208" s="21" t="s">
        <v>185482</v>
      </c>
    </row>
    <row r="5209" spans="1:9" ht="32" customHeight="1">
      <c r="A5209" s="19" t="s">
        <v>185483</v>
      </c>
      <c r="B5209" s="20" t="s">
        <v>185484</v>
      </c>
      <c r="C5209" s="22">
        <v>138</v>
      </c>
      <c r="D5209" s="21" t="s">
        <v>185485</v>
      </c>
      <c r="E5209" s="22">
        <v>24</v>
      </c>
      <c r="F5209" s="21" t="s">
        <v>185486</v>
      </c>
      <c r="G5209" s="22">
        <v>57</v>
      </c>
      <c r="H5209" s="22">
        <v>222</v>
      </c>
      <c r="I5209" s="21" t="s">
        <v>185487</v>
      </c>
    </row>
    <row r="5210" spans="1:9" ht="32" customHeight="1">
      <c r="A5210" s="19" t="s">
        <v>185488</v>
      </c>
      <c r="B5210" s="20" t="s">
        <v>183988</v>
      </c>
      <c r="C5210" s="22">
        <v>225</v>
      </c>
      <c r="D5210" s="21" t="s">
        <v>185489</v>
      </c>
      <c r="E5210" s="22">
        <v>84</v>
      </c>
      <c r="F5210" s="21" t="s">
        <v>177058</v>
      </c>
      <c r="G5210" s="22">
        <v>18</v>
      </c>
      <c r="H5210" s="22">
        <v>330</v>
      </c>
      <c r="I5210" s="21" t="s">
        <v>185490</v>
      </c>
    </row>
    <row r="5211" spans="1:9" ht="44" customHeight="1">
      <c r="A5211" s="19" t="s">
        <v>185491</v>
      </c>
      <c r="B5211" s="20" t="s">
        <v>183628</v>
      </c>
      <c r="C5211" s="22">
        <v>34</v>
      </c>
      <c r="D5211" s="21" t="s">
        <v>185492</v>
      </c>
      <c r="E5211" s="22">
        <v>242</v>
      </c>
      <c r="F5211" s="21" t="s">
        <v>176906</v>
      </c>
      <c r="G5211" s="22">
        <v>56</v>
      </c>
      <c r="H5211" s="22">
        <v>335</v>
      </c>
      <c r="I5211" s="21" t="s">
        <v>185493</v>
      </c>
    </row>
    <row r="5212" spans="1:9" ht="44" customHeight="1">
      <c r="A5212" s="19" t="s">
        <v>185494</v>
      </c>
      <c r="B5212" s="20" t="s">
        <v>170098</v>
      </c>
      <c r="C5212" s="22">
        <v>9</v>
      </c>
      <c r="D5212" s="21" t="s">
        <v>175882</v>
      </c>
      <c r="E5212" s="22">
        <v>126</v>
      </c>
      <c r="F5212" s="21" t="s">
        <v>175881</v>
      </c>
      <c r="G5212" s="22">
        <v>1</v>
      </c>
      <c r="H5212" s="22">
        <v>139</v>
      </c>
      <c r="I5212" s="21" t="s">
        <v>185495</v>
      </c>
    </row>
    <row r="5213" spans="1:9" ht="32" customHeight="1">
      <c r="A5213" s="19" t="s">
        <v>185496</v>
      </c>
      <c r="B5213" s="20" t="s">
        <v>176251</v>
      </c>
      <c r="C5213" s="22">
        <v>27</v>
      </c>
      <c r="D5213" s="21" t="s">
        <v>180917</v>
      </c>
      <c r="E5213" s="22">
        <v>105</v>
      </c>
      <c r="F5213" s="21" t="s">
        <v>177106</v>
      </c>
      <c r="G5213" s="22">
        <v>1</v>
      </c>
      <c r="H5213" s="22">
        <v>136</v>
      </c>
      <c r="I5213" s="21" t="s">
        <v>185497</v>
      </c>
    </row>
    <row r="5214" spans="1:9" ht="32" customHeight="1">
      <c r="A5214" s="19" t="s">
        <v>185498</v>
      </c>
      <c r="B5214" s="20" t="s">
        <v>170169</v>
      </c>
      <c r="C5214" s="22">
        <v>1</v>
      </c>
      <c r="D5214" s="21" t="s">
        <v>179765</v>
      </c>
      <c r="E5214" s="22">
        <v>91</v>
      </c>
      <c r="F5214" s="21" t="s">
        <v>170040</v>
      </c>
      <c r="G5214" s="22">
        <v>11</v>
      </c>
      <c r="H5214" s="22">
        <v>106</v>
      </c>
      <c r="I5214" s="21" t="s">
        <v>185499</v>
      </c>
    </row>
    <row r="5215" spans="1:9" ht="44" customHeight="1">
      <c r="A5215" s="19" t="s">
        <v>185500</v>
      </c>
      <c r="B5215" s="20" t="s">
        <v>170197</v>
      </c>
      <c r="C5215" s="22">
        <v>40</v>
      </c>
      <c r="D5215" s="21" t="s">
        <v>185501</v>
      </c>
      <c r="E5215" s="22">
        <v>113</v>
      </c>
      <c r="F5215" s="21" t="s">
        <v>185502</v>
      </c>
      <c r="G5215" s="22">
        <v>29</v>
      </c>
      <c r="H5215" s="22">
        <v>185</v>
      </c>
      <c r="I5215" s="21" t="s">
        <v>185503</v>
      </c>
    </row>
    <row r="5216" spans="1:9" ht="44" customHeight="1">
      <c r="A5216" s="19" t="s">
        <v>185504</v>
      </c>
      <c r="B5216" s="20" t="s">
        <v>173518</v>
      </c>
      <c r="C5216" s="22">
        <v>60</v>
      </c>
      <c r="D5216" s="21" t="s">
        <v>169719</v>
      </c>
      <c r="E5216" s="22">
        <v>33</v>
      </c>
      <c r="F5216" s="22">
        <v>0</v>
      </c>
      <c r="G5216" s="22">
        <v>0</v>
      </c>
      <c r="H5216" s="22">
        <v>96</v>
      </c>
      <c r="I5216" s="21" t="s">
        <v>185505</v>
      </c>
    </row>
    <row r="5217" spans="1:9" ht="44" customHeight="1">
      <c r="A5217" s="19" t="s">
        <v>185506</v>
      </c>
      <c r="B5217" s="20" t="s">
        <v>173784</v>
      </c>
      <c r="C5217" s="22">
        <v>16</v>
      </c>
      <c r="D5217" s="21" t="s">
        <v>176903</v>
      </c>
      <c r="E5217" s="22">
        <v>65</v>
      </c>
      <c r="F5217" s="21" t="s">
        <v>171496</v>
      </c>
      <c r="G5217" s="22">
        <v>45</v>
      </c>
      <c r="H5217" s="22">
        <v>129</v>
      </c>
      <c r="I5217" s="21" t="s">
        <v>185507</v>
      </c>
    </row>
    <row r="5218" spans="1:9" ht="44" customHeight="1">
      <c r="A5218" s="19" t="s">
        <v>185508</v>
      </c>
      <c r="B5218" s="20" t="s">
        <v>173666</v>
      </c>
      <c r="C5218" s="22">
        <v>5</v>
      </c>
      <c r="D5218" s="21" t="s">
        <v>185509</v>
      </c>
      <c r="E5218" s="22">
        <v>86</v>
      </c>
      <c r="F5218" s="21" t="s">
        <v>173918</v>
      </c>
      <c r="G5218" s="22">
        <v>28</v>
      </c>
      <c r="H5218" s="22">
        <v>122</v>
      </c>
      <c r="I5218" s="21" t="s">
        <v>185510</v>
      </c>
    </row>
    <row r="5219" spans="1:9" ht="32" customHeight="1">
      <c r="A5219" s="19" t="s">
        <v>185511</v>
      </c>
      <c r="B5219" s="24">
        <v>0</v>
      </c>
      <c r="C5219" s="22">
        <v>0</v>
      </c>
      <c r="D5219" s="22">
        <v>100</v>
      </c>
      <c r="E5219" s="22">
        <v>116</v>
      </c>
      <c r="F5219" s="22">
        <v>0</v>
      </c>
      <c r="G5219" s="22">
        <v>0</v>
      </c>
      <c r="H5219" s="22">
        <v>119</v>
      </c>
      <c r="I5219" s="21" t="s">
        <v>185512</v>
      </c>
    </row>
    <row r="5220" spans="1:9" ht="44" customHeight="1">
      <c r="A5220" s="19" t="s">
        <v>185513</v>
      </c>
      <c r="B5220" s="24">
        <v>0</v>
      </c>
      <c r="C5220" s="22">
        <v>0</v>
      </c>
      <c r="D5220" s="21" t="s">
        <v>185514</v>
      </c>
      <c r="E5220" s="22">
        <v>53</v>
      </c>
      <c r="F5220" s="21" t="s">
        <v>185515</v>
      </c>
      <c r="G5220" s="22">
        <v>20</v>
      </c>
      <c r="H5220" s="22">
        <v>76</v>
      </c>
      <c r="I5220" s="21" t="s">
        <v>185516</v>
      </c>
    </row>
    <row r="5221" spans="1:9" ht="44" customHeight="1">
      <c r="A5221" s="19" t="s">
        <v>185517</v>
      </c>
      <c r="B5221" s="24">
        <v>50</v>
      </c>
      <c r="C5221" s="22">
        <v>27</v>
      </c>
      <c r="D5221" s="21" t="s">
        <v>173863</v>
      </c>
      <c r="E5221" s="22">
        <v>2</v>
      </c>
      <c r="F5221" s="21" t="s">
        <v>170520</v>
      </c>
      <c r="G5221" s="22">
        <v>25</v>
      </c>
      <c r="H5221" s="22">
        <v>57</v>
      </c>
      <c r="I5221" s="21" t="s">
        <v>185518</v>
      </c>
    </row>
    <row r="5222" spans="1:9" ht="44" customHeight="1">
      <c r="A5222" s="19" t="s">
        <v>185519</v>
      </c>
      <c r="B5222" s="24">
        <v>0</v>
      </c>
      <c r="C5222" s="22">
        <v>0</v>
      </c>
      <c r="D5222" s="21" t="s">
        <v>185520</v>
      </c>
      <c r="E5222" s="22">
        <v>83</v>
      </c>
      <c r="F5222" s="21" t="s">
        <v>173947</v>
      </c>
      <c r="G5222" s="22">
        <v>1</v>
      </c>
      <c r="H5222" s="22">
        <v>87</v>
      </c>
      <c r="I5222" s="21" t="s">
        <v>185521</v>
      </c>
    </row>
    <row r="5223" spans="1:9" ht="44" customHeight="1">
      <c r="A5223" s="19" t="s">
        <v>185522</v>
      </c>
      <c r="B5223" s="20" t="s">
        <v>174741</v>
      </c>
      <c r="C5223" s="22">
        <v>50</v>
      </c>
      <c r="D5223" s="21" t="s">
        <v>179109</v>
      </c>
      <c r="E5223" s="22">
        <v>48</v>
      </c>
      <c r="F5223" s="21" t="s">
        <v>179110</v>
      </c>
      <c r="G5223" s="22">
        <v>36</v>
      </c>
      <c r="H5223" s="22">
        <v>137</v>
      </c>
      <c r="I5223" s="21" t="s">
        <v>185523</v>
      </c>
    </row>
    <row r="5224" spans="1:9" ht="44" customHeight="1">
      <c r="A5224" s="19" t="s">
        <v>185524</v>
      </c>
      <c r="B5224" s="20" t="s">
        <v>185525</v>
      </c>
      <c r="C5224" s="22">
        <v>29</v>
      </c>
      <c r="D5224" s="21" t="s">
        <v>185526</v>
      </c>
      <c r="E5224" s="22">
        <v>27</v>
      </c>
      <c r="F5224" s="21" t="s">
        <v>185527</v>
      </c>
      <c r="G5224" s="22">
        <v>57</v>
      </c>
      <c r="H5224" s="22">
        <v>116</v>
      </c>
      <c r="I5224" s="21" t="s">
        <v>185528</v>
      </c>
    </row>
    <row r="5225" spans="1:9" ht="44" customHeight="1">
      <c r="A5225" s="19" t="s">
        <v>185529</v>
      </c>
      <c r="B5225" s="20" t="s">
        <v>185525</v>
      </c>
      <c r="C5225" s="22">
        <v>29</v>
      </c>
      <c r="D5225" s="21" t="s">
        <v>185526</v>
      </c>
      <c r="E5225" s="22">
        <v>27</v>
      </c>
      <c r="F5225" s="21" t="s">
        <v>185527</v>
      </c>
      <c r="G5225" s="22">
        <v>57</v>
      </c>
      <c r="H5225" s="22">
        <v>116</v>
      </c>
      <c r="I5225" s="21" t="s">
        <v>185530</v>
      </c>
    </row>
    <row r="5226" spans="1:9" ht="44" customHeight="1">
      <c r="A5226" s="19" t="s">
        <v>185531</v>
      </c>
      <c r="B5226" s="20" t="s">
        <v>170788</v>
      </c>
      <c r="C5226" s="22">
        <v>3</v>
      </c>
      <c r="D5226" s="21" t="s">
        <v>178324</v>
      </c>
      <c r="E5226" s="22">
        <v>78</v>
      </c>
      <c r="F5226" s="21" t="s">
        <v>172386</v>
      </c>
      <c r="G5226" s="22">
        <v>33</v>
      </c>
      <c r="H5226" s="22">
        <v>117</v>
      </c>
      <c r="I5226" s="21" t="s">
        <v>185532</v>
      </c>
    </row>
    <row r="5227" spans="1:9" ht="32" customHeight="1">
      <c r="A5227" s="19" t="s">
        <v>185533</v>
      </c>
      <c r="B5227" s="20" t="s">
        <v>177385</v>
      </c>
      <c r="C5227" s="22">
        <v>1</v>
      </c>
      <c r="D5227" s="21" t="s">
        <v>179518</v>
      </c>
      <c r="E5227" s="22">
        <v>103</v>
      </c>
      <c r="F5227" s="21" t="s">
        <v>172245</v>
      </c>
      <c r="G5227" s="22">
        <v>5</v>
      </c>
      <c r="H5227" s="22">
        <v>112</v>
      </c>
      <c r="I5227" s="21" t="s">
        <v>185534</v>
      </c>
    </row>
    <row r="5228" spans="1:9" ht="32" customHeight="1">
      <c r="A5228" s="19" t="s">
        <v>185535</v>
      </c>
      <c r="B5228" s="24">
        <v>0</v>
      </c>
      <c r="C5228" s="22">
        <v>0</v>
      </c>
      <c r="D5228" s="21" t="s">
        <v>174785</v>
      </c>
      <c r="E5228" s="22">
        <v>122</v>
      </c>
      <c r="F5228" s="21" t="s">
        <v>185536</v>
      </c>
      <c r="G5228" s="22">
        <v>16</v>
      </c>
      <c r="H5228" s="22">
        <v>141</v>
      </c>
      <c r="I5228" s="21" t="s">
        <v>185537</v>
      </c>
    </row>
    <row r="5229" spans="1:9" ht="32" customHeight="1">
      <c r="A5229" s="19" t="s">
        <v>185538</v>
      </c>
      <c r="B5229" s="20" t="s">
        <v>170250</v>
      </c>
      <c r="C5229" s="22">
        <v>35</v>
      </c>
      <c r="D5229" s="21" t="s">
        <v>170134</v>
      </c>
      <c r="E5229" s="22">
        <v>70</v>
      </c>
      <c r="F5229" s="22">
        <v>0</v>
      </c>
      <c r="G5229" s="22">
        <v>0</v>
      </c>
      <c r="H5229" s="22">
        <v>108</v>
      </c>
      <c r="I5229" s="21" t="s">
        <v>185539</v>
      </c>
    </row>
    <row r="5230" spans="1:9" ht="32" customHeight="1">
      <c r="A5230" s="19" t="s">
        <v>185540</v>
      </c>
      <c r="B5230" s="20" t="s">
        <v>170359</v>
      </c>
      <c r="C5230" s="22">
        <v>9</v>
      </c>
      <c r="D5230" s="21" t="s">
        <v>173844</v>
      </c>
      <c r="E5230" s="22">
        <v>94</v>
      </c>
      <c r="F5230" s="21" t="s">
        <v>170464</v>
      </c>
      <c r="G5230" s="22">
        <v>5</v>
      </c>
      <c r="H5230" s="22">
        <v>111</v>
      </c>
      <c r="I5230" s="21" t="s">
        <v>185541</v>
      </c>
    </row>
    <row r="5231" spans="1:9" ht="44" customHeight="1">
      <c r="A5231" s="19" t="s">
        <v>185542</v>
      </c>
      <c r="B5231" s="20" t="s">
        <v>170408</v>
      </c>
      <c r="C5231" s="22">
        <v>72</v>
      </c>
      <c r="D5231" s="21" t="s">
        <v>185353</v>
      </c>
      <c r="E5231" s="22">
        <v>64</v>
      </c>
      <c r="F5231" s="21" t="s">
        <v>170916</v>
      </c>
      <c r="G5231" s="22">
        <v>26</v>
      </c>
      <c r="H5231" s="22">
        <v>165</v>
      </c>
      <c r="I5231" s="21" t="s">
        <v>185543</v>
      </c>
    </row>
    <row r="5232" spans="1:9" ht="44" customHeight="1">
      <c r="A5232" s="19" t="s">
        <v>185544</v>
      </c>
      <c r="B5232" s="20" t="s">
        <v>162927</v>
      </c>
      <c r="C5232" s="22">
        <v>42</v>
      </c>
      <c r="D5232" s="22">
        <v>0</v>
      </c>
      <c r="E5232" s="22">
        <v>0</v>
      </c>
      <c r="F5232" s="21" t="s">
        <v>14588</v>
      </c>
      <c r="G5232" s="22">
        <v>6</v>
      </c>
      <c r="H5232" s="22">
        <v>51</v>
      </c>
      <c r="I5232" s="21" t="s">
        <v>185545</v>
      </c>
    </row>
    <row r="5233" spans="1:9" ht="44" customHeight="1">
      <c r="A5233" s="19" t="s">
        <v>185546</v>
      </c>
      <c r="B5233" s="20" t="s">
        <v>172062</v>
      </c>
      <c r="C5233" s="22">
        <v>66</v>
      </c>
      <c r="D5233" s="21" t="s">
        <v>171655</v>
      </c>
      <c r="E5233" s="22">
        <v>99</v>
      </c>
      <c r="F5233" s="21" t="s">
        <v>169902</v>
      </c>
      <c r="G5233" s="22">
        <v>9</v>
      </c>
      <c r="H5233" s="22">
        <v>177</v>
      </c>
      <c r="I5233" s="21" t="s">
        <v>185547</v>
      </c>
    </row>
    <row r="5234" spans="1:9" ht="44" customHeight="1">
      <c r="A5234" s="19" t="s">
        <v>185548</v>
      </c>
      <c r="B5234" s="20" t="s">
        <v>170065</v>
      </c>
      <c r="C5234" s="22">
        <v>26</v>
      </c>
      <c r="D5234" s="21" t="s">
        <v>185549</v>
      </c>
      <c r="E5234" s="22">
        <v>123</v>
      </c>
      <c r="F5234" s="21" t="s">
        <v>180766</v>
      </c>
      <c r="G5234" s="22">
        <v>7</v>
      </c>
      <c r="H5234" s="22">
        <v>159</v>
      </c>
      <c r="I5234" s="21" t="s">
        <v>185550</v>
      </c>
    </row>
    <row r="5235" spans="1:9" ht="32" customHeight="1">
      <c r="A5235" s="19" t="s">
        <v>185551</v>
      </c>
      <c r="B5235" s="20" t="s">
        <v>182135</v>
      </c>
      <c r="C5235" s="22">
        <v>36</v>
      </c>
      <c r="D5235" s="21" t="s">
        <v>174158</v>
      </c>
      <c r="E5235" s="22">
        <v>28</v>
      </c>
      <c r="F5235" s="21" t="s">
        <v>179354</v>
      </c>
      <c r="G5235" s="22">
        <v>57</v>
      </c>
      <c r="H5235" s="22">
        <v>124</v>
      </c>
      <c r="I5235" s="21" t="s">
        <v>185552</v>
      </c>
    </row>
    <row r="5236" spans="1:9" ht="32" customHeight="1">
      <c r="A5236" s="19" t="s">
        <v>185553</v>
      </c>
      <c r="B5236" s="20" t="s">
        <v>178520</v>
      </c>
      <c r="C5236" s="22">
        <v>53</v>
      </c>
      <c r="D5236" s="21" t="s">
        <v>171641</v>
      </c>
      <c r="E5236" s="22">
        <v>119</v>
      </c>
      <c r="F5236" s="21" t="s">
        <v>185554</v>
      </c>
      <c r="G5236" s="22">
        <v>15</v>
      </c>
      <c r="H5236" s="22">
        <v>190</v>
      </c>
      <c r="I5236" s="21" t="s">
        <v>185555</v>
      </c>
    </row>
    <row r="5237" spans="1:9" ht="32" customHeight="1">
      <c r="A5237" s="19" t="s">
        <v>185556</v>
      </c>
      <c r="B5237" s="20" t="s">
        <v>174420</v>
      </c>
      <c r="C5237" s="22">
        <v>59</v>
      </c>
      <c r="D5237" s="22">
        <v>0</v>
      </c>
      <c r="E5237" s="22">
        <v>0</v>
      </c>
      <c r="F5237" s="21" t="s">
        <v>172225</v>
      </c>
      <c r="G5237" s="22">
        <v>1</v>
      </c>
      <c r="H5237" s="22">
        <v>63</v>
      </c>
      <c r="I5237" s="21" t="s">
        <v>185557</v>
      </c>
    </row>
    <row r="5238" spans="1:9" ht="32" customHeight="1">
      <c r="A5238" s="19" t="s">
        <v>185558</v>
      </c>
      <c r="B5238" s="20" t="s">
        <v>162681</v>
      </c>
      <c r="C5238" s="22">
        <v>54</v>
      </c>
      <c r="D5238" s="21" t="s">
        <v>185559</v>
      </c>
      <c r="E5238" s="22">
        <v>66</v>
      </c>
      <c r="F5238" s="22">
        <v>4</v>
      </c>
      <c r="G5238" s="22">
        <v>5</v>
      </c>
      <c r="H5238" s="22">
        <v>128</v>
      </c>
      <c r="I5238" s="21" t="s">
        <v>185560</v>
      </c>
    </row>
    <row r="5239" spans="1:9" ht="32" customHeight="1">
      <c r="A5239" s="19" t="s">
        <v>185561</v>
      </c>
      <c r="B5239" s="20" t="s">
        <v>177976</v>
      </c>
      <c r="C5239" s="22">
        <v>69</v>
      </c>
      <c r="D5239" s="21" t="s">
        <v>172414</v>
      </c>
      <c r="E5239" s="22">
        <v>8</v>
      </c>
      <c r="F5239" s="21" t="s">
        <v>173980</v>
      </c>
      <c r="G5239" s="22">
        <v>12</v>
      </c>
      <c r="H5239" s="22">
        <v>92</v>
      </c>
      <c r="I5239" s="21" t="s">
        <v>185562</v>
      </c>
    </row>
    <row r="5240" spans="1:9" ht="32" customHeight="1">
      <c r="A5240" s="19" t="s">
        <v>185563</v>
      </c>
      <c r="B5240" s="20" t="s">
        <v>170862</v>
      </c>
      <c r="C5240" s="22">
        <v>5</v>
      </c>
      <c r="D5240" s="21" t="s">
        <v>173022</v>
      </c>
      <c r="E5240" s="22">
        <v>27</v>
      </c>
      <c r="F5240" s="21" t="s">
        <v>185564</v>
      </c>
      <c r="G5240" s="22">
        <v>83</v>
      </c>
      <c r="H5240" s="22">
        <v>118</v>
      </c>
      <c r="I5240" s="21" t="s">
        <v>185565</v>
      </c>
    </row>
    <row r="5241" spans="1:9" ht="32" customHeight="1">
      <c r="A5241" s="19" t="s">
        <v>185566</v>
      </c>
      <c r="B5241" s="24">
        <v>0</v>
      </c>
      <c r="C5241" s="22">
        <v>0</v>
      </c>
      <c r="D5241" s="22">
        <v>100</v>
      </c>
      <c r="E5241" s="22">
        <v>116</v>
      </c>
      <c r="F5241" s="22">
        <v>0</v>
      </c>
      <c r="G5241" s="22">
        <v>0</v>
      </c>
      <c r="H5241" s="22">
        <v>119</v>
      </c>
      <c r="I5241" s="21" t="s">
        <v>185567</v>
      </c>
    </row>
    <row r="5242" spans="1:9" ht="32" customHeight="1">
      <c r="A5242" s="19" t="s">
        <v>185568</v>
      </c>
      <c r="B5242" s="20" t="s">
        <v>170006</v>
      </c>
      <c r="C5242" s="22">
        <v>13</v>
      </c>
      <c r="D5242" s="21" t="s">
        <v>170134</v>
      </c>
      <c r="E5242" s="22">
        <v>34</v>
      </c>
      <c r="F5242" s="21" t="s">
        <v>172501</v>
      </c>
      <c r="G5242" s="22">
        <v>4</v>
      </c>
      <c r="H5242" s="22">
        <v>54</v>
      </c>
      <c r="I5242" s="21" t="s">
        <v>185569</v>
      </c>
    </row>
    <row r="5243" spans="1:9" ht="32" customHeight="1">
      <c r="A5243" s="19" t="s">
        <v>185570</v>
      </c>
      <c r="B5243" s="20" t="s">
        <v>169720</v>
      </c>
      <c r="C5243" s="22">
        <v>29</v>
      </c>
      <c r="D5243" s="21" t="s">
        <v>169718</v>
      </c>
      <c r="E5243" s="22">
        <v>11</v>
      </c>
      <c r="F5243" s="21" t="s">
        <v>169719</v>
      </c>
      <c r="G5243" s="22">
        <v>22</v>
      </c>
      <c r="H5243" s="22">
        <v>65</v>
      </c>
      <c r="I5243" s="21" t="s">
        <v>185571</v>
      </c>
    </row>
    <row r="5244" spans="1:9" ht="32" customHeight="1">
      <c r="A5244" s="19" t="s">
        <v>185572</v>
      </c>
      <c r="B5244" s="20" t="s">
        <v>183331</v>
      </c>
      <c r="C5244" s="22">
        <v>17</v>
      </c>
      <c r="D5244" s="21" t="s">
        <v>171575</v>
      </c>
      <c r="E5244" s="22">
        <v>11</v>
      </c>
      <c r="F5244" s="21" t="s">
        <v>183412</v>
      </c>
      <c r="G5244" s="22">
        <v>66</v>
      </c>
      <c r="H5244" s="22">
        <v>97</v>
      </c>
      <c r="I5244" s="21" t="s">
        <v>185573</v>
      </c>
    </row>
    <row r="5245" spans="1:9" ht="32" customHeight="1">
      <c r="A5245" s="19" t="s">
        <v>185574</v>
      </c>
      <c r="B5245" s="20" t="s">
        <v>171219</v>
      </c>
      <c r="C5245" s="22">
        <v>20</v>
      </c>
      <c r="D5245" s="21" t="s">
        <v>174558</v>
      </c>
      <c r="E5245" s="22">
        <v>14</v>
      </c>
      <c r="F5245" s="21" t="s">
        <v>174275</v>
      </c>
      <c r="G5245" s="22">
        <v>61</v>
      </c>
      <c r="H5245" s="22">
        <v>98</v>
      </c>
      <c r="I5245" s="21" t="s">
        <v>185575</v>
      </c>
    </row>
    <row r="5246" spans="1:9" ht="32" customHeight="1">
      <c r="A5246" s="19" t="s">
        <v>185576</v>
      </c>
      <c r="B5246" s="20" t="s">
        <v>176801</v>
      </c>
      <c r="C5246" s="22">
        <v>42</v>
      </c>
      <c r="D5246" s="21" t="s">
        <v>173395</v>
      </c>
      <c r="E5246" s="22">
        <v>3</v>
      </c>
      <c r="F5246" s="21" t="s">
        <v>172441</v>
      </c>
      <c r="G5246" s="22">
        <v>17</v>
      </c>
      <c r="H5246" s="22">
        <v>65</v>
      </c>
      <c r="I5246" s="21" t="s">
        <v>185577</v>
      </c>
    </row>
    <row r="5247" spans="1:9" ht="32" customHeight="1">
      <c r="A5247" s="19" t="s">
        <v>185578</v>
      </c>
      <c r="B5247" s="20" t="s">
        <v>181787</v>
      </c>
      <c r="C5247" s="22">
        <v>41</v>
      </c>
      <c r="D5247" s="21" t="s">
        <v>185579</v>
      </c>
      <c r="E5247" s="22">
        <v>75</v>
      </c>
      <c r="F5247" s="21" t="s">
        <v>173579</v>
      </c>
      <c r="G5247" s="22">
        <v>6</v>
      </c>
      <c r="H5247" s="22">
        <v>125</v>
      </c>
      <c r="I5247" s="21" t="s">
        <v>185580</v>
      </c>
    </row>
    <row r="5248" spans="1:9" ht="44" customHeight="1">
      <c r="A5248" s="19" t="s">
        <v>185581</v>
      </c>
      <c r="B5248" s="24">
        <v>48</v>
      </c>
      <c r="C5248" s="22">
        <v>36</v>
      </c>
      <c r="D5248" s="21" t="s">
        <v>170129</v>
      </c>
      <c r="E5248" s="22">
        <v>5</v>
      </c>
      <c r="F5248" s="21" t="s">
        <v>176462</v>
      </c>
      <c r="G5248" s="22">
        <v>34</v>
      </c>
      <c r="H5248" s="22">
        <v>78</v>
      </c>
      <c r="I5248" s="21" t="s">
        <v>185582</v>
      </c>
    </row>
    <row r="5249" spans="1:9" ht="44" customHeight="1">
      <c r="A5249" s="19" t="s">
        <v>185583</v>
      </c>
      <c r="B5249" s="20" t="s">
        <v>177323</v>
      </c>
      <c r="C5249" s="22">
        <v>14</v>
      </c>
      <c r="D5249" s="21" t="s">
        <v>185584</v>
      </c>
      <c r="E5249" s="22">
        <v>61</v>
      </c>
      <c r="F5249" s="21" t="s">
        <v>174562</v>
      </c>
      <c r="G5249" s="22">
        <v>31</v>
      </c>
      <c r="H5249" s="22">
        <v>109</v>
      </c>
      <c r="I5249" s="21" t="s">
        <v>185585</v>
      </c>
    </row>
    <row r="5250" spans="1:9" ht="32" customHeight="1">
      <c r="A5250" s="19" t="s">
        <v>185586</v>
      </c>
      <c r="B5250" s="20" t="s">
        <v>185587</v>
      </c>
      <c r="C5250" s="22">
        <v>68</v>
      </c>
      <c r="D5250" s="21" t="s">
        <v>185588</v>
      </c>
      <c r="E5250" s="22">
        <v>94</v>
      </c>
      <c r="F5250" s="21" t="s">
        <v>176336</v>
      </c>
      <c r="G5250" s="22">
        <v>15</v>
      </c>
      <c r="H5250" s="22">
        <v>180</v>
      </c>
      <c r="I5250" s="21" t="s">
        <v>185589</v>
      </c>
    </row>
    <row r="5251" spans="1:9" ht="32" customHeight="1">
      <c r="A5251" s="19" t="s">
        <v>185590</v>
      </c>
      <c r="B5251" s="20" t="s">
        <v>179998</v>
      </c>
      <c r="C5251" s="22">
        <v>31</v>
      </c>
      <c r="D5251" s="22">
        <v>0</v>
      </c>
      <c r="E5251" s="22">
        <v>0</v>
      </c>
      <c r="F5251" s="21" t="s">
        <v>171147</v>
      </c>
      <c r="G5251" s="22">
        <v>21</v>
      </c>
      <c r="H5251" s="22">
        <v>55</v>
      </c>
      <c r="I5251" s="21" t="s">
        <v>185591</v>
      </c>
    </row>
    <row r="5252" spans="1:9" ht="32" customHeight="1">
      <c r="A5252" s="19" t="s">
        <v>185592</v>
      </c>
      <c r="B5252" s="20" t="s">
        <v>171507</v>
      </c>
      <c r="C5252" s="22">
        <v>41</v>
      </c>
      <c r="D5252" s="21" t="s">
        <v>173805</v>
      </c>
      <c r="E5252" s="22">
        <v>5</v>
      </c>
      <c r="F5252" s="21" t="s">
        <v>174634</v>
      </c>
      <c r="G5252" s="22">
        <v>22</v>
      </c>
      <c r="H5252" s="22">
        <v>71</v>
      </c>
      <c r="I5252" s="21" t="s">
        <v>185593</v>
      </c>
    </row>
    <row r="5253" spans="1:9" ht="32" customHeight="1">
      <c r="A5253" s="19" t="s">
        <v>185594</v>
      </c>
      <c r="B5253" s="20" t="s">
        <v>185595</v>
      </c>
      <c r="C5253" s="22">
        <v>38</v>
      </c>
      <c r="D5253" s="21" t="s">
        <v>170116</v>
      </c>
      <c r="E5253" s="22">
        <v>81</v>
      </c>
      <c r="F5253" s="21" t="s">
        <v>169786</v>
      </c>
      <c r="G5253" s="22">
        <v>34</v>
      </c>
      <c r="H5253" s="22">
        <v>156</v>
      </c>
      <c r="I5253" s="21" t="s">
        <v>185596</v>
      </c>
    </row>
    <row r="5254" spans="1:9" ht="32" customHeight="1">
      <c r="A5254" s="19" t="s">
        <v>185597</v>
      </c>
      <c r="B5254" s="20" t="s">
        <v>171753</v>
      </c>
      <c r="C5254" s="22">
        <v>92</v>
      </c>
      <c r="D5254" s="21" t="s">
        <v>185598</v>
      </c>
      <c r="E5254" s="22">
        <v>44</v>
      </c>
      <c r="F5254" s="21" t="s">
        <v>185599</v>
      </c>
      <c r="G5254" s="22">
        <v>25</v>
      </c>
      <c r="H5254" s="22">
        <v>164</v>
      </c>
      <c r="I5254" s="21" t="s">
        <v>185600</v>
      </c>
    </row>
    <row r="5255" spans="1:9" ht="32" customHeight="1">
      <c r="A5255" s="19" t="s">
        <v>185601</v>
      </c>
      <c r="B5255" s="20" t="s">
        <v>178421</v>
      </c>
      <c r="C5255" s="22">
        <v>91</v>
      </c>
      <c r="D5255" s="21" t="s">
        <v>185602</v>
      </c>
      <c r="E5255" s="22">
        <v>44</v>
      </c>
      <c r="F5255" s="21" t="s">
        <v>175231</v>
      </c>
      <c r="G5255" s="22">
        <v>23</v>
      </c>
      <c r="H5255" s="22">
        <v>161</v>
      </c>
      <c r="I5255" s="21" t="s">
        <v>185603</v>
      </c>
    </row>
    <row r="5256" spans="1:9" ht="32" customHeight="1">
      <c r="A5256" s="19" t="s">
        <v>185604</v>
      </c>
      <c r="B5256" s="20" t="s">
        <v>178254</v>
      </c>
      <c r="C5256" s="22">
        <v>34</v>
      </c>
      <c r="D5256" s="21" t="s">
        <v>184440</v>
      </c>
      <c r="E5256" s="22">
        <v>43</v>
      </c>
      <c r="F5256" s="21" t="s">
        <v>171620</v>
      </c>
      <c r="G5256" s="22">
        <v>1</v>
      </c>
      <c r="H5256" s="22">
        <v>81</v>
      </c>
      <c r="I5256" s="21" t="s">
        <v>185605</v>
      </c>
    </row>
    <row r="5257" spans="1:9" ht="32" customHeight="1">
      <c r="A5257" s="19" t="s">
        <v>185606</v>
      </c>
      <c r="B5257" s="20" t="s">
        <v>178426</v>
      </c>
      <c r="C5257" s="22">
        <v>16</v>
      </c>
      <c r="D5257" s="21" t="s">
        <v>173450</v>
      </c>
      <c r="E5257" s="22">
        <v>49</v>
      </c>
      <c r="F5257" s="21" t="s">
        <v>171528</v>
      </c>
      <c r="G5257" s="22">
        <v>26</v>
      </c>
      <c r="H5257" s="22">
        <v>94</v>
      </c>
      <c r="I5257" s="21" t="s">
        <v>185607</v>
      </c>
    </row>
    <row r="5258" spans="1:9" ht="32" customHeight="1">
      <c r="A5258" s="19" t="s">
        <v>185608</v>
      </c>
      <c r="B5258" s="20" t="s">
        <v>173202</v>
      </c>
      <c r="C5258" s="22">
        <v>28</v>
      </c>
      <c r="D5258" s="21" t="s">
        <v>173675</v>
      </c>
      <c r="E5258" s="22">
        <v>68</v>
      </c>
      <c r="F5258" s="22">
        <v>0</v>
      </c>
      <c r="G5258" s="22">
        <v>0</v>
      </c>
      <c r="H5258" s="22">
        <v>99</v>
      </c>
      <c r="I5258" s="21" t="s">
        <v>185609</v>
      </c>
    </row>
    <row r="5259" spans="1:9" ht="32" customHeight="1">
      <c r="A5259" s="19" t="s">
        <v>185610</v>
      </c>
      <c r="B5259" s="24">
        <v>0</v>
      </c>
      <c r="C5259" s="22">
        <v>0</v>
      </c>
      <c r="D5259" s="22">
        <v>100</v>
      </c>
      <c r="E5259" s="22">
        <v>76</v>
      </c>
      <c r="F5259" s="22">
        <v>0</v>
      </c>
      <c r="G5259" s="22">
        <v>0</v>
      </c>
      <c r="H5259" s="22">
        <v>79</v>
      </c>
      <c r="I5259" s="21" t="s">
        <v>185611</v>
      </c>
    </row>
    <row r="5260" spans="1:9" ht="44" customHeight="1">
      <c r="A5260" s="19" t="s">
        <v>185612</v>
      </c>
      <c r="B5260" s="24">
        <v>0</v>
      </c>
      <c r="C5260" s="22">
        <v>0</v>
      </c>
      <c r="D5260" s="22">
        <v>100</v>
      </c>
      <c r="E5260" s="22">
        <v>191</v>
      </c>
      <c r="F5260" s="22">
        <v>0</v>
      </c>
      <c r="G5260" s="22">
        <v>0</v>
      </c>
      <c r="H5260" s="22">
        <v>194</v>
      </c>
      <c r="I5260" s="21" t="s">
        <v>185613</v>
      </c>
    </row>
    <row r="5261" spans="1:9" ht="44" customHeight="1">
      <c r="A5261" s="19" t="s">
        <v>185614</v>
      </c>
      <c r="B5261" s="24">
        <v>0</v>
      </c>
      <c r="C5261" s="22">
        <v>0</v>
      </c>
      <c r="D5261" s="21" t="s">
        <v>173337</v>
      </c>
      <c r="E5261" s="22">
        <v>67</v>
      </c>
      <c r="F5261" s="21" t="s">
        <v>185615</v>
      </c>
      <c r="G5261" s="22">
        <v>39</v>
      </c>
      <c r="H5261" s="22">
        <v>109</v>
      </c>
      <c r="I5261" s="21" t="s">
        <v>185616</v>
      </c>
    </row>
    <row r="5262" spans="1:9" ht="32" customHeight="1">
      <c r="A5262" s="19" t="s">
        <v>185617</v>
      </c>
      <c r="B5262" s="20" t="s">
        <v>174942</v>
      </c>
      <c r="C5262" s="22">
        <v>5</v>
      </c>
      <c r="D5262" s="21" t="s">
        <v>174695</v>
      </c>
      <c r="E5262" s="22">
        <v>54</v>
      </c>
      <c r="F5262" s="21" t="s">
        <v>176718</v>
      </c>
      <c r="G5262" s="22">
        <v>34</v>
      </c>
      <c r="H5262" s="22">
        <v>96</v>
      </c>
      <c r="I5262" s="21" t="s">
        <v>185618</v>
      </c>
    </row>
    <row r="5263" spans="1:9" ht="44" customHeight="1">
      <c r="A5263" s="19" t="s">
        <v>185619</v>
      </c>
      <c r="B5263" s="20" t="s">
        <v>177736</v>
      </c>
      <c r="C5263" s="22">
        <v>2</v>
      </c>
      <c r="D5263" s="21" t="s">
        <v>185620</v>
      </c>
      <c r="E5263" s="22">
        <v>144</v>
      </c>
      <c r="F5263" s="21" t="s">
        <v>180525</v>
      </c>
      <c r="G5263" s="22">
        <v>5</v>
      </c>
      <c r="H5263" s="22">
        <v>154</v>
      </c>
      <c r="I5263" s="21" t="s">
        <v>185621</v>
      </c>
    </row>
    <row r="5264" spans="1:9" ht="32" customHeight="1">
      <c r="A5264" s="19" t="s">
        <v>185622</v>
      </c>
      <c r="B5264" s="24">
        <v>0</v>
      </c>
      <c r="C5264" s="22">
        <v>0</v>
      </c>
      <c r="D5264" s="21" t="s">
        <v>185623</v>
      </c>
      <c r="E5264" s="22">
        <v>121</v>
      </c>
      <c r="F5264" s="21" t="s">
        <v>185624</v>
      </c>
      <c r="G5264" s="22">
        <v>7</v>
      </c>
      <c r="H5264" s="22">
        <v>131</v>
      </c>
      <c r="I5264" s="21" t="s">
        <v>185625</v>
      </c>
    </row>
    <row r="5265" spans="1:9" ht="32" customHeight="1">
      <c r="A5265" s="19" t="s">
        <v>185626</v>
      </c>
      <c r="B5265" s="20" t="s">
        <v>185627</v>
      </c>
      <c r="C5265" s="22">
        <v>54</v>
      </c>
      <c r="D5265" s="21" t="s">
        <v>185627</v>
      </c>
      <c r="E5265" s="22">
        <v>54</v>
      </c>
      <c r="F5265" s="21" t="s">
        <v>177385</v>
      </c>
      <c r="G5265" s="22">
        <v>1</v>
      </c>
      <c r="H5265" s="22">
        <v>112</v>
      </c>
      <c r="I5265" s="21" t="s">
        <v>185628</v>
      </c>
    </row>
    <row r="5266" spans="1:9" ht="32" customHeight="1">
      <c r="A5266" s="19" t="s">
        <v>185629</v>
      </c>
      <c r="B5266" s="20" t="s">
        <v>185627</v>
      </c>
      <c r="C5266" s="22">
        <v>54</v>
      </c>
      <c r="D5266" s="21" t="s">
        <v>185627</v>
      </c>
      <c r="E5266" s="22">
        <v>54</v>
      </c>
      <c r="F5266" s="21" t="s">
        <v>177385</v>
      </c>
      <c r="G5266" s="22">
        <v>1</v>
      </c>
      <c r="H5266" s="22">
        <v>112</v>
      </c>
      <c r="I5266" s="21" t="s">
        <v>185630</v>
      </c>
    </row>
    <row r="5267" spans="1:9" ht="44" customHeight="1">
      <c r="A5267" s="19" t="s">
        <v>185631</v>
      </c>
      <c r="B5267" s="20" t="s">
        <v>172897</v>
      </c>
      <c r="C5267" s="22">
        <v>4</v>
      </c>
      <c r="D5267" s="21" t="s">
        <v>185632</v>
      </c>
      <c r="E5267" s="22">
        <v>115</v>
      </c>
      <c r="F5267" s="21" t="s">
        <v>172438</v>
      </c>
      <c r="G5267" s="22">
        <v>2</v>
      </c>
      <c r="H5267" s="22">
        <v>124</v>
      </c>
      <c r="I5267" s="21" t="s">
        <v>185633</v>
      </c>
    </row>
    <row r="5268" spans="1:9" ht="44" customHeight="1">
      <c r="A5268" s="19" t="s">
        <v>185634</v>
      </c>
      <c r="B5268" s="20" t="s">
        <v>176298</v>
      </c>
      <c r="C5268" s="22">
        <v>29</v>
      </c>
      <c r="D5268" s="21" t="s">
        <v>173726</v>
      </c>
      <c r="E5268" s="22">
        <v>48</v>
      </c>
      <c r="F5268" s="21" t="s">
        <v>171620</v>
      </c>
      <c r="G5268" s="22">
        <v>1</v>
      </c>
      <c r="H5268" s="22">
        <v>81</v>
      </c>
      <c r="I5268" s="21" t="s">
        <v>185635</v>
      </c>
    </row>
    <row r="5269" spans="1:9" ht="44" customHeight="1">
      <c r="A5269" s="19" t="s">
        <v>185636</v>
      </c>
      <c r="B5269" s="20" t="s">
        <v>185637</v>
      </c>
      <c r="C5269" s="22">
        <v>23</v>
      </c>
      <c r="D5269" s="21" t="s">
        <v>185638</v>
      </c>
      <c r="E5269" s="22">
        <v>64</v>
      </c>
      <c r="F5269" s="21" t="s">
        <v>185639</v>
      </c>
      <c r="G5269" s="22">
        <v>70</v>
      </c>
      <c r="H5269" s="22">
        <v>160</v>
      </c>
      <c r="I5269" s="21" t="s">
        <v>185640</v>
      </c>
    </row>
    <row r="5270" spans="1:9" ht="32" customHeight="1">
      <c r="A5270" s="19" t="s">
        <v>185641</v>
      </c>
      <c r="B5270" s="20" t="s">
        <v>170250</v>
      </c>
      <c r="C5270" s="22">
        <v>25</v>
      </c>
      <c r="D5270" s="21" t="s">
        <v>172844</v>
      </c>
      <c r="E5270" s="22">
        <v>20</v>
      </c>
      <c r="F5270" s="22">
        <v>40</v>
      </c>
      <c r="G5270" s="22">
        <v>30</v>
      </c>
      <c r="H5270" s="22">
        <v>78</v>
      </c>
      <c r="I5270" s="21" t="s">
        <v>185642</v>
      </c>
    </row>
    <row r="5271" spans="1:9" ht="44" customHeight="1">
      <c r="A5271" s="19" t="s">
        <v>185643</v>
      </c>
      <c r="B5271" s="20" t="s">
        <v>171929</v>
      </c>
      <c r="C5271" s="22">
        <v>62</v>
      </c>
      <c r="D5271" s="21" t="s">
        <v>185644</v>
      </c>
      <c r="E5271" s="22">
        <v>42</v>
      </c>
      <c r="F5271" s="21" t="s">
        <v>170747</v>
      </c>
      <c r="G5271" s="22">
        <v>3</v>
      </c>
      <c r="H5271" s="22">
        <v>110</v>
      </c>
      <c r="I5271" s="21" t="s">
        <v>185645</v>
      </c>
    </row>
    <row r="5272" spans="1:9" ht="44" customHeight="1">
      <c r="A5272" s="19" t="s">
        <v>185646</v>
      </c>
      <c r="B5272" s="20" t="s">
        <v>171561</v>
      </c>
      <c r="C5272" s="22">
        <v>60</v>
      </c>
      <c r="D5272" s="21" t="s">
        <v>178507</v>
      </c>
      <c r="E5272" s="22">
        <v>63</v>
      </c>
      <c r="F5272" s="21" t="s">
        <v>178507</v>
      </c>
      <c r="G5272" s="22">
        <v>63</v>
      </c>
      <c r="H5272" s="22">
        <v>189</v>
      </c>
      <c r="I5272" s="21" t="s">
        <v>185647</v>
      </c>
    </row>
    <row r="5273" spans="1:9" ht="32" customHeight="1">
      <c r="A5273" s="19" t="s">
        <v>185648</v>
      </c>
      <c r="B5273" s="20" t="s">
        <v>185649</v>
      </c>
      <c r="C5273" s="22">
        <v>7</v>
      </c>
      <c r="D5273" s="21" t="s">
        <v>178432</v>
      </c>
      <c r="E5273" s="22">
        <v>11</v>
      </c>
      <c r="F5273" s="21" t="s">
        <v>179870</v>
      </c>
      <c r="G5273" s="22">
        <v>61</v>
      </c>
      <c r="H5273" s="22">
        <v>82</v>
      </c>
      <c r="I5273" s="21" t="s">
        <v>185650</v>
      </c>
    </row>
    <row r="5274" spans="1:9" ht="32" customHeight="1">
      <c r="A5274" s="19" t="s">
        <v>185651</v>
      </c>
      <c r="B5274" s="20" t="s">
        <v>180802</v>
      </c>
      <c r="C5274" s="22">
        <v>7</v>
      </c>
      <c r="D5274" s="21" t="s">
        <v>185652</v>
      </c>
      <c r="E5274" s="22">
        <v>147</v>
      </c>
      <c r="F5274" s="21" t="s">
        <v>185653</v>
      </c>
      <c r="G5274" s="22">
        <v>12</v>
      </c>
      <c r="H5274" s="22">
        <v>169</v>
      </c>
      <c r="I5274" s="21" t="s">
        <v>185654</v>
      </c>
    </row>
    <row r="5275" spans="1:9" ht="32" customHeight="1">
      <c r="A5275" s="19" t="s">
        <v>185655</v>
      </c>
      <c r="B5275" s="24">
        <v>0</v>
      </c>
      <c r="C5275" s="22">
        <v>0</v>
      </c>
      <c r="D5275" s="21" t="s">
        <v>172561</v>
      </c>
      <c r="E5275" s="22">
        <v>97</v>
      </c>
      <c r="F5275" s="21" t="s">
        <v>172562</v>
      </c>
      <c r="G5275" s="22">
        <v>19</v>
      </c>
      <c r="H5275" s="22">
        <v>119</v>
      </c>
      <c r="I5275" s="21" t="s">
        <v>185656</v>
      </c>
    </row>
    <row r="5276" spans="1:9" ht="44" customHeight="1">
      <c r="A5276" s="19" t="s">
        <v>185657</v>
      </c>
      <c r="B5276" s="20" t="s">
        <v>175382</v>
      </c>
      <c r="C5276" s="22">
        <v>44</v>
      </c>
      <c r="D5276" s="21" t="s">
        <v>172624</v>
      </c>
      <c r="E5276" s="22">
        <v>26</v>
      </c>
      <c r="F5276" s="21" t="s">
        <v>169843</v>
      </c>
      <c r="G5276" s="22">
        <v>90</v>
      </c>
      <c r="H5276" s="22">
        <v>163</v>
      </c>
      <c r="I5276" s="21" t="s">
        <v>185658</v>
      </c>
    </row>
    <row r="5277" spans="1:9" ht="44" customHeight="1">
      <c r="A5277" s="19" t="s">
        <v>185659</v>
      </c>
      <c r="B5277" s="20" t="s">
        <v>175427</v>
      </c>
      <c r="C5277" s="22">
        <v>60</v>
      </c>
      <c r="D5277" s="21" t="s">
        <v>171070</v>
      </c>
      <c r="E5277" s="22">
        <v>48</v>
      </c>
      <c r="F5277" s="21" t="s">
        <v>170250</v>
      </c>
      <c r="G5277" s="22">
        <v>54</v>
      </c>
      <c r="H5277" s="22">
        <v>165</v>
      </c>
      <c r="I5277" s="21" t="s">
        <v>185660</v>
      </c>
    </row>
    <row r="5278" spans="1:9" ht="44" customHeight="1">
      <c r="A5278" s="19" t="s">
        <v>185661</v>
      </c>
      <c r="B5278" s="20" t="s">
        <v>169991</v>
      </c>
      <c r="C5278" s="22">
        <v>8</v>
      </c>
      <c r="D5278" s="21" t="s">
        <v>174050</v>
      </c>
      <c r="E5278" s="22">
        <v>252</v>
      </c>
      <c r="F5278" s="21" t="s">
        <v>170556</v>
      </c>
      <c r="G5278" s="22">
        <v>4</v>
      </c>
      <c r="H5278" s="22">
        <v>267</v>
      </c>
      <c r="I5278" s="21" t="s">
        <v>185662</v>
      </c>
    </row>
    <row r="5279" spans="1:9" ht="44" customHeight="1">
      <c r="A5279" s="19" t="s">
        <v>185663</v>
      </c>
      <c r="B5279" s="20" t="s">
        <v>185664</v>
      </c>
      <c r="C5279" s="22">
        <v>66</v>
      </c>
      <c r="D5279" s="21" t="s">
        <v>185665</v>
      </c>
      <c r="E5279" s="22">
        <v>39</v>
      </c>
      <c r="F5279" s="21" t="s">
        <v>171219</v>
      </c>
      <c r="G5279" s="22">
        <v>28</v>
      </c>
      <c r="H5279" s="22">
        <v>136</v>
      </c>
      <c r="I5279" s="21" t="s">
        <v>185666</v>
      </c>
    </row>
    <row r="5280" spans="1:9" ht="44" customHeight="1">
      <c r="A5280" s="19" t="s">
        <v>185667</v>
      </c>
      <c r="B5280" s="20" t="s">
        <v>173507</v>
      </c>
      <c r="C5280" s="22">
        <v>103</v>
      </c>
      <c r="D5280" s="21" t="s">
        <v>185668</v>
      </c>
      <c r="E5280" s="22">
        <v>39</v>
      </c>
      <c r="F5280" s="21" t="s">
        <v>171667</v>
      </c>
      <c r="G5280" s="22">
        <v>28</v>
      </c>
      <c r="H5280" s="22">
        <v>173</v>
      </c>
      <c r="I5280" s="21" t="s">
        <v>185669</v>
      </c>
    </row>
    <row r="5281" spans="1:9" ht="32" customHeight="1">
      <c r="A5281" s="19" t="s">
        <v>185670</v>
      </c>
      <c r="B5281" s="20" t="s">
        <v>173619</v>
      </c>
      <c r="C5281" s="22">
        <v>3</v>
      </c>
      <c r="D5281" s="21" t="s">
        <v>185671</v>
      </c>
      <c r="E5281" s="22">
        <v>111</v>
      </c>
      <c r="F5281" s="21" t="s">
        <v>172345</v>
      </c>
      <c r="G5281" s="22">
        <v>1</v>
      </c>
      <c r="H5281" s="22">
        <v>118</v>
      </c>
      <c r="I5281" s="21" t="s">
        <v>185672</v>
      </c>
    </row>
    <row r="5282" spans="1:9" ht="32" customHeight="1">
      <c r="A5282" s="19" t="s">
        <v>185673</v>
      </c>
      <c r="B5282" s="20" t="s">
        <v>176052</v>
      </c>
      <c r="C5282" s="22">
        <v>47</v>
      </c>
      <c r="D5282" s="21" t="s">
        <v>178489</v>
      </c>
      <c r="E5282" s="22">
        <v>22</v>
      </c>
      <c r="F5282" s="22">
        <v>0</v>
      </c>
      <c r="G5282" s="22">
        <v>0</v>
      </c>
      <c r="H5282" s="22">
        <v>72</v>
      </c>
      <c r="I5282" s="21" t="s">
        <v>185674</v>
      </c>
    </row>
    <row r="5283" spans="1:9" ht="32" customHeight="1">
      <c r="A5283" s="19" t="s">
        <v>185675</v>
      </c>
      <c r="B5283" s="20" t="s">
        <v>185676</v>
      </c>
      <c r="C5283" s="22">
        <v>5</v>
      </c>
      <c r="D5283" s="21" t="s">
        <v>172742</v>
      </c>
      <c r="E5283" s="22">
        <v>105</v>
      </c>
      <c r="F5283" s="21" t="s">
        <v>173784</v>
      </c>
      <c r="G5283" s="22">
        <v>16</v>
      </c>
      <c r="H5283" s="22">
        <v>129</v>
      </c>
      <c r="I5283" s="21" t="s">
        <v>185677</v>
      </c>
    </row>
    <row r="5284" spans="1:9" ht="44" customHeight="1">
      <c r="A5284" s="19" t="s">
        <v>185678</v>
      </c>
      <c r="B5284" s="24">
        <v>20</v>
      </c>
      <c r="C5284" s="22">
        <v>24</v>
      </c>
      <c r="D5284" s="22">
        <v>65</v>
      </c>
      <c r="E5284" s="22">
        <v>78</v>
      </c>
      <c r="F5284" s="22">
        <v>15</v>
      </c>
      <c r="G5284" s="22">
        <v>18</v>
      </c>
      <c r="H5284" s="22">
        <v>123</v>
      </c>
      <c r="I5284" s="21" t="s">
        <v>185679</v>
      </c>
    </row>
    <row r="5285" spans="1:9" ht="44" customHeight="1">
      <c r="A5285" s="19" t="s">
        <v>185680</v>
      </c>
      <c r="B5285" s="20" t="s">
        <v>179800</v>
      </c>
      <c r="C5285" s="22">
        <v>4</v>
      </c>
      <c r="D5285" s="21" t="s">
        <v>170209</v>
      </c>
      <c r="E5285" s="22">
        <v>93</v>
      </c>
      <c r="F5285" s="22">
        <v>0</v>
      </c>
      <c r="G5285" s="22">
        <v>0</v>
      </c>
      <c r="H5285" s="22">
        <v>100</v>
      </c>
      <c r="I5285" s="21" t="s">
        <v>185681</v>
      </c>
    </row>
    <row r="5286" spans="1:9" ht="44" customHeight="1">
      <c r="A5286" s="19" t="s">
        <v>185682</v>
      </c>
      <c r="B5286" s="20" t="s">
        <v>173707</v>
      </c>
      <c r="C5286" s="22">
        <v>9</v>
      </c>
      <c r="D5286" s="21" t="s">
        <v>183909</v>
      </c>
      <c r="E5286" s="22">
        <v>114</v>
      </c>
      <c r="F5286" s="21" t="s">
        <v>170762</v>
      </c>
      <c r="G5286" s="22">
        <v>1</v>
      </c>
      <c r="H5286" s="22">
        <v>127</v>
      </c>
      <c r="I5286" s="21" t="s">
        <v>185683</v>
      </c>
    </row>
    <row r="5287" spans="1:9" ht="44" customHeight="1">
      <c r="A5287" s="19" t="s">
        <v>185684</v>
      </c>
      <c r="B5287" s="20" t="s">
        <v>179973</v>
      </c>
      <c r="C5287" s="22">
        <v>3</v>
      </c>
      <c r="D5287" s="21" t="s">
        <v>185685</v>
      </c>
      <c r="E5287" s="22">
        <v>82</v>
      </c>
      <c r="F5287" s="21" t="s">
        <v>171989</v>
      </c>
      <c r="G5287" s="22">
        <v>4</v>
      </c>
      <c r="H5287" s="22">
        <v>92</v>
      </c>
      <c r="I5287" s="21" t="s">
        <v>185686</v>
      </c>
    </row>
    <row r="5288" spans="1:9" ht="32" customHeight="1">
      <c r="A5288" s="19" t="s">
        <v>185687</v>
      </c>
      <c r="B5288" s="20" t="s">
        <v>171532</v>
      </c>
      <c r="C5288" s="22">
        <v>1</v>
      </c>
      <c r="D5288" s="21" t="s">
        <v>171660</v>
      </c>
      <c r="E5288" s="22">
        <v>176</v>
      </c>
      <c r="F5288" s="21" t="s">
        <v>172225</v>
      </c>
      <c r="G5288" s="22">
        <v>3</v>
      </c>
      <c r="H5288" s="22">
        <v>183</v>
      </c>
      <c r="I5288" s="21" t="s">
        <v>185688</v>
      </c>
    </row>
    <row r="5289" spans="1:9" ht="32" customHeight="1">
      <c r="A5289" s="19" t="s">
        <v>185689</v>
      </c>
      <c r="B5289" s="20" t="s">
        <v>176403</v>
      </c>
      <c r="C5289" s="22">
        <v>1</v>
      </c>
      <c r="D5289" s="21" t="s">
        <v>185690</v>
      </c>
      <c r="E5289" s="22">
        <v>141</v>
      </c>
      <c r="F5289" s="21" t="s">
        <v>185691</v>
      </c>
      <c r="G5289" s="22">
        <v>13</v>
      </c>
      <c r="H5289" s="22">
        <v>158</v>
      </c>
      <c r="I5289" s="21" t="s">
        <v>185692</v>
      </c>
    </row>
    <row r="5290" spans="1:9" ht="32" customHeight="1">
      <c r="A5290" s="19" t="s">
        <v>185693</v>
      </c>
      <c r="B5290" s="24">
        <v>0</v>
      </c>
      <c r="C5290" s="22">
        <v>0</v>
      </c>
      <c r="D5290" s="21" t="s">
        <v>170841</v>
      </c>
      <c r="E5290" s="22">
        <v>59</v>
      </c>
      <c r="F5290" s="21" t="s">
        <v>175139</v>
      </c>
      <c r="G5290" s="22">
        <v>15</v>
      </c>
      <c r="H5290" s="22">
        <v>77</v>
      </c>
      <c r="I5290" s="21" t="s">
        <v>185694</v>
      </c>
    </row>
    <row r="5291" spans="1:9" ht="32" customHeight="1">
      <c r="A5291" s="19" t="s">
        <v>185695</v>
      </c>
      <c r="B5291" s="20" t="s">
        <v>170762</v>
      </c>
      <c r="C5291" s="22">
        <v>1</v>
      </c>
      <c r="D5291" s="21" t="s">
        <v>185696</v>
      </c>
      <c r="E5291" s="22">
        <v>115</v>
      </c>
      <c r="F5291" s="21" t="s">
        <v>176755</v>
      </c>
      <c r="G5291" s="22">
        <v>8</v>
      </c>
      <c r="H5291" s="22">
        <v>127</v>
      </c>
      <c r="I5291" s="21" t="s">
        <v>185697</v>
      </c>
    </row>
    <row r="5292" spans="1:9" ht="44" customHeight="1">
      <c r="A5292" s="19" t="s">
        <v>185698</v>
      </c>
      <c r="B5292" s="20" t="s">
        <v>170072</v>
      </c>
      <c r="C5292" s="22">
        <v>2</v>
      </c>
      <c r="D5292" s="21" t="s">
        <v>170071</v>
      </c>
      <c r="E5292" s="22">
        <v>117</v>
      </c>
      <c r="F5292" s="21" t="s">
        <v>170070</v>
      </c>
      <c r="G5292" s="22">
        <v>4</v>
      </c>
      <c r="H5292" s="22">
        <v>126</v>
      </c>
      <c r="I5292" s="21" t="s">
        <v>185699</v>
      </c>
    </row>
    <row r="5293" spans="1:9" ht="44" customHeight="1">
      <c r="A5293" s="19" t="s">
        <v>185700</v>
      </c>
      <c r="B5293" s="24">
        <v>0</v>
      </c>
      <c r="C5293" s="22">
        <v>0</v>
      </c>
      <c r="D5293" s="21" t="s">
        <v>172356</v>
      </c>
      <c r="E5293" s="22">
        <v>53</v>
      </c>
      <c r="F5293" s="21" t="s">
        <v>172709</v>
      </c>
      <c r="G5293" s="22">
        <v>16</v>
      </c>
      <c r="H5293" s="22">
        <v>72</v>
      </c>
      <c r="I5293" s="21" t="s">
        <v>185701</v>
      </c>
    </row>
    <row r="5294" spans="1:9" ht="44" customHeight="1">
      <c r="A5294" s="19" t="s">
        <v>185702</v>
      </c>
      <c r="B5294" s="20" t="s">
        <v>169649</v>
      </c>
      <c r="C5294" s="22">
        <v>28</v>
      </c>
      <c r="D5294" s="21" t="s">
        <v>169648</v>
      </c>
      <c r="E5294" s="22">
        <v>60</v>
      </c>
      <c r="F5294" s="21" t="s">
        <v>169647</v>
      </c>
      <c r="G5294" s="22">
        <v>6</v>
      </c>
      <c r="H5294" s="22">
        <v>97</v>
      </c>
      <c r="I5294" s="21" t="s">
        <v>185703</v>
      </c>
    </row>
    <row r="5295" spans="1:9" ht="32" customHeight="1">
      <c r="A5295" s="19" t="s">
        <v>185704</v>
      </c>
      <c r="B5295" s="20" t="s">
        <v>175501</v>
      </c>
      <c r="C5295" s="22">
        <v>39</v>
      </c>
      <c r="D5295" s="22">
        <v>75</v>
      </c>
      <c r="E5295" s="22">
        <v>123</v>
      </c>
      <c r="F5295" s="21" t="s">
        <v>170126</v>
      </c>
      <c r="G5295" s="22">
        <v>2</v>
      </c>
      <c r="H5295" s="22">
        <v>167</v>
      </c>
      <c r="I5295" s="21" t="s">
        <v>185705</v>
      </c>
    </row>
    <row r="5296" spans="1:9" ht="44" customHeight="1">
      <c r="A5296" s="19" t="s">
        <v>185706</v>
      </c>
      <c r="B5296" s="40">
        <v>19375</v>
      </c>
      <c r="C5296" s="22">
        <v>31</v>
      </c>
      <c r="D5296" s="21" t="s">
        <v>169843</v>
      </c>
      <c r="E5296" s="22">
        <v>90</v>
      </c>
      <c r="F5296" s="39">
        <v>24375</v>
      </c>
      <c r="G5296" s="22">
        <v>39</v>
      </c>
      <c r="H5296" s="22">
        <v>163</v>
      </c>
      <c r="I5296" s="21" t="s">
        <v>185707</v>
      </c>
    </row>
    <row r="5297" spans="1:9" ht="44" customHeight="1">
      <c r="A5297" s="19" t="s">
        <v>185708</v>
      </c>
      <c r="B5297" s="20" t="s">
        <v>169862</v>
      </c>
      <c r="C5297" s="22">
        <v>4</v>
      </c>
      <c r="D5297" s="21" t="s">
        <v>170103</v>
      </c>
      <c r="E5297" s="22">
        <v>80</v>
      </c>
      <c r="F5297" s="22">
        <v>0</v>
      </c>
      <c r="G5297" s="22">
        <v>0</v>
      </c>
      <c r="H5297" s="22">
        <v>87</v>
      </c>
      <c r="I5297" s="21" t="s">
        <v>185709</v>
      </c>
    </row>
    <row r="5298" spans="1:9" ht="44" customHeight="1">
      <c r="A5298" s="19" t="s">
        <v>185710</v>
      </c>
      <c r="B5298" s="20" t="s">
        <v>179808</v>
      </c>
      <c r="C5298" s="22">
        <v>26</v>
      </c>
      <c r="D5298" s="21" t="s">
        <v>171645</v>
      </c>
      <c r="E5298" s="22">
        <v>21</v>
      </c>
      <c r="F5298" s="21" t="s">
        <v>173752</v>
      </c>
      <c r="G5298" s="22">
        <v>20</v>
      </c>
      <c r="H5298" s="22">
        <v>70</v>
      </c>
      <c r="I5298" s="21" t="s">
        <v>185711</v>
      </c>
    </row>
    <row r="5299" spans="1:9" ht="44" customHeight="1">
      <c r="A5299" s="19" t="s">
        <v>185712</v>
      </c>
      <c r="B5299" s="20" t="s">
        <v>170788</v>
      </c>
      <c r="C5299" s="22">
        <v>3</v>
      </c>
      <c r="D5299" s="21" t="s">
        <v>170805</v>
      </c>
      <c r="E5299" s="22">
        <v>86</v>
      </c>
      <c r="F5299" s="21" t="s">
        <v>170806</v>
      </c>
      <c r="G5299" s="22">
        <v>25</v>
      </c>
      <c r="H5299" s="22">
        <v>117</v>
      </c>
      <c r="I5299" s="21" t="s">
        <v>185713</v>
      </c>
    </row>
    <row r="5300" spans="1:9" ht="44" customHeight="1">
      <c r="A5300" s="19" t="s">
        <v>185714</v>
      </c>
      <c r="B5300" s="20" t="s">
        <v>179533</v>
      </c>
      <c r="C5300" s="22">
        <v>62</v>
      </c>
      <c r="D5300" s="22">
        <v>0</v>
      </c>
      <c r="E5300" s="22">
        <v>0</v>
      </c>
      <c r="F5300" s="21" t="s">
        <v>170948</v>
      </c>
      <c r="G5300" s="22">
        <v>1</v>
      </c>
      <c r="H5300" s="22">
        <v>66</v>
      </c>
      <c r="I5300" s="21" t="s">
        <v>185715</v>
      </c>
    </row>
    <row r="5301" spans="1:9" ht="44" customHeight="1">
      <c r="A5301" s="19" t="s">
        <v>185716</v>
      </c>
      <c r="B5301" s="24">
        <v>0</v>
      </c>
      <c r="C5301" s="22">
        <v>0</v>
      </c>
      <c r="D5301" s="22">
        <v>100</v>
      </c>
      <c r="E5301" s="22">
        <v>61</v>
      </c>
      <c r="F5301" s="22">
        <v>0</v>
      </c>
      <c r="G5301" s="22">
        <v>0</v>
      </c>
      <c r="H5301" s="22">
        <v>64</v>
      </c>
      <c r="I5301" s="21" t="s">
        <v>185717</v>
      </c>
    </row>
    <row r="5302" spans="1:9" ht="32" customHeight="1">
      <c r="A5302" s="19" t="s">
        <v>185718</v>
      </c>
      <c r="B5302" s="20" t="s">
        <v>172579</v>
      </c>
      <c r="C5302" s="22">
        <v>44</v>
      </c>
      <c r="D5302" s="21" t="s">
        <v>172580</v>
      </c>
      <c r="E5302" s="22">
        <v>46</v>
      </c>
      <c r="F5302" s="22">
        <v>0</v>
      </c>
      <c r="G5302" s="22">
        <v>0</v>
      </c>
      <c r="H5302" s="22">
        <v>93</v>
      </c>
      <c r="I5302" s="21" t="s">
        <v>185719</v>
      </c>
    </row>
    <row r="5303" spans="1:9" ht="32" customHeight="1">
      <c r="A5303" s="19" t="s">
        <v>185720</v>
      </c>
      <c r="B5303" s="20" t="s">
        <v>175800</v>
      </c>
      <c r="C5303" s="22">
        <v>22</v>
      </c>
      <c r="D5303" s="21" t="s">
        <v>177510</v>
      </c>
      <c r="E5303" s="22">
        <v>18</v>
      </c>
      <c r="F5303" s="21" t="s">
        <v>172569</v>
      </c>
      <c r="G5303" s="22">
        <v>30</v>
      </c>
      <c r="H5303" s="22">
        <v>73</v>
      </c>
      <c r="I5303" s="21" t="s">
        <v>185721</v>
      </c>
    </row>
    <row r="5304" spans="1:9" ht="44" customHeight="1">
      <c r="A5304" s="19" t="s">
        <v>185722</v>
      </c>
      <c r="B5304" s="20" t="s">
        <v>172457</v>
      </c>
      <c r="C5304" s="22">
        <v>6</v>
      </c>
      <c r="D5304" s="21" t="s">
        <v>176654</v>
      </c>
      <c r="E5304" s="22">
        <v>120</v>
      </c>
      <c r="F5304" s="21" t="s">
        <v>185723</v>
      </c>
      <c r="G5304" s="22">
        <v>44</v>
      </c>
      <c r="H5304" s="22">
        <v>173</v>
      </c>
      <c r="I5304" s="21" t="s">
        <v>185724</v>
      </c>
    </row>
    <row r="5305" spans="1:9" ht="44" customHeight="1">
      <c r="A5305" s="19" t="s">
        <v>185725</v>
      </c>
      <c r="B5305" s="20" t="s">
        <v>175069</v>
      </c>
      <c r="C5305" s="22">
        <v>94</v>
      </c>
      <c r="D5305" s="21" t="s">
        <v>170948</v>
      </c>
      <c r="E5305" s="22">
        <v>2</v>
      </c>
      <c r="F5305" s="21" t="s">
        <v>171579</v>
      </c>
      <c r="G5305" s="22">
        <v>30</v>
      </c>
      <c r="H5305" s="22">
        <v>129</v>
      </c>
      <c r="I5305" s="21" t="s">
        <v>185726</v>
      </c>
    </row>
    <row r="5306" spans="1:9" ht="44" customHeight="1">
      <c r="A5306" s="19" t="s">
        <v>185727</v>
      </c>
      <c r="B5306" s="24">
        <v>80</v>
      </c>
      <c r="C5306" s="22">
        <v>80</v>
      </c>
      <c r="D5306" s="22">
        <v>0</v>
      </c>
      <c r="E5306" s="22">
        <v>0</v>
      </c>
      <c r="F5306" s="22">
        <v>20</v>
      </c>
      <c r="G5306" s="22">
        <v>20</v>
      </c>
      <c r="H5306" s="22">
        <v>103</v>
      </c>
      <c r="I5306" s="21" t="s">
        <v>185728</v>
      </c>
    </row>
    <row r="5307" spans="1:9" ht="44" customHeight="1">
      <c r="A5307" s="19" t="s">
        <v>185729</v>
      </c>
      <c r="B5307" s="20" t="s">
        <v>175677</v>
      </c>
      <c r="C5307" s="22">
        <v>27</v>
      </c>
      <c r="D5307" s="21" t="s">
        <v>181477</v>
      </c>
      <c r="E5307" s="22">
        <v>119</v>
      </c>
      <c r="F5307" s="21" t="s">
        <v>180525</v>
      </c>
      <c r="G5307" s="22">
        <v>5</v>
      </c>
      <c r="H5307" s="22">
        <v>154</v>
      </c>
      <c r="I5307" s="21" t="s">
        <v>185730</v>
      </c>
    </row>
    <row r="5308" spans="1:9" ht="32" customHeight="1">
      <c r="A5308" s="19" t="s">
        <v>185731</v>
      </c>
      <c r="B5308" s="24">
        <v>0</v>
      </c>
      <c r="C5308" s="22">
        <v>0</v>
      </c>
      <c r="D5308" s="21" t="s">
        <v>185484</v>
      </c>
      <c r="E5308" s="22">
        <v>46</v>
      </c>
      <c r="F5308" s="21" t="s">
        <v>180287</v>
      </c>
      <c r="G5308" s="22">
        <v>27</v>
      </c>
      <c r="H5308" s="22">
        <v>76</v>
      </c>
      <c r="I5308" s="21" t="s">
        <v>185732</v>
      </c>
    </row>
    <row r="5309" spans="1:9" ht="32" customHeight="1">
      <c r="A5309" s="19" t="s">
        <v>185733</v>
      </c>
      <c r="B5309" s="20" t="s">
        <v>170862</v>
      </c>
      <c r="C5309" s="22">
        <v>5</v>
      </c>
      <c r="D5309" s="21" t="s">
        <v>185734</v>
      </c>
      <c r="E5309" s="22">
        <v>104</v>
      </c>
      <c r="F5309" s="21" t="s">
        <v>171239</v>
      </c>
      <c r="G5309" s="22">
        <v>6</v>
      </c>
      <c r="H5309" s="22">
        <v>118</v>
      </c>
      <c r="I5309" s="21" t="s">
        <v>185735</v>
      </c>
    </row>
    <row r="5310" spans="1:9" ht="32" customHeight="1">
      <c r="A5310" s="19" t="s">
        <v>185736</v>
      </c>
      <c r="B5310" s="20" t="s">
        <v>184053</v>
      </c>
      <c r="C5310" s="22">
        <v>47</v>
      </c>
      <c r="D5310" s="21" t="s">
        <v>173112</v>
      </c>
      <c r="E5310" s="22">
        <v>75</v>
      </c>
      <c r="F5310" s="21" t="s">
        <v>170410</v>
      </c>
      <c r="G5310" s="22">
        <v>4</v>
      </c>
      <c r="H5310" s="22">
        <v>129</v>
      </c>
      <c r="I5310" s="21" t="s">
        <v>185737</v>
      </c>
    </row>
    <row r="5311" spans="1:9" ht="32" customHeight="1">
      <c r="A5311" s="19" t="s">
        <v>185738</v>
      </c>
      <c r="B5311" s="20" t="s">
        <v>184053</v>
      </c>
      <c r="C5311" s="22">
        <v>47</v>
      </c>
      <c r="D5311" s="21" t="s">
        <v>173112</v>
      </c>
      <c r="E5311" s="22">
        <v>75</v>
      </c>
      <c r="F5311" s="21" t="s">
        <v>170410</v>
      </c>
      <c r="G5311" s="22">
        <v>4</v>
      </c>
      <c r="H5311" s="22">
        <v>129</v>
      </c>
      <c r="I5311" s="21" t="s">
        <v>185739</v>
      </c>
    </row>
    <row r="5312" spans="1:9" ht="44" customHeight="1">
      <c r="A5312" s="19" t="s">
        <v>185740</v>
      </c>
      <c r="B5312" s="24">
        <v>0</v>
      </c>
      <c r="C5312" s="22">
        <v>0</v>
      </c>
      <c r="D5312" s="22">
        <v>100</v>
      </c>
      <c r="E5312" s="22">
        <v>155</v>
      </c>
      <c r="F5312" s="22">
        <v>0</v>
      </c>
      <c r="G5312" s="22">
        <v>0</v>
      </c>
      <c r="H5312" s="22">
        <v>158</v>
      </c>
      <c r="I5312" s="21" t="s">
        <v>185741</v>
      </c>
    </row>
    <row r="5313" spans="1:9" ht="44" customHeight="1">
      <c r="A5313" s="19" t="s">
        <v>185742</v>
      </c>
      <c r="B5313" s="20" t="s">
        <v>173666</v>
      </c>
      <c r="C5313" s="22">
        <v>5</v>
      </c>
      <c r="D5313" s="21" t="s">
        <v>176654</v>
      </c>
      <c r="E5313" s="22">
        <v>84</v>
      </c>
      <c r="F5313" s="21" t="s">
        <v>175040</v>
      </c>
      <c r="G5313" s="22">
        <v>30</v>
      </c>
      <c r="H5313" s="22">
        <v>122</v>
      </c>
      <c r="I5313" s="21" t="s">
        <v>185743</v>
      </c>
    </row>
    <row r="5314" spans="1:9" ht="44" customHeight="1">
      <c r="A5314" s="19" t="s">
        <v>185744</v>
      </c>
      <c r="B5314" s="24">
        <v>0</v>
      </c>
      <c r="C5314" s="22">
        <v>0</v>
      </c>
      <c r="D5314" s="21" t="s">
        <v>185745</v>
      </c>
      <c r="E5314" s="22">
        <v>95</v>
      </c>
      <c r="F5314" s="21" t="s">
        <v>170413</v>
      </c>
      <c r="G5314" s="22">
        <v>2</v>
      </c>
      <c r="H5314" s="22">
        <v>100</v>
      </c>
      <c r="I5314" s="21" t="s">
        <v>185746</v>
      </c>
    </row>
    <row r="5315" spans="1:9" ht="44" customHeight="1">
      <c r="A5315" s="19" t="s">
        <v>185747</v>
      </c>
      <c r="B5315" s="20" t="s">
        <v>171825</v>
      </c>
      <c r="C5315" s="22">
        <v>4</v>
      </c>
      <c r="D5315" s="21" t="s">
        <v>171655</v>
      </c>
      <c r="E5315" s="22">
        <v>66</v>
      </c>
      <c r="F5315" s="21" t="s">
        <v>179814</v>
      </c>
      <c r="G5315" s="22">
        <v>46</v>
      </c>
      <c r="H5315" s="22">
        <v>119</v>
      </c>
      <c r="I5315" s="21" t="s">
        <v>185748</v>
      </c>
    </row>
    <row r="5316" spans="1:9" ht="44" customHeight="1">
      <c r="A5316" s="19" t="s">
        <v>185749</v>
      </c>
      <c r="B5316" s="20" t="s">
        <v>178214</v>
      </c>
      <c r="C5316" s="22">
        <v>7</v>
      </c>
      <c r="D5316" s="21" t="s">
        <v>171108</v>
      </c>
      <c r="E5316" s="22">
        <v>66</v>
      </c>
      <c r="F5316" s="21" t="s">
        <v>183560</v>
      </c>
      <c r="G5316" s="22">
        <v>47</v>
      </c>
      <c r="H5316" s="22">
        <v>123</v>
      </c>
      <c r="I5316" s="21" t="s">
        <v>185750</v>
      </c>
    </row>
    <row r="5317" spans="1:9" ht="32" customHeight="1">
      <c r="A5317" s="19" t="s">
        <v>185751</v>
      </c>
      <c r="B5317" s="20" t="s">
        <v>171632</v>
      </c>
      <c r="C5317" s="22">
        <v>1</v>
      </c>
      <c r="D5317" s="21" t="s">
        <v>185752</v>
      </c>
      <c r="E5317" s="22">
        <v>136</v>
      </c>
      <c r="F5317" s="21" t="s">
        <v>181600</v>
      </c>
      <c r="G5317" s="22">
        <v>4</v>
      </c>
      <c r="H5317" s="22">
        <v>144</v>
      </c>
      <c r="I5317" s="21" t="s">
        <v>185753</v>
      </c>
    </row>
    <row r="5318" spans="1:9" ht="32" customHeight="1">
      <c r="A5318" s="19" t="s">
        <v>185754</v>
      </c>
      <c r="B5318" s="20" t="s">
        <v>182890</v>
      </c>
      <c r="C5318" s="22">
        <v>1</v>
      </c>
      <c r="D5318" s="21" t="s">
        <v>185755</v>
      </c>
      <c r="E5318" s="22">
        <v>138</v>
      </c>
      <c r="F5318" s="21" t="s">
        <v>185756</v>
      </c>
      <c r="G5318" s="22">
        <v>24</v>
      </c>
      <c r="H5318" s="22">
        <v>166</v>
      </c>
      <c r="I5318" s="21" t="s">
        <v>185757</v>
      </c>
    </row>
    <row r="5319" spans="1:9" ht="32" customHeight="1">
      <c r="A5319" s="19" t="s">
        <v>185758</v>
      </c>
      <c r="B5319" s="20" t="s">
        <v>169713</v>
      </c>
      <c r="C5319" s="22">
        <v>6</v>
      </c>
      <c r="D5319" s="21" t="s">
        <v>185759</v>
      </c>
      <c r="E5319" s="22">
        <v>105</v>
      </c>
      <c r="F5319" s="21" t="s">
        <v>176585</v>
      </c>
      <c r="G5319" s="22">
        <v>7</v>
      </c>
      <c r="H5319" s="22">
        <v>121</v>
      </c>
      <c r="I5319" s="21" t="s">
        <v>185760</v>
      </c>
    </row>
    <row r="5320" spans="1:9" ht="32" customHeight="1">
      <c r="A5320" s="19" t="s">
        <v>185761</v>
      </c>
      <c r="B5320" s="20" t="s">
        <v>170317</v>
      </c>
      <c r="C5320" s="22">
        <v>18</v>
      </c>
      <c r="D5320" s="21" t="s">
        <v>171219</v>
      </c>
      <c r="E5320" s="22">
        <v>24</v>
      </c>
      <c r="F5320" s="21" t="s">
        <v>170589</v>
      </c>
      <c r="G5320" s="22">
        <v>72</v>
      </c>
      <c r="H5320" s="22">
        <v>117</v>
      </c>
      <c r="I5320" s="21" t="s">
        <v>185762</v>
      </c>
    </row>
    <row r="5321" spans="1:9" ht="44" customHeight="1">
      <c r="A5321" s="19" t="s">
        <v>185763</v>
      </c>
      <c r="B5321" s="20" t="s">
        <v>176098</v>
      </c>
      <c r="C5321" s="22">
        <v>76</v>
      </c>
      <c r="D5321" s="21" t="s">
        <v>170558</v>
      </c>
      <c r="E5321" s="22">
        <v>2</v>
      </c>
      <c r="F5321" s="21" t="s">
        <v>175928</v>
      </c>
      <c r="G5321" s="22">
        <v>10</v>
      </c>
      <c r="H5321" s="22">
        <v>91</v>
      </c>
      <c r="I5321" s="21" t="s">
        <v>185764</v>
      </c>
    </row>
    <row r="5322" spans="1:9" ht="44" customHeight="1">
      <c r="A5322" s="19" t="s">
        <v>185765</v>
      </c>
      <c r="B5322" s="20" t="s">
        <v>179237</v>
      </c>
      <c r="C5322" s="22">
        <v>75</v>
      </c>
      <c r="D5322" s="21" t="s">
        <v>169913</v>
      </c>
      <c r="E5322" s="22">
        <v>2</v>
      </c>
      <c r="F5322" s="21" t="s">
        <v>170359</v>
      </c>
      <c r="G5322" s="22">
        <v>7</v>
      </c>
      <c r="H5322" s="22">
        <v>87</v>
      </c>
      <c r="I5322" s="21" t="s">
        <v>185766</v>
      </c>
    </row>
    <row r="5323" spans="1:9" ht="44" customHeight="1">
      <c r="A5323" s="19" t="s">
        <v>185767</v>
      </c>
      <c r="B5323" s="20" t="s">
        <v>184855</v>
      </c>
      <c r="C5323" s="22">
        <v>92</v>
      </c>
      <c r="D5323" s="22">
        <v>0</v>
      </c>
      <c r="E5323" s="22">
        <v>0</v>
      </c>
      <c r="F5323" s="21" t="s">
        <v>177493</v>
      </c>
      <c r="G5323" s="22">
        <v>5</v>
      </c>
      <c r="H5323" s="22">
        <v>100</v>
      </c>
      <c r="I5323" s="21" t="s">
        <v>185768</v>
      </c>
    </row>
    <row r="5324" spans="1:9" ht="32" customHeight="1">
      <c r="A5324" s="19" t="s">
        <v>185769</v>
      </c>
      <c r="B5324" s="24">
        <v>0</v>
      </c>
      <c r="C5324" s="22">
        <v>0</v>
      </c>
      <c r="D5324" s="22">
        <v>100</v>
      </c>
      <c r="E5324" s="22">
        <v>86</v>
      </c>
      <c r="F5324" s="22">
        <v>0</v>
      </c>
      <c r="G5324" s="22">
        <v>0</v>
      </c>
      <c r="H5324" s="22">
        <v>89</v>
      </c>
      <c r="I5324" s="21" t="s">
        <v>185770</v>
      </c>
    </row>
    <row r="5325" spans="1:9" ht="32" customHeight="1">
      <c r="A5325" s="19" t="s">
        <v>185771</v>
      </c>
      <c r="B5325" s="20" t="s">
        <v>178805</v>
      </c>
      <c r="C5325" s="22">
        <v>38</v>
      </c>
      <c r="D5325" s="21" t="s">
        <v>169667</v>
      </c>
      <c r="E5325" s="22">
        <v>16</v>
      </c>
      <c r="F5325" s="21" t="s">
        <v>176740</v>
      </c>
      <c r="G5325" s="22">
        <v>40</v>
      </c>
      <c r="H5325" s="22">
        <v>97</v>
      </c>
      <c r="I5325" s="21" t="s">
        <v>185772</v>
      </c>
    </row>
    <row r="5326" spans="1:9" ht="32" customHeight="1">
      <c r="A5326" s="19" t="s">
        <v>185773</v>
      </c>
      <c r="B5326" s="20" t="s">
        <v>176123</v>
      </c>
      <c r="C5326" s="22">
        <v>16</v>
      </c>
      <c r="D5326" s="21" t="s">
        <v>172942</v>
      </c>
      <c r="E5326" s="22">
        <v>48</v>
      </c>
      <c r="F5326" s="21" t="s">
        <v>185774</v>
      </c>
      <c r="G5326" s="22">
        <v>15</v>
      </c>
      <c r="H5326" s="22">
        <v>82</v>
      </c>
      <c r="I5326" s="21" t="s">
        <v>185775</v>
      </c>
    </row>
    <row r="5327" spans="1:9" ht="32" customHeight="1">
      <c r="A5327" s="19" t="s">
        <v>185776</v>
      </c>
      <c r="B5327" s="20" t="s">
        <v>170115</v>
      </c>
      <c r="C5327" s="22">
        <v>7</v>
      </c>
      <c r="D5327" s="21" t="s">
        <v>185777</v>
      </c>
      <c r="E5327" s="22">
        <v>68</v>
      </c>
      <c r="F5327" s="21" t="s">
        <v>172200</v>
      </c>
      <c r="G5327" s="22">
        <v>2</v>
      </c>
      <c r="H5327" s="22">
        <v>80</v>
      </c>
      <c r="I5327" s="21" t="s">
        <v>185778</v>
      </c>
    </row>
    <row r="5328" spans="1:9" ht="32" customHeight="1">
      <c r="A5328" s="19" t="s">
        <v>185779</v>
      </c>
      <c r="B5328" s="20" t="s">
        <v>182867</v>
      </c>
      <c r="C5328" s="22">
        <v>35</v>
      </c>
      <c r="D5328" s="21" t="s">
        <v>174664</v>
      </c>
      <c r="E5328" s="22">
        <v>10</v>
      </c>
      <c r="F5328" s="21" t="s">
        <v>14613</v>
      </c>
      <c r="G5328" s="22">
        <v>27</v>
      </c>
      <c r="H5328" s="22">
        <v>75</v>
      </c>
      <c r="I5328" s="21" t="s">
        <v>185780</v>
      </c>
    </row>
    <row r="5329" spans="1:9" ht="32" customHeight="1">
      <c r="A5329" s="19" t="s">
        <v>185781</v>
      </c>
      <c r="B5329" s="20" t="s">
        <v>171590</v>
      </c>
      <c r="C5329" s="22">
        <v>45</v>
      </c>
      <c r="D5329" s="22">
        <v>0</v>
      </c>
      <c r="E5329" s="22">
        <v>0</v>
      </c>
      <c r="F5329" s="21" t="s">
        <v>170408</v>
      </c>
      <c r="G5329" s="22">
        <v>36</v>
      </c>
      <c r="H5329" s="22">
        <v>84</v>
      </c>
      <c r="I5329" s="21" t="s">
        <v>185782</v>
      </c>
    </row>
    <row r="5330" spans="1:9" ht="44" customHeight="1">
      <c r="A5330" s="19" t="s">
        <v>185783</v>
      </c>
      <c r="B5330" s="20" t="s">
        <v>185784</v>
      </c>
      <c r="C5330" s="22">
        <v>5</v>
      </c>
      <c r="D5330" s="21" t="s">
        <v>185785</v>
      </c>
      <c r="E5330" s="22">
        <v>178</v>
      </c>
      <c r="F5330" s="22">
        <v>0</v>
      </c>
      <c r="G5330" s="22">
        <v>0</v>
      </c>
      <c r="H5330" s="22">
        <v>186</v>
      </c>
      <c r="I5330" s="21" t="s">
        <v>185786</v>
      </c>
    </row>
    <row r="5331" spans="1:9" ht="32" customHeight="1">
      <c r="A5331" s="19" t="s">
        <v>185787</v>
      </c>
      <c r="B5331" s="20" t="s">
        <v>185788</v>
      </c>
      <c r="C5331" s="22">
        <v>81</v>
      </c>
      <c r="D5331" s="21" t="s">
        <v>185789</v>
      </c>
      <c r="E5331" s="22">
        <v>23</v>
      </c>
      <c r="F5331" s="22">
        <v>20</v>
      </c>
      <c r="G5331" s="22">
        <v>26</v>
      </c>
      <c r="H5331" s="22">
        <v>133</v>
      </c>
      <c r="I5331" s="21" t="s">
        <v>185790</v>
      </c>
    </row>
    <row r="5332" spans="1:9" ht="44" customHeight="1">
      <c r="A5332" s="19" t="s">
        <v>185791</v>
      </c>
      <c r="B5332" s="20" t="s">
        <v>170548</v>
      </c>
      <c r="C5332" s="22">
        <v>33</v>
      </c>
      <c r="D5332" s="21" t="s">
        <v>179262</v>
      </c>
      <c r="E5332" s="22">
        <v>44</v>
      </c>
      <c r="F5332" s="21" t="s">
        <v>172830</v>
      </c>
      <c r="G5332" s="22">
        <v>4</v>
      </c>
      <c r="H5332" s="22">
        <v>84</v>
      </c>
      <c r="I5332" s="21" t="s">
        <v>185792</v>
      </c>
    </row>
    <row r="5333" spans="1:9" ht="44" customHeight="1">
      <c r="A5333" s="19" t="s">
        <v>185793</v>
      </c>
      <c r="B5333" s="20" t="s">
        <v>169890</v>
      </c>
      <c r="C5333" s="22">
        <v>16</v>
      </c>
      <c r="D5333" s="22">
        <v>0</v>
      </c>
      <c r="E5333" s="22">
        <v>0</v>
      </c>
      <c r="F5333" s="21" t="s">
        <v>175069</v>
      </c>
      <c r="G5333" s="22">
        <v>47</v>
      </c>
      <c r="H5333" s="22">
        <v>66</v>
      </c>
      <c r="I5333" s="21" t="s">
        <v>185794</v>
      </c>
    </row>
    <row r="5334" spans="1:9" ht="44" customHeight="1">
      <c r="A5334" s="19" t="s">
        <v>185795</v>
      </c>
      <c r="B5334" s="20" t="s">
        <v>169862</v>
      </c>
      <c r="C5334" s="22">
        <v>9</v>
      </c>
      <c r="D5334" s="21" t="s">
        <v>185796</v>
      </c>
      <c r="E5334" s="22">
        <v>130</v>
      </c>
      <c r="F5334" s="21" t="s">
        <v>185797</v>
      </c>
      <c r="G5334" s="22">
        <v>50</v>
      </c>
      <c r="H5334" s="22">
        <v>192</v>
      </c>
      <c r="I5334" s="21" t="s">
        <v>185798</v>
      </c>
    </row>
    <row r="5335" spans="1:9" ht="44" customHeight="1">
      <c r="A5335" s="19" t="s">
        <v>185799</v>
      </c>
      <c r="B5335" s="20" t="s">
        <v>175516</v>
      </c>
      <c r="C5335" s="22">
        <v>4</v>
      </c>
      <c r="D5335" s="21" t="s">
        <v>177531</v>
      </c>
      <c r="E5335" s="22">
        <v>79</v>
      </c>
      <c r="F5335" s="21" t="s">
        <v>171575</v>
      </c>
      <c r="G5335" s="22">
        <v>11</v>
      </c>
      <c r="H5335" s="22">
        <v>97</v>
      </c>
      <c r="I5335" s="21" t="s">
        <v>185800</v>
      </c>
    </row>
    <row r="5336" spans="1:9" ht="44" customHeight="1">
      <c r="A5336" s="19" t="s">
        <v>185801</v>
      </c>
      <c r="B5336" s="20" t="s">
        <v>171590</v>
      </c>
      <c r="C5336" s="22">
        <v>30</v>
      </c>
      <c r="D5336" s="22">
        <v>0</v>
      </c>
      <c r="E5336" s="22">
        <v>0</v>
      </c>
      <c r="F5336" s="21" t="s">
        <v>170408</v>
      </c>
      <c r="G5336" s="22">
        <v>24</v>
      </c>
      <c r="H5336" s="22">
        <v>57</v>
      </c>
      <c r="I5336" s="21" t="s">
        <v>185802</v>
      </c>
    </row>
    <row r="5337" spans="1:9" ht="44" customHeight="1">
      <c r="A5337" s="19" t="s">
        <v>185803</v>
      </c>
      <c r="B5337" s="20" t="s">
        <v>185804</v>
      </c>
      <c r="C5337" s="22">
        <v>19</v>
      </c>
      <c r="D5337" s="21" t="s">
        <v>173034</v>
      </c>
      <c r="E5337" s="22">
        <v>71</v>
      </c>
      <c r="F5337" s="22">
        <v>0</v>
      </c>
      <c r="G5337" s="22">
        <v>0</v>
      </c>
      <c r="H5337" s="22">
        <v>93</v>
      </c>
      <c r="I5337" s="21" t="s">
        <v>185805</v>
      </c>
    </row>
    <row r="5338" spans="1:9" ht="44" customHeight="1">
      <c r="A5338" s="19" t="s">
        <v>185806</v>
      </c>
      <c r="B5338" s="20" t="s">
        <v>169819</v>
      </c>
      <c r="C5338" s="22">
        <v>11</v>
      </c>
      <c r="D5338" s="21" t="s">
        <v>171025</v>
      </c>
      <c r="E5338" s="22">
        <v>55</v>
      </c>
      <c r="F5338" s="21" t="s">
        <v>174123</v>
      </c>
      <c r="G5338" s="22">
        <v>1</v>
      </c>
      <c r="H5338" s="22">
        <v>70</v>
      </c>
      <c r="I5338" s="21" t="s">
        <v>185807</v>
      </c>
    </row>
    <row r="5339" spans="1:9" ht="44" customHeight="1">
      <c r="A5339" s="19" t="s">
        <v>185808</v>
      </c>
      <c r="B5339" s="20" t="s">
        <v>179230</v>
      </c>
      <c r="C5339" s="22">
        <v>59</v>
      </c>
      <c r="D5339" s="21" t="s">
        <v>181542</v>
      </c>
      <c r="E5339" s="22">
        <v>41</v>
      </c>
      <c r="F5339" s="21" t="s">
        <v>170393</v>
      </c>
      <c r="G5339" s="22">
        <v>4</v>
      </c>
      <c r="H5339" s="22">
        <v>107</v>
      </c>
      <c r="I5339" s="21" t="s">
        <v>185809</v>
      </c>
    </row>
    <row r="5340" spans="1:9" ht="44" customHeight="1">
      <c r="A5340" s="19" t="s">
        <v>185810</v>
      </c>
      <c r="B5340" s="20" t="s">
        <v>169884</v>
      </c>
      <c r="C5340" s="22">
        <v>69</v>
      </c>
      <c r="D5340" s="21" t="s">
        <v>185811</v>
      </c>
      <c r="E5340" s="22">
        <v>56</v>
      </c>
      <c r="F5340" s="21" t="s">
        <v>171695</v>
      </c>
      <c r="G5340" s="22">
        <v>4</v>
      </c>
      <c r="H5340" s="22">
        <v>132</v>
      </c>
      <c r="I5340" s="21" t="s">
        <v>185812</v>
      </c>
    </row>
    <row r="5341" spans="1:9" ht="44" customHeight="1">
      <c r="A5341" s="19" t="s">
        <v>185813</v>
      </c>
      <c r="B5341" s="20" t="s">
        <v>175721</v>
      </c>
      <c r="C5341" s="22">
        <v>12</v>
      </c>
      <c r="D5341" s="21" t="s">
        <v>177543</v>
      </c>
      <c r="E5341" s="22">
        <v>58</v>
      </c>
      <c r="F5341" s="22">
        <v>0</v>
      </c>
      <c r="G5341" s="22">
        <v>0</v>
      </c>
      <c r="H5341" s="22">
        <v>73</v>
      </c>
      <c r="I5341" s="21" t="s">
        <v>185814</v>
      </c>
    </row>
    <row r="5342" spans="1:9" ht="44" customHeight="1">
      <c r="A5342" s="19" t="s">
        <v>185815</v>
      </c>
      <c r="B5342" s="20" t="s">
        <v>180370</v>
      </c>
      <c r="C5342" s="22">
        <v>76</v>
      </c>
      <c r="D5342" s="21" t="s">
        <v>170059</v>
      </c>
      <c r="E5342" s="22">
        <v>8</v>
      </c>
      <c r="F5342" s="21" t="s">
        <v>170129</v>
      </c>
      <c r="G5342" s="22">
        <v>6</v>
      </c>
      <c r="H5342" s="22">
        <v>93</v>
      </c>
      <c r="I5342" s="21" t="s">
        <v>185816</v>
      </c>
    </row>
    <row r="5343" spans="1:9" ht="32" customHeight="1">
      <c r="A5343" s="19" t="s">
        <v>185817</v>
      </c>
      <c r="B5343" s="20" t="s">
        <v>170388</v>
      </c>
      <c r="C5343" s="22">
        <v>8</v>
      </c>
      <c r="D5343" s="21" t="s">
        <v>169787</v>
      </c>
      <c r="E5343" s="22">
        <v>28</v>
      </c>
      <c r="F5343" s="21" t="s">
        <v>173450</v>
      </c>
      <c r="G5343" s="22">
        <v>42</v>
      </c>
      <c r="H5343" s="22">
        <v>81</v>
      </c>
      <c r="I5343" s="21" t="s">
        <v>185818</v>
      </c>
    </row>
    <row r="5344" spans="1:9" ht="32" customHeight="1">
      <c r="A5344" s="19" t="s">
        <v>185819</v>
      </c>
      <c r="B5344" s="20" t="s">
        <v>185820</v>
      </c>
      <c r="C5344" s="22">
        <v>48</v>
      </c>
      <c r="D5344" s="21" t="s">
        <v>169710</v>
      </c>
      <c r="E5344" s="22">
        <v>6</v>
      </c>
      <c r="F5344" s="21" t="s">
        <v>174258</v>
      </c>
      <c r="G5344" s="22">
        <v>1</v>
      </c>
      <c r="H5344" s="22">
        <v>58</v>
      </c>
      <c r="I5344" s="21" t="s">
        <v>185821</v>
      </c>
    </row>
    <row r="5345" spans="1:9" ht="32" customHeight="1">
      <c r="A5345" s="19" t="s">
        <v>185822</v>
      </c>
      <c r="B5345" s="20" t="s">
        <v>172065</v>
      </c>
      <c r="C5345" s="22">
        <v>2</v>
      </c>
      <c r="D5345" s="21" t="s">
        <v>182821</v>
      </c>
      <c r="E5345" s="22">
        <v>71</v>
      </c>
      <c r="F5345" s="21" t="s">
        <v>170843</v>
      </c>
      <c r="G5345" s="22">
        <v>1</v>
      </c>
      <c r="H5345" s="22">
        <v>77</v>
      </c>
      <c r="I5345" s="21" t="s">
        <v>185823</v>
      </c>
    </row>
    <row r="5346" spans="1:9" ht="44" customHeight="1">
      <c r="A5346" s="19" t="s">
        <v>185824</v>
      </c>
      <c r="B5346" s="20" t="s">
        <v>173037</v>
      </c>
      <c r="C5346" s="22">
        <v>4</v>
      </c>
      <c r="D5346" s="21" t="s">
        <v>173038</v>
      </c>
      <c r="E5346" s="22">
        <v>133</v>
      </c>
      <c r="F5346" s="22">
        <v>0</v>
      </c>
      <c r="G5346" s="22">
        <v>0</v>
      </c>
      <c r="H5346" s="22">
        <v>140</v>
      </c>
      <c r="I5346" s="21" t="s">
        <v>185825</v>
      </c>
    </row>
    <row r="5347" spans="1:9" ht="44" customHeight="1">
      <c r="A5347" s="19" t="s">
        <v>185826</v>
      </c>
      <c r="B5347" s="20" t="s">
        <v>183243</v>
      </c>
      <c r="C5347" s="22">
        <v>51</v>
      </c>
      <c r="D5347" s="21" t="s">
        <v>176271</v>
      </c>
      <c r="E5347" s="22">
        <v>50</v>
      </c>
      <c r="F5347" s="21" t="s">
        <v>172318</v>
      </c>
      <c r="G5347" s="22">
        <v>20</v>
      </c>
      <c r="H5347" s="22">
        <v>124</v>
      </c>
      <c r="I5347" s="21" t="s">
        <v>185827</v>
      </c>
    </row>
    <row r="5348" spans="1:9" ht="44" customHeight="1">
      <c r="A5348" s="19" t="s">
        <v>185828</v>
      </c>
      <c r="B5348" s="20" t="s">
        <v>169757</v>
      </c>
      <c r="C5348" s="22">
        <v>2</v>
      </c>
      <c r="D5348" s="21" t="s">
        <v>170139</v>
      </c>
      <c r="E5348" s="22">
        <v>110</v>
      </c>
      <c r="F5348" s="21" t="s">
        <v>173619</v>
      </c>
      <c r="G5348" s="22">
        <v>3</v>
      </c>
      <c r="H5348" s="22">
        <v>118</v>
      </c>
      <c r="I5348" s="21" t="s">
        <v>185829</v>
      </c>
    </row>
    <row r="5349" spans="1:9" ht="44" customHeight="1">
      <c r="A5349" s="19" t="s">
        <v>185830</v>
      </c>
      <c r="B5349" s="20" t="s">
        <v>172065</v>
      </c>
      <c r="C5349" s="22">
        <v>4</v>
      </c>
      <c r="D5349" s="21" t="s">
        <v>185831</v>
      </c>
      <c r="E5349" s="22">
        <v>123</v>
      </c>
      <c r="F5349" s="21" t="s">
        <v>184164</v>
      </c>
      <c r="G5349" s="22">
        <v>21</v>
      </c>
      <c r="H5349" s="22">
        <v>151</v>
      </c>
      <c r="I5349" s="21" t="s">
        <v>185832</v>
      </c>
    </row>
    <row r="5350" spans="1:9" ht="44" customHeight="1">
      <c r="A5350" s="19" t="s">
        <v>185833</v>
      </c>
      <c r="B5350" s="20" t="s">
        <v>172569</v>
      </c>
      <c r="C5350" s="22">
        <v>24</v>
      </c>
      <c r="D5350" s="22">
        <v>50</v>
      </c>
      <c r="E5350" s="22">
        <v>28</v>
      </c>
      <c r="F5350" s="21" t="s">
        <v>169945</v>
      </c>
      <c r="G5350" s="22">
        <v>4</v>
      </c>
      <c r="H5350" s="22">
        <v>59</v>
      </c>
      <c r="I5350" s="21" t="s">
        <v>185834</v>
      </c>
    </row>
    <row r="5351" spans="1:9" ht="44" customHeight="1">
      <c r="A5351" s="19" t="s">
        <v>185835</v>
      </c>
      <c r="B5351" s="20" t="s">
        <v>171642</v>
      </c>
      <c r="C5351" s="22">
        <v>35</v>
      </c>
      <c r="D5351" s="21" t="s">
        <v>177665</v>
      </c>
      <c r="E5351" s="22">
        <v>42</v>
      </c>
      <c r="F5351" s="21" t="s">
        <v>169786</v>
      </c>
      <c r="G5351" s="22">
        <v>22</v>
      </c>
      <c r="H5351" s="22">
        <v>102</v>
      </c>
      <c r="I5351" s="21" t="s">
        <v>185836</v>
      </c>
    </row>
    <row r="5352" spans="1:9" ht="32" customHeight="1">
      <c r="A5352" s="19" t="s">
        <v>185837</v>
      </c>
      <c r="B5352" s="20" t="s">
        <v>174539</v>
      </c>
      <c r="C5352" s="22">
        <v>1</v>
      </c>
      <c r="D5352" s="21" t="s">
        <v>185838</v>
      </c>
      <c r="E5352" s="22">
        <v>97</v>
      </c>
      <c r="F5352" s="21" t="s">
        <v>170572</v>
      </c>
      <c r="G5352" s="22">
        <v>6</v>
      </c>
      <c r="H5352" s="22">
        <v>107</v>
      </c>
      <c r="I5352" s="21" t="s">
        <v>185839</v>
      </c>
    </row>
    <row r="5353" spans="1:9" ht="32" customHeight="1">
      <c r="A5353" s="19" t="s">
        <v>185840</v>
      </c>
      <c r="B5353" s="20" t="s">
        <v>178078</v>
      </c>
      <c r="C5353" s="22">
        <v>106</v>
      </c>
      <c r="D5353" s="22">
        <v>0</v>
      </c>
      <c r="E5353" s="22">
        <v>0</v>
      </c>
      <c r="F5353" s="21" t="s">
        <v>170604</v>
      </c>
      <c r="G5353" s="22">
        <v>5</v>
      </c>
      <c r="H5353" s="22">
        <v>114</v>
      </c>
      <c r="I5353" s="21" t="s">
        <v>185841</v>
      </c>
    </row>
    <row r="5354" spans="1:9" ht="32" customHeight="1">
      <c r="A5354" s="19" t="s">
        <v>185842</v>
      </c>
      <c r="B5354" s="20" t="s">
        <v>185843</v>
      </c>
      <c r="C5354" s="22">
        <v>2</v>
      </c>
      <c r="D5354" s="21" t="s">
        <v>185844</v>
      </c>
      <c r="E5354" s="22">
        <v>173</v>
      </c>
      <c r="F5354" s="21" t="s">
        <v>185845</v>
      </c>
      <c r="G5354" s="22">
        <v>18</v>
      </c>
      <c r="H5354" s="22">
        <v>196</v>
      </c>
      <c r="I5354" s="21" t="s">
        <v>185846</v>
      </c>
    </row>
    <row r="5355" spans="1:9" ht="32" customHeight="1">
      <c r="A5355" s="19" t="s">
        <v>185847</v>
      </c>
      <c r="B5355" s="20" t="s">
        <v>171562</v>
      </c>
      <c r="C5355" s="22">
        <v>1</v>
      </c>
      <c r="D5355" s="21" t="s">
        <v>182718</v>
      </c>
      <c r="E5355" s="22">
        <v>43</v>
      </c>
      <c r="F5355" s="21" t="s">
        <v>175448</v>
      </c>
      <c r="G5355" s="22">
        <v>49</v>
      </c>
      <c r="H5355" s="22">
        <v>96</v>
      </c>
      <c r="I5355" s="21" t="s">
        <v>185848</v>
      </c>
    </row>
    <row r="5356" spans="1:9" ht="32" customHeight="1">
      <c r="A5356" s="19" t="s">
        <v>185849</v>
      </c>
      <c r="B5356" s="20" t="s">
        <v>170891</v>
      </c>
      <c r="C5356" s="22">
        <v>2</v>
      </c>
      <c r="D5356" s="21" t="s">
        <v>172199</v>
      </c>
      <c r="E5356" s="22">
        <v>150</v>
      </c>
      <c r="F5356" s="21" t="s">
        <v>170891</v>
      </c>
      <c r="G5356" s="22">
        <v>2</v>
      </c>
      <c r="H5356" s="22">
        <v>157</v>
      </c>
      <c r="I5356" s="21" t="s">
        <v>185850</v>
      </c>
    </row>
    <row r="5357" spans="1:9" ht="32" customHeight="1">
      <c r="A5357" s="19" t="s">
        <v>185851</v>
      </c>
      <c r="B5357" s="20" t="s">
        <v>170556</v>
      </c>
      <c r="C5357" s="22">
        <v>2</v>
      </c>
      <c r="D5357" s="21" t="s">
        <v>180119</v>
      </c>
      <c r="E5357" s="22">
        <v>112</v>
      </c>
      <c r="F5357" s="21" t="s">
        <v>171336</v>
      </c>
      <c r="G5357" s="22">
        <v>18</v>
      </c>
      <c r="H5357" s="22">
        <v>135</v>
      </c>
      <c r="I5357" s="21" t="s">
        <v>185852</v>
      </c>
    </row>
    <row r="5358" spans="1:9" ht="32" customHeight="1">
      <c r="A5358" s="19" t="s">
        <v>185853</v>
      </c>
      <c r="B5358" s="20" t="s">
        <v>177144</v>
      </c>
      <c r="C5358" s="22">
        <v>23</v>
      </c>
      <c r="D5358" s="22">
        <v>0</v>
      </c>
      <c r="E5358" s="22">
        <v>0</v>
      </c>
      <c r="F5358" s="21" t="s">
        <v>176061</v>
      </c>
      <c r="G5358" s="22">
        <v>45</v>
      </c>
      <c r="H5358" s="22">
        <v>71</v>
      </c>
      <c r="I5358" s="21" t="s">
        <v>185854</v>
      </c>
    </row>
    <row r="5359" spans="1:9" ht="44" customHeight="1">
      <c r="A5359" s="19" t="s">
        <v>185855</v>
      </c>
      <c r="B5359" s="20" t="s">
        <v>170948</v>
      </c>
      <c r="C5359" s="22">
        <v>3</v>
      </c>
      <c r="D5359" s="21" t="s">
        <v>173958</v>
      </c>
      <c r="E5359" s="22">
        <v>162</v>
      </c>
      <c r="F5359" s="21" t="s">
        <v>173784</v>
      </c>
      <c r="G5359" s="22">
        <v>24</v>
      </c>
      <c r="H5359" s="22">
        <v>192</v>
      </c>
      <c r="I5359" s="21" t="s">
        <v>185856</v>
      </c>
    </row>
    <row r="5360" spans="1:9" ht="44" customHeight="1">
      <c r="A5360" s="19" t="s">
        <v>185857</v>
      </c>
      <c r="B5360" s="20" t="s">
        <v>185858</v>
      </c>
      <c r="C5360" s="22">
        <v>9</v>
      </c>
      <c r="D5360" s="21" t="s">
        <v>185859</v>
      </c>
      <c r="E5360" s="22">
        <v>81</v>
      </c>
      <c r="F5360" s="21" t="s">
        <v>171761</v>
      </c>
      <c r="G5360" s="22">
        <v>16</v>
      </c>
      <c r="H5360" s="22">
        <v>109</v>
      </c>
      <c r="I5360" s="21" t="s">
        <v>185860</v>
      </c>
    </row>
    <row r="5361" spans="1:9" ht="44" customHeight="1">
      <c r="A5361" s="19" t="s">
        <v>185861</v>
      </c>
      <c r="B5361" s="24">
        <v>0</v>
      </c>
      <c r="C5361" s="22">
        <v>0</v>
      </c>
      <c r="D5361" s="21" t="s">
        <v>177446</v>
      </c>
      <c r="E5361" s="22">
        <v>133</v>
      </c>
      <c r="F5361" s="21" t="s">
        <v>170478</v>
      </c>
      <c r="G5361" s="22">
        <v>2</v>
      </c>
      <c r="H5361" s="22">
        <v>138</v>
      </c>
      <c r="I5361" s="21" t="s">
        <v>185862</v>
      </c>
    </row>
    <row r="5362" spans="1:9" ht="44" customHeight="1">
      <c r="A5362" s="19" t="s">
        <v>185863</v>
      </c>
      <c r="B5362" s="20" t="s">
        <v>185864</v>
      </c>
      <c r="C5362" s="22">
        <v>23</v>
      </c>
      <c r="D5362" s="22">
        <v>20</v>
      </c>
      <c r="E5362" s="22">
        <v>17</v>
      </c>
      <c r="F5362" s="21" t="s">
        <v>170116</v>
      </c>
      <c r="G5362" s="22">
        <v>45</v>
      </c>
      <c r="H5362" s="22">
        <v>88</v>
      </c>
      <c r="I5362" s="21" t="s">
        <v>185865</v>
      </c>
    </row>
    <row r="5363" spans="1:9" ht="32" customHeight="1">
      <c r="A5363" s="19" t="s">
        <v>185866</v>
      </c>
      <c r="B5363" s="20" t="s">
        <v>171578</v>
      </c>
      <c r="C5363" s="22">
        <v>46</v>
      </c>
      <c r="D5363" s="21" t="s">
        <v>169862</v>
      </c>
      <c r="E5363" s="22">
        <v>3</v>
      </c>
      <c r="F5363" s="21" t="s">
        <v>169786</v>
      </c>
      <c r="G5363" s="22">
        <v>14</v>
      </c>
      <c r="H5363" s="22">
        <v>66</v>
      </c>
      <c r="I5363" s="21" t="s">
        <v>185867</v>
      </c>
    </row>
    <row r="5364" spans="1:9" ht="32" customHeight="1">
      <c r="A5364" s="19" t="s">
        <v>185868</v>
      </c>
      <c r="B5364" s="20" t="s">
        <v>170314</v>
      </c>
      <c r="C5364" s="22">
        <v>5</v>
      </c>
      <c r="D5364" s="21" t="s">
        <v>174429</v>
      </c>
      <c r="E5364" s="22">
        <v>31</v>
      </c>
      <c r="F5364" s="21" t="s">
        <v>172553</v>
      </c>
      <c r="G5364" s="22">
        <v>43</v>
      </c>
      <c r="H5364" s="22">
        <v>82</v>
      </c>
      <c r="I5364" s="21" t="s">
        <v>185869</v>
      </c>
    </row>
    <row r="5365" spans="1:9" ht="32" customHeight="1">
      <c r="A5365" s="19" t="s">
        <v>185870</v>
      </c>
      <c r="B5365" s="24">
        <v>0</v>
      </c>
      <c r="C5365" s="22">
        <v>0</v>
      </c>
      <c r="D5365" s="21" t="s">
        <v>185871</v>
      </c>
      <c r="E5365" s="22">
        <v>137</v>
      </c>
      <c r="F5365" s="21" t="s">
        <v>185872</v>
      </c>
      <c r="G5365" s="22">
        <v>36</v>
      </c>
      <c r="H5365" s="22">
        <v>176</v>
      </c>
      <c r="I5365" s="21" t="s">
        <v>185873</v>
      </c>
    </row>
    <row r="5366" spans="1:9" ht="32" customHeight="1">
      <c r="A5366" s="19" t="s">
        <v>185874</v>
      </c>
      <c r="B5366" s="20" t="s">
        <v>185875</v>
      </c>
      <c r="C5366" s="22">
        <v>43</v>
      </c>
      <c r="D5366" s="21" t="s">
        <v>171021</v>
      </c>
      <c r="E5366" s="22">
        <v>15</v>
      </c>
      <c r="F5366" s="21" t="s">
        <v>169776</v>
      </c>
      <c r="G5366" s="22">
        <v>1</v>
      </c>
      <c r="H5366" s="22">
        <v>62</v>
      </c>
      <c r="I5366" s="21" t="s">
        <v>185876</v>
      </c>
    </row>
    <row r="5367" spans="1:9" ht="32" customHeight="1">
      <c r="A5367" s="19" t="s">
        <v>185877</v>
      </c>
      <c r="B5367" s="20" t="s">
        <v>185875</v>
      </c>
      <c r="C5367" s="22">
        <v>43</v>
      </c>
      <c r="D5367" s="21" t="s">
        <v>171021</v>
      </c>
      <c r="E5367" s="22">
        <v>15</v>
      </c>
      <c r="F5367" s="21" t="s">
        <v>169776</v>
      </c>
      <c r="G5367" s="22">
        <v>1</v>
      </c>
      <c r="H5367" s="22">
        <v>62</v>
      </c>
      <c r="I5367" s="21" t="s">
        <v>185878</v>
      </c>
    </row>
    <row r="5368" spans="1:9" ht="32" customHeight="1">
      <c r="A5368" s="19" t="s">
        <v>185879</v>
      </c>
      <c r="B5368" s="20" t="s">
        <v>185875</v>
      </c>
      <c r="C5368" s="22">
        <v>43</v>
      </c>
      <c r="D5368" s="21" t="s">
        <v>171021</v>
      </c>
      <c r="E5368" s="22">
        <v>15</v>
      </c>
      <c r="F5368" s="21" t="s">
        <v>169776</v>
      </c>
      <c r="G5368" s="22">
        <v>1</v>
      </c>
      <c r="H5368" s="22">
        <v>62</v>
      </c>
      <c r="I5368" s="21" t="s">
        <v>185880</v>
      </c>
    </row>
    <row r="5369" spans="1:9" ht="32" customHeight="1">
      <c r="A5369" s="19" t="s">
        <v>185881</v>
      </c>
      <c r="B5369" s="20" t="s">
        <v>170490</v>
      </c>
      <c r="C5369" s="22">
        <v>9</v>
      </c>
      <c r="D5369" s="21" t="s">
        <v>172437</v>
      </c>
      <c r="E5369" s="22">
        <v>150</v>
      </c>
      <c r="F5369" s="21" t="s">
        <v>173544</v>
      </c>
      <c r="G5369" s="22">
        <v>6</v>
      </c>
      <c r="H5369" s="22">
        <v>168</v>
      </c>
      <c r="I5369" s="21" t="s">
        <v>185882</v>
      </c>
    </row>
    <row r="5370" spans="1:9" ht="32" customHeight="1">
      <c r="A5370" s="19" t="s">
        <v>185883</v>
      </c>
      <c r="B5370" s="20" t="s">
        <v>170896</v>
      </c>
      <c r="C5370" s="22">
        <v>14</v>
      </c>
      <c r="D5370" s="21" t="s">
        <v>185884</v>
      </c>
      <c r="E5370" s="22">
        <v>93</v>
      </c>
      <c r="F5370" s="21" t="s">
        <v>173822</v>
      </c>
      <c r="G5370" s="22">
        <v>12</v>
      </c>
      <c r="H5370" s="22">
        <v>122</v>
      </c>
      <c r="I5370" s="21" t="s">
        <v>185885</v>
      </c>
    </row>
    <row r="5371" spans="1:9" ht="32" customHeight="1">
      <c r="A5371" s="19" t="s">
        <v>185886</v>
      </c>
      <c r="B5371" s="20" t="s">
        <v>174858</v>
      </c>
      <c r="C5371" s="22">
        <v>51</v>
      </c>
      <c r="D5371" s="21" t="s">
        <v>173738</v>
      </c>
      <c r="E5371" s="22">
        <v>11</v>
      </c>
      <c r="F5371" s="21" t="s">
        <v>170055</v>
      </c>
      <c r="G5371" s="22">
        <v>12</v>
      </c>
      <c r="H5371" s="22">
        <v>77</v>
      </c>
      <c r="I5371" s="21" t="s">
        <v>185887</v>
      </c>
    </row>
    <row r="5372" spans="1:9" ht="32" customHeight="1">
      <c r="A5372" s="19" t="s">
        <v>185888</v>
      </c>
      <c r="B5372" s="24">
        <v>0</v>
      </c>
      <c r="C5372" s="22">
        <v>0</v>
      </c>
      <c r="D5372" s="21" t="s">
        <v>185889</v>
      </c>
      <c r="E5372" s="22">
        <v>159</v>
      </c>
      <c r="F5372" s="21" t="s">
        <v>170138</v>
      </c>
      <c r="G5372" s="22">
        <v>2</v>
      </c>
      <c r="H5372" s="22">
        <v>164</v>
      </c>
      <c r="I5372" s="21" t="s">
        <v>185890</v>
      </c>
    </row>
    <row r="5373" spans="1:9" ht="32" customHeight="1">
      <c r="A5373" s="19" t="s">
        <v>185891</v>
      </c>
      <c r="B5373" s="20" t="s">
        <v>185892</v>
      </c>
      <c r="C5373" s="22">
        <v>8</v>
      </c>
      <c r="D5373" s="21" t="s">
        <v>174366</v>
      </c>
      <c r="E5373" s="22">
        <v>153</v>
      </c>
      <c r="F5373" s="21" t="s">
        <v>185893</v>
      </c>
      <c r="G5373" s="22">
        <v>16</v>
      </c>
      <c r="H5373" s="22">
        <v>180</v>
      </c>
      <c r="I5373" s="21" t="s">
        <v>185894</v>
      </c>
    </row>
    <row r="5374" spans="1:9" ht="44" customHeight="1">
      <c r="A5374" s="19" t="s">
        <v>185895</v>
      </c>
      <c r="B5374" s="20" t="s">
        <v>185896</v>
      </c>
      <c r="C5374" s="22">
        <v>49</v>
      </c>
      <c r="D5374" s="21" t="s">
        <v>170285</v>
      </c>
      <c r="E5374" s="22">
        <v>39</v>
      </c>
      <c r="F5374" s="21" t="s">
        <v>177960</v>
      </c>
      <c r="G5374" s="22">
        <v>34</v>
      </c>
      <c r="H5374" s="22">
        <v>125</v>
      </c>
      <c r="I5374" s="21" t="s">
        <v>185897</v>
      </c>
    </row>
    <row r="5375" spans="1:9" ht="44" customHeight="1">
      <c r="A5375" s="19" t="s">
        <v>185898</v>
      </c>
      <c r="B5375" s="20" t="s">
        <v>177016</v>
      </c>
      <c r="C5375" s="22">
        <v>24</v>
      </c>
      <c r="D5375" s="21" t="s">
        <v>177523</v>
      </c>
      <c r="E5375" s="22">
        <v>17</v>
      </c>
      <c r="F5375" s="21" t="s">
        <v>175118</v>
      </c>
      <c r="G5375" s="22">
        <v>50</v>
      </c>
      <c r="H5375" s="22">
        <v>94</v>
      </c>
      <c r="I5375" s="21" t="s">
        <v>185899</v>
      </c>
    </row>
    <row r="5376" spans="1:9" ht="44" customHeight="1">
      <c r="A5376" s="19" t="s">
        <v>185900</v>
      </c>
      <c r="B5376" s="20" t="s">
        <v>14613</v>
      </c>
      <c r="C5376" s="22">
        <v>42</v>
      </c>
      <c r="D5376" s="21" t="s">
        <v>169927</v>
      </c>
      <c r="E5376" s="22">
        <v>52</v>
      </c>
      <c r="F5376" s="21" t="s">
        <v>176975</v>
      </c>
      <c r="G5376" s="22">
        <v>18</v>
      </c>
      <c r="H5376" s="22">
        <v>115</v>
      </c>
      <c r="I5376" s="21" t="s">
        <v>185901</v>
      </c>
    </row>
    <row r="5377" spans="1:9" ht="44" customHeight="1">
      <c r="A5377" s="19" t="s">
        <v>185902</v>
      </c>
      <c r="B5377" s="20" t="s">
        <v>182143</v>
      </c>
      <c r="C5377" s="22">
        <v>46</v>
      </c>
      <c r="D5377" s="21" t="s">
        <v>174179</v>
      </c>
      <c r="E5377" s="22">
        <v>33</v>
      </c>
      <c r="F5377" s="21" t="s">
        <v>170728</v>
      </c>
      <c r="G5377" s="22">
        <v>28</v>
      </c>
      <c r="H5377" s="22">
        <v>110</v>
      </c>
      <c r="I5377" s="21" t="s">
        <v>185903</v>
      </c>
    </row>
    <row r="5378" spans="1:9" ht="44" customHeight="1">
      <c r="A5378" s="19" t="s">
        <v>185904</v>
      </c>
      <c r="B5378" s="20" t="s">
        <v>185905</v>
      </c>
      <c r="C5378" s="22">
        <v>6</v>
      </c>
      <c r="D5378" s="21" t="s">
        <v>185906</v>
      </c>
      <c r="E5378" s="22">
        <v>128</v>
      </c>
      <c r="F5378" s="21" t="s">
        <v>176624</v>
      </c>
      <c r="G5378" s="22">
        <v>9</v>
      </c>
      <c r="H5378" s="22">
        <v>146</v>
      </c>
      <c r="I5378" s="21" t="s">
        <v>185907</v>
      </c>
    </row>
    <row r="5379" spans="1:9" ht="44" customHeight="1">
      <c r="A5379" s="19" t="s">
        <v>185908</v>
      </c>
      <c r="B5379" s="20" t="s">
        <v>185909</v>
      </c>
      <c r="C5379" s="22">
        <v>97</v>
      </c>
      <c r="D5379" s="21" t="s">
        <v>177754</v>
      </c>
      <c r="E5379" s="22">
        <v>55</v>
      </c>
      <c r="F5379" s="21" t="s">
        <v>172357</v>
      </c>
      <c r="G5379" s="22">
        <v>32</v>
      </c>
      <c r="H5379" s="22">
        <v>187</v>
      </c>
      <c r="I5379" s="21" t="s">
        <v>185910</v>
      </c>
    </row>
    <row r="5380" spans="1:9" ht="44" customHeight="1">
      <c r="A5380" s="19" t="s">
        <v>185911</v>
      </c>
      <c r="B5380" s="20" t="s">
        <v>171341</v>
      </c>
      <c r="C5380" s="22">
        <v>54</v>
      </c>
      <c r="D5380" s="21" t="s">
        <v>185912</v>
      </c>
      <c r="E5380" s="22">
        <v>123</v>
      </c>
      <c r="F5380" s="21" t="s">
        <v>180973</v>
      </c>
      <c r="G5380" s="22">
        <v>7</v>
      </c>
      <c r="H5380" s="22">
        <v>187</v>
      </c>
      <c r="I5380" s="21" t="s">
        <v>185913</v>
      </c>
    </row>
    <row r="5381" spans="1:9" ht="44" customHeight="1">
      <c r="A5381" s="19" t="s">
        <v>185914</v>
      </c>
      <c r="B5381" s="20" t="s">
        <v>171637</v>
      </c>
      <c r="C5381" s="22">
        <v>13</v>
      </c>
      <c r="D5381" s="21" t="s">
        <v>176027</v>
      </c>
      <c r="E5381" s="22">
        <v>68</v>
      </c>
      <c r="F5381" s="21" t="s">
        <v>173733</v>
      </c>
      <c r="G5381" s="22">
        <v>17</v>
      </c>
      <c r="H5381" s="22">
        <v>101</v>
      </c>
      <c r="I5381" s="21" t="s">
        <v>185915</v>
      </c>
    </row>
    <row r="5382" spans="1:9" ht="32" customHeight="1">
      <c r="A5382" s="19" t="s">
        <v>185916</v>
      </c>
      <c r="B5382" s="20" t="s">
        <v>171045</v>
      </c>
      <c r="C5382" s="22">
        <v>56</v>
      </c>
      <c r="D5382" s="21" t="s">
        <v>185917</v>
      </c>
      <c r="E5382" s="22">
        <v>89</v>
      </c>
      <c r="F5382" s="21" t="s">
        <v>178512</v>
      </c>
      <c r="G5382" s="22">
        <v>16</v>
      </c>
      <c r="H5382" s="22">
        <v>164</v>
      </c>
      <c r="I5382" s="21" t="s">
        <v>185918</v>
      </c>
    </row>
    <row r="5383" spans="1:9" ht="32" customHeight="1">
      <c r="A5383" s="19" t="s">
        <v>185919</v>
      </c>
      <c r="B5383" s="24">
        <v>0</v>
      </c>
      <c r="C5383" s="22">
        <v>0</v>
      </c>
      <c r="D5383" s="21" t="s">
        <v>170444</v>
      </c>
      <c r="E5383" s="22">
        <v>85</v>
      </c>
      <c r="F5383" s="21" t="s">
        <v>170445</v>
      </c>
      <c r="G5383" s="22">
        <v>6</v>
      </c>
      <c r="H5383" s="22">
        <v>94</v>
      </c>
      <c r="I5383" s="21" t="s">
        <v>185920</v>
      </c>
    </row>
    <row r="5384" spans="1:9" ht="32" customHeight="1">
      <c r="A5384" s="19" t="s">
        <v>185921</v>
      </c>
      <c r="B5384" s="24">
        <v>0</v>
      </c>
      <c r="C5384" s="22">
        <v>0</v>
      </c>
      <c r="D5384" s="21" t="s">
        <v>170444</v>
      </c>
      <c r="E5384" s="22">
        <v>85</v>
      </c>
      <c r="F5384" s="21" t="s">
        <v>170445</v>
      </c>
      <c r="G5384" s="22">
        <v>6</v>
      </c>
      <c r="H5384" s="22">
        <v>94</v>
      </c>
      <c r="I5384" s="21" t="s">
        <v>185922</v>
      </c>
    </row>
    <row r="5385" spans="1:9" ht="44" customHeight="1">
      <c r="A5385" s="19" t="s">
        <v>185923</v>
      </c>
      <c r="B5385" s="20" t="s">
        <v>177942</v>
      </c>
      <c r="C5385" s="22">
        <v>45</v>
      </c>
      <c r="D5385" s="22">
        <v>0</v>
      </c>
      <c r="E5385" s="22">
        <v>0</v>
      </c>
      <c r="F5385" s="21" t="s">
        <v>174781</v>
      </c>
      <c r="G5385" s="22">
        <v>11</v>
      </c>
      <c r="H5385" s="22">
        <v>59</v>
      </c>
      <c r="I5385" s="21" t="s">
        <v>185924</v>
      </c>
    </row>
    <row r="5386" spans="1:9" ht="44" customHeight="1">
      <c r="A5386" s="19" t="s">
        <v>185925</v>
      </c>
      <c r="B5386" s="20" t="s">
        <v>175817</v>
      </c>
      <c r="C5386" s="22">
        <v>3</v>
      </c>
      <c r="D5386" s="21" t="s">
        <v>170071</v>
      </c>
      <c r="E5386" s="22">
        <v>78</v>
      </c>
      <c r="F5386" s="21" t="s">
        <v>170126</v>
      </c>
      <c r="G5386" s="22">
        <v>1</v>
      </c>
      <c r="H5386" s="22">
        <v>85</v>
      </c>
      <c r="I5386" s="21" t="s">
        <v>185926</v>
      </c>
    </row>
    <row r="5387" spans="1:9" ht="44" customHeight="1">
      <c r="A5387" s="19" t="s">
        <v>185927</v>
      </c>
      <c r="B5387" s="20" t="s">
        <v>172866</v>
      </c>
      <c r="C5387" s="22">
        <v>4</v>
      </c>
      <c r="D5387" s="21" t="s">
        <v>185928</v>
      </c>
      <c r="E5387" s="22">
        <v>151</v>
      </c>
      <c r="F5387" s="21" t="s">
        <v>185929</v>
      </c>
      <c r="G5387" s="22">
        <v>9</v>
      </c>
      <c r="H5387" s="22">
        <v>167</v>
      </c>
      <c r="I5387" s="21" t="s">
        <v>185930</v>
      </c>
    </row>
    <row r="5388" spans="1:9" ht="32" customHeight="1">
      <c r="A5388" s="19" t="s">
        <v>185931</v>
      </c>
      <c r="B5388" s="20" t="s">
        <v>172360</v>
      </c>
      <c r="C5388" s="22">
        <v>64</v>
      </c>
      <c r="D5388" s="21" t="s">
        <v>170250</v>
      </c>
      <c r="E5388" s="22">
        <v>36</v>
      </c>
      <c r="F5388" s="21" t="s">
        <v>172539</v>
      </c>
      <c r="G5388" s="22">
        <v>8</v>
      </c>
      <c r="H5388" s="22">
        <v>111</v>
      </c>
      <c r="I5388" s="21" t="s">
        <v>185932</v>
      </c>
    </row>
    <row r="5389" spans="1:9" ht="32" customHeight="1">
      <c r="A5389" s="19" t="s">
        <v>185933</v>
      </c>
      <c r="B5389" s="20" t="s">
        <v>171595</v>
      </c>
      <c r="C5389" s="22">
        <v>32</v>
      </c>
      <c r="D5389" s="21" t="s">
        <v>174288</v>
      </c>
      <c r="E5389" s="22">
        <v>192</v>
      </c>
      <c r="F5389" s="21" t="s">
        <v>172127</v>
      </c>
      <c r="G5389" s="22">
        <v>124</v>
      </c>
      <c r="H5389" s="22">
        <v>351</v>
      </c>
      <c r="I5389" s="21" t="s">
        <v>185934</v>
      </c>
    </row>
    <row r="5390" spans="1:9" ht="44" customHeight="1">
      <c r="A5390" s="19" t="s">
        <v>185935</v>
      </c>
      <c r="B5390" s="20" t="s">
        <v>181567</v>
      </c>
      <c r="C5390" s="22">
        <v>85</v>
      </c>
      <c r="D5390" s="21" t="s">
        <v>177932</v>
      </c>
      <c r="E5390" s="22">
        <v>6</v>
      </c>
      <c r="F5390" s="21" t="s">
        <v>174755</v>
      </c>
      <c r="G5390" s="22">
        <v>22</v>
      </c>
      <c r="H5390" s="22">
        <v>116</v>
      </c>
      <c r="I5390" s="21" t="s">
        <v>185936</v>
      </c>
    </row>
    <row r="5391" spans="1:9" ht="44" customHeight="1">
      <c r="A5391" s="19" t="s">
        <v>185937</v>
      </c>
      <c r="B5391" s="20" t="s">
        <v>173168</v>
      </c>
      <c r="C5391" s="22">
        <v>39</v>
      </c>
      <c r="D5391" s="21" t="s">
        <v>185938</v>
      </c>
      <c r="E5391" s="22">
        <v>105</v>
      </c>
      <c r="F5391" s="21" t="s">
        <v>179176</v>
      </c>
      <c r="G5391" s="22">
        <v>5</v>
      </c>
      <c r="H5391" s="22">
        <v>152</v>
      </c>
      <c r="I5391" s="21" t="s">
        <v>185939</v>
      </c>
    </row>
    <row r="5392" spans="1:9" ht="32" customHeight="1">
      <c r="A5392" s="19" t="s">
        <v>185940</v>
      </c>
      <c r="B5392" s="20" t="s">
        <v>178744</v>
      </c>
      <c r="C5392" s="22">
        <v>7</v>
      </c>
      <c r="D5392" s="21" t="s">
        <v>169657</v>
      </c>
      <c r="E5392" s="22">
        <v>55</v>
      </c>
      <c r="F5392" s="21" t="s">
        <v>172480</v>
      </c>
      <c r="G5392" s="22">
        <v>33</v>
      </c>
      <c r="H5392" s="22">
        <v>98</v>
      </c>
      <c r="I5392" s="21" t="s">
        <v>185941</v>
      </c>
    </row>
    <row r="5393" spans="1:9" ht="44" customHeight="1">
      <c r="A5393" s="19" t="s">
        <v>185942</v>
      </c>
      <c r="B5393" s="20" t="s">
        <v>170359</v>
      </c>
      <c r="C5393" s="22">
        <v>8</v>
      </c>
      <c r="D5393" s="21" t="s">
        <v>171938</v>
      </c>
      <c r="E5393" s="22">
        <v>82</v>
      </c>
      <c r="F5393" s="21" t="s">
        <v>170909</v>
      </c>
      <c r="G5393" s="22">
        <v>6</v>
      </c>
      <c r="H5393" s="22">
        <v>99</v>
      </c>
      <c r="I5393" s="21" t="s">
        <v>185943</v>
      </c>
    </row>
    <row r="5394" spans="1:9" ht="44" customHeight="1">
      <c r="A5394" s="19" t="s">
        <v>185944</v>
      </c>
      <c r="B5394" s="20" t="s">
        <v>170853</v>
      </c>
      <c r="C5394" s="22">
        <v>75</v>
      </c>
      <c r="D5394" s="21" t="s">
        <v>183371</v>
      </c>
      <c r="E5394" s="22">
        <v>26</v>
      </c>
      <c r="F5394" s="21" t="s">
        <v>174825</v>
      </c>
      <c r="G5394" s="22">
        <v>4</v>
      </c>
      <c r="H5394" s="22">
        <v>108</v>
      </c>
      <c r="I5394" s="21" t="s">
        <v>185945</v>
      </c>
    </row>
    <row r="5395" spans="1:9" ht="44" customHeight="1">
      <c r="A5395" s="19" t="s">
        <v>185946</v>
      </c>
      <c r="B5395" s="20" t="s">
        <v>185947</v>
      </c>
      <c r="C5395" s="22">
        <v>70</v>
      </c>
      <c r="D5395" s="21" t="s">
        <v>172746</v>
      </c>
      <c r="E5395" s="22">
        <v>28</v>
      </c>
      <c r="F5395" s="21" t="s">
        <v>175408</v>
      </c>
      <c r="G5395" s="22">
        <v>19</v>
      </c>
      <c r="H5395" s="22">
        <v>120</v>
      </c>
      <c r="I5395" s="21" t="s">
        <v>185948</v>
      </c>
    </row>
    <row r="5396" spans="1:9" ht="44" customHeight="1">
      <c r="A5396" s="19" t="s">
        <v>185949</v>
      </c>
      <c r="B5396" s="20" t="s">
        <v>185947</v>
      </c>
      <c r="C5396" s="22">
        <v>70</v>
      </c>
      <c r="D5396" s="21" t="s">
        <v>172746</v>
      </c>
      <c r="E5396" s="22">
        <v>28</v>
      </c>
      <c r="F5396" s="21" t="s">
        <v>175408</v>
      </c>
      <c r="G5396" s="22">
        <v>19</v>
      </c>
      <c r="H5396" s="22">
        <v>120</v>
      </c>
      <c r="I5396" s="21" t="s">
        <v>185950</v>
      </c>
    </row>
    <row r="5397" spans="1:9" ht="44" customHeight="1">
      <c r="A5397" s="19" t="s">
        <v>185951</v>
      </c>
      <c r="B5397" s="20" t="s">
        <v>172048</v>
      </c>
      <c r="C5397" s="22">
        <v>3</v>
      </c>
      <c r="D5397" s="21" t="s">
        <v>170836</v>
      </c>
      <c r="E5397" s="22">
        <v>77</v>
      </c>
      <c r="F5397" s="21" t="s">
        <v>179283</v>
      </c>
      <c r="G5397" s="22">
        <v>39</v>
      </c>
      <c r="H5397" s="22">
        <v>122</v>
      </c>
      <c r="I5397" s="21" t="s">
        <v>185952</v>
      </c>
    </row>
    <row r="5398" spans="1:9" ht="32" customHeight="1">
      <c r="A5398" s="19" t="s">
        <v>185953</v>
      </c>
      <c r="B5398" s="20" t="s">
        <v>184497</v>
      </c>
      <c r="C5398" s="22">
        <v>98</v>
      </c>
      <c r="D5398" s="21" t="s">
        <v>185954</v>
      </c>
      <c r="E5398" s="22">
        <v>41</v>
      </c>
      <c r="F5398" s="21" t="s">
        <v>185955</v>
      </c>
      <c r="G5398" s="22">
        <v>33</v>
      </c>
      <c r="H5398" s="22">
        <v>175</v>
      </c>
      <c r="I5398" s="21" t="s">
        <v>185956</v>
      </c>
    </row>
    <row r="5399" spans="1:9" ht="32" customHeight="1">
      <c r="A5399" s="19" t="s">
        <v>185957</v>
      </c>
      <c r="B5399" s="20" t="s">
        <v>173179</v>
      </c>
      <c r="C5399" s="22">
        <v>56</v>
      </c>
      <c r="D5399" s="21" t="s">
        <v>169786</v>
      </c>
      <c r="E5399" s="22">
        <v>16</v>
      </c>
      <c r="F5399" s="22">
        <v>0</v>
      </c>
      <c r="G5399" s="22">
        <v>0</v>
      </c>
      <c r="H5399" s="22">
        <v>75</v>
      </c>
      <c r="I5399" s="21" t="s">
        <v>185958</v>
      </c>
    </row>
    <row r="5400" spans="1:9" ht="32" customHeight="1">
      <c r="A5400" s="19" t="s">
        <v>185959</v>
      </c>
      <c r="B5400" s="20" t="s">
        <v>173179</v>
      </c>
      <c r="C5400" s="22">
        <v>56</v>
      </c>
      <c r="D5400" s="21" t="s">
        <v>169786</v>
      </c>
      <c r="E5400" s="22">
        <v>16</v>
      </c>
      <c r="F5400" s="22">
        <v>0</v>
      </c>
      <c r="G5400" s="22">
        <v>0</v>
      </c>
      <c r="H5400" s="22">
        <v>75</v>
      </c>
      <c r="I5400" s="21" t="s">
        <v>185960</v>
      </c>
    </row>
    <row r="5401" spans="1:9" ht="32" customHeight="1">
      <c r="A5401" s="19" t="s">
        <v>185961</v>
      </c>
      <c r="B5401" s="20" t="s">
        <v>185962</v>
      </c>
      <c r="C5401" s="22">
        <v>17</v>
      </c>
      <c r="D5401" s="21" t="s">
        <v>173179</v>
      </c>
      <c r="E5401" s="22">
        <v>91</v>
      </c>
      <c r="F5401" s="21" t="s">
        <v>171601</v>
      </c>
      <c r="G5401" s="22">
        <v>9</v>
      </c>
      <c r="H5401" s="22">
        <v>120</v>
      </c>
      <c r="I5401" s="21" t="s">
        <v>185963</v>
      </c>
    </row>
    <row r="5402" spans="1:9" ht="32" customHeight="1">
      <c r="A5402" s="19" t="s">
        <v>185964</v>
      </c>
      <c r="B5402" s="20" t="s">
        <v>185962</v>
      </c>
      <c r="C5402" s="22">
        <v>17</v>
      </c>
      <c r="D5402" s="21" t="s">
        <v>173179</v>
      </c>
      <c r="E5402" s="22">
        <v>91</v>
      </c>
      <c r="F5402" s="21" t="s">
        <v>171601</v>
      </c>
      <c r="G5402" s="22">
        <v>9</v>
      </c>
      <c r="H5402" s="22">
        <v>120</v>
      </c>
      <c r="I5402" s="21" t="s">
        <v>185965</v>
      </c>
    </row>
    <row r="5403" spans="1:9" ht="32" customHeight="1">
      <c r="A5403" s="19" t="s">
        <v>185966</v>
      </c>
      <c r="B5403" s="20" t="s">
        <v>171998</v>
      </c>
      <c r="C5403" s="22">
        <v>92</v>
      </c>
      <c r="D5403" s="22">
        <v>0</v>
      </c>
      <c r="E5403" s="22">
        <v>0</v>
      </c>
      <c r="F5403" s="21" t="s">
        <v>169700</v>
      </c>
      <c r="G5403" s="22">
        <v>4</v>
      </c>
      <c r="H5403" s="22">
        <v>99</v>
      </c>
      <c r="I5403" s="21" t="s">
        <v>185967</v>
      </c>
    </row>
    <row r="5404" spans="1:9" ht="44" customHeight="1">
      <c r="A5404" s="19" t="s">
        <v>185968</v>
      </c>
      <c r="B5404" s="24">
        <v>0</v>
      </c>
      <c r="C5404" s="22">
        <v>0</v>
      </c>
      <c r="D5404" s="22">
        <v>100</v>
      </c>
      <c r="E5404" s="22">
        <v>50</v>
      </c>
      <c r="F5404" s="22">
        <v>0</v>
      </c>
      <c r="G5404" s="22">
        <v>0</v>
      </c>
      <c r="H5404" s="22">
        <v>53</v>
      </c>
      <c r="I5404" s="21" t="s">
        <v>185969</v>
      </c>
    </row>
    <row r="5405" spans="1:9" ht="44" customHeight="1">
      <c r="A5405" s="19" t="s">
        <v>185970</v>
      </c>
      <c r="B5405" s="20" t="s">
        <v>179978</v>
      </c>
      <c r="C5405" s="22">
        <v>81</v>
      </c>
      <c r="D5405" s="21" t="s">
        <v>171229</v>
      </c>
      <c r="E5405" s="22">
        <v>7</v>
      </c>
      <c r="F5405" s="21" t="s">
        <v>170862</v>
      </c>
      <c r="G5405" s="22">
        <v>4</v>
      </c>
      <c r="H5405" s="22">
        <v>95</v>
      </c>
      <c r="I5405" s="21" t="s">
        <v>185971</v>
      </c>
    </row>
    <row r="5406" spans="1:9" ht="44" customHeight="1">
      <c r="A5406" s="19" t="s">
        <v>185972</v>
      </c>
      <c r="B5406" s="20" t="s">
        <v>185973</v>
      </c>
      <c r="C5406" s="22">
        <v>59</v>
      </c>
      <c r="D5406" s="21" t="s">
        <v>172778</v>
      </c>
      <c r="E5406" s="22">
        <v>17</v>
      </c>
      <c r="F5406" s="21" t="s">
        <v>170891</v>
      </c>
      <c r="G5406" s="22">
        <v>1</v>
      </c>
      <c r="H5406" s="22">
        <v>80</v>
      </c>
      <c r="I5406" s="21" t="s">
        <v>185974</v>
      </c>
    </row>
    <row r="5407" spans="1:9" ht="44" customHeight="1">
      <c r="A5407" s="19" t="s">
        <v>185975</v>
      </c>
      <c r="B5407" s="20" t="s">
        <v>172955</v>
      </c>
      <c r="C5407" s="22">
        <v>44</v>
      </c>
      <c r="D5407" s="21" t="s">
        <v>171529</v>
      </c>
      <c r="E5407" s="22">
        <v>6</v>
      </c>
      <c r="F5407" s="21" t="s">
        <v>171529</v>
      </c>
      <c r="G5407" s="22">
        <v>6</v>
      </c>
      <c r="H5407" s="22">
        <v>59</v>
      </c>
      <c r="I5407" s="21" t="s">
        <v>185976</v>
      </c>
    </row>
    <row r="5408" spans="1:9" ht="44" customHeight="1">
      <c r="A5408" s="19" t="s">
        <v>185977</v>
      </c>
      <c r="B5408" s="20" t="s">
        <v>181752</v>
      </c>
      <c r="C5408" s="22">
        <v>3</v>
      </c>
      <c r="D5408" s="21" t="s">
        <v>185978</v>
      </c>
      <c r="E5408" s="22">
        <v>123</v>
      </c>
      <c r="F5408" s="21" t="s">
        <v>185979</v>
      </c>
      <c r="G5408" s="22">
        <v>5</v>
      </c>
      <c r="H5408" s="22">
        <v>134</v>
      </c>
      <c r="I5408" s="21" t="s">
        <v>185980</v>
      </c>
    </row>
    <row r="5409" spans="1:9" ht="44" customHeight="1">
      <c r="A5409" s="19" t="s">
        <v>185981</v>
      </c>
      <c r="B5409" s="20" t="s">
        <v>173441</v>
      </c>
      <c r="C5409" s="22">
        <v>3</v>
      </c>
      <c r="D5409" s="21" t="s">
        <v>182966</v>
      </c>
      <c r="E5409" s="22">
        <v>48</v>
      </c>
      <c r="F5409" s="21" t="s">
        <v>174893</v>
      </c>
      <c r="G5409" s="22">
        <v>2</v>
      </c>
      <c r="H5409" s="22">
        <v>56</v>
      </c>
      <c r="I5409" s="21" t="s">
        <v>185982</v>
      </c>
    </row>
    <row r="5410" spans="1:9" ht="44" customHeight="1">
      <c r="A5410" s="19" t="s">
        <v>185983</v>
      </c>
      <c r="B5410" s="20" t="s">
        <v>185649</v>
      </c>
      <c r="C5410" s="22">
        <v>7</v>
      </c>
      <c r="D5410" s="21" t="s">
        <v>185984</v>
      </c>
      <c r="E5410" s="22">
        <v>67</v>
      </c>
      <c r="F5410" s="21" t="s">
        <v>170314</v>
      </c>
      <c r="G5410" s="22">
        <v>5</v>
      </c>
      <c r="H5410" s="22">
        <v>82</v>
      </c>
      <c r="I5410" s="21" t="s">
        <v>185985</v>
      </c>
    </row>
    <row r="5411" spans="1:9" ht="44" customHeight="1">
      <c r="A5411" s="19" t="s">
        <v>185986</v>
      </c>
      <c r="B5411" s="24">
        <v>35</v>
      </c>
      <c r="C5411" s="22">
        <v>49</v>
      </c>
      <c r="D5411" s="21" t="s">
        <v>172762</v>
      </c>
      <c r="E5411" s="22">
        <v>69</v>
      </c>
      <c r="F5411" s="21" t="s">
        <v>184709</v>
      </c>
      <c r="G5411" s="22">
        <v>22</v>
      </c>
      <c r="H5411" s="22">
        <v>143</v>
      </c>
      <c r="I5411" s="21" t="s">
        <v>185987</v>
      </c>
    </row>
    <row r="5412" spans="1:9" ht="32" customHeight="1">
      <c r="A5412" s="19" t="s">
        <v>185988</v>
      </c>
      <c r="B5412" s="20" t="s">
        <v>172906</v>
      </c>
      <c r="C5412" s="22">
        <v>1</v>
      </c>
      <c r="D5412" s="21" t="s">
        <v>172587</v>
      </c>
      <c r="E5412" s="22">
        <v>60</v>
      </c>
      <c r="F5412" s="21" t="s">
        <v>171085</v>
      </c>
      <c r="G5412" s="22">
        <v>3</v>
      </c>
      <c r="H5412" s="22">
        <v>67</v>
      </c>
      <c r="I5412" s="21" t="s">
        <v>185989</v>
      </c>
    </row>
    <row r="5413" spans="1:9" ht="32" customHeight="1">
      <c r="A5413" s="19" t="s">
        <v>185990</v>
      </c>
      <c r="B5413" s="20" t="s">
        <v>183684</v>
      </c>
      <c r="C5413" s="22">
        <v>52</v>
      </c>
      <c r="D5413" s="21" t="s">
        <v>177270</v>
      </c>
      <c r="E5413" s="22">
        <v>124</v>
      </c>
      <c r="F5413" s="21" t="s">
        <v>185991</v>
      </c>
      <c r="G5413" s="22">
        <v>190</v>
      </c>
      <c r="H5413" s="22">
        <v>369</v>
      </c>
      <c r="I5413" s="21" t="s">
        <v>185992</v>
      </c>
    </row>
    <row r="5414" spans="1:9" ht="44" customHeight="1">
      <c r="A5414" s="19" t="s">
        <v>185993</v>
      </c>
      <c r="B5414" s="20" t="s">
        <v>175953</v>
      </c>
      <c r="C5414" s="22">
        <v>18</v>
      </c>
      <c r="D5414" s="21" t="s">
        <v>173726</v>
      </c>
      <c r="E5414" s="22">
        <v>64</v>
      </c>
      <c r="F5414" s="21" t="s">
        <v>170332</v>
      </c>
      <c r="G5414" s="22">
        <v>22</v>
      </c>
      <c r="H5414" s="22">
        <v>107</v>
      </c>
      <c r="I5414" s="21" t="s">
        <v>185994</v>
      </c>
    </row>
    <row r="5415" spans="1:9" ht="44" customHeight="1">
      <c r="A5415" s="19" t="s">
        <v>185995</v>
      </c>
      <c r="B5415" s="20" t="s">
        <v>185996</v>
      </c>
      <c r="C5415" s="22">
        <v>29</v>
      </c>
      <c r="D5415" s="21" t="s">
        <v>170896</v>
      </c>
      <c r="E5415" s="22">
        <v>10</v>
      </c>
      <c r="F5415" s="21" t="s">
        <v>170708</v>
      </c>
      <c r="G5415" s="22">
        <v>46</v>
      </c>
      <c r="H5415" s="22">
        <v>88</v>
      </c>
      <c r="I5415" s="21" t="s">
        <v>185997</v>
      </c>
    </row>
    <row r="5416" spans="1:9" ht="44" customHeight="1">
      <c r="A5416" s="19" t="s">
        <v>185998</v>
      </c>
      <c r="B5416" s="20" t="s">
        <v>185999</v>
      </c>
      <c r="C5416" s="22">
        <v>19</v>
      </c>
      <c r="D5416" s="21" t="s">
        <v>186000</v>
      </c>
      <c r="E5416" s="22">
        <v>64</v>
      </c>
      <c r="F5416" s="21" t="s">
        <v>173095</v>
      </c>
      <c r="G5416" s="22">
        <v>59</v>
      </c>
      <c r="H5416" s="22">
        <v>145</v>
      </c>
      <c r="I5416" s="21" t="s">
        <v>186001</v>
      </c>
    </row>
    <row r="5417" spans="1:9" ht="32" customHeight="1">
      <c r="A5417" s="19" t="s">
        <v>186002</v>
      </c>
      <c r="B5417" s="20" t="s">
        <v>186003</v>
      </c>
      <c r="C5417" s="22">
        <v>53</v>
      </c>
      <c r="D5417" s="21" t="s">
        <v>186004</v>
      </c>
      <c r="E5417" s="22">
        <v>74</v>
      </c>
      <c r="F5417" s="21" t="s">
        <v>186005</v>
      </c>
      <c r="G5417" s="22">
        <v>44</v>
      </c>
      <c r="H5417" s="22">
        <v>174</v>
      </c>
      <c r="I5417" s="21" t="s">
        <v>186006</v>
      </c>
    </row>
    <row r="5418" spans="1:9" ht="32" customHeight="1">
      <c r="A5418" s="19" t="s">
        <v>186007</v>
      </c>
      <c r="B5418" s="20" t="s">
        <v>186003</v>
      </c>
      <c r="C5418" s="22">
        <v>53</v>
      </c>
      <c r="D5418" s="21" t="s">
        <v>186004</v>
      </c>
      <c r="E5418" s="22">
        <v>74</v>
      </c>
      <c r="F5418" s="21" t="s">
        <v>186005</v>
      </c>
      <c r="G5418" s="22">
        <v>44</v>
      </c>
      <c r="H5418" s="22">
        <v>174</v>
      </c>
      <c r="I5418" s="21" t="s">
        <v>186008</v>
      </c>
    </row>
    <row r="5419" spans="1:9" ht="32" customHeight="1">
      <c r="A5419" s="19" t="s">
        <v>186009</v>
      </c>
      <c r="B5419" s="20" t="s">
        <v>186003</v>
      </c>
      <c r="C5419" s="22">
        <v>53</v>
      </c>
      <c r="D5419" s="21" t="s">
        <v>186004</v>
      </c>
      <c r="E5419" s="22">
        <v>74</v>
      </c>
      <c r="F5419" s="21" t="s">
        <v>186005</v>
      </c>
      <c r="G5419" s="22">
        <v>44</v>
      </c>
      <c r="H5419" s="22">
        <v>174</v>
      </c>
      <c r="I5419" s="21" t="s">
        <v>186010</v>
      </c>
    </row>
    <row r="5420" spans="1:9" ht="32" customHeight="1">
      <c r="A5420" s="19" t="s">
        <v>186011</v>
      </c>
      <c r="B5420" s="20" t="s">
        <v>182679</v>
      </c>
      <c r="C5420" s="22">
        <v>37</v>
      </c>
      <c r="D5420" s="21" t="s">
        <v>186012</v>
      </c>
      <c r="E5420" s="22">
        <v>112</v>
      </c>
      <c r="F5420" s="22">
        <v>0</v>
      </c>
      <c r="G5420" s="22">
        <v>0</v>
      </c>
      <c r="H5420" s="22">
        <v>152</v>
      </c>
      <c r="I5420" s="21" t="s">
        <v>186013</v>
      </c>
    </row>
    <row r="5421" spans="1:9" ht="32" customHeight="1">
      <c r="A5421" s="19" t="s">
        <v>186014</v>
      </c>
      <c r="B5421" s="20" t="s">
        <v>182679</v>
      </c>
      <c r="C5421" s="22">
        <v>37</v>
      </c>
      <c r="D5421" s="21" t="s">
        <v>186012</v>
      </c>
      <c r="E5421" s="22">
        <v>112</v>
      </c>
      <c r="F5421" s="22">
        <v>0</v>
      </c>
      <c r="G5421" s="22">
        <v>0</v>
      </c>
      <c r="H5421" s="22">
        <v>152</v>
      </c>
      <c r="I5421" s="21" t="s">
        <v>186015</v>
      </c>
    </row>
    <row r="5422" spans="1:9" ht="44" customHeight="1">
      <c r="A5422" s="19" t="s">
        <v>186016</v>
      </c>
      <c r="B5422" s="20" t="s">
        <v>180119</v>
      </c>
      <c r="C5422" s="22">
        <v>84</v>
      </c>
      <c r="D5422" s="21" t="s">
        <v>183836</v>
      </c>
      <c r="E5422" s="22">
        <v>14</v>
      </c>
      <c r="F5422" s="21" t="s">
        <v>171640</v>
      </c>
      <c r="G5422" s="22">
        <v>1</v>
      </c>
      <c r="H5422" s="22">
        <v>102</v>
      </c>
      <c r="I5422" s="21" t="s">
        <v>186017</v>
      </c>
    </row>
    <row r="5423" spans="1:9" ht="44" customHeight="1">
      <c r="A5423" s="19" t="s">
        <v>186018</v>
      </c>
      <c r="B5423" s="20" t="s">
        <v>171331</v>
      </c>
      <c r="C5423" s="22">
        <v>24</v>
      </c>
      <c r="D5423" s="22">
        <v>0</v>
      </c>
      <c r="E5423" s="22">
        <v>0</v>
      </c>
      <c r="F5423" s="21" t="s">
        <v>171330</v>
      </c>
      <c r="G5423" s="22">
        <v>25</v>
      </c>
      <c r="H5423" s="22">
        <v>52</v>
      </c>
      <c r="I5423" s="21" t="s">
        <v>186019</v>
      </c>
    </row>
    <row r="5424" spans="1:9" ht="44" customHeight="1">
      <c r="A5424" s="19" t="s">
        <v>186020</v>
      </c>
      <c r="B5424" s="20" t="s">
        <v>174000</v>
      </c>
      <c r="C5424" s="22">
        <v>35</v>
      </c>
      <c r="D5424" s="21" t="s">
        <v>176592</v>
      </c>
      <c r="E5424" s="22">
        <v>10</v>
      </c>
      <c r="F5424" s="21" t="s">
        <v>170599</v>
      </c>
      <c r="G5424" s="22">
        <v>42</v>
      </c>
      <c r="H5424" s="22">
        <v>90</v>
      </c>
      <c r="I5424" s="21" t="s">
        <v>186021</v>
      </c>
    </row>
    <row r="5425" spans="1:9" ht="44" customHeight="1">
      <c r="A5425" s="19" t="s">
        <v>186022</v>
      </c>
      <c r="B5425" s="24">
        <v>0</v>
      </c>
      <c r="C5425" s="22">
        <v>0</v>
      </c>
      <c r="D5425" s="21" t="s">
        <v>174766</v>
      </c>
      <c r="E5425" s="22">
        <v>8</v>
      </c>
      <c r="F5425" s="21" t="s">
        <v>174366</v>
      </c>
      <c r="G5425" s="22">
        <v>51</v>
      </c>
      <c r="H5425" s="22">
        <v>62</v>
      </c>
      <c r="I5425" s="21" t="s">
        <v>186023</v>
      </c>
    </row>
    <row r="5426" spans="1:9" ht="44" customHeight="1">
      <c r="A5426" s="19" t="s">
        <v>186024</v>
      </c>
      <c r="B5426" s="24">
        <v>0</v>
      </c>
      <c r="C5426" s="22">
        <v>0</v>
      </c>
      <c r="D5426" s="21" t="s">
        <v>170065</v>
      </c>
      <c r="E5426" s="22">
        <v>8</v>
      </c>
      <c r="F5426" s="21" t="s">
        <v>172742</v>
      </c>
      <c r="G5426" s="22">
        <v>40</v>
      </c>
      <c r="H5426" s="22">
        <v>51</v>
      </c>
      <c r="I5426" s="21" t="s">
        <v>186025</v>
      </c>
    </row>
    <row r="5427" spans="1:9" ht="44" customHeight="1">
      <c r="A5427" s="19" t="s">
        <v>186026</v>
      </c>
      <c r="B5427" s="20" t="s">
        <v>14588</v>
      </c>
      <c r="C5427" s="22">
        <v>12</v>
      </c>
      <c r="D5427" s="39">
        <v>78125</v>
      </c>
      <c r="E5427" s="22">
        <v>75</v>
      </c>
      <c r="F5427" s="39">
        <v>9375</v>
      </c>
      <c r="G5427" s="22">
        <v>9</v>
      </c>
      <c r="H5427" s="22">
        <v>99</v>
      </c>
      <c r="I5427" s="21" t="s">
        <v>186027</v>
      </c>
    </row>
    <row r="5428" spans="1:9" ht="44" customHeight="1">
      <c r="A5428" s="19" t="s">
        <v>186028</v>
      </c>
      <c r="B5428" s="20" t="s">
        <v>186029</v>
      </c>
      <c r="C5428" s="22">
        <v>16</v>
      </c>
      <c r="D5428" s="21" t="s">
        <v>182844</v>
      </c>
      <c r="E5428" s="22">
        <v>75</v>
      </c>
      <c r="F5428" s="21" t="s">
        <v>179431</v>
      </c>
      <c r="G5428" s="22">
        <v>10</v>
      </c>
      <c r="H5428" s="22">
        <v>104</v>
      </c>
      <c r="I5428" s="21" t="s">
        <v>186030</v>
      </c>
    </row>
    <row r="5429" spans="1:9" ht="32" customHeight="1">
      <c r="A5429" s="19" t="s">
        <v>186031</v>
      </c>
      <c r="B5429" s="20" t="s">
        <v>186032</v>
      </c>
      <c r="C5429" s="22">
        <v>58</v>
      </c>
      <c r="D5429" s="21" t="s">
        <v>171108</v>
      </c>
      <c r="E5429" s="22">
        <v>77</v>
      </c>
      <c r="F5429" s="21" t="s">
        <v>169926</v>
      </c>
      <c r="G5429" s="22">
        <v>5</v>
      </c>
      <c r="H5429" s="22">
        <v>143</v>
      </c>
      <c r="I5429" s="21" t="s">
        <v>186033</v>
      </c>
    </row>
    <row r="5430" spans="1:9" ht="32" customHeight="1">
      <c r="A5430" s="19" t="s">
        <v>186034</v>
      </c>
      <c r="B5430" s="20" t="s">
        <v>174663</v>
      </c>
      <c r="C5430" s="22">
        <v>83</v>
      </c>
      <c r="D5430" s="21" t="s">
        <v>172975</v>
      </c>
      <c r="E5430" s="22">
        <v>25</v>
      </c>
      <c r="F5430" s="22">
        <v>0</v>
      </c>
      <c r="G5430" s="22">
        <v>0</v>
      </c>
      <c r="H5430" s="22">
        <v>111</v>
      </c>
      <c r="I5430" s="21" t="s">
        <v>186035</v>
      </c>
    </row>
    <row r="5431" spans="1:9" ht="44" customHeight="1">
      <c r="A5431" s="19" t="s">
        <v>186036</v>
      </c>
      <c r="B5431" s="20" t="s">
        <v>184323</v>
      </c>
      <c r="C5431" s="22">
        <v>61</v>
      </c>
      <c r="D5431" s="21" t="s">
        <v>180540</v>
      </c>
      <c r="E5431" s="22">
        <v>44</v>
      </c>
      <c r="F5431" s="21" t="s">
        <v>170388</v>
      </c>
      <c r="G5431" s="22">
        <v>12</v>
      </c>
      <c r="H5431" s="22">
        <v>120</v>
      </c>
      <c r="I5431" s="21" t="s">
        <v>186037</v>
      </c>
    </row>
    <row r="5432" spans="1:9" ht="44" customHeight="1">
      <c r="A5432" s="19" t="s">
        <v>186038</v>
      </c>
      <c r="B5432" s="20" t="s">
        <v>184323</v>
      </c>
      <c r="C5432" s="22">
        <v>61</v>
      </c>
      <c r="D5432" s="21" t="s">
        <v>180540</v>
      </c>
      <c r="E5432" s="22">
        <v>44</v>
      </c>
      <c r="F5432" s="21" t="s">
        <v>170388</v>
      </c>
      <c r="G5432" s="22">
        <v>12</v>
      </c>
      <c r="H5432" s="22">
        <v>120</v>
      </c>
      <c r="I5432" s="21" t="s">
        <v>186039</v>
      </c>
    </row>
    <row r="5433" spans="1:9" ht="44" customHeight="1">
      <c r="A5433" s="19" t="s">
        <v>186040</v>
      </c>
      <c r="B5433" s="24">
        <v>0</v>
      </c>
      <c r="C5433" s="22">
        <v>0</v>
      </c>
      <c r="D5433" s="21" t="s">
        <v>186041</v>
      </c>
      <c r="E5433" s="22">
        <v>76</v>
      </c>
      <c r="F5433" s="21" t="s">
        <v>171259</v>
      </c>
      <c r="G5433" s="22">
        <v>9</v>
      </c>
      <c r="H5433" s="22">
        <v>88</v>
      </c>
      <c r="I5433" s="21" t="s">
        <v>186042</v>
      </c>
    </row>
    <row r="5434" spans="1:9" ht="44" customHeight="1">
      <c r="A5434" s="19" t="s">
        <v>186043</v>
      </c>
      <c r="B5434" s="20" t="s">
        <v>170058</v>
      </c>
      <c r="C5434" s="22">
        <v>102</v>
      </c>
      <c r="D5434" s="21" t="s">
        <v>180562</v>
      </c>
      <c r="E5434" s="22">
        <v>11</v>
      </c>
      <c r="F5434" s="21" t="s">
        <v>170988</v>
      </c>
      <c r="G5434" s="22">
        <v>22</v>
      </c>
      <c r="H5434" s="22">
        <v>138</v>
      </c>
      <c r="I5434" s="21" t="s">
        <v>186044</v>
      </c>
    </row>
    <row r="5435" spans="1:9" ht="44" customHeight="1">
      <c r="A5435" s="19" t="s">
        <v>186045</v>
      </c>
      <c r="B5435" s="20" t="s">
        <v>172186</v>
      </c>
      <c r="C5435" s="22">
        <v>11</v>
      </c>
      <c r="D5435" s="21" t="s">
        <v>173921</v>
      </c>
      <c r="E5435" s="22">
        <v>64</v>
      </c>
      <c r="F5435" s="21" t="s">
        <v>170393</v>
      </c>
      <c r="G5435" s="22">
        <v>3</v>
      </c>
      <c r="H5435" s="22">
        <v>81</v>
      </c>
      <c r="I5435" s="21" t="s">
        <v>186046</v>
      </c>
    </row>
    <row r="5436" spans="1:9" ht="44" customHeight="1">
      <c r="A5436" s="19" t="s">
        <v>186047</v>
      </c>
      <c r="B5436" s="20" t="s">
        <v>177810</v>
      </c>
      <c r="C5436" s="22">
        <v>13</v>
      </c>
      <c r="D5436" s="21" t="s">
        <v>186048</v>
      </c>
      <c r="E5436" s="22">
        <v>101</v>
      </c>
      <c r="F5436" s="21" t="s">
        <v>171872</v>
      </c>
      <c r="G5436" s="22">
        <v>2</v>
      </c>
      <c r="H5436" s="22">
        <v>119</v>
      </c>
      <c r="I5436" s="21" t="s">
        <v>186049</v>
      </c>
    </row>
    <row r="5437" spans="1:9" ht="44" customHeight="1">
      <c r="A5437" s="19" t="s">
        <v>186050</v>
      </c>
      <c r="B5437" s="24">
        <v>0</v>
      </c>
      <c r="C5437" s="22">
        <v>0</v>
      </c>
      <c r="D5437" s="21" t="s">
        <v>186051</v>
      </c>
      <c r="E5437" s="22">
        <v>110</v>
      </c>
      <c r="F5437" s="21" t="s">
        <v>178776</v>
      </c>
      <c r="G5437" s="22">
        <v>63</v>
      </c>
      <c r="H5437" s="22">
        <v>176</v>
      </c>
      <c r="I5437" s="21" t="s">
        <v>186052</v>
      </c>
    </row>
    <row r="5438" spans="1:9" ht="32" customHeight="1">
      <c r="A5438" s="19" t="s">
        <v>186053</v>
      </c>
      <c r="B5438" s="20" t="s">
        <v>173863</v>
      </c>
      <c r="C5438" s="22">
        <v>12</v>
      </c>
      <c r="D5438" s="21" t="s">
        <v>186054</v>
      </c>
      <c r="E5438" s="22">
        <v>304</v>
      </c>
      <c r="F5438" s="21" t="s">
        <v>170976</v>
      </c>
      <c r="G5438" s="22">
        <v>8</v>
      </c>
      <c r="H5438" s="22">
        <v>327</v>
      </c>
      <c r="I5438" s="21" t="s">
        <v>186055</v>
      </c>
    </row>
    <row r="5439" spans="1:9" ht="32" customHeight="1">
      <c r="A5439" s="19" t="s">
        <v>186056</v>
      </c>
      <c r="B5439" s="20" t="s">
        <v>170455</v>
      </c>
      <c r="C5439" s="22">
        <v>31</v>
      </c>
      <c r="D5439" s="21" t="s">
        <v>170317</v>
      </c>
      <c r="E5439" s="22">
        <v>12</v>
      </c>
      <c r="F5439" s="21" t="s">
        <v>172208</v>
      </c>
      <c r="G5439" s="22">
        <v>33</v>
      </c>
      <c r="H5439" s="22">
        <v>79</v>
      </c>
      <c r="I5439" s="21" t="s">
        <v>186057</v>
      </c>
    </row>
    <row r="5440" spans="1:9" ht="32" customHeight="1">
      <c r="A5440" s="19" t="s">
        <v>186058</v>
      </c>
      <c r="B5440" s="20" t="s">
        <v>179399</v>
      </c>
      <c r="C5440" s="22">
        <v>49</v>
      </c>
      <c r="D5440" s="22">
        <v>15</v>
      </c>
      <c r="E5440" s="22">
        <v>9</v>
      </c>
      <c r="F5440" s="21" t="s">
        <v>170680</v>
      </c>
      <c r="G5440" s="22">
        <v>2</v>
      </c>
      <c r="H5440" s="22">
        <v>63</v>
      </c>
      <c r="I5440" s="21" t="s">
        <v>186059</v>
      </c>
    </row>
    <row r="5441" spans="1:9" ht="32" customHeight="1">
      <c r="A5441" s="19" t="s">
        <v>186060</v>
      </c>
      <c r="B5441" s="20" t="s">
        <v>175625</v>
      </c>
      <c r="C5441" s="22">
        <v>43</v>
      </c>
      <c r="D5441" s="22">
        <v>0</v>
      </c>
      <c r="E5441" s="22">
        <v>0</v>
      </c>
      <c r="F5441" s="21" t="s">
        <v>173380</v>
      </c>
      <c r="G5441" s="22">
        <v>5</v>
      </c>
      <c r="H5441" s="22">
        <v>51</v>
      </c>
      <c r="I5441" s="21" t="s">
        <v>186061</v>
      </c>
    </row>
    <row r="5442" spans="1:9" ht="32" customHeight="1">
      <c r="A5442" s="19" t="s">
        <v>186062</v>
      </c>
      <c r="B5442" s="20" t="s">
        <v>171369</v>
      </c>
      <c r="C5442" s="22">
        <v>51</v>
      </c>
      <c r="D5442" s="22">
        <v>0</v>
      </c>
      <c r="E5442" s="22">
        <v>0</v>
      </c>
      <c r="F5442" s="21" t="s">
        <v>186063</v>
      </c>
      <c r="G5442" s="22">
        <v>40</v>
      </c>
      <c r="H5442" s="22">
        <v>94</v>
      </c>
      <c r="I5442" s="21" t="s">
        <v>186064</v>
      </c>
    </row>
    <row r="5443" spans="1:9" ht="44" customHeight="1">
      <c r="A5443" s="19" t="s">
        <v>186065</v>
      </c>
      <c r="B5443" s="20" t="s">
        <v>174546</v>
      </c>
      <c r="C5443" s="22">
        <v>20</v>
      </c>
      <c r="D5443" s="21" t="s">
        <v>173362</v>
      </c>
      <c r="E5443" s="22">
        <v>100</v>
      </c>
      <c r="F5443" s="21" t="s">
        <v>172176</v>
      </c>
      <c r="G5443" s="22">
        <v>22</v>
      </c>
      <c r="H5443" s="22">
        <v>145</v>
      </c>
      <c r="I5443" s="21" t="s">
        <v>186066</v>
      </c>
    </row>
    <row r="5444" spans="1:9" ht="44" customHeight="1">
      <c r="A5444" s="19" t="s">
        <v>186067</v>
      </c>
      <c r="B5444" s="20" t="s">
        <v>186068</v>
      </c>
      <c r="C5444" s="22">
        <v>31</v>
      </c>
      <c r="D5444" s="21" t="s">
        <v>171782</v>
      </c>
      <c r="E5444" s="22">
        <v>19</v>
      </c>
      <c r="F5444" s="21" t="s">
        <v>186069</v>
      </c>
      <c r="G5444" s="22">
        <v>32</v>
      </c>
      <c r="H5444" s="22">
        <v>85</v>
      </c>
      <c r="I5444" s="21" t="s">
        <v>186070</v>
      </c>
    </row>
    <row r="5445" spans="1:9" ht="44" customHeight="1">
      <c r="A5445" s="19" t="s">
        <v>186071</v>
      </c>
      <c r="B5445" s="20" t="s">
        <v>186072</v>
      </c>
      <c r="C5445" s="22">
        <v>5</v>
      </c>
      <c r="D5445" s="21" t="s">
        <v>184804</v>
      </c>
      <c r="E5445" s="22">
        <v>168</v>
      </c>
      <c r="F5445" s="21" t="s">
        <v>178248</v>
      </c>
      <c r="G5445" s="22">
        <v>18</v>
      </c>
      <c r="H5445" s="22">
        <v>194</v>
      </c>
      <c r="I5445" s="21" t="s">
        <v>186073</v>
      </c>
    </row>
    <row r="5446" spans="1:9" ht="44" customHeight="1">
      <c r="A5446" s="19" t="s">
        <v>186074</v>
      </c>
      <c r="B5446" s="20" t="s">
        <v>186072</v>
      </c>
      <c r="C5446" s="22">
        <v>5</v>
      </c>
      <c r="D5446" s="21" t="s">
        <v>184804</v>
      </c>
      <c r="E5446" s="22">
        <v>168</v>
      </c>
      <c r="F5446" s="21" t="s">
        <v>178248</v>
      </c>
      <c r="G5446" s="22">
        <v>18</v>
      </c>
      <c r="H5446" s="22">
        <v>194</v>
      </c>
      <c r="I5446" s="21" t="s">
        <v>186075</v>
      </c>
    </row>
    <row r="5447" spans="1:9" ht="44" customHeight="1">
      <c r="A5447" s="19" t="s">
        <v>186076</v>
      </c>
      <c r="B5447" s="20" t="s">
        <v>186072</v>
      </c>
      <c r="C5447" s="22">
        <v>5</v>
      </c>
      <c r="D5447" s="21" t="s">
        <v>184804</v>
      </c>
      <c r="E5447" s="22">
        <v>168</v>
      </c>
      <c r="F5447" s="21" t="s">
        <v>178248</v>
      </c>
      <c r="G5447" s="22">
        <v>18</v>
      </c>
      <c r="H5447" s="22">
        <v>194</v>
      </c>
      <c r="I5447" s="21" t="s">
        <v>186077</v>
      </c>
    </row>
    <row r="5448" spans="1:9" ht="44" customHeight="1">
      <c r="A5448" s="19" t="s">
        <v>186078</v>
      </c>
      <c r="B5448" s="20" t="s">
        <v>186079</v>
      </c>
      <c r="C5448" s="22">
        <v>4</v>
      </c>
      <c r="D5448" s="21" t="s">
        <v>186080</v>
      </c>
      <c r="E5448" s="22">
        <v>148</v>
      </c>
      <c r="F5448" s="21" t="s">
        <v>186081</v>
      </c>
      <c r="G5448" s="22">
        <v>25</v>
      </c>
      <c r="H5448" s="22">
        <v>180</v>
      </c>
      <c r="I5448" s="21" t="s">
        <v>186082</v>
      </c>
    </row>
    <row r="5449" spans="1:9" ht="44" customHeight="1">
      <c r="A5449" s="19" t="s">
        <v>186083</v>
      </c>
      <c r="B5449" s="20" t="s">
        <v>179757</v>
      </c>
      <c r="C5449" s="22">
        <v>9</v>
      </c>
      <c r="D5449" s="21" t="s">
        <v>186084</v>
      </c>
      <c r="E5449" s="22">
        <v>125</v>
      </c>
      <c r="F5449" s="21" t="s">
        <v>179550</v>
      </c>
      <c r="G5449" s="22">
        <v>5</v>
      </c>
      <c r="H5449" s="22">
        <v>142</v>
      </c>
      <c r="I5449" s="21" t="s">
        <v>186085</v>
      </c>
    </row>
    <row r="5450" spans="1:9" ht="44" customHeight="1">
      <c r="A5450" s="19" t="s">
        <v>186086</v>
      </c>
      <c r="B5450" s="24">
        <v>75</v>
      </c>
      <c r="C5450" s="22">
        <v>51</v>
      </c>
      <c r="D5450" s="21" t="s">
        <v>172695</v>
      </c>
      <c r="E5450" s="22">
        <v>10</v>
      </c>
      <c r="F5450" s="21" t="s">
        <v>171582</v>
      </c>
      <c r="G5450" s="22">
        <v>7</v>
      </c>
      <c r="H5450" s="22">
        <v>71</v>
      </c>
      <c r="I5450" s="21" t="s">
        <v>186087</v>
      </c>
    </row>
    <row r="5451" spans="1:9" ht="44" customHeight="1">
      <c r="A5451" s="19" t="s">
        <v>186088</v>
      </c>
      <c r="B5451" s="24">
        <v>60</v>
      </c>
      <c r="C5451" s="22">
        <v>36</v>
      </c>
      <c r="D5451" s="22">
        <v>40</v>
      </c>
      <c r="E5451" s="22">
        <v>24</v>
      </c>
      <c r="F5451" s="22">
        <v>0</v>
      </c>
      <c r="G5451" s="22">
        <v>0</v>
      </c>
      <c r="H5451" s="22">
        <v>63</v>
      </c>
      <c r="I5451" s="21" t="s">
        <v>186089</v>
      </c>
    </row>
    <row r="5452" spans="1:9" ht="44" customHeight="1">
      <c r="A5452" s="19" t="s">
        <v>186090</v>
      </c>
      <c r="B5452" s="20" t="s">
        <v>181998</v>
      </c>
      <c r="C5452" s="22">
        <v>60</v>
      </c>
      <c r="D5452" s="21" t="s">
        <v>169785</v>
      </c>
      <c r="E5452" s="22">
        <v>49</v>
      </c>
      <c r="F5452" s="21" t="s">
        <v>182037</v>
      </c>
      <c r="G5452" s="22">
        <v>8</v>
      </c>
      <c r="H5452" s="22">
        <v>120</v>
      </c>
      <c r="I5452" s="21" t="s">
        <v>186091</v>
      </c>
    </row>
    <row r="5453" spans="1:9" ht="32" customHeight="1">
      <c r="A5453" s="19" t="s">
        <v>186092</v>
      </c>
      <c r="B5453" s="20" t="s">
        <v>186093</v>
      </c>
      <c r="C5453" s="22">
        <v>38</v>
      </c>
      <c r="D5453" s="22">
        <v>0</v>
      </c>
      <c r="E5453" s="22">
        <v>0</v>
      </c>
      <c r="F5453" s="21" t="s">
        <v>169709</v>
      </c>
      <c r="G5453" s="22">
        <v>17</v>
      </c>
      <c r="H5453" s="22">
        <v>58</v>
      </c>
      <c r="I5453" s="21" t="s">
        <v>186094</v>
      </c>
    </row>
    <row r="5454" spans="1:9" ht="32" customHeight="1">
      <c r="A5454" s="19" t="s">
        <v>186095</v>
      </c>
      <c r="B5454" s="20" t="s">
        <v>169765</v>
      </c>
      <c r="C5454" s="22">
        <v>24</v>
      </c>
      <c r="D5454" s="21" t="s">
        <v>182183</v>
      </c>
      <c r="E5454" s="22">
        <v>43</v>
      </c>
      <c r="F5454" s="21" t="s">
        <v>173652</v>
      </c>
      <c r="G5454" s="22">
        <v>9</v>
      </c>
      <c r="H5454" s="22">
        <v>79</v>
      </c>
      <c r="I5454" s="21" t="s">
        <v>186096</v>
      </c>
    </row>
    <row r="5455" spans="1:9" ht="32" customHeight="1">
      <c r="A5455" s="19" t="s">
        <v>186097</v>
      </c>
      <c r="B5455" s="20" t="s">
        <v>186098</v>
      </c>
      <c r="C5455" s="22">
        <v>59</v>
      </c>
      <c r="D5455" s="21" t="s">
        <v>14588</v>
      </c>
      <c r="E5455" s="22">
        <v>12</v>
      </c>
      <c r="F5455" s="21" t="s">
        <v>174299</v>
      </c>
      <c r="G5455" s="22">
        <v>25</v>
      </c>
      <c r="H5455" s="22">
        <v>99</v>
      </c>
      <c r="I5455" s="21" t="s">
        <v>186099</v>
      </c>
    </row>
    <row r="5456" spans="1:9" ht="32" customHeight="1">
      <c r="A5456" s="19" t="s">
        <v>186100</v>
      </c>
      <c r="B5456" s="20" t="s">
        <v>170297</v>
      </c>
      <c r="C5456" s="22">
        <v>12</v>
      </c>
      <c r="D5456" s="21" t="s">
        <v>169647</v>
      </c>
      <c r="E5456" s="22">
        <v>3</v>
      </c>
      <c r="F5456" s="21" t="s">
        <v>171520</v>
      </c>
      <c r="G5456" s="22">
        <v>32</v>
      </c>
      <c r="H5456" s="22">
        <v>50</v>
      </c>
      <c r="I5456" s="21" t="s">
        <v>186101</v>
      </c>
    </row>
    <row r="5457" spans="1:9" ht="32" customHeight="1">
      <c r="A5457" s="19" t="s">
        <v>186102</v>
      </c>
      <c r="B5457" s="20" t="s">
        <v>172894</v>
      </c>
      <c r="C5457" s="22">
        <v>44</v>
      </c>
      <c r="D5457" s="21" t="s">
        <v>171590</v>
      </c>
      <c r="E5457" s="22">
        <v>70</v>
      </c>
      <c r="F5457" s="21" t="s">
        <v>173957</v>
      </c>
      <c r="G5457" s="22">
        <v>12</v>
      </c>
      <c r="H5457" s="22">
        <v>129</v>
      </c>
      <c r="I5457" s="21" t="s">
        <v>186103</v>
      </c>
    </row>
    <row r="5458" spans="1:9" ht="32" customHeight="1">
      <c r="A5458" s="19" t="s">
        <v>186104</v>
      </c>
      <c r="B5458" s="20" t="s">
        <v>170809</v>
      </c>
      <c r="C5458" s="22">
        <v>2</v>
      </c>
      <c r="D5458" s="21" t="s">
        <v>186105</v>
      </c>
      <c r="E5458" s="22">
        <v>76</v>
      </c>
      <c r="F5458" s="21" t="s">
        <v>172969</v>
      </c>
      <c r="G5458" s="22">
        <v>1</v>
      </c>
      <c r="H5458" s="22">
        <v>82</v>
      </c>
      <c r="I5458" s="21" t="s">
        <v>186106</v>
      </c>
    </row>
    <row r="5459" spans="1:9" ht="32" customHeight="1">
      <c r="A5459" s="19" t="s">
        <v>186107</v>
      </c>
      <c r="B5459" s="20" t="s">
        <v>170517</v>
      </c>
      <c r="C5459" s="22">
        <v>15</v>
      </c>
      <c r="D5459" s="21" t="s">
        <v>186108</v>
      </c>
      <c r="E5459" s="22">
        <v>13</v>
      </c>
      <c r="F5459" s="21" t="s">
        <v>178805</v>
      </c>
      <c r="G5459" s="22">
        <v>19</v>
      </c>
      <c r="H5459" s="22">
        <v>50</v>
      </c>
      <c r="I5459" s="21" t="s">
        <v>186109</v>
      </c>
    </row>
    <row r="5460" spans="1:9" ht="44" customHeight="1">
      <c r="A5460" s="19" t="s">
        <v>186110</v>
      </c>
      <c r="B5460" s="20" t="s">
        <v>170589</v>
      </c>
      <c r="C5460" s="22">
        <v>48</v>
      </c>
      <c r="D5460" s="22">
        <v>0</v>
      </c>
      <c r="E5460" s="22">
        <v>0</v>
      </c>
      <c r="F5460" s="21" t="s">
        <v>169659</v>
      </c>
      <c r="G5460" s="22">
        <v>28</v>
      </c>
      <c r="H5460" s="22">
        <v>79</v>
      </c>
      <c r="I5460" s="21" t="s">
        <v>186111</v>
      </c>
    </row>
    <row r="5461" spans="1:9" ht="44" customHeight="1">
      <c r="A5461" s="19" t="s">
        <v>186112</v>
      </c>
      <c r="B5461" s="24">
        <v>0</v>
      </c>
      <c r="C5461" s="22">
        <v>0</v>
      </c>
      <c r="D5461" s="21" t="s">
        <v>173588</v>
      </c>
      <c r="E5461" s="22">
        <v>61</v>
      </c>
      <c r="F5461" s="21" t="s">
        <v>171072</v>
      </c>
      <c r="G5461" s="22">
        <v>20</v>
      </c>
      <c r="H5461" s="22">
        <v>84</v>
      </c>
      <c r="I5461" s="21" t="s">
        <v>186113</v>
      </c>
    </row>
    <row r="5462" spans="1:9" ht="44" customHeight="1">
      <c r="A5462" s="19" t="s">
        <v>186114</v>
      </c>
      <c r="B5462" s="20" t="s">
        <v>170551</v>
      </c>
      <c r="C5462" s="22">
        <v>28</v>
      </c>
      <c r="D5462" s="21" t="s">
        <v>186115</v>
      </c>
      <c r="E5462" s="22">
        <v>58</v>
      </c>
      <c r="F5462" s="21" t="s">
        <v>185526</v>
      </c>
      <c r="G5462" s="22">
        <v>27</v>
      </c>
      <c r="H5462" s="22">
        <v>116</v>
      </c>
      <c r="I5462" s="21" t="s">
        <v>186116</v>
      </c>
    </row>
    <row r="5463" spans="1:9" ht="44" customHeight="1">
      <c r="A5463" s="19" t="s">
        <v>186117</v>
      </c>
      <c r="B5463" s="40">
        <v>19375</v>
      </c>
      <c r="C5463" s="22">
        <v>31</v>
      </c>
      <c r="D5463" s="39">
        <v>78125</v>
      </c>
      <c r="E5463" s="22">
        <v>125</v>
      </c>
      <c r="F5463" s="21" t="s">
        <v>14579</v>
      </c>
      <c r="G5463" s="22">
        <v>4</v>
      </c>
      <c r="H5463" s="22">
        <v>163</v>
      </c>
      <c r="I5463" s="21" t="s">
        <v>186118</v>
      </c>
    </row>
    <row r="5464" spans="1:9" ht="44" customHeight="1">
      <c r="A5464" s="19" t="s">
        <v>186119</v>
      </c>
      <c r="B5464" s="20" t="s">
        <v>171291</v>
      </c>
      <c r="C5464" s="22">
        <v>26</v>
      </c>
      <c r="D5464" s="21" t="s">
        <v>186120</v>
      </c>
      <c r="E5464" s="22">
        <v>149</v>
      </c>
      <c r="F5464" s="21" t="s">
        <v>178033</v>
      </c>
      <c r="G5464" s="22">
        <v>15</v>
      </c>
      <c r="H5464" s="22">
        <v>193</v>
      </c>
      <c r="I5464" s="21" t="s">
        <v>186121</v>
      </c>
    </row>
    <row r="5465" spans="1:9" ht="44" customHeight="1">
      <c r="A5465" s="19" t="s">
        <v>186122</v>
      </c>
      <c r="B5465" s="20" t="s">
        <v>173212</v>
      </c>
      <c r="C5465" s="22">
        <v>38</v>
      </c>
      <c r="D5465" s="22">
        <v>0</v>
      </c>
      <c r="E5465" s="22">
        <v>0</v>
      </c>
      <c r="F5465" s="21" t="s">
        <v>170077</v>
      </c>
      <c r="G5465" s="22">
        <v>10</v>
      </c>
      <c r="H5465" s="22">
        <v>51</v>
      </c>
      <c r="I5465" s="21" t="s">
        <v>186123</v>
      </c>
    </row>
    <row r="5466" spans="1:9" ht="32" customHeight="1">
      <c r="A5466" s="19" t="s">
        <v>186124</v>
      </c>
      <c r="B5466" s="20" t="s">
        <v>173844</v>
      </c>
      <c r="C5466" s="22">
        <v>94</v>
      </c>
      <c r="D5466" s="21" t="s">
        <v>170089</v>
      </c>
      <c r="E5466" s="22">
        <v>6</v>
      </c>
      <c r="F5466" s="21" t="s">
        <v>172539</v>
      </c>
      <c r="G5466" s="22">
        <v>8</v>
      </c>
      <c r="H5466" s="22">
        <v>111</v>
      </c>
      <c r="I5466" s="21" t="s">
        <v>186125</v>
      </c>
    </row>
    <row r="5467" spans="1:9" ht="32" customHeight="1">
      <c r="A5467" s="19" t="s">
        <v>186126</v>
      </c>
      <c r="B5467" s="20" t="s">
        <v>173197</v>
      </c>
      <c r="C5467" s="22">
        <v>23</v>
      </c>
      <c r="D5467" s="21" t="s">
        <v>177912</v>
      </c>
      <c r="E5467" s="22">
        <v>84</v>
      </c>
      <c r="F5467" s="21" t="s">
        <v>171558</v>
      </c>
      <c r="G5467" s="22">
        <v>4</v>
      </c>
      <c r="H5467" s="22">
        <v>114</v>
      </c>
      <c r="I5467" s="21" t="s">
        <v>186127</v>
      </c>
    </row>
    <row r="5468" spans="1:9" ht="44" customHeight="1">
      <c r="A5468" s="19" t="s">
        <v>186128</v>
      </c>
      <c r="B5468" s="20" t="s">
        <v>186129</v>
      </c>
      <c r="C5468" s="22">
        <v>20</v>
      </c>
      <c r="D5468" s="21" t="s">
        <v>172893</v>
      </c>
      <c r="E5468" s="22">
        <v>123</v>
      </c>
      <c r="F5468" s="21" t="s">
        <v>186130</v>
      </c>
      <c r="G5468" s="22">
        <v>46</v>
      </c>
      <c r="H5468" s="22">
        <v>192</v>
      </c>
      <c r="I5468" s="21" t="s">
        <v>186131</v>
      </c>
    </row>
    <row r="5469" spans="1:9" ht="44" customHeight="1">
      <c r="A5469" s="19" t="s">
        <v>186132</v>
      </c>
      <c r="B5469" s="20" t="s">
        <v>186129</v>
      </c>
      <c r="C5469" s="22">
        <v>20</v>
      </c>
      <c r="D5469" s="21" t="s">
        <v>172893</v>
      </c>
      <c r="E5469" s="22">
        <v>123</v>
      </c>
      <c r="F5469" s="21" t="s">
        <v>186130</v>
      </c>
      <c r="G5469" s="22">
        <v>46</v>
      </c>
      <c r="H5469" s="22">
        <v>192</v>
      </c>
      <c r="I5469" s="21" t="s">
        <v>186133</v>
      </c>
    </row>
    <row r="5470" spans="1:9" ht="44" customHeight="1">
      <c r="A5470" s="19" t="s">
        <v>186134</v>
      </c>
      <c r="B5470" s="20" t="s">
        <v>178631</v>
      </c>
      <c r="C5470" s="22">
        <v>3</v>
      </c>
      <c r="D5470" s="21" t="s">
        <v>177535</v>
      </c>
      <c r="E5470" s="22">
        <v>71</v>
      </c>
      <c r="F5470" s="21" t="s">
        <v>178631</v>
      </c>
      <c r="G5470" s="22">
        <v>3</v>
      </c>
      <c r="H5470" s="22">
        <v>80</v>
      </c>
      <c r="I5470" s="21" t="s">
        <v>186135</v>
      </c>
    </row>
    <row r="5471" spans="1:9" ht="44" customHeight="1">
      <c r="A5471" s="19" t="s">
        <v>186136</v>
      </c>
      <c r="B5471" s="20" t="s">
        <v>182876</v>
      </c>
      <c r="C5471" s="22">
        <v>19</v>
      </c>
      <c r="D5471" s="21" t="s">
        <v>186137</v>
      </c>
      <c r="E5471" s="22">
        <v>131</v>
      </c>
      <c r="F5471" s="21" t="s">
        <v>170896</v>
      </c>
      <c r="G5471" s="22">
        <v>20</v>
      </c>
      <c r="H5471" s="22">
        <v>173</v>
      </c>
      <c r="I5471" s="21" t="s">
        <v>186138</v>
      </c>
    </row>
    <row r="5472" spans="1:9" ht="44" customHeight="1">
      <c r="A5472" s="19" t="s">
        <v>186139</v>
      </c>
      <c r="B5472" s="20" t="s">
        <v>186140</v>
      </c>
      <c r="C5472" s="22">
        <v>78</v>
      </c>
      <c r="D5472" s="21" t="s">
        <v>170909</v>
      </c>
      <c r="E5472" s="22">
        <v>10</v>
      </c>
      <c r="F5472" s="22">
        <v>45</v>
      </c>
      <c r="G5472" s="22">
        <v>72</v>
      </c>
      <c r="H5472" s="22">
        <v>163</v>
      </c>
      <c r="I5472" s="21" t="s">
        <v>186141</v>
      </c>
    </row>
    <row r="5473" spans="1:9" ht="32" customHeight="1">
      <c r="A5473" s="19" t="s">
        <v>186142</v>
      </c>
      <c r="B5473" s="20" t="s">
        <v>186143</v>
      </c>
      <c r="C5473" s="22">
        <v>65</v>
      </c>
      <c r="D5473" s="21" t="s">
        <v>186144</v>
      </c>
      <c r="E5473" s="22">
        <v>13</v>
      </c>
      <c r="F5473" s="21" t="s">
        <v>186145</v>
      </c>
      <c r="G5473" s="22">
        <v>90</v>
      </c>
      <c r="H5473" s="22">
        <v>171</v>
      </c>
      <c r="I5473" s="21" t="s">
        <v>186146</v>
      </c>
    </row>
    <row r="5474" spans="1:9" ht="44" customHeight="1">
      <c r="A5474" s="19" t="s">
        <v>186147</v>
      </c>
      <c r="B5474" s="24">
        <v>100</v>
      </c>
      <c r="C5474" s="22">
        <v>52</v>
      </c>
      <c r="D5474" s="22">
        <v>0</v>
      </c>
      <c r="E5474" s="22">
        <v>0</v>
      </c>
      <c r="F5474" s="22">
        <v>0</v>
      </c>
      <c r="G5474" s="22">
        <v>0</v>
      </c>
      <c r="H5474" s="22">
        <v>55</v>
      </c>
      <c r="I5474" s="21" t="s">
        <v>186148</v>
      </c>
    </row>
    <row r="5475" spans="1:9" ht="32" customHeight="1">
      <c r="A5475" s="19" t="s">
        <v>186149</v>
      </c>
      <c r="B5475" s="20" t="s">
        <v>171716</v>
      </c>
      <c r="C5475" s="22">
        <v>1</v>
      </c>
      <c r="D5475" s="21" t="s">
        <v>186150</v>
      </c>
      <c r="E5475" s="22">
        <v>147</v>
      </c>
      <c r="F5475" s="21" t="s">
        <v>186151</v>
      </c>
      <c r="G5475" s="22">
        <v>3</v>
      </c>
      <c r="H5475" s="22">
        <v>154</v>
      </c>
      <c r="I5475" s="21" t="s">
        <v>186152</v>
      </c>
    </row>
    <row r="5476" spans="1:9" ht="32" customHeight="1">
      <c r="A5476" s="19" t="s">
        <v>186153</v>
      </c>
      <c r="B5476" s="20" t="s">
        <v>186154</v>
      </c>
      <c r="C5476" s="22">
        <v>28</v>
      </c>
      <c r="D5476" s="21" t="s">
        <v>184753</v>
      </c>
      <c r="E5476" s="22">
        <v>37</v>
      </c>
      <c r="F5476" s="21" t="s">
        <v>182054</v>
      </c>
      <c r="G5476" s="22">
        <v>32</v>
      </c>
      <c r="H5476" s="22">
        <v>100</v>
      </c>
      <c r="I5476" s="21" t="s">
        <v>186155</v>
      </c>
    </row>
    <row r="5477" spans="1:9" ht="44" customHeight="1">
      <c r="A5477" s="19" t="s">
        <v>186156</v>
      </c>
      <c r="B5477" s="20" t="s">
        <v>169647</v>
      </c>
      <c r="C5477" s="22">
        <v>6</v>
      </c>
      <c r="D5477" s="21" t="s">
        <v>169648</v>
      </c>
      <c r="E5477" s="22">
        <v>60</v>
      </c>
      <c r="F5477" s="21" t="s">
        <v>169649</v>
      </c>
      <c r="G5477" s="22">
        <v>28</v>
      </c>
      <c r="H5477" s="22">
        <v>97</v>
      </c>
      <c r="I5477" s="21" t="s">
        <v>186157</v>
      </c>
    </row>
    <row r="5478" spans="1:9" ht="44" customHeight="1">
      <c r="A5478" s="19" t="s">
        <v>186158</v>
      </c>
      <c r="B5478" s="20" t="s">
        <v>173784</v>
      </c>
      <c r="C5478" s="22">
        <v>24</v>
      </c>
      <c r="D5478" s="21" t="s">
        <v>186159</v>
      </c>
      <c r="E5478" s="22">
        <v>163</v>
      </c>
      <c r="F5478" s="21" t="s">
        <v>174725</v>
      </c>
      <c r="G5478" s="22">
        <v>2</v>
      </c>
      <c r="H5478" s="22">
        <v>192</v>
      </c>
      <c r="I5478" s="21" t="s">
        <v>186160</v>
      </c>
    </row>
    <row r="5479" spans="1:9" ht="44" customHeight="1">
      <c r="A5479" s="19" t="s">
        <v>186161</v>
      </c>
      <c r="B5479" s="20" t="s">
        <v>170714</v>
      </c>
      <c r="C5479" s="22">
        <v>50</v>
      </c>
      <c r="D5479" s="21" t="s">
        <v>186162</v>
      </c>
      <c r="E5479" s="22">
        <v>71</v>
      </c>
      <c r="F5479" s="21" t="s">
        <v>172844</v>
      </c>
      <c r="G5479" s="22">
        <v>44</v>
      </c>
      <c r="H5479" s="22">
        <v>168</v>
      </c>
      <c r="I5479" s="21" t="s">
        <v>186163</v>
      </c>
    </row>
    <row r="5480" spans="1:9" ht="44" customHeight="1">
      <c r="A5480" s="19" t="s">
        <v>186164</v>
      </c>
      <c r="B5480" s="20" t="s">
        <v>175335</v>
      </c>
      <c r="C5480" s="22">
        <v>54</v>
      </c>
      <c r="D5480" s="21" t="s">
        <v>176356</v>
      </c>
      <c r="E5480" s="22">
        <v>71</v>
      </c>
      <c r="F5480" s="21" t="s">
        <v>186165</v>
      </c>
      <c r="G5480" s="22">
        <v>44</v>
      </c>
      <c r="H5480" s="22">
        <v>172</v>
      </c>
      <c r="I5480" s="21" t="s">
        <v>186166</v>
      </c>
    </row>
    <row r="5481" spans="1:9" ht="44" customHeight="1">
      <c r="A5481" s="19" t="s">
        <v>186167</v>
      </c>
      <c r="B5481" s="20" t="s">
        <v>175335</v>
      </c>
      <c r="C5481" s="22">
        <v>54</v>
      </c>
      <c r="D5481" s="21" t="s">
        <v>176356</v>
      </c>
      <c r="E5481" s="22">
        <v>71</v>
      </c>
      <c r="F5481" s="21" t="s">
        <v>186165</v>
      </c>
      <c r="G5481" s="22">
        <v>44</v>
      </c>
      <c r="H5481" s="22">
        <v>172</v>
      </c>
      <c r="I5481" s="21" t="s">
        <v>186168</v>
      </c>
    </row>
    <row r="5482" spans="1:9" ht="44" customHeight="1">
      <c r="A5482" s="19" t="s">
        <v>186169</v>
      </c>
      <c r="B5482" s="20" t="s">
        <v>186170</v>
      </c>
      <c r="C5482" s="22">
        <v>6</v>
      </c>
      <c r="D5482" s="21" t="s">
        <v>178690</v>
      </c>
      <c r="E5482" s="22">
        <v>79</v>
      </c>
      <c r="F5482" s="22">
        <v>0</v>
      </c>
      <c r="G5482" s="22">
        <v>0</v>
      </c>
      <c r="H5482" s="22">
        <v>88</v>
      </c>
      <c r="I5482" s="21" t="s">
        <v>186171</v>
      </c>
    </row>
    <row r="5483" spans="1:9" ht="44" customHeight="1">
      <c r="A5483" s="19" t="s">
        <v>186172</v>
      </c>
      <c r="B5483" s="20" t="s">
        <v>186173</v>
      </c>
      <c r="C5483" s="22">
        <v>50</v>
      </c>
      <c r="D5483" s="21" t="s">
        <v>185515</v>
      </c>
      <c r="E5483" s="22">
        <v>20</v>
      </c>
      <c r="F5483" s="21" t="s">
        <v>182261</v>
      </c>
      <c r="G5483" s="22">
        <v>3</v>
      </c>
      <c r="H5483" s="22">
        <v>76</v>
      </c>
      <c r="I5483" s="21" t="s">
        <v>186174</v>
      </c>
    </row>
    <row r="5484" spans="1:9" ht="32" customHeight="1">
      <c r="A5484" s="19" t="s">
        <v>186175</v>
      </c>
      <c r="B5484" s="20" t="s">
        <v>183106</v>
      </c>
      <c r="C5484" s="22">
        <v>42</v>
      </c>
      <c r="D5484" s="21" t="s">
        <v>171336</v>
      </c>
      <c r="E5484" s="22">
        <v>12</v>
      </c>
      <c r="F5484" s="21" t="s">
        <v>170700</v>
      </c>
      <c r="G5484" s="22">
        <v>34</v>
      </c>
      <c r="H5484" s="22">
        <v>91</v>
      </c>
      <c r="I5484" s="21" t="s">
        <v>186176</v>
      </c>
    </row>
    <row r="5485" spans="1:9" ht="32" customHeight="1">
      <c r="A5485" s="19" t="s">
        <v>186177</v>
      </c>
      <c r="B5485" s="20" t="s">
        <v>186178</v>
      </c>
      <c r="C5485" s="22">
        <v>73</v>
      </c>
      <c r="D5485" s="21" t="s">
        <v>171263</v>
      </c>
      <c r="E5485" s="22">
        <v>12</v>
      </c>
      <c r="F5485" s="21" t="s">
        <v>173250</v>
      </c>
      <c r="G5485" s="22">
        <v>38</v>
      </c>
      <c r="H5485" s="22">
        <v>126</v>
      </c>
      <c r="I5485" s="21" t="s">
        <v>186179</v>
      </c>
    </row>
    <row r="5486" spans="1:9" ht="32" customHeight="1">
      <c r="A5486" s="19" t="s">
        <v>186180</v>
      </c>
      <c r="B5486" s="20" t="s">
        <v>173253</v>
      </c>
      <c r="C5486" s="22">
        <v>3</v>
      </c>
      <c r="D5486" s="21" t="s">
        <v>170810</v>
      </c>
      <c r="E5486" s="22">
        <v>75</v>
      </c>
      <c r="F5486" s="21" t="s">
        <v>172969</v>
      </c>
      <c r="G5486" s="22">
        <v>1</v>
      </c>
      <c r="H5486" s="22">
        <v>82</v>
      </c>
      <c r="I5486" s="21" t="s">
        <v>186181</v>
      </c>
    </row>
    <row r="5487" spans="1:9" ht="32" customHeight="1">
      <c r="A5487" s="19" t="s">
        <v>186182</v>
      </c>
      <c r="B5487" s="20" t="s">
        <v>14613</v>
      </c>
      <c r="C5487" s="22">
        <v>33</v>
      </c>
      <c r="D5487" s="21" t="s">
        <v>186183</v>
      </c>
      <c r="E5487" s="22">
        <v>43</v>
      </c>
      <c r="F5487" s="21" t="s">
        <v>171336</v>
      </c>
      <c r="G5487" s="22">
        <v>12</v>
      </c>
      <c r="H5487" s="22">
        <v>91</v>
      </c>
      <c r="I5487" s="21" t="s">
        <v>186184</v>
      </c>
    </row>
    <row r="5488" spans="1:9" ht="44" customHeight="1">
      <c r="A5488" s="19" t="s">
        <v>186185</v>
      </c>
      <c r="B5488" s="20" t="s">
        <v>186186</v>
      </c>
      <c r="C5488" s="22">
        <v>82</v>
      </c>
      <c r="D5488" s="22">
        <v>0</v>
      </c>
      <c r="E5488" s="22">
        <v>0</v>
      </c>
      <c r="F5488" s="21" t="s">
        <v>173169</v>
      </c>
      <c r="G5488" s="22">
        <v>67</v>
      </c>
      <c r="H5488" s="22">
        <v>152</v>
      </c>
      <c r="I5488" s="21" t="s">
        <v>186187</v>
      </c>
    </row>
    <row r="5489" spans="1:9" ht="44" customHeight="1">
      <c r="A5489" s="19" t="s">
        <v>186188</v>
      </c>
      <c r="B5489" s="20" t="s">
        <v>172616</v>
      </c>
      <c r="C5489" s="22">
        <v>64</v>
      </c>
      <c r="D5489" s="21" t="s">
        <v>186189</v>
      </c>
      <c r="E5489" s="22">
        <v>40</v>
      </c>
      <c r="F5489" s="21" t="s">
        <v>186190</v>
      </c>
      <c r="G5489" s="22">
        <v>35</v>
      </c>
      <c r="H5489" s="22">
        <v>142</v>
      </c>
      <c r="I5489" s="21" t="s">
        <v>186191</v>
      </c>
    </row>
    <row r="5490" spans="1:9" ht="32" customHeight="1">
      <c r="A5490" s="19" t="s">
        <v>186192</v>
      </c>
      <c r="B5490" s="24">
        <v>0</v>
      </c>
      <c r="C5490" s="22">
        <v>0</v>
      </c>
      <c r="D5490" s="22">
        <v>100</v>
      </c>
      <c r="E5490" s="22">
        <v>128</v>
      </c>
      <c r="F5490" s="22">
        <v>0</v>
      </c>
      <c r="G5490" s="22">
        <v>0</v>
      </c>
      <c r="H5490" s="22">
        <v>131</v>
      </c>
      <c r="I5490" s="21" t="s">
        <v>186193</v>
      </c>
    </row>
    <row r="5491" spans="1:9" ht="32" customHeight="1">
      <c r="A5491" s="19" t="s">
        <v>186194</v>
      </c>
      <c r="B5491" s="20" t="s">
        <v>186195</v>
      </c>
      <c r="C5491" s="22">
        <v>7</v>
      </c>
      <c r="D5491" s="21" t="s">
        <v>186196</v>
      </c>
      <c r="E5491" s="22">
        <v>172</v>
      </c>
      <c r="F5491" s="21" t="s">
        <v>174465</v>
      </c>
      <c r="G5491" s="22">
        <v>4</v>
      </c>
      <c r="H5491" s="22">
        <v>186</v>
      </c>
      <c r="I5491" s="21" t="s">
        <v>186197</v>
      </c>
    </row>
    <row r="5492" spans="1:9" ht="32" customHeight="1">
      <c r="A5492" s="19" t="s">
        <v>186198</v>
      </c>
      <c r="B5492" s="20" t="s">
        <v>163111</v>
      </c>
      <c r="C5492" s="22">
        <v>111</v>
      </c>
      <c r="D5492" s="22">
        <v>0</v>
      </c>
      <c r="E5492" s="22">
        <v>0</v>
      </c>
      <c r="F5492" s="21" t="s">
        <v>261</v>
      </c>
      <c r="G5492" s="22">
        <v>9</v>
      </c>
      <c r="H5492" s="22">
        <v>123</v>
      </c>
      <c r="I5492" s="21" t="s">
        <v>186199</v>
      </c>
    </row>
    <row r="5493" spans="1:9" ht="32" customHeight="1">
      <c r="A5493" s="19" t="s">
        <v>186200</v>
      </c>
      <c r="B5493" s="20" t="s">
        <v>175304</v>
      </c>
      <c r="C5493" s="22">
        <v>50</v>
      </c>
      <c r="D5493" s="21" t="s">
        <v>174479</v>
      </c>
      <c r="E5493" s="22">
        <v>13</v>
      </c>
      <c r="F5493" s="22">
        <v>0</v>
      </c>
      <c r="G5493" s="22">
        <v>0</v>
      </c>
      <c r="H5493" s="22">
        <v>66</v>
      </c>
      <c r="I5493" s="21" t="s">
        <v>186201</v>
      </c>
    </row>
    <row r="5494" spans="1:9" ht="32" customHeight="1">
      <c r="A5494" s="19" t="s">
        <v>186202</v>
      </c>
      <c r="B5494" s="20" t="s">
        <v>176218</v>
      </c>
      <c r="C5494" s="22">
        <v>49</v>
      </c>
      <c r="D5494" s="22">
        <v>0</v>
      </c>
      <c r="E5494" s="22">
        <v>0</v>
      </c>
      <c r="F5494" s="21" t="s">
        <v>177166</v>
      </c>
      <c r="G5494" s="22">
        <v>16</v>
      </c>
      <c r="H5494" s="22">
        <v>68</v>
      </c>
      <c r="I5494" s="21" t="s">
        <v>186203</v>
      </c>
    </row>
    <row r="5495" spans="1:9" ht="32" customHeight="1">
      <c r="A5495" s="19" t="s">
        <v>186204</v>
      </c>
      <c r="B5495" s="20" t="s">
        <v>14579</v>
      </c>
      <c r="C5495" s="22">
        <v>3</v>
      </c>
      <c r="D5495" s="21" t="s">
        <v>184315</v>
      </c>
      <c r="E5495" s="22">
        <v>89</v>
      </c>
      <c r="F5495" s="21" t="s">
        <v>172843</v>
      </c>
      <c r="G5495" s="22">
        <v>28</v>
      </c>
      <c r="H5495" s="22">
        <v>123</v>
      </c>
      <c r="I5495" s="21" t="s">
        <v>186205</v>
      </c>
    </row>
    <row r="5496" spans="1:9" ht="44" customHeight="1">
      <c r="A5496" s="19" t="s">
        <v>186206</v>
      </c>
      <c r="B5496" s="20" t="s">
        <v>179602</v>
      </c>
      <c r="C5496" s="22">
        <v>75</v>
      </c>
      <c r="D5496" s="21" t="s">
        <v>180861</v>
      </c>
      <c r="E5496" s="22">
        <v>41</v>
      </c>
      <c r="F5496" s="21" t="s">
        <v>172048</v>
      </c>
      <c r="G5496" s="22">
        <v>3</v>
      </c>
      <c r="H5496" s="22">
        <v>122</v>
      </c>
      <c r="I5496" s="21" t="s">
        <v>186207</v>
      </c>
    </row>
    <row r="5497" spans="1:9" ht="44" customHeight="1">
      <c r="A5497" s="19" t="s">
        <v>186208</v>
      </c>
      <c r="B5497" s="20" t="s">
        <v>179602</v>
      </c>
      <c r="C5497" s="22">
        <v>75</v>
      </c>
      <c r="D5497" s="21" t="s">
        <v>180861</v>
      </c>
      <c r="E5497" s="22">
        <v>41</v>
      </c>
      <c r="F5497" s="21" t="s">
        <v>172048</v>
      </c>
      <c r="G5497" s="22">
        <v>3</v>
      </c>
      <c r="H5497" s="22">
        <v>122</v>
      </c>
      <c r="I5497" s="21" t="s">
        <v>186209</v>
      </c>
    </row>
    <row r="5498" spans="1:9" ht="44" customHeight="1">
      <c r="A5498" s="19" t="s">
        <v>186210</v>
      </c>
      <c r="B5498" s="20" t="s">
        <v>179602</v>
      </c>
      <c r="C5498" s="22">
        <v>75</v>
      </c>
      <c r="D5498" s="21" t="s">
        <v>180861</v>
      </c>
      <c r="E5498" s="22">
        <v>41</v>
      </c>
      <c r="F5498" s="21" t="s">
        <v>172048</v>
      </c>
      <c r="G5498" s="22">
        <v>3</v>
      </c>
      <c r="H5498" s="22">
        <v>122</v>
      </c>
      <c r="I5498" s="21" t="s">
        <v>186211</v>
      </c>
    </row>
    <row r="5499" spans="1:9" ht="44" customHeight="1">
      <c r="A5499" s="19" t="s">
        <v>186212</v>
      </c>
      <c r="B5499" s="20" t="s">
        <v>183057</v>
      </c>
      <c r="C5499" s="22">
        <v>30</v>
      </c>
      <c r="D5499" s="21" t="s">
        <v>182020</v>
      </c>
      <c r="E5499" s="22">
        <v>25</v>
      </c>
      <c r="F5499" s="21" t="s">
        <v>173019</v>
      </c>
      <c r="G5499" s="22">
        <v>46</v>
      </c>
      <c r="H5499" s="22">
        <v>104</v>
      </c>
      <c r="I5499" s="21" t="s">
        <v>186213</v>
      </c>
    </row>
    <row r="5500" spans="1:9" ht="44" customHeight="1">
      <c r="A5500" s="19" t="s">
        <v>186214</v>
      </c>
      <c r="B5500" s="20" t="s">
        <v>183057</v>
      </c>
      <c r="C5500" s="22">
        <v>30</v>
      </c>
      <c r="D5500" s="21" t="s">
        <v>182020</v>
      </c>
      <c r="E5500" s="22">
        <v>25</v>
      </c>
      <c r="F5500" s="21" t="s">
        <v>173019</v>
      </c>
      <c r="G5500" s="22">
        <v>46</v>
      </c>
      <c r="H5500" s="22">
        <v>104</v>
      </c>
      <c r="I5500" s="21" t="s">
        <v>186215</v>
      </c>
    </row>
    <row r="5501" spans="1:9" ht="44" customHeight="1">
      <c r="A5501" s="19" t="s">
        <v>186216</v>
      </c>
      <c r="B5501" s="20" t="s">
        <v>175394</v>
      </c>
      <c r="C5501" s="22">
        <v>19</v>
      </c>
      <c r="D5501" s="21" t="s">
        <v>186217</v>
      </c>
      <c r="E5501" s="22">
        <v>68</v>
      </c>
      <c r="F5501" s="21" t="s">
        <v>171990</v>
      </c>
      <c r="G5501" s="22">
        <v>2</v>
      </c>
      <c r="H5501" s="22">
        <v>92</v>
      </c>
      <c r="I5501" s="21" t="s">
        <v>186218</v>
      </c>
    </row>
    <row r="5502" spans="1:9" ht="32" customHeight="1">
      <c r="A5502" s="19" t="s">
        <v>186219</v>
      </c>
      <c r="B5502" s="20" t="s">
        <v>172619</v>
      </c>
      <c r="C5502" s="22">
        <v>72</v>
      </c>
      <c r="D5502" s="21" t="s">
        <v>170250</v>
      </c>
      <c r="E5502" s="22">
        <v>47</v>
      </c>
      <c r="F5502" s="21" t="s">
        <v>173801</v>
      </c>
      <c r="G5502" s="22">
        <v>22</v>
      </c>
      <c r="H5502" s="22">
        <v>144</v>
      </c>
      <c r="I5502" s="21" t="s">
        <v>186220</v>
      </c>
    </row>
    <row r="5503" spans="1:9" ht="32" customHeight="1">
      <c r="A5503" s="19" t="s">
        <v>186221</v>
      </c>
      <c r="B5503" s="20" t="s">
        <v>186222</v>
      </c>
      <c r="C5503" s="22">
        <v>1</v>
      </c>
      <c r="D5503" s="21" t="s">
        <v>173697</v>
      </c>
      <c r="E5503" s="22">
        <v>136</v>
      </c>
      <c r="F5503" s="21" t="s">
        <v>186223</v>
      </c>
      <c r="G5503" s="22">
        <v>39</v>
      </c>
      <c r="H5503" s="22">
        <v>179</v>
      </c>
      <c r="I5503" s="21" t="s">
        <v>186224</v>
      </c>
    </row>
    <row r="5504" spans="1:9" ht="32" customHeight="1">
      <c r="A5504" s="19" t="s">
        <v>186225</v>
      </c>
      <c r="B5504" s="20" t="s">
        <v>169805</v>
      </c>
      <c r="C5504" s="22">
        <v>78</v>
      </c>
      <c r="D5504" s="21" t="s">
        <v>170250</v>
      </c>
      <c r="E5504" s="22">
        <v>62</v>
      </c>
      <c r="F5504" s="21" t="s">
        <v>169873</v>
      </c>
      <c r="G5504" s="22">
        <v>46</v>
      </c>
      <c r="H5504" s="22">
        <v>189</v>
      </c>
      <c r="I5504" s="21" t="s">
        <v>186226</v>
      </c>
    </row>
    <row r="5505" spans="1:9" ht="32" customHeight="1">
      <c r="A5505" s="19" t="s">
        <v>186227</v>
      </c>
      <c r="B5505" s="20" t="s">
        <v>169805</v>
      </c>
      <c r="C5505" s="22">
        <v>78</v>
      </c>
      <c r="D5505" s="21" t="s">
        <v>170250</v>
      </c>
      <c r="E5505" s="22">
        <v>62</v>
      </c>
      <c r="F5505" s="21" t="s">
        <v>169873</v>
      </c>
      <c r="G5505" s="22">
        <v>46</v>
      </c>
      <c r="H5505" s="22">
        <v>189</v>
      </c>
      <c r="I5505" s="21" t="s">
        <v>186228</v>
      </c>
    </row>
    <row r="5506" spans="1:9" ht="32" customHeight="1">
      <c r="A5506" s="19" t="s">
        <v>186229</v>
      </c>
      <c r="B5506" s="20" t="s">
        <v>169805</v>
      </c>
      <c r="C5506" s="22">
        <v>78</v>
      </c>
      <c r="D5506" s="21" t="s">
        <v>170250</v>
      </c>
      <c r="E5506" s="22">
        <v>62</v>
      </c>
      <c r="F5506" s="21" t="s">
        <v>169873</v>
      </c>
      <c r="G5506" s="22">
        <v>46</v>
      </c>
      <c r="H5506" s="22">
        <v>189</v>
      </c>
      <c r="I5506" s="21" t="s">
        <v>186230</v>
      </c>
    </row>
    <row r="5507" spans="1:9" ht="32" customHeight="1">
      <c r="A5507" s="19" t="s">
        <v>186231</v>
      </c>
      <c r="B5507" s="20" t="s">
        <v>186232</v>
      </c>
      <c r="C5507" s="22">
        <v>46</v>
      </c>
      <c r="D5507" s="21" t="s">
        <v>186233</v>
      </c>
      <c r="E5507" s="22">
        <v>121</v>
      </c>
      <c r="F5507" s="21" t="s">
        <v>186234</v>
      </c>
      <c r="G5507" s="22">
        <v>24</v>
      </c>
      <c r="H5507" s="22">
        <v>194</v>
      </c>
      <c r="I5507" s="21" t="s">
        <v>186235</v>
      </c>
    </row>
    <row r="5508" spans="1:9" ht="32" customHeight="1">
      <c r="A5508" s="19" t="s">
        <v>186236</v>
      </c>
      <c r="B5508" s="20" t="s">
        <v>186232</v>
      </c>
      <c r="C5508" s="22">
        <v>46</v>
      </c>
      <c r="D5508" s="21" t="s">
        <v>186233</v>
      </c>
      <c r="E5508" s="22">
        <v>121</v>
      </c>
      <c r="F5508" s="21" t="s">
        <v>186234</v>
      </c>
      <c r="G5508" s="22">
        <v>24</v>
      </c>
      <c r="H5508" s="22">
        <v>194</v>
      </c>
      <c r="I5508" s="21" t="s">
        <v>186237</v>
      </c>
    </row>
    <row r="5509" spans="1:9" ht="32" customHeight="1">
      <c r="A5509" s="19" t="s">
        <v>186238</v>
      </c>
      <c r="B5509" s="20" t="s">
        <v>170195</v>
      </c>
      <c r="C5509" s="22">
        <v>21</v>
      </c>
      <c r="D5509" s="21" t="s">
        <v>177265</v>
      </c>
      <c r="E5509" s="22">
        <v>16</v>
      </c>
      <c r="F5509" s="21" t="s">
        <v>175590</v>
      </c>
      <c r="G5509" s="22">
        <v>61</v>
      </c>
      <c r="H5509" s="22">
        <v>101</v>
      </c>
      <c r="I5509" s="21" t="s">
        <v>186239</v>
      </c>
    </row>
    <row r="5510" spans="1:9" ht="32" customHeight="1">
      <c r="A5510" s="19" t="s">
        <v>186240</v>
      </c>
      <c r="B5510" s="20" t="s">
        <v>173441</v>
      </c>
      <c r="C5510" s="22">
        <v>9</v>
      </c>
      <c r="D5510" s="21" t="s">
        <v>186241</v>
      </c>
      <c r="E5510" s="22">
        <v>135</v>
      </c>
      <c r="F5510" s="21" t="s">
        <v>173987</v>
      </c>
      <c r="G5510" s="22">
        <v>15</v>
      </c>
      <c r="H5510" s="22">
        <v>162</v>
      </c>
      <c r="I5510" s="21" t="s">
        <v>186242</v>
      </c>
    </row>
    <row r="5511" spans="1:9" ht="32" customHeight="1">
      <c r="A5511" s="19" t="s">
        <v>186243</v>
      </c>
      <c r="B5511" s="20" t="s">
        <v>172569</v>
      </c>
      <c r="C5511" s="22">
        <v>57</v>
      </c>
      <c r="D5511" s="21" t="s">
        <v>186244</v>
      </c>
      <c r="E5511" s="22">
        <v>55</v>
      </c>
      <c r="F5511" s="21" t="s">
        <v>170317</v>
      </c>
      <c r="G5511" s="22">
        <v>21</v>
      </c>
      <c r="H5511" s="22">
        <v>136</v>
      </c>
      <c r="I5511" s="21" t="s">
        <v>186245</v>
      </c>
    </row>
    <row r="5512" spans="1:9" ht="32" customHeight="1">
      <c r="A5512" s="19" t="s">
        <v>186246</v>
      </c>
      <c r="B5512" s="20" t="s">
        <v>171045</v>
      </c>
      <c r="C5512" s="22">
        <v>40</v>
      </c>
      <c r="D5512" s="21" t="s">
        <v>171285</v>
      </c>
      <c r="E5512" s="22">
        <v>55</v>
      </c>
      <c r="F5512" s="21" t="s">
        <v>172357</v>
      </c>
      <c r="G5512" s="22">
        <v>20</v>
      </c>
      <c r="H5512" s="22">
        <v>118</v>
      </c>
      <c r="I5512" s="21" t="s">
        <v>186247</v>
      </c>
    </row>
    <row r="5513" spans="1:9" ht="32" customHeight="1">
      <c r="A5513" s="19" t="s">
        <v>186248</v>
      </c>
      <c r="B5513" s="20" t="s">
        <v>176910</v>
      </c>
      <c r="C5513" s="22">
        <v>29</v>
      </c>
      <c r="D5513" s="21" t="s">
        <v>186249</v>
      </c>
      <c r="E5513" s="22">
        <v>63</v>
      </c>
      <c r="F5513" s="21" t="s">
        <v>172848</v>
      </c>
      <c r="G5513" s="22">
        <v>18</v>
      </c>
      <c r="H5513" s="22">
        <v>113</v>
      </c>
      <c r="I5513" s="21" t="s">
        <v>186250</v>
      </c>
    </row>
    <row r="5514" spans="1:9" ht="44" customHeight="1">
      <c r="A5514" s="19" t="s">
        <v>186251</v>
      </c>
      <c r="B5514" s="20" t="s">
        <v>170250</v>
      </c>
      <c r="C5514" s="22">
        <v>27</v>
      </c>
      <c r="D5514" s="21" t="s">
        <v>171071</v>
      </c>
      <c r="E5514" s="22">
        <v>37</v>
      </c>
      <c r="F5514" s="21" t="s">
        <v>170337</v>
      </c>
      <c r="G5514" s="22">
        <v>17</v>
      </c>
      <c r="H5514" s="22">
        <v>84</v>
      </c>
      <c r="I5514" s="21" t="s">
        <v>186252</v>
      </c>
    </row>
    <row r="5515" spans="1:9" ht="32" customHeight="1">
      <c r="A5515" s="19" t="s">
        <v>186253</v>
      </c>
      <c r="B5515" s="20" t="s">
        <v>182065</v>
      </c>
      <c r="C5515" s="22">
        <v>24</v>
      </c>
      <c r="D5515" s="21" t="s">
        <v>170430</v>
      </c>
      <c r="E5515" s="22">
        <v>49</v>
      </c>
      <c r="F5515" s="21" t="s">
        <v>170843</v>
      </c>
      <c r="G5515" s="22">
        <v>1</v>
      </c>
      <c r="H5515" s="22">
        <v>77</v>
      </c>
      <c r="I5515" s="21" t="s">
        <v>186254</v>
      </c>
    </row>
    <row r="5516" spans="1:9" ht="32" customHeight="1">
      <c r="A5516" s="19" t="s">
        <v>186255</v>
      </c>
      <c r="B5516" s="20" t="s">
        <v>171091</v>
      </c>
      <c r="C5516" s="22">
        <v>20</v>
      </c>
      <c r="D5516" s="21" t="s">
        <v>172080</v>
      </c>
      <c r="E5516" s="22">
        <v>52</v>
      </c>
      <c r="F5516" s="22">
        <v>0</v>
      </c>
      <c r="G5516" s="22">
        <v>0</v>
      </c>
      <c r="H5516" s="22">
        <v>75</v>
      </c>
      <c r="I5516" s="21" t="s">
        <v>186256</v>
      </c>
    </row>
    <row r="5517" spans="1:9" ht="32" customHeight="1">
      <c r="A5517" s="19" t="s">
        <v>186257</v>
      </c>
      <c r="B5517" s="24">
        <v>0</v>
      </c>
      <c r="C5517" s="22">
        <v>0</v>
      </c>
      <c r="D5517" s="22">
        <v>100</v>
      </c>
      <c r="E5517" s="22">
        <v>127</v>
      </c>
      <c r="F5517" s="22">
        <v>0</v>
      </c>
      <c r="G5517" s="22">
        <v>0</v>
      </c>
      <c r="H5517" s="22">
        <v>130</v>
      </c>
      <c r="I5517" s="21" t="s">
        <v>186258</v>
      </c>
    </row>
    <row r="5518" spans="1:9" ht="32" customHeight="1">
      <c r="A5518" s="19" t="s">
        <v>186259</v>
      </c>
      <c r="B5518" s="20" t="s">
        <v>174132</v>
      </c>
      <c r="C5518" s="22">
        <v>26</v>
      </c>
      <c r="D5518" s="21" t="s">
        <v>181098</v>
      </c>
      <c r="E5518" s="22">
        <v>38</v>
      </c>
      <c r="F5518" s="21" t="s">
        <v>186260</v>
      </c>
      <c r="G5518" s="22">
        <v>46</v>
      </c>
      <c r="H5518" s="22">
        <v>113</v>
      </c>
      <c r="I5518" s="21" t="s">
        <v>186261</v>
      </c>
    </row>
    <row r="5519" spans="1:9" ht="44" customHeight="1">
      <c r="A5519" s="19" t="s">
        <v>186262</v>
      </c>
      <c r="B5519" s="20" t="s">
        <v>179006</v>
      </c>
      <c r="C5519" s="22">
        <v>23</v>
      </c>
      <c r="D5519" s="21" t="s">
        <v>172467</v>
      </c>
      <c r="E5519" s="22">
        <v>7</v>
      </c>
      <c r="F5519" s="21" t="s">
        <v>182323</v>
      </c>
      <c r="G5519" s="22">
        <v>19</v>
      </c>
      <c r="H5519" s="22">
        <v>52</v>
      </c>
      <c r="I5519" s="21" t="s">
        <v>186263</v>
      </c>
    </row>
    <row r="5520" spans="1:9" ht="44" customHeight="1">
      <c r="A5520" s="19" t="s">
        <v>186264</v>
      </c>
      <c r="B5520" s="20" t="s">
        <v>186265</v>
      </c>
      <c r="C5520" s="22">
        <v>37</v>
      </c>
      <c r="D5520" s="21" t="s">
        <v>171357</v>
      </c>
      <c r="E5520" s="22">
        <v>34</v>
      </c>
      <c r="F5520" s="21" t="s">
        <v>176058</v>
      </c>
      <c r="G5520" s="22">
        <v>1</v>
      </c>
      <c r="H5520" s="22">
        <v>75</v>
      </c>
      <c r="I5520" s="21" t="s">
        <v>186266</v>
      </c>
    </row>
    <row r="5521" spans="1:9" ht="44" customHeight="1">
      <c r="A5521" s="19" t="s">
        <v>186267</v>
      </c>
      <c r="B5521" s="20" t="s">
        <v>176112</v>
      </c>
      <c r="C5521" s="22">
        <v>31</v>
      </c>
      <c r="D5521" s="21" t="s">
        <v>177515</v>
      </c>
      <c r="E5521" s="22">
        <v>10</v>
      </c>
      <c r="F5521" s="21" t="s">
        <v>186268</v>
      </c>
      <c r="G5521" s="22">
        <v>25</v>
      </c>
      <c r="H5521" s="22">
        <v>69</v>
      </c>
      <c r="I5521" s="21" t="s">
        <v>186269</v>
      </c>
    </row>
    <row r="5522" spans="1:9" ht="44" customHeight="1">
      <c r="A5522" s="19" t="s">
        <v>186270</v>
      </c>
      <c r="B5522" s="20" t="s">
        <v>186079</v>
      </c>
      <c r="C5522" s="22">
        <v>4</v>
      </c>
      <c r="D5522" s="21" t="s">
        <v>186271</v>
      </c>
      <c r="E5522" s="22">
        <v>173</v>
      </c>
      <c r="F5522" s="22">
        <v>0</v>
      </c>
      <c r="G5522" s="22">
        <v>0</v>
      </c>
      <c r="H5522" s="22">
        <v>180</v>
      </c>
      <c r="I5522" s="21" t="s">
        <v>186272</v>
      </c>
    </row>
    <row r="5523" spans="1:9" ht="44" customHeight="1">
      <c r="A5523" s="19" t="s">
        <v>186273</v>
      </c>
      <c r="B5523" s="20" t="s">
        <v>170227</v>
      </c>
      <c r="C5523" s="22">
        <v>32</v>
      </c>
      <c r="D5523" s="21" t="s">
        <v>183385</v>
      </c>
      <c r="E5523" s="22">
        <v>34</v>
      </c>
      <c r="F5523" s="22">
        <v>0</v>
      </c>
      <c r="G5523" s="22">
        <v>0</v>
      </c>
      <c r="H5523" s="22">
        <v>69</v>
      </c>
      <c r="I5523" s="21" t="s">
        <v>186274</v>
      </c>
    </row>
    <row r="5524" spans="1:9" ht="44" customHeight="1">
      <c r="A5524" s="19" t="s">
        <v>186275</v>
      </c>
      <c r="B5524" s="20" t="s">
        <v>183266</v>
      </c>
      <c r="C5524" s="22">
        <v>37</v>
      </c>
      <c r="D5524" s="22">
        <v>0</v>
      </c>
      <c r="E5524" s="22">
        <v>0</v>
      </c>
      <c r="F5524" s="21" t="s">
        <v>174740</v>
      </c>
      <c r="G5524" s="22">
        <v>30</v>
      </c>
      <c r="H5524" s="22">
        <v>70</v>
      </c>
      <c r="I5524" s="21" t="s">
        <v>186276</v>
      </c>
    </row>
    <row r="5525" spans="1:9" ht="44" customHeight="1">
      <c r="A5525" s="19" t="s">
        <v>186277</v>
      </c>
      <c r="B5525" s="20" t="s">
        <v>186278</v>
      </c>
      <c r="C5525" s="22">
        <v>72</v>
      </c>
      <c r="D5525" s="21" t="s">
        <v>183404</v>
      </c>
      <c r="E5525" s="22">
        <v>30</v>
      </c>
      <c r="F5525" s="21" t="s">
        <v>170923</v>
      </c>
      <c r="G5525" s="22">
        <v>25</v>
      </c>
      <c r="H5525" s="22">
        <v>130</v>
      </c>
      <c r="I5525" s="21" t="s">
        <v>186279</v>
      </c>
    </row>
    <row r="5526" spans="1:9" ht="44" customHeight="1">
      <c r="A5526" s="19" t="s">
        <v>186280</v>
      </c>
      <c r="B5526" s="20" t="s">
        <v>179188</v>
      </c>
      <c r="C5526" s="22">
        <v>57</v>
      </c>
      <c r="D5526" s="21" t="s">
        <v>173944</v>
      </c>
      <c r="E5526" s="22">
        <v>19</v>
      </c>
      <c r="F5526" s="21" t="s">
        <v>180726</v>
      </c>
      <c r="G5526" s="22">
        <v>11</v>
      </c>
      <c r="H5526" s="22">
        <v>90</v>
      </c>
      <c r="I5526" s="21" t="s">
        <v>186281</v>
      </c>
    </row>
    <row r="5527" spans="1:9" ht="32" customHeight="1">
      <c r="A5527" s="19" t="s">
        <v>186282</v>
      </c>
      <c r="B5527" s="20" t="s">
        <v>181679</v>
      </c>
      <c r="C5527" s="22">
        <v>93</v>
      </c>
      <c r="D5527" s="21" t="s">
        <v>186283</v>
      </c>
      <c r="E5527" s="22">
        <v>223</v>
      </c>
      <c r="F5527" s="21" t="s">
        <v>170769</v>
      </c>
      <c r="G5527" s="22">
        <v>68</v>
      </c>
      <c r="H5527" s="22">
        <v>387</v>
      </c>
      <c r="I5527" s="21" t="s">
        <v>186284</v>
      </c>
    </row>
    <row r="5528" spans="1:9" ht="32" customHeight="1">
      <c r="A5528" s="19" t="s">
        <v>186285</v>
      </c>
      <c r="B5528" s="20" t="s">
        <v>186286</v>
      </c>
      <c r="C5528" s="22">
        <v>11</v>
      </c>
      <c r="D5528" s="21" t="s">
        <v>186287</v>
      </c>
      <c r="E5528" s="22">
        <v>151</v>
      </c>
      <c r="F5528" s="39">
        <v>15625</v>
      </c>
      <c r="G5528" s="22">
        <v>30</v>
      </c>
      <c r="H5528" s="22">
        <v>195</v>
      </c>
      <c r="I5528" s="21" t="s">
        <v>186288</v>
      </c>
    </row>
    <row r="5529" spans="1:9" ht="32" customHeight="1">
      <c r="A5529" s="19" t="s">
        <v>186289</v>
      </c>
      <c r="B5529" s="20" t="s">
        <v>178243</v>
      </c>
      <c r="C5529" s="22">
        <v>86</v>
      </c>
      <c r="D5529" s="21" t="s">
        <v>14588</v>
      </c>
      <c r="E5529" s="22">
        <v>14</v>
      </c>
      <c r="F5529" s="21" t="s">
        <v>171529</v>
      </c>
      <c r="G5529" s="22">
        <v>12</v>
      </c>
      <c r="H5529" s="22">
        <v>115</v>
      </c>
      <c r="I5529" s="21" t="s">
        <v>186290</v>
      </c>
    </row>
    <row r="5530" spans="1:9" ht="32" customHeight="1">
      <c r="A5530" s="19" t="s">
        <v>186291</v>
      </c>
      <c r="B5530" s="20" t="s">
        <v>181990</v>
      </c>
      <c r="C5530" s="22">
        <v>1</v>
      </c>
      <c r="D5530" s="21" t="s">
        <v>181991</v>
      </c>
      <c r="E5530" s="22">
        <v>124</v>
      </c>
      <c r="F5530" s="21" t="s">
        <v>170222</v>
      </c>
      <c r="G5530" s="22">
        <v>2</v>
      </c>
      <c r="H5530" s="22">
        <v>130</v>
      </c>
      <c r="I5530" s="21" t="s">
        <v>186292</v>
      </c>
    </row>
    <row r="5531" spans="1:9" ht="32" customHeight="1">
      <c r="A5531" s="19" t="s">
        <v>186293</v>
      </c>
      <c r="B5531" s="20" t="s">
        <v>183379</v>
      </c>
      <c r="C5531" s="22">
        <v>11</v>
      </c>
      <c r="D5531" s="21" t="s">
        <v>186294</v>
      </c>
      <c r="E5531" s="22">
        <v>137</v>
      </c>
      <c r="F5531" s="21" t="s">
        <v>170757</v>
      </c>
      <c r="G5531" s="22">
        <v>2</v>
      </c>
      <c r="H5531" s="22">
        <v>153</v>
      </c>
      <c r="I5531" s="21" t="s">
        <v>186295</v>
      </c>
    </row>
    <row r="5532" spans="1:9" ht="32" customHeight="1">
      <c r="A5532" s="19" t="s">
        <v>186296</v>
      </c>
      <c r="B5532" s="20" t="s">
        <v>170491</v>
      </c>
      <c r="C5532" s="22">
        <v>21</v>
      </c>
      <c r="D5532" s="21" t="s">
        <v>186297</v>
      </c>
      <c r="E5532" s="22">
        <v>137</v>
      </c>
      <c r="F5532" s="21" t="s">
        <v>174144</v>
      </c>
      <c r="G5532" s="22">
        <v>7</v>
      </c>
      <c r="H5532" s="22">
        <v>168</v>
      </c>
      <c r="I5532" s="21" t="s">
        <v>186298</v>
      </c>
    </row>
    <row r="5533" spans="1:9" ht="32" customHeight="1">
      <c r="A5533" s="19" t="s">
        <v>186299</v>
      </c>
      <c r="B5533" s="20" t="s">
        <v>177314</v>
      </c>
      <c r="C5533" s="22">
        <v>32</v>
      </c>
      <c r="D5533" s="21" t="s">
        <v>186300</v>
      </c>
      <c r="E5533" s="22">
        <v>47</v>
      </c>
      <c r="F5533" s="21" t="s">
        <v>171893</v>
      </c>
      <c r="G5533" s="22">
        <v>36</v>
      </c>
      <c r="H5533" s="22">
        <v>118</v>
      </c>
      <c r="I5533" s="21" t="s">
        <v>186301</v>
      </c>
    </row>
    <row r="5534" spans="1:9" ht="32" customHeight="1">
      <c r="A5534" s="19" t="s">
        <v>186302</v>
      </c>
      <c r="B5534" s="20" t="s">
        <v>174490</v>
      </c>
      <c r="C5534" s="22">
        <v>2</v>
      </c>
      <c r="D5534" s="21" t="s">
        <v>179738</v>
      </c>
      <c r="E5534" s="22">
        <v>104</v>
      </c>
      <c r="F5534" s="22">
        <v>0</v>
      </c>
      <c r="G5534" s="22">
        <v>0</v>
      </c>
      <c r="H5534" s="22">
        <v>109</v>
      </c>
      <c r="I5534" s="21" t="s">
        <v>186303</v>
      </c>
    </row>
    <row r="5535" spans="1:9" ht="32" customHeight="1">
      <c r="A5535" s="19" t="s">
        <v>186304</v>
      </c>
      <c r="B5535" s="24">
        <v>0</v>
      </c>
      <c r="C5535" s="22">
        <v>0</v>
      </c>
      <c r="D5535" s="21" t="s">
        <v>172453</v>
      </c>
      <c r="E5535" s="22">
        <v>44</v>
      </c>
      <c r="F5535" s="21" t="s">
        <v>186305</v>
      </c>
      <c r="G5535" s="22">
        <v>53</v>
      </c>
      <c r="H5535" s="22">
        <v>100</v>
      </c>
      <c r="I5535" s="21" t="s">
        <v>186306</v>
      </c>
    </row>
    <row r="5536" spans="1:9" ht="44" customHeight="1">
      <c r="A5536" s="19" t="s">
        <v>186307</v>
      </c>
      <c r="B5536" s="20" t="s">
        <v>171825</v>
      </c>
      <c r="C5536" s="22">
        <v>6</v>
      </c>
      <c r="D5536" s="21" t="s">
        <v>186308</v>
      </c>
      <c r="E5536" s="22">
        <v>147</v>
      </c>
      <c r="F5536" s="21" t="s">
        <v>179796</v>
      </c>
      <c r="G5536" s="22">
        <v>21</v>
      </c>
      <c r="H5536" s="22">
        <v>177</v>
      </c>
      <c r="I5536" s="21" t="s">
        <v>186309</v>
      </c>
    </row>
    <row r="5537" spans="1:9" ht="44" customHeight="1">
      <c r="A5537" s="19" t="s">
        <v>186310</v>
      </c>
      <c r="B5537" s="20" t="s">
        <v>175471</v>
      </c>
      <c r="C5537" s="22">
        <v>40</v>
      </c>
      <c r="D5537" s="21" t="s">
        <v>170012</v>
      </c>
      <c r="E5537" s="22">
        <v>5</v>
      </c>
      <c r="F5537" s="21" t="s">
        <v>170627</v>
      </c>
      <c r="G5537" s="22">
        <v>26</v>
      </c>
      <c r="H5537" s="22">
        <v>74</v>
      </c>
      <c r="I5537" s="21" t="s">
        <v>186311</v>
      </c>
    </row>
    <row r="5538" spans="1:9" ht="32" customHeight="1">
      <c r="A5538" s="19" t="s">
        <v>186312</v>
      </c>
      <c r="B5538" s="24">
        <v>0</v>
      </c>
      <c r="C5538" s="22">
        <v>0</v>
      </c>
      <c r="D5538" s="21" t="s">
        <v>170053</v>
      </c>
      <c r="E5538" s="22">
        <v>54</v>
      </c>
      <c r="F5538" s="21" t="s">
        <v>176473</v>
      </c>
      <c r="G5538" s="22">
        <v>20</v>
      </c>
      <c r="H5538" s="22">
        <v>77</v>
      </c>
      <c r="I5538" s="21" t="s">
        <v>186313</v>
      </c>
    </row>
    <row r="5539" spans="1:9" ht="32" customHeight="1">
      <c r="A5539" s="19" t="s">
        <v>186314</v>
      </c>
      <c r="B5539" s="24">
        <v>0</v>
      </c>
      <c r="C5539" s="22">
        <v>0</v>
      </c>
      <c r="D5539" s="21" t="s">
        <v>186315</v>
      </c>
      <c r="E5539" s="22">
        <v>54</v>
      </c>
      <c r="F5539" s="21" t="s">
        <v>186316</v>
      </c>
      <c r="G5539" s="22">
        <v>17</v>
      </c>
      <c r="H5539" s="22">
        <v>74</v>
      </c>
      <c r="I5539" s="21" t="s">
        <v>186317</v>
      </c>
    </row>
    <row r="5540" spans="1:9" ht="32" customHeight="1">
      <c r="A5540" s="19" t="s">
        <v>186318</v>
      </c>
      <c r="B5540" s="20" t="s">
        <v>176204</v>
      </c>
      <c r="C5540" s="22">
        <v>39</v>
      </c>
      <c r="D5540" s="22">
        <v>0</v>
      </c>
      <c r="E5540" s="22">
        <v>0</v>
      </c>
      <c r="F5540" s="21" t="s">
        <v>170640</v>
      </c>
      <c r="G5540" s="22">
        <v>9</v>
      </c>
      <c r="H5540" s="22">
        <v>51</v>
      </c>
      <c r="I5540" s="21" t="s">
        <v>186319</v>
      </c>
    </row>
    <row r="5541" spans="1:9" ht="32" customHeight="1">
      <c r="A5541" s="19" t="s">
        <v>186320</v>
      </c>
      <c r="B5541" s="20" t="s">
        <v>179083</v>
      </c>
      <c r="C5541" s="22">
        <v>41</v>
      </c>
      <c r="D5541" s="21" t="s">
        <v>174781</v>
      </c>
      <c r="E5541" s="22">
        <v>11</v>
      </c>
      <c r="F5541" s="21" t="s">
        <v>169945</v>
      </c>
      <c r="G5541" s="22">
        <v>4</v>
      </c>
      <c r="H5541" s="22">
        <v>59</v>
      </c>
      <c r="I5541" s="21" t="s">
        <v>186321</v>
      </c>
    </row>
    <row r="5542" spans="1:9" ht="44" customHeight="1">
      <c r="A5542" s="19" t="s">
        <v>186322</v>
      </c>
      <c r="B5542" s="20" t="s">
        <v>170134</v>
      </c>
      <c r="C5542" s="22">
        <v>54</v>
      </c>
      <c r="D5542" s="22">
        <v>0</v>
      </c>
      <c r="E5542" s="22">
        <v>0</v>
      </c>
      <c r="F5542" s="21" t="s">
        <v>170250</v>
      </c>
      <c r="G5542" s="22">
        <v>27</v>
      </c>
      <c r="H5542" s="22">
        <v>84</v>
      </c>
      <c r="I5542" s="21" t="s">
        <v>186323</v>
      </c>
    </row>
    <row r="5543" spans="1:9" ht="32" customHeight="1">
      <c r="A5543" s="19" t="s">
        <v>186324</v>
      </c>
      <c r="B5543" s="20" t="s">
        <v>173230</v>
      </c>
      <c r="C5543" s="22">
        <v>12</v>
      </c>
      <c r="D5543" s="21" t="s">
        <v>180772</v>
      </c>
      <c r="E5543" s="22">
        <v>40</v>
      </c>
      <c r="F5543" s="21" t="s">
        <v>175576</v>
      </c>
      <c r="G5543" s="22">
        <v>25</v>
      </c>
      <c r="H5543" s="22">
        <v>80</v>
      </c>
      <c r="I5543" s="21" t="s">
        <v>186325</v>
      </c>
    </row>
    <row r="5544" spans="1:9" ht="32" customHeight="1">
      <c r="A5544" s="19" t="s">
        <v>186326</v>
      </c>
      <c r="B5544" s="20" t="s">
        <v>182984</v>
      </c>
      <c r="C5544" s="22">
        <v>6</v>
      </c>
      <c r="D5544" s="21" t="s">
        <v>173834</v>
      </c>
      <c r="E5544" s="22">
        <v>22</v>
      </c>
      <c r="F5544" s="21" t="s">
        <v>177273</v>
      </c>
      <c r="G5544" s="22">
        <v>25</v>
      </c>
      <c r="H5544" s="22">
        <v>56</v>
      </c>
      <c r="I5544" s="21" t="s">
        <v>186327</v>
      </c>
    </row>
    <row r="5545" spans="1:9" ht="32" customHeight="1">
      <c r="A5545" s="19" t="s">
        <v>186328</v>
      </c>
      <c r="B5545" s="20" t="s">
        <v>175351</v>
      </c>
      <c r="C5545" s="22">
        <v>19</v>
      </c>
      <c r="D5545" s="21" t="s">
        <v>170134</v>
      </c>
      <c r="E5545" s="22">
        <v>56</v>
      </c>
      <c r="F5545" s="21" t="s">
        <v>171529</v>
      </c>
      <c r="G5545" s="22">
        <v>9</v>
      </c>
      <c r="H5545" s="22">
        <v>87</v>
      </c>
      <c r="I5545" s="21" t="s">
        <v>186329</v>
      </c>
    </row>
    <row r="5546" spans="1:9" ht="44" customHeight="1">
      <c r="A5546" s="19" t="s">
        <v>186330</v>
      </c>
      <c r="B5546" s="20" t="s">
        <v>183246</v>
      </c>
      <c r="C5546" s="22">
        <v>43</v>
      </c>
      <c r="D5546" s="21" t="s">
        <v>170679</v>
      </c>
      <c r="E5546" s="22">
        <v>17</v>
      </c>
      <c r="F5546" s="22">
        <v>0</v>
      </c>
      <c r="G5546" s="22">
        <v>0</v>
      </c>
      <c r="H5546" s="22">
        <v>63</v>
      </c>
      <c r="I5546" s="21" t="s">
        <v>186331</v>
      </c>
    </row>
    <row r="5547" spans="1:9" ht="44" customHeight="1">
      <c r="A5547" s="19" t="s">
        <v>186332</v>
      </c>
      <c r="B5547" s="20" t="s">
        <v>183246</v>
      </c>
      <c r="C5547" s="22">
        <v>43</v>
      </c>
      <c r="D5547" s="21" t="s">
        <v>170679</v>
      </c>
      <c r="E5547" s="22">
        <v>17</v>
      </c>
      <c r="F5547" s="22">
        <v>0</v>
      </c>
      <c r="G5547" s="22">
        <v>0</v>
      </c>
      <c r="H5547" s="22">
        <v>63</v>
      </c>
      <c r="I5547" s="21" t="s">
        <v>186333</v>
      </c>
    </row>
    <row r="5548" spans="1:9" ht="44" customHeight="1">
      <c r="A5548" s="19" t="s">
        <v>186334</v>
      </c>
      <c r="B5548" s="20" t="s">
        <v>183246</v>
      </c>
      <c r="C5548" s="22">
        <v>43</v>
      </c>
      <c r="D5548" s="21" t="s">
        <v>170679</v>
      </c>
      <c r="E5548" s="22">
        <v>17</v>
      </c>
      <c r="F5548" s="22">
        <v>0</v>
      </c>
      <c r="G5548" s="22">
        <v>0</v>
      </c>
      <c r="H5548" s="22">
        <v>63</v>
      </c>
      <c r="I5548" s="21" t="s">
        <v>186335</v>
      </c>
    </row>
    <row r="5549" spans="1:9" ht="44" customHeight="1">
      <c r="A5549" s="19" t="s">
        <v>186336</v>
      </c>
      <c r="B5549" s="20" t="s">
        <v>171365</v>
      </c>
      <c r="C5549" s="22">
        <v>47</v>
      </c>
      <c r="D5549" s="21" t="s">
        <v>169909</v>
      </c>
      <c r="E5549" s="22">
        <v>12</v>
      </c>
      <c r="F5549" s="21" t="s">
        <v>179761</v>
      </c>
      <c r="G5549" s="22">
        <v>40</v>
      </c>
      <c r="H5549" s="22">
        <v>102</v>
      </c>
      <c r="I5549" s="21" t="s">
        <v>186337</v>
      </c>
    </row>
    <row r="5550" spans="1:9" ht="44" customHeight="1">
      <c r="A5550" s="19" t="s">
        <v>186338</v>
      </c>
      <c r="B5550" s="20" t="s">
        <v>171365</v>
      </c>
      <c r="C5550" s="22">
        <v>47</v>
      </c>
      <c r="D5550" s="21" t="s">
        <v>169909</v>
      </c>
      <c r="E5550" s="22">
        <v>12</v>
      </c>
      <c r="F5550" s="21" t="s">
        <v>179761</v>
      </c>
      <c r="G5550" s="22">
        <v>40</v>
      </c>
      <c r="H5550" s="22">
        <v>102</v>
      </c>
      <c r="I5550" s="21" t="s">
        <v>186339</v>
      </c>
    </row>
    <row r="5551" spans="1:9" ht="44" customHeight="1">
      <c r="A5551" s="19" t="s">
        <v>186340</v>
      </c>
      <c r="B5551" s="20" t="s">
        <v>184694</v>
      </c>
      <c r="C5551" s="22">
        <v>74</v>
      </c>
      <c r="D5551" s="21" t="s">
        <v>176498</v>
      </c>
      <c r="E5551" s="22">
        <v>57</v>
      </c>
      <c r="F5551" s="21" t="s">
        <v>183512</v>
      </c>
      <c r="G5551" s="22">
        <v>28</v>
      </c>
      <c r="H5551" s="22">
        <v>162</v>
      </c>
      <c r="I5551" s="21" t="s">
        <v>186341</v>
      </c>
    </row>
    <row r="5552" spans="1:9" ht="44" customHeight="1">
      <c r="A5552" s="19" t="s">
        <v>186342</v>
      </c>
      <c r="B5552" s="20" t="s">
        <v>184694</v>
      </c>
      <c r="C5552" s="22">
        <v>74</v>
      </c>
      <c r="D5552" s="21" t="s">
        <v>176498</v>
      </c>
      <c r="E5552" s="22">
        <v>57</v>
      </c>
      <c r="F5552" s="21" t="s">
        <v>183512</v>
      </c>
      <c r="G5552" s="22">
        <v>28</v>
      </c>
      <c r="H5552" s="22">
        <v>162</v>
      </c>
      <c r="I5552" s="21" t="s">
        <v>186343</v>
      </c>
    </row>
    <row r="5553" spans="1:9" ht="44" customHeight="1">
      <c r="A5553" s="19" t="s">
        <v>186344</v>
      </c>
      <c r="B5553" s="20" t="s">
        <v>172119</v>
      </c>
      <c r="C5553" s="22">
        <v>4</v>
      </c>
      <c r="D5553" s="21" t="s">
        <v>186345</v>
      </c>
      <c r="E5553" s="22">
        <v>117</v>
      </c>
      <c r="F5553" s="21" t="s">
        <v>170675</v>
      </c>
      <c r="G5553" s="22">
        <v>6</v>
      </c>
      <c r="H5553" s="22">
        <v>130</v>
      </c>
      <c r="I5553" s="21" t="s">
        <v>186346</v>
      </c>
    </row>
    <row r="5554" spans="1:9" ht="44" customHeight="1">
      <c r="A5554" s="19" t="s">
        <v>186347</v>
      </c>
      <c r="B5554" s="24">
        <v>100</v>
      </c>
      <c r="C5554" s="22">
        <v>52</v>
      </c>
      <c r="D5554" s="22">
        <v>0</v>
      </c>
      <c r="E5554" s="22">
        <v>0</v>
      </c>
      <c r="F5554" s="22">
        <v>0</v>
      </c>
      <c r="G5554" s="22">
        <v>0</v>
      </c>
      <c r="H5554" s="22">
        <v>55</v>
      </c>
      <c r="I5554" s="21" t="s">
        <v>186348</v>
      </c>
    </row>
    <row r="5555" spans="1:9" ht="44" customHeight="1">
      <c r="A5555" s="19" t="s">
        <v>186349</v>
      </c>
      <c r="B5555" s="20" t="s">
        <v>172467</v>
      </c>
      <c r="C5555" s="22">
        <v>10</v>
      </c>
      <c r="D5555" s="21" t="s">
        <v>177543</v>
      </c>
      <c r="E5555" s="22">
        <v>58</v>
      </c>
      <c r="F5555" s="21" t="s">
        <v>175055</v>
      </c>
      <c r="G5555" s="22">
        <v>2</v>
      </c>
      <c r="H5555" s="22">
        <v>73</v>
      </c>
      <c r="I5555" s="21" t="s">
        <v>186350</v>
      </c>
    </row>
    <row r="5556" spans="1:9" ht="32" customHeight="1">
      <c r="A5556" s="19" t="s">
        <v>186351</v>
      </c>
      <c r="B5556" s="20" t="s">
        <v>176432</v>
      </c>
      <c r="C5556" s="22">
        <v>1</v>
      </c>
      <c r="D5556" s="21" t="s">
        <v>186352</v>
      </c>
      <c r="E5556" s="22">
        <v>85</v>
      </c>
      <c r="F5556" s="21" t="s">
        <v>175025</v>
      </c>
      <c r="G5556" s="22">
        <v>6</v>
      </c>
      <c r="H5556" s="22">
        <v>95</v>
      </c>
      <c r="I5556" s="21" t="s">
        <v>186353</v>
      </c>
    </row>
    <row r="5557" spans="1:9" ht="32" customHeight="1">
      <c r="A5557" s="19" t="s">
        <v>186354</v>
      </c>
      <c r="B5557" s="20" t="s">
        <v>184371</v>
      </c>
      <c r="C5557" s="22">
        <v>43</v>
      </c>
      <c r="D5557" s="21" t="s">
        <v>186355</v>
      </c>
      <c r="E5557" s="22">
        <v>91</v>
      </c>
      <c r="F5557" s="21" t="s">
        <v>178089</v>
      </c>
      <c r="G5557" s="22">
        <v>36</v>
      </c>
      <c r="H5557" s="22">
        <v>173</v>
      </c>
      <c r="I5557" s="21" t="s">
        <v>186356</v>
      </c>
    </row>
    <row r="5558" spans="1:9" ht="32" customHeight="1">
      <c r="A5558" s="19" t="s">
        <v>186357</v>
      </c>
      <c r="B5558" s="20" t="s">
        <v>186358</v>
      </c>
      <c r="C5558" s="22">
        <v>22</v>
      </c>
      <c r="D5558" s="21" t="s">
        <v>186359</v>
      </c>
      <c r="E5558" s="22">
        <v>101</v>
      </c>
      <c r="F5558" s="21" t="s">
        <v>172119</v>
      </c>
      <c r="G5558" s="22">
        <v>4</v>
      </c>
      <c r="H5558" s="22">
        <v>130</v>
      </c>
      <c r="I5558" s="21" t="s">
        <v>186360</v>
      </c>
    </row>
    <row r="5559" spans="1:9" ht="32" customHeight="1">
      <c r="A5559" s="19" t="s">
        <v>186361</v>
      </c>
      <c r="B5559" s="20" t="s">
        <v>175830</v>
      </c>
      <c r="C5559" s="22">
        <v>60</v>
      </c>
      <c r="D5559" s="21" t="s">
        <v>172603</v>
      </c>
      <c r="E5559" s="22">
        <v>15</v>
      </c>
      <c r="F5559" s="21" t="s">
        <v>180998</v>
      </c>
      <c r="G5559" s="22">
        <v>51</v>
      </c>
      <c r="H5559" s="22">
        <v>129</v>
      </c>
      <c r="I5559" s="21" t="s">
        <v>186362</v>
      </c>
    </row>
    <row r="5560" spans="1:9" ht="32" customHeight="1">
      <c r="A5560" s="19" t="s">
        <v>186363</v>
      </c>
      <c r="B5560" s="20" t="s">
        <v>170846</v>
      </c>
      <c r="C5560" s="22">
        <v>18</v>
      </c>
      <c r="D5560" s="21" t="s">
        <v>173179</v>
      </c>
      <c r="E5560" s="22">
        <v>77</v>
      </c>
      <c r="F5560" s="21" t="s">
        <v>170952</v>
      </c>
      <c r="G5560" s="22">
        <v>4</v>
      </c>
      <c r="H5560" s="22">
        <v>102</v>
      </c>
      <c r="I5560" s="21" t="s">
        <v>186364</v>
      </c>
    </row>
    <row r="5561" spans="1:9" ht="44" customHeight="1">
      <c r="A5561" s="19" t="s">
        <v>186365</v>
      </c>
      <c r="B5561" s="20" t="s">
        <v>177291</v>
      </c>
      <c r="C5561" s="22">
        <v>28</v>
      </c>
      <c r="D5561" s="21" t="s">
        <v>186366</v>
      </c>
      <c r="E5561" s="22">
        <v>95</v>
      </c>
      <c r="F5561" s="21" t="s">
        <v>186367</v>
      </c>
      <c r="G5561" s="22">
        <v>71</v>
      </c>
      <c r="H5561" s="22">
        <v>197</v>
      </c>
      <c r="I5561" s="21" t="s">
        <v>186368</v>
      </c>
    </row>
    <row r="5562" spans="1:9" ht="44" customHeight="1">
      <c r="A5562" s="19" t="s">
        <v>186369</v>
      </c>
      <c r="B5562" s="20" t="s">
        <v>177291</v>
      </c>
      <c r="C5562" s="22">
        <v>28</v>
      </c>
      <c r="D5562" s="21" t="s">
        <v>186366</v>
      </c>
      <c r="E5562" s="22">
        <v>95</v>
      </c>
      <c r="F5562" s="21" t="s">
        <v>186367</v>
      </c>
      <c r="G5562" s="22">
        <v>71</v>
      </c>
      <c r="H5562" s="22">
        <v>197</v>
      </c>
      <c r="I5562" s="21" t="s">
        <v>186370</v>
      </c>
    </row>
    <row r="5563" spans="1:9" ht="44" customHeight="1">
      <c r="A5563" s="19" t="s">
        <v>186371</v>
      </c>
      <c r="B5563" s="20" t="s">
        <v>171247</v>
      </c>
      <c r="C5563" s="22">
        <v>50</v>
      </c>
      <c r="D5563" s="21" t="s">
        <v>179716</v>
      </c>
      <c r="E5563" s="22">
        <v>46</v>
      </c>
      <c r="F5563" s="21" t="s">
        <v>173499</v>
      </c>
      <c r="G5563" s="22">
        <v>26</v>
      </c>
      <c r="H5563" s="22">
        <v>125</v>
      </c>
      <c r="I5563" s="21" t="s">
        <v>186372</v>
      </c>
    </row>
    <row r="5564" spans="1:9" ht="44" customHeight="1">
      <c r="A5564" s="19" t="s">
        <v>186373</v>
      </c>
      <c r="B5564" s="20" t="s">
        <v>171247</v>
      </c>
      <c r="C5564" s="22">
        <v>50</v>
      </c>
      <c r="D5564" s="21" t="s">
        <v>179716</v>
      </c>
      <c r="E5564" s="22">
        <v>46</v>
      </c>
      <c r="F5564" s="21" t="s">
        <v>173499</v>
      </c>
      <c r="G5564" s="22">
        <v>26</v>
      </c>
      <c r="H5564" s="22">
        <v>125</v>
      </c>
      <c r="I5564" s="21" t="s">
        <v>186374</v>
      </c>
    </row>
    <row r="5565" spans="1:9" ht="32" customHeight="1">
      <c r="A5565" s="19" t="s">
        <v>186375</v>
      </c>
      <c r="B5565" s="20" t="s">
        <v>173202</v>
      </c>
      <c r="C5565" s="22">
        <v>14</v>
      </c>
      <c r="D5565" s="21" t="s">
        <v>173675</v>
      </c>
      <c r="E5565" s="22">
        <v>34</v>
      </c>
      <c r="F5565" s="22">
        <v>0</v>
      </c>
      <c r="G5565" s="22">
        <v>0</v>
      </c>
      <c r="H5565" s="22">
        <v>51</v>
      </c>
      <c r="I5565" s="21" t="s">
        <v>186376</v>
      </c>
    </row>
    <row r="5566" spans="1:9" ht="32" customHeight="1">
      <c r="A5566" s="19" t="s">
        <v>186377</v>
      </c>
      <c r="B5566" s="20" t="s">
        <v>177728</v>
      </c>
      <c r="C5566" s="22">
        <v>48</v>
      </c>
      <c r="D5566" s="21" t="s">
        <v>177566</v>
      </c>
      <c r="E5566" s="22">
        <v>2</v>
      </c>
      <c r="F5566" s="21" t="s">
        <v>173969</v>
      </c>
      <c r="G5566" s="22">
        <v>23</v>
      </c>
      <c r="H5566" s="22">
        <v>76</v>
      </c>
      <c r="I5566" s="21" t="s">
        <v>186378</v>
      </c>
    </row>
    <row r="5567" spans="1:9" ht="32" customHeight="1">
      <c r="A5567" s="19" t="s">
        <v>186379</v>
      </c>
      <c r="B5567" s="24">
        <v>0</v>
      </c>
      <c r="C5567" s="22">
        <v>0</v>
      </c>
      <c r="D5567" s="21" t="s">
        <v>186380</v>
      </c>
      <c r="E5567" s="22">
        <v>154</v>
      </c>
      <c r="F5567" s="21" t="s">
        <v>176403</v>
      </c>
      <c r="G5567" s="22">
        <v>1</v>
      </c>
      <c r="H5567" s="22">
        <v>158</v>
      </c>
      <c r="I5567" s="21" t="s">
        <v>186381</v>
      </c>
    </row>
    <row r="5568" spans="1:9" ht="32" customHeight="1">
      <c r="A5568" s="19" t="s">
        <v>186382</v>
      </c>
      <c r="B5568" s="24">
        <v>0</v>
      </c>
      <c r="C5568" s="22">
        <v>0</v>
      </c>
      <c r="D5568" s="21" t="s">
        <v>181834</v>
      </c>
      <c r="E5568" s="22">
        <v>144</v>
      </c>
      <c r="F5568" s="21" t="s">
        <v>170317</v>
      </c>
      <c r="G5568" s="22">
        <v>27</v>
      </c>
      <c r="H5568" s="22">
        <v>174</v>
      </c>
      <c r="I5568" s="21" t="s">
        <v>186383</v>
      </c>
    </row>
    <row r="5569" spans="1:9" ht="44" customHeight="1">
      <c r="A5569" s="19" t="s">
        <v>186384</v>
      </c>
      <c r="B5569" s="20" t="s">
        <v>169970</v>
      </c>
      <c r="C5569" s="22">
        <v>4</v>
      </c>
      <c r="D5569" s="21" t="s">
        <v>175631</v>
      </c>
      <c r="E5569" s="22">
        <v>92</v>
      </c>
      <c r="F5569" s="21" t="s">
        <v>173428</v>
      </c>
      <c r="G5569" s="22">
        <v>2</v>
      </c>
      <c r="H5569" s="22">
        <v>101</v>
      </c>
      <c r="I5569" s="21" t="s">
        <v>186385</v>
      </c>
    </row>
    <row r="5570" spans="1:9" ht="44" customHeight="1">
      <c r="A5570" s="19" t="s">
        <v>186386</v>
      </c>
      <c r="B5570" s="20" t="s">
        <v>172200</v>
      </c>
      <c r="C5570" s="22">
        <v>4</v>
      </c>
      <c r="D5570" s="21" t="s">
        <v>186387</v>
      </c>
      <c r="E5570" s="22">
        <v>138</v>
      </c>
      <c r="F5570" s="21" t="s">
        <v>171250</v>
      </c>
      <c r="G5570" s="22">
        <v>12</v>
      </c>
      <c r="H5570" s="22">
        <v>157</v>
      </c>
      <c r="I5570" s="21" t="s">
        <v>186388</v>
      </c>
    </row>
    <row r="5571" spans="1:9" ht="44" customHeight="1">
      <c r="A5571" s="19" t="s">
        <v>186389</v>
      </c>
      <c r="B5571" s="20" t="s">
        <v>170530</v>
      </c>
      <c r="C5571" s="22">
        <v>47</v>
      </c>
      <c r="D5571" s="21" t="s">
        <v>173206</v>
      </c>
      <c r="E5571" s="22">
        <v>13</v>
      </c>
      <c r="F5571" s="21" t="s">
        <v>170039</v>
      </c>
      <c r="G5571" s="22">
        <v>43</v>
      </c>
      <c r="H5571" s="22">
        <v>106</v>
      </c>
      <c r="I5571" s="21" t="s">
        <v>186390</v>
      </c>
    </row>
    <row r="5572" spans="1:9" ht="44" customHeight="1">
      <c r="A5572" s="19" t="s">
        <v>186391</v>
      </c>
      <c r="B5572" s="20" t="s">
        <v>177602</v>
      </c>
      <c r="C5572" s="22">
        <v>37</v>
      </c>
      <c r="D5572" s="21" t="s">
        <v>172572</v>
      </c>
      <c r="E5572" s="22">
        <v>13</v>
      </c>
      <c r="F5572" s="21" t="s">
        <v>180998</v>
      </c>
      <c r="G5572" s="22">
        <v>34</v>
      </c>
      <c r="H5572" s="22">
        <v>87</v>
      </c>
      <c r="I5572" s="21" t="s">
        <v>186392</v>
      </c>
    </row>
    <row r="5573" spans="1:9" ht="44" customHeight="1">
      <c r="A5573" s="19" t="s">
        <v>186393</v>
      </c>
      <c r="B5573" s="20" t="s">
        <v>177602</v>
      </c>
      <c r="C5573" s="22">
        <v>37</v>
      </c>
      <c r="D5573" s="21" t="s">
        <v>172572</v>
      </c>
      <c r="E5573" s="22">
        <v>13</v>
      </c>
      <c r="F5573" s="21" t="s">
        <v>180998</v>
      </c>
      <c r="G5573" s="22">
        <v>34</v>
      </c>
      <c r="H5573" s="22">
        <v>87</v>
      </c>
      <c r="I5573" s="21" t="s">
        <v>186394</v>
      </c>
    </row>
    <row r="5574" spans="1:9" ht="44" customHeight="1">
      <c r="A5574" s="19" t="s">
        <v>186395</v>
      </c>
      <c r="B5574" s="20" t="s">
        <v>177602</v>
      </c>
      <c r="C5574" s="22">
        <v>37</v>
      </c>
      <c r="D5574" s="21" t="s">
        <v>172572</v>
      </c>
      <c r="E5574" s="22">
        <v>13</v>
      </c>
      <c r="F5574" s="21" t="s">
        <v>180998</v>
      </c>
      <c r="G5574" s="22">
        <v>34</v>
      </c>
      <c r="H5574" s="22">
        <v>87</v>
      </c>
      <c r="I5574" s="21" t="s">
        <v>186396</v>
      </c>
    </row>
    <row r="5575" spans="1:9" ht="44" customHeight="1">
      <c r="A5575" s="19" t="s">
        <v>186397</v>
      </c>
      <c r="B5575" s="20" t="s">
        <v>174515</v>
      </c>
      <c r="C5575" s="22">
        <v>66</v>
      </c>
      <c r="D5575" s="21" t="s">
        <v>172467</v>
      </c>
      <c r="E5575" s="22">
        <v>15</v>
      </c>
      <c r="F5575" s="21" t="s">
        <v>169662</v>
      </c>
      <c r="G5575" s="22">
        <v>24</v>
      </c>
      <c r="H5575" s="22">
        <v>108</v>
      </c>
      <c r="I5575" s="21" t="s">
        <v>186398</v>
      </c>
    </row>
    <row r="5576" spans="1:9" ht="44" customHeight="1">
      <c r="A5576" s="19" t="s">
        <v>186399</v>
      </c>
      <c r="B5576" s="20" t="s">
        <v>174515</v>
      </c>
      <c r="C5576" s="22">
        <v>66</v>
      </c>
      <c r="D5576" s="21" t="s">
        <v>172467</v>
      </c>
      <c r="E5576" s="22">
        <v>15</v>
      </c>
      <c r="F5576" s="21" t="s">
        <v>169662</v>
      </c>
      <c r="G5576" s="22">
        <v>24</v>
      </c>
      <c r="H5576" s="22">
        <v>108</v>
      </c>
      <c r="I5576" s="21" t="s">
        <v>186400</v>
      </c>
    </row>
    <row r="5577" spans="1:9" ht="44" customHeight="1">
      <c r="A5577" s="19" t="s">
        <v>186401</v>
      </c>
      <c r="B5577" s="20" t="s">
        <v>173918</v>
      </c>
      <c r="C5577" s="22">
        <v>12</v>
      </c>
      <c r="D5577" s="21" t="s">
        <v>170817</v>
      </c>
      <c r="E5577" s="22">
        <v>24</v>
      </c>
      <c r="F5577" s="21" t="s">
        <v>171668</v>
      </c>
      <c r="G5577" s="22">
        <v>15</v>
      </c>
      <c r="H5577" s="22">
        <v>54</v>
      </c>
      <c r="I5577" s="21" t="s">
        <v>186402</v>
      </c>
    </row>
    <row r="5578" spans="1:9" ht="32" customHeight="1">
      <c r="A5578" s="19" t="s">
        <v>186403</v>
      </c>
      <c r="B5578" s="20" t="s">
        <v>174590</v>
      </c>
      <c r="C5578" s="22">
        <v>1</v>
      </c>
      <c r="D5578" s="21" t="s">
        <v>174591</v>
      </c>
      <c r="E5578" s="22">
        <v>120</v>
      </c>
      <c r="F5578" s="21" t="s">
        <v>170072</v>
      </c>
      <c r="G5578" s="22">
        <v>2</v>
      </c>
      <c r="H5578" s="22">
        <v>126</v>
      </c>
      <c r="I5578" s="21" t="s">
        <v>186404</v>
      </c>
    </row>
    <row r="5579" spans="1:9" ht="44" customHeight="1">
      <c r="A5579" s="19" t="s">
        <v>186405</v>
      </c>
      <c r="B5579" s="20" t="s">
        <v>172661</v>
      </c>
      <c r="C5579" s="22">
        <v>37</v>
      </c>
      <c r="D5579" s="21" t="s">
        <v>180315</v>
      </c>
      <c r="E5579" s="22">
        <v>9</v>
      </c>
      <c r="F5579" s="21" t="s">
        <v>170002</v>
      </c>
      <c r="G5579" s="22">
        <v>33</v>
      </c>
      <c r="H5579" s="22">
        <v>82</v>
      </c>
      <c r="I5579" s="21" t="s">
        <v>186406</v>
      </c>
    </row>
    <row r="5580" spans="1:9" ht="44" customHeight="1">
      <c r="A5580" s="19" t="s">
        <v>186407</v>
      </c>
      <c r="B5580" s="20" t="s">
        <v>173359</v>
      </c>
      <c r="C5580" s="22">
        <v>22</v>
      </c>
      <c r="D5580" s="21" t="s">
        <v>179917</v>
      </c>
      <c r="E5580" s="22">
        <v>26</v>
      </c>
      <c r="F5580" s="21" t="s">
        <v>171345</v>
      </c>
      <c r="G5580" s="22">
        <v>34</v>
      </c>
      <c r="H5580" s="22">
        <v>85</v>
      </c>
      <c r="I5580" s="21" t="s">
        <v>186408</v>
      </c>
    </row>
    <row r="5581" spans="1:9" ht="44" customHeight="1">
      <c r="A5581" s="19" t="s">
        <v>186409</v>
      </c>
      <c r="B5581" s="20" t="s">
        <v>172065</v>
      </c>
      <c r="C5581" s="22">
        <v>3</v>
      </c>
      <c r="D5581" s="21" t="s">
        <v>186410</v>
      </c>
      <c r="E5581" s="22">
        <v>107</v>
      </c>
      <c r="F5581" s="21" t="s">
        <v>178079</v>
      </c>
      <c r="G5581" s="22">
        <v>1</v>
      </c>
      <c r="H5581" s="22">
        <v>114</v>
      </c>
      <c r="I5581" s="21" t="s">
        <v>186411</v>
      </c>
    </row>
    <row r="5582" spans="1:9" ht="32" customHeight="1">
      <c r="A5582" s="19" t="s">
        <v>186412</v>
      </c>
      <c r="B5582" s="20" t="s">
        <v>170144</v>
      </c>
      <c r="C5582" s="22">
        <v>23</v>
      </c>
      <c r="D5582" s="21" t="s">
        <v>178208</v>
      </c>
      <c r="E5582" s="22">
        <v>26</v>
      </c>
      <c r="F5582" s="21" t="s">
        <v>170144</v>
      </c>
      <c r="G5582" s="22">
        <v>23</v>
      </c>
      <c r="H5582" s="22">
        <v>75</v>
      </c>
      <c r="I5582" s="21" t="s">
        <v>186413</v>
      </c>
    </row>
    <row r="5583" spans="1:9" ht="32" customHeight="1">
      <c r="A5583" s="19" t="s">
        <v>186414</v>
      </c>
      <c r="B5583" s="20" t="s">
        <v>174236</v>
      </c>
      <c r="C5583" s="22">
        <v>69</v>
      </c>
      <c r="D5583" s="21" t="s">
        <v>186415</v>
      </c>
      <c r="E5583" s="22">
        <v>46</v>
      </c>
      <c r="F5583" s="21" t="s">
        <v>170965</v>
      </c>
      <c r="G5583" s="22">
        <v>27</v>
      </c>
      <c r="H5583" s="22">
        <v>145</v>
      </c>
      <c r="I5583" s="21" t="s">
        <v>186416</v>
      </c>
    </row>
    <row r="5584" spans="1:9" ht="32" customHeight="1">
      <c r="A5584" s="19" t="s">
        <v>186417</v>
      </c>
      <c r="B5584" s="20" t="s">
        <v>186418</v>
      </c>
      <c r="C5584" s="22">
        <v>37</v>
      </c>
      <c r="D5584" s="21" t="s">
        <v>186419</v>
      </c>
      <c r="E5584" s="22">
        <v>126</v>
      </c>
      <c r="F5584" s="21" t="s">
        <v>178575</v>
      </c>
      <c r="G5584" s="22">
        <v>20</v>
      </c>
      <c r="H5584" s="22">
        <v>186</v>
      </c>
      <c r="I5584" s="21" t="s">
        <v>186420</v>
      </c>
    </row>
    <row r="5585" spans="1:9" ht="32" customHeight="1">
      <c r="A5585" s="19" t="s">
        <v>186421</v>
      </c>
      <c r="B5585" s="20" t="s">
        <v>169680</v>
      </c>
      <c r="C5585" s="22">
        <v>2</v>
      </c>
      <c r="D5585" s="21" t="s">
        <v>186422</v>
      </c>
      <c r="E5585" s="22">
        <v>109</v>
      </c>
      <c r="F5585" s="21" t="s">
        <v>180734</v>
      </c>
      <c r="G5585" s="22">
        <v>8</v>
      </c>
      <c r="H5585" s="22">
        <v>122</v>
      </c>
      <c r="I5585" s="21" t="s">
        <v>186423</v>
      </c>
    </row>
    <row r="5586" spans="1:9" ht="44" customHeight="1">
      <c r="A5586" s="19" t="s">
        <v>186424</v>
      </c>
      <c r="B5586" s="20" t="s">
        <v>182800</v>
      </c>
      <c r="C5586" s="22">
        <v>74</v>
      </c>
      <c r="D5586" s="22">
        <v>0</v>
      </c>
      <c r="E5586" s="22">
        <v>0</v>
      </c>
      <c r="F5586" s="21" t="s">
        <v>170788</v>
      </c>
      <c r="G5586" s="22">
        <v>2</v>
      </c>
      <c r="H5586" s="22">
        <v>79</v>
      </c>
      <c r="I5586" s="21" t="s">
        <v>186425</v>
      </c>
    </row>
    <row r="5587" spans="1:9" ht="32" customHeight="1">
      <c r="A5587" s="19" t="s">
        <v>186426</v>
      </c>
      <c r="B5587" s="20" t="s">
        <v>170405</v>
      </c>
      <c r="C5587" s="22">
        <v>15</v>
      </c>
      <c r="D5587" s="21" t="s">
        <v>170336</v>
      </c>
      <c r="E5587" s="22">
        <v>95</v>
      </c>
      <c r="F5587" s="21" t="s">
        <v>171177</v>
      </c>
      <c r="G5587" s="22">
        <v>25</v>
      </c>
      <c r="H5587" s="22">
        <v>138</v>
      </c>
      <c r="I5587" s="21" t="s">
        <v>186427</v>
      </c>
    </row>
    <row r="5588" spans="1:9" ht="32" customHeight="1">
      <c r="A5588" s="19" t="s">
        <v>186428</v>
      </c>
      <c r="B5588" s="20" t="s">
        <v>179527</v>
      </c>
      <c r="C5588" s="22">
        <v>94</v>
      </c>
      <c r="D5588" s="21" t="s">
        <v>175628</v>
      </c>
      <c r="E5588" s="22">
        <v>10</v>
      </c>
      <c r="F5588" s="21" t="s">
        <v>169945</v>
      </c>
      <c r="G5588" s="22">
        <v>8</v>
      </c>
      <c r="H5588" s="22">
        <v>115</v>
      </c>
      <c r="I5588" s="21" t="s">
        <v>186429</v>
      </c>
    </row>
    <row r="5589" spans="1:9" ht="32" customHeight="1">
      <c r="A5589" s="19" t="s">
        <v>186430</v>
      </c>
      <c r="B5589" s="20" t="s">
        <v>170304</v>
      </c>
      <c r="C5589" s="22">
        <v>1</v>
      </c>
      <c r="D5589" s="21" t="s">
        <v>186431</v>
      </c>
      <c r="E5589" s="22">
        <v>88</v>
      </c>
      <c r="F5589" s="21" t="s">
        <v>175591</v>
      </c>
      <c r="G5589" s="22">
        <v>9</v>
      </c>
      <c r="H5589" s="22">
        <v>101</v>
      </c>
      <c r="I5589" s="21" t="s">
        <v>186432</v>
      </c>
    </row>
    <row r="5590" spans="1:9" ht="44" customHeight="1">
      <c r="A5590" s="19" t="s">
        <v>186433</v>
      </c>
      <c r="B5590" s="20" t="s">
        <v>170129</v>
      </c>
      <c r="C5590" s="22">
        <v>9</v>
      </c>
      <c r="D5590" s="21" t="s">
        <v>186434</v>
      </c>
      <c r="E5590" s="22">
        <v>92</v>
      </c>
      <c r="F5590" s="21" t="s">
        <v>186435</v>
      </c>
      <c r="G5590" s="22">
        <v>34</v>
      </c>
      <c r="H5590" s="22">
        <v>138</v>
      </c>
      <c r="I5590" s="21" t="s">
        <v>186436</v>
      </c>
    </row>
    <row r="5591" spans="1:9" ht="44" customHeight="1">
      <c r="A5591" s="19" t="s">
        <v>186437</v>
      </c>
      <c r="B5591" s="20" t="s">
        <v>186438</v>
      </c>
      <c r="C5591" s="22">
        <v>46</v>
      </c>
      <c r="D5591" s="21" t="s">
        <v>169713</v>
      </c>
      <c r="E5591" s="22">
        <v>3</v>
      </c>
      <c r="F5591" s="21" t="s">
        <v>176525</v>
      </c>
      <c r="G5591" s="22">
        <v>10</v>
      </c>
      <c r="H5591" s="22">
        <v>62</v>
      </c>
      <c r="I5591" s="21" t="s">
        <v>186439</v>
      </c>
    </row>
    <row r="5592" spans="1:9" ht="44" customHeight="1">
      <c r="A5592" s="19" t="s">
        <v>186440</v>
      </c>
      <c r="B5592" s="20" t="s">
        <v>184375</v>
      </c>
      <c r="C5592" s="22">
        <v>15</v>
      </c>
      <c r="D5592" s="21" t="s">
        <v>173684</v>
      </c>
      <c r="E5592" s="22">
        <v>77</v>
      </c>
      <c r="F5592" s="21" t="s">
        <v>170648</v>
      </c>
      <c r="G5592" s="22">
        <v>24</v>
      </c>
      <c r="H5592" s="22">
        <v>119</v>
      </c>
      <c r="I5592" s="21" t="s">
        <v>186441</v>
      </c>
    </row>
    <row r="5593" spans="1:9" ht="44" customHeight="1">
      <c r="A5593" s="19" t="s">
        <v>186442</v>
      </c>
      <c r="B5593" s="20" t="s">
        <v>179982</v>
      </c>
      <c r="C5593" s="22">
        <v>22</v>
      </c>
      <c r="D5593" s="21" t="s">
        <v>173634</v>
      </c>
      <c r="E5593" s="22">
        <v>102</v>
      </c>
      <c r="F5593" s="21" t="s">
        <v>186443</v>
      </c>
      <c r="G5593" s="22">
        <v>43</v>
      </c>
      <c r="H5593" s="22">
        <v>170</v>
      </c>
      <c r="I5593" s="21" t="s">
        <v>186444</v>
      </c>
    </row>
    <row r="5594" spans="1:9" ht="44" customHeight="1">
      <c r="A5594" s="19" t="s">
        <v>186445</v>
      </c>
      <c r="B5594" s="20" t="s">
        <v>186446</v>
      </c>
      <c r="C5594" s="22">
        <v>41</v>
      </c>
      <c r="D5594" s="21" t="s">
        <v>178506</v>
      </c>
      <c r="E5594" s="22">
        <v>102</v>
      </c>
      <c r="F5594" s="21" t="s">
        <v>186447</v>
      </c>
      <c r="G5594" s="22">
        <v>43</v>
      </c>
      <c r="H5594" s="22">
        <v>189</v>
      </c>
      <c r="I5594" s="21" t="s">
        <v>186448</v>
      </c>
    </row>
    <row r="5595" spans="1:9" ht="44" customHeight="1">
      <c r="A5595" s="19" t="s">
        <v>186449</v>
      </c>
      <c r="B5595" s="20" t="s">
        <v>186450</v>
      </c>
      <c r="C5595" s="22">
        <v>80</v>
      </c>
      <c r="D5595" s="21" t="s">
        <v>176845</v>
      </c>
      <c r="E5595" s="22">
        <v>3</v>
      </c>
      <c r="F5595" s="21" t="s">
        <v>186451</v>
      </c>
      <c r="G5595" s="22">
        <v>30</v>
      </c>
      <c r="H5595" s="22">
        <v>116</v>
      </c>
      <c r="I5595" s="21" t="s">
        <v>186452</v>
      </c>
    </row>
    <row r="5596" spans="1:9" ht="44" customHeight="1">
      <c r="A5596" s="19" t="s">
        <v>186453</v>
      </c>
      <c r="B5596" s="20" t="s">
        <v>180937</v>
      </c>
      <c r="C5596" s="22">
        <v>28</v>
      </c>
      <c r="D5596" s="21" t="s">
        <v>186454</v>
      </c>
      <c r="E5596" s="22">
        <v>53</v>
      </c>
      <c r="F5596" s="21" t="s">
        <v>186454</v>
      </c>
      <c r="G5596" s="22">
        <v>53</v>
      </c>
      <c r="H5596" s="22">
        <v>137</v>
      </c>
      <c r="I5596" s="21" t="s">
        <v>186455</v>
      </c>
    </row>
    <row r="5597" spans="1:9" ht="44" customHeight="1">
      <c r="A5597" s="19" t="s">
        <v>186456</v>
      </c>
      <c r="B5597" s="20" t="s">
        <v>174302</v>
      </c>
      <c r="C5597" s="22">
        <v>7</v>
      </c>
      <c r="D5597" s="21" t="s">
        <v>186457</v>
      </c>
      <c r="E5597" s="22">
        <v>79</v>
      </c>
      <c r="F5597" s="21" t="s">
        <v>175953</v>
      </c>
      <c r="G5597" s="22">
        <v>18</v>
      </c>
      <c r="H5597" s="22">
        <v>107</v>
      </c>
      <c r="I5597" s="21" t="s">
        <v>186458</v>
      </c>
    </row>
    <row r="5598" spans="1:9" ht="44" customHeight="1">
      <c r="A5598" s="19" t="s">
        <v>186459</v>
      </c>
      <c r="B5598" s="20" t="s">
        <v>177178</v>
      </c>
      <c r="C5598" s="22">
        <v>7</v>
      </c>
      <c r="D5598" s="22">
        <v>80</v>
      </c>
      <c r="E5598" s="22">
        <v>80</v>
      </c>
      <c r="F5598" s="22">
        <v>13</v>
      </c>
      <c r="G5598" s="22">
        <v>13</v>
      </c>
      <c r="H5598" s="22">
        <v>103</v>
      </c>
      <c r="I5598" s="21" t="s">
        <v>186460</v>
      </c>
    </row>
    <row r="5599" spans="1:9" ht="44" customHeight="1">
      <c r="A5599" s="19" t="s">
        <v>186461</v>
      </c>
      <c r="B5599" s="24">
        <v>0</v>
      </c>
      <c r="C5599" s="22">
        <v>0</v>
      </c>
      <c r="D5599" s="21" t="s">
        <v>186462</v>
      </c>
      <c r="E5599" s="22">
        <v>148</v>
      </c>
      <c r="F5599" s="21" t="s">
        <v>173699</v>
      </c>
      <c r="G5599" s="22">
        <v>28</v>
      </c>
      <c r="H5599" s="22">
        <v>179</v>
      </c>
      <c r="I5599" s="21" t="s">
        <v>186463</v>
      </c>
    </row>
    <row r="5600" spans="1:9" ht="44" customHeight="1">
      <c r="A5600" s="19" t="s">
        <v>186464</v>
      </c>
      <c r="B5600" s="20" t="s">
        <v>174288</v>
      </c>
      <c r="C5600" s="22">
        <v>32</v>
      </c>
      <c r="D5600" s="21" t="s">
        <v>169902</v>
      </c>
      <c r="E5600" s="22">
        <v>3</v>
      </c>
      <c r="F5600" s="21" t="s">
        <v>179814</v>
      </c>
      <c r="G5600" s="22">
        <v>23</v>
      </c>
      <c r="H5600" s="22">
        <v>61</v>
      </c>
      <c r="I5600" s="21" t="s">
        <v>186465</v>
      </c>
    </row>
    <row r="5601" spans="1:9" ht="44" customHeight="1">
      <c r="A5601" s="19" t="s">
        <v>186466</v>
      </c>
      <c r="B5601" s="20" t="s">
        <v>174288</v>
      </c>
      <c r="C5601" s="22">
        <v>32</v>
      </c>
      <c r="D5601" s="21" t="s">
        <v>169902</v>
      </c>
      <c r="E5601" s="22">
        <v>3</v>
      </c>
      <c r="F5601" s="21" t="s">
        <v>179814</v>
      </c>
      <c r="G5601" s="22">
        <v>23</v>
      </c>
      <c r="H5601" s="22">
        <v>61</v>
      </c>
      <c r="I5601" s="21" t="s">
        <v>186467</v>
      </c>
    </row>
    <row r="5602" spans="1:9" ht="44" customHeight="1">
      <c r="A5602" s="19" t="s">
        <v>186468</v>
      </c>
      <c r="B5602" s="24">
        <v>0</v>
      </c>
      <c r="C5602" s="22">
        <v>0</v>
      </c>
      <c r="D5602" s="21" t="s">
        <v>170956</v>
      </c>
      <c r="E5602" s="22">
        <v>83</v>
      </c>
      <c r="F5602" s="21" t="s">
        <v>170598</v>
      </c>
      <c r="G5602" s="22">
        <v>4</v>
      </c>
      <c r="H5602" s="22">
        <v>90</v>
      </c>
      <c r="I5602" s="21" t="s">
        <v>186469</v>
      </c>
    </row>
    <row r="5603" spans="1:9" ht="32" customHeight="1">
      <c r="A5603" s="19" t="s">
        <v>186470</v>
      </c>
      <c r="B5603" s="24">
        <v>60</v>
      </c>
      <c r="C5603" s="22">
        <v>45</v>
      </c>
      <c r="D5603" s="22">
        <v>0</v>
      </c>
      <c r="E5603" s="22">
        <v>0</v>
      </c>
      <c r="F5603" s="22">
        <v>40</v>
      </c>
      <c r="G5603" s="22">
        <v>30</v>
      </c>
      <c r="H5603" s="22">
        <v>78</v>
      </c>
      <c r="I5603" s="21" t="s">
        <v>186471</v>
      </c>
    </row>
    <row r="5604" spans="1:9" ht="32" customHeight="1">
      <c r="A5604" s="19" t="s">
        <v>186472</v>
      </c>
      <c r="B5604" s="20" t="s">
        <v>186473</v>
      </c>
      <c r="C5604" s="22">
        <v>11</v>
      </c>
      <c r="D5604" s="21" t="s">
        <v>186474</v>
      </c>
      <c r="E5604" s="22">
        <v>123</v>
      </c>
      <c r="F5604" s="21" t="s">
        <v>184520</v>
      </c>
      <c r="G5604" s="22">
        <v>3</v>
      </c>
      <c r="H5604" s="22">
        <v>140</v>
      </c>
      <c r="I5604" s="21" t="s">
        <v>186475</v>
      </c>
    </row>
    <row r="5605" spans="1:9" ht="32" customHeight="1">
      <c r="A5605" s="19" t="s">
        <v>186476</v>
      </c>
      <c r="B5605" s="24">
        <v>0</v>
      </c>
      <c r="C5605" s="22">
        <v>0</v>
      </c>
      <c r="D5605" s="21" t="s">
        <v>172338</v>
      </c>
      <c r="E5605" s="22">
        <v>80</v>
      </c>
      <c r="F5605" s="21" t="s">
        <v>175609</v>
      </c>
      <c r="G5605" s="22">
        <v>35</v>
      </c>
      <c r="H5605" s="22">
        <v>118</v>
      </c>
      <c r="I5605" s="21" t="s">
        <v>186477</v>
      </c>
    </row>
    <row r="5606" spans="1:9" ht="32" customHeight="1">
      <c r="A5606" s="19" t="s">
        <v>186478</v>
      </c>
      <c r="B5606" s="20" t="s">
        <v>176329</v>
      </c>
      <c r="C5606" s="22">
        <v>13</v>
      </c>
      <c r="D5606" s="21" t="s">
        <v>173065</v>
      </c>
      <c r="E5606" s="22">
        <v>88</v>
      </c>
      <c r="F5606" s="21" t="s">
        <v>186479</v>
      </c>
      <c r="G5606" s="22">
        <v>36</v>
      </c>
      <c r="H5606" s="22">
        <v>140</v>
      </c>
      <c r="I5606" s="21" t="s">
        <v>186480</v>
      </c>
    </row>
    <row r="5607" spans="1:9" ht="32" customHeight="1">
      <c r="A5607" s="19" t="s">
        <v>186481</v>
      </c>
      <c r="B5607" s="20" t="s">
        <v>186482</v>
      </c>
      <c r="C5607" s="22">
        <v>13</v>
      </c>
      <c r="D5607" s="21" t="s">
        <v>186483</v>
      </c>
      <c r="E5607" s="22">
        <v>134</v>
      </c>
      <c r="F5607" s="21" t="s">
        <v>183008</v>
      </c>
      <c r="G5607" s="22">
        <v>1</v>
      </c>
      <c r="H5607" s="22">
        <v>151</v>
      </c>
      <c r="I5607" s="21" t="s">
        <v>186484</v>
      </c>
    </row>
    <row r="5608" spans="1:9" ht="44" customHeight="1">
      <c r="A5608" s="19" t="s">
        <v>186485</v>
      </c>
      <c r="B5608" s="20" t="s">
        <v>182725</v>
      </c>
      <c r="C5608" s="22">
        <v>33</v>
      </c>
      <c r="D5608" s="21" t="s">
        <v>177984</v>
      </c>
      <c r="E5608" s="22">
        <v>61</v>
      </c>
      <c r="F5608" s="21" t="s">
        <v>186486</v>
      </c>
      <c r="G5608" s="22">
        <v>9</v>
      </c>
      <c r="H5608" s="22">
        <v>106</v>
      </c>
      <c r="I5608" s="21" t="s">
        <v>186487</v>
      </c>
    </row>
    <row r="5609" spans="1:9" ht="32" customHeight="1">
      <c r="A5609" s="19" t="s">
        <v>186488</v>
      </c>
      <c r="B5609" s="24">
        <v>0</v>
      </c>
      <c r="C5609" s="22">
        <v>0</v>
      </c>
      <c r="D5609" s="21" t="s">
        <v>186489</v>
      </c>
      <c r="E5609" s="22">
        <v>271</v>
      </c>
      <c r="F5609" s="21" t="s">
        <v>186490</v>
      </c>
      <c r="G5609" s="22">
        <v>5</v>
      </c>
      <c r="H5609" s="22">
        <v>279</v>
      </c>
      <c r="I5609" s="21" t="s">
        <v>186491</v>
      </c>
    </row>
    <row r="5610" spans="1:9" ht="32" customHeight="1">
      <c r="A5610" s="19" t="s">
        <v>186492</v>
      </c>
      <c r="B5610" s="24">
        <v>0</v>
      </c>
      <c r="C5610" s="22">
        <v>0</v>
      </c>
      <c r="D5610" s="21" t="s">
        <v>186489</v>
      </c>
      <c r="E5610" s="22">
        <v>271</v>
      </c>
      <c r="F5610" s="21" t="s">
        <v>186490</v>
      </c>
      <c r="G5610" s="22">
        <v>5</v>
      </c>
      <c r="H5610" s="22">
        <v>279</v>
      </c>
      <c r="I5610" s="21" t="s">
        <v>186493</v>
      </c>
    </row>
    <row r="5611" spans="1:9" ht="44" customHeight="1">
      <c r="A5611" s="19" t="s">
        <v>186494</v>
      </c>
      <c r="B5611" s="20" t="s">
        <v>177890</v>
      </c>
      <c r="C5611" s="22">
        <v>41</v>
      </c>
      <c r="D5611" s="21" t="s">
        <v>186495</v>
      </c>
      <c r="E5611" s="22">
        <v>81</v>
      </c>
      <c r="F5611" s="21" t="s">
        <v>171085</v>
      </c>
      <c r="G5611" s="22">
        <v>6</v>
      </c>
      <c r="H5611" s="22">
        <v>131</v>
      </c>
      <c r="I5611" s="21" t="s">
        <v>186496</v>
      </c>
    </row>
    <row r="5612" spans="1:9" ht="44" customHeight="1">
      <c r="A5612" s="19" t="s">
        <v>186497</v>
      </c>
      <c r="B5612" s="20" t="s">
        <v>186498</v>
      </c>
      <c r="C5612" s="22">
        <v>13</v>
      </c>
      <c r="D5612" s="21" t="s">
        <v>170093</v>
      </c>
      <c r="E5612" s="22">
        <v>136</v>
      </c>
      <c r="F5612" s="21" t="s">
        <v>181918</v>
      </c>
      <c r="G5612" s="22">
        <v>3</v>
      </c>
      <c r="H5612" s="22">
        <v>155</v>
      </c>
      <c r="I5612" s="21" t="s">
        <v>186499</v>
      </c>
    </row>
    <row r="5613" spans="1:9" ht="44" customHeight="1">
      <c r="A5613" s="19" t="s">
        <v>186500</v>
      </c>
      <c r="B5613" s="24">
        <v>0</v>
      </c>
      <c r="C5613" s="22">
        <v>0</v>
      </c>
      <c r="D5613" s="21" t="s">
        <v>174497</v>
      </c>
      <c r="E5613" s="22">
        <v>125</v>
      </c>
      <c r="F5613" s="21" t="s">
        <v>171695</v>
      </c>
      <c r="G5613" s="22">
        <v>4</v>
      </c>
      <c r="H5613" s="22">
        <v>132</v>
      </c>
      <c r="I5613" s="21" t="s">
        <v>186501</v>
      </c>
    </row>
    <row r="5614" spans="1:9" ht="44" customHeight="1">
      <c r="A5614" s="19" t="s">
        <v>186502</v>
      </c>
      <c r="B5614" s="20" t="s">
        <v>184140</v>
      </c>
      <c r="C5614" s="22">
        <v>31</v>
      </c>
      <c r="D5614" s="21" t="s">
        <v>170647</v>
      </c>
      <c r="E5614" s="22">
        <v>70</v>
      </c>
      <c r="F5614" s="21" t="s">
        <v>184375</v>
      </c>
      <c r="G5614" s="22">
        <v>15</v>
      </c>
      <c r="H5614" s="22">
        <v>119</v>
      </c>
      <c r="I5614" s="21" t="s">
        <v>186503</v>
      </c>
    </row>
    <row r="5615" spans="1:9" ht="44" customHeight="1">
      <c r="A5615" s="19" t="s">
        <v>186504</v>
      </c>
      <c r="B5615" s="20" t="s">
        <v>186505</v>
      </c>
      <c r="C5615" s="22">
        <v>17</v>
      </c>
      <c r="D5615" s="21" t="s">
        <v>186506</v>
      </c>
      <c r="E5615" s="22">
        <v>129</v>
      </c>
      <c r="F5615" s="21" t="s">
        <v>179952</v>
      </c>
      <c r="G5615" s="22">
        <v>12</v>
      </c>
      <c r="H5615" s="22">
        <v>161</v>
      </c>
      <c r="I5615" s="21" t="s">
        <v>186507</v>
      </c>
    </row>
    <row r="5616" spans="1:9" ht="44" customHeight="1">
      <c r="A5616" s="19" t="s">
        <v>186508</v>
      </c>
      <c r="B5616" s="20" t="s">
        <v>174126</v>
      </c>
      <c r="C5616" s="22">
        <v>25</v>
      </c>
      <c r="D5616" s="21" t="s">
        <v>179132</v>
      </c>
      <c r="E5616" s="22">
        <v>150</v>
      </c>
      <c r="F5616" s="21" t="s">
        <v>170388</v>
      </c>
      <c r="G5616" s="22">
        <v>20</v>
      </c>
      <c r="H5616" s="22">
        <v>198</v>
      </c>
      <c r="I5616" s="21" t="s">
        <v>186509</v>
      </c>
    </row>
    <row r="5617" spans="1:9" ht="44" customHeight="1">
      <c r="A5617" s="19" t="s">
        <v>186510</v>
      </c>
      <c r="B5617" s="24">
        <v>23</v>
      </c>
      <c r="C5617" s="22">
        <v>23</v>
      </c>
      <c r="D5617" s="22">
        <v>76</v>
      </c>
      <c r="E5617" s="22">
        <v>76</v>
      </c>
      <c r="F5617" s="22">
        <v>1</v>
      </c>
      <c r="G5617" s="22">
        <v>1</v>
      </c>
      <c r="H5617" s="22">
        <v>103</v>
      </c>
      <c r="I5617" s="21" t="s">
        <v>186511</v>
      </c>
    </row>
    <row r="5618" spans="1:9" ht="44" customHeight="1">
      <c r="A5618" s="19" t="s">
        <v>186512</v>
      </c>
      <c r="B5618" s="20" t="s">
        <v>169843</v>
      </c>
      <c r="C5618" s="22">
        <v>45</v>
      </c>
      <c r="D5618" s="21" t="s">
        <v>170909</v>
      </c>
      <c r="E5618" s="22">
        <v>5</v>
      </c>
      <c r="F5618" s="21" t="s">
        <v>14613</v>
      </c>
      <c r="G5618" s="22">
        <v>30</v>
      </c>
      <c r="H5618" s="22">
        <v>83</v>
      </c>
      <c r="I5618" s="21" t="s">
        <v>186513</v>
      </c>
    </row>
    <row r="5619" spans="1:9" ht="44" customHeight="1">
      <c r="A5619" s="19" t="s">
        <v>186514</v>
      </c>
      <c r="B5619" s="20" t="s">
        <v>171974</v>
      </c>
      <c r="C5619" s="22">
        <v>17</v>
      </c>
      <c r="D5619" s="21" t="s">
        <v>170426</v>
      </c>
      <c r="E5619" s="22">
        <v>60</v>
      </c>
      <c r="F5619" s="21" t="s">
        <v>14588</v>
      </c>
      <c r="G5619" s="22">
        <v>11</v>
      </c>
      <c r="H5619" s="22">
        <v>91</v>
      </c>
      <c r="I5619" s="21" t="s">
        <v>186515</v>
      </c>
    </row>
    <row r="5620" spans="1:9" ht="44" customHeight="1">
      <c r="A5620" s="19" t="s">
        <v>186516</v>
      </c>
      <c r="B5620" s="20" t="s">
        <v>186517</v>
      </c>
      <c r="C5620" s="22">
        <v>23</v>
      </c>
      <c r="D5620" s="22">
        <v>50</v>
      </c>
      <c r="E5620" s="22">
        <v>28</v>
      </c>
      <c r="F5620" s="21" t="s">
        <v>175628</v>
      </c>
      <c r="G5620" s="22">
        <v>5</v>
      </c>
      <c r="H5620" s="22">
        <v>59</v>
      </c>
      <c r="I5620" s="21" t="s">
        <v>186518</v>
      </c>
    </row>
    <row r="5621" spans="1:9" ht="44" customHeight="1">
      <c r="A5621" s="19" t="s">
        <v>186519</v>
      </c>
      <c r="B5621" s="20" t="s">
        <v>171030</v>
      </c>
      <c r="C5621" s="22">
        <v>35</v>
      </c>
      <c r="D5621" s="22">
        <v>0</v>
      </c>
      <c r="E5621" s="22">
        <v>0</v>
      </c>
      <c r="F5621" s="21" t="s">
        <v>171029</v>
      </c>
      <c r="G5621" s="22">
        <v>29</v>
      </c>
      <c r="H5621" s="22">
        <v>67</v>
      </c>
      <c r="I5621" s="21" t="s">
        <v>186520</v>
      </c>
    </row>
    <row r="5622" spans="1:9" ht="44" customHeight="1">
      <c r="A5622" s="19" t="s">
        <v>186521</v>
      </c>
      <c r="B5622" s="20" t="s">
        <v>172204</v>
      </c>
      <c r="C5622" s="22">
        <v>4</v>
      </c>
      <c r="D5622" s="21" t="s">
        <v>186522</v>
      </c>
      <c r="E5622" s="22">
        <v>134</v>
      </c>
      <c r="F5622" s="22">
        <v>8</v>
      </c>
      <c r="G5622" s="22">
        <v>12</v>
      </c>
      <c r="H5622" s="22">
        <v>153</v>
      </c>
      <c r="I5622" s="21" t="s">
        <v>186523</v>
      </c>
    </row>
    <row r="5623" spans="1:9" ht="32" customHeight="1">
      <c r="A5623" s="19" t="s">
        <v>186524</v>
      </c>
      <c r="B5623" s="20" t="s">
        <v>172357</v>
      </c>
      <c r="C5623" s="22">
        <v>24</v>
      </c>
      <c r="D5623" s="21" t="s">
        <v>184089</v>
      </c>
      <c r="E5623" s="22">
        <v>61</v>
      </c>
      <c r="F5623" s="21" t="s">
        <v>186525</v>
      </c>
      <c r="G5623" s="22">
        <v>53</v>
      </c>
      <c r="H5623" s="22">
        <v>141</v>
      </c>
      <c r="I5623" s="21" t="s">
        <v>186526</v>
      </c>
    </row>
    <row r="5624" spans="1:9" ht="32" customHeight="1">
      <c r="A5624" s="19" t="s">
        <v>186527</v>
      </c>
      <c r="B5624" s="20" t="s">
        <v>176836</v>
      </c>
      <c r="C5624" s="22">
        <v>17</v>
      </c>
      <c r="D5624" s="21" t="s">
        <v>173644</v>
      </c>
      <c r="E5624" s="22">
        <v>93</v>
      </c>
      <c r="F5624" s="21" t="s">
        <v>170862</v>
      </c>
      <c r="G5624" s="22">
        <v>5</v>
      </c>
      <c r="H5624" s="22">
        <v>118</v>
      </c>
      <c r="I5624" s="21" t="s">
        <v>186528</v>
      </c>
    </row>
    <row r="5625" spans="1:9" ht="32" customHeight="1">
      <c r="A5625" s="19" t="s">
        <v>186529</v>
      </c>
      <c r="B5625" s="24">
        <v>100</v>
      </c>
      <c r="C5625" s="22">
        <v>63</v>
      </c>
      <c r="D5625" s="22">
        <v>0</v>
      </c>
      <c r="E5625" s="22">
        <v>0</v>
      </c>
      <c r="F5625" s="22">
        <v>0</v>
      </c>
      <c r="G5625" s="22">
        <v>0</v>
      </c>
      <c r="H5625" s="22">
        <v>66</v>
      </c>
      <c r="I5625" s="21" t="s">
        <v>186530</v>
      </c>
    </row>
    <row r="5626" spans="1:9" ht="32" customHeight="1">
      <c r="A5626" s="19" t="s">
        <v>186531</v>
      </c>
      <c r="B5626" s="20" t="s">
        <v>185999</v>
      </c>
      <c r="C5626" s="22">
        <v>19</v>
      </c>
      <c r="D5626" s="21" t="s">
        <v>172177</v>
      </c>
      <c r="E5626" s="22">
        <v>62</v>
      </c>
      <c r="F5626" s="21" t="s">
        <v>186532</v>
      </c>
      <c r="G5626" s="22">
        <v>61</v>
      </c>
      <c r="H5626" s="22">
        <v>145</v>
      </c>
      <c r="I5626" s="21" t="s">
        <v>186533</v>
      </c>
    </row>
    <row r="5627" spans="1:9" ht="32" customHeight="1">
      <c r="A5627" s="19" t="s">
        <v>186534</v>
      </c>
      <c r="B5627" s="20" t="s">
        <v>169991</v>
      </c>
      <c r="C5627" s="22">
        <v>3</v>
      </c>
      <c r="D5627" s="21" t="s">
        <v>170404</v>
      </c>
      <c r="E5627" s="22">
        <v>88</v>
      </c>
      <c r="F5627" s="21" t="s">
        <v>186535</v>
      </c>
      <c r="G5627" s="22">
        <v>8</v>
      </c>
      <c r="H5627" s="22">
        <v>102</v>
      </c>
      <c r="I5627" s="21" t="s">
        <v>186536</v>
      </c>
    </row>
    <row r="5628" spans="1:9" ht="32" customHeight="1">
      <c r="A5628" s="19" t="s">
        <v>186537</v>
      </c>
      <c r="B5628" s="24">
        <v>50</v>
      </c>
      <c r="C5628" s="22">
        <v>89</v>
      </c>
      <c r="D5628" s="21" t="s">
        <v>178838</v>
      </c>
      <c r="E5628" s="22">
        <v>80</v>
      </c>
      <c r="F5628" s="21" t="s">
        <v>186538</v>
      </c>
      <c r="G5628" s="22">
        <v>9</v>
      </c>
      <c r="H5628" s="22">
        <v>181</v>
      </c>
      <c r="I5628" s="21" t="s">
        <v>186539</v>
      </c>
    </row>
    <row r="5629" spans="1:9" ht="44" customHeight="1">
      <c r="A5629" s="19" t="s">
        <v>186540</v>
      </c>
      <c r="B5629" s="20" t="s">
        <v>172620</v>
      </c>
      <c r="C5629" s="22">
        <v>23</v>
      </c>
      <c r="D5629" s="22">
        <v>0</v>
      </c>
      <c r="E5629" s="22">
        <v>0</v>
      </c>
      <c r="F5629" s="21" t="s">
        <v>172619</v>
      </c>
      <c r="G5629" s="22">
        <v>24</v>
      </c>
      <c r="H5629" s="22">
        <v>50</v>
      </c>
      <c r="I5629" s="21" t="s">
        <v>186541</v>
      </c>
    </row>
    <row r="5630" spans="1:9" ht="44" customHeight="1">
      <c r="A5630" s="19" t="s">
        <v>186542</v>
      </c>
      <c r="B5630" s="20" t="s">
        <v>170351</v>
      </c>
      <c r="C5630" s="22">
        <v>41</v>
      </c>
      <c r="D5630" s="22">
        <v>0</v>
      </c>
      <c r="E5630" s="22">
        <v>0</v>
      </c>
      <c r="F5630" s="21" t="s">
        <v>171220</v>
      </c>
      <c r="G5630" s="22">
        <v>16</v>
      </c>
      <c r="H5630" s="22">
        <v>60</v>
      </c>
      <c r="I5630" s="21" t="s">
        <v>186543</v>
      </c>
    </row>
    <row r="5631" spans="1:9" ht="44" customHeight="1">
      <c r="A5631" s="19" t="s">
        <v>186544</v>
      </c>
      <c r="B5631" s="24">
        <v>75</v>
      </c>
      <c r="C5631" s="22">
        <v>36</v>
      </c>
      <c r="D5631" s="22">
        <v>0</v>
      </c>
      <c r="E5631" s="22">
        <v>0</v>
      </c>
      <c r="F5631" s="22">
        <v>25</v>
      </c>
      <c r="G5631" s="22">
        <v>12</v>
      </c>
      <c r="H5631" s="22">
        <v>51</v>
      </c>
      <c r="I5631" s="21" t="s">
        <v>186545</v>
      </c>
    </row>
    <row r="5632" spans="1:9" ht="44" customHeight="1">
      <c r="A5632" s="19" t="s">
        <v>186546</v>
      </c>
      <c r="B5632" s="20" t="s">
        <v>173897</v>
      </c>
      <c r="C5632" s="22">
        <v>18</v>
      </c>
      <c r="D5632" s="21" t="s">
        <v>162927</v>
      </c>
      <c r="E5632" s="22">
        <v>154</v>
      </c>
      <c r="F5632" s="21" t="s">
        <v>170558</v>
      </c>
      <c r="G5632" s="22">
        <v>4</v>
      </c>
      <c r="H5632" s="22">
        <v>179</v>
      </c>
      <c r="I5632" s="21" t="s">
        <v>186547</v>
      </c>
    </row>
    <row r="5633" spans="1:9" ht="44" customHeight="1">
      <c r="A5633" s="19" t="s">
        <v>186548</v>
      </c>
      <c r="B5633" s="20" t="s">
        <v>175394</v>
      </c>
      <c r="C5633" s="22">
        <v>19</v>
      </c>
      <c r="D5633" s="21" t="s">
        <v>180050</v>
      </c>
      <c r="E5633" s="22">
        <v>57</v>
      </c>
      <c r="F5633" s="21" t="s">
        <v>172643</v>
      </c>
      <c r="G5633" s="22">
        <v>13</v>
      </c>
      <c r="H5633" s="22">
        <v>92</v>
      </c>
      <c r="I5633" s="21" t="s">
        <v>186549</v>
      </c>
    </row>
    <row r="5634" spans="1:9" ht="44" customHeight="1">
      <c r="A5634" s="19" t="s">
        <v>186550</v>
      </c>
      <c r="B5634" s="20" t="s">
        <v>178481</v>
      </c>
      <c r="C5634" s="22">
        <v>66</v>
      </c>
      <c r="D5634" s="21" t="s">
        <v>185129</v>
      </c>
      <c r="E5634" s="22">
        <v>57</v>
      </c>
      <c r="F5634" s="21" t="s">
        <v>180512</v>
      </c>
      <c r="G5634" s="22">
        <v>13</v>
      </c>
      <c r="H5634" s="22">
        <v>139</v>
      </c>
      <c r="I5634" s="21" t="s">
        <v>186551</v>
      </c>
    </row>
    <row r="5635" spans="1:9" ht="44" customHeight="1">
      <c r="A5635" s="19" t="s">
        <v>186552</v>
      </c>
      <c r="B5635" s="20" t="s">
        <v>181600</v>
      </c>
      <c r="C5635" s="22">
        <v>4</v>
      </c>
      <c r="D5635" s="21" t="s">
        <v>175515</v>
      </c>
      <c r="E5635" s="22">
        <v>135</v>
      </c>
      <c r="F5635" s="21" t="s">
        <v>184556</v>
      </c>
      <c r="G5635" s="22">
        <v>2</v>
      </c>
      <c r="H5635" s="22">
        <v>144</v>
      </c>
      <c r="I5635" s="21" t="s">
        <v>186553</v>
      </c>
    </row>
    <row r="5636" spans="1:9" ht="44" customHeight="1">
      <c r="A5636" s="19" t="s">
        <v>186554</v>
      </c>
      <c r="B5636" s="20" t="s">
        <v>170567</v>
      </c>
      <c r="C5636" s="22">
        <v>2</v>
      </c>
      <c r="D5636" s="21" t="s">
        <v>181512</v>
      </c>
      <c r="E5636" s="22">
        <v>143</v>
      </c>
      <c r="F5636" s="21" t="s">
        <v>186555</v>
      </c>
      <c r="G5636" s="22">
        <v>8</v>
      </c>
      <c r="H5636" s="22">
        <v>156</v>
      </c>
      <c r="I5636" s="21" t="s">
        <v>186556</v>
      </c>
    </row>
    <row r="5637" spans="1:9" ht="44" customHeight="1">
      <c r="A5637" s="19" t="s">
        <v>186557</v>
      </c>
      <c r="B5637" s="20" t="s">
        <v>186558</v>
      </c>
      <c r="C5637" s="22">
        <v>28</v>
      </c>
      <c r="D5637" s="21" t="s">
        <v>186559</v>
      </c>
      <c r="E5637" s="22">
        <v>87</v>
      </c>
      <c r="F5637" s="21" t="s">
        <v>181715</v>
      </c>
      <c r="G5637" s="22">
        <v>16</v>
      </c>
      <c r="H5637" s="22">
        <v>134</v>
      </c>
      <c r="I5637" s="21" t="s">
        <v>186560</v>
      </c>
    </row>
    <row r="5638" spans="1:9" ht="32" customHeight="1">
      <c r="A5638" s="19" t="s">
        <v>186561</v>
      </c>
      <c r="B5638" s="20" t="s">
        <v>186562</v>
      </c>
      <c r="C5638" s="22">
        <v>22</v>
      </c>
      <c r="D5638" s="21" t="s">
        <v>186563</v>
      </c>
      <c r="E5638" s="22">
        <v>156</v>
      </c>
      <c r="F5638" s="21" t="s">
        <v>182122</v>
      </c>
      <c r="G5638" s="22">
        <v>15</v>
      </c>
      <c r="H5638" s="22">
        <v>196</v>
      </c>
      <c r="I5638" s="21" t="s">
        <v>186564</v>
      </c>
    </row>
    <row r="5639" spans="1:9" ht="32" customHeight="1">
      <c r="A5639" s="19" t="s">
        <v>186565</v>
      </c>
      <c r="B5639" s="20" t="s">
        <v>177845</v>
      </c>
      <c r="C5639" s="22">
        <v>43</v>
      </c>
      <c r="D5639" s="21" t="s">
        <v>186566</v>
      </c>
      <c r="E5639" s="22">
        <v>88</v>
      </c>
      <c r="F5639" s="21" t="s">
        <v>186567</v>
      </c>
      <c r="G5639" s="22">
        <v>40</v>
      </c>
      <c r="H5639" s="22">
        <v>174</v>
      </c>
      <c r="I5639" s="21" t="s">
        <v>186568</v>
      </c>
    </row>
    <row r="5640" spans="1:9" ht="32" customHeight="1">
      <c r="A5640" s="19" t="s">
        <v>186569</v>
      </c>
      <c r="B5640" s="20" t="s">
        <v>174547</v>
      </c>
      <c r="C5640" s="22">
        <v>30</v>
      </c>
      <c r="D5640" s="21" t="s">
        <v>177673</v>
      </c>
      <c r="E5640" s="22">
        <v>34</v>
      </c>
      <c r="F5640" s="21" t="s">
        <v>177160</v>
      </c>
      <c r="G5640" s="22">
        <v>7</v>
      </c>
      <c r="H5640" s="22">
        <v>74</v>
      </c>
      <c r="I5640" s="21" t="s">
        <v>186570</v>
      </c>
    </row>
    <row r="5641" spans="1:9" ht="32" customHeight="1">
      <c r="A5641" s="19" t="s">
        <v>186571</v>
      </c>
      <c r="B5641" s="20" t="s">
        <v>174547</v>
      </c>
      <c r="C5641" s="22">
        <v>30</v>
      </c>
      <c r="D5641" s="21" t="s">
        <v>177673</v>
      </c>
      <c r="E5641" s="22">
        <v>34</v>
      </c>
      <c r="F5641" s="21" t="s">
        <v>177160</v>
      </c>
      <c r="G5641" s="22">
        <v>7</v>
      </c>
      <c r="H5641" s="22">
        <v>74</v>
      </c>
      <c r="I5641" s="21" t="s">
        <v>186572</v>
      </c>
    </row>
    <row r="5642" spans="1:9" ht="32" customHeight="1">
      <c r="A5642" s="19" t="s">
        <v>186573</v>
      </c>
      <c r="B5642" s="20" t="s">
        <v>172691</v>
      </c>
      <c r="C5642" s="22">
        <v>1</v>
      </c>
      <c r="D5642" s="21" t="s">
        <v>170750</v>
      </c>
      <c r="E5642" s="22">
        <v>54</v>
      </c>
      <c r="F5642" s="21" t="s">
        <v>172691</v>
      </c>
      <c r="G5642" s="22">
        <v>1</v>
      </c>
      <c r="H5642" s="22">
        <v>59</v>
      </c>
      <c r="I5642" s="21" t="s">
        <v>186574</v>
      </c>
    </row>
    <row r="5643" spans="1:9" ht="32" customHeight="1">
      <c r="A5643" s="19" t="s">
        <v>186575</v>
      </c>
      <c r="B5643" s="20" t="s">
        <v>169991</v>
      </c>
      <c r="C5643" s="22">
        <v>3</v>
      </c>
      <c r="D5643" s="21" t="s">
        <v>172428</v>
      </c>
      <c r="E5643" s="22">
        <v>61</v>
      </c>
      <c r="F5643" s="21" t="s">
        <v>171642</v>
      </c>
      <c r="G5643" s="22">
        <v>35</v>
      </c>
      <c r="H5643" s="22">
        <v>102</v>
      </c>
      <c r="I5643" s="21" t="s">
        <v>186576</v>
      </c>
    </row>
    <row r="5644" spans="1:9" ht="44" customHeight="1">
      <c r="A5644" s="19" t="s">
        <v>186577</v>
      </c>
      <c r="B5644" s="20" t="s">
        <v>186578</v>
      </c>
      <c r="C5644" s="22">
        <v>40</v>
      </c>
      <c r="D5644" s="21" t="s">
        <v>186579</v>
      </c>
      <c r="E5644" s="22">
        <v>59</v>
      </c>
      <c r="F5644" s="21" t="s">
        <v>186580</v>
      </c>
      <c r="G5644" s="22">
        <v>32</v>
      </c>
      <c r="H5644" s="22">
        <v>134</v>
      </c>
      <c r="I5644" s="21" t="s">
        <v>186581</v>
      </c>
    </row>
    <row r="5645" spans="1:9" ht="32" customHeight="1">
      <c r="A5645" s="19" t="s">
        <v>186582</v>
      </c>
      <c r="B5645" s="20" t="s">
        <v>170999</v>
      </c>
      <c r="C5645" s="22">
        <v>42</v>
      </c>
      <c r="D5645" s="21" t="s">
        <v>173104</v>
      </c>
      <c r="E5645" s="22">
        <v>49</v>
      </c>
      <c r="F5645" s="21" t="s">
        <v>173406</v>
      </c>
      <c r="G5645" s="22">
        <v>63</v>
      </c>
      <c r="H5645" s="22">
        <v>157</v>
      </c>
      <c r="I5645" s="21" t="s">
        <v>186583</v>
      </c>
    </row>
    <row r="5646" spans="1:9" ht="44" customHeight="1">
      <c r="A5646" s="19" t="s">
        <v>186584</v>
      </c>
      <c r="B5646" s="20" t="s">
        <v>186585</v>
      </c>
      <c r="C5646" s="22">
        <v>60</v>
      </c>
      <c r="D5646" s="21" t="s">
        <v>182261</v>
      </c>
      <c r="E5646" s="22">
        <v>3</v>
      </c>
      <c r="F5646" s="21" t="s">
        <v>172732</v>
      </c>
      <c r="G5646" s="22">
        <v>10</v>
      </c>
      <c r="H5646" s="22">
        <v>76</v>
      </c>
      <c r="I5646" s="21" t="s">
        <v>186586</v>
      </c>
    </row>
    <row r="5647" spans="1:9" ht="44" customHeight="1">
      <c r="A5647" s="19" t="s">
        <v>186587</v>
      </c>
      <c r="B5647" s="20" t="s">
        <v>186585</v>
      </c>
      <c r="C5647" s="22">
        <v>60</v>
      </c>
      <c r="D5647" s="21" t="s">
        <v>182261</v>
      </c>
      <c r="E5647" s="22">
        <v>3</v>
      </c>
      <c r="F5647" s="21" t="s">
        <v>172732</v>
      </c>
      <c r="G5647" s="22">
        <v>10</v>
      </c>
      <c r="H5647" s="22">
        <v>76</v>
      </c>
      <c r="I5647" s="21" t="s">
        <v>186588</v>
      </c>
    </row>
    <row r="5648" spans="1:9" ht="44" customHeight="1">
      <c r="A5648" s="19" t="s">
        <v>186589</v>
      </c>
      <c r="B5648" s="20" t="s">
        <v>178830</v>
      </c>
      <c r="C5648" s="22">
        <v>65</v>
      </c>
      <c r="D5648" s="22">
        <v>0</v>
      </c>
      <c r="E5648" s="22">
        <v>0</v>
      </c>
      <c r="F5648" s="21" t="s">
        <v>172872</v>
      </c>
      <c r="G5648" s="22">
        <v>21</v>
      </c>
      <c r="H5648" s="22">
        <v>89</v>
      </c>
      <c r="I5648" s="21" t="s">
        <v>186590</v>
      </c>
    </row>
    <row r="5649" spans="1:9" ht="44" customHeight="1">
      <c r="A5649" s="19" t="s">
        <v>186591</v>
      </c>
      <c r="B5649" s="20" t="s">
        <v>178830</v>
      </c>
      <c r="C5649" s="22">
        <v>65</v>
      </c>
      <c r="D5649" s="22">
        <v>0</v>
      </c>
      <c r="E5649" s="22">
        <v>0</v>
      </c>
      <c r="F5649" s="21" t="s">
        <v>172872</v>
      </c>
      <c r="G5649" s="22">
        <v>21</v>
      </c>
      <c r="H5649" s="22">
        <v>89</v>
      </c>
      <c r="I5649" s="21" t="s">
        <v>186592</v>
      </c>
    </row>
    <row r="5650" spans="1:9" ht="44" customHeight="1">
      <c r="A5650" s="19" t="s">
        <v>186593</v>
      </c>
      <c r="B5650" s="20" t="s">
        <v>186594</v>
      </c>
      <c r="C5650" s="22">
        <v>42</v>
      </c>
      <c r="D5650" s="21" t="s">
        <v>186595</v>
      </c>
      <c r="E5650" s="22">
        <v>104</v>
      </c>
      <c r="F5650" s="21" t="s">
        <v>186596</v>
      </c>
      <c r="G5650" s="22">
        <v>33</v>
      </c>
      <c r="H5650" s="22">
        <v>182</v>
      </c>
      <c r="I5650" s="21" t="s">
        <v>186597</v>
      </c>
    </row>
    <row r="5651" spans="1:9" ht="44" customHeight="1">
      <c r="A5651" s="19" t="s">
        <v>186598</v>
      </c>
      <c r="B5651" s="20" t="s">
        <v>169854</v>
      </c>
      <c r="C5651" s="22">
        <v>20</v>
      </c>
      <c r="D5651" s="21" t="s">
        <v>175155</v>
      </c>
      <c r="E5651" s="22">
        <v>56</v>
      </c>
      <c r="F5651" s="21" t="s">
        <v>172357</v>
      </c>
      <c r="G5651" s="22">
        <v>16</v>
      </c>
      <c r="H5651" s="22">
        <v>95</v>
      </c>
      <c r="I5651" s="21" t="s">
        <v>186599</v>
      </c>
    </row>
    <row r="5652" spans="1:9" ht="44" customHeight="1">
      <c r="A5652" s="19" t="s">
        <v>186600</v>
      </c>
      <c r="B5652" s="20" t="s">
        <v>186594</v>
      </c>
      <c r="C5652" s="22">
        <v>42</v>
      </c>
      <c r="D5652" s="21" t="s">
        <v>186595</v>
      </c>
      <c r="E5652" s="22">
        <v>104</v>
      </c>
      <c r="F5652" s="21" t="s">
        <v>186596</v>
      </c>
      <c r="G5652" s="22">
        <v>33</v>
      </c>
      <c r="H5652" s="22">
        <v>182</v>
      </c>
      <c r="I5652" s="21" t="s">
        <v>186601</v>
      </c>
    </row>
    <row r="5653" spans="1:9" ht="44" customHeight="1">
      <c r="A5653" s="19" t="s">
        <v>186602</v>
      </c>
      <c r="B5653" s="20" t="s">
        <v>186603</v>
      </c>
      <c r="C5653" s="22">
        <v>74</v>
      </c>
      <c r="D5653" s="21" t="s">
        <v>178631</v>
      </c>
      <c r="E5653" s="22">
        <v>3</v>
      </c>
      <c r="F5653" s="22">
        <v>0</v>
      </c>
      <c r="G5653" s="22">
        <v>0</v>
      </c>
      <c r="H5653" s="22">
        <v>80</v>
      </c>
      <c r="I5653" s="21" t="s">
        <v>186604</v>
      </c>
    </row>
    <row r="5654" spans="1:9" ht="44" customHeight="1">
      <c r="A5654" s="19" t="s">
        <v>186605</v>
      </c>
      <c r="B5654" s="20" t="s">
        <v>169673</v>
      </c>
      <c r="C5654" s="22">
        <v>28</v>
      </c>
      <c r="D5654" s="21" t="s">
        <v>176073</v>
      </c>
      <c r="E5654" s="22">
        <v>46</v>
      </c>
      <c r="F5654" s="21" t="s">
        <v>177523</v>
      </c>
      <c r="G5654" s="22">
        <v>17</v>
      </c>
      <c r="H5654" s="22">
        <v>94</v>
      </c>
      <c r="I5654" s="21" t="s">
        <v>186606</v>
      </c>
    </row>
    <row r="5655" spans="1:9" ht="44" customHeight="1">
      <c r="A5655" s="19" t="s">
        <v>186607</v>
      </c>
      <c r="B5655" s="20" t="s">
        <v>175069</v>
      </c>
      <c r="C5655" s="22">
        <v>47</v>
      </c>
      <c r="D5655" s="21" t="s">
        <v>173784</v>
      </c>
      <c r="E5655" s="22">
        <v>8</v>
      </c>
      <c r="F5655" s="21" t="s">
        <v>173784</v>
      </c>
      <c r="G5655" s="22">
        <v>8</v>
      </c>
      <c r="H5655" s="22">
        <v>66</v>
      </c>
      <c r="I5655" s="21" t="s">
        <v>186608</v>
      </c>
    </row>
    <row r="5656" spans="1:9" ht="44" customHeight="1">
      <c r="A5656" s="19" t="s">
        <v>186609</v>
      </c>
      <c r="B5656" s="20" t="s">
        <v>169791</v>
      </c>
      <c r="C5656" s="22">
        <v>48</v>
      </c>
      <c r="D5656" s="21" t="s">
        <v>170405</v>
      </c>
      <c r="E5656" s="22">
        <v>10</v>
      </c>
      <c r="F5656" s="21" t="s">
        <v>181820</v>
      </c>
      <c r="G5656" s="22">
        <v>32</v>
      </c>
      <c r="H5656" s="22">
        <v>93</v>
      </c>
      <c r="I5656" s="21" t="s">
        <v>186610</v>
      </c>
    </row>
    <row r="5657" spans="1:9" ht="32" customHeight="1">
      <c r="A5657" s="19" t="s">
        <v>186611</v>
      </c>
      <c r="B5657" s="20" t="s">
        <v>177850</v>
      </c>
      <c r="C5657" s="22">
        <v>49</v>
      </c>
      <c r="D5657" s="21" t="s">
        <v>178058</v>
      </c>
      <c r="E5657" s="22">
        <v>68</v>
      </c>
      <c r="F5657" s="21" t="s">
        <v>174162</v>
      </c>
      <c r="G5657" s="22">
        <v>48</v>
      </c>
      <c r="H5657" s="22">
        <v>168</v>
      </c>
      <c r="I5657" s="21" t="s">
        <v>186612</v>
      </c>
    </row>
    <row r="5658" spans="1:9" ht="32" customHeight="1">
      <c r="A5658" s="19" t="s">
        <v>186613</v>
      </c>
      <c r="B5658" s="20" t="s">
        <v>172065</v>
      </c>
      <c r="C5658" s="22">
        <v>3</v>
      </c>
      <c r="D5658" s="21" t="s">
        <v>186614</v>
      </c>
      <c r="E5658" s="22">
        <v>104</v>
      </c>
      <c r="F5658" s="21" t="s">
        <v>171558</v>
      </c>
      <c r="G5658" s="22">
        <v>4</v>
      </c>
      <c r="H5658" s="22">
        <v>114</v>
      </c>
      <c r="I5658" s="21" t="s">
        <v>186615</v>
      </c>
    </row>
    <row r="5659" spans="1:9" ht="32" customHeight="1">
      <c r="A5659" s="19" t="s">
        <v>186616</v>
      </c>
      <c r="B5659" s="20" t="s">
        <v>176432</v>
      </c>
      <c r="C5659" s="22">
        <v>2</v>
      </c>
      <c r="D5659" s="21" t="s">
        <v>178925</v>
      </c>
      <c r="E5659" s="22">
        <v>178</v>
      </c>
      <c r="F5659" s="21" t="s">
        <v>170382</v>
      </c>
      <c r="G5659" s="22">
        <v>4</v>
      </c>
      <c r="H5659" s="22">
        <v>187</v>
      </c>
      <c r="I5659" s="21" t="s">
        <v>186617</v>
      </c>
    </row>
    <row r="5660" spans="1:9" ht="32" customHeight="1">
      <c r="A5660" s="19" t="s">
        <v>186618</v>
      </c>
      <c r="B5660" s="20" t="s">
        <v>186619</v>
      </c>
      <c r="C5660" s="22">
        <v>16</v>
      </c>
      <c r="D5660" s="21" t="s">
        <v>179701</v>
      </c>
      <c r="E5660" s="22">
        <v>67</v>
      </c>
      <c r="F5660" s="22">
        <v>0</v>
      </c>
      <c r="G5660" s="22">
        <v>0</v>
      </c>
      <c r="H5660" s="22">
        <v>86</v>
      </c>
      <c r="I5660" s="21" t="s">
        <v>186620</v>
      </c>
    </row>
    <row r="5661" spans="1:9" ht="44" customHeight="1">
      <c r="A5661" s="19" t="s">
        <v>186621</v>
      </c>
      <c r="B5661" s="20" t="s">
        <v>184497</v>
      </c>
      <c r="C5661" s="22">
        <v>49</v>
      </c>
      <c r="D5661" s="21" t="s">
        <v>175099</v>
      </c>
      <c r="E5661" s="22">
        <v>36</v>
      </c>
      <c r="F5661" s="21" t="s">
        <v>170151</v>
      </c>
      <c r="G5661" s="22">
        <v>1</v>
      </c>
      <c r="H5661" s="22">
        <v>89</v>
      </c>
      <c r="I5661" s="21" t="s">
        <v>186622</v>
      </c>
    </row>
    <row r="5662" spans="1:9" ht="44" customHeight="1">
      <c r="A5662" s="19" t="s">
        <v>186623</v>
      </c>
      <c r="B5662" s="20" t="s">
        <v>186624</v>
      </c>
      <c r="C5662" s="22">
        <v>97</v>
      </c>
      <c r="D5662" s="22">
        <v>0</v>
      </c>
      <c r="E5662" s="22">
        <v>0</v>
      </c>
      <c r="F5662" s="21" t="s">
        <v>186625</v>
      </c>
      <c r="G5662" s="22">
        <v>69</v>
      </c>
      <c r="H5662" s="22">
        <v>169</v>
      </c>
      <c r="I5662" s="21" t="s">
        <v>186626</v>
      </c>
    </row>
    <row r="5663" spans="1:9" ht="44" customHeight="1">
      <c r="A5663" s="19" t="s">
        <v>186627</v>
      </c>
      <c r="B5663" s="20" t="s">
        <v>174520</v>
      </c>
      <c r="C5663" s="22">
        <v>13</v>
      </c>
      <c r="D5663" s="21" t="s">
        <v>169945</v>
      </c>
      <c r="E5663" s="22">
        <v>5</v>
      </c>
      <c r="F5663" s="21" t="s">
        <v>186628</v>
      </c>
      <c r="G5663" s="22">
        <v>52</v>
      </c>
      <c r="H5663" s="22">
        <v>73</v>
      </c>
      <c r="I5663" s="21" t="s">
        <v>186629</v>
      </c>
    </row>
    <row r="5664" spans="1:9" ht="44" customHeight="1">
      <c r="A5664" s="19" t="s">
        <v>186630</v>
      </c>
      <c r="B5664" s="20" t="s">
        <v>174520</v>
      </c>
      <c r="C5664" s="22">
        <v>13</v>
      </c>
      <c r="D5664" s="21" t="s">
        <v>169945</v>
      </c>
      <c r="E5664" s="22">
        <v>5</v>
      </c>
      <c r="F5664" s="21" t="s">
        <v>186628</v>
      </c>
      <c r="G5664" s="22">
        <v>52</v>
      </c>
      <c r="H5664" s="22">
        <v>73</v>
      </c>
      <c r="I5664" s="21" t="s">
        <v>186631</v>
      </c>
    </row>
    <row r="5665" spans="1:9" ht="32" customHeight="1">
      <c r="A5665" s="19" t="s">
        <v>186632</v>
      </c>
      <c r="B5665" s="20" t="s">
        <v>172419</v>
      </c>
      <c r="C5665" s="22">
        <v>50</v>
      </c>
      <c r="D5665" s="21" t="s">
        <v>183648</v>
      </c>
      <c r="E5665" s="22">
        <v>33</v>
      </c>
      <c r="F5665" s="21" t="s">
        <v>171693</v>
      </c>
      <c r="G5665" s="22">
        <v>46</v>
      </c>
      <c r="H5665" s="22">
        <v>132</v>
      </c>
      <c r="I5665" s="21" t="s">
        <v>186633</v>
      </c>
    </row>
    <row r="5666" spans="1:9" ht="44" customHeight="1">
      <c r="A5666" s="19" t="s">
        <v>186634</v>
      </c>
      <c r="B5666" s="20" t="s">
        <v>175609</v>
      </c>
      <c r="C5666" s="22">
        <v>28</v>
      </c>
      <c r="D5666" s="21" t="s">
        <v>171285</v>
      </c>
      <c r="E5666" s="22">
        <v>44</v>
      </c>
      <c r="F5666" s="21" t="s">
        <v>169854</v>
      </c>
      <c r="G5666" s="22">
        <v>20</v>
      </c>
      <c r="H5666" s="22">
        <v>95</v>
      </c>
      <c r="I5666" s="21" t="s">
        <v>186635</v>
      </c>
    </row>
    <row r="5667" spans="1:9" ht="44" customHeight="1">
      <c r="A5667" s="19" t="s">
        <v>186636</v>
      </c>
      <c r="B5667" s="20" t="s">
        <v>173863</v>
      </c>
      <c r="C5667" s="22">
        <v>4</v>
      </c>
      <c r="D5667" s="21" t="s">
        <v>177486</v>
      </c>
      <c r="E5667" s="22">
        <v>101</v>
      </c>
      <c r="F5667" s="21" t="s">
        <v>170499</v>
      </c>
      <c r="G5667" s="22">
        <v>3</v>
      </c>
      <c r="H5667" s="22">
        <v>111</v>
      </c>
      <c r="I5667" s="21" t="s">
        <v>186637</v>
      </c>
    </row>
    <row r="5668" spans="1:9" ht="44" customHeight="1">
      <c r="A5668" s="19" t="s">
        <v>186638</v>
      </c>
      <c r="B5668" s="20" t="s">
        <v>171524</v>
      </c>
      <c r="C5668" s="22">
        <v>2</v>
      </c>
      <c r="D5668" s="21" t="s">
        <v>173765</v>
      </c>
      <c r="E5668" s="22">
        <v>112</v>
      </c>
      <c r="F5668" s="21" t="s">
        <v>172357</v>
      </c>
      <c r="G5668" s="22">
        <v>24</v>
      </c>
      <c r="H5668" s="22">
        <v>141</v>
      </c>
      <c r="I5668" s="21" t="s">
        <v>186639</v>
      </c>
    </row>
    <row r="5669" spans="1:9" ht="44" customHeight="1">
      <c r="A5669" s="19" t="s">
        <v>186640</v>
      </c>
      <c r="B5669" s="20" t="s">
        <v>170336</v>
      </c>
      <c r="C5669" s="22">
        <v>76</v>
      </c>
      <c r="D5669" s="21" t="s">
        <v>171064</v>
      </c>
      <c r="E5669" s="22">
        <v>26</v>
      </c>
      <c r="F5669" s="21" t="s">
        <v>170089</v>
      </c>
      <c r="G5669" s="22">
        <v>6</v>
      </c>
      <c r="H5669" s="22">
        <v>111</v>
      </c>
      <c r="I5669" s="21" t="s">
        <v>186641</v>
      </c>
    </row>
    <row r="5670" spans="1:9" ht="44" customHeight="1">
      <c r="A5670" s="19" t="s">
        <v>186642</v>
      </c>
      <c r="B5670" s="20" t="s">
        <v>186643</v>
      </c>
      <c r="C5670" s="22">
        <v>49</v>
      </c>
      <c r="D5670" s="21" t="s">
        <v>184760</v>
      </c>
      <c r="E5670" s="22">
        <v>33</v>
      </c>
      <c r="F5670" s="21" t="s">
        <v>186644</v>
      </c>
      <c r="G5670" s="22">
        <v>27</v>
      </c>
      <c r="H5670" s="22">
        <v>112</v>
      </c>
      <c r="I5670" s="21" t="s">
        <v>186645</v>
      </c>
    </row>
    <row r="5671" spans="1:9" ht="44" customHeight="1">
      <c r="A5671" s="19" t="s">
        <v>186646</v>
      </c>
      <c r="B5671" s="20" t="s">
        <v>186647</v>
      </c>
      <c r="C5671" s="22">
        <v>52</v>
      </c>
      <c r="D5671" s="21" t="s">
        <v>174899</v>
      </c>
      <c r="E5671" s="22">
        <v>33</v>
      </c>
      <c r="F5671" s="21" t="s">
        <v>174486</v>
      </c>
      <c r="G5671" s="22">
        <v>42</v>
      </c>
      <c r="H5671" s="22">
        <v>130</v>
      </c>
      <c r="I5671" s="21" t="s">
        <v>186648</v>
      </c>
    </row>
    <row r="5672" spans="1:9" ht="44" customHeight="1">
      <c r="A5672" s="19" t="s">
        <v>186649</v>
      </c>
      <c r="B5672" s="20" t="s">
        <v>171125</v>
      </c>
      <c r="C5672" s="22">
        <v>36</v>
      </c>
      <c r="D5672" s="21" t="s">
        <v>174913</v>
      </c>
      <c r="E5672" s="22">
        <v>18</v>
      </c>
      <c r="F5672" s="21" t="s">
        <v>169854</v>
      </c>
      <c r="G5672" s="22">
        <v>15</v>
      </c>
      <c r="H5672" s="22">
        <v>72</v>
      </c>
      <c r="I5672" s="21" t="s">
        <v>186650</v>
      </c>
    </row>
    <row r="5673" spans="1:9" ht="44" customHeight="1">
      <c r="A5673" s="19" t="s">
        <v>186651</v>
      </c>
      <c r="B5673" s="20" t="s">
        <v>186652</v>
      </c>
      <c r="C5673" s="22">
        <v>61</v>
      </c>
      <c r="D5673" s="21" t="s">
        <v>186653</v>
      </c>
      <c r="E5673" s="22">
        <v>48</v>
      </c>
      <c r="F5673" s="21" t="s">
        <v>178194</v>
      </c>
      <c r="G5673" s="22">
        <v>36</v>
      </c>
      <c r="H5673" s="22">
        <v>148</v>
      </c>
      <c r="I5673" s="21" t="s">
        <v>186654</v>
      </c>
    </row>
    <row r="5674" spans="1:9" ht="44" customHeight="1">
      <c r="A5674" s="19" t="s">
        <v>186655</v>
      </c>
      <c r="B5674" s="20" t="s">
        <v>186656</v>
      </c>
      <c r="C5674" s="22">
        <v>9</v>
      </c>
      <c r="D5674" s="21" t="s">
        <v>186657</v>
      </c>
      <c r="E5674" s="22">
        <v>123</v>
      </c>
      <c r="F5674" s="21" t="s">
        <v>186658</v>
      </c>
      <c r="G5674" s="22">
        <v>17</v>
      </c>
      <c r="H5674" s="22">
        <v>152</v>
      </c>
      <c r="I5674" s="21" t="s">
        <v>186659</v>
      </c>
    </row>
    <row r="5675" spans="1:9" ht="44" customHeight="1">
      <c r="A5675" s="19" t="s">
        <v>186660</v>
      </c>
      <c r="B5675" s="20" t="s">
        <v>171601</v>
      </c>
      <c r="C5675" s="22">
        <v>9</v>
      </c>
      <c r="D5675" s="21" t="s">
        <v>173179</v>
      </c>
      <c r="E5675" s="22">
        <v>91</v>
      </c>
      <c r="F5675" s="21" t="s">
        <v>185962</v>
      </c>
      <c r="G5675" s="22">
        <v>17</v>
      </c>
      <c r="H5675" s="22">
        <v>120</v>
      </c>
      <c r="I5675" s="21" t="s">
        <v>186661</v>
      </c>
    </row>
    <row r="5676" spans="1:9" ht="20" customHeight="1">
      <c r="A5676" s="19" t="s">
        <v>186662</v>
      </c>
      <c r="B5676" s="20" t="s">
        <v>177340</v>
      </c>
      <c r="C5676" s="22">
        <v>21</v>
      </c>
      <c r="D5676" s="21" t="s">
        <v>170106</v>
      </c>
      <c r="E5676" s="22">
        <v>55</v>
      </c>
      <c r="F5676" s="22">
        <v>5</v>
      </c>
      <c r="G5676" s="22">
        <v>4</v>
      </c>
      <c r="H5676" s="22">
        <v>83</v>
      </c>
      <c r="I5676" s="21" t="s">
        <v>186663</v>
      </c>
    </row>
    <row r="5677" spans="1:9" ht="20" customHeight="1">
      <c r="A5677" s="19" t="s">
        <v>186664</v>
      </c>
      <c r="B5677" s="20" t="s">
        <v>177340</v>
      </c>
      <c r="C5677" s="22">
        <v>21</v>
      </c>
      <c r="D5677" s="21" t="s">
        <v>170106</v>
      </c>
      <c r="E5677" s="22">
        <v>55</v>
      </c>
      <c r="F5677" s="22">
        <v>5</v>
      </c>
      <c r="G5677" s="22">
        <v>4</v>
      </c>
      <c r="H5677" s="22">
        <v>83</v>
      </c>
      <c r="I5677" s="21" t="s">
        <v>186665</v>
      </c>
    </row>
    <row r="5678" spans="1:9" ht="20" customHeight="1">
      <c r="A5678" s="19" t="s">
        <v>186666</v>
      </c>
      <c r="B5678" s="20" t="s">
        <v>172631</v>
      </c>
      <c r="C5678" s="22">
        <v>16</v>
      </c>
      <c r="D5678" s="21" t="s">
        <v>169648</v>
      </c>
      <c r="E5678" s="22">
        <v>30</v>
      </c>
      <c r="F5678" s="21" t="s">
        <v>170298</v>
      </c>
      <c r="G5678" s="22">
        <v>1</v>
      </c>
      <c r="H5678" s="22">
        <v>50</v>
      </c>
      <c r="I5678" s="21" t="s">
        <v>186667</v>
      </c>
    </row>
    <row r="5679" spans="1:9" ht="20" customHeight="1">
      <c r="A5679" s="19" t="s">
        <v>186668</v>
      </c>
      <c r="B5679" s="20" t="s">
        <v>172631</v>
      </c>
      <c r="C5679" s="22">
        <v>16</v>
      </c>
      <c r="D5679" s="21" t="s">
        <v>169648</v>
      </c>
      <c r="E5679" s="22">
        <v>30</v>
      </c>
      <c r="F5679" s="21" t="s">
        <v>170298</v>
      </c>
      <c r="G5679" s="22">
        <v>1</v>
      </c>
      <c r="H5679" s="22">
        <v>50</v>
      </c>
      <c r="I5679" s="21" t="s">
        <v>186669</v>
      </c>
    </row>
    <row r="5680" spans="1:9" ht="32" customHeight="1">
      <c r="A5680" s="19" t="s">
        <v>186670</v>
      </c>
      <c r="B5680" s="20" t="s">
        <v>186671</v>
      </c>
      <c r="C5680" s="22">
        <v>50</v>
      </c>
      <c r="D5680" s="21" t="s">
        <v>186672</v>
      </c>
      <c r="E5680" s="22">
        <v>15</v>
      </c>
      <c r="F5680" s="21" t="s">
        <v>179920</v>
      </c>
      <c r="G5680" s="22">
        <v>68</v>
      </c>
      <c r="H5680" s="22">
        <v>136</v>
      </c>
      <c r="I5680" s="21" t="s">
        <v>186673</v>
      </c>
    </row>
    <row r="5681" spans="1:9" ht="32" customHeight="1">
      <c r="A5681" s="19" t="s">
        <v>186674</v>
      </c>
      <c r="B5681" s="20" t="s">
        <v>172150</v>
      </c>
      <c r="C5681" s="22">
        <v>66</v>
      </c>
      <c r="D5681" s="21" t="s">
        <v>169883</v>
      </c>
      <c r="E5681" s="22">
        <v>39</v>
      </c>
      <c r="F5681" s="21" t="s">
        <v>171325</v>
      </c>
      <c r="G5681" s="22">
        <v>24</v>
      </c>
      <c r="H5681" s="22">
        <v>132</v>
      </c>
      <c r="I5681" s="21" t="s">
        <v>186675</v>
      </c>
    </row>
    <row r="5682" spans="1:9" ht="32" customHeight="1">
      <c r="A5682" s="19" t="s">
        <v>186676</v>
      </c>
      <c r="B5682" s="20" t="s">
        <v>184720</v>
      </c>
      <c r="C5682" s="22">
        <v>80</v>
      </c>
      <c r="D5682" s="21" t="s">
        <v>176813</v>
      </c>
      <c r="E5682" s="22">
        <v>13</v>
      </c>
      <c r="F5682" s="21" t="s">
        <v>186677</v>
      </c>
      <c r="G5682" s="22">
        <v>25</v>
      </c>
      <c r="H5682" s="22">
        <v>121</v>
      </c>
      <c r="I5682" s="21" t="s">
        <v>186678</v>
      </c>
    </row>
    <row r="5683" spans="1:9" ht="32" customHeight="1">
      <c r="A5683" s="19" t="s">
        <v>186679</v>
      </c>
      <c r="B5683" s="20" t="s">
        <v>177307</v>
      </c>
      <c r="C5683" s="22">
        <v>53</v>
      </c>
      <c r="D5683" s="21" t="s">
        <v>173403</v>
      </c>
      <c r="E5683" s="22">
        <v>56</v>
      </c>
      <c r="F5683" s="21" t="s">
        <v>182005</v>
      </c>
      <c r="G5683" s="22">
        <v>45</v>
      </c>
      <c r="H5683" s="22">
        <v>157</v>
      </c>
      <c r="I5683" s="21" t="s">
        <v>186680</v>
      </c>
    </row>
    <row r="5684" spans="1:9" ht="32" customHeight="1">
      <c r="A5684" s="19" t="s">
        <v>186681</v>
      </c>
      <c r="B5684" s="20" t="s">
        <v>177307</v>
      </c>
      <c r="C5684" s="22">
        <v>53</v>
      </c>
      <c r="D5684" s="21" t="s">
        <v>173403</v>
      </c>
      <c r="E5684" s="22">
        <v>56</v>
      </c>
      <c r="F5684" s="21" t="s">
        <v>182005</v>
      </c>
      <c r="G5684" s="22">
        <v>45</v>
      </c>
      <c r="H5684" s="22">
        <v>157</v>
      </c>
      <c r="I5684" s="21" t="s">
        <v>186682</v>
      </c>
    </row>
    <row r="5685" spans="1:9" ht="32" customHeight="1">
      <c r="A5685" s="19" t="s">
        <v>186683</v>
      </c>
      <c r="B5685" s="20" t="s">
        <v>169743</v>
      </c>
      <c r="C5685" s="22">
        <v>45</v>
      </c>
      <c r="D5685" s="21" t="s">
        <v>175132</v>
      </c>
      <c r="E5685" s="22">
        <v>33</v>
      </c>
      <c r="F5685" s="21" t="s">
        <v>170250</v>
      </c>
      <c r="G5685" s="22">
        <v>39</v>
      </c>
      <c r="H5685" s="22">
        <v>120</v>
      </c>
      <c r="I5685" s="21" t="s">
        <v>186684</v>
      </c>
    </row>
    <row r="5686" spans="1:9" ht="32" customHeight="1">
      <c r="A5686" s="19" t="s">
        <v>186685</v>
      </c>
      <c r="B5686" s="20" t="s">
        <v>186686</v>
      </c>
      <c r="C5686" s="22">
        <v>2</v>
      </c>
      <c r="D5686" s="21" t="s">
        <v>173077</v>
      </c>
      <c r="E5686" s="22">
        <v>108</v>
      </c>
      <c r="F5686" s="21" t="s">
        <v>178079</v>
      </c>
      <c r="G5686" s="22">
        <v>1</v>
      </c>
      <c r="H5686" s="22">
        <v>114</v>
      </c>
      <c r="I5686" s="21" t="s">
        <v>186687</v>
      </c>
    </row>
    <row r="5687" spans="1:9" ht="32" customHeight="1">
      <c r="A5687" s="19" t="s">
        <v>186688</v>
      </c>
      <c r="B5687" s="20" t="s">
        <v>178257</v>
      </c>
      <c r="C5687" s="22">
        <v>58</v>
      </c>
      <c r="D5687" s="21" t="s">
        <v>173616</v>
      </c>
      <c r="E5687" s="22">
        <v>43</v>
      </c>
      <c r="F5687" s="21" t="s">
        <v>186435</v>
      </c>
      <c r="G5687" s="22">
        <v>34</v>
      </c>
      <c r="H5687" s="22">
        <v>138</v>
      </c>
      <c r="I5687" s="21" t="s">
        <v>186689</v>
      </c>
    </row>
    <row r="5688" spans="1:9" ht="20" customHeight="1">
      <c r="A5688" s="19" t="s">
        <v>186690</v>
      </c>
      <c r="B5688" s="20" t="s">
        <v>170098</v>
      </c>
      <c r="C5688" s="22">
        <v>9</v>
      </c>
      <c r="D5688" s="21" t="s">
        <v>186691</v>
      </c>
      <c r="E5688" s="22">
        <v>105</v>
      </c>
      <c r="F5688" s="21" t="s">
        <v>182841</v>
      </c>
      <c r="G5688" s="22">
        <v>22</v>
      </c>
      <c r="H5688" s="22">
        <v>139</v>
      </c>
      <c r="I5688" s="21" t="s">
        <v>186692</v>
      </c>
    </row>
    <row r="5689" spans="1:9" ht="32" customHeight="1">
      <c r="A5689" s="19" t="s">
        <v>186693</v>
      </c>
      <c r="B5689" s="20" t="s">
        <v>171726</v>
      </c>
      <c r="C5689" s="22">
        <v>22</v>
      </c>
      <c r="D5689" s="21" t="s">
        <v>169879</v>
      </c>
      <c r="E5689" s="22">
        <v>42</v>
      </c>
      <c r="F5689" s="21" t="s">
        <v>184023</v>
      </c>
      <c r="G5689" s="22">
        <v>9</v>
      </c>
      <c r="H5689" s="22">
        <v>76</v>
      </c>
      <c r="I5689" s="21" t="s">
        <v>186694</v>
      </c>
    </row>
    <row r="5690" spans="1:9" ht="32" customHeight="1">
      <c r="A5690" s="19" t="s">
        <v>186695</v>
      </c>
      <c r="B5690" s="24">
        <v>0</v>
      </c>
      <c r="C5690" s="22">
        <v>0</v>
      </c>
      <c r="D5690" s="22">
        <v>100</v>
      </c>
      <c r="E5690" s="22">
        <v>149</v>
      </c>
      <c r="F5690" s="22">
        <v>0</v>
      </c>
      <c r="G5690" s="22">
        <v>0</v>
      </c>
      <c r="H5690" s="22">
        <v>152</v>
      </c>
      <c r="I5690" s="21" t="s">
        <v>186696</v>
      </c>
    </row>
    <row r="5691" spans="1:9" ht="32" customHeight="1">
      <c r="A5691" s="19" t="s">
        <v>186697</v>
      </c>
      <c r="B5691" s="24">
        <v>0</v>
      </c>
      <c r="C5691" s="22">
        <v>0</v>
      </c>
      <c r="D5691" s="22">
        <v>100</v>
      </c>
      <c r="E5691" s="22">
        <v>114</v>
      </c>
      <c r="F5691" s="22">
        <v>0</v>
      </c>
      <c r="G5691" s="22">
        <v>0</v>
      </c>
      <c r="H5691" s="22">
        <v>117</v>
      </c>
      <c r="I5691" s="21" t="s">
        <v>186698</v>
      </c>
    </row>
    <row r="5692" spans="1:9" ht="32" customHeight="1">
      <c r="A5692" s="19" t="s">
        <v>186699</v>
      </c>
      <c r="B5692" s="20" t="s">
        <v>176610</v>
      </c>
      <c r="C5692" s="22">
        <v>28</v>
      </c>
      <c r="D5692" s="22">
        <v>32</v>
      </c>
      <c r="E5692" s="22">
        <v>16</v>
      </c>
      <c r="F5692" s="22">
        <v>12</v>
      </c>
      <c r="G5692" s="22">
        <v>6</v>
      </c>
      <c r="H5692" s="22">
        <v>53</v>
      </c>
      <c r="I5692" s="21" t="s">
        <v>186700</v>
      </c>
    </row>
    <row r="5693" spans="1:9" ht="32" customHeight="1">
      <c r="A5693" s="19" t="s">
        <v>186701</v>
      </c>
      <c r="B5693" s="20" t="s">
        <v>179957</v>
      </c>
      <c r="C5693" s="22">
        <v>31</v>
      </c>
      <c r="D5693" s="21" t="s">
        <v>171650</v>
      </c>
      <c r="E5693" s="22">
        <v>45</v>
      </c>
      <c r="F5693" s="21" t="s">
        <v>186702</v>
      </c>
      <c r="G5693" s="22">
        <v>83</v>
      </c>
      <c r="H5693" s="22">
        <v>162</v>
      </c>
      <c r="I5693" s="21" t="s">
        <v>186703</v>
      </c>
    </row>
    <row r="5694" spans="1:9" ht="20" customHeight="1">
      <c r="A5694" s="19" t="s">
        <v>186704</v>
      </c>
      <c r="B5694" s="20" t="s">
        <v>170710</v>
      </c>
      <c r="C5694" s="22">
        <v>60</v>
      </c>
      <c r="D5694" s="21" t="s">
        <v>169811</v>
      </c>
      <c r="E5694" s="22">
        <v>24</v>
      </c>
      <c r="F5694" s="21" t="s">
        <v>172665</v>
      </c>
      <c r="G5694" s="22">
        <v>52</v>
      </c>
      <c r="H5694" s="22">
        <v>139</v>
      </c>
      <c r="I5694" s="21" t="s">
        <v>186705</v>
      </c>
    </row>
    <row r="5695" spans="1:9" ht="32" customHeight="1">
      <c r="A5695" s="19" t="s">
        <v>186706</v>
      </c>
      <c r="B5695" s="20" t="s">
        <v>171336</v>
      </c>
      <c r="C5695" s="22">
        <v>9</v>
      </c>
      <c r="D5695" s="21" t="s">
        <v>176098</v>
      </c>
      <c r="E5695" s="22">
        <v>57</v>
      </c>
      <c r="F5695" s="22">
        <v>0</v>
      </c>
      <c r="G5695" s="22">
        <v>0</v>
      </c>
      <c r="H5695" s="22">
        <v>69</v>
      </c>
      <c r="I5695" s="21" t="s">
        <v>186707</v>
      </c>
    </row>
    <row r="5696" spans="1:9" ht="32" customHeight="1">
      <c r="A5696" s="19" t="s">
        <v>186708</v>
      </c>
      <c r="B5696" s="20" t="s">
        <v>181660</v>
      </c>
      <c r="C5696" s="22">
        <v>71</v>
      </c>
      <c r="D5696" s="21" t="s">
        <v>179717</v>
      </c>
      <c r="E5696" s="22">
        <v>31</v>
      </c>
      <c r="F5696" s="21" t="s">
        <v>170045</v>
      </c>
      <c r="G5696" s="22">
        <v>20</v>
      </c>
      <c r="H5696" s="22">
        <v>125</v>
      </c>
      <c r="I5696" s="21" t="s">
        <v>186709</v>
      </c>
    </row>
    <row r="5697" spans="1:9" ht="32" customHeight="1">
      <c r="A5697" s="19" t="s">
        <v>186710</v>
      </c>
      <c r="B5697" s="20" t="s">
        <v>172878</v>
      </c>
      <c r="C5697" s="22">
        <v>3</v>
      </c>
      <c r="D5697" s="21" t="s">
        <v>171764</v>
      </c>
      <c r="E5697" s="22">
        <v>114</v>
      </c>
      <c r="F5697" s="21" t="s">
        <v>178008</v>
      </c>
      <c r="G5697" s="22">
        <v>1</v>
      </c>
      <c r="H5697" s="22">
        <v>121</v>
      </c>
      <c r="I5697" s="21" t="s">
        <v>186711</v>
      </c>
    </row>
    <row r="5698" spans="1:9" ht="32" customHeight="1">
      <c r="A5698" s="19" t="s">
        <v>186712</v>
      </c>
      <c r="B5698" s="20" t="s">
        <v>170045</v>
      </c>
      <c r="C5698" s="22">
        <v>10</v>
      </c>
      <c r="D5698" s="21" t="s">
        <v>171034</v>
      </c>
      <c r="E5698" s="22">
        <v>8</v>
      </c>
      <c r="F5698" s="21" t="s">
        <v>180738</v>
      </c>
      <c r="G5698" s="22">
        <v>43</v>
      </c>
      <c r="H5698" s="22">
        <v>64</v>
      </c>
      <c r="I5698" s="21" t="s">
        <v>186713</v>
      </c>
    </row>
    <row r="5699" spans="1:9" ht="32" customHeight="1">
      <c r="A5699" s="19" t="s">
        <v>186714</v>
      </c>
      <c r="B5699" s="20" t="s">
        <v>186715</v>
      </c>
      <c r="C5699" s="22">
        <v>37</v>
      </c>
      <c r="D5699" s="21" t="s">
        <v>183635</v>
      </c>
      <c r="E5699" s="22">
        <v>92</v>
      </c>
      <c r="F5699" s="21" t="s">
        <v>174342</v>
      </c>
      <c r="G5699" s="22">
        <v>33</v>
      </c>
      <c r="H5699" s="22">
        <v>165</v>
      </c>
      <c r="I5699" s="21" t="s">
        <v>186716</v>
      </c>
    </row>
    <row r="5700" spans="1:9" ht="32" customHeight="1">
      <c r="A5700" s="19" t="s">
        <v>186717</v>
      </c>
      <c r="B5700" s="20" t="s">
        <v>177558</v>
      </c>
      <c r="C5700" s="22">
        <v>96</v>
      </c>
      <c r="D5700" s="21" t="s">
        <v>186718</v>
      </c>
      <c r="E5700" s="22">
        <v>387</v>
      </c>
      <c r="F5700" s="21" t="s">
        <v>186719</v>
      </c>
      <c r="G5700" s="22">
        <v>87</v>
      </c>
      <c r="H5700" s="22">
        <v>573</v>
      </c>
      <c r="I5700" s="21" t="s">
        <v>186720</v>
      </c>
    </row>
    <row r="5701" spans="1:9" ht="32" customHeight="1">
      <c r="A5701" s="19" t="s">
        <v>186721</v>
      </c>
      <c r="B5701" s="24">
        <v>0</v>
      </c>
      <c r="C5701" s="22">
        <v>0</v>
      </c>
      <c r="D5701" s="22">
        <v>91</v>
      </c>
      <c r="E5701" s="22">
        <v>273</v>
      </c>
      <c r="F5701" s="22">
        <v>9</v>
      </c>
      <c r="G5701" s="22">
        <v>27</v>
      </c>
      <c r="H5701" s="22">
        <v>303</v>
      </c>
      <c r="I5701" s="21" t="s">
        <v>186722</v>
      </c>
    </row>
    <row r="5702" spans="1:9" ht="44" customHeight="1">
      <c r="A5702" s="19" t="s">
        <v>186723</v>
      </c>
      <c r="B5702" s="20" t="s">
        <v>177061</v>
      </c>
      <c r="C5702" s="22">
        <v>18</v>
      </c>
      <c r="D5702" s="21" t="s">
        <v>177403</v>
      </c>
      <c r="E5702" s="22">
        <v>134</v>
      </c>
      <c r="F5702" s="21" t="s">
        <v>172344</v>
      </c>
      <c r="G5702" s="22">
        <v>78</v>
      </c>
      <c r="H5702" s="22">
        <v>233</v>
      </c>
      <c r="I5702" s="21" t="s">
        <v>186724</v>
      </c>
    </row>
    <row r="5703" spans="1:9" ht="32" customHeight="1">
      <c r="A5703" s="19" t="s">
        <v>186725</v>
      </c>
      <c r="B5703" s="20" t="s">
        <v>176610</v>
      </c>
      <c r="C5703" s="22">
        <v>42</v>
      </c>
      <c r="D5703" s="22">
        <v>24</v>
      </c>
      <c r="E5703" s="22">
        <v>18</v>
      </c>
      <c r="F5703" s="22">
        <v>20</v>
      </c>
      <c r="G5703" s="22">
        <v>15</v>
      </c>
      <c r="H5703" s="22">
        <v>78</v>
      </c>
      <c r="I5703" s="21" t="s">
        <v>186726</v>
      </c>
    </row>
    <row r="5704" spans="1:9" ht="32" customHeight="1">
      <c r="A5704" s="19" t="s">
        <v>186727</v>
      </c>
      <c r="B5704" s="20" t="s">
        <v>186728</v>
      </c>
      <c r="C5704" s="22">
        <v>28</v>
      </c>
      <c r="D5704" s="21" t="s">
        <v>169773</v>
      </c>
      <c r="E5704" s="22">
        <v>18</v>
      </c>
      <c r="F5704" s="21" t="s">
        <v>177958</v>
      </c>
      <c r="G5704" s="22">
        <v>15</v>
      </c>
      <c r="H5704" s="22">
        <v>64</v>
      </c>
      <c r="I5704" s="21" t="s">
        <v>186729</v>
      </c>
    </row>
    <row r="5705" spans="1:9" ht="32" customHeight="1">
      <c r="A5705" s="19" t="s">
        <v>186730</v>
      </c>
      <c r="B5705" s="20" t="s">
        <v>173738</v>
      </c>
      <c r="C5705" s="22">
        <v>11</v>
      </c>
      <c r="D5705" s="21" t="s">
        <v>178039</v>
      </c>
      <c r="E5705" s="22">
        <v>62</v>
      </c>
      <c r="F5705" s="21" t="s">
        <v>170843</v>
      </c>
      <c r="G5705" s="22">
        <v>1</v>
      </c>
      <c r="H5705" s="22">
        <v>77</v>
      </c>
      <c r="I5705" s="21" t="s">
        <v>186731</v>
      </c>
    </row>
    <row r="5706" spans="1:9" ht="32" customHeight="1">
      <c r="A5706" s="19" t="s">
        <v>186732</v>
      </c>
      <c r="B5706" s="20" t="s">
        <v>179874</v>
      </c>
      <c r="C5706" s="22">
        <v>94</v>
      </c>
      <c r="D5706" s="22">
        <v>0</v>
      </c>
      <c r="E5706" s="22">
        <v>0</v>
      </c>
      <c r="F5706" s="21" t="s">
        <v>171084</v>
      </c>
      <c r="G5706" s="22">
        <v>34</v>
      </c>
      <c r="H5706" s="22">
        <v>131</v>
      </c>
      <c r="I5706" s="21" t="s">
        <v>186733</v>
      </c>
    </row>
    <row r="5707" spans="1:9" ht="32" customHeight="1">
      <c r="A5707" s="19" t="s">
        <v>186734</v>
      </c>
      <c r="B5707" s="20" t="s">
        <v>169731</v>
      </c>
      <c r="C5707" s="22">
        <v>64</v>
      </c>
      <c r="D5707" s="21" t="s">
        <v>184390</v>
      </c>
      <c r="E5707" s="22">
        <v>80</v>
      </c>
      <c r="F5707" s="21" t="s">
        <v>172065</v>
      </c>
      <c r="G5707" s="22">
        <v>4</v>
      </c>
      <c r="H5707" s="22">
        <v>151</v>
      </c>
      <c r="I5707" s="21" t="s">
        <v>186735</v>
      </c>
    </row>
    <row r="5708" spans="1:9" ht="32" customHeight="1">
      <c r="A5708" s="19" t="s">
        <v>186736</v>
      </c>
      <c r="B5708" s="20" t="s">
        <v>184683</v>
      </c>
      <c r="C5708" s="22">
        <v>146</v>
      </c>
      <c r="D5708" s="21" t="s">
        <v>169786</v>
      </c>
      <c r="E5708" s="22">
        <v>44</v>
      </c>
      <c r="F5708" s="21" t="s">
        <v>170952</v>
      </c>
      <c r="G5708" s="22">
        <v>8</v>
      </c>
      <c r="H5708" s="22">
        <v>201</v>
      </c>
      <c r="I5708" s="21" t="s">
        <v>186737</v>
      </c>
    </row>
    <row r="5709" spans="1:9" ht="32" customHeight="1">
      <c r="A5709" s="19" t="s">
        <v>186738</v>
      </c>
      <c r="B5709" s="20" t="s">
        <v>184683</v>
      </c>
      <c r="C5709" s="22">
        <v>146</v>
      </c>
      <c r="D5709" s="21" t="s">
        <v>169786</v>
      </c>
      <c r="E5709" s="22">
        <v>44</v>
      </c>
      <c r="F5709" s="21" t="s">
        <v>170952</v>
      </c>
      <c r="G5709" s="22">
        <v>8</v>
      </c>
      <c r="H5709" s="22">
        <v>201</v>
      </c>
      <c r="I5709" s="21" t="s">
        <v>186739</v>
      </c>
    </row>
    <row r="5710" spans="1:9" ht="32" customHeight="1">
      <c r="A5710" s="19" t="s">
        <v>186740</v>
      </c>
      <c r="B5710" s="20" t="s">
        <v>176170</v>
      </c>
      <c r="C5710" s="22">
        <v>97</v>
      </c>
      <c r="D5710" s="21" t="s">
        <v>186741</v>
      </c>
      <c r="E5710" s="22">
        <v>5</v>
      </c>
      <c r="F5710" s="21" t="s">
        <v>176582</v>
      </c>
      <c r="G5710" s="22">
        <v>74</v>
      </c>
      <c r="H5710" s="22">
        <v>179</v>
      </c>
      <c r="I5710" s="21" t="s">
        <v>186742</v>
      </c>
    </row>
    <row r="5711" spans="1:9" ht="32" customHeight="1">
      <c r="A5711" s="19" t="s">
        <v>186743</v>
      </c>
      <c r="B5711" s="20" t="s">
        <v>176170</v>
      </c>
      <c r="C5711" s="22">
        <v>97</v>
      </c>
      <c r="D5711" s="21" t="s">
        <v>186741</v>
      </c>
      <c r="E5711" s="22">
        <v>5</v>
      </c>
      <c r="F5711" s="21" t="s">
        <v>176582</v>
      </c>
      <c r="G5711" s="22">
        <v>74</v>
      </c>
      <c r="H5711" s="22">
        <v>179</v>
      </c>
      <c r="I5711" s="21" t="s">
        <v>186744</v>
      </c>
    </row>
    <row r="5712" spans="1:9" ht="32" customHeight="1">
      <c r="A5712" s="19" t="s">
        <v>186745</v>
      </c>
      <c r="B5712" s="24">
        <v>0</v>
      </c>
      <c r="C5712" s="22">
        <v>0</v>
      </c>
      <c r="D5712" s="22">
        <v>100</v>
      </c>
      <c r="E5712" s="22">
        <v>148</v>
      </c>
      <c r="F5712" s="22">
        <v>0</v>
      </c>
      <c r="G5712" s="22">
        <v>0</v>
      </c>
      <c r="H5712" s="22">
        <v>151</v>
      </c>
      <c r="I5712" s="21" t="s">
        <v>186746</v>
      </c>
    </row>
    <row r="5713" spans="1:9" ht="32" customHeight="1">
      <c r="A5713" s="19" t="s">
        <v>186747</v>
      </c>
      <c r="B5713" s="20" t="s">
        <v>186748</v>
      </c>
      <c r="C5713" s="22">
        <v>65</v>
      </c>
      <c r="D5713" s="21" t="s">
        <v>169949</v>
      </c>
      <c r="E5713" s="22">
        <v>20</v>
      </c>
      <c r="F5713" s="21" t="s">
        <v>180307</v>
      </c>
      <c r="G5713" s="22">
        <v>18</v>
      </c>
      <c r="H5713" s="22">
        <v>106</v>
      </c>
      <c r="I5713" s="21" t="s">
        <v>186749</v>
      </c>
    </row>
    <row r="5714" spans="1:9" ht="32" customHeight="1">
      <c r="A5714" s="19" t="s">
        <v>186750</v>
      </c>
      <c r="B5714" s="20" t="s">
        <v>186751</v>
      </c>
      <c r="C5714" s="22">
        <v>4</v>
      </c>
      <c r="D5714" s="21" t="s">
        <v>186752</v>
      </c>
      <c r="E5714" s="22">
        <v>105</v>
      </c>
      <c r="F5714" s="21" t="s">
        <v>182127</v>
      </c>
      <c r="G5714" s="22">
        <v>22</v>
      </c>
      <c r="H5714" s="22">
        <v>134</v>
      </c>
      <c r="I5714" s="21" t="s">
        <v>186753</v>
      </c>
    </row>
    <row r="5715" spans="1:9" ht="32" customHeight="1">
      <c r="A5715" s="19" t="s">
        <v>186754</v>
      </c>
      <c r="B5715" s="20" t="s">
        <v>182995</v>
      </c>
      <c r="C5715" s="22">
        <v>79</v>
      </c>
      <c r="D5715" s="21" t="s">
        <v>186535</v>
      </c>
      <c r="E5715" s="22">
        <v>8</v>
      </c>
      <c r="F5715" s="21" t="s">
        <v>169909</v>
      </c>
      <c r="G5715" s="22">
        <v>12</v>
      </c>
      <c r="H5715" s="22">
        <v>102</v>
      </c>
      <c r="I5715" s="21" t="s">
        <v>186755</v>
      </c>
    </row>
    <row r="5716" spans="1:9" ht="32" customHeight="1">
      <c r="A5716" s="19" t="s">
        <v>186756</v>
      </c>
      <c r="B5716" s="20" t="s">
        <v>172580</v>
      </c>
      <c r="C5716" s="22">
        <v>69</v>
      </c>
      <c r="D5716" s="21" t="s">
        <v>170548</v>
      </c>
      <c r="E5716" s="22">
        <v>55</v>
      </c>
      <c r="F5716" s="21" t="s">
        <v>180562</v>
      </c>
      <c r="G5716" s="22">
        <v>11</v>
      </c>
      <c r="H5716" s="22">
        <v>138</v>
      </c>
      <c r="I5716" s="21" t="s">
        <v>186757</v>
      </c>
    </row>
    <row r="5717" spans="1:9" ht="32" customHeight="1">
      <c r="A5717" s="19" t="s">
        <v>186758</v>
      </c>
      <c r="B5717" s="20" t="s">
        <v>169804</v>
      </c>
      <c r="C5717" s="22">
        <v>47</v>
      </c>
      <c r="D5717" s="21" t="s">
        <v>177751</v>
      </c>
      <c r="E5717" s="22">
        <v>26</v>
      </c>
      <c r="F5717" s="21" t="s">
        <v>169642</v>
      </c>
      <c r="G5717" s="22">
        <v>20</v>
      </c>
      <c r="H5717" s="22">
        <v>96</v>
      </c>
      <c r="I5717" s="21" t="s">
        <v>186759</v>
      </c>
    </row>
    <row r="5718" spans="1:9" ht="32" customHeight="1">
      <c r="A5718" s="19" t="s">
        <v>186760</v>
      </c>
      <c r="B5718" s="20" t="s">
        <v>181998</v>
      </c>
      <c r="C5718" s="22">
        <v>40</v>
      </c>
      <c r="D5718" s="21" t="s">
        <v>171850</v>
      </c>
      <c r="E5718" s="22">
        <v>7</v>
      </c>
      <c r="F5718" s="21" t="s">
        <v>179966</v>
      </c>
      <c r="G5718" s="22">
        <v>31</v>
      </c>
      <c r="H5718" s="22">
        <v>81</v>
      </c>
      <c r="I5718" s="21" t="s">
        <v>186761</v>
      </c>
    </row>
    <row r="5719" spans="1:9" ht="32" customHeight="1">
      <c r="A5719" s="19" t="s">
        <v>186762</v>
      </c>
      <c r="B5719" s="20" t="s">
        <v>175155</v>
      </c>
      <c r="C5719" s="22">
        <v>84</v>
      </c>
      <c r="D5719" s="21" t="s">
        <v>171286</v>
      </c>
      <c r="E5719" s="22">
        <v>34</v>
      </c>
      <c r="F5719" s="21" t="s">
        <v>171047</v>
      </c>
      <c r="G5719" s="22">
        <v>20</v>
      </c>
      <c r="H5719" s="22">
        <v>141</v>
      </c>
      <c r="I5719" s="21" t="s">
        <v>186763</v>
      </c>
    </row>
    <row r="5720" spans="1:9" ht="32" customHeight="1">
      <c r="A5720" s="19" t="s">
        <v>186764</v>
      </c>
      <c r="B5720" s="20" t="s">
        <v>175487</v>
      </c>
      <c r="C5720" s="22">
        <v>60</v>
      </c>
      <c r="D5720" s="21" t="s">
        <v>186765</v>
      </c>
      <c r="E5720" s="22">
        <v>48</v>
      </c>
      <c r="F5720" s="21" t="s">
        <v>182482</v>
      </c>
      <c r="G5720" s="22">
        <v>23</v>
      </c>
      <c r="H5720" s="22">
        <v>134</v>
      </c>
      <c r="I5720" s="21" t="s">
        <v>186766</v>
      </c>
    </row>
    <row r="5721" spans="1:9" ht="32" customHeight="1">
      <c r="A5721" s="19" t="s">
        <v>186767</v>
      </c>
      <c r="B5721" s="20" t="s">
        <v>172284</v>
      </c>
      <c r="C5721" s="22">
        <v>46</v>
      </c>
      <c r="D5721" s="21" t="s">
        <v>170643</v>
      </c>
      <c r="E5721" s="22">
        <v>5</v>
      </c>
      <c r="F5721" s="22">
        <v>0</v>
      </c>
      <c r="G5721" s="22">
        <v>0</v>
      </c>
      <c r="H5721" s="22">
        <v>54</v>
      </c>
      <c r="I5721" s="21" t="s">
        <v>186768</v>
      </c>
    </row>
    <row r="5722" spans="1:9" ht="32" customHeight="1">
      <c r="A5722" s="19" t="s">
        <v>186769</v>
      </c>
      <c r="B5722" s="20" t="s">
        <v>181263</v>
      </c>
      <c r="C5722" s="22">
        <v>83</v>
      </c>
      <c r="D5722" s="21" t="s">
        <v>186770</v>
      </c>
      <c r="E5722" s="22">
        <v>39</v>
      </c>
      <c r="F5722" s="21" t="s">
        <v>171085</v>
      </c>
      <c r="G5722" s="22">
        <v>6</v>
      </c>
      <c r="H5722" s="22">
        <v>131</v>
      </c>
      <c r="I5722" s="21" t="s">
        <v>186771</v>
      </c>
    </row>
    <row r="5723" spans="1:9" ht="32" customHeight="1">
      <c r="A5723" s="19" t="s">
        <v>186772</v>
      </c>
      <c r="B5723" s="20" t="s">
        <v>176371</v>
      </c>
      <c r="C5723" s="22">
        <v>22</v>
      </c>
      <c r="D5723" s="21" t="s">
        <v>174391</v>
      </c>
      <c r="E5723" s="22">
        <v>25</v>
      </c>
      <c r="F5723" s="21" t="s">
        <v>170910</v>
      </c>
      <c r="G5723" s="22">
        <v>1</v>
      </c>
      <c r="H5723" s="22">
        <v>51</v>
      </c>
      <c r="I5723" s="21" t="s">
        <v>186773</v>
      </c>
    </row>
    <row r="5724" spans="1:9" ht="32" customHeight="1">
      <c r="A5724" s="19" t="s">
        <v>186774</v>
      </c>
      <c r="B5724" s="20" t="s">
        <v>176684</v>
      </c>
      <c r="C5724" s="22">
        <v>67</v>
      </c>
      <c r="D5724" s="21" t="s">
        <v>179827</v>
      </c>
      <c r="E5724" s="22">
        <v>25</v>
      </c>
      <c r="F5724" s="21" t="s">
        <v>171562</v>
      </c>
      <c r="G5724" s="22">
        <v>1</v>
      </c>
      <c r="H5724" s="22">
        <v>96</v>
      </c>
      <c r="I5724" s="21" t="s">
        <v>186775</v>
      </c>
    </row>
    <row r="5725" spans="1:9" ht="32" customHeight="1">
      <c r="A5725" s="19" t="s">
        <v>186776</v>
      </c>
      <c r="B5725" s="20" t="s">
        <v>172501</v>
      </c>
      <c r="C5725" s="22">
        <v>4</v>
      </c>
      <c r="D5725" s="21" t="s">
        <v>172502</v>
      </c>
      <c r="E5725" s="22">
        <v>47</v>
      </c>
      <c r="F5725" s="22">
        <v>0</v>
      </c>
      <c r="G5725" s="22">
        <v>0</v>
      </c>
      <c r="H5725" s="22">
        <v>54</v>
      </c>
      <c r="I5725" s="21" t="s">
        <v>186777</v>
      </c>
    </row>
    <row r="5726" spans="1:9" ht="32" customHeight="1">
      <c r="A5726" s="19" t="s">
        <v>186778</v>
      </c>
      <c r="B5726" s="20" t="s">
        <v>185128</v>
      </c>
      <c r="C5726" s="22">
        <v>41</v>
      </c>
      <c r="D5726" s="21" t="s">
        <v>170710</v>
      </c>
      <c r="E5726" s="22">
        <v>60</v>
      </c>
      <c r="F5726" s="21" t="s">
        <v>186779</v>
      </c>
      <c r="G5726" s="22">
        <v>35</v>
      </c>
      <c r="H5726" s="22">
        <v>139</v>
      </c>
      <c r="I5726" s="21" t="s">
        <v>186780</v>
      </c>
    </row>
    <row r="5727" spans="1:9" ht="32" customHeight="1">
      <c r="A5727" s="19" t="s">
        <v>186781</v>
      </c>
      <c r="B5727" s="20" t="s">
        <v>186782</v>
      </c>
      <c r="C5727" s="22">
        <v>51</v>
      </c>
      <c r="D5727" s="21" t="s">
        <v>184883</v>
      </c>
      <c r="E5727" s="22">
        <v>118</v>
      </c>
      <c r="F5727" s="21" t="s">
        <v>171801</v>
      </c>
      <c r="G5727" s="22">
        <v>19</v>
      </c>
      <c r="H5727" s="22">
        <v>191</v>
      </c>
      <c r="I5727" s="21" t="s">
        <v>186783</v>
      </c>
    </row>
    <row r="5728" spans="1:9" ht="32" customHeight="1">
      <c r="A5728" s="19" t="s">
        <v>186784</v>
      </c>
      <c r="B5728" s="20" t="s">
        <v>179083</v>
      </c>
      <c r="C5728" s="22">
        <v>82</v>
      </c>
      <c r="D5728" s="21" t="s">
        <v>179084</v>
      </c>
      <c r="E5728" s="22">
        <v>30</v>
      </c>
      <c r="F5728" s="22">
        <v>0</v>
      </c>
      <c r="G5728" s="22">
        <v>0</v>
      </c>
      <c r="H5728" s="22">
        <v>115</v>
      </c>
      <c r="I5728" s="21" t="s">
        <v>186785</v>
      </c>
    </row>
    <row r="5729" spans="1:9" ht="32" customHeight="1">
      <c r="A5729" s="19" t="s">
        <v>186786</v>
      </c>
      <c r="B5729" s="20" t="s">
        <v>186787</v>
      </c>
      <c r="C5729" s="22">
        <v>59</v>
      </c>
      <c r="D5729" s="21" t="s">
        <v>173014</v>
      </c>
      <c r="E5729" s="22">
        <v>24</v>
      </c>
      <c r="F5729" s="21" t="s">
        <v>186788</v>
      </c>
      <c r="G5729" s="22">
        <v>27</v>
      </c>
      <c r="H5729" s="22">
        <v>113</v>
      </c>
      <c r="I5729" s="21" t="s">
        <v>186789</v>
      </c>
    </row>
    <row r="5730" spans="1:9" ht="32" customHeight="1">
      <c r="A5730" s="19" t="s">
        <v>186790</v>
      </c>
      <c r="B5730" s="20" t="s">
        <v>170134</v>
      </c>
      <c r="C5730" s="22">
        <v>50</v>
      </c>
      <c r="D5730" s="21" t="s">
        <v>172844</v>
      </c>
      <c r="E5730" s="22">
        <v>20</v>
      </c>
      <c r="F5730" s="21" t="s">
        <v>170129</v>
      </c>
      <c r="G5730" s="22">
        <v>5</v>
      </c>
      <c r="H5730" s="22">
        <v>78</v>
      </c>
      <c r="I5730" s="21" t="s">
        <v>186791</v>
      </c>
    </row>
    <row r="5731" spans="1:9" ht="32" customHeight="1">
      <c r="A5731" s="19" t="s">
        <v>186792</v>
      </c>
      <c r="B5731" s="20" t="s">
        <v>186793</v>
      </c>
      <c r="C5731" s="22">
        <v>71</v>
      </c>
      <c r="D5731" s="21" t="s">
        <v>178805</v>
      </c>
      <c r="E5731" s="22">
        <v>57</v>
      </c>
      <c r="F5731" s="21" t="s">
        <v>186794</v>
      </c>
      <c r="G5731" s="22">
        <v>13</v>
      </c>
      <c r="H5731" s="22">
        <v>144</v>
      </c>
      <c r="I5731" s="21" t="s">
        <v>186795</v>
      </c>
    </row>
    <row r="5732" spans="1:9" ht="32" customHeight="1">
      <c r="A5732" s="19" t="s">
        <v>186796</v>
      </c>
      <c r="B5732" s="24">
        <v>0</v>
      </c>
      <c r="C5732" s="22">
        <v>0</v>
      </c>
      <c r="D5732" s="22">
        <v>100</v>
      </c>
      <c r="E5732" s="22">
        <v>101</v>
      </c>
      <c r="F5732" s="22">
        <v>0</v>
      </c>
      <c r="G5732" s="22">
        <v>0</v>
      </c>
      <c r="H5732" s="22">
        <v>104</v>
      </c>
      <c r="I5732" s="21" t="s">
        <v>186797</v>
      </c>
    </row>
    <row r="5733" spans="1:9" ht="32" customHeight="1">
      <c r="A5733" s="19" t="s">
        <v>186798</v>
      </c>
      <c r="B5733" s="20" t="s">
        <v>173454</v>
      </c>
      <c r="C5733" s="22">
        <v>74</v>
      </c>
      <c r="D5733" s="21" t="s">
        <v>174076</v>
      </c>
      <c r="E5733" s="22">
        <v>4</v>
      </c>
      <c r="F5733" s="21" t="s">
        <v>170561</v>
      </c>
      <c r="G5733" s="22">
        <v>12</v>
      </c>
      <c r="H5733" s="22">
        <v>93</v>
      </c>
      <c r="I5733" s="21" t="s">
        <v>186799</v>
      </c>
    </row>
    <row r="5734" spans="1:9" ht="32" customHeight="1">
      <c r="A5734" s="19" t="s">
        <v>186800</v>
      </c>
      <c r="B5734" s="20" t="s">
        <v>186801</v>
      </c>
      <c r="C5734" s="22">
        <v>59</v>
      </c>
      <c r="D5734" s="21" t="s">
        <v>170250</v>
      </c>
      <c r="E5734" s="22">
        <v>34</v>
      </c>
      <c r="F5734" s="21" t="s">
        <v>170753</v>
      </c>
      <c r="G5734" s="22">
        <v>9</v>
      </c>
      <c r="H5734" s="22">
        <v>105</v>
      </c>
      <c r="I5734" s="21" t="s">
        <v>186802</v>
      </c>
    </row>
    <row r="5735" spans="1:9" ht="32" customHeight="1">
      <c r="A5735" s="19" t="s">
        <v>186803</v>
      </c>
      <c r="B5735" s="20" t="s">
        <v>170910</v>
      </c>
      <c r="C5735" s="22">
        <v>3</v>
      </c>
      <c r="D5735" s="21" t="s">
        <v>186804</v>
      </c>
      <c r="E5735" s="22">
        <v>137</v>
      </c>
      <c r="F5735" s="21" t="s">
        <v>170499</v>
      </c>
      <c r="G5735" s="22">
        <v>4</v>
      </c>
      <c r="H5735" s="22">
        <v>147</v>
      </c>
      <c r="I5735" s="21" t="s">
        <v>186805</v>
      </c>
    </row>
    <row r="5736" spans="1:9" ht="32" customHeight="1">
      <c r="A5736" s="19" t="s">
        <v>186806</v>
      </c>
      <c r="B5736" s="20" t="s">
        <v>173003</v>
      </c>
      <c r="C5736" s="22">
        <v>21</v>
      </c>
      <c r="D5736" s="21" t="s">
        <v>172809</v>
      </c>
      <c r="E5736" s="22">
        <v>27</v>
      </c>
      <c r="F5736" s="21" t="s">
        <v>173394</v>
      </c>
      <c r="G5736" s="22">
        <v>45</v>
      </c>
      <c r="H5736" s="22">
        <v>96</v>
      </c>
      <c r="I5736" s="21" t="s">
        <v>186807</v>
      </c>
    </row>
    <row r="5737" spans="1:9" ht="32" customHeight="1">
      <c r="A5737" s="19" t="s">
        <v>186808</v>
      </c>
      <c r="B5737" s="20" t="s">
        <v>183836</v>
      </c>
      <c r="C5737" s="22">
        <v>14</v>
      </c>
      <c r="D5737" s="21" t="s">
        <v>183835</v>
      </c>
      <c r="E5737" s="22">
        <v>82</v>
      </c>
      <c r="F5737" s="21" t="s">
        <v>169991</v>
      </c>
      <c r="G5737" s="22">
        <v>3</v>
      </c>
      <c r="H5737" s="22">
        <v>102</v>
      </c>
      <c r="I5737" s="21" t="s">
        <v>186809</v>
      </c>
    </row>
    <row r="5738" spans="1:9" ht="32" customHeight="1">
      <c r="A5738" s="19" t="s">
        <v>186810</v>
      </c>
      <c r="B5738" s="20" t="s">
        <v>186811</v>
      </c>
      <c r="C5738" s="22">
        <v>37</v>
      </c>
      <c r="D5738" s="21" t="s">
        <v>186812</v>
      </c>
      <c r="E5738" s="22">
        <v>113</v>
      </c>
      <c r="F5738" s="21" t="s">
        <v>171716</v>
      </c>
      <c r="G5738" s="22">
        <v>1</v>
      </c>
      <c r="H5738" s="22">
        <v>154</v>
      </c>
      <c r="I5738" s="21" t="s">
        <v>186813</v>
      </c>
    </row>
    <row r="5739" spans="1:9" ht="44" customHeight="1">
      <c r="A5739" s="19" t="s">
        <v>186814</v>
      </c>
      <c r="B5739" s="20" t="s">
        <v>171761</v>
      </c>
      <c r="C5739" s="22">
        <v>8</v>
      </c>
      <c r="D5739" s="21" t="s">
        <v>179958</v>
      </c>
      <c r="E5739" s="22">
        <v>42</v>
      </c>
      <c r="F5739" s="21" t="s">
        <v>173441</v>
      </c>
      <c r="G5739" s="22">
        <v>3</v>
      </c>
      <c r="H5739" s="22">
        <v>56</v>
      </c>
      <c r="I5739" s="21" t="s">
        <v>186815</v>
      </c>
    </row>
    <row r="5740" spans="1:9" ht="32" customHeight="1">
      <c r="A5740" s="19" t="s">
        <v>186816</v>
      </c>
      <c r="B5740" s="20" t="s">
        <v>174258</v>
      </c>
      <c r="C5740" s="22">
        <v>2</v>
      </c>
      <c r="D5740" s="21" t="s">
        <v>186817</v>
      </c>
      <c r="E5740" s="22">
        <v>107</v>
      </c>
      <c r="F5740" s="21" t="s">
        <v>174751</v>
      </c>
      <c r="G5740" s="22">
        <v>1</v>
      </c>
      <c r="H5740" s="22">
        <v>113</v>
      </c>
      <c r="I5740" s="21" t="s">
        <v>186818</v>
      </c>
    </row>
    <row r="5741" spans="1:9" ht="32" customHeight="1">
      <c r="A5741" s="19" t="s">
        <v>186819</v>
      </c>
      <c r="B5741" s="20" t="s">
        <v>170129</v>
      </c>
      <c r="C5741" s="22">
        <v>4</v>
      </c>
      <c r="D5741" s="21" t="s">
        <v>174053</v>
      </c>
      <c r="E5741" s="22">
        <v>56</v>
      </c>
      <c r="F5741" s="22">
        <v>0</v>
      </c>
      <c r="G5741" s="22">
        <v>0</v>
      </c>
      <c r="H5741" s="22">
        <v>63</v>
      </c>
      <c r="I5741" s="21" t="s">
        <v>186820</v>
      </c>
    </row>
    <row r="5742" spans="1:9" ht="32" customHeight="1">
      <c r="A5742" s="19" t="s">
        <v>186821</v>
      </c>
      <c r="B5742" s="20" t="s">
        <v>174546</v>
      </c>
      <c r="C5742" s="22">
        <v>10</v>
      </c>
      <c r="D5742" s="21" t="s">
        <v>173904</v>
      </c>
      <c r="E5742" s="22">
        <v>61</v>
      </c>
      <c r="F5742" s="22">
        <v>0</v>
      </c>
      <c r="G5742" s="22">
        <v>0</v>
      </c>
      <c r="H5742" s="22">
        <v>74</v>
      </c>
      <c r="I5742" s="21" t="s">
        <v>186822</v>
      </c>
    </row>
    <row r="5743" spans="1:9" ht="32" customHeight="1">
      <c r="A5743" s="19" t="s">
        <v>186823</v>
      </c>
      <c r="B5743" s="20" t="s">
        <v>172849</v>
      </c>
      <c r="C5743" s="22">
        <v>19</v>
      </c>
      <c r="D5743" s="21" t="s">
        <v>169708</v>
      </c>
      <c r="E5743" s="22">
        <v>64</v>
      </c>
      <c r="F5743" s="21" t="s">
        <v>186788</v>
      </c>
      <c r="G5743" s="22">
        <v>27</v>
      </c>
      <c r="H5743" s="22">
        <v>113</v>
      </c>
      <c r="I5743" s="21" t="s">
        <v>186824</v>
      </c>
    </row>
    <row r="5744" spans="1:9" ht="32" customHeight="1">
      <c r="A5744" s="19" t="s">
        <v>186825</v>
      </c>
      <c r="B5744" s="20" t="s">
        <v>170975</v>
      </c>
      <c r="C5744" s="22">
        <v>5</v>
      </c>
      <c r="D5744" s="21" t="s">
        <v>186054</v>
      </c>
      <c r="E5744" s="22">
        <v>76</v>
      </c>
      <c r="F5744" s="22">
        <v>0</v>
      </c>
      <c r="G5744" s="22">
        <v>0</v>
      </c>
      <c r="H5744" s="22">
        <v>84</v>
      </c>
      <c r="I5744" s="21" t="s">
        <v>186826</v>
      </c>
    </row>
    <row r="5745" spans="1:9" ht="32" customHeight="1">
      <c r="A5745" s="19" t="s">
        <v>186827</v>
      </c>
      <c r="B5745" s="20" t="s">
        <v>184785</v>
      </c>
      <c r="C5745" s="22">
        <v>68</v>
      </c>
      <c r="D5745" s="21" t="s">
        <v>171331</v>
      </c>
      <c r="E5745" s="22">
        <v>72</v>
      </c>
      <c r="F5745" s="21" t="s">
        <v>169862</v>
      </c>
      <c r="G5745" s="22">
        <v>7</v>
      </c>
      <c r="H5745" s="22">
        <v>150</v>
      </c>
      <c r="I5745" s="21" t="s">
        <v>186828</v>
      </c>
    </row>
    <row r="5746" spans="1:9" ht="32" customHeight="1">
      <c r="A5746" s="19" t="s">
        <v>186829</v>
      </c>
      <c r="B5746" s="20" t="s">
        <v>186830</v>
      </c>
      <c r="C5746" s="22">
        <v>55</v>
      </c>
      <c r="D5746" s="21" t="s">
        <v>170498</v>
      </c>
      <c r="E5746" s="22">
        <v>56</v>
      </c>
      <c r="F5746" s="21" t="s">
        <v>172146</v>
      </c>
      <c r="G5746" s="22">
        <v>33</v>
      </c>
      <c r="H5746" s="22">
        <v>147</v>
      </c>
      <c r="I5746" s="21" t="s">
        <v>186831</v>
      </c>
    </row>
    <row r="5747" spans="1:9" ht="32" customHeight="1">
      <c r="A5747" s="19" t="s">
        <v>186832</v>
      </c>
      <c r="B5747" s="20" t="s">
        <v>186833</v>
      </c>
      <c r="C5747" s="22">
        <v>47</v>
      </c>
      <c r="D5747" s="21" t="s">
        <v>171003</v>
      </c>
      <c r="E5747" s="22">
        <v>18</v>
      </c>
      <c r="F5747" s="21" t="s">
        <v>171508</v>
      </c>
      <c r="G5747" s="22">
        <v>3</v>
      </c>
      <c r="H5747" s="22">
        <v>71</v>
      </c>
      <c r="I5747" s="21" t="s">
        <v>186834</v>
      </c>
    </row>
    <row r="5748" spans="1:9" ht="32" customHeight="1">
      <c r="A5748" s="19" t="s">
        <v>186835</v>
      </c>
      <c r="B5748" s="20" t="s">
        <v>182966</v>
      </c>
      <c r="C5748" s="22">
        <v>48</v>
      </c>
      <c r="D5748" s="21" t="s">
        <v>173987</v>
      </c>
      <c r="E5748" s="22">
        <v>5</v>
      </c>
      <c r="F5748" s="22">
        <v>0</v>
      </c>
      <c r="G5748" s="22">
        <v>0</v>
      </c>
      <c r="H5748" s="22">
        <v>56</v>
      </c>
      <c r="I5748" s="21" t="s">
        <v>186836</v>
      </c>
    </row>
    <row r="5749" spans="1:9" ht="32" customHeight="1">
      <c r="A5749" s="19" t="s">
        <v>186837</v>
      </c>
      <c r="B5749" s="20" t="s">
        <v>170134</v>
      </c>
      <c r="C5749" s="22">
        <v>58</v>
      </c>
      <c r="D5749" s="22">
        <v>0</v>
      </c>
      <c r="E5749" s="22">
        <v>0</v>
      </c>
      <c r="F5749" s="21" t="s">
        <v>170250</v>
      </c>
      <c r="G5749" s="22">
        <v>29</v>
      </c>
      <c r="H5749" s="22">
        <v>90</v>
      </c>
      <c r="I5749" s="21" t="s">
        <v>186838</v>
      </c>
    </row>
    <row r="5750" spans="1:9" ht="32" customHeight="1">
      <c r="A5750" s="19" t="s">
        <v>186839</v>
      </c>
      <c r="B5750" s="20" t="s">
        <v>186840</v>
      </c>
      <c r="C5750" s="22">
        <v>54</v>
      </c>
      <c r="D5750" s="22">
        <v>0</v>
      </c>
      <c r="E5750" s="22">
        <v>0</v>
      </c>
      <c r="F5750" s="21" t="s">
        <v>171606</v>
      </c>
      <c r="G5750" s="22">
        <v>28</v>
      </c>
      <c r="H5750" s="22">
        <v>85</v>
      </c>
      <c r="I5750" s="21" t="s">
        <v>186841</v>
      </c>
    </row>
    <row r="5751" spans="1:9" ht="32" customHeight="1">
      <c r="A5751" s="19" t="s">
        <v>186842</v>
      </c>
      <c r="B5751" s="20" t="s">
        <v>170408</v>
      </c>
      <c r="C5751" s="22">
        <v>40</v>
      </c>
      <c r="D5751" s="21" t="s">
        <v>171183</v>
      </c>
      <c r="E5751" s="22">
        <v>47</v>
      </c>
      <c r="F5751" s="21" t="s">
        <v>170680</v>
      </c>
      <c r="G5751" s="22">
        <v>3</v>
      </c>
      <c r="H5751" s="22">
        <v>93</v>
      </c>
      <c r="I5751" s="21" t="s">
        <v>186843</v>
      </c>
    </row>
    <row r="5752" spans="1:9" ht="32" customHeight="1">
      <c r="A5752" s="19" t="s">
        <v>186844</v>
      </c>
      <c r="B5752" s="20" t="s">
        <v>186845</v>
      </c>
      <c r="C5752" s="22">
        <v>47</v>
      </c>
      <c r="D5752" s="21" t="s">
        <v>170436</v>
      </c>
      <c r="E5752" s="22">
        <v>4</v>
      </c>
      <c r="F5752" s="21" t="s">
        <v>179796</v>
      </c>
      <c r="G5752" s="22">
        <v>7</v>
      </c>
      <c r="H5752" s="22">
        <v>61</v>
      </c>
      <c r="I5752" s="21" t="s">
        <v>186846</v>
      </c>
    </row>
    <row r="5753" spans="1:9" ht="32" customHeight="1">
      <c r="A5753" s="19" t="s">
        <v>186847</v>
      </c>
      <c r="B5753" s="20" t="s">
        <v>173879</v>
      </c>
      <c r="C5753" s="22">
        <v>56</v>
      </c>
      <c r="D5753" s="22">
        <v>0</v>
      </c>
      <c r="E5753" s="22">
        <v>0</v>
      </c>
      <c r="F5753" s="21" t="s">
        <v>172127</v>
      </c>
      <c r="G5753" s="22">
        <v>31</v>
      </c>
      <c r="H5753" s="22">
        <v>90</v>
      </c>
      <c r="I5753" s="21" t="s">
        <v>186848</v>
      </c>
    </row>
    <row r="5754" spans="1:9" ht="32" customHeight="1">
      <c r="A5754" s="19" t="s">
        <v>186849</v>
      </c>
      <c r="B5754" s="20" t="s">
        <v>183557</v>
      </c>
      <c r="C5754" s="22">
        <v>29</v>
      </c>
      <c r="D5754" s="21" t="s">
        <v>172531</v>
      </c>
      <c r="E5754" s="22">
        <v>55</v>
      </c>
      <c r="F5754" s="21" t="s">
        <v>178294</v>
      </c>
      <c r="G5754" s="22">
        <v>25</v>
      </c>
      <c r="H5754" s="22">
        <v>112</v>
      </c>
      <c r="I5754" s="21" t="s">
        <v>186850</v>
      </c>
    </row>
    <row r="5755" spans="1:9" ht="32" customHeight="1">
      <c r="A5755" s="19" t="s">
        <v>186851</v>
      </c>
      <c r="B5755" s="20" t="s">
        <v>186852</v>
      </c>
      <c r="C5755" s="22">
        <v>59</v>
      </c>
      <c r="D5755" s="21" t="s">
        <v>170195</v>
      </c>
      <c r="E5755" s="22">
        <v>21</v>
      </c>
      <c r="F5755" s="21" t="s">
        <v>178372</v>
      </c>
      <c r="G5755" s="22">
        <v>18</v>
      </c>
      <c r="H5755" s="22">
        <v>101</v>
      </c>
      <c r="I5755" s="21" t="s">
        <v>186853</v>
      </c>
    </row>
    <row r="5756" spans="1:9" ht="32" customHeight="1">
      <c r="A5756" s="19" t="s">
        <v>186854</v>
      </c>
      <c r="B5756" s="20" t="s">
        <v>172767</v>
      </c>
      <c r="C5756" s="22">
        <v>9</v>
      </c>
      <c r="D5756" s="21" t="s">
        <v>186855</v>
      </c>
      <c r="E5756" s="22">
        <v>53</v>
      </c>
      <c r="F5756" s="21" t="s">
        <v>171689</v>
      </c>
      <c r="G5756" s="22">
        <v>5</v>
      </c>
      <c r="H5756" s="22">
        <v>70</v>
      </c>
      <c r="I5756" s="21" t="s">
        <v>186856</v>
      </c>
    </row>
    <row r="5757" spans="1:9" ht="32" customHeight="1">
      <c r="A5757" s="19" t="s">
        <v>186857</v>
      </c>
      <c r="B5757" s="20" t="s">
        <v>169883</v>
      </c>
      <c r="C5757" s="22">
        <v>26</v>
      </c>
      <c r="D5757" s="21" t="s">
        <v>186858</v>
      </c>
      <c r="E5757" s="22">
        <v>59</v>
      </c>
      <c r="F5757" s="21" t="s">
        <v>170151</v>
      </c>
      <c r="G5757" s="22">
        <v>1</v>
      </c>
      <c r="H5757" s="22">
        <v>89</v>
      </c>
      <c r="I5757" s="21" t="s">
        <v>186859</v>
      </c>
    </row>
    <row r="5758" spans="1:9" ht="32" customHeight="1">
      <c r="A5758" s="19" t="s">
        <v>186860</v>
      </c>
      <c r="B5758" s="20" t="s">
        <v>186265</v>
      </c>
      <c r="C5758" s="22">
        <v>37</v>
      </c>
      <c r="D5758" s="21" t="s">
        <v>14588</v>
      </c>
      <c r="E5758" s="22">
        <v>9</v>
      </c>
      <c r="F5758" s="21" t="s">
        <v>178208</v>
      </c>
      <c r="G5758" s="22">
        <v>26</v>
      </c>
      <c r="H5758" s="22">
        <v>75</v>
      </c>
      <c r="I5758" s="21" t="s">
        <v>186861</v>
      </c>
    </row>
    <row r="5759" spans="1:9" ht="32" customHeight="1">
      <c r="A5759" s="19" t="s">
        <v>186862</v>
      </c>
      <c r="B5759" s="20" t="s">
        <v>186863</v>
      </c>
      <c r="C5759" s="22">
        <v>37</v>
      </c>
      <c r="D5759" s="21" t="s">
        <v>186864</v>
      </c>
      <c r="E5759" s="22">
        <v>96</v>
      </c>
      <c r="F5759" s="21" t="s">
        <v>186865</v>
      </c>
      <c r="G5759" s="22">
        <v>44</v>
      </c>
      <c r="H5759" s="22">
        <v>180</v>
      </c>
      <c r="I5759" s="21" t="s">
        <v>186866</v>
      </c>
    </row>
    <row r="5760" spans="1:9" ht="44" customHeight="1">
      <c r="A5760" s="19" t="s">
        <v>186867</v>
      </c>
      <c r="B5760" s="20" t="s">
        <v>186868</v>
      </c>
      <c r="C5760" s="22">
        <v>50</v>
      </c>
      <c r="D5760" s="21" t="s">
        <v>181967</v>
      </c>
      <c r="E5760" s="22">
        <v>94</v>
      </c>
      <c r="F5760" s="21" t="s">
        <v>186868</v>
      </c>
      <c r="G5760" s="22">
        <v>50</v>
      </c>
      <c r="H5760" s="22">
        <v>197</v>
      </c>
      <c r="I5760" s="21" t="s">
        <v>186869</v>
      </c>
    </row>
    <row r="5761" spans="1:9" ht="32" customHeight="1">
      <c r="A5761" s="19" t="s">
        <v>186870</v>
      </c>
      <c r="B5761" s="20" t="s">
        <v>186871</v>
      </c>
      <c r="C5761" s="22">
        <v>48</v>
      </c>
      <c r="D5761" s="21" t="s">
        <v>186872</v>
      </c>
      <c r="E5761" s="22">
        <v>12</v>
      </c>
      <c r="F5761" s="21" t="s">
        <v>171368</v>
      </c>
      <c r="G5761" s="22">
        <v>31</v>
      </c>
      <c r="H5761" s="22">
        <v>94</v>
      </c>
      <c r="I5761" s="21" t="s">
        <v>186873</v>
      </c>
    </row>
    <row r="5762" spans="1:9" ht="32" customHeight="1">
      <c r="A5762" s="19" t="s">
        <v>186874</v>
      </c>
      <c r="B5762" s="20" t="s">
        <v>173932</v>
      </c>
      <c r="C5762" s="22">
        <v>70</v>
      </c>
      <c r="D5762" s="22">
        <v>0</v>
      </c>
      <c r="E5762" s="22">
        <v>0</v>
      </c>
      <c r="F5762" s="21" t="s">
        <v>169791</v>
      </c>
      <c r="G5762" s="22">
        <v>80</v>
      </c>
      <c r="H5762" s="22">
        <v>153</v>
      </c>
      <c r="I5762" s="21" t="s">
        <v>186875</v>
      </c>
    </row>
    <row r="5763" spans="1:9" ht="32" customHeight="1">
      <c r="A5763" s="19" t="s">
        <v>186876</v>
      </c>
      <c r="B5763" s="20" t="s">
        <v>175053</v>
      </c>
      <c r="C5763" s="22">
        <v>32</v>
      </c>
      <c r="D5763" s="22">
        <v>0</v>
      </c>
      <c r="E5763" s="22">
        <v>0</v>
      </c>
      <c r="F5763" s="21" t="s">
        <v>172109</v>
      </c>
      <c r="G5763" s="22">
        <v>52</v>
      </c>
      <c r="H5763" s="22">
        <v>87</v>
      </c>
      <c r="I5763" s="21" t="s">
        <v>186877</v>
      </c>
    </row>
    <row r="5764" spans="1:9" ht="32" customHeight="1">
      <c r="A5764" s="19" t="s">
        <v>186878</v>
      </c>
      <c r="B5764" s="24">
        <v>0</v>
      </c>
      <c r="C5764" s="22">
        <v>0</v>
      </c>
      <c r="D5764" s="22">
        <v>100</v>
      </c>
      <c r="E5764" s="22">
        <v>69</v>
      </c>
      <c r="F5764" s="22">
        <v>0</v>
      </c>
      <c r="G5764" s="22">
        <v>0</v>
      </c>
      <c r="H5764" s="22">
        <v>72</v>
      </c>
      <c r="I5764" s="21" t="s">
        <v>186879</v>
      </c>
    </row>
    <row r="5765" spans="1:9" ht="44" customHeight="1">
      <c r="A5765" s="19" t="s">
        <v>186880</v>
      </c>
      <c r="B5765" s="20" t="s">
        <v>186881</v>
      </c>
      <c r="C5765" s="22">
        <v>52</v>
      </c>
      <c r="D5765" s="21" t="s">
        <v>184164</v>
      </c>
      <c r="E5765" s="22">
        <v>21</v>
      </c>
      <c r="F5765" s="21" t="s">
        <v>184862</v>
      </c>
      <c r="G5765" s="22">
        <v>75</v>
      </c>
      <c r="H5765" s="22">
        <v>151</v>
      </c>
      <c r="I5765" s="21" t="s">
        <v>186882</v>
      </c>
    </row>
    <row r="5766" spans="1:9" ht="44" customHeight="1">
      <c r="A5766" s="19" t="s">
        <v>186883</v>
      </c>
      <c r="B5766" s="20" t="s">
        <v>177959</v>
      </c>
      <c r="C5766" s="22">
        <v>87</v>
      </c>
      <c r="D5766" s="21" t="s">
        <v>186884</v>
      </c>
      <c r="E5766" s="22">
        <v>70</v>
      </c>
      <c r="F5766" s="21" t="s">
        <v>183684</v>
      </c>
      <c r="G5766" s="22">
        <v>26</v>
      </c>
      <c r="H5766" s="22">
        <v>186</v>
      </c>
      <c r="I5766" s="21" t="s">
        <v>186885</v>
      </c>
    </row>
    <row r="5767" spans="1:9" ht="44" customHeight="1">
      <c r="A5767" s="19" t="s">
        <v>186886</v>
      </c>
      <c r="B5767" s="20" t="s">
        <v>177959</v>
      </c>
      <c r="C5767" s="22">
        <v>87</v>
      </c>
      <c r="D5767" s="21" t="s">
        <v>186884</v>
      </c>
      <c r="E5767" s="22">
        <v>70</v>
      </c>
      <c r="F5767" s="21" t="s">
        <v>183684</v>
      </c>
      <c r="G5767" s="22">
        <v>26</v>
      </c>
      <c r="H5767" s="22">
        <v>186</v>
      </c>
      <c r="I5767" s="21" t="s">
        <v>186887</v>
      </c>
    </row>
    <row r="5768" spans="1:9" ht="44" customHeight="1">
      <c r="A5768" s="19" t="s">
        <v>186888</v>
      </c>
      <c r="B5768" s="20" t="s">
        <v>179283</v>
      </c>
      <c r="C5768" s="22">
        <v>39</v>
      </c>
      <c r="D5768" s="21" t="s">
        <v>171753</v>
      </c>
      <c r="E5768" s="22">
        <v>68</v>
      </c>
      <c r="F5768" s="21" t="s">
        <v>173822</v>
      </c>
      <c r="G5768" s="22">
        <v>12</v>
      </c>
      <c r="H5768" s="22">
        <v>122</v>
      </c>
      <c r="I5768" s="21" t="s">
        <v>186889</v>
      </c>
    </row>
    <row r="5769" spans="1:9" ht="32" customHeight="1">
      <c r="A5769" s="19" t="s">
        <v>186890</v>
      </c>
      <c r="B5769" s="20" t="s">
        <v>171998</v>
      </c>
      <c r="C5769" s="22">
        <v>46</v>
      </c>
      <c r="D5769" s="22">
        <v>0</v>
      </c>
      <c r="E5769" s="22">
        <v>0</v>
      </c>
      <c r="F5769" s="21" t="s">
        <v>169700</v>
      </c>
      <c r="G5769" s="22">
        <v>2</v>
      </c>
      <c r="H5769" s="22">
        <v>51</v>
      </c>
      <c r="I5769" s="21" t="s">
        <v>186891</v>
      </c>
    </row>
    <row r="5770" spans="1:9" ht="32" customHeight="1">
      <c r="A5770" s="19" t="s">
        <v>186892</v>
      </c>
      <c r="B5770" s="20" t="s">
        <v>173681</v>
      </c>
      <c r="C5770" s="22">
        <v>31</v>
      </c>
      <c r="D5770" s="21" t="s">
        <v>172671</v>
      </c>
      <c r="E5770" s="22">
        <v>63</v>
      </c>
      <c r="F5770" s="21" t="s">
        <v>169970</v>
      </c>
      <c r="G5770" s="22">
        <v>4</v>
      </c>
      <c r="H5770" s="22">
        <v>101</v>
      </c>
      <c r="I5770" s="21" t="s">
        <v>186893</v>
      </c>
    </row>
    <row r="5771" spans="1:9" ht="32" customHeight="1">
      <c r="A5771" s="19" t="s">
        <v>186894</v>
      </c>
      <c r="B5771" s="20" t="s">
        <v>170494</v>
      </c>
      <c r="C5771" s="22">
        <v>66</v>
      </c>
      <c r="D5771" s="21" t="s">
        <v>170359</v>
      </c>
      <c r="E5771" s="22">
        <v>6</v>
      </c>
      <c r="F5771" s="22">
        <v>0</v>
      </c>
      <c r="G5771" s="22">
        <v>0</v>
      </c>
      <c r="H5771" s="22">
        <v>75</v>
      </c>
      <c r="I5771" s="21" t="s">
        <v>186895</v>
      </c>
    </row>
    <row r="5772" spans="1:9" ht="32" customHeight="1">
      <c r="A5772" s="19" t="s">
        <v>186896</v>
      </c>
      <c r="B5772" s="20" t="s">
        <v>186897</v>
      </c>
      <c r="C5772" s="22">
        <v>98</v>
      </c>
      <c r="D5772" s="22">
        <v>0</v>
      </c>
      <c r="E5772" s="22">
        <v>0</v>
      </c>
      <c r="F5772" s="21" t="s">
        <v>179444</v>
      </c>
      <c r="G5772" s="22">
        <v>3</v>
      </c>
      <c r="H5772" s="22">
        <v>104</v>
      </c>
      <c r="I5772" s="21" t="s">
        <v>186898</v>
      </c>
    </row>
    <row r="5773" spans="1:9" ht="32" customHeight="1">
      <c r="A5773" s="19" t="s">
        <v>186899</v>
      </c>
      <c r="B5773" s="20" t="s">
        <v>186900</v>
      </c>
      <c r="C5773" s="22">
        <v>37</v>
      </c>
      <c r="D5773" s="21" t="s">
        <v>186901</v>
      </c>
      <c r="E5773" s="22">
        <v>63</v>
      </c>
      <c r="F5773" s="21" t="s">
        <v>180891</v>
      </c>
      <c r="G5773" s="22">
        <v>7</v>
      </c>
      <c r="H5773" s="22">
        <v>110</v>
      </c>
      <c r="I5773" s="21" t="s">
        <v>186902</v>
      </c>
    </row>
    <row r="5774" spans="1:9" ht="32" customHeight="1">
      <c r="A5774" s="19" t="s">
        <v>186903</v>
      </c>
      <c r="B5774" s="20" t="s">
        <v>178527</v>
      </c>
      <c r="C5774" s="22">
        <v>42</v>
      </c>
      <c r="D5774" s="21" t="s">
        <v>172991</v>
      </c>
      <c r="E5774" s="22">
        <v>4</v>
      </c>
      <c r="F5774" s="21" t="s">
        <v>170298</v>
      </c>
      <c r="G5774" s="22">
        <v>1</v>
      </c>
      <c r="H5774" s="22">
        <v>50</v>
      </c>
      <c r="I5774" s="21" t="s">
        <v>186904</v>
      </c>
    </row>
    <row r="5775" spans="1:9" ht="32" customHeight="1">
      <c r="A5775" s="19" t="s">
        <v>186905</v>
      </c>
      <c r="B5775" s="20" t="s">
        <v>172062</v>
      </c>
      <c r="C5775" s="22">
        <v>66</v>
      </c>
      <c r="D5775" s="21" t="s">
        <v>173624</v>
      </c>
      <c r="E5775" s="22">
        <v>24</v>
      </c>
      <c r="F5775" s="21" t="s">
        <v>170599</v>
      </c>
      <c r="G5775" s="22">
        <v>84</v>
      </c>
      <c r="H5775" s="22">
        <v>177</v>
      </c>
      <c r="I5775" s="21" t="s">
        <v>186906</v>
      </c>
    </row>
    <row r="5776" spans="1:9" ht="32" customHeight="1">
      <c r="A5776" s="19" t="s">
        <v>186907</v>
      </c>
      <c r="B5776" s="20" t="s">
        <v>186908</v>
      </c>
      <c r="C5776" s="22">
        <v>127</v>
      </c>
      <c r="D5776" s="21" t="s">
        <v>177330</v>
      </c>
      <c r="E5776" s="22">
        <v>52</v>
      </c>
      <c r="F5776" s="21" t="s">
        <v>186909</v>
      </c>
      <c r="G5776" s="22">
        <v>17</v>
      </c>
      <c r="H5776" s="22">
        <v>199</v>
      </c>
      <c r="I5776" s="21" t="s">
        <v>186910</v>
      </c>
    </row>
    <row r="5777" spans="1:9" ht="32" customHeight="1">
      <c r="A5777" s="19" t="s">
        <v>186911</v>
      </c>
      <c r="B5777" s="20" t="s">
        <v>186912</v>
      </c>
      <c r="C5777" s="22">
        <v>45</v>
      </c>
      <c r="D5777" s="21" t="s">
        <v>186913</v>
      </c>
      <c r="E5777" s="22">
        <v>161</v>
      </c>
      <c r="F5777" s="21" t="s">
        <v>174539</v>
      </c>
      <c r="G5777" s="22">
        <v>2</v>
      </c>
      <c r="H5777" s="22">
        <v>211</v>
      </c>
      <c r="I5777" s="21" t="s">
        <v>186914</v>
      </c>
    </row>
    <row r="5778" spans="1:9" ht="32" customHeight="1">
      <c r="A5778" s="19" t="s">
        <v>186915</v>
      </c>
      <c r="B5778" s="40">
        <v>8125</v>
      </c>
      <c r="C5778" s="22">
        <v>13</v>
      </c>
      <c r="D5778" s="39">
        <v>90625</v>
      </c>
      <c r="E5778" s="22">
        <v>145</v>
      </c>
      <c r="F5778" s="21" t="s">
        <v>176352</v>
      </c>
      <c r="G5778" s="22">
        <v>2</v>
      </c>
      <c r="H5778" s="22">
        <v>163</v>
      </c>
      <c r="I5778" s="21" t="s">
        <v>186916</v>
      </c>
    </row>
    <row r="5779" spans="1:9" ht="32" customHeight="1">
      <c r="A5779" s="19" t="s">
        <v>186917</v>
      </c>
      <c r="B5779" s="24">
        <v>80</v>
      </c>
      <c r="C5779" s="22">
        <v>48</v>
      </c>
      <c r="D5779" s="21" t="s">
        <v>170065</v>
      </c>
      <c r="E5779" s="22">
        <v>10</v>
      </c>
      <c r="F5779" s="21" t="s">
        <v>170680</v>
      </c>
      <c r="G5779" s="22">
        <v>2</v>
      </c>
      <c r="H5779" s="22">
        <v>63</v>
      </c>
      <c r="I5779" s="21" t="s">
        <v>186918</v>
      </c>
    </row>
    <row r="5780" spans="1:9" ht="32" customHeight="1">
      <c r="A5780" s="19" t="s">
        <v>186919</v>
      </c>
      <c r="B5780" s="20" t="s">
        <v>186920</v>
      </c>
      <c r="C5780" s="22">
        <v>43</v>
      </c>
      <c r="D5780" s="21" t="s">
        <v>186921</v>
      </c>
      <c r="E5780" s="22">
        <v>88</v>
      </c>
      <c r="F5780" s="21" t="s">
        <v>181329</v>
      </c>
      <c r="G5780" s="22">
        <v>47</v>
      </c>
      <c r="H5780" s="22">
        <v>181</v>
      </c>
      <c r="I5780" s="21" t="s">
        <v>186922</v>
      </c>
    </row>
    <row r="5781" spans="1:9" ht="32" customHeight="1">
      <c r="A5781" s="19" t="s">
        <v>186923</v>
      </c>
      <c r="B5781" s="20" t="s">
        <v>186920</v>
      </c>
      <c r="C5781" s="22">
        <v>43</v>
      </c>
      <c r="D5781" s="21" t="s">
        <v>186921</v>
      </c>
      <c r="E5781" s="22">
        <v>88</v>
      </c>
      <c r="F5781" s="21" t="s">
        <v>181329</v>
      </c>
      <c r="G5781" s="22">
        <v>47</v>
      </c>
      <c r="H5781" s="22">
        <v>181</v>
      </c>
      <c r="I5781" s="21" t="s">
        <v>186924</v>
      </c>
    </row>
    <row r="5782" spans="1:9" ht="32" customHeight="1">
      <c r="A5782" s="19" t="s">
        <v>186925</v>
      </c>
      <c r="B5782" s="20" t="s">
        <v>170605</v>
      </c>
      <c r="C5782" s="22">
        <v>11</v>
      </c>
      <c r="D5782" s="21" t="s">
        <v>173265</v>
      </c>
      <c r="E5782" s="22">
        <v>99</v>
      </c>
      <c r="F5782" s="21" t="s">
        <v>178079</v>
      </c>
      <c r="G5782" s="22">
        <v>1</v>
      </c>
      <c r="H5782" s="22">
        <v>114</v>
      </c>
      <c r="I5782" s="21" t="s">
        <v>186926</v>
      </c>
    </row>
    <row r="5783" spans="1:9" ht="44" customHeight="1">
      <c r="A5783" s="19" t="s">
        <v>186927</v>
      </c>
      <c r="B5783" s="24">
        <v>0</v>
      </c>
      <c r="C5783" s="22">
        <v>0</v>
      </c>
      <c r="D5783" s="21" t="s">
        <v>172781</v>
      </c>
      <c r="E5783" s="22">
        <v>39</v>
      </c>
      <c r="F5783" s="21" t="s">
        <v>173918</v>
      </c>
      <c r="G5783" s="22">
        <v>12</v>
      </c>
      <c r="H5783" s="22">
        <v>54</v>
      </c>
      <c r="I5783" s="21" t="s">
        <v>186928</v>
      </c>
    </row>
    <row r="5784" spans="1:9" ht="32" customHeight="1">
      <c r="A5784" s="19" t="s">
        <v>186929</v>
      </c>
      <c r="B5784" s="20" t="s">
        <v>182620</v>
      </c>
      <c r="C5784" s="22">
        <v>11</v>
      </c>
      <c r="D5784" s="21" t="s">
        <v>179874</v>
      </c>
      <c r="E5784" s="22">
        <v>47</v>
      </c>
      <c r="F5784" s="39">
        <v>9375</v>
      </c>
      <c r="G5784" s="22">
        <v>6</v>
      </c>
      <c r="H5784" s="22">
        <v>67</v>
      </c>
      <c r="I5784" s="21" t="s">
        <v>186930</v>
      </c>
    </row>
    <row r="5785" spans="1:9" ht="32" customHeight="1">
      <c r="A5785" s="19" t="s">
        <v>186931</v>
      </c>
      <c r="B5785" s="20" t="s">
        <v>170214</v>
      </c>
      <c r="C5785" s="22">
        <v>35</v>
      </c>
      <c r="D5785" s="21" t="s">
        <v>171488</v>
      </c>
      <c r="E5785" s="22">
        <v>3</v>
      </c>
      <c r="F5785" s="21" t="s">
        <v>177665</v>
      </c>
      <c r="G5785" s="22">
        <v>28</v>
      </c>
      <c r="H5785" s="22">
        <v>69</v>
      </c>
      <c r="I5785" s="21" t="s">
        <v>186932</v>
      </c>
    </row>
    <row r="5786" spans="1:9" ht="32" customHeight="1">
      <c r="A5786" s="19" t="s">
        <v>186933</v>
      </c>
      <c r="B5786" s="20" t="s">
        <v>184496</v>
      </c>
      <c r="C5786" s="22">
        <v>37</v>
      </c>
      <c r="D5786" s="21" t="s">
        <v>184496</v>
      </c>
      <c r="E5786" s="22">
        <v>37</v>
      </c>
      <c r="F5786" s="21" t="s">
        <v>171272</v>
      </c>
      <c r="G5786" s="22">
        <v>12</v>
      </c>
      <c r="H5786" s="22">
        <v>89</v>
      </c>
      <c r="I5786" s="21" t="s">
        <v>186934</v>
      </c>
    </row>
    <row r="5787" spans="1:9" ht="32" customHeight="1">
      <c r="A5787" s="19" t="s">
        <v>186935</v>
      </c>
      <c r="B5787" s="20" t="s">
        <v>186936</v>
      </c>
      <c r="C5787" s="22">
        <v>47</v>
      </c>
      <c r="D5787" s="21" t="s">
        <v>169819</v>
      </c>
      <c r="E5787" s="22">
        <v>11</v>
      </c>
      <c r="F5787" s="21" t="s">
        <v>172767</v>
      </c>
      <c r="G5787" s="22">
        <v>9</v>
      </c>
      <c r="H5787" s="22">
        <v>70</v>
      </c>
      <c r="I5787" s="21" t="s">
        <v>186937</v>
      </c>
    </row>
    <row r="5788" spans="1:9" ht="32" customHeight="1">
      <c r="A5788" s="19" t="s">
        <v>186938</v>
      </c>
      <c r="B5788" s="20" t="s">
        <v>173997</v>
      </c>
      <c r="C5788" s="22">
        <v>58</v>
      </c>
      <c r="D5788" s="21" t="s">
        <v>172186</v>
      </c>
      <c r="E5788" s="22">
        <v>11</v>
      </c>
      <c r="F5788" s="21" t="s">
        <v>174523</v>
      </c>
      <c r="G5788" s="22">
        <v>9</v>
      </c>
      <c r="H5788" s="22">
        <v>81</v>
      </c>
      <c r="I5788" s="21" t="s">
        <v>186939</v>
      </c>
    </row>
    <row r="5789" spans="1:9" ht="44" customHeight="1">
      <c r="A5789" s="19" t="s">
        <v>186940</v>
      </c>
      <c r="B5789" s="24">
        <v>0</v>
      </c>
      <c r="C5789" s="22">
        <v>0</v>
      </c>
      <c r="D5789" s="21" t="s">
        <v>181455</v>
      </c>
      <c r="E5789" s="22">
        <v>131</v>
      </c>
      <c r="F5789" s="21" t="s">
        <v>170524</v>
      </c>
      <c r="G5789" s="22">
        <v>3</v>
      </c>
      <c r="H5789" s="22">
        <v>137</v>
      </c>
      <c r="I5789" s="21" t="s">
        <v>186941</v>
      </c>
    </row>
    <row r="5790" spans="1:9" ht="32" customHeight="1">
      <c r="A5790" s="19" t="s">
        <v>186942</v>
      </c>
      <c r="B5790" s="20" t="s">
        <v>172056</v>
      </c>
      <c r="C5790" s="22">
        <v>61</v>
      </c>
      <c r="D5790" s="21" t="s">
        <v>174400</v>
      </c>
      <c r="E5790" s="22">
        <v>76</v>
      </c>
      <c r="F5790" s="21" t="s">
        <v>180724</v>
      </c>
      <c r="G5790" s="22">
        <v>37</v>
      </c>
      <c r="H5790" s="22">
        <v>177</v>
      </c>
      <c r="I5790" s="21" t="s">
        <v>186943</v>
      </c>
    </row>
    <row r="5791" spans="1:9" ht="32" customHeight="1">
      <c r="A5791" s="19" t="s">
        <v>186944</v>
      </c>
      <c r="B5791" s="20" t="s">
        <v>172056</v>
      </c>
      <c r="C5791" s="22">
        <v>61</v>
      </c>
      <c r="D5791" s="21" t="s">
        <v>174400</v>
      </c>
      <c r="E5791" s="22">
        <v>76</v>
      </c>
      <c r="F5791" s="21" t="s">
        <v>180724</v>
      </c>
      <c r="G5791" s="22">
        <v>37</v>
      </c>
      <c r="H5791" s="22">
        <v>177</v>
      </c>
      <c r="I5791" s="21" t="s">
        <v>186945</v>
      </c>
    </row>
    <row r="5792" spans="1:9" ht="32" customHeight="1">
      <c r="A5792" s="19" t="s">
        <v>186946</v>
      </c>
      <c r="B5792" s="20" t="s">
        <v>172056</v>
      </c>
      <c r="C5792" s="22">
        <v>61</v>
      </c>
      <c r="D5792" s="21" t="s">
        <v>174400</v>
      </c>
      <c r="E5792" s="22">
        <v>76</v>
      </c>
      <c r="F5792" s="21" t="s">
        <v>180724</v>
      </c>
      <c r="G5792" s="22">
        <v>37</v>
      </c>
      <c r="H5792" s="22">
        <v>177</v>
      </c>
      <c r="I5792" s="21" t="s">
        <v>186947</v>
      </c>
    </row>
    <row r="5793" spans="1:9" ht="32" customHeight="1">
      <c r="A5793" s="19" t="s">
        <v>186948</v>
      </c>
      <c r="B5793" s="20" t="s">
        <v>178468</v>
      </c>
      <c r="C5793" s="22">
        <v>22</v>
      </c>
      <c r="D5793" s="21" t="s">
        <v>186949</v>
      </c>
      <c r="E5793" s="22">
        <v>167</v>
      </c>
      <c r="F5793" s="21" t="s">
        <v>176424</v>
      </c>
      <c r="G5793" s="22">
        <v>5</v>
      </c>
      <c r="H5793" s="22">
        <v>197</v>
      </c>
      <c r="I5793" s="21" t="s">
        <v>186950</v>
      </c>
    </row>
    <row r="5794" spans="1:9" ht="32" customHeight="1">
      <c r="A5794" s="19" t="s">
        <v>186951</v>
      </c>
      <c r="B5794" s="20" t="s">
        <v>178468</v>
      </c>
      <c r="C5794" s="22">
        <v>22</v>
      </c>
      <c r="D5794" s="21" t="s">
        <v>186949</v>
      </c>
      <c r="E5794" s="22">
        <v>167</v>
      </c>
      <c r="F5794" s="21" t="s">
        <v>176424</v>
      </c>
      <c r="G5794" s="22">
        <v>5</v>
      </c>
      <c r="H5794" s="22">
        <v>197</v>
      </c>
      <c r="I5794" s="21" t="s">
        <v>186952</v>
      </c>
    </row>
    <row r="5795" spans="1:9" ht="32" customHeight="1">
      <c r="A5795" s="19" t="s">
        <v>186953</v>
      </c>
      <c r="B5795" s="20" t="s">
        <v>170163</v>
      </c>
      <c r="C5795" s="22">
        <v>81</v>
      </c>
      <c r="D5795" s="21" t="s">
        <v>169834</v>
      </c>
      <c r="E5795" s="22">
        <v>59</v>
      </c>
      <c r="F5795" s="21" t="s">
        <v>171632</v>
      </c>
      <c r="G5795" s="22">
        <v>1</v>
      </c>
      <c r="H5795" s="22">
        <v>144</v>
      </c>
      <c r="I5795" s="21" t="s">
        <v>186954</v>
      </c>
    </row>
    <row r="5796" spans="1:9" ht="32" customHeight="1">
      <c r="A5796" s="19" t="s">
        <v>186955</v>
      </c>
      <c r="B5796" s="20" t="s">
        <v>180894</v>
      </c>
      <c r="C5796" s="22">
        <v>18</v>
      </c>
      <c r="D5796" s="21" t="s">
        <v>173898</v>
      </c>
      <c r="E5796" s="22">
        <v>47</v>
      </c>
      <c r="F5796" s="21" t="s">
        <v>171943</v>
      </c>
      <c r="G5796" s="22">
        <v>23</v>
      </c>
      <c r="H5796" s="22">
        <v>91</v>
      </c>
      <c r="I5796" s="21" t="s">
        <v>186956</v>
      </c>
    </row>
    <row r="5797" spans="1:9" ht="32" customHeight="1">
      <c r="A5797" s="19" t="s">
        <v>186957</v>
      </c>
      <c r="B5797" s="20" t="s">
        <v>174044</v>
      </c>
      <c r="C5797" s="22">
        <v>15</v>
      </c>
      <c r="D5797" s="21" t="s">
        <v>172733</v>
      </c>
      <c r="E5797" s="22">
        <v>58</v>
      </c>
      <c r="F5797" s="22">
        <v>0</v>
      </c>
      <c r="G5797" s="22">
        <v>0</v>
      </c>
      <c r="H5797" s="22">
        <v>76</v>
      </c>
      <c r="I5797" s="21" t="s">
        <v>186958</v>
      </c>
    </row>
    <row r="5798" spans="1:9" ht="32" customHeight="1">
      <c r="A5798" s="19" t="s">
        <v>186959</v>
      </c>
      <c r="B5798" s="20" t="s">
        <v>185864</v>
      </c>
      <c r="C5798" s="22">
        <v>46</v>
      </c>
      <c r="D5798" s="21" t="s">
        <v>186960</v>
      </c>
      <c r="E5798" s="22">
        <v>124</v>
      </c>
      <c r="F5798" s="22">
        <v>0</v>
      </c>
      <c r="G5798" s="22">
        <v>0</v>
      </c>
      <c r="H5798" s="22">
        <v>173</v>
      </c>
      <c r="I5798" s="21" t="s">
        <v>186961</v>
      </c>
    </row>
    <row r="5799" spans="1:9" ht="32" customHeight="1">
      <c r="A5799" s="19" t="s">
        <v>186962</v>
      </c>
      <c r="B5799" s="20" t="s">
        <v>185864</v>
      </c>
      <c r="C5799" s="22">
        <v>46</v>
      </c>
      <c r="D5799" s="21" t="s">
        <v>186960</v>
      </c>
      <c r="E5799" s="22">
        <v>124</v>
      </c>
      <c r="F5799" s="22">
        <v>0</v>
      </c>
      <c r="G5799" s="22">
        <v>0</v>
      </c>
      <c r="H5799" s="22">
        <v>173</v>
      </c>
      <c r="I5799" s="21" t="s">
        <v>186963</v>
      </c>
    </row>
    <row r="5800" spans="1:9" ht="32" customHeight="1">
      <c r="A5800" s="19" t="s">
        <v>186964</v>
      </c>
      <c r="B5800" s="20" t="s">
        <v>185864</v>
      </c>
      <c r="C5800" s="22">
        <v>46</v>
      </c>
      <c r="D5800" s="21" t="s">
        <v>186960</v>
      </c>
      <c r="E5800" s="22">
        <v>124</v>
      </c>
      <c r="F5800" s="22">
        <v>0</v>
      </c>
      <c r="G5800" s="22">
        <v>0</v>
      </c>
      <c r="H5800" s="22">
        <v>173</v>
      </c>
      <c r="I5800" s="21" t="s">
        <v>186965</v>
      </c>
    </row>
    <row r="5801" spans="1:9" ht="32" customHeight="1">
      <c r="A5801" s="19" t="s">
        <v>186966</v>
      </c>
      <c r="B5801" s="20" t="s">
        <v>185864</v>
      </c>
      <c r="C5801" s="22">
        <v>46</v>
      </c>
      <c r="D5801" s="21" t="s">
        <v>186960</v>
      </c>
      <c r="E5801" s="22">
        <v>124</v>
      </c>
      <c r="F5801" s="22">
        <v>0</v>
      </c>
      <c r="G5801" s="22">
        <v>0</v>
      </c>
      <c r="H5801" s="22">
        <v>173</v>
      </c>
      <c r="I5801" s="21" t="s">
        <v>186967</v>
      </c>
    </row>
    <row r="5802" spans="1:9" ht="32" customHeight="1">
      <c r="A5802" s="19" t="s">
        <v>186968</v>
      </c>
      <c r="B5802" s="20" t="s">
        <v>185864</v>
      </c>
      <c r="C5802" s="22">
        <v>46</v>
      </c>
      <c r="D5802" s="21" t="s">
        <v>186960</v>
      </c>
      <c r="E5802" s="22">
        <v>124</v>
      </c>
      <c r="F5802" s="22">
        <v>0</v>
      </c>
      <c r="G5802" s="22">
        <v>0</v>
      </c>
      <c r="H5802" s="22">
        <v>173</v>
      </c>
      <c r="I5802" s="21" t="s">
        <v>186969</v>
      </c>
    </row>
    <row r="5803" spans="1:9" ht="32" customHeight="1">
      <c r="A5803" s="19" t="s">
        <v>186970</v>
      </c>
      <c r="B5803" s="20" t="s">
        <v>185864</v>
      </c>
      <c r="C5803" s="22">
        <v>46</v>
      </c>
      <c r="D5803" s="21" t="s">
        <v>186960</v>
      </c>
      <c r="E5803" s="22">
        <v>124</v>
      </c>
      <c r="F5803" s="22">
        <v>0</v>
      </c>
      <c r="G5803" s="22">
        <v>0</v>
      </c>
      <c r="H5803" s="22">
        <v>173</v>
      </c>
      <c r="I5803" s="21" t="s">
        <v>186971</v>
      </c>
    </row>
    <row r="5804" spans="1:9" ht="32" customHeight="1">
      <c r="A5804" s="19" t="s">
        <v>186972</v>
      </c>
      <c r="B5804" s="20" t="s">
        <v>181205</v>
      </c>
      <c r="C5804" s="22">
        <v>47</v>
      </c>
      <c r="D5804" s="22">
        <v>0</v>
      </c>
      <c r="E5804" s="22">
        <v>0</v>
      </c>
      <c r="F5804" s="21" t="s">
        <v>182984</v>
      </c>
      <c r="G5804" s="22">
        <v>6</v>
      </c>
      <c r="H5804" s="22">
        <v>56</v>
      </c>
      <c r="I5804" s="21" t="s">
        <v>186973</v>
      </c>
    </row>
    <row r="5805" spans="1:9" ht="32" customHeight="1">
      <c r="A5805" s="19" t="s">
        <v>186974</v>
      </c>
      <c r="B5805" s="20" t="s">
        <v>181205</v>
      </c>
      <c r="C5805" s="22">
        <v>47</v>
      </c>
      <c r="D5805" s="22">
        <v>0</v>
      </c>
      <c r="E5805" s="22">
        <v>0</v>
      </c>
      <c r="F5805" s="21" t="s">
        <v>182984</v>
      </c>
      <c r="G5805" s="22">
        <v>6</v>
      </c>
      <c r="H5805" s="22">
        <v>56</v>
      </c>
      <c r="I5805" s="21" t="s">
        <v>186975</v>
      </c>
    </row>
    <row r="5806" spans="1:9" ht="32" customHeight="1">
      <c r="A5806" s="19" t="s">
        <v>186976</v>
      </c>
      <c r="B5806" s="20" t="s">
        <v>181205</v>
      </c>
      <c r="C5806" s="22">
        <v>47</v>
      </c>
      <c r="D5806" s="22">
        <v>0</v>
      </c>
      <c r="E5806" s="22">
        <v>0</v>
      </c>
      <c r="F5806" s="21" t="s">
        <v>182984</v>
      </c>
      <c r="G5806" s="22">
        <v>6</v>
      </c>
      <c r="H5806" s="22">
        <v>56</v>
      </c>
      <c r="I5806" s="21" t="s">
        <v>186977</v>
      </c>
    </row>
    <row r="5807" spans="1:9" ht="32" customHeight="1">
      <c r="A5807" s="19" t="s">
        <v>186978</v>
      </c>
      <c r="B5807" s="20" t="s">
        <v>170208</v>
      </c>
      <c r="C5807" s="22">
        <v>1</v>
      </c>
      <c r="D5807" s="21" t="s">
        <v>170209</v>
      </c>
      <c r="E5807" s="22">
        <v>93</v>
      </c>
      <c r="F5807" s="21" t="s">
        <v>170210</v>
      </c>
      <c r="G5807" s="22">
        <v>3</v>
      </c>
      <c r="H5807" s="22">
        <v>100</v>
      </c>
      <c r="I5807" s="21" t="s">
        <v>186979</v>
      </c>
    </row>
    <row r="5808" spans="1:9" ht="32" customHeight="1">
      <c r="A5808" s="19" t="s">
        <v>186980</v>
      </c>
      <c r="B5808" s="20" t="s">
        <v>177053</v>
      </c>
      <c r="C5808" s="22">
        <v>49</v>
      </c>
      <c r="D5808" s="21" t="s">
        <v>171909</v>
      </c>
      <c r="E5808" s="22">
        <v>38</v>
      </c>
      <c r="F5808" s="21" t="s">
        <v>173566</v>
      </c>
      <c r="G5808" s="22">
        <v>21</v>
      </c>
      <c r="H5808" s="22">
        <v>111</v>
      </c>
      <c r="I5808" s="21" t="s">
        <v>186981</v>
      </c>
    </row>
    <row r="5809" spans="1:9" ht="32" customHeight="1">
      <c r="A5809" s="19" t="s">
        <v>186982</v>
      </c>
      <c r="B5809" s="20" t="s">
        <v>186983</v>
      </c>
      <c r="C5809" s="22">
        <v>46</v>
      </c>
      <c r="D5809" s="21" t="s">
        <v>184619</v>
      </c>
      <c r="E5809" s="22">
        <v>86</v>
      </c>
      <c r="F5809" s="21" t="s">
        <v>179892</v>
      </c>
      <c r="G5809" s="22">
        <v>5</v>
      </c>
      <c r="H5809" s="22">
        <v>140</v>
      </c>
      <c r="I5809" s="21" t="s">
        <v>186984</v>
      </c>
    </row>
    <row r="5810" spans="1:9" ht="32" customHeight="1">
      <c r="A5810" s="19" t="s">
        <v>186985</v>
      </c>
      <c r="B5810" s="20" t="s">
        <v>171582</v>
      </c>
      <c r="C5810" s="22">
        <v>7</v>
      </c>
      <c r="D5810" s="21" t="s">
        <v>178966</v>
      </c>
      <c r="E5810" s="22">
        <v>60</v>
      </c>
      <c r="F5810" s="21" t="s">
        <v>172939</v>
      </c>
      <c r="G5810" s="22">
        <v>1</v>
      </c>
      <c r="H5810" s="22">
        <v>71</v>
      </c>
      <c r="I5810" s="21" t="s">
        <v>186986</v>
      </c>
    </row>
    <row r="5811" spans="1:9" ht="44" customHeight="1">
      <c r="A5811" s="19" t="s">
        <v>186987</v>
      </c>
      <c r="B5811" s="20" t="s">
        <v>186988</v>
      </c>
      <c r="C5811" s="22">
        <v>34</v>
      </c>
      <c r="D5811" s="21" t="s">
        <v>186989</v>
      </c>
      <c r="E5811" s="22">
        <v>63</v>
      </c>
      <c r="F5811" s="21" t="s">
        <v>176048</v>
      </c>
      <c r="G5811" s="22">
        <v>52</v>
      </c>
      <c r="H5811" s="22">
        <v>152</v>
      </c>
      <c r="I5811" s="21" t="s">
        <v>186990</v>
      </c>
    </row>
    <row r="5812" spans="1:9" ht="44" customHeight="1">
      <c r="A5812" s="19" t="s">
        <v>186991</v>
      </c>
      <c r="B5812" s="20" t="s">
        <v>14638</v>
      </c>
      <c r="C5812" s="22">
        <v>40</v>
      </c>
      <c r="D5812" s="21" t="s">
        <v>172044</v>
      </c>
      <c r="E5812" s="22">
        <v>19</v>
      </c>
      <c r="F5812" s="21" t="s">
        <v>173007</v>
      </c>
      <c r="G5812" s="22">
        <v>5</v>
      </c>
      <c r="H5812" s="22">
        <v>67</v>
      </c>
      <c r="I5812" s="21" t="s">
        <v>186992</v>
      </c>
    </row>
    <row r="5813" spans="1:9" ht="44" customHeight="1">
      <c r="A5813" s="19" t="s">
        <v>186993</v>
      </c>
      <c r="B5813" s="20" t="s">
        <v>172637</v>
      </c>
      <c r="C5813" s="22">
        <v>55</v>
      </c>
      <c r="D5813" s="21" t="s">
        <v>186994</v>
      </c>
      <c r="E5813" s="22">
        <v>33</v>
      </c>
      <c r="F5813" s="21" t="s">
        <v>171017</v>
      </c>
      <c r="G5813" s="22">
        <v>42</v>
      </c>
      <c r="H5813" s="22">
        <v>133</v>
      </c>
      <c r="I5813" s="21" t="s">
        <v>186995</v>
      </c>
    </row>
    <row r="5814" spans="1:9" ht="44" customHeight="1">
      <c r="A5814" s="19" t="s">
        <v>186996</v>
      </c>
      <c r="B5814" s="24">
        <v>0</v>
      </c>
      <c r="C5814" s="22">
        <v>0</v>
      </c>
      <c r="D5814" s="21" t="s">
        <v>175894</v>
      </c>
      <c r="E5814" s="22">
        <v>134</v>
      </c>
      <c r="F5814" s="21" t="s">
        <v>178826</v>
      </c>
      <c r="G5814" s="22">
        <v>6</v>
      </c>
      <c r="H5814" s="22">
        <v>143</v>
      </c>
      <c r="I5814" s="21" t="s">
        <v>186997</v>
      </c>
    </row>
    <row r="5815" spans="1:9" ht="44" customHeight="1">
      <c r="A5815" s="19" t="s">
        <v>186998</v>
      </c>
      <c r="B5815" s="24">
        <v>0</v>
      </c>
      <c r="C5815" s="22">
        <v>0</v>
      </c>
      <c r="D5815" s="22">
        <v>100</v>
      </c>
      <c r="E5815" s="22">
        <v>113</v>
      </c>
      <c r="F5815" s="22">
        <v>0</v>
      </c>
      <c r="G5815" s="22">
        <v>0</v>
      </c>
      <c r="H5815" s="22">
        <v>116</v>
      </c>
      <c r="I5815" s="21" t="s">
        <v>186999</v>
      </c>
    </row>
    <row r="5816" spans="1:9" ht="44" customHeight="1">
      <c r="A5816" s="19" t="s">
        <v>187000</v>
      </c>
      <c r="B5816" s="20" t="s">
        <v>170089</v>
      </c>
      <c r="C5816" s="22">
        <v>10</v>
      </c>
      <c r="D5816" s="21" t="s">
        <v>171090</v>
      </c>
      <c r="E5816" s="22">
        <v>124</v>
      </c>
      <c r="F5816" s="21" t="s">
        <v>176438</v>
      </c>
      <c r="G5816" s="22">
        <v>46</v>
      </c>
      <c r="H5816" s="22">
        <v>183</v>
      </c>
      <c r="I5816" s="21" t="s">
        <v>187001</v>
      </c>
    </row>
    <row r="5817" spans="1:9" ht="32" customHeight="1">
      <c r="A5817" s="19" t="s">
        <v>187002</v>
      </c>
      <c r="B5817" s="20" t="s">
        <v>177682</v>
      </c>
      <c r="C5817" s="22">
        <v>48</v>
      </c>
      <c r="D5817" s="21" t="s">
        <v>181977</v>
      </c>
      <c r="E5817" s="22">
        <v>172</v>
      </c>
      <c r="F5817" s="21" t="s">
        <v>187003</v>
      </c>
      <c r="G5817" s="22">
        <v>14</v>
      </c>
      <c r="H5817" s="22">
        <v>237</v>
      </c>
      <c r="I5817" s="21" t="s">
        <v>187004</v>
      </c>
    </row>
    <row r="5818" spans="1:9" ht="44" customHeight="1">
      <c r="A5818" s="19" t="s">
        <v>187005</v>
      </c>
      <c r="B5818" s="20" t="s">
        <v>163352</v>
      </c>
      <c r="C5818" s="22">
        <v>96</v>
      </c>
      <c r="D5818" s="21" t="s">
        <v>187006</v>
      </c>
      <c r="E5818" s="22">
        <v>136</v>
      </c>
      <c r="F5818" s="21" t="s">
        <v>187007</v>
      </c>
      <c r="G5818" s="22">
        <v>18</v>
      </c>
      <c r="H5818" s="22">
        <v>253</v>
      </c>
      <c r="I5818" s="21" t="s">
        <v>187008</v>
      </c>
    </row>
    <row r="5819" spans="1:9" ht="44" customHeight="1">
      <c r="A5819" s="19" t="s">
        <v>187009</v>
      </c>
      <c r="B5819" s="20" t="s">
        <v>172887</v>
      </c>
      <c r="C5819" s="22">
        <v>28</v>
      </c>
      <c r="D5819" s="21" t="s">
        <v>187010</v>
      </c>
      <c r="E5819" s="22">
        <v>239</v>
      </c>
      <c r="F5819" s="21" t="s">
        <v>187011</v>
      </c>
      <c r="G5819" s="22">
        <v>77</v>
      </c>
      <c r="H5819" s="22">
        <v>347</v>
      </c>
      <c r="I5819" s="21" t="s">
        <v>187012</v>
      </c>
    </row>
    <row r="5820" spans="1:9" ht="44" customHeight="1">
      <c r="A5820" s="19" t="s">
        <v>187013</v>
      </c>
      <c r="B5820" s="20" t="s">
        <v>172887</v>
      </c>
      <c r="C5820" s="22">
        <v>28</v>
      </c>
      <c r="D5820" s="21" t="s">
        <v>187010</v>
      </c>
      <c r="E5820" s="22">
        <v>239</v>
      </c>
      <c r="F5820" s="21" t="s">
        <v>187011</v>
      </c>
      <c r="G5820" s="22">
        <v>77</v>
      </c>
      <c r="H5820" s="22">
        <v>347</v>
      </c>
      <c r="I5820" s="21" t="s">
        <v>187014</v>
      </c>
    </row>
    <row r="5821" spans="1:9" ht="32" customHeight="1">
      <c r="A5821" s="19" t="s">
        <v>187015</v>
      </c>
      <c r="B5821" s="20" t="s">
        <v>169927</v>
      </c>
      <c r="C5821" s="22">
        <v>39</v>
      </c>
      <c r="D5821" s="21" t="s">
        <v>175453</v>
      </c>
      <c r="E5821" s="22">
        <v>27</v>
      </c>
      <c r="F5821" s="21" t="s">
        <v>170195</v>
      </c>
      <c r="G5821" s="22">
        <v>18</v>
      </c>
      <c r="H5821" s="22">
        <v>87</v>
      </c>
      <c r="I5821" s="21" t="s">
        <v>187016</v>
      </c>
    </row>
    <row r="5822" spans="1:9" ht="32" customHeight="1">
      <c r="A5822" s="19" t="s">
        <v>187017</v>
      </c>
      <c r="B5822" s="20" t="s">
        <v>173069</v>
      </c>
      <c r="C5822" s="22">
        <v>28</v>
      </c>
      <c r="D5822" s="21" t="s">
        <v>174076</v>
      </c>
      <c r="E5822" s="22">
        <v>4</v>
      </c>
      <c r="F5822" s="21" t="s">
        <v>170477</v>
      </c>
      <c r="G5822" s="22">
        <v>58</v>
      </c>
      <c r="H5822" s="22">
        <v>93</v>
      </c>
      <c r="I5822" s="21" t="s">
        <v>187018</v>
      </c>
    </row>
    <row r="5823" spans="1:9" ht="32" customHeight="1">
      <c r="A5823" s="19" t="s">
        <v>187019</v>
      </c>
      <c r="B5823" s="20" t="s">
        <v>173069</v>
      </c>
      <c r="C5823" s="22">
        <v>28</v>
      </c>
      <c r="D5823" s="21" t="s">
        <v>174076</v>
      </c>
      <c r="E5823" s="22">
        <v>4</v>
      </c>
      <c r="F5823" s="21" t="s">
        <v>170477</v>
      </c>
      <c r="G5823" s="22">
        <v>58</v>
      </c>
      <c r="H5823" s="22">
        <v>93</v>
      </c>
      <c r="I5823" s="21" t="s">
        <v>187020</v>
      </c>
    </row>
    <row r="5824" spans="1:9" ht="32" customHeight="1">
      <c r="A5824" s="19" t="s">
        <v>187021</v>
      </c>
      <c r="B5824" s="20" t="s">
        <v>173069</v>
      </c>
      <c r="C5824" s="22">
        <v>28</v>
      </c>
      <c r="D5824" s="21" t="s">
        <v>174076</v>
      </c>
      <c r="E5824" s="22">
        <v>4</v>
      </c>
      <c r="F5824" s="21" t="s">
        <v>170477</v>
      </c>
      <c r="G5824" s="22">
        <v>58</v>
      </c>
      <c r="H5824" s="22">
        <v>93</v>
      </c>
      <c r="I5824" s="21" t="s">
        <v>187022</v>
      </c>
    </row>
    <row r="5825" spans="1:9" ht="32" customHeight="1">
      <c r="A5825" s="19" t="s">
        <v>187023</v>
      </c>
      <c r="B5825" s="20" t="s">
        <v>178139</v>
      </c>
      <c r="C5825" s="22">
        <v>82</v>
      </c>
      <c r="D5825" s="21" t="s">
        <v>176703</v>
      </c>
      <c r="E5825" s="22">
        <v>59</v>
      </c>
      <c r="F5825" s="21" t="s">
        <v>173243</v>
      </c>
      <c r="G5825" s="22">
        <v>7</v>
      </c>
      <c r="H5825" s="22">
        <v>151</v>
      </c>
      <c r="I5825" s="21" t="s">
        <v>187024</v>
      </c>
    </row>
    <row r="5826" spans="1:9" ht="32" customHeight="1">
      <c r="A5826" s="19" t="s">
        <v>187025</v>
      </c>
      <c r="B5826" s="20" t="s">
        <v>187026</v>
      </c>
      <c r="C5826" s="22">
        <v>71</v>
      </c>
      <c r="D5826" s="21" t="s">
        <v>170498</v>
      </c>
      <c r="E5826" s="22">
        <v>56</v>
      </c>
      <c r="F5826" s="21" t="s">
        <v>187027</v>
      </c>
      <c r="G5826" s="22">
        <v>17</v>
      </c>
      <c r="H5826" s="22">
        <v>147</v>
      </c>
      <c r="I5826" s="21" t="s">
        <v>187028</v>
      </c>
    </row>
    <row r="5827" spans="1:9" ht="32" customHeight="1">
      <c r="A5827" s="19" t="s">
        <v>187029</v>
      </c>
      <c r="B5827" s="20" t="s">
        <v>187030</v>
      </c>
      <c r="C5827" s="22">
        <v>19</v>
      </c>
      <c r="D5827" s="21" t="s">
        <v>187031</v>
      </c>
      <c r="E5827" s="22">
        <v>98</v>
      </c>
      <c r="F5827" s="21" t="s">
        <v>169667</v>
      </c>
      <c r="G5827" s="22">
        <v>24</v>
      </c>
      <c r="H5827" s="22">
        <v>144</v>
      </c>
      <c r="I5827" s="21" t="s">
        <v>187032</v>
      </c>
    </row>
    <row r="5828" spans="1:9" ht="32" customHeight="1">
      <c r="A5828" s="19" t="s">
        <v>187033</v>
      </c>
      <c r="B5828" s="20" t="s">
        <v>169709</v>
      </c>
      <c r="C5828" s="22">
        <v>34</v>
      </c>
      <c r="D5828" s="21" t="s">
        <v>174854</v>
      </c>
      <c r="E5828" s="22">
        <v>50</v>
      </c>
      <c r="F5828" s="21" t="s">
        <v>174132</v>
      </c>
      <c r="G5828" s="22">
        <v>26</v>
      </c>
      <c r="H5828" s="22">
        <v>113</v>
      </c>
      <c r="I5828" s="21" t="s">
        <v>187034</v>
      </c>
    </row>
    <row r="5829" spans="1:9" ht="32" customHeight="1">
      <c r="A5829" s="19" t="s">
        <v>187035</v>
      </c>
      <c r="B5829" s="20" t="s">
        <v>170409</v>
      </c>
      <c r="C5829" s="22">
        <v>55</v>
      </c>
      <c r="D5829" s="22">
        <v>0</v>
      </c>
      <c r="E5829" s="22">
        <v>0</v>
      </c>
      <c r="F5829" s="21" t="s">
        <v>175830</v>
      </c>
      <c r="G5829" s="22">
        <v>50</v>
      </c>
      <c r="H5829" s="22">
        <v>108</v>
      </c>
      <c r="I5829" s="21" t="s">
        <v>187036</v>
      </c>
    </row>
    <row r="5830" spans="1:9" ht="32" customHeight="1">
      <c r="A5830" s="19" t="s">
        <v>187037</v>
      </c>
      <c r="B5830" s="24">
        <v>68</v>
      </c>
      <c r="C5830" s="22">
        <v>51</v>
      </c>
      <c r="D5830" s="21" t="s">
        <v>187038</v>
      </c>
      <c r="E5830" s="22">
        <v>23</v>
      </c>
      <c r="F5830" s="21" t="s">
        <v>170757</v>
      </c>
      <c r="G5830" s="22">
        <v>1</v>
      </c>
      <c r="H5830" s="22">
        <v>78</v>
      </c>
      <c r="I5830" s="21" t="s">
        <v>187039</v>
      </c>
    </row>
    <row r="5831" spans="1:9" ht="32" customHeight="1">
      <c r="A5831" s="19" t="s">
        <v>187040</v>
      </c>
      <c r="B5831" s="20" t="s">
        <v>172786</v>
      </c>
      <c r="C5831" s="22">
        <v>58</v>
      </c>
      <c r="D5831" s="21" t="s">
        <v>180359</v>
      </c>
      <c r="E5831" s="22">
        <v>43</v>
      </c>
      <c r="F5831" s="21" t="s">
        <v>172393</v>
      </c>
      <c r="G5831" s="22">
        <v>1</v>
      </c>
      <c r="H5831" s="22">
        <v>105</v>
      </c>
      <c r="I5831" s="21" t="s">
        <v>187041</v>
      </c>
    </row>
    <row r="5832" spans="1:9" ht="32" customHeight="1">
      <c r="A5832" s="19" t="s">
        <v>187042</v>
      </c>
      <c r="B5832" s="20" t="s">
        <v>174681</v>
      </c>
      <c r="C5832" s="22">
        <v>2</v>
      </c>
      <c r="D5832" s="21" t="s">
        <v>178966</v>
      </c>
      <c r="E5832" s="22">
        <v>45</v>
      </c>
      <c r="F5832" s="21" t="s">
        <v>172501</v>
      </c>
      <c r="G5832" s="22">
        <v>4</v>
      </c>
      <c r="H5832" s="22">
        <v>54</v>
      </c>
      <c r="I5832" s="21" t="s">
        <v>187043</v>
      </c>
    </row>
    <row r="5833" spans="1:9" ht="44" customHeight="1">
      <c r="A5833" s="19" t="s">
        <v>187044</v>
      </c>
      <c r="B5833" s="20" t="s">
        <v>175343</v>
      </c>
      <c r="C5833" s="22">
        <v>8</v>
      </c>
      <c r="D5833" s="21" t="s">
        <v>175342</v>
      </c>
      <c r="E5833" s="22">
        <v>158</v>
      </c>
      <c r="F5833" s="22">
        <v>0</v>
      </c>
      <c r="G5833" s="22">
        <v>0</v>
      </c>
      <c r="H5833" s="22">
        <v>169</v>
      </c>
      <c r="I5833" s="21" t="s">
        <v>187045</v>
      </c>
    </row>
    <row r="5834" spans="1:9" ht="44" customHeight="1">
      <c r="A5834" s="19" t="s">
        <v>187046</v>
      </c>
      <c r="B5834" s="40">
        <v>71875</v>
      </c>
      <c r="C5834" s="22">
        <v>92</v>
      </c>
      <c r="D5834" s="21" t="s">
        <v>179292</v>
      </c>
      <c r="E5834" s="22">
        <v>21</v>
      </c>
      <c r="F5834" s="21" t="s">
        <v>187047</v>
      </c>
      <c r="G5834" s="22">
        <v>15</v>
      </c>
      <c r="H5834" s="22">
        <v>131</v>
      </c>
      <c r="I5834" s="21" t="s">
        <v>187048</v>
      </c>
    </row>
    <row r="5835" spans="1:9" ht="44" customHeight="1">
      <c r="A5835" s="19" t="s">
        <v>187049</v>
      </c>
      <c r="B5835" s="20" t="s">
        <v>187050</v>
      </c>
      <c r="C5835" s="22">
        <v>89</v>
      </c>
      <c r="D5835" s="21" t="s">
        <v>184180</v>
      </c>
      <c r="E5835" s="22">
        <v>17</v>
      </c>
      <c r="F5835" s="21" t="s">
        <v>170234</v>
      </c>
      <c r="G5835" s="22">
        <v>2</v>
      </c>
      <c r="H5835" s="22">
        <v>111</v>
      </c>
      <c r="I5835" s="21" t="s">
        <v>187051</v>
      </c>
    </row>
    <row r="5836" spans="1:9" ht="32" customHeight="1">
      <c r="A5836" s="19" t="s">
        <v>187052</v>
      </c>
      <c r="B5836" s="20" t="s">
        <v>179129</v>
      </c>
      <c r="C5836" s="22">
        <v>68</v>
      </c>
      <c r="D5836" s="21" t="s">
        <v>175152</v>
      </c>
      <c r="E5836" s="22">
        <v>3</v>
      </c>
      <c r="F5836" s="22">
        <v>0</v>
      </c>
      <c r="G5836" s="22">
        <v>0</v>
      </c>
      <c r="H5836" s="22">
        <v>74</v>
      </c>
      <c r="I5836" s="21" t="s">
        <v>187053</v>
      </c>
    </row>
    <row r="5837" spans="1:9" ht="32" customHeight="1">
      <c r="A5837" s="19" t="s">
        <v>187054</v>
      </c>
      <c r="B5837" s="24">
        <v>80</v>
      </c>
      <c r="C5837" s="22">
        <v>128</v>
      </c>
      <c r="D5837" s="22">
        <v>10</v>
      </c>
      <c r="E5837" s="22">
        <v>16</v>
      </c>
      <c r="F5837" s="22">
        <v>10</v>
      </c>
      <c r="G5837" s="22">
        <v>16</v>
      </c>
      <c r="H5837" s="22">
        <v>163</v>
      </c>
      <c r="I5837" s="21" t="s">
        <v>187055</v>
      </c>
    </row>
    <row r="5838" spans="1:9" ht="32" customHeight="1">
      <c r="A5838" s="19" t="s">
        <v>187056</v>
      </c>
      <c r="B5838" s="20" t="s">
        <v>181309</v>
      </c>
      <c r="C5838" s="22">
        <v>134</v>
      </c>
      <c r="D5838" s="21" t="s">
        <v>169811</v>
      </c>
      <c r="E5838" s="22">
        <v>30</v>
      </c>
      <c r="F5838" s="21" t="s">
        <v>172457</v>
      </c>
      <c r="G5838" s="22">
        <v>6</v>
      </c>
      <c r="H5838" s="22">
        <v>173</v>
      </c>
      <c r="I5838" s="21" t="s">
        <v>187057</v>
      </c>
    </row>
    <row r="5839" spans="1:9" ht="32" customHeight="1">
      <c r="A5839" s="19" t="s">
        <v>187058</v>
      </c>
      <c r="B5839" s="20" t="s">
        <v>186628</v>
      </c>
      <c r="C5839" s="22">
        <v>104</v>
      </c>
      <c r="D5839" s="21" t="s">
        <v>170195</v>
      </c>
      <c r="E5839" s="22">
        <v>30</v>
      </c>
      <c r="F5839" s="21" t="s">
        <v>178826</v>
      </c>
      <c r="G5839" s="22">
        <v>6</v>
      </c>
      <c r="H5839" s="22">
        <v>143</v>
      </c>
      <c r="I5839" s="21" t="s">
        <v>187059</v>
      </c>
    </row>
    <row r="5840" spans="1:9" ht="32" customHeight="1">
      <c r="A5840" s="19" t="s">
        <v>187060</v>
      </c>
      <c r="B5840" s="20" t="s">
        <v>187061</v>
      </c>
      <c r="C5840" s="22">
        <v>215</v>
      </c>
      <c r="D5840" s="21" t="s">
        <v>170065</v>
      </c>
      <c r="E5840" s="22">
        <v>49</v>
      </c>
      <c r="F5840" s="21" t="s">
        <v>175641</v>
      </c>
      <c r="G5840" s="22">
        <v>30</v>
      </c>
      <c r="H5840" s="22">
        <v>297</v>
      </c>
      <c r="I5840" s="21" t="s">
        <v>187062</v>
      </c>
    </row>
    <row r="5841" spans="1:9" ht="32" customHeight="1">
      <c r="A5841" s="19" t="s">
        <v>187063</v>
      </c>
      <c r="B5841" s="20" t="s">
        <v>173283</v>
      </c>
      <c r="C5841" s="22">
        <v>94</v>
      </c>
      <c r="D5841" s="21" t="s">
        <v>169970</v>
      </c>
      <c r="E5841" s="22">
        <v>4</v>
      </c>
      <c r="F5841" s="22">
        <v>0</v>
      </c>
      <c r="G5841" s="22">
        <v>0</v>
      </c>
      <c r="H5841" s="22">
        <v>101</v>
      </c>
      <c r="I5841" s="21" t="s">
        <v>187064</v>
      </c>
    </row>
    <row r="5842" spans="1:9" ht="32" customHeight="1">
      <c r="A5842" s="19" t="s">
        <v>187065</v>
      </c>
      <c r="B5842" s="20" t="s">
        <v>187066</v>
      </c>
      <c r="C5842" s="22">
        <v>140</v>
      </c>
      <c r="D5842" s="22">
        <v>0</v>
      </c>
      <c r="E5842" s="22">
        <v>0</v>
      </c>
      <c r="F5842" s="21" t="s">
        <v>169904</v>
      </c>
      <c r="G5842" s="22">
        <v>34</v>
      </c>
      <c r="H5842" s="22">
        <v>177</v>
      </c>
      <c r="I5842" s="21" t="s">
        <v>187067</v>
      </c>
    </row>
    <row r="5843" spans="1:9" ht="32" customHeight="1">
      <c r="A5843" s="19" t="s">
        <v>187068</v>
      </c>
      <c r="B5843" s="20" t="s">
        <v>184269</v>
      </c>
      <c r="C5843" s="22">
        <v>4</v>
      </c>
      <c r="D5843" s="21" t="s">
        <v>187069</v>
      </c>
      <c r="E5843" s="22">
        <v>105</v>
      </c>
      <c r="F5843" s="21" t="s">
        <v>173117</v>
      </c>
      <c r="G5843" s="22">
        <v>13</v>
      </c>
      <c r="H5843" s="22">
        <v>125</v>
      </c>
      <c r="I5843" s="21" t="s">
        <v>187070</v>
      </c>
    </row>
    <row r="5844" spans="1:9" ht="32" customHeight="1">
      <c r="A5844" s="19" t="s">
        <v>187071</v>
      </c>
      <c r="B5844" s="20" t="s">
        <v>170265</v>
      </c>
      <c r="C5844" s="22">
        <v>4</v>
      </c>
      <c r="D5844" s="21" t="s">
        <v>173286</v>
      </c>
      <c r="E5844" s="22">
        <v>53</v>
      </c>
      <c r="F5844" s="22">
        <v>0</v>
      </c>
      <c r="G5844" s="22">
        <v>0</v>
      </c>
      <c r="H5844" s="22">
        <v>60</v>
      </c>
      <c r="I5844" s="21" t="s">
        <v>187072</v>
      </c>
    </row>
    <row r="5845" spans="1:9" ht="32" customHeight="1">
      <c r="A5845" s="19" t="s">
        <v>187073</v>
      </c>
      <c r="B5845" s="24">
        <v>100</v>
      </c>
      <c r="C5845" s="22">
        <v>65</v>
      </c>
      <c r="D5845" s="22">
        <v>0</v>
      </c>
      <c r="E5845" s="22">
        <v>0</v>
      </c>
      <c r="F5845" s="22">
        <v>0</v>
      </c>
      <c r="G5845" s="22">
        <v>0</v>
      </c>
      <c r="H5845" s="22">
        <v>68</v>
      </c>
      <c r="I5845" s="21" t="s">
        <v>187074</v>
      </c>
    </row>
    <row r="5846" spans="1:9" ht="32" customHeight="1">
      <c r="A5846" s="19" t="s">
        <v>187075</v>
      </c>
      <c r="B5846" s="20" t="s">
        <v>187076</v>
      </c>
      <c r="C5846" s="22">
        <v>25</v>
      </c>
      <c r="D5846" s="21" t="s">
        <v>169695</v>
      </c>
      <c r="E5846" s="22">
        <v>29</v>
      </c>
      <c r="F5846" s="21" t="s">
        <v>169975</v>
      </c>
      <c r="G5846" s="22">
        <v>37</v>
      </c>
      <c r="H5846" s="22">
        <v>94</v>
      </c>
      <c r="I5846" s="21" t="s">
        <v>187077</v>
      </c>
    </row>
    <row r="5847" spans="1:9" ht="32" customHeight="1">
      <c r="A5847" s="19" t="s">
        <v>187078</v>
      </c>
      <c r="B5847" s="20" t="s">
        <v>173402</v>
      </c>
      <c r="C5847" s="22">
        <v>41</v>
      </c>
      <c r="D5847" s="21" t="s">
        <v>173402</v>
      </c>
      <c r="E5847" s="22">
        <v>41</v>
      </c>
      <c r="F5847" s="21" t="s">
        <v>187079</v>
      </c>
      <c r="G5847" s="22">
        <v>17</v>
      </c>
      <c r="H5847" s="22">
        <v>102</v>
      </c>
      <c r="I5847" s="21" t="s">
        <v>187080</v>
      </c>
    </row>
    <row r="5848" spans="1:9" ht="32" customHeight="1">
      <c r="A5848" s="19" t="s">
        <v>187081</v>
      </c>
      <c r="B5848" s="20" t="s">
        <v>187082</v>
      </c>
      <c r="C5848" s="22">
        <v>128</v>
      </c>
      <c r="D5848" s="21" t="s">
        <v>187083</v>
      </c>
      <c r="E5848" s="22">
        <v>202</v>
      </c>
      <c r="F5848" s="21" t="s">
        <v>187084</v>
      </c>
      <c r="G5848" s="22">
        <v>36</v>
      </c>
      <c r="H5848" s="22">
        <v>369</v>
      </c>
      <c r="I5848" s="21" t="s">
        <v>187085</v>
      </c>
    </row>
    <row r="5849" spans="1:9" ht="32" customHeight="1">
      <c r="A5849" s="19" t="s">
        <v>187086</v>
      </c>
      <c r="B5849" s="20" t="s">
        <v>170910</v>
      </c>
      <c r="C5849" s="22">
        <v>4</v>
      </c>
      <c r="D5849" s="39">
        <v>96875</v>
      </c>
      <c r="E5849" s="22">
        <v>186</v>
      </c>
      <c r="F5849" s="21" t="s">
        <v>175201</v>
      </c>
      <c r="G5849" s="22">
        <v>2</v>
      </c>
      <c r="H5849" s="22">
        <v>195</v>
      </c>
      <c r="I5849" s="21" t="s">
        <v>187087</v>
      </c>
    </row>
    <row r="5850" spans="1:9" ht="32" customHeight="1">
      <c r="A5850" s="19" t="s">
        <v>187088</v>
      </c>
      <c r="B5850" s="20" t="s">
        <v>186559</v>
      </c>
      <c r="C5850" s="22">
        <v>174</v>
      </c>
      <c r="D5850" s="21" t="s">
        <v>187089</v>
      </c>
      <c r="E5850" s="22">
        <v>62</v>
      </c>
      <c r="F5850" s="21" t="s">
        <v>178145</v>
      </c>
      <c r="G5850" s="22">
        <v>26</v>
      </c>
      <c r="H5850" s="22">
        <v>265</v>
      </c>
      <c r="I5850" s="21" t="s">
        <v>187090</v>
      </c>
    </row>
    <row r="5851" spans="1:9" ht="32" customHeight="1">
      <c r="A5851" s="19" t="s">
        <v>187091</v>
      </c>
      <c r="B5851" s="20" t="s">
        <v>180512</v>
      </c>
      <c r="C5851" s="22">
        <v>26</v>
      </c>
      <c r="D5851" s="21" t="s">
        <v>172704</v>
      </c>
      <c r="E5851" s="22">
        <v>76</v>
      </c>
      <c r="F5851" s="21" t="s">
        <v>14638</v>
      </c>
      <c r="G5851" s="22">
        <v>170</v>
      </c>
      <c r="H5851" s="22">
        <v>275</v>
      </c>
      <c r="I5851" s="21" t="s">
        <v>187092</v>
      </c>
    </row>
    <row r="5852" spans="1:9" ht="32" customHeight="1">
      <c r="A5852" s="19" t="s">
        <v>187093</v>
      </c>
      <c r="B5852" s="20" t="s">
        <v>172709</v>
      </c>
      <c r="C5852" s="22">
        <v>64</v>
      </c>
      <c r="D5852" s="21" t="s">
        <v>187094</v>
      </c>
      <c r="E5852" s="22">
        <v>150</v>
      </c>
      <c r="F5852" s="21" t="s">
        <v>178125</v>
      </c>
      <c r="G5852" s="22">
        <v>62</v>
      </c>
      <c r="H5852" s="22">
        <v>279</v>
      </c>
      <c r="I5852" s="21" t="s">
        <v>187095</v>
      </c>
    </row>
    <row r="5853" spans="1:9" ht="32" customHeight="1">
      <c r="A5853" s="19" t="s">
        <v>187096</v>
      </c>
      <c r="B5853" s="20" t="s">
        <v>177784</v>
      </c>
      <c r="C5853" s="22">
        <v>58</v>
      </c>
      <c r="D5853" s="22">
        <v>0</v>
      </c>
      <c r="E5853" s="22">
        <v>0</v>
      </c>
      <c r="F5853" s="21" t="s">
        <v>170396</v>
      </c>
      <c r="G5853" s="22">
        <v>36</v>
      </c>
      <c r="H5853" s="22">
        <v>97</v>
      </c>
      <c r="I5853" s="21" t="s">
        <v>187097</v>
      </c>
    </row>
    <row r="5854" spans="1:9" ht="32" customHeight="1">
      <c r="A5854" s="19" t="s">
        <v>187098</v>
      </c>
      <c r="B5854" s="24">
        <v>0</v>
      </c>
      <c r="C5854" s="22">
        <v>0</v>
      </c>
      <c r="D5854" s="21" t="s">
        <v>185671</v>
      </c>
      <c r="E5854" s="22">
        <v>111</v>
      </c>
      <c r="F5854" s="21" t="s">
        <v>173145</v>
      </c>
      <c r="G5854" s="22">
        <v>4</v>
      </c>
      <c r="H5854" s="22">
        <v>118</v>
      </c>
      <c r="I5854" s="21" t="s">
        <v>187099</v>
      </c>
    </row>
    <row r="5855" spans="1:9" ht="32" customHeight="1">
      <c r="A5855" s="19" t="s">
        <v>187100</v>
      </c>
      <c r="B5855" s="20" t="s">
        <v>187101</v>
      </c>
      <c r="C5855" s="22">
        <v>115</v>
      </c>
      <c r="D5855" s="21" t="s">
        <v>173279</v>
      </c>
      <c r="E5855" s="22">
        <v>29</v>
      </c>
      <c r="F5855" s="21" t="s">
        <v>170164</v>
      </c>
      <c r="G5855" s="22">
        <v>44</v>
      </c>
      <c r="H5855" s="22">
        <v>191</v>
      </c>
      <c r="I5855" s="21" t="s">
        <v>187102</v>
      </c>
    </row>
    <row r="5856" spans="1:9" ht="32" customHeight="1">
      <c r="A5856" s="19" t="s">
        <v>187103</v>
      </c>
      <c r="B5856" s="20" t="s">
        <v>187104</v>
      </c>
      <c r="C5856" s="22">
        <v>97</v>
      </c>
      <c r="D5856" s="21" t="s">
        <v>179463</v>
      </c>
      <c r="E5856" s="22">
        <v>35</v>
      </c>
      <c r="F5856" s="21" t="s">
        <v>174123</v>
      </c>
      <c r="G5856" s="22">
        <v>2</v>
      </c>
      <c r="H5856" s="22">
        <v>137</v>
      </c>
      <c r="I5856" s="21" t="s">
        <v>187105</v>
      </c>
    </row>
    <row r="5857" spans="1:9" ht="32" customHeight="1">
      <c r="A5857" s="19" t="s">
        <v>187106</v>
      </c>
      <c r="B5857" s="20" t="s">
        <v>187107</v>
      </c>
      <c r="C5857" s="22">
        <v>58</v>
      </c>
      <c r="D5857" s="21" t="s">
        <v>187108</v>
      </c>
      <c r="E5857" s="22">
        <v>64</v>
      </c>
      <c r="F5857" s="21" t="s">
        <v>183801</v>
      </c>
      <c r="G5857" s="22">
        <v>15</v>
      </c>
      <c r="H5857" s="22">
        <v>140</v>
      </c>
      <c r="I5857" s="21" t="s">
        <v>187109</v>
      </c>
    </row>
    <row r="5858" spans="1:9" ht="32" customHeight="1">
      <c r="A5858" s="19" t="s">
        <v>187110</v>
      </c>
      <c r="B5858" s="20" t="s">
        <v>187111</v>
      </c>
      <c r="C5858" s="22">
        <v>55</v>
      </c>
      <c r="D5858" s="21" t="s">
        <v>187112</v>
      </c>
      <c r="E5858" s="22">
        <v>198</v>
      </c>
      <c r="F5858" s="21" t="s">
        <v>187113</v>
      </c>
      <c r="G5858" s="22">
        <v>49</v>
      </c>
      <c r="H5858" s="22">
        <v>305</v>
      </c>
      <c r="I5858" s="21" t="s">
        <v>187114</v>
      </c>
    </row>
    <row r="5859" spans="1:9" ht="32" customHeight="1">
      <c r="A5859" s="19" t="s">
        <v>187115</v>
      </c>
      <c r="B5859" s="20" t="s">
        <v>187111</v>
      </c>
      <c r="C5859" s="22">
        <v>55</v>
      </c>
      <c r="D5859" s="21" t="s">
        <v>187112</v>
      </c>
      <c r="E5859" s="22">
        <v>198</v>
      </c>
      <c r="F5859" s="21" t="s">
        <v>187113</v>
      </c>
      <c r="G5859" s="22">
        <v>49</v>
      </c>
      <c r="H5859" s="22">
        <v>305</v>
      </c>
      <c r="I5859" s="21" t="s">
        <v>187116</v>
      </c>
    </row>
    <row r="5860" spans="1:9" ht="32" customHeight="1">
      <c r="A5860" s="19" t="s">
        <v>187117</v>
      </c>
      <c r="B5860" s="20" t="s">
        <v>172866</v>
      </c>
      <c r="C5860" s="22">
        <v>4</v>
      </c>
      <c r="D5860" s="21" t="s">
        <v>187118</v>
      </c>
      <c r="E5860" s="22">
        <v>154</v>
      </c>
      <c r="F5860" s="21" t="s">
        <v>175817</v>
      </c>
      <c r="G5860" s="22">
        <v>6</v>
      </c>
      <c r="H5860" s="22">
        <v>167</v>
      </c>
      <c r="I5860" s="21" t="s">
        <v>187119</v>
      </c>
    </row>
    <row r="5861" spans="1:9" ht="32" customHeight="1">
      <c r="A5861" s="19" t="s">
        <v>187120</v>
      </c>
      <c r="B5861" s="20" t="s">
        <v>175695</v>
      </c>
      <c r="C5861" s="22">
        <v>80</v>
      </c>
      <c r="D5861" s="21" t="s">
        <v>187121</v>
      </c>
      <c r="E5861" s="22">
        <v>29</v>
      </c>
      <c r="F5861" s="21" t="s">
        <v>178049</v>
      </c>
      <c r="G5861" s="22">
        <v>38</v>
      </c>
      <c r="H5861" s="22">
        <v>150</v>
      </c>
      <c r="I5861" s="21" t="s">
        <v>187122</v>
      </c>
    </row>
    <row r="5862" spans="1:9" ht="32" customHeight="1">
      <c r="A5862" s="19" t="s">
        <v>187123</v>
      </c>
      <c r="B5862" s="20" t="s">
        <v>174710</v>
      </c>
      <c r="C5862" s="22">
        <v>125</v>
      </c>
      <c r="D5862" s="21" t="s">
        <v>181194</v>
      </c>
      <c r="E5862" s="22">
        <v>29</v>
      </c>
      <c r="F5862" s="21" t="s">
        <v>187124</v>
      </c>
      <c r="G5862" s="22">
        <v>41</v>
      </c>
      <c r="H5862" s="22">
        <v>198</v>
      </c>
      <c r="I5862" s="21" t="s">
        <v>187125</v>
      </c>
    </row>
    <row r="5863" spans="1:9" ht="32" customHeight="1">
      <c r="A5863" s="19" t="s">
        <v>187126</v>
      </c>
      <c r="B5863" s="20" t="s">
        <v>187127</v>
      </c>
      <c r="C5863" s="22">
        <v>31</v>
      </c>
      <c r="D5863" s="21" t="s">
        <v>187128</v>
      </c>
      <c r="E5863" s="22">
        <v>249</v>
      </c>
      <c r="F5863" s="21" t="s">
        <v>187129</v>
      </c>
      <c r="G5863" s="22">
        <v>66</v>
      </c>
      <c r="H5863" s="22">
        <v>349</v>
      </c>
      <c r="I5863" s="21" t="s">
        <v>187130</v>
      </c>
    </row>
    <row r="5864" spans="1:9" ht="32" customHeight="1">
      <c r="A5864" s="19" t="s">
        <v>187131</v>
      </c>
      <c r="B5864" s="20" t="s">
        <v>187132</v>
      </c>
      <c r="C5864" s="22">
        <v>125</v>
      </c>
      <c r="D5864" s="21" t="s">
        <v>187133</v>
      </c>
      <c r="E5864" s="22">
        <v>133</v>
      </c>
      <c r="F5864" s="21" t="s">
        <v>178147</v>
      </c>
      <c r="G5864" s="22">
        <v>4</v>
      </c>
      <c r="H5864" s="22">
        <v>265</v>
      </c>
      <c r="I5864" s="21" t="s">
        <v>187134</v>
      </c>
    </row>
    <row r="5865" spans="1:9" ht="44" customHeight="1">
      <c r="A5865" s="19" t="s">
        <v>187135</v>
      </c>
      <c r="B5865" s="20" t="s">
        <v>181390</v>
      </c>
      <c r="C5865" s="22">
        <v>24</v>
      </c>
      <c r="D5865" s="21" t="s">
        <v>187136</v>
      </c>
      <c r="E5865" s="22">
        <v>39</v>
      </c>
      <c r="F5865" s="21" t="s">
        <v>187137</v>
      </c>
      <c r="G5865" s="22">
        <v>32</v>
      </c>
      <c r="H5865" s="22">
        <v>98</v>
      </c>
      <c r="I5865" s="21" t="s">
        <v>187138</v>
      </c>
    </row>
    <row r="5866" spans="1:9" ht="44" customHeight="1">
      <c r="A5866" s="19" t="s">
        <v>187139</v>
      </c>
      <c r="B5866" s="20" t="s">
        <v>176349</v>
      </c>
      <c r="C5866" s="22">
        <v>13</v>
      </c>
      <c r="D5866" s="21" t="s">
        <v>187140</v>
      </c>
      <c r="E5866" s="22">
        <v>43</v>
      </c>
      <c r="F5866" s="21" t="s">
        <v>185996</v>
      </c>
      <c r="G5866" s="22">
        <v>29</v>
      </c>
      <c r="H5866" s="22">
        <v>88</v>
      </c>
      <c r="I5866" s="21" t="s">
        <v>187141</v>
      </c>
    </row>
    <row r="5867" spans="1:9" ht="32" customHeight="1">
      <c r="A5867" s="19" t="s">
        <v>187142</v>
      </c>
      <c r="B5867" s="20" t="s">
        <v>175185</v>
      </c>
      <c r="C5867" s="22">
        <v>5</v>
      </c>
      <c r="D5867" s="21" t="s">
        <v>187143</v>
      </c>
      <c r="E5867" s="22">
        <v>162</v>
      </c>
      <c r="F5867" s="21" t="s">
        <v>175185</v>
      </c>
      <c r="G5867" s="22">
        <v>5</v>
      </c>
      <c r="H5867" s="22">
        <v>175</v>
      </c>
      <c r="I5867" s="21" t="s">
        <v>187144</v>
      </c>
    </row>
    <row r="5868" spans="1:9" ht="44" customHeight="1">
      <c r="A5868" s="19" t="s">
        <v>187145</v>
      </c>
      <c r="B5868" s="20" t="s">
        <v>171357</v>
      </c>
      <c r="C5868" s="22">
        <v>51</v>
      </c>
      <c r="D5868" s="21" t="s">
        <v>187146</v>
      </c>
      <c r="E5868" s="22">
        <v>43</v>
      </c>
      <c r="F5868" s="21" t="s">
        <v>170547</v>
      </c>
      <c r="G5868" s="22">
        <v>14</v>
      </c>
      <c r="H5868" s="22">
        <v>111</v>
      </c>
      <c r="I5868" s="21" t="s">
        <v>187147</v>
      </c>
    </row>
    <row r="5869" spans="1:9" ht="44" customHeight="1">
      <c r="A5869" s="19" t="s">
        <v>187148</v>
      </c>
      <c r="B5869" s="20" t="s">
        <v>174342</v>
      </c>
      <c r="C5869" s="22">
        <v>22</v>
      </c>
      <c r="D5869" s="21" t="s">
        <v>174663</v>
      </c>
      <c r="E5869" s="22">
        <v>83</v>
      </c>
      <c r="F5869" s="21" t="s">
        <v>170499</v>
      </c>
      <c r="G5869" s="22">
        <v>3</v>
      </c>
      <c r="H5869" s="22">
        <v>111</v>
      </c>
      <c r="I5869" s="21" t="s">
        <v>187149</v>
      </c>
    </row>
    <row r="5870" spans="1:9" ht="32" customHeight="1">
      <c r="A5870" s="19" t="s">
        <v>187150</v>
      </c>
      <c r="B5870" s="20" t="s">
        <v>171113</v>
      </c>
      <c r="C5870" s="22">
        <v>11</v>
      </c>
      <c r="D5870" s="21" t="s">
        <v>172409</v>
      </c>
      <c r="E5870" s="22">
        <v>110</v>
      </c>
      <c r="F5870" s="21" t="s">
        <v>170133</v>
      </c>
      <c r="G5870" s="22">
        <v>8</v>
      </c>
      <c r="H5870" s="22">
        <v>132</v>
      </c>
      <c r="I5870" s="21" t="s">
        <v>187151</v>
      </c>
    </row>
    <row r="5871" spans="1:9" ht="44" customHeight="1">
      <c r="A5871" s="19" t="s">
        <v>187152</v>
      </c>
      <c r="B5871" s="20" t="s">
        <v>174771</v>
      </c>
      <c r="C5871" s="22">
        <v>70</v>
      </c>
      <c r="D5871" s="21" t="s">
        <v>175002</v>
      </c>
      <c r="E5871" s="22">
        <v>29</v>
      </c>
      <c r="F5871" s="21" t="s">
        <v>170350</v>
      </c>
      <c r="G5871" s="22">
        <v>15</v>
      </c>
      <c r="H5871" s="22">
        <v>117</v>
      </c>
      <c r="I5871" s="21" t="s">
        <v>187153</v>
      </c>
    </row>
    <row r="5872" spans="1:9" ht="44" customHeight="1">
      <c r="A5872" s="19" t="s">
        <v>187154</v>
      </c>
      <c r="B5872" s="20" t="s">
        <v>187155</v>
      </c>
      <c r="C5872" s="22">
        <v>114</v>
      </c>
      <c r="D5872" s="21" t="s">
        <v>187156</v>
      </c>
      <c r="E5872" s="22">
        <v>162</v>
      </c>
      <c r="F5872" s="21" t="s">
        <v>178871</v>
      </c>
      <c r="G5872" s="22">
        <v>74</v>
      </c>
      <c r="H5872" s="22">
        <v>353</v>
      </c>
      <c r="I5872" s="21" t="s">
        <v>187157</v>
      </c>
    </row>
    <row r="5873" spans="1:9" ht="32" customHeight="1">
      <c r="A5873" s="19" t="s">
        <v>187158</v>
      </c>
      <c r="B5873" s="20" t="s">
        <v>179973</v>
      </c>
      <c r="C5873" s="22">
        <v>3</v>
      </c>
      <c r="D5873" s="21" t="s">
        <v>179972</v>
      </c>
      <c r="E5873" s="22">
        <v>85</v>
      </c>
      <c r="F5873" s="21" t="s">
        <v>172305</v>
      </c>
      <c r="G5873" s="22">
        <v>1</v>
      </c>
      <c r="H5873" s="22">
        <v>92</v>
      </c>
      <c r="I5873" s="21" t="s">
        <v>187159</v>
      </c>
    </row>
    <row r="5874" spans="1:9" ht="32" customHeight="1">
      <c r="A5874" s="19" t="s">
        <v>187160</v>
      </c>
      <c r="B5874" s="20" t="s">
        <v>172393</v>
      </c>
      <c r="C5874" s="22">
        <v>1</v>
      </c>
      <c r="D5874" s="21" t="s">
        <v>172284</v>
      </c>
      <c r="E5874" s="22">
        <v>92</v>
      </c>
      <c r="F5874" s="21" t="s">
        <v>170753</v>
      </c>
      <c r="G5874" s="22">
        <v>9</v>
      </c>
      <c r="H5874" s="22">
        <v>105</v>
      </c>
      <c r="I5874" s="21" t="s">
        <v>187161</v>
      </c>
    </row>
    <row r="5875" spans="1:9" ht="44" customHeight="1">
      <c r="A5875" s="19" t="s">
        <v>187162</v>
      </c>
      <c r="B5875" s="20" t="s">
        <v>170048</v>
      </c>
      <c r="C5875" s="22">
        <v>35</v>
      </c>
      <c r="D5875" s="21" t="s">
        <v>170589</v>
      </c>
      <c r="E5875" s="22">
        <v>84</v>
      </c>
      <c r="F5875" s="21" t="s">
        <v>170092</v>
      </c>
      <c r="G5875" s="22">
        <v>14</v>
      </c>
      <c r="H5875" s="22">
        <v>136</v>
      </c>
      <c r="I5875" s="21" t="s">
        <v>187163</v>
      </c>
    </row>
    <row r="5876" spans="1:9" ht="44" customHeight="1">
      <c r="A5876" s="19" t="s">
        <v>187164</v>
      </c>
      <c r="B5876" s="20" t="s">
        <v>175738</v>
      </c>
      <c r="C5876" s="22">
        <v>81</v>
      </c>
      <c r="D5876" s="21" t="s">
        <v>187165</v>
      </c>
      <c r="E5876" s="22">
        <v>55</v>
      </c>
      <c r="F5876" s="21" t="s">
        <v>175640</v>
      </c>
      <c r="G5876" s="22">
        <v>60</v>
      </c>
      <c r="H5876" s="22">
        <v>199</v>
      </c>
      <c r="I5876" s="21" t="s">
        <v>187166</v>
      </c>
    </row>
    <row r="5877" spans="1:9" ht="32" customHeight="1">
      <c r="A5877" s="19" t="s">
        <v>187167</v>
      </c>
      <c r="B5877" s="24">
        <v>72</v>
      </c>
      <c r="C5877" s="22">
        <v>36</v>
      </c>
      <c r="D5877" s="22">
        <v>0</v>
      </c>
      <c r="E5877" s="22">
        <v>0</v>
      </c>
      <c r="F5877" s="21" t="s">
        <v>171138</v>
      </c>
      <c r="G5877" s="22">
        <v>14</v>
      </c>
      <c r="H5877" s="22">
        <v>53</v>
      </c>
      <c r="I5877" s="21" t="s">
        <v>187168</v>
      </c>
    </row>
    <row r="5878" spans="1:9" ht="32" customHeight="1">
      <c r="A5878" s="19" t="s">
        <v>187169</v>
      </c>
      <c r="B5878" s="20" t="s">
        <v>187170</v>
      </c>
      <c r="C5878" s="22">
        <v>32</v>
      </c>
      <c r="D5878" s="21" t="s">
        <v>169874</v>
      </c>
      <c r="E5878" s="22">
        <v>70</v>
      </c>
      <c r="F5878" s="21" t="s">
        <v>187171</v>
      </c>
      <c r="G5878" s="22">
        <v>53</v>
      </c>
      <c r="H5878" s="22">
        <v>158</v>
      </c>
      <c r="I5878" s="21" t="s">
        <v>187172</v>
      </c>
    </row>
    <row r="5879" spans="1:9" ht="32" customHeight="1">
      <c r="A5879" s="19" t="s">
        <v>187173</v>
      </c>
      <c r="B5879" s="20" t="s">
        <v>187174</v>
      </c>
      <c r="C5879" s="22">
        <v>27</v>
      </c>
      <c r="D5879" s="21" t="s">
        <v>172298</v>
      </c>
      <c r="E5879" s="22">
        <v>67</v>
      </c>
      <c r="F5879" s="21" t="s">
        <v>174899</v>
      </c>
      <c r="G5879" s="22">
        <v>33</v>
      </c>
      <c r="H5879" s="22">
        <v>130</v>
      </c>
      <c r="I5879" s="21" t="s">
        <v>187175</v>
      </c>
    </row>
    <row r="5880" spans="1:9" ht="32" customHeight="1">
      <c r="A5880" s="19" t="s">
        <v>187176</v>
      </c>
      <c r="B5880" s="20" t="s">
        <v>187177</v>
      </c>
      <c r="C5880" s="22">
        <v>29</v>
      </c>
      <c r="D5880" s="21" t="s">
        <v>175794</v>
      </c>
      <c r="E5880" s="22">
        <v>105</v>
      </c>
      <c r="F5880" s="21" t="s">
        <v>179144</v>
      </c>
      <c r="G5880" s="22">
        <v>60</v>
      </c>
      <c r="H5880" s="22">
        <v>197</v>
      </c>
      <c r="I5880" s="21" t="s">
        <v>187178</v>
      </c>
    </row>
    <row r="5881" spans="1:9" ht="32" customHeight="1">
      <c r="A5881" s="19" t="s">
        <v>187179</v>
      </c>
      <c r="B5881" s="24">
        <v>0</v>
      </c>
      <c r="C5881" s="22">
        <v>0</v>
      </c>
      <c r="D5881" s="21" t="s">
        <v>173176</v>
      </c>
      <c r="E5881" s="22">
        <v>21</v>
      </c>
      <c r="F5881" s="21" t="s">
        <v>172705</v>
      </c>
      <c r="G5881" s="22">
        <v>30</v>
      </c>
      <c r="H5881" s="22">
        <v>54</v>
      </c>
      <c r="I5881" s="21" t="s">
        <v>187180</v>
      </c>
    </row>
    <row r="5882" spans="1:9" ht="32" customHeight="1">
      <c r="A5882" s="19" t="s">
        <v>187181</v>
      </c>
      <c r="B5882" s="20" t="s">
        <v>175628</v>
      </c>
      <c r="C5882" s="22">
        <v>15</v>
      </c>
      <c r="D5882" s="21" t="s">
        <v>173913</v>
      </c>
      <c r="E5882" s="22">
        <v>152</v>
      </c>
      <c r="F5882" s="21" t="s">
        <v>187182</v>
      </c>
      <c r="G5882" s="22">
        <v>1</v>
      </c>
      <c r="H5882" s="22">
        <v>171</v>
      </c>
      <c r="I5882" s="21" t="s">
        <v>187183</v>
      </c>
    </row>
    <row r="5883" spans="1:9" ht="32" customHeight="1">
      <c r="A5883" s="19" t="s">
        <v>187184</v>
      </c>
      <c r="B5883" s="20" t="s">
        <v>182813</v>
      </c>
      <c r="C5883" s="22">
        <v>77</v>
      </c>
      <c r="D5883" s="22">
        <v>20</v>
      </c>
      <c r="E5883" s="22">
        <v>24</v>
      </c>
      <c r="F5883" s="21" t="s">
        <v>177800</v>
      </c>
      <c r="G5883" s="22">
        <v>19</v>
      </c>
      <c r="H5883" s="22">
        <v>123</v>
      </c>
      <c r="I5883" s="21" t="s">
        <v>187185</v>
      </c>
    </row>
    <row r="5884" spans="1:9" ht="32" customHeight="1">
      <c r="A5884" s="19" t="s">
        <v>187186</v>
      </c>
      <c r="B5884" s="20" t="s">
        <v>187187</v>
      </c>
      <c r="C5884" s="22">
        <v>79</v>
      </c>
      <c r="D5884" s="21" t="s">
        <v>172268</v>
      </c>
      <c r="E5884" s="22">
        <v>13</v>
      </c>
      <c r="F5884" s="22">
        <v>0</v>
      </c>
      <c r="G5884" s="22">
        <v>0</v>
      </c>
      <c r="H5884" s="22">
        <v>95</v>
      </c>
      <c r="I5884" s="21" t="s">
        <v>187188</v>
      </c>
    </row>
    <row r="5885" spans="1:9" ht="32" customHeight="1">
      <c r="A5885" s="19" t="s">
        <v>187189</v>
      </c>
      <c r="B5885" s="20" t="s">
        <v>172631</v>
      </c>
      <c r="C5885" s="22">
        <v>16</v>
      </c>
      <c r="D5885" s="21" t="s">
        <v>182522</v>
      </c>
      <c r="E5885" s="22">
        <v>25</v>
      </c>
      <c r="F5885" s="21" t="s">
        <v>171521</v>
      </c>
      <c r="G5885" s="22">
        <v>6</v>
      </c>
      <c r="H5885" s="22">
        <v>50</v>
      </c>
      <c r="I5885" s="21" t="s">
        <v>187190</v>
      </c>
    </row>
    <row r="5886" spans="1:9" ht="32" customHeight="1">
      <c r="A5886" s="19" t="s">
        <v>187191</v>
      </c>
      <c r="B5886" s="20" t="s">
        <v>171212</v>
      </c>
      <c r="C5886" s="22">
        <v>61</v>
      </c>
      <c r="D5886" s="21" t="s">
        <v>175977</v>
      </c>
      <c r="E5886" s="22">
        <v>16</v>
      </c>
      <c r="F5886" s="22">
        <v>0</v>
      </c>
      <c r="G5886" s="22">
        <v>0</v>
      </c>
      <c r="H5886" s="22">
        <v>80</v>
      </c>
      <c r="I5886" s="21" t="s">
        <v>187192</v>
      </c>
    </row>
    <row r="5887" spans="1:9" ht="32" customHeight="1">
      <c r="A5887" s="19" t="s">
        <v>187193</v>
      </c>
      <c r="B5887" s="20" t="s">
        <v>180294</v>
      </c>
      <c r="C5887" s="22">
        <v>71</v>
      </c>
      <c r="D5887" s="21" t="s">
        <v>172123</v>
      </c>
      <c r="E5887" s="22">
        <v>34</v>
      </c>
      <c r="F5887" s="21" t="s">
        <v>170499</v>
      </c>
      <c r="G5887" s="22">
        <v>3</v>
      </c>
      <c r="H5887" s="22">
        <v>111</v>
      </c>
      <c r="I5887" s="21" t="s">
        <v>187194</v>
      </c>
    </row>
    <row r="5888" spans="1:9" ht="32" customHeight="1">
      <c r="A5888" s="19" t="s">
        <v>187195</v>
      </c>
      <c r="B5888" s="20" t="s">
        <v>170089</v>
      </c>
      <c r="C5888" s="22">
        <v>4</v>
      </c>
      <c r="D5888" s="21" t="s">
        <v>170088</v>
      </c>
      <c r="E5888" s="22">
        <v>68</v>
      </c>
      <c r="F5888" s="22">
        <v>0</v>
      </c>
      <c r="G5888" s="22">
        <v>0</v>
      </c>
      <c r="H5888" s="22">
        <v>75</v>
      </c>
      <c r="I5888" s="21" t="s">
        <v>187196</v>
      </c>
    </row>
    <row r="5889" spans="1:9" ht="32" customHeight="1">
      <c r="A5889" s="19" t="s">
        <v>187197</v>
      </c>
      <c r="B5889" s="20" t="s">
        <v>187198</v>
      </c>
      <c r="C5889" s="22">
        <v>67</v>
      </c>
      <c r="D5889" s="21" t="s">
        <v>171610</v>
      </c>
      <c r="E5889" s="22">
        <v>40</v>
      </c>
      <c r="F5889" s="21" t="s">
        <v>172957</v>
      </c>
      <c r="G5889" s="22">
        <v>19</v>
      </c>
      <c r="H5889" s="22">
        <v>129</v>
      </c>
      <c r="I5889" s="21" t="s">
        <v>187199</v>
      </c>
    </row>
    <row r="5890" spans="1:9" ht="32" customHeight="1">
      <c r="A5890" s="19" t="s">
        <v>187200</v>
      </c>
      <c r="B5890" s="20" t="s">
        <v>176039</v>
      </c>
      <c r="C5890" s="22">
        <v>40</v>
      </c>
      <c r="D5890" s="21" t="s">
        <v>176038</v>
      </c>
      <c r="E5890" s="22">
        <v>71</v>
      </c>
      <c r="F5890" s="22">
        <v>0</v>
      </c>
      <c r="G5890" s="22">
        <v>0</v>
      </c>
      <c r="H5890" s="22">
        <v>114</v>
      </c>
      <c r="I5890" s="21" t="s">
        <v>187201</v>
      </c>
    </row>
    <row r="5891" spans="1:9" ht="44" customHeight="1">
      <c r="A5891" s="19" t="s">
        <v>187202</v>
      </c>
      <c r="B5891" s="20" t="s">
        <v>171847</v>
      </c>
      <c r="C5891" s="22">
        <v>70</v>
      </c>
      <c r="D5891" s="21" t="s">
        <v>187203</v>
      </c>
      <c r="E5891" s="22">
        <v>103</v>
      </c>
      <c r="F5891" s="21" t="s">
        <v>187204</v>
      </c>
      <c r="G5891" s="22">
        <v>21</v>
      </c>
      <c r="H5891" s="22">
        <v>197</v>
      </c>
      <c r="I5891" s="21" t="s">
        <v>187205</v>
      </c>
    </row>
    <row r="5892" spans="1:9" ht="44" customHeight="1">
      <c r="A5892" s="19" t="s">
        <v>187206</v>
      </c>
      <c r="B5892" s="20" t="s">
        <v>187207</v>
      </c>
      <c r="C5892" s="22">
        <v>4</v>
      </c>
      <c r="D5892" s="21" t="s">
        <v>173469</v>
      </c>
      <c r="E5892" s="22">
        <v>190</v>
      </c>
      <c r="F5892" s="21" t="s">
        <v>187208</v>
      </c>
      <c r="G5892" s="22">
        <v>1</v>
      </c>
      <c r="H5892" s="22">
        <v>198</v>
      </c>
      <c r="I5892" s="21" t="s">
        <v>187209</v>
      </c>
    </row>
    <row r="5893" spans="1:9" ht="32" customHeight="1">
      <c r="A5893" s="19" t="s">
        <v>187210</v>
      </c>
      <c r="B5893" s="20" t="s">
        <v>187211</v>
      </c>
      <c r="C5893" s="22">
        <v>68</v>
      </c>
      <c r="D5893" s="22">
        <v>0</v>
      </c>
      <c r="E5893" s="22">
        <v>0</v>
      </c>
      <c r="F5893" s="21" t="s">
        <v>169733</v>
      </c>
      <c r="G5893" s="22">
        <v>6</v>
      </c>
      <c r="H5893" s="22">
        <v>77</v>
      </c>
      <c r="I5893" s="21" t="s">
        <v>187212</v>
      </c>
    </row>
    <row r="5894" spans="1:9" ht="32" customHeight="1">
      <c r="A5894" s="19" t="s">
        <v>187213</v>
      </c>
      <c r="B5894" s="20" t="s">
        <v>178527</v>
      </c>
      <c r="C5894" s="22">
        <v>84</v>
      </c>
      <c r="D5894" s="22">
        <v>0</v>
      </c>
      <c r="E5894" s="22">
        <v>0</v>
      </c>
      <c r="F5894" s="21" t="s">
        <v>172228</v>
      </c>
      <c r="G5894" s="22">
        <v>10</v>
      </c>
      <c r="H5894" s="22">
        <v>97</v>
      </c>
      <c r="I5894" s="21" t="s">
        <v>187214</v>
      </c>
    </row>
    <row r="5895" spans="1:9" ht="32" customHeight="1">
      <c r="A5895" s="19" t="s">
        <v>187215</v>
      </c>
      <c r="B5895" s="20" t="s">
        <v>186522</v>
      </c>
      <c r="C5895" s="22">
        <v>67</v>
      </c>
      <c r="D5895" s="21" t="s">
        <v>175746</v>
      </c>
      <c r="E5895" s="22">
        <v>7</v>
      </c>
      <c r="F5895" s="21" t="s">
        <v>170757</v>
      </c>
      <c r="G5895" s="22">
        <v>1</v>
      </c>
      <c r="H5895" s="22">
        <v>78</v>
      </c>
      <c r="I5895" s="21" t="s">
        <v>187216</v>
      </c>
    </row>
    <row r="5896" spans="1:9" ht="32" customHeight="1">
      <c r="A5896" s="19" t="s">
        <v>187217</v>
      </c>
      <c r="B5896" s="20" t="s">
        <v>183088</v>
      </c>
      <c r="C5896" s="22">
        <v>68</v>
      </c>
      <c r="D5896" s="21" t="s">
        <v>169967</v>
      </c>
      <c r="E5896" s="22">
        <v>53</v>
      </c>
      <c r="F5896" s="21" t="s">
        <v>187218</v>
      </c>
      <c r="G5896" s="22">
        <v>41</v>
      </c>
      <c r="H5896" s="22">
        <v>165</v>
      </c>
      <c r="I5896" s="21" t="s">
        <v>187219</v>
      </c>
    </row>
    <row r="5897" spans="1:9" ht="32" customHeight="1">
      <c r="A5897" s="19" t="s">
        <v>187220</v>
      </c>
      <c r="B5897" s="20" t="s">
        <v>170548</v>
      </c>
      <c r="C5897" s="22">
        <v>33</v>
      </c>
      <c r="D5897" s="21" t="s">
        <v>170405</v>
      </c>
      <c r="E5897" s="22">
        <v>9</v>
      </c>
      <c r="F5897" s="21" t="s">
        <v>170028</v>
      </c>
      <c r="G5897" s="22">
        <v>39</v>
      </c>
      <c r="H5897" s="22">
        <v>84</v>
      </c>
      <c r="I5897" s="21" t="s">
        <v>187221</v>
      </c>
    </row>
    <row r="5898" spans="1:9" ht="32" customHeight="1">
      <c r="A5898" s="19" t="s">
        <v>187222</v>
      </c>
      <c r="B5898" s="20" t="s">
        <v>169804</v>
      </c>
      <c r="C5898" s="22">
        <v>47</v>
      </c>
      <c r="D5898" s="21" t="s">
        <v>174246</v>
      </c>
      <c r="E5898" s="22">
        <v>46</v>
      </c>
      <c r="F5898" s="22">
        <v>0</v>
      </c>
      <c r="G5898" s="22">
        <v>0</v>
      </c>
      <c r="H5898" s="22">
        <v>96</v>
      </c>
      <c r="I5898" s="21" t="s">
        <v>187223</v>
      </c>
    </row>
    <row r="5899" spans="1:9" ht="32" customHeight="1">
      <c r="A5899" s="19" t="s">
        <v>187224</v>
      </c>
      <c r="B5899" s="24">
        <v>50</v>
      </c>
      <c r="C5899" s="22">
        <v>44</v>
      </c>
      <c r="D5899" s="21" t="s">
        <v>187225</v>
      </c>
      <c r="E5899" s="22">
        <v>41</v>
      </c>
      <c r="F5899" s="21" t="s">
        <v>177439</v>
      </c>
      <c r="G5899" s="22">
        <v>3</v>
      </c>
      <c r="H5899" s="22">
        <v>91</v>
      </c>
      <c r="I5899" s="21" t="s">
        <v>187226</v>
      </c>
    </row>
    <row r="5900" spans="1:9" ht="32" customHeight="1">
      <c r="A5900" s="19" t="s">
        <v>187227</v>
      </c>
      <c r="B5900" s="20" t="s">
        <v>172405</v>
      </c>
      <c r="C5900" s="22">
        <v>48</v>
      </c>
      <c r="D5900" s="21" t="s">
        <v>182718</v>
      </c>
      <c r="E5900" s="22">
        <v>43</v>
      </c>
      <c r="F5900" s="21" t="s">
        <v>177574</v>
      </c>
      <c r="G5900" s="22">
        <v>2</v>
      </c>
      <c r="H5900" s="22">
        <v>96</v>
      </c>
      <c r="I5900" s="21" t="s">
        <v>187228</v>
      </c>
    </row>
    <row r="5901" spans="1:9" ht="32" customHeight="1">
      <c r="A5901" s="19" t="s">
        <v>187229</v>
      </c>
      <c r="B5901" s="20" t="s">
        <v>178033</v>
      </c>
      <c r="C5901" s="22">
        <v>6</v>
      </c>
      <c r="D5901" s="21" t="s">
        <v>176874</v>
      </c>
      <c r="E5901" s="22">
        <v>70</v>
      </c>
      <c r="F5901" s="22">
        <v>0</v>
      </c>
      <c r="G5901" s="22">
        <v>0</v>
      </c>
      <c r="H5901" s="22">
        <v>79</v>
      </c>
      <c r="I5901" s="21" t="s">
        <v>187230</v>
      </c>
    </row>
    <row r="5902" spans="1:9" ht="32" customHeight="1">
      <c r="A5902" s="19" t="s">
        <v>187231</v>
      </c>
      <c r="B5902" s="20" t="s">
        <v>178628</v>
      </c>
      <c r="C5902" s="22">
        <v>3</v>
      </c>
      <c r="D5902" s="21" t="s">
        <v>171167</v>
      </c>
      <c r="E5902" s="22">
        <v>90</v>
      </c>
      <c r="F5902" s="21" t="s">
        <v>169764</v>
      </c>
      <c r="G5902" s="22">
        <v>2</v>
      </c>
      <c r="H5902" s="22">
        <v>98</v>
      </c>
      <c r="I5902" s="21" t="s">
        <v>187232</v>
      </c>
    </row>
    <row r="5903" spans="1:9" ht="32" customHeight="1">
      <c r="A5903" s="19" t="s">
        <v>187233</v>
      </c>
      <c r="B5903" s="20" t="s">
        <v>184553</v>
      </c>
      <c r="C5903" s="22">
        <v>37</v>
      </c>
      <c r="D5903" s="21" t="s">
        <v>169657</v>
      </c>
      <c r="E5903" s="22">
        <v>55</v>
      </c>
      <c r="F5903" s="21" t="s">
        <v>178628</v>
      </c>
      <c r="G5903" s="22">
        <v>3</v>
      </c>
      <c r="H5903" s="22">
        <v>98</v>
      </c>
      <c r="I5903" s="21" t="s">
        <v>187234</v>
      </c>
    </row>
    <row r="5904" spans="1:9" ht="32" customHeight="1">
      <c r="A5904" s="19" t="s">
        <v>187235</v>
      </c>
      <c r="B5904" s="20" t="s">
        <v>169694</v>
      </c>
      <c r="C5904" s="22">
        <v>33</v>
      </c>
      <c r="D5904" s="21" t="s">
        <v>179811</v>
      </c>
      <c r="E5904" s="22">
        <v>55</v>
      </c>
      <c r="F5904" s="21" t="s">
        <v>171361</v>
      </c>
      <c r="G5904" s="22">
        <v>3</v>
      </c>
      <c r="H5904" s="22">
        <v>94</v>
      </c>
      <c r="I5904" s="21" t="s">
        <v>187236</v>
      </c>
    </row>
    <row r="5905" spans="1:9" ht="32" customHeight="1">
      <c r="A5905" s="19" t="s">
        <v>187237</v>
      </c>
      <c r="B5905" s="20" t="s">
        <v>186249</v>
      </c>
      <c r="C5905" s="22">
        <v>63</v>
      </c>
      <c r="D5905" s="21" t="s">
        <v>170999</v>
      </c>
      <c r="E5905" s="22">
        <v>30</v>
      </c>
      <c r="F5905" s="21" t="s">
        <v>180304</v>
      </c>
      <c r="G5905" s="22">
        <v>17</v>
      </c>
      <c r="H5905" s="22">
        <v>113</v>
      </c>
      <c r="I5905" s="21" t="s">
        <v>187238</v>
      </c>
    </row>
    <row r="5906" spans="1:9" ht="32" customHeight="1">
      <c r="A5906" s="19" t="s">
        <v>187239</v>
      </c>
      <c r="B5906" s="24">
        <v>0</v>
      </c>
      <c r="C5906" s="22">
        <v>0</v>
      </c>
      <c r="D5906" s="21" t="s">
        <v>171167</v>
      </c>
      <c r="E5906" s="22">
        <v>90</v>
      </c>
      <c r="F5906" s="21" t="s">
        <v>169658</v>
      </c>
      <c r="G5906" s="22">
        <v>5</v>
      </c>
      <c r="H5906" s="22">
        <v>98</v>
      </c>
      <c r="I5906" s="21" t="s">
        <v>187240</v>
      </c>
    </row>
    <row r="5907" spans="1:9" ht="32" customHeight="1">
      <c r="A5907" s="19" t="s">
        <v>187241</v>
      </c>
      <c r="B5907" s="24">
        <v>0</v>
      </c>
      <c r="C5907" s="22">
        <v>0</v>
      </c>
      <c r="D5907" s="21" t="s">
        <v>187242</v>
      </c>
      <c r="E5907" s="22">
        <v>115</v>
      </c>
      <c r="F5907" s="21" t="s">
        <v>172878</v>
      </c>
      <c r="G5907" s="22">
        <v>3</v>
      </c>
      <c r="H5907" s="22">
        <v>121</v>
      </c>
      <c r="I5907" s="21" t="s">
        <v>187243</v>
      </c>
    </row>
    <row r="5908" spans="1:9" ht="32" customHeight="1">
      <c r="A5908" s="19" t="s">
        <v>187244</v>
      </c>
      <c r="B5908" s="20" t="s">
        <v>185292</v>
      </c>
      <c r="C5908" s="22">
        <v>54</v>
      </c>
      <c r="D5908" s="21" t="s">
        <v>170115</v>
      </c>
      <c r="E5908" s="22">
        <v>8</v>
      </c>
      <c r="F5908" s="21" t="s">
        <v>176581</v>
      </c>
      <c r="G5908" s="22">
        <v>26</v>
      </c>
      <c r="H5908" s="22">
        <v>91</v>
      </c>
      <c r="I5908" s="21" t="s">
        <v>187245</v>
      </c>
    </row>
    <row r="5909" spans="1:9" ht="32" customHeight="1">
      <c r="A5909" s="19" t="s">
        <v>187246</v>
      </c>
      <c r="B5909" s="20" t="s">
        <v>187247</v>
      </c>
      <c r="C5909" s="22">
        <v>29</v>
      </c>
      <c r="D5909" s="21" t="s">
        <v>187248</v>
      </c>
      <c r="E5909" s="22">
        <v>30</v>
      </c>
      <c r="F5909" s="22">
        <v>0</v>
      </c>
      <c r="G5909" s="22">
        <v>0</v>
      </c>
      <c r="H5909" s="22">
        <v>62</v>
      </c>
      <c r="I5909" s="21" t="s">
        <v>187249</v>
      </c>
    </row>
    <row r="5910" spans="1:9" ht="32" customHeight="1">
      <c r="A5910" s="19" t="s">
        <v>187250</v>
      </c>
      <c r="B5910" s="20" t="s">
        <v>177439</v>
      </c>
      <c r="C5910" s="22">
        <v>3</v>
      </c>
      <c r="D5910" s="21" t="s">
        <v>175637</v>
      </c>
      <c r="E5910" s="22">
        <v>38</v>
      </c>
      <c r="F5910" s="21" t="s">
        <v>173898</v>
      </c>
      <c r="G5910" s="22">
        <v>47</v>
      </c>
      <c r="H5910" s="22">
        <v>91</v>
      </c>
      <c r="I5910" s="21" t="s">
        <v>187251</v>
      </c>
    </row>
    <row r="5911" spans="1:9" ht="32" customHeight="1">
      <c r="A5911" s="19" t="s">
        <v>187252</v>
      </c>
      <c r="B5911" s="20" t="s">
        <v>181967</v>
      </c>
      <c r="C5911" s="22">
        <v>47</v>
      </c>
      <c r="D5911" s="21" t="s">
        <v>182054</v>
      </c>
      <c r="E5911" s="22">
        <v>32</v>
      </c>
      <c r="F5911" s="21" t="s">
        <v>169754</v>
      </c>
      <c r="G5911" s="22">
        <v>18</v>
      </c>
      <c r="H5911" s="22">
        <v>100</v>
      </c>
      <c r="I5911" s="21" t="s">
        <v>187253</v>
      </c>
    </row>
    <row r="5912" spans="1:9" ht="32" customHeight="1">
      <c r="A5912" s="19" t="s">
        <v>187254</v>
      </c>
      <c r="B5912" s="20" t="s">
        <v>171331</v>
      </c>
      <c r="C5912" s="22">
        <v>48</v>
      </c>
      <c r="D5912" s="21" t="s">
        <v>171528</v>
      </c>
      <c r="E5912" s="22">
        <v>28</v>
      </c>
      <c r="F5912" s="21" t="s">
        <v>177002</v>
      </c>
      <c r="G5912" s="22">
        <v>22</v>
      </c>
      <c r="H5912" s="22">
        <v>101</v>
      </c>
      <c r="I5912" s="21" t="s">
        <v>187255</v>
      </c>
    </row>
    <row r="5913" spans="1:9" ht="32" customHeight="1">
      <c r="A5913" s="19" t="s">
        <v>187256</v>
      </c>
      <c r="B5913" s="20" t="s">
        <v>171781</v>
      </c>
      <c r="C5913" s="22">
        <v>49</v>
      </c>
      <c r="D5913" s="21" t="s">
        <v>173871</v>
      </c>
      <c r="E5913" s="22">
        <v>7</v>
      </c>
      <c r="F5913" s="21" t="s">
        <v>179917</v>
      </c>
      <c r="G5913" s="22">
        <v>26</v>
      </c>
      <c r="H5913" s="22">
        <v>85</v>
      </c>
      <c r="I5913" s="21" t="s">
        <v>187257</v>
      </c>
    </row>
    <row r="5914" spans="1:9" ht="32" customHeight="1">
      <c r="A5914" s="19" t="s">
        <v>187258</v>
      </c>
      <c r="B5914" s="20" t="s">
        <v>187259</v>
      </c>
      <c r="C5914" s="22">
        <v>19</v>
      </c>
      <c r="D5914" s="21" t="s">
        <v>187260</v>
      </c>
      <c r="E5914" s="22">
        <v>58</v>
      </c>
      <c r="F5914" s="21" t="s">
        <v>187261</v>
      </c>
      <c r="G5914" s="22">
        <v>80</v>
      </c>
      <c r="H5914" s="22">
        <v>160</v>
      </c>
      <c r="I5914" s="21" t="s">
        <v>187262</v>
      </c>
    </row>
    <row r="5915" spans="1:9" ht="32" customHeight="1">
      <c r="A5915" s="19" t="s">
        <v>187263</v>
      </c>
      <c r="B5915" s="20" t="s">
        <v>172128</v>
      </c>
      <c r="C5915" s="22">
        <v>24</v>
      </c>
      <c r="D5915" s="21" t="s">
        <v>170251</v>
      </c>
      <c r="E5915" s="22">
        <v>53</v>
      </c>
      <c r="F5915" s="21" t="s">
        <v>176592</v>
      </c>
      <c r="G5915" s="22">
        <v>10</v>
      </c>
      <c r="H5915" s="22">
        <v>90</v>
      </c>
      <c r="I5915" s="21" t="s">
        <v>187264</v>
      </c>
    </row>
    <row r="5916" spans="1:9" ht="32" customHeight="1">
      <c r="A5916" s="19" t="s">
        <v>187265</v>
      </c>
      <c r="B5916" s="20" t="s">
        <v>172177</v>
      </c>
      <c r="C5916" s="22">
        <v>31</v>
      </c>
      <c r="D5916" s="21" t="s">
        <v>171777</v>
      </c>
      <c r="E5916" s="22">
        <v>6</v>
      </c>
      <c r="F5916" s="21" t="s">
        <v>177673</v>
      </c>
      <c r="G5916" s="22">
        <v>34</v>
      </c>
      <c r="H5916" s="22">
        <v>74</v>
      </c>
      <c r="I5916" s="21" t="s">
        <v>187266</v>
      </c>
    </row>
    <row r="5917" spans="1:9" ht="32" customHeight="1">
      <c r="A5917" s="19" t="s">
        <v>187267</v>
      </c>
      <c r="B5917" s="20" t="s">
        <v>177150</v>
      </c>
      <c r="C5917" s="22">
        <v>29</v>
      </c>
      <c r="D5917" s="21" t="s">
        <v>187268</v>
      </c>
      <c r="E5917" s="22">
        <v>59</v>
      </c>
      <c r="F5917" s="21" t="s">
        <v>174075</v>
      </c>
      <c r="G5917" s="22">
        <v>2</v>
      </c>
      <c r="H5917" s="22">
        <v>93</v>
      </c>
      <c r="I5917" s="21" t="s">
        <v>187269</v>
      </c>
    </row>
    <row r="5918" spans="1:9" ht="32" customHeight="1">
      <c r="A5918" s="19" t="s">
        <v>187270</v>
      </c>
      <c r="B5918" s="20" t="s">
        <v>176478</v>
      </c>
      <c r="C5918" s="22">
        <v>19</v>
      </c>
      <c r="D5918" s="21" t="s">
        <v>176477</v>
      </c>
      <c r="E5918" s="22">
        <v>44</v>
      </c>
      <c r="F5918" s="22">
        <v>0</v>
      </c>
      <c r="G5918" s="22">
        <v>0</v>
      </c>
      <c r="H5918" s="22">
        <v>66</v>
      </c>
      <c r="I5918" s="21" t="s">
        <v>187271</v>
      </c>
    </row>
    <row r="5919" spans="1:9" ht="32" customHeight="1">
      <c r="A5919" s="19" t="s">
        <v>187272</v>
      </c>
      <c r="B5919" s="24">
        <v>0</v>
      </c>
      <c r="C5919" s="22">
        <v>0</v>
      </c>
      <c r="D5919" s="21" t="s">
        <v>170750</v>
      </c>
      <c r="E5919" s="22">
        <v>81</v>
      </c>
      <c r="F5919" s="21" t="s">
        <v>169926</v>
      </c>
      <c r="G5919" s="22">
        <v>3</v>
      </c>
      <c r="H5919" s="22">
        <v>87</v>
      </c>
      <c r="I5919" s="21" t="s">
        <v>187273</v>
      </c>
    </row>
    <row r="5920" spans="1:9" ht="32" customHeight="1">
      <c r="A5920" s="19" t="s">
        <v>187274</v>
      </c>
      <c r="B5920" s="20" t="s">
        <v>177664</v>
      </c>
      <c r="C5920" s="22">
        <v>38</v>
      </c>
      <c r="D5920" s="21" t="s">
        <v>169909</v>
      </c>
      <c r="E5920" s="22">
        <v>8</v>
      </c>
      <c r="F5920" s="21" t="s">
        <v>170714</v>
      </c>
      <c r="G5920" s="22">
        <v>20</v>
      </c>
      <c r="H5920" s="22">
        <v>69</v>
      </c>
      <c r="I5920" s="21" t="s">
        <v>187275</v>
      </c>
    </row>
    <row r="5921" spans="1:9" ht="44" customHeight="1">
      <c r="A5921" s="19" t="s">
        <v>187276</v>
      </c>
      <c r="B5921" s="20" t="s">
        <v>171777</v>
      </c>
      <c r="C5921" s="22">
        <v>6</v>
      </c>
      <c r="D5921" s="21" t="s">
        <v>175707</v>
      </c>
      <c r="E5921" s="22">
        <v>56</v>
      </c>
      <c r="F5921" s="21" t="s">
        <v>185315</v>
      </c>
      <c r="G5921" s="22">
        <v>9</v>
      </c>
      <c r="H5921" s="22">
        <v>74</v>
      </c>
      <c r="I5921" s="21" t="s">
        <v>187277</v>
      </c>
    </row>
    <row r="5922" spans="1:9" ht="32" customHeight="1">
      <c r="A5922" s="19" t="s">
        <v>187278</v>
      </c>
      <c r="B5922" s="20" t="s">
        <v>173747</v>
      </c>
      <c r="C5922" s="22">
        <v>53</v>
      </c>
      <c r="D5922" s="22">
        <v>0</v>
      </c>
      <c r="E5922" s="22">
        <v>0</v>
      </c>
      <c r="F5922" s="21" t="s">
        <v>173748</v>
      </c>
      <c r="G5922" s="22">
        <v>7</v>
      </c>
      <c r="H5922" s="22">
        <v>63</v>
      </c>
      <c r="I5922" s="21" t="s">
        <v>187279</v>
      </c>
    </row>
    <row r="5923" spans="1:9" ht="32" customHeight="1">
      <c r="A5923" s="19" t="s">
        <v>187280</v>
      </c>
      <c r="B5923" s="20" t="s">
        <v>170217</v>
      </c>
      <c r="C5923" s="22">
        <v>4</v>
      </c>
      <c r="D5923" s="21" t="s">
        <v>185696</v>
      </c>
      <c r="E5923" s="22">
        <v>115</v>
      </c>
      <c r="F5923" s="21" t="s">
        <v>176274</v>
      </c>
      <c r="G5923" s="22">
        <v>5</v>
      </c>
      <c r="H5923" s="22">
        <v>127</v>
      </c>
      <c r="I5923" s="21" t="s">
        <v>187281</v>
      </c>
    </row>
    <row r="5924" spans="1:9" ht="32" customHeight="1">
      <c r="A5924" s="19" t="s">
        <v>187282</v>
      </c>
      <c r="B5924" s="20" t="s">
        <v>172847</v>
      </c>
      <c r="C5924" s="22">
        <v>73</v>
      </c>
      <c r="D5924" s="21" t="s">
        <v>186788</v>
      </c>
      <c r="E5924" s="22">
        <v>27</v>
      </c>
      <c r="F5924" s="21" t="s">
        <v>170115</v>
      </c>
      <c r="G5924" s="22">
        <v>10</v>
      </c>
      <c r="H5924" s="22">
        <v>113</v>
      </c>
      <c r="I5924" s="21" t="s">
        <v>187283</v>
      </c>
    </row>
    <row r="5925" spans="1:9" ht="44" customHeight="1">
      <c r="A5925" s="19" t="s">
        <v>187284</v>
      </c>
      <c r="B5925" s="20" t="s">
        <v>178243</v>
      </c>
      <c r="C5925" s="22">
        <v>43</v>
      </c>
      <c r="D5925" s="21" t="s">
        <v>171814</v>
      </c>
      <c r="E5925" s="22">
        <v>10</v>
      </c>
      <c r="F5925" s="21" t="s">
        <v>174482</v>
      </c>
      <c r="G5925" s="22">
        <v>3</v>
      </c>
      <c r="H5925" s="22">
        <v>59</v>
      </c>
      <c r="I5925" s="21" t="s">
        <v>187285</v>
      </c>
    </row>
    <row r="5926" spans="1:9" ht="32" customHeight="1">
      <c r="A5926" s="19" t="s">
        <v>187286</v>
      </c>
      <c r="B5926" s="20" t="s">
        <v>187287</v>
      </c>
      <c r="C5926" s="22">
        <v>47</v>
      </c>
      <c r="D5926" s="21" t="s">
        <v>172159</v>
      </c>
      <c r="E5926" s="22">
        <v>15</v>
      </c>
      <c r="F5926" s="21" t="s">
        <v>172159</v>
      </c>
      <c r="G5926" s="22">
        <v>15</v>
      </c>
      <c r="H5926" s="22">
        <v>80</v>
      </c>
      <c r="I5926" s="21" t="s">
        <v>187288</v>
      </c>
    </row>
    <row r="5927" spans="1:9" ht="32" customHeight="1">
      <c r="A5927" s="19" t="s">
        <v>187289</v>
      </c>
      <c r="B5927" s="20" t="s">
        <v>173958</v>
      </c>
      <c r="C5927" s="22">
        <v>72</v>
      </c>
      <c r="D5927" s="21" t="s">
        <v>169926</v>
      </c>
      <c r="E5927" s="22">
        <v>3</v>
      </c>
      <c r="F5927" s="21" t="s">
        <v>171529</v>
      </c>
      <c r="G5927" s="22">
        <v>9</v>
      </c>
      <c r="H5927" s="22">
        <v>87</v>
      </c>
      <c r="I5927" s="21" t="s">
        <v>187290</v>
      </c>
    </row>
    <row r="5928" spans="1:9" ht="32" customHeight="1">
      <c r="A5928" s="19" t="s">
        <v>187291</v>
      </c>
      <c r="B5928" s="20" t="s">
        <v>187292</v>
      </c>
      <c r="C5928" s="22">
        <v>81</v>
      </c>
      <c r="D5928" s="21" t="s">
        <v>187293</v>
      </c>
      <c r="E5928" s="22">
        <v>66</v>
      </c>
      <c r="F5928" s="21" t="s">
        <v>187294</v>
      </c>
      <c r="G5928" s="22">
        <v>44</v>
      </c>
      <c r="H5928" s="22">
        <v>194</v>
      </c>
      <c r="I5928" s="21" t="s">
        <v>187295</v>
      </c>
    </row>
    <row r="5929" spans="1:9" ht="32" customHeight="1">
      <c r="A5929" s="19" t="s">
        <v>187296</v>
      </c>
      <c r="B5929" s="20" t="s">
        <v>187297</v>
      </c>
      <c r="C5929" s="22">
        <v>47</v>
      </c>
      <c r="D5929" s="21" t="s">
        <v>171590</v>
      </c>
      <c r="E5929" s="22">
        <v>100</v>
      </c>
      <c r="F5929" s="21" t="s">
        <v>178052</v>
      </c>
      <c r="G5929" s="22">
        <v>33</v>
      </c>
      <c r="H5929" s="22">
        <v>183</v>
      </c>
      <c r="I5929" s="21" t="s">
        <v>187298</v>
      </c>
    </row>
    <row r="5930" spans="1:9" ht="32" customHeight="1">
      <c r="A5930" s="19" t="s">
        <v>187299</v>
      </c>
      <c r="B5930" s="20" t="s">
        <v>185526</v>
      </c>
      <c r="C5930" s="22">
        <v>27</v>
      </c>
      <c r="D5930" s="21" t="s">
        <v>174755</v>
      </c>
      <c r="E5930" s="22">
        <v>22</v>
      </c>
      <c r="F5930" s="21" t="s">
        <v>172834</v>
      </c>
      <c r="G5930" s="22">
        <v>64</v>
      </c>
      <c r="H5930" s="22">
        <v>116</v>
      </c>
      <c r="I5930" s="21" t="s">
        <v>187300</v>
      </c>
    </row>
    <row r="5931" spans="1:9" ht="32" customHeight="1">
      <c r="A5931" s="19" t="s">
        <v>187301</v>
      </c>
      <c r="B5931" s="20" t="s">
        <v>171198</v>
      </c>
      <c r="C5931" s="22">
        <v>2</v>
      </c>
      <c r="D5931" s="21" t="s">
        <v>187302</v>
      </c>
      <c r="E5931" s="22">
        <v>146</v>
      </c>
      <c r="F5931" s="21" t="s">
        <v>170788</v>
      </c>
      <c r="G5931" s="22">
        <v>4</v>
      </c>
      <c r="H5931" s="22">
        <v>155</v>
      </c>
      <c r="I5931" s="21" t="s">
        <v>187303</v>
      </c>
    </row>
    <row r="5932" spans="1:9" ht="32" customHeight="1">
      <c r="A5932" s="19" t="s">
        <v>187304</v>
      </c>
      <c r="B5932" s="20" t="s">
        <v>170097</v>
      </c>
      <c r="C5932" s="22">
        <v>42</v>
      </c>
      <c r="D5932" s="21" t="s">
        <v>180808</v>
      </c>
      <c r="E5932" s="22">
        <v>29</v>
      </c>
      <c r="F5932" s="21" t="s">
        <v>185055</v>
      </c>
      <c r="G5932" s="22">
        <v>48</v>
      </c>
      <c r="H5932" s="22">
        <v>122</v>
      </c>
      <c r="I5932" s="21" t="s">
        <v>187305</v>
      </c>
    </row>
    <row r="5933" spans="1:9" ht="32" customHeight="1">
      <c r="A5933" s="19" t="s">
        <v>187306</v>
      </c>
      <c r="B5933" s="20" t="s">
        <v>174645</v>
      </c>
      <c r="C5933" s="22">
        <v>29</v>
      </c>
      <c r="D5933" s="21" t="s">
        <v>170623</v>
      </c>
      <c r="E5933" s="22">
        <v>30</v>
      </c>
      <c r="F5933" s="21" t="s">
        <v>187307</v>
      </c>
      <c r="G5933" s="22">
        <v>77</v>
      </c>
      <c r="H5933" s="22">
        <v>139</v>
      </c>
      <c r="I5933" s="21" t="s">
        <v>187308</v>
      </c>
    </row>
    <row r="5934" spans="1:9" ht="32" customHeight="1">
      <c r="A5934" s="19" t="s">
        <v>187309</v>
      </c>
      <c r="B5934" s="20" t="s">
        <v>171645</v>
      </c>
      <c r="C5934" s="22">
        <v>42</v>
      </c>
      <c r="D5934" s="21" t="s">
        <v>187310</v>
      </c>
      <c r="E5934" s="22">
        <v>87</v>
      </c>
      <c r="F5934" s="21" t="s">
        <v>171315</v>
      </c>
      <c r="G5934" s="22">
        <v>5</v>
      </c>
      <c r="H5934" s="22">
        <v>137</v>
      </c>
      <c r="I5934" s="21" t="s">
        <v>187311</v>
      </c>
    </row>
    <row r="5935" spans="1:9" ht="32" customHeight="1">
      <c r="A5935" s="19" t="s">
        <v>187312</v>
      </c>
      <c r="B5935" s="20" t="s">
        <v>177599</v>
      </c>
      <c r="C5935" s="22">
        <v>4</v>
      </c>
      <c r="D5935" s="21" t="s">
        <v>175323</v>
      </c>
      <c r="E5935" s="22">
        <v>52</v>
      </c>
      <c r="F5935" s="21" t="s">
        <v>170116</v>
      </c>
      <c r="G5935" s="22">
        <v>63</v>
      </c>
      <c r="H5935" s="22">
        <v>122</v>
      </c>
      <c r="I5935" s="21" t="s">
        <v>187313</v>
      </c>
    </row>
    <row r="5936" spans="1:9" ht="32" customHeight="1">
      <c r="A5936" s="19" t="s">
        <v>187314</v>
      </c>
      <c r="B5936" s="20" t="s">
        <v>170048</v>
      </c>
      <c r="C5936" s="22">
        <v>35</v>
      </c>
      <c r="D5936" s="21" t="s">
        <v>169846</v>
      </c>
      <c r="E5936" s="22">
        <v>54</v>
      </c>
      <c r="F5936" s="21" t="s">
        <v>187315</v>
      </c>
      <c r="G5936" s="22">
        <v>44</v>
      </c>
      <c r="H5936" s="22">
        <v>136</v>
      </c>
      <c r="I5936" s="21" t="s">
        <v>187316</v>
      </c>
    </row>
    <row r="5937" spans="1:9" ht="32" customHeight="1">
      <c r="A5937" s="19" t="s">
        <v>187317</v>
      </c>
      <c r="B5937" s="20" t="s">
        <v>174025</v>
      </c>
      <c r="C5937" s="22">
        <v>60</v>
      </c>
      <c r="D5937" s="21" t="s">
        <v>170040</v>
      </c>
      <c r="E5937" s="22">
        <v>11</v>
      </c>
      <c r="F5937" s="21" t="s">
        <v>187318</v>
      </c>
      <c r="G5937" s="22">
        <v>32</v>
      </c>
      <c r="H5937" s="22">
        <v>106</v>
      </c>
      <c r="I5937" s="21" t="s">
        <v>187319</v>
      </c>
    </row>
    <row r="5938" spans="1:9" ht="32" customHeight="1">
      <c r="A5938" s="19" t="s">
        <v>187320</v>
      </c>
      <c r="B5938" s="20" t="s">
        <v>180244</v>
      </c>
      <c r="C5938" s="22">
        <v>52</v>
      </c>
      <c r="D5938" s="21" t="s">
        <v>172829</v>
      </c>
      <c r="E5938" s="22">
        <v>29</v>
      </c>
      <c r="F5938" s="22">
        <v>0</v>
      </c>
      <c r="G5938" s="22">
        <v>0</v>
      </c>
      <c r="H5938" s="22">
        <v>84</v>
      </c>
      <c r="I5938" s="21" t="s">
        <v>187321</v>
      </c>
    </row>
    <row r="5939" spans="1:9" ht="32" customHeight="1">
      <c r="A5939" s="19" t="s">
        <v>187322</v>
      </c>
      <c r="B5939" s="20" t="s">
        <v>178406</v>
      </c>
      <c r="C5939" s="22">
        <v>2</v>
      </c>
      <c r="D5939" s="21" t="s">
        <v>187323</v>
      </c>
      <c r="E5939" s="22">
        <v>104</v>
      </c>
      <c r="F5939" s="21" t="s">
        <v>176564</v>
      </c>
      <c r="G5939" s="22">
        <v>1</v>
      </c>
      <c r="H5939" s="22">
        <v>110</v>
      </c>
      <c r="I5939" s="21" t="s">
        <v>187324</v>
      </c>
    </row>
    <row r="5940" spans="1:9" ht="32" customHeight="1">
      <c r="A5940" s="19" t="s">
        <v>187325</v>
      </c>
      <c r="B5940" s="20" t="s">
        <v>187326</v>
      </c>
      <c r="C5940" s="22">
        <v>26</v>
      </c>
      <c r="D5940" s="21" t="s">
        <v>187327</v>
      </c>
      <c r="E5940" s="22">
        <v>83</v>
      </c>
      <c r="F5940" s="21" t="s">
        <v>183515</v>
      </c>
      <c r="G5940" s="22">
        <v>12</v>
      </c>
      <c r="H5940" s="22">
        <v>124</v>
      </c>
      <c r="I5940" s="21" t="s">
        <v>187328</v>
      </c>
    </row>
    <row r="5941" spans="1:9" ht="32" customHeight="1">
      <c r="A5941" s="19" t="s">
        <v>187329</v>
      </c>
      <c r="B5941" s="20" t="s">
        <v>172781</v>
      </c>
      <c r="C5941" s="22">
        <v>39</v>
      </c>
      <c r="D5941" s="22">
        <v>0</v>
      </c>
      <c r="E5941" s="22">
        <v>0</v>
      </c>
      <c r="F5941" s="21" t="s">
        <v>173918</v>
      </c>
      <c r="G5941" s="22">
        <v>12</v>
      </c>
      <c r="H5941" s="22">
        <v>54</v>
      </c>
      <c r="I5941" s="21" t="s">
        <v>187330</v>
      </c>
    </row>
    <row r="5942" spans="1:9" ht="32" customHeight="1">
      <c r="A5942" s="19" t="s">
        <v>187331</v>
      </c>
      <c r="B5942" s="20" t="s">
        <v>179796</v>
      </c>
      <c r="C5942" s="22">
        <v>21</v>
      </c>
      <c r="D5942" s="21" t="s">
        <v>180926</v>
      </c>
      <c r="E5942" s="22">
        <v>124</v>
      </c>
      <c r="F5942" s="21" t="s">
        <v>170065</v>
      </c>
      <c r="G5942" s="22">
        <v>29</v>
      </c>
      <c r="H5942" s="22">
        <v>177</v>
      </c>
      <c r="I5942" s="21" t="s">
        <v>187332</v>
      </c>
    </row>
    <row r="5943" spans="1:9" ht="32" customHeight="1">
      <c r="A5943" s="19" t="s">
        <v>187333</v>
      </c>
      <c r="B5943" s="20" t="s">
        <v>174338</v>
      </c>
      <c r="C5943" s="22">
        <v>2</v>
      </c>
      <c r="D5943" s="21" t="s">
        <v>183443</v>
      </c>
      <c r="E5943" s="22">
        <v>107</v>
      </c>
      <c r="F5943" s="21" t="s">
        <v>172835</v>
      </c>
      <c r="G5943" s="22">
        <v>4</v>
      </c>
      <c r="H5943" s="22">
        <v>116</v>
      </c>
      <c r="I5943" s="21" t="s">
        <v>187334</v>
      </c>
    </row>
    <row r="5944" spans="1:9" ht="32" customHeight="1">
      <c r="A5944" s="19" t="s">
        <v>187335</v>
      </c>
      <c r="B5944" s="20" t="s">
        <v>187336</v>
      </c>
      <c r="C5944" s="22">
        <v>35</v>
      </c>
      <c r="D5944" s="21" t="s">
        <v>177673</v>
      </c>
      <c r="E5944" s="22">
        <v>34</v>
      </c>
      <c r="F5944" s="21" t="s">
        <v>174225</v>
      </c>
      <c r="G5944" s="22">
        <v>2</v>
      </c>
      <c r="H5944" s="22">
        <v>74</v>
      </c>
      <c r="I5944" s="21" t="s">
        <v>187337</v>
      </c>
    </row>
    <row r="5945" spans="1:9" ht="32" customHeight="1">
      <c r="A5945" s="19" t="s">
        <v>187338</v>
      </c>
      <c r="B5945" s="20" t="s">
        <v>173246</v>
      </c>
      <c r="C5945" s="22">
        <v>1</v>
      </c>
      <c r="D5945" s="21" t="s">
        <v>187339</v>
      </c>
      <c r="E5945" s="22">
        <v>161</v>
      </c>
      <c r="F5945" s="22">
        <v>0</v>
      </c>
      <c r="G5945" s="22">
        <v>0</v>
      </c>
      <c r="H5945" s="22">
        <v>165</v>
      </c>
      <c r="I5945" s="21" t="s">
        <v>187340</v>
      </c>
    </row>
    <row r="5946" spans="1:9" ht="32" customHeight="1">
      <c r="A5946" s="19" t="s">
        <v>187341</v>
      </c>
      <c r="B5946" s="24">
        <v>22</v>
      </c>
      <c r="C5946" s="22">
        <v>11</v>
      </c>
      <c r="D5946" s="22">
        <v>74</v>
      </c>
      <c r="E5946" s="22">
        <v>37</v>
      </c>
      <c r="F5946" s="22">
        <v>4</v>
      </c>
      <c r="G5946" s="22">
        <v>2</v>
      </c>
      <c r="H5946" s="22">
        <v>53</v>
      </c>
      <c r="I5946" s="21" t="s">
        <v>187342</v>
      </c>
    </row>
    <row r="5947" spans="1:9" ht="32" customHeight="1">
      <c r="A5947" s="19" t="s">
        <v>187343</v>
      </c>
      <c r="B5947" s="20" t="s">
        <v>187344</v>
      </c>
      <c r="C5947" s="22">
        <v>50</v>
      </c>
      <c r="D5947" s="22">
        <v>25</v>
      </c>
      <c r="E5947" s="22">
        <v>17</v>
      </c>
      <c r="F5947" s="21" t="s">
        <v>172939</v>
      </c>
      <c r="G5947" s="22">
        <v>1</v>
      </c>
      <c r="H5947" s="22">
        <v>71</v>
      </c>
      <c r="I5947" s="21" t="s">
        <v>187345</v>
      </c>
    </row>
    <row r="5948" spans="1:9" ht="32" customHeight="1">
      <c r="A5948" s="19" t="s">
        <v>187346</v>
      </c>
      <c r="B5948" s="20" t="s">
        <v>182956</v>
      </c>
      <c r="C5948" s="22">
        <v>1</v>
      </c>
      <c r="D5948" s="21" t="s">
        <v>180944</v>
      </c>
      <c r="E5948" s="22">
        <v>178</v>
      </c>
      <c r="F5948" s="21" t="s">
        <v>187347</v>
      </c>
      <c r="G5948" s="22">
        <v>9</v>
      </c>
      <c r="H5948" s="22">
        <v>191</v>
      </c>
      <c r="I5948" s="21" t="s">
        <v>187348</v>
      </c>
    </row>
    <row r="5949" spans="1:9" ht="32" customHeight="1">
      <c r="A5949" s="19" t="s">
        <v>187349</v>
      </c>
      <c r="B5949" s="20" t="s">
        <v>170451</v>
      </c>
      <c r="C5949" s="22">
        <v>64</v>
      </c>
      <c r="D5949" s="21" t="s">
        <v>172746</v>
      </c>
      <c r="E5949" s="22">
        <v>28</v>
      </c>
      <c r="F5949" s="21" t="s">
        <v>179574</v>
      </c>
      <c r="G5949" s="22">
        <v>25</v>
      </c>
      <c r="H5949" s="22">
        <v>120</v>
      </c>
      <c r="I5949" s="21" t="s">
        <v>187350</v>
      </c>
    </row>
    <row r="5950" spans="1:9" ht="32" customHeight="1">
      <c r="A5950" s="19" t="s">
        <v>187351</v>
      </c>
      <c r="B5950" s="20" t="s">
        <v>187352</v>
      </c>
      <c r="C5950" s="22">
        <v>110</v>
      </c>
      <c r="D5950" s="21" t="s">
        <v>187353</v>
      </c>
      <c r="E5950" s="22">
        <v>33</v>
      </c>
      <c r="F5950" s="21" t="s">
        <v>187354</v>
      </c>
      <c r="G5950" s="22">
        <v>48</v>
      </c>
      <c r="H5950" s="22">
        <v>194</v>
      </c>
      <c r="I5950" s="21" t="s">
        <v>187355</v>
      </c>
    </row>
    <row r="5951" spans="1:9" ht="32" customHeight="1">
      <c r="A5951" s="19" t="s">
        <v>187356</v>
      </c>
      <c r="B5951" s="20" t="s">
        <v>187357</v>
      </c>
      <c r="C5951" s="22">
        <v>70</v>
      </c>
      <c r="D5951" s="21" t="s">
        <v>178521</v>
      </c>
      <c r="E5951" s="22">
        <v>97</v>
      </c>
      <c r="F5951" s="21" t="s">
        <v>187358</v>
      </c>
      <c r="G5951" s="22">
        <v>20</v>
      </c>
      <c r="H5951" s="22">
        <v>190</v>
      </c>
      <c r="I5951" s="21" t="s">
        <v>187359</v>
      </c>
    </row>
    <row r="5952" spans="1:9" ht="32" customHeight="1">
      <c r="A5952" s="19" t="s">
        <v>187360</v>
      </c>
      <c r="B5952" s="20" t="s">
        <v>179275</v>
      </c>
      <c r="C5952" s="22">
        <v>46</v>
      </c>
      <c r="D5952" s="22">
        <v>0</v>
      </c>
      <c r="E5952" s="22">
        <v>0</v>
      </c>
      <c r="F5952" s="21" t="s">
        <v>172848</v>
      </c>
      <c r="G5952" s="22">
        <v>9</v>
      </c>
      <c r="H5952" s="22">
        <v>58</v>
      </c>
      <c r="I5952" s="21" t="s">
        <v>187361</v>
      </c>
    </row>
    <row r="5953" spans="1:9" ht="32" customHeight="1">
      <c r="A5953" s="19" t="s">
        <v>187362</v>
      </c>
      <c r="B5953" s="20" t="s">
        <v>187363</v>
      </c>
      <c r="C5953" s="22">
        <v>79</v>
      </c>
      <c r="D5953" s="21" t="s">
        <v>170999</v>
      </c>
      <c r="E5953" s="22">
        <v>39</v>
      </c>
      <c r="F5953" s="21" t="s">
        <v>187364</v>
      </c>
      <c r="G5953" s="22">
        <v>25</v>
      </c>
      <c r="H5953" s="22">
        <v>146</v>
      </c>
      <c r="I5953" s="21" t="s">
        <v>187365</v>
      </c>
    </row>
    <row r="5954" spans="1:9" ht="32" customHeight="1">
      <c r="A5954" s="19" t="s">
        <v>187366</v>
      </c>
      <c r="B5954" s="20" t="s">
        <v>169805</v>
      </c>
      <c r="C5954" s="22">
        <v>39</v>
      </c>
      <c r="D5954" s="21" t="s">
        <v>169805</v>
      </c>
      <c r="E5954" s="22">
        <v>39</v>
      </c>
      <c r="F5954" s="21" t="s">
        <v>170155</v>
      </c>
      <c r="G5954" s="22">
        <v>15</v>
      </c>
      <c r="H5954" s="22">
        <v>96</v>
      </c>
      <c r="I5954" s="21" t="s">
        <v>187367</v>
      </c>
    </row>
    <row r="5955" spans="1:9" ht="32" customHeight="1">
      <c r="A5955" s="19" t="s">
        <v>187368</v>
      </c>
      <c r="B5955" s="20" t="s">
        <v>170589</v>
      </c>
      <c r="C5955" s="22">
        <v>36</v>
      </c>
      <c r="D5955" s="22">
        <v>0</v>
      </c>
      <c r="E5955" s="22">
        <v>0</v>
      </c>
      <c r="F5955" s="21" t="s">
        <v>169659</v>
      </c>
      <c r="G5955" s="22">
        <v>21</v>
      </c>
      <c r="H5955" s="22">
        <v>60</v>
      </c>
      <c r="I5955" s="21" t="s">
        <v>187369</v>
      </c>
    </row>
    <row r="5956" spans="1:9" ht="32" customHeight="1">
      <c r="A5956" s="19" t="s">
        <v>187370</v>
      </c>
      <c r="B5956" s="20" t="s">
        <v>171558</v>
      </c>
      <c r="C5956" s="22">
        <v>4</v>
      </c>
      <c r="D5956" s="21" t="s">
        <v>178078</v>
      </c>
      <c r="E5956" s="22">
        <v>106</v>
      </c>
      <c r="F5956" s="21" t="s">
        <v>178079</v>
      </c>
      <c r="G5956" s="22">
        <v>1</v>
      </c>
      <c r="H5956" s="22">
        <v>114</v>
      </c>
      <c r="I5956" s="21" t="s">
        <v>187371</v>
      </c>
    </row>
    <row r="5957" spans="1:9" ht="32" customHeight="1">
      <c r="A5957" s="19" t="s">
        <v>187372</v>
      </c>
      <c r="B5957" s="20" t="s">
        <v>14613</v>
      </c>
      <c r="C5957" s="22">
        <v>39</v>
      </c>
      <c r="D5957" s="21" t="s">
        <v>173450</v>
      </c>
      <c r="E5957" s="22">
        <v>56</v>
      </c>
      <c r="F5957" s="21" t="s">
        <v>174540</v>
      </c>
      <c r="G5957" s="22">
        <v>9</v>
      </c>
      <c r="H5957" s="22">
        <v>107</v>
      </c>
      <c r="I5957" s="21" t="s">
        <v>187373</v>
      </c>
    </row>
    <row r="5958" spans="1:9" ht="32" customHeight="1">
      <c r="A5958" s="19" t="s">
        <v>187374</v>
      </c>
      <c r="B5958" s="20" t="s">
        <v>169875</v>
      </c>
      <c r="C5958" s="22">
        <v>28</v>
      </c>
      <c r="D5958" s="21" t="s">
        <v>176079</v>
      </c>
      <c r="E5958" s="22">
        <v>56</v>
      </c>
      <c r="F5958" s="21" t="s">
        <v>172007</v>
      </c>
      <c r="G5958" s="22">
        <v>9</v>
      </c>
      <c r="H5958" s="22">
        <v>96</v>
      </c>
      <c r="I5958" s="21" t="s">
        <v>187375</v>
      </c>
    </row>
    <row r="5959" spans="1:9" ht="32" customHeight="1">
      <c r="A5959" s="19" t="s">
        <v>187376</v>
      </c>
      <c r="B5959" s="20" t="s">
        <v>175132</v>
      </c>
      <c r="C5959" s="22">
        <v>33</v>
      </c>
      <c r="D5959" s="21" t="s">
        <v>174126</v>
      </c>
      <c r="E5959" s="22">
        <v>15</v>
      </c>
      <c r="F5959" s="21" t="s">
        <v>171851</v>
      </c>
      <c r="G5959" s="22">
        <v>69</v>
      </c>
      <c r="H5959" s="22">
        <v>120</v>
      </c>
      <c r="I5959" s="21" t="s">
        <v>187377</v>
      </c>
    </row>
    <row r="5960" spans="1:9" ht="32" customHeight="1">
      <c r="A5960" s="19" t="s">
        <v>187378</v>
      </c>
      <c r="B5960" s="20" t="s">
        <v>175739</v>
      </c>
      <c r="C5960" s="22">
        <v>60</v>
      </c>
      <c r="D5960" s="21" t="s">
        <v>182323</v>
      </c>
      <c r="E5960" s="22">
        <v>57</v>
      </c>
      <c r="F5960" s="21" t="s">
        <v>169782</v>
      </c>
      <c r="G5960" s="22">
        <v>30</v>
      </c>
      <c r="H5960" s="22">
        <v>150</v>
      </c>
      <c r="I5960" s="21" t="s">
        <v>187379</v>
      </c>
    </row>
    <row r="5961" spans="1:9" ht="32" customHeight="1">
      <c r="A5961" s="19" t="s">
        <v>187380</v>
      </c>
      <c r="B5961" s="20" t="s">
        <v>170028</v>
      </c>
      <c r="C5961" s="22">
        <v>65</v>
      </c>
      <c r="D5961" s="21" t="s">
        <v>171070</v>
      </c>
      <c r="E5961" s="22">
        <v>40</v>
      </c>
      <c r="F5961" s="21" t="s">
        <v>169786</v>
      </c>
      <c r="G5961" s="22">
        <v>30</v>
      </c>
      <c r="H5961" s="22">
        <v>138</v>
      </c>
      <c r="I5961" s="21" t="s">
        <v>187381</v>
      </c>
    </row>
    <row r="5962" spans="1:9" ht="32" customHeight="1">
      <c r="A5962" s="19" t="s">
        <v>187382</v>
      </c>
      <c r="B5962" s="24">
        <v>50</v>
      </c>
      <c r="C5962" s="22">
        <v>44</v>
      </c>
      <c r="D5962" s="21" t="s">
        <v>183106</v>
      </c>
      <c r="E5962" s="22">
        <v>42</v>
      </c>
      <c r="F5962" s="21" t="s">
        <v>170558</v>
      </c>
      <c r="G5962" s="22">
        <v>2</v>
      </c>
      <c r="H5962" s="22">
        <v>91</v>
      </c>
      <c r="I5962" s="21" t="s">
        <v>187383</v>
      </c>
    </row>
    <row r="5963" spans="1:9" ht="32" customHeight="1">
      <c r="A5963" s="19" t="s">
        <v>187384</v>
      </c>
      <c r="B5963" s="20" t="s">
        <v>170382</v>
      </c>
      <c r="C5963" s="22">
        <v>3</v>
      </c>
      <c r="D5963" s="21" t="s">
        <v>172356</v>
      </c>
      <c r="E5963" s="22">
        <v>106</v>
      </c>
      <c r="F5963" s="21" t="s">
        <v>187385</v>
      </c>
      <c r="G5963" s="22">
        <v>29</v>
      </c>
      <c r="H5963" s="22">
        <v>141</v>
      </c>
      <c r="I5963" s="21" t="s">
        <v>187386</v>
      </c>
    </row>
    <row r="5964" spans="1:9" ht="44" customHeight="1">
      <c r="A5964" s="19" t="s">
        <v>187387</v>
      </c>
      <c r="B5964" s="20" t="s">
        <v>187388</v>
      </c>
      <c r="C5964" s="22">
        <v>63</v>
      </c>
      <c r="D5964" s="22">
        <v>0</v>
      </c>
      <c r="E5964" s="22">
        <v>0</v>
      </c>
      <c r="F5964" s="21" t="s">
        <v>172032</v>
      </c>
      <c r="G5964" s="22">
        <v>4</v>
      </c>
      <c r="H5964" s="22">
        <v>70</v>
      </c>
      <c r="I5964" s="21" t="s">
        <v>187389</v>
      </c>
    </row>
    <row r="5965" spans="1:9" ht="32" customHeight="1">
      <c r="A5965" s="19" t="s">
        <v>187390</v>
      </c>
      <c r="B5965" s="20" t="s">
        <v>172781</v>
      </c>
      <c r="C5965" s="22">
        <v>39</v>
      </c>
      <c r="D5965" s="22">
        <v>0</v>
      </c>
      <c r="E5965" s="22">
        <v>0</v>
      </c>
      <c r="F5965" s="21" t="s">
        <v>173918</v>
      </c>
      <c r="G5965" s="22">
        <v>12</v>
      </c>
      <c r="H5965" s="22">
        <v>54</v>
      </c>
      <c r="I5965" s="21" t="s">
        <v>187391</v>
      </c>
    </row>
    <row r="5966" spans="1:9" ht="32" customHeight="1">
      <c r="A5966" s="19" t="s">
        <v>187392</v>
      </c>
      <c r="B5966" s="20" t="s">
        <v>172356</v>
      </c>
      <c r="C5966" s="22">
        <v>53</v>
      </c>
      <c r="D5966" s="22">
        <v>0</v>
      </c>
      <c r="E5966" s="22">
        <v>0</v>
      </c>
      <c r="F5966" s="21" t="s">
        <v>172709</v>
      </c>
      <c r="G5966" s="22">
        <v>16</v>
      </c>
      <c r="H5966" s="22">
        <v>72</v>
      </c>
      <c r="I5966" s="21" t="s">
        <v>187393</v>
      </c>
    </row>
    <row r="5967" spans="1:9" ht="32" customHeight="1">
      <c r="A5967" s="19" t="s">
        <v>187394</v>
      </c>
      <c r="B5967" s="20" t="s">
        <v>172356</v>
      </c>
      <c r="C5967" s="22">
        <v>53</v>
      </c>
      <c r="D5967" s="22">
        <v>0</v>
      </c>
      <c r="E5967" s="22">
        <v>0</v>
      </c>
      <c r="F5967" s="21" t="s">
        <v>172709</v>
      </c>
      <c r="G5967" s="22">
        <v>16</v>
      </c>
      <c r="H5967" s="22">
        <v>72</v>
      </c>
      <c r="I5967" s="21" t="s">
        <v>187395</v>
      </c>
    </row>
    <row r="5968" spans="1:9" ht="32" customHeight="1">
      <c r="A5968" s="19" t="s">
        <v>187396</v>
      </c>
      <c r="B5968" s="20" t="s">
        <v>171037</v>
      </c>
      <c r="C5968" s="22">
        <v>104</v>
      </c>
      <c r="D5968" s="22">
        <v>0</v>
      </c>
      <c r="E5968" s="22">
        <v>0</v>
      </c>
      <c r="F5968" s="21" t="s">
        <v>170561</v>
      </c>
      <c r="G5968" s="22">
        <v>16</v>
      </c>
      <c r="H5968" s="22">
        <v>123</v>
      </c>
      <c r="I5968" s="21" t="s">
        <v>187397</v>
      </c>
    </row>
    <row r="5969" spans="1:9" ht="32" customHeight="1">
      <c r="A5969" s="19" t="s">
        <v>187398</v>
      </c>
      <c r="B5969" s="20" t="s">
        <v>176678</v>
      </c>
      <c r="C5969" s="22">
        <v>15</v>
      </c>
      <c r="D5969" s="21" t="s">
        <v>187399</v>
      </c>
      <c r="E5969" s="22">
        <v>77</v>
      </c>
      <c r="F5969" s="21" t="s">
        <v>170298</v>
      </c>
      <c r="G5969" s="22">
        <v>2</v>
      </c>
      <c r="H5969" s="22">
        <v>97</v>
      </c>
      <c r="I5969" s="21" t="s">
        <v>187400</v>
      </c>
    </row>
    <row r="5970" spans="1:9" ht="32" customHeight="1">
      <c r="A5970" s="19" t="s">
        <v>187401</v>
      </c>
      <c r="B5970" s="20" t="s">
        <v>177883</v>
      </c>
      <c r="C5970" s="22">
        <v>17</v>
      </c>
      <c r="D5970" s="21" t="s">
        <v>187402</v>
      </c>
      <c r="E5970" s="22">
        <v>98</v>
      </c>
      <c r="F5970" s="21" t="s">
        <v>174534</v>
      </c>
      <c r="G5970" s="22">
        <v>14</v>
      </c>
      <c r="H5970" s="22">
        <v>132</v>
      </c>
      <c r="I5970" s="21" t="s">
        <v>187403</v>
      </c>
    </row>
    <row r="5971" spans="1:9" ht="32" customHeight="1">
      <c r="A5971" s="19" t="s">
        <v>187404</v>
      </c>
      <c r="B5971" s="20" t="s">
        <v>177883</v>
      </c>
      <c r="C5971" s="22">
        <v>17</v>
      </c>
      <c r="D5971" s="21" t="s">
        <v>187402</v>
      </c>
      <c r="E5971" s="22">
        <v>98</v>
      </c>
      <c r="F5971" s="21" t="s">
        <v>174534</v>
      </c>
      <c r="G5971" s="22">
        <v>14</v>
      </c>
      <c r="H5971" s="22">
        <v>132</v>
      </c>
      <c r="I5971" s="21" t="s">
        <v>187405</v>
      </c>
    </row>
    <row r="5972" spans="1:9" ht="32" customHeight="1">
      <c r="A5972" s="19" t="s">
        <v>187406</v>
      </c>
      <c r="B5972" s="20" t="s">
        <v>178002</v>
      </c>
      <c r="C5972" s="22">
        <v>31</v>
      </c>
      <c r="D5972" s="21" t="s">
        <v>187407</v>
      </c>
      <c r="E5972" s="22">
        <v>79</v>
      </c>
      <c r="F5972" s="21" t="s">
        <v>176845</v>
      </c>
      <c r="G5972" s="22">
        <v>3</v>
      </c>
      <c r="H5972" s="22">
        <v>116</v>
      </c>
      <c r="I5972" s="21" t="s">
        <v>187408</v>
      </c>
    </row>
    <row r="5973" spans="1:9" ht="32" customHeight="1">
      <c r="A5973" s="19" t="s">
        <v>187409</v>
      </c>
      <c r="B5973" s="20" t="s">
        <v>187410</v>
      </c>
      <c r="C5973" s="22">
        <v>68</v>
      </c>
      <c r="D5973" s="22">
        <v>0</v>
      </c>
      <c r="E5973" s="22">
        <v>0</v>
      </c>
      <c r="F5973" s="21" t="s">
        <v>187411</v>
      </c>
      <c r="G5973" s="22">
        <v>29</v>
      </c>
      <c r="H5973" s="22">
        <v>100</v>
      </c>
      <c r="I5973" s="21" t="s">
        <v>187412</v>
      </c>
    </row>
    <row r="5974" spans="1:9" ht="32" customHeight="1">
      <c r="A5974" s="19" t="s">
        <v>187413</v>
      </c>
      <c r="B5974" s="20" t="s">
        <v>187414</v>
      </c>
      <c r="C5974" s="22">
        <v>101</v>
      </c>
      <c r="D5974" s="39">
        <v>21875</v>
      </c>
      <c r="E5974" s="22">
        <v>42</v>
      </c>
      <c r="F5974" s="21" t="s">
        <v>174623</v>
      </c>
      <c r="G5974" s="22">
        <v>49</v>
      </c>
      <c r="H5974" s="22">
        <v>195</v>
      </c>
      <c r="I5974" s="21" t="s">
        <v>187415</v>
      </c>
    </row>
    <row r="5975" spans="1:9" ht="32" customHeight="1">
      <c r="A5975" s="19" t="s">
        <v>187416</v>
      </c>
      <c r="B5975" s="20" t="s">
        <v>175812</v>
      </c>
      <c r="C5975" s="22">
        <v>88</v>
      </c>
      <c r="D5975" s="21" t="s">
        <v>174540</v>
      </c>
      <c r="E5975" s="22">
        <v>9</v>
      </c>
      <c r="F5975" s="21" t="s">
        <v>174302</v>
      </c>
      <c r="G5975" s="22">
        <v>7</v>
      </c>
      <c r="H5975" s="22">
        <v>107</v>
      </c>
      <c r="I5975" s="21" t="s">
        <v>187417</v>
      </c>
    </row>
    <row r="5976" spans="1:9" ht="44" customHeight="1">
      <c r="A5976" s="19" t="s">
        <v>187418</v>
      </c>
      <c r="B5976" s="20" t="s">
        <v>175644</v>
      </c>
      <c r="C5976" s="22">
        <v>98</v>
      </c>
      <c r="D5976" s="21" t="s">
        <v>170870</v>
      </c>
      <c r="E5976" s="22">
        <v>31</v>
      </c>
      <c r="F5976" s="21" t="s">
        <v>187419</v>
      </c>
      <c r="G5976" s="22">
        <v>23</v>
      </c>
      <c r="H5976" s="22">
        <v>155</v>
      </c>
      <c r="I5976" s="21" t="s">
        <v>187420</v>
      </c>
    </row>
    <row r="5977" spans="1:9" ht="44" customHeight="1">
      <c r="A5977" s="19" t="s">
        <v>187421</v>
      </c>
      <c r="B5977" s="20" t="s">
        <v>175644</v>
      </c>
      <c r="C5977" s="22">
        <v>98</v>
      </c>
      <c r="D5977" s="21" t="s">
        <v>170870</v>
      </c>
      <c r="E5977" s="22">
        <v>31</v>
      </c>
      <c r="F5977" s="21" t="s">
        <v>187419</v>
      </c>
      <c r="G5977" s="22">
        <v>23</v>
      </c>
      <c r="H5977" s="22">
        <v>155</v>
      </c>
      <c r="I5977" s="21" t="s">
        <v>187422</v>
      </c>
    </row>
    <row r="5978" spans="1:9" ht="44" customHeight="1">
      <c r="A5978" s="19" t="s">
        <v>187423</v>
      </c>
      <c r="B5978" s="20" t="s">
        <v>187424</v>
      </c>
      <c r="C5978" s="22">
        <v>9</v>
      </c>
      <c r="D5978" s="21" t="s">
        <v>178247</v>
      </c>
      <c r="E5978" s="22">
        <v>133</v>
      </c>
      <c r="F5978" s="21" t="s">
        <v>187425</v>
      </c>
      <c r="G5978" s="22">
        <v>49</v>
      </c>
      <c r="H5978" s="22">
        <v>194</v>
      </c>
      <c r="I5978" s="21" t="s">
        <v>187426</v>
      </c>
    </row>
    <row r="5979" spans="1:9" ht="44" customHeight="1">
      <c r="A5979" s="19" t="s">
        <v>187427</v>
      </c>
      <c r="B5979" s="20" t="s">
        <v>187424</v>
      </c>
      <c r="C5979" s="22">
        <v>9</v>
      </c>
      <c r="D5979" s="21" t="s">
        <v>178247</v>
      </c>
      <c r="E5979" s="22">
        <v>133</v>
      </c>
      <c r="F5979" s="21" t="s">
        <v>187425</v>
      </c>
      <c r="G5979" s="22">
        <v>49</v>
      </c>
      <c r="H5979" s="22">
        <v>194</v>
      </c>
      <c r="I5979" s="21" t="s">
        <v>187428</v>
      </c>
    </row>
    <row r="5980" spans="1:9" ht="32" customHeight="1">
      <c r="A5980" s="19" t="s">
        <v>187429</v>
      </c>
      <c r="B5980" s="24">
        <v>67</v>
      </c>
      <c r="C5980" s="22">
        <v>67</v>
      </c>
      <c r="D5980" s="22">
        <v>11</v>
      </c>
      <c r="E5980" s="22">
        <v>11</v>
      </c>
      <c r="F5980" s="22">
        <v>22</v>
      </c>
      <c r="G5980" s="22">
        <v>22</v>
      </c>
      <c r="H5980" s="22">
        <v>103</v>
      </c>
      <c r="I5980" s="21" t="s">
        <v>187430</v>
      </c>
    </row>
    <row r="5981" spans="1:9" ht="44" customHeight="1">
      <c r="A5981" s="19" t="s">
        <v>187431</v>
      </c>
      <c r="B5981" s="20" t="s">
        <v>174841</v>
      </c>
      <c r="C5981" s="22">
        <v>80</v>
      </c>
      <c r="D5981" s="21" t="s">
        <v>174825</v>
      </c>
      <c r="E5981" s="22">
        <v>4</v>
      </c>
      <c r="F5981" s="22">
        <v>20</v>
      </c>
      <c r="G5981" s="22">
        <v>21</v>
      </c>
      <c r="H5981" s="22">
        <v>108</v>
      </c>
      <c r="I5981" s="21" t="s">
        <v>187432</v>
      </c>
    </row>
    <row r="5982" spans="1:9" ht="32" customHeight="1">
      <c r="A5982" s="19" t="s">
        <v>187433</v>
      </c>
      <c r="B5982" s="20" t="s">
        <v>171641</v>
      </c>
      <c r="C5982" s="22">
        <v>70</v>
      </c>
      <c r="D5982" s="21" t="s">
        <v>187434</v>
      </c>
      <c r="E5982" s="22">
        <v>23</v>
      </c>
      <c r="F5982" s="21" t="s">
        <v>180304</v>
      </c>
      <c r="G5982" s="22">
        <v>17</v>
      </c>
      <c r="H5982" s="22">
        <v>113</v>
      </c>
      <c r="I5982" s="21" t="s">
        <v>187435</v>
      </c>
    </row>
    <row r="5983" spans="1:9" ht="32" customHeight="1">
      <c r="A5983" s="19" t="s">
        <v>187436</v>
      </c>
      <c r="B5983" s="20" t="s">
        <v>176294</v>
      </c>
      <c r="C5983" s="22">
        <v>2</v>
      </c>
      <c r="D5983" s="21" t="s">
        <v>187437</v>
      </c>
      <c r="E5983" s="22">
        <v>85</v>
      </c>
      <c r="F5983" s="22">
        <v>0</v>
      </c>
      <c r="G5983" s="22">
        <v>0</v>
      </c>
      <c r="H5983" s="22">
        <v>90</v>
      </c>
      <c r="I5983" s="21" t="s">
        <v>187438</v>
      </c>
    </row>
    <row r="5984" spans="1:9" ht="32" customHeight="1">
      <c r="A5984" s="19" t="s">
        <v>187439</v>
      </c>
      <c r="B5984" s="24">
        <v>0</v>
      </c>
      <c r="C5984" s="22">
        <v>0</v>
      </c>
      <c r="D5984" s="21" t="s">
        <v>187440</v>
      </c>
      <c r="E5984" s="22">
        <v>56</v>
      </c>
      <c r="F5984" s="21" t="s">
        <v>170287</v>
      </c>
      <c r="G5984" s="22">
        <v>5</v>
      </c>
      <c r="H5984" s="22">
        <v>64</v>
      </c>
      <c r="I5984" s="21" t="s">
        <v>187441</v>
      </c>
    </row>
    <row r="5985" spans="1:9" ht="32" customHeight="1">
      <c r="A5985" s="19" t="s">
        <v>187442</v>
      </c>
      <c r="B5985" s="40">
        <v>71875</v>
      </c>
      <c r="C5985" s="22">
        <v>46</v>
      </c>
      <c r="D5985" s="22">
        <v>0</v>
      </c>
      <c r="E5985" s="22">
        <v>0</v>
      </c>
      <c r="F5985" s="39">
        <v>28125</v>
      </c>
      <c r="G5985" s="22">
        <v>18</v>
      </c>
      <c r="H5985" s="22">
        <v>67</v>
      </c>
      <c r="I5985" s="21" t="s">
        <v>187443</v>
      </c>
    </row>
    <row r="5986" spans="1:9" ht="32" customHeight="1">
      <c r="A5986" s="19" t="s">
        <v>187444</v>
      </c>
      <c r="B5986" s="20" t="s">
        <v>181834</v>
      </c>
      <c r="C5986" s="22">
        <v>48</v>
      </c>
      <c r="D5986" s="21" t="s">
        <v>170317</v>
      </c>
      <c r="E5986" s="22">
        <v>9</v>
      </c>
      <c r="F5986" s="22">
        <v>0</v>
      </c>
      <c r="G5986" s="22">
        <v>0</v>
      </c>
      <c r="H5986" s="22">
        <v>60</v>
      </c>
      <c r="I5986" s="21" t="s">
        <v>187445</v>
      </c>
    </row>
    <row r="5987" spans="1:9" ht="32" customHeight="1">
      <c r="A5987" s="19" t="s">
        <v>187446</v>
      </c>
      <c r="B5987" s="20" t="s">
        <v>173741</v>
      </c>
      <c r="C5987" s="22">
        <v>15</v>
      </c>
      <c r="D5987" s="21" t="s">
        <v>181395</v>
      </c>
      <c r="E5987" s="22">
        <v>84</v>
      </c>
      <c r="F5987" s="21" t="s">
        <v>174201</v>
      </c>
      <c r="G5987" s="22">
        <v>49</v>
      </c>
      <c r="H5987" s="22">
        <v>151</v>
      </c>
      <c r="I5987" s="21" t="s">
        <v>187447</v>
      </c>
    </row>
    <row r="5988" spans="1:9" ht="32" customHeight="1">
      <c r="A5988" s="19" t="s">
        <v>187448</v>
      </c>
      <c r="B5988" s="20" t="s">
        <v>174162</v>
      </c>
      <c r="C5988" s="22">
        <v>32</v>
      </c>
      <c r="D5988" s="21" t="s">
        <v>186093</v>
      </c>
      <c r="E5988" s="22">
        <v>76</v>
      </c>
      <c r="F5988" s="21" t="s">
        <v>174258</v>
      </c>
      <c r="G5988" s="22">
        <v>2</v>
      </c>
      <c r="H5988" s="22">
        <v>113</v>
      </c>
      <c r="I5988" s="21" t="s">
        <v>187449</v>
      </c>
    </row>
    <row r="5989" spans="1:9" ht="32" customHeight="1">
      <c r="A5989" s="19" t="s">
        <v>187450</v>
      </c>
      <c r="B5989" s="20" t="s">
        <v>179132</v>
      </c>
      <c r="C5989" s="22">
        <v>100</v>
      </c>
      <c r="D5989" s="21" t="s">
        <v>175712</v>
      </c>
      <c r="E5989" s="22">
        <v>29</v>
      </c>
      <c r="F5989" s="21" t="s">
        <v>174407</v>
      </c>
      <c r="G5989" s="22">
        <v>1</v>
      </c>
      <c r="H5989" s="22">
        <v>133</v>
      </c>
      <c r="I5989" s="21" t="s">
        <v>187451</v>
      </c>
    </row>
    <row r="5990" spans="1:9" ht="32" customHeight="1">
      <c r="A5990" s="19" t="s">
        <v>187452</v>
      </c>
      <c r="B5990" s="20" t="s">
        <v>179132</v>
      </c>
      <c r="C5990" s="22">
        <v>100</v>
      </c>
      <c r="D5990" s="21" t="s">
        <v>175712</v>
      </c>
      <c r="E5990" s="22">
        <v>29</v>
      </c>
      <c r="F5990" s="21" t="s">
        <v>174407</v>
      </c>
      <c r="G5990" s="22">
        <v>1</v>
      </c>
      <c r="H5990" s="22">
        <v>133</v>
      </c>
      <c r="I5990" s="21" t="s">
        <v>187453</v>
      </c>
    </row>
    <row r="5991" spans="1:9" ht="32" customHeight="1">
      <c r="A5991" s="19" t="s">
        <v>187454</v>
      </c>
      <c r="B5991" s="20" t="s">
        <v>173283</v>
      </c>
      <c r="C5991" s="22">
        <v>47</v>
      </c>
      <c r="D5991" s="22">
        <v>0</v>
      </c>
      <c r="E5991" s="22">
        <v>0</v>
      </c>
      <c r="F5991" s="21" t="s">
        <v>169970</v>
      </c>
      <c r="G5991" s="22">
        <v>2</v>
      </c>
      <c r="H5991" s="22">
        <v>52</v>
      </c>
      <c r="I5991" s="21" t="s">
        <v>187455</v>
      </c>
    </row>
    <row r="5992" spans="1:9" ht="32" customHeight="1">
      <c r="A5992" s="19" t="s">
        <v>187456</v>
      </c>
      <c r="B5992" s="20" t="s">
        <v>173283</v>
      </c>
      <c r="C5992" s="22">
        <v>47</v>
      </c>
      <c r="D5992" s="22">
        <v>0</v>
      </c>
      <c r="E5992" s="22">
        <v>0</v>
      </c>
      <c r="F5992" s="21" t="s">
        <v>169970</v>
      </c>
      <c r="G5992" s="22">
        <v>2</v>
      </c>
      <c r="H5992" s="22">
        <v>52</v>
      </c>
      <c r="I5992" s="21" t="s">
        <v>187457</v>
      </c>
    </row>
    <row r="5993" spans="1:9" ht="32" customHeight="1">
      <c r="A5993" s="19" t="s">
        <v>187458</v>
      </c>
      <c r="B5993" s="20" t="s">
        <v>171640</v>
      </c>
      <c r="C5993" s="22">
        <v>1</v>
      </c>
      <c r="D5993" s="21" t="s">
        <v>172428</v>
      </c>
      <c r="E5993" s="22">
        <v>61</v>
      </c>
      <c r="F5993" s="21" t="s">
        <v>181779</v>
      </c>
      <c r="G5993" s="22">
        <v>37</v>
      </c>
      <c r="H5993" s="22">
        <v>102</v>
      </c>
      <c r="I5993" s="21" t="s">
        <v>187459</v>
      </c>
    </row>
    <row r="5994" spans="1:9" ht="32" customHeight="1">
      <c r="A5994" s="19" t="s">
        <v>187460</v>
      </c>
      <c r="B5994" s="20" t="s">
        <v>187121</v>
      </c>
      <c r="C5994" s="22">
        <v>29</v>
      </c>
      <c r="D5994" s="21" t="s">
        <v>169781</v>
      </c>
      <c r="E5994" s="22">
        <v>117</v>
      </c>
      <c r="F5994" s="21" t="s">
        <v>172883</v>
      </c>
      <c r="G5994" s="22">
        <v>1</v>
      </c>
      <c r="H5994" s="22">
        <v>150</v>
      </c>
      <c r="I5994" s="21" t="s">
        <v>187461</v>
      </c>
    </row>
    <row r="5995" spans="1:9" ht="32" customHeight="1">
      <c r="A5995" s="19" t="s">
        <v>187462</v>
      </c>
      <c r="B5995" s="20" t="s">
        <v>170134</v>
      </c>
      <c r="C5995" s="22">
        <v>52</v>
      </c>
      <c r="D5995" s="21" t="s">
        <v>171852</v>
      </c>
      <c r="E5995" s="22">
        <v>25</v>
      </c>
      <c r="F5995" s="21" t="s">
        <v>171620</v>
      </c>
      <c r="G5995" s="22">
        <v>1</v>
      </c>
      <c r="H5995" s="22">
        <v>81</v>
      </c>
      <c r="I5995" s="21" t="s">
        <v>187463</v>
      </c>
    </row>
    <row r="5996" spans="1:9" ht="32" customHeight="1">
      <c r="A5996" s="19" t="s">
        <v>187464</v>
      </c>
      <c r="B5996" s="20" t="s">
        <v>180894</v>
      </c>
      <c r="C5996" s="22">
        <v>27</v>
      </c>
      <c r="D5996" s="21" t="s">
        <v>170714</v>
      </c>
      <c r="E5996" s="22">
        <v>40</v>
      </c>
      <c r="F5996" s="21" t="s">
        <v>176826</v>
      </c>
      <c r="G5996" s="22">
        <v>65</v>
      </c>
      <c r="H5996" s="22">
        <v>135</v>
      </c>
      <c r="I5996" s="21" t="s">
        <v>187465</v>
      </c>
    </row>
    <row r="5997" spans="1:9" ht="32" customHeight="1">
      <c r="A5997" s="19" t="s">
        <v>187466</v>
      </c>
      <c r="B5997" s="20" t="s">
        <v>181682</v>
      </c>
      <c r="C5997" s="22">
        <v>29</v>
      </c>
      <c r="D5997" s="21" t="s">
        <v>184748</v>
      </c>
      <c r="E5997" s="22">
        <v>73</v>
      </c>
      <c r="F5997" s="21" t="s">
        <v>174893</v>
      </c>
      <c r="G5997" s="22">
        <v>4</v>
      </c>
      <c r="H5997" s="22">
        <v>109</v>
      </c>
      <c r="I5997" s="21" t="s">
        <v>187467</v>
      </c>
    </row>
    <row r="5998" spans="1:9" ht="32" customHeight="1">
      <c r="A5998" s="19" t="s">
        <v>187468</v>
      </c>
      <c r="B5998" s="20" t="s">
        <v>173901</v>
      </c>
      <c r="C5998" s="22">
        <v>33</v>
      </c>
      <c r="D5998" s="21" t="s">
        <v>187469</v>
      </c>
      <c r="E5998" s="22">
        <v>73</v>
      </c>
      <c r="F5998" s="21" t="s">
        <v>170604</v>
      </c>
      <c r="G5998" s="22">
        <v>5</v>
      </c>
      <c r="H5998" s="22">
        <v>114</v>
      </c>
      <c r="I5998" s="21" t="s">
        <v>187470</v>
      </c>
    </row>
    <row r="5999" spans="1:9" ht="32" customHeight="1">
      <c r="A5999" s="19" t="s">
        <v>187471</v>
      </c>
      <c r="B5999" s="20" t="s">
        <v>181582</v>
      </c>
      <c r="C5999" s="22">
        <v>59</v>
      </c>
      <c r="D5999" s="21" t="s">
        <v>170862</v>
      </c>
      <c r="E5999" s="22">
        <v>3</v>
      </c>
      <c r="F5999" s="21" t="s">
        <v>174877</v>
      </c>
      <c r="G5999" s="22">
        <v>7</v>
      </c>
      <c r="H5999" s="22">
        <v>72</v>
      </c>
      <c r="I5999" s="21" t="s">
        <v>187472</v>
      </c>
    </row>
    <row r="6000" spans="1:9" ht="32" customHeight="1">
      <c r="A6000" s="19" t="s">
        <v>187473</v>
      </c>
      <c r="B6000" s="20" t="s">
        <v>179095</v>
      </c>
      <c r="C6000" s="22">
        <v>58</v>
      </c>
      <c r="D6000" s="21" t="s">
        <v>176810</v>
      </c>
      <c r="E6000" s="22">
        <v>5</v>
      </c>
      <c r="F6000" s="22">
        <v>0</v>
      </c>
      <c r="G6000" s="22">
        <v>0</v>
      </c>
      <c r="H6000" s="22">
        <v>66</v>
      </c>
      <c r="I6000" s="21" t="s">
        <v>187474</v>
      </c>
    </row>
    <row r="6001" spans="1:9" ht="32" customHeight="1">
      <c r="A6001" s="19" t="s">
        <v>187475</v>
      </c>
      <c r="B6001" s="20" t="s">
        <v>170264</v>
      </c>
      <c r="C6001" s="22">
        <v>42</v>
      </c>
      <c r="D6001" s="22">
        <v>0</v>
      </c>
      <c r="E6001" s="22">
        <v>0</v>
      </c>
      <c r="F6001" s="21" t="s">
        <v>170048</v>
      </c>
      <c r="G6001" s="22">
        <v>15</v>
      </c>
      <c r="H6001" s="22">
        <v>60</v>
      </c>
      <c r="I6001" s="21" t="s">
        <v>187476</v>
      </c>
    </row>
    <row r="6002" spans="1:9" ht="32" customHeight="1">
      <c r="A6002" s="19" t="s">
        <v>187477</v>
      </c>
      <c r="B6002" s="24">
        <v>100</v>
      </c>
      <c r="C6002" s="22">
        <v>51</v>
      </c>
      <c r="D6002" s="22">
        <v>0</v>
      </c>
      <c r="E6002" s="22">
        <v>0</v>
      </c>
      <c r="F6002" s="22">
        <v>0</v>
      </c>
      <c r="G6002" s="22">
        <v>0</v>
      </c>
      <c r="H6002" s="22">
        <v>54</v>
      </c>
      <c r="I6002" s="21" t="s">
        <v>187478</v>
      </c>
    </row>
    <row r="6003" spans="1:9" ht="44" customHeight="1">
      <c r="A6003" s="19" t="s">
        <v>187479</v>
      </c>
      <c r="B6003" s="20" t="s">
        <v>176079</v>
      </c>
      <c r="C6003" s="22">
        <v>56</v>
      </c>
      <c r="D6003" s="21" t="s">
        <v>169644</v>
      </c>
      <c r="E6003" s="22">
        <v>16</v>
      </c>
      <c r="F6003" s="21" t="s">
        <v>173003</v>
      </c>
      <c r="G6003" s="22">
        <v>21</v>
      </c>
      <c r="H6003" s="22">
        <v>96</v>
      </c>
      <c r="I6003" s="21" t="s">
        <v>187480</v>
      </c>
    </row>
    <row r="6004" spans="1:9" ht="44" customHeight="1">
      <c r="A6004" s="19" t="s">
        <v>187481</v>
      </c>
      <c r="B6004" s="24">
        <v>100</v>
      </c>
      <c r="C6004" s="22">
        <v>60</v>
      </c>
      <c r="D6004" s="22">
        <v>0</v>
      </c>
      <c r="E6004" s="22">
        <v>0</v>
      </c>
      <c r="F6004" s="22">
        <v>0</v>
      </c>
      <c r="G6004" s="22">
        <v>0</v>
      </c>
      <c r="H6004" s="22">
        <v>63</v>
      </c>
      <c r="I6004" s="21" t="s">
        <v>187482</v>
      </c>
    </row>
    <row r="6005" spans="1:9" ht="32" customHeight="1">
      <c r="A6005" s="19" t="s">
        <v>187483</v>
      </c>
      <c r="B6005" s="20" t="s">
        <v>187484</v>
      </c>
      <c r="C6005" s="22">
        <v>41</v>
      </c>
      <c r="D6005" s="21" t="s">
        <v>170520</v>
      </c>
      <c r="E6005" s="22">
        <v>50</v>
      </c>
      <c r="F6005" s="21" t="s">
        <v>184180</v>
      </c>
      <c r="G6005" s="22">
        <v>17</v>
      </c>
      <c r="H6005" s="22">
        <v>111</v>
      </c>
      <c r="I6005" s="21" t="s">
        <v>187485</v>
      </c>
    </row>
    <row r="6006" spans="1:9" ht="32" customHeight="1">
      <c r="A6006" s="19" t="s">
        <v>187486</v>
      </c>
      <c r="B6006" s="20" t="s">
        <v>181582</v>
      </c>
      <c r="C6006" s="22">
        <v>59</v>
      </c>
      <c r="D6006" s="21" t="s">
        <v>170862</v>
      </c>
      <c r="E6006" s="22">
        <v>3</v>
      </c>
      <c r="F6006" s="21" t="s">
        <v>174877</v>
      </c>
      <c r="G6006" s="22">
        <v>7</v>
      </c>
      <c r="H6006" s="22">
        <v>72</v>
      </c>
      <c r="I6006" s="21" t="s">
        <v>187487</v>
      </c>
    </row>
    <row r="6007" spans="1:9" ht="32" customHeight="1">
      <c r="A6007" s="19" t="s">
        <v>187488</v>
      </c>
      <c r="B6007" s="20" t="s">
        <v>171620</v>
      </c>
      <c r="C6007" s="22">
        <v>1</v>
      </c>
      <c r="D6007" s="21" t="s">
        <v>180378</v>
      </c>
      <c r="E6007" s="22">
        <v>71</v>
      </c>
      <c r="F6007" s="21" t="s">
        <v>171601</v>
      </c>
      <c r="G6007" s="22">
        <v>6</v>
      </c>
      <c r="H6007" s="22">
        <v>81</v>
      </c>
      <c r="I6007" s="21" t="s">
        <v>187489</v>
      </c>
    </row>
    <row r="6008" spans="1:9" ht="32" customHeight="1">
      <c r="A6008" s="19" t="s">
        <v>187490</v>
      </c>
      <c r="B6008" s="20" t="s">
        <v>174608</v>
      </c>
      <c r="C6008" s="22">
        <v>51</v>
      </c>
      <c r="D6008" s="21" t="s">
        <v>175030</v>
      </c>
      <c r="E6008" s="22">
        <v>26</v>
      </c>
      <c r="F6008" s="21" t="s">
        <v>172830</v>
      </c>
      <c r="G6008" s="22">
        <v>4</v>
      </c>
      <c r="H6008" s="22">
        <v>84</v>
      </c>
      <c r="I6008" s="21" t="s">
        <v>187491</v>
      </c>
    </row>
    <row r="6009" spans="1:9" ht="32" customHeight="1">
      <c r="A6009" s="19" t="s">
        <v>187492</v>
      </c>
      <c r="B6009" s="20" t="s">
        <v>187248</v>
      </c>
      <c r="C6009" s="22">
        <v>30</v>
      </c>
      <c r="D6009" s="21" t="s">
        <v>187493</v>
      </c>
      <c r="E6009" s="22">
        <v>26</v>
      </c>
      <c r="F6009" s="21" t="s">
        <v>169713</v>
      </c>
      <c r="G6009" s="22">
        <v>3</v>
      </c>
      <c r="H6009" s="22">
        <v>62</v>
      </c>
      <c r="I6009" s="21" t="s">
        <v>187494</v>
      </c>
    </row>
    <row r="6010" spans="1:9" ht="32" customHeight="1">
      <c r="A6010" s="19" t="s">
        <v>187495</v>
      </c>
      <c r="B6010" s="20" t="s">
        <v>187496</v>
      </c>
      <c r="C6010" s="22">
        <v>10</v>
      </c>
      <c r="D6010" s="21" t="s">
        <v>187497</v>
      </c>
      <c r="E6010" s="22">
        <v>66</v>
      </c>
      <c r="F6010" s="21" t="s">
        <v>187498</v>
      </c>
      <c r="G6010" s="22">
        <v>21</v>
      </c>
      <c r="H6010" s="22">
        <v>100</v>
      </c>
      <c r="I6010" s="21" t="s">
        <v>187499</v>
      </c>
    </row>
    <row r="6011" spans="1:9" ht="32" customHeight="1">
      <c r="A6011" s="19" t="s">
        <v>187500</v>
      </c>
      <c r="B6011" s="20" t="s">
        <v>170396</v>
      </c>
      <c r="C6011" s="22">
        <v>54</v>
      </c>
      <c r="D6011" s="21" t="s">
        <v>177247</v>
      </c>
      <c r="E6011" s="22">
        <v>85</v>
      </c>
      <c r="F6011" s="21" t="s">
        <v>184556</v>
      </c>
      <c r="G6011" s="22">
        <v>2</v>
      </c>
      <c r="H6011" s="22">
        <v>144</v>
      </c>
      <c r="I6011" s="21" t="s">
        <v>187501</v>
      </c>
    </row>
    <row r="6012" spans="1:9" ht="32" customHeight="1">
      <c r="A6012" s="19" t="s">
        <v>187502</v>
      </c>
      <c r="B6012" s="20" t="s">
        <v>170089</v>
      </c>
      <c r="C6012" s="22">
        <v>4</v>
      </c>
      <c r="D6012" s="21" t="s">
        <v>173759</v>
      </c>
      <c r="E6012" s="22">
        <v>59</v>
      </c>
      <c r="F6012" s="21" t="s">
        <v>14588</v>
      </c>
      <c r="G6012" s="22">
        <v>9</v>
      </c>
      <c r="H6012" s="22">
        <v>75</v>
      </c>
      <c r="I6012" s="21" t="s">
        <v>187503</v>
      </c>
    </row>
    <row r="6013" spans="1:9" ht="32" customHeight="1">
      <c r="A6013" s="19" t="s">
        <v>187504</v>
      </c>
      <c r="B6013" s="20" t="s">
        <v>187505</v>
      </c>
      <c r="C6013" s="22">
        <v>32</v>
      </c>
      <c r="D6013" s="21" t="s">
        <v>187506</v>
      </c>
      <c r="E6013" s="22">
        <v>133</v>
      </c>
      <c r="F6013" s="21" t="s">
        <v>169902</v>
      </c>
      <c r="G6013" s="22">
        <v>9</v>
      </c>
      <c r="H6013" s="22">
        <v>177</v>
      </c>
      <c r="I6013" s="21" t="s">
        <v>187507</v>
      </c>
    </row>
    <row r="6014" spans="1:9" ht="32" customHeight="1">
      <c r="A6014" s="19" t="s">
        <v>187508</v>
      </c>
      <c r="B6014" s="20" t="s">
        <v>187509</v>
      </c>
      <c r="C6014" s="22">
        <v>59</v>
      </c>
      <c r="D6014" s="22">
        <v>60</v>
      </c>
      <c r="E6014" s="22">
        <v>114</v>
      </c>
      <c r="F6014" s="21" t="s">
        <v>187510</v>
      </c>
      <c r="G6014" s="22">
        <v>17</v>
      </c>
      <c r="H6014" s="22">
        <v>193</v>
      </c>
      <c r="I6014" s="21" t="s">
        <v>187511</v>
      </c>
    </row>
    <row r="6015" spans="1:9" ht="32" customHeight="1">
      <c r="A6015" s="19" t="s">
        <v>187512</v>
      </c>
      <c r="B6015" s="20" t="s">
        <v>187513</v>
      </c>
      <c r="C6015" s="22">
        <v>37</v>
      </c>
      <c r="D6015" s="21" t="s">
        <v>187514</v>
      </c>
      <c r="E6015" s="22">
        <v>71</v>
      </c>
      <c r="F6015" s="21" t="s">
        <v>177077</v>
      </c>
      <c r="G6015" s="22">
        <v>51</v>
      </c>
      <c r="H6015" s="22">
        <v>162</v>
      </c>
      <c r="I6015" s="21" t="s">
        <v>187515</v>
      </c>
    </row>
    <row r="6016" spans="1:9" ht="32" customHeight="1">
      <c r="A6016" s="19" t="s">
        <v>187516</v>
      </c>
      <c r="B6016" s="20" t="s">
        <v>171037</v>
      </c>
      <c r="C6016" s="22">
        <v>65</v>
      </c>
      <c r="D6016" s="22">
        <v>0</v>
      </c>
      <c r="E6016" s="22">
        <v>0</v>
      </c>
      <c r="F6016" s="21" t="s">
        <v>170561</v>
      </c>
      <c r="G6016" s="22">
        <v>10</v>
      </c>
      <c r="H6016" s="22">
        <v>78</v>
      </c>
      <c r="I6016" s="21" t="s">
        <v>187517</v>
      </c>
    </row>
    <row r="6017" spans="1:9" ht="32" customHeight="1">
      <c r="A6017" s="19" t="s">
        <v>187518</v>
      </c>
      <c r="B6017" s="20" t="s">
        <v>173997</v>
      </c>
      <c r="C6017" s="22">
        <v>58</v>
      </c>
      <c r="D6017" s="21" t="s">
        <v>175133</v>
      </c>
      <c r="E6017" s="22">
        <v>20</v>
      </c>
      <c r="F6017" s="22">
        <v>0</v>
      </c>
      <c r="G6017" s="22">
        <v>0</v>
      </c>
      <c r="H6017" s="22">
        <v>81</v>
      </c>
      <c r="I6017" s="21" t="s">
        <v>187519</v>
      </c>
    </row>
    <row r="6018" spans="1:9" ht="32" customHeight="1">
      <c r="A6018" s="19" t="s">
        <v>187520</v>
      </c>
      <c r="B6018" s="20" t="s">
        <v>180572</v>
      </c>
      <c r="C6018" s="22">
        <v>146</v>
      </c>
      <c r="D6018" s="21" t="s">
        <v>170971</v>
      </c>
      <c r="E6018" s="22">
        <v>10</v>
      </c>
      <c r="F6018" s="21" t="s">
        <v>173875</v>
      </c>
      <c r="G6018" s="22">
        <v>14</v>
      </c>
      <c r="H6018" s="22">
        <v>173</v>
      </c>
      <c r="I6018" s="21" t="s">
        <v>187521</v>
      </c>
    </row>
    <row r="6019" spans="1:9" ht="32" customHeight="1">
      <c r="A6019" s="19" t="s">
        <v>187522</v>
      </c>
      <c r="B6019" s="20" t="s">
        <v>170048</v>
      </c>
      <c r="C6019" s="22">
        <v>25</v>
      </c>
      <c r="D6019" s="21" t="s">
        <v>177558</v>
      </c>
      <c r="E6019" s="22">
        <v>16</v>
      </c>
      <c r="F6019" s="21" t="s">
        <v>187523</v>
      </c>
      <c r="G6019" s="22">
        <v>54</v>
      </c>
      <c r="H6019" s="22">
        <v>98</v>
      </c>
      <c r="I6019" s="21" t="s">
        <v>187524</v>
      </c>
    </row>
    <row r="6020" spans="1:9" ht="32" customHeight="1">
      <c r="A6020" s="19" t="s">
        <v>187525</v>
      </c>
      <c r="B6020" s="20" t="s">
        <v>170404</v>
      </c>
      <c r="C6020" s="22">
        <v>64</v>
      </c>
      <c r="D6020" s="22">
        <v>0</v>
      </c>
      <c r="E6020" s="22">
        <v>0</v>
      </c>
      <c r="F6020" s="21" t="s">
        <v>170405</v>
      </c>
      <c r="G6020" s="22">
        <v>8</v>
      </c>
      <c r="H6020" s="22">
        <v>75</v>
      </c>
      <c r="I6020" s="21" t="s">
        <v>187526</v>
      </c>
    </row>
    <row r="6021" spans="1:9" ht="32" customHeight="1">
      <c r="A6021" s="19" t="s">
        <v>187527</v>
      </c>
      <c r="B6021" s="20" t="s">
        <v>173300</v>
      </c>
      <c r="C6021" s="22">
        <v>39</v>
      </c>
      <c r="D6021" s="22">
        <v>0</v>
      </c>
      <c r="E6021" s="22">
        <v>0</v>
      </c>
      <c r="F6021" s="21" t="s">
        <v>169667</v>
      </c>
      <c r="G6021" s="22">
        <v>8</v>
      </c>
      <c r="H6021" s="22">
        <v>50</v>
      </c>
      <c r="I6021" s="21" t="s">
        <v>187528</v>
      </c>
    </row>
    <row r="6022" spans="1:9" ht="32" customHeight="1">
      <c r="A6022" s="19" t="s">
        <v>187529</v>
      </c>
      <c r="B6022" s="20" t="s">
        <v>181304</v>
      </c>
      <c r="C6022" s="22">
        <v>46</v>
      </c>
      <c r="D6022" s="21" t="s">
        <v>175133</v>
      </c>
      <c r="E6022" s="22">
        <v>30</v>
      </c>
      <c r="F6022" s="21" t="s">
        <v>173514</v>
      </c>
      <c r="G6022" s="22">
        <v>41</v>
      </c>
      <c r="H6022" s="22">
        <v>120</v>
      </c>
      <c r="I6022" s="21" t="s">
        <v>187530</v>
      </c>
    </row>
    <row r="6023" spans="1:9" ht="32" customHeight="1">
      <c r="A6023" s="19" t="s">
        <v>187531</v>
      </c>
      <c r="B6023" s="20" t="s">
        <v>187532</v>
      </c>
      <c r="C6023" s="22">
        <v>43</v>
      </c>
      <c r="D6023" s="21" t="s">
        <v>186451</v>
      </c>
      <c r="E6023" s="22">
        <v>30</v>
      </c>
      <c r="F6023" s="21" t="s">
        <v>180182</v>
      </c>
      <c r="G6023" s="22">
        <v>40</v>
      </c>
      <c r="H6023" s="22">
        <v>116</v>
      </c>
      <c r="I6023" s="21" t="s">
        <v>187533</v>
      </c>
    </row>
    <row r="6024" spans="1:9" ht="32" customHeight="1">
      <c r="A6024" s="19" t="s">
        <v>187534</v>
      </c>
      <c r="B6024" s="20" t="s">
        <v>187535</v>
      </c>
      <c r="C6024" s="22">
        <v>22</v>
      </c>
      <c r="D6024" s="21" t="s">
        <v>187536</v>
      </c>
      <c r="E6024" s="22">
        <v>139</v>
      </c>
      <c r="F6024" s="22">
        <v>0</v>
      </c>
      <c r="G6024" s="22">
        <v>0</v>
      </c>
      <c r="H6024" s="22">
        <v>164</v>
      </c>
      <c r="I6024" s="21" t="s">
        <v>187537</v>
      </c>
    </row>
    <row r="6025" spans="1:9" ht="32" customHeight="1">
      <c r="A6025" s="19" t="s">
        <v>187538</v>
      </c>
      <c r="B6025" s="20" t="s">
        <v>187539</v>
      </c>
      <c r="C6025" s="22">
        <v>67</v>
      </c>
      <c r="D6025" s="21" t="s">
        <v>172661</v>
      </c>
      <c r="E6025" s="22">
        <v>74</v>
      </c>
      <c r="F6025" s="21" t="s">
        <v>186505</v>
      </c>
      <c r="G6025" s="22">
        <v>17</v>
      </c>
      <c r="H6025" s="22">
        <v>161</v>
      </c>
      <c r="I6025" s="21" t="s">
        <v>187540</v>
      </c>
    </row>
    <row r="6026" spans="1:9" ht="44" customHeight="1">
      <c r="A6026" s="19" t="s">
        <v>187541</v>
      </c>
      <c r="B6026" s="20" t="s">
        <v>175105</v>
      </c>
      <c r="C6026" s="22">
        <v>4</v>
      </c>
      <c r="D6026" s="21" t="s">
        <v>187542</v>
      </c>
      <c r="E6026" s="22">
        <v>141</v>
      </c>
      <c r="F6026" s="22">
        <v>0</v>
      </c>
      <c r="G6026" s="22">
        <v>0</v>
      </c>
      <c r="H6026" s="22">
        <v>148</v>
      </c>
      <c r="I6026" s="21" t="s">
        <v>187543</v>
      </c>
    </row>
    <row r="6027" spans="1:9" ht="44" customHeight="1">
      <c r="A6027" s="19" t="s">
        <v>187544</v>
      </c>
      <c r="B6027" s="20" t="s">
        <v>176118</v>
      </c>
      <c r="C6027" s="22">
        <v>27</v>
      </c>
      <c r="D6027" s="21" t="s">
        <v>170818</v>
      </c>
      <c r="E6027" s="22">
        <v>28</v>
      </c>
      <c r="F6027" s="21" t="s">
        <v>170097</v>
      </c>
      <c r="G6027" s="22">
        <v>30</v>
      </c>
      <c r="H6027" s="22">
        <v>88</v>
      </c>
      <c r="I6027" s="21" t="s">
        <v>187545</v>
      </c>
    </row>
    <row r="6028" spans="1:9" ht="32" customHeight="1">
      <c r="A6028" s="19" t="s">
        <v>187546</v>
      </c>
      <c r="B6028" s="20" t="s">
        <v>171142</v>
      </c>
      <c r="C6028" s="22">
        <v>21</v>
      </c>
      <c r="D6028" s="21" t="s">
        <v>187547</v>
      </c>
      <c r="E6028" s="22">
        <v>79</v>
      </c>
      <c r="F6028" s="21" t="s">
        <v>173441</v>
      </c>
      <c r="G6028" s="22">
        <v>6</v>
      </c>
      <c r="H6028" s="22">
        <v>109</v>
      </c>
      <c r="I6028" s="21" t="s">
        <v>187548</v>
      </c>
    </row>
    <row r="6029" spans="1:9" ht="32" customHeight="1">
      <c r="A6029" s="19" t="s">
        <v>187549</v>
      </c>
      <c r="B6029" s="20" t="s">
        <v>173358</v>
      </c>
      <c r="C6029" s="22">
        <v>12</v>
      </c>
      <c r="D6029" s="21" t="s">
        <v>180798</v>
      </c>
      <c r="E6029" s="22">
        <v>63</v>
      </c>
      <c r="F6029" s="21" t="s">
        <v>173871</v>
      </c>
      <c r="G6029" s="22">
        <v>7</v>
      </c>
      <c r="H6029" s="22">
        <v>85</v>
      </c>
      <c r="I6029" s="21" t="s">
        <v>187550</v>
      </c>
    </row>
    <row r="6030" spans="1:9" ht="32" customHeight="1">
      <c r="A6030" s="19" t="s">
        <v>187551</v>
      </c>
      <c r="B6030" s="24">
        <v>25</v>
      </c>
      <c r="C6030" s="22">
        <v>35</v>
      </c>
      <c r="D6030" s="21" t="s">
        <v>171108</v>
      </c>
      <c r="E6030" s="22">
        <v>77</v>
      </c>
      <c r="F6030" s="22">
        <v>20</v>
      </c>
      <c r="G6030" s="22">
        <v>28</v>
      </c>
      <c r="H6030" s="22">
        <v>143</v>
      </c>
      <c r="I6030" s="21" t="s">
        <v>187552</v>
      </c>
    </row>
    <row r="6031" spans="1:9" ht="32" customHeight="1">
      <c r="A6031" s="19" t="s">
        <v>187553</v>
      </c>
      <c r="B6031" s="20" t="s">
        <v>176592</v>
      </c>
      <c r="C6031" s="22">
        <v>10</v>
      </c>
      <c r="D6031" s="21" t="s">
        <v>177720</v>
      </c>
      <c r="E6031" s="22">
        <v>73</v>
      </c>
      <c r="F6031" s="21" t="s">
        <v>170598</v>
      </c>
      <c r="G6031" s="22">
        <v>4</v>
      </c>
      <c r="H6031" s="22">
        <v>90</v>
      </c>
      <c r="I6031" s="21" t="s">
        <v>187554</v>
      </c>
    </row>
    <row r="6032" spans="1:9" ht="32" customHeight="1">
      <c r="A6032" s="19" t="s">
        <v>187555</v>
      </c>
      <c r="B6032" s="24">
        <v>0</v>
      </c>
      <c r="C6032" s="22">
        <v>0</v>
      </c>
      <c r="D6032" s="21" t="s">
        <v>182800</v>
      </c>
      <c r="E6032" s="22">
        <v>111</v>
      </c>
      <c r="F6032" s="21" t="s">
        <v>170788</v>
      </c>
      <c r="G6032" s="22">
        <v>3</v>
      </c>
      <c r="H6032" s="22">
        <v>117</v>
      </c>
      <c r="I6032" s="21" t="s">
        <v>187556</v>
      </c>
    </row>
    <row r="6033" spans="1:9" ht="44" customHeight="1">
      <c r="A6033" s="19" t="s">
        <v>187557</v>
      </c>
      <c r="B6033" s="20" t="s">
        <v>169663</v>
      </c>
      <c r="C6033" s="22">
        <v>20</v>
      </c>
      <c r="D6033" s="21" t="s">
        <v>174841</v>
      </c>
      <c r="E6033" s="22">
        <v>80</v>
      </c>
      <c r="F6033" s="21" t="s">
        <v>169862</v>
      </c>
      <c r="G6033" s="22">
        <v>5</v>
      </c>
      <c r="H6033" s="22">
        <v>108</v>
      </c>
      <c r="I6033" s="21" t="s">
        <v>187558</v>
      </c>
    </row>
    <row r="6034" spans="1:9" ht="32" customHeight="1">
      <c r="A6034" s="19" t="s">
        <v>187559</v>
      </c>
      <c r="B6034" s="20" t="s">
        <v>180010</v>
      </c>
      <c r="C6034" s="22">
        <v>17</v>
      </c>
      <c r="D6034" s="21" t="s">
        <v>174439</v>
      </c>
      <c r="E6034" s="22">
        <v>81</v>
      </c>
      <c r="F6034" s="21" t="s">
        <v>170129</v>
      </c>
      <c r="G6034" s="22">
        <v>7</v>
      </c>
      <c r="H6034" s="22">
        <v>108</v>
      </c>
      <c r="I6034" s="21" t="s">
        <v>187560</v>
      </c>
    </row>
    <row r="6035" spans="1:9" ht="32" customHeight="1">
      <c r="A6035" s="19" t="s">
        <v>187561</v>
      </c>
      <c r="B6035" s="20" t="s">
        <v>173034</v>
      </c>
      <c r="C6035" s="22">
        <v>71</v>
      </c>
      <c r="D6035" s="22">
        <v>0</v>
      </c>
      <c r="E6035" s="22">
        <v>0</v>
      </c>
      <c r="F6035" s="21" t="s">
        <v>185804</v>
      </c>
      <c r="G6035" s="22">
        <v>19</v>
      </c>
      <c r="H6035" s="22">
        <v>93</v>
      </c>
      <c r="I6035" s="21" t="s">
        <v>187562</v>
      </c>
    </row>
    <row r="6036" spans="1:9" ht="32" customHeight="1">
      <c r="A6036" s="19" t="s">
        <v>187563</v>
      </c>
      <c r="B6036" s="20" t="s">
        <v>183202</v>
      </c>
      <c r="C6036" s="22">
        <v>23</v>
      </c>
      <c r="D6036" s="21" t="s">
        <v>175117</v>
      </c>
      <c r="E6036" s="22">
        <v>15</v>
      </c>
      <c r="F6036" s="21" t="s">
        <v>187564</v>
      </c>
      <c r="G6036" s="22">
        <v>53</v>
      </c>
      <c r="H6036" s="22">
        <v>94</v>
      </c>
      <c r="I6036" s="21" t="s">
        <v>187565</v>
      </c>
    </row>
    <row r="6037" spans="1:9" ht="32" customHeight="1">
      <c r="A6037" s="19" t="s">
        <v>187566</v>
      </c>
      <c r="B6037" s="20" t="s">
        <v>171646</v>
      </c>
      <c r="C6037" s="22">
        <v>29</v>
      </c>
      <c r="D6037" s="21" t="s">
        <v>172349</v>
      </c>
      <c r="E6037" s="22">
        <v>28</v>
      </c>
      <c r="F6037" s="21" t="s">
        <v>187567</v>
      </c>
      <c r="G6037" s="22">
        <v>10</v>
      </c>
      <c r="H6037" s="22">
        <v>70</v>
      </c>
      <c r="I6037" s="21" t="s">
        <v>187568</v>
      </c>
    </row>
    <row r="6038" spans="1:9" ht="32" customHeight="1">
      <c r="A6038" s="19" t="s">
        <v>187569</v>
      </c>
      <c r="B6038" s="24">
        <v>0</v>
      </c>
      <c r="C6038" s="22">
        <v>0</v>
      </c>
      <c r="D6038" s="21" t="s">
        <v>187570</v>
      </c>
      <c r="E6038" s="22">
        <v>101</v>
      </c>
      <c r="F6038" s="21" t="s">
        <v>172393</v>
      </c>
      <c r="G6038" s="22">
        <v>1</v>
      </c>
      <c r="H6038" s="22">
        <v>105</v>
      </c>
      <c r="I6038" s="21" t="s">
        <v>187571</v>
      </c>
    </row>
    <row r="6039" spans="1:9" ht="32" customHeight="1">
      <c r="A6039" s="19" t="s">
        <v>187572</v>
      </c>
      <c r="B6039" s="20" t="s">
        <v>170423</v>
      </c>
      <c r="C6039" s="22">
        <v>2</v>
      </c>
      <c r="D6039" s="21" t="s">
        <v>176954</v>
      </c>
      <c r="E6039" s="22">
        <v>98</v>
      </c>
      <c r="F6039" s="21" t="s">
        <v>170423</v>
      </c>
      <c r="G6039" s="22">
        <v>2</v>
      </c>
      <c r="H6039" s="22">
        <v>105</v>
      </c>
      <c r="I6039" s="21" t="s">
        <v>187573</v>
      </c>
    </row>
    <row r="6040" spans="1:9" ht="32" customHeight="1">
      <c r="A6040" s="19" t="s">
        <v>187574</v>
      </c>
      <c r="B6040" s="24">
        <v>100</v>
      </c>
      <c r="C6040" s="22">
        <v>57</v>
      </c>
      <c r="D6040" s="22">
        <v>0</v>
      </c>
      <c r="E6040" s="22">
        <v>0</v>
      </c>
      <c r="F6040" s="22">
        <v>0</v>
      </c>
      <c r="G6040" s="22">
        <v>0</v>
      </c>
      <c r="H6040" s="22">
        <v>60</v>
      </c>
      <c r="I6040" s="21" t="s">
        <v>187575</v>
      </c>
    </row>
    <row r="6041" spans="1:9" ht="32" customHeight="1">
      <c r="A6041" s="19" t="s">
        <v>187576</v>
      </c>
      <c r="B6041" s="20" t="s">
        <v>172349</v>
      </c>
      <c r="C6041" s="22">
        <v>56</v>
      </c>
      <c r="D6041" s="21" t="s">
        <v>173827</v>
      </c>
      <c r="E6041" s="22">
        <v>47</v>
      </c>
      <c r="F6041" s="21" t="s">
        <v>174215</v>
      </c>
      <c r="G6041" s="22">
        <v>31</v>
      </c>
      <c r="H6041" s="22">
        <v>137</v>
      </c>
      <c r="I6041" s="21" t="s">
        <v>187577</v>
      </c>
    </row>
    <row r="6042" spans="1:9" ht="32" customHeight="1">
      <c r="A6042" s="19" t="s">
        <v>187578</v>
      </c>
      <c r="B6042" s="20" t="s">
        <v>173354</v>
      </c>
      <c r="C6042" s="22">
        <v>4</v>
      </c>
      <c r="D6042" s="21" t="s">
        <v>187579</v>
      </c>
      <c r="E6042" s="22">
        <v>124</v>
      </c>
      <c r="F6042" s="21" t="s">
        <v>174840</v>
      </c>
      <c r="G6042" s="22">
        <v>19</v>
      </c>
      <c r="H6042" s="22">
        <v>150</v>
      </c>
      <c r="I6042" s="21" t="s">
        <v>187580</v>
      </c>
    </row>
    <row r="6043" spans="1:9" ht="32" customHeight="1">
      <c r="A6043" s="19" t="s">
        <v>187581</v>
      </c>
      <c r="B6043" s="20" t="s">
        <v>187582</v>
      </c>
      <c r="C6043" s="22">
        <v>10</v>
      </c>
      <c r="D6043" s="21" t="s">
        <v>175888</v>
      </c>
      <c r="E6043" s="22">
        <v>108</v>
      </c>
      <c r="F6043" s="21" t="s">
        <v>178145</v>
      </c>
      <c r="G6043" s="22">
        <v>13</v>
      </c>
      <c r="H6043" s="22">
        <v>134</v>
      </c>
      <c r="I6043" s="21" t="s">
        <v>187583</v>
      </c>
    </row>
    <row r="6044" spans="1:9" ht="32" customHeight="1">
      <c r="A6044" s="19" t="s">
        <v>187584</v>
      </c>
      <c r="B6044" s="24">
        <v>25</v>
      </c>
      <c r="C6044" s="22">
        <v>25</v>
      </c>
      <c r="D6044" s="22">
        <v>61</v>
      </c>
      <c r="E6044" s="22">
        <v>61</v>
      </c>
      <c r="F6044" s="21" t="s">
        <v>175664</v>
      </c>
      <c r="G6044" s="22">
        <v>14</v>
      </c>
      <c r="H6044" s="22">
        <v>103</v>
      </c>
      <c r="I6044" s="21" t="s">
        <v>187585</v>
      </c>
    </row>
    <row r="6045" spans="1:9" ht="32" customHeight="1">
      <c r="A6045" s="19" t="s">
        <v>187586</v>
      </c>
      <c r="B6045" s="20" t="s">
        <v>170250</v>
      </c>
      <c r="C6045" s="22">
        <v>49</v>
      </c>
      <c r="D6045" s="21" t="s">
        <v>187587</v>
      </c>
      <c r="E6045" s="22">
        <v>92</v>
      </c>
      <c r="F6045" s="21" t="s">
        <v>169970</v>
      </c>
      <c r="G6045" s="22">
        <v>6</v>
      </c>
      <c r="H6045" s="22">
        <v>150</v>
      </c>
      <c r="I6045" s="21" t="s">
        <v>187588</v>
      </c>
    </row>
    <row r="6046" spans="1:9" ht="32" customHeight="1">
      <c r="A6046" s="19" t="s">
        <v>187589</v>
      </c>
      <c r="B6046" s="20" t="s">
        <v>170028</v>
      </c>
      <c r="C6046" s="22">
        <v>78</v>
      </c>
      <c r="D6046" s="21" t="s">
        <v>171910</v>
      </c>
      <c r="E6046" s="22">
        <v>70</v>
      </c>
      <c r="F6046" s="21" t="s">
        <v>169966</v>
      </c>
      <c r="G6046" s="22">
        <v>14</v>
      </c>
      <c r="H6046" s="22">
        <v>165</v>
      </c>
      <c r="I6046" s="21" t="s">
        <v>187590</v>
      </c>
    </row>
    <row r="6047" spans="1:9" ht="32" customHeight="1">
      <c r="A6047" s="19" t="s">
        <v>187591</v>
      </c>
      <c r="B6047" s="20" t="s">
        <v>173290</v>
      </c>
      <c r="C6047" s="22">
        <v>79</v>
      </c>
      <c r="D6047" s="21" t="s">
        <v>184606</v>
      </c>
      <c r="E6047" s="22">
        <v>66</v>
      </c>
      <c r="F6047" s="21" t="s">
        <v>174454</v>
      </c>
      <c r="G6047" s="22">
        <v>19</v>
      </c>
      <c r="H6047" s="22">
        <v>167</v>
      </c>
      <c r="I6047" s="21" t="s">
        <v>187592</v>
      </c>
    </row>
    <row r="6048" spans="1:9" ht="32" customHeight="1">
      <c r="A6048" s="19" t="s">
        <v>187593</v>
      </c>
      <c r="B6048" s="20" t="s">
        <v>187594</v>
      </c>
      <c r="C6048" s="22">
        <v>7</v>
      </c>
      <c r="D6048" s="21" t="s">
        <v>187595</v>
      </c>
      <c r="E6048" s="22">
        <v>221</v>
      </c>
      <c r="F6048" s="21" t="s">
        <v>171378</v>
      </c>
      <c r="G6048" s="22">
        <v>18</v>
      </c>
      <c r="H6048" s="22">
        <v>249</v>
      </c>
      <c r="I6048" s="21" t="s">
        <v>187596</v>
      </c>
    </row>
    <row r="6049" spans="1:9" ht="32" customHeight="1">
      <c r="A6049" s="19" t="s">
        <v>187597</v>
      </c>
      <c r="B6049" s="20" t="s">
        <v>170708</v>
      </c>
      <c r="C6049" s="22">
        <v>92</v>
      </c>
      <c r="D6049" s="21" t="s">
        <v>173176</v>
      </c>
      <c r="E6049" s="22">
        <v>70</v>
      </c>
      <c r="F6049" s="21" t="s">
        <v>170271</v>
      </c>
      <c r="G6049" s="22">
        <v>8</v>
      </c>
      <c r="H6049" s="22">
        <v>173</v>
      </c>
      <c r="I6049" s="21" t="s">
        <v>187598</v>
      </c>
    </row>
    <row r="6050" spans="1:9" ht="32" customHeight="1">
      <c r="A6050" s="19" t="s">
        <v>187599</v>
      </c>
      <c r="B6050" s="20" t="s">
        <v>177318</v>
      </c>
      <c r="C6050" s="22">
        <v>46</v>
      </c>
      <c r="D6050" s="21" t="s">
        <v>180104</v>
      </c>
      <c r="E6050" s="22">
        <v>94</v>
      </c>
      <c r="F6050" s="21" t="s">
        <v>178033</v>
      </c>
      <c r="G6050" s="22">
        <v>12</v>
      </c>
      <c r="H6050" s="22">
        <v>155</v>
      </c>
      <c r="I6050" s="21" t="s">
        <v>187600</v>
      </c>
    </row>
    <row r="6051" spans="1:9" ht="32" customHeight="1">
      <c r="A6051" s="19" t="s">
        <v>187601</v>
      </c>
      <c r="B6051" s="20" t="s">
        <v>183958</v>
      </c>
      <c r="C6051" s="22">
        <v>28</v>
      </c>
      <c r="D6051" s="21" t="s">
        <v>187602</v>
      </c>
      <c r="E6051" s="22">
        <v>113</v>
      </c>
      <c r="F6051" s="21" t="s">
        <v>174243</v>
      </c>
      <c r="G6051" s="22">
        <v>16</v>
      </c>
      <c r="H6051" s="22">
        <v>160</v>
      </c>
      <c r="I6051" s="21" t="s">
        <v>187603</v>
      </c>
    </row>
    <row r="6052" spans="1:9" ht="32" customHeight="1">
      <c r="A6052" s="19" t="s">
        <v>187604</v>
      </c>
      <c r="B6052" s="20" t="s">
        <v>170106</v>
      </c>
      <c r="C6052" s="22">
        <v>44</v>
      </c>
      <c r="D6052" s="39">
        <v>21875</v>
      </c>
      <c r="E6052" s="22">
        <v>14</v>
      </c>
      <c r="F6052" s="39">
        <v>9375</v>
      </c>
      <c r="G6052" s="22">
        <v>6</v>
      </c>
      <c r="H6052" s="22">
        <v>67</v>
      </c>
      <c r="I6052" s="21" t="s">
        <v>187605</v>
      </c>
    </row>
    <row r="6053" spans="1:9" ht="32" customHeight="1">
      <c r="A6053" s="19" t="s">
        <v>187606</v>
      </c>
      <c r="B6053" s="20" t="s">
        <v>170106</v>
      </c>
      <c r="C6053" s="22">
        <v>44</v>
      </c>
      <c r="D6053" s="39">
        <v>21875</v>
      </c>
      <c r="E6053" s="22">
        <v>14</v>
      </c>
      <c r="F6053" s="39">
        <v>9375</v>
      </c>
      <c r="G6053" s="22">
        <v>6</v>
      </c>
      <c r="H6053" s="22">
        <v>67</v>
      </c>
      <c r="I6053" s="21" t="s">
        <v>187607</v>
      </c>
    </row>
    <row r="6054" spans="1:9" ht="32" customHeight="1">
      <c r="A6054" s="19" t="s">
        <v>187608</v>
      </c>
      <c r="B6054" s="20" t="s">
        <v>177977</v>
      </c>
      <c r="C6054" s="22">
        <v>40</v>
      </c>
      <c r="D6054" s="21" t="s">
        <v>180126</v>
      </c>
      <c r="E6054" s="22">
        <v>97</v>
      </c>
      <c r="F6054" s="21" t="s">
        <v>187609</v>
      </c>
      <c r="G6054" s="22">
        <v>41</v>
      </c>
      <c r="H6054" s="22">
        <v>181</v>
      </c>
      <c r="I6054" s="21" t="s">
        <v>187610</v>
      </c>
    </row>
    <row r="6055" spans="1:9" ht="32" customHeight="1">
      <c r="A6055" s="19" t="s">
        <v>187611</v>
      </c>
      <c r="B6055" s="20" t="s">
        <v>172127</v>
      </c>
      <c r="C6055" s="22">
        <v>62</v>
      </c>
      <c r="D6055" s="21" t="s">
        <v>170600</v>
      </c>
      <c r="E6055" s="22">
        <v>82</v>
      </c>
      <c r="F6055" s="21" t="s">
        <v>171896</v>
      </c>
      <c r="G6055" s="22">
        <v>30</v>
      </c>
      <c r="H6055" s="22">
        <v>177</v>
      </c>
      <c r="I6055" s="21" t="s">
        <v>187612</v>
      </c>
    </row>
    <row r="6056" spans="1:9" ht="32" customHeight="1">
      <c r="A6056" s="19" t="s">
        <v>187613</v>
      </c>
      <c r="B6056" s="20" t="s">
        <v>172127</v>
      </c>
      <c r="C6056" s="22">
        <v>62</v>
      </c>
      <c r="D6056" s="21" t="s">
        <v>170600</v>
      </c>
      <c r="E6056" s="22">
        <v>82</v>
      </c>
      <c r="F6056" s="21" t="s">
        <v>171896</v>
      </c>
      <c r="G6056" s="22">
        <v>30</v>
      </c>
      <c r="H6056" s="22">
        <v>177</v>
      </c>
      <c r="I6056" s="21" t="s">
        <v>187614</v>
      </c>
    </row>
    <row r="6057" spans="1:9" ht="32" customHeight="1">
      <c r="A6057" s="19" t="s">
        <v>187615</v>
      </c>
      <c r="B6057" s="20" t="s">
        <v>173494</v>
      </c>
      <c r="C6057" s="22">
        <v>68</v>
      </c>
      <c r="D6057" s="21" t="s">
        <v>170538</v>
      </c>
      <c r="E6057" s="22">
        <v>27</v>
      </c>
      <c r="F6057" s="21" t="s">
        <v>178152</v>
      </c>
      <c r="G6057" s="22">
        <v>16</v>
      </c>
      <c r="H6057" s="22">
        <v>114</v>
      </c>
      <c r="I6057" s="21" t="s">
        <v>187616</v>
      </c>
    </row>
    <row r="6058" spans="1:9" ht="32" customHeight="1">
      <c r="A6058" s="19" t="s">
        <v>187617</v>
      </c>
      <c r="B6058" s="20" t="s">
        <v>183153</v>
      </c>
      <c r="C6058" s="22">
        <v>23</v>
      </c>
      <c r="D6058" s="21" t="s">
        <v>184140</v>
      </c>
      <c r="E6058" s="22">
        <v>31</v>
      </c>
      <c r="F6058" s="21" t="s">
        <v>170486</v>
      </c>
      <c r="G6058" s="22">
        <v>62</v>
      </c>
      <c r="H6058" s="22">
        <v>119</v>
      </c>
      <c r="I6058" s="21" t="s">
        <v>187618</v>
      </c>
    </row>
    <row r="6059" spans="1:9" ht="32" customHeight="1">
      <c r="A6059" s="19" t="s">
        <v>187619</v>
      </c>
      <c r="B6059" s="20" t="s">
        <v>177951</v>
      </c>
      <c r="C6059" s="22">
        <v>58</v>
      </c>
      <c r="D6059" s="21" t="s">
        <v>170065</v>
      </c>
      <c r="E6059" s="22">
        <v>14</v>
      </c>
      <c r="F6059" s="21" t="s">
        <v>172467</v>
      </c>
      <c r="G6059" s="22">
        <v>12</v>
      </c>
      <c r="H6059" s="22">
        <v>87</v>
      </c>
      <c r="I6059" s="21" t="s">
        <v>187620</v>
      </c>
    </row>
    <row r="6060" spans="1:9" ht="32" customHeight="1">
      <c r="A6060" s="19" t="s">
        <v>187621</v>
      </c>
      <c r="B6060" s="20" t="s">
        <v>171553</v>
      </c>
      <c r="C6060" s="22">
        <v>44</v>
      </c>
      <c r="D6060" s="21" t="s">
        <v>169853</v>
      </c>
      <c r="E6060" s="22">
        <v>14</v>
      </c>
      <c r="F6060" s="21" t="s">
        <v>176416</v>
      </c>
      <c r="G6060" s="22">
        <v>11</v>
      </c>
      <c r="H6060" s="22">
        <v>72</v>
      </c>
      <c r="I6060" s="21" t="s">
        <v>187622</v>
      </c>
    </row>
    <row r="6061" spans="1:9" ht="32" customHeight="1">
      <c r="A6061" s="19" t="s">
        <v>187623</v>
      </c>
      <c r="B6061" s="20" t="s">
        <v>169996</v>
      </c>
      <c r="C6061" s="22">
        <v>1</v>
      </c>
      <c r="D6061" s="21" t="s">
        <v>178626</v>
      </c>
      <c r="E6061" s="22">
        <v>81</v>
      </c>
      <c r="F6061" s="21" t="s">
        <v>171291</v>
      </c>
      <c r="G6061" s="22">
        <v>13</v>
      </c>
      <c r="H6061" s="22">
        <v>98</v>
      </c>
      <c r="I6061" s="21" t="s">
        <v>187624</v>
      </c>
    </row>
    <row r="6062" spans="1:9" ht="32" customHeight="1">
      <c r="A6062" s="19" t="s">
        <v>187625</v>
      </c>
      <c r="B6062" s="20" t="s">
        <v>173137</v>
      </c>
      <c r="C6062" s="22">
        <v>4</v>
      </c>
      <c r="D6062" s="21" t="s">
        <v>187626</v>
      </c>
      <c r="E6062" s="22">
        <v>61</v>
      </c>
      <c r="F6062" s="21" t="s">
        <v>170556</v>
      </c>
      <c r="G6062" s="22">
        <v>1</v>
      </c>
      <c r="H6062" s="22">
        <v>69</v>
      </c>
      <c r="I6062" s="21" t="s">
        <v>187627</v>
      </c>
    </row>
    <row r="6063" spans="1:9" ht="32" customHeight="1">
      <c r="A6063" s="19" t="s">
        <v>187628</v>
      </c>
      <c r="B6063" s="20" t="s">
        <v>14638</v>
      </c>
      <c r="C6063" s="22">
        <v>60</v>
      </c>
      <c r="D6063" s="21" t="s">
        <v>173369</v>
      </c>
      <c r="E6063" s="22">
        <v>35</v>
      </c>
      <c r="F6063" s="21" t="s">
        <v>175201</v>
      </c>
      <c r="G6063" s="22">
        <v>1</v>
      </c>
      <c r="H6063" s="22">
        <v>99</v>
      </c>
      <c r="I6063" s="21" t="s">
        <v>187629</v>
      </c>
    </row>
    <row r="6064" spans="1:9" ht="32" customHeight="1">
      <c r="A6064" s="19" t="s">
        <v>187630</v>
      </c>
      <c r="B6064" s="40">
        <v>9375</v>
      </c>
      <c r="C6064" s="22">
        <v>9</v>
      </c>
      <c r="D6064" s="21" t="s">
        <v>169698</v>
      </c>
      <c r="E6064" s="22">
        <v>79</v>
      </c>
      <c r="F6064" s="21" t="s">
        <v>170359</v>
      </c>
      <c r="G6064" s="22">
        <v>8</v>
      </c>
      <c r="H6064" s="22">
        <v>99</v>
      </c>
      <c r="I6064" s="21" t="s">
        <v>187631</v>
      </c>
    </row>
    <row r="6065" spans="1:9" ht="32" customHeight="1">
      <c r="A6065" s="19" t="s">
        <v>187632</v>
      </c>
      <c r="B6065" s="20" t="s">
        <v>187633</v>
      </c>
      <c r="C6065" s="22">
        <v>61</v>
      </c>
      <c r="D6065" s="22">
        <v>15</v>
      </c>
      <c r="E6065" s="22">
        <v>12</v>
      </c>
      <c r="F6065" s="21" t="s">
        <v>184952</v>
      </c>
      <c r="G6065" s="22">
        <v>7</v>
      </c>
      <c r="H6065" s="22">
        <v>83</v>
      </c>
      <c r="I6065" s="21" t="s">
        <v>187634</v>
      </c>
    </row>
    <row r="6066" spans="1:9" ht="32" customHeight="1">
      <c r="A6066" s="19" t="s">
        <v>187635</v>
      </c>
      <c r="B6066" s="20" t="s">
        <v>172753</v>
      </c>
      <c r="C6066" s="22">
        <v>61</v>
      </c>
      <c r="D6066" s="21" t="s">
        <v>171711</v>
      </c>
      <c r="E6066" s="22">
        <v>14</v>
      </c>
      <c r="F6066" s="22">
        <v>0</v>
      </c>
      <c r="G6066" s="22">
        <v>0</v>
      </c>
      <c r="H6066" s="22">
        <v>78</v>
      </c>
      <c r="I6066" s="21" t="s">
        <v>187636</v>
      </c>
    </row>
    <row r="6067" spans="1:9" ht="32" customHeight="1">
      <c r="A6067" s="19" t="s">
        <v>187637</v>
      </c>
      <c r="B6067" s="20" t="s">
        <v>172665</v>
      </c>
      <c r="C6067" s="22">
        <v>39</v>
      </c>
      <c r="D6067" s="21" t="s">
        <v>174634</v>
      </c>
      <c r="E6067" s="22">
        <v>33</v>
      </c>
      <c r="F6067" s="21" t="s">
        <v>171668</v>
      </c>
      <c r="G6067" s="22">
        <v>30</v>
      </c>
      <c r="H6067" s="22">
        <v>105</v>
      </c>
      <c r="I6067" s="21" t="s">
        <v>187638</v>
      </c>
    </row>
    <row r="6068" spans="1:9" ht="32" customHeight="1">
      <c r="A6068" s="19" t="s">
        <v>187639</v>
      </c>
      <c r="B6068" s="20" t="s">
        <v>170756</v>
      </c>
      <c r="C6068" s="22">
        <v>1</v>
      </c>
      <c r="D6068" s="22">
        <v>96</v>
      </c>
      <c r="E6068" s="22">
        <v>144</v>
      </c>
      <c r="F6068" s="21" t="s">
        <v>170680</v>
      </c>
      <c r="G6068" s="22">
        <v>5</v>
      </c>
      <c r="H6068" s="22">
        <v>153</v>
      </c>
      <c r="I6068" s="21" t="s">
        <v>187640</v>
      </c>
    </row>
    <row r="6069" spans="1:9" ht="32" customHeight="1">
      <c r="A6069" s="19" t="s">
        <v>187641</v>
      </c>
      <c r="B6069" s="20" t="s">
        <v>187642</v>
      </c>
      <c r="C6069" s="22">
        <v>49</v>
      </c>
      <c r="D6069" s="21" t="s">
        <v>172268</v>
      </c>
      <c r="E6069" s="22">
        <v>13</v>
      </c>
      <c r="F6069" s="21" t="s">
        <v>180504</v>
      </c>
      <c r="G6069" s="22">
        <v>30</v>
      </c>
      <c r="H6069" s="22">
        <v>95</v>
      </c>
      <c r="I6069" s="21" t="s">
        <v>187643</v>
      </c>
    </row>
    <row r="6070" spans="1:9" ht="44" customHeight="1">
      <c r="A6070" s="19" t="s">
        <v>187644</v>
      </c>
      <c r="B6070" s="20" t="s">
        <v>176575</v>
      </c>
      <c r="C6070" s="22">
        <v>9</v>
      </c>
      <c r="D6070" s="21" t="s">
        <v>187645</v>
      </c>
      <c r="E6070" s="22">
        <v>95</v>
      </c>
      <c r="F6070" s="21" t="s">
        <v>176575</v>
      </c>
      <c r="G6070" s="22">
        <v>9</v>
      </c>
      <c r="H6070" s="22">
        <v>116</v>
      </c>
      <c r="I6070" s="21" t="s">
        <v>187646</v>
      </c>
    </row>
    <row r="6071" spans="1:9" ht="44" customHeight="1">
      <c r="A6071" s="19" t="s">
        <v>187647</v>
      </c>
      <c r="B6071" s="20" t="s">
        <v>172029</v>
      </c>
      <c r="C6071" s="22">
        <v>74</v>
      </c>
      <c r="D6071" s="21" t="s">
        <v>170502</v>
      </c>
      <c r="E6071" s="22">
        <v>4</v>
      </c>
      <c r="F6071" s="22">
        <v>0</v>
      </c>
      <c r="G6071" s="22">
        <v>0</v>
      </c>
      <c r="H6071" s="22">
        <v>81</v>
      </c>
      <c r="I6071" s="21" t="s">
        <v>187648</v>
      </c>
    </row>
    <row r="6072" spans="1:9" ht="44" customHeight="1">
      <c r="A6072" s="19" t="s">
        <v>187649</v>
      </c>
      <c r="B6072" s="20" t="s">
        <v>172190</v>
      </c>
      <c r="C6072" s="22">
        <v>52</v>
      </c>
      <c r="D6072" s="22">
        <v>0</v>
      </c>
      <c r="E6072" s="22">
        <v>0</v>
      </c>
      <c r="F6072" s="21" t="s">
        <v>172773</v>
      </c>
      <c r="G6072" s="22">
        <v>15</v>
      </c>
      <c r="H6072" s="22">
        <v>70</v>
      </c>
      <c r="I6072" s="21" t="s">
        <v>187650</v>
      </c>
    </row>
    <row r="6073" spans="1:9" ht="32" customHeight="1">
      <c r="A6073" s="19" t="s">
        <v>187651</v>
      </c>
      <c r="B6073" s="20" t="s">
        <v>173145</v>
      </c>
      <c r="C6073" s="22">
        <v>4</v>
      </c>
      <c r="D6073" s="21" t="s">
        <v>187652</v>
      </c>
      <c r="E6073" s="22">
        <v>87</v>
      </c>
      <c r="F6073" s="21" t="s">
        <v>187653</v>
      </c>
      <c r="G6073" s="22">
        <v>24</v>
      </c>
      <c r="H6073" s="22">
        <v>118</v>
      </c>
      <c r="I6073" s="21" t="s">
        <v>187654</v>
      </c>
    </row>
    <row r="6074" spans="1:9" ht="32" customHeight="1">
      <c r="A6074" s="19" t="s">
        <v>187655</v>
      </c>
      <c r="B6074" s="20" t="s">
        <v>14608</v>
      </c>
      <c r="C6074" s="22">
        <v>39</v>
      </c>
      <c r="D6074" s="21" t="s">
        <v>181465</v>
      </c>
      <c r="E6074" s="22">
        <v>43</v>
      </c>
      <c r="F6074" s="21" t="s">
        <v>187656</v>
      </c>
      <c r="G6074" s="22">
        <v>38</v>
      </c>
      <c r="H6074" s="22">
        <v>123</v>
      </c>
      <c r="I6074" s="21" t="s">
        <v>187657</v>
      </c>
    </row>
    <row r="6075" spans="1:9" ht="32" customHeight="1">
      <c r="A6075" s="19" t="s">
        <v>187658</v>
      </c>
      <c r="B6075" s="20" t="s">
        <v>180775</v>
      </c>
      <c r="C6075" s="22">
        <v>25</v>
      </c>
      <c r="D6075" s="21" t="s">
        <v>173176</v>
      </c>
      <c r="E6075" s="22">
        <v>21</v>
      </c>
      <c r="F6075" s="21" t="s">
        <v>170643</v>
      </c>
      <c r="G6075" s="22">
        <v>5</v>
      </c>
      <c r="H6075" s="22">
        <v>54</v>
      </c>
      <c r="I6075" s="21" t="s">
        <v>187659</v>
      </c>
    </row>
    <row r="6076" spans="1:9" ht="32" customHeight="1">
      <c r="A6076" s="19" t="s">
        <v>187660</v>
      </c>
      <c r="B6076" s="24">
        <v>0</v>
      </c>
      <c r="C6076" s="22">
        <v>0</v>
      </c>
      <c r="D6076" s="21" t="s">
        <v>187661</v>
      </c>
      <c r="E6076" s="22">
        <v>161</v>
      </c>
      <c r="F6076" s="21" t="s">
        <v>187662</v>
      </c>
      <c r="G6076" s="22">
        <v>15</v>
      </c>
      <c r="H6076" s="22">
        <v>179</v>
      </c>
      <c r="I6076" s="21" t="s">
        <v>187663</v>
      </c>
    </row>
    <row r="6077" spans="1:9" ht="32" customHeight="1">
      <c r="A6077" s="19" t="s">
        <v>187664</v>
      </c>
      <c r="B6077" s="20" t="s">
        <v>173958</v>
      </c>
      <c r="C6077" s="22">
        <v>66</v>
      </c>
      <c r="D6077" s="22">
        <v>0</v>
      </c>
      <c r="E6077" s="22">
        <v>0</v>
      </c>
      <c r="F6077" s="21" t="s">
        <v>172467</v>
      </c>
      <c r="G6077" s="22">
        <v>11</v>
      </c>
      <c r="H6077" s="22">
        <v>80</v>
      </c>
      <c r="I6077" s="21" t="s">
        <v>187665</v>
      </c>
    </row>
    <row r="6078" spans="1:9" ht="32" customHeight="1">
      <c r="A6078" s="19" t="s">
        <v>187666</v>
      </c>
      <c r="B6078" s="20" t="s">
        <v>187667</v>
      </c>
      <c r="C6078" s="22">
        <v>91</v>
      </c>
      <c r="D6078" s="39">
        <v>9375</v>
      </c>
      <c r="E6078" s="22">
        <v>12</v>
      </c>
      <c r="F6078" s="21" t="s">
        <v>181842</v>
      </c>
      <c r="G6078" s="22">
        <v>25</v>
      </c>
      <c r="H6078" s="22">
        <v>131</v>
      </c>
      <c r="I6078" s="21" t="s">
        <v>187668</v>
      </c>
    </row>
    <row r="6079" spans="1:9" ht="32" customHeight="1">
      <c r="A6079" s="19" t="s">
        <v>187669</v>
      </c>
      <c r="B6079" s="20" t="s">
        <v>187670</v>
      </c>
      <c r="C6079" s="22">
        <v>53</v>
      </c>
      <c r="D6079" s="22">
        <v>0</v>
      </c>
      <c r="E6079" s="22">
        <v>0</v>
      </c>
      <c r="F6079" s="21" t="s">
        <v>176644</v>
      </c>
      <c r="G6079" s="22">
        <v>39</v>
      </c>
      <c r="H6079" s="22">
        <v>95</v>
      </c>
      <c r="I6079" s="21" t="s">
        <v>187671</v>
      </c>
    </row>
    <row r="6080" spans="1:9" ht="32" customHeight="1">
      <c r="A6080" s="19" t="s">
        <v>187672</v>
      </c>
      <c r="B6080" s="20" t="s">
        <v>187673</v>
      </c>
      <c r="C6080" s="22">
        <v>51</v>
      </c>
      <c r="D6080" s="22">
        <v>0</v>
      </c>
      <c r="E6080" s="22">
        <v>0</v>
      </c>
      <c r="F6080" s="21" t="s">
        <v>172998</v>
      </c>
      <c r="G6080" s="22">
        <v>14</v>
      </c>
      <c r="H6080" s="22">
        <v>68</v>
      </c>
      <c r="I6080" s="21" t="s">
        <v>187674</v>
      </c>
    </row>
    <row r="6081" spans="1:9" ht="32" customHeight="1">
      <c r="A6081" s="19" t="s">
        <v>187675</v>
      </c>
      <c r="B6081" s="20" t="s">
        <v>185115</v>
      </c>
      <c r="C6081" s="22">
        <v>58</v>
      </c>
      <c r="D6081" s="22">
        <v>20</v>
      </c>
      <c r="E6081" s="22">
        <v>17</v>
      </c>
      <c r="F6081" s="21" t="s">
        <v>170896</v>
      </c>
      <c r="G6081" s="22">
        <v>10</v>
      </c>
      <c r="H6081" s="22">
        <v>88</v>
      </c>
      <c r="I6081" s="21" t="s">
        <v>187676</v>
      </c>
    </row>
    <row r="6082" spans="1:9" ht="44" customHeight="1">
      <c r="A6082" s="19" t="s">
        <v>187677</v>
      </c>
      <c r="B6082" s="20" t="s">
        <v>175817</v>
      </c>
      <c r="C6082" s="22">
        <v>3</v>
      </c>
      <c r="D6082" s="21" t="s">
        <v>177769</v>
      </c>
      <c r="E6082" s="22">
        <v>70</v>
      </c>
      <c r="F6082" s="21" t="s">
        <v>171680</v>
      </c>
      <c r="G6082" s="22">
        <v>9</v>
      </c>
      <c r="H6082" s="22">
        <v>85</v>
      </c>
      <c r="I6082" s="21" t="s">
        <v>187678</v>
      </c>
    </row>
    <row r="6083" spans="1:9" ht="44" customHeight="1">
      <c r="A6083" s="19" t="s">
        <v>187679</v>
      </c>
      <c r="B6083" s="20" t="s">
        <v>171060</v>
      </c>
      <c r="C6083" s="22">
        <v>2</v>
      </c>
      <c r="D6083" s="21" t="s">
        <v>187680</v>
      </c>
      <c r="E6083" s="22">
        <v>98</v>
      </c>
      <c r="F6083" s="21" t="s">
        <v>170393</v>
      </c>
      <c r="G6083" s="22">
        <v>4</v>
      </c>
      <c r="H6083" s="22">
        <v>107</v>
      </c>
      <c r="I6083" s="21" t="s">
        <v>187681</v>
      </c>
    </row>
    <row r="6084" spans="1:9" ht="44" customHeight="1">
      <c r="A6084" s="19" t="s">
        <v>187682</v>
      </c>
      <c r="B6084" s="20" t="s">
        <v>173776</v>
      </c>
      <c r="C6084" s="22">
        <v>98</v>
      </c>
      <c r="D6084" s="21" t="s">
        <v>171419</v>
      </c>
      <c r="E6084" s="22">
        <v>25</v>
      </c>
      <c r="F6084" s="21" t="s">
        <v>177756</v>
      </c>
      <c r="G6084" s="22">
        <v>15</v>
      </c>
      <c r="H6084" s="22">
        <v>141</v>
      </c>
      <c r="I6084" s="21" t="s">
        <v>187683</v>
      </c>
    </row>
    <row r="6085" spans="1:9" ht="44" customHeight="1">
      <c r="A6085" s="19" t="s">
        <v>187684</v>
      </c>
      <c r="B6085" s="20" t="s">
        <v>176472</v>
      </c>
      <c r="C6085" s="22">
        <v>85</v>
      </c>
      <c r="D6085" s="21" t="s">
        <v>174202</v>
      </c>
      <c r="E6085" s="22">
        <v>61</v>
      </c>
      <c r="F6085" s="21" t="s">
        <v>170843</v>
      </c>
      <c r="G6085" s="22">
        <v>2</v>
      </c>
      <c r="H6085" s="22">
        <v>151</v>
      </c>
      <c r="I6085" s="21" t="s">
        <v>187685</v>
      </c>
    </row>
    <row r="6086" spans="1:9" ht="44" customHeight="1">
      <c r="A6086" s="19" t="s">
        <v>187686</v>
      </c>
      <c r="B6086" s="20" t="s">
        <v>170133</v>
      </c>
      <c r="C6086" s="22">
        <v>8</v>
      </c>
      <c r="D6086" s="21" t="s">
        <v>179530</v>
      </c>
      <c r="E6086" s="22">
        <v>120</v>
      </c>
      <c r="F6086" s="21" t="s">
        <v>172410</v>
      </c>
      <c r="G6086" s="22">
        <v>1</v>
      </c>
      <c r="H6086" s="22">
        <v>132</v>
      </c>
      <c r="I6086" s="21" t="s">
        <v>187687</v>
      </c>
    </row>
    <row r="6087" spans="1:9" ht="44" customHeight="1">
      <c r="A6087" s="19" t="s">
        <v>187688</v>
      </c>
      <c r="B6087" s="20" t="s">
        <v>176734</v>
      </c>
      <c r="C6087" s="22">
        <v>52</v>
      </c>
      <c r="D6087" s="21" t="s">
        <v>179014</v>
      </c>
      <c r="E6087" s="22">
        <v>19</v>
      </c>
      <c r="F6087" s="21" t="s">
        <v>183573</v>
      </c>
      <c r="G6087" s="22">
        <v>31</v>
      </c>
      <c r="H6087" s="22">
        <v>105</v>
      </c>
      <c r="I6087" s="21" t="s">
        <v>187689</v>
      </c>
    </row>
    <row r="6088" spans="1:9" ht="44" customHeight="1">
      <c r="A6088" s="19" t="s">
        <v>187690</v>
      </c>
      <c r="B6088" s="20" t="s">
        <v>171058</v>
      </c>
      <c r="C6088" s="22">
        <v>14</v>
      </c>
      <c r="D6088" s="21" t="s">
        <v>173450</v>
      </c>
      <c r="E6088" s="22">
        <v>49</v>
      </c>
      <c r="F6088" s="21" t="s">
        <v>169673</v>
      </c>
      <c r="G6088" s="22">
        <v>28</v>
      </c>
      <c r="H6088" s="22">
        <v>94</v>
      </c>
      <c r="I6088" s="21" t="s">
        <v>187691</v>
      </c>
    </row>
    <row r="6089" spans="1:9" ht="44" customHeight="1">
      <c r="A6089" s="19" t="s">
        <v>187692</v>
      </c>
      <c r="B6089" s="20" t="s">
        <v>178016</v>
      </c>
      <c r="C6089" s="22">
        <v>32</v>
      </c>
      <c r="D6089" s="21" t="s">
        <v>175190</v>
      </c>
      <c r="E6089" s="22">
        <v>96</v>
      </c>
      <c r="F6089" s="21" t="s">
        <v>172410</v>
      </c>
      <c r="G6089" s="22">
        <v>1</v>
      </c>
      <c r="H6089" s="22">
        <v>132</v>
      </c>
      <c r="I6089" s="21" t="s">
        <v>187693</v>
      </c>
    </row>
    <row r="6090" spans="1:9" ht="44" customHeight="1">
      <c r="A6090" s="19" t="s">
        <v>187694</v>
      </c>
      <c r="B6090" s="20" t="s">
        <v>171138</v>
      </c>
      <c r="C6090" s="22">
        <v>35</v>
      </c>
      <c r="D6090" s="21" t="s">
        <v>162730</v>
      </c>
      <c r="E6090" s="22">
        <v>87</v>
      </c>
      <c r="F6090" s="21" t="s">
        <v>163272</v>
      </c>
      <c r="G6090" s="22">
        <v>3</v>
      </c>
      <c r="H6090" s="22">
        <v>128</v>
      </c>
      <c r="I6090" s="21" t="s">
        <v>187695</v>
      </c>
    </row>
    <row r="6091" spans="1:9" ht="32" customHeight="1">
      <c r="A6091" s="19" t="s">
        <v>187696</v>
      </c>
      <c r="B6091" s="20" t="s">
        <v>170016</v>
      </c>
      <c r="C6091" s="22">
        <v>40</v>
      </c>
      <c r="D6091" s="21" t="s">
        <v>172493</v>
      </c>
      <c r="E6091" s="22">
        <v>28</v>
      </c>
      <c r="F6091" s="21" t="s">
        <v>177982</v>
      </c>
      <c r="G6091" s="22">
        <v>35</v>
      </c>
      <c r="H6091" s="22">
        <v>106</v>
      </c>
      <c r="I6091" s="21" t="s">
        <v>187697</v>
      </c>
    </row>
    <row r="6092" spans="1:9" ht="44" customHeight="1">
      <c r="A6092" s="19" t="s">
        <v>187698</v>
      </c>
      <c r="B6092" s="20" t="s">
        <v>171957</v>
      </c>
      <c r="C6092" s="22">
        <v>17</v>
      </c>
      <c r="D6092" s="21" t="s">
        <v>187699</v>
      </c>
      <c r="E6092" s="22">
        <v>119</v>
      </c>
      <c r="F6092" s="21" t="s">
        <v>182514</v>
      </c>
      <c r="G6092" s="22">
        <v>3</v>
      </c>
      <c r="H6092" s="22">
        <v>142</v>
      </c>
      <c r="I6092" s="21" t="s">
        <v>187700</v>
      </c>
    </row>
    <row r="6093" spans="1:9" ht="44" customHeight="1">
      <c r="A6093" s="19" t="s">
        <v>187701</v>
      </c>
      <c r="B6093" s="20" t="s">
        <v>169971</v>
      </c>
      <c r="C6093" s="22">
        <v>43</v>
      </c>
      <c r="D6093" s="22">
        <v>0</v>
      </c>
      <c r="E6093" s="22">
        <v>0</v>
      </c>
      <c r="F6093" s="21" t="s">
        <v>173184</v>
      </c>
      <c r="G6093" s="22">
        <v>6</v>
      </c>
      <c r="H6093" s="22">
        <v>52</v>
      </c>
      <c r="I6093" s="21" t="s">
        <v>187702</v>
      </c>
    </row>
    <row r="6094" spans="1:9" ht="44" customHeight="1">
      <c r="A6094" s="19" t="s">
        <v>187703</v>
      </c>
      <c r="B6094" s="20" t="s">
        <v>171698</v>
      </c>
      <c r="C6094" s="22">
        <v>29</v>
      </c>
      <c r="D6094" s="21" t="s">
        <v>185318</v>
      </c>
      <c r="E6094" s="22">
        <v>72</v>
      </c>
      <c r="F6094" s="21" t="s">
        <v>177307</v>
      </c>
      <c r="G6094" s="22">
        <v>53</v>
      </c>
      <c r="H6094" s="22">
        <v>157</v>
      </c>
      <c r="I6094" s="21" t="s">
        <v>187704</v>
      </c>
    </row>
    <row r="6095" spans="1:9" ht="44" customHeight="1">
      <c r="A6095" s="19" t="s">
        <v>187705</v>
      </c>
      <c r="B6095" s="20" t="s">
        <v>172109</v>
      </c>
      <c r="C6095" s="22">
        <v>52</v>
      </c>
      <c r="D6095" s="22">
        <v>0</v>
      </c>
      <c r="E6095" s="22">
        <v>0</v>
      </c>
      <c r="F6095" s="21" t="s">
        <v>175053</v>
      </c>
      <c r="G6095" s="22">
        <v>32</v>
      </c>
      <c r="H6095" s="22">
        <v>87</v>
      </c>
      <c r="I6095" s="21" t="s">
        <v>187706</v>
      </c>
    </row>
    <row r="6096" spans="1:9" ht="44" customHeight="1">
      <c r="A6096" s="19" t="s">
        <v>187707</v>
      </c>
      <c r="B6096" s="20" t="s">
        <v>170217</v>
      </c>
      <c r="C6096" s="22">
        <v>3</v>
      </c>
      <c r="D6096" s="21" t="s">
        <v>187708</v>
      </c>
      <c r="E6096" s="22">
        <v>85</v>
      </c>
      <c r="F6096" s="21" t="s">
        <v>174942</v>
      </c>
      <c r="G6096" s="22">
        <v>5</v>
      </c>
      <c r="H6096" s="22">
        <v>96</v>
      </c>
      <c r="I6096" s="21" t="s">
        <v>187709</v>
      </c>
    </row>
    <row r="6097" spans="1:9" ht="32" customHeight="1">
      <c r="A6097" s="19" t="s">
        <v>187710</v>
      </c>
      <c r="B6097" s="20" t="s">
        <v>187711</v>
      </c>
      <c r="C6097" s="22">
        <v>27</v>
      </c>
      <c r="D6097" s="21" t="s">
        <v>187712</v>
      </c>
      <c r="E6097" s="22">
        <v>107</v>
      </c>
      <c r="F6097" s="21" t="s">
        <v>171772</v>
      </c>
      <c r="G6097" s="22">
        <v>4</v>
      </c>
      <c r="H6097" s="22">
        <v>141</v>
      </c>
      <c r="I6097" s="21" t="s">
        <v>187713</v>
      </c>
    </row>
    <row r="6098" spans="1:9" ht="32" customHeight="1">
      <c r="A6098" s="19" t="s">
        <v>187714</v>
      </c>
      <c r="B6098" s="20" t="s">
        <v>187715</v>
      </c>
      <c r="C6098" s="22">
        <v>43</v>
      </c>
      <c r="D6098" s="21" t="s">
        <v>169800</v>
      </c>
      <c r="E6098" s="22">
        <v>26</v>
      </c>
      <c r="F6098" s="21" t="s">
        <v>174813</v>
      </c>
      <c r="G6098" s="22">
        <v>1</v>
      </c>
      <c r="H6098" s="22">
        <v>73</v>
      </c>
      <c r="I6098" s="21" t="s">
        <v>187716</v>
      </c>
    </row>
    <row r="6099" spans="1:9" ht="32" customHeight="1">
      <c r="A6099" s="19" t="s">
        <v>187717</v>
      </c>
      <c r="B6099" s="40">
        <v>19375</v>
      </c>
      <c r="C6099" s="22">
        <v>31</v>
      </c>
      <c r="D6099" s="39">
        <v>70625</v>
      </c>
      <c r="E6099" s="22">
        <v>113</v>
      </c>
      <c r="F6099" s="22">
        <v>10</v>
      </c>
      <c r="G6099" s="22">
        <v>16</v>
      </c>
      <c r="H6099" s="22">
        <v>163</v>
      </c>
      <c r="I6099" s="21" t="s">
        <v>187718</v>
      </c>
    </row>
    <row r="6100" spans="1:9" ht="32" customHeight="1">
      <c r="A6100" s="19" t="s">
        <v>187719</v>
      </c>
      <c r="B6100" s="24">
        <v>25</v>
      </c>
      <c r="C6100" s="22">
        <v>21</v>
      </c>
      <c r="D6100" s="21" t="s">
        <v>173948</v>
      </c>
      <c r="E6100" s="22">
        <v>62</v>
      </c>
      <c r="F6100" s="21" t="s">
        <v>173947</v>
      </c>
      <c r="G6100" s="22">
        <v>1</v>
      </c>
      <c r="H6100" s="22">
        <v>87</v>
      </c>
      <c r="I6100" s="21" t="s">
        <v>187720</v>
      </c>
    </row>
    <row r="6101" spans="1:9" ht="32" customHeight="1">
      <c r="A6101" s="19" t="s">
        <v>187721</v>
      </c>
      <c r="B6101" s="20" t="s">
        <v>183152</v>
      </c>
      <c r="C6101" s="22">
        <v>71</v>
      </c>
      <c r="D6101" s="21" t="s">
        <v>172128</v>
      </c>
      <c r="E6101" s="22">
        <v>32</v>
      </c>
      <c r="F6101" s="21" t="s">
        <v>177810</v>
      </c>
      <c r="G6101" s="22">
        <v>13</v>
      </c>
      <c r="H6101" s="22">
        <v>119</v>
      </c>
      <c r="I6101" s="21" t="s">
        <v>187722</v>
      </c>
    </row>
    <row r="6102" spans="1:9" ht="44" customHeight="1">
      <c r="A6102" s="19" t="s">
        <v>187723</v>
      </c>
      <c r="B6102" s="20" t="s">
        <v>169806</v>
      </c>
      <c r="C6102" s="22">
        <v>7</v>
      </c>
      <c r="D6102" s="21" t="s">
        <v>174941</v>
      </c>
      <c r="E6102" s="22">
        <v>84</v>
      </c>
      <c r="F6102" s="21" t="s">
        <v>177574</v>
      </c>
      <c r="G6102" s="22">
        <v>2</v>
      </c>
      <c r="H6102" s="22">
        <v>96</v>
      </c>
      <c r="I6102" s="21" t="s">
        <v>187724</v>
      </c>
    </row>
    <row r="6103" spans="1:9" ht="44" customHeight="1">
      <c r="A6103" s="19" t="s">
        <v>187725</v>
      </c>
      <c r="B6103" s="20" t="s">
        <v>170065</v>
      </c>
      <c r="C6103" s="22">
        <v>9</v>
      </c>
      <c r="D6103" s="21" t="s">
        <v>171443</v>
      </c>
      <c r="E6103" s="22">
        <v>44</v>
      </c>
      <c r="F6103" s="21" t="s">
        <v>170234</v>
      </c>
      <c r="G6103" s="22">
        <v>1</v>
      </c>
      <c r="H6103" s="22">
        <v>57</v>
      </c>
      <c r="I6103" s="21" t="s">
        <v>187726</v>
      </c>
    </row>
    <row r="6104" spans="1:9" ht="44" customHeight="1">
      <c r="A6104" s="19" t="s">
        <v>187727</v>
      </c>
      <c r="B6104" s="20" t="s">
        <v>170065</v>
      </c>
      <c r="C6104" s="22">
        <v>9</v>
      </c>
      <c r="D6104" s="21" t="s">
        <v>171443</v>
      </c>
      <c r="E6104" s="22">
        <v>44</v>
      </c>
      <c r="F6104" s="21" t="s">
        <v>170234</v>
      </c>
      <c r="G6104" s="22">
        <v>1</v>
      </c>
      <c r="H6104" s="22">
        <v>57</v>
      </c>
      <c r="I6104" s="21" t="s">
        <v>187728</v>
      </c>
    </row>
    <row r="6105" spans="1:9" ht="44" customHeight="1">
      <c r="A6105" s="19" t="s">
        <v>187729</v>
      </c>
      <c r="B6105" s="20" t="s">
        <v>187730</v>
      </c>
      <c r="C6105" s="22">
        <v>4</v>
      </c>
      <c r="D6105" s="21" t="s">
        <v>177107</v>
      </c>
      <c r="E6105" s="22">
        <v>127</v>
      </c>
      <c r="F6105" s="21" t="s">
        <v>184415</v>
      </c>
      <c r="G6105" s="22">
        <v>2</v>
      </c>
      <c r="H6105" s="22">
        <v>136</v>
      </c>
      <c r="I6105" s="21" t="s">
        <v>187731</v>
      </c>
    </row>
    <row r="6106" spans="1:9" ht="44" customHeight="1">
      <c r="A6106" s="19" t="s">
        <v>187732</v>
      </c>
      <c r="B6106" s="20" t="s">
        <v>169743</v>
      </c>
      <c r="C6106" s="22">
        <v>45</v>
      </c>
      <c r="D6106" s="21" t="s">
        <v>187733</v>
      </c>
      <c r="E6106" s="22">
        <v>68</v>
      </c>
      <c r="F6106" s="21" t="s">
        <v>170452</v>
      </c>
      <c r="G6106" s="22">
        <v>4</v>
      </c>
      <c r="H6106" s="22">
        <v>120</v>
      </c>
      <c r="I6106" s="21" t="s">
        <v>187734</v>
      </c>
    </row>
    <row r="6107" spans="1:9" ht="44" customHeight="1">
      <c r="A6107" s="19" t="s">
        <v>187735</v>
      </c>
      <c r="B6107" s="20" t="s">
        <v>170639</v>
      </c>
      <c r="C6107" s="22">
        <v>74</v>
      </c>
      <c r="D6107" s="21" t="s">
        <v>172146</v>
      </c>
      <c r="E6107" s="22">
        <v>22</v>
      </c>
      <c r="F6107" s="22">
        <v>0</v>
      </c>
      <c r="G6107" s="22">
        <v>0</v>
      </c>
      <c r="H6107" s="22">
        <v>99</v>
      </c>
      <c r="I6107" s="21" t="s">
        <v>187736</v>
      </c>
    </row>
    <row r="6108" spans="1:9" ht="32" customHeight="1">
      <c r="A6108" s="19" t="s">
        <v>187737</v>
      </c>
      <c r="B6108" s="40">
        <v>69375</v>
      </c>
      <c r="C6108" s="22">
        <v>111</v>
      </c>
      <c r="D6108" s="39">
        <v>4375</v>
      </c>
      <c r="E6108" s="22">
        <v>7</v>
      </c>
      <c r="F6108" s="21" t="s">
        <v>177340</v>
      </c>
      <c r="G6108" s="22">
        <v>42</v>
      </c>
      <c r="H6108" s="22">
        <v>163</v>
      </c>
      <c r="I6108" s="21" t="s">
        <v>187738</v>
      </c>
    </row>
    <row r="6109" spans="1:9" ht="32" customHeight="1">
      <c r="A6109" s="19" t="s">
        <v>187739</v>
      </c>
      <c r="B6109" s="20" t="s">
        <v>170853</v>
      </c>
      <c r="C6109" s="22">
        <v>60</v>
      </c>
      <c r="D6109" s="22">
        <v>0</v>
      </c>
      <c r="E6109" s="22">
        <v>0</v>
      </c>
      <c r="F6109" s="21" t="s">
        <v>171528</v>
      </c>
      <c r="G6109" s="22">
        <v>24</v>
      </c>
      <c r="H6109" s="22">
        <v>87</v>
      </c>
      <c r="I6109" s="21" t="s">
        <v>187740</v>
      </c>
    </row>
    <row r="6110" spans="1:9" ht="44" customHeight="1">
      <c r="A6110" s="19" t="s">
        <v>187741</v>
      </c>
      <c r="B6110" s="20" t="s">
        <v>177557</v>
      </c>
      <c r="C6110" s="22">
        <v>71</v>
      </c>
      <c r="D6110" s="22">
        <v>0</v>
      </c>
      <c r="E6110" s="22">
        <v>0</v>
      </c>
      <c r="F6110" s="21" t="s">
        <v>181390</v>
      </c>
      <c r="G6110" s="22">
        <v>24</v>
      </c>
      <c r="H6110" s="22">
        <v>98</v>
      </c>
      <c r="I6110" s="21" t="s">
        <v>187742</v>
      </c>
    </row>
    <row r="6111" spans="1:9" ht="44" customHeight="1">
      <c r="A6111" s="19" t="s">
        <v>187743</v>
      </c>
      <c r="B6111" s="20" t="s">
        <v>170627</v>
      </c>
      <c r="C6111" s="22">
        <v>52</v>
      </c>
      <c r="D6111" s="22">
        <v>50</v>
      </c>
      <c r="E6111" s="22">
        <v>71</v>
      </c>
      <c r="F6111" s="21" t="s">
        <v>185999</v>
      </c>
      <c r="G6111" s="22">
        <v>19</v>
      </c>
      <c r="H6111" s="22">
        <v>145</v>
      </c>
      <c r="I6111" s="21" t="s">
        <v>187744</v>
      </c>
    </row>
    <row r="6112" spans="1:9" ht="44" customHeight="1">
      <c r="A6112" s="19" t="s">
        <v>187745</v>
      </c>
      <c r="B6112" s="20" t="s">
        <v>187746</v>
      </c>
      <c r="C6112" s="22">
        <v>143</v>
      </c>
      <c r="D6112" s="21" t="s">
        <v>174978</v>
      </c>
      <c r="E6112" s="22">
        <v>15</v>
      </c>
      <c r="F6112" s="21" t="s">
        <v>171595</v>
      </c>
      <c r="G6112" s="22">
        <v>16</v>
      </c>
      <c r="H6112" s="22">
        <v>177</v>
      </c>
      <c r="I6112" s="21" t="s">
        <v>187747</v>
      </c>
    </row>
    <row r="6113" spans="1:9" ht="44" customHeight="1">
      <c r="A6113" s="19" t="s">
        <v>187748</v>
      </c>
      <c r="B6113" s="20" t="s">
        <v>173403</v>
      </c>
      <c r="C6113" s="22">
        <v>20</v>
      </c>
      <c r="D6113" s="21" t="s">
        <v>171641</v>
      </c>
      <c r="E6113" s="22">
        <v>35</v>
      </c>
      <c r="F6113" s="22">
        <v>0</v>
      </c>
      <c r="G6113" s="22">
        <v>0</v>
      </c>
      <c r="H6113" s="22">
        <v>58</v>
      </c>
      <c r="I6113" s="21" t="s">
        <v>187749</v>
      </c>
    </row>
    <row r="6114" spans="1:9" ht="44" customHeight="1">
      <c r="A6114" s="19" t="s">
        <v>187750</v>
      </c>
      <c r="B6114" s="20" t="s">
        <v>184023</v>
      </c>
      <c r="C6114" s="22">
        <v>9</v>
      </c>
      <c r="D6114" s="21" t="s">
        <v>186585</v>
      </c>
      <c r="E6114" s="22">
        <v>60</v>
      </c>
      <c r="F6114" s="21" t="s">
        <v>179475</v>
      </c>
      <c r="G6114" s="22">
        <v>4</v>
      </c>
      <c r="H6114" s="22">
        <v>76</v>
      </c>
      <c r="I6114" s="21" t="s">
        <v>187751</v>
      </c>
    </row>
    <row r="6115" spans="1:9" ht="44" customHeight="1">
      <c r="A6115" s="19" t="s">
        <v>187752</v>
      </c>
      <c r="B6115" s="20" t="s">
        <v>187248</v>
      </c>
      <c r="C6115" s="22">
        <v>30</v>
      </c>
      <c r="D6115" s="21" t="s">
        <v>172376</v>
      </c>
      <c r="E6115" s="22">
        <v>27</v>
      </c>
      <c r="F6115" s="21" t="s">
        <v>169715</v>
      </c>
      <c r="G6115" s="22">
        <v>2</v>
      </c>
      <c r="H6115" s="22">
        <v>62</v>
      </c>
      <c r="I6115" s="21" t="s">
        <v>187753</v>
      </c>
    </row>
    <row r="6116" spans="1:9" ht="32" customHeight="1">
      <c r="A6116" s="19" t="s">
        <v>187754</v>
      </c>
      <c r="B6116" s="20" t="s">
        <v>169913</v>
      </c>
      <c r="C6116" s="22">
        <v>2</v>
      </c>
      <c r="D6116" s="21" t="s">
        <v>170103</v>
      </c>
      <c r="E6116" s="22">
        <v>80</v>
      </c>
      <c r="F6116" s="21" t="s">
        <v>169913</v>
      </c>
      <c r="G6116" s="22">
        <v>2</v>
      </c>
      <c r="H6116" s="22">
        <v>87</v>
      </c>
      <c r="I6116" s="21" t="s">
        <v>187755</v>
      </c>
    </row>
    <row r="6117" spans="1:9" ht="32" customHeight="1">
      <c r="A6117" s="19" t="s">
        <v>187756</v>
      </c>
      <c r="B6117" s="20" t="s">
        <v>175121</v>
      </c>
      <c r="C6117" s="22">
        <v>56</v>
      </c>
      <c r="D6117" s="22">
        <v>12</v>
      </c>
      <c r="E6117" s="22">
        <v>9</v>
      </c>
      <c r="F6117" s="21" t="s">
        <v>170561</v>
      </c>
      <c r="G6117" s="22">
        <v>10</v>
      </c>
      <c r="H6117" s="22">
        <v>78</v>
      </c>
      <c r="I6117" s="21" t="s">
        <v>187757</v>
      </c>
    </row>
    <row r="6118" spans="1:9" ht="32" customHeight="1">
      <c r="A6118" s="19" t="s">
        <v>187758</v>
      </c>
      <c r="B6118" s="20" t="s">
        <v>172782</v>
      </c>
      <c r="C6118" s="22">
        <v>1</v>
      </c>
      <c r="D6118" s="21" t="s">
        <v>171452</v>
      </c>
      <c r="E6118" s="22">
        <v>21</v>
      </c>
      <c r="F6118" s="21" t="s">
        <v>187759</v>
      </c>
      <c r="G6118" s="22">
        <v>63</v>
      </c>
      <c r="H6118" s="22">
        <v>88</v>
      </c>
      <c r="I6118" s="21" t="s">
        <v>187760</v>
      </c>
    </row>
    <row r="6119" spans="1:9" ht="44" customHeight="1">
      <c r="A6119" s="19" t="s">
        <v>187761</v>
      </c>
      <c r="B6119" s="20" t="s">
        <v>169764</v>
      </c>
      <c r="C6119" s="22">
        <v>4</v>
      </c>
      <c r="D6119" s="21" t="s">
        <v>187762</v>
      </c>
      <c r="E6119" s="22">
        <v>154</v>
      </c>
      <c r="F6119" s="21" t="s">
        <v>177558</v>
      </c>
      <c r="G6119" s="22">
        <v>32</v>
      </c>
      <c r="H6119" s="22">
        <v>193</v>
      </c>
      <c r="I6119" s="21" t="s">
        <v>187763</v>
      </c>
    </row>
    <row r="6120" spans="1:9" ht="44" customHeight="1">
      <c r="A6120" s="19" t="s">
        <v>187764</v>
      </c>
      <c r="B6120" s="20" t="s">
        <v>170498</v>
      </c>
      <c r="C6120" s="22">
        <v>28</v>
      </c>
      <c r="D6120" s="21" t="s">
        <v>170497</v>
      </c>
      <c r="E6120" s="22">
        <v>42</v>
      </c>
      <c r="F6120" s="21" t="s">
        <v>170499</v>
      </c>
      <c r="G6120" s="22">
        <v>2</v>
      </c>
      <c r="H6120" s="22">
        <v>75</v>
      </c>
      <c r="I6120" s="21" t="s">
        <v>187765</v>
      </c>
    </row>
    <row r="6121" spans="1:9" ht="32" customHeight="1">
      <c r="A6121" s="19" t="s">
        <v>187766</v>
      </c>
      <c r="B6121" s="24">
        <v>0</v>
      </c>
      <c r="C6121" s="22">
        <v>0</v>
      </c>
      <c r="D6121" s="22">
        <v>100</v>
      </c>
      <c r="E6121" s="22">
        <v>179</v>
      </c>
      <c r="F6121" s="22">
        <v>0</v>
      </c>
      <c r="G6121" s="22">
        <v>0</v>
      </c>
      <c r="H6121" s="22">
        <v>182</v>
      </c>
      <c r="I6121" s="21" t="s">
        <v>187767</v>
      </c>
    </row>
    <row r="6122" spans="1:9" ht="44" customHeight="1">
      <c r="A6122" s="19" t="s">
        <v>187768</v>
      </c>
      <c r="B6122" s="20" t="s">
        <v>172123</v>
      </c>
      <c r="C6122" s="22">
        <v>34</v>
      </c>
      <c r="D6122" s="21" t="s">
        <v>170134</v>
      </c>
      <c r="E6122" s="22">
        <v>72</v>
      </c>
      <c r="F6122" s="21" t="s">
        <v>170234</v>
      </c>
      <c r="G6122" s="22">
        <v>2</v>
      </c>
      <c r="H6122" s="22">
        <v>111</v>
      </c>
      <c r="I6122" s="21" t="s">
        <v>187769</v>
      </c>
    </row>
    <row r="6123" spans="1:9" ht="44" customHeight="1">
      <c r="A6123" s="19" t="s">
        <v>187770</v>
      </c>
      <c r="B6123" s="20" t="s">
        <v>181465</v>
      </c>
      <c r="C6123" s="22">
        <v>43</v>
      </c>
      <c r="D6123" s="22">
        <v>60</v>
      </c>
      <c r="E6123" s="22">
        <v>72</v>
      </c>
      <c r="F6123" s="21" t="s">
        <v>169700</v>
      </c>
      <c r="G6123" s="22">
        <v>5</v>
      </c>
      <c r="H6123" s="22">
        <v>123</v>
      </c>
      <c r="I6123" s="21" t="s">
        <v>187771</v>
      </c>
    </row>
    <row r="6124" spans="1:9" ht="44" customHeight="1">
      <c r="A6124" s="19" t="s">
        <v>187772</v>
      </c>
      <c r="B6124" s="20" t="s">
        <v>187773</v>
      </c>
      <c r="C6124" s="22">
        <v>67</v>
      </c>
      <c r="D6124" s="21" t="s">
        <v>170408</v>
      </c>
      <c r="E6124" s="22">
        <v>68</v>
      </c>
      <c r="F6124" s="21" t="s">
        <v>170896</v>
      </c>
      <c r="G6124" s="22">
        <v>18</v>
      </c>
      <c r="H6124" s="22">
        <v>156</v>
      </c>
      <c r="I6124" s="21" t="s">
        <v>187774</v>
      </c>
    </row>
    <row r="6125" spans="1:9" ht="44" customHeight="1">
      <c r="A6125" s="19" t="s">
        <v>187775</v>
      </c>
      <c r="B6125" s="20" t="s">
        <v>172830</v>
      </c>
      <c r="C6125" s="22">
        <v>8</v>
      </c>
      <c r="D6125" s="21" t="s">
        <v>175212</v>
      </c>
      <c r="E6125" s="22">
        <v>116</v>
      </c>
      <c r="F6125" s="21" t="s">
        <v>182180</v>
      </c>
      <c r="G6125" s="22">
        <v>38</v>
      </c>
      <c r="H6125" s="22">
        <v>165</v>
      </c>
      <c r="I6125" s="21" t="s">
        <v>187776</v>
      </c>
    </row>
    <row r="6126" spans="1:9" ht="44" customHeight="1">
      <c r="A6126" s="19" t="s">
        <v>187777</v>
      </c>
      <c r="B6126" s="20" t="s">
        <v>170693</v>
      </c>
      <c r="C6126" s="22">
        <v>49</v>
      </c>
      <c r="D6126" s="21" t="s">
        <v>170693</v>
      </c>
      <c r="E6126" s="22">
        <v>49</v>
      </c>
      <c r="F6126" s="21" t="s">
        <v>169710</v>
      </c>
      <c r="G6126" s="22">
        <v>12</v>
      </c>
      <c r="H6126" s="22">
        <v>113</v>
      </c>
      <c r="I6126" s="21" t="s">
        <v>187778</v>
      </c>
    </row>
    <row r="6127" spans="1:9" ht="44" customHeight="1">
      <c r="A6127" s="19" t="s">
        <v>187779</v>
      </c>
      <c r="B6127" s="20" t="s">
        <v>182583</v>
      </c>
      <c r="C6127" s="22">
        <v>52</v>
      </c>
      <c r="D6127" s="21" t="s">
        <v>187780</v>
      </c>
      <c r="E6127" s="22">
        <v>49</v>
      </c>
      <c r="F6127" s="21" t="s">
        <v>172608</v>
      </c>
      <c r="G6127" s="22">
        <v>13</v>
      </c>
      <c r="H6127" s="22">
        <v>117</v>
      </c>
      <c r="I6127" s="21" t="s">
        <v>187781</v>
      </c>
    </row>
    <row r="6128" spans="1:9" ht="44" customHeight="1">
      <c r="A6128" s="19" t="s">
        <v>187782</v>
      </c>
      <c r="B6128" s="20" t="s">
        <v>176483</v>
      </c>
      <c r="C6128" s="22">
        <v>3</v>
      </c>
      <c r="D6128" s="21" t="s">
        <v>187388</v>
      </c>
      <c r="E6128" s="22">
        <v>63</v>
      </c>
      <c r="F6128" s="21" t="s">
        <v>174123</v>
      </c>
      <c r="G6128" s="22">
        <v>1</v>
      </c>
      <c r="H6128" s="22">
        <v>70</v>
      </c>
      <c r="I6128" s="21" t="s">
        <v>187783</v>
      </c>
    </row>
    <row r="6129" spans="1:9" ht="44" customHeight="1">
      <c r="A6129" s="19" t="s">
        <v>187784</v>
      </c>
      <c r="B6129" s="20" t="s">
        <v>174948</v>
      </c>
      <c r="C6129" s="22">
        <v>18</v>
      </c>
      <c r="D6129" s="22">
        <v>0</v>
      </c>
      <c r="E6129" s="22">
        <v>0</v>
      </c>
      <c r="F6129" s="21" t="s">
        <v>174067</v>
      </c>
      <c r="G6129" s="22">
        <v>37</v>
      </c>
      <c r="H6129" s="22">
        <v>58</v>
      </c>
      <c r="I6129" s="21" t="s">
        <v>187785</v>
      </c>
    </row>
    <row r="6130" spans="1:9" ht="44" customHeight="1">
      <c r="A6130" s="19" t="s">
        <v>187786</v>
      </c>
      <c r="B6130" s="20" t="s">
        <v>170227</v>
      </c>
      <c r="C6130" s="22">
        <v>32</v>
      </c>
      <c r="D6130" s="21" t="s">
        <v>174272</v>
      </c>
      <c r="E6130" s="22">
        <v>19</v>
      </c>
      <c r="F6130" s="21" t="s">
        <v>170857</v>
      </c>
      <c r="G6130" s="22">
        <v>15</v>
      </c>
      <c r="H6130" s="22">
        <v>69</v>
      </c>
      <c r="I6130" s="21" t="s">
        <v>187787</v>
      </c>
    </row>
    <row r="6131" spans="1:9" ht="44" customHeight="1">
      <c r="A6131" s="19" t="s">
        <v>187788</v>
      </c>
      <c r="B6131" s="20" t="s">
        <v>170379</v>
      </c>
      <c r="C6131" s="22">
        <v>46</v>
      </c>
      <c r="D6131" s="22">
        <v>5</v>
      </c>
      <c r="E6131" s="22">
        <v>3</v>
      </c>
      <c r="F6131" s="21" t="s">
        <v>178052</v>
      </c>
      <c r="G6131" s="22">
        <v>11</v>
      </c>
      <c r="H6131" s="22">
        <v>63</v>
      </c>
      <c r="I6131" s="21" t="s">
        <v>187789</v>
      </c>
    </row>
    <row r="6132" spans="1:9" ht="32" customHeight="1">
      <c r="A6132" s="19" t="s">
        <v>187790</v>
      </c>
      <c r="B6132" s="20" t="s">
        <v>187791</v>
      </c>
      <c r="C6132" s="22">
        <v>18</v>
      </c>
      <c r="D6132" s="21" t="s">
        <v>184658</v>
      </c>
      <c r="E6132" s="22">
        <v>120</v>
      </c>
      <c r="F6132" s="21" t="s">
        <v>177977</v>
      </c>
      <c r="G6132" s="22">
        <v>40</v>
      </c>
      <c r="H6132" s="22">
        <v>181</v>
      </c>
      <c r="I6132" s="21" t="s">
        <v>187792</v>
      </c>
    </row>
    <row r="6133" spans="1:9" ht="32" customHeight="1">
      <c r="A6133" s="19" t="s">
        <v>187793</v>
      </c>
      <c r="B6133" s="20" t="s">
        <v>171570</v>
      </c>
      <c r="C6133" s="22">
        <v>49</v>
      </c>
      <c r="D6133" s="22">
        <v>0</v>
      </c>
      <c r="E6133" s="22">
        <v>0</v>
      </c>
      <c r="F6133" s="21" t="s">
        <v>171571</v>
      </c>
      <c r="G6133" s="22">
        <v>5</v>
      </c>
      <c r="H6133" s="22">
        <v>57</v>
      </c>
      <c r="I6133" s="21" t="s">
        <v>187794</v>
      </c>
    </row>
    <row r="6134" spans="1:9" ht="32" customHeight="1">
      <c r="A6134" s="19" t="s">
        <v>187795</v>
      </c>
      <c r="B6134" s="20" t="s">
        <v>162843</v>
      </c>
      <c r="C6134" s="22">
        <v>91</v>
      </c>
      <c r="D6134" s="22">
        <v>0</v>
      </c>
      <c r="E6134" s="22">
        <v>0</v>
      </c>
      <c r="F6134" s="21" t="s">
        <v>187796</v>
      </c>
      <c r="G6134" s="22">
        <v>34</v>
      </c>
      <c r="H6134" s="22">
        <v>128</v>
      </c>
      <c r="I6134" s="21" t="s">
        <v>187797</v>
      </c>
    </row>
    <row r="6135" spans="1:9" ht="32" customHeight="1">
      <c r="A6135" s="19" t="s">
        <v>187798</v>
      </c>
      <c r="B6135" s="20" t="s">
        <v>162843</v>
      </c>
      <c r="C6135" s="22">
        <v>91</v>
      </c>
      <c r="D6135" s="22">
        <v>0</v>
      </c>
      <c r="E6135" s="22">
        <v>0</v>
      </c>
      <c r="F6135" s="21" t="s">
        <v>187796</v>
      </c>
      <c r="G6135" s="22">
        <v>34</v>
      </c>
      <c r="H6135" s="22">
        <v>128</v>
      </c>
      <c r="I6135" s="21" t="s">
        <v>187799</v>
      </c>
    </row>
    <row r="6136" spans="1:9" ht="32" customHeight="1">
      <c r="A6136" s="19" t="s">
        <v>187800</v>
      </c>
      <c r="B6136" s="20" t="s">
        <v>184078</v>
      </c>
      <c r="C6136" s="22">
        <v>57</v>
      </c>
      <c r="D6136" s="21" t="s">
        <v>176039</v>
      </c>
      <c r="E6136" s="22">
        <v>40</v>
      </c>
      <c r="F6136" s="21" t="s">
        <v>187801</v>
      </c>
      <c r="G6136" s="22">
        <v>14</v>
      </c>
      <c r="H6136" s="22">
        <v>114</v>
      </c>
      <c r="I6136" s="21" t="s">
        <v>187802</v>
      </c>
    </row>
    <row r="6137" spans="1:9" ht="32" customHeight="1">
      <c r="A6137" s="19" t="s">
        <v>187803</v>
      </c>
      <c r="B6137" s="20" t="s">
        <v>184078</v>
      </c>
      <c r="C6137" s="22">
        <v>57</v>
      </c>
      <c r="D6137" s="21" t="s">
        <v>176039</v>
      </c>
      <c r="E6137" s="22">
        <v>40</v>
      </c>
      <c r="F6137" s="21" t="s">
        <v>187801</v>
      </c>
      <c r="G6137" s="22">
        <v>14</v>
      </c>
      <c r="H6137" s="22">
        <v>114</v>
      </c>
      <c r="I6137" s="21" t="s">
        <v>187804</v>
      </c>
    </row>
    <row r="6138" spans="1:9" ht="44" customHeight="1">
      <c r="A6138" s="19" t="s">
        <v>187805</v>
      </c>
      <c r="B6138" s="20" t="s">
        <v>172019</v>
      </c>
      <c r="C6138" s="22">
        <v>10</v>
      </c>
      <c r="D6138" s="21" t="s">
        <v>187806</v>
      </c>
      <c r="E6138" s="22">
        <v>137</v>
      </c>
      <c r="F6138" s="21" t="s">
        <v>183212</v>
      </c>
      <c r="G6138" s="22">
        <v>19</v>
      </c>
      <c r="H6138" s="22">
        <v>169</v>
      </c>
      <c r="I6138" s="21" t="s">
        <v>187807</v>
      </c>
    </row>
    <row r="6139" spans="1:9" ht="44" customHeight="1">
      <c r="A6139" s="19" t="s">
        <v>187808</v>
      </c>
      <c r="B6139" s="20" t="s">
        <v>179808</v>
      </c>
      <c r="C6139" s="22">
        <v>52</v>
      </c>
      <c r="D6139" s="21" t="s">
        <v>179808</v>
      </c>
      <c r="E6139" s="22">
        <v>52</v>
      </c>
      <c r="F6139" s="21" t="s">
        <v>172773</v>
      </c>
      <c r="G6139" s="22">
        <v>30</v>
      </c>
      <c r="H6139" s="22">
        <v>137</v>
      </c>
      <c r="I6139" s="21" t="s">
        <v>187809</v>
      </c>
    </row>
    <row r="6140" spans="1:9" ht="32" customHeight="1">
      <c r="A6140" s="19" t="s">
        <v>187810</v>
      </c>
      <c r="B6140" s="20" t="s">
        <v>169927</v>
      </c>
      <c r="C6140" s="22">
        <v>65</v>
      </c>
      <c r="D6140" s="21" t="s">
        <v>171498</v>
      </c>
      <c r="E6140" s="22">
        <v>19</v>
      </c>
      <c r="F6140" s="22">
        <v>40</v>
      </c>
      <c r="G6140" s="22">
        <v>56</v>
      </c>
      <c r="H6140" s="22">
        <v>143</v>
      </c>
      <c r="I6140" s="21" t="s">
        <v>187811</v>
      </c>
    </row>
    <row r="6141" spans="1:9" ht="32" customHeight="1">
      <c r="A6141" s="19" t="s">
        <v>187812</v>
      </c>
      <c r="B6141" s="20" t="s">
        <v>187813</v>
      </c>
      <c r="C6141" s="22">
        <v>17</v>
      </c>
      <c r="D6141" s="21" t="s">
        <v>187814</v>
      </c>
      <c r="E6141" s="22">
        <v>263</v>
      </c>
      <c r="F6141" s="21" t="s">
        <v>171825</v>
      </c>
      <c r="G6141" s="22">
        <v>10</v>
      </c>
      <c r="H6141" s="22">
        <v>293</v>
      </c>
      <c r="I6141" s="21" t="s">
        <v>187815</v>
      </c>
    </row>
    <row r="6142" spans="1:9" ht="32" customHeight="1">
      <c r="A6142" s="19" t="s">
        <v>187816</v>
      </c>
      <c r="B6142" s="20" t="s">
        <v>185668</v>
      </c>
      <c r="C6142" s="22">
        <v>39</v>
      </c>
      <c r="D6142" s="21" t="s">
        <v>181729</v>
      </c>
      <c r="E6142" s="22">
        <v>118</v>
      </c>
      <c r="F6142" s="21" t="s">
        <v>187817</v>
      </c>
      <c r="G6142" s="22">
        <v>13</v>
      </c>
      <c r="H6142" s="22">
        <v>173</v>
      </c>
      <c r="I6142" s="21" t="s">
        <v>187818</v>
      </c>
    </row>
    <row r="6143" spans="1:9" ht="44" customHeight="1">
      <c r="A6143" s="19" t="s">
        <v>187819</v>
      </c>
      <c r="B6143" s="20" t="s">
        <v>187820</v>
      </c>
      <c r="C6143" s="22">
        <v>102</v>
      </c>
      <c r="D6143" s="21" t="s">
        <v>182125</v>
      </c>
      <c r="E6143" s="22">
        <v>9</v>
      </c>
      <c r="F6143" s="21" t="s">
        <v>171983</v>
      </c>
      <c r="G6143" s="22">
        <v>20</v>
      </c>
      <c r="H6143" s="22">
        <v>134</v>
      </c>
      <c r="I6143" s="21" t="s">
        <v>187821</v>
      </c>
    </row>
    <row r="6144" spans="1:9" ht="44" customHeight="1">
      <c r="A6144" s="19" t="s">
        <v>187822</v>
      </c>
      <c r="B6144" s="20" t="s">
        <v>182034</v>
      </c>
      <c r="C6144" s="22">
        <v>54</v>
      </c>
      <c r="D6144" s="21" t="s">
        <v>177396</v>
      </c>
      <c r="E6144" s="22">
        <v>19</v>
      </c>
      <c r="F6144" s="21" t="s">
        <v>177396</v>
      </c>
      <c r="G6144" s="22">
        <v>19</v>
      </c>
      <c r="H6144" s="22">
        <v>95</v>
      </c>
      <c r="I6144" s="21" t="s">
        <v>187823</v>
      </c>
    </row>
    <row r="6145" spans="1:9" ht="44" customHeight="1">
      <c r="A6145" s="19" t="s">
        <v>187824</v>
      </c>
      <c r="B6145" s="20" t="s">
        <v>170116</v>
      </c>
      <c r="C6145" s="22">
        <v>54</v>
      </c>
      <c r="D6145" s="21" t="s">
        <v>170817</v>
      </c>
      <c r="E6145" s="22">
        <v>48</v>
      </c>
      <c r="F6145" s="22">
        <v>0</v>
      </c>
      <c r="G6145" s="22">
        <v>0</v>
      </c>
      <c r="H6145" s="22">
        <v>105</v>
      </c>
      <c r="I6145" s="21" t="s">
        <v>187825</v>
      </c>
    </row>
    <row r="6146" spans="1:9" ht="44" customHeight="1">
      <c r="A6146" s="19" t="s">
        <v>187826</v>
      </c>
      <c r="B6146" s="20" t="s">
        <v>170065</v>
      </c>
      <c r="C6146" s="22">
        <v>24</v>
      </c>
      <c r="D6146" s="21" t="s">
        <v>177203</v>
      </c>
      <c r="E6146" s="22">
        <v>119</v>
      </c>
      <c r="F6146" s="21" t="s">
        <v>180547</v>
      </c>
      <c r="G6146" s="22">
        <v>1</v>
      </c>
      <c r="H6146" s="22">
        <v>147</v>
      </c>
      <c r="I6146" s="21" t="s">
        <v>187827</v>
      </c>
    </row>
    <row r="6147" spans="1:9" ht="44" customHeight="1">
      <c r="A6147" s="19" t="s">
        <v>187828</v>
      </c>
      <c r="B6147" s="20" t="s">
        <v>170426</v>
      </c>
      <c r="C6147" s="22">
        <v>45</v>
      </c>
      <c r="D6147" s="22">
        <v>0</v>
      </c>
      <c r="E6147" s="22">
        <v>0</v>
      </c>
      <c r="F6147" s="21" t="s">
        <v>173104</v>
      </c>
      <c r="G6147" s="22">
        <v>21</v>
      </c>
      <c r="H6147" s="22">
        <v>69</v>
      </c>
      <c r="I6147" s="21" t="s">
        <v>187829</v>
      </c>
    </row>
    <row r="6148" spans="1:9" ht="32" customHeight="1">
      <c r="A6148" s="19" t="s">
        <v>187830</v>
      </c>
      <c r="B6148" s="20" t="s">
        <v>172502</v>
      </c>
      <c r="C6148" s="22">
        <v>47</v>
      </c>
      <c r="D6148" s="21" t="s">
        <v>172501</v>
      </c>
      <c r="E6148" s="22">
        <v>4</v>
      </c>
      <c r="F6148" s="22">
        <v>0</v>
      </c>
      <c r="G6148" s="22">
        <v>0</v>
      </c>
      <c r="H6148" s="22">
        <v>54</v>
      </c>
      <c r="I6148" s="21" t="s">
        <v>187831</v>
      </c>
    </row>
    <row r="6149" spans="1:9" ht="32" customHeight="1">
      <c r="A6149" s="19" t="s">
        <v>187832</v>
      </c>
      <c r="B6149" s="20" t="s">
        <v>176813</v>
      </c>
      <c r="C6149" s="22">
        <v>13</v>
      </c>
      <c r="D6149" s="21" t="s">
        <v>183199</v>
      </c>
      <c r="E6149" s="22">
        <v>35</v>
      </c>
      <c r="F6149" s="21" t="s">
        <v>176335</v>
      </c>
      <c r="G6149" s="22">
        <v>70</v>
      </c>
      <c r="H6149" s="22">
        <v>121</v>
      </c>
      <c r="I6149" s="21" t="s">
        <v>187833</v>
      </c>
    </row>
    <row r="6150" spans="1:9" ht="32" customHeight="1">
      <c r="A6150" s="19" t="s">
        <v>187834</v>
      </c>
      <c r="B6150" s="20" t="s">
        <v>187835</v>
      </c>
      <c r="C6150" s="22">
        <v>9</v>
      </c>
      <c r="D6150" s="21" t="s">
        <v>169659</v>
      </c>
      <c r="E6150" s="22">
        <v>35</v>
      </c>
      <c r="F6150" s="21" t="s">
        <v>184866</v>
      </c>
      <c r="G6150" s="22">
        <v>51</v>
      </c>
      <c r="H6150" s="22">
        <v>98</v>
      </c>
      <c r="I6150" s="21" t="s">
        <v>187836</v>
      </c>
    </row>
    <row r="6151" spans="1:9" ht="32" customHeight="1">
      <c r="A6151" s="19" t="s">
        <v>187837</v>
      </c>
      <c r="B6151" s="20" t="s">
        <v>187838</v>
      </c>
      <c r="C6151" s="22">
        <v>51</v>
      </c>
      <c r="D6151" s="22">
        <v>0</v>
      </c>
      <c r="E6151" s="22">
        <v>0</v>
      </c>
      <c r="F6151" s="21" t="s">
        <v>171060</v>
      </c>
      <c r="G6151" s="22">
        <v>1</v>
      </c>
      <c r="H6151" s="22">
        <v>55</v>
      </c>
      <c r="I6151" s="21" t="s">
        <v>187839</v>
      </c>
    </row>
    <row r="6152" spans="1:9" ht="32" customHeight="1">
      <c r="A6152" s="19" t="s">
        <v>187840</v>
      </c>
      <c r="B6152" s="24">
        <v>25</v>
      </c>
      <c r="C6152" s="22">
        <v>28</v>
      </c>
      <c r="D6152" s="21" t="s">
        <v>14588</v>
      </c>
      <c r="E6152" s="22">
        <v>14</v>
      </c>
      <c r="F6152" s="21" t="s">
        <v>14638</v>
      </c>
      <c r="G6152" s="22">
        <v>70</v>
      </c>
      <c r="H6152" s="22">
        <v>115</v>
      </c>
      <c r="I6152" s="21" t="s">
        <v>187841</v>
      </c>
    </row>
    <row r="6153" spans="1:9" ht="32" customHeight="1">
      <c r="A6153" s="19" t="s">
        <v>187842</v>
      </c>
      <c r="B6153" s="20" t="s">
        <v>176593</v>
      </c>
      <c r="C6153" s="22">
        <v>48</v>
      </c>
      <c r="D6153" s="22">
        <v>0</v>
      </c>
      <c r="E6153" s="22">
        <v>0</v>
      </c>
      <c r="F6153" s="21" t="s">
        <v>171896</v>
      </c>
      <c r="G6153" s="22">
        <v>10</v>
      </c>
      <c r="H6153" s="22">
        <v>61</v>
      </c>
      <c r="I6153" s="21" t="s">
        <v>187843</v>
      </c>
    </row>
    <row r="6154" spans="1:9" ht="32" customHeight="1">
      <c r="A6154" s="19" t="s">
        <v>187844</v>
      </c>
      <c r="B6154" s="20" t="s">
        <v>187633</v>
      </c>
      <c r="C6154" s="22">
        <v>61</v>
      </c>
      <c r="D6154" s="21" t="s">
        <v>14579</v>
      </c>
      <c r="E6154" s="22">
        <v>2</v>
      </c>
      <c r="F6154" s="21" t="s">
        <v>183552</v>
      </c>
      <c r="G6154" s="22">
        <v>17</v>
      </c>
      <c r="H6154" s="22">
        <v>83</v>
      </c>
      <c r="I6154" s="21" t="s">
        <v>187845</v>
      </c>
    </row>
    <row r="6155" spans="1:9" ht="32" customHeight="1">
      <c r="A6155" s="19" t="s">
        <v>187846</v>
      </c>
      <c r="B6155" s="20" t="s">
        <v>176593</v>
      </c>
      <c r="C6155" s="22">
        <v>48</v>
      </c>
      <c r="D6155" s="22">
        <v>0</v>
      </c>
      <c r="E6155" s="22">
        <v>0</v>
      </c>
      <c r="F6155" s="21" t="s">
        <v>171896</v>
      </c>
      <c r="G6155" s="22">
        <v>10</v>
      </c>
      <c r="H6155" s="22">
        <v>61</v>
      </c>
      <c r="I6155" s="21" t="s">
        <v>187847</v>
      </c>
    </row>
    <row r="6156" spans="1:9" ht="32" customHeight="1">
      <c r="A6156" s="19" t="s">
        <v>187848</v>
      </c>
      <c r="B6156" s="20" t="s">
        <v>187633</v>
      </c>
      <c r="C6156" s="22">
        <v>61</v>
      </c>
      <c r="D6156" s="21" t="s">
        <v>14579</v>
      </c>
      <c r="E6156" s="22">
        <v>2</v>
      </c>
      <c r="F6156" s="21" t="s">
        <v>183552</v>
      </c>
      <c r="G6156" s="22">
        <v>17</v>
      </c>
      <c r="H6156" s="22">
        <v>83</v>
      </c>
      <c r="I6156" s="21" t="s">
        <v>187849</v>
      </c>
    </row>
    <row r="6157" spans="1:9" ht="44" customHeight="1">
      <c r="A6157" s="19" t="s">
        <v>187850</v>
      </c>
      <c r="B6157" s="24">
        <v>45</v>
      </c>
      <c r="C6157" s="22">
        <v>45</v>
      </c>
      <c r="D6157" s="22">
        <v>41</v>
      </c>
      <c r="E6157" s="22">
        <v>41</v>
      </c>
      <c r="F6157" s="21" t="s">
        <v>175664</v>
      </c>
      <c r="G6157" s="22">
        <v>14</v>
      </c>
      <c r="H6157" s="22">
        <v>103</v>
      </c>
      <c r="I6157" s="21" t="s">
        <v>187851</v>
      </c>
    </row>
    <row r="6158" spans="1:9" ht="32" customHeight="1">
      <c r="A6158" s="19" t="s">
        <v>187852</v>
      </c>
      <c r="B6158" s="20" t="s">
        <v>173145</v>
      </c>
      <c r="C6158" s="22">
        <v>4</v>
      </c>
      <c r="D6158" s="21" t="s">
        <v>176751</v>
      </c>
      <c r="E6158" s="22">
        <v>48</v>
      </c>
      <c r="F6158" s="21" t="s">
        <v>187853</v>
      </c>
      <c r="G6158" s="22">
        <v>63</v>
      </c>
      <c r="H6158" s="22">
        <v>118</v>
      </c>
      <c r="I6158" s="21" t="s">
        <v>187854</v>
      </c>
    </row>
    <row r="6159" spans="1:9" ht="32" customHeight="1">
      <c r="A6159" s="19" t="s">
        <v>187855</v>
      </c>
      <c r="B6159" s="20" t="s">
        <v>174225</v>
      </c>
      <c r="C6159" s="22">
        <v>2</v>
      </c>
      <c r="D6159" s="21" t="s">
        <v>180039</v>
      </c>
      <c r="E6159" s="22">
        <v>63</v>
      </c>
      <c r="F6159" s="21" t="s">
        <v>171777</v>
      </c>
      <c r="G6159" s="22">
        <v>6</v>
      </c>
      <c r="H6159" s="22">
        <v>74</v>
      </c>
      <c r="I6159" s="21" t="s">
        <v>187856</v>
      </c>
    </row>
    <row r="6160" spans="1:9" ht="32" customHeight="1">
      <c r="A6160" s="19" t="s">
        <v>187857</v>
      </c>
      <c r="B6160" s="20" t="s">
        <v>172661</v>
      </c>
      <c r="C6160" s="22">
        <v>37</v>
      </c>
      <c r="D6160" s="21" t="s">
        <v>181258</v>
      </c>
      <c r="E6160" s="22">
        <v>40</v>
      </c>
      <c r="F6160" s="21" t="s">
        <v>170809</v>
      </c>
      <c r="G6160" s="22">
        <v>2</v>
      </c>
      <c r="H6160" s="22">
        <v>82</v>
      </c>
      <c r="I6160" s="21" t="s">
        <v>187858</v>
      </c>
    </row>
    <row r="6161" spans="1:9" ht="32" customHeight="1">
      <c r="A6161" s="19" t="s">
        <v>187859</v>
      </c>
      <c r="B6161" s="20" t="s">
        <v>173268</v>
      </c>
      <c r="C6161" s="22">
        <v>80</v>
      </c>
      <c r="D6161" s="21" t="s">
        <v>170427</v>
      </c>
      <c r="E6161" s="22">
        <v>13</v>
      </c>
      <c r="F6161" s="21" t="s">
        <v>180304</v>
      </c>
      <c r="G6161" s="22">
        <v>17</v>
      </c>
      <c r="H6161" s="22">
        <v>113</v>
      </c>
      <c r="I6161" s="21" t="s">
        <v>187860</v>
      </c>
    </row>
    <row r="6162" spans="1:9" ht="32" customHeight="1">
      <c r="A6162" s="19" t="s">
        <v>187861</v>
      </c>
      <c r="B6162" s="20" t="s">
        <v>172151</v>
      </c>
      <c r="C6162" s="22">
        <v>34</v>
      </c>
      <c r="D6162" s="21" t="s">
        <v>184497</v>
      </c>
      <c r="E6162" s="22">
        <v>49</v>
      </c>
      <c r="F6162" s="21" t="s">
        <v>174350</v>
      </c>
      <c r="G6162" s="22">
        <v>3</v>
      </c>
      <c r="H6162" s="22">
        <v>89</v>
      </c>
      <c r="I6162" s="21" t="s">
        <v>187862</v>
      </c>
    </row>
    <row r="6163" spans="1:9" ht="32" customHeight="1">
      <c r="A6163" s="19" t="s">
        <v>187863</v>
      </c>
      <c r="B6163" s="20" t="s">
        <v>187864</v>
      </c>
      <c r="C6163" s="22">
        <v>47</v>
      </c>
      <c r="D6163" s="21" t="s">
        <v>184496</v>
      </c>
      <c r="E6163" s="22">
        <v>37</v>
      </c>
      <c r="F6163" s="21" t="s">
        <v>172421</v>
      </c>
      <c r="G6163" s="22">
        <v>2</v>
      </c>
      <c r="H6163" s="22">
        <v>89</v>
      </c>
      <c r="I6163" s="21" t="s">
        <v>187865</v>
      </c>
    </row>
    <row r="6164" spans="1:9" ht="32" customHeight="1">
      <c r="A6164" s="19" t="s">
        <v>187866</v>
      </c>
      <c r="B6164" s="20" t="s">
        <v>187864</v>
      </c>
      <c r="C6164" s="22">
        <v>47</v>
      </c>
      <c r="D6164" s="21" t="s">
        <v>184496</v>
      </c>
      <c r="E6164" s="22">
        <v>37</v>
      </c>
      <c r="F6164" s="21" t="s">
        <v>172421</v>
      </c>
      <c r="G6164" s="22">
        <v>2</v>
      </c>
      <c r="H6164" s="22">
        <v>89</v>
      </c>
      <c r="I6164" s="21" t="s">
        <v>187867</v>
      </c>
    </row>
    <row r="6165" spans="1:9" ht="32" customHeight="1">
      <c r="A6165" s="19" t="s">
        <v>187868</v>
      </c>
      <c r="B6165" s="20" t="s">
        <v>173440</v>
      </c>
      <c r="C6165" s="22">
        <v>80</v>
      </c>
      <c r="D6165" s="22">
        <v>0</v>
      </c>
      <c r="E6165" s="22">
        <v>0</v>
      </c>
      <c r="F6165" s="21" t="s">
        <v>181639</v>
      </c>
      <c r="G6165" s="22">
        <v>26</v>
      </c>
      <c r="H6165" s="22">
        <v>109</v>
      </c>
      <c r="I6165" s="21" t="s">
        <v>187869</v>
      </c>
    </row>
    <row r="6166" spans="1:9" ht="32" customHeight="1">
      <c r="A6166" s="19" t="s">
        <v>187870</v>
      </c>
      <c r="B6166" s="20" t="s">
        <v>173440</v>
      </c>
      <c r="C6166" s="22">
        <v>80</v>
      </c>
      <c r="D6166" s="22">
        <v>0</v>
      </c>
      <c r="E6166" s="22">
        <v>0</v>
      </c>
      <c r="F6166" s="21" t="s">
        <v>181639</v>
      </c>
      <c r="G6166" s="22">
        <v>26</v>
      </c>
      <c r="H6166" s="22">
        <v>109</v>
      </c>
      <c r="I6166" s="21" t="s">
        <v>187871</v>
      </c>
    </row>
    <row r="6167" spans="1:9" ht="32" customHeight="1">
      <c r="A6167" s="19" t="s">
        <v>187872</v>
      </c>
      <c r="B6167" s="20" t="s">
        <v>180504</v>
      </c>
      <c r="C6167" s="22">
        <v>45</v>
      </c>
      <c r="D6167" s="21" t="s">
        <v>187873</v>
      </c>
      <c r="E6167" s="22">
        <v>59</v>
      </c>
      <c r="F6167" s="21" t="s">
        <v>171286</v>
      </c>
      <c r="G6167" s="22">
        <v>34</v>
      </c>
      <c r="H6167" s="22">
        <v>141</v>
      </c>
      <c r="I6167" s="21" t="s">
        <v>187874</v>
      </c>
    </row>
    <row r="6168" spans="1:9" ht="32" customHeight="1">
      <c r="A6168" s="19" t="s">
        <v>187875</v>
      </c>
      <c r="B6168" s="20" t="s">
        <v>163399</v>
      </c>
      <c r="C6168" s="22">
        <v>38</v>
      </c>
      <c r="D6168" s="21" t="s">
        <v>162681</v>
      </c>
      <c r="E6168" s="22">
        <v>54</v>
      </c>
      <c r="F6168" s="21" t="s">
        <v>177090</v>
      </c>
      <c r="G6168" s="22">
        <v>33</v>
      </c>
      <c r="H6168" s="22">
        <v>128</v>
      </c>
      <c r="I6168" s="21" t="s">
        <v>187876</v>
      </c>
    </row>
    <row r="6169" spans="1:9" ht="44" customHeight="1">
      <c r="A6169" s="19" t="s">
        <v>187877</v>
      </c>
      <c r="B6169" s="20" t="s">
        <v>172309</v>
      </c>
      <c r="C6169" s="22">
        <v>90</v>
      </c>
      <c r="D6169" s="21" t="s">
        <v>187878</v>
      </c>
      <c r="E6169" s="22">
        <v>26</v>
      </c>
      <c r="F6169" s="22">
        <v>20</v>
      </c>
      <c r="G6169" s="22">
        <v>29</v>
      </c>
      <c r="H6169" s="22">
        <v>148</v>
      </c>
      <c r="I6169" s="21" t="s">
        <v>187879</v>
      </c>
    </row>
    <row r="6170" spans="1:9" ht="44" customHeight="1">
      <c r="A6170" s="19" t="s">
        <v>187880</v>
      </c>
      <c r="B6170" s="24">
        <v>100</v>
      </c>
      <c r="C6170" s="22">
        <v>50</v>
      </c>
      <c r="D6170" s="22">
        <v>0</v>
      </c>
      <c r="E6170" s="22">
        <v>0</v>
      </c>
      <c r="F6170" s="22">
        <v>0</v>
      </c>
      <c r="G6170" s="22">
        <v>0</v>
      </c>
      <c r="H6170" s="22">
        <v>53</v>
      </c>
      <c r="I6170" s="21" t="s">
        <v>187881</v>
      </c>
    </row>
    <row r="6171" spans="1:9" ht="44" customHeight="1">
      <c r="A6171" s="19" t="s">
        <v>187882</v>
      </c>
      <c r="B6171" s="24">
        <v>100</v>
      </c>
      <c r="C6171" s="22">
        <v>50</v>
      </c>
      <c r="D6171" s="22">
        <v>0</v>
      </c>
      <c r="E6171" s="22">
        <v>0</v>
      </c>
      <c r="F6171" s="22">
        <v>0</v>
      </c>
      <c r="G6171" s="22">
        <v>0</v>
      </c>
      <c r="H6171" s="22">
        <v>53</v>
      </c>
      <c r="I6171" s="21" t="s">
        <v>187883</v>
      </c>
    </row>
    <row r="6172" spans="1:9" ht="44" customHeight="1">
      <c r="A6172" s="19" t="s">
        <v>187884</v>
      </c>
      <c r="B6172" s="20" t="s">
        <v>171219</v>
      </c>
      <c r="C6172" s="22">
        <v>16</v>
      </c>
      <c r="D6172" s="21" t="s">
        <v>170589</v>
      </c>
      <c r="E6172" s="22">
        <v>48</v>
      </c>
      <c r="F6172" s="21" t="s">
        <v>170317</v>
      </c>
      <c r="G6172" s="22">
        <v>12</v>
      </c>
      <c r="H6172" s="22">
        <v>79</v>
      </c>
      <c r="I6172" s="21" t="s">
        <v>187885</v>
      </c>
    </row>
    <row r="6173" spans="1:9" ht="44" customHeight="1">
      <c r="A6173" s="19" t="s">
        <v>187886</v>
      </c>
      <c r="B6173" s="20" t="s">
        <v>181932</v>
      </c>
      <c r="C6173" s="22">
        <v>37</v>
      </c>
      <c r="D6173" s="22">
        <v>0</v>
      </c>
      <c r="E6173" s="22">
        <v>0</v>
      </c>
      <c r="F6173" s="21" t="s">
        <v>176530</v>
      </c>
      <c r="G6173" s="22">
        <v>21</v>
      </c>
      <c r="H6173" s="22">
        <v>61</v>
      </c>
      <c r="I6173" s="21" t="s">
        <v>187887</v>
      </c>
    </row>
    <row r="6174" spans="1:9" ht="44" customHeight="1">
      <c r="A6174" s="19" t="s">
        <v>187888</v>
      </c>
      <c r="B6174" s="20" t="s">
        <v>179110</v>
      </c>
      <c r="C6174" s="22">
        <v>18</v>
      </c>
      <c r="D6174" s="21" t="s">
        <v>169820</v>
      </c>
      <c r="E6174" s="22">
        <v>45</v>
      </c>
      <c r="F6174" s="21" t="s">
        <v>172032</v>
      </c>
      <c r="G6174" s="22">
        <v>4</v>
      </c>
      <c r="H6174" s="22">
        <v>70</v>
      </c>
      <c r="I6174" s="21" t="s">
        <v>187889</v>
      </c>
    </row>
    <row r="6175" spans="1:9" ht="44" customHeight="1">
      <c r="A6175" s="19" t="s">
        <v>187890</v>
      </c>
      <c r="B6175" s="20" t="s">
        <v>175787</v>
      </c>
      <c r="C6175" s="22">
        <v>61</v>
      </c>
      <c r="D6175" s="21" t="s">
        <v>173621</v>
      </c>
      <c r="E6175" s="22">
        <v>26</v>
      </c>
      <c r="F6175" s="21" t="s">
        <v>173023</v>
      </c>
      <c r="G6175" s="22">
        <v>28</v>
      </c>
      <c r="H6175" s="22">
        <v>118</v>
      </c>
      <c r="I6175" s="21" t="s">
        <v>187891</v>
      </c>
    </row>
    <row r="6176" spans="1:9" ht="32" customHeight="1">
      <c r="A6176" s="19" t="s">
        <v>187892</v>
      </c>
      <c r="B6176" s="20" t="s">
        <v>187893</v>
      </c>
      <c r="C6176" s="22">
        <v>11</v>
      </c>
      <c r="D6176" s="21" t="s">
        <v>187894</v>
      </c>
      <c r="E6176" s="22">
        <v>87</v>
      </c>
      <c r="F6176" s="21" t="s">
        <v>178838</v>
      </c>
      <c r="G6176" s="22">
        <v>80</v>
      </c>
      <c r="H6176" s="22">
        <v>181</v>
      </c>
      <c r="I6176" s="21" t="s">
        <v>187895</v>
      </c>
    </row>
    <row r="6177" spans="1:9" ht="32" customHeight="1">
      <c r="A6177" s="19" t="s">
        <v>187896</v>
      </c>
      <c r="B6177" s="20" t="s">
        <v>187897</v>
      </c>
      <c r="C6177" s="22">
        <v>139</v>
      </c>
      <c r="D6177" s="21" t="s">
        <v>185893</v>
      </c>
      <c r="E6177" s="22">
        <v>16</v>
      </c>
      <c r="F6177" s="21" t="s">
        <v>178358</v>
      </c>
      <c r="G6177" s="22">
        <v>22</v>
      </c>
      <c r="H6177" s="22">
        <v>180</v>
      </c>
      <c r="I6177" s="21" t="s">
        <v>187898</v>
      </c>
    </row>
    <row r="6178" spans="1:9" ht="32" customHeight="1">
      <c r="A6178" s="19" t="s">
        <v>187899</v>
      </c>
      <c r="B6178" s="20" t="s">
        <v>187900</v>
      </c>
      <c r="C6178" s="22">
        <v>62</v>
      </c>
      <c r="D6178" s="21" t="s">
        <v>170833</v>
      </c>
      <c r="E6178" s="22">
        <v>5</v>
      </c>
      <c r="F6178" s="21" t="s">
        <v>170833</v>
      </c>
      <c r="G6178" s="22">
        <v>5</v>
      </c>
      <c r="H6178" s="22">
        <v>75</v>
      </c>
      <c r="I6178" s="21" t="s">
        <v>187901</v>
      </c>
    </row>
    <row r="6179" spans="1:9" ht="44" customHeight="1">
      <c r="A6179" s="19" t="s">
        <v>187902</v>
      </c>
      <c r="B6179" s="20" t="s">
        <v>169698</v>
      </c>
      <c r="C6179" s="22">
        <v>79</v>
      </c>
      <c r="D6179" s="21" t="s">
        <v>14588</v>
      </c>
      <c r="E6179" s="22">
        <v>12</v>
      </c>
      <c r="F6179" s="21" t="s">
        <v>174393</v>
      </c>
      <c r="G6179" s="22">
        <v>5</v>
      </c>
      <c r="H6179" s="22">
        <v>99</v>
      </c>
      <c r="I6179" s="21" t="s">
        <v>187903</v>
      </c>
    </row>
    <row r="6180" spans="1:9" ht="44" customHeight="1">
      <c r="A6180" s="19" t="s">
        <v>187904</v>
      </c>
      <c r="B6180" s="20" t="s">
        <v>169698</v>
      </c>
      <c r="C6180" s="22">
        <v>79</v>
      </c>
      <c r="D6180" s="21" t="s">
        <v>14588</v>
      </c>
      <c r="E6180" s="22">
        <v>12</v>
      </c>
      <c r="F6180" s="21" t="s">
        <v>174393</v>
      </c>
      <c r="G6180" s="22">
        <v>5</v>
      </c>
      <c r="H6180" s="22">
        <v>99</v>
      </c>
      <c r="I6180" s="21" t="s">
        <v>187905</v>
      </c>
    </row>
    <row r="6181" spans="1:9" ht="44" customHeight="1">
      <c r="A6181" s="19" t="s">
        <v>187906</v>
      </c>
      <c r="B6181" s="20" t="s">
        <v>187907</v>
      </c>
      <c r="C6181" s="22">
        <v>41</v>
      </c>
      <c r="D6181" s="22">
        <v>20</v>
      </c>
      <c r="E6181" s="22">
        <v>24</v>
      </c>
      <c r="F6181" s="21" t="s">
        <v>176371</v>
      </c>
      <c r="G6181" s="22">
        <v>55</v>
      </c>
      <c r="H6181" s="22">
        <v>123</v>
      </c>
      <c r="I6181" s="21" t="s">
        <v>187908</v>
      </c>
    </row>
    <row r="6182" spans="1:9" ht="44" customHeight="1">
      <c r="A6182" s="19" t="s">
        <v>187909</v>
      </c>
      <c r="B6182" s="20" t="s">
        <v>187907</v>
      </c>
      <c r="C6182" s="22">
        <v>41</v>
      </c>
      <c r="D6182" s="22">
        <v>20</v>
      </c>
      <c r="E6182" s="22">
        <v>24</v>
      </c>
      <c r="F6182" s="21" t="s">
        <v>176371</v>
      </c>
      <c r="G6182" s="22">
        <v>55</v>
      </c>
      <c r="H6182" s="22">
        <v>123</v>
      </c>
      <c r="I6182" s="21" t="s">
        <v>187910</v>
      </c>
    </row>
    <row r="6183" spans="1:9" ht="44" customHeight="1">
      <c r="A6183" s="19" t="s">
        <v>187911</v>
      </c>
      <c r="B6183" s="20" t="s">
        <v>172284</v>
      </c>
      <c r="C6183" s="22">
        <v>46</v>
      </c>
      <c r="D6183" s="22">
        <v>0</v>
      </c>
      <c r="E6183" s="22">
        <v>0</v>
      </c>
      <c r="F6183" s="21" t="s">
        <v>170643</v>
      </c>
      <c r="G6183" s="22">
        <v>5</v>
      </c>
      <c r="H6183" s="22">
        <v>54</v>
      </c>
      <c r="I6183" s="21" t="s">
        <v>187912</v>
      </c>
    </row>
    <row r="6184" spans="1:9" ht="44" customHeight="1">
      <c r="A6184" s="19" t="s">
        <v>187913</v>
      </c>
      <c r="B6184" s="20" t="s">
        <v>170715</v>
      </c>
      <c r="C6184" s="22">
        <v>62</v>
      </c>
      <c r="D6184" s="21" t="s">
        <v>187914</v>
      </c>
      <c r="E6184" s="22">
        <v>31</v>
      </c>
      <c r="F6184" s="21" t="s">
        <v>173137</v>
      </c>
      <c r="G6184" s="22">
        <v>6</v>
      </c>
      <c r="H6184" s="22">
        <v>102</v>
      </c>
      <c r="I6184" s="21" t="s">
        <v>187915</v>
      </c>
    </row>
    <row r="6185" spans="1:9" ht="44" customHeight="1">
      <c r="A6185" s="19" t="s">
        <v>187916</v>
      </c>
      <c r="B6185" s="24">
        <v>0</v>
      </c>
      <c r="C6185" s="22">
        <v>0</v>
      </c>
      <c r="D6185" s="21" t="s">
        <v>174420</v>
      </c>
      <c r="E6185" s="22">
        <v>59</v>
      </c>
      <c r="F6185" s="21" t="s">
        <v>172225</v>
      </c>
      <c r="G6185" s="22">
        <v>1</v>
      </c>
      <c r="H6185" s="22">
        <v>63</v>
      </c>
      <c r="I6185" s="21" t="s">
        <v>187917</v>
      </c>
    </row>
    <row r="6186" spans="1:9" ht="44" customHeight="1">
      <c r="A6186" s="19" t="s">
        <v>187918</v>
      </c>
      <c r="B6186" s="24">
        <v>0</v>
      </c>
      <c r="C6186" s="22">
        <v>0</v>
      </c>
      <c r="D6186" s="21" t="s">
        <v>174420</v>
      </c>
      <c r="E6186" s="22">
        <v>59</v>
      </c>
      <c r="F6186" s="21" t="s">
        <v>172225</v>
      </c>
      <c r="G6186" s="22">
        <v>1</v>
      </c>
      <c r="H6186" s="22">
        <v>63</v>
      </c>
      <c r="I6186" s="21" t="s">
        <v>187919</v>
      </c>
    </row>
    <row r="6187" spans="1:9" ht="32" customHeight="1">
      <c r="A6187" s="19" t="s">
        <v>187920</v>
      </c>
      <c r="B6187" s="20" t="s">
        <v>173699</v>
      </c>
      <c r="C6187" s="22">
        <v>21</v>
      </c>
      <c r="D6187" s="21" t="s">
        <v>174598</v>
      </c>
      <c r="E6187" s="22">
        <v>85</v>
      </c>
      <c r="F6187" s="21" t="s">
        <v>171545</v>
      </c>
      <c r="G6187" s="22">
        <v>26</v>
      </c>
      <c r="H6187" s="22">
        <v>135</v>
      </c>
      <c r="I6187" s="21" t="s">
        <v>187921</v>
      </c>
    </row>
    <row r="6188" spans="1:9" ht="32" customHeight="1">
      <c r="A6188" s="19" t="s">
        <v>187922</v>
      </c>
      <c r="B6188" s="20" t="s">
        <v>172554</v>
      </c>
      <c r="C6188" s="22">
        <v>72</v>
      </c>
      <c r="D6188" s="22">
        <v>50</v>
      </c>
      <c r="E6188" s="22">
        <v>79</v>
      </c>
      <c r="F6188" s="21" t="s">
        <v>187923</v>
      </c>
      <c r="G6188" s="22">
        <v>7</v>
      </c>
      <c r="H6188" s="22">
        <v>161</v>
      </c>
      <c r="I6188" s="21" t="s">
        <v>187924</v>
      </c>
    </row>
    <row r="6189" spans="1:9" ht="32" customHeight="1">
      <c r="A6189" s="19" t="s">
        <v>187925</v>
      </c>
      <c r="B6189" s="20" t="s">
        <v>187926</v>
      </c>
      <c r="C6189" s="22">
        <v>42</v>
      </c>
      <c r="D6189" s="21" t="s">
        <v>173407</v>
      </c>
      <c r="E6189" s="22">
        <v>65</v>
      </c>
      <c r="F6189" s="21" t="s">
        <v>171131</v>
      </c>
      <c r="G6189" s="22">
        <v>3</v>
      </c>
      <c r="H6189" s="22">
        <v>113</v>
      </c>
      <c r="I6189" s="21" t="s">
        <v>187927</v>
      </c>
    </row>
    <row r="6190" spans="1:9" ht="44" customHeight="1">
      <c r="A6190" s="19" t="s">
        <v>187928</v>
      </c>
      <c r="B6190" s="20" t="s">
        <v>169835</v>
      </c>
      <c r="C6190" s="22">
        <v>73</v>
      </c>
      <c r="D6190" s="21" t="s">
        <v>187929</v>
      </c>
      <c r="E6190" s="22">
        <v>38</v>
      </c>
      <c r="F6190" s="21" t="s">
        <v>172326</v>
      </c>
      <c r="G6190" s="22">
        <v>30</v>
      </c>
      <c r="H6190" s="22">
        <v>144</v>
      </c>
      <c r="I6190" s="21" t="s">
        <v>187930</v>
      </c>
    </row>
    <row r="6191" spans="1:9" ht="44" customHeight="1">
      <c r="A6191" s="19" t="s">
        <v>187931</v>
      </c>
      <c r="B6191" s="20" t="s">
        <v>187932</v>
      </c>
      <c r="C6191" s="22">
        <v>127</v>
      </c>
      <c r="D6191" s="21" t="s">
        <v>171825</v>
      </c>
      <c r="E6191" s="22">
        <v>5</v>
      </c>
      <c r="F6191" s="21" t="s">
        <v>187933</v>
      </c>
      <c r="G6191" s="22">
        <v>13</v>
      </c>
      <c r="H6191" s="22">
        <v>148</v>
      </c>
      <c r="I6191" s="21" t="s">
        <v>187934</v>
      </c>
    </row>
    <row r="6192" spans="1:9" ht="44" customHeight="1">
      <c r="A6192" s="19" t="s">
        <v>187935</v>
      </c>
      <c r="B6192" s="24">
        <v>0</v>
      </c>
      <c r="C6192" s="22">
        <v>0</v>
      </c>
      <c r="D6192" s="22">
        <v>100</v>
      </c>
      <c r="E6192" s="22">
        <v>73</v>
      </c>
      <c r="F6192" s="22">
        <v>0</v>
      </c>
      <c r="G6192" s="22">
        <v>0</v>
      </c>
      <c r="H6192" s="22">
        <v>76</v>
      </c>
      <c r="I6192" s="21" t="s">
        <v>187936</v>
      </c>
    </row>
    <row r="6193" spans="1:9" ht="32" customHeight="1">
      <c r="A6193" s="19" t="s">
        <v>187937</v>
      </c>
      <c r="B6193" s="24">
        <v>1</v>
      </c>
      <c r="C6193" s="22">
        <v>1</v>
      </c>
      <c r="D6193" s="22">
        <v>65</v>
      </c>
      <c r="E6193" s="22">
        <v>65</v>
      </c>
      <c r="F6193" s="22">
        <v>34</v>
      </c>
      <c r="G6193" s="22">
        <v>34</v>
      </c>
      <c r="H6193" s="22">
        <v>103</v>
      </c>
      <c r="I6193" s="21" t="s">
        <v>187938</v>
      </c>
    </row>
    <row r="6194" spans="1:9" ht="32" customHeight="1">
      <c r="A6194" s="19" t="s">
        <v>187939</v>
      </c>
      <c r="B6194" s="20" t="s">
        <v>187940</v>
      </c>
      <c r="C6194" s="22">
        <v>14</v>
      </c>
      <c r="D6194" s="21" t="s">
        <v>172266</v>
      </c>
      <c r="E6194" s="22">
        <v>71</v>
      </c>
      <c r="F6194" s="21" t="s">
        <v>171229</v>
      </c>
      <c r="G6194" s="22">
        <v>7</v>
      </c>
      <c r="H6194" s="22">
        <v>95</v>
      </c>
      <c r="I6194" s="21" t="s">
        <v>187941</v>
      </c>
    </row>
    <row r="6195" spans="1:9" ht="44" customHeight="1">
      <c r="A6195" s="19" t="s">
        <v>187942</v>
      </c>
      <c r="B6195" s="20" t="s">
        <v>175539</v>
      </c>
      <c r="C6195" s="22">
        <v>38</v>
      </c>
      <c r="D6195" s="21" t="s">
        <v>177946</v>
      </c>
      <c r="E6195" s="22">
        <v>45</v>
      </c>
      <c r="F6195" s="21" t="s">
        <v>171693</v>
      </c>
      <c r="G6195" s="22">
        <v>46</v>
      </c>
      <c r="H6195" s="22">
        <v>132</v>
      </c>
      <c r="I6195" s="21" t="s">
        <v>187943</v>
      </c>
    </row>
    <row r="6196" spans="1:9" ht="44" customHeight="1">
      <c r="A6196" s="19" t="s">
        <v>187944</v>
      </c>
      <c r="B6196" s="20" t="s">
        <v>175201</v>
      </c>
      <c r="C6196" s="22">
        <v>2</v>
      </c>
      <c r="D6196" s="21" t="s">
        <v>174353</v>
      </c>
      <c r="E6196" s="22">
        <v>188</v>
      </c>
      <c r="F6196" s="21" t="s">
        <v>175201</v>
      </c>
      <c r="G6196" s="22">
        <v>2</v>
      </c>
      <c r="H6196" s="22">
        <v>195</v>
      </c>
      <c r="I6196" s="21" t="s">
        <v>187945</v>
      </c>
    </row>
    <row r="6197" spans="1:9" ht="44" customHeight="1">
      <c r="A6197" s="19" t="s">
        <v>187946</v>
      </c>
      <c r="B6197" s="20" t="s">
        <v>175201</v>
      </c>
      <c r="C6197" s="22">
        <v>2</v>
      </c>
      <c r="D6197" s="21" t="s">
        <v>174353</v>
      </c>
      <c r="E6197" s="22">
        <v>188</v>
      </c>
      <c r="F6197" s="21" t="s">
        <v>175201</v>
      </c>
      <c r="G6197" s="22">
        <v>2</v>
      </c>
      <c r="H6197" s="22">
        <v>195</v>
      </c>
      <c r="I6197" s="21" t="s">
        <v>187947</v>
      </c>
    </row>
    <row r="6198" spans="1:9" ht="44" customHeight="1">
      <c r="A6198" s="19" t="s">
        <v>187948</v>
      </c>
      <c r="B6198" s="20" t="s">
        <v>170070</v>
      </c>
      <c r="C6198" s="22">
        <v>4</v>
      </c>
      <c r="D6198" s="21" t="s">
        <v>170071</v>
      </c>
      <c r="E6198" s="22">
        <v>117</v>
      </c>
      <c r="F6198" s="21" t="s">
        <v>170072</v>
      </c>
      <c r="G6198" s="22">
        <v>2</v>
      </c>
      <c r="H6198" s="22">
        <v>126</v>
      </c>
      <c r="I6198" s="21" t="s">
        <v>187949</v>
      </c>
    </row>
    <row r="6199" spans="1:9" ht="44" customHeight="1">
      <c r="A6199" s="19" t="s">
        <v>187950</v>
      </c>
      <c r="B6199" s="20" t="s">
        <v>170070</v>
      </c>
      <c r="C6199" s="22">
        <v>4</v>
      </c>
      <c r="D6199" s="21" t="s">
        <v>170071</v>
      </c>
      <c r="E6199" s="22">
        <v>117</v>
      </c>
      <c r="F6199" s="21" t="s">
        <v>170072</v>
      </c>
      <c r="G6199" s="22">
        <v>2</v>
      </c>
      <c r="H6199" s="22">
        <v>126</v>
      </c>
      <c r="I6199" s="21" t="s">
        <v>187951</v>
      </c>
    </row>
    <row r="6200" spans="1:9" ht="44" customHeight="1">
      <c r="A6200" s="19" t="s">
        <v>187952</v>
      </c>
      <c r="B6200" s="20" t="s">
        <v>170070</v>
      </c>
      <c r="C6200" s="22">
        <v>4</v>
      </c>
      <c r="D6200" s="21" t="s">
        <v>170071</v>
      </c>
      <c r="E6200" s="22">
        <v>117</v>
      </c>
      <c r="F6200" s="21" t="s">
        <v>170072</v>
      </c>
      <c r="G6200" s="22">
        <v>2</v>
      </c>
      <c r="H6200" s="22">
        <v>126</v>
      </c>
      <c r="I6200" s="21" t="s">
        <v>187953</v>
      </c>
    </row>
    <row r="6201" spans="1:9" ht="44" customHeight="1">
      <c r="A6201" s="19" t="s">
        <v>187954</v>
      </c>
      <c r="B6201" s="20" t="s">
        <v>169862</v>
      </c>
      <c r="C6201" s="22">
        <v>3</v>
      </c>
      <c r="D6201" s="21" t="s">
        <v>170404</v>
      </c>
      <c r="E6201" s="22">
        <v>56</v>
      </c>
      <c r="F6201" s="21" t="s">
        <v>172956</v>
      </c>
      <c r="G6201" s="22">
        <v>4</v>
      </c>
      <c r="H6201" s="22">
        <v>66</v>
      </c>
      <c r="I6201" s="21" t="s">
        <v>187955</v>
      </c>
    </row>
    <row r="6202" spans="1:9" ht="44" customHeight="1">
      <c r="A6202" s="19" t="s">
        <v>187956</v>
      </c>
      <c r="B6202" s="20" t="s">
        <v>169862</v>
      </c>
      <c r="C6202" s="22">
        <v>3</v>
      </c>
      <c r="D6202" s="21" t="s">
        <v>170404</v>
      </c>
      <c r="E6202" s="22">
        <v>56</v>
      </c>
      <c r="F6202" s="21" t="s">
        <v>172956</v>
      </c>
      <c r="G6202" s="22">
        <v>4</v>
      </c>
      <c r="H6202" s="22">
        <v>66</v>
      </c>
      <c r="I6202" s="21" t="s">
        <v>187957</v>
      </c>
    </row>
    <row r="6203" spans="1:9" ht="44" customHeight="1">
      <c r="A6203" s="19" t="s">
        <v>187958</v>
      </c>
      <c r="B6203" s="20" t="s">
        <v>171579</v>
      </c>
      <c r="C6203" s="22">
        <v>35</v>
      </c>
      <c r="D6203" s="21" t="s">
        <v>181692</v>
      </c>
      <c r="E6203" s="22">
        <v>61</v>
      </c>
      <c r="F6203" s="21" t="s">
        <v>172449</v>
      </c>
      <c r="G6203" s="22">
        <v>51</v>
      </c>
      <c r="H6203" s="22">
        <v>150</v>
      </c>
      <c r="I6203" s="21" t="s">
        <v>187959</v>
      </c>
    </row>
    <row r="6204" spans="1:9" ht="44" customHeight="1">
      <c r="A6204" s="19" t="s">
        <v>187960</v>
      </c>
      <c r="B6204" s="24">
        <v>79</v>
      </c>
      <c r="C6204" s="22">
        <v>79</v>
      </c>
      <c r="D6204" s="22">
        <v>18</v>
      </c>
      <c r="E6204" s="22">
        <v>18</v>
      </c>
      <c r="F6204" s="22">
        <v>3</v>
      </c>
      <c r="G6204" s="22">
        <v>3</v>
      </c>
      <c r="H6204" s="22">
        <v>103</v>
      </c>
      <c r="I6204" s="21" t="s">
        <v>187961</v>
      </c>
    </row>
    <row r="6205" spans="1:9" ht="44" customHeight="1">
      <c r="A6205" s="19" t="s">
        <v>187962</v>
      </c>
      <c r="B6205" s="20" t="s">
        <v>187963</v>
      </c>
      <c r="C6205" s="22">
        <v>51</v>
      </c>
      <c r="D6205" s="22">
        <v>0</v>
      </c>
      <c r="E6205" s="22">
        <v>0</v>
      </c>
      <c r="F6205" s="21" t="s">
        <v>179796</v>
      </c>
      <c r="G6205" s="22">
        <v>7</v>
      </c>
      <c r="H6205" s="22">
        <v>61</v>
      </c>
      <c r="I6205" s="21" t="s">
        <v>187964</v>
      </c>
    </row>
    <row r="6206" spans="1:9" ht="44" customHeight="1">
      <c r="A6206" s="19" t="s">
        <v>187965</v>
      </c>
      <c r="B6206" s="24">
        <v>5</v>
      </c>
      <c r="C6206" s="22">
        <v>8</v>
      </c>
      <c r="D6206" s="21" t="s">
        <v>181702</v>
      </c>
      <c r="E6206" s="22">
        <v>138</v>
      </c>
      <c r="F6206" s="21" t="s">
        <v>184952</v>
      </c>
      <c r="G6206" s="22">
        <v>14</v>
      </c>
      <c r="H6206" s="22">
        <v>163</v>
      </c>
      <c r="I6206" s="21" t="s">
        <v>187966</v>
      </c>
    </row>
    <row r="6207" spans="1:9" ht="44" customHeight="1">
      <c r="A6207" s="19" t="s">
        <v>187967</v>
      </c>
      <c r="B6207" s="20" t="s">
        <v>179067</v>
      </c>
      <c r="C6207" s="22">
        <v>72</v>
      </c>
      <c r="D6207" s="22">
        <v>0</v>
      </c>
      <c r="E6207" s="22">
        <v>0</v>
      </c>
      <c r="F6207" s="21" t="s">
        <v>175847</v>
      </c>
      <c r="G6207" s="22">
        <v>1</v>
      </c>
      <c r="H6207" s="22">
        <v>76</v>
      </c>
      <c r="I6207" s="21" t="s">
        <v>187968</v>
      </c>
    </row>
    <row r="6208" spans="1:9" ht="44" customHeight="1">
      <c r="A6208" s="19" t="s">
        <v>187969</v>
      </c>
      <c r="B6208" s="20" t="s">
        <v>173662</v>
      </c>
      <c r="C6208" s="22">
        <v>40</v>
      </c>
      <c r="D6208" s="21" t="s">
        <v>169811</v>
      </c>
      <c r="E6208" s="22">
        <v>9</v>
      </c>
      <c r="F6208" s="21" t="s">
        <v>174681</v>
      </c>
      <c r="G6208" s="22">
        <v>2</v>
      </c>
      <c r="H6208" s="22">
        <v>54</v>
      </c>
      <c r="I6208" s="21" t="s">
        <v>187970</v>
      </c>
    </row>
    <row r="6209" spans="1:9" ht="44" customHeight="1">
      <c r="A6209" s="19" t="s">
        <v>187971</v>
      </c>
      <c r="B6209" s="20" t="s">
        <v>173647</v>
      </c>
      <c r="C6209" s="22">
        <v>44</v>
      </c>
      <c r="D6209" s="21" t="s">
        <v>169713</v>
      </c>
      <c r="E6209" s="22">
        <v>3</v>
      </c>
      <c r="F6209" s="21" t="s">
        <v>176971</v>
      </c>
      <c r="G6209" s="22">
        <v>12</v>
      </c>
      <c r="H6209" s="22">
        <v>62</v>
      </c>
      <c r="I6209" s="21" t="s">
        <v>187972</v>
      </c>
    </row>
    <row r="6210" spans="1:9" ht="44" customHeight="1">
      <c r="A6210" s="19" t="s">
        <v>187973</v>
      </c>
      <c r="B6210" s="20" t="s">
        <v>176371</v>
      </c>
      <c r="C6210" s="22">
        <v>66</v>
      </c>
      <c r="D6210" s="21" t="s">
        <v>187974</v>
      </c>
      <c r="E6210" s="22">
        <v>59</v>
      </c>
      <c r="F6210" s="21" t="s">
        <v>171964</v>
      </c>
      <c r="G6210" s="22">
        <v>19</v>
      </c>
      <c r="H6210" s="22">
        <v>147</v>
      </c>
      <c r="I6210" s="21" t="s">
        <v>187975</v>
      </c>
    </row>
    <row r="6211" spans="1:9" ht="44" customHeight="1">
      <c r="A6211" s="19" t="s">
        <v>187976</v>
      </c>
      <c r="B6211" s="40">
        <v>15625</v>
      </c>
      <c r="C6211" s="22">
        <v>25</v>
      </c>
      <c r="D6211" s="39">
        <v>40625</v>
      </c>
      <c r="E6211" s="22">
        <v>65</v>
      </c>
      <c r="F6211" s="21" t="s">
        <v>171750</v>
      </c>
      <c r="G6211" s="22">
        <v>70</v>
      </c>
      <c r="H6211" s="22">
        <v>163</v>
      </c>
      <c r="I6211" s="21" t="s">
        <v>187977</v>
      </c>
    </row>
    <row r="6212" spans="1:9" ht="44" customHeight="1">
      <c r="A6212" s="19" t="s">
        <v>187978</v>
      </c>
      <c r="B6212" s="20" t="s">
        <v>170599</v>
      </c>
      <c r="C6212" s="22">
        <v>28</v>
      </c>
      <c r="D6212" s="22">
        <v>0</v>
      </c>
      <c r="E6212" s="22">
        <v>0</v>
      </c>
      <c r="F6212" s="21" t="s">
        <v>171594</v>
      </c>
      <c r="G6212" s="22">
        <v>30</v>
      </c>
      <c r="H6212" s="22">
        <v>61</v>
      </c>
      <c r="I6212" s="21" t="s">
        <v>187979</v>
      </c>
    </row>
    <row r="6213" spans="1:9" ht="44" customHeight="1">
      <c r="A6213" s="19" t="s">
        <v>187980</v>
      </c>
      <c r="B6213" s="20" t="s">
        <v>170134</v>
      </c>
      <c r="C6213" s="22">
        <v>72</v>
      </c>
      <c r="D6213" s="21" t="s">
        <v>173583</v>
      </c>
      <c r="E6213" s="22">
        <v>23</v>
      </c>
      <c r="F6213" s="21" t="s">
        <v>187981</v>
      </c>
      <c r="G6213" s="22">
        <v>13</v>
      </c>
      <c r="H6213" s="22">
        <v>111</v>
      </c>
      <c r="I6213" s="21" t="s">
        <v>187982</v>
      </c>
    </row>
    <row r="6214" spans="1:9" ht="44" customHeight="1">
      <c r="A6214" s="19" t="s">
        <v>187983</v>
      </c>
      <c r="B6214" s="20" t="s">
        <v>182127</v>
      </c>
      <c r="C6214" s="22">
        <v>22</v>
      </c>
      <c r="D6214" s="21" t="s">
        <v>187984</v>
      </c>
      <c r="E6214" s="22">
        <v>101</v>
      </c>
      <c r="F6214" s="21" t="s">
        <v>173908</v>
      </c>
      <c r="G6214" s="22">
        <v>8</v>
      </c>
      <c r="H6214" s="22">
        <v>134</v>
      </c>
      <c r="I6214" s="21" t="s">
        <v>187985</v>
      </c>
    </row>
    <row r="6215" spans="1:9" ht="32" customHeight="1">
      <c r="A6215" s="19" t="s">
        <v>187986</v>
      </c>
      <c r="B6215" s="20" t="s">
        <v>177518</v>
      </c>
      <c r="C6215" s="22">
        <v>16</v>
      </c>
      <c r="D6215" s="21" t="s">
        <v>173932</v>
      </c>
      <c r="E6215" s="22">
        <v>49</v>
      </c>
      <c r="F6215" s="21" t="s">
        <v>175053</v>
      </c>
      <c r="G6215" s="22">
        <v>40</v>
      </c>
      <c r="H6215" s="22">
        <v>108</v>
      </c>
      <c r="I6215" s="21" t="s">
        <v>187987</v>
      </c>
    </row>
    <row r="6216" spans="1:9" ht="44" customHeight="1">
      <c r="A6216" s="19" t="s">
        <v>187988</v>
      </c>
      <c r="B6216" s="20" t="s">
        <v>174211</v>
      </c>
      <c r="C6216" s="22">
        <v>9</v>
      </c>
      <c r="D6216" s="21" t="s">
        <v>177588</v>
      </c>
      <c r="E6216" s="22">
        <v>146</v>
      </c>
      <c r="F6216" s="21" t="s">
        <v>187989</v>
      </c>
      <c r="G6216" s="22">
        <v>21</v>
      </c>
      <c r="H6216" s="22">
        <v>179</v>
      </c>
      <c r="I6216" s="21" t="s">
        <v>187990</v>
      </c>
    </row>
    <row r="6217" spans="1:9" ht="44" customHeight="1">
      <c r="A6217" s="19" t="s">
        <v>187991</v>
      </c>
      <c r="B6217" s="20" t="s">
        <v>171177</v>
      </c>
      <c r="C6217" s="22">
        <v>20</v>
      </c>
      <c r="D6217" s="21" t="s">
        <v>170547</v>
      </c>
      <c r="E6217" s="22">
        <v>14</v>
      </c>
      <c r="F6217" s="21" t="s">
        <v>180079</v>
      </c>
      <c r="G6217" s="22">
        <v>74</v>
      </c>
      <c r="H6217" s="22">
        <v>111</v>
      </c>
      <c r="I6217" s="21" t="s">
        <v>187992</v>
      </c>
    </row>
    <row r="6218" spans="1:9" ht="32" customHeight="1">
      <c r="A6218" s="19" t="s">
        <v>187993</v>
      </c>
      <c r="B6218" s="20" t="s">
        <v>187994</v>
      </c>
      <c r="C6218" s="22">
        <v>28</v>
      </c>
      <c r="D6218" s="21" t="s">
        <v>171006</v>
      </c>
      <c r="E6218" s="22">
        <v>120</v>
      </c>
      <c r="F6218" s="21" t="s">
        <v>187995</v>
      </c>
      <c r="G6218" s="22">
        <v>23</v>
      </c>
      <c r="H6218" s="22">
        <v>174</v>
      </c>
      <c r="I6218" s="21" t="s">
        <v>187996</v>
      </c>
    </row>
    <row r="6219" spans="1:9" ht="44" customHeight="1">
      <c r="A6219" s="19" t="s">
        <v>187997</v>
      </c>
      <c r="B6219" s="20" t="s">
        <v>176918</v>
      </c>
      <c r="C6219" s="22">
        <v>4</v>
      </c>
      <c r="D6219" s="21" t="s">
        <v>185228</v>
      </c>
      <c r="E6219" s="22">
        <v>98</v>
      </c>
      <c r="F6219" s="21" t="s">
        <v>170169</v>
      </c>
      <c r="G6219" s="22">
        <v>1</v>
      </c>
      <c r="H6219" s="22">
        <v>106</v>
      </c>
      <c r="I6219" s="21" t="s">
        <v>187998</v>
      </c>
    </row>
    <row r="6220" spans="1:9" ht="44" customHeight="1">
      <c r="A6220" s="19" t="s">
        <v>187999</v>
      </c>
      <c r="B6220" s="20" t="s">
        <v>169644</v>
      </c>
      <c r="C6220" s="22">
        <v>16</v>
      </c>
      <c r="D6220" s="21" t="s">
        <v>188000</v>
      </c>
      <c r="E6220" s="22">
        <v>76</v>
      </c>
      <c r="F6220" s="21" t="s">
        <v>171562</v>
      </c>
      <c r="G6220" s="22">
        <v>1</v>
      </c>
      <c r="H6220" s="22">
        <v>96</v>
      </c>
      <c r="I6220" s="21" t="s">
        <v>188001</v>
      </c>
    </row>
    <row r="6221" spans="1:9" ht="44" customHeight="1">
      <c r="A6221" s="19" t="s">
        <v>188002</v>
      </c>
      <c r="B6221" s="20" t="s">
        <v>174053</v>
      </c>
      <c r="C6221" s="22">
        <v>70</v>
      </c>
      <c r="D6221" s="22">
        <v>0</v>
      </c>
      <c r="E6221" s="22">
        <v>0</v>
      </c>
      <c r="F6221" s="21" t="s">
        <v>170129</v>
      </c>
      <c r="G6221" s="22">
        <v>5</v>
      </c>
      <c r="H6221" s="22">
        <v>78</v>
      </c>
      <c r="I6221" s="21" t="s">
        <v>188003</v>
      </c>
    </row>
    <row r="6222" spans="1:9" ht="44" customHeight="1">
      <c r="A6222" s="19" t="s">
        <v>188004</v>
      </c>
      <c r="B6222" s="20" t="s">
        <v>171619</v>
      </c>
      <c r="C6222" s="22">
        <v>73</v>
      </c>
      <c r="D6222" s="22">
        <v>0</v>
      </c>
      <c r="E6222" s="22">
        <v>0</v>
      </c>
      <c r="F6222" s="21" t="s">
        <v>170504</v>
      </c>
      <c r="G6222" s="22">
        <v>5</v>
      </c>
      <c r="H6222" s="22">
        <v>81</v>
      </c>
      <c r="I6222" s="21" t="s">
        <v>188005</v>
      </c>
    </row>
    <row r="6223" spans="1:9" ht="44" customHeight="1">
      <c r="A6223" s="19" t="s">
        <v>188006</v>
      </c>
      <c r="B6223" s="20" t="s">
        <v>173107</v>
      </c>
      <c r="C6223" s="22">
        <v>32</v>
      </c>
      <c r="D6223" s="21" t="s">
        <v>188007</v>
      </c>
      <c r="E6223" s="22">
        <v>65</v>
      </c>
      <c r="F6223" s="21" t="s">
        <v>172368</v>
      </c>
      <c r="G6223" s="22">
        <v>2</v>
      </c>
      <c r="H6223" s="22">
        <v>102</v>
      </c>
      <c r="I6223" s="21" t="s">
        <v>188008</v>
      </c>
    </row>
    <row r="6224" spans="1:9" ht="44" customHeight="1">
      <c r="A6224" s="19" t="s">
        <v>188009</v>
      </c>
      <c r="B6224" s="20" t="s">
        <v>182899</v>
      </c>
      <c r="C6224" s="22">
        <v>41</v>
      </c>
      <c r="D6224" s="21" t="s">
        <v>188010</v>
      </c>
      <c r="E6224" s="22">
        <v>20</v>
      </c>
      <c r="F6224" s="22">
        <v>0</v>
      </c>
      <c r="G6224" s="22">
        <v>0</v>
      </c>
      <c r="H6224" s="22">
        <v>64</v>
      </c>
      <c r="I6224" s="21" t="s">
        <v>188011</v>
      </c>
    </row>
    <row r="6225" spans="1:9" ht="44" customHeight="1">
      <c r="A6225" s="19" t="s">
        <v>188012</v>
      </c>
      <c r="B6225" s="20" t="s">
        <v>171594</v>
      </c>
      <c r="C6225" s="22">
        <v>60</v>
      </c>
      <c r="D6225" s="21" t="s">
        <v>174284</v>
      </c>
      <c r="E6225" s="22">
        <v>54</v>
      </c>
      <c r="F6225" s="21" t="s">
        <v>171872</v>
      </c>
      <c r="G6225" s="22">
        <v>2</v>
      </c>
      <c r="H6225" s="22">
        <v>119</v>
      </c>
      <c r="I6225" s="21" t="s">
        <v>188013</v>
      </c>
    </row>
    <row r="6226" spans="1:9" ht="32" customHeight="1">
      <c r="A6226" s="19" t="s">
        <v>188014</v>
      </c>
      <c r="B6226" s="20" t="s">
        <v>176432</v>
      </c>
      <c r="C6226" s="22">
        <v>1</v>
      </c>
      <c r="D6226" s="21" t="s">
        <v>173215</v>
      </c>
      <c r="E6226" s="22">
        <v>90</v>
      </c>
      <c r="F6226" s="21" t="s">
        <v>176432</v>
      </c>
      <c r="G6226" s="22">
        <v>1</v>
      </c>
      <c r="H6226" s="22">
        <v>95</v>
      </c>
      <c r="I6226" s="21" t="s">
        <v>188015</v>
      </c>
    </row>
    <row r="6227" spans="1:9" ht="32" customHeight="1">
      <c r="A6227" s="19" t="s">
        <v>188016</v>
      </c>
      <c r="B6227" s="20" t="s">
        <v>170393</v>
      </c>
      <c r="C6227" s="22">
        <v>3</v>
      </c>
      <c r="D6227" s="21" t="s">
        <v>172724</v>
      </c>
      <c r="E6227" s="22">
        <v>75</v>
      </c>
      <c r="F6227" s="22">
        <v>0</v>
      </c>
      <c r="G6227" s="22">
        <v>0</v>
      </c>
      <c r="H6227" s="22">
        <v>81</v>
      </c>
      <c r="I6227" s="21" t="s">
        <v>188017</v>
      </c>
    </row>
    <row r="6228" spans="1:9" ht="32" customHeight="1">
      <c r="A6228" s="19" t="s">
        <v>188018</v>
      </c>
      <c r="B6228" s="20" t="s">
        <v>172729</v>
      </c>
      <c r="C6228" s="22">
        <v>40</v>
      </c>
      <c r="D6228" s="21" t="s">
        <v>188019</v>
      </c>
      <c r="E6228" s="22">
        <v>97</v>
      </c>
      <c r="F6228" s="21" t="s">
        <v>188020</v>
      </c>
      <c r="G6228" s="22">
        <v>16</v>
      </c>
      <c r="H6228" s="22">
        <v>156</v>
      </c>
      <c r="I6228" s="21" t="s">
        <v>188021</v>
      </c>
    </row>
    <row r="6229" spans="1:9" ht="32" customHeight="1">
      <c r="A6229" s="19" t="s">
        <v>188022</v>
      </c>
      <c r="B6229" s="24">
        <v>0</v>
      </c>
      <c r="C6229" s="22">
        <v>0</v>
      </c>
      <c r="D6229" s="21" t="s">
        <v>179530</v>
      </c>
      <c r="E6229" s="22">
        <v>120</v>
      </c>
      <c r="F6229" s="21" t="s">
        <v>170720</v>
      </c>
      <c r="G6229" s="22">
        <v>9</v>
      </c>
      <c r="H6229" s="22">
        <v>132</v>
      </c>
      <c r="I6229" s="21" t="s">
        <v>188023</v>
      </c>
    </row>
    <row r="6230" spans="1:9" ht="32" customHeight="1">
      <c r="A6230" s="19" t="s">
        <v>188024</v>
      </c>
      <c r="B6230" s="20" t="s">
        <v>174258</v>
      </c>
      <c r="C6230" s="22">
        <v>3</v>
      </c>
      <c r="D6230" s="21" t="s">
        <v>171440</v>
      </c>
      <c r="E6230" s="22">
        <v>160</v>
      </c>
      <c r="F6230" s="21" t="s">
        <v>177189</v>
      </c>
      <c r="G6230" s="22">
        <v>2</v>
      </c>
      <c r="H6230" s="22">
        <v>168</v>
      </c>
      <c r="I6230" s="21" t="s">
        <v>188025</v>
      </c>
    </row>
    <row r="6231" spans="1:9" ht="32" customHeight="1">
      <c r="A6231" s="19" t="s">
        <v>188026</v>
      </c>
      <c r="B6231" s="20" t="s">
        <v>184440</v>
      </c>
      <c r="C6231" s="22">
        <v>86</v>
      </c>
      <c r="D6231" s="21" t="s">
        <v>172599</v>
      </c>
      <c r="E6231" s="22">
        <v>42</v>
      </c>
      <c r="F6231" s="21" t="s">
        <v>173922</v>
      </c>
      <c r="G6231" s="22">
        <v>28</v>
      </c>
      <c r="H6231" s="22">
        <v>159</v>
      </c>
      <c r="I6231" s="21" t="s">
        <v>188027</v>
      </c>
    </row>
    <row r="6232" spans="1:9" ht="44" customHeight="1">
      <c r="A6232" s="19" t="s">
        <v>188028</v>
      </c>
      <c r="B6232" s="24">
        <v>0</v>
      </c>
      <c r="C6232" s="22">
        <v>0</v>
      </c>
      <c r="D6232" s="21" t="s">
        <v>188029</v>
      </c>
      <c r="E6232" s="22">
        <v>101</v>
      </c>
      <c r="F6232" s="21" t="s">
        <v>172318</v>
      </c>
      <c r="G6232" s="22">
        <v>20</v>
      </c>
      <c r="H6232" s="22">
        <v>124</v>
      </c>
      <c r="I6232" s="21" t="s">
        <v>188030</v>
      </c>
    </row>
    <row r="6233" spans="1:9" ht="44" customHeight="1">
      <c r="A6233" s="19" t="s">
        <v>188031</v>
      </c>
      <c r="B6233" s="20" t="s">
        <v>187680</v>
      </c>
      <c r="C6233" s="22">
        <v>49</v>
      </c>
      <c r="D6233" s="22">
        <v>0</v>
      </c>
      <c r="E6233" s="22">
        <v>0</v>
      </c>
      <c r="F6233" s="21" t="s">
        <v>170572</v>
      </c>
      <c r="G6233" s="22">
        <v>3</v>
      </c>
      <c r="H6233" s="22">
        <v>55</v>
      </c>
      <c r="I6233" s="21" t="s">
        <v>188032</v>
      </c>
    </row>
    <row r="6234" spans="1:9" ht="44" customHeight="1">
      <c r="A6234" s="19" t="s">
        <v>188033</v>
      </c>
      <c r="B6234" s="20" t="s">
        <v>179942</v>
      </c>
      <c r="C6234" s="22">
        <v>62</v>
      </c>
      <c r="D6234" s="22">
        <v>0</v>
      </c>
      <c r="E6234" s="22">
        <v>0</v>
      </c>
      <c r="F6234" s="21" t="s">
        <v>174438</v>
      </c>
      <c r="G6234" s="22">
        <v>8</v>
      </c>
      <c r="H6234" s="22">
        <v>73</v>
      </c>
      <c r="I6234" s="21" t="s">
        <v>188034</v>
      </c>
    </row>
    <row r="6235" spans="1:9" ht="44" customHeight="1">
      <c r="A6235" s="19" t="s">
        <v>188035</v>
      </c>
      <c r="B6235" s="24">
        <v>76</v>
      </c>
      <c r="C6235" s="22">
        <v>95</v>
      </c>
      <c r="D6235" s="21" t="s">
        <v>163194</v>
      </c>
      <c r="E6235" s="22">
        <v>2</v>
      </c>
      <c r="F6235" s="21" t="s">
        <v>188036</v>
      </c>
      <c r="G6235" s="22">
        <v>28</v>
      </c>
      <c r="H6235" s="22">
        <v>128</v>
      </c>
      <c r="I6235" s="21" t="s">
        <v>188037</v>
      </c>
    </row>
    <row r="6236" spans="1:9" ht="44" customHeight="1">
      <c r="A6236" s="19" t="s">
        <v>188038</v>
      </c>
      <c r="B6236" s="20" t="s">
        <v>188039</v>
      </c>
      <c r="C6236" s="22">
        <v>37</v>
      </c>
      <c r="D6236" s="21" t="s">
        <v>178593</v>
      </c>
      <c r="E6236" s="22">
        <v>60</v>
      </c>
      <c r="F6236" s="21" t="s">
        <v>188040</v>
      </c>
      <c r="G6236" s="22">
        <v>61</v>
      </c>
      <c r="H6236" s="22">
        <v>161</v>
      </c>
      <c r="I6236" s="21" t="s">
        <v>188041</v>
      </c>
    </row>
    <row r="6237" spans="1:9" ht="32" customHeight="1">
      <c r="A6237" s="19" t="s">
        <v>188042</v>
      </c>
      <c r="B6237" s="24">
        <v>50</v>
      </c>
      <c r="C6237" s="22">
        <v>46</v>
      </c>
      <c r="D6237" s="21" t="s">
        <v>172357</v>
      </c>
      <c r="E6237" s="22">
        <v>16</v>
      </c>
      <c r="F6237" s="21" t="s">
        <v>180504</v>
      </c>
      <c r="G6237" s="22">
        <v>30</v>
      </c>
      <c r="H6237" s="22">
        <v>95</v>
      </c>
      <c r="I6237" s="21" t="s">
        <v>188043</v>
      </c>
    </row>
    <row r="6238" spans="1:9" ht="32" customHeight="1">
      <c r="A6238" s="19" t="s">
        <v>188044</v>
      </c>
      <c r="B6238" s="20" t="s">
        <v>179234</v>
      </c>
      <c r="C6238" s="22">
        <v>23</v>
      </c>
      <c r="D6238" s="21" t="s">
        <v>179234</v>
      </c>
      <c r="E6238" s="22">
        <v>23</v>
      </c>
      <c r="F6238" s="21" t="s">
        <v>171910</v>
      </c>
      <c r="G6238" s="22">
        <v>35</v>
      </c>
      <c r="H6238" s="22">
        <v>84</v>
      </c>
      <c r="I6238" s="21" t="s">
        <v>188045</v>
      </c>
    </row>
    <row r="6239" spans="1:9" ht="32" customHeight="1">
      <c r="A6239" s="19" t="s">
        <v>188046</v>
      </c>
      <c r="B6239" s="20" t="s">
        <v>179298</v>
      </c>
      <c r="C6239" s="22">
        <v>44</v>
      </c>
      <c r="D6239" s="22">
        <v>0</v>
      </c>
      <c r="E6239" s="22">
        <v>0</v>
      </c>
      <c r="F6239" s="21" t="s">
        <v>170590</v>
      </c>
      <c r="G6239" s="22">
        <v>13</v>
      </c>
      <c r="H6239" s="22">
        <v>60</v>
      </c>
      <c r="I6239" s="21" t="s">
        <v>188047</v>
      </c>
    </row>
    <row r="6240" spans="1:9" ht="32" customHeight="1">
      <c r="A6240" s="19" t="s">
        <v>188048</v>
      </c>
      <c r="B6240" s="20" t="s">
        <v>169843</v>
      </c>
      <c r="C6240" s="22">
        <v>27</v>
      </c>
      <c r="D6240" s="21" t="s">
        <v>169908</v>
      </c>
      <c r="E6240" s="22">
        <v>20</v>
      </c>
      <c r="F6240" s="21" t="s">
        <v>170910</v>
      </c>
      <c r="G6240" s="22">
        <v>1</v>
      </c>
      <c r="H6240" s="22">
        <v>51</v>
      </c>
      <c r="I6240" s="21" t="s">
        <v>188049</v>
      </c>
    </row>
    <row r="6241" spans="1:9" ht="44" customHeight="1">
      <c r="A6241" s="19" t="s">
        <v>188050</v>
      </c>
      <c r="B6241" s="20" t="s">
        <v>188051</v>
      </c>
      <c r="C6241" s="22">
        <v>63</v>
      </c>
      <c r="D6241" s="21" t="s">
        <v>184009</v>
      </c>
      <c r="E6241" s="22">
        <v>48</v>
      </c>
      <c r="F6241" s="21" t="s">
        <v>179969</v>
      </c>
      <c r="G6241" s="22">
        <v>13</v>
      </c>
      <c r="H6241" s="22">
        <v>127</v>
      </c>
      <c r="I6241" s="21" t="s">
        <v>188052</v>
      </c>
    </row>
    <row r="6242" spans="1:9" ht="44" customHeight="1">
      <c r="A6242" s="19" t="s">
        <v>188053</v>
      </c>
      <c r="B6242" s="20" t="s">
        <v>175148</v>
      </c>
      <c r="C6242" s="22">
        <v>48</v>
      </c>
      <c r="D6242" s="21" t="s">
        <v>188054</v>
      </c>
      <c r="E6242" s="22">
        <v>53</v>
      </c>
      <c r="F6242" s="21" t="s">
        <v>178092</v>
      </c>
      <c r="G6242" s="22">
        <v>2</v>
      </c>
      <c r="H6242" s="22">
        <v>106</v>
      </c>
      <c r="I6242" s="21" t="s">
        <v>188055</v>
      </c>
    </row>
    <row r="6243" spans="1:9" ht="44" customHeight="1">
      <c r="A6243" s="19" t="s">
        <v>188056</v>
      </c>
      <c r="B6243" s="20" t="s">
        <v>182335</v>
      </c>
      <c r="C6243" s="22">
        <v>13</v>
      </c>
      <c r="D6243" s="21" t="s">
        <v>178966</v>
      </c>
      <c r="E6243" s="22">
        <v>105</v>
      </c>
      <c r="F6243" s="21" t="s">
        <v>184328</v>
      </c>
      <c r="G6243" s="22">
        <v>1</v>
      </c>
      <c r="H6243" s="22">
        <v>122</v>
      </c>
      <c r="I6243" s="21" t="s">
        <v>188057</v>
      </c>
    </row>
    <row r="6244" spans="1:9" ht="44" customHeight="1">
      <c r="A6244" s="19" t="s">
        <v>188058</v>
      </c>
      <c r="B6244" s="20" t="s">
        <v>175155</v>
      </c>
      <c r="C6244" s="22">
        <v>56</v>
      </c>
      <c r="D6244" s="21" t="s">
        <v>177756</v>
      </c>
      <c r="E6244" s="22">
        <v>10</v>
      </c>
      <c r="F6244" s="21" t="s">
        <v>178928</v>
      </c>
      <c r="G6244" s="22">
        <v>26</v>
      </c>
      <c r="H6244" s="22">
        <v>95</v>
      </c>
      <c r="I6244" s="21" t="s">
        <v>188059</v>
      </c>
    </row>
    <row r="6245" spans="1:9" ht="44" customHeight="1">
      <c r="A6245" s="19" t="s">
        <v>188060</v>
      </c>
      <c r="B6245" s="20" t="s">
        <v>176047</v>
      </c>
      <c r="C6245" s="22">
        <v>76</v>
      </c>
      <c r="D6245" s="21" t="s">
        <v>188061</v>
      </c>
      <c r="E6245" s="22">
        <v>65</v>
      </c>
      <c r="F6245" s="21" t="s">
        <v>188062</v>
      </c>
      <c r="G6245" s="22">
        <v>8</v>
      </c>
      <c r="H6245" s="22">
        <v>152</v>
      </c>
      <c r="I6245" s="21" t="s">
        <v>188063</v>
      </c>
    </row>
    <row r="6246" spans="1:9" ht="44" customHeight="1">
      <c r="A6246" s="19" t="s">
        <v>188064</v>
      </c>
      <c r="B6246" s="20" t="s">
        <v>179921</v>
      </c>
      <c r="C6246" s="22">
        <v>13</v>
      </c>
      <c r="D6246" s="21" t="s">
        <v>181834</v>
      </c>
      <c r="E6246" s="22">
        <v>112</v>
      </c>
      <c r="F6246" s="21" t="s">
        <v>188065</v>
      </c>
      <c r="G6246" s="22">
        <v>8</v>
      </c>
      <c r="H6246" s="22">
        <v>136</v>
      </c>
      <c r="I6246" s="21" t="s">
        <v>188066</v>
      </c>
    </row>
    <row r="6247" spans="1:9" ht="44" customHeight="1">
      <c r="A6247" s="19" t="s">
        <v>188067</v>
      </c>
      <c r="B6247" s="20" t="s">
        <v>171990</v>
      </c>
      <c r="C6247" s="22">
        <v>4</v>
      </c>
      <c r="D6247" s="21" t="s">
        <v>177976</v>
      </c>
      <c r="E6247" s="22">
        <v>138</v>
      </c>
      <c r="F6247" s="21" t="s">
        <v>172288</v>
      </c>
      <c r="G6247" s="22">
        <v>36</v>
      </c>
      <c r="H6247" s="22">
        <v>181</v>
      </c>
      <c r="I6247" s="21" t="s">
        <v>188068</v>
      </c>
    </row>
    <row r="6248" spans="1:9" ht="32" customHeight="1">
      <c r="A6248" s="19" t="s">
        <v>188069</v>
      </c>
      <c r="B6248" s="20" t="s">
        <v>174435</v>
      </c>
      <c r="C6248" s="22">
        <v>31</v>
      </c>
      <c r="D6248" s="21" t="s">
        <v>170680</v>
      </c>
      <c r="E6248" s="22">
        <v>2</v>
      </c>
      <c r="F6248" s="22">
        <v>45</v>
      </c>
      <c r="G6248" s="22">
        <v>27</v>
      </c>
      <c r="H6248" s="22">
        <v>63</v>
      </c>
      <c r="I6248" s="21" t="s">
        <v>188070</v>
      </c>
    </row>
    <row r="6249" spans="1:9" ht="32" customHeight="1">
      <c r="A6249" s="19" t="s">
        <v>188071</v>
      </c>
      <c r="B6249" s="20" t="s">
        <v>172393</v>
      </c>
      <c r="C6249" s="22">
        <v>1</v>
      </c>
      <c r="D6249" s="21" t="s">
        <v>176954</v>
      </c>
      <c r="E6249" s="22">
        <v>98</v>
      </c>
      <c r="F6249" s="21" t="s">
        <v>170937</v>
      </c>
      <c r="G6249" s="22">
        <v>3</v>
      </c>
      <c r="H6249" s="22">
        <v>105</v>
      </c>
      <c r="I6249" s="21" t="s">
        <v>188072</v>
      </c>
    </row>
    <row r="6250" spans="1:9" ht="32" customHeight="1">
      <c r="A6250" s="19" t="s">
        <v>188073</v>
      </c>
      <c r="B6250" s="20" t="s">
        <v>188074</v>
      </c>
      <c r="C6250" s="22">
        <v>15</v>
      </c>
      <c r="D6250" s="21" t="s">
        <v>188075</v>
      </c>
      <c r="E6250" s="22">
        <v>172</v>
      </c>
      <c r="F6250" s="21" t="s">
        <v>178270</v>
      </c>
      <c r="G6250" s="22">
        <v>10</v>
      </c>
      <c r="H6250" s="22">
        <v>200</v>
      </c>
      <c r="I6250" s="21" t="s">
        <v>188076</v>
      </c>
    </row>
    <row r="6251" spans="1:9" ht="32" customHeight="1">
      <c r="A6251" s="19" t="s">
        <v>188077</v>
      </c>
      <c r="B6251" s="20" t="s">
        <v>174899</v>
      </c>
      <c r="C6251" s="22">
        <v>33</v>
      </c>
      <c r="D6251" s="21" t="s">
        <v>178767</v>
      </c>
      <c r="E6251" s="22">
        <v>46</v>
      </c>
      <c r="F6251" s="21" t="s">
        <v>188078</v>
      </c>
      <c r="G6251" s="22">
        <v>48</v>
      </c>
      <c r="H6251" s="22">
        <v>130</v>
      </c>
      <c r="I6251" s="21" t="s">
        <v>188079</v>
      </c>
    </row>
    <row r="6252" spans="1:9" ht="32" customHeight="1">
      <c r="A6252" s="19" t="s">
        <v>188080</v>
      </c>
      <c r="B6252" s="20" t="s">
        <v>176328</v>
      </c>
      <c r="C6252" s="22">
        <v>53</v>
      </c>
      <c r="D6252" s="21" t="s">
        <v>188081</v>
      </c>
      <c r="E6252" s="22">
        <v>75</v>
      </c>
      <c r="F6252" s="21" t="s">
        <v>175582</v>
      </c>
      <c r="G6252" s="22">
        <v>9</v>
      </c>
      <c r="H6252" s="22">
        <v>140</v>
      </c>
      <c r="I6252" s="21" t="s">
        <v>188082</v>
      </c>
    </row>
    <row r="6253" spans="1:9" ht="32" customHeight="1">
      <c r="A6253" s="19" t="s">
        <v>188083</v>
      </c>
      <c r="B6253" s="20" t="s">
        <v>174741</v>
      </c>
      <c r="C6253" s="22">
        <v>50</v>
      </c>
      <c r="D6253" s="21" t="s">
        <v>174611</v>
      </c>
      <c r="E6253" s="22">
        <v>75</v>
      </c>
      <c r="F6253" s="21" t="s">
        <v>176542</v>
      </c>
      <c r="G6253" s="22">
        <v>9</v>
      </c>
      <c r="H6253" s="22">
        <v>137</v>
      </c>
      <c r="I6253" s="21" t="s">
        <v>188084</v>
      </c>
    </row>
    <row r="6254" spans="1:9" ht="32" customHeight="1">
      <c r="A6254" s="19" t="s">
        <v>188085</v>
      </c>
      <c r="B6254" s="20" t="s">
        <v>188086</v>
      </c>
      <c r="C6254" s="22">
        <v>75</v>
      </c>
      <c r="D6254" s="21" t="s">
        <v>188087</v>
      </c>
      <c r="E6254" s="22">
        <v>64</v>
      </c>
      <c r="F6254" s="21" t="s">
        <v>177343</v>
      </c>
      <c r="G6254" s="22">
        <v>28</v>
      </c>
      <c r="H6254" s="22">
        <v>170</v>
      </c>
      <c r="I6254" s="21" t="s">
        <v>188088</v>
      </c>
    </row>
    <row r="6255" spans="1:9" ht="32" customHeight="1">
      <c r="A6255" s="19" t="s">
        <v>188089</v>
      </c>
      <c r="B6255" s="20" t="s">
        <v>170775</v>
      </c>
      <c r="C6255" s="22">
        <v>31</v>
      </c>
      <c r="D6255" s="21" t="s">
        <v>172492</v>
      </c>
      <c r="E6255" s="22">
        <v>70</v>
      </c>
      <c r="F6255" s="21" t="s">
        <v>178092</v>
      </c>
      <c r="G6255" s="22">
        <v>2</v>
      </c>
      <c r="H6255" s="22">
        <v>106</v>
      </c>
      <c r="I6255" s="21" t="s">
        <v>188090</v>
      </c>
    </row>
    <row r="6256" spans="1:9" ht="44" customHeight="1">
      <c r="A6256" s="19" t="s">
        <v>188091</v>
      </c>
      <c r="B6256" s="20" t="s">
        <v>169939</v>
      </c>
      <c r="C6256" s="22">
        <v>4</v>
      </c>
      <c r="D6256" s="21" t="s">
        <v>176230</v>
      </c>
      <c r="E6256" s="22">
        <v>119</v>
      </c>
      <c r="F6256" s="21" t="s">
        <v>188092</v>
      </c>
      <c r="G6256" s="22">
        <v>11</v>
      </c>
      <c r="H6256" s="22">
        <v>137</v>
      </c>
      <c r="I6256" s="21" t="s">
        <v>188093</v>
      </c>
    </row>
    <row r="6257" spans="1:9" ht="44" customHeight="1">
      <c r="A6257" s="19" t="s">
        <v>188094</v>
      </c>
      <c r="B6257" s="20" t="s">
        <v>170065</v>
      </c>
      <c r="C6257" s="22">
        <v>11</v>
      </c>
      <c r="D6257" s="21" t="s">
        <v>170489</v>
      </c>
      <c r="E6257" s="22">
        <v>54</v>
      </c>
      <c r="F6257" s="21" t="s">
        <v>170556</v>
      </c>
      <c r="G6257" s="22">
        <v>1</v>
      </c>
      <c r="H6257" s="22">
        <v>69</v>
      </c>
      <c r="I6257" s="21" t="s">
        <v>188095</v>
      </c>
    </row>
    <row r="6258" spans="1:9" ht="32" customHeight="1">
      <c r="A6258" s="19" t="s">
        <v>188096</v>
      </c>
      <c r="B6258" s="20" t="s">
        <v>174053</v>
      </c>
      <c r="C6258" s="22">
        <v>56</v>
      </c>
      <c r="D6258" s="22">
        <v>0</v>
      </c>
      <c r="E6258" s="22">
        <v>0</v>
      </c>
      <c r="F6258" s="21" t="s">
        <v>170129</v>
      </c>
      <c r="G6258" s="22">
        <v>4</v>
      </c>
      <c r="H6258" s="22">
        <v>63</v>
      </c>
      <c r="I6258" s="21" t="s">
        <v>188097</v>
      </c>
    </row>
    <row r="6259" spans="1:9" ht="32" customHeight="1">
      <c r="A6259" s="19" t="s">
        <v>188098</v>
      </c>
      <c r="B6259" s="20" t="s">
        <v>174841</v>
      </c>
      <c r="C6259" s="22">
        <v>64</v>
      </c>
      <c r="D6259" s="21" t="s">
        <v>174092</v>
      </c>
      <c r="E6259" s="22">
        <v>11</v>
      </c>
      <c r="F6259" s="21" t="s">
        <v>171529</v>
      </c>
      <c r="G6259" s="22">
        <v>9</v>
      </c>
      <c r="H6259" s="22">
        <v>87</v>
      </c>
      <c r="I6259" s="21" t="s">
        <v>188099</v>
      </c>
    </row>
    <row r="6260" spans="1:9" ht="44" customHeight="1">
      <c r="A6260" s="19" t="s">
        <v>188100</v>
      </c>
      <c r="B6260" s="20" t="s">
        <v>171058</v>
      </c>
      <c r="C6260" s="22">
        <v>16</v>
      </c>
      <c r="D6260" s="21" t="s">
        <v>175735</v>
      </c>
      <c r="E6260" s="22">
        <v>17</v>
      </c>
      <c r="F6260" s="21" t="s">
        <v>184396</v>
      </c>
      <c r="G6260" s="22">
        <v>71</v>
      </c>
      <c r="H6260" s="22">
        <v>107</v>
      </c>
      <c r="I6260" s="21" t="s">
        <v>188101</v>
      </c>
    </row>
    <row r="6261" spans="1:9" ht="32" customHeight="1">
      <c r="A6261" s="19" t="s">
        <v>188102</v>
      </c>
      <c r="B6261" s="20" t="s">
        <v>169904</v>
      </c>
      <c r="C6261" s="22">
        <v>17</v>
      </c>
      <c r="D6261" s="21" t="s">
        <v>176884</v>
      </c>
      <c r="E6261" s="22">
        <v>66</v>
      </c>
      <c r="F6261" s="21" t="s">
        <v>170598</v>
      </c>
      <c r="G6261" s="22">
        <v>4</v>
      </c>
      <c r="H6261" s="22">
        <v>90</v>
      </c>
      <c r="I6261" s="21" t="s">
        <v>188103</v>
      </c>
    </row>
    <row r="6262" spans="1:9" ht="32" customHeight="1">
      <c r="A6262" s="19" t="s">
        <v>188104</v>
      </c>
      <c r="B6262" s="24">
        <v>50</v>
      </c>
      <c r="C6262" s="22">
        <v>63</v>
      </c>
      <c r="D6262" s="21" t="s">
        <v>175053</v>
      </c>
      <c r="E6262" s="22">
        <v>48</v>
      </c>
      <c r="F6262" s="21" t="s">
        <v>172603</v>
      </c>
      <c r="G6262" s="22">
        <v>15</v>
      </c>
      <c r="H6262" s="22">
        <v>129</v>
      </c>
      <c r="I6262" s="21" t="s">
        <v>188105</v>
      </c>
    </row>
    <row r="6263" spans="1:9" ht="32" customHeight="1">
      <c r="A6263" s="19" t="s">
        <v>188106</v>
      </c>
      <c r="B6263" s="20" t="s">
        <v>172028</v>
      </c>
      <c r="C6263" s="22">
        <v>4</v>
      </c>
      <c r="D6263" s="21" t="s">
        <v>188107</v>
      </c>
      <c r="E6263" s="22">
        <v>107</v>
      </c>
      <c r="F6263" s="21" t="s">
        <v>170333</v>
      </c>
      <c r="G6263" s="22">
        <v>45</v>
      </c>
      <c r="H6263" s="22">
        <v>159</v>
      </c>
      <c r="I6263" s="21" t="s">
        <v>188108</v>
      </c>
    </row>
    <row r="6264" spans="1:9" ht="32" customHeight="1">
      <c r="A6264" s="19" t="s">
        <v>188109</v>
      </c>
      <c r="B6264" s="20" t="s">
        <v>182336</v>
      </c>
      <c r="C6264" s="22">
        <v>50</v>
      </c>
      <c r="D6264" s="21" t="s">
        <v>185055</v>
      </c>
      <c r="E6264" s="22">
        <v>48</v>
      </c>
      <c r="F6264" s="21" t="s">
        <v>169811</v>
      </c>
      <c r="G6264" s="22">
        <v>21</v>
      </c>
      <c r="H6264" s="22">
        <v>122</v>
      </c>
      <c r="I6264" s="21" t="s">
        <v>188110</v>
      </c>
    </row>
    <row r="6265" spans="1:9" ht="32" customHeight="1">
      <c r="A6265" s="19" t="s">
        <v>188111</v>
      </c>
      <c r="B6265" s="20" t="s">
        <v>188112</v>
      </c>
      <c r="C6265" s="22">
        <v>107</v>
      </c>
      <c r="D6265" s="21" t="s">
        <v>188113</v>
      </c>
      <c r="E6265" s="22">
        <v>19</v>
      </c>
      <c r="F6265" s="21" t="s">
        <v>171488</v>
      </c>
      <c r="G6265" s="22">
        <v>6</v>
      </c>
      <c r="H6265" s="22">
        <v>135</v>
      </c>
      <c r="I6265" s="21" t="s">
        <v>188114</v>
      </c>
    </row>
    <row r="6266" spans="1:9" ht="44" customHeight="1">
      <c r="A6266" s="19" t="s">
        <v>188115</v>
      </c>
      <c r="B6266" s="20" t="s">
        <v>187642</v>
      </c>
      <c r="C6266" s="22">
        <v>49</v>
      </c>
      <c r="D6266" s="21" t="s">
        <v>179557</v>
      </c>
      <c r="E6266" s="22">
        <v>22</v>
      </c>
      <c r="F6266" s="21" t="s">
        <v>188116</v>
      </c>
      <c r="G6266" s="22">
        <v>21</v>
      </c>
      <c r="H6266" s="22">
        <v>95</v>
      </c>
      <c r="I6266" s="21" t="s">
        <v>188117</v>
      </c>
    </row>
    <row r="6267" spans="1:9" ht="44" customHeight="1">
      <c r="A6267" s="19" t="s">
        <v>188118</v>
      </c>
      <c r="B6267" s="20" t="s">
        <v>186686</v>
      </c>
      <c r="C6267" s="22">
        <v>2</v>
      </c>
      <c r="D6267" s="21" t="s">
        <v>169935</v>
      </c>
      <c r="E6267" s="22">
        <v>105</v>
      </c>
      <c r="F6267" s="21" t="s">
        <v>171558</v>
      </c>
      <c r="G6267" s="22">
        <v>4</v>
      </c>
      <c r="H6267" s="22">
        <v>114</v>
      </c>
      <c r="I6267" s="21" t="s">
        <v>188119</v>
      </c>
    </row>
    <row r="6268" spans="1:9" ht="44" customHeight="1">
      <c r="A6268" s="19" t="s">
        <v>188120</v>
      </c>
      <c r="B6268" s="20" t="s">
        <v>172651</v>
      </c>
      <c r="C6268" s="22">
        <v>45</v>
      </c>
      <c r="D6268" s="21" t="s">
        <v>188121</v>
      </c>
      <c r="E6268" s="22">
        <v>41</v>
      </c>
      <c r="F6268" s="21" t="s">
        <v>178468</v>
      </c>
      <c r="G6268" s="22">
        <v>11</v>
      </c>
      <c r="H6268" s="22">
        <v>100</v>
      </c>
      <c r="I6268" s="21" t="s">
        <v>188122</v>
      </c>
    </row>
    <row r="6269" spans="1:9" ht="44" customHeight="1">
      <c r="A6269" s="19" t="s">
        <v>188123</v>
      </c>
      <c r="B6269" s="20" t="s">
        <v>170543</v>
      </c>
      <c r="C6269" s="22">
        <v>4</v>
      </c>
      <c r="D6269" s="21" t="s">
        <v>177007</v>
      </c>
      <c r="E6269" s="22">
        <v>88</v>
      </c>
      <c r="F6269" s="21" t="s">
        <v>171562</v>
      </c>
      <c r="G6269" s="22">
        <v>1</v>
      </c>
      <c r="H6269" s="22">
        <v>96</v>
      </c>
      <c r="I6269" s="21" t="s">
        <v>188124</v>
      </c>
    </row>
    <row r="6270" spans="1:9" ht="44" customHeight="1">
      <c r="A6270" s="19" t="s">
        <v>188125</v>
      </c>
      <c r="B6270" s="20" t="s">
        <v>182682</v>
      </c>
      <c r="C6270" s="22">
        <v>10</v>
      </c>
      <c r="D6270" s="21" t="s">
        <v>188126</v>
      </c>
      <c r="E6270" s="22">
        <v>140</v>
      </c>
      <c r="F6270" s="21" t="s">
        <v>188127</v>
      </c>
      <c r="G6270" s="22">
        <v>13</v>
      </c>
      <c r="H6270" s="22">
        <v>166</v>
      </c>
      <c r="I6270" s="21" t="s">
        <v>188128</v>
      </c>
    </row>
    <row r="6271" spans="1:9" ht="44" customHeight="1">
      <c r="A6271" s="19" t="s">
        <v>188129</v>
      </c>
      <c r="B6271" s="20" t="s">
        <v>186079</v>
      </c>
      <c r="C6271" s="22">
        <v>4</v>
      </c>
      <c r="D6271" s="21" t="s">
        <v>180458</v>
      </c>
      <c r="E6271" s="22">
        <v>144</v>
      </c>
      <c r="F6271" s="21" t="s">
        <v>188130</v>
      </c>
      <c r="G6271" s="22">
        <v>29</v>
      </c>
      <c r="H6271" s="22">
        <v>180</v>
      </c>
      <c r="I6271" s="21" t="s">
        <v>188131</v>
      </c>
    </row>
    <row r="6272" spans="1:9" ht="44" customHeight="1">
      <c r="A6272" s="19" t="s">
        <v>188132</v>
      </c>
      <c r="B6272" s="20" t="s">
        <v>174745</v>
      </c>
      <c r="C6272" s="22">
        <v>5</v>
      </c>
      <c r="D6272" s="21" t="s">
        <v>188133</v>
      </c>
      <c r="E6272" s="22">
        <v>107</v>
      </c>
      <c r="F6272" s="21" t="s">
        <v>172932</v>
      </c>
      <c r="G6272" s="22">
        <v>2</v>
      </c>
      <c r="H6272" s="22">
        <v>117</v>
      </c>
      <c r="I6272" s="21" t="s">
        <v>188134</v>
      </c>
    </row>
    <row r="6273" spans="1:9" ht="44" customHeight="1">
      <c r="A6273" s="19" t="s">
        <v>188135</v>
      </c>
      <c r="B6273" s="20" t="s">
        <v>172433</v>
      </c>
      <c r="C6273" s="22">
        <v>3</v>
      </c>
      <c r="D6273" s="21" t="s">
        <v>188136</v>
      </c>
      <c r="E6273" s="22">
        <v>135</v>
      </c>
      <c r="F6273" s="21" t="s">
        <v>172467</v>
      </c>
      <c r="G6273" s="22">
        <v>23</v>
      </c>
      <c r="H6273" s="22">
        <v>164</v>
      </c>
      <c r="I6273" s="21" t="s">
        <v>188137</v>
      </c>
    </row>
    <row r="6274" spans="1:9" ht="44" customHeight="1">
      <c r="A6274" s="19" t="s">
        <v>188138</v>
      </c>
      <c r="B6274" s="20" t="s">
        <v>170317</v>
      </c>
      <c r="C6274" s="22">
        <v>15</v>
      </c>
      <c r="D6274" s="21" t="s">
        <v>181834</v>
      </c>
      <c r="E6274" s="22">
        <v>80</v>
      </c>
      <c r="F6274" s="22">
        <v>0</v>
      </c>
      <c r="G6274" s="22">
        <v>0</v>
      </c>
      <c r="H6274" s="22">
        <v>98</v>
      </c>
      <c r="I6274" s="21" t="s">
        <v>188139</v>
      </c>
    </row>
    <row r="6275" spans="1:9" ht="44" customHeight="1">
      <c r="A6275" s="19" t="s">
        <v>188140</v>
      </c>
      <c r="B6275" s="20" t="s">
        <v>188141</v>
      </c>
      <c r="C6275" s="22">
        <v>27</v>
      </c>
      <c r="D6275" s="21" t="s">
        <v>188142</v>
      </c>
      <c r="E6275" s="22">
        <v>91</v>
      </c>
      <c r="F6275" s="22">
        <v>0</v>
      </c>
      <c r="G6275" s="22">
        <v>0</v>
      </c>
      <c r="H6275" s="22">
        <v>121</v>
      </c>
      <c r="I6275" s="21" t="s">
        <v>188143</v>
      </c>
    </row>
    <row r="6276" spans="1:9" ht="44" customHeight="1">
      <c r="A6276" s="19" t="s">
        <v>188144</v>
      </c>
      <c r="B6276" s="20" t="s">
        <v>188145</v>
      </c>
      <c r="C6276" s="22">
        <v>38</v>
      </c>
      <c r="D6276" s="21" t="s">
        <v>175597</v>
      </c>
      <c r="E6276" s="22">
        <v>44</v>
      </c>
      <c r="F6276" s="21" t="s">
        <v>177134</v>
      </c>
      <c r="G6276" s="22">
        <v>1</v>
      </c>
      <c r="H6276" s="22">
        <v>86</v>
      </c>
      <c r="I6276" s="21" t="s">
        <v>188146</v>
      </c>
    </row>
    <row r="6277" spans="1:9" ht="44" customHeight="1">
      <c r="A6277" s="19" t="s">
        <v>188147</v>
      </c>
      <c r="B6277" s="20" t="s">
        <v>170195</v>
      </c>
      <c r="C6277" s="22">
        <v>18</v>
      </c>
      <c r="D6277" s="22">
        <v>25</v>
      </c>
      <c r="E6277" s="22">
        <v>21</v>
      </c>
      <c r="F6277" s="21" t="s">
        <v>186145</v>
      </c>
      <c r="G6277" s="22">
        <v>45</v>
      </c>
      <c r="H6277" s="22">
        <v>87</v>
      </c>
      <c r="I6277" s="21" t="s">
        <v>188148</v>
      </c>
    </row>
    <row r="6278" spans="1:9" ht="32" customHeight="1">
      <c r="A6278" s="19" t="s">
        <v>188149</v>
      </c>
      <c r="B6278" s="20" t="s">
        <v>170317</v>
      </c>
      <c r="C6278" s="22">
        <v>15</v>
      </c>
      <c r="D6278" s="21" t="s">
        <v>169766</v>
      </c>
      <c r="E6278" s="22">
        <v>63</v>
      </c>
      <c r="F6278" s="21" t="s">
        <v>185297</v>
      </c>
      <c r="G6278" s="22">
        <v>17</v>
      </c>
      <c r="H6278" s="22">
        <v>98</v>
      </c>
      <c r="I6278" s="21" t="s">
        <v>188150</v>
      </c>
    </row>
    <row r="6279" spans="1:9" ht="32" customHeight="1">
      <c r="A6279" s="19" t="s">
        <v>188151</v>
      </c>
      <c r="B6279" s="20" t="s">
        <v>173426</v>
      </c>
      <c r="C6279" s="22">
        <v>10</v>
      </c>
      <c r="D6279" s="21" t="s">
        <v>173427</v>
      </c>
      <c r="E6279" s="22">
        <v>134</v>
      </c>
      <c r="F6279" s="21" t="s">
        <v>173428</v>
      </c>
      <c r="G6279" s="22">
        <v>3</v>
      </c>
      <c r="H6279" s="22">
        <v>150</v>
      </c>
      <c r="I6279" s="21" t="s">
        <v>188152</v>
      </c>
    </row>
    <row r="6280" spans="1:9" ht="32" customHeight="1">
      <c r="A6280" s="19" t="s">
        <v>188153</v>
      </c>
      <c r="B6280" s="20" t="s">
        <v>177588</v>
      </c>
      <c r="C6280" s="22">
        <v>73</v>
      </c>
      <c r="D6280" s="22">
        <v>0</v>
      </c>
      <c r="E6280" s="22">
        <v>0</v>
      </c>
      <c r="F6280" s="21" t="s">
        <v>177589</v>
      </c>
      <c r="G6280" s="22">
        <v>15</v>
      </c>
      <c r="H6280" s="22">
        <v>91</v>
      </c>
      <c r="I6280" s="21" t="s">
        <v>188154</v>
      </c>
    </row>
    <row r="6281" spans="1:9" ht="44" customHeight="1">
      <c r="A6281" s="19" t="s">
        <v>188155</v>
      </c>
      <c r="B6281" s="20" t="s">
        <v>188156</v>
      </c>
      <c r="C6281" s="22">
        <v>41</v>
      </c>
      <c r="D6281" s="21" t="s">
        <v>171645</v>
      </c>
      <c r="E6281" s="22">
        <v>42</v>
      </c>
      <c r="F6281" s="21" t="s">
        <v>171864</v>
      </c>
      <c r="G6281" s="22">
        <v>51</v>
      </c>
      <c r="H6281" s="22">
        <v>137</v>
      </c>
      <c r="I6281" s="21" t="s">
        <v>188157</v>
      </c>
    </row>
    <row r="6282" spans="1:9" ht="44" customHeight="1">
      <c r="A6282" s="19" t="s">
        <v>188158</v>
      </c>
      <c r="B6282" s="20" t="s">
        <v>171298</v>
      </c>
      <c r="C6282" s="22">
        <v>3</v>
      </c>
      <c r="D6282" s="21" t="s">
        <v>188159</v>
      </c>
      <c r="E6282" s="22">
        <v>161</v>
      </c>
      <c r="F6282" s="21" t="s">
        <v>171298</v>
      </c>
      <c r="G6282" s="22">
        <v>3</v>
      </c>
      <c r="H6282" s="22">
        <v>170</v>
      </c>
      <c r="I6282" s="21" t="s">
        <v>188160</v>
      </c>
    </row>
    <row r="6283" spans="1:9" ht="32" customHeight="1">
      <c r="A6283" s="19" t="s">
        <v>188161</v>
      </c>
      <c r="B6283" s="20" t="s">
        <v>173918</v>
      </c>
      <c r="C6283" s="22">
        <v>32</v>
      </c>
      <c r="D6283" s="21" t="s">
        <v>170836</v>
      </c>
      <c r="E6283" s="22">
        <v>88</v>
      </c>
      <c r="F6283" s="21" t="s">
        <v>170896</v>
      </c>
      <c r="G6283" s="22">
        <v>16</v>
      </c>
      <c r="H6283" s="22">
        <v>139</v>
      </c>
      <c r="I6283" s="21" t="s">
        <v>188162</v>
      </c>
    </row>
    <row r="6284" spans="1:9" ht="32" customHeight="1">
      <c r="A6284" s="19" t="s">
        <v>188163</v>
      </c>
      <c r="B6284" s="20" t="s">
        <v>172932</v>
      </c>
      <c r="C6284" s="22">
        <v>2</v>
      </c>
      <c r="D6284" s="22">
        <v>50</v>
      </c>
      <c r="E6284" s="22">
        <v>57</v>
      </c>
      <c r="F6284" s="21" t="s">
        <v>171094</v>
      </c>
      <c r="G6284" s="22">
        <v>55</v>
      </c>
      <c r="H6284" s="22">
        <v>117</v>
      </c>
      <c r="I6284" s="21" t="s">
        <v>188164</v>
      </c>
    </row>
    <row r="6285" spans="1:9" ht="32" customHeight="1">
      <c r="A6285" s="19" t="s">
        <v>188165</v>
      </c>
      <c r="B6285" s="20" t="s">
        <v>188166</v>
      </c>
      <c r="C6285" s="22">
        <v>1</v>
      </c>
      <c r="D6285" s="21" t="s">
        <v>170750</v>
      </c>
      <c r="E6285" s="22">
        <v>135</v>
      </c>
      <c r="F6285" s="21" t="s">
        <v>175055</v>
      </c>
      <c r="G6285" s="22">
        <v>4</v>
      </c>
      <c r="H6285" s="22">
        <v>143</v>
      </c>
      <c r="I6285" s="21" t="s">
        <v>188167</v>
      </c>
    </row>
    <row r="6286" spans="1:9" ht="32" customHeight="1">
      <c r="A6286" s="19" t="s">
        <v>188168</v>
      </c>
      <c r="B6286" s="20" t="s">
        <v>188169</v>
      </c>
      <c r="C6286" s="22">
        <v>41</v>
      </c>
      <c r="D6286" s="21" t="s">
        <v>173366</v>
      </c>
      <c r="E6286" s="22">
        <v>87</v>
      </c>
      <c r="F6286" s="21" t="s">
        <v>171579</v>
      </c>
      <c r="G6286" s="22">
        <v>40</v>
      </c>
      <c r="H6286" s="22">
        <v>171</v>
      </c>
      <c r="I6286" s="21" t="s">
        <v>188170</v>
      </c>
    </row>
    <row r="6287" spans="1:9" ht="32" customHeight="1">
      <c r="A6287" s="19" t="s">
        <v>188171</v>
      </c>
      <c r="B6287" s="20" t="s">
        <v>170786</v>
      </c>
      <c r="C6287" s="22">
        <v>1</v>
      </c>
      <c r="D6287" s="21" t="s">
        <v>170787</v>
      </c>
      <c r="E6287" s="22">
        <v>110</v>
      </c>
      <c r="F6287" s="21" t="s">
        <v>170788</v>
      </c>
      <c r="G6287" s="22">
        <v>3</v>
      </c>
      <c r="H6287" s="22">
        <v>117</v>
      </c>
      <c r="I6287" s="21" t="s">
        <v>188172</v>
      </c>
    </row>
    <row r="6288" spans="1:9" ht="44" customHeight="1">
      <c r="A6288" s="19" t="s">
        <v>188173</v>
      </c>
      <c r="B6288" s="20" t="s">
        <v>188174</v>
      </c>
      <c r="C6288" s="22">
        <v>83</v>
      </c>
      <c r="D6288" s="21" t="s">
        <v>171602</v>
      </c>
      <c r="E6288" s="22">
        <v>115</v>
      </c>
      <c r="F6288" s="21" t="s">
        <v>180552</v>
      </c>
      <c r="G6288" s="22">
        <v>62</v>
      </c>
      <c r="H6288" s="22">
        <v>263</v>
      </c>
      <c r="I6288" s="21" t="s">
        <v>188175</v>
      </c>
    </row>
    <row r="6289" spans="1:9" ht="32" customHeight="1">
      <c r="A6289" s="19" t="s">
        <v>188176</v>
      </c>
      <c r="B6289" s="20" t="s">
        <v>171167</v>
      </c>
      <c r="C6289" s="22">
        <v>54</v>
      </c>
      <c r="D6289" s="22">
        <v>0</v>
      </c>
      <c r="E6289" s="22">
        <v>0</v>
      </c>
      <c r="F6289" s="21" t="s">
        <v>169658</v>
      </c>
      <c r="G6289" s="22">
        <v>3</v>
      </c>
      <c r="H6289" s="22">
        <v>60</v>
      </c>
      <c r="I6289" s="21" t="s">
        <v>188177</v>
      </c>
    </row>
    <row r="6290" spans="1:9" ht="32" customHeight="1">
      <c r="A6290" s="19" t="s">
        <v>188178</v>
      </c>
      <c r="B6290" s="20" t="s">
        <v>178506</v>
      </c>
      <c r="C6290" s="22">
        <v>68</v>
      </c>
      <c r="D6290" s="21" t="s">
        <v>181294</v>
      </c>
      <c r="E6290" s="22">
        <v>45</v>
      </c>
      <c r="F6290" s="21" t="s">
        <v>181293</v>
      </c>
      <c r="G6290" s="22">
        <v>11</v>
      </c>
      <c r="H6290" s="22">
        <v>127</v>
      </c>
      <c r="I6290" s="21" t="s">
        <v>188179</v>
      </c>
    </row>
    <row r="6291" spans="1:9" ht="32" customHeight="1">
      <c r="A6291" s="19" t="s">
        <v>188180</v>
      </c>
      <c r="B6291" s="24">
        <v>0</v>
      </c>
      <c r="C6291" s="22">
        <v>0</v>
      </c>
      <c r="D6291" s="21" t="s">
        <v>188181</v>
      </c>
      <c r="E6291" s="22">
        <v>91</v>
      </c>
      <c r="F6291" s="21" t="s">
        <v>176432</v>
      </c>
      <c r="G6291" s="22">
        <v>1</v>
      </c>
      <c r="H6291" s="22">
        <v>95</v>
      </c>
      <c r="I6291" s="21" t="s">
        <v>188182</v>
      </c>
    </row>
    <row r="6292" spans="1:9" ht="44" customHeight="1">
      <c r="A6292" s="19" t="s">
        <v>188183</v>
      </c>
      <c r="B6292" s="20" t="s">
        <v>170971</v>
      </c>
      <c r="C6292" s="22">
        <v>7</v>
      </c>
      <c r="D6292" s="21" t="s">
        <v>179602</v>
      </c>
      <c r="E6292" s="22">
        <v>75</v>
      </c>
      <c r="F6292" s="21" t="s">
        <v>180217</v>
      </c>
      <c r="G6292" s="22">
        <v>37</v>
      </c>
      <c r="H6292" s="22">
        <v>122</v>
      </c>
      <c r="I6292" s="21" t="s">
        <v>188184</v>
      </c>
    </row>
    <row r="6293" spans="1:9" ht="44" customHeight="1">
      <c r="A6293" s="19" t="s">
        <v>188185</v>
      </c>
      <c r="B6293" s="20" t="s">
        <v>188186</v>
      </c>
      <c r="C6293" s="22">
        <v>78</v>
      </c>
      <c r="D6293" s="21" t="s">
        <v>188187</v>
      </c>
      <c r="E6293" s="22">
        <v>30</v>
      </c>
      <c r="F6293" s="21" t="s">
        <v>182482</v>
      </c>
      <c r="G6293" s="22">
        <v>23</v>
      </c>
      <c r="H6293" s="22">
        <v>134</v>
      </c>
      <c r="I6293" s="21" t="s">
        <v>188188</v>
      </c>
    </row>
    <row r="6294" spans="1:9" ht="44" customHeight="1">
      <c r="A6294" s="19" t="s">
        <v>188189</v>
      </c>
      <c r="B6294" s="20" t="s">
        <v>172109</v>
      </c>
      <c r="C6294" s="22">
        <v>52</v>
      </c>
      <c r="D6294" s="21" t="s">
        <v>175351</v>
      </c>
      <c r="E6294" s="22">
        <v>19</v>
      </c>
      <c r="F6294" s="21" t="s">
        <v>172572</v>
      </c>
      <c r="G6294" s="22">
        <v>13</v>
      </c>
      <c r="H6294" s="22">
        <v>87</v>
      </c>
      <c r="I6294" s="21" t="s">
        <v>188190</v>
      </c>
    </row>
    <row r="6295" spans="1:9" ht="44" customHeight="1">
      <c r="A6295" s="19" t="s">
        <v>188191</v>
      </c>
      <c r="B6295" s="20" t="s">
        <v>188192</v>
      </c>
      <c r="C6295" s="22">
        <v>61</v>
      </c>
      <c r="D6295" s="21" t="s">
        <v>180617</v>
      </c>
      <c r="E6295" s="22">
        <v>80</v>
      </c>
      <c r="F6295" s="21" t="s">
        <v>188193</v>
      </c>
      <c r="G6295" s="22">
        <v>38</v>
      </c>
      <c r="H6295" s="22">
        <v>182</v>
      </c>
      <c r="I6295" s="21" t="s">
        <v>188194</v>
      </c>
    </row>
    <row r="6296" spans="1:9" ht="44" customHeight="1">
      <c r="A6296" s="19" t="s">
        <v>188195</v>
      </c>
      <c r="B6296" s="20" t="s">
        <v>188196</v>
      </c>
      <c r="C6296" s="22">
        <v>93</v>
      </c>
      <c r="D6296" s="21" t="s">
        <v>180891</v>
      </c>
      <c r="E6296" s="22">
        <v>7</v>
      </c>
      <c r="F6296" s="21" t="s">
        <v>180891</v>
      </c>
      <c r="G6296" s="22">
        <v>7</v>
      </c>
      <c r="H6296" s="22">
        <v>110</v>
      </c>
      <c r="I6296" s="21" t="s">
        <v>188197</v>
      </c>
    </row>
    <row r="6297" spans="1:9" ht="32" customHeight="1">
      <c r="A6297" s="19" t="s">
        <v>188198</v>
      </c>
      <c r="B6297" s="20" t="s">
        <v>188199</v>
      </c>
      <c r="C6297" s="22">
        <v>101</v>
      </c>
      <c r="D6297" s="21" t="s">
        <v>186619</v>
      </c>
      <c r="E6297" s="22">
        <v>32</v>
      </c>
      <c r="F6297" s="21" t="s">
        <v>180651</v>
      </c>
      <c r="G6297" s="22">
        <v>33</v>
      </c>
      <c r="H6297" s="22">
        <v>169</v>
      </c>
      <c r="I6297" s="21" t="s">
        <v>188200</v>
      </c>
    </row>
    <row r="6298" spans="1:9" ht="32" customHeight="1">
      <c r="A6298" s="19" t="s">
        <v>188201</v>
      </c>
      <c r="B6298" s="20" t="s">
        <v>170147</v>
      </c>
      <c r="C6298" s="22">
        <v>62</v>
      </c>
      <c r="D6298" s="21" t="s">
        <v>171308</v>
      </c>
      <c r="E6298" s="22">
        <v>23</v>
      </c>
      <c r="F6298" s="21" t="s">
        <v>170151</v>
      </c>
      <c r="G6298" s="22">
        <v>1</v>
      </c>
      <c r="H6298" s="22">
        <v>89</v>
      </c>
      <c r="I6298" s="21" t="s">
        <v>188202</v>
      </c>
    </row>
    <row r="6299" spans="1:9" ht="32" customHeight="1">
      <c r="A6299" s="19" t="s">
        <v>188203</v>
      </c>
      <c r="B6299" s="20" t="s">
        <v>188204</v>
      </c>
      <c r="C6299" s="22">
        <v>50</v>
      </c>
      <c r="D6299" s="21" t="s">
        <v>176327</v>
      </c>
      <c r="E6299" s="22">
        <v>71</v>
      </c>
      <c r="F6299" s="21" t="s">
        <v>182496</v>
      </c>
      <c r="G6299" s="22">
        <v>16</v>
      </c>
      <c r="H6299" s="22">
        <v>140</v>
      </c>
      <c r="I6299" s="21" t="s">
        <v>188205</v>
      </c>
    </row>
    <row r="6300" spans="1:9" ht="32" customHeight="1">
      <c r="A6300" s="19" t="s">
        <v>188206</v>
      </c>
      <c r="B6300" s="20" t="s">
        <v>186268</v>
      </c>
      <c r="C6300" s="22">
        <v>50</v>
      </c>
      <c r="D6300" s="21" t="s">
        <v>188207</v>
      </c>
      <c r="E6300" s="22">
        <v>71</v>
      </c>
      <c r="F6300" s="21" t="s">
        <v>170359</v>
      </c>
      <c r="G6300" s="22">
        <v>11</v>
      </c>
      <c r="H6300" s="22">
        <v>135</v>
      </c>
      <c r="I6300" s="21" t="s">
        <v>188208</v>
      </c>
    </row>
    <row r="6301" spans="1:9" ht="32" customHeight="1">
      <c r="A6301" s="19" t="s">
        <v>188209</v>
      </c>
      <c r="B6301" s="20" t="s">
        <v>175564</v>
      </c>
      <c r="C6301" s="22">
        <v>86</v>
      </c>
      <c r="D6301" s="22">
        <v>0</v>
      </c>
      <c r="E6301" s="22">
        <v>0</v>
      </c>
      <c r="F6301" s="21" t="s">
        <v>173330</v>
      </c>
      <c r="G6301" s="22">
        <v>13</v>
      </c>
      <c r="H6301" s="22">
        <v>102</v>
      </c>
      <c r="I6301" s="21" t="s">
        <v>188210</v>
      </c>
    </row>
    <row r="6302" spans="1:9" ht="44" customHeight="1">
      <c r="A6302" s="19" t="s">
        <v>188211</v>
      </c>
      <c r="B6302" s="20" t="s">
        <v>182845</v>
      </c>
      <c r="C6302" s="22">
        <v>8</v>
      </c>
      <c r="D6302" s="21" t="s">
        <v>170121</v>
      </c>
      <c r="E6302" s="22">
        <v>92</v>
      </c>
      <c r="F6302" s="21" t="s">
        <v>169838</v>
      </c>
      <c r="G6302" s="22">
        <v>1</v>
      </c>
      <c r="H6302" s="22">
        <v>104</v>
      </c>
      <c r="I6302" s="21" t="s">
        <v>188212</v>
      </c>
    </row>
    <row r="6303" spans="1:9" ht="20" customHeight="1">
      <c r="A6303" s="19" t="s">
        <v>188213</v>
      </c>
      <c r="B6303" s="20" t="s">
        <v>173276</v>
      </c>
      <c r="C6303" s="22">
        <v>36</v>
      </c>
      <c r="D6303" s="22">
        <v>0</v>
      </c>
      <c r="E6303" s="22">
        <v>0</v>
      </c>
      <c r="F6303" s="21" t="s">
        <v>174854</v>
      </c>
      <c r="G6303" s="22">
        <v>30</v>
      </c>
      <c r="H6303" s="22">
        <v>69</v>
      </c>
      <c r="I6303" s="21" t="s">
        <v>188214</v>
      </c>
    </row>
    <row r="6304" spans="1:9" ht="20" customHeight="1">
      <c r="A6304" s="19" t="s">
        <v>188215</v>
      </c>
      <c r="B6304" s="24">
        <v>0</v>
      </c>
      <c r="C6304" s="22">
        <v>0</v>
      </c>
      <c r="D6304" s="21" t="s">
        <v>188216</v>
      </c>
      <c r="E6304" s="22">
        <v>126</v>
      </c>
      <c r="F6304" s="21" t="s">
        <v>181990</v>
      </c>
      <c r="G6304" s="22">
        <v>1</v>
      </c>
      <c r="H6304" s="22">
        <v>130</v>
      </c>
      <c r="I6304" s="21" t="s">
        <v>188217</v>
      </c>
    </row>
    <row r="6305" spans="1:9" ht="20" customHeight="1">
      <c r="A6305" s="19" t="s">
        <v>188218</v>
      </c>
      <c r="B6305" s="20" t="s">
        <v>169975</v>
      </c>
      <c r="C6305" s="22">
        <v>74</v>
      </c>
      <c r="D6305" s="21" t="s">
        <v>188219</v>
      </c>
      <c r="E6305" s="22">
        <v>83</v>
      </c>
      <c r="F6305" s="21" t="s">
        <v>178899</v>
      </c>
      <c r="G6305" s="22">
        <v>25</v>
      </c>
      <c r="H6305" s="22">
        <v>185</v>
      </c>
      <c r="I6305" s="21" t="s">
        <v>188220</v>
      </c>
    </row>
    <row r="6306" spans="1:9" ht="20" customHeight="1">
      <c r="A6306" s="19" t="s">
        <v>188221</v>
      </c>
      <c r="B6306" s="20" t="s">
        <v>170679</v>
      </c>
      <c r="C6306" s="22">
        <v>34</v>
      </c>
      <c r="D6306" s="22">
        <v>65</v>
      </c>
      <c r="E6306" s="22">
        <v>78</v>
      </c>
      <c r="F6306" s="21" t="s">
        <v>170129</v>
      </c>
      <c r="G6306" s="22">
        <v>8</v>
      </c>
      <c r="H6306" s="22">
        <v>123</v>
      </c>
      <c r="I6306" s="21" t="s">
        <v>188222</v>
      </c>
    </row>
    <row r="6307" spans="1:9" ht="20" customHeight="1">
      <c r="A6307" s="19" t="s">
        <v>188223</v>
      </c>
      <c r="B6307" s="20" t="s">
        <v>188224</v>
      </c>
      <c r="C6307" s="22">
        <v>12</v>
      </c>
      <c r="D6307" s="21" t="s">
        <v>188225</v>
      </c>
      <c r="E6307" s="22">
        <v>53</v>
      </c>
      <c r="F6307" s="21" t="s">
        <v>188226</v>
      </c>
      <c r="G6307" s="22">
        <v>14</v>
      </c>
      <c r="H6307" s="22">
        <v>82</v>
      </c>
      <c r="I6307" s="21" t="s">
        <v>188227</v>
      </c>
    </row>
    <row r="6308" spans="1:9" ht="20" customHeight="1">
      <c r="A6308" s="19" t="s">
        <v>188228</v>
      </c>
      <c r="B6308" s="20" t="s">
        <v>170297</v>
      </c>
      <c r="C6308" s="22">
        <v>24</v>
      </c>
      <c r="D6308" s="21" t="s">
        <v>171520</v>
      </c>
      <c r="E6308" s="22">
        <v>64</v>
      </c>
      <c r="F6308" s="21" t="s">
        <v>169647</v>
      </c>
      <c r="G6308" s="22">
        <v>6</v>
      </c>
      <c r="H6308" s="22">
        <v>97</v>
      </c>
      <c r="I6308" s="21" t="s">
        <v>188229</v>
      </c>
    </row>
    <row r="6309" spans="1:9" ht="20" customHeight="1">
      <c r="A6309" s="19" t="s">
        <v>188230</v>
      </c>
      <c r="B6309" s="20" t="s">
        <v>171601</v>
      </c>
      <c r="C6309" s="22">
        <v>15</v>
      </c>
      <c r="D6309" s="21" t="s">
        <v>188231</v>
      </c>
      <c r="E6309" s="22">
        <v>79</v>
      </c>
      <c r="F6309" s="21" t="s">
        <v>188232</v>
      </c>
      <c r="G6309" s="22">
        <v>101</v>
      </c>
      <c r="H6309" s="22">
        <v>198</v>
      </c>
      <c r="I6309" s="21" t="s">
        <v>188233</v>
      </c>
    </row>
    <row r="6310" spans="1:9" ht="20" customHeight="1">
      <c r="A6310" s="19" t="s">
        <v>188234</v>
      </c>
      <c r="B6310" s="20" t="s">
        <v>176032</v>
      </c>
      <c r="C6310" s="22">
        <v>53</v>
      </c>
      <c r="D6310" s="21" t="s">
        <v>172353</v>
      </c>
      <c r="E6310" s="22">
        <v>10</v>
      </c>
      <c r="F6310" s="21" t="s">
        <v>169786</v>
      </c>
      <c r="G6310" s="22">
        <v>18</v>
      </c>
      <c r="H6310" s="22">
        <v>84</v>
      </c>
      <c r="I6310" s="21" t="s">
        <v>188235</v>
      </c>
    </row>
    <row r="6311" spans="1:9" ht="20" customHeight="1">
      <c r="A6311" s="19" t="s">
        <v>188236</v>
      </c>
      <c r="B6311" s="20" t="s">
        <v>176032</v>
      </c>
      <c r="C6311" s="22">
        <v>53</v>
      </c>
      <c r="D6311" s="21" t="s">
        <v>172353</v>
      </c>
      <c r="E6311" s="22">
        <v>10</v>
      </c>
      <c r="F6311" s="21" t="s">
        <v>169786</v>
      </c>
      <c r="G6311" s="22">
        <v>18</v>
      </c>
      <c r="H6311" s="22">
        <v>84</v>
      </c>
      <c r="I6311" s="21" t="s">
        <v>188237</v>
      </c>
    </row>
    <row r="6312" spans="1:9" ht="20" customHeight="1">
      <c r="A6312" s="19" t="s">
        <v>188238</v>
      </c>
      <c r="B6312" s="20" t="s">
        <v>173566</v>
      </c>
      <c r="C6312" s="22">
        <v>21</v>
      </c>
      <c r="D6312" s="21" t="s">
        <v>174608</v>
      </c>
      <c r="E6312" s="22">
        <v>68</v>
      </c>
      <c r="F6312" s="21" t="s">
        <v>170357</v>
      </c>
      <c r="G6312" s="22">
        <v>19</v>
      </c>
      <c r="H6312" s="22">
        <v>111</v>
      </c>
      <c r="I6312" s="21" t="s">
        <v>188239</v>
      </c>
    </row>
    <row r="6313" spans="1:9" ht="20" customHeight="1">
      <c r="A6313" s="19" t="s">
        <v>188240</v>
      </c>
      <c r="B6313" s="20" t="s">
        <v>173566</v>
      </c>
      <c r="C6313" s="22">
        <v>21</v>
      </c>
      <c r="D6313" s="21" t="s">
        <v>174608</v>
      </c>
      <c r="E6313" s="22">
        <v>68</v>
      </c>
      <c r="F6313" s="21" t="s">
        <v>170357</v>
      </c>
      <c r="G6313" s="22">
        <v>19</v>
      </c>
      <c r="H6313" s="22">
        <v>111</v>
      </c>
      <c r="I6313" s="21" t="s">
        <v>188241</v>
      </c>
    </row>
    <row r="6314" spans="1:9" ht="20" customHeight="1">
      <c r="A6314" s="19" t="s">
        <v>188242</v>
      </c>
      <c r="B6314" s="20" t="s">
        <v>173369</v>
      </c>
      <c r="C6314" s="22">
        <v>35</v>
      </c>
      <c r="D6314" s="21" t="s">
        <v>171869</v>
      </c>
      <c r="E6314" s="22">
        <v>14</v>
      </c>
      <c r="F6314" s="21" t="s">
        <v>188243</v>
      </c>
      <c r="G6314" s="22">
        <v>47</v>
      </c>
      <c r="H6314" s="22">
        <v>99</v>
      </c>
      <c r="I6314" s="21" t="s">
        <v>188244</v>
      </c>
    </row>
    <row r="6315" spans="1:9" ht="20" customHeight="1">
      <c r="A6315" s="19" t="s">
        <v>188245</v>
      </c>
      <c r="B6315" s="20" t="s">
        <v>173369</v>
      </c>
      <c r="C6315" s="22">
        <v>35</v>
      </c>
      <c r="D6315" s="21" t="s">
        <v>171869</v>
      </c>
      <c r="E6315" s="22">
        <v>14</v>
      </c>
      <c r="F6315" s="21" t="s">
        <v>188243</v>
      </c>
      <c r="G6315" s="22">
        <v>47</v>
      </c>
      <c r="H6315" s="22">
        <v>99</v>
      </c>
      <c r="I6315" s="21" t="s">
        <v>188246</v>
      </c>
    </row>
    <row r="6316" spans="1:9" ht="20" customHeight="1">
      <c r="A6316" s="19" t="s">
        <v>188247</v>
      </c>
      <c r="B6316" s="20" t="s">
        <v>172109</v>
      </c>
      <c r="C6316" s="22">
        <v>52</v>
      </c>
      <c r="D6316" s="21" t="s">
        <v>174415</v>
      </c>
      <c r="E6316" s="22">
        <v>25</v>
      </c>
      <c r="F6316" s="21" t="s">
        <v>170359</v>
      </c>
      <c r="G6316" s="22">
        <v>7</v>
      </c>
      <c r="H6316" s="22">
        <v>87</v>
      </c>
      <c r="I6316" s="21" t="s">
        <v>188248</v>
      </c>
    </row>
    <row r="6317" spans="1:9" ht="20" customHeight="1">
      <c r="A6317" s="19" t="s">
        <v>188249</v>
      </c>
      <c r="B6317" s="24">
        <v>0</v>
      </c>
      <c r="C6317" s="22">
        <v>0</v>
      </c>
      <c r="D6317" s="21" t="s">
        <v>188250</v>
      </c>
      <c r="E6317" s="22">
        <v>91</v>
      </c>
      <c r="F6317" s="21" t="s">
        <v>177574</v>
      </c>
      <c r="G6317" s="22">
        <v>2</v>
      </c>
      <c r="H6317" s="22">
        <v>96</v>
      </c>
      <c r="I6317" s="21" t="s">
        <v>188251</v>
      </c>
    </row>
    <row r="6318" spans="1:9" ht="20" customHeight="1">
      <c r="A6318" s="19" t="s">
        <v>188252</v>
      </c>
      <c r="B6318" s="20" t="s">
        <v>176613</v>
      </c>
      <c r="C6318" s="22">
        <v>2</v>
      </c>
      <c r="D6318" s="21" t="s">
        <v>177046</v>
      </c>
      <c r="E6318" s="22">
        <v>178</v>
      </c>
      <c r="F6318" s="21" t="s">
        <v>179711</v>
      </c>
      <c r="G6318" s="22">
        <v>62</v>
      </c>
      <c r="H6318" s="22">
        <v>245</v>
      </c>
      <c r="I6318" s="21" t="s">
        <v>188253</v>
      </c>
    </row>
    <row r="6319" spans="1:9" ht="32" customHeight="1">
      <c r="A6319" s="19" t="s">
        <v>188254</v>
      </c>
      <c r="B6319" s="24">
        <v>0</v>
      </c>
      <c r="C6319" s="22">
        <v>0</v>
      </c>
      <c r="D6319" s="21" t="s">
        <v>188255</v>
      </c>
      <c r="E6319" s="22">
        <v>124</v>
      </c>
      <c r="F6319" s="21" t="s">
        <v>188256</v>
      </c>
      <c r="G6319" s="22">
        <v>7</v>
      </c>
      <c r="H6319" s="22">
        <v>134</v>
      </c>
      <c r="I6319" s="21" t="s">
        <v>188257</v>
      </c>
    </row>
    <row r="6320" spans="1:9" ht="32" customHeight="1">
      <c r="A6320" s="19" t="s">
        <v>188258</v>
      </c>
      <c r="B6320" s="20" t="s">
        <v>171528</v>
      </c>
      <c r="C6320" s="22">
        <v>32</v>
      </c>
      <c r="D6320" s="21" t="s">
        <v>188259</v>
      </c>
      <c r="E6320" s="22">
        <v>43</v>
      </c>
      <c r="F6320" s="21" t="s">
        <v>175451</v>
      </c>
      <c r="G6320" s="22">
        <v>37</v>
      </c>
      <c r="H6320" s="22">
        <v>115</v>
      </c>
      <c r="I6320" s="21" t="s">
        <v>188260</v>
      </c>
    </row>
    <row r="6321" spans="1:9" ht="32" customHeight="1">
      <c r="A6321" s="19" t="s">
        <v>188261</v>
      </c>
      <c r="B6321" s="20" t="s">
        <v>173165</v>
      </c>
      <c r="C6321" s="22">
        <v>78</v>
      </c>
      <c r="D6321" s="21" t="s">
        <v>175928</v>
      </c>
      <c r="E6321" s="22">
        <v>10</v>
      </c>
      <c r="F6321" s="22">
        <v>0</v>
      </c>
      <c r="G6321" s="22">
        <v>0</v>
      </c>
      <c r="H6321" s="22">
        <v>91</v>
      </c>
      <c r="I6321" s="21" t="s">
        <v>188262</v>
      </c>
    </row>
    <row r="6322" spans="1:9" ht="32" customHeight="1">
      <c r="A6322" s="19" t="s">
        <v>188263</v>
      </c>
      <c r="B6322" s="20" t="s">
        <v>180116</v>
      </c>
      <c r="C6322" s="22">
        <v>51</v>
      </c>
      <c r="D6322" s="22">
        <v>0</v>
      </c>
      <c r="E6322" s="22">
        <v>0</v>
      </c>
      <c r="F6322" s="21" t="s">
        <v>176410</v>
      </c>
      <c r="G6322" s="22">
        <v>4</v>
      </c>
      <c r="H6322" s="22">
        <v>58</v>
      </c>
      <c r="I6322" s="21" t="s">
        <v>188264</v>
      </c>
    </row>
    <row r="6323" spans="1:9" ht="32" customHeight="1">
      <c r="A6323" s="19" t="s">
        <v>188265</v>
      </c>
      <c r="B6323" s="20" t="s">
        <v>188266</v>
      </c>
      <c r="C6323" s="22">
        <v>44</v>
      </c>
      <c r="D6323" s="21" t="s">
        <v>172978</v>
      </c>
      <c r="E6323" s="22">
        <v>25</v>
      </c>
      <c r="F6323" s="21" t="s">
        <v>179475</v>
      </c>
      <c r="G6323" s="22">
        <v>4</v>
      </c>
      <c r="H6323" s="22">
        <v>76</v>
      </c>
      <c r="I6323" s="21" t="s">
        <v>188267</v>
      </c>
    </row>
    <row r="6324" spans="1:9" ht="32" customHeight="1">
      <c r="A6324" s="19" t="s">
        <v>188268</v>
      </c>
      <c r="B6324" s="20" t="s">
        <v>182175</v>
      </c>
      <c r="C6324" s="22">
        <v>21</v>
      </c>
      <c r="D6324" s="21" t="s">
        <v>180821</v>
      </c>
      <c r="E6324" s="22">
        <v>70</v>
      </c>
      <c r="F6324" s="21" t="s">
        <v>173806</v>
      </c>
      <c r="G6324" s="22">
        <v>45</v>
      </c>
      <c r="H6324" s="22">
        <v>139</v>
      </c>
      <c r="I6324" s="21" t="s">
        <v>188269</v>
      </c>
    </row>
    <row r="6325" spans="1:9" ht="32" customHeight="1">
      <c r="A6325" s="19" t="s">
        <v>188270</v>
      </c>
      <c r="B6325" s="20" t="s">
        <v>172267</v>
      </c>
      <c r="C6325" s="22">
        <v>12</v>
      </c>
      <c r="D6325" s="21" t="s">
        <v>177103</v>
      </c>
      <c r="E6325" s="22">
        <v>123</v>
      </c>
      <c r="F6325" s="21" t="s">
        <v>170382</v>
      </c>
      <c r="G6325" s="22">
        <v>3</v>
      </c>
      <c r="H6325" s="22">
        <v>141</v>
      </c>
      <c r="I6325" s="21" t="s">
        <v>188271</v>
      </c>
    </row>
    <row r="6326" spans="1:9" ht="20" customHeight="1">
      <c r="A6326" s="19" t="s">
        <v>188272</v>
      </c>
      <c r="B6326" s="20" t="s">
        <v>181898</v>
      </c>
      <c r="C6326" s="22">
        <v>5</v>
      </c>
      <c r="D6326" s="21" t="s">
        <v>188273</v>
      </c>
      <c r="E6326" s="22">
        <v>68</v>
      </c>
      <c r="F6326" s="21" t="s">
        <v>175586</v>
      </c>
      <c r="G6326" s="22">
        <v>28</v>
      </c>
      <c r="H6326" s="22">
        <v>104</v>
      </c>
      <c r="I6326" s="21" t="s">
        <v>188274</v>
      </c>
    </row>
    <row r="6327" spans="1:9" ht="32" customHeight="1">
      <c r="A6327" s="19" t="s">
        <v>188275</v>
      </c>
      <c r="B6327" s="20" t="s">
        <v>171067</v>
      </c>
      <c r="C6327" s="22">
        <v>17</v>
      </c>
      <c r="D6327" s="21" t="s">
        <v>170640</v>
      </c>
      <c r="E6327" s="22">
        <v>9</v>
      </c>
      <c r="F6327" s="21" t="s">
        <v>176371</v>
      </c>
      <c r="G6327" s="22">
        <v>22</v>
      </c>
      <c r="H6327" s="22">
        <v>51</v>
      </c>
      <c r="I6327" s="21" t="s">
        <v>188276</v>
      </c>
    </row>
    <row r="6328" spans="1:9" ht="32" customHeight="1">
      <c r="A6328" s="19" t="s">
        <v>188277</v>
      </c>
      <c r="B6328" s="20" t="s">
        <v>174158</v>
      </c>
      <c r="C6328" s="22">
        <v>28</v>
      </c>
      <c r="D6328" s="21" t="s">
        <v>188278</v>
      </c>
      <c r="E6328" s="22">
        <v>38</v>
      </c>
      <c r="F6328" s="21" t="s">
        <v>174854</v>
      </c>
      <c r="G6328" s="22">
        <v>55</v>
      </c>
      <c r="H6328" s="22">
        <v>124</v>
      </c>
      <c r="I6328" s="21" t="s">
        <v>188279</v>
      </c>
    </row>
    <row r="6329" spans="1:9" ht="20" customHeight="1">
      <c r="A6329" s="19" t="s">
        <v>188280</v>
      </c>
      <c r="B6329" s="20" t="s">
        <v>14613</v>
      </c>
      <c r="C6329" s="22">
        <v>24</v>
      </c>
      <c r="D6329" s="21" t="s">
        <v>188281</v>
      </c>
      <c r="E6329" s="22">
        <v>39</v>
      </c>
      <c r="F6329" s="21" t="s">
        <v>172906</v>
      </c>
      <c r="G6329" s="22">
        <v>1</v>
      </c>
      <c r="H6329" s="22">
        <v>67</v>
      </c>
      <c r="I6329" s="21" t="s">
        <v>188282</v>
      </c>
    </row>
    <row r="6330" spans="1:9" ht="32" customHeight="1">
      <c r="A6330" s="19" t="s">
        <v>188283</v>
      </c>
      <c r="B6330" s="20" t="s">
        <v>170097</v>
      </c>
      <c r="C6330" s="22">
        <v>60</v>
      </c>
      <c r="D6330" s="21" t="s">
        <v>188284</v>
      </c>
      <c r="E6330" s="22">
        <v>83</v>
      </c>
      <c r="F6330" s="21" t="s">
        <v>188285</v>
      </c>
      <c r="G6330" s="22">
        <v>27</v>
      </c>
      <c r="H6330" s="22">
        <v>173</v>
      </c>
      <c r="I6330" s="21" t="s">
        <v>188286</v>
      </c>
    </row>
    <row r="6331" spans="1:9" ht="32" customHeight="1">
      <c r="A6331" s="19" t="s">
        <v>188287</v>
      </c>
      <c r="B6331" s="20" t="s">
        <v>169718</v>
      </c>
      <c r="C6331" s="22">
        <v>11</v>
      </c>
      <c r="D6331" s="21" t="s">
        <v>174685</v>
      </c>
      <c r="E6331" s="22">
        <v>5</v>
      </c>
      <c r="F6331" s="21" t="s">
        <v>171429</v>
      </c>
      <c r="G6331" s="22">
        <v>46</v>
      </c>
      <c r="H6331" s="22">
        <v>65</v>
      </c>
      <c r="I6331" s="21" t="s">
        <v>188288</v>
      </c>
    </row>
    <row r="6332" spans="1:9" ht="32" customHeight="1">
      <c r="A6332" s="19" t="s">
        <v>188289</v>
      </c>
      <c r="B6332" s="20" t="s">
        <v>175103</v>
      </c>
      <c r="C6332" s="22">
        <v>3</v>
      </c>
      <c r="D6332" s="21" t="s">
        <v>175104</v>
      </c>
      <c r="E6332" s="22">
        <v>138</v>
      </c>
      <c r="F6332" s="21" t="s">
        <v>175105</v>
      </c>
      <c r="G6332" s="22">
        <v>4</v>
      </c>
      <c r="H6332" s="22">
        <v>148</v>
      </c>
      <c r="I6332" s="21" t="s">
        <v>188290</v>
      </c>
    </row>
    <row r="6333" spans="1:9" ht="20" customHeight="1">
      <c r="A6333" s="19" t="s">
        <v>188291</v>
      </c>
      <c r="B6333" s="24">
        <v>0</v>
      </c>
      <c r="C6333" s="22">
        <v>0</v>
      </c>
      <c r="D6333" s="21" t="s">
        <v>173913</v>
      </c>
      <c r="E6333" s="22">
        <v>95</v>
      </c>
      <c r="F6333" s="21" t="s">
        <v>173957</v>
      </c>
      <c r="G6333" s="22">
        <v>10</v>
      </c>
      <c r="H6333" s="22">
        <v>108</v>
      </c>
      <c r="I6333" s="21" t="s">
        <v>188292</v>
      </c>
    </row>
    <row r="6334" spans="1:9" ht="32" customHeight="1">
      <c r="A6334" s="19" t="s">
        <v>188293</v>
      </c>
      <c r="B6334" s="20" t="s">
        <v>173002</v>
      </c>
      <c r="C6334" s="22">
        <v>35</v>
      </c>
      <c r="D6334" s="21" t="s">
        <v>175959</v>
      </c>
      <c r="E6334" s="22">
        <v>44</v>
      </c>
      <c r="F6334" s="21" t="s">
        <v>171767</v>
      </c>
      <c r="G6334" s="22">
        <v>14</v>
      </c>
      <c r="H6334" s="22">
        <v>96</v>
      </c>
      <c r="I6334" s="21" t="s">
        <v>188294</v>
      </c>
    </row>
    <row r="6335" spans="1:9" ht="32" customHeight="1">
      <c r="A6335" s="19" t="s">
        <v>188295</v>
      </c>
      <c r="B6335" s="20" t="s">
        <v>171331</v>
      </c>
      <c r="C6335" s="22">
        <v>48</v>
      </c>
      <c r="D6335" s="21" t="s">
        <v>175842</v>
      </c>
      <c r="E6335" s="22">
        <v>19</v>
      </c>
      <c r="F6335" s="21" t="s">
        <v>173681</v>
      </c>
      <c r="G6335" s="22">
        <v>31</v>
      </c>
      <c r="H6335" s="22">
        <v>101</v>
      </c>
      <c r="I6335" s="21" t="s">
        <v>188296</v>
      </c>
    </row>
    <row r="6336" spans="1:9" ht="32" customHeight="1">
      <c r="A6336" s="19" t="s">
        <v>188297</v>
      </c>
      <c r="B6336" s="20" t="s">
        <v>170065</v>
      </c>
      <c r="C6336" s="22">
        <v>8</v>
      </c>
      <c r="D6336" s="21" t="s">
        <v>172742</v>
      </c>
      <c r="E6336" s="22">
        <v>40</v>
      </c>
      <c r="F6336" s="22">
        <v>0</v>
      </c>
      <c r="G6336" s="22">
        <v>0</v>
      </c>
      <c r="H6336" s="22">
        <v>51</v>
      </c>
      <c r="I6336" s="21" t="s">
        <v>188298</v>
      </c>
    </row>
    <row r="6337" spans="1:9" ht="20" customHeight="1">
      <c r="A6337" s="19" t="s">
        <v>188299</v>
      </c>
      <c r="B6337" s="20" t="s">
        <v>172932</v>
      </c>
      <c r="C6337" s="22">
        <v>1</v>
      </c>
      <c r="D6337" s="21" t="s">
        <v>171167</v>
      </c>
      <c r="E6337" s="22">
        <v>54</v>
      </c>
      <c r="F6337" s="21" t="s">
        <v>175527</v>
      </c>
      <c r="G6337" s="22">
        <v>2</v>
      </c>
      <c r="H6337" s="22">
        <v>60</v>
      </c>
      <c r="I6337" s="21" t="s">
        <v>188300</v>
      </c>
    </row>
    <row r="6338" spans="1:9" ht="20" customHeight="1">
      <c r="A6338" s="19" t="s">
        <v>188301</v>
      </c>
      <c r="B6338" s="20" t="s">
        <v>188302</v>
      </c>
      <c r="C6338" s="22">
        <v>47</v>
      </c>
      <c r="D6338" s="21" t="s">
        <v>188303</v>
      </c>
      <c r="E6338" s="22">
        <v>97</v>
      </c>
      <c r="F6338" s="21" t="s">
        <v>185649</v>
      </c>
      <c r="G6338" s="22">
        <v>14</v>
      </c>
      <c r="H6338" s="22">
        <v>161</v>
      </c>
      <c r="I6338" s="21" t="s">
        <v>188304</v>
      </c>
    </row>
    <row r="6339" spans="1:9" ht="20" customHeight="1">
      <c r="A6339" s="19" t="s">
        <v>188305</v>
      </c>
      <c r="B6339" s="20" t="s">
        <v>172781</v>
      </c>
      <c r="C6339" s="22">
        <v>39</v>
      </c>
      <c r="D6339" s="21" t="s">
        <v>174905</v>
      </c>
      <c r="E6339" s="22">
        <v>7</v>
      </c>
      <c r="F6339" s="21" t="s">
        <v>170643</v>
      </c>
      <c r="G6339" s="22">
        <v>5</v>
      </c>
      <c r="H6339" s="22">
        <v>54</v>
      </c>
      <c r="I6339" s="21" t="s">
        <v>188306</v>
      </c>
    </row>
    <row r="6340" spans="1:9" ht="20" customHeight="1">
      <c r="A6340" s="19" t="s">
        <v>188307</v>
      </c>
      <c r="B6340" s="20" t="s">
        <v>171753</v>
      </c>
      <c r="C6340" s="22">
        <v>64</v>
      </c>
      <c r="D6340" s="21" t="s">
        <v>169944</v>
      </c>
      <c r="E6340" s="22">
        <v>35</v>
      </c>
      <c r="F6340" s="21" t="s">
        <v>173326</v>
      </c>
      <c r="G6340" s="22">
        <v>13</v>
      </c>
      <c r="H6340" s="22">
        <v>115</v>
      </c>
      <c r="I6340" s="21" t="s">
        <v>188308</v>
      </c>
    </row>
    <row r="6341" spans="1:9" ht="32" customHeight="1">
      <c r="A6341" s="19" t="s">
        <v>188309</v>
      </c>
      <c r="B6341" s="20" t="s">
        <v>173784</v>
      </c>
      <c r="C6341" s="22">
        <v>16</v>
      </c>
      <c r="D6341" s="21" t="s">
        <v>188310</v>
      </c>
      <c r="E6341" s="22">
        <v>68</v>
      </c>
      <c r="F6341" s="21" t="s">
        <v>170250</v>
      </c>
      <c r="G6341" s="22">
        <v>42</v>
      </c>
      <c r="H6341" s="22">
        <v>129</v>
      </c>
      <c r="I6341" s="21" t="s">
        <v>188311</v>
      </c>
    </row>
    <row r="6342" spans="1:9" ht="32" customHeight="1">
      <c r="A6342" s="19" t="s">
        <v>188312</v>
      </c>
      <c r="B6342" s="24">
        <v>0</v>
      </c>
      <c r="C6342" s="22">
        <v>0</v>
      </c>
      <c r="D6342" s="21" t="s">
        <v>169997</v>
      </c>
      <c r="E6342" s="22">
        <v>187</v>
      </c>
      <c r="F6342" s="21" t="s">
        <v>176960</v>
      </c>
      <c r="G6342" s="22">
        <v>3</v>
      </c>
      <c r="H6342" s="22">
        <v>193</v>
      </c>
      <c r="I6342" s="21" t="s">
        <v>188313</v>
      </c>
    </row>
    <row r="6343" spans="1:9" ht="32" customHeight="1">
      <c r="A6343" s="19" t="s">
        <v>188314</v>
      </c>
      <c r="B6343" s="20" t="s">
        <v>169715</v>
      </c>
      <c r="C6343" s="22">
        <v>4</v>
      </c>
      <c r="D6343" s="21" t="s">
        <v>178009</v>
      </c>
      <c r="E6343" s="22">
        <v>111</v>
      </c>
      <c r="F6343" s="21" t="s">
        <v>172878</v>
      </c>
      <c r="G6343" s="22">
        <v>3</v>
      </c>
      <c r="H6343" s="22">
        <v>121</v>
      </c>
      <c r="I6343" s="21" t="s">
        <v>188315</v>
      </c>
    </row>
    <row r="6344" spans="1:9" ht="20" customHeight="1">
      <c r="A6344" s="19" t="s">
        <v>188316</v>
      </c>
      <c r="B6344" s="24">
        <v>53</v>
      </c>
      <c r="C6344" s="22">
        <v>53</v>
      </c>
      <c r="D6344" s="22">
        <v>0</v>
      </c>
      <c r="E6344" s="22">
        <v>0</v>
      </c>
      <c r="F6344" s="22">
        <v>47</v>
      </c>
      <c r="G6344" s="22">
        <v>47</v>
      </c>
      <c r="H6344" s="22">
        <v>103</v>
      </c>
      <c r="I6344" s="21" t="s">
        <v>188317</v>
      </c>
    </row>
    <row r="6345" spans="1:9" ht="32" customHeight="1">
      <c r="A6345" s="19" t="s">
        <v>188318</v>
      </c>
      <c r="B6345" s="20" t="s">
        <v>180273</v>
      </c>
      <c r="C6345" s="22">
        <v>23</v>
      </c>
      <c r="D6345" s="21" t="s">
        <v>188319</v>
      </c>
      <c r="E6345" s="22">
        <v>53</v>
      </c>
      <c r="F6345" s="21" t="s">
        <v>172028</v>
      </c>
      <c r="G6345" s="22">
        <v>2</v>
      </c>
      <c r="H6345" s="22">
        <v>81</v>
      </c>
      <c r="I6345" s="21" t="s">
        <v>188320</v>
      </c>
    </row>
    <row r="6346" spans="1:9" ht="32" customHeight="1">
      <c r="A6346" s="19" t="s">
        <v>188321</v>
      </c>
      <c r="B6346" s="20" t="s">
        <v>186580</v>
      </c>
      <c r="C6346" s="22">
        <v>32</v>
      </c>
      <c r="D6346" s="21" t="s">
        <v>182483</v>
      </c>
      <c r="E6346" s="22">
        <v>61</v>
      </c>
      <c r="F6346" s="21" t="s">
        <v>188322</v>
      </c>
      <c r="G6346" s="22">
        <v>38</v>
      </c>
      <c r="H6346" s="22">
        <v>134</v>
      </c>
      <c r="I6346" s="21" t="s">
        <v>188323</v>
      </c>
    </row>
    <row r="6347" spans="1:9" ht="32" customHeight="1">
      <c r="A6347" s="19" t="s">
        <v>188324</v>
      </c>
      <c r="B6347" s="20" t="s">
        <v>171229</v>
      </c>
      <c r="C6347" s="22">
        <v>7</v>
      </c>
      <c r="D6347" s="21" t="s">
        <v>175609</v>
      </c>
      <c r="E6347" s="22">
        <v>28</v>
      </c>
      <c r="F6347" s="21" t="s">
        <v>173606</v>
      </c>
      <c r="G6347" s="22">
        <v>57</v>
      </c>
      <c r="H6347" s="22">
        <v>95</v>
      </c>
      <c r="I6347" s="21" t="s">
        <v>188325</v>
      </c>
    </row>
    <row r="6348" spans="1:9" ht="32" customHeight="1">
      <c r="A6348" s="19" t="s">
        <v>188326</v>
      </c>
      <c r="B6348" s="20" t="s">
        <v>184935</v>
      </c>
      <c r="C6348" s="22">
        <v>17</v>
      </c>
      <c r="D6348" s="21" t="s">
        <v>177628</v>
      </c>
      <c r="E6348" s="22">
        <v>111</v>
      </c>
      <c r="F6348" s="21" t="s">
        <v>170317</v>
      </c>
      <c r="G6348" s="22">
        <v>24</v>
      </c>
      <c r="H6348" s="22">
        <v>155</v>
      </c>
      <c r="I6348" s="21" t="s">
        <v>188327</v>
      </c>
    </row>
    <row r="6349" spans="1:9" ht="32" customHeight="1">
      <c r="A6349" s="19" t="s">
        <v>188328</v>
      </c>
      <c r="B6349" s="20" t="s">
        <v>170188</v>
      </c>
      <c r="C6349" s="22">
        <v>32</v>
      </c>
      <c r="D6349" s="21" t="s">
        <v>188329</v>
      </c>
      <c r="E6349" s="22">
        <v>63</v>
      </c>
      <c r="F6349" s="21" t="s">
        <v>172333</v>
      </c>
      <c r="G6349" s="22">
        <v>47</v>
      </c>
      <c r="H6349" s="22">
        <v>145</v>
      </c>
      <c r="I6349" s="21" t="s">
        <v>188330</v>
      </c>
    </row>
    <row r="6350" spans="1:9" ht="32" customHeight="1">
      <c r="A6350" s="19" t="s">
        <v>188331</v>
      </c>
      <c r="B6350" s="20" t="s">
        <v>183202</v>
      </c>
      <c r="C6350" s="22">
        <v>46</v>
      </c>
      <c r="D6350" s="21" t="s">
        <v>185213</v>
      </c>
      <c r="E6350" s="22">
        <v>122</v>
      </c>
      <c r="F6350" s="21" t="s">
        <v>171601</v>
      </c>
      <c r="G6350" s="22">
        <v>14</v>
      </c>
      <c r="H6350" s="22">
        <v>185</v>
      </c>
      <c r="I6350" s="21" t="s">
        <v>188332</v>
      </c>
    </row>
    <row r="6351" spans="1:9" ht="32" customHeight="1">
      <c r="A6351" s="19" t="s">
        <v>188333</v>
      </c>
      <c r="B6351" s="24">
        <v>0</v>
      </c>
      <c r="C6351" s="22">
        <v>0</v>
      </c>
      <c r="D6351" s="22">
        <v>100</v>
      </c>
      <c r="E6351" s="22">
        <v>95</v>
      </c>
      <c r="F6351" s="22">
        <v>0</v>
      </c>
      <c r="G6351" s="22">
        <v>0</v>
      </c>
      <c r="H6351" s="22">
        <v>98</v>
      </c>
      <c r="I6351" s="21" t="s">
        <v>188334</v>
      </c>
    </row>
    <row r="6352" spans="1:9" ht="20" customHeight="1">
      <c r="A6352" s="19" t="s">
        <v>188335</v>
      </c>
      <c r="B6352" s="20" t="s">
        <v>173015</v>
      </c>
      <c r="C6352" s="22">
        <v>43</v>
      </c>
      <c r="D6352" s="22">
        <v>0</v>
      </c>
      <c r="E6352" s="22">
        <v>0</v>
      </c>
      <c r="F6352" s="21" t="s">
        <v>173014</v>
      </c>
      <c r="G6352" s="22">
        <v>12</v>
      </c>
      <c r="H6352" s="22">
        <v>58</v>
      </c>
      <c r="I6352" s="21" t="s">
        <v>188336</v>
      </c>
    </row>
    <row r="6353" spans="1:9" ht="20" customHeight="1">
      <c r="A6353" s="19" t="s">
        <v>188337</v>
      </c>
      <c r="B6353" s="20" t="s">
        <v>171063</v>
      </c>
      <c r="C6353" s="22">
        <v>41</v>
      </c>
      <c r="D6353" s="22">
        <v>0</v>
      </c>
      <c r="E6353" s="22">
        <v>0</v>
      </c>
      <c r="F6353" s="21" t="s">
        <v>171064</v>
      </c>
      <c r="G6353" s="22">
        <v>13</v>
      </c>
      <c r="H6353" s="22">
        <v>57</v>
      </c>
      <c r="I6353" s="21" t="s">
        <v>188338</v>
      </c>
    </row>
    <row r="6354" spans="1:9" ht="32" customHeight="1">
      <c r="A6354" s="19" t="s">
        <v>188339</v>
      </c>
      <c r="B6354" s="20" t="s">
        <v>163159</v>
      </c>
      <c r="C6354" s="22">
        <v>69</v>
      </c>
      <c r="D6354" s="21" t="s">
        <v>171138</v>
      </c>
      <c r="E6354" s="22">
        <v>35</v>
      </c>
      <c r="F6354" s="21" t="s">
        <v>163130</v>
      </c>
      <c r="G6354" s="22">
        <v>21</v>
      </c>
      <c r="H6354" s="22">
        <v>128</v>
      </c>
      <c r="I6354" s="21" t="s">
        <v>188340</v>
      </c>
    </row>
    <row r="6355" spans="1:9" ht="32" customHeight="1">
      <c r="A6355" s="19" t="s">
        <v>188341</v>
      </c>
      <c r="B6355" s="20" t="s">
        <v>184543</v>
      </c>
      <c r="C6355" s="22">
        <v>51</v>
      </c>
      <c r="D6355" s="21" t="s">
        <v>188342</v>
      </c>
      <c r="E6355" s="22">
        <v>81</v>
      </c>
      <c r="F6355" s="21" t="s">
        <v>188343</v>
      </c>
      <c r="G6355" s="22">
        <v>37</v>
      </c>
      <c r="H6355" s="22">
        <v>172</v>
      </c>
      <c r="I6355" s="21" t="s">
        <v>188344</v>
      </c>
    </row>
    <row r="6356" spans="1:9" ht="32" customHeight="1">
      <c r="A6356" s="19" t="s">
        <v>188345</v>
      </c>
      <c r="B6356" s="20" t="s">
        <v>184543</v>
      </c>
      <c r="C6356" s="22">
        <v>51</v>
      </c>
      <c r="D6356" s="21" t="s">
        <v>188342</v>
      </c>
      <c r="E6356" s="22">
        <v>81</v>
      </c>
      <c r="F6356" s="21" t="s">
        <v>188343</v>
      </c>
      <c r="G6356" s="22">
        <v>37</v>
      </c>
      <c r="H6356" s="22">
        <v>172</v>
      </c>
      <c r="I6356" s="21" t="s">
        <v>188346</v>
      </c>
    </row>
    <row r="6357" spans="1:9" ht="44" customHeight="1">
      <c r="A6357" s="19" t="s">
        <v>188347</v>
      </c>
      <c r="B6357" s="20" t="s">
        <v>170064</v>
      </c>
      <c r="C6357" s="22">
        <v>45</v>
      </c>
      <c r="D6357" s="21" t="s">
        <v>175711</v>
      </c>
      <c r="E6357" s="22">
        <v>111</v>
      </c>
      <c r="F6357" s="22">
        <v>20</v>
      </c>
      <c r="G6357" s="22">
        <v>39</v>
      </c>
      <c r="H6357" s="22">
        <v>198</v>
      </c>
      <c r="I6357" s="21" t="s">
        <v>188348</v>
      </c>
    </row>
    <row r="6358" spans="1:9" ht="32" customHeight="1">
      <c r="A6358" s="19" t="s">
        <v>188349</v>
      </c>
      <c r="B6358" s="20" t="s">
        <v>14638</v>
      </c>
      <c r="C6358" s="22">
        <v>80</v>
      </c>
      <c r="D6358" s="21" t="s">
        <v>172044</v>
      </c>
      <c r="E6358" s="22">
        <v>38</v>
      </c>
      <c r="F6358" s="21" t="s">
        <v>173007</v>
      </c>
      <c r="G6358" s="22">
        <v>10</v>
      </c>
      <c r="H6358" s="22">
        <v>131</v>
      </c>
      <c r="I6358" s="21" t="s">
        <v>188350</v>
      </c>
    </row>
    <row r="6359" spans="1:9" ht="32" customHeight="1">
      <c r="A6359" s="19" t="s">
        <v>188351</v>
      </c>
      <c r="B6359" s="20" t="s">
        <v>14638</v>
      </c>
      <c r="C6359" s="22">
        <v>80</v>
      </c>
      <c r="D6359" s="21" t="s">
        <v>172044</v>
      </c>
      <c r="E6359" s="22">
        <v>38</v>
      </c>
      <c r="F6359" s="21" t="s">
        <v>173007</v>
      </c>
      <c r="G6359" s="22">
        <v>10</v>
      </c>
      <c r="H6359" s="22">
        <v>131</v>
      </c>
      <c r="I6359" s="21" t="s">
        <v>188352</v>
      </c>
    </row>
    <row r="6360" spans="1:9" ht="32" customHeight="1">
      <c r="A6360" s="19" t="s">
        <v>188353</v>
      </c>
      <c r="B6360" s="20" t="s">
        <v>174285</v>
      </c>
      <c r="C6360" s="22">
        <v>6</v>
      </c>
      <c r="D6360" s="21" t="s">
        <v>174978</v>
      </c>
      <c r="E6360" s="22">
        <v>5</v>
      </c>
      <c r="F6360" s="21" t="s">
        <v>186845</v>
      </c>
      <c r="G6360" s="22">
        <v>47</v>
      </c>
      <c r="H6360" s="22">
        <v>61</v>
      </c>
      <c r="I6360" s="21" t="s">
        <v>188354</v>
      </c>
    </row>
    <row r="6361" spans="1:9" ht="32" customHeight="1">
      <c r="A6361" s="19" t="s">
        <v>188355</v>
      </c>
      <c r="B6361" s="20" t="s">
        <v>187248</v>
      </c>
      <c r="C6361" s="22">
        <v>30</v>
      </c>
      <c r="D6361" s="22">
        <v>0</v>
      </c>
      <c r="E6361" s="22">
        <v>0</v>
      </c>
      <c r="F6361" s="21" t="s">
        <v>187247</v>
      </c>
      <c r="G6361" s="22">
        <v>29</v>
      </c>
      <c r="H6361" s="22">
        <v>62</v>
      </c>
      <c r="I6361" s="21" t="s">
        <v>188356</v>
      </c>
    </row>
    <row r="6362" spans="1:9" ht="32" customHeight="1">
      <c r="A6362" s="19" t="s">
        <v>188357</v>
      </c>
      <c r="B6362" s="20" t="s">
        <v>171409</v>
      </c>
      <c r="C6362" s="22">
        <v>18</v>
      </c>
      <c r="D6362" s="21" t="s">
        <v>188358</v>
      </c>
      <c r="E6362" s="22">
        <v>148</v>
      </c>
      <c r="F6362" s="21" t="s">
        <v>188359</v>
      </c>
      <c r="G6362" s="22">
        <v>7</v>
      </c>
      <c r="H6362" s="22">
        <v>176</v>
      </c>
      <c r="I6362" s="21" t="s">
        <v>188360</v>
      </c>
    </row>
    <row r="6363" spans="1:9" ht="20" customHeight="1">
      <c r="A6363" s="19" t="s">
        <v>188361</v>
      </c>
      <c r="B6363" s="20" t="s">
        <v>174558</v>
      </c>
      <c r="C6363" s="22">
        <v>14</v>
      </c>
      <c r="D6363" s="21" t="s">
        <v>184866</v>
      </c>
      <c r="E6363" s="22">
        <v>51</v>
      </c>
      <c r="F6363" s="21" t="s">
        <v>169765</v>
      </c>
      <c r="G6363" s="22">
        <v>30</v>
      </c>
      <c r="H6363" s="22">
        <v>98</v>
      </c>
      <c r="I6363" s="21" t="s">
        <v>188362</v>
      </c>
    </row>
    <row r="6364" spans="1:9" ht="32" customHeight="1">
      <c r="A6364" s="19" t="s">
        <v>188363</v>
      </c>
      <c r="B6364" s="24">
        <v>0</v>
      </c>
      <c r="C6364" s="22">
        <v>0</v>
      </c>
      <c r="D6364" s="21" t="s">
        <v>173473</v>
      </c>
      <c r="E6364" s="22">
        <v>94</v>
      </c>
      <c r="F6364" s="21" t="s">
        <v>170867</v>
      </c>
      <c r="G6364" s="22">
        <v>10</v>
      </c>
      <c r="H6364" s="22">
        <v>107</v>
      </c>
      <c r="I6364" s="21" t="s">
        <v>188364</v>
      </c>
    </row>
    <row r="6365" spans="1:9" ht="32" customHeight="1">
      <c r="A6365" s="19" t="s">
        <v>188365</v>
      </c>
      <c r="B6365" s="20" t="s">
        <v>172109</v>
      </c>
      <c r="C6365" s="22">
        <v>52</v>
      </c>
      <c r="D6365" s="21" t="s">
        <v>172110</v>
      </c>
      <c r="E6365" s="22">
        <v>29</v>
      </c>
      <c r="F6365" s="21" t="s">
        <v>169926</v>
      </c>
      <c r="G6365" s="22">
        <v>3</v>
      </c>
      <c r="H6365" s="22">
        <v>87</v>
      </c>
      <c r="I6365" s="21" t="s">
        <v>188366</v>
      </c>
    </row>
    <row r="6366" spans="1:9" ht="32" customHeight="1">
      <c r="A6366" s="19" t="s">
        <v>188367</v>
      </c>
      <c r="B6366" s="20" t="s">
        <v>170245</v>
      </c>
      <c r="C6366" s="22">
        <v>12</v>
      </c>
      <c r="D6366" s="21" t="s">
        <v>174058</v>
      </c>
      <c r="E6366" s="22">
        <v>68</v>
      </c>
      <c r="F6366" s="21" t="s">
        <v>171947</v>
      </c>
      <c r="G6366" s="22">
        <v>38</v>
      </c>
      <c r="H6366" s="22">
        <v>121</v>
      </c>
      <c r="I6366" s="21" t="s">
        <v>188368</v>
      </c>
    </row>
    <row r="6367" spans="1:9" ht="20" customHeight="1">
      <c r="A6367" s="19" t="s">
        <v>188369</v>
      </c>
      <c r="B6367" s="20" t="s">
        <v>170853</v>
      </c>
      <c r="C6367" s="22">
        <v>60</v>
      </c>
      <c r="D6367" s="21" t="s">
        <v>172467</v>
      </c>
      <c r="E6367" s="22">
        <v>12</v>
      </c>
      <c r="F6367" s="21" t="s">
        <v>172467</v>
      </c>
      <c r="G6367" s="22">
        <v>12</v>
      </c>
      <c r="H6367" s="22">
        <v>87</v>
      </c>
      <c r="I6367" s="21" t="s">
        <v>188370</v>
      </c>
    </row>
    <row r="6368" spans="1:9" ht="20" customHeight="1">
      <c r="A6368" s="19" t="s">
        <v>188371</v>
      </c>
      <c r="B6368" s="24">
        <v>0</v>
      </c>
      <c r="C6368" s="22">
        <v>0</v>
      </c>
      <c r="D6368" s="22">
        <v>100</v>
      </c>
      <c r="E6368" s="22">
        <v>69</v>
      </c>
      <c r="F6368" s="22">
        <v>0</v>
      </c>
      <c r="G6368" s="22">
        <v>0</v>
      </c>
      <c r="H6368" s="22">
        <v>72</v>
      </c>
      <c r="I6368" s="21" t="s">
        <v>188372</v>
      </c>
    </row>
    <row r="6369" spans="1:9" ht="32" customHeight="1">
      <c r="A6369" s="19" t="s">
        <v>188373</v>
      </c>
      <c r="B6369" s="20" t="s">
        <v>188374</v>
      </c>
      <c r="C6369" s="22">
        <v>25</v>
      </c>
      <c r="D6369" s="21" t="s">
        <v>188375</v>
      </c>
      <c r="E6369" s="22">
        <v>129</v>
      </c>
      <c r="F6369" s="21" t="s">
        <v>179611</v>
      </c>
      <c r="G6369" s="22">
        <v>37</v>
      </c>
      <c r="H6369" s="22">
        <v>194</v>
      </c>
      <c r="I6369" s="21" t="s">
        <v>188376</v>
      </c>
    </row>
    <row r="6370" spans="1:9" ht="32" customHeight="1">
      <c r="A6370" s="19" t="s">
        <v>188377</v>
      </c>
      <c r="B6370" s="20" t="s">
        <v>188378</v>
      </c>
      <c r="C6370" s="22">
        <v>99</v>
      </c>
      <c r="D6370" s="21" t="s">
        <v>171456</v>
      </c>
      <c r="E6370" s="22">
        <v>60</v>
      </c>
      <c r="F6370" s="21" t="s">
        <v>175701</v>
      </c>
      <c r="G6370" s="22">
        <v>16</v>
      </c>
      <c r="H6370" s="22">
        <v>178</v>
      </c>
      <c r="I6370" s="21" t="s">
        <v>188379</v>
      </c>
    </row>
    <row r="6371" spans="1:9" ht="32" customHeight="1">
      <c r="A6371" s="19" t="s">
        <v>188380</v>
      </c>
      <c r="B6371" s="20" t="s">
        <v>170723</v>
      </c>
      <c r="C6371" s="22">
        <v>42</v>
      </c>
      <c r="D6371" s="21" t="s">
        <v>186871</v>
      </c>
      <c r="E6371" s="22">
        <v>48</v>
      </c>
      <c r="F6371" s="21" t="s">
        <v>172116</v>
      </c>
      <c r="G6371" s="22">
        <v>1</v>
      </c>
      <c r="H6371" s="22">
        <v>94</v>
      </c>
      <c r="I6371" s="21" t="s">
        <v>188381</v>
      </c>
    </row>
    <row r="6372" spans="1:9" ht="32" customHeight="1">
      <c r="A6372" s="19" t="s">
        <v>188382</v>
      </c>
      <c r="B6372" s="20" t="s">
        <v>170723</v>
      </c>
      <c r="C6372" s="22">
        <v>42</v>
      </c>
      <c r="D6372" s="21" t="s">
        <v>186871</v>
      </c>
      <c r="E6372" s="22">
        <v>48</v>
      </c>
      <c r="F6372" s="21" t="s">
        <v>172116</v>
      </c>
      <c r="G6372" s="22">
        <v>1</v>
      </c>
      <c r="H6372" s="22">
        <v>94</v>
      </c>
      <c r="I6372" s="21" t="s">
        <v>188383</v>
      </c>
    </row>
    <row r="6373" spans="1:9" ht="32" customHeight="1">
      <c r="A6373" s="19" t="s">
        <v>188384</v>
      </c>
      <c r="B6373" s="20" t="s">
        <v>179301</v>
      </c>
      <c r="C6373" s="22">
        <v>37</v>
      </c>
      <c r="D6373" s="21" t="s">
        <v>171349</v>
      </c>
      <c r="E6373" s="22">
        <v>4</v>
      </c>
      <c r="F6373" s="21" t="s">
        <v>188010</v>
      </c>
      <c r="G6373" s="22">
        <v>20</v>
      </c>
      <c r="H6373" s="22">
        <v>64</v>
      </c>
      <c r="I6373" s="21" t="s">
        <v>188385</v>
      </c>
    </row>
    <row r="6374" spans="1:9" ht="32" customHeight="1">
      <c r="A6374" s="19" t="s">
        <v>188386</v>
      </c>
      <c r="B6374" s="20" t="s">
        <v>170792</v>
      </c>
      <c r="C6374" s="22">
        <v>40</v>
      </c>
      <c r="D6374" s="21" t="s">
        <v>173137</v>
      </c>
      <c r="E6374" s="22">
        <v>4</v>
      </c>
      <c r="F6374" s="21" t="s">
        <v>170250</v>
      </c>
      <c r="G6374" s="22">
        <v>22</v>
      </c>
      <c r="H6374" s="22">
        <v>69</v>
      </c>
      <c r="I6374" s="21" t="s">
        <v>188387</v>
      </c>
    </row>
    <row r="6375" spans="1:9" ht="32" customHeight="1">
      <c r="A6375" s="19" t="s">
        <v>188388</v>
      </c>
      <c r="B6375" s="20" t="s">
        <v>171567</v>
      </c>
      <c r="C6375" s="22">
        <v>21</v>
      </c>
      <c r="D6375" s="21" t="s">
        <v>188389</v>
      </c>
      <c r="E6375" s="22">
        <v>161</v>
      </c>
      <c r="F6375" s="21" t="s">
        <v>177574</v>
      </c>
      <c r="G6375" s="22">
        <v>4</v>
      </c>
      <c r="H6375" s="22">
        <v>189</v>
      </c>
      <c r="I6375" s="21" t="s">
        <v>188390</v>
      </c>
    </row>
    <row r="6376" spans="1:9" ht="32" customHeight="1">
      <c r="A6376" s="19" t="s">
        <v>188391</v>
      </c>
      <c r="B6376" s="20" t="s">
        <v>170250</v>
      </c>
      <c r="C6376" s="22">
        <v>17</v>
      </c>
      <c r="D6376" s="21" t="s">
        <v>170896</v>
      </c>
      <c r="E6376" s="22">
        <v>6</v>
      </c>
      <c r="F6376" s="21" t="s">
        <v>185242</v>
      </c>
      <c r="G6376" s="22">
        <v>28</v>
      </c>
      <c r="H6376" s="22">
        <v>54</v>
      </c>
      <c r="I6376" s="21" t="s">
        <v>188392</v>
      </c>
    </row>
    <row r="6377" spans="1:9" ht="32" customHeight="1">
      <c r="A6377" s="19" t="s">
        <v>188393</v>
      </c>
      <c r="B6377" s="20" t="s">
        <v>170250</v>
      </c>
      <c r="C6377" s="22">
        <v>17</v>
      </c>
      <c r="D6377" s="21" t="s">
        <v>170896</v>
      </c>
      <c r="E6377" s="22">
        <v>6</v>
      </c>
      <c r="F6377" s="21" t="s">
        <v>185242</v>
      </c>
      <c r="G6377" s="22">
        <v>28</v>
      </c>
      <c r="H6377" s="22">
        <v>54</v>
      </c>
      <c r="I6377" s="21" t="s">
        <v>188394</v>
      </c>
    </row>
    <row r="6378" spans="1:9" ht="44" customHeight="1">
      <c r="A6378" s="19" t="s">
        <v>188395</v>
      </c>
      <c r="B6378" s="20" t="s">
        <v>174403</v>
      </c>
      <c r="C6378" s="22">
        <v>29</v>
      </c>
      <c r="D6378" s="21" t="s">
        <v>169853</v>
      </c>
      <c r="E6378" s="22">
        <v>14</v>
      </c>
      <c r="F6378" s="21" t="s">
        <v>170181</v>
      </c>
      <c r="G6378" s="22">
        <v>26</v>
      </c>
      <c r="H6378" s="22">
        <v>72</v>
      </c>
      <c r="I6378" s="21" t="s">
        <v>188396</v>
      </c>
    </row>
    <row r="6379" spans="1:9" ht="44" customHeight="1">
      <c r="A6379" s="19" t="s">
        <v>188397</v>
      </c>
      <c r="B6379" s="20" t="s">
        <v>178612</v>
      </c>
      <c r="C6379" s="22">
        <v>36</v>
      </c>
      <c r="D6379" s="21" t="s">
        <v>184527</v>
      </c>
      <c r="E6379" s="22">
        <v>47</v>
      </c>
      <c r="F6379" s="21" t="s">
        <v>174730</v>
      </c>
      <c r="G6379" s="22">
        <v>26</v>
      </c>
      <c r="H6379" s="22">
        <v>112</v>
      </c>
      <c r="I6379" s="21" t="s">
        <v>188398</v>
      </c>
    </row>
    <row r="6380" spans="1:9" ht="44" customHeight="1">
      <c r="A6380" s="19" t="s">
        <v>188399</v>
      </c>
      <c r="B6380" s="20" t="s">
        <v>174913</v>
      </c>
      <c r="C6380" s="22">
        <v>48</v>
      </c>
      <c r="D6380" s="21" t="s">
        <v>177071</v>
      </c>
      <c r="E6380" s="22">
        <v>68</v>
      </c>
      <c r="F6380" s="21" t="s">
        <v>177071</v>
      </c>
      <c r="G6380" s="22">
        <v>68</v>
      </c>
      <c r="H6380" s="22">
        <v>187</v>
      </c>
      <c r="I6380" s="21" t="s">
        <v>188400</v>
      </c>
    </row>
    <row r="6381" spans="1:9" ht="44" customHeight="1">
      <c r="A6381" s="19" t="s">
        <v>188401</v>
      </c>
      <c r="B6381" s="24">
        <v>24</v>
      </c>
      <c r="C6381" s="22">
        <v>30</v>
      </c>
      <c r="D6381" s="21" t="s">
        <v>162853</v>
      </c>
      <c r="E6381" s="22">
        <v>39</v>
      </c>
      <c r="F6381" s="21" t="s">
        <v>188402</v>
      </c>
      <c r="G6381" s="22">
        <v>56</v>
      </c>
      <c r="H6381" s="22">
        <v>128</v>
      </c>
      <c r="I6381" s="21" t="s">
        <v>188403</v>
      </c>
    </row>
    <row r="6382" spans="1:9" ht="32" customHeight="1">
      <c r="A6382" s="19" t="s">
        <v>188404</v>
      </c>
      <c r="B6382" s="20" t="s">
        <v>170761</v>
      </c>
      <c r="C6382" s="22">
        <v>37</v>
      </c>
      <c r="D6382" s="21" t="s">
        <v>181057</v>
      </c>
      <c r="E6382" s="22">
        <v>25</v>
      </c>
      <c r="F6382" s="22">
        <v>0</v>
      </c>
      <c r="G6382" s="22">
        <v>0</v>
      </c>
      <c r="H6382" s="22">
        <v>65</v>
      </c>
      <c r="I6382" s="21" t="s">
        <v>188405</v>
      </c>
    </row>
    <row r="6383" spans="1:9" ht="32" customHeight="1">
      <c r="A6383" s="19" t="s">
        <v>188406</v>
      </c>
      <c r="B6383" s="20" t="s">
        <v>188407</v>
      </c>
      <c r="C6383" s="22">
        <v>74</v>
      </c>
      <c r="D6383" s="21" t="s">
        <v>173480</v>
      </c>
      <c r="E6383" s="22">
        <v>52</v>
      </c>
      <c r="F6383" s="21" t="s">
        <v>169658</v>
      </c>
      <c r="G6383" s="22">
        <v>7</v>
      </c>
      <c r="H6383" s="22">
        <v>136</v>
      </c>
      <c r="I6383" s="21" t="s">
        <v>188408</v>
      </c>
    </row>
    <row r="6384" spans="1:9" ht="32" customHeight="1">
      <c r="A6384" s="19" t="s">
        <v>188409</v>
      </c>
      <c r="B6384" s="20" t="s">
        <v>173990</v>
      </c>
      <c r="C6384" s="22">
        <v>61</v>
      </c>
      <c r="D6384" s="21" t="s">
        <v>182583</v>
      </c>
      <c r="E6384" s="22">
        <v>52</v>
      </c>
      <c r="F6384" s="21" t="s">
        <v>170786</v>
      </c>
      <c r="G6384" s="22">
        <v>1</v>
      </c>
      <c r="H6384" s="22">
        <v>117</v>
      </c>
      <c r="I6384" s="21" t="s">
        <v>188410</v>
      </c>
    </row>
    <row r="6385" spans="1:9" ht="32" customHeight="1">
      <c r="A6385" s="19" t="s">
        <v>188411</v>
      </c>
      <c r="B6385" s="20" t="s">
        <v>187182</v>
      </c>
      <c r="C6385" s="22">
        <v>1</v>
      </c>
      <c r="D6385" s="21" t="s">
        <v>170494</v>
      </c>
      <c r="E6385" s="22">
        <v>154</v>
      </c>
      <c r="F6385" s="21" t="s">
        <v>186144</v>
      </c>
      <c r="G6385" s="22">
        <v>13</v>
      </c>
      <c r="H6385" s="22">
        <v>171</v>
      </c>
      <c r="I6385" s="21" t="s">
        <v>188412</v>
      </c>
    </row>
    <row r="6386" spans="1:9" ht="32" customHeight="1">
      <c r="A6386" s="19" t="s">
        <v>188413</v>
      </c>
      <c r="B6386" s="24">
        <v>10</v>
      </c>
      <c r="C6386" s="22">
        <v>16</v>
      </c>
      <c r="D6386" s="22">
        <v>80</v>
      </c>
      <c r="E6386" s="22">
        <v>128</v>
      </c>
      <c r="F6386" s="22">
        <v>10</v>
      </c>
      <c r="G6386" s="22">
        <v>16</v>
      </c>
      <c r="H6386" s="22">
        <v>163</v>
      </c>
      <c r="I6386" s="21" t="s">
        <v>188414</v>
      </c>
    </row>
    <row r="6387" spans="1:9" ht="32" customHeight="1">
      <c r="A6387" s="19" t="s">
        <v>188415</v>
      </c>
      <c r="B6387" s="24">
        <v>12</v>
      </c>
      <c r="C6387" s="22">
        <v>12</v>
      </c>
      <c r="D6387" s="22">
        <v>84</v>
      </c>
      <c r="E6387" s="22">
        <v>84</v>
      </c>
      <c r="F6387" s="22">
        <v>4</v>
      </c>
      <c r="G6387" s="22">
        <v>4</v>
      </c>
      <c r="H6387" s="22">
        <v>103</v>
      </c>
      <c r="I6387" s="21" t="s">
        <v>188416</v>
      </c>
    </row>
    <row r="6388" spans="1:9" ht="32" customHeight="1">
      <c r="A6388" s="19" t="s">
        <v>188417</v>
      </c>
      <c r="B6388" s="24">
        <v>0</v>
      </c>
      <c r="C6388" s="22">
        <v>0</v>
      </c>
      <c r="D6388" s="21" t="s">
        <v>188418</v>
      </c>
      <c r="E6388" s="22">
        <v>79</v>
      </c>
      <c r="F6388" s="21" t="s">
        <v>171747</v>
      </c>
      <c r="G6388" s="22">
        <v>10</v>
      </c>
      <c r="H6388" s="22">
        <v>92</v>
      </c>
      <c r="I6388" s="21" t="s">
        <v>188419</v>
      </c>
    </row>
    <row r="6389" spans="1:9" ht="32" customHeight="1">
      <c r="A6389" s="19" t="s">
        <v>188420</v>
      </c>
      <c r="B6389" s="20" t="s">
        <v>169883</v>
      </c>
      <c r="C6389" s="22">
        <v>39</v>
      </c>
      <c r="D6389" s="21" t="s">
        <v>178820</v>
      </c>
      <c r="E6389" s="22">
        <v>57</v>
      </c>
      <c r="F6389" s="21" t="s">
        <v>183648</v>
      </c>
      <c r="G6389" s="22">
        <v>33</v>
      </c>
      <c r="H6389" s="22">
        <v>132</v>
      </c>
      <c r="I6389" s="21" t="s">
        <v>188421</v>
      </c>
    </row>
    <row r="6390" spans="1:9" ht="44" customHeight="1">
      <c r="A6390" s="19" t="s">
        <v>188422</v>
      </c>
      <c r="B6390" s="20" t="s">
        <v>188423</v>
      </c>
      <c r="C6390" s="22">
        <v>83</v>
      </c>
      <c r="D6390" s="21" t="s">
        <v>174272</v>
      </c>
      <c r="E6390" s="22">
        <v>38</v>
      </c>
      <c r="F6390" s="21" t="s">
        <v>170359</v>
      </c>
      <c r="G6390" s="22">
        <v>11</v>
      </c>
      <c r="H6390" s="22">
        <v>135</v>
      </c>
      <c r="I6390" s="21" t="s">
        <v>188424</v>
      </c>
    </row>
    <row r="6391" spans="1:9" ht="44" customHeight="1">
      <c r="A6391" s="19" t="s">
        <v>188425</v>
      </c>
      <c r="B6391" s="20" t="s">
        <v>174608</v>
      </c>
      <c r="C6391" s="22">
        <v>85</v>
      </c>
      <c r="D6391" s="21" t="s">
        <v>188426</v>
      </c>
      <c r="E6391" s="22">
        <v>38</v>
      </c>
      <c r="F6391" s="21" t="s">
        <v>170059</v>
      </c>
      <c r="G6391" s="22">
        <v>12</v>
      </c>
      <c r="H6391" s="22">
        <v>138</v>
      </c>
      <c r="I6391" s="21" t="s">
        <v>188427</v>
      </c>
    </row>
    <row r="6392" spans="1:9" ht="44" customHeight="1">
      <c r="A6392" s="19" t="s">
        <v>188428</v>
      </c>
      <c r="B6392" s="20" t="s">
        <v>175025</v>
      </c>
      <c r="C6392" s="22">
        <v>9</v>
      </c>
      <c r="D6392" s="21" t="s">
        <v>180974</v>
      </c>
      <c r="E6392" s="22">
        <v>129</v>
      </c>
      <c r="F6392" s="22">
        <v>0</v>
      </c>
      <c r="G6392" s="22">
        <v>0</v>
      </c>
      <c r="H6392" s="22">
        <v>141</v>
      </c>
      <c r="I6392" s="21" t="s">
        <v>188429</v>
      </c>
    </row>
    <row r="6393" spans="1:9" ht="44" customHeight="1">
      <c r="A6393" s="19" t="s">
        <v>188430</v>
      </c>
      <c r="B6393" s="20" t="s">
        <v>176654</v>
      </c>
      <c r="C6393" s="22">
        <v>36</v>
      </c>
      <c r="D6393" s="22">
        <v>0</v>
      </c>
      <c r="E6393" s="22">
        <v>0</v>
      </c>
      <c r="F6393" s="21" t="s">
        <v>171668</v>
      </c>
      <c r="G6393" s="22">
        <v>15</v>
      </c>
      <c r="H6393" s="22">
        <v>54</v>
      </c>
      <c r="I6393" s="21" t="s">
        <v>188431</v>
      </c>
    </row>
    <row r="6394" spans="1:9" ht="44" customHeight="1">
      <c r="A6394" s="19" t="s">
        <v>188432</v>
      </c>
      <c r="B6394" s="20" t="s">
        <v>170055</v>
      </c>
      <c r="C6394" s="22">
        <v>18</v>
      </c>
      <c r="D6394" s="21" t="s">
        <v>188433</v>
      </c>
      <c r="E6394" s="22">
        <v>77</v>
      </c>
      <c r="F6394" s="21" t="s">
        <v>178152</v>
      </c>
      <c r="G6394" s="22">
        <v>16</v>
      </c>
      <c r="H6394" s="22">
        <v>114</v>
      </c>
      <c r="I6394" s="21" t="s">
        <v>188434</v>
      </c>
    </row>
    <row r="6395" spans="1:9" ht="32" customHeight="1">
      <c r="A6395" s="19" t="s">
        <v>188435</v>
      </c>
      <c r="B6395" s="20" t="s">
        <v>184537</v>
      </c>
      <c r="C6395" s="22">
        <v>11</v>
      </c>
      <c r="D6395" s="21" t="s">
        <v>188436</v>
      </c>
      <c r="E6395" s="22">
        <v>125</v>
      </c>
      <c r="F6395" s="21" t="s">
        <v>186108</v>
      </c>
      <c r="G6395" s="22">
        <v>52</v>
      </c>
      <c r="H6395" s="22">
        <v>191</v>
      </c>
      <c r="I6395" s="21" t="s">
        <v>188437</v>
      </c>
    </row>
    <row r="6396" spans="1:9" ht="32" customHeight="1">
      <c r="A6396" s="19" t="s">
        <v>188438</v>
      </c>
      <c r="B6396" s="20" t="s">
        <v>175400</v>
      </c>
      <c r="C6396" s="22">
        <v>10</v>
      </c>
      <c r="D6396" s="21" t="s">
        <v>172705</v>
      </c>
      <c r="E6396" s="22">
        <v>70</v>
      </c>
      <c r="F6396" s="21" t="s">
        <v>179283</v>
      </c>
      <c r="G6396" s="22">
        <v>39</v>
      </c>
      <c r="H6396" s="22">
        <v>122</v>
      </c>
      <c r="I6396" s="21" t="s">
        <v>188439</v>
      </c>
    </row>
    <row r="6397" spans="1:9" ht="32" customHeight="1">
      <c r="A6397" s="19" t="s">
        <v>188440</v>
      </c>
      <c r="B6397" s="24">
        <v>0</v>
      </c>
      <c r="C6397" s="22">
        <v>0</v>
      </c>
      <c r="D6397" s="21" t="s">
        <v>187388</v>
      </c>
      <c r="E6397" s="22">
        <v>126</v>
      </c>
      <c r="F6397" s="21" t="s">
        <v>172032</v>
      </c>
      <c r="G6397" s="22">
        <v>8</v>
      </c>
      <c r="H6397" s="22">
        <v>137</v>
      </c>
      <c r="I6397" s="21" t="s">
        <v>188441</v>
      </c>
    </row>
    <row r="6398" spans="1:9" ht="44" customHeight="1">
      <c r="A6398" s="19" t="s">
        <v>188442</v>
      </c>
      <c r="B6398" s="20" t="s">
        <v>181082</v>
      </c>
      <c r="C6398" s="22">
        <v>39</v>
      </c>
      <c r="D6398" s="21" t="s">
        <v>170792</v>
      </c>
      <c r="E6398" s="22">
        <v>60</v>
      </c>
      <c r="F6398" s="22">
        <v>0</v>
      </c>
      <c r="G6398" s="22">
        <v>0</v>
      </c>
      <c r="H6398" s="22">
        <v>102</v>
      </c>
      <c r="I6398" s="21" t="s">
        <v>188443</v>
      </c>
    </row>
    <row r="6399" spans="1:9" ht="44" customHeight="1">
      <c r="A6399" s="19" t="s">
        <v>188444</v>
      </c>
      <c r="B6399" s="24">
        <v>0</v>
      </c>
      <c r="C6399" s="22">
        <v>0</v>
      </c>
      <c r="D6399" s="21" t="s">
        <v>188445</v>
      </c>
      <c r="E6399" s="22">
        <v>161</v>
      </c>
      <c r="F6399" s="21" t="s">
        <v>188446</v>
      </c>
      <c r="G6399" s="22">
        <v>24</v>
      </c>
      <c r="H6399" s="22">
        <v>188</v>
      </c>
      <c r="I6399" s="21" t="s">
        <v>188447</v>
      </c>
    </row>
    <row r="6400" spans="1:9" ht="44" customHeight="1">
      <c r="A6400" s="19" t="s">
        <v>188448</v>
      </c>
      <c r="B6400" s="20" t="s">
        <v>181351</v>
      </c>
      <c r="C6400" s="22">
        <v>27</v>
      </c>
      <c r="D6400" s="21" t="s">
        <v>181350</v>
      </c>
      <c r="E6400" s="22">
        <v>46</v>
      </c>
      <c r="F6400" s="21" t="s">
        <v>175253</v>
      </c>
      <c r="G6400" s="22">
        <v>3</v>
      </c>
      <c r="H6400" s="22">
        <v>79</v>
      </c>
      <c r="I6400" s="21" t="s">
        <v>188449</v>
      </c>
    </row>
    <row r="6401" spans="1:9" ht="32" customHeight="1">
      <c r="A6401" s="19" t="s">
        <v>188450</v>
      </c>
      <c r="B6401" s="20" t="s">
        <v>181679</v>
      </c>
      <c r="C6401" s="22">
        <v>31</v>
      </c>
      <c r="D6401" s="21" t="s">
        <v>188451</v>
      </c>
      <c r="E6401" s="22">
        <v>65</v>
      </c>
      <c r="F6401" s="22">
        <v>25</v>
      </c>
      <c r="G6401" s="22">
        <v>32</v>
      </c>
      <c r="H6401" s="22">
        <v>131</v>
      </c>
      <c r="I6401" s="21" t="s">
        <v>188452</v>
      </c>
    </row>
    <row r="6402" spans="1:9" ht="32" customHeight="1">
      <c r="A6402" s="19" t="s">
        <v>188453</v>
      </c>
      <c r="B6402" s="24">
        <v>4</v>
      </c>
      <c r="C6402" s="22">
        <v>4</v>
      </c>
      <c r="D6402" s="22">
        <v>90</v>
      </c>
      <c r="E6402" s="22">
        <v>90</v>
      </c>
      <c r="F6402" s="22">
        <v>6</v>
      </c>
      <c r="G6402" s="22">
        <v>6</v>
      </c>
      <c r="H6402" s="22">
        <v>103</v>
      </c>
      <c r="I6402" s="21" t="s">
        <v>188454</v>
      </c>
    </row>
    <row r="6403" spans="1:9" ht="32" customHeight="1">
      <c r="A6403" s="19" t="s">
        <v>188455</v>
      </c>
      <c r="B6403" s="20" t="s">
        <v>181098</v>
      </c>
      <c r="C6403" s="22">
        <v>19</v>
      </c>
      <c r="D6403" s="22">
        <v>0</v>
      </c>
      <c r="E6403" s="22">
        <v>0</v>
      </c>
      <c r="F6403" s="21" t="s">
        <v>174131</v>
      </c>
      <c r="G6403" s="22">
        <v>36</v>
      </c>
      <c r="H6403" s="22">
        <v>58</v>
      </c>
      <c r="I6403" s="21" t="s">
        <v>188456</v>
      </c>
    </row>
    <row r="6404" spans="1:9" ht="32" customHeight="1">
      <c r="A6404" s="19" t="s">
        <v>188457</v>
      </c>
      <c r="B6404" s="20" t="s">
        <v>179597</v>
      </c>
      <c r="C6404" s="22">
        <v>25</v>
      </c>
      <c r="D6404" s="22">
        <v>0</v>
      </c>
      <c r="E6404" s="22">
        <v>0</v>
      </c>
      <c r="F6404" s="21" t="s">
        <v>179596</v>
      </c>
      <c r="G6404" s="22">
        <v>47</v>
      </c>
      <c r="H6404" s="22">
        <v>75</v>
      </c>
      <c r="I6404" s="21" t="s">
        <v>188458</v>
      </c>
    </row>
    <row r="6405" spans="1:9" ht="32" customHeight="1">
      <c r="A6405" s="19" t="s">
        <v>188459</v>
      </c>
      <c r="B6405" s="20" t="s">
        <v>172402</v>
      </c>
      <c r="C6405" s="22">
        <v>36</v>
      </c>
      <c r="D6405" s="21" t="s">
        <v>176798</v>
      </c>
      <c r="E6405" s="22">
        <v>57</v>
      </c>
      <c r="F6405" s="21" t="s">
        <v>188460</v>
      </c>
      <c r="G6405" s="22">
        <v>5</v>
      </c>
      <c r="H6405" s="22">
        <v>101</v>
      </c>
      <c r="I6405" s="21" t="s">
        <v>188461</v>
      </c>
    </row>
    <row r="6406" spans="1:9" ht="32" customHeight="1">
      <c r="A6406" s="19" t="s">
        <v>188462</v>
      </c>
      <c r="B6406" s="20" t="s">
        <v>188463</v>
      </c>
      <c r="C6406" s="22">
        <v>37</v>
      </c>
      <c r="D6406" s="21" t="s">
        <v>188464</v>
      </c>
      <c r="E6406" s="22">
        <v>122</v>
      </c>
      <c r="F6406" s="21" t="s">
        <v>170265</v>
      </c>
      <c r="G6406" s="22">
        <v>12</v>
      </c>
      <c r="H6406" s="22">
        <v>174</v>
      </c>
      <c r="I6406" s="21" t="s">
        <v>188465</v>
      </c>
    </row>
    <row r="6407" spans="1:9" ht="32" customHeight="1">
      <c r="A6407" s="19" t="s">
        <v>188466</v>
      </c>
      <c r="B6407" s="20" t="s">
        <v>181617</v>
      </c>
      <c r="C6407" s="22">
        <v>50</v>
      </c>
      <c r="D6407" s="21" t="s">
        <v>177318</v>
      </c>
      <c r="E6407" s="22">
        <v>23</v>
      </c>
      <c r="F6407" s="21" t="s">
        <v>175253</v>
      </c>
      <c r="G6407" s="22">
        <v>3</v>
      </c>
      <c r="H6407" s="22">
        <v>79</v>
      </c>
      <c r="I6407" s="21" t="s">
        <v>188467</v>
      </c>
    </row>
    <row r="6408" spans="1:9" ht="32" customHeight="1">
      <c r="A6408" s="19" t="s">
        <v>188468</v>
      </c>
      <c r="B6408" s="20" t="s">
        <v>174288</v>
      </c>
      <c r="C6408" s="22">
        <v>48</v>
      </c>
      <c r="D6408" s="21" t="s">
        <v>178317</v>
      </c>
      <c r="E6408" s="22">
        <v>7</v>
      </c>
      <c r="F6408" s="21" t="s">
        <v>172058</v>
      </c>
      <c r="G6408" s="22">
        <v>32</v>
      </c>
      <c r="H6408" s="22">
        <v>90</v>
      </c>
      <c r="I6408" s="21" t="s">
        <v>188469</v>
      </c>
    </row>
    <row r="6409" spans="1:9" ht="32" customHeight="1">
      <c r="A6409" s="19" t="s">
        <v>188470</v>
      </c>
      <c r="B6409" s="20" t="s">
        <v>176786</v>
      </c>
      <c r="C6409" s="22">
        <v>15</v>
      </c>
      <c r="D6409" s="21" t="s">
        <v>170929</v>
      </c>
      <c r="E6409" s="22">
        <v>40</v>
      </c>
      <c r="F6409" s="21" t="s">
        <v>188471</v>
      </c>
      <c r="G6409" s="22">
        <v>27</v>
      </c>
      <c r="H6409" s="22">
        <v>85</v>
      </c>
      <c r="I6409" s="21" t="s">
        <v>188472</v>
      </c>
    </row>
    <row r="6410" spans="1:9" ht="32" customHeight="1">
      <c r="A6410" s="19" t="s">
        <v>188473</v>
      </c>
      <c r="B6410" s="20" t="s">
        <v>188474</v>
      </c>
      <c r="C6410" s="22">
        <v>94</v>
      </c>
      <c r="D6410" s="21" t="s">
        <v>188475</v>
      </c>
      <c r="E6410" s="22">
        <v>61</v>
      </c>
      <c r="F6410" s="21" t="s">
        <v>183217</v>
      </c>
      <c r="G6410" s="22">
        <v>36</v>
      </c>
      <c r="H6410" s="22">
        <v>194</v>
      </c>
      <c r="I6410" s="21" t="s">
        <v>188476</v>
      </c>
    </row>
    <row r="6411" spans="1:9" ht="32" customHeight="1">
      <c r="A6411" s="19" t="s">
        <v>188477</v>
      </c>
      <c r="B6411" s="20" t="s">
        <v>182760</v>
      </c>
      <c r="C6411" s="22">
        <v>51</v>
      </c>
      <c r="D6411" s="21" t="s">
        <v>172607</v>
      </c>
      <c r="E6411" s="22">
        <v>75</v>
      </c>
      <c r="F6411" s="21" t="s">
        <v>170048</v>
      </c>
      <c r="G6411" s="22">
        <v>45</v>
      </c>
      <c r="H6411" s="22">
        <v>174</v>
      </c>
      <c r="I6411" s="21" t="s">
        <v>188478</v>
      </c>
    </row>
    <row r="6412" spans="1:9" ht="32" customHeight="1">
      <c r="A6412" s="19" t="s">
        <v>188479</v>
      </c>
      <c r="B6412" s="24">
        <v>0</v>
      </c>
      <c r="C6412" s="22">
        <v>0</v>
      </c>
      <c r="D6412" s="22">
        <v>100</v>
      </c>
      <c r="E6412" s="22">
        <v>93</v>
      </c>
      <c r="F6412" s="22">
        <v>0</v>
      </c>
      <c r="G6412" s="22">
        <v>0</v>
      </c>
      <c r="H6412" s="22">
        <v>96</v>
      </c>
      <c r="I6412" s="21" t="s">
        <v>188480</v>
      </c>
    </row>
    <row r="6413" spans="1:9" ht="32" customHeight="1">
      <c r="A6413" s="19" t="s">
        <v>188481</v>
      </c>
      <c r="B6413" s="20" t="s">
        <v>178966</v>
      </c>
      <c r="C6413" s="22">
        <v>60</v>
      </c>
      <c r="D6413" s="22">
        <v>0</v>
      </c>
      <c r="E6413" s="22">
        <v>0</v>
      </c>
      <c r="F6413" s="21" t="s">
        <v>170896</v>
      </c>
      <c r="G6413" s="22">
        <v>8</v>
      </c>
      <c r="H6413" s="22">
        <v>71</v>
      </c>
      <c r="I6413" s="21" t="s">
        <v>188482</v>
      </c>
    </row>
    <row r="6414" spans="1:9" ht="32" customHeight="1">
      <c r="A6414" s="19" t="s">
        <v>188483</v>
      </c>
      <c r="B6414" s="20" t="s">
        <v>184940</v>
      </c>
      <c r="C6414" s="22">
        <v>71</v>
      </c>
      <c r="D6414" s="21" t="s">
        <v>171579</v>
      </c>
      <c r="E6414" s="22">
        <v>25</v>
      </c>
      <c r="F6414" s="21" t="s">
        <v>169728</v>
      </c>
      <c r="G6414" s="22">
        <v>9</v>
      </c>
      <c r="H6414" s="22">
        <v>108</v>
      </c>
      <c r="I6414" s="21" t="s">
        <v>188484</v>
      </c>
    </row>
    <row r="6415" spans="1:9" ht="32" customHeight="1">
      <c r="A6415" s="19" t="s">
        <v>188485</v>
      </c>
      <c r="B6415" s="24">
        <v>0</v>
      </c>
      <c r="C6415" s="22">
        <v>0</v>
      </c>
      <c r="D6415" s="22">
        <v>100</v>
      </c>
      <c r="E6415" s="22">
        <v>115</v>
      </c>
      <c r="F6415" s="22">
        <v>0</v>
      </c>
      <c r="G6415" s="22">
        <v>0</v>
      </c>
      <c r="H6415" s="22">
        <v>118</v>
      </c>
      <c r="I6415" s="21" t="s">
        <v>188486</v>
      </c>
    </row>
    <row r="6416" spans="1:9" ht="32" customHeight="1">
      <c r="A6416" s="19" t="s">
        <v>188487</v>
      </c>
      <c r="B6416" s="24">
        <v>0</v>
      </c>
      <c r="C6416" s="22">
        <v>0</v>
      </c>
      <c r="D6416" s="22">
        <v>100</v>
      </c>
      <c r="E6416" s="22">
        <v>80</v>
      </c>
      <c r="F6416" s="22">
        <v>0</v>
      </c>
      <c r="G6416" s="22">
        <v>0</v>
      </c>
      <c r="H6416" s="22">
        <v>83</v>
      </c>
      <c r="I6416" s="21" t="s">
        <v>188488</v>
      </c>
    </row>
    <row r="6417" spans="1:9" ht="32" customHeight="1">
      <c r="A6417" s="19" t="s">
        <v>188489</v>
      </c>
      <c r="B6417" s="20" t="s">
        <v>170217</v>
      </c>
      <c r="C6417" s="22">
        <v>4</v>
      </c>
      <c r="D6417" s="21" t="s">
        <v>174112</v>
      </c>
      <c r="E6417" s="22">
        <v>120</v>
      </c>
      <c r="F6417" s="22">
        <v>0</v>
      </c>
      <c r="G6417" s="22">
        <v>0</v>
      </c>
      <c r="H6417" s="22">
        <v>127</v>
      </c>
      <c r="I6417" s="21" t="s">
        <v>188490</v>
      </c>
    </row>
    <row r="6418" spans="1:9" ht="32" customHeight="1">
      <c r="A6418" s="19" t="s">
        <v>188491</v>
      </c>
      <c r="B6418" s="20" t="s">
        <v>170853</v>
      </c>
      <c r="C6418" s="22">
        <v>75</v>
      </c>
      <c r="D6418" s="21" t="s">
        <v>173957</v>
      </c>
      <c r="E6418" s="22">
        <v>10</v>
      </c>
      <c r="F6418" s="21" t="s">
        <v>169663</v>
      </c>
      <c r="G6418" s="22">
        <v>20</v>
      </c>
      <c r="H6418" s="22">
        <v>108</v>
      </c>
      <c r="I6418" s="21" t="s">
        <v>188492</v>
      </c>
    </row>
    <row r="6419" spans="1:9" ht="32" customHeight="1">
      <c r="A6419" s="19" t="s">
        <v>188493</v>
      </c>
      <c r="B6419" s="20" t="s">
        <v>169791</v>
      </c>
      <c r="C6419" s="22">
        <v>48</v>
      </c>
      <c r="D6419" s="22">
        <v>10</v>
      </c>
      <c r="E6419" s="22">
        <v>9</v>
      </c>
      <c r="F6419" s="21" t="s">
        <v>174307</v>
      </c>
      <c r="G6419" s="22">
        <v>33</v>
      </c>
      <c r="H6419" s="22">
        <v>93</v>
      </c>
      <c r="I6419" s="21" t="s">
        <v>188494</v>
      </c>
    </row>
    <row r="6420" spans="1:9" ht="32" customHeight="1">
      <c r="A6420" s="19" t="s">
        <v>188495</v>
      </c>
      <c r="B6420" s="20" t="s">
        <v>173358</v>
      </c>
      <c r="C6420" s="22">
        <v>18</v>
      </c>
      <c r="D6420" s="21" t="s">
        <v>181033</v>
      </c>
      <c r="E6420" s="22">
        <v>54</v>
      </c>
      <c r="F6420" s="21" t="s">
        <v>171345</v>
      </c>
      <c r="G6420" s="22">
        <v>51</v>
      </c>
      <c r="H6420" s="22">
        <v>126</v>
      </c>
      <c r="I6420" s="21" t="s">
        <v>188496</v>
      </c>
    </row>
    <row r="6421" spans="1:9" ht="32" customHeight="1">
      <c r="A6421" s="19" t="s">
        <v>188497</v>
      </c>
      <c r="B6421" s="20" t="s">
        <v>188498</v>
      </c>
      <c r="C6421" s="22">
        <v>43</v>
      </c>
      <c r="D6421" s="21" t="s">
        <v>181351</v>
      </c>
      <c r="E6421" s="22">
        <v>54</v>
      </c>
      <c r="F6421" s="21" t="s">
        <v>175862</v>
      </c>
      <c r="G6421" s="22">
        <v>55</v>
      </c>
      <c r="H6421" s="22">
        <v>155</v>
      </c>
      <c r="I6421" s="21" t="s">
        <v>188499</v>
      </c>
    </row>
    <row r="6422" spans="1:9" ht="32" customHeight="1">
      <c r="A6422" s="19" t="s">
        <v>188500</v>
      </c>
      <c r="B6422" s="20" t="s">
        <v>188501</v>
      </c>
      <c r="C6422" s="22">
        <v>74</v>
      </c>
      <c r="D6422" s="21" t="s">
        <v>162979</v>
      </c>
      <c r="E6422" s="22">
        <v>26</v>
      </c>
      <c r="F6422" s="22">
        <v>20</v>
      </c>
      <c r="G6422" s="22">
        <v>25</v>
      </c>
      <c r="H6422" s="22">
        <v>128</v>
      </c>
      <c r="I6422" s="21" t="s">
        <v>188502</v>
      </c>
    </row>
    <row r="6423" spans="1:9" ht="32" customHeight="1">
      <c r="A6423" s="19" t="s">
        <v>188503</v>
      </c>
      <c r="B6423" s="20" t="s">
        <v>187493</v>
      </c>
      <c r="C6423" s="22">
        <v>52</v>
      </c>
      <c r="D6423" s="21" t="s">
        <v>171022</v>
      </c>
      <c r="E6423" s="22">
        <v>40</v>
      </c>
      <c r="F6423" s="21" t="s">
        <v>175224</v>
      </c>
      <c r="G6423" s="22">
        <v>26</v>
      </c>
      <c r="H6423" s="22">
        <v>121</v>
      </c>
      <c r="I6423" s="21" t="s">
        <v>188504</v>
      </c>
    </row>
    <row r="6424" spans="1:9" ht="32" customHeight="1">
      <c r="A6424" s="19" t="s">
        <v>188505</v>
      </c>
      <c r="B6424" s="24">
        <v>40</v>
      </c>
      <c r="C6424" s="22">
        <v>28</v>
      </c>
      <c r="D6424" s="22">
        <v>0</v>
      </c>
      <c r="E6424" s="22">
        <v>0</v>
      </c>
      <c r="F6424" s="22">
        <v>60</v>
      </c>
      <c r="G6424" s="22">
        <v>42</v>
      </c>
      <c r="H6424" s="22">
        <v>73</v>
      </c>
      <c r="I6424" s="21" t="s">
        <v>188506</v>
      </c>
    </row>
    <row r="6425" spans="1:9" ht="32" customHeight="1">
      <c r="A6425" s="19" t="s">
        <v>188507</v>
      </c>
      <c r="B6425" s="20" t="s">
        <v>179871</v>
      </c>
      <c r="C6425" s="22">
        <v>20</v>
      </c>
      <c r="D6425" s="21" t="s">
        <v>186506</v>
      </c>
      <c r="E6425" s="22">
        <v>129</v>
      </c>
      <c r="F6425" s="21" t="s">
        <v>188508</v>
      </c>
      <c r="G6425" s="22">
        <v>9</v>
      </c>
      <c r="H6425" s="22">
        <v>161</v>
      </c>
      <c r="I6425" s="21" t="s">
        <v>188509</v>
      </c>
    </row>
    <row r="6426" spans="1:9" ht="32" customHeight="1">
      <c r="A6426" s="19" t="s">
        <v>188510</v>
      </c>
      <c r="B6426" s="20" t="s">
        <v>173901</v>
      </c>
      <c r="C6426" s="22">
        <v>55</v>
      </c>
      <c r="D6426" s="21" t="s">
        <v>188511</v>
      </c>
      <c r="E6426" s="22">
        <v>97</v>
      </c>
      <c r="F6426" s="21" t="s">
        <v>188512</v>
      </c>
      <c r="G6426" s="22">
        <v>33</v>
      </c>
      <c r="H6426" s="22">
        <v>188</v>
      </c>
      <c r="I6426" s="21" t="s">
        <v>188513</v>
      </c>
    </row>
    <row r="6427" spans="1:9" ht="32" customHeight="1">
      <c r="A6427" s="19" t="s">
        <v>188514</v>
      </c>
      <c r="B6427" s="20" t="s">
        <v>173776</v>
      </c>
      <c r="C6427" s="22">
        <v>49</v>
      </c>
      <c r="D6427" s="21" t="s">
        <v>185536</v>
      </c>
      <c r="E6427" s="22">
        <v>8</v>
      </c>
      <c r="F6427" s="21" t="s">
        <v>172357</v>
      </c>
      <c r="G6427" s="22">
        <v>12</v>
      </c>
      <c r="H6427" s="22">
        <v>72</v>
      </c>
      <c r="I6427" s="21" t="s">
        <v>188515</v>
      </c>
    </row>
    <row r="6428" spans="1:9" ht="32" customHeight="1">
      <c r="A6428" s="19" t="s">
        <v>188516</v>
      </c>
      <c r="B6428" s="20" t="s">
        <v>184720</v>
      </c>
      <c r="C6428" s="22">
        <v>40</v>
      </c>
      <c r="D6428" s="21" t="s">
        <v>176804</v>
      </c>
      <c r="E6428" s="22">
        <v>4</v>
      </c>
      <c r="F6428" s="21" t="s">
        <v>171021</v>
      </c>
      <c r="G6428" s="22">
        <v>15</v>
      </c>
      <c r="H6428" s="22">
        <v>62</v>
      </c>
      <c r="I6428" s="21" t="s">
        <v>188517</v>
      </c>
    </row>
    <row r="6429" spans="1:9" ht="32" customHeight="1">
      <c r="A6429" s="19" t="s">
        <v>188518</v>
      </c>
      <c r="B6429" s="24">
        <v>0</v>
      </c>
      <c r="C6429" s="22">
        <v>0</v>
      </c>
      <c r="D6429" s="21" t="s">
        <v>173723</v>
      </c>
      <c r="E6429" s="22">
        <v>65</v>
      </c>
      <c r="F6429" s="21" t="s">
        <v>170448</v>
      </c>
      <c r="G6429" s="22">
        <v>11</v>
      </c>
      <c r="H6429" s="22">
        <v>79</v>
      </c>
      <c r="I6429" s="21" t="s">
        <v>188519</v>
      </c>
    </row>
    <row r="6430" spans="1:9" ht="32" customHeight="1">
      <c r="A6430" s="19" t="s">
        <v>188520</v>
      </c>
      <c r="B6430" s="20" t="s">
        <v>180917</v>
      </c>
      <c r="C6430" s="22">
        <v>135</v>
      </c>
      <c r="D6430" s="21" t="s">
        <v>184830</v>
      </c>
      <c r="E6430" s="22">
        <v>25</v>
      </c>
      <c r="F6430" s="21" t="s">
        <v>184829</v>
      </c>
      <c r="G6430" s="22">
        <v>11</v>
      </c>
      <c r="H6430" s="22">
        <v>174</v>
      </c>
      <c r="I6430" s="21" t="s">
        <v>188521</v>
      </c>
    </row>
    <row r="6431" spans="1:9" ht="32" customHeight="1">
      <c r="A6431" s="19" t="s">
        <v>188522</v>
      </c>
      <c r="B6431" s="20" t="s">
        <v>169795</v>
      </c>
      <c r="C6431" s="22">
        <v>52</v>
      </c>
      <c r="D6431" s="21" t="s">
        <v>176371</v>
      </c>
      <c r="E6431" s="22">
        <v>44</v>
      </c>
      <c r="F6431" s="22">
        <v>0</v>
      </c>
      <c r="G6431" s="22">
        <v>0</v>
      </c>
      <c r="H6431" s="22">
        <v>99</v>
      </c>
      <c r="I6431" s="21" t="s">
        <v>188523</v>
      </c>
    </row>
    <row r="6432" spans="1:9" ht="32" customHeight="1">
      <c r="A6432" s="19" t="s">
        <v>188524</v>
      </c>
      <c r="B6432" s="20" t="s">
        <v>180079</v>
      </c>
      <c r="C6432" s="22">
        <v>74</v>
      </c>
      <c r="D6432" s="22">
        <v>0</v>
      </c>
      <c r="E6432" s="22">
        <v>0</v>
      </c>
      <c r="F6432" s="21" t="s">
        <v>172123</v>
      </c>
      <c r="G6432" s="22">
        <v>34</v>
      </c>
      <c r="H6432" s="22">
        <v>111</v>
      </c>
      <c r="I6432" s="21" t="s">
        <v>188525</v>
      </c>
    </row>
    <row r="6433" spans="1:9" ht="32" customHeight="1">
      <c r="A6433" s="19" t="s">
        <v>188526</v>
      </c>
      <c r="B6433" s="24">
        <v>40</v>
      </c>
      <c r="C6433" s="22">
        <v>30</v>
      </c>
      <c r="D6433" s="22">
        <v>60</v>
      </c>
      <c r="E6433" s="22">
        <v>45</v>
      </c>
      <c r="F6433" s="22">
        <v>0</v>
      </c>
      <c r="G6433" s="22">
        <v>0</v>
      </c>
      <c r="H6433" s="22">
        <v>78</v>
      </c>
      <c r="I6433" s="21" t="s">
        <v>188527</v>
      </c>
    </row>
    <row r="6434" spans="1:9" ht="32" customHeight="1">
      <c r="A6434" s="19" t="s">
        <v>188528</v>
      </c>
      <c r="B6434" s="20" t="s">
        <v>176266</v>
      </c>
      <c r="C6434" s="22">
        <v>29</v>
      </c>
      <c r="D6434" s="21" t="s">
        <v>188529</v>
      </c>
      <c r="E6434" s="22">
        <v>137</v>
      </c>
      <c r="F6434" s="21" t="s">
        <v>169923</v>
      </c>
      <c r="G6434" s="22">
        <v>5</v>
      </c>
      <c r="H6434" s="22">
        <v>174</v>
      </c>
      <c r="I6434" s="21" t="s">
        <v>188530</v>
      </c>
    </row>
    <row r="6435" spans="1:9" ht="32" customHeight="1">
      <c r="A6435" s="19" t="s">
        <v>188531</v>
      </c>
      <c r="B6435" s="20" t="s">
        <v>170478</v>
      </c>
      <c r="C6435" s="22">
        <v>2</v>
      </c>
      <c r="D6435" s="21" t="s">
        <v>188532</v>
      </c>
      <c r="E6435" s="22">
        <v>127</v>
      </c>
      <c r="F6435" s="21" t="s">
        <v>174076</v>
      </c>
      <c r="G6435" s="22">
        <v>6</v>
      </c>
      <c r="H6435" s="22">
        <v>138</v>
      </c>
      <c r="I6435" s="21" t="s">
        <v>188533</v>
      </c>
    </row>
    <row r="6436" spans="1:9" ht="32" customHeight="1">
      <c r="A6436" s="19" t="s">
        <v>188534</v>
      </c>
      <c r="B6436" s="20" t="s">
        <v>188535</v>
      </c>
      <c r="C6436" s="22">
        <v>55</v>
      </c>
      <c r="D6436" s="39">
        <v>53125</v>
      </c>
      <c r="E6436" s="22">
        <v>102</v>
      </c>
      <c r="F6436" s="21" t="s">
        <v>188536</v>
      </c>
      <c r="G6436" s="22">
        <v>35</v>
      </c>
      <c r="H6436" s="22">
        <v>195</v>
      </c>
      <c r="I6436" s="21" t="s">
        <v>188537</v>
      </c>
    </row>
    <row r="6437" spans="1:9" ht="32" customHeight="1">
      <c r="A6437" s="19" t="s">
        <v>188538</v>
      </c>
      <c r="B6437" s="20" t="s">
        <v>182908</v>
      </c>
      <c r="C6437" s="22">
        <v>53</v>
      </c>
      <c r="D6437" s="21" t="s">
        <v>175437</v>
      </c>
      <c r="E6437" s="22">
        <v>87</v>
      </c>
      <c r="F6437" s="21" t="s">
        <v>188539</v>
      </c>
      <c r="G6437" s="22">
        <v>17</v>
      </c>
      <c r="H6437" s="22">
        <v>160</v>
      </c>
      <c r="I6437" s="21" t="s">
        <v>188540</v>
      </c>
    </row>
    <row r="6438" spans="1:9" ht="32" customHeight="1">
      <c r="A6438" s="19" t="s">
        <v>188541</v>
      </c>
      <c r="B6438" s="20" t="s">
        <v>176989</v>
      </c>
      <c r="C6438" s="22">
        <v>31</v>
      </c>
      <c r="D6438" s="21" t="s">
        <v>171989</v>
      </c>
      <c r="E6438" s="22">
        <v>4</v>
      </c>
      <c r="F6438" s="21" t="s">
        <v>182318</v>
      </c>
      <c r="G6438" s="22">
        <v>54</v>
      </c>
      <c r="H6438" s="22">
        <v>92</v>
      </c>
      <c r="I6438" s="21" t="s">
        <v>188542</v>
      </c>
    </row>
    <row r="6439" spans="1:9" ht="32" customHeight="1">
      <c r="A6439" s="19" t="s">
        <v>188543</v>
      </c>
      <c r="B6439" s="20" t="s">
        <v>177723</v>
      </c>
      <c r="C6439" s="22">
        <v>29</v>
      </c>
      <c r="D6439" s="21" t="s">
        <v>177181</v>
      </c>
      <c r="E6439" s="22">
        <v>115</v>
      </c>
      <c r="F6439" s="21" t="s">
        <v>179176</v>
      </c>
      <c r="G6439" s="22">
        <v>5</v>
      </c>
      <c r="H6439" s="22">
        <v>152</v>
      </c>
      <c r="I6439" s="21" t="s">
        <v>188544</v>
      </c>
    </row>
    <row r="6440" spans="1:9" ht="32" customHeight="1">
      <c r="A6440" s="19" t="s">
        <v>188545</v>
      </c>
      <c r="B6440" s="24">
        <v>65</v>
      </c>
      <c r="C6440" s="22">
        <v>78</v>
      </c>
      <c r="D6440" s="21" t="s">
        <v>170077</v>
      </c>
      <c r="E6440" s="22">
        <v>25</v>
      </c>
      <c r="F6440" s="21" t="s">
        <v>184316</v>
      </c>
      <c r="G6440" s="22">
        <v>17</v>
      </c>
      <c r="H6440" s="22">
        <v>123</v>
      </c>
      <c r="I6440" s="21" t="s">
        <v>188546</v>
      </c>
    </row>
    <row r="6441" spans="1:9" ht="32" customHeight="1">
      <c r="A6441" s="19" t="s">
        <v>188547</v>
      </c>
      <c r="B6441" s="20" t="s">
        <v>188548</v>
      </c>
      <c r="C6441" s="22">
        <v>82</v>
      </c>
      <c r="D6441" s="21" t="s">
        <v>181079</v>
      </c>
      <c r="E6441" s="22">
        <v>8</v>
      </c>
      <c r="F6441" s="21" t="s">
        <v>173206</v>
      </c>
      <c r="G6441" s="22">
        <v>13</v>
      </c>
      <c r="H6441" s="22">
        <v>106</v>
      </c>
      <c r="I6441" s="21" t="s">
        <v>188549</v>
      </c>
    </row>
    <row r="6442" spans="1:9" ht="32" customHeight="1">
      <c r="A6442" s="19" t="s">
        <v>188550</v>
      </c>
      <c r="B6442" s="20" t="s">
        <v>179897</v>
      </c>
      <c r="C6442" s="22">
        <v>40</v>
      </c>
      <c r="D6442" s="21" t="s">
        <v>180687</v>
      </c>
      <c r="E6442" s="22">
        <v>13</v>
      </c>
      <c r="F6442" s="21" t="s">
        <v>172543</v>
      </c>
      <c r="G6442" s="22">
        <v>33</v>
      </c>
      <c r="H6442" s="22">
        <v>89</v>
      </c>
      <c r="I6442" s="21" t="s">
        <v>188551</v>
      </c>
    </row>
    <row r="6443" spans="1:9" ht="32" customHeight="1">
      <c r="A6443" s="19" t="s">
        <v>188552</v>
      </c>
      <c r="B6443" s="20" t="s">
        <v>188553</v>
      </c>
      <c r="C6443" s="22">
        <v>49</v>
      </c>
      <c r="D6443" s="21" t="s">
        <v>171595</v>
      </c>
      <c r="E6443" s="22">
        <v>8</v>
      </c>
      <c r="F6443" s="21" t="s">
        <v>173487</v>
      </c>
      <c r="G6443" s="22">
        <v>30</v>
      </c>
      <c r="H6443" s="22">
        <v>90</v>
      </c>
      <c r="I6443" s="21" t="s">
        <v>188554</v>
      </c>
    </row>
    <row r="6444" spans="1:9" ht="32" customHeight="1">
      <c r="A6444" s="19" t="s">
        <v>188555</v>
      </c>
      <c r="B6444" s="20" t="s">
        <v>179475</v>
      </c>
      <c r="C6444" s="22">
        <v>4</v>
      </c>
      <c r="D6444" s="21" t="s">
        <v>182010</v>
      </c>
      <c r="E6444" s="22">
        <v>65</v>
      </c>
      <c r="F6444" s="21" t="s">
        <v>179475</v>
      </c>
      <c r="G6444" s="22">
        <v>4</v>
      </c>
      <c r="H6444" s="22">
        <v>76</v>
      </c>
      <c r="I6444" s="21" t="s">
        <v>188556</v>
      </c>
    </row>
    <row r="6445" spans="1:9" ht="32" customHeight="1">
      <c r="A6445" s="19" t="s">
        <v>188557</v>
      </c>
      <c r="B6445" s="20" t="s">
        <v>179697</v>
      </c>
      <c r="C6445" s="22">
        <v>13</v>
      </c>
      <c r="D6445" s="21" t="s">
        <v>175234</v>
      </c>
      <c r="E6445" s="22">
        <v>62</v>
      </c>
      <c r="F6445" s="21" t="s">
        <v>174688</v>
      </c>
      <c r="G6445" s="22">
        <v>63</v>
      </c>
      <c r="H6445" s="22">
        <v>141</v>
      </c>
      <c r="I6445" s="21" t="s">
        <v>188558</v>
      </c>
    </row>
    <row r="6446" spans="1:9" ht="32" customHeight="1">
      <c r="A6446" s="19" t="s">
        <v>188559</v>
      </c>
      <c r="B6446" s="20" t="s">
        <v>174359</v>
      </c>
      <c r="C6446" s="22">
        <v>33</v>
      </c>
      <c r="D6446" s="21" t="s">
        <v>188560</v>
      </c>
      <c r="E6446" s="22">
        <v>154</v>
      </c>
      <c r="F6446" s="21" t="s">
        <v>170498</v>
      </c>
      <c r="G6446" s="22">
        <v>119</v>
      </c>
      <c r="H6446" s="22">
        <v>309</v>
      </c>
      <c r="I6446" s="21" t="s">
        <v>188561</v>
      </c>
    </row>
    <row r="6447" spans="1:9" ht="32" customHeight="1">
      <c r="A6447" s="19" t="s">
        <v>188562</v>
      </c>
      <c r="B6447" s="20" t="s">
        <v>170788</v>
      </c>
      <c r="C6447" s="22">
        <v>7</v>
      </c>
      <c r="D6447" s="21" t="s">
        <v>171167</v>
      </c>
      <c r="E6447" s="22">
        <v>252</v>
      </c>
      <c r="F6447" s="21" t="s">
        <v>170788</v>
      </c>
      <c r="G6447" s="22">
        <v>7</v>
      </c>
      <c r="H6447" s="22">
        <v>269</v>
      </c>
      <c r="I6447" s="21" t="s">
        <v>188563</v>
      </c>
    </row>
    <row r="6448" spans="1:9" ht="32" customHeight="1">
      <c r="A6448" s="19" t="s">
        <v>188564</v>
      </c>
      <c r="B6448" s="20" t="s">
        <v>170788</v>
      </c>
      <c r="C6448" s="22">
        <v>7</v>
      </c>
      <c r="D6448" s="21" t="s">
        <v>171167</v>
      </c>
      <c r="E6448" s="22">
        <v>252</v>
      </c>
      <c r="F6448" s="21" t="s">
        <v>170788</v>
      </c>
      <c r="G6448" s="22">
        <v>7</v>
      </c>
      <c r="H6448" s="22">
        <v>269</v>
      </c>
      <c r="I6448" s="21" t="s">
        <v>188565</v>
      </c>
    </row>
    <row r="6449" spans="1:9" ht="32" customHeight="1">
      <c r="A6449" s="19" t="s">
        <v>188566</v>
      </c>
      <c r="B6449" s="20" t="s">
        <v>170788</v>
      </c>
      <c r="C6449" s="22">
        <v>7</v>
      </c>
      <c r="D6449" s="21" t="s">
        <v>171167</v>
      </c>
      <c r="E6449" s="22">
        <v>252</v>
      </c>
      <c r="F6449" s="21" t="s">
        <v>170788</v>
      </c>
      <c r="G6449" s="22">
        <v>7</v>
      </c>
      <c r="H6449" s="22">
        <v>269</v>
      </c>
      <c r="I6449" s="21" t="s">
        <v>188567</v>
      </c>
    </row>
    <row r="6450" spans="1:9" ht="32" customHeight="1">
      <c r="A6450" s="19" t="s">
        <v>188568</v>
      </c>
      <c r="B6450" s="20" t="s">
        <v>188569</v>
      </c>
      <c r="C6450" s="22">
        <v>135</v>
      </c>
      <c r="D6450" s="21" t="s">
        <v>173406</v>
      </c>
      <c r="E6450" s="22">
        <v>117</v>
      </c>
      <c r="F6450" s="21" t="s">
        <v>176291</v>
      </c>
      <c r="G6450" s="22">
        <v>34</v>
      </c>
      <c r="H6450" s="22">
        <v>289</v>
      </c>
      <c r="I6450" s="21" t="s">
        <v>188570</v>
      </c>
    </row>
    <row r="6451" spans="1:9" ht="32" customHeight="1">
      <c r="A6451" s="19" t="s">
        <v>188571</v>
      </c>
      <c r="B6451" s="20" t="s">
        <v>188569</v>
      </c>
      <c r="C6451" s="22">
        <v>135</v>
      </c>
      <c r="D6451" s="21" t="s">
        <v>173406</v>
      </c>
      <c r="E6451" s="22">
        <v>117</v>
      </c>
      <c r="F6451" s="21" t="s">
        <v>176291</v>
      </c>
      <c r="G6451" s="22">
        <v>34</v>
      </c>
      <c r="H6451" s="22">
        <v>289</v>
      </c>
      <c r="I6451" s="21" t="s">
        <v>188572</v>
      </c>
    </row>
    <row r="6452" spans="1:9" ht="32" customHeight="1">
      <c r="A6452" s="19" t="s">
        <v>188573</v>
      </c>
      <c r="B6452" s="20" t="s">
        <v>188574</v>
      </c>
      <c r="C6452" s="22">
        <v>74</v>
      </c>
      <c r="D6452" s="21" t="s">
        <v>171930</v>
      </c>
      <c r="E6452" s="22">
        <v>5</v>
      </c>
      <c r="F6452" s="21" t="s">
        <v>170728</v>
      </c>
      <c r="G6452" s="22">
        <v>28</v>
      </c>
      <c r="H6452" s="22">
        <v>110</v>
      </c>
      <c r="I6452" s="21" t="s">
        <v>188575</v>
      </c>
    </row>
    <row r="6453" spans="1:9" ht="32" customHeight="1">
      <c r="A6453" s="19" t="s">
        <v>188576</v>
      </c>
      <c r="B6453" s="20" t="s">
        <v>186580</v>
      </c>
      <c r="C6453" s="22">
        <v>32</v>
      </c>
      <c r="D6453" s="21" t="s">
        <v>171982</v>
      </c>
      <c r="E6453" s="22">
        <v>69</v>
      </c>
      <c r="F6453" s="21" t="s">
        <v>188187</v>
      </c>
      <c r="G6453" s="22">
        <v>30</v>
      </c>
      <c r="H6453" s="22">
        <v>134</v>
      </c>
      <c r="I6453" s="21" t="s">
        <v>188577</v>
      </c>
    </row>
    <row r="6454" spans="1:9" ht="32" customHeight="1">
      <c r="A6454" s="19" t="s">
        <v>188578</v>
      </c>
      <c r="B6454" s="20" t="s">
        <v>176546</v>
      </c>
      <c r="C6454" s="22">
        <v>8</v>
      </c>
      <c r="D6454" s="21" t="s">
        <v>172829</v>
      </c>
      <c r="E6454" s="22">
        <v>29</v>
      </c>
      <c r="F6454" s="21" t="s">
        <v>179262</v>
      </c>
      <c r="G6454" s="22">
        <v>44</v>
      </c>
      <c r="H6454" s="22">
        <v>84</v>
      </c>
      <c r="I6454" s="21" t="s">
        <v>188579</v>
      </c>
    </row>
    <row r="6455" spans="1:9" ht="32" customHeight="1">
      <c r="A6455" s="19" t="s">
        <v>188580</v>
      </c>
      <c r="B6455" s="20" t="s">
        <v>170029</v>
      </c>
      <c r="C6455" s="22">
        <v>42</v>
      </c>
      <c r="D6455" s="21" t="s">
        <v>169966</v>
      </c>
      <c r="E6455" s="22">
        <v>7</v>
      </c>
      <c r="F6455" s="21" t="s">
        <v>185353</v>
      </c>
      <c r="G6455" s="22">
        <v>32</v>
      </c>
      <c r="H6455" s="22">
        <v>84</v>
      </c>
      <c r="I6455" s="21" t="s">
        <v>188581</v>
      </c>
    </row>
    <row r="6456" spans="1:9" ht="32" customHeight="1">
      <c r="A6456" s="19" t="s">
        <v>188582</v>
      </c>
      <c r="B6456" s="20" t="s">
        <v>170526</v>
      </c>
      <c r="C6456" s="22">
        <v>23</v>
      </c>
      <c r="D6456" s="21" t="s">
        <v>188583</v>
      </c>
      <c r="E6456" s="22">
        <v>101</v>
      </c>
      <c r="F6456" s="21" t="s">
        <v>171689</v>
      </c>
      <c r="G6456" s="22">
        <v>10</v>
      </c>
      <c r="H6456" s="22">
        <v>137</v>
      </c>
      <c r="I6456" s="21" t="s">
        <v>188584</v>
      </c>
    </row>
    <row r="6457" spans="1:9" ht="32" customHeight="1">
      <c r="A6457" s="19" t="s">
        <v>188585</v>
      </c>
      <c r="B6457" s="20" t="s">
        <v>188586</v>
      </c>
      <c r="C6457" s="22">
        <v>89</v>
      </c>
      <c r="D6457" s="21" t="s">
        <v>175081</v>
      </c>
      <c r="E6457" s="22">
        <v>7</v>
      </c>
      <c r="F6457" s="21" t="s">
        <v>173144</v>
      </c>
      <c r="G6457" s="22">
        <v>19</v>
      </c>
      <c r="H6457" s="22">
        <v>118</v>
      </c>
      <c r="I6457" s="21" t="s">
        <v>188587</v>
      </c>
    </row>
    <row r="6458" spans="1:9" ht="32" customHeight="1">
      <c r="A6458" s="19" t="s">
        <v>188588</v>
      </c>
      <c r="B6458" s="20" t="s">
        <v>176734</v>
      </c>
      <c r="C6458" s="22">
        <v>26</v>
      </c>
      <c r="D6458" s="21" t="s">
        <v>170896</v>
      </c>
      <c r="E6458" s="22">
        <v>6</v>
      </c>
      <c r="F6458" s="21" t="s">
        <v>178950</v>
      </c>
      <c r="G6458" s="22">
        <v>19</v>
      </c>
      <c r="H6458" s="22">
        <v>54</v>
      </c>
      <c r="I6458" s="21" t="s">
        <v>188589</v>
      </c>
    </row>
    <row r="6459" spans="1:9" ht="32" customHeight="1">
      <c r="A6459" s="19" t="s">
        <v>188590</v>
      </c>
      <c r="B6459" s="24">
        <v>0</v>
      </c>
      <c r="C6459" s="22">
        <v>0</v>
      </c>
      <c r="D6459" s="22">
        <v>100</v>
      </c>
      <c r="E6459" s="22">
        <v>156</v>
      </c>
      <c r="F6459" s="22">
        <v>0</v>
      </c>
      <c r="G6459" s="22">
        <v>0</v>
      </c>
      <c r="H6459" s="22">
        <v>159</v>
      </c>
      <c r="I6459" s="21" t="s">
        <v>188591</v>
      </c>
    </row>
    <row r="6460" spans="1:9" ht="32" customHeight="1">
      <c r="A6460" s="19" t="s">
        <v>188592</v>
      </c>
      <c r="B6460" s="20" t="s">
        <v>170723</v>
      </c>
      <c r="C6460" s="22">
        <v>66</v>
      </c>
      <c r="D6460" s="21" t="s">
        <v>170723</v>
      </c>
      <c r="E6460" s="22">
        <v>66</v>
      </c>
      <c r="F6460" s="21" t="s">
        <v>171601</v>
      </c>
      <c r="G6460" s="22">
        <v>11</v>
      </c>
      <c r="H6460" s="22">
        <v>146</v>
      </c>
      <c r="I6460" s="21" t="s">
        <v>188593</v>
      </c>
    </row>
    <row r="6461" spans="1:9" ht="32" customHeight="1">
      <c r="A6461" s="19" t="s">
        <v>188594</v>
      </c>
      <c r="B6461" s="20" t="s">
        <v>172470</v>
      </c>
      <c r="C6461" s="22">
        <v>62</v>
      </c>
      <c r="D6461" s="21" t="s">
        <v>171601</v>
      </c>
      <c r="E6461" s="22">
        <v>6</v>
      </c>
      <c r="F6461" s="21" t="s">
        <v>174126</v>
      </c>
      <c r="G6461" s="22">
        <v>10</v>
      </c>
      <c r="H6461" s="22">
        <v>81</v>
      </c>
      <c r="I6461" s="21" t="s">
        <v>188595</v>
      </c>
    </row>
    <row r="6462" spans="1:9" ht="32" customHeight="1">
      <c r="A6462" s="19" t="s">
        <v>188596</v>
      </c>
      <c r="B6462" s="20" t="s">
        <v>173602</v>
      </c>
      <c r="C6462" s="22">
        <v>63</v>
      </c>
      <c r="D6462" s="21" t="s">
        <v>185653</v>
      </c>
      <c r="E6462" s="22">
        <v>6</v>
      </c>
      <c r="F6462" s="21" t="s">
        <v>176906</v>
      </c>
      <c r="G6462" s="22">
        <v>14</v>
      </c>
      <c r="H6462" s="22">
        <v>86</v>
      </c>
      <c r="I6462" s="21" t="s">
        <v>188597</v>
      </c>
    </row>
    <row r="6463" spans="1:9" ht="32" customHeight="1">
      <c r="A6463" s="19" t="s">
        <v>188598</v>
      </c>
      <c r="B6463" s="20" t="s">
        <v>182969</v>
      </c>
      <c r="C6463" s="22">
        <v>45</v>
      </c>
      <c r="D6463" s="22">
        <v>0</v>
      </c>
      <c r="E6463" s="22">
        <v>0</v>
      </c>
      <c r="F6463" s="21" t="s">
        <v>178664</v>
      </c>
      <c r="G6463" s="22">
        <v>7</v>
      </c>
      <c r="H6463" s="22">
        <v>55</v>
      </c>
      <c r="I6463" s="21" t="s">
        <v>188599</v>
      </c>
    </row>
    <row r="6464" spans="1:9" ht="32" customHeight="1">
      <c r="A6464" s="19" t="s">
        <v>188600</v>
      </c>
      <c r="B6464" s="24">
        <v>0</v>
      </c>
      <c r="C6464" s="22">
        <v>0</v>
      </c>
      <c r="D6464" s="21" t="s">
        <v>188601</v>
      </c>
      <c r="E6464" s="22">
        <v>140</v>
      </c>
      <c r="F6464" s="21" t="s">
        <v>171632</v>
      </c>
      <c r="G6464" s="22">
        <v>1</v>
      </c>
      <c r="H6464" s="22">
        <v>144</v>
      </c>
      <c r="I6464" s="21" t="s">
        <v>188602</v>
      </c>
    </row>
    <row r="6465" spans="1:9" ht="32" customHeight="1">
      <c r="A6465" s="19" t="s">
        <v>188603</v>
      </c>
      <c r="B6465" s="20" t="s">
        <v>181369</v>
      </c>
      <c r="C6465" s="22">
        <v>49</v>
      </c>
      <c r="D6465" s="21" t="s">
        <v>174208</v>
      </c>
      <c r="E6465" s="22">
        <v>46</v>
      </c>
      <c r="F6465" s="21" t="s">
        <v>170421</v>
      </c>
      <c r="G6465" s="22">
        <v>7</v>
      </c>
      <c r="H6465" s="22">
        <v>105</v>
      </c>
      <c r="I6465" s="21" t="s">
        <v>188604</v>
      </c>
    </row>
    <row r="6466" spans="1:9" ht="32" customHeight="1">
      <c r="A6466" s="19" t="s">
        <v>188605</v>
      </c>
      <c r="B6466" s="20" t="s">
        <v>181369</v>
      </c>
      <c r="C6466" s="22">
        <v>49</v>
      </c>
      <c r="D6466" s="21" t="s">
        <v>174208</v>
      </c>
      <c r="E6466" s="22">
        <v>46</v>
      </c>
      <c r="F6466" s="21" t="s">
        <v>170421</v>
      </c>
      <c r="G6466" s="22">
        <v>7</v>
      </c>
      <c r="H6466" s="22">
        <v>105</v>
      </c>
      <c r="I6466" s="21" t="s">
        <v>188606</v>
      </c>
    </row>
    <row r="6467" spans="1:9" ht="44" customHeight="1">
      <c r="A6467" s="19" t="s">
        <v>188607</v>
      </c>
      <c r="B6467" s="20" t="s">
        <v>188608</v>
      </c>
      <c r="C6467" s="22">
        <v>67</v>
      </c>
      <c r="D6467" s="21" t="s">
        <v>188609</v>
      </c>
      <c r="E6467" s="22">
        <v>25</v>
      </c>
      <c r="F6467" s="21" t="s">
        <v>170635</v>
      </c>
      <c r="G6467" s="22">
        <v>31</v>
      </c>
      <c r="H6467" s="22">
        <v>126</v>
      </c>
      <c r="I6467" s="21" t="s">
        <v>188610</v>
      </c>
    </row>
    <row r="6468" spans="1:9" ht="44" customHeight="1">
      <c r="A6468" s="19" t="s">
        <v>188611</v>
      </c>
      <c r="B6468" s="20" t="s">
        <v>170497</v>
      </c>
      <c r="C6468" s="22">
        <v>49</v>
      </c>
      <c r="D6468" s="21" t="s">
        <v>169913</v>
      </c>
      <c r="E6468" s="22">
        <v>2</v>
      </c>
      <c r="F6468" s="21" t="s">
        <v>174381</v>
      </c>
      <c r="G6468" s="22">
        <v>33</v>
      </c>
      <c r="H6468" s="22">
        <v>87</v>
      </c>
      <c r="I6468" s="21" t="s">
        <v>188612</v>
      </c>
    </row>
    <row r="6469" spans="1:9" ht="44" customHeight="1">
      <c r="A6469" s="19" t="s">
        <v>188613</v>
      </c>
      <c r="B6469" s="20" t="s">
        <v>170055</v>
      </c>
      <c r="C6469" s="22">
        <v>18</v>
      </c>
      <c r="D6469" s="21" t="s">
        <v>173494</v>
      </c>
      <c r="E6469" s="22">
        <v>68</v>
      </c>
      <c r="F6469" s="21" t="s">
        <v>172987</v>
      </c>
      <c r="G6469" s="22">
        <v>25</v>
      </c>
      <c r="H6469" s="22">
        <v>114</v>
      </c>
      <c r="I6469" s="21" t="s">
        <v>188614</v>
      </c>
    </row>
    <row r="6470" spans="1:9" ht="44" customHeight="1">
      <c r="A6470" s="19" t="s">
        <v>188615</v>
      </c>
      <c r="B6470" s="20" t="s">
        <v>171481</v>
      </c>
      <c r="C6470" s="22">
        <v>4</v>
      </c>
      <c r="D6470" s="21" t="s">
        <v>174053</v>
      </c>
      <c r="E6470" s="22">
        <v>70</v>
      </c>
      <c r="F6470" s="21" t="s">
        <v>170757</v>
      </c>
      <c r="G6470" s="22">
        <v>1</v>
      </c>
      <c r="H6470" s="22">
        <v>78</v>
      </c>
      <c r="I6470" s="21" t="s">
        <v>188616</v>
      </c>
    </row>
    <row r="6471" spans="1:9" ht="32" customHeight="1">
      <c r="A6471" s="19" t="s">
        <v>188617</v>
      </c>
      <c r="B6471" s="20" t="s">
        <v>188618</v>
      </c>
      <c r="C6471" s="22">
        <v>60</v>
      </c>
      <c r="D6471" s="21" t="s">
        <v>188619</v>
      </c>
      <c r="E6471" s="22">
        <v>39</v>
      </c>
      <c r="F6471" s="21" t="s">
        <v>170846</v>
      </c>
      <c r="G6471" s="22">
        <v>22</v>
      </c>
      <c r="H6471" s="22">
        <v>124</v>
      </c>
      <c r="I6471" s="21" t="s">
        <v>188620</v>
      </c>
    </row>
    <row r="6472" spans="1:9" ht="32" customHeight="1">
      <c r="A6472" s="19" t="s">
        <v>188621</v>
      </c>
      <c r="B6472" s="20" t="s">
        <v>184231</v>
      </c>
      <c r="C6472" s="22">
        <v>79</v>
      </c>
      <c r="D6472" s="21" t="s">
        <v>183363</v>
      </c>
      <c r="E6472" s="22">
        <v>23</v>
      </c>
      <c r="F6472" s="21" t="s">
        <v>175055</v>
      </c>
      <c r="G6472" s="22">
        <v>3</v>
      </c>
      <c r="H6472" s="22">
        <v>108</v>
      </c>
      <c r="I6472" s="21" t="s">
        <v>188622</v>
      </c>
    </row>
    <row r="6473" spans="1:9" ht="32" customHeight="1">
      <c r="A6473" s="19" t="s">
        <v>188623</v>
      </c>
      <c r="B6473" s="20" t="s">
        <v>188624</v>
      </c>
      <c r="C6473" s="22">
        <v>23</v>
      </c>
      <c r="D6473" s="21" t="s">
        <v>177489</v>
      </c>
      <c r="E6473" s="22">
        <v>100</v>
      </c>
      <c r="F6473" s="21" t="s">
        <v>170762</v>
      </c>
      <c r="G6473" s="22">
        <v>1</v>
      </c>
      <c r="H6473" s="22">
        <v>127</v>
      </c>
      <c r="I6473" s="21" t="s">
        <v>188625</v>
      </c>
    </row>
    <row r="6474" spans="1:9" ht="32" customHeight="1">
      <c r="A6474" s="19" t="s">
        <v>188626</v>
      </c>
      <c r="B6474" s="20" t="s">
        <v>169888</v>
      </c>
      <c r="C6474" s="22">
        <v>66</v>
      </c>
      <c r="D6474" s="21" t="s">
        <v>173566</v>
      </c>
      <c r="E6474" s="22">
        <v>21</v>
      </c>
      <c r="F6474" s="21" t="s">
        <v>173566</v>
      </c>
      <c r="G6474" s="22">
        <v>21</v>
      </c>
      <c r="H6474" s="22">
        <v>111</v>
      </c>
      <c r="I6474" s="21" t="s">
        <v>188627</v>
      </c>
    </row>
    <row r="6475" spans="1:9" ht="32" customHeight="1">
      <c r="A6475" s="19" t="s">
        <v>188628</v>
      </c>
      <c r="B6475" s="20" t="s">
        <v>181297</v>
      </c>
      <c r="C6475" s="22">
        <v>38</v>
      </c>
      <c r="D6475" s="22">
        <v>0</v>
      </c>
      <c r="E6475" s="22">
        <v>0</v>
      </c>
      <c r="F6475" s="21" t="s">
        <v>170006</v>
      </c>
      <c r="G6475" s="22">
        <v>13</v>
      </c>
      <c r="H6475" s="22">
        <v>54</v>
      </c>
      <c r="I6475" s="21" t="s">
        <v>188629</v>
      </c>
    </row>
    <row r="6476" spans="1:9" ht="32" customHeight="1">
      <c r="A6476" s="19" t="s">
        <v>188630</v>
      </c>
      <c r="B6476" s="20" t="s">
        <v>172309</v>
      </c>
      <c r="C6476" s="22">
        <v>72</v>
      </c>
      <c r="D6476" s="22">
        <v>25</v>
      </c>
      <c r="E6476" s="22">
        <v>29</v>
      </c>
      <c r="F6476" s="21" t="s">
        <v>184375</v>
      </c>
      <c r="G6476" s="22">
        <v>15</v>
      </c>
      <c r="H6476" s="22">
        <v>119</v>
      </c>
      <c r="I6476" s="21" t="s">
        <v>188631</v>
      </c>
    </row>
    <row r="6477" spans="1:9" ht="32" customHeight="1">
      <c r="A6477" s="19" t="s">
        <v>188632</v>
      </c>
      <c r="B6477" s="20" t="s">
        <v>171336</v>
      </c>
      <c r="C6477" s="22">
        <v>15</v>
      </c>
      <c r="D6477" s="21" t="s">
        <v>176098</v>
      </c>
      <c r="E6477" s="22">
        <v>95</v>
      </c>
      <c r="F6477" s="22">
        <v>0</v>
      </c>
      <c r="G6477" s="22">
        <v>0</v>
      </c>
      <c r="H6477" s="22">
        <v>113</v>
      </c>
      <c r="I6477" s="21" t="s">
        <v>188633</v>
      </c>
    </row>
    <row r="6478" spans="1:9" ht="32" customHeight="1">
      <c r="A6478" s="19" t="s">
        <v>188634</v>
      </c>
      <c r="B6478" s="20" t="s">
        <v>181241</v>
      </c>
      <c r="C6478" s="22">
        <v>31</v>
      </c>
      <c r="D6478" s="21" t="s">
        <v>170405</v>
      </c>
      <c r="E6478" s="22">
        <v>7</v>
      </c>
      <c r="F6478" s="21" t="s">
        <v>173226</v>
      </c>
      <c r="G6478" s="22">
        <v>25</v>
      </c>
      <c r="H6478" s="22">
        <v>66</v>
      </c>
      <c r="I6478" s="21" t="s">
        <v>188635</v>
      </c>
    </row>
    <row r="6479" spans="1:9" ht="32" customHeight="1">
      <c r="A6479" s="19" t="s">
        <v>188636</v>
      </c>
      <c r="B6479" s="24">
        <v>0</v>
      </c>
      <c r="C6479" s="22">
        <v>0</v>
      </c>
      <c r="D6479" s="21" t="s">
        <v>177007</v>
      </c>
      <c r="E6479" s="22">
        <v>88</v>
      </c>
      <c r="F6479" s="21" t="s">
        <v>174942</v>
      </c>
      <c r="G6479" s="22">
        <v>5</v>
      </c>
      <c r="H6479" s="22">
        <v>96</v>
      </c>
      <c r="I6479" s="21" t="s">
        <v>188637</v>
      </c>
    </row>
    <row r="6480" spans="1:9" ht="32" customHeight="1">
      <c r="A6480" s="19" t="s">
        <v>188638</v>
      </c>
      <c r="B6480" s="20" t="s">
        <v>188639</v>
      </c>
      <c r="C6480" s="22">
        <v>32</v>
      </c>
      <c r="D6480" s="22">
        <v>0</v>
      </c>
      <c r="E6480" s="22">
        <v>0</v>
      </c>
      <c r="F6480" s="21" t="s">
        <v>184513</v>
      </c>
      <c r="G6480" s="22">
        <v>21</v>
      </c>
      <c r="H6480" s="22">
        <v>56</v>
      </c>
      <c r="I6480" s="21" t="s">
        <v>188640</v>
      </c>
    </row>
    <row r="6481" spans="1:9" ht="32" customHeight="1">
      <c r="A6481" s="19" t="s">
        <v>188641</v>
      </c>
      <c r="B6481" s="20" t="s">
        <v>188642</v>
      </c>
      <c r="C6481" s="22">
        <v>5</v>
      </c>
      <c r="D6481" s="21" t="s">
        <v>188643</v>
      </c>
      <c r="E6481" s="22">
        <v>147</v>
      </c>
      <c r="F6481" s="22">
        <v>0</v>
      </c>
      <c r="G6481" s="22">
        <v>0</v>
      </c>
      <c r="H6481" s="22">
        <v>155</v>
      </c>
      <c r="I6481" s="21" t="s">
        <v>188644</v>
      </c>
    </row>
    <row r="6482" spans="1:9" ht="32" customHeight="1">
      <c r="A6482" s="19" t="s">
        <v>188645</v>
      </c>
      <c r="B6482" s="24">
        <v>0</v>
      </c>
      <c r="C6482" s="22">
        <v>0</v>
      </c>
      <c r="D6482" s="22">
        <v>100</v>
      </c>
      <c r="E6482" s="22">
        <v>125</v>
      </c>
      <c r="F6482" s="22">
        <v>0</v>
      </c>
      <c r="G6482" s="22">
        <v>0</v>
      </c>
      <c r="H6482" s="22">
        <v>128</v>
      </c>
      <c r="I6482" s="21" t="s">
        <v>188646</v>
      </c>
    </row>
    <row r="6483" spans="1:9" ht="32" customHeight="1">
      <c r="A6483" s="19" t="s">
        <v>188647</v>
      </c>
      <c r="B6483" s="20" t="s">
        <v>178113</v>
      </c>
      <c r="C6483" s="22">
        <v>48</v>
      </c>
      <c r="D6483" s="22">
        <v>0</v>
      </c>
      <c r="E6483" s="22">
        <v>0</v>
      </c>
      <c r="F6483" s="21" t="s">
        <v>170971</v>
      </c>
      <c r="G6483" s="22">
        <v>3</v>
      </c>
      <c r="H6483" s="22">
        <v>54</v>
      </c>
      <c r="I6483" s="21" t="s">
        <v>188648</v>
      </c>
    </row>
    <row r="6484" spans="1:9" ht="32" customHeight="1">
      <c r="A6484" s="19" t="s">
        <v>188649</v>
      </c>
      <c r="B6484" s="20" t="s">
        <v>183995</v>
      </c>
      <c r="C6484" s="22">
        <v>116</v>
      </c>
      <c r="D6484" s="22">
        <v>0</v>
      </c>
      <c r="E6484" s="22">
        <v>0</v>
      </c>
      <c r="F6484" s="21" t="s">
        <v>171232</v>
      </c>
      <c r="G6484" s="22">
        <v>7</v>
      </c>
      <c r="H6484" s="22">
        <v>126</v>
      </c>
      <c r="I6484" s="21" t="s">
        <v>188650</v>
      </c>
    </row>
    <row r="6485" spans="1:9" ht="32" customHeight="1">
      <c r="A6485" s="19" t="s">
        <v>188651</v>
      </c>
      <c r="B6485" s="20" t="s">
        <v>172115</v>
      </c>
      <c r="C6485" s="22">
        <v>81</v>
      </c>
      <c r="D6485" s="21" t="s">
        <v>175007</v>
      </c>
      <c r="E6485" s="22">
        <v>4</v>
      </c>
      <c r="F6485" s="21" t="s">
        <v>170445</v>
      </c>
      <c r="G6485" s="22">
        <v>6</v>
      </c>
      <c r="H6485" s="22">
        <v>94</v>
      </c>
      <c r="I6485" s="21" t="s">
        <v>188652</v>
      </c>
    </row>
    <row r="6486" spans="1:9" ht="32" customHeight="1">
      <c r="A6486" s="19" t="s">
        <v>188653</v>
      </c>
      <c r="B6486" s="20" t="s">
        <v>188654</v>
      </c>
      <c r="C6486" s="22">
        <v>38</v>
      </c>
      <c r="D6486" s="21" t="s">
        <v>172531</v>
      </c>
      <c r="E6486" s="22">
        <v>55</v>
      </c>
      <c r="F6486" s="21" t="s">
        <v>184873</v>
      </c>
      <c r="G6486" s="22">
        <v>16</v>
      </c>
      <c r="H6486" s="22">
        <v>112</v>
      </c>
      <c r="I6486" s="21" t="s">
        <v>188655</v>
      </c>
    </row>
    <row r="6487" spans="1:9" ht="32" customHeight="1">
      <c r="A6487" s="19" t="s">
        <v>188656</v>
      </c>
      <c r="B6487" s="20" t="s">
        <v>171134</v>
      </c>
      <c r="C6487" s="22">
        <v>41</v>
      </c>
      <c r="D6487" s="21" t="s">
        <v>173566</v>
      </c>
      <c r="E6487" s="22">
        <v>14</v>
      </c>
      <c r="F6487" s="21" t="s">
        <v>173125</v>
      </c>
      <c r="G6487" s="22">
        <v>17</v>
      </c>
      <c r="H6487" s="22">
        <v>75</v>
      </c>
      <c r="I6487" s="21" t="s">
        <v>188657</v>
      </c>
    </row>
    <row r="6488" spans="1:9" ht="32" customHeight="1">
      <c r="A6488" s="19" t="s">
        <v>188658</v>
      </c>
      <c r="B6488" s="24">
        <v>0</v>
      </c>
      <c r="C6488" s="22">
        <v>0</v>
      </c>
      <c r="D6488" s="22">
        <v>94</v>
      </c>
      <c r="E6488" s="22">
        <v>94</v>
      </c>
      <c r="F6488" s="22">
        <v>6</v>
      </c>
      <c r="G6488" s="22">
        <v>6</v>
      </c>
      <c r="H6488" s="22">
        <v>103</v>
      </c>
      <c r="I6488" s="21" t="s">
        <v>188659</v>
      </c>
    </row>
    <row r="6489" spans="1:9" ht="32" customHeight="1">
      <c r="A6489" s="19" t="s">
        <v>188660</v>
      </c>
      <c r="B6489" s="20" t="s">
        <v>188661</v>
      </c>
      <c r="C6489" s="22">
        <v>7</v>
      </c>
      <c r="D6489" s="21" t="s">
        <v>180220</v>
      </c>
      <c r="E6489" s="22">
        <v>132</v>
      </c>
      <c r="F6489" s="21" t="s">
        <v>184556</v>
      </c>
      <c r="G6489" s="22">
        <v>2</v>
      </c>
      <c r="H6489" s="22">
        <v>144</v>
      </c>
      <c r="I6489" s="21" t="s">
        <v>188662</v>
      </c>
    </row>
    <row r="6490" spans="1:9" ht="32" customHeight="1">
      <c r="A6490" s="19" t="s">
        <v>188663</v>
      </c>
      <c r="B6490" s="20" t="s">
        <v>175747</v>
      </c>
      <c r="C6490" s="22">
        <v>31</v>
      </c>
      <c r="D6490" s="21" t="s">
        <v>181506</v>
      </c>
      <c r="E6490" s="22">
        <v>13</v>
      </c>
      <c r="F6490" s="21" t="s">
        <v>175747</v>
      </c>
      <c r="G6490" s="22">
        <v>31</v>
      </c>
      <c r="H6490" s="22">
        <v>78</v>
      </c>
      <c r="I6490" s="21" t="s">
        <v>188664</v>
      </c>
    </row>
    <row r="6491" spans="1:9" ht="32" customHeight="1">
      <c r="A6491" s="19" t="s">
        <v>188665</v>
      </c>
      <c r="B6491" s="20" t="s">
        <v>170278</v>
      </c>
      <c r="C6491" s="22">
        <v>4</v>
      </c>
      <c r="D6491" s="21" t="s">
        <v>181650</v>
      </c>
      <c r="E6491" s="22">
        <v>248</v>
      </c>
      <c r="F6491" s="21" t="s">
        <v>176663</v>
      </c>
      <c r="G6491" s="22">
        <v>8</v>
      </c>
      <c r="H6491" s="22">
        <v>263</v>
      </c>
      <c r="I6491" s="21" t="s">
        <v>188666</v>
      </c>
    </row>
    <row r="6492" spans="1:9" ht="32" customHeight="1">
      <c r="A6492" s="19" t="s">
        <v>188667</v>
      </c>
      <c r="B6492" s="20" t="s">
        <v>170278</v>
      </c>
      <c r="C6492" s="22">
        <v>4</v>
      </c>
      <c r="D6492" s="21" t="s">
        <v>181650</v>
      </c>
      <c r="E6492" s="22">
        <v>248</v>
      </c>
      <c r="F6492" s="21" t="s">
        <v>176663</v>
      </c>
      <c r="G6492" s="22">
        <v>8</v>
      </c>
      <c r="H6492" s="22">
        <v>263</v>
      </c>
      <c r="I6492" s="21" t="s">
        <v>188668</v>
      </c>
    </row>
    <row r="6493" spans="1:9" ht="44" customHeight="1">
      <c r="A6493" s="19" t="s">
        <v>188669</v>
      </c>
      <c r="B6493" s="20" t="s">
        <v>172065</v>
      </c>
      <c r="C6493" s="22">
        <v>4</v>
      </c>
      <c r="D6493" s="21" t="s">
        <v>186483</v>
      </c>
      <c r="E6493" s="22">
        <v>134</v>
      </c>
      <c r="F6493" s="21" t="s">
        <v>170766</v>
      </c>
      <c r="G6493" s="22">
        <v>10</v>
      </c>
      <c r="H6493" s="22">
        <v>151</v>
      </c>
      <c r="I6493" s="21" t="s">
        <v>188670</v>
      </c>
    </row>
    <row r="6494" spans="1:9" ht="44" customHeight="1">
      <c r="A6494" s="19" t="s">
        <v>188671</v>
      </c>
      <c r="B6494" s="20" t="s">
        <v>178975</v>
      </c>
      <c r="C6494" s="22">
        <v>68</v>
      </c>
      <c r="D6494" s="22">
        <v>0</v>
      </c>
      <c r="E6494" s="22">
        <v>0</v>
      </c>
      <c r="F6494" s="21" t="s">
        <v>175003</v>
      </c>
      <c r="G6494" s="22">
        <v>46</v>
      </c>
      <c r="H6494" s="22">
        <v>117</v>
      </c>
      <c r="I6494" s="21" t="s">
        <v>188672</v>
      </c>
    </row>
    <row r="6495" spans="1:9" ht="32" customHeight="1">
      <c r="A6495" s="19" t="s">
        <v>188673</v>
      </c>
      <c r="B6495" s="24">
        <v>0</v>
      </c>
      <c r="C6495" s="22">
        <v>0</v>
      </c>
      <c r="D6495" s="21" t="s">
        <v>175121</v>
      </c>
      <c r="E6495" s="22">
        <v>56</v>
      </c>
      <c r="F6495" s="21" t="s">
        <v>185085</v>
      </c>
      <c r="G6495" s="22">
        <v>19</v>
      </c>
      <c r="H6495" s="22">
        <v>78</v>
      </c>
      <c r="I6495" s="21" t="s">
        <v>188674</v>
      </c>
    </row>
    <row r="6496" spans="1:9" ht="32" customHeight="1">
      <c r="A6496" s="19" t="s">
        <v>188675</v>
      </c>
      <c r="B6496" s="20" t="s">
        <v>172569</v>
      </c>
      <c r="C6496" s="22">
        <v>42</v>
      </c>
      <c r="D6496" s="21" t="s">
        <v>171935</v>
      </c>
      <c r="E6496" s="22">
        <v>23</v>
      </c>
      <c r="F6496" s="21" t="s">
        <v>179329</v>
      </c>
      <c r="G6496" s="22">
        <v>33</v>
      </c>
      <c r="H6496" s="22">
        <v>101</v>
      </c>
      <c r="I6496" s="21" t="s">
        <v>188676</v>
      </c>
    </row>
    <row r="6497" spans="1:9" ht="32" customHeight="1">
      <c r="A6497" s="19" t="s">
        <v>188677</v>
      </c>
      <c r="B6497" s="20" t="s">
        <v>174695</v>
      </c>
      <c r="C6497" s="22">
        <v>36</v>
      </c>
      <c r="D6497" s="21" t="s">
        <v>169805</v>
      </c>
      <c r="E6497" s="22">
        <v>26</v>
      </c>
      <c r="F6497" s="22">
        <v>0</v>
      </c>
      <c r="G6497" s="22">
        <v>0</v>
      </c>
      <c r="H6497" s="22">
        <v>65</v>
      </c>
      <c r="I6497" s="21" t="s">
        <v>188678</v>
      </c>
    </row>
    <row r="6498" spans="1:9" ht="32" customHeight="1">
      <c r="A6498" s="19" t="s">
        <v>188679</v>
      </c>
      <c r="B6498" s="20" t="s">
        <v>170297</v>
      </c>
      <c r="C6498" s="22">
        <v>12</v>
      </c>
      <c r="D6498" s="22">
        <v>0</v>
      </c>
      <c r="E6498" s="22">
        <v>0</v>
      </c>
      <c r="F6498" s="21" t="s">
        <v>172668</v>
      </c>
      <c r="G6498" s="22">
        <v>35</v>
      </c>
      <c r="H6498" s="22">
        <v>50</v>
      </c>
      <c r="I6498" s="21" t="s">
        <v>188680</v>
      </c>
    </row>
    <row r="6499" spans="1:9" ht="32" customHeight="1">
      <c r="A6499" s="19" t="s">
        <v>188681</v>
      </c>
      <c r="B6499" s="20" t="s">
        <v>170064</v>
      </c>
      <c r="C6499" s="22">
        <v>21</v>
      </c>
      <c r="D6499" s="21" t="s">
        <v>188682</v>
      </c>
      <c r="E6499" s="22">
        <v>32</v>
      </c>
      <c r="F6499" s="21" t="s">
        <v>179995</v>
      </c>
      <c r="G6499" s="22">
        <v>38</v>
      </c>
      <c r="H6499" s="22">
        <v>94</v>
      </c>
      <c r="I6499" s="21" t="s">
        <v>188683</v>
      </c>
    </row>
    <row r="6500" spans="1:9" ht="32" customHeight="1">
      <c r="A6500" s="19" t="s">
        <v>188684</v>
      </c>
      <c r="B6500" s="20" t="s">
        <v>178309</v>
      </c>
      <c r="C6500" s="22">
        <v>52</v>
      </c>
      <c r="D6500" s="21" t="s">
        <v>170486</v>
      </c>
      <c r="E6500" s="22">
        <v>124</v>
      </c>
      <c r="F6500" s="21" t="s">
        <v>171656</v>
      </c>
      <c r="G6500" s="22">
        <v>56</v>
      </c>
      <c r="H6500" s="22">
        <v>235</v>
      </c>
      <c r="I6500" s="21" t="s">
        <v>188685</v>
      </c>
    </row>
    <row r="6501" spans="1:9" ht="44" customHeight="1">
      <c r="A6501" s="19" t="s">
        <v>188686</v>
      </c>
      <c r="B6501" s="20" t="s">
        <v>170971</v>
      </c>
      <c r="C6501" s="22">
        <v>8</v>
      </c>
      <c r="D6501" s="21" t="s">
        <v>171583</v>
      </c>
      <c r="E6501" s="22">
        <v>122</v>
      </c>
      <c r="F6501" s="21" t="s">
        <v>171508</v>
      </c>
      <c r="G6501" s="22">
        <v>6</v>
      </c>
      <c r="H6501" s="22">
        <v>139</v>
      </c>
      <c r="I6501" s="21" t="s">
        <v>188687</v>
      </c>
    </row>
    <row r="6502" spans="1:9" ht="32" customHeight="1">
      <c r="A6502" s="19" t="s">
        <v>188688</v>
      </c>
      <c r="B6502" s="20" t="s">
        <v>188689</v>
      </c>
      <c r="C6502" s="22">
        <v>49</v>
      </c>
      <c r="D6502" s="21" t="s">
        <v>181145</v>
      </c>
      <c r="E6502" s="22">
        <v>21</v>
      </c>
      <c r="F6502" s="21" t="s">
        <v>170048</v>
      </c>
      <c r="G6502" s="22">
        <v>25</v>
      </c>
      <c r="H6502" s="22">
        <v>98</v>
      </c>
      <c r="I6502" s="21" t="s">
        <v>188690</v>
      </c>
    </row>
    <row r="6503" spans="1:9" ht="32" customHeight="1">
      <c r="A6503" s="19" t="s">
        <v>188691</v>
      </c>
      <c r="B6503" s="20" t="s">
        <v>188692</v>
      </c>
      <c r="C6503" s="22">
        <v>49</v>
      </c>
      <c r="D6503" s="21" t="s">
        <v>172844</v>
      </c>
      <c r="E6503" s="22">
        <v>20</v>
      </c>
      <c r="F6503" s="22">
        <v>8</v>
      </c>
      <c r="G6503" s="22">
        <v>6</v>
      </c>
      <c r="H6503" s="22">
        <v>78</v>
      </c>
      <c r="I6503" s="21" t="s">
        <v>188693</v>
      </c>
    </row>
    <row r="6504" spans="1:9" ht="32" customHeight="1">
      <c r="A6504" s="19" t="s">
        <v>188694</v>
      </c>
      <c r="B6504" s="24">
        <v>0</v>
      </c>
      <c r="C6504" s="22">
        <v>0</v>
      </c>
      <c r="D6504" s="22">
        <v>100</v>
      </c>
      <c r="E6504" s="22">
        <v>68</v>
      </c>
      <c r="F6504" s="22">
        <v>0</v>
      </c>
      <c r="G6504" s="22">
        <v>0</v>
      </c>
      <c r="H6504" s="22">
        <v>71</v>
      </c>
      <c r="I6504" s="21" t="s">
        <v>188695</v>
      </c>
    </row>
    <row r="6505" spans="1:9" ht="32" customHeight="1">
      <c r="A6505" s="19" t="s">
        <v>188696</v>
      </c>
      <c r="B6505" s="20" t="s">
        <v>177523</v>
      </c>
      <c r="C6505" s="22">
        <v>17</v>
      </c>
      <c r="D6505" s="21" t="s">
        <v>181424</v>
      </c>
      <c r="E6505" s="22">
        <v>72</v>
      </c>
      <c r="F6505" s="21" t="s">
        <v>176006</v>
      </c>
      <c r="G6505" s="22">
        <v>2</v>
      </c>
      <c r="H6505" s="22">
        <v>94</v>
      </c>
      <c r="I6505" s="21" t="s">
        <v>188697</v>
      </c>
    </row>
    <row r="6506" spans="1:9" ht="32" customHeight="1">
      <c r="A6506" s="19" t="s">
        <v>188698</v>
      </c>
      <c r="B6506" s="20" t="s">
        <v>169986</v>
      </c>
      <c r="C6506" s="22">
        <v>12</v>
      </c>
      <c r="D6506" s="21" t="s">
        <v>173440</v>
      </c>
      <c r="E6506" s="22">
        <v>40</v>
      </c>
      <c r="F6506" s="21" t="s">
        <v>174490</v>
      </c>
      <c r="G6506" s="22">
        <v>1</v>
      </c>
      <c r="H6506" s="22">
        <v>56</v>
      </c>
      <c r="I6506" s="21" t="s">
        <v>188699</v>
      </c>
    </row>
    <row r="6507" spans="1:9" ht="32" customHeight="1">
      <c r="A6507" s="19" t="s">
        <v>188700</v>
      </c>
      <c r="B6507" s="20" t="s">
        <v>169986</v>
      </c>
      <c r="C6507" s="22">
        <v>12</v>
      </c>
      <c r="D6507" s="21" t="s">
        <v>173440</v>
      </c>
      <c r="E6507" s="22">
        <v>40</v>
      </c>
      <c r="F6507" s="21" t="s">
        <v>174490</v>
      </c>
      <c r="G6507" s="22">
        <v>1</v>
      </c>
      <c r="H6507" s="22">
        <v>56</v>
      </c>
      <c r="I6507" s="21" t="s">
        <v>188701</v>
      </c>
    </row>
    <row r="6508" spans="1:9" ht="32" customHeight="1">
      <c r="A6508" s="19" t="s">
        <v>188702</v>
      </c>
      <c r="B6508" s="20" t="s">
        <v>169986</v>
      </c>
      <c r="C6508" s="22">
        <v>12</v>
      </c>
      <c r="D6508" s="21" t="s">
        <v>173440</v>
      </c>
      <c r="E6508" s="22">
        <v>40</v>
      </c>
      <c r="F6508" s="21" t="s">
        <v>174490</v>
      </c>
      <c r="G6508" s="22">
        <v>1</v>
      </c>
      <c r="H6508" s="22">
        <v>56</v>
      </c>
      <c r="I6508" s="21" t="s">
        <v>188703</v>
      </c>
    </row>
    <row r="6509" spans="1:9" ht="32" customHeight="1">
      <c r="A6509" s="19" t="s">
        <v>188704</v>
      </c>
      <c r="B6509" s="20" t="s">
        <v>170491</v>
      </c>
      <c r="C6509" s="22">
        <v>14</v>
      </c>
      <c r="D6509" s="21" t="s">
        <v>176098</v>
      </c>
      <c r="E6509" s="22">
        <v>95</v>
      </c>
      <c r="F6509" s="21" t="s">
        <v>174751</v>
      </c>
      <c r="G6509" s="22">
        <v>1</v>
      </c>
      <c r="H6509" s="22">
        <v>113</v>
      </c>
      <c r="I6509" s="21" t="s">
        <v>188705</v>
      </c>
    </row>
    <row r="6510" spans="1:9" ht="32" customHeight="1">
      <c r="A6510" s="19" t="s">
        <v>188706</v>
      </c>
      <c r="B6510" s="20" t="s">
        <v>170491</v>
      </c>
      <c r="C6510" s="22">
        <v>14</v>
      </c>
      <c r="D6510" s="21" t="s">
        <v>176098</v>
      </c>
      <c r="E6510" s="22">
        <v>95</v>
      </c>
      <c r="F6510" s="21" t="s">
        <v>174751</v>
      </c>
      <c r="G6510" s="22">
        <v>1</v>
      </c>
      <c r="H6510" s="22">
        <v>113</v>
      </c>
      <c r="I6510" s="21" t="s">
        <v>188707</v>
      </c>
    </row>
    <row r="6511" spans="1:9" ht="32" customHeight="1">
      <c r="A6511" s="19" t="s">
        <v>188708</v>
      </c>
      <c r="B6511" s="20" t="s">
        <v>170491</v>
      </c>
      <c r="C6511" s="22">
        <v>14</v>
      </c>
      <c r="D6511" s="21" t="s">
        <v>176098</v>
      </c>
      <c r="E6511" s="22">
        <v>95</v>
      </c>
      <c r="F6511" s="21" t="s">
        <v>174751</v>
      </c>
      <c r="G6511" s="22">
        <v>1</v>
      </c>
      <c r="H6511" s="22">
        <v>113</v>
      </c>
      <c r="I6511" s="21" t="s">
        <v>188709</v>
      </c>
    </row>
    <row r="6512" spans="1:9" ht="32" customHeight="1">
      <c r="A6512" s="19" t="s">
        <v>188710</v>
      </c>
      <c r="B6512" s="20" t="s">
        <v>171590</v>
      </c>
      <c r="C6512" s="22">
        <v>40</v>
      </c>
      <c r="D6512" s="21" t="s">
        <v>171135</v>
      </c>
      <c r="E6512" s="22">
        <v>29</v>
      </c>
      <c r="F6512" s="21" t="s">
        <v>169700</v>
      </c>
      <c r="G6512" s="22">
        <v>3</v>
      </c>
      <c r="H6512" s="22">
        <v>75</v>
      </c>
      <c r="I6512" s="21" t="s">
        <v>188711</v>
      </c>
    </row>
    <row r="6513" spans="1:9" ht="32" customHeight="1">
      <c r="A6513" s="19" t="s">
        <v>188712</v>
      </c>
      <c r="B6513" s="20" t="s">
        <v>171590</v>
      </c>
      <c r="C6513" s="22">
        <v>40</v>
      </c>
      <c r="D6513" s="21" t="s">
        <v>171135</v>
      </c>
      <c r="E6513" s="22">
        <v>29</v>
      </c>
      <c r="F6513" s="21" t="s">
        <v>169700</v>
      </c>
      <c r="G6513" s="22">
        <v>3</v>
      </c>
      <c r="H6513" s="22">
        <v>75</v>
      </c>
      <c r="I6513" s="21" t="s">
        <v>188713</v>
      </c>
    </row>
    <row r="6514" spans="1:9" ht="32" customHeight="1">
      <c r="A6514" s="19" t="s">
        <v>188714</v>
      </c>
      <c r="B6514" s="20" t="s">
        <v>171590</v>
      </c>
      <c r="C6514" s="22">
        <v>40</v>
      </c>
      <c r="D6514" s="21" t="s">
        <v>171135</v>
      </c>
      <c r="E6514" s="22">
        <v>29</v>
      </c>
      <c r="F6514" s="21" t="s">
        <v>169700</v>
      </c>
      <c r="G6514" s="22">
        <v>3</v>
      </c>
      <c r="H6514" s="22">
        <v>75</v>
      </c>
      <c r="I6514" s="21" t="s">
        <v>188715</v>
      </c>
    </row>
    <row r="6515" spans="1:9" ht="32" customHeight="1">
      <c r="A6515" s="19" t="s">
        <v>188716</v>
      </c>
      <c r="B6515" s="20" t="s">
        <v>171344</v>
      </c>
      <c r="C6515" s="22">
        <v>48</v>
      </c>
      <c r="D6515" s="21" t="s">
        <v>174919</v>
      </c>
      <c r="E6515" s="22">
        <v>29</v>
      </c>
      <c r="F6515" s="21" t="s">
        <v>169705</v>
      </c>
      <c r="G6515" s="22">
        <v>5</v>
      </c>
      <c r="H6515" s="22">
        <v>85</v>
      </c>
      <c r="I6515" s="21" t="s">
        <v>188717</v>
      </c>
    </row>
    <row r="6516" spans="1:9" ht="32" customHeight="1">
      <c r="A6516" s="19" t="s">
        <v>188718</v>
      </c>
      <c r="B6516" s="20" t="s">
        <v>176058</v>
      </c>
      <c r="C6516" s="22">
        <v>2</v>
      </c>
      <c r="D6516" s="21" t="s">
        <v>170404</v>
      </c>
      <c r="E6516" s="22">
        <v>128</v>
      </c>
      <c r="F6516" s="21" t="s">
        <v>173548</v>
      </c>
      <c r="G6516" s="22">
        <v>14</v>
      </c>
      <c r="H6516" s="22">
        <v>147</v>
      </c>
      <c r="I6516" s="21" t="s">
        <v>188719</v>
      </c>
    </row>
    <row r="6517" spans="1:9" ht="32" customHeight="1">
      <c r="A6517" s="19" t="s">
        <v>188720</v>
      </c>
      <c r="B6517" s="20" t="s">
        <v>173377</v>
      </c>
      <c r="C6517" s="22">
        <v>32</v>
      </c>
      <c r="D6517" s="21" t="s">
        <v>176079</v>
      </c>
      <c r="E6517" s="22">
        <v>56</v>
      </c>
      <c r="F6517" s="21" t="s">
        <v>174942</v>
      </c>
      <c r="G6517" s="22">
        <v>5</v>
      </c>
      <c r="H6517" s="22">
        <v>96</v>
      </c>
      <c r="I6517" s="21" t="s">
        <v>188721</v>
      </c>
    </row>
    <row r="6518" spans="1:9" ht="32" customHeight="1">
      <c r="A6518" s="19" t="s">
        <v>188722</v>
      </c>
      <c r="B6518" s="20" t="s">
        <v>170435</v>
      </c>
      <c r="C6518" s="22">
        <v>80</v>
      </c>
      <c r="D6518" s="22">
        <v>0</v>
      </c>
      <c r="E6518" s="22">
        <v>0</v>
      </c>
      <c r="F6518" s="21" t="s">
        <v>178317</v>
      </c>
      <c r="G6518" s="22">
        <v>7</v>
      </c>
      <c r="H6518" s="22">
        <v>90</v>
      </c>
      <c r="I6518" s="21" t="s">
        <v>188723</v>
      </c>
    </row>
    <row r="6519" spans="1:9" ht="32" customHeight="1">
      <c r="A6519" s="19" t="s">
        <v>188724</v>
      </c>
      <c r="B6519" s="24">
        <v>88</v>
      </c>
      <c r="C6519" s="22">
        <v>88</v>
      </c>
      <c r="D6519" s="22">
        <v>0</v>
      </c>
      <c r="E6519" s="22">
        <v>0</v>
      </c>
      <c r="F6519" s="22">
        <v>12</v>
      </c>
      <c r="G6519" s="22">
        <v>12</v>
      </c>
      <c r="H6519" s="22">
        <v>103</v>
      </c>
      <c r="I6519" s="21" t="s">
        <v>188725</v>
      </c>
    </row>
    <row r="6520" spans="1:9" ht="44" customHeight="1">
      <c r="A6520" s="19" t="s">
        <v>188726</v>
      </c>
      <c r="B6520" s="20" t="s">
        <v>172878</v>
      </c>
      <c r="C6520" s="22">
        <v>3</v>
      </c>
      <c r="D6520" s="21" t="s">
        <v>171764</v>
      </c>
      <c r="E6520" s="22">
        <v>114</v>
      </c>
      <c r="F6520" s="21" t="s">
        <v>178008</v>
      </c>
      <c r="G6520" s="22">
        <v>1</v>
      </c>
      <c r="H6520" s="22">
        <v>121</v>
      </c>
      <c r="I6520" s="21" t="s">
        <v>188727</v>
      </c>
    </row>
    <row r="6521" spans="1:9" ht="44" customHeight="1">
      <c r="A6521" s="19" t="s">
        <v>188728</v>
      </c>
      <c r="B6521" s="20" t="s">
        <v>172878</v>
      </c>
      <c r="C6521" s="22">
        <v>3</v>
      </c>
      <c r="D6521" s="21" t="s">
        <v>171764</v>
      </c>
      <c r="E6521" s="22">
        <v>114</v>
      </c>
      <c r="F6521" s="21" t="s">
        <v>178008</v>
      </c>
      <c r="G6521" s="22">
        <v>1</v>
      </c>
      <c r="H6521" s="22">
        <v>121</v>
      </c>
      <c r="I6521" s="21" t="s">
        <v>188729</v>
      </c>
    </row>
    <row r="6522" spans="1:9" ht="32" customHeight="1">
      <c r="A6522" s="19" t="s">
        <v>188730</v>
      </c>
      <c r="B6522" s="20" t="s">
        <v>170085</v>
      </c>
      <c r="C6522" s="22">
        <v>51</v>
      </c>
      <c r="D6522" s="21" t="s">
        <v>188731</v>
      </c>
      <c r="E6522" s="22">
        <v>85</v>
      </c>
      <c r="F6522" s="21" t="s">
        <v>169663</v>
      </c>
      <c r="G6522" s="22">
        <v>32</v>
      </c>
      <c r="H6522" s="22">
        <v>171</v>
      </c>
      <c r="I6522" s="21" t="s">
        <v>188732</v>
      </c>
    </row>
    <row r="6523" spans="1:9" ht="32" customHeight="1">
      <c r="A6523" s="19" t="s">
        <v>188733</v>
      </c>
      <c r="B6523" s="20" t="s">
        <v>170769</v>
      </c>
      <c r="C6523" s="22">
        <v>17</v>
      </c>
      <c r="D6523" s="21" t="s">
        <v>188734</v>
      </c>
      <c r="E6523" s="22">
        <v>67</v>
      </c>
      <c r="F6523" s="21" t="s">
        <v>14588</v>
      </c>
      <c r="G6523" s="22">
        <v>12</v>
      </c>
      <c r="H6523" s="22">
        <v>99</v>
      </c>
      <c r="I6523" s="21" t="s">
        <v>188735</v>
      </c>
    </row>
    <row r="6524" spans="1:9" ht="32" customHeight="1">
      <c r="A6524" s="19" t="s">
        <v>188736</v>
      </c>
      <c r="B6524" s="20" t="s">
        <v>182749</v>
      </c>
      <c r="C6524" s="22">
        <v>84</v>
      </c>
      <c r="D6524" s="21" t="s">
        <v>170570</v>
      </c>
      <c r="E6524" s="22">
        <v>3</v>
      </c>
      <c r="F6524" s="21" t="s">
        <v>175735</v>
      </c>
      <c r="G6524" s="22">
        <v>17</v>
      </c>
      <c r="H6524" s="22">
        <v>107</v>
      </c>
      <c r="I6524" s="21" t="s">
        <v>188737</v>
      </c>
    </row>
    <row r="6525" spans="1:9" ht="32" customHeight="1">
      <c r="A6525" s="19" t="s">
        <v>188738</v>
      </c>
      <c r="B6525" s="20" t="s">
        <v>179475</v>
      </c>
      <c r="C6525" s="22">
        <v>4</v>
      </c>
      <c r="D6525" s="21" t="s">
        <v>172733</v>
      </c>
      <c r="E6525" s="22">
        <v>58</v>
      </c>
      <c r="F6525" s="21" t="s">
        <v>173373</v>
      </c>
      <c r="G6525" s="22">
        <v>11</v>
      </c>
      <c r="H6525" s="22">
        <v>76</v>
      </c>
      <c r="I6525" s="21" t="s">
        <v>188739</v>
      </c>
    </row>
    <row r="6526" spans="1:9" ht="32" customHeight="1">
      <c r="A6526" s="19" t="s">
        <v>188740</v>
      </c>
      <c r="B6526" s="20" t="s">
        <v>188741</v>
      </c>
      <c r="C6526" s="22">
        <v>61</v>
      </c>
      <c r="D6526" s="22">
        <v>0</v>
      </c>
      <c r="E6526" s="22">
        <v>0</v>
      </c>
      <c r="F6526" s="21" t="s">
        <v>188742</v>
      </c>
      <c r="G6526" s="22">
        <v>26</v>
      </c>
      <c r="H6526" s="22">
        <v>90</v>
      </c>
      <c r="I6526" s="21" t="s">
        <v>188743</v>
      </c>
    </row>
    <row r="6527" spans="1:9" ht="32" customHeight="1">
      <c r="A6527" s="19" t="s">
        <v>188744</v>
      </c>
      <c r="B6527" s="20" t="s">
        <v>181071</v>
      </c>
      <c r="C6527" s="22">
        <v>43</v>
      </c>
      <c r="D6527" s="21" t="s">
        <v>171364</v>
      </c>
      <c r="E6527" s="22">
        <v>52</v>
      </c>
      <c r="F6527" s="21" t="s">
        <v>170952</v>
      </c>
      <c r="G6527" s="22">
        <v>4</v>
      </c>
      <c r="H6527" s="22">
        <v>102</v>
      </c>
      <c r="I6527" s="21" t="s">
        <v>188745</v>
      </c>
    </row>
    <row r="6528" spans="1:9" ht="32" customHeight="1">
      <c r="A6528" s="19" t="s">
        <v>188746</v>
      </c>
      <c r="B6528" s="20" t="s">
        <v>169795</v>
      </c>
      <c r="C6528" s="22">
        <v>26</v>
      </c>
      <c r="D6528" s="22">
        <v>0</v>
      </c>
      <c r="E6528" s="22">
        <v>0</v>
      </c>
      <c r="F6528" s="21" t="s">
        <v>176371</v>
      </c>
      <c r="G6528" s="22">
        <v>22</v>
      </c>
      <c r="H6528" s="22">
        <v>51</v>
      </c>
      <c r="I6528" s="21" t="s">
        <v>188747</v>
      </c>
    </row>
    <row r="6529" spans="1:9" ht="44" customHeight="1">
      <c r="A6529" s="19" t="s">
        <v>188748</v>
      </c>
      <c r="B6529" s="20" t="s">
        <v>174877</v>
      </c>
      <c r="C6529" s="22">
        <v>7</v>
      </c>
      <c r="D6529" s="21" t="s">
        <v>174785</v>
      </c>
      <c r="E6529" s="22">
        <v>61</v>
      </c>
      <c r="F6529" s="21" t="s">
        <v>171524</v>
      </c>
      <c r="G6529" s="22">
        <v>1</v>
      </c>
      <c r="H6529" s="22">
        <v>72</v>
      </c>
      <c r="I6529" s="21" t="s">
        <v>188749</v>
      </c>
    </row>
    <row r="6530" spans="1:9" ht="44" customHeight="1">
      <c r="A6530" s="19" t="s">
        <v>188750</v>
      </c>
      <c r="B6530" s="20" t="s">
        <v>174877</v>
      </c>
      <c r="C6530" s="22">
        <v>7</v>
      </c>
      <c r="D6530" s="21" t="s">
        <v>174785</v>
      </c>
      <c r="E6530" s="22">
        <v>61</v>
      </c>
      <c r="F6530" s="21" t="s">
        <v>171524</v>
      </c>
      <c r="G6530" s="22">
        <v>1</v>
      </c>
      <c r="H6530" s="22">
        <v>72</v>
      </c>
      <c r="I6530" s="21" t="s">
        <v>188751</v>
      </c>
    </row>
    <row r="6531" spans="1:9" ht="44" customHeight="1">
      <c r="A6531" s="19" t="s">
        <v>188752</v>
      </c>
      <c r="B6531" s="20" t="s">
        <v>179597</v>
      </c>
      <c r="C6531" s="22">
        <v>25</v>
      </c>
      <c r="D6531" s="22">
        <v>0</v>
      </c>
      <c r="E6531" s="22">
        <v>0</v>
      </c>
      <c r="F6531" s="21" t="s">
        <v>179596</v>
      </c>
      <c r="G6531" s="22">
        <v>47</v>
      </c>
      <c r="H6531" s="22">
        <v>75</v>
      </c>
      <c r="I6531" s="21" t="s">
        <v>188753</v>
      </c>
    </row>
    <row r="6532" spans="1:9" ht="44" customHeight="1">
      <c r="A6532" s="19" t="s">
        <v>188754</v>
      </c>
      <c r="B6532" s="24">
        <v>0</v>
      </c>
      <c r="C6532" s="22">
        <v>0</v>
      </c>
      <c r="D6532" s="21" t="s">
        <v>188755</v>
      </c>
      <c r="E6532" s="22">
        <v>58</v>
      </c>
      <c r="F6532" s="21" t="s">
        <v>176755</v>
      </c>
      <c r="G6532" s="22">
        <v>4</v>
      </c>
      <c r="H6532" s="22">
        <v>65</v>
      </c>
      <c r="I6532" s="21" t="s">
        <v>188756</v>
      </c>
    </row>
    <row r="6533" spans="1:9" ht="44" customHeight="1">
      <c r="A6533" s="19" t="s">
        <v>188757</v>
      </c>
      <c r="B6533" s="20" t="s">
        <v>188758</v>
      </c>
      <c r="C6533" s="22">
        <v>36</v>
      </c>
      <c r="D6533" s="21" t="s">
        <v>178839</v>
      </c>
      <c r="E6533" s="22">
        <v>14</v>
      </c>
      <c r="F6533" s="21" t="s">
        <v>176375</v>
      </c>
      <c r="G6533" s="22">
        <v>39</v>
      </c>
      <c r="H6533" s="22">
        <v>92</v>
      </c>
      <c r="I6533" s="21" t="s">
        <v>188759</v>
      </c>
    </row>
    <row r="6534" spans="1:9" ht="32" customHeight="1">
      <c r="A6534" s="19" t="s">
        <v>188760</v>
      </c>
      <c r="B6534" s="20" t="s">
        <v>170452</v>
      </c>
      <c r="C6534" s="22">
        <v>4</v>
      </c>
      <c r="D6534" s="21" t="s">
        <v>188761</v>
      </c>
      <c r="E6534" s="22">
        <v>112</v>
      </c>
      <c r="F6534" s="21" t="s">
        <v>175279</v>
      </c>
      <c r="G6534" s="22">
        <v>1</v>
      </c>
      <c r="H6534" s="22">
        <v>120</v>
      </c>
      <c r="I6534" s="21" t="s">
        <v>188762</v>
      </c>
    </row>
    <row r="6535" spans="1:9" ht="32" customHeight="1">
      <c r="A6535" s="19" t="s">
        <v>188763</v>
      </c>
      <c r="B6535" s="20" t="s">
        <v>182005</v>
      </c>
      <c r="C6535" s="22">
        <v>45</v>
      </c>
      <c r="D6535" s="21" t="s">
        <v>188764</v>
      </c>
      <c r="E6535" s="22">
        <v>73</v>
      </c>
      <c r="F6535" s="21" t="s">
        <v>175578</v>
      </c>
      <c r="G6535" s="22">
        <v>36</v>
      </c>
      <c r="H6535" s="22">
        <v>157</v>
      </c>
      <c r="I6535" s="21" t="s">
        <v>188765</v>
      </c>
    </row>
    <row r="6536" spans="1:9" ht="32" customHeight="1">
      <c r="A6536" s="19" t="s">
        <v>188766</v>
      </c>
      <c r="B6536" s="20" t="s">
        <v>188767</v>
      </c>
      <c r="C6536" s="22">
        <v>49</v>
      </c>
      <c r="D6536" s="21" t="s">
        <v>188768</v>
      </c>
      <c r="E6536" s="22">
        <v>73</v>
      </c>
      <c r="F6536" s="21" t="s">
        <v>172856</v>
      </c>
      <c r="G6536" s="22">
        <v>36</v>
      </c>
      <c r="H6536" s="22">
        <v>161</v>
      </c>
      <c r="I6536" s="21" t="s">
        <v>188769</v>
      </c>
    </row>
    <row r="6537" spans="1:9" ht="32" customHeight="1">
      <c r="A6537" s="19" t="s">
        <v>188770</v>
      </c>
      <c r="B6537" s="20" t="s">
        <v>188771</v>
      </c>
      <c r="C6537" s="22">
        <v>23</v>
      </c>
      <c r="D6537" s="21" t="s">
        <v>14638</v>
      </c>
      <c r="E6537" s="22">
        <v>90</v>
      </c>
      <c r="F6537" s="21" t="s">
        <v>188772</v>
      </c>
      <c r="G6537" s="22">
        <v>31</v>
      </c>
      <c r="H6537" s="22">
        <v>147</v>
      </c>
      <c r="I6537" s="21" t="s">
        <v>188773</v>
      </c>
    </row>
    <row r="6538" spans="1:9" ht="32" customHeight="1">
      <c r="A6538" s="19" t="s">
        <v>188774</v>
      </c>
      <c r="B6538" s="24">
        <v>0</v>
      </c>
      <c r="C6538" s="22">
        <v>0</v>
      </c>
      <c r="D6538" s="21" t="s">
        <v>169940</v>
      </c>
      <c r="E6538" s="22">
        <v>65</v>
      </c>
      <c r="F6538" s="21" t="s">
        <v>169939</v>
      </c>
      <c r="G6538" s="22">
        <v>2</v>
      </c>
      <c r="H6538" s="22">
        <v>70</v>
      </c>
      <c r="I6538" s="21" t="s">
        <v>188775</v>
      </c>
    </row>
    <row r="6539" spans="1:9" ht="32" customHeight="1">
      <c r="A6539" s="19" t="s">
        <v>188776</v>
      </c>
      <c r="B6539" s="20" t="s">
        <v>181918</v>
      </c>
      <c r="C6539" s="22">
        <v>3</v>
      </c>
      <c r="D6539" s="21" t="s">
        <v>171167</v>
      </c>
      <c r="E6539" s="22">
        <v>144</v>
      </c>
      <c r="F6539" s="21" t="s">
        <v>188642</v>
      </c>
      <c r="G6539" s="22">
        <v>5</v>
      </c>
      <c r="H6539" s="22">
        <v>155</v>
      </c>
      <c r="I6539" s="21" t="s">
        <v>188777</v>
      </c>
    </row>
    <row r="6540" spans="1:9" ht="32" customHeight="1">
      <c r="A6540" s="19" t="s">
        <v>188778</v>
      </c>
      <c r="B6540" s="24">
        <v>84</v>
      </c>
      <c r="C6540" s="22">
        <v>63</v>
      </c>
      <c r="D6540" s="22">
        <v>8</v>
      </c>
      <c r="E6540" s="22">
        <v>6</v>
      </c>
      <c r="F6540" s="22">
        <v>8</v>
      </c>
      <c r="G6540" s="22">
        <v>6</v>
      </c>
      <c r="H6540" s="22">
        <v>78</v>
      </c>
      <c r="I6540" s="21" t="s">
        <v>188779</v>
      </c>
    </row>
    <row r="6541" spans="1:9" ht="32" customHeight="1">
      <c r="A6541" s="19" t="s">
        <v>188780</v>
      </c>
      <c r="B6541" s="20" t="s">
        <v>171029</v>
      </c>
      <c r="C6541" s="22">
        <v>29</v>
      </c>
      <c r="D6541" s="21" t="s">
        <v>182620</v>
      </c>
      <c r="E6541" s="22">
        <v>11</v>
      </c>
      <c r="F6541" s="21" t="s">
        <v>14613</v>
      </c>
      <c r="G6541" s="22">
        <v>24</v>
      </c>
      <c r="H6541" s="22">
        <v>67</v>
      </c>
      <c r="I6541" s="21" t="s">
        <v>188781</v>
      </c>
    </row>
    <row r="6542" spans="1:9" ht="32" customHeight="1">
      <c r="A6542" s="19" t="s">
        <v>188782</v>
      </c>
      <c r="B6542" s="20" t="s">
        <v>171496</v>
      </c>
      <c r="C6542" s="22">
        <v>55</v>
      </c>
      <c r="D6542" s="21" t="s">
        <v>188783</v>
      </c>
      <c r="E6542" s="22">
        <v>54</v>
      </c>
      <c r="F6542" s="21" t="s">
        <v>182005</v>
      </c>
      <c r="G6542" s="22">
        <v>45</v>
      </c>
      <c r="H6542" s="22">
        <v>157</v>
      </c>
      <c r="I6542" s="21" t="s">
        <v>188784</v>
      </c>
    </row>
    <row r="6543" spans="1:9" ht="32" customHeight="1">
      <c r="A6543" s="19" t="s">
        <v>188785</v>
      </c>
      <c r="B6543" s="20" t="s">
        <v>182037</v>
      </c>
      <c r="C6543" s="22">
        <v>8</v>
      </c>
      <c r="D6543" s="21" t="s">
        <v>170451</v>
      </c>
      <c r="E6543" s="22">
        <v>64</v>
      </c>
      <c r="F6543" s="21" t="s">
        <v>169743</v>
      </c>
      <c r="G6543" s="22">
        <v>45</v>
      </c>
      <c r="H6543" s="22">
        <v>120</v>
      </c>
      <c r="I6543" s="21" t="s">
        <v>188786</v>
      </c>
    </row>
    <row r="6544" spans="1:9" ht="32" customHeight="1">
      <c r="A6544" s="19" t="s">
        <v>188787</v>
      </c>
      <c r="B6544" s="20" t="s">
        <v>188788</v>
      </c>
      <c r="C6544" s="22">
        <v>45</v>
      </c>
      <c r="D6544" s="21" t="s">
        <v>186358</v>
      </c>
      <c r="E6544" s="22">
        <v>22</v>
      </c>
      <c r="F6544" s="21" t="s">
        <v>172299</v>
      </c>
      <c r="G6544" s="22">
        <v>60</v>
      </c>
      <c r="H6544" s="22">
        <v>130</v>
      </c>
      <c r="I6544" s="21" t="s">
        <v>188789</v>
      </c>
    </row>
    <row r="6545" spans="1:9" ht="32" customHeight="1">
      <c r="A6545" s="19" t="s">
        <v>188790</v>
      </c>
      <c r="B6545" s="20" t="s">
        <v>188791</v>
      </c>
      <c r="C6545" s="22">
        <v>59</v>
      </c>
      <c r="D6545" s="21" t="s">
        <v>178062</v>
      </c>
      <c r="E6545" s="22">
        <v>42</v>
      </c>
      <c r="F6545" s="21" t="s">
        <v>172519</v>
      </c>
      <c r="G6545" s="22">
        <v>10</v>
      </c>
      <c r="H6545" s="22">
        <v>114</v>
      </c>
      <c r="I6545" s="21" t="s">
        <v>188792</v>
      </c>
    </row>
    <row r="6546" spans="1:9" ht="32" customHeight="1">
      <c r="A6546" s="19" t="s">
        <v>188793</v>
      </c>
      <c r="B6546" s="20" t="s">
        <v>170129</v>
      </c>
      <c r="C6546" s="22">
        <v>5</v>
      </c>
      <c r="D6546" s="21" t="s">
        <v>171482</v>
      </c>
      <c r="E6546" s="22">
        <v>68</v>
      </c>
      <c r="F6546" s="21" t="s">
        <v>172204</v>
      </c>
      <c r="G6546" s="22">
        <v>2</v>
      </c>
      <c r="H6546" s="22">
        <v>78</v>
      </c>
      <c r="I6546" s="21" t="s">
        <v>188794</v>
      </c>
    </row>
    <row r="6547" spans="1:9" ht="32" customHeight="1">
      <c r="A6547" s="19" t="s">
        <v>188795</v>
      </c>
      <c r="B6547" s="20" t="s">
        <v>173226</v>
      </c>
      <c r="C6547" s="22">
        <v>25</v>
      </c>
      <c r="D6547" s="21" t="s">
        <v>173226</v>
      </c>
      <c r="E6547" s="22">
        <v>25</v>
      </c>
      <c r="F6547" s="21" t="s">
        <v>174479</v>
      </c>
      <c r="G6547" s="22">
        <v>13</v>
      </c>
      <c r="H6547" s="22">
        <v>66</v>
      </c>
      <c r="I6547" s="21" t="s">
        <v>188796</v>
      </c>
    </row>
    <row r="6548" spans="1:9" ht="32" customHeight="1">
      <c r="A6548" s="19" t="s">
        <v>188797</v>
      </c>
      <c r="B6548" s="20" t="s">
        <v>185133</v>
      </c>
      <c r="C6548" s="22">
        <v>89</v>
      </c>
      <c r="D6548" s="21" t="s">
        <v>169724</v>
      </c>
      <c r="E6548" s="22">
        <v>81</v>
      </c>
      <c r="F6548" s="21" t="s">
        <v>176139</v>
      </c>
      <c r="G6548" s="22">
        <v>1</v>
      </c>
      <c r="H6548" s="22">
        <v>174</v>
      </c>
      <c r="I6548" s="21" t="s">
        <v>188798</v>
      </c>
    </row>
    <row r="6549" spans="1:9" ht="32" customHeight="1">
      <c r="A6549" s="19" t="s">
        <v>188799</v>
      </c>
      <c r="B6549" s="20" t="s">
        <v>185133</v>
      </c>
      <c r="C6549" s="22">
        <v>89</v>
      </c>
      <c r="D6549" s="21" t="s">
        <v>169724</v>
      </c>
      <c r="E6549" s="22">
        <v>81</v>
      </c>
      <c r="F6549" s="21" t="s">
        <v>176139</v>
      </c>
      <c r="G6549" s="22">
        <v>1</v>
      </c>
      <c r="H6549" s="22">
        <v>174</v>
      </c>
      <c r="I6549" s="21" t="s">
        <v>188800</v>
      </c>
    </row>
    <row r="6550" spans="1:9" ht="32" customHeight="1">
      <c r="A6550" s="19" t="s">
        <v>188801</v>
      </c>
      <c r="B6550" s="24">
        <v>0</v>
      </c>
      <c r="C6550" s="22">
        <v>0</v>
      </c>
      <c r="D6550" s="21" t="s">
        <v>174047</v>
      </c>
      <c r="E6550" s="22">
        <v>119</v>
      </c>
      <c r="F6550" s="21" t="s">
        <v>173936</v>
      </c>
      <c r="G6550" s="22">
        <v>1</v>
      </c>
      <c r="H6550" s="22">
        <v>123</v>
      </c>
      <c r="I6550" s="21" t="s">
        <v>188802</v>
      </c>
    </row>
    <row r="6551" spans="1:9" ht="32" customHeight="1">
      <c r="A6551" s="19" t="s">
        <v>188803</v>
      </c>
      <c r="B6551" s="20" t="s">
        <v>170134</v>
      </c>
      <c r="C6551" s="22">
        <v>54</v>
      </c>
      <c r="D6551" s="21" t="s">
        <v>169966</v>
      </c>
      <c r="E6551" s="22">
        <v>7</v>
      </c>
      <c r="F6551" s="21" t="s">
        <v>171072</v>
      </c>
      <c r="G6551" s="22">
        <v>20</v>
      </c>
      <c r="H6551" s="22">
        <v>84</v>
      </c>
      <c r="I6551" s="21" t="s">
        <v>188804</v>
      </c>
    </row>
    <row r="6552" spans="1:9" ht="32" customHeight="1">
      <c r="A6552" s="19" t="s">
        <v>188805</v>
      </c>
      <c r="B6552" s="24">
        <v>0</v>
      </c>
      <c r="C6552" s="22">
        <v>0</v>
      </c>
      <c r="D6552" s="21" t="s">
        <v>188806</v>
      </c>
      <c r="E6552" s="22">
        <v>168</v>
      </c>
      <c r="F6552" s="21" t="s">
        <v>188807</v>
      </c>
      <c r="G6552" s="22">
        <v>13</v>
      </c>
      <c r="H6552" s="22">
        <v>184</v>
      </c>
      <c r="I6552" s="21" t="s">
        <v>188808</v>
      </c>
    </row>
    <row r="6553" spans="1:9" ht="32" customHeight="1">
      <c r="A6553" s="19" t="s">
        <v>188809</v>
      </c>
      <c r="B6553" s="20" t="s">
        <v>171646</v>
      </c>
      <c r="C6553" s="22">
        <v>58</v>
      </c>
      <c r="D6553" s="21" t="s">
        <v>172773</v>
      </c>
      <c r="E6553" s="22">
        <v>30</v>
      </c>
      <c r="F6553" s="21" t="s">
        <v>170886</v>
      </c>
      <c r="G6553" s="22">
        <v>46</v>
      </c>
      <c r="H6553" s="22">
        <v>137</v>
      </c>
      <c r="I6553" s="21" t="s">
        <v>188810</v>
      </c>
    </row>
    <row r="6554" spans="1:9" ht="32" customHeight="1">
      <c r="A6554" s="19" t="s">
        <v>188811</v>
      </c>
      <c r="B6554" s="20" t="s">
        <v>170092</v>
      </c>
      <c r="C6554" s="22">
        <v>14</v>
      </c>
      <c r="D6554" s="21" t="s">
        <v>188812</v>
      </c>
      <c r="E6554" s="22">
        <v>117</v>
      </c>
      <c r="F6554" s="21" t="s">
        <v>184415</v>
      </c>
      <c r="G6554" s="22">
        <v>2</v>
      </c>
      <c r="H6554" s="22">
        <v>136</v>
      </c>
      <c r="I6554" s="21" t="s">
        <v>188813</v>
      </c>
    </row>
    <row r="6555" spans="1:9" ht="32" customHeight="1">
      <c r="A6555" s="19" t="s">
        <v>188814</v>
      </c>
      <c r="B6555" s="20" t="s">
        <v>173675</v>
      </c>
      <c r="C6555" s="22">
        <v>85</v>
      </c>
      <c r="D6555" s="21" t="s">
        <v>170065</v>
      </c>
      <c r="E6555" s="22">
        <v>20</v>
      </c>
      <c r="F6555" s="21" t="s">
        <v>14588</v>
      </c>
      <c r="G6555" s="22">
        <v>15</v>
      </c>
      <c r="H6555" s="22">
        <v>123</v>
      </c>
      <c r="I6555" s="21" t="s">
        <v>188815</v>
      </c>
    </row>
    <row r="6556" spans="1:9" ht="32" customHeight="1">
      <c r="A6556" s="19" t="s">
        <v>188816</v>
      </c>
      <c r="B6556" s="20" t="s">
        <v>174132</v>
      </c>
      <c r="C6556" s="22">
        <v>13</v>
      </c>
      <c r="D6556" s="21" t="s">
        <v>173268</v>
      </c>
      <c r="E6556" s="22">
        <v>40</v>
      </c>
      <c r="F6556" s="21" t="s">
        <v>173544</v>
      </c>
      <c r="G6556" s="22">
        <v>2</v>
      </c>
      <c r="H6556" s="22">
        <v>58</v>
      </c>
      <c r="I6556" s="21" t="s">
        <v>188817</v>
      </c>
    </row>
    <row r="6557" spans="1:9" ht="32" customHeight="1">
      <c r="A6557" s="19" t="s">
        <v>188818</v>
      </c>
      <c r="B6557" s="24">
        <v>0</v>
      </c>
      <c r="C6557" s="22">
        <v>0</v>
      </c>
      <c r="D6557" s="21" t="s">
        <v>181650</v>
      </c>
      <c r="E6557" s="22">
        <v>124</v>
      </c>
      <c r="F6557" s="21" t="s">
        <v>172612</v>
      </c>
      <c r="G6557" s="22">
        <v>6</v>
      </c>
      <c r="H6557" s="22">
        <v>133</v>
      </c>
      <c r="I6557" s="21" t="s">
        <v>188819</v>
      </c>
    </row>
    <row r="6558" spans="1:9" ht="32" customHeight="1">
      <c r="A6558" s="19" t="s">
        <v>188820</v>
      </c>
      <c r="B6558" s="24">
        <v>0</v>
      </c>
      <c r="C6558" s="22">
        <v>0</v>
      </c>
      <c r="D6558" s="22">
        <v>100</v>
      </c>
      <c r="E6558" s="22">
        <v>59</v>
      </c>
      <c r="F6558" s="22">
        <v>0</v>
      </c>
      <c r="G6558" s="22">
        <v>0</v>
      </c>
      <c r="H6558" s="22">
        <v>62</v>
      </c>
      <c r="I6558" s="21" t="s">
        <v>188821</v>
      </c>
    </row>
    <row r="6559" spans="1:9" ht="32" customHeight="1">
      <c r="A6559" s="19" t="s">
        <v>188822</v>
      </c>
      <c r="B6559" s="24">
        <v>0</v>
      </c>
      <c r="C6559" s="22">
        <v>0</v>
      </c>
      <c r="D6559" s="21" t="s">
        <v>188823</v>
      </c>
      <c r="E6559" s="22">
        <v>117</v>
      </c>
      <c r="F6559" s="21" t="s">
        <v>163193</v>
      </c>
      <c r="G6559" s="22">
        <v>8</v>
      </c>
      <c r="H6559" s="22">
        <v>128</v>
      </c>
      <c r="I6559" s="21" t="s">
        <v>188824</v>
      </c>
    </row>
    <row r="6560" spans="1:9" ht="32" customHeight="1">
      <c r="A6560" s="19" t="s">
        <v>188825</v>
      </c>
      <c r="B6560" s="20" t="s">
        <v>188826</v>
      </c>
      <c r="C6560" s="22">
        <v>54</v>
      </c>
      <c r="D6560" s="21" t="s">
        <v>188827</v>
      </c>
      <c r="E6560" s="22">
        <v>56</v>
      </c>
      <c r="F6560" s="21" t="s">
        <v>170862</v>
      </c>
      <c r="G6560" s="22">
        <v>5</v>
      </c>
      <c r="H6560" s="22">
        <v>118</v>
      </c>
      <c r="I6560" s="21" t="s">
        <v>188828</v>
      </c>
    </row>
    <row r="6561" spans="1:9" ht="32" customHeight="1">
      <c r="A6561" s="19" t="s">
        <v>188829</v>
      </c>
      <c r="B6561" s="20" t="s">
        <v>171527</v>
      </c>
      <c r="C6561" s="22">
        <v>68</v>
      </c>
      <c r="D6561" s="21" t="s">
        <v>188830</v>
      </c>
      <c r="E6561" s="22">
        <v>41</v>
      </c>
      <c r="F6561" s="21" t="s">
        <v>172220</v>
      </c>
      <c r="G6561" s="22">
        <v>3</v>
      </c>
      <c r="H6561" s="22">
        <v>115</v>
      </c>
      <c r="I6561" s="21" t="s">
        <v>188831</v>
      </c>
    </row>
    <row r="6562" spans="1:9" ht="32" customHeight="1">
      <c r="A6562" s="19" t="s">
        <v>188832</v>
      </c>
      <c r="B6562" s="20" t="s">
        <v>174075</v>
      </c>
      <c r="C6562" s="22">
        <v>3</v>
      </c>
      <c r="D6562" s="21" t="s">
        <v>188833</v>
      </c>
      <c r="E6562" s="22">
        <v>121</v>
      </c>
      <c r="F6562" s="21" t="s">
        <v>180562</v>
      </c>
      <c r="G6562" s="22">
        <v>11</v>
      </c>
      <c r="H6562" s="22">
        <v>138</v>
      </c>
      <c r="I6562" s="21" t="s">
        <v>188834</v>
      </c>
    </row>
    <row r="6563" spans="1:9" ht="32" customHeight="1">
      <c r="A6563" s="19" t="s">
        <v>188835</v>
      </c>
      <c r="B6563" s="20" t="s">
        <v>188836</v>
      </c>
      <c r="C6563" s="22">
        <v>44</v>
      </c>
      <c r="D6563" s="21" t="s">
        <v>188837</v>
      </c>
      <c r="E6563" s="22">
        <v>71</v>
      </c>
      <c r="F6563" s="21" t="s">
        <v>188838</v>
      </c>
      <c r="G6563" s="22">
        <v>66</v>
      </c>
      <c r="H6563" s="22">
        <v>184</v>
      </c>
      <c r="I6563" s="21" t="s">
        <v>188839</v>
      </c>
    </row>
    <row r="6564" spans="1:9" ht="32" customHeight="1">
      <c r="A6564" s="19" t="s">
        <v>188840</v>
      </c>
      <c r="B6564" s="20" t="s">
        <v>177934</v>
      </c>
      <c r="C6564" s="22">
        <v>44</v>
      </c>
      <c r="D6564" s="21" t="s">
        <v>188841</v>
      </c>
      <c r="E6564" s="22">
        <v>65</v>
      </c>
      <c r="F6564" s="21" t="s">
        <v>172835</v>
      </c>
      <c r="G6564" s="22">
        <v>4</v>
      </c>
      <c r="H6564" s="22">
        <v>116</v>
      </c>
      <c r="I6564" s="21" t="s">
        <v>188842</v>
      </c>
    </row>
    <row r="6565" spans="1:9" ht="32" customHeight="1">
      <c r="A6565" s="19" t="s">
        <v>188843</v>
      </c>
      <c r="B6565" s="20" t="s">
        <v>177934</v>
      </c>
      <c r="C6565" s="22">
        <v>44</v>
      </c>
      <c r="D6565" s="21" t="s">
        <v>188841</v>
      </c>
      <c r="E6565" s="22">
        <v>65</v>
      </c>
      <c r="F6565" s="21" t="s">
        <v>172835</v>
      </c>
      <c r="G6565" s="22">
        <v>4</v>
      </c>
      <c r="H6565" s="22">
        <v>116</v>
      </c>
      <c r="I6565" s="21" t="s">
        <v>188844</v>
      </c>
    </row>
    <row r="6566" spans="1:9" ht="32" customHeight="1">
      <c r="A6566" s="19" t="s">
        <v>188845</v>
      </c>
      <c r="B6566" s="24">
        <v>0</v>
      </c>
      <c r="C6566" s="22">
        <v>0</v>
      </c>
      <c r="D6566" s="22">
        <v>100</v>
      </c>
      <c r="E6566" s="22">
        <v>80</v>
      </c>
      <c r="F6566" s="22">
        <v>0</v>
      </c>
      <c r="G6566" s="22">
        <v>0</v>
      </c>
      <c r="H6566" s="22">
        <v>83</v>
      </c>
      <c r="I6566" s="21" t="s">
        <v>188846</v>
      </c>
    </row>
    <row r="6567" spans="1:9" ht="32" customHeight="1">
      <c r="A6567" s="19" t="s">
        <v>188847</v>
      </c>
      <c r="B6567" s="20" t="s">
        <v>170195</v>
      </c>
      <c r="C6567" s="22">
        <v>36</v>
      </c>
      <c r="D6567" s="21" t="s">
        <v>188848</v>
      </c>
      <c r="E6567" s="22">
        <v>103</v>
      </c>
      <c r="F6567" s="21" t="s">
        <v>177119</v>
      </c>
      <c r="G6567" s="22">
        <v>29</v>
      </c>
      <c r="H6567" s="22">
        <v>171</v>
      </c>
      <c r="I6567" s="21" t="s">
        <v>188849</v>
      </c>
    </row>
    <row r="6568" spans="1:9" ht="32" customHeight="1">
      <c r="A6568" s="19" t="s">
        <v>188850</v>
      </c>
      <c r="B6568" s="20" t="s">
        <v>187900</v>
      </c>
      <c r="C6568" s="22">
        <v>62</v>
      </c>
      <c r="D6568" s="21" t="s">
        <v>170499</v>
      </c>
      <c r="E6568" s="22">
        <v>2</v>
      </c>
      <c r="F6568" s="21" t="s">
        <v>170405</v>
      </c>
      <c r="G6568" s="22">
        <v>8</v>
      </c>
      <c r="H6568" s="22">
        <v>75</v>
      </c>
      <c r="I6568" s="21" t="s">
        <v>188851</v>
      </c>
    </row>
    <row r="6569" spans="1:9" ht="32" customHeight="1">
      <c r="A6569" s="19" t="s">
        <v>188852</v>
      </c>
      <c r="B6569" s="20" t="s">
        <v>177291</v>
      </c>
      <c r="C6569" s="22">
        <v>14</v>
      </c>
      <c r="D6569" s="21" t="s">
        <v>180632</v>
      </c>
      <c r="E6569" s="22">
        <v>81</v>
      </c>
      <c r="F6569" s="21" t="s">
        <v>170413</v>
      </c>
      <c r="G6569" s="22">
        <v>2</v>
      </c>
      <c r="H6569" s="22">
        <v>100</v>
      </c>
      <c r="I6569" s="21" t="s">
        <v>188853</v>
      </c>
    </row>
    <row r="6570" spans="1:9" ht="32" customHeight="1">
      <c r="A6570" s="19" t="s">
        <v>188854</v>
      </c>
      <c r="B6570" s="20" t="s">
        <v>171474</v>
      </c>
      <c r="C6570" s="22">
        <v>1</v>
      </c>
      <c r="D6570" s="21" t="s">
        <v>183715</v>
      </c>
      <c r="E6570" s="22">
        <v>129</v>
      </c>
      <c r="F6570" s="21" t="s">
        <v>170556</v>
      </c>
      <c r="G6570" s="22">
        <v>2</v>
      </c>
      <c r="H6570" s="22">
        <v>135</v>
      </c>
      <c r="I6570" s="21" t="s">
        <v>188855</v>
      </c>
    </row>
    <row r="6571" spans="1:9" ht="32" customHeight="1">
      <c r="A6571" s="19" t="s">
        <v>188856</v>
      </c>
      <c r="B6571" s="24">
        <v>0</v>
      </c>
      <c r="C6571" s="22">
        <v>0</v>
      </c>
      <c r="D6571" s="21" t="s">
        <v>188857</v>
      </c>
      <c r="E6571" s="22">
        <v>140</v>
      </c>
      <c r="F6571" s="21" t="s">
        <v>179557</v>
      </c>
      <c r="G6571" s="22">
        <v>44</v>
      </c>
      <c r="H6571" s="22">
        <v>187</v>
      </c>
      <c r="I6571" s="21" t="s">
        <v>188858</v>
      </c>
    </row>
    <row r="6572" spans="1:9" ht="32" customHeight="1">
      <c r="A6572" s="19" t="s">
        <v>188859</v>
      </c>
      <c r="B6572" s="20" t="s">
        <v>171481</v>
      </c>
      <c r="C6572" s="22">
        <v>4</v>
      </c>
      <c r="D6572" s="21" t="s">
        <v>170849</v>
      </c>
      <c r="E6572" s="22">
        <v>71</v>
      </c>
      <c r="F6572" s="22">
        <v>0</v>
      </c>
      <c r="G6572" s="22">
        <v>0</v>
      </c>
      <c r="H6572" s="22">
        <v>78</v>
      </c>
      <c r="I6572" s="21" t="s">
        <v>188860</v>
      </c>
    </row>
    <row r="6573" spans="1:9" ht="32" customHeight="1">
      <c r="A6573" s="19" t="s">
        <v>188861</v>
      </c>
      <c r="B6573" s="24">
        <v>0</v>
      </c>
      <c r="C6573" s="22">
        <v>0</v>
      </c>
      <c r="D6573" s="22">
        <v>70</v>
      </c>
      <c r="E6573" s="22">
        <v>56</v>
      </c>
      <c r="F6573" s="22">
        <v>30</v>
      </c>
      <c r="G6573" s="22">
        <v>24</v>
      </c>
      <c r="H6573" s="22">
        <v>83</v>
      </c>
      <c r="I6573" s="21" t="s">
        <v>188862</v>
      </c>
    </row>
    <row r="6574" spans="1:9" ht="32" customHeight="1">
      <c r="A6574" s="19" t="s">
        <v>188863</v>
      </c>
      <c r="B6574" s="20" t="s">
        <v>188864</v>
      </c>
      <c r="C6574" s="22">
        <v>47</v>
      </c>
      <c r="D6574" s="21" t="s">
        <v>188865</v>
      </c>
      <c r="E6574" s="22">
        <v>124</v>
      </c>
      <c r="F6574" s="21" t="s">
        <v>176195</v>
      </c>
      <c r="G6574" s="22">
        <v>24</v>
      </c>
      <c r="H6574" s="22">
        <v>198</v>
      </c>
      <c r="I6574" s="21" t="s">
        <v>188866</v>
      </c>
    </row>
    <row r="6575" spans="1:9" ht="32" customHeight="1">
      <c r="A6575" s="19" t="s">
        <v>188867</v>
      </c>
      <c r="B6575" s="20" t="s">
        <v>179820</v>
      </c>
      <c r="C6575" s="22">
        <v>27</v>
      </c>
      <c r="D6575" s="21" t="s">
        <v>175155</v>
      </c>
      <c r="E6575" s="22">
        <v>42</v>
      </c>
      <c r="F6575" s="22">
        <v>0</v>
      </c>
      <c r="G6575" s="22">
        <v>0</v>
      </c>
      <c r="H6575" s="22">
        <v>72</v>
      </c>
      <c r="I6575" s="21" t="s">
        <v>188868</v>
      </c>
    </row>
    <row r="6576" spans="1:9" ht="32" customHeight="1">
      <c r="A6576" s="19" t="s">
        <v>188869</v>
      </c>
      <c r="B6576" s="20" t="s">
        <v>170760</v>
      </c>
      <c r="C6576" s="22">
        <v>49</v>
      </c>
      <c r="D6576" s="21" t="s">
        <v>188624</v>
      </c>
      <c r="E6576" s="22">
        <v>23</v>
      </c>
      <c r="F6576" s="21" t="s">
        <v>169805</v>
      </c>
      <c r="G6576" s="22">
        <v>52</v>
      </c>
      <c r="H6576" s="22">
        <v>127</v>
      </c>
      <c r="I6576" s="21" t="s">
        <v>188870</v>
      </c>
    </row>
    <row r="6577" spans="1:9" ht="32" customHeight="1">
      <c r="A6577" s="19" t="s">
        <v>188871</v>
      </c>
      <c r="B6577" s="20" t="s">
        <v>180186</v>
      </c>
      <c r="C6577" s="22">
        <v>49</v>
      </c>
      <c r="D6577" s="21" t="s">
        <v>188872</v>
      </c>
      <c r="E6577" s="22">
        <v>23</v>
      </c>
      <c r="F6577" s="21" t="s">
        <v>180186</v>
      </c>
      <c r="G6577" s="22">
        <v>49</v>
      </c>
      <c r="H6577" s="22">
        <v>124</v>
      </c>
      <c r="I6577" s="21" t="s">
        <v>188873</v>
      </c>
    </row>
    <row r="6578" spans="1:9" ht="32" customHeight="1">
      <c r="A6578" s="19" t="s">
        <v>188874</v>
      </c>
      <c r="B6578" s="20" t="s">
        <v>170623</v>
      </c>
      <c r="C6578" s="22">
        <v>15</v>
      </c>
      <c r="D6578" s="22">
        <v>75</v>
      </c>
      <c r="E6578" s="22">
        <v>51</v>
      </c>
      <c r="F6578" s="21" t="s">
        <v>170937</v>
      </c>
      <c r="G6578" s="22">
        <v>2</v>
      </c>
      <c r="H6578" s="22">
        <v>71</v>
      </c>
      <c r="I6578" s="21" t="s">
        <v>188875</v>
      </c>
    </row>
    <row r="6579" spans="1:9" ht="32" customHeight="1">
      <c r="A6579" s="19" t="s">
        <v>188876</v>
      </c>
      <c r="B6579" s="24">
        <v>100</v>
      </c>
      <c r="C6579" s="22">
        <v>54</v>
      </c>
      <c r="D6579" s="22">
        <v>0</v>
      </c>
      <c r="E6579" s="22">
        <v>0</v>
      </c>
      <c r="F6579" s="22">
        <v>0</v>
      </c>
      <c r="G6579" s="22">
        <v>0</v>
      </c>
      <c r="H6579" s="22">
        <v>57</v>
      </c>
      <c r="I6579" s="21" t="s">
        <v>188877</v>
      </c>
    </row>
    <row r="6580" spans="1:9" ht="32" customHeight="1">
      <c r="A6580" s="19" t="s">
        <v>188878</v>
      </c>
      <c r="B6580" s="24">
        <v>0</v>
      </c>
      <c r="C6580" s="22">
        <v>0</v>
      </c>
      <c r="D6580" s="21" t="s">
        <v>182243</v>
      </c>
      <c r="E6580" s="22">
        <v>53</v>
      </c>
      <c r="F6580" s="21" t="s">
        <v>188879</v>
      </c>
      <c r="G6580" s="22">
        <v>58</v>
      </c>
      <c r="H6580" s="22">
        <v>114</v>
      </c>
      <c r="I6580" s="21" t="s">
        <v>188880</v>
      </c>
    </row>
    <row r="6581" spans="1:9" ht="32" customHeight="1">
      <c r="A6581" s="19" t="s">
        <v>188881</v>
      </c>
      <c r="B6581" s="20" t="s">
        <v>171474</v>
      </c>
      <c r="C6581" s="22">
        <v>1</v>
      </c>
      <c r="D6581" s="22">
        <v>75</v>
      </c>
      <c r="E6581" s="22">
        <v>99</v>
      </c>
      <c r="F6581" s="21" t="s">
        <v>171294</v>
      </c>
      <c r="G6581" s="22">
        <v>32</v>
      </c>
      <c r="H6581" s="22">
        <v>135</v>
      </c>
      <c r="I6581" s="21" t="s">
        <v>188882</v>
      </c>
    </row>
    <row r="6582" spans="1:9" ht="32" customHeight="1">
      <c r="A6582" s="19" t="s">
        <v>188883</v>
      </c>
      <c r="B6582" s="20" t="s">
        <v>188884</v>
      </c>
      <c r="C6582" s="22">
        <v>3</v>
      </c>
      <c r="D6582" s="21" t="s">
        <v>170461</v>
      </c>
      <c r="E6582" s="22">
        <v>144</v>
      </c>
      <c r="F6582" s="21" t="s">
        <v>171488</v>
      </c>
      <c r="G6582" s="22">
        <v>7</v>
      </c>
      <c r="H6582" s="22">
        <v>157</v>
      </c>
      <c r="I6582" s="21" t="s">
        <v>188885</v>
      </c>
    </row>
    <row r="6583" spans="1:9" ht="32" customHeight="1">
      <c r="A6583" s="19" t="s">
        <v>188886</v>
      </c>
      <c r="B6583" s="20" t="s">
        <v>180318</v>
      </c>
      <c r="C6583" s="22">
        <v>12</v>
      </c>
      <c r="D6583" s="21" t="s">
        <v>188887</v>
      </c>
      <c r="E6583" s="22">
        <v>144</v>
      </c>
      <c r="F6583" s="21" t="s">
        <v>171721</v>
      </c>
      <c r="G6583" s="22">
        <v>7</v>
      </c>
      <c r="H6583" s="22">
        <v>166</v>
      </c>
      <c r="I6583" s="21" t="s">
        <v>188888</v>
      </c>
    </row>
    <row r="6584" spans="1:9" ht="32" customHeight="1">
      <c r="A6584" s="19" t="s">
        <v>188889</v>
      </c>
      <c r="B6584" s="20" t="s">
        <v>172219</v>
      </c>
      <c r="C6584" s="22">
        <v>75</v>
      </c>
      <c r="D6584" s="21" t="s">
        <v>175451</v>
      </c>
      <c r="E6584" s="22">
        <v>37</v>
      </c>
      <c r="F6584" s="22">
        <v>0</v>
      </c>
      <c r="G6584" s="22">
        <v>0</v>
      </c>
      <c r="H6584" s="22">
        <v>115</v>
      </c>
      <c r="I6584" s="21" t="s">
        <v>188890</v>
      </c>
    </row>
    <row r="6585" spans="1:9" ht="32" customHeight="1">
      <c r="A6585" s="19" t="s">
        <v>188891</v>
      </c>
      <c r="B6585" s="20" t="s">
        <v>174196</v>
      </c>
      <c r="C6585" s="22">
        <v>81</v>
      </c>
      <c r="D6585" s="22">
        <v>0</v>
      </c>
      <c r="E6585" s="22">
        <v>0</v>
      </c>
      <c r="F6585" s="21" t="s">
        <v>181370</v>
      </c>
      <c r="G6585" s="22">
        <v>21</v>
      </c>
      <c r="H6585" s="22">
        <v>105</v>
      </c>
      <c r="I6585" s="21" t="s">
        <v>188892</v>
      </c>
    </row>
    <row r="6586" spans="1:9" ht="32" customHeight="1">
      <c r="A6586" s="19" t="s">
        <v>188893</v>
      </c>
      <c r="B6586" s="20" t="s">
        <v>173737</v>
      </c>
      <c r="C6586" s="22">
        <v>94</v>
      </c>
      <c r="D6586" s="21" t="s">
        <v>176011</v>
      </c>
      <c r="E6586" s="22">
        <v>29</v>
      </c>
      <c r="F6586" s="21" t="s">
        <v>178400</v>
      </c>
      <c r="G6586" s="22">
        <v>25</v>
      </c>
      <c r="H6586" s="22">
        <v>151</v>
      </c>
      <c r="I6586" s="21" t="s">
        <v>188894</v>
      </c>
    </row>
    <row r="6587" spans="1:9" ht="32" customHeight="1">
      <c r="A6587" s="19" t="s">
        <v>188895</v>
      </c>
      <c r="B6587" s="20" t="s">
        <v>170836</v>
      </c>
      <c r="C6587" s="22">
        <v>33</v>
      </c>
      <c r="D6587" s="21" t="s">
        <v>170971</v>
      </c>
      <c r="E6587" s="22">
        <v>3</v>
      </c>
      <c r="F6587" s="21" t="s">
        <v>171668</v>
      </c>
      <c r="G6587" s="22">
        <v>15</v>
      </c>
      <c r="H6587" s="22">
        <v>54</v>
      </c>
      <c r="I6587" s="21" t="s">
        <v>188896</v>
      </c>
    </row>
    <row r="6588" spans="1:9" ht="32" customHeight="1">
      <c r="A6588" s="19" t="s">
        <v>188897</v>
      </c>
      <c r="B6588" s="20" t="s">
        <v>173737</v>
      </c>
      <c r="C6588" s="22">
        <v>94</v>
      </c>
      <c r="D6588" s="21" t="s">
        <v>176011</v>
      </c>
      <c r="E6588" s="22">
        <v>29</v>
      </c>
      <c r="F6588" s="21" t="s">
        <v>178400</v>
      </c>
      <c r="G6588" s="22">
        <v>25</v>
      </c>
      <c r="H6588" s="22">
        <v>151</v>
      </c>
      <c r="I6588" s="21" t="s">
        <v>188898</v>
      </c>
    </row>
    <row r="6589" spans="1:9" ht="32" customHeight="1">
      <c r="A6589" s="19" t="s">
        <v>188899</v>
      </c>
      <c r="B6589" s="20" t="s">
        <v>173441</v>
      </c>
      <c r="C6589" s="22">
        <v>3</v>
      </c>
      <c r="D6589" s="21" t="s">
        <v>176182</v>
      </c>
      <c r="E6589" s="22">
        <v>50</v>
      </c>
      <c r="F6589" s="22">
        <v>0</v>
      </c>
      <c r="G6589" s="22">
        <v>0</v>
      </c>
      <c r="H6589" s="22">
        <v>56</v>
      </c>
      <c r="I6589" s="21" t="s">
        <v>188900</v>
      </c>
    </row>
    <row r="6590" spans="1:9" ht="32" customHeight="1">
      <c r="A6590" s="19" t="s">
        <v>188901</v>
      </c>
      <c r="B6590" s="20" t="s">
        <v>173441</v>
      </c>
      <c r="C6590" s="22">
        <v>3</v>
      </c>
      <c r="D6590" s="21" t="s">
        <v>176182</v>
      </c>
      <c r="E6590" s="22">
        <v>50</v>
      </c>
      <c r="F6590" s="22">
        <v>0</v>
      </c>
      <c r="G6590" s="22">
        <v>0</v>
      </c>
      <c r="H6590" s="22">
        <v>56</v>
      </c>
      <c r="I6590" s="21" t="s">
        <v>188902</v>
      </c>
    </row>
    <row r="6591" spans="1:9" ht="32" customHeight="1">
      <c r="A6591" s="19" t="s">
        <v>188903</v>
      </c>
      <c r="B6591" s="20" t="s">
        <v>170628</v>
      </c>
      <c r="C6591" s="22">
        <v>2</v>
      </c>
      <c r="D6591" s="21" t="s">
        <v>188904</v>
      </c>
      <c r="E6591" s="22">
        <v>89</v>
      </c>
      <c r="F6591" s="21" t="s">
        <v>174167</v>
      </c>
      <c r="G6591" s="22">
        <v>51</v>
      </c>
      <c r="H6591" s="22">
        <v>145</v>
      </c>
      <c r="I6591" s="21" t="s">
        <v>188905</v>
      </c>
    </row>
    <row r="6592" spans="1:9" ht="32" customHeight="1">
      <c r="A6592" s="19" t="s">
        <v>188906</v>
      </c>
      <c r="B6592" s="20" t="s">
        <v>173145</v>
      </c>
      <c r="C6592" s="22">
        <v>4</v>
      </c>
      <c r="D6592" s="22">
        <v>20</v>
      </c>
      <c r="E6592" s="22">
        <v>23</v>
      </c>
      <c r="F6592" s="21" t="s">
        <v>188907</v>
      </c>
      <c r="G6592" s="22">
        <v>88</v>
      </c>
      <c r="H6592" s="22">
        <v>118</v>
      </c>
      <c r="I6592" s="21" t="s">
        <v>188908</v>
      </c>
    </row>
    <row r="6593" spans="1:9" ht="32" customHeight="1">
      <c r="A6593" s="19" t="s">
        <v>188909</v>
      </c>
      <c r="B6593" s="20" t="s">
        <v>173002</v>
      </c>
      <c r="C6593" s="22">
        <v>35</v>
      </c>
      <c r="D6593" s="21" t="s">
        <v>169644</v>
      </c>
      <c r="E6593" s="22">
        <v>16</v>
      </c>
      <c r="F6593" s="21" t="s">
        <v>169874</v>
      </c>
      <c r="G6593" s="22">
        <v>42</v>
      </c>
      <c r="H6593" s="22">
        <v>96</v>
      </c>
      <c r="I6593" s="21" t="s">
        <v>188910</v>
      </c>
    </row>
    <row r="6594" spans="1:9" ht="32" customHeight="1">
      <c r="A6594" s="19" t="s">
        <v>188911</v>
      </c>
      <c r="B6594" s="20" t="s">
        <v>175008</v>
      </c>
      <c r="C6594" s="22">
        <v>48</v>
      </c>
      <c r="D6594" s="22">
        <v>0</v>
      </c>
      <c r="E6594" s="22">
        <v>0</v>
      </c>
      <c r="F6594" s="21" t="s">
        <v>171601</v>
      </c>
      <c r="G6594" s="22">
        <v>4</v>
      </c>
      <c r="H6594" s="22">
        <v>55</v>
      </c>
      <c r="I6594" s="21" t="s">
        <v>188912</v>
      </c>
    </row>
    <row r="6595" spans="1:9" ht="32" customHeight="1">
      <c r="A6595" s="19" t="s">
        <v>188913</v>
      </c>
      <c r="B6595" s="20" t="s">
        <v>169643</v>
      </c>
      <c r="C6595" s="22">
        <v>76</v>
      </c>
      <c r="D6595" s="21" t="s">
        <v>184009</v>
      </c>
      <c r="E6595" s="22">
        <v>48</v>
      </c>
      <c r="F6595" s="22">
        <v>0</v>
      </c>
      <c r="G6595" s="22">
        <v>0</v>
      </c>
      <c r="H6595" s="22">
        <v>127</v>
      </c>
      <c r="I6595" s="21" t="s">
        <v>188914</v>
      </c>
    </row>
    <row r="6596" spans="1:9" ht="32" customHeight="1">
      <c r="A6596" s="19" t="s">
        <v>188915</v>
      </c>
      <c r="B6596" s="20" t="s">
        <v>169885</v>
      </c>
      <c r="C6596" s="22">
        <v>14</v>
      </c>
      <c r="D6596" s="21" t="s">
        <v>177946</v>
      </c>
      <c r="E6596" s="22">
        <v>30</v>
      </c>
      <c r="F6596" s="21" t="s">
        <v>188916</v>
      </c>
      <c r="G6596" s="22">
        <v>42</v>
      </c>
      <c r="H6596" s="22">
        <v>89</v>
      </c>
      <c r="I6596" s="21" t="s">
        <v>188917</v>
      </c>
    </row>
    <row r="6597" spans="1:9" ht="32" customHeight="1">
      <c r="A6597" s="19" t="s">
        <v>188918</v>
      </c>
      <c r="B6597" s="20" t="s">
        <v>188919</v>
      </c>
      <c r="C6597" s="22">
        <v>29</v>
      </c>
      <c r="D6597" s="21" t="s">
        <v>188920</v>
      </c>
      <c r="E6597" s="22">
        <v>77</v>
      </c>
      <c r="F6597" s="21" t="s">
        <v>176564</v>
      </c>
      <c r="G6597" s="22">
        <v>1</v>
      </c>
      <c r="H6597" s="22">
        <v>110</v>
      </c>
      <c r="I6597" s="21" t="s">
        <v>188921</v>
      </c>
    </row>
    <row r="6598" spans="1:9" ht="32" customHeight="1">
      <c r="A6598" s="19" t="s">
        <v>188922</v>
      </c>
      <c r="B6598" s="20" t="s">
        <v>177702</v>
      </c>
      <c r="C6598" s="22">
        <v>62</v>
      </c>
      <c r="D6598" s="21" t="s">
        <v>170575</v>
      </c>
      <c r="E6598" s="22">
        <v>10</v>
      </c>
      <c r="F6598" s="21" t="s">
        <v>170575</v>
      </c>
      <c r="G6598" s="22">
        <v>10</v>
      </c>
      <c r="H6598" s="22">
        <v>85</v>
      </c>
      <c r="I6598" s="21" t="s">
        <v>188923</v>
      </c>
    </row>
    <row r="6599" spans="1:9" ht="32" customHeight="1">
      <c r="A6599" s="19" t="s">
        <v>188924</v>
      </c>
      <c r="B6599" s="24">
        <v>40</v>
      </c>
      <c r="C6599" s="22">
        <v>60</v>
      </c>
      <c r="D6599" s="22">
        <v>54</v>
      </c>
      <c r="E6599" s="22">
        <v>81</v>
      </c>
      <c r="F6599" s="22">
        <v>6</v>
      </c>
      <c r="G6599" s="22">
        <v>9</v>
      </c>
      <c r="H6599" s="22">
        <v>153</v>
      </c>
      <c r="I6599" s="21" t="s">
        <v>188925</v>
      </c>
    </row>
    <row r="6600" spans="1:9" ht="32" customHeight="1">
      <c r="A6600" s="19" t="s">
        <v>188926</v>
      </c>
      <c r="B6600" s="20" t="s">
        <v>173341</v>
      </c>
      <c r="C6600" s="22">
        <v>3</v>
      </c>
      <c r="D6600" s="21" t="s">
        <v>188927</v>
      </c>
      <c r="E6600" s="22">
        <v>133</v>
      </c>
      <c r="F6600" s="21" t="s">
        <v>188928</v>
      </c>
      <c r="G6600" s="22">
        <v>49</v>
      </c>
      <c r="H6600" s="22">
        <v>188</v>
      </c>
      <c r="I6600" s="21" t="s">
        <v>188929</v>
      </c>
    </row>
    <row r="6601" spans="1:9" ht="32" customHeight="1">
      <c r="A6601" s="19" t="s">
        <v>188930</v>
      </c>
      <c r="B6601" s="20" t="s">
        <v>188931</v>
      </c>
      <c r="C6601" s="22">
        <v>76</v>
      </c>
      <c r="D6601" s="21" t="s">
        <v>188020</v>
      </c>
      <c r="E6601" s="22">
        <v>16</v>
      </c>
      <c r="F6601" s="21" t="s">
        <v>175358</v>
      </c>
      <c r="G6601" s="22">
        <v>61</v>
      </c>
      <c r="H6601" s="22">
        <v>156</v>
      </c>
      <c r="I6601" s="21" t="s">
        <v>188932</v>
      </c>
    </row>
    <row r="6602" spans="1:9" ht="32" customHeight="1">
      <c r="A6602" s="19" t="s">
        <v>188933</v>
      </c>
      <c r="B6602" s="20" t="s">
        <v>169727</v>
      </c>
      <c r="C6602" s="22">
        <v>64</v>
      </c>
      <c r="D6602" s="21" t="s">
        <v>188934</v>
      </c>
      <c r="E6602" s="22">
        <v>17</v>
      </c>
      <c r="F6602" s="21" t="s">
        <v>178477</v>
      </c>
      <c r="G6602" s="22">
        <v>59</v>
      </c>
      <c r="H6602" s="22">
        <v>143</v>
      </c>
      <c r="I6602" s="21" t="s">
        <v>188935</v>
      </c>
    </row>
    <row r="6603" spans="1:9" ht="32" customHeight="1">
      <c r="A6603" s="19" t="s">
        <v>188936</v>
      </c>
      <c r="B6603" s="20" t="s">
        <v>171369</v>
      </c>
      <c r="C6603" s="22">
        <v>102</v>
      </c>
      <c r="D6603" s="21" t="s">
        <v>171881</v>
      </c>
      <c r="E6603" s="22">
        <v>35</v>
      </c>
      <c r="F6603" s="21" t="s">
        <v>188937</v>
      </c>
      <c r="G6603" s="22">
        <v>45</v>
      </c>
      <c r="H6603" s="22">
        <v>185</v>
      </c>
      <c r="I6603" s="21" t="s">
        <v>188938</v>
      </c>
    </row>
    <row r="6604" spans="1:9" ht="32" customHeight="1">
      <c r="A6604" s="19" t="s">
        <v>188939</v>
      </c>
      <c r="B6604" s="20" t="s">
        <v>172753</v>
      </c>
      <c r="C6604" s="22">
        <v>61</v>
      </c>
      <c r="D6604" s="21" t="s">
        <v>173781</v>
      </c>
      <c r="E6604" s="22">
        <v>8</v>
      </c>
      <c r="F6604" s="22">
        <v>8</v>
      </c>
      <c r="G6604" s="22">
        <v>6</v>
      </c>
      <c r="H6604" s="22">
        <v>78</v>
      </c>
      <c r="I6604" s="21" t="s">
        <v>188940</v>
      </c>
    </row>
    <row r="6605" spans="1:9" ht="32" customHeight="1">
      <c r="A6605" s="19" t="s">
        <v>188941</v>
      </c>
      <c r="B6605" s="20" t="s">
        <v>174467</v>
      </c>
      <c r="C6605" s="22">
        <v>17</v>
      </c>
      <c r="D6605" s="21" t="s">
        <v>188942</v>
      </c>
      <c r="E6605" s="22">
        <v>99</v>
      </c>
      <c r="F6605" s="21" t="s">
        <v>188943</v>
      </c>
      <c r="G6605" s="22">
        <v>67</v>
      </c>
      <c r="H6605" s="22">
        <v>186</v>
      </c>
      <c r="I6605" s="21" t="s">
        <v>188944</v>
      </c>
    </row>
    <row r="6606" spans="1:9" ht="32" customHeight="1">
      <c r="A6606" s="19" t="s">
        <v>188945</v>
      </c>
      <c r="B6606" s="20" t="s">
        <v>170640</v>
      </c>
      <c r="C6606" s="22">
        <v>36</v>
      </c>
      <c r="D6606" s="21" t="s">
        <v>188946</v>
      </c>
      <c r="E6606" s="22">
        <v>131</v>
      </c>
      <c r="F6606" s="21" t="s">
        <v>188947</v>
      </c>
      <c r="G6606" s="22">
        <v>25</v>
      </c>
      <c r="H6606" s="22">
        <v>195</v>
      </c>
      <c r="I6606" s="21" t="s">
        <v>188948</v>
      </c>
    </row>
    <row r="6607" spans="1:9" ht="32" customHeight="1">
      <c r="A6607" s="19" t="s">
        <v>188949</v>
      </c>
      <c r="B6607" s="20" t="s">
        <v>176462</v>
      </c>
      <c r="C6607" s="22">
        <v>34</v>
      </c>
      <c r="D6607" s="22">
        <v>44</v>
      </c>
      <c r="E6607" s="22">
        <v>33</v>
      </c>
      <c r="F6607" s="21" t="s">
        <v>173781</v>
      </c>
      <c r="G6607" s="22">
        <v>8</v>
      </c>
      <c r="H6607" s="22">
        <v>78</v>
      </c>
      <c r="I6607" s="21" t="s">
        <v>188950</v>
      </c>
    </row>
    <row r="6608" spans="1:9" ht="32" customHeight="1">
      <c r="A6608" s="19" t="s">
        <v>188951</v>
      </c>
      <c r="B6608" s="20" t="s">
        <v>170092</v>
      </c>
      <c r="C6608" s="22">
        <v>12</v>
      </c>
      <c r="D6608" s="21" t="s">
        <v>179298</v>
      </c>
      <c r="E6608" s="22">
        <v>88</v>
      </c>
      <c r="F6608" s="21" t="s">
        <v>172183</v>
      </c>
      <c r="G6608" s="22">
        <v>14</v>
      </c>
      <c r="H6608" s="22">
        <v>117</v>
      </c>
      <c r="I6608" s="21" t="s">
        <v>188952</v>
      </c>
    </row>
    <row r="6609" spans="1:9" ht="32" customHeight="1">
      <c r="A6609" s="19" t="s">
        <v>188953</v>
      </c>
      <c r="B6609" s="20" t="s">
        <v>172353</v>
      </c>
      <c r="C6609" s="22">
        <v>20</v>
      </c>
      <c r="D6609" s="21" t="s">
        <v>174445</v>
      </c>
      <c r="E6609" s="22">
        <v>94</v>
      </c>
      <c r="F6609" s="21" t="s">
        <v>171070</v>
      </c>
      <c r="G6609" s="22">
        <v>48</v>
      </c>
      <c r="H6609" s="22">
        <v>165</v>
      </c>
      <c r="I6609" s="21" t="s">
        <v>188954</v>
      </c>
    </row>
    <row r="6610" spans="1:9" ht="32" customHeight="1">
      <c r="A6610" s="19" t="s">
        <v>188955</v>
      </c>
      <c r="B6610" s="20" t="s">
        <v>182271</v>
      </c>
      <c r="C6610" s="22">
        <v>48</v>
      </c>
      <c r="D6610" s="21" t="s">
        <v>181373</v>
      </c>
      <c r="E6610" s="22">
        <v>120</v>
      </c>
      <c r="F6610" s="21" t="s">
        <v>171668</v>
      </c>
      <c r="G6610" s="22">
        <v>70</v>
      </c>
      <c r="H6610" s="22">
        <v>241</v>
      </c>
      <c r="I6610" s="21" t="s">
        <v>188956</v>
      </c>
    </row>
    <row r="6611" spans="1:9" ht="32" customHeight="1">
      <c r="A6611" s="19" t="s">
        <v>188957</v>
      </c>
      <c r="B6611" s="40">
        <v>3125</v>
      </c>
      <c r="C6611" s="22">
        <v>6</v>
      </c>
      <c r="D6611" s="21" t="s">
        <v>171998</v>
      </c>
      <c r="E6611" s="22">
        <v>184</v>
      </c>
      <c r="F6611" s="21" t="s">
        <v>175201</v>
      </c>
      <c r="G6611" s="22">
        <v>2</v>
      </c>
      <c r="H6611" s="22">
        <v>195</v>
      </c>
      <c r="I6611" s="21" t="s">
        <v>188958</v>
      </c>
    </row>
    <row r="6612" spans="1:9" ht="32" customHeight="1">
      <c r="A6612" s="19" t="s">
        <v>188959</v>
      </c>
      <c r="B6612" s="20" t="s">
        <v>163290</v>
      </c>
      <c r="C6612" s="22">
        <v>12</v>
      </c>
      <c r="D6612" s="21" t="s">
        <v>174</v>
      </c>
      <c r="E6612" s="22">
        <v>86</v>
      </c>
      <c r="F6612" s="21" t="s">
        <v>162946</v>
      </c>
      <c r="G6612" s="22">
        <v>27</v>
      </c>
      <c r="H6612" s="22">
        <v>128</v>
      </c>
      <c r="I6612" s="21" t="s">
        <v>188960</v>
      </c>
    </row>
    <row r="6613" spans="1:9" ht="32" customHeight="1">
      <c r="A6613" s="19" t="s">
        <v>188961</v>
      </c>
      <c r="B6613" s="20" t="s">
        <v>176427</v>
      </c>
      <c r="C6613" s="22">
        <v>2</v>
      </c>
      <c r="D6613" s="21" t="s">
        <v>188962</v>
      </c>
      <c r="E6613" s="22">
        <v>157</v>
      </c>
      <c r="F6613" s="21" t="s">
        <v>171300</v>
      </c>
      <c r="G6613" s="22">
        <v>8</v>
      </c>
      <c r="H6613" s="22">
        <v>170</v>
      </c>
      <c r="I6613" s="21" t="s">
        <v>188963</v>
      </c>
    </row>
    <row r="6614" spans="1:9" ht="32" customHeight="1">
      <c r="A6614" s="19" t="s">
        <v>188964</v>
      </c>
      <c r="B6614" s="20" t="s">
        <v>174623</v>
      </c>
      <c r="C6614" s="22">
        <v>49</v>
      </c>
      <c r="D6614" s="21" t="s">
        <v>188281</v>
      </c>
      <c r="E6614" s="22">
        <v>117</v>
      </c>
      <c r="F6614" s="21" t="s">
        <v>169699</v>
      </c>
      <c r="G6614" s="22">
        <v>26</v>
      </c>
      <c r="H6614" s="22">
        <v>195</v>
      </c>
      <c r="I6614" s="21" t="s">
        <v>188965</v>
      </c>
    </row>
    <row r="6615" spans="1:9" ht="32" customHeight="1">
      <c r="A6615" s="19" t="s">
        <v>188966</v>
      </c>
      <c r="B6615" s="24">
        <v>0</v>
      </c>
      <c r="C6615" s="22">
        <v>0</v>
      </c>
      <c r="D6615" s="21" t="s">
        <v>186315</v>
      </c>
      <c r="E6615" s="22">
        <v>108</v>
      </c>
      <c r="F6615" s="21" t="s">
        <v>186316</v>
      </c>
      <c r="G6615" s="22">
        <v>34</v>
      </c>
      <c r="H6615" s="22">
        <v>145</v>
      </c>
      <c r="I6615" s="21" t="s">
        <v>188967</v>
      </c>
    </row>
    <row r="6616" spans="1:9" ht="32" customHeight="1">
      <c r="A6616" s="19" t="s">
        <v>188968</v>
      </c>
      <c r="B6616" s="24">
        <v>0</v>
      </c>
      <c r="C6616" s="22">
        <v>0</v>
      </c>
      <c r="D6616" s="22">
        <v>100</v>
      </c>
      <c r="E6616" s="22">
        <v>117</v>
      </c>
      <c r="F6616" s="22">
        <v>0</v>
      </c>
      <c r="G6616" s="22">
        <v>0</v>
      </c>
      <c r="H6616" s="22">
        <v>120</v>
      </c>
      <c r="I6616" s="21" t="s">
        <v>188969</v>
      </c>
    </row>
    <row r="6617" spans="1:9" ht="32" customHeight="1">
      <c r="A6617" s="19" t="s">
        <v>188970</v>
      </c>
      <c r="B6617" s="20" t="s">
        <v>188971</v>
      </c>
      <c r="C6617" s="22">
        <v>3</v>
      </c>
      <c r="D6617" s="21" t="s">
        <v>174363</v>
      </c>
      <c r="E6617" s="22">
        <v>161</v>
      </c>
      <c r="F6617" s="22">
        <v>0</v>
      </c>
      <c r="G6617" s="22">
        <v>0</v>
      </c>
      <c r="H6617" s="22">
        <v>167</v>
      </c>
      <c r="I6617" s="21" t="s">
        <v>188972</v>
      </c>
    </row>
    <row r="6618" spans="1:9" ht="32" customHeight="1">
      <c r="A6618" s="19" t="s">
        <v>188973</v>
      </c>
      <c r="B6618" s="20" t="s">
        <v>170266</v>
      </c>
      <c r="C6618" s="22">
        <v>22</v>
      </c>
      <c r="D6618" s="21" t="s">
        <v>183258</v>
      </c>
      <c r="E6618" s="22">
        <v>37</v>
      </c>
      <c r="F6618" s="21" t="s">
        <v>171094</v>
      </c>
      <c r="G6618" s="22">
        <v>55</v>
      </c>
      <c r="H6618" s="22">
        <v>117</v>
      </c>
      <c r="I6618" s="21" t="s">
        <v>188974</v>
      </c>
    </row>
    <row r="6619" spans="1:9" ht="32" customHeight="1">
      <c r="A6619" s="19" t="s">
        <v>188975</v>
      </c>
      <c r="B6619" s="20" t="s">
        <v>177558</v>
      </c>
      <c r="C6619" s="22">
        <v>16</v>
      </c>
      <c r="D6619" s="21" t="s">
        <v>188976</v>
      </c>
      <c r="E6619" s="22">
        <v>36</v>
      </c>
      <c r="F6619" s="21" t="s">
        <v>188977</v>
      </c>
      <c r="G6619" s="22">
        <v>43</v>
      </c>
      <c r="H6619" s="22">
        <v>98</v>
      </c>
      <c r="I6619" s="21" t="s">
        <v>188978</v>
      </c>
    </row>
    <row r="6620" spans="1:9" ht="32" customHeight="1">
      <c r="A6620" s="19" t="s">
        <v>188979</v>
      </c>
      <c r="B6620" s="20" t="s">
        <v>171686</v>
      </c>
      <c r="C6620" s="22">
        <v>20</v>
      </c>
      <c r="D6620" s="21" t="s">
        <v>188980</v>
      </c>
      <c r="E6620" s="22">
        <v>154</v>
      </c>
      <c r="F6620" s="21" t="s">
        <v>188981</v>
      </c>
      <c r="G6620" s="22">
        <v>7</v>
      </c>
      <c r="H6620" s="22">
        <v>184</v>
      </c>
      <c r="I6620" s="21" t="s">
        <v>188982</v>
      </c>
    </row>
    <row r="6621" spans="1:9" ht="32" customHeight="1">
      <c r="A6621" s="19" t="s">
        <v>188983</v>
      </c>
      <c r="B6621" s="20" t="s">
        <v>174397</v>
      </c>
      <c r="C6621" s="22">
        <v>69</v>
      </c>
      <c r="D6621" s="21" t="s">
        <v>188984</v>
      </c>
      <c r="E6621" s="22">
        <v>107</v>
      </c>
      <c r="F6621" s="21" t="s">
        <v>170359</v>
      </c>
      <c r="G6621" s="22">
        <v>16</v>
      </c>
      <c r="H6621" s="22">
        <v>195</v>
      </c>
      <c r="I6621" s="21" t="s">
        <v>188985</v>
      </c>
    </row>
    <row r="6622" spans="1:9" ht="32" customHeight="1">
      <c r="A6622" s="19" t="s">
        <v>188986</v>
      </c>
      <c r="B6622" s="24">
        <v>50</v>
      </c>
      <c r="C6622" s="22">
        <v>25</v>
      </c>
      <c r="D6622" s="22">
        <v>0</v>
      </c>
      <c r="E6622" s="22">
        <v>0</v>
      </c>
      <c r="F6622" s="22">
        <v>50</v>
      </c>
      <c r="G6622" s="22">
        <v>25</v>
      </c>
      <c r="H6622" s="22">
        <v>53</v>
      </c>
      <c r="I6622" s="21" t="s">
        <v>188987</v>
      </c>
    </row>
    <row r="6623" spans="1:9" ht="32" customHeight="1">
      <c r="A6623" s="19" t="s">
        <v>188988</v>
      </c>
      <c r="B6623" s="20" t="s">
        <v>176407</v>
      </c>
      <c r="C6623" s="22">
        <v>63</v>
      </c>
      <c r="D6623" s="21" t="s">
        <v>171772</v>
      </c>
      <c r="E6623" s="22">
        <v>2</v>
      </c>
      <c r="F6623" s="21" t="s">
        <v>170080</v>
      </c>
      <c r="G6623" s="22">
        <v>4</v>
      </c>
      <c r="H6623" s="22">
        <v>72</v>
      </c>
      <c r="I6623" s="21" t="s">
        <v>188989</v>
      </c>
    </row>
    <row r="6624" spans="1:9" ht="32" customHeight="1">
      <c r="A6624" s="19" t="s">
        <v>188990</v>
      </c>
      <c r="B6624" s="20" t="s">
        <v>174470</v>
      </c>
      <c r="C6624" s="22">
        <v>24</v>
      </c>
      <c r="D6624" s="21" t="s">
        <v>177958</v>
      </c>
      <c r="E6624" s="22">
        <v>15</v>
      </c>
      <c r="F6624" s="21" t="s">
        <v>176450</v>
      </c>
      <c r="G6624" s="22">
        <v>22</v>
      </c>
      <c r="H6624" s="22">
        <v>64</v>
      </c>
      <c r="I6624" s="21" t="s">
        <v>188991</v>
      </c>
    </row>
    <row r="6625" spans="1:9" ht="32" customHeight="1">
      <c r="A6625" s="19" t="s">
        <v>188992</v>
      </c>
      <c r="B6625" s="20" t="s">
        <v>173230</v>
      </c>
      <c r="C6625" s="22">
        <v>12</v>
      </c>
      <c r="D6625" s="21" t="s">
        <v>179408</v>
      </c>
      <c r="E6625" s="22">
        <v>60</v>
      </c>
      <c r="F6625" s="21" t="s">
        <v>170460</v>
      </c>
      <c r="G6625" s="22">
        <v>5</v>
      </c>
      <c r="H6625" s="22">
        <v>80</v>
      </c>
      <c r="I6625" s="21" t="s">
        <v>188993</v>
      </c>
    </row>
    <row r="6626" spans="1:9" ht="32" customHeight="1">
      <c r="A6626" s="19" t="s">
        <v>188994</v>
      </c>
      <c r="B6626" s="20" t="s">
        <v>175536</v>
      </c>
      <c r="C6626" s="22">
        <v>11</v>
      </c>
      <c r="D6626" s="21" t="s">
        <v>170084</v>
      </c>
      <c r="E6626" s="22">
        <v>111</v>
      </c>
      <c r="F6626" s="21" t="s">
        <v>181278</v>
      </c>
      <c r="G6626" s="22">
        <v>46</v>
      </c>
      <c r="H6626" s="22">
        <v>171</v>
      </c>
      <c r="I6626" s="21" t="s">
        <v>188995</v>
      </c>
    </row>
    <row r="6627" spans="1:9" ht="32" customHeight="1">
      <c r="A6627" s="19" t="s">
        <v>188996</v>
      </c>
      <c r="B6627" s="24">
        <v>40</v>
      </c>
      <c r="C6627" s="22">
        <v>30</v>
      </c>
      <c r="D6627" s="21" t="s">
        <v>172914</v>
      </c>
      <c r="E6627" s="22">
        <v>38</v>
      </c>
      <c r="F6627" s="21" t="s">
        <v>175746</v>
      </c>
      <c r="G6627" s="22">
        <v>7</v>
      </c>
      <c r="H6627" s="22">
        <v>78</v>
      </c>
      <c r="I6627" s="21" t="s">
        <v>188997</v>
      </c>
    </row>
    <row r="6628" spans="1:9" ht="32" customHeight="1">
      <c r="A6628" s="19" t="s">
        <v>188998</v>
      </c>
      <c r="B6628" s="20" t="s">
        <v>170517</v>
      </c>
      <c r="C6628" s="22">
        <v>30</v>
      </c>
      <c r="D6628" s="21" t="s">
        <v>182394</v>
      </c>
      <c r="E6628" s="22">
        <v>33</v>
      </c>
      <c r="F6628" s="21" t="s">
        <v>184381</v>
      </c>
      <c r="G6628" s="22">
        <v>31</v>
      </c>
      <c r="H6628" s="22">
        <v>97</v>
      </c>
      <c r="I6628" s="21" t="s">
        <v>188999</v>
      </c>
    </row>
    <row r="6629" spans="1:9" ht="32" customHeight="1">
      <c r="A6629" s="19" t="s">
        <v>189000</v>
      </c>
      <c r="B6629" s="20" t="s">
        <v>173969</v>
      </c>
      <c r="C6629" s="22">
        <v>23</v>
      </c>
      <c r="D6629" s="21" t="s">
        <v>186173</v>
      </c>
      <c r="E6629" s="22">
        <v>50</v>
      </c>
      <c r="F6629" s="22">
        <v>0</v>
      </c>
      <c r="G6629" s="22">
        <v>0</v>
      </c>
      <c r="H6629" s="22">
        <v>76</v>
      </c>
      <c r="I6629" s="21" t="s">
        <v>189001</v>
      </c>
    </row>
    <row r="6630" spans="1:9" ht="32" customHeight="1">
      <c r="A6630" s="19" t="s">
        <v>189002</v>
      </c>
      <c r="B6630" s="20" t="s">
        <v>170971</v>
      </c>
      <c r="C6630" s="22">
        <v>7</v>
      </c>
      <c r="D6630" s="21" t="s">
        <v>175041</v>
      </c>
      <c r="E6630" s="22">
        <v>82</v>
      </c>
      <c r="F6630" s="21" t="s">
        <v>175040</v>
      </c>
      <c r="G6630" s="22">
        <v>30</v>
      </c>
      <c r="H6630" s="22">
        <v>122</v>
      </c>
      <c r="I6630" s="21" t="s">
        <v>189003</v>
      </c>
    </row>
    <row r="6631" spans="1:9" ht="32" customHeight="1">
      <c r="A6631" s="19" t="s">
        <v>189004</v>
      </c>
      <c r="B6631" s="20" t="s">
        <v>170107</v>
      </c>
      <c r="C6631" s="22">
        <v>3</v>
      </c>
      <c r="D6631" s="21" t="s">
        <v>173641</v>
      </c>
      <c r="E6631" s="22">
        <v>123</v>
      </c>
      <c r="F6631" s="21" t="s">
        <v>172906</v>
      </c>
      <c r="G6631" s="22">
        <v>2</v>
      </c>
      <c r="H6631" s="22">
        <v>131</v>
      </c>
      <c r="I6631" s="21" t="s">
        <v>189005</v>
      </c>
    </row>
    <row r="6632" spans="1:9" ht="32" customHeight="1">
      <c r="A6632" s="19" t="s">
        <v>189006</v>
      </c>
      <c r="B6632" s="20" t="s">
        <v>177833</v>
      </c>
      <c r="C6632" s="22">
        <v>5</v>
      </c>
      <c r="D6632" s="21" t="s">
        <v>189007</v>
      </c>
      <c r="E6632" s="22">
        <v>177</v>
      </c>
      <c r="F6632" s="21" t="s">
        <v>177574</v>
      </c>
      <c r="G6632" s="22">
        <v>4</v>
      </c>
      <c r="H6632" s="22">
        <v>189</v>
      </c>
      <c r="I6632" s="21" t="s">
        <v>189008</v>
      </c>
    </row>
    <row r="6633" spans="1:9" ht="32" customHeight="1">
      <c r="A6633" s="19" t="s">
        <v>189009</v>
      </c>
      <c r="B6633" s="20" t="s">
        <v>172858</v>
      </c>
      <c r="C6633" s="22">
        <v>41</v>
      </c>
      <c r="D6633" s="21" t="s">
        <v>182848</v>
      </c>
      <c r="E6633" s="22">
        <v>78</v>
      </c>
      <c r="F6633" s="21" t="s">
        <v>189010</v>
      </c>
      <c r="G6633" s="22">
        <v>39</v>
      </c>
      <c r="H6633" s="22">
        <v>161</v>
      </c>
      <c r="I6633" s="21" t="s">
        <v>189011</v>
      </c>
    </row>
    <row r="6634" spans="1:9" ht="32" customHeight="1">
      <c r="A6634" s="19" t="s">
        <v>189012</v>
      </c>
      <c r="B6634" s="20" t="s">
        <v>189013</v>
      </c>
      <c r="C6634" s="22">
        <v>17</v>
      </c>
      <c r="D6634" s="21" t="s">
        <v>189014</v>
      </c>
      <c r="E6634" s="22">
        <v>88</v>
      </c>
      <c r="F6634" s="21" t="s">
        <v>172128</v>
      </c>
      <c r="G6634" s="22">
        <v>40</v>
      </c>
      <c r="H6634" s="22">
        <v>148</v>
      </c>
      <c r="I6634" s="21" t="s">
        <v>189015</v>
      </c>
    </row>
    <row r="6635" spans="1:9" ht="32" customHeight="1">
      <c r="A6635" s="19" t="s">
        <v>189016</v>
      </c>
      <c r="B6635" s="20" t="s">
        <v>174155</v>
      </c>
      <c r="C6635" s="22">
        <v>20</v>
      </c>
      <c r="D6635" s="21" t="s">
        <v>177866</v>
      </c>
      <c r="E6635" s="22">
        <v>88</v>
      </c>
      <c r="F6635" s="21" t="s">
        <v>176473</v>
      </c>
      <c r="G6635" s="22">
        <v>40</v>
      </c>
      <c r="H6635" s="22">
        <v>151</v>
      </c>
      <c r="I6635" s="21" t="s">
        <v>189017</v>
      </c>
    </row>
    <row r="6636" spans="1:9" ht="32" customHeight="1">
      <c r="A6636" s="19" t="s">
        <v>189018</v>
      </c>
      <c r="B6636" s="20" t="s">
        <v>170398</v>
      </c>
      <c r="C6636" s="22">
        <v>44</v>
      </c>
      <c r="D6636" s="21" t="s">
        <v>182522</v>
      </c>
      <c r="E6636" s="22">
        <v>50</v>
      </c>
      <c r="F6636" s="22">
        <v>0</v>
      </c>
      <c r="G6636" s="22">
        <v>0</v>
      </c>
      <c r="H6636" s="22">
        <v>97</v>
      </c>
      <c r="I6636" s="21" t="s">
        <v>189019</v>
      </c>
    </row>
    <row r="6637" spans="1:9" ht="32" customHeight="1">
      <c r="A6637" s="19" t="s">
        <v>189020</v>
      </c>
      <c r="B6637" s="20" t="s">
        <v>170398</v>
      </c>
      <c r="C6637" s="22">
        <v>44</v>
      </c>
      <c r="D6637" s="21" t="s">
        <v>182522</v>
      </c>
      <c r="E6637" s="22">
        <v>50</v>
      </c>
      <c r="F6637" s="22">
        <v>0</v>
      </c>
      <c r="G6637" s="22">
        <v>0</v>
      </c>
      <c r="H6637" s="22">
        <v>97</v>
      </c>
      <c r="I6637" s="21" t="s">
        <v>189021</v>
      </c>
    </row>
    <row r="6638" spans="1:9" ht="32" customHeight="1">
      <c r="A6638" s="19" t="s">
        <v>189022</v>
      </c>
      <c r="B6638" s="20" t="s">
        <v>169648</v>
      </c>
      <c r="C6638" s="22">
        <v>60</v>
      </c>
      <c r="D6638" s="21" t="s">
        <v>170397</v>
      </c>
      <c r="E6638" s="22">
        <v>14</v>
      </c>
      <c r="F6638" s="21" t="s">
        <v>172326</v>
      </c>
      <c r="G6638" s="22">
        <v>20</v>
      </c>
      <c r="H6638" s="22">
        <v>97</v>
      </c>
      <c r="I6638" s="21" t="s">
        <v>189023</v>
      </c>
    </row>
    <row r="6639" spans="1:9" ht="32" customHeight="1">
      <c r="A6639" s="19" t="s">
        <v>189024</v>
      </c>
      <c r="B6639" s="20" t="s">
        <v>169648</v>
      </c>
      <c r="C6639" s="22">
        <v>60</v>
      </c>
      <c r="D6639" s="21" t="s">
        <v>170397</v>
      </c>
      <c r="E6639" s="22">
        <v>14</v>
      </c>
      <c r="F6639" s="21" t="s">
        <v>172326</v>
      </c>
      <c r="G6639" s="22">
        <v>20</v>
      </c>
      <c r="H6639" s="22">
        <v>97</v>
      </c>
      <c r="I6639" s="21" t="s">
        <v>189025</v>
      </c>
    </row>
    <row r="6640" spans="1:9" ht="32" customHeight="1">
      <c r="A6640" s="19" t="s">
        <v>189026</v>
      </c>
      <c r="B6640" s="20" t="s">
        <v>173080</v>
      </c>
      <c r="C6640" s="22">
        <v>13</v>
      </c>
      <c r="D6640" s="21" t="s">
        <v>178243</v>
      </c>
      <c r="E6640" s="22">
        <v>43</v>
      </c>
      <c r="F6640" s="22">
        <v>0</v>
      </c>
      <c r="G6640" s="22">
        <v>0</v>
      </c>
      <c r="H6640" s="22">
        <v>59</v>
      </c>
      <c r="I6640" s="21" t="s">
        <v>189027</v>
      </c>
    </row>
    <row r="6641" spans="1:9" ht="32" customHeight="1">
      <c r="A6641" s="19" t="s">
        <v>189028</v>
      </c>
      <c r="B6641" s="20" t="s">
        <v>175625</v>
      </c>
      <c r="C6641" s="22">
        <v>43</v>
      </c>
      <c r="D6641" s="22">
        <v>0</v>
      </c>
      <c r="E6641" s="22">
        <v>0</v>
      </c>
      <c r="F6641" s="21" t="s">
        <v>173380</v>
      </c>
      <c r="G6641" s="22">
        <v>5</v>
      </c>
      <c r="H6641" s="22">
        <v>51</v>
      </c>
      <c r="I6641" s="21" t="s">
        <v>189029</v>
      </c>
    </row>
    <row r="6642" spans="1:9" ht="32" customHeight="1">
      <c r="A6642" s="19" t="s">
        <v>189030</v>
      </c>
      <c r="B6642" s="24">
        <v>0</v>
      </c>
      <c r="C6642" s="22">
        <v>0</v>
      </c>
      <c r="D6642" s="22">
        <v>100</v>
      </c>
      <c r="E6642" s="22">
        <v>151</v>
      </c>
      <c r="F6642" s="22">
        <v>0</v>
      </c>
      <c r="G6642" s="22">
        <v>0</v>
      </c>
      <c r="H6642" s="22">
        <v>154</v>
      </c>
      <c r="I6642" s="21" t="s">
        <v>189031</v>
      </c>
    </row>
    <row r="6643" spans="1:9" ht="32" customHeight="1">
      <c r="A6643" s="19" t="s">
        <v>189032</v>
      </c>
      <c r="B6643" s="20" t="s">
        <v>189033</v>
      </c>
      <c r="C6643" s="22">
        <v>18</v>
      </c>
      <c r="D6643" s="21" t="s">
        <v>189034</v>
      </c>
      <c r="E6643" s="22">
        <v>57</v>
      </c>
      <c r="F6643" s="21" t="s">
        <v>186595</v>
      </c>
      <c r="G6643" s="22">
        <v>104</v>
      </c>
      <c r="H6643" s="22">
        <v>182</v>
      </c>
      <c r="I6643" s="21" t="s">
        <v>189035</v>
      </c>
    </row>
    <row r="6644" spans="1:9" ht="32" customHeight="1">
      <c r="A6644" s="19" t="s">
        <v>189036</v>
      </c>
      <c r="B6644" s="20" t="s">
        <v>189037</v>
      </c>
      <c r="C6644" s="22">
        <v>62</v>
      </c>
      <c r="D6644" s="21" t="s">
        <v>189038</v>
      </c>
      <c r="E6644" s="22">
        <v>73</v>
      </c>
      <c r="F6644" s="21" t="s">
        <v>189039</v>
      </c>
      <c r="G6644" s="22">
        <v>2</v>
      </c>
      <c r="H6644" s="22">
        <v>140</v>
      </c>
      <c r="I6644" s="21" t="s">
        <v>189040</v>
      </c>
    </row>
    <row r="6645" spans="1:9" ht="32" customHeight="1">
      <c r="A6645" s="19" t="s">
        <v>189041</v>
      </c>
      <c r="B6645" s="20" t="s">
        <v>189042</v>
      </c>
      <c r="C6645" s="22">
        <v>89</v>
      </c>
      <c r="D6645" s="21" t="s">
        <v>178621</v>
      </c>
      <c r="E6645" s="22">
        <v>73</v>
      </c>
      <c r="F6645" s="21" t="s">
        <v>169926</v>
      </c>
      <c r="G6645" s="22">
        <v>6</v>
      </c>
      <c r="H6645" s="22">
        <v>171</v>
      </c>
      <c r="I6645" s="21" t="s">
        <v>189043</v>
      </c>
    </row>
    <row r="6646" spans="1:9" ht="32" customHeight="1">
      <c r="A6646" s="19" t="s">
        <v>189044</v>
      </c>
      <c r="B6646" s="20" t="s">
        <v>180633</v>
      </c>
      <c r="C6646" s="22">
        <v>24</v>
      </c>
      <c r="D6646" s="21" t="s">
        <v>179367</v>
      </c>
      <c r="E6646" s="22">
        <v>109</v>
      </c>
      <c r="F6646" s="21" t="s">
        <v>189045</v>
      </c>
      <c r="G6646" s="22">
        <v>61</v>
      </c>
      <c r="H6646" s="22">
        <v>197</v>
      </c>
      <c r="I6646" s="21" t="s">
        <v>189046</v>
      </c>
    </row>
    <row r="6647" spans="1:9" ht="44" customHeight="1">
      <c r="A6647" s="19" t="s">
        <v>189047</v>
      </c>
      <c r="B6647" s="20" t="s">
        <v>189048</v>
      </c>
      <c r="C6647" s="22">
        <v>58</v>
      </c>
      <c r="D6647" s="21" t="s">
        <v>186244</v>
      </c>
      <c r="E6647" s="22">
        <v>55</v>
      </c>
      <c r="F6647" s="21" t="s">
        <v>189049</v>
      </c>
      <c r="G6647" s="22">
        <v>20</v>
      </c>
      <c r="H6647" s="22">
        <v>136</v>
      </c>
      <c r="I6647" s="21" t="s">
        <v>189050</v>
      </c>
    </row>
    <row r="6648" spans="1:9" ht="32" customHeight="1">
      <c r="A6648" s="19" t="s">
        <v>189051</v>
      </c>
      <c r="B6648" s="20" t="s">
        <v>171047</v>
      </c>
      <c r="C6648" s="22">
        <v>10</v>
      </c>
      <c r="D6648" s="21" t="s">
        <v>181582</v>
      </c>
      <c r="E6648" s="22">
        <v>59</v>
      </c>
      <c r="F6648" s="22">
        <v>0</v>
      </c>
      <c r="G6648" s="22">
        <v>0</v>
      </c>
      <c r="H6648" s="22">
        <v>72</v>
      </c>
      <c r="I6648" s="21" t="s">
        <v>189052</v>
      </c>
    </row>
    <row r="6649" spans="1:9" ht="32" customHeight="1">
      <c r="A6649" s="19" t="s">
        <v>189053</v>
      </c>
      <c r="B6649" s="20" t="s">
        <v>169913</v>
      </c>
      <c r="C6649" s="22">
        <v>2</v>
      </c>
      <c r="D6649" s="21" t="s">
        <v>169912</v>
      </c>
      <c r="E6649" s="22">
        <v>82</v>
      </c>
      <c r="F6649" s="22">
        <v>0</v>
      </c>
      <c r="G6649" s="22">
        <v>0</v>
      </c>
      <c r="H6649" s="22">
        <v>87</v>
      </c>
      <c r="I6649" s="21" t="s">
        <v>189054</v>
      </c>
    </row>
    <row r="6650" spans="1:9" ht="32" customHeight="1">
      <c r="A6650" s="19" t="s">
        <v>189055</v>
      </c>
      <c r="B6650" s="24">
        <v>0</v>
      </c>
      <c r="C6650" s="22">
        <v>0</v>
      </c>
      <c r="D6650" s="21" t="s">
        <v>175474</v>
      </c>
      <c r="E6650" s="22">
        <v>52</v>
      </c>
      <c r="F6650" s="21" t="s">
        <v>173863</v>
      </c>
      <c r="G6650" s="22">
        <v>2</v>
      </c>
      <c r="H6650" s="22">
        <v>57</v>
      </c>
      <c r="I6650" s="21" t="s">
        <v>189056</v>
      </c>
    </row>
    <row r="6651" spans="1:9" ht="32" customHeight="1">
      <c r="A6651" s="19" t="s">
        <v>189057</v>
      </c>
      <c r="B6651" s="20" t="s">
        <v>172502</v>
      </c>
      <c r="C6651" s="22">
        <v>47</v>
      </c>
      <c r="D6651" s="22">
        <v>0</v>
      </c>
      <c r="E6651" s="22">
        <v>0</v>
      </c>
      <c r="F6651" s="21" t="s">
        <v>172501</v>
      </c>
      <c r="G6651" s="22">
        <v>4</v>
      </c>
      <c r="H6651" s="22">
        <v>54</v>
      </c>
      <c r="I6651" s="21" t="s">
        <v>189058</v>
      </c>
    </row>
    <row r="6652" spans="1:9" ht="32" customHeight="1">
      <c r="A6652" s="19" t="s">
        <v>189059</v>
      </c>
      <c r="B6652" s="20" t="s">
        <v>170351</v>
      </c>
      <c r="C6652" s="22">
        <v>41</v>
      </c>
      <c r="D6652" s="22">
        <v>0</v>
      </c>
      <c r="E6652" s="22">
        <v>0</v>
      </c>
      <c r="F6652" s="21" t="s">
        <v>171220</v>
      </c>
      <c r="G6652" s="22">
        <v>16</v>
      </c>
      <c r="H6652" s="22">
        <v>60</v>
      </c>
      <c r="I6652" s="21" t="s">
        <v>189060</v>
      </c>
    </row>
    <row r="6653" spans="1:9" ht="32" customHeight="1">
      <c r="A6653" s="19" t="s">
        <v>189061</v>
      </c>
      <c r="B6653" s="24">
        <v>0</v>
      </c>
      <c r="C6653" s="22">
        <v>0</v>
      </c>
      <c r="D6653" s="21" t="s">
        <v>183152</v>
      </c>
      <c r="E6653" s="22">
        <v>71</v>
      </c>
      <c r="F6653" s="21" t="s">
        <v>189062</v>
      </c>
      <c r="G6653" s="22">
        <v>45</v>
      </c>
      <c r="H6653" s="22">
        <v>119</v>
      </c>
      <c r="I6653" s="21" t="s">
        <v>189063</v>
      </c>
    </row>
    <row r="6654" spans="1:9" ht="32" customHeight="1">
      <c r="A6654" s="19" t="s">
        <v>189064</v>
      </c>
      <c r="B6654" s="20" t="s">
        <v>189065</v>
      </c>
      <c r="C6654" s="22">
        <v>39</v>
      </c>
      <c r="D6654" s="21" t="s">
        <v>189066</v>
      </c>
      <c r="E6654" s="22">
        <v>100</v>
      </c>
      <c r="F6654" s="21" t="s">
        <v>189067</v>
      </c>
      <c r="G6654" s="22">
        <v>47</v>
      </c>
      <c r="H6654" s="22">
        <v>189</v>
      </c>
      <c r="I6654" s="21" t="s">
        <v>189068</v>
      </c>
    </row>
    <row r="6655" spans="1:9" ht="32" customHeight="1">
      <c r="A6655" s="19" t="s">
        <v>189069</v>
      </c>
      <c r="B6655" s="20" t="s">
        <v>189070</v>
      </c>
      <c r="C6655" s="22">
        <v>49</v>
      </c>
      <c r="D6655" s="22">
        <v>0</v>
      </c>
      <c r="E6655" s="22">
        <v>0</v>
      </c>
      <c r="F6655" s="21" t="s">
        <v>175387</v>
      </c>
      <c r="G6655" s="22">
        <v>4</v>
      </c>
      <c r="H6655" s="22">
        <v>56</v>
      </c>
      <c r="I6655" s="21" t="s">
        <v>189071</v>
      </c>
    </row>
    <row r="6656" spans="1:9" ht="32" customHeight="1">
      <c r="A6656" s="19" t="s">
        <v>189072</v>
      </c>
      <c r="B6656" s="20" t="s">
        <v>178254</v>
      </c>
      <c r="C6656" s="22">
        <v>51</v>
      </c>
      <c r="D6656" s="21" t="s">
        <v>170250</v>
      </c>
      <c r="E6656" s="22">
        <v>39</v>
      </c>
      <c r="F6656" s="21" t="s">
        <v>170064</v>
      </c>
      <c r="G6656" s="22">
        <v>27</v>
      </c>
      <c r="H6656" s="22">
        <v>120</v>
      </c>
      <c r="I6656" s="21" t="s">
        <v>189073</v>
      </c>
    </row>
    <row r="6657" spans="1:9" ht="32" customHeight="1">
      <c r="A6657" s="19" t="s">
        <v>189074</v>
      </c>
      <c r="B6657" s="20" t="s">
        <v>171590</v>
      </c>
      <c r="C6657" s="22">
        <v>55</v>
      </c>
      <c r="D6657" s="21" t="s">
        <v>179761</v>
      </c>
      <c r="E6657" s="22">
        <v>40</v>
      </c>
      <c r="F6657" s="21" t="s">
        <v>170952</v>
      </c>
      <c r="G6657" s="22">
        <v>4</v>
      </c>
      <c r="H6657" s="22">
        <v>102</v>
      </c>
      <c r="I6657" s="21" t="s">
        <v>189075</v>
      </c>
    </row>
    <row r="6658" spans="1:9" ht="32" customHeight="1">
      <c r="A6658" s="19" t="s">
        <v>189076</v>
      </c>
      <c r="B6658" s="20" t="s">
        <v>171590</v>
      </c>
      <c r="C6658" s="22">
        <v>55</v>
      </c>
      <c r="D6658" s="21" t="s">
        <v>179761</v>
      </c>
      <c r="E6658" s="22">
        <v>40</v>
      </c>
      <c r="F6658" s="21" t="s">
        <v>170952</v>
      </c>
      <c r="G6658" s="22">
        <v>4</v>
      </c>
      <c r="H6658" s="22">
        <v>102</v>
      </c>
      <c r="I6658" s="21" t="s">
        <v>189077</v>
      </c>
    </row>
    <row r="6659" spans="1:9" ht="32" customHeight="1">
      <c r="A6659" s="19" t="s">
        <v>189078</v>
      </c>
      <c r="B6659" s="20" t="s">
        <v>173555</v>
      </c>
      <c r="C6659" s="22">
        <v>15</v>
      </c>
      <c r="D6659" s="21" t="s">
        <v>172640</v>
      </c>
      <c r="E6659" s="22">
        <v>89</v>
      </c>
      <c r="F6659" s="22">
        <v>0</v>
      </c>
      <c r="G6659" s="22">
        <v>0</v>
      </c>
      <c r="H6659" s="22">
        <v>107</v>
      </c>
      <c r="I6659" s="21" t="s">
        <v>189079</v>
      </c>
    </row>
    <row r="6660" spans="1:9" ht="32" customHeight="1">
      <c r="A6660" s="19" t="s">
        <v>189080</v>
      </c>
      <c r="B6660" s="20" t="s">
        <v>173555</v>
      </c>
      <c r="C6660" s="22">
        <v>15</v>
      </c>
      <c r="D6660" s="21" t="s">
        <v>172640</v>
      </c>
      <c r="E6660" s="22">
        <v>89</v>
      </c>
      <c r="F6660" s="22">
        <v>0</v>
      </c>
      <c r="G6660" s="22">
        <v>0</v>
      </c>
      <c r="H6660" s="22">
        <v>107</v>
      </c>
      <c r="I6660" s="21" t="s">
        <v>189081</v>
      </c>
    </row>
    <row r="6661" spans="1:9" ht="32" customHeight="1">
      <c r="A6661" s="19" t="s">
        <v>189082</v>
      </c>
      <c r="B6661" s="20" t="s">
        <v>172767</v>
      </c>
      <c r="C6661" s="22">
        <v>9</v>
      </c>
      <c r="D6661" s="21" t="s">
        <v>171025</v>
      </c>
      <c r="E6661" s="22">
        <v>55</v>
      </c>
      <c r="F6661" s="21" t="s">
        <v>176483</v>
      </c>
      <c r="G6661" s="22">
        <v>3</v>
      </c>
      <c r="H6661" s="22">
        <v>70</v>
      </c>
      <c r="I6661" s="21" t="s">
        <v>189083</v>
      </c>
    </row>
    <row r="6662" spans="1:9" ht="32" customHeight="1">
      <c r="A6662" s="19" t="s">
        <v>189084</v>
      </c>
      <c r="B6662" s="24">
        <v>0</v>
      </c>
      <c r="C6662" s="22">
        <v>0</v>
      </c>
      <c r="D6662" s="21" t="s">
        <v>174345</v>
      </c>
      <c r="E6662" s="22">
        <v>109</v>
      </c>
      <c r="F6662" s="21" t="s">
        <v>174346</v>
      </c>
      <c r="G6662" s="22">
        <v>7</v>
      </c>
      <c r="H6662" s="22">
        <v>119</v>
      </c>
      <c r="I6662" s="21" t="s">
        <v>189085</v>
      </c>
    </row>
    <row r="6663" spans="1:9" ht="32" customHeight="1">
      <c r="A6663" s="19" t="s">
        <v>189086</v>
      </c>
      <c r="B6663" s="20" t="s">
        <v>182586</v>
      </c>
      <c r="C6663" s="22">
        <v>37</v>
      </c>
      <c r="D6663" s="21" t="s">
        <v>184445</v>
      </c>
      <c r="E6663" s="22">
        <v>65</v>
      </c>
      <c r="F6663" s="22">
        <v>0</v>
      </c>
      <c r="G6663" s="22">
        <v>0</v>
      </c>
      <c r="H6663" s="22">
        <v>105</v>
      </c>
      <c r="I6663" s="21" t="s">
        <v>189087</v>
      </c>
    </row>
    <row r="6664" spans="1:9" ht="32" customHeight="1">
      <c r="A6664" s="19" t="s">
        <v>189088</v>
      </c>
      <c r="B6664" s="20" t="s">
        <v>170680</v>
      </c>
      <c r="C6664" s="22">
        <v>2</v>
      </c>
      <c r="D6664" s="21" t="s">
        <v>174319</v>
      </c>
      <c r="E6664" s="22">
        <v>58</v>
      </c>
      <c r="F6664" s="22">
        <v>0</v>
      </c>
      <c r="G6664" s="22">
        <v>0</v>
      </c>
      <c r="H6664" s="22">
        <v>63</v>
      </c>
      <c r="I6664" s="21" t="s">
        <v>189089</v>
      </c>
    </row>
    <row r="6665" spans="1:9" ht="32" customHeight="1">
      <c r="A6665" s="19" t="s">
        <v>189090</v>
      </c>
      <c r="B6665" s="20" t="s">
        <v>189091</v>
      </c>
      <c r="C6665" s="22">
        <v>51</v>
      </c>
      <c r="D6665" s="21" t="s">
        <v>189092</v>
      </c>
      <c r="E6665" s="22">
        <v>93</v>
      </c>
      <c r="F6665" s="21" t="s">
        <v>173611</v>
      </c>
      <c r="G6665" s="22">
        <v>37</v>
      </c>
      <c r="H6665" s="22">
        <v>184</v>
      </c>
      <c r="I6665" s="21" t="s">
        <v>189093</v>
      </c>
    </row>
    <row r="6666" spans="1:9" ht="32" customHeight="1">
      <c r="A6666" s="19" t="s">
        <v>189094</v>
      </c>
      <c r="B6666" s="20" t="s">
        <v>171642</v>
      </c>
      <c r="C6666" s="22">
        <v>35</v>
      </c>
      <c r="D6666" s="21" t="s">
        <v>170999</v>
      </c>
      <c r="E6666" s="22">
        <v>27</v>
      </c>
      <c r="F6666" s="21" t="s">
        <v>181779</v>
      </c>
      <c r="G6666" s="22">
        <v>37</v>
      </c>
      <c r="H6666" s="22">
        <v>102</v>
      </c>
      <c r="I6666" s="21" t="s">
        <v>189095</v>
      </c>
    </row>
    <row r="6667" spans="1:9" ht="32" customHeight="1">
      <c r="A6667" s="19" t="s">
        <v>189096</v>
      </c>
      <c r="B6667" s="20" t="s">
        <v>170547</v>
      </c>
      <c r="C6667" s="22">
        <v>7</v>
      </c>
      <c r="D6667" s="22">
        <v>50</v>
      </c>
      <c r="E6667" s="22">
        <v>27</v>
      </c>
      <c r="F6667" s="21" t="s">
        <v>175427</v>
      </c>
      <c r="G6667" s="22">
        <v>20</v>
      </c>
      <c r="H6667" s="22">
        <v>57</v>
      </c>
      <c r="I6667" s="21" t="s">
        <v>189097</v>
      </c>
    </row>
    <row r="6668" spans="1:9" ht="32" customHeight="1">
      <c r="A6668" s="19" t="s">
        <v>189098</v>
      </c>
      <c r="B6668" s="20" t="s">
        <v>170120</v>
      </c>
      <c r="C6668" s="22">
        <v>2</v>
      </c>
      <c r="D6668" s="21" t="s">
        <v>189099</v>
      </c>
      <c r="E6668" s="22">
        <v>93</v>
      </c>
      <c r="F6668" s="21" t="s">
        <v>189100</v>
      </c>
      <c r="G6668" s="22">
        <v>6</v>
      </c>
      <c r="H6668" s="22">
        <v>104</v>
      </c>
      <c r="I6668" s="21" t="s">
        <v>189101</v>
      </c>
    </row>
    <row r="6669" spans="1:9" ht="32" customHeight="1">
      <c r="A6669" s="19" t="s">
        <v>189102</v>
      </c>
      <c r="B6669" s="20" t="s">
        <v>179298</v>
      </c>
      <c r="C6669" s="22">
        <v>44</v>
      </c>
      <c r="D6669" s="22">
        <v>0</v>
      </c>
      <c r="E6669" s="22">
        <v>0</v>
      </c>
      <c r="F6669" s="21" t="s">
        <v>170590</v>
      </c>
      <c r="G6669" s="22">
        <v>13</v>
      </c>
      <c r="H6669" s="22">
        <v>60</v>
      </c>
      <c r="I6669" s="21" t="s">
        <v>189103</v>
      </c>
    </row>
    <row r="6670" spans="1:9" ht="32" customHeight="1">
      <c r="A6670" s="19" t="s">
        <v>189104</v>
      </c>
      <c r="B6670" s="20" t="s">
        <v>173747</v>
      </c>
      <c r="C6670" s="22">
        <v>53</v>
      </c>
      <c r="D6670" s="22">
        <v>0</v>
      </c>
      <c r="E6670" s="22">
        <v>0</v>
      </c>
      <c r="F6670" s="21" t="s">
        <v>173748</v>
      </c>
      <c r="G6670" s="22">
        <v>7</v>
      </c>
      <c r="H6670" s="22">
        <v>63</v>
      </c>
      <c r="I6670" s="21" t="s">
        <v>189105</v>
      </c>
    </row>
    <row r="6671" spans="1:9" ht="32" customHeight="1">
      <c r="A6671" s="19" t="s">
        <v>189106</v>
      </c>
      <c r="B6671" s="24">
        <v>0</v>
      </c>
      <c r="C6671" s="22">
        <v>0</v>
      </c>
      <c r="D6671" s="21" t="s">
        <v>179518</v>
      </c>
      <c r="E6671" s="22">
        <v>103</v>
      </c>
      <c r="F6671" s="21" t="s">
        <v>177058</v>
      </c>
      <c r="G6671" s="22">
        <v>6</v>
      </c>
      <c r="H6671" s="22">
        <v>112</v>
      </c>
      <c r="I6671" s="21" t="s">
        <v>189107</v>
      </c>
    </row>
    <row r="6672" spans="1:9" ht="32" customHeight="1">
      <c r="A6672" s="19" t="s">
        <v>189108</v>
      </c>
      <c r="B6672" s="24">
        <v>0</v>
      </c>
      <c r="C6672" s="22">
        <v>0</v>
      </c>
      <c r="D6672" s="21" t="s">
        <v>173828</v>
      </c>
      <c r="E6672" s="22">
        <v>42</v>
      </c>
      <c r="F6672" s="21" t="s">
        <v>174741</v>
      </c>
      <c r="G6672" s="22">
        <v>25</v>
      </c>
      <c r="H6672" s="22">
        <v>70</v>
      </c>
      <c r="I6672" s="21" t="s">
        <v>189109</v>
      </c>
    </row>
    <row r="6673" spans="1:9" ht="44" customHeight="1">
      <c r="A6673" s="19" t="s">
        <v>189110</v>
      </c>
      <c r="B6673" s="20" t="s">
        <v>176694</v>
      </c>
      <c r="C6673" s="22">
        <v>42</v>
      </c>
      <c r="D6673" s="21" t="s">
        <v>176990</v>
      </c>
      <c r="E6673" s="22">
        <v>45</v>
      </c>
      <c r="F6673" s="21" t="s">
        <v>171990</v>
      </c>
      <c r="G6673" s="22">
        <v>2</v>
      </c>
      <c r="H6673" s="22">
        <v>92</v>
      </c>
      <c r="I6673" s="21" t="s">
        <v>189111</v>
      </c>
    </row>
    <row r="6674" spans="1:9" ht="44" customHeight="1">
      <c r="A6674" s="19" t="s">
        <v>189112</v>
      </c>
      <c r="B6674" s="20" t="s">
        <v>179237</v>
      </c>
      <c r="C6674" s="22">
        <v>50</v>
      </c>
      <c r="D6674" s="21" t="s">
        <v>171529</v>
      </c>
      <c r="E6674" s="22">
        <v>6</v>
      </c>
      <c r="F6674" s="22">
        <v>0</v>
      </c>
      <c r="G6674" s="22">
        <v>0</v>
      </c>
      <c r="H6674" s="22">
        <v>59</v>
      </c>
      <c r="I6674" s="21" t="s">
        <v>189113</v>
      </c>
    </row>
    <row r="6675" spans="1:9" ht="32" customHeight="1">
      <c r="A6675" s="19" t="s">
        <v>189114</v>
      </c>
      <c r="B6675" s="20" t="s">
        <v>176286</v>
      </c>
      <c r="C6675" s="22">
        <v>23</v>
      </c>
      <c r="D6675" s="21" t="s">
        <v>180861</v>
      </c>
      <c r="E6675" s="22">
        <v>41</v>
      </c>
      <c r="F6675" s="21" t="s">
        <v>178556</v>
      </c>
      <c r="G6675" s="22">
        <v>55</v>
      </c>
      <c r="H6675" s="22">
        <v>122</v>
      </c>
      <c r="I6675" s="21" t="s">
        <v>189115</v>
      </c>
    </row>
    <row r="6676" spans="1:9" ht="32" customHeight="1">
      <c r="A6676" s="19" t="s">
        <v>189116</v>
      </c>
      <c r="B6676" s="24">
        <v>0</v>
      </c>
      <c r="C6676" s="22">
        <v>0</v>
      </c>
      <c r="D6676" s="21" t="s">
        <v>182899</v>
      </c>
      <c r="E6676" s="22">
        <v>82</v>
      </c>
      <c r="F6676" s="21" t="s">
        <v>188010</v>
      </c>
      <c r="G6676" s="22">
        <v>40</v>
      </c>
      <c r="H6676" s="22">
        <v>125</v>
      </c>
      <c r="I6676" s="21" t="s">
        <v>189117</v>
      </c>
    </row>
    <row r="6677" spans="1:9" ht="44" customHeight="1">
      <c r="A6677" s="19" t="s">
        <v>189118</v>
      </c>
      <c r="B6677" s="20" t="s">
        <v>172442</v>
      </c>
      <c r="C6677" s="22">
        <v>39</v>
      </c>
      <c r="D6677" s="22">
        <v>0</v>
      </c>
      <c r="E6677" s="22">
        <v>0</v>
      </c>
      <c r="F6677" s="21" t="s">
        <v>181923</v>
      </c>
      <c r="G6677" s="22">
        <v>23</v>
      </c>
      <c r="H6677" s="22">
        <v>65</v>
      </c>
      <c r="I6677" s="21" t="s">
        <v>189119</v>
      </c>
    </row>
    <row r="6678" spans="1:9" ht="44" customHeight="1">
      <c r="A6678" s="19" t="s">
        <v>189120</v>
      </c>
      <c r="B6678" s="20" t="s">
        <v>174766</v>
      </c>
      <c r="C6678" s="22">
        <v>8</v>
      </c>
      <c r="D6678" s="21" t="s">
        <v>186438</v>
      </c>
      <c r="E6678" s="22">
        <v>46</v>
      </c>
      <c r="F6678" s="21" t="s">
        <v>176336</v>
      </c>
      <c r="G6678" s="22">
        <v>5</v>
      </c>
      <c r="H6678" s="22">
        <v>62</v>
      </c>
      <c r="I6678" s="21" t="s">
        <v>189121</v>
      </c>
    </row>
    <row r="6679" spans="1:9" ht="44" customHeight="1">
      <c r="A6679" s="19" t="s">
        <v>189122</v>
      </c>
      <c r="B6679" s="20" t="s">
        <v>173286</v>
      </c>
      <c r="C6679" s="22">
        <v>53</v>
      </c>
      <c r="D6679" s="22">
        <v>0</v>
      </c>
      <c r="E6679" s="22">
        <v>0</v>
      </c>
      <c r="F6679" s="21" t="s">
        <v>170265</v>
      </c>
      <c r="G6679" s="22">
        <v>4</v>
      </c>
      <c r="H6679" s="22">
        <v>60</v>
      </c>
      <c r="I6679" s="21" t="s">
        <v>189123</v>
      </c>
    </row>
    <row r="6680" spans="1:9" ht="32" customHeight="1">
      <c r="A6680" s="19" t="s">
        <v>189124</v>
      </c>
      <c r="B6680" s="20" t="s">
        <v>183641</v>
      </c>
      <c r="C6680" s="22">
        <v>81</v>
      </c>
      <c r="D6680" s="21" t="s">
        <v>176910</v>
      </c>
      <c r="E6680" s="22">
        <v>29</v>
      </c>
      <c r="F6680" s="22">
        <v>0</v>
      </c>
      <c r="G6680" s="22">
        <v>0</v>
      </c>
      <c r="H6680" s="22">
        <v>113</v>
      </c>
      <c r="I6680" s="21" t="s">
        <v>189125</v>
      </c>
    </row>
    <row r="6681" spans="1:9" ht="32" customHeight="1">
      <c r="A6681" s="19" t="s">
        <v>189126</v>
      </c>
      <c r="B6681" s="20" t="s">
        <v>189127</v>
      </c>
      <c r="C6681" s="22">
        <v>56</v>
      </c>
      <c r="D6681" s="21" t="s">
        <v>189128</v>
      </c>
      <c r="E6681" s="22">
        <v>86</v>
      </c>
      <c r="F6681" s="21" t="s">
        <v>171188</v>
      </c>
      <c r="G6681" s="22">
        <v>1</v>
      </c>
      <c r="H6681" s="22">
        <v>146</v>
      </c>
      <c r="I6681" s="21" t="s">
        <v>189129</v>
      </c>
    </row>
    <row r="6682" spans="1:9" ht="32" customHeight="1">
      <c r="A6682" s="19" t="s">
        <v>189130</v>
      </c>
      <c r="B6682" s="20" t="s">
        <v>189131</v>
      </c>
      <c r="C6682" s="22">
        <v>19</v>
      </c>
      <c r="D6682" s="21" t="s">
        <v>189132</v>
      </c>
      <c r="E6682" s="22">
        <v>116</v>
      </c>
      <c r="F6682" s="21" t="s">
        <v>189133</v>
      </c>
      <c r="G6682" s="22">
        <v>4</v>
      </c>
      <c r="H6682" s="22">
        <v>142</v>
      </c>
      <c r="I6682" s="21" t="s">
        <v>189134</v>
      </c>
    </row>
    <row r="6683" spans="1:9" ht="32" customHeight="1">
      <c r="A6683" s="19" t="s">
        <v>189135</v>
      </c>
      <c r="B6683" s="20" t="s">
        <v>177134</v>
      </c>
      <c r="C6683" s="22">
        <v>2</v>
      </c>
      <c r="D6683" s="21" t="s">
        <v>189136</v>
      </c>
      <c r="E6683" s="22">
        <v>159</v>
      </c>
      <c r="F6683" s="21" t="s">
        <v>179253</v>
      </c>
      <c r="G6683" s="22">
        <v>5</v>
      </c>
      <c r="H6683" s="22">
        <v>169</v>
      </c>
      <c r="I6683" s="21" t="s">
        <v>189137</v>
      </c>
    </row>
    <row r="6684" spans="1:9" ht="32" customHeight="1">
      <c r="A6684" s="19" t="s">
        <v>189138</v>
      </c>
      <c r="B6684" s="20" t="s">
        <v>170250</v>
      </c>
      <c r="C6684" s="22">
        <v>41</v>
      </c>
      <c r="D6684" s="21" t="s">
        <v>189139</v>
      </c>
      <c r="E6684" s="22">
        <v>74</v>
      </c>
      <c r="F6684" s="21" t="s">
        <v>172139</v>
      </c>
      <c r="G6684" s="22">
        <v>8</v>
      </c>
      <c r="H6684" s="22">
        <v>126</v>
      </c>
      <c r="I6684" s="21" t="s">
        <v>189140</v>
      </c>
    </row>
    <row r="6685" spans="1:9" ht="32" customHeight="1">
      <c r="A6685" s="19" t="s">
        <v>189141</v>
      </c>
      <c r="B6685" s="24">
        <v>50</v>
      </c>
      <c r="C6685" s="22">
        <v>38</v>
      </c>
      <c r="D6685" s="21" t="s">
        <v>173652</v>
      </c>
      <c r="E6685" s="22">
        <v>9</v>
      </c>
      <c r="F6685" s="21" t="s">
        <v>170813</v>
      </c>
      <c r="G6685" s="22">
        <v>29</v>
      </c>
      <c r="H6685" s="22">
        <v>79</v>
      </c>
      <c r="I6685" s="21" t="s">
        <v>189142</v>
      </c>
    </row>
    <row r="6686" spans="1:9" ht="32" customHeight="1">
      <c r="A6686" s="19" t="s">
        <v>189143</v>
      </c>
      <c r="B6686" s="20" t="s">
        <v>189144</v>
      </c>
      <c r="C6686" s="22">
        <v>89</v>
      </c>
      <c r="D6686" s="21" t="s">
        <v>170065</v>
      </c>
      <c r="E6686" s="22">
        <v>27</v>
      </c>
      <c r="F6686" s="21" t="s">
        <v>179234</v>
      </c>
      <c r="G6686" s="22">
        <v>46</v>
      </c>
      <c r="H6686" s="22">
        <v>165</v>
      </c>
      <c r="I6686" s="21" t="s">
        <v>189145</v>
      </c>
    </row>
    <row r="6687" spans="1:9" ht="32" customHeight="1">
      <c r="A6687" s="19" t="s">
        <v>189146</v>
      </c>
      <c r="B6687" s="20" t="s">
        <v>189144</v>
      </c>
      <c r="C6687" s="22">
        <v>89</v>
      </c>
      <c r="D6687" s="21" t="s">
        <v>170065</v>
      </c>
      <c r="E6687" s="22">
        <v>27</v>
      </c>
      <c r="F6687" s="21" t="s">
        <v>179234</v>
      </c>
      <c r="G6687" s="22">
        <v>46</v>
      </c>
      <c r="H6687" s="22">
        <v>165</v>
      </c>
      <c r="I6687" s="21" t="s">
        <v>189147</v>
      </c>
    </row>
    <row r="6688" spans="1:9" ht="32" customHeight="1">
      <c r="A6688" s="19" t="s">
        <v>189148</v>
      </c>
      <c r="B6688" s="20" t="s">
        <v>189144</v>
      </c>
      <c r="C6688" s="22">
        <v>89</v>
      </c>
      <c r="D6688" s="21" t="s">
        <v>170065</v>
      </c>
      <c r="E6688" s="22">
        <v>27</v>
      </c>
      <c r="F6688" s="21" t="s">
        <v>179234</v>
      </c>
      <c r="G6688" s="22">
        <v>46</v>
      </c>
      <c r="H6688" s="22">
        <v>165</v>
      </c>
      <c r="I6688" s="21" t="s">
        <v>189149</v>
      </c>
    </row>
    <row r="6689" spans="1:9" ht="32" customHeight="1">
      <c r="A6689" s="19" t="s">
        <v>189150</v>
      </c>
      <c r="B6689" s="20" t="s">
        <v>173514</v>
      </c>
      <c r="C6689" s="22">
        <v>41</v>
      </c>
      <c r="D6689" s="21" t="s">
        <v>171590</v>
      </c>
      <c r="E6689" s="22">
        <v>65</v>
      </c>
      <c r="F6689" s="21" t="s">
        <v>180539</v>
      </c>
      <c r="G6689" s="22">
        <v>11</v>
      </c>
      <c r="H6689" s="22">
        <v>120</v>
      </c>
      <c r="I6689" s="21" t="s">
        <v>189151</v>
      </c>
    </row>
    <row r="6690" spans="1:9" ht="32" customHeight="1">
      <c r="A6690" s="19" t="s">
        <v>189152</v>
      </c>
      <c r="B6690" s="20" t="s">
        <v>181057</v>
      </c>
      <c r="C6690" s="22">
        <v>25</v>
      </c>
      <c r="D6690" s="21" t="s">
        <v>171567</v>
      </c>
      <c r="E6690" s="22">
        <v>7</v>
      </c>
      <c r="F6690" s="21" t="s">
        <v>173394</v>
      </c>
      <c r="G6690" s="22">
        <v>30</v>
      </c>
      <c r="H6690" s="22">
        <v>65</v>
      </c>
      <c r="I6690" s="21" t="s">
        <v>189153</v>
      </c>
    </row>
    <row r="6691" spans="1:9" ht="32" customHeight="1">
      <c r="A6691" s="19" t="s">
        <v>189154</v>
      </c>
      <c r="B6691" s="20" t="s">
        <v>178125</v>
      </c>
      <c r="C6691" s="22">
        <v>31</v>
      </c>
      <c r="D6691" s="21" t="s">
        <v>182034</v>
      </c>
      <c r="E6691" s="22">
        <v>81</v>
      </c>
      <c r="F6691" s="21" t="s">
        <v>171126</v>
      </c>
      <c r="G6691" s="22">
        <v>26</v>
      </c>
      <c r="H6691" s="22">
        <v>141</v>
      </c>
      <c r="I6691" s="21" t="s">
        <v>189155</v>
      </c>
    </row>
    <row r="6692" spans="1:9" ht="44" customHeight="1">
      <c r="A6692" s="19" t="s">
        <v>189156</v>
      </c>
      <c r="B6692" s="20" t="s">
        <v>173307</v>
      </c>
      <c r="C6692" s="22">
        <v>5</v>
      </c>
      <c r="D6692" s="21" t="s">
        <v>173149</v>
      </c>
      <c r="E6692" s="22">
        <v>36</v>
      </c>
      <c r="F6692" s="21" t="s">
        <v>189157</v>
      </c>
      <c r="G6692" s="22">
        <v>75</v>
      </c>
      <c r="H6692" s="22">
        <v>119</v>
      </c>
      <c r="I6692" s="21" t="s">
        <v>189158</v>
      </c>
    </row>
    <row r="6693" spans="1:9" ht="32" customHeight="1">
      <c r="A6693" s="19" t="s">
        <v>189159</v>
      </c>
      <c r="B6693" s="20" t="s">
        <v>173002</v>
      </c>
      <c r="C6693" s="22">
        <v>35</v>
      </c>
      <c r="D6693" s="21" t="s">
        <v>174503</v>
      </c>
      <c r="E6693" s="22">
        <v>53</v>
      </c>
      <c r="F6693" s="21" t="s">
        <v>174942</v>
      </c>
      <c r="G6693" s="22">
        <v>5</v>
      </c>
      <c r="H6693" s="22">
        <v>96</v>
      </c>
      <c r="I6693" s="21" t="s">
        <v>189160</v>
      </c>
    </row>
    <row r="6694" spans="1:9" ht="32" customHeight="1">
      <c r="A6694" s="19" t="s">
        <v>189161</v>
      </c>
      <c r="B6694" s="20" t="s">
        <v>171668</v>
      </c>
      <c r="C6694" s="22">
        <v>20</v>
      </c>
      <c r="D6694" s="21" t="s">
        <v>180513</v>
      </c>
      <c r="E6694" s="22">
        <v>29</v>
      </c>
      <c r="F6694" s="21" t="s">
        <v>172704</v>
      </c>
      <c r="G6694" s="22">
        <v>19</v>
      </c>
      <c r="H6694" s="22">
        <v>71</v>
      </c>
      <c r="I6694" s="21" t="s">
        <v>189162</v>
      </c>
    </row>
    <row r="6695" spans="1:9" ht="32" customHeight="1">
      <c r="A6695" s="19" t="s">
        <v>189163</v>
      </c>
      <c r="B6695" s="20" t="s">
        <v>176518</v>
      </c>
      <c r="C6695" s="22">
        <v>61</v>
      </c>
      <c r="D6695" s="21" t="s">
        <v>174108</v>
      </c>
      <c r="E6695" s="22">
        <v>19</v>
      </c>
      <c r="F6695" s="21" t="s">
        <v>176080</v>
      </c>
      <c r="G6695" s="22">
        <v>13</v>
      </c>
      <c r="H6695" s="22">
        <v>96</v>
      </c>
      <c r="I6695" s="21" t="s">
        <v>189164</v>
      </c>
    </row>
    <row r="6696" spans="1:9" ht="32" customHeight="1">
      <c r="A6696" s="19" t="s">
        <v>189165</v>
      </c>
      <c r="B6696" s="20" t="s">
        <v>169936</v>
      </c>
      <c r="C6696" s="22">
        <v>4</v>
      </c>
      <c r="D6696" s="21" t="s">
        <v>186483</v>
      </c>
      <c r="E6696" s="22">
        <v>67</v>
      </c>
      <c r="F6696" s="21" t="s">
        <v>171151</v>
      </c>
      <c r="G6696" s="22">
        <v>3</v>
      </c>
      <c r="H6696" s="22">
        <v>77</v>
      </c>
      <c r="I6696" s="21" t="s">
        <v>189166</v>
      </c>
    </row>
    <row r="6697" spans="1:9" ht="32" customHeight="1">
      <c r="A6697" s="19" t="s">
        <v>189167</v>
      </c>
      <c r="B6697" s="20" t="s">
        <v>176755</v>
      </c>
      <c r="C6697" s="22">
        <v>6</v>
      </c>
      <c r="D6697" s="21" t="s">
        <v>177709</v>
      </c>
      <c r="E6697" s="22">
        <v>86</v>
      </c>
      <c r="F6697" s="21" t="s">
        <v>171562</v>
      </c>
      <c r="G6697" s="22">
        <v>1</v>
      </c>
      <c r="H6697" s="22">
        <v>96</v>
      </c>
      <c r="I6697" s="21" t="s">
        <v>189168</v>
      </c>
    </row>
    <row r="6698" spans="1:9" ht="32" customHeight="1">
      <c r="A6698" s="19" t="s">
        <v>189169</v>
      </c>
      <c r="B6698" s="20" t="s">
        <v>171126</v>
      </c>
      <c r="C6698" s="22">
        <v>13</v>
      </c>
      <c r="D6698" s="21" t="s">
        <v>171418</v>
      </c>
      <c r="E6698" s="22">
        <v>51</v>
      </c>
      <c r="F6698" s="21" t="s">
        <v>170183</v>
      </c>
      <c r="G6698" s="22">
        <v>5</v>
      </c>
      <c r="H6698" s="22">
        <v>72</v>
      </c>
      <c r="I6698" s="21" t="s">
        <v>189170</v>
      </c>
    </row>
    <row r="6699" spans="1:9" ht="32" customHeight="1">
      <c r="A6699" s="19" t="s">
        <v>189171</v>
      </c>
      <c r="B6699" s="20" t="s">
        <v>171064</v>
      </c>
      <c r="C6699" s="22">
        <v>13</v>
      </c>
      <c r="D6699" s="21" t="s">
        <v>172123</v>
      </c>
      <c r="E6699" s="22">
        <v>17</v>
      </c>
      <c r="F6699" s="21" t="s">
        <v>170408</v>
      </c>
      <c r="G6699" s="22">
        <v>24</v>
      </c>
      <c r="H6699" s="22">
        <v>57</v>
      </c>
      <c r="I6699" s="21" t="s">
        <v>189172</v>
      </c>
    </row>
    <row r="6700" spans="1:9" ht="32" customHeight="1">
      <c r="A6700" s="19" t="s">
        <v>189173</v>
      </c>
      <c r="B6700" s="20" t="s">
        <v>170757</v>
      </c>
      <c r="C6700" s="22">
        <v>1</v>
      </c>
      <c r="D6700" s="21" t="s">
        <v>171482</v>
      </c>
      <c r="E6700" s="22">
        <v>68</v>
      </c>
      <c r="F6700" s="22">
        <v>8</v>
      </c>
      <c r="G6700" s="22">
        <v>6</v>
      </c>
      <c r="H6700" s="22">
        <v>78</v>
      </c>
      <c r="I6700" s="21" t="s">
        <v>189174</v>
      </c>
    </row>
    <row r="6701" spans="1:9" ht="32" customHeight="1">
      <c r="A6701" s="19" t="s">
        <v>189175</v>
      </c>
      <c r="B6701" s="20" t="s">
        <v>181972</v>
      </c>
      <c r="C6701" s="22">
        <v>46</v>
      </c>
      <c r="D6701" s="21" t="s">
        <v>170791</v>
      </c>
      <c r="E6701" s="22">
        <v>34</v>
      </c>
      <c r="F6701" s="21" t="s">
        <v>184684</v>
      </c>
      <c r="G6701" s="22">
        <v>19</v>
      </c>
      <c r="H6701" s="22">
        <v>102</v>
      </c>
      <c r="I6701" s="21" t="s">
        <v>189176</v>
      </c>
    </row>
    <row r="6702" spans="1:9" ht="32" customHeight="1">
      <c r="A6702" s="19" t="s">
        <v>189177</v>
      </c>
      <c r="B6702" s="20" t="s">
        <v>182475</v>
      </c>
      <c r="C6702" s="22">
        <v>59</v>
      </c>
      <c r="D6702" s="21" t="s">
        <v>170065</v>
      </c>
      <c r="E6702" s="22">
        <v>21</v>
      </c>
      <c r="F6702" s="21" t="s">
        <v>179202</v>
      </c>
      <c r="G6702" s="22">
        <v>46</v>
      </c>
      <c r="H6702" s="22">
        <v>129</v>
      </c>
      <c r="I6702" s="21" t="s">
        <v>189178</v>
      </c>
    </row>
    <row r="6703" spans="1:9" ht="32" customHeight="1">
      <c r="A6703" s="19" t="s">
        <v>189179</v>
      </c>
      <c r="B6703" s="20" t="s">
        <v>184354</v>
      </c>
      <c r="C6703" s="22">
        <v>58</v>
      </c>
      <c r="D6703" s="21" t="s">
        <v>189180</v>
      </c>
      <c r="E6703" s="22">
        <v>34</v>
      </c>
      <c r="F6703" s="21" t="s">
        <v>176681</v>
      </c>
      <c r="G6703" s="22">
        <v>37</v>
      </c>
      <c r="H6703" s="22">
        <v>132</v>
      </c>
      <c r="I6703" s="21" t="s">
        <v>189181</v>
      </c>
    </row>
    <row r="6704" spans="1:9" ht="32" customHeight="1">
      <c r="A6704" s="19" t="s">
        <v>189182</v>
      </c>
      <c r="B6704" s="20" t="s">
        <v>170423</v>
      </c>
      <c r="C6704" s="22">
        <v>3</v>
      </c>
      <c r="D6704" s="21" t="s">
        <v>189183</v>
      </c>
      <c r="E6704" s="22">
        <v>118</v>
      </c>
      <c r="F6704" s="21" t="s">
        <v>180783</v>
      </c>
      <c r="G6704" s="22">
        <v>32</v>
      </c>
      <c r="H6704" s="22">
        <v>156</v>
      </c>
      <c r="I6704" s="21" t="s">
        <v>189184</v>
      </c>
    </row>
    <row r="6705" spans="1:9" ht="32" customHeight="1">
      <c r="A6705" s="19" t="s">
        <v>189185</v>
      </c>
      <c r="B6705" s="24">
        <v>0</v>
      </c>
      <c r="C6705" s="22">
        <v>0</v>
      </c>
      <c r="D6705" s="21" t="s">
        <v>170152</v>
      </c>
      <c r="E6705" s="22">
        <v>85</v>
      </c>
      <c r="F6705" s="21" t="s">
        <v>170151</v>
      </c>
      <c r="G6705" s="22">
        <v>1</v>
      </c>
      <c r="H6705" s="22">
        <v>89</v>
      </c>
      <c r="I6705" s="21" t="s">
        <v>189186</v>
      </c>
    </row>
    <row r="6706" spans="1:9" ht="32" customHeight="1">
      <c r="A6706" s="19" t="s">
        <v>189187</v>
      </c>
      <c r="B6706" s="20" t="s">
        <v>189188</v>
      </c>
      <c r="C6706" s="22">
        <v>33</v>
      </c>
      <c r="D6706" s="21" t="s">
        <v>174119</v>
      </c>
      <c r="E6706" s="22">
        <v>117</v>
      </c>
      <c r="F6706" s="21" t="s">
        <v>171541</v>
      </c>
      <c r="G6706" s="22">
        <v>19</v>
      </c>
      <c r="H6706" s="22">
        <v>172</v>
      </c>
      <c r="I6706" s="21" t="s">
        <v>189189</v>
      </c>
    </row>
    <row r="6707" spans="1:9" ht="32" customHeight="1">
      <c r="A6707" s="19" t="s">
        <v>189190</v>
      </c>
      <c r="B6707" s="24">
        <v>0</v>
      </c>
      <c r="C6707" s="22">
        <v>0</v>
      </c>
      <c r="D6707" s="22">
        <v>100</v>
      </c>
      <c r="E6707" s="22">
        <v>83</v>
      </c>
      <c r="F6707" s="22">
        <v>0</v>
      </c>
      <c r="G6707" s="22">
        <v>0</v>
      </c>
      <c r="H6707" s="22">
        <v>86</v>
      </c>
      <c r="I6707" s="21" t="s">
        <v>189191</v>
      </c>
    </row>
    <row r="6708" spans="1:9" ht="32" customHeight="1">
      <c r="A6708" s="19" t="s">
        <v>189192</v>
      </c>
      <c r="B6708" s="20" t="s">
        <v>189193</v>
      </c>
      <c r="C6708" s="22">
        <v>13</v>
      </c>
      <c r="D6708" s="21" t="s">
        <v>189194</v>
      </c>
      <c r="E6708" s="22">
        <v>83</v>
      </c>
      <c r="F6708" s="21" t="s">
        <v>172376</v>
      </c>
      <c r="G6708" s="22">
        <v>81</v>
      </c>
      <c r="H6708" s="22">
        <v>180</v>
      </c>
      <c r="I6708" s="21" t="s">
        <v>189195</v>
      </c>
    </row>
    <row r="6709" spans="1:9" ht="32" customHeight="1">
      <c r="A6709" s="19" t="s">
        <v>189196</v>
      </c>
      <c r="B6709" s="20" t="s">
        <v>169936</v>
      </c>
      <c r="C6709" s="22">
        <v>10</v>
      </c>
      <c r="D6709" s="21" t="s">
        <v>189197</v>
      </c>
      <c r="E6709" s="22">
        <v>124</v>
      </c>
      <c r="F6709" s="21" t="s">
        <v>189198</v>
      </c>
      <c r="G6709" s="22">
        <v>51</v>
      </c>
      <c r="H6709" s="22">
        <v>188</v>
      </c>
      <c r="I6709" s="21" t="s">
        <v>189199</v>
      </c>
    </row>
    <row r="6710" spans="1:9" ht="44" customHeight="1">
      <c r="A6710" s="19" t="s">
        <v>189200</v>
      </c>
      <c r="B6710" s="20" t="s">
        <v>189201</v>
      </c>
      <c r="C6710" s="22">
        <v>71</v>
      </c>
      <c r="D6710" s="21" t="s">
        <v>177503</v>
      </c>
      <c r="E6710" s="22">
        <v>8</v>
      </c>
      <c r="F6710" s="21" t="s">
        <v>186170</v>
      </c>
      <c r="G6710" s="22">
        <v>6</v>
      </c>
      <c r="H6710" s="22">
        <v>88</v>
      </c>
      <c r="I6710" s="21" t="s">
        <v>189202</v>
      </c>
    </row>
    <row r="6711" spans="1:9" ht="44" customHeight="1">
      <c r="A6711" s="19" t="s">
        <v>189203</v>
      </c>
      <c r="B6711" s="20" t="s">
        <v>175151</v>
      </c>
      <c r="C6711" s="22">
        <v>42</v>
      </c>
      <c r="D6711" s="22">
        <v>0</v>
      </c>
      <c r="E6711" s="22">
        <v>0</v>
      </c>
      <c r="F6711" s="21" t="s">
        <v>171702</v>
      </c>
      <c r="G6711" s="22">
        <v>29</v>
      </c>
      <c r="H6711" s="22">
        <v>74</v>
      </c>
      <c r="I6711" s="21" t="s">
        <v>189204</v>
      </c>
    </row>
    <row r="6712" spans="1:9" ht="44" customHeight="1">
      <c r="A6712" s="19" t="s">
        <v>189205</v>
      </c>
      <c r="B6712" s="20" t="s">
        <v>189206</v>
      </c>
      <c r="C6712" s="22">
        <v>31</v>
      </c>
      <c r="D6712" s="21" t="s">
        <v>189207</v>
      </c>
      <c r="E6712" s="22">
        <v>121</v>
      </c>
      <c r="F6712" s="21" t="s">
        <v>170200</v>
      </c>
      <c r="G6712" s="22">
        <v>41</v>
      </c>
      <c r="H6712" s="22">
        <v>196</v>
      </c>
      <c r="I6712" s="21" t="s">
        <v>189208</v>
      </c>
    </row>
    <row r="6713" spans="1:9" ht="32" customHeight="1">
      <c r="A6713" s="19" t="s">
        <v>189209</v>
      </c>
      <c r="B6713" s="20" t="s">
        <v>173806</v>
      </c>
      <c r="C6713" s="22">
        <v>45</v>
      </c>
      <c r="D6713" s="21" t="s">
        <v>174645</v>
      </c>
      <c r="E6713" s="22">
        <v>29</v>
      </c>
      <c r="F6713" s="21" t="s">
        <v>173773</v>
      </c>
      <c r="G6713" s="22">
        <v>62</v>
      </c>
      <c r="H6713" s="22">
        <v>139</v>
      </c>
      <c r="I6713" s="21" t="s">
        <v>189210</v>
      </c>
    </row>
    <row r="6714" spans="1:9" ht="32" customHeight="1">
      <c r="A6714" s="19" t="s">
        <v>189211</v>
      </c>
      <c r="B6714" s="20" t="s">
        <v>179995</v>
      </c>
      <c r="C6714" s="22">
        <v>38</v>
      </c>
      <c r="D6714" s="21" t="s">
        <v>179995</v>
      </c>
      <c r="E6714" s="22">
        <v>38</v>
      </c>
      <c r="F6714" s="21" t="s">
        <v>175117</v>
      </c>
      <c r="G6714" s="22">
        <v>15</v>
      </c>
      <c r="H6714" s="22">
        <v>94</v>
      </c>
      <c r="I6714" s="21" t="s">
        <v>189212</v>
      </c>
    </row>
    <row r="6715" spans="1:9" ht="32" customHeight="1">
      <c r="A6715" s="19" t="s">
        <v>189213</v>
      </c>
      <c r="B6715" s="20" t="s">
        <v>179995</v>
      </c>
      <c r="C6715" s="22">
        <v>38</v>
      </c>
      <c r="D6715" s="21" t="s">
        <v>179995</v>
      </c>
      <c r="E6715" s="22">
        <v>38</v>
      </c>
      <c r="F6715" s="21" t="s">
        <v>175117</v>
      </c>
      <c r="G6715" s="22">
        <v>15</v>
      </c>
      <c r="H6715" s="22">
        <v>94</v>
      </c>
      <c r="I6715" s="21" t="s">
        <v>189214</v>
      </c>
    </row>
    <row r="6716" spans="1:9" ht="32" customHeight="1">
      <c r="A6716" s="19" t="s">
        <v>189215</v>
      </c>
      <c r="B6716" s="20" t="s">
        <v>261</v>
      </c>
      <c r="C6716" s="22">
        <v>9</v>
      </c>
      <c r="D6716" s="22">
        <v>90</v>
      </c>
      <c r="E6716" s="22">
        <v>108</v>
      </c>
      <c r="F6716" s="21" t="s">
        <v>14579</v>
      </c>
      <c r="G6716" s="22">
        <v>3</v>
      </c>
      <c r="H6716" s="22">
        <v>123</v>
      </c>
      <c r="I6716" s="21" t="s">
        <v>189216</v>
      </c>
    </row>
    <row r="6717" spans="1:9" ht="32" customHeight="1">
      <c r="A6717" s="19" t="s">
        <v>189217</v>
      </c>
      <c r="B6717" s="24">
        <v>52</v>
      </c>
      <c r="C6717" s="22">
        <v>39</v>
      </c>
      <c r="D6717" s="22">
        <v>0</v>
      </c>
      <c r="E6717" s="22">
        <v>0</v>
      </c>
      <c r="F6717" s="22">
        <v>48</v>
      </c>
      <c r="G6717" s="22">
        <v>36</v>
      </c>
      <c r="H6717" s="22">
        <v>78</v>
      </c>
      <c r="I6717" s="21" t="s">
        <v>189218</v>
      </c>
    </row>
    <row r="6718" spans="1:9" ht="32" customHeight="1">
      <c r="A6718" s="19" t="s">
        <v>189219</v>
      </c>
      <c r="B6718" s="20" t="s">
        <v>170590</v>
      </c>
      <c r="C6718" s="22">
        <v>26</v>
      </c>
      <c r="D6718" s="21" t="s">
        <v>189220</v>
      </c>
      <c r="E6718" s="22">
        <v>85</v>
      </c>
      <c r="F6718" s="21" t="s">
        <v>170788</v>
      </c>
      <c r="G6718" s="22">
        <v>3</v>
      </c>
      <c r="H6718" s="22">
        <v>117</v>
      </c>
      <c r="I6718" s="21" t="s">
        <v>189221</v>
      </c>
    </row>
    <row r="6719" spans="1:9" ht="32" customHeight="1">
      <c r="A6719" s="19" t="s">
        <v>189222</v>
      </c>
      <c r="B6719" s="20" t="s">
        <v>14588</v>
      </c>
      <c r="C6719" s="22">
        <v>15</v>
      </c>
      <c r="D6719" s="21" t="s">
        <v>170134</v>
      </c>
      <c r="E6719" s="22">
        <v>80</v>
      </c>
      <c r="F6719" s="21" t="s">
        <v>170077</v>
      </c>
      <c r="G6719" s="22">
        <v>25</v>
      </c>
      <c r="H6719" s="22">
        <v>123</v>
      </c>
      <c r="I6719" s="21" t="s">
        <v>189223</v>
      </c>
    </row>
    <row r="6720" spans="1:9" ht="32" customHeight="1">
      <c r="A6720" s="19" t="s">
        <v>189224</v>
      </c>
      <c r="B6720" s="24">
        <v>50</v>
      </c>
      <c r="C6720" s="22">
        <v>35</v>
      </c>
      <c r="D6720" s="21" t="s">
        <v>169727</v>
      </c>
      <c r="E6720" s="22">
        <v>32</v>
      </c>
      <c r="F6720" s="21" t="s">
        <v>178826</v>
      </c>
      <c r="G6720" s="22">
        <v>3</v>
      </c>
      <c r="H6720" s="22">
        <v>73</v>
      </c>
      <c r="I6720" s="21" t="s">
        <v>189225</v>
      </c>
    </row>
    <row r="6721" spans="1:9" ht="32" customHeight="1">
      <c r="A6721" s="19" t="s">
        <v>189226</v>
      </c>
      <c r="B6721" s="20" t="s">
        <v>171742</v>
      </c>
      <c r="C6721" s="22">
        <v>51</v>
      </c>
      <c r="D6721" s="21" t="s">
        <v>173019</v>
      </c>
      <c r="E6721" s="22">
        <v>46</v>
      </c>
      <c r="F6721" s="21" t="s">
        <v>170363</v>
      </c>
      <c r="G6721" s="22">
        <v>4</v>
      </c>
      <c r="H6721" s="22">
        <v>104</v>
      </c>
      <c r="I6721" s="21" t="s">
        <v>189227</v>
      </c>
    </row>
    <row r="6722" spans="1:9" ht="32" customHeight="1">
      <c r="A6722" s="19" t="s">
        <v>189228</v>
      </c>
      <c r="B6722" s="20" t="s">
        <v>189229</v>
      </c>
      <c r="C6722" s="22">
        <v>87</v>
      </c>
      <c r="D6722" s="21" t="s">
        <v>173096</v>
      </c>
      <c r="E6722" s="22">
        <v>43</v>
      </c>
      <c r="F6722" s="21" t="s">
        <v>171777</v>
      </c>
      <c r="G6722" s="22">
        <v>12</v>
      </c>
      <c r="H6722" s="22">
        <v>145</v>
      </c>
      <c r="I6722" s="21" t="s">
        <v>189230</v>
      </c>
    </row>
    <row r="6723" spans="1:9" ht="32" customHeight="1">
      <c r="A6723" s="19" t="s">
        <v>189231</v>
      </c>
      <c r="B6723" s="20" t="s">
        <v>169786</v>
      </c>
      <c r="C6723" s="22">
        <v>18</v>
      </c>
      <c r="D6723" s="21" t="s">
        <v>171072</v>
      </c>
      <c r="E6723" s="22">
        <v>20</v>
      </c>
      <c r="F6723" s="21" t="s">
        <v>189232</v>
      </c>
      <c r="G6723" s="22">
        <v>43</v>
      </c>
      <c r="H6723" s="22">
        <v>84</v>
      </c>
      <c r="I6723" s="21" t="s">
        <v>189233</v>
      </c>
    </row>
    <row r="6724" spans="1:9" ht="44" customHeight="1">
      <c r="A6724" s="19" t="s">
        <v>189234</v>
      </c>
      <c r="B6724" s="20" t="s">
        <v>184159</v>
      </c>
      <c r="C6724" s="22">
        <v>35</v>
      </c>
      <c r="D6724" s="21" t="s">
        <v>184159</v>
      </c>
      <c r="E6724" s="22">
        <v>35</v>
      </c>
      <c r="F6724" s="21" t="s">
        <v>170388</v>
      </c>
      <c r="G6724" s="22">
        <v>8</v>
      </c>
      <c r="H6724" s="22">
        <v>81</v>
      </c>
      <c r="I6724" s="21" t="s">
        <v>189235</v>
      </c>
    </row>
    <row r="6725" spans="1:9" ht="44" customHeight="1">
      <c r="A6725" s="19" t="s">
        <v>189236</v>
      </c>
      <c r="B6725" s="24">
        <v>0</v>
      </c>
      <c r="C6725" s="22">
        <v>0</v>
      </c>
      <c r="D6725" s="22">
        <v>100</v>
      </c>
      <c r="E6725" s="22">
        <v>107</v>
      </c>
      <c r="F6725" s="22">
        <v>0</v>
      </c>
      <c r="G6725" s="22">
        <v>0</v>
      </c>
      <c r="H6725" s="22">
        <v>110</v>
      </c>
      <c r="I6725" s="21" t="s">
        <v>189237</v>
      </c>
    </row>
    <row r="6726" spans="1:9" ht="44" customHeight="1">
      <c r="A6726" s="19" t="s">
        <v>189238</v>
      </c>
      <c r="B6726" s="20" t="s">
        <v>172372</v>
      </c>
      <c r="C6726" s="22">
        <v>55</v>
      </c>
      <c r="D6726" s="21" t="s">
        <v>189239</v>
      </c>
      <c r="E6726" s="22">
        <v>15</v>
      </c>
      <c r="F6726" s="21" t="s">
        <v>186900</v>
      </c>
      <c r="G6726" s="22">
        <v>37</v>
      </c>
      <c r="H6726" s="22">
        <v>110</v>
      </c>
      <c r="I6726" s="21" t="s">
        <v>189240</v>
      </c>
    </row>
    <row r="6727" spans="1:9" ht="44" customHeight="1">
      <c r="A6727" s="19" t="s">
        <v>189241</v>
      </c>
      <c r="B6727" s="20" t="s">
        <v>169764</v>
      </c>
      <c r="C6727" s="22">
        <v>2</v>
      </c>
      <c r="D6727" s="21" t="s">
        <v>189242</v>
      </c>
      <c r="E6727" s="22">
        <v>18</v>
      </c>
      <c r="F6727" s="21" t="s">
        <v>180917</v>
      </c>
      <c r="G6727" s="22">
        <v>75</v>
      </c>
      <c r="H6727" s="22">
        <v>98</v>
      </c>
      <c r="I6727" s="21" t="s">
        <v>189243</v>
      </c>
    </row>
    <row r="6728" spans="1:9" ht="32" customHeight="1">
      <c r="A6728" s="19" t="s">
        <v>189244</v>
      </c>
      <c r="B6728" s="20" t="s">
        <v>189245</v>
      </c>
      <c r="C6728" s="22">
        <v>56</v>
      </c>
      <c r="D6728" s="21" t="s">
        <v>189246</v>
      </c>
      <c r="E6728" s="22">
        <v>37</v>
      </c>
      <c r="F6728" s="21" t="s">
        <v>180606</v>
      </c>
      <c r="G6728" s="22">
        <v>46</v>
      </c>
      <c r="H6728" s="22">
        <v>142</v>
      </c>
      <c r="I6728" s="21" t="s">
        <v>189247</v>
      </c>
    </row>
    <row r="6729" spans="1:9" ht="32" customHeight="1">
      <c r="A6729" s="19" t="s">
        <v>189248</v>
      </c>
      <c r="B6729" s="20" t="s">
        <v>170976</v>
      </c>
      <c r="C6729" s="22">
        <v>2</v>
      </c>
      <c r="D6729" s="21" t="s">
        <v>172538</v>
      </c>
      <c r="E6729" s="22">
        <v>75</v>
      </c>
      <c r="F6729" s="21" t="s">
        <v>172830</v>
      </c>
      <c r="G6729" s="22">
        <v>4</v>
      </c>
      <c r="H6729" s="22">
        <v>84</v>
      </c>
      <c r="I6729" s="21" t="s">
        <v>189249</v>
      </c>
    </row>
    <row r="6730" spans="1:9" ht="32" customHeight="1">
      <c r="A6730" s="19" t="s">
        <v>189250</v>
      </c>
      <c r="B6730" s="20" t="s">
        <v>171067</v>
      </c>
      <c r="C6730" s="22">
        <v>34</v>
      </c>
      <c r="D6730" s="22">
        <v>25</v>
      </c>
      <c r="E6730" s="22">
        <v>24</v>
      </c>
      <c r="F6730" s="21" t="s">
        <v>182788</v>
      </c>
      <c r="G6730" s="22">
        <v>38</v>
      </c>
      <c r="H6730" s="22">
        <v>99</v>
      </c>
      <c r="I6730" s="21" t="s">
        <v>189251</v>
      </c>
    </row>
    <row r="6731" spans="1:9" ht="32" customHeight="1">
      <c r="A6731" s="19" t="s">
        <v>189252</v>
      </c>
      <c r="B6731" s="20" t="s">
        <v>182348</v>
      </c>
      <c r="C6731" s="22">
        <v>79</v>
      </c>
      <c r="D6731" s="21" t="s">
        <v>186454</v>
      </c>
      <c r="E6731" s="22">
        <v>53</v>
      </c>
      <c r="F6731" s="21" t="s">
        <v>174123</v>
      </c>
      <c r="G6731" s="22">
        <v>2</v>
      </c>
      <c r="H6731" s="22">
        <v>137</v>
      </c>
      <c r="I6731" s="21" t="s">
        <v>189253</v>
      </c>
    </row>
    <row r="6732" spans="1:9" ht="32" customHeight="1">
      <c r="A6732" s="19" t="s">
        <v>189254</v>
      </c>
      <c r="B6732" s="20" t="s">
        <v>189255</v>
      </c>
      <c r="C6732" s="22">
        <v>34</v>
      </c>
      <c r="D6732" s="22">
        <v>40</v>
      </c>
      <c r="E6732" s="22">
        <v>70</v>
      </c>
      <c r="F6732" s="21" t="s">
        <v>189256</v>
      </c>
      <c r="G6732" s="22">
        <v>71</v>
      </c>
      <c r="H6732" s="22">
        <v>178</v>
      </c>
      <c r="I6732" s="21" t="s">
        <v>189257</v>
      </c>
    </row>
    <row r="6733" spans="1:9" ht="32" customHeight="1">
      <c r="A6733" s="19" t="s">
        <v>189258</v>
      </c>
      <c r="B6733" s="20" t="s">
        <v>179711</v>
      </c>
      <c r="C6733" s="22">
        <v>31</v>
      </c>
      <c r="D6733" s="21" t="s">
        <v>175179</v>
      </c>
      <c r="E6733" s="22">
        <v>85</v>
      </c>
      <c r="F6733" s="21" t="s">
        <v>180237</v>
      </c>
      <c r="G6733" s="22">
        <v>5</v>
      </c>
      <c r="H6733" s="22">
        <v>124</v>
      </c>
      <c r="I6733" s="21" t="s">
        <v>189259</v>
      </c>
    </row>
    <row r="6734" spans="1:9" ht="32" customHeight="1">
      <c r="A6734" s="19" t="s">
        <v>189260</v>
      </c>
      <c r="B6734" s="24">
        <v>0</v>
      </c>
      <c r="C6734" s="22">
        <v>0</v>
      </c>
      <c r="D6734" s="21" t="s">
        <v>180501</v>
      </c>
      <c r="E6734" s="22">
        <v>126</v>
      </c>
      <c r="F6734" s="21" t="s">
        <v>172421</v>
      </c>
      <c r="G6734" s="22">
        <v>3</v>
      </c>
      <c r="H6734" s="22">
        <v>132</v>
      </c>
      <c r="I6734" s="21" t="s">
        <v>189261</v>
      </c>
    </row>
    <row r="6735" spans="1:9" ht="32" customHeight="1">
      <c r="A6735" s="19" t="s">
        <v>189262</v>
      </c>
      <c r="B6735" s="20" t="s">
        <v>189263</v>
      </c>
      <c r="C6735" s="22">
        <v>83</v>
      </c>
      <c r="D6735" s="21" t="s">
        <v>174908</v>
      </c>
      <c r="E6735" s="22">
        <v>35</v>
      </c>
      <c r="F6735" s="21" t="s">
        <v>189264</v>
      </c>
      <c r="G6735" s="22">
        <v>17</v>
      </c>
      <c r="H6735" s="22">
        <v>138</v>
      </c>
      <c r="I6735" s="21" t="s">
        <v>189265</v>
      </c>
    </row>
    <row r="6736" spans="1:9" ht="32" customHeight="1">
      <c r="A6736" s="19" t="s">
        <v>189266</v>
      </c>
      <c r="B6736" s="20" t="s">
        <v>189267</v>
      </c>
      <c r="C6736" s="22">
        <v>56</v>
      </c>
      <c r="D6736" s="21" t="s">
        <v>189268</v>
      </c>
      <c r="E6736" s="22">
        <v>129</v>
      </c>
      <c r="F6736" s="21" t="s">
        <v>170502</v>
      </c>
      <c r="G6736" s="22">
        <v>10</v>
      </c>
      <c r="H6736" s="22">
        <v>198</v>
      </c>
      <c r="I6736" s="21" t="s">
        <v>189269</v>
      </c>
    </row>
    <row r="6737" spans="1:9" ht="32" customHeight="1">
      <c r="A6737" s="19" t="s">
        <v>189270</v>
      </c>
      <c r="B6737" s="20" t="s">
        <v>170308</v>
      </c>
      <c r="C6737" s="22">
        <v>5</v>
      </c>
      <c r="D6737" s="21" t="s">
        <v>178113</v>
      </c>
      <c r="E6737" s="22">
        <v>96</v>
      </c>
      <c r="F6737" s="21" t="s">
        <v>172393</v>
      </c>
      <c r="G6737" s="22">
        <v>1</v>
      </c>
      <c r="H6737" s="22">
        <v>105</v>
      </c>
      <c r="I6737" s="21" t="s">
        <v>189271</v>
      </c>
    </row>
    <row r="6738" spans="1:9" ht="32" customHeight="1">
      <c r="A6738" s="19" t="s">
        <v>189272</v>
      </c>
      <c r="B6738" s="20" t="s">
        <v>189273</v>
      </c>
      <c r="C6738" s="22">
        <v>72</v>
      </c>
      <c r="D6738" s="21" t="s">
        <v>171747</v>
      </c>
      <c r="E6738" s="22">
        <v>10</v>
      </c>
      <c r="F6738" s="21" t="s">
        <v>177310</v>
      </c>
      <c r="G6738" s="22">
        <v>7</v>
      </c>
      <c r="H6738" s="22">
        <v>92</v>
      </c>
      <c r="I6738" s="21" t="s">
        <v>189274</v>
      </c>
    </row>
    <row r="6739" spans="1:9" ht="32" customHeight="1">
      <c r="A6739" s="19" t="s">
        <v>189275</v>
      </c>
      <c r="B6739" s="20" t="s">
        <v>189273</v>
      </c>
      <c r="C6739" s="22">
        <v>72</v>
      </c>
      <c r="D6739" s="21" t="s">
        <v>171747</v>
      </c>
      <c r="E6739" s="22">
        <v>10</v>
      </c>
      <c r="F6739" s="21" t="s">
        <v>177310</v>
      </c>
      <c r="G6739" s="22">
        <v>7</v>
      </c>
      <c r="H6739" s="22">
        <v>92</v>
      </c>
      <c r="I6739" s="21" t="s">
        <v>189276</v>
      </c>
    </row>
    <row r="6740" spans="1:9" ht="32" customHeight="1">
      <c r="A6740" s="19" t="s">
        <v>189277</v>
      </c>
      <c r="B6740" s="24">
        <v>50</v>
      </c>
      <c r="C6740" s="22">
        <v>71</v>
      </c>
      <c r="D6740" s="21" t="s">
        <v>174279</v>
      </c>
      <c r="E6740" s="22">
        <v>53</v>
      </c>
      <c r="F6740" s="21" t="s">
        <v>185315</v>
      </c>
      <c r="G6740" s="22">
        <v>18</v>
      </c>
      <c r="H6740" s="22">
        <v>145</v>
      </c>
      <c r="I6740" s="21" t="s">
        <v>189278</v>
      </c>
    </row>
    <row r="6741" spans="1:9" ht="32" customHeight="1">
      <c r="A6741" s="19" t="s">
        <v>189279</v>
      </c>
      <c r="B6741" s="24">
        <v>50</v>
      </c>
      <c r="C6741" s="22">
        <v>71</v>
      </c>
      <c r="D6741" s="21" t="s">
        <v>174279</v>
      </c>
      <c r="E6741" s="22">
        <v>53</v>
      </c>
      <c r="F6741" s="21" t="s">
        <v>185315</v>
      </c>
      <c r="G6741" s="22">
        <v>18</v>
      </c>
      <c r="H6741" s="22">
        <v>145</v>
      </c>
      <c r="I6741" s="21" t="s">
        <v>189280</v>
      </c>
    </row>
    <row r="6742" spans="1:9" ht="32" customHeight="1">
      <c r="A6742" s="19" t="s">
        <v>189281</v>
      </c>
      <c r="B6742" s="20" t="s">
        <v>174225</v>
      </c>
      <c r="C6742" s="22">
        <v>2</v>
      </c>
      <c r="D6742" s="21" t="s">
        <v>189282</v>
      </c>
      <c r="E6742" s="22">
        <v>69</v>
      </c>
      <c r="F6742" s="22">
        <v>0</v>
      </c>
      <c r="G6742" s="22">
        <v>0</v>
      </c>
      <c r="H6742" s="22">
        <v>74</v>
      </c>
      <c r="I6742" s="21" t="s">
        <v>189283</v>
      </c>
    </row>
    <row r="6743" spans="1:9" ht="32" customHeight="1">
      <c r="A6743" s="19" t="s">
        <v>189284</v>
      </c>
      <c r="B6743" s="20" t="s">
        <v>174225</v>
      </c>
      <c r="C6743" s="22">
        <v>2</v>
      </c>
      <c r="D6743" s="21" t="s">
        <v>189282</v>
      </c>
      <c r="E6743" s="22">
        <v>69</v>
      </c>
      <c r="F6743" s="22">
        <v>0</v>
      </c>
      <c r="G6743" s="22">
        <v>0</v>
      </c>
      <c r="H6743" s="22">
        <v>74</v>
      </c>
      <c r="I6743" s="21" t="s">
        <v>189285</v>
      </c>
    </row>
    <row r="6744" spans="1:9" ht="32" customHeight="1">
      <c r="A6744" s="19" t="s">
        <v>189286</v>
      </c>
      <c r="B6744" s="20" t="s">
        <v>172445</v>
      </c>
      <c r="C6744" s="22">
        <v>55</v>
      </c>
      <c r="D6744" s="22">
        <v>0</v>
      </c>
      <c r="E6744" s="22">
        <v>0</v>
      </c>
      <c r="F6744" s="21" t="s">
        <v>174392</v>
      </c>
      <c r="G6744" s="22">
        <v>41</v>
      </c>
      <c r="H6744" s="22">
        <v>99</v>
      </c>
      <c r="I6744" s="21" t="s">
        <v>189287</v>
      </c>
    </row>
    <row r="6745" spans="1:9" ht="32" customHeight="1">
      <c r="A6745" s="19" t="s">
        <v>189288</v>
      </c>
      <c r="B6745" s="20" t="s">
        <v>171536</v>
      </c>
      <c r="C6745" s="22">
        <v>34</v>
      </c>
      <c r="D6745" s="22">
        <v>0</v>
      </c>
      <c r="E6745" s="22">
        <v>0</v>
      </c>
      <c r="F6745" s="21" t="s">
        <v>173334</v>
      </c>
      <c r="G6745" s="22">
        <v>18</v>
      </c>
      <c r="H6745" s="22">
        <v>55</v>
      </c>
      <c r="I6745" s="21" t="s">
        <v>189289</v>
      </c>
    </row>
    <row r="6746" spans="1:9" ht="32" customHeight="1">
      <c r="A6746" s="19" t="s">
        <v>189290</v>
      </c>
      <c r="B6746" s="20" t="s">
        <v>175609</v>
      </c>
      <c r="C6746" s="22">
        <v>21</v>
      </c>
      <c r="D6746" s="21" t="s">
        <v>174817</v>
      </c>
      <c r="E6746" s="22">
        <v>30</v>
      </c>
      <c r="F6746" s="21" t="s">
        <v>174913</v>
      </c>
      <c r="G6746" s="22">
        <v>18</v>
      </c>
      <c r="H6746" s="22">
        <v>72</v>
      </c>
      <c r="I6746" s="21" t="s">
        <v>189291</v>
      </c>
    </row>
    <row r="6747" spans="1:9" ht="32" customHeight="1">
      <c r="A6747" s="19" t="s">
        <v>189292</v>
      </c>
      <c r="B6747" s="20" t="s">
        <v>187940</v>
      </c>
      <c r="C6747" s="22">
        <v>14</v>
      </c>
      <c r="D6747" s="21" t="s">
        <v>189293</v>
      </c>
      <c r="E6747" s="22">
        <v>73</v>
      </c>
      <c r="F6747" s="21" t="s">
        <v>175047</v>
      </c>
      <c r="G6747" s="22">
        <v>5</v>
      </c>
      <c r="H6747" s="22">
        <v>95</v>
      </c>
      <c r="I6747" s="21" t="s">
        <v>189294</v>
      </c>
    </row>
    <row r="6748" spans="1:9" ht="32" customHeight="1">
      <c r="A6748" s="19" t="s">
        <v>189295</v>
      </c>
      <c r="B6748" s="20" t="s">
        <v>177001</v>
      </c>
      <c r="C6748" s="22">
        <v>72</v>
      </c>
      <c r="D6748" s="21" t="s">
        <v>169972</v>
      </c>
      <c r="E6748" s="22">
        <v>8</v>
      </c>
      <c r="F6748" s="21" t="s">
        <v>178372</v>
      </c>
      <c r="G6748" s="22">
        <v>18</v>
      </c>
      <c r="H6748" s="22">
        <v>101</v>
      </c>
      <c r="I6748" s="21" t="s">
        <v>189296</v>
      </c>
    </row>
    <row r="6749" spans="1:9" ht="32" customHeight="1">
      <c r="A6749" s="19" t="s">
        <v>189297</v>
      </c>
      <c r="B6749" s="24">
        <v>50</v>
      </c>
      <c r="C6749" s="22">
        <v>28</v>
      </c>
      <c r="D6749" s="22">
        <v>0</v>
      </c>
      <c r="E6749" s="22">
        <v>0</v>
      </c>
      <c r="F6749" s="22">
        <v>50</v>
      </c>
      <c r="G6749" s="22">
        <v>28</v>
      </c>
      <c r="H6749" s="22">
        <v>59</v>
      </c>
      <c r="I6749" s="21" t="s">
        <v>189298</v>
      </c>
    </row>
    <row r="6750" spans="1:9" ht="32" customHeight="1">
      <c r="A6750" s="19" t="s">
        <v>189299</v>
      </c>
      <c r="B6750" s="20" t="s">
        <v>182034</v>
      </c>
      <c r="C6750" s="22">
        <v>81</v>
      </c>
      <c r="D6750" s="21" t="s">
        <v>171045</v>
      </c>
      <c r="E6750" s="22">
        <v>48</v>
      </c>
      <c r="F6750" s="21" t="s">
        <v>175025</v>
      </c>
      <c r="G6750" s="22">
        <v>9</v>
      </c>
      <c r="H6750" s="22">
        <v>141</v>
      </c>
      <c r="I6750" s="21" t="s">
        <v>189300</v>
      </c>
    </row>
    <row r="6751" spans="1:9" ht="32" customHeight="1">
      <c r="A6751" s="19" t="s">
        <v>189301</v>
      </c>
      <c r="B6751" s="20" t="s">
        <v>183371</v>
      </c>
      <c r="C6751" s="22">
        <v>26</v>
      </c>
      <c r="D6751" s="21" t="s">
        <v>170853</v>
      </c>
      <c r="E6751" s="22">
        <v>75</v>
      </c>
      <c r="F6751" s="21" t="s">
        <v>174825</v>
      </c>
      <c r="G6751" s="22">
        <v>4</v>
      </c>
      <c r="H6751" s="22">
        <v>108</v>
      </c>
      <c r="I6751" s="21" t="s">
        <v>189302</v>
      </c>
    </row>
    <row r="6752" spans="1:9" ht="32" customHeight="1">
      <c r="A6752" s="19" t="s">
        <v>189303</v>
      </c>
      <c r="B6752" s="20" t="s">
        <v>171634</v>
      </c>
      <c r="C6752" s="22">
        <v>43</v>
      </c>
      <c r="D6752" s="21" t="s">
        <v>189304</v>
      </c>
      <c r="E6752" s="22">
        <v>56</v>
      </c>
      <c r="F6752" s="21" t="s">
        <v>169649</v>
      </c>
      <c r="G6752" s="22">
        <v>42</v>
      </c>
      <c r="H6752" s="22">
        <v>144</v>
      </c>
      <c r="I6752" s="21" t="s">
        <v>189305</v>
      </c>
    </row>
    <row r="6753" spans="1:9" ht="32" customHeight="1">
      <c r="A6753" s="19" t="s">
        <v>189306</v>
      </c>
      <c r="B6753" s="20" t="s">
        <v>176070</v>
      </c>
      <c r="C6753" s="22">
        <v>11</v>
      </c>
      <c r="D6753" s="21" t="s">
        <v>176884</v>
      </c>
      <c r="E6753" s="22">
        <v>110</v>
      </c>
      <c r="F6753" s="21" t="s">
        <v>173714</v>
      </c>
      <c r="G6753" s="22">
        <v>24</v>
      </c>
      <c r="H6753" s="22">
        <v>148</v>
      </c>
      <c r="I6753" s="21" t="s">
        <v>189307</v>
      </c>
    </row>
    <row r="6754" spans="1:9" ht="32" customHeight="1">
      <c r="A6754" s="19" t="s">
        <v>189308</v>
      </c>
      <c r="B6754" s="20" t="s">
        <v>174119</v>
      </c>
      <c r="C6754" s="22">
        <v>54</v>
      </c>
      <c r="D6754" s="21" t="s">
        <v>170504</v>
      </c>
      <c r="E6754" s="22">
        <v>5</v>
      </c>
      <c r="F6754" s="21" t="s">
        <v>173141</v>
      </c>
      <c r="G6754" s="22">
        <v>19</v>
      </c>
      <c r="H6754" s="22">
        <v>81</v>
      </c>
      <c r="I6754" s="21" t="s">
        <v>189309</v>
      </c>
    </row>
    <row r="6755" spans="1:9" ht="32" customHeight="1">
      <c r="A6755" s="19" t="s">
        <v>189310</v>
      </c>
      <c r="B6755" s="24">
        <v>0</v>
      </c>
      <c r="C6755" s="22">
        <v>0</v>
      </c>
      <c r="D6755" s="21" t="s">
        <v>175424</v>
      </c>
      <c r="E6755" s="22">
        <v>56</v>
      </c>
      <c r="F6755" s="21" t="s">
        <v>169819</v>
      </c>
      <c r="G6755" s="22">
        <v>11</v>
      </c>
      <c r="H6755" s="22">
        <v>70</v>
      </c>
      <c r="I6755" s="21" t="s">
        <v>189311</v>
      </c>
    </row>
    <row r="6756" spans="1:9" ht="32" customHeight="1">
      <c r="A6756" s="19" t="s">
        <v>189312</v>
      </c>
      <c r="B6756" s="20" t="s">
        <v>179680</v>
      </c>
      <c r="C6756" s="22">
        <v>27</v>
      </c>
      <c r="D6756" s="22">
        <v>0</v>
      </c>
      <c r="E6756" s="22">
        <v>0</v>
      </c>
      <c r="F6756" s="21" t="s">
        <v>180683</v>
      </c>
      <c r="G6756" s="22">
        <v>22</v>
      </c>
      <c r="H6756" s="22">
        <v>52</v>
      </c>
      <c r="I6756" s="21" t="s">
        <v>189313</v>
      </c>
    </row>
    <row r="6757" spans="1:9" ht="32" customHeight="1">
      <c r="A6757" s="19" t="s">
        <v>189314</v>
      </c>
      <c r="B6757" s="20" t="s">
        <v>187358</v>
      </c>
      <c r="C6757" s="22">
        <v>20</v>
      </c>
      <c r="D6757" s="21" t="s">
        <v>189315</v>
      </c>
      <c r="E6757" s="22">
        <v>126</v>
      </c>
      <c r="F6757" s="21" t="s">
        <v>189316</v>
      </c>
      <c r="G6757" s="22">
        <v>41</v>
      </c>
      <c r="H6757" s="22">
        <v>190</v>
      </c>
      <c r="I6757" s="21" t="s">
        <v>189317</v>
      </c>
    </row>
    <row r="6758" spans="1:9" ht="32" customHeight="1">
      <c r="A6758" s="19" t="s">
        <v>189318</v>
      </c>
      <c r="B6758" s="20" t="s">
        <v>171529</v>
      </c>
      <c r="C6758" s="22">
        <v>18</v>
      </c>
      <c r="D6758" s="21" t="s">
        <v>174432</v>
      </c>
      <c r="E6758" s="22">
        <v>136</v>
      </c>
      <c r="F6758" s="21" t="s">
        <v>170359</v>
      </c>
      <c r="G6758" s="22">
        <v>14</v>
      </c>
      <c r="H6758" s="22">
        <v>171</v>
      </c>
      <c r="I6758" s="21" t="s">
        <v>189319</v>
      </c>
    </row>
    <row r="6759" spans="1:9" ht="32" customHeight="1">
      <c r="A6759" s="19" t="s">
        <v>189320</v>
      </c>
      <c r="B6759" s="20" t="s">
        <v>162769</v>
      </c>
      <c r="C6759" s="22">
        <v>58</v>
      </c>
      <c r="D6759" s="22">
        <v>5</v>
      </c>
      <c r="E6759" s="22">
        <v>4</v>
      </c>
      <c r="F6759" s="21" t="s">
        <v>14598</v>
      </c>
      <c r="G6759" s="22">
        <v>18</v>
      </c>
      <c r="H6759" s="22">
        <v>83</v>
      </c>
      <c r="I6759" s="21" t="s">
        <v>189321</v>
      </c>
    </row>
    <row r="6760" spans="1:9" ht="44" customHeight="1">
      <c r="A6760" s="19" t="s">
        <v>189322</v>
      </c>
      <c r="B6760" s="20" t="s">
        <v>178371</v>
      </c>
      <c r="C6760" s="22">
        <v>33</v>
      </c>
      <c r="D6760" s="22">
        <v>0</v>
      </c>
      <c r="E6760" s="22">
        <v>0</v>
      </c>
      <c r="F6760" s="21" t="s">
        <v>173734</v>
      </c>
      <c r="G6760" s="22">
        <v>16</v>
      </c>
      <c r="H6760" s="22">
        <v>52</v>
      </c>
      <c r="I6760" s="21" t="s">
        <v>189323</v>
      </c>
    </row>
    <row r="6761" spans="1:9" ht="44" customHeight="1">
      <c r="A6761" s="19" t="s">
        <v>189324</v>
      </c>
      <c r="B6761" s="20" t="s">
        <v>172146</v>
      </c>
      <c r="C6761" s="22">
        <v>22</v>
      </c>
      <c r="D6761" s="22">
        <v>25</v>
      </c>
      <c r="E6761" s="22">
        <v>24</v>
      </c>
      <c r="F6761" s="21" t="s">
        <v>174391</v>
      </c>
      <c r="G6761" s="22">
        <v>50</v>
      </c>
      <c r="H6761" s="22">
        <v>99</v>
      </c>
      <c r="I6761" s="21" t="s">
        <v>189325</v>
      </c>
    </row>
    <row r="6762" spans="1:9" ht="32" customHeight="1">
      <c r="A6762" s="19" t="s">
        <v>189326</v>
      </c>
      <c r="B6762" s="20" t="s">
        <v>183199</v>
      </c>
      <c r="C6762" s="22">
        <v>35</v>
      </c>
      <c r="D6762" s="21" t="s">
        <v>172877</v>
      </c>
      <c r="E6762" s="22">
        <v>81</v>
      </c>
      <c r="F6762" s="21" t="s">
        <v>169776</v>
      </c>
      <c r="G6762" s="22">
        <v>2</v>
      </c>
      <c r="H6762" s="22">
        <v>121</v>
      </c>
      <c r="I6762" s="21" t="s">
        <v>189327</v>
      </c>
    </row>
    <row r="6763" spans="1:9" ht="32" customHeight="1">
      <c r="A6763" s="19" t="s">
        <v>189328</v>
      </c>
      <c r="B6763" s="20" t="s">
        <v>170833</v>
      </c>
      <c r="C6763" s="22">
        <v>5</v>
      </c>
      <c r="D6763" s="21" t="s">
        <v>189329</v>
      </c>
      <c r="E6763" s="22">
        <v>31</v>
      </c>
      <c r="F6763" s="22">
        <v>50</v>
      </c>
      <c r="G6763" s="22">
        <v>36</v>
      </c>
      <c r="H6763" s="22">
        <v>75</v>
      </c>
      <c r="I6763" s="21" t="s">
        <v>189330</v>
      </c>
    </row>
    <row r="6764" spans="1:9" ht="32" customHeight="1">
      <c r="A6764" s="19" t="s">
        <v>189331</v>
      </c>
      <c r="B6764" s="20" t="s">
        <v>173748</v>
      </c>
      <c r="C6764" s="22">
        <v>14</v>
      </c>
      <c r="D6764" s="21" t="s">
        <v>171108</v>
      </c>
      <c r="E6764" s="22">
        <v>66</v>
      </c>
      <c r="F6764" s="21" t="s">
        <v>170250</v>
      </c>
      <c r="G6764" s="22">
        <v>40</v>
      </c>
      <c r="H6764" s="22">
        <v>123</v>
      </c>
      <c r="I6764" s="21" t="s">
        <v>189332</v>
      </c>
    </row>
    <row r="6765" spans="1:9" ht="32" customHeight="1">
      <c r="A6765" s="19" t="s">
        <v>189333</v>
      </c>
      <c r="B6765" s="20" t="s">
        <v>169980</v>
      </c>
      <c r="C6765" s="22">
        <v>54</v>
      </c>
      <c r="D6765" s="21" t="s">
        <v>183363</v>
      </c>
      <c r="E6765" s="22">
        <v>23</v>
      </c>
      <c r="F6765" s="21" t="s">
        <v>172844</v>
      </c>
      <c r="G6765" s="22">
        <v>28</v>
      </c>
      <c r="H6765" s="22">
        <v>108</v>
      </c>
      <c r="I6765" s="21" t="s">
        <v>189334</v>
      </c>
    </row>
    <row r="6766" spans="1:9" ht="32" customHeight="1">
      <c r="A6766" s="19" t="s">
        <v>189335</v>
      </c>
      <c r="B6766" s="20" t="s">
        <v>172798</v>
      </c>
      <c r="C6766" s="22">
        <v>36</v>
      </c>
      <c r="D6766" s="21" t="s">
        <v>174766</v>
      </c>
      <c r="E6766" s="22">
        <v>8</v>
      </c>
      <c r="F6766" s="21" t="s">
        <v>171021</v>
      </c>
      <c r="G6766" s="22">
        <v>15</v>
      </c>
      <c r="H6766" s="22">
        <v>62</v>
      </c>
      <c r="I6766" s="21" t="s">
        <v>189336</v>
      </c>
    </row>
    <row r="6767" spans="1:9" ht="32" customHeight="1">
      <c r="A6767" s="19" t="s">
        <v>189337</v>
      </c>
      <c r="B6767" s="20" t="s">
        <v>172225</v>
      </c>
      <c r="C6767" s="22">
        <v>3</v>
      </c>
      <c r="D6767" s="21" t="s">
        <v>177068</v>
      </c>
      <c r="E6767" s="22">
        <v>173</v>
      </c>
      <c r="F6767" s="21" t="s">
        <v>174075</v>
      </c>
      <c r="G6767" s="22">
        <v>4</v>
      </c>
      <c r="H6767" s="22">
        <v>183</v>
      </c>
      <c r="I6767" s="21" t="s">
        <v>189338</v>
      </c>
    </row>
    <row r="6768" spans="1:9" ht="32" customHeight="1">
      <c r="A6768" s="19" t="s">
        <v>189339</v>
      </c>
      <c r="B6768" s="20" t="s">
        <v>189340</v>
      </c>
      <c r="C6768" s="22">
        <v>91</v>
      </c>
      <c r="D6768" s="21" t="s">
        <v>189341</v>
      </c>
      <c r="E6768" s="22">
        <v>29</v>
      </c>
      <c r="F6768" s="21" t="s">
        <v>170217</v>
      </c>
      <c r="G6768" s="22">
        <v>4</v>
      </c>
      <c r="H6768" s="22">
        <v>127</v>
      </c>
      <c r="I6768" s="21" t="s">
        <v>189342</v>
      </c>
    </row>
    <row r="6769" spans="1:9" ht="32" customHeight="1">
      <c r="A6769" s="19" t="s">
        <v>189343</v>
      </c>
      <c r="B6769" s="24">
        <v>0</v>
      </c>
      <c r="C6769" s="22">
        <v>0</v>
      </c>
      <c r="D6769" s="21" t="s">
        <v>170134</v>
      </c>
      <c r="E6769" s="22">
        <v>94</v>
      </c>
      <c r="F6769" s="21" t="s">
        <v>170250</v>
      </c>
      <c r="G6769" s="22">
        <v>47</v>
      </c>
      <c r="H6769" s="22">
        <v>144</v>
      </c>
      <c r="I6769" s="21" t="s">
        <v>189344</v>
      </c>
    </row>
    <row r="6770" spans="1:9" ht="32" customHeight="1">
      <c r="A6770" s="19" t="s">
        <v>189345</v>
      </c>
      <c r="B6770" s="24">
        <v>0</v>
      </c>
      <c r="C6770" s="22">
        <v>0</v>
      </c>
      <c r="D6770" s="22">
        <v>100</v>
      </c>
      <c r="E6770" s="22">
        <v>122</v>
      </c>
      <c r="F6770" s="22">
        <v>0</v>
      </c>
      <c r="G6770" s="22">
        <v>0</v>
      </c>
      <c r="H6770" s="22">
        <v>125</v>
      </c>
      <c r="I6770" s="21" t="s">
        <v>189346</v>
      </c>
    </row>
    <row r="6771" spans="1:9" ht="32" customHeight="1">
      <c r="A6771" s="19" t="s">
        <v>189347</v>
      </c>
      <c r="B6771" s="20" t="s">
        <v>183005</v>
      </c>
      <c r="C6771" s="22">
        <v>59</v>
      </c>
      <c r="D6771" s="21" t="s">
        <v>172706</v>
      </c>
      <c r="E6771" s="22">
        <v>9</v>
      </c>
      <c r="F6771" s="22">
        <v>0</v>
      </c>
      <c r="G6771" s="22">
        <v>0</v>
      </c>
      <c r="H6771" s="22">
        <v>71</v>
      </c>
      <c r="I6771" s="21" t="s">
        <v>189348</v>
      </c>
    </row>
    <row r="6772" spans="1:9" ht="32" customHeight="1">
      <c r="A6772" s="19" t="s">
        <v>189349</v>
      </c>
      <c r="B6772" s="20" t="s">
        <v>174543</v>
      </c>
      <c r="C6772" s="22">
        <v>43</v>
      </c>
      <c r="D6772" s="21" t="s">
        <v>170833</v>
      </c>
      <c r="E6772" s="22">
        <v>5</v>
      </c>
      <c r="F6772" s="21" t="s">
        <v>170250</v>
      </c>
      <c r="G6772" s="22">
        <v>24</v>
      </c>
      <c r="H6772" s="22">
        <v>75</v>
      </c>
      <c r="I6772" s="21" t="s">
        <v>189350</v>
      </c>
    </row>
    <row r="6773" spans="1:9" ht="32" customHeight="1">
      <c r="A6773" s="19" t="s">
        <v>189351</v>
      </c>
      <c r="B6773" s="20" t="s">
        <v>173080</v>
      </c>
      <c r="C6773" s="22">
        <v>26</v>
      </c>
      <c r="D6773" s="21" t="s">
        <v>171527</v>
      </c>
      <c r="E6773" s="22">
        <v>68</v>
      </c>
      <c r="F6773" s="21" t="s">
        <v>176975</v>
      </c>
      <c r="G6773" s="22">
        <v>18</v>
      </c>
      <c r="H6773" s="22">
        <v>115</v>
      </c>
      <c r="I6773" s="21" t="s">
        <v>189352</v>
      </c>
    </row>
    <row r="6774" spans="1:9" ht="32" customHeight="1">
      <c r="A6774" s="19" t="s">
        <v>189353</v>
      </c>
      <c r="B6774" s="20" t="s">
        <v>172182</v>
      </c>
      <c r="C6774" s="22">
        <v>20</v>
      </c>
      <c r="D6774" s="22">
        <v>0</v>
      </c>
      <c r="E6774" s="22">
        <v>0</v>
      </c>
      <c r="F6774" s="21" t="s">
        <v>180476</v>
      </c>
      <c r="G6774" s="22">
        <v>37</v>
      </c>
      <c r="H6774" s="22">
        <v>60</v>
      </c>
      <c r="I6774" s="21" t="s">
        <v>189354</v>
      </c>
    </row>
    <row r="6775" spans="1:9" ht="44" customHeight="1">
      <c r="A6775" s="19" t="s">
        <v>189355</v>
      </c>
      <c r="B6775" s="20" t="s">
        <v>171443</v>
      </c>
      <c r="C6775" s="22">
        <v>44</v>
      </c>
      <c r="D6775" s="22">
        <v>0</v>
      </c>
      <c r="E6775" s="22">
        <v>0</v>
      </c>
      <c r="F6775" s="21" t="s">
        <v>171177</v>
      </c>
      <c r="G6775" s="22">
        <v>10</v>
      </c>
      <c r="H6775" s="22">
        <v>57</v>
      </c>
      <c r="I6775" s="21" t="s">
        <v>189356</v>
      </c>
    </row>
    <row r="6776" spans="1:9" ht="44" customHeight="1">
      <c r="A6776" s="19" t="s">
        <v>189357</v>
      </c>
      <c r="B6776" s="20" t="s">
        <v>177932</v>
      </c>
      <c r="C6776" s="22">
        <v>6</v>
      </c>
      <c r="D6776" s="21" t="s">
        <v>189358</v>
      </c>
      <c r="E6776" s="22">
        <v>97</v>
      </c>
      <c r="F6776" s="21" t="s">
        <v>171886</v>
      </c>
      <c r="G6776" s="22">
        <v>10</v>
      </c>
      <c r="H6776" s="22">
        <v>116</v>
      </c>
      <c r="I6776" s="21" t="s">
        <v>189359</v>
      </c>
    </row>
    <row r="6777" spans="1:9" ht="32" customHeight="1">
      <c r="A6777" s="19" t="s">
        <v>189360</v>
      </c>
      <c r="B6777" s="20" t="s">
        <v>176006</v>
      </c>
      <c r="C6777" s="22">
        <v>2</v>
      </c>
      <c r="D6777" s="21" t="s">
        <v>183951</v>
      </c>
      <c r="E6777" s="22">
        <v>86</v>
      </c>
      <c r="F6777" s="21" t="s">
        <v>171361</v>
      </c>
      <c r="G6777" s="22">
        <v>3</v>
      </c>
      <c r="H6777" s="22">
        <v>94</v>
      </c>
      <c r="I6777" s="21" t="s">
        <v>189361</v>
      </c>
    </row>
    <row r="6778" spans="1:9" ht="32" customHeight="1">
      <c r="A6778" s="19" t="s">
        <v>189362</v>
      </c>
      <c r="B6778" s="20" t="s">
        <v>189363</v>
      </c>
      <c r="C6778" s="22">
        <v>37</v>
      </c>
      <c r="D6778" s="22">
        <v>0</v>
      </c>
      <c r="E6778" s="22">
        <v>0</v>
      </c>
      <c r="F6778" s="21" t="s">
        <v>180772</v>
      </c>
      <c r="G6778" s="22">
        <v>40</v>
      </c>
      <c r="H6778" s="22">
        <v>80</v>
      </c>
      <c r="I6778" s="21" t="s">
        <v>189364</v>
      </c>
    </row>
    <row r="6779" spans="1:9" ht="32" customHeight="1">
      <c r="A6779" s="19" t="s">
        <v>189365</v>
      </c>
      <c r="B6779" s="20" t="s">
        <v>181297</v>
      </c>
      <c r="C6779" s="22">
        <v>38</v>
      </c>
      <c r="D6779" s="21" t="s">
        <v>174905</v>
      </c>
      <c r="E6779" s="22">
        <v>7</v>
      </c>
      <c r="F6779" s="21" t="s">
        <v>170896</v>
      </c>
      <c r="G6779" s="22">
        <v>6</v>
      </c>
      <c r="H6779" s="22">
        <v>54</v>
      </c>
      <c r="I6779" s="21" t="s">
        <v>189366</v>
      </c>
    </row>
    <row r="6780" spans="1:9" ht="32" customHeight="1">
      <c r="A6780" s="19" t="s">
        <v>189367</v>
      </c>
      <c r="B6780" s="20" t="s">
        <v>174450</v>
      </c>
      <c r="C6780" s="22">
        <v>21</v>
      </c>
      <c r="D6780" s="21" t="s">
        <v>189368</v>
      </c>
      <c r="E6780" s="22">
        <v>159</v>
      </c>
      <c r="F6780" s="21" t="s">
        <v>171601</v>
      </c>
      <c r="G6780" s="22">
        <v>15</v>
      </c>
      <c r="H6780" s="22">
        <v>198</v>
      </c>
      <c r="I6780" s="21" t="s">
        <v>189369</v>
      </c>
    </row>
    <row r="6781" spans="1:9" ht="32" customHeight="1">
      <c r="A6781" s="19" t="s">
        <v>189370</v>
      </c>
      <c r="B6781" s="20" t="s">
        <v>170640</v>
      </c>
      <c r="C6781" s="22">
        <v>33</v>
      </c>
      <c r="D6781" s="21" t="s">
        <v>173407</v>
      </c>
      <c r="E6781" s="22">
        <v>104</v>
      </c>
      <c r="F6781" s="21" t="s">
        <v>186223</v>
      </c>
      <c r="G6781" s="22">
        <v>39</v>
      </c>
      <c r="H6781" s="22">
        <v>179</v>
      </c>
      <c r="I6781" s="21" t="s">
        <v>189371</v>
      </c>
    </row>
    <row r="6782" spans="1:9" ht="44" customHeight="1">
      <c r="A6782" s="19" t="s">
        <v>189372</v>
      </c>
      <c r="B6782" s="20" t="s">
        <v>189373</v>
      </c>
      <c r="C6782" s="22">
        <v>4</v>
      </c>
      <c r="D6782" s="21" t="s">
        <v>189374</v>
      </c>
      <c r="E6782" s="22">
        <v>153</v>
      </c>
      <c r="F6782" s="22">
        <v>0</v>
      </c>
      <c r="G6782" s="22">
        <v>0</v>
      </c>
      <c r="H6782" s="22">
        <v>160</v>
      </c>
      <c r="I6782" s="21" t="s">
        <v>189375</v>
      </c>
    </row>
    <row r="6783" spans="1:9" ht="32" customHeight="1">
      <c r="A6783" s="19" t="s">
        <v>189376</v>
      </c>
      <c r="B6783" s="20" t="s">
        <v>170116</v>
      </c>
      <c r="C6783" s="22">
        <v>27</v>
      </c>
      <c r="D6783" s="21" t="s">
        <v>172501</v>
      </c>
      <c r="E6783" s="22">
        <v>4</v>
      </c>
      <c r="F6783" s="21" t="s">
        <v>170309</v>
      </c>
      <c r="G6783" s="22">
        <v>20</v>
      </c>
      <c r="H6783" s="22">
        <v>54</v>
      </c>
      <c r="I6783" s="21" t="s">
        <v>189377</v>
      </c>
    </row>
    <row r="6784" spans="1:9" ht="44" customHeight="1">
      <c r="A6784" s="19" t="s">
        <v>189378</v>
      </c>
      <c r="B6784" s="20" t="s">
        <v>189379</v>
      </c>
      <c r="C6784" s="22">
        <v>44</v>
      </c>
      <c r="D6784" s="21" t="s">
        <v>171138</v>
      </c>
      <c r="E6784" s="22">
        <v>21</v>
      </c>
      <c r="F6784" s="21" t="s">
        <v>170561</v>
      </c>
      <c r="G6784" s="22">
        <v>10</v>
      </c>
      <c r="H6784" s="22">
        <v>78</v>
      </c>
      <c r="I6784" s="21" t="s">
        <v>189380</v>
      </c>
    </row>
    <row r="6785" spans="1:9" ht="32" customHeight="1">
      <c r="A6785" s="19" t="s">
        <v>189381</v>
      </c>
      <c r="B6785" s="20" t="s">
        <v>189382</v>
      </c>
      <c r="C6785" s="22">
        <v>27</v>
      </c>
      <c r="D6785" s="21" t="s">
        <v>184928</v>
      </c>
      <c r="E6785" s="22">
        <v>108</v>
      </c>
      <c r="F6785" s="21" t="s">
        <v>178159</v>
      </c>
      <c r="G6785" s="22">
        <v>14</v>
      </c>
      <c r="H6785" s="22">
        <v>152</v>
      </c>
      <c r="I6785" s="21" t="s">
        <v>189383</v>
      </c>
    </row>
    <row r="6786" spans="1:9" ht="32" customHeight="1">
      <c r="A6786" s="19" t="s">
        <v>189384</v>
      </c>
      <c r="B6786" s="20" t="s">
        <v>183313</v>
      </c>
      <c r="C6786" s="22">
        <v>18</v>
      </c>
      <c r="D6786" s="21" t="s">
        <v>189385</v>
      </c>
      <c r="E6786" s="22">
        <v>83</v>
      </c>
      <c r="F6786" s="21" t="s">
        <v>189386</v>
      </c>
      <c r="G6786" s="22">
        <v>38</v>
      </c>
      <c r="H6786" s="22">
        <v>142</v>
      </c>
      <c r="I6786" s="21" t="s">
        <v>189387</v>
      </c>
    </row>
    <row r="6787" spans="1:9" ht="32" customHeight="1">
      <c r="A6787" s="19" t="s">
        <v>189388</v>
      </c>
      <c r="B6787" s="20" t="s">
        <v>185624</v>
      </c>
      <c r="C6787" s="22">
        <v>7</v>
      </c>
      <c r="D6787" s="21" t="s">
        <v>181263</v>
      </c>
      <c r="E6787" s="22">
        <v>83</v>
      </c>
      <c r="F6787" s="21" t="s">
        <v>172044</v>
      </c>
      <c r="G6787" s="22">
        <v>38</v>
      </c>
      <c r="H6787" s="22">
        <v>131</v>
      </c>
      <c r="I6787" s="21" t="s">
        <v>189389</v>
      </c>
    </row>
    <row r="6788" spans="1:9" ht="32" customHeight="1">
      <c r="A6788" s="19" t="s">
        <v>189390</v>
      </c>
      <c r="B6788" s="20" t="s">
        <v>172167</v>
      </c>
      <c r="C6788" s="22">
        <v>19</v>
      </c>
      <c r="D6788" s="21" t="s">
        <v>174924</v>
      </c>
      <c r="E6788" s="22">
        <v>76</v>
      </c>
      <c r="F6788" s="21" t="s">
        <v>181079</v>
      </c>
      <c r="G6788" s="22">
        <v>8</v>
      </c>
      <c r="H6788" s="22">
        <v>106</v>
      </c>
      <c r="I6788" s="21" t="s">
        <v>189391</v>
      </c>
    </row>
    <row r="6789" spans="1:9" ht="32" customHeight="1">
      <c r="A6789" s="19" t="s">
        <v>189392</v>
      </c>
      <c r="B6789" s="20" t="s">
        <v>177515</v>
      </c>
      <c r="C6789" s="22">
        <v>15</v>
      </c>
      <c r="D6789" s="21" t="s">
        <v>189393</v>
      </c>
      <c r="E6789" s="22">
        <v>76</v>
      </c>
      <c r="F6789" s="21" t="s">
        <v>186535</v>
      </c>
      <c r="G6789" s="22">
        <v>8</v>
      </c>
      <c r="H6789" s="22">
        <v>102</v>
      </c>
      <c r="I6789" s="21" t="s">
        <v>189394</v>
      </c>
    </row>
    <row r="6790" spans="1:9" ht="32" customHeight="1">
      <c r="A6790" s="19" t="s">
        <v>189395</v>
      </c>
      <c r="B6790" s="20" t="s">
        <v>176188</v>
      </c>
      <c r="C6790" s="22">
        <v>15</v>
      </c>
      <c r="D6790" s="21" t="s">
        <v>189396</v>
      </c>
      <c r="E6790" s="22">
        <v>84</v>
      </c>
      <c r="F6790" s="21" t="s">
        <v>173891</v>
      </c>
      <c r="G6790" s="22">
        <v>16</v>
      </c>
      <c r="H6790" s="22">
        <v>118</v>
      </c>
      <c r="I6790" s="21" t="s">
        <v>189397</v>
      </c>
    </row>
    <row r="6791" spans="1:9" ht="32" customHeight="1">
      <c r="A6791" s="19" t="s">
        <v>189398</v>
      </c>
      <c r="B6791" s="20" t="s">
        <v>172969</v>
      </c>
      <c r="C6791" s="22">
        <v>1</v>
      </c>
      <c r="D6791" s="21" t="s">
        <v>186105</v>
      </c>
      <c r="E6791" s="22">
        <v>76</v>
      </c>
      <c r="F6791" s="21" t="s">
        <v>170809</v>
      </c>
      <c r="G6791" s="22">
        <v>2</v>
      </c>
      <c r="H6791" s="22">
        <v>82</v>
      </c>
      <c r="I6791" s="21" t="s">
        <v>189399</v>
      </c>
    </row>
    <row r="6792" spans="1:9" ht="32" customHeight="1">
      <c r="A6792" s="19" t="s">
        <v>189400</v>
      </c>
      <c r="B6792" s="20" t="s">
        <v>169996</v>
      </c>
      <c r="C6792" s="22">
        <v>1</v>
      </c>
      <c r="D6792" s="21" t="s">
        <v>181705</v>
      </c>
      <c r="E6792" s="22">
        <v>84</v>
      </c>
      <c r="F6792" s="21" t="s">
        <v>170092</v>
      </c>
      <c r="G6792" s="22">
        <v>10</v>
      </c>
      <c r="H6792" s="22">
        <v>98</v>
      </c>
      <c r="I6792" s="21" t="s">
        <v>189401</v>
      </c>
    </row>
    <row r="6793" spans="1:9" ht="32" customHeight="1">
      <c r="A6793" s="19" t="s">
        <v>189402</v>
      </c>
      <c r="B6793" s="24">
        <v>0</v>
      </c>
      <c r="C6793" s="22">
        <v>0</v>
      </c>
      <c r="D6793" s="21" t="s">
        <v>189403</v>
      </c>
      <c r="E6793" s="22">
        <v>117</v>
      </c>
      <c r="F6793" s="21" t="s">
        <v>178008</v>
      </c>
      <c r="G6793" s="22">
        <v>1</v>
      </c>
      <c r="H6793" s="22">
        <v>121</v>
      </c>
      <c r="I6793" s="21" t="s">
        <v>189404</v>
      </c>
    </row>
    <row r="6794" spans="1:9" ht="32" customHeight="1">
      <c r="A6794" s="19" t="s">
        <v>189405</v>
      </c>
      <c r="B6794" s="20" t="s">
        <v>189242</v>
      </c>
      <c r="C6794" s="22">
        <v>18</v>
      </c>
      <c r="D6794" s="21" t="s">
        <v>170264</v>
      </c>
      <c r="E6794" s="22">
        <v>70</v>
      </c>
      <c r="F6794" s="21" t="s">
        <v>178744</v>
      </c>
      <c r="G6794" s="22">
        <v>7</v>
      </c>
      <c r="H6794" s="22">
        <v>98</v>
      </c>
      <c r="I6794" s="21" t="s">
        <v>189406</v>
      </c>
    </row>
    <row r="6795" spans="1:9" ht="32" customHeight="1">
      <c r="A6795" s="19" t="s">
        <v>189407</v>
      </c>
      <c r="B6795" s="20" t="s">
        <v>177833</v>
      </c>
      <c r="C6795" s="22">
        <v>5</v>
      </c>
      <c r="D6795" s="21" t="s">
        <v>174941</v>
      </c>
      <c r="E6795" s="22">
        <v>168</v>
      </c>
      <c r="F6795" s="21" t="s">
        <v>176616</v>
      </c>
      <c r="G6795" s="22">
        <v>13</v>
      </c>
      <c r="H6795" s="22">
        <v>189</v>
      </c>
      <c r="I6795" s="21" t="s">
        <v>189408</v>
      </c>
    </row>
    <row r="6796" spans="1:9" ht="32" customHeight="1">
      <c r="A6796" s="19" t="s">
        <v>189409</v>
      </c>
      <c r="B6796" s="20" t="s">
        <v>178214</v>
      </c>
      <c r="C6796" s="22">
        <v>7</v>
      </c>
      <c r="D6796" s="21" t="s">
        <v>182604</v>
      </c>
      <c r="E6796" s="22">
        <v>109</v>
      </c>
      <c r="F6796" s="21" t="s">
        <v>170680</v>
      </c>
      <c r="G6796" s="22">
        <v>4</v>
      </c>
      <c r="H6796" s="22">
        <v>123</v>
      </c>
      <c r="I6796" s="21" t="s">
        <v>189410</v>
      </c>
    </row>
    <row r="6797" spans="1:9" ht="32" customHeight="1">
      <c r="A6797" s="19" t="s">
        <v>189411</v>
      </c>
      <c r="B6797" s="20" t="s">
        <v>189412</v>
      </c>
      <c r="C6797" s="22">
        <v>23</v>
      </c>
      <c r="D6797" s="21" t="s">
        <v>189413</v>
      </c>
      <c r="E6797" s="22">
        <v>115</v>
      </c>
      <c r="F6797" s="21" t="s">
        <v>171430</v>
      </c>
      <c r="G6797" s="22">
        <v>48</v>
      </c>
      <c r="H6797" s="22">
        <v>189</v>
      </c>
      <c r="I6797" s="21" t="s">
        <v>189414</v>
      </c>
    </row>
    <row r="6798" spans="1:9" ht="32" customHeight="1">
      <c r="A6798" s="19" t="s">
        <v>189415</v>
      </c>
      <c r="B6798" s="20" t="s">
        <v>189416</v>
      </c>
      <c r="C6798" s="22">
        <v>23</v>
      </c>
      <c r="D6798" s="21" t="s">
        <v>189417</v>
      </c>
      <c r="E6798" s="22">
        <v>158</v>
      </c>
      <c r="F6798" s="21" t="s">
        <v>176930</v>
      </c>
      <c r="G6798" s="22">
        <v>1</v>
      </c>
      <c r="H6798" s="22">
        <v>185</v>
      </c>
      <c r="I6798" s="21" t="s">
        <v>189418</v>
      </c>
    </row>
    <row r="6799" spans="1:9" ht="32" customHeight="1">
      <c r="A6799" s="19" t="s">
        <v>189419</v>
      </c>
      <c r="B6799" s="20" t="s">
        <v>172405</v>
      </c>
      <c r="C6799" s="22">
        <v>64</v>
      </c>
      <c r="D6799" s="21" t="s">
        <v>169720</v>
      </c>
      <c r="E6799" s="22">
        <v>58</v>
      </c>
      <c r="F6799" s="21" t="s">
        <v>173541</v>
      </c>
      <c r="G6799" s="22">
        <v>2</v>
      </c>
      <c r="H6799" s="22">
        <v>127</v>
      </c>
      <c r="I6799" s="21" t="s">
        <v>189420</v>
      </c>
    </row>
    <row r="6800" spans="1:9" ht="32" customHeight="1">
      <c r="A6800" s="19" t="s">
        <v>189421</v>
      </c>
      <c r="B6800" s="20" t="s">
        <v>189422</v>
      </c>
      <c r="C6800" s="22">
        <v>121</v>
      </c>
      <c r="D6800" s="21" t="s">
        <v>189423</v>
      </c>
      <c r="E6800" s="22">
        <v>49</v>
      </c>
      <c r="F6800" s="21" t="s">
        <v>175002</v>
      </c>
      <c r="G6800" s="22">
        <v>58</v>
      </c>
      <c r="H6800" s="22">
        <v>231</v>
      </c>
      <c r="I6800" s="21" t="s">
        <v>189424</v>
      </c>
    </row>
    <row r="6801" spans="1:9" ht="44" customHeight="1">
      <c r="A6801" s="19" t="s">
        <v>189425</v>
      </c>
      <c r="B6801" s="20" t="s">
        <v>178439</v>
      </c>
      <c r="C6801" s="22">
        <v>57</v>
      </c>
      <c r="D6801" s="22">
        <v>70</v>
      </c>
      <c r="E6801" s="22">
        <v>147</v>
      </c>
      <c r="F6801" s="21" t="s">
        <v>175055</v>
      </c>
      <c r="G6801" s="22">
        <v>6</v>
      </c>
      <c r="H6801" s="22">
        <v>213</v>
      </c>
      <c r="I6801" s="21" t="s">
        <v>189426</v>
      </c>
    </row>
    <row r="6802" spans="1:9" ht="32" customHeight="1">
      <c r="A6802" s="19" t="s">
        <v>189427</v>
      </c>
      <c r="B6802" s="20" t="s">
        <v>14579</v>
      </c>
      <c r="C6802" s="22">
        <v>2</v>
      </c>
      <c r="D6802" s="21" t="s">
        <v>163365</v>
      </c>
      <c r="E6802" s="22">
        <v>62</v>
      </c>
      <c r="F6802" s="22">
        <v>20</v>
      </c>
      <c r="G6802" s="22">
        <v>16</v>
      </c>
      <c r="H6802" s="22">
        <v>83</v>
      </c>
      <c r="I6802" s="21" t="s">
        <v>189428</v>
      </c>
    </row>
    <row r="6803" spans="1:9" ht="32" customHeight="1">
      <c r="A6803" s="19" t="s">
        <v>189429</v>
      </c>
      <c r="B6803" s="24">
        <v>0</v>
      </c>
      <c r="C6803" s="22">
        <v>0</v>
      </c>
      <c r="D6803" s="21" t="s">
        <v>189430</v>
      </c>
      <c r="E6803" s="22">
        <v>157</v>
      </c>
      <c r="F6803" s="21" t="s">
        <v>180339</v>
      </c>
      <c r="G6803" s="22">
        <v>1</v>
      </c>
      <c r="H6803" s="22">
        <v>161</v>
      </c>
      <c r="I6803" s="21" t="s">
        <v>189431</v>
      </c>
    </row>
    <row r="6804" spans="1:9" ht="32" customHeight="1">
      <c r="A6804" s="19" t="s">
        <v>189432</v>
      </c>
      <c r="B6804" s="20" t="s">
        <v>174388</v>
      </c>
      <c r="C6804" s="22">
        <v>3</v>
      </c>
      <c r="D6804" s="21" t="s">
        <v>174112</v>
      </c>
      <c r="E6804" s="22">
        <v>120</v>
      </c>
      <c r="F6804" s="21" t="s">
        <v>170762</v>
      </c>
      <c r="G6804" s="22">
        <v>1</v>
      </c>
      <c r="H6804" s="22">
        <v>127</v>
      </c>
      <c r="I6804" s="21" t="s">
        <v>189433</v>
      </c>
    </row>
    <row r="6805" spans="1:9" ht="32" customHeight="1">
      <c r="A6805" s="19" t="s">
        <v>189434</v>
      </c>
      <c r="B6805" s="20" t="s">
        <v>189435</v>
      </c>
      <c r="C6805" s="22">
        <v>75</v>
      </c>
      <c r="D6805" s="21" t="s">
        <v>172569</v>
      </c>
      <c r="E6805" s="22">
        <v>57</v>
      </c>
      <c r="F6805" s="21" t="s">
        <v>177106</v>
      </c>
      <c r="G6805" s="22">
        <v>1</v>
      </c>
      <c r="H6805" s="22">
        <v>136</v>
      </c>
      <c r="I6805" s="21" t="s">
        <v>189436</v>
      </c>
    </row>
    <row r="6806" spans="1:9" ht="32" customHeight="1">
      <c r="A6806" s="19" t="s">
        <v>189437</v>
      </c>
      <c r="B6806" s="20" t="s">
        <v>181356</v>
      </c>
      <c r="C6806" s="22">
        <v>110</v>
      </c>
      <c r="D6806" s="21" t="s">
        <v>176649</v>
      </c>
      <c r="E6806" s="22">
        <v>42</v>
      </c>
      <c r="F6806" s="21" t="s">
        <v>170734</v>
      </c>
      <c r="G6806" s="22">
        <v>14</v>
      </c>
      <c r="H6806" s="22">
        <v>169</v>
      </c>
      <c r="I6806" s="21" t="s">
        <v>189438</v>
      </c>
    </row>
    <row r="6807" spans="1:9" ht="32" customHeight="1">
      <c r="A6807" s="19" t="s">
        <v>189439</v>
      </c>
      <c r="B6807" s="20" t="s">
        <v>169723</v>
      </c>
      <c r="C6807" s="22">
        <v>80</v>
      </c>
      <c r="D6807" s="21" t="s">
        <v>170048</v>
      </c>
      <c r="E6807" s="22">
        <v>40</v>
      </c>
      <c r="F6807" s="21" t="s">
        <v>171219</v>
      </c>
      <c r="G6807" s="22">
        <v>32</v>
      </c>
      <c r="H6807" s="22">
        <v>155</v>
      </c>
      <c r="I6807" s="21" t="s">
        <v>189440</v>
      </c>
    </row>
    <row r="6808" spans="1:9" ht="32" customHeight="1">
      <c r="A6808" s="19" t="s">
        <v>189441</v>
      </c>
      <c r="B6808" s="20" t="s">
        <v>169980</v>
      </c>
      <c r="C6808" s="22">
        <v>72</v>
      </c>
      <c r="D6808" s="21" t="s">
        <v>171528</v>
      </c>
      <c r="E6808" s="22">
        <v>40</v>
      </c>
      <c r="F6808" s="22">
        <v>20</v>
      </c>
      <c r="G6808" s="22">
        <v>28</v>
      </c>
      <c r="H6808" s="22">
        <v>143</v>
      </c>
      <c r="I6808" s="21" t="s">
        <v>189442</v>
      </c>
    </row>
    <row r="6809" spans="1:9" ht="32" customHeight="1">
      <c r="A6809" s="19" t="s">
        <v>189443</v>
      </c>
      <c r="B6809" s="20" t="s">
        <v>171881</v>
      </c>
      <c r="C6809" s="22">
        <v>45</v>
      </c>
      <c r="D6809" s="21" t="s">
        <v>189444</v>
      </c>
      <c r="E6809" s="22">
        <v>107</v>
      </c>
      <c r="F6809" s="21" t="s">
        <v>173514</v>
      </c>
      <c r="G6809" s="22">
        <v>82</v>
      </c>
      <c r="H6809" s="22">
        <v>237</v>
      </c>
      <c r="I6809" s="21" t="s">
        <v>189445</v>
      </c>
    </row>
    <row r="6810" spans="1:9" ht="32" customHeight="1">
      <c r="A6810" s="19" t="s">
        <v>189446</v>
      </c>
      <c r="B6810" s="20" t="s">
        <v>172786</v>
      </c>
      <c r="C6810" s="22">
        <v>116</v>
      </c>
      <c r="D6810" s="21" t="s">
        <v>183573</v>
      </c>
      <c r="E6810" s="22">
        <v>62</v>
      </c>
      <c r="F6810" s="21" t="s">
        <v>176817</v>
      </c>
      <c r="G6810" s="22">
        <v>26</v>
      </c>
      <c r="H6810" s="22">
        <v>207</v>
      </c>
      <c r="I6810" s="21" t="s">
        <v>189447</v>
      </c>
    </row>
    <row r="6811" spans="1:9" ht="32" customHeight="1">
      <c r="A6811" s="19" t="s">
        <v>189448</v>
      </c>
      <c r="B6811" s="20" t="s">
        <v>177510</v>
      </c>
      <c r="C6811" s="22">
        <v>27</v>
      </c>
      <c r="D6811" s="21" t="s">
        <v>169863</v>
      </c>
      <c r="E6811" s="22">
        <v>59</v>
      </c>
      <c r="F6811" s="21" t="s">
        <v>178894</v>
      </c>
      <c r="G6811" s="22">
        <v>19</v>
      </c>
      <c r="H6811" s="22">
        <v>108</v>
      </c>
      <c r="I6811" s="21" t="s">
        <v>189449</v>
      </c>
    </row>
    <row r="6812" spans="1:9" ht="32" customHeight="1">
      <c r="A6812" s="19" t="s">
        <v>189450</v>
      </c>
      <c r="B6812" s="20" t="s">
        <v>170148</v>
      </c>
      <c r="C6812" s="22">
        <v>36</v>
      </c>
      <c r="D6812" s="21" t="s">
        <v>175539</v>
      </c>
      <c r="E6812" s="22">
        <v>38</v>
      </c>
      <c r="F6812" s="21" t="s">
        <v>189451</v>
      </c>
      <c r="G6812" s="22">
        <v>55</v>
      </c>
      <c r="H6812" s="22">
        <v>132</v>
      </c>
      <c r="I6812" s="21" t="s">
        <v>189452</v>
      </c>
    </row>
    <row r="6813" spans="1:9" ht="32" customHeight="1">
      <c r="A6813" s="19" t="s">
        <v>189453</v>
      </c>
      <c r="B6813" s="20" t="s">
        <v>170250</v>
      </c>
      <c r="C6813" s="22">
        <v>49</v>
      </c>
      <c r="D6813" s="21" t="s">
        <v>178049</v>
      </c>
      <c r="E6813" s="22">
        <v>38</v>
      </c>
      <c r="F6813" s="21" t="s">
        <v>175739</v>
      </c>
      <c r="G6813" s="22">
        <v>60</v>
      </c>
      <c r="H6813" s="22">
        <v>150</v>
      </c>
      <c r="I6813" s="21" t="s">
        <v>189454</v>
      </c>
    </row>
    <row r="6814" spans="1:9" ht="32" customHeight="1">
      <c r="A6814" s="19" t="s">
        <v>189455</v>
      </c>
      <c r="B6814" s="24">
        <v>72</v>
      </c>
      <c r="C6814" s="22">
        <v>54</v>
      </c>
      <c r="D6814" s="22">
        <v>0</v>
      </c>
      <c r="E6814" s="22">
        <v>0</v>
      </c>
      <c r="F6814" s="21" t="s">
        <v>171138</v>
      </c>
      <c r="G6814" s="22">
        <v>21</v>
      </c>
      <c r="H6814" s="22">
        <v>78</v>
      </c>
      <c r="I6814" s="21" t="s">
        <v>189456</v>
      </c>
    </row>
    <row r="6815" spans="1:9" ht="32" customHeight="1">
      <c r="A6815" s="19" t="s">
        <v>189457</v>
      </c>
      <c r="B6815" s="20" t="s">
        <v>177298</v>
      </c>
      <c r="C6815" s="22">
        <v>3</v>
      </c>
      <c r="D6815" s="21" t="s">
        <v>177243</v>
      </c>
      <c r="E6815" s="22">
        <v>41</v>
      </c>
      <c r="F6815" s="21" t="s">
        <v>172309</v>
      </c>
      <c r="G6815" s="22">
        <v>72</v>
      </c>
      <c r="H6815" s="22">
        <v>119</v>
      </c>
      <c r="I6815" s="21" t="s">
        <v>189458</v>
      </c>
    </row>
    <row r="6816" spans="1:9" ht="32" customHeight="1">
      <c r="A6816" s="19" t="s">
        <v>189459</v>
      </c>
      <c r="B6816" s="20" t="s">
        <v>174981</v>
      </c>
      <c r="C6816" s="22">
        <v>18</v>
      </c>
      <c r="D6816" s="21" t="s">
        <v>175237</v>
      </c>
      <c r="E6816" s="22">
        <v>46</v>
      </c>
      <c r="F6816" s="21" t="s">
        <v>170877</v>
      </c>
      <c r="G6816" s="22">
        <v>66</v>
      </c>
      <c r="H6816" s="22">
        <v>133</v>
      </c>
      <c r="I6816" s="21" t="s">
        <v>189460</v>
      </c>
    </row>
    <row r="6817" spans="1:9" ht="32" customHeight="1">
      <c r="A6817" s="19" t="s">
        <v>189461</v>
      </c>
      <c r="B6817" s="20" t="s">
        <v>189462</v>
      </c>
      <c r="C6817" s="22">
        <v>5</v>
      </c>
      <c r="D6817" s="21" t="s">
        <v>179095</v>
      </c>
      <c r="E6817" s="22">
        <v>174</v>
      </c>
      <c r="F6817" s="21" t="s">
        <v>183453</v>
      </c>
      <c r="G6817" s="22">
        <v>10</v>
      </c>
      <c r="H6817" s="22">
        <v>192</v>
      </c>
      <c r="I6817" s="21" t="s">
        <v>189463</v>
      </c>
    </row>
    <row r="6818" spans="1:9" ht="32" customHeight="1">
      <c r="A6818" s="19" t="s">
        <v>189464</v>
      </c>
      <c r="B6818" s="20" t="s">
        <v>181842</v>
      </c>
      <c r="C6818" s="22">
        <v>25</v>
      </c>
      <c r="D6818" s="21" t="s">
        <v>182662</v>
      </c>
      <c r="E6818" s="22">
        <v>50</v>
      </c>
      <c r="F6818" s="21" t="s">
        <v>180752</v>
      </c>
      <c r="G6818" s="22">
        <v>53</v>
      </c>
      <c r="H6818" s="22">
        <v>131</v>
      </c>
      <c r="I6818" s="21" t="s">
        <v>189465</v>
      </c>
    </row>
    <row r="6819" spans="1:9" ht="32" customHeight="1">
      <c r="A6819" s="19" t="s">
        <v>189466</v>
      </c>
      <c r="B6819" s="20" t="s">
        <v>181842</v>
      </c>
      <c r="C6819" s="22">
        <v>25</v>
      </c>
      <c r="D6819" s="21" t="s">
        <v>182662</v>
      </c>
      <c r="E6819" s="22">
        <v>50</v>
      </c>
      <c r="F6819" s="21" t="s">
        <v>180752</v>
      </c>
      <c r="G6819" s="22">
        <v>53</v>
      </c>
      <c r="H6819" s="22">
        <v>131</v>
      </c>
      <c r="I6819" s="21" t="s">
        <v>189467</v>
      </c>
    </row>
    <row r="6820" spans="1:9" ht="32" customHeight="1">
      <c r="A6820" s="19" t="s">
        <v>189468</v>
      </c>
      <c r="B6820" s="20" t="s">
        <v>176524</v>
      </c>
      <c r="C6820" s="22">
        <v>53</v>
      </c>
      <c r="D6820" s="21" t="s">
        <v>184347</v>
      </c>
      <c r="E6820" s="22">
        <v>17</v>
      </c>
      <c r="F6820" s="21" t="s">
        <v>171020</v>
      </c>
      <c r="G6820" s="22">
        <v>48</v>
      </c>
      <c r="H6820" s="22">
        <v>121</v>
      </c>
      <c r="I6820" s="21" t="s">
        <v>189469</v>
      </c>
    </row>
    <row r="6821" spans="1:9" ht="32" customHeight="1">
      <c r="A6821" s="19" t="s">
        <v>189470</v>
      </c>
      <c r="B6821" s="20" t="s">
        <v>176524</v>
      </c>
      <c r="C6821" s="22">
        <v>53</v>
      </c>
      <c r="D6821" s="21" t="s">
        <v>184347</v>
      </c>
      <c r="E6821" s="22">
        <v>17</v>
      </c>
      <c r="F6821" s="21" t="s">
        <v>171020</v>
      </c>
      <c r="G6821" s="22">
        <v>48</v>
      </c>
      <c r="H6821" s="22">
        <v>121</v>
      </c>
      <c r="I6821" s="21" t="s">
        <v>189471</v>
      </c>
    </row>
    <row r="6822" spans="1:9" ht="32" customHeight="1">
      <c r="A6822" s="19" t="s">
        <v>189472</v>
      </c>
      <c r="B6822" s="20" t="s">
        <v>172606</v>
      </c>
      <c r="C6822" s="22">
        <v>51</v>
      </c>
      <c r="D6822" s="21" t="s">
        <v>170319</v>
      </c>
      <c r="E6822" s="22">
        <v>17</v>
      </c>
      <c r="F6822" s="21" t="s">
        <v>175003</v>
      </c>
      <c r="G6822" s="22">
        <v>46</v>
      </c>
      <c r="H6822" s="22">
        <v>117</v>
      </c>
      <c r="I6822" s="21" t="s">
        <v>189473</v>
      </c>
    </row>
    <row r="6823" spans="1:9" ht="32" customHeight="1">
      <c r="A6823" s="19" t="s">
        <v>189474</v>
      </c>
      <c r="B6823" s="20" t="s">
        <v>188916</v>
      </c>
      <c r="C6823" s="22">
        <v>42</v>
      </c>
      <c r="D6823" s="21" t="s">
        <v>178820</v>
      </c>
      <c r="E6823" s="22">
        <v>38</v>
      </c>
      <c r="F6823" s="21" t="s">
        <v>170720</v>
      </c>
      <c r="G6823" s="22">
        <v>6</v>
      </c>
      <c r="H6823" s="22">
        <v>89</v>
      </c>
      <c r="I6823" s="21" t="s">
        <v>189475</v>
      </c>
    </row>
    <row r="6824" spans="1:9" ht="32" customHeight="1">
      <c r="A6824" s="19" t="s">
        <v>189476</v>
      </c>
      <c r="B6824" s="20" t="s">
        <v>183610</v>
      </c>
      <c r="C6824" s="22">
        <v>47</v>
      </c>
      <c r="D6824" s="21" t="s">
        <v>189477</v>
      </c>
      <c r="E6824" s="22">
        <v>94</v>
      </c>
      <c r="F6824" s="21" t="s">
        <v>175105</v>
      </c>
      <c r="G6824" s="22">
        <v>4</v>
      </c>
      <c r="H6824" s="22">
        <v>148</v>
      </c>
      <c r="I6824" s="21" t="s">
        <v>189478</v>
      </c>
    </row>
    <row r="6825" spans="1:9" ht="32" customHeight="1">
      <c r="A6825" s="19" t="s">
        <v>189479</v>
      </c>
      <c r="B6825" s="20" t="s">
        <v>169739</v>
      </c>
      <c r="C6825" s="22">
        <v>28</v>
      </c>
      <c r="D6825" s="22">
        <v>0</v>
      </c>
      <c r="E6825" s="22">
        <v>0</v>
      </c>
      <c r="F6825" s="21" t="s">
        <v>179056</v>
      </c>
      <c r="G6825" s="22">
        <v>41</v>
      </c>
      <c r="H6825" s="22">
        <v>72</v>
      </c>
      <c r="I6825" s="21" t="s">
        <v>189480</v>
      </c>
    </row>
    <row r="6826" spans="1:9" ht="32" customHeight="1">
      <c r="A6826" s="19" t="s">
        <v>189481</v>
      </c>
      <c r="B6826" s="20" t="s">
        <v>173726</v>
      </c>
      <c r="C6826" s="22">
        <v>64</v>
      </c>
      <c r="D6826" s="22">
        <v>0</v>
      </c>
      <c r="E6826" s="22">
        <v>0</v>
      </c>
      <c r="F6826" s="21" t="s">
        <v>169743</v>
      </c>
      <c r="G6826" s="22">
        <v>40</v>
      </c>
      <c r="H6826" s="22">
        <v>107</v>
      </c>
      <c r="I6826" s="21" t="s">
        <v>189482</v>
      </c>
    </row>
    <row r="6827" spans="1:9" ht="32" customHeight="1">
      <c r="A6827" s="19" t="s">
        <v>189483</v>
      </c>
      <c r="B6827" s="20" t="s">
        <v>176740</v>
      </c>
      <c r="C6827" s="22">
        <v>40</v>
      </c>
      <c r="D6827" s="21" t="s">
        <v>182522</v>
      </c>
      <c r="E6827" s="22">
        <v>50</v>
      </c>
      <c r="F6827" s="21" t="s">
        <v>175516</v>
      </c>
      <c r="G6827" s="22">
        <v>4</v>
      </c>
      <c r="H6827" s="22">
        <v>97</v>
      </c>
      <c r="I6827" s="21" t="s">
        <v>189484</v>
      </c>
    </row>
    <row r="6828" spans="1:9" ht="32" customHeight="1">
      <c r="A6828" s="19" t="s">
        <v>189485</v>
      </c>
      <c r="B6828" s="20" t="s">
        <v>174397</v>
      </c>
      <c r="C6828" s="22">
        <v>23</v>
      </c>
      <c r="D6828" s="21" t="s">
        <v>174396</v>
      </c>
      <c r="E6828" s="22">
        <v>41</v>
      </c>
      <c r="F6828" s="22">
        <v>0</v>
      </c>
      <c r="G6828" s="22">
        <v>0</v>
      </c>
      <c r="H6828" s="22">
        <v>67</v>
      </c>
      <c r="I6828" s="21" t="s">
        <v>189486</v>
      </c>
    </row>
    <row r="6829" spans="1:9" ht="32" customHeight="1">
      <c r="A6829" s="19" t="s">
        <v>189487</v>
      </c>
      <c r="B6829" s="20" t="s">
        <v>172502</v>
      </c>
      <c r="C6829" s="22">
        <v>47</v>
      </c>
      <c r="D6829" s="22">
        <v>0</v>
      </c>
      <c r="E6829" s="22">
        <v>0</v>
      </c>
      <c r="F6829" s="21" t="s">
        <v>172501</v>
      </c>
      <c r="G6829" s="22">
        <v>4</v>
      </c>
      <c r="H6829" s="22">
        <v>54</v>
      </c>
      <c r="I6829" s="21" t="s">
        <v>189488</v>
      </c>
    </row>
    <row r="6830" spans="1:9" ht="32" customHeight="1">
      <c r="A6830" s="19" t="s">
        <v>189489</v>
      </c>
      <c r="B6830" s="20" t="s">
        <v>170405</v>
      </c>
      <c r="C6830" s="22">
        <v>6</v>
      </c>
      <c r="D6830" s="21" t="s">
        <v>170404</v>
      </c>
      <c r="E6830" s="22">
        <v>48</v>
      </c>
      <c r="F6830" s="22">
        <v>0</v>
      </c>
      <c r="G6830" s="22">
        <v>0</v>
      </c>
      <c r="H6830" s="22">
        <v>57</v>
      </c>
      <c r="I6830" s="21" t="s">
        <v>189490</v>
      </c>
    </row>
    <row r="6831" spans="1:9" ht="32" customHeight="1">
      <c r="A6831" s="19" t="s">
        <v>189491</v>
      </c>
      <c r="B6831" s="24">
        <v>0</v>
      </c>
      <c r="C6831" s="22">
        <v>0</v>
      </c>
      <c r="D6831" s="21" t="s">
        <v>179132</v>
      </c>
      <c r="E6831" s="22">
        <v>90</v>
      </c>
      <c r="F6831" s="21" t="s">
        <v>170064</v>
      </c>
      <c r="G6831" s="22">
        <v>27</v>
      </c>
      <c r="H6831" s="22">
        <v>120</v>
      </c>
      <c r="I6831" s="21" t="s">
        <v>189492</v>
      </c>
    </row>
    <row r="6832" spans="1:9" ht="32" customHeight="1">
      <c r="A6832" s="19" t="s">
        <v>189493</v>
      </c>
      <c r="B6832" s="20" t="s">
        <v>169885</v>
      </c>
      <c r="C6832" s="22">
        <v>21</v>
      </c>
      <c r="D6832" s="21" t="s">
        <v>189494</v>
      </c>
      <c r="E6832" s="22">
        <v>70</v>
      </c>
      <c r="F6832" s="21" t="s">
        <v>175539</v>
      </c>
      <c r="G6832" s="22">
        <v>38</v>
      </c>
      <c r="H6832" s="22">
        <v>132</v>
      </c>
      <c r="I6832" s="21" t="s">
        <v>189495</v>
      </c>
    </row>
    <row r="6833" spans="1:9" ht="32" customHeight="1">
      <c r="A6833" s="19" t="s">
        <v>189496</v>
      </c>
      <c r="B6833" s="20" t="s">
        <v>170075</v>
      </c>
      <c r="C6833" s="22">
        <v>43</v>
      </c>
      <c r="D6833" s="21" t="s">
        <v>182620</v>
      </c>
      <c r="E6833" s="22">
        <v>11</v>
      </c>
      <c r="F6833" s="39">
        <v>15625</v>
      </c>
      <c r="G6833" s="22">
        <v>10</v>
      </c>
      <c r="H6833" s="22">
        <v>67</v>
      </c>
      <c r="I6833" s="21" t="s">
        <v>189497</v>
      </c>
    </row>
    <row r="6834" spans="1:9" ht="32" customHeight="1">
      <c r="A6834" s="19" t="s">
        <v>189498</v>
      </c>
      <c r="B6834" s="20" t="s">
        <v>181676</v>
      </c>
      <c r="C6834" s="22">
        <v>55</v>
      </c>
      <c r="D6834" s="21" t="s">
        <v>172186</v>
      </c>
      <c r="E6834" s="22">
        <v>11</v>
      </c>
      <c r="F6834" s="21" t="s">
        <v>171058</v>
      </c>
      <c r="G6834" s="22">
        <v>12</v>
      </c>
      <c r="H6834" s="22">
        <v>81</v>
      </c>
      <c r="I6834" s="21" t="s">
        <v>189499</v>
      </c>
    </row>
    <row r="6835" spans="1:9" ht="32" customHeight="1">
      <c r="A6835" s="19" t="s">
        <v>189500</v>
      </c>
      <c r="B6835" s="20" t="s">
        <v>189501</v>
      </c>
      <c r="C6835" s="22">
        <v>51</v>
      </c>
      <c r="D6835" s="21" t="s">
        <v>185599</v>
      </c>
      <c r="E6835" s="22">
        <v>25</v>
      </c>
      <c r="F6835" s="21" t="s">
        <v>189502</v>
      </c>
      <c r="G6835" s="22">
        <v>85</v>
      </c>
      <c r="H6835" s="22">
        <v>164</v>
      </c>
      <c r="I6835" s="21" t="s">
        <v>189503</v>
      </c>
    </row>
    <row r="6836" spans="1:9" ht="32" customHeight="1">
      <c r="A6836" s="19" t="s">
        <v>189504</v>
      </c>
      <c r="B6836" s="20" t="s">
        <v>189505</v>
      </c>
      <c r="C6836" s="22">
        <v>13</v>
      </c>
      <c r="D6836" s="21" t="s">
        <v>189506</v>
      </c>
      <c r="E6836" s="22">
        <v>82</v>
      </c>
      <c r="F6836" s="21" t="s">
        <v>181805</v>
      </c>
      <c r="G6836" s="22">
        <v>32</v>
      </c>
      <c r="H6836" s="22">
        <v>130</v>
      </c>
      <c r="I6836" s="21" t="s">
        <v>189507</v>
      </c>
    </row>
    <row r="6837" spans="1:9" ht="32" customHeight="1">
      <c r="A6837" s="19" t="s">
        <v>189508</v>
      </c>
      <c r="B6837" s="20" t="s">
        <v>177443</v>
      </c>
      <c r="C6837" s="22">
        <v>71</v>
      </c>
      <c r="D6837" s="21" t="s">
        <v>170250</v>
      </c>
      <c r="E6837" s="22">
        <v>56</v>
      </c>
      <c r="F6837" s="21" t="s">
        <v>188169</v>
      </c>
      <c r="G6837" s="22">
        <v>41</v>
      </c>
      <c r="H6837" s="22">
        <v>171</v>
      </c>
      <c r="I6837" s="21" t="s">
        <v>189509</v>
      </c>
    </row>
    <row r="6838" spans="1:9" ht="32" customHeight="1">
      <c r="A6838" s="19" t="s">
        <v>189510</v>
      </c>
      <c r="B6838" s="20" t="s">
        <v>180188</v>
      </c>
      <c r="C6838" s="22">
        <v>32</v>
      </c>
      <c r="D6838" s="21" t="s">
        <v>182134</v>
      </c>
      <c r="E6838" s="22">
        <v>75</v>
      </c>
      <c r="F6838" s="21" t="s">
        <v>179710</v>
      </c>
      <c r="G6838" s="22">
        <v>14</v>
      </c>
      <c r="H6838" s="22">
        <v>124</v>
      </c>
      <c r="I6838" s="21" t="s">
        <v>189511</v>
      </c>
    </row>
    <row r="6839" spans="1:9" ht="32" customHeight="1">
      <c r="A6839" s="19" t="s">
        <v>189512</v>
      </c>
      <c r="B6839" s="20" t="s">
        <v>170410</v>
      </c>
      <c r="C6839" s="22">
        <v>4</v>
      </c>
      <c r="D6839" s="21" t="s">
        <v>173744</v>
      </c>
      <c r="E6839" s="22">
        <v>110</v>
      </c>
      <c r="F6839" s="21" t="s">
        <v>173957</v>
      </c>
      <c r="G6839" s="22">
        <v>12</v>
      </c>
      <c r="H6839" s="22">
        <v>129</v>
      </c>
      <c r="I6839" s="21" t="s">
        <v>189513</v>
      </c>
    </row>
    <row r="6840" spans="1:9" ht="32" customHeight="1">
      <c r="A6840" s="19" t="s">
        <v>189514</v>
      </c>
      <c r="B6840" s="20" t="s">
        <v>181932</v>
      </c>
      <c r="C6840" s="22">
        <v>37</v>
      </c>
      <c r="D6840" s="21" t="s">
        <v>169902</v>
      </c>
      <c r="E6840" s="22">
        <v>3</v>
      </c>
      <c r="F6840" s="21" t="s">
        <v>173149</v>
      </c>
      <c r="G6840" s="22">
        <v>18</v>
      </c>
      <c r="H6840" s="22">
        <v>61</v>
      </c>
      <c r="I6840" s="21" t="s">
        <v>189515</v>
      </c>
    </row>
    <row r="6841" spans="1:9" ht="32" customHeight="1">
      <c r="A6841" s="19" t="s">
        <v>189516</v>
      </c>
      <c r="B6841" s="20" t="s">
        <v>173811</v>
      </c>
      <c r="C6841" s="22">
        <v>57</v>
      </c>
      <c r="D6841" s="21" t="s">
        <v>176201</v>
      </c>
      <c r="E6841" s="22">
        <v>37</v>
      </c>
      <c r="F6841" s="21" t="s">
        <v>170547</v>
      </c>
      <c r="G6841" s="22">
        <v>14</v>
      </c>
      <c r="H6841" s="22">
        <v>111</v>
      </c>
      <c r="I6841" s="21" t="s">
        <v>189517</v>
      </c>
    </row>
    <row r="6842" spans="1:9" ht="32" customHeight="1">
      <c r="A6842" s="19" t="s">
        <v>189518</v>
      </c>
      <c r="B6842" s="20" t="s">
        <v>173811</v>
      </c>
      <c r="C6842" s="22">
        <v>57</v>
      </c>
      <c r="D6842" s="21" t="s">
        <v>176201</v>
      </c>
      <c r="E6842" s="22">
        <v>37</v>
      </c>
      <c r="F6842" s="21" t="s">
        <v>170547</v>
      </c>
      <c r="G6842" s="22">
        <v>14</v>
      </c>
      <c r="H6842" s="22">
        <v>111</v>
      </c>
      <c r="I6842" s="21" t="s">
        <v>189519</v>
      </c>
    </row>
    <row r="6843" spans="1:9" ht="32" customHeight="1">
      <c r="A6843" s="19" t="s">
        <v>189520</v>
      </c>
      <c r="B6843" s="20" t="s">
        <v>171892</v>
      </c>
      <c r="C6843" s="22">
        <v>22</v>
      </c>
      <c r="D6843" s="21" t="s">
        <v>174817</v>
      </c>
      <c r="E6843" s="22">
        <v>50</v>
      </c>
      <c r="F6843" s="21" t="s">
        <v>183324</v>
      </c>
      <c r="G6843" s="22">
        <v>43</v>
      </c>
      <c r="H6843" s="22">
        <v>118</v>
      </c>
      <c r="I6843" s="21" t="s">
        <v>189521</v>
      </c>
    </row>
    <row r="6844" spans="1:9" ht="32" customHeight="1">
      <c r="A6844" s="19" t="s">
        <v>189522</v>
      </c>
      <c r="B6844" s="20" t="s">
        <v>171892</v>
      </c>
      <c r="C6844" s="22">
        <v>22</v>
      </c>
      <c r="D6844" s="21" t="s">
        <v>174817</v>
      </c>
      <c r="E6844" s="22">
        <v>50</v>
      </c>
      <c r="F6844" s="21" t="s">
        <v>183324</v>
      </c>
      <c r="G6844" s="22">
        <v>43</v>
      </c>
      <c r="H6844" s="22">
        <v>118</v>
      </c>
      <c r="I6844" s="21" t="s">
        <v>189523</v>
      </c>
    </row>
    <row r="6845" spans="1:9" ht="32" customHeight="1">
      <c r="A6845" s="19" t="s">
        <v>189524</v>
      </c>
      <c r="B6845" s="20" t="s">
        <v>181390</v>
      </c>
      <c r="C6845" s="22">
        <v>24</v>
      </c>
      <c r="D6845" s="21" t="s">
        <v>174116</v>
      </c>
      <c r="E6845" s="22">
        <v>52</v>
      </c>
      <c r="F6845" s="22">
        <v>20</v>
      </c>
      <c r="G6845" s="22">
        <v>19</v>
      </c>
      <c r="H6845" s="22">
        <v>98</v>
      </c>
      <c r="I6845" s="21" t="s">
        <v>189525</v>
      </c>
    </row>
    <row r="6846" spans="1:9" ht="44" customHeight="1">
      <c r="A6846" s="19" t="s">
        <v>189526</v>
      </c>
      <c r="B6846" s="20" t="s">
        <v>189527</v>
      </c>
      <c r="C6846" s="22">
        <v>49</v>
      </c>
      <c r="D6846" s="22">
        <v>34</v>
      </c>
      <c r="E6846" s="22">
        <v>51</v>
      </c>
      <c r="F6846" s="21" t="s">
        <v>170250</v>
      </c>
      <c r="G6846" s="22">
        <v>50</v>
      </c>
      <c r="H6846" s="22">
        <v>153</v>
      </c>
      <c r="I6846" s="21" t="s">
        <v>189528</v>
      </c>
    </row>
    <row r="6847" spans="1:9" ht="44" customHeight="1">
      <c r="A6847" s="19" t="s">
        <v>189529</v>
      </c>
      <c r="B6847" s="20" t="s">
        <v>176763</v>
      </c>
      <c r="C6847" s="22">
        <v>15</v>
      </c>
      <c r="D6847" s="21" t="s">
        <v>173624</v>
      </c>
      <c r="E6847" s="22">
        <v>8</v>
      </c>
      <c r="F6847" s="21" t="s">
        <v>170647</v>
      </c>
      <c r="G6847" s="22">
        <v>35</v>
      </c>
      <c r="H6847" s="22">
        <v>61</v>
      </c>
      <c r="I6847" s="21" t="s">
        <v>189530</v>
      </c>
    </row>
    <row r="6848" spans="1:9" ht="44" customHeight="1">
      <c r="A6848" s="19" t="s">
        <v>189531</v>
      </c>
      <c r="B6848" s="20" t="s">
        <v>170065</v>
      </c>
      <c r="C6848" s="22">
        <v>13</v>
      </c>
      <c r="D6848" s="21" t="s">
        <v>182749</v>
      </c>
      <c r="E6848" s="22">
        <v>63</v>
      </c>
      <c r="F6848" s="21" t="s">
        <v>172028</v>
      </c>
      <c r="G6848" s="22">
        <v>2</v>
      </c>
      <c r="H6848" s="22">
        <v>81</v>
      </c>
      <c r="I6848" s="21" t="s">
        <v>189532</v>
      </c>
    </row>
    <row r="6849" spans="1:9" ht="44" customHeight="1">
      <c r="A6849" s="19" t="s">
        <v>189533</v>
      </c>
      <c r="B6849" s="20" t="s">
        <v>176542</v>
      </c>
      <c r="C6849" s="22">
        <v>9</v>
      </c>
      <c r="D6849" s="21" t="s">
        <v>174611</v>
      </c>
      <c r="E6849" s="22">
        <v>75</v>
      </c>
      <c r="F6849" s="21" t="s">
        <v>174741</v>
      </c>
      <c r="G6849" s="22">
        <v>50</v>
      </c>
      <c r="H6849" s="22">
        <v>137</v>
      </c>
      <c r="I6849" s="21" t="s">
        <v>189534</v>
      </c>
    </row>
    <row r="6850" spans="1:9" ht="32" customHeight="1">
      <c r="A6850" s="19" t="s">
        <v>189535</v>
      </c>
      <c r="B6850" s="20" t="s">
        <v>169908</v>
      </c>
      <c r="C6850" s="22">
        <v>30</v>
      </c>
      <c r="D6850" s="21" t="s">
        <v>173125</v>
      </c>
      <c r="E6850" s="22">
        <v>17</v>
      </c>
      <c r="F6850" s="21" t="s">
        <v>179597</v>
      </c>
      <c r="G6850" s="22">
        <v>25</v>
      </c>
      <c r="H6850" s="22">
        <v>75</v>
      </c>
      <c r="I6850" s="21" t="s">
        <v>189536</v>
      </c>
    </row>
    <row r="6851" spans="1:9" ht="32" customHeight="1">
      <c r="A6851" s="19" t="s">
        <v>189537</v>
      </c>
      <c r="B6851" s="20" t="s">
        <v>189538</v>
      </c>
      <c r="C6851" s="22">
        <v>47</v>
      </c>
      <c r="D6851" s="21" t="s">
        <v>169878</v>
      </c>
      <c r="E6851" s="22">
        <v>17</v>
      </c>
      <c r="F6851" s="21" t="s">
        <v>184023</v>
      </c>
      <c r="G6851" s="22">
        <v>9</v>
      </c>
      <c r="H6851" s="22">
        <v>76</v>
      </c>
      <c r="I6851" s="21" t="s">
        <v>189539</v>
      </c>
    </row>
    <row r="6852" spans="1:9" ht="32" customHeight="1">
      <c r="A6852" s="19" t="s">
        <v>189540</v>
      </c>
      <c r="B6852" s="20" t="s">
        <v>176715</v>
      </c>
      <c r="C6852" s="22">
        <v>2</v>
      </c>
      <c r="D6852" s="21" t="s">
        <v>173268</v>
      </c>
      <c r="E6852" s="22">
        <v>104</v>
      </c>
      <c r="F6852" s="21" t="s">
        <v>178579</v>
      </c>
      <c r="G6852" s="22">
        <v>37</v>
      </c>
      <c r="H6852" s="22">
        <v>146</v>
      </c>
      <c r="I6852" s="21" t="s">
        <v>189541</v>
      </c>
    </row>
    <row r="6853" spans="1:9" ht="32" customHeight="1">
      <c r="A6853" s="19" t="s">
        <v>189542</v>
      </c>
      <c r="B6853" s="20" t="s">
        <v>177226</v>
      </c>
      <c r="C6853" s="22">
        <v>1</v>
      </c>
      <c r="D6853" s="21" t="s">
        <v>174475</v>
      </c>
      <c r="E6853" s="22">
        <v>59</v>
      </c>
      <c r="F6853" s="21" t="s">
        <v>177226</v>
      </c>
      <c r="G6853" s="22">
        <v>1</v>
      </c>
      <c r="H6853" s="22">
        <v>64</v>
      </c>
      <c r="I6853" s="21" t="s">
        <v>189543</v>
      </c>
    </row>
    <row r="6854" spans="1:9" ht="44" customHeight="1">
      <c r="A6854" s="19" t="s">
        <v>189544</v>
      </c>
      <c r="B6854" s="20" t="s">
        <v>188020</v>
      </c>
      <c r="C6854" s="22">
        <v>16</v>
      </c>
      <c r="D6854" s="21" t="s">
        <v>189545</v>
      </c>
      <c r="E6854" s="22">
        <v>112</v>
      </c>
      <c r="F6854" s="21" t="s">
        <v>189546</v>
      </c>
      <c r="G6854" s="22">
        <v>25</v>
      </c>
      <c r="H6854" s="22">
        <v>156</v>
      </c>
      <c r="I6854" s="21" t="s">
        <v>189547</v>
      </c>
    </row>
    <row r="6855" spans="1:9" ht="32" customHeight="1">
      <c r="A6855" s="19" t="s">
        <v>189548</v>
      </c>
      <c r="B6855" s="20" t="s">
        <v>176555</v>
      </c>
      <c r="C6855" s="22">
        <v>2</v>
      </c>
      <c r="D6855" s="21" t="s">
        <v>183687</v>
      </c>
      <c r="E6855" s="22">
        <v>104</v>
      </c>
      <c r="F6855" s="21" t="s">
        <v>172496</v>
      </c>
      <c r="G6855" s="22">
        <v>3</v>
      </c>
      <c r="H6855" s="22">
        <v>112</v>
      </c>
      <c r="I6855" s="21" t="s">
        <v>189549</v>
      </c>
    </row>
    <row r="6856" spans="1:9" ht="32" customHeight="1">
      <c r="A6856" s="19" t="s">
        <v>189550</v>
      </c>
      <c r="B6856" s="24">
        <v>32</v>
      </c>
      <c r="C6856" s="22">
        <v>40</v>
      </c>
      <c r="D6856" s="21" t="s">
        <v>163084</v>
      </c>
      <c r="E6856" s="22">
        <v>16</v>
      </c>
      <c r="F6856" s="21" t="s">
        <v>163159</v>
      </c>
      <c r="G6856" s="22">
        <v>69</v>
      </c>
      <c r="H6856" s="22">
        <v>128</v>
      </c>
      <c r="I6856" s="21" t="s">
        <v>189551</v>
      </c>
    </row>
    <row r="6857" spans="1:9" ht="32" customHeight="1">
      <c r="A6857" s="19" t="s">
        <v>189552</v>
      </c>
      <c r="B6857" s="20" t="s">
        <v>189553</v>
      </c>
      <c r="C6857" s="22">
        <v>32</v>
      </c>
      <c r="D6857" s="21" t="s">
        <v>173261</v>
      </c>
      <c r="E6857" s="22">
        <v>16</v>
      </c>
      <c r="F6857" s="22">
        <v>36</v>
      </c>
      <c r="G6857" s="22">
        <v>27</v>
      </c>
      <c r="H6857" s="22">
        <v>78</v>
      </c>
      <c r="I6857" s="21" t="s">
        <v>189554</v>
      </c>
    </row>
    <row r="6858" spans="1:9" ht="32" customHeight="1">
      <c r="A6858" s="19" t="s">
        <v>189555</v>
      </c>
      <c r="B6858" s="24">
        <v>0</v>
      </c>
      <c r="C6858" s="22">
        <v>0</v>
      </c>
      <c r="D6858" s="21" t="s">
        <v>189220</v>
      </c>
      <c r="E6858" s="22">
        <v>85</v>
      </c>
      <c r="F6858" s="21" t="s">
        <v>175002</v>
      </c>
      <c r="G6858" s="22">
        <v>29</v>
      </c>
      <c r="H6858" s="22">
        <v>117</v>
      </c>
      <c r="I6858" s="21" t="s">
        <v>189556</v>
      </c>
    </row>
    <row r="6859" spans="1:9" ht="32" customHeight="1">
      <c r="A6859" s="19" t="s">
        <v>189557</v>
      </c>
      <c r="B6859" s="20" t="s">
        <v>189558</v>
      </c>
      <c r="C6859" s="22">
        <v>53</v>
      </c>
      <c r="D6859" s="21" t="s">
        <v>186316</v>
      </c>
      <c r="E6859" s="22">
        <v>17</v>
      </c>
      <c r="F6859" s="21" t="s">
        <v>170628</v>
      </c>
      <c r="G6859" s="22">
        <v>1</v>
      </c>
      <c r="H6859" s="22">
        <v>74</v>
      </c>
      <c r="I6859" s="21" t="s">
        <v>189559</v>
      </c>
    </row>
    <row r="6860" spans="1:9" ht="32" customHeight="1">
      <c r="A6860" s="19" t="s">
        <v>189560</v>
      </c>
      <c r="B6860" s="20" t="s">
        <v>174387</v>
      </c>
      <c r="C6860" s="22">
        <v>55</v>
      </c>
      <c r="D6860" s="22">
        <v>50</v>
      </c>
      <c r="E6860" s="22">
        <v>62</v>
      </c>
      <c r="F6860" s="21" t="s">
        <v>183908</v>
      </c>
      <c r="G6860" s="22">
        <v>7</v>
      </c>
      <c r="H6860" s="22">
        <v>127</v>
      </c>
      <c r="I6860" s="21" t="s">
        <v>189561</v>
      </c>
    </row>
    <row r="6861" spans="1:9" ht="32" customHeight="1">
      <c r="A6861" s="19" t="s">
        <v>189562</v>
      </c>
      <c r="B6861" s="20" t="s">
        <v>174026</v>
      </c>
      <c r="C6861" s="22">
        <v>38</v>
      </c>
      <c r="D6861" s="21" t="s">
        <v>185393</v>
      </c>
      <c r="E6861" s="22">
        <v>62</v>
      </c>
      <c r="F6861" s="21" t="s">
        <v>174925</v>
      </c>
      <c r="G6861" s="22">
        <v>3</v>
      </c>
      <c r="H6861" s="22">
        <v>106</v>
      </c>
      <c r="I6861" s="21" t="s">
        <v>189563</v>
      </c>
    </row>
    <row r="6862" spans="1:9" ht="44" customHeight="1">
      <c r="A6862" s="19" t="s">
        <v>189564</v>
      </c>
      <c r="B6862" s="20" t="s">
        <v>171404</v>
      </c>
      <c r="C6862" s="22">
        <v>4</v>
      </c>
      <c r="D6862" s="21" t="s">
        <v>189565</v>
      </c>
      <c r="E6862" s="22">
        <v>163</v>
      </c>
      <c r="F6862" s="22">
        <v>0</v>
      </c>
      <c r="G6862" s="22">
        <v>0</v>
      </c>
      <c r="H6862" s="22">
        <v>170</v>
      </c>
      <c r="I6862" s="21" t="s">
        <v>189566</v>
      </c>
    </row>
    <row r="6863" spans="1:9" ht="44" customHeight="1">
      <c r="A6863" s="19" t="s">
        <v>189567</v>
      </c>
      <c r="B6863" s="20" t="s">
        <v>175099</v>
      </c>
      <c r="C6863" s="22">
        <v>54</v>
      </c>
      <c r="D6863" s="21" t="s">
        <v>182471</v>
      </c>
      <c r="E6863" s="22">
        <v>6</v>
      </c>
      <c r="F6863" s="21" t="s">
        <v>169884</v>
      </c>
      <c r="G6863" s="22">
        <v>69</v>
      </c>
      <c r="H6863" s="22">
        <v>132</v>
      </c>
      <c r="I6863" s="21" t="s">
        <v>189568</v>
      </c>
    </row>
    <row r="6864" spans="1:9" ht="44" customHeight="1">
      <c r="A6864" s="19" t="s">
        <v>189569</v>
      </c>
      <c r="B6864" s="20" t="s">
        <v>170028</v>
      </c>
      <c r="C6864" s="22">
        <v>52</v>
      </c>
      <c r="D6864" s="21" t="s">
        <v>170089</v>
      </c>
      <c r="E6864" s="22">
        <v>6</v>
      </c>
      <c r="F6864" s="21" t="s">
        <v>170520</v>
      </c>
      <c r="G6864" s="22">
        <v>50</v>
      </c>
      <c r="H6864" s="22">
        <v>111</v>
      </c>
      <c r="I6864" s="21" t="s">
        <v>189570</v>
      </c>
    </row>
    <row r="6865" spans="1:9" ht="44" customHeight="1">
      <c r="A6865" s="19" t="s">
        <v>189571</v>
      </c>
      <c r="B6865" s="20" t="s">
        <v>184048</v>
      </c>
      <c r="C6865" s="22">
        <v>43</v>
      </c>
      <c r="D6865" s="21" t="s">
        <v>171964</v>
      </c>
      <c r="E6865" s="22">
        <v>19</v>
      </c>
      <c r="F6865" s="21" t="s">
        <v>171134</v>
      </c>
      <c r="G6865" s="22">
        <v>82</v>
      </c>
      <c r="H6865" s="22">
        <v>147</v>
      </c>
      <c r="I6865" s="21" t="s">
        <v>189572</v>
      </c>
    </row>
    <row r="6866" spans="1:9" ht="44" customHeight="1">
      <c r="A6866" s="19" t="s">
        <v>189573</v>
      </c>
      <c r="B6866" s="20" t="s">
        <v>189574</v>
      </c>
      <c r="C6866" s="22">
        <v>83</v>
      </c>
      <c r="D6866" s="21" t="s">
        <v>185138</v>
      </c>
      <c r="E6866" s="22">
        <v>23</v>
      </c>
      <c r="F6866" s="21" t="s">
        <v>189575</v>
      </c>
      <c r="G6866" s="22">
        <v>17</v>
      </c>
      <c r="H6866" s="22">
        <v>126</v>
      </c>
      <c r="I6866" s="21" t="s">
        <v>189576</v>
      </c>
    </row>
    <row r="6867" spans="1:9" ht="32" customHeight="1">
      <c r="A6867" s="19" t="s">
        <v>189577</v>
      </c>
      <c r="B6867" s="20" t="s">
        <v>189578</v>
      </c>
      <c r="C6867" s="22">
        <v>7</v>
      </c>
      <c r="D6867" s="21" t="s">
        <v>178530</v>
      </c>
      <c r="E6867" s="22">
        <v>113</v>
      </c>
      <c r="F6867" s="21" t="s">
        <v>173359</v>
      </c>
      <c r="G6867" s="22">
        <v>44</v>
      </c>
      <c r="H6867" s="22">
        <v>167</v>
      </c>
      <c r="I6867" s="21" t="s">
        <v>189579</v>
      </c>
    </row>
    <row r="6868" spans="1:9" ht="44" customHeight="1">
      <c r="A6868" s="19" t="s">
        <v>189580</v>
      </c>
      <c r="B6868" s="20" t="s">
        <v>171565</v>
      </c>
      <c r="C6868" s="22">
        <v>18</v>
      </c>
      <c r="D6868" s="21" t="s">
        <v>178506</v>
      </c>
      <c r="E6868" s="22">
        <v>51</v>
      </c>
      <c r="F6868" s="21" t="s">
        <v>171430</v>
      </c>
      <c r="G6868" s="22">
        <v>24</v>
      </c>
      <c r="H6868" s="22">
        <v>96</v>
      </c>
      <c r="I6868" s="21" t="s">
        <v>189581</v>
      </c>
    </row>
    <row r="6869" spans="1:9" ht="44" customHeight="1">
      <c r="A6869" s="19" t="s">
        <v>189582</v>
      </c>
      <c r="B6869" s="20" t="s">
        <v>171177</v>
      </c>
      <c r="C6869" s="22">
        <v>30</v>
      </c>
      <c r="D6869" s="21" t="s">
        <v>170250</v>
      </c>
      <c r="E6869" s="22">
        <v>54</v>
      </c>
      <c r="F6869" s="21" t="s">
        <v>170028</v>
      </c>
      <c r="G6869" s="22">
        <v>78</v>
      </c>
      <c r="H6869" s="22">
        <v>165</v>
      </c>
      <c r="I6869" s="21" t="s">
        <v>189583</v>
      </c>
    </row>
    <row r="6870" spans="1:9" ht="44" customHeight="1">
      <c r="A6870" s="19" t="s">
        <v>189584</v>
      </c>
      <c r="B6870" s="20" t="s">
        <v>189585</v>
      </c>
      <c r="C6870" s="22">
        <v>33</v>
      </c>
      <c r="D6870" s="21" t="s">
        <v>189586</v>
      </c>
      <c r="E6870" s="22">
        <v>91</v>
      </c>
      <c r="F6870" s="21" t="s">
        <v>176329</v>
      </c>
      <c r="G6870" s="22">
        <v>13</v>
      </c>
      <c r="H6870" s="22">
        <v>140</v>
      </c>
      <c r="I6870" s="21" t="s">
        <v>189587</v>
      </c>
    </row>
    <row r="6871" spans="1:9" ht="44" customHeight="1">
      <c r="A6871" s="19" t="s">
        <v>189588</v>
      </c>
      <c r="B6871" s="20" t="s">
        <v>170775</v>
      </c>
      <c r="C6871" s="22">
        <v>31</v>
      </c>
      <c r="D6871" s="21" t="s">
        <v>189589</v>
      </c>
      <c r="E6871" s="22">
        <v>51</v>
      </c>
      <c r="F6871" s="21" t="s">
        <v>174649</v>
      </c>
      <c r="G6871" s="22">
        <v>21</v>
      </c>
      <c r="H6871" s="22">
        <v>106</v>
      </c>
      <c r="I6871" s="21" t="s">
        <v>189590</v>
      </c>
    </row>
    <row r="6872" spans="1:9" ht="44" customHeight="1">
      <c r="A6872" s="19" t="s">
        <v>189591</v>
      </c>
      <c r="B6872" s="20" t="s">
        <v>189592</v>
      </c>
      <c r="C6872" s="22">
        <v>17</v>
      </c>
      <c r="D6872" s="21" t="s">
        <v>182749</v>
      </c>
      <c r="E6872" s="22">
        <v>105</v>
      </c>
      <c r="F6872" s="21" t="s">
        <v>174837</v>
      </c>
      <c r="G6872" s="22">
        <v>8</v>
      </c>
      <c r="H6872" s="22">
        <v>133</v>
      </c>
      <c r="I6872" s="21" t="s">
        <v>189593</v>
      </c>
    </row>
    <row r="6873" spans="1:9" ht="44" customHeight="1">
      <c r="A6873" s="19" t="s">
        <v>189594</v>
      </c>
      <c r="B6873" s="20" t="s">
        <v>189592</v>
      </c>
      <c r="C6873" s="22">
        <v>17</v>
      </c>
      <c r="D6873" s="21" t="s">
        <v>182749</v>
      </c>
      <c r="E6873" s="22">
        <v>105</v>
      </c>
      <c r="F6873" s="21" t="s">
        <v>174837</v>
      </c>
      <c r="G6873" s="22">
        <v>8</v>
      </c>
      <c r="H6873" s="22">
        <v>133</v>
      </c>
      <c r="I6873" s="21" t="s">
        <v>189595</v>
      </c>
    </row>
    <row r="6874" spans="1:9" ht="44" customHeight="1">
      <c r="A6874" s="19" t="s">
        <v>189596</v>
      </c>
      <c r="B6874" s="20" t="s">
        <v>176630</v>
      </c>
      <c r="C6874" s="22">
        <v>39</v>
      </c>
      <c r="D6874" s="21" t="s">
        <v>173149</v>
      </c>
      <c r="E6874" s="22">
        <v>27</v>
      </c>
      <c r="F6874" s="21" t="s">
        <v>171656</v>
      </c>
      <c r="G6874" s="22">
        <v>21</v>
      </c>
      <c r="H6874" s="22">
        <v>90</v>
      </c>
      <c r="I6874" s="21" t="s">
        <v>189597</v>
      </c>
    </row>
    <row r="6875" spans="1:9" ht="44" customHeight="1">
      <c r="A6875" s="19" t="s">
        <v>189598</v>
      </c>
      <c r="B6875" s="20" t="s">
        <v>176630</v>
      </c>
      <c r="C6875" s="22">
        <v>39</v>
      </c>
      <c r="D6875" s="21" t="s">
        <v>173149</v>
      </c>
      <c r="E6875" s="22">
        <v>27</v>
      </c>
      <c r="F6875" s="21" t="s">
        <v>171656</v>
      </c>
      <c r="G6875" s="22">
        <v>21</v>
      </c>
      <c r="H6875" s="22">
        <v>90</v>
      </c>
      <c r="I6875" s="21" t="s">
        <v>189599</v>
      </c>
    </row>
    <row r="6876" spans="1:9" ht="44" customHeight="1">
      <c r="A6876" s="19" t="s">
        <v>189600</v>
      </c>
      <c r="B6876" s="20" t="s">
        <v>178139</v>
      </c>
      <c r="C6876" s="22">
        <v>41</v>
      </c>
      <c r="D6876" s="21" t="s">
        <v>174200</v>
      </c>
      <c r="E6876" s="22">
        <v>19</v>
      </c>
      <c r="F6876" s="21" t="s">
        <v>170842</v>
      </c>
      <c r="G6876" s="22">
        <v>14</v>
      </c>
      <c r="H6876" s="22">
        <v>77</v>
      </c>
      <c r="I6876" s="21" t="s">
        <v>189601</v>
      </c>
    </row>
    <row r="6877" spans="1:9" ht="44" customHeight="1">
      <c r="A6877" s="19" t="s">
        <v>189602</v>
      </c>
      <c r="B6877" s="20" t="s">
        <v>178139</v>
      </c>
      <c r="C6877" s="22">
        <v>41</v>
      </c>
      <c r="D6877" s="21" t="s">
        <v>174200</v>
      </c>
      <c r="E6877" s="22">
        <v>19</v>
      </c>
      <c r="F6877" s="21" t="s">
        <v>170842</v>
      </c>
      <c r="G6877" s="22">
        <v>14</v>
      </c>
      <c r="H6877" s="22">
        <v>77</v>
      </c>
      <c r="I6877" s="21" t="s">
        <v>189603</v>
      </c>
    </row>
    <row r="6878" spans="1:9" ht="44" customHeight="1">
      <c r="A6878" s="19" t="s">
        <v>189604</v>
      </c>
      <c r="B6878" s="20" t="s">
        <v>173932</v>
      </c>
      <c r="C6878" s="22">
        <v>49</v>
      </c>
      <c r="D6878" s="21" t="s">
        <v>178894</v>
      </c>
      <c r="E6878" s="22">
        <v>19</v>
      </c>
      <c r="F6878" s="21" t="s">
        <v>181525</v>
      </c>
      <c r="G6878" s="22">
        <v>37</v>
      </c>
      <c r="H6878" s="22">
        <v>108</v>
      </c>
      <c r="I6878" s="21" t="s">
        <v>189605</v>
      </c>
    </row>
    <row r="6879" spans="1:9" ht="44" customHeight="1">
      <c r="A6879" s="19" t="s">
        <v>189606</v>
      </c>
      <c r="B6879" s="20" t="s">
        <v>171753</v>
      </c>
      <c r="C6879" s="22">
        <v>40</v>
      </c>
      <c r="D6879" s="22">
        <v>0</v>
      </c>
      <c r="E6879" s="22">
        <v>0</v>
      </c>
      <c r="F6879" s="21" t="s">
        <v>172569</v>
      </c>
      <c r="G6879" s="22">
        <v>30</v>
      </c>
      <c r="H6879" s="22">
        <v>73</v>
      </c>
      <c r="I6879" s="21" t="s">
        <v>189607</v>
      </c>
    </row>
    <row r="6880" spans="1:9" ht="32" customHeight="1">
      <c r="A6880" s="19" t="s">
        <v>189608</v>
      </c>
      <c r="B6880" s="20" t="s">
        <v>170232</v>
      </c>
      <c r="C6880" s="22">
        <v>1</v>
      </c>
      <c r="D6880" s="21" t="s">
        <v>171840</v>
      </c>
      <c r="E6880" s="22">
        <v>106</v>
      </c>
      <c r="F6880" s="21" t="s">
        <v>170232</v>
      </c>
      <c r="G6880" s="22">
        <v>1</v>
      </c>
      <c r="H6880" s="22">
        <v>111</v>
      </c>
      <c r="I6880" s="21" t="s">
        <v>189609</v>
      </c>
    </row>
    <row r="6881" spans="1:9" ht="32" customHeight="1">
      <c r="A6881" s="19" t="s">
        <v>189610</v>
      </c>
      <c r="B6881" s="20" t="s">
        <v>170478</v>
      </c>
      <c r="C6881" s="22">
        <v>2</v>
      </c>
      <c r="D6881" s="21" t="s">
        <v>177446</v>
      </c>
      <c r="E6881" s="22">
        <v>133</v>
      </c>
      <c r="F6881" s="22">
        <v>0</v>
      </c>
      <c r="G6881" s="22">
        <v>0</v>
      </c>
      <c r="H6881" s="22">
        <v>138</v>
      </c>
      <c r="I6881" s="21" t="s">
        <v>189611</v>
      </c>
    </row>
    <row r="6882" spans="1:9" ht="32" customHeight="1">
      <c r="A6882" s="19" t="s">
        <v>189612</v>
      </c>
      <c r="B6882" s="20" t="s">
        <v>169862</v>
      </c>
      <c r="C6882" s="22">
        <v>3</v>
      </c>
      <c r="D6882" s="21" t="s">
        <v>173744</v>
      </c>
      <c r="E6882" s="22">
        <v>55</v>
      </c>
      <c r="F6882" s="21" t="s">
        <v>176810</v>
      </c>
      <c r="G6882" s="22">
        <v>5</v>
      </c>
      <c r="H6882" s="22">
        <v>66</v>
      </c>
      <c r="I6882" s="21" t="s">
        <v>189613</v>
      </c>
    </row>
    <row r="6883" spans="1:9" ht="32" customHeight="1">
      <c r="A6883" s="19" t="s">
        <v>189614</v>
      </c>
      <c r="B6883" s="20" t="s">
        <v>189615</v>
      </c>
      <c r="C6883" s="22">
        <v>99</v>
      </c>
      <c r="D6883" s="21" t="s">
        <v>175807</v>
      </c>
      <c r="E6883" s="22">
        <v>16</v>
      </c>
      <c r="F6883" s="21" t="s">
        <v>177599</v>
      </c>
      <c r="G6883" s="22">
        <v>4</v>
      </c>
      <c r="H6883" s="22">
        <v>122</v>
      </c>
      <c r="I6883" s="21" t="s">
        <v>189616</v>
      </c>
    </row>
    <row r="6884" spans="1:9" ht="32" customHeight="1">
      <c r="A6884" s="19" t="s">
        <v>189617</v>
      </c>
      <c r="B6884" s="24">
        <v>83</v>
      </c>
      <c r="C6884" s="22">
        <v>83</v>
      </c>
      <c r="D6884" s="22">
        <v>13</v>
      </c>
      <c r="E6884" s="22">
        <v>13</v>
      </c>
      <c r="F6884" s="22">
        <v>4</v>
      </c>
      <c r="G6884" s="22">
        <v>4</v>
      </c>
      <c r="H6884" s="22">
        <v>103</v>
      </c>
      <c r="I6884" s="21" t="s">
        <v>189618</v>
      </c>
    </row>
    <row r="6885" spans="1:9" ht="32" customHeight="1">
      <c r="A6885" s="19" t="s">
        <v>189619</v>
      </c>
      <c r="B6885" s="20" t="s">
        <v>189620</v>
      </c>
      <c r="C6885" s="22">
        <v>59</v>
      </c>
      <c r="D6885" s="22">
        <v>0</v>
      </c>
      <c r="E6885" s="22">
        <v>0</v>
      </c>
      <c r="F6885" s="21" t="s">
        <v>170872</v>
      </c>
      <c r="G6885" s="22">
        <v>17</v>
      </c>
      <c r="H6885" s="22">
        <v>79</v>
      </c>
      <c r="I6885" s="21" t="s">
        <v>189621</v>
      </c>
    </row>
    <row r="6886" spans="1:9" ht="32" customHeight="1">
      <c r="A6886" s="19" t="s">
        <v>189622</v>
      </c>
      <c r="B6886" s="20" t="s">
        <v>171561</v>
      </c>
      <c r="C6886" s="22">
        <v>20</v>
      </c>
      <c r="D6886" s="21" t="s">
        <v>169643</v>
      </c>
      <c r="E6886" s="22">
        <v>38</v>
      </c>
      <c r="F6886" s="21" t="s">
        <v>176755</v>
      </c>
      <c r="G6886" s="22">
        <v>4</v>
      </c>
      <c r="H6886" s="22">
        <v>65</v>
      </c>
      <c r="I6886" s="21" t="s">
        <v>189623</v>
      </c>
    </row>
    <row r="6887" spans="1:9" ht="32" customHeight="1">
      <c r="A6887" s="19" t="s">
        <v>189624</v>
      </c>
      <c r="B6887" s="20" t="s">
        <v>174846</v>
      </c>
      <c r="C6887" s="22">
        <v>45</v>
      </c>
      <c r="D6887" s="21" t="s">
        <v>172380</v>
      </c>
      <c r="E6887" s="22">
        <v>25</v>
      </c>
      <c r="F6887" s="21" t="s">
        <v>184143</v>
      </c>
      <c r="G6887" s="22">
        <v>36</v>
      </c>
      <c r="H6887" s="22">
        <v>109</v>
      </c>
      <c r="I6887" s="21" t="s">
        <v>189625</v>
      </c>
    </row>
    <row r="6888" spans="1:9" ht="32" customHeight="1">
      <c r="A6888" s="19" t="s">
        <v>189626</v>
      </c>
      <c r="B6888" s="20" t="s">
        <v>189627</v>
      </c>
      <c r="C6888" s="22">
        <v>45</v>
      </c>
      <c r="D6888" s="21" t="s">
        <v>182020</v>
      </c>
      <c r="E6888" s="22">
        <v>25</v>
      </c>
      <c r="F6888" s="21" t="s">
        <v>172792</v>
      </c>
      <c r="G6888" s="22">
        <v>31</v>
      </c>
      <c r="H6888" s="22">
        <v>104</v>
      </c>
      <c r="I6888" s="21" t="s">
        <v>189628</v>
      </c>
    </row>
    <row r="6889" spans="1:9" ht="32" customHeight="1">
      <c r="A6889" s="19" t="s">
        <v>189629</v>
      </c>
      <c r="B6889" s="20" t="s">
        <v>184548</v>
      </c>
      <c r="C6889" s="22">
        <v>8</v>
      </c>
      <c r="D6889" s="21" t="s">
        <v>176684</v>
      </c>
      <c r="E6889" s="22">
        <v>67</v>
      </c>
      <c r="F6889" s="21" t="s">
        <v>171565</v>
      </c>
      <c r="G6889" s="22">
        <v>18</v>
      </c>
      <c r="H6889" s="22">
        <v>96</v>
      </c>
      <c r="I6889" s="21" t="s">
        <v>189630</v>
      </c>
    </row>
    <row r="6890" spans="1:9" ht="44" customHeight="1">
      <c r="A6890" s="19" t="s">
        <v>189631</v>
      </c>
      <c r="B6890" s="20" t="s">
        <v>189632</v>
      </c>
      <c r="C6890" s="22">
        <v>125</v>
      </c>
      <c r="D6890" s="21" t="s">
        <v>177959</v>
      </c>
      <c r="E6890" s="22">
        <v>116</v>
      </c>
      <c r="F6890" s="21" t="s">
        <v>177038</v>
      </c>
      <c r="G6890" s="22">
        <v>3</v>
      </c>
      <c r="H6890" s="22">
        <v>247</v>
      </c>
      <c r="I6890" s="21" t="s">
        <v>189633</v>
      </c>
    </row>
    <row r="6891" spans="1:9" ht="44" customHeight="1">
      <c r="A6891" s="19" t="s">
        <v>189634</v>
      </c>
      <c r="B6891" s="24">
        <v>50</v>
      </c>
      <c r="C6891" s="22">
        <v>140</v>
      </c>
      <c r="D6891" s="21" t="s">
        <v>186032</v>
      </c>
      <c r="E6891" s="22">
        <v>116</v>
      </c>
      <c r="F6891" s="21" t="s">
        <v>169728</v>
      </c>
      <c r="G6891" s="22">
        <v>24</v>
      </c>
      <c r="H6891" s="22">
        <v>283</v>
      </c>
      <c r="I6891" s="21" t="s">
        <v>189635</v>
      </c>
    </row>
    <row r="6892" spans="1:9" ht="44" customHeight="1">
      <c r="A6892" s="19" t="s">
        <v>189636</v>
      </c>
      <c r="B6892" s="20" t="s">
        <v>170049</v>
      </c>
      <c r="C6892" s="22">
        <v>140</v>
      </c>
      <c r="D6892" s="21" t="s">
        <v>189637</v>
      </c>
      <c r="E6892" s="22">
        <v>116</v>
      </c>
      <c r="F6892" s="21" t="s">
        <v>189638</v>
      </c>
      <c r="G6892" s="22">
        <v>29</v>
      </c>
      <c r="H6892" s="22">
        <v>288</v>
      </c>
      <c r="I6892" s="21" t="s">
        <v>189639</v>
      </c>
    </row>
    <row r="6893" spans="1:9" ht="44" customHeight="1">
      <c r="A6893" s="19" t="s">
        <v>189640</v>
      </c>
      <c r="B6893" s="20" t="s">
        <v>170937</v>
      </c>
      <c r="C6893" s="22">
        <v>2</v>
      </c>
      <c r="D6893" s="21" t="s">
        <v>177144</v>
      </c>
      <c r="E6893" s="22">
        <v>23</v>
      </c>
      <c r="F6893" s="21" t="s">
        <v>172694</v>
      </c>
      <c r="G6893" s="22">
        <v>43</v>
      </c>
      <c r="H6893" s="22">
        <v>71</v>
      </c>
      <c r="I6893" s="21" t="s">
        <v>189641</v>
      </c>
    </row>
    <row r="6894" spans="1:9" ht="44" customHeight="1">
      <c r="A6894" s="19" t="s">
        <v>189642</v>
      </c>
      <c r="B6894" s="20" t="s">
        <v>170937</v>
      </c>
      <c r="C6894" s="22">
        <v>2</v>
      </c>
      <c r="D6894" s="21" t="s">
        <v>177144</v>
      </c>
      <c r="E6894" s="22">
        <v>23</v>
      </c>
      <c r="F6894" s="21" t="s">
        <v>172694</v>
      </c>
      <c r="G6894" s="22">
        <v>43</v>
      </c>
      <c r="H6894" s="22">
        <v>71</v>
      </c>
      <c r="I6894" s="21" t="s">
        <v>189643</v>
      </c>
    </row>
    <row r="6895" spans="1:9" ht="44" customHeight="1">
      <c r="A6895" s="19" t="s">
        <v>189644</v>
      </c>
      <c r="B6895" s="20" t="s">
        <v>171433</v>
      </c>
      <c r="C6895" s="22">
        <v>41</v>
      </c>
      <c r="D6895" s="21" t="s">
        <v>189645</v>
      </c>
      <c r="E6895" s="22">
        <v>74</v>
      </c>
      <c r="F6895" s="21" t="s">
        <v>171103</v>
      </c>
      <c r="G6895" s="22">
        <v>37</v>
      </c>
      <c r="H6895" s="22">
        <v>155</v>
      </c>
      <c r="I6895" s="21" t="s">
        <v>189646</v>
      </c>
    </row>
    <row r="6896" spans="1:9" ht="44" customHeight="1">
      <c r="A6896" s="19" t="s">
        <v>189647</v>
      </c>
      <c r="B6896" s="20" t="s">
        <v>171433</v>
      </c>
      <c r="C6896" s="22">
        <v>41</v>
      </c>
      <c r="D6896" s="21" t="s">
        <v>189645</v>
      </c>
      <c r="E6896" s="22">
        <v>74</v>
      </c>
      <c r="F6896" s="21" t="s">
        <v>171103</v>
      </c>
      <c r="G6896" s="22">
        <v>37</v>
      </c>
      <c r="H6896" s="22">
        <v>155</v>
      </c>
      <c r="I6896" s="21" t="s">
        <v>189648</v>
      </c>
    </row>
    <row r="6897" spans="1:9" ht="44" customHeight="1">
      <c r="A6897" s="19" t="s">
        <v>189649</v>
      </c>
      <c r="B6897" s="20" t="s">
        <v>175191</v>
      </c>
      <c r="C6897" s="22">
        <v>13</v>
      </c>
      <c r="D6897" s="21" t="s">
        <v>189650</v>
      </c>
      <c r="E6897" s="22">
        <v>93</v>
      </c>
      <c r="F6897" s="21" t="s">
        <v>172543</v>
      </c>
      <c r="G6897" s="22">
        <v>66</v>
      </c>
      <c r="H6897" s="22">
        <v>175</v>
      </c>
      <c r="I6897" s="21" t="s">
        <v>189651</v>
      </c>
    </row>
    <row r="6898" spans="1:9" ht="44" customHeight="1">
      <c r="A6898" s="19" t="s">
        <v>189652</v>
      </c>
      <c r="B6898" s="20" t="s">
        <v>171825</v>
      </c>
      <c r="C6898" s="22">
        <v>3</v>
      </c>
      <c r="D6898" s="21" t="s">
        <v>173573</v>
      </c>
      <c r="E6898" s="22">
        <v>81</v>
      </c>
      <c r="F6898" s="21" t="s">
        <v>171825</v>
      </c>
      <c r="G6898" s="22">
        <v>3</v>
      </c>
      <c r="H6898" s="22">
        <v>90</v>
      </c>
      <c r="I6898" s="21" t="s">
        <v>189653</v>
      </c>
    </row>
    <row r="6899" spans="1:9" ht="44" customHeight="1">
      <c r="A6899" s="19" t="s">
        <v>189654</v>
      </c>
      <c r="B6899" s="20" t="s">
        <v>189655</v>
      </c>
      <c r="C6899" s="22">
        <v>53</v>
      </c>
      <c r="D6899" s="21" t="s">
        <v>189656</v>
      </c>
      <c r="E6899" s="22">
        <v>70</v>
      </c>
      <c r="F6899" s="21" t="s">
        <v>172119</v>
      </c>
      <c r="G6899" s="22">
        <v>4</v>
      </c>
      <c r="H6899" s="22">
        <v>130</v>
      </c>
      <c r="I6899" s="21" t="s">
        <v>189657</v>
      </c>
    </row>
    <row r="6900" spans="1:9" ht="32" customHeight="1">
      <c r="A6900" s="19" t="s">
        <v>189658</v>
      </c>
      <c r="B6900" s="24">
        <v>47</v>
      </c>
      <c r="C6900" s="22">
        <v>47</v>
      </c>
      <c r="D6900" s="22">
        <v>48</v>
      </c>
      <c r="E6900" s="22">
        <v>48</v>
      </c>
      <c r="F6900" s="22">
        <v>5</v>
      </c>
      <c r="G6900" s="22">
        <v>5</v>
      </c>
      <c r="H6900" s="22">
        <v>103</v>
      </c>
      <c r="I6900" s="21" t="s">
        <v>189659</v>
      </c>
    </row>
    <row r="6901" spans="1:9" ht="32" customHeight="1">
      <c r="A6901" s="19" t="s">
        <v>189660</v>
      </c>
      <c r="B6901" s="20" t="s">
        <v>170065</v>
      </c>
      <c r="C6901" s="22">
        <v>17</v>
      </c>
      <c r="D6901" s="21" t="s">
        <v>183573</v>
      </c>
      <c r="E6901" s="22">
        <v>31</v>
      </c>
      <c r="F6901" s="21" t="s">
        <v>170116</v>
      </c>
      <c r="G6901" s="22">
        <v>54</v>
      </c>
      <c r="H6901" s="22">
        <v>105</v>
      </c>
      <c r="I6901" s="21" t="s">
        <v>189661</v>
      </c>
    </row>
    <row r="6902" spans="1:9" ht="32" customHeight="1">
      <c r="A6902" s="19" t="s">
        <v>189662</v>
      </c>
      <c r="B6902" s="20" t="s">
        <v>176112</v>
      </c>
      <c r="C6902" s="22">
        <v>31</v>
      </c>
      <c r="D6902" s="22">
        <v>0</v>
      </c>
      <c r="E6902" s="22">
        <v>0</v>
      </c>
      <c r="F6902" s="21" t="s">
        <v>170214</v>
      </c>
      <c r="G6902" s="22">
        <v>35</v>
      </c>
      <c r="H6902" s="22">
        <v>69</v>
      </c>
      <c r="I6902" s="21" t="s">
        <v>189663</v>
      </c>
    </row>
    <row r="6903" spans="1:9" ht="32" customHeight="1">
      <c r="A6903" s="19" t="s">
        <v>189664</v>
      </c>
      <c r="B6903" s="20" t="s">
        <v>177659</v>
      </c>
      <c r="C6903" s="22">
        <v>44</v>
      </c>
      <c r="D6903" s="21" t="s">
        <v>172826</v>
      </c>
      <c r="E6903" s="22">
        <v>129</v>
      </c>
      <c r="F6903" s="21" t="s">
        <v>189665</v>
      </c>
      <c r="G6903" s="22">
        <v>1</v>
      </c>
      <c r="H6903" s="22">
        <v>177</v>
      </c>
      <c r="I6903" s="21" t="s">
        <v>189666</v>
      </c>
    </row>
    <row r="6904" spans="1:9" ht="32" customHeight="1">
      <c r="A6904" s="19" t="s">
        <v>189667</v>
      </c>
      <c r="B6904" s="20" t="s">
        <v>177659</v>
      </c>
      <c r="C6904" s="22">
        <v>44</v>
      </c>
      <c r="D6904" s="21" t="s">
        <v>172826</v>
      </c>
      <c r="E6904" s="22">
        <v>129</v>
      </c>
      <c r="F6904" s="21" t="s">
        <v>189665</v>
      </c>
      <c r="G6904" s="22">
        <v>1</v>
      </c>
      <c r="H6904" s="22">
        <v>177</v>
      </c>
      <c r="I6904" s="21" t="s">
        <v>189668</v>
      </c>
    </row>
    <row r="6905" spans="1:9" ht="32" customHeight="1">
      <c r="A6905" s="19" t="s">
        <v>189669</v>
      </c>
      <c r="B6905" s="20" t="s">
        <v>180518</v>
      </c>
      <c r="C6905" s="22">
        <v>60</v>
      </c>
      <c r="D6905" s="22">
        <v>0</v>
      </c>
      <c r="E6905" s="22">
        <v>0</v>
      </c>
      <c r="F6905" s="21" t="s">
        <v>176188</v>
      </c>
      <c r="G6905" s="22">
        <v>9</v>
      </c>
      <c r="H6905" s="22">
        <v>72</v>
      </c>
      <c r="I6905" s="21" t="s">
        <v>189670</v>
      </c>
    </row>
    <row r="6906" spans="1:9" ht="32" customHeight="1">
      <c r="A6906" s="19" t="s">
        <v>189671</v>
      </c>
      <c r="B6906" s="20" t="s">
        <v>180518</v>
      </c>
      <c r="C6906" s="22">
        <v>60</v>
      </c>
      <c r="D6906" s="22">
        <v>0</v>
      </c>
      <c r="E6906" s="22">
        <v>0</v>
      </c>
      <c r="F6906" s="21" t="s">
        <v>176188</v>
      </c>
      <c r="G6906" s="22">
        <v>9</v>
      </c>
      <c r="H6906" s="22">
        <v>72</v>
      </c>
      <c r="I6906" s="21" t="s">
        <v>189672</v>
      </c>
    </row>
    <row r="6907" spans="1:9" ht="32" customHeight="1">
      <c r="A6907" s="19" t="s">
        <v>189673</v>
      </c>
      <c r="B6907" s="20" t="s">
        <v>182149</v>
      </c>
      <c r="C6907" s="22">
        <v>48</v>
      </c>
      <c r="D6907" s="21" t="s">
        <v>173276</v>
      </c>
      <c r="E6907" s="22">
        <v>60</v>
      </c>
      <c r="F6907" s="21" t="s">
        <v>174258</v>
      </c>
      <c r="G6907" s="22">
        <v>2</v>
      </c>
      <c r="H6907" s="22">
        <v>113</v>
      </c>
      <c r="I6907" s="21" t="s">
        <v>189674</v>
      </c>
    </row>
    <row r="6908" spans="1:9" ht="44" customHeight="1">
      <c r="A6908" s="19" t="s">
        <v>189675</v>
      </c>
      <c r="B6908" s="20" t="s">
        <v>169673</v>
      </c>
      <c r="C6908" s="22">
        <v>24</v>
      </c>
      <c r="D6908" s="21" t="s">
        <v>174119</v>
      </c>
      <c r="E6908" s="22">
        <v>54</v>
      </c>
      <c r="F6908" s="22">
        <v>0</v>
      </c>
      <c r="G6908" s="22">
        <v>0</v>
      </c>
      <c r="H6908" s="22">
        <v>81</v>
      </c>
      <c r="I6908" s="21" t="s">
        <v>189676</v>
      </c>
    </row>
    <row r="6909" spans="1:9" ht="32" customHeight="1">
      <c r="A6909" s="19" t="s">
        <v>189677</v>
      </c>
      <c r="B6909" s="20" t="s">
        <v>170208</v>
      </c>
      <c r="C6909" s="22">
        <v>1</v>
      </c>
      <c r="D6909" s="21" t="s">
        <v>171598</v>
      </c>
      <c r="E6909" s="22">
        <v>91</v>
      </c>
      <c r="F6909" s="21" t="s">
        <v>177493</v>
      </c>
      <c r="G6909" s="22">
        <v>5</v>
      </c>
      <c r="H6909" s="22">
        <v>100</v>
      </c>
      <c r="I6909" s="21" t="s">
        <v>189678</v>
      </c>
    </row>
    <row r="6910" spans="1:9" ht="44" customHeight="1">
      <c r="A6910" s="19" t="s">
        <v>189679</v>
      </c>
      <c r="B6910" s="24">
        <v>0</v>
      </c>
      <c r="C6910" s="22">
        <v>0</v>
      </c>
      <c r="D6910" s="22">
        <v>100</v>
      </c>
      <c r="E6910" s="22">
        <v>133</v>
      </c>
      <c r="F6910" s="22">
        <v>0</v>
      </c>
      <c r="G6910" s="22">
        <v>0</v>
      </c>
      <c r="H6910" s="22">
        <v>136</v>
      </c>
      <c r="I6910" s="21" t="s">
        <v>189680</v>
      </c>
    </row>
    <row r="6911" spans="1:9" ht="44" customHeight="1">
      <c r="A6911" s="19" t="s">
        <v>189681</v>
      </c>
      <c r="B6911" s="20" t="s">
        <v>189682</v>
      </c>
      <c r="C6911" s="22">
        <v>19</v>
      </c>
      <c r="D6911" s="21" t="s">
        <v>183385</v>
      </c>
      <c r="E6911" s="22">
        <v>85</v>
      </c>
      <c r="F6911" s="21" t="s">
        <v>178057</v>
      </c>
      <c r="G6911" s="22">
        <v>61</v>
      </c>
      <c r="H6911" s="22">
        <v>168</v>
      </c>
      <c r="I6911" s="21" t="s">
        <v>189683</v>
      </c>
    </row>
    <row r="6912" spans="1:9" ht="44" customHeight="1">
      <c r="A6912" s="19" t="s">
        <v>189684</v>
      </c>
      <c r="B6912" s="20" t="s">
        <v>189685</v>
      </c>
      <c r="C6912" s="22">
        <v>19</v>
      </c>
      <c r="D6912" s="21" t="s">
        <v>189686</v>
      </c>
      <c r="E6912" s="22">
        <v>79</v>
      </c>
      <c r="F6912" s="21" t="s">
        <v>172038</v>
      </c>
      <c r="G6912" s="22">
        <v>33</v>
      </c>
      <c r="H6912" s="22">
        <v>134</v>
      </c>
      <c r="I6912" s="21" t="s">
        <v>189687</v>
      </c>
    </row>
    <row r="6913" spans="1:9" ht="32" customHeight="1">
      <c r="A6913" s="19" t="s">
        <v>189688</v>
      </c>
      <c r="B6913" s="20" t="s">
        <v>177673</v>
      </c>
      <c r="C6913" s="22">
        <v>34</v>
      </c>
      <c r="D6913" s="21" t="s">
        <v>174225</v>
      </c>
      <c r="E6913" s="22">
        <v>2</v>
      </c>
      <c r="F6913" s="21" t="s">
        <v>187336</v>
      </c>
      <c r="G6913" s="22">
        <v>35</v>
      </c>
      <c r="H6913" s="22">
        <v>74</v>
      </c>
      <c r="I6913" s="21" t="s">
        <v>189689</v>
      </c>
    </row>
    <row r="6914" spans="1:9" ht="32" customHeight="1">
      <c r="A6914" s="19" t="s">
        <v>189690</v>
      </c>
      <c r="B6914" s="20" t="s">
        <v>171772</v>
      </c>
      <c r="C6914" s="22">
        <v>4</v>
      </c>
      <c r="D6914" s="21" t="s">
        <v>171126</v>
      </c>
      <c r="E6914" s="22">
        <v>26</v>
      </c>
      <c r="F6914" s="21" t="s">
        <v>180343</v>
      </c>
      <c r="G6914" s="22">
        <v>108</v>
      </c>
      <c r="H6914" s="22">
        <v>141</v>
      </c>
      <c r="I6914" s="21" t="s">
        <v>189691</v>
      </c>
    </row>
    <row r="6915" spans="1:9" ht="32" customHeight="1">
      <c r="A6915" s="19" t="s">
        <v>189692</v>
      </c>
      <c r="B6915" s="20" t="s">
        <v>172421</v>
      </c>
      <c r="C6915" s="22">
        <v>2</v>
      </c>
      <c r="D6915" s="21" t="s">
        <v>189693</v>
      </c>
      <c r="E6915" s="22">
        <v>19</v>
      </c>
      <c r="F6915" s="21" t="s">
        <v>178830</v>
      </c>
      <c r="G6915" s="22">
        <v>65</v>
      </c>
      <c r="H6915" s="22">
        <v>89</v>
      </c>
      <c r="I6915" s="21" t="s">
        <v>189694</v>
      </c>
    </row>
    <row r="6916" spans="1:9" ht="32" customHeight="1">
      <c r="A6916" s="19" t="s">
        <v>189695</v>
      </c>
      <c r="B6916" s="20" t="s">
        <v>170085</v>
      </c>
      <c r="C6916" s="22">
        <v>34</v>
      </c>
      <c r="D6916" s="21" t="s">
        <v>174781</v>
      </c>
      <c r="E6916" s="22">
        <v>22</v>
      </c>
      <c r="F6916" s="22">
        <v>50</v>
      </c>
      <c r="G6916" s="22">
        <v>56</v>
      </c>
      <c r="H6916" s="22">
        <v>115</v>
      </c>
      <c r="I6916" s="21" t="s">
        <v>189696</v>
      </c>
    </row>
    <row r="6917" spans="1:9" ht="32" customHeight="1">
      <c r="A6917" s="19" t="s">
        <v>189697</v>
      </c>
      <c r="B6917" s="20" t="s">
        <v>170686</v>
      </c>
      <c r="C6917" s="22">
        <v>10</v>
      </c>
      <c r="D6917" s="21" t="s">
        <v>189698</v>
      </c>
      <c r="E6917" s="22">
        <v>113</v>
      </c>
      <c r="F6917" s="22">
        <v>0</v>
      </c>
      <c r="G6917" s="22">
        <v>0</v>
      </c>
      <c r="H6917" s="22">
        <v>126</v>
      </c>
      <c r="I6917" s="21" t="s">
        <v>189699</v>
      </c>
    </row>
    <row r="6918" spans="1:9" ht="44" customHeight="1">
      <c r="A6918" s="19" t="s">
        <v>189700</v>
      </c>
      <c r="B6918" s="20" t="s">
        <v>173179</v>
      </c>
      <c r="C6918" s="22">
        <v>70</v>
      </c>
      <c r="D6918" s="22">
        <v>20</v>
      </c>
      <c r="E6918" s="22">
        <v>18</v>
      </c>
      <c r="F6918" s="21" t="s">
        <v>174075</v>
      </c>
      <c r="G6918" s="22">
        <v>2</v>
      </c>
      <c r="H6918" s="22">
        <v>93</v>
      </c>
      <c r="I6918" s="21" t="s">
        <v>189701</v>
      </c>
    </row>
    <row r="6919" spans="1:9" ht="44" customHeight="1">
      <c r="A6919" s="19" t="s">
        <v>189702</v>
      </c>
      <c r="B6919" s="20" t="s">
        <v>170250</v>
      </c>
      <c r="C6919" s="22">
        <v>30</v>
      </c>
      <c r="D6919" s="21" t="s">
        <v>173033</v>
      </c>
      <c r="E6919" s="22">
        <v>13</v>
      </c>
      <c r="F6919" s="21" t="s">
        <v>171183</v>
      </c>
      <c r="G6919" s="22">
        <v>47</v>
      </c>
      <c r="H6919" s="22">
        <v>93</v>
      </c>
      <c r="I6919" s="21" t="s">
        <v>189703</v>
      </c>
    </row>
    <row r="6920" spans="1:9" ht="44" customHeight="1">
      <c r="A6920" s="19" t="s">
        <v>189704</v>
      </c>
      <c r="B6920" s="24">
        <v>0</v>
      </c>
      <c r="C6920" s="22">
        <v>0</v>
      </c>
      <c r="D6920" s="21" t="s">
        <v>172279</v>
      </c>
      <c r="E6920" s="22">
        <v>122</v>
      </c>
      <c r="F6920" s="21" t="s">
        <v>170410</v>
      </c>
      <c r="G6920" s="22">
        <v>4</v>
      </c>
      <c r="H6920" s="22">
        <v>129</v>
      </c>
      <c r="I6920" s="21" t="s">
        <v>189705</v>
      </c>
    </row>
    <row r="6921" spans="1:9" ht="44" customHeight="1">
      <c r="A6921" s="19" t="s">
        <v>189706</v>
      </c>
      <c r="B6921" s="24">
        <v>0</v>
      </c>
      <c r="C6921" s="22">
        <v>0</v>
      </c>
      <c r="D6921" s="22">
        <v>100</v>
      </c>
      <c r="E6921" s="22">
        <v>61</v>
      </c>
      <c r="F6921" s="22">
        <v>0</v>
      </c>
      <c r="G6921" s="22">
        <v>0</v>
      </c>
      <c r="H6921" s="22">
        <v>64</v>
      </c>
      <c r="I6921" s="21" t="s">
        <v>189707</v>
      </c>
    </row>
    <row r="6922" spans="1:9" ht="44" customHeight="1">
      <c r="A6922" s="19" t="s">
        <v>189708</v>
      </c>
      <c r="B6922" s="20" t="s">
        <v>170115</v>
      </c>
      <c r="C6922" s="22">
        <v>9</v>
      </c>
      <c r="D6922" s="21" t="s">
        <v>182995</v>
      </c>
      <c r="E6922" s="22">
        <v>79</v>
      </c>
      <c r="F6922" s="21" t="s">
        <v>170405</v>
      </c>
      <c r="G6922" s="22">
        <v>11</v>
      </c>
      <c r="H6922" s="22">
        <v>102</v>
      </c>
      <c r="I6922" s="21" t="s">
        <v>189709</v>
      </c>
    </row>
    <row r="6923" spans="1:9" ht="32" customHeight="1">
      <c r="A6923" s="19" t="s">
        <v>189710</v>
      </c>
      <c r="B6923" s="20" t="s">
        <v>180539</v>
      </c>
      <c r="C6923" s="22">
        <v>11</v>
      </c>
      <c r="D6923" s="21" t="s">
        <v>177100</v>
      </c>
      <c r="E6923" s="22">
        <v>58</v>
      </c>
      <c r="F6923" s="21" t="s">
        <v>172162</v>
      </c>
      <c r="G6923" s="22">
        <v>48</v>
      </c>
      <c r="H6923" s="22">
        <v>120</v>
      </c>
      <c r="I6923" s="21" t="s">
        <v>189711</v>
      </c>
    </row>
    <row r="6924" spans="1:9" ht="44" customHeight="1">
      <c r="A6924" s="19" t="s">
        <v>189712</v>
      </c>
      <c r="B6924" s="20" t="s">
        <v>172480</v>
      </c>
      <c r="C6924" s="22">
        <v>66</v>
      </c>
      <c r="D6924" s="21" t="s">
        <v>178709</v>
      </c>
      <c r="E6924" s="22">
        <v>121</v>
      </c>
      <c r="F6924" s="21" t="s">
        <v>176960</v>
      </c>
      <c r="G6924" s="22">
        <v>3</v>
      </c>
      <c r="H6924" s="22">
        <v>193</v>
      </c>
      <c r="I6924" s="21" t="s">
        <v>189713</v>
      </c>
    </row>
    <row r="6925" spans="1:9" ht="44" customHeight="1">
      <c r="A6925" s="19" t="s">
        <v>189714</v>
      </c>
      <c r="B6925" s="24">
        <v>5</v>
      </c>
      <c r="C6925" s="22">
        <v>4</v>
      </c>
      <c r="D6925" s="21" t="s">
        <v>181231</v>
      </c>
      <c r="E6925" s="22">
        <v>73</v>
      </c>
      <c r="F6925" s="21" t="s">
        <v>178330</v>
      </c>
      <c r="G6925" s="22">
        <v>3</v>
      </c>
      <c r="H6925" s="22">
        <v>83</v>
      </c>
      <c r="I6925" s="21" t="s">
        <v>189715</v>
      </c>
    </row>
    <row r="6926" spans="1:9" ht="44" customHeight="1">
      <c r="A6926" s="19" t="s">
        <v>189716</v>
      </c>
      <c r="B6926" s="20" t="s">
        <v>189717</v>
      </c>
      <c r="C6926" s="22">
        <v>41</v>
      </c>
      <c r="D6926" s="21" t="s">
        <v>177716</v>
      </c>
      <c r="E6926" s="22">
        <v>82</v>
      </c>
      <c r="F6926" s="21" t="s">
        <v>172681</v>
      </c>
      <c r="G6926" s="22">
        <v>28</v>
      </c>
      <c r="H6926" s="22">
        <v>154</v>
      </c>
      <c r="I6926" s="21" t="s">
        <v>189718</v>
      </c>
    </row>
    <row r="6927" spans="1:9" ht="44" customHeight="1">
      <c r="A6927" s="19" t="s">
        <v>189719</v>
      </c>
      <c r="B6927" s="20" t="s">
        <v>184763</v>
      </c>
      <c r="C6927" s="22">
        <v>52</v>
      </c>
      <c r="D6927" s="21" t="s">
        <v>171545</v>
      </c>
      <c r="E6927" s="22">
        <v>13</v>
      </c>
      <c r="F6927" s="21" t="s">
        <v>170556</v>
      </c>
      <c r="G6927" s="22">
        <v>1</v>
      </c>
      <c r="H6927" s="22">
        <v>69</v>
      </c>
      <c r="I6927" s="21" t="s">
        <v>189720</v>
      </c>
    </row>
    <row r="6928" spans="1:9" ht="44" customHeight="1">
      <c r="A6928" s="19" t="s">
        <v>189721</v>
      </c>
      <c r="B6928" s="20" t="s">
        <v>179283</v>
      </c>
      <c r="C6928" s="22">
        <v>39</v>
      </c>
      <c r="D6928" s="21" t="s">
        <v>171668</v>
      </c>
      <c r="E6928" s="22">
        <v>35</v>
      </c>
      <c r="F6928" s="21" t="s">
        <v>189722</v>
      </c>
      <c r="G6928" s="22">
        <v>45</v>
      </c>
      <c r="H6928" s="22">
        <v>122</v>
      </c>
      <c r="I6928" s="21" t="s">
        <v>189723</v>
      </c>
    </row>
    <row r="6929" spans="1:9" ht="44" customHeight="1">
      <c r="A6929" s="19" t="s">
        <v>189724</v>
      </c>
      <c r="B6929" s="20" t="s">
        <v>174926</v>
      </c>
      <c r="C6929" s="22">
        <v>24</v>
      </c>
      <c r="D6929" s="21" t="s">
        <v>176917</v>
      </c>
      <c r="E6929" s="22">
        <v>36</v>
      </c>
      <c r="F6929" s="21" t="s">
        <v>170039</v>
      </c>
      <c r="G6929" s="22">
        <v>43</v>
      </c>
      <c r="H6929" s="22">
        <v>106</v>
      </c>
      <c r="I6929" s="21" t="s">
        <v>189725</v>
      </c>
    </row>
    <row r="6930" spans="1:9" ht="32" customHeight="1">
      <c r="A6930" s="19" t="s">
        <v>189726</v>
      </c>
      <c r="B6930" s="24">
        <v>0</v>
      </c>
      <c r="C6930" s="22">
        <v>0</v>
      </c>
      <c r="D6930" s="22">
        <v>100</v>
      </c>
      <c r="E6930" s="22">
        <v>77</v>
      </c>
      <c r="F6930" s="22">
        <v>0</v>
      </c>
      <c r="G6930" s="22">
        <v>0</v>
      </c>
      <c r="H6930" s="22">
        <v>80</v>
      </c>
      <c r="I6930" s="21" t="s">
        <v>189727</v>
      </c>
    </row>
    <row r="6931" spans="1:9" ht="44" customHeight="1">
      <c r="A6931" s="19" t="s">
        <v>189728</v>
      </c>
      <c r="B6931" s="20" t="s">
        <v>170497</v>
      </c>
      <c r="C6931" s="22">
        <v>35</v>
      </c>
      <c r="D6931" s="21" t="s">
        <v>169908</v>
      </c>
      <c r="E6931" s="22">
        <v>25</v>
      </c>
      <c r="F6931" s="22">
        <v>0</v>
      </c>
      <c r="G6931" s="22">
        <v>0</v>
      </c>
      <c r="H6931" s="22">
        <v>63</v>
      </c>
      <c r="I6931" s="21" t="s">
        <v>189729</v>
      </c>
    </row>
    <row r="6932" spans="1:9" ht="32" customHeight="1">
      <c r="A6932" s="19" t="s">
        <v>189730</v>
      </c>
      <c r="B6932" s="20" t="s">
        <v>170232</v>
      </c>
      <c r="C6932" s="22">
        <v>1</v>
      </c>
      <c r="D6932" s="21" t="s">
        <v>178568</v>
      </c>
      <c r="E6932" s="22">
        <v>69</v>
      </c>
      <c r="F6932" s="21" t="s">
        <v>171909</v>
      </c>
      <c r="G6932" s="22">
        <v>38</v>
      </c>
      <c r="H6932" s="22">
        <v>111</v>
      </c>
      <c r="I6932" s="21" t="s">
        <v>189731</v>
      </c>
    </row>
    <row r="6933" spans="1:9" ht="32" customHeight="1">
      <c r="A6933" s="19" t="s">
        <v>189732</v>
      </c>
      <c r="B6933" s="20" t="s">
        <v>189733</v>
      </c>
      <c r="C6933" s="22">
        <v>68</v>
      </c>
      <c r="D6933" s="21" t="s">
        <v>183324</v>
      </c>
      <c r="E6933" s="22">
        <v>43</v>
      </c>
      <c r="F6933" s="21" t="s">
        <v>173145</v>
      </c>
      <c r="G6933" s="22">
        <v>4</v>
      </c>
      <c r="H6933" s="22">
        <v>118</v>
      </c>
      <c r="I6933" s="21" t="s">
        <v>189734</v>
      </c>
    </row>
    <row r="6934" spans="1:9" ht="32" customHeight="1">
      <c r="A6934" s="19" t="s">
        <v>189735</v>
      </c>
      <c r="B6934" s="20" t="s">
        <v>189736</v>
      </c>
      <c r="C6934" s="22">
        <v>109</v>
      </c>
      <c r="D6934" s="21" t="s">
        <v>189737</v>
      </c>
      <c r="E6934" s="22">
        <v>46</v>
      </c>
      <c r="F6934" s="21" t="s">
        <v>178358</v>
      </c>
      <c r="G6934" s="22">
        <v>22</v>
      </c>
      <c r="H6934" s="22">
        <v>180</v>
      </c>
      <c r="I6934" s="21" t="s">
        <v>189738</v>
      </c>
    </row>
    <row r="6935" spans="1:9" ht="32" customHeight="1">
      <c r="A6935" s="19" t="s">
        <v>189739</v>
      </c>
      <c r="B6935" s="20" t="s">
        <v>187715</v>
      </c>
      <c r="C6935" s="22">
        <v>43</v>
      </c>
      <c r="D6935" s="21" t="s">
        <v>170195</v>
      </c>
      <c r="E6935" s="22">
        <v>15</v>
      </c>
      <c r="F6935" s="21" t="s">
        <v>175721</v>
      </c>
      <c r="G6935" s="22">
        <v>12</v>
      </c>
      <c r="H6935" s="22">
        <v>73</v>
      </c>
      <c r="I6935" s="21" t="s">
        <v>189740</v>
      </c>
    </row>
    <row r="6936" spans="1:9" ht="32" customHeight="1">
      <c r="A6936" s="19" t="s">
        <v>189741</v>
      </c>
      <c r="B6936" s="20" t="s">
        <v>170628</v>
      </c>
      <c r="C6936" s="22">
        <v>1</v>
      </c>
      <c r="D6936" s="21" t="s">
        <v>179129</v>
      </c>
      <c r="E6936" s="22">
        <v>68</v>
      </c>
      <c r="F6936" s="21" t="s">
        <v>174225</v>
      </c>
      <c r="G6936" s="22">
        <v>2</v>
      </c>
      <c r="H6936" s="22">
        <v>74</v>
      </c>
      <c r="I6936" s="21" t="s">
        <v>189742</v>
      </c>
    </row>
    <row r="6937" spans="1:9" ht="32" customHeight="1">
      <c r="A6937" s="19" t="s">
        <v>189743</v>
      </c>
      <c r="B6937" s="20" t="s">
        <v>189744</v>
      </c>
      <c r="C6937" s="22">
        <v>50</v>
      </c>
      <c r="D6937" s="21" t="s">
        <v>177306</v>
      </c>
      <c r="E6937" s="22">
        <v>24</v>
      </c>
      <c r="F6937" s="21" t="s">
        <v>178631</v>
      </c>
      <c r="G6937" s="22">
        <v>3</v>
      </c>
      <c r="H6937" s="22">
        <v>80</v>
      </c>
      <c r="I6937" s="21" t="s">
        <v>189745</v>
      </c>
    </row>
    <row r="6938" spans="1:9" ht="32" customHeight="1">
      <c r="A6938" s="19" t="s">
        <v>189746</v>
      </c>
      <c r="B6938" s="20" t="s">
        <v>171544</v>
      </c>
      <c r="C6938" s="22">
        <v>53</v>
      </c>
      <c r="D6938" s="21" t="s">
        <v>171336</v>
      </c>
      <c r="E6938" s="22">
        <v>9</v>
      </c>
      <c r="F6938" s="21" t="s">
        <v>173137</v>
      </c>
      <c r="G6938" s="22">
        <v>4</v>
      </c>
      <c r="H6938" s="22">
        <v>69</v>
      </c>
      <c r="I6938" s="21" t="s">
        <v>189747</v>
      </c>
    </row>
    <row r="6939" spans="1:9" ht="32" customHeight="1">
      <c r="A6939" s="19" t="s">
        <v>189748</v>
      </c>
      <c r="B6939" s="20" t="s">
        <v>170250</v>
      </c>
      <c r="C6939" s="22">
        <v>47</v>
      </c>
      <c r="D6939" s="21" t="s">
        <v>170994</v>
      </c>
      <c r="E6939" s="22">
        <v>84</v>
      </c>
      <c r="F6939" s="21" t="s">
        <v>175075</v>
      </c>
      <c r="G6939" s="22">
        <v>10</v>
      </c>
      <c r="H6939" s="22">
        <v>144</v>
      </c>
      <c r="I6939" s="21" t="s">
        <v>189749</v>
      </c>
    </row>
    <row r="6940" spans="1:9" ht="44" customHeight="1">
      <c r="A6940" s="19" t="s">
        <v>189750</v>
      </c>
      <c r="B6940" s="20" t="s">
        <v>182034</v>
      </c>
      <c r="C6940" s="22">
        <v>54</v>
      </c>
      <c r="D6940" s="21" t="s">
        <v>182033</v>
      </c>
      <c r="E6940" s="22">
        <v>37</v>
      </c>
      <c r="F6940" s="21" t="s">
        <v>176432</v>
      </c>
      <c r="G6940" s="22">
        <v>1</v>
      </c>
      <c r="H6940" s="22">
        <v>95</v>
      </c>
      <c r="I6940" s="21" t="s">
        <v>189751</v>
      </c>
    </row>
    <row r="6941" spans="1:9" ht="44" customHeight="1">
      <c r="A6941" s="19" t="s">
        <v>189752</v>
      </c>
      <c r="B6941" s="24">
        <v>0</v>
      </c>
      <c r="C6941" s="22">
        <v>0</v>
      </c>
      <c r="D6941" s="21" t="s">
        <v>178243</v>
      </c>
      <c r="E6941" s="22">
        <v>43</v>
      </c>
      <c r="F6941" s="21" t="s">
        <v>173080</v>
      </c>
      <c r="G6941" s="22">
        <v>13</v>
      </c>
      <c r="H6941" s="22">
        <v>59</v>
      </c>
      <c r="I6941" s="21" t="s">
        <v>189753</v>
      </c>
    </row>
    <row r="6942" spans="1:9" ht="44" customHeight="1">
      <c r="A6942" s="19" t="s">
        <v>189754</v>
      </c>
      <c r="B6942" s="20" t="s">
        <v>170336</v>
      </c>
      <c r="C6942" s="22">
        <v>38</v>
      </c>
      <c r="D6942" s="22">
        <v>0</v>
      </c>
      <c r="E6942" s="22">
        <v>0</v>
      </c>
      <c r="F6942" s="21" t="s">
        <v>171070</v>
      </c>
      <c r="G6942" s="22">
        <v>16</v>
      </c>
      <c r="H6942" s="22">
        <v>57</v>
      </c>
      <c r="I6942" s="21" t="s">
        <v>189755</v>
      </c>
    </row>
    <row r="6943" spans="1:9" ht="44" customHeight="1">
      <c r="A6943" s="19" t="s">
        <v>189756</v>
      </c>
      <c r="B6943" s="20" t="s">
        <v>176027</v>
      </c>
      <c r="C6943" s="22">
        <v>102</v>
      </c>
      <c r="D6943" s="21" t="s">
        <v>189757</v>
      </c>
      <c r="E6943" s="22">
        <v>34</v>
      </c>
      <c r="F6943" s="21" t="s">
        <v>178353</v>
      </c>
      <c r="G6943" s="22">
        <v>11</v>
      </c>
      <c r="H6943" s="22">
        <v>150</v>
      </c>
      <c r="I6943" s="21" t="s">
        <v>189758</v>
      </c>
    </row>
    <row r="6944" spans="1:9" ht="44" customHeight="1">
      <c r="A6944" s="19" t="s">
        <v>189759</v>
      </c>
      <c r="B6944" s="24">
        <v>0</v>
      </c>
      <c r="C6944" s="22">
        <v>0</v>
      </c>
      <c r="D6944" s="21" t="s">
        <v>189760</v>
      </c>
      <c r="E6944" s="22">
        <v>96</v>
      </c>
      <c r="F6944" s="21" t="s">
        <v>175457</v>
      </c>
      <c r="G6944" s="22">
        <v>13</v>
      </c>
      <c r="H6944" s="22">
        <v>112</v>
      </c>
      <c r="I6944" s="21" t="s">
        <v>189761</v>
      </c>
    </row>
    <row r="6945" spans="1:9" ht="44" customHeight="1">
      <c r="A6945" s="19" t="s">
        <v>189762</v>
      </c>
      <c r="B6945" s="20" t="s">
        <v>187136</v>
      </c>
      <c r="C6945" s="22">
        <v>78</v>
      </c>
      <c r="D6945" s="21" t="s">
        <v>172386</v>
      </c>
      <c r="E6945" s="22">
        <v>55</v>
      </c>
      <c r="F6945" s="22">
        <v>30</v>
      </c>
      <c r="G6945" s="22">
        <v>57</v>
      </c>
      <c r="H6945" s="22">
        <v>193</v>
      </c>
      <c r="I6945" s="21" t="s">
        <v>189763</v>
      </c>
    </row>
    <row r="6946" spans="1:9" ht="44" customHeight="1">
      <c r="A6946" s="19" t="s">
        <v>189764</v>
      </c>
      <c r="B6946" s="20" t="s">
        <v>170817</v>
      </c>
      <c r="C6946" s="22">
        <v>32</v>
      </c>
      <c r="D6946" s="21" t="s">
        <v>173176</v>
      </c>
      <c r="E6946" s="22">
        <v>28</v>
      </c>
      <c r="F6946" s="21" t="s">
        <v>170896</v>
      </c>
      <c r="G6946" s="22">
        <v>8</v>
      </c>
      <c r="H6946" s="22">
        <v>71</v>
      </c>
      <c r="I6946" s="21" t="s">
        <v>189765</v>
      </c>
    </row>
    <row r="6947" spans="1:9" ht="44" customHeight="1">
      <c r="A6947" s="19" t="s">
        <v>189766</v>
      </c>
      <c r="B6947" s="24">
        <v>38</v>
      </c>
      <c r="C6947" s="22">
        <v>38</v>
      </c>
      <c r="D6947" s="22">
        <v>33</v>
      </c>
      <c r="E6947" s="22">
        <v>33</v>
      </c>
      <c r="F6947" s="21" t="s">
        <v>174410</v>
      </c>
      <c r="G6947" s="22">
        <v>29</v>
      </c>
      <c r="H6947" s="22">
        <v>103</v>
      </c>
      <c r="I6947" s="21" t="s">
        <v>189767</v>
      </c>
    </row>
    <row r="6948" spans="1:9" ht="44" customHeight="1">
      <c r="A6948" s="19" t="s">
        <v>189768</v>
      </c>
      <c r="B6948" s="20" t="s">
        <v>175711</v>
      </c>
      <c r="C6948" s="22">
        <v>37</v>
      </c>
      <c r="D6948" s="21" t="s">
        <v>180993</v>
      </c>
      <c r="E6948" s="22">
        <v>18</v>
      </c>
      <c r="F6948" s="21" t="s">
        <v>171058</v>
      </c>
      <c r="G6948" s="22">
        <v>10</v>
      </c>
      <c r="H6948" s="22">
        <v>68</v>
      </c>
      <c r="I6948" s="21" t="s">
        <v>189769</v>
      </c>
    </row>
    <row r="6949" spans="1:9" ht="44" customHeight="1">
      <c r="A6949" s="19" t="s">
        <v>189770</v>
      </c>
      <c r="B6949" s="20" t="s">
        <v>173495</v>
      </c>
      <c r="C6949" s="22">
        <v>38</v>
      </c>
      <c r="D6949" s="21" t="s">
        <v>170537</v>
      </c>
      <c r="E6949" s="22">
        <v>72</v>
      </c>
      <c r="F6949" s="21" t="s">
        <v>178079</v>
      </c>
      <c r="G6949" s="22">
        <v>1</v>
      </c>
      <c r="H6949" s="22">
        <v>114</v>
      </c>
      <c r="I6949" s="21" t="s">
        <v>189771</v>
      </c>
    </row>
    <row r="6950" spans="1:9" ht="44" customHeight="1">
      <c r="A6950" s="19" t="s">
        <v>189772</v>
      </c>
      <c r="B6950" s="20" t="s">
        <v>174978</v>
      </c>
      <c r="C6950" s="22">
        <v>5</v>
      </c>
      <c r="D6950" s="21" t="s">
        <v>174977</v>
      </c>
      <c r="E6950" s="22">
        <v>53</v>
      </c>
      <c r="F6950" s="22">
        <v>0</v>
      </c>
      <c r="G6950" s="22">
        <v>0</v>
      </c>
      <c r="H6950" s="22">
        <v>61</v>
      </c>
      <c r="I6950" s="21" t="s">
        <v>189773</v>
      </c>
    </row>
    <row r="6951" spans="1:9" ht="44" customHeight="1">
      <c r="A6951" s="19" t="s">
        <v>189774</v>
      </c>
      <c r="B6951" s="24">
        <v>0</v>
      </c>
      <c r="C6951" s="22">
        <v>0</v>
      </c>
      <c r="D6951" s="21" t="s">
        <v>174053</v>
      </c>
      <c r="E6951" s="22">
        <v>98</v>
      </c>
      <c r="F6951" s="21" t="s">
        <v>170129</v>
      </c>
      <c r="G6951" s="22">
        <v>7</v>
      </c>
      <c r="H6951" s="22">
        <v>108</v>
      </c>
      <c r="I6951" s="21" t="s">
        <v>189775</v>
      </c>
    </row>
    <row r="6952" spans="1:9" ht="32" customHeight="1">
      <c r="A6952" s="19" t="s">
        <v>189776</v>
      </c>
      <c r="B6952" s="20" t="s">
        <v>172873</v>
      </c>
      <c r="C6952" s="22">
        <v>60</v>
      </c>
      <c r="D6952" s="21" t="s">
        <v>171306</v>
      </c>
      <c r="E6952" s="22">
        <v>10</v>
      </c>
      <c r="F6952" s="21" t="s">
        <v>171325</v>
      </c>
      <c r="G6952" s="22">
        <v>16</v>
      </c>
      <c r="H6952" s="22">
        <v>89</v>
      </c>
      <c r="I6952" s="21" t="s">
        <v>189777</v>
      </c>
    </row>
    <row r="6953" spans="1:9" ht="32" customHeight="1">
      <c r="A6953" s="19" t="s">
        <v>189778</v>
      </c>
      <c r="B6953" s="20" t="s">
        <v>181470</v>
      </c>
      <c r="C6953" s="22">
        <v>74</v>
      </c>
      <c r="D6953" s="21" t="s">
        <v>171650</v>
      </c>
      <c r="E6953" s="22">
        <v>30</v>
      </c>
      <c r="F6953" s="21" t="s">
        <v>174490</v>
      </c>
      <c r="G6953" s="22">
        <v>2</v>
      </c>
      <c r="H6953" s="22">
        <v>109</v>
      </c>
      <c r="I6953" s="21" t="s">
        <v>189779</v>
      </c>
    </row>
    <row r="6954" spans="1:9" ht="44" customHeight="1">
      <c r="A6954" s="19" t="s">
        <v>189780</v>
      </c>
      <c r="B6954" s="20" t="s">
        <v>173235</v>
      </c>
      <c r="C6954" s="22">
        <v>46</v>
      </c>
      <c r="D6954" s="21" t="s">
        <v>172919</v>
      </c>
      <c r="E6954" s="22">
        <v>34</v>
      </c>
      <c r="F6954" s="21" t="s">
        <v>175869</v>
      </c>
      <c r="G6954" s="22">
        <v>3</v>
      </c>
      <c r="H6954" s="22">
        <v>86</v>
      </c>
      <c r="I6954" s="21" t="s">
        <v>189781</v>
      </c>
    </row>
    <row r="6955" spans="1:9" ht="44" customHeight="1">
      <c r="A6955" s="19" t="s">
        <v>189782</v>
      </c>
      <c r="B6955" s="20" t="s">
        <v>173129</v>
      </c>
      <c r="C6955" s="22">
        <v>39</v>
      </c>
      <c r="D6955" s="21" t="s">
        <v>173699</v>
      </c>
      <c r="E6955" s="22">
        <v>14</v>
      </c>
      <c r="F6955" s="21" t="s">
        <v>184593</v>
      </c>
      <c r="G6955" s="22">
        <v>35</v>
      </c>
      <c r="H6955" s="22">
        <v>91</v>
      </c>
      <c r="I6955" s="21" t="s">
        <v>189783</v>
      </c>
    </row>
    <row r="6956" spans="1:9" ht="44" customHeight="1">
      <c r="A6956" s="19" t="s">
        <v>189784</v>
      </c>
      <c r="B6956" s="20" t="s">
        <v>175745</v>
      </c>
      <c r="C6956" s="22">
        <v>37</v>
      </c>
      <c r="D6956" s="22">
        <v>0</v>
      </c>
      <c r="E6956" s="22">
        <v>0</v>
      </c>
      <c r="F6956" s="21" t="s">
        <v>172914</v>
      </c>
      <c r="G6956" s="22">
        <v>38</v>
      </c>
      <c r="H6956" s="22">
        <v>78</v>
      </c>
      <c r="I6956" s="21" t="s">
        <v>189785</v>
      </c>
    </row>
    <row r="6957" spans="1:9" ht="32" customHeight="1">
      <c r="A6957" s="19" t="s">
        <v>189786</v>
      </c>
      <c r="B6957" s="20" t="s">
        <v>173176</v>
      </c>
      <c r="C6957" s="22">
        <v>28</v>
      </c>
      <c r="D6957" s="21" t="s">
        <v>170937</v>
      </c>
      <c r="E6957" s="22">
        <v>2</v>
      </c>
      <c r="F6957" s="21" t="s">
        <v>170307</v>
      </c>
      <c r="G6957" s="22">
        <v>38</v>
      </c>
      <c r="H6957" s="22">
        <v>71</v>
      </c>
      <c r="I6957" s="21" t="s">
        <v>189787</v>
      </c>
    </row>
    <row r="6958" spans="1:9" ht="32" customHeight="1">
      <c r="A6958" s="19" t="s">
        <v>189788</v>
      </c>
      <c r="B6958" s="20" t="s">
        <v>172656</v>
      </c>
      <c r="C6958" s="22">
        <v>29</v>
      </c>
      <c r="D6958" s="21" t="s">
        <v>184263</v>
      </c>
      <c r="E6958" s="22">
        <v>53</v>
      </c>
      <c r="F6958" s="21" t="s">
        <v>177134</v>
      </c>
      <c r="G6958" s="22">
        <v>1</v>
      </c>
      <c r="H6958" s="22">
        <v>86</v>
      </c>
      <c r="I6958" s="21" t="s">
        <v>189789</v>
      </c>
    </row>
    <row r="6959" spans="1:9" ht="32" customHeight="1">
      <c r="A6959" s="19" t="s">
        <v>189790</v>
      </c>
      <c r="B6959" s="20" t="s">
        <v>189791</v>
      </c>
      <c r="C6959" s="22">
        <v>67</v>
      </c>
      <c r="D6959" s="21" t="s">
        <v>181395</v>
      </c>
      <c r="E6959" s="22">
        <v>105</v>
      </c>
      <c r="F6959" s="21" t="s">
        <v>189792</v>
      </c>
      <c r="G6959" s="22">
        <v>13</v>
      </c>
      <c r="H6959" s="22">
        <v>188</v>
      </c>
      <c r="I6959" s="21" t="s">
        <v>189793</v>
      </c>
    </row>
    <row r="6960" spans="1:9" ht="32" customHeight="1">
      <c r="A6960" s="19" t="s">
        <v>189794</v>
      </c>
      <c r="B6960" s="20" t="s">
        <v>177960</v>
      </c>
      <c r="C6960" s="22">
        <v>34</v>
      </c>
      <c r="D6960" s="21" t="s">
        <v>186419</v>
      </c>
      <c r="E6960" s="22">
        <v>84</v>
      </c>
      <c r="F6960" s="21" t="s">
        <v>184269</v>
      </c>
      <c r="G6960" s="22">
        <v>4</v>
      </c>
      <c r="H6960" s="22">
        <v>125</v>
      </c>
      <c r="I6960" s="21" t="s">
        <v>189795</v>
      </c>
    </row>
    <row r="6961" spans="1:9" ht="32" customHeight="1">
      <c r="A6961" s="19" t="s">
        <v>189796</v>
      </c>
      <c r="B6961" s="20" t="s">
        <v>171846</v>
      </c>
      <c r="C6961" s="22">
        <v>46</v>
      </c>
      <c r="D6961" s="21" t="s">
        <v>187496</v>
      </c>
      <c r="E6961" s="22">
        <v>10</v>
      </c>
      <c r="F6961" s="21" t="s">
        <v>188121</v>
      </c>
      <c r="G6961" s="22">
        <v>41</v>
      </c>
      <c r="H6961" s="22">
        <v>100</v>
      </c>
      <c r="I6961" s="21" t="s">
        <v>189797</v>
      </c>
    </row>
    <row r="6962" spans="1:9" ht="32" customHeight="1">
      <c r="A6962" s="19" t="s">
        <v>189798</v>
      </c>
      <c r="B6962" s="20" t="s">
        <v>170065</v>
      </c>
      <c r="C6962" s="22">
        <v>23</v>
      </c>
      <c r="D6962" s="21" t="s">
        <v>179945</v>
      </c>
      <c r="E6962" s="22">
        <v>65</v>
      </c>
      <c r="F6962" s="21" t="s">
        <v>174500</v>
      </c>
      <c r="G6962" s="22">
        <v>50</v>
      </c>
      <c r="H6962" s="22">
        <v>141</v>
      </c>
      <c r="I6962" s="21" t="s">
        <v>189799</v>
      </c>
    </row>
    <row r="6963" spans="1:9" ht="32" customHeight="1">
      <c r="A6963" s="19" t="s">
        <v>189800</v>
      </c>
      <c r="B6963" s="20" t="s">
        <v>173450</v>
      </c>
      <c r="C6963" s="22">
        <v>42</v>
      </c>
      <c r="D6963" s="21" t="s">
        <v>170504</v>
      </c>
      <c r="E6963" s="22">
        <v>5</v>
      </c>
      <c r="F6963" s="21" t="s">
        <v>179966</v>
      </c>
      <c r="G6963" s="22">
        <v>31</v>
      </c>
      <c r="H6963" s="22">
        <v>81</v>
      </c>
      <c r="I6963" s="21" t="s">
        <v>189801</v>
      </c>
    </row>
    <row r="6964" spans="1:9" ht="32" customHeight="1">
      <c r="A6964" s="19" t="s">
        <v>189802</v>
      </c>
      <c r="B6964" s="20" t="s">
        <v>171250</v>
      </c>
      <c r="C6964" s="22">
        <v>6</v>
      </c>
      <c r="D6964" s="21" t="s">
        <v>177535</v>
      </c>
      <c r="E6964" s="22">
        <v>71</v>
      </c>
      <c r="F6964" s="22">
        <v>0</v>
      </c>
      <c r="G6964" s="22">
        <v>0</v>
      </c>
      <c r="H6964" s="22">
        <v>80</v>
      </c>
      <c r="I6964" s="21" t="s">
        <v>189803</v>
      </c>
    </row>
    <row r="6965" spans="1:9" ht="32" customHeight="1">
      <c r="A6965" s="19" t="s">
        <v>189804</v>
      </c>
      <c r="B6965" s="20" t="s">
        <v>171250</v>
      </c>
      <c r="C6965" s="22">
        <v>6</v>
      </c>
      <c r="D6965" s="21" t="s">
        <v>177535</v>
      </c>
      <c r="E6965" s="22">
        <v>71</v>
      </c>
      <c r="F6965" s="22">
        <v>0</v>
      </c>
      <c r="G6965" s="22">
        <v>0</v>
      </c>
      <c r="H6965" s="22">
        <v>80</v>
      </c>
      <c r="I6965" s="21" t="s">
        <v>189805</v>
      </c>
    </row>
    <row r="6966" spans="1:9" ht="32" customHeight="1">
      <c r="A6966" s="19" t="s">
        <v>189806</v>
      </c>
      <c r="B6966" s="20" t="s">
        <v>176352</v>
      </c>
      <c r="C6966" s="22">
        <v>1</v>
      </c>
      <c r="D6966" s="21" t="s">
        <v>163198</v>
      </c>
      <c r="E6966" s="22">
        <v>78</v>
      </c>
      <c r="F6966" s="21" t="s">
        <v>176352</v>
      </c>
      <c r="G6966" s="22">
        <v>1</v>
      </c>
      <c r="H6966" s="22">
        <v>83</v>
      </c>
      <c r="I6966" s="21" t="s">
        <v>189807</v>
      </c>
    </row>
    <row r="6967" spans="1:9" ht="32" customHeight="1">
      <c r="A6967" s="19" t="s">
        <v>189808</v>
      </c>
      <c r="B6967" s="20" t="s">
        <v>189809</v>
      </c>
      <c r="C6967" s="22">
        <v>2</v>
      </c>
      <c r="D6967" s="21" t="s">
        <v>189810</v>
      </c>
      <c r="E6967" s="22">
        <v>149</v>
      </c>
      <c r="F6967" s="21" t="s">
        <v>175931</v>
      </c>
      <c r="G6967" s="22">
        <v>6</v>
      </c>
      <c r="H6967" s="22">
        <v>160</v>
      </c>
      <c r="I6967" s="21" t="s">
        <v>189811</v>
      </c>
    </row>
    <row r="6968" spans="1:9" ht="32" customHeight="1">
      <c r="A6968" s="19" t="s">
        <v>189812</v>
      </c>
      <c r="B6968" s="20" t="s">
        <v>189813</v>
      </c>
      <c r="C6968" s="22">
        <v>47</v>
      </c>
      <c r="D6968" s="21" t="s">
        <v>169909</v>
      </c>
      <c r="E6968" s="22">
        <v>8</v>
      </c>
      <c r="F6968" s="21" t="s">
        <v>170065</v>
      </c>
      <c r="G6968" s="22">
        <v>11</v>
      </c>
      <c r="H6968" s="22">
        <v>69</v>
      </c>
      <c r="I6968" s="21" t="s">
        <v>189814</v>
      </c>
    </row>
    <row r="6969" spans="1:9" ht="32" customHeight="1">
      <c r="A6969" s="19" t="s">
        <v>189815</v>
      </c>
      <c r="B6969" s="20" t="s">
        <v>187315</v>
      </c>
      <c r="C6969" s="22">
        <v>44</v>
      </c>
      <c r="D6969" s="21" t="s">
        <v>170589</v>
      </c>
      <c r="E6969" s="22">
        <v>84</v>
      </c>
      <c r="F6969" s="21" t="s">
        <v>177108</v>
      </c>
      <c r="G6969" s="22">
        <v>5</v>
      </c>
      <c r="H6969" s="22">
        <v>136</v>
      </c>
      <c r="I6969" s="21" t="s">
        <v>189816</v>
      </c>
    </row>
    <row r="6970" spans="1:9" ht="32" customHeight="1">
      <c r="A6970" s="19" t="s">
        <v>189817</v>
      </c>
      <c r="B6970" s="20" t="s">
        <v>170760</v>
      </c>
      <c r="C6970" s="22">
        <v>49</v>
      </c>
      <c r="D6970" s="21" t="s">
        <v>189818</v>
      </c>
      <c r="E6970" s="22">
        <v>33</v>
      </c>
      <c r="F6970" s="21" t="s">
        <v>178507</v>
      </c>
      <c r="G6970" s="22">
        <v>42</v>
      </c>
      <c r="H6970" s="22">
        <v>127</v>
      </c>
      <c r="I6970" s="21" t="s">
        <v>189819</v>
      </c>
    </row>
    <row r="6971" spans="1:9" ht="32" customHeight="1">
      <c r="A6971" s="19" t="s">
        <v>189820</v>
      </c>
      <c r="B6971" s="20" t="s">
        <v>174075</v>
      </c>
      <c r="C6971" s="22">
        <v>2</v>
      </c>
      <c r="D6971" s="21" t="s">
        <v>171660</v>
      </c>
      <c r="E6971" s="22">
        <v>88</v>
      </c>
      <c r="F6971" s="22">
        <v>0</v>
      </c>
      <c r="G6971" s="22">
        <v>0</v>
      </c>
      <c r="H6971" s="22">
        <v>93</v>
      </c>
      <c r="I6971" s="21" t="s">
        <v>189821</v>
      </c>
    </row>
    <row r="6972" spans="1:9" ht="32" customHeight="1">
      <c r="A6972" s="19" t="s">
        <v>189822</v>
      </c>
      <c r="B6972" s="20" t="s">
        <v>174075</v>
      </c>
      <c r="C6972" s="22">
        <v>2</v>
      </c>
      <c r="D6972" s="21" t="s">
        <v>171660</v>
      </c>
      <c r="E6972" s="22">
        <v>88</v>
      </c>
      <c r="F6972" s="22">
        <v>0</v>
      </c>
      <c r="G6972" s="22">
        <v>0</v>
      </c>
      <c r="H6972" s="22">
        <v>93</v>
      </c>
      <c r="I6972" s="21" t="s">
        <v>189823</v>
      </c>
    </row>
    <row r="6973" spans="1:9" ht="32" customHeight="1">
      <c r="A6973" s="19" t="s">
        <v>189824</v>
      </c>
      <c r="B6973" s="20" t="s">
        <v>189825</v>
      </c>
      <c r="C6973" s="22">
        <v>90</v>
      </c>
      <c r="D6973" s="21" t="s">
        <v>179351</v>
      </c>
      <c r="E6973" s="22">
        <v>29</v>
      </c>
      <c r="F6973" s="21" t="s">
        <v>179560</v>
      </c>
      <c r="G6973" s="22">
        <v>18</v>
      </c>
      <c r="H6973" s="22">
        <v>140</v>
      </c>
      <c r="I6973" s="21" t="s">
        <v>189826</v>
      </c>
    </row>
    <row r="6974" spans="1:9" ht="32" customHeight="1">
      <c r="A6974" s="19" t="s">
        <v>189827</v>
      </c>
      <c r="B6974" s="20" t="s">
        <v>189825</v>
      </c>
      <c r="C6974" s="22">
        <v>90</v>
      </c>
      <c r="D6974" s="21" t="s">
        <v>179351</v>
      </c>
      <c r="E6974" s="22">
        <v>29</v>
      </c>
      <c r="F6974" s="21" t="s">
        <v>179560</v>
      </c>
      <c r="G6974" s="22">
        <v>18</v>
      </c>
      <c r="H6974" s="22">
        <v>140</v>
      </c>
      <c r="I6974" s="21" t="s">
        <v>189828</v>
      </c>
    </row>
    <row r="6975" spans="1:9" ht="44" customHeight="1">
      <c r="A6975" s="19" t="s">
        <v>189829</v>
      </c>
      <c r="B6975" s="20" t="s">
        <v>172955</v>
      </c>
      <c r="C6975" s="22">
        <v>66</v>
      </c>
      <c r="D6975" s="21" t="s">
        <v>170195</v>
      </c>
      <c r="E6975" s="22">
        <v>18</v>
      </c>
      <c r="F6975" s="22">
        <v>0</v>
      </c>
      <c r="G6975" s="22">
        <v>0</v>
      </c>
      <c r="H6975" s="22">
        <v>87</v>
      </c>
      <c r="I6975" s="21" t="s">
        <v>189830</v>
      </c>
    </row>
    <row r="6976" spans="1:9" ht="32" customHeight="1">
      <c r="A6976" s="19" t="s">
        <v>189831</v>
      </c>
      <c r="B6976" s="20" t="s">
        <v>170165</v>
      </c>
      <c r="C6976" s="22">
        <v>18</v>
      </c>
      <c r="D6976" s="21" t="s">
        <v>169648</v>
      </c>
      <c r="E6976" s="22">
        <v>60</v>
      </c>
      <c r="F6976" s="21" t="s">
        <v>169667</v>
      </c>
      <c r="G6976" s="22">
        <v>16</v>
      </c>
      <c r="H6976" s="22">
        <v>97</v>
      </c>
      <c r="I6976" s="21" t="s">
        <v>189832</v>
      </c>
    </row>
    <row r="6977" spans="1:9" ht="44" customHeight="1">
      <c r="A6977" s="19" t="s">
        <v>189833</v>
      </c>
      <c r="B6977" s="20" t="s">
        <v>182984</v>
      </c>
      <c r="C6977" s="22">
        <v>6</v>
      </c>
      <c r="D6977" s="22">
        <v>0</v>
      </c>
      <c r="E6977" s="22">
        <v>0</v>
      </c>
      <c r="F6977" s="21" t="s">
        <v>181205</v>
      </c>
      <c r="G6977" s="22">
        <v>47</v>
      </c>
      <c r="H6977" s="22">
        <v>56</v>
      </c>
      <c r="I6977" s="21" t="s">
        <v>189834</v>
      </c>
    </row>
    <row r="6978" spans="1:9" ht="44" customHeight="1">
      <c r="A6978" s="19" t="s">
        <v>189835</v>
      </c>
      <c r="B6978" s="20" t="s">
        <v>189836</v>
      </c>
      <c r="C6978" s="22">
        <v>19</v>
      </c>
      <c r="D6978" s="21" t="s">
        <v>189837</v>
      </c>
      <c r="E6978" s="22">
        <v>105</v>
      </c>
      <c r="F6978" s="21" t="s">
        <v>176581</v>
      </c>
      <c r="G6978" s="22">
        <v>52</v>
      </c>
      <c r="H6978" s="22">
        <v>179</v>
      </c>
      <c r="I6978" s="21" t="s">
        <v>189838</v>
      </c>
    </row>
    <row r="6979" spans="1:9" ht="44" customHeight="1">
      <c r="A6979" s="19" t="s">
        <v>189839</v>
      </c>
      <c r="B6979" s="20" t="s">
        <v>170160</v>
      </c>
      <c r="C6979" s="22">
        <v>10</v>
      </c>
      <c r="D6979" s="21" t="s">
        <v>174695</v>
      </c>
      <c r="E6979" s="22">
        <v>54</v>
      </c>
      <c r="F6979" s="21" t="s">
        <v>177153</v>
      </c>
      <c r="G6979" s="22">
        <v>29</v>
      </c>
      <c r="H6979" s="22">
        <v>96</v>
      </c>
      <c r="I6979" s="21" t="s">
        <v>189840</v>
      </c>
    </row>
    <row r="6980" spans="1:9" ht="44" customHeight="1">
      <c r="A6980" s="19" t="s">
        <v>189841</v>
      </c>
      <c r="B6980" s="20" t="s">
        <v>172295</v>
      </c>
      <c r="C6980" s="22">
        <v>42</v>
      </c>
      <c r="D6980" s="21" t="s">
        <v>175586</v>
      </c>
      <c r="E6980" s="22">
        <v>28</v>
      </c>
      <c r="F6980" s="21" t="s">
        <v>172792</v>
      </c>
      <c r="G6980" s="22">
        <v>31</v>
      </c>
      <c r="H6980" s="22">
        <v>104</v>
      </c>
      <c r="I6980" s="21" t="s">
        <v>189842</v>
      </c>
    </row>
    <row r="6981" spans="1:9" ht="44" customHeight="1">
      <c r="A6981" s="19" t="s">
        <v>189843</v>
      </c>
      <c r="B6981" s="20" t="s">
        <v>180216</v>
      </c>
      <c r="C6981" s="22">
        <v>64</v>
      </c>
      <c r="D6981" s="21" t="s">
        <v>177042</v>
      </c>
      <c r="E6981" s="22">
        <v>36</v>
      </c>
      <c r="F6981" s="21" t="s">
        <v>171202</v>
      </c>
      <c r="G6981" s="22">
        <v>19</v>
      </c>
      <c r="H6981" s="22">
        <v>122</v>
      </c>
      <c r="I6981" s="21" t="s">
        <v>189844</v>
      </c>
    </row>
    <row r="6982" spans="1:9" ht="44" customHeight="1">
      <c r="A6982" s="19" t="s">
        <v>189845</v>
      </c>
      <c r="B6982" s="20" t="s">
        <v>189846</v>
      </c>
      <c r="C6982" s="22">
        <v>37</v>
      </c>
      <c r="D6982" s="21" t="s">
        <v>173450</v>
      </c>
      <c r="E6982" s="22">
        <v>63</v>
      </c>
      <c r="F6982" s="21" t="s">
        <v>185962</v>
      </c>
      <c r="G6982" s="22">
        <v>17</v>
      </c>
      <c r="H6982" s="22">
        <v>120</v>
      </c>
      <c r="I6982" s="21" t="s">
        <v>189847</v>
      </c>
    </row>
    <row r="6983" spans="1:9" ht="44" customHeight="1">
      <c r="A6983" s="19" t="s">
        <v>189848</v>
      </c>
      <c r="B6983" s="20" t="s">
        <v>189373</v>
      </c>
      <c r="C6983" s="22">
        <v>4</v>
      </c>
      <c r="D6983" s="21" t="s">
        <v>175932</v>
      </c>
      <c r="E6983" s="22">
        <v>143</v>
      </c>
      <c r="F6983" s="21" t="s">
        <v>177463</v>
      </c>
      <c r="G6983" s="22">
        <v>10</v>
      </c>
      <c r="H6983" s="22">
        <v>160</v>
      </c>
      <c r="I6983" s="21" t="s">
        <v>189849</v>
      </c>
    </row>
    <row r="6984" spans="1:9" ht="44" customHeight="1">
      <c r="A6984" s="19" t="s">
        <v>189850</v>
      </c>
      <c r="B6984" s="20" t="s">
        <v>184496</v>
      </c>
      <c r="C6984" s="22">
        <v>37</v>
      </c>
      <c r="D6984" s="21" t="s">
        <v>172874</v>
      </c>
      <c r="E6984" s="22">
        <v>5</v>
      </c>
      <c r="F6984" s="21" t="s">
        <v>172150</v>
      </c>
      <c r="G6984" s="22">
        <v>44</v>
      </c>
      <c r="H6984" s="22">
        <v>89</v>
      </c>
      <c r="I6984" s="21" t="s">
        <v>189851</v>
      </c>
    </row>
    <row r="6985" spans="1:9" ht="44" customHeight="1">
      <c r="A6985" s="19" t="s">
        <v>189852</v>
      </c>
      <c r="B6985" s="20" t="s">
        <v>189853</v>
      </c>
      <c r="C6985" s="22">
        <v>5</v>
      </c>
      <c r="D6985" s="21" t="s">
        <v>174119</v>
      </c>
      <c r="E6985" s="22">
        <v>81</v>
      </c>
      <c r="F6985" s="21" t="s">
        <v>174128</v>
      </c>
      <c r="G6985" s="22">
        <v>31</v>
      </c>
      <c r="H6985" s="22">
        <v>120</v>
      </c>
      <c r="I6985" s="21" t="s">
        <v>189854</v>
      </c>
    </row>
    <row r="6986" spans="1:9" ht="44" customHeight="1">
      <c r="A6986" s="19" t="s">
        <v>189855</v>
      </c>
      <c r="B6986" s="24">
        <v>25</v>
      </c>
      <c r="C6986" s="22">
        <v>32</v>
      </c>
      <c r="D6986" s="21" t="s">
        <v>189856</v>
      </c>
      <c r="E6986" s="22">
        <v>61</v>
      </c>
      <c r="F6986" s="21" t="s">
        <v>171413</v>
      </c>
      <c r="G6986" s="22">
        <v>35</v>
      </c>
      <c r="H6986" s="22">
        <v>131</v>
      </c>
      <c r="I6986" s="21" t="s">
        <v>189857</v>
      </c>
    </row>
    <row r="6987" spans="1:9" ht="44" customHeight="1">
      <c r="A6987" s="19" t="s">
        <v>189858</v>
      </c>
      <c r="B6987" s="20" t="s">
        <v>169731</v>
      </c>
      <c r="C6987" s="22">
        <v>48</v>
      </c>
      <c r="D6987" s="21" t="s">
        <v>189859</v>
      </c>
      <c r="E6987" s="22">
        <v>26</v>
      </c>
      <c r="F6987" s="21" t="s">
        <v>170250</v>
      </c>
      <c r="G6987" s="22">
        <v>37</v>
      </c>
      <c r="H6987" s="22">
        <v>114</v>
      </c>
      <c r="I6987" s="21" t="s">
        <v>189860</v>
      </c>
    </row>
    <row r="6988" spans="1:9" ht="44" customHeight="1">
      <c r="A6988" s="19" t="s">
        <v>189861</v>
      </c>
      <c r="B6988" s="20" t="s">
        <v>174963</v>
      </c>
      <c r="C6988" s="22">
        <v>4</v>
      </c>
      <c r="D6988" s="21" t="s">
        <v>171807</v>
      </c>
      <c r="E6988" s="22">
        <v>66</v>
      </c>
      <c r="F6988" s="22">
        <v>0</v>
      </c>
      <c r="G6988" s="22">
        <v>0</v>
      </c>
      <c r="H6988" s="22">
        <v>73</v>
      </c>
      <c r="I6988" s="21" t="s">
        <v>189862</v>
      </c>
    </row>
    <row r="6989" spans="1:9" ht="32" customHeight="1">
      <c r="A6989" s="19" t="s">
        <v>189863</v>
      </c>
      <c r="B6989" s="20" t="s">
        <v>174109</v>
      </c>
      <c r="C6989" s="22">
        <v>16</v>
      </c>
      <c r="D6989" s="21" t="s">
        <v>175072</v>
      </c>
      <c r="E6989" s="22">
        <v>90</v>
      </c>
      <c r="F6989" s="21" t="s">
        <v>173540</v>
      </c>
      <c r="G6989" s="22">
        <v>18</v>
      </c>
      <c r="H6989" s="22">
        <v>127</v>
      </c>
      <c r="I6989" s="21" t="s">
        <v>189864</v>
      </c>
    </row>
    <row r="6990" spans="1:9" ht="32" customHeight="1">
      <c r="A6990" s="19" t="s">
        <v>189865</v>
      </c>
      <c r="B6990" s="20" t="s">
        <v>178406</v>
      </c>
      <c r="C6990" s="22">
        <v>2</v>
      </c>
      <c r="D6990" s="21" t="s">
        <v>187323</v>
      </c>
      <c r="E6990" s="22">
        <v>104</v>
      </c>
      <c r="F6990" s="21" t="s">
        <v>176564</v>
      </c>
      <c r="G6990" s="22">
        <v>1</v>
      </c>
      <c r="H6990" s="22">
        <v>110</v>
      </c>
      <c r="I6990" s="21" t="s">
        <v>189866</v>
      </c>
    </row>
    <row r="6991" spans="1:9" ht="32" customHeight="1">
      <c r="A6991" s="19" t="s">
        <v>189867</v>
      </c>
      <c r="B6991" s="20" t="s">
        <v>170089</v>
      </c>
      <c r="C6991" s="22">
        <v>6</v>
      </c>
      <c r="D6991" s="21" t="s">
        <v>174425</v>
      </c>
      <c r="E6991" s="22">
        <v>65</v>
      </c>
      <c r="F6991" s="21" t="s">
        <v>176201</v>
      </c>
      <c r="G6991" s="22">
        <v>37</v>
      </c>
      <c r="H6991" s="22">
        <v>111</v>
      </c>
      <c r="I6991" s="21" t="s">
        <v>189868</v>
      </c>
    </row>
    <row r="6992" spans="1:9" ht="32" customHeight="1">
      <c r="A6992" s="19" t="s">
        <v>189869</v>
      </c>
      <c r="B6992" s="20" t="s">
        <v>171562</v>
      </c>
      <c r="C6992" s="22">
        <v>2</v>
      </c>
      <c r="D6992" s="21" t="s">
        <v>178749</v>
      </c>
      <c r="E6992" s="22">
        <v>184</v>
      </c>
      <c r="F6992" s="22">
        <v>0</v>
      </c>
      <c r="G6992" s="22">
        <v>0</v>
      </c>
      <c r="H6992" s="22">
        <v>189</v>
      </c>
      <c r="I6992" s="21" t="s">
        <v>189870</v>
      </c>
    </row>
    <row r="6993" spans="1:9" ht="44" customHeight="1">
      <c r="A6993" s="19" t="s">
        <v>189871</v>
      </c>
      <c r="B6993" s="20" t="s">
        <v>174226</v>
      </c>
      <c r="C6993" s="22">
        <v>4</v>
      </c>
      <c r="D6993" s="21" t="s">
        <v>184272</v>
      </c>
      <c r="E6993" s="22">
        <v>67</v>
      </c>
      <c r="F6993" s="22">
        <v>0</v>
      </c>
      <c r="G6993" s="22">
        <v>0</v>
      </c>
      <c r="H6993" s="22">
        <v>74</v>
      </c>
      <c r="I6993" s="21" t="s">
        <v>189872</v>
      </c>
    </row>
    <row r="6994" spans="1:9" ht="44" customHeight="1">
      <c r="A6994" s="19" t="s">
        <v>189873</v>
      </c>
      <c r="B6994" s="20" t="s">
        <v>174075</v>
      </c>
      <c r="C6994" s="22">
        <v>2</v>
      </c>
      <c r="D6994" s="21" t="s">
        <v>187268</v>
      </c>
      <c r="E6994" s="22">
        <v>59</v>
      </c>
      <c r="F6994" s="21" t="s">
        <v>177150</v>
      </c>
      <c r="G6994" s="22">
        <v>29</v>
      </c>
      <c r="H6994" s="22">
        <v>93</v>
      </c>
      <c r="I6994" s="21" t="s">
        <v>189874</v>
      </c>
    </row>
    <row r="6995" spans="1:9" ht="44" customHeight="1">
      <c r="A6995" s="19" t="s">
        <v>189875</v>
      </c>
      <c r="B6995" s="20" t="s">
        <v>172428</v>
      </c>
      <c r="C6995" s="22">
        <v>61</v>
      </c>
      <c r="D6995" s="21" t="s">
        <v>170405</v>
      </c>
      <c r="E6995" s="22">
        <v>11</v>
      </c>
      <c r="F6995" s="21" t="s">
        <v>170999</v>
      </c>
      <c r="G6995" s="22">
        <v>27</v>
      </c>
      <c r="H6995" s="22">
        <v>102</v>
      </c>
      <c r="I6995" s="21" t="s">
        <v>189876</v>
      </c>
    </row>
    <row r="6996" spans="1:9" ht="44" customHeight="1">
      <c r="A6996" s="19" t="s">
        <v>189877</v>
      </c>
      <c r="B6996" s="20" t="s">
        <v>172080</v>
      </c>
      <c r="C6996" s="22">
        <v>52</v>
      </c>
      <c r="D6996" s="21" t="s">
        <v>170359</v>
      </c>
      <c r="E6996" s="22">
        <v>6</v>
      </c>
      <c r="F6996" s="21" t="s">
        <v>173566</v>
      </c>
      <c r="G6996" s="22">
        <v>14</v>
      </c>
      <c r="H6996" s="22">
        <v>75</v>
      </c>
      <c r="I6996" s="21" t="s">
        <v>189878</v>
      </c>
    </row>
    <row r="6997" spans="1:9" ht="44" customHeight="1">
      <c r="A6997" s="19" t="s">
        <v>189879</v>
      </c>
      <c r="B6997" s="20" t="s">
        <v>171006</v>
      </c>
      <c r="C6997" s="22">
        <v>40</v>
      </c>
      <c r="D6997" s="21" t="s">
        <v>170092</v>
      </c>
      <c r="E6997" s="22">
        <v>6</v>
      </c>
      <c r="F6997" s="21" t="s">
        <v>170266</v>
      </c>
      <c r="G6997" s="22">
        <v>11</v>
      </c>
      <c r="H6997" s="22">
        <v>60</v>
      </c>
      <c r="I6997" s="21" t="s">
        <v>189880</v>
      </c>
    </row>
    <row r="6998" spans="1:9" ht="44" customHeight="1">
      <c r="A6998" s="19" t="s">
        <v>189881</v>
      </c>
      <c r="B6998" s="24">
        <v>0</v>
      </c>
      <c r="C6998" s="22">
        <v>0</v>
      </c>
      <c r="D6998" s="39">
        <v>96875</v>
      </c>
      <c r="E6998" s="22">
        <v>93</v>
      </c>
      <c r="F6998" s="39">
        <v>3125</v>
      </c>
      <c r="G6998" s="22">
        <v>3</v>
      </c>
      <c r="H6998" s="22">
        <v>99</v>
      </c>
      <c r="I6998" s="21" t="s">
        <v>189882</v>
      </c>
    </row>
    <row r="6999" spans="1:9" ht="44" customHeight="1">
      <c r="A6999" s="19" t="s">
        <v>189883</v>
      </c>
      <c r="B6999" s="24">
        <v>0</v>
      </c>
      <c r="C6999" s="22">
        <v>0</v>
      </c>
      <c r="D6999" s="39">
        <v>96875</v>
      </c>
      <c r="E6999" s="22">
        <v>93</v>
      </c>
      <c r="F6999" s="39">
        <v>3125</v>
      </c>
      <c r="G6999" s="22">
        <v>3</v>
      </c>
      <c r="H6999" s="22">
        <v>99</v>
      </c>
      <c r="I6999" s="21" t="s">
        <v>189884</v>
      </c>
    </row>
    <row r="7000" spans="1:9" ht="32" customHeight="1">
      <c r="A7000" s="19" t="s">
        <v>189885</v>
      </c>
      <c r="B7000" s="20" t="s">
        <v>177310</v>
      </c>
      <c r="C7000" s="22">
        <v>7</v>
      </c>
      <c r="D7000" s="21" t="s">
        <v>188418</v>
      </c>
      <c r="E7000" s="22">
        <v>79</v>
      </c>
      <c r="F7000" s="21" t="s">
        <v>179973</v>
      </c>
      <c r="G7000" s="22">
        <v>3</v>
      </c>
      <c r="H7000" s="22">
        <v>92</v>
      </c>
      <c r="I7000" s="21" t="s">
        <v>189886</v>
      </c>
    </row>
    <row r="7001" spans="1:9" ht="32" customHeight="1">
      <c r="A7001" s="19" t="s">
        <v>189887</v>
      </c>
      <c r="B7001" s="20" t="s">
        <v>189888</v>
      </c>
      <c r="C7001" s="22">
        <v>7</v>
      </c>
      <c r="D7001" s="21" t="s">
        <v>189889</v>
      </c>
      <c r="E7001" s="22">
        <v>167</v>
      </c>
      <c r="F7001" s="21" t="s">
        <v>189890</v>
      </c>
      <c r="G7001" s="22">
        <v>17</v>
      </c>
      <c r="H7001" s="22">
        <v>194</v>
      </c>
      <c r="I7001" s="21" t="s">
        <v>189891</v>
      </c>
    </row>
    <row r="7002" spans="1:9" ht="32" customHeight="1">
      <c r="A7002" s="19" t="s">
        <v>189892</v>
      </c>
      <c r="B7002" s="20" t="s">
        <v>171117</v>
      </c>
      <c r="C7002" s="22">
        <v>87</v>
      </c>
      <c r="D7002" s="21" t="s">
        <v>189893</v>
      </c>
      <c r="E7002" s="22">
        <v>84</v>
      </c>
      <c r="F7002" s="21" t="s">
        <v>184805</v>
      </c>
      <c r="G7002" s="22">
        <v>20</v>
      </c>
      <c r="H7002" s="22">
        <v>194</v>
      </c>
      <c r="I7002" s="21" t="s">
        <v>189894</v>
      </c>
    </row>
    <row r="7003" spans="1:9" ht="32" customHeight="1">
      <c r="A7003" s="19" t="s">
        <v>189895</v>
      </c>
      <c r="B7003" s="20" t="s">
        <v>189896</v>
      </c>
      <c r="C7003" s="22">
        <v>1</v>
      </c>
      <c r="D7003" s="21" t="s">
        <v>189897</v>
      </c>
      <c r="E7003" s="22">
        <v>195</v>
      </c>
      <c r="F7003" s="21" t="s">
        <v>189896</v>
      </c>
      <c r="G7003" s="22">
        <v>1</v>
      </c>
      <c r="H7003" s="22">
        <v>200</v>
      </c>
      <c r="I7003" s="21" t="s">
        <v>189898</v>
      </c>
    </row>
    <row r="7004" spans="1:9" ht="32" customHeight="1">
      <c r="A7004" s="19" t="s">
        <v>189899</v>
      </c>
      <c r="B7004" s="20" t="s">
        <v>170497</v>
      </c>
      <c r="C7004" s="22">
        <v>91</v>
      </c>
      <c r="D7004" s="21" t="s">
        <v>173140</v>
      </c>
      <c r="E7004" s="22">
        <v>53</v>
      </c>
      <c r="F7004" s="21" t="s">
        <v>171601</v>
      </c>
      <c r="G7004" s="22">
        <v>12</v>
      </c>
      <c r="H7004" s="22">
        <v>159</v>
      </c>
      <c r="I7004" s="21" t="s">
        <v>189900</v>
      </c>
    </row>
    <row r="7005" spans="1:9" ht="32" customHeight="1">
      <c r="A7005" s="19" t="s">
        <v>189901</v>
      </c>
      <c r="B7005" s="24">
        <v>50</v>
      </c>
      <c r="C7005" s="22">
        <v>44</v>
      </c>
      <c r="D7005" s="21" t="s">
        <v>189902</v>
      </c>
      <c r="E7005" s="22">
        <v>13</v>
      </c>
      <c r="F7005" s="21" t="s">
        <v>171335</v>
      </c>
      <c r="G7005" s="22">
        <v>31</v>
      </c>
      <c r="H7005" s="22">
        <v>91</v>
      </c>
      <c r="I7005" s="21" t="s">
        <v>189903</v>
      </c>
    </row>
    <row r="7006" spans="1:9" ht="32" customHeight="1">
      <c r="A7006" s="19" t="s">
        <v>189904</v>
      </c>
      <c r="B7006" s="20" t="s">
        <v>189905</v>
      </c>
      <c r="C7006" s="22">
        <v>61</v>
      </c>
      <c r="D7006" s="21" t="s">
        <v>170393</v>
      </c>
      <c r="E7006" s="22">
        <v>4</v>
      </c>
      <c r="F7006" s="21" t="s">
        <v>14613</v>
      </c>
      <c r="G7006" s="22">
        <v>39</v>
      </c>
      <c r="H7006" s="22">
        <v>107</v>
      </c>
      <c r="I7006" s="21" t="s">
        <v>189906</v>
      </c>
    </row>
    <row r="7007" spans="1:9" ht="32" customHeight="1">
      <c r="A7007" s="19" t="s">
        <v>189907</v>
      </c>
      <c r="B7007" s="20" t="s">
        <v>170497</v>
      </c>
      <c r="C7007" s="22">
        <v>56</v>
      </c>
      <c r="D7007" s="22">
        <v>0</v>
      </c>
      <c r="E7007" s="22">
        <v>0</v>
      </c>
      <c r="F7007" s="21" t="s">
        <v>169908</v>
      </c>
      <c r="G7007" s="22">
        <v>40</v>
      </c>
      <c r="H7007" s="22">
        <v>99</v>
      </c>
      <c r="I7007" s="21" t="s">
        <v>189908</v>
      </c>
    </row>
    <row r="7008" spans="1:9" ht="32" customHeight="1">
      <c r="A7008" s="19" t="s">
        <v>189909</v>
      </c>
      <c r="B7008" s="20" t="s">
        <v>170915</v>
      </c>
      <c r="C7008" s="22">
        <v>59</v>
      </c>
      <c r="D7008" s="21" t="s">
        <v>171098</v>
      </c>
      <c r="E7008" s="22">
        <v>11</v>
      </c>
      <c r="F7008" s="21" t="s">
        <v>171098</v>
      </c>
      <c r="G7008" s="22">
        <v>11</v>
      </c>
      <c r="H7008" s="22">
        <v>84</v>
      </c>
      <c r="I7008" s="21" t="s">
        <v>189910</v>
      </c>
    </row>
    <row r="7009" spans="1:9" ht="32" customHeight="1">
      <c r="A7009" s="19" t="s">
        <v>189911</v>
      </c>
      <c r="B7009" s="20" t="s">
        <v>171131</v>
      </c>
      <c r="C7009" s="22">
        <v>3</v>
      </c>
      <c r="D7009" s="21" t="s">
        <v>171130</v>
      </c>
      <c r="E7009" s="22">
        <v>79</v>
      </c>
      <c r="F7009" s="21" t="s">
        <v>171129</v>
      </c>
      <c r="G7009" s="22">
        <v>28</v>
      </c>
      <c r="H7009" s="22">
        <v>113</v>
      </c>
      <c r="I7009" s="21" t="s">
        <v>189912</v>
      </c>
    </row>
    <row r="7010" spans="1:9" ht="32" customHeight="1">
      <c r="A7010" s="19" t="s">
        <v>189913</v>
      </c>
      <c r="B7010" s="20" t="s">
        <v>181757</v>
      </c>
      <c r="C7010" s="22">
        <v>5</v>
      </c>
      <c r="D7010" s="21" t="s">
        <v>187363</v>
      </c>
      <c r="E7010" s="22">
        <v>79</v>
      </c>
      <c r="F7010" s="21" t="s">
        <v>189914</v>
      </c>
      <c r="G7010" s="22">
        <v>59</v>
      </c>
      <c r="H7010" s="22">
        <v>146</v>
      </c>
      <c r="I7010" s="21" t="s">
        <v>189915</v>
      </c>
    </row>
    <row r="7011" spans="1:9" ht="32" customHeight="1">
      <c r="A7011" s="19" t="s">
        <v>189916</v>
      </c>
      <c r="B7011" s="20" t="s">
        <v>175757</v>
      </c>
      <c r="C7011" s="22">
        <v>24</v>
      </c>
      <c r="D7011" s="22">
        <v>0</v>
      </c>
      <c r="E7011" s="22">
        <v>0</v>
      </c>
      <c r="F7011" s="21" t="s">
        <v>175756</v>
      </c>
      <c r="G7011" s="22">
        <v>49</v>
      </c>
      <c r="H7011" s="22">
        <v>76</v>
      </c>
      <c r="I7011" s="21" t="s">
        <v>189917</v>
      </c>
    </row>
    <row r="7012" spans="1:9" ht="44" customHeight="1">
      <c r="A7012" s="19" t="s">
        <v>189918</v>
      </c>
      <c r="B7012" s="20" t="s">
        <v>171950</v>
      </c>
      <c r="C7012" s="22">
        <v>4</v>
      </c>
      <c r="D7012" s="21" t="s">
        <v>170103</v>
      </c>
      <c r="E7012" s="22">
        <v>180</v>
      </c>
      <c r="F7012" s="21" t="s">
        <v>189462</v>
      </c>
      <c r="G7012" s="22">
        <v>5</v>
      </c>
      <c r="H7012" s="22">
        <v>192</v>
      </c>
      <c r="I7012" s="21" t="s">
        <v>189919</v>
      </c>
    </row>
    <row r="7013" spans="1:9" ht="44" customHeight="1">
      <c r="A7013" s="19" t="s">
        <v>189920</v>
      </c>
      <c r="B7013" s="20" t="s">
        <v>172856</v>
      </c>
      <c r="C7013" s="22">
        <v>36</v>
      </c>
      <c r="D7013" s="21" t="s">
        <v>188225</v>
      </c>
      <c r="E7013" s="22">
        <v>106</v>
      </c>
      <c r="F7013" s="21" t="s">
        <v>176534</v>
      </c>
      <c r="G7013" s="22">
        <v>16</v>
      </c>
      <c r="H7013" s="22">
        <v>161</v>
      </c>
      <c r="I7013" s="21" t="s">
        <v>189921</v>
      </c>
    </row>
    <row r="7014" spans="1:9" ht="32" customHeight="1">
      <c r="A7014" s="19" t="s">
        <v>189922</v>
      </c>
      <c r="B7014" s="20" t="s">
        <v>174490</v>
      </c>
      <c r="C7014" s="22">
        <v>2</v>
      </c>
      <c r="D7014" s="21" t="s">
        <v>187547</v>
      </c>
      <c r="E7014" s="22">
        <v>79</v>
      </c>
      <c r="F7014" s="21" t="s">
        <v>172380</v>
      </c>
      <c r="G7014" s="22">
        <v>25</v>
      </c>
      <c r="H7014" s="22">
        <v>109</v>
      </c>
      <c r="I7014" s="21" t="s">
        <v>189923</v>
      </c>
    </row>
    <row r="7015" spans="1:9" ht="32" customHeight="1">
      <c r="A7015" s="19" t="s">
        <v>189924</v>
      </c>
      <c r="B7015" s="20" t="s">
        <v>185559</v>
      </c>
      <c r="C7015" s="22">
        <v>66</v>
      </c>
      <c r="D7015" s="21" t="s">
        <v>187796</v>
      </c>
      <c r="E7015" s="22">
        <v>34</v>
      </c>
      <c r="F7015" s="22">
        <v>20</v>
      </c>
      <c r="G7015" s="22">
        <v>25</v>
      </c>
      <c r="H7015" s="22">
        <v>128</v>
      </c>
      <c r="I7015" s="21" t="s">
        <v>189925</v>
      </c>
    </row>
    <row r="7016" spans="1:9" ht="32" customHeight="1">
      <c r="A7016" s="19" t="s">
        <v>189926</v>
      </c>
      <c r="B7016" s="24">
        <v>0</v>
      </c>
      <c r="C7016" s="22">
        <v>0</v>
      </c>
      <c r="D7016" s="21" t="s">
        <v>176855</v>
      </c>
      <c r="E7016" s="22">
        <v>83</v>
      </c>
      <c r="F7016" s="21" t="s">
        <v>180956</v>
      </c>
      <c r="G7016" s="22">
        <v>12</v>
      </c>
      <c r="H7016" s="22">
        <v>98</v>
      </c>
      <c r="I7016" s="21" t="s">
        <v>189927</v>
      </c>
    </row>
    <row r="7017" spans="1:9" ht="32" customHeight="1">
      <c r="A7017" s="19" t="s">
        <v>189928</v>
      </c>
      <c r="B7017" s="20" t="s">
        <v>172691</v>
      </c>
      <c r="C7017" s="22">
        <v>2</v>
      </c>
      <c r="D7017" s="21" t="s">
        <v>189929</v>
      </c>
      <c r="E7017" s="22">
        <v>107</v>
      </c>
      <c r="F7017" s="21" t="s">
        <v>172220</v>
      </c>
      <c r="G7017" s="22">
        <v>3</v>
      </c>
      <c r="H7017" s="22">
        <v>115</v>
      </c>
      <c r="I7017" s="21" t="s">
        <v>189930</v>
      </c>
    </row>
    <row r="7018" spans="1:9" ht="32" customHeight="1">
      <c r="A7018" s="19" t="s">
        <v>189931</v>
      </c>
      <c r="B7018" s="20" t="s">
        <v>180762</v>
      </c>
      <c r="C7018" s="22">
        <v>49</v>
      </c>
      <c r="D7018" s="21" t="s">
        <v>174119</v>
      </c>
      <c r="E7018" s="22">
        <v>135</v>
      </c>
      <c r="F7018" s="21" t="s">
        <v>172489</v>
      </c>
      <c r="G7018" s="22">
        <v>11</v>
      </c>
      <c r="H7018" s="22">
        <v>198</v>
      </c>
      <c r="I7018" s="21" t="s">
        <v>189932</v>
      </c>
    </row>
    <row r="7019" spans="1:9" ht="32" customHeight="1">
      <c r="A7019" s="19" t="s">
        <v>189933</v>
      </c>
      <c r="B7019" s="20" t="s">
        <v>174639</v>
      </c>
      <c r="C7019" s="22">
        <v>46</v>
      </c>
      <c r="D7019" s="21" t="s">
        <v>170405</v>
      </c>
      <c r="E7019" s="22">
        <v>6</v>
      </c>
      <c r="F7019" s="21" t="s">
        <v>173863</v>
      </c>
      <c r="G7019" s="22">
        <v>2</v>
      </c>
      <c r="H7019" s="22">
        <v>57</v>
      </c>
      <c r="I7019" s="21" t="s">
        <v>189934</v>
      </c>
    </row>
    <row r="7020" spans="1:9" ht="44" customHeight="1">
      <c r="A7020" s="19" t="s">
        <v>189935</v>
      </c>
      <c r="B7020" s="24">
        <v>0</v>
      </c>
      <c r="C7020" s="22">
        <v>0</v>
      </c>
      <c r="D7020" s="22">
        <v>100</v>
      </c>
      <c r="E7020" s="22">
        <v>48</v>
      </c>
      <c r="F7020" s="22">
        <v>0</v>
      </c>
      <c r="G7020" s="22">
        <v>0</v>
      </c>
      <c r="H7020" s="22">
        <v>51</v>
      </c>
      <c r="I7020" s="21" t="s">
        <v>189936</v>
      </c>
    </row>
    <row r="7021" spans="1:9" ht="44" customHeight="1">
      <c r="A7021" s="19" t="s">
        <v>189937</v>
      </c>
      <c r="B7021" s="24">
        <v>0</v>
      </c>
      <c r="C7021" s="22">
        <v>0</v>
      </c>
      <c r="D7021" s="22">
        <v>100</v>
      </c>
      <c r="E7021" s="22">
        <v>141</v>
      </c>
      <c r="F7021" s="22">
        <v>0</v>
      </c>
      <c r="G7021" s="22">
        <v>0</v>
      </c>
      <c r="H7021" s="22">
        <v>144</v>
      </c>
      <c r="I7021" s="21" t="s">
        <v>189938</v>
      </c>
    </row>
    <row r="7022" spans="1:9" ht="44" customHeight="1">
      <c r="A7022" s="19" t="s">
        <v>189939</v>
      </c>
      <c r="B7022" s="20" t="s">
        <v>180998</v>
      </c>
      <c r="C7022" s="22">
        <v>68</v>
      </c>
      <c r="D7022" s="21" t="s">
        <v>170854</v>
      </c>
      <c r="E7022" s="22">
        <v>34</v>
      </c>
      <c r="F7022" s="21" t="s">
        <v>174381</v>
      </c>
      <c r="G7022" s="22">
        <v>66</v>
      </c>
      <c r="H7022" s="22">
        <v>171</v>
      </c>
      <c r="I7022" s="21" t="s">
        <v>189940</v>
      </c>
    </row>
    <row r="7023" spans="1:9" ht="32" customHeight="1">
      <c r="A7023" s="19" t="s">
        <v>189941</v>
      </c>
      <c r="B7023" s="20" t="s">
        <v>170250</v>
      </c>
      <c r="C7023" s="22">
        <v>28</v>
      </c>
      <c r="D7023" s="21" t="s">
        <v>174415</v>
      </c>
      <c r="E7023" s="22">
        <v>25</v>
      </c>
      <c r="F7023" s="21" t="s">
        <v>176236</v>
      </c>
      <c r="G7023" s="22">
        <v>31</v>
      </c>
      <c r="H7023" s="22">
        <v>87</v>
      </c>
      <c r="I7023" s="21" t="s">
        <v>189942</v>
      </c>
    </row>
    <row r="7024" spans="1:9" ht="44" customHeight="1">
      <c r="A7024" s="19" t="s">
        <v>189943</v>
      </c>
      <c r="B7024" s="20" t="s">
        <v>169704</v>
      </c>
      <c r="C7024" s="22">
        <v>27</v>
      </c>
      <c r="D7024" s="21" t="s">
        <v>185139</v>
      </c>
      <c r="E7024" s="22">
        <v>95</v>
      </c>
      <c r="F7024" s="21" t="s">
        <v>174590</v>
      </c>
      <c r="G7024" s="22">
        <v>1</v>
      </c>
      <c r="H7024" s="22">
        <v>126</v>
      </c>
      <c r="I7024" s="21" t="s">
        <v>189944</v>
      </c>
    </row>
    <row r="7025" spans="1:9" ht="32" customHeight="1">
      <c r="A7025" s="19" t="s">
        <v>189945</v>
      </c>
      <c r="B7025" s="20" t="s">
        <v>181779</v>
      </c>
      <c r="C7025" s="22">
        <v>37</v>
      </c>
      <c r="D7025" s="21" t="s">
        <v>172428</v>
      </c>
      <c r="E7025" s="22">
        <v>61</v>
      </c>
      <c r="F7025" s="21" t="s">
        <v>171640</v>
      </c>
      <c r="G7025" s="22">
        <v>1</v>
      </c>
      <c r="H7025" s="22">
        <v>102</v>
      </c>
      <c r="I7025" s="21" t="s">
        <v>189946</v>
      </c>
    </row>
    <row r="7026" spans="1:9" ht="32" customHeight="1">
      <c r="A7026" s="19" t="s">
        <v>189947</v>
      </c>
      <c r="B7026" s="20" t="s">
        <v>186728</v>
      </c>
      <c r="C7026" s="22">
        <v>28</v>
      </c>
      <c r="D7026" s="21" t="s">
        <v>189948</v>
      </c>
      <c r="E7026" s="22">
        <v>32</v>
      </c>
      <c r="F7026" s="21" t="s">
        <v>177226</v>
      </c>
      <c r="G7026" s="22">
        <v>1</v>
      </c>
      <c r="H7026" s="22">
        <v>64</v>
      </c>
      <c r="I7026" s="21" t="s">
        <v>189949</v>
      </c>
    </row>
    <row r="7027" spans="1:9" ht="32" customHeight="1">
      <c r="A7027" s="19" t="s">
        <v>189950</v>
      </c>
      <c r="B7027" s="20" t="s">
        <v>169939</v>
      </c>
      <c r="C7027" s="22">
        <v>2</v>
      </c>
      <c r="D7027" s="21" t="s">
        <v>169940</v>
      </c>
      <c r="E7027" s="22">
        <v>65</v>
      </c>
      <c r="F7027" s="22">
        <v>0</v>
      </c>
      <c r="G7027" s="22">
        <v>0</v>
      </c>
      <c r="H7027" s="22">
        <v>70</v>
      </c>
      <c r="I7027" s="21" t="s">
        <v>189951</v>
      </c>
    </row>
    <row r="7028" spans="1:9" ht="32" customHeight="1">
      <c r="A7028" s="19" t="s">
        <v>189952</v>
      </c>
      <c r="B7028" s="20" t="s">
        <v>173450</v>
      </c>
      <c r="C7028" s="22">
        <v>28</v>
      </c>
      <c r="D7028" s="21" t="s">
        <v>171058</v>
      </c>
      <c r="E7028" s="22">
        <v>8</v>
      </c>
      <c r="F7028" s="21" t="s">
        <v>169673</v>
      </c>
      <c r="G7028" s="22">
        <v>16</v>
      </c>
      <c r="H7028" s="22">
        <v>55</v>
      </c>
      <c r="I7028" s="21" t="s">
        <v>189953</v>
      </c>
    </row>
    <row r="7029" spans="1:9" ht="44" customHeight="1">
      <c r="A7029" s="19" t="s">
        <v>189954</v>
      </c>
      <c r="B7029" s="20" t="s">
        <v>171562</v>
      </c>
      <c r="C7029" s="22">
        <v>1</v>
      </c>
      <c r="D7029" s="21" t="s">
        <v>171430</v>
      </c>
      <c r="E7029" s="22">
        <v>24</v>
      </c>
      <c r="F7029" s="21" t="s">
        <v>189955</v>
      </c>
      <c r="G7029" s="22">
        <v>68</v>
      </c>
      <c r="H7029" s="22">
        <v>96</v>
      </c>
      <c r="I7029" s="21" t="s">
        <v>189956</v>
      </c>
    </row>
    <row r="7030" spans="1:9" ht="44" customHeight="1">
      <c r="A7030" s="19" t="s">
        <v>189957</v>
      </c>
      <c r="B7030" s="20" t="s">
        <v>173487</v>
      </c>
      <c r="C7030" s="22">
        <v>30</v>
      </c>
      <c r="D7030" s="21" t="s">
        <v>174000</v>
      </c>
      <c r="E7030" s="22">
        <v>35</v>
      </c>
      <c r="F7030" s="21" t="s">
        <v>177659</v>
      </c>
      <c r="G7030" s="22">
        <v>22</v>
      </c>
      <c r="H7030" s="22">
        <v>90</v>
      </c>
      <c r="I7030" s="21" t="s">
        <v>189958</v>
      </c>
    </row>
    <row r="7031" spans="1:9" ht="44" customHeight="1">
      <c r="A7031" s="19" t="s">
        <v>189959</v>
      </c>
      <c r="B7031" s="20" t="s">
        <v>174231</v>
      </c>
      <c r="C7031" s="22">
        <v>38</v>
      </c>
      <c r="D7031" s="21" t="s">
        <v>170165</v>
      </c>
      <c r="E7031" s="22">
        <v>9</v>
      </c>
      <c r="F7031" s="22">
        <v>0</v>
      </c>
      <c r="G7031" s="22">
        <v>0</v>
      </c>
      <c r="H7031" s="22">
        <v>50</v>
      </c>
      <c r="I7031" s="21" t="s">
        <v>189960</v>
      </c>
    </row>
    <row r="7032" spans="1:9" ht="32" customHeight="1">
      <c r="A7032" s="19" t="s">
        <v>189961</v>
      </c>
      <c r="B7032" s="20" t="s">
        <v>174582</v>
      </c>
      <c r="C7032" s="22">
        <v>23</v>
      </c>
      <c r="D7032" s="21" t="s">
        <v>179301</v>
      </c>
      <c r="E7032" s="22">
        <v>74</v>
      </c>
      <c r="F7032" s="21" t="s">
        <v>175767</v>
      </c>
      <c r="G7032" s="22">
        <v>25</v>
      </c>
      <c r="H7032" s="22">
        <v>125</v>
      </c>
      <c r="I7032" s="21" t="s">
        <v>189962</v>
      </c>
    </row>
    <row r="7033" spans="1:9" ht="32" customHeight="1">
      <c r="A7033" s="19" t="s">
        <v>189963</v>
      </c>
      <c r="B7033" s="20" t="s">
        <v>176711</v>
      </c>
      <c r="C7033" s="22">
        <v>36</v>
      </c>
      <c r="D7033" s="21" t="s">
        <v>177112</v>
      </c>
      <c r="E7033" s="22">
        <v>15</v>
      </c>
      <c r="F7033" s="21" t="s">
        <v>177259</v>
      </c>
      <c r="G7033" s="22">
        <v>32</v>
      </c>
      <c r="H7033" s="22">
        <v>86</v>
      </c>
      <c r="I7033" s="21" t="s">
        <v>189964</v>
      </c>
    </row>
    <row r="7034" spans="1:9" ht="32" customHeight="1">
      <c r="A7034" s="19" t="s">
        <v>189965</v>
      </c>
      <c r="B7034" s="24">
        <v>0</v>
      </c>
      <c r="C7034" s="22">
        <v>0</v>
      </c>
      <c r="D7034" s="22">
        <v>100</v>
      </c>
      <c r="E7034" s="22">
        <v>75</v>
      </c>
      <c r="F7034" s="22">
        <v>0</v>
      </c>
      <c r="G7034" s="22">
        <v>0</v>
      </c>
      <c r="H7034" s="22">
        <v>78</v>
      </c>
      <c r="I7034" s="21" t="s">
        <v>189966</v>
      </c>
    </row>
    <row r="7035" spans="1:9" ht="32" customHeight="1">
      <c r="A7035" s="19" t="s">
        <v>189967</v>
      </c>
      <c r="B7035" s="20" t="s">
        <v>170640</v>
      </c>
      <c r="C7035" s="22">
        <v>21</v>
      </c>
      <c r="D7035" s="21" t="s">
        <v>173054</v>
      </c>
      <c r="E7035" s="22">
        <v>31</v>
      </c>
      <c r="F7035" s="21" t="s">
        <v>186145</v>
      </c>
      <c r="G7035" s="22">
        <v>60</v>
      </c>
      <c r="H7035" s="22">
        <v>115</v>
      </c>
      <c r="I7035" s="21" t="s">
        <v>189968</v>
      </c>
    </row>
    <row r="7036" spans="1:9" ht="44" customHeight="1">
      <c r="A7036" s="19" t="s">
        <v>189969</v>
      </c>
      <c r="B7036" s="20" t="s">
        <v>186787</v>
      </c>
      <c r="C7036" s="22">
        <v>59</v>
      </c>
      <c r="D7036" s="21" t="s">
        <v>181098</v>
      </c>
      <c r="E7036" s="22">
        <v>38</v>
      </c>
      <c r="F7036" s="21" t="s">
        <v>170427</v>
      </c>
      <c r="G7036" s="22">
        <v>13</v>
      </c>
      <c r="H7036" s="22">
        <v>113</v>
      </c>
      <c r="I7036" s="21" t="s">
        <v>189970</v>
      </c>
    </row>
    <row r="7037" spans="1:9" ht="44" customHeight="1">
      <c r="A7037" s="19" t="s">
        <v>189971</v>
      </c>
      <c r="B7037" s="20" t="s">
        <v>172569</v>
      </c>
      <c r="C7037" s="22">
        <v>36</v>
      </c>
      <c r="D7037" s="21" t="s">
        <v>172603</v>
      </c>
      <c r="E7037" s="22">
        <v>10</v>
      </c>
      <c r="F7037" s="21" t="s">
        <v>177807</v>
      </c>
      <c r="G7037" s="22">
        <v>38</v>
      </c>
      <c r="H7037" s="22">
        <v>87</v>
      </c>
      <c r="I7037" s="21" t="s">
        <v>189972</v>
      </c>
    </row>
    <row r="7038" spans="1:9" ht="32" customHeight="1">
      <c r="A7038" s="19" t="s">
        <v>189973</v>
      </c>
      <c r="B7038" s="20" t="s">
        <v>170413</v>
      </c>
      <c r="C7038" s="22">
        <v>2</v>
      </c>
      <c r="D7038" s="21" t="s">
        <v>189974</v>
      </c>
      <c r="E7038" s="22">
        <v>36</v>
      </c>
      <c r="F7038" s="21" t="s">
        <v>189975</v>
      </c>
      <c r="G7038" s="22">
        <v>59</v>
      </c>
      <c r="H7038" s="22">
        <v>100</v>
      </c>
      <c r="I7038" s="21" t="s">
        <v>189976</v>
      </c>
    </row>
    <row r="7039" spans="1:9" ht="32" customHeight="1">
      <c r="A7039" s="19" t="s">
        <v>189977</v>
      </c>
      <c r="B7039" s="20" t="s">
        <v>170971</v>
      </c>
      <c r="C7039" s="22">
        <v>5</v>
      </c>
      <c r="D7039" s="21" t="s">
        <v>182715</v>
      </c>
      <c r="E7039" s="22">
        <v>33</v>
      </c>
      <c r="F7039" s="21" t="s">
        <v>183865</v>
      </c>
      <c r="G7039" s="22">
        <v>47</v>
      </c>
      <c r="H7039" s="22">
        <v>88</v>
      </c>
      <c r="I7039" s="21" t="s">
        <v>189978</v>
      </c>
    </row>
    <row r="7040" spans="1:9" ht="32" customHeight="1">
      <c r="A7040" s="19" t="s">
        <v>189979</v>
      </c>
      <c r="B7040" s="20" t="s">
        <v>170423</v>
      </c>
      <c r="C7040" s="22">
        <v>1</v>
      </c>
      <c r="D7040" s="21" t="s">
        <v>178113</v>
      </c>
      <c r="E7040" s="22">
        <v>48</v>
      </c>
      <c r="F7040" s="21" t="s">
        <v>174681</v>
      </c>
      <c r="G7040" s="22">
        <v>2</v>
      </c>
      <c r="H7040" s="22">
        <v>54</v>
      </c>
      <c r="I7040" s="21" t="s">
        <v>189980</v>
      </c>
    </row>
    <row r="7041" spans="1:9" ht="44" customHeight="1">
      <c r="A7041" s="19" t="s">
        <v>189981</v>
      </c>
      <c r="B7041" s="20" t="s">
        <v>173380</v>
      </c>
      <c r="C7041" s="22">
        <v>10</v>
      </c>
      <c r="D7041" s="39">
        <v>34375</v>
      </c>
      <c r="E7041" s="22">
        <v>33</v>
      </c>
      <c r="F7041" s="21" t="s">
        <v>189982</v>
      </c>
      <c r="G7041" s="22">
        <v>53</v>
      </c>
      <c r="H7041" s="22">
        <v>99</v>
      </c>
      <c r="I7041" s="21" t="s">
        <v>189983</v>
      </c>
    </row>
    <row r="7042" spans="1:9" ht="44" customHeight="1">
      <c r="A7042" s="19" t="s">
        <v>189984</v>
      </c>
      <c r="B7042" s="20" t="s">
        <v>189985</v>
      </c>
      <c r="C7042" s="22">
        <v>36</v>
      </c>
      <c r="D7042" s="21" t="s">
        <v>189986</v>
      </c>
      <c r="E7042" s="22">
        <v>94</v>
      </c>
      <c r="F7042" s="21" t="s">
        <v>177510</v>
      </c>
      <c r="G7042" s="22">
        <v>45</v>
      </c>
      <c r="H7042" s="22">
        <v>178</v>
      </c>
      <c r="I7042" s="21" t="s">
        <v>189987</v>
      </c>
    </row>
    <row r="7043" spans="1:9" ht="32" customHeight="1">
      <c r="A7043" s="19" t="s">
        <v>189988</v>
      </c>
      <c r="B7043" s="24">
        <v>0</v>
      </c>
      <c r="C7043" s="22">
        <v>0</v>
      </c>
      <c r="D7043" s="21" t="s">
        <v>188216</v>
      </c>
      <c r="E7043" s="22">
        <v>126</v>
      </c>
      <c r="F7043" s="21" t="s">
        <v>181990</v>
      </c>
      <c r="G7043" s="22">
        <v>1</v>
      </c>
      <c r="H7043" s="22">
        <v>130</v>
      </c>
      <c r="I7043" s="21" t="s">
        <v>189989</v>
      </c>
    </row>
    <row r="7044" spans="1:9" ht="32" customHeight="1">
      <c r="A7044" s="19" t="s">
        <v>189990</v>
      </c>
      <c r="B7044" s="20" t="s">
        <v>181750</v>
      </c>
      <c r="C7044" s="22">
        <v>25</v>
      </c>
      <c r="D7044" s="21" t="s">
        <v>181751</v>
      </c>
      <c r="E7044" s="22">
        <v>103</v>
      </c>
      <c r="F7044" s="21" t="s">
        <v>181752</v>
      </c>
      <c r="G7044" s="22">
        <v>3</v>
      </c>
      <c r="H7044" s="22">
        <v>134</v>
      </c>
      <c r="I7044" s="21" t="s">
        <v>189991</v>
      </c>
    </row>
    <row r="7045" spans="1:9" ht="32" customHeight="1">
      <c r="A7045" s="19" t="s">
        <v>189992</v>
      </c>
      <c r="B7045" s="24">
        <v>0</v>
      </c>
      <c r="C7045" s="22">
        <v>0</v>
      </c>
      <c r="D7045" s="21" t="s">
        <v>173958</v>
      </c>
      <c r="E7045" s="22">
        <v>156</v>
      </c>
      <c r="F7045" s="21" t="s">
        <v>172467</v>
      </c>
      <c r="G7045" s="22">
        <v>26</v>
      </c>
      <c r="H7045" s="22">
        <v>185</v>
      </c>
      <c r="I7045" s="21" t="s">
        <v>189993</v>
      </c>
    </row>
    <row r="7046" spans="1:9" ht="32" customHeight="1">
      <c r="A7046" s="19" t="s">
        <v>189994</v>
      </c>
      <c r="B7046" s="20" t="s">
        <v>176061</v>
      </c>
      <c r="C7046" s="22">
        <v>90</v>
      </c>
      <c r="D7046" s="21" t="s">
        <v>170623</v>
      </c>
      <c r="E7046" s="22">
        <v>30</v>
      </c>
      <c r="F7046" s="21" t="s">
        <v>170896</v>
      </c>
      <c r="G7046" s="22">
        <v>16</v>
      </c>
      <c r="H7046" s="22">
        <v>139</v>
      </c>
      <c r="I7046" s="21" t="s">
        <v>189995</v>
      </c>
    </row>
    <row r="7047" spans="1:9" ht="32" customHeight="1">
      <c r="A7047" s="19" t="s">
        <v>189996</v>
      </c>
      <c r="B7047" s="24">
        <v>0</v>
      </c>
      <c r="C7047" s="22">
        <v>0</v>
      </c>
      <c r="D7047" s="21" t="s">
        <v>162927</v>
      </c>
      <c r="E7047" s="22">
        <v>126</v>
      </c>
      <c r="F7047" s="21" t="s">
        <v>14588</v>
      </c>
      <c r="G7047" s="22">
        <v>18</v>
      </c>
      <c r="H7047" s="22">
        <v>147</v>
      </c>
      <c r="I7047" s="21" t="s">
        <v>189997</v>
      </c>
    </row>
    <row r="7048" spans="1:9" ht="32" customHeight="1">
      <c r="A7048" s="19" t="s">
        <v>189998</v>
      </c>
      <c r="B7048" s="24">
        <v>40</v>
      </c>
      <c r="C7048" s="22">
        <v>66</v>
      </c>
      <c r="D7048" s="21" t="s">
        <v>189999</v>
      </c>
      <c r="E7048" s="22">
        <v>98</v>
      </c>
      <c r="F7048" s="21" t="s">
        <v>177012</v>
      </c>
      <c r="G7048" s="22">
        <v>1</v>
      </c>
      <c r="H7048" s="22">
        <v>168</v>
      </c>
      <c r="I7048" s="21" t="s">
        <v>190000</v>
      </c>
    </row>
    <row r="7049" spans="1:9" ht="32" customHeight="1">
      <c r="A7049" s="19" t="s">
        <v>190001</v>
      </c>
      <c r="B7049" s="20" t="s">
        <v>187835</v>
      </c>
      <c r="C7049" s="22">
        <v>9</v>
      </c>
      <c r="D7049" s="21" t="s">
        <v>169766</v>
      </c>
      <c r="E7049" s="22">
        <v>63</v>
      </c>
      <c r="F7049" s="21" t="s">
        <v>185187</v>
      </c>
      <c r="G7049" s="22">
        <v>23</v>
      </c>
      <c r="H7049" s="22">
        <v>98</v>
      </c>
      <c r="I7049" s="21" t="s">
        <v>190002</v>
      </c>
    </row>
    <row r="7050" spans="1:9" ht="32" customHeight="1">
      <c r="A7050" s="19" t="s">
        <v>190003</v>
      </c>
      <c r="B7050" s="20" t="s">
        <v>170516</v>
      </c>
      <c r="C7050" s="22">
        <v>21</v>
      </c>
      <c r="D7050" s="21" t="s">
        <v>171811</v>
      </c>
      <c r="E7050" s="22">
        <v>72</v>
      </c>
      <c r="F7050" s="21" t="s">
        <v>170204</v>
      </c>
      <c r="G7050" s="22">
        <v>1</v>
      </c>
      <c r="H7050" s="22">
        <v>97</v>
      </c>
      <c r="I7050" s="21" t="s">
        <v>190004</v>
      </c>
    </row>
    <row r="7051" spans="1:9" ht="32" customHeight="1">
      <c r="A7051" s="19" t="s">
        <v>190005</v>
      </c>
      <c r="B7051" s="20" t="s">
        <v>172539</v>
      </c>
      <c r="C7051" s="22">
        <v>10</v>
      </c>
      <c r="D7051" s="21" t="s">
        <v>173614</v>
      </c>
      <c r="E7051" s="22">
        <v>41</v>
      </c>
      <c r="F7051" s="21" t="s">
        <v>180071</v>
      </c>
      <c r="G7051" s="22">
        <v>84</v>
      </c>
      <c r="H7051" s="22">
        <v>138</v>
      </c>
      <c r="I7051" s="21" t="s">
        <v>190006</v>
      </c>
    </row>
    <row r="7052" spans="1:9" ht="32" customHeight="1">
      <c r="A7052" s="19" t="s">
        <v>190007</v>
      </c>
      <c r="B7052" s="20" t="s">
        <v>14608</v>
      </c>
      <c r="C7052" s="22">
        <v>52</v>
      </c>
      <c r="D7052" s="21" t="s">
        <v>162683</v>
      </c>
      <c r="E7052" s="22">
        <v>108</v>
      </c>
      <c r="F7052" s="22">
        <v>0</v>
      </c>
      <c r="G7052" s="22">
        <v>0</v>
      </c>
      <c r="H7052" s="22">
        <v>163</v>
      </c>
      <c r="I7052" s="21" t="s">
        <v>190008</v>
      </c>
    </row>
    <row r="7053" spans="1:9" ht="44" customHeight="1">
      <c r="A7053" s="19" t="s">
        <v>190009</v>
      </c>
      <c r="B7053" s="20" t="s">
        <v>173154</v>
      </c>
      <c r="C7053" s="22">
        <v>71</v>
      </c>
      <c r="D7053" s="21" t="s">
        <v>169687</v>
      </c>
      <c r="E7053" s="22">
        <v>45</v>
      </c>
      <c r="F7053" s="39">
        <v>9375</v>
      </c>
      <c r="G7053" s="22">
        <v>12</v>
      </c>
      <c r="H7053" s="22">
        <v>131</v>
      </c>
      <c r="I7053" s="21" t="s">
        <v>190010</v>
      </c>
    </row>
    <row r="7054" spans="1:9" ht="44" customHeight="1">
      <c r="A7054" s="19" t="s">
        <v>190011</v>
      </c>
      <c r="B7054" s="20" t="s">
        <v>189246</v>
      </c>
      <c r="C7054" s="22">
        <v>37</v>
      </c>
      <c r="D7054" s="21" t="s">
        <v>190012</v>
      </c>
      <c r="E7054" s="22">
        <v>100</v>
      </c>
      <c r="F7054" s="21" t="s">
        <v>172173</v>
      </c>
      <c r="G7054" s="22">
        <v>2</v>
      </c>
      <c r="H7054" s="22">
        <v>142</v>
      </c>
      <c r="I7054" s="21" t="s">
        <v>190013</v>
      </c>
    </row>
    <row r="7055" spans="1:9" ht="44" customHeight="1">
      <c r="A7055" s="19" t="s">
        <v>190014</v>
      </c>
      <c r="B7055" s="20" t="s">
        <v>189246</v>
      </c>
      <c r="C7055" s="22">
        <v>37</v>
      </c>
      <c r="D7055" s="21" t="s">
        <v>190012</v>
      </c>
      <c r="E7055" s="22">
        <v>100</v>
      </c>
      <c r="F7055" s="21" t="s">
        <v>172173</v>
      </c>
      <c r="G7055" s="22">
        <v>2</v>
      </c>
      <c r="H7055" s="22">
        <v>142</v>
      </c>
      <c r="I7055" s="21" t="s">
        <v>190015</v>
      </c>
    </row>
    <row r="7056" spans="1:9" ht="44" customHeight="1">
      <c r="A7056" s="19" t="s">
        <v>190016</v>
      </c>
      <c r="B7056" s="20" t="s">
        <v>182422</v>
      </c>
      <c r="C7056" s="22">
        <v>58</v>
      </c>
      <c r="D7056" s="21" t="s">
        <v>177880</v>
      </c>
      <c r="E7056" s="22">
        <v>22</v>
      </c>
      <c r="F7056" s="21" t="s">
        <v>173694</v>
      </c>
      <c r="G7056" s="22">
        <v>11</v>
      </c>
      <c r="H7056" s="22">
        <v>94</v>
      </c>
      <c r="I7056" s="21" t="s">
        <v>190017</v>
      </c>
    </row>
    <row r="7057" spans="1:9" ht="44" customHeight="1">
      <c r="A7057" s="19" t="s">
        <v>190018</v>
      </c>
      <c r="B7057" s="20" t="s">
        <v>173226</v>
      </c>
      <c r="C7057" s="22">
        <v>25</v>
      </c>
      <c r="D7057" s="21" t="s">
        <v>171590</v>
      </c>
      <c r="E7057" s="22">
        <v>35</v>
      </c>
      <c r="F7057" s="21" t="s">
        <v>169862</v>
      </c>
      <c r="G7057" s="22">
        <v>3</v>
      </c>
      <c r="H7057" s="22">
        <v>66</v>
      </c>
      <c r="I7057" s="21" t="s">
        <v>190019</v>
      </c>
    </row>
    <row r="7058" spans="1:9" ht="44" customHeight="1">
      <c r="A7058" s="19" t="s">
        <v>190020</v>
      </c>
      <c r="B7058" s="20" t="s">
        <v>173226</v>
      </c>
      <c r="C7058" s="22">
        <v>25</v>
      </c>
      <c r="D7058" s="21" t="s">
        <v>171590</v>
      </c>
      <c r="E7058" s="22">
        <v>35</v>
      </c>
      <c r="F7058" s="21" t="s">
        <v>169862</v>
      </c>
      <c r="G7058" s="22">
        <v>3</v>
      </c>
      <c r="H7058" s="22">
        <v>66</v>
      </c>
      <c r="I7058" s="21" t="s">
        <v>190021</v>
      </c>
    </row>
    <row r="7059" spans="1:9" ht="44" customHeight="1">
      <c r="A7059" s="19" t="s">
        <v>190022</v>
      </c>
      <c r="B7059" s="20" t="s">
        <v>190023</v>
      </c>
      <c r="C7059" s="22">
        <v>91</v>
      </c>
      <c r="D7059" s="21" t="s">
        <v>174619</v>
      </c>
      <c r="E7059" s="22">
        <v>26</v>
      </c>
      <c r="F7059" s="21" t="s">
        <v>190024</v>
      </c>
      <c r="G7059" s="22">
        <v>32</v>
      </c>
      <c r="H7059" s="22">
        <v>152</v>
      </c>
      <c r="I7059" s="21" t="s">
        <v>190025</v>
      </c>
    </row>
    <row r="7060" spans="1:9" ht="44" customHeight="1">
      <c r="A7060" s="19" t="s">
        <v>190026</v>
      </c>
      <c r="B7060" s="20" t="s">
        <v>181779</v>
      </c>
      <c r="C7060" s="22">
        <v>37</v>
      </c>
      <c r="D7060" s="21" t="s">
        <v>183385</v>
      </c>
      <c r="E7060" s="22">
        <v>51</v>
      </c>
      <c r="F7060" s="21" t="s">
        <v>170405</v>
      </c>
      <c r="G7060" s="22">
        <v>11</v>
      </c>
      <c r="H7060" s="22">
        <v>102</v>
      </c>
      <c r="I7060" s="21" t="s">
        <v>190027</v>
      </c>
    </row>
    <row r="7061" spans="1:9" ht="44" customHeight="1">
      <c r="A7061" s="19" t="s">
        <v>190028</v>
      </c>
      <c r="B7061" s="20" t="s">
        <v>190029</v>
      </c>
      <c r="C7061" s="22">
        <v>52</v>
      </c>
      <c r="D7061" s="21" t="s">
        <v>190030</v>
      </c>
      <c r="E7061" s="22">
        <v>65</v>
      </c>
      <c r="F7061" s="21" t="s">
        <v>173886</v>
      </c>
      <c r="G7061" s="22">
        <v>22</v>
      </c>
      <c r="H7061" s="22">
        <v>142</v>
      </c>
      <c r="I7061" s="21" t="s">
        <v>190031</v>
      </c>
    </row>
    <row r="7062" spans="1:9" ht="44" customHeight="1">
      <c r="A7062" s="19" t="s">
        <v>190032</v>
      </c>
      <c r="B7062" s="20" t="s">
        <v>174211</v>
      </c>
      <c r="C7062" s="22">
        <v>9</v>
      </c>
      <c r="D7062" s="21" t="s">
        <v>190033</v>
      </c>
      <c r="E7062" s="22">
        <v>163</v>
      </c>
      <c r="F7062" s="21" t="s">
        <v>170558</v>
      </c>
      <c r="G7062" s="22">
        <v>4</v>
      </c>
      <c r="H7062" s="22">
        <v>179</v>
      </c>
      <c r="I7062" s="21" t="s">
        <v>190034</v>
      </c>
    </row>
    <row r="7063" spans="1:9" ht="44" customHeight="1">
      <c r="A7063" s="19" t="s">
        <v>190035</v>
      </c>
      <c r="B7063" s="20" t="s">
        <v>170634</v>
      </c>
      <c r="C7063" s="22">
        <v>38</v>
      </c>
      <c r="D7063" s="21" t="s">
        <v>171345</v>
      </c>
      <c r="E7063" s="22">
        <v>34</v>
      </c>
      <c r="F7063" s="21" t="s">
        <v>170575</v>
      </c>
      <c r="G7063" s="22">
        <v>10</v>
      </c>
      <c r="H7063" s="22">
        <v>85</v>
      </c>
      <c r="I7063" s="21" t="s">
        <v>190036</v>
      </c>
    </row>
    <row r="7064" spans="1:9" ht="44" customHeight="1">
      <c r="A7064" s="19" t="s">
        <v>190037</v>
      </c>
      <c r="B7064" s="20" t="s">
        <v>172162</v>
      </c>
      <c r="C7064" s="22">
        <v>48</v>
      </c>
      <c r="D7064" s="21" t="s">
        <v>172163</v>
      </c>
      <c r="E7064" s="22">
        <v>34</v>
      </c>
      <c r="F7064" s="21" t="s">
        <v>172164</v>
      </c>
      <c r="G7064" s="22">
        <v>35</v>
      </c>
      <c r="H7064" s="22">
        <v>120</v>
      </c>
      <c r="I7064" s="21" t="s">
        <v>190038</v>
      </c>
    </row>
    <row r="7065" spans="1:9" ht="44" customHeight="1">
      <c r="A7065" s="19" t="s">
        <v>190039</v>
      </c>
      <c r="B7065" s="20" t="s">
        <v>170298</v>
      </c>
      <c r="C7065" s="22">
        <v>2</v>
      </c>
      <c r="D7065" s="21" t="s">
        <v>180220</v>
      </c>
      <c r="E7065" s="22">
        <v>88</v>
      </c>
      <c r="F7065" s="21" t="s">
        <v>175516</v>
      </c>
      <c r="G7065" s="22">
        <v>4</v>
      </c>
      <c r="H7065" s="22">
        <v>97</v>
      </c>
      <c r="I7065" s="21" t="s">
        <v>190040</v>
      </c>
    </row>
    <row r="7066" spans="1:9" ht="44" customHeight="1">
      <c r="A7066" s="19" t="s">
        <v>190041</v>
      </c>
      <c r="B7066" s="20" t="s">
        <v>176291</v>
      </c>
      <c r="C7066" s="22">
        <v>17</v>
      </c>
      <c r="D7066" s="21" t="s">
        <v>176714</v>
      </c>
      <c r="E7066" s="22">
        <v>115</v>
      </c>
      <c r="F7066" s="21" t="s">
        <v>171601</v>
      </c>
      <c r="G7066" s="22">
        <v>11</v>
      </c>
      <c r="H7066" s="22">
        <v>146</v>
      </c>
      <c r="I7066" s="21" t="s">
        <v>190042</v>
      </c>
    </row>
    <row r="7067" spans="1:9" ht="44" customHeight="1">
      <c r="A7067" s="19" t="s">
        <v>190043</v>
      </c>
      <c r="B7067" s="20" t="s">
        <v>170336</v>
      </c>
      <c r="C7067" s="22">
        <v>57</v>
      </c>
      <c r="D7067" s="21" t="s">
        <v>171070</v>
      </c>
      <c r="E7067" s="22">
        <v>24</v>
      </c>
      <c r="F7067" s="22">
        <v>0</v>
      </c>
      <c r="G7067" s="22">
        <v>0</v>
      </c>
      <c r="H7067" s="22">
        <v>84</v>
      </c>
      <c r="I7067" s="21" t="s">
        <v>190044</v>
      </c>
    </row>
    <row r="7068" spans="1:9" ht="44" customHeight="1">
      <c r="A7068" s="19" t="s">
        <v>190045</v>
      </c>
      <c r="B7068" s="20" t="s">
        <v>171361</v>
      </c>
      <c r="C7068" s="22">
        <v>3</v>
      </c>
      <c r="D7068" s="21" t="s">
        <v>173693</v>
      </c>
      <c r="E7068" s="22">
        <v>80</v>
      </c>
      <c r="F7068" s="21" t="s">
        <v>173121</v>
      </c>
      <c r="G7068" s="22">
        <v>8</v>
      </c>
      <c r="H7068" s="22">
        <v>94</v>
      </c>
      <c r="I7068" s="21" t="s">
        <v>190046</v>
      </c>
    </row>
    <row r="7069" spans="1:9" ht="44" customHeight="1">
      <c r="A7069" s="19" t="s">
        <v>190047</v>
      </c>
      <c r="B7069" s="20" t="s">
        <v>171960</v>
      </c>
      <c r="C7069" s="22">
        <v>11</v>
      </c>
      <c r="D7069" s="21" t="s">
        <v>190048</v>
      </c>
      <c r="E7069" s="22">
        <v>95</v>
      </c>
      <c r="F7069" s="22">
        <v>0</v>
      </c>
      <c r="G7069" s="22">
        <v>0</v>
      </c>
      <c r="H7069" s="22">
        <v>109</v>
      </c>
      <c r="I7069" s="21" t="s">
        <v>190049</v>
      </c>
    </row>
    <row r="7070" spans="1:9" ht="44" customHeight="1">
      <c r="A7070" s="19" t="s">
        <v>190050</v>
      </c>
      <c r="B7070" s="24">
        <v>0</v>
      </c>
      <c r="C7070" s="22">
        <v>0</v>
      </c>
      <c r="D7070" s="21" t="s">
        <v>185055</v>
      </c>
      <c r="E7070" s="22">
        <v>48</v>
      </c>
      <c r="F7070" s="21" t="s">
        <v>190051</v>
      </c>
      <c r="G7070" s="22">
        <v>71</v>
      </c>
      <c r="H7070" s="22">
        <v>122</v>
      </c>
      <c r="I7070" s="21" t="s">
        <v>190052</v>
      </c>
    </row>
    <row r="7071" spans="1:9" ht="44" customHeight="1">
      <c r="A7071" s="19" t="s">
        <v>190053</v>
      </c>
      <c r="B7071" s="24">
        <v>0</v>
      </c>
      <c r="C7071" s="22">
        <v>0</v>
      </c>
      <c r="D7071" s="22">
        <v>100</v>
      </c>
      <c r="E7071" s="22">
        <v>106</v>
      </c>
      <c r="F7071" s="22">
        <v>0</v>
      </c>
      <c r="G7071" s="22">
        <v>0</v>
      </c>
      <c r="H7071" s="22">
        <v>109</v>
      </c>
      <c r="I7071" s="21" t="s">
        <v>190054</v>
      </c>
    </row>
    <row r="7072" spans="1:9" ht="44" customHeight="1">
      <c r="A7072" s="19" t="s">
        <v>190055</v>
      </c>
      <c r="B7072" s="24">
        <v>0</v>
      </c>
      <c r="C7072" s="22">
        <v>0</v>
      </c>
      <c r="D7072" s="22">
        <v>100</v>
      </c>
      <c r="E7072" s="22">
        <v>115</v>
      </c>
      <c r="F7072" s="22">
        <v>0</v>
      </c>
      <c r="G7072" s="22">
        <v>0</v>
      </c>
      <c r="H7072" s="22">
        <v>118</v>
      </c>
      <c r="I7072" s="21" t="s">
        <v>190056</v>
      </c>
    </row>
    <row r="7073" spans="1:9" ht="44" customHeight="1">
      <c r="A7073" s="19" t="s">
        <v>190057</v>
      </c>
      <c r="B7073" s="20" t="s">
        <v>170714</v>
      </c>
      <c r="C7073" s="22">
        <v>30</v>
      </c>
      <c r="D7073" s="21" t="s">
        <v>187914</v>
      </c>
      <c r="E7073" s="22">
        <v>31</v>
      </c>
      <c r="F7073" s="21" t="s">
        <v>190058</v>
      </c>
      <c r="G7073" s="22">
        <v>38</v>
      </c>
      <c r="H7073" s="22">
        <v>102</v>
      </c>
      <c r="I7073" s="21" t="s">
        <v>190059</v>
      </c>
    </row>
    <row r="7074" spans="1:9" ht="32" customHeight="1">
      <c r="A7074" s="19" t="s">
        <v>190060</v>
      </c>
      <c r="B7074" s="20" t="s">
        <v>170949</v>
      </c>
      <c r="C7074" s="22">
        <v>1</v>
      </c>
      <c r="D7074" s="21" t="s">
        <v>170103</v>
      </c>
      <c r="E7074" s="22">
        <v>120</v>
      </c>
      <c r="F7074" s="21" t="s">
        <v>185676</v>
      </c>
      <c r="G7074" s="22">
        <v>5</v>
      </c>
      <c r="H7074" s="22">
        <v>129</v>
      </c>
      <c r="I7074" s="21" t="s">
        <v>190061</v>
      </c>
    </row>
    <row r="7075" spans="1:9" ht="32" customHeight="1">
      <c r="A7075" s="19" t="s">
        <v>190062</v>
      </c>
      <c r="B7075" s="24">
        <v>0</v>
      </c>
      <c r="C7075" s="22">
        <v>0</v>
      </c>
      <c r="D7075" s="21" t="s">
        <v>190063</v>
      </c>
      <c r="E7075" s="22">
        <v>190</v>
      </c>
      <c r="F7075" s="21" t="s">
        <v>190064</v>
      </c>
      <c r="G7075" s="22">
        <v>1</v>
      </c>
      <c r="H7075" s="22">
        <v>194</v>
      </c>
      <c r="I7075" s="21" t="s">
        <v>190065</v>
      </c>
    </row>
    <row r="7076" spans="1:9" ht="32" customHeight="1">
      <c r="A7076" s="19" t="s">
        <v>190066</v>
      </c>
      <c r="B7076" s="24">
        <v>0</v>
      </c>
      <c r="C7076" s="22">
        <v>0</v>
      </c>
      <c r="D7076" s="22">
        <v>100</v>
      </c>
      <c r="E7076" s="22">
        <v>83</v>
      </c>
      <c r="F7076" s="22">
        <v>0</v>
      </c>
      <c r="G7076" s="22">
        <v>0</v>
      </c>
      <c r="H7076" s="22">
        <v>86</v>
      </c>
      <c r="I7076" s="21" t="s">
        <v>190067</v>
      </c>
    </row>
    <row r="7077" spans="1:9" ht="44" customHeight="1">
      <c r="A7077" s="19" t="s">
        <v>190068</v>
      </c>
      <c r="B7077" s="20" t="s">
        <v>178810</v>
      </c>
      <c r="C7077" s="22">
        <v>35</v>
      </c>
      <c r="D7077" s="21" t="s">
        <v>172856</v>
      </c>
      <c r="E7077" s="22">
        <v>18</v>
      </c>
      <c r="F7077" s="21" t="s">
        <v>176533</v>
      </c>
      <c r="G7077" s="22">
        <v>26</v>
      </c>
      <c r="H7077" s="22">
        <v>82</v>
      </c>
      <c r="I7077" s="21" t="s">
        <v>190069</v>
      </c>
    </row>
    <row r="7078" spans="1:9" ht="44" customHeight="1">
      <c r="A7078" s="19" t="s">
        <v>190070</v>
      </c>
      <c r="B7078" s="20" t="s">
        <v>190071</v>
      </c>
      <c r="C7078" s="22">
        <v>20</v>
      </c>
      <c r="D7078" s="21" t="s">
        <v>175578</v>
      </c>
      <c r="E7078" s="22">
        <v>18</v>
      </c>
      <c r="F7078" s="21" t="s">
        <v>171251</v>
      </c>
      <c r="G7078" s="22">
        <v>39</v>
      </c>
      <c r="H7078" s="22">
        <v>80</v>
      </c>
      <c r="I7078" s="21" t="s">
        <v>190072</v>
      </c>
    </row>
    <row r="7079" spans="1:9" ht="32" customHeight="1">
      <c r="A7079" s="19" t="s">
        <v>190073</v>
      </c>
      <c r="B7079" s="20" t="s">
        <v>184164</v>
      </c>
      <c r="C7079" s="22">
        <v>21</v>
      </c>
      <c r="D7079" s="21" t="s">
        <v>175326</v>
      </c>
      <c r="E7079" s="22">
        <v>73</v>
      </c>
      <c r="F7079" s="21" t="s">
        <v>178061</v>
      </c>
      <c r="G7079" s="22">
        <v>54</v>
      </c>
      <c r="H7079" s="22">
        <v>151</v>
      </c>
      <c r="I7079" s="21" t="s">
        <v>190074</v>
      </c>
    </row>
    <row r="7080" spans="1:9" ht="32" customHeight="1">
      <c r="A7080" s="19" t="s">
        <v>190075</v>
      </c>
      <c r="B7080" s="20" t="s">
        <v>178527</v>
      </c>
      <c r="C7080" s="22">
        <v>42</v>
      </c>
      <c r="D7080" s="22">
        <v>0</v>
      </c>
      <c r="E7080" s="22">
        <v>0</v>
      </c>
      <c r="F7080" s="21" t="s">
        <v>172228</v>
      </c>
      <c r="G7080" s="22">
        <v>5</v>
      </c>
      <c r="H7080" s="22">
        <v>50</v>
      </c>
      <c r="I7080" s="21" t="s">
        <v>190076</v>
      </c>
    </row>
    <row r="7081" spans="1:9" ht="32" customHeight="1">
      <c r="A7081" s="19" t="s">
        <v>190077</v>
      </c>
      <c r="B7081" s="20" t="s">
        <v>190078</v>
      </c>
      <c r="C7081" s="22">
        <v>49</v>
      </c>
      <c r="D7081" s="21" t="s">
        <v>172007</v>
      </c>
      <c r="E7081" s="22">
        <v>6</v>
      </c>
      <c r="F7081" s="21" t="s">
        <v>171567</v>
      </c>
      <c r="G7081" s="22">
        <v>7</v>
      </c>
      <c r="H7081" s="22">
        <v>65</v>
      </c>
      <c r="I7081" s="21" t="s">
        <v>190079</v>
      </c>
    </row>
    <row r="7082" spans="1:9" ht="32" customHeight="1">
      <c r="A7082" s="19" t="s">
        <v>190080</v>
      </c>
      <c r="B7082" s="20" t="s">
        <v>174080</v>
      </c>
      <c r="C7082" s="22">
        <v>41</v>
      </c>
      <c r="D7082" s="21" t="s">
        <v>171496</v>
      </c>
      <c r="E7082" s="22">
        <v>45</v>
      </c>
      <c r="F7082" s="21" t="s">
        <v>171610</v>
      </c>
      <c r="G7082" s="22">
        <v>40</v>
      </c>
      <c r="H7082" s="22">
        <v>129</v>
      </c>
      <c r="I7082" s="21" t="s">
        <v>190081</v>
      </c>
    </row>
    <row r="7083" spans="1:9" ht="32" customHeight="1">
      <c r="A7083" s="19" t="s">
        <v>190082</v>
      </c>
      <c r="B7083" s="20" t="s">
        <v>190083</v>
      </c>
      <c r="C7083" s="22">
        <v>60</v>
      </c>
      <c r="D7083" s="21" t="s">
        <v>169695</v>
      </c>
      <c r="E7083" s="22">
        <v>29</v>
      </c>
      <c r="F7083" s="21" t="s">
        <v>176006</v>
      </c>
      <c r="G7083" s="22">
        <v>2</v>
      </c>
      <c r="H7083" s="22">
        <v>94</v>
      </c>
      <c r="I7083" s="21" t="s">
        <v>190084</v>
      </c>
    </row>
    <row r="7084" spans="1:9" ht="32" customHeight="1">
      <c r="A7084" s="19" t="s">
        <v>190085</v>
      </c>
      <c r="B7084" s="20" t="s">
        <v>179796</v>
      </c>
      <c r="C7084" s="22">
        <v>7</v>
      </c>
      <c r="D7084" s="21" t="s">
        <v>181937</v>
      </c>
      <c r="E7084" s="22">
        <v>50</v>
      </c>
      <c r="F7084" s="21" t="s">
        <v>171872</v>
      </c>
      <c r="G7084" s="22">
        <v>1</v>
      </c>
      <c r="H7084" s="22">
        <v>61</v>
      </c>
      <c r="I7084" s="21" t="s">
        <v>190086</v>
      </c>
    </row>
    <row r="7085" spans="1:9" ht="32" customHeight="1">
      <c r="A7085" s="19" t="s">
        <v>190087</v>
      </c>
      <c r="B7085" s="20" t="s">
        <v>180191</v>
      </c>
      <c r="C7085" s="22">
        <v>53</v>
      </c>
      <c r="D7085" s="21" t="s">
        <v>170561</v>
      </c>
      <c r="E7085" s="22">
        <v>12</v>
      </c>
      <c r="F7085" s="21" t="s">
        <v>171091</v>
      </c>
      <c r="G7085" s="22">
        <v>25</v>
      </c>
      <c r="H7085" s="22">
        <v>93</v>
      </c>
      <c r="I7085" s="21" t="s">
        <v>190088</v>
      </c>
    </row>
    <row r="7086" spans="1:9" ht="32" customHeight="1">
      <c r="A7086" s="19" t="s">
        <v>190089</v>
      </c>
      <c r="B7086" s="20" t="s">
        <v>172729</v>
      </c>
      <c r="C7086" s="22">
        <v>40</v>
      </c>
      <c r="D7086" s="21" t="s">
        <v>179487</v>
      </c>
      <c r="E7086" s="22">
        <v>62</v>
      </c>
      <c r="F7086" s="21" t="s">
        <v>170250</v>
      </c>
      <c r="G7086" s="22">
        <v>51</v>
      </c>
      <c r="H7086" s="22">
        <v>156</v>
      </c>
      <c r="I7086" s="21" t="s">
        <v>190090</v>
      </c>
    </row>
    <row r="7087" spans="1:9" ht="32" customHeight="1">
      <c r="A7087" s="19" t="s">
        <v>190091</v>
      </c>
      <c r="B7087" s="20" t="s">
        <v>188639</v>
      </c>
      <c r="C7087" s="22">
        <v>96</v>
      </c>
      <c r="D7087" s="21" t="s">
        <v>175385</v>
      </c>
      <c r="E7087" s="22">
        <v>25</v>
      </c>
      <c r="F7087" s="21" t="s">
        <v>173794</v>
      </c>
      <c r="G7087" s="22">
        <v>38</v>
      </c>
      <c r="H7087" s="22">
        <v>162</v>
      </c>
      <c r="I7087" s="21" t="s">
        <v>190092</v>
      </c>
    </row>
    <row r="7088" spans="1:9" ht="44" customHeight="1">
      <c r="A7088" s="19" t="s">
        <v>190093</v>
      </c>
      <c r="B7088" s="20" t="s">
        <v>170038</v>
      </c>
      <c r="C7088" s="22">
        <v>49</v>
      </c>
      <c r="D7088" s="21" t="s">
        <v>190094</v>
      </c>
      <c r="E7088" s="22">
        <v>27</v>
      </c>
      <c r="F7088" s="21" t="s">
        <v>190094</v>
      </c>
      <c r="G7088" s="22">
        <v>27</v>
      </c>
      <c r="H7088" s="22">
        <v>106</v>
      </c>
      <c r="I7088" s="21" t="s">
        <v>190095</v>
      </c>
    </row>
    <row r="7089" spans="1:9" ht="44" customHeight="1">
      <c r="A7089" s="19" t="s">
        <v>190096</v>
      </c>
      <c r="B7089" s="20" t="s">
        <v>190097</v>
      </c>
      <c r="C7089" s="22">
        <v>95</v>
      </c>
      <c r="D7089" s="21" t="s">
        <v>190098</v>
      </c>
      <c r="E7089" s="22">
        <v>49</v>
      </c>
      <c r="F7089" s="22">
        <v>0</v>
      </c>
      <c r="G7089" s="22">
        <v>0</v>
      </c>
      <c r="H7089" s="22">
        <v>147</v>
      </c>
      <c r="I7089" s="21" t="s">
        <v>190099</v>
      </c>
    </row>
    <row r="7090" spans="1:9" ht="44" customHeight="1">
      <c r="A7090" s="19" t="s">
        <v>190100</v>
      </c>
      <c r="B7090" s="20" t="s">
        <v>178931</v>
      </c>
      <c r="C7090" s="22">
        <v>40</v>
      </c>
      <c r="D7090" s="21" t="s">
        <v>190101</v>
      </c>
      <c r="E7090" s="22">
        <v>46</v>
      </c>
      <c r="F7090" s="21" t="s">
        <v>176945</v>
      </c>
      <c r="G7090" s="22">
        <v>37</v>
      </c>
      <c r="H7090" s="22">
        <v>126</v>
      </c>
      <c r="I7090" s="21" t="s">
        <v>190102</v>
      </c>
    </row>
    <row r="7091" spans="1:9" ht="44" customHeight="1">
      <c r="A7091" s="19" t="s">
        <v>190103</v>
      </c>
      <c r="B7091" s="20" t="s">
        <v>178593</v>
      </c>
      <c r="C7091" s="22">
        <v>30</v>
      </c>
      <c r="D7091" s="21" t="s">
        <v>170314</v>
      </c>
      <c r="E7091" s="22">
        <v>5</v>
      </c>
      <c r="F7091" s="21" t="s">
        <v>178431</v>
      </c>
      <c r="G7091" s="22">
        <v>44</v>
      </c>
      <c r="H7091" s="22">
        <v>82</v>
      </c>
      <c r="I7091" s="21" t="s">
        <v>190104</v>
      </c>
    </row>
    <row r="7092" spans="1:9" ht="44" customHeight="1">
      <c r="A7092" s="19" t="s">
        <v>190105</v>
      </c>
      <c r="B7092" s="20" t="s">
        <v>172228</v>
      </c>
      <c r="C7092" s="22">
        <v>15</v>
      </c>
      <c r="D7092" s="21" t="s">
        <v>173300</v>
      </c>
      <c r="E7092" s="22">
        <v>117</v>
      </c>
      <c r="F7092" s="21" t="s">
        <v>169647</v>
      </c>
      <c r="G7092" s="22">
        <v>9</v>
      </c>
      <c r="H7092" s="22">
        <v>144</v>
      </c>
      <c r="I7092" s="21" t="s">
        <v>190106</v>
      </c>
    </row>
    <row r="7093" spans="1:9" ht="32" customHeight="1">
      <c r="A7093" s="19" t="s">
        <v>190107</v>
      </c>
      <c r="B7093" s="20" t="s">
        <v>169757</v>
      </c>
      <c r="C7093" s="22">
        <v>2</v>
      </c>
      <c r="D7093" s="21" t="s">
        <v>179836</v>
      </c>
      <c r="E7093" s="22">
        <v>31</v>
      </c>
      <c r="F7093" s="21" t="s">
        <v>190108</v>
      </c>
      <c r="G7093" s="22">
        <v>82</v>
      </c>
      <c r="H7093" s="22">
        <v>118</v>
      </c>
      <c r="I7093" s="21" t="s">
        <v>190109</v>
      </c>
    </row>
    <row r="7094" spans="1:9" ht="32" customHeight="1">
      <c r="A7094" s="19" t="s">
        <v>190110</v>
      </c>
      <c r="B7094" s="20" t="s">
        <v>190111</v>
      </c>
      <c r="C7094" s="22">
        <v>12</v>
      </c>
      <c r="D7094" s="21" t="s">
        <v>190112</v>
      </c>
      <c r="E7094" s="22">
        <v>106</v>
      </c>
      <c r="F7094" s="21" t="s">
        <v>188192</v>
      </c>
      <c r="G7094" s="22">
        <v>61</v>
      </c>
      <c r="H7094" s="22">
        <v>182</v>
      </c>
      <c r="I7094" s="21" t="s">
        <v>190113</v>
      </c>
    </row>
    <row r="7095" spans="1:9" ht="32" customHeight="1">
      <c r="A7095" s="19" t="s">
        <v>190114</v>
      </c>
      <c r="B7095" s="20" t="s">
        <v>170050</v>
      </c>
      <c r="C7095" s="22">
        <v>28</v>
      </c>
      <c r="D7095" s="21" t="s">
        <v>180476</v>
      </c>
      <c r="E7095" s="22">
        <v>74</v>
      </c>
      <c r="F7095" s="21" t="s">
        <v>170092</v>
      </c>
      <c r="G7095" s="22">
        <v>12</v>
      </c>
      <c r="H7095" s="22">
        <v>117</v>
      </c>
      <c r="I7095" s="21" t="s">
        <v>190115</v>
      </c>
    </row>
    <row r="7096" spans="1:9" ht="32" customHeight="1">
      <c r="A7096" s="19" t="s">
        <v>190116</v>
      </c>
      <c r="B7096" s="20" t="s">
        <v>190117</v>
      </c>
      <c r="C7096" s="22">
        <v>46</v>
      </c>
      <c r="D7096" s="21" t="s">
        <v>169909</v>
      </c>
      <c r="E7096" s="22">
        <v>8</v>
      </c>
      <c r="F7096" s="21" t="s">
        <v>170846</v>
      </c>
      <c r="G7096" s="22">
        <v>12</v>
      </c>
      <c r="H7096" s="22">
        <v>69</v>
      </c>
      <c r="I7096" s="21" t="s">
        <v>190118</v>
      </c>
    </row>
    <row r="7097" spans="1:9" ht="32" customHeight="1">
      <c r="A7097" s="19" t="s">
        <v>190119</v>
      </c>
      <c r="B7097" s="20" t="s">
        <v>186249</v>
      </c>
      <c r="C7097" s="22">
        <v>63</v>
      </c>
      <c r="D7097" s="22">
        <v>20</v>
      </c>
      <c r="E7097" s="22">
        <v>22</v>
      </c>
      <c r="F7097" s="21" t="s">
        <v>170857</v>
      </c>
      <c r="G7097" s="22">
        <v>25</v>
      </c>
      <c r="H7097" s="22">
        <v>113</v>
      </c>
      <c r="I7097" s="21" t="s">
        <v>190120</v>
      </c>
    </row>
    <row r="7098" spans="1:9" ht="32" customHeight="1">
      <c r="A7098" s="19" t="s">
        <v>190121</v>
      </c>
      <c r="B7098" s="20" t="s">
        <v>171655</v>
      </c>
      <c r="C7098" s="22">
        <v>33</v>
      </c>
      <c r="D7098" s="21" t="s">
        <v>174978</v>
      </c>
      <c r="E7098" s="22">
        <v>5</v>
      </c>
      <c r="F7098" s="21" t="s">
        <v>173487</v>
      </c>
      <c r="G7098" s="22">
        <v>20</v>
      </c>
      <c r="H7098" s="22">
        <v>61</v>
      </c>
      <c r="I7098" s="21" t="s">
        <v>190122</v>
      </c>
    </row>
    <row r="7099" spans="1:9" ht="32" customHeight="1">
      <c r="A7099" s="19" t="s">
        <v>190123</v>
      </c>
      <c r="B7099" s="20" t="s">
        <v>172511</v>
      </c>
      <c r="C7099" s="22">
        <v>6</v>
      </c>
      <c r="D7099" s="21" t="s">
        <v>188962</v>
      </c>
      <c r="E7099" s="22">
        <v>157</v>
      </c>
      <c r="F7099" s="21" t="s">
        <v>171404</v>
      </c>
      <c r="G7099" s="22">
        <v>4</v>
      </c>
      <c r="H7099" s="22">
        <v>170</v>
      </c>
      <c r="I7099" s="21" t="s">
        <v>190124</v>
      </c>
    </row>
    <row r="7100" spans="1:9" ht="44" customHeight="1">
      <c r="A7100" s="19" t="s">
        <v>190125</v>
      </c>
      <c r="B7100" s="20" t="s">
        <v>190126</v>
      </c>
      <c r="C7100" s="22">
        <v>65</v>
      </c>
      <c r="D7100" s="21" t="s">
        <v>189341</v>
      </c>
      <c r="E7100" s="22">
        <v>29</v>
      </c>
      <c r="F7100" s="21" t="s">
        <v>172425</v>
      </c>
      <c r="G7100" s="22">
        <v>30</v>
      </c>
      <c r="H7100" s="22">
        <v>127</v>
      </c>
      <c r="I7100" s="21" t="s">
        <v>190127</v>
      </c>
    </row>
    <row r="7101" spans="1:9" ht="32" customHeight="1">
      <c r="A7101" s="19" t="s">
        <v>190128</v>
      </c>
      <c r="B7101" s="20" t="s">
        <v>190129</v>
      </c>
      <c r="C7101" s="22">
        <v>53</v>
      </c>
      <c r="D7101" s="21" t="s">
        <v>172611</v>
      </c>
      <c r="E7101" s="22">
        <v>141</v>
      </c>
      <c r="F7101" s="21" t="s">
        <v>187208</v>
      </c>
      <c r="G7101" s="22">
        <v>1</v>
      </c>
      <c r="H7101" s="22">
        <v>198</v>
      </c>
      <c r="I7101" s="21" t="s">
        <v>190130</v>
      </c>
    </row>
    <row r="7102" spans="1:9" ht="32" customHeight="1">
      <c r="A7102" s="19" t="s">
        <v>190131</v>
      </c>
      <c r="B7102" s="20" t="s">
        <v>190129</v>
      </c>
      <c r="C7102" s="22">
        <v>53</v>
      </c>
      <c r="D7102" s="21" t="s">
        <v>172611</v>
      </c>
      <c r="E7102" s="22">
        <v>141</v>
      </c>
      <c r="F7102" s="21" t="s">
        <v>187208</v>
      </c>
      <c r="G7102" s="22">
        <v>1</v>
      </c>
      <c r="H7102" s="22">
        <v>198</v>
      </c>
      <c r="I7102" s="21" t="s">
        <v>190132</v>
      </c>
    </row>
    <row r="7103" spans="1:9" ht="32" customHeight="1">
      <c r="A7103" s="19" t="s">
        <v>190133</v>
      </c>
      <c r="B7103" s="20" t="s">
        <v>172441</v>
      </c>
      <c r="C7103" s="22">
        <v>34</v>
      </c>
      <c r="D7103" s="21" t="s">
        <v>190134</v>
      </c>
      <c r="E7103" s="22">
        <v>89</v>
      </c>
      <c r="F7103" s="21" t="s">
        <v>170762</v>
      </c>
      <c r="G7103" s="22">
        <v>1</v>
      </c>
      <c r="H7103" s="22">
        <v>127</v>
      </c>
      <c r="I7103" s="21" t="s">
        <v>190135</v>
      </c>
    </row>
    <row r="7104" spans="1:9" ht="32" customHeight="1">
      <c r="A7104" s="19" t="s">
        <v>190136</v>
      </c>
      <c r="B7104" s="20" t="s">
        <v>174415</v>
      </c>
      <c r="C7104" s="22">
        <v>50</v>
      </c>
      <c r="D7104" s="21" t="s">
        <v>171528</v>
      </c>
      <c r="E7104" s="22">
        <v>48</v>
      </c>
      <c r="F7104" s="21" t="s">
        <v>169908</v>
      </c>
      <c r="G7104" s="22">
        <v>70</v>
      </c>
      <c r="H7104" s="22">
        <v>171</v>
      </c>
      <c r="I7104" s="21" t="s">
        <v>190137</v>
      </c>
    </row>
    <row r="7105" spans="1:9" ht="32" customHeight="1">
      <c r="A7105" s="19" t="s">
        <v>190138</v>
      </c>
      <c r="B7105" s="20" t="s">
        <v>179717</v>
      </c>
      <c r="C7105" s="22">
        <v>31</v>
      </c>
      <c r="D7105" s="21" t="s">
        <v>173630</v>
      </c>
      <c r="E7105" s="22">
        <v>45</v>
      </c>
      <c r="F7105" s="21" t="s">
        <v>179716</v>
      </c>
      <c r="G7105" s="22">
        <v>46</v>
      </c>
      <c r="H7105" s="22">
        <v>125</v>
      </c>
      <c r="I7105" s="21" t="s">
        <v>190139</v>
      </c>
    </row>
    <row r="7106" spans="1:9" ht="32" customHeight="1">
      <c r="A7106" s="19" t="s">
        <v>190140</v>
      </c>
      <c r="B7106" s="20" t="s">
        <v>179717</v>
      </c>
      <c r="C7106" s="22">
        <v>31</v>
      </c>
      <c r="D7106" s="21" t="s">
        <v>173630</v>
      </c>
      <c r="E7106" s="22">
        <v>45</v>
      </c>
      <c r="F7106" s="21" t="s">
        <v>179716</v>
      </c>
      <c r="G7106" s="22">
        <v>46</v>
      </c>
      <c r="H7106" s="22">
        <v>125</v>
      </c>
      <c r="I7106" s="21" t="s">
        <v>190141</v>
      </c>
    </row>
    <row r="7107" spans="1:9" ht="32" customHeight="1">
      <c r="A7107" s="19" t="s">
        <v>190142</v>
      </c>
      <c r="B7107" s="20" t="s">
        <v>171285</v>
      </c>
      <c r="C7107" s="22">
        <v>33</v>
      </c>
      <c r="D7107" s="21" t="s">
        <v>183782</v>
      </c>
      <c r="E7107" s="22">
        <v>32</v>
      </c>
      <c r="F7107" s="21" t="s">
        <v>170080</v>
      </c>
      <c r="G7107" s="22">
        <v>4</v>
      </c>
      <c r="H7107" s="22">
        <v>72</v>
      </c>
      <c r="I7107" s="21" t="s">
        <v>190143</v>
      </c>
    </row>
    <row r="7108" spans="1:9" ht="32" customHeight="1">
      <c r="A7108" s="19" t="s">
        <v>190144</v>
      </c>
      <c r="B7108" s="20" t="s">
        <v>178062</v>
      </c>
      <c r="C7108" s="22">
        <v>42</v>
      </c>
      <c r="D7108" s="21" t="s">
        <v>176039</v>
      </c>
      <c r="E7108" s="22">
        <v>40</v>
      </c>
      <c r="F7108" s="21" t="s">
        <v>171556</v>
      </c>
      <c r="G7108" s="22">
        <v>29</v>
      </c>
      <c r="H7108" s="22">
        <v>114</v>
      </c>
      <c r="I7108" s="21" t="s">
        <v>190145</v>
      </c>
    </row>
    <row r="7109" spans="1:9" ht="32" customHeight="1">
      <c r="A7109" s="19" t="s">
        <v>190146</v>
      </c>
      <c r="B7109" s="20" t="s">
        <v>182272</v>
      </c>
      <c r="C7109" s="22">
        <v>46</v>
      </c>
      <c r="D7109" s="21" t="s">
        <v>177043</v>
      </c>
      <c r="E7109" s="22">
        <v>40</v>
      </c>
      <c r="F7109" s="21" t="s">
        <v>173591</v>
      </c>
      <c r="G7109" s="22">
        <v>33</v>
      </c>
      <c r="H7109" s="22">
        <v>122</v>
      </c>
      <c r="I7109" s="21" t="s">
        <v>190147</v>
      </c>
    </row>
    <row r="7110" spans="1:9" ht="44" customHeight="1">
      <c r="A7110" s="19" t="s">
        <v>190148</v>
      </c>
      <c r="B7110" s="20" t="s">
        <v>171091</v>
      </c>
      <c r="C7110" s="22">
        <v>30</v>
      </c>
      <c r="D7110" s="21" t="s">
        <v>190149</v>
      </c>
      <c r="E7110" s="22">
        <v>31</v>
      </c>
      <c r="F7110" s="21" t="s">
        <v>174530</v>
      </c>
      <c r="G7110" s="22">
        <v>47</v>
      </c>
      <c r="H7110" s="22">
        <v>111</v>
      </c>
      <c r="I7110" s="21" t="s">
        <v>190150</v>
      </c>
    </row>
    <row r="7111" spans="1:9" ht="44" customHeight="1">
      <c r="A7111" s="19" t="s">
        <v>190151</v>
      </c>
      <c r="B7111" s="20" t="s">
        <v>177593</v>
      </c>
      <c r="C7111" s="22">
        <v>28</v>
      </c>
      <c r="D7111" s="21" t="s">
        <v>187363</v>
      </c>
      <c r="E7111" s="22">
        <v>79</v>
      </c>
      <c r="F7111" s="21" t="s">
        <v>172363</v>
      </c>
      <c r="G7111" s="22">
        <v>36</v>
      </c>
      <c r="H7111" s="22">
        <v>146</v>
      </c>
      <c r="I7111" s="21" t="s">
        <v>190152</v>
      </c>
    </row>
    <row r="7112" spans="1:9" ht="32" customHeight="1">
      <c r="A7112" s="19" t="s">
        <v>190153</v>
      </c>
      <c r="B7112" s="20" t="s">
        <v>176201</v>
      </c>
      <c r="C7112" s="22">
        <v>37</v>
      </c>
      <c r="D7112" s="21" t="s">
        <v>174425</v>
      </c>
      <c r="E7112" s="22">
        <v>65</v>
      </c>
      <c r="F7112" s="21" t="s">
        <v>170089</v>
      </c>
      <c r="G7112" s="22">
        <v>6</v>
      </c>
      <c r="H7112" s="22">
        <v>111</v>
      </c>
      <c r="I7112" s="21" t="s">
        <v>190154</v>
      </c>
    </row>
    <row r="7113" spans="1:9" ht="32" customHeight="1">
      <c r="A7113" s="19" t="s">
        <v>190155</v>
      </c>
      <c r="B7113" s="20" t="s">
        <v>190156</v>
      </c>
      <c r="C7113" s="22">
        <v>47</v>
      </c>
      <c r="D7113" s="21" t="s">
        <v>190157</v>
      </c>
      <c r="E7113" s="22">
        <v>65</v>
      </c>
      <c r="F7113" s="21" t="s">
        <v>172436</v>
      </c>
      <c r="G7113" s="22">
        <v>9</v>
      </c>
      <c r="H7113" s="22">
        <v>124</v>
      </c>
      <c r="I7113" s="21" t="s">
        <v>190158</v>
      </c>
    </row>
    <row r="7114" spans="1:9" ht="32" customHeight="1">
      <c r="A7114" s="19" t="s">
        <v>190159</v>
      </c>
      <c r="B7114" s="20" t="s">
        <v>169728</v>
      </c>
      <c r="C7114" s="22">
        <v>6</v>
      </c>
      <c r="D7114" s="21" t="s">
        <v>179942</v>
      </c>
      <c r="E7114" s="22">
        <v>62</v>
      </c>
      <c r="F7114" s="21" t="s">
        <v>175055</v>
      </c>
      <c r="G7114" s="22">
        <v>2</v>
      </c>
      <c r="H7114" s="22">
        <v>73</v>
      </c>
      <c r="I7114" s="21" t="s">
        <v>190160</v>
      </c>
    </row>
    <row r="7115" spans="1:9" ht="32" customHeight="1">
      <c r="A7115" s="19" t="s">
        <v>190161</v>
      </c>
      <c r="B7115" s="20" t="s">
        <v>184180</v>
      </c>
      <c r="C7115" s="22">
        <v>17</v>
      </c>
      <c r="D7115" s="21" t="s">
        <v>173811</v>
      </c>
      <c r="E7115" s="22">
        <v>57</v>
      </c>
      <c r="F7115" s="21" t="s">
        <v>172123</v>
      </c>
      <c r="G7115" s="22">
        <v>34</v>
      </c>
      <c r="H7115" s="22">
        <v>111</v>
      </c>
      <c r="I7115" s="21" t="s">
        <v>190162</v>
      </c>
    </row>
    <row r="7116" spans="1:9" ht="32" customHeight="1">
      <c r="A7116" s="19" t="s">
        <v>190163</v>
      </c>
      <c r="B7116" s="20" t="s">
        <v>179048</v>
      </c>
      <c r="C7116" s="22">
        <v>35</v>
      </c>
      <c r="D7116" s="22">
        <v>0</v>
      </c>
      <c r="E7116" s="22">
        <v>0</v>
      </c>
      <c r="F7116" s="21" t="s">
        <v>172077</v>
      </c>
      <c r="G7116" s="22">
        <v>13</v>
      </c>
      <c r="H7116" s="22">
        <v>51</v>
      </c>
      <c r="I7116" s="21" t="s">
        <v>190164</v>
      </c>
    </row>
    <row r="7117" spans="1:9" ht="32" customHeight="1">
      <c r="A7117" s="19" t="s">
        <v>190165</v>
      </c>
      <c r="B7117" s="20" t="s">
        <v>173916</v>
      </c>
      <c r="C7117" s="22">
        <v>7</v>
      </c>
      <c r="D7117" s="21" t="s">
        <v>172781</v>
      </c>
      <c r="E7117" s="22">
        <v>117</v>
      </c>
      <c r="F7117" s="21" t="s">
        <v>190166</v>
      </c>
      <c r="G7117" s="22">
        <v>29</v>
      </c>
      <c r="H7117" s="22">
        <v>156</v>
      </c>
      <c r="I7117" s="21" t="s">
        <v>190167</v>
      </c>
    </row>
    <row r="7118" spans="1:9" ht="32" customHeight="1">
      <c r="A7118" s="19" t="s">
        <v>190168</v>
      </c>
      <c r="B7118" s="20" t="s">
        <v>190169</v>
      </c>
      <c r="C7118" s="22">
        <v>52</v>
      </c>
      <c r="D7118" s="21" t="s">
        <v>190170</v>
      </c>
      <c r="E7118" s="22">
        <v>19</v>
      </c>
      <c r="F7118" s="21" t="s">
        <v>190171</v>
      </c>
      <c r="G7118" s="22">
        <v>74</v>
      </c>
      <c r="H7118" s="22">
        <v>148</v>
      </c>
      <c r="I7118" s="21" t="s">
        <v>190172</v>
      </c>
    </row>
    <row r="7119" spans="1:9" ht="32" customHeight="1">
      <c r="A7119" s="19" t="s">
        <v>190173</v>
      </c>
      <c r="B7119" s="20" t="s">
        <v>174781</v>
      </c>
      <c r="C7119" s="22">
        <v>11</v>
      </c>
      <c r="D7119" s="21" t="s">
        <v>171496</v>
      </c>
      <c r="E7119" s="22">
        <v>20</v>
      </c>
      <c r="F7119" s="21" t="s">
        <v>174416</v>
      </c>
      <c r="G7119" s="22">
        <v>25</v>
      </c>
      <c r="H7119" s="22">
        <v>59</v>
      </c>
      <c r="I7119" s="21" t="s">
        <v>190174</v>
      </c>
    </row>
    <row r="7120" spans="1:9" ht="44" customHeight="1">
      <c r="A7120" s="19" t="s">
        <v>190175</v>
      </c>
      <c r="B7120" s="20" t="s">
        <v>175089</v>
      </c>
      <c r="C7120" s="22">
        <v>40</v>
      </c>
      <c r="D7120" s="21" t="s">
        <v>182718</v>
      </c>
      <c r="E7120" s="22">
        <v>43</v>
      </c>
      <c r="F7120" s="21" t="s">
        <v>170160</v>
      </c>
      <c r="G7120" s="22">
        <v>10</v>
      </c>
      <c r="H7120" s="22">
        <v>96</v>
      </c>
      <c r="I7120" s="21" t="s">
        <v>190176</v>
      </c>
    </row>
    <row r="7121" spans="1:9" ht="32" customHeight="1">
      <c r="A7121" s="19" t="s">
        <v>190177</v>
      </c>
      <c r="B7121" s="20" t="s">
        <v>171620</v>
      </c>
      <c r="C7121" s="22">
        <v>2</v>
      </c>
      <c r="D7121" s="21" t="s">
        <v>190178</v>
      </c>
      <c r="E7121" s="22">
        <v>149</v>
      </c>
      <c r="F7121" s="21" t="s">
        <v>190179</v>
      </c>
      <c r="G7121" s="22">
        <v>5</v>
      </c>
      <c r="H7121" s="22">
        <v>159</v>
      </c>
      <c r="I7121" s="21" t="s">
        <v>190180</v>
      </c>
    </row>
    <row r="7122" spans="1:9" ht="32" customHeight="1">
      <c r="A7122" s="19" t="s">
        <v>190181</v>
      </c>
      <c r="B7122" s="20" t="s">
        <v>169663</v>
      </c>
      <c r="C7122" s="22">
        <v>32</v>
      </c>
      <c r="D7122" s="21" t="s">
        <v>170134</v>
      </c>
      <c r="E7122" s="22">
        <v>112</v>
      </c>
      <c r="F7122" s="21" t="s">
        <v>172467</v>
      </c>
      <c r="G7122" s="22">
        <v>24</v>
      </c>
      <c r="H7122" s="22">
        <v>171</v>
      </c>
      <c r="I7122" s="21" t="s">
        <v>190182</v>
      </c>
    </row>
    <row r="7123" spans="1:9" ht="32" customHeight="1">
      <c r="A7123" s="19" t="s">
        <v>190183</v>
      </c>
      <c r="B7123" s="20" t="s">
        <v>180562</v>
      </c>
      <c r="C7123" s="22">
        <v>11</v>
      </c>
      <c r="D7123" s="21" t="s">
        <v>190184</v>
      </c>
      <c r="E7123" s="22">
        <v>74</v>
      </c>
      <c r="F7123" s="21" t="s">
        <v>175427</v>
      </c>
      <c r="G7123" s="22">
        <v>50</v>
      </c>
      <c r="H7123" s="22">
        <v>138</v>
      </c>
      <c r="I7123" s="21" t="s">
        <v>190185</v>
      </c>
    </row>
    <row r="7124" spans="1:9" ht="32" customHeight="1">
      <c r="A7124" s="19" t="s">
        <v>190186</v>
      </c>
      <c r="B7124" s="20" t="s">
        <v>173001</v>
      </c>
      <c r="C7124" s="22">
        <v>74</v>
      </c>
      <c r="D7124" s="21" t="s">
        <v>172406</v>
      </c>
      <c r="E7124" s="22">
        <v>44</v>
      </c>
      <c r="F7124" s="21" t="s">
        <v>176718</v>
      </c>
      <c r="G7124" s="22">
        <v>68</v>
      </c>
      <c r="H7124" s="22">
        <v>189</v>
      </c>
      <c r="I7124" s="21" t="s">
        <v>190187</v>
      </c>
    </row>
    <row r="7125" spans="1:9" ht="32" customHeight="1">
      <c r="A7125" s="19" t="s">
        <v>190188</v>
      </c>
      <c r="B7125" s="20" t="s">
        <v>190189</v>
      </c>
      <c r="C7125" s="22">
        <v>55</v>
      </c>
      <c r="D7125" s="21" t="s">
        <v>185364</v>
      </c>
      <c r="E7125" s="22">
        <v>15</v>
      </c>
      <c r="F7125" s="21" t="s">
        <v>171528</v>
      </c>
      <c r="G7125" s="22">
        <v>28</v>
      </c>
      <c r="H7125" s="22">
        <v>101</v>
      </c>
      <c r="I7125" s="21" t="s">
        <v>190190</v>
      </c>
    </row>
    <row r="7126" spans="1:9" ht="32" customHeight="1">
      <c r="A7126" s="19" t="s">
        <v>190191</v>
      </c>
      <c r="B7126" s="20" t="s">
        <v>170935</v>
      </c>
      <c r="C7126" s="22">
        <v>67</v>
      </c>
      <c r="D7126" s="21" t="s">
        <v>174634</v>
      </c>
      <c r="E7126" s="22">
        <v>33</v>
      </c>
      <c r="F7126" s="21" t="s">
        <v>170423</v>
      </c>
      <c r="G7126" s="22">
        <v>2</v>
      </c>
      <c r="H7126" s="22">
        <v>105</v>
      </c>
      <c r="I7126" s="21" t="s">
        <v>190192</v>
      </c>
    </row>
    <row r="7127" spans="1:9" ht="32" customHeight="1">
      <c r="A7127" s="19" t="s">
        <v>190193</v>
      </c>
      <c r="B7127" s="20" t="s">
        <v>190194</v>
      </c>
      <c r="C7127" s="22">
        <v>109</v>
      </c>
      <c r="D7127" s="21" t="s">
        <v>172146</v>
      </c>
      <c r="E7127" s="22">
        <v>33</v>
      </c>
      <c r="F7127" s="21" t="s">
        <v>176058</v>
      </c>
      <c r="G7127" s="22">
        <v>2</v>
      </c>
      <c r="H7127" s="22">
        <v>147</v>
      </c>
      <c r="I7127" s="21" t="s">
        <v>190195</v>
      </c>
    </row>
    <row r="7128" spans="1:9" ht="44" customHeight="1">
      <c r="A7128" s="19" t="s">
        <v>190196</v>
      </c>
      <c r="B7128" s="20" t="s">
        <v>169659</v>
      </c>
      <c r="C7128" s="22">
        <v>49</v>
      </c>
      <c r="D7128" s="21" t="s">
        <v>179920</v>
      </c>
      <c r="E7128" s="22">
        <v>68</v>
      </c>
      <c r="F7128" s="21" t="s">
        <v>179741</v>
      </c>
      <c r="G7128" s="22">
        <v>16</v>
      </c>
      <c r="H7128" s="22">
        <v>136</v>
      </c>
      <c r="I7128" s="21" t="s">
        <v>190197</v>
      </c>
    </row>
    <row r="7129" spans="1:9" ht="44" customHeight="1">
      <c r="A7129" s="19" t="s">
        <v>190198</v>
      </c>
      <c r="B7129" s="20" t="s">
        <v>190199</v>
      </c>
      <c r="C7129" s="22">
        <v>68</v>
      </c>
      <c r="D7129" s="21" t="s">
        <v>190200</v>
      </c>
      <c r="E7129" s="22">
        <v>81</v>
      </c>
      <c r="F7129" s="21" t="s">
        <v>190201</v>
      </c>
      <c r="G7129" s="22">
        <v>48</v>
      </c>
      <c r="H7129" s="22">
        <v>200</v>
      </c>
      <c r="I7129" s="21" t="s">
        <v>190202</v>
      </c>
    </row>
    <row r="7130" spans="1:9" ht="44" customHeight="1">
      <c r="A7130" s="19" t="s">
        <v>190203</v>
      </c>
      <c r="B7130" s="20" t="s">
        <v>172414</v>
      </c>
      <c r="C7130" s="22">
        <v>8</v>
      </c>
      <c r="D7130" s="21" t="s">
        <v>174313</v>
      </c>
      <c r="E7130" s="22">
        <v>37</v>
      </c>
      <c r="F7130" s="21" t="s">
        <v>186921</v>
      </c>
      <c r="G7130" s="22">
        <v>44</v>
      </c>
      <c r="H7130" s="22">
        <v>92</v>
      </c>
      <c r="I7130" s="21" t="s">
        <v>190204</v>
      </c>
    </row>
    <row r="7131" spans="1:9" ht="44" customHeight="1">
      <c r="A7131" s="19" t="s">
        <v>190205</v>
      </c>
      <c r="B7131" s="20" t="s">
        <v>175552</v>
      </c>
      <c r="C7131" s="22">
        <v>18</v>
      </c>
      <c r="D7131" s="21" t="s">
        <v>190206</v>
      </c>
      <c r="E7131" s="22">
        <v>95</v>
      </c>
      <c r="F7131" s="21" t="s">
        <v>187047</v>
      </c>
      <c r="G7131" s="22">
        <v>15</v>
      </c>
      <c r="H7131" s="22">
        <v>131</v>
      </c>
      <c r="I7131" s="21" t="s">
        <v>190207</v>
      </c>
    </row>
    <row r="7132" spans="1:9" ht="44" customHeight="1">
      <c r="A7132" s="19" t="s">
        <v>190208</v>
      </c>
      <c r="B7132" s="20" t="s">
        <v>172032</v>
      </c>
      <c r="C7132" s="22">
        <v>4</v>
      </c>
      <c r="D7132" s="21" t="s">
        <v>187388</v>
      </c>
      <c r="E7132" s="22">
        <v>63</v>
      </c>
      <c r="F7132" s="22">
        <v>0</v>
      </c>
      <c r="G7132" s="22">
        <v>0</v>
      </c>
      <c r="H7132" s="22">
        <v>70</v>
      </c>
      <c r="I7132" s="21" t="s">
        <v>190209</v>
      </c>
    </row>
    <row r="7133" spans="1:9" ht="32" customHeight="1">
      <c r="A7133" s="19" t="s">
        <v>190210</v>
      </c>
      <c r="B7133" s="20" t="s">
        <v>175323</v>
      </c>
      <c r="C7133" s="22">
        <v>52</v>
      </c>
      <c r="D7133" s="21" t="s">
        <v>172473</v>
      </c>
      <c r="E7133" s="22">
        <v>31</v>
      </c>
      <c r="F7133" s="21" t="s">
        <v>177042</v>
      </c>
      <c r="G7133" s="22">
        <v>36</v>
      </c>
      <c r="H7133" s="22">
        <v>122</v>
      </c>
      <c r="I7133" s="21" t="s">
        <v>190211</v>
      </c>
    </row>
    <row r="7134" spans="1:9" ht="32" customHeight="1">
      <c r="A7134" s="19" t="s">
        <v>190212</v>
      </c>
      <c r="B7134" s="20" t="s">
        <v>174151</v>
      </c>
      <c r="C7134" s="22">
        <v>42</v>
      </c>
      <c r="D7134" s="21" t="s">
        <v>172316</v>
      </c>
      <c r="E7134" s="22">
        <v>76</v>
      </c>
      <c r="F7134" s="21" t="s">
        <v>172899</v>
      </c>
      <c r="G7134" s="22">
        <v>3</v>
      </c>
      <c r="H7134" s="22">
        <v>124</v>
      </c>
      <c r="I7134" s="21" t="s">
        <v>190213</v>
      </c>
    </row>
    <row r="7135" spans="1:9" ht="32" customHeight="1">
      <c r="A7135" s="19" t="s">
        <v>190214</v>
      </c>
      <c r="B7135" s="20" t="s">
        <v>171802</v>
      </c>
      <c r="C7135" s="22">
        <v>29</v>
      </c>
      <c r="D7135" s="21" t="s">
        <v>190215</v>
      </c>
      <c r="E7135" s="22">
        <v>63</v>
      </c>
      <c r="F7135" s="21" t="s">
        <v>170298</v>
      </c>
      <c r="G7135" s="22">
        <v>2</v>
      </c>
      <c r="H7135" s="22">
        <v>97</v>
      </c>
      <c r="I7135" s="21" t="s">
        <v>190216</v>
      </c>
    </row>
    <row r="7136" spans="1:9" ht="32" customHeight="1">
      <c r="A7136" s="19" t="s">
        <v>190217</v>
      </c>
      <c r="B7136" s="20" t="s">
        <v>173698</v>
      </c>
      <c r="C7136" s="22">
        <v>9</v>
      </c>
      <c r="D7136" s="21" t="s">
        <v>174659</v>
      </c>
      <c r="E7136" s="22">
        <v>35</v>
      </c>
      <c r="F7136" s="21" t="s">
        <v>170134</v>
      </c>
      <c r="G7136" s="22">
        <v>88</v>
      </c>
      <c r="H7136" s="22">
        <v>135</v>
      </c>
      <c r="I7136" s="21" t="s">
        <v>190218</v>
      </c>
    </row>
    <row r="7137" spans="1:9" ht="44" customHeight="1">
      <c r="A7137" s="19" t="s">
        <v>190219</v>
      </c>
      <c r="B7137" s="20" t="s">
        <v>190220</v>
      </c>
      <c r="C7137" s="22">
        <v>107</v>
      </c>
      <c r="D7137" s="21" t="s">
        <v>170065</v>
      </c>
      <c r="E7137" s="22">
        <v>27</v>
      </c>
      <c r="F7137" s="21" t="s">
        <v>174776</v>
      </c>
      <c r="G7137" s="22">
        <v>28</v>
      </c>
      <c r="H7137" s="22">
        <v>165</v>
      </c>
      <c r="I7137" s="21" t="s">
        <v>190221</v>
      </c>
    </row>
    <row r="7138" spans="1:9" ht="32" customHeight="1">
      <c r="A7138" s="19" t="s">
        <v>190222</v>
      </c>
      <c r="B7138" s="20" t="s">
        <v>172381</v>
      </c>
      <c r="C7138" s="22">
        <v>27</v>
      </c>
      <c r="D7138" s="21" t="s">
        <v>181471</v>
      </c>
      <c r="E7138" s="22">
        <v>16</v>
      </c>
      <c r="F7138" s="21" t="s">
        <v>173442</v>
      </c>
      <c r="G7138" s="22">
        <v>10</v>
      </c>
      <c r="H7138" s="22">
        <v>56</v>
      </c>
      <c r="I7138" s="21" t="s">
        <v>190223</v>
      </c>
    </row>
    <row r="7139" spans="1:9" ht="32" customHeight="1">
      <c r="A7139" s="19" t="s">
        <v>190224</v>
      </c>
      <c r="B7139" s="20" t="s">
        <v>173534</v>
      </c>
      <c r="C7139" s="22">
        <v>42</v>
      </c>
      <c r="D7139" s="21" t="s">
        <v>176282</v>
      </c>
      <c r="E7139" s="22">
        <v>80</v>
      </c>
      <c r="F7139" s="22">
        <v>0</v>
      </c>
      <c r="G7139" s="22">
        <v>0</v>
      </c>
      <c r="H7139" s="22">
        <v>125</v>
      </c>
      <c r="I7139" s="21" t="s">
        <v>190225</v>
      </c>
    </row>
    <row r="7140" spans="1:9" ht="44" customHeight="1">
      <c r="A7140" s="19" t="s">
        <v>190226</v>
      </c>
      <c r="B7140" s="40">
        <v>69375</v>
      </c>
      <c r="C7140" s="22">
        <v>111</v>
      </c>
      <c r="D7140" s="39">
        <v>1875</v>
      </c>
      <c r="E7140" s="22">
        <v>3</v>
      </c>
      <c r="F7140" s="21" t="s">
        <v>172623</v>
      </c>
      <c r="G7140" s="22">
        <v>46</v>
      </c>
      <c r="H7140" s="22">
        <v>163</v>
      </c>
      <c r="I7140" s="21" t="s">
        <v>190227</v>
      </c>
    </row>
    <row r="7141" spans="1:9" ht="32" customHeight="1">
      <c r="A7141" s="19" t="s">
        <v>190228</v>
      </c>
      <c r="B7141" s="24">
        <v>100</v>
      </c>
      <c r="C7141" s="22">
        <v>68</v>
      </c>
      <c r="D7141" s="22">
        <v>0</v>
      </c>
      <c r="E7141" s="22">
        <v>0</v>
      </c>
      <c r="F7141" s="22">
        <v>0</v>
      </c>
      <c r="G7141" s="22">
        <v>0</v>
      </c>
      <c r="H7141" s="22">
        <v>71</v>
      </c>
      <c r="I7141" s="21" t="s">
        <v>190229</v>
      </c>
    </row>
    <row r="7142" spans="1:9" ht="32" customHeight="1">
      <c r="A7142" s="19" t="s">
        <v>190230</v>
      </c>
      <c r="B7142" s="20" t="s">
        <v>181977</v>
      </c>
      <c r="C7142" s="22">
        <v>86</v>
      </c>
      <c r="D7142" s="21" t="s">
        <v>169786</v>
      </c>
      <c r="E7142" s="22">
        <v>26</v>
      </c>
      <c r="F7142" s="21" t="s">
        <v>189853</v>
      </c>
      <c r="G7142" s="22">
        <v>5</v>
      </c>
      <c r="H7142" s="22">
        <v>120</v>
      </c>
      <c r="I7142" s="21" t="s">
        <v>190231</v>
      </c>
    </row>
    <row r="7143" spans="1:9" ht="32" customHeight="1">
      <c r="A7143" s="19" t="s">
        <v>190232</v>
      </c>
      <c r="B7143" s="20" t="s">
        <v>170065</v>
      </c>
      <c r="C7143" s="22">
        <v>14</v>
      </c>
      <c r="D7143" s="21" t="s">
        <v>190233</v>
      </c>
      <c r="E7143" s="22">
        <v>53</v>
      </c>
      <c r="F7143" s="21" t="s">
        <v>170854</v>
      </c>
      <c r="G7143" s="22">
        <v>17</v>
      </c>
      <c r="H7143" s="22">
        <v>87</v>
      </c>
      <c r="I7143" s="21" t="s">
        <v>190234</v>
      </c>
    </row>
    <row r="7144" spans="1:9" ht="44" customHeight="1">
      <c r="A7144" s="19" t="s">
        <v>190235</v>
      </c>
      <c r="B7144" s="20" t="s">
        <v>177273</v>
      </c>
      <c r="C7144" s="22">
        <v>75</v>
      </c>
      <c r="D7144" s="21" t="s">
        <v>184694</v>
      </c>
      <c r="E7144" s="22">
        <v>74</v>
      </c>
      <c r="F7144" s="21" t="s">
        <v>190236</v>
      </c>
      <c r="G7144" s="22">
        <v>10</v>
      </c>
      <c r="H7144" s="22">
        <v>162</v>
      </c>
      <c r="I7144" s="21" t="s">
        <v>190237</v>
      </c>
    </row>
    <row r="7145" spans="1:9" ht="44" customHeight="1">
      <c r="A7145" s="19" t="s">
        <v>190238</v>
      </c>
      <c r="B7145" s="20" t="s">
        <v>174307</v>
      </c>
      <c r="C7145" s="22">
        <v>44</v>
      </c>
      <c r="D7145" s="22">
        <v>25</v>
      </c>
      <c r="E7145" s="22">
        <v>30</v>
      </c>
      <c r="F7145" s="21" t="s">
        <v>174992</v>
      </c>
      <c r="G7145" s="22">
        <v>46</v>
      </c>
      <c r="H7145" s="22">
        <v>123</v>
      </c>
      <c r="I7145" s="21" t="s">
        <v>190239</v>
      </c>
    </row>
    <row r="7146" spans="1:9" ht="44" customHeight="1">
      <c r="A7146" s="19" t="s">
        <v>190240</v>
      </c>
      <c r="B7146" s="20" t="s">
        <v>169791</v>
      </c>
      <c r="C7146" s="22">
        <v>40</v>
      </c>
      <c r="D7146" s="21" t="s">
        <v>172204</v>
      </c>
      <c r="E7146" s="22">
        <v>2</v>
      </c>
      <c r="F7146" s="22">
        <v>44</v>
      </c>
      <c r="G7146" s="22">
        <v>33</v>
      </c>
      <c r="H7146" s="22">
        <v>78</v>
      </c>
      <c r="I7146" s="21" t="s">
        <v>190241</v>
      </c>
    </row>
    <row r="7147" spans="1:9" ht="44" customHeight="1">
      <c r="A7147" s="19" t="s">
        <v>190242</v>
      </c>
      <c r="B7147" s="20" t="s">
        <v>170092</v>
      </c>
      <c r="C7147" s="22">
        <v>10</v>
      </c>
      <c r="D7147" s="21" t="s">
        <v>174275</v>
      </c>
      <c r="E7147" s="22">
        <v>61</v>
      </c>
      <c r="F7147" s="21" t="s">
        <v>181390</v>
      </c>
      <c r="G7147" s="22">
        <v>24</v>
      </c>
      <c r="H7147" s="22">
        <v>98</v>
      </c>
      <c r="I7147" s="21" t="s">
        <v>190243</v>
      </c>
    </row>
    <row r="7148" spans="1:9" ht="44" customHeight="1">
      <c r="A7148" s="19" t="s">
        <v>190244</v>
      </c>
      <c r="B7148" s="20" t="s">
        <v>169854</v>
      </c>
      <c r="C7148" s="22">
        <v>25</v>
      </c>
      <c r="D7148" s="21" t="s">
        <v>175787</v>
      </c>
      <c r="E7148" s="22">
        <v>61</v>
      </c>
      <c r="F7148" s="21" t="s">
        <v>177063</v>
      </c>
      <c r="G7148" s="22">
        <v>29</v>
      </c>
      <c r="H7148" s="22">
        <v>118</v>
      </c>
      <c r="I7148" s="21" t="s">
        <v>190245</v>
      </c>
    </row>
    <row r="7149" spans="1:9" ht="44" customHeight="1">
      <c r="A7149" s="19" t="s">
        <v>190246</v>
      </c>
      <c r="B7149" s="20" t="s">
        <v>176639</v>
      </c>
      <c r="C7149" s="22">
        <v>35</v>
      </c>
      <c r="D7149" s="21" t="s">
        <v>176639</v>
      </c>
      <c r="E7149" s="22">
        <v>35</v>
      </c>
      <c r="F7149" s="21" t="s">
        <v>169936</v>
      </c>
      <c r="G7149" s="22">
        <v>4</v>
      </c>
      <c r="H7149" s="22">
        <v>77</v>
      </c>
      <c r="I7149" s="21" t="s">
        <v>190247</v>
      </c>
    </row>
    <row r="7150" spans="1:9" ht="44" customHeight="1">
      <c r="A7150" s="19" t="s">
        <v>190248</v>
      </c>
      <c r="B7150" s="20" t="s">
        <v>170238</v>
      </c>
      <c r="C7150" s="22">
        <v>31</v>
      </c>
      <c r="D7150" s="22">
        <v>50</v>
      </c>
      <c r="E7150" s="22">
        <v>35</v>
      </c>
      <c r="F7150" s="21" t="s">
        <v>174963</v>
      </c>
      <c r="G7150" s="22">
        <v>4</v>
      </c>
      <c r="H7150" s="22">
        <v>73</v>
      </c>
      <c r="I7150" s="21" t="s">
        <v>190249</v>
      </c>
    </row>
    <row r="7151" spans="1:9" ht="32" customHeight="1">
      <c r="A7151" s="19" t="s">
        <v>190250</v>
      </c>
      <c r="B7151" s="20" t="s">
        <v>175457</v>
      </c>
      <c r="C7151" s="22">
        <v>13</v>
      </c>
      <c r="D7151" s="21" t="s">
        <v>178613</v>
      </c>
      <c r="E7151" s="22">
        <v>64</v>
      </c>
      <c r="F7151" s="21" t="s">
        <v>178944</v>
      </c>
      <c r="G7151" s="22">
        <v>32</v>
      </c>
      <c r="H7151" s="22">
        <v>112</v>
      </c>
      <c r="I7151" s="21" t="s">
        <v>190251</v>
      </c>
    </row>
    <row r="7152" spans="1:9" ht="32" customHeight="1">
      <c r="A7152" s="19" t="s">
        <v>190252</v>
      </c>
      <c r="B7152" s="24">
        <v>0</v>
      </c>
      <c r="C7152" s="22">
        <v>0</v>
      </c>
      <c r="D7152" s="21" t="s">
        <v>190253</v>
      </c>
      <c r="E7152" s="22">
        <v>103</v>
      </c>
      <c r="F7152" s="21" t="s">
        <v>174177</v>
      </c>
      <c r="G7152" s="22">
        <v>4</v>
      </c>
      <c r="H7152" s="22">
        <v>110</v>
      </c>
      <c r="I7152" s="21" t="s">
        <v>190254</v>
      </c>
    </row>
    <row r="7153" spans="1:9" ht="32" customHeight="1">
      <c r="A7153" s="19" t="s">
        <v>190255</v>
      </c>
      <c r="B7153" s="20" t="s">
        <v>181699</v>
      </c>
      <c r="C7153" s="22">
        <v>73</v>
      </c>
      <c r="D7153" s="21" t="s">
        <v>184154</v>
      </c>
      <c r="E7153" s="22">
        <v>17</v>
      </c>
      <c r="F7153" s="21" t="s">
        <v>174630</v>
      </c>
      <c r="G7153" s="22">
        <v>23</v>
      </c>
      <c r="H7153" s="22">
        <v>116</v>
      </c>
      <c r="I7153" s="21" t="s">
        <v>190256</v>
      </c>
    </row>
    <row r="7154" spans="1:9" ht="44" customHeight="1">
      <c r="A7154" s="19" t="s">
        <v>190257</v>
      </c>
      <c r="B7154" s="20" t="s">
        <v>171814</v>
      </c>
      <c r="C7154" s="22">
        <v>15</v>
      </c>
      <c r="D7154" s="21" t="s">
        <v>178565</v>
      </c>
      <c r="E7154" s="22">
        <v>67</v>
      </c>
      <c r="F7154" s="21" t="s">
        <v>169913</v>
      </c>
      <c r="G7154" s="22">
        <v>2</v>
      </c>
      <c r="H7154" s="22">
        <v>87</v>
      </c>
      <c r="I7154" s="21" t="s">
        <v>190258</v>
      </c>
    </row>
    <row r="7155" spans="1:9" ht="44" customHeight="1">
      <c r="A7155" s="19" t="s">
        <v>190259</v>
      </c>
      <c r="B7155" s="20" t="s">
        <v>179820</v>
      </c>
      <c r="C7155" s="22">
        <v>54</v>
      </c>
      <c r="D7155" s="21" t="s">
        <v>187094</v>
      </c>
      <c r="E7155" s="22">
        <v>75</v>
      </c>
      <c r="F7155" s="21" t="s">
        <v>175025</v>
      </c>
      <c r="G7155" s="22">
        <v>9</v>
      </c>
      <c r="H7155" s="22">
        <v>141</v>
      </c>
      <c r="I7155" s="21" t="s">
        <v>190260</v>
      </c>
    </row>
    <row r="7156" spans="1:9" ht="44" customHeight="1">
      <c r="A7156" s="19" t="s">
        <v>190261</v>
      </c>
      <c r="B7156" s="20" t="s">
        <v>188463</v>
      </c>
      <c r="C7156" s="22">
        <v>37</v>
      </c>
      <c r="D7156" s="21" t="s">
        <v>190262</v>
      </c>
      <c r="E7156" s="22">
        <v>119</v>
      </c>
      <c r="F7156" s="21" t="s">
        <v>171664</v>
      </c>
      <c r="G7156" s="22">
        <v>15</v>
      </c>
      <c r="H7156" s="22">
        <v>174</v>
      </c>
      <c r="I7156" s="21" t="s">
        <v>190263</v>
      </c>
    </row>
    <row r="7157" spans="1:9" ht="44" customHeight="1">
      <c r="A7157" s="19" t="s">
        <v>190264</v>
      </c>
      <c r="B7157" s="20" t="s">
        <v>182394</v>
      </c>
      <c r="C7157" s="22">
        <v>33</v>
      </c>
      <c r="D7157" s="21" t="s">
        <v>172619</v>
      </c>
      <c r="E7157" s="22">
        <v>48</v>
      </c>
      <c r="F7157" s="21" t="s">
        <v>175319</v>
      </c>
      <c r="G7157" s="22">
        <v>13</v>
      </c>
      <c r="H7157" s="22">
        <v>97</v>
      </c>
      <c r="I7157" s="21" t="s">
        <v>190265</v>
      </c>
    </row>
    <row r="7158" spans="1:9" ht="44" customHeight="1">
      <c r="A7158" s="19" t="s">
        <v>190266</v>
      </c>
      <c r="B7158" s="20" t="s">
        <v>170681</v>
      </c>
      <c r="C7158" s="22">
        <v>41</v>
      </c>
      <c r="D7158" s="22">
        <v>0</v>
      </c>
      <c r="E7158" s="22">
        <v>0</v>
      </c>
      <c r="F7158" s="21" t="s">
        <v>187656</v>
      </c>
      <c r="G7158" s="22">
        <v>19</v>
      </c>
      <c r="H7158" s="22">
        <v>63</v>
      </c>
      <c r="I7158" s="21" t="s">
        <v>190267</v>
      </c>
    </row>
    <row r="7159" spans="1:9" ht="32" customHeight="1">
      <c r="A7159" s="19" t="s">
        <v>190268</v>
      </c>
      <c r="B7159" s="20" t="s">
        <v>173875</v>
      </c>
      <c r="C7159" s="22">
        <v>14</v>
      </c>
      <c r="D7159" s="22">
        <v>80</v>
      </c>
      <c r="E7159" s="22">
        <v>136</v>
      </c>
      <c r="F7159" s="21" t="s">
        <v>170896</v>
      </c>
      <c r="G7159" s="22">
        <v>20</v>
      </c>
      <c r="H7159" s="22">
        <v>173</v>
      </c>
      <c r="I7159" s="21" t="s">
        <v>190269</v>
      </c>
    </row>
    <row r="7160" spans="1:9" ht="20" customHeight="1">
      <c r="A7160" s="19" t="s">
        <v>190270</v>
      </c>
      <c r="B7160" s="20" t="s">
        <v>170165</v>
      </c>
      <c r="C7160" s="22">
        <v>9</v>
      </c>
      <c r="D7160" s="21" t="s">
        <v>172325</v>
      </c>
      <c r="E7160" s="22">
        <v>37</v>
      </c>
      <c r="F7160" s="21" t="s">
        <v>170298</v>
      </c>
      <c r="G7160" s="22">
        <v>1</v>
      </c>
      <c r="H7160" s="22">
        <v>50</v>
      </c>
      <c r="I7160" s="21" t="s">
        <v>190271</v>
      </c>
    </row>
    <row r="7161" spans="1:9" ht="20" customHeight="1">
      <c r="A7161" s="19" t="s">
        <v>190272</v>
      </c>
      <c r="B7161" s="20" t="s">
        <v>175842</v>
      </c>
      <c r="C7161" s="22">
        <v>38</v>
      </c>
      <c r="D7161" s="21" t="s">
        <v>172449</v>
      </c>
      <c r="E7161" s="22">
        <v>68</v>
      </c>
      <c r="F7161" s="21" t="s">
        <v>190273</v>
      </c>
      <c r="G7161" s="22">
        <v>90</v>
      </c>
      <c r="H7161" s="22">
        <v>199</v>
      </c>
      <c r="I7161" s="21" t="s">
        <v>190274</v>
      </c>
    </row>
    <row r="7162" spans="1:9" ht="32" customHeight="1">
      <c r="A7162" s="19" t="s">
        <v>190275</v>
      </c>
      <c r="B7162" s="20" t="s">
        <v>179897</v>
      </c>
      <c r="C7162" s="22">
        <v>40</v>
      </c>
      <c r="D7162" s="21" t="s">
        <v>172887</v>
      </c>
      <c r="E7162" s="22">
        <v>7</v>
      </c>
      <c r="F7162" s="21" t="s">
        <v>190276</v>
      </c>
      <c r="G7162" s="22">
        <v>39</v>
      </c>
      <c r="H7162" s="22">
        <v>89</v>
      </c>
      <c r="I7162" s="21" t="s">
        <v>190277</v>
      </c>
    </row>
    <row r="7163" spans="1:9" ht="32" customHeight="1">
      <c r="A7163" s="19" t="s">
        <v>190278</v>
      </c>
      <c r="B7163" s="20" t="s">
        <v>188133</v>
      </c>
      <c r="C7163" s="22">
        <v>107</v>
      </c>
      <c r="D7163" s="21" t="s">
        <v>174745</v>
      </c>
      <c r="E7163" s="22">
        <v>5</v>
      </c>
      <c r="F7163" s="21" t="s">
        <v>172932</v>
      </c>
      <c r="G7163" s="22">
        <v>2</v>
      </c>
      <c r="H7163" s="22">
        <v>117</v>
      </c>
      <c r="I7163" s="21" t="s">
        <v>190279</v>
      </c>
    </row>
    <row r="7164" spans="1:9" ht="32" customHeight="1">
      <c r="A7164" s="19" t="s">
        <v>190280</v>
      </c>
      <c r="B7164" s="20" t="s">
        <v>170853</v>
      </c>
      <c r="C7164" s="22">
        <v>60</v>
      </c>
      <c r="D7164" s="21" t="s">
        <v>173912</v>
      </c>
      <c r="E7164" s="22">
        <v>5</v>
      </c>
      <c r="F7164" s="21" t="s">
        <v>175351</v>
      </c>
      <c r="G7164" s="22">
        <v>19</v>
      </c>
      <c r="H7164" s="22">
        <v>87</v>
      </c>
      <c r="I7164" s="21" t="s">
        <v>190281</v>
      </c>
    </row>
    <row r="7165" spans="1:9" ht="32" customHeight="1">
      <c r="A7165" s="19" t="s">
        <v>190282</v>
      </c>
      <c r="B7165" s="20" t="s">
        <v>170517</v>
      </c>
      <c r="C7165" s="22">
        <v>45</v>
      </c>
      <c r="D7165" s="21" t="s">
        <v>190283</v>
      </c>
      <c r="E7165" s="22">
        <v>53</v>
      </c>
      <c r="F7165" s="21" t="s">
        <v>171634</v>
      </c>
      <c r="G7165" s="22">
        <v>43</v>
      </c>
      <c r="H7165" s="22">
        <v>144</v>
      </c>
      <c r="I7165" s="21" t="s">
        <v>190284</v>
      </c>
    </row>
    <row r="7166" spans="1:9" ht="32" customHeight="1">
      <c r="A7166" s="19" t="s">
        <v>190285</v>
      </c>
      <c r="B7166" s="20" t="s">
        <v>190286</v>
      </c>
      <c r="C7166" s="22">
        <v>29</v>
      </c>
      <c r="D7166" s="21" t="s">
        <v>190287</v>
      </c>
      <c r="E7166" s="22">
        <v>274</v>
      </c>
      <c r="F7166" s="21" t="s">
        <v>172393</v>
      </c>
      <c r="G7166" s="22">
        <v>3</v>
      </c>
      <c r="H7166" s="22">
        <v>309</v>
      </c>
      <c r="I7166" s="21" t="s">
        <v>190288</v>
      </c>
    </row>
    <row r="7167" spans="1:9" ht="32" customHeight="1">
      <c r="A7167" s="19" t="s">
        <v>190289</v>
      </c>
      <c r="B7167" s="20" t="s">
        <v>173132</v>
      </c>
      <c r="C7167" s="22">
        <v>11</v>
      </c>
      <c r="D7167" s="21" t="s">
        <v>190290</v>
      </c>
      <c r="E7167" s="22">
        <v>131</v>
      </c>
      <c r="F7167" s="21" t="s">
        <v>173841</v>
      </c>
      <c r="G7167" s="22">
        <v>15</v>
      </c>
      <c r="H7167" s="22">
        <v>160</v>
      </c>
      <c r="I7167" s="21" t="s">
        <v>190291</v>
      </c>
    </row>
    <row r="7168" spans="1:9" ht="32" customHeight="1">
      <c r="A7168" s="19" t="s">
        <v>190292</v>
      </c>
      <c r="B7168" s="20" t="s">
        <v>181113</v>
      </c>
      <c r="C7168" s="22">
        <v>41</v>
      </c>
      <c r="D7168" s="21" t="s">
        <v>170886</v>
      </c>
      <c r="E7168" s="22">
        <v>23</v>
      </c>
      <c r="F7168" s="21" t="s">
        <v>176483</v>
      </c>
      <c r="G7168" s="22">
        <v>3</v>
      </c>
      <c r="H7168" s="22">
        <v>70</v>
      </c>
      <c r="I7168" s="21" t="s">
        <v>190293</v>
      </c>
    </row>
    <row r="7169" spans="1:9" ht="32" customHeight="1">
      <c r="A7169" s="19" t="s">
        <v>190294</v>
      </c>
      <c r="B7169" s="20" t="s">
        <v>190295</v>
      </c>
      <c r="C7169" s="22">
        <v>18</v>
      </c>
      <c r="D7169" s="21" t="s">
        <v>188029</v>
      </c>
      <c r="E7169" s="22">
        <v>101</v>
      </c>
      <c r="F7169" s="21" t="s">
        <v>172438</v>
      </c>
      <c r="G7169" s="22">
        <v>2</v>
      </c>
      <c r="H7169" s="22">
        <v>124</v>
      </c>
      <c r="I7169" s="21" t="s">
        <v>190296</v>
      </c>
    </row>
    <row r="7170" spans="1:9" ht="32" customHeight="1">
      <c r="A7170" s="19" t="s">
        <v>190297</v>
      </c>
      <c r="B7170" s="20" t="s">
        <v>175310</v>
      </c>
      <c r="C7170" s="22">
        <v>46</v>
      </c>
      <c r="D7170" s="21" t="s">
        <v>171177</v>
      </c>
      <c r="E7170" s="22">
        <v>20</v>
      </c>
      <c r="F7170" s="21" t="s">
        <v>170498</v>
      </c>
      <c r="G7170" s="22">
        <v>42</v>
      </c>
      <c r="H7170" s="22">
        <v>111</v>
      </c>
      <c r="I7170" s="21" t="s">
        <v>190298</v>
      </c>
    </row>
    <row r="7171" spans="1:9" ht="20" customHeight="1">
      <c r="A7171" s="19" t="s">
        <v>190299</v>
      </c>
      <c r="B7171" s="20" t="s">
        <v>189905</v>
      </c>
      <c r="C7171" s="22">
        <v>61</v>
      </c>
      <c r="D7171" s="21" t="s">
        <v>180455</v>
      </c>
      <c r="E7171" s="22">
        <v>5</v>
      </c>
      <c r="F7171" s="21" t="s">
        <v>173451</v>
      </c>
      <c r="G7171" s="22">
        <v>38</v>
      </c>
      <c r="H7171" s="22">
        <v>107</v>
      </c>
      <c r="I7171" s="21" t="s">
        <v>190300</v>
      </c>
    </row>
    <row r="7172" spans="1:9" ht="20" customHeight="1">
      <c r="A7172" s="19" t="s">
        <v>190301</v>
      </c>
      <c r="B7172" s="24">
        <v>54</v>
      </c>
      <c r="C7172" s="22">
        <v>54</v>
      </c>
      <c r="D7172" s="22">
        <v>8</v>
      </c>
      <c r="E7172" s="22">
        <v>8</v>
      </c>
      <c r="F7172" s="22">
        <v>38</v>
      </c>
      <c r="G7172" s="22">
        <v>38</v>
      </c>
      <c r="H7172" s="22">
        <v>103</v>
      </c>
      <c r="I7172" s="21" t="s">
        <v>190302</v>
      </c>
    </row>
    <row r="7173" spans="1:9" ht="20" customHeight="1">
      <c r="A7173" s="19" t="s">
        <v>190303</v>
      </c>
      <c r="B7173" s="24">
        <v>0</v>
      </c>
      <c r="C7173" s="22">
        <v>0</v>
      </c>
      <c r="D7173" s="21" t="s">
        <v>190304</v>
      </c>
      <c r="E7173" s="22">
        <v>105</v>
      </c>
      <c r="F7173" s="21" t="s">
        <v>171013</v>
      </c>
      <c r="G7173" s="22">
        <v>1</v>
      </c>
      <c r="H7173" s="22">
        <v>109</v>
      </c>
      <c r="I7173" s="21" t="s">
        <v>190305</v>
      </c>
    </row>
    <row r="7174" spans="1:9" ht="20" customHeight="1">
      <c r="A7174" s="19" t="s">
        <v>190306</v>
      </c>
      <c r="B7174" s="20" t="s">
        <v>171059</v>
      </c>
      <c r="C7174" s="22">
        <v>43</v>
      </c>
      <c r="D7174" s="21" t="s">
        <v>175953</v>
      </c>
      <c r="E7174" s="22">
        <v>9</v>
      </c>
      <c r="F7174" s="22">
        <v>0</v>
      </c>
      <c r="G7174" s="22">
        <v>0</v>
      </c>
      <c r="H7174" s="22">
        <v>55</v>
      </c>
      <c r="I7174" s="21" t="s">
        <v>190307</v>
      </c>
    </row>
    <row r="7175" spans="1:9" ht="32" customHeight="1">
      <c r="A7175" s="19" t="s">
        <v>190308</v>
      </c>
      <c r="B7175" s="20" t="s">
        <v>189853</v>
      </c>
      <c r="C7175" s="22">
        <v>5</v>
      </c>
      <c r="D7175" s="21" t="s">
        <v>181064</v>
      </c>
      <c r="E7175" s="22">
        <v>110</v>
      </c>
      <c r="F7175" s="21" t="s">
        <v>170390</v>
      </c>
      <c r="G7175" s="22">
        <v>2</v>
      </c>
      <c r="H7175" s="22">
        <v>120</v>
      </c>
      <c r="I7175" s="21" t="s">
        <v>190309</v>
      </c>
    </row>
    <row r="7176" spans="1:9" ht="32" customHeight="1">
      <c r="A7176" s="19" t="s">
        <v>190310</v>
      </c>
      <c r="B7176" s="20" t="s">
        <v>170053</v>
      </c>
      <c r="C7176" s="22">
        <v>108</v>
      </c>
      <c r="D7176" s="21" t="s">
        <v>171151</v>
      </c>
      <c r="E7176" s="22">
        <v>6</v>
      </c>
      <c r="F7176" s="21" t="s">
        <v>183071</v>
      </c>
      <c r="G7176" s="22">
        <v>34</v>
      </c>
      <c r="H7176" s="22">
        <v>151</v>
      </c>
      <c r="I7176" s="21" t="s">
        <v>190311</v>
      </c>
    </row>
    <row r="7177" spans="1:9" ht="32" customHeight="1">
      <c r="A7177" s="19" t="s">
        <v>190312</v>
      </c>
      <c r="B7177" s="20" t="s">
        <v>170053</v>
      </c>
      <c r="C7177" s="22">
        <v>108</v>
      </c>
      <c r="D7177" s="21" t="s">
        <v>171151</v>
      </c>
      <c r="E7177" s="22">
        <v>6</v>
      </c>
      <c r="F7177" s="21" t="s">
        <v>183071</v>
      </c>
      <c r="G7177" s="22">
        <v>34</v>
      </c>
      <c r="H7177" s="22">
        <v>151</v>
      </c>
      <c r="I7177" s="21" t="s">
        <v>190313</v>
      </c>
    </row>
    <row r="7178" spans="1:9" ht="32" customHeight="1">
      <c r="A7178" s="19" t="s">
        <v>190314</v>
      </c>
      <c r="B7178" s="20" t="s">
        <v>178371</v>
      </c>
      <c r="C7178" s="22">
        <v>33</v>
      </c>
      <c r="D7178" s="22">
        <v>0</v>
      </c>
      <c r="E7178" s="22">
        <v>0</v>
      </c>
      <c r="F7178" s="21" t="s">
        <v>173734</v>
      </c>
      <c r="G7178" s="22">
        <v>16</v>
      </c>
      <c r="H7178" s="22">
        <v>52</v>
      </c>
      <c r="I7178" s="21" t="s">
        <v>190315</v>
      </c>
    </row>
    <row r="7179" spans="1:9" ht="32" customHeight="1">
      <c r="A7179" s="19" t="s">
        <v>190316</v>
      </c>
      <c r="B7179" s="20" t="s">
        <v>176498</v>
      </c>
      <c r="C7179" s="22">
        <v>57</v>
      </c>
      <c r="D7179" s="21" t="s">
        <v>173834</v>
      </c>
      <c r="E7179" s="22">
        <v>66</v>
      </c>
      <c r="F7179" s="21" t="s">
        <v>169986</v>
      </c>
      <c r="G7179" s="22">
        <v>36</v>
      </c>
      <c r="H7179" s="22">
        <v>162</v>
      </c>
      <c r="I7179" s="21" t="s">
        <v>190317</v>
      </c>
    </row>
    <row r="7180" spans="1:9" ht="32" customHeight="1">
      <c r="A7180" s="19" t="s">
        <v>190318</v>
      </c>
      <c r="B7180" s="20" t="s">
        <v>188081</v>
      </c>
      <c r="C7180" s="22">
        <v>75</v>
      </c>
      <c r="D7180" s="22">
        <v>0</v>
      </c>
      <c r="E7180" s="22">
        <v>0</v>
      </c>
      <c r="F7180" s="21" t="s">
        <v>189037</v>
      </c>
      <c r="G7180" s="22">
        <v>62</v>
      </c>
      <c r="H7180" s="22">
        <v>140</v>
      </c>
      <c r="I7180" s="21" t="s">
        <v>190319</v>
      </c>
    </row>
    <row r="7181" spans="1:9" ht="32" customHeight="1">
      <c r="A7181" s="19" t="s">
        <v>190320</v>
      </c>
      <c r="B7181" s="20" t="s">
        <v>190321</v>
      </c>
      <c r="C7181" s="22">
        <v>13</v>
      </c>
      <c r="D7181" s="21" t="s">
        <v>190322</v>
      </c>
      <c r="E7181" s="22">
        <v>177</v>
      </c>
      <c r="F7181" s="21" t="s">
        <v>170413</v>
      </c>
      <c r="G7181" s="22">
        <v>4</v>
      </c>
      <c r="H7181" s="22">
        <v>197</v>
      </c>
      <c r="I7181" s="21" t="s">
        <v>190323</v>
      </c>
    </row>
    <row r="7182" spans="1:9" ht="32" customHeight="1">
      <c r="A7182" s="19" t="s">
        <v>190324</v>
      </c>
      <c r="B7182" s="20" t="s">
        <v>178628</v>
      </c>
      <c r="C7182" s="22">
        <v>3</v>
      </c>
      <c r="D7182" s="21" t="s">
        <v>178044</v>
      </c>
      <c r="E7182" s="22">
        <v>92</v>
      </c>
      <c r="F7182" s="22">
        <v>0</v>
      </c>
      <c r="G7182" s="22">
        <v>0</v>
      </c>
      <c r="H7182" s="22">
        <v>98</v>
      </c>
      <c r="I7182" s="21" t="s">
        <v>190325</v>
      </c>
    </row>
    <row r="7183" spans="1:9" ht="32" customHeight="1">
      <c r="A7183" s="19" t="s">
        <v>190326</v>
      </c>
      <c r="B7183" s="20" t="s">
        <v>170410</v>
      </c>
      <c r="C7183" s="22">
        <v>4</v>
      </c>
      <c r="D7183" s="21" t="s">
        <v>172279</v>
      </c>
      <c r="E7183" s="22">
        <v>122</v>
      </c>
      <c r="F7183" s="22">
        <v>0</v>
      </c>
      <c r="G7183" s="22">
        <v>0</v>
      </c>
      <c r="H7183" s="22">
        <v>129</v>
      </c>
      <c r="I7183" s="21" t="s">
        <v>190327</v>
      </c>
    </row>
    <row r="7184" spans="1:9" ht="32" customHeight="1">
      <c r="A7184" s="19" t="s">
        <v>190328</v>
      </c>
      <c r="B7184" s="20" t="s">
        <v>181600</v>
      </c>
      <c r="C7184" s="22">
        <v>4</v>
      </c>
      <c r="D7184" s="21" t="s">
        <v>175515</v>
      </c>
      <c r="E7184" s="22">
        <v>135</v>
      </c>
      <c r="F7184" s="21" t="s">
        <v>184556</v>
      </c>
      <c r="G7184" s="22">
        <v>2</v>
      </c>
      <c r="H7184" s="22">
        <v>144</v>
      </c>
      <c r="I7184" s="21" t="s">
        <v>190329</v>
      </c>
    </row>
    <row r="7185" spans="1:9" ht="32" customHeight="1">
      <c r="A7185" s="19" t="s">
        <v>190330</v>
      </c>
      <c r="B7185" s="20" t="s">
        <v>174696</v>
      </c>
      <c r="C7185" s="22">
        <v>38</v>
      </c>
      <c r="D7185" s="21" t="s">
        <v>172406</v>
      </c>
      <c r="E7185" s="22">
        <v>22</v>
      </c>
      <c r="F7185" s="21" t="s">
        <v>169719</v>
      </c>
      <c r="G7185" s="22">
        <v>33</v>
      </c>
      <c r="H7185" s="22">
        <v>96</v>
      </c>
      <c r="I7185" s="21" t="s">
        <v>190331</v>
      </c>
    </row>
    <row r="7186" spans="1:9" ht="32" customHeight="1">
      <c r="A7186" s="19" t="s">
        <v>190332</v>
      </c>
      <c r="B7186" s="20" t="s">
        <v>171825</v>
      </c>
      <c r="C7186" s="22">
        <v>4</v>
      </c>
      <c r="D7186" s="21" t="s">
        <v>173573</v>
      </c>
      <c r="E7186" s="22">
        <v>108</v>
      </c>
      <c r="F7186" s="21" t="s">
        <v>171825</v>
      </c>
      <c r="G7186" s="22">
        <v>4</v>
      </c>
      <c r="H7186" s="22">
        <v>119</v>
      </c>
      <c r="I7186" s="21" t="s">
        <v>190333</v>
      </c>
    </row>
    <row r="7187" spans="1:9" ht="32" customHeight="1">
      <c r="A7187" s="19" t="s">
        <v>190334</v>
      </c>
      <c r="B7187" s="24">
        <v>0</v>
      </c>
      <c r="C7187" s="22">
        <v>0</v>
      </c>
      <c r="D7187" s="21" t="s">
        <v>173883</v>
      </c>
      <c r="E7187" s="22">
        <v>53</v>
      </c>
      <c r="F7187" s="21" t="s">
        <v>175163</v>
      </c>
      <c r="G7187" s="22">
        <v>27</v>
      </c>
      <c r="H7187" s="22">
        <v>83</v>
      </c>
      <c r="I7187" s="21" t="s">
        <v>190335</v>
      </c>
    </row>
    <row r="7188" spans="1:9" ht="32" customHeight="1">
      <c r="A7188" s="19" t="s">
        <v>190336</v>
      </c>
      <c r="B7188" s="24">
        <v>0</v>
      </c>
      <c r="C7188" s="22">
        <v>0</v>
      </c>
      <c r="D7188" s="21" t="s">
        <v>173883</v>
      </c>
      <c r="E7188" s="22">
        <v>53</v>
      </c>
      <c r="F7188" s="21" t="s">
        <v>175163</v>
      </c>
      <c r="G7188" s="22">
        <v>27</v>
      </c>
      <c r="H7188" s="22">
        <v>83</v>
      </c>
      <c r="I7188" s="21" t="s">
        <v>190337</v>
      </c>
    </row>
    <row r="7189" spans="1:9" ht="32" customHeight="1">
      <c r="A7189" s="19" t="s">
        <v>190338</v>
      </c>
      <c r="B7189" s="20" t="s">
        <v>180643</v>
      </c>
      <c r="C7189" s="22">
        <v>92</v>
      </c>
      <c r="D7189" s="22">
        <v>0</v>
      </c>
      <c r="E7189" s="22">
        <v>0</v>
      </c>
      <c r="F7189" s="21" t="s">
        <v>170648</v>
      </c>
      <c r="G7189" s="22">
        <v>24</v>
      </c>
      <c r="H7189" s="22">
        <v>119</v>
      </c>
      <c r="I7189" s="21" t="s">
        <v>190339</v>
      </c>
    </row>
    <row r="7190" spans="1:9" ht="32" customHeight="1">
      <c r="A7190" s="19" t="s">
        <v>190340</v>
      </c>
      <c r="B7190" s="20" t="s">
        <v>190341</v>
      </c>
      <c r="C7190" s="22">
        <v>47</v>
      </c>
      <c r="D7190" s="22">
        <v>0</v>
      </c>
      <c r="E7190" s="22">
        <v>0</v>
      </c>
      <c r="F7190" s="21" t="s">
        <v>174095</v>
      </c>
      <c r="G7190" s="22">
        <v>24</v>
      </c>
      <c r="H7190" s="22">
        <v>74</v>
      </c>
      <c r="I7190" s="21" t="s">
        <v>190342</v>
      </c>
    </row>
    <row r="7191" spans="1:9" ht="32" customHeight="1">
      <c r="A7191" s="19" t="s">
        <v>190343</v>
      </c>
      <c r="B7191" s="20" t="s">
        <v>190341</v>
      </c>
      <c r="C7191" s="22">
        <v>47</v>
      </c>
      <c r="D7191" s="22">
        <v>0</v>
      </c>
      <c r="E7191" s="22">
        <v>0</v>
      </c>
      <c r="F7191" s="21" t="s">
        <v>174095</v>
      </c>
      <c r="G7191" s="22">
        <v>24</v>
      </c>
      <c r="H7191" s="22">
        <v>74</v>
      </c>
      <c r="I7191" s="21" t="s">
        <v>190344</v>
      </c>
    </row>
    <row r="7192" spans="1:9" ht="32" customHeight="1">
      <c r="A7192" s="19" t="s">
        <v>190345</v>
      </c>
      <c r="B7192" s="20" t="s">
        <v>186578</v>
      </c>
      <c r="C7192" s="22">
        <v>40</v>
      </c>
      <c r="D7192" s="21" t="s">
        <v>179316</v>
      </c>
      <c r="E7192" s="22">
        <v>62</v>
      </c>
      <c r="F7192" s="21" t="s">
        <v>190346</v>
      </c>
      <c r="G7192" s="22">
        <v>29</v>
      </c>
      <c r="H7192" s="22">
        <v>134</v>
      </c>
      <c r="I7192" s="21" t="s">
        <v>190347</v>
      </c>
    </row>
    <row r="7193" spans="1:9" ht="32" customHeight="1">
      <c r="A7193" s="19" t="s">
        <v>190348</v>
      </c>
      <c r="B7193" s="20" t="s">
        <v>171453</v>
      </c>
      <c r="C7193" s="22">
        <v>24</v>
      </c>
      <c r="D7193" s="21" t="s">
        <v>173918</v>
      </c>
      <c r="E7193" s="22">
        <v>20</v>
      </c>
      <c r="F7193" s="21" t="s">
        <v>177501</v>
      </c>
      <c r="G7193" s="22">
        <v>41</v>
      </c>
      <c r="H7193" s="22">
        <v>88</v>
      </c>
      <c r="I7193" s="21" t="s">
        <v>190349</v>
      </c>
    </row>
    <row r="7194" spans="1:9" ht="32" customHeight="1">
      <c r="A7194" s="19" t="s">
        <v>190350</v>
      </c>
      <c r="B7194" s="20" t="s">
        <v>171453</v>
      </c>
      <c r="C7194" s="22">
        <v>24</v>
      </c>
      <c r="D7194" s="21" t="s">
        <v>173918</v>
      </c>
      <c r="E7194" s="22">
        <v>20</v>
      </c>
      <c r="F7194" s="21" t="s">
        <v>177501</v>
      </c>
      <c r="G7194" s="22">
        <v>41</v>
      </c>
      <c r="H7194" s="22">
        <v>88</v>
      </c>
      <c r="I7194" s="21" t="s">
        <v>190351</v>
      </c>
    </row>
    <row r="7195" spans="1:9" ht="32" customHeight="1">
      <c r="A7195" s="19" t="s">
        <v>190352</v>
      </c>
      <c r="B7195" s="20" t="s">
        <v>171453</v>
      </c>
      <c r="C7195" s="22">
        <v>24</v>
      </c>
      <c r="D7195" s="21" t="s">
        <v>173918</v>
      </c>
      <c r="E7195" s="22">
        <v>20</v>
      </c>
      <c r="F7195" s="21" t="s">
        <v>177501</v>
      </c>
      <c r="G7195" s="22">
        <v>41</v>
      </c>
      <c r="H7195" s="22">
        <v>88</v>
      </c>
      <c r="I7195" s="21" t="s">
        <v>190353</v>
      </c>
    </row>
    <row r="7196" spans="1:9" ht="32" customHeight="1">
      <c r="A7196" s="19" t="s">
        <v>190354</v>
      </c>
      <c r="B7196" s="20" t="s">
        <v>171453</v>
      </c>
      <c r="C7196" s="22">
        <v>24</v>
      </c>
      <c r="D7196" s="21" t="s">
        <v>173918</v>
      </c>
      <c r="E7196" s="22">
        <v>20</v>
      </c>
      <c r="F7196" s="21" t="s">
        <v>177501</v>
      </c>
      <c r="G7196" s="22">
        <v>41</v>
      </c>
      <c r="H7196" s="22">
        <v>88</v>
      </c>
      <c r="I7196" s="21" t="s">
        <v>190355</v>
      </c>
    </row>
    <row r="7197" spans="1:9" ht="32" customHeight="1">
      <c r="A7197" s="19" t="s">
        <v>190356</v>
      </c>
      <c r="B7197" s="20" t="s">
        <v>169864</v>
      </c>
      <c r="C7197" s="22">
        <v>41</v>
      </c>
      <c r="D7197" s="21" t="s">
        <v>169663</v>
      </c>
      <c r="E7197" s="22">
        <v>20</v>
      </c>
      <c r="F7197" s="21" t="s">
        <v>175722</v>
      </c>
      <c r="G7197" s="22">
        <v>44</v>
      </c>
      <c r="H7197" s="22">
        <v>108</v>
      </c>
      <c r="I7197" s="21" t="s">
        <v>190357</v>
      </c>
    </row>
    <row r="7198" spans="1:9" ht="32" customHeight="1">
      <c r="A7198" s="19" t="s">
        <v>190358</v>
      </c>
      <c r="B7198" s="20" t="s">
        <v>190359</v>
      </c>
      <c r="C7198" s="22">
        <v>4</v>
      </c>
      <c r="D7198" s="21" t="s">
        <v>190360</v>
      </c>
      <c r="E7198" s="22">
        <v>124</v>
      </c>
      <c r="F7198" s="21" t="s">
        <v>180831</v>
      </c>
      <c r="G7198" s="22">
        <v>7</v>
      </c>
      <c r="H7198" s="22">
        <v>138</v>
      </c>
      <c r="I7198" s="21" t="s">
        <v>190361</v>
      </c>
    </row>
    <row r="7199" spans="1:9" ht="32" customHeight="1">
      <c r="A7199" s="19" t="s">
        <v>190362</v>
      </c>
      <c r="B7199" s="20" t="s">
        <v>190359</v>
      </c>
      <c r="C7199" s="22">
        <v>4</v>
      </c>
      <c r="D7199" s="21" t="s">
        <v>190360</v>
      </c>
      <c r="E7199" s="22">
        <v>124</v>
      </c>
      <c r="F7199" s="21" t="s">
        <v>180831</v>
      </c>
      <c r="G7199" s="22">
        <v>7</v>
      </c>
      <c r="H7199" s="22">
        <v>138</v>
      </c>
      <c r="I7199" s="21" t="s">
        <v>190363</v>
      </c>
    </row>
    <row r="7200" spans="1:9" ht="32" customHeight="1">
      <c r="A7200" s="19" t="s">
        <v>190364</v>
      </c>
      <c r="B7200" s="20" t="s">
        <v>172873</v>
      </c>
      <c r="C7200" s="22">
        <v>60</v>
      </c>
      <c r="D7200" s="22">
        <v>0</v>
      </c>
      <c r="E7200" s="22">
        <v>0</v>
      </c>
      <c r="F7200" s="21" t="s">
        <v>169883</v>
      </c>
      <c r="G7200" s="22">
        <v>26</v>
      </c>
      <c r="H7200" s="22">
        <v>89</v>
      </c>
      <c r="I7200" s="21" t="s">
        <v>190365</v>
      </c>
    </row>
    <row r="7201" spans="1:9" ht="32" customHeight="1">
      <c r="A7201" s="19" t="s">
        <v>190366</v>
      </c>
      <c r="B7201" s="20" t="s">
        <v>170287</v>
      </c>
      <c r="C7201" s="22">
        <v>5</v>
      </c>
      <c r="D7201" s="21" t="s">
        <v>187440</v>
      </c>
      <c r="E7201" s="22">
        <v>56</v>
      </c>
      <c r="F7201" s="22">
        <v>0</v>
      </c>
      <c r="G7201" s="22">
        <v>0</v>
      </c>
      <c r="H7201" s="22">
        <v>64</v>
      </c>
      <c r="I7201" s="21" t="s">
        <v>190367</v>
      </c>
    </row>
    <row r="7202" spans="1:9" ht="32" customHeight="1">
      <c r="A7202" s="19" t="s">
        <v>190368</v>
      </c>
      <c r="B7202" s="20" t="s">
        <v>173619</v>
      </c>
      <c r="C7202" s="22">
        <v>3</v>
      </c>
      <c r="D7202" s="21" t="s">
        <v>185671</v>
      </c>
      <c r="E7202" s="22">
        <v>111</v>
      </c>
      <c r="F7202" s="21" t="s">
        <v>172345</v>
      </c>
      <c r="G7202" s="22">
        <v>1</v>
      </c>
      <c r="H7202" s="22">
        <v>118</v>
      </c>
      <c r="I7202" s="21" t="s">
        <v>190369</v>
      </c>
    </row>
    <row r="7203" spans="1:9" ht="32" customHeight="1">
      <c r="A7203" s="19" t="s">
        <v>190370</v>
      </c>
      <c r="B7203" s="20" t="s">
        <v>190371</v>
      </c>
      <c r="C7203" s="22">
        <v>60</v>
      </c>
      <c r="D7203" s="22">
        <v>0</v>
      </c>
      <c r="E7203" s="22">
        <v>0</v>
      </c>
      <c r="F7203" s="21" t="s">
        <v>177226</v>
      </c>
      <c r="G7203" s="22">
        <v>1</v>
      </c>
      <c r="H7203" s="22">
        <v>64</v>
      </c>
      <c r="I7203" s="21" t="s">
        <v>190372</v>
      </c>
    </row>
    <row r="7204" spans="1:9" ht="32" customHeight="1">
      <c r="A7204" s="19" t="s">
        <v>190373</v>
      </c>
      <c r="B7204" s="20" t="s">
        <v>170846</v>
      </c>
      <c r="C7204" s="22">
        <v>16</v>
      </c>
      <c r="D7204" s="21" t="s">
        <v>190374</v>
      </c>
      <c r="E7204" s="22">
        <v>69</v>
      </c>
      <c r="F7204" s="21" t="s">
        <v>177439</v>
      </c>
      <c r="G7204" s="22">
        <v>3</v>
      </c>
      <c r="H7204" s="22">
        <v>91</v>
      </c>
      <c r="I7204" s="21" t="s">
        <v>190375</v>
      </c>
    </row>
    <row r="7205" spans="1:9" ht="32" customHeight="1">
      <c r="A7205" s="19" t="s">
        <v>190376</v>
      </c>
      <c r="B7205" s="24">
        <v>0</v>
      </c>
      <c r="C7205" s="22">
        <v>0</v>
      </c>
      <c r="D7205" s="22">
        <v>100</v>
      </c>
      <c r="E7205" s="22">
        <v>62</v>
      </c>
      <c r="F7205" s="22">
        <v>0</v>
      </c>
      <c r="G7205" s="22">
        <v>0</v>
      </c>
      <c r="H7205" s="22">
        <v>65</v>
      </c>
      <c r="I7205" s="21" t="s">
        <v>190377</v>
      </c>
    </row>
    <row r="7206" spans="1:9" ht="32" customHeight="1">
      <c r="A7206" s="19" t="s">
        <v>190378</v>
      </c>
      <c r="B7206" s="20" t="s">
        <v>174425</v>
      </c>
      <c r="C7206" s="22">
        <v>65</v>
      </c>
      <c r="D7206" s="21" t="s">
        <v>174342</v>
      </c>
      <c r="E7206" s="22">
        <v>22</v>
      </c>
      <c r="F7206" s="21" t="s">
        <v>173566</v>
      </c>
      <c r="G7206" s="22">
        <v>21</v>
      </c>
      <c r="H7206" s="22">
        <v>111</v>
      </c>
      <c r="I7206" s="21" t="s">
        <v>190379</v>
      </c>
    </row>
    <row r="7207" spans="1:9" ht="32" customHeight="1">
      <c r="A7207" s="19" t="s">
        <v>190380</v>
      </c>
      <c r="B7207" s="20" t="s">
        <v>171548</v>
      </c>
      <c r="C7207" s="22">
        <v>48</v>
      </c>
      <c r="D7207" s="21" t="s">
        <v>182441</v>
      </c>
      <c r="E7207" s="22">
        <v>17</v>
      </c>
      <c r="F7207" s="21" t="s">
        <v>190381</v>
      </c>
      <c r="G7207" s="22">
        <v>36</v>
      </c>
      <c r="H7207" s="22">
        <v>104</v>
      </c>
      <c r="I7207" s="21" t="s">
        <v>190382</v>
      </c>
    </row>
    <row r="7208" spans="1:9" ht="32" customHeight="1">
      <c r="A7208" s="19" t="s">
        <v>190383</v>
      </c>
      <c r="B7208" s="20" t="s">
        <v>178954</v>
      </c>
      <c r="C7208" s="22">
        <v>102</v>
      </c>
      <c r="D7208" s="21" t="s">
        <v>178228</v>
      </c>
      <c r="E7208" s="22">
        <v>35</v>
      </c>
      <c r="F7208" s="21" t="s">
        <v>187609</v>
      </c>
      <c r="G7208" s="22">
        <v>41</v>
      </c>
      <c r="H7208" s="22">
        <v>181</v>
      </c>
      <c r="I7208" s="21" t="s">
        <v>190384</v>
      </c>
    </row>
    <row r="7209" spans="1:9" ht="32" customHeight="1">
      <c r="A7209" s="19" t="s">
        <v>190385</v>
      </c>
      <c r="B7209" s="20" t="s">
        <v>173190</v>
      </c>
      <c r="C7209" s="22">
        <v>19</v>
      </c>
      <c r="D7209" s="21" t="s">
        <v>14638</v>
      </c>
      <c r="E7209" s="22">
        <v>45</v>
      </c>
      <c r="F7209" s="21" t="s">
        <v>170405</v>
      </c>
      <c r="G7209" s="22">
        <v>8</v>
      </c>
      <c r="H7209" s="22">
        <v>75</v>
      </c>
      <c r="I7209" s="21" t="s">
        <v>190386</v>
      </c>
    </row>
    <row r="7210" spans="1:9" ht="32" customHeight="1">
      <c r="A7210" s="19" t="s">
        <v>190387</v>
      </c>
      <c r="B7210" s="20" t="s">
        <v>190388</v>
      </c>
      <c r="C7210" s="22">
        <v>64</v>
      </c>
      <c r="D7210" s="21" t="s">
        <v>189127</v>
      </c>
      <c r="E7210" s="22">
        <v>56</v>
      </c>
      <c r="F7210" s="21" t="s">
        <v>190389</v>
      </c>
      <c r="G7210" s="22">
        <v>23</v>
      </c>
      <c r="H7210" s="22">
        <v>146</v>
      </c>
      <c r="I7210" s="21" t="s">
        <v>190390</v>
      </c>
    </row>
    <row r="7211" spans="1:9" ht="32" customHeight="1">
      <c r="A7211" s="19" t="s">
        <v>190391</v>
      </c>
      <c r="B7211" s="20" t="s">
        <v>171640</v>
      </c>
      <c r="C7211" s="22">
        <v>1</v>
      </c>
      <c r="D7211" s="21" t="s">
        <v>172739</v>
      </c>
      <c r="E7211" s="22">
        <v>74</v>
      </c>
      <c r="F7211" s="21" t="s">
        <v>171294</v>
      </c>
      <c r="G7211" s="22">
        <v>24</v>
      </c>
      <c r="H7211" s="22">
        <v>102</v>
      </c>
      <c r="I7211" s="21" t="s">
        <v>190392</v>
      </c>
    </row>
    <row r="7212" spans="1:9" ht="32" customHeight="1">
      <c r="A7212" s="19" t="s">
        <v>190393</v>
      </c>
      <c r="B7212" s="20" t="s">
        <v>190394</v>
      </c>
      <c r="C7212" s="22">
        <v>42</v>
      </c>
      <c r="D7212" s="21" t="s">
        <v>175237</v>
      </c>
      <c r="E7212" s="22">
        <v>23</v>
      </c>
      <c r="F7212" s="22">
        <v>0</v>
      </c>
      <c r="G7212" s="22">
        <v>0</v>
      </c>
      <c r="H7212" s="22">
        <v>68</v>
      </c>
      <c r="I7212" s="21" t="s">
        <v>190395</v>
      </c>
    </row>
    <row r="7213" spans="1:9" ht="32" customHeight="1">
      <c r="A7213" s="19" t="s">
        <v>190396</v>
      </c>
      <c r="B7213" s="20" t="s">
        <v>171138</v>
      </c>
      <c r="C7213" s="22">
        <v>42</v>
      </c>
      <c r="D7213" s="21" t="s">
        <v>173262</v>
      </c>
      <c r="E7213" s="22">
        <v>91</v>
      </c>
      <c r="F7213" s="21" t="s">
        <v>170586</v>
      </c>
      <c r="G7213" s="22">
        <v>17</v>
      </c>
      <c r="H7213" s="22">
        <v>153</v>
      </c>
      <c r="I7213" s="21" t="s">
        <v>190397</v>
      </c>
    </row>
    <row r="7214" spans="1:9" ht="32" customHeight="1">
      <c r="A7214" s="19" t="s">
        <v>190398</v>
      </c>
      <c r="B7214" s="20" t="s">
        <v>181350</v>
      </c>
      <c r="C7214" s="22">
        <v>69</v>
      </c>
      <c r="D7214" s="21" t="s">
        <v>178910</v>
      </c>
      <c r="E7214" s="22">
        <v>44</v>
      </c>
      <c r="F7214" s="21" t="s">
        <v>170786</v>
      </c>
      <c r="G7214" s="22">
        <v>1</v>
      </c>
      <c r="H7214" s="22">
        <v>117</v>
      </c>
      <c r="I7214" s="21" t="s">
        <v>190399</v>
      </c>
    </row>
    <row r="7215" spans="1:9" ht="32" customHeight="1">
      <c r="A7215" s="19" t="s">
        <v>190400</v>
      </c>
      <c r="B7215" s="20" t="s">
        <v>171521</v>
      </c>
      <c r="C7215" s="22">
        <v>24</v>
      </c>
      <c r="D7215" s="21" t="s">
        <v>190401</v>
      </c>
      <c r="E7215" s="22">
        <v>135</v>
      </c>
      <c r="F7215" s="21" t="s">
        <v>173279</v>
      </c>
      <c r="G7215" s="22">
        <v>29</v>
      </c>
      <c r="H7215" s="22">
        <v>191</v>
      </c>
      <c r="I7215" s="21" t="s">
        <v>190402</v>
      </c>
    </row>
    <row r="7216" spans="1:9" ht="32" customHeight="1">
      <c r="A7216" s="19" t="s">
        <v>190403</v>
      </c>
      <c r="B7216" s="20" t="s">
        <v>179234</v>
      </c>
      <c r="C7216" s="22">
        <v>46</v>
      </c>
      <c r="D7216" s="21" t="s">
        <v>175212</v>
      </c>
      <c r="E7216" s="22">
        <v>116</v>
      </c>
      <c r="F7216" s="22">
        <v>0</v>
      </c>
      <c r="G7216" s="22">
        <v>0</v>
      </c>
      <c r="H7216" s="22">
        <v>165</v>
      </c>
      <c r="I7216" s="21" t="s">
        <v>190404</v>
      </c>
    </row>
    <row r="7217" spans="1:9" ht="32" customHeight="1">
      <c r="A7217" s="19" t="s">
        <v>190405</v>
      </c>
      <c r="B7217" s="20" t="s">
        <v>174639</v>
      </c>
      <c r="C7217" s="22">
        <v>46</v>
      </c>
      <c r="D7217" s="21" t="s">
        <v>175213</v>
      </c>
      <c r="E7217" s="22">
        <v>8</v>
      </c>
      <c r="F7217" s="22">
        <v>0</v>
      </c>
      <c r="G7217" s="22">
        <v>0</v>
      </c>
      <c r="H7217" s="22">
        <v>57</v>
      </c>
      <c r="I7217" s="21" t="s">
        <v>190406</v>
      </c>
    </row>
    <row r="7218" spans="1:9" ht="32" customHeight="1">
      <c r="A7218" s="19" t="s">
        <v>190407</v>
      </c>
      <c r="B7218" s="24">
        <v>50</v>
      </c>
      <c r="C7218" s="22">
        <v>36</v>
      </c>
      <c r="D7218" s="21" t="s">
        <v>171091</v>
      </c>
      <c r="E7218" s="22">
        <v>20</v>
      </c>
      <c r="F7218" s="21" t="s">
        <v>169786</v>
      </c>
      <c r="G7218" s="22">
        <v>16</v>
      </c>
      <c r="H7218" s="22">
        <v>75</v>
      </c>
      <c r="I7218" s="21" t="s">
        <v>190408</v>
      </c>
    </row>
    <row r="7219" spans="1:9" ht="32" customHeight="1">
      <c r="A7219" s="19" t="s">
        <v>190409</v>
      </c>
      <c r="B7219" s="20" t="s">
        <v>169663</v>
      </c>
      <c r="C7219" s="22">
        <v>16</v>
      </c>
      <c r="D7219" s="22">
        <v>75</v>
      </c>
      <c r="E7219" s="22">
        <v>63</v>
      </c>
      <c r="F7219" s="21" t="s">
        <v>173912</v>
      </c>
      <c r="G7219" s="22">
        <v>5</v>
      </c>
      <c r="H7219" s="22">
        <v>87</v>
      </c>
      <c r="I7219" s="21" t="s">
        <v>190410</v>
      </c>
    </row>
    <row r="7220" spans="1:9" ht="32" customHeight="1">
      <c r="A7220" s="19" t="s">
        <v>190411</v>
      </c>
      <c r="B7220" s="20" t="s">
        <v>173268</v>
      </c>
      <c r="C7220" s="22">
        <v>64</v>
      </c>
      <c r="D7220" s="21" t="s">
        <v>173897</v>
      </c>
      <c r="E7220" s="22">
        <v>9</v>
      </c>
      <c r="F7220" s="21" t="s">
        <v>177589</v>
      </c>
      <c r="G7220" s="22">
        <v>15</v>
      </c>
      <c r="H7220" s="22">
        <v>91</v>
      </c>
      <c r="I7220" s="21" t="s">
        <v>190412</v>
      </c>
    </row>
    <row r="7221" spans="1:9" ht="32" customHeight="1">
      <c r="A7221" s="19" t="s">
        <v>190413</v>
      </c>
      <c r="B7221" s="24">
        <v>50</v>
      </c>
      <c r="C7221" s="22">
        <v>39</v>
      </c>
      <c r="D7221" s="21" t="s">
        <v>174523</v>
      </c>
      <c r="E7221" s="22">
        <v>9</v>
      </c>
      <c r="F7221" s="21" t="s">
        <v>169743</v>
      </c>
      <c r="G7221" s="22">
        <v>30</v>
      </c>
      <c r="H7221" s="22">
        <v>81</v>
      </c>
      <c r="I7221" s="21" t="s">
        <v>190414</v>
      </c>
    </row>
    <row r="7222" spans="1:9" ht="44" customHeight="1">
      <c r="A7222" s="19" t="s">
        <v>190415</v>
      </c>
      <c r="B7222" s="20" t="s">
        <v>190416</v>
      </c>
      <c r="C7222" s="22">
        <v>57</v>
      </c>
      <c r="D7222" s="21" t="s">
        <v>176048</v>
      </c>
      <c r="E7222" s="22">
        <v>52</v>
      </c>
      <c r="F7222" s="21" t="s">
        <v>182677</v>
      </c>
      <c r="G7222" s="22">
        <v>40</v>
      </c>
      <c r="H7222" s="22">
        <v>152</v>
      </c>
      <c r="I7222" s="21" t="s">
        <v>190417</v>
      </c>
    </row>
    <row r="7223" spans="1:9" ht="44" customHeight="1">
      <c r="A7223" s="19" t="s">
        <v>190418</v>
      </c>
      <c r="B7223" s="20" t="s">
        <v>190419</v>
      </c>
      <c r="C7223" s="22">
        <v>91</v>
      </c>
      <c r="D7223" s="21" t="s">
        <v>173685</v>
      </c>
      <c r="E7223" s="22">
        <v>17</v>
      </c>
      <c r="F7223" s="21" t="s">
        <v>170436</v>
      </c>
      <c r="G7223" s="22">
        <v>8</v>
      </c>
      <c r="H7223" s="22">
        <v>119</v>
      </c>
      <c r="I7223" s="21" t="s">
        <v>190420</v>
      </c>
    </row>
    <row r="7224" spans="1:9" ht="44" customHeight="1">
      <c r="A7224" s="19" t="s">
        <v>190421</v>
      </c>
      <c r="B7224" s="20" t="s">
        <v>171340</v>
      </c>
      <c r="C7224" s="22">
        <v>3</v>
      </c>
      <c r="D7224" s="21" t="s">
        <v>180518</v>
      </c>
      <c r="E7224" s="22">
        <v>80</v>
      </c>
      <c r="F7224" s="21" t="s">
        <v>180519</v>
      </c>
      <c r="G7224" s="22">
        <v>9</v>
      </c>
      <c r="H7224" s="22">
        <v>95</v>
      </c>
      <c r="I7224" s="21" t="s">
        <v>190422</v>
      </c>
    </row>
    <row r="7225" spans="1:9" ht="32" customHeight="1">
      <c r="A7225" s="19" t="s">
        <v>190423</v>
      </c>
      <c r="B7225" s="20" t="s">
        <v>169838</v>
      </c>
      <c r="C7225" s="22">
        <v>1</v>
      </c>
      <c r="D7225" s="21" t="s">
        <v>180253</v>
      </c>
      <c r="E7225" s="22">
        <v>99</v>
      </c>
      <c r="F7225" s="21" t="s">
        <v>169838</v>
      </c>
      <c r="G7225" s="22">
        <v>1</v>
      </c>
      <c r="H7225" s="22">
        <v>104</v>
      </c>
      <c r="I7225" s="21" t="s">
        <v>190424</v>
      </c>
    </row>
    <row r="7226" spans="1:9" ht="32" customHeight="1">
      <c r="A7226" s="19" t="s">
        <v>190425</v>
      </c>
      <c r="B7226" s="20" t="s">
        <v>190426</v>
      </c>
      <c r="C7226" s="22">
        <v>47</v>
      </c>
      <c r="D7226" s="21" t="s">
        <v>190427</v>
      </c>
      <c r="E7226" s="22">
        <v>79</v>
      </c>
      <c r="F7226" s="21" t="s">
        <v>186473</v>
      </c>
      <c r="G7226" s="22">
        <v>11</v>
      </c>
      <c r="H7226" s="22">
        <v>140</v>
      </c>
      <c r="I7226" s="21" t="s">
        <v>190428</v>
      </c>
    </row>
    <row r="7227" spans="1:9" ht="32" customHeight="1">
      <c r="A7227" s="19" t="s">
        <v>190429</v>
      </c>
      <c r="B7227" s="20" t="s">
        <v>190430</v>
      </c>
      <c r="C7227" s="22">
        <v>44</v>
      </c>
      <c r="D7227" s="21" t="s">
        <v>190431</v>
      </c>
      <c r="E7227" s="22">
        <v>119</v>
      </c>
      <c r="F7227" s="21" t="s">
        <v>171404</v>
      </c>
      <c r="G7227" s="22">
        <v>4</v>
      </c>
      <c r="H7227" s="22">
        <v>170</v>
      </c>
      <c r="I7227" s="21" t="s">
        <v>190432</v>
      </c>
    </row>
    <row r="7228" spans="1:9" ht="32" customHeight="1">
      <c r="A7228" s="19" t="s">
        <v>190433</v>
      </c>
      <c r="B7228" s="20" t="s">
        <v>182125</v>
      </c>
      <c r="C7228" s="22">
        <v>9</v>
      </c>
      <c r="D7228" s="21" t="s">
        <v>190434</v>
      </c>
      <c r="E7228" s="22">
        <v>122</v>
      </c>
      <c r="F7228" s="22">
        <v>0</v>
      </c>
      <c r="G7228" s="22">
        <v>0</v>
      </c>
      <c r="H7228" s="22">
        <v>134</v>
      </c>
      <c r="I7228" s="21" t="s">
        <v>190435</v>
      </c>
    </row>
    <row r="7229" spans="1:9" ht="32" customHeight="1">
      <c r="A7229" s="19" t="s">
        <v>190436</v>
      </c>
      <c r="B7229" s="20" t="s">
        <v>177951</v>
      </c>
      <c r="C7229" s="22">
        <v>87</v>
      </c>
      <c r="D7229" s="21" t="s">
        <v>172956</v>
      </c>
      <c r="E7229" s="22">
        <v>8</v>
      </c>
      <c r="F7229" s="21" t="s">
        <v>178170</v>
      </c>
      <c r="G7229" s="22">
        <v>31</v>
      </c>
      <c r="H7229" s="22">
        <v>129</v>
      </c>
      <c r="I7229" s="21" t="s">
        <v>190437</v>
      </c>
    </row>
    <row r="7230" spans="1:9" ht="32" customHeight="1">
      <c r="A7230" s="19" t="s">
        <v>190438</v>
      </c>
      <c r="B7230" s="20" t="s">
        <v>173261</v>
      </c>
      <c r="C7230" s="22">
        <v>16</v>
      </c>
      <c r="D7230" s="21" t="s">
        <v>174851</v>
      </c>
      <c r="E7230" s="22">
        <v>22</v>
      </c>
      <c r="F7230" s="21" t="s">
        <v>175745</v>
      </c>
      <c r="G7230" s="22">
        <v>37</v>
      </c>
      <c r="H7230" s="22">
        <v>78</v>
      </c>
      <c r="I7230" s="21" t="s">
        <v>190439</v>
      </c>
    </row>
    <row r="7231" spans="1:9" ht="32" customHeight="1">
      <c r="A7231" s="19" t="s">
        <v>190440</v>
      </c>
      <c r="B7231" s="24">
        <v>0</v>
      </c>
      <c r="C7231" s="22">
        <v>0</v>
      </c>
      <c r="D7231" s="21" t="s">
        <v>182944</v>
      </c>
      <c r="E7231" s="22">
        <v>151</v>
      </c>
      <c r="F7231" s="21" t="s">
        <v>188884</v>
      </c>
      <c r="G7231" s="22">
        <v>3</v>
      </c>
      <c r="H7231" s="22">
        <v>157</v>
      </c>
      <c r="I7231" s="21" t="s">
        <v>190441</v>
      </c>
    </row>
    <row r="7232" spans="1:9" ht="32" customHeight="1">
      <c r="A7232" s="19" t="s">
        <v>190442</v>
      </c>
      <c r="B7232" s="20" t="s">
        <v>173629</v>
      </c>
      <c r="C7232" s="22">
        <v>27</v>
      </c>
      <c r="D7232" s="21" t="s">
        <v>176344</v>
      </c>
      <c r="E7232" s="22">
        <v>70</v>
      </c>
      <c r="F7232" s="21" t="s">
        <v>175767</v>
      </c>
      <c r="G7232" s="22">
        <v>25</v>
      </c>
      <c r="H7232" s="22">
        <v>125</v>
      </c>
      <c r="I7232" s="21" t="s">
        <v>190443</v>
      </c>
    </row>
    <row r="7233" spans="1:9" ht="32" customHeight="1">
      <c r="A7233" s="19" t="s">
        <v>190444</v>
      </c>
      <c r="B7233" s="20" t="s">
        <v>178089</v>
      </c>
      <c r="C7233" s="22">
        <v>18</v>
      </c>
      <c r="D7233" s="21" t="s">
        <v>187759</v>
      </c>
      <c r="E7233" s="22">
        <v>63</v>
      </c>
      <c r="F7233" s="21" t="s">
        <v>170271</v>
      </c>
      <c r="G7233" s="22">
        <v>4</v>
      </c>
      <c r="H7233" s="22">
        <v>88</v>
      </c>
      <c r="I7233" s="21" t="s">
        <v>190445</v>
      </c>
    </row>
    <row r="7234" spans="1:9" ht="32" customHeight="1">
      <c r="A7234" s="19" t="s">
        <v>190446</v>
      </c>
      <c r="B7234" s="20" t="s">
        <v>190447</v>
      </c>
      <c r="C7234" s="22">
        <v>21</v>
      </c>
      <c r="D7234" s="21" t="s">
        <v>178417</v>
      </c>
      <c r="E7234" s="22">
        <v>29</v>
      </c>
      <c r="F7234" s="21" t="s">
        <v>175637</v>
      </c>
      <c r="G7234" s="22">
        <v>38</v>
      </c>
      <c r="H7234" s="22">
        <v>91</v>
      </c>
      <c r="I7234" s="21" t="s">
        <v>190448</v>
      </c>
    </row>
    <row r="7235" spans="1:9" ht="32" customHeight="1">
      <c r="A7235" s="19" t="s">
        <v>190449</v>
      </c>
      <c r="B7235" s="20" t="s">
        <v>190450</v>
      </c>
      <c r="C7235" s="22">
        <v>67</v>
      </c>
      <c r="D7235" s="21" t="s">
        <v>183156</v>
      </c>
      <c r="E7235" s="22">
        <v>50</v>
      </c>
      <c r="F7235" s="21" t="s">
        <v>190451</v>
      </c>
      <c r="G7235" s="22">
        <v>47</v>
      </c>
      <c r="H7235" s="22">
        <v>167</v>
      </c>
      <c r="I7235" s="21" t="s">
        <v>190452</v>
      </c>
    </row>
    <row r="7236" spans="1:9" ht="32" customHeight="1">
      <c r="A7236" s="19" t="s">
        <v>190453</v>
      </c>
      <c r="B7236" s="20" t="s">
        <v>169959</v>
      </c>
      <c r="C7236" s="22">
        <v>11</v>
      </c>
      <c r="D7236" s="21" t="s">
        <v>171059</v>
      </c>
      <c r="E7236" s="22">
        <v>86</v>
      </c>
      <c r="F7236" s="21" t="s">
        <v>174302</v>
      </c>
      <c r="G7236" s="22">
        <v>7</v>
      </c>
      <c r="H7236" s="22">
        <v>107</v>
      </c>
      <c r="I7236" s="21" t="s">
        <v>190454</v>
      </c>
    </row>
    <row r="7237" spans="1:9" ht="32" customHeight="1">
      <c r="A7237" s="19" t="s">
        <v>190455</v>
      </c>
      <c r="B7237" s="20" t="s">
        <v>170408</v>
      </c>
      <c r="C7237" s="22">
        <v>32</v>
      </c>
      <c r="D7237" s="21" t="s">
        <v>186265</v>
      </c>
      <c r="E7237" s="22">
        <v>37</v>
      </c>
      <c r="F7237" s="21" t="s">
        <v>169700</v>
      </c>
      <c r="G7237" s="22">
        <v>3</v>
      </c>
      <c r="H7237" s="22">
        <v>75</v>
      </c>
      <c r="I7237" s="21" t="s">
        <v>190456</v>
      </c>
    </row>
    <row r="7238" spans="1:9" ht="32" customHeight="1">
      <c r="A7238" s="19" t="s">
        <v>190457</v>
      </c>
      <c r="B7238" s="20" t="s">
        <v>175053</v>
      </c>
      <c r="C7238" s="22">
        <v>24</v>
      </c>
      <c r="D7238" s="21" t="s">
        <v>171753</v>
      </c>
      <c r="E7238" s="22">
        <v>36</v>
      </c>
      <c r="F7238" s="21" t="s">
        <v>169862</v>
      </c>
      <c r="G7238" s="22">
        <v>3</v>
      </c>
      <c r="H7238" s="22">
        <v>66</v>
      </c>
      <c r="I7238" s="21" t="s">
        <v>190458</v>
      </c>
    </row>
    <row r="7239" spans="1:9" ht="32" customHeight="1">
      <c r="A7239" s="19" t="s">
        <v>190459</v>
      </c>
      <c r="B7239" s="20" t="s">
        <v>178426</v>
      </c>
      <c r="C7239" s="22">
        <v>16</v>
      </c>
      <c r="D7239" s="21" t="s">
        <v>190460</v>
      </c>
      <c r="E7239" s="22">
        <v>57</v>
      </c>
      <c r="F7239" s="21" t="s">
        <v>169674</v>
      </c>
      <c r="G7239" s="22">
        <v>18</v>
      </c>
      <c r="H7239" s="22">
        <v>94</v>
      </c>
      <c r="I7239" s="21" t="s">
        <v>190461</v>
      </c>
    </row>
    <row r="7240" spans="1:9" ht="32" customHeight="1">
      <c r="A7240" s="19" t="s">
        <v>190462</v>
      </c>
      <c r="B7240" s="20" t="s">
        <v>172123</v>
      </c>
      <c r="C7240" s="22">
        <v>51</v>
      </c>
      <c r="D7240" s="21" t="s">
        <v>179262</v>
      </c>
      <c r="E7240" s="22">
        <v>88</v>
      </c>
      <c r="F7240" s="21" t="s">
        <v>190463</v>
      </c>
      <c r="G7240" s="22">
        <v>23</v>
      </c>
      <c r="H7240" s="22">
        <v>165</v>
      </c>
      <c r="I7240" s="21" t="s">
        <v>190464</v>
      </c>
    </row>
    <row r="7241" spans="1:9" ht="32" customHeight="1">
      <c r="A7241" s="19" t="s">
        <v>190465</v>
      </c>
      <c r="B7241" s="20" t="s">
        <v>190466</v>
      </c>
      <c r="C7241" s="22">
        <v>8</v>
      </c>
      <c r="D7241" s="21" t="s">
        <v>190467</v>
      </c>
      <c r="E7241" s="22">
        <v>100</v>
      </c>
      <c r="F7241" s="21" t="s">
        <v>183444</v>
      </c>
      <c r="G7241" s="22">
        <v>5</v>
      </c>
      <c r="H7241" s="22">
        <v>116</v>
      </c>
      <c r="I7241" s="21" t="s">
        <v>190468</v>
      </c>
    </row>
    <row r="7242" spans="1:9" ht="32" customHeight="1">
      <c r="A7242" s="19" t="s">
        <v>190469</v>
      </c>
      <c r="B7242" s="20" t="s">
        <v>177318</v>
      </c>
      <c r="C7242" s="22">
        <v>46</v>
      </c>
      <c r="D7242" s="21" t="s">
        <v>181350</v>
      </c>
      <c r="E7242" s="22">
        <v>92</v>
      </c>
      <c r="F7242" s="21" t="s">
        <v>190470</v>
      </c>
      <c r="G7242" s="22">
        <v>14</v>
      </c>
      <c r="H7242" s="22">
        <v>155</v>
      </c>
      <c r="I7242" s="21" t="s">
        <v>190471</v>
      </c>
    </row>
    <row r="7243" spans="1:9" ht="32" customHeight="1">
      <c r="A7243" s="19" t="s">
        <v>190472</v>
      </c>
      <c r="B7243" s="20" t="s">
        <v>169723</v>
      </c>
      <c r="C7243" s="22">
        <v>70</v>
      </c>
      <c r="D7243" s="21" t="s">
        <v>190473</v>
      </c>
      <c r="E7243" s="22">
        <v>47</v>
      </c>
      <c r="F7243" s="21" t="s">
        <v>179741</v>
      </c>
      <c r="G7243" s="22">
        <v>16</v>
      </c>
      <c r="H7243" s="22">
        <v>136</v>
      </c>
      <c r="I7243" s="21" t="s">
        <v>190474</v>
      </c>
    </row>
    <row r="7244" spans="1:9" ht="32" customHeight="1">
      <c r="A7244" s="19" t="s">
        <v>190475</v>
      </c>
      <c r="B7244" s="20" t="s">
        <v>171237</v>
      </c>
      <c r="C7244" s="22">
        <v>57</v>
      </c>
      <c r="D7244" s="21" t="s">
        <v>176188</v>
      </c>
      <c r="E7244" s="22">
        <v>9</v>
      </c>
      <c r="F7244" s="21" t="s">
        <v>170862</v>
      </c>
      <c r="G7244" s="22">
        <v>3</v>
      </c>
      <c r="H7244" s="22">
        <v>72</v>
      </c>
      <c r="I7244" s="21" t="s">
        <v>190476</v>
      </c>
    </row>
    <row r="7245" spans="1:9" ht="32" customHeight="1">
      <c r="A7245" s="19" t="s">
        <v>190477</v>
      </c>
      <c r="B7245" s="20" t="s">
        <v>180273</v>
      </c>
      <c r="C7245" s="22">
        <v>46</v>
      </c>
      <c r="D7245" s="21" t="s">
        <v>180454</v>
      </c>
      <c r="E7245" s="22">
        <v>105</v>
      </c>
      <c r="F7245" s="21" t="s">
        <v>190179</v>
      </c>
      <c r="G7245" s="22">
        <v>5</v>
      </c>
      <c r="H7245" s="22">
        <v>159</v>
      </c>
      <c r="I7245" s="21" t="s">
        <v>190478</v>
      </c>
    </row>
    <row r="7246" spans="1:9" ht="32" customHeight="1">
      <c r="A7246" s="19" t="s">
        <v>190479</v>
      </c>
      <c r="B7246" s="20" t="s">
        <v>172483</v>
      </c>
      <c r="C7246" s="22">
        <v>47</v>
      </c>
      <c r="D7246" s="21" t="s">
        <v>190480</v>
      </c>
      <c r="E7246" s="22">
        <v>65</v>
      </c>
      <c r="F7246" s="21" t="s">
        <v>173160</v>
      </c>
      <c r="G7246" s="22">
        <v>51</v>
      </c>
      <c r="H7246" s="22">
        <v>166</v>
      </c>
      <c r="I7246" s="21" t="s">
        <v>190481</v>
      </c>
    </row>
    <row r="7247" spans="1:9" ht="32" customHeight="1">
      <c r="A7247" s="19" t="s">
        <v>190482</v>
      </c>
      <c r="B7247" s="20" t="s">
        <v>176657</v>
      </c>
      <c r="C7247" s="22">
        <v>74</v>
      </c>
      <c r="D7247" s="21" t="s">
        <v>178372</v>
      </c>
      <c r="E7247" s="22">
        <v>18</v>
      </c>
      <c r="F7247" s="21" t="s">
        <v>175433</v>
      </c>
      <c r="G7247" s="22">
        <v>6</v>
      </c>
      <c r="H7247" s="22">
        <v>101</v>
      </c>
      <c r="I7247" s="21" t="s">
        <v>190483</v>
      </c>
    </row>
    <row r="7248" spans="1:9" ht="32" customHeight="1">
      <c r="A7248" s="19" t="s">
        <v>190484</v>
      </c>
      <c r="B7248" s="20" t="s">
        <v>190485</v>
      </c>
      <c r="C7248" s="22">
        <v>17</v>
      </c>
      <c r="D7248" s="21" t="s">
        <v>177047</v>
      </c>
      <c r="E7248" s="22">
        <v>24</v>
      </c>
      <c r="F7248" s="21" t="s">
        <v>184448</v>
      </c>
      <c r="G7248" s="22">
        <v>80</v>
      </c>
      <c r="H7248" s="22">
        <v>124</v>
      </c>
      <c r="I7248" s="21" t="s">
        <v>190486</v>
      </c>
    </row>
    <row r="7249" spans="1:9" ht="32" customHeight="1">
      <c r="A7249" s="19" t="s">
        <v>190487</v>
      </c>
      <c r="B7249" s="20" t="s">
        <v>101568</v>
      </c>
      <c r="C7249" s="22">
        <v>1</v>
      </c>
      <c r="D7249" s="21" t="s">
        <v>163408</v>
      </c>
      <c r="E7249" s="22">
        <v>114</v>
      </c>
      <c r="F7249" s="22">
        <v>8</v>
      </c>
      <c r="G7249" s="22">
        <v>10</v>
      </c>
      <c r="H7249" s="22">
        <v>128</v>
      </c>
      <c r="I7249" s="21" t="s">
        <v>190488</v>
      </c>
    </row>
    <row r="7250" spans="1:9" ht="32" customHeight="1">
      <c r="A7250" s="19" t="s">
        <v>190489</v>
      </c>
      <c r="B7250" s="20" t="s">
        <v>177041</v>
      </c>
      <c r="C7250" s="22">
        <v>43</v>
      </c>
      <c r="D7250" s="21" t="s">
        <v>180861</v>
      </c>
      <c r="E7250" s="22">
        <v>41</v>
      </c>
      <c r="F7250" s="21" t="s">
        <v>171668</v>
      </c>
      <c r="G7250" s="22">
        <v>35</v>
      </c>
      <c r="H7250" s="22">
        <v>122</v>
      </c>
      <c r="I7250" s="21" t="s">
        <v>190490</v>
      </c>
    </row>
    <row r="7251" spans="1:9" ht="32" customHeight="1">
      <c r="A7251" s="19" t="s">
        <v>190491</v>
      </c>
      <c r="B7251" s="20" t="s">
        <v>190492</v>
      </c>
      <c r="C7251" s="22">
        <v>51</v>
      </c>
      <c r="D7251" s="21" t="s">
        <v>171247</v>
      </c>
      <c r="E7251" s="22">
        <v>50</v>
      </c>
      <c r="F7251" s="21" t="s">
        <v>178121</v>
      </c>
      <c r="G7251" s="22">
        <v>21</v>
      </c>
      <c r="H7251" s="22">
        <v>125</v>
      </c>
      <c r="I7251" s="21" t="s">
        <v>190493</v>
      </c>
    </row>
    <row r="7252" spans="1:9" ht="32" customHeight="1">
      <c r="A7252" s="19" t="s">
        <v>190494</v>
      </c>
      <c r="B7252" s="20" t="s">
        <v>190495</v>
      </c>
      <c r="C7252" s="22">
        <v>31</v>
      </c>
      <c r="D7252" s="21" t="s">
        <v>172532</v>
      </c>
      <c r="E7252" s="22">
        <v>39</v>
      </c>
      <c r="F7252" s="21" t="s">
        <v>172532</v>
      </c>
      <c r="G7252" s="22">
        <v>39</v>
      </c>
      <c r="H7252" s="22">
        <v>112</v>
      </c>
      <c r="I7252" s="21" t="s">
        <v>190496</v>
      </c>
    </row>
    <row r="7253" spans="1:9" ht="32" customHeight="1">
      <c r="A7253" s="19" t="s">
        <v>190497</v>
      </c>
      <c r="B7253" s="20" t="s">
        <v>190498</v>
      </c>
      <c r="C7253" s="22">
        <v>45</v>
      </c>
      <c r="D7253" s="21" t="s">
        <v>176327</v>
      </c>
      <c r="E7253" s="22">
        <v>71</v>
      </c>
      <c r="F7253" s="21" t="s">
        <v>190499</v>
      </c>
      <c r="G7253" s="22">
        <v>21</v>
      </c>
      <c r="H7253" s="22">
        <v>140</v>
      </c>
      <c r="I7253" s="21" t="s">
        <v>190500</v>
      </c>
    </row>
    <row r="7254" spans="1:9" ht="32" customHeight="1">
      <c r="A7254" s="19" t="s">
        <v>190501</v>
      </c>
      <c r="B7254" s="20" t="s">
        <v>190498</v>
      </c>
      <c r="C7254" s="22">
        <v>45</v>
      </c>
      <c r="D7254" s="21" t="s">
        <v>176327</v>
      </c>
      <c r="E7254" s="22">
        <v>71</v>
      </c>
      <c r="F7254" s="21" t="s">
        <v>190499</v>
      </c>
      <c r="G7254" s="22">
        <v>21</v>
      </c>
      <c r="H7254" s="22">
        <v>140</v>
      </c>
      <c r="I7254" s="21" t="s">
        <v>190502</v>
      </c>
    </row>
    <row r="7255" spans="1:9" ht="32" customHeight="1">
      <c r="A7255" s="19" t="s">
        <v>190503</v>
      </c>
      <c r="B7255" s="20" t="s">
        <v>180676</v>
      </c>
      <c r="C7255" s="22">
        <v>11</v>
      </c>
      <c r="D7255" s="21" t="s">
        <v>170805</v>
      </c>
      <c r="E7255" s="22">
        <v>86</v>
      </c>
      <c r="F7255" s="21" t="s">
        <v>170319</v>
      </c>
      <c r="G7255" s="22">
        <v>17</v>
      </c>
      <c r="H7255" s="22">
        <v>117</v>
      </c>
      <c r="I7255" s="21" t="s">
        <v>190504</v>
      </c>
    </row>
    <row r="7256" spans="1:9" ht="32" customHeight="1">
      <c r="A7256" s="19" t="s">
        <v>190505</v>
      </c>
      <c r="B7256" s="20" t="s">
        <v>172065</v>
      </c>
      <c r="C7256" s="22">
        <v>4</v>
      </c>
      <c r="D7256" s="21" t="s">
        <v>182821</v>
      </c>
      <c r="E7256" s="22">
        <v>142</v>
      </c>
      <c r="F7256" s="21" t="s">
        <v>170843</v>
      </c>
      <c r="G7256" s="22">
        <v>2</v>
      </c>
      <c r="H7256" s="22">
        <v>151</v>
      </c>
      <c r="I7256" s="21" t="s">
        <v>190506</v>
      </c>
    </row>
    <row r="7257" spans="1:9" ht="32" customHeight="1">
      <c r="A7257" s="19" t="s">
        <v>190507</v>
      </c>
      <c r="B7257" s="20" t="s">
        <v>190508</v>
      </c>
      <c r="C7257" s="22">
        <v>43</v>
      </c>
      <c r="D7257" s="21" t="s">
        <v>179820</v>
      </c>
      <c r="E7257" s="22">
        <v>90</v>
      </c>
      <c r="F7257" s="21" t="s">
        <v>190509</v>
      </c>
      <c r="G7257" s="22">
        <v>97</v>
      </c>
      <c r="H7257" s="22">
        <v>233</v>
      </c>
      <c r="I7257" s="21" t="s">
        <v>190510</v>
      </c>
    </row>
    <row r="7258" spans="1:9" ht="32" customHeight="1">
      <c r="A7258" s="19" t="s">
        <v>190511</v>
      </c>
      <c r="B7258" s="20" t="s">
        <v>190508</v>
      </c>
      <c r="C7258" s="22">
        <v>43</v>
      </c>
      <c r="D7258" s="21" t="s">
        <v>179820</v>
      </c>
      <c r="E7258" s="22">
        <v>90</v>
      </c>
      <c r="F7258" s="21" t="s">
        <v>190509</v>
      </c>
      <c r="G7258" s="22">
        <v>97</v>
      </c>
      <c r="H7258" s="22">
        <v>233</v>
      </c>
      <c r="I7258" s="21" t="s">
        <v>190512</v>
      </c>
    </row>
    <row r="7259" spans="1:9" ht="32" customHeight="1">
      <c r="A7259" s="19" t="s">
        <v>190513</v>
      </c>
      <c r="B7259" s="20" t="s">
        <v>175167</v>
      </c>
      <c r="C7259" s="22">
        <v>108</v>
      </c>
      <c r="D7259" s="21" t="s">
        <v>175128</v>
      </c>
      <c r="E7259" s="22">
        <v>80</v>
      </c>
      <c r="F7259" s="21" t="s">
        <v>170210</v>
      </c>
      <c r="G7259" s="22">
        <v>6</v>
      </c>
      <c r="H7259" s="22">
        <v>197</v>
      </c>
      <c r="I7259" s="21" t="s">
        <v>190514</v>
      </c>
    </row>
    <row r="7260" spans="1:9" ht="32" customHeight="1">
      <c r="A7260" s="19" t="s">
        <v>190515</v>
      </c>
      <c r="B7260" s="20" t="s">
        <v>175167</v>
      </c>
      <c r="C7260" s="22">
        <v>108</v>
      </c>
      <c r="D7260" s="21" t="s">
        <v>175128</v>
      </c>
      <c r="E7260" s="22">
        <v>80</v>
      </c>
      <c r="F7260" s="21" t="s">
        <v>170210</v>
      </c>
      <c r="G7260" s="22">
        <v>6</v>
      </c>
      <c r="H7260" s="22">
        <v>197</v>
      </c>
      <c r="I7260" s="21" t="s">
        <v>190516</v>
      </c>
    </row>
    <row r="7261" spans="1:9" ht="32" customHeight="1">
      <c r="A7261" s="19" t="s">
        <v>190517</v>
      </c>
      <c r="B7261" s="20" t="s">
        <v>171565</v>
      </c>
      <c r="C7261" s="22">
        <v>18</v>
      </c>
      <c r="D7261" s="21" t="s">
        <v>190518</v>
      </c>
      <c r="E7261" s="22">
        <v>72</v>
      </c>
      <c r="F7261" s="21" t="s">
        <v>170217</v>
      </c>
      <c r="G7261" s="22">
        <v>3</v>
      </c>
      <c r="H7261" s="22">
        <v>96</v>
      </c>
      <c r="I7261" s="21" t="s">
        <v>190519</v>
      </c>
    </row>
    <row r="7262" spans="1:9" ht="32" customHeight="1">
      <c r="A7262" s="19" t="s">
        <v>190520</v>
      </c>
      <c r="B7262" s="20" t="s">
        <v>171252</v>
      </c>
      <c r="C7262" s="22">
        <v>64</v>
      </c>
      <c r="D7262" s="21" t="s">
        <v>180772</v>
      </c>
      <c r="E7262" s="22">
        <v>80</v>
      </c>
      <c r="F7262" s="21" t="s">
        <v>170460</v>
      </c>
      <c r="G7262" s="22">
        <v>10</v>
      </c>
      <c r="H7262" s="22">
        <v>157</v>
      </c>
      <c r="I7262" s="21" t="s">
        <v>190521</v>
      </c>
    </row>
    <row r="7263" spans="1:9" ht="32" customHeight="1">
      <c r="A7263" s="19" t="s">
        <v>190522</v>
      </c>
      <c r="B7263" s="20" t="s">
        <v>173544</v>
      </c>
      <c r="C7263" s="22">
        <v>4</v>
      </c>
      <c r="D7263" s="21" t="s">
        <v>179669</v>
      </c>
      <c r="E7263" s="22">
        <v>101</v>
      </c>
      <c r="F7263" s="21" t="s">
        <v>171488</v>
      </c>
      <c r="G7263" s="22">
        <v>5</v>
      </c>
      <c r="H7263" s="22">
        <v>113</v>
      </c>
      <c r="I7263" s="21" t="s">
        <v>190523</v>
      </c>
    </row>
    <row r="7264" spans="1:9" ht="32" customHeight="1">
      <c r="A7264" s="19" t="s">
        <v>190524</v>
      </c>
      <c r="B7264" s="20" t="s">
        <v>176971</v>
      </c>
      <c r="C7264" s="22">
        <v>12</v>
      </c>
      <c r="D7264" s="21" t="s">
        <v>178517</v>
      </c>
      <c r="E7264" s="22">
        <v>47</v>
      </c>
      <c r="F7264" s="22">
        <v>0</v>
      </c>
      <c r="G7264" s="22">
        <v>0</v>
      </c>
      <c r="H7264" s="22">
        <v>62</v>
      </c>
      <c r="I7264" s="21" t="s">
        <v>190525</v>
      </c>
    </row>
    <row r="7265" spans="1:9" ht="32" customHeight="1">
      <c r="A7265" s="19" t="s">
        <v>190526</v>
      </c>
      <c r="B7265" s="24">
        <v>76</v>
      </c>
      <c r="C7265" s="22">
        <v>38</v>
      </c>
      <c r="D7265" s="22">
        <v>16</v>
      </c>
      <c r="E7265" s="22">
        <v>8</v>
      </c>
      <c r="F7265" s="22">
        <v>8</v>
      </c>
      <c r="G7265" s="22">
        <v>4</v>
      </c>
      <c r="H7265" s="22">
        <v>53</v>
      </c>
      <c r="I7265" s="21" t="s">
        <v>190527</v>
      </c>
    </row>
    <row r="7266" spans="1:9" ht="44" customHeight="1">
      <c r="A7266" s="19" t="s">
        <v>190528</v>
      </c>
      <c r="B7266" s="20" t="s">
        <v>186486</v>
      </c>
      <c r="C7266" s="22">
        <v>9</v>
      </c>
      <c r="D7266" s="21" t="s">
        <v>190529</v>
      </c>
      <c r="E7266" s="22">
        <v>94</v>
      </c>
      <c r="F7266" s="22">
        <v>0</v>
      </c>
      <c r="G7266" s="22">
        <v>0</v>
      </c>
      <c r="H7266" s="22">
        <v>106</v>
      </c>
      <c r="I7266" s="21" t="s">
        <v>190530</v>
      </c>
    </row>
    <row r="7267" spans="1:9" ht="32" customHeight="1">
      <c r="A7267" s="19" t="s">
        <v>190531</v>
      </c>
      <c r="B7267" s="20" t="s">
        <v>169743</v>
      </c>
      <c r="C7267" s="22">
        <v>65</v>
      </c>
      <c r="D7267" s="21" t="s">
        <v>190532</v>
      </c>
      <c r="E7267" s="22">
        <v>99</v>
      </c>
      <c r="F7267" s="21" t="s">
        <v>190533</v>
      </c>
      <c r="G7267" s="22">
        <v>5</v>
      </c>
      <c r="H7267" s="22">
        <v>172</v>
      </c>
      <c r="I7267" s="21" t="s">
        <v>190534</v>
      </c>
    </row>
    <row r="7268" spans="1:9" ht="32" customHeight="1">
      <c r="A7268" s="19" t="s">
        <v>190535</v>
      </c>
      <c r="B7268" s="24">
        <v>0</v>
      </c>
      <c r="C7268" s="22">
        <v>0</v>
      </c>
      <c r="D7268" s="22">
        <v>100</v>
      </c>
      <c r="E7268" s="22">
        <v>91</v>
      </c>
      <c r="F7268" s="22">
        <v>0</v>
      </c>
      <c r="G7268" s="22">
        <v>0</v>
      </c>
      <c r="H7268" s="22">
        <v>94</v>
      </c>
      <c r="I7268" s="21" t="s">
        <v>190536</v>
      </c>
    </row>
    <row r="7269" spans="1:9" ht="32" customHeight="1">
      <c r="A7269" s="19" t="s">
        <v>190537</v>
      </c>
      <c r="B7269" s="20" t="s">
        <v>172309</v>
      </c>
      <c r="C7269" s="22">
        <v>36</v>
      </c>
      <c r="D7269" s="21" t="s">
        <v>173487</v>
      </c>
      <c r="E7269" s="22">
        <v>20</v>
      </c>
      <c r="F7269" s="21" t="s">
        <v>171825</v>
      </c>
      <c r="G7269" s="22">
        <v>2</v>
      </c>
      <c r="H7269" s="22">
        <v>61</v>
      </c>
      <c r="I7269" s="21" t="s">
        <v>190538</v>
      </c>
    </row>
    <row r="7270" spans="1:9" ht="32" customHeight="1">
      <c r="A7270" s="19" t="s">
        <v>190539</v>
      </c>
      <c r="B7270" s="20" t="s">
        <v>173179</v>
      </c>
      <c r="C7270" s="22">
        <v>91</v>
      </c>
      <c r="D7270" s="21" t="s">
        <v>171058</v>
      </c>
      <c r="E7270" s="22">
        <v>18</v>
      </c>
      <c r="F7270" s="21" t="s">
        <v>182037</v>
      </c>
      <c r="G7270" s="22">
        <v>8</v>
      </c>
      <c r="H7270" s="22">
        <v>120</v>
      </c>
      <c r="I7270" s="21" t="s">
        <v>190540</v>
      </c>
    </row>
    <row r="7271" spans="1:9" ht="32" customHeight="1">
      <c r="A7271" s="19" t="s">
        <v>190541</v>
      </c>
      <c r="B7271" s="20" t="s">
        <v>169700</v>
      </c>
      <c r="C7271" s="22">
        <v>5</v>
      </c>
      <c r="D7271" s="21" t="s">
        <v>171998</v>
      </c>
      <c r="E7271" s="22">
        <v>115</v>
      </c>
      <c r="F7271" s="22">
        <v>0</v>
      </c>
      <c r="G7271" s="22">
        <v>0</v>
      </c>
      <c r="H7271" s="22">
        <v>123</v>
      </c>
      <c r="I7271" s="21" t="s">
        <v>190542</v>
      </c>
    </row>
    <row r="7272" spans="1:9" ht="32" customHeight="1">
      <c r="A7272" s="19" t="s">
        <v>190543</v>
      </c>
      <c r="B7272" s="24">
        <v>0</v>
      </c>
      <c r="C7272" s="22">
        <v>0</v>
      </c>
      <c r="D7272" s="21" t="s">
        <v>190544</v>
      </c>
      <c r="E7272" s="22">
        <v>116</v>
      </c>
      <c r="F7272" s="21" t="s">
        <v>175279</v>
      </c>
      <c r="G7272" s="22">
        <v>1</v>
      </c>
      <c r="H7272" s="22">
        <v>120</v>
      </c>
      <c r="I7272" s="21" t="s">
        <v>190545</v>
      </c>
    </row>
    <row r="7273" spans="1:9" ht="32" customHeight="1">
      <c r="A7273" s="19" t="s">
        <v>190546</v>
      </c>
      <c r="B7273" s="20" t="s">
        <v>171003</v>
      </c>
      <c r="C7273" s="22">
        <v>27</v>
      </c>
      <c r="D7273" s="21" t="s">
        <v>183574</v>
      </c>
      <c r="E7273" s="22">
        <v>23</v>
      </c>
      <c r="F7273" s="21" t="s">
        <v>176734</v>
      </c>
      <c r="G7273" s="22">
        <v>52</v>
      </c>
      <c r="H7273" s="22">
        <v>105</v>
      </c>
      <c r="I7273" s="21" t="s">
        <v>190547</v>
      </c>
    </row>
    <row r="7274" spans="1:9" ht="32" customHeight="1">
      <c r="A7274" s="19" t="s">
        <v>190548</v>
      </c>
      <c r="B7274" s="20" t="s">
        <v>183349</v>
      </c>
      <c r="C7274" s="22">
        <v>92</v>
      </c>
      <c r="D7274" s="21" t="s">
        <v>177323</v>
      </c>
      <c r="E7274" s="22">
        <v>14</v>
      </c>
      <c r="F7274" s="22">
        <v>0</v>
      </c>
      <c r="G7274" s="22">
        <v>0</v>
      </c>
      <c r="H7274" s="22">
        <v>109</v>
      </c>
      <c r="I7274" s="21" t="s">
        <v>190549</v>
      </c>
    </row>
    <row r="7275" spans="1:9" ht="32" customHeight="1">
      <c r="A7275" s="19" t="s">
        <v>190550</v>
      </c>
      <c r="B7275" s="24">
        <v>65</v>
      </c>
      <c r="C7275" s="22">
        <v>39</v>
      </c>
      <c r="D7275" s="22">
        <v>0</v>
      </c>
      <c r="E7275" s="22">
        <v>0</v>
      </c>
      <c r="F7275" s="22">
        <v>35</v>
      </c>
      <c r="G7275" s="22">
        <v>21</v>
      </c>
      <c r="H7275" s="22">
        <v>63</v>
      </c>
      <c r="I7275" s="21" t="s">
        <v>190551</v>
      </c>
    </row>
    <row r="7276" spans="1:9" ht="32" customHeight="1">
      <c r="A7276" s="19" t="s">
        <v>190552</v>
      </c>
      <c r="B7276" s="20" t="s">
        <v>179871</v>
      </c>
      <c r="C7276" s="22">
        <v>10</v>
      </c>
      <c r="D7276" s="21" t="s">
        <v>180314</v>
      </c>
      <c r="E7276" s="22">
        <v>68</v>
      </c>
      <c r="F7276" s="21" t="s">
        <v>172969</v>
      </c>
      <c r="G7276" s="22">
        <v>1</v>
      </c>
      <c r="H7276" s="22">
        <v>82</v>
      </c>
      <c r="I7276" s="21" t="s">
        <v>190553</v>
      </c>
    </row>
    <row r="7277" spans="1:9" ht="32" customHeight="1">
      <c r="A7277" s="19" t="s">
        <v>190554</v>
      </c>
      <c r="B7277" s="20" t="s">
        <v>177393</v>
      </c>
      <c r="C7277" s="22">
        <v>7</v>
      </c>
      <c r="D7277" s="21" t="s">
        <v>170503</v>
      </c>
      <c r="E7277" s="22">
        <v>115</v>
      </c>
      <c r="F7277" s="21" t="s">
        <v>174837</v>
      </c>
      <c r="G7277" s="22">
        <v>8</v>
      </c>
      <c r="H7277" s="22">
        <v>133</v>
      </c>
      <c r="I7277" s="21" t="s">
        <v>190555</v>
      </c>
    </row>
    <row r="7278" spans="1:9" ht="32" customHeight="1">
      <c r="A7278" s="19" t="s">
        <v>190556</v>
      </c>
      <c r="B7278" s="20" t="s">
        <v>169945</v>
      </c>
      <c r="C7278" s="22">
        <v>12</v>
      </c>
      <c r="D7278" s="21" t="s">
        <v>172602</v>
      </c>
      <c r="E7278" s="22">
        <v>148</v>
      </c>
      <c r="F7278" s="21" t="s">
        <v>169862</v>
      </c>
      <c r="G7278" s="22">
        <v>8</v>
      </c>
      <c r="H7278" s="22">
        <v>171</v>
      </c>
      <c r="I7278" s="21" t="s">
        <v>190557</v>
      </c>
    </row>
    <row r="7279" spans="1:9" ht="32" customHeight="1">
      <c r="A7279" s="19" t="s">
        <v>190558</v>
      </c>
      <c r="B7279" s="20" t="s">
        <v>177599</v>
      </c>
      <c r="C7279" s="22">
        <v>4</v>
      </c>
      <c r="D7279" s="21" t="s">
        <v>190559</v>
      </c>
      <c r="E7279" s="22">
        <v>107</v>
      </c>
      <c r="F7279" s="21" t="s">
        <v>180734</v>
      </c>
      <c r="G7279" s="22">
        <v>8</v>
      </c>
      <c r="H7279" s="22">
        <v>122</v>
      </c>
      <c r="I7279" s="21" t="s">
        <v>190560</v>
      </c>
    </row>
    <row r="7280" spans="1:9" ht="32" customHeight="1">
      <c r="A7280" s="19" t="s">
        <v>190561</v>
      </c>
      <c r="B7280" s="20" t="s">
        <v>190562</v>
      </c>
      <c r="C7280" s="22">
        <v>89</v>
      </c>
      <c r="D7280" s="21" t="s">
        <v>190563</v>
      </c>
      <c r="E7280" s="22">
        <v>10</v>
      </c>
      <c r="F7280" s="22">
        <v>0</v>
      </c>
      <c r="G7280" s="22">
        <v>0</v>
      </c>
      <c r="H7280" s="22">
        <v>102</v>
      </c>
      <c r="I7280" s="21" t="s">
        <v>190564</v>
      </c>
    </row>
    <row r="7281" spans="1:9" ht="32" customHeight="1">
      <c r="A7281" s="19" t="s">
        <v>190565</v>
      </c>
      <c r="B7281" s="20" t="s">
        <v>177654</v>
      </c>
      <c r="C7281" s="22">
        <v>17</v>
      </c>
      <c r="D7281" s="21" t="s">
        <v>169643</v>
      </c>
      <c r="E7281" s="22">
        <v>57</v>
      </c>
      <c r="F7281" s="21" t="s">
        <v>174108</v>
      </c>
      <c r="G7281" s="22">
        <v>19</v>
      </c>
      <c r="H7281" s="22">
        <v>96</v>
      </c>
      <c r="I7281" s="21" t="s">
        <v>190566</v>
      </c>
    </row>
    <row r="7282" spans="1:9" ht="32" customHeight="1">
      <c r="A7282" s="19" t="s">
        <v>190567</v>
      </c>
      <c r="B7282" s="20" t="s">
        <v>174205</v>
      </c>
      <c r="C7282" s="22">
        <v>43</v>
      </c>
      <c r="D7282" s="22">
        <v>0</v>
      </c>
      <c r="E7282" s="22">
        <v>0</v>
      </c>
      <c r="F7282" s="21" t="s">
        <v>174989</v>
      </c>
      <c r="G7282" s="22">
        <v>39</v>
      </c>
      <c r="H7282" s="22">
        <v>85</v>
      </c>
      <c r="I7282" s="21" t="s">
        <v>190568</v>
      </c>
    </row>
    <row r="7283" spans="1:9" ht="32" customHeight="1">
      <c r="A7283" s="19" t="s">
        <v>190569</v>
      </c>
      <c r="B7283" s="20" t="s">
        <v>171003</v>
      </c>
      <c r="C7283" s="22">
        <v>18</v>
      </c>
      <c r="D7283" s="21" t="s">
        <v>172694</v>
      </c>
      <c r="E7283" s="22">
        <v>43</v>
      </c>
      <c r="F7283" s="21" t="s">
        <v>171582</v>
      </c>
      <c r="G7283" s="22">
        <v>7</v>
      </c>
      <c r="H7283" s="22">
        <v>71</v>
      </c>
      <c r="I7283" s="21" t="s">
        <v>190570</v>
      </c>
    </row>
    <row r="7284" spans="1:9" ht="32" customHeight="1">
      <c r="A7284" s="19" t="s">
        <v>190571</v>
      </c>
      <c r="B7284" s="20" t="s">
        <v>14628</v>
      </c>
      <c r="C7284" s="22">
        <v>42</v>
      </c>
      <c r="D7284" s="21" t="s">
        <v>175483</v>
      </c>
      <c r="E7284" s="22">
        <v>37</v>
      </c>
      <c r="F7284" s="21" t="s">
        <v>176352</v>
      </c>
      <c r="G7284" s="22">
        <v>1</v>
      </c>
      <c r="H7284" s="22">
        <v>83</v>
      </c>
      <c r="I7284" s="21" t="s">
        <v>190572</v>
      </c>
    </row>
    <row r="7285" spans="1:9" ht="32" customHeight="1">
      <c r="A7285" s="19" t="s">
        <v>190573</v>
      </c>
      <c r="B7285" s="24">
        <v>0</v>
      </c>
      <c r="C7285" s="22">
        <v>0</v>
      </c>
      <c r="D7285" s="21" t="s">
        <v>183789</v>
      </c>
      <c r="E7285" s="22">
        <v>118</v>
      </c>
      <c r="F7285" s="21" t="s">
        <v>171234</v>
      </c>
      <c r="G7285" s="22">
        <v>5</v>
      </c>
      <c r="H7285" s="22">
        <v>126</v>
      </c>
      <c r="I7285" s="21" t="s">
        <v>190574</v>
      </c>
    </row>
    <row r="7286" spans="1:9" ht="32" customHeight="1">
      <c r="A7286" s="19" t="s">
        <v>190575</v>
      </c>
      <c r="B7286" s="24">
        <v>0</v>
      </c>
      <c r="C7286" s="22">
        <v>0</v>
      </c>
      <c r="D7286" s="21" t="s">
        <v>190576</v>
      </c>
      <c r="E7286" s="22">
        <v>113</v>
      </c>
      <c r="F7286" s="21" t="s">
        <v>172800</v>
      </c>
      <c r="G7286" s="22">
        <v>5</v>
      </c>
      <c r="H7286" s="22">
        <v>121</v>
      </c>
      <c r="I7286" s="21" t="s">
        <v>190577</v>
      </c>
    </row>
    <row r="7287" spans="1:9" ht="32" customHeight="1">
      <c r="A7287" s="19" t="s">
        <v>190578</v>
      </c>
      <c r="B7287" s="20" t="s">
        <v>170217</v>
      </c>
      <c r="C7287" s="22">
        <v>3</v>
      </c>
      <c r="D7287" s="21" t="s">
        <v>176689</v>
      </c>
      <c r="E7287" s="22">
        <v>89</v>
      </c>
      <c r="F7287" s="21" t="s">
        <v>171562</v>
      </c>
      <c r="G7287" s="22">
        <v>1</v>
      </c>
      <c r="H7287" s="22">
        <v>96</v>
      </c>
      <c r="I7287" s="21" t="s">
        <v>190579</v>
      </c>
    </row>
    <row r="7288" spans="1:9" ht="32" customHeight="1">
      <c r="A7288" s="19" t="s">
        <v>190580</v>
      </c>
      <c r="B7288" s="20" t="s">
        <v>171232</v>
      </c>
      <c r="C7288" s="22">
        <v>7</v>
      </c>
      <c r="D7288" s="21" t="s">
        <v>183995</v>
      </c>
      <c r="E7288" s="22">
        <v>116</v>
      </c>
      <c r="F7288" s="22">
        <v>0</v>
      </c>
      <c r="G7288" s="22">
        <v>0</v>
      </c>
      <c r="H7288" s="22">
        <v>126</v>
      </c>
      <c r="I7288" s="21" t="s">
        <v>190581</v>
      </c>
    </row>
    <row r="7289" spans="1:9" ht="32" customHeight="1">
      <c r="A7289" s="19" t="s">
        <v>190582</v>
      </c>
      <c r="B7289" s="20" t="s">
        <v>176198</v>
      </c>
      <c r="C7289" s="22">
        <v>35</v>
      </c>
      <c r="D7289" s="21" t="s">
        <v>185164</v>
      </c>
      <c r="E7289" s="22">
        <v>45</v>
      </c>
      <c r="F7289" s="21" t="s">
        <v>172866</v>
      </c>
      <c r="G7289" s="22">
        <v>2</v>
      </c>
      <c r="H7289" s="22">
        <v>85</v>
      </c>
      <c r="I7289" s="21" t="s">
        <v>190583</v>
      </c>
    </row>
    <row r="7290" spans="1:9" ht="32" customHeight="1">
      <c r="A7290" s="19" t="s">
        <v>190584</v>
      </c>
      <c r="B7290" s="20" t="s">
        <v>171750</v>
      </c>
      <c r="C7290" s="22">
        <v>35</v>
      </c>
      <c r="D7290" s="21" t="s">
        <v>169843</v>
      </c>
      <c r="E7290" s="22">
        <v>45</v>
      </c>
      <c r="F7290" s="22">
        <v>0</v>
      </c>
      <c r="G7290" s="22">
        <v>0</v>
      </c>
      <c r="H7290" s="22">
        <v>83</v>
      </c>
      <c r="I7290" s="21" t="s">
        <v>190585</v>
      </c>
    </row>
    <row r="7291" spans="1:9" ht="32" customHeight="1">
      <c r="A7291" s="19" t="s">
        <v>190586</v>
      </c>
      <c r="B7291" s="24">
        <v>50</v>
      </c>
      <c r="C7291" s="22">
        <v>60</v>
      </c>
      <c r="D7291" s="21" t="s">
        <v>180093</v>
      </c>
      <c r="E7291" s="22">
        <v>58</v>
      </c>
      <c r="F7291" s="21" t="s">
        <v>172225</v>
      </c>
      <c r="G7291" s="22">
        <v>2</v>
      </c>
      <c r="H7291" s="22">
        <v>123</v>
      </c>
      <c r="I7291" s="21" t="s">
        <v>190587</v>
      </c>
    </row>
    <row r="7292" spans="1:9" ht="32" customHeight="1">
      <c r="A7292" s="19" t="s">
        <v>190588</v>
      </c>
      <c r="B7292" s="20" t="s">
        <v>172406</v>
      </c>
      <c r="C7292" s="22">
        <v>22</v>
      </c>
      <c r="D7292" s="21" t="s">
        <v>174108</v>
      </c>
      <c r="E7292" s="22">
        <v>19</v>
      </c>
      <c r="F7292" s="21" t="s">
        <v>173376</v>
      </c>
      <c r="G7292" s="22">
        <v>52</v>
      </c>
      <c r="H7292" s="22">
        <v>96</v>
      </c>
      <c r="I7292" s="21" t="s">
        <v>190589</v>
      </c>
    </row>
    <row r="7293" spans="1:9" ht="32" customHeight="1">
      <c r="A7293" s="19" t="s">
        <v>190590</v>
      </c>
      <c r="B7293" s="20" t="s">
        <v>170038</v>
      </c>
      <c r="C7293" s="22">
        <v>49</v>
      </c>
      <c r="D7293" s="21" t="s">
        <v>190591</v>
      </c>
      <c r="E7293" s="22">
        <v>54</v>
      </c>
      <c r="F7293" s="22">
        <v>0</v>
      </c>
      <c r="G7293" s="22">
        <v>0</v>
      </c>
      <c r="H7293" s="22">
        <v>106</v>
      </c>
      <c r="I7293" s="21" t="s">
        <v>190592</v>
      </c>
    </row>
    <row r="7294" spans="1:9" ht="32" customHeight="1">
      <c r="A7294" s="19" t="s">
        <v>190593</v>
      </c>
      <c r="B7294" s="20" t="s">
        <v>175133</v>
      </c>
      <c r="C7294" s="22">
        <v>50</v>
      </c>
      <c r="D7294" s="21" t="s">
        <v>180761</v>
      </c>
      <c r="E7294" s="22">
        <v>134</v>
      </c>
      <c r="F7294" s="21" t="s">
        <v>172489</v>
      </c>
      <c r="G7294" s="22">
        <v>11</v>
      </c>
      <c r="H7294" s="22">
        <v>198</v>
      </c>
      <c r="I7294" s="21" t="s">
        <v>190594</v>
      </c>
    </row>
    <row r="7295" spans="1:9" ht="44" customHeight="1">
      <c r="A7295" s="19" t="s">
        <v>190595</v>
      </c>
      <c r="B7295" s="20" t="s">
        <v>183147</v>
      </c>
      <c r="C7295" s="22">
        <v>89</v>
      </c>
      <c r="D7295" s="22">
        <v>0</v>
      </c>
      <c r="E7295" s="22">
        <v>0</v>
      </c>
      <c r="F7295" s="21" t="s">
        <v>177998</v>
      </c>
      <c r="G7295" s="22">
        <v>12</v>
      </c>
      <c r="H7295" s="22">
        <v>104</v>
      </c>
      <c r="I7295" s="21" t="s">
        <v>190596</v>
      </c>
    </row>
    <row r="7296" spans="1:9" ht="44" customHeight="1">
      <c r="A7296" s="19" t="s">
        <v>190597</v>
      </c>
      <c r="B7296" s="20" t="s">
        <v>172467</v>
      </c>
      <c r="C7296" s="22">
        <v>7</v>
      </c>
      <c r="D7296" s="21" t="s">
        <v>173958</v>
      </c>
      <c r="E7296" s="22">
        <v>42</v>
      </c>
      <c r="F7296" s="22">
        <v>0</v>
      </c>
      <c r="G7296" s="22">
        <v>0</v>
      </c>
      <c r="H7296" s="22">
        <v>52</v>
      </c>
      <c r="I7296" s="21" t="s">
        <v>190598</v>
      </c>
    </row>
    <row r="7297" spans="1:9" ht="44" customHeight="1">
      <c r="A7297" s="19" t="s">
        <v>190599</v>
      </c>
      <c r="B7297" s="20" t="s">
        <v>170410</v>
      </c>
      <c r="C7297" s="22">
        <v>4</v>
      </c>
      <c r="D7297" s="21" t="s">
        <v>172279</v>
      </c>
      <c r="E7297" s="22">
        <v>122</v>
      </c>
      <c r="F7297" s="22">
        <v>0</v>
      </c>
      <c r="G7297" s="22">
        <v>0</v>
      </c>
      <c r="H7297" s="22">
        <v>129</v>
      </c>
      <c r="I7297" s="21" t="s">
        <v>190600</v>
      </c>
    </row>
    <row r="7298" spans="1:9" ht="32" customHeight="1">
      <c r="A7298" s="19" t="s">
        <v>190601</v>
      </c>
      <c r="B7298" s="20" t="s">
        <v>179800</v>
      </c>
      <c r="C7298" s="22">
        <v>4</v>
      </c>
      <c r="D7298" s="21" t="s">
        <v>185434</v>
      </c>
      <c r="E7298" s="22">
        <v>84</v>
      </c>
      <c r="F7298" s="21" t="s">
        <v>179143</v>
      </c>
      <c r="G7298" s="22">
        <v>9</v>
      </c>
      <c r="H7298" s="22">
        <v>100</v>
      </c>
      <c r="I7298" s="21" t="s">
        <v>190602</v>
      </c>
    </row>
    <row r="7299" spans="1:9" ht="32" customHeight="1">
      <c r="A7299" s="19" t="s">
        <v>190603</v>
      </c>
      <c r="B7299" s="24">
        <v>0</v>
      </c>
      <c r="C7299" s="22">
        <v>0</v>
      </c>
      <c r="D7299" s="21" t="s">
        <v>175717</v>
      </c>
      <c r="E7299" s="22">
        <v>132</v>
      </c>
      <c r="F7299" s="21" t="s">
        <v>170937</v>
      </c>
      <c r="G7299" s="22">
        <v>4</v>
      </c>
      <c r="H7299" s="22">
        <v>139</v>
      </c>
      <c r="I7299" s="21" t="s">
        <v>190604</v>
      </c>
    </row>
    <row r="7300" spans="1:9" ht="32" customHeight="1">
      <c r="A7300" s="19" t="s">
        <v>190605</v>
      </c>
      <c r="B7300" s="20" t="s">
        <v>186728</v>
      </c>
      <c r="C7300" s="22">
        <v>28</v>
      </c>
      <c r="D7300" s="21" t="s">
        <v>189948</v>
      </c>
      <c r="E7300" s="22">
        <v>32</v>
      </c>
      <c r="F7300" s="21" t="s">
        <v>177226</v>
      </c>
      <c r="G7300" s="22">
        <v>1</v>
      </c>
      <c r="H7300" s="22">
        <v>64</v>
      </c>
      <c r="I7300" s="21" t="s">
        <v>190606</v>
      </c>
    </row>
    <row r="7301" spans="1:9" ht="32" customHeight="1">
      <c r="A7301" s="19" t="s">
        <v>190607</v>
      </c>
      <c r="B7301" s="20" t="s">
        <v>190608</v>
      </c>
      <c r="C7301" s="22">
        <v>49</v>
      </c>
      <c r="D7301" s="21" t="s">
        <v>170896</v>
      </c>
      <c r="E7301" s="22">
        <v>8</v>
      </c>
      <c r="F7301" s="21" t="s">
        <v>182841</v>
      </c>
      <c r="G7301" s="22">
        <v>11</v>
      </c>
      <c r="H7301" s="22">
        <v>71</v>
      </c>
      <c r="I7301" s="21" t="s">
        <v>190609</v>
      </c>
    </row>
    <row r="7302" spans="1:9" ht="44" customHeight="1">
      <c r="A7302" s="19" t="s">
        <v>190610</v>
      </c>
      <c r="B7302" s="24">
        <v>12</v>
      </c>
      <c r="C7302" s="22">
        <v>12</v>
      </c>
      <c r="D7302" s="22">
        <v>70</v>
      </c>
      <c r="E7302" s="22">
        <v>70</v>
      </c>
      <c r="F7302" s="22">
        <v>18</v>
      </c>
      <c r="G7302" s="22">
        <v>18</v>
      </c>
      <c r="H7302" s="22">
        <v>103</v>
      </c>
      <c r="I7302" s="21" t="s">
        <v>190611</v>
      </c>
    </row>
    <row r="7303" spans="1:9" ht="32" customHeight="1">
      <c r="A7303" s="19" t="s">
        <v>190612</v>
      </c>
      <c r="B7303" s="20" t="s">
        <v>184053</v>
      </c>
      <c r="C7303" s="22">
        <v>47</v>
      </c>
      <c r="D7303" s="21" t="s">
        <v>173226</v>
      </c>
      <c r="E7303" s="22">
        <v>50</v>
      </c>
      <c r="F7303" s="21" t="s">
        <v>174079</v>
      </c>
      <c r="G7303" s="22">
        <v>29</v>
      </c>
      <c r="H7303" s="22">
        <v>129</v>
      </c>
      <c r="I7303" s="21" t="s">
        <v>190613</v>
      </c>
    </row>
    <row r="7304" spans="1:9" ht="32" customHeight="1">
      <c r="A7304" s="19" t="s">
        <v>190614</v>
      </c>
      <c r="B7304" s="20" t="s">
        <v>169991</v>
      </c>
      <c r="C7304" s="22">
        <v>4</v>
      </c>
      <c r="D7304" s="21" t="s">
        <v>171440</v>
      </c>
      <c r="E7304" s="22">
        <v>128</v>
      </c>
      <c r="F7304" s="22">
        <v>0</v>
      </c>
      <c r="G7304" s="22">
        <v>0</v>
      </c>
      <c r="H7304" s="22">
        <v>135</v>
      </c>
      <c r="I7304" s="21" t="s">
        <v>190615</v>
      </c>
    </row>
    <row r="7305" spans="1:9" ht="32" customHeight="1">
      <c r="A7305" s="19" t="s">
        <v>190616</v>
      </c>
      <c r="B7305" s="20" t="s">
        <v>187247</v>
      </c>
      <c r="C7305" s="22">
        <v>58</v>
      </c>
      <c r="D7305" s="21" t="s">
        <v>190617</v>
      </c>
      <c r="E7305" s="22">
        <v>57</v>
      </c>
      <c r="F7305" s="21" t="s">
        <v>172878</v>
      </c>
      <c r="G7305" s="22">
        <v>3</v>
      </c>
      <c r="H7305" s="22">
        <v>121</v>
      </c>
      <c r="I7305" s="21" t="s">
        <v>190618</v>
      </c>
    </row>
    <row r="7306" spans="1:9" ht="32" customHeight="1">
      <c r="A7306" s="19" t="s">
        <v>190619</v>
      </c>
      <c r="B7306" s="20" t="s">
        <v>170250</v>
      </c>
      <c r="C7306" s="22">
        <v>28</v>
      </c>
      <c r="D7306" s="21" t="s">
        <v>172109</v>
      </c>
      <c r="E7306" s="22">
        <v>52</v>
      </c>
      <c r="F7306" s="21" t="s">
        <v>169862</v>
      </c>
      <c r="G7306" s="22">
        <v>4</v>
      </c>
      <c r="H7306" s="22">
        <v>87</v>
      </c>
      <c r="I7306" s="21" t="s">
        <v>190620</v>
      </c>
    </row>
    <row r="7307" spans="1:9" ht="32" customHeight="1">
      <c r="A7307" s="19" t="s">
        <v>190621</v>
      </c>
      <c r="B7307" s="24">
        <v>10</v>
      </c>
      <c r="C7307" s="22">
        <v>6</v>
      </c>
      <c r="D7307" s="21" t="s">
        <v>183246</v>
      </c>
      <c r="E7307" s="22">
        <v>43</v>
      </c>
      <c r="F7307" s="21" t="s">
        <v>178052</v>
      </c>
      <c r="G7307" s="22">
        <v>11</v>
      </c>
      <c r="H7307" s="22">
        <v>63</v>
      </c>
      <c r="I7307" s="21" t="s">
        <v>190622</v>
      </c>
    </row>
    <row r="7308" spans="1:9" ht="32" customHeight="1">
      <c r="A7308" s="19" t="s">
        <v>190623</v>
      </c>
      <c r="B7308" s="24">
        <v>0</v>
      </c>
      <c r="C7308" s="22">
        <v>0</v>
      </c>
      <c r="D7308" s="21" t="s">
        <v>173573</v>
      </c>
      <c r="E7308" s="22">
        <v>54</v>
      </c>
      <c r="F7308" s="21" t="s">
        <v>170436</v>
      </c>
      <c r="G7308" s="22">
        <v>4</v>
      </c>
      <c r="H7308" s="22">
        <v>61</v>
      </c>
      <c r="I7308" s="21" t="s">
        <v>190624</v>
      </c>
    </row>
    <row r="7309" spans="1:9" ht="32" customHeight="1">
      <c r="A7309" s="19" t="s">
        <v>190625</v>
      </c>
      <c r="B7309" s="20" t="s">
        <v>162979</v>
      </c>
      <c r="C7309" s="22">
        <v>26</v>
      </c>
      <c r="D7309" s="21" t="s">
        <v>162695</v>
      </c>
      <c r="E7309" s="22">
        <v>98</v>
      </c>
      <c r="F7309" s="21" t="s">
        <v>101568</v>
      </c>
      <c r="G7309" s="22">
        <v>1</v>
      </c>
      <c r="H7309" s="22">
        <v>128</v>
      </c>
      <c r="I7309" s="21" t="s">
        <v>190626</v>
      </c>
    </row>
    <row r="7310" spans="1:9" ht="32" customHeight="1">
      <c r="A7310" s="19" t="s">
        <v>190627</v>
      </c>
      <c r="B7310" s="20" t="s">
        <v>170753</v>
      </c>
      <c r="C7310" s="22">
        <v>15</v>
      </c>
      <c r="D7310" s="21" t="s">
        <v>171730</v>
      </c>
      <c r="E7310" s="22">
        <v>140</v>
      </c>
      <c r="F7310" s="21" t="s">
        <v>170753</v>
      </c>
      <c r="G7310" s="22">
        <v>15</v>
      </c>
      <c r="H7310" s="22">
        <v>173</v>
      </c>
      <c r="I7310" s="21" t="s">
        <v>190628</v>
      </c>
    </row>
    <row r="7311" spans="1:9" ht="32" customHeight="1">
      <c r="A7311" s="19" t="s">
        <v>190629</v>
      </c>
      <c r="B7311" s="20" t="s">
        <v>173932</v>
      </c>
      <c r="C7311" s="22">
        <v>63</v>
      </c>
      <c r="D7311" s="21" t="s">
        <v>173614</v>
      </c>
      <c r="E7311" s="22">
        <v>41</v>
      </c>
      <c r="F7311" s="21" t="s">
        <v>184044</v>
      </c>
      <c r="G7311" s="22">
        <v>31</v>
      </c>
      <c r="H7311" s="22">
        <v>138</v>
      </c>
      <c r="I7311" s="21" t="s">
        <v>190630</v>
      </c>
    </row>
    <row r="7312" spans="1:9" ht="32" customHeight="1">
      <c r="A7312" s="19" t="s">
        <v>190631</v>
      </c>
      <c r="B7312" s="20" t="s">
        <v>175577</v>
      </c>
      <c r="C7312" s="22">
        <v>34</v>
      </c>
      <c r="D7312" s="21" t="s">
        <v>170890</v>
      </c>
      <c r="E7312" s="22">
        <v>19</v>
      </c>
      <c r="F7312" s="21" t="s">
        <v>177306</v>
      </c>
      <c r="G7312" s="22">
        <v>24</v>
      </c>
      <c r="H7312" s="22">
        <v>80</v>
      </c>
      <c r="I7312" s="21" t="s">
        <v>190632</v>
      </c>
    </row>
    <row r="7313" spans="1:9" ht="32" customHeight="1">
      <c r="A7313" s="19" t="s">
        <v>190633</v>
      </c>
      <c r="B7313" s="20" t="s">
        <v>172742</v>
      </c>
      <c r="C7313" s="22">
        <v>50</v>
      </c>
      <c r="D7313" s="22">
        <v>5</v>
      </c>
      <c r="E7313" s="22">
        <v>3</v>
      </c>
      <c r="F7313" s="21" t="s">
        <v>173748</v>
      </c>
      <c r="G7313" s="22">
        <v>7</v>
      </c>
      <c r="H7313" s="22">
        <v>63</v>
      </c>
      <c r="I7313" s="21" t="s">
        <v>190634</v>
      </c>
    </row>
    <row r="7314" spans="1:9" ht="32" customHeight="1">
      <c r="A7314" s="19" t="s">
        <v>190635</v>
      </c>
      <c r="B7314" s="20" t="s">
        <v>175127</v>
      </c>
      <c r="C7314" s="22">
        <v>49</v>
      </c>
      <c r="D7314" s="21" t="s">
        <v>172651</v>
      </c>
      <c r="E7314" s="22">
        <v>45</v>
      </c>
      <c r="F7314" s="21" t="s">
        <v>170210</v>
      </c>
      <c r="G7314" s="22">
        <v>3</v>
      </c>
      <c r="H7314" s="22">
        <v>100</v>
      </c>
      <c r="I7314" s="21" t="s">
        <v>190636</v>
      </c>
    </row>
    <row r="7315" spans="1:9" ht="44" customHeight="1">
      <c r="A7315" s="19" t="s">
        <v>190637</v>
      </c>
      <c r="B7315" s="20" t="s">
        <v>182679</v>
      </c>
      <c r="C7315" s="22">
        <v>37</v>
      </c>
      <c r="D7315" s="21" t="s">
        <v>190638</v>
      </c>
      <c r="E7315" s="22">
        <v>106</v>
      </c>
      <c r="F7315" s="21" t="s">
        <v>177725</v>
      </c>
      <c r="G7315" s="22">
        <v>6</v>
      </c>
      <c r="H7315" s="22">
        <v>152</v>
      </c>
      <c r="I7315" s="21" t="s">
        <v>190639</v>
      </c>
    </row>
    <row r="7316" spans="1:9" ht="44" customHeight="1">
      <c r="A7316" s="19" t="s">
        <v>190640</v>
      </c>
      <c r="B7316" s="20" t="s">
        <v>190641</v>
      </c>
      <c r="C7316" s="22">
        <v>53</v>
      </c>
      <c r="D7316" s="21" t="s">
        <v>190642</v>
      </c>
      <c r="E7316" s="22">
        <v>113</v>
      </c>
      <c r="F7316" s="21" t="s">
        <v>174350</v>
      </c>
      <c r="G7316" s="22">
        <v>6</v>
      </c>
      <c r="H7316" s="22">
        <v>175</v>
      </c>
      <c r="I7316" s="21" t="s">
        <v>190643</v>
      </c>
    </row>
    <row r="7317" spans="1:9" ht="44" customHeight="1">
      <c r="A7317" s="19" t="s">
        <v>190644</v>
      </c>
      <c r="B7317" s="20" t="s">
        <v>170699</v>
      </c>
      <c r="C7317" s="22">
        <v>57</v>
      </c>
      <c r="D7317" s="21" t="s">
        <v>190645</v>
      </c>
      <c r="E7317" s="22">
        <v>113</v>
      </c>
      <c r="F7317" s="21" t="s">
        <v>177439</v>
      </c>
      <c r="G7317" s="22">
        <v>6</v>
      </c>
      <c r="H7317" s="22">
        <v>179</v>
      </c>
      <c r="I7317" s="21" t="s">
        <v>190646</v>
      </c>
    </row>
    <row r="7318" spans="1:9" ht="32" customHeight="1">
      <c r="A7318" s="19" t="s">
        <v>190647</v>
      </c>
      <c r="B7318" s="20" t="s">
        <v>175847</v>
      </c>
      <c r="C7318" s="22">
        <v>1</v>
      </c>
      <c r="D7318" s="21" t="s">
        <v>181376</v>
      </c>
      <c r="E7318" s="22">
        <v>67</v>
      </c>
      <c r="F7318" s="21" t="s">
        <v>172734</v>
      </c>
      <c r="G7318" s="22">
        <v>5</v>
      </c>
      <c r="H7318" s="22">
        <v>76</v>
      </c>
      <c r="I7318" s="21" t="s">
        <v>190648</v>
      </c>
    </row>
    <row r="7319" spans="1:9" ht="32" customHeight="1">
      <c r="A7319" s="19" t="s">
        <v>190649</v>
      </c>
      <c r="B7319" s="24">
        <v>0</v>
      </c>
      <c r="C7319" s="22">
        <v>0</v>
      </c>
      <c r="D7319" s="21" t="s">
        <v>190371</v>
      </c>
      <c r="E7319" s="22">
        <v>180</v>
      </c>
      <c r="F7319" s="21" t="s">
        <v>177226</v>
      </c>
      <c r="G7319" s="22">
        <v>3</v>
      </c>
      <c r="H7319" s="22">
        <v>186</v>
      </c>
      <c r="I7319" s="21" t="s">
        <v>190650</v>
      </c>
    </row>
    <row r="7320" spans="1:9" ht="32" customHeight="1">
      <c r="A7320" s="19" t="s">
        <v>190651</v>
      </c>
      <c r="B7320" s="20" t="s">
        <v>190652</v>
      </c>
      <c r="C7320" s="22">
        <v>50</v>
      </c>
      <c r="D7320" s="21" t="s">
        <v>170039</v>
      </c>
      <c r="E7320" s="22">
        <v>43</v>
      </c>
      <c r="F7320" s="21" t="s">
        <v>183044</v>
      </c>
      <c r="G7320" s="22">
        <v>10</v>
      </c>
      <c r="H7320" s="22">
        <v>106</v>
      </c>
      <c r="I7320" s="21" t="s">
        <v>190653</v>
      </c>
    </row>
    <row r="7321" spans="1:9" ht="32" customHeight="1">
      <c r="A7321" s="19" t="s">
        <v>190654</v>
      </c>
      <c r="B7321" s="20" t="s">
        <v>176304</v>
      </c>
      <c r="C7321" s="22">
        <v>32</v>
      </c>
      <c r="D7321" s="21" t="s">
        <v>188916</v>
      </c>
      <c r="E7321" s="22">
        <v>42</v>
      </c>
      <c r="F7321" s="21" t="s">
        <v>171272</v>
      </c>
      <c r="G7321" s="22">
        <v>12</v>
      </c>
      <c r="H7321" s="22">
        <v>89</v>
      </c>
      <c r="I7321" s="21" t="s">
        <v>190655</v>
      </c>
    </row>
    <row r="7322" spans="1:9" ht="32" customHeight="1">
      <c r="A7322" s="19" t="s">
        <v>190656</v>
      </c>
      <c r="B7322" s="20" t="s">
        <v>175850</v>
      </c>
      <c r="C7322" s="22">
        <v>4</v>
      </c>
      <c r="D7322" s="21" t="s">
        <v>172437</v>
      </c>
      <c r="E7322" s="22">
        <v>130</v>
      </c>
      <c r="F7322" s="21" t="s">
        <v>176624</v>
      </c>
      <c r="G7322" s="22">
        <v>9</v>
      </c>
      <c r="H7322" s="22">
        <v>146</v>
      </c>
      <c r="I7322" s="21" t="s">
        <v>190657</v>
      </c>
    </row>
    <row r="7323" spans="1:9" ht="32" customHeight="1">
      <c r="A7323" s="19" t="s">
        <v>190658</v>
      </c>
      <c r="B7323" s="20" t="s">
        <v>179472</v>
      </c>
      <c r="C7323" s="22">
        <v>29</v>
      </c>
      <c r="D7323" s="21" t="s">
        <v>175213</v>
      </c>
      <c r="E7323" s="22">
        <v>8</v>
      </c>
      <c r="F7323" s="21" t="s">
        <v>172123</v>
      </c>
      <c r="G7323" s="22">
        <v>17</v>
      </c>
      <c r="H7323" s="22">
        <v>57</v>
      </c>
      <c r="I7323" s="21" t="s">
        <v>190659</v>
      </c>
    </row>
    <row r="7324" spans="1:9" ht="32" customHeight="1">
      <c r="A7324" s="19" t="s">
        <v>190660</v>
      </c>
      <c r="B7324" s="20" t="s">
        <v>190661</v>
      </c>
      <c r="C7324" s="22">
        <v>10</v>
      </c>
      <c r="D7324" s="21" t="s">
        <v>176907</v>
      </c>
      <c r="E7324" s="22">
        <v>60</v>
      </c>
      <c r="F7324" s="21" t="s">
        <v>172658</v>
      </c>
      <c r="G7324" s="22">
        <v>13</v>
      </c>
      <c r="H7324" s="22">
        <v>86</v>
      </c>
      <c r="I7324" s="21" t="s">
        <v>190662</v>
      </c>
    </row>
    <row r="7325" spans="1:9" ht="32" customHeight="1">
      <c r="A7325" s="19" t="s">
        <v>190663</v>
      </c>
      <c r="B7325" s="20" t="s">
        <v>174523</v>
      </c>
      <c r="C7325" s="22">
        <v>18</v>
      </c>
      <c r="D7325" s="21" t="s">
        <v>184127</v>
      </c>
      <c r="E7325" s="22">
        <v>134</v>
      </c>
      <c r="F7325" s="21" t="s">
        <v>172028</v>
      </c>
      <c r="G7325" s="22">
        <v>4</v>
      </c>
      <c r="H7325" s="22">
        <v>159</v>
      </c>
      <c r="I7325" s="21" t="s">
        <v>190664</v>
      </c>
    </row>
    <row r="7326" spans="1:9" ht="32" customHeight="1">
      <c r="A7326" s="19" t="s">
        <v>190665</v>
      </c>
      <c r="B7326" s="20" t="s">
        <v>174523</v>
      </c>
      <c r="C7326" s="22">
        <v>18</v>
      </c>
      <c r="D7326" s="21" t="s">
        <v>184127</v>
      </c>
      <c r="E7326" s="22">
        <v>134</v>
      </c>
      <c r="F7326" s="21" t="s">
        <v>172028</v>
      </c>
      <c r="G7326" s="22">
        <v>4</v>
      </c>
      <c r="H7326" s="22">
        <v>159</v>
      </c>
      <c r="I7326" s="21" t="s">
        <v>190666</v>
      </c>
    </row>
    <row r="7327" spans="1:9" ht="32" customHeight="1">
      <c r="A7327" s="19" t="s">
        <v>190667</v>
      </c>
      <c r="B7327" s="20" t="s">
        <v>169862</v>
      </c>
      <c r="C7327" s="22">
        <v>4</v>
      </c>
      <c r="D7327" s="22">
        <v>75</v>
      </c>
      <c r="E7327" s="22">
        <v>63</v>
      </c>
      <c r="F7327" s="21" t="s">
        <v>170854</v>
      </c>
      <c r="G7327" s="22">
        <v>17</v>
      </c>
      <c r="H7327" s="22">
        <v>87</v>
      </c>
      <c r="I7327" s="21" t="s">
        <v>190668</v>
      </c>
    </row>
    <row r="7328" spans="1:9" ht="32" customHeight="1">
      <c r="A7328" s="19" t="s">
        <v>190669</v>
      </c>
      <c r="B7328" s="20" t="s">
        <v>169862</v>
      </c>
      <c r="C7328" s="22">
        <v>4</v>
      </c>
      <c r="D7328" s="22">
        <v>75</v>
      </c>
      <c r="E7328" s="22">
        <v>63</v>
      </c>
      <c r="F7328" s="21" t="s">
        <v>170854</v>
      </c>
      <c r="G7328" s="22">
        <v>17</v>
      </c>
      <c r="H7328" s="22">
        <v>87</v>
      </c>
      <c r="I7328" s="21" t="s">
        <v>190670</v>
      </c>
    </row>
    <row r="7329" spans="1:9" ht="32" customHeight="1">
      <c r="A7329" s="19" t="s">
        <v>190671</v>
      </c>
      <c r="B7329" s="24">
        <v>50</v>
      </c>
      <c r="C7329" s="22">
        <v>41</v>
      </c>
      <c r="D7329" s="21" t="s">
        <v>186068</v>
      </c>
      <c r="E7329" s="22">
        <v>31</v>
      </c>
      <c r="F7329" s="21" t="s">
        <v>170575</v>
      </c>
      <c r="G7329" s="22">
        <v>10</v>
      </c>
      <c r="H7329" s="22">
        <v>85</v>
      </c>
      <c r="I7329" s="21" t="s">
        <v>190672</v>
      </c>
    </row>
    <row r="7330" spans="1:9" ht="32" customHeight="1">
      <c r="A7330" s="19" t="s">
        <v>190673</v>
      </c>
      <c r="B7330" s="20" t="s">
        <v>169791</v>
      </c>
      <c r="C7330" s="22">
        <v>64</v>
      </c>
      <c r="D7330" s="21" t="s">
        <v>173201</v>
      </c>
      <c r="E7330" s="22">
        <v>31</v>
      </c>
      <c r="F7330" s="21" t="s">
        <v>170077</v>
      </c>
      <c r="G7330" s="22">
        <v>25</v>
      </c>
      <c r="H7330" s="22">
        <v>123</v>
      </c>
      <c r="I7330" s="21" t="s">
        <v>190674</v>
      </c>
    </row>
    <row r="7331" spans="1:9" ht="32" customHeight="1">
      <c r="A7331" s="19" t="s">
        <v>190675</v>
      </c>
      <c r="B7331" s="24">
        <v>60</v>
      </c>
      <c r="C7331" s="22">
        <v>39</v>
      </c>
      <c r="D7331" s="22">
        <v>0</v>
      </c>
      <c r="E7331" s="22">
        <v>0</v>
      </c>
      <c r="F7331" s="22">
        <v>40</v>
      </c>
      <c r="G7331" s="22">
        <v>26</v>
      </c>
      <c r="H7331" s="22">
        <v>68</v>
      </c>
      <c r="I7331" s="21" t="s">
        <v>190676</v>
      </c>
    </row>
    <row r="7332" spans="1:9" ht="32" customHeight="1">
      <c r="A7332" s="19" t="s">
        <v>190677</v>
      </c>
      <c r="B7332" s="20" t="s">
        <v>176257</v>
      </c>
      <c r="C7332" s="22">
        <v>38</v>
      </c>
      <c r="D7332" s="22">
        <v>0</v>
      </c>
      <c r="E7332" s="22">
        <v>0</v>
      </c>
      <c r="F7332" s="21" t="s">
        <v>172599</v>
      </c>
      <c r="G7332" s="22">
        <v>14</v>
      </c>
      <c r="H7332" s="22">
        <v>55</v>
      </c>
      <c r="I7332" s="21" t="s">
        <v>190678</v>
      </c>
    </row>
    <row r="7333" spans="1:9" ht="32" customHeight="1">
      <c r="A7333" s="19" t="s">
        <v>190679</v>
      </c>
      <c r="B7333" s="24">
        <v>100</v>
      </c>
      <c r="C7333" s="22">
        <v>90</v>
      </c>
      <c r="D7333" s="22">
        <v>0</v>
      </c>
      <c r="E7333" s="22">
        <v>0</v>
      </c>
      <c r="F7333" s="22">
        <v>0</v>
      </c>
      <c r="G7333" s="22">
        <v>0</v>
      </c>
      <c r="H7333" s="22">
        <v>93</v>
      </c>
      <c r="I7333" s="21" t="s">
        <v>190680</v>
      </c>
    </row>
    <row r="7334" spans="1:9" ht="32" customHeight="1">
      <c r="A7334" s="19" t="s">
        <v>190681</v>
      </c>
      <c r="B7334" s="20" t="s">
        <v>171307</v>
      </c>
      <c r="C7334" s="22">
        <v>53</v>
      </c>
      <c r="D7334" s="21" t="s">
        <v>170720</v>
      </c>
      <c r="E7334" s="22">
        <v>6</v>
      </c>
      <c r="F7334" s="21" t="s">
        <v>190682</v>
      </c>
      <c r="G7334" s="22">
        <v>27</v>
      </c>
      <c r="H7334" s="22">
        <v>89</v>
      </c>
      <c r="I7334" s="21" t="s">
        <v>190683</v>
      </c>
    </row>
    <row r="7335" spans="1:9" ht="32" customHeight="1">
      <c r="A7335" s="19" t="s">
        <v>190684</v>
      </c>
      <c r="B7335" s="20" t="s">
        <v>174450</v>
      </c>
      <c r="C7335" s="22">
        <v>7</v>
      </c>
      <c r="D7335" s="21" t="s">
        <v>172611</v>
      </c>
      <c r="E7335" s="22">
        <v>47</v>
      </c>
      <c r="F7335" s="21" t="s">
        <v>173727</v>
      </c>
      <c r="G7335" s="22">
        <v>11</v>
      </c>
      <c r="H7335" s="22">
        <v>68</v>
      </c>
      <c r="I7335" s="21" t="s">
        <v>190685</v>
      </c>
    </row>
    <row r="7336" spans="1:9" ht="32" customHeight="1">
      <c r="A7336" s="19" t="s">
        <v>190686</v>
      </c>
      <c r="B7336" s="20" t="s">
        <v>184143</v>
      </c>
      <c r="C7336" s="22">
        <v>36</v>
      </c>
      <c r="D7336" s="21" t="s">
        <v>174845</v>
      </c>
      <c r="E7336" s="22">
        <v>41</v>
      </c>
      <c r="F7336" s="21" t="s">
        <v>181682</v>
      </c>
      <c r="G7336" s="22">
        <v>29</v>
      </c>
      <c r="H7336" s="22">
        <v>109</v>
      </c>
      <c r="I7336" s="21" t="s">
        <v>190687</v>
      </c>
    </row>
    <row r="7337" spans="1:9" ht="32" customHeight="1">
      <c r="A7337" s="19" t="s">
        <v>190688</v>
      </c>
      <c r="B7337" s="24">
        <v>0</v>
      </c>
      <c r="C7337" s="22">
        <v>0</v>
      </c>
      <c r="D7337" s="39">
        <v>96875</v>
      </c>
      <c r="E7337" s="22">
        <v>62</v>
      </c>
      <c r="F7337" s="39">
        <v>3125</v>
      </c>
      <c r="G7337" s="22">
        <v>2</v>
      </c>
      <c r="H7337" s="22">
        <v>67</v>
      </c>
      <c r="I7337" s="21" t="s">
        <v>190689</v>
      </c>
    </row>
    <row r="7338" spans="1:9" ht="32" customHeight="1">
      <c r="A7338" s="19" t="s">
        <v>190690</v>
      </c>
      <c r="B7338" s="20" t="s">
        <v>189128</v>
      </c>
      <c r="C7338" s="22">
        <v>86</v>
      </c>
      <c r="D7338" s="21" t="s">
        <v>190691</v>
      </c>
      <c r="E7338" s="22">
        <v>7</v>
      </c>
      <c r="F7338" s="21" t="s">
        <v>171614</v>
      </c>
      <c r="G7338" s="22">
        <v>50</v>
      </c>
      <c r="H7338" s="22">
        <v>146</v>
      </c>
      <c r="I7338" s="21" t="s">
        <v>190692</v>
      </c>
    </row>
    <row r="7339" spans="1:9" ht="32" customHeight="1">
      <c r="A7339" s="19" t="s">
        <v>190693</v>
      </c>
      <c r="B7339" s="20" t="s">
        <v>190694</v>
      </c>
      <c r="C7339" s="22">
        <v>23</v>
      </c>
      <c r="D7339" s="21" t="s">
        <v>179048</v>
      </c>
      <c r="E7339" s="22">
        <v>70</v>
      </c>
      <c r="F7339" s="39">
        <v>3125</v>
      </c>
      <c r="G7339" s="22">
        <v>3</v>
      </c>
      <c r="H7339" s="22">
        <v>99</v>
      </c>
      <c r="I7339" s="21" t="s">
        <v>190695</v>
      </c>
    </row>
    <row r="7340" spans="1:9" ht="32" customHeight="1">
      <c r="A7340" s="19" t="s">
        <v>190696</v>
      </c>
      <c r="B7340" s="20" t="s">
        <v>187564</v>
      </c>
      <c r="C7340" s="22">
        <v>53</v>
      </c>
      <c r="D7340" s="21" t="s">
        <v>188682</v>
      </c>
      <c r="E7340" s="22">
        <v>32</v>
      </c>
      <c r="F7340" s="21" t="s">
        <v>170445</v>
      </c>
      <c r="G7340" s="22">
        <v>6</v>
      </c>
      <c r="H7340" s="22">
        <v>94</v>
      </c>
      <c r="I7340" s="21" t="s">
        <v>190697</v>
      </c>
    </row>
    <row r="7341" spans="1:9" ht="32" customHeight="1">
      <c r="A7341" s="19" t="s">
        <v>190698</v>
      </c>
      <c r="B7341" s="20" t="s">
        <v>185525</v>
      </c>
      <c r="C7341" s="22">
        <v>29</v>
      </c>
      <c r="D7341" s="21" t="s">
        <v>190699</v>
      </c>
      <c r="E7341" s="22">
        <v>83</v>
      </c>
      <c r="F7341" s="21" t="s">
        <v>171888</v>
      </c>
      <c r="G7341" s="22">
        <v>1</v>
      </c>
      <c r="H7341" s="22">
        <v>116</v>
      </c>
      <c r="I7341" s="21" t="s">
        <v>190700</v>
      </c>
    </row>
    <row r="7342" spans="1:9" ht="32" customHeight="1">
      <c r="A7342" s="19" t="s">
        <v>190701</v>
      </c>
      <c r="B7342" s="20" t="s">
        <v>172032</v>
      </c>
      <c r="C7342" s="22">
        <v>4</v>
      </c>
      <c r="D7342" s="21" t="s">
        <v>170525</v>
      </c>
      <c r="E7342" s="22">
        <v>54</v>
      </c>
      <c r="F7342" s="21" t="s">
        <v>172767</v>
      </c>
      <c r="G7342" s="22">
        <v>9</v>
      </c>
      <c r="H7342" s="22">
        <v>70</v>
      </c>
      <c r="I7342" s="21" t="s">
        <v>190702</v>
      </c>
    </row>
    <row r="7343" spans="1:9" ht="32" customHeight="1">
      <c r="A7343" s="19" t="s">
        <v>190703</v>
      </c>
      <c r="B7343" s="20" t="s">
        <v>174825</v>
      </c>
      <c r="C7343" s="22">
        <v>4</v>
      </c>
      <c r="D7343" s="21" t="s">
        <v>174826</v>
      </c>
      <c r="E7343" s="22">
        <v>101</v>
      </c>
      <c r="F7343" s="22">
        <v>0</v>
      </c>
      <c r="G7343" s="22">
        <v>0</v>
      </c>
      <c r="H7343" s="22">
        <v>108</v>
      </c>
      <c r="I7343" s="21" t="s">
        <v>190704</v>
      </c>
    </row>
    <row r="7344" spans="1:9" ht="32" customHeight="1">
      <c r="A7344" s="19" t="s">
        <v>190705</v>
      </c>
      <c r="B7344" s="20" t="s">
        <v>174672</v>
      </c>
      <c r="C7344" s="22">
        <v>62</v>
      </c>
      <c r="D7344" s="21" t="s">
        <v>170457</v>
      </c>
      <c r="E7344" s="22">
        <v>48</v>
      </c>
      <c r="F7344" s="21" t="s">
        <v>175527</v>
      </c>
      <c r="G7344" s="22">
        <v>4</v>
      </c>
      <c r="H7344" s="22">
        <v>117</v>
      </c>
      <c r="I7344" s="21" t="s">
        <v>190706</v>
      </c>
    </row>
    <row r="7345" spans="1:9" ht="32" customHeight="1">
      <c r="A7345" s="19" t="s">
        <v>190707</v>
      </c>
      <c r="B7345" s="20" t="s">
        <v>190708</v>
      </c>
      <c r="C7345" s="22">
        <v>71</v>
      </c>
      <c r="D7345" s="21" t="s">
        <v>179626</v>
      </c>
      <c r="E7345" s="22">
        <v>75</v>
      </c>
      <c r="F7345" s="21" t="s">
        <v>170516</v>
      </c>
      <c r="G7345" s="22">
        <v>42</v>
      </c>
      <c r="H7345" s="22">
        <v>191</v>
      </c>
      <c r="I7345" s="21" t="s">
        <v>190709</v>
      </c>
    </row>
    <row r="7346" spans="1:9" ht="32" customHeight="1">
      <c r="A7346" s="19" t="s">
        <v>190710</v>
      </c>
      <c r="B7346" s="20" t="s">
        <v>171496</v>
      </c>
      <c r="C7346" s="22">
        <v>65</v>
      </c>
      <c r="D7346" s="21" t="s">
        <v>173463</v>
      </c>
      <c r="E7346" s="22">
        <v>75</v>
      </c>
      <c r="F7346" s="21" t="s">
        <v>170064</v>
      </c>
      <c r="G7346" s="22">
        <v>42</v>
      </c>
      <c r="H7346" s="22">
        <v>185</v>
      </c>
      <c r="I7346" s="21" t="s">
        <v>190711</v>
      </c>
    </row>
    <row r="7347" spans="1:9" ht="32" customHeight="1">
      <c r="A7347" s="19" t="s">
        <v>190712</v>
      </c>
      <c r="B7347" s="20" t="s">
        <v>190713</v>
      </c>
      <c r="C7347" s="22">
        <v>67</v>
      </c>
      <c r="D7347" s="21" t="s">
        <v>183199</v>
      </c>
      <c r="E7347" s="22">
        <v>35</v>
      </c>
      <c r="F7347" s="21" t="s">
        <v>174766</v>
      </c>
      <c r="G7347" s="22">
        <v>16</v>
      </c>
      <c r="H7347" s="22">
        <v>121</v>
      </c>
      <c r="I7347" s="21" t="s">
        <v>190714</v>
      </c>
    </row>
    <row r="7348" spans="1:9" ht="32" customHeight="1">
      <c r="A7348" s="19" t="s">
        <v>190715</v>
      </c>
      <c r="B7348" s="20" t="s">
        <v>172062</v>
      </c>
      <c r="C7348" s="22">
        <v>33</v>
      </c>
      <c r="D7348" s="21" t="s">
        <v>172061</v>
      </c>
      <c r="E7348" s="22">
        <v>51</v>
      </c>
      <c r="F7348" s="21" t="s">
        <v>171825</v>
      </c>
      <c r="G7348" s="22">
        <v>3</v>
      </c>
      <c r="H7348" s="22">
        <v>90</v>
      </c>
      <c r="I7348" s="21" t="s">
        <v>190716</v>
      </c>
    </row>
    <row r="7349" spans="1:9" ht="44" customHeight="1">
      <c r="A7349" s="19" t="s">
        <v>190717</v>
      </c>
      <c r="B7349" s="20" t="s">
        <v>190718</v>
      </c>
      <c r="C7349" s="22">
        <v>50</v>
      </c>
      <c r="D7349" s="21" t="s">
        <v>173699</v>
      </c>
      <c r="E7349" s="22">
        <v>14</v>
      </c>
      <c r="F7349" s="21" t="s">
        <v>170999</v>
      </c>
      <c r="G7349" s="22">
        <v>24</v>
      </c>
      <c r="H7349" s="22">
        <v>91</v>
      </c>
      <c r="I7349" s="21" t="s">
        <v>190719</v>
      </c>
    </row>
    <row r="7350" spans="1:9" ht="44" customHeight="1">
      <c r="A7350" s="19" t="s">
        <v>190720</v>
      </c>
      <c r="B7350" s="20" t="s">
        <v>190718</v>
      </c>
      <c r="C7350" s="22">
        <v>50</v>
      </c>
      <c r="D7350" s="21" t="s">
        <v>173699</v>
      </c>
      <c r="E7350" s="22">
        <v>14</v>
      </c>
      <c r="F7350" s="21" t="s">
        <v>170999</v>
      </c>
      <c r="G7350" s="22">
        <v>24</v>
      </c>
      <c r="H7350" s="22">
        <v>91</v>
      </c>
      <c r="I7350" s="21" t="s">
        <v>190721</v>
      </c>
    </row>
    <row r="7351" spans="1:9" ht="44" customHeight="1">
      <c r="A7351" s="19" t="s">
        <v>190722</v>
      </c>
      <c r="B7351" s="20" t="s">
        <v>181384</v>
      </c>
      <c r="C7351" s="22">
        <v>29</v>
      </c>
      <c r="D7351" s="21" t="s">
        <v>172080</v>
      </c>
      <c r="E7351" s="22">
        <v>104</v>
      </c>
      <c r="F7351" s="21" t="s">
        <v>174960</v>
      </c>
      <c r="G7351" s="22">
        <v>11</v>
      </c>
      <c r="H7351" s="22">
        <v>147</v>
      </c>
      <c r="I7351" s="21" t="s">
        <v>190723</v>
      </c>
    </row>
    <row r="7352" spans="1:9" ht="32" customHeight="1">
      <c r="A7352" s="19" t="s">
        <v>190724</v>
      </c>
      <c r="B7352" s="20" t="s">
        <v>172899</v>
      </c>
      <c r="C7352" s="22">
        <v>3</v>
      </c>
      <c r="D7352" s="21" t="s">
        <v>190725</v>
      </c>
      <c r="E7352" s="22">
        <v>90</v>
      </c>
      <c r="F7352" s="21" t="s">
        <v>174158</v>
      </c>
      <c r="G7352" s="22">
        <v>28</v>
      </c>
      <c r="H7352" s="22">
        <v>124</v>
      </c>
      <c r="I7352" s="21" t="s">
        <v>190726</v>
      </c>
    </row>
    <row r="7353" spans="1:9" ht="32" customHeight="1">
      <c r="A7353" s="19" t="s">
        <v>190727</v>
      </c>
      <c r="B7353" s="20" t="s">
        <v>190728</v>
      </c>
      <c r="C7353" s="22">
        <v>35</v>
      </c>
      <c r="D7353" s="21" t="s">
        <v>190729</v>
      </c>
      <c r="E7353" s="22">
        <v>50</v>
      </c>
      <c r="F7353" s="21" t="s">
        <v>189304</v>
      </c>
      <c r="G7353" s="22">
        <v>56</v>
      </c>
      <c r="H7353" s="22">
        <v>144</v>
      </c>
      <c r="I7353" s="21" t="s">
        <v>190730</v>
      </c>
    </row>
    <row r="7354" spans="1:9" ht="32" customHeight="1">
      <c r="A7354" s="19" t="s">
        <v>190731</v>
      </c>
      <c r="B7354" s="20" t="s">
        <v>190728</v>
      </c>
      <c r="C7354" s="22">
        <v>35</v>
      </c>
      <c r="D7354" s="21" t="s">
        <v>190729</v>
      </c>
      <c r="E7354" s="22">
        <v>50</v>
      </c>
      <c r="F7354" s="21" t="s">
        <v>189304</v>
      </c>
      <c r="G7354" s="22">
        <v>56</v>
      </c>
      <c r="H7354" s="22">
        <v>144</v>
      </c>
      <c r="I7354" s="21" t="s">
        <v>190732</v>
      </c>
    </row>
    <row r="7355" spans="1:9" ht="32" customHeight="1">
      <c r="A7355" s="19" t="s">
        <v>190733</v>
      </c>
      <c r="B7355" s="20" t="s">
        <v>175008</v>
      </c>
      <c r="C7355" s="22">
        <v>60</v>
      </c>
      <c r="D7355" s="22">
        <v>0</v>
      </c>
      <c r="E7355" s="22">
        <v>0</v>
      </c>
      <c r="F7355" s="21" t="s">
        <v>171601</v>
      </c>
      <c r="G7355" s="22">
        <v>5</v>
      </c>
      <c r="H7355" s="22">
        <v>68</v>
      </c>
      <c r="I7355" s="21" t="s">
        <v>190734</v>
      </c>
    </row>
    <row r="7356" spans="1:9" ht="32" customHeight="1">
      <c r="A7356" s="19" t="s">
        <v>190735</v>
      </c>
      <c r="B7356" s="24">
        <v>0</v>
      </c>
      <c r="C7356" s="22">
        <v>0</v>
      </c>
      <c r="D7356" s="21" t="s">
        <v>183715</v>
      </c>
      <c r="E7356" s="22">
        <v>172</v>
      </c>
      <c r="F7356" s="21" t="s">
        <v>170558</v>
      </c>
      <c r="G7356" s="22">
        <v>4</v>
      </c>
      <c r="H7356" s="22">
        <v>179</v>
      </c>
      <c r="I7356" s="21" t="s">
        <v>190736</v>
      </c>
    </row>
    <row r="7357" spans="1:9" ht="32" customHeight="1">
      <c r="A7357" s="19" t="s">
        <v>190737</v>
      </c>
      <c r="B7357" s="20" t="s">
        <v>170129</v>
      </c>
      <c r="C7357" s="22">
        <v>9</v>
      </c>
      <c r="D7357" s="21" t="s">
        <v>190738</v>
      </c>
      <c r="E7357" s="22">
        <v>104</v>
      </c>
      <c r="F7357" s="21" t="s">
        <v>170988</v>
      </c>
      <c r="G7357" s="22">
        <v>22</v>
      </c>
      <c r="H7357" s="22">
        <v>138</v>
      </c>
      <c r="I7357" s="21" t="s">
        <v>190739</v>
      </c>
    </row>
    <row r="7358" spans="1:9" ht="32" customHeight="1">
      <c r="A7358" s="19" t="s">
        <v>190740</v>
      </c>
      <c r="B7358" s="20" t="s">
        <v>176432</v>
      </c>
      <c r="C7358" s="22">
        <v>2</v>
      </c>
      <c r="D7358" s="21" t="s">
        <v>188181</v>
      </c>
      <c r="E7358" s="22">
        <v>182</v>
      </c>
      <c r="F7358" s="22">
        <v>0</v>
      </c>
      <c r="G7358" s="22">
        <v>0</v>
      </c>
      <c r="H7358" s="22">
        <v>187</v>
      </c>
      <c r="I7358" s="21" t="s">
        <v>190741</v>
      </c>
    </row>
    <row r="7359" spans="1:9" ht="32" customHeight="1">
      <c r="A7359" s="19" t="s">
        <v>190742</v>
      </c>
      <c r="B7359" s="20" t="s">
        <v>171872</v>
      </c>
      <c r="C7359" s="22">
        <v>1</v>
      </c>
      <c r="D7359" s="21" t="s">
        <v>187963</v>
      </c>
      <c r="E7359" s="22">
        <v>51</v>
      </c>
      <c r="F7359" s="21" t="s">
        <v>174285</v>
      </c>
      <c r="G7359" s="22">
        <v>6</v>
      </c>
      <c r="H7359" s="22">
        <v>61</v>
      </c>
      <c r="I7359" s="21" t="s">
        <v>190743</v>
      </c>
    </row>
    <row r="7360" spans="1:9" ht="32" customHeight="1">
      <c r="A7360" s="19" t="s">
        <v>190744</v>
      </c>
      <c r="B7360" s="20" t="s">
        <v>174258</v>
      </c>
      <c r="C7360" s="22">
        <v>1</v>
      </c>
      <c r="D7360" s="21" t="s">
        <v>174259</v>
      </c>
      <c r="E7360" s="22">
        <v>49</v>
      </c>
      <c r="F7360" s="21" t="s">
        <v>170115</v>
      </c>
      <c r="G7360" s="22">
        <v>5</v>
      </c>
      <c r="H7360" s="22">
        <v>58</v>
      </c>
      <c r="I7360" s="21" t="s">
        <v>190745</v>
      </c>
    </row>
    <row r="7361" spans="1:9" ht="32" customHeight="1">
      <c r="A7361" s="19" t="s">
        <v>190746</v>
      </c>
      <c r="B7361" s="20" t="s">
        <v>189501</v>
      </c>
      <c r="C7361" s="22">
        <v>51</v>
      </c>
      <c r="D7361" s="21" t="s">
        <v>190747</v>
      </c>
      <c r="E7361" s="22">
        <v>52</v>
      </c>
      <c r="F7361" s="21" t="s">
        <v>190748</v>
      </c>
      <c r="G7361" s="22">
        <v>58</v>
      </c>
      <c r="H7361" s="22">
        <v>164</v>
      </c>
      <c r="I7361" s="21" t="s">
        <v>190749</v>
      </c>
    </row>
    <row r="7362" spans="1:9" ht="32" customHeight="1">
      <c r="A7362" s="19" t="s">
        <v>190750</v>
      </c>
      <c r="B7362" s="20" t="s">
        <v>171620</v>
      </c>
      <c r="C7362" s="22">
        <v>1</v>
      </c>
      <c r="D7362" s="21" t="s">
        <v>172029</v>
      </c>
      <c r="E7362" s="22">
        <v>74</v>
      </c>
      <c r="F7362" s="21" t="s">
        <v>170393</v>
      </c>
      <c r="G7362" s="22">
        <v>3</v>
      </c>
      <c r="H7362" s="22">
        <v>81</v>
      </c>
      <c r="I7362" s="21" t="s">
        <v>190751</v>
      </c>
    </row>
    <row r="7363" spans="1:9" ht="32" customHeight="1">
      <c r="A7363" s="19" t="s">
        <v>190752</v>
      </c>
      <c r="B7363" s="20" t="s">
        <v>190753</v>
      </c>
      <c r="C7363" s="22">
        <v>77</v>
      </c>
      <c r="D7363" s="21" t="s">
        <v>175160</v>
      </c>
      <c r="E7363" s="22">
        <v>14</v>
      </c>
      <c r="F7363" s="21" t="s">
        <v>179766</v>
      </c>
      <c r="G7363" s="22">
        <v>12</v>
      </c>
      <c r="H7363" s="22">
        <v>106</v>
      </c>
      <c r="I7363" s="21" t="s">
        <v>190754</v>
      </c>
    </row>
    <row r="7364" spans="1:9" ht="32" customHeight="1">
      <c r="A7364" s="19" t="s">
        <v>190755</v>
      </c>
      <c r="B7364" s="20" t="s">
        <v>190756</v>
      </c>
      <c r="C7364" s="22">
        <v>101</v>
      </c>
      <c r="D7364" s="21" t="s">
        <v>183313</v>
      </c>
      <c r="E7364" s="22">
        <v>18</v>
      </c>
      <c r="F7364" s="21" t="s">
        <v>174675</v>
      </c>
      <c r="G7364" s="22">
        <v>20</v>
      </c>
      <c r="H7364" s="22">
        <v>142</v>
      </c>
      <c r="I7364" s="21" t="s">
        <v>190757</v>
      </c>
    </row>
    <row r="7365" spans="1:9" ht="32" customHeight="1">
      <c r="A7365" s="19" t="s">
        <v>190758</v>
      </c>
      <c r="B7365" s="20" t="s">
        <v>180609</v>
      </c>
      <c r="C7365" s="22">
        <v>50</v>
      </c>
      <c r="D7365" s="21" t="s">
        <v>178741</v>
      </c>
      <c r="E7365" s="22">
        <v>72</v>
      </c>
      <c r="F7365" s="21" t="s">
        <v>174546</v>
      </c>
      <c r="G7365" s="22">
        <v>20</v>
      </c>
      <c r="H7365" s="22">
        <v>145</v>
      </c>
      <c r="I7365" s="21" t="s">
        <v>190759</v>
      </c>
    </row>
    <row r="7366" spans="1:9" ht="32" customHeight="1">
      <c r="A7366" s="19" t="s">
        <v>190760</v>
      </c>
      <c r="B7366" s="20" t="s">
        <v>177406</v>
      </c>
      <c r="C7366" s="22">
        <v>86</v>
      </c>
      <c r="D7366" s="21" t="s">
        <v>176581</v>
      </c>
      <c r="E7366" s="22">
        <v>39</v>
      </c>
      <c r="F7366" s="21" t="s">
        <v>173164</v>
      </c>
      <c r="G7366" s="22">
        <v>7</v>
      </c>
      <c r="H7366" s="22">
        <v>135</v>
      </c>
      <c r="I7366" s="21" t="s">
        <v>190761</v>
      </c>
    </row>
    <row r="7367" spans="1:9" ht="32" customHeight="1">
      <c r="A7367" s="19" t="s">
        <v>190762</v>
      </c>
      <c r="B7367" s="20" t="s">
        <v>180504</v>
      </c>
      <c r="C7367" s="22">
        <v>45</v>
      </c>
      <c r="D7367" s="21" t="s">
        <v>176643</v>
      </c>
      <c r="E7367" s="22">
        <v>57</v>
      </c>
      <c r="F7367" s="21" t="s">
        <v>174913</v>
      </c>
      <c r="G7367" s="22">
        <v>36</v>
      </c>
      <c r="H7367" s="22">
        <v>141</v>
      </c>
      <c r="I7367" s="21" t="s">
        <v>190763</v>
      </c>
    </row>
    <row r="7368" spans="1:9" ht="32" customHeight="1">
      <c r="A7368" s="19" t="s">
        <v>190764</v>
      </c>
      <c r="B7368" s="20" t="s">
        <v>172467</v>
      </c>
      <c r="C7368" s="22">
        <v>9</v>
      </c>
      <c r="D7368" s="21" t="s">
        <v>174432</v>
      </c>
      <c r="E7368" s="22">
        <v>51</v>
      </c>
      <c r="F7368" s="21" t="s">
        <v>169862</v>
      </c>
      <c r="G7368" s="22">
        <v>3</v>
      </c>
      <c r="H7368" s="22">
        <v>66</v>
      </c>
      <c r="I7368" s="21" t="s">
        <v>190765</v>
      </c>
    </row>
    <row r="7369" spans="1:9" ht="32" customHeight="1">
      <c r="A7369" s="19" t="s">
        <v>190766</v>
      </c>
      <c r="B7369" s="20" t="s">
        <v>182927</v>
      </c>
      <c r="C7369" s="22">
        <v>99</v>
      </c>
      <c r="D7369" s="21" t="s">
        <v>177883</v>
      </c>
      <c r="E7369" s="22">
        <v>17</v>
      </c>
      <c r="F7369" s="21" t="s">
        <v>171111</v>
      </c>
      <c r="G7369" s="22">
        <v>13</v>
      </c>
      <c r="H7369" s="22">
        <v>132</v>
      </c>
      <c r="I7369" s="21" t="s">
        <v>190767</v>
      </c>
    </row>
    <row r="7370" spans="1:9" ht="32" customHeight="1">
      <c r="A7370" s="19" t="s">
        <v>190768</v>
      </c>
      <c r="B7370" s="20" t="s">
        <v>187759</v>
      </c>
      <c r="C7370" s="22">
        <v>63</v>
      </c>
      <c r="D7370" s="21" t="s">
        <v>169811</v>
      </c>
      <c r="E7370" s="22">
        <v>15</v>
      </c>
      <c r="F7370" s="21" t="s">
        <v>173875</v>
      </c>
      <c r="G7370" s="22">
        <v>7</v>
      </c>
      <c r="H7370" s="22">
        <v>88</v>
      </c>
      <c r="I7370" s="21" t="s">
        <v>190769</v>
      </c>
    </row>
    <row r="7371" spans="1:9" ht="32" customHeight="1">
      <c r="A7371" s="19" t="s">
        <v>190770</v>
      </c>
      <c r="B7371" s="20" t="s">
        <v>172467</v>
      </c>
      <c r="C7371" s="22">
        <v>8</v>
      </c>
      <c r="D7371" s="21" t="s">
        <v>172467</v>
      </c>
      <c r="E7371" s="22">
        <v>8</v>
      </c>
      <c r="F7371" s="21" t="s">
        <v>170853</v>
      </c>
      <c r="G7371" s="22">
        <v>40</v>
      </c>
      <c r="H7371" s="22">
        <v>59</v>
      </c>
      <c r="I7371" s="21" t="s">
        <v>190771</v>
      </c>
    </row>
    <row r="7372" spans="1:9" ht="32" customHeight="1">
      <c r="A7372" s="19" t="s">
        <v>190772</v>
      </c>
      <c r="B7372" s="20" t="s">
        <v>186308</v>
      </c>
      <c r="C7372" s="22">
        <v>49</v>
      </c>
      <c r="D7372" s="22">
        <v>0</v>
      </c>
      <c r="E7372" s="22">
        <v>0</v>
      </c>
      <c r="F7372" s="21" t="s">
        <v>180208</v>
      </c>
      <c r="G7372" s="22">
        <v>9</v>
      </c>
      <c r="H7372" s="22">
        <v>61</v>
      </c>
      <c r="I7372" s="21" t="s">
        <v>190773</v>
      </c>
    </row>
    <row r="7373" spans="1:9" ht="32" customHeight="1">
      <c r="A7373" s="19" t="s">
        <v>190774</v>
      </c>
      <c r="B7373" s="20" t="s">
        <v>190775</v>
      </c>
      <c r="C7373" s="22">
        <v>49</v>
      </c>
      <c r="D7373" s="21" t="s">
        <v>176494</v>
      </c>
      <c r="E7373" s="22">
        <v>79</v>
      </c>
      <c r="F7373" s="21" t="s">
        <v>180831</v>
      </c>
      <c r="G7373" s="22">
        <v>7</v>
      </c>
      <c r="H7373" s="22">
        <v>138</v>
      </c>
      <c r="I7373" s="21" t="s">
        <v>190776</v>
      </c>
    </row>
    <row r="7374" spans="1:9" ht="32" customHeight="1">
      <c r="A7374" s="19" t="s">
        <v>190777</v>
      </c>
      <c r="B7374" s="24">
        <v>50</v>
      </c>
      <c r="C7374" s="22">
        <v>25</v>
      </c>
      <c r="D7374" s="22">
        <v>8</v>
      </c>
      <c r="E7374" s="22">
        <v>4</v>
      </c>
      <c r="F7374" s="22">
        <v>42</v>
      </c>
      <c r="G7374" s="22">
        <v>21</v>
      </c>
      <c r="H7374" s="22">
        <v>53</v>
      </c>
      <c r="I7374" s="21" t="s">
        <v>190778</v>
      </c>
    </row>
    <row r="7375" spans="1:9" ht="32" customHeight="1">
      <c r="A7375" s="19" t="s">
        <v>190779</v>
      </c>
      <c r="B7375" s="20" t="s">
        <v>171711</v>
      </c>
      <c r="C7375" s="22">
        <v>14</v>
      </c>
      <c r="D7375" s="22">
        <v>80</v>
      </c>
      <c r="E7375" s="22">
        <v>60</v>
      </c>
      <c r="F7375" s="21" t="s">
        <v>170757</v>
      </c>
      <c r="G7375" s="22">
        <v>1</v>
      </c>
      <c r="H7375" s="22">
        <v>78</v>
      </c>
      <c r="I7375" s="21" t="s">
        <v>190780</v>
      </c>
    </row>
    <row r="7376" spans="1:9" ht="32" customHeight="1">
      <c r="A7376" s="19" t="s">
        <v>190781</v>
      </c>
      <c r="B7376" s="20" t="s">
        <v>187146</v>
      </c>
      <c r="C7376" s="22">
        <v>43</v>
      </c>
      <c r="D7376" s="21" t="s">
        <v>174425</v>
      </c>
      <c r="E7376" s="22">
        <v>65</v>
      </c>
      <c r="F7376" s="22">
        <v>0</v>
      </c>
      <c r="G7376" s="22">
        <v>0</v>
      </c>
      <c r="H7376" s="22">
        <v>111</v>
      </c>
      <c r="I7376" s="21" t="s">
        <v>190782</v>
      </c>
    </row>
    <row r="7377" spans="1:9" ht="32" customHeight="1">
      <c r="A7377" s="19" t="s">
        <v>190783</v>
      </c>
      <c r="B7377" s="20" t="s">
        <v>190784</v>
      </c>
      <c r="C7377" s="22">
        <v>8</v>
      </c>
      <c r="D7377" s="21" t="s">
        <v>188833</v>
      </c>
      <c r="E7377" s="22">
        <v>121</v>
      </c>
      <c r="F7377" s="21" t="s">
        <v>174076</v>
      </c>
      <c r="G7377" s="22">
        <v>6</v>
      </c>
      <c r="H7377" s="22">
        <v>138</v>
      </c>
      <c r="I7377" s="21" t="s">
        <v>190785</v>
      </c>
    </row>
    <row r="7378" spans="1:9" ht="32" customHeight="1">
      <c r="A7378" s="19" t="s">
        <v>190786</v>
      </c>
      <c r="B7378" s="20" t="s">
        <v>184016</v>
      </c>
      <c r="C7378" s="22">
        <v>30</v>
      </c>
      <c r="D7378" s="22">
        <v>0</v>
      </c>
      <c r="E7378" s="22">
        <v>0</v>
      </c>
      <c r="F7378" s="21" t="s">
        <v>182323</v>
      </c>
      <c r="G7378" s="22">
        <v>19</v>
      </c>
      <c r="H7378" s="22">
        <v>52</v>
      </c>
      <c r="I7378" s="21" t="s">
        <v>190787</v>
      </c>
    </row>
    <row r="7379" spans="1:9" ht="32" customHeight="1">
      <c r="A7379" s="19" t="s">
        <v>190788</v>
      </c>
      <c r="B7379" s="20" t="s">
        <v>178214</v>
      </c>
      <c r="C7379" s="22">
        <v>7</v>
      </c>
      <c r="D7379" s="21" t="s">
        <v>174053</v>
      </c>
      <c r="E7379" s="22">
        <v>112</v>
      </c>
      <c r="F7379" s="21" t="s">
        <v>173936</v>
      </c>
      <c r="G7379" s="22">
        <v>1</v>
      </c>
      <c r="H7379" s="22">
        <v>123</v>
      </c>
      <c r="I7379" s="21" t="s">
        <v>190789</v>
      </c>
    </row>
    <row r="7380" spans="1:9" ht="32" customHeight="1">
      <c r="A7380" s="19" t="s">
        <v>190790</v>
      </c>
      <c r="B7380" s="20" t="s">
        <v>190791</v>
      </c>
      <c r="C7380" s="22">
        <v>67</v>
      </c>
      <c r="D7380" s="21" t="s">
        <v>187711</v>
      </c>
      <c r="E7380" s="22">
        <v>18</v>
      </c>
      <c r="F7380" s="21" t="s">
        <v>171229</v>
      </c>
      <c r="G7380" s="22">
        <v>7</v>
      </c>
      <c r="H7380" s="22">
        <v>95</v>
      </c>
      <c r="I7380" s="21" t="s">
        <v>190792</v>
      </c>
    </row>
    <row r="7381" spans="1:9" ht="32" customHeight="1">
      <c r="A7381" s="19" t="s">
        <v>190793</v>
      </c>
      <c r="B7381" s="20" t="s">
        <v>174887</v>
      </c>
      <c r="C7381" s="22">
        <v>53</v>
      </c>
      <c r="D7381" s="22">
        <v>0</v>
      </c>
      <c r="E7381" s="22">
        <v>0</v>
      </c>
      <c r="F7381" s="21" t="s">
        <v>170245</v>
      </c>
      <c r="G7381" s="22">
        <v>6</v>
      </c>
      <c r="H7381" s="22">
        <v>62</v>
      </c>
      <c r="I7381" s="21" t="s">
        <v>190794</v>
      </c>
    </row>
    <row r="7382" spans="1:9" ht="32" customHeight="1">
      <c r="A7382" s="19" t="s">
        <v>190795</v>
      </c>
      <c r="B7382" s="24">
        <v>100</v>
      </c>
      <c r="C7382" s="22">
        <v>55</v>
      </c>
      <c r="D7382" s="22">
        <v>0</v>
      </c>
      <c r="E7382" s="22">
        <v>0</v>
      </c>
      <c r="F7382" s="22">
        <v>0</v>
      </c>
      <c r="G7382" s="22">
        <v>0</v>
      </c>
      <c r="H7382" s="22">
        <v>58</v>
      </c>
      <c r="I7382" s="21" t="s">
        <v>190796</v>
      </c>
    </row>
    <row r="7383" spans="1:9" ht="32" customHeight="1">
      <c r="A7383" s="19" t="s">
        <v>190797</v>
      </c>
      <c r="B7383" s="40">
        <v>28125</v>
      </c>
      <c r="C7383" s="22">
        <v>18</v>
      </c>
      <c r="D7383" s="21" t="s">
        <v>170106</v>
      </c>
      <c r="E7383" s="22">
        <v>44</v>
      </c>
      <c r="F7383" s="39">
        <v>3125</v>
      </c>
      <c r="G7383" s="22">
        <v>2</v>
      </c>
      <c r="H7383" s="22">
        <v>67</v>
      </c>
      <c r="I7383" s="21" t="s">
        <v>190798</v>
      </c>
    </row>
    <row r="7384" spans="1:9" ht="32" customHeight="1">
      <c r="A7384" s="19" t="s">
        <v>190799</v>
      </c>
      <c r="B7384" s="20" t="s">
        <v>173300</v>
      </c>
      <c r="C7384" s="22">
        <v>39</v>
      </c>
      <c r="D7384" s="21" t="s">
        <v>169667</v>
      </c>
      <c r="E7384" s="22">
        <v>8</v>
      </c>
      <c r="F7384" s="22">
        <v>0</v>
      </c>
      <c r="G7384" s="22">
        <v>0</v>
      </c>
      <c r="H7384" s="22">
        <v>50</v>
      </c>
      <c r="I7384" s="21" t="s">
        <v>190800</v>
      </c>
    </row>
    <row r="7385" spans="1:9" ht="32" customHeight="1">
      <c r="A7385" s="19" t="s">
        <v>190801</v>
      </c>
      <c r="B7385" s="20" t="s">
        <v>176734</v>
      </c>
      <c r="C7385" s="22">
        <v>52</v>
      </c>
      <c r="D7385" s="21" t="s">
        <v>174905</v>
      </c>
      <c r="E7385" s="22">
        <v>14</v>
      </c>
      <c r="F7385" s="21" t="s">
        <v>170097</v>
      </c>
      <c r="G7385" s="22">
        <v>36</v>
      </c>
      <c r="H7385" s="22">
        <v>105</v>
      </c>
      <c r="I7385" s="21" t="s">
        <v>190802</v>
      </c>
    </row>
    <row r="7386" spans="1:9" ht="32" customHeight="1">
      <c r="A7386" s="19" t="s">
        <v>190803</v>
      </c>
      <c r="B7386" s="20" t="s">
        <v>176257</v>
      </c>
      <c r="C7386" s="22">
        <v>76</v>
      </c>
      <c r="D7386" s="21" t="s">
        <v>174523</v>
      </c>
      <c r="E7386" s="22">
        <v>12</v>
      </c>
      <c r="F7386" s="21" t="s">
        <v>171058</v>
      </c>
      <c r="G7386" s="22">
        <v>16</v>
      </c>
      <c r="H7386" s="22">
        <v>107</v>
      </c>
      <c r="I7386" s="21" t="s">
        <v>190804</v>
      </c>
    </row>
    <row r="7387" spans="1:9" ht="32" customHeight="1">
      <c r="A7387" s="19" t="s">
        <v>190805</v>
      </c>
      <c r="B7387" s="20" t="s">
        <v>172109</v>
      </c>
      <c r="C7387" s="22">
        <v>52</v>
      </c>
      <c r="D7387" s="21" t="s">
        <v>171814</v>
      </c>
      <c r="E7387" s="22">
        <v>15</v>
      </c>
      <c r="F7387" s="21" t="s">
        <v>170854</v>
      </c>
      <c r="G7387" s="22">
        <v>17</v>
      </c>
      <c r="H7387" s="22">
        <v>87</v>
      </c>
      <c r="I7387" s="21" t="s">
        <v>190806</v>
      </c>
    </row>
    <row r="7388" spans="1:9" ht="32" customHeight="1">
      <c r="A7388" s="19" t="s">
        <v>190807</v>
      </c>
      <c r="B7388" s="24">
        <v>0</v>
      </c>
      <c r="C7388" s="22">
        <v>0</v>
      </c>
      <c r="D7388" s="21" t="s">
        <v>175711</v>
      </c>
      <c r="E7388" s="22">
        <v>37</v>
      </c>
      <c r="F7388" s="21" t="s">
        <v>171879</v>
      </c>
      <c r="G7388" s="22">
        <v>28</v>
      </c>
      <c r="H7388" s="22">
        <v>68</v>
      </c>
      <c r="I7388" s="21" t="s">
        <v>190808</v>
      </c>
    </row>
    <row r="7389" spans="1:9" ht="32" customHeight="1">
      <c r="A7389" s="19" t="s">
        <v>190809</v>
      </c>
      <c r="B7389" s="20" t="s">
        <v>175471</v>
      </c>
      <c r="C7389" s="22">
        <v>40</v>
      </c>
      <c r="D7389" s="21" t="s">
        <v>172177</v>
      </c>
      <c r="E7389" s="22">
        <v>31</v>
      </c>
      <c r="F7389" s="22">
        <v>0</v>
      </c>
      <c r="G7389" s="22">
        <v>0</v>
      </c>
      <c r="H7389" s="22">
        <v>74</v>
      </c>
      <c r="I7389" s="21" t="s">
        <v>190810</v>
      </c>
    </row>
    <row r="7390" spans="1:9" ht="32" customHeight="1">
      <c r="A7390" s="19" t="s">
        <v>190811</v>
      </c>
      <c r="B7390" s="20" t="s">
        <v>170398</v>
      </c>
      <c r="C7390" s="22">
        <v>22</v>
      </c>
      <c r="D7390" s="21" t="s">
        <v>172620</v>
      </c>
      <c r="E7390" s="22">
        <v>23</v>
      </c>
      <c r="F7390" s="21" t="s">
        <v>175516</v>
      </c>
      <c r="G7390" s="22">
        <v>2</v>
      </c>
      <c r="H7390" s="22">
        <v>50</v>
      </c>
      <c r="I7390" s="21" t="s">
        <v>190812</v>
      </c>
    </row>
    <row r="7391" spans="1:9" ht="32" customHeight="1">
      <c r="A7391" s="19" t="s">
        <v>190813</v>
      </c>
      <c r="B7391" s="24">
        <v>50</v>
      </c>
      <c r="C7391" s="22">
        <v>25</v>
      </c>
      <c r="D7391" s="22">
        <v>46</v>
      </c>
      <c r="E7391" s="22">
        <v>23</v>
      </c>
      <c r="F7391" s="22">
        <v>4</v>
      </c>
      <c r="G7391" s="22">
        <v>2</v>
      </c>
      <c r="H7391" s="22">
        <v>53</v>
      </c>
      <c r="I7391" s="21" t="s">
        <v>190814</v>
      </c>
    </row>
    <row r="7392" spans="1:9" ht="32" customHeight="1">
      <c r="A7392" s="19" t="s">
        <v>190815</v>
      </c>
      <c r="B7392" s="20" t="s">
        <v>171138</v>
      </c>
      <c r="C7392" s="22">
        <v>14</v>
      </c>
      <c r="D7392" s="22">
        <v>72</v>
      </c>
      <c r="E7392" s="22">
        <v>36</v>
      </c>
      <c r="F7392" s="22">
        <v>0</v>
      </c>
      <c r="G7392" s="22">
        <v>0</v>
      </c>
      <c r="H7392" s="22">
        <v>53</v>
      </c>
      <c r="I7392" s="21" t="s">
        <v>190816</v>
      </c>
    </row>
    <row r="7393" spans="1:9" ht="44" customHeight="1">
      <c r="A7393" s="19" t="s">
        <v>190817</v>
      </c>
      <c r="B7393" s="20" t="s">
        <v>190818</v>
      </c>
      <c r="C7393" s="22">
        <v>41</v>
      </c>
      <c r="D7393" s="21" t="s">
        <v>170714</v>
      </c>
      <c r="E7393" s="22">
        <v>40</v>
      </c>
      <c r="F7393" s="21" t="s">
        <v>170700</v>
      </c>
      <c r="G7393" s="22">
        <v>51</v>
      </c>
      <c r="H7393" s="22">
        <v>135</v>
      </c>
      <c r="I7393" s="21" t="s">
        <v>190819</v>
      </c>
    </row>
    <row r="7394" spans="1:9" ht="44" customHeight="1">
      <c r="A7394" s="19" t="s">
        <v>190820</v>
      </c>
      <c r="B7394" s="20" t="s">
        <v>171664</v>
      </c>
      <c r="C7394" s="22">
        <v>10</v>
      </c>
      <c r="D7394" s="21" t="s">
        <v>170134</v>
      </c>
      <c r="E7394" s="22">
        <v>76</v>
      </c>
      <c r="F7394" s="21" t="s">
        <v>170050</v>
      </c>
      <c r="G7394" s="22">
        <v>28</v>
      </c>
      <c r="H7394" s="22">
        <v>117</v>
      </c>
      <c r="I7394" s="21" t="s">
        <v>190821</v>
      </c>
    </row>
    <row r="7395" spans="1:9" ht="32" customHeight="1">
      <c r="A7395" s="19" t="s">
        <v>190822</v>
      </c>
      <c r="B7395" s="20" t="s">
        <v>174076</v>
      </c>
      <c r="C7395" s="22">
        <v>6</v>
      </c>
      <c r="D7395" s="21" t="s">
        <v>174053</v>
      </c>
      <c r="E7395" s="22">
        <v>126</v>
      </c>
      <c r="F7395" s="21" t="s">
        <v>174075</v>
      </c>
      <c r="G7395" s="22">
        <v>3</v>
      </c>
      <c r="H7395" s="22">
        <v>138</v>
      </c>
      <c r="I7395" s="21" t="s">
        <v>190823</v>
      </c>
    </row>
    <row r="7396" spans="1:9" ht="32" customHeight="1">
      <c r="A7396" s="19" t="s">
        <v>190824</v>
      </c>
      <c r="B7396" s="20" t="s">
        <v>175730</v>
      </c>
      <c r="C7396" s="22">
        <v>4</v>
      </c>
      <c r="D7396" s="21" t="s">
        <v>190825</v>
      </c>
      <c r="E7396" s="22">
        <v>183</v>
      </c>
      <c r="F7396" s="21" t="s">
        <v>190826</v>
      </c>
      <c r="G7396" s="22">
        <v>6</v>
      </c>
      <c r="H7396" s="22">
        <v>196</v>
      </c>
      <c r="I7396" s="21" t="s">
        <v>190827</v>
      </c>
    </row>
    <row r="7397" spans="1:9" ht="32" customHeight="1">
      <c r="A7397" s="19" t="s">
        <v>190828</v>
      </c>
      <c r="B7397" s="20" t="s">
        <v>186415</v>
      </c>
      <c r="C7397" s="22">
        <v>23</v>
      </c>
      <c r="D7397" s="21" t="s">
        <v>190829</v>
      </c>
      <c r="E7397" s="22">
        <v>48</v>
      </c>
      <c r="F7397" s="22">
        <v>0</v>
      </c>
      <c r="G7397" s="22">
        <v>0</v>
      </c>
      <c r="H7397" s="22">
        <v>74</v>
      </c>
      <c r="I7397" s="21" t="s">
        <v>190830</v>
      </c>
    </row>
    <row r="7398" spans="1:9" ht="32" customHeight="1">
      <c r="A7398" s="19" t="s">
        <v>190831</v>
      </c>
      <c r="B7398" s="20" t="s">
        <v>190832</v>
      </c>
      <c r="C7398" s="22">
        <v>66</v>
      </c>
      <c r="D7398" s="21" t="s">
        <v>184873</v>
      </c>
      <c r="E7398" s="22">
        <v>16</v>
      </c>
      <c r="F7398" s="21" t="s">
        <v>186644</v>
      </c>
      <c r="G7398" s="22">
        <v>27</v>
      </c>
      <c r="H7398" s="22">
        <v>112</v>
      </c>
      <c r="I7398" s="21" t="s">
        <v>190833</v>
      </c>
    </row>
    <row r="7399" spans="1:9" ht="32" customHeight="1">
      <c r="A7399" s="19" t="s">
        <v>190834</v>
      </c>
      <c r="B7399" s="20" t="s">
        <v>170195</v>
      </c>
      <c r="C7399" s="22">
        <v>12</v>
      </c>
      <c r="D7399" s="21" t="s">
        <v>14588</v>
      </c>
      <c r="E7399" s="22">
        <v>7</v>
      </c>
      <c r="F7399" s="21" t="s">
        <v>170084</v>
      </c>
      <c r="G7399" s="22">
        <v>37</v>
      </c>
      <c r="H7399" s="22">
        <v>59</v>
      </c>
      <c r="I7399" s="21" t="s">
        <v>190835</v>
      </c>
    </row>
    <row r="7400" spans="1:9" ht="32" customHeight="1">
      <c r="A7400" s="19" t="s">
        <v>190836</v>
      </c>
      <c r="B7400" s="20" t="s">
        <v>175256</v>
      </c>
      <c r="C7400" s="22">
        <v>80</v>
      </c>
      <c r="D7400" s="22">
        <v>50</v>
      </c>
      <c r="E7400" s="22">
        <v>83</v>
      </c>
      <c r="F7400" s="21" t="s">
        <v>180803</v>
      </c>
      <c r="G7400" s="22">
        <v>3</v>
      </c>
      <c r="H7400" s="22">
        <v>169</v>
      </c>
      <c r="I7400" s="21" t="s">
        <v>190837</v>
      </c>
    </row>
    <row r="7401" spans="1:9" ht="32" customHeight="1">
      <c r="A7401" s="19" t="s">
        <v>190838</v>
      </c>
      <c r="B7401" s="20" t="s">
        <v>179585</v>
      </c>
      <c r="C7401" s="22">
        <v>58</v>
      </c>
      <c r="D7401" s="21" t="s">
        <v>186517</v>
      </c>
      <c r="E7401" s="22">
        <v>92</v>
      </c>
      <c r="F7401" s="21" t="s">
        <v>175451</v>
      </c>
      <c r="G7401" s="22">
        <v>74</v>
      </c>
      <c r="H7401" s="22">
        <v>227</v>
      </c>
      <c r="I7401" s="21" t="s">
        <v>190839</v>
      </c>
    </row>
    <row r="7402" spans="1:9" ht="32" customHeight="1">
      <c r="A7402" s="19" t="s">
        <v>190840</v>
      </c>
      <c r="B7402" s="20" t="s">
        <v>183908</v>
      </c>
      <c r="C7402" s="22">
        <v>14</v>
      </c>
      <c r="D7402" s="21" t="s">
        <v>190841</v>
      </c>
      <c r="E7402" s="22">
        <v>206</v>
      </c>
      <c r="F7402" s="21" t="s">
        <v>171567</v>
      </c>
      <c r="G7402" s="22">
        <v>28</v>
      </c>
      <c r="H7402" s="22">
        <v>251</v>
      </c>
      <c r="I7402" s="21" t="s">
        <v>190842</v>
      </c>
    </row>
    <row r="7403" spans="1:9" ht="32" customHeight="1">
      <c r="A7403" s="19" t="s">
        <v>190843</v>
      </c>
      <c r="B7403" s="20" t="s">
        <v>186454</v>
      </c>
      <c r="C7403" s="22">
        <v>53</v>
      </c>
      <c r="D7403" s="21" t="s">
        <v>190844</v>
      </c>
      <c r="E7403" s="22">
        <v>65</v>
      </c>
      <c r="F7403" s="21" t="s">
        <v>170619</v>
      </c>
      <c r="G7403" s="22">
        <v>16</v>
      </c>
      <c r="H7403" s="22">
        <v>137</v>
      </c>
      <c r="I7403" s="21" t="s">
        <v>190845</v>
      </c>
    </row>
    <row r="7404" spans="1:9" ht="32" customHeight="1">
      <c r="A7404" s="19" t="s">
        <v>190846</v>
      </c>
      <c r="B7404" s="24">
        <v>0</v>
      </c>
      <c r="C7404" s="22">
        <v>0</v>
      </c>
      <c r="D7404" s="21" t="s">
        <v>190847</v>
      </c>
      <c r="E7404" s="22">
        <v>109</v>
      </c>
      <c r="F7404" s="21" t="s">
        <v>171239</v>
      </c>
      <c r="G7404" s="22">
        <v>6</v>
      </c>
      <c r="H7404" s="22">
        <v>118</v>
      </c>
      <c r="I7404" s="21" t="s">
        <v>190848</v>
      </c>
    </row>
    <row r="7405" spans="1:9" ht="32" customHeight="1">
      <c r="A7405" s="19" t="s">
        <v>190849</v>
      </c>
      <c r="B7405" s="24">
        <v>0</v>
      </c>
      <c r="C7405" s="22">
        <v>0</v>
      </c>
      <c r="D7405" s="39">
        <v>96875</v>
      </c>
      <c r="E7405" s="22">
        <v>62</v>
      </c>
      <c r="F7405" s="39">
        <v>3125</v>
      </c>
      <c r="G7405" s="22">
        <v>2</v>
      </c>
      <c r="H7405" s="22">
        <v>67</v>
      </c>
      <c r="I7405" s="21" t="s">
        <v>190850</v>
      </c>
    </row>
    <row r="7406" spans="1:9" ht="32" customHeight="1">
      <c r="A7406" s="19" t="s">
        <v>190851</v>
      </c>
      <c r="B7406" s="20" t="s">
        <v>180079</v>
      </c>
      <c r="C7406" s="22">
        <v>74</v>
      </c>
      <c r="D7406" s="21" t="s">
        <v>174664</v>
      </c>
      <c r="E7406" s="22">
        <v>15</v>
      </c>
      <c r="F7406" s="21" t="s">
        <v>170357</v>
      </c>
      <c r="G7406" s="22">
        <v>19</v>
      </c>
      <c r="H7406" s="22">
        <v>111</v>
      </c>
      <c r="I7406" s="21" t="s">
        <v>190852</v>
      </c>
    </row>
    <row r="7407" spans="1:9" ht="32" customHeight="1">
      <c r="A7407" s="19" t="s">
        <v>190853</v>
      </c>
      <c r="B7407" s="20" t="s">
        <v>173917</v>
      </c>
      <c r="C7407" s="22">
        <v>110</v>
      </c>
      <c r="D7407" s="21" t="s">
        <v>190854</v>
      </c>
      <c r="E7407" s="22">
        <v>26</v>
      </c>
      <c r="F7407" s="21" t="s">
        <v>170405</v>
      </c>
      <c r="G7407" s="22">
        <v>17</v>
      </c>
      <c r="H7407" s="22">
        <v>156</v>
      </c>
      <c r="I7407" s="21" t="s">
        <v>190855</v>
      </c>
    </row>
    <row r="7408" spans="1:9" ht="32" customHeight="1">
      <c r="A7408" s="19" t="s">
        <v>190856</v>
      </c>
      <c r="B7408" s="20" t="s">
        <v>175552</v>
      </c>
      <c r="C7408" s="22">
        <v>9</v>
      </c>
      <c r="D7408" s="21" t="s">
        <v>190857</v>
      </c>
      <c r="E7408" s="22">
        <v>53</v>
      </c>
      <c r="F7408" s="39">
        <v>3125</v>
      </c>
      <c r="G7408" s="22">
        <v>2</v>
      </c>
      <c r="H7408" s="22">
        <v>67</v>
      </c>
      <c r="I7408" s="21" t="s">
        <v>190858</v>
      </c>
    </row>
    <row r="7409" spans="1:9" ht="32" customHeight="1">
      <c r="A7409" s="19" t="s">
        <v>190859</v>
      </c>
      <c r="B7409" s="20" t="s">
        <v>174333</v>
      </c>
      <c r="C7409" s="22">
        <v>1</v>
      </c>
      <c r="D7409" s="21" t="s">
        <v>190860</v>
      </c>
      <c r="E7409" s="22">
        <v>156</v>
      </c>
      <c r="F7409" s="21" t="s">
        <v>180646</v>
      </c>
      <c r="G7409" s="22">
        <v>4</v>
      </c>
      <c r="H7409" s="22">
        <v>164</v>
      </c>
      <c r="I7409" s="21" t="s">
        <v>190861</v>
      </c>
    </row>
    <row r="7410" spans="1:9" ht="32" customHeight="1">
      <c r="A7410" s="19" t="s">
        <v>190862</v>
      </c>
      <c r="B7410" s="20" t="s">
        <v>174333</v>
      </c>
      <c r="C7410" s="22">
        <v>1</v>
      </c>
      <c r="D7410" s="21" t="s">
        <v>190860</v>
      </c>
      <c r="E7410" s="22">
        <v>156</v>
      </c>
      <c r="F7410" s="21" t="s">
        <v>180646</v>
      </c>
      <c r="G7410" s="22">
        <v>4</v>
      </c>
      <c r="H7410" s="22">
        <v>164</v>
      </c>
      <c r="I7410" s="21" t="s">
        <v>190863</v>
      </c>
    </row>
    <row r="7411" spans="1:9" ht="32" customHeight="1">
      <c r="A7411" s="19" t="s">
        <v>190864</v>
      </c>
      <c r="B7411" s="20" t="s">
        <v>188460</v>
      </c>
      <c r="C7411" s="22">
        <v>5</v>
      </c>
      <c r="D7411" s="21" t="s">
        <v>175631</v>
      </c>
      <c r="E7411" s="22">
        <v>92</v>
      </c>
      <c r="F7411" s="21" t="s">
        <v>170304</v>
      </c>
      <c r="G7411" s="22">
        <v>1</v>
      </c>
      <c r="H7411" s="22">
        <v>101</v>
      </c>
      <c r="I7411" s="21" t="s">
        <v>190865</v>
      </c>
    </row>
    <row r="7412" spans="1:9" ht="32" customHeight="1">
      <c r="A7412" s="19" t="s">
        <v>190866</v>
      </c>
      <c r="B7412" s="20" t="s">
        <v>188460</v>
      </c>
      <c r="C7412" s="22">
        <v>5</v>
      </c>
      <c r="D7412" s="21" t="s">
        <v>175631</v>
      </c>
      <c r="E7412" s="22">
        <v>92</v>
      </c>
      <c r="F7412" s="21" t="s">
        <v>170304</v>
      </c>
      <c r="G7412" s="22">
        <v>1</v>
      </c>
      <c r="H7412" s="22">
        <v>101</v>
      </c>
      <c r="I7412" s="21" t="s">
        <v>190867</v>
      </c>
    </row>
    <row r="7413" spans="1:9" ht="32" customHeight="1">
      <c r="A7413" s="19" t="s">
        <v>190868</v>
      </c>
      <c r="B7413" s="20" t="s">
        <v>190869</v>
      </c>
      <c r="C7413" s="22">
        <v>66</v>
      </c>
      <c r="D7413" s="21" t="s">
        <v>190430</v>
      </c>
      <c r="E7413" s="22">
        <v>44</v>
      </c>
      <c r="F7413" s="21" t="s">
        <v>190870</v>
      </c>
      <c r="G7413" s="22">
        <v>57</v>
      </c>
      <c r="H7413" s="22">
        <v>170</v>
      </c>
      <c r="I7413" s="21" t="s">
        <v>190871</v>
      </c>
    </row>
    <row r="7414" spans="1:9" ht="32" customHeight="1">
      <c r="A7414" s="19" t="s">
        <v>190872</v>
      </c>
      <c r="B7414" s="24">
        <v>50</v>
      </c>
      <c r="C7414" s="22">
        <v>31</v>
      </c>
      <c r="D7414" s="22">
        <v>50</v>
      </c>
      <c r="E7414" s="22">
        <v>31</v>
      </c>
      <c r="F7414" s="22">
        <v>0</v>
      </c>
      <c r="G7414" s="22">
        <v>0</v>
      </c>
      <c r="H7414" s="22">
        <v>65</v>
      </c>
      <c r="I7414" s="21" t="s">
        <v>190873</v>
      </c>
    </row>
    <row r="7415" spans="1:9" ht="32" customHeight="1">
      <c r="A7415" s="19" t="s">
        <v>190874</v>
      </c>
      <c r="B7415" s="20" t="s">
        <v>179892</v>
      </c>
      <c r="C7415" s="22">
        <v>5</v>
      </c>
      <c r="D7415" s="21" t="s">
        <v>190875</v>
      </c>
      <c r="E7415" s="22">
        <v>117</v>
      </c>
      <c r="F7415" s="21" t="s">
        <v>183801</v>
      </c>
      <c r="G7415" s="22">
        <v>15</v>
      </c>
      <c r="H7415" s="22">
        <v>140</v>
      </c>
      <c r="I7415" s="21" t="s">
        <v>190876</v>
      </c>
    </row>
    <row r="7416" spans="1:9" ht="32" customHeight="1">
      <c r="A7416" s="19" t="s">
        <v>190877</v>
      </c>
      <c r="B7416" s="20" t="s">
        <v>169786</v>
      </c>
      <c r="C7416" s="22">
        <v>20</v>
      </c>
      <c r="D7416" s="21" t="s">
        <v>170379</v>
      </c>
      <c r="E7416" s="22">
        <v>69</v>
      </c>
      <c r="F7416" s="21" t="s">
        <v>171659</v>
      </c>
      <c r="G7416" s="22">
        <v>1</v>
      </c>
      <c r="H7416" s="22">
        <v>93</v>
      </c>
      <c r="I7416" s="21" t="s">
        <v>190878</v>
      </c>
    </row>
    <row r="7417" spans="1:9" ht="32" customHeight="1">
      <c r="A7417" s="19" t="s">
        <v>190879</v>
      </c>
      <c r="B7417" s="20" t="s">
        <v>190880</v>
      </c>
      <c r="C7417" s="22">
        <v>20</v>
      </c>
      <c r="D7417" s="21" t="s">
        <v>190881</v>
      </c>
      <c r="E7417" s="22">
        <v>161</v>
      </c>
      <c r="F7417" s="21" t="s">
        <v>174735</v>
      </c>
      <c r="G7417" s="22">
        <v>12</v>
      </c>
      <c r="H7417" s="22">
        <v>196</v>
      </c>
      <c r="I7417" s="21" t="s">
        <v>190882</v>
      </c>
    </row>
    <row r="7418" spans="1:9" ht="32" customHeight="1">
      <c r="A7418" s="19" t="s">
        <v>190883</v>
      </c>
      <c r="B7418" s="20" t="s">
        <v>177566</v>
      </c>
      <c r="C7418" s="22">
        <v>4</v>
      </c>
      <c r="D7418" s="21" t="s">
        <v>190884</v>
      </c>
      <c r="E7418" s="22">
        <v>126</v>
      </c>
      <c r="F7418" s="21" t="s">
        <v>185485</v>
      </c>
      <c r="G7418" s="22">
        <v>16</v>
      </c>
      <c r="H7418" s="22">
        <v>149</v>
      </c>
      <c r="I7418" s="21" t="s">
        <v>190885</v>
      </c>
    </row>
    <row r="7419" spans="1:9" ht="32" customHeight="1">
      <c r="A7419" s="19" t="s">
        <v>190886</v>
      </c>
      <c r="B7419" s="20" t="s">
        <v>163276</v>
      </c>
      <c r="C7419" s="22">
        <v>78</v>
      </c>
      <c r="D7419" s="21" t="s">
        <v>190887</v>
      </c>
      <c r="E7419" s="22">
        <v>17</v>
      </c>
      <c r="F7419" s="22">
        <v>24</v>
      </c>
      <c r="G7419" s="22">
        <v>30</v>
      </c>
      <c r="H7419" s="22">
        <v>128</v>
      </c>
      <c r="I7419" s="21" t="s">
        <v>190888</v>
      </c>
    </row>
    <row r="7420" spans="1:9" ht="44" customHeight="1">
      <c r="A7420" s="19" t="s">
        <v>190889</v>
      </c>
      <c r="B7420" s="20" t="s">
        <v>190890</v>
      </c>
      <c r="C7420" s="22">
        <v>22</v>
      </c>
      <c r="D7420" s="21" t="s">
        <v>185248</v>
      </c>
      <c r="E7420" s="22">
        <v>83</v>
      </c>
      <c r="F7420" s="21" t="s">
        <v>170408</v>
      </c>
      <c r="G7420" s="22">
        <v>84</v>
      </c>
      <c r="H7420" s="22">
        <v>192</v>
      </c>
      <c r="I7420" s="21" t="s">
        <v>190891</v>
      </c>
    </row>
    <row r="7421" spans="1:9" ht="44" customHeight="1">
      <c r="A7421" s="19" t="s">
        <v>190892</v>
      </c>
      <c r="B7421" s="24">
        <v>33</v>
      </c>
      <c r="C7421" s="22">
        <v>33</v>
      </c>
      <c r="D7421" s="22">
        <v>64</v>
      </c>
      <c r="E7421" s="22">
        <v>64</v>
      </c>
      <c r="F7421" s="22">
        <v>3</v>
      </c>
      <c r="G7421" s="22">
        <v>3</v>
      </c>
      <c r="H7421" s="22">
        <v>103</v>
      </c>
      <c r="I7421" s="21" t="s">
        <v>190893</v>
      </c>
    </row>
    <row r="7422" spans="1:9" ht="44" customHeight="1">
      <c r="A7422" s="19" t="s">
        <v>190894</v>
      </c>
      <c r="B7422" s="20" t="s">
        <v>174520</v>
      </c>
      <c r="C7422" s="22">
        <v>26</v>
      </c>
      <c r="D7422" s="21" t="s">
        <v>179961</v>
      </c>
      <c r="E7422" s="22">
        <v>47</v>
      </c>
      <c r="F7422" s="21" t="s">
        <v>190895</v>
      </c>
      <c r="G7422" s="22">
        <v>67</v>
      </c>
      <c r="H7422" s="22">
        <v>143</v>
      </c>
      <c r="I7422" s="21" t="s">
        <v>190896</v>
      </c>
    </row>
    <row r="7423" spans="1:9" ht="44" customHeight="1">
      <c r="A7423" s="19" t="s">
        <v>190897</v>
      </c>
      <c r="B7423" s="20" t="s">
        <v>180258</v>
      </c>
      <c r="C7423" s="22">
        <v>28</v>
      </c>
      <c r="D7423" s="21" t="s">
        <v>179885</v>
      </c>
      <c r="E7423" s="22">
        <v>18</v>
      </c>
      <c r="F7423" s="21" t="s">
        <v>175224</v>
      </c>
      <c r="G7423" s="22">
        <v>13</v>
      </c>
      <c r="H7423" s="22">
        <v>62</v>
      </c>
      <c r="I7423" s="21" t="s">
        <v>190898</v>
      </c>
    </row>
    <row r="7424" spans="1:9" ht="44" customHeight="1">
      <c r="A7424" s="19" t="s">
        <v>190899</v>
      </c>
      <c r="B7424" s="20" t="s">
        <v>177599</v>
      </c>
      <c r="C7424" s="22">
        <v>4</v>
      </c>
      <c r="D7424" s="21" t="s">
        <v>190900</v>
      </c>
      <c r="E7424" s="22">
        <v>114</v>
      </c>
      <c r="F7424" s="21" t="s">
        <v>184328</v>
      </c>
      <c r="G7424" s="22">
        <v>1</v>
      </c>
      <c r="H7424" s="22">
        <v>122</v>
      </c>
      <c r="I7424" s="21" t="s">
        <v>190901</v>
      </c>
    </row>
    <row r="7425" spans="1:9" ht="44" customHeight="1">
      <c r="A7425" s="19" t="s">
        <v>190902</v>
      </c>
      <c r="B7425" s="20" t="s">
        <v>170115</v>
      </c>
      <c r="C7425" s="22">
        <v>9</v>
      </c>
      <c r="D7425" s="21" t="s">
        <v>175564</v>
      </c>
      <c r="E7425" s="22">
        <v>86</v>
      </c>
      <c r="F7425" s="21" t="s">
        <v>170952</v>
      </c>
      <c r="G7425" s="22">
        <v>4</v>
      </c>
      <c r="H7425" s="22">
        <v>102</v>
      </c>
      <c r="I7425" s="21" t="s">
        <v>190903</v>
      </c>
    </row>
    <row r="7426" spans="1:9" ht="44" customHeight="1">
      <c r="A7426" s="19" t="s">
        <v>190904</v>
      </c>
      <c r="B7426" s="20" t="s">
        <v>170134</v>
      </c>
      <c r="C7426" s="22">
        <v>76</v>
      </c>
      <c r="D7426" s="21" t="s">
        <v>170591</v>
      </c>
      <c r="E7426" s="22">
        <v>16</v>
      </c>
      <c r="F7426" s="21" t="s">
        <v>170266</v>
      </c>
      <c r="G7426" s="22">
        <v>22</v>
      </c>
      <c r="H7426" s="22">
        <v>117</v>
      </c>
      <c r="I7426" s="21" t="s">
        <v>190905</v>
      </c>
    </row>
    <row r="7427" spans="1:9" ht="44" customHeight="1">
      <c r="A7427" s="19" t="s">
        <v>190906</v>
      </c>
      <c r="B7427" s="24">
        <v>100</v>
      </c>
      <c r="C7427" s="22">
        <v>51</v>
      </c>
      <c r="D7427" s="22">
        <v>0</v>
      </c>
      <c r="E7427" s="22">
        <v>0</v>
      </c>
      <c r="F7427" s="22">
        <v>0</v>
      </c>
      <c r="G7427" s="22">
        <v>0</v>
      </c>
      <c r="H7427" s="22">
        <v>54</v>
      </c>
      <c r="I7427" s="21" t="s">
        <v>190907</v>
      </c>
    </row>
    <row r="7428" spans="1:9" ht="32" customHeight="1">
      <c r="A7428" s="19" t="s">
        <v>190908</v>
      </c>
      <c r="B7428" s="20" t="s">
        <v>190641</v>
      </c>
      <c r="C7428" s="22">
        <v>53</v>
      </c>
      <c r="D7428" s="21" t="s">
        <v>184496</v>
      </c>
      <c r="E7428" s="22">
        <v>74</v>
      </c>
      <c r="F7428" s="21" t="s">
        <v>190909</v>
      </c>
      <c r="G7428" s="22">
        <v>45</v>
      </c>
      <c r="H7428" s="22">
        <v>175</v>
      </c>
      <c r="I7428" s="21" t="s">
        <v>190910</v>
      </c>
    </row>
    <row r="7429" spans="1:9" ht="32" customHeight="1">
      <c r="A7429" s="19" t="s">
        <v>190911</v>
      </c>
      <c r="B7429" s="40">
        <v>34375</v>
      </c>
      <c r="C7429" s="22">
        <v>66</v>
      </c>
      <c r="D7429" s="21" t="s">
        <v>190912</v>
      </c>
      <c r="E7429" s="22">
        <v>77</v>
      </c>
      <c r="F7429" s="21" t="s">
        <v>174623</v>
      </c>
      <c r="G7429" s="22">
        <v>49</v>
      </c>
      <c r="H7429" s="22">
        <v>195</v>
      </c>
      <c r="I7429" s="21" t="s">
        <v>190913</v>
      </c>
    </row>
    <row r="7430" spans="1:9" ht="32" customHeight="1">
      <c r="A7430" s="19" t="s">
        <v>190914</v>
      </c>
      <c r="B7430" s="20" t="s">
        <v>170129</v>
      </c>
      <c r="C7430" s="22">
        <v>4</v>
      </c>
      <c r="D7430" s="21" t="s">
        <v>170494</v>
      </c>
      <c r="E7430" s="22">
        <v>55</v>
      </c>
      <c r="F7430" s="21" t="s">
        <v>172225</v>
      </c>
      <c r="G7430" s="22">
        <v>1</v>
      </c>
      <c r="H7430" s="22">
        <v>63</v>
      </c>
      <c r="I7430" s="21" t="s">
        <v>190915</v>
      </c>
    </row>
    <row r="7431" spans="1:9" ht="32" customHeight="1">
      <c r="A7431" s="19" t="s">
        <v>190916</v>
      </c>
      <c r="B7431" s="20" t="s">
        <v>176884</v>
      </c>
      <c r="C7431" s="22">
        <v>44</v>
      </c>
      <c r="D7431" s="21" t="s">
        <v>169902</v>
      </c>
      <c r="E7431" s="22">
        <v>3</v>
      </c>
      <c r="F7431" s="21" t="s">
        <v>170649</v>
      </c>
      <c r="G7431" s="22">
        <v>11</v>
      </c>
      <c r="H7431" s="22">
        <v>61</v>
      </c>
      <c r="I7431" s="21" t="s">
        <v>190917</v>
      </c>
    </row>
    <row r="7432" spans="1:9" ht="32" customHeight="1">
      <c r="A7432" s="19" t="s">
        <v>190918</v>
      </c>
      <c r="B7432" s="20" t="s">
        <v>170971</v>
      </c>
      <c r="C7432" s="22">
        <v>4</v>
      </c>
      <c r="D7432" s="21" t="s">
        <v>171730</v>
      </c>
      <c r="E7432" s="22">
        <v>56</v>
      </c>
      <c r="F7432" s="21" t="s">
        <v>170896</v>
      </c>
      <c r="G7432" s="22">
        <v>8</v>
      </c>
      <c r="H7432" s="22">
        <v>71</v>
      </c>
      <c r="I7432" s="21" t="s">
        <v>190919</v>
      </c>
    </row>
    <row r="7433" spans="1:9" ht="32" customHeight="1">
      <c r="A7433" s="19" t="s">
        <v>190920</v>
      </c>
      <c r="B7433" s="20" t="s">
        <v>176477</v>
      </c>
      <c r="C7433" s="22">
        <v>44</v>
      </c>
      <c r="D7433" s="22">
        <v>0</v>
      </c>
      <c r="E7433" s="22">
        <v>0</v>
      </c>
      <c r="F7433" s="21" t="s">
        <v>176478</v>
      </c>
      <c r="G7433" s="22">
        <v>19</v>
      </c>
      <c r="H7433" s="22">
        <v>66</v>
      </c>
      <c r="I7433" s="21" t="s">
        <v>190921</v>
      </c>
    </row>
    <row r="7434" spans="1:9" ht="32" customHeight="1">
      <c r="A7434" s="19" t="s">
        <v>190922</v>
      </c>
      <c r="B7434" s="20" t="s">
        <v>170999</v>
      </c>
      <c r="C7434" s="22">
        <v>33</v>
      </c>
      <c r="D7434" s="21" t="s">
        <v>190923</v>
      </c>
      <c r="E7434" s="22">
        <v>68</v>
      </c>
      <c r="F7434" s="21" t="s">
        <v>172318</v>
      </c>
      <c r="G7434" s="22">
        <v>20</v>
      </c>
      <c r="H7434" s="22">
        <v>124</v>
      </c>
      <c r="I7434" s="21" t="s">
        <v>190924</v>
      </c>
    </row>
    <row r="7435" spans="1:9" ht="44" customHeight="1">
      <c r="A7435" s="19" t="s">
        <v>190925</v>
      </c>
      <c r="B7435" s="20" t="s">
        <v>176329</v>
      </c>
      <c r="C7435" s="22">
        <v>13</v>
      </c>
      <c r="D7435" s="21" t="s">
        <v>190926</v>
      </c>
      <c r="E7435" s="22">
        <v>72</v>
      </c>
      <c r="F7435" s="21" t="s">
        <v>179162</v>
      </c>
      <c r="G7435" s="22">
        <v>52</v>
      </c>
      <c r="H7435" s="22">
        <v>140</v>
      </c>
      <c r="I7435" s="21" t="s">
        <v>190927</v>
      </c>
    </row>
    <row r="7436" spans="1:9" ht="44" customHeight="1">
      <c r="A7436" s="19" t="s">
        <v>190928</v>
      </c>
      <c r="B7436" s="20" t="s">
        <v>176329</v>
      </c>
      <c r="C7436" s="22">
        <v>13</v>
      </c>
      <c r="D7436" s="21" t="s">
        <v>190926</v>
      </c>
      <c r="E7436" s="22">
        <v>72</v>
      </c>
      <c r="F7436" s="21" t="s">
        <v>179162</v>
      </c>
      <c r="G7436" s="22">
        <v>52</v>
      </c>
      <c r="H7436" s="22">
        <v>140</v>
      </c>
      <c r="I7436" s="21" t="s">
        <v>190929</v>
      </c>
    </row>
    <row r="7437" spans="1:9" ht="44" customHeight="1">
      <c r="A7437" s="19" t="s">
        <v>190930</v>
      </c>
      <c r="B7437" s="20" t="s">
        <v>174978</v>
      </c>
      <c r="C7437" s="22">
        <v>5</v>
      </c>
      <c r="D7437" s="21" t="s">
        <v>174009</v>
      </c>
      <c r="E7437" s="22">
        <v>52</v>
      </c>
      <c r="F7437" s="21" t="s">
        <v>171872</v>
      </c>
      <c r="G7437" s="22">
        <v>1</v>
      </c>
      <c r="H7437" s="22">
        <v>61</v>
      </c>
      <c r="I7437" s="21" t="s">
        <v>190931</v>
      </c>
    </row>
    <row r="7438" spans="1:9" ht="44" customHeight="1">
      <c r="A7438" s="19" t="s">
        <v>190932</v>
      </c>
      <c r="B7438" s="20" t="s">
        <v>174978</v>
      </c>
      <c r="C7438" s="22">
        <v>5</v>
      </c>
      <c r="D7438" s="21" t="s">
        <v>174009</v>
      </c>
      <c r="E7438" s="22">
        <v>52</v>
      </c>
      <c r="F7438" s="21" t="s">
        <v>171872</v>
      </c>
      <c r="G7438" s="22">
        <v>1</v>
      </c>
      <c r="H7438" s="22">
        <v>61</v>
      </c>
      <c r="I7438" s="21" t="s">
        <v>190933</v>
      </c>
    </row>
    <row r="7439" spans="1:9" ht="44" customHeight="1">
      <c r="A7439" s="19" t="s">
        <v>190934</v>
      </c>
      <c r="B7439" s="24">
        <v>0</v>
      </c>
      <c r="C7439" s="22">
        <v>0</v>
      </c>
      <c r="D7439" s="21" t="s">
        <v>183789</v>
      </c>
      <c r="E7439" s="22">
        <v>118</v>
      </c>
      <c r="F7439" s="21" t="s">
        <v>171234</v>
      </c>
      <c r="G7439" s="22">
        <v>5</v>
      </c>
      <c r="H7439" s="22">
        <v>126</v>
      </c>
      <c r="I7439" s="21" t="s">
        <v>190935</v>
      </c>
    </row>
    <row r="7440" spans="1:9" ht="44" customHeight="1">
      <c r="A7440" s="19" t="s">
        <v>190936</v>
      </c>
      <c r="B7440" s="20" t="s">
        <v>176400</v>
      </c>
      <c r="C7440" s="22">
        <v>87</v>
      </c>
      <c r="D7440" s="21" t="s">
        <v>173954</v>
      </c>
      <c r="E7440" s="22">
        <v>78</v>
      </c>
      <c r="F7440" s="22">
        <v>0</v>
      </c>
      <c r="G7440" s="22">
        <v>0</v>
      </c>
      <c r="H7440" s="22">
        <v>168</v>
      </c>
      <c r="I7440" s="21" t="s">
        <v>190937</v>
      </c>
    </row>
    <row r="7441" spans="1:9" ht="44" customHeight="1">
      <c r="A7441" s="19" t="s">
        <v>190938</v>
      </c>
      <c r="B7441" s="20" t="s">
        <v>173395</v>
      </c>
      <c r="C7441" s="22">
        <v>3</v>
      </c>
      <c r="D7441" s="21" t="s">
        <v>183909</v>
      </c>
      <c r="E7441" s="22">
        <v>57</v>
      </c>
      <c r="F7441" s="21" t="s">
        <v>170217</v>
      </c>
      <c r="G7441" s="22">
        <v>2</v>
      </c>
      <c r="H7441" s="22">
        <v>65</v>
      </c>
      <c r="I7441" s="21" t="s">
        <v>190939</v>
      </c>
    </row>
    <row r="7442" spans="1:9" ht="32" customHeight="1">
      <c r="A7442" s="19" t="s">
        <v>190940</v>
      </c>
      <c r="B7442" s="20" t="s">
        <v>177489</v>
      </c>
      <c r="C7442" s="22">
        <v>50</v>
      </c>
      <c r="D7442" s="21" t="s">
        <v>171565</v>
      </c>
      <c r="E7442" s="22">
        <v>12</v>
      </c>
      <c r="F7442" s="22">
        <v>0</v>
      </c>
      <c r="G7442" s="22">
        <v>0</v>
      </c>
      <c r="H7442" s="22">
        <v>65</v>
      </c>
      <c r="I7442" s="21" t="s">
        <v>190941</v>
      </c>
    </row>
    <row r="7443" spans="1:9" ht="32" customHeight="1">
      <c r="A7443" s="19" t="s">
        <v>190942</v>
      </c>
      <c r="B7443" s="20" t="s">
        <v>174225</v>
      </c>
      <c r="C7443" s="22">
        <v>2</v>
      </c>
      <c r="D7443" s="21" t="s">
        <v>184272</v>
      </c>
      <c r="E7443" s="22">
        <v>67</v>
      </c>
      <c r="F7443" s="21" t="s">
        <v>174225</v>
      </c>
      <c r="G7443" s="22">
        <v>2</v>
      </c>
      <c r="H7443" s="22">
        <v>74</v>
      </c>
      <c r="I7443" s="21" t="s">
        <v>190943</v>
      </c>
    </row>
    <row r="7444" spans="1:9" ht="44" customHeight="1">
      <c r="A7444" s="19" t="s">
        <v>190944</v>
      </c>
      <c r="B7444" s="20" t="s">
        <v>179800</v>
      </c>
      <c r="C7444" s="22">
        <v>4</v>
      </c>
      <c r="D7444" s="21" t="s">
        <v>171598</v>
      </c>
      <c r="E7444" s="22">
        <v>91</v>
      </c>
      <c r="F7444" s="21" t="s">
        <v>170413</v>
      </c>
      <c r="G7444" s="22">
        <v>2</v>
      </c>
      <c r="H7444" s="22">
        <v>100</v>
      </c>
      <c r="I7444" s="21" t="s">
        <v>190945</v>
      </c>
    </row>
    <row r="7445" spans="1:9" ht="32" customHeight="1">
      <c r="A7445" s="19" t="s">
        <v>190946</v>
      </c>
      <c r="B7445" s="20" t="s">
        <v>163352</v>
      </c>
      <c r="C7445" s="22">
        <v>48</v>
      </c>
      <c r="D7445" s="21" t="s">
        <v>171818</v>
      </c>
      <c r="E7445" s="22">
        <v>41</v>
      </c>
      <c r="F7445" s="21" t="s">
        <v>190947</v>
      </c>
      <c r="G7445" s="22">
        <v>36</v>
      </c>
      <c r="H7445" s="22">
        <v>128</v>
      </c>
      <c r="I7445" s="21" t="s">
        <v>190948</v>
      </c>
    </row>
    <row r="7446" spans="1:9" ht="32" customHeight="1">
      <c r="A7446" s="19" t="s">
        <v>190949</v>
      </c>
      <c r="B7446" s="20" t="s">
        <v>184461</v>
      </c>
      <c r="C7446" s="22">
        <v>53</v>
      </c>
      <c r="D7446" s="21" t="s">
        <v>190950</v>
      </c>
      <c r="E7446" s="22">
        <v>41</v>
      </c>
      <c r="F7446" s="21" t="s">
        <v>180698</v>
      </c>
      <c r="G7446" s="22">
        <v>51</v>
      </c>
      <c r="H7446" s="22">
        <v>148</v>
      </c>
      <c r="I7446" s="21" t="s">
        <v>190951</v>
      </c>
    </row>
    <row r="7447" spans="1:9" ht="32" customHeight="1">
      <c r="A7447" s="19" t="s">
        <v>190952</v>
      </c>
      <c r="B7447" s="20" t="s">
        <v>179597</v>
      </c>
      <c r="C7447" s="22">
        <v>25</v>
      </c>
      <c r="D7447" s="21" t="s">
        <v>170408</v>
      </c>
      <c r="E7447" s="22">
        <v>32</v>
      </c>
      <c r="F7447" s="21" t="s">
        <v>170077</v>
      </c>
      <c r="G7447" s="22">
        <v>15</v>
      </c>
      <c r="H7447" s="22">
        <v>75</v>
      </c>
      <c r="I7447" s="21" t="s">
        <v>190953</v>
      </c>
    </row>
    <row r="7448" spans="1:9" ht="44" customHeight="1">
      <c r="A7448" s="19" t="s">
        <v>190954</v>
      </c>
      <c r="B7448" s="20" t="s">
        <v>190098</v>
      </c>
      <c r="C7448" s="22">
        <v>49</v>
      </c>
      <c r="D7448" s="21" t="s">
        <v>189329</v>
      </c>
      <c r="E7448" s="22">
        <v>62</v>
      </c>
      <c r="F7448" s="21" t="s">
        <v>172146</v>
      </c>
      <c r="G7448" s="22">
        <v>33</v>
      </c>
      <c r="H7448" s="22">
        <v>147</v>
      </c>
      <c r="I7448" s="21" t="s">
        <v>190955</v>
      </c>
    </row>
    <row r="7449" spans="1:9" ht="32" customHeight="1">
      <c r="A7449" s="19" t="s">
        <v>190956</v>
      </c>
      <c r="B7449" s="20" t="s">
        <v>188639</v>
      </c>
      <c r="C7449" s="22">
        <v>64</v>
      </c>
      <c r="D7449" s="21" t="s">
        <v>171011</v>
      </c>
      <c r="E7449" s="22">
        <v>17</v>
      </c>
      <c r="F7449" s="21" t="s">
        <v>172380</v>
      </c>
      <c r="G7449" s="22">
        <v>25</v>
      </c>
      <c r="H7449" s="22">
        <v>109</v>
      </c>
      <c r="I7449" s="21" t="s">
        <v>190957</v>
      </c>
    </row>
    <row r="7450" spans="1:9" ht="32" customHeight="1">
      <c r="A7450" s="19" t="s">
        <v>190958</v>
      </c>
      <c r="B7450" s="20" t="s">
        <v>172833</v>
      </c>
      <c r="C7450" s="22">
        <v>45</v>
      </c>
      <c r="D7450" s="21" t="s">
        <v>190959</v>
      </c>
      <c r="E7450" s="22">
        <v>32</v>
      </c>
      <c r="F7450" s="21" t="s">
        <v>170553</v>
      </c>
      <c r="G7450" s="22">
        <v>36</v>
      </c>
      <c r="H7450" s="22">
        <v>116</v>
      </c>
      <c r="I7450" s="21" t="s">
        <v>190960</v>
      </c>
    </row>
    <row r="7451" spans="1:9" ht="32" customHeight="1">
      <c r="A7451" s="19" t="s">
        <v>190961</v>
      </c>
      <c r="B7451" s="20" t="s">
        <v>170838</v>
      </c>
      <c r="C7451" s="22">
        <v>19</v>
      </c>
      <c r="D7451" s="21" t="s">
        <v>184820</v>
      </c>
      <c r="E7451" s="22">
        <v>56</v>
      </c>
      <c r="F7451" s="21" t="s">
        <v>170896</v>
      </c>
      <c r="G7451" s="22">
        <v>10</v>
      </c>
      <c r="H7451" s="22">
        <v>88</v>
      </c>
      <c r="I7451" s="21" t="s">
        <v>190962</v>
      </c>
    </row>
    <row r="7452" spans="1:9" ht="32" customHeight="1">
      <c r="A7452" s="19" t="s">
        <v>190963</v>
      </c>
      <c r="B7452" s="24">
        <v>50</v>
      </c>
      <c r="C7452" s="22">
        <v>35</v>
      </c>
      <c r="D7452" s="22">
        <v>50</v>
      </c>
      <c r="E7452" s="22">
        <v>35</v>
      </c>
      <c r="F7452" s="22">
        <v>0</v>
      </c>
      <c r="G7452" s="22">
        <v>0</v>
      </c>
      <c r="H7452" s="22">
        <v>73</v>
      </c>
      <c r="I7452" s="21" t="s">
        <v>190964</v>
      </c>
    </row>
    <row r="7453" spans="1:9" ht="32" customHeight="1">
      <c r="A7453" s="19" t="s">
        <v>190965</v>
      </c>
      <c r="B7453" s="20" t="s">
        <v>190966</v>
      </c>
      <c r="C7453" s="22">
        <v>83</v>
      </c>
      <c r="D7453" s="21" t="s">
        <v>174201</v>
      </c>
      <c r="E7453" s="22">
        <v>49</v>
      </c>
      <c r="F7453" s="21" t="s">
        <v>170054</v>
      </c>
      <c r="G7453" s="22">
        <v>16</v>
      </c>
      <c r="H7453" s="22">
        <v>151</v>
      </c>
      <c r="I7453" s="21" t="s">
        <v>190967</v>
      </c>
    </row>
    <row r="7454" spans="1:9" ht="32" customHeight="1">
      <c r="A7454" s="19" t="s">
        <v>190968</v>
      </c>
      <c r="B7454" s="20" t="s">
        <v>173129</v>
      </c>
      <c r="C7454" s="22">
        <v>39</v>
      </c>
      <c r="D7454" s="21" t="s">
        <v>14588</v>
      </c>
      <c r="E7454" s="22">
        <v>11</v>
      </c>
      <c r="F7454" s="21" t="s">
        <v>175637</v>
      </c>
      <c r="G7454" s="22">
        <v>38</v>
      </c>
      <c r="H7454" s="22">
        <v>91</v>
      </c>
      <c r="I7454" s="21" t="s">
        <v>190969</v>
      </c>
    </row>
    <row r="7455" spans="1:9" ht="32" customHeight="1">
      <c r="A7455" s="19" t="s">
        <v>190970</v>
      </c>
      <c r="B7455" s="20" t="s">
        <v>172893</v>
      </c>
      <c r="C7455" s="22">
        <v>41</v>
      </c>
      <c r="D7455" s="21" t="s">
        <v>176810</v>
      </c>
      <c r="E7455" s="22">
        <v>5</v>
      </c>
      <c r="F7455" s="21" t="s">
        <v>170172</v>
      </c>
      <c r="G7455" s="22">
        <v>17</v>
      </c>
      <c r="H7455" s="22">
        <v>66</v>
      </c>
      <c r="I7455" s="21" t="s">
        <v>190971</v>
      </c>
    </row>
    <row r="7456" spans="1:9" ht="32" customHeight="1">
      <c r="A7456" s="19" t="s">
        <v>190972</v>
      </c>
      <c r="B7456" s="24">
        <v>65</v>
      </c>
      <c r="C7456" s="22">
        <v>39</v>
      </c>
      <c r="D7456" s="21" t="s">
        <v>170359</v>
      </c>
      <c r="E7456" s="22">
        <v>5</v>
      </c>
      <c r="F7456" s="21" t="s">
        <v>172844</v>
      </c>
      <c r="G7456" s="22">
        <v>16</v>
      </c>
      <c r="H7456" s="22">
        <v>63</v>
      </c>
      <c r="I7456" s="21" t="s">
        <v>190973</v>
      </c>
    </row>
    <row r="7457" spans="1:9" ht="32" customHeight="1">
      <c r="A7457" s="19" t="s">
        <v>190974</v>
      </c>
      <c r="B7457" s="20" t="s">
        <v>177077</v>
      </c>
      <c r="C7457" s="22">
        <v>51</v>
      </c>
      <c r="D7457" s="21" t="s">
        <v>190975</v>
      </c>
      <c r="E7457" s="22">
        <v>55</v>
      </c>
      <c r="F7457" s="21" t="s">
        <v>170250</v>
      </c>
      <c r="G7457" s="22">
        <v>53</v>
      </c>
      <c r="H7457" s="22">
        <v>162</v>
      </c>
      <c r="I7457" s="21" t="s">
        <v>190976</v>
      </c>
    </row>
    <row r="7458" spans="1:9" ht="32" customHeight="1">
      <c r="A7458" s="19" t="s">
        <v>190977</v>
      </c>
      <c r="B7458" s="20" t="s">
        <v>190978</v>
      </c>
      <c r="C7458" s="22">
        <v>49</v>
      </c>
      <c r="D7458" s="21" t="s">
        <v>172583</v>
      </c>
      <c r="E7458" s="22">
        <v>55</v>
      </c>
      <c r="F7458" s="21" t="s">
        <v>170250</v>
      </c>
      <c r="G7458" s="22">
        <v>52</v>
      </c>
      <c r="H7458" s="22">
        <v>159</v>
      </c>
      <c r="I7458" s="21" t="s">
        <v>190979</v>
      </c>
    </row>
    <row r="7459" spans="1:9" ht="32" customHeight="1">
      <c r="A7459" s="19" t="s">
        <v>190980</v>
      </c>
      <c r="B7459" s="20" t="s">
        <v>190981</v>
      </c>
      <c r="C7459" s="22">
        <v>47</v>
      </c>
      <c r="D7459" s="21" t="s">
        <v>170116</v>
      </c>
      <c r="E7459" s="22">
        <v>81</v>
      </c>
      <c r="F7459" s="21" t="s">
        <v>189546</v>
      </c>
      <c r="G7459" s="22">
        <v>25</v>
      </c>
      <c r="H7459" s="22">
        <v>156</v>
      </c>
      <c r="I7459" s="21" t="s">
        <v>190982</v>
      </c>
    </row>
    <row r="7460" spans="1:9" ht="32" customHeight="1">
      <c r="A7460" s="19" t="s">
        <v>190983</v>
      </c>
      <c r="B7460" s="24">
        <v>0</v>
      </c>
      <c r="C7460" s="22">
        <v>0</v>
      </c>
      <c r="D7460" s="21" t="s">
        <v>186462</v>
      </c>
      <c r="E7460" s="22">
        <v>111</v>
      </c>
      <c r="F7460" s="21" t="s">
        <v>173699</v>
      </c>
      <c r="G7460" s="22">
        <v>21</v>
      </c>
      <c r="H7460" s="22">
        <v>135</v>
      </c>
      <c r="I7460" s="21" t="s">
        <v>190984</v>
      </c>
    </row>
    <row r="7461" spans="1:9" ht="32" customHeight="1">
      <c r="A7461" s="19" t="s">
        <v>190985</v>
      </c>
      <c r="B7461" s="20" t="s">
        <v>170862</v>
      </c>
      <c r="C7461" s="22">
        <v>3</v>
      </c>
      <c r="D7461" s="21" t="s">
        <v>176407</v>
      </c>
      <c r="E7461" s="22">
        <v>63</v>
      </c>
      <c r="F7461" s="21" t="s">
        <v>170862</v>
      </c>
      <c r="G7461" s="22">
        <v>3</v>
      </c>
      <c r="H7461" s="22">
        <v>72</v>
      </c>
      <c r="I7461" s="21" t="s">
        <v>190986</v>
      </c>
    </row>
    <row r="7462" spans="1:9" ht="32" customHeight="1">
      <c r="A7462" s="19" t="s">
        <v>190987</v>
      </c>
      <c r="B7462" s="24">
        <v>84</v>
      </c>
      <c r="C7462" s="22">
        <v>84</v>
      </c>
      <c r="D7462" s="22">
        <v>10</v>
      </c>
      <c r="E7462" s="22">
        <v>10</v>
      </c>
      <c r="F7462" s="22">
        <v>6</v>
      </c>
      <c r="G7462" s="22">
        <v>6</v>
      </c>
      <c r="H7462" s="22">
        <v>103</v>
      </c>
      <c r="I7462" s="21" t="s">
        <v>190988</v>
      </c>
    </row>
    <row r="7463" spans="1:9" ht="32" customHeight="1">
      <c r="A7463" s="19" t="s">
        <v>190989</v>
      </c>
      <c r="B7463" s="20" t="s">
        <v>173498</v>
      </c>
      <c r="C7463" s="22">
        <v>38</v>
      </c>
      <c r="D7463" s="22">
        <v>0</v>
      </c>
      <c r="E7463" s="22">
        <v>0</v>
      </c>
      <c r="F7463" s="21" t="s">
        <v>179716</v>
      </c>
      <c r="G7463" s="22">
        <v>23</v>
      </c>
      <c r="H7463" s="22">
        <v>64</v>
      </c>
      <c r="I7463" s="21" t="s">
        <v>190990</v>
      </c>
    </row>
    <row r="7464" spans="1:9" ht="32" customHeight="1">
      <c r="A7464" s="19" t="s">
        <v>190991</v>
      </c>
      <c r="B7464" s="20" t="s">
        <v>177385</v>
      </c>
      <c r="C7464" s="22">
        <v>1</v>
      </c>
      <c r="D7464" s="21" t="s">
        <v>183687</v>
      </c>
      <c r="E7464" s="22">
        <v>104</v>
      </c>
      <c r="F7464" s="21" t="s">
        <v>172498</v>
      </c>
      <c r="G7464" s="22">
        <v>4</v>
      </c>
      <c r="H7464" s="22">
        <v>112</v>
      </c>
      <c r="I7464" s="21" t="s">
        <v>190992</v>
      </c>
    </row>
    <row r="7465" spans="1:9" ht="32" customHeight="1">
      <c r="A7465" s="19" t="s">
        <v>190993</v>
      </c>
      <c r="B7465" s="20" t="s">
        <v>172742</v>
      </c>
      <c r="C7465" s="22">
        <v>45</v>
      </c>
      <c r="D7465" s="21" t="s">
        <v>172539</v>
      </c>
      <c r="E7465" s="22">
        <v>4</v>
      </c>
      <c r="F7465" s="21" t="s">
        <v>171571</v>
      </c>
      <c r="G7465" s="22">
        <v>5</v>
      </c>
      <c r="H7465" s="22">
        <v>57</v>
      </c>
      <c r="I7465" s="21" t="s">
        <v>190994</v>
      </c>
    </row>
    <row r="7466" spans="1:9" ht="32" customHeight="1">
      <c r="A7466" s="19" t="s">
        <v>190995</v>
      </c>
      <c r="B7466" s="20" t="s">
        <v>175053</v>
      </c>
      <c r="C7466" s="22">
        <v>48</v>
      </c>
      <c r="D7466" s="21" t="s">
        <v>173112</v>
      </c>
      <c r="E7466" s="22">
        <v>75</v>
      </c>
      <c r="F7466" s="21" t="s">
        <v>169913</v>
      </c>
      <c r="G7466" s="22">
        <v>3</v>
      </c>
      <c r="H7466" s="22">
        <v>129</v>
      </c>
      <c r="I7466" s="21" t="s">
        <v>190996</v>
      </c>
    </row>
    <row r="7467" spans="1:9" ht="32" customHeight="1">
      <c r="A7467" s="19" t="s">
        <v>190997</v>
      </c>
      <c r="B7467" s="20" t="s">
        <v>190447</v>
      </c>
      <c r="C7467" s="22">
        <v>21</v>
      </c>
      <c r="D7467" s="21" t="s">
        <v>185292</v>
      </c>
      <c r="E7467" s="22">
        <v>54</v>
      </c>
      <c r="F7467" s="21" t="s">
        <v>189902</v>
      </c>
      <c r="G7467" s="22">
        <v>13</v>
      </c>
      <c r="H7467" s="22">
        <v>91</v>
      </c>
      <c r="I7467" s="21" t="s">
        <v>190998</v>
      </c>
    </row>
    <row r="7468" spans="1:9" ht="32" customHeight="1">
      <c r="A7468" s="19" t="s">
        <v>190999</v>
      </c>
      <c r="B7468" s="20" t="s">
        <v>169743</v>
      </c>
      <c r="C7468" s="22">
        <v>55</v>
      </c>
      <c r="D7468" s="21" t="s">
        <v>191000</v>
      </c>
      <c r="E7468" s="22">
        <v>20</v>
      </c>
      <c r="F7468" s="21" t="s">
        <v>191001</v>
      </c>
      <c r="G7468" s="22">
        <v>68</v>
      </c>
      <c r="H7468" s="22">
        <v>146</v>
      </c>
      <c r="I7468" s="21" t="s">
        <v>191002</v>
      </c>
    </row>
    <row r="7469" spans="1:9" ht="32" customHeight="1">
      <c r="A7469" s="19" t="s">
        <v>191003</v>
      </c>
      <c r="B7469" s="20" t="s">
        <v>182328</v>
      </c>
      <c r="C7469" s="22">
        <v>59</v>
      </c>
      <c r="D7469" s="21" t="s">
        <v>174085</v>
      </c>
      <c r="E7469" s="22">
        <v>24</v>
      </c>
      <c r="F7469" s="22">
        <v>0</v>
      </c>
      <c r="G7469" s="22">
        <v>0</v>
      </c>
      <c r="H7469" s="22">
        <v>86</v>
      </c>
      <c r="I7469" s="21" t="s">
        <v>191004</v>
      </c>
    </row>
    <row r="7470" spans="1:9" ht="32" customHeight="1">
      <c r="A7470" s="19" t="s">
        <v>191005</v>
      </c>
      <c r="B7470" s="20" t="s">
        <v>176318</v>
      </c>
      <c r="C7470" s="22">
        <v>53</v>
      </c>
      <c r="D7470" s="21" t="s">
        <v>177306</v>
      </c>
      <c r="E7470" s="22">
        <v>24</v>
      </c>
      <c r="F7470" s="22">
        <v>0</v>
      </c>
      <c r="G7470" s="22">
        <v>0</v>
      </c>
      <c r="H7470" s="22">
        <v>80</v>
      </c>
      <c r="I7470" s="21" t="s">
        <v>191006</v>
      </c>
    </row>
    <row r="7471" spans="1:9" ht="32" customHeight="1">
      <c r="A7471" s="19" t="s">
        <v>191007</v>
      </c>
      <c r="B7471" s="20" t="s">
        <v>191008</v>
      </c>
      <c r="C7471" s="22">
        <v>3</v>
      </c>
      <c r="D7471" s="21" t="s">
        <v>191009</v>
      </c>
      <c r="E7471" s="22">
        <v>172</v>
      </c>
      <c r="F7471" s="21" t="s">
        <v>172240</v>
      </c>
      <c r="G7471" s="22">
        <v>12</v>
      </c>
      <c r="H7471" s="22">
        <v>190</v>
      </c>
      <c r="I7471" s="21" t="s">
        <v>191010</v>
      </c>
    </row>
    <row r="7472" spans="1:9" ht="32" customHeight="1">
      <c r="A7472" s="19" t="s">
        <v>191011</v>
      </c>
      <c r="B7472" s="20" t="s">
        <v>178838</v>
      </c>
      <c r="C7472" s="22">
        <v>40</v>
      </c>
      <c r="D7472" s="21" t="s">
        <v>176375</v>
      </c>
      <c r="E7472" s="22">
        <v>39</v>
      </c>
      <c r="F7472" s="21" t="s">
        <v>171747</v>
      </c>
      <c r="G7472" s="22">
        <v>10</v>
      </c>
      <c r="H7472" s="22">
        <v>92</v>
      </c>
      <c r="I7472" s="21" t="s">
        <v>191012</v>
      </c>
    </row>
    <row r="7473" spans="1:9" ht="32" customHeight="1">
      <c r="A7473" s="19" t="s">
        <v>191013</v>
      </c>
      <c r="B7473" s="20" t="s">
        <v>179502</v>
      </c>
      <c r="C7473" s="22">
        <v>24</v>
      </c>
      <c r="D7473" s="21" t="s">
        <v>177292</v>
      </c>
      <c r="E7473" s="22">
        <v>26</v>
      </c>
      <c r="F7473" s="21" t="s">
        <v>181967</v>
      </c>
      <c r="G7473" s="22">
        <v>47</v>
      </c>
      <c r="H7473" s="22">
        <v>100</v>
      </c>
      <c r="I7473" s="21" t="s">
        <v>191014</v>
      </c>
    </row>
    <row r="7474" spans="1:9" ht="32" customHeight="1">
      <c r="A7474" s="19" t="s">
        <v>191015</v>
      </c>
      <c r="B7474" s="20" t="s">
        <v>176833</v>
      </c>
      <c r="C7474" s="22">
        <v>8</v>
      </c>
      <c r="D7474" s="21" t="s">
        <v>191016</v>
      </c>
      <c r="E7474" s="22">
        <v>102</v>
      </c>
      <c r="F7474" s="21" t="s">
        <v>170115</v>
      </c>
      <c r="G7474" s="22">
        <v>11</v>
      </c>
      <c r="H7474" s="22">
        <v>124</v>
      </c>
      <c r="I7474" s="21" t="s">
        <v>191017</v>
      </c>
    </row>
    <row r="7475" spans="1:9" ht="32" customHeight="1">
      <c r="A7475" s="19" t="s">
        <v>191018</v>
      </c>
      <c r="B7475" s="40">
        <v>3125</v>
      </c>
      <c r="C7475" s="22">
        <v>3</v>
      </c>
      <c r="D7475" s="21" t="s">
        <v>171938</v>
      </c>
      <c r="E7475" s="22">
        <v>82</v>
      </c>
      <c r="F7475" s="21" t="s">
        <v>180198</v>
      </c>
      <c r="G7475" s="22">
        <v>11</v>
      </c>
      <c r="H7475" s="22">
        <v>99</v>
      </c>
      <c r="I7475" s="21" t="s">
        <v>191019</v>
      </c>
    </row>
    <row r="7476" spans="1:9" ht="32" customHeight="1">
      <c r="A7476" s="19" t="s">
        <v>191020</v>
      </c>
      <c r="B7476" s="20" t="s">
        <v>170971</v>
      </c>
      <c r="C7476" s="22">
        <v>4</v>
      </c>
      <c r="D7476" s="21" t="s">
        <v>170422</v>
      </c>
      <c r="E7476" s="22">
        <v>62</v>
      </c>
      <c r="F7476" s="21" t="s">
        <v>170937</v>
      </c>
      <c r="G7476" s="22">
        <v>2</v>
      </c>
      <c r="H7476" s="22">
        <v>71</v>
      </c>
      <c r="I7476" s="21" t="s">
        <v>191021</v>
      </c>
    </row>
    <row r="7477" spans="1:9" ht="32" customHeight="1">
      <c r="A7477" s="19" t="s">
        <v>191022</v>
      </c>
      <c r="B7477" s="20" t="s">
        <v>172791</v>
      </c>
      <c r="C7477" s="22">
        <v>56</v>
      </c>
      <c r="D7477" s="21" t="s">
        <v>191023</v>
      </c>
      <c r="E7477" s="22">
        <v>13</v>
      </c>
      <c r="F7477" s="21" t="s">
        <v>177964</v>
      </c>
      <c r="G7477" s="22">
        <v>32</v>
      </c>
      <c r="H7477" s="22">
        <v>104</v>
      </c>
      <c r="I7477" s="21" t="s">
        <v>191024</v>
      </c>
    </row>
    <row r="7478" spans="1:9" ht="32" customHeight="1">
      <c r="A7478" s="19" t="s">
        <v>191025</v>
      </c>
      <c r="B7478" s="24">
        <v>0</v>
      </c>
      <c r="C7478" s="22">
        <v>0</v>
      </c>
      <c r="D7478" s="21" t="s">
        <v>172349</v>
      </c>
      <c r="E7478" s="22">
        <v>28</v>
      </c>
      <c r="F7478" s="21" t="s">
        <v>175354</v>
      </c>
      <c r="G7478" s="22">
        <v>39</v>
      </c>
      <c r="H7478" s="22">
        <v>70</v>
      </c>
      <c r="I7478" s="21" t="s">
        <v>191026</v>
      </c>
    </row>
    <row r="7479" spans="1:9" ht="32" customHeight="1">
      <c r="A7479" s="19" t="s">
        <v>191027</v>
      </c>
      <c r="B7479" s="20" t="s">
        <v>181297</v>
      </c>
      <c r="C7479" s="22">
        <v>38</v>
      </c>
      <c r="D7479" s="22">
        <v>0</v>
      </c>
      <c r="E7479" s="22">
        <v>0</v>
      </c>
      <c r="F7479" s="21" t="s">
        <v>170006</v>
      </c>
      <c r="G7479" s="22">
        <v>13</v>
      </c>
      <c r="H7479" s="22">
        <v>54</v>
      </c>
      <c r="I7479" s="21" t="s">
        <v>191028</v>
      </c>
    </row>
    <row r="7480" spans="1:9" ht="32" customHeight="1">
      <c r="A7480" s="19" t="s">
        <v>191029</v>
      </c>
      <c r="B7480" s="20" t="s">
        <v>191030</v>
      </c>
      <c r="C7480" s="22">
        <v>85</v>
      </c>
      <c r="D7480" s="21" t="s">
        <v>186154</v>
      </c>
      <c r="E7480" s="22">
        <v>56</v>
      </c>
      <c r="F7480" s="21" t="s">
        <v>191031</v>
      </c>
      <c r="G7480" s="22">
        <v>53</v>
      </c>
      <c r="H7480" s="22">
        <v>197</v>
      </c>
      <c r="I7480" s="21" t="s">
        <v>191032</v>
      </c>
    </row>
    <row r="7481" spans="1:9" ht="32" customHeight="1">
      <c r="A7481" s="19" t="s">
        <v>191033</v>
      </c>
      <c r="B7481" s="20" t="s">
        <v>175121</v>
      </c>
      <c r="C7481" s="22">
        <v>56</v>
      </c>
      <c r="D7481" s="21" t="s">
        <v>170631</v>
      </c>
      <c r="E7481" s="22">
        <v>17</v>
      </c>
      <c r="F7481" s="21" t="s">
        <v>172204</v>
      </c>
      <c r="G7481" s="22">
        <v>2</v>
      </c>
      <c r="H7481" s="22">
        <v>78</v>
      </c>
      <c r="I7481" s="21" t="s">
        <v>191034</v>
      </c>
    </row>
    <row r="7482" spans="1:9" ht="32" customHeight="1">
      <c r="A7482" s="19" t="s">
        <v>191035</v>
      </c>
      <c r="B7482" s="20" t="s">
        <v>169976</v>
      </c>
      <c r="C7482" s="22">
        <v>54</v>
      </c>
      <c r="D7482" s="21" t="s">
        <v>170439</v>
      </c>
      <c r="E7482" s="22">
        <v>9</v>
      </c>
      <c r="F7482" s="21" t="s">
        <v>169673</v>
      </c>
      <c r="G7482" s="22">
        <v>28</v>
      </c>
      <c r="H7482" s="22">
        <v>94</v>
      </c>
      <c r="I7482" s="21" t="s">
        <v>191036</v>
      </c>
    </row>
    <row r="7483" spans="1:9" ht="32" customHeight="1">
      <c r="A7483" s="19" t="s">
        <v>191037</v>
      </c>
      <c r="B7483" s="20" t="s">
        <v>173647</v>
      </c>
      <c r="C7483" s="22">
        <v>44</v>
      </c>
      <c r="D7483" s="21" t="s">
        <v>173648</v>
      </c>
      <c r="E7483" s="22">
        <v>14</v>
      </c>
      <c r="F7483" s="21" t="s">
        <v>169776</v>
      </c>
      <c r="G7483" s="22">
        <v>1</v>
      </c>
      <c r="H7483" s="22">
        <v>62</v>
      </c>
      <c r="I7483" s="21" t="s">
        <v>191038</v>
      </c>
    </row>
    <row r="7484" spans="1:9" ht="32" customHeight="1">
      <c r="A7484" s="19" t="s">
        <v>191039</v>
      </c>
      <c r="B7484" s="20" t="s">
        <v>169764</v>
      </c>
      <c r="C7484" s="22">
        <v>2</v>
      </c>
      <c r="D7484" s="21" t="s">
        <v>182361</v>
      </c>
      <c r="E7484" s="22">
        <v>91</v>
      </c>
      <c r="F7484" s="21" t="s">
        <v>169764</v>
      </c>
      <c r="G7484" s="22">
        <v>2</v>
      </c>
      <c r="H7484" s="22">
        <v>98</v>
      </c>
      <c r="I7484" s="21" t="s">
        <v>191040</v>
      </c>
    </row>
    <row r="7485" spans="1:9" ht="32" customHeight="1">
      <c r="A7485" s="19" t="s">
        <v>191041</v>
      </c>
      <c r="B7485" s="20" t="s">
        <v>191042</v>
      </c>
      <c r="C7485" s="22">
        <v>102</v>
      </c>
      <c r="D7485" s="21" t="s">
        <v>183534</v>
      </c>
      <c r="E7485" s="22">
        <v>158</v>
      </c>
      <c r="F7485" s="21" t="s">
        <v>170155</v>
      </c>
      <c r="G7485" s="22">
        <v>50</v>
      </c>
      <c r="H7485" s="22">
        <v>313</v>
      </c>
      <c r="I7485" s="21" t="s">
        <v>191043</v>
      </c>
    </row>
    <row r="7486" spans="1:9" ht="32" customHeight="1">
      <c r="A7486" s="19" t="s">
        <v>191044</v>
      </c>
      <c r="B7486" s="24">
        <v>0</v>
      </c>
      <c r="C7486" s="22">
        <v>0</v>
      </c>
      <c r="D7486" s="21" t="s">
        <v>184194</v>
      </c>
      <c r="E7486" s="22">
        <v>132</v>
      </c>
      <c r="F7486" s="21" t="s">
        <v>181810</v>
      </c>
      <c r="G7486" s="22">
        <v>14</v>
      </c>
      <c r="H7486" s="22">
        <v>149</v>
      </c>
      <c r="I7486" s="21" t="s">
        <v>191045</v>
      </c>
    </row>
    <row r="7487" spans="1:9" ht="32" customHeight="1">
      <c r="A7487" s="19" t="s">
        <v>191046</v>
      </c>
      <c r="B7487" s="20" t="s">
        <v>177153</v>
      </c>
      <c r="C7487" s="22">
        <v>58</v>
      </c>
      <c r="D7487" s="21" t="s">
        <v>176518</v>
      </c>
      <c r="E7487" s="22">
        <v>122</v>
      </c>
      <c r="F7487" s="21" t="s">
        <v>170217</v>
      </c>
      <c r="G7487" s="22">
        <v>6</v>
      </c>
      <c r="H7487" s="22">
        <v>189</v>
      </c>
      <c r="I7487" s="21" t="s">
        <v>191047</v>
      </c>
    </row>
    <row r="7488" spans="1:9" ht="32" customHeight="1">
      <c r="A7488" s="19" t="s">
        <v>191048</v>
      </c>
      <c r="B7488" s="20" t="s">
        <v>175100</v>
      </c>
      <c r="C7488" s="22">
        <v>100</v>
      </c>
      <c r="D7488" s="21" t="s">
        <v>171325</v>
      </c>
      <c r="E7488" s="22">
        <v>32</v>
      </c>
      <c r="F7488" s="21" t="s">
        <v>177694</v>
      </c>
      <c r="G7488" s="22">
        <v>40</v>
      </c>
      <c r="H7488" s="22">
        <v>175</v>
      </c>
      <c r="I7488" s="21" t="s">
        <v>191049</v>
      </c>
    </row>
    <row r="7489" spans="1:9" ht="32" customHeight="1">
      <c r="A7489" s="19" t="s">
        <v>191050</v>
      </c>
      <c r="B7489" s="20" t="s">
        <v>191051</v>
      </c>
      <c r="C7489" s="22">
        <v>41</v>
      </c>
      <c r="D7489" s="21" t="s">
        <v>171746</v>
      </c>
      <c r="E7489" s="22">
        <v>21</v>
      </c>
      <c r="F7489" s="21" t="s">
        <v>179877</v>
      </c>
      <c r="G7489" s="22">
        <v>27</v>
      </c>
      <c r="H7489" s="22">
        <v>92</v>
      </c>
      <c r="I7489" s="21" t="s">
        <v>191052</v>
      </c>
    </row>
    <row r="7490" spans="1:9" ht="32" customHeight="1">
      <c r="A7490" s="19" t="s">
        <v>191053</v>
      </c>
      <c r="B7490" s="20" t="s">
        <v>169687</v>
      </c>
      <c r="C7490" s="22">
        <v>45</v>
      </c>
      <c r="D7490" s="21" t="s">
        <v>191054</v>
      </c>
      <c r="E7490" s="22">
        <v>69</v>
      </c>
      <c r="F7490" s="21" t="s">
        <v>171415</v>
      </c>
      <c r="G7490" s="22">
        <v>14</v>
      </c>
      <c r="H7490" s="22">
        <v>131</v>
      </c>
      <c r="I7490" s="21" t="s">
        <v>191055</v>
      </c>
    </row>
    <row r="7491" spans="1:9" ht="32" customHeight="1">
      <c r="A7491" s="19" t="s">
        <v>191056</v>
      </c>
      <c r="B7491" s="20" t="s">
        <v>191057</v>
      </c>
      <c r="C7491" s="22">
        <v>13</v>
      </c>
      <c r="D7491" s="21" t="s">
        <v>169759</v>
      </c>
      <c r="E7491" s="22">
        <v>42</v>
      </c>
      <c r="F7491" s="21" t="s">
        <v>171125</v>
      </c>
      <c r="G7491" s="22">
        <v>60</v>
      </c>
      <c r="H7491" s="22">
        <v>118</v>
      </c>
      <c r="I7491" s="21" t="s">
        <v>191058</v>
      </c>
    </row>
    <row r="7492" spans="1:9" ht="32" customHeight="1">
      <c r="A7492" s="19" t="s">
        <v>191059</v>
      </c>
      <c r="B7492" s="20" t="s">
        <v>170063</v>
      </c>
      <c r="C7492" s="22">
        <v>47</v>
      </c>
      <c r="D7492" s="22">
        <v>0</v>
      </c>
      <c r="E7492" s="22">
        <v>0</v>
      </c>
      <c r="F7492" s="21" t="s">
        <v>179966</v>
      </c>
      <c r="G7492" s="22">
        <v>31</v>
      </c>
      <c r="H7492" s="22">
        <v>81</v>
      </c>
      <c r="I7492" s="21" t="s">
        <v>191060</v>
      </c>
    </row>
    <row r="7493" spans="1:9" ht="32" customHeight="1">
      <c r="A7493" s="19" t="s">
        <v>191061</v>
      </c>
      <c r="B7493" s="20" t="s">
        <v>175747</v>
      </c>
      <c r="C7493" s="22">
        <v>62</v>
      </c>
      <c r="D7493" s="21" t="s">
        <v>171055</v>
      </c>
      <c r="E7493" s="22">
        <v>65</v>
      </c>
      <c r="F7493" s="21" t="s">
        <v>182096</v>
      </c>
      <c r="G7493" s="22">
        <v>23</v>
      </c>
      <c r="H7493" s="22">
        <v>153</v>
      </c>
      <c r="I7493" s="21" t="s">
        <v>191062</v>
      </c>
    </row>
    <row r="7494" spans="1:9" ht="32" customHeight="1">
      <c r="A7494" s="19" t="s">
        <v>191063</v>
      </c>
      <c r="B7494" s="20" t="s">
        <v>191064</v>
      </c>
      <c r="C7494" s="22">
        <v>61</v>
      </c>
      <c r="D7494" s="21" t="s">
        <v>191065</v>
      </c>
      <c r="E7494" s="22">
        <v>59</v>
      </c>
      <c r="F7494" s="21" t="s">
        <v>170896</v>
      </c>
      <c r="G7494" s="22">
        <v>16</v>
      </c>
      <c r="H7494" s="22">
        <v>139</v>
      </c>
      <c r="I7494" s="21" t="s">
        <v>191066</v>
      </c>
    </row>
    <row r="7495" spans="1:9" ht="32" customHeight="1">
      <c r="A7495" s="19" t="s">
        <v>191067</v>
      </c>
      <c r="B7495" s="20" t="s">
        <v>176948</v>
      </c>
      <c r="C7495" s="22">
        <v>49</v>
      </c>
      <c r="D7495" s="21" t="s">
        <v>184694</v>
      </c>
      <c r="E7495" s="22">
        <v>74</v>
      </c>
      <c r="F7495" s="21" t="s">
        <v>169986</v>
      </c>
      <c r="G7495" s="22">
        <v>36</v>
      </c>
      <c r="H7495" s="22">
        <v>162</v>
      </c>
      <c r="I7495" s="21" t="s">
        <v>191068</v>
      </c>
    </row>
    <row r="7496" spans="1:9" ht="32" customHeight="1">
      <c r="A7496" s="19" t="s">
        <v>191069</v>
      </c>
      <c r="B7496" s="20" t="s">
        <v>176948</v>
      </c>
      <c r="C7496" s="22">
        <v>49</v>
      </c>
      <c r="D7496" s="21" t="s">
        <v>184694</v>
      </c>
      <c r="E7496" s="22">
        <v>74</v>
      </c>
      <c r="F7496" s="21" t="s">
        <v>169986</v>
      </c>
      <c r="G7496" s="22">
        <v>36</v>
      </c>
      <c r="H7496" s="22">
        <v>162</v>
      </c>
      <c r="I7496" s="21" t="s">
        <v>191070</v>
      </c>
    </row>
    <row r="7497" spans="1:9" ht="32" customHeight="1">
      <c r="A7497" s="19" t="s">
        <v>191071</v>
      </c>
      <c r="B7497" s="24">
        <v>0</v>
      </c>
      <c r="C7497" s="22">
        <v>0</v>
      </c>
      <c r="D7497" s="21" t="s">
        <v>176574</v>
      </c>
      <c r="E7497" s="22">
        <v>104</v>
      </c>
      <c r="F7497" s="21" t="s">
        <v>176575</v>
      </c>
      <c r="G7497" s="22">
        <v>9</v>
      </c>
      <c r="H7497" s="22">
        <v>116</v>
      </c>
      <c r="I7497" s="21" t="s">
        <v>191072</v>
      </c>
    </row>
    <row r="7498" spans="1:9" ht="32" customHeight="1">
      <c r="A7498" s="19" t="s">
        <v>191073</v>
      </c>
      <c r="B7498" s="20" t="s">
        <v>170195</v>
      </c>
      <c r="C7498" s="22">
        <v>30</v>
      </c>
      <c r="D7498" s="21" t="s">
        <v>191074</v>
      </c>
      <c r="E7498" s="22">
        <v>87</v>
      </c>
      <c r="F7498" s="21" t="s">
        <v>174516</v>
      </c>
      <c r="G7498" s="22">
        <v>23</v>
      </c>
      <c r="H7498" s="22">
        <v>143</v>
      </c>
      <c r="I7498" s="21" t="s">
        <v>191075</v>
      </c>
    </row>
    <row r="7499" spans="1:9" ht="32" customHeight="1">
      <c r="A7499" s="19" t="s">
        <v>191076</v>
      </c>
      <c r="B7499" s="20" t="s">
        <v>175185</v>
      </c>
      <c r="C7499" s="22">
        <v>5</v>
      </c>
      <c r="D7499" s="21" t="s">
        <v>191077</v>
      </c>
      <c r="E7499" s="22">
        <v>147</v>
      </c>
      <c r="F7499" s="21" t="s">
        <v>171306</v>
      </c>
      <c r="G7499" s="22">
        <v>20</v>
      </c>
      <c r="H7499" s="22">
        <v>175</v>
      </c>
      <c r="I7499" s="21" t="s">
        <v>191078</v>
      </c>
    </row>
    <row r="7500" spans="1:9" ht="32" customHeight="1">
      <c r="A7500" s="19" t="s">
        <v>191079</v>
      </c>
      <c r="B7500" s="20" t="s">
        <v>175809</v>
      </c>
      <c r="C7500" s="22">
        <v>22</v>
      </c>
      <c r="D7500" s="21" t="s">
        <v>172781</v>
      </c>
      <c r="E7500" s="22">
        <v>91</v>
      </c>
      <c r="F7500" s="21" t="s">
        <v>178996</v>
      </c>
      <c r="G7500" s="22">
        <v>6</v>
      </c>
      <c r="H7500" s="22">
        <v>122</v>
      </c>
      <c r="I7500" s="21" t="s">
        <v>191080</v>
      </c>
    </row>
    <row r="7501" spans="1:9" ht="32" customHeight="1">
      <c r="A7501" s="19" t="s">
        <v>191081</v>
      </c>
      <c r="B7501" s="20" t="s">
        <v>191082</v>
      </c>
      <c r="C7501" s="22">
        <v>35</v>
      </c>
      <c r="D7501" s="21" t="s">
        <v>184024</v>
      </c>
      <c r="E7501" s="22">
        <v>61</v>
      </c>
      <c r="F7501" s="21" t="s">
        <v>172978</v>
      </c>
      <c r="G7501" s="22">
        <v>50</v>
      </c>
      <c r="H7501" s="22">
        <v>149</v>
      </c>
      <c r="I7501" s="21" t="s">
        <v>191083</v>
      </c>
    </row>
    <row r="7502" spans="1:9" ht="32" customHeight="1">
      <c r="A7502" s="19" t="s">
        <v>191084</v>
      </c>
      <c r="B7502" s="20" t="s">
        <v>171562</v>
      </c>
      <c r="C7502" s="22">
        <v>1</v>
      </c>
      <c r="D7502" s="21" t="s">
        <v>188250</v>
      </c>
      <c r="E7502" s="22">
        <v>91</v>
      </c>
      <c r="F7502" s="21" t="s">
        <v>171562</v>
      </c>
      <c r="G7502" s="22">
        <v>1</v>
      </c>
      <c r="H7502" s="22">
        <v>96</v>
      </c>
      <c r="I7502" s="21" t="s">
        <v>191085</v>
      </c>
    </row>
    <row r="7503" spans="1:9" ht="32" customHeight="1">
      <c r="A7503" s="19" t="s">
        <v>191086</v>
      </c>
      <c r="B7503" s="20" t="s">
        <v>173218</v>
      </c>
      <c r="C7503" s="22">
        <v>47</v>
      </c>
      <c r="D7503" s="22">
        <v>0</v>
      </c>
      <c r="E7503" s="22">
        <v>0</v>
      </c>
      <c r="F7503" s="21" t="s">
        <v>170366</v>
      </c>
      <c r="G7503" s="22">
        <v>10</v>
      </c>
      <c r="H7503" s="22">
        <v>60</v>
      </c>
      <c r="I7503" s="21" t="s">
        <v>191087</v>
      </c>
    </row>
    <row r="7504" spans="1:9" ht="32" customHeight="1">
      <c r="A7504" s="19" t="s">
        <v>191088</v>
      </c>
      <c r="B7504" s="20" t="s">
        <v>189859</v>
      </c>
      <c r="C7504" s="22">
        <v>26</v>
      </c>
      <c r="D7504" s="21" t="s">
        <v>176039</v>
      </c>
      <c r="E7504" s="22">
        <v>40</v>
      </c>
      <c r="F7504" s="21" t="s">
        <v>180530</v>
      </c>
      <c r="G7504" s="22">
        <v>45</v>
      </c>
      <c r="H7504" s="22">
        <v>114</v>
      </c>
      <c r="I7504" s="21" t="s">
        <v>191089</v>
      </c>
    </row>
    <row r="7505" spans="1:9" ht="32" customHeight="1">
      <c r="A7505" s="19" t="s">
        <v>191090</v>
      </c>
      <c r="B7505" s="20" t="s">
        <v>175053</v>
      </c>
      <c r="C7505" s="22">
        <v>48</v>
      </c>
      <c r="D7505" s="21" t="s">
        <v>191091</v>
      </c>
      <c r="E7505" s="22">
        <v>43</v>
      </c>
      <c r="F7505" s="21" t="s">
        <v>171091</v>
      </c>
      <c r="G7505" s="22">
        <v>35</v>
      </c>
      <c r="H7505" s="22">
        <v>129</v>
      </c>
      <c r="I7505" s="21" t="s">
        <v>191092</v>
      </c>
    </row>
    <row r="7506" spans="1:9" ht="32" customHeight="1">
      <c r="A7506" s="19" t="s">
        <v>191093</v>
      </c>
      <c r="B7506" s="20" t="s">
        <v>169658</v>
      </c>
      <c r="C7506" s="22">
        <v>7</v>
      </c>
      <c r="D7506" s="21" t="s">
        <v>191094</v>
      </c>
      <c r="E7506" s="22">
        <v>118</v>
      </c>
      <c r="F7506" s="21" t="s">
        <v>188065</v>
      </c>
      <c r="G7506" s="22">
        <v>8</v>
      </c>
      <c r="H7506" s="22">
        <v>136</v>
      </c>
      <c r="I7506" s="21" t="s">
        <v>191095</v>
      </c>
    </row>
    <row r="7507" spans="1:9" ht="32" customHeight="1">
      <c r="A7507" s="19" t="s">
        <v>191096</v>
      </c>
      <c r="B7507" s="20" t="s">
        <v>169644</v>
      </c>
      <c r="C7507" s="22">
        <v>48</v>
      </c>
      <c r="D7507" s="21" t="s">
        <v>191097</v>
      </c>
      <c r="E7507" s="22">
        <v>191</v>
      </c>
      <c r="F7507" s="21" t="s">
        <v>191098</v>
      </c>
      <c r="G7507" s="22">
        <v>40</v>
      </c>
      <c r="H7507" s="22">
        <v>282</v>
      </c>
      <c r="I7507" s="21" t="s">
        <v>191099</v>
      </c>
    </row>
    <row r="7508" spans="1:9" ht="32" customHeight="1">
      <c r="A7508" s="19" t="s">
        <v>191100</v>
      </c>
      <c r="B7508" s="20" t="s">
        <v>169644</v>
      </c>
      <c r="C7508" s="22">
        <v>48</v>
      </c>
      <c r="D7508" s="21" t="s">
        <v>191097</v>
      </c>
      <c r="E7508" s="22">
        <v>191</v>
      </c>
      <c r="F7508" s="21" t="s">
        <v>191098</v>
      </c>
      <c r="G7508" s="22">
        <v>40</v>
      </c>
      <c r="H7508" s="22">
        <v>282</v>
      </c>
      <c r="I7508" s="21" t="s">
        <v>191101</v>
      </c>
    </row>
    <row r="7509" spans="1:9" ht="32" customHeight="1">
      <c r="A7509" s="19" t="s">
        <v>191102</v>
      </c>
      <c r="B7509" s="20" t="s">
        <v>174855</v>
      </c>
      <c r="C7509" s="22">
        <v>86</v>
      </c>
      <c r="D7509" s="21" t="s">
        <v>178486</v>
      </c>
      <c r="E7509" s="22">
        <v>118</v>
      </c>
      <c r="F7509" s="21" t="s">
        <v>170857</v>
      </c>
      <c r="G7509" s="22">
        <v>60</v>
      </c>
      <c r="H7509" s="22">
        <v>267</v>
      </c>
      <c r="I7509" s="21" t="s">
        <v>191103</v>
      </c>
    </row>
    <row r="7510" spans="1:9" ht="32" customHeight="1">
      <c r="A7510" s="19" t="s">
        <v>191104</v>
      </c>
      <c r="B7510" s="20" t="s">
        <v>174855</v>
      </c>
      <c r="C7510" s="22">
        <v>86</v>
      </c>
      <c r="D7510" s="21" t="s">
        <v>178486</v>
      </c>
      <c r="E7510" s="22">
        <v>118</v>
      </c>
      <c r="F7510" s="21" t="s">
        <v>170857</v>
      </c>
      <c r="G7510" s="22">
        <v>60</v>
      </c>
      <c r="H7510" s="22">
        <v>267</v>
      </c>
      <c r="I7510" s="21" t="s">
        <v>191105</v>
      </c>
    </row>
    <row r="7511" spans="1:9" ht="32" customHeight="1">
      <c r="A7511" s="19" t="s">
        <v>191106</v>
      </c>
      <c r="B7511" s="20" t="s">
        <v>174396</v>
      </c>
      <c r="C7511" s="22">
        <v>164</v>
      </c>
      <c r="D7511" s="21" t="s">
        <v>191107</v>
      </c>
      <c r="E7511" s="22">
        <v>60</v>
      </c>
      <c r="F7511" s="21" t="s">
        <v>14588</v>
      </c>
      <c r="G7511" s="22">
        <v>32</v>
      </c>
      <c r="H7511" s="22">
        <v>259</v>
      </c>
      <c r="I7511" s="21" t="s">
        <v>191108</v>
      </c>
    </row>
    <row r="7512" spans="1:9" ht="32" customHeight="1">
      <c r="A7512" s="19" t="s">
        <v>191109</v>
      </c>
      <c r="B7512" s="20" t="s">
        <v>191110</v>
      </c>
      <c r="C7512" s="22">
        <v>188</v>
      </c>
      <c r="D7512" s="21" t="s">
        <v>191111</v>
      </c>
      <c r="E7512" s="22">
        <v>60</v>
      </c>
      <c r="F7512" s="21" t="s">
        <v>191112</v>
      </c>
      <c r="G7512" s="22">
        <v>38</v>
      </c>
      <c r="H7512" s="22">
        <v>289</v>
      </c>
      <c r="I7512" s="21" t="s">
        <v>191113</v>
      </c>
    </row>
    <row r="7513" spans="1:9" ht="32" customHeight="1">
      <c r="A7513" s="19" t="s">
        <v>191114</v>
      </c>
      <c r="B7513" s="20" t="s">
        <v>172956</v>
      </c>
      <c r="C7513" s="22">
        <v>8</v>
      </c>
      <c r="D7513" s="21" t="s">
        <v>173913</v>
      </c>
      <c r="E7513" s="22">
        <v>114</v>
      </c>
      <c r="F7513" s="21" t="s">
        <v>170410</v>
      </c>
      <c r="G7513" s="22">
        <v>4</v>
      </c>
      <c r="H7513" s="22">
        <v>129</v>
      </c>
      <c r="I7513" s="21" t="s">
        <v>191115</v>
      </c>
    </row>
    <row r="7514" spans="1:9" ht="32" customHeight="1">
      <c r="A7514" s="19" t="s">
        <v>191116</v>
      </c>
      <c r="B7514" s="20" t="s">
        <v>172956</v>
      </c>
      <c r="C7514" s="22">
        <v>8</v>
      </c>
      <c r="D7514" s="21" t="s">
        <v>173913</v>
      </c>
      <c r="E7514" s="22">
        <v>114</v>
      </c>
      <c r="F7514" s="21" t="s">
        <v>170410</v>
      </c>
      <c r="G7514" s="22">
        <v>4</v>
      </c>
      <c r="H7514" s="22">
        <v>129</v>
      </c>
      <c r="I7514" s="21" t="s">
        <v>191117</v>
      </c>
    </row>
    <row r="7515" spans="1:9" ht="32" customHeight="1">
      <c r="A7515" s="19" t="s">
        <v>191118</v>
      </c>
      <c r="B7515" s="20" t="s">
        <v>191119</v>
      </c>
      <c r="C7515" s="22">
        <v>82</v>
      </c>
      <c r="D7515" s="21" t="s">
        <v>191119</v>
      </c>
      <c r="E7515" s="22">
        <v>82</v>
      </c>
      <c r="F7515" s="21" t="s">
        <v>171129</v>
      </c>
      <c r="G7515" s="22">
        <v>56</v>
      </c>
      <c r="H7515" s="22">
        <v>223</v>
      </c>
      <c r="I7515" s="21" t="s">
        <v>191120</v>
      </c>
    </row>
    <row r="7516" spans="1:9" ht="32" customHeight="1">
      <c r="A7516" s="19" t="s">
        <v>191121</v>
      </c>
      <c r="B7516" s="20" t="s">
        <v>191119</v>
      </c>
      <c r="C7516" s="22">
        <v>82</v>
      </c>
      <c r="D7516" s="21" t="s">
        <v>191119</v>
      </c>
      <c r="E7516" s="22">
        <v>82</v>
      </c>
      <c r="F7516" s="21" t="s">
        <v>171129</v>
      </c>
      <c r="G7516" s="22">
        <v>56</v>
      </c>
      <c r="H7516" s="22">
        <v>223</v>
      </c>
      <c r="I7516" s="21" t="s">
        <v>191122</v>
      </c>
    </row>
    <row r="7517" spans="1:9" ht="32" customHeight="1">
      <c r="A7517" s="19" t="s">
        <v>191123</v>
      </c>
      <c r="B7517" s="20" t="s">
        <v>176329</v>
      </c>
      <c r="C7517" s="22">
        <v>26</v>
      </c>
      <c r="D7517" s="21" t="s">
        <v>191124</v>
      </c>
      <c r="E7517" s="22">
        <v>178</v>
      </c>
      <c r="F7517" s="21" t="s">
        <v>173066</v>
      </c>
      <c r="G7517" s="22">
        <v>70</v>
      </c>
      <c r="H7517" s="22">
        <v>277</v>
      </c>
      <c r="I7517" s="21" t="s">
        <v>191125</v>
      </c>
    </row>
    <row r="7518" spans="1:9" ht="32" customHeight="1">
      <c r="A7518" s="19" t="s">
        <v>191126</v>
      </c>
      <c r="B7518" s="20" t="s">
        <v>179711</v>
      </c>
      <c r="C7518" s="22">
        <v>62</v>
      </c>
      <c r="D7518" s="21" t="s">
        <v>182135</v>
      </c>
      <c r="E7518" s="22">
        <v>72</v>
      </c>
      <c r="F7518" s="21" t="s">
        <v>191127</v>
      </c>
      <c r="G7518" s="22">
        <v>108</v>
      </c>
      <c r="H7518" s="22">
        <v>245</v>
      </c>
      <c r="I7518" s="21" t="s">
        <v>191128</v>
      </c>
    </row>
    <row r="7519" spans="1:9" ht="32" customHeight="1">
      <c r="A7519" s="19" t="s">
        <v>191129</v>
      </c>
      <c r="B7519" s="24">
        <v>0</v>
      </c>
      <c r="C7519" s="22">
        <v>0</v>
      </c>
      <c r="D7519" s="22">
        <v>100</v>
      </c>
      <c r="E7519" s="22">
        <v>162</v>
      </c>
      <c r="F7519" s="22">
        <v>0</v>
      </c>
      <c r="G7519" s="22">
        <v>0</v>
      </c>
      <c r="H7519" s="22">
        <v>165</v>
      </c>
      <c r="I7519" s="21" t="s">
        <v>191130</v>
      </c>
    </row>
    <row r="7520" spans="1:9" ht="32" customHeight="1">
      <c r="A7520" s="19" t="s">
        <v>191131</v>
      </c>
      <c r="B7520" s="24">
        <v>39</v>
      </c>
      <c r="C7520" s="22">
        <v>78</v>
      </c>
      <c r="D7520" s="22">
        <v>49</v>
      </c>
      <c r="E7520" s="22">
        <v>98</v>
      </c>
      <c r="F7520" s="22">
        <v>12</v>
      </c>
      <c r="G7520" s="22">
        <v>24</v>
      </c>
      <c r="H7520" s="22">
        <v>203</v>
      </c>
      <c r="I7520" s="21" t="s">
        <v>191132</v>
      </c>
    </row>
    <row r="7521" spans="1:9" ht="32" customHeight="1">
      <c r="A7521" s="19" t="s">
        <v>191133</v>
      </c>
      <c r="B7521" s="20" t="s">
        <v>172781</v>
      </c>
      <c r="C7521" s="22">
        <v>39</v>
      </c>
      <c r="D7521" s="21" t="s">
        <v>173918</v>
      </c>
      <c r="E7521" s="22">
        <v>12</v>
      </c>
      <c r="F7521" s="22">
        <v>0</v>
      </c>
      <c r="G7521" s="22">
        <v>0</v>
      </c>
      <c r="H7521" s="22">
        <v>54</v>
      </c>
      <c r="I7521" s="21" t="s">
        <v>191134</v>
      </c>
    </row>
    <row r="7522" spans="1:9" ht="32" customHeight="1">
      <c r="A7522" s="19" t="s">
        <v>191135</v>
      </c>
      <c r="B7522" s="20" t="s">
        <v>172965</v>
      </c>
      <c r="C7522" s="22">
        <v>63</v>
      </c>
      <c r="D7522" s="22">
        <v>50</v>
      </c>
      <c r="E7522" s="22">
        <v>68</v>
      </c>
      <c r="F7522" s="21" t="s">
        <v>191136</v>
      </c>
      <c r="G7522" s="22">
        <v>5</v>
      </c>
      <c r="H7522" s="22">
        <v>139</v>
      </c>
      <c r="I7522" s="21" t="s">
        <v>191137</v>
      </c>
    </row>
    <row r="7523" spans="1:9" ht="32" customHeight="1">
      <c r="A7523" s="19" t="s">
        <v>191138</v>
      </c>
      <c r="B7523" s="20" t="s">
        <v>172965</v>
      </c>
      <c r="C7523" s="22">
        <v>63</v>
      </c>
      <c r="D7523" s="22">
        <v>50</v>
      </c>
      <c r="E7523" s="22">
        <v>68</v>
      </c>
      <c r="F7523" s="21" t="s">
        <v>191136</v>
      </c>
      <c r="G7523" s="22">
        <v>5</v>
      </c>
      <c r="H7523" s="22">
        <v>139</v>
      </c>
      <c r="I7523" s="21" t="s">
        <v>191139</v>
      </c>
    </row>
    <row r="7524" spans="1:9" ht="32" customHeight="1">
      <c r="A7524" s="19" t="s">
        <v>191140</v>
      </c>
      <c r="B7524" s="20" t="s">
        <v>173197</v>
      </c>
      <c r="C7524" s="22">
        <v>23</v>
      </c>
      <c r="D7524" s="21" t="s">
        <v>180530</v>
      </c>
      <c r="E7524" s="22">
        <v>45</v>
      </c>
      <c r="F7524" s="21" t="s">
        <v>191141</v>
      </c>
      <c r="G7524" s="22">
        <v>43</v>
      </c>
      <c r="H7524" s="22">
        <v>114</v>
      </c>
      <c r="I7524" s="21" t="s">
        <v>191142</v>
      </c>
    </row>
    <row r="7525" spans="1:9" ht="32" customHeight="1">
      <c r="A7525" s="19" t="s">
        <v>191143</v>
      </c>
      <c r="B7525" s="20" t="s">
        <v>169888</v>
      </c>
      <c r="C7525" s="22">
        <v>55</v>
      </c>
      <c r="D7525" s="21" t="s">
        <v>170405</v>
      </c>
      <c r="E7525" s="22">
        <v>10</v>
      </c>
      <c r="F7525" s="21" t="s">
        <v>171091</v>
      </c>
      <c r="G7525" s="22">
        <v>25</v>
      </c>
      <c r="H7525" s="22">
        <v>93</v>
      </c>
      <c r="I7525" s="21" t="s">
        <v>191144</v>
      </c>
    </row>
    <row r="7526" spans="1:9" ht="32" customHeight="1">
      <c r="A7526" s="19" t="s">
        <v>191145</v>
      </c>
      <c r="B7526" s="20" t="s">
        <v>177540</v>
      </c>
      <c r="C7526" s="22">
        <v>47</v>
      </c>
      <c r="D7526" s="21" t="s">
        <v>171595</v>
      </c>
      <c r="E7526" s="22">
        <v>8</v>
      </c>
      <c r="F7526" s="21" t="s">
        <v>172058</v>
      </c>
      <c r="G7526" s="22">
        <v>32</v>
      </c>
      <c r="H7526" s="22">
        <v>90</v>
      </c>
      <c r="I7526" s="21" t="s">
        <v>191146</v>
      </c>
    </row>
    <row r="7527" spans="1:9" ht="32" customHeight="1">
      <c r="A7527" s="19" t="s">
        <v>191147</v>
      </c>
      <c r="B7527" s="20" t="s">
        <v>191148</v>
      </c>
      <c r="C7527" s="22">
        <v>118</v>
      </c>
      <c r="D7527" s="21" t="s">
        <v>172480</v>
      </c>
      <c r="E7527" s="22">
        <v>66</v>
      </c>
      <c r="F7527" s="21" t="s">
        <v>178628</v>
      </c>
      <c r="G7527" s="22">
        <v>6</v>
      </c>
      <c r="H7527" s="22">
        <v>193</v>
      </c>
      <c r="I7527" s="21" t="s">
        <v>191149</v>
      </c>
    </row>
    <row r="7528" spans="1:9" ht="32" customHeight="1">
      <c r="A7528" s="19" t="s">
        <v>191150</v>
      </c>
      <c r="B7528" s="20" t="s">
        <v>170667</v>
      </c>
      <c r="C7528" s="22">
        <v>14</v>
      </c>
      <c r="D7528" s="21" t="s">
        <v>191151</v>
      </c>
      <c r="E7528" s="22">
        <v>131</v>
      </c>
      <c r="F7528" s="21" t="s">
        <v>191152</v>
      </c>
      <c r="G7528" s="22">
        <v>26</v>
      </c>
      <c r="H7528" s="22">
        <v>174</v>
      </c>
      <c r="I7528" s="21" t="s">
        <v>191153</v>
      </c>
    </row>
    <row r="7529" spans="1:9" ht="32" customHeight="1">
      <c r="A7529" s="19" t="s">
        <v>191154</v>
      </c>
      <c r="B7529" s="20" t="s">
        <v>183189</v>
      </c>
      <c r="C7529" s="22">
        <v>20</v>
      </c>
      <c r="D7529" s="21" t="s">
        <v>191155</v>
      </c>
      <c r="E7529" s="22">
        <v>81</v>
      </c>
      <c r="F7529" s="21" t="s">
        <v>175971</v>
      </c>
      <c r="G7529" s="22">
        <v>12</v>
      </c>
      <c r="H7529" s="22">
        <v>116</v>
      </c>
      <c r="I7529" s="21" t="s">
        <v>191156</v>
      </c>
    </row>
    <row r="7530" spans="1:9" ht="32" customHeight="1">
      <c r="A7530" s="19" t="s">
        <v>191157</v>
      </c>
      <c r="B7530" s="20" t="s">
        <v>191158</v>
      </c>
      <c r="C7530" s="22">
        <v>30</v>
      </c>
      <c r="D7530" s="21" t="s">
        <v>186901</v>
      </c>
      <c r="E7530" s="22">
        <v>63</v>
      </c>
      <c r="F7530" s="21" t="s">
        <v>183062</v>
      </c>
      <c r="G7530" s="22">
        <v>14</v>
      </c>
      <c r="H7530" s="22">
        <v>110</v>
      </c>
      <c r="I7530" s="21" t="s">
        <v>191159</v>
      </c>
    </row>
    <row r="7531" spans="1:9" ht="32" customHeight="1">
      <c r="A7531" s="19" t="s">
        <v>191160</v>
      </c>
      <c r="B7531" s="20" t="s">
        <v>176903</v>
      </c>
      <c r="C7531" s="22">
        <v>65</v>
      </c>
      <c r="D7531" s="21" t="s">
        <v>182475</v>
      </c>
      <c r="E7531" s="22">
        <v>59</v>
      </c>
      <c r="F7531" s="21" t="s">
        <v>170948</v>
      </c>
      <c r="G7531" s="22">
        <v>2</v>
      </c>
      <c r="H7531" s="22">
        <v>129</v>
      </c>
      <c r="I7531" s="21" t="s">
        <v>191161</v>
      </c>
    </row>
    <row r="7532" spans="1:9" ht="32" customHeight="1">
      <c r="A7532" s="19" t="s">
        <v>191162</v>
      </c>
      <c r="B7532" s="20" t="s">
        <v>178139</v>
      </c>
      <c r="C7532" s="22">
        <v>41</v>
      </c>
      <c r="D7532" s="21" t="s">
        <v>180530</v>
      </c>
      <c r="E7532" s="22">
        <v>30</v>
      </c>
      <c r="F7532" s="21" t="s">
        <v>171151</v>
      </c>
      <c r="G7532" s="22">
        <v>3</v>
      </c>
      <c r="H7532" s="22">
        <v>77</v>
      </c>
      <c r="I7532" s="21" t="s">
        <v>191163</v>
      </c>
    </row>
    <row r="7533" spans="1:9" ht="32" customHeight="1">
      <c r="A7533" s="19" t="s">
        <v>191164</v>
      </c>
      <c r="B7533" s="20" t="s">
        <v>191165</v>
      </c>
      <c r="C7533" s="22">
        <v>67</v>
      </c>
      <c r="D7533" s="21" t="s">
        <v>170350</v>
      </c>
      <c r="E7533" s="22">
        <v>15</v>
      </c>
      <c r="F7533" s="21" t="s">
        <v>171220</v>
      </c>
      <c r="G7533" s="22">
        <v>32</v>
      </c>
      <c r="H7533" s="22">
        <v>117</v>
      </c>
      <c r="I7533" s="21" t="s">
        <v>191166</v>
      </c>
    </row>
    <row r="7534" spans="1:9" ht="32" customHeight="1">
      <c r="A7534" s="19" t="s">
        <v>191167</v>
      </c>
      <c r="B7534" s="20" t="s">
        <v>178594</v>
      </c>
      <c r="C7534" s="22">
        <v>38</v>
      </c>
      <c r="D7534" s="21" t="s">
        <v>179952</v>
      </c>
      <c r="E7534" s="22">
        <v>6</v>
      </c>
      <c r="F7534" s="21" t="s">
        <v>178810</v>
      </c>
      <c r="G7534" s="22">
        <v>35</v>
      </c>
      <c r="H7534" s="22">
        <v>82</v>
      </c>
      <c r="I7534" s="21" t="s">
        <v>191168</v>
      </c>
    </row>
    <row r="7535" spans="1:9" ht="32" customHeight="1">
      <c r="A7535" s="19" t="s">
        <v>191169</v>
      </c>
      <c r="B7535" s="20" t="s">
        <v>171943</v>
      </c>
      <c r="C7535" s="22">
        <v>92</v>
      </c>
      <c r="D7535" s="21" t="s">
        <v>191170</v>
      </c>
      <c r="E7535" s="22">
        <v>238</v>
      </c>
      <c r="F7535" s="21" t="s">
        <v>170909</v>
      </c>
      <c r="G7535" s="22">
        <v>22</v>
      </c>
      <c r="H7535" s="22">
        <v>355</v>
      </c>
      <c r="I7535" s="21" t="s">
        <v>191171</v>
      </c>
    </row>
    <row r="7536" spans="1:9" ht="44" customHeight="1">
      <c r="A7536" s="19" t="s">
        <v>191172</v>
      </c>
      <c r="B7536" s="20" t="s">
        <v>191173</v>
      </c>
      <c r="C7536" s="22">
        <v>118</v>
      </c>
      <c r="D7536" s="21" t="s">
        <v>191174</v>
      </c>
      <c r="E7536" s="22">
        <v>202</v>
      </c>
      <c r="F7536" s="21" t="s">
        <v>171796</v>
      </c>
      <c r="G7536" s="22">
        <v>38</v>
      </c>
      <c r="H7536" s="22">
        <v>361</v>
      </c>
      <c r="I7536" s="21" t="s">
        <v>191175</v>
      </c>
    </row>
    <row r="7537" spans="1:9" ht="44" customHeight="1">
      <c r="A7537" s="19" t="s">
        <v>191176</v>
      </c>
      <c r="B7537" s="20" t="s">
        <v>170089</v>
      </c>
      <c r="C7537" s="22">
        <v>11</v>
      </c>
      <c r="D7537" s="21" t="s">
        <v>191177</v>
      </c>
      <c r="E7537" s="22">
        <v>167</v>
      </c>
      <c r="F7537" s="21" t="s">
        <v>190563</v>
      </c>
      <c r="G7537" s="22">
        <v>20</v>
      </c>
      <c r="H7537" s="22">
        <v>201</v>
      </c>
      <c r="I7537" s="21" t="s">
        <v>191178</v>
      </c>
    </row>
    <row r="7538" spans="1:9" ht="44" customHeight="1">
      <c r="A7538" s="19" t="s">
        <v>191179</v>
      </c>
      <c r="B7538" s="20" t="s">
        <v>170089</v>
      </c>
      <c r="C7538" s="22">
        <v>11</v>
      </c>
      <c r="D7538" s="21" t="s">
        <v>191177</v>
      </c>
      <c r="E7538" s="22">
        <v>167</v>
      </c>
      <c r="F7538" s="21" t="s">
        <v>190563</v>
      </c>
      <c r="G7538" s="22">
        <v>20</v>
      </c>
      <c r="H7538" s="22">
        <v>201</v>
      </c>
      <c r="I7538" s="21" t="s">
        <v>191180</v>
      </c>
    </row>
    <row r="7539" spans="1:9" ht="32" customHeight="1">
      <c r="A7539" s="19" t="s">
        <v>191181</v>
      </c>
      <c r="B7539" s="20" t="s">
        <v>191182</v>
      </c>
      <c r="C7539" s="22">
        <v>100</v>
      </c>
      <c r="D7539" s="22">
        <v>0</v>
      </c>
      <c r="E7539" s="22">
        <v>0</v>
      </c>
      <c r="F7539" s="21" t="s">
        <v>171647</v>
      </c>
      <c r="G7539" s="22">
        <v>34</v>
      </c>
      <c r="H7539" s="22">
        <v>137</v>
      </c>
      <c r="I7539" s="21" t="s">
        <v>191183</v>
      </c>
    </row>
    <row r="7540" spans="1:9" ht="32" customHeight="1">
      <c r="A7540" s="19" t="s">
        <v>191184</v>
      </c>
      <c r="B7540" s="20" t="s">
        <v>172835</v>
      </c>
      <c r="C7540" s="22">
        <v>8</v>
      </c>
      <c r="D7540" s="21" t="s">
        <v>183443</v>
      </c>
      <c r="E7540" s="22">
        <v>214</v>
      </c>
      <c r="F7540" s="21" t="s">
        <v>174338</v>
      </c>
      <c r="G7540" s="22">
        <v>4</v>
      </c>
      <c r="H7540" s="22">
        <v>229</v>
      </c>
      <c r="I7540" s="21" t="s">
        <v>191185</v>
      </c>
    </row>
    <row r="7541" spans="1:9" ht="32" customHeight="1">
      <c r="A7541" s="19" t="s">
        <v>191186</v>
      </c>
      <c r="B7541" s="20" t="s">
        <v>176459</v>
      </c>
      <c r="C7541" s="22">
        <v>19</v>
      </c>
      <c r="D7541" s="21" t="s">
        <v>178350</v>
      </c>
      <c r="E7541" s="22">
        <v>86</v>
      </c>
      <c r="F7541" s="21" t="s">
        <v>171013</v>
      </c>
      <c r="G7541" s="22">
        <v>1</v>
      </c>
      <c r="H7541" s="22">
        <v>109</v>
      </c>
      <c r="I7541" s="21" t="s">
        <v>191187</v>
      </c>
    </row>
    <row r="7542" spans="1:9" ht="32" customHeight="1">
      <c r="A7542" s="19" t="s">
        <v>191188</v>
      </c>
      <c r="B7542" s="20" t="s">
        <v>179180</v>
      </c>
      <c r="C7542" s="22">
        <v>26</v>
      </c>
      <c r="D7542" s="21" t="s">
        <v>191189</v>
      </c>
      <c r="E7542" s="22">
        <v>115</v>
      </c>
      <c r="F7542" s="21" t="s">
        <v>174243</v>
      </c>
      <c r="G7542" s="22">
        <v>16</v>
      </c>
      <c r="H7542" s="22">
        <v>160</v>
      </c>
      <c r="I7542" s="21" t="s">
        <v>191190</v>
      </c>
    </row>
    <row r="7543" spans="1:9" ht="32" customHeight="1">
      <c r="A7543" s="19" t="s">
        <v>191191</v>
      </c>
      <c r="B7543" s="20" t="s">
        <v>170937</v>
      </c>
      <c r="C7543" s="22">
        <v>3</v>
      </c>
      <c r="D7543" s="21" t="s">
        <v>191192</v>
      </c>
      <c r="E7543" s="22">
        <v>97</v>
      </c>
      <c r="F7543" s="21" t="s">
        <v>170423</v>
      </c>
      <c r="G7543" s="22">
        <v>2</v>
      </c>
      <c r="H7543" s="22">
        <v>105</v>
      </c>
      <c r="I7543" s="21" t="s">
        <v>191193</v>
      </c>
    </row>
    <row r="7544" spans="1:9" ht="32" customHeight="1">
      <c r="A7544" s="19" t="s">
        <v>191194</v>
      </c>
      <c r="B7544" s="20" t="s">
        <v>169926</v>
      </c>
      <c r="C7544" s="22">
        <v>3</v>
      </c>
      <c r="D7544" s="21" t="s">
        <v>170103</v>
      </c>
      <c r="E7544" s="22">
        <v>80</v>
      </c>
      <c r="F7544" s="21" t="s">
        <v>173947</v>
      </c>
      <c r="G7544" s="22">
        <v>1</v>
      </c>
      <c r="H7544" s="22">
        <v>87</v>
      </c>
      <c r="I7544" s="21" t="s">
        <v>191195</v>
      </c>
    </row>
    <row r="7545" spans="1:9" ht="32" customHeight="1">
      <c r="A7545" s="19" t="s">
        <v>191196</v>
      </c>
      <c r="B7545" s="20" t="s">
        <v>191197</v>
      </c>
      <c r="C7545" s="22">
        <v>99</v>
      </c>
      <c r="D7545" s="21" t="s">
        <v>191198</v>
      </c>
      <c r="E7545" s="22">
        <v>92</v>
      </c>
      <c r="F7545" s="22">
        <v>0</v>
      </c>
      <c r="G7545" s="22">
        <v>0</v>
      </c>
      <c r="H7545" s="22">
        <v>194</v>
      </c>
      <c r="I7545" s="21" t="s">
        <v>191199</v>
      </c>
    </row>
    <row r="7546" spans="1:9" ht="32" customHeight="1">
      <c r="A7546" s="19" t="s">
        <v>191200</v>
      </c>
      <c r="B7546" s="20" t="s">
        <v>170788</v>
      </c>
      <c r="C7546" s="22">
        <v>3</v>
      </c>
      <c r="D7546" s="21" t="s">
        <v>188133</v>
      </c>
      <c r="E7546" s="22">
        <v>107</v>
      </c>
      <c r="F7546" s="21" t="s">
        <v>175527</v>
      </c>
      <c r="G7546" s="22">
        <v>4</v>
      </c>
      <c r="H7546" s="22">
        <v>117</v>
      </c>
      <c r="I7546" s="21" t="s">
        <v>191201</v>
      </c>
    </row>
    <row r="7547" spans="1:9" ht="32" customHeight="1">
      <c r="A7547" s="19" t="s">
        <v>191200</v>
      </c>
      <c r="B7547" s="20" t="s">
        <v>174745</v>
      </c>
      <c r="C7547" s="22">
        <v>5</v>
      </c>
      <c r="D7547" s="21" t="s">
        <v>176874</v>
      </c>
      <c r="E7547" s="22">
        <v>105</v>
      </c>
      <c r="F7547" s="21" t="s">
        <v>175527</v>
      </c>
      <c r="G7547" s="22">
        <v>4</v>
      </c>
      <c r="H7547" s="22">
        <v>117</v>
      </c>
      <c r="I7547" s="21" t="s">
        <v>191202</v>
      </c>
    </row>
    <row r="7548" spans="1:9" ht="32" customHeight="1">
      <c r="A7548" s="19" t="s">
        <v>191203</v>
      </c>
      <c r="B7548" s="20" t="s">
        <v>191204</v>
      </c>
      <c r="C7548" s="22">
        <v>113</v>
      </c>
      <c r="D7548" s="21" t="s">
        <v>174584</v>
      </c>
      <c r="E7548" s="22">
        <v>7</v>
      </c>
      <c r="F7548" s="21" t="s">
        <v>177226</v>
      </c>
      <c r="G7548" s="22">
        <v>2</v>
      </c>
      <c r="H7548" s="22">
        <v>125</v>
      </c>
      <c r="I7548" s="21" t="s">
        <v>191205</v>
      </c>
    </row>
    <row r="7549" spans="1:9" ht="32" customHeight="1">
      <c r="A7549" s="19" t="s">
        <v>191206</v>
      </c>
      <c r="B7549" s="20" t="s">
        <v>163408</v>
      </c>
      <c r="C7549" s="22">
        <v>114</v>
      </c>
      <c r="D7549" s="21" t="s">
        <v>175058</v>
      </c>
      <c r="E7549" s="22">
        <v>7</v>
      </c>
      <c r="F7549" s="21" t="s">
        <v>163259</v>
      </c>
      <c r="G7549" s="22">
        <v>4</v>
      </c>
      <c r="H7549" s="22">
        <v>128</v>
      </c>
      <c r="I7549" s="21" t="s">
        <v>191207</v>
      </c>
    </row>
    <row r="7550" spans="1:9" ht="32" customHeight="1">
      <c r="A7550" s="19" t="s">
        <v>191208</v>
      </c>
      <c r="B7550" s="20" t="s">
        <v>191209</v>
      </c>
      <c r="C7550" s="22">
        <v>21</v>
      </c>
      <c r="D7550" s="21" t="s">
        <v>172172</v>
      </c>
      <c r="E7550" s="22">
        <v>70</v>
      </c>
      <c r="F7550" s="21" t="s">
        <v>169918</v>
      </c>
      <c r="G7550" s="22">
        <v>48</v>
      </c>
      <c r="H7550" s="22">
        <v>142</v>
      </c>
      <c r="I7550" s="21" t="s">
        <v>191210</v>
      </c>
    </row>
    <row r="7551" spans="1:9" ht="32" customHeight="1">
      <c r="A7551" s="19" t="s">
        <v>191211</v>
      </c>
      <c r="B7551" s="20" t="s">
        <v>170489</v>
      </c>
      <c r="C7551" s="22">
        <v>63</v>
      </c>
      <c r="D7551" s="21" t="s">
        <v>191212</v>
      </c>
      <c r="E7551" s="22">
        <v>8</v>
      </c>
      <c r="F7551" s="21" t="s">
        <v>171250</v>
      </c>
      <c r="G7551" s="22">
        <v>6</v>
      </c>
      <c r="H7551" s="22">
        <v>80</v>
      </c>
      <c r="I7551" s="21" t="s">
        <v>191213</v>
      </c>
    </row>
    <row r="7552" spans="1:9" ht="32" customHeight="1">
      <c r="A7552" s="19" t="s">
        <v>191214</v>
      </c>
      <c r="B7552" s="24">
        <v>25</v>
      </c>
      <c r="C7552" s="22">
        <v>29</v>
      </c>
      <c r="D7552" s="21" t="s">
        <v>172826</v>
      </c>
      <c r="E7552" s="22">
        <v>86</v>
      </c>
      <c r="F7552" s="21" t="s">
        <v>172134</v>
      </c>
      <c r="G7552" s="22">
        <v>1</v>
      </c>
      <c r="H7552" s="22">
        <v>119</v>
      </c>
      <c r="I7552" s="21" t="s">
        <v>191215</v>
      </c>
    </row>
    <row r="7553" spans="1:9" ht="32" customHeight="1">
      <c r="A7553" s="19" t="s">
        <v>191216</v>
      </c>
      <c r="B7553" s="20" t="s">
        <v>173694</v>
      </c>
      <c r="C7553" s="22">
        <v>22</v>
      </c>
      <c r="D7553" s="21" t="s">
        <v>171753</v>
      </c>
      <c r="E7553" s="22">
        <v>104</v>
      </c>
      <c r="F7553" s="21" t="s">
        <v>169673</v>
      </c>
      <c r="G7553" s="22">
        <v>56</v>
      </c>
      <c r="H7553" s="22">
        <v>185</v>
      </c>
      <c r="I7553" s="21" t="s">
        <v>191217</v>
      </c>
    </row>
    <row r="7554" spans="1:9" ht="32" customHeight="1">
      <c r="A7554" s="19" t="s">
        <v>191218</v>
      </c>
      <c r="B7554" s="20" t="s">
        <v>172844</v>
      </c>
      <c r="C7554" s="22">
        <v>28</v>
      </c>
      <c r="D7554" s="21" t="s">
        <v>183363</v>
      </c>
      <c r="E7554" s="22">
        <v>23</v>
      </c>
      <c r="F7554" s="21" t="s">
        <v>169980</v>
      </c>
      <c r="G7554" s="22">
        <v>54</v>
      </c>
      <c r="H7554" s="22">
        <v>108</v>
      </c>
      <c r="I7554" s="21" t="s">
        <v>191219</v>
      </c>
    </row>
    <row r="7555" spans="1:9" ht="32" customHeight="1">
      <c r="A7555" s="19" t="s">
        <v>191220</v>
      </c>
      <c r="B7555" s="20" t="s">
        <v>191221</v>
      </c>
      <c r="C7555" s="22">
        <v>83</v>
      </c>
      <c r="D7555" s="21" t="s">
        <v>173658</v>
      </c>
      <c r="E7555" s="22">
        <v>43</v>
      </c>
      <c r="F7555" s="21" t="s">
        <v>185979</v>
      </c>
      <c r="G7555" s="22">
        <v>5</v>
      </c>
      <c r="H7555" s="22">
        <v>134</v>
      </c>
      <c r="I7555" s="21" t="s">
        <v>191222</v>
      </c>
    </row>
    <row r="7556" spans="1:9" ht="32" customHeight="1">
      <c r="A7556" s="19" t="s">
        <v>191223</v>
      </c>
      <c r="B7556" s="20" t="s">
        <v>179797</v>
      </c>
      <c r="C7556" s="22">
        <v>73</v>
      </c>
      <c r="D7556" s="21" t="s">
        <v>191224</v>
      </c>
      <c r="E7556" s="22">
        <v>97</v>
      </c>
      <c r="F7556" s="21" t="s">
        <v>176294</v>
      </c>
      <c r="G7556" s="22">
        <v>4</v>
      </c>
      <c r="H7556" s="22">
        <v>177</v>
      </c>
      <c r="I7556" s="21" t="s">
        <v>191225</v>
      </c>
    </row>
    <row r="7557" spans="1:9" ht="32" customHeight="1">
      <c r="A7557" s="19" t="s">
        <v>191226</v>
      </c>
      <c r="B7557" s="24">
        <v>0</v>
      </c>
      <c r="C7557" s="22">
        <v>0</v>
      </c>
      <c r="D7557" s="21" t="s">
        <v>191227</v>
      </c>
      <c r="E7557" s="22">
        <v>269</v>
      </c>
      <c r="F7557" s="21" t="s">
        <v>191228</v>
      </c>
      <c r="G7557" s="22">
        <v>1</v>
      </c>
      <c r="H7557" s="22">
        <v>273</v>
      </c>
      <c r="I7557" s="21" t="s">
        <v>191229</v>
      </c>
    </row>
    <row r="7558" spans="1:9" ht="32" customHeight="1">
      <c r="A7558" s="19" t="s">
        <v>191230</v>
      </c>
      <c r="B7558" s="20" t="s">
        <v>189363</v>
      </c>
      <c r="C7558" s="22">
        <v>74</v>
      </c>
      <c r="D7558" s="21" t="s">
        <v>191231</v>
      </c>
      <c r="E7558" s="22">
        <v>31</v>
      </c>
      <c r="F7558" s="21" t="s">
        <v>173104</v>
      </c>
      <c r="G7558" s="22">
        <v>49</v>
      </c>
      <c r="H7558" s="22">
        <v>157</v>
      </c>
      <c r="I7558" s="21" t="s">
        <v>191232</v>
      </c>
    </row>
    <row r="7559" spans="1:9" ht="32" customHeight="1">
      <c r="A7559" s="19" t="s">
        <v>191233</v>
      </c>
      <c r="B7559" s="24">
        <v>0</v>
      </c>
      <c r="C7559" s="22">
        <v>0</v>
      </c>
      <c r="D7559" s="21" t="s">
        <v>174608</v>
      </c>
      <c r="E7559" s="22">
        <v>68</v>
      </c>
      <c r="F7559" s="21" t="s">
        <v>175427</v>
      </c>
      <c r="G7559" s="22">
        <v>40</v>
      </c>
      <c r="H7559" s="22">
        <v>111</v>
      </c>
      <c r="I7559" s="21" t="s">
        <v>191234</v>
      </c>
    </row>
    <row r="7560" spans="1:9" ht="32" customHeight="1">
      <c r="A7560" s="19" t="s">
        <v>191235</v>
      </c>
      <c r="B7560" s="24">
        <v>0</v>
      </c>
      <c r="C7560" s="22">
        <v>0</v>
      </c>
      <c r="D7560" s="22">
        <v>100</v>
      </c>
      <c r="E7560" s="22">
        <v>103</v>
      </c>
      <c r="F7560" s="22">
        <v>0</v>
      </c>
      <c r="G7560" s="22">
        <v>0</v>
      </c>
      <c r="H7560" s="22">
        <v>106</v>
      </c>
      <c r="I7560" s="21" t="s">
        <v>191236</v>
      </c>
    </row>
    <row r="7561" spans="1:9" ht="32" customHeight="1">
      <c r="A7561" s="19" t="s">
        <v>191237</v>
      </c>
      <c r="B7561" s="20" t="s">
        <v>176243</v>
      </c>
      <c r="C7561" s="22">
        <v>9</v>
      </c>
      <c r="D7561" s="21" t="s">
        <v>173418</v>
      </c>
      <c r="E7561" s="22">
        <v>95</v>
      </c>
      <c r="F7561" s="21" t="s">
        <v>170900</v>
      </c>
      <c r="G7561" s="22">
        <v>14</v>
      </c>
      <c r="H7561" s="22">
        <v>121</v>
      </c>
      <c r="I7561" s="21" t="s">
        <v>191238</v>
      </c>
    </row>
    <row r="7562" spans="1:9" ht="32" customHeight="1">
      <c r="A7562" s="19" t="s">
        <v>191239</v>
      </c>
      <c r="B7562" s="20" t="s">
        <v>170976</v>
      </c>
      <c r="C7562" s="22">
        <v>2</v>
      </c>
      <c r="D7562" s="21" t="s">
        <v>186054</v>
      </c>
      <c r="E7562" s="22">
        <v>76</v>
      </c>
      <c r="F7562" s="21" t="s">
        <v>173863</v>
      </c>
      <c r="G7562" s="22">
        <v>3</v>
      </c>
      <c r="H7562" s="22">
        <v>84</v>
      </c>
      <c r="I7562" s="21" t="s">
        <v>191240</v>
      </c>
    </row>
    <row r="7563" spans="1:9" ht="32" customHeight="1">
      <c r="A7563" s="19" t="s">
        <v>191241</v>
      </c>
      <c r="B7563" s="20" t="s">
        <v>186728</v>
      </c>
      <c r="C7563" s="22">
        <v>56</v>
      </c>
      <c r="D7563" s="21" t="s">
        <v>175767</v>
      </c>
      <c r="E7563" s="22">
        <v>25</v>
      </c>
      <c r="F7563" s="21" t="s">
        <v>181787</v>
      </c>
      <c r="G7563" s="22">
        <v>41</v>
      </c>
      <c r="H7563" s="22">
        <v>125</v>
      </c>
      <c r="I7563" s="21" t="s">
        <v>191242</v>
      </c>
    </row>
    <row r="7564" spans="1:9" ht="32" customHeight="1">
      <c r="A7564" s="19" t="s">
        <v>191243</v>
      </c>
      <c r="B7564" s="20" t="s">
        <v>173477</v>
      </c>
      <c r="C7564" s="22">
        <v>22</v>
      </c>
      <c r="D7564" s="21" t="s">
        <v>191244</v>
      </c>
      <c r="E7564" s="22">
        <v>127</v>
      </c>
      <c r="F7564" s="21" t="s">
        <v>177736</v>
      </c>
      <c r="G7564" s="22">
        <v>2</v>
      </c>
      <c r="H7564" s="22">
        <v>154</v>
      </c>
      <c r="I7564" s="21" t="s">
        <v>191245</v>
      </c>
    </row>
    <row r="7565" spans="1:9" ht="32" customHeight="1">
      <c r="A7565" s="19" t="s">
        <v>191246</v>
      </c>
      <c r="B7565" s="20" t="s">
        <v>172325</v>
      </c>
      <c r="C7565" s="22">
        <v>37</v>
      </c>
      <c r="D7565" s="21" t="s">
        <v>169647</v>
      </c>
      <c r="E7565" s="22">
        <v>3</v>
      </c>
      <c r="F7565" s="21" t="s">
        <v>170397</v>
      </c>
      <c r="G7565" s="22">
        <v>7</v>
      </c>
      <c r="H7565" s="22">
        <v>50</v>
      </c>
      <c r="I7565" s="21" t="s">
        <v>191247</v>
      </c>
    </row>
    <row r="7566" spans="1:9" ht="32" customHeight="1">
      <c r="A7566" s="19" t="s">
        <v>191248</v>
      </c>
      <c r="B7566" s="24">
        <v>0</v>
      </c>
      <c r="C7566" s="22">
        <v>0</v>
      </c>
      <c r="D7566" s="22">
        <v>100</v>
      </c>
      <c r="E7566" s="22">
        <v>75</v>
      </c>
      <c r="F7566" s="22">
        <v>0</v>
      </c>
      <c r="G7566" s="22">
        <v>0</v>
      </c>
      <c r="H7566" s="22">
        <v>78</v>
      </c>
      <c r="I7566" s="21" t="s">
        <v>191249</v>
      </c>
    </row>
    <row r="7567" spans="1:9" ht="32" customHeight="1">
      <c r="A7567" s="19" t="s">
        <v>191250</v>
      </c>
      <c r="B7567" s="20" t="s">
        <v>171232</v>
      </c>
      <c r="C7567" s="22">
        <v>7</v>
      </c>
      <c r="D7567" s="21" t="s">
        <v>191251</v>
      </c>
      <c r="E7567" s="22">
        <v>89</v>
      </c>
      <c r="F7567" s="21" t="s">
        <v>169704</v>
      </c>
      <c r="G7567" s="22">
        <v>27</v>
      </c>
      <c r="H7567" s="22">
        <v>126</v>
      </c>
      <c r="I7567" s="21" t="s">
        <v>191252</v>
      </c>
    </row>
    <row r="7568" spans="1:9" ht="32" customHeight="1">
      <c r="A7568" s="19" t="s">
        <v>191253</v>
      </c>
      <c r="B7568" s="20" t="s">
        <v>191254</v>
      </c>
      <c r="C7568" s="22">
        <v>74</v>
      </c>
      <c r="D7568" s="21" t="s">
        <v>179710</v>
      </c>
      <c r="E7568" s="22">
        <v>14</v>
      </c>
      <c r="F7568" s="21" t="s">
        <v>170999</v>
      </c>
      <c r="G7568" s="22">
        <v>33</v>
      </c>
      <c r="H7568" s="22">
        <v>124</v>
      </c>
      <c r="I7568" s="21" t="s">
        <v>191255</v>
      </c>
    </row>
    <row r="7569" spans="1:9" ht="32" customHeight="1">
      <c r="A7569" s="19" t="s">
        <v>191256</v>
      </c>
      <c r="B7569" s="20" t="s">
        <v>177493</v>
      </c>
      <c r="C7569" s="22">
        <v>5</v>
      </c>
      <c r="D7569" s="21" t="s">
        <v>181516</v>
      </c>
      <c r="E7569" s="22">
        <v>87</v>
      </c>
      <c r="F7569" s="21" t="s">
        <v>177493</v>
      </c>
      <c r="G7569" s="22">
        <v>5</v>
      </c>
      <c r="H7569" s="22">
        <v>100</v>
      </c>
      <c r="I7569" s="21" t="s">
        <v>191257</v>
      </c>
    </row>
    <row r="7570" spans="1:9" ht="44" customHeight="1">
      <c r="A7570" s="19" t="s">
        <v>191258</v>
      </c>
      <c r="B7570" s="20" t="s">
        <v>169811</v>
      </c>
      <c r="C7570" s="22">
        <v>27</v>
      </c>
      <c r="D7570" s="21" t="s">
        <v>173179</v>
      </c>
      <c r="E7570" s="22">
        <v>119</v>
      </c>
      <c r="F7570" s="21" t="s">
        <v>173916</v>
      </c>
      <c r="G7570" s="22">
        <v>7</v>
      </c>
      <c r="H7570" s="22">
        <v>156</v>
      </c>
      <c r="I7570" s="21" t="s">
        <v>191259</v>
      </c>
    </row>
    <row r="7571" spans="1:9" ht="44" customHeight="1">
      <c r="A7571" s="19" t="s">
        <v>191260</v>
      </c>
      <c r="B7571" s="24">
        <v>26</v>
      </c>
      <c r="C7571" s="22">
        <v>13</v>
      </c>
      <c r="D7571" s="22">
        <v>74</v>
      </c>
      <c r="E7571" s="22">
        <v>37</v>
      </c>
      <c r="F7571" s="22">
        <v>0</v>
      </c>
      <c r="G7571" s="22">
        <v>0</v>
      </c>
      <c r="H7571" s="22">
        <v>53</v>
      </c>
      <c r="I7571" s="21" t="s">
        <v>191261</v>
      </c>
    </row>
    <row r="7572" spans="1:9" ht="44" customHeight="1">
      <c r="A7572" s="19" t="s">
        <v>191262</v>
      </c>
      <c r="B7572" s="20" t="s">
        <v>170562</v>
      </c>
      <c r="C7572" s="22">
        <v>41</v>
      </c>
      <c r="D7572" s="22">
        <v>0</v>
      </c>
      <c r="E7572" s="22">
        <v>0</v>
      </c>
      <c r="F7572" s="21" t="s">
        <v>176462</v>
      </c>
      <c r="G7572" s="22">
        <v>34</v>
      </c>
      <c r="H7572" s="22">
        <v>78</v>
      </c>
      <c r="I7572" s="21" t="s">
        <v>191263</v>
      </c>
    </row>
    <row r="7573" spans="1:9" ht="32" customHeight="1">
      <c r="A7573" s="19" t="s">
        <v>191264</v>
      </c>
      <c r="B7573" s="20" t="s">
        <v>191265</v>
      </c>
      <c r="C7573" s="22">
        <v>25</v>
      </c>
      <c r="D7573" s="21" t="s">
        <v>190498</v>
      </c>
      <c r="E7573" s="22">
        <v>45</v>
      </c>
      <c r="F7573" s="21" t="s">
        <v>183799</v>
      </c>
      <c r="G7573" s="22">
        <v>67</v>
      </c>
      <c r="H7573" s="22">
        <v>140</v>
      </c>
      <c r="I7573" s="21" t="s">
        <v>191266</v>
      </c>
    </row>
    <row r="7574" spans="1:9" ht="44" customHeight="1">
      <c r="A7574" s="19" t="s">
        <v>191267</v>
      </c>
      <c r="B7574" s="20" t="s">
        <v>191268</v>
      </c>
      <c r="C7574" s="22">
        <v>69</v>
      </c>
      <c r="D7574" s="21" t="s">
        <v>191269</v>
      </c>
      <c r="E7574" s="22">
        <v>73</v>
      </c>
      <c r="F7574" s="21" t="s">
        <v>173398</v>
      </c>
      <c r="G7574" s="22">
        <v>10</v>
      </c>
      <c r="H7574" s="22">
        <v>155</v>
      </c>
      <c r="I7574" s="21" t="s">
        <v>191270</v>
      </c>
    </row>
    <row r="7575" spans="1:9" ht="44" customHeight="1">
      <c r="A7575" s="19" t="s">
        <v>191271</v>
      </c>
      <c r="B7575" s="20" t="s">
        <v>191272</v>
      </c>
      <c r="C7575" s="22">
        <v>7</v>
      </c>
      <c r="D7575" s="21" t="s">
        <v>174740</v>
      </c>
      <c r="E7575" s="22">
        <v>60</v>
      </c>
      <c r="F7575" s="22">
        <v>50</v>
      </c>
      <c r="G7575" s="22">
        <v>67</v>
      </c>
      <c r="H7575" s="22">
        <v>137</v>
      </c>
      <c r="I7575" s="21" t="s">
        <v>191273</v>
      </c>
    </row>
    <row r="7576" spans="1:9" ht="44" customHeight="1">
      <c r="A7576" s="19" t="s">
        <v>191274</v>
      </c>
      <c r="B7576" s="20" t="s">
        <v>172208</v>
      </c>
      <c r="C7576" s="22">
        <v>33</v>
      </c>
      <c r="D7576" s="21" t="s">
        <v>173652</v>
      </c>
      <c r="E7576" s="22">
        <v>9</v>
      </c>
      <c r="F7576" s="21" t="s">
        <v>172606</v>
      </c>
      <c r="G7576" s="22">
        <v>34</v>
      </c>
      <c r="H7576" s="22">
        <v>79</v>
      </c>
      <c r="I7576" s="21" t="s">
        <v>191275</v>
      </c>
    </row>
    <row r="7577" spans="1:9" ht="32" customHeight="1">
      <c r="A7577" s="19" t="s">
        <v>191276</v>
      </c>
      <c r="B7577" s="20" t="s">
        <v>170788</v>
      </c>
      <c r="C7577" s="22">
        <v>2</v>
      </c>
      <c r="D7577" s="21" t="s">
        <v>176874</v>
      </c>
      <c r="E7577" s="22">
        <v>70</v>
      </c>
      <c r="F7577" s="21" t="s">
        <v>169658</v>
      </c>
      <c r="G7577" s="22">
        <v>4</v>
      </c>
      <c r="H7577" s="22">
        <v>79</v>
      </c>
      <c r="I7577" s="21" t="s">
        <v>191277</v>
      </c>
    </row>
    <row r="7578" spans="1:9" ht="32" customHeight="1">
      <c r="A7578" s="19" t="s">
        <v>191278</v>
      </c>
      <c r="B7578" s="20" t="s">
        <v>170313</v>
      </c>
      <c r="C7578" s="22">
        <v>4</v>
      </c>
      <c r="D7578" s="21" t="s">
        <v>170312</v>
      </c>
      <c r="E7578" s="22">
        <v>70</v>
      </c>
      <c r="F7578" s="21" t="s">
        <v>170314</v>
      </c>
      <c r="G7578" s="22">
        <v>5</v>
      </c>
      <c r="H7578" s="22">
        <v>82</v>
      </c>
      <c r="I7578" s="21" t="s">
        <v>191279</v>
      </c>
    </row>
    <row r="7579" spans="1:9" ht="32" customHeight="1">
      <c r="A7579" s="19" t="s">
        <v>191280</v>
      </c>
      <c r="B7579" s="20" t="s">
        <v>182222</v>
      </c>
      <c r="C7579" s="22">
        <v>47</v>
      </c>
      <c r="D7579" s="22">
        <v>60</v>
      </c>
      <c r="E7579" s="22">
        <v>93</v>
      </c>
      <c r="F7579" s="21" t="s">
        <v>172007</v>
      </c>
      <c r="G7579" s="22">
        <v>15</v>
      </c>
      <c r="H7579" s="22">
        <v>158</v>
      </c>
      <c r="I7579" s="21" t="s">
        <v>191281</v>
      </c>
    </row>
    <row r="7580" spans="1:9" ht="32" customHeight="1">
      <c r="A7580" s="19" t="s">
        <v>191282</v>
      </c>
      <c r="B7580" s="20" t="s">
        <v>182222</v>
      </c>
      <c r="C7580" s="22">
        <v>47</v>
      </c>
      <c r="D7580" s="22">
        <v>60</v>
      </c>
      <c r="E7580" s="22">
        <v>93</v>
      </c>
      <c r="F7580" s="21" t="s">
        <v>172007</v>
      </c>
      <c r="G7580" s="22">
        <v>15</v>
      </c>
      <c r="H7580" s="22">
        <v>158</v>
      </c>
      <c r="I7580" s="21" t="s">
        <v>191283</v>
      </c>
    </row>
    <row r="7581" spans="1:9" ht="32" customHeight="1">
      <c r="A7581" s="19" t="s">
        <v>191284</v>
      </c>
      <c r="B7581" s="20" t="s">
        <v>176850</v>
      </c>
      <c r="C7581" s="22">
        <v>81</v>
      </c>
      <c r="D7581" s="21" t="s">
        <v>173334</v>
      </c>
      <c r="E7581" s="22">
        <v>54</v>
      </c>
      <c r="F7581" s="21" t="s">
        <v>178664</v>
      </c>
      <c r="G7581" s="22">
        <v>21</v>
      </c>
      <c r="H7581" s="22">
        <v>159</v>
      </c>
      <c r="I7581" s="21" t="s">
        <v>191285</v>
      </c>
    </row>
    <row r="7582" spans="1:9" ht="32" customHeight="1">
      <c r="A7582" s="19" t="s">
        <v>191286</v>
      </c>
      <c r="B7582" s="20" t="s">
        <v>176850</v>
      </c>
      <c r="C7582" s="22">
        <v>81</v>
      </c>
      <c r="D7582" s="21" t="s">
        <v>173334</v>
      </c>
      <c r="E7582" s="22">
        <v>54</v>
      </c>
      <c r="F7582" s="21" t="s">
        <v>178664</v>
      </c>
      <c r="G7582" s="22">
        <v>21</v>
      </c>
      <c r="H7582" s="22">
        <v>159</v>
      </c>
      <c r="I7582" s="21" t="s">
        <v>191287</v>
      </c>
    </row>
    <row r="7583" spans="1:9" ht="32" customHeight="1">
      <c r="A7583" s="19" t="s">
        <v>191288</v>
      </c>
      <c r="B7583" s="20" t="s">
        <v>176850</v>
      </c>
      <c r="C7583" s="22">
        <v>81</v>
      </c>
      <c r="D7583" s="21" t="s">
        <v>173334</v>
      </c>
      <c r="E7583" s="22">
        <v>54</v>
      </c>
      <c r="F7583" s="21" t="s">
        <v>178664</v>
      </c>
      <c r="G7583" s="22">
        <v>21</v>
      </c>
      <c r="H7583" s="22">
        <v>159</v>
      </c>
      <c r="I7583" s="21" t="s">
        <v>191289</v>
      </c>
    </row>
    <row r="7584" spans="1:9" ht="32" customHeight="1">
      <c r="A7584" s="19" t="s">
        <v>191290</v>
      </c>
      <c r="B7584" s="20" t="s">
        <v>170538</v>
      </c>
      <c r="C7584" s="22">
        <v>27</v>
      </c>
      <c r="D7584" s="21" t="s">
        <v>188433</v>
      </c>
      <c r="E7584" s="22">
        <v>77</v>
      </c>
      <c r="F7584" s="21" t="s">
        <v>172067</v>
      </c>
      <c r="G7584" s="22">
        <v>7</v>
      </c>
      <c r="H7584" s="22">
        <v>114</v>
      </c>
      <c r="I7584" s="21" t="s">
        <v>191291</v>
      </c>
    </row>
    <row r="7585" spans="1:9" ht="32" customHeight="1">
      <c r="A7585" s="19" t="s">
        <v>191292</v>
      </c>
      <c r="B7585" s="20" t="s">
        <v>176711</v>
      </c>
      <c r="C7585" s="22">
        <v>36</v>
      </c>
      <c r="D7585" s="21" t="s">
        <v>182446</v>
      </c>
      <c r="E7585" s="22">
        <v>23</v>
      </c>
      <c r="F7585" s="21" t="s">
        <v>174085</v>
      </c>
      <c r="G7585" s="22">
        <v>24</v>
      </c>
      <c r="H7585" s="22">
        <v>86</v>
      </c>
      <c r="I7585" s="21" t="s">
        <v>191293</v>
      </c>
    </row>
    <row r="7586" spans="1:9" ht="32" customHeight="1">
      <c r="A7586" s="19" t="s">
        <v>191294</v>
      </c>
      <c r="B7586" s="20" t="s">
        <v>170603</v>
      </c>
      <c r="C7586" s="22">
        <v>95</v>
      </c>
      <c r="D7586" s="21" t="s">
        <v>191295</v>
      </c>
      <c r="E7586" s="22">
        <v>13</v>
      </c>
      <c r="F7586" s="21" t="s">
        <v>172065</v>
      </c>
      <c r="G7586" s="22">
        <v>3</v>
      </c>
      <c r="H7586" s="22">
        <v>114</v>
      </c>
      <c r="I7586" s="21" t="s">
        <v>191296</v>
      </c>
    </row>
    <row r="7587" spans="1:9" ht="32" customHeight="1">
      <c r="A7587" s="19" t="s">
        <v>191297</v>
      </c>
      <c r="B7587" s="24">
        <v>0</v>
      </c>
      <c r="C7587" s="22">
        <v>0</v>
      </c>
      <c r="D7587" s="21" t="s">
        <v>163198</v>
      </c>
      <c r="E7587" s="22">
        <v>117</v>
      </c>
      <c r="F7587" s="21" t="s">
        <v>14579</v>
      </c>
      <c r="G7587" s="22">
        <v>3</v>
      </c>
      <c r="H7587" s="22">
        <v>123</v>
      </c>
      <c r="I7587" s="21" t="s">
        <v>191298</v>
      </c>
    </row>
    <row r="7588" spans="1:9" ht="44" customHeight="1">
      <c r="A7588" s="19" t="s">
        <v>191299</v>
      </c>
      <c r="B7588" s="20" t="s">
        <v>171811</v>
      </c>
      <c r="C7588" s="22">
        <v>72</v>
      </c>
      <c r="D7588" s="21" t="s">
        <v>170164</v>
      </c>
      <c r="E7588" s="22">
        <v>22</v>
      </c>
      <c r="F7588" s="22">
        <v>0</v>
      </c>
      <c r="G7588" s="22">
        <v>0</v>
      </c>
      <c r="H7588" s="22">
        <v>97</v>
      </c>
      <c r="I7588" s="21" t="s">
        <v>191300</v>
      </c>
    </row>
    <row r="7589" spans="1:9" ht="44" customHeight="1">
      <c r="A7589" s="19" t="s">
        <v>191301</v>
      </c>
      <c r="B7589" s="20" t="s">
        <v>170723</v>
      </c>
      <c r="C7589" s="22">
        <v>60</v>
      </c>
      <c r="D7589" s="21" t="s">
        <v>170192</v>
      </c>
      <c r="E7589" s="22">
        <v>62</v>
      </c>
      <c r="F7589" s="21" t="s">
        <v>174837</v>
      </c>
      <c r="G7589" s="22">
        <v>8</v>
      </c>
      <c r="H7589" s="22">
        <v>133</v>
      </c>
      <c r="I7589" s="21" t="s">
        <v>191302</v>
      </c>
    </row>
    <row r="7590" spans="1:9" ht="44" customHeight="1">
      <c r="A7590" s="19" t="s">
        <v>191303</v>
      </c>
      <c r="B7590" s="20" t="s">
        <v>176710</v>
      </c>
      <c r="C7590" s="22">
        <v>94</v>
      </c>
      <c r="D7590" s="21" t="s">
        <v>176711</v>
      </c>
      <c r="E7590" s="22">
        <v>72</v>
      </c>
      <c r="F7590" s="22">
        <v>0</v>
      </c>
      <c r="G7590" s="22">
        <v>0</v>
      </c>
      <c r="H7590" s="22">
        <v>169</v>
      </c>
      <c r="I7590" s="21" t="s">
        <v>191304</v>
      </c>
    </row>
    <row r="7591" spans="1:9" ht="32" customHeight="1">
      <c r="A7591" s="19" t="s">
        <v>191305</v>
      </c>
      <c r="B7591" s="20" t="s">
        <v>191306</v>
      </c>
      <c r="C7591" s="22">
        <v>87</v>
      </c>
      <c r="D7591" s="21" t="s">
        <v>173901</v>
      </c>
      <c r="E7591" s="22">
        <v>44</v>
      </c>
      <c r="F7591" s="21" t="s">
        <v>172025</v>
      </c>
      <c r="G7591" s="22">
        <v>17</v>
      </c>
      <c r="H7591" s="22">
        <v>151</v>
      </c>
      <c r="I7591" s="21" t="s">
        <v>191307</v>
      </c>
    </row>
    <row r="7592" spans="1:9" ht="32" customHeight="1">
      <c r="A7592" s="19" t="s">
        <v>191308</v>
      </c>
      <c r="B7592" s="20" t="s">
        <v>191306</v>
      </c>
      <c r="C7592" s="22">
        <v>87</v>
      </c>
      <c r="D7592" s="21" t="s">
        <v>173901</v>
      </c>
      <c r="E7592" s="22">
        <v>44</v>
      </c>
      <c r="F7592" s="21" t="s">
        <v>172025</v>
      </c>
      <c r="G7592" s="22">
        <v>17</v>
      </c>
      <c r="H7592" s="22">
        <v>151</v>
      </c>
      <c r="I7592" s="21" t="s">
        <v>191309</v>
      </c>
    </row>
    <row r="7593" spans="1:9" ht="32" customHeight="1">
      <c r="A7593" s="19" t="s">
        <v>191310</v>
      </c>
      <c r="B7593" s="20" t="s">
        <v>191311</v>
      </c>
      <c r="C7593" s="22">
        <v>53</v>
      </c>
      <c r="D7593" s="21" t="s">
        <v>177854</v>
      </c>
      <c r="E7593" s="22">
        <v>13</v>
      </c>
      <c r="F7593" s="21" t="s">
        <v>191312</v>
      </c>
      <c r="G7593" s="22">
        <v>41</v>
      </c>
      <c r="H7593" s="22">
        <v>110</v>
      </c>
      <c r="I7593" s="21" t="s">
        <v>191313</v>
      </c>
    </row>
    <row r="7594" spans="1:9" ht="32" customHeight="1">
      <c r="A7594" s="19" t="s">
        <v>191314</v>
      </c>
      <c r="B7594" s="20" t="s">
        <v>191311</v>
      </c>
      <c r="C7594" s="22">
        <v>53</v>
      </c>
      <c r="D7594" s="21" t="s">
        <v>177854</v>
      </c>
      <c r="E7594" s="22">
        <v>13</v>
      </c>
      <c r="F7594" s="21" t="s">
        <v>191312</v>
      </c>
      <c r="G7594" s="22">
        <v>41</v>
      </c>
      <c r="H7594" s="22">
        <v>110</v>
      </c>
      <c r="I7594" s="21" t="s">
        <v>191315</v>
      </c>
    </row>
    <row r="7595" spans="1:9" ht="32" customHeight="1">
      <c r="A7595" s="19" t="s">
        <v>191316</v>
      </c>
      <c r="B7595" s="20" t="s">
        <v>190492</v>
      </c>
      <c r="C7595" s="22">
        <v>51</v>
      </c>
      <c r="D7595" s="21" t="s">
        <v>181787</v>
      </c>
      <c r="E7595" s="22">
        <v>41</v>
      </c>
      <c r="F7595" s="21" t="s">
        <v>177958</v>
      </c>
      <c r="G7595" s="22">
        <v>30</v>
      </c>
      <c r="H7595" s="22">
        <v>125</v>
      </c>
      <c r="I7595" s="21" t="s">
        <v>191317</v>
      </c>
    </row>
    <row r="7596" spans="1:9" ht="32" customHeight="1">
      <c r="A7596" s="19" t="s">
        <v>191318</v>
      </c>
      <c r="B7596" s="20" t="s">
        <v>173407</v>
      </c>
      <c r="C7596" s="22">
        <v>52</v>
      </c>
      <c r="D7596" s="21" t="s">
        <v>173403</v>
      </c>
      <c r="E7596" s="22">
        <v>32</v>
      </c>
      <c r="F7596" s="21" t="s">
        <v>171488</v>
      </c>
      <c r="G7596" s="22">
        <v>4</v>
      </c>
      <c r="H7596" s="22">
        <v>91</v>
      </c>
      <c r="I7596" s="21" t="s">
        <v>191319</v>
      </c>
    </row>
    <row r="7597" spans="1:9" ht="32" customHeight="1">
      <c r="A7597" s="19" t="s">
        <v>191320</v>
      </c>
      <c r="B7597" s="20" t="s">
        <v>177946</v>
      </c>
      <c r="C7597" s="22">
        <v>45</v>
      </c>
      <c r="D7597" s="21" t="s">
        <v>172150</v>
      </c>
      <c r="E7597" s="22">
        <v>66</v>
      </c>
      <c r="F7597" s="21" t="s">
        <v>171272</v>
      </c>
      <c r="G7597" s="22">
        <v>18</v>
      </c>
      <c r="H7597" s="22">
        <v>132</v>
      </c>
      <c r="I7597" s="21" t="s">
        <v>191321</v>
      </c>
    </row>
    <row r="7598" spans="1:9" ht="32" customHeight="1">
      <c r="A7598" s="19" t="s">
        <v>191322</v>
      </c>
      <c r="B7598" s="20" t="s">
        <v>162769</v>
      </c>
      <c r="C7598" s="22">
        <v>58</v>
      </c>
      <c r="D7598" s="21" t="s">
        <v>175382</v>
      </c>
      <c r="E7598" s="22">
        <v>22</v>
      </c>
      <c r="F7598" s="22">
        <v>0</v>
      </c>
      <c r="G7598" s="22">
        <v>0</v>
      </c>
      <c r="H7598" s="22">
        <v>83</v>
      </c>
      <c r="I7598" s="21" t="s">
        <v>191323</v>
      </c>
    </row>
    <row r="7599" spans="1:9" ht="32" customHeight="1">
      <c r="A7599" s="19" t="s">
        <v>191324</v>
      </c>
      <c r="B7599" s="20" t="s">
        <v>191325</v>
      </c>
      <c r="C7599" s="22">
        <v>61</v>
      </c>
      <c r="D7599" s="21" t="s">
        <v>191326</v>
      </c>
      <c r="E7599" s="22">
        <v>79</v>
      </c>
      <c r="F7599" s="21" t="s">
        <v>171325</v>
      </c>
      <c r="G7599" s="22">
        <v>32</v>
      </c>
      <c r="H7599" s="22">
        <v>175</v>
      </c>
      <c r="I7599" s="21" t="s">
        <v>191327</v>
      </c>
    </row>
    <row r="7600" spans="1:9" ht="32" customHeight="1">
      <c r="A7600" s="19" t="s">
        <v>191328</v>
      </c>
      <c r="B7600" s="20" t="s">
        <v>177071</v>
      </c>
      <c r="C7600" s="22">
        <v>51</v>
      </c>
      <c r="D7600" s="21" t="s">
        <v>171419</v>
      </c>
      <c r="E7600" s="22">
        <v>25</v>
      </c>
      <c r="F7600" s="21" t="s">
        <v>175234</v>
      </c>
      <c r="G7600" s="22">
        <v>62</v>
      </c>
      <c r="H7600" s="22">
        <v>141</v>
      </c>
      <c r="I7600" s="21" t="s">
        <v>191329</v>
      </c>
    </row>
    <row r="7601" spans="1:9" ht="32" customHeight="1">
      <c r="A7601" s="19" t="s">
        <v>191330</v>
      </c>
      <c r="B7601" s="20" t="s">
        <v>191331</v>
      </c>
      <c r="C7601" s="22">
        <v>47</v>
      </c>
      <c r="D7601" s="21" t="s">
        <v>191331</v>
      </c>
      <c r="E7601" s="22">
        <v>47</v>
      </c>
      <c r="F7601" s="21" t="s">
        <v>181903</v>
      </c>
      <c r="G7601" s="22">
        <v>25</v>
      </c>
      <c r="H7601" s="22">
        <v>122</v>
      </c>
      <c r="I7601" s="21" t="s">
        <v>191332</v>
      </c>
    </row>
    <row r="7602" spans="1:9" ht="32" customHeight="1">
      <c r="A7602" s="19" t="s">
        <v>191333</v>
      </c>
      <c r="B7602" s="20" t="s">
        <v>176371</v>
      </c>
      <c r="C7602" s="22">
        <v>22</v>
      </c>
      <c r="D7602" s="22">
        <v>0</v>
      </c>
      <c r="E7602" s="22">
        <v>0</v>
      </c>
      <c r="F7602" s="21" t="s">
        <v>169795</v>
      </c>
      <c r="G7602" s="22">
        <v>26</v>
      </c>
      <c r="H7602" s="22">
        <v>51</v>
      </c>
      <c r="I7602" s="21" t="s">
        <v>191334</v>
      </c>
    </row>
    <row r="7603" spans="1:9" ht="32" customHeight="1">
      <c r="A7603" s="19" t="s">
        <v>191335</v>
      </c>
      <c r="B7603" s="20" t="s">
        <v>178467</v>
      </c>
      <c r="C7603" s="22">
        <v>69</v>
      </c>
      <c r="D7603" s="21" t="s">
        <v>177291</v>
      </c>
      <c r="E7603" s="22">
        <v>14</v>
      </c>
      <c r="F7603" s="21" t="s">
        <v>177291</v>
      </c>
      <c r="G7603" s="22">
        <v>14</v>
      </c>
      <c r="H7603" s="22">
        <v>100</v>
      </c>
      <c r="I7603" s="21" t="s">
        <v>191336</v>
      </c>
    </row>
    <row r="7604" spans="1:9" ht="32" customHeight="1">
      <c r="A7604" s="19" t="s">
        <v>191337</v>
      </c>
      <c r="B7604" s="20" t="s">
        <v>191338</v>
      </c>
      <c r="C7604" s="22">
        <v>73</v>
      </c>
      <c r="D7604" s="21" t="s">
        <v>172793</v>
      </c>
      <c r="E7604" s="22">
        <v>14</v>
      </c>
      <c r="F7604" s="21" t="s">
        <v>172793</v>
      </c>
      <c r="G7604" s="22">
        <v>14</v>
      </c>
      <c r="H7604" s="22">
        <v>104</v>
      </c>
      <c r="I7604" s="21" t="s">
        <v>191339</v>
      </c>
    </row>
    <row r="7605" spans="1:9" ht="32" customHeight="1">
      <c r="A7605" s="19" t="s">
        <v>191340</v>
      </c>
      <c r="B7605" s="20" t="s">
        <v>183261</v>
      </c>
      <c r="C7605" s="22">
        <v>47</v>
      </c>
      <c r="D7605" s="21" t="s">
        <v>179538</v>
      </c>
      <c r="E7605" s="22">
        <v>65</v>
      </c>
      <c r="F7605" s="22">
        <v>0</v>
      </c>
      <c r="G7605" s="22">
        <v>0</v>
      </c>
      <c r="H7605" s="22">
        <v>115</v>
      </c>
      <c r="I7605" s="21" t="s">
        <v>191341</v>
      </c>
    </row>
    <row r="7606" spans="1:9" ht="32" customHeight="1">
      <c r="A7606" s="19" t="s">
        <v>191342</v>
      </c>
      <c r="B7606" s="20" t="s">
        <v>174276</v>
      </c>
      <c r="C7606" s="22">
        <v>68</v>
      </c>
      <c r="D7606" s="21" t="s">
        <v>191343</v>
      </c>
      <c r="E7606" s="22">
        <v>61</v>
      </c>
      <c r="F7606" s="21" t="s">
        <v>191343</v>
      </c>
      <c r="G7606" s="22">
        <v>61</v>
      </c>
      <c r="H7606" s="22">
        <v>193</v>
      </c>
      <c r="I7606" s="21" t="s">
        <v>191344</v>
      </c>
    </row>
    <row r="7607" spans="1:9" ht="32" customHeight="1">
      <c r="A7607" s="19" t="s">
        <v>191345</v>
      </c>
      <c r="B7607" s="20" t="s">
        <v>174158</v>
      </c>
      <c r="C7607" s="22">
        <v>28</v>
      </c>
      <c r="D7607" s="21" t="s">
        <v>191346</v>
      </c>
      <c r="E7607" s="22">
        <v>53</v>
      </c>
      <c r="F7607" s="21" t="s">
        <v>180187</v>
      </c>
      <c r="G7607" s="22">
        <v>40</v>
      </c>
      <c r="H7607" s="22">
        <v>124</v>
      </c>
      <c r="I7607" s="21" t="s">
        <v>191347</v>
      </c>
    </row>
    <row r="7608" spans="1:9" ht="32" customHeight="1">
      <c r="A7608" s="19" t="s">
        <v>191348</v>
      </c>
      <c r="B7608" s="20" t="s">
        <v>182254</v>
      </c>
      <c r="C7608" s="22">
        <v>9</v>
      </c>
      <c r="D7608" s="21" t="s">
        <v>184140</v>
      </c>
      <c r="E7608" s="22">
        <v>31</v>
      </c>
      <c r="F7608" s="21" t="s">
        <v>179188</v>
      </c>
      <c r="G7608" s="22">
        <v>76</v>
      </c>
      <c r="H7608" s="22">
        <v>119</v>
      </c>
      <c r="I7608" s="21" t="s">
        <v>191349</v>
      </c>
    </row>
    <row r="7609" spans="1:9" ht="32" customHeight="1">
      <c r="A7609" s="19" t="s">
        <v>191350</v>
      </c>
      <c r="B7609" s="20" t="s">
        <v>170336</v>
      </c>
      <c r="C7609" s="22">
        <v>38</v>
      </c>
      <c r="D7609" s="22">
        <v>0</v>
      </c>
      <c r="E7609" s="22">
        <v>0</v>
      </c>
      <c r="F7609" s="21" t="s">
        <v>171070</v>
      </c>
      <c r="G7609" s="22">
        <v>16</v>
      </c>
      <c r="H7609" s="22">
        <v>57</v>
      </c>
      <c r="I7609" s="21" t="s">
        <v>191351</v>
      </c>
    </row>
    <row r="7610" spans="1:9" ht="32" customHeight="1">
      <c r="A7610" s="19" t="s">
        <v>191352</v>
      </c>
      <c r="B7610" s="20" t="s">
        <v>170886</v>
      </c>
      <c r="C7610" s="22">
        <v>46</v>
      </c>
      <c r="D7610" s="21" t="s">
        <v>176484</v>
      </c>
      <c r="E7610" s="22">
        <v>72</v>
      </c>
      <c r="F7610" s="21" t="s">
        <v>170619</v>
      </c>
      <c r="G7610" s="22">
        <v>16</v>
      </c>
      <c r="H7610" s="22">
        <v>137</v>
      </c>
      <c r="I7610" s="21" t="s">
        <v>191353</v>
      </c>
    </row>
    <row r="7611" spans="1:9" ht="32" customHeight="1">
      <c r="A7611" s="19" t="s">
        <v>191354</v>
      </c>
      <c r="B7611" s="20" t="s">
        <v>178317</v>
      </c>
      <c r="C7611" s="22">
        <v>7</v>
      </c>
      <c r="D7611" s="21" t="s">
        <v>174009</v>
      </c>
      <c r="E7611" s="22">
        <v>78</v>
      </c>
      <c r="F7611" s="21" t="s">
        <v>176294</v>
      </c>
      <c r="G7611" s="22">
        <v>2</v>
      </c>
      <c r="H7611" s="22">
        <v>90</v>
      </c>
      <c r="I7611" s="21" t="s">
        <v>191355</v>
      </c>
    </row>
    <row r="7612" spans="1:9" ht="32" customHeight="1">
      <c r="A7612" s="19" t="s">
        <v>191356</v>
      </c>
      <c r="B7612" s="24">
        <v>0</v>
      </c>
      <c r="C7612" s="22">
        <v>0</v>
      </c>
      <c r="D7612" s="21" t="s">
        <v>184378</v>
      </c>
      <c r="E7612" s="22">
        <v>110</v>
      </c>
      <c r="F7612" s="21" t="s">
        <v>178079</v>
      </c>
      <c r="G7612" s="22">
        <v>1</v>
      </c>
      <c r="H7612" s="22">
        <v>114</v>
      </c>
      <c r="I7612" s="21" t="s">
        <v>191357</v>
      </c>
    </row>
    <row r="7613" spans="1:9" ht="44" customHeight="1">
      <c r="A7613" s="19" t="s">
        <v>191358</v>
      </c>
      <c r="B7613" s="20" t="s">
        <v>171946</v>
      </c>
      <c r="C7613" s="22">
        <v>33</v>
      </c>
      <c r="D7613" s="22">
        <v>0</v>
      </c>
      <c r="E7613" s="22">
        <v>0</v>
      </c>
      <c r="F7613" s="21" t="s">
        <v>187493</v>
      </c>
      <c r="G7613" s="22">
        <v>26</v>
      </c>
      <c r="H7613" s="22">
        <v>62</v>
      </c>
      <c r="I7613" s="21" t="s">
        <v>191359</v>
      </c>
    </row>
    <row r="7614" spans="1:9" ht="44" customHeight="1">
      <c r="A7614" s="19" t="s">
        <v>191360</v>
      </c>
      <c r="B7614" s="20" t="s">
        <v>191361</v>
      </c>
      <c r="C7614" s="22">
        <v>20</v>
      </c>
      <c r="D7614" s="21" t="s">
        <v>191362</v>
      </c>
      <c r="E7614" s="22">
        <v>134</v>
      </c>
      <c r="F7614" s="21" t="s">
        <v>191363</v>
      </c>
      <c r="G7614" s="22">
        <v>5</v>
      </c>
      <c r="H7614" s="22">
        <v>162</v>
      </c>
      <c r="I7614" s="21" t="s">
        <v>191364</v>
      </c>
    </row>
    <row r="7615" spans="1:9" ht="44" customHeight="1">
      <c r="A7615" s="19" t="s">
        <v>191365</v>
      </c>
      <c r="B7615" s="20" t="s">
        <v>170548</v>
      </c>
      <c r="C7615" s="22">
        <v>44</v>
      </c>
      <c r="D7615" s="21" t="s">
        <v>187981</v>
      </c>
      <c r="E7615" s="22">
        <v>13</v>
      </c>
      <c r="F7615" s="21" t="s">
        <v>171357</v>
      </c>
      <c r="G7615" s="22">
        <v>51</v>
      </c>
      <c r="H7615" s="22">
        <v>111</v>
      </c>
      <c r="I7615" s="21" t="s">
        <v>191366</v>
      </c>
    </row>
    <row r="7616" spans="1:9" ht="32" customHeight="1">
      <c r="A7616" s="19" t="s">
        <v>191367</v>
      </c>
      <c r="B7616" s="20" t="s">
        <v>176734</v>
      </c>
      <c r="C7616" s="22">
        <v>52</v>
      </c>
      <c r="D7616" s="21" t="s">
        <v>180775</v>
      </c>
      <c r="E7616" s="22">
        <v>50</v>
      </c>
      <c r="F7616" s="22">
        <v>0</v>
      </c>
      <c r="G7616" s="22">
        <v>0</v>
      </c>
      <c r="H7616" s="22">
        <v>105</v>
      </c>
      <c r="I7616" s="21" t="s">
        <v>191368</v>
      </c>
    </row>
    <row r="7617" spans="1:9" ht="32" customHeight="1">
      <c r="A7617" s="19" t="s">
        <v>191369</v>
      </c>
      <c r="B7617" s="20" t="s">
        <v>171610</v>
      </c>
      <c r="C7617" s="22">
        <v>20</v>
      </c>
      <c r="D7617" s="21" t="s">
        <v>170173</v>
      </c>
      <c r="E7617" s="22">
        <v>43</v>
      </c>
      <c r="F7617" s="22">
        <v>0</v>
      </c>
      <c r="G7617" s="22">
        <v>0</v>
      </c>
      <c r="H7617" s="22">
        <v>66</v>
      </c>
      <c r="I7617" s="21" t="s">
        <v>191370</v>
      </c>
    </row>
    <row r="7618" spans="1:9" ht="32" customHeight="1">
      <c r="A7618" s="19" t="s">
        <v>191371</v>
      </c>
      <c r="B7618" s="20" t="s">
        <v>171938</v>
      </c>
      <c r="C7618" s="22">
        <v>82</v>
      </c>
      <c r="D7618" s="22">
        <v>0</v>
      </c>
      <c r="E7618" s="22">
        <v>0</v>
      </c>
      <c r="F7618" s="21" t="s">
        <v>171869</v>
      </c>
      <c r="G7618" s="22">
        <v>14</v>
      </c>
      <c r="H7618" s="22">
        <v>99</v>
      </c>
      <c r="I7618" s="21" t="s">
        <v>191372</v>
      </c>
    </row>
    <row r="7619" spans="1:9" ht="32" customHeight="1">
      <c r="A7619" s="19" t="s">
        <v>191373</v>
      </c>
      <c r="B7619" s="20" t="s">
        <v>177226</v>
      </c>
      <c r="C7619" s="22">
        <v>2</v>
      </c>
      <c r="D7619" s="21" t="s">
        <v>191374</v>
      </c>
      <c r="E7619" s="22">
        <v>119</v>
      </c>
      <c r="F7619" s="21" t="s">
        <v>178600</v>
      </c>
      <c r="G7619" s="22">
        <v>1</v>
      </c>
      <c r="H7619" s="22">
        <v>125</v>
      </c>
      <c r="I7619" s="21" t="s">
        <v>191375</v>
      </c>
    </row>
    <row r="7620" spans="1:9" ht="32" customHeight="1">
      <c r="A7620" s="19" t="s">
        <v>191376</v>
      </c>
      <c r="B7620" s="20" t="s">
        <v>171524</v>
      </c>
      <c r="C7620" s="22">
        <v>2</v>
      </c>
      <c r="D7620" s="21" t="s">
        <v>173215</v>
      </c>
      <c r="E7620" s="22">
        <v>135</v>
      </c>
      <c r="F7620" s="21" t="s">
        <v>175204</v>
      </c>
      <c r="G7620" s="22">
        <v>1</v>
      </c>
      <c r="H7620" s="22">
        <v>141</v>
      </c>
      <c r="I7620" s="21" t="s">
        <v>191377</v>
      </c>
    </row>
    <row r="7621" spans="1:9" ht="32" customHeight="1">
      <c r="A7621" s="19" t="s">
        <v>191378</v>
      </c>
      <c r="B7621" s="20" t="s">
        <v>173936</v>
      </c>
      <c r="C7621" s="22">
        <v>1</v>
      </c>
      <c r="D7621" s="21" t="s">
        <v>174319</v>
      </c>
      <c r="E7621" s="22">
        <v>116</v>
      </c>
      <c r="F7621" s="21" t="s">
        <v>14579</v>
      </c>
      <c r="G7621" s="22">
        <v>3</v>
      </c>
      <c r="H7621" s="22">
        <v>123</v>
      </c>
      <c r="I7621" s="21" t="s">
        <v>191379</v>
      </c>
    </row>
    <row r="7622" spans="1:9" ht="32" customHeight="1">
      <c r="A7622" s="19" t="s">
        <v>191380</v>
      </c>
      <c r="B7622" s="20" t="s">
        <v>172983</v>
      </c>
      <c r="C7622" s="22">
        <v>23</v>
      </c>
      <c r="D7622" s="22">
        <v>65</v>
      </c>
      <c r="E7622" s="22">
        <v>78</v>
      </c>
      <c r="F7622" s="21" t="s">
        <v>177800</v>
      </c>
      <c r="G7622" s="22">
        <v>19</v>
      </c>
      <c r="H7622" s="22">
        <v>123</v>
      </c>
      <c r="I7622" s="21" t="s">
        <v>191381</v>
      </c>
    </row>
    <row r="7623" spans="1:9" ht="32" customHeight="1">
      <c r="A7623" s="19" t="s">
        <v>191382</v>
      </c>
      <c r="B7623" s="20" t="s">
        <v>182813</v>
      </c>
      <c r="C7623" s="22">
        <v>77</v>
      </c>
      <c r="D7623" s="21" t="s">
        <v>14588</v>
      </c>
      <c r="E7623" s="22">
        <v>15</v>
      </c>
      <c r="F7623" s="21" t="s">
        <v>172843</v>
      </c>
      <c r="G7623" s="22">
        <v>28</v>
      </c>
      <c r="H7623" s="22">
        <v>123</v>
      </c>
      <c r="I7623" s="21" t="s">
        <v>191383</v>
      </c>
    </row>
    <row r="7624" spans="1:9" ht="32" customHeight="1">
      <c r="A7624" s="19" t="s">
        <v>191384</v>
      </c>
      <c r="B7624" s="20" t="s">
        <v>183560</v>
      </c>
      <c r="C7624" s="22">
        <v>47</v>
      </c>
      <c r="D7624" s="21" t="s">
        <v>170497</v>
      </c>
      <c r="E7624" s="22">
        <v>70</v>
      </c>
      <c r="F7624" s="21" t="s">
        <v>14579</v>
      </c>
      <c r="G7624" s="22">
        <v>3</v>
      </c>
      <c r="H7624" s="22">
        <v>123</v>
      </c>
      <c r="I7624" s="21" t="s">
        <v>191385</v>
      </c>
    </row>
    <row r="7625" spans="1:9" ht="32" customHeight="1">
      <c r="A7625" s="19" t="s">
        <v>191386</v>
      </c>
      <c r="B7625" s="20" t="s">
        <v>191111</v>
      </c>
      <c r="C7625" s="22">
        <v>30</v>
      </c>
      <c r="D7625" s="21" t="s">
        <v>191387</v>
      </c>
      <c r="E7625" s="22">
        <v>111</v>
      </c>
      <c r="F7625" s="21" t="s">
        <v>176715</v>
      </c>
      <c r="G7625" s="22">
        <v>2</v>
      </c>
      <c r="H7625" s="22">
        <v>146</v>
      </c>
      <c r="I7625" s="21" t="s">
        <v>191388</v>
      </c>
    </row>
    <row r="7626" spans="1:9" ht="32" customHeight="1">
      <c r="A7626" s="19" t="s">
        <v>191389</v>
      </c>
      <c r="B7626" s="20" t="s">
        <v>171016</v>
      </c>
      <c r="C7626" s="22">
        <v>29</v>
      </c>
      <c r="D7626" s="22">
        <v>40</v>
      </c>
      <c r="E7626" s="22">
        <v>26</v>
      </c>
      <c r="F7626" s="21" t="s">
        <v>171058</v>
      </c>
      <c r="G7626" s="22">
        <v>10</v>
      </c>
      <c r="H7626" s="22">
        <v>68</v>
      </c>
      <c r="I7626" s="21" t="s">
        <v>191390</v>
      </c>
    </row>
    <row r="7627" spans="1:9" ht="32" customHeight="1">
      <c r="A7627" s="19" t="s">
        <v>191391</v>
      </c>
      <c r="B7627" s="20" t="s">
        <v>173205</v>
      </c>
      <c r="C7627" s="22">
        <v>59</v>
      </c>
      <c r="D7627" s="21" t="s">
        <v>191392</v>
      </c>
      <c r="E7627" s="22">
        <v>26</v>
      </c>
      <c r="F7627" s="21" t="s">
        <v>180307</v>
      </c>
      <c r="G7627" s="22">
        <v>18</v>
      </c>
      <c r="H7627" s="22">
        <v>106</v>
      </c>
      <c r="I7627" s="21" t="s">
        <v>191393</v>
      </c>
    </row>
    <row r="7628" spans="1:9" ht="32" customHeight="1">
      <c r="A7628" s="19" t="s">
        <v>191394</v>
      </c>
      <c r="B7628" s="20" t="s">
        <v>170130</v>
      </c>
      <c r="C7628" s="22">
        <v>76</v>
      </c>
      <c r="D7628" s="21" t="s">
        <v>176167</v>
      </c>
      <c r="E7628" s="22">
        <v>26</v>
      </c>
      <c r="F7628" s="22">
        <v>15</v>
      </c>
      <c r="G7628" s="22">
        <v>18</v>
      </c>
      <c r="H7628" s="22">
        <v>123</v>
      </c>
      <c r="I7628" s="21" t="s">
        <v>191395</v>
      </c>
    </row>
    <row r="7629" spans="1:9" ht="32" customHeight="1">
      <c r="A7629" s="19" t="s">
        <v>191396</v>
      </c>
      <c r="B7629" s="20" t="s">
        <v>184302</v>
      </c>
      <c r="C7629" s="22">
        <v>14</v>
      </c>
      <c r="D7629" s="21" t="s">
        <v>191397</v>
      </c>
      <c r="E7629" s="22">
        <v>104</v>
      </c>
      <c r="F7629" s="21" t="s">
        <v>191398</v>
      </c>
      <c r="G7629" s="22">
        <v>39</v>
      </c>
      <c r="H7629" s="22">
        <v>160</v>
      </c>
      <c r="I7629" s="21" t="s">
        <v>191399</v>
      </c>
    </row>
    <row r="7630" spans="1:9" ht="32" customHeight="1">
      <c r="A7630" s="19" t="s">
        <v>191400</v>
      </c>
      <c r="B7630" s="20" t="s">
        <v>173121</v>
      </c>
      <c r="C7630" s="22">
        <v>16</v>
      </c>
      <c r="D7630" s="21" t="s">
        <v>172115</v>
      </c>
      <c r="E7630" s="22">
        <v>162</v>
      </c>
      <c r="F7630" s="21" t="s">
        <v>176006</v>
      </c>
      <c r="G7630" s="22">
        <v>4</v>
      </c>
      <c r="H7630" s="22">
        <v>185</v>
      </c>
      <c r="I7630" s="21" t="s">
        <v>191401</v>
      </c>
    </row>
    <row r="7631" spans="1:9" ht="32" customHeight="1">
      <c r="A7631" s="19" t="s">
        <v>191402</v>
      </c>
      <c r="B7631" s="20" t="s">
        <v>172235</v>
      </c>
      <c r="C7631" s="22">
        <v>58</v>
      </c>
      <c r="D7631" s="21" t="s">
        <v>169970</v>
      </c>
      <c r="E7631" s="22">
        <v>4</v>
      </c>
      <c r="F7631" s="21" t="s">
        <v>172402</v>
      </c>
      <c r="G7631" s="22">
        <v>36</v>
      </c>
      <c r="H7631" s="22">
        <v>101</v>
      </c>
      <c r="I7631" s="21" t="s">
        <v>191403</v>
      </c>
    </row>
    <row r="7632" spans="1:9" ht="32" customHeight="1">
      <c r="A7632" s="19" t="s">
        <v>191404</v>
      </c>
      <c r="B7632" s="20" t="s">
        <v>172220</v>
      </c>
      <c r="C7632" s="22">
        <v>3</v>
      </c>
      <c r="D7632" s="21" t="s">
        <v>170906</v>
      </c>
      <c r="E7632" s="22">
        <v>104</v>
      </c>
      <c r="F7632" s="21" t="s">
        <v>183663</v>
      </c>
      <c r="G7632" s="22">
        <v>5</v>
      </c>
      <c r="H7632" s="22">
        <v>115</v>
      </c>
      <c r="I7632" s="21" t="s">
        <v>191405</v>
      </c>
    </row>
    <row r="7633" spans="1:9" ht="32" customHeight="1">
      <c r="A7633" s="19" t="s">
        <v>191406</v>
      </c>
      <c r="B7633" s="20" t="s">
        <v>191407</v>
      </c>
      <c r="C7633" s="22">
        <v>68</v>
      </c>
      <c r="D7633" s="21" t="s">
        <v>191408</v>
      </c>
      <c r="E7633" s="22">
        <v>62</v>
      </c>
      <c r="F7633" s="21" t="s">
        <v>191409</v>
      </c>
      <c r="G7633" s="22">
        <v>49</v>
      </c>
      <c r="H7633" s="22">
        <v>182</v>
      </c>
      <c r="I7633" s="21" t="s">
        <v>191410</v>
      </c>
    </row>
    <row r="7634" spans="1:9" ht="32" customHeight="1">
      <c r="A7634" s="19" t="s">
        <v>191411</v>
      </c>
      <c r="B7634" s="20" t="s">
        <v>175385</v>
      </c>
      <c r="C7634" s="22">
        <v>25</v>
      </c>
      <c r="D7634" s="21" t="s">
        <v>169985</v>
      </c>
      <c r="E7634" s="22">
        <v>123</v>
      </c>
      <c r="F7634" s="21" t="s">
        <v>191412</v>
      </c>
      <c r="G7634" s="22">
        <v>11</v>
      </c>
      <c r="H7634" s="22">
        <v>162</v>
      </c>
      <c r="I7634" s="21" t="s">
        <v>191413</v>
      </c>
    </row>
    <row r="7635" spans="1:9" ht="44" customHeight="1">
      <c r="A7635" s="19" t="s">
        <v>191411</v>
      </c>
      <c r="B7635" s="20" t="s">
        <v>173338</v>
      </c>
      <c r="C7635" s="22">
        <v>27</v>
      </c>
      <c r="D7635" s="21" t="s">
        <v>191414</v>
      </c>
      <c r="E7635" s="22">
        <v>121</v>
      </c>
      <c r="F7635" s="21" t="s">
        <v>191412</v>
      </c>
      <c r="G7635" s="22">
        <v>11</v>
      </c>
      <c r="H7635" s="22">
        <v>162</v>
      </c>
      <c r="I7635" s="21" t="s">
        <v>191415</v>
      </c>
    </row>
    <row r="7636" spans="1:9" ht="44" customHeight="1">
      <c r="A7636" s="19" t="s">
        <v>191416</v>
      </c>
      <c r="B7636" s="24">
        <v>0</v>
      </c>
      <c r="C7636" s="22">
        <v>0</v>
      </c>
      <c r="D7636" s="21" t="s">
        <v>191417</v>
      </c>
      <c r="E7636" s="22">
        <v>78</v>
      </c>
      <c r="F7636" s="21" t="s">
        <v>177139</v>
      </c>
      <c r="G7636" s="22">
        <v>43</v>
      </c>
      <c r="H7636" s="22">
        <v>124</v>
      </c>
      <c r="I7636" s="21" t="s">
        <v>191418</v>
      </c>
    </row>
    <row r="7637" spans="1:9" ht="44" customHeight="1">
      <c r="A7637" s="19" t="s">
        <v>191419</v>
      </c>
      <c r="B7637" s="20" t="s">
        <v>171060</v>
      </c>
      <c r="C7637" s="22">
        <v>3</v>
      </c>
      <c r="D7637" s="21" t="s">
        <v>173469</v>
      </c>
      <c r="E7637" s="22">
        <v>152</v>
      </c>
      <c r="F7637" s="21" t="s">
        <v>173470</v>
      </c>
      <c r="G7637" s="22">
        <v>1</v>
      </c>
      <c r="H7637" s="22">
        <v>159</v>
      </c>
      <c r="I7637" s="21" t="s">
        <v>191420</v>
      </c>
    </row>
    <row r="7638" spans="1:9" ht="44" customHeight="1">
      <c r="A7638" s="19" t="s">
        <v>191421</v>
      </c>
      <c r="B7638" s="20" t="s">
        <v>174681</v>
      </c>
      <c r="C7638" s="22">
        <v>4</v>
      </c>
      <c r="D7638" s="21" t="s">
        <v>178950</v>
      </c>
      <c r="E7638" s="22">
        <v>38</v>
      </c>
      <c r="F7638" s="21" t="s">
        <v>172705</v>
      </c>
      <c r="G7638" s="22">
        <v>60</v>
      </c>
      <c r="H7638" s="22">
        <v>105</v>
      </c>
      <c r="I7638" s="21" t="s">
        <v>191422</v>
      </c>
    </row>
    <row r="7639" spans="1:9" ht="44" customHeight="1">
      <c r="A7639" s="19" t="s">
        <v>191423</v>
      </c>
      <c r="B7639" s="20" t="s">
        <v>174410</v>
      </c>
      <c r="C7639" s="22">
        <v>29</v>
      </c>
      <c r="D7639" s="22">
        <v>47</v>
      </c>
      <c r="E7639" s="22">
        <v>47</v>
      </c>
      <c r="F7639" s="22">
        <v>24</v>
      </c>
      <c r="G7639" s="22">
        <v>24</v>
      </c>
      <c r="H7639" s="22">
        <v>103</v>
      </c>
      <c r="I7639" s="21" t="s">
        <v>191424</v>
      </c>
    </row>
    <row r="7640" spans="1:9" ht="44" customHeight="1">
      <c r="A7640" s="19" t="s">
        <v>191425</v>
      </c>
      <c r="B7640" s="24">
        <v>0</v>
      </c>
      <c r="C7640" s="22">
        <v>0</v>
      </c>
      <c r="D7640" s="21" t="s">
        <v>185408</v>
      </c>
      <c r="E7640" s="22">
        <v>129</v>
      </c>
      <c r="F7640" s="21" t="s">
        <v>191426</v>
      </c>
      <c r="G7640" s="22">
        <v>7</v>
      </c>
      <c r="H7640" s="22">
        <v>139</v>
      </c>
      <c r="I7640" s="21" t="s">
        <v>191427</v>
      </c>
    </row>
    <row r="7641" spans="1:9" ht="44" customHeight="1">
      <c r="A7641" s="19" t="s">
        <v>191428</v>
      </c>
      <c r="B7641" s="20" t="s">
        <v>191429</v>
      </c>
      <c r="C7641" s="22">
        <v>49</v>
      </c>
      <c r="D7641" s="21" t="s">
        <v>191430</v>
      </c>
      <c r="E7641" s="22">
        <v>141</v>
      </c>
      <c r="F7641" s="21" t="s">
        <v>170413</v>
      </c>
      <c r="G7641" s="22">
        <v>4</v>
      </c>
      <c r="H7641" s="22">
        <v>197</v>
      </c>
      <c r="I7641" s="21" t="s">
        <v>191431</v>
      </c>
    </row>
    <row r="7642" spans="1:9" ht="44" customHeight="1">
      <c r="A7642" s="19" t="s">
        <v>191432</v>
      </c>
      <c r="B7642" s="20" t="s">
        <v>169664</v>
      </c>
      <c r="C7642" s="22">
        <v>61</v>
      </c>
      <c r="D7642" s="21" t="s">
        <v>174963</v>
      </c>
      <c r="E7642" s="22">
        <v>6</v>
      </c>
      <c r="F7642" s="21" t="s">
        <v>182289</v>
      </c>
      <c r="G7642" s="22">
        <v>38</v>
      </c>
      <c r="H7642" s="22">
        <v>108</v>
      </c>
      <c r="I7642" s="21" t="s">
        <v>191433</v>
      </c>
    </row>
    <row r="7643" spans="1:9" ht="44" customHeight="1">
      <c r="A7643" s="19" t="s">
        <v>191434</v>
      </c>
      <c r="B7643" s="20" t="s">
        <v>183622</v>
      </c>
      <c r="C7643" s="22">
        <v>73</v>
      </c>
      <c r="D7643" s="21" t="s">
        <v>175889</v>
      </c>
      <c r="E7643" s="22">
        <v>6</v>
      </c>
      <c r="F7643" s="21" t="s">
        <v>182466</v>
      </c>
      <c r="G7643" s="22">
        <v>52</v>
      </c>
      <c r="H7643" s="22">
        <v>134</v>
      </c>
      <c r="I7643" s="21" t="s">
        <v>191435</v>
      </c>
    </row>
    <row r="7644" spans="1:9" ht="44" customHeight="1">
      <c r="A7644" s="19" t="s">
        <v>191436</v>
      </c>
      <c r="B7644" s="20" t="s">
        <v>173056</v>
      </c>
      <c r="C7644" s="22">
        <v>15</v>
      </c>
      <c r="D7644" s="21" t="s">
        <v>172569</v>
      </c>
      <c r="E7644" s="22">
        <v>48</v>
      </c>
      <c r="F7644" s="21" t="s">
        <v>171750</v>
      </c>
      <c r="G7644" s="22">
        <v>49</v>
      </c>
      <c r="H7644" s="22">
        <v>115</v>
      </c>
      <c r="I7644" s="21" t="s">
        <v>191437</v>
      </c>
    </row>
    <row r="7645" spans="1:9" ht="44" customHeight="1">
      <c r="A7645" s="19" t="s">
        <v>191438</v>
      </c>
      <c r="B7645" s="20" t="s">
        <v>173056</v>
      </c>
      <c r="C7645" s="22">
        <v>15</v>
      </c>
      <c r="D7645" s="21" t="s">
        <v>172569</v>
      </c>
      <c r="E7645" s="22">
        <v>48</v>
      </c>
      <c r="F7645" s="21" t="s">
        <v>171750</v>
      </c>
      <c r="G7645" s="22">
        <v>49</v>
      </c>
      <c r="H7645" s="22">
        <v>115</v>
      </c>
      <c r="I7645" s="21" t="s">
        <v>191439</v>
      </c>
    </row>
    <row r="7646" spans="1:9" ht="44" customHeight="1">
      <c r="A7646" s="19" t="s">
        <v>191440</v>
      </c>
      <c r="B7646" s="20" t="s">
        <v>174126</v>
      </c>
      <c r="C7646" s="22">
        <v>15</v>
      </c>
      <c r="D7646" s="21" t="s">
        <v>172162</v>
      </c>
      <c r="E7646" s="22">
        <v>48</v>
      </c>
      <c r="F7646" s="21" t="s">
        <v>170723</v>
      </c>
      <c r="G7646" s="22">
        <v>54</v>
      </c>
      <c r="H7646" s="22">
        <v>120</v>
      </c>
      <c r="I7646" s="21" t="s">
        <v>191441</v>
      </c>
    </row>
    <row r="7647" spans="1:9" ht="32" customHeight="1">
      <c r="A7647" s="19" t="s">
        <v>191442</v>
      </c>
      <c r="B7647" s="20" t="s">
        <v>173236</v>
      </c>
      <c r="C7647" s="22">
        <v>37</v>
      </c>
      <c r="D7647" s="21" t="s">
        <v>173235</v>
      </c>
      <c r="E7647" s="22">
        <v>46</v>
      </c>
      <c r="F7647" s="22">
        <v>0</v>
      </c>
      <c r="G7647" s="22">
        <v>0</v>
      </c>
      <c r="H7647" s="22">
        <v>86</v>
      </c>
      <c r="I7647" s="21" t="s">
        <v>191443</v>
      </c>
    </row>
    <row r="7648" spans="1:9" ht="44" customHeight="1">
      <c r="A7648" s="19" t="s">
        <v>191444</v>
      </c>
      <c r="B7648" s="20" t="s">
        <v>181205</v>
      </c>
      <c r="C7648" s="22">
        <v>47</v>
      </c>
      <c r="D7648" s="21" t="s">
        <v>173441</v>
      </c>
      <c r="E7648" s="22">
        <v>3</v>
      </c>
      <c r="F7648" s="21" t="s">
        <v>173441</v>
      </c>
      <c r="G7648" s="22">
        <v>3</v>
      </c>
      <c r="H7648" s="22">
        <v>56</v>
      </c>
      <c r="I7648" s="21" t="s">
        <v>191445</v>
      </c>
    </row>
    <row r="7649" spans="1:9" ht="44" customHeight="1">
      <c r="A7649" s="19" t="s">
        <v>191446</v>
      </c>
      <c r="B7649" s="20" t="s">
        <v>173957</v>
      </c>
      <c r="C7649" s="22">
        <v>8</v>
      </c>
      <c r="D7649" s="21" t="s">
        <v>173913</v>
      </c>
      <c r="E7649" s="22">
        <v>76</v>
      </c>
      <c r="F7649" s="22">
        <v>0</v>
      </c>
      <c r="G7649" s="22">
        <v>0</v>
      </c>
      <c r="H7649" s="22">
        <v>87</v>
      </c>
      <c r="I7649" s="21" t="s">
        <v>191447</v>
      </c>
    </row>
    <row r="7650" spans="1:9" ht="44" customHeight="1">
      <c r="A7650" s="19" t="s">
        <v>191448</v>
      </c>
      <c r="B7650" s="20" t="s">
        <v>169810</v>
      </c>
      <c r="C7650" s="22">
        <v>96</v>
      </c>
      <c r="D7650" s="21" t="s">
        <v>191449</v>
      </c>
      <c r="E7650" s="22">
        <v>52</v>
      </c>
      <c r="F7650" s="21" t="s">
        <v>175357</v>
      </c>
      <c r="G7650" s="22">
        <v>5</v>
      </c>
      <c r="H7650" s="22">
        <v>156</v>
      </c>
      <c r="I7650" s="21" t="s">
        <v>191450</v>
      </c>
    </row>
    <row r="7651" spans="1:9" ht="44" customHeight="1">
      <c r="A7651" s="19" t="s">
        <v>191451</v>
      </c>
      <c r="B7651" s="24">
        <v>0</v>
      </c>
      <c r="C7651" s="22">
        <v>0</v>
      </c>
      <c r="D7651" s="21" t="s">
        <v>191452</v>
      </c>
      <c r="E7651" s="22">
        <v>73</v>
      </c>
      <c r="F7651" s="21" t="s">
        <v>170899</v>
      </c>
      <c r="G7651" s="22">
        <v>45</v>
      </c>
      <c r="H7651" s="22">
        <v>121</v>
      </c>
      <c r="I7651" s="21" t="s">
        <v>191453</v>
      </c>
    </row>
    <row r="7652" spans="1:9" ht="44" customHeight="1">
      <c r="A7652" s="19" t="s">
        <v>191454</v>
      </c>
      <c r="B7652" s="20" t="s">
        <v>173338</v>
      </c>
      <c r="C7652" s="22">
        <v>18</v>
      </c>
      <c r="D7652" s="21" t="s">
        <v>173442</v>
      </c>
      <c r="E7652" s="22">
        <v>20</v>
      </c>
      <c r="F7652" s="21" t="s">
        <v>172806</v>
      </c>
      <c r="G7652" s="22">
        <v>68</v>
      </c>
      <c r="H7652" s="22">
        <v>109</v>
      </c>
      <c r="I7652" s="21" t="s">
        <v>191455</v>
      </c>
    </row>
    <row r="7653" spans="1:9" ht="44" customHeight="1">
      <c r="A7653" s="19" t="s">
        <v>191456</v>
      </c>
      <c r="B7653" s="20" t="s">
        <v>170667</v>
      </c>
      <c r="C7653" s="22">
        <v>14</v>
      </c>
      <c r="D7653" s="21" t="s">
        <v>171663</v>
      </c>
      <c r="E7653" s="22">
        <v>154</v>
      </c>
      <c r="F7653" s="21" t="s">
        <v>172932</v>
      </c>
      <c r="G7653" s="22">
        <v>3</v>
      </c>
      <c r="H7653" s="22">
        <v>174</v>
      </c>
      <c r="I7653" s="21" t="s">
        <v>191457</v>
      </c>
    </row>
    <row r="7654" spans="1:9" ht="44" customHeight="1">
      <c r="A7654" s="19" t="s">
        <v>191458</v>
      </c>
      <c r="B7654" s="20" t="s">
        <v>191459</v>
      </c>
      <c r="C7654" s="22">
        <v>90</v>
      </c>
      <c r="D7654" s="21" t="s">
        <v>191460</v>
      </c>
      <c r="E7654" s="22">
        <v>45</v>
      </c>
      <c r="F7654" s="21" t="s">
        <v>181981</v>
      </c>
      <c r="G7654" s="22">
        <v>8</v>
      </c>
      <c r="H7654" s="22">
        <v>146</v>
      </c>
      <c r="I7654" s="21" t="s">
        <v>191461</v>
      </c>
    </row>
    <row r="7655" spans="1:9" ht="44" customHeight="1">
      <c r="A7655" s="19" t="s">
        <v>191462</v>
      </c>
      <c r="B7655" s="20" t="s">
        <v>191463</v>
      </c>
      <c r="C7655" s="22">
        <v>111</v>
      </c>
      <c r="D7655" s="21" t="s">
        <v>170177</v>
      </c>
      <c r="E7655" s="22">
        <v>45</v>
      </c>
      <c r="F7655" s="21" t="s">
        <v>170928</v>
      </c>
      <c r="G7655" s="22">
        <v>8</v>
      </c>
      <c r="H7655" s="22">
        <v>167</v>
      </c>
      <c r="I7655" s="21" t="s">
        <v>191464</v>
      </c>
    </row>
    <row r="7656" spans="1:9" ht="44" customHeight="1">
      <c r="A7656" s="19" t="s">
        <v>191465</v>
      </c>
      <c r="B7656" s="20" t="s">
        <v>171825</v>
      </c>
      <c r="C7656" s="22">
        <v>4</v>
      </c>
      <c r="D7656" s="21" t="s">
        <v>173965</v>
      </c>
      <c r="E7656" s="22">
        <v>49</v>
      </c>
      <c r="F7656" s="21" t="s">
        <v>174880</v>
      </c>
      <c r="G7656" s="22">
        <v>63</v>
      </c>
      <c r="H7656" s="22">
        <v>119</v>
      </c>
      <c r="I7656" s="21" t="s">
        <v>191466</v>
      </c>
    </row>
    <row r="7657" spans="1:9" ht="32" customHeight="1">
      <c r="A7657" s="19" t="s">
        <v>191467</v>
      </c>
      <c r="B7657" s="20" t="s">
        <v>169663</v>
      </c>
      <c r="C7657" s="22">
        <v>32</v>
      </c>
      <c r="D7657" s="21" t="s">
        <v>177942</v>
      </c>
      <c r="E7657" s="22">
        <v>135</v>
      </c>
      <c r="F7657" s="21" t="s">
        <v>187182</v>
      </c>
      <c r="G7657" s="22">
        <v>1</v>
      </c>
      <c r="H7657" s="22">
        <v>171</v>
      </c>
      <c r="I7657" s="21" t="s">
        <v>191468</v>
      </c>
    </row>
    <row r="7658" spans="1:9" ht="32" customHeight="1">
      <c r="A7658" s="19" t="s">
        <v>191469</v>
      </c>
      <c r="B7658" s="20" t="s">
        <v>176654</v>
      </c>
      <c r="C7658" s="22">
        <v>72</v>
      </c>
      <c r="D7658" s="21" t="s">
        <v>170401</v>
      </c>
      <c r="E7658" s="22">
        <v>29</v>
      </c>
      <c r="F7658" s="21" t="s">
        <v>172393</v>
      </c>
      <c r="G7658" s="22">
        <v>1</v>
      </c>
      <c r="H7658" s="22">
        <v>105</v>
      </c>
      <c r="I7658" s="21" t="s">
        <v>191470</v>
      </c>
    </row>
    <row r="7659" spans="1:9" ht="32" customHeight="1">
      <c r="A7659" s="19" t="s">
        <v>191471</v>
      </c>
      <c r="B7659" s="20" t="s">
        <v>191472</v>
      </c>
      <c r="C7659" s="22">
        <v>22</v>
      </c>
      <c r="D7659" s="21" t="s">
        <v>181606</v>
      </c>
      <c r="E7659" s="22">
        <v>128</v>
      </c>
      <c r="F7659" s="21" t="s">
        <v>173871</v>
      </c>
      <c r="G7659" s="22">
        <v>14</v>
      </c>
      <c r="H7659" s="22">
        <v>167</v>
      </c>
      <c r="I7659" s="21" t="s">
        <v>191473</v>
      </c>
    </row>
    <row r="7660" spans="1:9" ht="32" customHeight="1">
      <c r="A7660" s="19" t="s">
        <v>191474</v>
      </c>
      <c r="B7660" s="24">
        <v>0</v>
      </c>
      <c r="C7660" s="22">
        <v>0</v>
      </c>
      <c r="D7660" s="22">
        <v>100</v>
      </c>
      <c r="E7660" s="22">
        <v>127</v>
      </c>
      <c r="F7660" s="22">
        <v>0</v>
      </c>
      <c r="G7660" s="22">
        <v>0</v>
      </c>
      <c r="H7660" s="22">
        <v>130</v>
      </c>
      <c r="I7660" s="21" t="s">
        <v>191475</v>
      </c>
    </row>
    <row r="7661" spans="1:9" ht="32" customHeight="1">
      <c r="A7661" s="19" t="s">
        <v>191476</v>
      </c>
      <c r="B7661" s="20" t="s">
        <v>191477</v>
      </c>
      <c r="C7661" s="22">
        <v>23</v>
      </c>
      <c r="D7661" s="21" t="s">
        <v>191478</v>
      </c>
      <c r="E7661" s="22">
        <v>95</v>
      </c>
      <c r="F7661" s="21" t="s">
        <v>169880</v>
      </c>
      <c r="G7661" s="22">
        <v>28</v>
      </c>
      <c r="H7661" s="22">
        <v>149</v>
      </c>
      <c r="I7661" s="21" t="s">
        <v>191479</v>
      </c>
    </row>
    <row r="7662" spans="1:9" ht="44" customHeight="1">
      <c r="A7662" s="19" t="s">
        <v>191480</v>
      </c>
      <c r="B7662" s="20" t="s">
        <v>191481</v>
      </c>
      <c r="C7662" s="22">
        <v>89</v>
      </c>
      <c r="D7662" s="21" t="s">
        <v>170003</v>
      </c>
      <c r="E7662" s="22">
        <v>34</v>
      </c>
      <c r="F7662" s="21" t="s">
        <v>191482</v>
      </c>
      <c r="G7662" s="22">
        <v>35</v>
      </c>
      <c r="H7662" s="22">
        <v>161</v>
      </c>
      <c r="I7662" s="21" t="s">
        <v>191483</v>
      </c>
    </row>
    <row r="7663" spans="1:9" ht="44" customHeight="1">
      <c r="A7663" s="19" t="s">
        <v>191484</v>
      </c>
      <c r="B7663" s="20" t="s">
        <v>191481</v>
      </c>
      <c r="C7663" s="22">
        <v>89</v>
      </c>
      <c r="D7663" s="21" t="s">
        <v>170003</v>
      </c>
      <c r="E7663" s="22">
        <v>34</v>
      </c>
      <c r="F7663" s="21" t="s">
        <v>191482</v>
      </c>
      <c r="G7663" s="22">
        <v>35</v>
      </c>
      <c r="H7663" s="22">
        <v>161</v>
      </c>
      <c r="I7663" s="21" t="s">
        <v>191485</v>
      </c>
    </row>
    <row r="7664" spans="1:9" ht="44" customHeight="1">
      <c r="A7664" s="19" t="s">
        <v>191486</v>
      </c>
      <c r="B7664" s="20" t="s">
        <v>175869</v>
      </c>
      <c r="C7664" s="22">
        <v>3</v>
      </c>
      <c r="D7664" s="21" t="s">
        <v>170733</v>
      </c>
      <c r="E7664" s="22">
        <v>76</v>
      </c>
      <c r="F7664" s="21" t="s">
        <v>175343</v>
      </c>
      <c r="G7664" s="22">
        <v>4</v>
      </c>
      <c r="H7664" s="22">
        <v>86</v>
      </c>
      <c r="I7664" s="21" t="s">
        <v>191487</v>
      </c>
    </row>
    <row r="7665" spans="1:9" ht="44" customHeight="1">
      <c r="A7665" s="19" t="s">
        <v>191488</v>
      </c>
      <c r="B7665" s="20" t="s">
        <v>175869</v>
      </c>
      <c r="C7665" s="22">
        <v>3</v>
      </c>
      <c r="D7665" s="21" t="s">
        <v>170733</v>
      </c>
      <c r="E7665" s="22">
        <v>76</v>
      </c>
      <c r="F7665" s="21" t="s">
        <v>175343</v>
      </c>
      <c r="G7665" s="22">
        <v>4</v>
      </c>
      <c r="H7665" s="22">
        <v>86</v>
      </c>
      <c r="I7665" s="21" t="s">
        <v>191489</v>
      </c>
    </row>
    <row r="7666" spans="1:9" ht="32" customHeight="1">
      <c r="A7666" s="19" t="s">
        <v>191490</v>
      </c>
      <c r="B7666" s="20" t="s">
        <v>170340</v>
      </c>
      <c r="C7666" s="22">
        <v>22</v>
      </c>
      <c r="D7666" s="21" t="s">
        <v>191491</v>
      </c>
      <c r="E7666" s="22">
        <v>127</v>
      </c>
      <c r="F7666" s="21" t="s">
        <v>190201</v>
      </c>
      <c r="G7666" s="22">
        <v>48</v>
      </c>
      <c r="H7666" s="22">
        <v>200</v>
      </c>
      <c r="I7666" s="21" t="s">
        <v>191492</v>
      </c>
    </row>
    <row r="7667" spans="1:9" ht="32" customHeight="1">
      <c r="A7667" s="19" t="s">
        <v>191493</v>
      </c>
      <c r="B7667" s="20" t="s">
        <v>169801</v>
      </c>
      <c r="C7667" s="22">
        <v>8</v>
      </c>
      <c r="D7667" s="21" t="s">
        <v>191494</v>
      </c>
      <c r="E7667" s="22">
        <v>94</v>
      </c>
      <c r="F7667" s="21" t="s">
        <v>175055</v>
      </c>
      <c r="G7667" s="22">
        <v>3</v>
      </c>
      <c r="H7667" s="22">
        <v>108</v>
      </c>
      <c r="I7667" s="21" t="s">
        <v>191495</v>
      </c>
    </row>
    <row r="7668" spans="1:9" ht="44" customHeight="1">
      <c r="A7668" s="19" t="s">
        <v>191496</v>
      </c>
      <c r="B7668" s="20" t="s">
        <v>175213</v>
      </c>
      <c r="C7668" s="22">
        <v>8</v>
      </c>
      <c r="D7668" s="21" t="s">
        <v>175175</v>
      </c>
      <c r="E7668" s="22">
        <v>35</v>
      </c>
      <c r="F7668" s="21" t="s">
        <v>174342</v>
      </c>
      <c r="G7668" s="22">
        <v>11</v>
      </c>
      <c r="H7668" s="22">
        <v>57</v>
      </c>
      <c r="I7668" s="21" t="s">
        <v>191497</v>
      </c>
    </row>
    <row r="7669" spans="1:9" ht="32" customHeight="1">
      <c r="A7669" s="19" t="s">
        <v>191498</v>
      </c>
      <c r="B7669" s="20" t="s">
        <v>173921</v>
      </c>
      <c r="C7669" s="22">
        <v>64</v>
      </c>
      <c r="D7669" s="22">
        <v>0</v>
      </c>
      <c r="E7669" s="22">
        <v>0</v>
      </c>
      <c r="F7669" s="21" t="s">
        <v>173922</v>
      </c>
      <c r="G7669" s="22">
        <v>14</v>
      </c>
      <c r="H7669" s="22">
        <v>81</v>
      </c>
      <c r="I7669" s="21" t="s">
        <v>191499</v>
      </c>
    </row>
    <row r="7670" spans="1:9" ht="32" customHeight="1">
      <c r="A7670" s="19" t="s">
        <v>191500</v>
      </c>
      <c r="B7670" s="20" t="s">
        <v>173921</v>
      </c>
      <c r="C7670" s="22">
        <v>64</v>
      </c>
      <c r="D7670" s="22">
        <v>0</v>
      </c>
      <c r="E7670" s="22">
        <v>0</v>
      </c>
      <c r="F7670" s="21" t="s">
        <v>173922</v>
      </c>
      <c r="G7670" s="22">
        <v>14</v>
      </c>
      <c r="H7670" s="22">
        <v>81</v>
      </c>
      <c r="I7670" s="21" t="s">
        <v>191501</v>
      </c>
    </row>
    <row r="7671" spans="1:9" ht="32" customHeight="1">
      <c r="A7671" s="19" t="s">
        <v>191502</v>
      </c>
      <c r="B7671" s="20" t="s">
        <v>174590</v>
      </c>
      <c r="C7671" s="22">
        <v>1</v>
      </c>
      <c r="D7671" s="21" t="s">
        <v>191503</v>
      </c>
      <c r="E7671" s="22">
        <v>121</v>
      </c>
      <c r="F7671" s="21" t="s">
        <v>174590</v>
      </c>
      <c r="G7671" s="22">
        <v>1</v>
      </c>
      <c r="H7671" s="22">
        <v>126</v>
      </c>
      <c r="I7671" s="21" t="s">
        <v>191504</v>
      </c>
    </row>
    <row r="7672" spans="1:9" ht="44" customHeight="1">
      <c r="A7672" s="19" t="s">
        <v>191505</v>
      </c>
      <c r="B7672" s="20" t="s">
        <v>173619</v>
      </c>
      <c r="C7672" s="22">
        <v>3</v>
      </c>
      <c r="D7672" s="21" t="s">
        <v>191506</v>
      </c>
      <c r="E7672" s="22">
        <v>108</v>
      </c>
      <c r="F7672" s="21" t="s">
        <v>173145</v>
      </c>
      <c r="G7672" s="22">
        <v>4</v>
      </c>
      <c r="H7672" s="22">
        <v>118</v>
      </c>
      <c r="I7672" s="21" t="s">
        <v>191507</v>
      </c>
    </row>
    <row r="7673" spans="1:9" ht="44" customHeight="1">
      <c r="A7673" s="19" t="s">
        <v>191508</v>
      </c>
      <c r="B7673" s="20" t="s">
        <v>177756</v>
      </c>
      <c r="C7673" s="22">
        <v>15</v>
      </c>
      <c r="D7673" s="21" t="s">
        <v>173765</v>
      </c>
      <c r="E7673" s="22">
        <v>112</v>
      </c>
      <c r="F7673" s="21" t="s">
        <v>170860</v>
      </c>
      <c r="G7673" s="22">
        <v>11</v>
      </c>
      <c r="H7673" s="22">
        <v>141</v>
      </c>
      <c r="I7673" s="21" t="s">
        <v>191509</v>
      </c>
    </row>
    <row r="7674" spans="1:9" ht="44" customHeight="1">
      <c r="A7674" s="19" t="s">
        <v>191510</v>
      </c>
      <c r="B7674" s="24">
        <v>25</v>
      </c>
      <c r="C7674" s="22">
        <v>28</v>
      </c>
      <c r="D7674" s="21" t="s">
        <v>186145</v>
      </c>
      <c r="E7674" s="22">
        <v>60</v>
      </c>
      <c r="F7674" s="21" t="s">
        <v>170195</v>
      </c>
      <c r="G7674" s="22">
        <v>24</v>
      </c>
      <c r="H7674" s="22">
        <v>115</v>
      </c>
      <c r="I7674" s="21" t="s">
        <v>191511</v>
      </c>
    </row>
    <row r="7675" spans="1:9" ht="44" customHeight="1">
      <c r="A7675" s="19" t="s">
        <v>191512</v>
      </c>
      <c r="B7675" s="20" t="s">
        <v>191513</v>
      </c>
      <c r="C7675" s="22">
        <v>36</v>
      </c>
      <c r="D7675" s="21" t="s">
        <v>185313</v>
      </c>
      <c r="E7675" s="22">
        <v>79</v>
      </c>
      <c r="F7675" s="21" t="s">
        <v>170965</v>
      </c>
      <c r="G7675" s="22">
        <v>27</v>
      </c>
      <c r="H7675" s="22">
        <v>145</v>
      </c>
      <c r="I7675" s="21" t="s">
        <v>191514</v>
      </c>
    </row>
    <row r="7676" spans="1:9" ht="44" customHeight="1">
      <c r="A7676" s="19" t="s">
        <v>191515</v>
      </c>
      <c r="B7676" s="20" t="s">
        <v>187182</v>
      </c>
      <c r="C7676" s="22">
        <v>1</v>
      </c>
      <c r="D7676" s="21" t="s">
        <v>171447</v>
      </c>
      <c r="E7676" s="22">
        <v>122</v>
      </c>
      <c r="F7676" s="21" t="s">
        <v>179084</v>
      </c>
      <c r="G7676" s="22">
        <v>45</v>
      </c>
      <c r="H7676" s="22">
        <v>171</v>
      </c>
      <c r="I7676" s="21" t="s">
        <v>191516</v>
      </c>
    </row>
    <row r="7677" spans="1:9" ht="32" customHeight="1">
      <c r="A7677" s="19" t="s">
        <v>191517</v>
      </c>
      <c r="B7677" s="20" t="s">
        <v>179562</v>
      </c>
      <c r="C7677" s="22">
        <v>26</v>
      </c>
      <c r="D7677" s="21" t="s">
        <v>186983</v>
      </c>
      <c r="E7677" s="22">
        <v>46</v>
      </c>
      <c r="F7677" s="21" t="s">
        <v>191518</v>
      </c>
      <c r="G7677" s="22">
        <v>65</v>
      </c>
      <c r="H7677" s="22">
        <v>140</v>
      </c>
      <c r="I7677" s="21" t="s">
        <v>191519</v>
      </c>
    </row>
    <row r="7678" spans="1:9" ht="44" customHeight="1">
      <c r="A7678" s="19" t="s">
        <v>191520</v>
      </c>
      <c r="B7678" s="24">
        <v>0</v>
      </c>
      <c r="C7678" s="22">
        <v>0</v>
      </c>
      <c r="D7678" s="21" t="s">
        <v>191521</v>
      </c>
      <c r="E7678" s="22">
        <v>81</v>
      </c>
      <c r="F7678" s="21" t="s">
        <v>172414</v>
      </c>
      <c r="G7678" s="22">
        <v>8</v>
      </c>
      <c r="H7678" s="22">
        <v>92</v>
      </c>
      <c r="I7678" s="21" t="s">
        <v>191522</v>
      </c>
    </row>
    <row r="7679" spans="1:9" ht="32" customHeight="1">
      <c r="A7679" s="19" t="s">
        <v>191523</v>
      </c>
      <c r="B7679" s="20" t="s">
        <v>191524</v>
      </c>
      <c r="C7679" s="22">
        <v>43</v>
      </c>
      <c r="D7679" s="21" t="s">
        <v>170538</v>
      </c>
      <c r="E7679" s="22">
        <v>18</v>
      </c>
      <c r="F7679" s="21" t="s">
        <v>170293</v>
      </c>
      <c r="G7679" s="22">
        <v>13</v>
      </c>
      <c r="H7679" s="22">
        <v>77</v>
      </c>
      <c r="I7679" s="21" t="s">
        <v>191525</v>
      </c>
    </row>
    <row r="7680" spans="1:9" ht="32" customHeight="1">
      <c r="A7680" s="19" t="s">
        <v>191526</v>
      </c>
      <c r="B7680" s="20" t="s">
        <v>169673</v>
      </c>
      <c r="C7680" s="22">
        <v>36</v>
      </c>
      <c r="D7680" s="21" t="s">
        <v>181998</v>
      </c>
      <c r="E7680" s="22">
        <v>60</v>
      </c>
      <c r="F7680" s="21" t="s">
        <v>173922</v>
      </c>
      <c r="G7680" s="22">
        <v>21</v>
      </c>
      <c r="H7680" s="22">
        <v>120</v>
      </c>
      <c r="I7680" s="21" t="s">
        <v>191527</v>
      </c>
    </row>
    <row r="7681" spans="1:9" ht="32" customHeight="1">
      <c r="A7681" s="19" t="s">
        <v>191528</v>
      </c>
      <c r="B7681" s="20" t="s">
        <v>169764</v>
      </c>
      <c r="C7681" s="22">
        <v>2</v>
      </c>
      <c r="D7681" s="21" t="s">
        <v>185350</v>
      </c>
      <c r="E7681" s="22">
        <v>93</v>
      </c>
      <c r="F7681" s="22">
        <v>0</v>
      </c>
      <c r="G7681" s="22">
        <v>0</v>
      </c>
      <c r="H7681" s="22">
        <v>98</v>
      </c>
      <c r="I7681" s="21" t="s">
        <v>191529</v>
      </c>
    </row>
    <row r="7682" spans="1:9" ht="32" customHeight="1">
      <c r="A7682" s="19" t="s">
        <v>191530</v>
      </c>
      <c r="B7682" s="20" t="s">
        <v>173376</v>
      </c>
      <c r="C7682" s="22">
        <v>104</v>
      </c>
      <c r="D7682" s="21" t="s">
        <v>174108</v>
      </c>
      <c r="E7682" s="22">
        <v>38</v>
      </c>
      <c r="F7682" s="21" t="s">
        <v>172406</v>
      </c>
      <c r="G7682" s="22">
        <v>44</v>
      </c>
      <c r="H7682" s="22">
        <v>189</v>
      </c>
      <c r="I7682" s="21" t="s">
        <v>191531</v>
      </c>
    </row>
    <row r="7683" spans="1:9" ht="44" customHeight="1">
      <c r="A7683" s="19" t="s">
        <v>191532</v>
      </c>
      <c r="B7683" s="20" t="s">
        <v>191533</v>
      </c>
      <c r="C7683" s="22">
        <v>60</v>
      </c>
      <c r="D7683" s="21" t="s">
        <v>191534</v>
      </c>
      <c r="E7683" s="22">
        <v>54</v>
      </c>
      <c r="F7683" s="21" t="s">
        <v>191535</v>
      </c>
      <c r="G7683" s="22">
        <v>29</v>
      </c>
      <c r="H7683" s="22">
        <v>146</v>
      </c>
      <c r="I7683" s="21" t="s">
        <v>191536</v>
      </c>
    </row>
    <row r="7684" spans="1:9" ht="44" customHeight="1">
      <c r="A7684" s="19" t="s">
        <v>191537</v>
      </c>
      <c r="B7684" s="24">
        <v>34</v>
      </c>
      <c r="C7684" s="22">
        <v>34</v>
      </c>
      <c r="D7684" s="22">
        <v>54</v>
      </c>
      <c r="E7684" s="22">
        <v>54</v>
      </c>
      <c r="F7684" s="22">
        <v>12</v>
      </c>
      <c r="G7684" s="22">
        <v>12</v>
      </c>
      <c r="H7684" s="22">
        <v>103</v>
      </c>
      <c r="I7684" s="21" t="s">
        <v>191538</v>
      </c>
    </row>
    <row r="7685" spans="1:9" ht="44" customHeight="1">
      <c r="A7685" s="19" t="s">
        <v>191539</v>
      </c>
      <c r="B7685" s="20" t="s">
        <v>170250</v>
      </c>
      <c r="C7685" s="22">
        <v>23</v>
      </c>
      <c r="D7685" s="21" t="s">
        <v>171047</v>
      </c>
      <c r="E7685" s="22">
        <v>10</v>
      </c>
      <c r="F7685" s="21" t="s">
        <v>171125</v>
      </c>
      <c r="G7685" s="22">
        <v>36</v>
      </c>
      <c r="H7685" s="22">
        <v>72</v>
      </c>
      <c r="I7685" s="21" t="s">
        <v>191540</v>
      </c>
    </row>
    <row r="7686" spans="1:9" ht="44" customHeight="1">
      <c r="A7686" s="19" t="s">
        <v>191541</v>
      </c>
      <c r="B7686" s="20" t="s">
        <v>191542</v>
      </c>
      <c r="C7686" s="22">
        <v>19</v>
      </c>
      <c r="D7686" s="21" t="s">
        <v>191543</v>
      </c>
      <c r="E7686" s="22">
        <v>115</v>
      </c>
      <c r="F7686" s="21" t="s">
        <v>177016</v>
      </c>
      <c r="G7686" s="22">
        <v>48</v>
      </c>
      <c r="H7686" s="22">
        <v>185</v>
      </c>
      <c r="I7686" s="21" t="s">
        <v>191544</v>
      </c>
    </row>
    <row r="7687" spans="1:9" ht="44" customHeight="1">
      <c r="A7687" s="19" t="s">
        <v>191545</v>
      </c>
      <c r="B7687" s="20" t="s">
        <v>172200</v>
      </c>
      <c r="C7687" s="22">
        <v>4</v>
      </c>
      <c r="D7687" s="21" t="s">
        <v>191546</v>
      </c>
      <c r="E7687" s="22">
        <v>141</v>
      </c>
      <c r="F7687" s="21" t="s">
        <v>171211</v>
      </c>
      <c r="G7687" s="22">
        <v>9</v>
      </c>
      <c r="H7687" s="22">
        <v>157</v>
      </c>
      <c r="I7687" s="21" t="s">
        <v>191547</v>
      </c>
    </row>
    <row r="7688" spans="1:9" ht="44" customHeight="1">
      <c r="A7688" s="19" t="s">
        <v>191548</v>
      </c>
      <c r="B7688" s="20" t="s">
        <v>184563</v>
      </c>
      <c r="C7688" s="22">
        <v>52</v>
      </c>
      <c r="D7688" s="22">
        <v>0</v>
      </c>
      <c r="E7688" s="22">
        <v>0</v>
      </c>
      <c r="F7688" s="21" t="s">
        <v>187038</v>
      </c>
      <c r="G7688" s="22">
        <v>23</v>
      </c>
      <c r="H7688" s="22">
        <v>78</v>
      </c>
      <c r="I7688" s="21" t="s">
        <v>191549</v>
      </c>
    </row>
    <row r="7689" spans="1:9" ht="44" customHeight="1">
      <c r="A7689" s="19" t="s">
        <v>191550</v>
      </c>
      <c r="B7689" s="20" t="s">
        <v>176371</v>
      </c>
      <c r="C7689" s="22">
        <v>22</v>
      </c>
      <c r="D7689" s="22">
        <v>0</v>
      </c>
      <c r="E7689" s="22">
        <v>0</v>
      </c>
      <c r="F7689" s="21" t="s">
        <v>169795</v>
      </c>
      <c r="G7689" s="22">
        <v>26</v>
      </c>
      <c r="H7689" s="22">
        <v>51</v>
      </c>
      <c r="I7689" s="21" t="s">
        <v>191551</v>
      </c>
    </row>
    <row r="7690" spans="1:9" ht="32" customHeight="1">
      <c r="A7690" s="19" t="s">
        <v>191552</v>
      </c>
      <c r="B7690" s="20" t="s">
        <v>191553</v>
      </c>
      <c r="C7690" s="22">
        <v>23</v>
      </c>
      <c r="D7690" s="21" t="s">
        <v>191554</v>
      </c>
      <c r="E7690" s="22">
        <v>77</v>
      </c>
      <c r="F7690" s="21" t="s">
        <v>175099</v>
      </c>
      <c r="G7690" s="22">
        <v>72</v>
      </c>
      <c r="H7690" s="22">
        <v>175</v>
      </c>
      <c r="I7690" s="21" t="s">
        <v>191555</v>
      </c>
    </row>
    <row r="7691" spans="1:9" ht="32" customHeight="1">
      <c r="A7691" s="19" t="s">
        <v>191556</v>
      </c>
      <c r="B7691" s="20" t="s">
        <v>191553</v>
      </c>
      <c r="C7691" s="22">
        <v>23</v>
      </c>
      <c r="D7691" s="21" t="s">
        <v>191554</v>
      </c>
      <c r="E7691" s="22">
        <v>77</v>
      </c>
      <c r="F7691" s="21" t="s">
        <v>175099</v>
      </c>
      <c r="G7691" s="22">
        <v>72</v>
      </c>
      <c r="H7691" s="22">
        <v>175</v>
      </c>
      <c r="I7691" s="21" t="s">
        <v>191557</v>
      </c>
    </row>
    <row r="7692" spans="1:9" ht="32" customHeight="1">
      <c r="A7692" s="19" t="s">
        <v>191558</v>
      </c>
      <c r="B7692" s="20" t="s">
        <v>170971</v>
      </c>
      <c r="C7692" s="22">
        <v>6</v>
      </c>
      <c r="D7692" s="21" t="s">
        <v>174680</v>
      </c>
      <c r="E7692" s="22">
        <v>91</v>
      </c>
      <c r="F7692" s="21" t="s">
        <v>170308</v>
      </c>
      <c r="G7692" s="22">
        <v>5</v>
      </c>
      <c r="H7692" s="22">
        <v>105</v>
      </c>
      <c r="I7692" s="21" t="s">
        <v>191559</v>
      </c>
    </row>
    <row r="7693" spans="1:9" ht="44" customHeight="1">
      <c r="A7693" s="19" t="s">
        <v>191560</v>
      </c>
      <c r="B7693" s="20" t="s">
        <v>175734</v>
      </c>
      <c r="C7693" s="22">
        <v>33</v>
      </c>
      <c r="D7693" s="22">
        <v>0</v>
      </c>
      <c r="E7693" s="22">
        <v>0</v>
      </c>
      <c r="F7693" s="21" t="s">
        <v>173451</v>
      </c>
      <c r="G7693" s="22">
        <v>19</v>
      </c>
      <c r="H7693" s="22">
        <v>55</v>
      </c>
      <c r="I7693" s="21" t="s">
        <v>191561</v>
      </c>
    </row>
    <row r="7694" spans="1:9" ht="44" customHeight="1">
      <c r="A7694" s="19" t="s">
        <v>191562</v>
      </c>
      <c r="B7694" s="20" t="s">
        <v>170832</v>
      </c>
      <c r="C7694" s="22">
        <v>67</v>
      </c>
      <c r="D7694" s="21" t="s">
        <v>170499</v>
      </c>
      <c r="E7694" s="22">
        <v>2</v>
      </c>
      <c r="F7694" s="21" t="s">
        <v>169700</v>
      </c>
      <c r="G7694" s="22">
        <v>3</v>
      </c>
      <c r="H7694" s="22">
        <v>75</v>
      </c>
      <c r="I7694" s="21" t="s">
        <v>191563</v>
      </c>
    </row>
    <row r="7695" spans="1:9" ht="44" customHeight="1">
      <c r="A7695" s="19" t="s">
        <v>191564</v>
      </c>
      <c r="B7695" s="20" t="s">
        <v>171668</v>
      </c>
      <c r="C7695" s="22">
        <v>45</v>
      </c>
      <c r="D7695" s="21" t="s">
        <v>179733</v>
      </c>
      <c r="E7695" s="22">
        <v>79</v>
      </c>
      <c r="F7695" s="21" t="s">
        <v>190166</v>
      </c>
      <c r="G7695" s="22">
        <v>29</v>
      </c>
      <c r="H7695" s="22">
        <v>156</v>
      </c>
      <c r="I7695" s="21" t="s">
        <v>191565</v>
      </c>
    </row>
    <row r="7696" spans="1:9" ht="44" customHeight="1">
      <c r="A7696" s="19" t="s">
        <v>191566</v>
      </c>
      <c r="B7696" s="20" t="s">
        <v>191567</v>
      </c>
      <c r="C7696" s="22">
        <v>61</v>
      </c>
      <c r="D7696" s="21" t="s">
        <v>186566</v>
      </c>
      <c r="E7696" s="22">
        <v>88</v>
      </c>
      <c r="F7696" s="21" t="s">
        <v>191568</v>
      </c>
      <c r="G7696" s="22">
        <v>22</v>
      </c>
      <c r="H7696" s="22">
        <v>174</v>
      </c>
      <c r="I7696" s="21" t="s">
        <v>191569</v>
      </c>
    </row>
    <row r="7697" spans="1:9" ht="44" customHeight="1">
      <c r="A7697" s="19" t="s">
        <v>191570</v>
      </c>
      <c r="B7697" s="20" t="s">
        <v>171590</v>
      </c>
      <c r="C7697" s="22">
        <v>85</v>
      </c>
      <c r="D7697" s="21" t="s">
        <v>178950</v>
      </c>
      <c r="E7697" s="22">
        <v>57</v>
      </c>
      <c r="F7697" s="21" t="s">
        <v>191571</v>
      </c>
      <c r="G7697" s="22">
        <v>11</v>
      </c>
      <c r="H7697" s="22">
        <v>156</v>
      </c>
      <c r="I7697" s="21" t="s">
        <v>191572</v>
      </c>
    </row>
    <row r="7698" spans="1:9" ht="44" customHeight="1">
      <c r="A7698" s="19" t="s">
        <v>191573</v>
      </c>
      <c r="B7698" s="20" t="s">
        <v>170498</v>
      </c>
      <c r="C7698" s="22">
        <v>63</v>
      </c>
      <c r="D7698" s="21" t="s">
        <v>179472</v>
      </c>
      <c r="E7698" s="22">
        <v>87</v>
      </c>
      <c r="F7698" s="21" t="s">
        <v>172539</v>
      </c>
      <c r="G7698" s="22">
        <v>12</v>
      </c>
      <c r="H7698" s="22">
        <v>165</v>
      </c>
      <c r="I7698" s="21" t="s">
        <v>191574</v>
      </c>
    </row>
    <row r="7699" spans="1:9" ht="44" customHeight="1">
      <c r="A7699" s="19" t="s">
        <v>191575</v>
      </c>
      <c r="B7699" s="20" t="s">
        <v>185080</v>
      </c>
      <c r="C7699" s="22">
        <v>41</v>
      </c>
      <c r="D7699" s="21" t="s">
        <v>191141</v>
      </c>
      <c r="E7699" s="22">
        <v>43</v>
      </c>
      <c r="F7699" s="21" t="s">
        <v>170538</v>
      </c>
      <c r="G7699" s="22">
        <v>27</v>
      </c>
      <c r="H7699" s="22">
        <v>114</v>
      </c>
      <c r="I7699" s="21" t="s">
        <v>191576</v>
      </c>
    </row>
    <row r="7700" spans="1:9" ht="44" customHeight="1">
      <c r="A7700" s="19" t="s">
        <v>191577</v>
      </c>
      <c r="B7700" s="20" t="s">
        <v>170809</v>
      </c>
      <c r="C7700" s="22">
        <v>4</v>
      </c>
      <c r="D7700" s="21" t="s">
        <v>191578</v>
      </c>
      <c r="E7700" s="22">
        <v>149</v>
      </c>
      <c r="F7700" s="21" t="s">
        <v>178420</v>
      </c>
      <c r="G7700" s="22">
        <v>5</v>
      </c>
      <c r="H7700" s="22">
        <v>161</v>
      </c>
      <c r="I7700" s="21" t="s">
        <v>191579</v>
      </c>
    </row>
    <row r="7701" spans="1:9" ht="32" customHeight="1">
      <c r="A7701" s="19" t="s">
        <v>191580</v>
      </c>
      <c r="B7701" s="20" t="s">
        <v>178506</v>
      </c>
      <c r="C7701" s="22">
        <v>68</v>
      </c>
      <c r="D7701" s="21" t="s">
        <v>191581</v>
      </c>
      <c r="E7701" s="22">
        <v>25</v>
      </c>
      <c r="F7701" s="22">
        <v>25</v>
      </c>
      <c r="G7701" s="22">
        <v>31</v>
      </c>
      <c r="H7701" s="22">
        <v>127</v>
      </c>
      <c r="I7701" s="21" t="s">
        <v>191582</v>
      </c>
    </row>
    <row r="7702" spans="1:9" ht="44" customHeight="1">
      <c r="A7702" s="19" t="s">
        <v>191583</v>
      </c>
      <c r="B7702" s="20" t="s">
        <v>173694</v>
      </c>
      <c r="C7702" s="22">
        <v>11</v>
      </c>
      <c r="D7702" s="21" t="s">
        <v>173693</v>
      </c>
      <c r="E7702" s="22">
        <v>80</v>
      </c>
      <c r="F7702" s="22">
        <v>0</v>
      </c>
      <c r="G7702" s="22">
        <v>0</v>
      </c>
      <c r="H7702" s="22">
        <v>94</v>
      </c>
      <c r="I7702" s="21" t="s">
        <v>191584</v>
      </c>
    </row>
    <row r="7703" spans="1:9" ht="44" customHeight="1">
      <c r="A7703" s="19" t="s">
        <v>191585</v>
      </c>
      <c r="B7703" s="24">
        <v>0</v>
      </c>
      <c r="C7703" s="22">
        <v>0</v>
      </c>
      <c r="D7703" s="21" t="s">
        <v>191586</v>
      </c>
      <c r="E7703" s="22">
        <v>149</v>
      </c>
      <c r="F7703" s="21" t="s">
        <v>181918</v>
      </c>
      <c r="G7703" s="22">
        <v>3</v>
      </c>
      <c r="H7703" s="22">
        <v>155</v>
      </c>
      <c r="I7703" s="21" t="s">
        <v>191587</v>
      </c>
    </row>
    <row r="7704" spans="1:9" ht="32" customHeight="1">
      <c r="A7704" s="19" t="s">
        <v>191588</v>
      </c>
      <c r="B7704" s="20" t="s">
        <v>171037</v>
      </c>
      <c r="C7704" s="22">
        <v>78</v>
      </c>
      <c r="D7704" s="22">
        <v>0</v>
      </c>
      <c r="E7704" s="22">
        <v>0</v>
      </c>
      <c r="F7704" s="21" t="s">
        <v>170561</v>
      </c>
      <c r="G7704" s="22">
        <v>12</v>
      </c>
      <c r="H7704" s="22">
        <v>93</v>
      </c>
      <c r="I7704" s="21" t="s">
        <v>191589</v>
      </c>
    </row>
    <row r="7705" spans="1:9" ht="32" customHeight="1">
      <c r="A7705" s="19" t="s">
        <v>191590</v>
      </c>
      <c r="B7705" s="40">
        <v>21875</v>
      </c>
      <c r="C7705" s="22">
        <v>42</v>
      </c>
      <c r="D7705" s="39">
        <v>78125</v>
      </c>
      <c r="E7705" s="22">
        <v>150</v>
      </c>
      <c r="F7705" s="22">
        <v>0</v>
      </c>
      <c r="G7705" s="22">
        <v>0</v>
      </c>
      <c r="H7705" s="22">
        <v>195</v>
      </c>
      <c r="I7705" s="21" t="s">
        <v>191591</v>
      </c>
    </row>
    <row r="7706" spans="1:9" ht="44" customHeight="1">
      <c r="A7706" s="19" t="s">
        <v>191592</v>
      </c>
      <c r="B7706" s="20" t="s">
        <v>169695</v>
      </c>
      <c r="C7706" s="22">
        <v>116</v>
      </c>
      <c r="D7706" s="21" t="s">
        <v>191593</v>
      </c>
      <c r="E7706" s="22">
        <v>242</v>
      </c>
      <c r="F7706" s="21" t="s">
        <v>176135</v>
      </c>
      <c r="G7706" s="22">
        <v>6</v>
      </c>
      <c r="H7706" s="22">
        <v>367</v>
      </c>
      <c r="I7706" s="21" t="s">
        <v>191594</v>
      </c>
    </row>
    <row r="7707" spans="1:9" ht="32" customHeight="1">
      <c r="A7707" s="19" t="s">
        <v>191595</v>
      </c>
      <c r="B7707" s="20" t="s">
        <v>191596</v>
      </c>
      <c r="C7707" s="22">
        <v>71</v>
      </c>
      <c r="D7707" s="21" t="s">
        <v>175591</v>
      </c>
      <c r="E7707" s="22">
        <v>9</v>
      </c>
      <c r="F7707" s="21" t="s">
        <v>178372</v>
      </c>
      <c r="G7707" s="22">
        <v>18</v>
      </c>
      <c r="H7707" s="22">
        <v>101</v>
      </c>
      <c r="I7707" s="21" t="s">
        <v>191597</v>
      </c>
    </row>
    <row r="7708" spans="1:9" ht="32" customHeight="1">
      <c r="A7708" s="19" t="s">
        <v>191598</v>
      </c>
      <c r="B7708" s="20" t="s">
        <v>182857</v>
      </c>
      <c r="C7708" s="22">
        <v>67</v>
      </c>
      <c r="D7708" s="21" t="s">
        <v>171319</v>
      </c>
      <c r="E7708" s="22">
        <v>52</v>
      </c>
      <c r="F7708" s="21" t="s">
        <v>175845</v>
      </c>
      <c r="G7708" s="22">
        <v>27</v>
      </c>
      <c r="H7708" s="22">
        <v>149</v>
      </c>
      <c r="I7708" s="21" t="s">
        <v>191599</v>
      </c>
    </row>
    <row r="7709" spans="1:9" ht="32" customHeight="1">
      <c r="A7709" s="19" t="s">
        <v>191600</v>
      </c>
      <c r="B7709" s="20" t="s">
        <v>171668</v>
      </c>
      <c r="C7709" s="22">
        <v>30</v>
      </c>
      <c r="D7709" s="21" t="s">
        <v>181370</v>
      </c>
      <c r="E7709" s="22">
        <v>21</v>
      </c>
      <c r="F7709" s="22">
        <v>50</v>
      </c>
      <c r="G7709" s="22">
        <v>51</v>
      </c>
      <c r="H7709" s="22">
        <v>105</v>
      </c>
      <c r="I7709" s="21" t="s">
        <v>191601</v>
      </c>
    </row>
    <row r="7710" spans="1:9" ht="32" customHeight="1">
      <c r="A7710" s="19" t="s">
        <v>191602</v>
      </c>
      <c r="B7710" s="20" t="s">
        <v>186652</v>
      </c>
      <c r="C7710" s="22">
        <v>61</v>
      </c>
      <c r="D7710" s="21" t="s">
        <v>172062</v>
      </c>
      <c r="E7710" s="22">
        <v>55</v>
      </c>
      <c r="F7710" s="22">
        <v>20</v>
      </c>
      <c r="G7710" s="22">
        <v>29</v>
      </c>
      <c r="H7710" s="22">
        <v>148</v>
      </c>
      <c r="I7710" s="21" t="s">
        <v>191603</v>
      </c>
    </row>
    <row r="7711" spans="1:9" ht="32" customHeight="1">
      <c r="A7711" s="19" t="s">
        <v>191604</v>
      </c>
      <c r="B7711" s="20" t="s">
        <v>178556</v>
      </c>
      <c r="C7711" s="22">
        <v>55</v>
      </c>
      <c r="D7711" s="21" t="s">
        <v>172569</v>
      </c>
      <c r="E7711" s="22">
        <v>51</v>
      </c>
      <c r="F7711" s="21" t="s">
        <v>182335</v>
      </c>
      <c r="G7711" s="22">
        <v>13</v>
      </c>
      <c r="H7711" s="22">
        <v>122</v>
      </c>
      <c r="I7711" s="21" t="s">
        <v>191605</v>
      </c>
    </row>
    <row r="7712" spans="1:9" ht="44" customHeight="1">
      <c r="A7712" s="19" t="s">
        <v>191606</v>
      </c>
      <c r="B7712" s="20" t="s">
        <v>178943</v>
      </c>
      <c r="C7712" s="22">
        <v>37</v>
      </c>
      <c r="D7712" s="21" t="s">
        <v>191607</v>
      </c>
      <c r="E7712" s="22">
        <v>52</v>
      </c>
      <c r="F7712" s="21" t="s">
        <v>174567</v>
      </c>
      <c r="G7712" s="22">
        <v>20</v>
      </c>
      <c r="H7712" s="22">
        <v>112</v>
      </c>
      <c r="I7712" s="21" t="s">
        <v>191608</v>
      </c>
    </row>
    <row r="7713" spans="1:9" ht="44" customHeight="1">
      <c r="A7713" s="19" t="s">
        <v>191609</v>
      </c>
      <c r="B7713" s="20" t="s">
        <v>191610</v>
      </c>
      <c r="C7713" s="22">
        <v>100</v>
      </c>
      <c r="D7713" s="22">
        <v>0</v>
      </c>
      <c r="E7713" s="22">
        <v>0</v>
      </c>
      <c r="F7713" s="21" t="s">
        <v>191611</v>
      </c>
      <c r="G7713" s="22">
        <v>37</v>
      </c>
      <c r="H7713" s="22">
        <v>140</v>
      </c>
      <c r="I7713" s="21" t="s">
        <v>191612</v>
      </c>
    </row>
    <row r="7714" spans="1:9" ht="44" customHeight="1">
      <c r="A7714" s="19" t="s">
        <v>191613</v>
      </c>
      <c r="B7714" s="20" t="s">
        <v>174475</v>
      </c>
      <c r="C7714" s="22">
        <v>59</v>
      </c>
      <c r="D7714" s="22">
        <v>0</v>
      </c>
      <c r="E7714" s="22">
        <v>0</v>
      </c>
      <c r="F7714" s="21" t="s">
        <v>184269</v>
      </c>
      <c r="G7714" s="22">
        <v>2</v>
      </c>
      <c r="H7714" s="22">
        <v>64</v>
      </c>
      <c r="I7714" s="21" t="s">
        <v>191614</v>
      </c>
    </row>
    <row r="7715" spans="1:9" ht="44" customHeight="1">
      <c r="A7715" s="19" t="s">
        <v>191615</v>
      </c>
      <c r="B7715" s="20" t="s">
        <v>174475</v>
      </c>
      <c r="C7715" s="22">
        <v>59</v>
      </c>
      <c r="D7715" s="22">
        <v>0</v>
      </c>
      <c r="E7715" s="22">
        <v>0</v>
      </c>
      <c r="F7715" s="21" t="s">
        <v>184269</v>
      </c>
      <c r="G7715" s="22">
        <v>2</v>
      </c>
      <c r="H7715" s="22">
        <v>64</v>
      </c>
      <c r="I7715" s="21" t="s">
        <v>191616</v>
      </c>
    </row>
    <row r="7716" spans="1:9" ht="44" customHeight="1">
      <c r="A7716" s="19" t="s">
        <v>191617</v>
      </c>
      <c r="B7716" s="20" t="s">
        <v>172668</v>
      </c>
      <c r="C7716" s="22">
        <v>35</v>
      </c>
      <c r="D7716" s="21" t="s">
        <v>170297</v>
      </c>
      <c r="E7716" s="22">
        <v>12</v>
      </c>
      <c r="F7716" s="22">
        <v>0</v>
      </c>
      <c r="G7716" s="22">
        <v>0</v>
      </c>
      <c r="H7716" s="22">
        <v>50</v>
      </c>
      <c r="I7716" s="21" t="s">
        <v>191618</v>
      </c>
    </row>
    <row r="7717" spans="1:9" ht="44" customHeight="1">
      <c r="A7717" s="19" t="s">
        <v>191619</v>
      </c>
      <c r="B7717" s="20" t="s">
        <v>172668</v>
      </c>
      <c r="C7717" s="22">
        <v>35</v>
      </c>
      <c r="D7717" s="21" t="s">
        <v>170297</v>
      </c>
      <c r="E7717" s="22">
        <v>12</v>
      </c>
      <c r="F7717" s="22">
        <v>0</v>
      </c>
      <c r="G7717" s="22">
        <v>0</v>
      </c>
      <c r="H7717" s="22">
        <v>50</v>
      </c>
      <c r="I7717" s="21" t="s">
        <v>191620</v>
      </c>
    </row>
    <row r="7718" spans="1:9" ht="44" customHeight="1">
      <c r="A7718" s="19" t="s">
        <v>191621</v>
      </c>
      <c r="B7718" s="20" t="s">
        <v>172894</v>
      </c>
      <c r="C7718" s="22">
        <v>22</v>
      </c>
      <c r="D7718" s="21" t="s">
        <v>169890</v>
      </c>
      <c r="E7718" s="22">
        <v>16</v>
      </c>
      <c r="F7718" s="21" t="s">
        <v>173226</v>
      </c>
      <c r="G7718" s="22">
        <v>25</v>
      </c>
      <c r="H7718" s="22">
        <v>66</v>
      </c>
      <c r="I7718" s="21" t="s">
        <v>191622</v>
      </c>
    </row>
    <row r="7719" spans="1:9" ht="44" customHeight="1">
      <c r="A7719" s="19" t="s">
        <v>191623</v>
      </c>
      <c r="B7719" s="20" t="s">
        <v>172894</v>
      </c>
      <c r="C7719" s="22">
        <v>22</v>
      </c>
      <c r="D7719" s="21" t="s">
        <v>169890</v>
      </c>
      <c r="E7719" s="22">
        <v>16</v>
      </c>
      <c r="F7719" s="21" t="s">
        <v>173226</v>
      </c>
      <c r="G7719" s="22">
        <v>25</v>
      </c>
      <c r="H7719" s="22">
        <v>66</v>
      </c>
      <c r="I7719" s="21" t="s">
        <v>191624</v>
      </c>
    </row>
    <row r="7720" spans="1:9" ht="44" customHeight="1">
      <c r="A7720" s="19" t="s">
        <v>191625</v>
      </c>
      <c r="B7720" s="20" t="s">
        <v>172894</v>
      </c>
      <c r="C7720" s="22">
        <v>22</v>
      </c>
      <c r="D7720" s="21" t="s">
        <v>169890</v>
      </c>
      <c r="E7720" s="22">
        <v>16</v>
      </c>
      <c r="F7720" s="21" t="s">
        <v>173226</v>
      </c>
      <c r="G7720" s="22">
        <v>25</v>
      </c>
      <c r="H7720" s="22">
        <v>66</v>
      </c>
      <c r="I7720" s="21" t="s">
        <v>191626</v>
      </c>
    </row>
    <row r="7721" spans="1:9" ht="44" customHeight="1">
      <c r="A7721" s="19" t="s">
        <v>191627</v>
      </c>
      <c r="B7721" s="24">
        <v>0</v>
      </c>
      <c r="C7721" s="22">
        <v>0</v>
      </c>
      <c r="D7721" s="21" t="s">
        <v>191628</v>
      </c>
      <c r="E7721" s="22">
        <v>126</v>
      </c>
      <c r="F7721" s="21" t="s">
        <v>181438</v>
      </c>
      <c r="G7721" s="22">
        <v>31</v>
      </c>
      <c r="H7721" s="22">
        <v>160</v>
      </c>
      <c r="I7721" s="21" t="s">
        <v>191629</v>
      </c>
    </row>
    <row r="7722" spans="1:9" ht="44" customHeight="1">
      <c r="A7722" s="19" t="s">
        <v>191630</v>
      </c>
      <c r="B7722" s="20" t="s">
        <v>171067</v>
      </c>
      <c r="C7722" s="22">
        <v>68</v>
      </c>
      <c r="D7722" s="21" t="s">
        <v>171067</v>
      </c>
      <c r="E7722" s="22">
        <v>68</v>
      </c>
      <c r="F7722" s="21" t="s">
        <v>173202</v>
      </c>
      <c r="G7722" s="22">
        <v>56</v>
      </c>
      <c r="H7722" s="22">
        <v>195</v>
      </c>
      <c r="I7722" s="21" t="s">
        <v>191631</v>
      </c>
    </row>
    <row r="7723" spans="1:9" ht="44" customHeight="1">
      <c r="A7723" s="19" t="s">
        <v>191632</v>
      </c>
      <c r="B7723" s="20" t="s">
        <v>171067</v>
      </c>
      <c r="C7723" s="22">
        <v>68</v>
      </c>
      <c r="D7723" s="21" t="s">
        <v>171067</v>
      </c>
      <c r="E7723" s="22">
        <v>68</v>
      </c>
      <c r="F7723" s="21" t="s">
        <v>173202</v>
      </c>
      <c r="G7723" s="22">
        <v>56</v>
      </c>
      <c r="H7723" s="22">
        <v>195</v>
      </c>
      <c r="I7723" s="21" t="s">
        <v>191633</v>
      </c>
    </row>
    <row r="7724" spans="1:9" ht="44" customHeight="1">
      <c r="A7724" s="19" t="s">
        <v>191634</v>
      </c>
      <c r="B7724" s="20" t="s">
        <v>171067</v>
      </c>
      <c r="C7724" s="22">
        <v>68</v>
      </c>
      <c r="D7724" s="21" t="s">
        <v>171067</v>
      </c>
      <c r="E7724" s="22">
        <v>68</v>
      </c>
      <c r="F7724" s="21" t="s">
        <v>173202</v>
      </c>
      <c r="G7724" s="22">
        <v>56</v>
      </c>
      <c r="H7724" s="22">
        <v>195</v>
      </c>
      <c r="I7724" s="21" t="s">
        <v>191635</v>
      </c>
    </row>
    <row r="7725" spans="1:9" ht="44" customHeight="1">
      <c r="A7725" s="19" t="s">
        <v>191636</v>
      </c>
      <c r="B7725" s="20" t="s">
        <v>173514</v>
      </c>
      <c r="C7725" s="22">
        <v>41</v>
      </c>
      <c r="D7725" s="21" t="s">
        <v>191637</v>
      </c>
      <c r="E7725" s="22">
        <v>59</v>
      </c>
      <c r="F7725" s="21" t="s">
        <v>185962</v>
      </c>
      <c r="G7725" s="22">
        <v>17</v>
      </c>
      <c r="H7725" s="22">
        <v>120</v>
      </c>
      <c r="I7725" s="21" t="s">
        <v>191638</v>
      </c>
    </row>
    <row r="7726" spans="1:9" ht="44" customHeight="1">
      <c r="A7726" s="19" t="s">
        <v>191639</v>
      </c>
      <c r="B7726" s="20" t="s">
        <v>191640</v>
      </c>
      <c r="C7726" s="22">
        <v>95</v>
      </c>
      <c r="D7726" s="21" t="s">
        <v>191641</v>
      </c>
      <c r="E7726" s="22">
        <v>32</v>
      </c>
      <c r="F7726" s="21" t="s">
        <v>191642</v>
      </c>
      <c r="G7726" s="22">
        <v>16</v>
      </c>
      <c r="H7726" s="22">
        <v>146</v>
      </c>
      <c r="I7726" s="21" t="s">
        <v>191643</v>
      </c>
    </row>
    <row r="7727" spans="1:9" ht="44" customHeight="1">
      <c r="A7727" s="19" t="s">
        <v>191644</v>
      </c>
      <c r="B7727" s="20" t="s">
        <v>174583</v>
      </c>
      <c r="C7727" s="22">
        <v>46</v>
      </c>
      <c r="D7727" s="21" t="s">
        <v>177958</v>
      </c>
      <c r="E7727" s="22">
        <v>15</v>
      </c>
      <c r="F7727" s="22">
        <v>0</v>
      </c>
      <c r="G7727" s="22">
        <v>0</v>
      </c>
      <c r="H7727" s="22">
        <v>64</v>
      </c>
      <c r="I7727" s="21" t="s">
        <v>191645</v>
      </c>
    </row>
    <row r="7728" spans="1:9" ht="44" customHeight="1">
      <c r="A7728" s="19" t="s">
        <v>191646</v>
      </c>
      <c r="B7728" s="20" t="s">
        <v>191647</v>
      </c>
      <c r="C7728" s="22">
        <v>46</v>
      </c>
      <c r="D7728" s="21" t="s">
        <v>191648</v>
      </c>
      <c r="E7728" s="22">
        <v>116</v>
      </c>
      <c r="F7728" s="21" t="s">
        <v>191649</v>
      </c>
      <c r="G7728" s="22">
        <v>23</v>
      </c>
      <c r="H7728" s="22">
        <v>188</v>
      </c>
      <c r="I7728" s="21" t="s">
        <v>191650</v>
      </c>
    </row>
    <row r="7729" spans="1:9" ht="32" customHeight="1">
      <c r="A7729" s="19" t="s">
        <v>191651</v>
      </c>
      <c r="B7729" s="20" t="s">
        <v>171590</v>
      </c>
      <c r="C7729" s="22">
        <v>35</v>
      </c>
      <c r="D7729" s="22">
        <v>0</v>
      </c>
      <c r="E7729" s="22">
        <v>0</v>
      </c>
      <c r="F7729" s="21" t="s">
        <v>170408</v>
      </c>
      <c r="G7729" s="22">
        <v>28</v>
      </c>
      <c r="H7729" s="22">
        <v>66</v>
      </c>
      <c r="I7729" s="21" t="s">
        <v>191652</v>
      </c>
    </row>
    <row r="7730" spans="1:9" ht="32" customHeight="1">
      <c r="A7730" s="19" t="s">
        <v>191653</v>
      </c>
      <c r="B7730" s="20" t="s">
        <v>189268</v>
      </c>
      <c r="C7730" s="22">
        <v>86</v>
      </c>
      <c r="D7730" s="21" t="s">
        <v>171017</v>
      </c>
      <c r="E7730" s="22">
        <v>42</v>
      </c>
      <c r="F7730" s="21" t="s">
        <v>170278</v>
      </c>
      <c r="G7730" s="22">
        <v>2</v>
      </c>
      <c r="H7730" s="22">
        <v>133</v>
      </c>
      <c r="I7730" s="21" t="s">
        <v>191654</v>
      </c>
    </row>
    <row r="7731" spans="1:9" ht="32" customHeight="1">
      <c r="A7731" s="19" t="s">
        <v>191655</v>
      </c>
      <c r="B7731" s="20" t="s">
        <v>175448</v>
      </c>
      <c r="C7731" s="22">
        <v>49</v>
      </c>
      <c r="D7731" s="21" t="s">
        <v>169874</v>
      </c>
      <c r="E7731" s="22">
        <v>42</v>
      </c>
      <c r="F7731" s="21" t="s">
        <v>177574</v>
      </c>
      <c r="G7731" s="22">
        <v>2</v>
      </c>
      <c r="H7731" s="22">
        <v>96</v>
      </c>
      <c r="I7731" s="21" t="s">
        <v>191656</v>
      </c>
    </row>
    <row r="7732" spans="1:9" ht="32" customHeight="1">
      <c r="A7732" s="19" t="s">
        <v>191657</v>
      </c>
      <c r="B7732" s="20" t="s">
        <v>169916</v>
      </c>
      <c r="C7732" s="22">
        <v>84</v>
      </c>
      <c r="D7732" s="21" t="s">
        <v>186189</v>
      </c>
      <c r="E7732" s="22">
        <v>40</v>
      </c>
      <c r="F7732" s="21" t="s">
        <v>179758</v>
      </c>
      <c r="G7732" s="22">
        <v>15</v>
      </c>
      <c r="H7732" s="22">
        <v>142</v>
      </c>
      <c r="I7732" s="21" t="s">
        <v>191658</v>
      </c>
    </row>
    <row r="7733" spans="1:9" ht="32" customHeight="1">
      <c r="A7733" s="19" t="s">
        <v>191659</v>
      </c>
      <c r="B7733" s="20" t="s">
        <v>170134</v>
      </c>
      <c r="C7733" s="22">
        <v>64</v>
      </c>
      <c r="D7733" s="22">
        <v>0</v>
      </c>
      <c r="E7733" s="22">
        <v>0</v>
      </c>
      <c r="F7733" s="21" t="s">
        <v>170250</v>
      </c>
      <c r="G7733" s="22">
        <v>32</v>
      </c>
      <c r="H7733" s="22">
        <v>99</v>
      </c>
      <c r="I7733" s="21" t="s">
        <v>191660</v>
      </c>
    </row>
    <row r="7734" spans="1:9" ht="44" customHeight="1">
      <c r="A7734" s="19" t="s">
        <v>191661</v>
      </c>
      <c r="B7734" s="20" t="s">
        <v>177982</v>
      </c>
      <c r="C7734" s="22">
        <v>35</v>
      </c>
      <c r="D7734" s="21" t="s">
        <v>186748</v>
      </c>
      <c r="E7734" s="22">
        <v>65</v>
      </c>
      <c r="F7734" s="21" t="s">
        <v>174925</v>
      </c>
      <c r="G7734" s="22">
        <v>3</v>
      </c>
      <c r="H7734" s="22">
        <v>106</v>
      </c>
      <c r="I7734" s="21" t="s">
        <v>191662</v>
      </c>
    </row>
    <row r="7735" spans="1:9" ht="44" customHeight="1">
      <c r="A7735" s="19" t="s">
        <v>191663</v>
      </c>
      <c r="B7735" s="20" t="s">
        <v>184328</v>
      </c>
      <c r="C7735" s="22">
        <v>1</v>
      </c>
      <c r="D7735" s="21" t="s">
        <v>191664</v>
      </c>
      <c r="E7735" s="22">
        <v>113</v>
      </c>
      <c r="F7735" s="21" t="s">
        <v>173666</v>
      </c>
      <c r="G7735" s="22">
        <v>5</v>
      </c>
      <c r="H7735" s="22">
        <v>122</v>
      </c>
      <c r="I7735" s="21" t="s">
        <v>191665</v>
      </c>
    </row>
    <row r="7736" spans="1:9" ht="44" customHeight="1">
      <c r="A7736" s="19" t="s">
        <v>191666</v>
      </c>
      <c r="B7736" s="24">
        <v>95</v>
      </c>
      <c r="C7736" s="22">
        <v>76</v>
      </c>
      <c r="D7736" s="22">
        <v>5</v>
      </c>
      <c r="E7736" s="22">
        <v>4</v>
      </c>
      <c r="F7736" s="22">
        <v>0</v>
      </c>
      <c r="G7736" s="22">
        <v>0</v>
      </c>
      <c r="H7736" s="22">
        <v>83</v>
      </c>
      <c r="I7736" s="21" t="s">
        <v>191667</v>
      </c>
    </row>
    <row r="7737" spans="1:9" ht="44" customHeight="1">
      <c r="A7737" s="19" t="s">
        <v>191668</v>
      </c>
      <c r="B7737" s="20" t="s">
        <v>171007</v>
      </c>
      <c r="C7737" s="22">
        <v>45</v>
      </c>
      <c r="D7737" s="21" t="s">
        <v>191669</v>
      </c>
      <c r="E7737" s="22">
        <v>137</v>
      </c>
      <c r="F7737" s="21" t="s">
        <v>176853</v>
      </c>
      <c r="G7737" s="22">
        <v>8</v>
      </c>
      <c r="H7737" s="22">
        <v>193</v>
      </c>
      <c r="I7737" s="21" t="s">
        <v>191670</v>
      </c>
    </row>
    <row r="7738" spans="1:9" ht="44" customHeight="1">
      <c r="A7738" s="19" t="s">
        <v>191671</v>
      </c>
      <c r="B7738" s="20" t="s">
        <v>175482</v>
      </c>
      <c r="C7738" s="22">
        <v>43</v>
      </c>
      <c r="D7738" s="21" t="s">
        <v>175483</v>
      </c>
      <c r="E7738" s="22">
        <v>37</v>
      </c>
      <c r="F7738" s="22">
        <v>0</v>
      </c>
      <c r="G7738" s="22">
        <v>0</v>
      </c>
      <c r="H7738" s="22">
        <v>83</v>
      </c>
      <c r="I7738" s="21" t="s">
        <v>191672</v>
      </c>
    </row>
    <row r="7739" spans="1:9" ht="44" customHeight="1">
      <c r="A7739" s="19" t="s">
        <v>191673</v>
      </c>
      <c r="B7739" s="24">
        <v>84</v>
      </c>
      <c r="C7739" s="22">
        <v>63</v>
      </c>
      <c r="D7739" s="22">
        <v>0</v>
      </c>
      <c r="E7739" s="22">
        <v>0</v>
      </c>
      <c r="F7739" s="22">
        <v>16</v>
      </c>
      <c r="G7739" s="22">
        <v>12</v>
      </c>
      <c r="H7739" s="22">
        <v>78</v>
      </c>
      <c r="I7739" s="21" t="s">
        <v>191674</v>
      </c>
    </row>
    <row r="7740" spans="1:9" ht="44" customHeight="1">
      <c r="A7740" s="19" t="s">
        <v>191675</v>
      </c>
      <c r="B7740" s="24">
        <v>65</v>
      </c>
      <c r="C7740" s="22">
        <v>117</v>
      </c>
      <c r="D7740" s="21" t="s">
        <v>191676</v>
      </c>
      <c r="E7740" s="22">
        <v>49</v>
      </c>
      <c r="F7740" s="21" t="s">
        <v>180930</v>
      </c>
      <c r="G7740" s="22">
        <v>14</v>
      </c>
      <c r="H7740" s="22">
        <v>183</v>
      </c>
      <c r="I7740" s="21" t="s">
        <v>191677</v>
      </c>
    </row>
    <row r="7741" spans="1:9" ht="44" customHeight="1">
      <c r="A7741" s="19" t="s">
        <v>191678</v>
      </c>
      <c r="B7741" s="20" t="s">
        <v>170689</v>
      </c>
      <c r="C7741" s="22">
        <v>69</v>
      </c>
      <c r="D7741" s="21" t="s">
        <v>170775</v>
      </c>
      <c r="E7741" s="22">
        <v>31</v>
      </c>
      <c r="F7741" s="21" t="s">
        <v>174925</v>
      </c>
      <c r="G7741" s="22">
        <v>3</v>
      </c>
      <c r="H7741" s="22">
        <v>106</v>
      </c>
      <c r="I7741" s="21" t="s">
        <v>191679</v>
      </c>
    </row>
    <row r="7742" spans="1:9" ht="44" customHeight="1">
      <c r="A7742" s="19" t="s">
        <v>191680</v>
      </c>
      <c r="B7742" s="20" t="s">
        <v>175453</v>
      </c>
      <c r="C7742" s="22">
        <v>27</v>
      </c>
      <c r="D7742" s="22">
        <v>25</v>
      </c>
      <c r="E7742" s="22">
        <v>21</v>
      </c>
      <c r="F7742" s="21" t="s">
        <v>172569</v>
      </c>
      <c r="G7742" s="22">
        <v>36</v>
      </c>
      <c r="H7742" s="22">
        <v>87</v>
      </c>
      <c r="I7742" s="21" t="s">
        <v>191681</v>
      </c>
    </row>
    <row r="7743" spans="1:9" ht="44" customHeight="1">
      <c r="A7743" s="19" t="s">
        <v>191682</v>
      </c>
      <c r="B7743" s="20" t="s">
        <v>175453</v>
      </c>
      <c r="C7743" s="22">
        <v>27</v>
      </c>
      <c r="D7743" s="22">
        <v>25</v>
      </c>
      <c r="E7743" s="22">
        <v>21</v>
      </c>
      <c r="F7743" s="21" t="s">
        <v>172569</v>
      </c>
      <c r="G7743" s="22">
        <v>36</v>
      </c>
      <c r="H7743" s="22">
        <v>87</v>
      </c>
      <c r="I7743" s="21" t="s">
        <v>191683</v>
      </c>
    </row>
    <row r="7744" spans="1:9" ht="44" customHeight="1">
      <c r="A7744" s="19" t="s">
        <v>191684</v>
      </c>
      <c r="B7744" s="20" t="s">
        <v>175453</v>
      </c>
      <c r="C7744" s="22">
        <v>27</v>
      </c>
      <c r="D7744" s="22">
        <v>25</v>
      </c>
      <c r="E7744" s="22">
        <v>21</v>
      </c>
      <c r="F7744" s="21" t="s">
        <v>172569</v>
      </c>
      <c r="G7744" s="22">
        <v>36</v>
      </c>
      <c r="H7744" s="22">
        <v>87</v>
      </c>
      <c r="I7744" s="21" t="s">
        <v>191685</v>
      </c>
    </row>
    <row r="7745" spans="1:9" ht="44" customHeight="1">
      <c r="A7745" s="19" t="s">
        <v>191686</v>
      </c>
      <c r="B7745" s="24">
        <v>0</v>
      </c>
      <c r="C7745" s="22">
        <v>0</v>
      </c>
      <c r="D7745" s="21" t="s">
        <v>173268</v>
      </c>
      <c r="E7745" s="22">
        <v>40</v>
      </c>
      <c r="F7745" s="21" t="s">
        <v>170999</v>
      </c>
      <c r="G7745" s="22">
        <v>15</v>
      </c>
      <c r="H7745" s="22">
        <v>58</v>
      </c>
      <c r="I7745" s="21" t="s">
        <v>191687</v>
      </c>
    </row>
    <row r="7746" spans="1:9" ht="44" customHeight="1">
      <c r="A7746" s="19" t="s">
        <v>191688</v>
      </c>
      <c r="B7746" s="20" t="s">
        <v>169913</v>
      </c>
      <c r="C7746" s="22">
        <v>4</v>
      </c>
      <c r="D7746" s="21" t="s">
        <v>169912</v>
      </c>
      <c r="E7746" s="22">
        <v>164</v>
      </c>
      <c r="F7746" s="22">
        <v>0</v>
      </c>
      <c r="G7746" s="22">
        <v>0</v>
      </c>
      <c r="H7746" s="22">
        <v>171</v>
      </c>
      <c r="I7746" s="21" t="s">
        <v>191689</v>
      </c>
    </row>
    <row r="7747" spans="1:9" ht="44" customHeight="1">
      <c r="A7747" s="19" t="s">
        <v>191690</v>
      </c>
      <c r="B7747" s="20" t="s">
        <v>170227</v>
      </c>
      <c r="C7747" s="22">
        <v>48</v>
      </c>
      <c r="D7747" s="21" t="s">
        <v>173569</v>
      </c>
      <c r="E7747" s="22">
        <v>26</v>
      </c>
      <c r="F7747" s="21" t="s">
        <v>174322</v>
      </c>
      <c r="G7747" s="22">
        <v>25</v>
      </c>
      <c r="H7747" s="22">
        <v>102</v>
      </c>
      <c r="I7747" s="21" t="s">
        <v>191691</v>
      </c>
    </row>
    <row r="7748" spans="1:9" ht="44" customHeight="1">
      <c r="A7748" s="19" t="s">
        <v>191692</v>
      </c>
      <c r="B7748" s="20" t="s">
        <v>184143</v>
      </c>
      <c r="C7748" s="22">
        <v>36</v>
      </c>
      <c r="D7748" s="21" t="s">
        <v>177323</v>
      </c>
      <c r="E7748" s="22">
        <v>14</v>
      </c>
      <c r="F7748" s="21" t="s">
        <v>177274</v>
      </c>
      <c r="G7748" s="22">
        <v>56</v>
      </c>
      <c r="H7748" s="22">
        <v>109</v>
      </c>
      <c r="I7748" s="21" t="s">
        <v>191693</v>
      </c>
    </row>
    <row r="7749" spans="1:9" ht="44" customHeight="1">
      <c r="A7749" s="19" t="s">
        <v>191694</v>
      </c>
      <c r="B7749" s="20" t="s">
        <v>180917</v>
      </c>
      <c r="C7749" s="22">
        <v>45</v>
      </c>
      <c r="D7749" s="22">
        <v>0</v>
      </c>
      <c r="E7749" s="22">
        <v>0</v>
      </c>
      <c r="F7749" s="21" t="s">
        <v>171219</v>
      </c>
      <c r="G7749" s="22">
        <v>12</v>
      </c>
      <c r="H7749" s="22">
        <v>60</v>
      </c>
      <c r="I7749" s="21" t="s">
        <v>191695</v>
      </c>
    </row>
    <row r="7750" spans="1:9" ht="44" customHeight="1">
      <c r="A7750" s="19" t="s">
        <v>191696</v>
      </c>
      <c r="B7750" s="20" t="s">
        <v>173014</v>
      </c>
      <c r="C7750" s="22">
        <v>12</v>
      </c>
      <c r="D7750" s="22">
        <v>0</v>
      </c>
      <c r="E7750" s="22">
        <v>0</v>
      </c>
      <c r="F7750" s="21" t="s">
        <v>173015</v>
      </c>
      <c r="G7750" s="22">
        <v>43</v>
      </c>
      <c r="H7750" s="22">
        <v>58</v>
      </c>
      <c r="I7750" s="21" t="s">
        <v>191697</v>
      </c>
    </row>
    <row r="7751" spans="1:9" ht="44" customHeight="1">
      <c r="A7751" s="19" t="s">
        <v>191698</v>
      </c>
      <c r="B7751" s="20" t="s">
        <v>172441</v>
      </c>
      <c r="C7751" s="22">
        <v>51</v>
      </c>
      <c r="D7751" s="21" t="s">
        <v>191699</v>
      </c>
      <c r="E7751" s="22">
        <v>133</v>
      </c>
      <c r="F7751" s="21" t="s">
        <v>171562</v>
      </c>
      <c r="G7751" s="22">
        <v>2</v>
      </c>
      <c r="H7751" s="22">
        <v>189</v>
      </c>
      <c r="I7751" s="21" t="s">
        <v>191700</v>
      </c>
    </row>
    <row r="7752" spans="1:9" ht="32" customHeight="1">
      <c r="A7752" s="19" t="s">
        <v>191701</v>
      </c>
      <c r="B7752" s="20" t="s">
        <v>191702</v>
      </c>
      <c r="C7752" s="22">
        <v>79</v>
      </c>
      <c r="D7752" s="21" t="s">
        <v>191703</v>
      </c>
      <c r="E7752" s="22">
        <v>94</v>
      </c>
      <c r="F7752" s="21" t="s">
        <v>190880</v>
      </c>
      <c r="G7752" s="22">
        <v>20</v>
      </c>
      <c r="H7752" s="22">
        <v>196</v>
      </c>
      <c r="I7752" s="21" t="s">
        <v>191704</v>
      </c>
    </row>
    <row r="7753" spans="1:9" ht="32" customHeight="1">
      <c r="A7753" s="19" t="s">
        <v>191705</v>
      </c>
      <c r="B7753" s="20" t="s">
        <v>174285</v>
      </c>
      <c r="C7753" s="22">
        <v>9</v>
      </c>
      <c r="D7753" s="21" t="s">
        <v>187066</v>
      </c>
      <c r="E7753" s="22">
        <v>70</v>
      </c>
      <c r="F7753" s="21" t="s">
        <v>171595</v>
      </c>
      <c r="G7753" s="22">
        <v>8</v>
      </c>
      <c r="H7753" s="22">
        <v>90</v>
      </c>
      <c r="I7753" s="21" t="s">
        <v>191706</v>
      </c>
    </row>
    <row r="7754" spans="1:9" ht="32" customHeight="1">
      <c r="A7754" s="19" t="s">
        <v>191707</v>
      </c>
      <c r="B7754" s="20" t="s">
        <v>170757</v>
      </c>
      <c r="C7754" s="22">
        <v>1</v>
      </c>
      <c r="D7754" s="21" t="s">
        <v>174053</v>
      </c>
      <c r="E7754" s="22">
        <v>70</v>
      </c>
      <c r="F7754" s="21" t="s">
        <v>171481</v>
      </c>
      <c r="G7754" s="22">
        <v>4</v>
      </c>
      <c r="H7754" s="22">
        <v>78</v>
      </c>
      <c r="I7754" s="21" t="s">
        <v>191708</v>
      </c>
    </row>
    <row r="7755" spans="1:9" ht="32" customHeight="1">
      <c r="A7755" s="19" t="s">
        <v>191709</v>
      </c>
      <c r="B7755" s="20" t="s">
        <v>172061</v>
      </c>
      <c r="C7755" s="22">
        <v>34</v>
      </c>
      <c r="D7755" s="21" t="s">
        <v>170648</v>
      </c>
      <c r="E7755" s="22">
        <v>12</v>
      </c>
      <c r="F7755" s="21" t="s">
        <v>170648</v>
      </c>
      <c r="G7755" s="22">
        <v>12</v>
      </c>
      <c r="H7755" s="22">
        <v>61</v>
      </c>
      <c r="I7755" s="21" t="s">
        <v>191710</v>
      </c>
    </row>
    <row r="7756" spans="1:9" ht="32" customHeight="1">
      <c r="A7756" s="19" t="s">
        <v>191711</v>
      </c>
      <c r="B7756" s="20" t="s">
        <v>170250</v>
      </c>
      <c r="C7756" s="22">
        <v>62</v>
      </c>
      <c r="D7756" s="21" t="s">
        <v>178506</v>
      </c>
      <c r="E7756" s="22">
        <v>102</v>
      </c>
      <c r="F7756" s="21" t="s">
        <v>171386</v>
      </c>
      <c r="G7756" s="22">
        <v>22</v>
      </c>
      <c r="H7756" s="22">
        <v>189</v>
      </c>
      <c r="I7756" s="21" t="s">
        <v>191712</v>
      </c>
    </row>
    <row r="7757" spans="1:9" ht="32" customHeight="1">
      <c r="A7757" s="19" t="s">
        <v>191713</v>
      </c>
      <c r="B7757" s="20" t="s">
        <v>191714</v>
      </c>
      <c r="C7757" s="22">
        <v>91</v>
      </c>
      <c r="D7757" s="21" t="s">
        <v>14593</v>
      </c>
      <c r="E7757" s="22">
        <v>21</v>
      </c>
      <c r="F7757" s="21" t="s">
        <v>170129</v>
      </c>
      <c r="G7757" s="22">
        <v>8</v>
      </c>
      <c r="H7757" s="22">
        <v>123</v>
      </c>
      <c r="I7757" s="21" t="s">
        <v>191715</v>
      </c>
    </row>
    <row r="7758" spans="1:9" ht="44" customHeight="1">
      <c r="A7758" s="19" t="s">
        <v>191716</v>
      </c>
      <c r="B7758" s="20" t="s">
        <v>171695</v>
      </c>
      <c r="C7758" s="22">
        <v>8</v>
      </c>
      <c r="D7758" s="21" t="s">
        <v>182472</v>
      </c>
      <c r="E7758" s="22">
        <v>246</v>
      </c>
      <c r="F7758" s="21" t="s">
        <v>172102</v>
      </c>
      <c r="G7758" s="22">
        <v>4</v>
      </c>
      <c r="H7758" s="22">
        <v>261</v>
      </c>
      <c r="I7758" s="21" t="s">
        <v>191717</v>
      </c>
    </row>
    <row r="7759" spans="1:9" ht="44" customHeight="1">
      <c r="A7759" s="19" t="s">
        <v>191718</v>
      </c>
      <c r="B7759" s="20" t="s">
        <v>182662</v>
      </c>
      <c r="C7759" s="22">
        <v>100</v>
      </c>
      <c r="D7759" s="21" t="s">
        <v>191719</v>
      </c>
      <c r="E7759" s="22">
        <v>150</v>
      </c>
      <c r="F7759" s="21" t="s">
        <v>170107</v>
      </c>
      <c r="G7759" s="22">
        <v>6</v>
      </c>
      <c r="H7759" s="22">
        <v>259</v>
      </c>
      <c r="I7759" s="21" t="s">
        <v>191720</v>
      </c>
    </row>
    <row r="7760" spans="1:9" ht="44" customHeight="1">
      <c r="A7760" s="19" t="s">
        <v>191721</v>
      </c>
      <c r="B7760" s="20" t="s">
        <v>169970</v>
      </c>
      <c r="C7760" s="22">
        <v>8</v>
      </c>
      <c r="D7760" s="21" t="s">
        <v>171993</v>
      </c>
      <c r="E7760" s="22">
        <v>180</v>
      </c>
      <c r="F7760" s="21" t="s">
        <v>169970</v>
      </c>
      <c r="G7760" s="22">
        <v>8</v>
      </c>
      <c r="H7760" s="22">
        <v>199</v>
      </c>
      <c r="I7760" s="21" t="s">
        <v>191722</v>
      </c>
    </row>
    <row r="7761" spans="1:9" ht="44" customHeight="1">
      <c r="A7761" s="19" t="s">
        <v>191723</v>
      </c>
      <c r="B7761" s="20" t="s">
        <v>169970</v>
      </c>
      <c r="C7761" s="22">
        <v>8</v>
      </c>
      <c r="D7761" s="21" t="s">
        <v>171993</v>
      </c>
      <c r="E7761" s="22">
        <v>180</v>
      </c>
      <c r="F7761" s="21" t="s">
        <v>169970</v>
      </c>
      <c r="G7761" s="22">
        <v>8</v>
      </c>
      <c r="H7761" s="22">
        <v>199</v>
      </c>
      <c r="I7761" s="21" t="s">
        <v>191724</v>
      </c>
    </row>
    <row r="7762" spans="1:9" ht="44" customHeight="1">
      <c r="A7762" s="19" t="s">
        <v>191725</v>
      </c>
      <c r="B7762" s="20" t="s">
        <v>191726</v>
      </c>
      <c r="C7762" s="22">
        <v>27</v>
      </c>
      <c r="D7762" s="21" t="s">
        <v>171977</v>
      </c>
      <c r="E7762" s="22">
        <v>256</v>
      </c>
      <c r="F7762" s="21" t="s">
        <v>191727</v>
      </c>
      <c r="G7762" s="22">
        <v>9</v>
      </c>
      <c r="H7762" s="22">
        <v>295</v>
      </c>
      <c r="I7762" s="21" t="s">
        <v>191728</v>
      </c>
    </row>
    <row r="7763" spans="1:9" ht="44" customHeight="1">
      <c r="A7763" s="19" t="s">
        <v>191729</v>
      </c>
      <c r="B7763" s="24">
        <v>0</v>
      </c>
      <c r="C7763" s="22">
        <v>0</v>
      </c>
      <c r="D7763" s="21" t="s">
        <v>188423</v>
      </c>
      <c r="E7763" s="22">
        <v>83</v>
      </c>
      <c r="F7763" s="21" t="s">
        <v>175920</v>
      </c>
      <c r="G7763" s="22">
        <v>49</v>
      </c>
      <c r="H7763" s="22">
        <v>135</v>
      </c>
      <c r="I7763" s="21" t="s">
        <v>191730</v>
      </c>
    </row>
    <row r="7764" spans="1:9" ht="32" customHeight="1">
      <c r="A7764" s="19" t="s">
        <v>191731</v>
      </c>
      <c r="B7764" s="20" t="s">
        <v>191732</v>
      </c>
      <c r="C7764" s="22">
        <v>37</v>
      </c>
      <c r="D7764" s="21" t="s">
        <v>191733</v>
      </c>
      <c r="E7764" s="22">
        <v>93</v>
      </c>
      <c r="F7764" s="21" t="s">
        <v>170556</v>
      </c>
      <c r="G7764" s="22">
        <v>2</v>
      </c>
      <c r="H7764" s="22">
        <v>135</v>
      </c>
      <c r="I7764" s="21" t="s">
        <v>191734</v>
      </c>
    </row>
    <row r="7765" spans="1:9" ht="44" customHeight="1">
      <c r="A7765" s="19" t="s">
        <v>191735</v>
      </c>
      <c r="B7765" s="20" t="s">
        <v>174396</v>
      </c>
      <c r="C7765" s="22">
        <v>82</v>
      </c>
      <c r="D7765" s="21" t="s">
        <v>169898</v>
      </c>
      <c r="E7765" s="22">
        <v>37</v>
      </c>
      <c r="F7765" s="21" t="s">
        <v>191736</v>
      </c>
      <c r="G7765" s="22">
        <v>9</v>
      </c>
      <c r="H7765" s="22">
        <v>131</v>
      </c>
      <c r="I7765" s="21" t="s">
        <v>191737</v>
      </c>
    </row>
    <row r="7766" spans="1:9" ht="44" customHeight="1">
      <c r="A7766" s="19" t="s">
        <v>191738</v>
      </c>
      <c r="B7766" s="20" t="s">
        <v>170436</v>
      </c>
      <c r="C7766" s="22">
        <v>4</v>
      </c>
      <c r="D7766" s="21" t="s">
        <v>174977</v>
      </c>
      <c r="E7766" s="22">
        <v>53</v>
      </c>
      <c r="F7766" s="21" t="s">
        <v>171872</v>
      </c>
      <c r="G7766" s="22">
        <v>1</v>
      </c>
      <c r="H7766" s="22">
        <v>61</v>
      </c>
      <c r="I7766" s="21" t="s">
        <v>191739</v>
      </c>
    </row>
    <row r="7767" spans="1:9" ht="44" customHeight="1">
      <c r="A7767" s="19" t="s">
        <v>191740</v>
      </c>
      <c r="B7767" s="20" t="s">
        <v>183044</v>
      </c>
      <c r="C7767" s="22">
        <v>10</v>
      </c>
      <c r="D7767" s="21" t="s">
        <v>185306</v>
      </c>
      <c r="E7767" s="22">
        <v>93</v>
      </c>
      <c r="F7767" s="22">
        <v>0</v>
      </c>
      <c r="G7767" s="22">
        <v>0</v>
      </c>
      <c r="H7767" s="22">
        <v>106</v>
      </c>
      <c r="I7767" s="21" t="s">
        <v>191741</v>
      </c>
    </row>
    <row r="7768" spans="1:9" ht="44" customHeight="1">
      <c r="A7768" s="19" t="s">
        <v>191742</v>
      </c>
      <c r="B7768" s="24">
        <v>0</v>
      </c>
      <c r="C7768" s="22">
        <v>0</v>
      </c>
      <c r="D7768" s="22">
        <v>100</v>
      </c>
      <c r="E7768" s="22">
        <v>92</v>
      </c>
      <c r="F7768" s="22">
        <v>0</v>
      </c>
      <c r="G7768" s="22">
        <v>0</v>
      </c>
      <c r="H7768" s="22">
        <v>95</v>
      </c>
      <c r="I7768" s="21" t="s">
        <v>191743</v>
      </c>
    </row>
    <row r="7769" spans="1:9" ht="44" customHeight="1">
      <c r="A7769" s="19" t="s">
        <v>191744</v>
      </c>
      <c r="B7769" s="20" t="s">
        <v>173921</v>
      </c>
      <c r="C7769" s="22">
        <v>64</v>
      </c>
      <c r="D7769" s="21" t="s">
        <v>170065</v>
      </c>
      <c r="E7769" s="22">
        <v>13</v>
      </c>
      <c r="F7769" s="21" t="s">
        <v>171620</v>
      </c>
      <c r="G7769" s="22">
        <v>1</v>
      </c>
      <c r="H7769" s="22">
        <v>81</v>
      </c>
      <c r="I7769" s="21" t="s">
        <v>191745</v>
      </c>
    </row>
    <row r="7770" spans="1:9" ht="44" customHeight="1">
      <c r="A7770" s="19" t="s">
        <v>191746</v>
      </c>
      <c r="B7770" s="24">
        <v>0</v>
      </c>
      <c r="C7770" s="22">
        <v>0</v>
      </c>
      <c r="D7770" s="21" t="s">
        <v>191747</v>
      </c>
      <c r="E7770" s="22">
        <v>168</v>
      </c>
      <c r="F7770" s="21" t="s">
        <v>170468</v>
      </c>
      <c r="G7770" s="22">
        <v>1</v>
      </c>
      <c r="H7770" s="22">
        <v>172</v>
      </c>
      <c r="I7770" s="21" t="s">
        <v>191748</v>
      </c>
    </row>
    <row r="7771" spans="1:9" ht="44" customHeight="1">
      <c r="A7771" s="19" t="s">
        <v>191749</v>
      </c>
      <c r="B7771" s="20" t="s">
        <v>173450</v>
      </c>
      <c r="C7771" s="22">
        <v>28</v>
      </c>
      <c r="D7771" s="22">
        <v>0</v>
      </c>
      <c r="E7771" s="22">
        <v>0</v>
      </c>
      <c r="F7771" s="21" t="s">
        <v>170723</v>
      </c>
      <c r="G7771" s="22">
        <v>24</v>
      </c>
      <c r="H7771" s="22">
        <v>55</v>
      </c>
      <c r="I7771" s="21" t="s">
        <v>191750</v>
      </c>
    </row>
    <row r="7772" spans="1:9" ht="44" customHeight="1">
      <c r="A7772" s="19" t="s">
        <v>191751</v>
      </c>
      <c r="B7772" s="24">
        <v>0</v>
      </c>
      <c r="C7772" s="22">
        <v>0</v>
      </c>
      <c r="D7772" s="21" t="s">
        <v>191752</v>
      </c>
      <c r="E7772" s="22">
        <v>89</v>
      </c>
      <c r="F7772" s="21" t="s">
        <v>171659</v>
      </c>
      <c r="G7772" s="22">
        <v>1</v>
      </c>
      <c r="H7772" s="22">
        <v>93</v>
      </c>
      <c r="I7772" s="21" t="s">
        <v>191753</v>
      </c>
    </row>
    <row r="7773" spans="1:9" ht="44" customHeight="1">
      <c r="A7773" s="19" t="s">
        <v>191754</v>
      </c>
      <c r="B7773" s="20" t="s">
        <v>180318</v>
      </c>
      <c r="C7773" s="22">
        <v>12</v>
      </c>
      <c r="D7773" s="21" t="s">
        <v>191755</v>
      </c>
      <c r="E7773" s="22">
        <v>110</v>
      </c>
      <c r="F7773" s="21" t="s">
        <v>176361</v>
      </c>
      <c r="G7773" s="22">
        <v>41</v>
      </c>
      <c r="H7773" s="22">
        <v>166</v>
      </c>
      <c r="I7773" s="21" t="s">
        <v>191756</v>
      </c>
    </row>
    <row r="7774" spans="1:9" ht="44" customHeight="1">
      <c r="A7774" s="19" t="s">
        <v>191757</v>
      </c>
      <c r="B7774" s="20" t="s">
        <v>185788</v>
      </c>
      <c r="C7774" s="22">
        <v>81</v>
      </c>
      <c r="D7774" s="21" t="s">
        <v>191758</v>
      </c>
      <c r="E7774" s="22">
        <v>43</v>
      </c>
      <c r="F7774" s="21" t="s">
        <v>172612</v>
      </c>
      <c r="G7774" s="22">
        <v>6</v>
      </c>
      <c r="H7774" s="22">
        <v>133</v>
      </c>
      <c r="I7774" s="21" t="s">
        <v>191759</v>
      </c>
    </row>
    <row r="7775" spans="1:9" ht="32" customHeight="1">
      <c r="A7775" s="19" t="s">
        <v>191760</v>
      </c>
      <c r="B7775" s="20" t="s">
        <v>14579</v>
      </c>
      <c r="C7775" s="22">
        <v>2</v>
      </c>
      <c r="D7775" s="21" t="s">
        <v>163198</v>
      </c>
      <c r="E7775" s="22">
        <v>78</v>
      </c>
      <c r="F7775" s="22">
        <v>0</v>
      </c>
      <c r="G7775" s="22">
        <v>0</v>
      </c>
      <c r="H7775" s="22">
        <v>83</v>
      </c>
      <c r="I7775" s="21" t="s">
        <v>191761</v>
      </c>
    </row>
    <row r="7776" spans="1:9" ht="32" customHeight="1">
      <c r="A7776" s="19" t="s">
        <v>191762</v>
      </c>
      <c r="B7776" s="20" t="s">
        <v>172691</v>
      </c>
      <c r="C7776" s="22">
        <v>1</v>
      </c>
      <c r="D7776" s="21" t="s">
        <v>170750</v>
      </c>
      <c r="E7776" s="22">
        <v>54</v>
      </c>
      <c r="F7776" s="21" t="s">
        <v>172691</v>
      </c>
      <c r="G7776" s="22">
        <v>1</v>
      </c>
      <c r="H7776" s="22">
        <v>59</v>
      </c>
      <c r="I7776" s="21" t="s">
        <v>191763</v>
      </c>
    </row>
    <row r="7777" spans="1:9" ht="32" customHeight="1">
      <c r="A7777" s="19" t="s">
        <v>191764</v>
      </c>
      <c r="B7777" s="20" t="s">
        <v>176274</v>
      </c>
      <c r="C7777" s="22">
        <v>5</v>
      </c>
      <c r="D7777" s="21" t="s">
        <v>178588</v>
      </c>
      <c r="E7777" s="22">
        <v>110</v>
      </c>
      <c r="F7777" s="21" t="s">
        <v>173707</v>
      </c>
      <c r="G7777" s="22">
        <v>9</v>
      </c>
      <c r="H7777" s="22">
        <v>127</v>
      </c>
      <c r="I7777" s="21" t="s">
        <v>191765</v>
      </c>
    </row>
    <row r="7778" spans="1:9" ht="44" customHeight="1">
      <c r="A7778" s="19" t="s">
        <v>191766</v>
      </c>
      <c r="B7778" s="20" t="s">
        <v>170408</v>
      </c>
      <c r="C7778" s="22">
        <v>44</v>
      </c>
      <c r="D7778" s="21" t="s">
        <v>183385</v>
      </c>
      <c r="E7778" s="22">
        <v>51</v>
      </c>
      <c r="F7778" s="21" t="s">
        <v>170952</v>
      </c>
      <c r="G7778" s="22">
        <v>4</v>
      </c>
      <c r="H7778" s="22">
        <v>102</v>
      </c>
      <c r="I7778" s="21" t="s">
        <v>191767</v>
      </c>
    </row>
    <row r="7779" spans="1:9" ht="44" customHeight="1">
      <c r="A7779" s="19" t="s">
        <v>191768</v>
      </c>
      <c r="B7779" s="20" t="s">
        <v>176960</v>
      </c>
      <c r="C7779" s="22">
        <v>3</v>
      </c>
      <c r="D7779" s="21" t="s">
        <v>191769</v>
      </c>
      <c r="E7779" s="22">
        <v>181</v>
      </c>
      <c r="F7779" s="21" t="s">
        <v>178628</v>
      </c>
      <c r="G7779" s="22">
        <v>6</v>
      </c>
      <c r="H7779" s="22">
        <v>193</v>
      </c>
      <c r="I7779" s="21" t="s">
        <v>191770</v>
      </c>
    </row>
    <row r="7780" spans="1:9" ht="44" customHeight="1">
      <c r="A7780" s="19" t="s">
        <v>191771</v>
      </c>
      <c r="B7780" s="20" t="s">
        <v>179399</v>
      </c>
      <c r="C7780" s="22">
        <v>49</v>
      </c>
      <c r="D7780" s="22">
        <v>0</v>
      </c>
      <c r="E7780" s="22">
        <v>0</v>
      </c>
      <c r="F7780" s="21" t="s">
        <v>178052</v>
      </c>
      <c r="G7780" s="22">
        <v>11</v>
      </c>
      <c r="H7780" s="22">
        <v>63</v>
      </c>
      <c r="I7780" s="21" t="s">
        <v>191772</v>
      </c>
    </row>
    <row r="7781" spans="1:9" ht="44" customHeight="1">
      <c r="A7781" s="19" t="s">
        <v>191773</v>
      </c>
      <c r="B7781" s="20" t="s">
        <v>190738</v>
      </c>
      <c r="C7781" s="22">
        <v>104</v>
      </c>
      <c r="D7781" s="21" t="s">
        <v>170129</v>
      </c>
      <c r="E7781" s="22">
        <v>9</v>
      </c>
      <c r="F7781" s="21" t="s">
        <v>170988</v>
      </c>
      <c r="G7781" s="22">
        <v>22</v>
      </c>
      <c r="H7781" s="22">
        <v>138</v>
      </c>
      <c r="I7781" s="21" t="s">
        <v>191774</v>
      </c>
    </row>
    <row r="7782" spans="1:9" ht="44" customHeight="1">
      <c r="A7782" s="19" t="s">
        <v>191775</v>
      </c>
      <c r="B7782" s="20" t="s">
        <v>176657</v>
      </c>
      <c r="C7782" s="22">
        <v>74</v>
      </c>
      <c r="D7782" s="21" t="s">
        <v>169945</v>
      </c>
      <c r="E7782" s="22">
        <v>7</v>
      </c>
      <c r="F7782" s="21" t="s">
        <v>173733</v>
      </c>
      <c r="G7782" s="22">
        <v>17</v>
      </c>
      <c r="H7782" s="22">
        <v>101</v>
      </c>
      <c r="I7782" s="21" t="s">
        <v>191776</v>
      </c>
    </row>
    <row r="7783" spans="1:9" ht="44" customHeight="1">
      <c r="A7783" s="19" t="s">
        <v>191777</v>
      </c>
      <c r="B7783" s="20" t="s">
        <v>170928</v>
      </c>
      <c r="C7783" s="22">
        <v>4</v>
      </c>
      <c r="D7783" s="21" t="s">
        <v>191778</v>
      </c>
      <c r="E7783" s="22">
        <v>61</v>
      </c>
      <c r="F7783" s="21" t="s">
        <v>180799</v>
      </c>
      <c r="G7783" s="22">
        <v>17</v>
      </c>
      <c r="H7783" s="22">
        <v>85</v>
      </c>
      <c r="I7783" s="21" t="s">
        <v>191779</v>
      </c>
    </row>
    <row r="7784" spans="1:9" ht="44" customHeight="1">
      <c r="A7784" s="19" t="s">
        <v>191780</v>
      </c>
      <c r="B7784" s="20" t="s">
        <v>175462</v>
      </c>
      <c r="C7784" s="22">
        <v>55</v>
      </c>
      <c r="D7784" s="21" t="s">
        <v>173358</v>
      </c>
      <c r="E7784" s="22">
        <v>12</v>
      </c>
      <c r="F7784" s="21" t="s">
        <v>176786</v>
      </c>
      <c r="G7784" s="22">
        <v>15</v>
      </c>
      <c r="H7784" s="22">
        <v>85</v>
      </c>
      <c r="I7784" s="21" t="s">
        <v>191781</v>
      </c>
    </row>
    <row r="7785" spans="1:9" ht="44" customHeight="1">
      <c r="A7785" s="19" t="s">
        <v>191782</v>
      </c>
      <c r="B7785" s="20" t="s">
        <v>172843</v>
      </c>
      <c r="C7785" s="22">
        <v>14</v>
      </c>
      <c r="D7785" s="21" t="s">
        <v>170379</v>
      </c>
      <c r="E7785" s="22">
        <v>46</v>
      </c>
      <c r="F7785" s="22">
        <v>0</v>
      </c>
      <c r="G7785" s="22">
        <v>0</v>
      </c>
      <c r="H7785" s="22">
        <v>63</v>
      </c>
      <c r="I7785" s="21" t="s">
        <v>191783</v>
      </c>
    </row>
    <row r="7786" spans="1:9" ht="44" customHeight="1">
      <c r="A7786" s="19" t="s">
        <v>191784</v>
      </c>
      <c r="B7786" s="20" t="s">
        <v>171259</v>
      </c>
      <c r="C7786" s="22">
        <v>9</v>
      </c>
      <c r="D7786" s="21" t="s">
        <v>180572</v>
      </c>
      <c r="E7786" s="22">
        <v>73</v>
      </c>
      <c r="F7786" s="21" t="s">
        <v>172457</v>
      </c>
      <c r="G7786" s="22">
        <v>3</v>
      </c>
      <c r="H7786" s="22">
        <v>88</v>
      </c>
      <c r="I7786" s="21" t="s">
        <v>191785</v>
      </c>
    </row>
    <row r="7787" spans="1:9" ht="44" customHeight="1">
      <c r="A7787" s="19" t="s">
        <v>191786</v>
      </c>
      <c r="B7787" s="20" t="s">
        <v>184453</v>
      </c>
      <c r="C7787" s="22">
        <v>51</v>
      </c>
      <c r="D7787" s="21" t="s">
        <v>191463</v>
      </c>
      <c r="E7787" s="22">
        <v>111</v>
      </c>
      <c r="F7787" s="21" t="s">
        <v>170126</v>
      </c>
      <c r="G7787" s="22">
        <v>2</v>
      </c>
      <c r="H7787" s="22">
        <v>167</v>
      </c>
      <c r="I7787" s="21" t="s">
        <v>191787</v>
      </c>
    </row>
    <row r="7788" spans="1:9" ht="44" customHeight="1">
      <c r="A7788" s="19" t="s">
        <v>191788</v>
      </c>
      <c r="B7788" s="20" t="s">
        <v>191789</v>
      </c>
      <c r="C7788" s="22">
        <v>63</v>
      </c>
      <c r="D7788" s="22">
        <v>0</v>
      </c>
      <c r="E7788" s="22">
        <v>0</v>
      </c>
      <c r="F7788" s="21" t="s">
        <v>171308</v>
      </c>
      <c r="G7788" s="22">
        <v>23</v>
      </c>
      <c r="H7788" s="22">
        <v>89</v>
      </c>
      <c r="I7788" s="21" t="s">
        <v>191790</v>
      </c>
    </row>
    <row r="7789" spans="1:9" ht="44" customHeight="1">
      <c r="A7789" s="19" t="s">
        <v>191791</v>
      </c>
      <c r="B7789" s="20" t="s">
        <v>191789</v>
      </c>
      <c r="C7789" s="22">
        <v>63</v>
      </c>
      <c r="D7789" s="22">
        <v>0</v>
      </c>
      <c r="E7789" s="22">
        <v>0</v>
      </c>
      <c r="F7789" s="21" t="s">
        <v>171308</v>
      </c>
      <c r="G7789" s="22">
        <v>23</v>
      </c>
      <c r="H7789" s="22">
        <v>89</v>
      </c>
      <c r="I7789" s="21" t="s">
        <v>191792</v>
      </c>
    </row>
    <row r="7790" spans="1:9" ht="44" customHeight="1">
      <c r="A7790" s="19" t="s">
        <v>191793</v>
      </c>
      <c r="B7790" s="20" t="s">
        <v>170489</v>
      </c>
      <c r="C7790" s="22">
        <v>45</v>
      </c>
      <c r="D7790" s="21" t="s">
        <v>172848</v>
      </c>
      <c r="E7790" s="22">
        <v>9</v>
      </c>
      <c r="F7790" s="21" t="s">
        <v>174258</v>
      </c>
      <c r="G7790" s="22">
        <v>1</v>
      </c>
      <c r="H7790" s="22">
        <v>58</v>
      </c>
      <c r="I7790" s="21" t="s">
        <v>191794</v>
      </c>
    </row>
    <row r="7791" spans="1:9" ht="44" customHeight="1">
      <c r="A7791" s="19" t="s">
        <v>191795</v>
      </c>
      <c r="B7791" s="20" t="s">
        <v>170489</v>
      </c>
      <c r="C7791" s="22">
        <v>45</v>
      </c>
      <c r="D7791" s="21" t="s">
        <v>172848</v>
      </c>
      <c r="E7791" s="22">
        <v>9</v>
      </c>
      <c r="F7791" s="21" t="s">
        <v>174258</v>
      </c>
      <c r="G7791" s="22">
        <v>1</v>
      </c>
      <c r="H7791" s="22">
        <v>58</v>
      </c>
      <c r="I7791" s="21" t="s">
        <v>191796</v>
      </c>
    </row>
    <row r="7792" spans="1:9" ht="44" customHeight="1">
      <c r="A7792" s="19" t="s">
        <v>191797</v>
      </c>
      <c r="B7792" s="20" t="s">
        <v>181506</v>
      </c>
      <c r="C7792" s="22">
        <v>13</v>
      </c>
      <c r="D7792" s="22">
        <v>76</v>
      </c>
      <c r="E7792" s="22">
        <v>57</v>
      </c>
      <c r="F7792" s="21" t="s">
        <v>170129</v>
      </c>
      <c r="G7792" s="22">
        <v>5</v>
      </c>
      <c r="H7792" s="22">
        <v>78</v>
      </c>
      <c r="I7792" s="21" t="s">
        <v>191798</v>
      </c>
    </row>
    <row r="7793" spans="1:9" ht="32" customHeight="1">
      <c r="A7793" s="19" t="s">
        <v>191799</v>
      </c>
      <c r="B7793" s="20" t="s">
        <v>170354</v>
      </c>
      <c r="C7793" s="22">
        <v>44</v>
      </c>
      <c r="D7793" s="21" t="s">
        <v>170680</v>
      </c>
      <c r="E7793" s="22">
        <v>2</v>
      </c>
      <c r="F7793" s="21" t="s">
        <v>172843</v>
      </c>
      <c r="G7793" s="22">
        <v>14</v>
      </c>
      <c r="H7793" s="22">
        <v>63</v>
      </c>
      <c r="I7793" s="21" t="s">
        <v>191800</v>
      </c>
    </row>
    <row r="7794" spans="1:9" ht="32" customHeight="1">
      <c r="A7794" s="19" t="s">
        <v>191801</v>
      </c>
      <c r="B7794" s="20" t="s">
        <v>191802</v>
      </c>
      <c r="C7794" s="22">
        <v>4</v>
      </c>
      <c r="D7794" s="21" t="s">
        <v>174904</v>
      </c>
      <c r="E7794" s="22">
        <v>132</v>
      </c>
      <c r="F7794" s="21" t="s">
        <v>170405</v>
      </c>
      <c r="G7794" s="22">
        <v>17</v>
      </c>
      <c r="H7794" s="22">
        <v>156</v>
      </c>
      <c r="I7794" s="21" t="s">
        <v>191803</v>
      </c>
    </row>
    <row r="7795" spans="1:9" ht="32" customHeight="1">
      <c r="A7795" s="19" t="s">
        <v>191804</v>
      </c>
      <c r="B7795" s="20" t="s">
        <v>170517</v>
      </c>
      <c r="C7795" s="22">
        <v>30</v>
      </c>
      <c r="D7795" s="21" t="s">
        <v>190215</v>
      </c>
      <c r="E7795" s="22">
        <v>63</v>
      </c>
      <c r="F7795" s="21" t="s">
        <v>170204</v>
      </c>
      <c r="G7795" s="22">
        <v>1</v>
      </c>
      <c r="H7795" s="22">
        <v>97</v>
      </c>
      <c r="I7795" s="21" t="s">
        <v>191805</v>
      </c>
    </row>
    <row r="7796" spans="1:9" ht="32" customHeight="1">
      <c r="A7796" s="19" t="s">
        <v>191806</v>
      </c>
      <c r="B7796" s="20" t="s">
        <v>14588</v>
      </c>
      <c r="C7796" s="22">
        <v>9</v>
      </c>
      <c r="D7796" s="21" t="s">
        <v>187900</v>
      </c>
      <c r="E7796" s="22">
        <v>62</v>
      </c>
      <c r="F7796" s="21" t="s">
        <v>176058</v>
      </c>
      <c r="G7796" s="22">
        <v>1</v>
      </c>
      <c r="H7796" s="22">
        <v>75</v>
      </c>
      <c r="I7796" s="21" t="s">
        <v>191807</v>
      </c>
    </row>
    <row r="7797" spans="1:9" ht="44" customHeight="1">
      <c r="A7797" s="19" t="s">
        <v>191808</v>
      </c>
      <c r="B7797" s="20" t="s">
        <v>171146</v>
      </c>
      <c r="C7797" s="22">
        <v>60</v>
      </c>
      <c r="D7797" s="21" t="s">
        <v>169673</v>
      </c>
      <c r="E7797" s="22">
        <v>32</v>
      </c>
      <c r="F7797" s="21" t="s">
        <v>174523</v>
      </c>
      <c r="G7797" s="22">
        <v>12</v>
      </c>
      <c r="H7797" s="22">
        <v>107</v>
      </c>
      <c r="I7797" s="21" t="s">
        <v>191809</v>
      </c>
    </row>
    <row r="7798" spans="1:9" ht="32" customHeight="1">
      <c r="A7798" s="19" t="s">
        <v>191810</v>
      </c>
      <c r="B7798" s="20" t="s">
        <v>170075</v>
      </c>
      <c r="C7798" s="22">
        <v>43</v>
      </c>
      <c r="D7798" s="22">
        <v>0</v>
      </c>
      <c r="E7798" s="22">
        <v>0</v>
      </c>
      <c r="F7798" s="21" t="s">
        <v>173730</v>
      </c>
      <c r="G7798" s="22">
        <v>21</v>
      </c>
      <c r="H7798" s="22">
        <v>67</v>
      </c>
      <c r="I7798" s="21" t="s">
        <v>191811</v>
      </c>
    </row>
    <row r="7799" spans="1:9" ht="32" customHeight="1">
      <c r="A7799" s="19" t="s">
        <v>191812</v>
      </c>
      <c r="B7799" s="20" t="s">
        <v>191813</v>
      </c>
      <c r="C7799" s="22">
        <v>72</v>
      </c>
      <c r="D7799" s="21" t="s">
        <v>170734</v>
      </c>
      <c r="E7799" s="22">
        <v>7</v>
      </c>
      <c r="F7799" s="21" t="s">
        <v>175343</v>
      </c>
      <c r="G7799" s="22">
        <v>4</v>
      </c>
      <c r="H7799" s="22">
        <v>86</v>
      </c>
      <c r="I7799" s="21" t="s">
        <v>191814</v>
      </c>
    </row>
    <row r="7800" spans="1:9" ht="32" customHeight="1">
      <c r="A7800" s="19" t="s">
        <v>191815</v>
      </c>
      <c r="B7800" s="20" t="s">
        <v>185526</v>
      </c>
      <c r="C7800" s="22">
        <v>27</v>
      </c>
      <c r="D7800" s="21" t="s">
        <v>185125</v>
      </c>
      <c r="E7800" s="22">
        <v>69</v>
      </c>
      <c r="F7800" s="21" t="s">
        <v>184154</v>
      </c>
      <c r="G7800" s="22">
        <v>17</v>
      </c>
      <c r="H7800" s="22">
        <v>116</v>
      </c>
      <c r="I7800" s="21" t="s">
        <v>191816</v>
      </c>
    </row>
    <row r="7801" spans="1:9" ht="32" customHeight="1">
      <c r="A7801" s="19" t="s">
        <v>191817</v>
      </c>
      <c r="B7801" s="20" t="s">
        <v>185526</v>
      </c>
      <c r="C7801" s="22">
        <v>27</v>
      </c>
      <c r="D7801" s="21" t="s">
        <v>185125</v>
      </c>
      <c r="E7801" s="22">
        <v>69</v>
      </c>
      <c r="F7801" s="21" t="s">
        <v>184154</v>
      </c>
      <c r="G7801" s="22">
        <v>17</v>
      </c>
      <c r="H7801" s="22">
        <v>116</v>
      </c>
      <c r="I7801" s="21" t="s">
        <v>191818</v>
      </c>
    </row>
    <row r="7802" spans="1:9" ht="32" customHeight="1">
      <c r="A7802" s="19" t="s">
        <v>191819</v>
      </c>
      <c r="B7802" s="20" t="s">
        <v>191820</v>
      </c>
      <c r="C7802" s="22">
        <v>53</v>
      </c>
      <c r="D7802" s="21" t="s">
        <v>172661</v>
      </c>
      <c r="E7802" s="22">
        <v>148</v>
      </c>
      <c r="F7802" s="21" t="s">
        <v>191821</v>
      </c>
      <c r="G7802" s="22">
        <v>115</v>
      </c>
      <c r="H7802" s="22">
        <v>319</v>
      </c>
      <c r="I7802" s="21" t="s">
        <v>191822</v>
      </c>
    </row>
    <row r="7803" spans="1:9" ht="32" customHeight="1">
      <c r="A7803" s="19" t="s">
        <v>191823</v>
      </c>
      <c r="B7803" s="20" t="s">
        <v>172305</v>
      </c>
      <c r="C7803" s="22">
        <v>1</v>
      </c>
      <c r="D7803" s="21" t="s">
        <v>180680</v>
      </c>
      <c r="E7803" s="22">
        <v>88</v>
      </c>
      <c r="F7803" s="22">
        <v>0</v>
      </c>
      <c r="G7803" s="22">
        <v>0</v>
      </c>
      <c r="H7803" s="22">
        <v>92</v>
      </c>
      <c r="I7803" s="21" t="s">
        <v>191824</v>
      </c>
    </row>
    <row r="7804" spans="1:9" ht="44" customHeight="1">
      <c r="A7804" s="19" t="s">
        <v>191825</v>
      </c>
      <c r="B7804" s="24">
        <v>5</v>
      </c>
      <c r="C7804" s="22">
        <v>6</v>
      </c>
      <c r="D7804" s="21" t="s">
        <v>175382</v>
      </c>
      <c r="E7804" s="22">
        <v>33</v>
      </c>
      <c r="F7804" s="21" t="s">
        <v>162683</v>
      </c>
      <c r="G7804" s="22">
        <v>81</v>
      </c>
      <c r="H7804" s="22">
        <v>123</v>
      </c>
      <c r="I7804" s="21" t="s">
        <v>191826</v>
      </c>
    </row>
    <row r="7805" spans="1:9" ht="44" customHeight="1">
      <c r="A7805" s="19" t="s">
        <v>191827</v>
      </c>
      <c r="B7805" s="20" t="s">
        <v>179539</v>
      </c>
      <c r="C7805" s="22">
        <v>25</v>
      </c>
      <c r="D7805" s="21" t="s">
        <v>174416</v>
      </c>
      <c r="E7805" s="22">
        <v>50</v>
      </c>
      <c r="F7805" s="21" t="s">
        <v>175451</v>
      </c>
      <c r="G7805" s="22">
        <v>37</v>
      </c>
      <c r="H7805" s="22">
        <v>115</v>
      </c>
      <c r="I7805" s="21" t="s">
        <v>191828</v>
      </c>
    </row>
    <row r="7806" spans="1:9" ht="44" customHeight="1">
      <c r="A7806" s="19" t="s">
        <v>191829</v>
      </c>
      <c r="B7806" s="20" t="s">
        <v>171814</v>
      </c>
      <c r="C7806" s="22">
        <v>30</v>
      </c>
      <c r="D7806" s="21" t="s">
        <v>175453</v>
      </c>
      <c r="E7806" s="22">
        <v>54</v>
      </c>
      <c r="F7806" s="22">
        <v>50</v>
      </c>
      <c r="G7806" s="22">
        <v>84</v>
      </c>
      <c r="H7806" s="22">
        <v>171</v>
      </c>
      <c r="I7806" s="21" t="s">
        <v>191830</v>
      </c>
    </row>
    <row r="7807" spans="1:9" ht="44" customHeight="1">
      <c r="A7807" s="19" t="s">
        <v>191831</v>
      </c>
      <c r="B7807" s="20" t="s">
        <v>191832</v>
      </c>
      <c r="C7807" s="22">
        <v>74</v>
      </c>
      <c r="D7807" s="21" t="s">
        <v>169662</v>
      </c>
      <c r="E7807" s="22">
        <v>40</v>
      </c>
      <c r="F7807" s="21" t="s">
        <v>191833</v>
      </c>
      <c r="G7807" s="22">
        <v>61</v>
      </c>
      <c r="H7807" s="22">
        <v>178</v>
      </c>
      <c r="I7807" s="21" t="s">
        <v>191834</v>
      </c>
    </row>
    <row r="7808" spans="1:9" ht="44" customHeight="1">
      <c r="A7808" s="19" t="s">
        <v>191835</v>
      </c>
      <c r="B7808" s="20" t="s">
        <v>173225</v>
      </c>
      <c r="C7808" s="22">
        <v>38</v>
      </c>
      <c r="D7808" s="21" t="s">
        <v>169786</v>
      </c>
      <c r="E7808" s="22">
        <v>14</v>
      </c>
      <c r="F7808" s="21" t="s">
        <v>171611</v>
      </c>
      <c r="G7808" s="22">
        <v>11</v>
      </c>
      <c r="H7808" s="22">
        <v>66</v>
      </c>
      <c r="I7808" s="21" t="s">
        <v>191836</v>
      </c>
    </row>
    <row r="7809" spans="1:9" ht="44" customHeight="1">
      <c r="A7809" s="19" t="s">
        <v>191837</v>
      </c>
      <c r="B7809" s="20" t="s">
        <v>174710</v>
      </c>
      <c r="C7809" s="22">
        <v>75</v>
      </c>
      <c r="D7809" s="21" t="s">
        <v>172163</v>
      </c>
      <c r="E7809" s="22">
        <v>34</v>
      </c>
      <c r="F7809" s="21" t="s">
        <v>182037</v>
      </c>
      <c r="G7809" s="22">
        <v>8</v>
      </c>
      <c r="H7809" s="22">
        <v>120</v>
      </c>
      <c r="I7809" s="21" t="s">
        <v>191838</v>
      </c>
    </row>
    <row r="7810" spans="1:9" ht="44" customHeight="1">
      <c r="A7810" s="19" t="s">
        <v>191839</v>
      </c>
      <c r="B7810" s="20" t="s">
        <v>191840</v>
      </c>
      <c r="C7810" s="22">
        <v>70</v>
      </c>
      <c r="D7810" s="21" t="s">
        <v>174804</v>
      </c>
      <c r="E7810" s="22">
        <v>15</v>
      </c>
      <c r="F7810" s="21" t="s">
        <v>170551</v>
      </c>
      <c r="G7810" s="22">
        <v>28</v>
      </c>
      <c r="H7810" s="22">
        <v>116</v>
      </c>
      <c r="I7810" s="21" t="s">
        <v>191841</v>
      </c>
    </row>
    <row r="7811" spans="1:9" ht="44" customHeight="1">
      <c r="A7811" s="19" t="s">
        <v>191842</v>
      </c>
      <c r="B7811" s="20" t="s">
        <v>170080</v>
      </c>
      <c r="C7811" s="22">
        <v>4</v>
      </c>
      <c r="D7811" s="21" t="s">
        <v>170081</v>
      </c>
      <c r="E7811" s="22">
        <v>65</v>
      </c>
      <c r="F7811" s="22">
        <v>0</v>
      </c>
      <c r="G7811" s="22">
        <v>0</v>
      </c>
      <c r="H7811" s="22">
        <v>72</v>
      </c>
      <c r="I7811" s="21" t="s">
        <v>191843</v>
      </c>
    </row>
    <row r="7812" spans="1:9" ht="44" customHeight="1">
      <c r="A7812" s="19" t="s">
        <v>191844</v>
      </c>
      <c r="B7812" s="24">
        <v>0</v>
      </c>
      <c r="C7812" s="22">
        <v>0</v>
      </c>
      <c r="D7812" s="22">
        <v>88</v>
      </c>
      <c r="E7812" s="22">
        <v>110</v>
      </c>
      <c r="F7812" s="22">
        <v>12</v>
      </c>
      <c r="G7812" s="22">
        <v>15</v>
      </c>
      <c r="H7812" s="22">
        <v>128</v>
      </c>
      <c r="I7812" s="21" t="s">
        <v>191845</v>
      </c>
    </row>
    <row r="7813" spans="1:9" ht="44" customHeight="1">
      <c r="A7813" s="19" t="s">
        <v>191846</v>
      </c>
      <c r="B7813" s="24">
        <v>0</v>
      </c>
      <c r="C7813" s="22">
        <v>0</v>
      </c>
      <c r="D7813" s="21" t="s">
        <v>173006</v>
      </c>
      <c r="E7813" s="22">
        <v>110</v>
      </c>
      <c r="F7813" s="21" t="s">
        <v>175552</v>
      </c>
      <c r="G7813" s="22">
        <v>18</v>
      </c>
      <c r="H7813" s="22">
        <v>131</v>
      </c>
      <c r="I7813" s="21" t="s">
        <v>191847</v>
      </c>
    </row>
    <row r="7814" spans="1:9" ht="44" customHeight="1">
      <c r="A7814" s="19" t="s">
        <v>191848</v>
      </c>
      <c r="B7814" s="24">
        <v>0</v>
      </c>
      <c r="C7814" s="22">
        <v>0</v>
      </c>
      <c r="D7814" s="21" t="s">
        <v>173006</v>
      </c>
      <c r="E7814" s="22">
        <v>110</v>
      </c>
      <c r="F7814" s="21" t="s">
        <v>175552</v>
      </c>
      <c r="G7814" s="22">
        <v>18</v>
      </c>
      <c r="H7814" s="22">
        <v>131</v>
      </c>
      <c r="I7814" s="21" t="s">
        <v>191849</v>
      </c>
    </row>
    <row r="7815" spans="1:9" ht="44" customHeight="1">
      <c r="A7815" s="19" t="s">
        <v>191850</v>
      </c>
      <c r="B7815" s="24">
        <v>0</v>
      </c>
      <c r="C7815" s="22">
        <v>0</v>
      </c>
      <c r="D7815" s="21" t="s">
        <v>191851</v>
      </c>
      <c r="E7815" s="22">
        <v>106</v>
      </c>
      <c r="F7815" s="21" t="s">
        <v>182335</v>
      </c>
      <c r="G7815" s="22">
        <v>13</v>
      </c>
      <c r="H7815" s="22">
        <v>122</v>
      </c>
      <c r="I7815" s="21" t="s">
        <v>191852</v>
      </c>
    </row>
    <row r="7816" spans="1:9" ht="44" customHeight="1">
      <c r="A7816" s="19" t="s">
        <v>191853</v>
      </c>
      <c r="B7816" s="24">
        <v>0</v>
      </c>
      <c r="C7816" s="22">
        <v>0</v>
      </c>
      <c r="D7816" s="22">
        <v>88</v>
      </c>
      <c r="E7816" s="22">
        <v>110</v>
      </c>
      <c r="F7816" s="22">
        <v>12</v>
      </c>
      <c r="G7816" s="22">
        <v>15</v>
      </c>
      <c r="H7816" s="22">
        <v>128</v>
      </c>
      <c r="I7816" s="21" t="s">
        <v>191854</v>
      </c>
    </row>
    <row r="7817" spans="1:9" ht="44" customHeight="1">
      <c r="A7817" s="19" t="s">
        <v>191855</v>
      </c>
      <c r="B7817" s="24">
        <v>0</v>
      </c>
      <c r="C7817" s="22">
        <v>0</v>
      </c>
      <c r="D7817" s="21" t="s">
        <v>173006</v>
      </c>
      <c r="E7817" s="22">
        <v>110</v>
      </c>
      <c r="F7817" s="21" t="s">
        <v>175552</v>
      </c>
      <c r="G7817" s="22">
        <v>18</v>
      </c>
      <c r="H7817" s="22">
        <v>131</v>
      </c>
      <c r="I7817" s="21" t="s">
        <v>191856</v>
      </c>
    </row>
    <row r="7818" spans="1:9" ht="44" customHeight="1">
      <c r="A7818" s="19" t="s">
        <v>191857</v>
      </c>
      <c r="B7818" s="24">
        <v>0</v>
      </c>
      <c r="C7818" s="22">
        <v>0</v>
      </c>
      <c r="D7818" s="21" t="s">
        <v>177588</v>
      </c>
      <c r="E7818" s="22">
        <v>73</v>
      </c>
      <c r="F7818" s="21" t="s">
        <v>177589</v>
      </c>
      <c r="G7818" s="22">
        <v>15</v>
      </c>
      <c r="H7818" s="22">
        <v>91</v>
      </c>
      <c r="I7818" s="21" t="s">
        <v>191858</v>
      </c>
    </row>
    <row r="7819" spans="1:9" ht="44" customHeight="1">
      <c r="A7819" s="19" t="s">
        <v>191859</v>
      </c>
      <c r="B7819" s="24">
        <v>0</v>
      </c>
      <c r="C7819" s="22">
        <v>0</v>
      </c>
      <c r="D7819" s="21" t="s">
        <v>191860</v>
      </c>
      <c r="E7819" s="22">
        <v>73</v>
      </c>
      <c r="F7819" s="21" t="s">
        <v>169674</v>
      </c>
      <c r="G7819" s="22">
        <v>18</v>
      </c>
      <c r="H7819" s="22">
        <v>94</v>
      </c>
      <c r="I7819" s="21" t="s">
        <v>191861</v>
      </c>
    </row>
    <row r="7820" spans="1:9" ht="44" customHeight="1">
      <c r="A7820" s="19" t="s">
        <v>191862</v>
      </c>
      <c r="B7820" s="20" t="s">
        <v>184078</v>
      </c>
      <c r="C7820" s="22">
        <v>76</v>
      </c>
      <c r="D7820" s="21" t="s">
        <v>173901</v>
      </c>
      <c r="E7820" s="22">
        <v>44</v>
      </c>
      <c r="F7820" s="21" t="s">
        <v>170842</v>
      </c>
      <c r="G7820" s="22">
        <v>28</v>
      </c>
      <c r="H7820" s="22">
        <v>151</v>
      </c>
      <c r="I7820" s="21" t="s">
        <v>191863</v>
      </c>
    </row>
    <row r="7821" spans="1:9" ht="44" customHeight="1">
      <c r="A7821" s="19" t="s">
        <v>191864</v>
      </c>
      <c r="B7821" s="20" t="s">
        <v>184078</v>
      </c>
      <c r="C7821" s="22">
        <v>76</v>
      </c>
      <c r="D7821" s="21" t="s">
        <v>173901</v>
      </c>
      <c r="E7821" s="22">
        <v>44</v>
      </c>
      <c r="F7821" s="21" t="s">
        <v>170842</v>
      </c>
      <c r="G7821" s="22">
        <v>28</v>
      </c>
      <c r="H7821" s="22">
        <v>151</v>
      </c>
      <c r="I7821" s="21" t="s">
        <v>191865</v>
      </c>
    </row>
    <row r="7822" spans="1:9" ht="44" customHeight="1">
      <c r="A7822" s="19" t="s">
        <v>191866</v>
      </c>
      <c r="B7822" s="20" t="s">
        <v>176171</v>
      </c>
      <c r="C7822" s="22">
        <v>65</v>
      </c>
      <c r="D7822" s="21" t="s">
        <v>191867</v>
      </c>
      <c r="E7822" s="22">
        <v>98</v>
      </c>
      <c r="F7822" s="21" t="s">
        <v>191868</v>
      </c>
      <c r="G7822" s="22">
        <v>13</v>
      </c>
      <c r="H7822" s="22">
        <v>179</v>
      </c>
      <c r="I7822" s="21" t="s">
        <v>191869</v>
      </c>
    </row>
    <row r="7823" spans="1:9" ht="44" customHeight="1">
      <c r="A7823" s="19" t="s">
        <v>191870</v>
      </c>
      <c r="B7823" s="20" t="s">
        <v>191871</v>
      </c>
      <c r="C7823" s="22">
        <v>35</v>
      </c>
      <c r="D7823" s="21" t="s">
        <v>170473</v>
      </c>
      <c r="E7823" s="22">
        <v>104</v>
      </c>
      <c r="F7823" s="21" t="s">
        <v>191872</v>
      </c>
      <c r="G7823" s="22">
        <v>55</v>
      </c>
      <c r="H7823" s="22">
        <v>197</v>
      </c>
      <c r="I7823" s="21" t="s">
        <v>191873</v>
      </c>
    </row>
    <row r="7824" spans="1:9" ht="44" customHeight="1">
      <c r="A7824" s="19" t="s">
        <v>191874</v>
      </c>
      <c r="B7824" s="20" t="s">
        <v>191875</v>
      </c>
      <c r="C7824" s="22">
        <v>17</v>
      </c>
      <c r="D7824" s="21" t="s">
        <v>173407</v>
      </c>
      <c r="E7824" s="22">
        <v>104</v>
      </c>
      <c r="F7824" s="21" t="s">
        <v>169944</v>
      </c>
      <c r="G7824" s="22">
        <v>55</v>
      </c>
      <c r="H7824" s="22">
        <v>179</v>
      </c>
      <c r="I7824" s="21" t="s">
        <v>191876</v>
      </c>
    </row>
    <row r="7825" spans="1:9" ht="44" customHeight="1">
      <c r="A7825" s="19" t="s">
        <v>191877</v>
      </c>
      <c r="B7825" s="20" t="s">
        <v>191875</v>
      </c>
      <c r="C7825" s="22">
        <v>17</v>
      </c>
      <c r="D7825" s="21" t="s">
        <v>173407</v>
      </c>
      <c r="E7825" s="22">
        <v>104</v>
      </c>
      <c r="F7825" s="21" t="s">
        <v>169944</v>
      </c>
      <c r="G7825" s="22">
        <v>55</v>
      </c>
      <c r="H7825" s="22">
        <v>179</v>
      </c>
      <c r="I7825" s="21" t="s">
        <v>191878</v>
      </c>
    </row>
    <row r="7826" spans="1:9" ht="44" customHeight="1">
      <c r="A7826" s="19" t="s">
        <v>191879</v>
      </c>
      <c r="B7826" s="20" t="s">
        <v>179466</v>
      </c>
      <c r="C7826" s="22">
        <v>37</v>
      </c>
      <c r="D7826" s="21" t="s">
        <v>172848</v>
      </c>
      <c r="E7826" s="22">
        <v>18</v>
      </c>
      <c r="F7826" s="22">
        <v>50</v>
      </c>
      <c r="G7826" s="22">
        <v>55</v>
      </c>
      <c r="H7826" s="22">
        <v>113</v>
      </c>
      <c r="I7826" s="21" t="s">
        <v>191880</v>
      </c>
    </row>
    <row r="7827" spans="1:9" ht="32" customHeight="1">
      <c r="A7827" s="19" t="s">
        <v>191881</v>
      </c>
      <c r="B7827" s="20" t="s">
        <v>171921</v>
      </c>
      <c r="C7827" s="22">
        <v>27</v>
      </c>
      <c r="D7827" s="21" t="s">
        <v>180956</v>
      </c>
      <c r="E7827" s="22">
        <v>12</v>
      </c>
      <c r="F7827" s="21" t="s">
        <v>191882</v>
      </c>
      <c r="G7827" s="22">
        <v>56</v>
      </c>
      <c r="H7827" s="22">
        <v>98</v>
      </c>
      <c r="I7827" s="21" t="s">
        <v>191883</v>
      </c>
    </row>
    <row r="7828" spans="1:9" ht="32" customHeight="1">
      <c r="A7828" s="19" t="s">
        <v>191884</v>
      </c>
      <c r="B7828" s="20" t="s">
        <v>173007</v>
      </c>
      <c r="C7828" s="22">
        <v>5</v>
      </c>
      <c r="D7828" s="39">
        <v>90625</v>
      </c>
      <c r="E7828" s="22">
        <v>58</v>
      </c>
      <c r="F7828" s="21" t="s">
        <v>172906</v>
      </c>
      <c r="G7828" s="22">
        <v>1</v>
      </c>
      <c r="H7828" s="22">
        <v>67</v>
      </c>
      <c r="I7828" s="21" t="s">
        <v>191885</v>
      </c>
    </row>
    <row r="7829" spans="1:9" ht="32" customHeight="1">
      <c r="A7829" s="19" t="s">
        <v>191886</v>
      </c>
      <c r="B7829" s="20" t="s">
        <v>175256</v>
      </c>
      <c r="C7829" s="22">
        <v>40</v>
      </c>
      <c r="D7829" s="21" t="s">
        <v>172658</v>
      </c>
      <c r="E7829" s="22">
        <v>13</v>
      </c>
      <c r="F7829" s="21" t="s">
        <v>191887</v>
      </c>
      <c r="G7829" s="22">
        <v>30</v>
      </c>
      <c r="H7829" s="22">
        <v>86</v>
      </c>
      <c r="I7829" s="21" t="s">
        <v>191888</v>
      </c>
    </row>
    <row r="7830" spans="1:9" ht="32" customHeight="1">
      <c r="A7830" s="19" t="s">
        <v>191889</v>
      </c>
      <c r="B7830" s="20" t="s">
        <v>190094</v>
      </c>
      <c r="C7830" s="22">
        <v>27</v>
      </c>
      <c r="D7830" s="21" t="s">
        <v>173044</v>
      </c>
      <c r="E7830" s="22">
        <v>45</v>
      </c>
      <c r="F7830" s="21" t="s">
        <v>170775</v>
      </c>
      <c r="G7830" s="22">
        <v>31</v>
      </c>
      <c r="H7830" s="22">
        <v>106</v>
      </c>
      <c r="I7830" s="21" t="s">
        <v>191890</v>
      </c>
    </row>
    <row r="7831" spans="1:9" ht="44" customHeight="1">
      <c r="A7831" s="19" t="s">
        <v>191891</v>
      </c>
      <c r="B7831" s="20" t="s">
        <v>171357</v>
      </c>
      <c r="C7831" s="22">
        <v>34</v>
      </c>
      <c r="D7831" s="21" t="s">
        <v>170833</v>
      </c>
      <c r="E7831" s="22">
        <v>5</v>
      </c>
      <c r="F7831" s="21" t="s">
        <v>176371</v>
      </c>
      <c r="G7831" s="22">
        <v>33</v>
      </c>
      <c r="H7831" s="22">
        <v>75</v>
      </c>
      <c r="I7831" s="21" t="s">
        <v>191892</v>
      </c>
    </row>
    <row r="7832" spans="1:9" ht="44" customHeight="1">
      <c r="A7832" s="19" t="s">
        <v>191893</v>
      </c>
      <c r="B7832" s="20" t="s">
        <v>170494</v>
      </c>
      <c r="C7832" s="22">
        <v>55</v>
      </c>
      <c r="D7832" s="21" t="s">
        <v>170129</v>
      </c>
      <c r="E7832" s="22">
        <v>4</v>
      </c>
      <c r="F7832" s="21" t="s">
        <v>172225</v>
      </c>
      <c r="G7832" s="22">
        <v>1</v>
      </c>
      <c r="H7832" s="22">
        <v>63</v>
      </c>
      <c r="I7832" s="21" t="s">
        <v>191894</v>
      </c>
    </row>
    <row r="7833" spans="1:9" ht="44" customHeight="1">
      <c r="A7833" s="19" t="s">
        <v>191895</v>
      </c>
      <c r="B7833" s="20" t="s">
        <v>172587</v>
      </c>
      <c r="C7833" s="22">
        <v>45</v>
      </c>
      <c r="D7833" s="22">
        <v>0</v>
      </c>
      <c r="E7833" s="22">
        <v>0</v>
      </c>
      <c r="F7833" s="21" t="s">
        <v>170909</v>
      </c>
      <c r="G7833" s="22">
        <v>3</v>
      </c>
      <c r="H7833" s="22">
        <v>51</v>
      </c>
      <c r="I7833" s="21" t="s">
        <v>191896</v>
      </c>
    </row>
    <row r="7834" spans="1:9" ht="44" customHeight="1">
      <c r="A7834" s="19" t="s">
        <v>191897</v>
      </c>
      <c r="B7834" s="20" t="s">
        <v>185353</v>
      </c>
      <c r="C7834" s="22">
        <v>32</v>
      </c>
      <c r="D7834" s="21" t="s">
        <v>172360</v>
      </c>
      <c r="E7834" s="22">
        <v>48</v>
      </c>
      <c r="F7834" s="21" t="s">
        <v>178561</v>
      </c>
      <c r="G7834" s="22">
        <v>1</v>
      </c>
      <c r="H7834" s="22">
        <v>84</v>
      </c>
      <c r="I7834" s="21" t="s">
        <v>191898</v>
      </c>
    </row>
    <row r="7835" spans="1:9" ht="44" customHeight="1">
      <c r="A7835" s="19" t="s">
        <v>191899</v>
      </c>
      <c r="B7835" s="20" t="s">
        <v>169908</v>
      </c>
      <c r="C7835" s="22">
        <v>35</v>
      </c>
      <c r="D7835" s="21" t="s">
        <v>171753</v>
      </c>
      <c r="E7835" s="22">
        <v>48</v>
      </c>
      <c r="F7835" s="21" t="s">
        <v>173947</v>
      </c>
      <c r="G7835" s="22">
        <v>1</v>
      </c>
      <c r="H7835" s="22">
        <v>87</v>
      </c>
      <c r="I7835" s="21" t="s">
        <v>191900</v>
      </c>
    </row>
    <row r="7836" spans="1:9" ht="44" customHeight="1">
      <c r="A7836" s="19" t="s">
        <v>191901</v>
      </c>
      <c r="B7836" s="20" t="s">
        <v>191902</v>
      </c>
      <c r="C7836" s="22">
        <v>58</v>
      </c>
      <c r="D7836" s="21" t="s">
        <v>191903</v>
      </c>
      <c r="E7836" s="22">
        <v>89</v>
      </c>
      <c r="F7836" s="21" t="s">
        <v>179363</v>
      </c>
      <c r="G7836" s="22">
        <v>2</v>
      </c>
      <c r="H7836" s="22">
        <v>152</v>
      </c>
      <c r="I7836" s="21" t="s">
        <v>191904</v>
      </c>
    </row>
    <row r="7837" spans="1:9" ht="44" customHeight="1">
      <c r="A7837" s="19" t="s">
        <v>191905</v>
      </c>
      <c r="B7837" s="20" t="s">
        <v>176182</v>
      </c>
      <c r="C7837" s="22">
        <v>50</v>
      </c>
      <c r="D7837" s="22">
        <v>0</v>
      </c>
      <c r="E7837" s="22">
        <v>0</v>
      </c>
      <c r="F7837" s="21" t="s">
        <v>173441</v>
      </c>
      <c r="G7837" s="22">
        <v>3</v>
      </c>
      <c r="H7837" s="22">
        <v>56</v>
      </c>
      <c r="I7837" s="21" t="s">
        <v>191906</v>
      </c>
    </row>
    <row r="7838" spans="1:9" ht="44" customHeight="1">
      <c r="A7838" s="19" t="s">
        <v>191907</v>
      </c>
      <c r="B7838" s="20" t="s">
        <v>171051</v>
      </c>
      <c r="C7838" s="22">
        <v>38</v>
      </c>
      <c r="D7838" s="21" t="s">
        <v>171973</v>
      </c>
      <c r="E7838" s="22">
        <v>134</v>
      </c>
      <c r="F7838" s="21" t="s">
        <v>170558</v>
      </c>
      <c r="G7838" s="22">
        <v>4</v>
      </c>
      <c r="H7838" s="22">
        <v>179</v>
      </c>
      <c r="I7838" s="21" t="s">
        <v>191908</v>
      </c>
    </row>
    <row r="7839" spans="1:9" ht="32" customHeight="1">
      <c r="A7839" s="19" t="s">
        <v>191909</v>
      </c>
      <c r="B7839" s="20" t="s">
        <v>175609</v>
      </c>
      <c r="C7839" s="22">
        <v>21</v>
      </c>
      <c r="D7839" s="22">
        <v>0</v>
      </c>
      <c r="E7839" s="22">
        <v>0</v>
      </c>
      <c r="F7839" s="21" t="s">
        <v>172338</v>
      </c>
      <c r="G7839" s="22">
        <v>48</v>
      </c>
      <c r="H7839" s="22">
        <v>72</v>
      </c>
      <c r="I7839" s="21" t="s">
        <v>191910</v>
      </c>
    </row>
    <row r="7840" spans="1:9" ht="32" customHeight="1">
      <c r="A7840" s="19" t="s">
        <v>191911</v>
      </c>
      <c r="B7840" s="20" t="s">
        <v>191912</v>
      </c>
      <c r="C7840" s="22">
        <v>11</v>
      </c>
      <c r="D7840" s="21" t="s">
        <v>191913</v>
      </c>
      <c r="E7840" s="22">
        <v>158</v>
      </c>
      <c r="F7840" s="21" t="s">
        <v>185892</v>
      </c>
      <c r="G7840" s="22">
        <v>8</v>
      </c>
      <c r="H7840" s="22">
        <v>180</v>
      </c>
      <c r="I7840" s="21" t="s">
        <v>191914</v>
      </c>
    </row>
    <row r="7841" spans="1:9" ht="44" customHeight="1">
      <c r="A7841" s="19" t="s">
        <v>191915</v>
      </c>
      <c r="B7841" s="20" t="s">
        <v>185579</v>
      </c>
      <c r="C7841" s="22">
        <v>75</v>
      </c>
      <c r="D7841" s="21" t="s">
        <v>174098</v>
      </c>
      <c r="E7841" s="22">
        <v>24</v>
      </c>
      <c r="F7841" s="21" t="s">
        <v>174582</v>
      </c>
      <c r="G7841" s="22">
        <v>23</v>
      </c>
      <c r="H7841" s="22">
        <v>125</v>
      </c>
      <c r="I7841" s="21" t="s">
        <v>191916</v>
      </c>
    </row>
    <row r="7842" spans="1:9" ht="32" customHeight="1">
      <c r="A7842" s="19" t="s">
        <v>191917</v>
      </c>
      <c r="B7842" s="20" t="s">
        <v>177226</v>
      </c>
      <c r="C7842" s="22">
        <v>1</v>
      </c>
      <c r="D7842" s="21" t="s">
        <v>190371</v>
      </c>
      <c r="E7842" s="22">
        <v>60</v>
      </c>
      <c r="F7842" s="22">
        <v>0</v>
      </c>
      <c r="G7842" s="22">
        <v>0</v>
      </c>
      <c r="H7842" s="22">
        <v>64</v>
      </c>
      <c r="I7842" s="21" t="s">
        <v>191918</v>
      </c>
    </row>
    <row r="7843" spans="1:9" ht="32" customHeight="1">
      <c r="A7843" s="19" t="s">
        <v>191919</v>
      </c>
      <c r="B7843" s="20" t="s">
        <v>178917</v>
      </c>
      <c r="C7843" s="22">
        <v>35</v>
      </c>
      <c r="D7843" s="21" t="s">
        <v>178917</v>
      </c>
      <c r="E7843" s="22">
        <v>35</v>
      </c>
      <c r="F7843" s="21" t="s">
        <v>182261</v>
      </c>
      <c r="G7843" s="22">
        <v>3</v>
      </c>
      <c r="H7843" s="22">
        <v>76</v>
      </c>
      <c r="I7843" s="21" t="s">
        <v>191920</v>
      </c>
    </row>
    <row r="7844" spans="1:9" ht="32" customHeight="1">
      <c r="A7844" s="19" t="s">
        <v>191921</v>
      </c>
      <c r="B7844" s="20" t="s">
        <v>172352</v>
      </c>
      <c r="C7844" s="22">
        <v>64</v>
      </c>
      <c r="D7844" s="22">
        <v>0</v>
      </c>
      <c r="E7844" s="22">
        <v>0</v>
      </c>
      <c r="F7844" s="21" t="s">
        <v>170337</v>
      </c>
      <c r="G7844" s="22">
        <v>17</v>
      </c>
      <c r="H7844" s="22">
        <v>84</v>
      </c>
      <c r="I7844" s="21" t="s">
        <v>191922</v>
      </c>
    </row>
    <row r="7845" spans="1:9" ht="32" customHeight="1">
      <c r="A7845" s="19" t="s">
        <v>191923</v>
      </c>
      <c r="B7845" s="20" t="s">
        <v>175069</v>
      </c>
      <c r="C7845" s="22">
        <v>47</v>
      </c>
      <c r="D7845" s="21" t="s">
        <v>176810</v>
      </c>
      <c r="E7845" s="22">
        <v>5</v>
      </c>
      <c r="F7845" s="21" t="s">
        <v>171611</v>
      </c>
      <c r="G7845" s="22">
        <v>11</v>
      </c>
      <c r="H7845" s="22">
        <v>66</v>
      </c>
      <c r="I7845" s="21" t="s">
        <v>191924</v>
      </c>
    </row>
    <row r="7846" spans="1:9" ht="32" customHeight="1">
      <c r="A7846" s="19" t="s">
        <v>191925</v>
      </c>
      <c r="B7846" s="20" t="s">
        <v>169673</v>
      </c>
      <c r="C7846" s="22">
        <v>52</v>
      </c>
      <c r="D7846" s="21" t="s">
        <v>179266</v>
      </c>
      <c r="E7846" s="22">
        <v>41</v>
      </c>
      <c r="F7846" s="21" t="s">
        <v>191926</v>
      </c>
      <c r="G7846" s="22">
        <v>76</v>
      </c>
      <c r="H7846" s="22">
        <v>172</v>
      </c>
      <c r="I7846" s="21" t="s">
        <v>191927</v>
      </c>
    </row>
    <row r="7847" spans="1:9" ht="32" customHeight="1">
      <c r="A7847" s="19" t="s">
        <v>191928</v>
      </c>
      <c r="B7847" s="20" t="s">
        <v>181390</v>
      </c>
      <c r="C7847" s="22">
        <v>24</v>
      </c>
      <c r="D7847" s="21" t="s">
        <v>169765</v>
      </c>
      <c r="E7847" s="22">
        <v>30</v>
      </c>
      <c r="F7847" s="21" t="s">
        <v>174115</v>
      </c>
      <c r="G7847" s="22">
        <v>41</v>
      </c>
      <c r="H7847" s="22">
        <v>98</v>
      </c>
      <c r="I7847" s="21" t="s">
        <v>191929</v>
      </c>
    </row>
    <row r="7848" spans="1:9" ht="32" customHeight="1">
      <c r="A7848" s="19" t="s">
        <v>191930</v>
      </c>
      <c r="B7848" s="20" t="s">
        <v>180609</v>
      </c>
      <c r="C7848" s="22">
        <v>25</v>
      </c>
      <c r="D7848" s="21" t="s">
        <v>173097</v>
      </c>
      <c r="E7848" s="22">
        <v>20</v>
      </c>
      <c r="F7848" s="21" t="s">
        <v>170627</v>
      </c>
      <c r="G7848" s="22">
        <v>26</v>
      </c>
      <c r="H7848" s="22">
        <v>74</v>
      </c>
      <c r="I7848" s="21" t="s">
        <v>191931</v>
      </c>
    </row>
    <row r="7849" spans="1:9" ht="44" customHeight="1">
      <c r="A7849" s="19" t="s">
        <v>191932</v>
      </c>
      <c r="B7849" s="24">
        <v>2</v>
      </c>
      <c r="C7849" s="22">
        <v>3</v>
      </c>
      <c r="D7849" s="21" t="s">
        <v>175370</v>
      </c>
      <c r="E7849" s="22">
        <v>143</v>
      </c>
      <c r="F7849" s="21" t="s">
        <v>172204</v>
      </c>
      <c r="G7849" s="22">
        <v>4</v>
      </c>
      <c r="H7849" s="22">
        <v>153</v>
      </c>
      <c r="I7849" s="21" t="s">
        <v>191933</v>
      </c>
    </row>
    <row r="7850" spans="1:9" ht="44" customHeight="1">
      <c r="A7850" s="19" t="s">
        <v>191934</v>
      </c>
      <c r="B7850" s="24">
        <v>60</v>
      </c>
      <c r="C7850" s="22">
        <v>90</v>
      </c>
      <c r="D7850" s="21" t="s">
        <v>174307</v>
      </c>
      <c r="E7850" s="22">
        <v>55</v>
      </c>
      <c r="F7850" s="21" t="s">
        <v>170680</v>
      </c>
      <c r="G7850" s="22">
        <v>5</v>
      </c>
      <c r="H7850" s="22">
        <v>153</v>
      </c>
      <c r="I7850" s="21" t="s">
        <v>191935</v>
      </c>
    </row>
    <row r="7851" spans="1:9" ht="32" customHeight="1">
      <c r="A7851" s="19" t="s">
        <v>191936</v>
      </c>
      <c r="B7851" s="20" t="s">
        <v>176543</v>
      </c>
      <c r="C7851" s="22">
        <v>39</v>
      </c>
      <c r="D7851" s="21" t="s">
        <v>176322</v>
      </c>
      <c r="E7851" s="22">
        <v>63</v>
      </c>
      <c r="F7851" s="21" t="s">
        <v>179754</v>
      </c>
      <c r="G7851" s="22">
        <v>32</v>
      </c>
      <c r="H7851" s="22">
        <v>137</v>
      </c>
      <c r="I7851" s="21" t="s">
        <v>191937</v>
      </c>
    </row>
    <row r="7852" spans="1:9" ht="32" customHeight="1">
      <c r="A7852" s="19" t="s">
        <v>191938</v>
      </c>
      <c r="B7852" s="20" t="s">
        <v>191939</v>
      </c>
      <c r="C7852" s="22">
        <v>92</v>
      </c>
      <c r="D7852" s="21" t="s">
        <v>191940</v>
      </c>
      <c r="E7852" s="22">
        <v>28</v>
      </c>
      <c r="F7852" s="21" t="s">
        <v>171896</v>
      </c>
      <c r="G7852" s="22">
        <v>25</v>
      </c>
      <c r="H7852" s="22">
        <v>148</v>
      </c>
      <c r="I7852" s="21" t="s">
        <v>191941</v>
      </c>
    </row>
    <row r="7853" spans="1:9" ht="44" customHeight="1">
      <c r="A7853" s="19" t="s">
        <v>191942</v>
      </c>
      <c r="B7853" s="20" t="s">
        <v>191943</v>
      </c>
      <c r="C7853" s="22">
        <v>65</v>
      </c>
      <c r="D7853" s="21" t="s">
        <v>177344</v>
      </c>
      <c r="E7853" s="22">
        <v>83</v>
      </c>
      <c r="F7853" s="21" t="s">
        <v>179706</v>
      </c>
      <c r="G7853" s="22">
        <v>19</v>
      </c>
      <c r="H7853" s="22">
        <v>170</v>
      </c>
      <c r="I7853" s="21" t="s">
        <v>191944</v>
      </c>
    </row>
    <row r="7854" spans="1:9" ht="44" customHeight="1">
      <c r="A7854" s="19" t="s">
        <v>191945</v>
      </c>
      <c r="B7854" s="24">
        <v>80</v>
      </c>
      <c r="C7854" s="22">
        <v>72</v>
      </c>
      <c r="D7854" s="21" t="s">
        <v>170089</v>
      </c>
      <c r="E7854" s="22">
        <v>5</v>
      </c>
      <c r="F7854" s="21" t="s">
        <v>173033</v>
      </c>
      <c r="G7854" s="22">
        <v>13</v>
      </c>
      <c r="H7854" s="22">
        <v>93</v>
      </c>
      <c r="I7854" s="21" t="s">
        <v>191946</v>
      </c>
    </row>
    <row r="7855" spans="1:9" ht="44" customHeight="1">
      <c r="A7855" s="19" t="s">
        <v>191947</v>
      </c>
      <c r="B7855" s="20" t="s">
        <v>169764</v>
      </c>
      <c r="C7855" s="22">
        <v>2</v>
      </c>
      <c r="D7855" s="21" t="s">
        <v>181834</v>
      </c>
      <c r="E7855" s="22">
        <v>80</v>
      </c>
      <c r="F7855" s="21" t="s">
        <v>171291</v>
      </c>
      <c r="G7855" s="22">
        <v>13</v>
      </c>
      <c r="H7855" s="22">
        <v>98</v>
      </c>
      <c r="I7855" s="21" t="s">
        <v>191948</v>
      </c>
    </row>
    <row r="7856" spans="1:9" ht="44" customHeight="1">
      <c r="A7856" s="19" t="s">
        <v>191949</v>
      </c>
      <c r="B7856" s="20" t="s">
        <v>178128</v>
      </c>
      <c r="C7856" s="22">
        <v>92</v>
      </c>
      <c r="D7856" s="22">
        <v>0</v>
      </c>
      <c r="E7856" s="22">
        <v>0</v>
      </c>
      <c r="F7856" s="21" t="s">
        <v>191950</v>
      </c>
      <c r="G7856" s="22">
        <v>13</v>
      </c>
      <c r="H7856" s="22">
        <v>108</v>
      </c>
      <c r="I7856" s="21" t="s">
        <v>191951</v>
      </c>
    </row>
    <row r="7857" spans="1:9" ht="44" customHeight="1">
      <c r="A7857" s="19" t="s">
        <v>191952</v>
      </c>
      <c r="B7857" s="20" t="s">
        <v>185962</v>
      </c>
      <c r="C7857" s="22">
        <v>17</v>
      </c>
      <c r="D7857" s="21" t="s">
        <v>191953</v>
      </c>
      <c r="E7857" s="22">
        <v>100</v>
      </c>
      <c r="F7857" s="22">
        <v>0</v>
      </c>
      <c r="G7857" s="22">
        <v>0</v>
      </c>
      <c r="H7857" s="22">
        <v>120</v>
      </c>
      <c r="I7857" s="21" t="s">
        <v>191954</v>
      </c>
    </row>
    <row r="7858" spans="1:9" ht="44" customHeight="1">
      <c r="A7858" s="19" t="s">
        <v>191955</v>
      </c>
      <c r="B7858" s="20" t="s">
        <v>174183</v>
      </c>
      <c r="C7858" s="22">
        <v>2</v>
      </c>
      <c r="D7858" s="21" t="s">
        <v>191956</v>
      </c>
      <c r="E7858" s="22">
        <v>62</v>
      </c>
      <c r="F7858" s="21" t="s">
        <v>182742</v>
      </c>
      <c r="G7858" s="22">
        <v>19</v>
      </c>
      <c r="H7858" s="22">
        <v>86</v>
      </c>
      <c r="I7858" s="21" t="s">
        <v>191957</v>
      </c>
    </row>
    <row r="7859" spans="1:9" ht="32" customHeight="1">
      <c r="A7859" s="19" t="s">
        <v>191958</v>
      </c>
      <c r="B7859" s="20" t="s">
        <v>169718</v>
      </c>
      <c r="C7859" s="22">
        <v>22</v>
      </c>
      <c r="D7859" s="21" t="s">
        <v>178506</v>
      </c>
      <c r="E7859" s="22">
        <v>68</v>
      </c>
      <c r="F7859" s="21" t="s">
        <v>172441</v>
      </c>
      <c r="G7859" s="22">
        <v>34</v>
      </c>
      <c r="H7859" s="22">
        <v>127</v>
      </c>
      <c r="I7859" s="21" t="s">
        <v>191959</v>
      </c>
    </row>
    <row r="7860" spans="1:9" ht="32" customHeight="1">
      <c r="A7860" s="19" t="s">
        <v>191960</v>
      </c>
      <c r="B7860" s="20" t="s">
        <v>191961</v>
      </c>
      <c r="C7860" s="22">
        <v>123</v>
      </c>
      <c r="D7860" s="21" t="s">
        <v>180031</v>
      </c>
      <c r="E7860" s="22">
        <v>46</v>
      </c>
      <c r="F7860" s="21" t="s">
        <v>183418</v>
      </c>
      <c r="G7860" s="22">
        <v>6</v>
      </c>
      <c r="H7860" s="22">
        <v>178</v>
      </c>
      <c r="I7860" s="21" t="s">
        <v>191962</v>
      </c>
    </row>
    <row r="7861" spans="1:9" ht="32" customHeight="1">
      <c r="A7861" s="19" t="s">
        <v>191963</v>
      </c>
      <c r="B7861" s="20" t="s">
        <v>191964</v>
      </c>
      <c r="C7861" s="22">
        <v>123</v>
      </c>
      <c r="D7861" s="21" t="s">
        <v>183958</v>
      </c>
      <c r="E7861" s="22">
        <v>28</v>
      </c>
      <c r="F7861" s="21" t="s">
        <v>175931</v>
      </c>
      <c r="G7861" s="22">
        <v>6</v>
      </c>
      <c r="H7861" s="22">
        <v>160</v>
      </c>
      <c r="I7861" s="21" t="s">
        <v>191965</v>
      </c>
    </row>
    <row r="7862" spans="1:9" ht="32" customHeight="1">
      <c r="A7862" s="19" t="s">
        <v>191966</v>
      </c>
      <c r="B7862" s="20" t="s">
        <v>191967</v>
      </c>
      <c r="C7862" s="22">
        <v>105</v>
      </c>
      <c r="D7862" s="21" t="s">
        <v>191968</v>
      </c>
      <c r="E7862" s="22">
        <v>17</v>
      </c>
      <c r="F7862" s="21" t="s">
        <v>173541</v>
      </c>
      <c r="G7862" s="22">
        <v>2</v>
      </c>
      <c r="H7862" s="22">
        <v>127</v>
      </c>
      <c r="I7862" s="21" t="s">
        <v>191969</v>
      </c>
    </row>
    <row r="7863" spans="1:9" ht="32" customHeight="1">
      <c r="A7863" s="19" t="s">
        <v>191970</v>
      </c>
      <c r="B7863" s="20" t="s">
        <v>179870</v>
      </c>
      <c r="C7863" s="22">
        <v>61</v>
      </c>
      <c r="D7863" s="21" t="s">
        <v>170003</v>
      </c>
      <c r="E7863" s="22">
        <v>17</v>
      </c>
      <c r="F7863" s="21" t="s">
        <v>172969</v>
      </c>
      <c r="G7863" s="22">
        <v>1</v>
      </c>
      <c r="H7863" s="22">
        <v>82</v>
      </c>
      <c r="I7863" s="21" t="s">
        <v>191971</v>
      </c>
    </row>
    <row r="7864" spans="1:9" ht="32" customHeight="1">
      <c r="A7864" s="19" t="s">
        <v>191972</v>
      </c>
      <c r="B7864" s="40">
        <v>78125</v>
      </c>
      <c r="C7864" s="22">
        <v>75</v>
      </c>
      <c r="D7864" s="21" t="s">
        <v>14588</v>
      </c>
      <c r="E7864" s="22">
        <v>12</v>
      </c>
      <c r="F7864" s="39">
        <v>9375</v>
      </c>
      <c r="G7864" s="22">
        <v>9</v>
      </c>
      <c r="H7864" s="22">
        <v>99</v>
      </c>
      <c r="I7864" s="21" t="s">
        <v>191973</v>
      </c>
    </row>
    <row r="7865" spans="1:9" ht="44" customHeight="1">
      <c r="A7865" s="19" t="s">
        <v>191974</v>
      </c>
      <c r="B7865" s="24">
        <v>20</v>
      </c>
      <c r="C7865" s="22">
        <v>12</v>
      </c>
      <c r="D7865" s="22">
        <v>80</v>
      </c>
      <c r="E7865" s="22">
        <v>48</v>
      </c>
      <c r="F7865" s="22">
        <v>0</v>
      </c>
      <c r="G7865" s="22">
        <v>0</v>
      </c>
      <c r="H7865" s="22">
        <v>63</v>
      </c>
      <c r="I7865" s="21" t="s">
        <v>191975</v>
      </c>
    </row>
    <row r="7866" spans="1:9" ht="44" customHeight="1">
      <c r="A7866" s="19" t="s">
        <v>191976</v>
      </c>
      <c r="B7866" s="24">
        <v>20</v>
      </c>
      <c r="C7866" s="22">
        <v>12</v>
      </c>
      <c r="D7866" s="22">
        <v>80</v>
      </c>
      <c r="E7866" s="22">
        <v>48</v>
      </c>
      <c r="F7866" s="22">
        <v>0</v>
      </c>
      <c r="G7866" s="22">
        <v>0</v>
      </c>
      <c r="H7866" s="22">
        <v>63</v>
      </c>
      <c r="I7866" s="21" t="s">
        <v>191977</v>
      </c>
    </row>
    <row r="7867" spans="1:9" ht="44" customHeight="1">
      <c r="A7867" s="19" t="s">
        <v>191978</v>
      </c>
      <c r="B7867" s="20" t="s">
        <v>176528</v>
      </c>
      <c r="C7867" s="22">
        <v>28</v>
      </c>
      <c r="D7867" s="21" t="s">
        <v>170648</v>
      </c>
      <c r="E7867" s="22">
        <v>18</v>
      </c>
      <c r="F7867" s="21" t="s">
        <v>170600</v>
      </c>
      <c r="G7867" s="22">
        <v>41</v>
      </c>
      <c r="H7867" s="22">
        <v>90</v>
      </c>
      <c r="I7867" s="21" t="s">
        <v>191979</v>
      </c>
    </row>
    <row r="7868" spans="1:9" ht="44" customHeight="1">
      <c r="A7868" s="19" t="s">
        <v>191980</v>
      </c>
      <c r="B7868" s="20" t="s">
        <v>181016</v>
      </c>
      <c r="C7868" s="22">
        <v>57</v>
      </c>
      <c r="D7868" s="22">
        <v>0</v>
      </c>
      <c r="E7868" s="22">
        <v>0</v>
      </c>
      <c r="F7868" s="21" t="s">
        <v>191981</v>
      </c>
      <c r="G7868" s="22">
        <v>26</v>
      </c>
      <c r="H7868" s="22">
        <v>86</v>
      </c>
      <c r="I7868" s="21" t="s">
        <v>191982</v>
      </c>
    </row>
    <row r="7869" spans="1:9" ht="32" customHeight="1">
      <c r="A7869" s="19" t="s">
        <v>191983</v>
      </c>
      <c r="B7869" s="20" t="s">
        <v>170126</v>
      </c>
      <c r="C7869" s="22">
        <v>1</v>
      </c>
      <c r="D7869" s="21" t="s">
        <v>170071</v>
      </c>
      <c r="E7869" s="22">
        <v>78</v>
      </c>
      <c r="F7869" s="21" t="s">
        <v>175817</v>
      </c>
      <c r="G7869" s="22">
        <v>3</v>
      </c>
      <c r="H7869" s="22">
        <v>85</v>
      </c>
      <c r="I7869" s="21" t="s">
        <v>191984</v>
      </c>
    </row>
    <row r="7870" spans="1:9" ht="20" customHeight="1">
      <c r="A7870" s="19" t="s">
        <v>191985</v>
      </c>
      <c r="B7870" s="20" t="s">
        <v>170404</v>
      </c>
      <c r="C7870" s="22">
        <v>48</v>
      </c>
      <c r="D7870" s="22">
        <v>0</v>
      </c>
      <c r="E7870" s="22">
        <v>0</v>
      </c>
      <c r="F7870" s="21" t="s">
        <v>170405</v>
      </c>
      <c r="G7870" s="22">
        <v>6</v>
      </c>
      <c r="H7870" s="22">
        <v>57</v>
      </c>
      <c r="I7870" s="21" t="s">
        <v>191986</v>
      </c>
    </row>
    <row r="7871" spans="1:9" ht="20" customHeight="1">
      <c r="A7871" s="19" t="s">
        <v>191987</v>
      </c>
      <c r="B7871" s="24">
        <v>0</v>
      </c>
      <c r="C7871" s="22">
        <v>0</v>
      </c>
      <c r="D7871" s="21" t="s">
        <v>178562</v>
      </c>
      <c r="E7871" s="22">
        <v>80</v>
      </c>
      <c r="F7871" s="21" t="s">
        <v>178561</v>
      </c>
      <c r="G7871" s="22">
        <v>1</v>
      </c>
      <c r="H7871" s="22">
        <v>84</v>
      </c>
      <c r="I7871" s="21" t="s">
        <v>191988</v>
      </c>
    </row>
    <row r="7872" spans="1:9" ht="20" customHeight="1">
      <c r="A7872" s="19" t="s">
        <v>191989</v>
      </c>
      <c r="B7872" s="20" t="s">
        <v>187656</v>
      </c>
      <c r="C7872" s="22">
        <v>38</v>
      </c>
      <c r="D7872" s="21" t="s">
        <v>14613</v>
      </c>
      <c r="E7872" s="22">
        <v>45</v>
      </c>
      <c r="F7872" s="21" t="s">
        <v>174088</v>
      </c>
      <c r="G7872" s="22">
        <v>37</v>
      </c>
      <c r="H7872" s="22">
        <v>123</v>
      </c>
      <c r="I7872" s="21" t="s">
        <v>191990</v>
      </c>
    </row>
    <row r="7873" spans="1:9" ht="20" customHeight="1">
      <c r="A7873" s="19" t="s">
        <v>191991</v>
      </c>
      <c r="B7873" s="20" t="s">
        <v>169913</v>
      </c>
      <c r="C7873" s="22">
        <v>2</v>
      </c>
      <c r="D7873" s="21" t="s">
        <v>173913</v>
      </c>
      <c r="E7873" s="22">
        <v>76</v>
      </c>
      <c r="F7873" s="21" t="s">
        <v>169945</v>
      </c>
      <c r="G7873" s="22">
        <v>6</v>
      </c>
      <c r="H7873" s="22">
        <v>87</v>
      </c>
      <c r="I7873" s="21" t="s">
        <v>191992</v>
      </c>
    </row>
    <row r="7874" spans="1:9" ht="20" customHeight="1">
      <c r="A7874" s="19" t="s">
        <v>191993</v>
      </c>
      <c r="B7874" s="20" t="s">
        <v>191994</v>
      </c>
      <c r="C7874" s="22">
        <v>60</v>
      </c>
      <c r="D7874" s="21" t="s">
        <v>191518</v>
      </c>
      <c r="E7874" s="22">
        <v>65</v>
      </c>
      <c r="F7874" s="21" t="s">
        <v>191995</v>
      </c>
      <c r="G7874" s="22">
        <v>12</v>
      </c>
      <c r="H7874" s="22">
        <v>140</v>
      </c>
      <c r="I7874" s="21" t="s">
        <v>191996</v>
      </c>
    </row>
    <row r="7875" spans="1:9" ht="20" customHeight="1">
      <c r="A7875" s="19" t="s">
        <v>191997</v>
      </c>
      <c r="B7875" s="24">
        <v>0</v>
      </c>
      <c r="C7875" s="22">
        <v>0</v>
      </c>
      <c r="D7875" s="22">
        <v>100</v>
      </c>
      <c r="E7875" s="22">
        <v>85</v>
      </c>
      <c r="F7875" s="22">
        <v>0</v>
      </c>
      <c r="G7875" s="22">
        <v>0</v>
      </c>
      <c r="H7875" s="22">
        <v>88</v>
      </c>
      <c r="I7875" s="21" t="s">
        <v>191998</v>
      </c>
    </row>
    <row r="7876" spans="1:9" ht="20" customHeight="1">
      <c r="A7876" s="19" t="s">
        <v>191999</v>
      </c>
      <c r="B7876" s="20" t="s">
        <v>192000</v>
      </c>
      <c r="C7876" s="22">
        <v>44</v>
      </c>
      <c r="D7876" s="22">
        <v>0</v>
      </c>
      <c r="E7876" s="22">
        <v>0</v>
      </c>
      <c r="F7876" s="21" t="s">
        <v>184866</v>
      </c>
      <c r="G7876" s="22">
        <v>51</v>
      </c>
      <c r="H7876" s="22">
        <v>98</v>
      </c>
      <c r="I7876" s="21" t="s">
        <v>192001</v>
      </c>
    </row>
    <row r="7877" spans="1:9" ht="20" customHeight="1">
      <c r="A7877" s="19" t="s">
        <v>192002</v>
      </c>
      <c r="B7877" s="20" t="s">
        <v>14588</v>
      </c>
      <c r="C7877" s="22">
        <v>17</v>
      </c>
      <c r="D7877" s="21" t="s">
        <v>192003</v>
      </c>
      <c r="E7877" s="22">
        <v>110</v>
      </c>
      <c r="F7877" s="21" t="s">
        <v>170098</v>
      </c>
      <c r="G7877" s="22">
        <v>9</v>
      </c>
      <c r="H7877" s="22">
        <v>139</v>
      </c>
      <c r="I7877" s="21" t="s">
        <v>192004</v>
      </c>
    </row>
    <row r="7878" spans="1:9" ht="20" customHeight="1">
      <c r="A7878" s="19" t="s">
        <v>192005</v>
      </c>
      <c r="B7878" s="20" t="s">
        <v>169873</v>
      </c>
      <c r="C7878" s="22">
        <v>23</v>
      </c>
      <c r="D7878" s="21" t="s">
        <v>192006</v>
      </c>
      <c r="E7878" s="22">
        <v>58</v>
      </c>
      <c r="F7878" s="21" t="s">
        <v>174109</v>
      </c>
      <c r="G7878" s="22">
        <v>12</v>
      </c>
      <c r="H7878" s="22">
        <v>96</v>
      </c>
      <c r="I7878" s="21" t="s">
        <v>192007</v>
      </c>
    </row>
    <row r="7879" spans="1:9" ht="20" customHeight="1">
      <c r="A7879" s="19" t="s">
        <v>192008</v>
      </c>
      <c r="B7879" s="20" t="s">
        <v>170556</v>
      </c>
      <c r="C7879" s="22">
        <v>1</v>
      </c>
      <c r="D7879" s="21" t="s">
        <v>176603</v>
      </c>
      <c r="E7879" s="22">
        <v>65</v>
      </c>
      <c r="F7879" s="22">
        <v>0</v>
      </c>
      <c r="G7879" s="22">
        <v>0</v>
      </c>
      <c r="H7879" s="22">
        <v>69</v>
      </c>
      <c r="I7879" s="21" t="s">
        <v>192009</v>
      </c>
    </row>
    <row r="7880" spans="1:9" ht="32" customHeight="1">
      <c r="A7880" s="19" t="s">
        <v>192010</v>
      </c>
      <c r="B7880" s="20" t="s">
        <v>172284</v>
      </c>
      <c r="C7880" s="22">
        <v>46</v>
      </c>
      <c r="D7880" s="22">
        <v>0</v>
      </c>
      <c r="E7880" s="22">
        <v>0</v>
      </c>
      <c r="F7880" s="21" t="s">
        <v>170643</v>
      </c>
      <c r="G7880" s="22">
        <v>5</v>
      </c>
      <c r="H7880" s="22">
        <v>54</v>
      </c>
      <c r="I7880" s="21" t="s">
        <v>192011</v>
      </c>
    </row>
    <row r="7881" spans="1:9" ht="32" customHeight="1">
      <c r="A7881" s="19" t="s">
        <v>192012</v>
      </c>
      <c r="B7881" s="24">
        <v>45</v>
      </c>
      <c r="C7881" s="22">
        <v>54</v>
      </c>
      <c r="D7881" s="22">
        <v>40</v>
      </c>
      <c r="E7881" s="22">
        <v>48</v>
      </c>
      <c r="F7881" s="22">
        <v>15</v>
      </c>
      <c r="G7881" s="22">
        <v>18</v>
      </c>
      <c r="H7881" s="22">
        <v>123</v>
      </c>
      <c r="I7881" s="21" t="s">
        <v>192013</v>
      </c>
    </row>
    <row r="7882" spans="1:9" ht="32" customHeight="1">
      <c r="A7882" s="19" t="s">
        <v>192014</v>
      </c>
      <c r="B7882" s="20" t="s">
        <v>178785</v>
      </c>
      <c r="C7882" s="22">
        <v>31</v>
      </c>
      <c r="D7882" s="21" t="s">
        <v>192015</v>
      </c>
      <c r="E7882" s="22">
        <v>49</v>
      </c>
      <c r="F7882" s="21" t="s">
        <v>178561</v>
      </c>
      <c r="G7882" s="22">
        <v>1</v>
      </c>
      <c r="H7882" s="22">
        <v>84</v>
      </c>
      <c r="I7882" s="21" t="s">
        <v>192016</v>
      </c>
    </row>
    <row r="7883" spans="1:9" ht="20" customHeight="1">
      <c r="A7883" s="19" t="s">
        <v>192017</v>
      </c>
      <c r="B7883" s="20" t="s">
        <v>179710</v>
      </c>
      <c r="C7883" s="22">
        <v>14</v>
      </c>
      <c r="D7883" s="21" t="s">
        <v>173787</v>
      </c>
      <c r="E7883" s="22">
        <v>92</v>
      </c>
      <c r="F7883" s="21" t="s">
        <v>192018</v>
      </c>
      <c r="G7883" s="22">
        <v>15</v>
      </c>
      <c r="H7883" s="22">
        <v>124</v>
      </c>
      <c r="I7883" s="21" t="s">
        <v>192019</v>
      </c>
    </row>
    <row r="7884" spans="1:9" ht="32" customHeight="1">
      <c r="A7884" s="19" t="s">
        <v>192020</v>
      </c>
      <c r="B7884" s="20" t="s">
        <v>173698</v>
      </c>
      <c r="C7884" s="22">
        <v>9</v>
      </c>
      <c r="D7884" s="21" t="s">
        <v>192021</v>
      </c>
      <c r="E7884" s="22">
        <v>119</v>
      </c>
      <c r="F7884" s="21" t="s">
        <v>169991</v>
      </c>
      <c r="G7884" s="22">
        <v>4</v>
      </c>
      <c r="H7884" s="22">
        <v>135</v>
      </c>
      <c r="I7884" s="21" t="s">
        <v>192022</v>
      </c>
    </row>
    <row r="7885" spans="1:9" ht="32" customHeight="1">
      <c r="A7885" s="19" t="s">
        <v>192023</v>
      </c>
      <c r="B7885" s="20" t="s">
        <v>173129</v>
      </c>
      <c r="C7885" s="22">
        <v>39</v>
      </c>
      <c r="D7885" s="21" t="s">
        <v>170857</v>
      </c>
      <c r="E7885" s="22">
        <v>20</v>
      </c>
      <c r="F7885" s="21" t="s">
        <v>178417</v>
      </c>
      <c r="G7885" s="22">
        <v>29</v>
      </c>
      <c r="H7885" s="22">
        <v>91</v>
      </c>
      <c r="I7885" s="21" t="s">
        <v>192024</v>
      </c>
    </row>
    <row r="7886" spans="1:9" ht="20" customHeight="1">
      <c r="A7886" s="19" t="s">
        <v>192025</v>
      </c>
      <c r="B7886" s="20" t="s">
        <v>172028</v>
      </c>
      <c r="C7886" s="22">
        <v>3</v>
      </c>
      <c r="D7886" s="21" t="s">
        <v>172029</v>
      </c>
      <c r="E7886" s="22">
        <v>111</v>
      </c>
      <c r="F7886" s="21" t="s">
        <v>172028</v>
      </c>
      <c r="G7886" s="22">
        <v>3</v>
      </c>
      <c r="H7886" s="22">
        <v>120</v>
      </c>
      <c r="I7886" s="21" t="s">
        <v>192026</v>
      </c>
    </row>
    <row r="7887" spans="1:9" ht="20" customHeight="1">
      <c r="A7887" s="19" t="s">
        <v>192027</v>
      </c>
      <c r="B7887" s="20" t="s">
        <v>192028</v>
      </c>
      <c r="C7887" s="22">
        <v>58</v>
      </c>
      <c r="D7887" s="21" t="s">
        <v>192029</v>
      </c>
      <c r="E7887" s="22">
        <v>112</v>
      </c>
      <c r="F7887" s="21" t="s">
        <v>184834</v>
      </c>
      <c r="G7887" s="22">
        <v>3</v>
      </c>
      <c r="H7887" s="22">
        <v>176</v>
      </c>
      <c r="I7887" s="21" t="s">
        <v>192030</v>
      </c>
    </row>
    <row r="7888" spans="1:9" ht="32" customHeight="1">
      <c r="A7888" s="19" t="s">
        <v>192031</v>
      </c>
      <c r="B7888" s="20" t="s">
        <v>191887</v>
      </c>
      <c r="C7888" s="22">
        <v>60</v>
      </c>
      <c r="D7888" s="21" t="s">
        <v>173060</v>
      </c>
      <c r="E7888" s="22">
        <v>95</v>
      </c>
      <c r="F7888" s="21" t="s">
        <v>192032</v>
      </c>
      <c r="G7888" s="22">
        <v>11</v>
      </c>
      <c r="H7888" s="22">
        <v>169</v>
      </c>
      <c r="I7888" s="21" t="s">
        <v>192033</v>
      </c>
    </row>
    <row r="7889" spans="1:9" ht="32" customHeight="1">
      <c r="A7889" s="19" t="s">
        <v>192034</v>
      </c>
      <c r="B7889" s="20" t="s">
        <v>172975</v>
      </c>
      <c r="C7889" s="22">
        <v>25</v>
      </c>
      <c r="D7889" s="22">
        <v>75</v>
      </c>
      <c r="E7889" s="22">
        <v>81</v>
      </c>
      <c r="F7889" s="21" t="s">
        <v>170234</v>
      </c>
      <c r="G7889" s="22">
        <v>2</v>
      </c>
      <c r="H7889" s="22">
        <v>111</v>
      </c>
      <c r="I7889" s="21" t="s">
        <v>192035</v>
      </c>
    </row>
    <row r="7890" spans="1:9" ht="32" customHeight="1">
      <c r="A7890" s="19" t="s">
        <v>192036</v>
      </c>
      <c r="B7890" s="20" t="s">
        <v>186108</v>
      </c>
      <c r="C7890" s="22">
        <v>52</v>
      </c>
      <c r="D7890" s="21" t="s">
        <v>192037</v>
      </c>
      <c r="E7890" s="22">
        <v>113</v>
      </c>
      <c r="F7890" s="21" t="s">
        <v>178807</v>
      </c>
      <c r="G7890" s="22">
        <v>23</v>
      </c>
      <c r="H7890" s="22">
        <v>191</v>
      </c>
      <c r="I7890" s="21" t="s">
        <v>192038</v>
      </c>
    </row>
    <row r="7891" spans="1:9" ht="32" customHeight="1">
      <c r="A7891" s="19" t="s">
        <v>192039</v>
      </c>
      <c r="B7891" s="20" t="s">
        <v>190947</v>
      </c>
      <c r="C7891" s="22">
        <v>36</v>
      </c>
      <c r="D7891" s="21" t="s">
        <v>192040</v>
      </c>
      <c r="E7891" s="22">
        <v>59</v>
      </c>
      <c r="F7891" s="22">
        <v>24</v>
      </c>
      <c r="G7891" s="22">
        <v>30</v>
      </c>
      <c r="H7891" s="22">
        <v>128</v>
      </c>
      <c r="I7891" s="21" t="s">
        <v>192041</v>
      </c>
    </row>
    <row r="7892" spans="1:9" ht="32" customHeight="1">
      <c r="A7892" s="19" t="s">
        <v>192042</v>
      </c>
      <c r="B7892" s="20" t="s">
        <v>170107</v>
      </c>
      <c r="C7892" s="22">
        <v>3</v>
      </c>
      <c r="D7892" s="39">
        <v>96875</v>
      </c>
      <c r="E7892" s="22">
        <v>124</v>
      </c>
      <c r="F7892" s="21" t="s">
        <v>14741</v>
      </c>
      <c r="G7892" s="22">
        <v>1</v>
      </c>
      <c r="H7892" s="22">
        <v>131</v>
      </c>
      <c r="I7892" s="21" t="s">
        <v>192043</v>
      </c>
    </row>
    <row r="7893" spans="1:9" ht="32" customHeight="1">
      <c r="A7893" s="19" t="s">
        <v>192044</v>
      </c>
      <c r="B7893" s="20" t="s">
        <v>178317</v>
      </c>
      <c r="C7893" s="22">
        <v>7</v>
      </c>
      <c r="D7893" s="21" t="s">
        <v>174009</v>
      </c>
      <c r="E7893" s="22">
        <v>78</v>
      </c>
      <c r="F7893" s="21" t="s">
        <v>176294</v>
      </c>
      <c r="G7893" s="22">
        <v>2</v>
      </c>
      <c r="H7893" s="22">
        <v>90</v>
      </c>
      <c r="I7893" s="21" t="s">
        <v>192045</v>
      </c>
    </row>
    <row r="7894" spans="1:9" ht="20" customHeight="1">
      <c r="A7894" s="19" t="s">
        <v>192046</v>
      </c>
      <c r="B7894" s="20" t="s">
        <v>192047</v>
      </c>
      <c r="C7894" s="22">
        <v>80</v>
      </c>
      <c r="D7894" s="21" t="s">
        <v>170070</v>
      </c>
      <c r="E7894" s="22">
        <v>4</v>
      </c>
      <c r="F7894" s="21" t="s">
        <v>179917</v>
      </c>
      <c r="G7894" s="22">
        <v>39</v>
      </c>
      <c r="H7894" s="22">
        <v>126</v>
      </c>
      <c r="I7894" s="21" t="s">
        <v>192048</v>
      </c>
    </row>
    <row r="7895" spans="1:9" ht="32" customHeight="1">
      <c r="A7895" s="19" t="s">
        <v>192049</v>
      </c>
      <c r="B7895" s="20" t="s">
        <v>171896</v>
      </c>
      <c r="C7895" s="22">
        <v>15</v>
      </c>
      <c r="D7895" s="21" t="s">
        <v>172128</v>
      </c>
      <c r="E7895" s="22">
        <v>24</v>
      </c>
      <c r="F7895" s="21" t="s">
        <v>174288</v>
      </c>
      <c r="G7895" s="22">
        <v>48</v>
      </c>
      <c r="H7895" s="22">
        <v>90</v>
      </c>
      <c r="I7895" s="21" t="s">
        <v>192050</v>
      </c>
    </row>
    <row r="7896" spans="1:9" ht="32" customHeight="1">
      <c r="A7896" s="19" t="s">
        <v>192051</v>
      </c>
      <c r="B7896" s="24">
        <v>0</v>
      </c>
      <c r="C7896" s="22">
        <v>0</v>
      </c>
      <c r="D7896" s="22">
        <v>75</v>
      </c>
      <c r="E7896" s="22">
        <v>72</v>
      </c>
      <c r="F7896" s="22">
        <v>25</v>
      </c>
      <c r="G7896" s="22">
        <v>24</v>
      </c>
      <c r="H7896" s="22">
        <v>99</v>
      </c>
      <c r="I7896" s="21" t="s">
        <v>192052</v>
      </c>
    </row>
    <row r="7897" spans="1:9" ht="32" customHeight="1">
      <c r="A7897" s="19" t="s">
        <v>192053</v>
      </c>
      <c r="B7897" s="20" t="s">
        <v>192054</v>
      </c>
      <c r="C7897" s="22">
        <v>76</v>
      </c>
      <c r="D7897" s="21" t="s">
        <v>192055</v>
      </c>
      <c r="E7897" s="22">
        <v>204</v>
      </c>
      <c r="F7897" s="21" t="s">
        <v>187129</v>
      </c>
      <c r="G7897" s="22">
        <v>66</v>
      </c>
      <c r="H7897" s="22">
        <v>349</v>
      </c>
      <c r="I7897" s="21" t="s">
        <v>192056</v>
      </c>
    </row>
    <row r="7898" spans="1:9" ht="32" customHeight="1">
      <c r="A7898" s="19" t="s">
        <v>192057</v>
      </c>
      <c r="B7898" s="20" t="s">
        <v>172691</v>
      </c>
      <c r="C7898" s="22">
        <v>4</v>
      </c>
      <c r="D7898" s="21" t="s">
        <v>192058</v>
      </c>
      <c r="E7898" s="22">
        <v>198</v>
      </c>
      <c r="F7898" s="21" t="s">
        <v>172678</v>
      </c>
      <c r="G7898" s="22">
        <v>22</v>
      </c>
      <c r="H7898" s="22">
        <v>227</v>
      </c>
      <c r="I7898" s="21" t="s">
        <v>192059</v>
      </c>
    </row>
    <row r="7899" spans="1:9" ht="32" customHeight="1">
      <c r="A7899" s="19" t="s">
        <v>192060</v>
      </c>
      <c r="B7899" s="20" t="s">
        <v>185615</v>
      </c>
      <c r="C7899" s="22">
        <v>78</v>
      </c>
      <c r="D7899" s="21" t="s">
        <v>192061</v>
      </c>
      <c r="E7899" s="22">
        <v>116</v>
      </c>
      <c r="F7899" s="21" t="s">
        <v>185858</v>
      </c>
      <c r="G7899" s="22">
        <v>18</v>
      </c>
      <c r="H7899" s="22">
        <v>215</v>
      </c>
      <c r="I7899" s="21" t="s">
        <v>192062</v>
      </c>
    </row>
    <row r="7900" spans="1:9" ht="32" customHeight="1">
      <c r="A7900" s="19" t="s">
        <v>192063</v>
      </c>
      <c r="B7900" s="20" t="s">
        <v>188734</v>
      </c>
      <c r="C7900" s="22">
        <v>67</v>
      </c>
      <c r="D7900" s="21" t="s">
        <v>174393</v>
      </c>
      <c r="E7900" s="22">
        <v>5</v>
      </c>
      <c r="F7900" s="22">
        <v>25</v>
      </c>
      <c r="G7900" s="22">
        <v>24</v>
      </c>
      <c r="H7900" s="22">
        <v>99</v>
      </c>
      <c r="I7900" s="21" t="s">
        <v>192064</v>
      </c>
    </row>
    <row r="7901" spans="1:9" ht="32" customHeight="1">
      <c r="A7901" s="19" t="s">
        <v>192065</v>
      </c>
      <c r="B7901" s="20" t="s">
        <v>172526</v>
      </c>
      <c r="C7901" s="22">
        <v>68</v>
      </c>
      <c r="D7901" s="21" t="s">
        <v>14618</v>
      </c>
      <c r="E7901" s="22">
        <v>51</v>
      </c>
      <c r="F7901" s="21" t="s">
        <v>173936</v>
      </c>
      <c r="G7901" s="22">
        <v>1</v>
      </c>
      <c r="H7901" s="22">
        <v>123</v>
      </c>
      <c r="I7901" s="21" t="s">
        <v>192066</v>
      </c>
    </row>
    <row r="7902" spans="1:9" ht="32" customHeight="1">
      <c r="A7902" s="19" t="s">
        <v>192067</v>
      </c>
      <c r="B7902" s="20" t="s">
        <v>190233</v>
      </c>
      <c r="C7902" s="22">
        <v>53</v>
      </c>
      <c r="D7902" s="21" t="s">
        <v>171529</v>
      </c>
      <c r="E7902" s="22">
        <v>9</v>
      </c>
      <c r="F7902" s="21" t="s">
        <v>183205</v>
      </c>
      <c r="G7902" s="22">
        <v>22</v>
      </c>
      <c r="H7902" s="22">
        <v>87</v>
      </c>
      <c r="I7902" s="21" t="s">
        <v>192068</v>
      </c>
    </row>
    <row r="7903" spans="1:9" ht="32" customHeight="1">
      <c r="A7903" s="19" t="s">
        <v>192069</v>
      </c>
      <c r="B7903" s="20" t="s">
        <v>172352</v>
      </c>
      <c r="C7903" s="22">
        <v>64</v>
      </c>
      <c r="D7903" s="21" t="s">
        <v>170337</v>
      </c>
      <c r="E7903" s="22">
        <v>17</v>
      </c>
      <c r="F7903" s="22">
        <v>0</v>
      </c>
      <c r="G7903" s="22">
        <v>0</v>
      </c>
      <c r="H7903" s="22">
        <v>84</v>
      </c>
      <c r="I7903" s="21" t="s">
        <v>192070</v>
      </c>
    </row>
    <row r="7904" spans="1:9" ht="32" customHeight="1">
      <c r="A7904" s="19" t="s">
        <v>192071</v>
      </c>
      <c r="B7904" s="20" t="s">
        <v>176375</v>
      </c>
      <c r="C7904" s="22">
        <v>39</v>
      </c>
      <c r="D7904" s="21" t="s">
        <v>192072</v>
      </c>
      <c r="E7904" s="22">
        <v>43</v>
      </c>
      <c r="F7904" s="21" t="s">
        <v>177310</v>
      </c>
      <c r="G7904" s="22">
        <v>7</v>
      </c>
      <c r="H7904" s="22">
        <v>92</v>
      </c>
      <c r="I7904" s="21" t="s">
        <v>192073</v>
      </c>
    </row>
    <row r="7905" spans="1:9" ht="32" customHeight="1">
      <c r="A7905" s="19" t="s">
        <v>192074</v>
      </c>
      <c r="B7905" s="20" t="s">
        <v>180157</v>
      </c>
      <c r="C7905" s="22">
        <v>37</v>
      </c>
      <c r="D7905" s="21" t="s">
        <v>170359</v>
      </c>
      <c r="E7905" s="22">
        <v>8</v>
      </c>
      <c r="F7905" s="39">
        <v>53125</v>
      </c>
      <c r="G7905" s="22">
        <v>51</v>
      </c>
      <c r="H7905" s="22">
        <v>99</v>
      </c>
      <c r="I7905" s="21" t="s">
        <v>192075</v>
      </c>
    </row>
    <row r="7906" spans="1:9" ht="32" customHeight="1">
      <c r="A7906" s="19" t="s">
        <v>192076</v>
      </c>
      <c r="B7906" s="20" t="s">
        <v>180157</v>
      </c>
      <c r="C7906" s="22">
        <v>37</v>
      </c>
      <c r="D7906" s="21" t="s">
        <v>170359</v>
      </c>
      <c r="E7906" s="22">
        <v>8</v>
      </c>
      <c r="F7906" s="39">
        <v>53125</v>
      </c>
      <c r="G7906" s="22">
        <v>51</v>
      </c>
      <c r="H7906" s="22">
        <v>99</v>
      </c>
      <c r="I7906" s="21" t="s">
        <v>192077</v>
      </c>
    </row>
    <row r="7907" spans="1:9" ht="32" customHeight="1">
      <c r="A7907" s="19" t="s">
        <v>192078</v>
      </c>
      <c r="B7907" s="20" t="s">
        <v>171063</v>
      </c>
      <c r="C7907" s="22">
        <v>82</v>
      </c>
      <c r="D7907" s="21" t="s">
        <v>171064</v>
      </c>
      <c r="E7907" s="22">
        <v>26</v>
      </c>
      <c r="F7907" s="22">
        <v>0</v>
      </c>
      <c r="G7907" s="22">
        <v>0</v>
      </c>
      <c r="H7907" s="22">
        <v>111</v>
      </c>
      <c r="I7907" s="21" t="s">
        <v>192079</v>
      </c>
    </row>
    <row r="7908" spans="1:9" ht="32" customHeight="1">
      <c r="A7908" s="19" t="s">
        <v>192080</v>
      </c>
      <c r="B7908" s="20" t="s">
        <v>171063</v>
      </c>
      <c r="C7908" s="22">
        <v>82</v>
      </c>
      <c r="D7908" s="21" t="s">
        <v>171064</v>
      </c>
      <c r="E7908" s="22">
        <v>26</v>
      </c>
      <c r="F7908" s="22">
        <v>0</v>
      </c>
      <c r="G7908" s="22">
        <v>0</v>
      </c>
      <c r="H7908" s="22">
        <v>111</v>
      </c>
      <c r="I7908" s="21" t="s">
        <v>192081</v>
      </c>
    </row>
    <row r="7909" spans="1:9" ht="32" customHeight="1">
      <c r="A7909" s="19" t="s">
        <v>192082</v>
      </c>
      <c r="B7909" s="20" t="s">
        <v>176304</v>
      </c>
      <c r="C7909" s="22">
        <v>32</v>
      </c>
      <c r="D7909" s="21" t="s">
        <v>192083</v>
      </c>
      <c r="E7909" s="22">
        <v>11</v>
      </c>
      <c r="F7909" s="22">
        <v>50</v>
      </c>
      <c r="G7909" s="22">
        <v>43</v>
      </c>
      <c r="H7909" s="22">
        <v>89</v>
      </c>
      <c r="I7909" s="21" t="s">
        <v>192084</v>
      </c>
    </row>
    <row r="7910" spans="1:9" ht="32" customHeight="1">
      <c r="A7910" s="19" t="s">
        <v>192085</v>
      </c>
      <c r="B7910" s="20" t="s">
        <v>176304</v>
      </c>
      <c r="C7910" s="22">
        <v>32</v>
      </c>
      <c r="D7910" s="21" t="s">
        <v>192083</v>
      </c>
      <c r="E7910" s="22">
        <v>11</v>
      </c>
      <c r="F7910" s="22">
        <v>50</v>
      </c>
      <c r="G7910" s="22">
        <v>43</v>
      </c>
      <c r="H7910" s="22">
        <v>89</v>
      </c>
      <c r="I7910" s="21" t="s">
        <v>192086</v>
      </c>
    </row>
    <row r="7911" spans="1:9" ht="32" customHeight="1">
      <c r="A7911" s="19" t="s">
        <v>192087</v>
      </c>
      <c r="B7911" s="24">
        <v>50</v>
      </c>
      <c r="C7911" s="22">
        <v>31</v>
      </c>
      <c r="D7911" s="21" t="s">
        <v>170217</v>
      </c>
      <c r="E7911" s="22">
        <v>2</v>
      </c>
      <c r="F7911" s="21" t="s">
        <v>169720</v>
      </c>
      <c r="G7911" s="22">
        <v>29</v>
      </c>
      <c r="H7911" s="22">
        <v>65</v>
      </c>
      <c r="I7911" s="21" t="s">
        <v>192088</v>
      </c>
    </row>
    <row r="7912" spans="1:9" ht="32" customHeight="1">
      <c r="A7912" s="19" t="s">
        <v>192089</v>
      </c>
      <c r="B7912" s="20" t="s">
        <v>192090</v>
      </c>
      <c r="C7912" s="22">
        <v>50</v>
      </c>
      <c r="D7912" s="21" t="s">
        <v>192091</v>
      </c>
      <c r="E7912" s="22">
        <v>98</v>
      </c>
      <c r="F7912" s="21" t="s">
        <v>170610</v>
      </c>
      <c r="G7912" s="22">
        <v>15</v>
      </c>
      <c r="H7912" s="22">
        <v>166</v>
      </c>
      <c r="I7912" s="21" t="s">
        <v>192092</v>
      </c>
    </row>
    <row r="7913" spans="1:9" ht="32" customHeight="1">
      <c r="A7913" s="19" t="s">
        <v>192093</v>
      </c>
      <c r="B7913" s="20" t="s">
        <v>171614</v>
      </c>
      <c r="C7913" s="22">
        <v>50</v>
      </c>
      <c r="D7913" s="21" t="s">
        <v>173047</v>
      </c>
      <c r="E7913" s="22">
        <v>92</v>
      </c>
      <c r="F7913" s="21" t="s">
        <v>171188</v>
      </c>
      <c r="G7913" s="22">
        <v>1</v>
      </c>
      <c r="H7913" s="22">
        <v>146</v>
      </c>
      <c r="I7913" s="21" t="s">
        <v>192094</v>
      </c>
    </row>
    <row r="7914" spans="1:9" ht="32" customHeight="1">
      <c r="A7914" s="19" t="s">
        <v>192095</v>
      </c>
      <c r="B7914" s="20" t="s">
        <v>171753</v>
      </c>
      <c r="C7914" s="22">
        <v>84</v>
      </c>
      <c r="D7914" s="21" t="s">
        <v>182323</v>
      </c>
      <c r="E7914" s="22">
        <v>57</v>
      </c>
      <c r="F7914" s="21" t="s">
        <v>169970</v>
      </c>
      <c r="G7914" s="22">
        <v>6</v>
      </c>
      <c r="H7914" s="22">
        <v>150</v>
      </c>
      <c r="I7914" s="21" t="s">
        <v>192096</v>
      </c>
    </row>
    <row r="7915" spans="1:9" ht="32" customHeight="1">
      <c r="A7915" s="19" t="s">
        <v>192097</v>
      </c>
      <c r="B7915" s="20" t="s">
        <v>176289</v>
      </c>
      <c r="C7915" s="22">
        <v>57</v>
      </c>
      <c r="D7915" s="21" t="s">
        <v>170115</v>
      </c>
      <c r="E7915" s="22">
        <v>13</v>
      </c>
      <c r="F7915" s="21" t="s">
        <v>182284</v>
      </c>
      <c r="G7915" s="22">
        <v>73</v>
      </c>
      <c r="H7915" s="22">
        <v>146</v>
      </c>
      <c r="I7915" s="21" t="s">
        <v>192098</v>
      </c>
    </row>
    <row r="7916" spans="1:9" ht="32" customHeight="1">
      <c r="A7916" s="19" t="s">
        <v>192099</v>
      </c>
      <c r="B7916" s="20" t="s">
        <v>169843</v>
      </c>
      <c r="C7916" s="22">
        <v>81</v>
      </c>
      <c r="D7916" s="21" t="s">
        <v>181385</v>
      </c>
      <c r="E7916" s="22">
        <v>47</v>
      </c>
      <c r="F7916" s="21" t="s">
        <v>170405</v>
      </c>
      <c r="G7916" s="22">
        <v>16</v>
      </c>
      <c r="H7916" s="22">
        <v>147</v>
      </c>
      <c r="I7916" s="21" t="s">
        <v>192100</v>
      </c>
    </row>
    <row r="7917" spans="1:9" ht="32" customHeight="1">
      <c r="A7917" s="19" t="s">
        <v>192101</v>
      </c>
      <c r="B7917" s="20" t="s">
        <v>170181</v>
      </c>
      <c r="C7917" s="22">
        <v>26</v>
      </c>
      <c r="D7917" s="21" t="s">
        <v>183782</v>
      </c>
      <c r="E7917" s="22">
        <v>32</v>
      </c>
      <c r="F7917" s="21" t="s">
        <v>176416</v>
      </c>
      <c r="G7917" s="22">
        <v>11</v>
      </c>
      <c r="H7917" s="22">
        <v>72</v>
      </c>
      <c r="I7917" s="21" t="s">
        <v>192102</v>
      </c>
    </row>
    <row r="7918" spans="1:9" ht="32" customHeight="1">
      <c r="A7918" s="19" t="s">
        <v>192103</v>
      </c>
      <c r="B7918" s="20" t="s">
        <v>173539</v>
      </c>
      <c r="C7918" s="22">
        <v>52</v>
      </c>
      <c r="D7918" s="21" t="s">
        <v>170217</v>
      </c>
      <c r="E7918" s="22">
        <v>2</v>
      </c>
      <c r="F7918" s="21" t="s">
        <v>174109</v>
      </c>
      <c r="G7918" s="22">
        <v>8</v>
      </c>
      <c r="H7918" s="22">
        <v>65</v>
      </c>
      <c r="I7918" s="21" t="s">
        <v>192104</v>
      </c>
    </row>
    <row r="7919" spans="1:9" ht="32" customHeight="1">
      <c r="A7919" s="19" t="s">
        <v>192105</v>
      </c>
      <c r="B7919" s="20" t="s">
        <v>192106</v>
      </c>
      <c r="C7919" s="22">
        <v>52</v>
      </c>
      <c r="D7919" s="21" t="s">
        <v>169853</v>
      </c>
      <c r="E7919" s="22">
        <v>14</v>
      </c>
      <c r="F7919" s="21" t="s">
        <v>170862</v>
      </c>
      <c r="G7919" s="22">
        <v>3</v>
      </c>
      <c r="H7919" s="22">
        <v>72</v>
      </c>
      <c r="I7919" s="21" t="s">
        <v>192107</v>
      </c>
    </row>
    <row r="7920" spans="1:9" ht="32" customHeight="1">
      <c r="A7920" s="19" t="s">
        <v>192108</v>
      </c>
      <c r="B7920" s="20" t="s">
        <v>170181</v>
      </c>
      <c r="C7920" s="22">
        <v>26</v>
      </c>
      <c r="D7920" s="21" t="s">
        <v>179056</v>
      </c>
      <c r="E7920" s="22">
        <v>41</v>
      </c>
      <c r="F7920" s="21" t="s">
        <v>171772</v>
      </c>
      <c r="G7920" s="22">
        <v>2</v>
      </c>
      <c r="H7920" s="22">
        <v>72</v>
      </c>
      <c r="I7920" s="21" t="s">
        <v>192109</v>
      </c>
    </row>
    <row r="7921" spans="1:9" ht="32" customHeight="1">
      <c r="A7921" s="19" t="s">
        <v>192110</v>
      </c>
      <c r="B7921" s="20" t="s">
        <v>176734</v>
      </c>
      <c r="C7921" s="22">
        <v>52</v>
      </c>
      <c r="D7921" s="21" t="s">
        <v>180775</v>
      </c>
      <c r="E7921" s="22">
        <v>50</v>
      </c>
      <c r="F7921" s="22">
        <v>0</v>
      </c>
      <c r="G7921" s="22">
        <v>0</v>
      </c>
      <c r="H7921" s="22">
        <v>105</v>
      </c>
      <c r="I7921" s="21" t="s">
        <v>192111</v>
      </c>
    </row>
    <row r="7922" spans="1:9" ht="32" customHeight="1">
      <c r="A7922" s="19" t="s">
        <v>192112</v>
      </c>
      <c r="B7922" s="20" t="s">
        <v>188788</v>
      </c>
      <c r="C7922" s="22">
        <v>45</v>
      </c>
      <c r="D7922" s="21" t="s">
        <v>178767</v>
      </c>
      <c r="E7922" s="22">
        <v>46</v>
      </c>
      <c r="F7922" s="21" t="s">
        <v>180147</v>
      </c>
      <c r="G7922" s="22">
        <v>36</v>
      </c>
      <c r="H7922" s="22">
        <v>130</v>
      </c>
      <c r="I7922" s="21" t="s">
        <v>192113</v>
      </c>
    </row>
    <row r="7923" spans="1:9" ht="44" customHeight="1">
      <c r="A7923" s="19" t="s">
        <v>192114</v>
      </c>
      <c r="B7923" s="20" t="s">
        <v>176208</v>
      </c>
      <c r="C7923" s="22">
        <v>23</v>
      </c>
      <c r="D7923" s="21" t="s">
        <v>177407</v>
      </c>
      <c r="E7923" s="22">
        <v>21</v>
      </c>
      <c r="F7923" s="21" t="s">
        <v>171590</v>
      </c>
      <c r="G7923" s="22">
        <v>55</v>
      </c>
      <c r="H7923" s="22">
        <v>102</v>
      </c>
      <c r="I7923" s="21" t="s">
        <v>192115</v>
      </c>
    </row>
    <row r="7924" spans="1:9" ht="32" customHeight="1">
      <c r="A7924" s="19" t="s">
        <v>192116</v>
      </c>
      <c r="B7924" s="24">
        <v>5</v>
      </c>
      <c r="C7924" s="22">
        <v>12</v>
      </c>
      <c r="D7924" s="22">
        <v>95</v>
      </c>
      <c r="E7924" s="22">
        <v>228</v>
      </c>
      <c r="F7924" s="22">
        <v>0</v>
      </c>
      <c r="G7924" s="22">
        <v>0</v>
      </c>
      <c r="H7924" s="22">
        <v>243</v>
      </c>
      <c r="I7924" s="21" t="s">
        <v>192117</v>
      </c>
    </row>
    <row r="7925" spans="1:9" ht="32" customHeight="1">
      <c r="A7925" s="19" t="s">
        <v>192118</v>
      </c>
      <c r="B7925" s="20" t="s">
        <v>174391</v>
      </c>
      <c r="C7925" s="22">
        <v>50</v>
      </c>
      <c r="D7925" s="21" t="s">
        <v>170909</v>
      </c>
      <c r="E7925" s="22">
        <v>6</v>
      </c>
      <c r="F7925" s="21" t="s">
        <v>169908</v>
      </c>
      <c r="G7925" s="22">
        <v>40</v>
      </c>
      <c r="H7925" s="22">
        <v>99</v>
      </c>
      <c r="I7925" s="21" t="s">
        <v>192119</v>
      </c>
    </row>
    <row r="7926" spans="1:9" ht="44" customHeight="1">
      <c r="A7926" s="19" t="s">
        <v>192120</v>
      </c>
      <c r="B7926" s="20" t="s">
        <v>192121</v>
      </c>
      <c r="C7926" s="22">
        <v>75</v>
      </c>
      <c r="D7926" s="21" t="s">
        <v>192122</v>
      </c>
      <c r="E7926" s="22">
        <v>151</v>
      </c>
      <c r="F7926" s="21" t="s">
        <v>192123</v>
      </c>
      <c r="G7926" s="22">
        <v>162</v>
      </c>
      <c r="H7926" s="22">
        <v>391</v>
      </c>
      <c r="I7926" s="21" t="s">
        <v>192124</v>
      </c>
    </row>
    <row r="7927" spans="1:9" ht="32" customHeight="1">
      <c r="A7927" s="19" t="s">
        <v>192125</v>
      </c>
      <c r="B7927" s="20" t="s">
        <v>171345</v>
      </c>
      <c r="C7927" s="22">
        <v>34</v>
      </c>
      <c r="D7927" s="21" t="s">
        <v>179916</v>
      </c>
      <c r="E7927" s="22">
        <v>47</v>
      </c>
      <c r="F7927" s="21" t="s">
        <v>170126</v>
      </c>
      <c r="G7927" s="22">
        <v>1</v>
      </c>
      <c r="H7927" s="22">
        <v>85</v>
      </c>
      <c r="I7927" s="21" t="s">
        <v>192126</v>
      </c>
    </row>
    <row r="7928" spans="1:9" ht="32" customHeight="1">
      <c r="A7928" s="19" t="s">
        <v>192127</v>
      </c>
      <c r="B7928" s="20" t="s">
        <v>170975</v>
      </c>
      <c r="C7928" s="22">
        <v>10</v>
      </c>
      <c r="D7928" s="21" t="s">
        <v>172538</v>
      </c>
      <c r="E7928" s="22">
        <v>150</v>
      </c>
      <c r="F7928" s="21" t="s">
        <v>178561</v>
      </c>
      <c r="G7928" s="22">
        <v>2</v>
      </c>
      <c r="H7928" s="22">
        <v>165</v>
      </c>
      <c r="I7928" s="21" t="s">
        <v>192128</v>
      </c>
    </row>
    <row r="7929" spans="1:9" ht="32" customHeight="1">
      <c r="A7929" s="19" t="s">
        <v>192129</v>
      </c>
      <c r="B7929" s="20" t="s">
        <v>187626</v>
      </c>
      <c r="C7929" s="22">
        <v>61</v>
      </c>
      <c r="D7929" s="21" t="s">
        <v>176097</v>
      </c>
      <c r="E7929" s="22">
        <v>5</v>
      </c>
      <c r="F7929" s="22">
        <v>0</v>
      </c>
      <c r="G7929" s="22">
        <v>0</v>
      </c>
      <c r="H7929" s="22">
        <v>69</v>
      </c>
      <c r="I7929" s="21" t="s">
        <v>192130</v>
      </c>
    </row>
    <row r="7930" spans="1:9" ht="32" customHeight="1">
      <c r="A7930" s="19" t="s">
        <v>192131</v>
      </c>
      <c r="B7930" s="20" t="s">
        <v>169733</v>
      </c>
      <c r="C7930" s="22">
        <v>9</v>
      </c>
      <c r="D7930" s="21" t="s">
        <v>172066</v>
      </c>
      <c r="E7930" s="22">
        <v>101</v>
      </c>
      <c r="F7930" s="21" t="s">
        <v>178079</v>
      </c>
      <c r="G7930" s="22">
        <v>1</v>
      </c>
      <c r="H7930" s="22">
        <v>114</v>
      </c>
      <c r="I7930" s="21" t="s">
        <v>192132</v>
      </c>
    </row>
    <row r="7931" spans="1:9" ht="32" customHeight="1">
      <c r="A7931" s="19" t="s">
        <v>192133</v>
      </c>
      <c r="B7931" s="20" t="s">
        <v>181241</v>
      </c>
      <c r="C7931" s="22">
        <v>62</v>
      </c>
      <c r="D7931" s="21" t="s">
        <v>172549</v>
      </c>
      <c r="E7931" s="22">
        <v>55</v>
      </c>
      <c r="F7931" s="21" t="s">
        <v>169945</v>
      </c>
      <c r="G7931" s="22">
        <v>9</v>
      </c>
      <c r="H7931" s="22">
        <v>129</v>
      </c>
      <c r="I7931" s="21" t="s">
        <v>192134</v>
      </c>
    </row>
    <row r="7932" spans="1:9" ht="32" customHeight="1">
      <c r="A7932" s="19" t="s">
        <v>192135</v>
      </c>
      <c r="B7932" s="20" t="s">
        <v>170064</v>
      </c>
      <c r="C7932" s="22">
        <v>15</v>
      </c>
      <c r="D7932" s="22">
        <v>40</v>
      </c>
      <c r="E7932" s="22">
        <v>26</v>
      </c>
      <c r="F7932" s="21" t="s">
        <v>174952</v>
      </c>
      <c r="G7932" s="22">
        <v>24</v>
      </c>
      <c r="H7932" s="22">
        <v>68</v>
      </c>
      <c r="I7932" s="21" t="s">
        <v>192136</v>
      </c>
    </row>
    <row r="7933" spans="1:9" ht="32" customHeight="1">
      <c r="A7933" s="19" t="s">
        <v>192137</v>
      </c>
      <c r="B7933" s="20" t="s">
        <v>183609</v>
      </c>
      <c r="C7933" s="22">
        <v>67</v>
      </c>
      <c r="D7933" s="21" t="s">
        <v>173149</v>
      </c>
      <c r="E7933" s="22">
        <v>45</v>
      </c>
      <c r="F7933" s="21" t="s">
        <v>192138</v>
      </c>
      <c r="G7933" s="22">
        <v>33</v>
      </c>
      <c r="H7933" s="22">
        <v>148</v>
      </c>
      <c r="I7933" s="21" t="s">
        <v>192139</v>
      </c>
    </row>
    <row r="7934" spans="1:9" ht="32" customHeight="1">
      <c r="A7934" s="19" t="s">
        <v>192140</v>
      </c>
      <c r="B7934" s="20" t="s">
        <v>180894</v>
      </c>
      <c r="C7934" s="22">
        <v>27</v>
      </c>
      <c r="D7934" s="21" t="s">
        <v>192141</v>
      </c>
      <c r="E7934" s="22">
        <v>95</v>
      </c>
      <c r="F7934" s="21" t="s">
        <v>176097</v>
      </c>
      <c r="G7934" s="22">
        <v>10</v>
      </c>
      <c r="H7934" s="22">
        <v>135</v>
      </c>
      <c r="I7934" s="21" t="s">
        <v>192142</v>
      </c>
    </row>
    <row r="7935" spans="1:9" ht="44" customHeight="1">
      <c r="A7935" s="19" t="s">
        <v>192143</v>
      </c>
      <c r="B7935" s="20" t="s">
        <v>170910</v>
      </c>
      <c r="C7935" s="22">
        <v>4</v>
      </c>
      <c r="D7935" s="21" t="s">
        <v>172587</v>
      </c>
      <c r="E7935" s="22">
        <v>180</v>
      </c>
      <c r="F7935" s="21" t="s">
        <v>169700</v>
      </c>
      <c r="G7935" s="22">
        <v>8</v>
      </c>
      <c r="H7935" s="22">
        <v>195</v>
      </c>
      <c r="I7935" s="21" t="s">
        <v>192144</v>
      </c>
    </row>
    <row r="7936" spans="1:9" ht="32" customHeight="1">
      <c r="A7936" s="19" t="s">
        <v>192145</v>
      </c>
      <c r="B7936" s="20" t="s">
        <v>192146</v>
      </c>
      <c r="C7936" s="22">
        <v>39</v>
      </c>
      <c r="D7936" s="21" t="s">
        <v>192147</v>
      </c>
      <c r="E7936" s="22">
        <v>138</v>
      </c>
      <c r="F7936" s="21" t="s">
        <v>184225</v>
      </c>
      <c r="G7936" s="22">
        <v>8</v>
      </c>
      <c r="H7936" s="22">
        <v>188</v>
      </c>
      <c r="I7936" s="21" t="s">
        <v>192148</v>
      </c>
    </row>
    <row r="7937" spans="1:9" ht="32" customHeight="1">
      <c r="A7937" s="19" t="s">
        <v>192149</v>
      </c>
      <c r="B7937" s="20" t="s">
        <v>176666</v>
      </c>
      <c r="C7937" s="22">
        <v>1</v>
      </c>
      <c r="D7937" s="21" t="s">
        <v>192150</v>
      </c>
      <c r="E7937" s="22">
        <v>167</v>
      </c>
      <c r="F7937" s="22">
        <v>4</v>
      </c>
      <c r="G7937" s="22">
        <v>7</v>
      </c>
      <c r="H7937" s="22">
        <v>178</v>
      </c>
      <c r="I7937" s="21" t="s">
        <v>192151</v>
      </c>
    </row>
    <row r="7938" spans="1:9" ht="32" customHeight="1">
      <c r="A7938" s="19" t="s">
        <v>192152</v>
      </c>
      <c r="B7938" s="20" t="s">
        <v>183648</v>
      </c>
      <c r="C7938" s="22">
        <v>33</v>
      </c>
      <c r="D7938" s="21" t="s">
        <v>192153</v>
      </c>
      <c r="E7938" s="22">
        <v>94</v>
      </c>
      <c r="F7938" s="21" t="s">
        <v>172102</v>
      </c>
      <c r="G7938" s="22">
        <v>2</v>
      </c>
      <c r="H7938" s="22">
        <v>132</v>
      </c>
      <c r="I7938" s="21" t="s">
        <v>192154</v>
      </c>
    </row>
    <row r="7939" spans="1:9" ht="32" customHeight="1">
      <c r="A7939" s="19" t="s">
        <v>192155</v>
      </c>
      <c r="B7939" s="20" t="s">
        <v>190030</v>
      </c>
      <c r="C7939" s="22">
        <v>65</v>
      </c>
      <c r="D7939" s="21" t="s">
        <v>192156</v>
      </c>
      <c r="E7939" s="22">
        <v>59</v>
      </c>
      <c r="F7939" s="21" t="s">
        <v>179758</v>
      </c>
      <c r="G7939" s="22">
        <v>15</v>
      </c>
      <c r="H7939" s="22">
        <v>142</v>
      </c>
      <c r="I7939" s="21" t="s">
        <v>192157</v>
      </c>
    </row>
    <row r="7940" spans="1:9" ht="32" customHeight="1">
      <c r="A7940" s="19" t="s">
        <v>192158</v>
      </c>
      <c r="B7940" s="20" t="s">
        <v>187926</v>
      </c>
      <c r="C7940" s="22">
        <v>42</v>
      </c>
      <c r="D7940" s="21" t="s">
        <v>173407</v>
      </c>
      <c r="E7940" s="22">
        <v>65</v>
      </c>
      <c r="F7940" s="21" t="s">
        <v>171131</v>
      </c>
      <c r="G7940" s="22">
        <v>3</v>
      </c>
      <c r="H7940" s="22">
        <v>113</v>
      </c>
      <c r="I7940" s="21" t="s">
        <v>192159</v>
      </c>
    </row>
    <row r="7941" spans="1:9" ht="32" customHeight="1">
      <c r="A7941" s="19" t="s">
        <v>192160</v>
      </c>
      <c r="B7941" s="20" t="s">
        <v>175094</v>
      </c>
      <c r="C7941" s="22">
        <v>18</v>
      </c>
      <c r="D7941" s="21" t="s">
        <v>192161</v>
      </c>
      <c r="E7941" s="22">
        <v>119</v>
      </c>
      <c r="F7941" s="21" t="s">
        <v>192162</v>
      </c>
      <c r="G7941" s="22">
        <v>20</v>
      </c>
      <c r="H7941" s="22">
        <v>160</v>
      </c>
      <c r="I7941" s="21" t="s">
        <v>192163</v>
      </c>
    </row>
    <row r="7942" spans="1:9" ht="32" customHeight="1">
      <c r="A7942" s="19" t="s">
        <v>192164</v>
      </c>
      <c r="B7942" s="20" t="s">
        <v>171029</v>
      </c>
      <c r="C7942" s="22">
        <v>29</v>
      </c>
      <c r="D7942" s="21" t="s">
        <v>170909</v>
      </c>
      <c r="E7942" s="22">
        <v>4</v>
      </c>
      <c r="F7942" s="21" t="s">
        <v>177583</v>
      </c>
      <c r="G7942" s="22">
        <v>31</v>
      </c>
      <c r="H7942" s="22">
        <v>67</v>
      </c>
      <c r="I7942" s="21" t="s">
        <v>192165</v>
      </c>
    </row>
    <row r="7943" spans="1:9" ht="32" customHeight="1">
      <c r="A7943" s="19" t="s">
        <v>192166</v>
      </c>
      <c r="B7943" s="20" t="s">
        <v>174837</v>
      </c>
      <c r="C7943" s="22">
        <v>4</v>
      </c>
      <c r="D7943" s="21" t="s">
        <v>174836</v>
      </c>
      <c r="E7943" s="22">
        <v>61</v>
      </c>
      <c r="F7943" s="22">
        <v>0</v>
      </c>
      <c r="G7943" s="22">
        <v>0</v>
      </c>
      <c r="H7943" s="22">
        <v>68</v>
      </c>
      <c r="I7943" s="21" t="s">
        <v>192167</v>
      </c>
    </row>
    <row r="7944" spans="1:9" ht="32" customHeight="1">
      <c r="A7944" s="19" t="s">
        <v>192168</v>
      </c>
      <c r="B7944" s="20" t="s">
        <v>170409</v>
      </c>
      <c r="C7944" s="22">
        <v>33</v>
      </c>
      <c r="D7944" s="21" t="s">
        <v>172467</v>
      </c>
      <c r="E7944" s="22">
        <v>9</v>
      </c>
      <c r="F7944" s="21" t="s">
        <v>170250</v>
      </c>
      <c r="G7944" s="22">
        <v>21</v>
      </c>
      <c r="H7944" s="22">
        <v>66</v>
      </c>
      <c r="I7944" s="21" t="s">
        <v>192169</v>
      </c>
    </row>
    <row r="7945" spans="1:9" ht="32" customHeight="1">
      <c r="A7945" s="19" t="s">
        <v>192170</v>
      </c>
      <c r="B7945" s="20" t="s">
        <v>192171</v>
      </c>
      <c r="C7945" s="22">
        <v>69</v>
      </c>
      <c r="D7945" s="21" t="s">
        <v>179350</v>
      </c>
      <c r="E7945" s="22">
        <v>57</v>
      </c>
      <c r="F7945" s="21" t="s">
        <v>186473</v>
      </c>
      <c r="G7945" s="22">
        <v>11</v>
      </c>
      <c r="H7945" s="22">
        <v>140</v>
      </c>
      <c r="I7945" s="21" t="s">
        <v>192172</v>
      </c>
    </row>
    <row r="7946" spans="1:9" ht="32" customHeight="1">
      <c r="A7946" s="19" t="s">
        <v>192173</v>
      </c>
      <c r="B7946" s="24">
        <v>0</v>
      </c>
      <c r="C7946" s="22">
        <v>0</v>
      </c>
      <c r="D7946" s="21" t="s">
        <v>170130</v>
      </c>
      <c r="E7946" s="22">
        <v>76</v>
      </c>
      <c r="F7946" s="21" t="s">
        <v>174307</v>
      </c>
      <c r="G7946" s="22">
        <v>44</v>
      </c>
      <c r="H7946" s="22">
        <v>123</v>
      </c>
      <c r="I7946" s="21" t="s">
        <v>192174</v>
      </c>
    </row>
    <row r="7947" spans="1:9" ht="32" customHeight="1">
      <c r="A7947" s="19" t="s">
        <v>192175</v>
      </c>
      <c r="B7947" s="20" t="s">
        <v>171007</v>
      </c>
      <c r="C7947" s="22">
        <v>36</v>
      </c>
      <c r="D7947" s="21" t="s">
        <v>175862</v>
      </c>
      <c r="E7947" s="22">
        <v>55</v>
      </c>
      <c r="F7947" s="21" t="s">
        <v>192176</v>
      </c>
      <c r="G7947" s="22">
        <v>61</v>
      </c>
      <c r="H7947" s="22">
        <v>155</v>
      </c>
      <c r="I7947" s="21" t="s">
        <v>192177</v>
      </c>
    </row>
    <row r="7948" spans="1:9" ht="32" customHeight="1">
      <c r="A7948" s="19" t="s">
        <v>192178</v>
      </c>
      <c r="B7948" s="20" t="s">
        <v>177226</v>
      </c>
      <c r="C7948" s="22">
        <v>2</v>
      </c>
      <c r="D7948" s="21" t="s">
        <v>177037</v>
      </c>
      <c r="E7948" s="22">
        <v>117</v>
      </c>
      <c r="F7948" s="21" t="s">
        <v>179302</v>
      </c>
      <c r="G7948" s="22">
        <v>3</v>
      </c>
      <c r="H7948" s="22">
        <v>125</v>
      </c>
      <c r="I7948" s="21" t="s">
        <v>192179</v>
      </c>
    </row>
    <row r="7949" spans="1:9" ht="32" customHeight="1">
      <c r="A7949" s="19" t="s">
        <v>192180</v>
      </c>
      <c r="B7949" s="20" t="s">
        <v>172843</v>
      </c>
      <c r="C7949" s="22">
        <v>42</v>
      </c>
      <c r="D7949" s="21" t="s">
        <v>192181</v>
      </c>
      <c r="E7949" s="22">
        <v>91</v>
      </c>
      <c r="F7949" s="21" t="s">
        <v>187297</v>
      </c>
      <c r="G7949" s="22">
        <v>47</v>
      </c>
      <c r="H7949" s="22">
        <v>183</v>
      </c>
      <c r="I7949" s="21" t="s">
        <v>192182</v>
      </c>
    </row>
    <row r="7950" spans="1:9" ht="32" customHeight="1">
      <c r="A7950" s="19" t="s">
        <v>192183</v>
      </c>
      <c r="B7950" s="20" t="s">
        <v>170489</v>
      </c>
      <c r="C7950" s="22">
        <v>90</v>
      </c>
      <c r="D7950" s="21" t="s">
        <v>171488</v>
      </c>
      <c r="E7950" s="22">
        <v>5</v>
      </c>
      <c r="F7950" s="21" t="s">
        <v>171336</v>
      </c>
      <c r="G7950" s="22">
        <v>15</v>
      </c>
      <c r="H7950" s="22">
        <v>113</v>
      </c>
      <c r="I7950" s="21" t="s">
        <v>192184</v>
      </c>
    </row>
    <row r="7951" spans="1:9" ht="32" customHeight="1">
      <c r="A7951" s="19" t="s">
        <v>192185</v>
      </c>
      <c r="B7951" s="20" t="s">
        <v>175310</v>
      </c>
      <c r="C7951" s="22">
        <v>46</v>
      </c>
      <c r="D7951" s="21" t="s">
        <v>190149</v>
      </c>
      <c r="E7951" s="22">
        <v>31</v>
      </c>
      <c r="F7951" s="21" t="s">
        <v>190149</v>
      </c>
      <c r="G7951" s="22">
        <v>31</v>
      </c>
      <c r="H7951" s="22">
        <v>111</v>
      </c>
      <c r="I7951" s="21" t="s">
        <v>192186</v>
      </c>
    </row>
    <row r="7952" spans="1:9" ht="32" customHeight="1">
      <c r="A7952" s="19" t="s">
        <v>192187</v>
      </c>
      <c r="B7952" s="20" t="s">
        <v>171443</v>
      </c>
      <c r="C7952" s="22">
        <v>66</v>
      </c>
      <c r="D7952" s="21" t="s">
        <v>169966</v>
      </c>
      <c r="E7952" s="22">
        <v>7</v>
      </c>
      <c r="F7952" s="21" t="s">
        <v>176546</v>
      </c>
      <c r="G7952" s="22">
        <v>8</v>
      </c>
      <c r="H7952" s="22">
        <v>84</v>
      </c>
      <c r="I7952" s="21" t="s">
        <v>192188</v>
      </c>
    </row>
    <row r="7953" spans="1:9" ht="44" customHeight="1">
      <c r="A7953" s="19" t="s">
        <v>192189</v>
      </c>
      <c r="B7953" s="24">
        <v>10</v>
      </c>
      <c r="C7953" s="22">
        <v>9</v>
      </c>
      <c r="D7953" s="21" t="s">
        <v>170696</v>
      </c>
      <c r="E7953" s="22">
        <v>79</v>
      </c>
      <c r="F7953" s="21" t="s">
        <v>174075</v>
      </c>
      <c r="G7953" s="22">
        <v>2</v>
      </c>
      <c r="H7953" s="22">
        <v>93</v>
      </c>
      <c r="I7953" s="21" t="s">
        <v>192190</v>
      </c>
    </row>
    <row r="7954" spans="1:9" ht="32" customHeight="1">
      <c r="A7954" s="19" t="s">
        <v>192191</v>
      </c>
      <c r="B7954" s="20" t="s">
        <v>192192</v>
      </c>
      <c r="C7954" s="22">
        <v>269</v>
      </c>
      <c r="D7954" s="21" t="s">
        <v>192193</v>
      </c>
      <c r="E7954" s="22">
        <v>19</v>
      </c>
      <c r="F7954" s="21" t="s">
        <v>170405</v>
      </c>
      <c r="G7954" s="22">
        <v>36</v>
      </c>
      <c r="H7954" s="22">
        <v>327</v>
      </c>
      <c r="I7954" s="21" t="s">
        <v>192194</v>
      </c>
    </row>
    <row r="7955" spans="1:9" ht="32" customHeight="1">
      <c r="A7955" s="19" t="s">
        <v>192195</v>
      </c>
      <c r="B7955" s="20" t="s">
        <v>186278</v>
      </c>
      <c r="C7955" s="22">
        <v>144</v>
      </c>
      <c r="D7955" s="21" t="s">
        <v>187174</v>
      </c>
      <c r="E7955" s="22">
        <v>54</v>
      </c>
      <c r="F7955" s="21" t="s">
        <v>170282</v>
      </c>
      <c r="G7955" s="22">
        <v>56</v>
      </c>
      <c r="H7955" s="22">
        <v>257</v>
      </c>
      <c r="I7955" s="21" t="s">
        <v>192196</v>
      </c>
    </row>
    <row r="7956" spans="1:9" ht="32" customHeight="1">
      <c r="A7956" s="19" t="s">
        <v>192197</v>
      </c>
      <c r="B7956" s="20" t="s">
        <v>186845</v>
      </c>
      <c r="C7956" s="22">
        <v>94</v>
      </c>
      <c r="D7956" s="21" t="s">
        <v>169902</v>
      </c>
      <c r="E7956" s="22">
        <v>6</v>
      </c>
      <c r="F7956" s="21" t="s">
        <v>173624</v>
      </c>
      <c r="G7956" s="22">
        <v>16</v>
      </c>
      <c r="H7956" s="22">
        <v>119</v>
      </c>
      <c r="I7956" s="21" t="s">
        <v>192198</v>
      </c>
    </row>
    <row r="7957" spans="1:9" ht="32" customHeight="1">
      <c r="A7957" s="19" t="s">
        <v>192199</v>
      </c>
      <c r="B7957" s="20" t="s">
        <v>186845</v>
      </c>
      <c r="C7957" s="22">
        <v>94</v>
      </c>
      <c r="D7957" s="21" t="s">
        <v>169902</v>
      </c>
      <c r="E7957" s="22">
        <v>6</v>
      </c>
      <c r="F7957" s="21" t="s">
        <v>173624</v>
      </c>
      <c r="G7957" s="22">
        <v>16</v>
      </c>
      <c r="H7957" s="22">
        <v>119</v>
      </c>
      <c r="I7957" s="21" t="s">
        <v>192200</v>
      </c>
    </row>
    <row r="7958" spans="1:9" ht="32" customHeight="1">
      <c r="A7958" s="19" t="s">
        <v>192201</v>
      </c>
      <c r="B7958" s="20" t="s">
        <v>192202</v>
      </c>
      <c r="C7958" s="22">
        <v>127</v>
      </c>
      <c r="D7958" s="21" t="s">
        <v>192203</v>
      </c>
      <c r="E7958" s="22">
        <v>191</v>
      </c>
      <c r="F7958" s="21" t="s">
        <v>171300</v>
      </c>
      <c r="G7958" s="22">
        <v>16</v>
      </c>
      <c r="H7958" s="22">
        <v>337</v>
      </c>
      <c r="I7958" s="21" t="s">
        <v>192204</v>
      </c>
    </row>
    <row r="7959" spans="1:9" ht="32" customHeight="1">
      <c r="A7959" s="19" t="s">
        <v>192205</v>
      </c>
      <c r="B7959" s="20" t="s">
        <v>192202</v>
      </c>
      <c r="C7959" s="22">
        <v>127</v>
      </c>
      <c r="D7959" s="21" t="s">
        <v>192203</v>
      </c>
      <c r="E7959" s="22">
        <v>191</v>
      </c>
      <c r="F7959" s="21" t="s">
        <v>171300</v>
      </c>
      <c r="G7959" s="22">
        <v>16</v>
      </c>
      <c r="H7959" s="22">
        <v>337</v>
      </c>
      <c r="I7959" s="21" t="s">
        <v>192206</v>
      </c>
    </row>
    <row r="7960" spans="1:9" ht="32" customHeight="1">
      <c r="A7960" s="19" t="s">
        <v>192207</v>
      </c>
      <c r="B7960" s="20" t="s">
        <v>187926</v>
      </c>
      <c r="C7960" s="22">
        <v>42</v>
      </c>
      <c r="D7960" s="21" t="s">
        <v>179466</v>
      </c>
      <c r="E7960" s="22">
        <v>37</v>
      </c>
      <c r="F7960" s="21" t="s">
        <v>172014</v>
      </c>
      <c r="G7960" s="22">
        <v>31</v>
      </c>
      <c r="H7960" s="22">
        <v>113</v>
      </c>
      <c r="I7960" s="21" t="s">
        <v>192208</v>
      </c>
    </row>
    <row r="7961" spans="1:9" ht="32" customHeight="1">
      <c r="A7961" s="19" t="s">
        <v>192209</v>
      </c>
      <c r="B7961" s="20" t="s">
        <v>183954</v>
      </c>
      <c r="C7961" s="22">
        <v>104</v>
      </c>
      <c r="D7961" s="21" t="s">
        <v>174546</v>
      </c>
      <c r="E7961" s="22">
        <v>20</v>
      </c>
      <c r="F7961" s="21" t="s">
        <v>185315</v>
      </c>
      <c r="G7961" s="22">
        <v>18</v>
      </c>
      <c r="H7961" s="22">
        <v>145</v>
      </c>
      <c r="I7961" s="21" t="s">
        <v>192210</v>
      </c>
    </row>
    <row r="7962" spans="1:9" ht="44" customHeight="1">
      <c r="A7962" s="19" t="s">
        <v>192211</v>
      </c>
      <c r="B7962" s="20" t="s">
        <v>171545</v>
      </c>
      <c r="C7962" s="22">
        <v>26</v>
      </c>
      <c r="D7962" s="21" t="s">
        <v>175637</v>
      </c>
      <c r="E7962" s="22">
        <v>57</v>
      </c>
      <c r="F7962" s="21" t="s">
        <v>175920</v>
      </c>
      <c r="G7962" s="22">
        <v>49</v>
      </c>
      <c r="H7962" s="22">
        <v>135</v>
      </c>
      <c r="I7962" s="21" t="s">
        <v>192212</v>
      </c>
    </row>
    <row r="7963" spans="1:9" ht="32" customHeight="1">
      <c r="A7963" s="19" t="s">
        <v>192213</v>
      </c>
      <c r="B7963" s="20" t="s">
        <v>172326</v>
      </c>
      <c r="C7963" s="22">
        <v>30</v>
      </c>
      <c r="D7963" s="21" t="s">
        <v>180720</v>
      </c>
      <c r="E7963" s="22">
        <v>79</v>
      </c>
      <c r="F7963" s="21" t="s">
        <v>192214</v>
      </c>
      <c r="G7963" s="22">
        <v>32</v>
      </c>
      <c r="H7963" s="22">
        <v>144</v>
      </c>
      <c r="I7963" s="21" t="s">
        <v>192215</v>
      </c>
    </row>
    <row r="7964" spans="1:9" ht="32" customHeight="1">
      <c r="A7964" s="19" t="s">
        <v>192216</v>
      </c>
      <c r="B7964" s="20" t="s">
        <v>173844</v>
      </c>
      <c r="C7964" s="22">
        <v>47</v>
      </c>
      <c r="D7964" s="22">
        <v>0</v>
      </c>
      <c r="E7964" s="22">
        <v>0</v>
      </c>
      <c r="F7964" s="21" t="s">
        <v>170547</v>
      </c>
      <c r="G7964" s="22">
        <v>7</v>
      </c>
      <c r="H7964" s="22">
        <v>57</v>
      </c>
      <c r="I7964" s="21" t="s">
        <v>192217</v>
      </c>
    </row>
    <row r="7965" spans="1:9" ht="32" customHeight="1">
      <c r="A7965" s="19" t="s">
        <v>192218</v>
      </c>
      <c r="B7965" s="20" t="s">
        <v>173883</v>
      </c>
      <c r="C7965" s="22">
        <v>53</v>
      </c>
      <c r="D7965" s="21" t="s">
        <v>14598</v>
      </c>
      <c r="E7965" s="22">
        <v>18</v>
      </c>
      <c r="F7965" s="21" t="s">
        <v>178179</v>
      </c>
      <c r="G7965" s="22">
        <v>9</v>
      </c>
      <c r="H7965" s="22">
        <v>83</v>
      </c>
      <c r="I7965" s="21" t="s">
        <v>192219</v>
      </c>
    </row>
    <row r="7966" spans="1:9" ht="32" customHeight="1">
      <c r="A7966" s="19" t="s">
        <v>192220</v>
      </c>
      <c r="B7966" s="20" t="s">
        <v>171121</v>
      </c>
      <c r="C7966" s="22">
        <v>87</v>
      </c>
      <c r="D7966" s="21" t="s">
        <v>192221</v>
      </c>
      <c r="E7966" s="22">
        <v>41</v>
      </c>
      <c r="F7966" s="21" t="s">
        <v>170405</v>
      </c>
      <c r="G7966" s="22">
        <v>16</v>
      </c>
      <c r="H7966" s="22">
        <v>147</v>
      </c>
      <c r="I7966" s="21" t="s">
        <v>192222</v>
      </c>
    </row>
    <row r="7967" spans="1:9" ht="32" customHeight="1">
      <c r="A7967" s="19" t="s">
        <v>192223</v>
      </c>
      <c r="B7967" s="20" t="s">
        <v>170452</v>
      </c>
      <c r="C7967" s="22">
        <v>4</v>
      </c>
      <c r="D7967" s="21" t="s">
        <v>175008</v>
      </c>
      <c r="E7967" s="22">
        <v>108</v>
      </c>
      <c r="F7967" s="21" t="s">
        <v>189853</v>
      </c>
      <c r="G7967" s="22">
        <v>5</v>
      </c>
      <c r="H7967" s="22">
        <v>120</v>
      </c>
      <c r="I7967" s="21" t="s">
        <v>192224</v>
      </c>
    </row>
    <row r="7968" spans="1:9" ht="32" customHeight="1">
      <c r="A7968" s="19" t="s">
        <v>192225</v>
      </c>
      <c r="B7968" s="20" t="s">
        <v>173354</v>
      </c>
      <c r="C7968" s="22">
        <v>4</v>
      </c>
      <c r="D7968" s="21" t="s">
        <v>173427</v>
      </c>
      <c r="E7968" s="22">
        <v>134</v>
      </c>
      <c r="F7968" s="21" t="s">
        <v>175433</v>
      </c>
      <c r="G7968" s="22">
        <v>9</v>
      </c>
      <c r="H7968" s="22">
        <v>150</v>
      </c>
      <c r="I7968" s="21" t="s">
        <v>192226</v>
      </c>
    </row>
    <row r="7969" spans="1:9" ht="32" customHeight="1">
      <c r="A7969" s="19" t="s">
        <v>192227</v>
      </c>
      <c r="B7969" s="20" t="s">
        <v>171750</v>
      </c>
      <c r="C7969" s="22">
        <v>21</v>
      </c>
      <c r="D7969" s="21" t="s">
        <v>170359</v>
      </c>
      <c r="E7969" s="22">
        <v>4</v>
      </c>
      <c r="F7969" s="21" t="s">
        <v>172076</v>
      </c>
      <c r="G7969" s="22">
        <v>23</v>
      </c>
      <c r="H7969" s="22">
        <v>51</v>
      </c>
      <c r="I7969" s="21" t="s">
        <v>192228</v>
      </c>
    </row>
    <row r="7970" spans="1:9" ht="32" customHeight="1">
      <c r="A7970" s="19" t="s">
        <v>192229</v>
      </c>
      <c r="B7970" s="20" t="s">
        <v>192230</v>
      </c>
      <c r="C7970" s="22">
        <v>114</v>
      </c>
      <c r="D7970" s="21" t="s">
        <v>192231</v>
      </c>
      <c r="E7970" s="22">
        <v>195</v>
      </c>
      <c r="F7970" s="21" t="s">
        <v>192232</v>
      </c>
      <c r="G7970" s="22">
        <v>35</v>
      </c>
      <c r="H7970" s="22">
        <v>347</v>
      </c>
      <c r="I7970" s="21" t="s">
        <v>192233</v>
      </c>
    </row>
    <row r="7971" spans="1:9" ht="32" customHeight="1">
      <c r="A7971" s="19" t="s">
        <v>192234</v>
      </c>
      <c r="B7971" s="20" t="s">
        <v>190562</v>
      </c>
      <c r="C7971" s="22">
        <v>89</v>
      </c>
      <c r="D7971" s="21" t="s">
        <v>186535</v>
      </c>
      <c r="E7971" s="22">
        <v>8</v>
      </c>
      <c r="F7971" s="21" t="s">
        <v>172368</v>
      </c>
      <c r="G7971" s="22">
        <v>2</v>
      </c>
      <c r="H7971" s="22">
        <v>102</v>
      </c>
      <c r="I7971" s="21" t="s">
        <v>192235</v>
      </c>
    </row>
    <row r="7972" spans="1:9" ht="32" customHeight="1">
      <c r="A7972" s="19" t="s">
        <v>192236</v>
      </c>
      <c r="B7972" s="20" t="s">
        <v>170354</v>
      </c>
      <c r="C7972" s="22">
        <v>55</v>
      </c>
      <c r="D7972" s="22">
        <v>8</v>
      </c>
      <c r="E7972" s="22">
        <v>6</v>
      </c>
      <c r="F7972" s="21" t="s">
        <v>171711</v>
      </c>
      <c r="G7972" s="22">
        <v>14</v>
      </c>
      <c r="H7972" s="22">
        <v>78</v>
      </c>
      <c r="I7972" s="21" t="s">
        <v>192237</v>
      </c>
    </row>
    <row r="7973" spans="1:9" ht="32" customHeight="1">
      <c r="A7973" s="19" t="s">
        <v>192238</v>
      </c>
      <c r="B7973" s="20" t="s">
        <v>173621</v>
      </c>
      <c r="C7973" s="22">
        <v>26</v>
      </c>
      <c r="D7973" s="22">
        <v>60</v>
      </c>
      <c r="E7973" s="22">
        <v>69</v>
      </c>
      <c r="F7973" s="21" t="s">
        <v>172357</v>
      </c>
      <c r="G7973" s="22">
        <v>20</v>
      </c>
      <c r="H7973" s="22">
        <v>118</v>
      </c>
      <c r="I7973" s="21" t="s">
        <v>192239</v>
      </c>
    </row>
    <row r="7974" spans="1:9" ht="32" customHeight="1">
      <c r="A7974" s="19" t="s">
        <v>192240</v>
      </c>
      <c r="B7974" s="20" t="s">
        <v>174904</v>
      </c>
      <c r="C7974" s="22">
        <v>44</v>
      </c>
      <c r="D7974" s="22">
        <v>0</v>
      </c>
      <c r="E7974" s="22">
        <v>0</v>
      </c>
      <c r="F7974" s="21" t="s">
        <v>174905</v>
      </c>
      <c r="G7974" s="22">
        <v>7</v>
      </c>
      <c r="H7974" s="22">
        <v>54</v>
      </c>
      <c r="I7974" s="21" t="s">
        <v>192241</v>
      </c>
    </row>
    <row r="7975" spans="1:9" ht="32" customHeight="1">
      <c r="A7975" s="19" t="s">
        <v>192242</v>
      </c>
      <c r="B7975" s="20" t="s">
        <v>174904</v>
      </c>
      <c r="C7975" s="22">
        <v>44</v>
      </c>
      <c r="D7975" s="22">
        <v>0</v>
      </c>
      <c r="E7975" s="22">
        <v>0</v>
      </c>
      <c r="F7975" s="21" t="s">
        <v>174905</v>
      </c>
      <c r="G7975" s="22">
        <v>7</v>
      </c>
      <c r="H7975" s="22">
        <v>54</v>
      </c>
      <c r="I7975" s="21" t="s">
        <v>192243</v>
      </c>
    </row>
    <row r="7976" spans="1:9" ht="32" customHeight="1">
      <c r="A7976" s="19" t="s">
        <v>192244</v>
      </c>
      <c r="B7976" s="20" t="s">
        <v>171481</v>
      </c>
      <c r="C7976" s="22">
        <v>8</v>
      </c>
      <c r="D7976" s="21" t="s">
        <v>186294</v>
      </c>
      <c r="E7976" s="22">
        <v>137</v>
      </c>
      <c r="F7976" s="21" t="s">
        <v>170680</v>
      </c>
      <c r="G7976" s="22">
        <v>5</v>
      </c>
      <c r="H7976" s="22">
        <v>153</v>
      </c>
      <c r="I7976" s="21" t="s">
        <v>192245</v>
      </c>
    </row>
    <row r="7977" spans="1:9" ht="32" customHeight="1">
      <c r="A7977" s="19" t="s">
        <v>192246</v>
      </c>
      <c r="B7977" s="20" t="s">
        <v>187136</v>
      </c>
      <c r="C7977" s="22">
        <v>39</v>
      </c>
      <c r="D7977" s="21" t="s">
        <v>170092</v>
      </c>
      <c r="E7977" s="22">
        <v>10</v>
      </c>
      <c r="F7977" s="21" t="s">
        <v>192247</v>
      </c>
      <c r="G7977" s="22">
        <v>46</v>
      </c>
      <c r="H7977" s="22">
        <v>98</v>
      </c>
      <c r="I7977" s="21" t="s">
        <v>192248</v>
      </c>
    </row>
    <row r="7978" spans="1:9" ht="32" customHeight="1">
      <c r="A7978" s="19" t="s">
        <v>192249</v>
      </c>
      <c r="B7978" s="20" t="s">
        <v>172402</v>
      </c>
      <c r="C7978" s="22">
        <v>54</v>
      </c>
      <c r="D7978" s="21" t="s">
        <v>175694</v>
      </c>
      <c r="E7978" s="22">
        <v>41</v>
      </c>
      <c r="F7978" s="21" t="s">
        <v>172234</v>
      </c>
      <c r="G7978" s="22">
        <v>52</v>
      </c>
      <c r="H7978" s="22">
        <v>150</v>
      </c>
      <c r="I7978" s="21" t="s">
        <v>192250</v>
      </c>
    </row>
    <row r="7979" spans="1:9" ht="32" customHeight="1">
      <c r="A7979" s="19" t="s">
        <v>192251</v>
      </c>
      <c r="B7979" s="20" t="s">
        <v>176073</v>
      </c>
      <c r="C7979" s="22">
        <v>46</v>
      </c>
      <c r="D7979" s="21" t="s">
        <v>170439</v>
      </c>
      <c r="E7979" s="22">
        <v>9</v>
      </c>
      <c r="F7979" s="21" t="s">
        <v>192252</v>
      </c>
      <c r="G7979" s="22">
        <v>36</v>
      </c>
      <c r="H7979" s="22">
        <v>94</v>
      </c>
      <c r="I7979" s="21" t="s">
        <v>192253</v>
      </c>
    </row>
    <row r="7980" spans="1:9" ht="32" customHeight="1">
      <c r="A7980" s="19" t="s">
        <v>192254</v>
      </c>
      <c r="B7980" s="20" t="s">
        <v>170937</v>
      </c>
      <c r="C7980" s="22">
        <v>2</v>
      </c>
      <c r="D7980" s="21" t="s">
        <v>178113</v>
      </c>
      <c r="E7980" s="22">
        <v>64</v>
      </c>
      <c r="F7980" s="21" t="s">
        <v>170937</v>
      </c>
      <c r="G7980" s="22">
        <v>2</v>
      </c>
      <c r="H7980" s="22">
        <v>71</v>
      </c>
      <c r="I7980" s="21" t="s">
        <v>192255</v>
      </c>
    </row>
    <row r="7981" spans="1:9" ht="32" customHeight="1">
      <c r="A7981" s="19" t="s">
        <v>192256</v>
      </c>
      <c r="B7981" s="20" t="s">
        <v>174517</v>
      </c>
      <c r="C7981" s="22">
        <v>58</v>
      </c>
      <c r="D7981" s="22">
        <v>45</v>
      </c>
      <c r="E7981" s="22">
        <v>126</v>
      </c>
      <c r="F7981" s="21" t="s">
        <v>171456</v>
      </c>
      <c r="G7981" s="22">
        <v>96</v>
      </c>
      <c r="H7981" s="22">
        <v>283</v>
      </c>
      <c r="I7981" s="21" t="s">
        <v>192257</v>
      </c>
    </row>
    <row r="7982" spans="1:9" ht="32" customHeight="1">
      <c r="A7982" s="19" t="s">
        <v>192258</v>
      </c>
      <c r="B7982" s="20" t="s">
        <v>192259</v>
      </c>
      <c r="C7982" s="22">
        <v>39</v>
      </c>
      <c r="D7982" s="21" t="s">
        <v>192260</v>
      </c>
      <c r="E7982" s="22">
        <v>123</v>
      </c>
      <c r="F7982" s="21" t="s">
        <v>172380</v>
      </c>
      <c r="G7982" s="22">
        <v>50</v>
      </c>
      <c r="H7982" s="22">
        <v>215</v>
      </c>
      <c r="I7982" s="21" t="s">
        <v>192261</v>
      </c>
    </row>
    <row r="7983" spans="1:9" ht="32" customHeight="1">
      <c r="A7983" s="19" t="s">
        <v>192262</v>
      </c>
      <c r="B7983" s="20" t="s">
        <v>170757</v>
      </c>
      <c r="C7983" s="22">
        <v>4</v>
      </c>
      <c r="D7983" s="22">
        <v>94</v>
      </c>
      <c r="E7983" s="22">
        <v>282</v>
      </c>
      <c r="F7983" s="21" t="s">
        <v>170850</v>
      </c>
      <c r="G7983" s="22">
        <v>14</v>
      </c>
      <c r="H7983" s="22">
        <v>303</v>
      </c>
      <c r="I7983" s="21" t="s">
        <v>192263</v>
      </c>
    </row>
    <row r="7984" spans="1:9" ht="44" customHeight="1">
      <c r="A7984" s="19" t="s">
        <v>192264</v>
      </c>
      <c r="B7984" s="20" t="s">
        <v>186656</v>
      </c>
      <c r="C7984" s="22">
        <v>18</v>
      </c>
      <c r="D7984" s="21" t="s">
        <v>184275</v>
      </c>
      <c r="E7984" s="22">
        <v>272</v>
      </c>
      <c r="F7984" s="21" t="s">
        <v>173435</v>
      </c>
      <c r="G7984" s="22">
        <v>8</v>
      </c>
      <c r="H7984" s="22">
        <v>301</v>
      </c>
      <c r="I7984" s="21" t="s">
        <v>192265</v>
      </c>
    </row>
    <row r="7985" spans="1:9" ht="32" customHeight="1">
      <c r="A7985" s="19" t="s">
        <v>192266</v>
      </c>
      <c r="B7985" s="20" t="s">
        <v>177682</v>
      </c>
      <c r="C7985" s="22">
        <v>80</v>
      </c>
      <c r="D7985" s="21" t="s">
        <v>181494</v>
      </c>
      <c r="E7985" s="22">
        <v>295</v>
      </c>
      <c r="F7985" s="21" t="s">
        <v>170393</v>
      </c>
      <c r="G7985" s="22">
        <v>15</v>
      </c>
      <c r="H7985" s="22">
        <v>393</v>
      </c>
      <c r="I7985" s="21" t="s">
        <v>192267</v>
      </c>
    </row>
    <row r="7986" spans="1:9" ht="32" customHeight="1">
      <c r="A7986" s="19" t="s">
        <v>192268</v>
      </c>
      <c r="B7986" s="20" t="s">
        <v>183495</v>
      </c>
      <c r="C7986" s="22">
        <v>134</v>
      </c>
      <c r="D7986" s="21" t="s">
        <v>192269</v>
      </c>
      <c r="E7986" s="22">
        <v>71</v>
      </c>
      <c r="F7986" s="21" t="s">
        <v>192270</v>
      </c>
      <c r="G7986" s="22">
        <v>11</v>
      </c>
      <c r="H7986" s="22">
        <v>219</v>
      </c>
      <c r="I7986" s="21" t="s">
        <v>192271</v>
      </c>
    </row>
    <row r="7987" spans="1:9" ht="32" customHeight="1">
      <c r="A7987" s="19" t="s">
        <v>192272</v>
      </c>
      <c r="B7987" s="20" t="s">
        <v>172599</v>
      </c>
      <c r="C7987" s="22">
        <v>56</v>
      </c>
      <c r="D7987" s="21" t="s">
        <v>174510</v>
      </c>
      <c r="E7987" s="22">
        <v>148</v>
      </c>
      <c r="F7987" s="21" t="s">
        <v>171060</v>
      </c>
      <c r="G7987" s="22">
        <v>4</v>
      </c>
      <c r="H7987" s="22">
        <v>211</v>
      </c>
      <c r="I7987" s="21" t="s">
        <v>192273</v>
      </c>
    </row>
    <row r="7988" spans="1:9" ht="32" customHeight="1">
      <c r="A7988" s="19" t="s">
        <v>192274</v>
      </c>
      <c r="B7988" s="20" t="s">
        <v>14623</v>
      </c>
      <c r="C7988" s="22">
        <v>57</v>
      </c>
      <c r="D7988" s="21" t="s">
        <v>184316</v>
      </c>
      <c r="E7988" s="22">
        <v>17</v>
      </c>
      <c r="F7988" s="21" t="s">
        <v>174992</v>
      </c>
      <c r="G7988" s="22">
        <v>46</v>
      </c>
      <c r="H7988" s="22">
        <v>123</v>
      </c>
      <c r="I7988" s="21" t="s">
        <v>192275</v>
      </c>
    </row>
    <row r="7989" spans="1:9" ht="32" customHeight="1">
      <c r="A7989" s="19" t="s">
        <v>192276</v>
      </c>
      <c r="B7989" s="20" t="s">
        <v>170195</v>
      </c>
      <c r="C7989" s="22">
        <v>18</v>
      </c>
      <c r="D7989" s="21" t="s">
        <v>170853</v>
      </c>
      <c r="E7989" s="22">
        <v>60</v>
      </c>
      <c r="F7989" s="21" t="s">
        <v>169945</v>
      </c>
      <c r="G7989" s="22">
        <v>6</v>
      </c>
      <c r="H7989" s="22">
        <v>87</v>
      </c>
      <c r="I7989" s="21" t="s">
        <v>192277</v>
      </c>
    </row>
    <row r="7990" spans="1:9" ht="32" customHeight="1">
      <c r="A7990" s="19" t="s">
        <v>192278</v>
      </c>
      <c r="B7990" s="20" t="s">
        <v>178910</v>
      </c>
      <c r="C7990" s="22">
        <v>22</v>
      </c>
      <c r="D7990" s="21" t="s">
        <v>174771</v>
      </c>
      <c r="E7990" s="22">
        <v>35</v>
      </c>
      <c r="F7990" s="22">
        <v>0</v>
      </c>
      <c r="G7990" s="22">
        <v>0</v>
      </c>
      <c r="H7990" s="22">
        <v>60</v>
      </c>
      <c r="I7990" s="21" t="s">
        <v>192279</v>
      </c>
    </row>
    <row r="7991" spans="1:9" ht="32" customHeight="1">
      <c r="A7991" s="19" t="s">
        <v>192280</v>
      </c>
      <c r="B7991" s="20" t="s">
        <v>181082</v>
      </c>
      <c r="C7991" s="22">
        <v>39</v>
      </c>
      <c r="D7991" s="21" t="s">
        <v>173137</v>
      </c>
      <c r="E7991" s="22">
        <v>6</v>
      </c>
      <c r="F7991" s="21" t="s">
        <v>173276</v>
      </c>
      <c r="G7991" s="22">
        <v>54</v>
      </c>
      <c r="H7991" s="22">
        <v>102</v>
      </c>
      <c r="I7991" s="21" t="s">
        <v>192281</v>
      </c>
    </row>
    <row r="7992" spans="1:9" ht="32" customHeight="1">
      <c r="A7992" s="19" t="s">
        <v>192282</v>
      </c>
      <c r="B7992" s="20" t="s">
        <v>184553</v>
      </c>
      <c r="C7992" s="22">
        <v>37</v>
      </c>
      <c r="D7992" s="21" t="s">
        <v>171290</v>
      </c>
      <c r="E7992" s="22">
        <v>6</v>
      </c>
      <c r="F7992" s="21" t="s">
        <v>174116</v>
      </c>
      <c r="G7992" s="22">
        <v>52</v>
      </c>
      <c r="H7992" s="22">
        <v>98</v>
      </c>
      <c r="I7992" s="21" t="s">
        <v>192283</v>
      </c>
    </row>
    <row r="7993" spans="1:9" ht="32" customHeight="1">
      <c r="A7993" s="19" t="s">
        <v>192284</v>
      </c>
      <c r="B7993" s="20" t="s">
        <v>170134</v>
      </c>
      <c r="C7993" s="22">
        <v>38</v>
      </c>
      <c r="D7993" s="22">
        <v>0</v>
      </c>
      <c r="E7993" s="22">
        <v>0</v>
      </c>
      <c r="F7993" s="21" t="s">
        <v>170250</v>
      </c>
      <c r="G7993" s="22">
        <v>19</v>
      </c>
      <c r="H7993" s="22">
        <v>60</v>
      </c>
      <c r="I7993" s="21" t="s">
        <v>192285</v>
      </c>
    </row>
    <row r="7994" spans="1:9" ht="32" customHeight="1">
      <c r="A7994" s="19" t="s">
        <v>192286</v>
      </c>
      <c r="B7994" s="20" t="s">
        <v>170910</v>
      </c>
      <c r="C7994" s="22">
        <v>3</v>
      </c>
      <c r="D7994" s="21" t="s">
        <v>174353</v>
      </c>
      <c r="E7994" s="22">
        <v>141</v>
      </c>
      <c r="F7994" s="22">
        <v>0</v>
      </c>
      <c r="G7994" s="22">
        <v>0</v>
      </c>
      <c r="H7994" s="22">
        <v>147</v>
      </c>
      <c r="I7994" s="21" t="s">
        <v>192287</v>
      </c>
    </row>
    <row r="7995" spans="1:9" ht="32" customHeight="1">
      <c r="A7995" s="19" t="s">
        <v>192288</v>
      </c>
      <c r="B7995" s="20" t="s">
        <v>192289</v>
      </c>
      <c r="C7995" s="22">
        <v>75</v>
      </c>
      <c r="D7995" s="21" t="s">
        <v>189363</v>
      </c>
      <c r="E7995" s="22">
        <v>74</v>
      </c>
      <c r="F7995" s="21" t="s">
        <v>184509</v>
      </c>
      <c r="G7995" s="22">
        <v>5</v>
      </c>
      <c r="H7995" s="22">
        <v>157</v>
      </c>
      <c r="I7995" s="21" t="s">
        <v>192290</v>
      </c>
    </row>
    <row r="7996" spans="1:9" ht="32" customHeight="1">
      <c r="A7996" s="19" t="s">
        <v>192291</v>
      </c>
      <c r="B7996" s="24">
        <v>0</v>
      </c>
      <c r="C7996" s="22">
        <v>0</v>
      </c>
      <c r="D7996" s="21" t="s">
        <v>170389</v>
      </c>
      <c r="E7996" s="22">
        <v>103</v>
      </c>
      <c r="F7996" s="21" t="s">
        <v>183839</v>
      </c>
      <c r="G7996" s="22">
        <v>14</v>
      </c>
      <c r="H7996" s="22">
        <v>120</v>
      </c>
      <c r="I7996" s="21" t="s">
        <v>192292</v>
      </c>
    </row>
    <row r="7997" spans="1:9" ht="32" customHeight="1">
      <c r="A7997" s="19" t="s">
        <v>192293</v>
      </c>
      <c r="B7997" s="20" t="s">
        <v>169757</v>
      </c>
      <c r="C7997" s="22">
        <v>2</v>
      </c>
      <c r="D7997" s="21" t="s">
        <v>192294</v>
      </c>
      <c r="E7997" s="22">
        <v>106</v>
      </c>
      <c r="F7997" s="21" t="s">
        <v>175081</v>
      </c>
      <c r="G7997" s="22">
        <v>7</v>
      </c>
      <c r="H7997" s="22">
        <v>118</v>
      </c>
      <c r="I7997" s="21" t="s">
        <v>192295</v>
      </c>
    </row>
    <row r="7998" spans="1:9" ht="32" customHeight="1">
      <c r="A7998" s="19" t="s">
        <v>192296</v>
      </c>
      <c r="B7998" s="20" t="s">
        <v>172376</v>
      </c>
      <c r="C7998" s="22">
        <v>54</v>
      </c>
      <c r="D7998" s="21" t="s">
        <v>187248</v>
      </c>
      <c r="E7998" s="22">
        <v>60</v>
      </c>
      <c r="F7998" s="21" t="s">
        <v>169715</v>
      </c>
      <c r="G7998" s="22">
        <v>4</v>
      </c>
      <c r="H7998" s="22">
        <v>121</v>
      </c>
      <c r="I7998" s="21" t="s">
        <v>192297</v>
      </c>
    </row>
    <row r="7999" spans="1:9" ht="32" customHeight="1">
      <c r="A7999" s="19" t="s">
        <v>192298</v>
      </c>
      <c r="B7999" s="20" t="s">
        <v>170405</v>
      </c>
      <c r="C7999" s="22">
        <v>12</v>
      </c>
      <c r="D7999" s="21" t="s">
        <v>174425</v>
      </c>
      <c r="E7999" s="22">
        <v>65</v>
      </c>
      <c r="F7999" s="21" t="s">
        <v>190149</v>
      </c>
      <c r="G7999" s="22">
        <v>31</v>
      </c>
      <c r="H7999" s="22">
        <v>111</v>
      </c>
      <c r="I7999" s="21" t="s">
        <v>192299</v>
      </c>
    </row>
    <row r="8000" spans="1:9" ht="32" customHeight="1">
      <c r="A8000" s="19" t="s">
        <v>192300</v>
      </c>
      <c r="B8000" s="20" t="s">
        <v>192301</v>
      </c>
      <c r="C8000" s="22">
        <v>77</v>
      </c>
      <c r="D8000" s="21" t="s">
        <v>174386</v>
      </c>
      <c r="E8000" s="22">
        <v>99</v>
      </c>
      <c r="F8000" s="21" t="s">
        <v>174942</v>
      </c>
      <c r="G8000" s="22">
        <v>10</v>
      </c>
      <c r="H8000" s="22">
        <v>189</v>
      </c>
      <c r="I8000" s="21" t="s">
        <v>192302</v>
      </c>
    </row>
    <row r="8001" spans="1:9" ht="32" customHeight="1">
      <c r="A8001" s="19" t="s">
        <v>192303</v>
      </c>
      <c r="B8001" s="40">
        <v>28125</v>
      </c>
      <c r="C8001" s="22">
        <v>36</v>
      </c>
      <c r="D8001" s="22">
        <v>25</v>
      </c>
      <c r="E8001" s="22">
        <v>32</v>
      </c>
      <c r="F8001" s="39">
        <v>46875</v>
      </c>
      <c r="G8001" s="22">
        <v>60</v>
      </c>
      <c r="H8001" s="22">
        <v>131</v>
      </c>
      <c r="I8001" s="21" t="s">
        <v>192304</v>
      </c>
    </row>
    <row r="8002" spans="1:9" ht="32" customHeight="1">
      <c r="A8002" s="19" t="s">
        <v>192305</v>
      </c>
      <c r="B8002" s="20" t="s">
        <v>172637</v>
      </c>
      <c r="C8002" s="22">
        <v>44</v>
      </c>
      <c r="D8002" s="21" t="s">
        <v>179230</v>
      </c>
      <c r="E8002" s="22">
        <v>59</v>
      </c>
      <c r="F8002" s="21" t="s">
        <v>174539</v>
      </c>
      <c r="G8002" s="22">
        <v>1</v>
      </c>
      <c r="H8002" s="22">
        <v>107</v>
      </c>
      <c r="I8002" s="21" t="s">
        <v>192306</v>
      </c>
    </row>
    <row r="8003" spans="1:9" ht="32" customHeight="1">
      <c r="A8003" s="19" t="s">
        <v>192307</v>
      </c>
      <c r="B8003" s="20" t="s">
        <v>181432</v>
      </c>
      <c r="C8003" s="22">
        <v>105</v>
      </c>
      <c r="D8003" s="21" t="s">
        <v>174612</v>
      </c>
      <c r="E8003" s="22">
        <v>21</v>
      </c>
      <c r="F8003" s="21" t="s">
        <v>172032</v>
      </c>
      <c r="G8003" s="22">
        <v>8</v>
      </c>
      <c r="H8003" s="22">
        <v>137</v>
      </c>
      <c r="I8003" s="21" t="s">
        <v>192308</v>
      </c>
    </row>
    <row r="8004" spans="1:9" ht="32" customHeight="1">
      <c r="A8004" s="19" t="s">
        <v>192309</v>
      </c>
      <c r="B8004" s="20" t="s">
        <v>181432</v>
      </c>
      <c r="C8004" s="22">
        <v>105</v>
      </c>
      <c r="D8004" s="21" t="s">
        <v>174612</v>
      </c>
      <c r="E8004" s="22">
        <v>21</v>
      </c>
      <c r="F8004" s="21" t="s">
        <v>172032</v>
      </c>
      <c r="G8004" s="22">
        <v>8</v>
      </c>
      <c r="H8004" s="22">
        <v>137</v>
      </c>
      <c r="I8004" s="21" t="s">
        <v>192310</v>
      </c>
    </row>
    <row r="8005" spans="1:9" ht="32" customHeight="1">
      <c r="A8005" s="19" t="s">
        <v>192311</v>
      </c>
      <c r="B8005" s="24">
        <v>0</v>
      </c>
      <c r="C8005" s="22">
        <v>0</v>
      </c>
      <c r="D8005" s="22">
        <v>100</v>
      </c>
      <c r="E8005" s="22">
        <v>140</v>
      </c>
      <c r="F8005" s="22">
        <v>0</v>
      </c>
      <c r="G8005" s="22">
        <v>0</v>
      </c>
      <c r="H8005" s="22">
        <v>143</v>
      </c>
      <c r="I8005" s="21" t="s">
        <v>192312</v>
      </c>
    </row>
    <row r="8006" spans="1:9" ht="32" customHeight="1">
      <c r="A8006" s="19" t="s">
        <v>192313</v>
      </c>
      <c r="B8006" s="24">
        <v>0</v>
      </c>
      <c r="C8006" s="22">
        <v>0</v>
      </c>
      <c r="D8006" s="22">
        <v>100</v>
      </c>
      <c r="E8006" s="22">
        <v>142</v>
      </c>
      <c r="F8006" s="22">
        <v>0</v>
      </c>
      <c r="G8006" s="22">
        <v>0</v>
      </c>
      <c r="H8006" s="22">
        <v>145</v>
      </c>
      <c r="I8006" s="21" t="s">
        <v>192314</v>
      </c>
    </row>
    <row r="8007" spans="1:9" ht="32" customHeight="1">
      <c r="A8007" s="19" t="s">
        <v>192315</v>
      </c>
      <c r="B8007" s="20" t="s">
        <v>180343</v>
      </c>
      <c r="C8007" s="22">
        <v>54</v>
      </c>
      <c r="D8007" s="21" t="s">
        <v>169854</v>
      </c>
      <c r="E8007" s="22">
        <v>15</v>
      </c>
      <c r="F8007" s="22">
        <v>0</v>
      </c>
      <c r="G8007" s="22">
        <v>0</v>
      </c>
      <c r="H8007" s="22">
        <v>72</v>
      </c>
      <c r="I8007" s="21" t="s">
        <v>192316</v>
      </c>
    </row>
    <row r="8008" spans="1:9" ht="32" customHeight="1">
      <c r="A8008" s="19" t="s">
        <v>192317</v>
      </c>
      <c r="B8008" s="24">
        <v>0</v>
      </c>
      <c r="C8008" s="22">
        <v>0</v>
      </c>
      <c r="D8008" s="21" t="s">
        <v>192318</v>
      </c>
      <c r="E8008" s="22">
        <v>79</v>
      </c>
      <c r="F8008" s="21" t="s">
        <v>192319</v>
      </c>
      <c r="G8008" s="22">
        <v>22</v>
      </c>
      <c r="H8008" s="22">
        <v>104</v>
      </c>
      <c r="I8008" s="21" t="s">
        <v>192320</v>
      </c>
    </row>
    <row r="8009" spans="1:9" ht="32" customHeight="1">
      <c r="A8009" s="19" t="s">
        <v>192321</v>
      </c>
      <c r="B8009" s="20" t="s">
        <v>192322</v>
      </c>
      <c r="C8009" s="22">
        <v>7</v>
      </c>
      <c r="D8009" s="21" t="s">
        <v>192323</v>
      </c>
      <c r="E8009" s="22">
        <v>118</v>
      </c>
      <c r="F8009" s="21" t="s">
        <v>177027</v>
      </c>
      <c r="G8009" s="22">
        <v>24</v>
      </c>
      <c r="H8009" s="22">
        <v>152</v>
      </c>
      <c r="I8009" s="21" t="s">
        <v>192324</v>
      </c>
    </row>
    <row r="8010" spans="1:9" ht="32" customHeight="1">
      <c r="A8010" s="19" t="s">
        <v>192325</v>
      </c>
      <c r="B8010" s="20" t="s">
        <v>171942</v>
      </c>
      <c r="C8010" s="22">
        <v>14</v>
      </c>
      <c r="D8010" s="21" t="s">
        <v>172515</v>
      </c>
      <c r="E8010" s="22">
        <v>95</v>
      </c>
      <c r="F8010" s="21" t="s">
        <v>192326</v>
      </c>
      <c r="G8010" s="22">
        <v>67</v>
      </c>
      <c r="H8010" s="22">
        <v>179</v>
      </c>
      <c r="I8010" s="21" t="s">
        <v>192327</v>
      </c>
    </row>
    <row r="8011" spans="1:9" ht="32" customHeight="1">
      <c r="A8011" s="19" t="s">
        <v>192328</v>
      </c>
      <c r="B8011" s="20" t="s">
        <v>192329</v>
      </c>
      <c r="C8011" s="22">
        <v>41</v>
      </c>
      <c r="D8011" s="21" t="s">
        <v>172330</v>
      </c>
      <c r="E8011" s="22">
        <v>47</v>
      </c>
      <c r="F8011" s="21" t="s">
        <v>170590</v>
      </c>
      <c r="G8011" s="22">
        <v>26</v>
      </c>
      <c r="H8011" s="22">
        <v>117</v>
      </c>
      <c r="I8011" s="21" t="s">
        <v>192330</v>
      </c>
    </row>
    <row r="8012" spans="1:9" ht="32" customHeight="1">
      <c r="A8012" s="19" t="s">
        <v>192331</v>
      </c>
      <c r="B8012" s="20" t="s">
        <v>192332</v>
      </c>
      <c r="C8012" s="22">
        <v>38</v>
      </c>
      <c r="D8012" s="21" t="s">
        <v>170388</v>
      </c>
      <c r="E8012" s="22">
        <v>8</v>
      </c>
      <c r="F8012" s="21" t="s">
        <v>172162</v>
      </c>
      <c r="G8012" s="22">
        <v>32</v>
      </c>
      <c r="H8012" s="22">
        <v>81</v>
      </c>
      <c r="I8012" s="21" t="s">
        <v>192333</v>
      </c>
    </row>
    <row r="8013" spans="1:9" ht="32" customHeight="1">
      <c r="A8013" s="19" t="s">
        <v>192334</v>
      </c>
      <c r="B8013" s="24">
        <v>0</v>
      </c>
      <c r="C8013" s="22">
        <v>0</v>
      </c>
      <c r="D8013" s="22">
        <v>100</v>
      </c>
      <c r="E8013" s="22">
        <v>156</v>
      </c>
      <c r="F8013" s="22">
        <v>0</v>
      </c>
      <c r="G8013" s="22">
        <v>0</v>
      </c>
      <c r="H8013" s="22">
        <v>159</v>
      </c>
      <c r="I8013" s="21" t="s">
        <v>192335</v>
      </c>
    </row>
    <row r="8014" spans="1:9" ht="32" customHeight="1">
      <c r="A8014" s="19" t="s">
        <v>192336</v>
      </c>
      <c r="B8014" s="20" t="s">
        <v>174851</v>
      </c>
      <c r="C8014" s="22">
        <v>22</v>
      </c>
      <c r="D8014" s="22">
        <v>68</v>
      </c>
      <c r="E8014" s="22">
        <v>51</v>
      </c>
      <c r="F8014" s="21" t="s">
        <v>172204</v>
      </c>
      <c r="G8014" s="22">
        <v>2</v>
      </c>
      <c r="H8014" s="22">
        <v>78</v>
      </c>
      <c r="I8014" s="21" t="s">
        <v>192337</v>
      </c>
    </row>
    <row r="8015" spans="1:9" ht="32" customHeight="1">
      <c r="A8015" s="19" t="s">
        <v>192338</v>
      </c>
      <c r="B8015" s="20" t="s">
        <v>180562</v>
      </c>
      <c r="C8015" s="22">
        <v>11</v>
      </c>
      <c r="D8015" s="21" t="s">
        <v>174639</v>
      </c>
      <c r="E8015" s="22">
        <v>115</v>
      </c>
      <c r="F8015" s="21" t="s">
        <v>170129</v>
      </c>
      <c r="G8015" s="22">
        <v>9</v>
      </c>
      <c r="H8015" s="22">
        <v>138</v>
      </c>
      <c r="I8015" s="21" t="s">
        <v>192339</v>
      </c>
    </row>
    <row r="8016" spans="1:9" ht="32" customHeight="1">
      <c r="A8016" s="19" t="s">
        <v>192340</v>
      </c>
      <c r="B8016" s="24">
        <v>0</v>
      </c>
      <c r="C8016" s="22">
        <v>0</v>
      </c>
      <c r="D8016" s="21" t="s">
        <v>173215</v>
      </c>
      <c r="E8016" s="22">
        <v>90</v>
      </c>
      <c r="F8016" s="21" t="s">
        <v>170382</v>
      </c>
      <c r="G8016" s="22">
        <v>2</v>
      </c>
      <c r="H8016" s="22">
        <v>95</v>
      </c>
      <c r="I8016" s="21" t="s">
        <v>192341</v>
      </c>
    </row>
    <row r="8017" spans="1:9" ht="32" customHeight="1">
      <c r="A8017" s="19" t="s">
        <v>192342</v>
      </c>
      <c r="B8017" s="20" t="s">
        <v>173548</v>
      </c>
      <c r="C8017" s="22">
        <v>7</v>
      </c>
      <c r="D8017" s="21" t="s">
        <v>187900</v>
      </c>
      <c r="E8017" s="22">
        <v>62</v>
      </c>
      <c r="F8017" s="21" t="s">
        <v>169700</v>
      </c>
      <c r="G8017" s="22">
        <v>3</v>
      </c>
      <c r="H8017" s="22">
        <v>75</v>
      </c>
      <c r="I8017" s="21" t="s">
        <v>192343</v>
      </c>
    </row>
    <row r="8018" spans="1:9" ht="32" customHeight="1">
      <c r="A8018" s="19" t="s">
        <v>192344</v>
      </c>
      <c r="B8018" s="20" t="s">
        <v>173548</v>
      </c>
      <c r="C8018" s="22">
        <v>7</v>
      </c>
      <c r="D8018" s="21" t="s">
        <v>187900</v>
      </c>
      <c r="E8018" s="22">
        <v>62</v>
      </c>
      <c r="F8018" s="21" t="s">
        <v>169700</v>
      </c>
      <c r="G8018" s="22">
        <v>3</v>
      </c>
      <c r="H8018" s="22">
        <v>75</v>
      </c>
      <c r="I8018" s="21" t="s">
        <v>192345</v>
      </c>
    </row>
    <row r="8019" spans="1:9" ht="32" customHeight="1">
      <c r="A8019" s="19" t="s">
        <v>192346</v>
      </c>
      <c r="B8019" s="20" t="s">
        <v>170925</v>
      </c>
      <c r="C8019" s="22">
        <v>44</v>
      </c>
      <c r="D8019" s="21" t="s">
        <v>171738</v>
      </c>
      <c r="E8019" s="22">
        <v>75</v>
      </c>
      <c r="F8019" s="21" t="s">
        <v>192347</v>
      </c>
      <c r="G8019" s="22">
        <v>8</v>
      </c>
      <c r="H8019" s="22">
        <v>130</v>
      </c>
      <c r="I8019" s="21" t="s">
        <v>192348</v>
      </c>
    </row>
    <row r="8020" spans="1:9" ht="32" customHeight="1">
      <c r="A8020" s="19" t="s">
        <v>192349</v>
      </c>
      <c r="B8020" s="20" t="s">
        <v>170643</v>
      </c>
      <c r="C8020" s="22">
        <v>5</v>
      </c>
      <c r="D8020" s="21" t="s">
        <v>176654</v>
      </c>
      <c r="E8020" s="22">
        <v>36</v>
      </c>
      <c r="F8020" s="21" t="s">
        <v>169809</v>
      </c>
      <c r="G8020" s="22">
        <v>10</v>
      </c>
      <c r="H8020" s="22">
        <v>54</v>
      </c>
      <c r="I8020" s="21" t="s">
        <v>192350</v>
      </c>
    </row>
    <row r="8021" spans="1:9" ht="32" customHeight="1">
      <c r="A8021" s="19" t="s">
        <v>192351</v>
      </c>
      <c r="B8021" s="20" t="s">
        <v>170757</v>
      </c>
      <c r="C8021" s="22">
        <v>2</v>
      </c>
      <c r="D8021" s="21" t="s">
        <v>170585</v>
      </c>
      <c r="E8021" s="22">
        <v>133</v>
      </c>
      <c r="F8021" s="22">
        <v>10</v>
      </c>
      <c r="G8021" s="22">
        <v>15</v>
      </c>
      <c r="H8021" s="22">
        <v>153</v>
      </c>
      <c r="I8021" s="21" t="s">
        <v>192352</v>
      </c>
    </row>
    <row r="8022" spans="1:9" ht="32" customHeight="1">
      <c r="A8022" s="19" t="s">
        <v>192353</v>
      </c>
      <c r="B8022" s="20" t="s">
        <v>170757</v>
      </c>
      <c r="C8022" s="22">
        <v>2</v>
      </c>
      <c r="D8022" s="21" t="s">
        <v>170585</v>
      </c>
      <c r="E8022" s="22">
        <v>133</v>
      </c>
      <c r="F8022" s="22">
        <v>10</v>
      </c>
      <c r="G8022" s="22">
        <v>15</v>
      </c>
      <c r="H8022" s="22">
        <v>153</v>
      </c>
      <c r="I8022" s="21" t="s">
        <v>192354</v>
      </c>
    </row>
    <row r="8023" spans="1:9" ht="32" customHeight="1">
      <c r="A8023" s="19" t="s">
        <v>192355</v>
      </c>
      <c r="B8023" s="20" t="s">
        <v>173377</v>
      </c>
      <c r="C8023" s="22">
        <v>32</v>
      </c>
      <c r="D8023" s="22">
        <v>0</v>
      </c>
      <c r="E8023" s="22">
        <v>0</v>
      </c>
      <c r="F8023" s="21" t="s">
        <v>176518</v>
      </c>
      <c r="G8023" s="22">
        <v>61</v>
      </c>
      <c r="H8023" s="22">
        <v>96</v>
      </c>
      <c r="I8023" s="21" t="s">
        <v>192356</v>
      </c>
    </row>
    <row r="8024" spans="1:9" ht="32" customHeight="1">
      <c r="A8024" s="19" t="s">
        <v>192357</v>
      </c>
      <c r="B8024" s="20" t="s">
        <v>171135</v>
      </c>
      <c r="C8024" s="22">
        <v>29</v>
      </c>
      <c r="D8024" s="21" t="s">
        <v>174543</v>
      </c>
      <c r="E8024" s="22">
        <v>43</v>
      </c>
      <c r="F8024" s="22">
        <v>0</v>
      </c>
      <c r="G8024" s="22">
        <v>0</v>
      </c>
      <c r="H8024" s="22">
        <v>75</v>
      </c>
      <c r="I8024" s="21" t="s">
        <v>192358</v>
      </c>
    </row>
    <row r="8025" spans="1:9" ht="44" customHeight="1">
      <c r="A8025" s="19" t="s">
        <v>192359</v>
      </c>
      <c r="B8025" s="20" t="s">
        <v>173179</v>
      </c>
      <c r="C8025" s="22">
        <v>63</v>
      </c>
      <c r="D8025" s="21" t="s">
        <v>171177</v>
      </c>
      <c r="E8025" s="22">
        <v>15</v>
      </c>
      <c r="F8025" s="21" t="s">
        <v>173863</v>
      </c>
      <c r="G8025" s="22">
        <v>3</v>
      </c>
      <c r="H8025" s="22">
        <v>84</v>
      </c>
      <c r="I8025" s="21" t="s">
        <v>192360</v>
      </c>
    </row>
    <row r="8026" spans="1:9" ht="32" customHeight="1">
      <c r="A8026" s="19" t="s">
        <v>192361</v>
      </c>
      <c r="B8026" s="20" t="s">
        <v>192362</v>
      </c>
      <c r="C8026" s="22">
        <v>71</v>
      </c>
      <c r="D8026" s="21" t="s">
        <v>175745</v>
      </c>
      <c r="E8026" s="22">
        <v>74</v>
      </c>
      <c r="F8026" s="21" t="s">
        <v>170680</v>
      </c>
      <c r="G8026" s="22">
        <v>5</v>
      </c>
      <c r="H8026" s="22">
        <v>153</v>
      </c>
      <c r="I8026" s="21" t="s">
        <v>192363</v>
      </c>
    </row>
    <row r="8027" spans="1:9" ht="32" customHeight="1">
      <c r="A8027" s="19" t="s">
        <v>192364</v>
      </c>
      <c r="B8027" s="20" t="s">
        <v>14638</v>
      </c>
      <c r="C8027" s="22">
        <v>40</v>
      </c>
      <c r="D8027" s="21" t="s">
        <v>182620</v>
      </c>
      <c r="E8027" s="22">
        <v>11</v>
      </c>
      <c r="F8027" s="21" t="s">
        <v>174810</v>
      </c>
      <c r="G8027" s="22">
        <v>13</v>
      </c>
      <c r="H8027" s="22">
        <v>67</v>
      </c>
      <c r="I8027" s="21" t="s">
        <v>192365</v>
      </c>
    </row>
    <row r="8028" spans="1:9" ht="44" customHeight="1">
      <c r="A8028" s="19" t="s">
        <v>192366</v>
      </c>
      <c r="B8028" s="20" t="s">
        <v>171126</v>
      </c>
      <c r="C8028" s="22">
        <v>13</v>
      </c>
      <c r="D8028" s="21" t="s">
        <v>192106</v>
      </c>
      <c r="E8028" s="22">
        <v>52</v>
      </c>
      <c r="F8028" s="21" t="s">
        <v>170080</v>
      </c>
      <c r="G8028" s="22">
        <v>4</v>
      </c>
      <c r="H8028" s="22">
        <v>72</v>
      </c>
      <c r="I8028" s="21" t="s">
        <v>192367</v>
      </c>
    </row>
    <row r="8029" spans="1:9" ht="44" customHeight="1">
      <c r="A8029" s="19" t="s">
        <v>192368</v>
      </c>
      <c r="B8029" s="20" t="s">
        <v>171695</v>
      </c>
      <c r="C8029" s="22">
        <v>4</v>
      </c>
      <c r="D8029" s="21" t="s">
        <v>179509</v>
      </c>
      <c r="E8029" s="22">
        <v>124</v>
      </c>
      <c r="F8029" s="21" t="s">
        <v>172410</v>
      </c>
      <c r="G8029" s="22">
        <v>1</v>
      </c>
      <c r="H8029" s="22">
        <v>132</v>
      </c>
      <c r="I8029" s="21" t="s">
        <v>192369</v>
      </c>
    </row>
    <row r="8030" spans="1:9" ht="44" customHeight="1">
      <c r="A8030" s="19" t="s">
        <v>192370</v>
      </c>
      <c r="B8030" s="20" t="s">
        <v>173499</v>
      </c>
      <c r="C8030" s="22">
        <v>13</v>
      </c>
      <c r="D8030" s="21" t="s">
        <v>192371</v>
      </c>
      <c r="E8030" s="22">
        <v>48</v>
      </c>
      <c r="F8030" s="22">
        <v>0</v>
      </c>
      <c r="G8030" s="22">
        <v>0</v>
      </c>
      <c r="H8030" s="22">
        <v>64</v>
      </c>
      <c r="I8030" s="21" t="s">
        <v>192372</v>
      </c>
    </row>
    <row r="8031" spans="1:9" ht="44" customHeight="1">
      <c r="A8031" s="19" t="s">
        <v>192373</v>
      </c>
      <c r="B8031" s="20" t="s">
        <v>176755</v>
      </c>
      <c r="C8031" s="22">
        <v>4</v>
      </c>
      <c r="D8031" s="21" t="s">
        <v>188755</v>
      </c>
      <c r="E8031" s="22">
        <v>58</v>
      </c>
      <c r="F8031" s="22">
        <v>0</v>
      </c>
      <c r="G8031" s="22">
        <v>0</v>
      </c>
      <c r="H8031" s="22">
        <v>65</v>
      </c>
      <c r="I8031" s="21" t="s">
        <v>192374</v>
      </c>
    </row>
    <row r="8032" spans="1:9" ht="32" customHeight="1">
      <c r="A8032" s="19" t="s">
        <v>192375</v>
      </c>
      <c r="B8032" s="20" t="s">
        <v>171146</v>
      </c>
      <c r="C8032" s="22">
        <v>30</v>
      </c>
      <c r="D8032" s="21" t="s">
        <v>170333</v>
      </c>
      <c r="E8032" s="22">
        <v>15</v>
      </c>
      <c r="F8032" s="21" t="s">
        <v>178664</v>
      </c>
      <c r="G8032" s="22">
        <v>7</v>
      </c>
      <c r="H8032" s="22">
        <v>55</v>
      </c>
      <c r="I8032" s="21" t="s">
        <v>192376</v>
      </c>
    </row>
    <row r="8033" spans="1:9" ht="44" customHeight="1">
      <c r="A8033" s="19" t="s">
        <v>192377</v>
      </c>
      <c r="B8033" s="20" t="s">
        <v>172518</v>
      </c>
      <c r="C8033" s="22">
        <v>83</v>
      </c>
      <c r="D8033" s="21" t="s">
        <v>174155</v>
      </c>
      <c r="E8033" s="22">
        <v>15</v>
      </c>
      <c r="F8033" s="21" t="s">
        <v>191295</v>
      </c>
      <c r="G8033" s="22">
        <v>13</v>
      </c>
      <c r="H8033" s="22">
        <v>114</v>
      </c>
      <c r="I8033" s="21" t="s">
        <v>192378</v>
      </c>
    </row>
    <row r="8034" spans="1:9" ht="44" customHeight="1">
      <c r="A8034" s="19" t="s">
        <v>192379</v>
      </c>
      <c r="B8034" s="20" t="s">
        <v>172261</v>
      </c>
      <c r="C8034" s="22">
        <v>34</v>
      </c>
      <c r="D8034" s="21" t="s">
        <v>172262</v>
      </c>
      <c r="E8034" s="22">
        <v>37</v>
      </c>
      <c r="F8034" s="21" t="s">
        <v>172263</v>
      </c>
      <c r="G8034" s="22">
        <v>47</v>
      </c>
      <c r="H8034" s="22">
        <v>121</v>
      </c>
      <c r="I8034" s="21" t="s">
        <v>192380</v>
      </c>
    </row>
    <row r="8035" spans="1:9" ht="32" customHeight="1">
      <c r="A8035" s="19" t="s">
        <v>192381</v>
      </c>
      <c r="B8035" s="20" t="s">
        <v>172665</v>
      </c>
      <c r="C8035" s="22">
        <v>52</v>
      </c>
      <c r="D8035" s="21" t="s">
        <v>171507</v>
      </c>
      <c r="E8035" s="22">
        <v>82</v>
      </c>
      <c r="F8035" s="21" t="s">
        <v>172939</v>
      </c>
      <c r="G8035" s="22">
        <v>2</v>
      </c>
      <c r="H8035" s="22">
        <v>139</v>
      </c>
      <c r="I8035" s="21" t="s">
        <v>192382</v>
      </c>
    </row>
    <row r="8036" spans="1:9" ht="32" customHeight="1">
      <c r="A8036" s="19" t="s">
        <v>192383</v>
      </c>
      <c r="B8036" s="20" t="s">
        <v>188864</v>
      </c>
      <c r="C8036" s="22">
        <v>47</v>
      </c>
      <c r="D8036" s="21" t="s">
        <v>192384</v>
      </c>
      <c r="E8036" s="22">
        <v>97</v>
      </c>
      <c r="F8036" s="21" t="s">
        <v>175346</v>
      </c>
      <c r="G8036" s="22">
        <v>51</v>
      </c>
      <c r="H8036" s="22">
        <v>198</v>
      </c>
      <c r="I8036" s="21" t="s">
        <v>192385</v>
      </c>
    </row>
    <row r="8037" spans="1:9" ht="32" customHeight="1">
      <c r="A8037" s="19" t="s">
        <v>192386</v>
      </c>
      <c r="B8037" s="24">
        <v>0</v>
      </c>
      <c r="C8037" s="22">
        <v>0</v>
      </c>
      <c r="D8037" s="21" t="s">
        <v>187900</v>
      </c>
      <c r="E8037" s="22">
        <v>62</v>
      </c>
      <c r="F8037" s="21" t="s">
        <v>174664</v>
      </c>
      <c r="G8037" s="22">
        <v>10</v>
      </c>
      <c r="H8037" s="22">
        <v>75</v>
      </c>
      <c r="I8037" s="21" t="s">
        <v>192387</v>
      </c>
    </row>
    <row r="8038" spans="1:9" ht="32" customHeight="1">
      <c r="A8038" s="19" t="s">
        <v>192388</v>
      </c>
      <c r="B8038" s="20" t="s">
        <v>169931</v>
      </c>
      <c r="C8038" s="22">
        <v>45</v>
      </c>
      <c r="D8038" s="21" t="s">
        <v>174854</v>
      </c>
      <c r="E8038" s="22">
        <v>55</v>
      </c>
      <c r="F8038" s="21" t="s">
        <v>179355</v>
      </c>
      <c r="G8038" s="22">
        <v>21</v>
      </c>
      <c r="H8038" s="22">
        <v>124</v>
      </c>
      <c r="I8038" s="21" t="s">
        <v>192389</v>
      </c>
    </row>
    <row r="8039" spans="1:9" ht="32" customHeight="1">
      <c r="A8039" s="19" t="s">
        <v>192390</v>
      </c>
      <c r="B8039" s="20" t="s">
        <v>171756</v>
      </c>
      <c r="C8039" s="22">
        <v>47</v>
      </c>
      <c r="D8039" s="21" t="s">
        <v>170129</v>
      </c>
      <c r="E8039" s="22">
        <v>4</v>
      </c>
      <c r="F8039" s="22">
        <v>15</v>
      </c>
      <c r="G8039" s="22">
        <v>9</v>
      </c>
      <c r="H8039" s="22">
        <v>63</v>
      </c>
      <c r="I8039" s="21" t="s">
        <v>192391</v>
      </c>
    </row>
    <row r="8040" spans="1:9" ht="32" customHeight="1">
      <c r="A8040" s="19" t="s">
        <v>192392</v>
      </c>
      <c r="B8040" s="20" t="s">
        <v>171641</v>
      </c>
      <c r="C8040" s="22">
        <v>63</v>
      </c>
      <c r="D8040" s="21" t="s">
        <v>169786</v>
      </c>
      <c r="E8040" s="22">
        <v>22</v>
      </c>
      <c r="F8040" s="21" t="s">
        <v>183836</v>
      </c>
      <c r="G8040" s="22">
        <v>14</v>
      </c>
      <c r="H8040" s="22">
        <v>102</v>
      </c>
      <c r="I8040" s="21" t="s">
        <v>192393</v>
      </c>
    </row>
    <row r="8041" spans="1:9" ht="32" customHeight="1">
      <c r="A8041" s="19" t="s">
        <v>192394</v>
      </c>
      <c r="B8041" s="20" t="s">
        <v>169688</v>
      </c>
      <c r="C8041" s="22">
        <v>29</v>
      </c>
      <c r="D8041" s="21" t="s">
        <v>191719</v>
      </c>
      <c r="E8041" s="22">
        <v>75</v>
      </c>
      <c r="F8041" s="21" t="s">
        <v>170640</v>
      </c>
      <c r="G8041" s="22">
        <v>24</v>
      </c>
      <c r="H8041" s="22">
        <v>131</v>
      </c>
      <c r="I8041" s="21" t="s">
        <v>192395</v>
      </c>
    </row>
    <row r="8042" spans="1:9" ht="44" customHeight="1">
      <c r="A8042" s="19" t="s">
        <v>192396</v>
      </c>
      <c r="B8042" s="24">
        <v>25</v>
      </c>
      <c r="C8042" s="22">
        <v>15</v>
      </c>
      <c r="D8042" s="21" t="s">
        <v>170354</v>
      </c>
      <c r="E8042" s="22">
        <v>44</v>
      </c>
      <c r="F8042" s="21" t="s">
        <v>172225</v>
      </c>
      <c r="G8042" s="22">
        <v>1</v>
      </c>
      <c r="H8042" s="22">
        <v>63</v>
      </c>
      <c r="I8042" s="21" t="s">
        <v>192397</v>
      </c>
    </row>
    <row r="8043" spans="1:9" ht="44" customHeight="1">
      <c r="A8043" s="19" t="s">
        <v>192398</v>
      </c>
      <c r="B8043" s="24">
        <v>25</v>
      </c>
      <c r="C8043" s="22">
        <v>15</v>
      </c>
      <c r="D8043" s="21" t="s">
        <v>170354</v>
      </c>
      <c r="E8043" s="22">
        <v>44</v>
      </c>
      <c r="F8043" s="21" t="s">
        <v>172225</v>
      </c>
      <c r="G8043" s="22">
        <v>1</v>
      </c>
      <c r="H8043" s="22">
        <v>63</v>
      </c>
      <c r="I8043" s="21" t="s">
        <v>192399</v>
      </c>
    </row>
    <row r="8044" spans="1:9" ht="44" customHeight="1">
      <c r="A8044" s="19" t="s">
        <v>192400</v>
      </c>
      <c r="B8044" s="20" t="s">
        <v>169908</v>
      </c>
      <c r="C8044" s="22">
        <v>30</v>
      </c>
      <c r="D8044" s="21" t="s">
        <v>186265</v>
      </c>
      <c r="E8044" s="22">
        <v>37</v>
      </c>
      <c r="F8044" s="21" t="s">
        <v>170833</v>
      </c>
      <c r="G8044" s="22">
        <v>5</v>
      </c>
      <c r="H8044" s="22">
        <v>75</v>
      </c>
      <c r="I8044" s="21" t="s">
        <v>192401</v>
      </c>
    </row>
    <row r="8045" spans="1:9" ht="32" customHeight="1">
      <c r="A8045" s="19" t="s">
        <v>192402</v>
      </c>
      <c r="B8045" s="20" t="s">
        <v>173268</v>
      </c>
      <c r="C8045" s="22">
        <v>48</v>
      </c>
      <c r="D8045" s="21" t="s">
        <v>170999</v>
      </c>
      <c r="E8045" s="22">
        <v>18</v>
      </c>
      <c r="F8045" s="22">
        <v>0</v>
      </c>
      <c r="G8045" s="22">
        <v>0</v>
      </c>
      <c r="H8045" s="22">
        <v>69</v>
      </c>
      <c r="I8045" s="21" t="s">
        <v>192403</v>
      </c>
    </row>
    <row r="8046" spans="1:9" ht="32" customHeight="1">
      <c r="A8046" s="19" t="s">
        <v>192404</v>
      </c>
      <c r="B8046" s="20" t="s">
        <v>172109</v>
      </c>
      <c r="C8046" s="22">
        <v>52</v>
      </c>
      <c r="D8046" s="21" t="s">
        <v>176236</v>
      </c>
      <c r="E8046" s="22">
        <v>31</v>
      </c>
      <c r="F8046" s="21" t="s">
        <v>173947</v>
      </c>
      <c r="G8046" s="22">
        <v>1</v>
      </c>
      <c r="H8046" s="22">
        <v>87</v>
      </c>
      <c r="I8046" s="21" t="s">
        <v>192405</v>
      </c>
    </row>
    <row r="8047" spans="1:9" ht="32" customHeight="1">
      <c r="A8047" s="19" t="s">
        <v>192406</v>
      </c>
      <c r="B8047" s="20" t="s">
        <v>192407</v>
      </c>
      <c r="C8047" s="22">
        <v>80</v>
      </c>
      <c r="D8047" s="21" t="s">
        <v>192408</v>
      </c>
      <c r="E8047" s="22">
        <v>35</v>
      </c>
      <c r="F8047" s="21" t="s">
        <v>171652</v>
      </c>
      <c r="G8047" s="22">
        <v>44</v>
      </c>
      <c r="H8047" s="22">
        <v>162</v>
      </c>
      <c r="I8047" s="21" t="s">
        <v>192409</v>
      </c>
    </row>
    <row r="8048" spans="1:9" ht="32" customHeight="1">
      <c r="A8048" s="19" t="s">
        <v>192410</v>
      </c>
      <c r="B8048" s="20" t="s">
        <v>184706</v>
      </c>
      <c r="C8048" s="22">
        <v>11</v>
      </c>
      <c r="D8048" s="21" t="s">
        <v>178934</v>
      </c>
      <c r="E8048" s="22">
        <v>92</v>
      </c>
      <c r="F8048" s="21" t="s">
        <v>174951</v>
      </c>
      <c r="G8048" s="22">
        <v>27</v>
      </c>
      <c r="H8048" s="22">
        <v>133</v>
      </c>
      <c r="I8048" s="21" t="s">
        <v>192411</v>
      </c>
    </row>
    <row r="8049" spans="1:9" ht="32" customHeight="1">
      <c r="A8049" s="19" t="s">
        <v>192412</v>
      </c>
      <c r="B8049" s="20" t="s">
        <v>185999</v>
      </c>
      <c r="C8049" s="22">
        <v>19</v>
      </c>
      <c r="D8049" s="21" t="s">
        <v>182578</v>
      </c>
      <c r="E8049" s="22">
        <v>97</v>
      </c>
      <c r="F8049" s="21" t="s">
        <v>192413</v>
      </c>
      <c r="G8049" s="22">
        <v>26</v>
      </c>
      <c r="H8049" s="22">
        <v>145</v>
      </c>
      <c r="I8049" s="21" t="s">
        <v>192414</v>
      </c>
    </row>
    <row r="8050" spans="1:9" ht="32" customHeight="1">
      <c r="A8050" s="19" t="s">
        <v>192415</v>
      </c>
      <c r="B8050" s="20" t="s">
        <v>171251</v>
      </c>
      <c r="C8050" s="22">
        <v>78</v>
      </c>
      <c r="D8050" s="21" t="s">
        <v>171496</v>
      </c>
      <c r="E8050" s="22">
        <v>55</v>
      </c>
      <c r="F8050" s="21" t="s">
        <v>171336</v>
      </c>
      <c r="G8050" s="22">
        <v>21</v>
      </c>
      <c r="H8050" s="22">
        <v>157</v>
      </c>
      <c r="I8050" s="21" t="s">
        <v>192416</v>
      </c>
    </row>
    <row r="8051" spans="1:9" ht="32" customHeight="1">
      <c r="A8051" s="19" t="s">
        <v>192417</v>
      </c>
      <c r="B8051" s="20" t="s">
        <v>173265</v>
      </c>
      <c r="C8051" s="22">
        <v>99</v>
      </c>
      <c r="D8051" s="21" t="s">
        <v>172519</v>
      </c>
      <c r="E8051" s="22">
        <v>10</v>
      </c>
      <c r="F8051" s="21" t="s">
        <v>186686</v>
      </c>
      <c r="G8051" s="22">
        <v>2</v>
      </c>
      <c r="H8051" s="22">
        <v>114</v>
      </c>
      <c r="I8051" s="21" t="s">
        <v>192418</v>
      </c>
    </row>
    <row r="8052" spans="1:9" ht="32" customHeight="1">
      <c r="A8052" s="19" t="s">
        <v>192419</v>
      </c>
      <c r="B8052" s="20" t="s">
        <v>190912</v>
      </c>
      <c r="C8052" s="22">
        <v>77</v>
      </c>
      <c r="D8052" s="39">
        <v>59375</v>
      </c>
      <c r="E8052" s="22">
        <v>114</v>
      </c>
      <c r="F8052" s="21" t="s">
        <v>174625</v>
      </c>
      <c r="G8052" s="22">
        <v>1</v>
      </c>
      <c r="H8052" s="22">
        <v>195</v>
      </c>
      <c r="I8052" s="21" t="s">
        <v>192420</v>
      </c>
    </row>
    <row r="8053" spans="1:9" ht="32" customHeight="1">
      <c r="A8053" s="19" t="s">
        <v>192421</v>
      </c>
      <c r="B8053" s="20" t="s">
        <v>185125</v>
      </c>
      <c r="C8053" s="22">
        <v>69</v>
      </c>
      <c r="D8053" s="21" t="s">
        <v>175972</v>
      </c>
      <c r="E8053" s="22">
        <v>14</v>
      </c>
      <c r="F8053" s="21" t="s">
        <v>186451</v>
      </c>
      <c r="G8053" s="22">
        <v>30</v>
      </c>
      <c r="H8053" s="22">
        <v>116</v>
      </c>
      <c r="I8053" s="21" t="s">
        <v>192422</v>
      </c>
    </row>
    <row r="8054" spans="1:9" ht="32" customHeight="1">
      <c r="A8054" s="19" t="s">
        <v>192423</v>
      </c>
      <c r="B8054" s="20" t="s">
        <v>174162</v>
      </c>
      <c r="C8054" s="22">
        <v>16</v>
      </c>
      <c r="D8054" s="21" t="s">
        <v>186093</v>
      </c>
      <c r="E8054" s="22">
        <v>38</v>
      </c>
      <c r="F8054" s="21" t="s">
        <v>174258</v>
      </c>
      <c r="G8054" s="22">
        <v>1</v>
      </c>
      <c r="H8054" s="22">
        <v>58</v>
      </c>
      <c r="I8054" s="21" t="s">
        <v>192424</v>
      </c>
    </row>
    <row r="8055" spans="1:9" ht="32" customHeight="1">
      <c r="A8055" s="19" t="s">
        <v>192425</v>
      </c>
      <c r="B8055" s="20" t="s">
        <v>175023</v>
      </c>
      <c r="C8055" s="22">
        <v>33</v>
      </c>
      <c r="D8055" s="21" t="s">
        <v>192426</v>
      </c>
      <c r="E8055" s="22">
        <v>111</v>
      </c>
      <c r="F8055" s="21" t="s">
        <v>169854</v>
      </c>
      <c r="G8055" s="22">
        <v>40</v>
      </c>
      <c r="H8055" s="22">
        <v>187</v>
      </c>
      <c r="I8055" s="21" t="s">
        <v>192427</v>
      </c>
    </row>
    <row r="8056" spans="1:9" ht="32" customHeight="1">
      <c r="A8056" s="19" t="s">
        <v>192428</v>
      </c>
      <c r="B8056" s="20" t="s">
        <v>175023</v>
      </c>
      <c r="C8056" s="22">
        <v>33</v>
      </c>
      <c r="D8056" s="21" t="s">
        <v>192426</v>
      </c>
      <c r="E8056" s="22">
        <v>111</v>
      </c>
      <c r="F8056" s="21" t="s">
        <v>169854</v>
      </c>
      <c r="G8056" s="22">
        <v>40</v>
      </c>
      <c r="H8056" s="22">
        <v>187</v>
      </c>
      <c r="I8056" s="21" t="s">
        <v>192429</v>
      </c>
    </row>
    <row r="8057" spans="1:9" ht="32" customHeight="1">
      <c r="A8057" s="19" t="s">
        <v>192430</v>
      </c>
      <c r="B8057" s="24">
        <v>20</v>
      </c>
      <c r="C8057" s="22">
        <v>31</v>
      </c>
      <c r="D8057" s="21" t="s">
        <v>192431</v>
      </c>
      <c r="E8057" s="22">
        <v>112</v>
      </c>
      <c r="F8057" s="21" t="s">
        <v>192432</v>
      </c>
      <c r="G8057" s="22">
        <v>12</v>
      </c>
      <c r="H8057" s="22">
        <v>158</v>
      </c>
      <c r="I8057" s="21" t="s">
        <v>192433</v>
      </c>
    </row>
    <row r="8058" spans="1:9" ht="32" customHeight="1">
      <c r="A8058" s="19" t="s">
        <v>192434</v>
      </c>
      <c r="B8058" s="20" t="s">
        <v>192435</v>
      </c>
      <c r="C8058" s="22">
        <v>1</v>
      </c>
      <c r="D8058" s="21" t="s">
        <v>192436</v>
      </c>
      <c r="E8058" s="22">
        <v>169</v>
      </c>
      <c r="F8058" s="21" t="s">
        <v>184548</v>
      </c>
      <c r="G8058" s="22">
        <v>16</v>
      </c>
      <c r="H8058" s="22">
        <v>189</v>
      </c>
      <c r="I8058" s="21" t="s">
        <v>192437</v>
      </c>
    </row>
    <row r="8059" spans="1:9" ht="32" customHeight="1">
      <c r="A8059" s="19" t="s">
        <v>192438</v>
      </c>
      <c r="B8059" s="20" t="s">
        <v>172410</v>
      </c>
      <c r="C8059" s="22">
        <v>1</v>
      </c>
      <c r="D8059" s="21" t="s">
        <v>176924</v>
      </c>
      <c r="E8059" s="22">
        <v>81</v>
      </c>
      <c r="F8059" s="21" t="s">
        <v>175540</v>
      </c>
      <c r="G8059" s="22">
        <v>47</v>
      </c>
      <c r="H8059" s="22">
        <v>132</v>
      </c>
      <c r="I8059" s="21" t="s">
        <v>192439</v>
      </c>
    </row>
    <row r="8060" spans="1:9" ht="32" customHeight="1">
      <c r="A8060" s="19" t="s">
        <v>192440</v>
      </c>
      <c r="B8060" s="20" t="s">
        <v>174854</v>
      </c>
      <c r="C8060" s="22">
        <v>45</v>
      </c>
      <c r="D8060" s="21" t="s">
        <v>170793</v>
      </c>
      <c r="E8060" s="22">
        <v>5</v>
      </c>
      <c r="F8060" s="21" t="s">
        <v>175144</v>
      </c>
      <c r="G8060" s="22">
        <v>49</v>
      </c>
      <c r="H8060" s="22">
        <v>102</v>
      </c>
      <c r="I8060" s="21" t="s">
        <v>192441</v>
      </c>
    </row>
    <row r="8061" spans="1:9" ht="32" customHeight="1">
      <c r="A8061" s="19" t="s">
        <v>192442</v>
      </c>
      <c r="B8061" s="20" t="s">
        <v>170134</v>
      </c>
      <c r="C8061" s="22">
        <v>38</v>
      </c>
      <c r="D8061" s="21" t="s">
        <v>171664</v>
      </c>
      <c r="E8061" s="22">
        <v>5</v>
      </c>
      <c r="F8061" s="21" t="s">
        <v>170050</v>
      </c>
      <c r="G8061" s="22">
        <v>14</v>
      </c>
      <c r="H8061" s="22">
        <v>60</v>
      </c>
      <c r="I8061" s="21" t="s">
        <v>192443</v>
      </c>
    </row>
    <row r="8062" spans="1:9" ht="32" customHeight="1">
      <c r="A8062" s="19" t="s">
        <v>192444</v>
      </c>
      <c r="B8062" s="20" t="s">
        <v>170029</v>
      </c>
      <c r="C8062" s="22">
        <v>28</v>
      </c>
      <c r="D8062" s="21" t="s">
        <v>170547</v>
      </c>
      <c r="E8062" s="22">
        <v>7</v>
      </c>
      <c r="F8062" s="21" t="s">
        <v>171909</v>
      </c>
      <c r="G8062" s="22">
        <v>19</v>
      </c>
      <c r="H8062" s="22">
        <v>57</v>
      </c>
      <c r="I8062" s="21" t="s">
        <v>192445</v>
      </c>
    </row>
    <row r="8063" spans="1:9" ht="32" customHeight="1">
      <c r="A8063" s="19" t="s">
        <v>192446</v>
      </c>
      <c r="B8063" s="20" t="s">
        <v>179733</v>
      </c>
      <c r="C8063" s="22">
        <v>79</v>
      </c>
      <c r="D8063" s="21" t="s">
        <v>179487</v>
      </c>
      <c r="E8063" s="22">
        <v>62</v>
      </c>
      <c r="F8063" s="21" t="s">
        <v>172501</v>
      </c>
      <c r="G8063" s="22">
        <v>12</v>
      </c>
      <c r="H8063" s="22">
        <v>156</v>
      </c>
      <c r="I8063" s="21" t="s">
        <v>192447</v>
      </c>
    </row>
    <row r="8064" spans="1:9" ht="32" customHeight="1">
      <c r="A8064" s="19" t="s">
        <v>192448</v>
      </c>
      <c r="B8064" s="24">
        <v>0</v>
      </c>
      <c r="C8064" s="22">
        <v>0</v>
      </c>
      <c r="D8064" s="21" t="s">
        <v>192449</v>
      </c>
      <c r="E8064" s="22">
        <v>107</v>
      </c>
      <c r="F8064" s="21" t="s">
        <v>170232</v>
      </c>
      <c r="G8064" s="22">
        <v>1</v>
      </c>
      <c r="H8064" s="22">
        <v>111</v>
      </c>
      <c r="I8064" s="21" t="s">
        <v>192450</v>
      </c>
    </row>
    <row r="8065" spans="1:9" ht="32" customHeight="1">
      <c r="A8065" s="19" t="s">
        <v>192451</v>
      </c>
      <c r="B8065" s="20" t="s">
        <v>192452</v>
      </c>
      <c r="C8065" s="22">
        <v>62</v>
      </c>
      <c r="D8065" s="21" t="s">
        <v>171609</v>
      </c>
      <c r="E8065" s="22">
        <v>96</v>
      </c>
      <c r="F8065" s="21" t="s">
        <v>192453</v>
      </c>
      <c r="G8065" s="22">
        <v>31</v>
      </c>
      <c r="H8065" s="22">
        <v>192</v>
      </c>
      <c r="I8065" s="21" t="s">
        <v>192454</v>
      </c>
    </row>
    <row r="8066" spans="1:9" ht="32" customHeight="1">
      <c r="A8066" s="19" t="s">
        <v>192455</v>
      </c>
      <c r="B8066" s="20" t="s">
        <v>192452</v>
      </c>
      <c r="C8066" s="22">
        <v>62</v>
      </c>
      <c r="D8066" s="21" t="s">
        <v>171609</v>
      </c>
      <c r="E8066" s="22">
        <v>96</v>
      </c>
      <c r="F8066" s="21" t="s">
        <v>192453</v>
      </c>
      <c r="G8066" s="22">
        <v>31</v>
      </c>
      <c r="H8066" s="22">
        <v>192</v>
      </c>
      <c r="I8066" s="21" t="s">
        <v>192456</v>
      </c>
    </row>
    <row r="8067" spans="1:9" ht="44" customHeight="1">
      <c r="A8067" s="19" t="s">
        <v>192457</v>
      </c>
      <c r="B8067" s="20" t="s">
        <v>179344</v>
      </c>
      <c r="C8067" s="22">
        <v>11</v>
      </c>
      <c r="D8067" s="21" t="s">
        <v>173648</v>
      </c>
      <c r="E8067" s="22">
        <v>28</v>
      </c>
      <c r="F8067" s="21" t="s">
        <v>192458</v>
      </c>
      <c r="G8067" s="22">
        <v>79</v>
      </c>
      <c r="H8067" s="22">
        <v>121</v>
      </c>
      <c r="I8067" s="21" t="s">
        <v>192459</v>
      </c>
    </row>
    <row r="8068" spans="1:9" ht="32" customHeight="1">
      <c r="A8068" s="19" t="s">
        <v>192460</v>
      </c>
      <c r="B8068" s="20" t="s">
        <v>175213</v>
      </c>
      <c r="C8068" s="22">
        <v>12</v>
      </c>
      <c r="D8068" s="21" t="s">
        <v>171071</v>
      </c>
      <c r="E8068" s="22">
        <v>37</v>
      </c>
      <c r="F8068" s="21" t="s">
        <v>185353</v>
      </c>
      <c r="G8068" s="22">
        <v>32</v>
      </c>
      <c r="H8068" s="22">
        <v>84</v>
      </c>
      <c r="I8068" s="21" t="s">
        <v>192461</v>
      </c>
    </row>
    <row r="8069" spans="1:9" ht="32" customHeight="1">
      <c r="A8069" s="19" t="s">
        <v>192462</v>
      </c>
      <c r="B8069" s="20" t="s">
        <v>178257</v>
      </c>
      <c r="C8069" s="22">
        <v>58</v>
      </c>
      <c r="D8069" s="21" t="s">
        <v>169791</v>
      </c>
      <c r="E8069" s="22">
        <v>72</v>
      </c>
      <c r="F8069" s="21" t="s">
        <v>173863</v>
      </c>
      <c r="G8069" s="22">
        <v>5</v>
      </c>
      <c r="H8069" s="22">
        <v>138</v>
      </c>
      <c r="I8069" s="21" t="s">
        <v>192463</v>
      </c>
    </row>
    <row r="8070" spans="1:9" ht="32" customHeight="1">
      <c r="A8070" s="19" t="s">
        <v>192464</v>
      </c>
      <c r="B8070" s="24">
        <v>0</v>
      </c>
      <c r="C8070" s="22">
        <v>0</v>
      </c>
      <c r="D8070" s="21" t="s">
        <v>185350</v>
      </c>
      <c r="E8070" s="22">
        <v>93</v>
      </c>
      <c r="F8070" s="21" t="s">
        <v>169764</v>
      </c>
      <c r="G8070" s="22">
        <v>2</v>
      </c>
      <c r="H8070" s="22">
        <v>98</v>
      </c>
      <c r="I8070" s="21" t="s">
        <v>192465</v>
      </c>
    </row>
    <row r="8071" spans="1:9" ht="32" customHeight="1">
      <c r="A8071" s="19" t="s">
        <v>192466</v>
      </c>
      <c r="B8071" s="20" t="s">
        <v>187424</v>
      </c>
      <c r="C8071" s="22">
        <v>9</v>
      </c>
      <c r="D8071" s="21" t="s">
        <v>192467</v>
      </c>
      <c r="E8071" s="22">
        <v>166</v>
      </c>
      <c r="F8071" s="21" t="s">
        <v>192468</v>
      </c>
      <c r="G8071" s="22">
        <v>16</v>
      </c>
      <c r="H8071" s="22">
        <v>194</v>
      </c>
      <c r="I8071" s="21" t="s">
        <v>192469</v>
      </c>
    </row>
    <row r="8072" spans="1:9" ht="32" customHeight="1">
      <c r="A8072" s="19" t="s">
        <v>192470</v>
      </c>
      <c r="B8072" s="20" t="s">
        <v>170680</v>
      </c>
      <c r="C8072" s="22">
        <v>2</v>
      </c>
      <c r="D8072" s="21" t="s">
        <v>174053</v>
      </c>
      <c r="E8072" s="22">
        <v>56</v>
      </c>
      <c r="F8072" s="21" t="s">
        <v>170680</v>
      </c>
      <c r="G8072" s="22">
        <v>2</v>
      </c>
      <c r="H8072" s="22">
        <v>63</v>
      </c>
      <c r="I8072" s="21" t="s">
        <v>192471</v>
      </c>
    </row>
    <row r="8073" spans="1:9" ht="32" customHeight="1">
      <c r="A8073" s="19" t="s">
        <v>192472</v>
      </c>
      <c r="B8073" s="20" t="s">
        <v>170788</v>
      </c>
      <c r="C8073" s="22">
        <v>3</v>
      </c>
      <c r="D8073" s="21" t="s">
        <v>170787</v>
      </c>
      <c r="E8073" s="22">
        <v>110</v>
      </c>
      <c r="F8073" s="21" t="s">
        <v>170786</v>
      </c>
      <c r="G8073" s="22">
        <v>1</v>
      </c>
      <c r="H8073" s="22">
        <v>117</v>
      </c>
      <c r="I8073" s="21" t="s">
        <v>192473</v>
      </c>
    </row>
    <row r="8074" spans="1:9" ht="32" customHeight="1">
      <c r="A8074" s="19" t="s">
        <v>192474</v>
      </c>
      <c r="B8074" s="20" t="s">
        <v>189558</v>
      </c>
      <c r="C8074" s="22">
        <v>106</v>
      </c>
      <c r="D8074" s="21" t="s">
        <v>185999</v>
      </c>
      <c r="E8074" s="22">
        <v>19</v>
      </c>
      <c r="F8074" s="21" t="s">
        <v>173905</v>
      </c>
      <c r="G8074" s="22">
        <v>17</v>
      </c>
      <c r="H8074" s="22">
        <v>145</v>
      </c>
      <c r="I8074" s="21" t="s">
        <v>192475</v>
      </c>
    </row>
    <row r="8075" spans="1:9" ht="32" customHeight="1">
      <c r="A8075" s="19" t="s">
        <v>192476</v>
      </c>
      <c r="B8075" s="20" t="s">
        <v>192477</v>
      </c>
      <c r="C8075" s="22">
        <v>6</v>
      </c>
      <c r="D8075" s="21" t="s">
        <v>192478</v>
      </c>
      <c r="E8075" s="22">
        <v>149</v>
      </c>
      <c r="F8075" s="21" t="s">
        <v>192479</v>
      </c>
      <c r="G8075" s="22">
        <v>32</v>
      </c>
      <c r="H8075" s="22">
        <v>190</v>
      </c>
      <c r="I8075" s="21" t="s">
        <v>192480</v>
      </c>
    </row>
    <row r="8076" spans="1:9" ht="32" customHeight="1">
      <c r="A8076" s="19" t="s">
        <v>192481</v>
      </c>
      <c r="B8076" s="20" t="s">
        <v>171272</v>
      </c>
      <c r="C8076" s="22">
        <v>18</v>
      </c>
      <c r="D8076" s="21" t="s">
        <v>192482</v>
      </c>
      <c r="E8076" s="22">
        <v>109</v>
      </c>
      <c r="F8076" s="21" t="s">
        <v>172102</v>
      </c>
      <c r="G8076" s="22">
        <v>2</v>
      </c>
      <c r="H8076" s="22">
        <v>132</v>
      </c>
      <c r="I8076" s="21" t="s">
        <v>192483</v>
      </c>
    </row>
    <row r="8077" spans="1:9" ht="32" customHeight="1">
      <c r="A8077" s="19" t="s">
        <v>192484</v>
      </c>
      <c r="B8077" s="20" t="s">
        <v>170567</v>
      </c>
      <c r="C8077" s="22">
        <v>2</v>
      </c>
      <c r="D8077" s="21" t="s">
        <v>181512</v>
      </c>
      <c r="E8077" s="22">
        <v>143</v>
      </c>
      <c r="F8077" s="21" t="s">
        <v>186555</v>
      </c>
      <c r="G8077" s="22">
        <v>8</v>
      </c>
      <c r="H8077" s="22">
        <v>156</v>
      </c>
      <c r="I8077" s="21" t="s">
        <v>192485</v>
      </c>
    </row>
    <row r="8078" spans="1:9" ht="32" customHeight="1">
      <c r="A8078" s="19" t="s">
        <v>192486</v>
      </c>
      <c r="B8078" s="20" t="s">
        <v>192487</v>
      </c>
      <c r="C8078" s="22">
        <v>89</v>
      </c>
      <c r="D8078" s="21" t="s">
        <v>192488</v>
      </c>
      <c r="E8078" s="22">
        <v>83</v>
      </c>
      <c r="F8078" s="21" t="s">
        <v>173380</v>
      </c>
      <c r="G8078" s="22">
        <v>20</v>
      </c>
      <c r="H8078" s="22">
        <v>195</v>
      </c>
      <c r="I8078" s="21" t="s">
        <v>192489</v>
      </c>
    </row>
    <row r="8079" spans="1:9" ht="32" customHeight="1">
      <c r="A8079" s="19" t="s">
        <v>192490</v>
      </c>
      <c r="B8079" s="24">
        <v>0</v>
      </c>
      <c r="C8079" s="22">
        <v>0</v>
      </c>
      <c r="D8079" s="22">
        <v>100</v>
      </c>
      <c r="E8079" s="22">
        <v>164</v>
      </c>
      <c r="F8079" s="22">
        <v>0</v>
      </c>
      <c r="G8079" s="22">
        <v>0</v>
      </c>
      <c r="H8079" s="22">
        <v>167</v>
      </c>
      <c r="I8079" s="21" t="s">
        <v>192491</v>
      </c>
    </row>
    <row r="8080" spans="1:9" ht="44" customHeight="1">
      <c r="A8080" s="19" t="s">
        <v>192492</v>
      </c>
      <c r="B8080" s="20" t="s">
        <v>180683</v>
      </c>
      <c r="C8080" s="22">
        <v>66</v>
      </c>
      <c r="D8080" s="21" t="s">
        <v>172882</v>
      </c>
      <c r="E8080" s="22">
        <v>79</v>
      </c>
      <c r="F8080" s="21" t="s">
        <v>185097</v>
      </c>
      <c r="G8080" s="22">
        <v>2</v>
      </c>
      <c r="H8080" s="22">
        <v>150</v>
      </c>
      <c r="I8080" s="21" t="s">
        <v>192493</v>
      </c>
    </row>
    <row r="8081" spans="1:9" ht="44" customHeight="1">
      <c r="A8081" s="19" t="s">
        <v>192494</v>
      </c>
      <c r="B8081" s="20" t="s">
        <v>14628</v>
      </c>
      <c r="C8081" s="22">
        <v>42</v>
      </c>
      <c r="D8081" s="21" t="s">
        <v>170909</v>
      </c>
      <c r="E8081" s="22">
        <v>5</v>
      </c>
      <c r="F8081" s="21" t="s">
        <v>181708</v>
      </c>
      <c r="G8081" s="22">
        <v>33</v>
      </c>
      <c r="H8081" s="22">
        <v>83</v>
      </c>
      <c r="I8081" s="21" t="s">
        <v>192495</v>
      </c>
    </row>
    <row r="8082" spans="1:9" ht="44" customHeight="1">
      <c r="A8082" s="19" t="s">
        <v>192496</v>
      </c>
      <c r="B8082" s="24">
        <v>0</v>
      </c>
      <c r="C8082" s="22">
        <v>0</v>
      </c>
      <c r="D8082" s="21" t="s">
        <v>192497</v>
      </c>
      <c r="E8082" s="22">
        <v>137</v>
      </c>
      <c r="F8082" s="21" t="s">
        <v>175204</v>
      </c>
      <c r="G8082" s="22">
        <v>1</v>
      </c>
      <c r="H8082" s="22">
        <v>141</v>
      </c>
      <c r="I8082" s="21" t="s">
        <v>192498</v>
      </c>
    </row>
    <row r="8083" spans="1:9" ht="44" customHeight="1">
      <c r="A8083" s="19" t="s">
        <v>192499</v>
      </c>
      <c r="B8083" s="24">
        <v>35</v>
      </c>
      <c r="C8083" s="22">
        <v>28</v>
      </c>
      <c r="D8083" s="21" t="s">
        <v>183233</v>
      </c>
      <c r="E8083" s="22">
        <v>47</v>
      </c>
      <c r="F8083" s="21" t="s">
        <v>170909</v>
      </c>
      <c r="G8083" s="22">
        <v>5</v>
      </c>
      <c r="H8083" s="22">
        <v>83</v>
      </c>
      <c r="I8083" s="21" t="s">
        <v>192500</v>
      </c>
    </row>
    <row r="8084" spans="1:9" ht="44" customHeight="1">
      <c r="A8084" s="19" t="s">
        <v>192501</v>
      </c>
      <c r="B8084" s="20" t="s">
        <v>170788</v>
      </c>
      <c r="C8084" s="22">
        <v>3</v>
      </c>
      <c r="D8084" s="21" t="s">
        <v>188133</v>
      </c>
      <c r="E8084" s="22">
        <v>107</v>
      </c>
      <c r="F8084" s="21" t="s">
        <v>175527</v>
      </c>
      <c r="G8084" s="22">
        <v>4</v>
      </c>
      <c r="H8084" s="22">
        <v>117</v>
      </c>
      <c r="I8084" s="21" t="s">
        <v>192502</v>
      </c>
    </row>
    <row r="8085" spans="1:9" ht="44" customHeight="1">
      <c r="A8085" s="19" t="s">
        <v>192503</v>
      </c>
      <c r="B8085" s="20" t="s">
        <v>170788</v>
      </c>
      <c r="C8085" s="22">
        <v>3</v>
      </c>
      <c r="D8085" s="21" t="s">
        <v>188133</v>
      </c>
      <c r="E8085" s="22">
        <v>107</v>
      </c>
      <c r="F8085" s="21" t="s">
        <v>175527</v>
      </c>
      <c r="G8085" s="22">
        <v>4</v>
      </c>
      <c r="H8085" s="22">
        <v>117</v>
      </c>
      <c r="I8085" s="21" t="s">
        <v>192504</v>
      </c>
    </row>
    <row r="8086" spans="1:9" ht="44" customHeight="1">
      <c r="A8086" s="19" t="s">
        <v>192505</v>
      </c>
      <c r="B8086" s="20" t="s">
        <v>187030</v>
      </c>
      <c r="C8086" s="22">
        <v>19</v>
      </c>
      <c r="D8086" s="21" t="s">
        <v>192506</v>
      </c>
      <c r="E8086" s="22">
        <v>64</v>
      </c>
      <c r="F8086" s="21" t="s">
        <v>192507</v>
      </c>
      <c r="G8086" s="22">
        <v>58</v>
      </c>
      <c r="H8086" s="22">
        <v>144</v>
      </c>
      <c r="I8086" s="21" t="s">
        <v>192508</v>
      </c>
    </row>
    <row r="8087" spans="1:9" ht="44" customHeight="1">
      <c r="A8087" s="19" t="s">
        <v>192509</v>
      </c>
      <c r="B8087" s="20" t="s">
        <v>187030</v>
      </c>
      <c r="C8087" s="22">
        <v>19</v>
      </c>
      <c r="D8087" s="21" t="s">
        <v>192506</v>
      </c>
      <c r="E8087" s="22">
        <v>64</v>
      </c>
      <c r="F8087" s="21" t="s">
        <v>192507</v>
      </c>
      <c r="G8087" s="22">
        <v>58</v>
      </c>
      <c r="H8087" s="22">
        <v>144</v>
      </c>
      <c r="I8087" s="21" t="s">
        <v>192510</v>
      </c>
    </row>
    <row r="8088" spans="1:9" ht="32" customHeight="1">
      <c r="A8088" s="19" t="s">
        <v>192511</v>
      </c>
      <c r="B8088" s="20" t="s">
        <v>171903</v>
      </c>
      <c r="C8088" s="22">
        <v>42</v>
      </c>
      <c r="D8088" s="21" t="s">
        <v>170148</v>
      </c>
      <c r="E8088" s="22">
        <v>36</v>
      </c>
      <c r="F8088" s="21" t="s">
        <v>172151</v>
      </c>
      <c r="G8088" s="22">
        <v>51</v>
      </c>
      <c r="H8088" s="22">
        <v>132</v>
      </c>
      <c r="I8088" s="21" t="s">
        <v>192512</v>
      </c>
    </row>
    <row r="8089" spans="1:9" ht="32" customHeight="1">
      <c r="A8089" s="19" t="s">
        <v>192513</v>
      </c>
      <c r="B8089" s="20" t="s">
        <v>189065</v>
      </c>
      <c r="C8089" s="22">
        <v>26</v>
      </c>
      <c r="D8089" s="21" t="s">
        <v>180555</v>
      </c>
      <c r="E8089" s="22">
        <v>81</v>
      </c>
      <c r="F8089" s="21" t="s">
        <v>191968</v>
      </c>
      <c r="G8089" s="22">
        <v>17</v>
      </c>
      <c r="H8089" s="22">
        <v>127</v>
      </c>
      <c r="I8089" s="21" t="s">
        <v>192514</v>
      </c>
    </row>
    <row r="8090" spans="1:9" ht="32" customHeight="1">
      <c r="A8090" s="19" t="s">
        <v>192515</v>
      </c>
      <c r="B8090" s="20" t="s">
        <v>176610</v>
      </c>
      <c r="C8090" s="22">
        <v>42</v>
      </c>
      <c r="D8090" s="21" t="s">
        <v>189553</v>
      </c>
      <c r="E8090" s="22">
        <v>32</v>
      </c>
      <c r="F8090" s="21" t="s">
        <v>170757</v>
      </c>
      <c r="G8090" s="22">
        <v>1</v>
      </c>
      <c r="H8090" s="22">
        <v>78</v>
      </c>
      <c r="I8090" s="21" t="s">
        <v>192516</v>
      </c>
    </row>
    <row r="8091" spans="1:9" ht="32" customHeight="1">
      <c r="A8091" s="19" t="s">
        <v>192517</v>
      </c>
      <c r="B8091" s="20" t="s">
        <v>171814</v>
      </c>
      <c r="C8091" s="22">
        <v>15</v>
      </c>
      <c r="D8091" s="21" t="s">
        <v>172955</v>
      </c>
      <c r="E8091" s="22">
        <v>66</v>
      </c>
      <c r="F8091" s="21" t="s">
        <v>169926</v>
      </c>
      <c r="G8091" s="22">
        <v>3</v>
      </c>
      <c r="H8091" s="22">
        <v>87</v>
      </c>
      <c r="I8091" s="21" t="s">
        <v>192518</v>
      </c>
    </row>
    <row r="8092" spans="1:9" ht="32" customHeight="1">
      <c r="A8092" s="19" t="s">
        <v>192519</v>
      </c>
      <c r="B8092" s="20" t="s">
        <v>184509</v>
      </c>
      <c r="C8092" s="22">
        <v>5</v>
      </c>
      <c r="D8092" s="21" t="s">
        <v>192520</v>
      </c>
      <c r="E8092" s="22">
        <v>129</v>
      </c>
      <c r="F8092" s="21" t="s">
        <v>182511</v>
      </c>
      <c r="G8092" s="22">
        <v>20</v>
      </c>
      <c r="H8092" s="22">
        <v>157</v>
      </c>
      <c r="I8092" s="21" t="s">
        <v>192521</v>
      </c>
    </row>
    <row r="8093" spans="1:9" ht="32" customHeight="1">
      <c r="A8093" s="19" t="s">
        <v>192522</v>
      </c>
      <c r="B8093" s="20" t="s">
        <v>172048</v>
      </c>
      <c r="C8093" s="22">
        <v>3</v>
      </c>
      <c r="D8093" s="21" t="s">
        <v>191851</v>
      </c>
      <c r="E8093" s="22">
        <v>106</v>
      </c>
      <c r="F8093" s="21" t="s">
        <v>175400</v>
      </c>
      <c r="G8093" s="22">
        <v>10</v>
      </c>
      <c r="H8093" s="22">
        <v>122</v>
      </c>
      <c r="I8093" s="21" t="s">
        <v>192523</v>
      </c>
    </row>
    <row r="8094" spans="1:9" ht="44" customHeight="1">
      <c r="A8094" s="19" t="s">
        <v>192524</v>
      </c>
      <c r="B8094" s="20" t="s">
        <v>181078</v>
      </c>
      <c r="C8094" s="22">
        <v>57</v>
      </c>
      <c r="D8094" s="21" t="s">
        <v>177983</v>
      </c>
      <c r="E8094" s="22">
        <v>7</v>
      </c>
      <c r="F8094" s="21" t="s">
        <v>173043</v>
      </c>
      <c r="G8094" s="22">
        <v>39</v>
      </c>
      <c r="H8094" s="22">
        <v>106</v>
      </c>
      <c r="I8094" s="21" t="s">
        <v>192525</v>
      </c>
    </row>
    <row r="8095" spans="1:9" ht="44" customHeight="1">
      <c r="A8095" s="19" t="s">
        <v>192526</v>
      </c>
      <c r="B8095" s="24">
        <v>4</v>
      </c>
      <c r="C8095" s="22">
        <v>4</v>
      </c>
      <c r="D8095" s="22">
        <v>67</v>
      </c>
      <c r="E8095" s="22">
        <v>67</v>
      </c>
      <c r="F8095" s="21" t="s">
        <v>174410</v>
      </c>
      <c r="G8095" s="22">
        <v>29</v>
      </c>
      <c r="H8095" s="22">
        <v>103</v>
      </c>
      <c r="I8095" s="21" t="s">
        <v>192527</v>
      </c>
    </row>
    <row r="8096" spans="1:9" ht="44" customHeight="1">
      <c r="A8096" s="19" t="s">
        <v>192528</v>
      </c>
      <c r="B8096" s="20" t="s">
        <v>172421</v>
      </c>
      <c r="C8096" s="22">
        <v>4</v>
      </c>
      <c r="D8096" s="21" t="s">
        <v>192529</v>
      </c>
      <c r="E8096" s="22">
        <v>161</v>
      </c>
      <c r="F8096" s="21" t="s">
        <v>176743</v>
      </c>
      <c r="G8096" s="22">
        <v>7</v>
      </c>
      <c r="H8096" s="22">
        <v>175</v>
      </c>
      <c r="I8096" s="21" t="s">
        <v>192530</v>
      </c>
    </row>
    <row r="8097" spans="1:9" ht="32" customHeight="1">
      <c r="A8097" s="19" t="s">
        <v>192531</v>
      </c>
      <c r="B8097" s="40">
        <v>20625</v>
      </c>
      <c r="C8097" s="22">
        <v>66</v>
      </c>
      <c r="D8097" s="21" t="s">
        <v>192532</v>
      </c>
      <c r="E8097" s="22">
        <v>221</v>
      </c>
      <c r="F8097" s="21" t="s">
        <v>192533</v>
      </c>
      <c r="G8097" s="22">
        <v>33</v>
      </c>
      <c r="H8097" s="22">
        <v>323</v>
      </c>
      <c r="I8097" s="21" t="s">
        <v>192534</v>
      </c>
    </row>
    <row r="8098" spans="1:9" ht="44" customHeight="1">
      <c r="A8098" s="19" t="s">
        <v>192535</v>
      </c>
      <c r="B8098" s="24">
        <v>0</v>
      </c>
      <c r="C8098" s="22">
        <v>0</v>
      </c>
      <c r="D8098" s="21" t="s">
        <v>173347</v>
      </c>
      <c r="E8098" s="22">
        <v>151</v>
      </c>
      <c r="F8098" s="21" t="s">
        <v>180318</v>
      </c>
      <c r="G8098" s="22">
        <v>12</v>
      </c>
      <c r="H8098" s="22">
        <v>166</v>
      </c>
      <c r="I8098" s="21" t="s">
        <v>192536</v>
      </c>
    </row>
    <row r="8099" spans="1:9" ht="44" customHeight="1">
      <c r="A8099" s="19" t="s">
        <v>192537</v>
      </c>
      <c r="B8099" s="20" t="s">
        <v>192538</v>
      </c>
      <c r="C8099" s="22">
        <v>90</v>
      </c>
      <c r="D8099" s="21" t="s">
        <v>173689</v>
      </c>
      <c r="E8099" s="22">
        <v>49</v>
      </c>
      <c r="F8099" s="22">
        <v>0</v>
      </c>
      <c r="G8099" s="22">
        <v>0</v>
      </c>
      <c r="H8099" s="22">
        <v>142</v>
      </c>
      <c r="I8099" s="21" t="s">
        <v>192539</v>
      </c>
    </row>
    <row r="8100" spans="1:9" ht="32" customHeight="1">
      <c r="A8100" s="19" t="s">
        <v>192540</v>
      </c>
      <c r="B8100" s="20" t="s">
        <v>176344</v>
      </c>
      <c r="C8100" s="22">
        <v>70</v>
      </c>
      <c r="D8100" s="21" t="s">
        <v>185896</v>
      </c>
      <c r="E8100" s="22">
        <v>49</v>
      </c>
      <c r="F8100" s="21" t="s">
        <v>179302</v>
      </c>
      <c r="G8100" s="22">
        <v>3</v>
      </c>
      <c r="H8100" s="22">
        <v>125</v>
      </c>
      <c r="I8100" s="21" t="s">
        <v>192541</v>
      </c>
    </row>
    <row r="8101" spans="1:9" ht="44" customHeight="1">
      <c r="A8101" s="19" t="s">
        <v>192542</v>
      </c>
      <c r="B8101" s="20" t="s">
        <v>171058</v>
      </c>
      <c r="C8101" s="22">
        <v>24</v>
      </c>
      <c r="D8101" s="21" t="s">
        <v>182314</v>
      </c>
      <c r="E8101" s="22">
        <v>98</v>
      </c>
      <c r="F8101" s="21" t="s">
        <v>179779</v>
      </c>
      <c r="G8101" s="22">
        <v>34</v>
      </c>
      <c r="H8101" s="22">
        <v>159</v>
      </c>
      <c r="I8101" s="21" t="s">
        <v>192543</v>
      </c>
    </row>
    <row r="8102" spans="1:9" ht="32" customHeight="1">
      <c r="A8102" s="19" t="s">
        <v>192544</v>
      </c>
      <c r="B8102" s="24">
        <v>0</v>
      </c>
      <c r="C8102" s="22">
        <v>0</v>
      </c>
      <c r="D8102" s="21" t="s">
        <v>192545</v>
      </c>
      <c r="E8102" s="22">
        <v>151</v>
      </c>
      <c r="F8102" s="21" t="s">
        <v>192546</v>
      </c>
      <c r="G8102" s="22">
        <v>8</v>
      </c>
      <c r="H8102" s="22">
        <v>162</v>
      </c>
      <c r="I8102" s="21" t="s">
        <v>192547</v>
      </c>
    </row>
    <row r="8103" spans="1:9" ht="32" customHeight="1">
      <c r="A8103" s="19" t="s">
        <v>192548</v>
      </c>
      <c r="B8103" s="20" t="s">
        <v>170405</v>
      </c>
      <c r="C8103" s="22">
        <v>13</v>
      </c>
      <c r="D8103" s="21" t="s">
        <v>178254</v>
      </c>
      <c r="E8103" s="22">
        <v>51</v>
      </c>
      <c r="F8103" s="21" t="s">
        <v>192549</v>
      </c>
      <c r="G8103" s="22">
        <v>53</v>
      </c>
      <c r="H8103" s="22">
        <v>120</v>
      </c>
      <c r="I8103" s="21" t="s">
        <v>192550</v>
      </c>
    </row>
    <row r="8104" spans="1:9" ht="32" customHeight="1">
      <c r="A8104" s="19" t="s">
        <v>192551</v>
      </c>
      <c r="B8104" s="20" t="s">
        <v>172419</v>
      </c>
      <c r="C8104" s="22">
        <v>50</v>
      </c>
      <c r="D8104" s="21" t="s">
        <v>176305</v>
      </c>
      <c r="E8104" s="22">
        <v>65</v>
      </c>
      <c r="F8104" s="21" t="s">
        <v>174534</v>
      </c>
      <c r="G8104" s="22">
        <v>14</v>
      </c>
      <c r="H8104" s="22">
        <v>132</v>
      </c>
      <c r="I8104" s="21" t="s">
        <v>192552</v>
      </c>
    </row>
    <row r="8105" spans="1:9" ht="32" customHeight="1">
      <c r="A8105" s="19" t="s">
        <v>192553</v>
      </c>
      <c r="B8105" s="20" t="s">
        <v>180182</v>
      </c>
      <c r="C8105" s="22">
        <v>40</v>
      </c>
      <c r="D8105" s="21" t="s">
        <v>192554</v>
      </c>
      <c r="E8105" s="22">
        <v>67</v>
      </c>
      <c r="F8105" s="21" t="s">
        <v>177932</v>
      </c>
      <c r="G8105" s="22">
        <v>6</v>
      </c>
      <c r="H8105" s="22">
        <v>116</v>
      </c>
      <c r="I8105" s="21" t="s">
        <v>192555</v>
      </c>
    </row>
    <row r="8106" spans="1:9" ht="32" customHeight="1">
      <c r="A8106" s="19" t="s">
        <v>192556</v>
      </c>
      <c r="B8106" s="20" t="s">
        <v>192557</v>
      </c>
      <c r="C8106" s="22">
        <v>42</v>
      </c>
      <c r="D8106" s="21" t="s">
        <v>169704</v>
      </c>
      <c r="E8106" s="22">
        <v>18</v>
      </c>
      <c r="F8106" s="21" t="s">
        <v>173359</v>
      </c>
      <c r="G8106" s="22">
        <v>22</v>
      </c>
      <c r="H8106" s="22">
        <v>85</v>
      </c>
      <c r="I8106" s="21" t="s">
        <v>192558</v>
      </c>
    </row>
    <row r="8107" spans="1:9" ht="32" customHeight="1">
      <c r="A8107" s="19" t="s">
        <v>192559</v>
      </c>
      <c r="B8107" s="20" t="s">
        <v>185723</v>
      </c>
      <c r="C8107" s="22">
        <v>22</v>
      </c>
      <c r="D8107" s="22">
        <v>40</v>
      </c>
      <c r="E8107" s="22">
        <v>34</v>
      </c>
      <c r="F8107" s="21" t="s">
        <v>185996</v>
      </c>
      <c r="G8107" s="22">
        <v>29</v>
      </c>
      <c r="H8107" s="22">
        <v>88</v>
      </c>
      <c r="I8107" s="21" t="s">
        <v>192560</v>
      </c>
    </row>
    <row r="8108" spans="1:9" ht="44" customHeight="1">
      <c r="A8108" s="19" t="s">
        <v>192561</v>
      </c>
      <c r="B8108" s="20" t="s">
        <v>177833</v>
      </c>
      <c r="C8108" s="22">
        <v>5</v>
      </c>
      <c r="D8108" s="21" t="s">
        <v>192562</v>
      </c>
      <c r="E8108" s="22">
        <v>179</v>
      </c>
      <c r="F8108" s="21" t="s">
        <v>171562</v>
      </c>
      <c r="G8108" s="22">
        <v>2</v>
      </c>
      <c r="H8108" s="22">
        <v>189</v>
      </c>
      <c r="I8108" s="21" t="s">
        <v>192563</v>
      </c>
    </row>
    <row r="8109" spans="1:9" ht="32" customHeight="1">
      <c r="A8109" s="19" t="s">
        <v>192564</v>
      </c>
      <c r="B8109" s="20" t="s">
        <v>172159</v>
      </c>
      <c r="C8109" s="22">
        <v>30</v>
      </c>
      <c r="D8109" s="21" t="s">
        <v>172671</v>
      </c>
      <c r="E8109" s="22">
        <v>99</v>
      </c>
      <c r="F8109" s="21" t="s">
        <v>178656</v>
      </c>
      <c r="G8109" s="22">
        <v>25</v>
      </c>
      <c r="H8109" s="22">
        <v>157</v>
      </c>
      <c r="I8109" s="21" t="s">
        <v>192565</v>
      </c>
    </row>
    <row r="8110" spans="1:9" ht="32" customHeight="1">
      <c r="A8110" s="19" t="s">
        <v>192566</v>
      </c>
      <c r="B8110" s="24">
        <v>0</v>
      </c>
      <c r="C8110" s="22">
        <v>0</v>
      </c>
      <c r="D8110" s="21" t="s">
        <v>171544</v>
      </c>
      <c r="E8110" s="22">
        <v>106</v>
      </c>
      <c r="F8110" s="21" t="s">
        <v>171545</v>
      </c>
      <c r="G8110" s="22">
        <v>26</v>
      </c>
      <c r="H8110" s="22">
        <v>135</v>
      </c>
      <c r="I8110" s="21" t="s">
        <v>192567</v>
      </c>
    </row>
    <row r="8111" spans="1:9" ht="32" customHeight="1">
      <c r="A8111" s="19" t="s">
        <v>192568</v>
      </c>
      <c r="B8111" s="20" t="s">
        <v>189435</v>
      </c>
      <c r="C8111" s="22">
        <v>75</v>
      </c>
      <c r="D8111" s="22">
        <v>0</v>
      </c>
      <c r="E8111" s="22">
        <v>0</v>
      </c>
      <c r="F8111" s="21" t="s">
        <v>189048</v>
      </c>
      <c r="G8111" s="22">
        <v>58</v>
      </c>
      <c r="H8111" s="22">
        <v>136</v>
      </c>
      <c r="I8111" s="21" t="s">
        <v>192569</v>
      </c>
    </row>
    <row r="8112" spans="1:9" ht="44" customHeight="1">
      <c r="A8112" s="19" t="s">
        <v>192570</v>
      </c>
      <c r="B8112" s="24">
        <v>0</v>
      </c>
      <c r="C8112" s="22">
        <v>0</v>
      </c>
      <c r="D8112" s="22">
        <v>100</v>
      </c>
      <c r="E8112" s="22">
        <v>52</v>
      </c>
      <c r="F8112" s="22">
        <v>0</v>
      </c>
      <c r="G8112" s="22">
        <v>0</v>
      </c>
      <c r="H8112" s="22">
        <v>55</v>
      </c>
      <c r="I8112" s="21" t="s">
        <v>192571</v>
      </c>
    </row>
    <row r="8113" spans="1:9" ht="32" customHeight="1">
      <c r="A8113" s="19" t="s">
        <v>192572</v>
      </c>
      <c r="B8113" s="24">
        <v>0</v>
      </c>
      <c r="C8113" s="22">
        <v>0</v>
      </c>
      <c r="D8113" s="21" t="s">
        <v>174559</v>
      </c>
      <c r="E8113" s="22">
        <v>158</v>
      </c>
      <c r="F8113" s="21" t="s">
        <v>177558</v>
      </c>
      <c r="G8113" s="22">
        <v>32</v>
      </c>
      <c r="H8113" s="22">
        <v>193</v>
      </c>
      <c r="I8113" s="21" t="s">
        <v>192573</v>
      </c>
    </row>
    <row r="8114" spans="1:9" ht="32" customHeight="1">
      <c r="A8114" s="19" t="s">
        <v>192574</v>
      </c>
      <c r="B8114" s="20" t="s">
        <v>173354</v>
      </c>
      <c r="C8114" s="22">
        <v>4</v>
      </c>
      <c r="D8114" s="21" t="s">
        <v>175631</v>
      </c>
      <c r="E8114" s="22">
        <v>138</v>
      </c>
      <c r="F8114" s="21" t="s">
        <v>174653</v>
      </c>
      <c r="G8114" s="22">
        <v>5</v>
      </c>
      <c r="H8114" s="22">
        <v>150</v>
      </c>
      <c r="I8114" s="21" t="s">
        <v>192575</v>
      </c>
    </row>
    <row r="8115" spans="1:9" ht="32" customHeight="1">
      <c r="A8115" s="19" t="s">
        <v>192576</v>
      </c>
      <c r="B8115" s="20" t="s">
        <v>181708</v>
      </c>
      <c r="C8115" s="22">
        <v>33</v>
      </c>
      <c r="D8115" s="22">
        <v>0</v>
      </c>
      <c r="E8115" s="22">
        <v>0</v>
      </c>
      <c r="F8115" s="21" t="s">
        <v>183233</v>
      </c>
      <c r="G8115" s="22">
        <v>47</v>
      </c>
      <c r="H8115" s="22">
        <v>83</v>
      </c>
      <c r="I8115" s="21" t="s">
        <v>192577</v>
      </c>
    </row>
    <row r="8116" spans="1:9" ht="44" customHeight="1">
      <c r="A8116" s="19" t="s">
        <v>192578</v>
      </c>
      <c r="B8116" s="20" t="s">
        <v>179901</v>
      </c>
      <c r="C8116" s="22">
        <v>3</v>
      </c>
      <c r="D8116" s="21" t="s">
        <v>192579</v>
      </c>
      <c r="E8116" s="22">
        <v>151</v>
      </c>
      <c r="F8116" s="21" t="s">
        <v>176403</v>
      </c>
      <c r="G8116" s="22">
        <v>1</v>
      </c>
      <c r="H8116" s="22">
        <v>158</v>
      </c>
      <c r="I8116" s="21" t="s">
        <v>192580</v>
      </c>
    </row>
    <row r="8117" spans="1:9" ht="32" customHeight="1">
      <c r="A8117" s="19" t="s">
        <v>192581</v>
      </c>
      <c r="B8117" s="20" t="s">
        <v>190912</v>
      </c>
      <c r="C8117" s="22">
        <v>77</v>
      </c>
      <c r="D8117" s="21" t="s">
        <v>171030</v>
      </c>
      <c r="E8117" s="22">
        <v>105</v>
      </c>
      <c r="F8117" s="21" t="s">
        <v>174393</v>
      </c>
      <c r="G8117" s="22">
        <v>10</v>
      </c>
      <c r="H8117" s="22">
        <v>195</v>
      </c>
      <c r="I8117" s="21" t="s">
        <v>192582</v>
      </c>
    </row>
    <row r="8118" spans="1:9" ht="32" customHeight="1">
      <c r="A8118" s="19" t="s">
        <v>192583</v>
      </c>
      <c r="B8118" s="20" t="s">
        <v>170862</v>
      </c>
      <c r="C8118" s="22">
        <v>5</v>
      </c>
      <c r="D8118" s="21" t="s">
        <v>172344</v>
      </c>
      <c r="E8118" s="22">
        <v>39</v>
      </c>
      <c r="F8118" s="21" t="s">
        <v>169758</v>
      </c>
      <c r="G8118" s="22">
        <v>71</v>
      </c>
      <c r="H8118" s="22">
        <v>118</v>
      </c>
      <c r="I8118" s="21" t="s">
        <v>192584</v>
      </c>
    </row>
    <row r="8119" spans="1:9" ht="32" customHeight="1">
      <c r="A8119" s="19" t="s">
        <v>192585</v>
      </c>
      <c r="B8119" s="20" t="s">
        <v>170551</v>
      </c>
      <c r="C8119" s="22">
        <v>28</v>
      </c>
      <c r="D8119" s="21" t="s">
        <v>188841</v>
      </c>
      <c r="E8119" s="22">
        <v>65</v>
      </c>
      <c r="F8119" s="21" t="s">
        <v>183189</v>
      </c>
      <c r="G8119" s="22">
        <v>20</v>
      </c>
      <c r="H8119" s="22">
        <v>116</v>
      </c>
      <c r="I8119" s="21" t="s">
        <v>192586</v>
      </c>
    </row>
    <row r="8120" spans="1:9" ht="32" customHeight="1">
      <c r="A8120" s="19" t="s">
        <v>192587</v>
      </c>
      <c r="B8120" s="20" t="s">
        <v>175213</v>
      </c>
      <c r="C8120" s="22">
        <v>28</v>
      </c>
      <c r="D8120" s="21" t="s">
        <v>176567</v>
      </c>
      <c r="E8120" s="22">
        <v>156</v>
      </c>
      <c r="F8120" s="21" t="s">
        <v>189462</v>
      </c>
      <c r="G8120" s="22">
        <v>5</v>
      </c>
      <c r="H8120" s="22">
        <v>192</v>
      </c>
      <c r="I8120" s="21" t="s">
        <v>192588</v>
      </c>
    </row>
    <row r="8121" spans="1:9" ht="44" customHeight="1">
      <c r="A8121" s="19" t="s">
        <v>192589</v>
      </c>
      <c r="B8121" s="24">
        <v>0</v>
      </c>
      <c r="C8121" s="22">
        <v>0</v>
      </c>
      <c r="D8121" s="22">
        <v>100</v>
      </c>
      <c r="E8121" s="22">
        <v>100</v>
      </c>
      <c r="F8121" s="22">
        <v>0</v>
      </c>
      <c r="G8121" s="22">
        <v>0</v>
      </c>
      <c r="H8121" s="22">
        <v>103</v>
      </c>
      <c r="I8121" s="21" t="s">
        <v>192590</v>
      </c>
    </row>
    <row r="8122" spans="1:9" ht="32" customHeight="1">
      <c r="A8122" s="19" t="s">
        <v>192591</v>
      </c>
      <c r="B8122" s="20" t="s">
        <v>176657</v>
      </c>
      <c r="C8122" s="22">
        <v>37</v>
      </c>
      <c r="D8122" s="22">
        <v>0</v>
      </c>
      <c r="E8122" s="22">
        <v>0</v>
      </c>
      <c r="F8122" s="21" t="s">
        <v>184120</v>
      </c>
      <c r="G8122" s="22">
        <v>12</v>
      </c>
      <c r="H8122" s="22">
        <v>52</v>
      </c>
      <c r="I8122" s="21" t="s">
        <v>192592</v>
      </c>
    </row>
    <row r="8123" spans="1:9" ht="44" customHeight="1">
      <c r="A8123" s="19" t="s">
        <v>192593</v>
      </c>
      <c r="B8123" s="20" t="s">
        <v>170714</v>
      </c>
      <c r="C8123" s="22">
        <v>40</v>
      </c>
      <c r="D8123" s="21" t="s">
        <v>170250</v>
      </c>
      <c r="E8123" s="22">
        <v>44</v>
      </c>
      <c r="F8123" s="21" t="s">
        <v>173403</v>
      </c>
      <c r="G8123" s="22">
        <v>48</v>
      </c>
      <c r="H8123" s="22">
        <v>135</v>
      </c>
      <c r="I8123" s="21" t="s">
        <v>192594</v>
      </c>
    </row>
    <row r="8124" spans="1:9" ht="44" customHeight="1">
      <c r="A8124" s="19" t="s">
        <v>192595</v>
      </c>
      <c r="B8124" s="20" t="s">
        <v>171102</v>
      </c>
      <c r="C8124" s="22">
        <v>45</v>
      </c>
      <c r="D8124" s="21" t="s">
        <v>175253</v>
      </c>
      <c r="E8124" s="22">
        <v>3</v>
      </c>
      <c r="F8124" s="21" t="s">
        <v>169659</v>
      </c>
      <c r="G8124" s="22">
        <v>28</v>
      </c>
      <c r="H8124" s="22">
        <v>79</v>
      </c>
      <c r="I8124" s="21" t="s">
        <v>192596</v>
      </c>
    </row>
    <row r="8125" spans="1:9" ht="32" customHeight="1">
      <c r="A8125" s="19" t="s">
        <v>192597</v>
      </c>
      <c r="B8125" s="20" t="s">
        <v>186222</v>
      </c>
      <c r="C8125" s="22">
        <v>2</v>
      </c>
      <c r="D8125" s="21" t="s">
        <v>192598</v>
      </c>
      <c r="E8125" s="22">
        <v>332</v>
      </c>
      <c r="F8125" s="21" t="s">
        <v>174211</v>
      </c>
      <c r="G8125" s="22">
        <v>18</v>
      </c>
      <c r="H8125" s="22">
        <v>355</v>
      </c>
      <c r="I8125" s="21" t="s">
        <v>192599</v>
      </c>
    </row>
    <row r="8126" spans="1:9" ht="44" customHeight="1">
      <c r="A8126" s="19" t="s">
        <v>192600</v>
      </c>
      <c r="B8126" s="20" t="s">
        <v>174771</v>
      </c>
      <c r="C8126" s="22">
        <v>35</v>
      </c>
      <c r="D8126" s="21" t="s">
        <v>169659</v>
      </c>
      <c r="E8126" s="22">
        <v>21</v>
      </c>
      <c r="F8126" s="21" t="s">
        <v>172932</v>
      </c>
      <c r="G8126" s="22">
        <v>1</v>
      </c>
      <c r="H8126" s="22">
        <v>60</v>
      </c>
      <c r="I8126" s="21" t="s">
        <v>192601</v>
      </c>
    </row>
    <row r="8127" spans="1:9" ht="44" customHeight="1">
      <c r="A8127" s="19" t="s">
        <v>192602</v>
      </c>
      <c r="B8127" s="20" t="s">
        <v>170129</v>
      </c>
      <c r="C8127" s="22">
        <v>5</v>
      </c>
      <c r="D8127" s="21" t="s">
        <v>174053</v>
      </c>
      <c r="E8127" s="22">
        <v>70</v>
      </c>
      <c r="F8127" s="22">
        <v>0</v>
      </c>
      <c r="G8127" s="22">
        <v>0</v>
      </c>
      <c r="H8127" s="22">
        <v>78</v>
      </c>
      <c r="I8127" s="21" t="s">
        <v>192603</v>
      </c>
    </row>
    <row r="8128" spans="1:9" ht="44" customHeight="1">
      <c r="A8128" s="19" t="s">
        <v>192604</v>
      </c>
      <c r="B8128" s="20" t="s">
        <v>190652</v>
      </c>
      <c r="C8128" s="22">
        <v>50</v>
      </c>
      <c r="D8128" s="21" t="s">
        <v>189589</v>
      </c>
      <c r="E8128" s="22">
        <v>51</v>
      </c>
      <c r="F8128" s="21" t="s">
        <v>178092</v>
      </c>
      <c r="G8128" s="22">
        <v>2</v>
      </c>
      <c r="H8128" s="22">
        <v>106</v>
      </c>
      <c r="I8128" s="21" t="s">
        <v>192605</v>
      </c>
    </row>
    <row r="8129" spans="1:9" ht="44" customHeight="1">
      <c r="A8129" s="19" t="s">
        <v>192606</v>
      </c>
      <c r="B8129" s="24">
        <v>0</v>
      </c>
      <c r="C8129" s="22">
        <v>0</v>
      </c>
      <c r="D8129" s="21" t="s">
        <v>176593</v>
      </c>
      <c r="E8129" s="22">
        <v>96</v>
      </c>
      <c r="F8129" s="21" t="s">
        <v>171896</v>
      </c>
      <c r="G8129" s="22">
        <v>20</v>
      </c>
      <c r="H8129" s="22">
        <v>119</v>
      </c>
      <c r="I8129" s="21" t="s">
        <v>192607</v>
      </c>
    </row>
    <row r="8130" spans="1:9" ht="44" customHeight="1">
      <c r="A8130" s="19" t="s">
        <v>192608</v>
      </c>
      <c r="B8130" s="20" t="s">
        <v>184222</v>
      </c>
      <c r="C8130" s="22">
        <v>43</v>
      </c>
      <c r="D8130" s="22">
        <v>0</v>
      </c>
      <c r="E8130" s="22">
        <v>0</v>
      </c>
      <c r="F8130" s="21" t="s">
        <v>174342</v>
      </c>
      <c r="G8130" s="22">
        <v>11</v>
      </c>
      <c r="H8130" s="22">
        <v>57</v>
      </c>
      <c r="I8130" s="21" t="s">
        <v>192609</v>
      </c>
    </row>
    <row r="8131" spans="1:9" ht="32" customHeight="1">
      <c r="A8131" s="19" t="s">
        <v>192610</v>
      </c>
      <c r="B8131" s="20" t="s">
        <v>170562</v>
      </c>
      <c r="C8131" s="22">
        <v>41</v>
      </c>
      <c r="D8131" s="21" t="s">
        <v>171481</v>
      </c>
      <c r="E8131" s="22">
        <v>4</v>
      </c>
      <c r="F8131" s="22">
        <v>40</v>
      </c>
      <c r="G8131" s="22">
        <v>30</v>
      </c>
      <c r="H8131" s="22">
        <v>78</v>
      </c>
      <c r="I8131" s="21" t="s">
        <v>192611</v>
      </c>
    </row>
    <row r="8132" spans="1:9" ht="44" customHeight="1">
      <c r="A8132" s="19" t="s">
        <v>192612</v>
      </c>
      <c r="B8132" s="20" t="s">
        <v>174695</v>
      </c>
      <c r="C8132" s="22">
        <v>36</v>
      </c>
      <c r="D8132" s="22">
        <v>0</v>
      </c>
      <c r="E8132" s="22">
        <v>0</v>
      </c>
      <c r="F8132" s="21" t="s">
        <v>169805</v>
      </c>
      <c r="G8132" s="22">
        <v>26</v>
      </c>
      <c r="H8132" s="22">
        <v>65</v>
      </c>
      <c r="I8132" s="21" t="s">
        <v>192613</v>
      </c>
    </row>
    <row r="8133" spans="1:9" ht="44" customHeight="1">
      <c r="A8133" s="19" t="s">
        <v>192614</v>
      </c>
      <c r="B8133" s="20" t="s">
        <v>171298</v>
      </c>
      <c r="C8133" s="22">
        <v>3</v>
      </c>
      <c r="D8133" s="21" t="s">
        <v>183129</v>
      </c>
      <c r="E8133" s="22">
        <v>159</v>
      </c>
      <c r="F8133" s="21" t="s">
        <v>192615</v>
      </c>
      <c r="G8133" s="22">
        <v>5</v>
      </c>
      <c r="H8133" s="22">
        <v>170</v>
      </c>
      <c r="I8133" s="21" t="s">
        <v>192616</v>
      </c>
    </row>
    <row r="8134" spans="1:9" ht="44" customHeight="1">
      <c r="A8134" s="19" t="s">
        <v>192617</v>
      </c>
      <c r="B8134" s="20" t="s">
        <v>191472</v>
      </c>
      <c r="C8134" s="22">
        <v>11</v>
      </c>
      <c r="D8134" s="21" t="s">
        <v>171470</v>
      </c>
      <c r="E8134" s="22">
        <v>69</v>
      </c>
      <c r="F8134" s="21" t="s">
        <v>172866</v>
      </c>
      <c r="G8134" s="22">
        <v>2</v>
      </c>
      <c r="H8134" s="22">
        <v>85</v>
      </c>
      <c r="I8134" s="21" t="s">
        <v>192618</v>
      </c>
    </row>
    <row r="8135" spans="1:9" ht="32" customHeight="1">
      <c r="A8135" s="19" t="s">
        <v>192619</v>
      </c>
      <c r="B8135" s="20" t="s">
        <v>174333</v>
      </c>
      <c r="C8135" s="22">
        <v>1</v>
      </c>
      <c r="D8135" s="21" t="s">
        <v>192620</v>
      </c>
      <c r="E8135" s="22">
        <v>157</v>
      </c>
      <c r="F8135" s="21" t="s">
        <v>172433</v>
      </c>
      <c r="G8135" s="22">
        <v>3</v>
      </c>
      <c r="H8135" s="22">
        <v>164</v>
      </c>
      <c r="I8135" s="21" t="s">
        <v>192621</v>
      </c>
    </row>
    <row r="8136" spans="1:9" ht="32" customHeight="1">
      <c r="A8136" s="19" t="s">
        <v>192622</v>
      </c>
      <c r="B8136" s="20" t="s">
        <v>176728</v>
      </c>
      <c r="C8136" s="22">
        <v>23</v>
      </c>
      <c r="D8136" s="21" t="s">
        <v>172803</v>
      </c>
      <c r="E8136" s="22">
        <v>76</v>
      </c>
      <c r="F8136" s="21" t="s">
        <v>173326</v>
      </c>
      <c r="G8136" s="22">
        <v>13</v>
      </c>
      <c r="H8136" s="22">
        <v>115</v>
      </c>
      <c r="I8136" s="21" t="s">
        <v>192623</v>
      </c>
    </row>
    <row r="8137" spans="1:9" ht="32" customHeight="1">
      <c r="A8137" s="19" t="s">
        <v>192624</v>
      </c>
      <c r="B8137" s="20" t="s">
        <v>173019</v>
      </c>
      <c r="C8137" s="22">
        <v>46</v>
      </c>
      <c r="D8137" s="21" t="s">
        <v>192319</v>
      </c>
      <c r="E8137" s="22">
        <v>22</v>
      </c>
      <c r="F8137" s="21" t="s">
        <v>192625</v>
      </c>
      <c r="G8137" s="22">
        <v>33</v>
      </c>
      <c r="H8137" s="22">
        <v>104</v>
      </c>
      <c r="I8137" s="21" t="s">
        <v>192626</v>
      </c>
    </row>
    <row r="8138" spans="1:9" ht="32" customHeight="1">
      <c r="A8138" s="19" t="s">
        <v>192627</v>
      </c>
      <c r="B8138" s="20" t="s">
        <v>170769</v>
      </c>
      <c r="C8138" s="22">
        <v>17</v>
      </c>
      <c r="D8138" s="21" t="s">
        <v>176204</v>
      </c>
      <c r="E8138" s="22">
        <v>78</v>
      </c>
      <c r="F8138" s="21" t="s">
        <v>175201</v>
      </c>
      <c r="G8138" s="22">
        <v>1</v>
      </c>
      <c r="H8138" s="22">
        <v>99</v>
      </c>
      <c r="I8138" s="21" t="s">
        <v>192628</v>
      </c>
    </row>
    <row r="8139" spans="1:9" ht="32" customHeight="1">
      <c r="A8139" s="19" t="s">
        <v>192629</v>
      </c>
      <c r="B8139" s="20" t="s">
        <v>170525</v>
      </c>
      <c r="C8139" s="22">
        <v>54</v>
      </c>
      <c r="D8139" s="21" t="s">
        <v>172032</v>
      </c>
      <c r="E8139" s="22">
        <v>4</v>
      </c>
      <c r="F8139" s="21" t="s">
        <v>172767</v>
      </c>
      <c r="G8139" s="22">
        <v>9</v>
      </c>
      <c r="H8139" s="22">
        <v>70</v>
      </c>
      <c r="I8139" s="21" t="s">
        <v>192630</v>
      </c>
    </row>
    <row r="8140" spans="1:9" ht="44" customHeight="1">
      <c r="A8140" s="19" t="s">
        <v>192631</v>
      </c>
      <c r="B8140" s="20" t="s">
        <v>171973</v>
      </c>
      <c r="C8140" s="22">
        <v>67</v>
      </c>
      <c r="D8140" s="21" t="s">
        <v>170558</v>
      </c>
      <c r="E8140" s="22">
        <v>2</v>
      </c>
      <c r="F8140" s="21" t="s">
        <v>171051</v>
      </c>
      <c r="G8140" s="22">
        <v>19</v>
      </c>
      <c r="H8140" s="22">
        <v>91</v>
      </c>
      <c r="I8140" s="21" t="s">
        <v>192632</v>
      </c>
    </row>
    <row r="8141" spans="1:9" ht="44" customHeight="1">
      <c r="A8141" s="19" t="s">
        <v>192633</v>
      </c>
      <c r="B8141" s="20" t="s">
        <v>170680</v>
      </c>
      <c r="C8141" s="22">
        <v>3</v>
      </c>
      <c r="D8141" s="21" t="s">
        <v>183584</v>
      </c>
      <c r="E8141" s="22">
        <v>37</v>
      </c>
      <c r="F8141" s="21" t="s">
        <v>171590</v>
      </c>
      <c r="G8141" s="22">
        <v>50</v>
      </c>
      <c r="H8141" s="22">
        <v>93</v>
      </c>
      <c r="I8141" s="21" t="s">
        <v>192634</v>
      </c>
    </row>
    <row r="8142" spans="1:9" ht="44" customHeight="1">
      <c r="A8142" s="19" t="s">
        <v>192635</v>
      </c>
      <c r="B8142" s="20" t="s">
        <v>173726</v>
      </c>
      <c r="C8142" s="22">
        <v>48</v>
      </c>
      <c r="D8142" s="21" t="s">
        <v>173141</v>
      </c>
      <c r="E8142" s="22">
        <v>19</v>
      </c>
      <c r="F8142" s="21" t="s">
        <v>172186</v>
      </c>
      <c r="G8142" s="22">
        <v>11</v>
      </c>
      <c r="H8142" s="22">
        <v>81</v>
      </c>
      <c r="I8142" s="21" t="s">
        <v>192636</v>
      </c>
    </row>
    <row r="8143" spans="1:9" ht="32" customHeight="1">
      <c r="A8143" s="19" t="s">
        <v>192637</v>
      </c>
      <c r="B8143" s="24">
        <v>0</v>
      </c>
      <c r="C8143" s="22">
        <v>0</v>
      </c>
      <c r="D8143" s="22">
        <v>100</v>
      </c>
      <c r="E8143" s="22">
        <v>50</v>
      </c>
      <c r="F8143" s="22">
        <v>0</v>
      </c>
      <c r="G8143" s="22">
        <v>0</v>
      </c>
      <c r="H8143" s="22">
        <v>53</v>
      </c>
      <c r="I8143" s="21" t="s">
        <v>192638</v>
      </c>
    </row>
    <row r="8144" spans="1:9" ht="32" customHeight="1">
      <c r="A8144" s="19" t="s">
        <v>192639</v>
      </c>
      <c r="B8144" s="20" t="s">
        <v>170286</v>
      </c>
      <c r="C8144" s="22">
        <v>73</v>
      </c>
      <c r="D8144" s="21" t="s">
        <v>175767</v>
      </c>
      <c r="E8144" s="22">
        <v>25</v>
      </c>
      <c r="F8144" s="21" t="s">
        <v>174098</v>
      </c>
      <c r="G8144" s="22">
        <v>24</v>
      </c>
      <c r="H8144" s="22">
        <v>125</v>
      </c>
      <c r="I8144" s="21" t="s">
        <v>192640</v>
      </c>
    </row>
    <row r="8145" spans="1:9" ht="44" customHeight="1">
      <c r="A8145" s="19" t="s">
        <v>192641</v>
      </c>
      <c r="B8145" s="20" t="s">
        <v>171575</v>
      </c>
      <c r="C8145" s="22">
        <v>11</v>
      </c>
      <c r="D8145" s="22">
        <v>50</v>
      </c>
      <c r="E8145" s="22">
        <v>47</v>
      </c>
      <c r="F8145" s="21" t="s">
        <v>170396</v>
      </c>
      <c r="G8145" s="22">
        <v>36</v>
      </c>
      <c r="H8145" s="22">
        <v>97</v>
      </c>
      <c r="I8145" s="21" t="s">
        <v>192642</v>
      </c>
    </row>
    <row r="8146" spans="1:9" ht="44" customHeight="1">
      <c r="A8146" s="19" t="s">
        <v>192643</v>
      </c>
      <c r="B8146" s="20" t="s">
        <v>172146</v>
      </c>
      <c r="C8146" s="22">
        <v>11</v>
      </c>
      <c r="D8146" s="22">
        <v>75</v>
      </c>
      <c r="E8146" s="22">
        <v>36</v>
      </c>
      <c r="F8146" s="21" t="s">
        <v>170910</v>
      </c>
      <c r="G8146" s="22">
        <v>1</v>
      </c>
      <c r="H8146" s="22">
        <v>51</v>
      </c>
      <c r="I8146" s="21" t="s">
        <v>192644</v>
      </c>
    </row>
    <row r="8147" spans="1:9" ht="44" customHeight="1">
      <c r="A8147" s="19" t="s">
        <v>192645</v>
      </c>
      <c r="B8147" s="20" t="s">
        <v>192646</v>
      </c>
      <c r="C8147" s="22">
        <v>49</v>
      </c>
      <c r="D8147" s="21" t="s">
        <v>178333</v>
      </c>
      <c r="E8147" s="22">
        <v>38</v>
      </c>
      <c r="F8147" s="21" t="s">
        <v>192647</v>
      </c>
      <c r="G8147" s="22">
        <v>64</v>
      </c>
      <c r="H8147" s="22">
        <v>154</v>
      </c>
      <c r="I8147" s="21" t="s">
        <v>192648</v>
      </c>
    </row>
    <row r="8148" spans="1:9" ht="44" customHeight="1">
      <c r="A8148" s="19" t="s">
        <v>192649</v>
      </c>
      <c r="B8148" s="20" t="s">
        <v>192650</v>
      </c>
      <c r="C8148" s="22">
        <v>51</v>
      </c>
      <c r="D8148" s="21" t="s">
        <v>176582</v>
      </c>
      <c r="E8148" s="22">
        <v>37</v>
      </c>
      <c r="F8148" s="22">
        <v>0</v>
      </c>
      <c r="G8148" s="22">
        <v>0</v>
      </c>
      <c r="H8148" s="22">
        <v>91</v>
      </c>
      <c r="I8148" s="21" t="s">
        <v>192651</v>
      </c>
    </row>
    <row r="8149" spans="1:9" ht="44" customHeight="1">
      <c r="A8149" s="19" t="s">
        <v>192652</v>
      </c>
      <c r="B8149" s="20" t="s">
        <v>192653</v>
      </c>
      <c r="C8149" s="22">
        <v>128</v>
      </c>
      <c r="D8149" s="21" t="s">
        <v>192654</v>
      </c>
      <c r="E8149" s="22">
        <v>15</v>
      </c>
      <c r="F8149" s="21" t="s">
        <v>169945</v>
      </c>
      <c r="G8149" s="22">
        <v>11</v>
      </c>
      <c r="H8149" s="22">
        <v>157</v>
      </c>
      <c r="I8149" s="21" t="s">
        <v>192655</v>
      </c>
    </row>
    <row r="8150" spans="1:9" ht="44" customHeight="1">
      <c r="A8150" s="19" t="s">
        <v>192656</v>
      </c>
      <c r="B8150" s="20" t="s">
        <v>187730</v>
      </c>
      <c r="C8150" s="22">
        <v>4</v>
      </c>
      <c r="D8150" s="21" t="s">
        <v>192657</v>
      </c>
      <c r="E8150" s="22">
        <v>104</v>
      </c>
      <c r="F8150" s="21" t="s">
        <v>183440</v>
      </c>
      <c r="G8150" s="22">
        <v>25</v>
      </c>
      <c r="H8150" s="22">
        <v>136</v>
      </c>
      <c r="I8150" s="21" t="s">
        <v>192658</v>
      </c>
    </row>
    <row r="8151" spans="1:9" ht="32" customHeight="1">
      <c r="A8151" s="19" t="s">
        <v>192659</v>
      </c>
      <c r="B8151" s="20" t="s">
        <v>173662</v>
      </c>
      <c r="C8151" s="22">
        <v>40</v>
      </c>
      <c r="D8151" s="21" t="s">
        <v>172501</v>
      </c>
      <c r="E8151" s="22">
        <v>4</v>
      </c>
      <c r="F8151" s="21" t="s">
        <v>174905</v>
      </c>
      <c r="G8151" s="22">
        <v>7</v>
      </c>
      <c r="H8151" s="22">
        <v>54</v>
      </c>
      <c r="I8151" s="21" t="s">
        <v>192660</v>
      </c>
    </row>
    <row r="8152" spans="1:9" ht="44" customHeight="1">
      <c r="A8152" s="19" t="s">
        <v>192661</v>
      </c>
      <c r="B8152" s="20" t="s">
        <v>178444</v>
      </c>
      <c r="C8152" s="22">
        <v>66</v>
      </c>
      <c r="D8152" s="21" t="s">
        <v>192662</v>
      </c>
      <c r="E8152" s="22">
        <v>23</v>
      </c>
      <c r="F8152" s="21" t="s">
        <v>177998</v>
      </c>
      <c r="G8152" s="22">
        <v>12</v>
      </c>
      <c r="H8152" s="22">
        <v>104</v>
      </c>
      <c r="I8152" s="21" t="s">
        <v>192663</v>
      </c>
    </row>
    <row r="8153" spans="1:9" ht="32" customHeight="1">
      <c r="A8153" s="19" t="s">
        <v>192664</v>
      </c>
      <c r="B8153" s="20" t="s">
        <v>170502</v>
      </c>
      <c r="C8153" s="22">
        <v>6</v>
      </c>
      <c r="D8153" s="21" t="s">
        <v>172745</v>
      </c>
      <c r="E8153" s="22">
        <v>40</v>
      </c>
      <c r="F8153" s="21" t="s">
        <v>174127</v>
      </c>
      <c r="G8153" s="22">
        <v>71</v>
      </c>
      <c r="H8153" s="22">
        <v>120</v>
      </c>
      <c r="I8153" s="21" t="s">
        <v>192665</v>
      </c>
    </row>
    <row r="8154" spans="1:9" ht="32" customHeight="1">
      <c r="A8154" s="19" t="s">
        <v>192666</v>
      </c>
      <c r="B8154" s="20" t="s">
        <v>170929</v>
      </c>
      <c r="C8154" s="22">
        <v>80</v>
      </c>
      <c r="D8154" s="21" t="s">
        <v>192667</v>
      </c>
      <c r="E8154" s="22">
        <v>73</v>
      </c>
      <c r="F8154" s="21" t="s">
        <v>192668</v>
      </c>
      <c r="G8154" s="22">
        <v>11</v>
      </c>
      <c r="H8154" s="22">
        <v>167</v>
      </c>
      <c r="I8154" s="21" t="s">
        <v>192669</v>
      </c>
    </row>
    <row r="8155" spans="1:9" ht="44" customHeight="1">
      <c r="A8155" s="19" t="s">
        <v>192670</v>
      </c>
      <c r="B8155" s="20" t="s">
        <v>181416</v>
      </c>
      <c r="C8155" s="22">
        <v>79</v>
      </c>
      <c r="D8155" s="21" t="s">
        <v>176167</v>
      </c>
      <c r="E8155" s="22">
        <v>26</v>
      </c>
      <c r="F8155" s="21" t="s">
        <v>14588</v>
      </c>
      <c r="G8155" s="22">
        <v>15</v>
      </c>
      <c r="H8155" s="22">
        <v>123</v>
      </c>
      <c r="I8155" s="21" t="s">
        <v>192671</v>
      </c>
    </row>
    <row r="8156" spans="1:9" ht="44" customHeight="1">
      <c r="A8156" s="19" t="s">
        <v>192672</v>
      </c>
      <c r="B8156" s="20" t="s">
        <v>170544</v>
      </c>
      <c r="C8156" s="22">
        <v>82</v>
      </c>
      <c r="D8156" s="21" t="s">
        <v>170160</v>
      </c>
      <c r="E8156" s="22">
        <v>10</v>
      </c>
      <c r="F8156" s="21" t="s">
        <v>171562</v>
      </c>
      <c r="G8156" s="22">
        <v>1</v>
      </c>
      <c r="H8156" s="22">
        <v>96</v>
      </c>
      <c r="I8156" s="21" t="s">
        <v>192673</v>
      </c>
    </row>
    <row r="8157" spans="1:9" ht="44" customHeight="1">
      <c r="A8157" s="19" t="s">
        <v>192674</v>
      </c>
      <c r="B8157" s="20" t="s">
        <v>192675</v>
      </c>
      <c r="C8157" s="22">
        <v>106</v>
      </c>
      <c r="D8157" s="21" t="s">
        <v>192676</v>
      </c>
      <c r="E8157" s="22">
        <v>55</v>
      </c>
      <c r="F8157" s="21" t="s">
        <v>192677</v>
      </c>
      <c r="G8157" s="22">
        <v>12</v>
      </c>
      <c r="H8157" s="22">
        <v>176</v>
      </c>
      <c r="I8157" s="21" t="s">
        <v>192678</v>
      </c>
    </row>
    <row r="8158" spans="1:9" ht="44" customHeight="1">
      <c r="A8158" s="19" t="s">
        <v>192679</v>
      </c>
      <c r="B8158" s="20" t="s">
        <v>172119</v>
      </c>
      <c r="C8158" s="22">
        <v>4</v>
      </c>
      <c r="D8158" s="21" t="s">
        <v>192680</v>
      </c>
      <c r="E8158" s="22">
        <v>104</v>
      </c>
      <c r="F8158" s="21" t="s">
        <v>173271</v>
      </c>
      <c r="G8158" s="22">
        <v>19</v>
      </c>
      <c r="H8158" s="22">
        <v>130</v>
      </c>
      <c r="I8158" s="21" t="s">
        <v>192681</v>
      </c>
    </row>
    <row r="8159" spans="1:9" ht="44" customHeight="1">
      <c r="A8159" s="19" t="s">
        <v>192682</v>
      </c>
      <c r="B8159" s="20" t="s">
        <v>176352</v>
      </c>
      <c r="C8159" s="22">
        <v>2</v>
      </c>
      <c r="D8159" s="21" t="s">
        <v>163198</v>
      </c>
      <c r="E8159" s="22">
        <v>156</v>
      </c>
      <c r="F8159" s="21" t="s">
        <v>176352</v>
      </c>
      <c r="G8159" s="22">
        <v>2</v>
      </c>
      <c r="H8159" s="22">
        <v>163</v>
      </c>
      <c r="I8159" s="21" t="s">
        <v>192683</v>
      </c>
    </row>
    <row r="8160" spans="1:9" ht="44" customHeight="1">
      <c r="A8160" s="19" t="s">
        <v>192684</v>
      </c>
      <c r="B8160" s="20" t="s">
        <v>174623</v>
      </c>
      <c r="C8160" s="22">
        <v>49</v>
      </c>
      <c r="D8160" s="21" t="s">
        <v>182663</v>
      </c>
      <c r="E8160" s="22">
        <v>111</v>
      </c>
      <c r="F8160" s="21" t="s">
        <v>170065</v>
      </c>
      <c r="G8160" s="22">
        <v>32</v>
      </c>
      <c r="H8160" s="22">
        <v>195</v>
      </c>
      <c r="I8160" s="21" t="s">
        <v>192685</v>
      </c>
    </row>
    <row r="8161" spans="1:9" ht="44" customHeight="1">
      <c r="A8161" s="19" t="s">
        <v>192686</v>
      </c>
      <c r="B8161" s="20" t="s">
        <v>182556</v>
      </c>
      <c r="C8161" s="22">
        <v>26</v>
      </c>
      <c r="D8161" s="21" t="s">
        <v>192687</v>
      </c>
      <c r="E8161" s="22">
        <v>44</v>
      </c>
      <c r="F8161" s="21" t="s">
        <v>186900</v>
      </c>
      <c r="G8161" s="22">
        <v>37</v>
      </c>
      <c r="H8161" s="22">
        <v>110</v>
      </c>
      <c r="I8161" s="21" t="s">
        <v>192688</v>
      </c>
    </row>
    <row r="8162" spans="1:9" ht="44" customHeight="1">
      <c r="A8162" s="19" t="s">
        <v>192689</v>
      </c>
      <c r="B8162" s="20" t="s">
        <v>174079</v>
      </c>
      <c r="C8162" s="22">
        <v>29</v>
      </c>
      <c r="D8162" s="21" t="s">
        <v>178169</v>
      </c>
      <c r="E8162" s="22">
        <v>95</v>
      </c>
      <c r="F8162" s="21" t="s">
        <v>170948</v>
      </c>
      <c r="G8162" s="22">
        <v>2</v>
      </c>
      <c r="H8162" s="22">
        <v>129</v>
      </c>
      <c r="I8162" s="21" t="s">
        <v>192690</v>
      </c>
    </row>
    <row r="8163" spans="1:9" ht="44" customHeight="1">
      <c r="A8163" s="19" t="s">
        <v>192691</v>
      </c>
      <c r="B8163" s="20" t="s">
        <v>170965</v>
      </c>
      <c r="C8163" s="22">
        <v>27</v>
      </c>
      <c r="D8163" s="21" t="s">
        <v>192692</v>
      </c>
      <c r="E8163" s="22">
        <v>113</v>
      </c>
      <c r="F8163" s="21" t="s">
        <v>170628</v>
      </c>
      <c r="G8163" s="22">
        <v>2</v>
      </c>
      <c r="H8163" s="22">
        <v>145</v>
      </c>
      <c r="I8163" s="21" t="s">
        <v>192693</v>
      </c>
    </row>
    <row r="8164" spans="1:9" ht="44" customHeight="1">
      <c r="A8164" s="19" t="s">
        <v>192694</v>
      </c>
      <c r="B8164" s="20" t="s">
        <v>183865</v>
      </c>
      <c r="C8164" s="22">
        <v>47</v>
      </c>
      <c r="D8164" s="21" t="s">
        <v>173875</v>
      </c>
      <c r="E8164" s="22">
        <v>7</v>
      </c>
      <c r="F8164" s="21" t="s">
        <v>184774</v>
      </c>
      <c r="G8164" s="22">
        <v>31</v>
      </c>
      <c r="H8164" s="22">
        <v>88</v>
      </c>
      <c r="I8164" s="21" t="s">
        <v>192695</v>
      </c>
    </row>
    <row r="8165" spans="1:9" ht="32" customHeight="1">
      <c r="A8165" s="19" t="s">
        <v>192696</v>
      </c>
      <c r="B8165" s="20" t="s">
        <v>177150</v>
      </c>
      <c r="C8165" s="22">
        <v>29</v>
      </c>
      <c r="D8165" s="21" t="s">
        <v>170134</v>
      </c>
      <c r="E8165" s="22">
        <v>60</v>
      </c>
      <c r="F8165" s="21" t="s">
        <v>171659</v>
      </c>
      <c r="G8165" s="22">
        <v>1</v>
      </c>
      <c r="H8165" s="22">
        <v>93</v>
      </c>
      <c r="I8165" s="21" t="s">
        <v>192697</v>
      </c>
    </row>
    <row r="8166" spans="1:9" ht="32" customHeight="1">
      <c r="A8166" s="19" t="s">
        <v>192698</v>
      </c>
      <c r="B8166" s="24">
        <v>50</v>
      </c>
      <c r="C8166" s="22">
        <v>38</v>
      </c>
      <c r="D8166" s="21" t="s">
        <v>189645</v>
      </c>
      <c r="E8166" s="22">
        <v>37</v>
      </c>
      <c r="F8166" s="21" t="s">
        <v>171198</v>
      </c>
      <c r="G8166" s="22">
        <v>1</v>
      </c>
      <c r="H8166" s="22">
        <v>79</v>
      </c>
      <c r="I8166" s="21" t="s">
        <v>192699</v>
      </c>
    </row>
    <row r="8167" spans="1:9" ht="32" customHeight="1">
      <c r="A8167" s="19" t="s">
        <v>192700</v>
      </c>
      <c r="B8167" s="20" t="s">
        <v>192701</v>
      </c>
      <c r="C8167" s="22">
        <v>48</v>
      </c>
      <c r="D8167" s="21" t="s">
        <v>192702</v>
      </c>
      <c r="E8167" s="22">
        <v>61</v>
      </c>
      <c r="F8167" s="22">
        <v>0</v>
      </c>
      <c r="G8167" s="22">
        <v>0</v>
      </c>
      <c r="H8167" s="22">
        <v>112</v>
      </c>
      <c r="I8167" s="21" t="s">
        <v>192703</v>
      </c>
    </row>
    <row r="8168" spans="1:9" ht="32" customHeight="1">
      <c r="A8168" s="19" t="s">
        <v>192704</v>
      </c>
      <c r="B8168" s="20" t="s">
        <v>170896</v>
      </c>
      <c r="C8168" s="22">
        <v>8</v>
      </c>
      <c r="D8168" s="21" t="s">
        <v>170623</v>
      </c>
      <c r="E8168" s="22">
        <v>15</v>
      </c>
      <c r="F8168" s="21" t="s">
        <v>176061</v>
      </c>
      <c r="G8168" s="22">
        <v>45</v>
      </c>
      <c r="H8168" s="22">
        <v>71</v>
      </c>
      <c r="I8168" s="21" t="s">
        <v>192705</v>
      </c>
    </row>
    <row r="8169" spans="1:9" ht="32" customHeight="1">
      <c r="A8169" s="19" t="s">
        <v>192706</v>
      </c>
      <c r="B8169" s="20" t="s">
        <v>174766</v>
      </c>
      <c r="C8169" s="22">
        <v>8</v>
      </c>
      <c r="D8169" s="21" t="s">
        <v>170245</v>
      </c>
      <c r="E8169" s="22">
        <v>6</v>
      </c>
      <c r="F8169" s="21" t="s">
        <v>192707</v>
      </c>
      <c r="G8169" s="22">
        <v>45</v>
      </c>
      <c r="H8169" s="22">
        <v>62</v>
      </c>
      <c r="I8169" s="21" t="s">
        <v>192708</v>
      </c>
    </row>
    <row r="8170" spans="1:9" ht="44" customHeight="1">
      <c r="A8170" s="19" t="s">
        <v>192709</v>
      </c>
      <c r="B8170" s="24">
        <v>0</v>
      </c>
      <c r="C8170" s="22">
        <v>0</v>
      </c>
      <c r="D8170" s="21" t="s">
        <v>192710</v>
      </c>
      <c r="E8170" s="22">
        <v>112</v>
      </c>
      <c r="F8170" s="21" t="s">
        <v>177793</v>
      </c>
      <c r="G8170" s="22">
        <v>15</v>
      </c>
      <c r="H8170" s="22">
        <v>130</v>
      </c>
      <c r="I8170" s="21" t="s">
        <v>192711</v>
      </c>
    </row>
    <row r="8171" spans="1:9" ht="32" customHeight="1">
      <c r="A8171" s="19" t="s">
        <v>192712</v>
      </c>
      <c r="B8171" s="20" t="s">
        <v>178147</v>
      </c>
      <c r="C8171" s="22">
        <v>2</v>
      </c>
      <c r="D8171" s="21" t="s">
        <v>192713</v>
      </c>
      <c r="E8171" s="22">
        <v>127</v>
      </c>
      <c r="F8171" s="21" t="s">
        <v>178147</v>
      </c>
      <c r="G8171" s="22">
        <v>2</v>
      </c>
      <c r="H8171" s="22">
        <v>134</v>
      </c>
      <c r="I8171" s="21" t="s">
        <v>192714</v>
      </c>
    </row>
    <row r="8172" spans="1:9" ht="44" customHeight="1">
      <c r="A8172" s="19" t="s">
        <v>192715</v>
      </c>
      <c r="B8172" s="20" t="s">
        <v>181752</v>
      </c>
      <c r="C8172" s="22">
        <v>3</v>
      </c>
      <c r="D8172" s="21" t="s">
        <v>185978</v>
      </c>
      <c r="E8172" s="22">
        <v>123</v>
      </c>
      <c r="F8172" s="21" t="s">
        <v>185979</v>
      </c>
      <c r="G8172" s="22">
        <v>5</v>
      </c>
      <c r="H8172" s="22">
        <v>134</v>
      </c>
      <c r="I8172" s="21" t="s">
        <v>192716</v>
      </c>
    </row>
    <row r="8173" spans="1:9" ht="44" customHeight="1">
      <c r="A8173" s="19" t="s">
        <v>192717</v>
      </c>
      <c r="B8173" s="20" t="s">
        <v>170121</v>
      </c>
      <c r="C8173" s="22">
        <v>92</v>
      </c>
      <c r="D8173" s="21" t="s">
        <v>170363</v>
      </c>
      <c r="E8173" s="22">
        <v>4</v>
      </c>
      <c r="F8173" s="21" t="s">
        <v>181898</v>
      </c>
      <c r="G8173" s="22">
        <v>5</v>
      </c>
      <c r="H8173" s="22">
        <v>104</v>
      </c>
      <c r="I8173" s="21" t="s">
        <v>192718</v>
      </c>
    </row>
    <row r="8174" spans="1:9" ht="44" customHeight="1">
      <c r="A8174" s="19" t="s">
        <v>192719</v>
      </c>
      <c r="B8174" s="20" t="s">
        <v>170780</v>
      </c>
      <c r="C8174" s="22">
        <v>47</v>
      </c>
      <c r="D8174" s="21" t="s">
        <v>182209</v>
      </c>
      <c r="E8174" s="22">
        <v>29</v>
      </c>
      <c r="F8174" s="21" t="s">
        <v>179716</v>
      </c>
      <c r="G8174" s="22">
        <v>46</v>
      </c>
      <c r="H8174" s="22">
        <v>125</v>
      </c>
      <c r="I8174" s="21" t="s">
        <v>192720</v>
      </c>
    </row>
    <row r="8175" spans="1:9" ht="44" customHeight="1">
      <c r="A8175" s="19" t="s">
        <v>192721</v>
      </c>
      <c r="B8175" s="20" t="s">
        <v>186063</v>
      </c>
      <c r="C8175" s="22">
        <v>40</v>
      </c>
      <c r="D8175" s="21" t="s">
        <v>183202</v>
      </c>
      <c r="E8175" s="22">
        <v>23</v>
      </c>
      <c r="F8175" s="21" t="s">
        <v>169673</v>
      </c>
      <c r="G8175" s="22">
        <v>28</v>
      </c>
      <c r="H8175" s="22">
        <v>94</v>
      </c>
      <c r="I8175" s="21" t="s">
        <v>192722</v>
      </c>
    </row>
    <row r="8176" spans="1:9" ht="32" customHeight="1">
      <c r="A8176" s="19" t="s">
        <v>192723</v>
      </c>
      <c r="B8176" s="20" t="s">
        <v>189232</v>
      </c>
      <c r="C8176" s="22">
        <v>43</v>
      </c>
      <c r="D8176" s="21" t="s">
        <v>171098</v>
      </c>
      <c r="E8176" s="22">
        <v>11</v>
      </c>
      <c r="F8176" s="21" t="s">
        <v>170250</v>
      </c>
      <c r="G8176" s="22">
        <v>27</v>
      </c>
      <c r="H8176" s="22">
        <v>84</v>
      </c>
      <c r="I8176" s="21" t="s">
        <v>192724</v>
      </c>
    </row>
    <row r="8177" spans="1:9" ht="32" customHeight="1">
      <c r="A8177" s="19" t="s">
        <v>192725</v>
      </c>
      <c r="B8177" s="20" t="s">
        <v>175357</v>
      </c>
      <c r="C8177" s="22">
        <v>5</v>
      </c>
      <c r="D8177" s="21" t="s">
        <v>178113</v>
      </c>
      <c r="E8177" s="22">
        <v>144</v>
      </c>
      <c r="F8177" s="21" t="s">
        <v>191802</v>
      </c>
      <c r="G8177" s="22">
        <v>4</v>
      </c>
      <c r="H8177" s="22">
        <v>156</v>
      </c>
      <c r="I8177" s="21" t="s">
        <v>192726</v>
      </c>
    </row>
    <row r="8178" spans="1:9" ht="32" customHeight="1">
      <c r="A8178" s="19" t="s">
        <v>192727</v>
      </c>
      <c r="B8178" s="20" t="s">
        <v>173315</v>
      </c>
      <c r="C8178" s="22">
        <v>55</v>
      </c>
      <c r="D8178" s="21" t="s">
        <v>184606</v>
      </c>
      <c r="E8178" s="22">
        <v>66</v>
      </c>
      <c r="F8178" s="21" t="s">
        <v>183158</v>
      </c>
      <c r="G8178" s="22">
        <v>43</v>
      </c>
      <c r="H8178" s="22">
        <v>167</v>
      </c>
      <c r="I8178" s="21" t="s">
        <v>192728</v>
      </c>
    </row>
    <row r="8179" spans="1:9" ht="32" customHeight="1">
      <c r="A8179" s="19" t="s">
        <v>192729</v>
      </c>
      <c r="B8179" s="20" t="s">
        <v>163344</v>
      </c>
      <c r="C8179" s="22">
        <v>83</v>
      </c>
      <c r="D8179" s="21" t="s">
        <v>187796</v>
      </c>
      <c r="E8179" s="22">
        <v>34</v>
      </c>
      <c r="F8179" s="21" t="s">
        <v>163193</v>
      </c>
      <c r="G8179" s="22">
        <v>8</v>
      </c>
      <c r="H8179" s="22">
        <v>128</v>
      </c>
      <c r="I8179" s="21" t="s">
        <v>192730</v>
      </c>
    </row>
    <row r="8180" spans="1:9" ht="32" customHeight="1">
      <c r="A8180" s="19" t="s">
        <v>192731</v>
      </c>
      <c r="B8180" s="20" t="s">
        <v>174371</v>
      </c>
      <c r="C8180" s="22">
        <v>1</v>
      </c>
      <c r="D8180" s="21" t="s">
        <v>192732</v>
      </c>
      <c r="E8180" s="22">
        <v>150</v>
      </c>
      <c r="F8180" s="21" t="s">
        <v>175931</v>
      </c>
      <c r="G8180" s="22">
        <v>6</v>
      </c>
      <c r="H8180" s="22">
        <v>160</v>
      </c>
      <c r="I8180" s="21" t="s">
        <v>192733</v>
      </c>
    </row>
    <row r="8181" spans="1:9" ht="32" customHeight="1">
      <c r="A8181" s="19" t="s">
        <v>192734</v>
      </c>
      <c r="B8181" s="20" t="s">
        <v>173085</v>
      </c>
      <c r="C8181" s="22">
        <v>87</v>
      </c>
      <c r="D8181" s="21" t="s">
        <v>174745</v>
      </c>
      <c r="E8181" s="22">
        <v>5</v>
      </c>
      <c r="F8181" s="21" t="s">
        <v>170266</v>
      </c>
      <c r="G8181" s="22">
        <v>22</v>
      </c>
      <c r="H8181" s="22">
        <v>117</v>
      </c>
      <c r="I8181" s="21" t="s">
        <v>192735</v>
      </c>
    </row>
    <row r="8182" spans="1:9" ht="32" customHeight="1">
      <c r="A8182" s="19" t="s">
        <v>192736</v>
      </c>
      <c r="B8182" s="24">
        <v>0</v>
      </c>
      <c r="C8182" s="22">
        <v>0</v>
      </c>
      <c r="D8182" s="21" t="s">
        <v>174001</v>
      </c>
      <c r="E8182" s="22">
        <v>46</v>
      </c>
      <c r="F8182" s="21" t="s">
        <v>170600</v>
      </c>
      <c r="G8182" s="22">
        <v>41</v>
      </c>
      <c r="H8182" s="22">
        <v>90</v>
      </c>
      <c r="I8182" s="21" t="s">
        <v>192737</v>
      </c>
    </row>
    <row r="8183" spans="1:9" ht="44" customHeight="1">
      <c r="A8183" s="19" t="s">
        <v>192738</v>
      </c>
      <c r="B8183" s="20" t="s">
        <v>171645</v>
      </c>
      <c r="C8183" s="22">
        <v>21</v>
      </c>
      <c r="D8183" s="21" t="s">
        <v>169819</v>
      </c>
      <c r="E8183" s="22">
        <v>11</v>
      </c>
      <c r="F8183" s="21" t="s">
        <v>179092</v>
      </c>
      <c r="G8183" s="22">
        <v>35</v>
      </c>
      <c r="H8183" s="22">
        <v>70</v>
      </c>
      <c r="I8183" s="21" t="s">
        <v>192739</v>
      </c>
    </row>
    <row r="8184" spans="1:9" ht="44" customHeight="1">
      <c r="A8184" s="19" t="s">
        <v>192740</v>
      </c>
      <c r="B8184" s="24">
        <v>0</v>
      </c>
      <c r="C8184" s="22">
        <v>0</v>
      </c>
      <c r="D8184" s="21" t="s">
        <v>192741</v>
      </c>
      <c r="E8184" s="22">
        <v>104</v>
      </c>
      <c r="F8184" s="21" t="s">
        <v>170796</v>
      </c>
      <c r="G8184" s="22">
        <v>1</v>
      </c>
      <c r="H8184" s="22">
        <v>108</v>
      </c>
      <c r="I8184" s="21" t="s">
        <v>192742</v>
      </c>
    </row>
    <row r="8185" spans="1:9" ht="44" customHeight="1">
      <c r="A8185" s="19" t="s">
        <v>192743</v>
      </c>
      <c r="B8185" s="20" t="s">
        <v>171579</v>
      </c>
      <c r="C8185" s="22">
        <v>30</v>
      </c>
      <c r="D8185" s="21" t="s">
        <v>177548</v>
      </c>
      <c r="E8185" s="22">
        <v>80</v>
      </c>
      <c r="F8185" s="21" t="s">
        <v>173784</v>
      </c>
      <c r="G8185" s="22">
        <v>16</v>
      </c>
      <c r="H8185" s="22">
        <v>129</v>
      </c>
      <c r="I8185" s="21" t="s">
        <v>192744</v>
      </c>
    </row>
    <row r="8186" spans="1:9" ht="44" customHeight="1">
      <c r="A8186" s="19" t="s">
        <v>192745</v>
      </c>
      <c r="B8186" s="20" t="s">
        <v>172538</v>
      </c>
      <c r="C8186" s="22">
        <v>50</v>
      </c>
      <c r="D8186" s="21" t="s">
        <v>172539</v>
      </c>
      <c r="E8186" s="22">
        <v>4</v>
      </c>
      <c r="F8186" s="22">
        <v>0</v>
      </c>
      <c r="G8186" s="22">
        <v>0</v>
      </c>
      <c r="H8186" s="22">
        <v>57</v>
      </c>
      <c r="I8186" s="21" t="s">
        <v>192746</v>
      </c>
    </row>
    <row r="8187" spans="1:9" ht="44" customHeight="1">
      <c r="A8187" s="19" t="s">
        <v>192747</v>
      </c>
      <c r="B8187" s="20" t="s">
        <v>181606</v>
      </c>
      <c r="C8187" s="22">
        <v>64</v>
      </c>
      <c r="D8187" s="21" t="s">
        <v>171378</v>
      </c>
      <c r="E8187" s="22">
        <v>6</v>
      </c>
      <c r="F8187" s="21" t="s">
        <v>173358</v>
      </c>
      <c r="G8187" s="22">
        <v>12</v>
      </c>
      <c r="H8187" s="22">
        <v>85</v>
      </c>
      <c r="I8187" s="21" t="s">
        <v>192748</v>
      </c>
    </row>
    <row r="8188" spans="1:9" ht="44" customHeight="1">
      <c r="A8188" s="19" t="s">
        <v>192749</v>
      </c>
      <c r="B8188" s="20" t="s">
        <v>170070</v>
      </c>
      <c r="C8188" s="22">
        <v>4</v>
      </c>
      <c r="D8188" s="21" t="s">
        <v>192750</v>
      </c>
      <c r="E8188" s="22">
        <v>115</v>
      </c>
      <c r="F8188" s="21" t="s">
        <v>170070</v>
      </c>
      <c r="G8188" s="22">
        <v>4</v>
      </c>
      <c r="H8188" s="22">
        <v>126</v>
      </c>
      <c r="I8188" s="21" t="s">
        <v>192751</v>
      </c>
    </row>
    <row r="8189" spans="1:9" ht="44" customHeight="1">
      <c r="A8189" s="19" t="s">
        <v>192752</v>
      </c>
      <c r="B8189" s="20" t="s">
        <v>176483</v>
      </c>
      <c r="C8189" s="22">
        <v>3</v>
      </c>
      <c r="D8189" s="21" t="s">
        <v>187388</v>
      </c>
      <c r="E8189" s="22">
        <v>63</v>
      </c>
      <c r="F8189" s="21" t="s">
        <v>174123</v>
      </c>
      <c r="G8189" s="22">
        <v>1</v>
      </c>
      <c r="H8189" s="22">
        <v>70</v>
      </c>
      <c r="I8189" s="21" t="s">
        <v>192753</v>
      </c>
    </row>
    <row r="8190" spans="1:9" ht="44" customHeight="1">
      <c r="A8190" s="19" t="s">
        <v>192754</v>
      </c>
      <c r="B8190" s="20" t="s">
        <v>170398</v>
      </c>
      <c r="C8190" s="22">
        <v>22</v>
      </c>
      <c r="D8190" s="21" t="s">
        <v>175516</v>
      </c>
      <c r="E8190" s="22">
        <v>2</v>
      </c>
      <c r="F8190" s="21" t="s">
        <v>172620</v>
      </c>
      <c r="G8190" s="22">
        <v>23</v>
      </c>
      <c r="H8190" s="22">
        <v>50</v>
      </c>
      <c r="I8190" s="21" t="s">
        <v>192755</v>
      </c>
    </row>
    <row r="8191" spans="1:9" ht="32" customHeight="1">
      <c r="A8191" s="19" t="s">
        <v>192756</v>
      </c>
      <c r="B8191" s="20" t="s">
        <v>178561</v>
      </c>
      <c r="C8191" s="22">
        <v>2</v>
      </c>
      <c r="D8191" s="21" t="s">
        <v>192757</v>
      </c>
      <c r="E8191" s="22">
        <v>115</v>
      </c>
      <c r="F8191" s="21" t="s">
        <v>171091</v>
      </c>
      <c r="G8191" s="22">
        <v>45</v>
      </c>
      <c r="H8191" s="22">
        <v>165</v>
      </c>
      <c r="I8191" s="21" t="s">
        <v>192758</v>
      </c>
    </row>
    <row r="8192" spans="1:9" ht="44" customHeight="1">
      <c r="A8192" s="19" t="s">
        <v>192759</v>
      </c>
      <c r="B8192" s="20" t="s">
        <v>174756</v>
      </c>
      <c r="C8192" s="22">
        <v>50</v>
      </c>
      <c r="D8192" s="21" t="s">
        <v>182654</v>
      </c>
      <c r="E8192" s="22">
        <v>62</v>
      </c>
      <c r="F8192" s="21" t="s">
        <v>171888</v>
      </c>
      <c r="G8192" s="22">
        <v>1</v>
      </c>
      <c r="H8192" s="22">
        <v>116</v>
      </c>
      <c r="I8192" s="21" t="s">
        <v>192760</v>
      </c>
    </row>
    <row r="8193" spans="1:9" ht="32" customHeight="1">
      <c r="A8193" s="19" t="s">
        <v>192761</v>
      </c>
      <c r="B8193" s="20" t="s">
        <v>174963</v>
      </c>
      <c r="C8193" s="22">
        <v>6</v>
      </c>
      <c r="D8193" s="21" t="s">
        <v>178128</v>
      </c>
      <c r="E8193" s="22">
        <v>92</v>
      </c>
      <c r="F8193" s="21" t="s">
        <v>170129</v>
      </c>
      <c r="G8193" s="22">
        <v>7</v>
      </c>
      <c r="H8193" s="22">
        <v>108</v>
      </c>
      <c r="I8193" s="21" t="s">
        <v>192762</v>
      </c>
    </row>
    <row r="8194" spans="1:9" ht="44" customHeight="1">
      <c r="A8194" s="19" t="s">
        <v>192763</v>
      </c>
      <c r="B8194" s="20" t="s">
        <v>171251</v>
      </c>
      <c r="C8194" s="22">
        <v>39</v>
      </c>
      <c r="D8194" s="21" t="s">
        <v>192764</v>
      </c>
      <c r="E8194" s="22">
        <v>29</v>
      </c>
      <c r="F8194" s="21" t="s">
        <v>174974</v>
      </c>
      <c r="G8194" s="22">
        <v>9</v>
      </c>
      <c r="H8194" s="22">
        <v>80</v>
      </c>
      <c r="I8194" s="21" t="s">
        <v>192765</v>
      </c>
    </row>
    <row r="8195" spans="1:9" ht="44" customHeight="1">
      <c r="A8195" s="19" t="s">
        <v>192766</v>
      </c>
      <c r="B8195" s="20" t="s">
        <v>192767</v>
      </c>
      <c r="C8195" s="22">
        <v>6</v>
      </c>
      <c r="D8195" s="21" t="s">
        <v>179244</v>
      </c>
      <c r="E8195" s="22">
        <v>126</v>
      </c>
      <c r="F8195" s="21" t="s">
        <v>169917</v>
      </c>
      <c r="G8195" s="22">
        <v>7</v>
      </c>
      <c r="H8195" s="22">
        <v>142</v>
      </c>
      <c r="I8195" s="21" t="s">
        <v>192768</v>
      </c>
    </row>
    <row r="8196" spans="1:9" ht="44" customHeight="1">
      <c r="A8196" s="19" t="s">
        <v>192769</v>
      </c>
      <c r="B8196" s="20" t="s">
        <v>170409</v>
      </c>
      <c r="C8196" s="22">
        <v>33</v>
      </c>
      <c r="D8196" s="21" t="s">
        <v>173784</v>
      </c>
      <c r="E8196" s="22">
        <v>8</v>
      </c>
      <c r="F8196" s="21" t="s">
        <v>172894</v>
      </c>
      <c r="G8196" s="22">
        <v>22</v>
      </c>
      <c r="H8196" s="22">
        <v>66</v>
      </c>
      <c r="I8196" s="21" t="s">
        <v>192770</v>
      </c>
    </row>
    <row r="8197" spans="1:9" ht="44" customHeight="1">
      <c r="A8197" s="19" t="s">
        <v>192771</v>
      </c>
      <c r="B8197" s="20" t="s">
        <v>187268</v>
      </c>
      <c r="C8197" s="22">
        <v>59</v>
      </c>
      <c r="D8197" s="21" t="s">
        <v>170129</v>
      </c>
      <c r="E8197" s="22">
        <v>6</v>
      </c>
      <c r="F8197" s="21" t="s">
        <v>171091</v>
      </c>
      <c r="G8197" s="22">
        <v>25</v>
      </c>
      <c r="H8197" s="22">
        <v>93</v>
      </c>
      <c r="I8197" s="21" t="s">
        <v>192772</v>
      </c>
    </row>
    <row r="8198" spans="1:9" ht="32" customHeight="1">
      <c r="A8198" s="19" t="s">
        <v>192773</v>
      </c>
      <c r="B8198" s="20" t="s">
        <v>177942</v>
      </c>
      <c r="C8198" s="22">
        <v>45</v>
      </c>
      <c r="D8198" s="21" t="s">
        <v>174482</v>
      </c>
      <c r="E8198" s="22">
        <v>3</v>
      </c>
      <c r="F8198" s="21" t="s">
        <v>172467</v>
      </c>
      <c r="G8198" s="22">
        <v>8</v>
      </c>
      <c r="H8198" s="22">
        <v>59</v>
      </c>
      <c r="I8198" s="21" t="s">
        <v>192774</v>
      </c>
    </row>
    <row r="8199" spans="1:9" ht="32" customHeight="1">
      <c r="A8199" s="19" t="s">
        <v>192775</v>
      </c>
      <c r="B8199" s="20" t="s">
        <v>171711</v>
      </c>
      <c r="C8199" s="22">
        <v>28</v>
      </c>
      <c r="D8199" s="21" t="s">
        <v>170375</v>
      </c>
      <c r="E8199" s="22">
        <v>59</v>
      </c>
      <c r="F8199" s="22">
        <v>42</v>
      </c>
      <c r="G8199" s="22">
        <v>63</v>
      </c>
      <c r="H8199" s="22">
        <v>153</v>
      </c>
      <c r="I8199" s="21" t="s">
        <v>192776</v>
      </c>
    </row>
    <row r="8200" spans="1:9" ht="32" customHeight="1">
      <c r="A8200" s="19" t="s">
        <v>192777</v>
      </c>
      <c r="B8200" s="20" t="s">
        <v>170817</v>
      </c>
      <c r="C8200" s="22">
        <v>32</v>
      </c>
      <c r="D8200" s="21" t="s">
        <v>169811</v>
      </c>
      <c r="E8200" s="22">
        <v>12</v>
      </c>
      <c r="F8200" s="21" t="s">
        <v>170097</v>
      </c>
      <c r="G8200" s="22">
        <v>24</v>
      </c>
      <c r="H8200" s="22">
        <v>71</v>
      </c>
      <c r="I8200" s="21" t="s">
        <v>192778</v>
      </c>
    </row>
    <row r="8201" spans="1:9" ht="32" customHeight="1">
      <c r="A8201" s="19" t="s">
        <v>192779</v>
      </c>
      <c r="B8201" s="20" t="s">
        <v>181494</v>
      </c>
      <c r="C8201" s="22">
        <v>59</v>
      </c>
      <c r="D8201" s="21" t="s">
        <v>172028</v>
      </c>
      <c r="E8201" s="22">
        <v>2</v>
      </c>
      <c r="F8201" s="21" t="s">
        <v>179779</v>
      </c>
      <c r="G8201" s="22">
        <v>17</v>
      </c>
      <c r="H8201" s="22">
        <v>81</v>
      </c>
      <c r="I8201" s="21" t="s">
        <v>192780</v>
      </c>
    </row>
    <row r="8202" spans="1:9" ht="32" customHeight="1">
      <c r="A8202" s="19" t="s">
        <v>192781</v>
      </c>
      <c r="B8202" s="20" t="s">
        <v>170063</v>
      </c>
      <c r="C8202" s="22">
        <v>47</v>
      </c>
      <c r="D8202" s="21" t="s">
        <v>170064</v>
      </c>
      <c r="E8202" s="22">
        <v>18</v>
      </c>
      <c r="F8202" s="21" t="s">
        <v>170065</v>
      </c>
      <c r="G8202" s="22">
        <v>13</v>
      </c>
      <c r="H8202" s="22">
        <v>81</v>
      </c>
      <c r="I8202" s="21" t="s">
        <v>192782</v>
      </c>
    </row>
    <row r="8203" spans="1:9" ht="32" customHeight="1">
      <c r="A8203" s="19" t="s">
        <v>192783</v>
      </c>
      <c r="B8203" s="20" t="s">
        <v>170561</v>
      </c>
      <c r="C8203" s="22">
        <v>10</v>
      </c>
      <c r="D8203" s="21" t="s">
        <v>171037</v>
      </c>
      <c r="E8203" s="22">
        <v>65</v>
      </c>
      <c r="F8203" s="22">
        <v>0</v>
      </c>
      <c r="G8203" s="22">
        <v>0</v>
      </c>
      <c r="H8203" s="22">
        <v>78</v>
      </c>
      <c r="I8203" s="21" t="s">
        <v>192784</v>
      </c>
    </row>
    <row r="8204" spans="1:9" ht="32" customHeight="1">
      <c r="A8204" s="19" t="s">
        <v>192785</v>
      </c>
      <c r="B8204" s="24">
        <v>50</v>
      </c>
      <c r="C8204" s="22">
        <v>39</v>
      </c>
      <c r="D8204" s="21" t="s">
        <v>170388</v>
      </c>
      <c r="E8204" s="22">
        <v>8</v>
      </c>
      <c r="F8204" s="21" t="s">
        <v>179966</v>
      </c>
      <c r="G8204" s="22">
        <v>31</v>
      </c>
      <c r="H8204" s="22">
        <v>81</v>
      </c>
      <c r="I8204" s="21" t="s">
        <v>192786</v>
      </c>
    </row>
    <row r="8205" spans="1:9" ht="44" customHeight="1">
      <c r="A8205" s="19" t="s">
        <v>192787</v>
      </c>
      <c r="B8205" s="24">
        <v>0</v>
      </c>
      <c r="C8205" s="22">
        <v>0</v>
      </c>
      <c r="D8205" s="39">
        <v>98125</v>
      </c>
      <c r="E8205" s="22">
        <v>157</v>
      </c>
      <c r="F8205" s="39">
        <v>1875</v>
      </c>
      <c r="G8205" s="22">
        <v>3</v>
      </c>
      <c r="H8205" s="22">
        <v>163</v>
      </c>
      <c r="I8205" s="21" t="s">
        <v>192788</v>
      </c>
    </row>
    <row r="8206" spans="1:9" ht="44" customHeight="1">
      <c r="A8206" s="19" t="s">
        <v>192789</v>
      </c>
      <c r="B8206" s="20" t="s">
        <v>190359</v>
      </c>
      <c r="C8206" s="22">
        <v>4</v>
      </c>
      <c r="D8206" s="21" t="s">
        <v>192790</v>
      </c>
      <c r="E8206" s="22">
        <v>131</v>
      </c>
      <c r="F8206" s="22">
        <v>0</v>
      </c>
      <c r="G8206" s="22">
        <v>0</v>
      </c>
      <c r="H8206" s="22">
        <v>138</v>
      </c>
      <c r="I8206" s="21" t="s">
        <v>192791</v>
      </c>
    </row>
    <row r="8207" spans="1:9" ht="44" customHeight="1">
      <c r="A8207" s="19" t="s">
        <v>192792</v>
      </c>
      <c r="B8207" s="20" t="s">
        <v>175205</v>
      </c>
      <c r="C8207" s="22">
        <v>7</v>
      </c>
      <c r="D8207" s="21" t="s">
        <v>179033</v>
      </c>
      <c r="E8207" s="22">
        <v>131</v>
      </c>
      <c r="F8207" s="22">
        <v>0</v>
      </c>
      <c r="G8207" s="22">
        <v>0</v>
      </c>
      <c r="H8207" s="22">
        <v>141</v>
      </c>
      <c r="I8207" s="21" t="s">
        <v>192793</v>
      </c>
    </row>
    <row r="8208" spans="1:9" ht="44" customHeight="1">
      <c r="A8208" s="19" t="s">
        <v>192794</v>
      </c>
      <c r="B8208" s="20" t="s">
        <v>174457</v>
      </c>
      <c r="C8208" s="22">
        <v>31</v>
      </c>
      <c r="D8208" s="21" t="s">
        <v>176776</v>
      </c>
      <c r="E8208" s="22">
        <v>72</v>
      </c>
      <c r="F8208" s="21" t="s">
        <v>178129</v>
      </c>
      <c r="G8208" s="22">
        <v>2</v>
      </c>
      <c r="H8208" s="22">
        <v>108</v>
      </c>
      <c r="I8208" s="21" t="s">
        <v>192795</v>
      </c>
    </row>
    <row r="8209" spans="1:9" ht="44" customHeight="1">
      <c r="A8209" s="19" t="s">
        <v>192796</v>
      </c>
      <c r="B8209" s="20" t="s">
        <v>171872</v>
      </c>
      <c r="C8209" s="22">
        <v>3</v>
      </c>
      <c r="D8209" s="21" t="s">
        <v>177299</v>
      </c>
      <c r="E8209" s="22">
        <v>168</v>
      </c>
      <c r="F8209" s="21" t="s">
        <v>171872</v>
      </c>
      <c r="G8209" s="22">
        <v>3</v>
      </c>
      <c r="H8209" s="22">
        <v>177</v>
      </c>
      <c r="I8209" s="21" t="s">
        <v>192797</v>
      </c>
    </row>
    <row r="8210" spans="1:9" ht="44" customHeight="1">
      <c r="A8210" s="19" t="s">
        <v>192798</v>
      </c>
      <c r="B8210" s="24">
        <v>0</v>
      </c>
      <c r="C8210" s="22">
        <v>0</v>
      </c>
      <c r="D8210" s="21" t="s">
        <v>192799</v>
      </c>
      <c r="E8210" s="22">
        <v>117</v>
      </c>
      <c r="F8210" s="21" t="s">
        <v>187940</v>
      </c>
      <c r="G8210" s="22">
        <v>21</v>
      </c>
      <c r="H8210" s="22">
        <v>141</v>
      </c>
      <c r="I8210" s="21" t="s">
        <v>192800</v>
      </c>
    </row>
    <row r="8211" spans="1:9" ht="44" customHeight="1">
      <c r="A8211" s="19" t="s">
        <v>192801</v>
      </c>
      <c r="B8211" s="20" t="s">
        <v>170598</v>
      </c>
      <c r="C8211" s="22">
        <v>4</v>
      </c>
      <c r="D8211" s="21" t="s">
        <v>192802</v>
      </c>
      <c r="E8211" s="22">
        <v>76</v>
      </c>
      <c r="F8211" s="21" t="s">
        <v>178317</v>
      </c>
      <c r="G8211" s="22">
        <v>7</v>
      </c>
      <c r="H8211" s="22">
        <v>90</v>
      </c>
      <c r="I8211" s="21" t="s">
        <v>192803</v>
      </c>
    </row>
    <row r="8212" spans="1:9" ht="32" customHeight="1">
      <c r="A8212" s="19" t="s">
        <v>192804</v>
      </c>
      <c r="B8212" s="24">
        <v>30</v>
      </c>
      <c r="C8212" s="22">
        <v>18</v>
      </c>
      <c r="D8212" s="21" t="s">
        <v>172526</v>
      </c>
      <c r="E8212" s="22">
        <v>34</v>
      </c>
      <c r="F8212" s="21" t="s">
        <v>170561</v>
      </c>
      <c r="G8212" s="22">
        <v>8</v>
      </c>
      <c r="H8212" s="22">
        <v>63</v>
      </c>
      <c r="I8212" s="21" t="s">
        <v>192805</v>
      </c>
    </row>
    <row r="8213" spans="1:9" ht="32" customHeight="1">
      <c r="A8213" s="19" t="s">
        <v>192806</v>
      </c>
      <c r="B8213" s="20" t="s">
        <v>171131</v>
      </c>
      <c r="C8213" s="22">
        <v>3</v>
      </c>
      <c r="D8213" s="21" t="s">
        <v>186817</v>
      </c>
      <c r="E8213" s="22">
        <v>107</v>
      </c>
      <c r="F8213" s="22">
        <v>0</v>
      </c>
      <c r="G8213" s="22">
        <v>0</v>
      </c>
      <c r="H8213" s="22">
        <v>113</v>
      </c>
      <c r="I8213" s="21" t="s">
        <v>192807</v>
      </c>
    </row>
    <row r="8214" spans="1:9" ht="32" customHeight="1">
      <c r="A8214" s="19" t="s">
        <v>192808</v>
      </c>
      <c r="B8214" s="20" t="s">
        <v>176371</v>
      </c>
      <c r="C8214" s="22">
        <v>55</v>
      </c>
      <c r="D8214" s="21" t="s">
        <v>170359</v>
      </c>
      <c r="E8214" s="22">
        <v>10</v>
      </c>
      <c r="F8214" s="21" t="s">
        <v>176371</v>
      </c>
      <c r="G8214" s="22">
        <v>55</v>
      </c>
      <c r="H8214" s="22">
        <v>123</v>
      </c>
      <c r="I8214" s="21" t="s">
        <v>192809</v>
      </c>
    </row>
    <row r="8215" spans="1:9" ht="32" customHeight="1">
      <c r="A8215" s="19" t="s">
        <v>192810</v>
      </c>
      <c r="B8215" s="20" t="s">
        <v>171823</v>
      </c>
      <c r="C8215" s="22">
        <v>40</v>
      </c>
      <c r="D8215" s="21" t="s">
        <v>174285</v>
      </c>
      <c r="E8215" s="22">
        <v>9</v>
      </c>
      <c r="F8215" s="21" t="s">
        <v>174400</v>
      </c>
      <c r="G8215" s="22">
        <v>38</v>
      </c>
      <c r="H8215" s="22">
        <v>90</v>
      </c>
      <c r="I8215" s="21" t="s">
        <v>192811</v>
      </c>
    </row>
    <row r="8216" spans="1:9" ht="32" customHeight="1">
      <c r="A8216" s="19" t="s">
        <v>192812</v>
      </c>
      <c r="B8216" s="20" t="s">
        <v>176483</v>
      </c>
      <c r="C8216" s="22">
        <v>3</v>
      </c>
      <c r="D8216" s="21" t="s">
        <v>172190</v>
      </c>
      <c r="E8216" s="22">
        <v>52</v>
      </c>
      <c r="F8216" s="21" t="s">
        <v>171026</v>
      </c>
      <c r="G8216" s="22">
        <v>12</v>
      </c>
      <c r="H8216" s="22">
        <v>70</v>
      </c>
      <c r="I8216" s="21" t="s">
        <v>192813</v>
      </c>
    </row>
    <row r="8217" spans="1:9" ht="32" customHeight="1">
      <c r="A8217" s="19" t="s">
        <v>192814</v>
      </c>
      <c r="B8217" s="24">
        <v>0</v>
      </c>
      <c r="C8217" s="22">
        <v>0</v>
      </c>
      <c r="D8217" s="21" t="s">
        <v>192815</v>
      </c>
      <c r="E8217" s="22">
        <v>108</v>
      </c>
      <c r="F8217" s="21" t="s">
        <v>177385</v>
      </c>
      <c r="G8217" s="22">
        <v>1</v>
      </c>
      <c r="H8217" s="22">
        <v>112</v>
      </c>
      <c r="I8217" s="21" t="s">
        <v>192816</v>
      </c>
    </row>
    <row r="8218" spans="1:9" ht="32" customHeight="1">
      <c r="A8218" s="19" t="s">
        <v>192817</v>
      </c>
      <c r="B8218" s="20" t="s">
        <v>182065</v>
      </c>
      <c r="C8218" s="22">
        <v>24</v>
      </c>
      <c r="D8218" s="21" t="s">
        <v>175139</v>
      </c>
      <c r="E8218" s="22">
        <v>15</v>
      </c>
      <c r="F8218" s="21" t="s">
        <v>176639</v>
      </c>
      <c r="G8218" s="22">
        <v>35</v>
      </c>
      <c r="H8218" s="22">
        <v>77</v>
      </c>
      <c r="I8218" s="21" t="s">
        <v>192818</v>
      </c>
    </row>
    <row r="8219" spans="1:9" ht="32" customHeight="1">
      <c r="A8219" s="19" t="s">
        <v>192819</v>
      </c>
      <c r="B8219" s="20" t="s">
        <v>14588</v>
      </c>
      <c r="C8219" s="22">
        <v>17</v>
      </c>
      <c r="D8219" s="21" t="s">
        <v>192820</v>
      </c>
      <c r="E8219" s="22">
        <v>117</v>
      </c>
      <c r="F8219" s="21" t="s">
        <v>172939</v>
      </c>
      <c r="G8219" s="22">
        <v>2</v>
      </c>
      <c r="H8219" s="22">
        <v>139</v>
      </c>
      <c r="I8219" s="21" t="s">
        <v>192821</v>
      </c>
    </row>
    <row r="8220" spans="1:9" ht="32" customHeight="1">
      <c r="A8220" s="19" t="s">
        <v>192822</v>
      </c>
      <c r="B8220" s="20" t="s">
        <v>14618</v>
      </c>
      <c r="C8220" s="22">
        <v>68</v>
      </c>
      <c r="D8220" s="39">
        <v>53125</v>
      </c>
      <c r="E8220" s="22">
        <v>85</v>
      </c>
      <c r="F8220" s="39">
        <v>4375</v>
      </c>
      <c r="G8220" s="22">
        <v>7</v>
      </c>
      <c r="H8220" s="22">
        <v>163</v>
      </c>
      <c r="I8220" s="21" t="s">
        <v>192823</v>
      </c>
    </row>
    <row r="8221" spans="1:9" ht="32" customHeight="1">
      <c r="A8221" s="19" t="s">
        <v>192824</v>
      </c>
      <c r="B8221" s="20" t="s">
        <v>187496</v>
      </c>
      <c r="C8221" s="22">
        <v>20</v>
      </c>
      <c r="D8221" s="21" t="s">
        <v>192825</v>
      </c>
      <c r="E8221" s="22">
        <v>117</v>
      </c>
      <c r="F8221" s="21" t="s">
        <v>192826</v>
      </c>
      <c r="G8221" s="22">
        <v>57</v>
      </c>
      <c r="H8221" s="22">
        <v>197</v>
      </c>
      <c r="I8221" s="21" t="s">
        <v>192827</v>
      </c>
    </row>
    <row r="8222" spans="1:9" ht="32" customHeight="1">
      <c r="A8222" s="19" t="s">
        <v>192828</v>
      </c>
      <c r="B8222" s="20" t="s">
        <v>191001</v>
      </c>
      <c r="C8222" s="22">
        <v>68</v>
      </c>
      <c r="D8222" s="21" t="s">
        <v>191111</v>
      </c>
      <c r="E8222" s="22">
        <v>30</v>
      </c>
      <c r="F8222" s="21" t="s">
        <v>191460</v>
      </c>
      <c r="G8222" s="22">
        <v>45</v>
      </c>
      <c r="H8222" s="22">
        <v>146</v>
      </c>
      <c r="I8222" s="21" t="s">
        <v>192829</v>
      </c>
    </row>
    <row r="8223" spans="1:9" ht="44" customHeight="1">
      <c r="A8223" s="19" t="s">
        <v>192830</v>
      </c>
      <c r="B8223" s="40">
        <v>3125</v>
      </c>
      <c r="C8223" s="22">
        <v>3</v>
      </c>
      <c r="D8223" s="39">
        <v>84375</v>
      </c>
      <c r="E8223" s="22">
        <v>81</v>
      </c>
      <c r="F8223" s="21" t="s">
        <v>14588</v>
      </c>
      <c r="G8223" s="22">
        <v>12</v>
      </c>
      <c r="H8223" s="22">
        <v>99</v>
      </c>
      <c r="I8223" s="21" t="s">
        <v>192831</v>
      </c>
    </row>
    <row r="8224" spans="1:9" ht="32" customHeight="1">
      <c r="A8224" s="19" t="s">
        <v>192832</v>
      </c>
      <c r="B8224" s="20" t="s">
        <v>181676</v>
      </c>
      <c r="C8224" s="22">
        <v>55</v>
      </c>
      <c r="D8224" s="21" t="s">
        <v>171881</v>
      </c>
      <c r="E8224" s="22">
        <v>15</v>
      </c>
      <c r="F8224" s="21" t="s">
        <v>170388</v>
      </c>
      <c r="G8224" s="22">
        <v>8</v>
      </c>
      <c r="H8224" s="22">
        <v>81</v>
      </c>
      <c r="I8224" s="21" t="s">
        <v>192833</v>
      </c>
    </row>
    <row r="8225" spans="1:9" ht="32" customHeight="1">
      <c r="A8225" s="19" t="s">
        <v>192834</v>
      </c>
      <c r="B8225" s="40">
        <v>78125</v>
      </c>
      <c r="C8225" s="22">
        <v>75</v>
      </c>
      <c r="D8225" s="21" t="s">
        <v>181673</v>
      </c>
      <c r="E8225" s="22">
        <v>19</v>
      </c>
      <c r="F8225" s="21" t="s">
        <v>170910</v>
      </c>
      <c r="G8225" s="22">
        <v>2</v>
      </c>
      <c r="H8225" s="22">
        <v>99</v>
      </c>
      <c r="I8225" s="21" t="s">
        <v>192835</v>
      </c>
    </row>
    <row r="8226" spans="1:9" ht="44" customHeight="1">
      <c r="A8226" s="19" t="s">
        <v>192836</v>
      </c>
      <c r="B8226" s="20" t="s">
        <v>183041</v>
      </c>
      <c r="C8226" s="22">
        <v>43</v>
      </c>
      <c r="D8226" s="21" t="s">
        <v>171896</v>
      </c>
      <c r="E8226" s="22">
        <v>15</v>
      </c>
      <c r="F8226" s="21" t="s">
        <v>170250</v>
      </c>
      <c r="G8226" s="22">
        <v>29</v>
      </c>
      <c r="H8226" s="22">
        <v>90</v>
      </c>
      <c r="I8226" s="21" t="s">
        <v>192837</v>
      </c>
    </row>
    <row r="8227" spans="1:9" ht="32" customHeight="1">
      <c r="A8227" s="19" t="s">
        <v>192838</v>
      </c>
      <c r="B8227" s="24">
        <v>0</v>
      </c>
      <c r="C8227" s="22">
        <v>0</v>
      </c>
      <c r="D8227" s="22">
        <v>100</v>
      </c>
      <c r="E8227" s="22">
        <v>123</v>
      </c>
      <c r="F8227" s="22">
        <v>0</v>
      </c>
      <c r="G8227" s="22">
        <v>0</v>
      </c>
      <c r="H8227" s="22">
        <v>126</v>
      </c>
      <c r="I8227" s="21" t="s">
        <v>192839</v>
      </c>
    </row>
    <row r="8228" spans="1:9" ht="44" customHeight="1">
      <c r="A8228" s="19" t="s">
        <v>192840</v>
      </c>
      <c r="B8228" s="20" t="s">
        <v>192841</v>
      </c>
      <c r="C8228" s="22">
        <v>61</v>
      </c>
      <c r="D8228" s="21" t="s">
        <v>192842</v>
      </c>
      <c r="E8228" s="22">
        <v>23</v>
      </c>
      <c r="F8228" s="21" t="s">
        <v>169857</v>
      </c>
      <c r="G8228" s="22">
        <v>13</v>
      </c>
      <c r="H8228" s="22">
        <v>100</v>
      </c>
      <c r="I8228" s="21" t="s">
        <v>192843</v>
      </c>
    </row>
    <row r="8229" spans="1:9" ht="44" customHeight="1">
      <c r="A8229" s="19" t="s">
        <v>192844</v>
      </c>
      <c r="B8229" s="20" t="s">
        <v>163272</v>
      </c>
      <c r="C8229" s="22">
        <v>3</v>
      </c>
      <c r="D8229" s="21" t="s">
        <v>162909</v>
      </c>
      <c r="E8229" s="22">
        <v>73</v>
      </c>
      <c r="F8229" s="21" t="s">
        <v>162926</v>
      </c>
      <c r="G8229" s="22">
        <v>49</v>
      </c>
      <c r="H8229" s="22">
        <v>128</v>
      </c>
      <c r="I8229" s="21" t="s">
        <v>192845</v>
      </c>
    </row>
    <row r="8230" spans="1:9" ht="32" customHeight="1">
      <c r="A8230" s="19" t="s">
        <v>192846</v>
      </c>
      <c r="B8230" s="20" t="s">
        <v>175451</v>
      </c>
      <c r="C8230" s="22">
        <v>37</v>
      </c>
      <c r="D8230" s="21" t="s">
        <v>173055</v>
      </c>
      <c r="E8230" s="22">
        <v>66</v>
      </c>
      <c r="F8230" s="21" t="s">
        <v>180565</v>
      </c>
      <c r="G8230" s="22">
        <v>9</v>
      </c>
      <c r="H8230" s="22">
        <v>115</v>
      </c>
      <c r="I8230" s="21" t="s">
        <v>192847</v>
      </c>
    </row>
    <row r="8231" spans="1:9" ht="32" customHeight="1">
      <c r="A8231" s="19" t="s">
        <v>192848</v>
      </c>
      <c r="B8231" s="20" t="s">
        <v>169642</v>
      </c>
      <c r="C8231" s="22">
        <v>20</v>
      </c>
      <c r="D8231" s="21" t="s">
        <v>192849</v>
      </c>
      <c r="E8231" s="22">
        <v>66</v>
      </c>
      <c r="F8231" s="21" t="s">
        <v>169806</v>
      </c>
      <c r="G8231" s="22">
        <v>7</v>
      </c>
      <c r="H8231" s="22">
        <v>96</v>
      </c>
      <c r="I8231" s="21" t="s">
        <v>192850</v>
      </c>
    </row>
    <row r="8232" spans="1:9" ht="32" customHeight="1">
      <c r="A8232" s="19" t="s">
        <v>192851</v>
      </c>
      <c r="B8232" s="20" t="s">
        <v>175745</v>
      </c>
      <c r="C8232" s="22">
        <v>37</v>
      </c>
      <c r="D8232" s="21" t="s">
        <v>169790</v>
      </c>
      <c r="E8232" s="22">
        <v>29</v>
      </c>
      <c r="F8232" s="22">
        <v>12</v>
      </c>
      <c r="G8232" s="22">
        <v>9</v>
      </c>
      <c r="H8232" s="22">
        <v>78</v>
      </c>
      <c r="I8232" s="21" t="s">
        <v>192852</v>
      </c>
    </row>
    <row r="8233" spans="1:9" ht="32" customHeight="1">
      <c r="A8233" s="19" t="s">
        <v>192853</v>
      </c>
      <c r="B8233" s="20" t="s">
        <v>185159</v>
      </c>
      <c r="C8233" s="22">
        <v>1</v>
      </c>
      <c r="D8233" s="21" t="s">
        <v>192854</v>
      </c>
      <c r="E8233" s="22">
        <v>143</v>
      </c>
      <c r="F8233" s="21" t="s">
        <v>185159</v>
      </c>
      <c r="G8233" s="22">
        <v>1</v>
      </c>
      <c r="H8233" s="22">
        <v>148</v>
      </c>
      <c r="I8233" s="21" t="s">
        <v>192855</v>
      </c>
    </row>
    <row r="8234" spans="1:9" ht="32" customHeight="1">
      <c r="A8234" s="19" t="s">
        <v>192856</v>
      </c>
      <c r="B8234" s="20" t="s">
        <v>172906</v>
      </c>
      <c r="C8234" s="22">
        <v>1</v>
      </c>
      <c r="D8234" s="21" t="s">
        <v>14638</v>
      </c>
      <c r="E8234" s="22">
        <v>40</v>
      </c>
      <c r="F8234" s="21" t="s">
        <v>174397</v>
      </c>
      <c r="G8234" s="22">
        <v>23</v>
      </c>
      <c r="H8234" s="22">
        <v>67</v>
      </c>
      <c r="I8234" s="21" t="s">
        <v>192857</v>
      </c>
    </row>
    <row r="8235" spans="1:9" ht="44" customHeight="1">
      <c r="A8235" s="19" t="s">
        <v>192858</v>
      </c>
      <c r="B8235" s="20" t="s">
        <v>192859</v>
      </c>
      <c r="C8235" s="22">
        <v>58</v>
      </c>
      <c r="D8235" s="21" t="s">
        <v>192767</v>
      </c>
      <c r="E8235" s="22">
        <v>6</v>
      </c>
      <c r="F8235" s="21" t="s">
        <v>172615</v>
      </c>
      <c r="G8235" s="22">
        <v>75</v>
      </c>
      <c r="H8235" s="22">
        <v>142</v>
      </c>
      <c r="I8235" s="21" t="s">
        <v>192860</v>
      </c>
    </row>
    <row r="8236" spans="1:9" ht="44" customHeight="1">
      <c r="A8236" s="19" t="s">
        <v>192861</v>
      </c>
      <c r="B8236" s="20" t="s">
        <v>172267</v>
      </c>
      <c r="C8236" s="22">
        <v>14</v>
      </c>
      <c r="D8236" s="21" t="s">
        <v>172343</v>
      </c>
      <c r="E8236" s="22">
        <v>105</v>
      </c>
      <c r="F8236" s="21" t="s">
        <v>174913</v>
      </c>
      <c r="G8236" s="22">
        <v>42</v>
      </c>
      <c r="H8236" s="22">
        <v>164</v>
      </c>
      <c r="I8236" s="21" t="s">
        <v>192862</v>
      </c>
    </row>
    <row r="8237" spans="1:9" ht="44" customHeight="1">
      <c r="A8237" s="19" t="s">
        <v>192863</v>
      </c>
      <c r="B8237" s="20" t="s">
        <v>172778</v>
      </c>
      <c r="C8237" s="22">
        <v>34</v>
      </c>
      <c r="D8237" s="21" t="s">
        <v>178377</v>
      </c>
      <c r="E8237" s="22">
        <v>62</v>
      </c>
      <c r="F8237" s="21" t="s">
        <v>192764</v>
      </c>
      <c r="G8237" s="22">
        <v>58</v>
      </c>
      <c r="H8237" s="22">
        <v>157</v>
      </c>
      <c r="I8237" s="21" t="s">
        <v>192864</v>
      </c>
    </row>
    <row r="8238" spans="1:9" ht="44" customHeight="1">
      <c r="A8238" s="19" t="s">
        <v>192865</v>
      </c>
      <c r="B8238" s="20" t="s">
        <v>172778</v>
      </c>
      <c r="C8238" s="22">
        <v>34</v>
      </c>
      <c r="D8238" s="21" t="s">
        <v>178377</v>
      </c>
      <c r="E8238" s="22">
        <v>62</v>
      </c>
      <c r="F8238" s="21" t="s">
        <v>192764</v>
      </c>
      <c r="G8238" s="22">
        <v>58</v>
      </c>
      <c r="H8238" s="22">
        <v>157</v>
      </c>
      <c r="I8238" s="21" t="s">
        <v>192866</v>
      </c>
    </row>
    <row r="8239" spans="1:9" ht="44" customHeight="1">
      <c r="A8239" s="19" t="s">
        <v>192867</v>
      </c>
      <c r="B8239" s="20" t="s">
        <v>169795</v>
      </c>
      <c r="C8239" s="22">
        <v>13</v>
      </c>
      <c r="D8239" s="21" t="s">
        <v>176371</v>
      </c>
      <c r="E8239" s="22">
        <v>11</v>
      </c>
      <c r="F8239" s="22">
        <v>0</v>
      </c>
      <c r="G8239" s="22">
        <v>0</v>
      </c>
      <c r="H8239" s="22">
        <v>27</v>
      </c>
      <c r="I8239" s="21" t="s">
        <v>192868</v>
      </c>
    </row>
    <row r="8240" spans="1:9" ht="44" customHeight="1">
      <c r="A8240" s="19" t="s">
        <v>192869</v>
      </c>
      <c r="B8240" s="20" t="s">
        <v>169795</v>
      </c>
      <c r="C8240" s="22">
        <v>13</v>
      </c>
      <c r="D8240" s="21" t="s">
        <v>176371</v>
      </c>
      <c r="E8240" s="22">
        <v>11</v>
      </c>
      <c r="F8240" s="22">
        <v>0</v>
      </c>
      <c r="G8240" s="22">
        <v>0</v>
      </c>
      <c r="H8240" s="22">
        <v>27</v>
      </c>
      <c r="I8240" s="21" t="s">
        <v>192870</v>
      </c>
    </row>
    <row r="8241" spans="1:9" ht="44" customHeight="1">
      <c r="A8241" s="19" t="s">
        <v>192871</v>
      </c>
      <c r="B8241" s="20" t="s">
        <v>174825</v>
      </c>
      <c r="C8241" s="22">
        <v>4</v>
      </c>
      <c r="D8241" s="21" t="s">
        <v>176091</v>
      </c>
      <c r="E8241" s="22">
        <v>96</v>
      </c>
      <c r="F8241" s="21" t="s">
        <v>169862</v>
      </c>
      <c r="G8241" s="22">
        <v>5</v>
      </c>
      <c r="H8241" s="22">
        <v>108</v>
      </c>
      <c r="I8241" s="21" t="s">
        <v>192872</v>
      </c>
    </row>
    <row r="8242" spans="1:9" ht="44" customHeight="1">
      <c r="A8242" s="19" t="s">
        <v>192873</v>
      </c>
      <c r="B8242" s="20" t="s">
        <v>174841</v>
      </c>
      <c r="C8242" s="22">
        <v>64</v>
      </c>
      <c r="D8242" s="21" t="s">
        <v>170854</v>
      </c>
      <c r="E8242" s="22">
        <v>17</v>
      </c>
      <c r="F8242" s="21" t="s">
        <v>169926</v>
      </c>
      <c r="G8242" s="22">
        <v>3</v>
      </c>
      <c r="H8242" s="22">
        <v>87</v>
      </c>
      <c r="I8242" s="21" t="s">
        <v>192874</v>
      </c>
    </row>
    <row r="8243" spans="1:9" ht="44" customHeight="1">
      <c r="A8243" s="19" t="s">
        <v>192875</v>
      </c>
      <c r="B8243" s="20" t="s">
        <v>174410</v>
      </c>
      <c r="C8243" s="22">
        <v>29</v>
      </c>
      <c r="D8243" s="22">
        <v>50</v>
      </c>
      <c r="E8243" s="22">
        <v>50</v>
      </c>
      <c r="F8243" s="22">
        <v>21</v>
      </c>
      <c r="G8243" s="22">
        <v>21</v>
      </c>
      <c r="H8243" s="22">
        <v>103</v>
      </c>
      <c r="I8243" s="21" t="s">
        <v>192876</v>
      </c>
    </row>
    <row r="8244" spans="1:9" ht="44" customHeight="1">
      <c r="A8244" s="19" t="s">
        <v>192877</v>
      </c>
      <c r="B8244" s="20" t="s">
        <v>169715</v>
      </c>
      <c r="C8244" s="22">
        <v>4</v>
      </c>
      <c r="D8244" s="21" t="s">
        <v>171282</v>
      </c>
      <c r="E8244" s="22">
        <v>112</v>
      </c>
      <c r="F8244" s="21" t="s">
        <v>169776</v>
      </c>
      <c r="G8244" s="22">
        <v>2</v>
      </c>
      <c r="H8244" s="22">
        <v>121</v>
      </c>
      <c r="I8244" s="21" t="s">
        <v>192878</v>
      </c>
    </row>
    <row r="8245" spans="1:9" ht="32" customHeight="1">
      <c r="A8245" s="19" t="s">
        <v>192879</v>
      </c>
      <c r="B8245" s="20" t="s">
        <v>174664</v>
      </c>
      <c r="C8245" s="22">
        <v>15</v>
      </c>
      <c r="D8245" s="21" t="s">
        <v>174530</v>
      </c>
      <c r="E8245" s="22">
        <v>47</v>
      </c>
      <c r="F8245" s="21" t="s">
        <v>175310</v>
      </c>
      <c r="G8245" s="22">
        <v>46</v>
      </c>
      <c r="H8245" s="22">
        <v>111</v>
      </c>
      <c r="I8245" s="21" t="s">
        <v>192880</v>
      </c>
    </row>
    <row r="8246" spans="1:9" ht="44" customHeight="1">
      <c r="A8246" s="19" t="s">
        <v>192881</v>
      </c>
      <c r="B8246" s="20" t="s">
        <v>174970</v>
      </c>
      <c r="C8246" s="22">
        <v>11</v>
      </c>
      <c r="D8246" s="21" t="s">
        <v>170059</v>
      </c>
      <c r="E8246" s="22">
        <v>8</v>
      </c>
      <c r="F8246" s="21" t="s">
        <v>173034</v>
      </c>
      <c r="G8246" s="22">
        <v>71</v>
      </c>
      <c r="H8246" s="22">
        <v>93</v>
      </c>
      <c r="I8246" s="21" t="s">
        <v>192882</v>
      </c>
    </row>
    <row r="8247" spans="1:9" ht="32" customHeight="1">
      <c r="A8247" s="19" t="s">
        <v>192883</v>
      </c>
      <c r="B8247" s="20" t="s">
        <v>177478</v>
      </c>
      <c r="C8247" s="22">
        <v>80</v>
      </c>
      <c r="D8247" s="21" t="s">
        <v>175457</v>
      </c>
      <c r="E8247" s="22">
        <v>13</v>
      </c>
      <c r="F8247" s="21" t="s">
        <v>184873</v>
      </c>
      <c r="G8247" s="22">
        <v>16</v>
      </c>
      <c r="H8247" s="22">
        <v>112</v>
      </c>
      <c r="I8247" s="21" t="s">
        <v>192884</v>
      </c>
    </row>
    <row r="8248" spans="1:9" ht="44" customHeight="1">
      <c r="A8248" s="19" t="s">
        <v>192885</v>
      </c>
      <c r="B8248" s="24">
        <v>20</v>
      </c>
      <c r="C8248" s="22">
        <v>15</v>
      </c>
      <c r="D8248" s="21" t="s">
        <v>175746</v>
      </c>
      <c r="E8248" s="22">
        <v>7</v>
      </c>
      <c r="F8248" s="21" t="s">
        <v>192886</v>
      </c>
      <c r="G8248" s="22">
        <v>53</v>
      </c>
      <c r="H8248" s="22">
        <v>78</v>
      </c>
      <c r="I8248" s="21" t="s">
        <v>192887</v>
      </c>
    </row>
    <row r="8249" spans="1:9" ht="44" customHeight="1">
      <c r="A8249" s="19" t="s">
        <v>192888</v>
      </c>
      <c r="B8249" s="20" t="s">
        <v>180518</v>
      </c>
      <c r="C8249" s="22">
        <v>60</v>
      </c>
      <c r="D8249" s="21" t="s">
        <v>176188</v>
      </c>
      <c r="E8249" s="22">
        <v>9</v>
      </c>
      <c r="F8249" s="22">
        <v>0</v>
      </c>
      <c r="G8249" s="22">
        <v>0</v>
      </c>
      <c r="H8249" s="22">
        <v>72</v>
      </c>
      <c r="I8249" s="21" t="s">
        <v>192889</v>
      </c>
    </row>
    <row r="8250" spans="1:9" ht="44" customHeight="1">
      <c r="A8250" s="19" t="s">
        <v>192890</v>
      </c>
      <c r="B8250" s="20" t="s">
        <v>180518</v>
      </c>
      <c r="C8250" s="22">
        <v>60</v>
      </c>
      <c r="D8250" s="21" t="s">
        <v>176188</v>
      </c>
      <c r="E8250" s="22">
        <v>9</v>
      </c>
      <c r="F8250" s="22">
        <v>0</v>
      </c>
      <c r="G8250" s="22">
        <v>0</v>
      </c>
      <c r="H8250" s="22">
        <v>72</v>
      </c>
      <c r="I8250" s="21" t="s">
        <v>192891</v>
      </c>
    </row>
    <row r="8251" spans="1:9" ht="44" customHeight="1">
      <c r="A8251" s="19" t="s">
        <v>192892</v>
      </c>
      <c r="B8251" s="20" t="s">
        <v>191840</v>
      </c>
      <c r="C8251" s="22">
        <v>70</v>
      </c>
      <c r="D8251" s="21" t="s">
        <v>192893</v>
      </c>
      <c r="E8251" s="22">
        <v>11</v>
      </c>
      <c r="F8251" s="21" t="s">
        <v>190959</v>
      </c>
      <c r="G8251" s="22">
        <v>32</v>
      </c>
      <c r="H8251" s="22">
        <v>116</v>
      </c>
      <c r="I8251" s="21" t="s">
        <v>192894</v>
      </c>
    </row>
    <row r="8252" spans="1:9" ht="44" customHeight="1">
      <c r="A8252" s="19" t="s">
        <v>192895</v>
      </c>
      <c r="B8252" s="20" t="s">
        <v>191840</v>
      </c>
      <c r="C8252" s="22">
        <v>70</v>
      </c>
      <c r="D8252" s="21" t="s">
        <v>192893</v>
      </c>
      <c r="E8252" s="22">
        <v>11</v>
      </c>
      <c r="F8252" s="21" t="s">
        <v>190959</v>
      </c>
      <c r="G8252" s="22">
        <v>32</v>
      </c>
      <c r="H8252" s="22">
        <v>116</v>
      </c>
      <c r="I8252" s="21" t="s">
        <v>192896</v>
      </c>
    </row>
    <row r="8253" spans="1:9" ht="44" customHeight="1">
      <c r="A8253" s="19" t="s">
        <v>192897</v>
      </c>
      <c r="B8253" s="20" t="s">
        <v>176298</v>
      </c>
      <c r="C8253" s="22">
        <v>29</v>
      </c>
      <c r="D8253" s="21" t="s">
        <v>170063</v>
      </c>
      <c r="E8253" s="22">
        <v>47</v>
      </c>
      <c r="F8253" s="21" t="s">
        <v>172028</v>
      </c>
      <c r="G8253" s="22">
        <v>2</v>
      </c>
      <c r="H8253" s="22">
        <v>81</v>
      </c>
      <c r="I8253" s="21" t="s">
        <v>192898</v>
      </c>
    </row>
    <row r="8254" spans="1:9" ht="44" customHeight="1">
      <c r="A8254" s="19" t="s">
        <v>192899</v>
      </c>
      <c r="B8254" s="20" t="s">
        <v>172724</v>
      </c>
      <c r="C8254" s="22">
        <v>75</v>
      </c>
      <c r="D8254" s="21" t="s">
        <v>170393</v>
      </c>
      <c r="E8254" s="22">
        <v>3</v>
      </c>
      <c r="F8254" s="22">
        <v>0</v>
      </c>
      <c r="G8254" s="22">
        <v>0</v>
      </c>
      <c r="H8254" s="22">
        <v>81</v>
      </c>
      <c r="I8254" s="21" t="s">
        <v>192900</v>
      </c>
    </row>
    <row r="8255" spans="1:9" ht="44" customHeight="1">
      <c r="A8255" s="19" t="s">
        <v>192901</v>
      </c>
      <c r="B8255" s="20" t="s">
        <v>170408</v>
      </c>
      <c r="C8255" s="22">
        <v>32</v>
      </c>
      <c r="D8255" s="21" t="s">
        <v>171091</v>
      </c>
      <c r="E8255" s="22">
        <v>20</v>
      </c>
      <c r="F8255" s="21" t="s">
        <v>171091</v>
      </c>
      <c r="G8255" s="22">
        <v>20</v>
      </c>
      <c r="H8255" s="22">
        <v>75</v>
      </c>
      <c r="I8255" s="21" t="s">
        <v>192902</v>
      </c>
    </row>
    <row r="8256" spans="1:9" ht="32" customHeight="1">
      <c r="A8256" s="19" t="s">
        <v>192903</v>
      </c>
      <c r="B8256" s="20" t="s">
        <v>101568</v>
      </c>
      <c r="C8256" s="22">
        <v>1</v>
      </c>
      <c r="D8256" s="22">
        <v>40</v>
      </c>
      <c r="E8256" s="22">
        <v>50</v>
      </c>
      <c r="F8256" s="21" t="s">
        <v>188501</v>
      </c>
      <c r="G8256" s="22">
        <v>74</v>
      </c>
      <c r="H8256" s="22">
        <v>128</v>
      </c>
      <c r="I8256" s="21" t="s">
        <v>192904</v>
      </c>
    </row>
    <row r="8257" spans="1:9" ht="32" customHeight="1">
      <c r="A8257" s="19" t="s">
        <v>192905</v>
      </c>
      <c r="B8257" s="20" t="s">
        <v>192906</v>
      </c>
      <c r="C8257" s="22">
        <v>53</v>
      </c>
      <c r="D8257" s="21" t="s">
        <v>180461</v>
      </c>
      <c r="E8257" s="22">
        <v>67</v>
      </c>
      <c r="F8257" s="21" t="s">
        <v>181476</v>
      </c>
      <c r="G8257" s="22">
        <v>31</v>
      </c>
      <c r="H8257" s="22">
        <v>154</v>
      </c>
      <c r="I8257" s="21" t="s">
        <v>192907</v>
      </c>
    </row>
    <row r="8258" spans="1:9" ht="32" customHeight="1">
      <c r="A8258" s="19" t="s">
        <v>192908</v>
      </c>
      <c r="B8258" s="20" t="s">
        <v>169659</v>
      </c>
      <c r="C8258" s="22">
        <v>42</v>
      </c>
      <c r="D8258" s="21" t="s">
        <v>191165</v>
      </c>
      <c r="E8258" s="22">
        <v>67</v>
      </c>
      <c r="F8258" s="21" t="s">
        <v>174745</v>
      </c>
      <c r="G8258" s="22">
        <v>5</v>
      </c>
      <c r="H8258" s="22">
        <v>117</v>
      </c>
      <c r="I8258" s="21" t="s">
        <v>192909</v>
      </c>
    </row>
    <row r="8259" spans="1:9" ht="32" customHeight="1">
      <c r="A8259" s="19" t="s">
        <v>192910</v>
      </c>
      <c r="B8259" s="20" t="s">
        <v>177951</v>
      </c>
      <c r="C8259" s="22">
        <v>116</v>
      </c>
      <c r="D8259" s="21" t="s">
        <v>170195</v>
      </c>
      <c r="E8259" s="22">
        <v>36</v>
      </c>
      <c r="F8259" s="21" t="s">
        <v>173957</v>
      </c>
      <c r="G8259" s="22">
        <v>16</v>
      </c>
      <c r="H8259" s="22">
        <v>171</v>
      </c>
      <c r="I8259" s="21" t="s">
        <v>192911</v>
      </c>
    </row>
    <row r="8260" spans="1:9" ht="32" customHeight="1">
      <c r="A8260" s="19" t="s">
        <v>192912</v>
      </c>
      <c r="B8260" s="20" t="s">
        <v>177951</v>
      </c>
      <c r="C8260" s="22">
        <v>116</v>
      </c>
      <c r="D8260" s="21" t="s">
        <v>170195</v>
      </c>
      <c r="E8260" s="22">
        <v>36</v>
      </c>
      <c r="F8260" s="21" t="s">
        <v>173957</v>
      </c>
      <c r="G8260" s="22">
        <v>16</v>
      </c>
      <c r="H8260" s="22">
        <v>171</v>
      </c>
      <c r="I8260" s="21" t="s">
        <v>192913</v>
      </c>
    </row>
    <row r="8261" spans="1:9" ht="32" customHeight="1">
      <c r="A8261" s="19" t="s">
        <v>192914</v>
      </c>
      <c r="B8261" s="20" t="s">
        <v>170809</v>
      </c>
      <c r="C8261" s="22">
        <v>4</v>
      </c>
      <c r="D8261" s="21" t="s">
        <v>192915</v>
      </c>
      <c r="E8261" s="22">
        <v>101</v>
      </c>
      <c r="F8261" s="21" t="s">
        <v>192916</v>
      </c>
      <c r="G8261" s="22">
        <v>53</v>
      </c>
      <c r="H8261" s="22">
        <v>161</v>
      </c>
      <c r="I8261" s="21" t="s">
        <v>192917</v>
      </c>
    </row>
    <row r="8262" spans="1:9" ht="32" customHeight="1">
      <c r="A8262" s="19" t="s">
        <v>192918</v>
      </c>
      <c r="B8262" s="20" t="s">
        <v>179475</v>
      </c>
      <c r="C8262" s="22">
        <v>8</v>
      </c>
      <c r="D8262" s="21" t="s">
        <v>181376</v>
      </c>
      <c r="E8262" s="22">
        <v>134</v>
      </c>
      <c r="F8262" s="21" t="s">
        <v>177566</v>
      </c>
      <c r="G8262" s="22">
        <v>4</v>
      </c>
      <c r="H8262" s="22">
        <v>149</v>
      </c>
      <c r="I8262" s="21" t="s">
        <v>192919</v>
      </c>
    </row>
    <row r="8263" spans="1:9" ht="44" customHeight="1">
      <c r="A8263" s="19" t="s">
        <v>192920</v>
      </c>
      <c r="B8263" s="20" t="s">
        <v>170728</v>
      </c>
      <c r="C8263" s="22">
        <v>28</v>
      </c>
      <c r="D8263" s="21" t="s">
        <v>171929</v>
      </c>
      <c r="E8263" s="22">
        <v>62</v>
      </c>
      <c r="F8263" s="21" t="s">
        <v>171876</v>
      </c>
      <c r="G8263" s="22">
        <v>17</v>
      </c>
      <c r="H8263" s="22">
        <v>110</v>
      </c>
      <c r="I8263" s="21" t="s">
        <v>192921</v>
      </c>
    </row>
    <row r="8264" spans="1:9" ht="32" customHeight="1">
      <c r="A8264" s="19" t="s">
        <v>192922</v>
      </c>
      <c r="B8264" s="20" t="s">
        <v>178953</v>
      </c>
      <c r="C8264" s="22">
        <v>16</v>
      </c>
      <c r="D8264" s="21" t="s">
        <v>192923</v>
      </c>
      <c r="E8264" s="22">
        <v>53</v>
      </c>
      <c r="F8264" s="21" t="s">
        <v>177977</v>
      </c>
      <c r="G8264" s="22">
        <v>20</v>
      </c>
      <c r="H8264" s="22">
        <v>92</v>
      </c>
      <c r="I8264" s="21" t="s">
        <v>192924</v>
      </c>
    </row>
    <row r="8265" spans="1:9" ht="32" customHeight="1">
      <c r="A8265" s="19" t="s">
        <v>192925</v>
      </c>
      <c r="B8265" s="24">
        <v>0</v>
      </c>
      <c r="C8265" s="22">
        <v>0</v>
      </c>
      <c r="D8265" s="22">
        <v>100</v>
      </c>
      <c r="E8265" s="22">
        <v>73</v>
      </c>
      <c r="F8265" s="22">
        <v>0</v>
      </c>
      <c r="G8265" s="22">
        <v>0</v>
      </c>
      <c r="H8265" s="22">
        <v>76</v>
      </c>
      <c r="I8265" s="21" t="s">
        <v>192926</v>
      </c>
    </row>
    <row r="8266" spans="1:9" ht="44" customHeight="1">
      <c r="A8266" s="19" t="s">
        <v>192927</v>
      </c>
      <c r="B8266" s="24">
        <v>60</v>
      </c>
      <c r="C8266" s="22">
        <v>87</v>
      </c>
      <c r="D8266" s="21" t="s">
        <v>173714</v>
      </c>
      <c r="E8266" s="22">
        <v>24</v>
      </c>
      <c r="F8266" s="21" t="s">
        <v>172255</v>
      </c>
      <c r="G8266" s="22">
        <v>34</v>
      </c>
      <c r="H8266" s="22">
        <v>148</v>
      </c>
      <c r="I8266" s="21" t="s">
        <v>192928</v>
      </c>
    </row>
    <row r="8267" spans="1:9" ht="44" customHeight="1">
      <c r="A8267" s="19" t="s">
        <v>192929</v>
      </c>
      <c r="B8267" s="20" t="s">
        <v>173354</v>
      </c>
      <c r="C8267" s="22">
        <v>4</v>
      </c>
      <c r="D8267" s="21" t="s">
        <v>192930</v>
      </c>
      <c r="E8267" s="22">
        <v>123</v>
      </c>
      <c r="F8267" s="21" t="s">
        <v>174692</v>
      </c>
      <c r="G8267" s="22">
        <v>20</v>
      </c>
      <c r="H8267" s="22">
        <v>150</v>
      </c>
      <c r="I8267" s="21" t="s">
        <v>192931</v>
      </c>
    </row>
    <row r="8268" spans="1:9" ht="44" customHeight="1">
      <c r="A8268" s="19" t="s">
        <v>192932</v>
      </c>
      <c r="B8268" s="24">
        <v>0</v>
      </c>
      <c r="C8268" s="22">
        <v>0</v>
      </c>
      <c r="D8268" s="21" t="s">
        <v>183198</v>
      </c>
      <c r="E8268" s="22">
        <v>39</v>
      </c>
      <c r="F8268" s="21" t="s">
        <v>171022</v>
      </c>
      <c r="G8268" s="22">
        <v>20</v>
      </c>
      <c r="H8268" s="22">
        <v>62</v>
      </c>
      <c r="I8268" s="21" t="s">
        <v>192933</v>
      </c>
    </row>
    <row r="8269" spans="1:9" ht="32" customHeight="1">
      <c r="A8269" s="19" t="s">
        <v>192934</v>
      </c>
      <c r="B8269" s="20" t="s">
        <v>174539</v>
      </c>
      <c r="C8269" s="22">
        <v>1</v>
      </c>
      <c r="D8269" s="21" t="s">
        <v>192935</v>
      </c>
      <c r="E8269" s="22">
        <v>101</v>
      </c>
      <c r="F8269" s="21" t="s">
        <v>171060</v>
      </c>
      <c r="G8269" s="22">
        <v>2</v>
      </c>
      <c r="H8269" s="22">
        <v>107</v>
      </c>
      <c r="I8269" s="21" t="s">
        <v>192936</v>
      </c>
    </row>
    <row r="8270" spans="1:9" ht="32" customHeight="1">
      <c r="A8270" s="19" t="s">
        <v>192937</v>
      </c>
      <c r="B8270" s="24">
        <v>5</v>
      </c>
      <c r="C8270" s="22">
        <v>3</v>
      </c>
      <c r="D8270" s="21" t="s">
        <v>174053</v>
      </c>
      <c r="E8270" s="22">
        <v>56</v>
      </c>
      <c r="F8270" s="21" t="s">
        <v>172225</v>
      </c>
      <c r="G8270" s="22">
        <v>1</v>
      </c>
      <c r="H8270" s="22">
        <v>63</v>
      </c>
      <c r="I8270" s="21" t="s">
        <v>192938</v>
      </c>
    </row>
    <row r="8271" spans="1:9" ht="32" customHeight="1">
      <c r="A8271" s="19" t="s">
        <v>192939</v>
      </c>
      <c r="B8271" s="20" t="s">
        <v>192940</v>
      </c>
      <c r="C8271" s="22">
        <v>42</v>
      </c>
      <c r="D8271" s="21" t="s">
        <v>192941</v>
      </c>
      <c r="E8271" s="22">
        <v>93</v>
      </c>
      <c r="F8271" s="21" t="s">
        <v>176473</v>
      </c>
      <c r="G8271" s="22">
        <v>50</v>
      </c>
      <c r="H8271" s="22">
        <v>188</v>
      </c>
      <c r="I8271" s="21" t="s">
        <v>192942</v>
      </c>
    </row>
    <row r="8272" spans="1:9" ht="32" customHeight="1">
      <c r="A8272" s="19" t="s">
        <v>192943</v>
      </c>
      <c r="B8272" s="20" t="s">
        <v>180476</v>
      </c>
      <c r="C8272" s="22">
        <v>74</v>
      </c>
      <c r="D8272" s="21" t="s">
        <v>175004</v>
      </c>
      <c r="E8272" s="22">
        <v>39</v>
      </c>
      <c r="F8272" s="21" t="s">
        <v>170786</v>
      </c>
      <c r="G8272" s="22">
        <v>1</v>
      </c>
      <c r="H8272" s="22">
        <v>117</v>
      </c>
      <c r="I8272" s="21" t="s">
        <v>192944</v>
      </c>
    </row>
    <row r="8273" spans="1:9" ht="44" customHeight="1">
      <c r="A8273" s="19" t="s">
        <v>192945</v>
      </c>
      <c r="B8273" s="24">
        <v>60</v>
      </c>
      <c r="C8273" s="22">
        <v>36</v>
      </c>
      <c r="D8273" s="22">
        <v>40</v>
      </c>
      <c r="E8273" s="22">
        <v>24</v>
      </c>
      <c r="F8273" s="22">
        <v>0</v>
      </c>
      <c r="G8273" s="22">
        <v>0</v>
      </c>
      <c r="H8273" s="22">
        <v>63</v>
      </c>
      <c r="I8273" s="21" t="s">
        <v>192946</v>
      </c>
    </row>
    <row r="8274" spans="1:9" ht="44" customHeight="1">
      <c r="A8274" s="19" t="s">
        <v>192947</v>
      </c>
      <c r="B8274" s="20" t="s">
        <v>180223</v>
      </c>
      <c r="C8274" s="22">
        <v>44</v>
      </c>
      <c r="D8274" s="21" t="s">
        <v>187248</v>
      </c>
      <c r="E8274" s="22">
        <v>60</v>
      </c>
      <c r="F8274" s="21" t="s">
        <v>170900</v>
      </c>
      <c r="G8274" s="22">
        <v>14</v>
      </c>
      <c r="H8274" s="22">
        <v>121</v>
      </c>
      <c r="I8274" s="21" t="s">
        <v>192948</v>
      </c>
    </row>
    <row r="8275" spans="1:9" ht="44" customHeight="1">
      <c r="A8275" s="19" t="s">
        <v>192949</v>
      </c>
      <c r="B8275" s="20" t="s">
        <v>176450</v>
      </c>
      <c r="C8275" s="22">
        <v>44</v>
      </c>
      <c r="D8275" s="21" t="s">
        <v>175013</v>
      </c>
      <c r="E8275" s="22">
        <v>60</v>
      </c>
      <c r="F8275" s="21" t="s">
        <v>176979</v>
      </c>
      <c r="G8275" s="22">
        <v>18</v>
      </c>
      <c r="H8275" s="22">
        <v>125</v>
      </c>
      <c r="I8275" s="21" t="s">
        <v>192950</v>
      </c>
    </row>
    <row r="8276" spans="1:9" ht="32" customHeight="1">
      <c r="A8276" s="19" t="s">
        <v>192951</v>
      </c>
      <c r="B8276" s="24">
        <v>0</v>
      </c>
      <c r="C8276" s="22">
        <v>0</v>
      </c>
      <c r="D8276" s="22">
        <v>100</v>
      </c>
      <c r="E8276" s="22">
        <v>118</v>
      </c>
      <c r="F8276" s="22">
        <v>0</v>
      </c>
      <c r="G8276" s="22">
        <v>0</v>
      </c>
      <c r="H8276" s="22">
        <v>121</v>
      </c>
      <c r="I8276" s="21" t="s">
        <v>192952</v>
      </c>
    </row>
    <row r="8277" spans="1:9" ht="32" customHeight="1">
      <c r="A8277" s="19" t="s">
        <v>192953</v>
      </c>
      <c r="B8277" s="20" t="s">
        <v>172991</v>
      </c>
      <c r="C8277" s="22">
        <v>12</v>
      </c>
      <c r="D8277" s="21" t="s">
        <v>170134</v>
      </c>
      <c r="E8277" s="22">
        <v>94</v>
      </c>
      <c r="F8277" s="21" t="s">
        <v>190728</v>
      </c>
      <c r="G8277" s="22">
        <v>35</v>
      </c>
      <c r="H8277" s="22">
        <v>144</v>
      </c>
      <c r="I8277" s="21" t="s">
        <v>192954</v>
      </c>
    </row>
    <row r="8278" spans="1:9" ht="32" customHeight="1">
      <c r="A8278" s="19" t="s">
        <v>192955</v>
      </c>
      <c r="B8278" s="20" t="s">
        <v>174813</v>
      </c>
      <c r="C8278" s="22">
        <v>1</v>
      </c>
      <c r="D8278" s="21" t="s">
        <v>171807</v>
      </c>
      <c r="E8278" s="22">
        <v>66</v>
      </c>
      <c r="F8278" s="21" t="s">
        <v>178826</v>
      </c>
      <c r="G8278" s="22">
        <v>3</v>
      </c>
      <c r="H8278" s="22">
        <v>73</v>
      </c>
      <c r="I8278" s="21" t="s">
        <v>192956</v>
      </c>
    </row>
    <row r="8279" spans="1:9" ht="32" customHeight="1">
      <c r="A8279" s="19" t="s">
        <v>192957</v>
      </c>
      <c r="B8279" s="20" t="s">
        <v>169926</v>
      </c>
      <c r="C8279" s="22">
        <v>3</v>
      </c>
      <c r="D8279" s="21" t="s">
        <v>170906</v>
      </c>
      <c r="E8279" s="22">
        <v>78</v>
      </c>
      <c r="F8279" s="21" t="s">
        <v>169926</v>
      </c>
      <c r="G8279" s="22">
        <v>3</v>
      </c>
      <c r="H8279" s="22">
        <v>87</v>
      </c>
      <c r="I8279" s="21" t="s">
        <v>192958</v>
      </c>
    </row>
    <row r="8280" spans="1:9" ht="32" customHeight="1">
      <c r="A8280" s="19" t="s">
        <v>192959</v>
      </c>
      <c r="B8280" s="20" t="s">
        <v>170928</v>
      </c>
      <c r="C8280" s="22">
        <v>4</v>
      </c>
      <c r="D8280" s="21" t="s">
        <v>170071</v>
      </c>
      <c r="E8280" s="22">
        <v>78</v>
      </c>
      <c r="F8280" s="22">
        <v>0</v>
      </c>
      <c r="G8280" s="22">
        <v>0</v>
      </c>
      <c r="H8280" s="22">
        <v>85</v>
      </c>
      <c r="I8280" s="21" t="s">
        <v>192960</v>
      </c>
    </row>
    <row r="8281" spans="1:9" ht="32" customHeight="1">
      <c r="A8281" s="19" t="s">
        <v>192961</v>
      </c>
      <c r="B8281" s="20" t="s">
        <v>173202</v>
      </c>
      <c r="C8281" s="22">
        <v>28</v>
      </c>
      <c r="D8281" s="21" t="s">
        <v>188734</v>
      </c>
      <c r="E8281" s="22">
        <v>67</v>
      </c>
      <c r="F8281" s="21" t="s">
        <v>175201</v>
      </c>
      <c r="G8281" s="22">
        <v>1</v>
      </c>
      <c r="H8281" s="22">
        <v>99</v>
      </c>
      <c r="I8281" s="21" t="s">
        <v>192962</v>
      </c>
    </row>
    <row r="8282" spans="1:9" ht="32" customHeight="1">
      <c r="A8282" s="19" t="s">
        <v>192963</v>
      </c>
      <c r="B8282" s="20" t="s">
        <v>174479</v>
      </c>
      <c r="C8282" s="22">
        <v>26</v>
      </c>
      <c r="D8282" s="21" t="s">
        <v>171861</v>
      </c>
      <c r="E8282" s="22">
        <v>69</v>
      </c>
      <c r="F8282" s="21" t="s">
        <v>178170</v>
      </c>
      <c r="G8282" s="22">
        <v>31</v>
      </c>
      <c r="H8282" s="22">
        <v>129</v>
      </c>
      <c r="I8282" s="21" t="s">
        <v>192964</v>
      </c>
    </row>
    <row r="8283" spans="1:9" ht="44" customHeight="1">
      <c r="A8283" s="19" t="s">
        <v>192965</v>
      </c>
      <c r="B8283" s="20" t="s">
        <v>177298</v>
      </c>
      <c r="C8283" s="22">
        <v>3</v>
      </c>
      <c r="D8283" s="21" t="s">
        <v>176593</v>
      </c>
      <c r="E8283" s="22">
        <v>96</v>
      </c>
      <c r="F8283" s="21" t="s">
        <v>173685</v>
      </c>
      <c r="G8283" s="22">
        <v>17</v>
      </c>
      <c r="H8283" s="22">
        <v>119</v>
      </c>
      <c r="I8283" s="21" t="s">
        <v>192966</v>
      </c>
    </row>
    <row r="8284" spans="1:9" ht="44" customHeight="1">
      <c r="A8284" s="19" t="s">
        <v>192967</v>
      </c>
      <c r="B8284" s="20" t="s">
        <v>173176</v>
      </c>
      <c r="C8284" s="22">
        <v>28</v>
      </c>
      <c r="D8284" s="21" t="s">
        <v>171582</v>
      </c>
      <c r="E8284" s="22">
        <v>7</v>
      </c>
      <c r="F8284" s="21" t="s">
        <v>178481</v>
      </c>
      <c r="G8284" s="22">
        <v>33</v>
      </c>
      <c r="H8284" s="22">
        <v>71</v>
      </c>
      <c r="I8284" s="21" t="s">
        <v>192968</v>
      </c>
    </row>
    <row r="8285" spans="1:9" ht="44" customHeight="1">
      <c r="A8285" s="19" t="s">
        <v>192969</v>
      </c>
      <c r="B8285" s="20" t="s">
        <v>170065</v>
      </c>
      <c r="C8285" s="22">
        <v>23</v>
      </c>
      <c r="D8285" s="21" t="s">
        <v>192970</v>
      </c>
      <c r="E8285" s="22">
        <v>89</v>
      </c>
      <c r="F8285" s="21" t="s">
        <v>171126</v>
      </c>
      <c r="G8285" s="22">
        <v>26</v>
      </c>
      <c r="H8285" s="22">
        <v>141</v>
      </c>
      <c r="I8285" s="21" t="s">
        <v>192971</v>
      </c>
    </row>
    <row r="8286" spans="1:9" ht="44" customHeight="1">
      <c r="A8286" s="19" t="s">
        <v>192972</v>
      </c>
      <c r="B8286" s="20" t="s">
        <v>170065</v>
      </c>
      <c r="C8286" s="22">
        <v>23</v>
      </c>
      <c r="D8286" s="21" t="s">
        <v>192970</v>
      </c>
      <c r="E8286" s="22">
        <v>89</v>
      </c>
      <c r="F8286" s="21" t="s">
        <v>171126</v>
      </c>
      <c r="G8286" s="22">
        <v>26</v>
      </c>
      <c r="H8286" s="22">
        <v>141</v>
      </c>
      <c r="I8286" s="21" t="s">
        <v>192973</v>
      </c>
    </row>
    <row r="8287" spans="1:9" ht="44" customHeight="1">
      <c r="A8287" s="19" t="s">
        <v>192974</v>
      </c>
      <c r="B8287" s="20" t="s">
        <v>170960</v>
      </c>
      <c r="C8287" s="22">
        <v>7</v>
      </c>
      <c r="D8287" s="21" t="s">
        <v>170769</v>
      </c>
      <c r="E8287" s="22">
        <v>17</v>
      </c>
      <c r="F8287" s="22">
        <v>75</v>
      </c>
      <c r="G8287" s="22">
        <v>72</v>
      </c>
      <c r="H8287" s="22">
        <v>99</v>
      </c>
      <c r="I8287" s="21" t="s">
        <v>192975</v>
      </c>
    </row>
    <row r="8288" spans="1:9" ht="32" customHeight="1">
      <c r="A8288" s="19" t="s">
        <v>192976</v>
      </c>
      <c r="B8288" s="20" t="s">
        <v>179579</v>
      </c>
      <c r="C8288" s="22">
        <v>69</v>
      </c>
      <c r="D8288" s="21" t="s">
        <v>171219</v>
      </c>
      <c r="E8288" s="22">
        <v>20</v>
      </c>
      <c r="F8288" s="21" t="s">
        <v>171290</v>
      </c>
      <c r="G8288" s="22">
        <v>6</v>
      </c>
      <c r="H8288" s="22">
        <v>98</v>
      </c>
      <c r="I8288" s="21" t="s">
        <v>192977</v>
      </c>
    </row>
    <row r="8289" spans="1:9" ht="32" customHeight="1">
      <c r="A8289" s="19" t="s">
        <v>192978</v>
      </c>
      <c r="B8289" s="20" t="s">
        <v>178538</v>
      </c>
      <c r="C8289" s="22">
        <v>76</v>
      </c>
      <c r="D8289" s="21" t="s">
        <v>183189</v>
      </c>
      <c r="E8289" s="22">
        <v>20</v>
      </c>
      <c r="F8289" s="21" t="s">
        <v>184154</v>
      </c>
      <c r="G8289" s="22">
        <v>17</v>
      </c>
      <c r="H8289" s="22">
        <v>116</v>
      </c>
      <c r="I8289" s="21" t="s">
        <v>192979</v>
      </c>
    </row>
    <row r="8290" spans="1:9" ht="32" customHeight="1">
      <c r="A8290" s="19" t="s">
        <v>192980</v>
      </c>
      <c r="B8290" s="20" t="s">
        <v>169913</v>
      </c>
      <c r="C8290" s="22">
        <v>2</v>
      </c>
      <c r="D8290" s="21" t="s">
        <v>177115</v>
      </c>
      <c r="E8290" s="22">
        <v>69</v>
      </c>
      <c r="F8290" s="21" t="s">
        <v>172572</v>
      </c>
      <c r="G8290" s="22">
        <v>13</v>
      </c>
      <c r="H8290" s="22">
        <v>87</v>
      </c>
      <c r="I8290" s="21" t="s">
        <v>192981</v>
      </c>
    </row>
    <row r="8291" spans="1:9" ht="32" customHeight="1">
      <c r="A8291" s="19" t="s">
        <v>192982</v>
      </c>
      <c r="B8291" s="24">
        <v>50</v>
      </c>
      <c r="C8291" s="22">
        <v>51</v>
      </c>
      <c r="D8291" s="21" t="s">
        <v>170006</v>
      </c>
      <c r="E8291" s="22">
        <v>26</v>
      </c>
      <c r="F8291" s="21" t="s">
        <v>183964</v>
      </c>
      <c r="G8291" s="22">
        <v>25</v>
      </c>
      <c r="H8291" s="22">
        <v>105</v>
      </c>
      <c r="I8291" s="21" t="s">
        <v>192983</v>
      </c>
    </row>
    <row r="8292" spans="1:9" ht="32" customHeight="1">
      <c r="A8292" s="19" t="s">
        <v>192984</v>
      </c>
      <c r="B8292" s="20" t="s">
        <v>177196</v>
      </c>
      <c r="C8292" s="22">
        <v>19</v>
      </c>
      <c r="D8292" s="21" t="s">
        <v>192985</v>
      </c>
      <c r="E8292" s="22">
        <v>64</v>
      </c>
      <c r="F8292" s="21" t="s">
        <v>178931</v>
      </c>
      <c r="G8292" s="22">
        <v>40</v>
      </c>
      <c r="H8292" s="22">
        <v>126</v>
      </c>
      <c r="I8292" s="21" t="s">
        <v>192986</v>
      </c>
    </row>
    <row r="8293" spans="1:9" ht="32" customHeight="1">
      <c r="A8293" s="19" t="s">
        <v>192987</v>
      </c>
      <c r="B8293" s="20" t="s">
        <v>176049</v>
      </c>
      <c r="C8293" s="22">
        <v>21</v>
      </c>
      <c r="D8293" s="21" t="s">
        <v>192988</v>
      </c>
      <c r="E8293" s="22">
        <v>111</v>
      </c>
      <c r="F8293" s="21" t="s">
        <v>186658</v>
      </c>
      <c r="G8293" s="22">
        <v>17</v>
      </c>
      <c r="H8293" s="22">
        <v>152</v>
      </c>
      <c r="I8293" s="21" t="s">
        <v>192989</v>
      </c>
    </row>
    <row r="8294" spans="1:9" ht="44" customHeight="1">
      <c r="A8294" s="19" t="s">
        <v>192990</v>
      </c>
      <c r="B8294" s="20" t="s">
        <v>174893</v>
      </c>
      <c r="C8294" s="22">
        <v>4</v>
      </c>
      <c r="D8294" s="21" t="s">
        <v>189070</v>
      </c>
      <c r="E8294" s="22">
        <v>98</v>
      </c>
      <c r="F8294" s="21" t="s">
        <v>174893</v>
      </c>
      <c r="G8294" s="22">
        <v>4</v>
      </c>
      <c r="H8294" s="22">
        <v>109</v>
      </c>
      <c r="I8294" s="21" t="s">
        <v>192991</v>
      </c>
    </row>
    <row r="8295" spans="1:9" ht="44" customHeight="1">
      <c r="A8295" s="19" t="s">
        <v>192992</v>
      </c>
      <c r="B8295" s="20" t="s">
        <v>192993</v>
      </c>
      <c r="C8295" s="22">
        <v>34</v>
      </c>
      <c r="D8295" s="21" t="s">
        <v>192994</v>
      </c>
      <c r="E8295" s="22">
        <v>98</v>
      </c>
      <c r="F8295" s="21" t="s">
        <v>192995</v>
      </c>
      <c r="G8295" s="22">
        <v>47</v>
      </c>
      <c r="H8295" s="22">
        <v>182</v>
      </c>
      <c r="I8295" s="21" t="s">
        <v>192996</v>
      </c>
    </row>
    <row r="8296" spans="1:9" ht="44" customHeight="1">
      <c r="A8296" s="19" t="s">
        <v>192997</v>
      </c>
      <c r="B8296" s="20" t="s">
        <v>175322</v>
      </c>
      <c r="C8296" s="22">
        <v>18</v>
      </c>
      <c r="D8296" s="21" t="s">
        <v>175323</v>
      </c>
      <c r="E8296" s="22">
        <v>52</v>
      </c>
      <c r="F8296" s="21" t="s">
        <v>173176</v>
      </c>
      <c r="G8296" s="22">
        <v>49</v>
      </c>
      <c r="H8296" s="22">
        <v>122</v>
      </c>
      <c r="I8296" s="21" t="s">
        <v>192998</v>
      </c>
    </row>
    <row r="8297" spans="1:9" ht="44" customHeight="1">
      <c r="A8297" s="19" t="s">
        <v>192999</v>
      </c>
      <c r="B8297" s="20" t="s">
        <v>170805</v>
      </c>
      <c r="C8297" s="22">
        <v>43</v>
      </c>
      <c r="D8297" s="22">
        <v>0</v>
      </c>
      <c r="E8297" s="22">
        <v>0</v>
      </c>
      <c r="F8297" s="21" t="s">
        <v>170050</v>
      </c>
      <c r="G8297" s="22">
        <v>14</v>
      </c>
      <c r="H8297" s="22">
        <v>60</v>
      </c>
      <c r="I8297" s="21" t="s">
        <v>193000</v>
      </c>
    </row>
    <row r="8298" spans="1:9" ht="44" customHeight="1">
      <c r="A8298" s="19" t="s">
        <v>193001</v>
      </c>
      <c r="B8298" s="20" t="s">
        <v>174503</v>
      </c>
      <c r="C8298" s="22">
        <v>53</v>
      </c>
      <c r="D8298" s="21" t="s">
        <v>173002</v>
      </c>
      <c r="E8298" s="22">
        <v>35</v>
      </c>
      <c r="F8298" s="21" t="s">
        <v>174942</v>
      </c>
      <c r="G8298" s="22">
        <v>5</v>
      </c>
      <c r="H8298" s="22">
        <v>96</v>
      </c>
      <c r="I8298" s="21" t="s">
        <v>193002</v>
      </c>
    </row>
    <row r="8299" spans="1:9" ht="44" customHeight="1">
      <c r="A8299" s="19" t="s">
        <v>193003</v>
      </c>
      <c r="B8299" s="20" t="s">
        <v>171710</v>
      </c>
      <c r="C8299" s="22">
        <v>92</v>
      </c>
      <c r="D8299" s="21" t="s">
        <v>172843</v>
      </c>
      <c r="E8299" s="22">
        <v>35</v>
      </c>
      <c r="F8299" s="21" t="s">
        <v>182096</v>
      </c>
      <c r="G8299" s="22">
        <v>23</v>
      </c>
      <c r="H8299" s="22">
        <v>153</v>
      </c>
      <c r="I8299" s="21" t="s">
        <v>193004</v>
      </c>
    </row>
    <row r="8300" spans="1:9" ht="44" customHeight="1">
      <c r="A8300" s="19" t="s">
        <v>193005</v>
      </c>
      <c r="B8300" s="20" t="s">
        <v>171108</v>
      </c>
      <c r="C8300" s="22">
        <v>99</v>
      </c>
      <c r="D8300" s="21" t="s">
        <v>173566</v>
      </c>
      <c r="E8300" s="22">
        <v>35</v>
      </c>
      <c r="F8300" s="21" t="s">
        <v>176438</v>
      </c>
      <c r="G8300" s="22">
        <v>46</v>
      </c>
      <c r="H8300" s="22">
        <v>183</v>
      </c>
      <c r="I8300" s="21" t="s">
        <v>193006</v>
      </c>
    </row>
    <row r="8301" spans="1:9" ht="32" customHeight="1">
      <c r="A8301" s="19" t="s">
        <v>193007</v>
      </c>
      <c r="B8301" s="20" t="s">
        <v>172539</v>
      </c>
      <c r="C8301" s="22">
        <v>4</v>
      </c>
      <c r="D8301" s="21" t="s">
        <v>179472</v>
      </c>
      <c r="E8301" s="22">
        <v>29</v>
      </c>
      <c r="F8301" s="21" t="s">
        <v>170498</v>
      </c>
      <c r="G8301" s="22">
        <v>21</v>
      </c>
      <c r="H8301" s="22">
        <v>57</v>
      </c>
      <c r="I8301" s="21" t="s">
        <v>193008</v>
      </c>
    </row>
    <row r="8302" spans="1:9" ht="32" customHeight="1">
      <c r="A8302" s="19" t="s">
        <v>193009</v>
      </c>
      <c r="B8302" s="20" t="s">
        <v>184346</v>
      </c>
      <c r="C8302" s="22">
        <v>41</v>
      </c>
      <c r="D8302" s="22">
        <v>0</v>
      </c>
      <c r="E8302" s="22">
        <v>0</v>
      </c>
      <c r="F8302" s="21" t="s">
        <v>179885</v>
      </c>
      <c r="G8302" s="22">
        <v>18</v>
      </c>
      <c r="H8302" s="22">
        <v>62</v>
      </c>
      <c r="I8302" s="21" t="s">
        <v>193010</v>
      </c>
    </row>
    <row r="8303" spans="1:9" ht="32" customHeight="1">
      <c r="A8303" s="19" t="s">
        <v>193011</v>
      </c>
      <c r="B8303" s="24">
        <v>100</v>
      </c>
      <c r="C8303" s="22">
        <v>54</v>
      </c>
      <c r="D8303" s="22">
        <v>0</v>
      </c>
      <c r="E8303" s="22">
        <v>0</v>
      </c>
      <c r="F8303" s="22">
        <v>0</v>
      </c>
      <c r="G8303" s="22">
        <v>0</v>
      </c>
      <c r="H8303" s="22">
        <v>57</v>
      </c>
      <c r="I8303" s="21" t="s">
        <v>193012</v>
      </c>
    </row>
    <row r="8304" spans="1:9" ht="32" customHeight="1">
      <c r="A8304" s="19" t="s">
        <v>193013</v>
      </c>
      <c r="B8304" s="20" t="s">
        <v>180551</v>
      </c>
      <c r="C8304" s="22">
        <v>83</v>
      </c>
      <c r="D8304" s="21" t="s">
        <v>175712</v>
      </c>
      <c r="E8304" s="22">
        <v>29</v>
      </c>
      <c r="F8304" s="21" t="s">
        <v>174981</v>
      </c>
      <c r="G8304" s="22">
        <v>18</v>
      </c>
      <c r="H8304" s="22">
        <v>133</v>
      </c>
      <c r="I8304" s="21" t="s">
        <v>193014</v>
      </c>
    </row>
    <row r="8305" spans="1:9" ht="32" customHeight="1">
      <c r="A8305" s="19" t="s">
        <v>193015</v>
      </c>
      <c r="B8305" s="20" t="s">
        <v>193016</v>
      </c>
      <c r="C8305" s="22">
        <v>71</v>
      </c>
      <c r="D8305" s="21" t="s">
        <v>170436</v>
      </c>
      <c r="E8305" s="22">
        <v>6</v>
      </c>
      <c r="F8305" s="21" t="s">
        <v>176592</v>
      </c>
      <c r="G8305" s="22">
        <v>10</v>
      </c>
      <c r="H8305" s="22">
        <v>90</v>
      </c>
      <c r="I8305" s="21" t="s">
        <v>193017</v>
      </c>
    </row>
    <row r="8306" spans="1:9" ht="32" customHeight="1">
      <c r="A8306" s="19" t="s">
        <v>193018</v>
      </c>
      <c r="B8306" s="20" t="s">
        <v>170129</v>
      </c>
      <c r="C8306" s="22">
        <v>5</v>
      </c>
      <c r="D8306" s="21" t="s">
        <v>171482</v>
      </c>
      <c r="E8306" s="22">
        <v>68</v>
      </c>
      <c r="F8306" s="21" t="s">
        <v>172204</v>
      </c>
      <c r="G8306" s="22">
        <v>2</v>
      </c>
      <c r="H8306" s="22">
        <v>78</v>
      </c>
      <c r="I8306" s="21" t="s">
        <v>193019</v>
      </c>
    </row>
    <row r="8307" spans="1:9" ht="32" customHeight="1">
      <c r="A8307" s="19" t="s">
        <v>193020</v>
      </c>
      <c r="B8307" s="40">
        <v>53125</v>
      </c>
      <c r="C8307" s="22">
        <v>34</v>
      </c>
      <c r="D8307" s="21" t="s">
        <v>169689</v>
      </c>
      <c r="E8307" s="22">
        <v>27</v>
      </c>
      <c r="F8307" s="21" t="s">
        <v>171085</v>
      </c>
      <c r="G8307" s="22">
        <v>3</v>
      </c>
      <c r="H8307" s="22">
        <v>67</v>
      </c>
      <c r="I8307" s="21" t="s">
        <v>193021</v>
      </c>
    </row>
    <row r="8308" spans="1:9" ht="32" customHeight="1">
      <c r="A8308" s="19" t="s">
        <v>193022</v>
      </c>
      <c r="B8308" s="20" t="s">
        <v>169658</v>
      </c>
      <c r="C8308" s="22">
        <v>5</v>
      </c>
      <c r="D8308" s="21" t="s">
        <v>176961</v>
      </c>
      <c r="E8308" s="22">
        <v>88</v>
      </c>
      <c r="F8308" s="21" t="s">
        <v>169764</v>
      </c>
      <c r="G8308" s="22">
        <v>2</v>
      </c>
      <c r="H8308" s="22">
        <v>98</v>
      </c>
      <c r="I8308" s="21" t="s">
        <v>193023</v>
      </c>
    </row>
    <row r="8309" spans="1:9" ht="32" customHeight="1">
      <c r="A8309" s="19" t="s">
        <v>193024</v>
      </c>
      <c r="B8309" s="20" t="s">
        <v>171340</v>
      </c>
      <c r="C8309" s="22">
        <v>3</v>
      </c>
      <c r="D8309" s="21" t="s">
        <v>170139</v>
      </c>
      <c r="E8309" s="22">
        <v>88</v>
      </c>
      <c r="F8309" s="21" t="s">
        <v>176432</v>
      </c>
      <c r="G8309" s="22">
        <v>1</v>
      </c>
      <c r="H8309" s="22">
        <v>95</v>
      </c>
      <c r="I8309" s="21" t="s">
        <v>193025</v>
      </c>
    </row>
    <row r="8310" spans="1:9" ht="32" customHeight="1">
      <c r="A8310" s="19" t="s">
        <v>193026</v>
      </c>
      <c r="B8310" s="20" t="s">
        <v>184023</v>
      </c>
      <c r="C8310" s="22">
        <v>9</v>
      </c>
      <c r="D8310" s="21" t="s">
        <v>171977</v>
      </c>
      <c r="E8310" s="22">
        <v>64</v>
      </c>
      <c r="F8310" s="22">
        <v>0</v>
      </c>
      <c r="G8310" s="22">
        <v>0</v>
      </c>
      <c r="H8310" s="22">
        <v>76</v>
      </c>
      <c r="I8310" s="21" t="s">
        <v>193027</v>
      </c>
    </row>
    <row r="8311" spans="1:9" ht="32" customHeight="1">
      <c r="A8311" s="19" t="s">
        <v>193028</v>
      </c>
      <c r="B8311" s="20" t="s">
        <v>174919</v>
      </c>
      <c r="C8311" s="22">
        <v>29</v>
      </c>
      <c r="D8311" s="21" t="s">
        <v>191472</v>
      </c>
      <c r="E8311" s="22">
        <v>11</v>
      </c>
      <c r="F8311" s="21" t="s">
        <v>192557</v>
      </c>
      <c r="G8311" s="22">
        <v>42</v>
      </c>
      <c r="H8311" s="22">
        <v>85</v>
      </c>
      <c r="I8311" s="21" t="s">
        <v>193029</v>
      </c>
    </row>
    <row r="8312" spans="1:9" ht="32" customHeight="1">
      <c r="A8312" s="19" t="s">
        <v>193030</v>
      </c>
      <c r="B8312" s="20" t="s">
        <v>180458</v>
      </c>
      <c r="C8312" s="22">
        <v>48</v>
      </c>
      <c r="D8312" s="21" t="s">
        <v>170900</v>
      </c>
      <c r="E8312" s="22">
        <v>7</v>
      </c>
      <c r="F8312" s="21" t="s">
        <v>176804</v>
      </c>
      <c r="G8312" s="22">
        <v>4</v>
      </c>
      <c r="H8312" s="22">
        <v>62</v>
      </c>
      <c r="I8312" s="21" t="s">
        <v>193031</v>
      </c>
    </row>
    <row r="8313" spans="1:9" ht="32" customHeight="1">
      <c r="A8313" s="19" t="s">
        <v>193032</v>
      </c>
      <c r="B8313" s="20" t="s">
        <v>176453</v>
      </c>
      <c r="C8313" s="22">
        <v>62</v>
      </c>
      <c r="D8313" s="21" t="s">
        <v>172223</v>
      </c>
      <c r="E8313" s="22">
        <v>92</v>
      </c>
      <c r="F8313" s="21" t="s">
        <v>178330</v>
      </c>
      <c r="G8313" s="22">
        <v>6</v>
      </c>
      <c r="H8313" s="22">
        <v>163</v>
      </c>
      <c r="I8313" s="21" t="s">
        <v>193033</v>
      </c>
    </row>
    <row r="8314" spans="1:9" ht="32" customHeight="1">
      <c r="A8314" s="19" t="s">
        <v>193034</v>
      </c>
      <c r="B8314" s="24">
        <v>10</v>
      </c>
      <c r="C8314" s="22">
        <v>19</v>
      </c>
      <c r="D8314" s="21" t="s">
        <v>193035</v>
      </c>
      <c r="E8314" s="22">
        <v>169</v>
      </c>
      <c r="F8314" s="21" t="s">
        <v>169996</v>
      </c>
      <c r="G8314" s="22">
        <v>2</v>
      </c>
      <c r="H8314" s="22">
        <v>193</v>
      </c>
      <c r="I8314" s="21" t="s">
        <v>193036</v>
      </c>
    </row>
    <row r="8315" spans="1:9" ht="32" customHeight="1">
      <c r="A8315" s="19" t="s">
        <v>193037</v>
      </c>
      <c r="B8315" s="20" t="s">
        <v>193038</v>
      </c>
      <c r="C8315" s="22">
        <v>65</v>
      </c>
      <c r="D8315" s="21" t="s">
        <v>170313</v>
      </c>
      <c r="E8315" s="22">
        <v>4</v>
      </c>
      <c r="F8315" s="21" t="s">
        <v>179871</v>
      </c>
      <c r="G8315" s="22">
        <v>10</v>
      </c>
      <c r="H8315" s="22">
        <v>82</v>
      </c>
      <c r="I8315" s="21" t="s">
        <v>193039</v>
      </c>
    </row>
    <row r="8316" spans="1:9" ht="32" customHeight="1">
      <c r="A8316" s="19" t="s">
        <v>193040</v>
      </c>
      <c r="B8316" s="20" t="s">
        <v>186988</v>
      </c>
      <c r="C8316" s="22">
        <v>34</v>
      </c>
      <c r="D8316" s="21" t="s">
        <v>193041</v>
      </c>
      <c r="E8316" s="22">
        <v>109</v>
      </c>
      <c r="F8316" s="21" t="s">
        <v>177725</v>
      </c>
      <c r="G8316" s="22">
        <v>6</v>
      </c>
      <c r="H8316" s="22">
        <v>152</v>
      </c>
      <c r="I8316" s="21" t="s">
        <v>193042</v>
      </c>
    </row>
    <row r="8317" spans="1:9" ht="32" customHeight="1">
      <c r="A8317" s="19" t="s">
        <v>193043</v>
      </c>
      <c r="B8317" s="20" t="s">
        <v>186988</v>
      </c>
      <c r="C8317" s="22">
        <v>34</v>
      </c>
      <c r="D8317" s="21" t="s">
        <v>193041</v>
      </c>
      <c r="E8317" s="22">
        <v>109</v>
      </c>
      <c r="F8317" s="21" t="s">
        <v>177725</v>
      </c>
      <c r="G8317" s="22">
        <v>6</v>
      </c>
      <c r="H8317" s="22">
        <v>152</v>
      </c>
      <c r="I8317" s="21" t="s">
        <v>193044</v>
      </c>
    </row>
    <row r="8318" spans="1:9" ht="32" customHeight="1">
      <c r="A8318" s="19" t="s">
        <v>193045</v>
      </c>
      <c r="B8318" s="20" t="s">
        <v>170571</v>
      </c>
      <c r="C8318" s="22">
        <v>95</v>
      </c>
      <c r="D8318" s="21" t="s">
        <v>171601</v>
      </c>
      <c r="E8318" s="22">
        <v>8</v>
      </c>
      <c r="F8318" s="21" t="s">
        <v>174539</v>
      </c>
      <c r="G8318" s="22">
        <v>1</v>
      </c>
      <c r="H8318" s="22">
        <v>107</v>
      </c>
      <c r="I8318" s="21" t="s">
        <v>193046</v>
      </c>
    </row>
    <row r="8319" spans="1:9" ht="32" customHeight="1">
      <c r="A8319" s="19" t="s">
        <v>193047</v>
      </c>
      <c r="B8319" s="20" t="s">
        <v>170571</v>
      </c>
      <c r="C8319" s="22">
        <v>95</v>
      </c>
      <c r="D8319" s="21" t="s">
        <v>171601</v>
      </c>
      <c r="E8319" s="22">
        <v>8</v>
      </c>
      <c r="F8319" s="21" t="s">
        <v>174539</v>
      </c>
      <c r="G8319" s="22">
        <v>1</v>
      </c>
      <c r="H8319" s="22">
        <v>107</v>
      </c>
      <c r="I8319" s="21" t="s">
        <v>193048</v>
      </c>
    </row>
    <row r="8320" spans="1:9" ht="32" customHeight="1">
      <c r="A8320" s="19" t="s">
        <v>193049</v>
      </c>
      <c r="B8320" s="20" t="s">
        <v>193050</v>
      </c>
      <c r="C8320" s="22">
        <v>99</v>
      </c>
      <c r="D8320" s="21" t="s">
        <v>189501</v>
      </c>
      <c r="E8320" s="22">
        <v>51</v>
      </c>
      <c r="F8320" s="21" t="s">
        <v>193051</v>
      </c>
      <c r="G8320" s="22">
        <v>11</v>
      </c>
      <c r="H8320" s="22">
        <v>164</v>
      </c>
      <c r="I8320" s="21" t="s">
        <v>193052</v>
      </c>
    </row>
    <row r="8321" spans="1:9" ht="32" customHeight="1">
      <c r="A8321" s="19" t="s">
        <v>193053</v>
      </c>
      <c r="B8321" s="20" t="s">
        <v>171134</v>
      </c>
      <c r="C8321" s="22">
        <v>82</v>
      </c>
      <c r="D8321" s="21" t="s">
        <v>171067</v>
      </c>
      <c r="E8321" s="22">
        <v>51</v>
      </c>
      <c r="F8321" s="21" t="s">
        <v>174960</v>
      </c>
      <c r="G8321" s="22">
        <v>11</v>
      </c>
      <c r="H8321" s="22">
        <v>147</v>
      </c>
      <c r="I8321" s="21" t="s">
        <v>193054</v>
      </c>
    </row>
    <row r="8322" spans="1:9" ht="32" customHeight="1">
      <c r="A8322" s="19" t="s">
        <v>193055</v>
      </c>
      <c r="B8322" s="20" t="s">
        <v>181395</v>
      </c>
      <c r="C8322" s="22">
        <v>63</v>
      </c>
      <c r="D8322" s="21" t="s">
        <v>191141</v>
      </c>
      <c r="E8322" s="22">
        <v>43</v>
      </c>
      <c r="F8322" s="21" t="s">
        <v>170604</v>
      </c>
      <c r="G8322" s="22">
        <v>5</v>
      </c>
      <c r="H8322" s="22">
        <v>114</v>
      </c>
      <c r="I8322" s="21" t="s">
        <v>193056</v>
      </c>
    </row>
    <row r="8323" spans="1:9" ht="44" customHeight="1">
      <c r="A8323" s="19" t="s">
        <v>193057</v>
      </c>
      <c r="B8323" s="20" t="s">
        <v>171528</v>
      </c>
      <c r="C8323" s="22">
        <v>16</v>
      </c>
      <c r="D8323" s="21" t="s">
        <v>174482</v>
      </c>
      <c r="E8323" s="22">
        <v>3</v>
      </c>
      <c r="F8323" s="21" t="s">
        <v>170084</v>
      </c>
      <c r="G8323" s="22">
        <v>37</v>
      </c>
      <c r="H8323" s="22">
        <v>59</v>
      </c>
      <c r="I8323" s="21" t="s">
        <v>193058</v>
      </c>
    </row>
    <row r="8324" spans="1:9" ht="44" customHeight="1">
      <c r="A8324" s="19" t="s">
        <v>193059</v>
      </c>
      <c r="B8324" s="20" t="s">
        <v>173606</v>
      </c>
      <c r="C8324" s="22">
        <v>57</v>
      </c>
      <c r="D8324" s="21" t="s">
        <v>193060</v>
      </c>
      <c r="E8324" s="22">
        <v>35</v>
      </c>
      <c r="F8324" s="22">
        <v>0</v>
      </c>
      <c r="G8324" s="22">
        <v>0</v>
      </c>
      <c r="H8324" s="22">
        <v>95</v>
      </c>
      <c r="I8324" s="21" t="s">
        <v>193061</v>
      </c>
    </row>
    <row r="8325" spans="1:9" ht="44" customHeight="1">
      <c r="A8325" s="19" t="s">
        <v>193062</v>
      </c>
      <c r="B8325" s="20" t="s">
        <v>193063</v>
      </c>
      <c r="C8325" s="22">
        <v>67</v>
      </c>
      <c r="D8325" s="21" t="s">
        <v>172396</v>
      </c>
      <c r="E8325" s="22">
        <v>22</v>
      </c>
      <c r="F8325" s="21" t="s">
        <v>171659</v>
      </c>
      <c r="G8325" s="22">
        <v>1</v>
      </c>
      <c r="H8325" s="22">
        <v>93</v>
      </c>
      <c r="I8325" s="21" t="s">
        <v>193064</v>
      </c>
    </row>
    <row r="8326" spans="1:9" ht="44" customHeight="1">
      <c r="A8326" s="19" t="s">
        <v>193065</v>
      </c>
      <c r="B8326" s="20" t="s">
        <v>178848</v>
      </c>
      <c r="C8326" s="22">
        <v>48</v>
      </c>
      <c r="D8326" s="21" t="s">
        <v>181343</v>
      </c>
      <c r="E8326" s="22">
        <v>35</v>
      </c>
      <c r="F8326" s="21" t="s">
        <v>174350</v>
      </c>
      <c r="G8326" s="22">
        <v>3</v>
      </c>
      <c r="H8326" s="22">
        <v>89</v>
      </c>
      <c r="I8326" s="21" t="s">
        <v>193066</v>
      </c>
    </row>
    <row r="8327" spans="1:9" ht="44" customHeight="1">
      <c r="A8327" s="19" t="s">
        <v>193067</v>
      </c>
      <c r="B8327" s="20" t="s">
        <v>170055</v>
      </c>
      <c r="C8327" s="22">
        <v>18</v>
      </c>
      <c r="D8327" s="21" t="s">
        <v>173197</v>
      </c>
      <c r="E8327" s="22">
        <v>23</v>
      </c>
      <c r="F8327" s="21" t="s">
        <v>193068</v>
      </c>
      <c r="G8327" s="22">
        <v>70</v>
      </c>
      <c r="H8327" s="22">
        <v>114</v>
      </c>
      <c r="I8327" s="21" t="s">
        <v>193069</v>
      </c>
    </row>
    <row r="8328" spans="1:9" ht="44" customHeight="1">
      <c r="A8328" s="19" t="s">
        <v>193070</v>
      </c>
      <c r="B8328" s="20" t="s">
        <v>174825</v>
      </c>
      <c r="C8328" s="22">
        <v>4</v>
      </c>
      <c r="D8328" s="21" t="s">
        <v>170103</v>
      </c>
      <c r="E8328" s="22">
        <v>100</v>
      </c>
      <c r="F8328" s="21" t="s">
        <v>170796</v>
      </c>
      <c r="G8328" s="22">
        <v>1</v>
      </c>
      <c r="H8328" s="22">
        <v>108</v>
      </c>
      <c r="I8328" s="21" t="s">
        <v>193071</v>
      </c>
    </row>
    <row r="8329" spans="1:9" ht="44" customHeight="1">
      <c r="A8329" s="19" t="s">
        <v>193072</v>
      </c>
      <c r="B8329" s="24">
        <v>25</v>
      </c>
      <c r="C8329" s="22">
        <v>30</v>
      </c>
      <c r="D8329" s="21" t="s">
        <v>170250</v>
      </c>
      <c r="E8329" s="22">
        <v>40</v>
      </c>
      <c r="F8329" s="21" t="s">
        <v>169908</v>
      </c>
      <c r="G8329" s="22">
        <v>50</v>
      </c>
      <c r="H8329" s="22">
        <v>123</v>
      </c>
      <c r="I8329" s="21" t="s">
        <v>193073</v>
      </c>
    </row>
    <row r="8330" spans="1:9" ht="44" customHeight="1">
      <c r="A8330" s="19" t="s">
        <v>193074</v>
      </c>
      <c r="B8330" s="20" t="s">
        <v>172569</v>
      </c>
      <c r="C8330" s="22">
        <v>36</v>
      </c>
      <c r="D8330" s="21" t="s">
        <v>181278</v>
      </c>
      <c r="E8330" s="22">
        <v>23</v>
      </c>
      <c r="F8330" s="21" t="s">
        <v>174415</v>
      </c>
      <c r="G8330" s="22">
        <v>25</v>
      </c>
      <c r="H8330" s="22">
        <v>87</v>
      </c>
      <c r="I8330" s="21" t="s">
        <v>193075</v>
      </c>
    </row>
    <row r="8331" spans="1:9" ht="44" customHeight="1">
      <c r="A8331" s="19" t="s">
        <v>193076</v>
      </c>
      <c r="B8331" s="40">
        <v>21875</v>
      </c>
      <c r="C8331" s="22">
        <v>21</v>
      </c>
      <c r="D8331" s="21" t="s">
        <v>173675</v>
      </c>
      <c r="E8331" s="22">
        <v>68</v>
      </c>
      <c r="F8331" s="21" t="s">
        <v>170960</v>
      </c>
      <c r="G8331" s="22">
        <v>7</v>
      </c>
      <c r="H8331" s="22">
        <v>99</v>
      </c>
      <c r="I8331" s="21" t="s">
        <v>193077</v>
      </c>
    </row>
    <row r="8332" spans="1:9" ht="44" customHeight="1">
      <c r="A8332" s="19" t="s">
        <v>193078</v>
      </c>
      <c r="B8332" s="24">
        <v>0</v>
      </c>
      <c r="C8332" s="22">
        <v>0</v>
      </c>
      <c r="D8332" s="21" t="s">
        <v>181235</v>
      </c>
      <c r="E8332" s="22">
        <v>62</v>
      </c>
      <c r="F8332" s="21" t="s">
        <v>181234</v>
      </c>
      <c r="G8332" s="22">
        <v>39</v>
      </c>
      <c r="H8332" s="22">
        <v>104</v>
      </c>
      <c r="I8332" s="21" t="s">
        <v>193079</v>
      </c>
    </row>
    <row r="8333" spans="1:9" ht="44" customHeight="1">
      <c r="A8333" s="19" t="s">
        <v>193080</v>
      </c>
      <c r="B8333" s="20" t="s">
        <v>173383</v>
      </c>
      <c r="C8333" s="22">
        <v>22</v>
      </c>
      <c r="D8333" s="21" t="s">
        <v>182596</v>
      </c>
      <c r="E8333" s="22">
        <v>128</v>
      </c>
      <c r="F8333" s="22">
        <v>0</v>
      </c>
      <c r="G8333" s="22">
        <v>0</v>
      </c>
      <c r="H8333" s="22">
        <v>153</v>
      </c>
      <c r="I8333" s="21" t="s">
        <v>193081</v>
      </c>
    </row>
    <row r="8334" spans="1:9" ht="44" customHeight="1">
      <c r="A8334" s="19" t="s">
        <v>193082</v>
      </c>
      <c r="B8334" s="20" t="s">
        <v>171561</v>
      </c>
      <c r="C8334" s="22">
        <v>30</v>
      </c>
      <c r="D8334" s="21" t="s">
        <v>173518</v>
      </c>
      <c r="E8334" s="22">
        <v>60</v>
      </c>
      <c r="F8334" s="21" t="s">
        <v>170217</v>
      </c>
      <c r="G8334" s="22">
        <v>3</v>
      </c>
      <c r="H8334" s="22">
        <v>96</v>
      </c>
      <c r="I8334" s="21" t="s">
        <v>193083</v>
      </c>
    </row>
    <row r="8335" spans="1:9" ht="44" customHeight="1">
      <c r="A8335" s="19" t="s">
        <v>193084</v>
      </c>
      <c r="B8335" s="20" t="s">
        <v>173748</v>
      </c>
      <c r="C8335" s="22">
        <v>7</v>
      </c>
      <c r="D8335" s="21" t="s">
        <v>173747</v>
      </c>
      <c r="E8335" s="22">
        <v>53</v>
      </c>
      <c r="F8335" s="22">
        <v>0</v>
      </c>
      <c r="G8335" s="22">
        <v>0</v>
      </c>
      <c r="H8335" s="22">
        <v>63</v>
      </c>
      <c r="I8335" s="21" t="s">
        <v>193085</v>
      </c>
    </row>
    <row r="8336" spans="1:9" ht="32" customHeight="1">
      <c r="A8336" s="19" t="s">
        <v>193086</v>
      </c>
      <c r="B8336" s="20" t="s">
        <v>170129</v>
      </c>
      <c r="C8336" s="22">
        <v>13</v>
      </c>
      <c r="D8336" s="21" t="s">
        <v>176340</v>
      </c>
      <c r="E8336" s="22">
        <v>154</v>
      </c>
      <c r="F8336" s="21" t="s">
        <v>193087</v>
      </c>
      <c r="G8336" s="22">
        <v>28</v>
      </c>
      <c r="H8336" s="22">
        <v>198</v>
      </c>
      <c r="I8336" s="21" t="s">
        <v>193088</v>
      </c>
    </row>
    <row r="8337" spans="1:9" ht="44" customHeight="1">
      <c r="A8337" s="19" t="s">
        <v>193089</v>
      </c>
      <c r="B8337" s="20" t="s">
        <v>193090</v>
      </c>
      <c r="C8337" s="22">
        <v>67</v>
      </c>
      <c r="D8337" s="21" t="s">
        <v>175586</v>
      </c>
      <c r="E8337" s="22">
        <v>28</v>
      </c>
      <c r="F8337" s="21" t="s">
        <v>189100</v>
      </c>
      <c r="G8337" s="22">
        <v>6</v>
      </c>
      <c r="H8337" s="22">
        <v>104</v>
      </c>
      <c r="I8337" s="21" t="s">
        <v>193091</v>
      </c>
    </row>
    <row r="8338" spans="1:9" ht="44" customHeight="1">
      <c r="A8338" s="19" t="s">
        <v>193092</v>
      </c>
      <c r="B8338" s="20" t="s">
        <v>172587</v>
      </c>
      <c r="C8338" s="22">
        <v>45</v>
      </c>
      <c r="D8338" s="22">
        <v>0</v>
      </c>
      <c r="E8338" s="22">
        <v>0</v>
      </c>
      <c r="F8338" s="21" t="s">
        <v>170909</v>
      </c>
      <c r="G8338" s="22">
        <v>3</v>
      </c>
      <c r="H8338" s="22">
        <v>51</v>
      </c>
      <c r="I8338" s="21" t="s">
        <v>193093</v>
      </c>
    </row>
    <row r="8339" spans="1:9" ht="44" customHeight="1">
      <c r="A8339" s="19" t="s">
        <v>193094</v>
      </c>
      <c r="B8339" s="20" t="s">
        <v>186960</v>
      </c>
      <c r="C8339" s="22">
        <v>62</v>
      </c>
      <c r="D8339" s="22">
        <v>0</v>
      </c>
      <c r="E8339" s="22">
        <v>0</v>
      </c>
      <c r="F8339" s="21" t="s">
        <v>185864</v>
      </c>
      <c r="G8339" s="22">
        <v>23</v>
      </c>
      <c r="H8339" s="22">
        <v>88</v>
      </c>
      <c r="I8339" s="21" t="s">
        <v>193095</v>
      </c>
    </row>
    <row r="8340" spans="1:9" ht="44" customHeight="1">
      <c r="A8340" s="19" t="s">
        <v>193096</v>
      </c>
      <c r="B8340" s="20" t="s">
        <v>172969</v>
      </c>
      <c r="C8340" s="22">
        <v>2</v>
      </c>
      <c r="D8340" s="21" t="s">
        <v>180818</v>
      </c>
      <c r="E8340" s="22">
        <v>153</v>
      </c>
      <c r="F8340" s="21" t="s">
        <v>176174</v>
      </c>
      <c r="G8340" s="22">
        <v>3</v>
      </c>
      <c r="H8340" s="22">
        <v>161</v>
      </c>
      <c r="I8340" s="21" t="s">
        <v>193097</v>
      </c>
    </row>
    <row r="8341" spans="1:9" ht="44" customHeight="1">
      <c r="A8341" s="19" t="s">
        <v>193098</v>
      </c>
      <c r="B8341" s="20" t="s">
        <v>172267</v>
      </c>
      <c r="C8341" s="22">
        <v>16</v>
      </c>
      <c r="D8341" s="21" t="s">
        <v>177103</v>
      </c>
      <c r="E8341" s="22">
        <v>164</v>
      </c>
      <c r="F8341" s="21" t="s">
        <v>170382</v>
      </c>
      <c r="G8341" s="22">
        <v>4</v>
      </c>
      <c r="H8341" s="22">
        <v>187</v>
      </c>
      <c r="I8341" s="21" t="s">
        <v>193099</v>
      </c>
    </row>
    <row r="8342" spans="1:9" ht="44" customHeight="1">
      <c r="A8342" s="19" t="s">
        <v>193100</v>
      </c>
      <c r="B8342" s="20" t="s">
        <v>169936</v>
      </c>
      <c r="C8342" s="22">
        <v>4</v>
      </c>
      <c r="D8342" s="21" t="s">
        <v>193101</v>
      </c>
      <c r="E8342" s="22">
        <v>69</v>
      </c>
      <c r="F8342" s="21" t="s">
        <v>170843</v>
      </c>
      <c r="G8342" s="22">
        <v>1</v>
      </c>
      <c r="H8342" s="22">
        <v>77</v>
      </c>
      <c r="I8342" s="21" t="s">
        <v>193102</v>
      </c>
    </row>
    <row r="8343" spans="1:9" ht="44" customHeight="1">
      <c r="A8343" s="19" t="s">
        <v>193103</v>
      </c>
      <c r="B8343" s="20" t="s">
        <v>193104</v>
      </c>
      <c r="C8343" s="22">
        <v>55</v>
      </c>
      <c r="D8343" s="21" t="s">
        <v>173235</v>
      </c>
      <c r="E8343" s="22">
        <v>92</v>
      </c>
      <c r="F8343" s="21" t="s">
        <v>183212</v>
      </c>
      <c r="G8343" s="22">
        <v>19</v>
      </c>
      <c r="H8343" s="22">
        <v>169</v>
      </c>
      <c r="I8343" s="21" t="s">
        <v>193105</v>
      </c>
    </row>
    <row r="8344" spans="1:9" ht="32" customHeight="1">
      <c r="A8344" s="19" t="s">
        <v>193106</v>
      </c>
      <c r="B8344" s="20" t="s">
        <v>173498</v>
      </c>
      <c r="C8344" s="22">
        <v>38</v>
      </c>
      <c r="D8344" s="21" t="s">
        <v>170287</v>
      </c>
      <c r="E8344" s="22">
        <v>5</v>
      </c>
      <c r="F8344" s="21" t="s">
        <v>169773</v>
      </c>
      <c r="G8344" s="22">
        <v>18</v>
      </c>
      <c r="H8344" s="22">
        <v>64</v>
      </c>
      <c r="I8344" s="21" t="s">
        <v>193107</v>
      </c>
    </row>
    <row r="8345" spans="1:9" ht="32" customHeight="1">
      <c r="A8345" s="19" t="s">
        <v>193108</v>
      </c>
      <c r="B8345" s="20" t="s">
        <v>193109</v>
      </c>
      <c r="C8345" s="22">
        <v>109</v>
      </c>
      <c r="D8345" s="21" t="s">
        <v>171496</v>
      </c>
      <c r="E8345" s="22">
        <v>65</v>
      </c>
      <c r="F8345" s="21" t="s">
        <v>175007</v>
      </c>
      <c r="G8345" s="22">
        <v>8</v>
      </c>
      <c r="H8345" s="22">
        <v>185</v>
      </c>
      <c r="I8345" s="21" t="s">
        <v>193110</v>
      </c>
    </row>
    <row r="8346" spans="1:9" ht="32" customHeight="1">
      <c r="A8346" s="19" t="s">
        <v>193111</v>
      </c>
      <c r="B8346" s="20" t="s">
        <v>177139</v>
      </c>
      <c r="C8346" s="22">
        <v>43</v>
      </c>
      <c r="D8346" s="21" t="s">
        <v>170999</v>
      </c>
      <c r="E8346" s="22">
        <v>33</v>
      </c>
      <c r="F8346" s="21" t="s">
        <v>169931</v>
      </c>
      <c r="G8346" s="22">
        <v>45</v>
      </c>
      <c r="H8346" s="22">
        <v>124</v>
      </c>
      <c r="I8346" s="21" t="s">
        <v>193112</v>
      </c>
    </row>
    <row r="8347" spans="1:9" ht="32" customHeight="1">
      <c r="A8347" s="19" t="s">
        <v>193113</v>
      </c>
      <c r="B8347" s="20" t="s">
        <v>193114</v>
      </c>
      <c r="C8347" s="22">
        <v>13</v>
      </c>
      <c r="D8347" s="21" t="s">
        <v>193115</v>
      </c>
      <c r="E8347" s="22">
        <v>100</v>
      </c>
      <c r="F8347" s="21" t="s">
        <v>170686</v>
      </c>
      <c r="G8347" s="22">
        <v>10</v>
      </c>
      <c r="H8347" s="22">
        <v>126</v>
      </c>
      <c r="I8347" s="21" t="s">
        <v>193116</v>
      </c>
    </row>
    <row r="8348" spans="1:9" ht="32" customHeight="1">
      <c r="A8348" s="19" t="s">
        <v>193117</v>
      </c>
      <c r="B8348" s="20" t="s">
        <v>169772</v>
      </c>
      <c r="C8348" s="22">
        <v>9</v>
      </c>
      <c r="D8348" s="21" t="s">
        <v>171348</v>
      </c>
      <c r="E8348" s="22">
        <v>98</v>
      </c>
      <c r="F8348" s="21" t="s">
        <v>193118</v>
      </c>
      <c r="G8348" s="22">
        <v>15</v>
      </c>
      <c r="H8348" s="22">
        <v>125</v>
      </c>
      <c r="I8348" s="21" t="s">
        <v>193119</v>
      </c>
    </row>
    <row r="8349" spans="1:9" ht="44" customHeight="1">
      <c r="A8349" s="19" t="s">
        <v>193120</v>
      </c>
      <c r="B8349" s="20" t="s">
        <v>193121</v>
      </c>
      <c r="C8349" s="22">
        <v>53</v>
      </c>
      <c r="D8349" s="21" t="s">
        <v>176344</v>
      </c>
      <c r="E8349" s="22">
        <v>105</v>
      </c>
      <c r="F8349" s="21" t="s">
        <v>193122</v>
      </c>
      <c r="G8349" s="22">
        <v>25</v>
      </c>
      <c r="H8349" s="22">
        <v>186</v>
      </c>
      <c r="I8349" s="21" t="s">
        <v>193123</v>
      </c>
    </row>
    <row r="8350" spans="1:9" ht="44" customHeight="1">
      <c r="A8350" s="19" t="s">
        <v>193124</v>
      </c>
      <c r="B8350" s="40">
        <v>4375</v>
      </c>
      <c r="C8350" s="22">
        <v>7</v>
      </c>
      <c r="D8350" s="39">
        <v>83125</v>
      </c>
      <c r="E8350" s="22">
        <v>133</v>
      </c>
      <c r="F8350" s="21" t="s">
        <v>14588</v>
      </c>
      <c r="G8350" s="22">
        <v>20</v>
      </c>
      <c r="H8350" s="22">
        <v>163</v>
      </c>
      <c r="I8350" s="21" t="s">
        <v>193125</v>
      </c>
    </row>
    <row r="8351" spans="1:9" ht="44" customHeight="1">
      <c r="A8351" s="19" t="s">
        <v>193126</v>
      </c>
      <c r="B8351" s="20" t="s">
        <v>181873</v>
      </c>
      <c r="C8351" s="22">
        <v>41</v>
      </c>
      <c r="D8351" s="21" t="s">
        <v>169862</v>
      </c>
      <c r="E8351" s="22">
        <v>4</v>
      </c>
      <c r="F8351" s="21" t="s">
        <v>169927</v>
      </c>
      <c r="G8351" s="22">
        <v>39</v>
      </c>
      <c r="H8351" s="22">
        <v>87</v>
      </c>
      <c r="I8351" s="21" t="s">
        <v>193127</v>
      </c>
    </row>
    <row r="8352" spans="1:9" ht="32" customHeight="1">
      <c r="A8352" s="19" t="s">
        <v>193128</v>
      </c>
      <c r="B8352" s="20" t="s">
        <v>174539</v>
      </c>
      <c r="C8352" s="22">
        <v>1</v>
      </c>
      <c r="D8352" s="21" t="s">
        <v>187838</v>
      </c>
      <c r="E8352" s="22">
        <v>102</v>
      </c>
      <c r="F8352" s="21" t="s">
        <v>174539</v>
      </c>
      <c r="G8352" s="22">
        <v>1</v>
      </c>
      <c r="H8352" s="22">
        <v>107</v>
      </c>
      <c r="I8352" s="21" t="s">
        <v>193129</v>
      </c>
    </row>
    <row r="8353" spans="1:9" ht="32" customHeight="1">
      <c r="A8353" s="19" t="s">
        <v>193130</v>
      </c>
      <c r="B8353" s="20" t="s">
        <v>193131</v>
      </c>
      <c r="C8353" s="22">
        <v>43</v>
      </c>
      <c r="D8353" s="21" t="s">
        <v>193132</v>
      </c>
      <c r="E8353" s="22">
        <v>83</v>
      </c>
      <c r="F8353" s="21" t="s">
        <v>175237</v>
      </c>
      <c r="G8353" s="22">
        <v>69</v>
      </c>
      <c r="H8353" s="22">
        <v>198</v>
      </c>
      <c r="I8353" s="21" t="s">
        <v>193133</v>
      </c>
    </row>
    <row r="8354" spans="1:9" ht="32" customHeight="1">
      <c r="A8354" s="19" t="s">
        <v>193134</v>
      </c>
      <c r="B8354" s="20" t="s">
        <v>178477</v>
      </c>
      <c r="C8354" s="22">
        <v>59</v>
      </c>
      <c r="D8354" s="21" t="s">
        <v>169727</v>
      </c>
      <c r="E8354" s="22">
        <v>64</v>
      </c>
      <c r="F8354" s="21" t="s">
        <v>188934</v>
      </c>
      <c r="G8354" s="22">
        <v>17</v>
      </c>
      <c r="H8354" s="22">
        <v>143</v>
      </c>
      <c r="I8354" s="21" t="s">
        <v>193135</v>
      </c>
    </row>
    <row r="8355" spans="1:9" ht="32" customHeight="1">
      <c r="A8355" s="19" t="s">
        <v>193136</v>
      </c>
      <c r="B8355" s="20" t="s">
        <v>170494</v>
      </c>
      <c r="C8355" s="22">
        <v>55</v>
      </c>
      <c r="D8355" s="22">
        <v>5</v>
      </c>
      <c r="E8355" s="22">
        <v>3</v>
      </c>
      <c r="F8355" s="21" t="s">
        <v>170680</v>
      </c>
      <c r="G8355" s="22">
        <v>2</v>
      </c>
      <c r="H8355" s="22">
        <v>63</v>
      </c>
      <c r="I8355" s="21" t="s">
        <v>193137</v>
      </c>
    </row>
    <row r="8356" spans="1:9" ht="44" customHeight="1">
      <c r="A8356" s="19" t="s">
        <v>193138</v>
      </c>
      <c r="B8356" s="20" t="s">
        <v>174338</v>
      </c>
      <c r="C8356" s="22">
        <v>2</v>
      </c>
      <c r="D8356" s="21" t="s">
        <v>193139</v>
      </c>
      <c r="E8356" s="22">
        <v>90</v>
      </c>
      <c r="F8356" s="21" t="s">
        <v>193140</v>
      </c>
      <c r="G8356" s="22">
        <v>21</v>
      </c>
      <c r="H8356" s="22">
        <v>116</v>
      </c>
      <c r="I8356" s="21" t="s">
        <v>193141</v>
      </c>
    </row>
    <row r="8357" spans="1:9" ht="44" customHeight="1">
      <c r="A8357" s="19" t="s">
        <v>193142</v>
      </c>
      <c r="B8357" s="20" t="s">
        <v>193143</v>
      </c>
      <c r="C8357" s="22">
        <v>60</v>
      </c>
      <c r="D8357" s="21" t="s">
        <v>193144</v>
      </c>
      <c r="E8357" s="22">
        <v>79</v>
      </c>
      <c r="F8357" s="22">
        <v>0</v>
      </c>
      <c r="G8357" s="22">
        <v>0</v>
      </c>
      <c r="H8357" s="22">
        <v>142</v>
      </c>
      <c r="I8357" s="21" t="s">
        <v>193145</v>
      </c>
    </row>
    <row r="8358" spans="1:9" ht="44" customHeight="1">
      <c r="A8358" s="19" t="s">
        <v>193146</v>
      </c>
      <c r="B8358" s="20" t="s">
        <v>163187</v>
      </c>
      <c r="C8358" s="22">
        <v>23</v>
      </c>
      <c r="D8358" s="21" t="s">
        <v>163344</v>
      </c>
      <c r="E8358" s="22">
        <v>83</v>
      </c>
      <c r="F8358" s="21" t="s">
        <v>162868</v>
      </c>
      <c r="G8358" s="22">
        <v>19</v>
      </c>
      <c r="H8358" s="22">
        <v>128</v>
      </c>
      <c r="I8358" s="21" t="s">
        <v>193147</v>
      </c>
    </row>
    <row r="8359" spans="1:9" ht="44" customHeight="1">
      <c r="A8359" s="19" t="s">
        <v>193148</v>
      </c>
      <c r="B8359" s="20" t="s">
        <v>186473</v>
      </c>
      <c r="C8359" s="22">
        <v>11</v>
      </c>
      <c r="D8359" s="21" t="s">
        <v>193149</v>
      </c>
      <c r="E8359" s="22">
        <v>118</v>
      </c>
      <c r="F8359" s="21" t="s">
        <v>180582</v>
      </c>
      <c r="G8359" s="22">
        <v>8</v>
      </c>
      <c r="H8359" s="22">
        <v>140</v>
      </c>
      <c r="I8359" s="21" t="s">
        <v>193150</v>
      </c>
    </row>
    <row r="8360" spans="1:9" ht="44" customHeight="1">
      <c r="A8360" s="19" t="s">
        <v>193151</v>
      </c>
      <c r="B8360" s="20" t="s">
        <v>171544</v>
      </c>
      <c r="C8360" s="22">
        <v>53</v>
      </c>
      <c r="D8360" s="22">
        <v>0</v>
      </c>
      <c r="E8360" s="22">
        <v>0</v>
      </c>
      <c r="F8360" s="21" t="s">
        <v>171545</v>
      </c>
      <c r="G8360" s="22">
        <v>13</v>
      </c>
      <c r="H8360" s="22">
        <v>69</v>
      </c>
      <c r="I8360" s="21" t="s">
        <v>193152</v>
      </c>
    </row>
    <row r="8361" spans="1:9" ht="44" customHeight="1">
      <c r="A8361" s="19" t="s">
        <v>193153</v>
      </c>
      <c r="B8361" s="20" t="s">
        <v>171544</v>
      </c>
      <c r="C8361" s="22">
        <v>53</v>
      </c>
      <c r="D8361" s="22">
        <v>0</v>
      </c>
      <c r="E8361" s="22">
        <v>0</v>
      </c>
      <c r="F8361" s="21" t="s">
        <v>171545</v>
      </c>
      <c r="G8361" s="22">
        <v>13</v>
      </c>
      <c r="H8361" s="22">
        <v>69</v>
      </c>
      <c r="I8361" s="21" t="s">
        <v>193154</v>
      </c>
    </row>
    <row r="8362" spans="1:9" ht="44" customHeight="1">
      <c r="A8362" s="19" t="s">
        <v>193155</v>
      </c>
      <c r="B8362" s="20" t="s">
        <v>170370</v>
      </c>
      <c r="C8362" s="22">
        <v>59</v>
      </c>
      <c r="D8362" s="21" t="s">
        <v>193156</v>
      </c>
      <c r="E8362" s="22">
        <v>64</v>
      </c>
      <c r="F8362" s="21" t="s">
        <v>177265</v>
      </c>
      <c r="G8362" s="22">
        <v>24</v>
      </c>
      <c r="H8362" s="22">
        <v>150</v>
      </c>
      <c r="I8362" s="21" t="s">
        <v>193157</v>
      </c>
    </row>
    <row r="8363" spans="1:9" ht="32" customHeight="1">
      <c r="A8363" s="19" t="s">
        <v>193158</v>
      </c>
      <c r="B8363" s="20" t="s">
        <v>186352</v>
      </c>
      <c r="C8363" s="22">
        <v>85</v>
      </c>
      <c r="D8363" s="22">
        <v>0</v>
      </c>
      <c r="E8363" s="22">
        <v>0</v>
      </c>
      <c r="F8363" s="21" t="s">
        <v>171229</v>
      </c>
      <c r="G8363" s="22">
        <v>7</v>
      </c>
      <c r="H8363" s="22">
        <v>95</v>
      </c>
      <c r="I8363" s="21" t="s">
        <v>193159</v>
      </c>
    </row>
    <row r="8364" spans="1:9" ht="44" customHeight="1">
      <c r="A8364" s="19" t="s">
        <v>193160</v>
      </c>
      <c r="B8364" s="20" t="s">
        <v>174771</v>
      </c>
      <c r="C8364" s="22">
        <v>35</v>
      </c>
      <c r="D8364" s="22">
        <v>0</v>
      </c>
      <c r="E8364" s="22">
        <v>0</v>
      </c>
      <c r="F8364" s="21" t="s">
        <v>178910</v>
      </c>
      <c r="G8364" s="22">
        <v>22</v>
      </c>
      <c r="H8364" s="22">
        <v>60</v>
      </c>
      <c r="I8364" s="21" t="s">
        <v>193161</v>
      </c>
    </row>
    <row r="8365" spans="1:9" ht="44" customHeight="1">
      <c r="A8365" s="19" t="s">
        <v>193162</v>
      </c>
      <c r="B8365" s="20" t="s">
        <v>174771</v>
      </c>
      <c r="C8365" s="22">
        <v>35</v>
      </c>
      <c r="D8365" s="22">
        <v>0</v>
      </c>
      <c r="E8365" s="22">
        <v>0</v>
      </c>
      <c r="F8365" s="21" t="s">
        <v>178910</v>
      </c>
      <c r="G8365" s="22">
        <v>22</v>
      </c>
      <c r="H8365" s="22">
        <v>60</v>
      </c>
      <c r="I8365" s="21" t="s">
        <v>193163</v>
      </c>
    </row>
    <row r="8366" spans="1:9" ht="44" customHeight="1">
      <c r="A8366" s="19" t="s">
        <v>193164</v>
      </c>
      <c r="B8366" s="20" t="s">
        <v>170143</v>
      </c>
      <c r="C8366" s="22">
        <v>22</v>
      </c>
      <c r="D8366" s="21" t="s">
        <v>178208</v>
      </c>
      <c r="E8366" s="22">
        <v>26</v>
      </c>
      <c r="F8366" s="21" t="s">
        <v>170250</v>
      </c>
      <c r="G8366" s="22">
        <v>24</v>
      </c>
      <c r="H8366" s="22">
        <v>75</v>
      </c>
      <c r="I8366" s="21" t="s">
        <v>193165</v>
      </c>
    </row>
    <row r="8367" spans="1:9" ht="44" customHeight="1">
      <c r="A8367" s="19" t="s">
        <v>193166</v>
      </c>
      <c r="B8367" s="20" t="s">
        <v>170143</v>
      </c>
      <c r="C8367" s="22">
        <v>22</v>
      </c>
      <c r="D8367" s="21" t="s">
        <v>178208</v>
      </c>
      <c r="E8367" s="22">
        <v>26</v>
      </c>
      <c r="F8367" s="21" t="s">
        <v>170250</v>
      </c>
      <c r="G8367" s="22">
        <v>24</v>
      </c>
      <c r="H8367" s="22">
        <v>75</v>
      </c>
      <c r="I8367" s="21" t="s">
        <v>193167</v>
      </c>
    </row>
    <row r="8368" spans="1:9" ht="32" customHeight="1">
      <c r="A8368" s="19" t="s">
        <v>193168</v>
      </c>
      <c r="B8368" s="20" t="s">
        <v>182272</v>
      </c>
      <c r="C8368" s="22">
        <v>46</v>
      </c>
      <c r="D8368" s="21" t="s">
        <v>178312</v>
      </c>
      <c r="E8368" s="22">
        <v>72</v>
      </c>
      <c r="F8368" s="21" t="s">
        <v>184328</v>
      </c>
      <c r="G8368" s="22">
        <v>1</v>
      </c>
      <c r="H8368" s="22">
        <v>122</v>
      </c>
      <c r="I8368" s="21" t="s">
        <v>193169</v>
      </c>
    </row>
    <row r="8369" spans="1:9" ht="32" customHeight="1">
      <c r="A8369" s="19" t="s">
        <v>193170</v>
      </c>
      <c r="B8369" s="20" t="s">
        <v>182272</v>
      </c>
      <c r="C8369" s="22">
        <v>46</v>
      </c>
      <c r="D8369" s="21" t="s">
        <v>178312</v>
      </c>
      <c r="E8369" s="22">
        <v>72</v>
      </c>
      <c r="F8369" s="21" t="s">
        <v>184328</v>
      </c>
      <c r="G8369" s="22">
        <v>1</v>
      </c>
      <c r="H8369" s="22">
        <v>122</v>
      </c>
      <c r="I8369" s="21" t="s">
        <v>193171</v>
      </c>
    </row>
    <row r="8370" spans="1:9" ht="44" customHeight="1">
      <c r="A8370" s="19" t="s">
        <v>193172</v>
      </c>
      <c r="B8370" s="20" t="s">
        <v>170217</v>
      </c>
      <c r="C8370" s="22">
        <v>3</v>
      </c>
      <c r="D8370" s="21" t="s">
        <v>174941</v>
      </c>
      <c r="E8370" s="22">
        <v>84</v>
      </c>
      <c r="F8370" s="21" t="s">
        <v>176755</v>
      </c>
      <c r="G8370" s="22">
        <v>6</v>
      </c>
      <c r="H8370" s="22">
        <v>96</v>
      </c>
      <c r="I8370" s="21" t="s">
        <v>193173</v>
      </c>
    </row>
    <row r="8371" spans="1:9" ht="44" customHeight="1">
      <c r="A8371" s="19" t="s">
        <v>193174</v>
      </c>
      <c r="B8371" s="20" t="s">
        <v>171579</v>
      </c>
      <c r="C8371" s="22">
        <v>50</v>
      </c>
      <c r="D8371" s="21" t="s">
        <v>173932</v>
      </c>
      <c r="E8371" s="22">
        <v>98</v>
      </c>
      <c r="F8371" s="21" t="s">
        <v>174457</v>
      </c>
      <c r="G8371" s="22">
        <v>62</v>
      </c>
      <c r="H8371" s="22">
        <v>213</v>
      </c>
      <c r="I8371" s="21" t="s">
        <v>193175</v>
      </c>
    </row>
    <row r="8372" spans="1:9" ht="44" customHeight="1">
      <c r="A8372" s="19" t="s">
        <v>193176</v>
      </c>
      <c r="B8372" s="20" t="s">
        <v>171579</v>
      </c>
      <c r="C8372" s="22">
        <v>50</v>
      </c>
      <c r="D8372" s="21" t="s">
        <v>173932</v>
      </c>
      <c r="E8372" s="22">
        <v>98</v>
      </c>
      <c r="F8372" s="21" t="s">
        <v>174457</v>
      </c>
      <c r="G8372" s="22">
        <v>62</v>
      </c>
      <c r="H8372" s="22">
        <v>213</v>
      </c>
      <c r="I8372" s="21" t="s">
        <v>193177</v>
      </c>
    </row>
    <row r="8373" spans="1:9" ht="44" customHeight="1">
      <c r="A8373" s="19" t="s">
        <v>193178</v>
      </c>
      <c r="B8373" s="20" t="s">
        <v>193179</v>
      </c>
      <c r="C8373" s="22">
        <v>62</v>
      </c>
      <c r="D8373" s="21" t="s">
        <v>193180</v>
      </c>
      <c r="E8373" s="22">
        <v>222</v>
      </c>
      <c r="F8373" s="21" t="s">
        <v>171974</v>
      </c>
      <c r="G8373" s="22">
        <v>68</v>
      </c>
      <c r="H8373" s="22">
        <v>355</v>
      </c>
      <c r="I8373" s="21" t="s">
        <v>193181</v>
      </c>
    </row>
    <row r="8374" spans="1:9" ht="44" customHeight="1">
      <c r="A8374" s="19" t="s">
        <v>193182</v>
      </c>
      <c r="B8374" s="20" t="s">
        <v>193183</v>
      </c>
      <c r="C8374" s="22">
        <v>100</v>
      </c>
      <c r="D8374" s="21" t="s">
        <v>182555</v>
      </c>
      <c r="E8374" s="22">
        <v>42</v>
      </c>
      <c r="F8374" s="21" t="s">
        <v>193184</v>
      </c>
      <c r="G8374" s="22">
        <v>72</v>
      </c>
      <c r="H8374" s="22">
        <v>217</v>
      </c>
      <c r="I8374" s="21" t="s">
        <v>193185</v>
      </c>
    </row>
    <row r="8375" spans="1:9" ht="44" customHeight="1">
      <c r="A8375" s="19" t="s">
        <v>193186</v>
      </c>
      <c r="B8375" s="20" t="s">
        <v>193183</v>
      </c>
      <c r="C8375" s="22">
        <v>100</v>
      </c>
      <c r="D8375" s="21" t="s">
        <v>182555</v>
      </c>
      <c r="E8375" s="22">
        <v>42</v>
      </c>
      <c r="F8375" s="21" t="s">
        <v>193184</v>
      </c>
      <c r="G8375" s="22">
        <v>72</v>
      </c>
      <c r="H8375" s="22">
        <v>217</v>
      </c>
      <c r="I8375" s="21" t="s">
        <v>193187</v>
      </c>
    </row>
    <row r="8376" spans="1:9" ht="44" customHeight="1">
      <c r="A8376" s="19" t="s">
        <v>193188</v>
      </c>
      <c r="B8376" s="20" t="s">
        <v>193183</v>
      </c>
      <c r="C8376" s="22">
        <v>100</v>
      </c>
      <c r="D8376" s="21" t="s">
        <v>182555</v>
      </c>
      <c r="E8376" s="22">
        <v>42</v>
      </c>
      <c r="F8376" s="21" t="s">
        <v>193184</v>
      </c>
      <c r="G8376" s="22">
        <v>72</v>
      </c>
      <c r="H8376" s="22">
        <v>217</v>
      </c>
      <c r="I8376" s="21" t="s">
        <v>193189</v>
      </c>
    </row>
    <row r="8377" spans="1:9" ht="44" customHeight="1">
      <c r="A8377" s="19" t="s">
        <v>193190</v>
      </c>
      <c r="B8377" s="20" t="s">
        <v>193191</v>
      </c>
      <c r="C8377" s="22">
        <v>71</v>
      </c>
      <c r="D8377" s="21" t="s">
        <v>188767</v>
      </c>
      <c r="E8377" s="22">
        <v>49</v>
      </c>
      <c r="F8377" s="21" t="s">
        <v>184965</v>
      </c>
      <c r="G8377" s="22">
        <v>38</v>
      </c>
      <c r="H8377" s="22">
        <v>161</v>
      </c>
      <c r="I8377" s="21" t="s">
        <v>193192</v>
      </c>
    </row>
    <row r="8378" spans="1:9" ht="32" customHeight="1">
      <c r="A8378" s="19" t="s">
        <v>193193</v>
      </c>
      <c r="B8378" s="20" t="s">
        <v>193194</v>
      </c>
      <c r="C8378" s="22">
        <v>171</v>
      </c>
      <c r="D8378" s="21" t="s">
        <v>186658</v>
      </c>
      <c r="E8378" s="22">
        <v>34</v>
      </c>
      <c r="F8378" s="21" t="s">
        <v>193195</v>
      </c>
      <c r="G8378" s="22">
        <v>93</v>
      </c>
      <c r="H8378" s="22">
        <v>301</v>
      </c>
      <c r="I8378" s="21" t="s">
        <v>193196</v>
      </c>
    </row>
    <row r="8379" spans="1:9" ht="32" customHeight="1">
      <c r="A8379" s="19" t="s">
        <v>193197</v>
      </c>
      <c r="B8379" s="20" t="s">
        <v>188281</v>
      </c>
      <c r="C8379" s="22">
        <v>78</v>
      </c>
      <c r="D8379" s="21" t="s">
        <v>170640</v>
      </c>
      <c r="E8379" s="22">
        <v>24</v>
      </c>
      <c r="F8379" s="21" t="s">
        <v>174810</v>
      </c>
      <c r="G8379" s="22">
        <v>26</v>
      </c>
      <c r="H8379" s="22">
        <v>131</v>
      </c>
      <c r="I8379" s="21" t="s">
        <v>193198</v>
      </c>
    </row>
    <row r="8380" spans="1:9" ht="32" customHeight="1">
      <c r="A8380" s="19" t="s">
        <v>193199</v>
      </c>
      <c r="B8380" s="20" t="s">
        <v>173733</v>
      </c>
      <c r="C8380" s="22">
        <v>17</v>
      </c>
      <c r="D8380" s="21" t="s">
        <v>186852</v>
      </c>
      <c r="E8380" s="22">
        <v>59</v>
      </c>
      <c r="F8380" s="21" t="s">
        <v>177002</v>
      </c>
      <c r="G8380" s="22">
        <v>22</v>
      </c>
      <c r="H8380" s="22">
        <v>101</v>
      </c>
      <c r="I8380" s="21" t="s">
        <v>193200</v>
      </c>
    </row>
    <row r="8381" spans="1:9" ht="32" customHeight="1">
      <c r="A8381" s="19" t="s">
        <v>193201</v>
      </c>
      <c r="B8381" s="20" t="s">
        <v>162956</v>
      </c>
      <c r="C8381" s="22">
        <v>66</v>
      </c>
      <c r="D8381" s="22">
        <v>0</v>
      </c>
      <c r="E8381" s="22">
        <v>0</v>
      </c>
      <c r="F8381" s="21" t="s">
        <v>14593</v>
      </c>
      <c r="G8381" s="22">
        <v>14</v>
      </c>
      <c r="H8381" s="22">
        <v>83</v>
      </c>
      <c r="I8381" s="21" t="s">
        <v>193202</v>
      </c>
    </row>
    <row r="8382" spans="1:9" ht="32" customHeight="1">
      <c r="A8382" s="19" t="s">
        <v>193203</v>
      </c>
      <c r="B8382" s="20" t="s">
        <v>171641</v>
      </c>
      <c r="C8382" s="22">
        <v>35</v>
      </c>
      <c r="D8382" s="22">
        <v>0</v>
      </c>
      <c r="E8382" s="22">
        <v>0</v>
      </c>
      <c r="F8382" s="21" t="s">
        <v>173403</v>
      </c>
      <c r="G8382" s="22">
        <v>20</v>
      </c>
      <c r="H8382" s="22">
        <v>58</v>
      </c>
      <c r="I8382" s="21" t="s">
        <v>193204</v>
      </c>
    </row>
    <row r="8383" spans="1:9" ht="32" customHeight="1">
      <c r="A8383" s="19" t="s">
        <v>193205</v>
      </c>
      <c r="B8383" s="20" t="s">
        <v>173726</v>
      </c>
      <c r="C8383" s="22">
        <v>32</v>
      </c>
      <c r="D8383" s="22">
        <v>0</v>
      </c>
      <c r="E8383" s="22">
        <v>0</v>
      </c>
      <c r="F8383" s="21" t="s">
        <v>169743</v>
      </c>
      <c r="G8383" s="22">
        <v>20</v>
      </c>
      <c r="H8383" s="22">
        <v>55</v>
      </c>
      <c r="I8383" s="21" t="s">
        <v>193206</v>
      </c>
    </row>
    <row r="8384" spans="1:9" ht="32" customHeight="1">
      <c r="A8384" s="19" t="s">
        <v>193207</v>
      </c>
      <c r="B8384" s="20" t="s">
        <v>170718</v>
      </c>
      <c r="C8384" s="22">
        <v>25</v>
      </c>
      <c r="D8384" s="21" t="s">
        <v>193208</v>
      </c>
      <c r="E8384" s="22">
        <v>57</v>
      </c>
      <c r="F8384" s="21" t="s">
        <v>182471</v>
      </c>
      <c r="G8384" s="22">
        <v>4</v>
      </c>
      <c r="H8384" s="22">
        <v>89</v>
      </c>
      <c r="I8384" s="21" t="s">
        <v>193209</v>
      </c>
    </row>
    <row r="8385" spans="1:9" ht="32" customHeight="1">
      <c r="A8385" s="19" t="s">
        <v>193210</v>
      </c>
      <c r="B8385" s="20" t="s">
        <v>193211</v>
      </c>
      <c r="C8385" s="22">
        <v>101</v>
      </c>
      <c r="D8385" s="21" t="s">
        <v>177955</v>
      </c>
      <c r="E8385" s="22">
        <v>5</v>
      </c>
      <c r="F8385" s="21" t="s">
        <v>171034</v>
      </c>
      <c r="G8385" s="22">
        <v>16</v>
      </c>
      <c r="H8385" s="22">
        <v>125</v>
      </c>
      <c r="I8385" s="21" t="s">
        <v>193212</v>
      </c>
    </row>
    <row r="8386" spans="1:9" ht="32" customHeight="1">
      <c r="A8386" s="19" t="s">
        <v>193213</v>
      </c>
      <c r="B8386" s="20" t="s">
        <v>174729</v>
      </c>
      <c r="C8386" s="22">
        <v>63</v>
      </c>
      <c r="D8386" s="21" t="s">
        <v>174730</v>
      </c>
      <c r="E8386" s="22">
        <v>26</v>
      </c>
      <c r="F8386" s="21" t="s">
        <v>174567</v>
      </c>
      <c r="G8386" s="22">
        <v>20</v>
      </c>
      <c r="H8386" s="22">
        <v>112</v>
      </c>
      <c r="I8386" s="21" t="s">
        <v>193214</v>
      </c>
    </row>
    <row r="8387" spans="1:9" ht="32" customHeight="1">
      <c r="A8387" s="19" t="s">
        <v>193215</v>
      </c>
      <c r="B8387" s="20" t="s">
        <v>193216</v>
      </c>
      <c r="C8387" s="22">
        <v>30</v>
      </c>
      <c r="D8387" s="21" t="s">
        <v>171641</v>
      </c>
      <c r="E8387" s="22">
        <v>56</v>
      </c>
      <c r="F8387" s="21" t="s">
        <v>170558</v>
      </c>
      <c r="G8387" s="22">
        <v>2</v>
      </c>
      <c r="H8387" s="22">
        <v>91</v>
      </c>
      <c r="I8387" s="21" t="s">
        <v>193217</v>
      </c>
    </row>
    <row r="8388" spans="1:9" ht="32" customHeight="1">
      <c r="A8388" s="19" t="s">
        <v>193218</v>
      </c>
      <c r="B8388" s="24">
        <v>0</v>
      </c>
      <c r="C8388" s="22">
        <v>0</v>
      </c>
      <c r="D8388" s="21" t="s">
        <v>193219</v>
      </c>
      <c r="E8388" s="22">
        <v>78</v>
      </c>
      <c r="F8388" s="21" t="s">
        <v>190495</v>
      </c>
      <c r="G8388" s="22">
        <v>31</v>
      </c>
      <c r="H8388" s="22">
        <v>112</v>
      </c>
      <c r="I8388" s="21" t="s">
        <v>193220</v>
      </c>
    </row>
    <row r="8389" spans="1:9" ht="32" customHeight="1">
      <c r="A8389" s="19" t="s">
        <v>193221</v>
      </c>
      <c r="B8389" s="20" t="s">
        <v>186845</v>
      </c>
      <c r="C8389" s="22">
        <v>47</v>
      </c>
      <c r="D8389" s="21" t="s">
        <v>171896</v>
      </c>
      <c r="E8389" s="22">
        <v>10</v>
      </c>
      <c r="F8389" s="21" t="s">
        <v>171872</v>
      </c>
      <c r="G8389" s="22">
        <v>1</v>
      </c>
      <c r="H8389" s="22">
        <v>61</v>
      </c>
      <c r="I8389" s="21" t="s">
        <v>193222</v>
      </c>
    </row>
    <row r="8390" spans="1:9" ht="32" customHeight="1">
      <c r="A8390" s="19" t="s">
        <v>193223</v>
      </c>
      <c r="B8390" s="20" t="s">
        <v>170857</v>
      </c>
      <c r="C8390" s="22">
        <v>15</v>
      </c>
      <c r="D8390" s="21" t="s">
        <v>173697</v>
      </c>
      <c r="E8390" s="22">
        <v>51</v>
      </c>
      <c r="F8390" s="22">
        <v>0</v>
      </c>
      <c r="G8390" s="22">
        <v>0</v>
      </c>
      <c r="H8390" s="22">
        <v>69</v>
      </c>
      <c r="I8390" s="21" t="s">
        <v>193224</v>
      </c>
    </row>
    <row r="8391" spans="1:9" ht="44" customHeight="1">
      <c r="A8391" s="19" t="s">
        <v>193225</v>
      </c>
      <c r="B8391" s="20" t="s">
        <v>187662</v>
      </c>
      <c r="C8391" s="22">
        <v>15</v>
      </c>
      <c r="D8391" s="21" t="s">
        <v>171422</v>
      </c>
      <c r="E8391" s="22">
        <v>140</v>
      </c>
      <c r="F8391" s="21" t="s">
        <v>187989</v>
      </c>
      <c r="G8391" s="22">
        <v>21</v>
      </c>
      <c r="H8391" s="22">
        <v>179</v>
      </c>
      <c r="I8391" s="21" t="s">
        <v>193226</v>
      </c>
    </row>
    <row r="8392" spans="1:9" ht="44" customHeight="1">
      <c r="A8392" s="19" t="s">
        <v>193227</v>
      </c>
      <c r="B8392" s="20" t="s">
        <v>192162</v>
      </c>
      <c r="C8392" s="22">
        <v>20</v>
      </c>
      <c r="D8392" s="21" t="s">
        <v>193228</v>
      </c>
      <c r="E8392" s="22">
        <v>97</v>
      </c>
      <c r="F8392" s="21" t="s">
        <v>175436</v>
      </c>
      <c r="G8392" s="22">
        <v>40</v>
      </c>
      <c r="H8392" s="22">
        <v>160</v>
      </c>
      <c r="I8392" s="21" t="s">
        <v>193229</v>
      </c>
    </row>
    <row r="8393" spans="1:9" ht="32" customHeight="1">
      <c r="A8393" s="19" t="s">
        <v>193230</v>
      </c>
      <c r="B8393" s="20" t="s">
        <v>171750</v>
      </c>
      <c r="C8393" s="22">
        <v>56</v>
      </c>
      <c r="D8393" s="39">
        <v>28125</v>
      </c>
      <c r="E8393" s="22">
        <v>36</v>
      </c>
      <c r="F8393" s="39">
        <v>28125</v>
      </c>
      <c r="G8393" s="22">
        <v>36</v>
      </c>
      <c r="H8393" s="22">
        <v>131</v>
      </c>
      <c r="I8393" s="21" t="s">
        <v>193231</v>
      </c>
    </row>
    <row r="8394" spans="1:9" ht="44" customHeight="1">
      <c r="A8394" s="19" t="s">
        <v>193232</v>
      </c>
      <c r="B8394" s="20" t="s">
        <v>193233</v>
      </c>
      <c r="C8394" s="22">
        <v>101</v>
      </c>
      <c r="D8394" s="21" t="s">
        <v>170460</v>
      </c>
      <c r="E8394" s="22">
        <v>10</v>
      </c>
      <c r="F8394" s="21" t="s">
        <v>193234</v>
      </c>
      <c r="G8394" s="22">
        <v>43</v>
      </c>
      <c r="H8394" s="22">
        <v>157</v>
      </c>
      <c r="I8394" s="21" t="s">
        <v>193235</v>
      </c>
    </row>
    <row r="8395" spans="1:9" ht="44" customHeight="1">
      <c r="A8395" s="19" t="s">
        <v>193236</v>
      </c>
      <c r="B8395" s="20" t="s">
        <v>181645</v>
      </c>
      <c r="C8395" s="22">
        <v>68</v>
      </c>
      <c r="D8395" s="21" t="s">
        <v>172149</v>
      </c>
      <c r="E8395" s="22">
        <v>8</v>
      </c>
      <c r="F8395" s="21" t="s">
        <v>171306</v>
      </c>
      <c r="G8395" s="22">
        <v>10</v>
      </c>
      <c r="H8395" s="22">
        <v>89</v>
      </c>
      <c r="I8395" s="21" t="s">
        <v>193237</v>
      </c>
    </row>
    <row r="8396" spans="1:9" ht="44" customHeight="1">
      <c r="A8396" s="19" t="s">
        <v>193238</v>
      </c>
      <c r="B8396" s="20" t="s">
        <v>179870</v>
      </c>
      <c r="C8396" s="22">
        <v>61</v>
      </c>
      <c r="D8396" s="22">
        <v>0</v>
      </c>
      <c r="E8396" s="22">
        <v>0</v>
      </c>
      <c r="F8396" s="21" t="s">
        <v>172856</v>
      </c>
      <c r="G8396" s="22">
        <v>18</v>
      </c>
      <c r="H8396" s="22">
        <v>82</v>
      </c>
      <c r="I8396" s="21" t="s">
        <v>193239</v>
      </c>
    </row>
    <row r="8397" spans="1:9" ht="44" customHeight="1">
      <c r="A8397" s="19" t="s">
        <v>193240</v>
      </c>
      <c r="B8397" s="20" t="s">
        <v>172467</v>
      </c>
      <c r="C8397" s="22">
        <v>19</v>
      </c>
      <c r="D8397" s="21" t="s">
        <v>193241</v>
      </c>
      <c r="E8397" s="22">
        <v>99</v>
      </c>
      <c r="F8397" s="21" t="s">
        <v>186672</v>
      </c>
      <c r="G8397" s="22">
        <v>15</v>
      </c>
      <c r="H8397" s="22">
        <v>136</v>
      </c>
      <c r="I8397" s="21" t="s">
        <v>193242</v>
      </c>
    </row>
    <row r="8398" spans="1:9" ht="32" customHeight="1">
      <c r="A8398" s="19" t="s">
        <v>193243</v>
      </c>
      <c r="B8398" s="20" t="s">
        <v>171641</v>
      </c>
      <c r="C8398" s="22">
        <v>63</v>
      </c>
      <c r="D8398" s="21" t="s">
        <v>170405</v>
      </c>
      <c r="E8398" s="22">
        <v>11</v>
      </c>
      <c r="F8398" s="21" t="s">
        <v>174322</v>
      </c>
      <c r="G8398" s="22">
        <v>25</v>
      </c>
      <c r="H8398" s="22">
        <v>102</v>
      </c>
      <c r="I8398" s="21" t="s">
        <v>193244</v>
      </c>
    </row>
    <row r="8399" spans="1:9" ht="44" customHeight="1">
      <c r="A8399" s="19" t="s">
        <v>193245</v>
      </c>
      <c r="B8399" s="20" t="s">
        <v>193246</v>
      </c>
      <c r="C8399" s="22">
        <v>120</v>
      </c>
      <c r="D8399" s="21" t="s">
        <v>184603</v>
      </c>
      <c r="E8399" s="22">
        <v>6</v>
      </c>
      <c r="F8399" s="21" t="s">
        <v>169658</v>
      </c>
      <c r="G8399" s="22">
        <v>7</v>
      </c>
      <c r="H8399" s="22">
        <v>136</v>
      </c>
      <c r="I8399" s="21" t="s">
        <v>193247</v>
      </c>
    </row>
    <row r="8400" spans="1:9" ht="44" customHeight="1">
      <c r="A8400" s="19" t="s">
        <v>193248</v>
      </c>
      <c r="B8400" s="20" t="s">
        <v>178096</v>
      </c>
      <c r="C8400" s="22">
        <v>19</v>
      </c>
      <c r="D8400" s="21" t="s">
        <v>193249</v>
      </c>
      <c r="E8400" s="22">
        <v>38</v>
      </c>
      <c r="F8400" s="21" t="s">
        <v>175708</v>
      </c>
      <c r="G8400" s="22">
        <v>14</v>
      </c>
      <c r="H8400" s="22">
        <v>74</v>
      </c>
      <c r="I8400" s="21" t="s">
        <v>193250</v>
      </c>
    </row>
    <row r="8401" spans="1:9" ht="44" customHeight="1">
      <c r="A8401" s="19" t="s">
        <v>193251</v>
      </c>
      <c r="B8401" s="20" t="s">
        <v>177030</v>
      </c>
      <c r="C8401" s="22">
        <v>86</v>
      </c>
      <c r="D8401" s="21" t="s">
        <v>193252</v>
      </c>
      <c r="E8401" s="22">
        <v>61</v>
      </c>
      <c r="F8401" s="21" t="s">
        <v>179363</v>
      </c>
      <c r="G8401" s="22">
        <v>2</v>
      </c>
      <c r="H8401" s="22">
        <v>152</v>
      </c>
      <c r="I8401" s="21" t="s">
        <v>193253</v>
      </c>
    </row>
    <row r="8402" spans="1:9" ht="44" customHeight="1">
      <c r="A8402" s="19" t="s">
        <v>193254</v>
      </c>
      <c r="B8402" s="20" t="s">
        <v>171825</v>
      </c>
      <c r="C8402" s="22">
        <v>3</v>
      </c>
      <c r="D8402" s="21" t="s">
        <v>184886</v>
      </c>
      <c r="E8402" s="22">
        <v>82</v>
      </c>
      <c r="F8402" s="21" t="s">
        <v>176294</v>
      </c>
      <c r="G8402" s="22">
        <v>2</v>
      </c>
      <c r="H8402" s="22">
        <v>90</v>
      </c>
      <c r="I8402" s="21" t="s">
        <v>193255</v>
      </c>
    </row>
    <row r="8403" spans="1:9" ht="44" customHeight="1">
      <c r="A8403" s="19" t="s">
        <v>193256</v>
      </c>
      <c r="B8403" s="20" t="s">
        <v>184763</v>
      </c>
      <c r="C8403" s="22">
        <v>52</v>
      </c>
      <c r="D8403" s="21" t="s">
        <v>172004</v>
      </c>
      <c r="E8403" s="22">
        <v>7</v>
      </c>
      <c r="F8403" s="21" t="s">
        <v>172004</v>
      </c>
      <c r="G8403" s="22">
        <v>7</v>
      </c>
      <c r="H8403" s="22">
        <v>69</v>
      </c>
      <c r="I8403" s="21" t="s">
        <v>193257</v>
      </c>
    </row>
    <row r="8404" spans="1:9" ht="44" customHeight="1">
      <c r="A8404" s="19" t="s">
        <v>193258</v>
      </c>
      <c r="B8404" s="20" t="s">
        <v>184763</v>
      </c>
      <c r="C8404" s="22">
        <v>52</v>
      </c>
      <c r="D8404" s="21" t="s">
        <v>172004</v>
      </c>
      <c r="E8404" s="22">
        <v>7</v>
      </c>
      <c r="F8404" s="21" t="s">
        <v>172004</v>
      </c>
      <c r="G8404" s="22">
        <v>7</v>
      </c>
      <c r="H8404" s="22">
        <v>69</v>
      </c>
      <c r="I8404" s="21" t="s">
        <v>193259</v>
      </c>
    </row>
    <row r="8405" spans="1:9" ht="44" customHeight="1">
      <c r="A8405" s="19" t="s">
        <v>193260</v>
      </c>
      <c r="B8405" s="20" t="s">
        <v>179597</v>
      </c>
      <c r="C8405" s="22">
        <v>25</v>
      </c>
      <c r="D8405" s="21" t="s">
        <v>169700</v>
      </c>
      <c r="E8405" s="22">
        <v>3</v>
      </c>
      <c r="F8405" s="21" t="s">
        <v>169888</v>
      </c>
      <c r="G8405" s="22">
        <v>44</v>
      </c>
      <c r="H8405" s="22">
        <v>75</v>
      </c>
      <c r="I8405" s="21" t="s">
        <v>193261</v>
      </c>
    </row>
    <row r="8406" spans="1:9" ht="44" customHeight="1">
      <c r="A8406" s="19" t="s">
        <v>193262</v>
      </c>
      <c r="B8406" s="20" t="s">
        <v>172956</v>
      </c>
      <c r="C8406" s="22">
        <v>4</v>
      </c>
      <c r="D8406" s="21" t="s">
        <v>193263</v>
      </c>
      <c r="E8406" s="22">
        <v>53</v>
      </c>
      <c r="F8406" s="21" t="s">
        <v>173957</v>
      </c>
      <c r="G8406" s="22">
        <v>6</v>
      </c>
      <c r="H8406" s="22">
        <v>66</v>
      </c>
      <c r="I8406" s="21" t="s">
        <v>193264</v>
      </c>
    </row>
    <row r="8407" spans="1:9" ht="44" customHeight="1">
      <c r="A8407" s="19" t="s">
        <v>193265</v>
      </c>
      <c r="B8407" s="20" t="s">
        <v>178833</v>
      </c>
      <c r="C8407" s="22">
        <v>27</v>
      </c>
      <c r="D8407" s="21" t="s">
        <v>193266</v>
      </c>
      <c r="E8407" s="22">
        <v>138</v>
      </c>
      <c r="F8407" s="21" t="s">
        <v>176221</v>
      </c>
      <c r="G8407" s="22">
        <v>16</v>
      </c>
      <c r="H8407" s="22">
        <v>184</v>
      </c>
      <c r="I8407" s="21" t="s">
        <v>193267</v>
      </c>
    </row>
    <row r="8408" spans="1:9" ht="44" customHeight="1">
      <c r="A8408" s="19" t="s">
        <v>193268</v>
      </c>
      <c r="B8408" s="20" t="s">
        <v>193269</v>
      </c>
      <c r="C8408" s="22">
        <v>71</v>
      </c>
      <c r="D8408" s="22">
        <v>0</v>
      </c>
      <c r="E8408" s="22">
        <v>0</v>
      </c>
      <c r="F8408" s="21" t="s">
        <v>170197</v>
      </c>
      <c r="G8408" s="22">
        <v>20</v>
      </c>
      <c r="H8408" s="22">
        <v>94</v>
      </c>
      <c r="I8408" s="21" t="s">
        <v>193270</v>
      </c>
    </row>
    <row r="8409" spans="1:9" ht="44" customHeight="1">
      <c r="A8409" s="19" t="s">
        <v>193271</v>
      </c>
      <c r="B8409" s="20" t="s">
        <v>193269</v>
      </c>
      <c r="C8409" s="22">
        <v>71</v>
      </c>
      <c r="D8409" s="22">
        <v>0</v>
      </c>
      <c r="E8409" s="22">
        <v>0</v>
      </c>
      <c r="F8409" s="21" t="s">
        <v>170197</v>
      </c>
      <c r="G8409" s="22">
        <v>20</v>
      </c>
      <c r="H8409" s="22">
        <v>94</v>
      </c>
      <c r="I8409" s="21" t="s">
        <v>193272</v>
      </c>
    </row>
    <row r="8410" spans="1:9" ht="44" customHeight="1">
      <c r="A8410" s="19" t="s">
        <v>193273</v>
      </c>
      <c r="B8410" s="20" t="s">
        <v>180495</v>
      </c>
      <c r="C8410" s="22">
        <v>92</v>
      </c>
      <c r="D8410" s="21" t="s">
        <v>186580</v>
      </c>
      <c r="E8410" s="22">
        <v>32</v>
      </c>
      <c r="F8410" s="21" t="s">
        <v>188256</v>
      </c>
      <c r="G8410" s="22">
        <v>7</v>
      </c>
      <c r="H8410" s="22">
        <v>134</v>
      </c>
      <c r="I8410" s="21" t="s">
        <v>193274</v>
      </c>
    </row>
    <row r="8411" spans="1:9" ht="44" customHeight="1">
      <c r="A8411" s="19" t="s">
        <v>193275</v>
      </c>
      <c r="B8411" s="20" t="s">
        <v>180495</v>
      </c>
      <c r="C8411" s="22">
        <v>92</v>
      </c>
      <c r="D8411" s="21" t="s">
        <v>186580</v>
      </c>
      <c r="E8411" s="22">
        <v>32</v>
      </c>
      <c r="F8411" s="21" t="s">
        <v>188256</v>
      </c>
      <c r="G8411" s="22">
        <v>7</v>
      </c>
      <c r="H8411" s="22">
        <v>134</v>
      </c>
      <c r="I8411" s="21" t="s">
        <v>193276</v>
      </c>
    </row>
    <row r="8412" spans="1:9" ht="44" customHeight="1">
      <c r="A8412" s="19" t="s">
        <v>193277</v>
      </c>
      <c r="B8412" s="20" t="s">
        <v>180495</v>
      </c>
      <c r="C8412" s="22">
        <v>92</v>
      </c>
      <c r="D8412" s="21" t="s">
        <v>186580</v>
      </c>
      <c r="E8412" s="22">
        <v>32</v>
      </c>
      <c r="F8412" s="21" t="s">
        <v>188256</v>
      </c>
      <c r="G8412" s="22">
        <v>7</v>
      </c>
      <c r="H8412" s="22">
        <v>134</v>
      </c>
      <c r="I8412" s="21" t="s">
        <v>193278</v>
      </c>
    </row>
    <row r="8413" spans="1:9" ht="32" customHeight="1">
      <c r="A8413" s="19" t="s">
        <v>193279</v>
      </c>
      <c r="B8413" s="20" t="s">
        <v>170264</v>
      </c>
      <c r="C8413" s="22">
        <v>70</v>
      </c>
      <c r="D8413" s="21" t="s">
        <v>170048</v>
      </c>
      <c r="E8413" s="22">
        <v>25</v>
      </c>
      <c r="F8413" s="22">
        <v>0</v>
      </c>
      <c r="G8413" s="22">
        <v>0</v>
      </c>
      <c r="H8413" s="22">
        <v>98</v>
      </c>
      <c r="I8413" s="21" t="s">
        <v>193280</v>
      </c>
    </row>
    <row r="8414" spans="1:9" ht="32" customHeight="1">
      <c r="A8414" s="19" t="s">
        <v>193281</v>
      </c>
      <c r="B8414" s="20" t="s">
        <v>171730</v>
      </c>
      <c r="C8414" s="22">
        <v>70</v>
      </c>
      <c r="D8414" s="21" t="s">
        <v>169811</v>
      </c>
      <c r="E8414" s="22">
        <v>15</v>
      </c>
      <c r="F8414" s="22">
        <v>0</v>
      </c>
      <c r="G8414" s="22">
        <v>0</v>
      </c>
      <c r="H8414" s="22">
        <v>88</v>
      </c>
      <c r="I8414" s="21" t="s">
        <v>193282</v>
      </c>
    </row>
    <row r="8415" spans="1:9" ht="32" customHeight="1">
      <c r="A8415" s="19" t="s">
        <v>193283</v>
      </c>
      <c r="B8415" s="20" t="s">
        <v>175625</v>
      </c>
      <c r="C8415" s="22">
        <v>43</v>
      </c>
      <c r="D8415" s="21" t="s">
        <v>173380</v>
      </c>
      <c r="E8415" s="22">
        <v>5</v>
      </c>
      <c r="F8415" s="22">
        <v>0</v>
      </c>
      <c r="G8415" s="22">
        <v>0</v>
      </c>
      <c r="H8415" s="22">
        <v>51</v>
      </c>
      <c r="I8415" s="21" t="s">
        <v>193284</v>
      </c>
    </row>
    <row r="8416" spans="1:9" ht="32" customHeight="1">
      <c r="A8416" s="19" t="s">
        <v>193285</v>
      </c>
      <c r="B8416" s="20" t="s">
        <v>173498</v>
      </c>
      <c r="C8416" s="22">
        <v>38</v>
      </c>
      <c r="D8416" s="21" t="s">
        <v>170044</v>
      </c>
      <c r="E8416" s="22">
        <v>7</v>
      </c>
      <c r="F8416" s="21" t="s">
        <v>170705</v>
      </c>
      <c r="G8416" s="22">
        <v>16</v>
      </c>
      <c r="H8416" s="22">
        <v>64</v>
      </c>
      <c r="I8416" s="21" t="s">
        <v>193286</v>
      </c>
    </row>
    <row r="8417" spans="1:9" ht="32" customHeight="1">
      <c r="A8417" s="19" t="s">
        <v>193287</v>
      </c>
      <c r="B8417" s="20" t="s">
        <v>171632</v>
      </c>
      <c r="C8417" s="22">
        <v>1</v>
      </c>
      <c r="D8417" s="21" t="s">
        <v>193288</v>
      </c>
      <c r="E8417" s="22">
        <v>137</v>
      </c>
      <c r="F8417" s="21" t="s">
        <v>170298</v>
      </c>
      <c r="G8417" s="22">
        <v>3</v>
      </c>
      <c r="H8417" s="22">
        <v>144</v>
      </c>
      <c r="I8417" s="21" t="s">
        <v>193289</v>
      </c>
    </row>
    <row r="8418" spans="1:9" ht="32" customHeight="1">
      <c r="A8418" s="19" t="s">
        <v>193290</v>
      </c>
      <c r="B8418" s="24">
        <v>0</v>
      </c>
      <c r="C8418" s="22">
        <v>0</v>
      </c>
      <c r="D8418" s="21" t="s">
        <v>190048</v>
      </c>
      <c r="E8418" s="22">
        <v>95</v>
      </c>
      <c r="F8418" s="21" t="s">
        <v>171960</v>
      </c>
      <c r="G8418" s="22">
        <v>11</v>
      </c>
      <c r="H8418" s="22">
        <v>109</v>
      </c>
      <c r="I8418" s="21" t="s">
        <v>193291</v>
      </c>
    </row>
    <row r="8419" spans="1:9" ht="32" customHeight="1">
      <c r="A8419" s="19" t="s">
        <v>193292</v>
      </c>
      <c r="B8419" s="20" t="s">
        <v>172266</v>
      </c>
      <c r="C8419" s="22">
        <v>71</v>
      </c>
      <c r="D8419" s="21" t="s">
        <v>172267</v>
      </c>
      <c r="E8419" s="22">
        <v>8</v>
      </c>
      <c r="F8419" s="21" t="s">
        <v>172268</v>
      </c>
      <c r="G8419" s="22">
        <v>13</v>
      </c>
      <c r="H8419" s="22">
        <v>95</v>
      </c>
      <c r="I8419" s="21" t="s">
        <v>193293</v>
      </c>
    </row>
    <row r="8420" spans="1:9" ht="32" customHeight="1">
      <c r="A8420" s="19" t="s">
        <v>193294</v>
      </c>
      <c r="B8420" s="20" t="s">
        <v>190975</v>
      </c>
      <c r="C8420" s="22">
        <v>55</v>
      </c>
      <c r="D8420" s="21" t="s">
        <v>177078</v>
      </c>
      <c r="E8420" s="22">
        <v>82</v>
      </c>
      <c r="F8420" s="21" t="s">
        <v>173815</v>
      </c>
      <c r="G8420" s="22">
        <v>22</v>
      </c>
      <c r="H8420" s="22">
        <v>162</v>
      </c>
      <c r="I8420" s="21" t="s">
        <v>193295</v>
      </c>
    </row>
    <row r="8421" spans="1:9" ht="32" customHeight="1">
      <c r="A8421" s="19" t="s">
        <v>193296</v>
      </c>
      <c r="B8421" s="20" t="s">
        <v>172742</v>
      </c>
      <c r="C8421" s="22">
        <v>75</v>
      </c>
      <c r="D8421" s="21" t="s">
        <v>180930</v>
      </c>
      <c r="E8421" s="22">
        <v>7</v>
      </c>
      <c r="F8421" s="21" t="s">
        <v>170059</v>
      </c>
      <c r="G8421" s="22">
        <v>8</v>
      </c>
      <c r="H8421" s="22">
        <v>93</v>
      </c>
      <c r="I8421" s="21" t="s">
        <v>193297</v>
      </c>
    </row>
    <row r="8422" spans="1:9" ht="32" customHeight="1">
      <c r="A8422" s="19" t="s">
        <v>193298</v>
      </c>
      <c r="B8422" s="24">
        <v>32</v>
      </c>
      <c r="C8422" s="22">
        <v>24</v>
      </c>
      <c r="D8422" s="22">
        <v>60</v>
      </c>
      <c r="E8422" s="22">
        <v>45</v>
      </c>
      <c r="F8422" s="22">
        <v>8</v>
      </c>
      <c r="G8422" s="22">
        <v>6</v>
      </c>
      <c r="H8422" s="22">
        <v>78</v>
      </c>
      <c r="I8422" s="21" t="s">
        <v>193299</v>
      </c>
    </row>
    <row r="8423" spans="1:9" ht="20" customHeight="1">
      <c r="A8423" s="19" t="s">
        <v>193300</v>
      </c>
      <c r="B8423" s="20" t="s">
        <v>189682</v>
      </c>
      <c r="C8423" s="22">
        <v>19</v>
      </c>
      <c r="D8423" s="21" t="s">
        <v>185820</v>
      </c>
      <c r="E8423" s="22">
        <v>144</v>
      </c>
      <c r="F8423" s="21" t="s">
        <v>177189</v>
      </c>
      <c r="G8423" s="22">
        <v>2</v>
      </c>
      <c r="H8423" s="22">
        <v>168</v>
      </c>
      <c r="I8423" s="21" t="s">
        <v>193301</v>
      </c>
    </row>
    <row r="8424" spans="1:9" ht="20" customHeight="1">
      <c r="A8424" s="19" t="s">
        <v>193302</v>
      </c>
      <c r="B8424" s="20" t="s">
        <v>173854</v>
      </c>
      <c r="C8424" s="22">
        <v>65</v>
      </c>
      <c r="D8424" s="21" t="s">
        <v>173548</v>
      </c>
      <c r="E8424" s="22">
        <v>7</v>
      </c>
      <c r="F8424" s="22">
        <v>0</v>
      </c>
      <c r="G8424" s="22">
        <v>0</v>
      </c>
      <c r="H8424" s="22">
        <v>75</v>
      </c>
      <c r="I8424" s="21" t="s">
        <v>193303</v>
      </c>
    </row>
    <row r="8425" spans="1:9" ht="20" customHeight="1">
      <c r="A8425" s="19" t="s">
        <v>193304</v>
      </c>
      <c r="B8425" s="20" t="s">
        <v>171583</v>
      </c>
      <c r="C8425" s="22">
        <v>61</v>
      </c>
      <c r="D8425" s="21" t="s">
        <v>171582</v>
      </c>
      <c r="E8425" s="22">
        <v>7</v>
      </c>
      <c r="F8425" s="22">
        <v>0</v>
      </c>
      <c r="G8425" s="22">
        <v>0</v>
      </c>
      <c r="H8425" s="22">
        <v>71</v>
      </c>
      <c r="I8425" s="21" t="s">
        <v>193305</v>
      </c>
    </row>
    <row r="8426" spans="1:9" ht="20" customHeight="1">
      <c r="A8426" s="19" t="s">
        <v>193306</v>
      </c>
      <c r="B8426" s="24">
        <v>25</v>
      </c>
      <c r="C8426" s="22">
        <v>12</v>
      </c>
      <c r="D8426" s="21" t="s">
        <v>169700</v>
      </c>
      <c r="E8426" s="22">
        <v>2</v>
      </c>
      <c r="F8426" s="21" t="s">
        <v>173675</v>
      </c>
      <c r="G8426" s="22">
        <v>34</v>
      </c>
      <c r="H8426" s="22">
        <v>51</v>
      </c>
      <c r="I8426" s="21" t="s">
        <v>193307</v>
      </c>
    </row>
    <row r="8427" spans="1:9" ht="32" customHeight="1">
      <c r="A8427" s="19" t="s">
        <v>193308</v>
      </c>
      <c r="B8427" s="20" t="s">
        <v>184070</v>
      </c>
      <c r="C8427" s="22">
        <v>37</v>
      </c>
      <c r="D8427" s="21" t="s">
        <v>182440</v>
      </c>
      <c r="E8427" s="22">
        <v>53</v>
      </c>
      <c r="F8427" s="21" t="s">
        <v>193309</v>
      </c>
      <c r="G8427" s="22">
        <v>11</v>
      </c>
      <c r="H8427" s="22">
        <v>104</v>
      </c>
      <c r="I8427" s="21" t="s">
        <v>193310</v>
      </c>
    </row>
    <row r="8428" spans="1:9" ht="20" customHeight="1">
      <c r="A8428" s="19" t="s">
        <v>193311</v>
      </c>
      <c r="B8428" s="20" t="s">
        <v>171003</v>
      </c>
      <c r="C8428" s="22">
        <v>45</v>
      </c>
      <c r="D8428" s="21" t="s">
        <v>193312</v>
      </c>
      <c r="E8428" s="22">
        <v>89</v>
      </c>
      <c r="F8428" s="21" t="s">
        <v>178089</v>
      </c>
      <c r="G8428" s="22">
        <v>36</v>
      </c>
      <c r="H8428" s="22">
        <v>173</v>
      </c>
      <c r="I8428" s="21" t="s">
        <v>193313</v>
      </c>
    </row>
    <row r="8429" spans="1:9" ht="20" customHeight="1">
      <c r="A8429" s="19" t="s">
        <v>193314</v>
      </c>
      <c r="B8429" s="20" t="s">
        <v>171003</v>
      </c>
      <c r="C8429" s="22">
        <v>45</v>
      </c>
      <c r="D8429" s="21" t="s">
        <v>193312</v>
      </c>
      <c r="E8429" s="22">
        <v>89</v>
      </c>
      <c r="F8429" s="21" t="s">
        <v>178089</v>
      </c>
      <c r="G8429" s="22">
        <v>36</v>
      </c>
      <c r="H8429" s="22">
        <v>173</v>
      </c>
      <c r="I8429" s="21" t="s">
        <v>193315</v>
      </c>
    </row>
    <row r="8430" spans="1:9" ht="32" customHeight="1">
      <c r="A8430" s="19" t="s">
        <v>193316</v>
      </c>
      <c r="B8430" s="20" t="s">
        <v>174956</v>
      </c>
      <c r="C8430" s="22">
        <v>48</v>
      </c>
      <c r="D8430" s="21" t="s">
        <v>178002</v>
      </c>
      <c r="E8430" s="22">
        <v>31</v>
      </c>
      <c r="F8430" s="21" t="s">
        <v>193317</v>
      </c>
      <c r="G8430" s="22">
        <v>34</v>
      </c>
      <c r="H8430" s="22">
        <v>116</v>
      </c>
      <c r="I8430" s="21" t="s">
        <v>193318</v>
      </c>
    </row>
    <row r="8431" spans="1:9" ht="32" customHeight="1">
      <c r="A8431" s="19" t="s">
        <v>193319</v>
      </c>
      <c r="B8431" s="20" t="s">
        <v>178631</v>
      </c>
      <c r="C8431" s="22">
        <v>3</v>
      </c>
      <c r="D8431" s="21" t="s">
        <v>173958</v>
      </c>
      <c r="E8431" s="22">
        <v>66</v>
      </c>
      <c r="F8431" s="21" t="s">
        <v>191212</v>
      </c>
      <c r="G8431" s="22">
        <v>8</v>
      </c>
      <c r="H8431" s="22">
        <v>80</v>
      </c>
      <c r="I8431" s="21" t="s">
        <v>193320</v>
      </c>
    </row>
    <row r="8432" spans="1:9" ht="32" customHeight="1">
      <c r="A8432" s="19" t="s">
        <v>193321</v>
      </c>
      <c r="B8432" s="24">
        <v>49</v>
      </c>
      <c r="C8432" s="22">
        <v>49</v>
      </c>
      <c r="D8432" s="21" t="s">
        <v>174410</v>
      </c>
      <c r="E8432" s="22">
        <v>29</v>
      </c>
      <c r="F8432" s="22">
        <v>22</v>
      </c>
      <c r="G8432" s="22">
        <v>22</v>
      </c>
      <c r="H8432" s="22">
        <v>103</v>
      </c>
      <c r="I8432" s="21" t="s">
        <v>193322</v>
      </c>
    </row>
    <row r="8433" spans="1:9" ht="20" customHeight="1">
      <c r="A8433" s="19" t="s">
        <v>193323</v>
      </c>
      <c r="B8433" s="20" t="s">
        <v>193324</v>
      </c>
      <c r="C8433" s="22">
        <v>48</v>
      </c>
      <c r="D8433" s="21" t="s">
        <v>169932</v>
      </c>
      <c r="E8433" s="22">
        <v>70</v>
      </c>
      <c r="F8433" s="21" t="s">
        <v>172899</v>
      </c>
      <c r="G8433" s="22">
        <v>3</v>
      </c>
      <c r="H8433" s="22">
        <v>124</v>
      </c>
      <c r="I8433" s="21" t="s">
        <v>193325</v>
      </c>
    </row>
    <row r="8434" spans="1:9" ht="20" customHeight="1">
      <c r="A8434" s="19" t="s">
        <v>193326</v>
      </c>
      <c r="B8434" s="20" t="s">
        <v>171590</v>
      </c>
      <c r="C8434" s="22">
        <v>35</v>
      </c>
      <c r="D8434" s="21" t="s">
        <v>172956</v>
      </c>
      <c r="E8434" s="22">
        <v>4</v>
      </c>
      <c r="F8434" s="21" t="s">
        <v>175053</v>
      </c>
      <c r="G8434" s="22">
        <v>24</v>
      </c>
      <c r="H8434" s="22">
        <v>66</v>
      </c>
      <c r="I8434" s="21" t="s">
        <v>193327</v>
      </c>
    </row>
    <row r="8435" spans="1:9" ht="32" customHeight="1">
      <c r="A8435" s="19" t="s">
        <v>193328</v>
      </c>
      <c r="B8435" s="20" t="s">
        <v>177189</v>
      </c>
      <c r="C8435" s="22">
        <v>2</v>
      </c>
      <c r="D8435" s="21" t="s">
        <v>172367</v>
      </c>
      <c r="E8435" s="22">
        <v>155</v>
      </c>
      <c r="F8435" s="21" t="s">
        <v>174139</v>
      </c>
      <c r="G8435" s="22">
        <v>8</v>
      </c>
      <c r="H8435" s="22">
        <v>168</v>
      </c>
      <c r="I8435" s="21" t="s">
        <v>193329</v>
      </c>
    </row>
    <row r="8436" spans="1:9" ht="32" customHeight="1">
      <c r="A8436" s="19" t="s">
        <v>193330</v>
      </c>
      <c r="B8436" s="20" t="s">
        <v>181284</v>
      </c>
      <c r="C8436" s="22">
        <v>45</v>
      </c>
      <c r="D8436" s="21" t="s">
        <v>174672</v>
      </c>
      <c r="E8436" s="22">
        <v>62</v>
      </c>
      <c r="F8436" s="21" t="s">
        <v>171008</v>
      </c>
      <c r="G8436" s="22">
        <v>7</v>
      </c>
      <c r="H8436" s="22">
        <v>117</v>
      </c>
      <c r="I8436" s="21" t="s">
        <v>193331</v>
      </c>
    </row>
    <row r="8437" spans="1:9" ht="32" customHeight="1">
      <c r="A8437" s="19" t="s">
        <v>193332</v>
      </c>
      <c r="B8437" s="24">
        <v>70</v>
      </c>
      <c r="C8437" s="22">
        <v>84</v>
      </c>
      <c r="D8437" s="21" t="s">
        <v>173202</v>
      </c>
      <c r="E8437" s="22">
        <v>35</v>
      </c>
      <c r="F8437" s="21" t="s">
        <v>173936</v>
      </c>
      <c r="G8437" s="22">
        <v>1</v>
      </c>
      <c r="H8437" s="22">
        <v>123</v>
      </c>
      <c r="I8437" s="21" t="s">
        <v>193333</v>
      </c>
    </row>
    <row r="8438" spans="1:9" ht="32" customHeight="1">
      <c r="A8438" s="19" t="s">
        <v>193334</v>
      </c>
      <c r="B8438" s="24">
        <v>100</v>
      </c>
      <c r="C8438" s="22">
        <v>75</v>
      </c>
      <c r="D8438" s="22">
        <v>0</v>
      </c>
      <c r="E8438" s="22">
        <v>0</v>
      </c>
      <c r="F8438" s="22">
        <v>0</v>
      </c>
      <c r="G8438" s="22">
        <v>0</v>
      </c>
      <c r="H8438" s="22">
        <v>78</v>
      </c>
      <c r="I8438" s="21" t="s">
        <v>193335</v>
      </c>
    </row>
    <row r="8439" spans="1:9" ht="32" customHeight="1">
      <c r="A8439" s="19" t="s">
        <v>193336</v>
      </c>
      <c r="B8439" s="20" t="s">
        <v>179779</v>
      </c>
      <c r="C8439" s="22">
        <v>17</v>
      </c>
      <c r="D8439" s="21" t="s">
        <v>180273</v>
      </c>
      <c r="E8439" s="22">
        <v>23</v>
      </c>
      <c r="F8439" s="21" t="s">
        <v>192332</v>
      </c>
      <c r="G8439" s="22">
        <v>38</v>
      </c>
      <c r="H8439" s="22">
        <v>81</v>
      </c>
      <c r="I8439" s="21" t="s">
        <v>193337</v>
      </c>
    </row>
    <row r="8440" spans="1:9" ht="32" customHeight="1">
      <c r="A8440" s="19" t="s">
        <v>193338</v>
      </c>
      <c r="B8440" s="20" t="s">
        <v>171391</v>
      </c>
      <c r="C8440" s="22">
        <v>18</v>
      </c>
      <c r="D8440" s="21" t="s">
        <v>173737</v>
      </c>
      <c r="E8440" s="22">
        <v>94</v>
      </c>
      <c r="F8440" s="21" t="s">
        <v>170538</v>
      </c>
      <c r="G8440" s="22">
        <v>36</v>
      </c>
      <c r="H8440" s="22">
        <v>151</v>
      </c>
      <c r="I8440" s="21" t="s">
        <v>193339</v>
      </c>
    </row>
    <row r="8441" spans="1:9" ht="20" customHeight="1">
      <c r="A8441" s="19" t="s">
        <v>193340</v>
      </c>
      <c r="B8441" s="20" t="s">
        <v>174225</v>
      </c>
      <c r="C8441" s="22">
        <v>4</v>
      </c>
      <c r="D8441" s="21" t="s">
        <v>193341</v>
      </c>
      <c r="E8441" s="22">
        <v>125</v>
      </c>
      <c r="F8441" s="21" t="s">
        <v>193342</v>
      </c>
      <c r="G8441" s="22">
        <v>13</v>
      </c>
      <c r="H8441" s="22">
        <v>145</v>
      </c>
      <c r="I8441" s="21" t="s">
        <v>193343</v>
      </c>
    </row>
    <row r="8442" spans="1:9" ht="20" customHeight="1">
      <c r="A8442" s="19" t="s">
        <v>193344</v>
      </c>
      <c r="B8442" s="24">
        <v>0</v>
      </c>
      <c r="C8442" s="22">
        <v>0</v>
      </c>
      <c r="D8442" s="21" t="s">
        <v>191192</v>
      </c>
      <c r="E8442" s="22">
        <v>97</v>
      </c>
      <c r="F8442" s="21" t="s">
        <v>170308</v>
      </c>
      <c r="G8442" s="22">
        <v>5</v>
      </c>
      <c r="H8442" s="22">
        <v>105</v>
      </c>
      <c r="I8442" s="21" t="s">
        <v>193345</v>
      </c>
    </row>
    <row r="8443" spans="1:9" ht="20" customHeight="1">
      <c r="A8443" s="19" t="s">
        <v>193346</v>
      </c>
      <c r="B8443" s="20" t="s">
        <v>174660</v>
      </c>
      <c r="C8443" s="22">
        <v>23</v>
      </c>
      <c r="D8443" s="21" t="s">
        <v>193347</v>
      </c>
      <c r="E8443" s="22">
        <v>103</v>
      </c>
      <c r="F8443" s="21" t="s">
        <v>171488</v>
      </c>
      <c r="G8443" s="22">
        <v>6</v>
      </c>
      <c r="H8443" s="22">
        <v>135</v>
      </c>
      <c r="I8443" s="21" t="s">
        <v>193348</v>
      </c>
    </row>
    <row r="8444" spans="1:9" ht="20" customHeight="1">
      <c r="A8444" s="19" t="s">
        <v>193349</v>
      </c>
      <c r="B8444" s="20" t="s">
        <v>183363</v>
      </c>
      <c r="C8444" s="22">
        <v>23</v>
      </c>
      <c r="D8444" s="21" t="s">
        <v>174439</v>
      </c>
      <c r="E8444" s="22">
        <v>81</v>
      </c>
      <c r="F8444" s="21" t="s">
        <v>170796</v>
      </c>
      <c r="G8444" s="22">
        <v>1</v>
      </c>
      <c r="H8444" s="22">
        <v>108</v>
      </c>
      <c r="I8444" s="21" t="s">
        <v>193350</v>
      </c>
    </row>
    <row r="8445" spans="1:9" ht="20" customHeight="1">
      <c r="A8445" s="19" t="s">
        <v>193351</v>
      </c>
      <c r="B8445" s="20" t="s">
        <v>173090</v>
      </c>
      <c r="C8445" s="22">
        <v>41</v>
      </c>
      <c r="D8445" s="22">
        <v>20</v>
      </c>
      <c r="E8445" s="22">
        <v>16</v>
      </c>
      <c r="F8445" s="21" t="s">
        <v>172623</v>
      </c>
      <c r="G8445" s="22">
        <v>23</v>
      </c>
      <c r="H8445" s="22">
        <v>83</v>
      </c>
      <c r="I8445" s="21" t="s">
        <v>193352</v>
      </c>
    </row>
    <row r="8446" spans="1:9" ht="32" customHeight="1">
      <c r="A8446" s="19" t="s">
        <v>193353</v>
      </c>
      <c r="B8446" s="20" t="s">
        <v>177318</v>
      </c>
      <c r="C8446" s="22">
        <v>23</v>
      </c>
      <c r="D8446" s="21" t="s">
        <v>181617</v>
      </c>
      <c r="E8446" s="22">
        <v>50</v>
      </c>
      <c r="F8446" s="21" t="s">
        <v>175253</v>
      </c>
      <c r="G8446" s="22">
        <v>3</v>
      </c>
      <c r="H8446" s="22">
        <v>79</v>
      </c>
      <c r="I8446" s="21" t="s">
        <v>193354</v>
      </c>
    </row>
    <row r="8447" spans="1:9" ht="32" customHeight="1">
      <c r="A8447" s="19" t="s">
        <v>193355</v>
      </c>
      <c r="B8447" s="20" t="s">
        <v>174115</v>
      </c>
      <c r="C8447" s="22">
        <v>41</v>
      </c>
      <c r="D8447" s="21" t="s">
        <v>171291</v>
      </c>
      <c r="E8447" s="22">
        <v>13</v>
      </c>
      <c r="F8447" s="21" t="s">
        <v>174115</v>
      </c>
      <c r="G8447" s="22">
        <v>41</v>
      </c>
      <c r="H8447" s="22">
        <v>98</v>
      </c>
      <c r="I8447" s="21" t="s">
        <v>193356</v>
      </c>
    </row>
    <row r="8448" spans="1:9" ht="32" customHeight="1">
      <c r="A8448" s="19" t="s">
        <v>193357</v>
      </c>
      <c r="B8448" s="20" t="s">
        <v>175778</v>
      </c>
      <c r="C8448" s="22">
        <v>49</v>
      </c>
      <c r="D8448" s="21" t="s">
        <v>188019</v>
      </c>
      <c r="E8448" s="22">
        <v>97</v>
      </c>
      <c r="F8448" s="21" t="s">
        <v>173916</v>
      </c>
      <c r="G8448" s="22">
        <v>7</v>
      </c>
      <c r="H8448" s="22">
        <v>156</v>
      </c>
      <c r="I8448" s="21" t="s">
        <v>193358</v>
      </c>
    </row>
    <row r="8449" spans="1:9" ht="32" customHeight="1">
      <c r="A8449" s="19" t="s">
        <v>193359</v>
      </c>
      <c r="B8449" s="20" t="s">
        <v>172189</v>
      </c>
      <c r="C8449" s="22">
        <v>13</v>
      </c>
      <c r="D8449" s="21" t="s">
        <v>176483</v>
      </c>
      <c r="E8449" s="22">
        <v>3</v>
      </c>
      <c r="F8449" s="21" t="s">
        <v>172768</v>
      </c>
      <c r="G8449" s="22">
        <v>51</v>
      </c>
      <c r="H8449" s="22">
        <v>70</v>
      </c>
      <c r="I8449" s="21" t="s">
        <v>193360</v>
      </c>
    </row>
    <row r="8450" spans="1:9" ht="32" customHeight="1">
      <c r="A8450" s="19" t="s">
        <v>193361</v>
      </c>
      <c r="B8450" s="20" t="s">
        <v>169700</v>
      </c>
      <c r="C8450" s="22">
        <v>2</v>
      </c>
      <c r="D8450" s="21" t="s">
        <v>179048</v>
      </c>
      <c r="E8450" s="22">
        <v>35</v>
      </c>
      <c r="F8450" s="21" t="s">
        <v>172146</v>
      </c>
      <c r="G8450" s="22">
        <v>11</v>
      </c>
      <c r="H8450" s="22">
        <v>51</v>
      </c>
      <c r="I8450" s="21" t="s">
        <v>193362</v>
      </c>
    </row>
    <row r="8451" spans="1:9" ht="32" customHeight="1">
      <c r="A8451" s="19" t="s">
        <v>193363</v>
      </c>
      <c r="B8451" s="24">
        <v>0</v>
      </c>
      <c r="C8451" s="22">
        <v>0</v>
      </c>
      <c r="D8451" s="22">
        <v>100</v>
      </c>
      <c r="E8451" s="22">
        <v>108</v>
      </c>
      <c r="F8451" s="22">
        <v>0</v>
      </c>
      <c r="G8451" s="22">
        <v>0</v>
      </c>
      <c r="H8451" s="22">
        <v>111</v>
      </c>
      <c r="I8451" s="21" t="s">
        <v>193364</v>
      </c>
    </row>
    <row r="8452" spans="1:9" ht="32" customHeight="1">
      <c r="A8452" s="19" t="s">
        <v>193365</v>
      </c>
      <c r="B8452" s="20" t="s">
        <v>175448</v>
      </c>
      <c r="C8452" s="22">
        <v>49</v>
      </c>
      <c r="D8452" s="21" t="s">
        <v>176080</v>
      </c>
      <c r="E8452" s="22">
        <v>13</v>
      </c>
      <c r="F8452" s="21" t="s">
        <v>170250</v>
      </c>
      <c r="G8452" s="22">
        <v>31</v>
      </c>
      <c r="H8452" s="22">
        <v>96</v>
      </c>
      <c r="I8452" s="21" t="s">
        <v>193366</v>
      </c>
    </row>
    <row r="8453" spans="1:9" ht="32" customHeight="1">
      <c r="A8453" s="19" t="s">
        <v>193367</v>
      </c>
      <c r="B8453" s="20" t="s">
        <v>169795</v>
      </c>
      <c r="C8453" s="22">
        <v>52</v>
      </c>
      <c r="D8453" s="21" t="s">
        <v>169699</v>
      </c>
      <c r="E8453" s="22">
        <v>13</v>
      </c>
      <c r="F8453" s="21" t="s">
        <v>171462</v>
      </c>
      <c r="G8453" s="22">
        <v>31</v>
      </c>
      <c r="H8453" s="22">
        <v>99</v>
      </c>
      <c r="I8453" s="21" t="s">
        <v>193368</v>
      </c>
    </row>
    <row r="8454" spans="1:9" ht="32" customHeight="1">
      <c r="A8454" s="19" t="s">
        <v>193369</v>
      </c>
      <c r="B8454" s="20" t="s">
        <v>169795</v>
      </c>
      <c r="C8454" s="22">
        <v>52</v>
      </c>
      <c r="D8454" s="21" t="s">
        <v>169699</v>
      </c>
      <c r="E8454" s="22">
        <v>13</v>
      </c>
      <c r="F8454" s="21" t="s">
        <v>171462</v>
      </c>
      <c r="G8454" s="22">
        <v>31</v>
      </c>
      <c r="H8454" s="22">
        <v>99</v>
      </c>
      <c r="I8454" s="21" t="s">
        <v>193370</v>
      </c>
    </row>
    <row r="8455" spans="1:9" ht="32" customHeight="1">
      <c r="A8455" s="19" t="s">
        <v>193371</v>
      </c>
      <c r="B8455" s="20" t="s">
        <v>191107</v>
      </c>
      <c r="C8455" s="22">
        <v>45</v>
      </c>
      <c r="D8455" s="22">
        <v>75</v>
      </c>
      <c r="E8455" s="22">
        <v>144</v>
      </c>
      <c r="F8455" s="21" t="s">
        <v>172906</v>
      </c>
      <c r="G8455" s="22">
        <v>3</v>
      </c>
      <c r="H8455" s="22">
        <v>195</v>
      </c>
      <c r="I8455" s="21" t="s">
        <v>193372</v>
      </c>
    </row>
    <row r="8456" spans="1:9" ht="32" customHeight="1">
      <c r="A8456" s="19" t="s">
        <v>193373</v>
      </c>
      <c r="B8456" s="20" t="s">
        <v>191107</v>
      </c>
      <c r="C8456" s="22">
        <v>45</v>
      </c>
      <c r="D8456" s="22">
        <v>75</v>
      </c>
      <c r="E8456" s="22">
        <v>144</v>
      </c>
      <c r="F8456" s="21" t="s">
        <v>172906</v>
      </c>
      <c r="G8456" s="22">
        <v>3</v>
      </c>
      <c r="H8456" s="22">
        <v>195</v>
      </c>
      <c r="I8456" s="21" t="s">
        <v>193374</v>
      </c>
    </row>
    <row r="8457" spans="1:9" ht="32" customHeight="1">
      <c r="A8457" s="19" t="s">
        <v>193375</v>
      </c>
      <c r="B8457" s="20" t="s">
        <v>191107</v>
      </c>
      <c r="C8457" s="22">
        <v>45</v>
      </c>
      <c r="D8457" s="22">
        <v>75</v>
      </c>
      <c r="E8457" s="22">
        <v>144</v>
      </c>
      <c r="F8457" s="21" t="s">
        <v>172906</v>
      </c>
      <c r="G8457" s="22">
        <v>3</v>
      </c>
      <c r="H8457" s="22">
        <v>195</v>
      </c>
      <c r="I8457" s="21" t="s">
        <v>193376</v>
      </c>
    </row>
    <row r="8458" spans="1:9" ht="32" customHeight="1">
      <c r="A8458" s="19" t="s">
        <v>193377</v>
      </c>
      <c r="B8458" s="20" t="s">
        <v>193378</v>
      </c>
      <c r="C8458" s="22">
        <v>55</v>
      </c>
      <c r="D8458" s="21" t="s">
        <v>183782</v>
      </c>
      <c r="E8458" s="22">
        <v>64</v>
      </c>
      <c r="F8458" s="21" t="s">
        <v>193379</v>
      </c>
      <c r="G8458" s="22">
        <v>19</v>
      </c>
      <c r="H8458" s="22">
        <v>141</v>
      </c>
      <c r="I8458" s="21" t="s">
        <v>193380</v>
      </c>
    </row>
    <row r="8459" spans="1:9" ht="32" customHeight="1">
      <c r="A8459" s="19" t="s">
        <v>193381</v>
      </c>
      <c r="B8459" s="20" t="s">
        <v>170423</v>
      </c>
      <c r="C8459" s="22">
        <v>2</v>
      </c>
      <c r="D8459" s="21" t="s">
        <v>176816</v>
      </c>
      <c r="E8459" s="22">
        <v>86</v>
      </c>
      <c r="F8459" s="21" t="s">
        <v>174905</v>
      </c>
      <c r="G8459" s="22">
        <v>14</v>
      </c>
      <c r="H8459" s="22">
        <v>105</v>
      </c>
      <c r="I8459" s="21" t="s">
        <v>193382</v>
      </c>
    </row>
    <row r="8460" spans="1:9" ht="32" customHeight="1">
      <c r="A8460" s="19" t="s">
        <v>193383</v>
      </c>
      <c r="B8460" s="20" t="s">
        <v>193384</v>
      </c>
      <c r="C8460" s="22">
        <v>11</v>
      </c>
      <c r="D8460" s="21" t="s">
        <v>193385</v>
      </c>
      <c r="E8460" s="22">
        <v>108</v>
      </c>
      <c r="F8460" s="21" t="s">
        <v>192347</v>
      </c>
      <c r="G8460" s="22">
        <v>8</v>
      </c>
      <c r="H8460" s="22">
        <v>130</v>
      </c>
      <c r="I8460" s="21" t="s">
        <v>193386</v>
      </c>
    </row>
    <row r="8461" spans="1:9" ht="32" customHeight="1">
      <c r="A8461" s="19" t="s">
        <v>193387</v>
      </c>
      <c r="B8461" s="20" t="s">
        <v>189065</v>
      </c>
      <c r="C8461" s="22">
        <v>13</v>
      </c>
      <c r="D8461" s="21" t="s">
        <v>190078</v>
      </c>
      <c r="E8461" s="22">
        <v>49</v>
      </c>
      <c r="F8461" s="22">
        <v>0</v>
      </c>
      <c r="G8461" s="22">
        <v>0</v>
      </c>
      <c r="H8461" s="22">
        <v>65</v>
      </c>
      <c r="I8461" s="21" t="s">
        <v>193388</v>
      </c>
    </row>
    <row r="8462" spans="1:9" ht="32" customHeight="1">
      <c r="A8462" s="19" t="s">
        <v>193389</v>
      </c>
      <c r="B8462" s="20" t="s">
        <v>171239</v>
      </c>
      <c r="C8462" s="22">
        <v>6</v>
      </c>
      <c r="D8462" s="21" t="s">
        <v>171893</v>
      </c>
      <c r="E8462" s="22">
        <v>36</v>
      </c>
      <c r="F8462" s="21" t="s">
        <v>193390</v>
      </c>
      <c r="G8462" s="22">
        <v>73</v>
      </c>
      <c r="H8462" s="22">
        <v>118</v>
      </c>
      <c r="I8462" s="21" t="s">
        <v>193391</v>
      </c>
    </row>
    <row r="8463" spans="1:9" ht="32" customHeight="1">
      <c r="A8463" s="19" t="s">
        <v>193392</v>
      </c>
      <c r="B8463" s="20" t="s">
        <v>172467</v>
      </c>
      <c r="C8463" s="22">
        <v>4</v>
      </c>
      <c r="D8463" s="21" t="s">
        <v>173958</v>
      </c>
      <c r="E8463" s="22">
        <v>24</v>
      </c>
      <c r="F8463" s="22">
        <v>0</v>
      </c>
      <c r="G8463" s="22">
        <v>0</v>
      </c>
      <c r="H8463" s="22">
        <v>31</v>
      </c>
      <c r="I8463" s="21" t="s">
        <v>193393</v>
      </c>
    </row>
    <row r="8464" spans="1:9" ht="32" customHeight="1">
      <c r="A8464" s="19" t="s">
        <v>193394</v>
      </c>
      <c r="B8464" s="20" t="s">
        <v>173541</v>
      </c>
      <c r="C8464" s="22">
        <v>3</v>
      </c>
      <c r="D8464" s="21" t="s">
        <v>174941</v>
      </c>
      <c r="E8464" s="22">
        <v>168</v>
      </c>
      <c r="F8464" s="21" t="s">
        <v>174685</v>
      </c>
      <c r="G8464" s="22">
        <v>15</v>
      </c>
      <c r="H8464" s="22">
        <v>189</v>
      </c>
      <c r="I8464" s="21" t="s">
        <v>193395</v>
      </c>
    </row>
    <row r="8465" spans="1:9" ht="20" customHeight="1">
      <c r="A8465" s="19" t="s">
        <v>193396</v>
      </c>
      <c r="B8465" s="20" t="s">
        <v>187940</v>
      </c>
      <c r="C8465" s="22">
        <v>14</v>
      </c>
      <c r="D8465" s="21" t="s">
        <v>171418</v>
      </c>
      <c r="E8465" s="22">
        <v>68</v>
      </c>
      <c r="F8465" s="21" t="s">
        <v>177756</v>
      </c>
      <c r="G8465" s="22">
        <v>10</v>
      </c>
      <c r="H8465" s="22">
        <v>95</v>
      </c>
      <c r="I8465" s="21" t="s">
        <v>193397</v>
      </c>
    </row>
    <row r="8466" spans="1:9" ht="32" customHeight="1">
      <c r="A8466" s="19" t="s">
        <v>193398</v>
      </c>
      <c r="B8466" s="20" t="s">
        <v>184222</v>
      </c>
      <c r="C8466" s="22">
        <v>43</v>
      </c>
      <c r="D8466" s="22">
        <v>0</v>
      </c>
      <c r="E8466" s="22">
        <v>0</v>
      </c>
      <c r="F8466" s="21" t="s">
        <v>174342</v>
      </c>
      <c r="G8466" s="22">
        <v>11</v>
      </c>
      <c r="H8466" s="22">
        <v>57</v>
      </c>
      <c r="I8466" s="21" t="s">
        <v>193399</v>
      </c>
    </row>
    <row r="8467" spans="1:9" ht="32" customHeight="1">
      <c r="A8467" s="19" t="s">
        <v>193400</v>
      </c>
      <c r="B8467" s="20" t="s">
        <v>190691</v>
      </c>
      <c r="C8467" s="22">
        <v>7</v>
      </c>
      <c r="D8467" s="21" t="s">
        <v>176625</v>
      </c>
      <c r="E8467" s="22">
        <v>134</v>
      </c>
      <c r="F8467" s="21" t="s">
        <v>176715</v>
      </c>
      <c r="G8467" s="22">
        <v>2</v>
      </c>
      <c r="H8467" s="22">
        <v>146</v>
      </c>
      <c r="I8467" s="21" t="s">
        <v>193401</v>
      </c>
    </row>
    <row r="8468" spans="1:9" ht="32" customHeight="1">
      <c r="A8468" s="19" t="s">
        <v>193402</v>
      </c>
      <c r="B8468" s="20" t="s">
        <v>169926</v>
      </c>
      <c r="C8468" s="22">
        <v>5</v>
      </c>
      <c r="D8468" s="21" t="s">
        <v>175894</v>
      </c>
      <c r="E8468" s="22">
        <v>134</v>
      </c>
      <c r="F8468" s="21" t="s">
        <v>188166</v>
      </c>
      <c r="G8468" s="22">
        <v>1</v>
      </c>
      <c r="H8468" s="22">
        <v>143</v>
      </c>
      <c r="I8468" s="21" t="s">
        <v>193403</v>
      </c>
    </row>
    <row r="8469" spans="1:9" ht="32" customHeight="1">
      <c r="A8469" s="19" t="s">
        <v>193404</v>
      </c>
      <c r="B8469" s="20" t="s">
        <v>175163</v>
      </c>
      <c r="C8469" s="22">
        <v>27</v>
      </c>
      <c r="D8469" s="21" t="s">
        <v>173883</v>
      </c>
      <c r="E8469" s="22">
        <v>53</v>
      </c>
      <c r="F8469" s="22">
        <v>0</v>
      </c>
      <c r="G8469" s="22">
        <v>0</v>
      </c>
      <c r="H8469" s="22">
        <v>83</v>
      </c>
      <c r="I8469" s="21" t="s">
        <v>193405</v>
      </c>
    </row>
    <row r="8470" spans="1:9" ht="32" customHeight="1">
      <c r="A8470" s="19" t="s">
        <v>193406</v>
      </c>
      <c r="B8470" s="20" t="s">
        <v>186603</v>
      </c>
      <c r="C8470" s="22">
        <v>74</v>
      </c>
      <c r="D8470" s="21" t="s">
        <v>178631</v>
      </c>
      <c r="E8470" s="22">
        <v>3</v>
      </c>
      <c r="F8470" s="22">
        <v>0</v>
      </c>
      <c r="G8470" s="22">
        <v>0</v>
      </c>
      <c r="H8470" s="22">
        <v>80</v>
      </c>
      <c r="I8470" s="21" t="s">
        <v>193407</v>
      </c>
    </row>
    <row r="8471" spans="1:9" ht="32" customHeight="1">
      <c r="A8471" s="19" t="s">
        <v>193408</v>
      </c>
      <c r="B8471" s="20" t="s">
        <v>172229</v>
      </c>
      <c r="C8471" s="22">
        <v>123</v>
      </c>
      <c r="D8471" s="21" t="s">
        <v>175774</v>
      </c>
      <c r="E8471" s="22">
        <v>11</v>
      </c>
      <c r="F8471" s="21" t="s">
        <v>188661</v>
      </c>
      <c r="G8471" s="22">
        <v>7</v>
      </c>
      <c r="H8471" s="22">
        <v>144</v>
      </c>
      <c r="I8471" s="21" t="s">
        <v>193409</v>
      </c>
    </row>
    <row r="8472" spans="1:9" ht="32" customHeight="1">
      <c r="A8472" s="19" t="s">
        <v>193410</v>
      </c>
      <c r="B8472" s="20" t="s">
        <v>173619</v>
      </c>
      <c r="C8472" s="22">
        <v>3</v>
      </c>
      <c r="D8472" s="21" t="s">
        <v>179836</v>
      </c>
      <c r="E8472" s="22">
        <v>31</v>
      </c>
      <c r="F8472" s="21" t="s">
        <v>182635</v>
      </c>
      <c r="G8472" s="22">
        <v>81</v>
      </c>
      <c r="H8472" s="22">
        <v>118</v>
      </c>
      <c r="I8472" s="21" t="s">
        <v>193411</v>
      </c>
    </row>
    <row r="8473" spans="1:9" ht="32" customHeight="1">
      <c r="A8473" s="19" t="s">
        <v>193412</v>
      </c>
      <c r="B8473" s="20" t="s">
        <v>181842</v>
      </c>
      <c r="C8473" s="22">
        <v>25</v>
      </c>
      <c r="D8473" s="21" t="s">
        <v>191719</v>
      </c>
      <c r="E8473" s="22">
        <v>75</v>
      </c>
      <c r="F8473" s="39">
        <v>21875</v>
      </c>
      <c r="G8473" s="22">
        <v>28</v>
      </c>
      <c r="H8473" s="22">
        <v>131</v>
      </c>
      <c r="I8473" s="21" t="s">
        <v>193413</v>
      </c>
    </row>
    <row r="8474" spans="1:9" ht="32" customHeight="1">
      <c r="A8474" s="19" t="s">
        <v>193414</v>
      </c>
      <c r="B8474" s="20" t="s">
        <v>193415</v>
      </c>
      <c r="C8474" s="22">
        <v>7</v>
      </c>
      <c r="D8474" s="21" t="s">
        <v>193416</v>
      </c>
      <c r="E8474" s="22">
        <v>177</v>
      </c>
      <c r="F8474" s="21" t="s">
        <v>169700</v>
      </c>
      <c r="G8474" s="22">
        <v>8</v>
      </c>
      <c r="H8474" s="22">
        <v>195</v>
      </c>
      <c r="I8474" s="21" t="s">
        <v>193417</v>
      </c>
    </row>
    <row r="8475" spans="1:9" ht="32" customHeight="1">
      <c r="A8475" s="19" t="s">
        <v>193418</v>
      </c>
      <c r="B8475" s="20" t="s">
        <v>170843</v>
      </c>
      <c r="C8475" s="22">
        <v>2</v>
      </c>
      <c r="D8475" s="21" t="s">
        <v>193419</v>
      </c>
      <c r="E8475" s="22">
        <v>143</v>
      </c>
      <c r="F8475" s="21" t="s">
        <v>182745</v>
      </c>
      <c r="G8475" s="22">
        <v>3</v>
      </c>
      <c r="H8475" s="22">
        <v>151</v>
      </c>
      <c r="I8475" s="21" t="s">
        <v>193420</v>
      </c>
    </row>
    <row r="8476" spans="1:9" ht="32" customHeight="1">
      <c r="A8476" s="19" t="s">
        <v>193421</v>
      </c>
      <c r="B8476" s="20" t="s">
        <v>171753</v>
      </c>
      <c r="C8476" s="22">
        <v>36</v>
      </c>
      <c r="D8476" s="21" t="s">
        <v>172569</v>
      </c>
      <c r="E8476" s="22">
        <v>27</v>
      </c>
      <c r="F8476" s="22">
        <v>0</v>
      </c>
      <c r="G8476" s="22">
        <v>0</v>
      </c>
      <c r="H8476" s="22">
        <v>66</v>
      </c>
      <c r="I8476" s="21" t="s">
        <v>193422</v>
      </c>
    </row>
    <row r="8477" spans="1:9" ht="32" customHeight="1">
      <c r="A8477" s="19" t="s">
        <v>193423</v>
      </c>
      <c r="B8477" s="20" t="s">
        <v>193424</v>
      </c>
      <c r="C8477" s="22">
        <v>41</v>
      </c>
      <c r="D8477" s="21" t="s">
        <v>172997</v>
      </c>
      <c r="E8477" s="22">
        <v>44</v>
      </c>
      <c r="F8477" s="21" t="s">
        <v>173334</v>
      </c>
      <c r="G8477" s="22">
        <v>45</v>
      </c>
      <c r="H8477" s="22">
        <v>133</v>
      </c>
      <c r="I8477" s="21" t="s">
        <v>193425</v>
      </c>
    </row>
    <row r="8478" spans="1:9" ht="32" customHeight="1">
      <c r="A8478" s="19" t="s">
        <v>193426</v>
      </c>
      <c r="B8478" s="20" t="s">
        <v>171858</v>
      </c>
      <c r="C8478" s="22">
        <v>58</v>
      </c>
      <c r="D8478" s="21" t="s">
        <v>193427</v>
      </c>
      <c r="E8478" s="22">
        <v>38</v>
      </c>
      <c r="F8478" s="21" t="s">
        <v>177855</v>
      </c>
      <c r="G8478" s="22">
        <v>11</v>
      </c>
      <c r="H8478" s="22">
        <v>110</v>
      </c>
      <c r="I8478" s="21" t="s">
        <v>193428</v>
      </c>
    </row>
    <row r="8479" spans="1:9" ht="32" customHeight="1">
      <c r="A8479" s="19" t="s">
        <v>193429</v>
      </c>
      <c r="B8479" s="20" t="s">
        <v>177716</v>
      </c>
      <c r="C8479" s="22">
        <v>82</v>
      </c>
      <c r="D8479" s="21" t="s">
        <v>193430</v>
      </c>
      <c r="E8479" s="22">
        <v>65</v>
      </c>
      <c r="F8479" s="21" t="s">
        <v>193431</v>
      </c>
      <c r="G8479" s="22">
        <v>4</v>
      </c>
      <c r="H8479" s="22">
        <v>154</v>
      </c>
      <c r="I8479" s="21" t="s">
        <v>193432</v>
      </c>
    </row>
    <row r="8480" spans="1:9" ht="32" customHeight="1">
      <c r="A8480" s="19" t="s">
        <v>193433</v>
      </c>
      <c r="B8480" s="20" t="s">
        <v>170003</v>
      </c>
      <c r="C8480" s="22">
        <v>34</v>
      </c>
      <c r="D8480" s="21" t="s">
        <v>193434</v>
      </c>
      <c r="E8480" s="22">
        <v>65</v>
      </c>
      <c r="F8480" s="21" t="s">
        <v>193435</v>
      </c>
      <c r="G8480" s="22">
        <v>59</v>
      </c>
      <c r="H8480" s="22">
        <v>161</v>
      </c>
      <c r="I8480" s="21" t="s">
        <v>193436</v>
      </c>
    </row>
    <row r="8481" spans="1:9" ht="32" customHeight="1">
      <c r="A8481" s="19" t="s">
        <v>193437</v>
      </c>
      <c r="B8481" s="20" t="s">
        <v>193438</v>
      </c>
      <c r="C8481" s="22">
        <v>31</v>
      </c>
      <c r="D8481" s="21" t="s">
        <v>193439</v>
      </c>
      <c r="E8481" s="22">
        <v>121</v>
      </c>
      <c r="F8481" s="21" t="s">
        <v>193131</v>
      </c>
      <c r="G8481" s="22">
        <v>43</v>
      </c>
      <c r="H8481" s="22">
        <v>198</v>
      </c>
      <c r="I8481" s="21" t="s">
        <v>193440</v>
      </c>
    </row>
    <row r="8482" spans="1:9" ht="32" customHeight="1">
      <c r="A8482" s="19" t="s">
        <v>193441</v>
      </c>
      <c r="B8482" s="20" t="s">
        <v>182737</v>
      </c>
      <c r="C8482" s="22">
        <v>1</v>
      </c>
      <c r="D8482" s="21" t="s">
        <v>175474</v>
      </c>
      <c r="E8482" s="22">
        <v>182</v>
      </c>
      <c r="F8482" s="21" t="s">
        <v>170410</v>
      </c>
      <c r="G8482" s="22">
        <v>6</v>
      </c>
      <c r="H8482" s="22">
        <v>192</v>
      </c>
      <c r="I8482" s="21" t="s">
        <v>193442</v>
      </c>
    </row>
    <row r="8483" spans="1:9" ht="32" customHeight="1">
      <c r="A8483" s="19" t="s">
        <v>193443</v>
      </c>
      <c r="B8483" s="20" t="s">
        <v>189293</v>
      </c>
      <c r="C8483" s="22">
        <v>73</v>
      </c>
      <c r="D8483" s="21" t="s">
        <v>176188</v>
      </c>
      <c r="E8483" s="22">
        <v>12</v>
      </c>
      <c r="F8483" s="21" t="s">
        <v>171229</v>
      </c>
      <c r="G8483" s="22">
        <v>7</v>
      </c>
      <c r="H8483" s="22">
        <v>95</v>
      </c>
      <c r="I8483" s="21" t="s">
        <v>193444</v>
      </c>
    </row>
    <row r="8484" spans="1:9" ht="32" customHeight="1">
      <c r="A8484" s="19" t="s">
        <v>193445</v>
      </c>
      <c r="B8484" s="20" t="s">
        <v>173001</v>
      </c>
      <c r="C8484" s="22">
        <v>37</v>
      </c>
      <c r="D8484" s="21" t="s">
        <v>174503</v>
      </c>
      <c r="E8484" s="22">
        <v>53</v>
      </c>
      <c r="F8484" s="21" t="s">
        <v>170217</v>
      </c>
      <c r="G8484" s="22">
        <v>3</v>
      </c>
      <c r="H8484" s="22">
        <v>96</v>
      </c>
      <c r="I8484" s="21" t="s">
        <v>193446</v>
      </c>
    </row>
    <row r="8485" spans="1:9" ht="32" customHeight="1">
      <c r="A8485" s="19" t="s">
        <v>193447</v>
      </c>
      <c r="B8485" s="20" t="s">
        <v>172225</v>
      </c>
      <c r="C8485" s="22">
        <v>2</v>
      </c>
      <c r="D8485" s="21" t="s">
        <v>174420</v>
      </c>
      <c r="E8485" s="22">
        <v>118</v>
      </c>
      <c r="F8485" s="22">
        <v>0</v>
      </c>
      <c r="G8485" s="22">
        <v>0</v>
      </c>
      <c r="H8485" s="22">
        <v>123</v>
      </c>
      <c r="I8485" s="21" t="s">
        <v>193448</v>
      </c>
    </row>
    <row r="8486" spans="1:9" ht="32" customHeight="1">
      <c r="A8486" s="19" t="s">
        <v>193449</v>
      </c>
      <c r="B8486" s="24">
        <v>0</v>
      </c>
      <c r="C8486" s="22">
        <v>0</v>
      </c>
      <c r="D8486" s="21" t="s">
        <v>193450</v>
      </c>
      <c r="E8486" s="22">
        <v>69</v>
      </c>
      <c r="F8486" s="21" t="s">
        <v>174813</v>
      </c>
      <c r="G8486" s="22">
        <v>1</v>
      </c>
      <c r="H8486" s="22">
        <v>73</v>
      </c>
      <c r="I8486" s="21" t="s">
        <v>193451</v>
      </c>
    </row>
    <row r="8487" spans="1:9" ht="32" customHeight="1">
      <c r="A8487" s="19" t="s">
        <v>193452</v>
      </c>
      <c r="B8487" s="20" t="s">
        <v>169889</v>
      </c>
      <c r="C8487" s="22">
        <v>17</v>
      </c>
      <c r="D8487" s="21" t="s">
        <v>174432</v>
      </c>
      <c r="E8487" s="22">
        <v>102</v>
      </c>
      <c r="F8487" s="21" t="s">
        <v>170089</v>
      </c>
      <c r="G8487" s="22">
        <v>7</v>
      </c>
      <c r="H8487" s="22">
        <v>129</v>
      </c>
      <c r="I8487" s="21" t="s">
        <v>193453</v>
      </c>
    </row>
    <row r="8488" spans="1:9" ht="32" customHeight="1">
      <c r="A8488" s="19" t="s">
        <v>193454</v>
      </c>
      <c r="B8488" s="20" t="s">
        <v>170478</v>
      </c>
      <c r="C8488" s="22">
        <v>2</v>
      </c>
      <c r="D8488" s="21" t="s">
        <v>174507</v>
      </c>
      <c r="E8488" s="22">
        <v>129</v>
      </c>
      <c r="F8488" s="21" t="s">
        <v>190359</v>
      </c>
      <c r="G8488" s="22">
        <v>4</v>
      </c>
      <c r="H8488" s="22">
        <v>138</v>
      </c>
      <c r="I8488" s="21" t="s">
        <v>193455</v>
      </c>
    </row>
    <row r="8489" spans="1:9" ht="32" customHeight="1">
      <c r="A8489" s="19" t="s">
        <v>193456</v>
      </c>
      <c r="B8489" s="24">
        <v>0</v>
      </c>
      <c r="C8489" s="22">
        <v>0</v>
      </c>
      <c r="D8489" s="21" t="s">
        <v>185339</v>
      </c>
      <c r="E8489" s="22">
        <v>122</v>
      </c>
      <c r="F8489" s="21" t="s">
        <v>169893</v>
      </c>
      <c r="G8489" s="22">
        <v>7</v>
      </c>
      <c r="H8489" s="22">
        <v>132</v>
      </c>
      <c r="I8489" s="21" t="s">
        <v>193457</v>
      </c>
    </row>
    <row r="8490" spans="1:9" ht="32" customHeight="1">
      <c r="A8490" s="19" t="s">
        <v>193458</v>
      </c>
      <c r="B8490" s="20" t="s">
        <v>190416</v>
      </c>
      <c r="C8490" s="22">
        <v>57</v>
      </c>
      <c r="D8490" s="21" t="s">
        <v>193459</v>
      </c>
      <c r="E8490" s="22">
        <v>88</v>
      </c>
      <c r="F8490" s="21" t="s">
        <v>173435</v>
      </c>
      <c r="G8490" s="22">
        <v>4</v>
      </c>
      <c r="H8490" s="22">
        <v>152</v>
      </c>
      <c r="I8490" s="21" t="s">
        <v>193460</v>
      </c>
    </row>
    <row r="8491" spans="1:9" ht="32" customHeight="1">
      <c r="A8491" s="19" t="s">
        <v>193461</v>
      </c>
      <c r="B8491" s="20" t="s">
        <v>170134</v>
      </c>
      <c r="C8491" s="22">
        <v>34</v>
      </c>
      <c r="D8491" s="22">
        <v>0</v>
      </c>
      <c r="E8491" s="22">
        <v>0</v>
      </c>
      <c r="F8491" s="21" t="s">
        <v>170250</v>
      </c>
      <c r="G8491" s="22">
        <v>17</v>
      </c>
      <c r="H8491" s="22">
        <v>54</v>
      </c>
      <c r="I8491" s="21" t="s">
        <v>193462</v>
      </c>
    </row>
    <row r="8492" spans="1:9" ht="32" customHeight="1">
      <c r="A8492" s="19" t="s">
        <v>193463</v>
      </c>
      <c r="B8492" s="20" t="s">
        <v>180204</v>
      </c>
      <c r="C8492" s="22">
        <v>39</v>
      </c>
      <c r="D8492" s="21" t="s">
        <v>169945</v>
      </c>
      <c r="E8492" s="22">
        <v>4</v>
      </c>
      <c r="F8492" s="21" t="s">
        <v>173080</v>
      </c>
      <c r="G8492" s="22">
        <v>13</v>
      </c>
      <c r="H8492" s="22">
        <v>59</v>
      </c>
      <c r="I8492" s="21" t="s">
        <v>193464</v>
      </c>
    </row>
    <row r="8493" spans="1:9" ht="32" customHeight="1">
      <c r="A8493" s="19" t="s">
        <v>193465</v>
      </c>
      <c r="B8493" s="24">
        <v>0</v>
      </c>
      <c r="C8493" s="22">
        <v>0</v>
      </c>
      <c r="D8493" s="21" t="s">
        <v>189273</v>
      </c>
      <c r="E8493" s="22">
        <v>72</v>
      </c>
      <c r="F8493" s="21" t="s">
        <v>180868</v>
      </c>
      <c r="G8493" s="22">
        <v>17</v>
      </c>
      <c r="H8493" s="22">
        <v>92</v>
      </c>
      <c r="I8493" s="21" t="s">
        <v>193466</v>
      </c>
    </row>
    <row r="8494" spans="1:9" ht="32" customHeight="1">
      <c r="A8494" s="19" t="s">
        <v>193467</v>
      </c>
      <c r="B8494" s="20" t="s">
        <v>180223</v>
      </c>
      <c r="C8494" s="22">
        <v>44</v>
      </c>
      <c r="D8494" s="21" t="s">
        <v>187493</v>
      </c>
      <c r="E8494" s="22">
        <v>52</v>
      </c>
      <c r="F8494" s="21" t="s">
        <v>176587</v>
      </c>
      <c r="G8494" s="22">
        <v>22</v>
      </c>
      <c r="H8494" s="22">
        <v>121</v>
      </c>
      <c r="I8494" s="21" t="s">
        <v>193468</v>
      </c>
    </row>
    <row r="8495" spans="1:9" ht="32" customHeight="1">
      <c r="A8495" s="19" t="s">
        <v>193469</v>
      </c>
      <c r="B8495" s="20" t="s">
        <v>193470</v>
      </c>
      <c r="C8495" s="22">
        <v>115</v>
      </c>
      <c r="D8495" s="21" t="s">
        <v>193471</v>
      </c>
      <c r="E8495" s="22">
        <v>177</v>
      </c>
      <c r="F8495" s="22">
        <v>0</v>
      </c>
      <c r="G8495" s="22">
        <v>0</v>
      </c>
      <c r="H8495" s="22">
        <v>295</v>
      </c>
      <c r="I8495" s="21" t="s">
        <v>193472</v>
      </c>
    </row>
    <row r="8496" spans="1:9" ht="44" customHeight="1">
      <c r="A8496" s="19" t="s">
        <v>193473</v>
      </c>
      <c r="B8496" s="20" t="s">
        <v>178511</v>
      </c>
      <c r="C8496" s="22">
        <v>78</v>
      </c>
      <c r="D8496" s="21" t="s">
        <v>193474</v>
      </c>
      <c r="E8496" s="22">
        <v>41</v>
      </c>
      <c r="F8496" s="21" t="s">
        <v>193379</v>
      </c>
      <c r="G8496" s="22">
        <v>19</v>
      </c>
      <c r="H8496" s="22">
        <v>141</v>
      </c>
      <c r="I8496" s="21" t="s">
        <v>193475</v>
      </c>
    </row>
    <row r="8497" spans="1:9" ht="32" customHeight="1">
      <c r="A8497" s="19" t="s">
        <v>193476</v>
      </c>
      <c r="B8497" s="24">
        <v>0</v>
      </c>
      <c r="C8497" s="22">
        <v>0</v>
      </c>
      <c r="D8497" s="22">
        <v>100</v>
      </c>
      <c r="E8497" s="22">
        <v>158</v>
      </c>
      <c r="F8497" s="22">
        <v>0</v>
      </c>
      <c r="G8497" s="22">
        <v>0</v>
      </c>
      <c r="H8497" s="22">
        <v>161</v>
      </c>
      <c r="I8497" s="21" t="s">
        <v>193477</v>
      </c>
    </row>
    <row r="8498" spans="1:9" ht="44" customHeight="1">
      <c r="A8498" s="19" t="s">
        <v>193478</v>
      </c>
      <c r="B8498" s="24">
        <v>0</v>
      </c>
      <c r="C8498" s="22">
        <v>0</v>
      </c>
      <c r="D8498" s="22">
        <v>97</v>
      </c>
      <c r="E8498" s="22">
        <v>97</v>
      </c>
      <c r="F8498" s="22">
        <v>3</v>
      </c>
      <c r="G8498" s="22">
        <v>3</v>
      </c>
      <c r="H8498" s="22">
        <v>103</v>
      </c>
      <c r="I8498" s="21" t="s">
        <v>193479</v>
      </c>
    </row>
    <row r="8499" spans="1:9" ht="44" customHeight="1">
      <c r="A8499" s="19" t="s">
        <v>193480</v>
      </c>
      <c r="B8499" s="24">
        <v>0</v>
      </c>
      <c r="C8499" s="22">
        <v>0</v>
      </c>
      <c r="D8499" s="21" t="s">
        <v>170797</v>
      </c>
      <c r="E8499" s="22">
        <v>103</v>
      </c>
      <c r="F8499" s="21" t="s">
        <v>178129</v>
      </c>
      <c r="G8499" s="22">
        <v>2</v>
      </c>
      <c r="H8499" s="22">
        <v>108</v>
      </c>
      <c r="I8499" s="21" t="s">
        <v>193481</v>
      </c>
    </row>
    <row r="8500" spans="1:9" ht="44" customHeight="1">
      <c r="A8500" s="19" t="s">
        <v>193482</v>
      </c>
      <c r="B8500" s="20" t="s">
        <v>190078</v>
      </c>
      <c r="C8500" s="22">
        <v>49</v>
      </c>
      <c r="D8500" s="21" t="s">
        <v>170217</v>
      </c>
      <c r="E8500" s="22">
        <v>2</v>
      </c>
      <c r="F8500" s="21" t="s">
        <v>169718</v>
      </c>
      <c r="G8500" s="22">
        <v>11</v>
      </c>
      <c r="H8500" s="22">
        <v>65</v>
      </c>
      <c r="I8500" s="21" t="s">
        <v>193483</v>
      </c>
    </row>
    <row r="8501" spans="1:9" ht="32" customHeight="1">
      <c r="A8501" s="19" t="s">
        <v>193484</v>
      </c>
      <c r="B8501" s="20" t="s">
        <v>171872</v>
      </c>
      <c r="C8501" s="22">
        <v>2</v>
      </c>
      <c r="D8501" s="21" t="s">
        <v>172309</v>
      </c>
      <c r="E8501" s="22">
        <v>72</v>
      </c>
      <c r="F8501" s="21" t="s">
        <v>176530</v>
      </c>
      <c r="G8501" s="22">
        <v>42</v>
      </c>
      <c r="H8501" s="22">
        <v>119</v>
      </c>
      <c r="I8501" s="21" t="s">
        <v>193485</v>
      </c>
    </row>
    <row r="8502" spans="1:9" ht="32" customHeight="1">
      <c r="A8502" s="19" t="s">
        <v>193486</v>
      </c>
      <c r="B8502" s="20" t="s">
        <v>171872</v>
      </c>
      <c r="C8502" s="22">
        <v>2</v>
      </c>
      <c r="D8502" s="21" t="s">
        <v>172309</v>
      </c>
      <c r="E8502" s="22">
        <v>72</v>
      </c>
      <c r="F8502" s="21" t="s">
        <v>176530</v>
      </c>
      <c r="G8502" s="22">
        <v>42</v>
      </c>
      <c r="H8502" s="22">
        <v>119</v>
      </c>
      <c r="I8502" s="21" t="s">
        <v>193487</v>
      </c>
    </row>
    <row r="8503" spans="1:9" ht="44" customHeight="1">
      <c r="A8503" s="19" t="s">
        <v>193488</v>
      </c>
      <c r="B8503" s="20" t="s">
        <v>193489</v>
      </c>
      <c r="C8503" s="22">
        <v>87</v>
      </c>
      <c r="D8503" s="21" t="s">
        <v>183663</v>
      </c>
      <c r="E8503" s="22">
        <v>5</v>
      </c>
      <c r="F8503" s="21" t="s">
        <v>171814</v>
      </c>
      <c r="G8503" s="22">
        <v>20</v>
      </c>
      <c r="H8503" s="22">
        <v>115</v>
      </c>
      <c r="I8503" s="21" t="s">
        <v>193490</v>
      </c>
    </row>
    <row r="8504" spans="1:9" ht="44" customHeight="1">
      <c r="A8504" s="19" t="s">
        <v>193491</v>
      </c>
      <c r="B8504" s="20" t="s">
        <v>172583</v>
      </c>
      <c r="C8504" s="22">
        <v>55</v>
      </c>
      <c r="D8504" s="21" t="s">
        <v>193492</v>
      </c>
      <c r="E8504" s="22">
        <v>83</v>
      </c>
      <c r="F8504" s="21" t="s">
        <v>174523</v>
      </c>
      <c r="G8504" s="22">
        <v>18</v>
      </c>
      <c r="H8504" s="22">
        <v>159</v>
      </c>
      <c r="I8504" s="21" t="s">
        <v>193493</v>
      </c>
    </row>
    <row r="8505" spans="1:9" ht="44" customHeight="1">
      <c r="A8505" s="19" t="s">
        <v>193494</v>
      </c>
      <c r="B8505" s="20" t="s">
        <v>182318</v>
      </c>
      <c r="C8505" s="22">
        <v>54</v>
      </c>
      <c r="D8505" s="21" t="s">
        <v>179973</v>
      </c>
      <c r="E8505" s="22">
        <v>3</v>
      </c>
      <c r="F8505" s="21" t="s">
        <v>180051</v>
      </c>
      <c r="G8505" s="22">
        <v>32</v>
      </c>
      <c r="H8505" s="22">
        <v>92</v>
      </c>
      <c r="I8505" s="21" t="s">
        <v>193495</v>
      </c>
    </row>
    <row r="8506" spans="1:9" ht="44" customHeight="1">
      <c r="A8506" s="19" t="s">
        <v>193496</v>
      </c>
      <c r="B8506" s="20" t="s">
        <v>179680</v>
      </c>
      <c r="C8506" s="22">
        <v>27</v>
      </c>
      <c r="D8506" s="21" t="s">
        <v>180683</v>
      </c>
      <c r="E8506" s="22">
        <v>22</v>
      </c>
      <c r="F8506" s="22">
        <v>0</v>
      </c>
      <c r="G8506" s="22">
        <v>0</v>
      </c>
      <c r="H8506" s="22">
        <v>52</v>
      </c>
      <c r="I8506" s="21" t="s">
        <v>193497</v>
      </c>
    </row>
    <row r="8507" spans="1:9" ht="32" customHeight="1">
      <c r="A8507" s="19" t="s">
        <v>193498</v>
      </c>
      <c r="B8507" s="20" t="s">
        <v>175204</v>
      </c>
      <c r="C8507" s="22">
        <v>1</v>
      </c>
      <c r="D8507" s="21" t="s">
        <v>193499</v>
      </c>
      <c r="E8507" s="22">
        <v>101</v>
      </c>
      <c r="F8507" s="21" t="s">
        <v>174913</v>
      </c>
      <c r="G8507" s="22">
        <v>36</v>
      </c>
      <c r="H8507" s="22">
        <v>141</v>
      </c>
      <c r="I8507" s="21" t="s">
        <v>193500</v>
      </c>
    </row>
    <row r="8508" spans="1:9" ht="32" customHeight="1">
      <c r="A8508" s="19" t="s">
        <v>193501</v>
      </c>
      <c r="B8508" s="24">
        <v>0</v>
      </c>
      <c r="C8508" s="22">
        <v>0</v>
      </c>
      <c r="D8508" s="22">
        <v>100</v>
      </c>
      <c r="E8508" s="22">
        <v>124</v>
      </c>
      <c r="F8508" s="22">
        <v>0</v>
      </c>
      <c r="G8508" s="22">
        <v>0</v>
      </c>
      <c r="H8508" s="22">
        <v>127</v>
      </c>
      <c r="I8508" s="21" t="s">
        <v>193502</v>
      </c>
    </row>
    <row r="8509" spans="1:9" ht="32" customHeight="1">
      <c r="A8509" s="19" t="s">
        <v>193503</v>
      </c>
      <c r="B8509" s="20" t="s">
        <v>170909</v>
      </c>
      <c r="C8509" s="22">
        <v>3</v>
      </c>
      <c r="D8509" s="21" t="s">
        <v>170494</v>
      </c>
      <c r="E8509" s="22">
        <v>44</v>
      </c>
      <c r="F8509" s="21" t="s">
        <v>170910</v>
      </c>
      <c r="G8509" s="22">
        <v>1</v>
      </c>
      <c r="H8509" s="22">
        <v>51</v>
      </c>
      <c r="I8509" s="21" t="s">
        <v>193504</v>
      </c>
    </row>
    <row r="8510" spans="1:9" ht="32" customHeight="1">
      <c r="A8510" s="19" t="s">
        <v>193505</v>
      </c>
      <c r="B8510" s="20" t="s">
        <v>170242</v>
      </c>
      <c r="C8510" s="22">
        <v>9</v>
      </c>
      <c r="D8510" s="21" t="s">
        <v>189760</v>
      </c>
      <c r="E8510" s="22">
        <v>96</v>
      </c>
      <c r="F8510" s="21" t="s">
        <v>172498</v>
      </c>
      <c r="G8510" s="22">
        <v>4</v>
      </c>
      <c r="H8510" s="22">
        <v>112</v>
      </c>
      <c r="I8510" s="21" t="s">
        <v>193506</v>
      </c>
    </row>
    <row r="8511" spans="1:9" ht="32" customHeight="1">
      <c r="A8511" s="19" t="s">
        <v>193507</v>
      </c>
      <c r="B8511" s="20" t="s">
        <v>193508</v>
      </c>
      <c r="C8511" s="22">
        <v>73</v>
      </c>
      <c r="D8511" s="21" t="s">
        <v>184299</v>
      </c>
      <c r="E8511" s="22">
        <v>38</v>
      </c>
      <c r="F8511" s="21" t="s">
        <v>180734</v>
      </c>
      <c r="G8511" s="22">
        <v>8</v>
      </c>
      <c r="H8511" s="22">
        <v>122</v>
      </c>
      <c r="I8511" s="21" t="s">
        <v>193509</v>
      </c>
    </row>
    <row r="8512" spans="1:9" ht="32" customHeight="1">
      <c r="A8512" s="19" t="s">
        <v>193510</v>
      </c>
      <c r="B8512" s="20" t="s">
        <v>170126</v>
      </c>
      <c r="C8512" s="22">
        <v>1</v>
      </c>
      <c r="D8512" s="21" t="s">
        <v>171233</v>
      </c>
      <c r="E8512" s="22">
        <v>74</v>
      </c>
      <c r="F8512" s="21" t="s">
        <v>173871</v>
      </c>
      <c r="G8512" s="22">
        <v>7</v>
      </c>
      <c r="H8512" s="22">
        <v>85</v>
      </c>
      <c r="I8512" s="21" t="s">
        <v>193511</v>
      </c>
    </row>
    <row r="8513" spans="1:9" ht="32" customHeight="1">
      <c r="A8513" s="19" t="s">
        <v>193512</v>
      </c>
      <c r="B8513" s="20" t="s">
        <v>185046</v>
      </c>
      <c r="C8513" s="22">
        <v>54</v>
      </c>
      <c r="D8513" s="21" t="s">
        <v>170363</v>
      </c>
      <c r="E8513" s="22">
        <v>4</v>
      </c>
      <c r="F8513" s="21" t="s">
        <v>183056</v>
      </c>
      <c r="G8513" s="22">
        <v>43</v>
      </c>
      <c r="H8513" s="22">
        <v>104</v>
      </c>
      <c r="I8513" s="21" t="s">
        <v>193513</v>
      </c>
    </row>
    <row r="8514" spans="1:9" ht="32" customHeight="1">
      <c r="A8514" s="19" t="s">
        <v>193514</v>
      </c>
      <c r="B8514" s="24">
        <v>0</v>
      </c>
      <c r="C8514" s="22">
        <v>0</v>
      </c>
      <c r="D8514" s="21" t="s">
        <v>193515</v>
      </c>
      <c r="E8514" s="22">
        <v>139</v>
      </c>
      <c r="F8514" s="21" t="s">
        <v>176192</v>
      </c>
      <c r="G8514" s="22">
        <v>5</v>
      </c>
      <c r="H8514" s="22">
        <v>147</v>
      </c>
      <c r="I8514" s="21" t="s">
        <v>193516</v>
      </c>
    </row>
    <row r="8515" spans="1:9" ht="32" customHeight="1">
      <c r="A8515" s="19" t="s">
        <v>193517</v>
      </c>
      <c r="B8515" s="24">
        <v>0</v>
      </c>
      <c r="C8515" s="22">
        <v>0</v>
      </c>
      <c r="D8515" s="22">
        <v>100</v>
      </c>
      <c r="E8515" s="22">
        <v>128</v>
      </c>
      <c r="F8515" s="22">
        <v>0</v>
      </c>
      <c r="G8515" s="22">
        <v>0</v>
      </c>
      <c r="H8515" s="22">
        <v>131</v>
      </c>
      <c r="I8515" s="21" t="s">
        <v>193518</v>
      </c>
    </row>
    <row r="8516" spans="1:9" ht="32" customHeight="1">
      <c r="A8516" s="19" t="s">
        <v>193519</v>
      </c>
      <c r="B8516" s="24">
        <v>0</v>
      </c>
      <c r="C8516" s="22">
        <v>0</v>
      </c>
      <c r="D8516" s="21" t="s">
        <v>172199</v>
      </c>
      <c r="E8516" s="22">
        <v>75</v>
      </c>
      <c r="F8516" s="21" t="s">
        <v>172200</v>
      </c>
      <c r="G8516" s="22">
        <v>2</v>
      </c>
      <c r="H8516" s="22">
        <v>80</v>
      </c>
      <c r="I8516" s="21" t="s">
        <v>193520</v>
      </c>
    </row>
    <row r="8517" spans="1:9" ht="32" customHeight="1">
      <c r="A8517" s="19" t="s">
        <v>193521</v>
      </c>
      <c r="B8517" s="20" t="s">
        <v>173380</v>
      </c>
      <c r="C8517" s="22">
        <v>10</v>
      </c>
      <c r="D8517" s="21" t="s">
        <v>176204</v>
      </c>
      <c r="E8517" s="22">
        <v>78</v>
      </c>
      <c r="F8517" s="21" t="s">
        <v>170359</v>
      </c>
      <c r="G8517" s="22">
        <v>8</v>
      </c>
      <c r="H8517" s="22">
        <v>99</v>
      </c>
      <c r="I8517" s="21" t="s">
        <v>193522</v>
      </c>
    </row>
    <row r="8518" spans="1:9" ht="32" customHeight="1">
      <c r="A8518" s="19" t="s">
        <v>193523</v>
      </c>
      <c r="B8518" s="20" t="s">
        <v>175147</v>
      </c>
      <c r="C8518" s="22">
        <v>6</v>
      </c>
      <c r="D8518" s="21" t="s">
        <v>193524</v>
      </c>
      <c r="E8518" s="22">
        <v>67</v>
      </c>
      <c r="F8518" s="21" t="s">
        <v>193525</v>
      </c>
      <c r="G8518" s="22">
        <v>30</v>
      </c>
      <c r="H8518" s="22">
        <v>106</v>
      </c>
      <c r="I8518" s="21" t="s">
        <v>193526</v>
      </c>
    </row>
    <row r="8519" spans="1:9" ht="32" customHeight="1">
      <c r="A8519" s="19" t="s">
        <v>193527</v>
      </c>
      <c r="B8519" s="20" t="s">
        <v>171753</v>
      </c>
      <c r="C8519" s="22">
        <v>28</v>
      </c>
      <c r="D8519" s="22">
        <v>0</v>
      </c>
      <c r="E8519" s="22">
        <v>0</v>
      </c>
      <c r="F8519" s="21" t="s">
        <v>172569</v>
      </c>
      <c r="G8519" s="22">
        <v>21</v>
      </c>
      <c r="H8519" s="22">
        <v>52</v>
      </c>
      <c r="I8519" s="21" t="s">
        <v>193528</v>
      </c>
    </row>
    <row r="8520" spans="1:9" ht="32" customHeight="1">
      <c r="A8520" s="19" t="s">
        <v>193529</v>
      </c>
      <c r="B8520" s="20" t="s">
        <v>171060</v>
      </c>
      <c r="C8520" s="22">
        <v>1</v>
      </c>
      <c r="D8520" s="21" t="s">
        <v>172724</v>
      </c>
      <c r="E8520" s="22">
        <v>50</v>
      </c>
      <c r="F8520" s="21" t="s">
        <v>171060</v>
      </c>
      <c r="G8520" s="22">
        <v>1</v>
      </c>
      <c r="H8520" s="22">
        <v>55</v>
      </c>
      <c r="I8520" s="21" t="s">
        <v>193530</v>
      </c>
    </row>
    <row r="8521" spans="1:9" ht="32" customHeight="1">
      <c r="A8521" s="19" t="s">
        <v>193531</v>
      </c>
      <c r="B8521" s="20" t="s">
        <v>193532</v>
      </c>
      <c r="C8521" s="22">
        <v>29</v>
      </c>
      <c r="D8521" s="21" t="s">
        <v>193533</v>
      </c>
      <c r="E8521" s="22">
        <v>80</v>
      </c>
      <c r="F8521" s="21" t="s">
        <v>181335</v>
      </c>
      <c r="G8521" s="22">
        <v>54</v>
      </c>
      <c r="H8521" s="22">
        <v>166</v>
      </c>
      <c r="I8521" s="21" t="s">
        <v>193534</v>
      </c>
    </row>
    <row r="8522" spans="1:9" ht="32" customHeight="1">
      <c r="A8522" s="19" t="s">
        <v>193535</v>
      </c>
      <c r="B8522" s="20" t="s">
        <v>193536</v>
      </c>
      <c r="C8522" s="22">
        <v>194</v>
      </c>
      <c r="D8522" s="21" t="s">
        <v>170640</v>
      </c>
      <c r="E8522" s="22">
        <v>51</v>
      </c>
      <c r="F8522" s="21" t="s">
        <v>193537</v>
      </c>
      <c r="G8522" s="22">
        <v>27</v>
      </c>
      <c r="H8522" s="22">
        <v>275</v>
      </c>
      <c r="I8522" s="21" t="s">
        <v>193538</v>
      </c>
    </row>
    <row r="8523" spans="1:9" ht="32" customHeight="1">
      <c r="A8523" s="19" t="s">
        <v>193539</v>
      </c>
      <c r="B8523" s="20" t="s">
        <v>193540</v>
      </c>
      <c r="C8523" s="22">
        <v>159</v>
      </c>
      <c r="D8523" s="21" t="s">
        <v>193541</v>
      </c>
      <c r="E8523" s="22">
        <v>51</v>
      </c>
      <c r="F8523" s="21" t="s">
        <v>172498</v>
      </c>
      <c r="G8523" s="22">
        <v>8</v>
      </c>
      <c r="H8523" s="22">
        <v>221</v>
      </c>
      <c r="I8523" s="21" t="s">
        <v>193542</v>
      </c>
    </row>
    <row r="8524" spans="1:9" ht="32" customHeight="1">
      <c r="A8524" s="19" t="s">
        <v>193543</v>
      </c>
      <c r="B8524" s="20" t="s">
        <v>193540</v>
      </c>
      <c r="C8524" s="22">
        <v>159</v>
      </c>
      <c r="D8524" s="21" t="s">
        <v>193541</v>
      </c>
      <c r="E8524" s="22">
        <v>51</v>
      </c>
      <c r="F8524" s="21" t="s">
        <v>172498</v>
      </c>
      <c r="G8524" s="22">
        <v>8</v>
      </c>
      <c r="H8524" s="22">
        <v>221</v>
      </c>
      <c r="I8524" s="21" t="s">
        <v>193544</v>
      </c>
    </row>
    <row r="8525" spans="1:9" ht="32" customHeight="1">
      <c r="A8525" s="19" t="s">
        <v>193545</v>
      </c>
      <c r="B8525" s="20" t="s">
        <v>188942</v>
      </c>
      <c r="C8525" s="22">
        <v>66</v>
      </c>
      <c r="D8525" s="21" t="s">
        <v>187084</v>
      </c>
      <c r="E8525" s="22">
        <v>12</v>
      </c>
      <c r="F8525" s="21" t="s">
        <v>176450</v>
      </c>
      <c r="G8525" s="22">
        <v>44</v>
      </c>
      <c r="H8525" s="22">
        <v>125</v>
      </c>
      <c r="I8525" s="21" t="s">
        <v>193546</v>
      </c>
    </row>
    <row r="8526" spans="1:9" ht="32" customHeight="1">
      <c r="A8526" s="19" t="s">
        <v>193547</v>
      </c>
      <c r="B8526" s="20" t="s">
        <v>172872</v>
      </c>
      <c r="C8526" s="22">
        <v>21</v>
      </c>
      <c r="D8526" s="21" t="s">
        <v>171272</v>
      </c>
      <c r="E8526" s="22">
        <v>12</v>
      </c>
      <c r="F8526" s="21" t="s">
        <v>171307</v>
      </c>
      <c r="G8526" s="22">
        <v>53</v>
      </c>
      <c r="H8526" s="22">
        <v>89</v>
      </c>
      <c r="I8526" s="21" t="s">
        <v>193548</v>
      </c>
    </row>
    <row r="8527" spans="1:9" ht="32" customHeight="1">
      <c r="A8527" s="19" t="s">
        <v>193549</v>
      </c>
      <c r="B8527" s="20" t="s">
        <v>182828</v>
      </c>
      <c r="C8527" s="22">
        <v>73</v>
      </c>
      <c r="D8527" s="21" t="s">
        <v>170308</v>
      </c>
      <c r="E8527" s="22">
        <v>5</v>
      </c>
      <c r="F8527" s="21" t="s">
        <v>173918</v>
      </c>
      <c r="G8527" s="22">
        <v>24</v>
      </c>
      <c r="H8527" s="22">
        <v>105</v>
      </c>
      <c r="I8527" s="21" t="s">
        <v>193550</v>
      </c>
    </row>
    <row r="8528" spans="1:9" ht="32" customHeight="1">
      <c r="A8528" s="19" t="s">
        <v>193551</v>
      </c>
      <c r="B8528" s="20" t="s">
        <v>192549</v>
      </c>
      <c r="C8528" s="22">
        <v>53</v>
      </c>
      <c r="D8528" s="21" t="s">
        <v>180541</v>
      </c>
      <c r="E8528" s="22">
        <v>62</v>
      </c>
      <c r="F8528" s="21" t="s">
        <v>170390</v>
      </c>
      <c r="G8528" s="22">
        <v>2</v>
      </c>
      <c r="H8528" s="22">
        <v>120</v>
      </c>
      <c r="I8528" s="21" t="s">
        <v>193552</v>
      </c>
    </row>
    <row r="8529" spans="1:9" ht="32" customHeight="1">
      <c r="A8529" s="19" t="s">
        <v>193553</v>
      </c>
      <c r="B8529" s="20" t="s">
        <v>193554</v>
      </c>
      <c r="C8529" s="22">
        <v>58</v>
      </c>
      <c r="D8529" s="22">
        <v>12</v>
      </c>
      <c r="E8529" s="22">
        <v>9</v>
      </c>
      <c r="F8529" s="21" t="s">
        <v>173781</v>
      </c>
      <c r="G8529" s="22">
        <v>8</v>
      </c>
      <c r="H8529" s="22">
        <v>78</v>
      </c>
      <c r="I8529" s="21" t="s">
        <v>193555</v>
      </c>
    </row>
    <row r="8530" spans="1:9" ht="44" customHeight="1">
      <c r="A8530" s="19" t="s">
        <v>193556</v>
      </c>
      <c r="B8530" s="20" t="s">
        <v>190652</v>
      </c>
      <c r="C8530" s="22">
        <v>50</v>
      </c>
      <c r="D8530" s="21" t="s">
        <v>193557</v>
      </c>
      <c r="E8530" s="22">
        <v>17</v>
      </c>
      <c r="F8530" s="21" t="s">
        <v>176917</v>
      </c>
      <c r="G8530" s="22">
        <v>36</v>
      </c>
      <c r="H8530" s="22">
        <v>106</v>
      </c>
      <c r="I8530" s="21" t="s">
        <v>193558</v>
      </c>
    </row>
    <row r="8531" spans="1:9" ht="44" customHeight="1">
      <c r="A8531" s="19" t="s">
        <v>193559</v>
      </c>
      <c r="B8531" s="20" t="s">
        <v>178593</v>
      </c>
      <c r="C8531" s="22">
        <v>30</v>
      </c>
      <c r="D8531" s="21" t="s">
        <v>179871</v>
      </c>
      <c r="E8531" s="22">
        <v>10</v>
      </c>
      <c r="F8531" s="21" t="s">
        <v>182848</v>
      </c>
      <c r="G8531" s="22">
        <v>39</v>
      </c>
      <c r="H8531" s="22">
        <v>82</v>
      </c>
      <c r="I8531" s="21" t="s">
        <v>193560</v>
      </c>
    </row>
    <row r="8532" spans="1:9" ht="44" customHeight="1">
      <c r="A8532" s="19" t="s">
        <v>193561</v>
      </c>
      <c r="B8532" s="20" t="s">
        <v>182821</v>
      </c>
      <c r="C8532" s="22">
        <v>71</v>
      </c>
      <c r="D8532" s="22">
        <v>0</v>
      </c>
      <c r="E8532" s="22">
        <v>0</v>
      </c>
      <c r="F8532" s="21" t="s">
        <v>171151</v>
      </c>
      <c r="G8532" s="22">
        <v>3</v>
      </c>
      <c r="H8532" s="22">
        <v>77</v>
      </c>
      <c r="I8532" s="21" t="s">
        <v>193562</v>
      </c>
    </row>
    <row r="8533" spans="1:9" ht="32" customHeight="1">
      <c r="A8533" s="19" t="s">
        <v>193563</v>
      </c>
      <c r="B8533" s="20" t="s">
        <v>170271</v>
      </c>
      <c r="C8533" s="22">
        <v>8</v>
      </c>
      <c r="D8533" s="22">
        <v>90</v>
      </c>
      <c r="E8533" s="22">
        <v>153</v>
      </c>
      <c r="F8533" s="21" t="s">
        <v>176119</v>
      </c>
      <c r="G8533" s="22">
        <v>9</v>
      </c>
      <c r="H8533" s="22">
        <v>173</v>
      </c>
      <c r="I8533" s="21" t="s">
        <v>193564</v>
      </c>
    </row>
    <row r="8534" spans="1:9" ht="32" customHeight="1">
      <c r="A8534" s="19" t="s">
        <v>193565</v>
      </c>
      <c r="B8534" s="20" t="s">
        <v>170134</v>
      </c>
      <c r="C8534" s="22">
        <v>56</v>
      </c>
      <c r="D8534" s="22">
        <v>0</v>
      </c>
      <c r="E8534" s="22">
        <v>0</v>
      </c>
      <c r="F8534" s="21" t="s">
        <v>170250</v>
      </c>
      <c r="G8534" s="22">
        <v>28</v>
      </c>
      <c r="H8534" s="22">
        <v>87</v>
      </c>
      <c r="I8534" s="21" t="s">
        <v>193566</v>
      </c>
    </row>
    <row r="8535" spans="1:9" ht="32" customHeight="1">
      <c r="A8535" s="19" t="s">
        <v>193567</v>
      </c>
      <c r="B8535" s="20" t="s">
        <v>170134</v>
      </c>
      <c r="C8535" s="22">
        <v>56</v>
      </c>
      <c r="D8535" s="22">
        <v>0</v>
      </c>
      <c r="E8535" s="22">
        <v>0</v>
      </c>
      <c r="F8535" s="21" t="s">
        <v>170250</v>
      </c>
      <c r="G8535" s="22">
        <v>28</v>
      </c>
      <c r="H8535" s="22">
        <v>87</v>
      </c>
      <c r="I8535" s="21" t="s">
        <v>193568</v>
      </c>
    </row>
    <row r="8536" spans="1:9" ht="32" customHeight="1">
      <c r="A8536" s="19" t="s">
        <v>193569</v>
      </c>
      <c r="B8536" s="20" t="s">
        <v>184829</v>
      </c>
      <c r="C8536" s="22">
        <v>11</v>
      </c>
      <c r="D8536" s="21" t="s">
        <v>193570</v>
      </c>
      <c r="E8536" s="22">
        <v>79</v>
      </c>
      <c r="F8536" s="21" t="s">
        <v>169724</v>
      </c>
      <c r="G8536" s="22">
        <v>81</v>
      </c>
      <c r="H8536" s="22">
        <v>174</v>
      </c>
      <c r="I8536" s="21" t="s">
        <v>193571</v>
      </c>
    </row>
    <row r="8537" spans="1:9" ht="32" customHeight="1">
      <c r="A8537" s="19" t="s">
        <v>193572</v>
      </c>
      <c r="B8537" s="20" t="s">
        <v>184829</v>
      </c>
      <c r="C8537" s="22">
        <v>11</v>
      </c>
      <c r="D8537" s="21" t="s">
        <v>193570</v>
      </c>
      <c r="E8537" s="22">
        <v>79</v>
      </c>
      <c r="F8537" s="21" t="s">
        <v>169724</v>
      </c>
      <c r="G8537" s="22">
        <v>81</v>
      </c>
      <c r="H8537" s="22">
        <v>174</v>
      </c>
      <c r="I8537" s="21" t="s">
        <v>193573</v>
      </c>
    </row>
    <row r="8538" spans="1:9" ht="32" customHeight="1">
      <c r="A8538" s="19" t="s">
        <v>193574</v>
      </c>
      <c r="B8538" s="20" t="s">
        <v>178317</v>
      </c>
      <c r="C8538" s="22">
        <v>14</v>
      </c>
      <c r="D8538" s="21" t="s">
        <v>193575</v>
      </c>
      <c r="E8538" s="22">
        <v>79</v>
      </c>
      <c r="F8538" s="21" t="s">
        <v>174284</v>
      </c>
      <c r="G8538" s="22">
        <v>81</v>
      </c>
      <c r="H8538" s="22">
        <v>177</v>
      </c>
      <c r="I8538" s="21" t="s">
        <v>193576</v>
      </c>
    </row>
    <row r="8539" spans="1:9" ht="32" customHeight="1">
      <c r="A8539" s="19" t="s">
        <v>193577</v>
      </c>
      <c r="B8539" s="20" t="s">
        <v>178317</v>
      </c>
      <c r="C8539" s="22">
        <v>14</v>
      </c>
      <c r="D8539" s="21" t="s">
        <v>193575</v>
      </c>
      <c r="E8539" s="22">
        <v>79</v>
      </c>
      <c r="F8539" s="21" t="s">
        <v>174284</v>
      </c>
      <c r="G8539" s="22">
        <v>81</v>
      </c>
      <c r="H8539" s="22">
        <v>177</v>
      </c>
      <c r="I8539" s="21" t="s">
        <v>193578</v>
      </c>
    </row>
    <row r="8540" spans="1:9" ht="32" customHeight="1">
      <c r="A8540" s="19" t="s">
        <v>193579</v>
      </c>
      <c r="B8540" s="20" t="s">
        <v>173334</v>
      </c>
      <c r="C8540" s="22">
        <v>27</v>
      </c>
      <c r="D8540" s="21" t="s">
        <v>184159</v>
      </c>
      <c r="E8540" s="22">
        <v>35</v>
      </c>
      <c r="F8540" s="21" t="s">
        <v>177682</v>
      </c>
      <c r="G8540" s="22">
        <v>16</v>
      </c>
      <c r="H8540" s="22">
        <v>81</v>
      </c>
      <c r="I8540" s="21" t="s">
        <v>193580</v>
      </c>
    </row>
    <row r="8541" spans="1:9" ht="32" customHeight="1">
      <c r="A8541" s="19" t="s">
        <v>193581</v>
      </c>
      <c r="B8541" s="20" t="s">
        <v>170434</v>
      </c>
      <c r="C8541" s="22">
        <v>2</v>
      </c>
      <c r="D8541" s="21" t="s">
        <v>178403</v>
      </c>
      <c r="E8541" s="22">
        <v>165</v>
      </c>
      <c r="F8541" s="21" t="s">
        <v>170112</v>
      </c>
      <c r="G8541" s="22">
        <v>7</v>
      </c>
      <c r="H8541" s="22">
        <v>177</v>
      </c>
      <c r="I8541" s="21" t="s">
        <v>193582</v>
      </c>
    </row>
    <row r="8542" spans="1:9" ht="32" customHeight="1">
      <c r="A8542" s="19" t="s">
        <v>193583</v>
      </c>
      <c r="B8542" s="20" t="s">
        <v>170909</v>
      </c>
      <c r="C8542" s="22">
        <v>3</v>
      </c>
      <c r="D8542" s="21" t="s">
        <v>175625</v>
      </c>
      <c r="E8542" s="22">
        <v>43</v>
      </c>
      <c r="F8542" s="21" t="s">
        <v>169700</v>
      </c>
      <c r="G8542" s="22">
        <v>2</v>
      </c>
      <c r="H8542" s="22">
        <v>51</v>
      </c>
      <c r="I8542" s="21" t="s">
        <v>193584</v>
      </c>
    </row>
    <row r="8543" spans="1:9" ht="32" customHeight="1">
      <c r="A8543" s="19" t="s">
        <v>193585</v>
      </c>
      <c r="B8543" s="20" t="s">
        <v>183712</v>
      </c>
      <c r="C8543" s="22">
        <v>33</v>
      </c>
      <c r="D8543" s="21" t="s">
        <v>179344</v>
      </c>
      <c r="E8543" s="22">
        <v>11</v>
      </c>
      <c r="F8543" s="21" t="s">
        <v>179884</v>
      </c>
      <c r="G8543" s="22">
        <v>74</v>
      </c>
      <c r="H8543" s="22">
        <v>121</v>
      </c>
      <c r="I8543" s="21" t="s">
        <v>193586</v>
      </c>
    </row>
    <row r="8544" spans="1:9" ht="32" customHeight="1">
      <c r="A8544" s="19" t="s">
        <v>193587</v>
      </c>
      <c r="B8544" s="40">
        <v>40625</v>
      </c>
      <c r="C8544" s="22">
        <v>39</v>
      </c>
      <c r="D8544" s="21" t="s">
        <v>172445</v>
      </c>
      <c r="E8544" s="22">
        <v>55</v>
      </c>
      <c r="F8544" s="21" t="s">
        <v>170910</v>
      </c>
      <c r="G8544" s="22">
        <v>2</v>
      </c>
      <c r="H8544" s="22">
        <v>99</v>
      </c>
      <c r="I8544" s="21" t="s">
        <v>193588</v>
      </c>
    </row>
    <row r="8545" spans="1:9" ht="32" customHeight="1">
      <c r="A8545" s="19" t="s">
        <v>193589</v>
      </c>
      <c r="B8545" s="20" t="s">
        <v>174415</v>
      </c>
      <c r="C8545" s="22">
        <v>50</v>
      </c>
      <c r="D8545" s="21" t="s">
        <v>171527</v>
      </c>
      <c r="E8545" s="22">
        <v>102</v>
      </c>
      <c r="F8545" s="21" t="s">
        <v>173957</v>
      </c>
      <c r="G8545" s="22">
        <v>16</v>
      </c>
      <c r="H8545" s="22">
        <v>171</v>
      </c>
      <c r="I8545" s="21" t="s">
        <v>193590</v>
      </c>
    </row>
    <row r="8546" spans="1:9" ht="32" customHeight="1">
      <c r="A8546" s="19" t="s">
        <v>193591</v>
      </c>
      <c r="B8546" s="20" t="s">
        <v>176850</v>
      </c>
      <c r="C8546" s="22">
        <v>27</v>
      </c>
      <c r="D8546" s="22">
        <v>0</v>
      </c>
      <c r="E8546" s="22">
        <v>0</v>
      </c>
      <c r="F8546" s="21" t="s">
        <v>169960</v>
      </c>
      <c r="G8546" s="22">
        <v>25</v>
      </c>
      <c r="H8546" s="22">
        <v>55</v>
      </c>
      <c r="I8546" s="21" t="s">
        <v>193592</v>
      </c>
    </row>
    <row r="8547" spans="1:9" ht="32" customHeight="1">
      <c r="A8547" s="19" t="s">
        <v>193593</v>
      </c>
      <c r="B8547" s="20" t="s">
        <v>170053</v>
      </c>
      <c r="C8547" s="22">
        <v>81</v>
      </c>
      <c r="D8547" s="21" t="s">
        <v>187801</v>
      </c>
      <c r="E8547" s="22">
        <v>14</v>
      </c>
      <c r="F8547" s="21" t="s">
        <v>178152</v>
      </c>
      <c r="G8547" s="22">
        <v>16</v>
      </c>
      <c r="H8547" s="22">
        <v>114</v>
      </c>
      <c r="I8547" s="21" t="s">
        <v>193594</v>
      </c>
    </row>
    <row r="8548" spans="1:9" ht="32" customHeight="1">
      <c r="A8548" s="19" t="s">
        <v>193595</v>
      </c>
      <c r="B8548" s="20" t="s">
        <v>190562</v>
      </c>
      <c r="C8548" s="22">
        <v>89</v>
      </c>
      <c r="D8548" s="21" t="s">
        <v>186535</v>
      </c>
      <c r="E8548" s="22">
        <v>8</v>
      </c>
      <c r="F8548" s="21" t="s">
        <v>172368</v>
      </c>
      <c r="G8548" s="22">
        <v>2</v>
      </c>
      <c r="H8548" s="22">
        <v>102</v>
      </c>
      <c r="I8548" s="21" t="s">
        <v>193596</v>
      </c>
    </row>
    <row r="8549" spans="1:9" ht="32" customHeight="1">
      <c r="A8549" s="19" t="s">
        <v>193597</v>
      </c>
      <c r="B8549" s="20" t="s">
        <v>193598</v>
      </c>
      <c r="C8549" s="22">
        <v>31</v>
      </c>
      <c r="D8549" s="21" t="s">
        <v>193599</v>
      </c>
      <c r="E8549" s="22">
        <v>69</v>
      </c>
      <c r="F8549" s="21" t="s">
        <v>175533</v>
      </c>
      <c r="G8549" s="22">
        <v>18</v>
      </c>
      <c r="H8549" s="22">
        <v>121</v>
      </c>
      <c r="I8549" s="21" t="s">
        <v>193600</v>
      </c>
    </row>
    <row r="8550" spans="1:9" ht="32" customHeight="1">
      <c r="A8550" s="19" t="s">
        <v>193601</v>
      </c>
      <c r="B8550" s="20" t="s">
        <v>170134</v>
      </c>
      <c r="C8550" s="22">
        <v>56</v>
      </c>
      <c r="D8550" s="21" t="s">
        <v>171529</v>
      </c>
      <c r="E8550" s="22">
        <v>9</v>
      </c>
      <c r="F8550" s="21" t="s">
        <v>175351</v>
      </c>
      <c r="G8550" s="22">
        <v>19</v>
      </c>
      <c r="H8550" s="22">
        <v>87</v>
      </c>
      <c r="I8550" s="21" t="s">
        <v>193602</v>
      </c>
    </row>
    <row r="8551" spans="1:9" ht="32" customHeight="1">
      <c r="A8551" s="19" t="s">
        <v>193603</v>
      </c>
      <c r="B8551" s="20" t="s">
        <v>14588</v>
      </c>
      <c r="C8551" s="22">
        <v>8</v>
      </c>
      <c r="D8551" s="22">
        <v>75</v>
      </c>
      <c r="E8551" s="22">
        <v>48</v>
      </c>
      <c r="F8551" s="21" t="s">
        <v>14588</v>
      </c>
      <c r="G8551" s="22">
        <v>8</v>
      </c>
      <c r="H8551" s="22">
        <v>67</v>
      </c>
      <c r="I8551" s="21" t="s">
        <v>193604</v>
      </c>
    </row>
    <row r="8552" spans="1:9" ht="32" customHeight="1">
      <c r="A8552" s="19" t="s">
        <v>193605</v>
      </c>
      <c r="B8552" s="20" t="s">
        <v>173487</v>
      </c>
      <c r="C8552" s="22">
        <v>40</v>
      </c>
      <c r="D8552" s="21" t="s">
        <v>193606</v>
      </c>
      <c r="E8552" s="22">
        <v>57</v>
      </c>
      <c r="F8552" s="21" t="s">
        <v>172562</v>
      </c>
      <c r="G8552" s="22">
        <v>19</v>
      </c>
      <c r="H8552" s="22">
        <v>119</v>
      </c>
      <c r="I8552" s="21" t="s">
        <v>193607</v>
      </c>
    </row>
    <row r="8553" spans="1:9" ht="32" customHeight="1">
      <c r="A8553" s="19" t="s">
        <v>193608</v>
      </c>
      <c r="B8553" s="20" t="s">
        <v>181098</v>
      </c>
      <c r="C8553" s="22">
        <v>38</v>
      </c>
      <c r="D8553" s="21" t="s">
        <v>181098</v>
      </c>
      <c r="E8553" s="22">
        <v>38</v>
      </c>
      <c r="F8553" s="21" t="s">
        <v>169709</v>
      </c>
      <c r="G8553" s="22">
        <v>34</v>
      </c>
      <c r="H8553" s="22">
        <v>113</v>
      </c>
      <c r="I8553" s="21" t="s">
        <v>193609</v>
      </c>
    </row>
    <row r="8554" spans="1:9" ht="32" customHeight="1">
      <c r="A8554" s="19" t="s">
        <v>193610</v>
      </c>
      <c r="B8554" s="20" t="s">
        <v>169644</v>
      </c>
      <c r="C8554" s="22">
        <v>16</v>
      </c>
      <c r="D8554" s="21" t="s">
        <v>171767</v>
      </c>
      <c r="E8554" s="22">
        <v>14</v>
      </c>
      <c r="F8554" s="21" t="s">
        <v>176801</v>
      </c>
      <c r="G8554" s="22">
        <v>63</v>
      </c>
      <c r="H8554" s="22">
        <v>96</v>
      </c>
      <c r="I8554" s="21" t="s">
        <v>193611</v>
      </c>
    </row>
    <row r="8555" spans="1:9" ht="32" customHeight="1">
      <c r="A8555" s="19" t="s">
        <v>193612</v>
      </c>
      <c r="B8555" s="20" t="s">
        <v>169795</v>
      </c>
      <c r="C8555" s="22">
        <v>52</v>
      </c>
      <c r="D8555" s="21" t="s">
        <v>170250</v>
      </c>
      <c r="E8555" s="22">
        <v>32</v>
      </c>
      <c r="F8555" s="21" t="s">
        <v>14588</v>
      </c>
      <c r="G8555" s="22">
        <v>12</v>
      </c>
      <c r="H8555" s="22">
        <v>99</v>
      </c>
      <c r="I8555" s="21" t="s">
        <v>193613</v>
      </c>
    </row>
    <row r="8556" spans="1:9" ht="32" customHeight="1">
      <c r="A8556" s="19" t="s">
        <v>193614</v>
      </c>
      <c r="B8556" s="24">
        <v>0</v>
      </c>
      <c r="C8556" s="22">
        <v>0</v>
      </c>
      <c r="D8556" s="21" t="s">
        <v>190374</v>
      </c>
      <c r="E8556" s="22">
        <v>138</v>
      </c>
      <c r="F8556" s="21" t="s">
        <v>171051</v>
      </c>
      <c r="G8556" s="22">
        <v>38</v>
      </c>
      <c r="H8556" s="22">
        <v>179</v>
      </c>
      <c r="I8556" s="21" t="s">
        <v>193615</v>
      </c>
    </row>
    <row r="8557" spans="1:9" ht="32" customHeight="1">
      <c r="A8557" s="19" t="s">
        <v>193616</v>
      </c>
      <c r="B8557" s="20" t="s">
        <v>179132</v>
      </c>
      <c r="C8557" s="22">
        <v>60</v>
      </c>
      <c r="D8557" s="21" t="s">
        <v>173922</v>
      </c>
      <c r="E8557" s="22">
        <v>14</v>
      </c>
      <c r="F8557" s="21" t="s">
        <v>170502</v>
      </c>
      <c r="G8557" s="22">
        <v>4</v>
      </c>
      <c r="H8557" s="22">
        <v>81</v>
      </c>
      <c r="I8557" s="21" t="s">
        <v>193617</v>
      </c>
    </row>
    <row r="8558" spans="1:9" ht="32" customHeight="1">
      <c r="A8558" s="19" t="s">
        <v>193618</v>
      </c>
      <c r="B8558" s="20" t="s">
        <v>177821</v>
      </c>
      <c r="C8558" s="22">
        <v>11</v>
      </c>
      <c r="D8558" s="21" t="s">
        <v>175069</v>
      </c>
      <c r="E8558" s="22">
        <v>94</v>
      </c>
      <c r="F8558" s="21" t="s">
        <v>170065</v>
      </c>
      <c r="G8558" s="22">
        <v>21</v>
      </c>
      <c r="H8558" s="22">
        <v>129</v>
      </c>
      <c r="I8558" s="21" t="s">
        <v>193619</v>
      </c>
    </row>
    <row r="8559" spans="1:9" ht="32" customHeight="1">
      <c r="A8559" s="19" t="s">
        <v>193620</v>
      </c>
      <c r="B8559" s="20" t="s">
        <v>170457</v>
      </c>
      <c r="C8559" s="22">
        <v>32</v>
      </c>
      <c r="D8559" s="21" t="s">
        <v>171007</v>
      </c>
      <c r="E8559" s="22">
        <v>18</v>
      </c>
      <c r="F8559" s="21" t="s">
        <v>175004</v>
      </c>
      <c r="G8559" s="22">
        <v>26</v>
      </c>
      <c r="H8559" s="22">
        <v>79</v>
      </c>
      <c r="I8559" s="21" t="s">
        <v>193621</v>
      </c>
    </row>
    <row r="8560" spans="1:9" ht="32" customHeight="1">
      <c r="A8560" s="19" t="s">
        <v>193622</v>
      </c>
      <c r="B8560" s="24">
        <v>90</v>
      </c>
      <c r="C8560" s="22">
        <v>54</v>
      </c>
      <c r="D8560" s="21" t="s">
        <v>170359</v>
      </c>
      <c r="E8560" s="22">
        <v>5</v>
      </c>
      <c r="F8560" s="21" t="s">
        <v>172225</v>
      </c>
      <c r="G8560" s="22">
        <v>1</v>
      </c>
      <c r="H8560" s="22">
        <v>63</v>
      </c>
      <c r="I8560" s="21" t="s">
        <v>193623</v>
      </c>
    </row>
    <row r="8561" spans="1:9" ht="32" customHeight="1">
      <c r="A8561" s="19" t="s">
        <v>193624</v>
      </c>
      <c r="B8561" s="20" t="s">
        <v>172302</v>
      </c>
      <c r="C8561" s="22">
        <v>52</v>
      </c>
      <c r="D8561" s="21" t="s">
        <v>171664</v>
      </c>
      <c r="E8561" s="22">
        <v>5</v>
      </c>
      <c r="F8561" s="22">
        <v>0</v>
      </c>
      <c r="G8561" s="22">
        <v>0</v>
      </c>
      <c r="H8561" s="22">
        <v>60</v>
      </c>
      <c r="I8561" s="21" t="s">
        <v>193625</v>
      </c>
    </row>
    <row r="8562" spans="1:9" ht="32" customHeight="1">
      <c r="A8562" s="19" t="s">
        <v>193626</v>
      </c>
      <c r="B8562" s="20" t="s">
        <v>193627</v>
      </c>
      <c r="C8562" s="22">
        <v>16</v>
      </c>
      <c r="D8562" s="21" t="s">
        <v>178350</v>
      </c>
      <c r="E8562" s="22">
        <v>129</v>
      </c>
      <c r="F8562" s="21" t="s">
        <v>181947</v>
      </c>
      <c r="G8562" s="22">
        <v>14</v>
      </c>
      <c r="H8562" s="22">
        <v>162</v>
      </c>
      <c r="I8562" s="21" t="s">
        <v>193628</v>
      </c>
    </row>
    <row r="8563" spans="1:9" ht="44" customHeight="1">
      <c r="A8563" s="19" t="s">
        <v>193629</v>
      </c>
      <c r="B8563" s="24">
        <v>50</v>
      </c>
      <c r="C8563" s="22">
        <v>36</v>
      </c>
      <c r="D8563" s="22">
        <v>25</v>
      </c>
      <c r="E8563" s="22">
        <v>18</v>
      </c>
      <c r="F8563" s="22">
        <v>25</v>
      </c>
      <c r="G8563" s="22">
        <v>18</v>
      </c>
      <c r="H8563" s="22">
        <v>75</v>
      </c>
      <c r="I8563" s="21" t="s">
        <v>193630</v>
      </c>
    </row>
    <row r="8564" spans="1:9" ht="44" customHeight="1">
      <c r="A8564" s="19" t="s">
        <v>193631</v>
      </c>
      <c r="B8564" s="20" t="s">
        <v>187873</v>
      </c>
      <c r="C8564" s="22">
        <v>59</v>
      </c>
      <c r="D8564" s="21" t="s">
        <v>178511</v>
      </c>
      <c r="E8564" s="22">
        <v>78</v>
      </c>
      <c r="F8564" s="21" t="s">
        <v>175204</v>
      </c>
      <c r="G8564" s="22">
        <v>1</v>
      </c>
      <c r="H8564" s="22">
        <v>141</v>
      </c>
      <c r="I8564" s="21" t="s">
        <v>193632</v>
      </c>
    </row>
    <row r="8565" spans="1:9" ht="32" customHeight="1">
      <c r="A8565" s="19" t="s">
        <v>193633</v>
      </c>
      <c r="B8565" s="20" t="s">
        <v>175155</v>
      </c>
      <c r="C8565" s="22">
        <v>42</v>
      </c>
      <c r="D8565" s="21" t="s">
        <v>171045</v>
      </c>
      <c r="E8565" s="22">
        <v>24</v>
      </c>
      <c r="F8565" s="21" t="s">
        <v>170862</v>
      </c>
      <c r="G8565" s="22">
        <v>3</v>
      </c>
      <c r="H8565" s="22">
        <v>72</v>
      </c>
      <c r="I8565" s="21" t="s">
        <v>193634</v>
      </c>
    </row>
    <row r="8566" spans="1:9" ht="32" customHeight="1">
      <c r="A8566" s="19" t="s">
        <v>193635</v>
      </c>
      <c r="B8566" s="20" t="s">
        <v>187626</v>
      </c>
      <c r="C8566" s="22">
        <v>61</v>
      </c>
      <c r="D8566" s="22">
        <v>0</v>
      </c>
      <c r="E8566" s="22">
        <v>0</v>
      </c>
      <c r="F8566" s="21" t="s">
        <v>176097</v>
      </c>
      <c r="G8566" s="22">
        <v>5</v>
      </c>
      <c r="H8566" s="22">
        <v>69</v>
      </c>
      <c r="I8566" s="21" t="s">
        <v>193636</v>
      </c>
    </row>
    <row r="8567" spans="1:9" ht="32" customHeight="1">
      <c r="A8567" s="19" t="s">
        <v>193637</v>
      </c>
      <c r="B8567" s="20" t="s">
        <v>171220</v>
      </c>
      <c r="C8567" s="22">
        <v>32</v>
      </c>
      <c r="D8567" s="21" t="s">
        <v>170049</v>
      </c>
      <c r="E8567" s="22">
        <v>56</v>
      </c>
      <c r="F8567" s="21" t="s">
        <v>170590</v>
      </c>
      <c r="G8567" s="22">
        <v>26</v>
      </c>
      <c r="H8567" s="22">
        <v>117</v>
      </c>
      <c r="I8567" s="21" t="s">
        <v>193638</v>
      </c>
    </row>
    <row r="8568" spans="1:9" ht="32" customHeight="1">
      <c r="A8568" s="19" t="s">
        <v>193639</v>
      </c>
      <c r="B8568" s="24">
        <v>0</v>
      </c>
      <c r="C8568" s="22">
        <v>0</v>
      </c>
      <c r="D8568" s="21" t="s">
        <v>193640</v>
      </c>
      <c r="E8568" s="22">
        <v>108</v>
      </c>
      <c r="F8568" s="21" t="s">
        <v>183444</v>
      </c>
      <c r="G8568" s="22">
        <v>5</v>
      </c>
      <c r="H8568" s="22">
        <v>116</v>
      </c>
      <c r="I8568" s="21" t="s">
        <v>193641</v>
      </c>
    </row>
    <row r="8569" spans="1:9" ht="32" customHeight="1">
      <c r="A8569" s="19" t="s">
        <v>193642</v>
      </c>
      <c r="B8569" s="20" t="s">
        <v>174710</v>
      </c>
      <c r="C8569" s="22">
        <v>50</v>
      </c>
      <c r="D8569" s="21" t="s">
        <v>172028</v>
      </c>
      <c r="E8569" s="22">
        <v>2</v>
      </c>
      <c r="F8569" s="21" t="s">
        <v>170250</v>
      </c>
      <c r="G8569" s="22">
        <v>26</v>
      </c>
      <c r="H8569" s="22">
        <v>81</v>
      </c>
      <c r="I8569" s="21" t="s">
        <v>193643</v>
      </c>
    </row>
    <row r="8570" spans="1:9" ht="32" customHeight="1">
      <c r="A8570" s="19" t="s">
        <v>193644</v>
      </c>
      <c r="B8570" s="20" t="s">
        <v>169909</v>
      </c>
      <c r="C8570" s="22">
        <v>12</v>
      </c>
      <c r="D8570" s="21" t="s">
        <v>193645</v>
      </c>
      <c r="E8570" s="22">
        <v>58</v>
      </c>
      <c r="F8570" s="21" t="s">
        <v>176207</v>
      </c>
      <c r="G8570" s="22">
        <v>29</v>
      </c>
      <c r="H8570" s="22">
        <v>102</v>
      </c>
      <c r="I8570" s="21" t="s">
        <v>193646</v>
      </c>
    </row>
    <row r="8571" spans="1:9" ht="32" customHeight="1">
      <c r="A8571" s="19" t="s">
        <v>193647</v>
      </c>
      <c r="B8571" s="20" t="s">
        <v>179048</v>
      </c>
      <c r="C8571" s="22">
        <v>35</v>
      </c>
      <c r="D8571" s="21" t="s">
        <v>170077</v>
      </c>
      <c r="E8571" s="22">
        <v>10</v>
      </c>
      <c r="F8571" s="21" t="s">
        <v>170909</v>
      </c>
      <c r="G8571" s="22">
        <v>3</v>
      </c>
      <c r="H8571" s="22">
        <v>51</v>
      </c>
      <c r="I8571" s="21" t="s">
        <v>193648</v>
      </c>
    </row>
    <row r="8572" spans="1:9" ht="32" customHeight="1">
      <c r="A8572" s="19" t="s">
        <v>193649</v>
      </c>
      <c r="B8572" s="20" t="s">
        <v>193650</v>
      </c>
      <c r="C8572" s="22">
        <v>35</v>
      </c>
      <c r="D8572" s="21" t="s">
        <v>172786</v>
      </c>
      <c r="E8572" s="22">
        <v>58</v>
      </c>
      <c r="F8572" s="21" t="s">
        <v>170753</v>
      </c>
      <c r="G8572" s="22">
        <v>9</v>
      </c>
      <c r="H8572" s="22">
        <v>105</v>
      </c>
      <c r="I8572" s="21" t="s">
        <v>193651</v>
      </c>
    </row>
    <row r="8573" spans="1:9" ht="32" customHeight="1">
      <c r="A8573" s="19" t="s">
        <v>193652</v>
      </c>
      <c r="B8573" s="20" t="s">
        <v>174776</v>
      </c>
      <c r="C8573" s="22">
        <v>14</v>
      </c>
      <c r="D8573" s="21" t="s">
        <v>175212</v>
      </c>
      <c r="E8573" s="22">
        <v>58</v>
      </c>
      <c r="F8573" s="21" t="s">
        <v>170405</v>
      </c>
      <c r="G8573" s="22">
        <v>9</v>
      </c>
      <c r="H8573" s="22">
        <v>84</v>
      </c>
      <c r="I8573" s="21" t="s">
        <v>193653</v>
      </c>
    </row>
    <row r="8574" spans="1:9" ht="32" customHeight="1">
      <c r="A8574" s="19" t="s">
        <v>193654</v>
      </c>
      <c r="B8574" s="20" t="s">
        <v>193655</v>
      </c>
      <c r="C8574" s="22">
        <v>81</v>
      </c>
      <c r="D8574" s="21" t="s">
        <v>192994</v>
      </c>
      <c r="E8574" s="22">
        <v>98</v>
      </c>
      <c r="F8574" s="22">
        <v>0</v>
      </c>
      <c r="G8574" s="22">
        <v>0</v>
      </c>
      <c r="H8574" s="22">
        <v>182</v>
      </c>
      <c r="I8574" s="21" t="s">
        <v>193656</v>
      </c>
    </row>
    <row r="8575" spans="1:9" ht="32" customHeight="1">
      <c r="A8575" s="19" t="s">
        <v>193657</v>
      </c>
      <c r="B8575" s="20" t="s">
        <v>174663</v>
      </c>
      <c r="C8575" s="22">
        <v>83</v>
      </c>
      <c r="D8575" s="21" t="s">
        <v>169786</v>
      </c>
      <c r="E8575" s="22">
        <v>24</v>
      </c>
      <c r="F8575" s="21" t="s">
        <v>170232</v>
      </c>
      <c r="G8575" s="22">
        <v>1</v>
      </c>
      <c r="H8575" s="22">
        <v>111</v>
      </c>
      <c r="I8575" s="21" t="s">
        <v>193658</v>
      </c>
    </row>
    <row r="8576" spans="1:9" ht="32" customHeight="1">
      <c r="A8576" s="19" t="s">
        <v>193659</v>
      </c>
      <c r="B8576" s="20" t="s">
        <v>193660</v>
      </c>
      <c r="C8576" s="22">
        <v>28</v>
      </c>
      <c r="D8576" s="21" t="s">
        <v>175100</v>
      </c>
      <c r="E8576" s="22">
        <v>75</v>
      </c>
      <c r="F8576" s="21" t="s">
        <v>180162</v>
      </c>
      <c r="G8576" s="22">
        <v>26</v>
      </c>
      <c r="H8576" s="22">
        <v>132</v>
      </c>
      <c r="I8576" s="21" t="s">
        <v>193661</v>
      </c>
    </row>
    <row r="8577" spans="1:9" ht="32" customHeight="1">
      <c r="A8577" s="19" t="s">
        <v>193662</v>
      </c>
      <c r="B8577" s="20" t="s">
        <v>170788</v>
      </c>
      <c r="C8577" s="22">
        <v>3</v>
      </c>
      <c r="D8577" s="21" t="s">
        <v>176874</v>
      </c>
      <c r="E8577" s="22">
        <v>105</v>
      </c>
      <c r="F8577" s="21" t="s">
        <v>169658</v>
      </c>
      <c r="G8577" s="22">
        <v>6</v>
      </c>
      <c r="H8577" s="22">
        <v>117</v>
      </c>
      <c r="I8577" s="21" t="s">
        <v>193663</v>
      </c>
    </row>
    <row r="8578" spans="1:9" ht="32" customHeight="1">
      <c r="A8578" s="19" t="s">
        <v>193664</v>
      </c>
      <c r="B8578" s="20" t="s">
        <v>186748</v>
      </c>
      <c r="C8578" s="22">
        <v>65</v>
      </c>
      <c r="D8578" s="21" t="s">
        <v>174926</v>
      </c>
      <c r="E8578" s="22">
        <v>24</v>
      </c>
      <c r="F8578" s="21" t="s">
        <v>175160</v>
      </c>
      <c r="G8578" s="22">
        <v>14</v>
      </c>
      <c r="H8578" s="22">
        <v>106</v>
      </c>
      <c r="I8578" s="21" t="s">
        <v>193665</v>
      </c>
    </row>
    <row r="8579" spans="1:9" ht="32" customHeight="1">
      <c r="A8579" s="19" t="s">
        <v>193666</v>
      </c>
      <c r="B8579" s="20" t="s">
        <v>170317</v>
      </c>
      <c r="C8579" s="22">
        <v>15</v>
      </c>
      <c r="D8579" s="21" t="s">
        <v>171921</v>
      </c>
      <c r="E8579" s="22">
        <v>27</v>
      </c>
      <c r="F8579" s="21" t="s">
        <v>177468</v>
      </c>
      <c r="G8579" s="22">
        <v>53</v>
      </c>
      <c r="H8579" s="22">
        <v>98</v>
      </c>
      <c r="I8579" s="21" t="s">
        <v>193667</v>
      </c>
    </row>
    <row r="8580" spans="1:9" ht="32" customHeight="1">
      <c r="A8580" s="19" t="s">
        <v>193668</v>
      </c>
      <c r="B8580" s="20" t="s">
        <v>172438</v>
      </c>
      <c r="C8580" s="22">
        <v>2</v>
      </c>
      <c r="D8580" s="21" t="s">
        <v>193669</v>
      </c>
      <c r="E8580" s="22">
        <v>118</v>
      </c>
      <c r="F8580" s="21" t="s">
        <v>176613</v>
      </c>
      <c r="G8580" s="22">
        <v>1</v>
      </c>
      <c r="H8580" s="22">
        <v>124</v>
      </c>
      <c r="I8580" s="21" t="s">
        <v>193670</v>
      </c>
    </row>
    <row r="8581" spans="1:9" ht="32" customHeight="1">
      <c r="A8581" s="19" t="s">
        <v>193671</v>
      </c>
      <c r="B8581" s="20" t="s">
        <v>172438</v>
      </c>
      <c r="C8581" s="22">
        <v>2</v>
      </c>
      <c r="D8581" s="21" t="s">
        <v>193669</v>
      </c>
      <c r="E8581" s="22">
        <v>118</v>
      </c>
      <c r="F8581" s="21" t="s">
        <v>176613</v>
      </c>
      <c r="G8581" s="22">
        <v>1</v>
      </c>
      <c r="H8581" s="22">
        <v>124</v>
      </c>
      <c r="I8581" s="21" t="s">
        <v>193672</v>
      </c>
    </row>
    <row r="8582" spans="1:9" ht="32" customHeight="1">
      <c r="A8582" s="19" t="s">
        <v>193673</v>
      </c>
      <c r="B8582" s="20" t="s">
        <v>172438</v>
      </c>
      <c r="C8582" s="22">
        <v>2</v>
      </c>
      <c r="D8582" s="21" t="s">
        <v>193669</v>
      </c>
      <c r="E8582" s="22">
        <v>118</v>
      </c>
      <c r="F8582" s="21" t="s">
        <v>176613</v>
      </c>
      <c r="G8582" s="22">
        <v>1</v>
      </c>
      <c r="H8582" s="22">
        <v>124</v>
      </c>
      <c r="I8582" s="21" t="s">
        <v>193674</v>
      </c>
    </row>
    <row r="8583" spans="1:9" ht="32" customHeight="1">
      <c r="A8583" s="19" t="s">
        <v>193675</v>
      </c>
      <c r="B8583" s="20" t="s">
        <v>193676</v>
      </c>
      <c r="C8583" s="22">
        <v>13</v>
      </c>
      <c r="D8583" s="21" t="s">
        <v>182867</v>
      </c>
      <c r="E8583" s="22">
        <v>70</v>
      </c>
      <c r="F8583" s="21" t="s">
        <v>193677</v>
      </c>
      <c r="G8583" s="22">
        <v>61</v>
      </c>
      <c r="H8583" s="22">
        <v>147</v>
      </c>
      <c r="I8583" s="21" t="s">
        <v>193678</v>
      </c>
    </row>
    <row r="8584" spans="1:9" ht="32" customHeight="1">
      <c r="A8584" s="19" t="s">
        <v>193679</v>
      </c>
      <c r="B8584" s="20" t="s">
        <v>169944</v>
      </c>
      <c r="C8584" s="22">
        <v>35</v>
      </c>
      <c r="D8584" s="21" t="s">
        <v>171527</v>
      </c>
      <c r="E8584" s="22">
        <v>68</v>
      </c>
      <c r="F8584" s="21" t="s">
        <v>180565</v>
      </c>
      <c r="G8584" s="22">
        <v>9</v>
      </c>
      <c r="H8584" s="22">
        <v>115</v>
      </c>
      <c r="I8584" s="21" t="s">
        <v>193680</v>
      </c>
    </row>
    <row r="8585" spans="1:9" ht="32" customHeight="1">
      <c r="A8585" s="19" t="s">
        <v>193681</v>
      </c>
      <c r="B8585" s="20" t="s">
        <v>181145</v>
      </c>
      <c r="C8585" s="22">
        <v>21</v>
      </c>
      <c r="D8585" s="21" t="s">
        <v>181878</v>
      </c>
      <c r="E8585" s="22">
        <v>68</v>
      </c>
      <c r="F8585" s="21" t="s">
        <v>171290</v>
      </c>
      <c r="G8585" s="22">
        <v>6</v>
      </c>
      <c r="H8585" s="22">
        <v>98</v>
      </c>
      <c r="I8585" s="21" t="s">
        <v>193682</v>
      </c>
    </row>
    <row r="8586" spans="1:9" ht="32" customHeight="1">
      <c r="A8586" s="19" t="s">
        <v>193683</v>
      </c>
      <c r="B8586" s="20" t="s">
        <v>193684</v>
      </c>
      <c r="C8586" s="22">
        <v>65</v>
      </c>
      <c r="D8586" s="21" t="s">
        <v>182718</v>
      </c>
      <c r="E8586" s="22">
        <v>86</v>
      </c>
      <c r="F8586" s="21" t="s">
        <v>193685</v>
      </c>
      <c r="G8586" s="22">
        <v>35</v>
      </c>
      <c r="H8586" s="22">
        <v>189</v>
      </c>
      <c r="I8586" s="21" t="s">
        <v>193686</v>
      </c>
    </row>
    <row r="8587" spans="1:9" ht="32" customHeight="1">
      <c r="A8587" s="19" t="s">
        <v>193687</v>
      </c>
      <c r="B8587" s="24">
        <v>100</v>
      </c>
      <c r="C8587" s="22">
        <v>60</v>
      </c>
      <c r="D8587" s="22">
        <v>0</v>
      </c>
      <c r="E8587" s="22">
        <v>0</v>
      </c>
      <c r="F8587" s="22">
        <v>0</v>
      </c>
      <c r="G8587" s="22">
        <v>0</v>
      </c>
      <c r="H8587" s="22">
        <v>63</v>
      </c>
      <c r="I8587" s="21" t="s">
        <v>193688</v>
      </c>
    </row>
    <row r="8588" spans="1:9" ht="32" customHeight="1">
      <c r="A8588" s="19" t="s">
        <v>193689</v>
      </c>
      <c r="B8588" s="20" t="s">
        <v>176058</v>
      </c>
      <c r="C8588" s="22">
        <v>1</v>
      </c>
      <c r="D8588" s="21" t="s">
        <v>170233</v>
      </c>
      <c r="E8588" s="22">
        <v>70</v>
      </c>
      <c r="F8588" s="21" t="s">
        <v>176058</v>
      </c>
      <c r="G8588" s="22">
        <v>1</v>
      </c>
      <c r="H8588" s="22">
        <v>75</v>
      </c>
      <c r="I8588" s="21" t="s">
        <v>193690</v>
      </c>
    </row>
    <row r="8589" spans="1:9" ht="32" customHeight="1">
      <c r="A8589" s="19" t="s">
        <v>193691</v>
      </c>
      <c r="B8589" s="24">
        <v>80</v>
      </c>
      <c r="C8589" s="22">
        <v>44</v>
      </c>
      <c r="D8589" s="22">
        <v>0</v>
      </c>
      <c r="E8589" s="22">
        <v>0</v>
      </c>
      <c r="F8589" s="22">
        <v>20</v>
      </c>
      <c r="G8589" s="22">
        <v>11</v>
      </c>
      <c r="H8589" s="22">
        <v>58</v>
      </c>
      <c r="I8589" s="21" t="s">
        <v>193692</v>
      </c>
    </row>
    <row r="8590" spans="1:9" ht="32" customHeight="1">
      <c r="A8590" s="19" t="s">
        <v>193693</v>
      </c>
      <c r="B8590" s="20" t="s">
        <v>171219</v>
      </c>
      <c r="C8590" s="22">
        <v>20</v>
      </c>
      <c r="D8590" s="21" t="s">
        <v>175616</v>
      </c>
      <c r="E8590" s="22">
        <v>31</v>
      </c>
      <c r="F8590" s="21" t="s">
        <v>192000</v>
      </c>
      <c r="G8590" s="22">
        <v>44</v>
      </c>
      <c r="H8590" s="22">
        <v>98</v>
      </c>
      <c r="I8590" s="21" t="s">
        <v>193694</v>
      </c>
    </row>
    <row r="8591" spans="1:9" ht="32" customHeight="1">
      <c r="A8591" s="19" t="s">
        <v>193695</v>
      </c>
      <c r="B8591" s="24">
        <v>0</v>
      </c>
      <c r="C8591" s="22">
        <v>0</v>
      </c>
      <c r="D8591" s="21" t="s">
        <v>170810</v>
      </c>
      <c r="E8591" s="22">
        <v>75</v>
      </c>
      <c r="F8591" s="21" t="s">
        <v>170313</v>
      </c>
      <c r="G8591" s="22">
        <v>4</v>
      </c>
      <c r="H8591" s="22">
        <v>82</v>
      </c>
      <c r="I8591" s="21" t="s">
        <v>193696</v>
      </c>
    </row>
    <row r="8592" spans="1:9" ht="32" customHeight="1">
      <c r="A8592" s="19" t="s">
        <v>193697</v>
      </c>
      <c r="B8592" s="24">
        <v>34</v>
      </c>
      <c r="C8592" s="22">
        <v>17</v>
      </c>
      <c r="D8592" s="22">
        <v>34</v>
      </c>
      <c r="E8592" s="22">
        <v>17</v>
      </c>
      <c r="F8592" s="22">
        <v>32</v>
      </c>
      <c r="G8592" s="22">
        <v>16</v>
      </c>
      <c r="H8592" s="22">
        <v>53</v>
      </c>
      <c r="I8592" s="21" t="s">
        <v>193698</v>
      </c>
    </row>
    <row r="8593" spans="1:9" ht="32" customHeight="1">
      <c r="A8593" s="19" t="s">
        <v>193699</v>
      </c>
      <c r="B8593" s="20" t="s">
        <v>170053</v>
      </c>
      <c r="C8593" s="22">
        <v>54</v>
      </c>
      <c r="D8593" s="22">
        <v>0</v>
      </c>
      <c r="E8593" s="22">
        <v>0</v>
      </c>
      <c r="F8593" s="21" t="s">
        <v>176473</v>
      </c>
      <c r="G8593" s="22">
        <v>20</v>
      </c>
      <c r="H8593" s="22">
        <v>77</v>
      </c>
      <c r="I8593" s="21" t="s">
        <v>193700</v>
      </c>
    </row>
    <row r="8594" spans="1:9" ht="32" customHeight="1">
      <c r="A8594" s="19" t="s">
        <v>193701</v>
      </c>
      <c r="B8594" s="20" t="s">
        <v>172334</v>
      </c>
      <c r="C8594" s="22">
        <v>92</v>
      </c>
      <c r="D8594" s="21" t="s">
        <v>173363</v>
      </c>
      <c r="E8594" s="22">
        <v>42</v>
      </c>
      <c r="F8594" s="21" t="s">
        <v>174226</v>
      </c>
      <c r="G8594" s="22">
        <v>8</v>
      </c>
      <c r="H8594" s="22">
        <v>145</v>
      </c>
      <c r="I8594" s="21" t="s">
        <v>193702</v>
      </c>
    </row>
    <row r="8595" spans="1:9" ht="32" customHeight="1">
      <c r="A8595" s="19" t="s">
        <v>193703</v>
      </c>
      <c r="B8595" s="24">
        <v>6</v>
      </c>
      <c r="C8595" s="22">
        <v>3</v>
      </c>
      <c r="D8595" s="22">
        <v>74</v>
      </c>
      <c r="E8595" s="22">
        <v>37</v>
      </c>
      <c r="F8595" s="22">
        <v>20</v>
      </c>
      <c r="G8595" s="22">
        <v>10</v>
      </c>
      <c r="H8595" s="22">
        <v>53</v>
      </c>
      <c r="I8595" s="21" t="s">
        <v>193704</v>
      </c>
    </row>
    <row r="8596" spans="1:9" ht="32" customHeight="1">
      <c r="A8596" s="19" t="s">
        <v>193705</v>
      </c>
      <c r="B8596" s="20" t="s">
        <v>193706</v>
      </c>
      <c r="C8596" s="22">
        <v>104</v>
      </c>
      <c r="D8596" s="21" t="s">
        <v>171003</v>
      </c>
      <c r="E8596" s="22">
        <v>45</v>
      </c>
      <c r="F8596" s="21" t="s">
        <v>193707</v>
      </c>
      <c r="G8596" s="22">
        <v>21</v>
      </c>
      <c r="H8596" s="22">
        <v>173</v>
      </c>
      <c r="I8596" s="21" t="s">
        <v>193708</v>
      </c>
    </row>
    <row r="8597" spans="1:9" ht="32" customHeight="1">
      <c r="A8597" s="19" t="s">
        <v>193709</v>
      </c>
      <c r="B8597" s="20" t="s">
        <v>180051</v>
      </c>
      <c r="C8597" s="22">
        <v>32</v>
      </c>
      <c r="D8597" s="21" t="s">
        <v>176990</v>
      </c>
      <c r="E8597" s="22">
        <v>45</v>
      </c>
      <c r="F8597" s="21" t="s">
        <v>173980</v>
      </c>
      <c r="G8597" s="22">
        <v>12</v>
      </c>
      <c r="H8597" s="22">
        <v>92</v>
      </c>
      <c r="I8597" s="21" t="s">
        <v>193710</v>
      </c>
    </row>
    <row r="8598" spans="1:9" ht="32" customHeight="1">
      <c r="A8598" s="19" t="s">
        <v>193711</v>
      </c>
      <c r="B8598" s="20" t="s">
        <v>170854</v>
      </c>
      <c r="C8598" s="22">
        <v>34</v>
      </c>
      <c r="D8598" s="21" t="s">
        <v>171447</v>
      </c>
      <c r="E8598" s="22">
        <v>122</v>
      </c>
      <c r="F8598" s="21" t="s">
        <v>169945</v>
      </c>
      <c r="G8598" s="22">
        <v>12</v>
      </c>
      <c r="H8598" s="22">
        <v>171</v>
      </c>
      <c r="I8598" s="21" t="s">
        <v>193712</v>
      </c>
    </row>
    <row r="8599" spans="1:9" ht="44" customHeight="1">
      <c r="A8599" s="19" t="s">
        <v>193713</v>
      </c>
      <c r="B8599" s="20" t="s">
        <v>193714</v>
      </c>
      <c r="C8599" s="22">
        <v>77</v>
      </c>
      <c r="D8599" s="21" t="s">
        <v>170405</v>
      </c>
      <c r="E8599" s="22">
        <v>10</v>
      </c>
      <c r="F8599" s="21" t="s">
        <v>170680</v>
      </c>
      <c r="G8599" s="22">
        <v>3</v>
      </c>
      <c r="H8599" s="22">
        <v>93</v>
      </c>
      <c r="I8599" s="21" t="s">
        <v>193715</v>
      </c>
    </row>
    <row r="8600" spans="1:9" ht="32" customHeight="1">
      <c r="A8600" s="19" t="s">
        <v>193716</v>
      </c>
      <c r="B8600" s="20" t="s">
        <v>193717</v>
      </c>
      <c r="C8600" s="22">
        <v>61</v>
      </c>
      <c r="D8600" s="21" t="s">
        <v>174312</v>
      </c>
      <c r="E8600" s="22">
        <v>100</v>
      </c>
      <c r="F8600" s="21" t="s">
        <v>193718</v>
      </c>
      <c r="G8600" s="22">
        <v>17</v>
      </c>
      <c r="H8600" s="22">
        <v>181</v>
      </c>
      <c r="I8600" s="21" t="s">
        <v>193719</v>
      </c>
    </row>
    <row r="8601" spans="1:9" ht="32" customHeight="1">
      <c r="A8601" s="19" t="s">
        <v>193720</v>
      </c>
      <c r="B8601" s="20" t="s">
        <v>179234</v>
      </c>
      <c r="C8601" s="22">
        <v>46</v>
      </c>
      <c r="D8601" s="21" t="s">
        <v>179262</v>
      </c>
      <c r="E8601" s="22">
        <v>88</v>
      </c>
      <c r="F8601" s="21" t="s">
        <v>174776</v>
      </c>
      <c r="G8601" s="22">
        <v>28</v>
      </c>
      <c r="H8601" s="22">
        <v>165</v>
      </c>
      <c r="I8601" s="21" t="s">
        <v>193721</v>
      </c>
    </row>
    <row r="8602" spans="1:9" ht="32" customHeight="1">
      <c r="A8602" s="19" t="s">
        <v>193722</v>
      </c>
      <c r="B8602" s="20" t="s">
        <v>172258</v>
      </c>
      <c r="C8602" s="22">
        <v>62</v>
      </c>
      <c r="D8602" s="22">
        <v>0</v>
      </c>
      <c r="E8602" s="22">
        <v>0</v>
      </c>
      <c r="F8602" s="21" t="s">
        <v>174877</v>
      </c>
      <c r="G8602" s="22">
        <v>7</v>
      </c>
      <c r="H8602" s="22">
        <v>72</v>
      </c>
      <c r="I8602" s="21" t="s">
        <v>193723</v>
      </c>
    </row>
    <row r="8603" spans="1:9" ht="32" customHeight="1">
      <c r="A8603" s="19" t="s">
        <v>193724</v>
      </c>
      <c r="B8603" s="20" t="s">
        <v>193725</v>
      </c>
      <c r="C8603" s="22">
        <v>83</v>
      </c>
      <c r="D8603" s="21" t="s">
        <v>169790</v>
      </c>
      <c r="E8603" s="22">
        <v>58</v>
      </c>
      <c r="F8603" s="22">
        <v>6</v>
      </c>
      <c r="G8603" s="22">
        <v>9</v>
      </c>
      <c r="H8603" s="22">
        <v>153</v>
      </c>
      <c r="I8603" s="21" t="s">
        <v>193726</v>
      </c>
    </row>
    <row r="8604" spans="1:9" ht="32" customHeight="1">
      <c r="A8604" s="19" t="s">
        <v>193727</v>
      </c>
      <c r="B8604" s="20" t="s">
        <v>170359</v>
      </c>
      <c r="C8604" s="22">
        <v>10</v>
      </c>
      <c r="D8604" s="21" t="s">
        <v>173351</v>
      </c>
      <c r="E8604" s="22">
        <v>74</v>
      </c>
      <c r="F8604" s="22">
        <v>30</v>
      </c>
      <c r="G8604" s="22">
        <v>36</v>
      </c>
      <c r="H8604" s="22">
        <v>123</v>
      </c>
      <c r="I8604" s="21" t="s">
        <v>193728</v>
      </c>
    </row>
    <row r="8605" spans="1:9" ht="32" customHeight="1">
      <c r="A8605" s="19" t="s">
        <v>193729</v>
      </c>
      <c r="B8605" s="24">
        <v>85</v>
      </c>
      <c r="C8605" s="22">
        <v>51</v>
      </c>
      <c r="D8605" s="21" t="s">
        <v>170680</v>
      </c>
      <c r="E8605" s="22">
        <v>2</v>
      </c>
      <c r="F8605" s="21" t="s">
        <v>173748</v>
      </c>
      <c r="G8605" s="22">
        <v>7</v>
      </c>
      <c r="H8605" s="22">
        <v>63</v>
      </c>
      <c r="I8605" s="21" t="s">
        <v>193730</v>
      </c>
    </row>
    <row r="8606" spans="1:9" ht="32" customHeight="1">
      <c r="A8606" s="19" t="s">
        <v>193731</v>
      </c>
      <c r="B8606" s="20" t="s">
        <v>187424</v>
      </c>
      <c r="C8606" s="22">
        <v>9</v>
      </c>
      <c r="D8606" s="21" t="s">
        <v>183216</v>
      </c>
      <c r="E8606" s="22">
        <v>108</v>
      </c>
      <c r="F8606" s="21" t="s">
        <v>193732</v>
      </c>
      <c r="G8606" s="22">
        <v>74</v>
      </c>
      <c r="H8606" s="22">
        <v>194</v>
      </c>
      <c r="I8606" s="21" t="s">
        <v>193733</v>
      </c>
    </row>
    <row r="8607" spans="1:9" ht="32" customHeight="1">
      <c r="A8607" s="19" t="s">
        <v>193734</v>
      </c>
      <c r="B8607" s="20" t="s">
        <v>171641</v>
      </c>
      <c r="C8607" s="22">
        <v>42</v>
      </c>
      <c r="D8607" s="22">
        <v>0</v>
      </c>
      <c r="E8607" s="22">
        <v>0</v>
      </c>
      <c r="F8607" s="21" t="s">
        <v>173403</v>
      </c>
      <c r="G8607" s="22">
        <v>24</v>
      </c>
      <c r="H8607" s="22">
        <v>69</v>
      </c>
      <c r="I8607" s="21" t="s">
        <v>193735</v>
      </c>
    </row>
    <row r="8608" spans="1:9" ht="32" customHeight="1">
      <c r="A8608" s="19" t="s">
        <v>193736</v>
      </c>
      <c r="B8608" s="20" t="s">
        <v>177793</v>
      </c>
      <c r="C8608" s="22">
        <v>15</v>
      </c>
      <c r="D8608" s="21" t="s">
        <v>193737</v>
      </c>
      <c r="E8608" s="22">
        <v>109</v>
      </c>
      <c r="F8608" s="21" t="s">
        <v>174071</v>
      </c>
      <c r="G8608" s="22">
        <v>3</v>
      </c>
      <c r="H8608" s="22">
        <v>130</v>
      </c>
      <c r="I8608" s="21" t="s">
        <v>193738</v>
      </c>
    </row>
    <row r="8609" spans="1:9" ht="44" customHeight="1">
      <c r="A8609" s="19" t="s">
        <v>193739</v>
      </c>
      <c r="B8609" s="20" t="s">
        <v>169724</v>
      </c>
      <c r="C8609" s="22">
        <v>36</v>
      </c>
      <c r="D8609" s="21" t="s">
        <v>175004</v>
      </c>
      <c r="E8609" s="22">
        <v>26</v>
      </c>
      <c r="F8609" s="21" t="s">
        <v>179297</v>
      </c>
      <c r="G8609" s="22">
        <v>14</v>
      </c>
      <c r="H8609" s="22">
        <v>79</v>
      </c>
      <c r="I8609" s="21" t="s">
        <v>193740</v>
      </c>
    </row>
    <row r="8610" spans="1:9" ht="44" customHeight="1">
      <c r="A8610" s="19" t="s">
        <v>193741</v>
      </c>
      <c r="B8610" s="20" t="s">
        <v>172671</v>
      </c>
      <c r="C8610" s="22">
        <v>99</v>
      </c>
      <c r="D8610" s="21" t="s">
        <v>172778</v>
      </c>
      <c r="E8610" s="22">
        <v>34</v>
      </c>
      <c r="F8610" s="21" t="s">
        <v>171336</v>
      </c>
      <c r="G8610" s="22">
        <v>21</v>
      </c>
      <c r="H8610" s="22">
        <v>157</v>
      </c>
      <c r="I8610" s="21" t="s">
        <v>193742</v>
      </c>
    </row>
    <row r="8611" spans="1:9" ht="32" customHeight="1">
      <c r="A8611" s="19" t="s">
        <v>193743</v>
      </c>
      <c r="B8611" s="20" t="s">
        <v>170853</v>
      </c>
      <c r="C8611" s="22">
        <v>120</v>
      </c>
      <c r="D8611" s="21" t="s">
        <v>193744</v>
      </c>
      <c r="E8611" s="22">
        <v>17</v>
      </c>
      <c r="F8611" s="21" t="s">
        <v>177907</v>
      </c>
      <c r="G8611" s="22">
        <v>31</v>
      </c>
      <c r="H8611" s="22">
        <v>171</v>
      </c>
      <c r="I8611" s="21" t="s">
        <v>193745</v>
      </c>
    </row>
    <row r="8612" spans="1:9" ht="32" customHeight="1">
      <c r="A8612" s="19" t="s">
        <v>193746</v>
      </c>
      <c r="B8612" s="20" t="s">
        <v>182218</v>
      </c>
      <c r="C8612" s="22">
        <v>25</v>
      </c>
      <c r="D8612" s="21" t="s">
        <v>182526</v>
      </c>
      <c r="E8612" s="22">
        <v>39</v>
      </c>
      <c r="F8612" s="21" t="s">
        <v>170517</v>
      </c>
      <c r="G8612" s="22">
        <v>30</v>
      </c>
      <c r="H8612" s="22">
        <v>97</v>
      </c>
      <c r="I8612" s="21" t="s">
        <v>193747</v>
      </c>
    </row>
    <row r="8613" spans="1:9" ht="32" customHeight="1">
      <c r="A8613" s="19" t="s">
        <v>193748</v>
      </c>
      <c r="B8613" s="20" t="s">
        <v>14588</v>
      </c>
      <c r="C8613" s="22">
        <v>19</v>
      </c>
      <c r="D8613" s="21" t="s">
        <v>193749</v>
      </c>
      <c r="E8613" s="22">
        <v>101</v>
      </c>
      <c r="F8613" s="21" t="s">
        <v>171219</v>
      </c>
      <c r="G8613" s="22">
        <v>32</v>
      </c>
      <c r="H8613" s="22">
        <v>155</v>
      </c>
      <c r="I8613" s="21" t="s">
        <v>193750</v>
      </c>
    </row>
    <row r="8614" spans="1:9" ht="32" customHeight="1">
      <c r="A8614" s="19" t="s">
        <v>193751</v>
      </c>
      <c r="B8614" s="20" t="s">
        <v>181342</v>
      </c>
      <c r="C8614" s="22">
        <v>15</v>
      </c>
      <c r="D8614" s="21" t="s">
        <v>178830</v>
      </c>
      <c r="E8614" s="22">
        <v>65</v>
      </c>
      <c r="F8614" s="21" t="s">
        <v>170720</v>
      </c>
      <c r="G8614" s="22">
        <v>6</v>
      </c>
      <c r="H8614" s="22">
        <v>89</v>
      </c>
      <c r="I8614" s="21" t="s">
        <v>193752</v>
      </c>
    </row>
    <row r="8615" spans="1:9" ht="32" customHeight="1">
      <c r="A8615" s="19" t="s">
        <v>193753</v>
      </c>
      <c r="B8615" s="20" t="s">
        <v>172873</v>
      </c>
      <c r="C8615" s="22">
        <v>60</v>
      </c>
      <c r="D8615" s="22">
        <v>0</v>
      </c>
      <c r="E8615" s="22">
        <v>0</v>
      </c>
      <c r="F8615" s="21" t="s">
        <v>169883</v>
      </c>
      <c r="G8615" s="22">
        <v>26</v>
      </c>
      <c r="H8615" s="22">
        <v>89</v>
      </c>
      <c r="I8615" s="21" t="s">
        <v>193754</v>
      </c>
    </row>
    <row r="8616" spans="1:9" ht="32" customHeight="1">
      <c r="A8616" s="19" t="s">
        <v>193755</v>
      </c>
      <c r="B8616" s="20" t="s">
        <v>172569</v>
      </c>
      <c r="C8616" s="22">
        <v>24</v>
      </c>
      <c r="D8616" s="22">
        <v>0</v>
      </c>
      <c r="E8616" s="22">
        <v>0</v>
      </c>
      <c r="F8616" s="21" t="s">
        <v>171753</v>
      </c>
      <c r="G8616" s="22">
        <v>32</v>
      </c>
      <c r="H8616" s="22">
        <v>59</v>
      </c>
      <c r="I8616" s="21" t="s">
        <v>193756</v>
      </c>
    </row>
    <row r="8617" spans="1:9" ht="32" customHeight="1">
      <c r="A8617" s="19" t="s">
        <v>193757</v>
      </c>
      <c r="B8617" s="20" t="s">
        <v>171488</v>
      </c>
      <c r="C8617" s="22">
        <v>3</v>
      </c>
      <c r="D8617" s="21" t="s">
        <v>172437</v>
      </c>
      <c r="E8617" s="22">
        <v>60</v>
      </c>
      <c r="F8617" s="21" t="s">
        <v>171488</v>
      </c>
      <c r="G8617" s="22">
        <v>3</v>
      </c>
      <c r="H8617" s="22">
        <v>69</v>
      </c>
      <c r="I8617" s="21" t="s">
        <v>193758</v>
      </c>
    </row>
    <row r="8618" spans="1:9" ht="32" customHeight="1">
      <c r="A8618" s="19" t="s">
        <v>193759</v>
      </c>
      <c r="B8618" s="20" t="s">
        <v>182605</v>
      </c>
      <c r="C8618" s="22">
        <v>11</v>
      </c>
      <c r="D8618" s="21" t="s">
        <v>14638</v>
      </c>
      <c r="E8618" s="22">
        <v>75</v>
      </c>
      <c r="F8618" s="21" t="s">
        <v>170679</v>
      </c>
      <c r="G8618" s="22">
        <v>34</v>
      </c>
      <c r="H8618" s="22">
        <v>123</v>
      </c>
      <c r="I8618" s="21" t="s">
        <v>193760</v>
      </c>
    </row>
    <row r="8619" spans="1:9" ht="32" customHeight="1">
      <c r="A8619" s="19" t="s">
        <v>193761</v>
      </c>
      <c r="B8619" s="24">
        <v>85</v>
      </c>
      <c r="C8619" s="22">
        <v>51</v>
      </c>
      <c r="D8619" s="21" t="s">
        <v>170680</v>
      </c>
      <c r="E8619" s="22">
        <v>2</v>
      </c>
      <c r="F8619" s="21" t="s">
        <v>173748</v>
      </c>
      <c r="G8619" s="22">
        <v>7</v>
      </c>
      <c r="H8619" s="22">
        <v>63</v>
      </c>
      <c r="I8619" s="21" t="s">
        <v>193762</v>
      </c>
    </row>
    <row r="8620" spans="1:9" ht="32" customHeight="1">
      <c r="A8620" s="19" t="s">
        <v>193763</v>
      </c>
      <c r="B8620" s="24">
        <v>0</v>
      </c>
      <c r="C8620" s="22">
        <v>0</v>
      </c>
      <c r="D8620" s="21" t="s">
        <v>177299</v>
      </c>
      <c r="E8620" s="22">
        <v>56</v>
      </c>
      <c r="F8620" s="21" t="s">
        <v>171825</v>
      </c>
      <c r="G8620" s="22">
        <v>2</v>
      </c>
      <c r="H8620" s="22">
        <v>61</v>
      </c>
      <c r="I8620" s="21" t="s">
        <v>193764</v>
      </c>
    </row>
    <row r="8621" spans="1:9" ht="32" customHeight="1">
      <c r="A8621" s="19" t="s">
        <v>193765</v>
      </c>
      <c r="B8621" s="20" t="s">
        <v>172267</v>
      </c>
      <c r="C8621" s="22">
        <v>8</v>
      </c>
      <c r="D8621" s="21" t="s">
        <v>181790</v>
      </c>
      <c r="E8621" s="22">
        <v>59</v>
      </c>
      <c r="F8621" s="21" t="s">
        <v>193766</v>
      </c>
      <c r="G8621" s="22">
        <v>25</v>
      </c>
      <c r="H8621" s="22">
        <v>95</v>
      </c>
      <c r="I8621" s="21" t="s">
        <v>193767</v>
      </c>
    </row>
    <row r="8622" spans="1:9" ht="32" customHeight="1">
      <c r="A8622" s="19" t="s">
        <v>193768</v>
      </c>
      <c r="B8622" s="20" t="s">
        <v>193769</v>
      </c>
      <c r="C8622" s="22">
        <v>1</v>
      </c>
      <c r="D8622" s="21" t="s">
        <v>193770</v>
      </c>
      <c r="E8622" s="22">
        <v>176</v>
      </c>
      <c r="F8622" s="21" t="s">
        <v>193771</v>
      </c>
      <c r="G8622" s="22">
        <v>4</v>
      </c>
      <c r="H8622" s="22">
        <v>184</v>
      </c>
      <c r="I8622" s="21" t="s">
        <v>193772</v>
      </c>
    </row>
    <row r="8623" spans="1:9" ht="32" customHeight="1">
      <c r="A8623" s="19" t="s">
        <v>193773</v>
      </c>
      <c r="B8623" s="40">
        <v>46875</v>
      </c>
      <c r="C8623" s="22">
        <v>30</v>
      </c>
      <c r="D8623" s="22">
        <v>25</v>
      </c>
      <c r="E8623" s="22">
        <v>16</v>
      </c>
      <c r="F8623" s="39">
        <v>28125</v>
      </c>
      <c r="G8623" s="22">
        <v>18</v>
      </c>
      <c r="H8623" s="22">
        <v>67</v>
      </c>
      <c r="I8623" s="21" t="s">
        <v>193774</v>
      </c>
    </row>
    <row r="8624" spans="1:9" ht="32" customHeight="1">
      <c r="A8624" s="19" t="s">
        <v>193775</v>
      </c>
      <c r="B8624" s="20" t="s">
        <v>177574</v>
      </c>
      <c r="C8624" s="22">
        <v>2</v>
      </c>
      <c r="D8624" s="21" t="s">
        <v>174112</v>
      </c>
      <c r="E8624" s="22">
        <v>90</v>
      </c>
      <c r="F8624" s="21" t="s">
        <v>171562</v>
      </c>
      <c r="G8624" s="22">
        <v>1</v>
      </c>
      <c r="H8624" s="22">
        <v>96</v>
      </c>
      <c r="I8624" s="21" t="s">
        <v>193776</v>
      </c>
    </row>
    <row r="8625" spans="1:9" ht="32" customHeight="1">
      <c r="A8625" s="19" t="s">
        <v>193777</v>
      </c>
      <c r="B8625" s="20" t="s">
        <v>170700</v>
      </c>
      <c r="C8625" s="22">
        <v>34</v>
      </c>
      <c r="D8625" s="21" t="s">
        <v>171942</v>
      </c>
      <c r="E8625" s="22">
        <v>7</v>
      </c>
      <c r="F8625" s="21" t="s">
        <v>173898</v>
      </c>
      <c r="G8625" s="22">
        <v>47</v>
      </c>
      <c r="H8625" s="22">
        <v>91</v>
      </c>
      <c r="I8625" s="21" t="s">
        <v>193778</v>
      </c>
    </row>
    <row r="8626" spans="1:9" ht="32" customHeight="1">
      <c r="A8626" s="19" t="s">
        <v>193779</v>
      </c>
      <c r="B8626" s="20" t="s">
        <v>170045</v>
      </c>
      <c r="C8626" s="22">
        <v>10</v>
      </c>
      <c r="D8626" s="21" t="s">
        <v>176887</v>
      </c>
      <c r="E8626" s="22">
        <v>47</v>
      </c>
      <c r="F8626" s="21" t="s">
        <v>171349</v>
      </c>
      <c r="G8626" s="22">
        <v>4</v>
      </c>
      <c r="H8626" s="22">
        <v>64</v>
      </c>
      <c r="I8626" s="21" t="s">
        <v>193780</v>
      </c>
    </row>
    <row r="8627" spans="1:9" ht="32" customHeight="1">
      <c r="A8627" s="19" t="s">
        <v>193781</v>
      </c>
      <c r="B8627" s="20" t="s">
        <v>169884</v>
      </c>
      <c r="C8627" s="22">
        <v>46</v>
      </c>
      <c r="D8627" s="21" t="s">
        <v>174350</v>
      </c>
      <c r="E8627" s="22">
        <v>3</v>
      </c>
      <c r="F8627" s="21" t="s">
        <v>184496</v>
      </c>
      <c r="G8627" s="22">
        <v>37</v>
      </c>
      <c r="H8627" s="22">
        <v>89</v>
      </c>
      <c r="I8627" s="21" t="s">
        <v>193782</v>
      </c>
    </row>
    <row r="8628" spans="1:9" ht="32" customHeight="1">
      <c r="A8628" s="19" t="s">
        <v>193783</v>
      </c>
      <c r="B8628" s="20" t="s">
        <v>172674</v>
      </c>
      <c r="C8628" s="22">
        <v>37</v>
      </c>
      <c r="D8628" s="21" t="s">
        <v>171376</v>
      </c>
      <c r="E8628" s="22">
        <v>16</v>
      </c>
      <c r="F8628" s="21" t="s">
        <v>174919</v>
      </c>
      <c r="G8628" s="22">
        <v>29</v>
      </c>
      <c r="H8628" s="22">
        <v>85</v>
      </c>
      <c r="I8628" s="21" t="s">
        <v>193784</v>
      </c>
    </row>
    <row r="8629" spans="1:9" ht="32" customHeight="1">
      <c r="A8629" s="19" t="s">
        <v>193785</v>
      </c>
      <c r="B8629" s="20" t="s">
        <v>172587</v>
      </c>
      <c r="C8629" s="22">
        <v>45</v>
      </c>
      <c r="D8629" s="22">
        <v>0</v>
      </c>
      <c r="E8629" s="22">
        <v>0</v>
      </c>
      <c r="F8629" s="21" t="s">
        <v>170909</v>
      </c>
      <c r="G8629" s="22">
        <v>3</v>
      </c>
      <c r="H8629" s="22">
        <v>51</v>
      </c>
      <c r="I8629" s="21" t="s">
        <v>193786</v>
      </c>
    </row>
    <row r="8630" spans="1:9" ht="32" customHeight="1">
      <c r="A8630" s="19" t="s">
        <v>193787</v>
      </c>
      <c r="B8630" s="20" t="s">
        <v>172076</v>
      </c>
      <c r="C8630" s="22">
        <v>46</v>
      </c>
      <c r="D8630" s="39">
        <v>28125</v>
      </c>
      <c r="E8630" s="22">
        <v>27</v>
      </c>
      <c r="F8630" s="21" t="s">
        <v>190694</v>
      </c>
      <c r="G8630" s="22">
        <v>23</v>
      </c>
      <c r="H8630" s="22">
        <v>99</v>
      </c>
      <c r="I8630" s="21" t="s">
        <v>193788</v>
      </c>
    </row>
    <row r="8631" spans="1:9" ht="32" customHeight="1">
      <c r="A8631" s="19" t="s">
        <v>193789</v>
      </c>
      <c r="B8631" s="20" t="s">
        <v>178609</v>
      </c>
      <c r="C8631" s="22">
        <v>31</v>
      </c>
      <c r="D8631" s="22">
        <v>0</v>
      </c>
      <c r="E8631" s="22">
        <v>0</v>
      </c>
      <c r="F8631" s="21" t="s">
        <v>170309</v>
      </c>
      <c r="G8631" s="22">
        <v>20</v>
      </c>
      <c r="H8631" s="22">
        <v>54</v>
      </c>
      <c r="I8631" s="21" t="s">
        <v>193790</v>
      </c>
    </row>
    <row r="8632" spans="1:9" ht="32" customHeight="1">
      <c r="A8632" s="19" t="s">
        <v>193791</v>
      </c>
      <c r="B8632" s="24">
        <v>100</v>
      </c>
      <c r="C8632" s="22">
        <v>60</v>
      </c>
      <c r="D8632" s="22">
        <v>0</v>
      </c>
      <c r="E8632" s="22">
        <v>0</v>
      </c>
      <c r="F8632" s="22">
        <v>0</v>
      </c>
      <c r="G8632" s="22">
        <v>0</v>
      </c>
      <c r="H8632" s="22">
        <v>63</v>
      </c>
      <c r="I8632" s="21" t="s">
        <v>193792</v>
      </c>
    </row>
    <row r="8633" spans="1:9" ht="32" customHeight="1">
      <c r="A8633" s="19" t="s">
        <v>193793</v>
      </c>
      <c r="B8633" s="20" t="s">
        <v>173112</v>
      </c>
      <c r="C8633" s="22">
        <v>100</v>
      </c>
      <c r="D8633" s="22">
        <v>25</v>
      </c>
      <c r="E8633" s="22">
        <v>42</v>
      </c>
      <c r="F8633" s="21" t="s">
        <v>172572</v>
      </c>
      <c r="G8633" s="22">
        <v>26</v>
      </c>
      <c r="H8633" s="22">
        <v>171</v>
      </c>
      <c r="I8633" s="21" t="s">
        <v>193794</v>
      </c>
    </row>
    <row r="8634" spans="1:9" ht="44" customHeight="1">
      <c r="A8634" s="19" t="s">
        <v>193795</v>
      </c>
      <c r="B8634" s="20" t="s">
        <v>173306</v>
      </c>
      <c r="C8634" s="22">
        <v>61</v>
      </c>
      <c r="D8634" s="21" t="s">
        <v>176762</v>
      </c>
      <c r="E8634" s="22">
        <v>25</v>
      </c>
      <c r="F8634" s="21" t="s">
        <v>176763</v>
      </c>
      <c r="G8634" s="22">
        <v>30</v>
      </c>
      <c r="H8634" s="22">
        <v>119</v>
      </c>
      <c r="I8634" s="21" t="s">
        <v>193796</v>
      </c>
    </row>
    <row r="8635" spans="1:9" ht="32" customHeight="1">
      <c r="A8635" s="19" t="s">
        <v>193797</v>
      </c>
      <c r="B8635" s="20" t="s">
        <v>173358</v>
      </c>
      <c r="C8635" s="22">
        <v>12</v>
      </c>
      <c r="D8635" s="21" t="s">
        <v>171470</v>
      </c>
      <c r="E8635" s="22">
        <v>69</v>
      </c>
      <c r="F8635" s="21" t="s">
        <v>170126</v>
      </c>
      <c r="G8635" s="22">
        <v>1</v>
      </c>
      <c r="H8635" s="22">
        <v>85</v>
      </c>
      <c r="I8635" s="21" t="s">
        <v>193798</v>
      </c>
    </row>
    <row r="8636" spans="1:9" ht="32" customHeight="1">
      <c r="A8636" s="19" t="s">
        <v>193799</v>
      </c>
      <c r="B8636" s="20" t="s">
        <v>176918</v>
      </c>
      <c r="C8636" s="22">
        <v>4</v>
      </c>
      <c r="D8636" s="21" t="s">
        <v>193800</v>
      </c>
      <c r="E8636" s="22">
        <v>96</v>
      </c>
      <c r="F8636" s="21" t="s">
        <v>174925</v>
      </c>
      <c r="G8636" s="22">
        <v>3</v>
      </c>
      <c r="H8636" s="22">
        <v>106</v>
      </c>
      <c r="I8636" s="21" t="s">
        <v>193801</v>
      </c>
    </row>
    <row r="8637" spans="1:9" ht="44" customHeight="1">
      <c r="A8637" s="19" t="s">
        <v>193802</v>
      </c>
      <c r="B8637" s="20" t="s">
        <v>170251</v>
      </c>
      <c r="C8637" s="22">
        <v>53</v>
      </c>
      <c r="D8637" s="21" t="s">
        <v>169904</v>
      </c>
      <c r="E8637" s="22">
        <v>17</v>
      </c>
      <c r="F8637" s="21" t="s">
        <v>169904</v>
      </c>
      <c r="G8637" s="22">
        <v>17</v>
      </c>
      <c r="H8637" s="22">
        <v>90</v>
      </c>
      <c r="I8637" s="21" t="s">
        <v>193803</v>
      </c>
    </row>
    <row r="8638" spans="1:9" ht="44" customHeight="1">
      <c r="A8638" s="19" t="s">
        <v>193804</v>
      </c>
      <c r="B8638" s="20" t="s">
        <v>173726</v>
      </c>
      <c r="C8638" s="22">
        <v>56</v>
      </c>
      <c r="D8638" s="21" t="s">
        <v>177523</v>
      </c>
      <c r="E8638" s="22">
        <v>17</v>
      </c>
      <c r="F8638" s="21" t="s">
        <v>169674</v>
      </c>
      <c r="G8638" s="22">
        <v>18</v>
      </c>
      <c r="H8638" s="22">
        <v>94</v>
      </c>
      <c r="I8638" s="21" t="s">
        <v>193805</v>
      </c>
    </row>
    <row r="8639" spans="1:9" ht="44" customHeight="1">
      <c r="A8639" s="19" t="s">
        <v>193806</v>
      </c>
      <c r="B8639" s="24">
        <v>0</v>
      </c>
      <c r="C8639" s="22">
        <v>0</v>
      </c>
      <c r="D8639" s="22">
        <v>100</v>
      </c>
      <c r="E8639" s="22">
        <v>139</v>
      </c>
      <c r="F8639" s="22">
        <v>0</v>
      </c>
      <c r="G8639" s="22">
        <v>0</v>
      </c>
      <c r="H8639" s="22">
        <v>142</v>
      </c>
      <c r="I8639" s="21" t="s">
        <v>193807</v>
      </c>
    </row>
    <row r="8640" spans="1:9" ht="32" customHeight="1">
      <c r="A8640" s="19" t="s">
        <v>193808</v>
      </c>
      <c r="B8640" s="20" t="s">
        <v>177959</v>
      </c>
      <c r="C8640" s="22">
        <v>58</v>
      </c>
      <c r="D8640" s="21" t="s">
        <v>176888</v>
      </c>
      <c r="E8640" s="22">
        <v>28</v>
      </c>
      <c r="F8640" s="21" t="s">
        <v>169773</v>
      </c>
      <c r="G8640" s="22">
        <v>36</v>
      </c>
      <c r="H8640" s="22">
        <v>125</v>
      </c>
      <c r="I8640" s="21" t="s">
        <v>193809</v>
      </c>
    </row>
    <row r="8641" spans="1:9" ht="32" customHeight="1">
      <c r="A8641" s="19" t="s">
        <v>193810</v>
      </c>
      <c r="B8641" s="20" t="s">
        <v>170408</v>
      </c>
      <c r="C8641" s="22">
        <v>44</v>
      </c>
      <c r="D8641" s="21" t="s">
        <v>172368</v>
      </c>
      <c r="E8641" s="22">
        <v>2</v>
      </c>
      <c r="F8641" s="21" t="s">
        <v>173331</v>
      </c>
      <c r="G8641" s="22">
        <v>53</v>
      </c>
      <c r="H8641" s="22">
        <v>102</v>
      </c>
      <c r="I8641" s="21" t="s">
        <v>193811</v>
      </c>
    </row>
    <row r="8642" spans="1:9" ht="32" customHeight="1">
      <c r="A8642" s="19" t="s">
        <v>193812</v>
      </c>
      <c r="B8642" s="20" t="s">
        <v>176375</v>
      </c>
      <c r="C8642" s="22">
        <v>39</v>
      </c>
      <c r="D8642" s="22">
        <v>0</v>
      </c>
      <c r="E8642" s="22">
        <v>0</v>
      </c>
      <c r="F8642" s="21" t="s">
        <v>174312</v>
      </c>
      <c r="G8642" s="22">
        <v>50</v>
      </c>
      <c r="H8642" s="22">
        <v>92</v>
      </c>
      <c r="I8642" s="21" t="s">
        <v>193813</v>
      </c>
    </row>
    <row r="8643" spans="1:9" ht="32" customHeight="1">
      <c r="A8643" s="19" t="s">
        <v>193814</v>
      </c>
      <c r="B8643" s="20" t="s">
        <v>171286</v>
      </c>
      <c r="C8643" s="22">
        <v>17</v>
      </c>
      <c r="D8643" s="21" t="s">
        <v>178489</v>
      </c>
      <c r="E8643" s="22">
        <v>22</v>
      </c>
      <c r="F8643" s="21" t="s">
        <v>174817</v>
      </c>
      <c r="G8643" s="22">
        <v>30</v>
      </c>
      <c r="H8643" s="22">
        <v>72</v>
      </c>
      <c r="I8643" s="21" t="s">
        <v>193815</v>
      </c>
    </row>
    <row r="8644" spans="1:9" ht="32" customHeight="1">
      <c r="A8644" s="19" t="s">
        <v>193816</v>
      </c>
      <c r="B8644" s="20" t="s">
        <v>193817</v>
      </c>
      <c r="C8644" s="22">
        <v>89</v>
      </c>
      <c r="D8644" s="21" t="s">
        <v>182908</v>
      </c>
      <c r="E8644" s="22">
        <v>53</v>
      </c>
      <c r="F8644" s="21" t="s">
        <v>173841</v>
      </c>
      <c r="G8644" s="22">
        <v>15</v>
      </c>
      <c r="H8644" s="22">
        <v>160</v>
      </c>
      <c r="I8644" s="21" t="s">
        <v>193818</v>
      </c>
    </row>
    <row r="8645" spans="1:9" ht="32" customHeight="1">
      <c r="A8645" s="19" t="s">
        <v>193819</v>
      </c>
      <c r="B8645" s="20" t="s">
        <v>174392</v>
      </c>
      <c r="C8645" s="22">
        <v>41</v>
      </c>
      <c r="D8645" s="21" t="s">
        <v>172077</v>
      </c>
      <c r="E8645" s="22">
        <v>26</v>
      </c>
      <c r="F8645" s="21" t="s">
        <v>172463</v>
      </c>
      <c r="G8645" s="22">
        <v>29</v>
      </c>
      <c r="H8645" s="22">
        <v>99</v>
      </c>
      <c r="I8645" s="21" t="s">
        <v>193820</v>
      </c>
    </row>
    <row r="8646" spans="1:9" ht="32" customHeight="1">
      <c r="A8646" s="19" t="s">
        <v>193821</v>
      </c>
      <c r="B8646" s="20" t="s">
        <v>193822</v>
      </c>
      <c r="C8646" s="22">
        <v>71</v>
      </c>
      <c r="D8646" s="21" t="s">
        <v>170097</v>
      </c>
      <c r="E8646" s="22">
        <v>48</v>
      </c>
      <c r="F8646" s="21" t="s">
        <v>14588</v>
      </c>
      <c r="G8646" s="22">
        <v>17</v>
      </c>
      <c r="H8646" s="22">
        <v>139</v>
      </c>
      <c r="I8646" s="21" t="s">
        <v>193823</v>
      </c>
    </row>
    <row r="8647" spans="1:9" ht="32" customHeight="1">
      <c r="A8647" s="19" t="s">
        <v>193824</v>
      </c>
      <c r="B8647" s="20" t="s">
        <v>179560</v>
      </c>
      <c r="C8647" s="22">
        <v>18</v>
      </c>
      <c r="D8647" s="21" t="s">
        <v>193825</v>
      </c>
      <c r="E8647" s="22">
        <v>82</v>
      </c>
      <c r="F8647" s="21" t="s">
        <v>191611</v>
      </c>
      <c r="G8647" s="22">
        <v>37</v>
      </c>
      <c r="H8647" s="22">
        <v>140</v>
      </c>
      <c r="I8647" s="21" t="s">
        <v>193826</v>
      </c>
    </row>
    <row r="8648" spans="1:9" ht="32" customHeight="1">
      <c r="A8648" s="19" t="s">
        <v>193827</v>
      </c>
      <c r="B8648" s="20" t="s">
        <v>169674</v>
      </c>
      <c r="C8648" s="22">
        <v>36</v>
      </c>
      <c r="D8648" s="21" t="s">
        <v>193828</v>
      </c>
      <c r="E8648" s="22">
        <v>82</v>
      </c>
      <c r="F8648" s="21" t="s">
        <v>188682</v>
      </c>
      <c r="G8648" s="22">
        <v>64</v>
      </c>
      <c r="H8648" s="22">
        <v>185</v>
      </c>
      <c r="I8648" s="21" t="s">
        <v>193829</v>
      </c>
    </row>
    <row r="8649" spans="1:9" ht="32" customHeight="1">
      <c r="A8649" s="19" t="s">
        <v>193830</v>
      </c>
      <c r="B8649" s="20" t="s">
        <v>173922</v>
      </c>
      <c r="C8649" s="22">
        <v>14</v>
      </c>
      <c r="D8649" s="22">
        <v>0</v>
      </c>
      <c r="E8649" s="22">
        <v>0</v>
      </c>
      <c r="F8649" s="21" t="s">
        <v>173921</v>
      </c>
      <c r="G8649" s="22">
        <v>64</v>
      </c>
      <c r="H8649" s="22">
        <v>81</v>
      </c>
      <c r="I8649" s="21" t="s">
        <v>193831</v>
      </c>
    </row>
    <row r="8650" spans="1:9" ht="32" customHeight="1">
      <c r="A8650" s="19" t="s">
        <v>193832</v>
      </c>
      <c r="B8650" s="20" t="s">
        <v>169820</v>
      </c>
      <c r="C8650" s="22">
        <v>45</v>
      </c>
      <c r="D8650" s="22">
        <v>0</v>
      </c>
      <c r="E8650" s="22">
        <v>0</v>
      </c>
      <c r="F8650" s="21" t="s">
        <v>175839</v>
      </c>
      <c r="G8650" s="22">
        <v>22</v>
      </c>
      <c r="H8650" s="22">
        <v>70</v>
      </c>
      <c r="I8650" s="21" t="s">
        <v>193833</v>
      </c>
    </row>
    <row r="8651" spans="1:9" ht="32" customHeight="1">
      <c r="A8651" s="19" t="s">
        <v>193834</v>
      </c>
      <c r="B8651" s="20" t="s">
        <v>186535</v>
      </c>
      <c r="C8651" s="22">
        <v>8</v>
      </c>
      <c r="D8651" s="21" t="s">
        <v>193835</v>
      </c>
      <c r="E8651" s="22">
        <v>91</v>
      </c>
      <c r="F8651" s="22">
        <v>0</v>
      </c>
      <c r="G8651" s="22">
        <v>0</v>
      </c>
      <c r="H8651" s="22">
        <v>102</v>
      </c>
      <c r="I8651" s="21" t="s">
        <v>193836</v>
      </c>
    </row>
    <row r="8652" spans="1:9" ht="32" customHeight="1">
      <c r="A8652" s="19" t="s">
        <v>193837</v>
      </c>
      <c r="B8652" s="20" t="s">
        <v>172932</v>
      </c>
      <c r="C8652" s="22">
        <v>3</v>
      </c>
      <c r="D8652" s="21" t="s">
        <v>171167</v>
      </c>
      <c r="E8652" s="22">
        <v>162</v>
      </c>
      <c r="F8652" s="21" t="s">
        <v>175527</v>
      </c>
      <c r="G8652" s="22">
        <v>6</v>
      </c>
      <c r="H8652" s="22">
        <v>174</v>
      </c>
      <c r="I8652" s="21" t="s">
        <v>193838</v>
      </c>
    </row>
    <row r="8653" spans="1:9" ht="44" customHeight="1">
      <c r="A8653" s="19" t="s">
        <v>193839</v>
      </c>
      <c r="B8653" s="20" t="s">
        <v>175400</v>
      </c>
      <c r="C8653" s="22">
        <v>10</v>
      </c>
      <c r="D8653" s="21" t="s">
        <v>173319</v>
      </c>
      <c r="E8653" s="22">
        <v>101</v>
      </c>
      <c r="F8653" s="21" t="s">
        <v>180734</v>
      </c>
      <c r="G8653" s="22">
        <v>8</v>
      </c>
      <c r="H8653" s="22">
        <v>122</v>
      </c>
      <c r="I8653" s="21" t="s">
        <v>193840</v>
      </c>
    </row>
    <row r="8654" spans="1:9" ht="44" customHeight="1">
      <c r="A8654" s="19" t="s">
        <v>193841</v>
      </c>
      <c r="B8654" s="20" t="s">
        <v>171199</v>
      </c>
      <c r="C8654" s="22">
        <v>75</v>
      </c>
      <c r="D8654" s="22">
        <v>0</v>
      </c>
      <c r="E8654" s="22">
        <v>0</v>
      </c>
      <c r="F8654" s="21" t="s">
        <v>171198</v>
      </c>
      <c r="G8654" s="22">
        <v>1</v>
      </c>
      <c r="H8654" s="22">
        <v>79</v>
      </c>
      <c r="I8654" s="21" t="s">
        <v>193842</v>
      </c>
    </row>
    <row r="8655" spans="1:9" ht="44" customHeight="1">
      <c r="A8655" s="19" t="s">
        <v>193843</v>
      </c>
      <c r="B8655" s="20" t="s">
        <v>170405</v>
      </c>
      <c r="C8655" s="22">
        <v>11</v>
      </c>
      <c r="D8655" s="21" t="s">
        <v>172739</v>
      </c>
      <c r="E8655" s="22">
        <v>74</v>
      </c>
      <c r="F8655" s="21" t="s">
        <v>183836</v>
      </c>
      <c r="G8655" s="22">
        <v>14</v>
      </c>
      <c r="H8655" s="22">
        <v>102</v>
      </c>
      <c r="I8655" s="21" t="s">
        <v>193844</v>
      </c>
    </row>
    <row r="8656" spans="1:9" ht="44" customHeight="1">
      <c r="A8656" s="19" t="s">
        <v>193845</v>
      </c>
      <c r="B8656" s="20" t="s">
        <v>169814</v>
      </c>
      <c r="C8656" s="22">
        <v>11</v>
      </c>
      <c r="D8656" s="21" t="s">
        <v>193846</v>
      </c>
      <c r="E8656" s="22">
        <v>139</v>
      </c>
      <c r="F8656" s="21" t="s">
        <v>180618</v>
      </c>
      <c r="G8656" s="22">
        <v>29</v>
      </c>
      <c r="H8656" s="22">
        <v>182</v>
      </c>
      <c r="I8656" s="21" t="s">
        <v>193847</v>
      </c>
    </row>
    <row r="8657" spans="1:9" ht="32" customHeight="1">
      <c r="A8657" s="19" t="s">
        <v>193848</v>
      </c>
      <c r="B8657" s="20" t="s">
        <v>14598</v>
      </c>
      <c r="C8657" s="22">
        <v>27</v>
      </c>
      <c r="D8657" s="21" t="s">
        <v>162769</v>
      </c>
      <c r="E8657" s="22">
        <v>87</v>
      </c>
      <c r="F8657" s="22">
        <v>5</v>
      </c>
      <c r="G8657" s="22">
        <v>6</v>
      </c>
      <c r="H8657" s="22">
        <v>123</v>
      </c>
      <c r="I8657" s="21" t="s">
        <v>193849</v>
      </c>
    </row>
    <row r="8658" spans="1:9" ht="32" customHeight="1">
      <c r="A8658" s="19" t="s">
        <v>193850</v>
      </c>
      <c r="B8658" s="20" t="s">
        <v>177780</v>
      </c>
      <c r="C8658" s="22">
        <v>51</v>
      </c>
      <c r="D8658" s="22">
        <v>0</v>
      </c>
      <c r="E8658" s="22">
        <v>0</v>
      </c>
      <c r="F8658" s="21" t="s">
        <v>176766</v>
      </c>
      <c r="G8658" s="22">
        <v>53</v>
      </c>
      <c r="H8658" s="22">
        <v>107</v>
      </c>
      <c r="I8658" s="21" t="s">
        <v>193851</v>
      </c>
    </row>
    <row r="8659" spans="1:9" ht="32" customHeight="1">
      <c r="A8659" s="19" t="s">
        <v>193852</v>
      </c>
      <c r="B8659" s="20" t="s">
        <v>193853</v>
      </c>
      <c r="C8659" s="22">
        <v>68</v>
      </c>
      <c r="D8659" s="22">
        <v>0</v>
      </c>
      <c r="E8659" s="22">
        <v>0</v>
      </c>
      <c r="F8659" s="21" t="s">
        <v>193854</v>
      </c>
      <c r="G8659" s="22">
        <v>41</v>
      </c>
      <c r="H8659" s="22">
        <v>112</v>
      </c>
      <c r="I8659" s="21" t="s">
        <v>193855</v>
      </c>
    </row>
    <row r="8660" spans="1:9" ht="32" customHeight="1">
      <c r="A8660" s="19" t="s">
        <v>193856</v>
      </c>
      <c r="B8660" s="20" t="s">
        <v>174208</v>
      </c>
      <c r="C8660" s="22">
        <v>23</v>
      </c>
      <c r="D8660" s="22">
        <v>0</v>
      </c>
      <c r="E8660" s="22">
        <v>0</v>
      </c>
      <c r="F8660" s="21" t="s">
        <v>185242</v>
      </c>
      <c r="G8660" s="22">
        <v>28</v>
      </c>
      <c r="H8660" s="22">
        <v>54</v>
      </c>
      <c r="I8660" s="21" t="s">
        <v>193857</v>
      </c>
    </row>
    <row r="8661" spans="1:9" ht="32" customHeight="1">
      <c r="A8661" s="19" t="s">
        <v>193858</v>
      </c>
      <c r="B8661" s="20" t="s">
        <v>174893</v>
      </c>
      <c r="C8661" s="22">
        <v>6</v>
      </c>
      <c r="D8661" s="21" t="s">
        <v>176182</v>
      </c>
      <c r="E8661" s="22">
        <v>150</v>
      </c>
      <c r="F8661" s="21" t="s">
        <v>174490</v>
      </c>
      <c r="G8661" s="22">
        <v>3</v>
      </c>
      <c r="H8661" s="22">
        <v>162</v>
      </c>
      <c r="I8661" s="21" t="s">
        <v>193859</v>
      </c>
    </row>
    <row r="8662" spans="1:9" ht="32" customHeight="1">
      <c r="A8662" s="19" t="s">
        <v>193860</v>
      </c>
      <c r="B8662" s="20" t="s">
        <v>170648</v>
      </c>
      <c r="C8662" s="22">
        <v>30</v>
      </c>
      <c r="D8662" s="21" t="s">
        <v>193861</v>
      </c>
      <c r="E8662" s="22">
        <v>102</v>
      </c>
      <c r="F8662" s="21" t="s">
        <v>187933</v>
      </c>
      <c r="G8662" s="22">
        <v>13</v>
      </c>
      <c r="H8662" s="22">
        <v>148</v>
      </c>
      <c r="I8662" s="21" t="s">
        <v>193862</v>
      </c>
    </row>
    <row r="8663" spans="1:9" ht="32" customHeight="1">
      <c r="A8663" s="19" t="s">
        <v>193863</v>
      </c>
      <c r="B8663" s="20" t="s">
        <v>172883</v>
      </c>
      <c r="C8663" s="22">
        <v>1</v>
      </c>
      <c r="D8663" s="21" t="s">
        <v>193864</v>
      </c>
      <c r="E8663" s="22">
        <v>145</v>
      </c>
      <c r="F8663" s="21" t="s">
        <v>172883</v>
      </c>
      <c r="G8663" s="22">
        <v>1</v>
      </c>
      <c r="H8663" s="22">
        <v>150</v>
      </c>
      <c r="I8663" s="21" t="s">
        <v>193865</v>
      </c>
    </row>
    <row r="8664" spans="1:9" ht="32" customHeight="1">
      <c r="A8664" s="19" t="s">
        <v>193866</v>
      </c>
      <c r="B8664" s="20" t="s">
        <v>180287</v>
      </c>
      <c r="C8664" s="22">
        <v>27</v>
      </c>
      <c r="D8664" s="21" t="s">
        <v>188266</v>
      </c>
      <c r="E8664" s="22">
        <v>44</v>
      </c>
      <c r="F8664" s="21" t="s">
        <v>177566</v>
      </c>
      <c r="G8664" s="22">
        <v>2</v>
      </c>
      <c r="H8664" s="22">
        <v>76</v>
      </c>
      <c r="I8664" s="21" t="s">
        <v>193867</v>
      </c>
    </row>
    <row r="8665" spans="1:9" ht="32" customHeight="1">
      <c r="A8665" s="19" t="s">
        <v>193868</v>
      </c>
      <c r="B8665" s="20" t="s">
        <v>189538</v>
      </c>
      <c r="C8665" s="22">
        <v>47</v>
      </c>
      <c r="D8665" s="21" t="s">
        <v>175757</v>
      </c>
      <c r="E8665" s="22">
        <v>24</v>
      </c>
      <c r="F8665" s="21" t="s">
        <v>177566</v>
      </c>
      <c r="G8665" s="22">
        <v>2</v>
      </c>
      <c r="H8665" s="22">
        <v>76</v>
      </c>
      <c r="I8665" s="21" t="s">
        <v>193869</v>
      </c>
    </row>
    <row r="8666" spans="1:9" ht="32" customHeight="1">
      <c r="A8666" s="19" t="s">
        <v>193870</v>
      </c>
      <c r="B8666" s="20" t="s">
        <v>170890</v>
      </c>
      <c r="C8666" s="22">
        <v>38</v>
      </c>
      <c r="D8666" s="21" t="s">
        <v>193871</v>
      </c>
      <c r="E8666" s="22">
        <v>83</v>
      </c>
      <c r="F8666" s="21" t="s">
        <v>170195</v>
      </c>
      <c r="G8666" s="22">
        <v>33</v>
      </c>
      <c r="H8666" s="22">
        <v>157</v>
      </c>
      <c r="I8666" s="21" t="s">
        <v>193872</v>
      </c>
    </row>
    <row r="8667" spans="1:9" ht="32" customHeight="1">
      <c r="A8667" s="19" t="s">
        <v>193873</v>
      </c>
      <c r="B8667" s="20" t="s">
        <v>170547</v>
      </c>
      <c r="C8667" s="22">
        <v>21</v>
      </c>
      <c r="D8667" s="21" t="s">
        <v>179233</v>
      </c>
      <c r="E8667" s="22">
        <v>112</v>
      </c>
      <c r="F8667" s="21" t="s">
        <v>178238</v>
      </c>
      <c r="G8667" s="22">
        <v>29</v>
      </c>
      <c r="H8667" s="22">
        <v>165</v>
      </c>
      <c r="I8667" s="21" t="s">
        <v>193874</v>
      </c>
    </row>
    <row r="8668" spans="1:9" ht="32" customHeight="1">
      <c r="A8668" s="19" t="s">
        <v>193875</v>
      </c>
      <c r="B8668" s="20" t="s">
        <v>171497</v>
      </c>
      <c r="C8668" s="22">
        <v>71</v>
      </c>
      <c r="D8668" s="21" t="s">
        <v>171814</v>
      </c>
      <c r="E8668" s="22">
        <v>25</v>
      </c>
      <c r="F8668" s="21" t="s">
        <v>175800</v>
      </c>
      <c r="G8668" s="22">
        <v>44</v>
      </c>
      <c r="H8668" s="22">
        <v>143</v>
      </c>
      <c r="I8668" s="21" t="s">
        <v>193876</v>
      </c>
    </row>
    <row r="8669" spans="1:9" ht="32" customHeight="1">
      <c r="A8669" s="19" t="s">
        <v>193877</v>
      </c>
      <c r="B8669" s="20" t="s">
        <v>173104</v>
      </c>
      <c r="C8669" s="22">
        <v>42</v>
      </c>
      <c r="D8669" s="21" t="s">
        <v>173403</v>
      </c>
      <c r="E8669" s="22">
        <v>48</v>
      </c>
      <c r="F8669" s="21" t="s">
        <v>173104</v>
      </c>
      <c r="G8669" s="22">
        <v>42</v>
      </c>
      <c r="H8669" s="22">
        <v>135</v>
      </c>
      <c r="I8669" s="21" t="s">
        <v>193878</v>
      </c>
    </row>
    <row r="8670" spans="1:9" ht="32" customHeight="1">
      <c r="A8670" s="19" t="s">
        <v>193879</v>
      </c>
      <c r="B8670" s="20" t="s">
        <v>173913</v>
      </c>
      <c r="C8670" s="22">
        <v>57</v>
      </c>
      <c r="D8670" s="22">
        <v>0</v>
      </c>
      <c r="E8670" s="22">
        <v>0</v>
      </c>
      <c r="F8670" s="21" t="s">
        <v>173957</v>
      </c>
      <c r="G8670" s="22">
        <v>6</v>
      </c>
      <c r="H8670" s="22">
        <v>66</v>
      </c>
      <c r="I8670" s="21" t="s">
        <v>193880</v>
      </c>
    </row>
    <row r="8671" spans="1:9" ht="32" customHeight="1">
      <c r="A8671" s="19" t="s">
        <v>193881</v>
      </c>
      <c r="B8671" s="24">
        <v>0</v>
      </c>
      <c r="C8671" s="22">
        <v>0</v>
      </c>
      <c r="D8671" s="21" t="s">
        <v>169912</v>
      </c>
      <c r="E8671" s="22">
        <v>82</v>
      </c>
      <c r="F8671" s="21" t="s">
        <v>169913</v>
      </c>
      <c r="G8671" s="22">
        <v>2</v>
      </c>
      <c r="H8671" s="22">
        <v>87</v>
      </c>
      <c r="I8671" s="21" t="s">
        <v>193882</v>
      </c>
    </row>
    <row r="8672" spans="1:9" ht="32" customHeight="1">
      <c r="A8672" s="19" t="s">
        <v>193883</v>
      </c>
      <c r="B8672" s="20" t="s">
        <v>171879</v>
      </c>
      <c r="C8672" s="22">
        <v>84</v>
      </c>
      <c r="D8672" s="21" t="s">
        <v>178254</v>
      </c>
      <c r="E8672" s="22">
        <v>85</v>
      </c>
      <c r="F8672" s="21" t="s">
        <v>170561</v>
      </c>
      <c r="G8672" s="22">
        <v>26</v>
      </c>
      <c r="H8672" s="22">
        <v>198</v>
      </c>
      <c r="I8672" s="21" t="s">
        <v>193884</v>
      </c>
    </row>
    <row r="8673" spans="1:9" ht="32" customHeight="1">
      <c r="A8673" s="19" t="s">
        <v>193885</v>
      </c>
      <c r="B8673" s="20" t="s">
        <v>179808</v>
      </c>
      <c r="C8673" s="22">
        <v>26</v>
      </c>
      <c r="D8673" s="21" t="s">
        <v>171313</v>
      </c>
      <c r="E8673" s="22">
        <v>34</v>
      </c>
      <c r="F8673" s="21" t="s">
        <v>172769</v>
      </c>
      <c r="G8673" s="22">
        <v>7</v>
      </c>
      <c r="H8673" s="22">
        <v>70</v>
      </c>
      <c r="I8673" s="21" t="s">
        <v>193886</v>
      </c>
    </row>
    <row r="8674" spans="1:9" ht="32" customHeight="1">
      <c r="A8674" s="19" t="s">
        <v>193887</v>
      </c>
      <c r="B8674" s="20" t="s">
        <v>174258</v>
      </c>
      <c r="C8674" s="22">
        <v>3</v>
      </c>
      <c r="D8674" s="21" t="s">
        <v>174259</v>
      </c>
      <c r="E8674" s="22">
        <v>147</v>
      </c>
      <c r="F8674" s="21" t="s">
        <v>170115</v>
      </c>
      <c r="G8674" s="22">
        <v>15</v>
      </c>
      <c r="H8674" s="22">
        <v>168</v>
      </c>
      <c r="I8674" s="21" t="s">
        <v>193888</v>
      </c>
    </row>
    <row r="8675" spans="1:9" ht="32" customHeight="1">
      <c r="A8675" s="19" t="s">
        <v>193889</v>
      </c>
      <c r="B8675" s="20" t="s">
        <v>169862</v>
      </c>
      <c r="C8675" s="22">
        <v>7</v>
      </c>
      <c r="D8675" s="21" t="s">
        <v>175631</v>
      </c>
      <c r="E8675" s="22">
        <v>138</v>
      </c>
      <c r="F8675" s="21" t="s">
        <v>185097</v>
      </c>
      <c r="G8675" s="22">
        <v>2</v>
      </c>
      <c r="H8675" s="22">
        <v>150</v>
      </c>
      <c r="I8675" s="21" t="s">
        <v>193890</v>
      </c>
    </row>
    <row r="8676" spans="1:9" ht="32" customHeight="1">
      <c r="A8676" s="19" t="s">
        <v>193891</v>
      </c>
      <c r="B8676" s="20" t="s">
        <v>170937</v>
      </c>
      <c r="C8676" s="22">
        <v>3</v>
      </c>
      <c r="D8676" s="21" t="s">
        <v>174904</v>
      </c>
      <c r="E8676" s="22">
        <v>88</v>
      </c>
      <c r="F8676" s="21" t="s">
        <v>174359</v>
      </c>
      <c r="G8676" s="22">
        <v>11</v>
      </c>
      <c r="H8676" s="22">
        <v>105</v>
      </c>
      <c r="I8676" s="21" t="s">
        <v>193892</v>
      </c>
    </row>
    <row r="8677" spans="1:9" ht="32" customHeight="1">
      <c r="A8677" s="19" t="s">
        <v>193893</v>
      </c>
      <c r="B8677" s="20" t="s">
        <v>169765</v>
      </c>
      <c r="C8677" s="22">
        <v>24</v>
      </c>
      <c r="D8677" s="21" t="s">
        <v>177317</v>
      </c>
      <c r="E8677" s="22">
        <v>41</v>
      </c>
      <c r="F8677" s="21" t="s">
        <v>170448</v>
      </c>
      <c r="G8677" s="22">
        <v>11</v>
      </c>
      <c r="H8677" s="22">
        <v>79</v>
      </c>
      <c r="I8677" s="21" t="s">
        <v>193894</v>
      </c>
    </row>
    <row r="8678" spans="1:9" ht="32" customHeight="1">
      <c r="A8678" s="19" t="s">
        <v>193895</v>
      </c>
      <c r="B8678" s="20" t="s">
        <v>169765</v>
      </c>
      <c r="C8678" s="22">
        <v>24</v>
      </c>
      <c r="D8678" s="21" t="s">
        <v>177317</v>
      </c>
      <c r="E8678" s="22">
        <v>41</v>
      </c>
      <c r="F8678" s="21" t="s">
        <v>170448</v>
      </c>
      <c r="G8678" s="22">
        <v>11</v>
      </c>
      <c r="H8678" s="22">
        <v>79</v>
      </c>
      <c r="I8678" s="21" t="s">
        <v>193896</v>
      </c>
    </row>
    <row r="8679" spans="1:9" ht="32" customHeight="1">
      <c r="A8679" s="19" t="s">
        <v>193897</v>
      </c>
      <c r="B8679" s="20" t="s">
        <v>175609</v>
      </c>
      <c r="C8679" s="22">
        <v>35</v>
      </c>
      <c r="D8679" s="21" t="s">
        <v>172338</v>
      </c>
      <c r="E8679" s="22">
        <v>80</v>
      </c>
      <c r="F8679" s="22">
        <v>0</v>
      </c>
      <c r="G8679" s="22">
        <v>0</v>
      </c>
      <c r="H8679" s="22">
        <v>118</v>
      </c>
      <c r="I8679" s="21" t="s">
        <v>193898</v>
      </c>
    </row>
    <row r="8680" spans="1:9" ht="32" customHeight="1">
      <c r="A8680" s="19" t="s">
        <v>193899</v>
      </c>
      <c r="B8680" s="20" t="s">
        <v>173922</v>
      </c>
      <c r="C8680" s="22">
        <v>21</v>
      </c>
      <c r="D8680" s="21" t="s">
        <v>193900</v>
      </c>
      <c r="E8680" s="22">
        <v>95</v>
      </c>
      <c r="F8680" s="21" t="s">
        <v>175279</v>
      </c>
      <c r="G8680" s="22">
        <v>1</v>
      </c>
      <c r="H8680" s="22">
        <v>120</v>
      </c>
      <c r="I8680" s="21" t="s">
        <v>193901</v>
      </c>
    </row>
    <row r="8681" spans="1:9" ht="32" customHeight="1">
      <c r="A8681" s="19" t="s">
        <v>193902</v>
      </c>
      <c r="B8681" s="20" t="s">
        <v>171177</v>
      </c>
      <c r="C8681" s="22">
        <v>15</v>
      </c>
      <c r="D8681" s="21" t="s">
        <v>173588</v>
      </c>
      <c r="E8681" s="22">
        <v>61</v>
      </c>
      <c r="F8681" s="21" t="s">
        <v>170975</v>
      </c>
      <c r="G8681" s="22">
        <v>5</v>
      </c>
      <c r="H8681" s="22">
        <v>84</v>
      </c>
      <c r="I8681" s="21" t="s">
        <v>193903</v>
      </c>
    </row>
    <row r="8682" spans="1:9" ht="32" customHeight="1">
      <c r="A8682" s="19" t="s">
        <v>193904</v>
      </c>
      <c r="B8682" s="20" t="s">
        <v>169764</v>
      </c>
      <c r="C8682" s="22">
        <v>2</v>
      </c>
      <c r="D8682" s="21" t="s">
        <v>180917</v>
      </c>
      <c r="E8682" s="22">
        <v>75</v>
      </c>
      <c r="F8682" s="21" t="s">
        <v>189242</v>
      </c>
      <c r="G8682" s="22">
        <v>18</v>
      </c>
      <c r="H8682" s="22">
        <v>98</v>
      </c>
      <c r="I8682" s="21" t="s">
        <v>193905</v>
      </c>
    </row>
    <row r="8683" spans="1:9" ht="32" customHeight="1">
      <c r="A8683" s="19" t="s">
        <v>193906</v>
      </c>
      <c r="B8683" s="20" t="s">
        <v>171496</v>
      </c>
      <c r="C8683" s="22">
        <v>25</v>
      </c>
      <c r="D8683" s="21" t="s">
        <v>172671</v>
      </c>
      <c r="E8683" s="22">
        <v>45</v>
      </c>
      <c r="F8683" s="22">
        <v>0</v>
      </c>
      <c r="G8683" s="22">
        <v>0</v>
      </c>
      <c r="H8683" s="22">
        <v>73</v>
      </c>
      <c r="I8683" s="21" t="s">
        <v>193907</v>
      </c>
    </row>
    <row r="8684" spans="1:9" ht="32" customHeight="1">
      <c r="A8684" s="19" t="s">
        <v>193908</v>
      </c>
      <c r="B8684" s="20" t="s">
        <v>173179</v>
      </c>
      <c r="C8684" s="22">
        <v>91</v>
      </c>
      <c r="D8684" s="21" t="s">
        <v>176105</v>
      </c>
      <c r="E8684" s="22">
        <v>20</v>
      </c>
      <c r="F8684" s="21" t="s">
        <v>170502</v>
      </c>
      <c r="G8684" s="22">
        <v>6</v>
      </c>
      <c r="H8684" s="22">
        <v>120</v>
      </c>
      <c r="I8684" s="21" t="s">
        <v>193909</v>
      </c>
    </row>
    <row r="8685" spans="1:9" ht="32" customHeight="1">
      <c r="A8685" s="19" t="s">
        <v>193910</v>
      </c>
      <c r="B8685" s="24">
        <v>0</v>
      </c>
      <c r="C8685" s="22">
        <v>0</v>
      </c>
      <c r="D8685" s="22">
        <v>100</v>
      </c>
      <c r="E8685" s="22">
        <v>108</v>
      </c>
      <c r="F8685" s="22">
        <v>0</v>
      </c>
      <c r="G8685" s="22">
        <v>0</v>
      </c>
      <c r="H8685" s="22">
        <v>111</v>
      </c>
      <c r="I8685" s="21" t="s">
        <v>193911</v>
      </c>
    </row>
    <row r="8686" spans="1:9" ht="32" customHeight="1">
      <c r="A8686" s="19" t="s">
        <v>193912</v>
      </c>
      <c r="B8686" s="20" t="s">
        <v>176729</v>
      </c>
      <c r="C8686" s="22">
        <v>51</v>
      </c>
      <c r="D8686" s="21" t="s">
        <v>188259</v>
      </c>
      <c r="E8686" s="22">
        <v>43</v>
      </c>
      <c r="F8686" s="21" t="s">
        <v>176975</v>
      </c>
      <c r="G8686" s="22">
        <v>18</v>
      </c>
      <c r="H8686" s="22">
        <v>115</v>
      </c>
      <c r="I8686" s="21" t="s">
        <v>193913</v>
      </c>
    </row>
    <row r="8687" spans="1:9" ht="32" customHeight="1">
      <c r="A8687" s="19" t="s">
        <v>193914</v>
      </c>
      <c r="B8687" s="20" t="s">
        <v>172502</v>
      </c>
      <c r="C8687" s="22">
        <v>47</v>
      </c>
      <c r="D8687" s="22">
        <v>0</v>
      </c>
      <c r="E8687" s="22">
        <v>0</v>
      </c>
      <c r="F8687" s="21" t="s">
        <v>172501</v>
      </c>
      <c r="G8687" s="22">
        <v>4</v>
      </c>
      <c r="H8687" s="22">
        <v>54</v>
      </c>
      <c r="I8687" s="21" t="s">
        <v>193915</v>
      </c>
    </row>
    <row r="8688" spans="1:9" ht="32" customHeight="1">
      <c r="A8688" s="19" t="s">
        <v>193916</v>
      </c>
      <c r="B8688" s="20" t="s">
        <v>172080</v>
      </c>
      <c r="C8688" s="22">
        <v>65</v>
      </c>
      <c r="D8688" s="21" t="s">
        <v>170089</v>
      </c>
      <c r="E8688" s="22">
        <v>5</v>
      </c>
      <c r="F8688" s="21" t="s">
        <v>169786</v>
      </c>
      <c r="G8688" s="22">
        <v>20</v>
      </c>
      <c r="H8688" s="22">
        <v>93</v>
      </c>
      <c r="I8688" s="21" t="s">
        <v>193917</v>
      </c>
    </row>
    <row r="8689" spans="1:9" ht="32" customHeight="1">
      <c r="A8689" s="19" t="s">
        <v>193918</v>
      </c>
      <c r="B8689" s="20" t="s">
        <v>170909</v>
      </c>
      <c r="C8689" s="22">
        <v>6</v>
      </c>
      <c r="D8689" s="21" t="s">
        <v>174624</v>
      </c>
      <c r="E8689" s="22">
        <v>71</v>
      </c>
      <c r="F8689" s="21" t="s">
        <v>181673</v>
      </c>
      <c r="G8689" s="22">
        <v>19</v>
      </c>
      <c r="H8689" s="22">
        <v>99</v>
      </c>
      <c r="I8689" s="21" t="s">
        <v>193919</v>
      </c>
    </row>
    <row r="8690" spans="1:9" ht="32" customHeight="1">
      <c r="A8690" s="19" t="s">
        <v>193920</v>
      </c>
      <c r="B8690" s="20" t="s">
        <v>180998</v>
      </c>
      <c r="C8690" s="22">
        <v>51</v>
      </c>
      <c r="D8690" s="21" t="s">
        <v>171528</v>
      </c>
      <c r="E8690" s="22">
        <v>36</v>
      </c>
      <c r="F8690" s="21" t="s">
        <v>179113</v>
      </c>
      <c r="G8690" s="22">
        <v>39</v>
      </c>
      <c r="H8690" s="22">
        <v>129</v>
      </c>
      <c r="I8690" s="21" t="s">
        <v>193921</v>
      </c>
    </row>
    <row r="8691" spans="1:9" ht="32" customHeight="1">
      <c r="A8691" s="19" t="s">
        <v>193922</v>
      </c>
      <c r="B8691" s="20" t="s">
        <v>188976</v>
      </c>
      <c r="C8691" s="22">
        <v>72</v>
      </c>
      <c r="D8691" s="21" t="s">
        <v>193923</v>
      </c>
      <c r="E8691" s="22">
        <v>96</v>
      </c>
      <c r="F8691" s="21" t="s">
        <v>178627</v>
      </c>
      <c r="G8691" s="22">
        <v>22</v>
      </c>
      <c r="H8691" s="22">
        <v>193</v>
      </c>
      <c r="I8691" s="21" t="s">
        <v>193924</v>
      </c>
    </row>
    <row r="8692" spans="1:9" ht="32" customHeight="1">
      <c r="A8692" s="19" t="s">
        <v>193925</v>
      </c>
      <c r="B8692" s="20" t="s">
        <v>171232</v>
      </c>
      <c r="C8692" s="22">
        <v>7</v>
      </c>
      <c r="D8692" s="21" t="s">
        <v>176927</v>
      </c>
      <c r="E8692" s="22">
        <v>30</v>
      </c>
      <c r="F8692" s="21" t="s">
        <v>170576</v>
      </c>
      <c r="G8692" s="22">
        <v>86</v>
      </c>
      <c r="H8692" s="22">
        <v>126</v>
      </c>
      <c r="I8692" s="21" t="s">
        <v>193926</v>
      </c>
    </row>
    <row r="8693" spans="1:9" ht="32" customHeight="1">
      <c r="A8693" s="19" t="s">
        <v>193927</v>
      </c>
      <c r="B8693" s="20" t="s">
        <v>173268</v>
      </c>
      <c r="C8693" s="22">
        <v>72</v>
      </c>
      <c r="D8693" s="21" t="s">
        <v>171294</v>
      </c>
      <c r="E8693" s="22">
        <v>24</v>
      </c>
      <c r="F8693" s="21" t="s">
        <v>169991</v>
      </c>
      <c r="G8693" s="22">
        <v>3</v>
      </c>
      <c r="H8693" s="22">
        <v>102</v>
      </c>
      <c r="I8693" s="21" t="s">
        <v>193928</v>
      </c>
    </row>
    <row r="8694" spans="1:9" ht="32" customHeight="1">
      <c r="A8694" s="19" t="s">
        <v>193929</v>
      </c>
      <c r="B8694" s="20" t="s">
        <v>188553</v>
      </c>
      <c r="C8694" s="22">
        <v>49</v>
      </c>
      <c r="D8694" s="21" t="s">
        <v>171656</v>
      </c>
      <c r="E8694" s="22">
        <v>21</v>
      </c>
      <c r="F8694" s="21" t="s">
        <v>169904</v>
      </c>
      <c r="G8694" s="22">
        <v>17</v>
      </c>
      <c r="H8694" s="22">
        <v>90</v>
      </c>
      <c r="I8694" s="21" t="s">
        <v>193930</v>
      </c>
    </row>
    <row r="8695" spans="1:9" ht="32" customHeight="1">
      <c r="A8695" s="19" t="s">
        <v>193931</v>
      </c>
      <c r="B8695" s="20" t="s">
        <v>173666</v>
      </c>
      <c r="C8695" s="22">
        <v>5</v>
      </c>
      <c r="D8695" s="21" t="s">
        <v>191331</v>
      </c>
      <c r="E8695" s="22">
        <v>47</v>
      </c>
      <c r="F8695" s="21" t="s">
        <v>175401</v>
      </c>
      <c r="G8695" s="22">
        <v>67</v>
      </c>
      <c r="H8695" s="22">
        <v>122</v>
      </c>
      <c r="I8695" s="21" t="s">
        <v>193932</v>
      </c>
    </row>
    <row r="8696" spans="1:9" ht="32" customHeight="1">
      <c r="A8696" s="19" t="s">
        <v>193933</v>
      </c>
      <c r="B8696" s="20" t="s">
        <v>170173</v>
      </c>
      <c r="C8696" s="22">
        <v>43</v>
      </c>
      <c r="D8696" s="21" t="s">
        <v>174715</v>
      </c>
      <c r="E8696" s="22">
        <v>10</v>
      </c>
      <c r="F8696" s="21" t="s">
        <v>174715</v>
      </c>
      <c r="G8696" s="22">
        <v>10</v>
      </c>
      <c r="H8696" s="22">
        <v>66</v>
      </c>
      <c r="I8696" s="21" t="s">
        <v>193934</v>
      </c>
    </row>
    <row r="8697" spans="1:9" ht="32" customHeight="1">
      <c r="A8697" s="19" t="s">
        <v>193935</v>
      </c>
      <c r="B8697" s="20" t="s">
        <v>171059</v>
      </c>
      <c r="C8697" s="22">
        <v>43</v>
      </c>
      <c r="D8697" s="22">
        <v>0</v>
      </c>
      <c r="E8697" s="22">
        <v>0</v>
      </c>
      <c r="F8697" s="21" t="s">
        <v>175953</v>
      </c>
      <c r="G8697" s="22">
        <v>9</v>
      </c>
      <c r="H8697" s="22">
        <v>55</v>
      </c>
      <c r="I8697" s="21" t="s">
        <v>193936</v>
      </c>
    </row>
    <row r="8698" spans="1:9" ht="44" customHeight="1">
      <c r="A8698" s="19" t="s">
        <v>193937</v>
      </c>
      <c r="B8698" s="20" t="s">
        <v>173662</v>
      </c>
      <c r="C8698" s="22">
        <v>40</v>
      </c>
      <c r="D8698" s="21" t="s">
        <v>174905</v>
      </c>
      <c r="E8698" s="22">
        <v>7</v>
      </c>
      <c r="F8698" s="21" t="s">
        <v>172501</v>
      </c>
      <c r="G8698" s="22">
        <v>4</v>
      </c>
      <c r="H8698" s="22">
        <v>54</v>
      </c>
      <c r="I8698" s="21" t="s">
        <v>193938</v>
      </c>
    </row>
    <row r="8699" spans="1:9" ht="44" customHeight="1">
      <c r="A8699" s="19" t="s">
        <v>193939</v>
      </c>
      <c r="B8699" s="20" t="s">
        <v>182017</v>
      </c>
      <c r="C8699" s="22">
        <v>33</v>
      </c>
      <c r="D8699" s="21" t="s">
        <v>170486</v>
      </c>
      <c r="E8699" s="22">
        <v>62</v>
      </c>
      <c r="F8699" s="21" t="s">
        <v>183729</v>
      </c>
      <c r="G8699" s="22">
        <v>21</v>
      </c>
      <c r="H8699" s="22">
        <v>119</v>
      </c>
      <c r="I8699" s="21" t="s">
        <v>193940</v>
      </c>
    </row>
    <row r="8700" spans="1:9" ht="32" customHeight="1">
      <c r="A8700" s="19" t="s">
        <v>193941</v>
      </c>
      <c r="B8700" s="20" t="s">
        <v>185536</v>
      </c>
      <c r="C8700" s="22">
        <v>16</v>
      </c>
      <c r="D8700" s="22">
        <v>50</v>
      </c>
      <c r="E8700" s="22">
        <v>69</v>
      </c>
      <c r="F8700" s="21" t="s">
        <v>186525</v>
      </c>
      <c r="G8700" s="22">
        <v>53</v>
      </c>
      <c r="H8700" s="22">
        <v>141</v>
      </c>
      <c r="I8700" s="21" t="s">
        <v>193942</v>
      </c>
    </row>
    <row r="8701" spans="1:9" ht="32" customHeight="1">
      <c r="A8701" s="19" t="s">
        <v>193943</v>
      </c>
      <c r="B8701" s="20" t="s">
        <v>175110</v>
      </c>
      <c r="C8701" s="22">
        <v>3</v>
      </c>
      <c r="D8701" s="21" t="s">
        <v>175111</v>
      </c>
      <c r="E8701" s="22">
        <v>180</v>
      </c>
      <c r="F8701" s="21" t="s">
        <v>175112</v>
      </c>
      <c r="G8701" s="22">
        <v>10</v>
      </c>
      <c r="H8701" s="22">
        <v>196</v>
      </c>
      <c r="I8701" s="21" t="s">
        <v>193944</v>
      </c>
    </row>
    <row r="8702" spans="1:9" ht="32" customHeight="1">
      <c r="A8702" s="19" t="s">
        <v>193945</v>
      </c>
      <c r="B8702" s="20" t="s">
        <v>175110</v>
      </c>
      <c r="C8702" s="22">
        <v>3</v>
      </c>
      <c r="D8702" s="21" t="s">
        <v>175111</v>
      </c>
      <c r="E8702" s="22">
        <v>180</v>
      </c>
      <c r="F8702" s="21" t="s">
        <v>175112</v>
      </c>
      <c r="G8702" s="22">
        <v>10</v>
      </c>
      <c r="H8702" s="22">
        <v>196</v>
      </c>
      <c r="I8702" s="21" t="s">
        <v>193946</v>
      </c>
    </row>
    <row r="8703" spans="1:9" ht="32" customHeight="1">
      <c r="A8703" s="19" t="s">
        <v>193947</v>
      </c>
      <c r="B8703" s="20" t="s">
        <v>193948</v>
      </c>
      <c r="C8703" s="22">
        <v>82</v>
      </c>
      <c r="D8703" s="21" t="s">
        <v>193949</v>
      </c>
      <c r="E8703" s="22">
        <v>32</v>
      </c>
      <c r="F8703" s="21" t="s">
        <v>172028</v>
      </c>
      <c r="G8703" s="22">
        <v>3</v>
      </c>
      <c r="H8703" s="22">
        <v>120</v>
      </c>
      <c r="I8703" s="21" t="s">
        <v>193950</v>
      </c>
    </row>
    <row r="8704" spans="1:9" ht="32" customHeight="1">
      <c r="A8704" s="19" t="s">
        <v>193951</v>
      </c>
      <c r="B8704" s="20" t="s">
        <v>193948</v>
      </c>
      <c r="C8704" s="22">
        <v>82</v>
      </c>
      <c r="D8704" s="21" t="s">
        <v>193949</v>
      </c>
      <c r="E8704" s="22">
        <v>32</v>
      </c>
      <c r="F8704" s="21" t="s">
        <v>172028</v>
      </c>
      <c r="G8704" s="22">
        <v>3</v>
      </c>
      <c r="H8704" s="22">
        <v>120</v>
      </c>
      <c r="I8704" s="21" t="s">
        <v>193952</v>
      </c>
    </row>
    <row r="8705" spans="1:9" ht="32" customHeight="1">
      <c r="A8705" s="19" t="s">
        <v>193953</v>
      </c>
      <c r="B8705" s="20" t="s">
        <v>176304</v>
      </c>
      <c r="C8705" s="22">
        <v>48</v>
      </c>
      <c r="D8705" s="21" t="s">
        <v>171903</v>
      </c>
      <c r="E8705" s="22">
        <v>42</v>
      </c>
      <c r="F8705" s="21" t="s">
        <v>169883</v>
      </c>
      <c r="G8705" s="22">
        <v>39</v>
      </c>
      <c r="H8705" s="22">
        <v>132</v>
      </c>
      <c r="I8705" s="21" t="s">
        <v>193954</v>
      </c>
    </row>
    <row r="8706" spans="1:9" ht="32" customHeight="1">
      <c r="A8706" s="19" t="s">
        <v>193955</v>
      </c>
      <c r="B8706" s="20" t="s">
        <v>193956</v>
      </c>
      <c r="C8706" s="22">
        <v>97</v>
      </c>
      <c r="D8706" s="21" t="s">
        <v>174417</v>
      </c>
      <c r="E8706" s="22">
        <v>43</v>
      </c>
      <c r="F8706" s="21" t="s">
        <v>170065</v>
      </c>
      <c r="G8706" s="22">
        <v>28</v>
      </c>
      <c r="H8706" s="22">
        <v>171</v>
      </c>
      <c r="I8706" s="21" t="s">
        <v>193957</v>
      </c>
    </row>
    <row r="8707" spans="1:9" ht="32" customHeight="1">
      <c r="A8707" s="19" t="s">
        <v>193958</v>
      </c>
      <c r="B8707" s="20" t="s">
        <v>170426</v>
      </c>
      <c r="C8707" s="22">
        <v>45</v>
      </c>
      <c r="D8707" s="21" t="s">
        <v>171336</v>
      </c>
      <c r="E8707" s="22">
        <v>9</v>
      </c>
      <c r="F8707" s="21" t="s">
        <v>170846</v>
      </c>
      <c r="G8707" s="22">
        <v>12</v>
      </c>
      <c r="H8707" s="22">
        <v>69</v>
      </c>
      <c r="I8707" s="21" t="s">
        <v>193959</v>
      </c>
    </row>
    <row r="8708" spans="1:9" ht="32" customHeight="1">
      <c r="A8708" s="19" t="s">
        <v>193960</v>
      </c>
      <c r="B8708" s="20" t="s">
        <v>171861</v>
      </c>
      <c r="C8708" s="22">
        <v>46</v>
      </c>
      <c r="D8708" s="21" t="s">
        <v>172569</v>
      </c>
      <c r="E8708" s="22">
        <v>36</v>
      </c>
      <c r="F8708" s="21" t="s">
        <v>169913</v>
      </c>
      <c r="G8708" s="22">
        <v>2</v>
      </c>
      <c r="H8708" s="22">
        <v>87</v>
      </c>
      <c r="I8708" s="21" t="s">
        <v>193961</v>
      </c>
    </row>
    <row r="8709" spans="1:9" ht="32" customHeight="1">
      <c r="A8709" s="19" t="s">
        <v>193962</v>
      </c>
      <c r="B8709" s="20" t="s">
        <v>189896</v>
      </c>
      <c r="C8709" s="22">
        <v>1</v>
      </c>
      <c r="D8709" s="21" t="s">
        <v>189897</v>
      </c>
      <c r="E8709" s="22">
        <v>195</v>
      </c>
      <c r="F8709" s="21" t="s">
        <v>189896</v>
      </c>
      <c r="G8709" s="22">
        <v>1</v>
      </c>
      <c r="H8709" s="22">
        <v>200</v>
      </c>
      <c r="I8709" s="21" t="s">
        <v>193963</v>
      </c>
    </row>
    <row r="8710" spans="1:9" ht="32" customHeight="1">
      <c r="A8710" s="19" t="s">
        <v>193964</v>
      </c>
      <c r="B8710" s="20" t="s">
        <v>184415</v>
      </c>
      <c r="C8710" s="22">
        <v>2</v>
      </c>
      <c r="D8710" s="21" t="s">
        <v>193965</v>
      </c>
      <c r="E8710" s="22">
        <v>131</v>
      </c>
      <c r="F8710" s="22">
        <v>0</v>
      </c>
      <c r="G8710" s="22">
        <v>0</v>
      </c>
      <c r="H8710" s="22">
        <v>136</v>
      </c>
      <c r="I8710" s="21" t="s">
        <v>193966</v>
      </c>
    </row>
    <row r="8711" spans="1:9" ht="32" customHeight="1">
      <c r="A8711" s="19" t="s">
        <v>193967</v>
      </c>
      <c r="B8711" s="20" t="s">
        <v>181762</v>
      </c>
      <c r="C8711" s="22">
        <v>41</v>
      </c>
      <c r="D8711" s="22">
        <v>0</v>
      </c>
      <c r="E8711" s="22">
        <v>0</v>
      </c>
      <c r="F8711" s="21" t="s">
        <v>186268</v>
      </c>
      <c r="G8711" s="22">
        <v>25</v>
      </c>
      <c r="H8711" s="22">
        <v>69</v>
      </c>
      <c r="I8711" s="21" t="s">
        <v>193968</v>
      </c>
    </row>
    <row r="8712" spans="1:9" ht="32" customHeight="1">
      <c r="A8712" s="19" t="s">
        <v>193969</v>
      </c>
      <c r="B8712" s="20" t="s">
        <v>14623</v>
      </c>
      <c r="C8712" s="22">
        <v>38</v>
      </c>
      <c r="D8712" s="21" t="s">
        <v>172624</v>
      </c>
      <c r="E8712" s="22">
        <v>13</v>
      </c>
      <c r="F8712" s="21" t="s">
        <v>193970</v>
      </c>
      <c r="G8712" s="22">
        <v>29</v>
      </c>
      <c r="H8712" s="22">
        <v>83</v>
      </c>
      <c r="I8712" s="21" t="s">
        <v>193971</v>
      </c>
    </row>
    <row r="8713" spans="1:9" ht="44" customHeight="1">
      <c r="A8713" s="19" t="s">
        <v>193972</v>
      </c>
      <c r="B8713" s="20" t="s">
        <v>182446</v>
      </c>
      <c r="C8713" s="22">
        <v>23</v>
      </c>
      <c r="D8713" s="21" t="s">
        <v>176907</v>
      </c>
      <c r="E8713" s="22">
        <v>60</v>
      </c>
      <c r="F8713" s="22">
        <v>0</v>
      </c>
      <c r="G8713" s="22">
        <v>0</v>
      </c>
      <c r="H8713" s="22">
        <v>86</v>
      </c>
      <c r="I8713" s="21" t="s">
        <v>193973</v>
      </c>
    </row>
    <row r="8714" spans="1:9" ht="44" customHeight="1">
      <c r="A8714" s="19" t="s">
        <v>193974</v>
      </c>
      <c r="B8714" s="20" t="s">
        <v>184079</v>
      </c>
      <c r="C8714" s="22">
        <v>35</v>
      </c>
      <c r="D8714" s="21" t="s">
        <v>180328</v>
      </c>
      <c r="E8714" s="22">
        <v>65</v>
      </c>
      <c r="F8714" s="21" t="s">
        <v>170605</v>
      </c>
      <c r="G8714" s="22">
        <v>11</v>
      </c>
      <c r="H8714" s="22">
        <v>114</v>
      </c>
      <c r="I8714" s="21" t="s">
        <v>193975</v>
      </c>
    </row>
    <row r="8715" spans="1:9" ht="44" customHeight="1">
      <c r="A8715" s="19" t="s">
        <v>193976</v>
      </c>
      <c r="B8715" s="20" t="s">
        <v>183249</v>
      </c>
      <c r="C8715" s="22">
        <v>58</v>
      </c>
      <c r="D8715" s="22">
        <v>0</v>
      </c>
      <c r="E8715" s="22">
        <v>0</v>
      </c>
      <c r="F8715" s="21" t="s">
        <v>169909</v>
      </c>
      <c r="G8715" s="22">
        <v>8</v>
      </c>
      <c r="H8715" s="22">
        <v>69</v>
      </c>
      <c r="I8715" s="21" t="s">
        <v>193977</v>
      </c>
    </row>
    <row r="8716" spans="1:9" ht="44" customHeight="1">
      <c r="A8716" s="19" t="s">
        <v>193978</v>
      </c>
      <c r="B8716" s="20" t="s">
        <v>183249</v>
      </c>
      <c r="C8716" s="22">
        <v>58</v>
      </c>
      <c r="D8716" s="22">
        <v>0</v>
      </c>
      <c r="E8716" s="22">
        <v>0</v>
      </c>
      <c r="F8716" s="21" t="s">
        <v>169909</v>
      </c>
      <c r="G8716" s="22">
        <v>8</v>
      </c>
      <c r="H8716" s="22">
        <v>69</v>
      </c>
      <c r="I8716" s="21" t="s">
        <v>193979</v>
      </c>
    </row>
    <row r="8717" spans="1:9" ht="44" customHeight="1">
      <c r="A8717" s="19" t="s">
        <v>193980</v>
      </c>
      <c r="B8717" s="20" t="s">
        <v>171756</v>
      </c>
      <c r="C8717" s="22">
        <v>47</v>
      </c>
      <c r="D8717" s="21" t="s">
        <v>170561</v>
      </c>
      <c r="E8717" s="22">
        <v>8</v>
      </c>
      <c r="F8717" s="21" t="s">
        <v>170359</v>
      </c>
      <c r="G8717" s="22">
        <v>5</v>
      </c>
      <c r="H8717" s="22">
        <v>63</v>
      </c>
      <c r="I8717" s="21" t="s">
        <v>193981</v>
      </c>
    </row>
    <row r="8718" spans="1:9" ht="44" customHeight="1">
      <c r="A8718" s="19" t="s">
        <v>193982</v>
      </c>
      <c r="B8718" s="20" t="s">
        <v>193983</v>
      </c>
      <c r="C8718" s="22">
        <v>15</v>
      </c>
      <c r="D8718" s="21" t="s">
        <v>175487</v>
      </c>
      <c r="E8718" s="22">
        <v>60</v>
      </c>
      <c r="F8718" s="21" t="s">
        <v>172902</v>
      </c>
      <c r="G8718" s="22">
        <v>56</v>
      </c>
      <c r="H8718" s="22">
        <v>134</v>
      </c>
      <c r="I8718" s="21" t="s">
        <v>193984</v>
      </c>
    </row>
    <row r="8719" spans="1:9" ht="32" customHeight="1">
      <c r="A8719" s="19" t="s">
        <v>193985</v>
      </c>
      <c r="B8719" s="20" t="s">
        <v>171496</v>
      </c>
      <c r="C8719" s="22">
        <v>75</v>
      </c>
      <c r="D8719" s="21" t="s">
        <v>170250</v>
      </c>
      <c r="E8719" s="22">
        <v>70</v>
      </c>
      <c r="F8719" s="21" t="s">
        <v>179113</v>
      </c>
      <c r="G8719" s="22">
        <v>65</v>
      </c>
      <c r="H8719" s="22">
        <v>213</v>
      </c>
      <c r="I8719" s="21" t="s">
        <v>193986</v>
      </c>
    </row>
    <row r="8720" spans="1:9" ht="32" customHeight="1">
      <c r="A8720" s="19" t="s">
        <v>193987</v>
      </c>
      <c r="B8720" s="20" t="s">
        <v>170070</v>
      </c>
      <c r="C8720" s="22">
        <v>4</v>
      </c>
      <c r="D8720" s="21" t="s">
        <v>193988</v>
      </c>
      <c r="E8720" s="22">
        <v>88</v>
      </c>
      <c r="F8720" s="21" t="s">
        <v>170635</v>
      </c>
      <c r="G8720" s="22">
        <v>31</v>
      </c>
      <c r="H8720" s="22">
        <v>126</v>
      </c>
      <c r="I8720" s="21" t="s">
        <v>193989</v>
      </c>
    </row>
    <row r="8721" spans="1:9" ht="32" customHeight="1">
      <c r="A8721" s="19" t="s">
        <v>193990</v>
      </c>
      <c r="B8721" s="20" t="s">
        <v>174905</v>
      </c>
      <c r="C8721" s="22">
        <v>7</v>
      </c>
      <c r="D8721" s="21" t="s">
        <v>176816</v>
      </c>
      <c r="E8721" s="22">
        <v>43</v>
      </c>
      <c r="F8721" s="21" t="s">
        <v>170423</v>
      </c>
      <c r="G8721" s="22">
        <v>1</v>
      </c>
      <c r="H8721" s="22">
        <v>54</v>
      </c>
      <c r="I8721" s="21" t="s">
        <v>193991</v>
      </c>
    </row>
    <row r="8722" spans="1:9" ht="32" customHeight="1">
      <c r="A8722" s="19" t="s">
        <v>193992</v>
      </c>
      <c r="B8722" s="20" t="s">
        <v>171579</v>
      </c>
      <c r="C8722" s="22">
        <v>40</v>
      </c>
      <c r="D8722" s="21" t="s">
        <v>170084</v>
      </c>
      <c r="E8722" s="22">
        <v>111</v>
      </c>
      <c r="F8722" s="21" t="s">
        <v>193744</v>
      </c>
      <c r="G8722" s="22">
        <v>17</v>
      </c>
      <c r="H8722" s="22">
        <v>171</v>
      </c>
      <c r="I8722" s="21" t="s">
        <v>193993</v>
      </c>
    </row>
    <row r="8723" spans="1:9" ht="32" customHeight="1">
      <c r="A8723" s="19" t="s">
        <v>193994</v>
      </c>
      <c r="B8723" s="20" t="s">
        <v>174963</v>
      </c>
      <c r="C8723" s="22">
        <v>10</v>
      </c>
      <c r="D8723" s="21" t="s">
        <v>193995</v>
      </c>
      <c r="E8723" s="22">
        <v>88</v>
      </c>
      <c r="F8723" s="22">
        <v>44</v>
      </c>
      <c r="G8723" s="22">
        <v>77</v>
      </c>
      <c r="H8723" s="22">
        <v>178</v>
      </c>
      <c r="I8723" s="21" t="s">
        <v>193996</v>
      </c>
    </row>
    <row r="8724" spans="1:9" ht="32" customHeight="1">
      <c r="A8724" s="19" t="s">
        <v>193997</v>
      </c>
      <c r="B8724" s="20" t="s">
        <v>193998</v>
      </c>
      <c r="C8724" s="22">
        <v>97</v>
      </c>
      <c r="D8724" s="22">
        <v>0</v>
      </c>
      <c r="E8724" s="22">
        <v>0</v>
      </c>
      <c r="F8724" s="21" t="s">
        <v>170363</v>
      </c>
      <c r="G8724" s="22">
        <v>4</v>
      </c>
      <c r="H8724" s="22">
        <v>104</v>
      </c>
      <c r="I8724" s="21" t="s">
        <v>193999</v>
      </c>
    </row>
    <row r="8725" spans="1:9" ht="32" customHeight="1">
      <c r="A8725" s="19" t="s">
        <v>194000</v>
      </c>
      <c r="B8725" s="20" t="s">
        <v>182976</v>
      </c>
      <c r="C8725" s="22">
        <v>55</v>
      </c>
      <c r="D8725" s="22">
        <v>0</v>
      </c>
      <c r="E8725" s="22">
        <v>0</v>
      </c>
      <c r="F8725" s="21" t="s">
        <v>172691</v>
      </c>
      <c r="G8725" s="22">
        <v>1</v>
      </c>
      <c r="H8725" s="22">
        <v>59</v>
      </c>
      <c r="I8725" s="21" t="s">
        <v>194001</v>
      </c>
    </row>
    <row r="8726" spans="1:9" ht="32" customHeight="1">
      <c r="A8726" s="19" t="s">
        <v>194002</v>
      </c>
      <c r="B8726" s="20" t="s">
        <v>194003</v>
      </c>
      <c r="C8726" s="22">
        <v>37</v>
      </c>
      <c r="D8726" s="21" t="s">
        <v>179933</v>
      </c>
      <c r="E8726" s="22">
        <v>29</v>
      </c>
      <c r="F8726" s="21" t="s">
        <v>174854</v>
      </c>
      <c r="G8726" s="22">
        <v>55</v>
      </c>
      <c r="H8726" s="22">
        <v>124</v>
      </c>
      <c r="I8726" s="21" t="s">
        <v>194004</v>
      </c>
    </row>
    <row r="8727" spans="1:9" ht="32" customHeight="1">
      <c r="A8727" s="19" t="s">
        <v>194005</v>
      </c>
      <c r="B8727" s="20" t="s">
        <v>14579</v>
      </c>
      <c r="C8727" s="22">
        <v>3</v>
      </c>
      <c r="D8727" s="21" t="s">
        <v>162683</v>
      </c>
      <c r="E8727" s="22">
        <v>81</v>
      </c>
      <c r="F8727" s="22">
        <v>30</v>
      </c>
      <c r="G8727" s="22">
        <v>36</v>
      </c>
      <c r="H8727" s="22">
        <v>123</v>
      </c>
      <c r="I8727" s="21" t="s">
        <v>194006</v>
      </c>
    </row>
    <row r="8728" spans="1:9" ht="32" customHeight="1">
      <c r="A8728" s="19" t="s">
        <v>194007</v>
      </c>
      <c r="B8728" s="20" t="s">
        <v>191008</v>
      </c>
      <c r="C8728" s="22">
        <v>3</v>
      </c>
      <c r="D8728" s="21" t="s">
        <v>194008</v>
      </c>
      <c r="E8728" s="22">
        <v>148</v>
      </c>
      <c r="F8728" s="21" t="s">
        <v>194009</v>
      </c>
      <c r="G8728" s="22">
        <v>36</v>
      </c>
      <c r="H8728" s="22">
        <v>190</v>
      </c>
      <c r="I8728" s="21" t="s">
        <v>194010</v>
      </c>
    </row>
    <row r="8729" spans="1:9" ht="44" customHeight="1">
      <c r="A8729" s="19" t="s">
        <v>194011</v>
      </c>
      <c r="B8729" s="20" t="s">
        <v>178571</v>
      </c>
      <c r="C8729" s="22">
        <v>41</v>
      </c>
      <c r="D8729" s="21" t="s">
        <v>179966</v>
      </c>
      <c r="E8729" s="22">
        <v>31</v>
      </c>
      <c r="F8729" s="21" t="s">
        <v>171601</v>
      </c>
      <c r="G8729" s="22">
        <v>6</v>
      </c>
      <c r="H8729" s="22">
        <v>81</v>
      </c>
      <c r="I8729" s="21" t="s">
        <v>194012</v>
      </c>
    </row>
    <row r="8730" spans="1:9" ht="44" customHeight="1">
      <c r="A8730" s="19" t="s">
        <v>194013</v>
      </c>
      <c r="B8730" s="20" t="s">
        <v>169791</v>
      </c>
      <c r="C8730" s="22">
        <v>64</v>
      </c>
      <c r="D8730" s="21" t="s">
        <v>173201</v>
      </c>
      <c r="E8730" s="22">
        <v>31</v>
      </c>
      <c r="F8730" s="21" t="s">
        <v>170077</v>
      </c>
      <c r="G8730" s="22">
        <v>25</v>
      </c>
      <c r="H8730" s="22">
        <v>123</v>
      </c>
      <c r="I8730" s="21" t="s">
        <v>194014</v>
      </c>
    </row>
    <row r="8731" spans="1:9" ht="44" customHeight="1">
      <c r="A8731" s="19" t="s">
        <v>194015</v>
      </c>
      <c r="B8731" s="20" t="s">
        <v>170494</v>
      </c>
      <c r="C8731" s="22">
        <v>77</v>
      </c>
      <c r="D8731" s="21" t="s">
        <v>169926</v>
      </c>
      <c r="E8731" s="22">
        <v>3</v>
      </c>
      <c r="F8731" s="21" t="s">
        <v>169862</v>
      </c>
      <c r="G8731" s="22">
        <v>4</v>
      </c>
      <c r="H8731" s="22">
        <v>87</v>
      </c>
      <c r="I8731" s="21" t="s">
        <v>194016</v>
      </c>
    </row>
    <row r="8732" spans="1:9" ht="44" customHeight="1">
      <c r="A8732" s="19" t="s">
        <v>194017</v>
      </c>
      <c r="B8732" s="20" t="s">
        <v>186567</v>
      </c>
      <c r="C8732" s="22">
        <v>40</v>
      </c>
      <c r="D8732" s="21" t="s">
        <v>194018</v>
      </c>
      <c r="E8732" s="22">
        <v>103</v>
      </c>
      <c r="F8732" s="21" t="s">
        <v>187994</v>
      </c>
      <c r="G8732" s="22">
        <v>28</v>
      </c>
      <c r="H8732" s="22">
        <v>174</v>
      </c>
      <c r="I8732" s="21" t="s">
        <v>194019</v>
      </c>
    </row>
    <row r="8733" spans="1:9" ht="32" customHeight="1">
      <c r="A8733" s="19" t="s">
        <v>194020</v>
      </c>
      <c r="B8733" s="20" t="s">
        <v>185409</v>
      </c>
      <c r="C8733" s="22">
        <v>3</v>
      </c>
      <c r="D8733" s="21" t="s">
        <v>194021</v>
      </c>
      <c r="E8733" s="22">
        <v>125</v>
      </c>
      <c r="F8733" s="21" t="s">
        <v>170971</v>
      </c>
      <c r="G8733" s="22">
        <v>8</v>
      </c>
      <c r="H8733" s="22">
        <v>139</v>
      </c>
      <c r="I8733" s="21" t="s">
        <v>194022</v>
      </c>
    </row>
    <row r="8734" spans="1:9" ht="32" customHeight="1">
      <c r="A8734" s="19" t="s">
        <v>194023</v>
      </c>
      <c r="B8734" s="20" t="s">
        <v>185485</v>
      </c>
      <c r="C8734" s="22">
        <v>8</v>
      </c>
      <c r="D8734" s="21" t="s">
        <v>174945</v>
      </c>
      <c r="E8734" s="22">
        <v>61</v>
      </c>
      <c r="F8734" s="21" t="s">
        <v>179475</v>
      </c>
      <c r="G8734" s="22">
        <v>4</v>
      </c>
      <c r="H8734" s="22">
        <v>76</v>
      </c>
      <c r="I8734" s="21" t="s">
        <v>194024</v>
      </c>
    </row>
    <row r="8735" spans="1:9" ht="32" customHeight="1">
      <c r="A8735" s="19" t="s">
        <v>194025</v>
      </c>
      <c r="B8735" s="20" t="s">
        <v>173734</v>
      </c>
      <c r="C8735" s="22">
        <v>16</v>
      </c>
      <c r="D8735" s="21" t="s">
        <v>173184</v>
      </c>
      <c r="E8735" s="22">
        <v>6</v>
      </c>
      <c r="F8735" s="21" t="s">
        <v>179680</v>
      </c>
      <c r="G8735" s="22">
        <v>27</v>
      </c>
      <c r="H8735" s="22">
        <v>52</v>
      </c>
      <c r="I8735" s="21" t="s">
        <v>194026</v>
      </c>
    </row>
    <row r="8736" spans="1:9" ht="32" customHeight="1">
      <c r="A8736" s="19" t="s">
        <v>194027</v>
      </c>
      <c r="B8736" s="20" t="s">
        <v>169776</v>
      </c>
      <c r="C8736" s="22">
        <v>2</v>
      </c>
      <c r="D8736" s="21" t="s">
        <v>187242</v>
      </c>
      <c r="E8736" s="22">
        <v>115</v>
      </c>
      <c r="F8736" s="21" t="s">
        <v>178008</v>
      </c>
      <c r="G8736" s="22">
        <v>1</v>
      </c>
      <c r="H8736" s="22">
        <v>121</v>
      </c>
      <c r="I8736" s="21" t="s">
        <v>194028</v>
      </c>
    </row>
    <row r="8737" spans="1:9" ht="32" customHeight="1">
      <c r="A8737" s="19" t="s">
        <v>194029</v>
      </c>
      <c r="B8737" s="20" t="s">
        <v>172262</v>
      </c>
      <c r="C8737" s="22">
        <v>37</v>
      </c>
      <c r="D8737" s="21" t="s">
        <v>171946</v>
      </c>
      <c r="E8737" s="22">
        <v>66</v>
      </c>
      <c r="F8737" s="21" t="s">
        <v>194030</v>
      </c>
      <c r="G8737" s="22">
        <v>15</v>
      </c>
      <c r="H8737" s="22">
        <v>121</v>
      </c>
      <c r="I8737" s="21" t="s">
        <v>194031</v>
      </c>
    </row>
    <row r="8738" spans="1:9" ht="32" customHeight="1">
      <c r="A8738" s="19" t="s">
        <v>194032</v>
      </c>
      <c r="B8738" s="20" t="s">
        <v>180093</v>
      </c>
      <c r="C8738" s="22">
        <v>58</v>
      </c>
      <c r="D8738" s="21" t="s">
        <v>14608</v>
      </c>
      <c r="E8738" s="22">
        <v>39</v>
      </c>
      <c r="F8738" s="21" t="s">
        <v>172983</v>
      </c>
      <c r="G8738" s="22">
        <v>23</v>
      </c>
      <c r="H8738" s="22">
        <v>123</v>
      </c>
      <c r="I8738" s="21" t="s">
        <v>194033</v>
      </c>
    </row>
    <row r="8739" spans="1:9" ht="32" customHeight="1">
      <c r="A8739" s="19" t="s">
        <v>194034</v>
      </c>
      <c r="B8739" s="20" t="s">
        <v>194035</v>
      </c>
      <c r="C8739" s="22">
        <v>78</v>
      </c>
      <c r="D8739" s="21" t="s">
        <v>194036</v>
      </c>
      <c r="E8739" s="22">
        <v>102</v>
      </c>
      <c r="F8739" s="21" t="s">
        <v>182623</v>
      </c>
      <c r="G8739" s="22">
        <v>13</v>
      </c>
      <c r="H8739" s="22">
        <v>196</v>
      </c>
      <c r="I8739" s="21" t="s">
        <v>194037</v>
      </c>
    </row>
    <row r="8740" spans="1:9" ht="32" customHeight="1">
      <c r="A8740" s="19" t="s">
        <v>194038</v>
      </c>
      <c r="B8740" s="20" t="s">
        <v>14613</v>
      </c>
      <c r="C8740" s="22">
        <v>18</v>
      </c>
      <c r="D8740" s="22">
        <v>50</v>
      </c>
      <c r="E8740" s="22">
        <v>24</v>
      </c>
      <c r="F8740" s="21" t="s">
        <v>14588</v>
      </c>
      <c r="G8740" s="22">
        <v>6</v>
      </c>
      <c r="H8740" s="22">
        <v>51</v>
      </c>
      <c r="I8740" s="21" t="s">
        <v>194039</v>
      </c>
    </row>
    <row r="8741" spans="1:9" ht="32" customHeight="1">
      <c r="A8741" s="19" t="s">
        <v>194040</v>
      </c>
      <c r="B8741" s="20" t="s">
        <v>169862</v>
      </c>
      <c r="C8741" s="22">
        <v>8</v>
      </c>
      <c r="D8741" s="21" t="s">
        <v>173948</v>
      </c>
      <c r="E8741" s="22">
        <v>124</v>
      </c>
      <c r="F8741" s="21" t="s">
        <v>170195</v>
      </c>
      <c r="G8741" s="22">
        <v>36</v>
      </c>
      <c r="H8741" s="22">
        <v>171</v>
      </c>
      <c r="I8741" s="21" t="s">
        <v>194041</v>
      </c>
    </row>
    <row r="8742" spans="1:9" ht="32" customHeight="1">
      <c r="A8742" s="19" t="s">
        <v>194042</v>
      </c>
      <c r="B8742" s="20" t="s">
        <v>171091</v>
      </c>
      <c r="C8742" s="22">
        <v>45</v>
      </c>
      <c r="D8742" s="21" t="s">
        <v>183088</v>
      </c>
      <c r="E8742" s="22">
        <v>68</v>
      </c>
      <c r="F8742" s="21" t="s">
        <v>178237</v>
      </c>
      <c r="G8742" s="22">
        <v>49</v>
      </c>
      <c r="H8742" s="22">
        <v>165</v>
      </c>
      <c r="I8742" s="21" t="s">
        <v>194043</v>
      </c>
    </row>
    <row r="8743" spans="1:9" ht="32" customHeight="1">
      <c r="A8743" s="19" t="s">
        <v>194044</v>
      </c>
      <c r="B8743" s="20" t="s">
        <v>194045</v>
      </c>
      <c r="C8743" s="22">
        <v>59</v>
      </c>
      <c r="D8743" s="21" t="s">
        <v>194046</v>
      </c>
      <c r="E8743" s="22">
        <v>98</v>
      </c>
      <c r="F8743" s="21" t="s">
        <v>176770</v>
      </c>
      <c r="G8743" s="22">
        <v>36</v>
      </c>
      <c r="H8743" s="22">
        <v>196</v>
      </c>
      <c r="I8743" s="21" t="s">
        <v>194047</v>
      </c>
    </row>
    <row r="8744" spans="1:9" ht="32" customHeight="1">
      <c r="A8744" s="19" t="s">
        <v>194048</v>
      </c>
      <c r="B8744" s="20" t="s">
        <v>177348</v>
      </c>
      <c r="C8744" s="22">
        <v>57</v>
      </c>
      <c r="D8744" s="21" t="s">
        <v>174482</v>
      </c>
      <c r="E8744" s="22">
        <v>6</v>
      </c>
      <c r="F8744" s="21" t="s">
        <v>171750</v>
      </c>
      <c r="G8744" s="22">
        <v>49</v>
      </c>
      <c r="H8744" s="22">
        <v>115</v>
      </c>
      <c r="I8744" s="21" t="s">
        <v>194049</v>
      </c>
    </row>
    <row r="8745" spans="1:9" ht="32" customHeight="1">
      <c r="A8745" s="19" t="s">
        <v>194050</v>
      </c>
      <c r="B8745" s="20" t="s">
        <v>174989</v>
      </c>
      <c r="C8745" s="22">
        <v>39</v>
      </c>
      <c r="D8745" s="21" t="s">
        <v>191472</v>
      </c>
      <c r="E8745" s="22">
        <v>11</v>
      </c>
      <c r="F8745" s="21" t="s">
        <v>186069</v>
      </c>
      <c r="G8745" s="22">
        <v>32</v>
      </c>
      <c r="H8745" s="22">
        <v>85</v>
      </c>
      <c r="I8745" s="21" t="s">
        <v>194051</v>
      </c>
    </row>
    <row r="8746" spans="1:9" ht="32" customHeight="1">
      <c r="A8746" s="19" t="s">
        <v>194052</v>
      </c>
      <c r="B8746" s="20" t="s">
        <v>188971</v>
      </c>
      <c r="C8746" s="22">
        <v>3</v>
      </c>
      <c r="D8746" s="21" t="s">
        <v>194053</v>
      </c>
      <c r="E8746" s="22">
        <v>137</v>
      </c>
      <c r="F8746" s="21" t="s">
        <v>173358</v>
      </c>
      <c r="G8746" s="22">
        <v>24</v>
      </c>
      <c r="H8746" s="22">
        <v>167</v>
      </c>
      <c r="I8746" s="21" t="s">
        <v>194054</v>
      </c>
    </row>
    <row r="8747" spans="1:9" ht="32" customHeight="1">
      <c r="A8747" s="19" t="s">
        <v>194055</v>
      </c>
      <c r="B8747" s="20" t="s">
        <v>171064</v>
      </c>
      <c r="C8747" s="22">
        <v>39</v>
      </c>
      <c r="D8747" s="21" t="s">
        <v>179888</v>
      </c>
      <c r="E8747" s="22">
        <v>77</v>
      </c>
      <c r="F8747" s="21" t="s">
        <v>179234</v>
      </c>
      <c r="G8747" s="22">
        <v>46</v>
      </c>
      <c r="H8747" s="22">
        <v>165</v>
      </c>
      <c r="I8747" s="21" t="s">
        <v>194056</v>
      </c>
    </row>
    <row r="8748" spans="1:9" ht="32" customHeight="1">
      <c r="A8748" s="19" t="s">
        <v>194057</v>
      </c>
      <c r="B8748" s="20" t="s">
        <v>172809</v>
      </c>
      <c r="C8748" s="22">
        <v>54</v>
      </c>
      <c r="D8748" s="21" t="s">
        <v>192849</v>
      </c>
      <c r="E8748" s="22">
        <v>132</v>
      </c>
      <c r="F8748" s="22">
        <v>0</v>
      </c>
      <c r="G8748" s="22">
        <v>0</v>
      </c>
      <c r="H8748" s="22">
        <v>189</v>
      </c>
      <c r="I8748" s="21" t="s">
        <v>194058</v>
      </c>
    </row>
    <row r="8749" spans="1:9" ht="32" customHeight="1">
      <c r="A8749" s="19" t="s">
        <v>194059</v>
      </c>
      <c r="B8749" s="20" t="s">
        <v>170753</v>
      </c>
      <c r="C8749" s="22">
        <v>9</v>
      </c>
      <c r="D8749" s="21" t="s">
        <v>181369</v>
      </c>
      <c r="E8749" s="22">
        <v>49</v>
      </c>
      <c r="F8749" s="21" t="s">
        <v>172785</v>
      </c>
      <c r="G8749" s="22">
        <v>44</v>
      </c>
      <c r="H8749" s="22">
        <v>105</v>
      </c>
      <c r="I8749" s="21" t="s">
        <v>194060</v>
      </c>
    </row>
    <row r="8750" spans="1:9" ht="32" customHeight="1">
      <c r="A8750" s="19" t="s">
        <v>194061</v>
      </c>
      <c r="B8750" s="20" t="s">
        <v>173957</v>
      </c>
      <c r="C8750" s="22">
        <v>12</v>
      </c>
      <c r="D8750" s="21" t="s">
        <v>194062</v>
      </c>
      <c r="E8750" s="22">
        <v>85</v>
      </c>
      <c r="F8750" s="21" t="s">
        <v>174079</v>
      </c>
      <c r="G8750" s="22">
        <v>29</v>
      </c>
      <c r="H8750" s="22">
        <v>129</v>
      </c>
      <c r="I8750" s="21" t="s">
        <v>194063</v>
      </c>
    </row>
    <row r="8751" spans="1:9" ht="32" customHeight="1">
      <c r="A8751" s="19" t="s">
        <v>194064</v>
      </c>
      <c r="B8751" s="20" t="s">
        <v>170497</v>
      </c>
      <c r="C8751" s="22">
        <v>35</v>
      </c>
      <c r="D8751" s="21" t="s">
        <v>187656</v>
      </c>
      <c r="E8751" s="22">
        <v>19</v>
      </c>
      <c r="F8751" s="22">
        <v>10</v>
      </c>
      <c r="G8751" s="22">
        <v>6</v>
      </c>
      <c r="H8751" s="22">
        <v>63</v>
      </c>
      <c r="I8751" s="21" t="s">
        <v>194065</v>
      </c>
    </row>
    <row r="8752" spans="1:9" ht="32" customHeight="1">
      <c r="A8752" s="19" t="s">
        <v>194066</v>
      </c>
      <c r="B8752" s="20" t="s">
        <v>181416</v>
      </c>
      <c r="C8752" s="22">
        <v>79</v>
      </c>
      <c r="D8752" s="21" t="s">
        <v>170065</v>
      </c>
      <c r="E8752" s="22">
        <v>20</v>
      </c>
      <c r="F8752" s="21" t="s">
        <v>14593</v>
      </c>
      <c r="G8752" s="22">
        <v>21</v>
      </c>
      <c r="H8752" s="22">
        <v>123</v>
      </c>
      <c r="I8752" s="21" t="s">
        <v>194067</v>
      </c>
    </row>
    <row r="8753" spans="1:9" ht="32" customHeight="1">
      <c r="A8753" s="19" t="s">
        <v>194068</v>
      </c>
      <c r="B8753" s="20" t="s">
        <v>180643</v>
      </c>
      <c r="C8753" s="22">
        <v>69</v>
      </c>
      <c r="D8753" s="21" t="s">
        <v>176592</v>
      </c>
      <c r="E8753" s="22">
        <v>10</v>
      </c>
      <c r="F8753" s="21" t="s">
        <v>171595</v>
      </c>
      <c r="G8753" s="22">
        <v>8</v>
      </c>
      <c r="H8753" s="22">
        <v>90</v>
      </c>
      <c r="I8753" s="21" t="s">
        <v>194069</v>
      </c>
    </row>
    <row r="8754" spans="1:9" ht="32" customHeight="1">
      <c r="A8754" s="19" t="s">
        <v>194070</v>
      </c>
      <c r="B8754" s="20" t="s">
        <v>172584</v>
      </c>
      <c r="C8754" s="22">
        <v>41</v>
      </c>
      <c r="D8754" s="21" t="s">
        <v>194071</v>
      </c>
      <c r="E8754" s="22">
        <v>109</v>
      </c>
      <c r="F8754" s="21" t="s">
        <v>170393</v>
      </c>
      <c r="G8754" s="22">
        <v>6</v>
      </c>
      <c r="H8754" s="22">
        <v>159</v>
      </c>
      <c r="I8754" s="21" t="s">
        <v>194072</v>
      </c>
    </row>
    <row r="8755" spans="1:9" ht="32" customHeight="1">
      <c r="A8755" s="19" t="s">
        <v>194073</v>
      </c>
      <c r="B8755" s="20" t="s">
        <v>170476</v>
      </c>
      <c r="C8755" s="22">
        <v>46</v>
      </c>
      <c r="D8755" s="21" t="s">
        <v>189263</v>
      </c>
      <c r="E8755" s="22">
        <v>83</v>
      </c>
      <c r="F8755" s="21" t="s">
        <v>174076</v>
      </c>
      <c r="G8755" s="22">
        <v>6</v>
      </c>
      <c r="H8755" s="22">
        <v>138</v>
      </c>
      <c r="I8755" s="21" t="s">
        <v>194074</v>
      </c>
    </row>
    <row r="8756" spans="1:9" ht="32" customHeight="1">
      <c r="A8756" s="19" t="s">
        <v>194075</v>
      </c>
      <c r="B8756" s="20" t="s">
        <v>171960</v>
      </c>
      <c r="C8756" s="22">
        <v>11</v>
      </c>
      <c r="D8756" s="21" t="s">
        <v>171960</v>
      </c>
      <c r="E8756" s="22">
        <v>11</v>
      </c>
      <c r="F8756" s="21" t="s">
        <v>179958</v>
      </c>
      <c r="G8756" s="22">
        <v>84</v>
      </c>
      <c r="H8756" s="22">
        <v>109</v>
      </c>
      <c r="I8756" s="21" t="s">
        <v>194076</v>
      </c>
    </row>
    <row r="8757" spans="1:9" ht="32" customHeight="1">
      <c r="A8757" s="19" t="s">
        <v>194077</v>
      </c>
      <c r="B8757" s="24">
        <v>60</v>
      </c>
      <c r="C8757" s="22">
        <v>36</v>
      </c>
      <c r="D8757" s="21" t="s">
        <v>170065</v>
      </c>
      <c r="E8757" s="22">
        <v>10</v>
      </c>
      <c r="F8757" s="21" t="s">
        <v>172843</v>
      </c>
      <c r="G8757" s="22">
        <v>14</v>
      </c>
      <c r="H8757" s="22">
        <v>63</v>
      </c>
      <c r="I8757" s="21" t="s">
        <v>194078</v>
      </c>
    </row>
    <row r="8758" spans="1:9" ht="32" customHeight="1">
      <c r="A8758" s="19" t="s">
        <v>194079</v>
      </c>
      <c r="B8758" s="20" t="s">
        <v>171108</v>
      </c>
      <c r="C8758" s="22">
        <v>44</v>
      </c>
      <c r="D8758" s="22">
        <v>0</v>
      </c>
      <c r="E8758" s="22">
        <v>0</v>
      </c>
      <c r="F8758" s="22">
        <v>45</v>
      </c>
      <c r="G8758" s="22">
        <v>36</v>
      </c>
      <c r="H8758" s="22">
        <v>83</v>
      </c>
      <c r="I8758" s="21" t="s">
        <v>194080</v>
      </c>
    </row>
    <row r="8759" spans="1:9" ht="32" customHeight="1">
      <c r="A8759" s="19" t="s">
        <v>194081</v>
      </c>
      <c r="B8759" s="20" t="s">
        <v>174978</v>
      </c>
      <c r="C8759" s="22">
        <v>15</v>
      </c>
      <c r="D8759" s="21" t="s">
        <v>194082</v>
      </c>
      <c r="E8759" s="22">
        <v>151</v>
      </c>
      <c r="F8759" s="21" t="s">
        <v>170598</v>
      </c>
      <c r="G8759" s="22">
        <v>8</v>
      </c>
      <c r="H8759" s="22">
        <v>177</v>
      </c>
      <c r="I8759" s="21" t="s">
        <v>194083</v>
      </c>
    </row>
    <row r="8760" spans="1:9" ht="32" customHeight="1">
      <c r="A8760" s="19" t="s">
        <v>194084</v>
      </c>
      <c r="B8760" s="20" t="s">
        <v>171575</v>
      </c>
      <c r="C8760" s="22">
        <v>11</v>
      </c>
      <c r="D8760" s="21" t="s">
        <v>187399</v>
      </c>
      <c r="E8760" s="22">
        <v>77</v>
      </c>
      <c r="F8760" s="21" t="s">
        <v>169647</v>
      </c>
      <c r="G8760" s="22">
        <v>6</v>
      </c>
      <c r="H8760" s="22">
        <v>97</v>
      </c>
      <c r="I8760" s="21" t="s">
        <v>194085</v>
      </c>
    </row>
    <row r="8761" spans="1:9" ht="32" customHeight="1">
      <c r="A8761" s="19" t="s">
        <v>194086</v>
      </c>
      <c r="B8761" s="20" t="s">
        <v>189229</v>
      </c>
      <c r="C8761" s="22">
        <v>87</v>
      </c>
      <c r="D8761" s="21" t="s">
        <v>177302</v>
      </c>
      <c r="E8761" s="22">
        <v>23</v>
      </c>
      <c r="F8761" s="21" t="s">
        <v>170188</v>
      </c>
      <c r="G8761" s="22">
        <v>32</v>
      </c>
      <c r="H8761" s="22">
        <v>145</v>
      </c>
      <c r="I8761" s="21" t="s">
        <v>194087</v>
      </c>
    </row>
    <row r="8762" spans="1:9" ht="32" customHeight="1">
      <c r="A8762" s="19" t="s">
        <v>194088</v>
      </c>
      <c r="B8762" s="20" t="s">
        <v>175151</v>
      </c>
      <c r="C8762" s="22">
        <v>84</v>
      </c>
      <c r="D8762" s="21" t="s">
        <v>174167</v>
      </c>
      <c r="E8762" s="22">
        <v>51</v>
      </c>
      <c r="F8762" s="21" t="s">
        <v>194089</v>
      </c>
      <c r="G8762" s="22">
        <v>7</v>
      </c>
      <c r="H8762" s="22">
        <v>145</v>
      </c>
      <c r="I8762" s="21" t="s">
        <v>194090</v>
      </c>
    </row>
    <row r="8763" spans="1:9" ht="32" customHeight="1">
      <c r="A8763" s="19" t="s">
        <v>194091</v>
      </c>
      <c r="B8763" s="20" t="s">
        <v>188872</v>
      </c>
      <c r="C8763" s="22">
        <v>23</v>
      </c>
      <c r="D8763" s="21" t="s">
        <v>191127</v>
      </c>
      <c r="E8763" s="22">
        <v>54</v>
      </c>
      <c r="F8763" s="21" t="s">
        <v>173403</v>
      </c>
      <c r="G8763" s="22">
        <v>44</v>
      </c>
      <c r="H8763" s="22">
        <v>124</v>
      </c>
      <c r="I8763" s="21" t="s">
        <v>194092</v>
      </c>
    </row>
    <row r="8764" spans="1:9" ht="32" customHeight="1">
      <c r="A8764" s="19" t="s">
        <v>194093</v>
      </c>
      <c r="B8764" s="20" t="s">
        <v>170714</v>
      </c>
      <c r="C8764" s="22">
        <v>20</v>
      </c>
      <c r="D8764" s="21" t="s">
        <v>174272</v>
      </c>
      <c r="E8764" s="22">
        <v>19</v>
      </c>
      <c r="F8764" s="21" t="s">
        <v>173406</v>
      </c>
      <c r="G8764" s="22">
        <v>27</v>
      </c>
      <c r="H8764" s="22">
        <v>69</v>
      </c>
      <c r="I8764" s="21" t="s">
        <v>194094</v>
      </c>
    </row>
    <row r="8765" spans="1:9" ht="32" customHeight="1">
      <c r="A8765" s="19" t="s">
        <v>194095</v>
      </c>
      <c r="B8765" s="20" t="s">
        <v>172396</v>
      </c>
      <c r="C8765" s="22">
        <v>33</v>
      </c>
      <c r="D8765" s="21" t="s">
        <v>173070</v>
      </c>
      <c r="E8765" s="22">
        <v>57</v>
      </c>
      <c r="F8765" s="21" t="s">
        <v>170250</v>
      </c>
      <c r="G8765" s="22">
        <v>45</v>
      </c>
      <c r="H8765" s="22">
        <v>138</v>
      </c>
      <c r="I8765" s="21" t="s">
        <v>194096</v>
      </c>
    </row>
    <row r="8766" spans="1:9" ht="32" customHeight="1">
      <c r="A8766" s="19" t="s">
        <v>194097</v>
      </c>
      <c r="B8766" s="20" t="s">
        <v>169884</v>
      </c>
      <c r="C8766" s="22">
        <v>46</v>
      </c>
      <c r="D8766" s="21" t="s">
        <v>179897</v>
      </c>
      <c r="E8766" s="22">
        <v>40</v>
      </c>
      <c r="F8766" s="22">
        <v>0</v>
      </c>
      <c r="G8766" s="22">
        <v>0</v>
      </c>
      <c r="H8766" s="22">
        <v>89</v>
      </c>
      <c r="I8766" s="21" t="s">
        <v>194098</v>
      </c>
    </row>
    <row r="8767" spans="1:9" ht="32" customHeight="1">
      <c r="A8767" s="19" t="s">
        <v>194099</v>
      </c>
      <c r="B8767" s="20" t="s">
        <v>172538</v>
      </c>
      <c r="C8767" s="22">
        <v>50</v>
      </c>
      <c r="D8767" s="21" t="s">
        <v>172539</v>
      </c>
      <c r="E8767" s="22">
        <v>4</v>
      </c>
      <c r="F8767" s="22">
        <v>0</v>
      </c>
      <c r="G8767" s="22">
        <v>0</v>
      </c>
      <c r="H8767" s="22">
        <v>57</v>
      </c>
      <c r="I8767" s="21" t="s">
        <v>194100</v>
      </c>
    </row>
    <row r="8768" spans="1:9" ht="32" customHeight="1">
      <c r="A8768" s="19" t="s">
        <v>194101</v>
      </c>
      <c r="B8768" s="20" t="s">
        <v>194102</v>
      </c>
      <c r="C8768" s="22">
        <v>13</v>
      </c>
      <c r="D8768" s="21" t="s">
        <v>194103</v>
      </c>
      <c r="E8768" s="22">
        <v>145</v>
      </c>
      <c r="F8768" s="21" t="s">
        <v>187353</v>
      </c>
      <c r="G8768" s="22">
        <v>33</v>
      </c>
      <c r="H8768" s="22">
        <v>194</v>
      </c>
      <c r="I8768" s="21" t="s">
        <v>194104</v>
      </c>
    </row>
    <row r="8769" spans="1:9" ht="32" customHeight="1">
      <c r="A8769" s="19" t="s">
        <v>194105</v>
      </c>
      <c r="B8769" s="20" t="s">
        <v>188062</v>
      </c>
      <c r="C8769" s="22">
        <v>8</v>
      </c>
      <c r="D8769" s="21" t="s">
        <v>179175</v>
      </c>
      <c r="E8769" s="22">
        <v>140</v>
      </c>
      <c r="F8769" s="21" t="s">
        <v>176108</v>
      </c>
      <c r="G8769" s="22">
        <v>1</v>
      </c>
      <c r="H8769" s="22">
        <v>152</v>
      </c>
      <c r="I8769" s="21" t="s">
        <v>194106</v>
      </c>
    </row>
    <row r="8770" spans="1:9" ht="44" customHeight="1">
      <c r="A8770" s="19" t="s">
        <v>194107</v>
      </c>
      <c r="B8770" s="20" t="s">
        <v>174672</v>
      </c>
      <c r="C8770" s="22">
        <v>31</v>
      </c>
      <c r="D8770" s="22">
        <v>0</v>
      </c>
      <c r="E8770" s="22">
        <v>0</v>
      </c>
      <c r="F8770" s="21" t="s">
        <v>182583</v>
      </c>
      <c r="G8770" s="22">
        <v>26</v>
      </c>
      <c r="H8770" s="22">
        <v>60</v>
      </c>
      <c r="I8770" s="21" t="s">
        <v>194108</v>
      </c>
    </row>
    <row r="8771" spans="1:9" ht="44" customHeight="1">
      <c r="A8771" s="19" t="s">
        <v>194109</v>
      </c>
      <c r="B8771" s="20" t="s">
        <v>174138</v>
      </c>
      <c r="C8771" s="22">
        <v>83</v>
      </c>
      <c r="D8771" s="21" t="s">
        <v>182149</v>
      </c>
      <c r="E8771" s="22">
        <v>72</v>
      </c>
      <c r="F8771" s="21" t="s">
        <v>173137</v>
      </c>
      <c r="G8771" s="22">
        <v>10</v>
      </c>
      <c r="H8771" s="22">
        <v>168</v>
      </c>
      <c r="I8771" s="21" t="s">
        <v>194110</v>
      </c>
    </row>
    <row r="8772" spans="1:9" ht="44" customHeight="1">
      <c r="A8772" s="19" t="s">
        <v>194111</v>
      </c>
      <c r="B8772" s="20" t="s">
        <v>194112</v>
      </c>
      <c r="C8772" s="22">
        <v>77</v>
      </c>
      <c r="D8772" s="21" t="s">
        <v>172554</v>
      </c>
      <c r="E8772" s="22">
        <v>72</v>
      </c>
      <c r="F8772" s="21" t="s">
        <v>188508</v>
      </c>
      <c r="G8772" s="22">
        <v>9</v>
      </c>
      <c r="H8772" s="22">
        <v>161</v>
      </c>
      <c r="I8772" s="21" t="s">
        <v>194113</v>
      </c>
    </row>
    <row r="8773" spans="1:9" ht="44" customHeight="1">
      <c r="A8773" s="19" t="s">
        <v>194114</v>
      </c>
      <c r="B8773" s="20" t="s">
        <v>173939</v>
      </c>
      <c r="C8773" s="22">
        <v>92</v>
      </c>
      <c r="D8773" s="22">
        <v>0</v>
      </c>
      <c r="E8773" s="22">
        <v>0</v>
      </c>
      <c r="F8773" s="21" t="s">
        <v>170713</v>
      </c>
      <c r="G8773" s="22">
        <v>7</v>
      </c>
      <c r="H8773" s="22">
        <v>102</v>
      </c>
      <c r="I8773" s="21" t="s">
        <v>194115</v>
      </c>
    </row>
    <row r="8774" spans="1:9" ht="44" customHeight="1">
      <c r="A8774" s="19" t="s">
        <v>194116</v>
      </c>
      <c r="B8774" s="20" t="s">
        <v>173939</v>
      </c>
      <c r="C8774" s="22">
        <v>92</v>
      </c>
      <c r="D8774" s="22">
        <v>0</v>
      </c>
      <c r="E8774" s="22">
        <v>0</v>
      </c>
      <c r="F8774" s="21" t="s">
        <v>170713</v>
      </c>
      <c r="G8774" s="22">
        <v>7</v>
      </c>
      <c r="H8774" s="22">
        <v>102</v>
      </c>
      <c r="I8774" s="21" t="s">
        <v>194117</v>
      </c>
    </row>
    <row r="8775" spans="1:9" ht="44" customHeight="1">
      <c r="A8775" s="19" t="s">
        <v>194118</v>
      </c>
      <c r="B8775" s="20" t="s">
        <v>174432</v>
      </c>
      <c r="C8775" s="22">
        <v>51</v>
      </c>
      <c r="D8775" s="21" t="s">
        <v>172956</v>
      </c>
      <c r="E8775" s="22">
        <v>4</v>
      </c>
      <c r="F8775" s="21" t="s">
        <v>173784</v>
      </c>
      <c r="G8775" s="22">
        <v>8</v>
      </c>
      <c r="H8775" s="22">
        <v>66</v>
      </c>
      <c r="I8775" s="21" t="s">
        <v>194119</v>
      </c>
    </row>
    <row r="8776" spans="1:9" ht="44" customHeight="1">
      <c r="A8776" s="19" t="s">
        <v>194120</v>
      </c>
      <c r="B8776" s="20" t="s">
        <v>174432</v>
      </c>
      <c r="C8776" s="22">
        <v>51</v>
      </c>
      <c r="D8776" s="21" t="s">
        <v>172956</v>
      </c>
      <c r="E8776" s="22">
        <v>4</v>
      </c>
      <c r="F8776" s="21" t="s">
        <v>173784</v>
      </c>
      <c r="G8776" s="22">
        <v>8</v>
      </c>
      <c r="H8776" s="22">
        <v>66</v>
      </c>
      <c r="I8776" s="21" t="s">
        <v>194121</v>
      </c>
    </row>
    <row r="8777" spans="1:9" ht="44" customHeight="1">
      <c r="A8777" s="19" t="s">
        <v>194122</v>
      </c>
      <c r="B8777" s="20" t="s">
        <v>174608</v>
      </c>
      <c r="C8777" s="22">
        <v>51</v>
      </c>
      <c r="D8777" s="21" t="s">
        <v>170916</v>
      </c>
      <c r="E8777" s="22">
        <v>13</v>
      </c>
      <c r="F8777" s="21" t="s">
        <v>170337</v>
      </c>
      <c r="G8777" s="22">
        <v>17</v>
      </c>
      <c r="H8777" s="22">
        <v>84</v>
      </c>
      <c r="I8777" s="21" t="s">
        <v>194123</v>
      </c>
    </row>
    <row r="8778" spans="1:9" ht="44" customHeight="1">
      <c r="A8778" s="19" t="s">
        <v>194124</v>
      </c>
      <c r="B8778" s="20" t="s">
        <v>174715</v>
      </c>
      <c r="C8778" s="22">
        <v>20</v>
      </c>
      <c r="D8778" s="21" t="s">
        <v>172742</v>
      </c>
      <c r="E8778" s="22">
        <v>105</v>
      </c>
      <c r="F8778" s="21" t="s">
        <v>170949</v>
      </c>
      <c r="G8778" s="22">
        <v>1</v>
      </c>
      <c r="H8778" s="22">
        <v>129</v>
      </c>
      <c r="I8778" s="21" t="s">
        <v>194125</v>
      </c>
    </row>
    <row r="8779" spans="1:9" ht="44" customHeight="1">
      <c r="A8779" s="19" t="s">
        <v>194126</v>
      </c>
      <c r="B8779" s="20" t="s">
        <v>170354</v>
      </c>
      <c r="C8779" s="22">
        <v>44</v>
      </c>
      <c r="D8779" s="21" t="s">
        <v>170359</v>
      </c>
      <c r="E8779" s="22">
        <v>5</v>
      </c>
      <c r="F8779" s="21" t="s">
        <v>178052</v>
      </c>
      <c r="G8779" s="22">
        <v>11</v>
      </c>
      <c r="H8779" s="22">
        <v>63</v>
      </c>
      <c r="I8779" s="21" t="s">
        <v>194127</v>
      </c>
    </row>
    <row r="8780" spans="1:9" ht="44" customHeight="1">
      <c r="A8780" s="19" t="s">
        <v>194128</v>
      </c>
      <c r="B8780" s="24">
        <v>0</v>
      </c>
      <c r="C8780" s="22">
        <v>0</v>
      </c>
      <c r="D8780" s="21" t="s">
        <v>187900</v>
      </c>
      <c r="E8780" s="22">
        <v>62</v>
      </c>
      <c r="F8780" s="21" t="s">
        <v>174664</v>
      </c>
      <c r="G8780" s="22">
        <v>10</v>
      </c>
      <c r="H8780" s="22">
        <v>75</v>
      </c>
      <c r="I8780" s="21" t="s">
        <v>194129</v>
      </c>
    </row>
    <row r="8781" spans="1:9" ht="44" customHeight="1">
      <c r="A8781" s="19" t="s">
        <v>194130</v>
      </c>
      <c r="B8781" s="20" t="s">
        <v>174893</v>
      </c>
      <c r="C8781" s="22">
        <v>6</v>
      </c>
      <c r="D8781" s="21" t="s">
        <v>194131</v>
      </c>
      <c r="E8781" s="22">
        <v>137</v>
      </c>
      <c r="F8781" s="21" t="s">
        <v>193627</v>
      </c>
      <c r="G8781" s="22">
        <v>16</v>
      </c>
      <c r="H8781" s="22">
        <v>162</v>
      </c>
      <c r="I8781" s="21" t="s">
        <v>194132</v>
      </c>
    </row>
    <row r="8782" spans="1:9" ht="44" customHeight="1">
      <c r="A8782" s="19" t="s">
        <v>194133</v>
      </c>
      <c r="B8782" s="20" t="s">
        <v>176518</v>
      </c>
      <c r="C8782" s="22">
        <v>61</v>
      </c>
      <c r="D8782" s="21" t="s">
        <v>176755</v>
      </c>
      <c r="E8782" s="22">
        <v>6</v>
      </c>
      <c r="F8782" s="21" t="s">
        <v>177751</v>
      </c>
      <c r="G8782" s="22">
        <v>26</v>
      </c>
      <c r="H8782" s="22">
        <v>96</v>
      </c>
      <c r="I8782" s="21" t="s">
        <v>194134</v>
      </c>
    </row>
    <row r="8783" spans="1:9" ht="32" customHeight="1">
      <c r="A8783" s="19" t="s">
        <v>194135</v>
      </c>
      <c r="B8783" s="20" t="s">
        <v>175058</v>
      </c>
      <c r="C8783" s="22">
        <v>7</v>
      </c>
      <c r="D8783" s="21" t="s">
        <v>162830</v>
      </c>
      <c r="E8783" s="22">
        <v>99</v>
      </c>
      <c r="F8783" s="21" t="s">
        <v>162868</v>
      </c>
      <c r="G8783" s="22">
        <v>19</v>
      </c>
      <c r="H8783" s="22">
        <v>128</v>
      </c>
      <c r="I8783" s="21" t="s">
        <v>194136</v>
      </c>
    </row>
    <row r="8784" spans="1:9" ht="32" customHeight="1">
      <c r="A8784" s="19" t="s">
        <v>194137</v>
      </c>
      <c r="B8784" s="20" t="s">
        <v>175058</v>
      </c>
      <c r="C8784" s="22">
        <v>7</v>
      </c>
      <c r="D8784" s="21" t="s">
        <v>162830</v>
      </c>
      <c r="E8784" s="22">
        <v>99</v>
      </c>
      <c r="F8784" s="21" t="s">
        <v>162868</v>
      </c>
      <c r="G8784" s="22">
        <v>19</v>
      </c>
      <c r="H8784" s="22">
        <v>128</v>
      </c>
      <c r="I8784" s="21" t="s">
        <v>194138</v>
      </c>
    </row>
    <row r="8785" spans="1:9" ht="32" customHeight="1">
      <c r="A8785" s="19" t="s">
        <v>194139</v>
      </c>
      <c r="B8785" s="20" t="s">
        <v>171893</v>
      </c>
      <c r="C8785" s="22">
        <v>36</v>
      </c>
      <c r="D8785" s="21" t="s">
        <v>175080</v>
      </c>
      <c r="E8785" s="22">
        <v>78</v>
      </c>
      <c r="F8785" s="21" t="s">
        <v>172345</v>
      </c>
      <c r="G8785" s="22">
        <v>1</v>
      </c>
      <c r="H8785" s="22">
        <v>118</v>
      </c>
      <c r="I8785" s="21" t="s">
        <v>194140</v>
      </c>
    </row>
    <row r="8786" spans="1:9" ht="32" customHeight="1">
      <c r="A8786" s="19" t="s">
        <v>194141</v>
      </c>
      <c r="B8786" s="20" t="s">
        <v>178400</v>
      </c>
      <c r="C8786" s="22">
        <v>25</v>
      </c>
      <c r="D8786" s="21" t="s">
        <v>194142</v>
      </c>
      <c r="E8786" s="22">
        <v>97</v>
      </c>
      <c r="F8786" s="21" t="s">
        <v>170293</v>
      </c>
      <c r="G8786" s="22">
        <v>26</v>
      </c>
      <c r="H8786" s="22">
        <v>151</v>
      </c>
      <c r="I8786" s="21" t="s">
        <v>194143</v>
      </c>
    </row>
    <row r="8787" spans="1:9" ht="32" customHeight="1">
      <c r="A8787" s="19" t="s">
        <v>194144</v>
      </c>
      <c r="B8787" s="24">
        <v>12</v>
      </c>
      <c r="C8787" s="22">
        <v>12</v>
      </c>
      <c r="D8787" s="22">
        <v>67</v>
      </c>
      <c r="E8787" s="22">
        <v>67</v>
      </c>
      <c r="F8787" s="22">
        <v>21</v>
      </c>
      <c r="G8787" s="22">
        <v>21</v>
      </c>
      <c r="H8787" s="22">
        <v>103</v>
      </c>
      <c r="I8787" s="21" t="s">
        <v>194145</v>
      </c>
    </row>
    <row r="8788" spans="1:9" ht="32" customHeight="1">
      <c r="A8788" s="19" t="s">
        <v>194146</v>
      </c>
      <c r="B8788" s="20" t="s">
        <v>171590</v>
      </c>
      <c r="C8788" s="22">
        <v>85</v>
      </c>
      <c r="D8788" s="21" t="s">
        <v>170408</v>
      </c>
      <c r="E8788" s="22">
        <v>68</v>
      </c>
      <c r="F8788" s="22">
        <v>0</v>
      </c>
      <c r="G8788" s="22">
        <v>0</v>
      </c>
      <c r="H8788" s="22">
        <v>156</v>
      </c>
      <c r="I8788" s="21" t="s">
        <v>194147</v>
      </c>
    </row>
    <row r="8789" spans="1:9" ht="32" customHeight="1">
      <c r="A8789" s="19" t="s">
        <v>194148</v>
      </c>
      <c r="B8789" s="20" t="s">
        <v>170489</v>
      </c>
      <c r="C8789" s="22">
        <v>54</v>
      </c>
      <c r="D8789" s="21" t="s">
        <v>171336</v>
      </c>
      <c r="E8789" s="22">
        <v>9</v>
      </c>
      <c r="F8789" s="21" t="s">
        <v>171488</v>
      </c>
      <c r="G8789" s="22">
        <v>3</v>
      </c>
      <c r="H8789" s="22">
        <v>69</v>
      </c>
      <c r="I8789" s="21" t="s">
        <v>194149</v>
      </c>
    </row>
    <row r="8790" spans="1:9" ht="32" customHeight="1">
      <c r="A8790" s="19" t="s">
        <v>194150</v>
      </c>
      <c r="B8790" s="20" t="s">
        <v>180559</v>
      </c>
      <c r="C8790" s="22">
        <v>31</v>
      </c>
      <c r="D8790" s="21" t="s">
        <v>194151</v>
      </c>
      <c r="E8790" s="22">
        <v>97</v>
      </c>
      <c r="F8790" s="21" t="s">
        <v>194152</v>
      </c>
      <c r="G8790" s="22">
        <v>33</v>
      </c>
      <c r="H8790" s="22">
        <v>164</v>
      </c>
      <c r="I8790" s="21" t="s">
        <v>194153</v>
      </c>
    </row>
    <row r="8791" spans="1:9" ht="44" customHeight="1">
      <c r="A8791" s="19" t="s">
        <v>194154</v>
      </c>
      <c r="B8791" s="24">
        <v>75</v>
      </c>
      <c r="C8791" s="22">
        <v>126</v>
      </c>
      <c r="D8791" s="21" t="s">
        <v>172572</v>
      </c>
      <c r="E8791" s="22">
        <v>26</v>
      </c>
      <c r="F8791" s="21" t="s">
        <v>173957</v>
      </c>
      <c r="G8791" s="22">
        <v>16</v>
      </c>
      <c r="H8791" s="22">
        <v>171</v>
      </c>
      <c r="I8791" s="21" t="s">
        <v>194155</v>
      </c>
    </row>
    <row r="8792" spans="1:9" ht="44" customHeight="1">
      <c r="A8792" s="19" t="s">
        <v>194156</v>
      </c>
      <c r="B8792" s="24">
        <v>0</v>
      </c>
      <c r="C8792" s="22">
        <v>0</v>
      </c>
      <c r="D8792" s="21" t="s">
        <v>194157</v>
      </c>
      <c r="E8792" s="22">
        <v>130</v>
      </c>
      <c r="F8792" s="21" t="s">
        <v>171341</v>
      </c>
      <c r="G8792" s="22">
        <v>54</v>
      </c>
      <c r="H8792" s="22">
        <v>187</v>
      </c>
      <c r="I8792" s="21" t="s">
        <v>194158</v>
      </c>
    </row>
    <row r="8793" spans="1:9" ht="32" customHeight="1">
      <c r="A8793" s="19" t="s">
        <v>194159</v>
      </c>
      <c r="B8793" s="20" t="s">
        <v>170853</v>
      </c>
      <c r="C8793" s="22">
        <v>100</v>
      </c>
      <c r="D8793" s="22">
        <v>0</v>
      </c>
      <c r="E8793" s="22">
        <v>0</v>
      </c>
      <c r="F8793" s="21" t="s">
        <v>171528</v>
      </c>
      <c r="G8793" s="22">
        <v>40</v>
      </c>
      <c r="H8793" s="22">
        <v>143</v>
      </c>
      <c r="I8793" s="21" t="s">
        <v>194160</v>
      </c>
    </row>
    <row r="8794" spans="1:9" ht="32" customHeight="1">
      <c r="A8794" s="19" t="s">
        <v>194161</v>
      </c>
      <c r="B8794" s="20" t="s">
        <v>170788</v>
      </c>
      <c r="C8794" s="22">
        <v>3</v>
      </c>
      <c r="D8794" s="21" t="s">
        <v>181653</v>
      </c>
      <c r="E8794" s="22">
        <v>109</v>
      </c>
      <c r="F8794" s="21" t="s">
        <v>172932</v>
      </c>
      <c r="G8794" s="22">
        <v>2</v>
      </c>
      <c r="H8794" s="22">
        <v>117</v>
      </c>
      <c r="I8794" s="21" t="s">
        <v>194162</v>
      </c>
    </row>
    <row r="8795" spans="1:9" ht="44" customHeight="1">
      <c r="A8795" s="19" t="s">
        <v>194163</v>
      </c>
      <c r="B8795" s="20" t="s">
        <v>173870</v>
      </c>
      <c r="C8795" s="22">
        <v>71</v>
      </c>
      <c r="D8795" s="21" t="s">
        <v>191472</v>
      </c>
      <c r="E8795" s="22">
        <v>11</v>
      </c>
      <c r="F8795" s="22">
        <v>0</v>
      </c>
      <c r="G8795" s="22">
        <v>0</v>
      </c>
      <c r="H8795" s="22">
        <v>85</v>
      </c>
      <c r="I8795" s="21" t="s">
        <v>194164</v>
      </c>
    </row>
    <row r="8796" spans="1:9" ht="44" customHeight="1">
      <c r="A8796" s="19" t="s">
        <v>194165</v>
      </c>
      <c r="B8796" s="20" t="s">
        <v>172587</v>
      </c>
      <c r="C8796" s="22">
        <v>45</v>
      </c>
      <c r="D8796" s="22">
        <v>0</v>
      </c>
      <c r="E8796" s="22">
        <v>0</v>
      </c>
      <c r="F8796" s="21" t="s">
        <v>170909</v>
      </c>
      <c r="G8796" s="22">
        <v>3</v>
      </c>
      <c r="H8796" s="22">
        <v>51</v>
      </c>
      <c r="I8796" s="21" t="s">
        <v>194166</v>
      </c>
    </row>
    <row r="8797" spans="1:9" ht="44" customHeight="1">
      <c r="A8797" s="19" t="s">
        <v>194167</v>
      </c>
      <c r="B8797" s="20" t="s">
        <v>187900</v>
      </c>
      <c r="C8797" s="22">
        <v>62</v>
      </c>
      <c r="D8797" s="22">
        <v>0</v>
      </c>
      <c r="E8797" s="22">
        <v>0</v>
      </c>
      <c r="F8797" s="21" t="s">
        <v>174664</v>
      </c>
      <c r="G8797" s="22">
        <v>10</v>
      </c>
      <c r="H8797" s="22">
        <v>75</v>
      </c>
      <c r="I8797" s="21" t="s">
        <v>194168</v>
      </c>
    </row>
    <row r="8798" spans="1:9" ht="44" customHeight="1">
      <c r="A8798" s="19" t="s">
        <v>194169</v>
      </c>
      <c r="B8798" s="20" t="s">
        <v>194170</v>
      </c>
      <c r="C8798" s="22">
        <v>13</v>
      </c>
      <c r="D8798" s="21" t="s">
        <v>177735</v>
      </c>
      <c r="E8798" s="22">
        <v>97</v>
      </c>
      <c r="F8798" s="21" t="s">
        <v>189717</v>
      </c>
      <c r="G8798" s="22">
        <v>41</v>
      </c>
      <c r="H8798" s="22">
        <v>154</v>
      </c>
      <c r="I8798" s="21" t="s">
        <v>194171</v>
      </c>
    </row>
    <row r="8799" spans="1:9" ht="32" customHeight="1">
      <c r="A8799" s="19" t="s">
        <v>194172</v>
      </c>
      <c r="B8799" s="24">
        <v>0</v>
      </c>
      <c r="C8799" s="22">
        <v>0</v>
      </c>
      <c r="D8799" s="22">
        <v>100</v>
      </c>
      <c r="E8799" s="22">
        <v>158</v>
      </c>
      <c r="F8799" s="22">
        <v>0</v>
      </c>
      <c r="G8799" s="22">
        <v>0</v>
      </c>
      <c r="H8799" s="22">
        <v>161</v>
      </c>
      <c r="I8799" s="21" t="s">
        <v>194173</v>
      </c>
    </row>
    <row r="8800" spans="1:9" ht="32" customHeight="1">
      <c r="A8800" s="19" t="s">
        <v>194174</v>
      </c>
      <c r="B8800" s="20" t="s">
        <v>176971</v>
      </c>
      <c r="C8800" s="22">
        <v>36</v>
      </c>
      <c r="D8800" s="21" t="s">
        <v>194175</v>
      </c>
      <c r="E8800" s="22">
        <v>97</v>
      </c>
      <c r="F8800" s="21" t="s">
        <v>186865</v>
      </c>
      <c r="G8800" s="22">
        <v>44</v>
      </c>
      <c r="H8800" s="22">
        <v>180</v>
      </c>
      <c r="I8800" s="21" t="s">
        <v>194176</v>
      </c>
    </row>
    <row r="8801" spans="1:9" ht="32" customHeight="1">
      <c r="A8801" s="19" t="s">
        <v>194177</v>
      </c>
      <c r="B8801" s="20" t="s">
        <v>172076</v>
      </c>
      <c r="C8801" s="22">
        <v>92</v>
      </c>
      <c r="D8801" s="39">
        <v>9375</v>
      </c>
      <c r="E8801" s="22">
        <v>18</v>
      </c>
      <c r="F8801" s="21" t="s">
        <v>174392</v>
      </c>
      <c r="G8801" s="22">
        <v>82</v>
      </c>
      <c r="H8801" s="22">
        <v>195</v>
      </c>
      <c r="I8801" s="21" t="s">
        <v>194178</v>
      </c>
    </row>
    <row r="8802" spans="1:9" ht="32" customHeight="1">
      <c r="A8802" s="19" t="s">
        <v>194179</v>
      </c>
      <c r="B8802" s="20" t="s">
        <v>194180</v>
      </c>
      <c r="C8802" s="22">
        <v>88</v>
      </c>
      <c r="D8802" s="21" t="s">
        <v>172632</v>
      </c>
      <c r="E8802" s="22">
        <v>16</v>
      </c>
      <c r="F8802" s="21" t="s">
        <v>183985</v>
      </c>
      <c r="G8802" s="22">
        <v>37</v>
      </c>
      <c r="H8802" s="22">
        <v>144</v>
      </c>
      <c r="I8802" s="21" t="s">
        <v>194181</v>
      </c>
    </row>
    <row r="8803" spans="1:9" ht="32" customHeight="1">
      <c r="A8803" s="19" t="s">
        <v>194182</v>
      </c>
      <c r="B8803" s="20" t="s">
        <v>190220</v>
      </c>
      <c r="C8803" s="22">
        <v>107</v>
      </c>
      <c r="D8803" s="21" t="s">
        <v>176546</v>
      </c>
      <c r="E8803" s="22">
        <v>16</v>
      </c>
      <c r="F8803" s="21" t="s">
        <v>171064</v>
      </c>
      <c r="G8803" s="22">
        <v>39</v>
      </c>
      <c r="H8803" s="22">
        <v>165</v>
      </c>
      <c r="I8803" s="21" t="s">
        <v>194183</v>
      </c>
    </row>
    <row r="8804" spans="1:9" ht="32" customHeight="1">
      <c r="A8804" s="19" t="s">
        <v>194184</v>
      </c>
      <c r="B8804" s="20" t="s">
        <v>173394</v>
      </c>
      <c r="C8804" s="22">
        <v>60</v>
      </c>
      <c r="D8804" s="21" t="s">
        <v>171561</v>
      </c>
      <c r="E8804" s="22">
        <v>40</v>
      </c>
      <c r="F8804" s="21" t="s">
        <v>171565</v>
      </c>
      <c r="G8804" s="22">
        <v>24</v>
      </c>
      <c r="H8804" s="22">
        <v>127</v>
      </c>
      <c r="I8804" s="21" t="s">
        <v>194185</v>
      </c>
    </row>
    <row r="8805" spans="1:9" ht="32" customHeight="1">
      <c r="A8805" s="19" t="s">
        <v>194186</v>
      </c>
      <c r="B8805" s="20" t="s">
        <v>175250</v>
      </c>
      <c r="C8805" s="22">
        <v>68</v>
      </c>
      <c r="D8805" s="21" t="s">
        <v>169705</v>
      </c>
      <c r="E8805" s="22">
        <v>5</v>
      </c>
      <c r="F8805" s="21" t="s">
        <v>171680</v>
      </c>
      <c r="G8805" s="22">
        <v>9</v>
      </c>
      <c r="H8805" s="22">
        <v>85</v>
      </c>
      <c r="I8805" s="21" t="s">
        <v>194187</v>
      </c>
    </row>
    <row r="8806" spans="1:9" ht="32" customHeight="1">
      <c r="A8806" s="19" t="s">
        <v>194188</v>
      </c>
      <c r="B8806" s="20" t="s">
        <v>173744</v>
      </c>
      <c r="C8806" s="22">
        <v>110</v>
      </c>
      <c r="D8806" s="21" t="s">
        <v>185676</v>
      </c>
      <c r="E8806" s="22">
        <v>5</v>
      </c>
      <c r="F8806" s="21" t="s">
        <v>177821</v>
      </c>
      <c r="G8806" s="22">
        <v>11</v>
      </c>
      <c r="H8806" s="22">
        <v>129</v>
      </c>
      <c r="I8806" s="21" t="s">
        <v>194189</v>
      </c>
    </row>
    <row r="8807" spans="1:9" ht="32" customHeight="1">
      <c r="A8807" s="19" t="s">
        <v>194190</v>
      </c>
      <c r="B8807" s="20" t="s">
        <v>187780</v>
      </c>
      <c r="C8807" s="22">
        <v>49</v>
      </c>
      <c r="D8807" s="21" t="s">
        <v>169659</v>
      </c>
      <c r="E8807" s="22">
        <v>42</v>
      </c>
      <c r="F8807" s="21" t="s">
        <v>183886</v>
      </c>
      <c r="G8807" s="22">
        <v>23</v>
      </c>
      <c r="H8807" s="22">
        <v>117</v>
      </c>
      <c r="I8807" s="21" t="s">
        <v>194191</v>
      </c>
    </row>
    <row r="8808" spans="1:9" ht="32" customHeight="1">
      <c r="A8808" s="19" t="s">
        <v>194192</v>
      </c>
      <c r="B8808" s="24">
        <v>0</v>
      </c>
      <c r="C8808" s="22">
        <v>0</v>
      </c>
      <c r="D8808" s="21" t="s">
        <v>175280</v>
      </c>
      <c r="E8808" s="22">
        <v>113</v>
      </c>
      <c r="F8808" s="21" t="s">
        <v>170452</v>
      </c>
      <c r="G8808" s="22">
        <v>4</v>
      </c>
      <c r="H8808" s="22">
        <v>120</v>
      </c>
      <c r="I8808" s="21" t="s">
        <v>194193</v>
      </c>
    </row>
    <row r="8809" spans="1:9" ht="32" customHeight="1">
      <c r="A8809" s="19" t="s">
        <v>194194</v>
      </c>
      <c r="B8809" s="20" t="s">
        <v>183062</v>
      </c>
      <c r="C8809" s="22">
        <v>28</v>
      </c>
      <c r="D8809" s="21" t="s">
        <v>194195</v>
      </c>
      <c r="E8809" s="22">
        <v>157</v>
      </c>
      <c r="F8809" s="21" t="s">
        <v>194196</v>
      </c>
      <c r="G8809" s="22">
        <v>29</v>
      </c>
      <c r="H8809" s="22">
        <v>217</v>
      </c>
      <c r="I8809" s="21" t="s">
        <v>194197</v>
      </c>
    </row>
    <row r="8810" spans="1:9" ht="32" customHeight="1">
      <c r="A8810" s="19" t="s">
        <v>194198</v>
      </c>
      <c r="B8810" s="20" t="s">
        <v>194199</v>
      </c>
      <c r="C8810" s="22">
        <v>101</v>
      </c>
      <c r="D8810" s="21" t="s">
        <v>194200</v>
      </c>
      <c r="E8810" s="22">
        <v>46</v>
      </c>
      <c r="F8810" s="21" t="s">
        <v>194201</v>
      </c>
      <c r="G8810" s="22">
        <v>41</v>
      </c>
      <c r="H8810" s="22">
        <v>191</v>
      </c>
      <c r="I8810" s="21" t="s">
        <v>194202</v>
      </c>
    </row>
    <row r="8811" spans="1:9" ht="32" customHeight="1">
      <c r="A8811" s="19" t="s">
        <v>194203</v>
      </c>
      <c r="B8811" s="20" t="s">
        <v>176965</v>
      </c>
      <c r="C8811" s="22">
        <v>97</v>
      </c>
      <c r="D8811" s="21" t="s">
        <v>173176</v>
      </c>
      <c r="E8811" s="22">
        <v>70</v>
      </c>
      <c r="F8811" s="21" t="s">
        <v>170709</v>
      </c>
      <c r="G8811" s="22">
        <v>3</v>
      </c>
      <c r="H8811" s="22">
        <v>173</v>
      </c>
      <c r="I8811" s="21" t="s">
        <v>194204</v>
      </c>
    </row>
    <row r="8812" spans="1:9" ht="32" customHeight="1">
      <c r="A8812" s="19" t="s">
        <v>194205</v>
      </c>
      <c r="B8812" s="20" t="s">
        <v>171562</v>
      </c>
      <c r="C8812" s="22">
        <v>1</v>
      </c>
      <c r="D8812" s="21" t="s">
        <v>177007</v>
      </c>
      <c r="E8812" s="22">
        <v>88</v>
      </c>
      <c r="F8812" s="21" t="s">
        <v>170543</v>
      </c>
      <c r="G8812" s="22">
        <v>4</v>
      </c>
      <c r="H8812" s="22">
        <v>96</v>
      </c>
      <c r="I8812" s="21" t="s">
        <v>194206</v>
      </c>
    </row>
    <row r="8813" spans="1:9" ht="32" customHeight="1">
      <c r="A8813" s="19" t="s">
        <v>194207</v>
      </c>
      <c r="B8813" s="20" t="s">
        <v>170396</v>
      </c>
      <c r="C8813" s="22">
        <v>36</v>
      </c>
      <c r="D8813" s="21" t="s">
        <v>171575</v>
      </c>
      <c r="E8813" s="22">
        <v>11</v>
      </c>
      <c r="F8813" s="22">
        <v>50</v>
      </c>
      <c r="G8813" s="22">
        <v>47</v>
      </c>
      <c r="H8813" s="22">
        <v>97</v>
      </c>
      <c r="I8813" s="21" t="s">
        <v>194208</v>
      </c>
    </row>
    <row r="8814" spans="1:9" ht="44" customHeight="1">
      <c r="A8814" s="19" t="s">
        <v>194209</v>
      </c>
      <c r="B8814" s="20" t="s">
        <v>169723</v>
      </c>
      <c r="C8814" s="22">
        <v>80</v>
      </c>
      <c r="D8814" s="21" t="s">
        <v>181351</v>
      </c>
      <c r="E8814" s="22">
        <v>54</v>
      </c>
      <c r="F8814" s="21" t="s">
        <v>173652</v>
      </c>
      <c r="G8814" s="22">
        <v>18</v>
      </c>
      <c r="H8814" s="22">
        <v>155</v>
      </c>
      <c r="I8814" s="21" t="s">
        <v>194210</v>
      </c>
    </row>
    <row r="8815" spans="1:9" ht="44" customHeight="1">
      <c r="A8815" s="19" t="s">
        <v>194211</v>
      </c>
      <c r="B8815" s="20" t="s">
        <v>174144</v>
      </c>
      <c r="C8815" s="22">
        <v>7</v>
      </c>
      <c r="D8815" s="21" t="s">
        <v>194212</v>
      </c>
      <c r="E8815" s="22">
        <v>133</v>
      </c>
      <c r="F8815" s="21" t="s">
        <v>177515</v>
      </c>
      <c r="G8815" s="22">
        <v>25</v>
      </c>
      <c r="H8815" s="22">
        <v>168</v>
      </c>
      <c r="I8815" s="21" t="s">
        <v>194213</v>
      </c>
    </row>
    <row r="8816" spans="1:9" ht="44" customHeight="1">
      <c r="A8816" s="19" t="s">
        <v>194214</v>
      </c>
      <c r="B8816" s="20" t="s">
        <v>188243</v>
      </c>
      <c r="C8816" s="22">
        <v>47</v>
      </c>
      <c r="D8816" s="21" t="s">
        <v>171750</v>
      </c>
      <c r="E8816" s="22">
        <v>42</v>
      </c>
      <c r="F8816" s="21" t="s">
        <v>170960</v>
      </c>
      <c r="G8816" s="22">
        <v>7</v>
      </c>
      <c r="H8816" s="22">
        <v>99</v>
      </c>
      <c r="I8816" s="21" t="s">
        <v>194215</v>
      </c>
    </row>
    <row r="8817" spans="1:9" ht="44" customHeight="1">
      <c r="A8817" s="19" t="s">
        <v>194216</v>
      </c>
      <c r="B8817" s="20" t="s">
        <v>170809</v>
      </c>
      <c r="C8817" s="22">
        <v>4</v>
      </c>
      <c r="D8817" s="21" t="s">
        <v>194217</v>
      </c>
      <c r="E8817" s="22">
        <v>137</v>
      </c>
      <c r="F8817" s="21" t="s">
        <v>186505</v>
      </c>
      <c r="G8817" s="22">
        <v>17</v>
      </c>
      <c r="H8817" s="22">
        <v>161</v>
      </c>
      <c r="I8817" s="21" t="s">
        <v>194218</v>
      </c>
    </row>
    <row r="8818" spans="1:9" ht="44" customHeight="1">
      <c r="A8818" s="19" t="s">
        <v>194219</v>
      </c>
      <c r="B8818" s="20" t="s">
        <v>170809</v>
      </c>
      <c r="C8818" s="22">
        <v>4</v>
      </c>
      <c r="D8818" s="21" t="s">
        <v>194217</v>
      </c>
      <c r="E8818" s="22">
        <v>137</v>
      </c>
      <c r="F8818" s="21" t="s">
        <v>186505</v>
      </c>
      <c r="G8818" s="22">
        <v>17</v>
      </c>
      <c r="H8818" s="22">
        <v>161</v>
      </c>
      <c r="I8818" s="21" t="s">
        <v>194220</v>
      </c>
    </row>
    <row r="8819" spans="1:9" ht="44" customHeight="1">
      <c r="A8819" s="19" t="s">
        <v>194221</v>
      </c>
      <c r="B8819" s="20" t="s">
        <v>194222</v>
      </c>
      <c r="C8819" s="22">
        <v>11</v>
      </c>
      <c r="D8819" s="21" t="s">
        <v>194223</v>
      </c>
      <c r="E8819" s="22">
        <v>93</v>
      </c>
      <c r="F8819" s="21" t="s">
        <v>177510</v>
      </c>
      <c r="G8819" s="22">
        <v>36</v>
      </c>
      <c r="H8819" s="22">
        <v>143</v>
      </c>
      <c r="I8819" s="21" t="s">
        <v>194224</v>
      </c>
    </row>
    <row r="8820" spans="1:9" ht="44" customHeight="1">
      <c r="A8820" s="19" t="s">
        <v>194225</v>
      </c>
      <c r="B8820" s="20" t="s">
        <v>187388</v>
      </c>
      <c r="C8820" s="22">
        <v>63</v>
      </c>
      <c r="D8820" s="22">
        <v>0</v>
      </c>
      <c r="E8820" s="22">
        <v>0</v>
      </c>
      <c r="F8820" s="21" t="s">
        <v>172032</v>
      </c>
      <c r="G8820" s="22">
        <v>4</v>
      </c>
      <c r="H8820" s="22">
        <v>70</v>
      </c>
      <c r="I8820" s="21" t="s">
        <v>194226</v>
      </c>
    </row>
    <row r="8821" spans="1:9" ht="44" customHeight="1">
      <c r="A8821" s="19" t="s">
        <v>194227</v>
      </c>
      <c r="B8821" s="20" t="s">
        <v>172448</v>
      </c>
      <c r="C8821" s="22">
        <v>41</v>
      </c>
      <c r="D8821" s="21" t="s">
        <v>175640</v>
      </c>
      <c r="E8821" s="22">
        <v>30</v>
      </c>
      <c r="F8821" s="21" t="s">
        <v>171934</v>
      </c>
      <c r="G8821" s="22">
        <v>27</v>
      </c>
      <c r="H8821" s="22">
        <v>101</v>
      </c>
      <c r="I8821" s="21" t="s">
        <v>194228</v>
      </c>
    </row>
    <row r="8822" spans="1:9" ht="44" customHeight="1">
      <c r="A8822" s="19" t="s">
        <v>194229</v>
      </c>
      <c r="B8822" s="24">
        <v>25</v>
      </c>
      <c r="C8822" s="22">
        <v>32</v>
      </c>
      <c r="D8822" s="21" t="s">
        <v>172045</v>
      </c>
      <c r="E8822" s="22">
        <v>90</v>
      </c>
      <c r="F8822" s="21" t="s">
        <v>171085</v>
      </c>
      <c r="G8822" s="22">
        <v>6</v>
      </c>
      <c r="H8822" s="22">
        <v>131</v>
      </c>
      <c r="I8822" s="21" t="s">
        <v>194230</v>
      </c>
    </row>
    <row r="8823" spans="1:9" ht="44" customHeight="1">
      <c r="A8823" s="19" t="s">
        <v>194231</v>
      </c>
      <c r="B8823" s="20" t="s">
        <v>193900</v>
      </c>
      <c r="C8823" s="22">
        <v>95</v>
      </c>
      <c r="D8823" s="21" t="s">
        <v>170388</v>
      </c>
      <c r="E8823" s="22">
        <v>12</v>
      </c>
      <c r="F8823" s="21" t="s">
        <v>194232</v>
      </c>
      <c r="G8823" s="22">
        <v>10</v>
      </c>
      <c r="H8823" s="22">
        <v>120</v>
      </c>
      <c r="I8823" s="21" t="s">
        <v>194233</v>
      </c>
    </row>
    <row r="8824" spans="1:9" ht="44" customHeight="1">
      <c r="A8824" s="19" t="s">
        <v>194234</v>
      </c>
      <c r="B8824" s="20" t="s">
        <v>170405</v>
      </c>
      <c r="C8824" s="22">
        <v>11</v>
      </c>
      <c r="D8824" s="21" t="s">
        <v>170489</v>
      </c>
      <c r="E8824" s="22">
        <v>81</v>
      </c>
      <c r="F8824" s="21" t="s">
        <v>170713</v>
      </c>
      <c r="G8824" s="22">
        <v>7</v>
      </c>
      <c r="H8824" s="22">
        <v>102</v>
      </c>
      <c r="I8824" s="21" t="s">
        <v>194235</v>
      </c>
    </row>
    <row r="8825" spans="1:9" ht="44" customHeight="1">
      <c r="A8825" s="19" t="s">
        <v>194236</v>
      </c>
      <c r="B8825" s="20" t="s">
        <v>170405</v>
      </c>
      <c r="C8825" s="22">
        <v>11</v>
      </c>
      <c r="D8825" s="21" t="s">
        <v>170489</v>
      </c>
      <c r="E8825" s="22">
        <v>81</v>
      </c>
      <c r="F8825" s="21" t="s">
        <v>170713</v>
      </c>
      <c r="G8825" s="22">
        <v>7</v>
      </c>
      <c r="H8825" s="22">
        <v>102</v>
      </c>
      <c r="I8825" s="21" t="s">
        <v>194237</v>
      </c>
    </row>
    <row r="8826" spans="1:9" ht="44" customHeight="1">
      <c r="A8826" s="19" t="s">
        <v>194238</v>
      </c>
      <c r="B8826" s="20" t="s">
        <v>182788</v>
      </c>
      <c r="C8826" s="22">
        <v>57</v>
      </c>
      <c r="D8826" s="21" t="s">
        <v>170077</v>
      </c>
      <c r="E8826" s="22">
        <v>30</v>
      </c>
      <c r="F8826" s="21" t="s">
        <v>182788</v>
      </c>
      <c r="G8826" s="22">
        <v>57</v>
      </c>
      <c r="H8826" s="22">
        <v>147</v>
      </c>
      <c r="I8826" s="21" t="s">
        <v>194239</v>
      </c>
    </row>
    <row r="8827" spans="1:9" ht="44" customHeight="1">
      <c r="A8827" s="19" t="s">
        <v>194240</v>
      </c>
      <c r="B8827" s="20" t="s">
        <v>194241</v>
      </c>
      <c r="C8827" s="22">
        <v>82</v>
      </c>
      <c r="D8827" s="21" t="s">
        <v>173403</v>
      </c>
      <c r="E8827" s="22">
        <v>52</v>
      </c>
      <c r="F8827" s="21" t="s">
        <v>176624</v>
      </c>
      <c r="G8827" s="22">
        <v>9</v>
      </c>
      <c r="H8827" s="22">
        <v>146</v>
      </c>
      <c r="I8827" s="21" t="s">
        <v>194242</v>
      </c>
    </row>
    <row r="8828" spans="1:9" ht="44" customHeight="1">
      <c r="A8828" s="19" t="s">
        <v>194243</v>
      </c>
      <c r="B8828" s="20" t="s">
        <v>179800</v>
      </c>
      <c r="C8828" s="22">
        <v>4</v>
      </c>
      <c r="D8828" s="21" t="s">
        <v>170209</v>
      </c>
      <c r="E8828" s="22">
        <v>93</v>
      </c>
      <c r="F8828" s="22">
        <v>0</v>
      </c>
      <c r="G8828" s="22">
        <v>0</v>
      </c>
      <c r="H8828" s="22">
        <v>100</v>
      </c>
      <c r="I8828" s="21" t="s">
        <v>194244</v>
      </c>
    </row>
    <row r="8829" spans="1:9" ht="44" customHeight="1">
      <c r="A8829" s="19" t="s">
        <v>194245</v>
      </c>
      <c r="B8829" s="20" t="s">
        <v>174231</v>
      </c>
      <c r="C8829" s="22">
        <v>38</v>
      </c>
      <c r="D8829" s="22">
        <v>0</v>
      </c>
      <c r="E8829" s="22">
        <v>0</v>
      </c>
      <c r="F8829" s="21" t="s">
        <v>170165</v>
      </c>
      <c r="G8829" s="22">
        <v>9</v>
      </c>
      <c r="H8829" s="22">
        <v>50</v>
      </c>
      <c r="I8829" s="21" t="s">
        <v>194246</v>
      </c>
    </row>
    <row r="8830" spans="1:9" ht="44" customHeight="1">
      <c r="A8830" s="19" t="s">
        <v>194247</v>
      </c>
      <c r="B8830" s="24">
        <v>100</v>
      </c>
      <c r="C8830" s="22">
        <v>54</v>
      </c>
      <c r="D8830" s="22">
        <v>0</v>
      </c>
      <c r="E8830" s="22">
        <v>0</v>
      </c>
      <c r="F8830" s="22">
        <v>0</v>
      </c>
      <c r="G8830" s="22">
        <v>0</v>
      </c>
      <c r="H8830" s="22">
        <v>57</v>
      </c>
      <c r="I8830" s="21" t="s">
        <v>194248</v>
      </c>
    </row>
    <row r="8831" spans="1:9" ht="44" customHeight="1">
      <c r="A8831" s="19" t="s">
        <v>194249</v>
      </c>
      <c r="B8831" s="20" t="s">
        <v>194250</v>
      </c>
      <c r="C8831" s="22">
        <v>46</v>
      </c>
      <c r="D8831" s="21" t="s">
        <v>194251</v>
      </c>
      <c r="E8831" s="22">
        <v>202</v>
      </c>
      <c r="F8831" s="21" t="s">
        <v>194252</v>
      </c>
      <c r="G8831" s="22">
        <v>13</v>
      </c>
      <c r="H8831" s="22">
        <v>264</v>
      </c>
      <c r="I8831" s="21" t="s">
        <v>194253</v>
      </c>
    </row>
    <row r="8832" spans="1:9" ht="44" customHeight="1">
      <c r="A8832" s="19" t="s">
        <v>194254</v>
      </c>
      <c r="B8832" s="20" t="s">
        <v>194255</v>
      </c>
      <c r="C8832" s="22">
        <v>19</v>
      </c>
      <c r="D8832" s="21" t="s">
        <v>194256</v>
      </c>
      <c r="E8832" s="22">
        <v>298</v>
      </c>
      <c r="F8832" s="21" t="s">
        <v>194257</v>
      </c>
      <c r="G8832" s="22">
        <v>69</v>
      </c>
      <c r="H8832" s="22">
        <v>389</v>
      </c>
      <c r="I8832" s="21" t="s">
        <v>194258</v>
      </c>
    </row>
    <row r="8833" spans="1:9" ht="44" customHeight="1">
      <c r="A8833" s="19" t="s">
        <v>194259</v>
      </c>
      <c r="B8833" s="20" t="s">
        <v>194260</v>
      </c>
      <c r="C8833" s="22">
        <v>7</v>
      </c>
      <c r="D8833" s="39">
        <v>75625</v>
      </c>
      <c r="E8833" s="22">
        <v>242</v>
      </c>
      <c r="F8833" s="21" t="s">
        <v>194261</v>
      </c>
      <c r="G8833" s="22">
        <v>71</v>
      </c>
      <c r="H8833" s="22">
        <v>323</v>
      </c>
      <c r="I8833" s="21" t="s">
        <v>194262</v>
      </c>
    </row>
    <row r="8834" spans="1:9" ht="44" customHeight="1">
      <c r="A8834" s="19" t="s">
        <v>194263</v>
      </c>
      <c r="B8834" s="20" t="s">
        <v>174681</v>
      </c>
      <c r="C8834" s="22">
        <v>12</v>
      </c>
      <c r="D8834" s="21" t="s">
        <v>181512</v>
      </c>
      <c r="E8834" s="22">
        <v>286</v>
      </c>
      <c r="F8834" s="21" t="s">
        <v>191802</v>
      </c>
      <c r="G8834" s="22">
        <v>8</v>
      </c>
      <c r="H8834" s="22">
        <v>309</v>
      </c>
      <c r="I8834" s="21" t="s">
        <v>194264</v>
      </c>
    </row>
    <row r="8835" spans="1:9" ht="32" customHeight="1">
      <c r="A8835" s="19" t="s">
        <v>194265</v>
      </c>
      <c r="B8835" s="20" t="s">
        <v>194266</v>
      </c>
      <c r="C8835" s="22">
        <v>53</v>
      </c>
      <c r="D8835" s="21" t="s">
        <v>194267</v>
      </c>
      <c r="E8835" s="22">
        <v>79</v>
      </c>
      <c r="F8835" s="21" t="s">
        <v>194268</v>
      </c>
      <c r="G8835" s="22">
        <v>35</v>
      </c>
      <c r="H8835" s="22">
        <v>170</v>
      </c>
      <c r="I8835" s="21" t="s">
        <v>194269</v>
      </c>
    </row>
    <row r="8836" spans="1:9" ht="44" customHeight="1">
      <c r="A8836" s="19" t="s">
        <v>194270</v>
      </c>
      <c r="B8836" s="24">
        <v>0</v>
      </c>
      <c r="C8836" s="22">
        <v>0</v>
      </c>
      <c r="D8836" s="21" t="s">
        <v>194271</v>
      </c>
      <c r="E8836" s="22">
        <v>123</v>
      </c>
      <c r="F8836" s="21" t="s">
        <v>170762</v>
      </c>
      <c r="G8836" s="22">
        <v>1</v>
      </c>
      <c r="H8836" s="22">
        <v>127</v>
      </c>
      <c r="I8836" s="21" t="s">
        <v>194272</v>
      </c>
    </row>
    <row r="8837" spans="1:9" ht="44" customHeight="1">
      <c r="A8837" s="19" t="s">
        <v>194273</v>
      </c>
      <c r="B8837" s="20" t="s">
        <v>174510</v>
      </c>
      <c r="C8837" s="22">
        <v>74</v>
      </c>
      <c r="D8837" s="21" t="s">
        <v>175735</v>
      </c>
      <c r="E8837" s="22">
        <v>17</v>
      </c>
      <c r="F8837" s="21" t="s">
        <v>14588</v>
      </c>
      <c r="G8837" s="22">
        <v>13</v>
      </c>
      <c r="H8837" s="22">
        <v>107</v>
      </c>
      <c r="I8837" s="21" t="s">
        <v>194274</v>
      </c>
    </row>
    <row r="8838" spans="1:9" ht="32" customHeight="1">
      <c r="A8838" s="19" t="s">
        <v>194275</v>
      </c>
      <c r="B8838" s="20" t="s">
        <v>169801</v>
      </c>
      <c r="C8838" s="22">
        <v>8</v>
      </c>
      <c r="D8838" s="21" t="s">
        <v>191494</v>
      </c>
      <c r="E8838" s="22">
        <v>94</v>
      </c>
      <c r="F8838" s="21" t="s">
        <v>175055</v>
      </c>
      <c r="G8838" s="22">
        <v>3</v>
      </c>
      <c r="H8838" s="22">
        <v>108</v>
      </c>
      <c r="I8838" s="21" t="s">
        <v>194276</v>
      </c>
    </row>
    <row r="8839" spans="1:9" ht="32" customHeight="1">
      <c r="A8839" s="19" t="s">
        <v>194277</v>
      </c>
      <c r="B8839" s="24">
        <v>4</v>
      </c>
      <c r="C8839" s="22">
        <v>3</v>
      </c>
      <c r="D8839" s="22">
        <v>96</v>
      </c>
      <c r="E8839" s="22">
        <v>72</v>
      </c>
      <c r="F8839" s="22">
        <v>0</v>
      </c>
      <c r="G8839" s="22">
        <v>0</v>
      </c>
      <c r="H8839" s="22">
        <v>78</v>
      </c>
      <c r="I8839" s="21" t="s">
        <v>194278</v>
      </c>
    </row>
    <row r="8840" spans="1:9" ht="44" customHeight="1">
      <c r="A8840" s="19" t="s">
        <v>194279</v>
      </c>
      <c r="B8840" s="20" t="s">
        <v>181932</v>
      </c>
      <c r="C8840" s="22">
        <v>74</v>
      </c>
      <c r="D8840" s="21" t="s">
        <v>173149</v>
      </c>
      <c r="E8840" s="22">
        <v>36</v>
      </c>
      <c r="F8840" s="21" t="s">
        <v>169902</v>
      </c>
      <c r="G8840" s="22">
        <v>6</v>
      </c>
      <c r="H8840" s="22">
        <v>119</v>
      </c>
      <c r="I8840" s="21" t="s">
        <v>194280</v>
      </c>
    </row>
    <row r="8841" spans="1:9" ht="44" customHeight="1">
      <c r="A8841" s="19" t="s">
        <v>194281</v>
      </c>
      <c r="B8841" s="40">
        <v>9375</v>
      </c>
      <c r="C8841" s="22">
        <v>15</v>
      </c>
      <c r="D8841" s="39">
        <v>61875</v>
      </c>
      <c r="E8841" s="22">
        <v>99</v>
      </c>
      <c r="F8841" s="21" t="s">
        <v>172623</v>
      </c>
      <c r="G8841" s="22">
        <v>46</v>
      </c>
      <c r="H8841" s="22">
        <v>163</v>
      </c>
      <c r="I8841" s="21" t="s">
        <v>194282</v>
      </c>
    </row>
    <row r="8842" spans="1:9" ht="44" customHeight="1">
      <c r="A8842" s="19" t="s">
        <v>194283</v>
      </c>
      <c r="B8842" s="24">
        <v>0</v>
      </c>
      <c r="C8842" s="22">
        <v>0</v>
      </c>
      <c r="D8842" s="22">
        <v>100</v>
      </c>
      <c r="E8842" s="22">
        <v>134</v>
      </c>
      <c r="F8842" s="22">
        <v>0</v>
      </c>
      <c r="G8842" s="22">
        <v>0</v>
      </c>
      <c r="H8842" s="22">
        <v>137</v>
      </c>
      <c r="I8842" s="21" t="s">
        <v>194284</v>
      </c>
    </row>
    <row r="8843" spans="1:9" ht="44" customHeight="1">
      <c r="A8843" s="19" t="s">
        <v>194285</v>
      </c>
      <c r="B8843" s="24">
        <v>0</v>
      </c>
      <c r="C8843" s="22">
        <v>0</v>
      </c>
      <c r="D8843" s="22">
        <v>100</v>
      </c>
      <c r="E8843" s="22">
        <v>158</v>
      </c>
      <c r="F8843" s="22">
        <v>0</v>
      </c>
      <c r="G8843" s="22">
        <v>0</v>
      </c>
      <c r="H8843" s="22">
        <v>161</v>
      </c>
      <c r="I8843" s="21" t="s">
        <v>194286</v>
      </c>
    </row>
    <row r="8844" spans="1:9" ht="32" customHeight="1">
      <c r="A8844" s="19" t="s">
        <v>194287</v>
      </c>
      <c r="B8844" s="24">
        <v>85</v>
      </c>
      <c r="C8844" s="22">
        <v>85</v>
      </c>
      <c r="D8844" s="22">
        <v>10</v>
      </c>
      <c r="E8844" s="22">
        <v>10</v>
      </c>
      <c r="F8844" s="22">
        <v>5</v>
      </c>
      <c r="G8844" s="22">
        <v>5</v>
      </c>
      <c r="H8844" s="22">
        <v>103</v>
      </c>
      <c r="I8844" s="21" t="s">
        <v>194288</v>
      </c>
    </row>
    <row r="8845" spans="1:9" ht="44" customHeight="1">
      <c r="A8845" s="19" t="s">
        <v>194289</v>
      </c>
      <c r="B8845" s="20" t="s">
        <v>177679</v>
      </c>
      <c r="C8845" s="22">
        <v>68</v>
      </c>
      <c r="D8845" s="21" t="s">
        <v>178427</v>
      </c>
      <c r="E8845" s="22">
        <v>19</v>
      </c>
      <c r="F8845" s="21" t="s">
        <v>175007</v>
      </c>
      <c r="G8845" s="22">
        <v>4</v>
      </c>
      <c r="H8845" s="22">
        <v>94</v>
      </c>
      <c r="I8845" s="21" t="s">
        <v>194290</v>
      </c>
    </row>
    <row r="8846" spans="1:9" ht="44" customHeight="1">
      <c r="A8846" s="19" t="s">
        <v>194291</v>
      </c>
      <c r="B8846" s="20" t="s">
        <v>176710</v>
      </c>
      <c r="C8846" s="22">
        <v>47</v>
      </c>
      <c r="D8846" s="21" t="s">
        <v>172019</v>
      </c>
      <c r="E8846" s="22">
        <v>5</v>
      </c>
      <c r="F8846" s="21" t="s">
        <v>177837</v>
      </c>
      <c r="G8846" s="22">
        <v>31</v>
      </c>
      <c r="H8846" s="22">
        <v>86</v>
      </c>
      <c r="I8846" s="21" t="s">
        <v>194292</v>
      </c>
    </row>
    <row r="8847" spans="1:9" ht="44" customHeight="1">
      <c r="A8847" s="19" t="s">
        <v>194293</v>
      </c>
      <c r="B8847" s="24">
        <v>75</v>
      </c>
      <c r="C8847" s="22">
        <v>42</v>
      </c>
      <c r="D8847" s="21" t="s">
        <v>169945</v>
      </c>
      <c r="E8847" s="22">
        <v>4</v>
      </c>
      <c r="F8847" s="21" t="s">
        <v>171814</v>
      </c>
      <c r="G8847" s="22">
        <v>10</v>
      </c>
      <c r="H8847" s="22">
        <v>59</v>
      </c>
      <c r="I8847" s="21" t="s">
        <v>194294</v>
      </c>
    </row>
    <row r="8848" spans="1:9" ht="44" customHeight="1">
      <c r="A8848" s="19" t="s">
        <v>194295</v>
      </c>
      <c r="B8848" s="20" t="s">
        <v>174182</v>
      </c>
      <c r="C8848" s="22">
        <v>35</v>
      </c>
      <c r="D8848" s="21" t="s">
        <v>177836</v>
      </c>
      <c r="E8848" s="22">
        <v>12</v>
      </c>
      <c r="F8848" s="21" t="s">
        <v>176711</v>
      </c>
      <c r="G8848" s="22">
        <v>36</v>
      </c>
      <c r="H8848" s="22">
        <v>86</v>
      </c>
      <c r="I8848" s="21" t="s">
        <v>194296</v>
      </c>
    </row>
    <row r="8849" spans="1:9" ht="44" customHeight="1">
      <c r="A8849" s="19" t="s">
        <v>194297</v>
      </c>
      <c r="B8849" s="20" t="s">
        <v>170502</v>
      </c>
      <c r="C8849" s="22">
        <v>8</v>
      </c>
      <c r="D8849" s="21" t="s">
        <v>170503</v>
      </c>
      <c r="E8849" s="22">
        <v>138</v>
      </c>
      <c r="F8849" s="21" t="s">
        <v>170504</v>
      </c>
      <c r="G8849" s="22">
        <v>10</v>
      </c>
      <c r="H8849" s="22">
        <v>159</v>
      </c>
      <c r="I8849" s="21" t="s">
        <v>194298</v>
      </c>
    </row>
    <row r="8850" spans="1:9" ht="44" customHeight="1">
      <c r="A8850" s="19" t="s">
        <v>194299</v>
      </c>
      <c r="B8850" s="40">
        <v>3125</v>
      </c>
      <c r="C8850" s="22">
        <v>3</v>
      </c>
      <c r="D8850" s="21" t="s">
        <v>181672</v>
      </c>
      <c r="E8850" s="22">
        <v>77</v>
      </c>
      <c r="F8850" s="21" t="s">
        <v>170065</v>
      </c>
      <c r="G8850" s="22">
        <v>16</v>
      </c>
      <c r="H8850" s="22">
        <v>99</v>
      </c>
      <c r="I8850" s="21" t="s">
        <v>194300</v>
      </c>
    </row>
    <row r="8851" spans="1:9" ht="44" customHeight="1">
      <c r="A8851" s="19" t="s">
        <v>194301</v>
      </c>
      <c r="B8851" s="20" t="s">
        <v>169980</v>
      </c>
      <c r="C8851" s="22">
        <v>54</v>
      </c>
      <c r="D8851" s="21" t="s">
        <v>172569</v>
      </c>
      <c r="E8851" s="22">
        <v>45</v>
      </c>
      <c r="F8851" s="21" t="s">
        <v>174963</v>
      </c>
      <c r="G8851" s="22">
        <v>6</v>
      </c>
      <c r="H8851" s="22">
        <v>108</v>
      </c>
      <c r="I8851" s="21" t="s">
        <v>194302</v>
      </c>
    </row>
    <row r="8852" spans="1:9" ht="44" customHeight="1">
      <c r="A8852" s="19" t="s">
        <v>194303</v>
      </c>
      <c r="B8852" s="20" t="s">
        <v>194304</v>
      </c>
      <c r="C8852" s="22">
        <v>58</v>
      </c>
      <c r="D8852" s="22">
        <v>0</v>
      </c>
      <c r="E8852" s="22">
        <v>0</v>
      </c>
      <c r="F8852" s="21" t="s">
        <v>172695</v>
      </c>
      <c r="G8852" s="22">
        <v>10</v>
      </c>
      <c r="H8852" s="22">
        <v>71</v>
      </c>
      <c r="I8852" s="21" t="s">
        <v>194305</v>
      </c>
    </row>
    <row r="8853" spans="1:9" ht="44" customHeight="1">
      <c r="A8853" s="19" t="s">
        <v>194306</v>
      </c>
      <c r="B8853" s="20" t="s">
        <v>176718</v>
      </c>
      <c r="C8853" s="22">
        <v>34</v>
      </c>
      <c r="D8853" s="21" t="s">
        <v>169875</v>
      </c>
      <c r="E8853" s="22">
        <v>28</v>
      </c>
      <c r="F8853" s="21" t="s">
        <v>170250</v>
      </c>
      <c r="G8853" s="22">
        <v>31</v>
      </c>
      <c r="H8853" s="22">
        <v>96</v>
      </c>
      <c r="I8853" s="21" t="s">
        <v>194307</v>
      </c>
    </row>
    <row r="8854" spans="1:9" ht="44" customHeight="1">
      <c r="A8854" s="19" t="s">
        <v>194308</v>
      </c>
      <c r="B8854" s="20" t="s">
        <v>170172</v>
      </c>
      <c r="C8854" s="22">
        <v>17</v>
      </c>
      <c r="D8854" s="21" t="s">
        <v>171578</v>
      </c>
      <c r="E8854" s="22">
        <v>46</v>
      </c>
      <c r="F8854" s="22">
        <v>0</v>
      </c>
      <c r="G8854" s="22">
        <v>0</v>
      </c>
      <c r="H8854" s="22">
        <v>66</v>
      </c>
      <c r="I8854" s="21" t="s">
        <v>194309</v>
      </c>
    </row>
    <row r="8855" spans="1:9" ht="32" customHeight="1">
      <c r="A8855" s="19" t="s">
        <v>194310</v>
      </c>
      <c r="B8855" s="20" t="s">
        <v>173338</v>
      </c>
      <c r="C8855" s="22">
        <v>9</v>
      </c>
      <c r="D8855" s="21" t="s">
        <v>181313</v>
      </c>
      <c r="E8855" s="22">
        <v>14</v>
      </c>
      <c r="F8855" s="21" t="s">
        <v>194311</v>
      </c>
      <c r="G8855" s="22">
        <v>30</v>
      </c>
      <c r="H8855" s="22">
        <v>56</v>
      </c>
      <c r="I8855" s="21" t="s">
        <v>194312</v>
      </c>
    </row>
    <row r="8856" spans="1:9" ht="32" customHeight="1">
      <c r="A8856" s="19" t="s">
        <v>194313</v>
      </c>
      <c r="B8856" s="20" t="s">
        <v>182890</v>
      </c>
      <c r="C8856" s="22">
        <v>1</v>
      </c>
      <c r="D8856" s="21" t="s">
        <v>194314</v>
      </c>
      <c r="E8856" s="22">
        <v>122</v>
      </c>
      <c r="F8856" s="21" t="s">
        <v>194315</v>
      </c>
      <c r="G8856" s="22">
        <v>40</v>
      </c>
      <c r="H8856" s="22">
        <v>166</v>
      </c>
      <c r="I8856" s="21" t="s">
        <v>194316</v>
      </c>
    </row>
    <row r="8857" spans="1:9" ht="32" customHeight="1">
      <c r="A8857" s="19" t="s">
        <v>194317</v>
      </c>
      <c r="B8857" s="20" t="s">
        <v>171177</v>
      </c>
      <c r="C8857" s="22">
        <v>20</v>
      </c>
      <c r="D8857" s="21" t="s">
        <v>172080</v>
      </c>
      <c r="E8857" s="22">
        <v>78</v>
      </c>
      <c r="F8857" s="21" t="s">
        <v>171571</v>
      </c>
      <c r="G8857" s="22">
        <v>10</v>
      </c>
      <c r="H8857" s="22">
        <v>111</v>
      </c>
      <c r="I8857" s="21" t="s">
        <v>194318</v>
      </c>
    </row>
    <row r="8858" spans="1:9" ht="44" customHeight="1">
      <c r="A8858" s="19" t="s">
        <v>194319</v>
      </c>
      <c r="B8858" s="20" t="s">
        <v>171097</v>
      </c>
      <c r="C8858" s="22">
        <v>65</v>
      </c>
      <c r="D8858" s="21" t="s">
        <v>176546</v>
      </c>
      <c r="E8858" s="22">
        <v>8</v>
      </c>
      <c r="F8858" s="21" t="s">
        <v>176546</v>
      </c>
      <c r="G8858" s="22">
        <v>8</v>
      </c>
      <c r="H8858" s="22">
        <v>84</v>
      </c>
      <c r="I8858" s="21" t="s">
        <v>194320</v>
      </c>
    </row>
    <row r="8859" spans="1:9" ht="44" customHeight="1">
      <c r="A8859" s="19" t="s">
        <v>194321</v>
      </c>
      <c r="B8859" s="20" t="s">
        <v>171946</v>
      </c>
      <c r="C8859" s="22">
        <v>33</v>
      </c>
      <c r="D8859" s="21" t="s">
        <v>171020</v>
      </c>
      <c r="E8859" s="22">
        <v>24</v>
      </c>
      <c r="F8859" s="21" t="s">
        <v>169715</v>
      </c>
      <c r="G8859" s="22">
        <v>2</v>
      </c>
      <c r="H8859" s="22">
        <v>62</v>
      </c>
      <c r="I8859" s="21" t="s">
        <v>194322</v>
      </c>
    </row>
    <row r="8860" spans="1:9" ht="44" customHeight="1">
      <c r="A8860" s="19" t="s">
        <v>194323</v>
      </c>
      <c r="B8860" s="20" t="s">
        <v>194324</v>
      </c>
      <c r="C8860" s="22">
        <v>21</v>
      </c>
      <c r="D8860" s="21" t="s">
        <v>178848</v>
      </c>
      <c r="E8860" s="22">
        <v>96</v>
      </c>
      <c r="F8860" s="21" t="s">
        <v>185037</v>
      </c>
      <c r="G8860" s="22">
        <v>55</v>
      </c>
      <c r="H8860" s="22">
        <v>175</v>
      </c>
      <c r="I8860" s="21" t="s">
        <v>194325</v>
      </c>
    </row>
    <row r="8861" spans="1:9" ht="44" customHeight="1">
      <c r="A8861" s="19" t="s">
        <v>194326</v>
      </c>
      <c r="B8861" s="20" t="s">
        <v>169878</v>
      </c>
      <c r="C8861" s="22">
        <v>17</v>
      </c>
      <c r="D8861" s="21" t="s">
        <v>194327</v>
      </c>
      <c r="E8861" s="22">
        <v>54</v>
      </c>
      <c r="F8861" s="21" t="s">
        <v>177566</v>
      </c>
      <c r="G8861" s="22">
        <v>2</v>
      </c>
      <c r="H8861" s="22">
        <v>76</v>
      </c>
      <c r="I8861" s="21" t="s">
        <v>194328</v>
      </c>
    </row>
    <row r="8862" spans="1:9" ht="44" customHeight="1">
      <c r="A8862" s="19" t="s">
        <v>194329</v>
      </c>
      <c r="B8862" s="20" t="s">
        <v>174109</v>
      </c>
      <c r="C8862" s="22">
        <v>8</v>
      </c>
      <c r="D8862" s="21" t="s">
        <v>173003</v>
      </c>
      <c r="E8862" s="22">
        <v>14</v>
      </c>
      <c r="F8862" s="21" t="s">
        <v>173518</v>
      </c>
      <c r="G8862" s="22">
        <v>40</v>
      </c>
      <c r="H8862" s="22">
        <v>65</v>
      </c>
      <c r="I8862" s="21" t="s">
        <v>194330</v>
      </c>
    </row>
    <row r="8863" spans="1:9" ht="32" customHeight="1">
      <c r="A8863" s="19" t="s">
        <v>194331</v>
      </c>
      <c r="B8863" s="20" t="s">
        <v>170543</v>
      </c>
      <c r="C8863" s="22">
        <v>4</v>
      </c>
      <c r="D8863" s="21" t="s">
        <v>175050</v>
      </c>
      <c r="E8863" s="22">
        <v>79</v>
      </c>
      <c r="F8863" s="21" t="s">
        <v>170160</v>
      </c>
      <c r="G8863" s="22">
        <v>10</v>
      </c>
      <c r="H8863" s="22">
        <v>96</v>
      </c>
      <c r="I8863" s="21" t="s">
        <v>194332</v>
      </c>
    </row>
    <row r="8864" spans="1:9" ht="32" customHeight="1">
      <c r="A8864" s="19" t="s">
        <v>194333</v>
      </c>
      <c r="B8864" s="20" t="s">
        <v>174672</v>
      </c>
      <c r="C8864" s="22">
        <v>62</v>
      </c>
      <c r="D8864" s="21" t="s">
        <v>170065</v>
      </c>
      <c r="E8864" s="22">
        <v>19</v>
      </c>
      <c r="F8864" s="21" t="s">
        <v>172386</v>
      </c>
      <c r="G8864" s="22">
        <v>33</v>
      </c>
      <c r="H8864" s="22">
        <v>117</v>
      </c>
      <c r="I8864" s="21" t="s">
        <v>194334</v>
      </c>
    </row>
    <row r="8865" spans="1:9" ht="32" customHeight="1">
      <c r="A8865" s="19" t="s">
        <v>194335</v>
      </c>
      <c r="B8865" s="20" t="s">
        <v>173372</v>
      </c>
      <c r="C8865" s="22">
        <v>62</v>
      </c>
      <c r="D8865" s="21" t="s">
        <v>181377</v>
      </c>
      <c r="E8865" s="22">
        <v>6</v>
      </c>
      <c r="F8865" s="21" t="s">
        <v>172734</v>
      </c>
      <c r="G8865" s="22">
        <v>5</v>
      </c>
      <c r="H8865" s="22">
        <v>76</v>
      </c>
      <c r="I8865" s="21" t="s">
        <v>194336</v>
      </c>
    </row>
    <row r="8866" spans="1:9" ht="32" customHeight="1">
      <c r="A8866" s="19" t="s">
        <v>194337</v>
      </c>
      <c r="B8866" s="20" t="s">
        <v>171609</v>
      </c>
      <c r="C8866" s="22">
        <v>32</v>
      </c>
      <c r="D8866" s="22">
        <v>0</v>
      </c>
      <c r="E8866" s="22">
        <v>0</v>
      </c>
      <c r="F8866" s="21" t="s">
        <v>181241</v>
      </c>
      <c r="G8866" s="22">
        <v>31</v>
      </c>
      <c r="H8866" s="22">
        <v>66</v>
      </c>
      <c r="I8866" s="21" t="s">
        <v>194338</v>
      </c>
    </row>
    <row r="8867" spans="1:9" ht="44" customHeight="1">
      <c r="A8867" s="19" t="s">
        <v>194339</v>
      </c>
      <c r="B8867" s="20" t="s">
        <v>171242</v>
      </c>
      <c r="C8867" s="22">
        <v>28</v>
      </c>
      <c r="D8867" s="21" t="s">
        <v>188741</v>
      </c>
      <c r="E8867" s="22">
        <v>122</v>
      </c>
      <c r="F8867" s="21" t="s">
        <v>173624</v>
      </c>
      <c r="G8867" s="22">
        <v>24</v>
      </c>
      <c r="H8867" s="22">
        <v>177</v>
      </c>
      <c r="I8867" s="21" t="s">
        <v>194340</v>
      </c>
    </row>
    <row r="8868" spans="1:9" ht="44" customHeight="1">
      <c r="A8868" s="19" t="s">
        <v>194341</v>
      </c>
      <c r="B8868" s="20" t="s">
        <v>194342</v>
      </c>
      <c r="C8868" s="22">
        <v>92</v>
      </c>
      <c r="D8868" s="21" t="s">
        <v>173784</v>
      </c>
      <c r="E8868" s="22">
        <v>24</v>
      </c>
      <c r="F8868" s="21" t="s">
        <v>185360</v>
      </c>
      <c r="G8868" s="22">
        <v>73</v>
      </c>
      <c r="H8868" s="22">
        <v>192</v>
      </c>
      <c r="I8868" s="21" t="s">
        <v>194343</v>
      </c>
    </row>
    <row r="8869" spans="1:9" ht="44" customHeight="1">
      <c r="A8869" s="19" t="s">
        <v>194344</v>
      </c>
      <c r="B8869" s="20" t="s">
        <v>180579</v>
      </c>
      <c r="C8869" s="22">
        <v>62</v>
      </c>
      <c r="D8869" s="21" t="s">
        <v>180389</v>
      </c>
      <c r="E8869" s="22">
        <v>53</v>
      </c>
      <c r="F8869" s="22">
        <v>0</v>
      </c>
      <c r="G8869" s="22">
        <v>0</v>
      </c>
      <c r="H8869" s="22">
        <v>118</v>
      </c>
      <c r="I8869" s="21" t="s">
        <v>194345</v>
      </c>
    </row>
    <row r="8870" spans="1:9" ht="44" customHeight="1">
      <c r="A8870" s="19" t="s">
        <v>194346</v>
      </c>
      <c r="B8870" s="24">
        <v>50</v>
      </c>
      <c r="C8870" s="22">
        <v>29</v>
      </c>
      <c r="D8870" s="22">
        <v>50</v>
      </c>
      <c r="E8870" s="22">
        <v>29</v>
      </c>
      <c r="F8870" s="22">
        <v>0</v>
      </c>
      <c r="G8870" s="22">
        <v>0</v>
      </c>
      <c r="H8870" s="22">
        <v>61</v>
      </c>
      <c r="I8870" s="21" t="s">
        <v>194347</v>
      </c>
    </row>
    <row r="8871" spans="1:9" ht="44" customHeight="1">
      <c r="A8871" s="19" t="s">
        <v>194348</v>
      </c>
      <c r="B8871" s="20" t="s">
        <v>174238</v>
      </c>
      <c r="C8871" s="22">
        <v>12</v>
      </c>
      <c r="D8871" s="21" t="s">
        <v>194349</v>
      </c>
      <c r="E8871" s="22">
        <v>59</v>
      </c>
      <c r="F8871" s="22">
        <v>0</v>
      </c>
      <c r="G8871" s="22">
        <v>0</v>
      </c>
      <c r="H8871" s="22">
        <v>74</v>
      </c>
      <c r="I8871" s="21" t="s">
        <v>194350</v>
      </c>
    </row>
    <row r="8872" spans="1:9" ht="44" customHeight="1">
      <c r="A8872" s="19" t="s">
        <v>194351</v>
      </c>
      <c r="B8872" s="24">
        <v>0</v>
      </c>
      <c r="C8872" s="22">
        <v>0</v>
      </c>
      <c r="D8872" s="22">
        <v>100</v>
      </c>
      <c r="E8872" s="22">
        <v>122</v>
      </c>
      <c r="F8872" s="22">
        <v>0</v>
      </c>
      <c r="G8872" s="22">
        <v>0</v>
      </c>
      <c r="H8872" s="22">
        <v>125</v>
      </c>
      <c r="I8872" s="21" t="s">
        <v>194352</v>
      </c>
    </row>
    <row r="8873" spans="1:9" ht="32" customHeight="1">
      <c r="A8873" s="19" t="s">
        <v>194353</v>
      </c>
      <c r="B8873" s="20" t="s">
        <v>171909</v>
      </c>
      <c r="C8873" s="22">
        <v>57</v>
      </c>
      <c r="D8873" s="21" t="s">
        <v>170520</v>
      </c>
      <c r="E8873" s="22">
        <v>75</v>
      </c>
      <c r="F8873" s="21" t="s">
        <v>171177</v>
      </c>
      <c r="G8873" s="22">
        <v>30</v>
      </c>
      <c r="H8873" s="22">
        <v>165</v>
      </c>
      <c r="I8873" s="21" t="s">
        <v>194354</v>
      </c>
    </row>
    <row r="8874" spans="1:9" ht="44" customHeight="1">
      <c r="A8874" s="19" t="s">
        <v>194355</v>
      </c>
      <c r="B8874" s="20" t="s">
        <v>194356</v>
      </c>
      <c r="C8874" s="22">
        <v>124</v>
      </c>
      <c r="D8874" s="21" t="s">
        <v>190880</v>
      </c>
      <c r="E8874" s="22">
        <v>20</v>
      </c>
      <c r="F8874" s="21" t="s">
        <v>176771</v>
      </c>
      <c r="G8874" s="22">
        <v>49</v>
      </c>
      <c r="H8874" s="22">
        <v>196</v>
      </c>
      <c r="I8874" s="21" t="s">
        <v>194357</v>
      </c>
    </row>
    <row r="8875" spans="1:9" ht="44" customHeight="1">
      <c r="A8875" s="19" t="s">
        <v>194358</v>
      </c>
      <c r="B8875" s="20" t="s">
        <v>194356</v>
      </c>
      <c r="C8875" s="22">
        <v>124</v>
      </c>
      <c r="D8875" s="21" t="s">
        <v>190880</v>
      </c>
      <c r="E8875" s="22">
        <v>20</v>
      </c>
      <c r="F8875" s="21" t="s">
        <v>176771</v>
      </c>
      <c r="G8875" s="22">
        <v>49</v>
      </c>
      <c r="H8875" s="22">
        <v>196</v>
      </c>
      <c r="I8875" s="21" t="s">
        <v>194359</v>
      </c>
    </row>
    <row r="8876" spans="1:9" ht="32" customHeight="1">
      <c r="A8876" s="19" t="s">
        <v>194360</v>
      </c>
      <c r="B8876" s="20" t="s">
        <v>188838</v>
      </c>
      <c r="C8876" s="22">
        <v>66</v>
      </c>
      <c r="D8876" s="21" t="s">
        <v>194361</v>
      </c>
      <c r="E8876" s="22">
        <v>78</v>
      </c>
      <c r="F8876" s="21" t="s">
        <v>173611</v>
      </c>
      <c r="G8876" s="22">
        <v>37</v>
      </c>
      <c r="H8876" s="22">
        <v>184</v>
      </c>
      <c r="I8876" s="21" t="s">
        <v>194362</v>
      </c>
    </row>
    <row r="8877" spans="1:9" ht="44" customHeight="1">
      <c r="A8877" s="19" t="s">
        <v>194363</v>
      </c>
      <c r="B8877" s="20" t="s">
        <v>192841</v>
      </c>
      <c r="C8877" s="22">
        <v>61</v>
      </c>
      <c r="D8877" s="21" t="s">
        <v>169857</v>
      </c>
      <c r="E8877" s="22">
        <v>13</v>
      </c>
      <c r="F8877" s="21" t="s">
        <v>192842</v>
      </c>
      <c r="G8877" s="22">
        <v>23</v>
      </c>
      <c r="H8877" s="22">
        <v>100</v>
      </c>
      <c r="I8877" s="21" t="s">
        <v>194364</v>
      </c>
    </row>
    <row r="8878" spans="1:9" ht="44" customHeight="1">
      <c r="A8878" s="19" t="s">
        <v>194365</v>
      </c>
      <c r="B8878" s="20" t="s">
        <v>172352</v>
      </c>
      <c r="C8878" s="22">
        <v>64</v>
      </c>
      <c r="D8878" s="21" t="s">
        <v>170405</v>
      </c>
      <c r="E8878" s="22">
        <v>9</v>
      </c>
      <c r="F8878" s="21" t="s">
        <v>176546</v>
      </c>
      <c r="G8878" s="22">
        <v>8</v>
      </c>
      <c r="H8878" s="22">
        <v>84</v>
      </c>
      <c r="I8878" s="21" t="s">
        <v>194366</v>
      </c>
    </row>
    <row r="8879" spans="1:9" ht="44" customHeight="1">
      <c r="A8879" s="19" t="s">
        <v>194367</v>
      </c>
      <c r="B8879" s="20" t="s">
        <v>194368</v>
      </c>
      <c r="C8879" s="22">
        <v>21</v>
      </c>
      <c r="D8879" s="21" t="s">
        <v>171469</v>
      </c>
      <c r="E8879" s="22">
        <v>13</v>
      </c>
      <c r="F8879" s="21" t="s">
        <v>171344</v>
      </c>
      <c r="G8879" s="22">
        <v>48</v>
      </c>
      <c r="H8879" s="22">
        <v>85</v>
      </c>
      <c r="I8879" s="21" t="s">
        <v>194369</v>
      </c>
    </row>
    <row r="8880" spans="1:9" ht="32" customHeight="1">
      <c r="A8880" s="19" t="s">
        <v>194370</v>
      </c>
      <c r="B8880" s="24">
        <v>70</v>
      </c>
      <c r="C8880" s="22">
        <v>63</v>
      </c>
      <c r="D8880" s="22">
        <v>30</v>
      </c>
      <c r="E8880" s="22">
        <v>27</v>
      </c>
      <c r="F8880" s="22">
        <v>0</v>
      </c>
      <c r="G8880" s="22">
        <v>0</v>
      </c>
      <c r="H8880" s="22">
        <v>93</v>
      </c>
      <c r="I8880" s="21" t="s">
        <v>194371</v>
      </c>
    </row>
    <row r="8881" spans="1:9" ht="44" customHeight="1">
      <c r="A8881" s="19" t="s">
        <v>194372</v>
      </c>
      <c r="B8881" s="20" t="s">
        <v>173582</v>
      </c>
      <c r="C8881" s="22">
        <v>59</v>
      </c>
      <c r="D8881" s="21" t="s">
        <v>171070</v>
      </c>
      <c r="E8881" s="22">
        <v>32</v>
      </c>
      <c r="F8881" s="21" t="s">
        <v>184180</v>
      </c>
      <c r="G8881" s="22">
        <v>17</v>
      </c>
      <c r="H8881" s="22">
        <v>111</v>
      </c>
      <c r="I8881" s="21" t="s">
        <v>194373</v>
      </c>
    </row>
    <row r="8882" spans="1:9" ht="32" customHeight="1">
      <c r="A8882" s="19" t="s">
        <v>194374</v>
      </c>
      <c r="B8882" s="20" t="s">
        <v>169699</v>
      </c>
      <c r="C8882" s="22">
        <v>13</v>
      </c>
      <c r="D8882" s="21" t="s">
        <v>194375</v>
      </c>
      <c r="E8882" s="22">
        <v>83</v>
      </c>
      <c r="F8882" s="22">
        <v>0</v>
      </c>
      <c r="G8882" s="22">
        <v>0</v>
      </c>
      <c r="H8882" s="22">
        <v>99</v>
      </c>
      <c r="I8882" s="21" t="s">
        <v>194376</v>
      </c>
    </row>
    <row r="8883" spans="1:9" ht="32" customHeight="1">
      <c r="A8883" s="19" t="s">
        <v>194377</v>
      </c>
      <c r="B8883" s="20" t="s">
        <v>172380</v>
      </c>
      <c r="C8883" s="22">
        <v>25</v>
      </c>
      <c r="D8883" s="21" t="s">
        <v>172806</v>
      </c>
      <c r="E8883" s="22">
        <v>68</v>
      </c>
      <c r="F8883" s="21" t="s">
        <v>171961</v>
      </c>
      <c r="G8883" s="22">
        <v>13</v>
      </c>
      <c r="H8883" s="22">
        <v>109</v>
      </c>
      <c r="I8883" s="21" t="s">
        <v>194378</v>
      </c>
    </row>
    <row r="8884" spans="1:9" ht="32" customHeight="1">
      <c r="A8884" s="19" t="s">
        <v>194379</v>
      </c>
      <c r="B8884" s="20" t="s">
        <v>173570</v>
      </c>
      <c r="C8884" s="22">
        <v>70</v>
      </c>
      <c r="D8884" s="21" t="s">
        <v>170115</v>
      </c>
      <c r="E8884" s="22">
        <v>9</v>
      </c>
      <c r="F8884" s="21" t="s">
        <v>194380</v>
      </c>
      <c r="G8884" s="22">
        <v>20</v>
      </c>
      <c r="H8884" s="22">
        <v>102</v>
      </c>
      <c r="I8884" s="21" t="s">
        <v>194381</v>
      </c>
    </row>
    <row r="8885" spans="1:9" ht="32" customHeight="1">
      <c r="A8885" s="19" t="s">
        <v>194382</v>
      </c>
      <c r="B8885" s="20" t="s">
        <v>162927</v>
      </c>
      <c r="C8885" s="22">
        <v>91</v>
      </c>
      <c r="D8885" s="21" t="s">
        <v>174523</v>
      </c>
      <c r="E8885" s="22">
        <v>12</v>
      </c>
      <c r="F8885" s="21" t="s">
        <v>174539</v>
      </c>
      <c r="G8885" s="22">
        <v>1</v>
      </c>
      <c r="H8885" s="22">
        <v>107</v>
      </c>
      <c r="I8885" s="21" t="s">
        <v>194383</v>
      </c>
    </row>
    <row r="8886" spans="1:9" ht="44" customHeight="1">
      <c r="A8886" s="19" t="s">
        <v>194384</v>
      </c>
      <c r="B8886" s="20" t="s">
        <v>176052</v>
      </c>
      <c r="C8886" s="22">
        <v>47</v>
      </c>
      <c r="D8886" s="21" t="s">
        <v>176188</v>
      </c>
      <c r="E8886" s="22">
        <v>9</v>
      </c>
      <c r="F8886" s="21" t="s">
        <v>171126</v>
      </c>
      <c r="G8886" s="22">
        <v>13</v>
      </c>
      <c r="H8886" s="22">
        <v>72</v>
      </c>
      <c r="I8886" s="21" t="s">
        <v>194385</v>
      </c>
    </row>
    <row r="8887" spans="1:9" ht="44" customHeight="1">
      <c r="A8887" s="19" t="s">
        <v>194386</v>
      </c>
      <c r="B8887" s="20" t="s">
        <v>179048</v>
      </c>
      <c r="C8887" s="22">
        <v>35</v>
      </c>
      <c r="D8887" s="22">
        <v>25</v>
      </c>
      <c r="E8887" s="22">
        <v>12</v>
      </c>
      <c r="F8887" s="21" t="s">
        <v>170910</v>
      </c>
      <c r="G8887" s="22">
        <v>1</v>
      </c>
      <c r="H8887" s="22">
        <v>51</v>
      </c>
      <c r="I8887" s="21" t="s">
        <v>194387</v>
      </c>
    </row>
    <row r="8888" spans="1:9" ht="44" customHeight="1">
      <c r="A8888" s="19" t="s">
        <v>194388</v>
      </c>
      <c r="B8888" s="20" t="s">
        <v>170217</v>
      </c>
      <c r="C8888" s="22">
        <v>3</v>
      </c>
      <c r="D8888" s="21" t="s">
        <v>187708</v>
      </c>
      <c r="E8888" s="22">
        <v>85</v>
      </c>
      <c r="F8888" s="21" t="s">
        <v>174942</v>
      </c>
      <c r="G8888" s="22">
        <v>5</v>
      </c>
      <c r="H8888" s="22">
        <v>96</v>
      </c>
      <c r="I8888" s="21" t="s">
        <v>194389</v>
      </c>
    </row>
    <row r="8889" spans="1:9" ht="44" customHeight="1">
      <c r="A8889" s="19" t="s">
        <v>194390</v>
      </c>
      <c r="B8889" s="20" t="s">
        <v>179002</v>
      </c>
      <c r="C8889" s="22">
        <v>46</v>
      </c>
      <c r="D8889" s="21" t="s">
        <v>170134</v>
      </c>
      <c r="E8889" s="22">
        <v>94</v>
      </c>
      <c r="F8889" s="21" t="s">
        <v>171632</v>
      </c>
      <c r="G8889" s="22">
        <v>1</v>
      </c>
      <c r="H8889" s="22">
        <v>144</v>
      </c>
      <c r="I8889" s="21" t="s">
        <v>194391</v>
      </c>
    </row>
    <row r="8890" spans="1:9" ht="44" customHeight="1">
      <c r="A8890" s="19" t="s">
        <v>194392</v>
      </c>
      <c r="B8890" s="20" t="s">
        <v>170643</v>
      </c>
      <c r="C8890" s="22">
        <v>10</v>
      </c>
      <c r="D8890" s="21" t="s">
        <v>177761</v>
      </c>
      <c r="E8890" s="22">
        <v>89</v>
      </c>
      <c r="F8890" s="21" t="s">
        <v>170937</v>
      </c>
      <c r="G8890" s="22">
        <v>3</v>
      </c>
      <c r="H8890" s="22">
        <v>105</v>
      </c>
      <c r="I8890" s="21" t="s">
        <v>194393</v>
      </c>
    </row>
    <row r="8891" spans="1:9" ht="44" customHeight="1">
      <c r="A8891" s="19" t="s">
        <v>194394</v>
      </c>
      <c r="B8891" s="20" t="s">
        <v>176979</v>
      </c>
      <c r="C8891" s="22">
        <v>9</v>
      </c>
      <c r="D8891" s="21" t="s">
        <v>173116</v>
      </c>
      <c r="E8891" s="22">
        <v>50</v>
      </c>
      <c r="F8891" s="21" t="s">
        <v>184269</v>
      </c>
      <c r="G8891" s="22">
        <v>2</v>
      </c>
      <c r="H8891" s="22">
        <v>64</v>
      </c>
      <c r="I8891" s="21" t="s">
        <v>194395</v>
      </c>
    </row>
    <row r="8892" spans="1:9" ht="44" customHeight="1">
      <c r="A8892" s="19" t="s">
        <v>194396</v>
      </c>
      <c r="B8892" s="20" t="s">
        <v>175609</v>
      </c>
      <c r="C8892" s="22">
        <v>28</v>
      </c>
      <c r="D8892" s="21" t="s">
        <v>188116</v>
      </c>
      <c r="E8892" s="22">
        <v>21</v>
      </c>
      <c r="F8892" s="21" t="s">
        <v>183027</v>
      </c>
      <c r="G8892" s="22">
        <v>43</v>
      </c>
      <c r="H8892" s="22">
        <v>95</v>
      </c>
      <c r="I8892" s="21" t="s">
        <v>194397</v>
      </c>
    </row>
    <row r="8893" spans="1:9" ht="44" customHeight="1">
      <c r="A8893" s="19" t="s">
        <v>194398</v>
      </c>
      <c r="B8893" s="20" t="s">
        <v>184269</v>
      </c>
      <c r="C8893" s="22">
        <v>4</v>
      </c>
      <c r="D8893" s="21" t="s">
        <v>177037</v>
      </c>
      <c r="E8893" s="22">
        <v>117</v>
      </c>
      <c r="F8893" s="21" t="s">
        <v>178600</v>
      </c>
      <c r="G8893" s="22">
        <v>1</v>
      </c>
      <c r="H8893" s="22">
        <v>125</v>
      </c>
      <c r="I8893" s="21" t="s">
        <v>194399</v>
      </c>
    </row>
    <row r="8894" spans="1:9" ht="44" customHeight="1">
      <c r="A8894" s="19" t="s">
        <v>194400</v>
      </c>
      <c r="B8894" s="20" t="s">
        <v>178830</v>
      </c>
      <c r="C8894" s="22">
        <v>65</v>
      </c>
      <c r="D8894" s="22">
        <v>0</v>
      </c>
      <c r="E8894" s="22">
        <v>0</v>
      </c>
      <c r="F8894" s="21" t="s">
        <v>172872</v>
      </c>
      <c r="G8894" s="22">
        <v>21</v>
      </c>
      <c r="H8894" s="22">
        <v>89</v>
      </c>
      <c r="I8894" s="21" t="s">
        <v>194401</v>
      </c>
    </row>
    <row r="8895" spans="1:9" ht="44" customHeight="1">
      <c r="A8895" s="19" t="s">
        <v>194402</v>
      </c>
      <c r="B8895" s="20" t="s">
        <v>170053</v>
      </c>
      <c r="C8895" s="22">
        <v>54</v>
      </c>
      <c r="D8895" s="22">
        <v>0</v>
      </c>
      <c r="E8895" s="22">
        <v>0</v>
      </c>
      <c r="F8895" s="21" t="s">
        <v>176473</v>
      </c>
      <c r="G8895" s="22">
        <v>20</v>
      </c>
      <c r="H8895" s="22">
        <v>77</v>
      </c>
      <c r="I8895" s="21" t="s">
        <v>194403</v>
      </c>
    </row>
    <row r="8896" spans="1:9" ht="32" customHeight="1">
      <c r="A8896" s="19" t="s">
        <v>194404</v>
      </c>
      <c r="B8896" s="20" t="s">
        <v>186217</v>
      </c>
      <c r="C8896" s="22">
        <v>68</v>
      </c>
      <c r="D8896" s="21" t="s">
        <v>171990</v>
      </c>
      <c r="E8896" s="22">
        <v>2</v>
      </c>
      <c r="F8896" s="21" t="s">
        <v>175394</v>
      </c>
      <c r="G8896" s="22">
        <v>19</v>
      </c>
      <c r="H8896" s="22">
        <v>92</v>
      </c>
      <c r="I8896" s="21" t="s">
        <v>194405</v>
      </c>
    </row>
    <row r="8897" spans="1:9" ht="32" customHeight="1">
      <c r="A8897" s="19" t="s">
        <v>194406</v>
      </c>
      <c r="B8897" s="20" t="s">
        <v>174131</v>
      </c>
      <c r="C8897" s="22">
        <v>36</v>
      </c>
      <c r="D8897" s="21" t="s">
        <v>170846</v>
      </c>
      <c r="E8897" s="22">
        <v>10</v>
      </c>
      <c r="F8897" s="21" t="s">
        <v>172848</v>
      </c>
      <c r="G8897" s="22">
        <v>9</v>
      </c>
      <c r="H8897" s="22">
        <v>58</v>
      </c>
      <c r="I8897" s="21" t="s">
        <v>194407</v>
      </c>
    </row>
    <row r="8898" spans="1:9" ht="32" customHeight="1">
      <c r="A8898" s="19" t="s">
        <v>194408</v>
      </c>
      <c r="B8898" s="20" t="s">
        <v>178950</v>
      </c>
      <c r="C8898" s="22">
        <v>19</v>
      </c>
      <c r="D8898" s="22">
        <v>0</v>
      </c>
      <c r="E8898" s="22">
        <v>0</v>
      </c>
      <c r="F8898" s="21" t="s">
        <v>169810</v>
      </c>
      <c r="G8898" s="22">
        <v>32</v>
      </c>
      <c r="H8898" s="22">
        <v>54</v>
      </c>
      <c r="I8898" s="21" t="s">
        <v>194409</v>
      </c>
    </row>
    <row r="8899" spans="1:9" ht="32" customHeight="1">
      <c r="A8899" s="19" t="s">
        <v>194410</v>
      </c>
      <c r="B8899" s="20" t="s">
        <v>194411</v>
      </c>
      <c r="C8899" s="22">
        <v>30</v>
      </c>
      <c r="D8899" s="21" t="s">
        <v>186012</v>
      </c>
      <c r="E8899" s="22">
        <v>112</v>
      </c>
      <c r="F8899" s="21" t="s">
        <v>192322</v>
      </c>
      <c r="G8899" s="22">
        <v>7</v>
      </c>
      <c r="H8899" s="22">
        <v>152</v>
      </c>
      <c r="I8899" s="21" t="s">
        <v>194412</v>
      </c>
    </row>
    <row r="8900" spans="1:9" ht="32" customHeight="1">
      <c r="A8900" s="19" t="s">
        <v>194413</v>
      </c>
      <c r="B8900" s="20" t="s">
        <v>192849</v>
      </c>
      <c r="C8900" s="22">
        <v>66</v>
      </c>
      <c r="D8900" s="21" t="s">
        <v>170155</v>
      </c>
      <c r="E8900" s="22">
        <v>15</v>
      </c>
      <c r="F8900" s="21" t="s">
        <v>174109</v>
      </c>
      <c r="G8900" s="22">
        <v>12</v>
      </c>
      <c r="H8900" s="22">
        <v>96</v>
      </c>
      <c r="I8900" s="21" t="s">
        <v>194414</v>
      </c>
    </row>
    <row r="8901" spans="1:9" ht="32" customHeight="1">
      <c r="A8901" s="19" t="s">
        <v>194415</v>
      </c>
      <c r="B8901" s="20" t="s">
        <v>174043</v>
      </c>
      <c r="C8901" s="22">
        <v>41</v>
      </c>
      <c r="D8901" s="21" t="s">
        <v>172734</v>
      </c>
      <c r="E8901" s="22">
        <v>5</v>
      </c>
      <c r="F8901" s="21" t="s">
        <v>180287</v>
      </c>
      <c r="G8901" s="22">
        <v>27</v>
      </c>
      <c r="H8901" s="22">
        <v>76</v>
      </c>
      <c r="I8901" s="21" t="s">
        <v>194416</v>
      </c>
    </row>
    <row r="8902" spans="1:9" ht="32" customHeight="1">
      <c r="A8902" s="19" t="s">
        <v>194417</v>
      </c>
      <c r="B8902" s="20" t="s">
        <v>174258</v>
      </c>
      <c r="C8902" s="22">
        <v>1</v>
      </c>
      <c r="D8902" s="21" t="s">
        <v>174131</v>
      </c>
      <c r="E8902" s="22">
        <v>36</v>
      </c>
      <c r="F8902" s="21" t="s">
        <v>174948</v>
      </c>
      <c r="G8902" s="22">
        <v>18</v>
      </c>
      <c r="H8902" s="22">
        <v>58</v>
      </c>
      <c r="I8902" s="21" t="s">
        <v>194418</v>
      </c>
    </row>
    <row r="8903" spans="1:9" ht="32" customHeight="1">
      <c r="A8903" s="19" t="s">
        <v>194419</v>
      </c>
      <c r="B8903" s="20" t="s">
        <v>194304</v>
      </c>
      <c r="C8903" s="22">
        <v>87</v>
      </c>
      <c r="D8903" s="21" t="s">
        <v>172695</v>
      </c>
      <c r="E8903" s="22">
        <v>15</v>
      </c>
      <c r="F8903" s="22">
        <v>0</v>
      </c>
      <c r="G8903" s="22">
        <v>0</v>
      </c>
      <c r="H8903" s="22">
        <v>105</v>
      </c>
      <c r="I8903" s="21" t="s">
        <v>194420</v>
      </c>
    </row>
    <row r="8904" spans="1:9" ht="32" customHeight="1">
      <c r="A8904" s="19" t="s">
        <v>194421</v>
      </c>
      <c r="B8904" s="20" t="s">
        <v>170408</v>
      </c>
      <c r="C8904" s="22">
        <v>36</v>
      </c>
      <c r="D8904" s="21" t="s">
        <v>170976</v>
      </c>
      <c r="E8904" s="22">
        <v>2</v>
      </c>
      <c r="F8904" s="21" t="s">
        <v>189232</v>
      </c>
      <c r="G8904" s="22">
        <v>43</v>
      </c>
      <c r="H8904" s="22">
        <v>84</v>
      </c>
      <c r="I8904" s="21" t="s">
        <v>194422</v>
      </c>
    </row>
    <row r="8905" spans="1:9" ht="32" customHeight="1">
      <c r="A8905" s="19" t="s">
        <v>194423</v>
      </c>
      <c r="B8905" s="20" t="s">
        <v>177510</v>
      </c>
      <c r="C8905" s="22">
        <v>27</v>
      </c>
      <c r="D8905" s="21" t="s">
        <v>170853</v>
      </c>
      <c r="E8905" s="22">
        <v>75</v>
      </c>
      <c r="F8905" s="21" t="s">
        <v>175055</v>
      </c>
      <c r="G8905" s="22">
        <v>3</v>
      </c>
      <c r="H8905" s="22">
        <v>108</v>
      </c>
      <c r="I8905" s="21" t="s">
        <v>194424</v>
      </c>
    </row>
    <row r="8906" spans="1:9" ht="32" customHeight="1">
      <c r="A8906" s="19" t="s">
        <v>194425</v>
      </c>
      <c r="B8906" s="20" t="s">
        <v>170143</v>
      </c>
      <c r="C8906" s="22">
        <v>33</v>
      </c>
      <c r="D8906" s="21" t="s">
        <v>183495</v>
      </c>
      <c r="E8906" s="22">
        <v>67</v>
      </c>
      <c r="F8906" s="21" t="s">
        <v>172539</v>
      </c>
      <c r="G8906" s="22">
        <v>8</v>
      </c>
      <c r="H8906" s="22">
        <v>111</v>
      </c>
      <c r="I8906" s="21" t="s">
        <v>194426</v>
      </c>
    </row>
    <row r="8907" spans="1:9" ht="44" customHeight="1">
      <c r="A8907" s="19" t="s">
        <v>194427</v>
      </c>
      <c r="B8907" s="20" t="s">
        <v>170164</v>
      </c>
      <c r="C8907" s="22">
        <v>22</v>
      </c>
      <c r="D8907" s="21" t="s">
        <v>170164</v>
      </c>
      <c r="E8907" s="22">
        <v>22</v>
      </c>
      <c r="F8907" s="21" t="s">
        <v>182522</v>
      </c>
      <c r="G8907" s="22">
        <v>50</v>
      </c>
      <c r="H8907" s="22">
        <v>97</v>
      </c>
      <c r="I8907" s="21" t="s">
        <v>194428</v>
      </c>
    </row>
    <row r="8908" spans="1:9" ht="44" customHeight="1">
      <c r="A8908" s="19" t="s">
        <v>194429</v>
      </c>
      <c r="B8908" s="20" t="s">
        <v>173212</v>
      </c>
      <c r="C8908" s="22">
        <v>57</v>
      </c>
      <c r="D8908" s="21" t="s">
        <v>173548</v>
      </c>
      <c r="E8908" s="22">
        <v>7</v>
      </c>
      <c r="F8908" s="21" t="s">
        <v>170405</v>
      </c>
      <c r="G8908" s="22">
        <v>8</v>
      </c>
      <c r="H8908" s="22">
        <v>75</v>
      </c>
      <c r="I8908" s="21" t="s">
        <v>194430</v>
      </c>
    </row>
    <row r="8909" spans="1:9" ht="44" customHeight="1">
      <c r="A8909" s="19" t="s">
        <v>194431</v>
      </c>
      <c r="B8909" s="20" t="s">
        <v>184510</v>
      </c>
      <c r="C8909" s="22">
        <v>39</v>
      </c>
      <c r="D8909" s="21" t="s">
        <v>194432</v>
      </c>
      <c r="E8909" s="22">
        <v>71</v>
      </c>
      <c r="F8909" s="21" t="s">
        <v>171528</v>
      </c>
      <c r="G8909" s="22">
        <v>44</v>
      </c>
      <c r="H8909" s="22">
        <v>157</v>
      </c>
      <c r="I8909" s="21" t="s">
        <v>194433</v>
      </c>
    </row>
    <row r="8910" spans="1:9" ht="44" customHeight="1">
      <c r="A8910" s="19" t="s">
        <v>194434</v>
      </c>
      <c r="B8910" s="24">
        <v>70</v>
      </c>
      <c r="C8910" s="22">
        <v>63</v>
      </c>
      <c r="D8910" s="21" t="s">
        <v>172398</v>
      </c>
      <c r="E8910" s="22">
        <v>16</v>
      </c>
      <c r="F8910" s="21" t="s">
        <v>174970</v>
      </c>
      <c r="G8910" s="22">
        <v>11</v>
      </c>
      <c r="H8910" s="22">
        <v>93</v>
      </c>
      <c r="I8910" s="21" t="s">
        <v>194435</v>
      </c>
    </row>
    <row r="8911" spans="1:9" ht="32" customHeight="1">
      <c r="A8911" s="19" t="s">
        <v>194436</v>
      </c>
      <c r="B8911" s="20" t="s">
        <v>178899</v>
      </c>
      <c r="C8911" s="22">
        <v>25</v>
      </c>
      <c r="D8911" s="21" t="s">
        <v>177015</v>
      </c>
      <c r="E8911" s="22">
        <v>134</v>
      </c>
      <c r="F8911" s="21" t="s">
        <v>189416</v>
      </c>
      <c r="G8911" s="22">
        <v>23</v>
      </c>
      <c r="H8911" s="22">
        <v>185</v>
      </c>
      <c r="I8911" s="21" t="s">
        <v>194437</v>
      </c>
    </row>
    <row r="8912" spans="1:9" ht="32" customHeight="1">
      <c r="A8912" s="19" t="s">
        <v>194438</v>
      </c>
      <c r="B8912" s="20" t="s">
        <v>170990</v>
      </c>
      <c r="C8912" s="22">
        <v>1</v>
      </c>
      <c r="D8912" s="21" t="s">
        <v>177446</v>
      </c>
      <c r="E8912" s="22">
        <v>133</v>
      </c>
      <c r="F8912" s="21" t="s">
        <v>170990</v>
      </c>
      <c r="G8912" s="22">
        <v>1</v>
      </c>
      <c r="H8912" s="22">
        <v>138</v>
      </c>
      <c r="I8912" s="21" t="s">
        <v>194439</v>
      </c>
    </row>
    <row r="8913" spans="1:9" ht="32" customHeight="1">
      <c r="A8913" s="19" t="s">
        <v>194440</v>
      </c>
      <c r="B8913" s="20" t="s">
        <v>194441</v>
      </c>
      <c r="C8913" s="22">
        <v>55</v>
      </c>
      <c r="D8913" s="21" t="s">
        <v>170809</v>
      </c>
      <c r="E8913" s="22">
        <v>2</v>
      </c>
      <c r="F8913" s="21" t="s">
        <v>185602</v>
      </c>
      <c r="G8913" s="22">
        <v>22</v>
      </c>
      <c r="H8913" s="22">
        <v>82</v>
      </c>
      <c r="I8913" s="21" t="s">
        <v>194442</v>
      </c>
    </row>
    <row r="8914" spans="1:9" ht="32" customHeight="1">
      <c r="A8914" s="19" t="s">
        <v>194443</v>
      </c>
      <c r="B8914" s="20" t="s">
        <v>184915</v>
      </c>
      <c r="C8914" s="22">
        <v>62</v>
      </c>
      <c r="D8914" s="21" t="s">
        <v>185315</v>
      </c>
      <c r="E8914" s="22">
        <v>9</v>
      </c>
      <c r="F8914" s="22">
        <v>0</v>
      </c>
      <c r="G8914" s="22">
        <v>0</v>
      </c>
      <c r="H8914" s="22">
        <v>74</v>
      </c>
      <c r="I8914" s="21" t="s">
        <v>194444</v>
      </c>
    </row>
    <row r="8915" spans="1:9" ht="32" customHeight="1">
      <c r="A8915" s="19" t="s">
        <v>194445</v>
      </c>
      <c r="B8915" s="20" t="s">
        <v>192106</v>
      </c>
      <c r="C8915" s="22">
        <v>52</v>
      </c>
      <c r="D8915" s="21" t="s">
        <v>169854</v>
      </c>
      <c r="E8915" s="22">
        <v>15</v>
      </c>
      <c r="F8915" s="21" t="s">
        <v>171772</v>
      </c>
      <c r="G8915" s="22">
        <v>2</v>
      </c>
      <c r="H8915" s="22">
        <v>72</v>
      </c>
      <c r="I8915" s="21" t="s">
        <v>194446</v>
      </c>
    </row>
    <row r="8916" spans="1:9" ht="32" customHeight="1">
      <c r="A8916" s="19" t="s">
        <v>194447</v>
      </c>
      <c r="B8916" s="20" t="s">
        <v>190117</v>
      </c>
      <c r="C8916" s="22">
        <v>46</v>
      </c>
      <c r="D8916" s="21" t="s">
        <v>169909</v>
      </c>
      <c r="E8916" s="22">
        <v>8</v>
      </c>
      <c r="F8916" s="21" t="s">
        <v>170846</v>
      </c>
      <c r="G8916" s="22">
        <v>12</v>
      </c>
      <c r="H8916" s="22">
        <v>69</v>
      </c>
      <c r="I8916" s="21" t="s">
        <v>194448</v>
      </c>
    </row>
    <row r="8917" spans="1:9" ht="32" customHeight="1">
      <c r="A8917" s="19" t="s">
        <v>194449</v>
      </c>
      <c r="B8917" s="20" t="s">
        <v>183985</v>
      </c>
      <c r="C8917" s="22">
        <v>37</v>
      </c>
      <c r="D8917" s="21" t="s">
        <v>175077</v>
      </c>
      <c r="E8917" s="22">
        <v>63</v>
      </c>
      <c r="F8917" s="21" t="s">
        <v>173802</v>
      </c>
      <c r="G8917" s="22">
        <v>41</v>
      </c>
      <c r="H8917" s="22">
        <v>144</v>
      </c>
      <c r="I8917" s="21" t="s">
        <v>194450</v>
      </c>
    </row>
    <row r="8918" spans="1:9" ht="32" customHeight="1">
      <c r="A8918" s="19" t="s">
        <v>194451</v>
      </c>
      <c r="B8918" s="20" t="s">
        <v>169740</v>
      </c>
      <c r="C8918" s="22">
        <v>35</v>
      </c>
      <c r="D8918" s="21" t="s">
        <v>174688</v>
      </c>
      <c r="E8918" s="22">
        <v>63</v>
      </c>
      <c r="F8918" s="21" t="s">
        <v>171124</v>
      </c>
      <c r="G8918" s="22">
        <v>40</v>
      </c>
      <c r="H8918" s="22">
        <v>141</v>
      </c>
      <c r="I8918" s="21" t="s">
        <v>194452</v>
      </c>
    </row>
    <row r="8919" spans="1:9" ht="32" customHeight="1">
      <c r="A8919" s="19" t="s">
        <v>194453</v>
      </c>
      <c r="B8919" s="20" t="s">
        <v>185080</v>
      </c>
      <c r="C8919" s="22">
        <v>41</v>
      </c>
      <c r="D8919" s="21" t="s">
        <v>177866</v>
      </c>
      <c r="E8919" s="22">
        <v>66</v>
      </c>
      <c r="F8919" s="21" t="s">
        <v>171558</v>
      </c>
      <c r="G8919" s="22">
        <v>4</v>
      </c>
      <c r="H8919" s="22">
        <v>114</v>
      </c>
      <c r="I8919" s="21" t="s">
        <v>194454</v>
      </c>
    </row>
    <row r="8920" spans="1:9" ht="32" customHeight="1">
      <c r="A8920" s="19" t="s">
        <v>194455</v>
      </c>
      <c r="B8920" s="20" t="s">
        <v>170639</v>
      </c>
      <c r="C8920" s="22">
        <v>37</v>
      </c>
      <c r="D8920" s="21" t="s">
        <v>170359</v>
      </c>
      <c r="E8920" s="22">
        <v>4</v>
      </c>
      <c r="F8920" s="21" t="s">
        <v>171869</v>
      </c>
      <c r="G8920" s="22">
        <v>7</v>
      </c>
      <c r="H8920" s="22">
        <v>51</v>
      </c>
      <c r="I8920" s="21" t="s">
        <v>194456</v>
      </c>
    </row>
    <row r="8921" spans="1:9" ht="32" customHeight="1">
      <c r="A8921" s="19" t="s">
        <v>194457</v>
      </c>
      <c r="B8921" s="20" t="s">
        <v>170639</v>
      </c>
      <c r="C8921" s="22">
        <v>37</v>
      </c>
      <c r="D8921" s="21" t="s">
        <v>170359</v>
      </c>
      <c r="E8921" s="22">
        <v>4</v>
      </c>
      <c r="F8921" s="21" t="s">
        <v>171869</v>
      </c>
      <c r="G8921" s="22">
        <v>7</v>
      </c>
      <c r="H8921" s="22">
        <v>51</v>
      </c>
      <c r="I8921" s="21" t="s">
        <v>194458</v>
      </c>
    </row>
    <row r="8922" spans="1:9" ht="32" customHeight="1">
      <c r="A8922" s="19" t="s">
        <v>194459</v>
      </c>
      <c r="B8922" s="20" t="s">
        <v>170639</v>
      </c>
      <c r="C8922" s="22">
        <v>37</v>
      </c>
      <c r="D8922" s="21" t="s">
        <v>170359</v>
      </c>
      <c r="E8922" s="22">
        <v>4</v>
      </c>
      <c r="F8922" s="21" t="s">
        <v>171869</v>
      </c>
      <c r="G8922" s="22">
        <v>7</v>
      </c>
      <c r="H8922" s="22">
        <v>51</v>
      </c>
      <c r="I8922" s="21" t="s">
        <v>194460</v>
      </c>
    </row>
    <row r="8923" spans="1:9" ht="32" customHeight="1">
      <c r="A8923" s="19" t="s">
        <v>194461</v>
      </c>
      <c r="B8923" s="20" t="s">
        <v>178478</v>
      </c>
      <c r="C8923" s="22">
        <v>9</v>
      </c>
      <c r="D8923" s="21" t="s">
        <v>187715</v>
      </c>
      <c r="E8923" s="22">
        <v>43</v>
      </c>
      <c r="F8923" s="21" t="s">
        <v>177510</v>
      </c>
      <c r="G8923" s="22">
        <v>18</v>
      </c>
      <c r="H8923" s="22">
        <v>73</v>
      </c>
      <c r="I8923" s="21" t="s">
        <v>194462</v>
      </c>
    </row>
    <row r="8924" spans="1:9" ht="32" customHeight="1">
      <c r="A8924" s="19" t="s">
        <v>194463</v>
      </c>
      <c r="B8924" s="20" t="s">
        <v>178478</v>
      </c>
      <c r="C8924" s="22">
        <v>9</v>
      </c>
      <c r="D8924" s="21" t="s">
        <v>187715</v>
      </c>
      <c r="E8924" s="22">
        <v>43</v>
      </c>
      <c r="F8924" s="21" t="s">
        <v>177510</v>
      </c>
      <c r="G8924" s="22">
        <v>18</v>
      </c>
      <c r="H8924" s="22">
        <v>73</v>
      </c>
      <c r="I8924" s="21" t="s">
        <v>194464</v>
      </c>
    </row>
    <row r="8925" spans="1:9" ht="32" customHeight="1">
      <c r="A8925" s="19" t="s">
        <v>194465</v>
      </c>
      <c r="B8925" s="20" t="s">
        <v>178478</v>
      </c>
      <c r="C8925" s="22">
        <v>9</v>
      </c>
      <c r="D8925" s="21" t="s">
        <v>187715</v>
      </c>
      <c r="E8925" s="22">
        <v>43</v>
      </c>
      <c r="F8925" s="21" t="s">
        <v>177510</v>
      </c>
      <c r="G8925" s="22">
        <v>18</v>
      </c>
      <c r="H8925" s="22">
        <v>73</v>
      </c>
      <c r="I8925" s="21" t="s">
        <v>194466</v>
      </c>
    </row>
    <row r="8926" spans="1:9" ht="32" customHeight="1">
      <c r="A8926" s="19" t="s">
        <v>194467</v>
      </c>
      <c r="B8926" s="20" t="s">
        <v>171456</v>
      </c>
      <c r="C8926" s="22">
        <v>24</v>
      </c>
      <c r="D8926" s="22">
        <v>0</v>
      </c>
      <c r="E8926" s="22">
        <v>0</v>
      </c>
      <c r="F8926" s="21" t="s">
        <v>179309</v>
      </c>
      <c r="G8926" s="22">
        <v>46</v>
      </c>
      <c r="H8926" s="22">
        <v>73</v>
      </c>
      <c r="I8926" s="21" t="s">
        <v>194468</v>
      </c>
    </row>
    <row r="8927" spans="1:9" ht="32" customHeight="1">
      <c r="A8927" s="19" t="s">
        <v>194469</v>
      </c>
      <c r="B8927" s="20" t="s">
        <v>171456</v>
      </c>
      <c r="C8927" s="22">
        <v>24</v>
      </c>
      <c r="D8927" s="22">
        <v>0</v>
      </c>
      <c r="E8927" s="22">
        <v>0</v>
      </c>
      <c r="F8927" s="21" t="s">
        <v>179309</v>
      </c>
      <c r="G8927" s="22">
        <v>46</v>
      </c>
      <c r="H8927" s="22">
        <v>73</v>
      </c>
      <c r="I8927" s="21" t="s">
        <v>194470</v>
      </c>
    </row>
    <row r="8928" spans="1:9" ht="32" customHeight="1">
      <c r="A8928" s="19" t="s">
        <v>194471</v>
      </c>
      <c r="B8928" s="20" t="s">
        <v>171456</v>
      </c>
      <c r="C8928" s="22">
        <v>24</v>
      </c>
      <c r="D8928" s="22">
        <v>0</v>
      </c>
      <c r="E8928" s="22">
        <v>0</v>
      </c>
      <c r="F8928" s="21" t="s">
        <v>179309</v>
      </c>
      <c r="G8928" s="22">
        <v>46</v>
      </c>
      <c r="H8928" s="22">
        <v>73</v>
      </c>
      <c r="I8928" s="21" t="s">
        <v>194472</v>
      </c>
    </row>
    <row r="8929" spans="1:9" ht="32" customHeight="1">
      <c r="A8929" s="19" t="s">
        <v>194473</v>
      </c>
      <c r="B8929" s="20" t="s">
        <v>170570</v>
      </c>
      <c r="C8929" s="22">
        <v>3</v>
      </c>
      <c r="D8929" s="21" t="s">
        <v>182924</v>
      </c>
      <c r="E8929" s="22">
        <v>83</v>
      </c>
      <c r="F8929" s="21" t="s">
        <v>175953</v>
      </c>
      <c r="G8929" s="22">
        <v>18</v>
      </c>
      <c r="H8929" s="22">
        <v>107</v>
      </c>
      <c r="I8929" s="21" t="s">
        <v>194474</v>
      </c>
    </row>
    <row r="8930" spans="1:9" ht="32" customHeight="1">
      <c r="A8930" s="19" t="s">
        <v>194475</v>
      </c>
      <c r="B8930" s="20" t="s">
        <v>175152</v>
      </c>
      <c r="C8930" s="22">
        <v>3</v>
      </c>
      <c r="D8930" s="21" t="s">
        <v>190829</v>
      </c>
      <c r="E8930" s="22">
        <v>48</v>
      </c>
      <c r="F8930" s="21" t="s">
        <v>173097</v>
      </c>
      <c r="G8930" s="22">
        <v>20</v>
      </c>
      <c r="H8930" s="22">
        <v>74</v>
      </c>
      <c r="I8930" s="21" t="s">
        <v>194476</v>
      </c>
    </row>
    <row r="8931" spans="1:9" ht="44" customHeight="1">
      <c r="A8931" s="19" t="s">
        <v>194477</v>
      </c>
      <c r="B8931" s="20" t="s">
        <v>173630</v>
      </c>
      <c r="C8931" s="22">
        <v>45</v>
      </c>
      <c r="D8931" s="21" t="s">
        <v>176450</v>
      </c>
      <c r="E8931" s="22">
        <v>44</v>
      </c>
      <c r="F8931" s="21" t="s">
        <v>171246</v>
      </c>
      <c r="G8931" s="22">
        <v>33</v>
      </c>
      <c r="H8931" s="22">
        <v>125</v>
      </c>
      <c r="I8931" s="21" t="s">
        <v>194478</v>
      </c>
    </row>
    <row r="8932" spans="1:9" ht="44" customHeight="1">
      <c r="A8932" s="19" t="s">
        <v>194479</v>
      </c>
      <c r="B8932" s="20" t="s">
        <v>172700</v>
      </c>
      <c r="C8932" s="22">
        <v>19</v>
      </c>
      <c r="D8932" s="21" t="s">
        <v>184365</v>
      </c>
      <c r="E8932" s="22">
        <v>136</v>
      </c>
      <c r="F8932" s="21" t="s">
        <v>173470</v>
      </c>
      <c r="G8932" s="22">
        <v>1</v>
      </c>
      <c r="H8932" s="22">
        <v>159</v>
      </c>
      <c r="I8932" s="21" t="s">
        <v>194480</v>
      </c>
    </row>
    <row r="8933" spans="1:9" ht="44" customHeight="1">
      <c r="A8933" s="19" t="s">
        <v>194481</v>
      </c>
      <c r="B8933" s="20" t="s">
        <v>171418</v>
      </c>
      <c r="C8933" s="22">
        <v>68</v>
      </c>
      <c r="D8933" s="21" t="s">
        <v>171227</v>
      </c>
      <c r="E8933" s="22">
        <v>11</v>
      </c>
      <c r="F8933" s="21" t="s">
        <v>172268</v>
      </c>
      <c r="G8933" s="22">
        <v>13</v>
      </c>
      <c r="H8933" s="22">
        <v>95</v>
      </c>
      <c r="I8933" s="21" t="s">
        <v>194482</v>
      </c>
    </row>
    <row r="8934" spans="1:9" ht="44" customHeight="1">
      <c r="A8934" s="19" t="s">
        <v>194483</v>
      </c>
      <c r="B8934" s="20" t="s">
        <v>176654</v>
      </c>
      <c r="C8934" s="22">
        <v>36</v>
      </c>
      <c r="D8934" s="21" t="s">
        <v>172501</v>
      </c>
      <c r="E8934" s="22">
        <v>4</v>
      </c>
      <c r="F8934" s="21" t="s">
        <v>173663</v>
      </c>
      <c r="G8934" s="22">
        <v>11</v>
      </c>
      <c r="H8934" s="22">
        <v>54</v>
      </c>
      <c r="I8934" s="21" t="s">
        <v>194484</v>
      </c>
    </row>
    <row r="8935" spans="1:9" ht="44" customHeight="1">
      <c r="A8935" s="19" t="s">
        <v>194485</v>
      </c>
      <c r="B8935" s="20" t="s">
        <v>183574</v>
      </c>
      <c r="C8935" s="22">
        <v>23</v>
      </c>
      <c r="D8935" s="21" t="s">
        <v>169809</v>
      </c>
      <c r="E8935" s="22">
        <v>20</v>
      </c>
      <c r="F8935" s="21" t="s">
        <v>186801</v>
      </c>
      <c r="G8935" s="22">
        <v>59</v>
      </c>
      <c r="H8935" s="22">
        <v>105</v>
      </c>
      <c r="I8935" s="21" t="s">
        <v>194486</v>
      </c>
    </row>
    <row r="8936" spans="1:9" ht="44" customHeight="1">
      <c r="A8936" s="19" t="s">
        <v>194487</v>
      </c>
      <c r="B8936" s="20" t="s">
        <v>187038</v>
      </c>
      <c r="C8936" s="22">
        <v>23</v>
      </c>
      <c r="D8936" s="21" t="s">
        <v>170134</v>
      </c>
      <c r="E8936" s="22">
        <v>50</v>
      </c>
      <c r="F8936" s="21" t="s">
        <v>172204</v>
      </c>
      <c r="G8936" s="22">
        <v>2</v>
      </c>
      <c r="H8936" s="22">
        <v>78</v>
      </c>
      <c r="I8936" s="21" t="s">
        <v>194488</v>
      </c>
    </row>
    <row r="8937" spans="1:9" ht="44" customHeight="1">
      <c r="A8937" s="19" t="s">
        <v>194489</v>
      </c>
      <c r="B8937" s="20" t="s">
        <v>176146</v>
      </c>
      <c r="C8937" s="22">
        <v>62</v>
      </c>
      <c r="D8937" s="21" t="s">
        <v>170976</v>
      </c>
      <c r="E8937" s="22">
        <v>2</v>
      </c>
      <c r="F8937" s="21" t="s">
        <v>170337</v>
      </c>
      <c r="G8937" s="22">
        <v>17</v>
      </c>
      <c r="H8937" s="22">
        <v>84</v>
      </c>
      <c r="I8937" s="21" t="s">
        <v>194490</v>
      </c>
    </row>
    <row r="8938" spans="1:9" ht="44" customHeight="1">
      <c r="A8938" s="19" t="s">
        <v>194491</v>
      </c>
      <c r="B8938" s="20" t="s">
        <v>194492</v>
      </c>
      <c r="C8938" s="22">
        <v>64</v>
      </c>
      <c r="D8938" s="21" t="s">
        <v>173206</v>
      </c>
      <c r="E8938" s="22">
        <v>13</v>
      </c>
      <c r="F8938" s="21" t="s">
        <v>191392</v>
      </c>
      <c r="G8938" s="22">
        <v>26</v>
      </c>
      <c r="H8938" s="22">
        <v>106</v>
      </c>
      <c r="I8938" s="21" t="s">
        <v>194493</v>
      </c>
    </row>
    <row r="8939" spans="1:9" ht="32" customHeight="1">
      <c r="A8939" s="19" t="s">
        <v>194494</v>
      </c>
      <c r="B8939" s="20" t="s">
        <v>194495</v>
      </c>
      <c r="C8939" s="22">
        <v>11</v>
      </c>
      <c r="D8939" s="21" t="s">
        <v>178036</v>
      </c>
      <c r="E8939" s="22">
        <v>145</v>
      </c>
      <c r="F8939" s="21" t="s">
        <v>172467</v>
      </c>
      <c r="G8939" s="22">
        <v>26</v>
      </c>
      <c r="H8939" s="22">
        <v>185</v>
      </c>
      <c r="I8939" s="21" t="s">
        <v>194496</v>
      </c>
    </row>
    <row r="8940" spans="1:9" ht="44" customHeight="1">
      <c r="A8940" s="19" t="s">
        <v>194497</v>
      </c>
      <c r="B8940" s="24">
        <v>0</v>
      </c>
      <c r="C8940" s="22">
        <v>0</v>
      </c>
      <c r="D8940" s="22">
        <v>100</v>
      </c>
      <c r="E8940" s="22">
        <v>57</v>
      </c>
      <c r="F8940" s="22">
        <v>0</v>
      </c>
      <c r="G8940" s="22">
        <v>0</v>
      </c>
      <c r="H8940" s="22">
        <v>60</v>
      </c>
      <c r="I8940" s="21" t="s">
        <v>194498</v>
      </c>
    </row>
    <row r="8941" spans="1:9" ht="44" customHeight="1">
      <c r="A8941" s="19" t="s">
        <v>194499</v>
      </c>
      <c r="B8941" s="20" t="s">
        <v>171058</v>
      </c>
      <c r="C8941" s="22">
        <v>16</v>
      </c>
      <c r="D8941" s="21" t="s">
        <v>180272</v>
      </c>
      <c r="E8941" s="22">
        <v>58</v>
      </c>
      <c r="F8941" s="21" t="s">
        <v>170333</v>
      </c>
      <c r="G8941" s="22">
        <v>30</v>
      </c>
      <c r="H8941" s="22">
        <v>107</v>
      </c>
      <c r="I8941" s="21" t="s">
        <v>194500</v>
      </c>
    </row>
    <row r="8942" spans="1:9" ht="32" customHeight="1">
      <c r="A8942" s="19" t="s">
        <v>194501</v>
      </c>
      <c r="B8942" s="20" t="s">
        <v>175576</v>
      </c>
      <c r="C8942" s="22">
        <v>25</v>
      </c>
      <c r="D8942" s="21" t="s">
        <v>189363</v>
      </c>
      <c r="E8942" s="22">
        <v>37</v>
      </c>
      <c r="F8942" s="21" t="s">
        <v>172159</v>
      </c>
      <c r="G8942" s="22">
        <v>15</v>
      </c>
      <c r="H8942" s="22">
        <v>80</v>
      </c>
      <c r="I8942" s="21" t="s">
        <v>194502</v>
      </c>
    </row>
    <row r="8943" spans="1:9" ht="32" customHeight="1">
      <c r="A8943" s="19" t="s">
        <v>194503</v>
      </c>
      <c r="B8943" s="20" t="s">
        <v>181951</v>
      </c>
      <c r="C8943" s="22">
        <v>1</v>
      </c>
      <c r="D8943" s="21" t="s">
        <v>194504</v>
      </c>
      <c r="E8943" s="22">
        <v>141</v>
      </c>
      <c r="F8943" s="21" t="s">
        <v>177566</v>
      </c>
      <c r="G8943" s="22">
        <v>4</v>
      </c>
      <c r="H8943" s="22">
        <v>149</v>
      </c>
      <c r="I8943" s="21" t="s">
        <v>194505</v>
      </c>
    </row>
    <row r="8944" spans="1:9" ht="32" customHeight="1">
      <c r="A8944" s="19" t="s">
        <v>194506</v>
      </c>
      <c r="B8944" s="20" t="s">
        <v>178294</v>
      </c>
      <c r="C8944" s="22">
        <v>25</v>
      </c>
      <c r="D8944" s="21" t="s">
        <v>194507</v>
      </c>
      <c r="E8944" s="22">
        <v>23</v>
      </c>
      <c r="F8944" s="21" t="s">
        <v>192702</v>
      </c>
      <c r="G8944" s="22">
        <v>61</v>
      </c>
      <c r="H8944" s="22">
        <v>112</v>
      </c>
      <c r="I8944" s="21" t="s">
        <v>194508</v>
      </c>
    </row>
    <row r="8945" spans="1:9" ht="44" customHeight="1">
      <c r="A8945" s="19" t="s">
        <v>194509</v>
      </c>
      <c r="B8945" s="20" t="s">
        <v>182267</v>
      </c>
      <c r="C8945" s="22">
        <v>38</v>
      </c>
      <c r="D8945" s="22">
        <v>60</v>
      </c>
      <c r="E8945" s="22">
        <v>69</v>
      </c>
      <c r="F8945" s="21" t="s">
        <v>178136</v>
      </c>
      <c r="G8945" s="22">
        <v>8</v>
      </c>
      <c r="H8945" s="22">
        <v>118</v>
      </c>
      <c r="I8945" s="21" t="s">
        <v>194510</v>
      </c>
    </row>
    <row r="8946" spans="1:9" ht="44" customHeight="1">
      <c r="A8946" s="19" t="s">
        <v>194511</v>
      </c>
      <c r="B8946" s="20" t="s">
        <v>173366</v>
      </c>
      <c r="C8946" s="22">
        <v>29</v>
      </c>
      <c r="D8946" s="21" t="s">
        <v>169926</v>
      </c>
      <c r="E8946" s="22">
        <v>2</v>
      </c>
      <c r="F8946" s="21" t="s">
        <v>174416</v>
      </c>
      <c r="G8946" s="22">
        <v>25</v>
      </c>
      <c r="H8946" s="22">
        <v>59</v>
      </c>
      <c r="I8946" s="21" t="s">
        <v>194512</v>
      </c>
    </row>
    <row r="8947" spans="1:9" ht="44" customHeight="1">
      <c r="A8947" s="19" t="s">
        <v>194513</v>
      </c>
      <c r="B8947" s="20" t="s">
        <v>173726</v>
      </c>
      <c r="C8947" s="22">
        <v>40</v>
      </c>
      <c r="D8947" s="21" t="s">
        <v>176195</v>
      </c>
      <c r="E8947" s="22">
        <v>8</v>
      </c>
      <c r="F8947" s="21" t="s">
        <v>175346</v>
      </c>
      <c r="G8947" s="22">
        <v>17</v>
      </c>
      <c r="H8947" s="22">
        <v>68</v>
      </c>
      <c r="I8947" s="21" t="s">
        <v>194514</v>
      </c>
    </row>
    <row r="8948" spans="1:9" ht="44" customHeight="1">
      <c r="A8948" s="19" t="s">
        <v>194515</v>
      </c>
      <c r="B8948" s="20" t="s">
        <v>184720</v>
      </c>
      <c r="C8948" s="22">
        <v>40</v>
      </c>
      <c r="D8948" s="21" t="s">
        <v>170245</v>
      </c>
      <c r="E8948" s="22">
        <v>6</v>
      </c>
      <c r="F8948" s="21" t="s">
        <v>175224</v>
      </c>
      <c r="G8948" s="22">
        <v>13</v>
      </c>
      <c r="H8948" s="22">
        <v>62</v>
      </c>
      <c r="I8948" s="21" t="s">
        <v>194516</v>
      </c>
    </row>
    <row r="8949" spans="1:9" ht="32" customHeight="1">
      <c r="A8949" s="19" t="s">
        <v>194517</v>
      </c>
      <c r="B8949" s="20" t="s">
        <v>171656</v>
      </c>
      <c r="C8949" s="22">
        <v>21</v>
      </c>
      <c r="D8949" s="21" t="s">
        <v>170134</v>
      </c>
      <c r="E8949" s="22">
        <v>58</v>
      </c>
      <c r="F8949" s="21" t="s">
        <v>171595</v>
      </c>
      <c r="G8949" s="22">
        <v>8</v>
      </c>
      <c r="H8949" s="22">
        <v>90</v>
      </c>
      <c r="I8949" s="21" t="s">
        <v>194518</v>
      </c>
    </row>
    <row r="8950" spans="1:9" ht="32" customHeight="1">
      <c r="A8950" s="19" t="s">
        <v>194519</v>
      </c>
      <c r="B8950" s="20" t="s">
        <v>176610</v>
      </c>
      <c r="C8950" s="22">
        <v>56</v>
      </c>
      <c r="D8950" s="22">
        <v>2</v>
      </c>
      <c r="E8950" s="22">
        <v>2</v>
      </c>
      <c r="F8950" s="22">
        <v>42</v>
      </c>
      <c r="G8950" s="22">
        <v>42</v>
      </c>
      <c r="H8950" s="22">
        <v>103</v>
      </c>
      <c r="I8950" s="21" t="s">
        <v>194520</v>
      </c>
    </row>
    <row r="8951" spans="1:9" ht="32" customHeight="1">
      <c r="A8951" s="19" t="s">
        <v>194521</v>
      </c>
      <c r="B8951" s="20" t="s">
        <v>169921</v>
      </c>
      <c r="C8951" s="22">
        <v>2</v>
      </c>
      <c r="D8951" s="21" t="s">
        <v>173445</v>
      </c>
      <c r="E8951" s="22">
        <v>161</v>
      </c>
      <c r="F8951" s="21" t="s">
        <v>182091</v>
      </c>
      <c r="G8951" s="22">
        <v>8</v>
      </c>
      <c r="H8951" s="22">
        <v>174</v>
      </c>
      <c r="I8951" s="21" t="s">
        <v>194522</v>
      </c>
    </row>
    <row r="8952" spans="1:9" ht="32" customHeight="1">
      <c r="A8952" s="19" t="s">
        <v>194523</v>
      </c>
      <c r="B8952" s="20" t="s">
        <v>189099</v>
      </c>
      <c r="C8952" s="22">
        <v>93</v>
      </c>
      <c r="D8952" s="22">
        <v>0</v>
      </c>
      <c r="E8952" s="22">
        <v>0</v>
      </c>
      <c r="F8952" s="21" t="s">
        <v>182845</v>
      </c>
      <c r="G8952" s="22">
        <v>8</v>
      </c>
      <c r="H8952" s="22">
        <v>104</v>
      </c>
      <c r="I8952" s="21" t="s">
        <v>194524</v>
      </c>
    </row>
    <row r="8953" spans="1:9" ht="32" customHeight="1">
      <c r="A8953" s="19" t="s">
        <v>194525</v>
      </c>
      <c r="B8953" s="20" t="s">
        <v>188342</v>
      </c>
      <c r="C8953" s="22">
        <v>81</v>
      </c>
      <c r="D8953" s="21" t="s">
        <v>176115</v>
      </c>
      <c r="E8953" s="22">
        <v>69</v>
      </c>
      <c r="F8953" s="21" t="s">
        <v>171541</v>
      </c>
      <c r="G8953" s="22">
        <v>19</v>
      </c>
      <c r="H8953" s="22">
        <v>172</v>
      </c>
      <c r="I8953" s="21" t="s">
        <v>194526</v>
      </c>
    </row>
    <row r="8954" spans="1:9" ht="44" customHeight="1">
      <c r="A8954" s="19" t="s">
        <v>194527</v>
      </c>
      <c r="B8954" s="20" t="s">
        <v>176918</v>
      </c>
      <c r="C8954" s="22">
        <v>4</v>
      </c>
      <c r="D8954" s="21" t="s">
        <v>185228</v>
      </c>
      <c r="E8954" s="22">
        <v>98</v>
      </c>
      <c r="F8954" s="21" t="s">
        <v>170169</v>
      </c>
      <c r="G8954" s="22">
        <v>1</v>
      </c>
      <c r="H8954" s="22">
        <v>106</v>
      </c>
      <c r="I8954" s="21" t="s">
        <v>194528</v>
      </c>
    </row>
    <row r="8955" spans="1:9" ht="44" customHeight="1">
      <c r="A8955" s="19" t="s">
        <v>194529</v>
      </c>
      <c r="B8955" s="20" t="s">
        <v>194530</v>
      </c>
      <c r="C8955" s="22">
        <v>103</v>
      </c>
      <c r="D8955" s="21" t="s">
        <v>183226</v>
      </c>
      <c r="E8955" s="22">
        <v>25</v>
      </c>
      <c r="F8955" s="21" t="s">
        <v>177160</v>
      </c>
      <c r="G8955" s="22">
        <v>14</v>
      </c>
      <c r="H8955" s="22">
        <v>145</v>
      </c>
      <c r="I8955" s="21" t="s">
        <v>194531</v>
      </c>
    </row>
    <row r="8956" spans="1:9" ht="44" customHeight="1">
      <c r="A8956" s="19" t="s">
        <v>194532</v>
      </c>
      <c r="B8956" s="20" t="s">
        <v>172254</v>
      </c>
      <c r="C8956" s="22">
        <v>72</v>
      </c>
      <c r="D8956" s="21" t="s">
        <v>180698</v>
      </c>
      <c r="E8956" s="22">
        <v>51</v>
      </c>
      <c r="F8956" s="21" t="s">
        <v>194533</v>
      </c>
      <c r="G8956" s="22">
        <v>22</v>
      </c>
      <c r="H8956" s="22">
        <v>148</v>
      </c>
      <c r="I8956" s="21" t="s">
        <v>194534</v>
      </c>
    </row>
    <row r="8957" spans="1:9" ht="44" customHeight="1">
      <c r="A8957" s="19" t="s">
        <v>194535</v>
      </c>
      <c r="B8957" s="24">
        <v>4</v>
      </c>
      <c r="C8957" s="22">
        <v>3</v>
      </c>
      <c r="D8957" s="21" t="s">
        <v>171482</v>
      </c>
      <c r="E8957" s="22">
        <v>68</v>
      </c>
      <c r="F8957" s="21" t="s">
        <v>171481</v>
      </c>
      <c r="G8957" s="22">
        <v>4</v>
      </c>
      <c r="H8957" s="22">
        <v>78</v>
      </c>
      <c r="I8957" s="21" t="s">
        <v>194536</v>
      </c>
    </row>
    <row r="8958" spans="1:9" ht="44" customHeight="1">
      <c r="A8958" s="19" t="s">
        <v>194537</v>
      </c>
      <c r="B8958" s="20" t="s">
        <v>177807</v>
      </c>
      <c r="C8958" s="22">
        <v>57</v>
      </c>
      <c r="D8958" s="21" t="s">
        <v>169890</v>
      </c>
      <c r="E8958" s="22">
        <v>32</v>
      </c>
      <c r="F8958" s="21" t="s">
        <v>172550</v>
      </c>
      <c r="G8958" s="22">
        <v>37</v>
      </c>
      <c r="H8958" s="22">
        <v>129</v>
      </c>
      <c r="I8958" s="21" t="s">
        <v>194538</v>
      </c>
    </row>
    <row r="8959" spans="1:9" ht="44" customHeight="1">
      <c r="A8959" s="19" t="s">
        <v>194539</v>
      </c>
      <c r="B8959" s="20" t="s">
        <v>192625</v>
      </c>
      <c r="C8959" s="22">
        <v>33</v>
      </c>
      <c r="D8959" s="21" t="s">
        <v>189627</v>
      </c>
      <c r="E8959" s="22">
        <v>45</v>
      </c>
      <c r="F8959" s="21" t="s">
        <v>192662</v>
      </c>
      <c r="G8959" s="22">
        <v>23</v>
      </c>
      <c r="H8959" s="22">
        <v>104</v>
      </c>
      <c r="I8959" s="21" t="s">
        <v>194540</v>
      </c>
    </row>
    <row r="8960" spans="1:9" ht="44" customHeight="1">
      <c r="A8960" s="19" t="s">
        <v>194541</v>
      </c>
      <c r="B8960" s="24">
        <v>45</v>
      </c>
      <c r="C8960" s="22">
        <v>27</v>
      </c>
      <c r="D8960" s="21" t="s">
        <v>172843</v>
      </c>
      <c r="E8960" s="22">
        <v>14</v>
      </c>
      <c r="F8960" s="21" t="s">
        <v>187656</v>
      </c>
      <c r="G8960" s="22">
        <v>19</v>
      </c>
      <c r="H8960" s="22">
        <v>63</v>
      </c>
      <c r="I8960" s="21" t="s">
        <v>194542</v>
      </c>
    </row>
    <row r="8961" spans="1:9" ht="32" customHeight="1">
      <c r="A8961" s="19" t="s">
        <v>194543</v>
      </c>
      <c r="B8961" s="20" t="s">
        <v>170787</v>
      </c>
      <c r="C8961" s="22">
        <v>55</v>
      </c>
      <c r="D8961" s="22">
        <v>0</v>
      </c>
      <c r="E8961" s="22">
        <v>0</v>
      </c>
      <c r="F8961" s="21" t="s">
        <v>175527</v>
      </c>
      <c r="G8961" s="22">
        <v>2</v>
      </c>
      <c r="H8961" s="22">
        <v>60</v>
      </c>
      <c r="I8961" s="21" t="s">
        <v>194544</v>
      </c>
    </row>
    <row r="8962" spans="1:9" ht="32" customHeight="1">
      <c r="A8962" s="19" t="s">
        <v>194545</v>
      </c>
      <c r="B8962" s="20" t="s">
        <v>176112</v>
      </c>
      <c r="C8962" s="22">
        <v>62</v>
      </c>
      <c r="D8962" s="21" t="s">
        <v>194546</v>
      </c>
      <c r="E8962" s="22">
        <v>67</v>
      </c>
      <c r="F8962" s="21" t="s">
        <v>170558</v>
      </c>
      <c r="G8962" s="22">
        <v>3</v>
      </c>
      <c r="H8962" s="22">
        <v>135</v>
      </c>
      <c r="I8962" s="21" t="s">
        <v>194547</v>
      </c>
    </row>
    <row r="8963" spans="1:9" ht="32" customHeight="1">
      <c r="A8963" s="19" t="s">
        <v>194548</v>
      </c>
      <c r="B8963" s="20" t="s">
        <v>176112</v>
      </c>
      <c r="C8963" s="22">
        <v>62</v>
      </c>
      <c r="D8963" s="21" t="s">
        <v>194546</v>
      </c>
      <c r="E8963" s="22">
        <v>67</v>
      </c>
      <c r="F8963" s="21" t="s">
        <v>170558</v>
      </c>
      <c r="G8963" s="22">
        <v>3</v>
      </c>
      <c r="H8963" s="22">
        <v>135</v>
      </c>
      <c r="I8963" s="21" t="s">
        <v>194549</v>
      </c>
    </row>
    <row r="8964" spans="1:9" ht="32" customHeight="1">
      <c r="A8964" s="19" t="s">
        <v>194550</v>
      </c>
      <c r="B8964" s="24">
        <v>0</v>
      </c>
      <c r="C8964" s="22">
        <v>0</v>
      </c>
      <c r="D8964" s="21" t="s">
        <v>178749</v>
      </c>
      <c r="E8964" s="22">
        <v>92</v>
      </c>
      <c r="F8964" s="21" t="s">
        <v>171562</v>
      </c>
      <c r="G8964" s="22">
        <v>1</v>
      </c>
      <c r="H8964" s="22">
        <v>96</v>
      </c>
      <c r="I8964" s="21" t="s">
        <v>194551</v>
      </c>
    </row>
    <row r="8965" spans="1:9" ht="32" customHeight="1">
      <c r="A8965" s="19" t="s">
        <v>194552</v>
      </c>
      <c r="B8965" s="20" t="s">
        <v>171285</v>
      </c>
      <c r="C8965" s="22">
        <v>66</v>
      </c>
      <c r="D8965" s="21" t="s">
        <v>170181</v>
      </c>
      <c r="E8965" s="22">
        <v>52</v>
      </c>
      <c r="F8965" s="21" t="s">
        <v>171047</v>
      </c>
      <c r="G8965" s="22">
        <v>20</v>
      </c>
      <c r="H8965" s="22">
        <v>141</v>
      </c>
      <c r="I8965" s="21" t="s">
        <v>194553</v>
      </c>
    </row>
    <row r="8966" spans="1:9" ht="32" customHeight="1">
      <c r="A8966" s="19" t="s">
        <v>194554</v>
      </c>
      <c r="B8966" s="20" t="s">
        <v>173573</v>
      </c>
      <c r="C8966" s="22">
        <v>81</v>
      </c>
      <c r="D8966" s="22">
        <v>0</v>
      </c>
      <c r="E8966" s="22">
        <v>0</v>
      </c>
      <c r="F8966" s="21" t="s">
        <v>170436</v>
      </c>
      <c r="G8966" s="22">
        <v>6</v>
      </c>
      <c r="H8966" s="22">
        <v>90</v>
      </c>
      <c r="I8966" s="21" t="s">
        <v>194555</v>
      </c>
    </row>
    <row r="8967" spans="1:9" ht="32" customHeight="1">
      <c r="A8967" s="19" t="s">
        <v>194556</v>
      </c>
      <c r="B8967" s="20" t="s">
        <v>185313</v>
      </c>
      <c r="C8967" s="22">
        <v>79</v>
      </c>
      <c r="D8967" s="21" t="s">
        <v>194557</v>
      </c>
      <c r="E8967" s="22">
        <v>21</v>
      </c>
      <c r="F8967" s="21" t="s">
        <v>173363</v>
      </c>
      <c r="G8967" s="22">
        <v>42</v>
      </c>
      <c r="H8967" s="22">
        <v>145</v>
      </c>
      <c r="I8967" s="21" t="s">
        <v>194558</v>
      </c>
    </row>
    <row r="8968" spans="1:9" ht="44" customHeight="1">
      <c r="A8968" s="19" t="s">
        <v>194559</v>
      </c>
      <c r="B8968" s="20" t="s">
        <v>172325</v>
      </c>
      <c r="C8968" s="22">
        <v>148</v>
      </c>
      <c r="D8968" s="21" t="s">
        <v>170397</v>
      </c>
      <c r="E8968" s="22">
        <v>28</v>
      </c>
      <c r="F8968" s="21" t="s">
        <v>169647</v>
      </c>
      <c r="G8968" s="22">
        <v>12</v>
      </c>
      <c r="H8968" s="22">
        <v>191</v>
      </c>
      <c r="I8968" s="21" t="s">
        <v>194560</v>
      </c>
    </row>
    <row r="8969" spans="1:9" ht="44" customHeight="1">
      <c r="A8969" s="19" t="s">
        <v>194561</v>
      </c>
      <c r="B8969" s="20" t="s">
        <v>194562</v>
      </c>
      <c r="C8969" s="22">
        <v>205</v>
      </c>
      <c r="D8969" s="21" t="s">
        <v>14588</v>
      </c>
      <c r="E8969" s="22">
        <v>31</v>
      </c>
      <c r="F8969" s="21" t="s">
        <v>173395</v>
      </c>
      <c r="G8969" s="22">
        <v>12</v>
      </c>
      <c r="H8969" s="22">
        <v>251</v>
      </c>
      <c r="I8969" s="21" t="s">
        <v>194563</v>
      </c>
    </row>
    <row r="8970" spans="1:9" ht="32" customHeight="1">
      <c r="A8970" s="19" t="s">
        <v>194564</v>
      </c>
      <c r="B8970" s="20" t="s">
        <v>178251</v>
      </c>
      <c r="C8970" s="22">
        <v>34</v>
      </c>
      <c r="D8970" s="21" t="s">
        <v>193828</v>
      </c>
      <c r="E8970" s="22">
        <v>41</v>
      </c>
      <c r="F8970" s="21" t="s">
        <v>178426</v>
      </c>
      <c r="G8970" s="22">
        <v>16</v>
      </c>
      <c r="H8970" s="22">
        <v>94</v>
      </c>
      <c r="I8970" s="21" t="s">
        <v>194565</v>
      </c>
    </row>
    <row r="8971" spans="1:9" ht="32" customHeight="1">
      <c r="A8971" s="19" t="s">
        <v>194566</v>
      </c>
      <c r="B8971" s="20" t="s">
        <v>177443</v>
      </c>
      <c r="C8971" s="22">
        <v>71</v>
      </c>
      <c r="D8971" s="21" t="s">
        <v>177807</v>
      </c>
      <c r="E8971" s="22">
        <v>76</v>
      </c>
      <c r="F8971" s="21" t="s">
        <v>14588</v>
      </c>
      <c r="G8971" s="22">
        <v>21</v>
      </c>
      <c r="H8971" s="22">
        <v>171</v>
      </c>
      <c r="I8971" s="21" t="s">
        <v>194567</v>
      </c>
    </row>
    <row r="8972" spans="1:9" ht="44" customHeight="1">
      <c r="A8972" s="19" t="s">
        <v>194568</v>
      </c>
      <c r="B8972" s="20" t="s">
        <v>174201</v>
      </c>
      <c r="C8972" s="22">
        <v>49</v>
      </c>
      <c r="D8972" s="21" t="s">
        <v>173901</v>
      </c>
      <c r="E8972" s="22">
        <v>44</v>
      </c>
      <c r="F8972" s="21" t="s">
        <v>194569</v>
      </c>
      <c r="G8972" s="22">
        <v>55</v>
      </c>
      <c r="H8972" s="22">
        <v>151</v>
      </c>
      <c r="I8972" s="21" t="s">
        <v>194570</v>
      </c>
    </row>
    <row r="8973" spans="1:9" ht="32" customHeight="1">
      <c r="A8973" s="19" t="s">
        <v>194571</v>
      </c>
      <c r="B8973" s="20" t="s">
        <v>178616</v>
      </c>
      <c r="C8973" s="22">
        <v>43</v>
      </c>
      <c r="D8973" s="21" t="s">
        <v>190273</v>
      </c>
      <c r="E8973" s="22">
        <v>45</v>
      </c>
      <c r="F8973" s="21" t="s">
        <v>175641</v>
      </c>
      <c r="G8973" s="22">
        <v>10</v>
      </c>
      <c r="H8973" s="22">
        <v>101</v>
      </c>
      <c r="I8973" s="21" t="s">
        <v>194572</v>
      </c>
    </row>
    <row r="8974" spans="1:9" ht="32" customHeight="1">
      <c r="A8974" s="19" t="s">
        <v>194573</v>
      </c>
      <c r="B8974" s="20" t="s">
        <v>194574</v>
      </c>
      <c r="C8974" s="22">
        <v>61</v>
      </c>
      <c r="D8974" s="21" t="s">
        <v>194575</v>
      </c>
      <c r="E8974" s="22">
        <v>109</v>
      </c>
      <c r="F8974" s="21" t="s">
        <v>180198</v>
      </c>
      <c r="G8974" s="22">
        <v>22</v>
      </c>
      <c r="H8974" s="22">
        <v>195</v>
      </c>
      <c r="I8974" s="21" t="s">
        <v>194576</v>
      </c>
    </row>
    <row r="8975" spans="1:9" ht="44" customHeight="1">
      <c r="A8975" s="19" t="s">
        <v>194577</v>
      </c>
      <c r="B8975" s="20" t="s">
        <v>173145</v>
      </c>
      <c r="C8975" s="22">
        <v>4</v>
      </c>
      <c r="D8975" s="21" t="s">
        <v>173951</v>
      </c>
      <c r="E8975" s="22">
        <v>33</v>
      </c>
      <c r="F8975" s="21" t="s">
        <v>175080</v>
      </c>
      <c r="G8975" s="22">
        <v>78</v>
      </c>
      <c r="H8975" s="22">
        <v>118</v>
      </c>
      <c r="I8975" s="21" t="s">
        <v>194578</v>
      </c>
    </row>
    <row r="8976" spans="1:9" ht="44" customHeight="1">
      <c r="A8976" s="19" t="s">
        <v>194579</v>
      </c>
      <c r="B8976" s="20" t="s">
        <v>176570</v>
      </c>
      <c r="C8976" s="22">
        <v>49</v>
      </c>
      <c r="D8976" s="21" t="s">
        <v>171558</v>
      </c>
      <c r="E8976" s="22">
        <v>4</v>
      </c>
      <c r="F8976" s="21" t="s">
        <v>188879</v>
      </c>
      <c r="G8976" s="22">
        <v>58</v>
      </c>
      <c r="H8976" s="22">
        <v>114</v>
      </c>
      <c r="I8976" s="21" t="s">
        <v>194580</v>
      </c>
    </row>
    <row r="8977" spans="1:9" ht="44" customHeight="1">
      <c r="A8977" s="19" t="s">
        <v>194581</v>
      </c>
      <c r="B8977" s="20" t="s">
        <v>170408</v>
      </c>
      <c r="C8977" s="22">
        <v>76</v>
      </c>
      <c r="D8977" s="21" t="s">
        <v>194582</v>
      </c>
      <c r="E8977" s="22">
        <v>4</v>
      </c>
      <c r="F8977" s="21" t="s">
        <v>194583</v>
      </c>
      <c r="G8977" s="22">
        <v>91</v>
      </c>
      <c r="H8977" s="22">
        <v>174</v>
      </c>
      <c r="I8977" s="21" t="s">
        <v>194584</v>
      </c>
    </row>
    <row r="8978" spans="1:9" ht="32" customHeight="1">
      <c r="A8978" s="19" t="s">
        <v>194585</v>
      </c>
      <c r="B8978" s="24">
        <v>100</v>
      </c>
      <c r="C8978" s="22">
        <v>89</v>
      </c>
      <c r="D8978" s="22">
        <v>0</v>
      </c>
      <c r="E8978" s="22">
        <v>0</v>
      </c>
      <c r="F8978" s="22">
        <v>0</v>
      </c>
      <c r="G8978" s="22">
        <v>0</v>
      </c>
      <c r="H8978" s="22">
        <v>92</v>
      </c>
      <c r="I8978" s="21" t="s">
        <v>194586</v>
      </c>
    </row>
    <row r="8979" spans="1:9" ht="44" customHeight="1">
      <c r="A8979" s="19" t="s">
        <v>194587</v>
      </c>
      <c r="B8979" s="20" t="s">
        <v>180998</v>
      </c>
      <c r="C8979" s="22">
        <v>51</v>
      </c>
      <c r="D8979" s="21" t="s">
        <v>188310</v>
      </c>
      <c r="E8979" s="22">
        <v>68</v>
      </c>
      <c r="F8979" s="21" t="s">
        <v>170089</v>
      </c>
      <c r="G8979" s="22">
        <v>7</v>
      </c>
      <c r="H8979" s="22">
        <v>129</v>
      </c>
      <c r="I8979" s="21" t="s">
        <v>194588</v>
      </c>
    </row>
    <row r="8980" spans="1:9" ht="44" customHeight="1">
      <c r="A8980" s="19" t="s">
        <v>194589</v>
      </c>
      <c r="B8980" s="20" t="s">
        <v>181898</v>
      </c>
      <c r="C8980" s="22">
        <v>5</v>
      </c>
      <c r="D8980" s="21" t="s">
        <v>194590</v>
      </c>
      <c r="E8980" s="22">
        <v>96</v>
      </c>
      <c r="F8980" s="22">
        <v>0</v>
      </c>
      <c r="G8980" s="22">
        <v>0</v>
      </c>
      <c r="H8980" s="22">
        <v>104</v>
      </c>
      <c r="I8980" s="21" t="s">
        <v>194591</v>
      </c>
    </row>
    <row r="8981" spans="1:9" ht="44" customHeight="1">
      <c r="A8981" s="19" t="s">
        <v>194592</v>
      </c>
      <c r="B8981" s="20" t="s">
        <v>182323</v>
      </c>
      <c r="C8981" s="22">
        <v>38</v>
      </c>
      <c r="D8981" s="21" t="s">
        <v>171330</v>
      </c>
      <c r="E8981" s="22">
        <v>50</v>
      </c>
      <c r="F8981" s="21" t="s">
        <v>175641</v>
      </c>
      <c r="G8981" s="22">
        <v>10</v>
      </c>
      <c r="H8981" s="22">
        <v>101</v>
      </c>
      <c r="I8981" s="21" t="s">
        <v>194593</v>
      </c>
    </row>
    <row r="8982" spans="1:9" ht="32" customHeight="1">
      <c r="A8982" s="19" t="s">
        <v>194594</v>
      </c>
      <c r="B8982" s="20" t="s">
        <v>176578</v>
      </c>
      <c r="C8982" s="22">
        <v>75</v>
      </c>
      <c r="D8982" s="21" t="s">
        <v>173137</v>
      </c>
      <c r="E8982" s="22">
        <v>6</v>
      </c>
      <c r="F8982" s="21" t="s">
        <v>170846</v>
      </c>
      <c r="G8982" s="22">
        <v>18</v>
      </c>
      <c r="H8982" s="22">
        <v>102</v>
      </c>
      <c r="I8982" s="21" t="s">
        <v>194595</v>
      </c>
    </row>
    <row r="8983" spans="1:9" ht="32" customHeight="1">
      <c r="A8983" s="19" t="s">
        <v>194596</v>
      </c>
      <c r="B8983" s="20" t="s">
        <v>174009</v>
      </c>
      <c r="C8983" s="22">
        <v>52</v>
      </c>
      <c r="D8983" s="21" t="s">
        <v>169902</v>
      </c>
      <c r="E8983" s="22">
        <v>3</v>
      </c>
      <c r="F8983" s="21" t="s">
        <v>169902</v>
      </c>
      <c r="G8983" s="22">
        <v>3</v>
      </c>
      <c r="H8983" s="22">
        <v>61</v>
      </c>
      <c r="I8983" s="21" t="s">
        <v>194597</v>
      </c>
    </row>
    <row r="8984" spans="1:9" ht="32" customHeight="1">
      <c r="A8984" s="19" t="s">
        <v>194598</v>
      </c>
      <c r="B8984" s="20" t="s">
        <v>177280</v>
      </c>
      <c r="C8984" s="22">
        <v>71</v>
      </c>
      <c r="D8984" s="21" t="s">
        <v>170250</v>
      </c>
      <c r="E8984" s="22">
        <v>41</v>
      </c>
      <c r="F8984" s="21" t="s">
        <v>177262</v>
      </c>
      <c r="G8984" s="22">
        <v>11</v>
      </c>
      <c r="H8984" s="22">
        <v>126</v>
      </c>
      <c r="I8984" s="21" t="s">
        <v>194599</v>
      </c>
    </row>
    <row r="8985" spans="1:9" ht="32" customHeight="1">
      <c r="A8985" s="19" t="s">
        <v>194600</v>
      </c>
      <c r="B8985" s="20" t="s">
        <v>181366</v>
      </c>
      <c r="C8985" s="22">
        <v>84</v>
      </c>
      <c r="D8985" s="21" t="s">
        <v>170551</v>
      </c>
      <c r="E8985" s="22">
        <v>28</v>
      </c>
      <c r="F8985" s="21" t="s">
        <v>171888</v>
      </c>
      <c r="G8985" s="22">
        <v>1</v>
      </c>
      <c r="H8985" s="22">
        <v>116</v>
      </c>
      <c r="I8985" s="21" t="s">
        <v>194601</v>
      </c>
    </row>
    <row r="8986" spans="1:9" ht="32" customHeight="1">
      <c r="A8986" s="19" t="s">
        <v>194602</v>
      </c>
      <c r="B8986" s="20" t="s">
        <v>170853</v>
      </c>
      <c r="C8986" s="22">
        <v>60</v>
      </c>
      <c r="D8986" s="21" t="s">
        <v>169862</v>
      </c>
      <c r="E8986" s="22">
        <v>4</v>
      </c>
      <c r="F8986" s="21" t="s">
        <v>171579</v>
      </c>
      <c r="G8986" s="22">
        <v>20</v>
      </c>
      <c r="H8986" s="22">
        <v>87</v>
      </c>
      <c r="I8986" s="21" t="s">
        <v>194603</v>
      </c>
    </row>
    <row r="8987" spans="1:9" ht="44" customHeight="1">
      <c r="A8987" s="19" t="s">
        <v>194604</v>
      </c>
      <c r="B8987" s="20" t="s">
        <v>181494</v>
      </c>
      <c r="C8987" s="22">
        <v>59</v>
      </c>
      <c r="D8987" s="21" t="s">
        <v>177682</v>
      </c>
      <c r="E8987" s="22">
        <v>16</v>
      </c>
      <c r="F8987" s="21" t="s">
        <v>170393</v>
      </c>
      <c r="G8987" s="22">
        <v>3</v>
      </c>
      <c r="H8987" s="22">
        <v>81</v>
      </c>
      <c r="I8987" s="21" t="s">
        <v>194605</v>
      </c>
    </row>
    <row r="8988" spans="1:9" ht="44" customHeight="1">
      <c r="A8988" s="19" t="s">
        <v>194606</v>
      </c>
      <c r="B8988" s="20" t="s">
        <v>171910</v>
      </c>
      <c r="C8988" s="22">
        <v>35</v>
      </c>
      <c r="D8988" s="21" t="s">
        <v>183088</v>
      </c>
      <c r="E8988" s="22">
        <v>34</v>
      </c>
      <c r="F8988" s="21" t="s">
        <v>175213</v>
      </c>
      <c r="G8988" s="22">
        <v>12</v>
      </c>
      <c r="H8988" s="22">
        <v>84</v>
      </c>
      <c r="I8988" s="21" t="s">
        <v>194607</v>
      </c>
    </row>
    <row r="8989" spans="1:9" ht="32" customHeight="1">
      <c r="A8989" s="19" t="s">
        <v>194608</v>
      </c>
      <c r="B8989" s="20" t="s">
        <v>170599</v>
      </c>
      <c r="C8989" s="22">
        <v>42</v>
      </c>
      <c r="D8989" s="21" t="s">
        <v>188742</v>
      </c>
      <c r="E8989" s="22">
        <v>26</v>
      </c>
      <c r="F8989" s="21" t="s">
        <v>173944</v>
      </c>
      <c r="G8989" s="22">
        <v>19</v>
      </c>
      <c r="H8989" s="22">
        <v>90</v>
      </c>
      <c r="I8989" s="21" t="s">
        <v>194609</v>
      </c>
    </row>
    <row r="8990" spans="1:9" ht="32" customHeight="1">
      <c r="A8990" s="19" t="s">
        <v>194610</v>
      </c>
      <c r="B8990" s="20" t="s">
        <v>171951</v>
      </c>
      <c r="C8990" s="22">
        <v>59</v>
      </c>
      <c r="D8990" s="22">
        <v>0</v>
      </c>
      <c r="E8990" s="22">
        <v>0</v>
      </c>
      <c r="F8990" s="21" t="s">
        <v>172956</v>
      </c>
      <c r="G8990" s="22">
        <v>4</v>
      </c>
      <c r="H8990" s="22">
        <v>66</v>
      </c>
      <c r="I8990" s="21" t="s">
        <v>194611</v>
      </c>
    </row>
    <row r="8991" spans="1:9" ht="32" customHeight="1">
      <c r="A8991" s="19" t="s">
        <v>194612</v>
      </c>
      <c r="B8991" s="20" t="s">
        <v>171440</v>
      </c>
      <c r="C8991" s="22">
        <v>64</v>
      </c>
      <c r="D8991" s="22">
        <v>0</v>
      </c>
      <c r="E8991" s="22">
        <v>0</v>
      </c>
      <c r="F8991" s="21" t="s">
        <v>169991</v>
      </c>
      <c r="G8991" s="22">
        <v>2</v>
      </c>
      <c r="H8991" s="22">
        <v>69</v>
      </c>
      <c r="I8991" s="21" t="s">
        <v>194613</v>
      </c>
    </row>
    <row r="8992" spans="1:9" ht="32" customHeight="1">
      <c r="A8992" s="19" t="s">
        <v>194614</v>
      </c>
      <c r="B8992" s="20" t="s">
        <v>184593</v>
      </c>
      <c r="C8992" s="22">
        <v>35</v>
      </c>
      <c r="D8992" s="21" t="s">
        <v>173407</v>
      </c>
      <c r="E8992" s="22">
        <v>52</v>
      </c>
      <c r="F8992" s="21" t="s">
        <v>174867</v>
      </c>
      <c r="G8992" s="22">
        <v>1</v>
      </c>
      <c r="H8992" s="22">
        <v>91</v>
      </c>
      <c r="I8992" s="21" t="s">
        <v>194615</v>
      </c>
    </row>
    <row r="8993" spans="1:9" ht="32" customHeight="1">
      <c r="A8993" s="19" t="s">
        <v>194616</v>
      </c>
      <c r="B8993" s="20" t="s">
        <v>170766</v>
      </c>
      <c r="C8993" s="22">
        <v>5</v>
      </c>
      <c r="D8993" s="21" t="s">
        <v>187211</v>
      </c>
      <c r="E8993" s="22">
        <v>68</v>
      </c>
      <c r="F8993" s="21" t="s">
        <v>170843</v>
      </c>
      <c r="G8993" s="22">
        <v>1</v>
      </c>
      <c r="H8993" s="22">
        <v>77</v>
      </c>
      <c r="I8993" s="21" t="s">
        <v>194617</v>
      </c>
    </row>
    <row r="8994" spans="1:9" ht="44" customHeight="1">
      <c r="A8994" s="19" t="s">
        <v>194618</v>
      </c>
      <c r="B8994" s="20" t="s">
        <v>194619</v>
      </c>
      <c r="C8994" s="22">
        <v>47</v>
      </c>
      <c r="D8994" s="22">
        <v>50</v>
      </c>
      <c r="E8994" s="22">
        <v>55</v>
      </c>
      <c r="F8994" s="21" t="s">
        <v>176410</v>
      </c>
      <c r="G8994" s="22">
        <v>8</v>
      </c>
      <c r="H8994" s="22">
        <v>113</v>
      </c>
      <c r="I8994" s="21" t="s">
        <v>194620</v>
      </c>
    </row>
    <row r="8995" spans="1:9" ht="32" customHeight="1">
      <c r="A8995" s="19" t="s">
        <v>194621</v>
      </c>
      <c r="B8995" s="20" t="s">
        <v>176049</v>
      </c>
      <c r="C8995" s="22">
        <v>21</v>
      </c>
      <c r="D8995" s="21" t="s">
        <v>194622</v>
      </c>
      <c r="E8995" s="22">
        <v>124</v>
      </c>
      <c r="F8995" s="21" t="s">
        <v>173435</v>
      </c>
      <c r="G8995" s="22">
        <v>4</v>
      </c>
      <c r="H8995" s="22">
        <v>152</v>
      </c>
      <c r="I8995" s="21" t="s">
        <v>194623</v>
      </c>
    </row>
    <row r="8996" spans="1:9" ht="32" customHeight="1">
      <c r="A8996" s="19" t="s">
        <v>194624</v>
      </c>
      <c r="B8996" s="20" t="s">
        <v>172004</v>
      </c>
      <c r="C8996" s="22">
        <v>7</v>
      </c>
      <c r="D8996" s="21" t="s">
        <v>171294</v>
      </c>
      <c r="E8996" s="22">
        <v>16</v>
      </c>
      <c r="F8996" s="21" t="s">
        <v>177406</v>
      </c>
      <c r="G8996" s="22">
        <v>43</v>
      </c>
      <c r="H8996" s="22">
        <v>69</v>
      </c>
      <c r="I8996" s="21" t="s">
        <v>194625</v>
      </c>
    </row>
    <row r="8997" spans="1:9" ht="32" customHeight="1">
      <c r="A8997" s="19" t="s">
        <v>194626</v>
      </c>
      <c r="B8997" s="20" t="s">
        <v>169776</v>
      </c>
      <c r="C8997" s="22">
        <v>3</v>
      </c>
      <c r="D8997" s="21" t="s">
        <v>174887</v>
      </c>
      <c r="E8997" s="22">
        <v>159</v>
      </c>
      <c r="F8997" s="21" t="s">
        <v>176336</v>
      </c>
      <c r="G8997" s="22">
        <v>15</v>
      </c>
      <c r="H8997" s="22">
        <v>180</v>
      </c>
      <c r="I8997" s="21" t="s">
        <v>194627</v>
      </c>
    </row>
    <row r="8998" spans="1:9" ht="44" customHeight="1">
      <c r="A8998" s="19" t="s">
        <v>194628</v>
      </c>
      <c r="B8998" s="20" t="s">
        <v>172033</v>
      </c>
      <c r="C8998" s="22">
        <v>58</v>
      </c>
      <c r="D8998" s="21" t="s">
        <v>172767</v>
      </c>
      <c r="E8998" s="22">
        <v>9</v>
      </c>
      <c r="F8998" s="22">
        <v>0</v>
      </c>
      <c r="G8998" s="22">
        <v>0</v>
      </c>
      <c r="H8998" s="22">
        <v>70</v>
      </c>
      <c r="I8998" s="21" t="s">
        <v>194629</v>
      </c>
    </row>
    <row r="8999" spans="1:9" ht="32" customHeight="1">
      <c r="A8999" s="19" t="s">
        <v>194630</v>
      </c>
      <c r="B8999" s="20" t="s">
        <v>179084</v>
      </c>
      <c r="C8999" s="22">
        <v>15</v>
      </c>
      <c r="D8999" s="21" t="s">
        <v>175453</v>
      </c>
      <c r="E8999" s="22">
        <v>18</v>
      </c>
      <c r="F8999" s="21" t="s">
        <v>186517</v>
      </c>
      <c r="G8999" s="22">
        <v>23</v>
      </c>
      <c r="H8999" s="22">
        <v>59</v>
      </c>
      <c r="I8999" s="21" t="s">
        <v>194631</v>
      </c>
    </row>
    <row r="9000" spans="1:9" ht="32" customHeight="1">
      <c r="A9000" s="19" t="s">
        <v>194632</v>
      </c>
      <c r="B9000" s="20" t="s">
        <v>181790</v>
      </c>
      <c r="C9000" s="22">
        <v>59</v>
      </c>
      <c r="D9000" s="21" t="s">
        <v>171229</v>
      </c>
      <c r="E9000" s="22">
        <v>7</v>
      </c>
      <c r="F9000" s="21" t="s">
        <v>178928</v>
      </c>
      <c r="G9000" s="22">
        <v>26</v>
      </c>
      <c r="H9000" s="22">
        <v>95</v>
      </c>
      <c r="I9000" s="21" t="s">
        <v>194633</v>
      </c>
    </row>
    <row r="9001" spans="1:9" ht="32" customHeight="1">
      <c r="A9001" s="19" t="s">
        <v>194634</v>
      </c>
      <c r="B9001" s="20" t="s">
        <v>169667</v>
      </c>
      <c r="C9001" s="22">
        <v>16</v>
      </c>
      <c r="D9001" s="21" t="s">
        <v>176674</v>
      </c>
      <c r="E9001" s="22">
        <v>71</v>
      </c>
      <c r="F9001" s="21" t="s">
        <v>177532</v>
      </c>
      <c r="G9001" s="22">
        <v>7</v>
      </c>
      <c r="H9001" s="22">
        <v>97</v>
      </c>
      <c r="I9001" s="21" t="s">
        <v>194635</v>
      </c>
    </row>
    <row r="9002" spans="1:9" ht="44" customHeight="1">
      <c r="A9002" s="19" t="s">
        <v>194636</v>
      </c>
      <c r="B9002" s="24">
        <v>20</v>
      </c>
      <c r="C9002" s="22">
        <v>15</v>
      </c>
      <c r="D9002" s="21" t="s">
        <v>178222</v>
      </c>
      <c r="E9002" s="22">
        <v>59</v>
      </c>
      <c r="F9002" s="21" t="s">
        <v>170757</v>
      </c>
      <c r="G9002" s="22">
        <v>1</v>
      </c>
      <c r="H9002" s="22">
        <v>78</v>
      </c>
      <c r="I9002" s="21" t="s">
        <v>194637</v>
      </c>
    </row>
    <row r="9003" spans="1:9" ht="44" customHeight="1">
      <c r="A9003" s="19" t="s">
        <v>194638</v>
      </c>
      <c r="B9003" s="20" t="s">
        <v>171481</v>
      </c>
      <c r="C9003" s="22">
        <v>4</v>
      </c>
      <c r="D9003" s="21" t="s">
        <v>171037</v>
      </c>
      <c r="E9003" s="22">
        <v>65</v>
      </c>
      <c r="F9003" s="22">
        <v>8</v>
      </c>
      <c r="G9003" s="22">
        <v>6</v>
      </c>
      <c r="H9003" s="22">
        <v>78</v>
      </c>
      <c r="I9003" s="21" t="s">
        <v>194639</v>
      </c>
    </row>
    <row r="9004" spans="1:9" ht="44" customHeight="1">
      <c r="A9004" s="19" t="s">
        <v>194640</v>
      </c>
      <c r="B9004" s="20" t="s">
        <v>173863</v>
      </c>
      <c r="C9004" s="22">
        <v>3</v>
      </c>
      <c r="D9004" s="21" t="s">
        <v>194641</v>
      </c>
      <c r="E9004" s="22">
        <v>38</v>
      </c>
      <c r="F9004" s="21" t="s">
        <v>171076</v>
      </c>
      <c r="G9004" s="22">
        <v>40</v>
      </c>
      <c r="H9004" s="22">
        <v>84</v>
      </c>
      <c r="I9004" s="21" t="s">
        <v>194642</v>
      </c>
    </row>
    <row r="9005" spans="1:9" ht="44" customHeight="1">
      <c r="A9005" s="19" t="s">
        <v>194643</v>
      </c>
      <c r="B9005" s="20" t="s">
        <v>170543</v>
      </c>
      <c r="C9005" s="22">
        <v>8</v>
      </c>
      <c r="D9005" s="21" t="s">
        <v>194644</v>
      </c>
      <c r="E9005" s="22">
        <v>163</v>
      </c>
      <c r="F9005" s="21" t="s">
        <v>174685</v>
      </c>
      <c r="G9005" s="22">
        <v>15</v>
      </c>
      <c r="H9005" s="22">
        <v>189</v>
      </c>
      <c r="I9005" s="21" t="s">
        <v>194645</v>
      </c>
    </row>
    <row r="9006" spans="1:9" ht="44" customHeight="1">
      <c r="A9006" s="19" t="s">
        <v>194646</v>
      </c>
      <c r="B9006" s="20" t="s">
        <v>177406</v>
      </c>
      <c r="C9006" s="22">
        <v>43</v>
      </c>
      <c r="D9006" s="21" t="s">
        <v>173104</v>
      </c>
      <c r="E9006" s="22">
        <v>21</v>
      </c>
      <c r="F9006" s="21" t="s">
        <v>169991</v>
      </c>
      <c r="G9006" s="22">
        <v>2</v>
      </c>
      <c r="H9006" s="22">
        <v>69</v>
      </c>
      <c r="I9006" s="21" t="s">
        <v>194647</v>
      </c>
    </row>
    <row r="9007" spans="1:9" ht="32" customHeight="1">
      <c r="A9007" s="19" t="s">
        <v>194648</v>
      </c>
      <c r="B9007" s="24">
        <v>0</v>
      </c>
      <c r="C9007" s="22">
        <v>0</v>
      </c>
      <c r="D9007" s="21" t="s">
        <v>173874</v>
      </c>
      <c r="E9007" s="22">
        <v>74</v>
      </c>
      <c r="F9007" s="21" t="s">
        <v>170837</v>
      </c>
      <c r="G9007" s="22">
        <v>11</v>
      </c>
      <c r="H9007" s="22">
        <v>88</v>
      </c>
      <c r="I9007" s="21" t="s">
        <v>194649</v>
      </c>
    </row>
    <row r="9008" spans="1:9" ht="32" customHeight="1">
      <c r="A9008" s="19" t="s">
        <v>194650</v>
      </c>
      <c r="B9008" s="20" t="s">
        <v>179901</v>
      </c>
      <c r="C9008" s="22">
        <v>3</v>
      </c>
      <c r="D9008" s="21" t="s">
        <v>192579</v>
      </c>
      <c r="E9008" s="22">
        <v>151</v>
      </c>
      <c r="F9008" s="21" t="s">
        <v>176403</v>
      </c>
      <c r="G9008" s="22">
        <v>1</v>
      </c>
      <c r="H9008" s="22">
        <v>158</v>
      </c>
      <c r="I9008" s="21" t="s">
        <v>194651</v>
      </c>
    </row>
    <row r="9009" spans="1:9" ht="32" customHeight="1">
      <c r="A9009" s="19" t="s">
        <v>194652</v>
      </c>
      <c r="B9009" s="20" t="s">
        <v>194653</v>
      </c>
      <c r="C9009" s="22">
        <v>87</v>
      </c>
      <c r="D9009" s="21" t="s">
        <v>194654</v>
      </c>
      <c r="E9009" s="22">
        <v>193</v>
      </c>
      <c r="F9009" s="21" t="s">
        <v>188539</v>
      </c>
      <c r="G9009" s="22">
        <v>34</v>
      </c>
      <c r="H9009" s="22">
        <v>317</v>
      </c>
      <c r="I9009" s="21" t="s">
        <v>194655</v>
      </c>
    </row>
    <row r="9010" spans="1:9" ht="32" customHeight="1">
      <c r="A9010" s="19" t="s">
        <v>194656</v>
      </c>
      <c r="B9010" s="20" t="s">
        <v>172661</v>
      </c>
      <c r="C9010" s="22">
        <v>74</v>
      </c>
      <c r="D9010" s="21" t="s">
        <v>172857</v>
      </c>
      <c r="E9010" s="22">
        <v>81</v>
      </c>
      <c r="F9010" s="21" t="s">
        <v>176174</v>
      </c>
      <c r="G9010" s="22">
        <v>3</v>
      </c>
      <c r="H9010" s="22">
        <v>161</v>
      </c>
      <c r="I9010" s="21" t="s">
        <v>194657</v>
      </c>
    </row>
    <row r="9011" spans="1:9" ht="32" customHeight="1">
      <c r="A9011" s="19" t="s">
        <v>194658</v>
      </c>
      <c r="B9011" s="20" t="s">
        <v>173888</v>
      </c>
      <c r="C9011" s="22">
        <v>11</v>
      </c>
      <c r="D9011" s="21" t="s">
        <v>194659</v>
      </c>
      <c r="E9011" s="22">
        <v>123</v>
      </c>
      <c r="F9011" s="21" t="s">
        <v>179550</v>
      </c>
      <c r="G9011" s="22">
        <v>5</v>
      </c>
      <c r="H9011" s="22">
        <v>142</v>
      </c>
      <c r="I9011" s="21" t="s">
        <v>194660</v>
      </c>
    </row>
    <row r="9012" spans="1:9" ht="20" customHeight="1">
      <c r="A9012" s="19" t="s">
        <v>194661</v>
      </c>
      <c r="B9012" s="20" t="s">
        <v>172539</v>
      </c>
      <c r="C9012" s="22">
        <v>4</v>
      </c>
      <c r="D9012" s="21" t="s">
        <v>172742</v>
      </c>
      <c r="E9012" s="22">
        <v>45</v>
      </c>
      <c r="F9012" s="21" t="s">
        <v>171571</v>
      </c>
      <c r="G9012" s="22">
        <v>5</v>
      </c>
      <c r="H9012" s="22">
        <v>57</v>
      </c>
      <c r="I9012" s="21" t="s">
        <v>194662</v>
      </c>
    </row>
    <row r="9013" spans="1:9" ht="20" customHeight="1">
      <c r="A9013" s="19" t="s">
        <v>194663</v>
      </c>
      <c r="B9013" s="20" t="s">
        <v>194664</v>
      </c>
      <c r="C9013" s="22">
        <v>4</v>
      </c>
      <c r="D9013" s="21" t="s">
        <v>194665</v>
      </c>
      <c r="E9013" s="22">
        <v>155</v>
      </c>
      <c r="F9013" s="22">
        <v>0</v>
      </c>
      <c r="G9013" s="22">
        <v>0</v>
      </c>
      <c r="H9013" s="22">
        <v>162</v>
      </c>
      <c r="I9013" s="21" t="s">
        <v>194666</v>
      </c>
    </row>
    <row r="9014" spans="1:9" ht="20" customHeight="1">
      <c r="A9014" s="19" t="s">
        <v>194667</v>
      </c>
      <c r="B9014" s="20" t="s">
        <v>176550</v>
      </c>
      <c r="C9014" s="22">
        <v>29</v>
      </c>
      <c r="D9014" s="21" t="s">
        <v>176549</v>
      </c>
      <c r="E9014" s="22">
        <v>65</v>
      </c>
      <c r="F9014" s="21" t="s">
        <v>169970</v>
      </c>
      <c r="G9014" s="22">
        <v>4</v>
      </c>
      <c r="H9014" s="22">
        <v>101</v>
      </c>
      <c r="I9014" s="21" t="s">
        <v>194668</v>
      </c>
    </row>
    <row r="9015" spans="1:9" ht="20" customHeight="1">
      <c r="A9015" s="19" t="s">
        <v>194669</v>
      </c>
      <c r="B9015" s="20" t="s">
        <v>194670</v>
      </c>
      <c r="C9015" s="22">
        <v>65</v>
      </c>
      <c r="D9015" s="21" t="s">
        <v>194671</v>
      </c>
      <c r="E9015" s="22">
        <v>74</v>
      </c>
      <c r="F9015" s="21" t="s">
        <v>194672</v>
      </c>
      <c r="G9015" s="22">
        <v>48</v>
      </c>
      <c r="H9015" s="22">
        <v>190</v>
      </c>
      <c r="I9015" s="21" t="s">
        <v>194673</v>
      </c>
    </row>
    <row r="9016" spans="1:9" ht="20" customHeight="1">
      <c r="A9016" s="19" t="s">
        <v>194674</v>
      </c>
      <c r="B9016" s="20" t="s">
        <v>174807</v>
      </c>
      <c r="C9016" s="22">
        <v>63</v>
      </c>
      <c r="D9016" s="21" t="s">
        <v>194675</v>
      </c>
      <c r="E9016" s="22">
        <v>29</v>
      </c>
      <c r="F9016" s="22">
        <v>0</v>
      </c>
      <c r="G9016" s="22">
        <v>0</v>
      </c>
      <c r="H9016" s="22">
        <v>95</v>
      </c>
      <c r="I9016" s="21" t="s">
        <v>194676</v>
      </c>
    </row>
    <row r="9017" spans="1:9" ht="20" customHeight="1">
      <c r="A9017" s="19" t="s">
        <v>194677</v>
      </c>
      <c r="B9017" s="20" t="s">
        <v>179987</v>
      </c>
      <c r="C9017" s="22">
        <v>92</v>
      </c>
      <c r="D9017" s="21" t="s">
        <v>194678</v>
      </c>
      <c r="E9017" s="22">
        <v>29</v>
      </c>
      <c r="F9017" s="21" t="s">
        <v>194679</v>
      </c>
      <c r="G9017" s="22">
        <v>20</v>
      </c>
      <c r="H9017" s="22">
        <v>144</v>
      </c>
      <c r="I9017" s="21" t="s">
        <v>194680</v>
      </c>
    </row>
    <row r="9018" spans="1:9" ht="20" customHeight="1">
      <c r="A9018" s="19" t="s">
        <v>194681</v>
      </c>
      <c r="B9018" s="20" t="s">
        <v>194682</v>
      </c>
      <c r="C9018" s="22">
        <v>128</v>
      </c>
      <c r="D9018" s="21" t="s">
        <v>194683</v>
      </c>
      <c r="E9018" s="22">
        <v>29</v>
      </c>
      <c r="F9018" s="21" t="s">
        <v>194684</v>
      </c>
      <c r="G9018" s="22">
        <v>32</v>
      </c>
      <c r="H9018" s="22">
        <v>192</v>
      </c>
      <c r="I9018" s="21" t="s">
        <v>194685</v>
      </c>
    </row>
    <row r="9019" spans="1:9" ht="20" customHeight="1">
      <c r="A9019" s="19" t="s">
        <v>194686</v>
      </c>
      <c r="B9019" s="20" t="s">
        <v>172207</v>
      </c>
      <c r="C9019" s="22">
        <v>35</v>
      </c>
      <c r="D9019" s="21" t="s">
        <v>170317</v>
      </c>
      <c r="E9019" s="22">
        <v>12</v>
      </c>
      <c r="F9019" s="21" t="s">
        <v>170813</v>
      </c>
      <c r="G9019" s="22">
        <v>29</v>
      </c>
      <c r="H9019" s="22">
        <v>79</v>
      </c>
      <c r="I9019" s="21" t="s">
        <v>194687</v>
      </c>
    </row>
    <row r="9020" spans="1:9" ht="20" customHeight="1">
      <c r="A9020" s="19" t="s">
        <v>194688</v>
      </c>
      <c r="B9020" s="20" t="s">
        <v>172207</v>
      </c>
      <c r="C9020" s="22">
        <v>35</v>
      </c>
      <c r="D9020" s="21" t="s">
        <v>170317</v>
      </c>
      <c r="E9020" s="22">
        <v>12</v>
      </c>
      <c r="F9020" s="21" t="s">
        <v>170813</v>
      </c>
      <c r="G9020" s="22">
        <v>29</v>
      </c>
      <c r="H9020" s="22">
        <v>79</v>
      </c>
      <c r="I9020" s="21" t="s">
        <v>194689</v>
      </c>
    </row>
    <row r="9021" spans="1:9" ht="20" customHeight="1">
      <c r="A9021" s="19" t="s">
        <v>194690</v>
      </c>
      <c r="B9021" s="20" t="s">
        <v>188319</v>
      </c>
      <c r="C9021" s="22">
        <v>53</v>
      </c>
      <c r="D9021" s="21" t="s">
        <v>171852</v>
      </c>
      <c r="E9021" s="22">
        <v>25</v>
      </c>
      <c r="F9021" s="22">
        <v>0</v>
      </c>
      <c r="G9021" s="22">
        <v>0</v>
      </c>
      <c r="H9021" s="22">
        <v>81</v>
      </c>
      <c r="I9021" s="21" t="s">
        <v>194691</v>
      </c>
    </row>
    <row r="9022" spans="1:9" ht="20" customHeight="1">
      <c r="A9022" s="19" t="s">
        <v>194692</v>
      </c>
      <c r="B9022" s="20" t="s">
        <v>170788</v>
      </c>
      <c r="C9022" s="22">
        <v>3</v>
      </c>
      <c r="D9022" s="21" t="s">
        <v>181653</v>
      </c>
      <c r="E9022" s="22">
        <v>109</v>
      </c>
      <c r="F9022" s="21" t="s">
        <v>172932</v>
      </c>
      <c r="G9022" s="22">
        <v>2</v>
      </c>
      <c r="H9022" s="22">
        <v>117</v>
      </c>
      <c r="I9022" s="21" t="s">
        <v>194693</v>
      </c>
    </row>
    <row r="9023" spans="1:9" ht="20" customHeight="1">
      <c r="A9023" s="19" t="s">
        <v>194694</v>
      </c>
      <c r="B9023" s="20" t="s">
        <v>170359</v>
      </c>
      <c r="C9023" s="22">
        <v>11</v>
      </c>
      <c r="D9023" s="21" t="s">
        <v>169908</v>
      </c>
      <c r="E9023" s="22">
        <v>55</v>
      </c>
      <c r="F9023" s="22">
        <v>50</v>
      </c>
      <c r="G9023" s="22">
        <v>66</v>
      </c>
      <c r="H9023" s="22">
        <v>135</v>
      </c>
      <c r="I9023" s="21" t="s">
        <v>194695</v>
      </c>
    </row>
    <row r="9024" spans="1:9" ht="20" customHeight="1">
      <c r="A9024" s="19" t="s">
        <v>194696</v>
      </c>
      <c r="B9024" s="20" t="s">
        <v>194697</v>
      </c>
      <c r="C9024" s="22">
        <v>46</v>
      </c>
      <c r="D9024" s="21" t="s">
        <v>194698</v>
      </c>
      <c r="E9024" s="22">
        <v>73</v>
      </c>
      <c r="F9024" s="21" t="s">
        <v>170092</v>
      </c>
      <c r="G9024" s="22">
        <v>14</v>
      </c>
      <c r="H9024" s="22">
        <v>136</v>
      </c>
      <c r="I9024" s="21" t="s">
        <v>194699</v>
      </c>
    </row>
    <row r="9025" spans="1:9" ht="20" customHeight="1">
      <c r="A9025" s="19" t="s">
        <v>194700</v>
      </c>
      <c r="B9025" s="20" t="s">
        <v>175682</v>
      </c>
      <c r="C9025" s="22">
        <v>100</v>
      </c>
      <c r="D9025" s="22">
        <v>0</v>
      </c>
      <c r="E9025" s="22">
        <v>0</v>
      </c>
      <c r="F9025" s="21" t="s">
        <v>182065</v>
      </c>
      <c r="G9025" s="22">
        <v>48</v>
      </c>
      <c r="H9025" s="22">
        <v>151</v>
      </c>
      <c r="I9025" s="21" t="s">
        <v>194701</v>
      </c>
    </row>
    <row r="9026" spans="1:9" ht="20" customHeight="1">
      <c r="A9026" s="19" t="s">
        <v>194702</v>
      </c>
      <c r="B9026" s="20" t="s">
        <v>172036</v>
      </c>
      <c r="C9026" s="22">
        <v>44</v>
      </c>
      <c r="D9026" s="21" t="s">
        <v>191221</v>
      </c>
      <c r="E9026" s="22">
        <v>83</v>
      </c>
      <c r="F9026" s="21" t="s">
        <v>186751</v>
      </c>
      <c r="G9026" s="22">
        <v>4</v>
      </c>
      <c r="H9026" s="22">
        <v>134</v>
      </c>
      <c r="I9026" s="21" t="s">
        <v>194703</v>
      </c>
    </row>
    <row r="9027" spans="1:9" ht="20" customHeight="1">
      <c r="A9027" s="19" t="s">
        <v>194704</v>
      </c>
      <c r="B9027" s="20" t="s">
        <v>194705</v>
      </c>
      <c r="C9027" s="22">
        <v>11</v>
      </c>
      <c r="D9027" s="21" t="s">
        <v>194706</v>
      </c>
      <c r="E9027" s="22">
        <v>135</v>
      </c>
      <c r="F9027" s="21" t="s">
        <v>175379</v>
      </c>
      <c r="G9027" s="22">
        <v>50</v>
      </c>
      <c r="H9027" s="22">
        <v>199</v>
      </c>
      <c r="I9027" s="21" t="s">
        <v>194707</v>
      </c>
    </row>
    <row r="9028" spans="1:9" ht="20" customHeight="1">
      <c r="A9028" s="19" t="s">
        <v>194708</v>
      </c>
      <c r="B9028" s="20" t="s">
        <v>194705</v>
      </c>
      <c r="C9028" s="22">
        <v>11</v>
      </c>
      <c r="D9028" s="21" t="s">
        <v>194706</v>
      </c>
      <c r="E9028" s="22">
        <v>135</v>
      </c>
      <c r="F9028" s="21" t="s">
        <v>175379</v>
      </c>
      <c r="G9028" s="22">
        <v>50</v>
      </c>
      <c r="H9028" s="22">
        <v>199</v>
      </c>
      <c r="I9028" s="21" t="s">
        <v>194709</v>
      </c>
    </row>
    <row r="9029" spans="1:9" ht="20" customHeight="1">
      <c r="A9029" s="19" t="s">
        <v>194710</v>
      </c>
      <c r="B9029" s="24">
        <v>0</v>
      </c>
      <c r="C9029" s="22">
        <v>0</v>
      </c>
      <c r="D9029" s="22">
        <v>100</v>
      </c>
      <c r="E9029" s="22">
        <v>89</v>
      </c>
      <c r="F9029" s="22">
        <v>0</v>
      </c>
      <c r="G9029" s="22">
        <v>0</v>
      </c>
      <c r="H9029" s="22">
        <v>92</v>
      </c>
      <c r="I9029" s="21" t="s">
        <v>194711</v>
      </c>
    </row>
    <row r="9030" spans="1:9" ht="20" customHeight="1">
      <c r="A9030" s="19" t="s">
        <v>194712</v>
      </c>
      <c r="B9030" s="20" t="s">
        <v>170129</v>
      </c>
      <c r="C9030" s="22">
        <v>11</v>
      </c>
      <c r="D9030" s="21" t="s">
        <v>170134</v>
      </c>
      <c r="E9030" s="22">
        <v>110</v>
      </c>
      <c r="F9030" s="21" t="s">
        <v>172844</v>
      </c>
      <c r="G9030" s="22">
        <v>44</v>
      </c>
      <c r="H9030" s="22">
        <v>168</v>
      </c>
      <c r="I9030" s="21" t="s">
        <v>194713</v>
      </c>
    </row>
    <row r="9031" spans="1:9" ht="20" customHeight="1">
      <c r="A9031" s="19" t="s">
        <v>194714</v>
      </c>
      <c r="B9031" s="20" t="s">
        <v>182810</v>
      </c>
      <c r="C9031" s="22">
        <v>5</v>
      </c>
      <c r="D9031" s="21" t="s">
        <v>194715</v>
      </c>
      <c r="E9031" s="22">
        <v>109</v>
      </c>
      <c r="F9031" s="21" t="s">
        <v>173839</v>
      </c>
      <c r="G9031" s="22">
        <v>43</v>
      </c>
      <c r="H9031" s="22">
        <v>160</v>
      </c>
      <c r="I9031" s="21" t="s">
        <v>194716</v>
      </c>
    </row>
    <row r="9032" spans="1:9" ht="20" customHeight="1">
      <c r="A9032" s="19" t="s">
        <v>194717</v>
      </c>
      <c r="B9032" s="20" t="s">
        <v>182810</v>
      </c>
      <c r="C9032" s="22">
        <v>5</v>
      </c>
      <c r="D9032" s="21" t="s">
        <v>194715</v>
      </c>
      <c r="E9032" s="22">
        <v>109</v>
      </c>
      <c r="F9032" s="21" t="s">
        <v>173839</v>
      </c>
      <c r="G9032" s="22">
        <v>43</v>
      </c>
      <c r="H9032" s="22">
        <v>160</v>
      </c>
      <c r="I9032" s="21" t="s">
        <v>194718</v>
      </c>
    </row>
    <row r="9033" spans="1:9" ht="20" customHeight="1">
      <c r="A9033" s="19" t="s">
        <v>194719</v>
      </c>
      <c r="B9033" s="20" t="s">
        <v>194720</v>
      </c>
      <c r="C9033" s="22">
        <v>24</v>
      </c>
      <c r="D9033" s="21" t="s">
        <v>178461</v>
      </c>
      <c r="E9033" s="22">
        <v>73</v>
      </c>
      <c r="F9033" s="21" t="s">
        <v>194721</v>
      </c>
      <c r="G9033" s="22">
        <v>42</v>
      </c>
      <c r="H9033" s="22">
        <v>142</v>
      </c>
      <c r="I9033" s="21" t="s">
        <v>194722</v>
      </c>
    </row>
    <row r="9034" spans="1:9" ht="20" customHeight="1">
      <c r="A9034" s="19" t="s">
        <v>194723</v>
      </c>
      <c r="B9034" s="20" t="s">
        <v>174490</v>
      </c>
      <c r="C9034" s="22">
        <v>2</v>
      </c>
      <c r="D9034" s="21" t="s">
        <v>194724</v>
      </c>
      <c r="E9034" s="22">
        <v>65</v>
      </c>
      <c r="F9034" s="21" t="s">
        <v>185615</v>
      </c>
      <c r="G9034" s="22">
        <v>39</v>
      </c>
      <c r="H9034" s="22">
        <v>109</v>
      </c>
      <c r="I9034" s="21" t="s">
        <v>194725</v>
      </c>
    </row>
    <row r="9035" spans="1:9" ht="20" customHeight="1">
      <c r="A9035" s="19" t="s">
        <v>194726</v>
      </c>
      <c r="B9035" s="24">
        <v>40</v>
      </c>
      <c r="C9035" s="22">
        <v>32</v>
      </c>
      <c r="D9035" s="21" t="s">
        <v>178179</v>
      </c>
      <c r="E9035" s="22">
        <v>9</v>
      </c>
      <c r="F9035" s="21" t="s">
        <v>186140</v>
      </c>
      <c r="G9035" s="22">
        <v>39</v>
      </c>
      <c r="H9035" s="22">
        <v>83</v>
      </c>
      <c r="I9035" s="21" t="s">
        <v>194727</v>
      </c>
    </row>
    <row r="9036" spans="1:9" ht="20" customHeight="1">
      <c r="A9036" s="19" t="s">
        <v>194728</v>
      </c>
      <c r="B9036" s="20" t="s">
        <v>181258</v>
      </c>
      <c r="C9036" s="22">
        <v>40</v>
      </c>
      <c r="D9036" s="21" t="s">
        <v>174429</v>
      </c>
      <c r="E9036" s="22">
        <v>31</v>
      </c>
      <c r="F9036" s="21" t="s">
        <v>176534</v>
      </c>
      <c r="G9036" s="22">
        <v>8</v>
      </c>
      <c r="H9036" s="22">
        <v>82</v>
      </c>
      <c r="I9036" s="21" t="s">
        <v>194729</v>
      </c>
    </row>
    <row r="9037" spans="1:9" ht="20" customHeight="1">
      <c r="A9037" s="19" t="s">
        <v>194730</v>
      </c>
      <c r="B9037" s="40">
        <v>28125</v>
      </c>
      <c r="C9037" s="22">
        <v>36</v>
      </c>
      <c r="D9037" s="21" t="s">
        <v>194731</v>
      </c>
      <c r="E9037" s="22">
        <v>87</v>
      </c>
      <c r="F9037" s="21" t="s">
        <v>179294</v>
      </c>
      <c r="G9037" s="22">
        <v>5</v>
      </c>
      <c r="H9037" s="22">
        <v>131</v>
      </c>
      <c r="I9037" s="21" t="s">
        <v>194732</v>
      </c>
    </row>
    <row r="9038" spans="1:9" ht="20" customHeight="1">
      <c r="A9038" s="19" t="s">
        <v>194733</v>
      </c>
      <c r="B9038" s="20" t="s">
        <v>14618</v>
      </c>
      <c r="C9038" s="22">
        <v>34</v>
      </c>
      <c r="D9038" s="21" t="s">
        <v>173222</v>
      </c>
      <c r="E9038" s="22">
        <v>11</v>
      </c>
      <c r="F9038" s="21" t="s">
        <v>171750</v>
      </c>
      <c r="G9038" s="22">
        <v>35</v>
      </c>
      <c r="H9038" s="22">
        <v>83</v>
      </c>
      <c r="I9038" s="21" t="s">
        <v>194734</v>
      </c>
    </row>
    <row r="9039" spans="1:9" ht="20" customHeight="1">
      <c r="A9039" s="19" t="s">
        <v>194735</v>
      </c>
      <c r="B9039" s="20" t="s">
        <v>169663</v>
      </c>
      <c r="C9039" s="22">
        <v>16</v>
      </c>
      <c r="D9039" s="21" t="s">
        <v>174432</v>
      </c>
      <c r="E9039" s="22">
        <v>68</v>
      </c>
      <c r="F9039" s="22">
        <v>0</v>
      </c>
      <c r="G9039" s="22">
        <v>0</v>
      </c>
      <c r="H9039" s="22">
        <v>87</v>
      </c>
      <c r="I9039" s="21" t="s">
        <v>194736</v>
      </c>
    </row>
    <row r="9040" spans="1:9" ht="20" customHeight="1">
      <c r="A9040" s="19" t="s">
        <v>194737</v>
      </c>
      <c r="B9040" s="20" t="s">
        <v>169663</v>
      </c>
      <c r="C9040" s="22">
        <v>16</v>
      </c>
      <c r="D9040" s="21" t="s">
        <v>174432</v>
      </c>
      <c r="E9040" s="22">
        <v>68</v>
      </c>
      <c r="F9040" s="22">
        <v>0</v>
      </c>
      <c r="G9040" s="22">
        <v>0</v>
      </c>
      <c r="H9040" s="22">
        <v>87</v>
      </c>
      <c r="I9040" s="21" t="s">
        <v>194738</v>
      </c>
    </row>
    <row r="9041" spans="1:9" ht="20" customHeight="1">
      <c r="A9041" s="19" t="s">
        <v>194739</v>
      </c>
      <c r="B9041" s="20" t="s">
        <v>170410</v>
      </c>
      <c r="C9041" s="22">
        <v>4</v>
      </c>
      <c r="D9041" s="21" t="s">
        <v>172279</v>
      </c>
      <c r="E9041" s="22">
        <v>122</v>
      </c>
      <c r="F9041" s="22">
        <v>0</v>
      </c>
      <c r="G9041" s="22">
        <v>0</v>
      </c>
      <c r="H9041" s="22">
        <v>129</v>
      </c>
      <c r="I9041" s="21" t="s">
        <v>194740</v>
      </c>
    </row>
    <row r="9042" spans="1:9" ht="20" customHeight="1">
      <c r="A9042" s="19" t="s">
        <v>194741</v>
      </c>
      <c r="B9042" s="20" t="s">
        <v>172991</v>
      </c>
      <c r="C9042" s="22">
        <v>8</v>
      </c>
      <c r="D9042" s="21" t="s">
        <v>177784</v>
      </c>
      <c r="E9042" s="22">
        <v>58</v>
      </c>
      <c r="F9042" s="21" t="s">
        <v>169649</v>
      </c>
      <c r="G9042" s="22">
        <v>28</v>
      </c>
      <c r="H9042" s="22">
        <v>97</v>
      </c>
      <c r="I9042" s="21" t="s">
        <v>194742</v>
      </c>
    </row>
    <row r="9043" spans="1:9" ht="20" customHeight="1">
      <c r="A9043" s="19" t="s">
        <v>194743</v>
      </c>
      <c r="B9043" s="20" t="s">
        <v>176754</v>
      </c>
      <c r="C9043" s="22">
        <v>106</v>
      </c>
      <c r="D9043" s="21" t="s">
        <v>173707</v>
      </c>
      <c r="E9043" s="22">
        <v>9</v>
      </c>
      <c r="F9043" s="21" t="s">
        <v>173707</v>
      </c>
      <c r="G9043" s="22">
        <v>9</v>
      </c>
      <c r="H9043" s="22">
        <v>127</v>
      </c>
      <c r="I9043" s="21" t="s">
        <v>194744</v>
      </c>
    </row>
    <row r="9044" spans="1:9" ht="20" customHeight="1">
      <c r="A9044" s="19" t="s">
        <v>194745</v>
      </c>
      <c r="B9044" s="20" t="s">
        <v>189039</v>
      </c>
      <c r="C9044" s="22">
        <v>2</v>
      </c>
      <c r="D9044" s="21" t="s">
        <v>173038</v>
      </c>
      <c r="E9044" s="22">
        <v>133</v>
      </c>
      <c r="F9044" s="21" t="s">
        <v>189039</v>
      </c>
      <c r="G9044" s="22">
        <v>2</v>
      </c>
      <c r="H9044" s="22">
        <v>140</v>
      </c>
      <c r="I9044" s="21" t="s">
        <v>194746</v>
      </c>
    </row>
    <row r="9045" spans="1:9" ht="20" customHeight="1">
      <c r="A9045" s="19" t="s">
        <v>194747</v>
      </c>
      <c r="B9045" s="20" t="s">
        <v>187796</v>
      </c>
      <c r="C9045" s="22">
        <v>34</v>
      </c>
      <c r="D9045" s="21" t="s">
        <v>163282</v>
      </c>
      <c r="E9045" s="22">
        <v>77</v>
      </c>
      <c r="F9045" s="21" t="s">
        <v>194748</v>
      </c>
      <c r="G9045" s="22">
        <v>14</v>
      </c>
      <c r="H9045" s="22">
        <v>128</v>
      </c>
      <c r="I9045" s="21" t="s">
        <v>194749</v>
      </c>
    </row>
    <row r="9046" spans="1:9" ht="20" customHeight="1">
      <c r="A9046" s="19" t="s">
        <v>194750</v>
      </c>
      <c r="B9046" s="20" t="s">
        <v>177958</v>
      </c>
      <c r="C9046" s="22">
        <v>30</v>
      </c>
      <c r="D9046" s="21" t="s">
        <v>176023</v>
      </c>
      <c r="E9046" s="22">
        <v>78</v>
      </c>
      <c r="F9046" s="21" t="s">
        <v>170044</v>
      </c>
      <c r="G9046" s="22">
        <v>14</v>
      </c>
      <c r="H9046" s="22">
        <v>125</v>
      </c>
      <c r="I9046" s="21" t="s">
        <v>194751</v>
      </c>
    </row>
    <row r="9047" spans="1:9" ht="20" customHeight="1">
      <c r="A9047" s="19" t="s">
        <v>194752</v>
      </c>
      <c r="B9047" s="20" t="s">
        <v>170857</v>
      </c>
      <c r="C9047" s="22">
        <v>15</v>
      </c>
      <c r="D9047" s="21" t="s">
        <v>173403</v>
      </c>
      <c r="E9047" s="22">
        <v>24</v>
      </c>
      <c r="F9047" s="21" t="s">
        <v>173406</v>
      </c>
      <c r="G9047" s="22">
        <v>27</v>
      </c>
      <c r="H9047" s="22">
        <v>69</v>
      </c>
      <c r="I9047" s="21" t="s">
        <v>194753</v>
      </c>
    </row>
    <row r="9048" spans="1:9" ht="20" customHeight="1">
      <c r="A9048" s="19" t="s">
        <v>194754</v>
      </c>
      <c r="B9048" s="20" t="s">
        <v>175100</v>
      </c>
      <c r="C9048" s="22">
        <v>50</v>
      </c>
      <c r="D9048" s="22">
        <v>0</v>
      </c>
      <c r="E9048" s="22">
        <v>0</v>
      </c>
      <c r="F9048" s="21" t="s">
        <v>175099</v>
      </c>
      <c r="G9048" s="22">
        <v>36</v>
      </c>
      <c r="H9048" s="22">
        <v>89</v>
      </c>
      <c r="I9048" s="21" t="s">
        <v>194755</v>
      </c>
    </row>
    <row r="9049" spans="1:9" ht="20" customHeight="1">
      <c r="A9049" s="19" t="s">
        <v>194756</v>
      </c>
      <c r="B9049" s="20" t="s">
        <v>175100</v>
      </c>
      <c r="C9049" s="22">
        <v>50</v>
      </c>
      <c r="D9049" s="22">
        <v>0</v>
      </c>
      <c r="E9049" s="22">
        <v>0</v>
      </c>
      <c r="F9049" s="21" t="s">
        <v>175099</v>
      </c>
      <c r="G9049" s="22">
        <v>36</v>
      </c>
      <c r="H9049" s="22">
        <v>89</v>
      </c>
      <c r="I9049" s="21" t="s">
        <v>194757</v>
      </c>
    </row>
    <row r="9050" spans="1:9" ht="20" customHeight="1">
      <c r="A9050" s="19" t="s">
        <v>194758</v>
      </c>
      <c r="B9050" s="20" t="s">
        <v>170832</v>
      </c>
      <c r="C9050" s="22">
        <v>67</v>
      </c>
      <c r="D9050" s="22">
        <v>0</v>
      </c>
      <c r="E9050" s="22">
        <v>0</v>
      </c>
      <c r="F9050" s="21" t="s">
        <v>170833</v>
      </c>
      <c r="G9050" s="22">
        <v>5</v>
      </c>
      <c r="H9050" s="22">
        <v>75</v>
      </c>
      <c r="I9050" s="21" t="s">
        <v>194759</v>
      </c>
    </row>
    <row r="9051" spans="1:9" ht="20" customHeight="1">
      <c r="A9051" s="19" t="s">
        <v>194760</v>
      </c>
      <c r="B9051" s="20" t="s">
        <v>170832</v>
      </c>
      <c r="C9051" s="22">
        <v>67</v>
      </c>
      <c r="D9051" s="22">
        <v>0</v>
      </c>
      <c r="E9051" s="22">
        <v>0</v>
      </c>
      <c r="F9051" s="21" t="s">
        <v>170833</v>
      </c>
      <c r="G9051" s="22">
        <v>5</v>
      </c>
      <c r="H9051" s="22">
        <v>75</v>
      </c>
      <c r="I9051" s="21" t="s">
        <v>194761</v>
      </c>
    </row>
    <row r="9052" spans="1:9" ht="20" customHeight="1">
      <c r="A9052" s="19" t="s">
        <v>194762</v>
      </c>
      <c r="B9052" s="20" t="s">
        <v>173193</v>
      </c>
      <c r="C9052" s="22">
        <v>79</v>
      </c>
      <c r="D9052" s="21" t="s">
        <v>194763</v>
      </c>
      <c r="E9052" s="22">
        <v>17</v>
      </c>
      <c r="F9052" s="21" t="s">
        <v>175457</v>
      </c>
      <c r="G9052" s="22">
        <v>13</v>
      </c>
      <c r="H9052" s="22">
        <v>112</v>
      </c>
      <c r="I9052" s="21" t="s">
        <v>194764</v>
      </c>
    </row>
    <row r="9053" spans="1:9" ht="20" customHeight="1">
      <c r="A9053" s="19" t="s">
        <v>194765</v>
      </c>
      <c r="B9053" s="20" t="s">
        <v>170853</v>
      </c>
      <c r="C9053" s="22">
        <v>75</v>
      </c>
      <c r="D9053" s="21" t="s">
        <v>175721</v>
      </c>
      <c r="E9053" s="22">
        <v>18</v>
      </c>
      <c r="F9053" s="21" t="s">
        <v>174438</v>
      </c>
      <c r="G9053" s="22">
        <v>12</v>
      </c>
      <c r="H9053" s="22">
        <v>108</v>
      </c>
      <c r="I9053" s="21" t="s">
        <v>194766</v>
      </c>
    </row>
    <row r="9054" spans="1:9" ht="20" customHeight="1">
      <c r="A9054" s="19" t="s">
        <v>194767</v>
      </c>
      <c r="B9054" s="20" t="s">
        <v>171151</v>
      </c>
      <c r="C9054" s="22">
        <v>3</v>
      </c>
      <c r="D9054" s="21" t="s">
        <v>170841</v>
      </c>
      <c r="E9054" s="22">
        <v>59</v>
      </c>
      <c r="F9054" s="21" t="s">
        <v>170055</v>
      </c>
      <c r="G9054" s="22">
        <v>12</v>
      </c>
      <c r="H9054" s="22">
        <v>77</v>
      </c>
      <c r="I9054" s="21" t="s">
        <v>194768</v>
      </c>
    </row>
    <row r="9055" spans="1:9" ht="32" customHeight="1">
      <c r="A9055" s="19" t="s">
        <v>194769</v>
      </c>
      <c r="B9055" s="20" t="s">
        <v>194770</v>
      </c>
      <c r="C9055" s="22">
        <v>49</v>
      </c>
      <c r="D9055" s="21" t="s">
        <v>173289</v>
      </c>
      <c r="E9055" s="22">
        <v>77</v>
      </c>
      <c r="F9055" s="21" t="s">
        <v>171782</v>
      </c>
      <c r="G9055" s="22">
        <v>38</v>
      </c>
      <c r="H9055" s="22">
        <v>167</v>
      </c>
      <c r="I9055" s="21" t="s">
        <v>194771</v>
      </c>
    </row>
    <row r="9056" spans="1:9" ht="20" customHeight="1">
      <c r="A9056" s="19" t="s">
        <v>194772</v>
      </c>
      <c r="B9056" s="20" t="s">
        <v>172159</v>
      </c>
      <c r="C9056" s="22">
        <v>15</v>
      </c>
      <c r="D9056" s="21" t="s">
        <v>177777</v>
      </c>
      <c r="E9056" s="22">
        <v>43</v>
      </c>
      <c r="F9056" s="21" t="s">
        <v>170890</v>
      </c>
      <c r="G9056" s="22">
        <v>19</v>
      </c>
      <c r="H9056" s="22">
        <v>80</v>
      </c>
      <c r="I9056" s="21" t="s">
        <v>194773</v>
      </c>
    </row>
    <row r="9057" spans="1:9" ht="20" customHeight="1">
      <c r="A9057" s="19" t="s">
        <v>194774</v>
      </c>
      <c r="B9057" s="20" t="s">
        <v>179317</v>
      </c>
      <c r="C9057" s="22">
        <v>51</v>
      </c>
      <c r="D9057" s="21" t="s">
        <v>186765</v>
      </c>
      <c r="E9057" s="22">
        <v>48</v>
      </c>
      <c r="F9057" s="21" t="s">
        <v>186580</v>
      </c>
      <c r="G9057" s="22">
        <v>32</v>
      </c>
      <c r="H9057" s="22">
        <v>134</v>
      </c>
      <c r="I9057" s="21" t="s">
        <v>194775</v>
      </c>
    </row>
    <row r="9058" spans="1:9" ht="20" customHeight="1">
      <c r="A9058" s="19" t="s">
        <v>194776</v>
      </c>
      <c r="B9058" s="20" t="s">
        <v>171947</v>
      </c>
      <c r="C9058" s="22">
        <v>19</v>
      </c>
      <c r="D9058" s="21" t="s">
        <v>174058</v>
      </c>
      <c r="E9058" s="22">
        <v>34</v>
      </c>
      <c r="F9058" s="21" t="s">
        <v>170245</v>
      </c>
      <c r="G9058" s="22">
        <v>6</v>
      </c>
      <c r="H9058" s="22">
        <v>62</v>
      </c>
      <c r="I9058" s="21" t="s">
        <v>194777</v>
      </c>
    </row>
    <row r="9059" spans="1:9" ht="20" customHeight="1">
      <c r="A9059" s="19" t="s">
        <v>194778</v>
      </c>
      <c r="B9059" s="20" t="s">
        <v>171590</v>
      </c>
      <c r="C9059" s="22">
        <v>65</v>
      </c>
      <c r="D9059" s="21" t="s">
        <v>169786</v>
      </c>
      <c r="E9059" s="22">
        <v>26</v>
      </c>
      <c r="F9059" s="21" t="s">
        <v>169786</v>
      </c>
      <c r="G9059" s="22">
        <v>26</v>
      </c>
      <c r="H9059" s="22">
        <v>120</v>
      </c>
      <c r="I9059" s="21" t="s">
        <v>194779</v>
      </c>
    </row>
    <row r="9060" spans="1:9" ht="20" customHeight="1">
      <c r="A9060" s="19" t="s">
        <v>194780</v>
      </c>
      <c r="B9060" s="20" t="s">
        <v>173760</v>
      </c>
      <c r="C9060" s="22">
        <v>13</v>
      </c>
      <c r="D9060" s="21" t="s">
        <v>173125</v>
      </c>
      <c r="E9060" s="22">
        <v>17</v>
      </c>
      <c r="F9060" s="21" t="s">
        <v>170497</v>
      </c>
      <c r="G9060" s="22">
        <v>42</v>
      </c>
      <c r="H9060" s="22">
        <v>75</v>
      </c>
      <c r="I9060" s="21" t="s">
        <v>194781</v>
      </c>
    </row>
    <row r="9061" spans="1:9" ht="20" customHeight="1">
      <c r="A9061" s="19" t="s">
        <v>194782</v>
      </c>
      <c r="B9061" s="20" t="s">
        <v>175167</v>
      </c>
      <c r="C9061" s="22">
        <v>54</v>
      </c>
      <c r="D9061" s="21" t="s">
        <v>182659</v>
      </c>
      <c r="E9061" s="22">
        <v>7</v>
      </c>
      <c r="F9061" s="21" t="s">
        <v>189974</v>
      </c>
      <c r="G9061" s="22">
        <v>36</v>
      </c>
      <c r="H9061" s="22">
        <v>100</v>
      </c>
      <c r="I9061" s="21" t="s">
        <v>194783</v>
      </c>
    </row>
    <row r="9062" spans="1:9" ht="20" customHeight="1">
      <c r="A9062" s="19" t="s">
        <v>194784</v>
      </c>
      <c r="B9062" s="20" t="s">
        <v>175167</v>
      </c>
      <c r="C9062" s="22">
        <v>54</v>
      </c>
      <c r="D9062" s="21" t="s">
        <v>182659</v>
      </c>
      <c r="E9062" s="22">
        <v>7</v>
      </c>
      <c r="F9062" s="21" t="s">
        <v>189974</v>
      </c>
      <c r="G9062" s="22">
        <v>36</v>
      </c>
      <c r="H9062" s="22">
        <v>100</v>
      </c>
      <c r="I9062" s="21" t="s">
        <v>194785</v>
      </c>
    </row>
    <row r="9063" spans="1:9" ht="20" customHeight="1">
      <c r="A9063" s="19" t="s">
        <v>194786</v>
      </c>
      <c r="B9063" s="20" t="s">
        <v>171641</v>
      </c>
      <c r="C9063" s="22">
        <v>49</v>
      </c>
      <c r="D9063" s="21" t="s">
        <v>177306</v>
      </c>
      <c r="E9063" s="22">
        <v>24</v>
      </c>
      <c r="F9063" s="21" t="s">
        <v>179018</v>
      </c>
      <c r="G9063" s="22">
        <v>4</v>
      </c>
      <c r="H9063" s="22">
        <v>80</v>
      </c>
      <c r="I9063" s="21" t="s">
        <v>194787</v>
      </c>
    </row>
    <row r="9064" spans="1:9" ht="20" customHeight="1">
      <c r="A9064" s="19" t="s">
        <v>194788</v>
      </c>
      <c r="B9064" s="20" t="s">
        <v>182737</v>
      </c>
      <c r="C9064" s="22">
        <v>1</v>
      </c>
      <c r="D9064" s="21" t="s">
        <v>176567</v>
      </c>
      <c r="E9064" s="22">
        <v>156</v>
      </c>
      <c r="F9064" s="21" t="s">
        <v>194684</v>
      </c>
      <c r="G9064" s="22">
        <v>32</v>
      </c>
      <c r="H9064" s="22">
        <v>192</v>
      </c>
      <c r="I9064" s="21" t="s">
        <v>194789</v>
      </c>
    </row>
    <row r="9065" spans="1:9" ht="20" customHeight="1">
      <c r="A9065" s="19" t="s">
        <v>194790</v>
      </c>
      <c r="B9065" s="20" t="s">
        <v>173276</v>
      </c>
      <c r="C9065" s="22">
        <v>54</v>
      </c>
      <c r="D9065" s="21" t="s">
        <v>169991</v>
      </c>
      <c r="E9065" s="22">
        <v>3</v>
      </c>
      <c r="F9065" s="21" t="s">
        <v>177665</v>
      </c>
      <c r="G9065" s="22">
        <v>42</v>
      </c>
      <c r="H9065" s="22">
        <v>102</v>
      </c>
      <c r="I9065" s="21" t="s">
        <v>194791</v>
      </c>
    </row>
    <row r="9066" spans="1:9" ht="20" customHeight="1">
      <c r="A9066" s="19" t="s">
        <v>194792</v>
      </c>
      <c r="B9066" s="20" t="s">
        <v>169991</v>
      </c>
      <c r="C9066" s="22">
        <v>3</v>
      </c>
      <c r="D9066" s="21" t="s">
        <v>172367</v>
      </c>
      <c r="E9066" s="22">
        <v>93</v>
      </c>
      <c r="F9066" s="21" t="s">
        <v>169991</v>
      </c>
      <c r="G9066" s="22">
        <v>3</v>
      </c>
      <c r="H9066" s="22">
        <v>102</v>
      </c>
      <c r="I9066" s="21" t="s">
        <v>194793</v>
      </c>
    </row>
    <row r="9067" spans="1:9" ht="20" customHeight="1">
      <c r="A9067" s="19" t="s">
        <v>194794</v>
      </c>
      <c r="B9067" s="20" t="s">
        <v>170680</v>
      </c>
      <c r="C9067" s="22">
        <v>3</v>
      </c>
      <c r="D9067" s="21" t="s">
        <v>174507</v>
      </c>
      <c r="E9067" s="22">
        <v>86</v>
      </c>
      <c r="F9067" s="21" t="s">
        <v>171659</v>
      </c>
      <c r="G9067" s="22">
        <v>1</v>
      </c>
      <c r="H9067" s="22">
        <v>93</v>
      </c>
      <c r="I9067" s="21" t="s">
        <v>194795</v>
      </c>
    </row>
    <row r="9068" spans="1:9" ht="20" customHeight="1">
      <c r="A9068" s="19" t="s">
        <v>194796</v>
      </c>
      <c r="B9068" s="20" t="s">
        <v>169996</v>
      </c>
      <c r="C9068" s="22">
        <v>1</v>
      </c>
      <c r="D9068" s="21" t="s">
        <v>188976</v>
      </c>
      <c r="E9068" s="22">
        <v>36</v>
      </c>
      <c r="F9068" s="21" t="s">
        <v>180449</v>
      </c>
      <c r="G9068" s="22">
        <v>58</v>
      </c>
      <c r="H9068" s="22">
        <v>98</v>
      </c>
      <c r="I9068" s="21" t="s">
        <v>194797</v>
      </c>
    </row>
    <row r="9069" spans="1:9" ht="20" customHeight="1">
      <c r="A9069" s="19" t="s">
        <v>194798</v>
      </c>
      <c r="B9069" s="20" t="s">
        <v>170143</v>
      </c>
      <c r="C9069" s="22">
        <v>22</v>
      </c>
      <c r="D9069" s="21" t="s">
        <v>178208</v>
      </c>
      <c r="E9069" s="22">
        <v>26</v>
      </c>
      <c r="F9069" s="21" t="s">
        <v>170250</v>
      </c>
      <c r="G9069" s="22">
        <v>24</v>
      </c>
      <c r="H9069" s="22">
        <v>75</v>
      </c>
      <c r="I9069" s="21" t="s">
        <v>194799</v>
      </c>
    </row>
    <row r="9070" spans="1:9" ht="20" customHeight="1">
      <c r="A9070" s="19" t="s">
        <v>194800</v>
      </c>
      <c r="B9070" s="20" t="s">
        <v>194801</v>
      </c>
      <c r="C9070" s="22">
        <v>62</v>
      </c>
      <c r="D9070" s="21" t="s">
        <v>188224</v>
      </c>
      <c r="E9070" s="22">
        <v>12</v>
      </c>
      <c r="F9070" s="21" t="s">
        <v>170314</v>
      </c>
      <c r="G9070" s="22">
        <v>5</v>
      </c>
      <c r="H9070" s="22">
        <v>82</v>
      </c>
      <c r="I9070" s="21" t="s">
        <v>194802</v>
      </c>
    </row>
    <row r="9071" spans="1:9" ht="20" customHeight="1">
      <c r="A9071" s="19" t="s">
        <v>194803</v>
      </c>
      <c r="B9071" s="20" t="s">
        <v>185046</v>
      </c>
      <c r="C9071" s="22">
        <v>54</v>
      </c>
      <c r="D9071" s="21" t="s">
        <v>170122</v>
      </c>
      <c r="E9071" s="22">
        <v>7</v>
      </c>
      <c r="F9071" s="21" t="s">
        <v>175268</v>
      </c>
      <c r="G9071" s="22">
        <v>40</v>
      </c>
      <c r="H9071" s="22">
        <v>104</v>
      </c>
      <c r="I9071" s="21" t="s">
        <v>194804</v>
      </c>
    </row>
    <row r="9072" spans="1:9" ht="20" customHeight="1">
      <c r="A9072" s="19" t="s">
        <v>194805</v>
      </c>
      <c r="B9072" s="20" t="s">
        <v>185046</v>
      </c>
      <c r="C9072" s="22">
        <v>54</v>
      </c>
      <c r="D9072" s="21" t="s">
        <v>170122</v>
      </c>
      <c r="E9072" s="22">
        <v>7</v>
      </c>
      <c r="F9072" s="21" t="s">
        <v>175268</v>
      </c>
      <c r="G9072" s="22">
        <v>40</v>
      </c>
      <c r="H9072" s="22">
        <v>104</v>
      </c>
      <c r="I9072" s="21" t="s">
        <v>194806</v>
      </c>
    </row>
    <row r="9073" spans="1:9" ht="20" customHeight="1">
      <c r="A9073" s="19" t="s">
        <v>194807</v>
      </c>
      <c r="B9073" s="20" t="s">
        <v>175128</v>
      </c>
      <c r="C9073" s="22">
        <v>80</v>
      </c>
      <c r="D9073" s="21" t="s">
        <v>180015</v>
      </c>
      <c r="E9073" s="22">
        <v>38</v>
      </c>
      <c r="F9073" s="21" t="s">
        <v>194808</v>
      </c>
      <c r="G9073" s="22">
        <v>76</v>
      </c>
      <c r="H9073" s="22">
        <v>197</v>
      </c>
      <c r="I9073" s="21" t="s">
        <v>194809</v>
      </c>
    </row>
    <row r="9074" spans="1:9" ht="32" customHeight="1">
      <c r="A9074" s="19" t="s">
        <v>194810</v>
      </c>
      <c r="B9074" s="20" t="s">
        <v>170178</v>
      </c>
      <c r="C9074" s="22">
        <v>17</v>
      </c>
      <c r="D9074" s="21" t="s">
        <v>180961</v>
      </c>
      <c r="E9074" s="22">
        <v>146</v>
      </c>
      <c r="F9074" s="21" t="s">
        <v>174362</v>
      </c>
      <c r="G9074" s="22">
        <v>1</v>
      </c>
      <c r="H9074" s="22">
        <v>167</v>
      </c>
      <c r="I9074" s="21" t="s">
        <v>194811</v>
      </c>
    </row>
    <row r="9075" spans="1:9" ht="32" customHeight="1">
      <c r="A9075" s="19" t="s">
        <v>194812</v>
      </c>
      <c r="B9075" s="20" t="s">
        <v>170089</v>
      </c>
      <c r="C9075" s="22">
        <v>10</v>
      </c>
      <c r="D9075" s="21" t="s">
        <v>194813</v>
      </c>
      <c r="E9075" s="22">
        <v>169</v>
      </c>
      <c r="F9075" s="21" t="s">
        <v>171532</v>
      </c>
      <c r="G9075" s="22">
        <v>1</v>
      </c>
      <c r="H9075" s="22">
        <v>183</v>
      </c>
      <c r="I9075" s="21" t="s">
        <v>194814</v>
      </c>
    </row>
    <row r="9076" spans="1:9" ht="32" customHeight="1">
      <c r="A9076" s="19" t="s">
        <v>194815</v>
      </c>
      <c r="B9076" s="20" t="s">
        <v>169862</v>
      </c>
      <c r="C9076" s="22">
        <v>7</v>
      </c>
      <c r="D9076" s="21" t="s">
        <v>194816</v>
      </c>
      <c r="E9076" s="22">
        <v>106</v>
      </c>
      <c r="F9076" s="21" t="s">
        <v>189757</v>
      </c>
      <c r="G9076" s="22">
        <v>34</v>
      </c>
      <c r="H9076" s="22">
        <v>150</v>
      </c>
      <c r="I9076" s="21" t="s">
        <v>194817</v>
      </c>
    </row>
    <row r="9077" spans="1:9" ht="32" customHeight="1">
      <c r="A9077" s="19" t="s">
        <v>194818</v>
      </c>
      <c r="B9077" s="20" t="s">
        <v>176478</v>
      </c>
      <c r="C9077" s="22">
        <v>19</v>
      </c>
      <c r="D9077" s="21" t="s">
        <v>172109</v>
      </c>
      <c r="E9077" s="22">
        <v>39</v>
      </c>
      <c r="F9077" s="21" t="s">
        <v>176810</v>
      </c>
      <c r="G9077" s="22">
        <v>5</v>
      </c>
      <c r="H9077" s="22">
        <v>66</v>
      </c>
      <c r="I9077" s="21" t="s">
        <v>194819</v>
      </c>
    </row>
    <row r="9078" spans="1:9" ht="32" customHeight="1">
      <c r="A9078" s="19" t="s">
        <v>194820</v>
      </c>
      <c r="B9078" s="20" t="s">
        <v>182033</v>
      </c>
      <c r="C9078" s="22">
        <v>37</v>
      </c>
      <c r="D9078" s="21" t="s">
        <v>182034</v>
      </c>
      <c r="E9078" s="22">
        <v>54</v>
      </c>
      <c r="F9078" s="21" t="s">
        <v>176432</v>
      </c>
      <c r="G9078" s="22">
        <v>1</v>
      </c>
      <c r="H9078" s="22">
        <v>95</v>
      </c>
      <c r="I9078" s="21" t="s">
        <v>194821</v>
      </c>
    </row>
    <row r="9079" spans="1:9" ht="44" customHeight="1">
      <c r="A9079" s="19" t="s">
        <v>194822</v>
      </c>
      <c r="B9079" s="20" t="s">
        <v>170242</v>
      </c>
      <c r="C9079" s="22">
        <v>18</v>
      </c>
      <c r="D9079" s="21" t="s">
        <v>194823</v>
      </c>
      <c r="E9079" s="22">
        <v>181</v>
      </c>
      <c r="F9079" s="21" t="s">
        <v>194824</v>
      </c>
      <c r="G9079" s="22">
        <v>19</v>
      </c>
      <c r="H9079" s="22">
        <v>221</v>
      </c>
      <c r="I9079" s="21" t="s">
        <v>194825</v>
      </c>
    </row>
    <row r="9080" spans="1:9" ht="32" customHeight="1">
      <c r="A9080" s="19" t="s">
        <v>194826</v>
      </c>
      <c r="B9080" s="20" t="s">
        <v>174043</v>
      </c>
      <c r="C9080" s="22">
        <v>41</v>
      </c>
      <c r="D9080" s="22">
        <v>0</v>
      </c>
      <c r="E9080" s="22">
        <v>0</v>
      </c>
      <c r="F9080" s="21" t="s">
        <v>170322</v>
      </c>
      <c r="G9080" s="22">
        <v>32</v>
      </c>
      <c r="H9080" s="22">
        <v>76</v>
      </c>
      <c r="I9080" s="21" t="s">
        <v>194827</v>
      </c>
    </row>
    <row r="9081" spans="1:9" ht="32" customHeight="1">
      <c r="A9081" s="19" t="s">
        <v>194828</v>
      </c>
      <c r="B9081" s="20" t="s">
        <v>177443</v>
      </c>
      <c r="C9081" s="22">
        <v>71</v>
      </c>
      <c r="D9081" s="21" t="s">
        <v>175351</v>
      </c>
      <c r="E9081" s="22">
        <v>38</v>
      </c>
      <c r="F9081" s="21" t="s">
        <v>194829</v>
      </c>
      <c r="G9081" s="22">
        <v>59</v>
      </c>
      <c r="H9081" s="22">
        <v>171</v>
      </c>
      <c r="I9081" s="21" t="s">
        <v>194830</v>
      </c>
    </row>
    <row r="9082" spans="1:9" ht="32" customHeight="1">
      <c r="A9082" s="19" t="s">
        <v>194831</v>
      </c>
      <c r="B9082" s="20" t="s">
        <v>179945</v>
      </c>
      <c r="C9082" s="22">
        <v>65</v>
      </c>
      <c r="D9082" s="21" t="s">
        <v>187873</v>
      </c>
      <c r="E9082" s="22">
        <v>59</v>
      </c>
      <c r="F9082" s="21" t="s">
        <v>174877</v>
      </c>
      <c r="G9082" s="22">
        <v>14</v>
      </c>
      <c r="H9082" s="22">
        <v>141</v>
      </c>
      <c r="I9082" s="21" t="s">
        <v>194832</v>
      </c>
    </row>
    <row r="9083" spans="1:9" ht="32" customHeight="1">
      <c r="A9083" s="19" t="s">
        <v>194833</v>
      </c>
      <c r="B9083" s="20" t="s">
        <v>194834</v>
      </c>
      <c r="C9083" s="22">
        <v>30</v>
      </c>
      <c r="D9083" s="21" t="s">
        <v>179132</v>
      </c>
      <c r="E9083" s="22">
        <v>130</v>
      </c>
      <c r="F9083" s="21" t="s">
        <v>194835</v>
      </c>
      <c r="G9083" s="22">
        <v>9</v>
      </c>
      <c r="H9083" s="22">
        <v>172</v>
      </c>
      <c r="I9083" s="21" t="s">
        <v>194836</v>
      </c>
    </row>
    <row r="9084" spans="1:9" ht="32" customHeight="1">
      <c r="A9084" s="19" t="s">
        <v>194837</v>
      </c>
      <c r="B9084" s="20" t="s">
        <v>186217</v>
      </c>
      <c r="C9084" s="22">
        <v>68</v>
      </c>
      <c r="D9084" s="21" t="s">
        <v>172643</v>
      </c>
      <c r="E9084" s="22">
        <v>13</v>
      </c>
      <c r="F9084" s="21" t="s">
        <v>172414</v>
      </c>
      <c r="G9084" s="22">
        <v>8</v>
      </c>
      <c r="H9084" s="22">
        <v>92</v>
      </c>
      <c r="I9084" s="21" t="s">
        <v>194838</v>
      </c>
    </row>
    <row r="9085" spans="1:9" ht="32" customHeight="1">
      <c r="A9085" s="19" t="s">
        <v>194839</v>
      </c>
      <c r="B9085" s="24">
        <v>0</v>
      </c>
      <c r="C9085" s="22">
        <v>0</v>
      </c>
      <c r="D9085" s="22">
        <v>97</v>
      </c>
      <c r="E9085" s="22">
        <v>97</v>
      </c>
      <c r="F9085" s="22">
        <v>3</v>
      </c>
      <c r="G9085" s="22">
        <v>3</v>
      </c>
      <c r="H9085" s="22">
        <v>103</v>
      </c>
      <c r="I9085" s="21" t="s">
        <v>194840</v>
      </c>
    </row>
    <row r="9086" spans="1:9" ht="32" customHeight="1">
      <c r="A9086" s="19" t="s">
        <v>194841</v>
      </c>
      <c r="B9086" s="20" t="s">
        <v>171040</v>
      </c>
      <c r="C9086" s="22">
        <v>57</v>
      </c>
      <c r="D9086" s="21" t="s">
        <v>194842</v>
      </c>
      <c r="E9086" s="22">
        <v>16</v>
      </c>
      <c r="F9086" s="21" t="s">
        <v>182144</v>
      </c>
      <c r="G9086" s="22">
        <v>34</v>
      </c>
      <c r="H9086" s="22">
        <v>110</v>
      </c>
      <c r="I9086" s="21" t="s">
        <v>194843</v>
      </c>
    </row>
    <row r="9087" spans="1:9" ht="32" customHeight="1">
      <c r="A9087" s="19" t="s">
        <v>194844</v>
      </c>
      <c r="B9087" s="20" t="s">
        <v>177613</v>
      </c>
      <c r="C9087" s="22">
        <v>68</v>
      </c>
      <c r="D9087" s="21" t="s">
        <v>194222</v>
      </c>
      <c r="E9087" s="22">
        <v>11</v>
      </c>
      <c r="F9087" s="21" t="s">
        <v>194845</v>
      </c>
      <c r="G9087" s="22">
        <v>61</v>
      </c>
      <c r="H9087" s="22">
        <v>143</v>
      </c>
      <c r="I9087" s="21" t="s">
        <v>194846</v>
      </c>
    </row>
    <row r="9088" spans="1:9" ht="32" customHeight="1">
      <c r="A9088" s="19" t="s">
        <v>194847</v>
      </c>
      <c r="B9088" s="20" t="s">
        <v>170265</v>
      </c>
      <c r="C9088" s="22">
        <v>4</v>
      </c>
      <c r="D9088" s="21" t="s">
        <v>173218</v>
      </c>
      <c r="E9088" s="22">
        <v>47</v>
      </c>
      <c r="F9088" s="21" t="s">
        <v>170092</v>
      </c>
      <c r="G9088" s="22">
        <v>6</v>
      </c>
      <c r="H9088" s="22">
        <v>60</v>
      </c>
      <c r="I9088" s="21" t="s">
        <v>194848</v>
      </c>
    </row>
    <row r="9089" spans="1:9" ht="32" customHeight="1">
      <c r="A9089" s="19" t="s">
        <v>194849</v>
      </c>
      <c r="B9089" s="20" t="s">
        <v>178881</v>
      </c>
      <c r="C9089" s="22">
        <v>58</v>
      </c>
      <c r="D9089" s="21" t="s">
        <v>178881</v>
      </c>
      <c r="E9089" s="22">
        <v>58</v>
      </c>
      <c r="F9089" s="21" t="s">
        <v>193983</v>
      </c>
      <c r="G9089" s="22">
        <v>15</v>
      </c>
      <c r="H9089" s="22">
        <v>134</v>
      </c>
      <c r="I9089" s="21" t="s">
        <v>194850</v>
      </c>
    </row>
    <row r="9090" spans="1:9" ht="32" customHeight="1">
      <c r="A9090" s="19" t="s">
        <v>194851</v>
      </c>
      <c r="B9090" s="24">
        <v>0</v>
      </c>
      <c r="C9090" s="22">
        <v>0</v>
      </c>
      <c r="D9090" s="39">
        <v>99375</v>
      </c>
      <c r="E9090" s="22">
        <v>159</v>
      </c>
      <c r="F9090" s="39">
        <v>625</v>
      </c>
      <c r="G9090" s="22">
        <v>1</v>
      </c>
      <c r="H9090" s="22">
        <v>163</v>
      </c>
      <c r="I9090" s="21" t="s">
        <v>194852</v>
      </c>
    </row>
    <row r="9091" spans="1:9" ht="32" customHeight="1">
      <c r="A9091" s="19" t="s">
        <v>194853</v>
      </c>
      <c r="B9091" s="20" t="s">
        <v>179966</v>
      </c>
      <c r="C9091" s="22">
        <v>31</v>
      </c>
      <c r="D9091" s="21" t="s">
        <v>178254</v>
      </c>
      <c r="E9091" s="22">
        <v>34</v>
      </c>
      <c r="F9091" s="21" t="s">
        <v>170065</v>
      </c>
      <c r="G9091" s="22">
        <v>13</v>
      </c>
      <c r="H9091" s="22">
        <v>81</v>
      </c>
      <c r="I9091" s="21" t="s">
        <v>194854</v>
      </c>
    </row>
    <row r="9092" spans="1:9" ht="32" customHeight="1">
      <c r="A9092" s="19" t="s">
        <v>194855</v>
      </c>
      <c r="B9092" s="24">
        <v>50</v>
      </c>
      <c r="C9092" s="22">
        <v>33</v>
      </c>
      <c r="D9092" s="21" t="s">
        <v>170857</v>
      </c>
      <c r="E9092" s="22">
        <v>15</v>
      </c>
      <c r="F9092" s="21" t="s">
        <v>170999</v>
      </c>
      <c r="G9092" s="22">
        <v>18</v>
      </c>
      <c r="H9092" s="22">
        <v>69</v>
      </c>
      <c r="I9092" s="21" t="s">
        <v>194856</v>
      </c>
    </row>
    <row r="9093" spans="1:9" ht="32" customHeight="1">
      <c r="A9093" s="19" t="s">
        <v>194857</v>
      </c>
      <c r="B9093" s="24">
        <v>50</v>
      </c>
      <c r="C9093" s="22">
        <v>33</v>
      </c>
      <c r="D9093" s="21" t="s">
        <v>170857</v>
      </c>
      <c r="E9093" s="22">
        <v>15</v>
      </c>
      <c r="F9093" s="21" t="s">
        <v>170999</v>
      </c>
      <c r="G9093" s="22">
        <v>18</v>
      </c>
      <c r="H9093" s="22">
        <v>69</v>
      </c>
      <c r="I9093" s="21" t="s">
        <v>194858</v>
      </c>
    </row>
    <row r="9094" spans="1:9" ht="32" customHeight="1">
      <c r="A9094" s="19" t="s">
        <v>194859</v>
      </c>
      <c r="B9094" s="20" t="s">
        <v>174664</v>
      </c>
      <c r="C9094" s="22">
        <v>20</v>
      </c>
      <c r="D9094" s="21" t="s">
        <v>173179</v>
      </c>
      <c r="E9094" s="22">
        <v>112</v>
      </c>
      <c r="F9094" s="21" t="s">
        <v>170359</v>
      </c>
      <c r="G9094" s="22">
        <v>12</v>
      </c>
      <c r="H9094" s="22">
        <v>147</v>
      </c>
      <c r="I9094" s="21" t="s">
        <v>194860</v>
      </c>
    </row>
    <row r="9095" spans="1:9" ht="32" customHeight="1">
      <c r="A9095" s="19" t="s">
        <v>194861</v>
      </c>
      <c r="B9095" s="20" t="s">
        <v>172360</v>
      </c>
      <c r="C9095" s="22">
        <v>32</v>
      </c>
      <c r="D9095" s="22">
        <v>0</v>
      </c>
      <c r="E9095" s="22">
        <v>0</v>
      </c>
      <c r="F9095" s="21" t="s">
        <v>170548</v>
      </c>
      <c r="G9095" s="22">
        <v>22</v>
      </c>
      <c r="H9095" s="22">
        <v>57</v>
      </c>
      <c r="I9095" s="21" t="s">
        <v>194862</v>
      </c>
    </row>
    <row r="9096" spans="1:9" ht="32" customHeight="1">
      <c r="A9096" s="19" t="s">
        <v>194863</v>
      </c>
      <c r="B9096" s="24">
        <v>100</v>
      </c>
      <c r="C9096" s="22">
        <v>77</v>
      </c>
      <c r="D9096" s="22">
        <v>0</v>
      </c>
      <c r="E9096" s="22">
        <v>0</v>
      </c>
      <c r="F9096" s="22">
        <v>0</v>
      </c>
      <c r="G9096" s="22">
        <v>0</v>
      </c>
      <c r="H9096" s="22">
        <v>80</v>
      </c>
      <c r="I9096" s="21" t="s">
        <v>194864</v>
      </c>
    </row>
    <row r="9097" spans="1:9" ht="32" customHeight="1">
      <c r="A9097" s="19" t="s">
        <v>194865</v>
      </c>
      <c r="B9097" s="40">
        <v>96875</v>
      </c>
      <c r="C9097" s="22">
        <v>93</v>
      </c>
      <c r="D9097" s="22">
        <v>0</v>
      </c>
      <c r="E9097" s="22">
        <v>0</v>
      </c>
      <c r="F9097" s="39">
        <v>3125</v>
      </c>
      <c r="G9097" s="22">
        <v>3</v>
      </c>
      <c r="H9097" s="22">
        <v>99</v>
      </c>
      <c r="I9097" s="21" t="s">
        <v>194866</v>
      </c>
    </row>
    <row r="9098" spans="1:9" ht="32" customHeight="1">
      <c r="A9098" s="19" t="s">
        <v>194867</v>
      </c>
      <c r="B9098" s="20" t="s">
        <v>173499</v>
      </c>
      <c r="C9098" s="22">
        <v>39</v>
      </c>
      <c r="D9098" s="21" t="s">
        <v>173257</v>
      </c>
      <c r="E9098" s="22">
        <v>98</v>
      </c>
      <c r="F9098" s="21" t="s">
        <v>194868</v>
      </c>
      <c r="G9098" s="22">
        <v>46</v>
      </c>
      <c r="H9098" s="22">
        <v>186</v>
      </c>
      <c r="I9098" s="21" t="s">
        <v>194869</v>
      </c>
    </row>
    <row r="9099" spans="1:9" ht="32" customHeight="1">
      <c r="A9099" s="19" t="s">
        <v>194870</v>
      </c>
      <c r="B9099" s="20" t="s">
        <v>181679</v>
      </c>
      <c r="C9099" s="22">
        <v>31</v>
      </c>
      <c r="D9099" s="21" t="s">
        <v>176521</v>
      </c>
      <c r="E9099" s="22">
        <v>66</v>
      </c>
      <c r="F9099" s="21" t="s">
        <v>181679</v>
      </c>
      <c r="G9099" s="22">
        <v>31</v>
      </c>
      <c r="H9099" s="22">
        <v>131</v>
      </c>
      <c r="I9099" s="21" t="s">
        <v>194871</v>
      </c>
    </row>
    <row r="9100" spans="1:9" ht="32" customHeight="1">
      <c r="A9100" s="19" t="s">
        <v>194872</v>
      </c>
      <c r="B9100" s="20" t="s">
        <v>170382</v>
      </c>
      <c r="C9100" s="22">
        <v>3</v>
      </c>
      <c r="D9100" s="21" t="s">
        <v>194873</v>
      </c>
      <c r="E9100" s="22">
        <v>133</v>
      </c>
      <c r="F9100" s="21" t="s">
        <v>171524</v>
      </c>
      <c r="G9100" s="22">
        <v>2</v>
      </c>
      <c r="H9100" s="22">
        <v>141</v>
      </c>
      <c r="I9100" s="21" t="s">
        <v>194874</v>
      </c>
    </row>
    <row r="9101" spans="1:9" ht="32" customHeight="1">
      <c r="A9101" s="19" t="s">
        <v>194875</v>
      </c>
      <c r="B9101" s="20" t="s">
        <v>172150</v>
      </c>
      <c r="C9101" s="22">
        <v>88</v>
      </c>
      <c r="D9101" s="21" t="s">
        <v>183816</v>
      </c>
      <c r="E9101" s="22">
        <v>81</v>
      </c>
      <c r="F9101" s="21" t="s">
        <v>194876</v>
      </c>
      <c r="G9101" s="22">
        <v>3</v>
      </c>
      <c r="H9101" s="22">
        <v>175</v>
      </c>
      <c r="I9101" s="21" t="s">
        <v>194877</v>
      </c>
    </row>
    <row r="9102" spans="1:9" ht="32" customHeight="1">
      <c r="A9102" s="19" t="s">
        <v>194878</v>
      </c>
      <c r="B9102" s="20" t="s">
        <v>172150</v>
      </c>
      <c r="C9102" s="22">
        <v>88</v>
      </c>
      <c r="D9102" s="21" t="s">
        <v>183816</v>
      </c>
      <c r="E9102" s="22">
        <v>81</v>
      </c>
      <c r="F9102" s="21" t="s">
        <v>194876</v>
      </c>
      <c r="G9102" s="22">
        <v>3</v>
      </c>
      <c r="H9102" s="22">
        <v>175</v>
      </c>
      <c r="I9102" s="21" t="s">
        <v>194879</v>
      </c>
    </row>
    <row r="9103" spans="1:9" ht="32" customHeight="1">
      <c r="A9103" s="19" t="s">
        <v>194880</v>
      </c>
      <c r="B9103" s="20" t="s">
        <v>183246</v>
      </c>
      <c r="C9103" s="22">
        <v>129</v>
      </c>
      <c r="D9103" s="22">
        <v>0</v>
      </c>
      <c r="E9103" s="22">
        <v>0</v>
      </c>
      <c r="F9103" s="21" t="s">
        <v>170679</v>
      </c>
      <c r="G9103" s="22">
        <v>51</v>
      </c>
      <c r="H9103" s="22">
        <v>183</v>
      </c>
      <c r="I9103" s="21" t="s">
        <v>194881</v>
      </c>
    </row>
    <row r="9104" spans="1:9" ht="32" customHeight="1">
      <c r="A9104" s="19" t="s">
        <v>194882</v>
      </c>
      <c r="B9104" s="20" t="s">
        <v>193998</v>
      </c>
      <c r="C9104" s="22">
        <v>97</v>
      </c>
      <c r="D9104" s="22">
        <v>0</v>
      </c>
      <c r="E9104" s="22">
        <v>0</v>
      </c>
      <c r="F9104" s="21" t="s">
        <v>170363</v>
      </c>
      <c r="G9104" s="22">
        <v>4</v>
      </c>
      <c r="H9104" s="22">
        <v>104</v>
      </c>
      <c r="I9104" s="21" t="s">
        <v>194883</v>
      </c>
    </row>
    <row r="9105" spans="1:9" ht="32" customHeight="1">
      <c r="A9105" s="19" t="s">
        <v>194884</v>
      </c>
      <c r="B9105" s="20" t="s">
        <v>180798</v>
      </c>
      <c r="C9105" s="22">
        <v>63</v>
      </c>
      <c r="D9105" s="21" t="s">
        <v>173358</v>
      </c>
      <c r="E9105" s="22">
        <v>12</v>
      </c>
      <c r="F9105" s="21" t="s">
        <v>173871</v>
      </c>
      <c r="G9105" s="22">
        <v>7</v>
      </c>
      <c r="H9105" s="22">
        <v>85</v>
      </c>
      <c r="I9105" s="21" t="s">
        <v>194885</v>
      </c>
    </row>
    <row r="9106" spans="1:9" ht="32" customHeight="1">
      <c r="A9106" s="19" t="s">
        <v>194886</v>
      </c>
      <c r="B9106" s="20" t="s">
        <v>163193</v>
      </c>
      <c r="C9106" s="22">
        <v>8</v>
      </c>
      <c r="D9106" s="21" t="s">
        <v>194887</v>
      </c>
      <c r="E9106" s="22">
        <v>88</v>
      </c>
      <c r="F9106" s="21" t="s">
        <v>183743</v>
      </c>
      <c r="G9106" s="22">
        <v>29</v>
      </c>
      <c r="H9106" s="22">
        <v>128</v>
      </c>
      <c r="I9106" s="21" t="s">
        <v>194888</v>
      </c>
    </row>
    <row r="9107" spans="1:9" ht="32" customHeight="1">
      <c r="A9107" s="19" t="s">
        <v>194889</v>
      </c>
      <c r="B9107" s="24">
        <v>0</v>
      </c>
      <c r="C9107" s="22">
        <v>0</v>
      </c>
      <c r="D9107" s="21" t="s">
        <v>176643</v>
      </c>
      <c r="E9107" s="22">
        <v>38</v>
      </c>
      <c r="F9107" s="21" t="s">
        <v>182034</v>
      </c>
      <c r="G9107" s="22">
        <v>54</v>
      </c>
      <c r="H9107" s="22">
        <v>95</v>
      </c>
      <c r="I9107" s="21" t="s">
        <v>194890</v>
      </c>
    </row>
    <row r="9108" spans="1:9" ht="32" customHeight="1">
      <c r="A9108" s="19" t="s">
        <v>194891</v>
      </c>
      <c r="B9108" s="20" t="s">
        <v>194892</v>
      </c>
      <c r="C9108" s="22">
        <v>3</v>
      </c>
      <c r="D9108" s="21" t="s">
        <v>194893</v>
      </c>
      <c r="E9108" s="22">
        <v>159</v>
      </c>
      <c r="F9108" s="21" t="s">
        <v>194894</v>
      </c>
      <c r="G9108" s="22">
        <v>13</v>
      </c>
      <c r="H9108" s="22">
        <v>178</v>
      </c>
      <c r="I9108" s="21" t="s">
        <v>194895</v>
      </c>
    </row>
    <row r="9109" spans="1:9" ht="32" customHeight="1">
      <c r="A9109" s="19" t="s">
        <v>194896</v>
      </c>
      <c r="B9109" s="20" t="s">
        <v>174075</v>
      </c>
      <c r="C9109" s="22">
        <v>2</v>
      </c>
      <c r="D9109" s="21" t="s">
        <v>170088</v>
      </c>
      <c r="E9109" s="22">
        <v>85</v>
      </c>
      <c r="F9109" s="21" t="s">
        <v>170680</v>
      </c>
      <c r="G9109" s="22">
        <v>3</v>
      </c>
      <c r="H9109" s="22">
        <v>93</v>
      </c>
      <c r="I9109" s="21" t="s">
        <v>194897</v>
      </c>
    </row>
    <row r="9110" spans="1:9" ht="32" customHeight="1">
      <c r="A9110" s="19" t="s">
        <v>194898</v>
      </c>
      <c r="B9110" s="20" t="s">
        <v>187030</v>
      </c>
      <c r="C9110" s="22">
        <v>19</v>
      </c>
      <c r="D9110" s="21" t="s">
        <v>194899</v>
      </c>
      <c r="E9110" s="22">
        <v>109</v>
      </c>
      <c r="F9110" s="21" t="s">
        <v>186794</v>
      </c>
      <c r="G9110" s="22">
        <v>13</v>
      </c>
      <c r="H9110" s="22">
        <v>144</v>
      </c>
      <c r="I9110" s="21" t="s">
        <v>194900</v>
      </c>
    </row>
    <row r="9111" spans="1:9" ht="32" customHeight="1">
      <c r="A9111" s="19" t="s">
        <v>194901</v>
      </c>
      <c r="B9111" s="20" t="s">
        <v>170151</v>
      </c>
      <c r="C9111" s="22">
        <v>1</v>
      </c>
      <c r="D9111" s="21" t="s">
        <v>180501</v>
      </c>
      <c r="E9111" s="22">
        <v>84</v>
      </c>
      <c r="F9111" s="21" t="s">
        <v>170151</v>
      </c>
      <c r="G9111" s="22">
        <v>1</v>
      </c>
      <c r="H9111" s="22">
        <v>89</v>
      </c>
      <c r="I9111" s="21" t="s">
        <v>194902</v>
      </c>
    </row>
    <row r="9112" spans="1:9" ht="32" customHeight="1">
      <c r="A9112" s="19" t="s">
        <v>194903</v>
      </c>
      <c r="B9112" s="20" t="s">
        <v>182742</v>
      </c>
      <c r="C9112" s="22">
        <v>19</v>
      </c>
      <c r="D9112" s="21" t="s">
        <v>175343</v>
      </c>
      <c r="E9112" s="22">
        <v>4</v>
      </c>
      <c r="F9112" s="21" t="s">
        <v>176907</v>
      </c>
      <c r="G9112" s="22">
        <v>60</v>
      </c>
      <c r="H9112" s="22">
        <v>86</v>
      </c>
      <c r="I9112" s="21" t="s">
        <v>194904</v>
      </c>
    </row>
    <row r="9113" spans="1:9" ht="32" customHeight="1">
      <c r="A9113" s="19" t="s">
        <v>194905</v>
      </c>
      <c r="B9113" s="20" t="s">
        <v>176666</v>
      </c>
      <c r="C9113" s="22">
        <v>1</v>
      </c>
      <c r="D9113" s="21" t="s">
        <v>194906</v>
      </c>
      <c r="E9113" s="22">
        <v>173</v>
      </c>
      <c r="F9113" s="21" t="s">
        <v>176666</v>
      </c>
      <c r="G9113" s="22">
        <v>1</v>
      </c>
      <c r="H9113" s="22">
        <v>178</v>
      </c>
      <c r="I9113" s="21" t="s">
        <v>194907</v>
      </c>
    </row>
    <row r="9114" spans="1:9" ht="32" customHeight="1">
      <c r="A9114" s="19" t="s">
        <v>194908</v>
      </c>
      <c r="B9114" s="20" t="s">
        <v>170159</v>
      </c>
      <c r="C9114" s="22">
        <v>83</v>
      </c>
      <c r="D9114" s="21" t="s">
        <v>169806</v>
      </c>
      <c r="E9114" s="22">
        <v>7</v>
      </c>
      <c r="F9114" s="21" t="s">
        <v>170217</v>
      </c>
      <c r="G9114" s="22">
        <v>3</v>
      </c>
      <c r="H9114" s="22">
        <v>96</v>
      </c>
      <c r="I9114" s="21" t="s">
        <v>194909</v>
      </c>
    </row>
    <row r="9115" spans="1:9" ht="32" customHeight="1">
      <c r="A9115" s="19" t="s">
        <v>194910</v>
      </c>
      <c r="B9115" s="20" t="s">
        <v>175591</v>
      </c>
      <c r="C9115" s="22">
        <v>9</v>
      </c>
      <c r="D9115" s="21" t="s">
        <v>194911</v>
      </c>
      <c r="E9115" s="22">
        <v>87</v>
      </c>
      <c r="F9115" s="21" t="s">
        <v>173428</v>
      </c>
      <c r="G9115" s="22">
        <v>2</v>
      </c>
      <c r="H9115" s="22">
        <v>101</v>
      </c>
      <c r="I9115" s="21" t="s">
        <v>194912</v>
      </c>
    </row>
    <row r="9116" spans="1:9" ht="32" customHeight="1">
      <c r="A9116" s="19" t="s">
        <v>194913</v>
      </c>
      <c r="B9116" s="20" t="s">
        <v>176783</v>
      </c>
      <c r="C9116" s="22">
        <v>75</v>
      </c>
      <c r="D9116" s="21" t="s">
        <v>194914</v>
      </c>
      <c r="E9116" s="22">
        <v>68</v>
      </c>
      <c r="F9116" s="21" t="s">
        <v>179571</v>
      </c>
      <c r="G9116" s="22">
        <v>8</v>
      </c>
      <c r="H9116" s="22">
        <v>154</v>
      </c>
      <c r="I9116" s="21" t="s">
        <v>194915</v>
      </c>
    </row>
    <row r="9117" spans="1:9" ht="32" customHeight="1">
      <c r="A9117" s="19" t="s">
        <v>194916</v>
      </c>
      <c r="B9117" s="20" t="s">
        <v>178749</v>
      </c>
      <c r="C9117" s="22">
        <v>92</v>
      </c>
      <c r="D9117" s="22">
        <v>0</v>
      </c>
      <c r="E9117" s="22">
        <v>0</v>
      </c>
      <c r="F9117" s="21" t="s">
        <v>171562</v>
      </c>
      <c r="G9117" s="22">
        <v>1</v>
      </c>
      <c r="H9117" s="22">
        <v>96</v>
      </c>
      <c r="I9117" s="21" t="s">
        <v>194917</v>
      </c>
    </row>
    <row r="9118" spans="1:9" ht="32" customHeight="1">
      <c r="A9118" s="19" t="s">
        <v>194918</v>
      </c>
      <c r="B9118" s="20" t="s">
        <v>173002</v>
      </c>
      <c r="C9118" s="22">
        <v>35</v>
      </c>
      <c r="D9118" s="21" t="s">
        <v>174109</v>
      </c>
      <c r="E9118" s="22">
        <v>12</v>
      </c>
      <c r="F9118" s="21" t="s">
        <v>174246</v>
      </c>
      <c r="G9118" s="22">
        <v>46</v>
      </c>
      <c r="H9118" s="22">
        <v>96</v>
      </c>
      <c r="I9118" s="21" t="s">
        <v>194919</v>
      </c>
    </row>
    <row r="9119" spans="1:9" ht="32" customHeight="1">
      <c r="A9119" s="19" t="s">
        <v>194920</v>
      </c>
      <c r="B9119" s="20" t="s">
        <v>194921</v>
      </c>
      <c r="C9119" s="22">
        <v>46</v>
      </c>
      <c r="D9119" s="21" t="s">
        <v>175899</v>
      </c>
      <c r="E9119" s="22">
        <v>56</v>
      </c>
      <c r="F9119" s="21" t="s">
        <v>194922</v>
      </c>
      <c r="G9119" s="22">
        <v>67</v>
      </c>
      <c r="H9119" s="22">
        <v>172</v>
      </c>
      <c r="I9119" s="21" t="s">
        <v>194923</v>
      </c>
    </row>
    <row r="9120" spans="1:9" ht="32" customHeight="1">
      <c r="A9120" s="19" t="s">
        <v>194924</v>
      </c>
      <c r="B9120" s="20" t="s">
        <v>194921</v>
      </c>
      <c r="C9120" s="22">
        <v>46</v>
      </c>
      <c r="D9120" s="21" t="s">
        <v>175899</v>
      </c>
      <c r="E9120" s="22">
        <v>56</v>
      </c>
      <c r="F9120" s="21" t="s">
        <v>194922</v>
      </c>
      <c r="G9120" s="22">
        <v>67</v>
      </c>
      <c r="H9120" s="22">
        <v>172</v>
      </c>
      <c r="I9120" s="21" t="s">
        <v>194925</v>
      </c>
    </row>
    <row r="9121" spans="1:9" ht="32" customHeight="1">
      <c r="A9121" s="19" t="s">
        <v>194926</v>
      </c>
      <c r="B9121" s="20" t="s">
        <v>194927</v>
      </c>
      <c r="C9121" s="22">
        <v>16</v>
      </c>
      <c r="D9121" s="21" t="s">
        <v>194928</v>
      </c>
      <c r="E9121" s="22">
        <v>136</v>
      </c>
      <c r="F9121" s="21" t="s">
        <v>194929</v>
      </c>
      <c r="G9121" s="22">
        <v>21</v>
      </c>
      <c r="H9121" s="22">
        <v>176</v>
      </c>
      <c r="I9121" s="21" t="s">
        <v>194930</v>
      </c>
    </row>
    <row r="9122" spans="1:9" ht="32" customHeight="1">
      <c r="A9122" s="19" t="s">
        <v>194931</v>
      </c>
      <c r="B9122" s="20" t="s">
        <v>169909</v>
      </c>
      <c r="C9122" s="22">
        <v>20</v>
      </c>
      <c r="D9122" s="21" t="s">
        <v>190117</v>
      </c>
      <c r="E9122" s="22">
        <v>115</v>
      </c>
      <c r="F9122" s="21" t="s">
        <v>170846</v>
      </c>
      <c r="G9122" s="22">
        <v>30</v>
      </c>
      <c r="H9122" s="22">
        <v>168</v>
      </c>
      <c r="I9122" s="21" t="s">
        <v>194932</v>
      </c>
    </row>
    <row r="9123" spans="1:9" ht="32" customHeight="1">
      <c r="A9123" s="19" t="s">
        <v>194933</v>
      </c>
      <c r="B9123" s="20" t="s">
        <v>178783</v>
      </c>
      <c r="C9123" s="22">
        <v>17</v>
      </c>
      <c r="D9123" s="21" t="s">
        <v>194934</v>
      </c>
      <c r="E9123" s="22">
        <v>133</v>
      </c>
      <c r="F9123" s="21" t="s">
        <v>172539</v>
      </c>
      <c r="G9123" s="22">
        <v>12</v>
      </c>
      <c r="H9123" s="22">
        <v>165</v>
      </c>
      <c r="I9123" s="21" t="s">
        <v>194935</v>
      </c>
    </row>
    <row r="9124" spans="1:9" ht="32" customHeight="1">
      <c r="A9124" s="19" t="s">
        <v>194936</v>
      </c>
      <c r="B9124" s="20" t="s">
        <v>178741</v>
      </c>
      <c r="C9124" s="22">
        <v>36</v>
      </c>
      <c r="D9124" s="21" t="s">
        <v>174238</v>
      </c>
      <c r="E9124" s="22">
        <v>12</v>
      </c>
      <c r="F9124" s="21" t="s">
        <v>186415</v>
      </c>
      <c r="G9124" s="22">
        <v>23</v>
      </c>
      <c r="H9124" s="22">
        <v>74</v>
      </c>
      <c r="I9124" s="21" t="s">
        <v>194937</v>
      </c>
    </row>
    <row r="9125" spans="1:9" ht="32" customHeight="1">
      <c r="A9125" s="19" t="s">
        <v>194938</v>
      </c>
      <c r="B9125" s="20" t="s">
        <v>181932</v>
      </c>
      <c r="C9125" s="22">
        <v>74</v>
      </c>
      <c r="D9125" s="21" t="s">
        <v>176762</v>
      </c>
      <c r="E9125" s="22">
        <v>25</v>
      </c>
      <c r="F9125" s="21" t="s">
        <v>173685</v>
      </c>
      <c r="G9125" s="22">
        <v>17</v>
      </c>
      <c r="H9125" s="22">
        <v>119</v>
      </c>
      <c r="I9125" s="21" t="s">
        <v>194939</v>
      </c>
    </row>
    <row r="9126" spans="1:9" ht="32" customHeight="1">
      <c r="A9126" s="19" t="s">
        <v>194940</v>
      </c>
      <c r="B9126" s="20" t="s">
        <v>175640</v>
      </c>
      <c r="C9126" s="22">
        <v>30</v>
      </c>
      <c r="D9126" s="21" t="s">
        <v>175739</v>
      </c>
      <c r="E9126" s="22">
        <v>40</v>
      </c>
      <c r="F9126" s="21" t="s">
        <v>171528</v>
      </c>
      <c r="G9126" s="22">
        <v>28</v>
      </c>
      <c r="H9126" s="22">
        <v>101</v>
      </c>
      <c r="I9126" s="21" t="s">
        <v>194941</v>
      </c>
    </row>
    <row r="9127" spans="1:9" ht="32" customHeight="1">
      <c r="A9127" s="19" t="s">
        <v>194942</v>
      </c>
      <c r="B9127" s="20" t="s">
        <v>179820</v>
      </c>
      <c r="C9127" s="22">
        <v>54</v>
      </c>
      <c r="D9127" s="21" t="s">
        <v>171124</v>
      </c>
      <c r="E9127" s="22">
        <v>40</v>
      </c>
      <c r="F9127" s="21" t="s">
        <v>178489</v>
      </c>
      <c r="G9127" s="22">
        <v>44</v>
      </c>
      <c r="H9127" s="22">
        <v>141</v>
      </c>
      <c r="I9127" s="21" t="s">
        <v>194943</v>
      </c>
    </row>
    <row r="9128" spans="1:9" ht="32" customHeight="1">
      <c r="A9128" s="19" t="s">
        <v>194944</v>
      </c>
      <c r="B9128" s="20" t="s">
        <v>177751</v>
      </c>
      <c r="C9128" s="22">
        <v>26</v>
      </c>
      <c r="D9128" s="21" t="s">
        <v>176801</v>
      </c>
      <c r="E9128" s="22">
        <v>63</v>
      </c>
      <c r="F9128" s="21" t="s">
        <v>170543</v>
      </c>
      <c r="G9128" s="22">
        <v>4</v>
      </c>
      <c r="H9128" s="22">
        <v>96</v>
      </c>
      <c r="I9128" s="21" t="s">
        <v>194945</v>
      </c>
    </row>
    <row r="9129" spans="1:9" ht="20" customHeight="1">
      <c r="A9129" s="19" t="s">
        <v>194946</v>
      </c>
      <c r="B9129" s="20" t="s">
        <v>185292</v>
      </c>
      <c r="C9129" s="22">
        <v>54</v>
      </c>
      <c r="D9129" s="21" t="s">
        <v>171488</v>
      </c>
      <c r="E9129" s="22">
        <v>4</v>
      </c>
      <c r="F9129" s="21" t="s">
        <v>193216</v>
      </c>
      <c r="G9129" s="22">
        <v>30</v>
      </c>
      <c r="H9129" s="22">
        <v>91</v>
      </c>
      <c r="I9129" s="21" t="s">
        <v>194947</v>
      </c>
    </row>
    <row r="9130" spans="1:9" ht="20" customHeight="1">
      <c r="A9130" s="19" t="s">
        <v>194948</v>
      </c>
      <c r="B9130" s="20" t="s">
        <v>173421</v>
      </c>
      <c r="C9130" s="22">
        <v>4</v>
      </c>
      <c r="D9130" s="21" t="s">
        <v>173347</v>
      </c>
      <c r="E9130" s="22">
        <v>151</v>
      </c>
      <c r="F9130" s="21" t="s">
        <v>194949</v>
      </c>
      <c r="G9130" s="22">
        <v>8</v>
      </c>
      <c r="H9130" s="22">
        <v>166</v>
      </c>
      <c r="I9130" s="21" t="s">
        <v>194950</v>
      </c>
    </row>
    <row r="9131" spans="1:9" ht="20" customHeight="1">
      <c r="A9131" s="19" t="s">
        <v>194951</v>
      </c>
      <c r="B9131" s="20" t="s">
        <v>182219</v>
      </c>
      <c r="C9131" s="22">
        <v>41</v>
      </c>
      <c r="D9131" s="21" t="s">
        <v>171802</v>
      </c>
      <c r="E9131" s="22">
        <v>29</v>
      </c>
      <c r="F9131" s="21" t="s">
        <v>170297</v>
      </c>
      <c r="G9131" s="22">
        <v>24</v>
      </c>
      <c r="H9131" s="22">
        <v>97</v>
      </c>
      <c r="I9131" s="21" t="s">
        <v>194952</v>
      </c>
    </row>
    <row r="9132" spans="1:9" ht="20" customHeight="1">
      <c r="A9132" s="19" t="s">
        <v>194953</v>
      </c>
      <c r="B9132" s="20" t="s">
        <v>170733</v>
      </c>
      <c r="C9132" s="22">
        <v>76</v>
      </c>
      <c r="D9132" s="21" t="s">
        <v>170734</v>
      </c>
      <c r="E9132" s="22">
        <v>7</v>
      </c>
      <c r="F9132" s="22">
        <v>0</v>
      </c>
      <c r="G9132" s="22">
        <v>0</v>
      </c>
      <c r="H9132" s="22">
        <v>86</v>
      </c>
      <c r="I9132" s="21" t="s">
        <v>194954</v>
      </c>
    </row>
    <row r="9133" spans="1:9" ht="32" customHeight="1">
      <c r="A9133" s="19" t="s">
        <v>194955</v>
      </c>
      <c r="B9133" s="20" t="s">
        <v>194956</v>
      </c>
      <c r="C9133" s="22">
        <v>40</v>
      </c>
      <c r="D9133" s="21" t="s">
        <v>194957</v>
      </c>
      <c r="E9133" s="22">
        <v>61</v>
      </c>
      <c r="F9133" s="21" t="s">
        <v>186479</v>
      </c>
      <c r="G9133" s="22">
        <v>36</v>
      </c>
      <c r="H9133" s="22">
        <v>140</v>
      </c>
      <c r="I9133" s="21" t="s">
        <v>194958</v>
      </c>
    </row>
    <row r="9134" spans="1:9" ht="32" customHeight="1">
      <c r="A9134" s="19" t="s">
        <v>194959</v>
      </c>
      <c r="B9134" s="20" t="s">
        <v>174272</v>
      </c>
      <c r="C9134" s="22">
        <v>19</v>
      </c>
      <c r="D9134" s="21" t="s">
        <v>189813</v>
      </c>
      <c r="E9134" s="22">
        <v>47</v>
      </c>
      <c r="F9134" s="22">
        <v>0</v>
      </c>
      <c r="G9134" s="22">
        <v>0</v>
      </c>
      <c r="H9134" s="22">
        <v>69</v>
      </c>
      <c r="I9134" s="21" t="s">
        <v>194960</v>
      </c>
    </row>
    <row r="9135" spans="1:9" ht="32" customHeight="1">
      <c r="A9135" s="19" t="s">
        <v>194961</v>
      </c>
      <c r="B9135" s="20" t="s">
        <v>194962</v>
      </c>
      <c r="C9135" s="22">
        <v>71</v>
      </c>
      <c r="D9135" s="21" t="s">
        <v>187773</v>
      </c>
      <c r="E9135" s="22">
        <v>67</v>
      </c>
      <c r="F9135" s="21" t="s">
        <v>170643</v>
      </c>
      <c r="G9135" s="22">
        <v>15</v>
      </c>
      <c r="H9135" s="22">
        <v>156</v>
      </c>
      <c r="I9135" s="21" t="s">
        <v>194963</v>
      </c>
    </row>
    <row r="9136" spans="1:9" ht="32" customHeight="1">
      <c r="A9136" s="19" t="s">
        <v>194964</v>
      </c>
      <c r="B9136" s="20" t="s">
        <v>169936</v>
      </c>
      <c r="C9136" s="22">
        <v>6</v>
      </c>
      <c r="D9136" s="21" t="s">
        <v>186614</v>
      </c>
      <c r="E9136" s="22">
        <v>104</v>
      </c>
      <c r="F9136" s="21" t="s">
        <v>178079</v>
      </c>
      <c r="G9136" s="22">
        <v>1</v>
      </c>
      <c r="H9136" s="22">
        <v>114</v>
      </c>
      <c r="I9136" s="21" t="s">
        <v>194965</v>
      </c>
    </row>
    <row r="9137" spans="1:9" ht="32" customHeight="1">
      <c r="A9137" s="19" t="s">
        <v>194966</v>
      </c>
      <c r="B9137" s="20" t="s">
        <v>174353</v>
      </c>
      <c r="C9137" s="22">
        <v>47</v>
      </c>
      <c r="D9137" s="22">
        <v>0</v>
      </c>
      <c r="E9137" s="22">
        <v>0</v>
      </c>
      <c r="F9137" s="21" t="s">
        <v>170910</v>
      </c>
      <c r="G9137" s="22">
        <v>1</v>
      </c>
      <c r="H9137" s="22">
        <v>51</v>
      </c>
      <c r="I9137" s="21" t="s">
        <v>194967</v>
      </c>
    </row>
    <row r="9138" spans="1:9" ht="32" customHeight="1">
      <c r="A9138" s="19" t="s">
        <v>194968</v>
      </c>
      <c r="B9138" s="20" t="s">
        <v>191119</v>
      </c>
      <c r="C9138" s="22">
        <v>41</v>
      </c>
      <c r="D9138" s="21" t="s">
        <v>174162</v>
      </c>
      <c r="E9138" s="22">
        <v>32</v>
      </c>
      <c r="F9138" s="21" t="s">
        <v>179466</v>
      </c>
      <c r="G9138" s="22">
        <v>37</v>
      </c>
      <c r="H9138" s="22">
        <v>113</v>
      </c>
      <c r="I9138" s="21" t="s">
        <v>194969</v>
      </c>
    </row>
    <row r="9139" spans="1:9" ht="32" customHeight="1">
      <c r="A9139" s="19" t="s">
        <v>194970</v>
      </c>
      <c r="B9139" s="20" t="s">
        <v>191119</v>
      </c>
      <c r="C9139" s="22">
        <v>41</v>
      </c>
      <c r="D9139" s="21" t="s">
        <v>174162</v>
      </c>
      <c r="E9139" s="22">
        <v>32</v>
      </c>
      <c r="F9139" s="21" t="s">
        <v>179466</v>
      </c>
      <c r="G9139" s="22">
        <v>37</v>
      </c>
      <c r="H9139" s="22">
        <v>113</v>
      </c>
      <c r="I9139" s="21" t="s">
        <v>194971</v>
      </c>
    </row>
    <row r="9140" spans="1:9" ht="32" customHeight="1">
      <c r="A9140" s="19" t="s">
        <v>194972</v>
      </c>
      <c r="B9140" s="20" t="s">
        <v>192841</v>
      </c>
      <c r="C9140" s="22">
        <v>61</v>
      </c>
      <c r="D9140" s="21" t="s">
        <v>179800</v>
      </c>
      <c r="E9140" s="22">
        <v>4</v>
      </c>
      <c r="F9140" s="21" t="s">
        <v>182054</v>
      </c>
      <c r="G9140" s="22">
        <v>32</v>
      </c>
      <c r="H9140" s="22">
        <v>100</v>
      </c>
      <c r="I9140" s="21" t="s">
        <v>194973</v>
      </c>
    </row>
    <row r="9141" spans="1:9" ht="32" customHeight="1">
      <c r="A9141" s="19" t="s">
        <v>194974</v>
      </c>
      <c r="B9141" s="20" t="s">
        <v>192841</v>
      </c>
      <c r="C9141" s="22">
        <v>61</v>
      </c>
      <c r="D9141" s="21" t="s">
        <v>179800</v>
      </c>
      <c r="E9141" s="22">
        <v>4</v>
      </c>
      <c r="F9141" s="21" t="s">
        <v>182054</v>
      </c>
      <c r="G9141" s="22">
        <v>32</v>
      </c>
      <c r="H9141" s="22">
        <v>100</v>
      </c>
      <c r="I9141" s="21" t="s">
        <v>194975</v>
      </c>
    </row>
    <row r="9142" spans="1:9" ht="32" customHeight="1">
      <c r="A9142" s="19" t="s">
        <v>194976</v>
      </c>
      <c r="B9142" s="20" t="s">
        <v>172706</v>
      </c>
      <c r="C9142" s="22">
        <v>9</v>
      </c>
      <c r="D9142" s="21" t="s">
        <v>170622</v>
      </c>
      <c r="E9142" s="22">
        <v>53</v>
      </c>
      <c r="F9142" s="21" t="s">
        <v>170753</v>
      </c>
      <c r="G9142" s="22">
        <v>6</v>
      </c>
      <c r="H9142" s="22">
        <v>71</v>
      </c>
      <c r="I9142" s="21" t="s">
        <v>194977</v>
      </c>
    </row>
    <row r="9143" spans="1:9" ht="32" customHeight="1">
      <c r="A9143" s="19" t="s">
        <v>194978</v>
      </c>
      <c r="B9143" s="20" t="s">
        <v>194201</v>
      </c>
      <c r="C9143" s="22">
        <v>41</v>
      </c>
      <c r="D9143" s="21" t="s">
        <v>194979</v>
      </c>
      <c r="E9143" s="22">
        <v>99</v>
      </c>
      <c r="F9143" s="21" t="s">
        <v>170297</v>
      </c>
      <c r="G9143" s="22">
        <v>48</v>
      </c>
      <c r="H9143" s="22">
        <v>191</v>
      </c>
      <c r="I9143" s="21" t="s">
        <v>194980</v>
      </c>
    </row>
    <row r="9144" spans="1:9" ht="20" customHeight="1">
      <c r="A9144" s="19" t="s">
        <v>194981</v>
      </c>
      <c r="B9144" s="20" t="s">
        <v>191111</v>
      </c>
      <c r="C9144" s="22">
        <v>30</v>
      </c>
      <c r="D9144" s="21" t="s">
        <v>174119</v>
      </c>
      <c r="E9144" s="22">
        <v>99</v>
      </c>
      <c r="F9144" s="21" t="s">
        <v>180694</v>
      </c>
      <c r="G9144" s="22">
        <v>14</v>
      </c>
      <c r="H9144" s="22">
        <v>146</v>
      </c>
      <c r="I9144" s="21" t="s">
        <v>194982</v>
      </c>
    </row>
    <row r="9145" spans="1:9" ht="20" customHeight="1">
      <c r="A9145" s="19" t="s">
        <v>194983</v>
      </c>
      <c r="B9145" s="20" t="s">
        <v>194984</v>
      </c>
      <c r="C9145" s="22">
        <v>92</v>
      </c>
      <c r="D9145" s="21" t="s">
        <v>174937</v>
      </c>
      <c r="E9145" s="22">
        <v>3</v>
      </c>
      <c r="F9145" s="21" t="s">
        <v>171528</v>
      </c>
      <c r="G9145" s="22">
        <v>38</v>
      </c>
      <c r="H9145" s="22">
        <v>136</v>
      </c>
      <c r="I9145" s="21" t="s">
        <v>194985</v>
      </c>
    </row>
    <row r="9146" spans="1:9" ht="32" customHeight="1">
      <c r="A9146" s="19" t="s">
        <v>194986</v>
      </c>
      <c r="B9146" s="20" t="s">
        <v>172612</v>
      </c>
      <c r="C9146" s="22">
        <v>9</v>
      </c>
      <c r="D9146" s="21" t="s">
        <v>176662</v>
      </c>
      <c r="E9146" s="22">
        <v>176</v>
      </c>
      <c r="F9146" s="21" t="s">
        <v>170502</v>
      </c>
      <c r="G9146" s="22">
        <v>10</v>
      </c>
      <c r="H9146" s="22">
        <v>198</v>
      </c>
      <c r="I9146" s="21" t="s">
        <v>194987</v>
      </c>
    </row>
    <row r="9147" spans="1:9" ht="32" customHeight="1">
      <c r="A9147" s="19" t="s">
        <v>194988</v>
      </c>
      <c r="B9147" s="20" t="s">
        <v>194989</v>
      </c>
      <c r="C9147" s="22">
        <v>57</v>
      </c>
      <c r="D9147" s="21" t="s">
        <v>181810</v>
      </c>
      <c r="E9147" s="22">
        <v>7</v>
      </c>
      <c r="F9147" s="21" t="s">
        <v>184023</v>
      </c>
      <c r="G9147" s="22">
        <v>9</v>
      </c>
      <c r="H9147" s="22">
        <v>76</v>
      </c>
      <c r="I9147" s="21" t="s">
        <v>194990</v>
      </c>
    </row>
    <row r="9148" spans="1:9" ht="32" customHeight="1">
      <c r="A9148" s="19" t="s">
        <v>194991</v>
      </c>
      <c r="B9148" s="20" t="s">
        <v>171558</v>
      </c>
      <c r="C9148" s="22">
        <v>4</v>
      </c>
      <c r="D9148" s="21" t="s">
        <v>186410</v>
      </c>
      <c r="E9148" s="22">
        <v>107</v>
      </c>
      <c r="F9148" s="22">
        <v>0</v>
      </c>
      <c r="G9148" s="22">
        <v>0</v>
      </c>
      <c r="H9148" s="22">
        <v>114</v>
      </c>
      <c r="I9148" s="21" t="s">
        <v>194992</v>
      </c>
    </row>
    <row r="9149" spans="1:9" ht="32" customHeight="1">
      <c r="A9149" s="19" t="s">
        <v>194993</v>
      </c>
      <c r="B9149" s="20" t="s">
        <v>194994</v>
      </c>
      <c r="C9149" s="22">
        <v>35</v>
      </c>
      <c r="D9149" s="21" t="s">
        <v>172543</v>
      </c>
      <c r="E9149" s="22">
        <v>66</v>
      </c>
      <c r="F9149" s="21" t="s">
        <v>194995</v>
      </c>
      <c r="G9149" s="22">
        <v>71</v>
      </c>
      <c r="H9149" s="22">
        <v>175</v>
      </c>
      <c r="I9149" s="21" t="s">
        <v>194996</v>
      </c>
    </row>
    <row r="9150" spans="1:9" ht="32" customHeight="1">
      <c r="A9150" s="19" t="s">
        <v>194997</v>
      </c>
      <c r="B9150" s="20" t="s">
        <v>180937</v>
      </c>
      <c r="C9150" s="22">
        <v>14</v>
      </c>
      <c r="D9150" s="21" t="s">
        <v>194998</v>
      </c>
      <c r="E9150" s="22">
        <v>49</v>
      </c>
      <c r="F9150" s="21" t="s">
        <v>172032</v>
      </c>
      <c r="G9150" s="22">
        <v>4</v>
      </c>
      <c r="H9150" s="22">
        <v>70</v>
      </c>
      <c r="I9150" s="21" t="s">
        <v>194999</v>
      </c>
    </row>
    <row r="9151" spans="1:9" ht="20" customHeight="1">
      <c r="A9151" s="19" t="s">
        <v>195000</v>
      </c>
      <c r="B9151" s="20" t="s">
        <v>173918</v>
      </c>
      <c r="C9151" s="22">
        <v>36</v>
      </c>
      <c r="D9151" s="21" t="s">
        <v>170134</v>
      </c>
      <c r="E9151" s="22">
        <v>102</v>
      </c>
      <c r="F9151" s="21" t="s">
        <v>170643</v>
      </c>
      <c r="G9151" s="22">
        <v>15</v>
      </c>
      <c r="H9151" s="22">
        <v>156</v>
      </c>
      <c r="I9151" s="21" t="s">
        <v>195001</v>
      </c>
    </row>
    <row r="9152" spans="1:9" ht="20" customHeight="1">
      <c r="A9152" s="19" t="s">
        <v>195002</v>
      </c>
      <c r="B9152" s="20" t="s">
        <v>195003</v>
      </c>
      <c r="C9152" s="22">
        <v>37</v>
      </c>
      <c r="D9152" s="21" t="s">
        <v>195004</v>
      </c>
      <c r="E9152" s="22">
        <v>107</v>
      </c>
      <c r="F9152" s="21" t="s">
        <v>175847</v>
      </c>
      <c r="G9152" s="22">
        <v>2</v>
      </c>
      <c r="H9152" s="22">
        <v>149</v>
      </c>
      <c r="I9152" s="21" t="s">
        <v>195005</v>
      </c>
    </row>
    <row r="9153" spans="1:9" ht="20" customHeight="1">
      <c r="A9153" s="19" t="s">
        <v>195006</v>
      </c>
      <c r="B9153" s="20" t="s">
        <v>171017</v>
      </c>
      <c r="C9153" s="22">
        <v>42</v>
      </c>
      <c r="D9153" s="22">
        <v>30</v>
      </c>
      <c r="E9153" s="22">
        <v>39</v>
      </c>
      <c r="F9153" s="21" t="s">
        <v>171880</v>
      </c>
      <c r="G9153" s="22">
        <v>49</v>
      </c>
      <c r="H9153" s="22">
        <v>133</v>
      </c>
      <c r="I9153" s="21" t="s">
        <v>195007</v>
      </c>
    </row>
    <row r="9154" spans="1:9" ht="20" customHeight="1">
      <c r="A9154" s="19" t="s">
        <v>195008</v>
      </c>
      <c r="B9154" s="20" t="s">
        <v>170421</v>
      </c>
      <c r="C9154" s="22">
        <v>7</v>
      </c>
      <c r="D9154" s="21" t="s">
        <v>178966</v>
      </c>
      <c r="E9154" s="22">
        <v>90</v>
      </c>
      <c r="F9154" s="21" t="s">
        <v>170308</v>
      </c>
      <c r="G9154" s="22">
        <v>5</v>
      </c>
      <c r="H9154" s="22">
        <v>105</v>
      </c>
      <c r="I9154" s="21" t="s">
        <v>195009</v>
      </c>
    </row>
    <row r="9155" spans="1:9" ht="20" customHeight="1">
      <c r="A9155" s="19" t="s">
        <v>195010</v>
      </c>
      <c r="B9155" s="20" t="s">
        <v>170421</v>
      </c>
      <c r="C9155" s="22">
        <v>7</v>
      </c>
      <c r="D9155" s="21" t="s">
        <v>178966</v>
      </c>
      <c r="E9155" s="22">
        <v>90</v>
      </c>
      <c r="F9155" s="21" t="s">
        <v>170308</v>
      </c>
      <c r="G9155" s="22">
        <v>5</v>
      </c>
      <c r="H9155" s="22">
        <v>105</v>
      </c>
      <c r="I9155" s="21" t="s">
        <v>195011</v>
      </c>
    </row>
    <row r="9156" spans="1:9" ht="20" customHeight="1">
      <c r="A9156" s="19" t="s">
        <v>195012</v>
      </c>
      <c r="B9156" s="20" t="s">
        <v>170421</v>
      </c>
      <c r="C9156" s="22">
        <v>7</v>
      </c>
      <c r="D9156" s="21" t="s">
        <v>178966</v>
      </c>
      <c r="E9156" s="22">
        <v>90</v>
      </c>
      <c r="F9156" s="21" t="s">
        <v>170308</v>
      </c>
      <c r="G9156" s="22">
        <v>5</v>
      </c>
      <c r="H9156" s="22">
        <v>105</v>
      </c>
      <c r="I9156" s="21" t="s">
        <v>195013</v>
      </c>
    </row>
    <row r="9157" spans="1:9" ht="20" customHeight="1">
      <c r="A9157" s="19" t="s">
        <v>195014</v>
      </c>
      <c r="B9157" s="20" t="s">
        <v>170421</v>
      </c>
      <c r="C9157" s="22">
        <v>7</v>
      </c>
      <c r="D9157" s="21" t="s">
        <v>178966</v>
      </c>
      <c r="E9157" s="22">
        <v>90</v>
      </c>
      <c r="F9157" s="21" t="s">
        <v>170308</v>
      </c>
      <c r="G9157" s="22">
        <v>5</v>
      </c>
      <c r="H9157" s="22">
        <v>105</v>
      </c>
      <c r="I9157" s="21" t="s">
        <v>195015</v>
      </c>
    </row>
    <row r="9158" spans="1:9" ht="32" customHeight="1">
      <c r="A9158" s="19" t="s">
        <v>195016</v>
      </c>
      <c r="B9158" s="20" t="s">
        <v>173997</v>
      </c>
      <c r="C9158" s="22">
        <v>58</v>
      </c>
      <c r="D9158" s="21" t="s">
        <v>171058</v>
      </c>
      <c r="E9158" s="22">
        <v>12</v>
      </c>
      <c r="F9158" s="21" t="s">
        <v>170388</v>
      </c>
      <c r="G9158" s="22">
        <v>8</v>
      </c>
      <c r="H9158" s="22">
        <v>81</v>
      </c>
      <c r="I9158" s="21" t="s">
        <v>195017</v>
      </c>
    </row>
    <row r="9159" spans="1:9" ht="32" customHeight="1">
      <c r="A9159" s="19" t="s">
        <v>195018</v>
      </c>
      <c r="B9159" s="20" t="s">
        <v>172742</v>
      </c>
      <c r="C9159" s="22">
        <v>65</v>
      </c>
      <c r="D9159" s="22">
        <v>0</v>
      </c>
      <c r="E9159" s="22">
        <v>0</v>
      </c>
      <c r="F9159" s="21" t="s">
        <v>170065</v>
      </c>
      <c r="G9159" s="22">
        <v>13</v>
      </c>
      <c r="H9159" s="22">
        <v>81</v>
      </c>
      <c r="I9159" s="21" t="s">
        <v>195019</v>
      </c>
    </row>
    <row r="9160" spans="1:9" ht="32" customHeight="1">
      <c r="A9160" s="19" t="s">
        <v>195020</v>
      </c>
      <c r="B9160" s="20" t="s">
        <v>171925</v>
      </c>
      <c r="C9160" s="22">
        <v>5</v>
      </c>
      <c r="D9160" s="21" t="s">
        <v>185685</v>
      </c>
      <c r="E9160" s="22">
        <v>82</v>
      </c>
      <c r="F9160" s="21" t="s">
        <v>171990</v>
      </c>
      <c r="G9160" s="22">
        <v>2</v>
      </c>
      <c r="H9160" s="22">
        <v>92</v>
      </c>
      <c r="I9160" s="21" t="s">
        <v>195021</v>
      </c>
    </row>
    <row r="9161" spans="1:9" ht="32" customHeight="1">
      <c r="A9161" s="19" t="s">
        <v>195022</v>
      </c>
      <c r="B9161" s="20" t="s">
        <v>171017</v>
      </c>
      <c r="C9161" s="22">
        <v>63</v>
      </c>
      <c r="D9161" s="21" t="s">
        <v>195023</v>
      </c>
      <c r="E9161" s="22">
        <v>58</v>
      </c>
      <c r="F9161" s="21" t="s">
        <v>195024</v>
      </c>
      <c r="G9161" s="22">
        <v>74</v>
      </c>
      <c r="H9161" s="22">
        <v>198</v>
      </c>
      <c r="I9161" s="21" t="s">
        <v>195025</v>
      </c>
    </row>
    <row r="9162" spans="1:9" ht="32" customHeight="1">
      <c r="A9162" s="19" t="s">
        <v>195026</v>
      </c>
      <c r="B9162" s="20" t="s">
        <v>183205</v>
      </c>
      <c r="C9162" s="22">
        <v>44</v>
      </c>
      <c r="D9162" s="21" t="s">
        <v>180204</v>
      </c>
      <c r="E9162" s="22">
        <v>117</v>
      </c>
      <c r="F9162" s="21" t="s">
        <v>169700</v>
      </c>
      <c r="G9162" s="22">
        <v>7</v>
      </c>
      <c r="H9162" s="22">
        <v>171</v>
      </c>
      <c r="I9162" s="21" t="s">
        <v>195027</v>
      </c>
    </row>
    <row r="9163" spans="1:9" ht="32" customHeight="1">
      <c r="A9163" s="19" t="s">
        <v>195028</v>
      </c>
      <c r="B9163" s="20" t="s">
        <v>172803</v>
      </c>
      <c r="C9163" s="22">
        <v>57</v>
      </c>
      <c r="D9163" s="22">
        <v>0</v>
      </c>
      <c r="E9163" s="22">
        <v>0</v>
      </c>
      <c r="F9163" s="21" t="s">
        <v>175453</v>
      </c>
      <c r="G9163" s="22">
        <v>27</v>
      </c>
      <c r="H9163" s="22">
        <v>87</v>
      </c>
      <c r="I9163" s="21" t="s">
        <v>195029</v>
      </c>
    </row>
    <row r="9164" spans="1:9" ht="32" customHeight="1">
      <c r="A9164" s="19" t="s">
        <v>195030</v>
      </c>
      <c r="B9164" s="20" t="s">
        <v>172526</v>
      </c>
      <c r="C9164" s="22">
        <v>68</v>
      </c>
      <c r="D9164" s="21" t="s">
        <v>175382</v>
      </c>
      <c r="E9164" s="22">
        <v>33</v>
      </c>
      <c r="F9164" s="21" t="s">
        <v>177800</v>
      </c>
      <c r="G9164" s="22">
        <v>19</v>
      </c>
      <c r="H9164" s="22">
        <v>123</v>
      </c>
      <c r="I9164" s="21" t="s">
        <v>195031</v>
      </c>
    </row>
    <row r="9165" spans="1:9" ht="32" customHeight="1">
      <c r="A9165" s="19" t="s">
        <v>195032</v>
      </c>
      <c r="B9165" s="20" t="s">
        <v>170134</v>
      </c>
      <c r="C9165" s="22">
        <v>38</v>
      </c>
      <c r="D9165" s="21" t="s">
        <v>170317</v>
      </c>
      <c r="E9165" s="22">
        <v>9</v>
      </c>
      <c r="F9165" s="21" t="s">
        <v>170366</v>
      </c>
      <c r="G9165" s="22">
        <v>10</v>
      </c>
      <c r="H9165" s="22">
        <v>60</v>
      </c>
      <c r="I9165" s="21" t="s">
        <v>195033</v>
      </c>
    </row>
    <row r="9166" spans="1:9" ht="32" customHeight="1">
      <c r="A9166" s="19" t="s">
        <v>195034</v>
      </c>
      <c r="B9166" s="20" t="s">
        <v>195035</v>
      </c>
      <c r="C9166" s="22">
        <v>61</v>
      </c>
      <c r="D9166" s="21" t="s">
        <v>194003</v>
      </c>
      <c r="E9166" s="22">
        <v>37</v>
      </c>
      <c r="F9166" s="21" t="s">
        <v>188872</v>
      </c>
      <c r="G9166" s="22">
        <v>23</v>
      </c>
      <c r="H9166" s="22">
        <v>124</v>
      </c>
      <c r="I9166" s="21" t="s">
        <v>195036</v>
      </c>
    </row>
    <row r="9167" spans="1:9" ht="32" customHeight="1">
      <c r="A9167" s="19" t="s">
        <v>195037</v>
      </c>
      <c r="B9167" s="20" t="s">
        <v>181231</v>
      </c>
      <c r="C9167" s="22">
        <v>73</v>
      </c>
      <c r="D9167" s="22">
        <v>0</v>
      </c>
      <c r="E9167" s="22">
        <v>0</v>
      </c>
      <c r="F9167" s="21" t="s">
        <v>184952</v>
      </c>
      <c r="G9167" s="22">
        <v>7</v>
      </c>
      <c r="H9167" s="22">
        <v>83</v>
      </c>
      <c r="I9167" s="21" t="s">
        <v>195038</v>
      </c>
    </row>
    <row r="9168" spans="1:9" ht="32" customHeight="1">
      <c r="A9168" s="19" t="s">
        <v>195039</v>
      </c>
      <c r="B9168" s="20" t="s">
        <v>170971</v>
      </c>
      <c r="C9168" s="22">
        <v>7</v>
      </c>
      <c r="D9168" s="21" t="s">
        <v>171730</v>
      </c>
      <c r="E9168" s="22">
        <v>98</v>
      </c>
      <c r="F9168" s="21" t="s">
        <v>170896</v>
      </c>
      <c r="G9168" s="22">
        <v>14</v>
      </c>
      <c r="H9168" s="22">
        <v>122</v>
      </c>
      <c r="I9168" s="21" t="s">
        <v>195040</v>
      </c>
    </row>
    <row r="9169" spans="1:9" ht="32" customHeight="1">
      <c r="A9169" s="19" t="s">
        <v>195041</v>
      </c>
      <c r="B9169" s="20" t="s">
        <v>170928</v>
      </c>
      <c r="C9169" s="22">
        <v>4</v>
      </c>
      <c r="D9169" s="21" t="s">
        <v>170071</v>
      </c>
      <c r="E9169" s="22">
        <v>78</v>
      </c>
      <c r="F9169" s="22">
        <v>0</v>
      </c>
      <c r="G9169" s="22">
        <v>0</v>
      </c>
      <c r="H9169" s="22">
        <v>85</v>
      </c>
      <c r="I9169" s="21" t="s">
        <v>195042</v>
      </c>
    </row>
    <row r="9170" spans="1:9" ht="32" customHeight="1">
      <c r="A9170" s="19" t="s">
        <v>195043</v>
      </c>
      <c r="B9170" s="20" t="s">
        <v>169843</v>
      </c>
      <c r="C9170" s="22">
        <v>72</v>
      </c>
      <c r="D9170" s="21" t="s">
        <v>195044</v>
      </c>
      <c r="E9170" s="22">
        <v>47</v>
      </c>
      <c r="F9170" s="21" t="s">
        <v>191736</v>
      </c>
      <c r="G9170" s="22">
        <v>9</v>
      </c>
      <c r="H9170" s="22">
        <v>131</v>
      </c>
      <c r="I9170" s="21" t="s">
        <v>195045</v>
      </c>
    </row>
    <row r="9171" spans="1:9" ht="32" customHeight="1">
      <c r="A9171" s="19" t="s">
        <v>195046</v>
      </c>
      <c r="B9171" s="20" t="s">
        <v>171046</v>
      </c>
      <c r="C9171" s="22">
        <v>35</v>
      </c>
      <c r="D9171" s="21" t="s">
        <v>170250</v>
      </c>
      <c r="E9171" s="22">
        <v>23</v>
      </c>
      <c r="F9171" s="21" t="s">
        <v>176416</v>
      </c>
      <c r="G9171" s="22">
        <v>11</v>
      </c>
      <c r="H9171" s="22">
        <v>72</v>
      </c>
      <c r="I9171" s="21" t="s">
        <v>195047</v>
      </c>
    </row>
    <row r="9172" spans="1:9" ht="32" customHeight="1">
      <c r="A9172" s="19" t="s">
        <v>195048</v>
      </c>
      <c r="B9172" s="20" t="s">
        <v>186779</v>
      </c>
      <c r="C9172" s="22">
        <v>35</v>
      </c>
      <c r="D9172" s="21" t="s">
        <v>187344</v>
      </c>
      <c r="E9172" s="22">
        <v>100</v>
      </c>
      <c r="F9172" s="21" t="s">
        <v>175881</v>
      </c>
      <c r="G9172" s="22">
        <v>1</v>
      </c>
      <c r="H9172" s="22">
        <v>139</v>
      </c>
      <c r="I9172" s="21" t="s">
        <v>195049</v>
      </c>
    </row>
    <row r="9173" spans="1:9" ht="32" customHeight="1">
      <c r="A9173" s="19" t="s">
        <v>195050</v>
      </c>
      <c r="B9173" s="20" t="s">
        <v>176534</v>
      </c>
      <c r="C9173" s="22">
        <v>8</v>
      </c>
      <c r="D9173" s="21" t="s">
        <v>195051</v>
      </c>
      <c r="E9173" s="22">
        <v>71</v>
      </c>
      <c r="F9173" s="22">
        <v>0</v>
      </c>
      <c r="G9173" s="22">
        <v>0</v>
      </c>
      <c r="H9173" s="22">
        <v>82</v>
      </c>
      <c r="I9173" s="21" t="s">
        <v>195052</v>
      </c>
    </row>
    <row r="9174" spans="1:9" ht="32" customHeight="1">
      <c r="A9174" s="19" t="s">
        <v>195053</v>
      </c>
      <c r="B9174" s="20" t="s">
        <v>184753</v>
      </c>
      <c r="C9174" s="22">
        <v>37</v>
      </c>
      <c r="D9174" s="21" t="s">
        <v>171845</v>
      </c>
      <c r="E9174" s="22">
        <v>16</v>
      </c>
      <c r="F9174" s="21" t="s">
        <v>172453</v>
      </c>
      <c r="G9174" s="22">
        <v>44</v>
      </c>
      <c r="H9174" s="22">
        <v>100</v>
      </c>
      <c r="I9174" s="21" t="s">
        <v>195054</v>
      </c>
    </row>
    <row r="9175" spans="1:9" ht="32" customHeight="1">
      <c r="A9175" s="19" t="s">
        <v>195055</v>
      </c>
      <c r="B9175" s="20" t="s">
        <v>170089</v>
      </c>
      <c r="C9175" s="22">
        <v>5</v>
      </c>
      <c r="D9175" s="21" t="s">
        <v>174053</v>
      </c>
      <c r="E9175" s="22">
        <v>84</v>
      </c>
      <c r="F9175" s="21" t="s">
        <v>171659</v>
      </c>
      <c r="G9175" s="22">
        <v>1</v>
      </c>
      <c r="H9175" s="22">
        <v>93</v>
      </c>
      <c r="I9175" s="21" t="s">
        <v>195056</v>
      </c>
    </row>
    <row r="9176" spans="1:9" ht="32" customHeight="1">
      <c r="A9176" s="19" t="s">
        <v>195057</v>
      </c>
      <c r="B9176" s="20" t="s">
        <v>195058</v>
      </c>
      <c r="C9176" s="22">
        <v>57</v>
      </c>
      <c r="D9176" s="21" t="s">
        <v>169728</v>
      </c>
      <c r="E9176" s="22">
        <v>6</v>
      </c>
      <c r="F9176" s="22">
        <v>10</v>
      </c>
      <c r="G9176" s="22">
        <v>7</v>
      </c>
      <c r="H9176" s="22">
        <v>73</v>
      </c>
      <c r="I9176" s="21" t="s">
        <v>195059</v>
      </c>
    </row>
    <row r="9177" spans="1:9" ht="32" customHeight="1">
      <c r="A9177" s="19" t="s">
        <v>195060</v>
      </c>
      <c r="B9177" s="20" t="s">
        <v>180244</v>
      </c>
      <c r="C9177" s="22">
        <v>52</v>
      </c>
      <c r="D9177" s="21" t="s">
        <v>170250</v>
      </c>
      <c r="E9177" s="22">
        <v>27</v>
      </c>
      <c r="F9177" s="21" t="s">
        <v>170976</v>
      </c>
      <c r="G9177" s="22">
        <v>2</v>
      </c>
      <c r="H9177" s="22">
        <v>84</v>
      </c>
      <c r="I9177" s="21" t="s">
        <v>195061</v>
      </c>
    </row>
    <row r="9178" spans="1:9" ht="32" customHeight="1">
      <c r="A9178" s="19" t="s">
        <v>195062</v>
      </c>
      <c r="B9178" s="20" t="s">
        <v>182314</v>
      </c>
      <c r="C9178" s="22">
        <v>49</v>
      </c>
      <c r="D9178" s="21" t="s">
        <v>173334</v>
      </c>
      <c r="E9178" s="22">
        <v>27</v>
      </c>
      <c r="F9178" s="21" t="s">
        <v>172028</v>
      </c>
      <c r="G9178" s="22">
        <v>2</v>
      </c>
      <c r="H9178" s="22">
        <v>81</v>
      </c>
      <c r="I9178" s="21" t="s">
        <v>195063</v>
      </c>
    </row>
    <row r="9179" spans="1:9" ht="32" customHeight="1">
      <c r="A9179" s="19" t="s">
        <v>195064</v>
      </c>
      <c r="B9179" s="24">
        <v>18</v>
      </c>
      <c r="C9179" s="22">
        <v>9</v>
      </c>
      <c r="D9179" s="22">
        <v>80</v>
      </c>
      <c r="E9179" s="22">
        <v>40</v>
      </c>
      <c r="F9179" s="22">
        <v>2</v>
      </c>
      <c r="G9179" s="22">
        <v>1</v>
      </c>
      <c r="H9179" s="22">
        <v>53</v>
      </c>
      <c r="I9179" s="21" t="s">
        <v>195065</v>
      </c>
    </row>
    <row r="9180" spans="1:9" ht="32" customHeight="1">
      <c r="A9180" s="19" t="s">
        <v>195066</v>
      </c>
      <c r="B9180" s="20" t="s">
        <v>173552</v>
      </c>
      <c r="C9180" s="22">
        <v>17</v>
      </c>
      <c r="D9180" s="21" t="s">
        <v>170093</v>
      </c>
      <c r="E9180" s="22">
        <v>153</v>
      </c>
      <c r="F9180" s="21" t="s">
        <v>176139</v>
      </c>
      <c r="G9180" s="22">
        <v>1</v>
      </c>
      <c r="H9180" s="22">
        <v>174</v>
      </c>
      <c r="I9180" s="21" t="s">
        <v>195067</v>
      </c>
    </row>
    <row r="9181" spans="1:9" ht="32" customHeight="1">
      <c r="A9181" s="19" t="s">
        <v>195068</v>
      </c>
      <c r="B9181" s="20" t="s">
        <v>169875</v>
      </c>
      <c r="C9181" s="22">
        <v>28</v>
      </c>
      <c r="D9181" s="21" t="s">
        <v>169804</v>
      </c>
      <c r="E9181" s="22">
        <v>47</v>
      </c>
      <c r="F9181" s="21" t="s">
        <v>171565</v>
      </c>
      <c r="G9181" s="22">
        <v>18</v>
      </c>
      <c r="H9181" s="22">
        <v>96</v>
      </c>
      <c r="I9181" s="21" t="s">
        <v>195069</v>
      </c>
    </row>
    <row r="9182" spans="1:9" ht="32" customHeight="1">
      <c r="A9182" s="19" t="s">
        <v>195070</v>
      </c>
      <c r="B9182" s="20" t="s">
        <v>171528</v>
      </c>
      <c r="C9182" s="22">
        <v>36</v>
      </c>
      <c r="D9182" s="21" t="s">
        <v>183074</v>
      </c>
      <c r="E9182" s="22">
        <v>58</v>
      </c>
      <c r="F9182" s="21" t="s">
        <v>169890</v>
      </c>
      <c r="G9182" s="22">
        <v>32</v>
      </c>
      <c r="H9182" s="22">
        <v>129</v>
      </c>
      <c r="I9182" s="21" t="s">
        <v>195071</v>
      </c>
    </row>
    <row r="9183" spans="1:9" ht="32" customHeight="1">
      <c r="A9183" s="19" t="s">
        <v>195072</v>
      </c>
      <c r="B9183" s="20" t="s">
        <v>175327</v>
      </c>
      <c r="C9183" s="22">
        <v>51</v>
      </c>
      <c r="D9183" s="21" t="s">
        <v>171556</v>
      </c>
      <c r="E9183" s="22">
        <v>29</v>
      </c>
      <c r="F9183" s="21" t="s">
        <v>180329</v>
      </c>
      <c r="G9183" s="22">
        <v>31</v>
      </c>
      <c r="H9183" s="22">
        <v>114</v>
      </c>
      <c r="I9183" s="21" t="s">
        <v>195073</v>
      </c>
    </row>
    <row r="9184" spans="1:9" ht="32" customHeight="1">
      <c r="A9184" s="19" t="s">
        <v>195074</v>
      </c>
      <c r="B9184" s="20" t="s">
        <v>172007</v>
      </c>
      <c r="C9184" s="22">
        <v>18</v>
      </c>
      <c r="D9184" s="21" t="s">
        <v>195075</v>
      </c>
      <c r="E9184" s="22">
        <v>149</v>
      </c>
      <c r="F9184" s="21" t="s">
        <v>174504</v>
      </c>
      <c r="G9184" s="22">
        <v>19</v>
      </c>
      <c r="H9184" s="22">
        <v>189</v>
      </c>
      <c r="I9184" s="21" t="s">
        <v>195076</v>
      </c>
    </row>
    <row r="9185" spans="1:9" ht="32" customHeight="1">
      <c r="A9185" s="19" t="s">
        <v>195077</v>
      </c>
      <c r="B9185" s="20" t="s">
        <v>175515</v>
      </c>
      <c r="C9185" s="22">
        <v>45</v>
      </c>
      <c r="D9185" s="22">
        <v>0</v>
      </c>
      <c r="E9185" s="22">
        <v>0</v>
      </c>
      <c r="F9185" s="21" t="s">
        <v>175516</v>
      </c>
      <c r="G9185" s="22">
        <v>2</v>
      </c>
      <c r="H9185" s="22">
        <v>50</v>
      </c>
      <c r="I9185" s="21" t="s">
        <v>195078</v>
      </c>
    </row>
    <row r="9186" spans="1:9" ht="32" customHeight="1">
      <c r="A9186" s="19" t="s">
        <v>195079</v>
      </c>
      <c r="B9186" s="24">
        <v>94</v>
      </c>
      <c r="C9186" s="22">
        <v>47</v>
      </c>
      <c r="D9186" s="22">
        <v>6</v>
      </c>
      <c r="E9186" s="22">
        <v>3</v>
      </c>
      <c r="F9186" s="22">
        <v>0</v>
      </c>
      <c r="G9186" s="22">
        <v>0</v>
      </c>
      <c r="H9186" s="22">
        <v>53</v>
      </c>
      <c r="I9186" s="21" t="s">
        <v>195080</v>
      </c>
    </row>
    <row r="9187" spans="1:9" ht="32" customHeight="1">
      <c r="A9187" s="19" t="s">
        <v>195081</v>
      </c>
      <c r="B9187" s="24">
        <v>94</v>
      </c>
      <c r="C9187" s="22">
        <v>47</v>
      </c>
      <c r="D9187" s="22">
        <v>6</v>
      </c>
      <c r="E9187" s="22">
        <v>3</v>
      </c>
      <c r="F9187" s="22">
        <v>0</v>
      </c>
      <c r="G9187" s="22">
        <v>0</v>
      </c>
      <c r="H9187" s="22">
        <v>53</v>
      </c>
      <c r="I9187" s="21" t="s">
        <v>195082</v>
      </c>
    </row>
    <row r="9188" spans="1:9" ht="32" customHeight="1">
      <c r="A9188" s="19" t="s">
        <v>195083</v>
      </c>
      <c r="B9188" s="20" t="s">
        <v>175830</v>
      </c>
      <c r="C9188" s="22">
        <v>30</v>
      </c>
      <c r="D9188" s="21" t="s">
        <v>176810</v>
      </c>
      <c r="E9188" s="22">
        <v>5</v>
      </c>
      <c r="F9188" s="21" t="s">
        <v>170408</v>
      </c>
      <c r="G9188" s="22">
        <v>28</v>
      </c>
      <c r="H9188" s="22">
        <v>66</v>
      </c>
      <c r="I9188" s="21" t="s">
        <v>195084</v>
      </c>
    </row>
    <row r="9189" spans="1:9" ht="32" customHeight="1">
      <c r="A9189" s="19" t="s">
        <v>195085</v>
      </c>
      <c r="B9189" s="20" t="s">
        <v>175587</v>
      </c>
      <c r="C9189" s="22">
        <v>9</v>
      </c>
      <c r="D9189" s="21" t="s">
        <v>195086</v>
      </c>
      <c r="E9189" s="22">
        <v>84</v>
      </c>
      <c r="F9189" s="21" t="s">
        <v>182845</v>
      </c>
      <c r="G9189" s="22">
        <v>8</v>
      </c>
      <c r="H9189" s="22">
        <v>104</v>
      </c>
      <c r="I9189" s="21" t="s">
        <v>195087</v>
      </c>
    </row>
    <row r="9190" spans="1:9" ht="32" customHeight="1">
      <c r="A9190" s="19" t="s">
        <v>195088</v>
      </c>
      <c r="B9190" s="20" t="s">
        <v>174523</v>
      </c>
      <c r="C9190" s="22">
        <v>12</v>
      </c>
      <c r="D9190" s="21" t="s">
        <v>182749</v>
      </c>
      <c r="E9190" s="22">
        <v>84</v>
      </c>
      <c r="F9190" s="21" t="s">
        <v>171601</v>
      </c>
      <c r="G9190" s="22">
        <v>8</v>
      </c>
      <c r="H9190" s="22">
        <v>107</v>
      </c>
      <c r="I9190" s="21" t="s">
        <v>195089</v>
      </c>
    </row>
    <row r="9191" spans="1:9" ht="32" customHeight="1">
      <c r="A9191" s="19" t="s">
        <v>195090</v>
      </c>
      <c r="B9191" s="20" t="s">
        <v>175936</v>
      </c>
      <c r="C9191" s="22">
        <v>4</v>
      </c>
      <c r="D9191" s="21" t="s">
        <v>176404</v>
      </c>
      <c r="E9191" s="22">
        <v>146</v>
      </c>
      <c r="F9191" s="21" t="s">
        <v>170217</v>
      </c>
      <c r="G9191" s="22">
        <v>5</v>
      </c>
      <c r="H9191" s="22">
        <v>158</v>
      </c>
      <c r="I9191" s="21" t="s">
        <v>195091</v>
      </c>
    </row>
    <row r="9192" spans="1:9" ht="32" customHeight="1">
      <c r="A9192" s="19" t="s">
        <v>195092</v>
      </c>
      <c r="B9192" s="20" t="s">
        <v>175936</v>
      </c>
      <c r="C9192" s="22">
        <v>4</v>
      </c>
      <c r="D9192" s="21" t="s">
        <v>176404</v>
      </c>
      <c r="E9192" s="22">
        <v>146</v>
      </c>
      <c r="F9192" s="21" t="s">
        <v>170217</v>
      </c>
      <c r="G9192" s="22">
        <v>5</v>
      </c>
      <c r="H9192" s="22">
        <v>158</v>
      </c>
      <c r="I9192" s="21" t="s">
        <v>195093</v>
      </c>
    </row>
    <row r="9193" spans="1:9" ht="32" customHeight="1">
      <c r="A9193" s="19" t="s">
        <v>195094</v>
      </c>
      <c r="B9193" s="20" t="s">
        <v>170308</v>
      </c>
      <c r="C9193" s="22">
        <v>5</v>
      </c>
      <c r="D9193" s="21" t="s">
        <v>174905</v>
      </c>
      <c r="E9193" s="22">
        <v>14</v>
      </c>
      <c r="F9193" s="21" t="s">
        <v>195095</v>
      </c>
      <c r="G9193" s="22">
        <v>83</v>
      </c>
      <c r="H9193" s="22">
        <v>105</v>
      </c>
      <c r="I9193" s="21" t="s">
        <v>195096</v>
      </c>
    </row>
    <row r="9194" spans="1:9" ht="32" customHeight="1">
      <c r="A9194" s="19" t="s">
        <v>195097</v>
      </c>
      <c r="B9194" s="20" t="s">
        <v>170308</v>
      </c>
      <c r="C9194" s="22">
        <v>5</v>
      </c>
      <c r="D9194" s="21" t="s">
        <v>174905</v>
      </c>
      <c r="E9194" s="22">
        <v>14</v>
      </c>
      <c r="F9194" s="21" t="s">
        <v>195095</v>
      </c>
      <c r="G9194" s="22">
        <v>83</v>
      </c>
      <c r="H9194" s="22">
        <v>105</v>
      </c>
      <c r="I9194" s="21" t="s">
        <v>195098</v>
      </c>
    </row>
    <row r="9195" spans="1:9" ht="32" customHeight="1">
      <c r="A9195" s="19" t="s">
        <v>195099</v>
      </c>
      <c r="B9195" s="20" t="s">
        <v>171456</v>
      </c>
      <c r="C9195" s="22">
        <v>36</v>
      </c>
      <c r="D9195" s="21" t="s">
        <v>177613</v>
      </c>
      <c r="E9195" s="22">
        <v>51</v>
      </c>
      <c r="F9195" s="21" t="s">
        <v>175721</v>
      </c>
      <c r="G9195" s="22">
        <v>18</v>
      </c>
      <c r="H9195" s="22">
        <v>108</v>
      </c>
      <c r="I9195" s="21" t="s">
        <v>195100</v>
      </c>
    </row>
    <row r="9196" spans="1:9" ht="32" customHeight="1">
      <c r="A9196" s="19" t="s">
        <v>195101</v>
      </c>
      <c r="B9196" s="20" t="s">
        <v>180847</v>
      </c>
      <c r="C9196" s="22">
        <v>17</v>
      </c>
      <c r="D9196" s="21" t="s">
        <v>195102</v>
      </c>
      <c r="E9196" s="22">
        <v>88</v>
      </c>
      <c r="F9196" s="21" t="s">
        <v>169936</v>
      </c>
      <c r="G9196" s="22">
        <v>6</v>
      </c>
      <c r="H9196" s="22">
        <v>114</v>
      </c>
      <c r="I9196" s="21" t="s">
        <v>195103</v>
      </c>
    </row>
    <row r="9197" spans="1:9" ht="32" customHeight="1">
      <c r="A9197" s="19" t="s">
        <v>195104</v>
      </c>
      <c r="B9197" s="24">
        <v>5</v>
      </c>
      <c r="C9197" s="22">
        <v>5</v>
      </c>
      <c r="D9197" s="22">
        <v>94</v>
      </c>
      <c r="E9197" s="22">
        <v>94</v>
      </c>
      <c r="F9197" s="22">
        <v>1</v>
      </c>
      <c r="G9197" s="22">
        <v>1</v>
      </c>
      <c r="H9197" s="22">
        <v>103</v>
      </c>
      <c r="I9197" s="21" t="s">
        <v>195105</v>
      </c>
    </row>
    <row r="9198" spans="1:9" ht="32" customHeight="1">
      <c r="A9198" s="19" t="s">
        <v>195106</v>
      </c>
      <c r="B9198" s="20" t="s">
        <v>170853</v>
      </c>
      <c r="C9198" s="22">
        <v>45</v>
      </c>
      <c r="D9198" s="21" t="s">
        <v>173784</v>
      </c>
      <c r="E9198" s="22">
        <v>8</v>
      </c>
      <c r="F9198" s="21" t="s">
        <v>174715</v>
      </c>
      <c r="G9198" s="22">
        <v>10</v>
      </c>
      <c r="H9198" s="22">
        <v>66</v>
      </c>
      <c r="I9198" s="21" t="s">
        <v>195107</v>
      </c>
    </row>
    <row r="9199" spans="1:9" ht="32" customHeight="1">
      <c r="A9199" s="19" t="s">
        <v>195108</v>
      </c>
      <c r="B9199" s="20" t="s">
        <v>195109</v>
      </c>
      <c r="C9199" s="22">
        <v>51</v>
      </c>
      <c r="D9199" s="21" t="s">
        <v>174684</v>
      </c>
      <c r="E9199" s="22">
        <v>70</v>
      </c>
      <c r="F9199" s="21" t="s">
        <v>174388</v>
      </c>
      <c r="G9199" s="22">
        <v>3</v>
      </c>
      <c r="H9199" s="22">
        <v>127</v>
      </c>
      <c r="I9199" s="21" t="s">
        <v>195110</v>
      </c>
    </row>
    <row r="9200" spans="1:9" ht="32" customHeight="1">
      <c r="A9200" s="19" t="s">
        <v>195111</v>
      </c>
      <c r="B9200" s="20" t="s">
        <v>173394</v>
      </c>
      <c r="C9200" s="22">
        <v>30</v>
      </c>
      <c r="D9200" s="22">
        <v>50</v>
      </c>
      <c r="E9200" s="22">
        <v>31</v>
      </c>
      <c r="F9200" s="21" t="s">
        <v>173541</v>
      </c>
      <c r="G9200" s="22">
        <v>1</v>
      </c>
      <c r="H9200" s="22">
        <v>65</v>
      </c>
      <c r="I9200" s="21" t="s">
        <v>195112</v>
      </c>
    </row>
    <row r="9201" spans="1:9" ht="32" customHeight="1">
      <c r="A9201" s="19" t="s">
        <v>195113</v>
      </c>
      <c r="B9201" s="20" t="s">
        <v>195109</v>
      </c>
      <c r="C9201" s="22">
        <v>51</v>
      </c>
      <c r="D9201" s="21" t="s">
        <v>174684</v>
      </c>
      <c r="E9201" s="22">
        <v>70</v>
      </c>
      <c r="F9201" s="21" t="s">
        <v>174388</v>
      </c>
      <c r="G9201" s="22">
        <v>3</v>
      </c>
      <c r="H9201" s="22">
        <v>127</v>
      </c>
      <c r="I9201" s="21" t="s">
        <v>195114</v>
      </c>
    </row>
    <row r="9202" spans="1:9" ht="32" customHeight="1">
      <c r="A9202" s="19" t="s">
        <v>195115</v>
      </c>
      <c r="B9202" s="20" t="s">
        <v>170589</v>
      </c>
      <c r="C9202" s="22">
        <v>36</v>
      </c>
      <c r="D9202" s="21" t="s">
        <v>170265</v>
      </c>
      <c r="E9202" s="22">
        <v>4</v>
      </c>
      <c r="F9202" s="21" t="s">
        <v>182760</v>
      </c>
      <c r="G9202" s="22">
        <v>17</v>
      </c>
      <c r="H9202" s="22">
        <v>60</v>
      </c>
      <c r="I9202" s="21" t="s">
        <v>195116</v>
      </c>
    </row>
    <row r="9203" spans="1:9" ht="32" customHeight="1">
      <c r="A9203" s="19" t="s">
        <v>195117</v>
      </c>
      <c r="B9203" s="24">
        <v>0</v>
      </c>
      <c r="C9203" s="22">
        <v>0</v>
      </c>
      <c r="D9203" s="21" t="s">
        <v>193450</v>
      </c>
      <c r="E9203" s="22">
        <v>69</v>
      </c>
      <c r="F9203" s="21" t="s">
        <v>174813</v>
      </c>
      <c r="G9203" s="22">
        <v>1</v>
      </c>
      <c r="H9203" s="22">
        <v>73</v>
      </c>
      <c r="I9203" s="21" t="s">
        <v>195118</v>
      </c>
    </row>
    <row r="9204" spans="1:9" ht="32" customHeight="1">
      <c r="A9204" s="19" t="s">
        <v>195119</v>
      </c>
      <c r="B9204" s="24">
        <v>0</v>
      </c>
      <c r="C9204" s="22">
        <v>0</v>
      </c>
      <c r="D9204" s="22">
        <v>100</v>
      </c>
      <c r="E9204" s="22">
        <v>95</v>
      </c>
      <c r="F9204" s="22">
        <v>0</v>
      </c>
      <c r="G9204" s="22">
        <v>0</v>
      </c>
      <c r="H9204" s="22">
        <v>98</v>
      </c>
      <c r="I9204" s="21" t="s">
        <v>195120</v>
      </c>
    </row>
    <row r="9205" spans="1:9" ht="32" customHeight="1">
      <c r="A9205" s="19" t="s">
        <v>195121</v>
      </c>
      <c r="B9205" s="20" t="s">
        <v>171072</v>
      </c>
      <c r="C9205" s="22">
        <v>20</v>
      </c>
      <c r="D9205" s="21" t="s">
        <v>174608</v>
      </c>
      <c r="E9205" s="22">
        <v>51</v>
      </c>
      <c r="F9205" s="21" t="s">
        <v>172353</v>
      </c>
      <c r="G9205" s="22">
        <v>10</v>
      </c>
      <c r="H9205" s="22">
        <v>84</v>
      </c>
      <c r="I9205" s="21" t="s">
        <v>195122</v>
      </c>
    </row>
    <row r="9206" spans="1:9" ht="32" customHeight="1">
      <c r="A9206" s="19" t="s">
        <v>195123</v>
      </c>
      <c r="B9206" s="24">
        <v>0</v>
      </c>
      <c r="C9206" s="22">
        <v>0</v>
      </c>
      <c r="D9206" s="22">
        <v>100</v>
      </c>
      <c r="E9206" s="22">
        <v>90</v>
      </c>
      <c r="F9206" s="22">
        <v>0</v>
      </c>
      <c r="G9206" s="22">
        <v>0</v>
      </c>
      <c r="H9206" s="22">
        <v>93</v>
      </c>
      <c r="I9206" s="21" t="s">
        <v>195124</v>
      </c>
    </row>
    <row r="9207" spans="1:9" ht="32" customHeight="1">
      <c r="A9207" s="19" t="s">
        <v>195125</v>
      </c>
      <c r="B9207" s="24">
        <v>95</v>
      </c>
      <c r="C9207" s="22">
        <v>57</v>
      </c>
      <c r="D9207" s="22">
        <v>0</v>
      </c>
      <c r="E9207" s="22">
        <v>0</v>
      </c>
      <c r="F9207" s="22">
        <v>5</v>
      </c>
      <c r="G9207" s="22">
        <v>3</v>
      </c>
      <c r="H9207" s="22">
        <v>63</v>
      </c>
      <c r="I9207" s="21" t="s">
        <v>195126</v>
      </c>
    </row>
    <row r="9208" spans="1:9" ht="32" customHeight="1">
      <c r="A9208" s="19" t="s">
        <v>195127</v>
      </c>
      <c r="B9208" s="24">
        <v>95</v>
      </c>
      <c r="C9208" s="22">
        <v>57</v>
      </c>
      <c r="D9208" s="22">
        <v>0</v>
      </c>
      <c r="E9208" s="22">
        <v>0</v>
      </c>
      <c r="F9208" s="22">
        <v>5</v>
      </c>
      <c r="G9208" s="22">
        <v>3</v>
      </c>
      <c r="H9208" s="22">
        <v>63</v>
      </c>
      <c r="I9208" s="21" t="s">
        <v>195128</v>
      </c>
    </row>
    <row r="9209" spans="1:9" ht="32" customHeight="1">
      <c r="A9209" s="19" t="s">
        <v>195129</v>
      </c>
      <c r="B9209" s="20" t="s">
        <v>195130</v>
      </c>
      <c r="C9209" s="22">
        <v>73</v>
      </c>
      <c r="D9209" s="21" t="s">
        <v>171528</v>
      </c>
      <c r="E9209" s="22">
        <v>30</v>
      </c>
      <c r="F9209" s="21" t="s">
        <v>178129</v>
      </c>
      <c r="G9209" s="22">
        <v>2</v>
      </c>
      <c r="H9209" s="22">
        <v>108</v>
      </c>
      <c r="I9209" s="21" t="s">
        <v>195131</v>
      </c>
    </row>
    <row r="9210" spans="1:9" ht="32" customHeight="1">
      <c r="A9210" s="19" t="s">
        <v>195132</v>
      </c>
      <c r="B9210" s="24">
        <v>0</v>
      </c>
      <c r="C9210" s="22">
        <v>0</v>
      </c>
      <c r="D9210" s="22">
        <v>100</v>
      </c>
      <c r="E9210" s="22">
        <v>102</v>
      </c>
      <c r="F9210" s="22">
        <v>0</v>
      </c>
      <c r="G9210" s="22">
        <v>0</v>
      </c>
      <c r="H9210" s="22">
        <v>105</v>
      </c>
      <c r="I9210" s="21" t="s">
        <v>195133</v>
      </c>
    </row>
    <row r="9211" spans="1:9" ht="32" customHeight="1">
      <c r="A9211" s="19" t="s">
        <v>195134</v>
      </c>
      <c r="B9211" s="24">
        <v>24</v>
      </c>
      <c r="C9211" s="22">
        <v>36</v>
      </c>
      <c r="D9211" s="21" t="s">
        <v>193725</v>
      </c>
      <c r="E9211" s="22">
        <v>83</v>
      </c>
      <c r="F9211" s="21" t="s">
        <v>195135</v>
      </c>
      <c r="G9211" s="22">
        <v>31</v>
      </c>
      <c r="H9211" s="22">
        <v>153</v>
      </c>
      <c r="I9211" s="21" t="s">
        <v>195136</v>
      </c>
    </row>
    <row r="9212" spans="1:9" ht="32" customHeight="1">
      <c r="A9212" s="19" t="s">
        <v>195137</v>
      </c>
      <c r="B9212" s="20" t="s">
        <v>176139</v>
      </c>
      <c r="C9212" s="22">
        <v>1</v>
      </c>
      <c r="D9212" s="21" t="s">
        <v>176140</v>
      </c>
      <c r="E9212" s="22">
        <v>168</v>
      </c>
      <c r="F9212" s="21" t="s">
        <v>169921</v>
      </c>
      <c r="G9212" s="22">
        <v>2</v>
      </c>
      <c r="H9212" s="22">
        <v>174</v>
      </c>
      <c r="I9212" s="21" t="s">
        <v>195138</v>
      </c>
    </row>
    <row r="9213" spans="1:9" ht="32" customHeight="1">
      <c r="A9213" s="19" t="s">
        <v>195139</v>
      </c>
      <c r="B9213" s="20" t="s">
        <v>175721</v>
      </c>
      <c r="C9213" s="22">
        <v>12</v>
      </c>
      <c r="D9213" s="21" t="s">
        <v>177543</v>
      </c>
      <c r="E9213" s="22">
        <v>58</v>
      </c>
      <c r="F9213" s="22">
        <v>0</v>
      </c>
      <c r="G9213" s="22">
        <v>0</v>
      </c>
      <c r="H9213" s="22">
        <v>73</v>
      </c>
      <c r="I9213" s="21" t="s">
        <v>195140</v>
      </c>
    </row>
    <row r="9214" spans="1:9" ht="32" customHeight="1">
      <c r="A9214" s="19" t="s">
        <v>195141</v>
      </c>
      <c r="B9214" s="24">
        <v>100</v>
      </c>
      <c r="C9214" s="22">
        <v>52</v>
      </c>
      <c r="D9214" s="22">
        <v>0</v>
      </c>
      <c r="E9214" s="22">
        <v>0</v>
      </c>
      <c r="F9214" s="22">
        <v>0</v>
      </c>
      <c r="G9214" s="22">
        <v>0</v>
      </c>
      <c r="H9214" s="22">
        <v>55</v>
      </c>
      <c r="I9214" s="21" t="s">
        <v>195142</v>
      </c>
    </row>
    <row r="9215" spans="1:9" ht="32" customHeight="1">
      <c r="A9215" s="19" t="s">
        <v>195143</v>
      </c>
      <c r="B9215" s="20" t="s">
        <v>171263</v>
      </c>
      <c r="C9215" s="22">
        <v>12</v>
      </c>
      <c r="D9215" s="21" t="s">
        <v>170636</v>
      </c>
      <c r="E9215" s="22">
        <v>35</v>
      </c>
      <c r="F9215" s="21" t="s">
        <v>195144</v>
      </c>
      <c r="G9215" s="22">
        <v>76</v>
      </c>
      <c r="H9215" s="22">
        <v>126</v>
      </c>
      <c r="I9215" s="21" t="s">
        <v>195145</v>
      </c>
    </row>
    <row r="9216" spans="1:9" ht="32" customHeight="1">
      <c r="A9216" s="19" t="s">
        <v>195146</v>
      </c>
      <c r="B9216" s="20" t="s">
        <v>171263</v>
      </c>
      <c r="C9216" s="22">
        <v>12</v>
      </c>
      <c r="D9216" s="21" t="s">
        <v>170636</v>
      </c>
      <c r="E9216" s="22">
        <v>35</v>
      </c>
      <c r="F9216" s="21" t="s">
        <v>195144</v>
      </c>
      <c r="G9216" s="22">
        <v>76</v>
      </c>
      <c r="H9216" s="22">
        <v>126</v>
      </c>
      <c r="I9216" s="21" t="s">
        <v>195147</v>
      </c>
    </row>
    <row r="9217" spans="1:9" ht="32" customHeight="1">
      <c r="A9217" s="19" t="s">
        <v>195148</v>
      </c>
      <c r="B9217" s="20" t="s">
        <v>174196</v>
      </c>
      <c r="C9217" s="22">
        <v>54</v>
      </c>
      <c r="D9217" s="21" t="s">
        <v>170971</v>
      </c>
      <c r="E9217" s="22">
        <v>4</v>
      </c>
      <c r="F9217" s="21" t="s">
        <v>172695</v>
      </c>
      <c r="G9217" s="22">
        <v>10</v>
      </c>
      <c r="H9217" s="22">
        <v>71</v>
      </c>
      <c r="I9217" s="21" t="s">
        <v>195149</v>
      </c>
    </row>
    <row r="9218" spans="1:9" ht="32" customHeight="1">
      <c r="A9218" s="19" t="s">
        <v>195150</v>
      </c>
      <c r="B9218" s="20" t="s">
        <v>176887</v>
      </c>
      <c r="C9218" s="22">
        <v>47</v>
      </c>
      <c r="D9218" s="21" t="s">
        <v>171349</v>
      </c>
      <c r="E9218" s="22">
        <v>4</v>
      </c>
      <c r="F9218" s="21" t="s">
        <v>170045</v>
      </c>
      <c r="G9218" s="22">
        <v>10</v>
      </c>
      <c r="H9218" s="22">
        <v>64</v>
      </c>
      <c r="I9218" s="21" t="s">
        <v>195151</v>
      </c>
    </row>
    <row r="9219" spans="1:9" ht="32" customHeight="1">
      <c r="A9219" s="19" t="s">
        <v>195152</v>
      </c>
      <c r="B9219" s="20" t="s">
        <v>195153</v>
      </c>
      <c r="C9219" s="22">
        <v>69</v>
      </c>
      <c r="D9219" s="21" t="s">
        <v>172809</v>
      </c>
      <c r="E9219" s="22">
        <v>45</v>
      </c>
      <c r="F9219" s="21" t="s">
        <v>195154</v>
      </c>
      <c r="G9219" s="22">
        <v>41</v>
      </c>
      <c r="H9219" s="22">
        <v>158</v>
      </c>
      <c r="I9219" s="21" t="s">
        <v>195155</v>
      </c>
    </row>
    <row r="9220" spans="1:9" ht="32" customHeight="1">
      <c r="A9220" s="19" t="s">
        <v>195156</v>
      </c>
      <c r="B9220" s="24">
        <v>50</v>
      </c>
      <c r="C9220" s="22">
        <v>34</v>
      </c>
      <c r="D9220" s="21" t="s">
        <v>171508</v>
      </c>
      <c r="E9220" s="22">
        <v>3</v>
      </c>
      <c r="F9220" s="21" t="s">
        <v>173773</v>
      </c>
      <c r="G9220" s="22">
        <v>31</v>
      </c>
      <c r="H9220" s="22">
        <v>71</v>
      </c>
      <c r="I9220" s="21" t="s">
        <v>195157</v>
      </c>
    </row>
    <row r="9221" spans="1:9" ht="32" customHeight="1">
      <c r="A9221" s="19" t="s">
        <v>195158</v>
      </c>
      <c r="B9221" s="20" t="s">
        <v>195159</v>
      </c>
      <c r="C9221" s="22">
        <v>11</v>
      </c>
      <c r="D9221" s="21" t="s">
        <v>171410</v>
      </c>
      <c r="E9221" s="22">
        <v>118</v>
      </c>
      <c r="F9221" s="21" t="s">
        <v>195160</v>
      </c>
      <c r="G9221" s="22">
        <v>44</v>
      </c>
      <c r="H9221" s="22">
        <v>176</v>
      </c>
      <c r="I9221" s="21" t="s">
        <v>195161</v>
      </c>
    </row>
    <row r="9222" spans="1:9" ht="32" customHeight="1">
      <c r="A9222" s="19" t="s">
        <v>195162</v>
      </c>
      <c r="B9222" s="20" t="s">
        <v>169786</v>
      </c>
      <c r="C9222" s="22">
        <v>24</v>
      </c>
      <c r="D9222" s="21" t="s">
        <v>174342</v>
      </c>
      <c r="E9222" s="22">
        <v>22</v>
      </c>
      <c r="F9222" s="21" t="s">
        <v>175241</v>
      </c>
      <c r="G9222" s="22">
        <v>62</v>
      </c>
      <c r="H9222" s="22">
        <v>111</v>
      </c>
      <c r="I9222" s="21" t="s">
        <v>195163</v>
      </c>
    </row>
    <row r="9223" spans="1:9" ht="32" customHeight="1">
      <c r="A9223" s="19" t="s">
        <v>195164</v>
      </c>
      <c r="B9223" s="20" t="s">
        <v>175212</v>
      </c>
      <c r="C9223" s="22">
        <v>58</v>
      </c>
      <c r="D9223" s="21" t="s">
        <v>173863</v>
      </c>
      <c r="E9223" s="22">
        <v>3</v>
      </c>
      <c r="F9223" s="21" t="s">
        <v>171072</v>
      </c>
      <c r="G9223" s="22">
        <v>20</v>
      </c>
      <c r="H9223" s="22">
        <v>84</v>
      </c>
      <c r="I9223" s="21" t="s">
        <v>195165</v>
      </c>
    </row>
    <row r="9224" spans="1:9" ht="44" customHeight="1">
      <c r="A9224" s="19" t="s">
        <v>195166</v>
      </c>
      <c r="B9224" s="20" t="s">
        <v>174031</v>
      </c>
      <c r="C9224" s="22">
        <v>42</v>
      </c>
      <c r="D9224" s="21" t="s">
        <v>195167</v>
      </c>
      <c r="E9224" s="22">
        <v>294</v>
      </c>
      <c r="F9224" s="21" t="s">
        <v>195168</v>
      </c>
      <c r="G9224" s="22">
        <v>50</v>
      </c>
      <c r="H9224" s="22">
        <v>389</v>
      </c>
      <c r="I9224" s="21" t="s">
        <v>195169</v>
      </c>
    </row>
    <row r="9225" spans="1:9" ht="44" customHeight="1">
      <c r="A9225" s="19" t="s">
        <v>195170</v>
      </c>
      <c r="B9225" s="20" t="s">
        <v>170788</v>
      </c>
      <c r="C9225" s="22">
        <v>8</v>
      </c>
      <c r="D9225" s="21" t="s">
        <v>195171</v>
      </c>
      <c r="E9225" s="22">
        <v>273</v>
      </c>
      <c r="F9225" s="21" t="s">
        <v>195172</v>
      </c>
      <c r="G9225" s="22">
        <v>23</v>
      </c>
      <c r="H9225" s="22">
        <v>307</v>
      </c>
      <c r="I9225" s="21" t="s">
        <v>195173</v>
      </c>
    </row>
    <row r="9226" spans="1:9" ht="32" customHeight="1">
      <c r="A9226" s="19" t="s">
        <v>195174</v>
      </c>
      <c r="B9226" s="20" t="s">
        <v>195175</v>
      </c>
      <c r="C9226" s="22">
        <v>19</v>
      </c>
      <c r="D9226" s="21" t="s">
        <v>195176</v>
      </c>
      <c r="E9226" s="22">
        <v>182</v>
      </c>
      <c r="F9226" s="21" t="s">
        <v>170833</v>
      </c>
      <c r="G9226" s="22">
        <v>15</v>
      </c>
      <c r="H9226" s="22">
        <v>219</v>
      </c>
      <c r="I9226" s="21" t="s">
        <v>195177</v>
      </c>
    </row>
    <row r="9227" spans="1:9" ht="32" customHeight="1">
      <c r="A9227" s="19" t="s">
        <v>195178</v>
      </c>
      <c r="B9227" s="20" t="s">
        <v>177792</v>
      </c>
      <c r="C9227" s="22">
        <v>32</v>
      </c>
      <c r="D9227" s="21" t="s">
        <v>195179</v>
      </c>
      <c r="E9227" s="22">
        <v>182</v>
      </c>
      <c r="F9227" s="21" t="s">
        <v>195180</v>
      </c>
      <c r="G9227" s="22">
        <v>40</v>
      </c>
      <c r="H9227" s="22">
        <v>257</v>
      </c>
      <c r="I9227" s="21" t="s">
        <v>195181</v>
      </c>
    </row>
    <row r="9228" spans="1:9" ht="32" customHeight="1">
      <c r="A9228" s="19" t="s">
        <v>195182</v>
      </c>
      <c r="B9228" s="20" t="s">
        <v>193645</v>
      </c>
      <c r="C9228" s="22">
        <v>116</v>
      </c>
      <c r="D9228" s="21" t="s">
        <v>184684</v>
      </c>
      <c r="E9228" s="22">
        <v>38</v>
      </c>
      <c r="F9228" s="21" t="s">
        <v>169786</v>
      </c>
      <c r="G9228" s="22">
        <v>44</v>
      </c>
      <c r="H9228" s="22">
        <v>201</v>
      </c>
      <c r="I9228" s="21" t="s">
        <v>195183</v>
      </c>
    </row>
    <row r="9229" spans="1:9" ht="32" customHeight="1">
      <c r="A9229" s="19" t="s">
        <v>195184</v>
      </c>
      <c r="B9229" s="20" t="s">
        <v>172829</v>
      </c>
      <c r="C9229" s="22">
        <v>29</v>
      </c>
      <c r="D9229" s="21" t="s">
        <v>174608</v>
      </c>
      <c r="E9229" s="22">
        <v>51</v>
      </c>
      <c r="F9229" s="21" t="s">
        <v>178561</v>
      </c>
      <c r="G9229" s="22">
        <v>1</v>
      </c>
      <c r="H9229" s="22">
        <v>84</v>
      </c>
      <c r="I9229" s="21" t="s">
        <v>195185</v>
      </c>
    </row>
    <row r="9230" spans="1:9" ht="32" customHeight="1">
      <c r="A9230" s="19" t="s">
        <v>195186</v>
      </c>
      <c r="B9230" s="20" t="s">
        <v>177019</v>
      </c>
      <c r="C9230" s="22">
        <v>42</v>
      </c>
      <c r="D9230" s="21" t="s">
        <v>169902</v>
      </c>
      <c r="E9230" s="22">
        <v>3</v>
      </c>
      <c r="F9230" s="21" t="s">
        <v>178309</v>
      </c>
      <c r="G9230" s="22">
        <v>13</v>
      </c>
      <c r="H9230" s="22">
        <v>61</v>
      </c>
      <c r="I9230" s="21" t="s">
        <v>195187</v>
      </c>
    </row>
    <row r="9231" spans="1:9" ht="44" customHeight="1">
      <c r="A9231" s="19" t="s">
        <v>195188</v>
      </c>
      <c r="B9231" s="20" t="s">
        <v>173454</v>
      </c>
      <c r="C9231" s="22">
        <v>74</v>
      </c>
      <c r="D9231" s="21" t="s">
        <v>170680</v>
      </c>
      <c r="E9231" s="22">
        <v>3</v>
      </c>
      <c r="F9231" s="21" t="s">
        <v>173033</v>
      </c>
      <c r="G9231" s="22">
        <v>13</v>
      </c>
      <c r="H9231" s="22">
        <v>93</v>
      </c>
      <c r="I9231" s="21" t="s">
        <v>195189</v>
      </c>
    </row>
    <row r="9232" spans="1:9" ht="32" customHeight="1">
      <c r="A9232" s="19" t="s">
        <v>195190</v>
      </c>
      <c r="B9232" s="24">
        <v>0</v>
      </c>
      <c r="C9232" s="22">
        <v>0</v>
      </c>
      <c r="D9232" s="21" t="s">
        <v>195191</v>
      </c>
      <c r="E9232" s="22">
        <v>77</v>
      </c>
      <c r="F9232" s="21" t="s">
        <v>183964</v>
      </c>
      <c r="G9232" s="22">
        <v>25</v>
      </c>
      <c r="H9232" s="22">
        <v>105</v>
      </c>
      <c r="I9232" s="21" t="s">
        <v>195192</v>
      </c>
    </row>
    <row r="9233" spans="1:9" ht="44" customHeight="1">
      <c r="A9233" s="19" t="s">
        <v>195193</v>
      </c>
      <c r="B9233" s="20" t="s">
        <v>179302</v>
      </c>
      <c r="C9233" s="22">
        <v>3</v>
      </c>
      <c r="D9233" s="21" t="s">
        <v>174466</v>
      </c>
      <c r="E9233" s="22">
        <v>108</v>
      </c>
      <c r="F9233" s="21" t="s">
        <v>176024</v>
      </c>
      <c r="G9233" s="22">
        <v>11</v>
      </c>
      <c r="H9233" s="22">
        <v>125</v>
      </c>
      <c r="I9233" s="21" t="s">
        <v>195194</v>
      </c>
    </row>
    <row r="9234" spans="1:9" ht="44" customHeight="1">
      <c r="A9234" s="19" t="s">
        <v>195195</v>
      </c>
      <c r="B9234" s="20" t="s">
        <v>170122</v>
      </c>
      <c r="C9234" s="22">
        <v>7</v>
      </c>
      <c r="D9234" s="21" t="s">
        <v>183147</v>
      </c>
      <c r="E9234" s="22">
        <v>89</v>
      </c>
      <c r="F9234" s="21" t="s">
        <v>181898</v>
      </c>
      <c r="G9234" s="22">
        <v>5</v>
      </c>
      <c r="H9234" s="22">
        <v>104</v>
      </c>
      <c r="I9234" s="21" t="s">
        <v>195196</v>
      </c>
    </row>
    <row r="9235" spans="1:9" ht="32" customHeight="1">
      <c r="A9235" s="19" t="s">
        <v>195197</v>
      </c>
      <c r="B9235" s="20" t="s">
        <v>195198</v>
      </c>
      <c r="C9235" s="22">
        <v>15</v>
      </c>
      <c r="D9235" s="21" t="s">
        <v>195199</v>
      </c>
      <c r="E9235" s="22">
        <v>144</v>
      </c>
      <c r="F9235" s="21" t="s">
        <v>195200</v>
      </c>
      <c r="G9235" s="22">
        <v>14</v>
      </c>
      <c r="H9235" s="22">
        <v>176</v>
      </c>
      <c r="I9235" s="21" t="s">
        <v>195201</v>
      </c>
    </row>
    <row r="9236" spans="1:9" ht="32" customHeight="1">
      <c r="A9236" s="19" t="s">
        <v>195202</v>
      </c>
      <c r="B9236" s="20" t="s">
        <v>172792</v>
      </c>
      <c r="C9236" s="22">
        <v>31</v>
      </c>
      <c r="D9236" s="21" t="s">
        <v>175269</v>
      </c>
      <c r="E9236" s="22">
        <v>61</v>
      </c>
      <c r="F9236" s="21" t="s">
        <v>175587</v>
      </c>
      <c r="G9236" s="22">
        <v>9</v>
      </c>
      <c r="H9236" s="22">
        <v>104</v>
      </c>
      <c r="I9236" s="21" t="s">
        <v>195203</v>
      </c>
    </row>
    <row r="9237" spans="1:9" ht="32" customHeight="1">
      <c r="A9237" s="19" t="s">
        <v>195204</v>
      </c>
      <c r="B9237" s="20" t="s">
        <v>171097</v>
      </c>
      <c r="C9237" s="22">
        <v>65</v>
      </c>
      <c r="D9237" s="21" t="s">
        <v>172353</v>
      </c>
      <c r="E9237" s="22">
        <v>10</v>
      </c>
      <c r="F9237" s="21" t="s">
        <v>172539</v>
      </c>
      <c r="G9237" s="22">
        <v>6</v>
      </c>
      <c r="H9237" s="22">
        <v>84</v>
      </c>
      <c r="I9237" s="21" t="s">
        <v>195205</v>
      </c>
    </row>
    <row r="9238" spans="1:9" ht="32" customHeight="1">
      <c r="A9238" s="19" t="s">
        <v>195206</v>
      </c>
      <c r="B9238" s="20" t="s">
        <v>171345</v>
      </c>
      <c r="C9238" s="22">
        <v>51</v>
      </c>
      <c r="D9238" s="21" t="s">
        <v>190101</v>
      </c>
      <c r="E9238" s="22">
        <v>46</v>
      </c>
      <c r="F9238" s="21" t="s">
        <v>170984</v>
      </c>
      <c r="G9238" s="22">
        <v>26</v>
      </c>
      <c r="H9238" s="22">
        <v>126</v>
      </c>
      <c r="I9238" s="21" t="s">
        <v>195207</v>
      </c>
    </row>
    <row r="9239" spans="1:9" ht="32" customHeight="1">
      <c r="A9239" s="19" t="s">
        <v>195208</v>
      </c>
      <c r="B9239" s="20" t="s">
        <v>179906</v>
      </c>
      <c r="C9239" s="22">
        <v>74</v>
      </c>
      <c r="D9239" s="21" t="s">
        <v>181633</v>
      </c>
      <c r="E9239" s="22">
        <v>13</v>
      </c>
      <c r="F9239" s="22">
        <v>0</v>
      </c>
      <c r="G9239" s="22">
        <v>0</v>
      </c>
      <c r="H9239" s="22">
        <v>90</v>
      </c>
      <c r="I9239" s="21" t="s">
        <v>195209</v>
      </c>
    </row>
    <row r="9240" spans="1:9" ht="32" customHeight="1">
      <c r="A9240" s="19" t="s">
        <v>195210</v>
      </c>
      <c r="B9240" s="24">
        <v>0</v>
      </c>
      <c r="C9240" s="22">
        <v>0</v>
      </c>
      <c r="D9240" s="21" t="s">
        <v>172742</v>
      </c>
      <c r="E9240" s="22">
        <v>100</v>
      </c>
      <c r="F9240" s="21" t="s">
        <v>170065</v>
      </c>
      <c r="G9240" s="22">
        <v>20</v>
      </c>
      <c r="H9240" s="22">
        <v>123</v>
      </c>
      <c r="I9240" s="21" t="s">
        <v>195211</v>
      </c>
    </row>
    <row r="9241" spans="1:9" ht="32" customHeight="1">
      <c r="A9241" s="19" t="s">
        <v>195212</v>
      </c>
      <c r="B9241" s="20" t="s">
        <v>173947</v>
      </c>
      <c r="C9241" s="22">
        <v>2</v>
      </c>
      <c r="D9241" s="21" t="s">
        <v>180795</v>
      </c>
      <c r="E9241" s="22">
        <v>159</v>
      </c>
      <c r="F9241" s="21" t="s">
        <v>169700</v>
      </c>
      <c r="G9241" s="22">
        <v>7</v>
      </c>
      <c r="H9241" s="22">
        <v>171</v>
      </c>
      <c r="I9241" s="21" t="s">
        <v>195213</v>
      </c>
    </row>
    <row r="9242" spans="1:9" ht="32" customHeight="1">
      <c r="A9242" s="19" t="s">
        <v>195214</v>
      </c>
      <c r="B9242" s="20" t="s">
        <v>181235</v>
      </c>
      <c r="C9242" s="22">
        <v>62</v>
      </c>
      <c r="D9242" s="21" t="s">
        <v>184070</v>
      </c>
      <c r="E9242" s="22">
        <v>37</v>
      </c>
      <c r="F9242" s="21" t="s">
        <v>170120</v>
      </c>
      <c r="G9242" s="22">
        <v>2</v>
      </c>
      <c r="H9242" s="22">
        <v>104</v>
      </c>
      <c r="I9242" s="21" t="s">
        <v>195215</v>
      </c>
    </row>
    <row r="9243" spans="1:9" ht="32" customHeight="1">
      <c r="A9243" s="19" t="s">
        <v>195216</v>
      </c>
      <c r="B9243" s="20" t="s">
        <v>184124</v>
      </c>
      <c r="C9243" s="22">
        <v>88</v>
      </c>
      <c r="D9243" s="21" t="s">
        <v>182659</v>
      </c>
      <c r="E9243" s="22">
        <v>7</v>
      </c>
      <c r="F9243" s="21" t="s">
        <v>170413</v>
      </c>
      <c r="G9243" s="22">
        <v>2</v>
      </c>
      <c r="H9243" s="22">
        <v>100</v>
      </c>
      <c r="I9243" s="21" t="s">
        <v>195217</v>
      </c>
    </row>
    <row r="9244" spans="1:9" ht="32" customHeight="1">
      <c r="A9244" s="19" t="s">
        <v>195218</v>
      </c>
      <c r="B9244" s="20" t="s">
        <v>170065</v>
      </c>
      <c r="C9244" s="22">
        <v>29</v>
      </c>
      <c r="D9244" s="21" t="s">
        <v>170111</v>
      </c>
      <c r="E9244" s="22">
        <v>127</v>
      </c>
      <c r="F9244" s="21" t="s">
        <v>174285</v>
      </c>
      <c r="G9244" s="22">
        <v>18</v>
      </c>
      <c r="H9244" s="22">
        <v>177</v>
      </c>
      <c r="I9244" s="21" t="s">
        <v>195219</v>
      </c>
    </row>
    <row r="9245" spans="1:9" ht="32" customHeight="1">
      <c r="A9245" s="19" t="s">
        <v>195220</v>
      </c>
      <c r="B9245" s="20" t="s">
        <v>175817</v>
      </c>
      <c r="C9245" s="22">
        <v>3</v>
      </c>
      <c r="D9245" s="21" t="s">
        <v>177702</v>
      </c>
      <c r="E9245" s="22">
        <v>62</v>
      </c>
      <c r="F9245" s="21" t="s">
        <v>180799</v>
      </c>
      <c r="G9245" s="22">
        <v>17</v>
      </c>
      <c r="H9245" s="22">
        <v>85</v>
      </c>
      <c r="I9245" s="21" t="s">
        <v>195221</v>
      </c>
    </row>
    <row r="9246" spans="1:9" ht="32" customHeight="1">
      <c r="A9246" s="19" t="s">
        <v>195222</v>
      </c>
      <c r="B9246" s="20" t="s">
        <v>176459</v>
      </c>
      <c r="C9246" s="22">
        <v>19</v>
      </c>
      <c r="D9246" s="21" t="s">
        <v>177631</v>
      </c>
      <c r="E9246" s="22">
        <v>72</v>
      </c>
      <c r="F9246" s="21" t="s">
        <v>195223</v>
      </c>
      <c r="G9246" s="22">
        <v>15</v>
      </c>
      <c r="H9246" s="22">
        <v>109</v>
      </c>
      <c r="I9246" s="21" t="s">
        <v>195224</v>
      </c>
    </row>
    <row r="9247" spans="1:9" ht="32" customHeight="1">
      <c r="A9247" s="19" t="s">
        <v>195225</v>
      </c>
      <c r="B9247" s="20" t="s">
        <v>171606</v>
      </c>
      <c r="C9247" s="22">
        <v>56</v>
      </c>
      <c r="D9247" s="21" t="s">
        <v>171781</v>
      </c>
      <c r="E9247" s="22">
        <v>98</v>
      </c>
      <c r="F9247" s="21" t="s">
        <v>169705</v>
      </c>
      <c r="G9247" s="22">
        <v>10</v>
      </c>
      <c r="H9247" s="22">
        <v>167</v>
      </c>
      <c r="I9247" s="21" t="s">
        <v>195226</v>
      </c>
    </row>
    <row r="9248" spans="1:9" ht="32" customHeight="1">
      <c r="A9248" s="19" t="s">
        <v>195227</v>
      </c>
      <c r="B9248" s="20" t="s">
        <v>182749</v>
      </c>
      <c r="C9248" s="22">
        <v>126</v>
      </c>
      <c r="D9248" s="21" t="s">
        <v>172186</v>
      </c>
      <c r="E9248" s="22">
        <v>22</v>
      </c>
      <c r="F9248" s="21" t="s">
        <v>170502</v>
      </c>
      <c r="G9248" s="22">
        <v>8</v>
      </c>
      <c r="H9248" s="22">
        <v>159</v>
      </c>
      <c r="I9248" s="21" t="s">
        <v>195228</v>
      </c>
    </row>
    <row r="9249" spans="1:9" ht="32" customHeight="1">
      <c r="A9249" s="19" t="s">
        <v>195229</v>
      </c>
      <c r="B9249" s="20" t="s">
        <v>170129</v>
      </c>
      <c r="C9249" s="22">
        <v>4</v>
      </c>
      <c r="D9249" s="21" t="s">
        <v>171756</v>
      </c>
      <c r="E9249" s="22">
        <v>47</v>
      </c>
      <c r="F9249" s="22">
        <v>15</v>
      </c>
      <c r="G9249" s="22">
        <v>9</v>
      </c>
      <c r="H9249" s="22">
        <v>63</v>
      </c>
      <c r="I9249" s="21" t="s">
        <v>195230</v>
      </c>
    </row>
    <row r="9250" spans="1:9" ht="32" customHeight="1">
      <c r="A9250" s="19" t="s">
        <v>195231</v>
      </c>
      <c r="B9250" s="20" t="s">
        <v>195232</v>
      </c>
      <c r="C9250" s="22">
        <v>69</v>
      </c>
      <c r="D9250" s="21" t="s">
        <v>169658</v>
      </c>
      <c r="E9250" s="22">
        <v>4</v>
      </c>
      <c r="F9250" s="21" t="s">
        <v>175253</v>
      </c>
      <c r="G9250" s="22">
        <v>3</v>
      </c>
      <c r="H9250" s="22">
        <v>79</v>
      </c>
      <c r="I9250" s="21" t="s">
        <v>195233</v>
      </c>
    </row>
    <row r="9251" spans="1:9" ht="32" customHeight="1">
      <c r="A9251" s="19" t="s">
        <v>195234</v>
      </c>
      <c r="B9251" s="20" t="s">
        <v>170491</v>
      </c>
      <c r="C9251" s="22">
        <v>14</v>
      </c>
      <c r="D9251" s="21" t="s">
        <v>173697</v>
      </c>
      <c r="E9251" s="22">
        <v>85</v>
      </c>
      <c r="F9251" s="22">
        <v>10</v>
      </c>
      <c r="G9251" s="22">
        <v>11</v>
      </c>
      <c r="H9251" s="22">
        <v>113</v>
      </c>
      <c r="I9251" s="21" t="s">
        <v>195235</v>
      </c>
    </row>
    <row r="9252" spans="1:9" ht="32" customHeight="1">
      <c r="A9252" s="19" t="s">
        <v>195236</v>
      </c>
      <c r="B9252" s="20" t="s">
        <v>169854</v>
      </c>
      <c r="C9252" s="22">
        <v>20</v>
      </c>
      <c r="D9252" s="22">
        <v>75</v>
      </c>
      <c r="E9252" s="22">
        <v>69</v>
      </c>
      <c r="F9252" s="21" t="s">
        <v>171340</v>
      </c>
      <c r="G9252" s="22">
        <v>3</v>
      </c>
      <c r="H9252" s="22">
        <v>95</v>
      </c>
      <c r="I9252" s="21" t="s">
        <v>195237</v>
      </c>
    </row>
    <row r="9253" spans="1:9" ht="32" customHeight="1">
      <c r="A9253" s="19" t="s">
        <v>195238</v>
      </c>
      <c r="B9253" s="20" t="s">
        <v>195239</v>
      </c>
      <c r="C9253" s="22">
        <v>49</v>
      </c>
      <c r="D9253" s="21" t="s">
        <v>169909</v>
      </c>
      <c r="E9253" s="22">
        <v>8</v>
      </c>
      <c r="F9253" s="21" t="s">
        <v>171336</v>
      </c>
      <c r="G9253" s="22">
        <v>9</v>
      </c>
      <c r="H9253" s="22">
        <v>69</v>
      </c>
      <c r="I9253" s="21" t="s">
        <v>195240</v>
      </c>
    </row>
    <row r="9254" spans="1:9" ht="32" customHeight="1">
      <c r="A9254" s="19" t="s">
        <v>195241</v>
      </c>
      <c r="B9254" s="20" t="s">
        <v>195239</v>
      </c>
      <c r="C9254" s="22">
        <v>49</v>
      </c>
      <c r="D9254" s="21" t="s">
        <v>169909</v>
      </c>
      <c r="E9254" s="22">
        <v>8</v>
      </c>
      <c r="F9254" s="21" t="s">
        <v>171336</v>
      </c>
      <c r="G9254" s="22">
        <v>9</v>
      </c>
      <c r="H9254" s="22">
        <v>69</v>
      </c>
      <c r="I9254" s="21" t="s">
        <v>195242</v>
      </c>
    </row>
    <row r="9255" spans="1:9" ht="32" customHeight="1">
      <c r="A9255" s="19" t="s">
        <v>195243</v>
      </c>
      <c r="B9255" s="20" t="s">
        <v>175072</v>
      </c>
      <c r="C9255" s="22">
        <v>45</v>
      </c>
      <c r="D9255" s="21" t="s">
        <v>174109</v>
      </c>
      <c r="E9255" s="22">
        <v>8</v>
      </c>
      <c r="F9255" s="21" t="s">
        <v>173540</v>
      </c>
      <c r="G9255" s="22">
        <v>9</v>
      </c>
      <c r="H9255" s="22">
        <v>65</v>
      </c>
      <c r="I9255" s="21" t="s">
        <v>195244</v>
      </c>
    </row>
    <row r="9256" spans="1:9" ht="32" customHeight="1">
      <c r="A9256" s="19" t="s">
        <v>195245</v>
      </c>
      <c r="B9256" s="20" t="s">
        <v>175072</v>
      </c>
      <c r="C9256" s="22">
        <v>45</v>
      </c>
      <c r="D9256" s="21" t="s">
        <v>174109</v>
      </c>
      <c r="E9256" s="22">
        <v>8</v>
      </c>
      <c r="F9256" s="21" t="s">
        <v>173540</v>
      </c>
      <c r="G9256" s="22">
        <v>9</v>
      </c>
      <c r="H9256" s="22">
        <v>65</v>
      </c>
      <c r="I9256" s="21" t="s">
        <v>195246</v>
      </c>
    </row>
    <row r="9257" spans="1:9" ht="32" customHeight="1">
      <c r="A9257" s="19" t="s">
        <v>195247</v>
      </c>
      <c r="B9257" s="20" t="s">
        <v>172150</v>
      </c>
      <c r="C9257" s="22">
        <v>88</v>
      </c>
      <c r="D9257" s="21" t="s">
        <v>191554</v>
      </c>
      <c r="E9257" s="22">
        <v>77</v>
      </c>
      <c r="F9257" s="21" t="s">
        <v>176743</v>
      </c>
      <c r="G9257" s="22">
        <v>7</v>
      </c>
      <c r="H9257" s="22">
        <v>175</v>
      </c>
      <c r="I9257" s="21" t="s">
        <v>195248</v>
      </c>
    </row>
    <row r="9258" spans="1:9" ht="32" customHeight="1">
      <c r="A9258" s="19" t="s">
        <v>195249</v>
      </c>
      <c r="B9258" s="20" t="s">
        <v>195250</v>
      </c>
      <c r="C9258" s="22">
        <v>106</v>
      </c>
      <c r="D9258" s="21" t="s">
        <v>195251</v>
      </c>
      <c r="E9258" s="22">
        <v>77</v>
      </c>
      <c r="F9258" s="21" t="s">
        <v>195252</v>
      </c>
      <c r="G9258" s="22">
        <v>8</v>
      </c>
      <c r="H9258" s="22">
        <v>194</v>
      </c>
      <c r="I9258" s="21" t="s">
        <v>195253</v>
      </c>
    </row>
    <row r="9259" spans="1:9" ht="32" customHeight="1">
      <c r="A9259" s="19" t="s">
        <v>195254</v>
      </c>
      <c r="B9259" s="20" t="s">
        <v>179367</v>
      </c>
      <c r="C9259" s="22">
        <v>109</v>
      </c>
      <c r="D9259" s="21" t="s">
        <v>195255</v>
      </c>
      <c r="E9259" s="22">
        <v>77</v>
      </c>
      <c r="F9259" s="21" t="s">
        <v>179800</v>
      </c>
      <c r="G9259" s="22">
        <v>8</v>
      </c>
      <c r="H9259" s="22">
        <v>197</v>
      </c>
      <c r="I9259" s="21" t="s">
        <v>195256</v>
      </c>
    </row>
    <row r="9260" spans="1:9" ht="32" customHeight="1">
      <c r="A9260" s="19" t="s">
        <v>195257</v>
      </c>
      <c r="B9260" s="20" t="s">
        <v>174696</v>
      </c>
      <c r="C9260" s="22">
        <v>76</v>
      </c>
      <c r="D9260" s="21" t="s">
        <v>195258</v>
      </c>
      <c r="E9260" s="22">
        <v>89</v>
      </c>
      <c r="F9260" s="21" t="s">
        <v>171567</v>
      </c>
      <c r="G9260" s="22">
        <v>21</v>
      </c>
      <c r="H9260" s="22">
        <v>189</v>
      </c>
      <c r="I9260" s="21" t="s">
        <v>195259</v>
      </c>
    </row>
    <row r="9261" spans="1:9" ht="44" customHeight="1">
      <c r="A9261" s="19" t="s">
        <v>195260</v>
      </c>
      <c r="B9261" s="20" t="s">
        <v>170648</v>
      </c>
      <c r="C9261" s="22">
        <v>24</v>
      </c>
      <c r="D9261" s="21" t="s">
        <v>172128</v>
      </c>
      <c r="E9261" s="22">
        <v>32</v>
      </c>
      <c r="F9261" s="21" t="s">
        <v>171594</v>
      </c>
      <c r="G9261" s="22">
        <v>60</v>
      </c>
      <c r="H9261" s="22">
        <v>119</v>
      </c>
      <c r="I9261" s="21" t="s">
        <v>195261</v>
      </c>
    </row>
    <row r="9262" spans="1:9" ht="32" customHeight="1">
      <c r="A9262" s="19" t="s">
        <v>195262</v>
      </c>
      <c r="B9262" s="20" t="s">
        <v>176083</v>
      </c>
      <c r="C9262" s="22">
        <v>17</v>
      </c>
      <c r="D9262" s="22">
        <v>50</v>
      </c>
      <c r="E9262" s="22">
        <v>29</v>
      </c>
      <c r="F9262" s="21" t="s">
        <v>170648</v>
      </c>
      <c r="G9262" s="22">
        <v>12</v>
      </c>
      <c r="H9262" s="22">
        <v>61</v>
      </c>
      <c r="I9262" s="21" t="s">
        <v>195263</v>
      </c>
    </row>
    <row r="9263" spans="1:9" ht="32" customHeight="1">
      <c r="A9263" s="19" t="s">
        <v>195264</v>
      </c>
      <c r="B9263" s="20" t="s">
        <v>189686</v>
      </c>
      <c r="C9263" s="22">
        <v>79</v>
      </c>
      <c r="D9263" s="21" t="s">
        <v>175490</v>
      </c>
      <c r="E9263" s="22">
        <v>17</v>
      </c>
      <c r="F9263" s="21" t="s">
        <v>184596</v>
      </c>
      <c r="G9263" s="22">
        <v>35</v>
      </c>
      <c r="H9263" s="22">
        <v>134</v>
      </c>
      <c r="I9263" s="21" t="s">
        <v>195265</v>
      </c>
    </row>
    <row r="9264" spans="1:9" ht="32" customHeight="1">
      <c r="A9264" s="19" t="s">
        <v>195266</v>
      </c>
      <c r="B9264" s="20" t="s">
        <v>171558</v>
      </c>
      <c r="C9264" s="22">
        <v>4</v>
      </c>
      <c r="D9264" s="21" t="s">
        <v>185466</v>
      </c>
      <c r="E9264" s="22">
        <v>100</v>
      </c>
      <c r="F9264" s="21" t="s">
        <v>172067</v>
      </c>
      <c r="G9264" s="22">
        <v>7</v>
      </c>
      <c r="H9264" s="22">
        <v>114</v>
      </c>
      <c r="I9264" s="21" t="s">
        <v>195267</v>
      </c>
    </row>
    <row r="9265" spans="1:9" ht="32" customHeight="1">
      <c r="A9265" s="19" t="s">
        <v>195268</v>
      </c>
      <c r="B9265" s="20" t="s">
        <v>173383</v>
      </c>
      <c r="C9265" s="22">
        <v>11</v>
      </c>
      <c r="D9265" s="22">
        <v>80</v>
      </c>
      <c r="E9265" s="22">
        <v>60</v>
      </c>
      <c r="F9265" s="21" t="s">
        <v>171481</v>
      </c>
      <c r="G9265" s="22">
        <v>4</v>
      </c>
      <c r="H9265" s="22">
        <v>78</v>
      </c>
      <c r="I9265" s="21" t="s">
        <v>195269</v>
      </c>
    </row>
    <row r="9266" spans="1:9" ht="32" customHeight="1">
      <c r="A9266" s="19" t="s">
        <v>195270</v>
      </c>
      <c r="B9266" s="20" t="s">
        <v>173383</v>
      </c>
      <c r="C9266" s="22">
        <v>11</v>
      </c>
      <c r="D9266" s="22">
        <v>80</v>
      </c>
      <c r="E9266" s="22">
        <v>60</v>
      </c>
      <c r="F9266" s="21" t="s">
        <v>171481</v>
      </c>
      <c r="G9266" s="22">
        <v>4</v>
      </c>
      <c r="H9266" s="22">
        <v>78</v>
      </c>
      <c r="I9266" s="21" t="s">
        <v>195271</v>
      </c>
    </row>
    <row r="9267" spans="1:9" ht="32" customHeight="1">
      <c r="A9267" s="19" t="s">
        <v>195272</v>
      </c>
      <c r="B9267" s="20" t="s">
        <v>172833</v>
      </c>
      <c r="C9267" s="22">
        <v>45</v>
      </c>
      <c r="D9267" s="21" t="s">
        <v>170551</v>
      </c>
      <c r="E9267" s="22">
        <v>28</v>
      </c>
      <c r="F9267" s="21" t="s">
        <v>180182</v>
      </c>
      <c r="G9267" s="22">
        <v>40</v>
      </c>
      <c r="H9267" s="22">
        <v>116</v>
      </c>
      <c r="I9267" s="21" t="s">
        <v>195273</v>
      </c>
    </row>
    <row r="9268" spans="1:9" ht="32" customHeight="1">
      <c r="A9268" s="19" t="s">
        <v>195274</v>
      </c>
      <c r="B9268" s="20" t="s">
        <v>188764</v>
      </c>
      <c r="C9268" s="22">
        <v>73</v>
      </c>
      <c r="D9268" s="21" t="s">
        <v>175576</v>
      </c>
      <c r="E9268" s="22">
        <v>50</v>
      </c>
      <c r="F9268" s="21" t="s">
        <v>191231</v>
      </c>
      <c r="G9268" s="22">
        <v>31</v>
      </c>
      <c r="H9268" s="22">
        <v>157</v>
      </c>
      <c r="I9268" s="21" t="s">
        <v>195275</v>
      </c>
    </row>
    <row r="9269" spans="1:9" ht="32" customHeight="1">
      <c r="A9269" s="19" t="s">
        <v>195276</v>
      </c>
      <c r="B9269" s="20" t="s">
        <v>176593</v>
      </c>
      <c r="C9269" s="22">
        <v>48</v>
      </c>
      <c r="D9269" s="22">
        <v>0</v>
      </c>
      <c r="E9269" s="22">
        <v>0</v>
      </c>
      <c r="F9269" s="21" t="s">
        <v>171896</v>
      </c>
      <c r="G9269" s="22">
        <v>10</v>
      </c>
      <c r="H9269" s="22">
        <v>61</v>
      </c>
      <c r="I9269" s="21" t="s">
        <v>195277</v>
      </c>
    </row>
    <row r="9270" spans="1:9" ht="32" customHeight="1">
      <c r="A9270" s="19" t="s">
        <v>195278</v>
      </c>
      <c r="B9270" s="20" t="s">
        <v>195279</v>
      </c>
      <c r="C9270" s="22">
        <v>51</v>
      </c>
      <c r="D9270" s="21" t="s">
        <v>169728</v>
      </c>
      <c r="E9270" s="22">
        <v>6</v>
      </c>
      <c r="F9270" s="21" t="s">
        <v>174520</v>
      </c>
      <c r="G9270" s="22">
        <v>13</v>
      </c>
      <c r="H9270" s="22">
        <v>73</v>
      </c>
      <c r="I9270" s="21" t="s">
        <v>195280</v>
      </c>
    </row>
    <row r="9271" spans="1:9" ht="32" customHeight="1">
      <c r="A9271" s="19" t="s">
        <v>195281</v>
      </c>
      <c r="B9271" s="20" t="s">
        <v>174276</v>
      </c>
      <c r="C9271" s="22">
        <v>68</v>
      </c>
      <c r="D9271" s="21" t="s">
        <v>195282</v>
      </c>
      <c r="E9271" s="22">
        <v>77</v>
      </c>
      <c r="F9271" s="21" t="s">
        <v>171007</v>
      </c>
      <c r="G9271" s="22">
        <v>45</v>
      </c>
      <c r="H9271" s="22">
        <v>193</v>
      </c>
      <c r="I9271" s="21" t="s">
        <v>195283</v>
      </c>
    </row>
    <row r="9272" spans="1:9" ht="32" customHeight="1">
      <c r="A9272" s="19" t="s">
        <v>195284</v>
      </c>
      <c r="B9272" s="20" t="s">
        <v>181693</v>
      </c>
      <c r="C9272" s="22">
        <v>23</v>
      </c>
      <c r="D9272" s="21" t="s">
        <v>176657</v>
      </c>
      <c r="E9272" s="22">
        <v>111</v>
      </c>
      <c r="F9272" s="21" t="s">
        <v>178047</v>
      </c>
      <c r="G9272" s="22">
        <v>13</v>
      </c>
      <c r="H9272" s="22">
        <v>150</v>
      </c>
      <c r="I9272" s="21" t="s">
        <v>195285</v>
      </c>
    </row>
    <row r="9273" spans="1:9" ht="32" customHeight="1">
      <c r="A9273" s="19" t="s">
        <v>195286</v>
      </c>
      <c r="B9273" s="24">
        <v>0</v>
      </c>
      <c r="C9273" s="22">
        <v>0</v>
      </c>
      <c r="D9273" s="21" t="s">
        <v>172668</v>
      </c>
      <c r="E9273" s="22">
        <v>140</v>
      </c>
      <c r="F9273" s="21" t="s">
        <v>170297</v>
      </c>
      <c r="G9273" s="22">
        <v>48</v>
      </c>
      <c r="H9273" s="22">
        <v>191</v>
      </c>
      <c r="I9273" s="21" t="s">
        <v>195287</v>
      </c>
    </row>
    <row r="9274" spans="1:9" ht="32" customHeight="1">
      <c r="A9274" s="19" t="s">
        <v>195288</v>
      </c>
      <c r="B9274" s="20" t="s">
        <v>173144</v>
      </c>
      <c r="C9274" s="22">
        <v>19</v>
      </c>
      <c r="D9274" s="21" t="s">
        <v>179636</v>
      </c>
      <c r="E9274" s="22">
        <v>94</v>
      </c>
      <c r="F9274" s="21" t="s">
        <v>169757</v>
      </c>
      <c r="G9274" s="22">
        <v>2</v>
      </c>
      <c r="H9274" s="22">
        <v>118</v>
      </c>
      <c r="I9274" s="21" t="s">
        <v>195289</v>
      </c>
    </row>
    <row r="9275" spans="1:9" ht="32" customHeight="1">
      <c r="A9275" s="19" t="s">
        <v>195290</v>
      </c>
      <c r="B9275" s="20" t="s">
        <v>173144</v>
      </c>
      <c r="C9275" s="22">
        <v>19</v>
      </c>
      <c r="D9275" s="21" t="s">
        <v>179636</v>
      </c>
      <c r="E9275" s="22">
        <v>94</v>
      </c>
      <c r="F9275" s="21" t="s">
        <v>169757</v>
      </c>
      <c r="G9275" s="22">
        <v>2</v>
      </c>
      <c r="H9275" s="22">
        <v>118</v>
      </c>
      <c r="I9275" s="21" t="s">
        <v>195291</v>
      </c>
    </row>
    <row r="9276" spans="1:9" ht="32" customHeight="1">
      <c r="A9276" s="19" t="s">
        <v>195292</v>
      </c>
      <c r="B9276" s="20" t="s">
        <v>170552</v>
      </c>
      <c r="C9276" s="22">
        <v>49</v>
      </c>
      <c r="D9276" s="21" t="s">
        <v>187532</v>
      </c>
      <c r="E9276" s="22">
        <v>43</v>
      </c>
      <c r="F9276" s="21" t="s">
        <v>193140</v>
      </c>
      <c r="G9276" s="22">
        <v>21</v>
      </c>
      <c r="H9276" s="22">
        <v>116</v>
      </c>
      <c r="I9276" s="21" t="s">
        <v>195293</v>
      </c>
    </row>
    <row r="9277" spans="1:9" ht="32" customHeight="1">
      <c r="A9277" s="19" t="s">
        <v>195294</v>
      </c>
      <c r="B9277" s="20" t="s">
        <v>176139</v>
      </c>
      <c r="C9277" s="22">
        <v>1</v>
      </c>
      <c r="D9277" s="21" t="s">
        <v>195295</v>
      </c>
      <c r="E9277" s="22">
        <v>166</v>
      </c>
      <c r="F9277" s="21" t="s">
        <v>194582</v>
      </c>
      <c r="G9277" s="22">
        <v>4</v>
      </c>
      <c r="H9277" s="22">
        <v>174</v>
      </c>
      <c r="I9277" s="21" t="s">
        <v>195296</v>
      </c>
    </row>
    <row r="9278" spans="1:9" ht="32" customHeight="1">
      <c r="A9278" s="19" t="s">
        <v>195297</v>
      </c>
      <c r="B9278" s="20" t="s">
        <v>176139</v>
      </c>
      <c r="C9278" s="22">
        <v>1</v>
      </c>
      <c r="D9278" s="21" t="s">
        <v>195295</v>
      </c>
      <c r="E9278" s="22">
        <v>166</v>
      </c>
      <c r="F9278" s="21" t="s">
        <v>194582</v>
      </c>
      <c r="G9278" s="22">
        <v>4</v>
      </c>
      <c r="H9278" s="22">
        <v>174</v>
      </c>
      <c r="I9278" s="21" t="s">
        <v>195298</v>
      </c>
    </row>
    <row r="9279" spans="1:9" ht="32" customHeight="1">
      <c r="A9279" s="19" t="s">
        <v>195299</v>
      </c>
      <c r="B9279" s="20" t="s">
        <v>176613</v>
      </c>
      <c r="C9279" s="22">
        <v>1</v>
      </c>
      <c r="D9279" s="21" t="s">
        <v>195300</v>
      </c>
      <c r="E9279" s="22">
        <v>117</v>
      </c>
      <c r="F9279" s="21" t="s">
        <v>172899</v>
      </c>
      <c r="G9279" s="22">
        <v>3</v>
      </c>
      <c r="H9279" s="22">
        <v>124</v>
      </c>
      <c r="I9279" s="21" t="s">
        <v>195301</v>
      </c>
    </row>
    <row r="9280" spans="1:9" ht="32" customHeight="1">
      <c r="A9280" s="19" t="s">
        <v>195302</v>
      </c>
      <c r="B9280" s="20" t="s">
        <v>195303</v>
      </c>
      <c r="C9280" s="22">
        <v>33</v>
      </c>
      <c r="D9280" s="21" t="s">
        <v>195304</v>
      </c>
      <c r="E9280" s="22">
        <v>99</v>
      </c>
      <c r="F9280" s="21" t="s">
        <v>170054</v>
      </c>
      <c r="G9280" s="22">
        <v>16</v>
      </c>
      <c r="H9280" s="22">
        <v>151</v>
      </c>
      <c r="I9280" s="21" t="s">
        <v>195305</v>
      </c>
    </row>
    <row r="9281" spans="1:9" ht="32" customHeight="1">
      <c r="A9281" s="19" t="s">
        <v>195306</v>
      </c>
      <c r="B9281" s="20" t="s">
        <v>180646</v>
      </c>
      <c r="C9281" s="22">
        <v>4</v>
      </c>
      <c r="D9281" s="21" t="s">
        <v>195307</v>
      </c>
      <c r="E9281" s="22">
        <v>141</v>
      </c>
      <c r="F9281" s="21" t="s">
        <v>178512</v>
      </c>
      <c r="G9281" s="22">
        <v>16</v>
      </c>
      <c r="H9281" s="22">
        <v>164</v>
      </c>
      <c r="I9281" s="21" t="s">
        <v>195308</v>
      </c>
    </row>
    <row r="9282" spans="1:9" ht="32" customHeight="1">
      <c r="A9282" s="19" t="s">
        <v>195309</v>
      </c>
      <c r="B9282" s="20" t="s">
        <v>171378</v>
      </c>
      <c r="C9282" s="22">
        <v>6</v>
      </c>
      <c r="D9282" s="21" t="s">
        <v>173870</v>
      </c>
      <c r="E9282" s="22">
        <v>71</v>
      </c>
      <c r="F9282" s="21" t="s">
        <v>169705</v>
      </c>
      <c r="G9282" s="22">
        <v>5</v>
      </c>
      <c r="H9282" s="22">
        <v>85</v>
      </c>
      <c r="I9282" s="21" t="s">
        <v>195310</v>
      </c>
    </row>
    <row r="9283" spans="1:9" ht="32" customHeight="1">
      <c r="A9283" s="19" t="s">
        <v>195311</v>
      </c>
      <c r="B9283" s="20" t="s">
        <v>195312</v>
      </c>
      <c r="C9283" s="22">
        <v>63</v>
      </c>
      <c r="D9283" s="21" t="s">
        <v>171465</v>
      </c>
      <c r="E9283" s="22">
        <v>52</v>
      </c>
      <c r="F9283" s="21" t="s">
        <v>169930</v>
      </c>
      <c r="G9283" s="22">
        <v>6</v>
      </c>
      <c r="H9283" s="22">
        <v>124</v>
      </c>
      <c r="I9283" s="21" t="s">
        <v>195313</v>
      </c>
    </row>
    <row r="9284" spans="1:9" ht="32" customHeight="1">
      <c r="A9284" s="19" t="s">
        <v>195314</v>
      </c>
      <c r="B9284" s="20" t="s">
        <v>195315</v>
      </c>
      <c r="C9284" s="22">
        <v>52</v>
      </c>
      <c r="D9284" s="22">
        <v>0</v>
      </c>
      <c r="E9284" s="22">
        <v>0</v>
      </c>
      <c r="F9284" s="21" t="s">
        <v>176979</v>
      </c>
      <c r="G9284" s="22">
        <v>9</v>
      </c>
      <c r="H9284" s="22">
        <v>64</v>
      </c>
      <c r="I9284" s="21" t="s">
        <v>195316</v>
      </c>
    </row>
    <row r="9285" spans="1:9" ht="32" customHeight="1">
      <c r="A9285" s="19" t="s">
        <v>195317</v>
      </c>
      <c r="B9285" s="20" t="s">
        <v>169663</v>
      </c>
      <c r="C9285" s="22">
        <v>32</v>
      </c>
      <c r="D9285" s="21" t="s">
        <v>173675</v>
      </c>
      <c r="E9285" s="22">
        <v>119</v>
      </c>
      <c r="F9285" s="21" t="s">
        <v>193744</v>
      </c>
      <c r="G9285" s="22">
        <v>17</v>
      </c>
      <c r="H9285" s="22">
        <v>171</v>
      </c>
      <c r="I9285" s="21" t="s">
        <v>195318</v>
      </c>
    </row>
    <row r="9286" spans="1:9" ht="32" customHeight="1">
      <c r="A9286" s="19" t="s">
        <v>195319</v>
      </c>
      <c r="B9286" s="20" t="s">
        <v>195320</v>
      </c>
      <c r="C9286" s="22">
        <v>51</v>
      </c>
      <c r="D9286" s="21" t="s">
        <v>195321</v>
      </c>
      <c r="E9286" s="22">
        <v>29</v>
      </c>
      <c r="F9286" s="21" t="s">
        <v>195322</v>
      </c>
      <c r="G9286" s="22">
        <v>53</v>
      </c>
      <c r="H9286" s="22">
        <v>136</v>
      </c>
      <c r="I9286" s="21" t="s">
        <v>195323</v>
      </c>
    </row>
    <row r="9287" spans="1:9" ht="32" customHeight="1">
      <c r="A9287" s="19" t="s">
        <v>195324</v>
      </c>
      <c r="B9287" s="20" t="s">
        <v>185598</v>
      </c>
      <c r="C9287" s="22">
        <v>44</v>
      </c>
      <c r="D9287" s="21" t="s">
        <v>195325</v>
      </c>
      <c r="E9287" s="22">
        <v>71</v>
      </c>
      <c r="F9287" s="21" t="s">
        <v>171528</v>
      </c>
      <c r="G9287" s="22">
        <v>46</v>
      </c>
      <c r="H9287" s="22">
        <v>164</v>
      </c>
      <c r="I9287" s="21" t="s">
        <v>195326</v>
      </c>
    </row>
    <row r="9288" spans="1:9" ht="32" customHeight="1">
      <c r="A9288" s="19" t="s">
        <v>195327</v>
      </c>
      <c r="B9288" s="20" t="s">
        <v>170862</v>
      </c>
      <c r="C9288" s="22">
        <v>5</v>
      </c>
      <c r="D9288" s="21" t="s">
        <v>174817</v>
      </c>
      <c r="E9288" s="22">
        <v>50</v>
      </c>
      <c r="F9288" s="21" t="s">
        <v>171125</v>
      </c>
      <c r="G9288" s="22">
        <v>60</v>
      </c>
      <c r="H9288" s="22">
        <v>118</v>
      </c>
      <c r="I9288" s="21" t="s">
        <v>195328</v>
      </c>
    </row>
    <row r="9289" spans="1:9" ht="32" customHeight="1">
      <c r="A9289" s="19" t="s">
        <v>195329</v>
      </c>
      <c r="B9289" s="20" t="s">
        <v>170853</v>
      </c>
      <c r="C9289" s="22">
        <v>45</v>
      </c>
      <c r="D9289" s="21" t="s">
        <v>171579</v>
      </c>
      <c r="E9289" s="22">
        <v>15</v>
      </c>
      <c r="F9289" s="21" t="s">
        <v>169862</v>
      </c>
      <c r="G9289" s="22">
        <v>3</v>
      </c>
      <c r="H9289" s="22">
        <v>66</v>
      </c>
      <c r="I9289" s="21" t="s">
        <v>195330</v>
      </c>
    </row>
    <row r="9290" spans="1:9" ht="32" customHeight="1">
      <c r="A9290" s="19" t="s">
        <v>195331</v>
      </c>
      <c r="B9290" s="20" t="s">
        <v>170575</v>
      </c>
      <c r="C9290" s="22">
        <v>10</v>
      </c>
      <c r="D9290" s="21" t="s">
        <v>195332</v>
      </c>
      <c r="E9290" s="22">
        <v>65</v>
      </c>
      <c r="F9290" s="21" t="s">
        <v>173871</v>
      </c>
      <c r="G9290" s="22">
        <v>7</v>
      </c>
      <c r="H9290" s="22">
        <v>85</v>
      </c>
      <c r="I9290" s="21" t="s">
        <v>195333</v>
      </c>
    </row>
    <row r="9291" spans="1:9" ht="32" customHeight="1">
      <c r="A9291" s="19" t="s">
        <v>195334</v>
      </c>
      <c r="B9291" s="24">
        <v>0</v>
      </c>
      <c r="C9291" s="22">
        <v>0</v>
      </c>
      <c r="D9291" s="21" t="s">
        <v>195335</v>
      </c>
      <c r="E9291" s="22">
        <v>95</v>
      </c>
      <c r="F9291" s="21" t="s">
        <v>183729</v>
      </c>
      <c r="G9291" s="22">
        <v>21</v>
      </c>
      <c r="H9291" s="22">
        <v>119</v>
      </c>
      <c r="I9291" s="21" t="s">
        <v>195336</v>
      </c>
    </row>
    <row r="9292" spans="1:9" ht="32" customHeight="1">
      <c r="A9292" s="19" t="s">
        <v>195337</v>
      </c>
      <c r="B9292" s="20" t="s">
        <v>171186</v>
      </c>
      <c r="C9292" s="22">
        <v>42</v>
      </c>
      <c r="D9292" s="21" t="s">
        <v>195338</v>
      </c>
      <c r="E9292" s="22">
        <v>97</v>
      </c>
      <c r="F9292" s="21" t="s">
        <v>175850</v>
      </c>
      <c r="G9292" s="22">
        <v>4</v>
      </c>
      <c r="H9292" s="22">
        <v>146</v>
      </c>
      <c r="I9292" s="21" t="s">
        <v>195339</v>
      </c>
    </row>
    <row r="9293" spans="1:9" ht="32" customHeight="1">
      <c r="A9293" s="19" t="s">
        <v>195340</v>
      </c>
      <c r="B9293" s="20" t="s">
        <v>173697</v>
      </c>
      <c r="C9293" s="22">
        <v>51</v>
      </c>
      <c r="D9293" s="21" t="s">
        <v>177515</v>
      </c>
      <c r="E9293" s="22">
        <v>10</v>
      </c>
      <c r="F9293" s="21" t="s">
        <v>176097</v>
      </c>
      <c r="G9293" s="22">
        <v>5</v>
      </c>
      <c r="H9293" s="22">
        <v>69</v>
      </c>
      <c r="I9293" s="21" t="s">
        <v>195341</v>
      </c>
    </row>
    <row r="9294" spans="1:9" ht="32" customHeight="1">
      <c r="A9294" s="19" t="s">
        <v>195342</v>
      </c>
      <c r="B9294" s="20" t="s">
        <v>171609</v>
      </c>
      <c r="C9294" s="22">
        <v>32</v>
      </c>
      <c r="D9294" s="21" t="s">
        <v>171611</v>
      </c>
      <c r="E9294" s="22">
        <v>11</v>
      </c>
      <c r="F9294" s="21" t="s">
        <v>171610</v>
      </c>
      <c r="G9294" s="22">
        <v>20</v>
      </c>
      <c r="H9294" s="22">
        <v>66</v>
      </c>
      <c r="I9294" s="21" t="s">
        <v>195343</v>
      </c>
    </row>
    <row r="9295" spans="1:9" ht="32" customHeight="1">
      <c r="A9295" s="19" t="s">
        <v>195344</v>
      </c>
      <c r="B9295" s="20" t="s">
        <v>173202</v>
      </c>
      <c r="C9295" s="22">
        <v>28</v>
      </c>
      <c r="D9295" s="21" t="s">
        <v>170640</v>
      </c>
      <c r="E9295" s="22">
        <v>18</v>
      </c>
      <c r="F9295" s="21" t="s">
        <v>174391</v>
      </c>
      <c r="G9295" s="22">
        <v>50</v>
      </c>
      <c r="H9295" s="22">
        <v>99</v>
      </c>
      <c r="I9295" s="21" t="s">
        <v>195345</v>
      </c>
    </row>
    <row r="9296" spans="1:9" ht="32" customHeight="1">
      <c r="A9296" s="19" t="s">
        <v>195346</v>
      </c>
      <c r="B9296" s="20" t="s">
        <v>173615</v>
      </c>
      <c r="C9296" s="22">
        <v>51</v>
      </c>
      <c r="D9296" s="21" t="s">
        <v>189263</v>
      </c>
      <c r="E9296" s="22">
        <v>83</v>
      </c>
      <c r="F9296" s="21" t="s">
        <v>170990</v>
      </c>
      <c r="G9296" s="22">
        <v>1</v>
      </c>
      <c r="H9296" s="22">
        <v>138</v>
      </c>
      <c r="I9296" s="21" t="s">
        <v>195347</v>
      </c>
    </row>
    <row r="9297" spans="1:9" ht="32" customHeight="1">
      <c r="A9297" s="19" t="s">
        <v>195348</v>
      </c>
      <c r="B9297" s="20" t="s">
        <v>187315</v>
      </c>
      <c r="C9297" s="22">
        <v>44</v>
      </c>
      <c r="D9297" s="21" t="s">
        <v>170589</v>
      </c>
      <c r="E9297" s="22">
        <v>84</v>
      </c>
      <c r="F9297" s="21" t="s">
        <v>177108</v>
      </c>
      <c r="G9297" s="22">
        <v>5</v>
      </c>
      <c r="H9297" s="22">
        <v>136</v>
      </c>
      <c r="I9297" s="21" t="s">
        <v>195349</v>
      </c>
    </row>
    <row r="9298" spans="1:9" ht="32" customHeight="1">
      <c r="A9298" s="19" t="s">
        <v>195350</v>
      </c>
      <c r="B9298" s="20" t="s">
        <v>170517</v>
      </c>
      <c r="C9298" s="22">
        <v>15</v>
      </c>
      <c r="D9298" s="21" t="s">
        <v>171520</v>
      </c>
      <c r="E9298" s="22">
        <v>32</v>
      </c>
      <c r="F9298" s="22">
        <v>0</v>
      </c>
      <c r="G9298" s="22">
        <v>0</v>
      </c>
      <c r="H9298" s="22">
        <v>50</v>
      </c>
      <c r="I9298" s="21" t="s">
        <v>195351</v>
      </c>
    </row>
    <row r="9299" spans="1:9" ht="32" customHeight="1">
      <c r="A9299" s="19" t="s">
        <v>195352</v>
      </c>
      <c r="B9299" s="20" t="s">
        <v>179716</v>
      </c>
      <c r="C9299" s="22">
        <v>23</v>
      </c>
      <c r="D9299" s="22">
        <v>0</v>
      </c>
      <c r="E9299" s="22">
        <v>0</v>
      </c>
      <c r="F9299" s="21" t="s">
        <v>173498</v>
      </c>
      <c r="G9299" s="22">
        <v>38</v>
      </c>
      <c r="H9299" s="22">
        <v>64</v>
      </c>
      <c r="I9299" s="21" t="s">
        <v>195353</v>
      </c>
    </row>
    <row r="9300" spans="1:9" ht="32" customHeight="1">
      <c r="A9300" s="19" t="s">
        <v>195354</v>
      </c>
      <c r="B9300" s="20" t="s">
        <v>194705</v>
      </c>
      <c r="C9300" s="22">
        <v>11</v>
      </c>
      <c r="D9300" s="21" t="s">
        <v>175631</v>
      </c>
      <c r="E9300" s="22">
        <v>184</v>
      </c>
      <c r="F9300" s="21" t="s">
        <v>195355</v>
      </c>
      <c r="G9300" s="22">
        <v>1</v>
      </c>
      <c r="H9300" s="22">
        <v>199</v>
      </c>
      <c r="I9300" s="21" t="s">
        <v>195356</v>
      </c>
    </row>
    <row r="9301" spans="1:9" ht="32" customHeight="1">
      <c r="A9301" s="19" t="s">
        <v>195357</v>
      </c>
      <c r="B9301" s="20" t="s">
        <v>170080</v>
      </c>
      <c r="C9301" s="22">
        <v>4</v>
      </c>
      <c r="D9301" s="21" t="s">
        <v>176407</v>
      </c>
      <c r="E9301" s="22">
        <v>63</v>
      </c>
      <c r="F9301" s="21" t="s">
        <v>171772</v>
      </c>
      <c r="G9301" s="22">
        <v>2</v>
      </c>
      <c r="H9301" s="22">
        <v>72</v>
      </c>
      <c r="I9301" s="21" t="s">
        <v>195358</v>
      </c>
    </row>
    <row r="9302" spans="1:9" ht="32" customHeight="1">
      <c r="A9302" s="19" t="s">
        <v>195359</v>
      </c>
      <c r="B9302" s="20" t="s">
        <v>170862</v>
      </c>
      <c r="C9302" s="22">
        <v>3</v>
      </c>
      <c r="D9302" s="21" t="s">
        <v>170081</v>
      </c>
      <c r="E9302" s="22">
        <v>65</v>
      </c>
      <c r="F9302" s="21" t="s">
        <v>171524</v>
      </c>
      <c r="G9302" s="22">
        <v>1</v>
      </c>
      <c r="H9302" s="22">
        <v>72</v>
      </c>
      <c r="I9302" s="21" t="s">
        <v>195360</v>
      </c>
    </row>
    <row r="9303" spans="1:9" ht="32" customHeight="1">
      <c r="A9303" s="19" t="s">
        <v>195361</v>
      </c>
      <c r="B9303" s="20" t="s">
        <v>170710</v>
      </c>
      <c r="C9303" s="22">
        <v>30</v>
      </c>
      <c r="D9303" s="21" t="s">
        <v>170753</v>
      </c>
      <c r="E9303" s="22">
        <v>6</v>
      </c>
      <c r="F9303" s="21" t="s">
        <v>170817</v>
      </c>
      <c r="G9303" s="22">
        <v>32</v>
      </c>
      <c r="H9303" s="22">
        <v>71</v>
      </c>
      <c r="I9303" s="21" t="s">
        <v>195362</v>
      </c>
    </row>
    <row r="9304" spans="1:9" ht="44" customHeight="1">
      <c r="A9304" s="19" t="s">
        <v>195363</v>
      </c>
      <c r="B9304" s="20" t="s">
        <v>181144</v>
      </c>
      <c r="C9304" s="22">
        <v>64</v>
      </c>
      <c r="D9304" s="21" t="s">
        <v>176853</v>
      </c>
      <c r="E9304" s="22">
        <v>4</v>
      </c>
      <c r="F9304" s="21" t="s">
        <v>171921</v>
      </c>
      <c r="G9304" s="22">
        <v>27</v>
      </c>
      <c r="H9304" s="22">
        <v>98</v>
      </c>
      <c r="I9304" s="21" t="s">
        <v>195364</v>
      </c>
    </row>
    <row r="9305" spans="1:9" ht="32" customHeight="1">
      <c r="A9305" s="19" t="s">
        <v>195365</v>
      </c>
      <c r="B9305" s="20" t="s">
        <v>195366</v>
      </c>
      <c r="C9305" s="22">
        <v>35</v>
      </c>
      <c r="D9305" s="21" t="s">
        <v>178293</v>
      </c>
      <c r="E9305" s="22">
        <v>12</v>
      </c>
      <c r="F9305" s="21" t="s">
        <v>174019</v>
      </c>
      <c r="G9305" s="22">
        <v>62</v>
      </c>
      <c r="H9305" s="22">
        <v>112</v>
      </c>
      <c r="I9305" s="21" t="s">
        <v>195367</v>
      </c>
    </row>
    <row r="9306" spans="1:9" ht="32" customHeight="1">
      <c r="A9306" s="19" t="s">
        <v>195368</v>
      </c>
      <c r="B9306" s="20" t="s">
        <v>188039</v>
      </c>
      <c r="C9306" s="22">
        <v>37</v>
      </c>
      <c r="D9306" s="21" t="s">
        <v>195369</v>
      </c>
      <c r="E9306" s="22">
        <v>63</v>
      </c>
      <c r="F9306" s="21" t="s">
        <v>170001</v>
      </c>
      <c r="G9306" s="22">
        <v>58</v>
      </c>
      <c r="H9306" s="22">
        <v>161</v>
      </c>
      <c r="I9306" s="21" t="s">
        <v>195370</v>
      </c>
    </row>
    <row r="9307" spans="1:9" ht="32" customHeight="1">
      <c r="A9307" s="19" t="s">
        <v>195371</v>
      </c>
      <c r="B9307" s="20" t="s">
        <v>174854</v>
      </c>
      <c r="C9307" s="22">
        <v>55</v>
      </c>
      <c r="D9307" s="21" t="s">
        <v>190156</v>
      </c>
      <c r="E9307" s="22">
        <v>47</v>
      </c>
      <c r="F9307" s="21" t="s">
        <v>173789</v>
      </c>
      <c r="G9307" s="22">
        <v>19</v>
      </c>
      <c r="H9307" s="22">
        <v>124</v>
      </c>
      <c r="I9307" s="21" t="s">
        <v>195372</v>
      </c>
    </row>
    <row r="9308" spans="1:9" ht="32" customHeight="1">
      <c r="A9308" s="19" t="s">
        <v>195373</v>
      </c>
      <c r="B9308" s="24">
        <v>0</v>
      </c>
      <c r="C9308" s="22">
        <v>0</v>
      </c>
      <c r="D9308" s="21" t="s">
        <v>182800</v>
      </c>
      <c r="E9308" s="22">
        <v>74</v>
      </c>
      <c r="F9308" s="21" t="s">
        <v>170788</v>
      </c>
      <c r="G9308" s="22">
        <v>2</v>
      </c>
      <c r="H9308" s="22">
        <v>79</v>
      </c>
      <c r="I9308" s="21" t="s">
        <v>195374</v>
      </c>
    </row>
    <row r="9309" spans="1:9" ht="32" customHeight="1">
      <c r="A9309" s="19" t="s">
        <v>195375</v>
      </c>
      <c r="B9309" s="20" t="s">
        <v>179969</v>
      </c>
      <c r="C9309" s="22">
        <v>13</v>
      </c>
      <c r="D9309" s="21" t="s">
        <v>190841</v>
      </c>
      <c r="E9309" s="22">
        <v>103</v>
      </c>
      <c r="F9309" s="21" t="s">
        <v>176755</v>
      </c>
      <c r="G9309" s="22">
        <v>8</v>
      </c>
      <c r="H9309" s="22">
        <v>127</v>
      </c>
      <c r="I9309" s="21" t="s">
        <v>195376</v>
      </c>
    </row>
    <row r="9310" spans="1:9" ht="32" customHeight="1">
      <c r="A9310" s="19" t="s">
        <v>195377</v>
      </c>
      <c r="B9310" s="20" t="s">
        <v>180660</v>
      </c>
      <c r="C9310" s="22">
        <v>31</v>
      </c>
      <c r="D9310" s="21" t="s">
        <v>179512</v>
      </c>
      <c r="E9310" s="22">
        <v>18</v>
      </c>
      <c r="F9310" s="21" t="s">
        <v>184496</v>
      </c>
      <c r="G9310" s="22">
        <v>37</v>
      </c>
      <c r="H9310" s="22">
        <v>89</v>
      </c>
      <c r="I9310" s="21" t="s">
        <v>195378</v>
      </c>
    </row>
    <row r="9311" spans="1:9" ht="32" customHeight="1">
      <c r="A9311" s="19" t="s">
        <v>195379</v>
      </c>
      <c r="B9311" s="20" t="s">
        <v>181752</v>
      </c>
      <c r="C9311" s="22">
        <v>3</v>
      </c>
      <c r="D9311" s="21" t="s">
        <v>192713</v>
      </c>
      <c r="E9311" s="22">
        <v>127</v>
      </c>
      <c r="F9311" s="21" t="s">
        <v>179191</v>
      </c>
      <c r="G9311" s="22">
        <v>1</v>
      </c>
      <c r="H9311" s="22">
        <v>134</v>
      </c>
      <c r="I9311" s="21" t="s">
        <v>195380</v>
      </c>
    </row>
    <row r="9312" spans="1:9" ht="32" customHeight="1">
      <c r="A9312" s="19" t="s">
        <v>195381</v>
      </c>
      <c r="B9312" s="20" t="s">
        <v>174131</v>
      </c>
      <c r="C9312" s="22">
        <v>36</v>
      </c>
      <c r="D9312" s="22">
        <v>0</v>
      </c>
      <c r="E9312" s="22">
        <v>0</v>
      </c>
      <c r="F9312" s="21" t="s">
        <v>181098</v>
      </c>
      <c r="G9312" s="22">
        <v>19</v>
      </c>
      <c r="H9312" s="22">
        <v>58</v>
      </c>
      <c r="I9312" s="21" t="s">
        <v>195382</v>
      </c>
    </row>
    <row r="9313" spans="1:9" ht="32" customHeight="1">
      <c r="A9313" s="19" t="s">
        <v>195383</v>
      </c>
      <c r="B9313" s="20" t="s">
        <v>195384</v>
      </c>
      <c r="C9313" s="22">
        <v>43</v>
      </c>
      <c r="D9313" s="21" t="s">
        <v>179218</v>
      </c>
      <c r="E9313" s="22">
        <v>50</v>
      </c>
      <c r="F9313" s="21" t="s">
        <v>195384</v>
      </c>
      <c r="G9313" s="22">
        <v>43</v>
      </c>
      <c r="H9313" s="22">
        <v>139</v>
      </c>
      <c r="I9313" s="21" t="s">
        <v>195385</v>
      </c>
    </row>
    <row r="9314" spans="1:9" ht="32" customHeight="1">
      <c r="A9314" s="19" t="s">
        <v>195386</v>
      </c>
      <c r="B9314" s="20" t="s">
        <v>175004</v>
      </c>
      <c r="C9314" s="22">
        <v>52</v>
      </c>
      <c r="D9314" s="21" t="s">
        <v>195387</v>
      </c>
      <c r="E9314" s="22">
        <v>79</v>
      </c>
      <c r="F9314" s="21" t="s">
        <v>195388</v>
      </c>
      <c r="G9314" s="22">
        <v>21</v>
      </c>
      <c r="H9314" s="22">
        <v>155</v>
      </c>
      <c r="I9314" s="21" t="s">
        <v>195389</v>
      </c>
    </row>
    <row r="9315" spans="1:9" ht="32" customHeight="1">
      <c r="A9315" s="19" t="s">
        <v>195390</v>
      </c>
      <c r="B9315" s="20" t="s">
        <v>171528</v>
      </c>
      <c r="C9315" s="22">
        <v>56</v>
      </c>
      <c r="D9315" s="21" t="s">
        <v>172569</v>
      </c>
      <c r="E9315" s="22">
        <v>84</v>
      </c>
      <c r="F9315" s="21" t="s">
        <v>171528</v>
      </c>
      <c r="G9315" s="22">
        <v>56</v>
      </c>
      <c r="H9315" s="22">
        <v>199</v>
      </c>
      <c r="I9315" s="21" t="s">
        <v>195391</v>
      </c>
    </row>
    <row r="9316" spans="1:9" ht="32" customHeight="1">
      <c r="A9316" s="19" t="s">
        <v>195392</v>
      </c>
      <c r="B9316" s="20" t="s">
        <v>180552</v>
      </c>
      <c r="C9316" s="22">
        <v>31</v>
      </c>
      <c r="D9316" s="21" t="s">
        <v>175634</v>
      </c>
      <c r="E9316" s="22">
        <v>67</v>
      </c>
      <c r="F9316" s="21" t="s">
        <v>177166</v>
      </c>
      <c r="G9316" s="22">
        <v>32</v>
      </c>
      <c r="H9316" s="22">
        <v>133</v>
      </c>
      <c r="I9316" s="21" t="s">
        <v>195393</v>
      </c>
    </row>
    <row r="9317" spans="1:9" ht="32" customHeight="1">
      <c r="A9317" s="19" t="s">
        <v>195394</v>
      </c>
      <c r="B9317" s="20" t="s">
        <v>177144</v>
      </c>
      <c r="C9317" s="22">
        <v>46</v>
      </c>
      <c r="D9317" s="21" t="s">
        <v>170710</v>
      </c>
      <c r="E9317" s="22">
        <v>60</v>
      </c>
      <c r="F9317" s="21" t="s">
        <v>170623</v>
      </c>
      <c r="G9317" s="22">
        <v>30</v>
      </c>
      <c r="H9317" s="22">
        <v>139</v>
      </c>
      <c r="I9317" s="21" t="s">
        <v>195395</v>
      </c>
    </row>
    <row r="9318" spans="1:9" ht="32" customHeight="1">
      <c r="A9318" s="19" t="s">
        <v>195396</v>
      </c>
      <c r="B9318" s="20" t="s">
        <v>182135</v>
      </c>
      <c r="C9318" s="22">
        <v>36</v>
      </c>
      <c r="D9318" s="21" t="s">
        <v>175179</v>
      </c>
      <c r="E9318" s="22">
        <v>85</v>
      </c>
      <c r="F9318" s="22">
        <v>0</v>
      </c>
      <c r="G9318" s="22">
        <v>0</v>
      </c>
      <c r="H9318" s="22">
        <v>124</v>
      </c>
      <c r="I9318" s="21" t="s">
        <v>195397</v>
      </c>
    </row>
    <row r="9319" spans="1:9" ht="32" customHeight="1">
      <c r="A9319" s="19" t="s">
        <v>195398</v>
      </c>
      <c r="B9319" s="20" t="s">
        <v>169791</v>
      </c>
      <c r="C9319" s="22">
        <v>72</v>
      </c>
      <c r="D9319" s="21" t="s">
        <v>195399</v>
      </c>
      <c r="E9319" s="22">
        <v>61</v>
      </c>
      <c r="F9319" s="21" t="s">
        <v>170478</v>
      </c>
      <c r="G9319" s="22">
        <v>2</v>
      </c>
      <c r="H9319" s="22">
        <v>138</v>
      </c>
      <c r="I9319" s="21" t="s">
        <v>195400</v>
      </c>
    </row>
    <row r="9320" spans="1:9" ht="32" customHeight="1">
      <c r="A9320" s="19" t="s">
        <v>195401</v>
      </c>
      <c r="B9320" s="20" t="s">
        <v>189049</v>
      </c>
      <c r="C9320" s="22">
        <v>20</v>
      </c>
      <c r="D9320" s="21" t="s">
        <v>195402</v>
      </c>
      <c r="E9320" s="22">
        <v>72</v>
      </c>
      <c r="F9320" s="21" t="s">
        <v>177826</v>
      </c>
      <c r="G9320" s="22">
        <v>41</v>
      </c>
      <c r="H9320" s="22">
        <v>136</v>
      </c>
      <c r="I9320" s="21" t="s">
        <v>195403</v>
      </c>
    </row>
    <row r="9321" spans="1:9" ht="32" customHeight="1">
      <c r="A9321" s="19" t="s">
        <v>195404</v>
      </c>
      <c r="B9321" s="20" t="s">
        <v>195405</v>
      </c>
      <c r="C9321" s="22">
        <v>44</v>
      </c>
      <c r="D9321" s="21" t="s">
        <v>182022</v>
      </c>
      <c r="E9321" s="22">
        <v>18</v>
      </c>
      <c r="F9321" s="21" t="s">
        <v>181234</v>
      </c>
      <c r="G9321" s="22">
        <v>39</v>
      </c>
      <c r="H9321" s="22">
        <v>104</v>
      </c>
      <c r="I9321" s="21" t="s">
        <v>195406</v>
      </c>
    </row>
    <row r="9322" spans="1:9" ht="32" customHeight="1">
      <c r="A9322" s="19" t="s">
        <v>195407</v>
      </c>
      <c r="B9322" s="20" t="s">
        <v>178506</v>
      </c>
      <c r="C9322" s="22">
        <v>51</v>
      </c>
      <c r="D9322" s="21" t="s">
        <v>174109</v>
      </c>
      <c r="E9322" s="22">
        <v>12</v>
      </c>
      <c r="F9322" s="21" t="s">
        <v>171561</v>
      </c>
      <c r="G9322" s="22">
        <v>30</v>
      </c>
      <c r="H9322" s="22">
        <v>96</v>
      </c>
      <c r="I9322" s="21" t="s">
        <v>195408</v>
      </c>
    </row>
    <row r="9323" spans="1:9" ht="32" customHeight="1">
      <c r="A9323" s="19" t="s">
        <v>195409</v>
      </c>
      <c r="B9323" s="20" t="s">
        <v>195410</v>
      </c>
      <c r="C9323" s="22">
        <v>70</v>
      </c>
      <c r="D9323" s="21" t="s">
        <v>171960</v>
      </c>
      <c r="E9323" s="22">
        <v>11</v>
      </c>
      <c r="F9323" s="21" t="s">
        <v>172380</v>
      </c>
      <c r="G9323" s="22">
        <v>25</v>
      </c>
      <c r="H9323" s="22">
        <v>109</v>
      </c>
      <c r="I9323" s="21" t="s">
        <v>195411</v>
      </c>
    </row>
    <row r="9324" spans="1:9" ht="32" customHeight="1">
      <c r="A9324" s="19" t="s">
        <v>195412</v>
      </c>
      <c r="B9324" s="20" t="s">
        <v>174435</v>
      </c>
      <c r="C9324" s="22">
        <v>31</v>
      </c>
      <c r="D9324" s="22">
        <v>0</v>
      </c>
      <c r="E9324" s="22">
        <v>0</v>
      </c>
      <c r="F9324" s="21" t="s">
        <v>180093</v>
      </c>
      <c r="G9324" s="22">
        <v>29</v>
      </c>
      <c r="H9324" s="22">
        <v>63</v>
      </c>
      <c r="I9324" s="21" t="s">
        <v>195413</v>
      </c>
    </row>
    <row r="9325" spans="1:9" ht="32" customHeight="1">
      <c r="A9325" s="19" t="s">
        <v>195414</v>
      </c>
      <c r="B9325" s="20" t="s">
        <v>172048</v>
      </c>
      <c r="C9325" s="22">
        <v>3</v>
      </c>
      <c r="D9325" s="21" t="s">
        <v>173958</v>
      </c>
      <c r="E9325" s="22">
        <v>102</v>
      </c>
      <c r="F9325" s="21" t="s">
        <v>170896</v>
      </c>
      <c r="G9325" s="22">
        <v>14</v>
      </c>
      <c r="H9325" s="22">
        <v>122</v>
      </c>
      <c r="I9325" s="21" t="s">
        <v>195415</v>
      </c>
    </row>
    <row r="9326" spans="1:9" ht="32" customHeight="1">
      <c r="A9326" s="19" t="s">
        <v>195416</v>
      </c>
      <c r="B9326" s="20" t="s">
        <v>171886</v>
      </c>
      <c r="C9326" s="22">
        <v>10</v>
      </c>
      <c r="D9326" s="21" t="s">
        <v>174603</v>
      </c>
      <c r="E9326" s="22">
        <v>38</v>
      </c>
      <c r="F9326" s="21" t="s">
        <v>188841</v>
      </c>
      <c r="G9326" s="22">
        <v>65</v>
      </c>
      <c r="H9326" s="22">
        <v>116</v>
      </c>
      <c r="I9326" s="21" t="s">
        <v>195417</v>
      </c>
    </row>
    <row r="9327" spans="1:9" ht="32" customHeight="1">
      <c r="A9327" s="19" t="s">
        <v>195418</v>
      </c>
      <c r="B9327" s="20" t="s">
        <v>171886</v>
      </c>
      <c r="C9327" s="22">
        <v>10</v>
      </c>
      <c r="D9327" s="21" t="s">
        <v>174603</v>
      </c>
      <c r="E9327" s="22">
        <v>38</v>
      </c>
      <c r="F9327" s="21" t="s">
        <v>188841</v>
      </c>
      <c r="G9327" s="22">
        <v>65</v>
      </c>
      <c r="H9327" s="22">
        <v>116</v>
      </c>
      <c r="I9327" s="21" t="s">
        <v>195419</v>
      </c>
    </row>
    <row r="9328" spans="1:9" ht="32" customHeight="1">
      <c r="A9328" s="19" t="s">
        <v>195420</v>
      </c>
      <c r="B9328" s="20" t="s">
        <v>181494</v>
      </c>
      <c r="C9328" s="22">
        <v>59</v>
      </c>
      <c r="D9328" s="21" t="s">
        <v>170393</v>
      </c>
      <c r="E9328" s="22">
        <v>3</v>
      </c>
      <c r="F9328" s="21" t="s">
        <v>177682</v>
      </c>
      <c r="G9328" s="22">
        <v>16</v>
      </c>
      <c r="H9328" s="22">
        <v>81</v>
      </c>
      <c r="I9328" s="21" t="s">
        <v>195421</v>
      </c>
    </row>
    <row r="9329" spans="1:9" ht="32" customHeight="1">
      <c r="A9329" s="19" t="s">
        <v>195422</v>
      </c>
      <c r="B9329" s="24">
        <v>0</v>
      </c>
      <c r="C9329" s="22">
        <v>0</v>
      </c>
      <c r="D9329" s="21" t="s">
        <v>179900</v>
      </c>
      <c r="E9329" s="22">
        <v>148</v>
      </c>
      <c r="F9329" s="21" t="s">
        <v>195423</v>
      </c>
      <c r="G9329" s="22">
        <v>7</v>
      </c>
      <c r="H9329" s="22">
        <v>158</v>
      </c>
      <c r="I9329" s="21" t="s">
        <v>195424</v>
      </c>
    </row>
    <row r="9330" spans="1:9" ht="32" customHeight="1">
      <c r="A9330" s="19" t="s">
        <v>195425</v>
      </c>
      <c r="B9330" s="20" t="s">
        <v>186268</v>
      </c>
      <c r="C9330" s="22">
        <v>25</v>
      </c>
      <c r="D9330" s="21" t="s">
        <v>170792</v>
      </c>
      <c r="E9330" s="22">
        <v>40</v>
      </c>
      <c r="F9330" s="21" t="s">
        <v>170556</v>
      </c>
      <c r="G9330" s="22">
        <v>1</v>
      </c>
      <c r="H9330" s="22">
        <v>69</v>
      </c>
      <c r="I9330" s="21" t="s">
        <v>195426</v>
      </c>
    </row>
    <row r="9331" spans="1:9" ht="32" customHeight="1">
      <c r="A9331" s="19" t="s">
        <v>195427</v>
      </c>
      <c r="B9331" s="20" t="s">
        <v>172671</v>
      </c>
      <c r="C9331" s="22">
        <v>63</v>
      </c>
      <c r="D9331" s="21" t="s">
        <v>169970</v>
      </c>
      <c r="E9331" s="22">
        <v>4</v>
      </c>
      <c r="F9331" s="21" t="s">
        <v>173681</v>
      </c>
      <c r="G9331" s="22">
        <v>31</v>
      </c>
      <c r="H9331" s="22">
        <v>101</v>
      </c>
      <c r="I9331" s="21" t="s">
        <v>195428</v>
      </c>
    </row>
    <row r="9332" spans="1:9" ht="32" customHeight="1">
      <c r="A9332" s="19" t="s">
        <v>195429</v>
      </c>
      <c r="B9332" s="20" t="s">
        <v>187094</v>
      </c>
      <c r="C9332" s="22">
        <v>50</v>
      </c>
      <c r="D9332" s="21" t="s">
        <v>171341</v>
      </c>
      <c r="E9332" s="22">
        <v>27</v>
      </c>
      <c r="F9332" s="21" t="s">
        <v>173605</v>
      </c>
      <c r="G9332" s="22">
        <v>15</v>
      </c>
      <c r="H9332" s="22">
        <v>95</v>
      </c>
      <c r="I9332" s="21" t="s">
        <v>195430</v>
      </c>
    </row>
    <row r="9333" spans="1:9" ht="32" customHeight="1">
      <c r="A9333" s="19" t="s">
        <v>195431</v>
      </c>
      <c r="B9333" s="20" t="s">
        <v>170502</v>
      </c>
      <c r="C9333" s="22">
        <v>4</v>
      </c>
      <c r="D9333" s="21" t="s">
        <v>180765</v>
      </c>
      <c r="E9333" s="22">
        <v>61</v>
      </c>
      <c r="F9333" s="21" t="s">
        <v>170065</v>
      </c>
      <c r="G9333" s="22">
        <v>13</v>
      </c>
      <c r="H9333" s="22">
        <v>81</v>
      </c>
      <c r="I9333" s="21" t="s">
        <v>195432</v>
      </c>
    </row>
    <row r="9334" spans="1:9" ht="32" customHeight="1">
      <c r="A9334" s="19" t="s">
        <v>195433</v>
      </c>
      <c r="B9334" s="20" t="s">
        <v>175490</v>
      </c>
      <c r="C9334" s="22">
        <v>17</v>
      </c>
      <c r="D9334" s="21" t="s">
        <v>183622</v>
      </c>
      <c r="E9334" s="22">
        <v>73</v>
      </c>
      <c r="F9334" s="21" t="s">
        <v>184597</v>
      </c>
      <c r="G9334" s="22">
        <v>41</v>
      </c>
      <c r="H9334" s="22">
        <v>134</v>
      </c>
      <c r="I9334" s="21" t="s">
        <v>195434</v>
      </c>
    </row>
    <row r="9335" spans="1:9" ht="32" customHeight="1">
      <c r="A9335" s="19" t="s">
        <v>195435</v>
      </c>
      <c r="B9335" s="24">
        <v>0</v>
      </c>
      <c r="C9335" s="22">
        <v>0</v>
      </c>
      <c r="D9335" s="21" t="s">
        <v>193263</v>
      </c>
      <c r="E9335" s="22">
        <v>106</v>
      </c>
      <c r="F9335" s="21" t="s">
        <v>174715</v>
      </c>
      <c r="G9335" s="22">
        <v>20</v>
      </c>
      <c r="H9335" s="22">
        <v>129</v>
      </c>
      <c r="I9335" s="21" t="s">
        <v>195436</v>
      </c>
    </row>
    <row r="9336" spans="1:9" ht="32" customHeight="1">
      <c r="A9336" s="19" t="s">
        <v>195437</v>
      </c>
      <c r="B9336" s="20" t="s">
        <v>185139</v>
      </c>
      <c r="C9336" s="22">
        <v>95</v>
      </c>
      <c r="D9336" s="21" t="s">
        <v>169704</v>
      </c>
      <c r="E9336" s="22">
        <v>27</v>
      </c>
      <c r="F9336" s="21" t="s">
        <v>174590</v>
      </c>
      <c r="G9336" s="22">
        <v>1</v>
      </c>
      <c r="H9336" s="22">
        <v>126</v>
      </c>
      <c r="I9336" s="21" t="s">
        <v>195438</v>
      </c>
    </row>
    <row r="9337" spans="1:9" ht="32" customHeight="1">
      <c r="A9337" s="19" t="s">
        <v>195439</v>
      </c>
      <c r="B9337" s="20" t="s">
        <v>185139</v>
      </c>
      <c r="C9337" s="22">
        <v>95</v>
      </c>
      <c r="D9337" s="21" t="s">
        <v>169704</v>
      </c>
      <c r="E9337" s="22">
        <v>27</v>
      </c>
      <c r="F9337" s="21" t="s">
        <v>174590</v>
      </c>
      <c r="G9337" s="22">
        <v>1</v>
      </c>
      <c r="H9337" s="22">
        <v>126</v>
      </c>
      <c r="I9337" s="21" t="s">
        <v>195440</v>
      </c>
    </row>
    <row r="9338" spans="1:9" ht="32" customHeight="1">
      <c r="A9338" s="19" t="s">
        <v>195441</v>
      </c>
      <c r="B9338" s="20" t="s">
        <v>185139</v>
      </c>
      <c r="C9338" s="22">
        <v>95</v>
      </c>
      <c r="D9338" s="21" t="s">
        <v>169704</v>
      </c>
      <c r="E9338" s="22">
        <v>27</v>
      </c>
      <c r="F9338" s="21" t="s">
        <v>174590</v>
      </c>
      <c r="G9338" s="22">
        <v>1</v>
      </c>
      <c r="H9338" s="22">
        <v>126</v>
      </c>
      <c r="I9338" s="21" t="s">
        <v>195442</v>
      </c>
    </row>
    <row r="9339" spans="1:9" ht="32" customHeight="1">
      <c r="A9339" s="19" t="s">
        <v>195443</v>
      </c>
      <c r="B9339" s="20" t="s">
        <v>181395</v>
      </c>
      <c r="C9339" s="22">
        <v>63</v>
      </c>
      <c r="D9339" s="21" t="s">
        <v>184079</v>
      </c>
      <c r="E9339" s="22">
        <v>35</v>
      </c>
      <c r="F9339" s="21" t="s">
        <v>191295</v>
      </c>
      <c r="G9339" s="22">
        <v>13</v>
      </c>
      <c r="H9339" s="22">
        <v>114</v>
      </c>
      <c r="I9339" s="21" t="s">
        <v>195444</v>
      </c>
    </row>
    <row r="9340" spans="1:9" ht="32" customHeight="1">
      <c r="A9340" s="19" t="s">
        <v>195445</v>
      </c>
      <c r="B9340" s="20" t="s">
        <v>195446</v>
      </c>
      <c r="C9340" s="22">
        <v>79</v>
      </c>
      <c r="D9340" s="21" t="s">
        <v>170064</v>
      </c>
      <c r="E9340" s="22">
        <v>27</v>
      </c>
      <c r="F9340" s="21" t="s">
        <v>180539</v>
      </c>
      <c r="G9340" s="22">
        <v>11</v>
      </c>
      <c r="H9340" s="22">
        <v>120</v>
      </c>
      <c r="I9340" s="21" t="s">
        <v>195447</v>
      </c>
    </row>
    <row r="9341" spans="1:9" ht="32" customHeight="1">
      <c r="A9341" s="19" t="s">
        <v>195448</v>
      </c>
      <c r="B9341" s="20" t="s">
        <v>170134</v>
      </c>
      <c r="C9341" s="22">
        <v>76</v>
      </c>
      <c r="D9341" s="21" t="s">
        <v>171007</v>
      </c>
      <c r="E9341" s="22">
        <v>27</v>
      </c>
      <c r="F9341" s="21" t="s">
        <v>180676</v>
      </c>
      <c r="G9341" s="22">
        <v>11</v>
      </c>
      <c r="H9341" s="22">
        <v>117</v>
      </c>
      <c r="I9341" s="21" t="s">
        <v>195449</v>
      </c>
    </row>
    <row r="9342" spans="1:9" ht="32" customHeight="1">
      <c r="A9342" s="19" t="s">
        <v>195450</v>
      </c>
      <c r="B9342" s="20" t="s">
        <v>195451</v>
      </c>
      <c r="C9342" s="22">
        <v>71</v>
      </c>
      <c r="D9342" s="21" t="s">
        <v>175053</v>
      </c>
      <c r="E9342" s="22">
        <v>48</v>
      </c>
      <c r="F9342" s="21" t="s">
        <v>170089</v>
      </c>
      <c r="G9342" s="22">
        <v>7</v>
      </c>
      <c r="H9342" s="22">
        <v>129</v>
      </c>
      <c r="I9342" s="21" t="s">
        <v>195452</v>
      </c>
    </row>
    <row r="9343" spans="1:9" ht="32" customHeight="1">
      <c r="A9343" s="19" t="s">
        <v>195453</v>
      </c>
      <c r="B9343" s="20" t="s">
        <v>195451</v>
      </c>
      <c r="C9343" s="22">
        <v>71</v>
      </c>
      <c r="D9343" s="21" t="s">
        <v>175053</v>
      </c>
      <c r="E9343" s="22">
        <v>48</v>
      </c>
      <c r="F9343" s="21" t="s">
        <v>170089</v>
      </c>
      <c r="G9343" s="22">
        <v>7</v>
      </c>
      <c r="H9343" s="22">
        <v>129</v>
      </c>
      <c r="I9343" s="21" t="s">
        <v>195454</v>
      </c>
    </row>
    <row r="9344" spans="1:9" ht="32" customHeight="1">
      <c r="A9344" s="19" t="s">
        <v>195455</v>
      </c>
      <c r="B9344" s="20" t="s">
        <v>195451</v>
      </c>
      <c r="C9344" s="22">
        <v>71</v>
      </c>
      <c r="D9344" s="21" t="s">
        <v>175053</v>
      </c>
      <c r="E9344" s="22">
        <v>48</v>
      </c>
      <c r="F9344" s="21" t="s">
        <v>170089</v>
      </c>
      <c r="G9344" s="22">
        <v>7</v>
      </c>
      <c r="H9344" s="22">
        <v>129</v>
      </c>
      <c r="I9344" s="21" t="s">
        <v>195456</v>
      </c>
    </row>
    <row r="9345" spans="1:9" ht="32" customHeight="1">
      <c r="A9345" s="19" t="s">
        <v>195457</v>
      </c>
      <c r="B9345" s="20" t="s">
        <v>170133</v>
      </c>
      <c r="C9345" s="22">
        <v>8</v>
      </c>
      <c r="D9345" s="21" t="s">
        <v>182235</v>
      </c>
      <c r="E9345" s="22">
        <v>103</v>
      </c>
      <c r="F9345" s="21" t="s">
        <v>171272</v>
      </c>
      <c r="G9345" s="22">
        <v>18</v>
      </c>
      <c r="H9345" s="22">
        <v>132</v>
      </c>
      <c r="I9345" s="21" t="s">
        <v>195458</v>
      </c>
    </row>
    <row r="9346" spans="1:9" ht="32" customHeight="1">
      <c r="A9346" s="19" t="s">
        <v>195459</v>
      </c>
      <c r="B9346" s="20" t="s">
        <v>170133</v>
      </c>
      <c r="C9346" s="22">
        <v>8</v>
      </c>
      <c r="D9346" s="21" t="s">
        <v>182235</v>
      </c>
      <c r="E9346" s="22">
        <v>103</v>
      </c>
      <c r="F9346" s="21" t="s">
        <v>171272</v>
      </c>
      <c r="G9346" s="22">
        <v>18</v>
      </c>
      <c r="H9346" s="22">
        <v>132</v>
      </c>
      <c r="I9346" s="21" t="s">
        <v>195460</v>
      </c>
    </row>
    <row r="9347" spans="1:9" ht="32" customHeight="1">
      <c r="A9347" s="19" t="s">
        <v>195461</v>
      </c>
      <c r="B9347" s="20" t="s">
        <v>185676</v>
      </c>
      <c r="C9347" s="22">
        <v>5</v>
      </c>
      <c r="D9347" s="21" t="s">
        <v>195462</v>
      </c>
      <c r="E9347" s="22">
        <v>103</v>
      </c>
      <c r="F9347" s="21" t="s">
        <v>172467</v>
      </c>
      <c r="G9347" s="22">
        <v>18</v>
      </c>
      <c r="H9347" s="22">
        <v>129</v>
      </c>
      <c r="I9347" s="21" t="s">
        <v>195463</v>
      </c>
    </row>
    <row r="9348" spans="1:9" ht="32" customHeight="1">
      <c r="A9348" s="19" t="s">
        <v>195464</v>
      </c>
      <c r="B9348" s="20" t="s">
        <v>183249</v>
      </c>
      <c r="C9348" s="22">
        <v>87</v>
      </c>
      <c r="D9348" s="22">
        <v>0</v>
      </c>
      <c r="E9348" s="22">
        <v>0</v>
      </c>
      <c r="F9348" s="21" t="s">
        <v>169909</v>
      </c>
      <c r="G9348" s="22">
        <v>12</v>
      </c>
      <c r="H9348" s="22">
        <v>102</v>
      </c>
      <c r="I9348" s="21" t="s">
        <v>195465</v>
      </c>
    </row>
    <row r="9349" spans="1:9" ht="32" customHeight="1">
      <c r="A9349" s="19" t="s">
        <v>195466</v>
      </c>
      <c r="B9349" s="20" t="s">
        <v>178966</v>
      </c>
      <c r="C9349" s="22">
        <v>90</v>
      </c>
      <c r="D9349" s="22">
        <v>0</v>
      </c>
      <c r="E9349" s="22">
        <v>0</v>
      </c>
      <c r="F9349" s="21" t="s">
        <v>170896</v>
      </c>
      <c r="G9349" s="22">
        <v>12</v>
      </c>
      <c r="H9349" s="22">
        <v>105</v>
      </c>
      <c r="I9349" s="21" t="s">
        <v>195467</v>
      </c>
    </row>
    <row r="9350" spans="1:9" ht="32" customHeight="1">
      <c r="A9350" s="19" t="s">
        <v>195468</v>
      </c>
      <c r="B9350" s="20" t="s">
        <v>178966</v>
      </c>
      <c r="C9350" s="22">
        <v>90</v>
      </c>
      <c r="D9350" s="22">
        <v>0</v>
      </c>
      <c r="E9350" s="22">
        <v>0</v>
      </c>
      <c r="F9350" s="21" t="s">
        <v>170896</v>
      </c>
      <c r="G9350" s="22">
        <v>12</v>
      </c>
      <c r="H9350" s="22">
        <v>105</v>
      </c>
      <c r="I9350" s="21" t="s">
        <v>195469</v>
      </c>
    </row>
    <row r="9351" spans="1:9" ht="32" customHeight="1">
      <c r="A9351" s="19" t="s">
        <v>195470</v>
      </c>
      <c r="B9351" s="20" t="s">
        <v>179188</v>
      </c>
      <c r="C9351" s="22">
        <v>57</v>
      </c>
      <c r="D9351" s="21" t="s">
        <v>173944</v>
      </c>
      <c r="E9351" s="22">
        <v>19</v>
      </c>
      <c r="F9351" s="21" t="s">
        <v>180726</v>
      </c>
      <c r="G9351" s="22">
        <v>11</v>
      </c>
      <c r="H9351" s="22">
        <v>90</v>
      </c>
      <c r="I9351" s="21" t="s">
        <v>195471</v>
      </c>
    </row>
    <row r="9352" spans="1:9" ht="32" customHeight="1">
      <c r="A9352" s="19" t="s">
        <v>195472</v>
      </c>
      <c r="B9352" s="20" t="s">
        <v>179188</v>
      </c>
      <c r="C9352" s="22">
        <v>57</v>
      </c>
      <c r="D9352" s="21" t="s">
        <v>173944</v>
      </c>
      <c r="E9352" s="22">
        <v>19</v>
      </c>
      <c r="F9352" s="21" t="s">
        <v>180726</v>
      </c>
      <c r="G9352" s="22">
        <v>11</v>
      </c>
      <c r="H9352" s="22">
        <v>90</v>
      </c>
      <c r="I9352" s="21" t="s">
        <v>195473</v>
      </c>
    </row>
    <row r="9353" spans="1:9" ht="32" customHeight="1">
      <c r="A9353" s="19" t="s">
        <v>195474</v>
      </c>
      <c r="B9353" s="24">
        <v>50</v>
      </c>
      <c r="C9353" s="22">
        <v>30</v>
      </c>
      <c r="D9353" s="22">
        <v>50</v>
      </c>
      <c r="E9353" s="22">
        <v>30</v>
      </c>
      <c r="F9353" s="22">
        <v>0</v>
      </c>
      <c r="G9353" s="22">
        <v>0</v>
      </c>
      <c r="H9353" s="22">
        <v>63</v>
      </c>
      <c r="I9353" s="21" t="s">
        <v>195475</v>
      </c>
    </row>
    <row r="9354" spans="1:9" ht="32" customHeight="1">
      <c r="A9354" s="19" t="s">
        <v>195476</v>
      </c>
      <c r="B9354" s="20" t="s">
        <v>176443</v>
      </c>
      <c r="C9354" s="22">
        <v>42</v>
      </c>
      <c r="D9354" s="21" t="s">
        <v>178033</v>
      </c>
      <c r="E9354" s="22">
        <v>6</v>
      </c>
      <c r="F9354" s="21" t="s">
        <v>169659</v>
      </c>
      <c r="G9354" s="22">
        <v>28</v>
      </c>
      <c r="H9354" s="22">
        <v>79</v>
      </c>
      <c r="I9354" s="21" t="s">
        <v>195477</v>
      </c>
    </row>
    <row r="9355" spans="1:9" ht="32" customHeight="1">
      <c r="A9355" s="19" t="s">
        <v>195478</v>
      </c>
      <c r="B9355" s="20" t="s">
        <v>172587</v>
      </c>
      <c r="C9355" s="22">
        <v>45</v>
      </c>
      <c r="D9355" s="21" t="s">
        <v>169700</v>
      </c>
      <c r="E9355" s="22">
        <v>2</v>
      </c>
      <c r="F9355" s="21" t="s">
        <v>170910</v>
      </c>
      <c r="G9355" s="22">
        <v>1</v>
      </c>
      <c r="H9355" s="22">
        <v>51</v>
      </c>
      <c r="I9355" s="21" t="s">
        <v>195479</v>
      </c>
    </row>
    <row r="9356" spans="1:9" ht="32" customHeight="1">
      <c r="A9356" s="19" t="s">
        <v>195480</v>
      </c>
      <c r="B9356" s="20" t="s">
        <v>181849</v>
      </c>
      <c r="C9356" s="22">
        <v>67</v>
      </c>
      <c r="D9356" s="21" t="s">
        <v>177971</v>
      </c>
      <c r="E9356" s="22">
        <v>23</v>
      </c>
      <c r="F9356" s="21" t="s">
        <v>178664</v>
      </c>
      <c r="G9356" s="22">
        <v>14</v>
      </c>
      <c r="H9356" s="22">
        <v>107</v>
      </c>
      <c r="I9356" s="21" t="s">
        <v>195481</v>
      </c>
    </row>
    <row r="9357" spans="1:9" ht="32" customHeight="1">
      <c r="A9357" s="19" t="s">
        <v>195482</v>
      </c>
      <c r="B9357" s="20" t="s">
        <v>180547</v>
      </c>
      <c r="C9357" s="22">
        <v>1</v>
      </c>
      <c r="D9357" s="21" t="s">
        <v>174353</v>
      </c>
      <c r="E9357" s="22">
        <v>141</v>
      </c>
      <c r="F9357" s="21" t="s">
        <v>176058</v>
      </c>
      <c r="G9357" s="22">
        <v>2</v>
      </c>
      <c r="H9357" s="22">
        <v>147</v>
      </c>
      <c r="I9357" s="21" t="s">
        <v>195483</v>
      </c>
    </row>
    <row r="9358" spans="1:9" ht="32" customHeight="1">
      <c r="A9358" s="19" t="s">
        <v>195484</v>
      </c>
      <c r="B9358" s="24">
        <v>0</v>
      </c>
      <c r="C9358" s="22">
        <v>0</v>
      </c>
      <c r="D9358" s="22">
        <v>100</v>
      </c>
      <c r="E9358" s="22">
        <v>114</v>
      </c>
      <c r="F9358" s="22">
        <v>0</v>
      </c>
      <c r="G9358" s="22">
        <v>0</v>
      </c>
      <c r="H9358" s="22">
        <v>117</v>
      </c>
      <c r="I9358" s="21" t="s">
        <v>195485</v>
      </c>
    </row>
    <row r="9359" spans="1:9" ht="44" customHeight="1">
      <c r="A9359" s="19" t="s">
        <v>195486</v>
      </c>
      <c r="B9359" s="20" t="s">
        <v>177262</v>
      </c>
      <c r="C9359" s="22">
        <v>11</v>
      </c>
      <c r="D9359" s="21" t="s">
        <v>195487</v>
      </c>
      <c r="E9359" s="22">
        <v>112</v>
      </c>
      <c r="F9359" s="22">
        <v>0</v>
      </c>
      <c r="G9359" s="22">
        <v>0</v>
      </c>
      <c r="H9359" s="22">
        <v>126</v>
      </c>
      <c r="I9359" s="21" t="s">
        <v>195488</v>
      </c>
    </row>
    <row r="9360" spans="1:9" ht="32" customHeight="1">
      <c r="A9360" s="19" t="s">
        <v>195489</v>
      </c>
      <c r="B9360" s="20" t="s">
        <v>171524</v>
      </c>
      <c r="C9360" s="22">
        <v>2</v>
      </c>
      <c r="D9360" s="21" t="s">
        <v>173215</v>
      </c>
      <c r="E9360" s="22">
        <v>135</v>
      </c>
      <c r="F9360" s="21" t="s">
        <v>175204</v>
      </c>
      <c r="G9360" s="22">
        <v>1</v>
      </c>
      <c r="H9360" s="22">
        <v>141</v>
      </c>
      <c r="I9360" s="21" t="s">
        <v>195490</v>
      </c>
    </row>
    <row r="9361" spans="1:9" ht="32" customHeight="1">
      <c r="A9361" s="19" t="s">
        <v>195491</v>
      </c>
      <c r="B9361" s="20" t="s">
        <v>195492</v>
      </c>
      <c r="C9361" s="22">
        <v>73</v>
      </c>
      <c r="D9361" s="21" t="s">
        <v>170760</v>
      </c>
      <c r="E9361" s="22">
        <v>49</v>
      </c>
      <c r="F9361" s="21" t="s">
        <v>173541</v>
      </c>
      <c r="G9361" s="22">
        <v>2</v>
      </c>
      <c r="H9361" s="22">
        <v>127</v>
      </c>
      <c r="I9361" s="21" t="s">
        <v>195493</v>
      </c>
    </row>
    <row r="9362" spans="1:9" ht="32" customHeight="1">
      <c r="A9362" s="19" t="s">
        <v>195494</v>
      </c>
      <c r="B9362" s="24">
        <v>0</v>
      </c>
      <c r="C9362" s="22">
        <v>0</v>
      </c>
      <c r="D9362" s="21" t="s">
        <v>170354</v>
      </c>
      <c r="E9362" s="22">
        <v>66</v>
      </c>
      <c r="F9362" s="21" t="s">
        <v>172844</v>
      </c>
      <c r="G9362" s="22">
        <v>24</v>
      </c>
      <c r="H9362" s="22">
        <v>93</v>
      </c>
      <c r="I9362" s="21" t="s">
        <v>195495</v>
      </c>
    </row>
    <row r="9363" spans="1:9" ht="32" customHeight="1">
      <c r="A9363" s="19" t="s">
        <v>195496</v>
      </c>
      <c r="B9363" s="20" t="s">
        <v>175645</v>
      </c>
      <c r="C9363" s="22">
        <v>50</v>
      </c>
      <c r="D9363" s="21" t="s">
        <v>193749</v>
      </c>
      <c r="E9363" s="22">
        <v>101</v>
      </c>
      <c r="F9363" s="21" t="s">
        <v>171435</v>
      </c>
      <c r="G9363" s="22">
        <v>1</v>
      </c>
      <c r="H9363" s="22">
        <v>155</v>
      </c>
      <c r="I9363" s="21" t="s">
        <v>195497</v>
      </c>
    </row>
    <row r="9364" spans="1:9" ht="32" customHeight="1">
      <c r="A9364" s="19" t="s">
        <v>195498</v>
      </c>
      <c r="B9364" s="20" t="s">
        <v>179874</v>
      </c>
      <c r="C9364" s="22">
        <v>47</v>
      </c>
      <c r="D9364" s="22">
        <v>0</v>
      </c>
      <c r="E9364" s="22">
        <v>0</v>
      </c>
      <c r="F9364" s="21" t="s">
        <v>171084</v>
      </c>
      <c r="G9364" s="22">
        <v>17</v>
      </c>
      <c r="H9364" s="22">
        <v>67</v>
      </c>
      <c r="I9364" s="21" t="s">
        <v>195499</v>
      </c>
    </row>
    <row r="9365" spans="1:9" ht="32" customHeight="1">
      <c r="A9365" s="19" t="s">
        <v>195500</v>
      </c>
      <c r="B9365" s="20" t="s">
        <v>183300</v>
      </c>
      <c r="C9365" s="22">
        <v>16</v>
      </c>
      <c r="D9365" s="21" t="s">
        <v>171947</v>
      </c>
      <c r="E9365" s="22">
        <v>19</v>
      </c>
      <c r="F9365" s="21" t="s">
        <v>171020</v>
      </c>
      <c r="G9365" s="22">
        <v>24</v>
      </c>
      <c r="H9365" s="22">
        <v>62</v>
      </c>
      <c r="I9365" s="21" t="s">
        <v>195501</v>
      </c>
    </row>
    <row r="9366" spans="1:9" ht="32" customHeight="1">
      <c r="A9366" s="19" t="s">
        <v>195502</v>
      </c>
      <c r="B9366" s="24">
        <v>0</v>
      </c>
      <c r="C9366" s="22">
        <v>0</v>
      </c>
      <c r="D9366" s="21" t="s">
        <v>181205</v>
      </c>
      <c r="E9366" s="22">
        <v>141</v>
      </c>
      <c r="F9366" s="21" t="s">
        <v>182984</v>
      </c>
      <c r="G9366" s="22">
        <v>18</v>
      </c>
      <c r="H9366" s="22">
        <v>162</v>
      </c>
      <c r="I9366" s="21" t="s">
        <v>195503</v>
      </c>
    </row>
    <row r="9367" spans="1:9" ht="32" customHeight="1">
      <c r="A9367" s="19" t="s">
        <v>195504</v>
      </c>
      <c r="B9367" s="20" t="s">
        <v>176367</v>
      </c>
      <c r="C9367" s="22">
        <v>16</v>
      </c>
      <c r="D9367" s="21" t="s">
        <v>170935</v>
      </c>
      <c r="E9367" s="22">
        <v>67</v>
      </c>
      <c r="F9367" s="21" t="s">
        <v>179014</v>
      </c>
      <c r="G9367" s="22">
        <v>19</v>
      </c>
      <c r="H9367" s="22">
        <v>105</v>
      </c>
      <c r="I9367" s="21" t="s">
        <v>195505</v>
      </c>
    </row>
    <row r="9368" spans="1:9" ht="32" customHeight="1">
      <c r="A9368" s="19" t="s">
        <v>195506</v>
      </c>
      <c r="B9368" s="20" t="s">
        <v>178139</v>
      </c>
      <c r="C9368" s="22">
        <v>41</v>
      </c>
      <c r="D9368" s="21" t="s">
        <v>182065</v>
      </c>
      <c r="E9368" s="22">
        <v>24</v>
      </c>
      <c r="F9368" s="21" t="s">
        <v>171391</v>
      </c>
      <c r="G9368" s="22">
        <v>9</v>
      </c>
      <c r="H9368" s="22">
        <v>77</v>
      </c>
      <c r="I9368" s="21" t="s">
        <v>195507</v>
      </c>
    </row>
    <row r="9369" spans="1:9" ht="32" customHeight="1">
      <c r="A9369" s="19" t="s">
        <v>195508</v>
      </c>
      <c r="B9369" s="20" t="s">
        <v>176868</v>
      </c>
      <c r="C9369" s="22">
        <v>19</v>
      </c>
      <c r="D9369" s="21" t="s">
        <v>195509</v>
      </c>
      <c r="E9369" s="22">
        <v>125</v>
      </c>
      <c r="F9369" s="21" t="s">
        <v>172467</v>
      </c>
      <c r="G9369" s="22">
        <v>24</v>
      </c>
      <c r="H9369" s="22">
        <v>171</v>
      </c>
      <c r="I9369" s="21" t="s">
        <v>195510</v>
      </c>
    </row>
    <row r="9370" spans="1:9" ht="32" customHeight="1">
      <c r="A9370" s="19" t="s">
        <v>195511</v>
      </c>
      <c r="B9370" s="20" t="s">
        <v>195512</v>
      </c>
      <c r="C9370" s="22">
        <v>61</v>
      </c>
      <c r="D9370" s="21" t="s">
        <v>172874</v>
      </c>
      <c r="E9370" s="22">
        <v>5</v>
      </c>
      <c r="F9370" s="21" t="s">
        <v>177694</v>
      </c>
      <c r="G9370" s="22">
        <v>20</v>
      </c>
      <c r="H9370" s="22">
        <v>89</v>
      </c>
      <c r="I9370" s="21" t="s">
        <v>195513</v>
      </c>
    </row>
    <row r="9371" spans="1:9" ht="32" customHeight="1">
      <c r="A9371" s="19" t="s">
        <v>195514</v>
      </c>
      <c r="B9371" s="20" t="s">
        <v>175933</v>
      </c>
      <c r="C9371" s="22">
        <v>8</v>
      </c>
      <c r="D9371" s="21" t="s">
        <v>185237</v>
      </c>
      <c r="E9371" s="22">
        <v>129</v>
      </c>
      <c r="F9371" s="21" t="s">
        <v>192162</v>
      </c>
      <c r="G9371" s="22">
        <v>20</v>
      </c>
      <c r="H9371" s="22">
        <v>160</v>
      </c>
      <c r="I9371" s="21" t="s">
        <v>195515</v>
      </c>
    </row>
    <row r="9372" spans="1:9" ht="32" customHeight="1">
      <c r="A9372" s="19" t="s">
        <v>195516</v>
      </c>
      <c r="B9372" s="20" t="s">
        <v>195517</v>
      </c>
      <c r="C9372" s="22">
        <v>109</v>
      </c>
      <c r="D9372" s="21" t="s">
        <v>177844</v>
      </c>
      <c r="E9372" s="22">
        <v>56</v>
      </c>
      <c r="F9372" s="21" t="s">
        <v>175527</v>
      </c>
      <c r="G9372" s="22">
        <v>6</v>
      </c>
      <c r="H9372" s="22">
        <v>174</v>
      </c>
      <c r="I9372" s="21" t="s">
        <v>195518</v>
      </c>
    </row>
    <row r="9373" spans="1:9" ht="32" customHeight="1">
      <c r="A9373" s="19" t="s">
        <v>195519</v>
      </c>
      <c r="B9373" s="20" t="s">
        <v>170836</v>
      </c>
      <c r="C9373" s="22">
        <v>44</v>
      </c>
      <c r="D9373" s="21" t="s">
        <v>171668</v>
      </c>
      <c r="E9373" s="22">
        <v>20</v>
      </c>
      <c r="F9373" s="21" t="s">
        <v>170971</v>
      </c>
      <c r="G9373" s="22">
        <v>4</v>
      </c>
      <c r="H9373" s="22">
        <v>71</v>
      </c>
      <c r="I9373" s="21" t="s">
        <v>195520</v>
      </c>
    </row>
    <row r="9374" spans="1:9" ht="32" customHeight="1">
      <c r="A9374" s="19" t="s">
        <v>195521</v>
      </c>
      <c r="B9374" s="20" t="s">
        <v>171307</v>
      </c>
      <c r="C9374" s="22">
        <v>53</v>
      </c>
      <c r="D9374" s="21" t="s">
        <v>177694</v>
      </c>
      <c r="E9374" s="22">
        <v>20</v>
      </c>
      <c r="F9374" s="21" t="s">
        <v>180687</v>
      </c>
      <c r="G9374" s="22">
        <v>13</v>
      </c>
      <c r="H9374" s="22">
        <v>89</v>
      </c>
      <c r="I9374" s="21" t="s">
        <v>195522</v>
      </c>
    </row>
    <row r="9375" spans="1:9" ht="32" customHeight="1">
      <c r="A9375" s="19" t="s">
        <v>195523</v>
      </c>
      <c r="B9375" s="20" t="s">
        <v>163394</v>
      </c>
      <c r="C9375" s="22">
        <v>61</v>
      </c>
      <c r="D9375" s="21" t="s">
        <v>163427</v>
      </c>
      <c r="E9375" s="22">
        <v>46</v>
      </c>
      <c r="F9375" s="21" t="s">
        <v>180509</v>
      </c>
      <c r="G9375" s="22">
        <v>18</v>
      </c>
      <c r="H9375" s="22">
        <v>128</v>
      </c>
      <c r="I9375" s="21" t="s">
        <v>195524</v>
      </c>
    </row>
    <row r="9376" spans="1:9" ht="32" customHeight="1">
      <c r="A9376" s="19" t="s">
        <v>195525</v>
      </c>
      <c r="B9376" s="20" t="s">
        <v>195526</v>
      </c>
      <c r="C9376" s="22">
        <v>70</v>
      </c>
      <c r="D9376" s="21" t="s">
        <v>195527</v>
      </c>
      <c r="E9376" s="22">
        <v>10</v>
      </c>
      <c r="F9376" s="21" t="s">
        <v>195528</v>
      </c>
      <c r="G9376" s="22">
        <v>71</v>
      </c>
      <c r="H9376" s="22">
        <v>154</v>
      </c>
      <c r="I9376" s="21" t="s">
        <v>195529</v>
      </c>
    </row>
    <row r="9377" spans="1:9" ht="32" customHeight="1">
      <c r="A9377" s="19" t="s">
        <v>195530</v>
      </c>
      <c r="B9377" s="20" t="s">
        <v>183163</v>
      </c>
      <c r="C9377" s="22">
        <v>21</v>
      </c>
      <c r="D9377" s="21" t="s">
        <v>195531</v>
      </c>
      <c r="E9377" s="22">
        <v>137</v>
      </c>
      <c r="F9377" s="21" t="s">
        <v>195532</v>
      </c>
      <c r="G9377" s="22">
        <v>29</v>
      </c>
      <c r="H9377" s="22">
        <v>190</v>
      </c>
      <c r="I9377" s="21" t="s">
        <v>195533</v>
      </c>
    </row>
    <row r="9378" spans="1:9" ht="32" customHeight="1">
      <c r="A9378" s="19" t="s">
        <v>195534</v>
      </c>
      <c r="B9378" s="24">
        <v>30</v>
      </c>
      <c r="C9378" s="22">
        <v>24</v>
      </c>
      <c r="D9378" s="21" t="s">
        <v>162683</v>
      </c>
      <c r="E9378" s="22">
        <v>54</v>
      </c>
      <c r="F9378" s="21" t="s">
        <v>14579</v>
      </c>
      <c r="G9378" s="22">
        <v>2</v>
      </c>
      <c r="H9378" s="22">
        <v>83</v>
      </c>
      <c r="I9378" s="21" t="s">
        <v>195535</v>
      </c>
    </row>
    <row r="9379" spans="1:9" ht="32" customHeight="1">
      <c r="A9379" s="19" t="s">
        <v>195536</v>
      </c>
      <c r="B9379" s="20" t="s">
        <v>179275</v>
      </c>
      <c r="C9379" s="22">
        <v>46</v>
      </c>
      <c r="D9379" s="22">
        <v>0</v>
      </c>
      <c r="E9379" s="22">
        <v>0</v>
      </c>
      <c r="F9379" s="21" t="s">
        <v>172848</v>
      </c>
      <c r="G9379" s="22">
        <v>9</v>
      </c>
      <c r="H9379" s="22">
        <v>58</v>
      </c>
      <c r="I9379" s="21" t="s">
        <v>195537</v>
      </c>
    </row>
    <row r="9380" spans="1:9" ht="32" customHeight="1">
      <c r="A9380" s="19" t="s">
        <v>195538</v>
      </c>
      <c r="B9380" s="24">
        <v>0</v>
      </c>
      <c r="C9380" s="22">
        <v>0</v>
      </c>
      <c r="D9380" s="22">
        <v>100</v>
      </c>
      <c r="E9380" s="22">
        <v>147</v>
      </c>
      <c r="F9380" s="22">
        <v>0</v>
      </c>
      <c r="G9380" s="22">
        <v>0</v>
      </c>
      <c r="H9380" s="22">
        <v>150</v>
      </c>
      <c r="I9380" s="21" t="s">
        <v>195539</v>
      </c>
    </row>
    <row r="9381" spans="1:9" ht="32" customHeight="1">
      <c r="A9381" s="19" t="s">
        <v>195540</v>
      </c>
      <c r="B9381" s="20" t="s">
        <v>195541</v>
      </c>
      <c r="C9381" s="22">
        <v>47</v>
      </c>
      <c r="D9381" s="21" t="s">
        <v>180926</v>
      </c>
      <c r="E9381" s="22">
        <v>124</v>
      </c>
      <c r="F9381" s="21" t="s">
        <v>171872</v>
      </c>
      <c r="G9381" s="22">
        <v>3</v>
      </c>
      <c r="H9381" s="22">
        <v>177</v>
      </c>
      <c r="I9381" s="21" t="s">
        <v>195542</v>
      </c>
    </row>
    <row r="9382" spans="1:9" ht="32" customHeight="1">
      <c r="A9382" s="19" t="s">
        <v>195543</v>
      </c>
      <c r="B9382" s="20" t="s">
        <v>173811</v>
      </c>
      <c r="C9382" s="22">
        <v>38</v>
      </c>
      <c r="D9382" s="21" t="s">
        <v>177875</v>
      </c>
      <c r="E9382" s="22">
        <v>11</v>
      </c>
      <c r="F9382" s="21" t="s">
        <v>170144</v>
      </c>
      <c r="G9382" s="22">
        <v>23</v>
      </c>
      <c r="H9382" s="22">
        <v>75</v>
      </c>
      <c r="I9382" s="21" t="s">
        <v>195544</v>
      </c>
    </row>
    <row r="9383" spans="1:9" ht="32" customHeight="1">
      <c r="A9383" s="19" t="s">
        <v>195545</v>
      </c>
      <c r="B9383" s="20" t="s">
        <v>178561</v>
      </c>
      <c r="C9383" s="22">
        <v>1</v>
      </c>
      <c r="D9383" s="21" t="s">
        <v>170134</v>
      </c>
      <c r="E9383" s="22">
        <v>54</v>
      </c>
      <c r="F9383" s="21" t="s">
        <v>175030</v>
      </c>
      <c r="G9383" s="22">
        <v>26</v>
      </c>
      <c r="H9383" s="22">
        <v>84</v>
      </c>
      <c r="I9383" s="21" t="s">
        <v>195546</v>
      </c>
    </row>
    <row r="9384" spans="1:9" ht="32" customHeight="1">
      <c r="A9384" s="19" t="s">
        <v>195547</v>
      </c>
      <c r="B9384" s="20" t="s">
        <v>176088</v>
      </c>
      <c r="C9384" s="22">
        <v>55</v>
      </c>
      <c r="D9384" s="21" t="s">
        <v>174200</v>
      </c>
      <c r="E9384" s="22">
        <v>19</v>
      </c>
      <c r="F9384" s="22">
        <v>0</v>
      </c>
      <c r="G9384" s="22">
        <v>0</v>
      </c>
      <c r="H9384" s="22">
        <v>77</v>
      </c>
      <c r="I9384" s="21" t="s">
        <v>195548</v>
      </c>
    </row>
    <row r="9385" spans="1:9" ht="32" customHeight="1">
      <c r="A9385" s="19" t="s">
        <v>195549</v>
      </c>
      <c r="B9385" s="20" t="s">
        <v>174625</v>
      </c>
      <c r="C9385" s="22">
        <v>1</v>
      </c>
      <c r="D9385" s="21" t="s">
        <v>177087</v>
      </c>
      <c r="E9385" s="22">
        <v>189</v>
      </c>
      <c r="F9385" s="21" t="s">
        <v>175201</v>
      </c>
      <c r="G9385" s="22">
        <v>2</v>
      </c>
      <c r="H9385" s="22">
        <v>195</v>
      </c>
      <c r="I9385" s="21" t="s">
        <v>195550</v>
      </c>
    </row>
    <row r="9386" spans="1:9" ht="32" customHeight="1">
      <c r="A9386" s="19" t="s">
        <v>195551</v>
      </c>
      <c r="B9386" s="24">
        <v>45</v>
      </c>
      <c r="C9386" s="22">
        <v>36</v>
      </c>
      <c r="D9386" s="21" t="s">
        <v>177340</v>
      </c>
      <c r="E9386" s="22">
        <v>21</v>
      </c>
      <c r="F9386" s="21" t="s">
        <v>172623</v>
      </c>
      <c r="G9386" s="22">
        <v>23</v>
      </c>
      <c r="H9386" s="22">
        <v>83</v>
      </c>
      <c r="I9386" s="21" t="s">
        <v>195552</v>
      </c>
    </row>
    <row r="9387" spans="1:9" ht="32" customHeight="1">
      <c r="A9387" s="19" t="s">
        <v>195553</v>
      </c>
      <c r="B9387" s="24">
        <v>50</v>
      </c>
      <c r="C9387" s="22">
        <v>64</v>
      </c>
      <c r="D9387" s="21" t="s">
        <v>195554</v>
      </c>
      <c r="E9387" s="22">
        <v>51</v>
      </c>
      <c r="F9387" s="21" t="s">
        <v>195555</v>
      </c>
      <c r="G9387" s="22">
        <v>13</v>
      </c>
      <c r="H9387" s="22">
        <v>131</v>
      </c>
      <c r="I9387" s="21" t="s">
        <v>195556</v>
      </c>
    </row>
    <row r="9388" spans="1:9" ht="32" customHeight="1">
      <c r="A9388" s="19" t="s">
        <v>195557</v>
      </c>
      <c r="B9388" s="20" t="s">
        <v>170418</v>
      </c>
      <c r="C9388" s="22">
        <v>3</v>
      </c>
      <c r="D9388" s="22">
        <v>50</v>
      </c>
      <c r="E9388" s="22">
        <v>47</v>
      </c>
      <c r="F9388" s="21" t="s">
        <v>170398</v>
      </c>
      <c r="G9388" s="22">
        <v>44</v>
      </c>
      <c r="H9388" s="22">
        <v>97</v>
      </c>
      <c r="I9388" s="21" t="s">
        <v>195558</v>
      </c>
    </row>
    <row r="9389" spans="1:9" ht="32" customHeight="1">
      <c r="A9389" s="19" t="s">
        <v>195559</v>
      </c>
      <c r="B9389" s="20" t="s">
        <v>174482</v>
      </c>
      <c r="C9389" s="22">
        <v>3</v>
      </c>
      <c r="D9389" s="21" t="s">
        <v>180204</v>
      </c>
      <c r="E9389" s="22">
        <v>39</v>
      </c>
      <c r="F9389" s="22">
        <v>25</v>
      </c>
      <c r="G9389" s="22">
        <v>14</v>
      </c>
      <c r="H9389" s="22">
        <v>59</v>
      </c>
      <c r="I9389" s="21" t="s">
        <v>195560</v>
      </c>
    </row>
    <row r="9390" spans="1:9" ht="32" customHeight="1">
      <c r="A9390" s="19" t="s">
        <v>195561</v>
      </c>
      <c r="B9390" s="20" t="s">
        <v>193101</v>
      </c>
      <c r="C9390" s="22">
        <v>69</v>
      </c>
      <c r="D9390" s="22">
        <v>0</v>
      </c>
      <c r="E9390" s="22">
        <v>0</v>
      </c>
      <c r="F9390" s="21" t="s">
        <v>170766</v>
      </c>
      <c r="G9390" s="22">
        <v>5</v>
      </c>
      <c r="H9390" s="22">
        <v>77</v>
      </c>
      <c r="I9390" s="21" t="s">
        <v>195562</v>
      </c>
    </row>
    <row r="9391" spans="1:9" ht="32" customHeight="1">
      <c r="A9391" s="19" t="s">
        <v>195563</v>
      </c>
      <c r="B9391" s="20" t="s">
        <v>187645</v>
      </c>
      <c r="C9391" s="22">
        <v>95</v>
      </c>
      <c r="D9391" s="22">
        <v>0</v>
      </c>
      <c r="E9391" s="22">
        <v>0</v>
      </c>
      <c r="F9391" s="21" t="s">
        <v>183185</v>
      </c>
      <c r="G9391" s="22">
        <v>18</v>
      </c>
      <c r="H9391" s="22">
        <v>116</v>
      </c>
      <c r="I9391" s="21" t="s">
        <v>195564</v>
      </c>
    </row>
    <row r="9392" spans="1:9" ht="32" customHeight="1">
      <c r="A9392" s="19" t="s">
        <v>195565</v>
      </c>
      <c r="B9392" s="20" t="s">
        <v>195566</v>
      </c>
      <c r="C9392" s="22">
        <v>107</v>
      </c>
      <c r="D9392" s="22">
        <v>0</v>
      </c>
      <c r="E9392" s="22">
        <v>0</v>
      </c>
      <c r="F9392" s="21" t="s">
        <v>195180</v>
      </c>
      <c r="G9392" s="22">
        <v>20</v>
      </c>
      <c r="H9392" s="22">
        <v>130</v>
      </c>
      <c r="I9392" s="21" t="s">
        <v>195567</v>
      </c>
    </row>
    <row r="9393" spans="1:9" ht="32" customHeight="1">
      <c r="A9393" s="19" t="s">
        <v>195568</v>
      </c>
      <c r="B9393" s="20" t="s">
        <v>171135</v>
      </c>
      <c r="C9393" s="22">
        <v>29</v>
      </c>
      <c r="D9393" s="21" t="s">
        <v>170077</v>
      </c>
      <c r="E9393" s="22">
        <v>15</v>
      </c>
      <c r="F9393" s="21" t="s">
        <v>170498</v>
      </c>
      <c r="G9393" s="22">
        <v>28</v>
      </c>
      <c r="H9393" s="22">
        <v>75</v>
      </c>
      <c r="I9393" s="21" t="s">
        <v>195569</v>
      </c>
    </row>
    <row r="9394" spans="1:9" ht="32" customHeight="1">
      <c r="A9394" s="19" t="s">
        <v>195570</v>
      </c>
      <c r="B9394" s="20" t="s">
        <v>173121</v>
      </c>
      <c r="C9394" s="22">
        <v>16</v>
      </c>
      <c r="D9394" s="21" t="s">
        <v>170196</v>
      </c>
      <c r="E9394" s="22">
        <v>103</v>
      </c>
      <c r="F9394" s="21" t="s">
        <v>173334</v>
      </c>
      <c r="G9394" s="22">
        <v>63</v>
      </c>
      <c r="H9394" s="22">
        <v>185</v>
      </c>
      <c r="I9394" s="21" t="s">
        <v>195571</v>
      </c>
    </row>
    <row r="9395" spans="1:9" ht="32" customHeight="1">
      <c r="A9395" s="19" t="s">
        <v>195572</v>
      </c>
      <c r="B9395" s="20" t="s">
        <v>181645</v>
      </c>
      <c r="C9395" s="22">
        <v>68</v>
      </c>
      <c r="D9395" s="21" t="s">
        <v>179512</v>
      </c>
      <c r="E9395" s="22">
        <v>18</v>
      </c>
      <c r="F9395" s="22">
        <v>0</v>
      </c>
      <c r="G9395" s="22">
        <v>0</v>
      </c>
      <c r="H9395" s="22">
        <v>89</v>
      </c>
      <c r="I9395" s="21" t="s">
        <v>195573</v>
      </c>
    </row>
    <row r="9396" spans="1:9" ht="32" customHeight="1">
      <c r="A9396" s="19" t="s">
        <v>195574</v>
      </c>
      <c r="B9396" s="20" t="s">
        <v>190189</v>
      </c>
      <c r="C9396" s="22">
        <v>55</v>
      </c>
      <c r="D9396" s="21" t="s">
        <v>182323</v>
      </c>
      <c r="E9396" s="22">
        <v>38</v>
      </c>
      <c r="F9396" s="21" t="s">
        <v>188460</v>
      </c>
      <c r="G9396" s="22">
        <v>5</v>
      </c>
      <c r="H9396" s="22">
        <v>101</v>
      </c>
      <c r="I9396" s="21" t="s">
        <v>195575</v>
      </c>
    </row>
    <row r="9397" spans="1:9" ht="32" customHeight="1">
      <c r="A9397" s="19" t="s">
        <v>195576</v>
      </c>
      <c r="B9397" s="20" t="s">
        <v>195577</v>
      </c>
      <c r="C9397" s="22">
        <v>16</v>
      </c>
      <c r="D9397" s="21" t="s">
        <v>184763</v>
      </c>
      <c r="E9397" s="22">
        <v>130</v>
      </c>
      <c r="F9397" s="21" t="s">
        <v>189682</v>
      </c>
      <c r="G9397" s="22">
        <v>19</v>
      </c>
      <c r="H9397" s="22">
        <v>168</v>
      </c>
      <c r="I9397" s="21" t="s">
        <v>195578</v>
      </c>
    </row>
    <row r="9398" spans="1:9" ht="32" customHeight="1">
      <c r="A9398" s="19" t="s">
        <v>195579</v>
      </c>
      <c r="B9398" s="20" t="s">
        <v>195580</v>
      </c>
      <c r="C9398" s="22">
        <v>7</v>
      </c>
      <c r="D9398" s="21" t="s">
        <v>179669</v>
      </c>
      <c r="E9398" s="22">
        <v>101</v>
      </c>
      <c r="F9398" s="21" t="s">
        <v>174258</v>
      </c>
      <c r="G9398" s="22">
        <v>2</v>
      </c>
      <c r="H9398" s="22">
        <v>113</v>
      </c>
      <c r="I9398" s="21" t="s">
        <v>195581</v>
      </c>
    </row>
    <row r="9399" spans="1:9" ht="32" customHeight="1">
      <c r="A9399" s="19" t="s">
        <v>195582</v>
      </c>
      <c r="B9399" s="20" t="s">
        <v>175110</v>
      </c>
      <c r="C9399" s="22">
        <v>3</v>
      </c>
      <c r="D9399" s="21" t="s">
        <v>195583</v>
      </c>
      <c r="E9399" s="22">
        <v>174</v>
      </c>
      <c r="F9399" s="21" t="s">
        <v>195584</v>
      </c>
      <c r="G9399" s="22">
        <v>16</v>
      </c>
      <c r="H9399" s="22">
        <v>196</v>
      </c>
      <c r="I9399" s="21" t="s">
        <v>195585</v>
      </c>
    </row>
    <row r="9400" spans="1:9" ht="32" customHeight="1">
      <c r="A9400" s="19" t="s">
        <v>195586</v>
      </c>
      <c r="B9400" s="20" t="s">
        <v>186069</v>
      </c>
      <c r="C9400" s="22">
        <v>48</v>
      </c>
      <c r="D9400" s="21" t="s">
        <v>170635</v>
      </c>
      <c r="E9400" s="22">
        <v>31</v>
      </c>
      <c r="F9400" s="21" t="s">
        <v>177255</v>
      </c>
      <c r="G9400" s="22">
        <v>44</v>
      </c>
      <c r="H9400" s="22">
        <v>126</v>
      </c>
      <c r="I9400" s="21" t="s">
        <v>195587</v>
      </c>
    </row>
    <row r="9401" spans="1:9" ht="32" customHeight="1">
      <c r="A9401" s="19" t="s">
        <v>195588</v>
      </c>
      <c r="B9401" s="20" t="s">
        <v>188020</v>
      </c>
      <c r="C9401" s="22">
        <v>16</v>
      </c>
      <c r="D9401" s="21" t="s">
        <v>176816</v>
      </c>
      <c r="E9401" s="22">
        <v>129</v>
      </c>
      <c r="F9401" s="21" t="s">
        <v>186555</v>
      </c>
      <c r="G9401" s="22">
        <v>8</v>
      </c>
      <c r="H9401" s="22">
        <v>156</v>
      </c>
      <c r="I9401" s="21" t="s">
        <v>195589</v>
      </c>
    </row>
    <row r="9402" spans="1:9" ht="32" customHeight="1">
      <c r="A9402" s="19" t="s">
        <v>195590</v>
      </c>
      <c r="B9402" s="20" t="s">
        <v>172431</v>
      </c>
      <c r="C9402" s="22">
        <v>48</v>
      </c>
      <c r="D9402" s="21" t="s">
        <v>195591</v>
      </c>
      <c r="E9402" s="22">
        <v>82</v>
      </c>
      <c r="F9402" s="21" t="s">
        <v>180559</v>
      </c>
      <c r="G9402" s="22">
        <v>31</v>
      </c>
      <c r="H9402" s="22">
        <v>164</v>
      </c>
      <c r="I9402" s="21" t="s">
        <v>195592</v>
      </c>
    </row>
    <row r="9403" spans="1:9" ht="32" customHeight="1">
      <c r="A9403" s="19" t="s">
        <v>195593</v>
      </c>
      <c r="B9403" s="20" t="s">
        <v>181390</v>
      </c>
      <c r="C9403" s="22">
        <v>24</v>
      </c>
      <c r="D9403" s="21" t="s">
        <v>181145</v>
      </c>
      <c r="E9403" s="22">
        <v>21</v>
      </c>
      <c r="F9403" s="21" t="s">
        <v>169723</v>
      </c>
      <c r="G9403" s="22">
        <v>50</v>
      </c>
      <c r="H9403" s="22">
        <v>98</v>
      </c>
      <c r="I9403" s="21" t="s">
        <v>195594</v>
      </c>
    </row>
    <row r="9404" spans="1:9" ht="32" customHeight="1">
      <c r="A9404" s="19" t="s">
        <v>195595</v>
      </c>
      <c r="B9404" s="20" t="s">
        <v>170250</v>
      </c>
      <c r="C9404" s="22">
        <v>18</v>
      </c>
      <c r="D9404" s="21" t="s">
        <v>171070</v>
      </c>
      <c r="E9404" s="22">
        <v>16</v>
      </c>
      <c r="F9404" s="21" t="s">
        <v>175427</v>
      </c>
      <c r="G9404" s="22">
        <v>20</v>
      </c>
      <c r="H9404" s="22">
        <v>57</v>
      </c>
      <c r="I9404" s="21" t="s">
        <v>195596</v>
      </c>
    </row>
    <row r="9405" spans="1:9" ht="32" customHeight="1">
      <c r="A9405" s="19" t="s">
        <v>195597</v>
      </c>
      <c r="B9405" s="20" t="s">
        <v>174566</v>
      </c>
      <c r="C9405" s="22">
        <v>34</v>
      </c>
      <c r="D9405" s="21" t="s">
        <v>172533</v>
      </c>
      <c r="E9405" s="22">
        <v>15</v>
      </c>
      <c r="F9405" s="21" t="s">
        <v>195598</v>
      </c>
      <c r="G9405" s="22">
        <v>60</v>
      </c>
      <c r="H9405" s="22">
        <v>112</v>
      </c>
      <c r="I9405" s="21" t="s">
        <v>195599</v>
      </c>
    </row>
    <row r="9406" spans="1:9" ht="32" customHeight="1">
      <c r="A9406" s="19" t="s">
        <v>195600</v>
      </c>
      <c r="B9406" s="20" t="s">
        <v>170760</v>
      </c>
      <c r="C9406" s="22">
        <v>49</v>
      </c>
      <c r="D9406" s="21" t="s">
        <v>176275</v>
      </c>
      <c r="E9406" s="22">
        <v>15</v>
      </c>
      <c r="F9406" s="21" t="s">
        <v>173394</v>
      </c>
      <c r="G9406" s="22">
        <v>60</v>
      </c>
      <c r="H9406" s="22">
        <v>127</v>
      </c>
      <c r="I9406" s="21" t="s">
        <v>195601</v>
      </c>
    </row>
    <row r="9407" spans="1:9" ht="32" customHeight="1">
      <c r="A9407" s="19" t="s">
        <v>195602</v>
      </c>
      <c r="B9407" s="24">
        <v>8</v>
      </c>
      <c r="C9407" s="22">
        <v>6</v>
      </c>
      <c r="D9407" s="22">
        <v>60</v>
      </c>
      <c r="E9407" s="22">
        <v>45</v>
      </c>
      <c r="F9407" s="22">
        <v>32</v>
      </c>
      <c r="G9407" s="22">
        <v>24</v>
      </c>
      <c r="H9407" s="22">
        <v>78</v>
      </c>
      <c r="I9407" s="21" t="s">
        <v>195603</v>
      </c>
    </row>
    <row r="9408" spans="1:9" ht="32" customHeight="1">
      <c r="A9408" s="19" t="s">
        <v>195604</v>
      </c>
      <c r="B9408" s="20" t="s">
        <v>169700</v>
      </c>
      <c r="C9408" s="22">
        <v>3</v>
      </c>
      <c r="D9408" s="21" t="s">
        <v>14638</v>
      </c>
      <c r="E9408" s="22">
        <v>45</v>
      </c>
      <c r="F9408" s="21" t="s">
        <v>170250</v>
      </c>
      <c r="G9408" s="22">
        <v>24</v>
      </c>
      <c r="H9408" s="22">
        <v>75</v>
      </c>
      <c r="I9408" s="21" t="s">
        <v>195605</v>
      </c>
    </row>
    <row r="9409" spans="1:9" ht="32" customHeight="1">
      <c r="A9409" s="19" t="s">
        <v>195606</v>
      </c>
      <c r="B9409" s="20" t="s">
        <v>169991</v>
      </c>
      <c r="C9409" s="22">
        <v>2</v>
      </c>
      <c r="D9409" s="21" t="s">
        <v>183249</v>
      </c>
      <c r="E9409" s="22">
        <v>58</v>
      </c>
      <c r="F9409" s="21" t="s">
        <v>170115</v>
      </c>
      <c r="G9409" s="22">
        <v>6</v>
      </c>
      <c r="H9409" s="22">
        <v>69</v>
      </c>
      <c r="I9409" s="21" t="s">
        <v>195607</v>
      </c>
    </row>
    <row r="9410" spans="1:9" ht="32" customHeight="1">
      <c r="A9410" s="19" t="s">
        <v>195608</v>
      </c>
      <c r="B9410" s="20" t="s">
        <v>170843</v>
      </c>
      <c r="C9410" s="22">
        <v>1</v>
      </c>
      <c r="D9410" s="21" t="s">
        <v>182821</v>
      </c>
      <c r="E9410" s="22">
        <v>71</v>
      </c>
      <c r="F9410" s="21" t="s">
        <v>172065</v>
      </c>
      <c r="G9410" s="22">
        <v>2</v>
      </c>
      <c r="H9410" s="22">
        <v>77</v>
      </c>
      <c r="I9410" s="21" t="s">
        <v>195609</v>
      </c>
    </row>
    <row r="9411" spans="1:9" ht="32" customHeight="1">
      <c r="A9411" s="19" t="s">
        <v>195610</v>
      </c>
      <c r="B9411" s="20" t="s">
        <v>173137</v>
      </c>
      <c r="C9411" s="22">
        <v>10</v>
      </c>
      <c r="D9411" s="21" t="s">
        <v>176860</v>
      </c>
      <c r="E9411" s="22">
        <v>118</v>
      </c>
      <c r="F9411" s="21" t="s">
        <v>195611</v>
      </c>
      <c r="G9411" s="22">
        <v>37</v>
      </c>
      <c r="H9411" s="22">
        <v>168</v>
      </c>
      <c r="I9411" s="21" t="s">
        <v>195612</v>
      </c>
    </row>
    <row r="9412" spans="1:9" ht="44" customHeight="1">
      <c r="A9412" s="19" t="s">
        <v>195613</v>
      </c>
      <c r="B9412" s="20" t="s">
        <v>170498</v>
      </c>
      <c r="C9412" s="22">
        <v>35</v>
      </c>
      <c r="D9412" s="21" t="s">
        <v>169888</v>
      </c>
      <c r="E9412" s="22">
        <v>55</v>
      </c>
      <c r="F9412" s="22">
        <v>0</v>
      </c>
      <c r="G9412" s="22">
        <v>0</v>
      </c>
      <c r="H9412" s="22">
        <v>93</v>
      </c>
      <c r="I9412" s="21" t="s">
        <v>195614</v>
      </c>
    </row>
    <row r="9413" spans="1:9" ht="44" customHeight="1">
      <c r="A9413" s="19" t="s">
        <v>195615</v>
      </c>
      <c r="B9413" s="20" t="s">
        <v>186079</v>
      </c>
      <c r="C9413" s="22">
        <v>4</v>
      </c>
      <c r="D9413" s="21" t="s">
        <v>195616</v>
      </c>
      <c r="E9413" s="22">
        <v>164</v>
      </c>
      <c r="F9413" s="21" t="s">
        <v>169713</v>
      </c>
      <c r="G9413" s="22">
        <v>9</v>
      </c>
      <c r="H9413" s="22">
        <v>180</v>
      </c>
      <c r="I9413" s="21" t="s">
        <v>195617</v>
      </c>
    </row>
    <row r="9414" spans="1:9" ht="44" customHeight="1">
      <c r="A9414" s="19" t="s">
        <v>195618</v>
      </c>
      <c r="B9414" s="20" t="s">
        <v>179113</v>
      </c>
      <c r="C9414" s="22">
        <v>26</v>
      </c>
      <c r="D9414" s="21" t="s">
        <v>175053</v>
      </c>
      <c r="E9414" s="22">
        <v>32</v>
      </c>
      <c r="F9414" s="21" t="s">
        <v>179113</v>
      </c>
      <c r="G9414" s="22">
        <v>26</v>
      </c>
      <c r="H9414" s="22">
        <v>87</v>
      </c>
      <c r="I9414" s="21" t="s">
        <v>195619</v>
      </c>
    </row>
    <row r="9415" spans="1:9" ht="44" customHeight="1">
      <c r="A9415" s="19" t="s">
        <v>195620</v>
      </c>
      <c r="B9415" s="20" t="s">
        <v>195621</v>
      </c>
      <c r="C9415" s="22">
        <v>64</v>
      </c>
      <c r="D9415" s="21" t="s">
        <v>195622</v>
      </c>
      <c r="E9415" s="22">
        <v>60</v>
      </c>
      <c r="F9415" s="21" t="s">
        <v>195623</v>
      </c>
      <c r="G9415" s="22">
        <v>57</v>
      </c>
      <c r="H9415" s="22">
        <v>184</v>
      </c>
      <c r="I9415" s="21" t="s">
        <v>195624</v>
      </c>
    </row>
    <row r="9416" spans="1:9" ht="32" customHeight="1">
      <c r="A9416" s="19" t="s">
        <v>195625</v>
      </c>
      <c r="B9416" s="20" t="s">
        <v>187407</v>
      </c>
      <c r="C9416" s="22">
        <v>79</v>
      </c>
      <c r="D9416" s="22">
        <v>0</v>
      </c>
      <c r="E9416" s="22">
        <v>0</v>
      </c>
      <c r="F9416" s="21" t="s">
        <v>193317</v>
      </c>
      <c r="G9416" s="22">
        <v>34</v>
      </c>
      <c r="H9416" s="22">
        <v>116</v>
      </c>
      <c r="I9416" s="21" t="s">
        <v>195626</v>
      </c>
    </row>
    <row r="9417" spans="1:9" ht="32" customHeight="1">
      <c r="A9417" s="19" t="s">
        <v>195627</v>
      </c>
      <c r="B9417" s="20" t="s">
        <v>187407</v>
      </c>
      <c r="C9417" s="22">
        <v>79</v>
      </c>
      <c r="D9417" s="22">
        <v>0</v>
      </c>
      <c r="E9417" s="22">
        <v>0</v>
      </c>
      <c r="F9417" s="21" t="s">
        <v>193317</v>
      </c>
      <c r="G9417" s="22">
        <v>34</v>
      </c>
      <c r="H9417" s="22">
        <v>116</v>
      </c>
      <c r="I9417" s="21" t="s">
        <v>195628</v>
      </c>
    </row>
    <row r="9418" spans="1:9" ht="32" customHeight="1">
      <c r="A9418" s="19" t="s">
        <v>195629</v>
      </c>
      <c r="B9418" s="20" t="s">
        <v>179048</v>
      </c>
      <c r="C9418" s="22">
        <v>35</v>
      </c>
      <c r="D9418" s="22">
        <v>0</v>
      </c>
      <c r="E9418" s="22">
        <v>0</v>
      </c>
      <c r="F9418" s="21" t="s">
        <v>172077</v>
      </c>
      <c r="G9418" s="22">
        <v>13</v>
      </c>
      <c r="H9418" s="22">
        <v>51</v>
      </c>
      <c r="I9418" s="21" t="s">
        <v>195630</v>
      </c>
    </row>
    <row r="9419" spans="1:9" ht="32" customHeight="1">
      <c r="A9419" s="19" t="s">
        <v>195631</v>
      </c>
      <c r="B9419" s="20" t="s">
        <v>179048</v>
      </c>
      <c r="C9419" s="22">
        <v>35</v>
      </c>
      <c r="D9419" s="22">
        <v>0</v>
      </c>
      <c r="E9419" s="22">
        <v>0</v>
      </c>
      <c r="F9419" s="21" t="s">
        <v>172077</v>
      </c>
      <c r="G9419" s="22">
        <v>13</v>
      </c>
      <c r="H9419" s="22">
        <v>51</v>
      </c>
      <c r="I9419" s="21" t="s">
        <v>195632</v>
      </c>
    </row>
    <row r="9420" spans="1:9" ht="32" customHeight="1">
      <c r="A9420" s="19" t="s">
        <v>195633</v>
      </c>
      <c r="B9420" s="20" t="s">
        <v>174628</v>
      </c>
      <c r="C9420" s="22">
        <v>13</v>
      </c>
      <c r="D9420" s="21" t="s">
        <v>172834</v>
      </c>
      <c r="E9420" s="22">
        <v>64</v>
      </c>
      <c r="F9420" s="21" t="s">
        <v>170553</v>
      </c>
      <c r="G9420" s="22">
        <v>36</v>
      </c>
      <c r="H9420" s="22">
        <v>116</v>
      </c>
      <c r="I9420" s="21" t="s">
        <v>195634</v>
      </c>
    </row>
    <row r="9421" spans="1:9" ht="32" customHeight="1">
      <c r="A9421" s="19" t="s">
        <v>195635</v>
      </c>
      <c r="B9421" s="20" t="s">
        <v>174628</v>
      </c>
      <c r="C9421" s="22">
        <v>13</v>
      </c>
      <c r="D9421" s="21" t="s">
        <v>172834</v>
      </c>
      <c r="E9421" s="22">
        <v>64</v>
      </c>
      <c r="F9421" s="21" t="s">
        <v>170553</v>
      </c>
      <c r="G9421" s="22">
        <v>36</v>
      </c>
      <c r="H9421" s="22">
        <v>116</v>
      </c>
      <c r="I9421" s="21" t="s">
        <v>195636</v>
      </c>
    </row>
    <row r="9422" spans="1:9" ht="32" customHeight="1">
      <c r="A9422" s="19" t="s">
        <v>195637</v>
      </c>
      <c r="B9422" s="20" t="s">
        <v>174628</v>
      </c>
      <c r="C9422" s="22">
        <v>13</v>
      </c>
      <c r="D9422" s="21" t="s">
        <v>172834</v>
      </c>
      <c r="E9422" s="22">
        <v>64</v>
      </c>
      <c r="F9422" s="21" t="s">
        <v>170553</v>
      </c>
      <c r="G9422" s="22">
        <v>36</v>
      </c>
      <c r="H9422" s="22">
        <v>116</v>
      </c>
      <c r="I9422" s="21" t="s">
        <v>195638</v>
      </c>
    </row>
    <row r="9423" spans="1:9" ht="32" customHeight="1">
      <c r="A9423" s="19" t="s">
        <v>195639</v>
      </c>
      <c r="B9423" s="20" t="s">
        <v>187835</v>
      </c>
      <c r="C9423" s="22">
        <v>9</v>
      </c>
      <c r="D9423" s="21" t="s">
        <v>174116</v>
      </c>
      <c r="E9423" s="22">
        <v>52</v>
      </c>
      <c r="F9423" s="21" t="s">
        <v>174276</v>
      </c>
      <c r="G9423" s="22">
        <v>34</v>
      </c>
      <c r="H9423" s="22">
        <v>98</v>
      </c>
      <c r="I9423" s="21" t="s">
        <v>195640</v>
      </c>
    </row>
    <row r="9424" spans="1:9" ht="32" customHeight="1">
      <c r="A9424" s="19" t="s">
        <v>195641</v>
      </c>
      <c r="B9424" s="20" t="s">
        <v>189070</v>
      </c>
      <c r="C9424" s="22">
        <v>49</v>
      </c>
      <c r="D9424" s="21" t="s">
        <v>175387</v>
      </c>
      <c r="E9424" s="22">
        <v>4</v>
      </c>
      <c r="F9424" s="22">
        <v>0</v>
      </c>
      <c r="G9424" s="22">
        <v>0</v>
      </c>
      <c r="H9424" s="22">
        <v>56</v>
      </c>
      <c r="I9424" s="21" t="s">
        <v>195642</v>
      </c>
    </row>
    <row r="9425" spans="1:9" ht="32" customHeight="1">
      <c r="A9425" s="19" t="s">
        <v>195643</v>
      </c>
      <c r="B9425" s="20" t="s">
        <v>189070</v>
      </c>
      <c r="C9425" s="22">
        <v>49</v>
      </c>
      <c r="D9425" s="21" t="s">
        <v>175387</v>
      </c>
      <c r="E9425" s="22">
        <v>4</v>
      </c>
      <c r="F9425" s="22">
        <v>0</v>
      </c>
      <c r="G9425" s="22">
        <v>0</v>
      </c>
      <c r="H9425" s="22">
        <v>56</v>
      </c>
      <c r="I9425" s="21" t="s">
        <v>195644</v>
      </c>
    </row>
    <row r="9426" spans="1:9" ht="32" customHeight="1">
      <c r="A9426" s="19" t="s">
        <v>195645</v>
      </c>
      <c r="B9426" s="20" t="s">
        <v>189070</v>
      </c>
      <c r="C9426" s="22">
        <v>49</v>
      </c>
      <c r="D9426" s="21" t="s">
        <v>175387</v>
      </c>
      <c r="E9426" s="22">
        <v>4</v>
      </c>
      <c r="F9426" s="22">
        <v>0</v>
      </c>
      <c r="G9426" s="22">
        <v>0</v>
      </c>
      <c r="H9426" s="22">
        <v>56</v>
      </c>
      <c r="I9426" s="21" t="s">
        <v>195646</v>
      </c>
    </row>
    <row r="9427" spans="1:9" ht="32" customHeight="1">
      <c r="A9427" s="19" t="s">
        <v>195647</v>
      </c>
      <c r="B9427" s="20" t="s">
        <v>174817</v>
      </c>
      <c r="C9427" s="22">
        <v>40</v>
      </c>
      <c r="D9427" s="21" t="s">
        <v>180504</v>
      </c>
      <c r="E9427" s="22">
        <v>30</v>
      </c>
      <c r="F9427" s="21" t="s">
        <v>179557</v>
      </c>
      <c r="G9427" s="22">
        <v>22</v>
      </c>
      <c r="H9427" s="22">
        <v>95</v>
      </c>
      <c r="I9427" s="21" t="s">
        <v>195648</v>
      </c>
    </row>
    <row r="9428" spans="1:9" ht="32" customHeight="1">
      <c r="A9428" s="19" t="s">
        <v>195649</v>
      </c>
      <c r="B9428" s="24">
        <v>0</v>
      </c>
      <c r="C9428" s="22">
        <v>0</v>
      </c>
      <c r="D9428" s="21" t="s">
        <v>181455</v>
      </c>
      <c r="E9428" s="22">
        <v>131</v>
      </c>
      <c r="F9428" s="21" t="s">
        <v>170524</v>
      </c>
      <c r="G9428" s="22">
        <v>3</v>
      </c>
      <c r="H9428" s="22">
        <v>137</v>
      </c>
      <c r="I9428" s="21" t="s">
        <v>195650</v>
      </c>
    </row>
    <row r="9429" spans="1:9" ht="32" customHeight="1">
      <c r="A9429" s="19" t="s">
        <v>195651</v>
      </c>
      <c r="B9429" s="20" t="s">
        <v>170809</v>
      </c>
      <c r="C9429" s="22">
        <v>2</v>
      </c>
      <c r="D9429" s="21" t="s">
        <v>195652</v>
      </c>
      <c r="E9429" s="22">
        <v>74</v>
      </c>
      <c r="F9429" s="21" t="s">
        <v>173253</v>
      </c>
      <c r="G9429" s="22">
        <v>3</v>
      </c>
      <c r="H9429" s="22">
        <v>82</v>
      </c>
      <c r="I9429" s="21" t="s">
        <v>195653</v>
      </c>
    </row>
    <row r="9430" spans="1:9" ht="32" customHeight="1">
      <c r="A9430" s="19" t="s">
        <v>195654</v>
      </c>
      <c r="B9430" s="20" t="s">
        <v>186098</v>
      </c>
      <c r="C9430" s="22">
        <v>59</v>
      </c>
      <c r="D9430" s="21" t="s">
        <v>170960</v>
      </c>
      <c r="E9430" s="22">
        <v>7</v>
      </c>
      <c r="F9430" s="21" t="s">
        <v>169944</v>
      </c>
      <c r="G9430" s="22">
        <v>30</v>
      </c>
      <c r="H9430" s="22">
        <v>99</v>
      </c>
      <c r="I9430" s="21" t="s">
        <v>195655</v>
      </c>
    </row>
    <row r="9431" spans="1:9" ht="32" customHeight="1">
      <c r="A9431" s="19" t="s">
        <v>195656</v>
      </c>
      <c r="B9431" s="20" t="s">
        <v>170404</v>
      </c>
      <c r="C9431" s="22">
        <v>96</v>
      </c>
      <c r="D9431" s="21" t="s">
        <v>170234</v>
      </c>
      <c r="E9431" s="22">
        <v>2</v>
      </c>
      <c r="F9431" s="21" t="s">
        <v>171571</v>
      </c>
      <c r="G9431" s="22">
        <v>10</v>
      </c>
      <c r="H9431" s="22">
        <v>111</v>
      </c>
      <c r="I9431" s="21" t="s">
        <v>195657</v>
      </c>
    </row>
    <row r="9432" spans="1:9" ht="32" customHeight="1">
      <c r="A9432" s="19" t="s">
        <v>195658</v>
      </c>
      <c r="B9432" s="20" t="s">
        <v>170404</v>
      </c>
      <c r="C9432" s="22">
        <v>96</v>
      </c>
      <c r="D9432" s="21" t="s">
        <v>170234</v>
      </c>
      <c r="E9432" s="22">
        <v>2</v>
      </c>
      <c r="F9432" s="21" t="s">
        <v>171571</v>
      </c>
      <c r="G9432" s="22">
        <v>10</v>
      </c>
      <c r="H9432" s="22">
        <v>111</v>
      </c>
      <c r="I9432" s="21" t="s">
        <v>195659</v>
      </c>
    </row>
    <row r="9433" spans="1:9" ht="44" customHeight="1">
      <c r="A9433" s="19" t="s">
        <v>195660</v>
      </c>
      <c r="B9433" s="20" t="s">
        <v>171694</v>
      </c>
      <c r="C9433" s="22">
        <v>79</v>
      </c>
      <c r="D9433" s="21" t="s">
        <v>175540</v>
      </c>
      <c r="E9433" s="22">
        <v>47</v>
      </c>
      <c r="F9433" s="21" t="s">
        <v>172421</v>
      </c>
      <c r="G9433" s="22">
        <v>3</v>
      </c>
      <c r="H9433" s="22">
        <v>132</v>
      </c>
      <c r="I9433" s="21" t="s">
        <v>195661</v>
      </c>
    </row>
    <row r="9434" spans="1:9" ht="32" customHeight="1">
      <c r="A9434" s="19" t="s">
        <v>195662</v>
      </c>
      <c r="B9434" s="24">
        <v>0</v>
      </c>
      <c r="C9434" s="22">
        <v>0</v>
      </c>
      <c r="D9434" s="21" t="s">
        <v>176689</v>
      </c>
      <c r="E9434" s="22">
        <v>89</v>
      </c>
      <c r="F9434" s="21" t="s">
        <v>170543</v>
      </c>
      <c r="G9434" s="22">
        <v>4</v>
      </c>
      <c r="H9434" s="22">
        <v>96</v>
      </c>
      <c r="I9434" s="21" t="s">
        <v>195663</v>
      </c>
    </row>
    <row r="9435" spans="1:9" ht="32" customHeight="1">
      <c r="A9435" s="19" t="s">
        <v>195664</v>
      </c>
      <c r="B9435" s="20" t="s">
        <v>186079</v>
      </c>
      <c r="C9435" s="22">
        <v>4</v>
      </c>
      <c r="D9435" s="21" t="s">
        <v>195665</v>
      </c>
      <c r="E9435" s="22">
        <v>161</v>
      </c>
      <c r="F9435" s="21" t="s">
        <v>176804</v>
      </c>
      <c r="G9435" s="22">
        <v>12</v>
      </c>
      <c r="H9435" s="22">
        <v>180</v>
      </c>
      <c r="I9435" s="21" t="s">
        <v>195666</v>
      </c>
    </row>
    <row r="9436" spans="1:9" ht="32" customHeight="1">
      <c r="A9436" s="19" t="s">
        <v>195667</v>
      </c>
      <c r="B9436" s="20" t="s">
        <v>169811</v>
      </c>
      <c r="C9436" s="22">
        <v>24</v>
      </c>
      <c r="D9436" s="21" t="s">
        <v>172665</v>
      </c>
      <c r="E9436" s="22">
        <v>52</v>
      </c>
      <c r="F9436" s="21" t="s">
        <v>170710</v>
      </c>
      <c r="G9436" s="22">
        <v>60</v>
      </c>
      <c r="H9436" s="22">
        <v>139</v>
      </c>
      <c r="I9436" s="21" t="s">
        <v>195668</v>
      </c>
    </row>
    <row r="9437" spans="1:9" ht="32" customHeight="1">
      <c r="A9437" s="19" t="s">
        <v>195669</v>
      </c>
      <c r="B9437" s="24">
        <v>0</v>
      </c>
      <c r="C9437" s="22">
        <v>0</v>
      </c>
      <c r="D9437" s="22">
        <v>95</v>
      </c>
      <c r="E9437" s="22">
        <v>95</v>
      </c>
      <c r="F9437" s="22">
        <v>5</v>
      </c>
      <c r="G9437" s="22">
        <v>5</v>
      </c>
      <c r="H9437" s="22">
        <v>103</v>
      </c>
      <c r="I9437" s="21" t="s">
        <v>195670</v>
      </c>
    </row>
    <row r="9438" spans="1:9" ht="32" customHeight="1">
      <c r="A9438" s="19" t="s">
        <v>195671</v>
      </c>
      <c r="B9438" s="20" t="s">
        <v>179219</v>
      </c>
      <c r="C9438" s="22">
        <v>63</v>
      </c>
      <c r="D9438" s="21" t="s">
        <v>178950</v>
      </c>
      <c r="E9438" s="22">
        <v>38</v>
      </c>
      <c r="F9438" s="21" t="s">
        <v>172393</v>
      </c>
      <c r="G9438" s="22">
        <v>1</v>
      </c>
      <c r="H9438" s="22">
        <v>105</v>
      </c>
      <c r="I9438" s="21" t="s">
        <v>195672</v>
      </c>
    </row>
    <row r="9439" spans="1:9" ht="32" customHeight="1">
      <c r="A9439" s="19" t="s">
        <v>195673</v>
      </c>
      <c r="B9439" s="24">
        <v>0</v>
      </c>
      <c r="C9439" s="22">
        <v>0</v>
      </c>
      <c r="D9439" s="22">
        <v>100</v>
      </c>
      <c r="E9439" s="22">
        <v>89</v>
      </c>
      <c r="F9439" s="22">
        <v>0</v>
      </c>
      <c r="G9439" s="22">
        <v>0</v>
      </c>
      <c r="H9439" s="22">
        <v>92</v>
      </c>
      <c r="I9439" s="21" t="s">
        <v>195674</v>
      </c>
    </row>
    <row r="9440" spans="1:9" ht="32" customHeight="1">
      <c r="A9440" s="19" t="s">
        <v>195675</v>
      </c>
      <c r="B9440" s="20" t="s">
        <v>171012</v>
      </c>
      <c r="C9440" s="22">
        <v>44</v>
      </c>
      <c r="D9440" s="22">
        <v>0</v>
      </c>
      <c r="E9440" s="22">
        <v>0</v>
      </c>
      <c r="F9440" s="21" t="s">
        <v>173338</v>
      </c>
      <c r="G9440" s="22">
        <v>9</v>
      </c>
      <c r="H9440" s="22">
        <v>56</v>
      </c>
      <c r="I9440" s="21" t="s">
        <v>195676</v>
      </c>
    </row>
    <row r="9441" spans="1:9" ht="32" customHeight="1">
      <c r="A9441" s="19" t="s">
        <v>195677</v>
      </c>
      <c r="B9441" s="24">
        <v>0</v>
      </c>
      <c r="C9441" s="22">
        <v>0</v>
      </c>
      <c r="D9441" s="21" t="s">
        <v>195678</v>
      </c>
      <c r="E9441" s="22">
        <v>125</v>
      </c>
      <c r="F9441" s="21" t="s">
        <v>170107</v>
      </c>
      <c r="G9441" s="22">
        <v>3</v>
      </c>
      <c r="H9441" s="22">
        <v>131</v>
      </c>
      <c r="I9441" s="21" t="s">
        <v>195679</v>
      </c>
    </row>
    <row r="9442" spans="1:9" ht="32" customHeight="1">
      <c r="A9442" s="19" t="s">
        <v>195680</v>
      </c>
      <c r="B9442" s="20" t="s">
        <v>174004</v>
      </c>
      <c r="C9442" s="22">
        <v>7</v>
      </c>
      <c r="D9442" s="21" t="s">
        <v>177400</v>
      </c>
      <c r="E9442" s="22">
        <v>177</v>
      </c>
      <c r="F9442" s="21" t="s">
        <v>175272</v>
      </c>
      <c r="G9442" s="22">
        <v>9</v>
      </c>
      <c r="H9442" s="22">
        <v>196</v>
      </c>
      <c r="I9442" s="21" t="s">
        <v>195681</v>
      </c>
    </row>
    <row r="9443" spans="1:9" ht="44" customHeight="1">
      <c r="A9443" s="19" t="s">
        <v>195682</v>
      </c>
      <c r="B9443" s="24">
        <v>74</v>
      </c>
      <c r="C9443" s="22">
        <v>37</v>
      </c>
      <c r="D9443" s="22">
        <v>24</v>
      </c>
      <c r="E9443" s="22">
        <v>12</v>
      </c>
      <c r="F9443" s="22">
        <v>2</v>
      </c>
      <c r="G9443" s="22">
        <v>1</v>
      </c>
      <c r="H9443" s="22">
        <v>53</v>
      </c>
      <c r="I9443" s="21" t="s">
        <v>195683</v>
      </c>
    </row>
    <row r="9444" spans="1:9" ht="44" customHeight="1">
      <c r="A9444" s="19" t="s">
        <v>195684</v>
      </c>
      <c r="B9444" s="20" t="s">
        <v>171909</v>
      </c>
      <c r="C9444" s="22">
        <v>19</v>
      </c>
      <c r="D9444" s="21" t="s">
        <v>175175</v>
      </c>
      <c r="E9444" s="22">
        <v>35</v>
      </c>
      <c r="F9444" s="22">
        <v>0</v>
      </c>
      <c r="G9444" s="22">
        <v>0</v>
      </c>
      <c r="H9444" s="22">
        <v>57</v>
      </c>
      <c r="I9444" s="21" t="s">
        <v>195685</v>
      </c>
    </row>
    <row r="9445" spans="1:9" ht="44" customHeight="1">
      <c r="A9445" s="19" t="s">
        <v>195686</v>
      </c>
      <c r="B9445" s="20" t="s">
        <v>170312</v>
      </c>
      <c r="C9445" s="22">
        <v>70</v>
      </c>
      <c r="D9445" s="21" t="s">
        <v>170313</v>
      </c>
      <c r="E9445" s="22">
        <v>4</v>
      </c>
      <c r="F9445" s="21" t="s">
        <v>170314</v>
      </c>
      <c r="G9445" s="22">
        <v>5</v>
      </c>
      <c r="H9445" s="22">
        <v>82</v>
      </c>
      <c r="I9445" s="21" t="s">
        <v>195687</v>
      </c>
    </row>
    <row r="9446" spans="1:9" ht="44" customHeight="1">
      <c r="A9446" s="19" t="s">
        <v>195688</v>
      </c>
      <c r="B9446" s="20" t="s">
        <v>190725</v>
      </c>
      <c r="C9446" s="22">
        <v>90</v>
      </c>
      <c r="D9446" s="21" t="s">
        <v>172897</v>
      </c>
      <c r="E9446" s="22">
        <v>4</v>
      </c>
      <c r="F9446" s="21" t="s">
        <v>195689</v>
      </c>
      <c r="G9446" s="22">
        <v>27</v>
      </c>
      <c r="H9446" s="22">
        <v>124</v>
      </c>
      <c r="I9446" s="21" t="s">
        <v>195690</v>
      </c>
    </row>
    <row r="9447" spans="1:9" ht="44" customHeight="1">
      <c r="A9447" s="19" t="s">
        <v>195691</v>
      </c>
      <c r="B9447" s="20" t="s">
        <v>175978</v>
      </c>
      <c r="C9447" s="22">
        <v>109</v>
      </c>
      <c r="D9447" s="21" t="s">
        <v>172200</v>
      </c>
      <c r="E9447" s="22">
        <v>4</v>
      </c>
      <c r="F9447" s="21" t="s">
        <v>195692</v>
      </c>
      <c r="G9447" s="22">
        <v>41</v>
      </c>
      <c r="H9447" s="22">
        <v>157</v>
      </c>
      <c r="I9447" s="21" t="s">
        <v>195693</v>
      </c>
    </row>
    <row r="9448" spans="1:9" ht="44" customHeight="1">
      <c r="A9448" s="19" t="s">
        <v>195694</v>
      </c>
      <c r="B9448" s="20" t="s">
        <v>189232</v>
      </c>
      <c r="C9448" s="22">
        <v>43</v>
      </c>
      <c r="D9448" s="21" t="s">
        <v>170250</v>
      </c>
      <c r="E9448" s="22">
        <v>27</v>
      </c>
      <c r="F9448" s="21" t="s">
        <v>171098</v>
      </c>
      <c r="G9448" s="22">
        <v>11</v>
      </c>
      <c r="H9448" s="22">
        <v>84</v>
      </c>
      <c r="I9448" s="21" t="s">
        <v>195695</v>
      </c>
    </row>
    <row r="9449" spans="1:9" ht="44" customHeight="1">
      <c r="A9449" s="19" t="s">
        <v>195696</v>
      </c>
      <c r="B9449" s="20" t="s">
        <v>189232</v>
      </c>
      <c r="C9449" s="22">
        <v>43</v>
      </c>
      <c r="D9449" s="21" t="s">
        <v>170250</v>
      </c>
      <c r="E9449" s="22">
        <v>27</v>
      </c>
      <c r="F9449" s="21" t="s">
        <v>171098</v>
      </c>
      <c r="G9449" s="22">
        <v>11</v>
      </c>
      <c r="H9449" s="22">
        <v>84</v>
      </c>
      <c r="I9449" s="21" t="s">
        <v>195697</v>
      </c>
    </row>
    <row r="9450" spans="1:9" ht="44" customHeight="1">
      <c r="A9450" s="19" t="s">
        <v>195698</v>
      </c>
      <c r="B9450" s="20" t="s">
        <v>172102</v>
      </c>
      <c r="C9450" s="22">
        <v>2</v>
      </c>
      <c r="D9450" s="21" t="s">
        <v>195699</v>
      </c>
      <c r="E9450" s="22">
        <v>119</v>
      </c>
      <c r="F9450" s="21" t="s">
        <v>170133</v>
      </c>
      <c r="G9450" s="22">
        <v>8</v>
      </c>
      <c r="H9450" s="22">
        <v>132</v>
      </c>
      <c r="I9450" s="21" t="s">
        <v>195700</v>
      </c>
    </row>
    <row r="9451" spans="1:9" ht="44" customHeight="1">
      <c r="A9451" s="19" t="s">
        <v>195701</v>
      </c>
      <c r="B9451" s="20" t="s">
        <v>175182</v>
      </c>
      <c r="C9451" s="22">
        <v>68</v>
      </c>
      <c r="D9451" s="22">
        <v>0</v>
      </c>
      <c r="E9451" s="22">
        <v>0</v>
      </c>
      <c r="F9451" s="21" t="s">
        <v>175055</v>
      </c>
      <c r="G9451" s="22">
        <v>2</v>
      </c>
      <c r="H9451" s="22">
        <v>73</v>
      </c>
      <c r="I9451" s="21" t="s">
        <v>195702</v>
      </c>
    </row>
    <row r="9452" spans="1:9" ht="44" customHeight="1">
      <c r="A9452" s="19" t="s">
        <v>195703</v>
      </c>
      <c r="B9452" s="20" t="s">
        <v>175182</v>
      </c>
      <c r="C9452" s="22">
        <v>68</v>
      </c>
      <c r="D9452" s="22">
        <v>0</v>
      </c>
      <c r="E9452" s="22">
        <v>0</v>
      </c>
      <c r="F9452" s="21" t="s">
        <v>175055</v>
      </c>
      <c r="G9452" s="22">
        <v>2</v>
      </c>
      <c r="H9452" s="22">
        <v>73</v>
      </c>
      <c r="I9452" s="21" t="s">
        <v>195704</v>
      </c>
    </row>
    <row r="9453" spans="1:9" ht="44" customHeight="1">
      <c r="A9453" s="19" t="s">
        <v>195705</v>
      </c>
      <c r="B9453" s="20" t="s">
        <v>173958</v>
      </c>
      <c r="C9453" s="22">
        <v>42</v>
      </c>
      <c r="D9453" s="21" t="s">
        <v>175433</v>
      </c>
      <c r="E9453" s="22">
        <v>3</v>
      </c>
      <c r="F9453" s="21" t="s">
        <v>169972</v>
      </c>
      <c r="G9453" s="22">
        <v>4</v>
      </c>
      <c r="H9453" s="22">
        <v>52</v>
      </c>
      <c r="I9453" s="21" t="s">
        <v>195706</v>
      </c>
    </row>
    <row r="9454" spans="1:9" ht="44" customHeight="1">
      <c r="A9454" s="19" t="s">
        <v>195707</v>
      </c>
      <c r="B9454" s="20" t="s">
        <v>177298</v>
      </c>
      <c r="C9454" s="22">
        <v>3</v>
      </c>
      <c r="D9454" s="21" t="s">
        <v>172133</v>
      </c>
      <c r="E9454" s="22">
        <v>111</v>
      </c>
      <c r="F9454" s="21" t="s">
        <v>171872</v>
      </c>
      <c r="G9454" s="22">
        <v>2</v>
      </c>
      <c r="H9454" s="22">
        <v>119</v>
      </c>
      <c r="I9454" s="21" t="s">
        <v>195708</v>
      </c>
    </row>
    <row r="9455" spans="1:9" ht="44" customHeight="1">
      <c r="A9455" s="19" t="s">
        <v>195709</v>
      </c>
      <c r="B9455" s="20" t="s">
        <v>189722</v>
      </c>
      <c r="C9455" s="22">
        <v>45</v>
      </c>
      <c r="D9455" s="21" t="s">
        <v>184299</v>
      </c>
      <c r="E9455" s="22">
        <v>38</v>
      </c>
      <c r="F9455" s="21" t="s">
        <v>177042</v>
      </c>
      <c r="G9455" s="22">
        <v>36</v>
      </c>
      <c r="H9455" s="22">
        <v>122</v>
      </c>
      <c r="I9455" s="21" t="s">
        <v>195710</v>
      </c>
    </row>
    <row r="9456" spans="1:9" ht="44" customHeight="1">
      <c r="A9456" s="19" t="s">
        <v>195711</v>
      </c>
      <c r="B9456" s="20" t="s">
        <v>171974</v>
      </c>
      <c r="C9456" s="22">
        <v>17</v>
      </c>
      <c r="D9456" s="21" t="s">
        <v>171422</v>
      </c>
      <c r="E9456" s="22">
        <v>70</v>
      </c>
      <c r="F9456" s="21" t="s">
        <v>174867</v>
      </c>
      <c r="G9456" s="22">
        <v>1</v>
      </c>
      <c r="H9456" s="22">
        <v>91</v>
      </c>
      <c r="I9456" s="21" t="s">
        <v>195712</v>
      </c>
    </row>
    <row r="9457" spans="1:9" ht="44" customHeight="1">
      <c r="A9457" s="19" t="s">
        <v>195713</v>
      </c>
      <c r="B9457" s="20" t="s">
        <v>190473</v>
      </c>
      <c r="C9457" s="22">
        <v>47</v>
      </c>
      <c r="D9457" s="21" t="s">
        <v>169723</v>
      </c>
      <c r="E9457" s="22">
        <v>70</v>
      </c>
      <c r="F9457" s="21" t="s">
        <v>179741</v>
      </c>
      <c r="G9457" s="22">
        <v>16</v>
      </c>
      <c r="H9457" s="22">
        <v>136</v>
      </c>
      <c r="I9457" s="21" t="s">
        <v>195714</v>
      </c>
    </row>
    <row r="9458" spans="1:9" ht="44" customHeight="1">
      <c r="A9458" s="19" t="s">
        <v>195715</v>
      </c>
      <c r="B9458" s="20" t="s">
        <v>174265</v>
      </c>
      <c r="C9458" s="22">
        <v>73</v>
      </c>
      <c r="D9458" s="21" t="s">
        <v>177613</v>
      </c>
      <c r="E9458" s="22">
        <v>85</v>
      </c>
      <c r="F9458" s="21" t="s">
        <v>180481</v>
      </c>
      <c r="G9458" s="22">
        <v>17</v>
      </c>
      <c r="H9458" s="22">
        <v>178</v>
      </c>
      <c r="I9458" s="21" t="s">
        <v>195716</v>
      </c>
    </row>
    <row r="9459" spans="1:9" ht="32" customHeight="1">
      <c r="A9459" s="19" t="s">
        <v>195717</v>
      </c>
      <c r="B9459" s="20" t="s">
        <v>172569</v>
      </c>
      <c r="C9459" s="22">
        <v>81</v>
      </c>
      <c r="D9459" s="21" t="s">
        <v>170250</v>
      </c>
      <c r="E9459" s="22">
        <v>63</v>
      </c>
      <c r="F9459" s="21" t="s">
        <v>171579</v>
      </c>
      <c r="G9459" s="22">
        <v>45</v>
      </c>
      <c r="H9459" s="22">
        <v>192</v>
      </c>
      <c r="I9459" s="21" t="s">
        <v>195718</v>
      </c>
    </row>
    <row r="9460" spans="1:9" ht="32" customHeight="1">
      <c r="A9460" s="19" t="s">
        <v>195719</v>
      </c>
      <c r="B9460" s="20" t="s">
        <v>169800</v>
      </c>
      <c r="C9460" s="22">
        <v>65</v>
      </c>
      <c r="D9460" s="21" t="s">
        <v>177510</v>
      </c>
      <c r="E9460" s="22">
        <v>45</v>
      </c>
      <c r="F9460" s="21" t="s">
        <v>169800</v>
      </c>
      <c r="G9460" s="22">
        <v>65</v>
      </c>
      <c r="H9460" s="22">
        <v>178</v>
      </c>
      <c r="I9460" s="21" t="s">
        <v>195720</v>
      </c>
    </row>
    <row r="9461" spans="1:9" ht="32" customHeight="1">
      <c r="A9461" s="19" t="s">
        <v>195721</v>
      </c>
      <c r="B9461" s="20" t="s">
        <v>172310</v>
      </c>
      <c r="C9461" s="22">
        <v>25</v>
      </c>
      <c r="D9461" s="21" t="s">
        <v>195722</v>
      </c>
      <c r="E9461" s="22">
        <v>59</v>
      </c>
      <c r="F9461" s="21" t="s">
        <v>171825</v>
      </c>
      <c r="G9461" s="22">
        <v>3</v>
      </c>
      <c r="H9461" s="22">
        <v>90</v>
      </c>
      <c r="I9461" s="21" t="s">
        <v>195723</v>
      </c>
    </row>
    <row r="9462" spans="1:9" ht="32" customHeight="1">
      <c r="A9462" s="19" t="s">
        <v>195724</v>
      </c>
      <c r="B9462" s="20" t="s">
        <v>178202</v>
      </c>
      <c r="C9462" s="22">
        <v>52</v>
      </c>
      <c r="D9462" s="21" t="s">
        <v>179011</v>
      </c>
      <c r="E9462" s="22">
        <v>59</v>
      </c>
      <c r="F9462" s="21" t="s">
        <v>173145</v>
      </c>
      <c r="G9462" s="22">
        <v>4</v>
      </c>
      <c r="H9462" s="22">
        <v>118</v>
      </c>
      <c r="I9462" s="21" t="s">
        <v>195725</v>
      </c>
    </row>
    <row r="9463" spans="1:9" ht="32" customHeight="1">
      <c r="A9463" s="19" t="s">
        <v>195726</v>
      </c>
      <c r="B9463" s="20" t="s">
        <v>173932</v>
      </c>
      <c r="C9463" s="22">
        <v>56</v>
      </c>
      <c r="D9463" s="21" t="s">
        <v>181591</v>
      </c>
      <c r="E9463" s="22">
        <v>59</v>
      </c>
      <c r="F9463" s="21" t="s">
        <v>169700</v>
      </c>
      <c r="G9463" s="22">
        <v>5</v>
      </c>
      <c r="H9463" s="22">
        <v>123</v>
      </c>
      <c r="I9463" s="21" t="s">
        <v>195727</v>
      </c>
    </row>
    <row r="9464" spans="1:9" ht="32" customHeight="1">
      <c r="A9464" s="19" t="s">
        <v>195728</v>
      </c>
      <c r="B9464" s="20" t="s">
        <v>169908</v>
      </c>
      <c r="C9464" s="22">
        <v>40</v>
      </c>
      <c r="D9464" s="21" t="s">
        <v>175200</v>
      </c>
      <c r="E9464" s="22">
        <v>49</v>
      </c>
      <c r="F9464" s="21" t="s">
        <v>170960</v>
      </c>
      <c r="G9464" s="22">
        <v>7</v>
      </c>
      <c r="H9464" s="22">
        <v>99</v>
      </c>
      <c r="I9464" s="21" t="s">
        <v>195729</v>
      </c>
    </row>
    <row r="9465" spans="1:9" ht="32" customHeight="1">
      <c r="A9465" s="19" t="s">
        <v>195730</v>
      </c>
      <c r="B9465" s="20" t="s">
        <v>170134</v>
      </c>
      <c r="C9465" s="22">
        <v>62</v>
      </c>
      <c r="D9465" s="21" t="s">
        <v>169644</v>
      </c>
      <c r="E9465" s="22">
        <v>16</v>
      </c>
      <c r="F9465" s="21" t="s">
        <v>170155</v>
      </c>
      <c r="G9465" s="22">
        <v>15</v>
      </c>
      <c r="H9465" s="22">
        <v>96</v>
      </c>
      <c r="I9465" s="21" t="s">
        <v>195731</v>
      </c>
    </row>
    <row r="9466" spans="1:9" ht="32" customHeight="1">
      <c r="A9466" s="19" t="s">
        <v>195732</v>
      </c>
      <c r="B9466" s="24">
        <v>50</v>
      </c>
      <c r="C9466" s="22">
        <v>78</v>
      </c>
      <c r="D9466" s="21" t="s">
        <v>175132</v>
      </c>
      <c r="E9466" s="22">
        <v>44</v>
      </c>
      <c r="F9466" s="21" t="s">
        <v>179779</v>
      </c>
      <c r="G9466" s="22">
        <v>34</v>
      </c>
      <c r="H9466" s="22">
        <v>159</v>
      </c>
      <c r="I9466" s="21" t="s">
        <v>195733</v>
      </c>
    </row>
    <row r="9467" spans="1:9" ht="32" customHeight="1">
      <c r="A9467" s="19" t="s">
        <v>195734</v>
      </c>
      <c r="B9467" s="20" t="s">
        <v>188783</v>
      </c>
      <c r="C9467" s="22">
        <v>27</v>
      </c>
      <c r="D9467" s="21" t="s">
        <v>175977</v>
      </c>
      <c r="E9467" s="22">
        <v>16</v>
      </c>
      <c r="F9467" s="21" t="s">
        <v>175577</v>
      </c>
      <c r="G9467" s="22">
        <v>34</v>
      </c>
      <c r="H9467" s="22">
        <v>80</v>
      </c>
      <c r="I9467" s="21" t="s">
        <v>195735</v>
      </c>
    </row>
    <row r="9468" spans="1:9" ht="32" customHeight="1">
      <c r="A9468" s="19" t="s">
        <v>195736</v>
      </c>
      <c r="B9468" s="20" t="s">
        <v>188783</v>
      </c>
      <c r="C9468" s="22">
        <v>27</v>
      </c>
      <c r="D9468" s="21" t="s">
        <v>175977</v>
      </c>
      <c r="E9468" s="22">
        <v>16</v>
      </c>
      <c r="F9468" s="21" t="s">
        <v>175577</v>
      </c>
      <c r="G9468" s="22">
        <v>34</v>
      </c>
      <c r="H9468" s="22">
        <v>80</v>
      </c>
      <c r="I9468" s="21" t="s">
        <v>195737</v>
      </c>
    </row>
    <row r="9469" spans="1:9" ht="32" customHeight="1">
      <c r="A9469" s="19" t="s">
        <v>195738</v>
      </c>
      <c r="B9469" s="20" t="s">
        <v>177955</v>
      </c>
      <c r="C9469" s="22">
        <v>5</v>
      </c>
      <c r="D9469" s="21" t="s">
        <v>192371</v>
      </c>
      <c r="E9469" s="22">
        <v>96</v>
      </c>
      <c r="F9469" s="21" t="s">
        <v>178121</v>
      </c>
      <c r="G9469" s="22">
        <v>21</v>
      </c>
      <c r="H9469" s="22">
        <v>125</v>
      </c>
      <c r="I9469" s="21" t="s">
        <v>195739</v>
      </c>
    </row>
    <row r="9470" spans="1:9" ht="32" customHeight="1">
      <c r="A9470" s="19" t="s">
        <v>195740</v>
      </c>
      <c r="B9470" s="20" t="s">
        <v>187248</v>
      </c>
      <c r="C9470" s="22">
        <v>90</v>
      </c>
      <c r="D9470" s="21" t="s">
        <v>170245</v>
      </c>
      <c r="E9470" s="22">
        <v>18</v>
      </c>
      <c r="F9470" s="21" t="s">
        <v>178856</v>
      </c>
      <c r="G9470" s="22">
        <v>69</v>
      </c>
      <c r="H9470" s="22">
        <v>180</v>
      </c>
      <c r="I9470" s="21" t="s">
        <v>195741</v>
      </c>
    </row>
    <row r="9471" spans="1:9" ht="32" customHeight="1">
      <c r="A9471" s="19" t="s">
        <v>195742</v>
      </c>
      <c r="B9471" s="20" t="s">
        <v>177002</v>
      </c>
      <c r="C9471" s="22">
        <v>33</v>
      </c>
      <c r="D9471" s="21" t="s">
        <v>172109</v>
      </c>
      <c r="E9471" s="22">
        <v>91</v>
      </c>
      <c r="F9471" s="21" t="s">
        <v>181693</v>
      </c>
      <c r="G9471" s="22">
        <v>23</v>
      </c>
      <c r="H9471" s="22">
        <v>150</v>
      </c>
      <c r="I9471" s="21" t="s">
        <v>195743</v>
      </c>
    </row>
    <row r="9472" spans="1:9" ht="32" customHeight="1">
      <c r="A9472" s="19" t="s">
        <v>195744</v>
      </c>
      <c r="B9472" s="20" t="s">
        <v>177002</v>
      </c>
      <c r="C9472" s="22">
        <v>33</v>
      </c>
      <c r="D9472" s="21" t="s">
        <v>172109</v>
      </c>
      <c r="E9472" s="22">
        <v>91</v>
      </c>
      <c r="F9472" s="21" t="s">
        <v>181693</v>
      </c>
      <c r="G9472" s="22">
        <v>23</v>
      </c>
      <c r="H9472" s="22">
        <v>150</v>
      </c>
      <c r="I9472" s="21" t="s">
        <v>195745</v>
      </c>
    </row>
    <row r="9473" spans="1:9" ht="32" customHeight="1">
      <c r="A9473" s="19" t="s">
        <v>195746</v>
      </c>
      <c r="B9473" s="20" t="s">
        <v>171364</v>
      </c>
      <c r="C9473" s="22">
        <v>52</v>
      </c>
      <c r="D9473" s="21" t="s">
        <v>173402</v>
      </c>
      <c r="E9473" s="22">
        <v>41</v>
      </c>
      <c r="F9473" s="21" t="s">
        <v>173137</v>
      </c>
      <c r="G9473" s="22">
        <v>6</v>
      </c>
      <c r="H9473" s="22">
        <v>102</v>
      </c>
      <c r="I9473" s="21" t="s">
        <v>195747</v>
      </c>
    </row>
    <row r="9474" spans="1:9" ht="32" customHeight="1">
      <c r="A9474" s="19" t="s">
        <v>195748</v>
      </c>
      <c r="B9474" s="20" t="s">
        <v>181834</v>
      </c>
      <c r="C9474" s="22">
        <v>48</v>
      </c>
      <c r="D9474" s="22">
        <v>0</v>
      </c>
      <c r="E9474" s="22">
        <v>0</v>
      </c>
      <c r="F9474" s="21" t="s">
        <v>170317</v>
      </c>
      <c r="G9474" s="22">
        <v>9</v>
      </c>
      <c r="H9474" s="22">
        <v>60</v>
      </c>
      <c r="I9474" s="21" t="s">
        <v>195749</v>
      </c>
    </row>
    <row r="9475" spans="1:9" ht="32" customHeight="1">
      <c r="A9475" s="19" t="s">
        <v>195750</v>
      </c>
      <c r="B9475" s="20" t="s">
        <v>170309</v>
      </c>
      <c r="C9475" s="22">
        <v>20</v>
      </c>
      <c r="D9475" s="21" t="s">
        <v>170250</v>
      </c>
      <c r="E9475" s="22">
        <v>17</v>
      </c>
      <c r="F9475" s="21" t="s">
        <v>178197</v>
      </c>
      <c r="G9475" s="22">
        <v>14</v>
      </c>
      <c r="H9475" s="22">
        <v>54</v>
      </c>
      <c r="I9475" s="21" t="s">
        <v>195751</v>
      </c>
    </row>
    <row r="9476" spans="1:9" ht="32" customHeight="1">
      <c r="A9476" s="19" t="s">
        <v>195752</v>
      </c>
      <c r="B9476" s="24">
        <v>100</v>
      </c>
      <c r="C9476" s="22">
        <v>60</v>
      </c>
      <c r="D9476" s="22">
        <v>0</v>
      </c>
      <c r="E9476" s="22">
        <v>0</v>
      </c>
      <c r="F9476" s="22">
        <v>0</v>
      </c>
      <c r="G9476" s="22">
        <v>0</v>
      </c>
      <c r="H9476" s="22">
        <v>63</v>
      </c>
      <c r="I9476" s="21" t="s">
        <v>195753</v>
      </c>
    </row>
    <row r="9477" spans="1:9" ht="32" customHeight="1">
      <c r="A9477" s="19" t="s">
        <v>195754</v>
      </c>
      <c r="B9477" s="20" t="s">
        <v>179092</v>
      </c>
      <c r="C9477" s="22">
        <v>35</v>
      </c>
      <c r="D9477" s="21" t="s">
        <v>179109</v>
      </c>
      <c r="E9477" s="22">
        <v>24</v>
      </c>
      <c r="F9477" s="21" t="s">
        <v>170619</v>
      </c>
      <c r="G9477" s="22">
        <v>8</v>
      </c>
      <c r="H9477" s="22">
        <v>70</v>
      </c>
      <c r="I9477" s="21" t="s">
        <v>195755</v>
      </c>
    </row>
    <row r="9478" spans="1:9" ht="32" customHeight="1">
      <c r="A9478" s="19" t="s">
        <v>195756</v>
      </c>
      <c r="B9478" s="20" t="s">
        <v>170796</v>
      </c>
      <c r="C9478" s="22">
        <v>1</v>
      </c>
      <c r="D9478" s="21" t="s">
        <v>174826</v>
      </c>
      <c r="E9478" s="22">
        <v>101</v>
      </c>
      <c r="F9478" s="21" t="s">
        <v>175055</v>
      </c>
      <c r="G9478" s="22">
        <v>3</v>
      </c>
      <c r="H9478" s="22">
        <v>108</v>
      </c>
      <c r="I9478" s="21" t="s">
        <v>195757</v>
      </c>
    </row>
    <row r="9479" spans="1:9" ht="32" customHeight="1">
      <c r="A9479" s="19" t="s">
        <v>195758</v>
      </c>
      <c r="B9479" s="20" t="s">
        <v>180093</v>
      </c>
      <c r="C9479" s="22">
        <v>29</v>
      </c>
      <c r="D9479" s="22">
        <v>50</v>
      </c>
      <c r="E9479" s="22">
        <v>30</v>
      </c>
      <c r="F9479" s="21" t="s">
        <v>172225</v>
      </c>
      <c r="G9479" s="22">
        <v>1</v>
      </c>
      <c r="H9479" s="22">
        <v>63</v>
      </c>
      <c r="I9479" s="21" t="s">
        <v>195759</v>
      </c>
    </row>
    <row r="9480" spans="1:9" ht="32" customHeight="1">
      <c r="A9480" s="19" t="s">
        <v>195760</v>
      </c>
      <c r="B9480" s="20" t="s">
        <v>195761</v>
      </c>
      <c r="C9480" s="22">
        <v>47</v>
      </c>
      <c r="D9480" s="21" t="s">
        <v>188608</v>
      </c>
      <c r="E9480" s="22">
        <v>67</v>
      </c>
      <c r="F9480" s="21" t="s">
        <v>171378</v>
      </c>
      <c r="G9480" s="22">
        <v>9</v>
      </c>
      <c r="H9480" s="22">
        <v>126</v>
      </c>
      <c r="I9480" s="21" t="s">
        <v>195762</v>
      </c>
    </row>
    <row r="9481" spans="1:9" ht="32" customHeight="1">
      <c r="A9481" s="19" t="s">
        <v>195763</v>
      </c>
      <c r="B9481" s="20" t="s">
        <v>170753</v>
      </c>
      <c r="C9481" s="22">
        <v>9</v>
      </c>
      <c r="D9481" s="21" t="s">
        <v>195191</v>
      </c>
      <c r="E9481" s="22">
        <v>77</v>
      </c>
      <c r="F9481" s="21" t="s">
        <v>176367</v>
      </c>
      <c r="G9481" s="22">
        <v>16</v>
      </c>
      <c r="H9481" s="22">
        <v>105</v>
      </c>
      <c r="I9481" s="21" t="s">
        <v>195764</v>
      </c>
    </row>
    <row r="9482" spans="1:9" ht="32" customHeight="1">
      <c r="A9482" s="19" t="s">
        <v>195765</v>
      </c>
      <c r="B9482" s="20" t="s">
        <v>173276</v>
      </c>
      <c r="C9482" s="22">
        <v>42</v>
      </c>
      <c r="D9482" s="21" t="s">
        <v>172569</v>
      </c>
      <c r="E9482" s="22">
        <v>33</v>
      </c>
      <c r="F9482" s="21" t="s">
        <v>172200</v>
      </c>
      <c r="G9482" s="22">
        <v>2</v>
      </c>
      <c r="H9482" s="22">
        <v>80</v>
      </c>
      <c r="I9482" s="21" t="s">
        <v>195766</v>
      </c>
    </row>
    <row r="9483" spans="1:9" ht="32" customHeight="1">
      <c r="A9483" s="19" t="s">
        <v>195767</v>
      </c>
      <c r="B9483" s="20" t="s">
        <v>170948</v>
      </c>
      <c r="C9483" s="22">
        <v>3</v>
      </c>
      <c r="D9483" s="21" t="s">
        <v>179095</v>
      </c>
      <c r="E9483" s="22">
        <v>174</v>
      </c>
      <c r="F9483" s="21" t="s">
        <v>172956</v>
      </c>
      <c r="G9483" s="22">
        <v>12</v>
      </c>
      <c r="H9483" s="22">
        <v>192</v>
      </c>
      <c r="I9483" s="21" t="s">
        <v>195768</v>
      </c>
    </row>
    <row r="9484" spans="1:9" ht="32" customHeight="1">
      <c r="A9484" s="19" t="s">
        <v>195769</v>
      </c>
      <c r="B9484" s="20" t="s">
        <v>172467</v>
      </c>
      <c r="C9484" s="22">
        <v>9</v>
      </c>
      <c r="D9484" s="21" t="s">
        <v>173957</v>
      </c>
      <c r="E9484" s="22">
        <v>6</v>
      </c>
      <c r="F9484" s="21" t="s">
        <v>174841</v>
      </c>
      <c r="G9484" s="22">
        <v>48</v>
      </c>
      <c r="H9484" s="22">
        <v>66</v>
      </c>
      <c r="I9484" s="21" t="s">
        <v>195770</v>
      </c>
    </row>
    <row r="9485" spans="1:9" ht="32" customHeight="1">
      <c r="A9485" s="19" t="s">
        <v>195771</v>
      </c>
      <c r="B9485" s="20" t="s">
        <v>173015</v>
      </c>
      <c r="C9485" s="22">
        <v>43</v>
      </c>
      <c r="D9485" s="21" t="s">
        <v>173014</v>
      </c>
      <c r="E9485" s="22">
        <v>12</v>
      </c>
      <c r="F9485" s="22">
        <v>0</v>
      </c>
      <c r="G9485" s="22">
        <v>0</v>
      </c>
      <c r="H9485" s="22">
        <v>58</v>
      </c>
      <c r="I9485" s="21" t="s">
        <v>195772</v>
      </c>
    </row>
    <row r="9486" spans="1:9" ht="32" customHeight="1">
      <c r="A9486" s="19" t="s">
        <v>195773</v>
      </c>
      <c r="B9486" s="20" t="s">
        <v>170129</v>
      </c>
      <c r="C9486" s="22">
        <v>4</v>
      </c>
      <c r="D9486" s="21" t="s">
        <v>171037</v>
      </c>
      <c r="E9486" s="22">
        <v>52</v>
      </c>
      <c r="F9486" s="21" t="s">
        <v>170129</v>
      </c>
      <c r="G9486" s="22">
        <v>4</v>
      </c>
      <c r="H9486" s="22">
        <v>63</v>
      </c>
      <c r="I9486" s="21" t="s">
        <v>195774</v>
      </c>
    </row>
    <row r="9487" spans="1:9" ht="32" customHeight="1">
      <c r="A9487" s="19" t="s">
        <v>195775</v>
      </c>
      <c r="B9487" s="20" t="s">
        <v>177292</v>
      </c>
      <c r="C9487" s="22">
        <v>26</v>
      </c>
      <c r="D9487" s="21" t="s">
        <v>169859</v>
      </c>
      <c r="E9487" s="22">
        <v>6</v>
      </c>
      <c r="F9487" s="21" t="s">
        <v>195776</v>
      </c>
      <c r="G9487" s="22">
        <v>65</v>
      </c>
      <c r="H9487" s="22">
        <v>100</v>
      </c>
      <c r="I9487" s="21" t="s">
        <v>195777</v>
      </c>
    </row>
    <row r="9488" spans="1:9" ht="32" customHeight="1">
      <c r="A9488" s="19" t="s">
        <v>195778</v>
      </c>
      <c r="B9488" s="24">
        <v>49</v>
      </c>
      <c r="C9488" s="22">
        <v>49</v>
      </c>
      <c r="D9488" s="22">
        <v>50</v>
      </c>
      <c r="E9488" s="22">
        <v>50</v>
      </c>
      <c r="F9488" s="22">
        <v>1</v>
      </c>
      <c r="G9488" s="22">
        <v>1</v>
      </c>
      <c r="H9488" s="22">
        <v>103</v>
      </c>
      <c r="I9488" s="21" t="s">
        <v>195779</v>
      </c>
    </row>
    <row r="9489" spans="1:9" ht="32" customHeight="1">
      <c r="A9489" s="19" t="s">
        <v>195780</v>
      </c>
      <c r="B9489" s="20" t="s">
        <v>174123</v>
      </c>
      <c r="C9489" s="22">
        <v>2</v>
      </c>
      <c r="D9489" s="21" t="s">
        <v>174701</v>
      </c>
      <c r="E9489" s="22">
        <v>124</v>
      </c>
      <c r="F9489" s="21" t="s">
        <v>172032</v>
      </c>
      <c r="G9489" s="22">
        <v>8</v>
      </c>
      <c r="H9489" s="22">
        <v>137</v>
      </c>
      <c r="I9489" s="21" t="s">
        <v>195781</v>
      </c>
    </row>
    <row r="9490" spans="1:9" ht="32" customHeight="1">
      <c r="A9490" s="19" t="s">
        <v>195782</v>
      </c>
      <c r="B9490" s="20" t="s">
        <v>170405</v>
      </c>
      <c r="C9490" s="22">
        <v>10</v>
      </c>
      <c r="D9490" s="22">
        <v>60</v>
      </c>
      <c r="E9490" s="22">
        <v>54</v>
      </c>
      <c r="F9490" s="21" t="s">
        <v>171178</v>
      </c>
      <c r="G9490" s="22">
        <v>26</v>
      </c>
      <c r="H9490" s="22">
        <v>93</v>
      </c>
      <c r="I9490" s="21" t="s">
        <v>195783</v>
      </c>
    </row>
    <row r="9491" spans="1:9" ht="32" customHeight="1">
      <c r="A9491" s="19" t="s">
        <v>195784</v>
      </c>
      <c r="B9491" s="20" t="s">
        <v>185804</v>
      </c>
      <c r="C9491" s="22">
        <v>19</v>
      </c>
      <c r="D9491" s="21" t="s">
        <v>193063</v>
      </c>
      <c r="E9491" s="22">
        <v>67</v>
      </c>
      <c r="F9491" s="21" t="s">
        <v>174076</v>
      </c>
      <c r="G9491" s="22">
        <v>4</v>
      </c>
      <c r="H9491" s="22">
        <v>93</v>
      </c>
      <c r="I9491" s="21" t="s">
        <v>195785</v>
      </c>
    </row>
    <row r="9492" spans="1:9" ht="32" customHeight="1">
      <c r="A9492" s="19" t="s">
        <v>195786</v>
      </c>
      <c r="B9492" s="20" t="s">
        <v>172456</v>
      </c>
      <c r="C9492" s="22">
        <v>76</v>
      </c>
      <c r="D9492" s="21" t="s">
        <v>195787</v>
      </c>
      <c r="E9492" s="22">
        <v>63</v>
      </c>
      <c r="F9492" s="21" t="s">
        <v>175689</v>
      </c>
      <c r="G9492" s="22">
        <v>31</v>
      </c>
      <c r="H9492" s="22">
        <v>173</v>
      </c>
      <c r="I9492" s="21" t="s">
        <v>195788</v>
      </c>
    </row>
    <row r="9493" spans="1:9" ht="44" customHeight="1">
      <c r="A9493" s="19" t="s">
        <v>195789</v>
      </c>
      <c r="B9493" s="20" t="s">
        <v>195790</v>
      </c>
      <c r="C9493" s="22">
        <v>47</v>
      </c>
      <c r="D9493" s="21" t="s">
        <v>195791</v>
      </c>
      <c r="E9493" s="22">
        <v>310</v>
      </c>
      <c r="F9493" s="21" t="s">
        <v>195792</v>
      </c>
      <c r="G9493" s="22">
        <v>4</v>
      </c>
      <c r="H9493" s="22">
        <v>364</v>
      </c>
      <c r="I9493" s="21" t="s">
        <v>195793</v>
      </c>
    </row>
    <row r="9494" spans="1:9" ht="44" customHeight="1">
      <c r="A9494" s="19" t="s">
        <v>195794</v>
      </c>
      <c r="B9494" s="20" t="s">
        <v>195795</v>
      </c>
      <c r="C9494" s="22">
        <v>62</v>
      </c>
      <c r="D9494" s="21" t="s">
        <v>180146</v>
      </c>
      <c r="E9494" s="22">
        <v>63</v>
      </c>
      <c r="F9494" s="21" t="s">
        <v>170222</v>
      </c>
      <c r="G9494" s="22">
        <v>2</v>
      </c>
      <c r="H9494" s="22">
        <v>130</v>
      </c>
      <c r="I9494" s="21" t="s">
        <v>195796</v>
      </c>
    </row>
    <row r="9495" spans="1:9" ht="44" customHeight="1">
      <c r="A9495" s="19" t="s">
        <v>195797</v>
      </c>
      <c r="B9495" s="20" t="s">
        <v>188199</v>
      </c>
      <c r="C9495" s="22">
        <v>101</v>
      </c>
      <c r="D9495" s="21" t="s">
        <v>195798</v>
      </c>
      <c r="E9495" s="22">
        <v>63</v>
      </c>
      <c r="F9495" s="21" t="s">
        <v>177134</v>
      </c>
      <c r="G9495" s="22">
        <v>2</v>
      </c>
      <c r="H9495" s="22">
        <v>169</v>
      </c>
      <c r="I9495" s="21" t="s">
        <v>195799</v>
      </c>
    </row>
    <row r="9496" spans="1:9" ht="44" customHeight="1">
      <c r="A9496" s="19" t="s">
        <v>195800</v>
      </c>
      <c r="B9496" s="20" t="s">
        <v>171567</v>
      </c>
      <c r="C9496" s="22">
        <v>7</v>
      </c>
      <c r="D9496" s="21" t="s">
        <v>171511</v>
      </c>
      <c r="E9496" s="22">
        <v>51</v>
      </c>
      <c r="F9496" s="21" t="s">
        <v>176755</v>
      </c>
      <c r="G9496" s="22">
        <v>4</v>
      </c>
      <c r="H9496" s="22">
        <v>65</v>
      </c>
      <c r="I9496" s="21" t="s">
        <v>195801</v>
      </c>
    </row>
    <row r="9497" spans="1:9" ht="44" customHeight="1">
      <c r="A9497" s="19" t="s">
        <v>195802</v>
      </c>
      <c r="B9497" s="20" t="s">
        <v>171567</v>
      </c>
      <c r="C9497" s="22">
        <v>7</v>
      </c>
      <c r="D9497" s="21" t="s">
        <v>171511</v>
      </c>
      <c r="E9497" s="22">
        <v>51</v>
      </c>
      <c r="F9497" s="21" t="s">
        <v>176755</v>
      </c>
      <c r="G9497" s="22">
        <v>4</v>
      </c>
      <c r="H9497" s="22">
        <v>65</v>
      </c>
      <c r="I9497" s="21" t="s">
        <v>195803</v>
      </c>
    </row>
    <row r="9498" spans="1:9" ht="44" customHeight="1">
      <c r="A9498" s="19" t="s">
        <v>195804</v>
      </c>
      <c r="B9498" s="40">
        <v>41875</v>
      </c>
      <c r="C9498" s="22">
        <v>67</v>
      </c>
      <c r="D9498" s="39">
        <v>34375</v>
      </c>
      <c r="E9498" s="22">
        <v>55</v>
      </c>
      <c r="F9498" s="21" t="s">
        <v>182372</v>
      </c>
      <c r="G9498" s="22">
        <v>38</v>
      </c>
      <c r="H9498" s="22">
        <v>163</v>
      </c>
      <c r="I9498" s="21" t="s">
        <v>195805</v>
      </c>
    </row>
    <row r="9499" spans="1:9" ht="44" customHeight="1">
      <c r="A9499" s="19" t="s">
        <v>195806</v>
      </c>
      <c r="B9499" s="20" t="s">
        <v>171567</v>
      </c>
      <c r="C9499" s="22">
        <v>7</v>
      </c>
      <c r="D9499" s="21" t="s">
        <v>171511</v>
      </c>
      <c r="E9499" s="22">
        <v>51</v>
      </c>
      <c r="F9499" s="21" t="s">
        <v>176755</v>
      </c>
      <c r="G9499" s="22">
        <v>4</v>
      </c>
      <c r="H9499" s="22">
        <v>65</v>
      </c>
      <c r="I9499" s="21" t="s">
        <v>195807</v>
      </c>
    </row>
    <row r="9500" spans="1:9" ht="44" customHeight="1">
      <c r="A9500" s="19" t="s">
        <v>195808</v>
      </c>
      <c r="B9500" s="20" t="s">
        <v>186751</v>
      </c>
      <c r="C9500" s="22">
        <v>4</v>
      </c>
      <c r="D9500" s="21" t="s">
        <v>192713</v>
      </c>
      <c r="E9500" s="22">
        <v>127</v>
      </c>
      <c r="F9500" s="22">
        <v>0</v>
      </c>
      <c r="G9500" s="22">
        <v>0</v>
      </c>
      <c r="H9500" s="22">
        <v>134</v>
      </c>
      <c r="I9500" s="21" t="s">
        <v>195809</v>
      </c>
    </row>
    <row r="9501" spans="1:9" ht="44" customHeight="1">
      <c r="A9501" s="19" t="s">
        <v>195810</v>
      </c>
      <c r="B9501" s="20" t="s">
        <v>174076</v>
      </c>
      <c r="C9501" s="22">
        <v>4</v>
      </c>
      <c r="D9501" s="21" t="s">
        <v>174507</v>
      </c>
      <c r="E9501" s="22">
        <v>86</v>
      </c>
      <c r="F9501" s="22">
        <v>0</v>
      </c>
      <c r="G9501" s="22">
        <v>0</v>
      </c>
      <c r="H9501" s="22">
        <v>93</v>
      </c>
      <c r="I9501" s="21" t="s">
        <v>195811</v>
      </c>
    </row>
    <row r="9502" spans="1:9" ht="44" customHeight="1">
      <c r="A9502" s="19" t="s">
        <v>195812</v>
      </c>
      <c r="B9502" s="20" t="s">
        <v>174322</v>
      </c>
      <c r="C9502" s="22">
        <v>25</v>
      </c>
      <c r="D9502" s="21" t="s">
        <v>179762</v>
      </c>
      <c r="E9502" s="22">
        <v>50</v>
      </c>
      <c r="F9502" s="21" t="s">
        <v>171294</v>
      </c>
      <c r="G9502" s="22">
        <v>24</v>
      </c>
      <c r="H9502" s="22">
        <v>102</v>
      </c>
      <c r="I9502" s="21" t="s">
        <v>195813</v>
      </c>
    </row>
    <row r="9503" spans="1:9" ht="32" customHeight="1">
      <c r="A9503" s="19" t="s">
        <v>195814</v>
      </c>
      <c r="B9503" s="20" t="s">
        <v>172671</v>
      </c>
      <c r="C9503" s="22">
        <v>45</v>
      </c>
      <c r="D9503" s="21" t="s">
        <v>171496</v>
      </c>
      <c r="E9503" s="22">
        <v>25</v>
      </c>
      <c r="F9503" s="22">
        <v>0</v>
      </c>
      <c r="G9503" s="22">
        <v>0</v>
      </c>
      <c r="H9503" s="22">
        <v>73</v>
      </c>
      <c r="I9503" s="21" t="s">
        <v>195815</v>
      </c>
    </row>
    <row r="9504" spans="1:9" ht="32" customHeight="1">
      <c r="A9504" s="19" t="s">
        <v>195816</v>
      </c>
      <c r="B9504" s="20" t="s">
        <v>195817</v>
      </c>
      <c r="C9504" s="22">
        <v>51</v>
      </c>
      <c r="D9504" s="21" t="s">
        <v>172149</v>
      </c>
      <c r="E9504" s="22">
        <v>8</v>
      </c>
      <c r="F9504" s="21" t="s">
        <v>190682</v>
      </c>
      <c r="G9504" s="22">
        <v>27</v>
      </c>
      <c r="H9504" s="22">
        <v>89</v>
      </c>
      <c r="I9504" s="21" t="s">
        <v>195818</v>
      </c>
    </row>
    <row r="9505" spans="1:9" ht="32" customHeight="1">
      <c r="A9505" s="19" t="s">
        <v>195819</v>
      </c>
      <c r="B9505" s="20" t="s">
        <v>172467</v>
      </c>
      <c r="C9505" s="22">
        <v>17</v>
      </c>
      <c r="D9505" s="21" t="s">
        <v>170895</v>
      </c>
      <c r="E9505" s="22">
        <v>90</v>
      </c>
      <c r="F9505" s="21" t="s">
        <v>173822</v>
      </c>
      <c r="G9505" s="22">
        <v>12</v>
      </c>
      <c r="H9505" s="22">
        <v>122</v>
      </c>
      <c r="I9505" s="21" t="s">
        <v>195820</v>
      </c>
    </row>
    <row r="9506" spans="1:9" ht="32" customHeight="1">
      <c r="A9506" s="19" t="s">
        <v>195821</v>
      </c>
      <c r="B9506" s="20" t="s">
        <v>172467</v>
      </c>
      <c r="C9506" s="22">
        <v>17</v>
      </c>
      <c r="D9506" s="21" t="s">
        <v>170895</v>
      </c>
      <c r="E9506" s="22">
        <v>90</v>
      </c>
      <c r="F9506" s="21" t="s">
        <v>173822</v>
      </c>
      <c r="G9506" s="22">
        <v>12</v>
      </c>
      <c r="H9506" s="22">
        <v>122</v>
      </c>
      <c r="I9506" s="21" t="s">
        <v>195822</v>
      </c>
    </row>
    <row r="9507" spans="1:9" ht="32" customHeight="1">
      <c r="A9507" s="19" t="s">
        <v>195823</v>
      </c>
      <c r="B9507" s="20" t="s">
        <v>195824</v>
      </c>
      <c r="C9507" s="22">
        <v>166</v>
      </c>
      <c r="D9507" s="21" t="s">
        <v>195825</v>
      </c>
      <c r="E9507" s="22">
        <v>126</v>
      </c>
      <c r="F9507" s="21" t="s">
        <v>170516</v>
      </c>
      <c r="G9507" s="22">
        <v>84</v>
      </c>
      <c r="H9507" s="22">
        <v>379</v>
      </c>
      <c r="I9507" s="21" t="s">
        <v>195826</v>
      </c>
    </row>
    <row r="9508" spans="1:9" ht="32" customHeight="1">
      <c r="A9508" s="19" t="s">
        <v>195827</v>
      </c>
      <c r="B9508" s="20" t="s">
        <v>195824</v>
      </c>
      <c r="C9508" s="22">
        <v>166</v>
      </c>
      <c r="D9508" s="21" t="s">
        <v>195825</v>
      </c>
      <c r="E9508" s="22">
        <v>126</v>
      </c>
      <c r="F9508" s="21" t="s">
        <v>170516</v>
      </c>
      <c r="G9508" s="22">
        <v>84</v>
      </c>
      <c r="H9508" s="22">
        <v>379</v>
      </c>
      <c r="I9508" s="21" t="s">
        <v>195828</v>
      </c>
    </row>
    <row r="9509" spans="1:9" ht="32" customHeight="1">
      <c r="A9509" s="19" t="s">
        <v>195829</v>
      </c>
      <c r="B9509" s="20" t="s">
        <v>195830</v>
      </c>
      <c r="C9509" s="22">
        <v>94</v>
      </c>
      <c r="D9509" s="21" t="s">
        <v>184078</v>
      </c>
      <c r="E9509" s="22">
        <v>114</v>
      </c>
      <c r="F9509" s="21" t="s">
        <v>172067</v>
      </c>
      <c r="G9509" s="22">
        <v>14</v>
      </c>
      <c r="H9509" s="22">
        <v>225</v>
      </c>
      <c r="I9509" s="21" t="s">
        <v>195831</v>
      </c>
    </row>
    <row r="9510" spans="1:9" ht="32" customHeight="1">
      <c r="A9510" s="19" t="s">
        <v>195832</v>
      </c>
      <c r="B9510" s="20" t="s">
        <v>173073</v>
      </c>
      <c r="C9510" s="22">
        <v>67</v>
      </c>
      <c r="D9510" s="21" t="s">
        <v>181815</v>
      </c>
      <c r="E9510" s="22">
        <v>62</v>
      </c>
      <c r="F9510" s="21" t="s">
        <v>195833</v>
      </c>
      <c r="G9510" s="22">
        <v>19</v>
      </c>
      <c r="H9510" s="22">
        <v>151</v>
      </c>
      <c r="I9510" s="21" t="s">
        <v>195834</v>
      </c>
    </row>
    <row r="9511" spans="1:9" ht="32" customHeight="1">
      <c r="A9511" s="19" t="s">
        <v>195835</v>
      </c>
      <c r="B9511" s="20" t="s">
        <v>173073</v>
      </c>
      <c r="C9511" s="22">
        <v>67</v>
      </c>
      <c r="D9511" s="21" t="s">
        <v>181815</v>
      </c>
      <c r="E9511" s="22">
        <v>62</v>
      </c>
      <c r="F9511" s="21" t="s">
        <v>195833</v>
      </c>
      <c r="G9511" s="22">
        <v>19</v>
      </c>
      <c r="H9511" s="22">
        <v>151</v>
      </c>
      <c r="I9511" s="21" t="s">
        <v>195836</v>
      </c>
    </row>
    <row r="9512" spans="1:9" ht="32" customHeight="1">
      <c r="A9512" s="19" t="s">
        <v>195837</v>
      </c>
      <c r="B9512" s="20" t="s">
        <v>173624</v>
      </c>
      <c r="C9512" s="22">
        <v>48</v>
      </c>
      <c r="D9512" s="21" t="s">
        <v>173966</v>
      </c>
      <c r="E9512" s="22">
        <v>129</v>
      </c>
      <c r="F9512" s="21" t="s">
        <v>193606</v>
      </c>
      <c r="G9512" s="22">
        <v>171</v>
      </c>
      <c r="H9512" s="22">
        <v>351</v>
      </c>
      <c r="I9512" s="21" t="s">
        <v>195838</v>
      </c>
    </row>
    <row r="9513" spans="1:9" ht="32" customHeight="1">
      <c r="A9513" s="19" t="s">
        <v>195839</v>
      </c>
      <c r="B9513" s="20" t="s">
        <v>173624</v>
      </c>
      <c r="C9513" s="22">
        <v>48</v>
      </c>
      <c r="D9513" s="21" t="s">
        <v>173966</v>
      </c>
      <c r="E9513" s="22">
        <v>129</v>
      </c>
      <c r="F9513" s="21" t="s">
        <v>193606</v>
      </c>
      <c r="G9513" s="22">
        <v>171</v>
      </c>
      <c r="H9513" s="22">
        <v>351</v>
      </c>
      <c r="I9513" s="21" t="s">
        <v>195840</v>
      </c>
    </row>
    <row r="9514" spans="1:9" ht="32" customHeight="1">
      <c r="A9514" s="19" t="s">
        <v>195841</v>
      </c>
      <c r="B9514" s="20" t="s">
        <v>195842</v>
      </c>
      <c r="C9514" s="22">
        <v>145</v>
      </c>
      <c r="D9514" s="39">
        <v>65625</v>
      </c>
      <c r="E9514" s="22">
        <v>294</v>
      </c>
      <c r="F9514" s="21" t="s">
        <v>195843</v>
      </c>
      <c r="G9514" s="22">
        <v>9</v>
      </c>
      <c r="H9514" s="22">
        <v>451</v>
      </c>
      <c r="I9514" s="21" t="s">
        <v>195844</v>
      </c>
    </row>
    <row r="9515" spans="1:9" ht="32" customHeight="1">
      <c r="A9515" s="19" t="s">
        <v>195845</v>
      </c>
      <c r="B9515" s="20" t="s">
        <v>170862</v>
      </c>
      <c r="C9515" s="22">
        <v>3</v>
      </c>
      <c r="D9515" s="21" t="s">
        <v>170139</v>
      </c>
      <c r="E9515" s="22">
        <v>66</v>
      </c>
      <c r="F9515" s="22">
        <v>0</v>
      </c>
      <c r="G9515" s="22">
        <v>0</v>
      </c>
      <c r="H9515" s="22">
        <v>72</v>
      </c>
      <c r="I9515" s="21" t="s">
        <v>195846</v>
      </c>
    </row>
    <row r="9516" spans="1:9" ht="32" customHeight="1">
      <c r="A9516" s="19" t="s">
        <v>195847</v>
      </c>
      <c r="B9516" s="20" t="s">
        <v>170862</v>
      </c>
      <c r="C9516" s="22">
        <v>3</v>
      </c>
      <c r="D9516" s="21" t="s">
        <v>170139</v>
      </c>
      <c r="E9516" s="22">
        <v>66</v>
      </c>
      <c r="F9516" s="22">
        <v>0</v>
      </c>
      <c r="G9516" s="22">
        <v>0</v>
      </c>
      <c r="H9516" s="22">
        <v>72</v>
      </c>
      <c r="I9516" s="21" t="s">
        <v>195848</v>
      </c>
    </row>
    <row r="9517" spans="1:9" ht="32" customHeight="1">
      <c r="A9517" s="19" t="s">
        <v>195849</v>
      </c>
      <c r="B9517" s="24">
        <v>20</v>
      </c>
      <c r="C9517" s="22">
        <v>12</v>
      </c>
      <c r="D9517" s="21" t="s">
        <v>171756</v>
      </c>
      <c r="E9517" s="22">
        <v>47</v>
      </c>
      <c r="F9517" s="21" t="s">
        <v>172225</v>
      </c>
      <c r="G9517" s="22">
        <v>1</v>
      </c>
      <c r="H9517" s="22">
        <v>63</v>
      </c>
      <c r="I9517" s="21" t="s">
        <v>195850</v>
      </c>
    </row>
    <row r="9518" spans="1:9" ht="32" customHeight="1">
      <c r="A9518" s="19" t="s">
        <v>195851</v>
      </c>
      <c r="B9518" s="20" t="s">
        <v>171447</v>
      </c>
      <c r="C9518" s="22">
        <v>61</v>
      </c>
      <c r="D9518" s="21" t="s">
        <v>172572</v>
      </c>
      <c r="E9518" s="22">
        <v>13</v>
      </c>
      <c r="F9518" s="21" t="s">
        <v>172603</v>
      </c>
      <c r="G9518" s="22">
        <v>10</v>
      </c>
      <c r="H9518" s="22">
        <v>87</v>
      </c>
      <c r="I9518" s="21" t="s">
        <v>195852</v>
      </c>
    </row>
    <row r="9519" spans="1:9" ht="32" customHeight="1">
      <c r="A9519" s="19" t="s">
        <v>195853</v>
      </c>
      <c r="B9519" s="20" t="s">
        <v>185077</v>
      </c>
      <c r="C9519" s="22">
        <v>51</v>
      </c>
      <c r="D9519" s="21" t="s">
        <v>190617</v>
      </c>
      <c r="E9519" s="22">
        <v>57</v>
      </c>
      <c r="F9519" s="21" t="s">
        <v>176336</v>
      </c>
      <c r="G9519" s="22">
        <v>10</v>
      </c>
      <c r="H9519" s="22">
        <v>121</v>
      </c>
      <c r="I9519" s="21" t="s">
        <v>195854</v>
      </c>
    </row>
    <row r="9520" spans="1:9" ht="32" customHeight="1">
      <c r="A9520" s="19" t="s">
        <v>195855</v>
      </c>
      <c r="B9520" s="20" t="s">
        <v>182658</v>
      </c>
      <c r="C9520" s="22">
        <v>83</v>
      </c>
      <c r="D9520" s="21" t="s">
        <v>180633</v>
      </c>
      <c r="E9520" s="22">
        <v>12</v>
      </c>
      <c r="F9520" s="21" t="s">
        <v>170413</v>
      </c>
      <c r="G9520" s="22">
        <v>2</v>
      </c>
      <c r="H9520" s="22">
        <v>100</v>
      </c>
      <c r="I9520" s="21" t="s">
        <v>195856</v>
      </c>
    </row>
    <row r="9521" spans="1:9" ht="32" customHeight="1">
      <c r="A9521" s="19" t="s">
        <v>195857</v>
      </c>
      <c r="B9521" s="20" t="s">
        <v>187146</v>
      </c>
      <c r="C9521" s="22">
        <v>43</v>
      </c>
      <c r="D9521" s="21" t="s">
        <v>175427</v>
      </c>
      <c r="E9521" s="22">
        <v>40</v>
      </c>
      <c r="F9521" s="21" t="s">
        <v>172975</v>
      </c>
      <c r="G9521" s="22">
        <v>25</v>
      </c>
      <c r="H9521" s="22">
        <v>111</v>
      </c>
      <c r="I9521" s="21" t="s">
        <v>195858</v>
      </c>
    </row>
    <row r="9522" spans="1:9" ht="32" customHeight="1">
      <c r="A9522" s="19" t="s">
        <v>195859</v>
      </c>
      <c r="B9522" s="20" t="s">
        <v>173495</v>
      </c>
      <c r="C9522" s="22">
        <v>38</v>
      </c>
      <c r="D9522" s="21" t="s">
        <v>183421</v>
      </c>
      <c r="E9522" s="22">
        <v>69</v>
      </c>
      <c r="F9522" s="21" t="s">
        <v>171558</v>
      </c>
      <c r="G9522" s="22">
        <v>4</v>
      </c>
      <c r="H9522" s="22">
        <v>114</v>
      </c>
      <c r="I9522" s="21" t="s">
        <v>195860</v>
      </c>
    </row>
    <row r="9523" spans="1:9" ht="32" customHeight="1">
      <c r="A9523" s="19" t="s">
        <v>195861</v>
      </c>
      <c r="B9523" s="20" t="s">
        <v>189585</v>
      </c>
      <c r="C9523" s="22">
        <v>33</v>
      </c>
      <c r="D9523" s="21" t="s">
        <v>176328</v>
      </c>
      <c r="E9523" s="22">
        <v>53</v>
      </c>
      <c r="F9523" s="21" t="s">
        <v>179349</v>
      </c>
      <c r="G9523" s="22">
        <v>51</v>
      </c>
      <c r="H9523" s="22">
        <v>140</v>
      </c>
      <c r="I9523" s="21" t="s">
        <v>195862</v>
      </c>
    </row>
    <row r="9524" spans="1:9" ht="44" customHeight="1">
      <c r="A9524" s="19" t="s">
        <v>195863</v>
      </c>
      <c r="B9524" s="20" t="s">
        <v>170336</v>
      </c>
      <c r="C9524" s="22">
        <v>38</v>
      </c>
      <c r="D9524" s="21" t="s">
        <v>172539</v>
      </c>
      <c r="E9524" s="22">
        <v>4</v>
      </c>
      <c r="F9524" s="21" t="s">
        <v>169786</v>
      </c>
      <c r="G9524" s="22">
        <v>12</v>
      </c>
      <c r="H9524" s="22">
        <v>57</v>
      </c>
      <c r="I9524" s="21" t="s">
        <v>195864</v>
      </c>
    </row>
    <row r="9525" spans="1:9" ht="44" customHeight="1">
      <c r="A9525" s="19" t="s">
        <v>195865</v>
      </c>
      <c r="B9525" s="20" t="s">
        <v>183106</v>
      </c>
      <c r="C9525" s="22">
        <v>63</v>
      </c>
      <c r="D9525" s="21" t="s">
        <v>183105</v>
      </c>
      <c r="E9525" s="22">
        <v>69</v>
      </c>
      <c r="F9525" s="22">
        <v>0</v>
      </c>
      <c r="G9525" s="22">
        <v>0</v>
      </c>
      <c r="H9525" s="22">
        <v>135</v>
      </c>
      <c r="I9525" s="21" t="s">
        <v>195866</v>
      </c>
    </row>
    <row r="9526" spans="1:9" ht="32" customHeight="1">
      <c r="A9526" s="19" t="s">
        <v>195867</v>
      </c>
      <c r="B9526" s="20" t="s">
        <v>195868</v>
      </c>
      <c r="C9526" s="22">
        <v>53</v>
      </c>
      <c r="D9526" s="21" t="s">
        <v>189127</v>
      </c>
      <c r="E9526" s="22">
        <v>56</v>
      </c>
      <c r="F9526" s="21" t="s">
        <v>173702</v>
      </c>
      <c r="G9526" s="22">
        <v>34</v>
      </c>
      <c r="H9526" s="22">
        <v>146</v>
      </c>
      <c r="I9526" s="21" t="s">
        <v>195869</v>
      </c>
    </row>
    <row r="9527" spans="1:9" ht="32" customHeight="1">
      <c r="A9527" s="19" t="s">
        <v>195870</v>
      </c>
      <c r="B9527" s="24">
        <v>0</v>
      </c>
      <c r="C9527" s="22">
        <v>0</v>
      </c>
      <c r="D9527" s="21" t="s">
        <v>195871</v>
      </c>
      <c r="E9527" s="22">
        <v>176</v>
      </c>
      <c r="F9527" s="21" t="s">
        <v>195872</v>
      </c>
      <c r="G9527" s="22">
        <v>15</v>
      </c>
      <c r="H9527" s="22">
        <v>194</v>
      </c>
      <c r="I9527" s="21" t="s">
        <v>195873</v>
      </c>
    </row>
    <row r="9528" spans="1:9" ht="32" customHeight="1">
      <c r="A9528" s="19" t="s">
        <v>195874</v>
      </c>
      <c r="B9528" s="20" t="s">
        <v>188062</v>
      </c>
      <c r="C9528" s="22">
        <v>8</v>
      </c>
      <c r="D9528" s="21" t="s">
        <v>184275</v>
      </c>
      <c r="E9528" s="22">
        <v>136</v>
      </c>
      <c r="F9528" s="21" t="s">
        <v>179176</v>
      </c>
      <c r="G9528" s="22">
        <v>5</v>
      </c>
      <c r="H9528" s="22">
        <v>152</v>
      </c>
      <c r="I9528" s="21" t="s">
        <v>195875</v>
      </c>
    </row>
    <row r="9529" spans="1:9" ht="32" customHeight="1">
      <c r="A9529" s="19" t="s">
        <v>195876</v>
      </c>
      <c r="B9529" s="20" t="s">
        <v>173334</v>
      </c>
      <c r="C9529" s="22">
        <v>54</v>
      </c>
      <c r="D9529" s="21" t="s">
        <v>172162</v>
      </c>
      <c r="E9529" s="22">
        <v>64</v>
      </c>
      <c r="F9529" s="21" t="s">
        <v>173141</v>
      </c>
      <c r="G9529" s="22">
        <v>38</v>
      </c>
      <c r="H9529" s="22">
        <v>159</v>
      </c>
      <c r="I9529" s="21" t="s">
        <v>195877</v>
      </c>
    </row>
    <row r="9530" spans="1:9" ht="32" customHeight="1">
      <c r="A9530" s="19" t="s">
        <v>195878</v>
      </c>
      <c r="B9530" s="24">
        <v>0</v>
      </c>
      <c r="C9530" s="22">
        <v>0</v>
      </c>
      <c r="D9530" s="21" t="s">
        <v>183715</v>
      </c>
      <c r="E9530" s="22">
        <v>129</v>
      </c>
      <c r="F9530" s="21" t="s">
        <v>170558</v>
      </c>
      <c r="G9530" s="22">
        <v>3</v>
      </c>
      <c r="H9530" s="22">
        <v>135</v>
      </c>
      <c r="I9530" s="21" t="s">
        <v>195879</v>
      </c>
    </row>
    <row r="9531" spans="1:9" ht="32" customHeight="1">
      <c r="A9531" s="19" t="s">
        <v>195880</v>
      </c>
      <c r="B9531" s="20" t="s">
        <v>172742</v>
      </c>
      <c r="C9531" s="22">
        <v>45</v>
      </c>
      <c r="D9531" s="22">
        <v>0</v>
      </c>
      <c r="E9531" s="22">
        <v>0</v>
      </c>
      <c r="F9531" s="21" t="s">
        <v>170065</v>
      </c>
      <c r="G9531" s="22">
        <v>9</v>
      </c>
      <c r="H9531" s="22">
        <v>57</v>
      </c>
      <c r="I9531" s="21" t="s">
        <v>195881</v>
      </c>
    </row>
    <row r="9532" spans="1:9" ht="32" customHeight="1">
      <c r="A9532" s="19" t="s">
        <v>195882</v>
      </c>
      <c r="B9532" s="20" t="s">
        <v>173179</v>
      </c>
      <c r="C9532" s="22">
        <v>77</v>
      </c>
      <c r="D9532" s="22">
        <v>0</v>
      </c>
      <c r="E9532" s="22">
        <v>0</v>
      </c>
      <c r="F9532" s="21" t="s">
        <v>169786</v>
      </c>
      <c r="G9532" s="22">
        <v>22</v>
      </c>
      <c r="H9532" s="22">
        <v>102</v>
      </c>
      <c r="I9532" s="21" t="s">
        <v>195883</v>
      </c>
    </row>
    <row r="9533" spans="1:9" ht="32" customHeight="1">
      <c r="A9533" s="19" t="s">
        <v>195884</v>
      </c>
      <c r="B9533" s="20" t="s">
        <v>176236</v>
      </c>
      <c r="C9533" s="22">
        <v>62</v>
      </c>
      <c r="D9533" s="21" t="s">
        <v>195885</v>
      </c>
      <c r="E9533" s="22">
        <v>67</v>
      </c>
      <c r="F9533" s="21" t="s">
        <v>173080</v>
      </c>
      <c r="G9533" s="22">
        <v>39</v>
      </c>
      <c r="H9533" s="22">
        <v>171</v>
      </c>
      <c r="I9533" s="21" t="s">
        <v>195886</v>
      </c>
    </row>
    <row r="9534" spans="1:9" ht="32" customHeight="1">
      <c r="A9534" s="19" t="s">
        <v>195887</v>
      </c>
      <c r="B9534" s="20" t="s">
        <v>170097</v>
      </c>
      <c r="C9534" s="22">
        <v>30</v>
      </c>
      <c r="D9534" s="21" t="s">
        <v>170818</v>
      </c>
      <c r="E9534" s="22">
        <v>28</v>
      </c>
      <c r="F9534" s="21" t="s">
        <v>176118</v>
      </c>
      <c r="G9534" s="22">
        <v>27</v>
      </c>
      <c r="H9534" s="22">
        <v>88</v>
      </c>
      <c r="I9534" s="21" t="s">
        <v>195888</v>
      </c>
    </row>
    <row r="9535" spans="1:9" ht="32" customHeight="1">
      <c r="A9535" s="19" t="s">
        <v>195889</v>
      </c>
      <c r="B9535" s="20" t="s">
        <v>184556</v>
      </c>
      <c r="C9535" s="22">
        <v>2</v>
      </c>
      <c r="D9535" s="21" t="s">
        <v>195890</v>
      </c>
      <c r="E9535" s="22">
        <v>131</v>
      </c>
      <c r="F9535" s="21" t="s">
        <v>170993</v>
      </c>
      <c r="G9535" s="22">
        <v>8</v>
      </c>
      <c r="H9535" s="22">
        <v>144</v>
      </c>
      <c r="I9535" s="21" t="s">
        <v>195891</v>
      </c>
    </row>
    <row r="9536" spans="1:9" ht="44" customHeight="1">
      <c r="A9536" s="19" t="s">
        <v>195892</v>
      </c>
      <c r="B9536" s="20" t="s">
        <v>173212</v>
      </c>
      <c r="C9536" s="22">
        <v>38</v>
      </c>
      <c r="D9536" s="22">
        <v>0</v>
      </c>
      <c r="E9536" s="22">
        <v>0</v>
      </c>
      <c r="F9536" s="21" t="s">
        <v>170077</v>
      </c>
      <c r="G9536" s="22">
        <v>10</v>
      </c>
      <c r="H9536" s="22">
        <v>51</v>
      </c>
      <c r="I9536" s="21" t="s">
        <v>195893</v>
      </c>
    </row>
    <row r="9537" spans="1:9" ht="44" customHeight="1">
      <c r="A9537" s="19" t="s">
        <v>195894</v>
      </c>
      <c r="B9537" s="20" t="s">
        <v>170613</v>
      </c>
      <c r="C9537" s="22">
        <v>34</v>
      </c>
      <c r="D9537" s="21" t="s">
        <v>195895</v>
      </c>
      <c r="E9537" s="22">
        <v>123</v>
      </c>
      <c r="F9537" s="21" t="s">
        <v>179700</v>
      </c>
      <c r="G9537" s="22">
        <v>9</v>
      </c>
      <c r="H9537" s="22">
        <v>169</v>
      </c>
      <c r="I9537" s="21" t="s">
        <v>195896</v>
      </c>
    </row>
    <row r="9538" spans="1:9" ht="44" customHeight="1">
      <c r="A9538" s="19" t="s">
        <v>195897</v>
      </c>
      <c r="B9538" s="20" t="s">
        <v>175175</v>
      </c>
      <c r="C9538" s="22">
        <v>70</v>
      </c>
      <c r="D9538" s="21" t="s">
        <v>174342</v>
      </c>
      <c r="E9538" s="22">
        <v>22</v>
      </c>
      <c r="F9538" s="21" t="s">
        <v>175213</v>
      </c>
      <c r="G9538" s="22">
        <v>16</v>
      </c>
      <c r="H9538" s="22">
        <v>111</v>
      </c>
      <c r="I9538" s="21" t="s">
        <v>195898</v>
      </c>
    </row>
    <row r="9539" spans="1:9" ht="32" customHeight="1">
      <c r="A9539" s="19" t="s">
        <v>195899</v>
      </c>
      <c r="B9539" s="20" t="s">
        <v>171177</v>
      </c>
      <c r="C9539" s="22">
        <v>35</v>
      </c>
      <c r="D9539" s="21" t="s">
        <v>170853</v>
      </c>
      <c r="E9539" s="22">
        <v>135</v>
      </c>
      <c r="F9539" s="21" t="s">
        <v>172910</v>
      </c>
      <c r="G9539" s="22">
        <v>19</v>
      </c>
      <c r="H9539" s="22">
        <v>192</v>
      </c>
      <c r="I9539" s="21" t="s">
        <v>195900</v>
      </c>
    </row>
    <row r="9540" spans="1:9" ht="32" customHeight="1">
      <c r="A9540" s="19" t="s">
        <v>195901</v>
      </c>
      <c r="B9540" s="20" t="s">
        <v>177640</v>
      </c>
      <c r="C9540" s="22">
        <v>3</v>
      </c>
      <c r="D9540" s="21" t="s">
        <v>189070</v>
      </c>
      <c r="E9540" s="22">
        <v>98</v>
      </c>
      <c r="F9540" s="21" t="s">
        <v>175018</v>
      </c>
      <c r="G9540" s="22">
        <v>5</v>
      </c>
      <c r="H9540" s="22">
        <v>109</v>
      </c>
      <c r="I9540" s="21" t="s">
        <v>195902</v>
      </c>
    </row>
    <row r="9541" spans="1:9" ht="32" customHeight="1">
      <c r="A9541" s="19" t="s">
        <v>195903</v>
      </c>
      <c r="B9541" s="20" t="s">
        <v>195904</v>
      </c>
      <c r="C9541" s="22">
        <v>43</v>
      </c>
      <c r="D9541" s="21" t="s">
        <v>193156</v>
      </c>
      <c r="E9541" s="22">
        <v>64</v>
      </c>
      <c r="F9541" s="21" t="s">
        <v>176699</v>
      </c>
      <c r="G9541" s="22">
        <v>40</v>
      </c>
      <c r="H9541" s="22">
        <v>150</v>
      </c>
      <c r="I9541" s="21" t="s">
        <v>195905</v>
      </c>
    </row>
    <row r="9542" spans="1:9" ht="32" customHeight="1">
      <c r="A9542" s="19" t="s">
        <v>195906</v>
      </c>
      <c r="B9542" s="20" t="s">
        <v>179762</v>
      </c>
      <c r="C9542" s="22">
        <v>50</v>
      </c>
      <c r="D9542" s="21" t="s">
        <v>179761</v>
      </c>
      <c r="E9542" s="22">
        <v>40</v>
      </c>
      <c r="F9542" s="21" t="s">
        <v>170115</v>
      </c>
      <c r="G9542" s="22">
        <v>9</v>
      </c>
      <c r="H9542" s="22">
        <v>102</v>
      </c>
      <c r="I9542" s="21" t="s">
        <v>195907</v>
      </c>
    </row>
    <row r="9543" spans="1:9" ht="32" customHeight="1">
      <c r="A9543" s="19" t="s">
        <v>195908</v>
      </c>
      <c r="B9543" s="24">
        <v>0</v>
      </c>
      <c r="C9543" s="22">
        <v>0</v>
      </c>
      <c r="D9543" s="21" t="s">
        <v>180090</v>
      </c>
      <c r="E9543" s="22">
        <v>87</v>
      </c>
      <c r="F9543" s="21" t="s">
        <v>176854</v>
      </c>
      <c r="G9543" s="22">
        <v>8</v>
      </c>
      <c r="H9543" s="22">
        <v>98</v>
      </c>
      <c r="I9543" s="21" t="s">
        <v>195909</v>
      </c>
    </row>
    <row r="9544" spans="1:9" ht="32" customHeight="1">
      <c r="A9544" s="19" t="s">
        <v>195910</v>
      </c>
      <c r="B9544" s="24">
        <v>0</v>
      </c>
      <c r="C9544" s="22">
        <v>0</v>
      </c>
      <c r="D9544" s="21" t="s">
        <v>184961</v>
      </c>
      <c r="E9544" s="22">
        <v>159</v>
      </c>
      <c r="F9544" s="21" t="s">
        <v>173544</v>
      </c>
      <c r="G9544" s="22">
        <v>6</v>
      </c>
      <c r="H9544" s="22">
        <v>168</v>
      </c>
      <c r="I9544" s="21" t="s">
        <v>195911</v>
      </c>
    </row>
    <row r="9545" spans="1:9" ht="32" customHeight="1">
      <c r="A9545" s="19" t="s">
        <v>195912</v>
      </c>
      <c r="B9545" s="24">
        <v>0</v>
      </c>
      <c r="C9545" s="22">
        <v>0</v>
      </c>
      <c r="D9545" s="21" t="s">
        <v>195913</v>
      </c>
      <c r="E9545" s="22">
        <v>177</v>
      </c>
      <c r="F9545" s="21" t="s">
        <v>180973</v>
      </c>
      <c r="G9545" s="22">
        <v>7</v>
      </c>
      <c r="H9545" s="22">
        <v>187</v>
      </c>
      <c r="I9545" s="21" t="s">
        <v>195914</v>
      </c>
    </row>
    <row r="9546" spans="1:9" ht="44" customHeight="1">
      <c r="A9546" s="19" t="s">
        <v>195915</v>
      </c>
      <c r="B9546" s="20" t="s">
        <v>172606</v>
      </c>
      <c r="C9546" s="22">
        <v>68</v>
      </c>
      <c r="D9546" s="21" t="s">
        <v>172606</v>
      </c>
      <c r="E9546" s="22">
        <v>68</v>
      </c>
      <c r="F9546" s="21" t="s">
        <v>170092</v>
      </c>
      <c r="G9546" s="22">
        <v>16</v>
      </c>
      <c r="H9546" s="22">
        <v>155</v>
      </c>
      <c r="I9546" s="21" t="s">
        <v>195916</v>
      </c>
    </row>
    <row r="9547" spans="1:9" ht="44" customHeight="1">
      <c r="A9547" s="19" t="s">
        <v>195917</v>
      </c>
      <c r="B9547" s="20" t="s">
        <v>170627</v>
      </c>
      <c r="C9547" s="22">
        <v>26</v>
      </c>
      <c r="D9547" s="21" t="s">
        <v>174095</v>
      </c>
      <c r="E9547" s="22">
        <v>24</v>
      </c>
      <c r="F9547" s="21" t="s">
        <v>173363</v>
      </c>
      <c r="G9547" s="22">
        <v>21</v>
      </c>
      <c r="H9547" s="22">
        <v>74</v>
      </c>
      <c r="I9547" s="21" t="s">
        <v>195918</v>
      </c>
    </row>
    <row r="9548" spans="1:9" ht="44" customHeight="1">
      <c r="A9548" s="19" t="s">
        <v>195919</v>
      </c>
      <c r="B9548" s="20" t="s">
        <v>195920</v>
      </c>
      <c r="C9548" s="22">
        <v>9</v>
      </c>
      <c r="D9548" s="21" t="s">
        <v>173958</v>
      </c>
      <c r="E9548" s="22">
        <v>168</v>
      </c>
      <c r="F9548" s="21" t="s">
        <v>195921</v>
      </c>
      <c r="G9548" s="22">
        <v>19</v>
      </c>
      <c r="H9548" s="22">
        <v>199</v>
      </c>
      <c r="I9548" s="21" t="s">
        <v>195922</v>
      </c>
    </row>
    <row r="9549" spans="1:9" ht="44" customHeight="1">
      <c r="A9549" s="19" t="s">
        <v>195923</v>
      </c>
      <c r="B9549" s="20" t="s">
        <v>182742</v>
      </c>
      <c r="C9549" s="22">
        <v>38</v>
      </c>
      <c r="D9549" s="21" t="s">
        <v>177259</v>
      </c>
      <c r="E9549" s="22">
        <v>64</v>
      </c>
      <c r="F9549" s="21" t="s">
        <v>177259</v>
      </c>
      <c r="G9549" s="22">
        <v>64</v>
      </c>
      <c r="H9549" s="22">
        <v>169</v>
      </c>
      <c r="I9549" s="21" t="s">
        <v>195924</v>
      </c>
    </row>
    <row r="9550" spans="1:9" ht="44" customHeight="1">
      <c r="A9550" s="19" t="s">
        <v>195925</v>
      </c>
      <c r="B9550" s="20" t="s">
        <v>176718</v>
      </c>
      <c r="C9550" s="22">
        <v>34</v>
      </c>
      <c r="D9550" s="21" t="s">
        <v>172809</v>
      </c>
      <c r="E9550" s="22">
        <v>27</v>
      </c>
      <c r="F9550" s="21" t="s">
        <v>173377</v>
      </c>
      <c r="G9550" s="22">
        <v>32</v>
      </c>
      <c r="H9550" s="22">
        <v>96</v>
      </c>
      <c r="I9550" s="21" t="s">
        <v>195926</v>
      </c>
    </row>
    <row r="9551" spans="1:9" ht="44" customHeight="1">
      <c r="A9551" s="19" t="s">
        <v>195927</v>
      </c>
      <c r="B9551" s="24">
        <v>0</v>
      </c>
      <c r="C9551" s="22">
        <v>0</v>
      </c>
      <c r="D9551" s="22">
        <v>100</v>
      </c>
      <c r="E9551" s="22">
        <v>143</v>
      </c>
      <c r="F9551" s="22">
        <v>0</v>
      </c>
      <c r="G9551" s="22">
        <v>0</v>
      </c>
      <c r="H9551" s="22">
        <v>146</v>
      </c>
      <c r="I9551" s="21" t="s">
        <v>195928</v>
      </c>
    </row>
    <row r="9552" spans="1:9" ht="32" customHeight="1">
      <c r="A9552" s="19" t="s">
        <v>195929</v>
      </c>
      <c r="B9552" s="20" t="s">
        <v>170733</v>
      </c>
      <c r="C9552" s="22">
        <v>76</v>
      </c>
      <c r="D9552" s="21" t="s">
        <v>175869</v>
      </c>
      <c r="E9552" s="22">
        <v>3</v>
      </c>
      <c r="F9552" s="21" t="s">
        <v>175343</v>
      </c>
      <c r="G9552" s="22">
        <v>4</v>
      </c>
      <c r="H9552" s="22">
        <v>86</v>
      </c>
      <c r="I9552" s="21" t="s">
        <v>195930</v>
      </c>
    </row>
    <row r="9553" spans="1:9" ht="32" customHeight="1">
      <c r="A9553" s="19" t="s">
        <v>195931</v>
      </c>
      <c r="B9553" s="20" t="s">
        <v>174977</v>
      </c>
      <c r="C9553" s="22">
        <v>53</v>
      </c>
      <c r="D9553" s="22">
        <v>0</v>
      </c>
      <c r="E9553" s="22">
        <v>0</v>
      </c>
      <c r="F9553" s="21" t="s">
        <v>174978</v>
      </c>
      <c r="G9553" s="22">
        <v>5</v>
      </c>
      <c r="H9553" s="22">
        <v>61</v>
      </c>
      <c r="I9553" s="21" t="s">
        <v>195932</v>
      </c>
    </row>
    <row r="9554" spans="1:9" ht="32" customHeight="1">
      <c r="A9554" s="19" t="s">
        <v>195933</v>
      </c>
      <c r="B9554" s="20" t="s">
        <v>184281</v>
      </c>
      <c r="C9554" s="22">
        <v>82</v>
      </c>
      <c r="D9554" s="22">
        <v>0</v>
      </c>
      <c r="E9554" s="22">
        <v>0</v>
      </c>
      <c r="F9554" s="21" t="s">
        <v>195934</v>
      </c>
      <c r="G9554" s="22">
        <v>19</v>
      </c>
      <c r="H9554" s="22">
        <v>104</v>
      </c>
      <c r="I9554" s="21" t="s">
        <v>195935</v>
      </c>
    </row>
    <row r="9555" spans="1:9" ht="32" customHeight="1">
      <c r="A9555" s="19" t="s">
        <v>195936</v>
      </c>
      <c r="B9555" s="20" t="s">
        <v>180039</v>
      </c>
      <c r="C9555" s="22">
        <v>63</v>
      </c>
      <c r="D9555" s="21" t="s">
        <v>175152</v>
      </c>
      <c r="E9555" s="22">
        <v>3</v>
      </c>
      <c r="F9555" s="21" t="s">
        <v>170012</v>
      </c>
      <c r="G9555" s="22">
        <v>5</v>
      </c>
      <c r="H9555" s="22">
        <v>74</v>
      </c>
      <c r="I9555" s="21" t="s">
        <v>195937</v>
      </c>
    </row>
    <row r="9556" spans="1:9" ht="32" customHeight="1">
      <c r="A9556" s="19" t="s">
        <v>195938</v>
      </c>
      <c r="B9556" s="20" t="s">
        <v>195939</v>
      </c>
      <c r="C9556" s="22">
        <v>65</v>
      </c>
      <c r="D9556" s="21" t="s">
        <v>171151</v>
      </c>
      <c r="E9556" s="22">
        <v>3</v>
      </c>
      <c r="F9556" s="21" t="s">
        <v>169733</v>
      </c>
      <c r="G9556" s="22">
        <v>6</v>
      </c>
      <c r="H9556" s="22">
        <v>77</v>
      </c>
      <c r="I9556" s="21" t="s">
        <v>195940</v>
      </c>
    </row>
    <row r="9557" spans="1:9" ht="32" customHeight="1">
      <c r="A9557" s="19" t="s">
        <v>195941</v>
      </c>
      <c r="B9557" s="20" t="s">
        <v>176567</v>
      </c>
      <c r="C9557" s="22">
        <v>52</v>
      </c>
      <c r="D9557" s="22">
        <v>0</v>
      </c>
      <c r="E9557" s="22">
        <v>0</v>
      </c>
      <c r="F9557" s="21" t="s">
        <v>171611</v>
      </c>
      <c r="G9557" s="22">
        <v>11</v>
      </c>
      <c r="H9557" s="22">
        <v>66</v>
      </c>
      <c r="I9557" s="21" t="s">
        <v>195942</v>
      </c>
    </row>
    <row r="9558" spans="1:9" ht="32" customHeight="1">
      <c r="A9558" s="19" t="s">
        <v>195943</v>
      </c>
      <c r="B9558" s="20" t="s">
        <v>176065</v>
      </c>
      <c r="C9558" s="22">
        <v>66</v>
      </c>
      <c r="D9558" s="21" t="s">
        <v>195944</v>
      </c>
      <c r="E9558" s="22">
        <v>100</v>
      </c>
      <c r="F9558" s="21" t="s">
        <v>171830</v>
      </c>
      <c r="G9558" s="22">
        <v>31</v>
      </c>
      <c r="H9558" s="22">
        <v>200</v>
      </c>
      <c r="I9558" s="21" t="s">
        <v>195945</v>
      </c>
    </row>
    <row r="9559" spans="1:9" ht="32" customHeight="1">
      <c r="A9559" s="19" t="s">
        <v>195946</v>
      </c>
      <c r="B9559" s="20" t="s">
        <v>195947</v>
      </c>
      <c r="C9559" s="22">
        <v>95</v>
      </c>
      <c r="D9559" s="21" t="s">
        <v>176562</v>
      </c>
      <c r="E9559" s="22">
        <v>9</v>
      </c>
      <c r="F9559" s="21" t="s">
        <v>170747</v>
      </c>
      <c r="G9559" s="22">
        <v>3</v>
      </c>
      <c r="H9559" s="22">
        <v>110</v>
      </c>
      <c r="I9559" s="21" t="s">
        <v>195948</v>
      </c>
    </row>
    <row r="9560" spans="1:9" ht="32" customHeight="1">
      <c r="A9560" s="19" t="s">
        <v>195949</v>
      </c>
      <c r="B9560" s="20" t="s">
        <v>171291</v>
      </c>
      <c r="C9560" s="22">
        <v>13</v>
      </c>
      <c r="D9560" s="21" t="s">
        <v>176853</v>
      </c>
      <c r="E9560" s="22">
        <v>4</v>
      </c>
      <c r="F9560" s="21" t="s">
        <v>185331</v>
      </c>
      <c r="G9560" s="22">
        <v>78</v>
      </c>
      <c r="H9560" s="22">
        <v>98</v>
      </c>
      <c r="I9560" s="21" t="s">
        <v>195950</v>
      </c>
    </row>
    <row r="9561" spans="1:9" ht="32" customHeight="1">
      <c r="A9561" s="19" t="s">
        <v>195951</v>
      </c>
      <c r="B9561" s="20" t="s">
        <v>169659</v>
      </c>
      <c r="C9561" s="22">
        <v>21</v>
      </c>
      <c r="D9561" s="21" t="s">
        <v>172329</v>
      </c>
      <c r="E9561" s="22">
        <v>32</v>
      </c>
      <c r="F9561" s="21" t="s">
        <v>170265</v>
      </c>
      <c r="G9561" s="22">
        <v>4</v>
      </c>
      <c r="H9561" s="22">
        <v>60</v>
      </c>
      <c r="I9561" s="21" t="s">
        <v>195952</v>
      </c>
    </row>
    <row r="9562" spans="1:9" ht="32" customHeight="1">
      <c r="A9562" s="19" t="s">
        <v>195953</v>
      </c>
      <c r="B9562" s="20" t="s">
        <v>179237</v>
      </c>
      <c r="C9562" s="22">
        <v>75</v>
      </c>
      <c r="D9562" s="21" t="s">
        <v>169945</v>
      </c>
      <c r="E9562" s="22">
        <v>6</v>
      </c>
      <c r="F9562" s="21" t="s">
        <v>169926</v>
      </c>
      <c r="G9562" s="22">
        <v>3</v>
      </c>
      <c r="H9562" s="22">
        <v>87</v>
      </c>
      <c r="I9562" s="21" t="s">
        <v>195954</v>
      </c>
    </row>
    <row r="9563" spans="1:9" ht="32" customHeight="1">
      <c r="A9563" s="19" t="s">
        <v>195955</v>
      </c>
      <c r="B9563" s="20" t="s">
        <v>172749</v>
      </c>
      <c r="C9563" s="22">
        <v>13</v>
      </c>
      <c r="D9563" s="21" t="s">
        <v>179472</v>
      </c>
      <c r="E9563" s="22">
        <v>87</v>
      </c>
      <c r="F9563" s="21" t="s">
        <v>178785</v>
      </c>
      <c r="G9563" s="22">
        <v>62</v>
      </c>
      <c r="H9563" s="22">
        <v>165</v>
      </c>
      <c r="I9563" s="21" t="s">
        <v>195956</v>
      </c>
    </row>
    <row r="9564" spans="1:9" ht="32" customHeight="1">
      <c r="A9564" s="19" t="s">
        <v>195957</v>
      </c>
      <c r="B9564" s="20" t="s">
        <v>170043</v>
      </c>
      <c r="C9564" s="22">
        <v>88</v>
      </c>
      <c r="D9564" s="21" t="s">
        <v>174582</v>
      </c>
      <c r="E9564" s="22">
        <v>23</v>
      </c>
      <c r="F9564" s="21" t="s">
        <v>176024</v>
      </c>
      <c r="G9564" s="22">
        <v>11</v>
      </c>
      <c r="H9564" s="22">
        <v>125</v>
      </c>
      <c r="I9564" s="21" t="s">
        <v>195958</v>
      </c>
    </row>
    <row r="9565" spans="1:9" ht="32" customHeight="1">
      <c r="A9565" s="19" t="s">
        <v>195959</v>
      </c>
      <c r="B9565" s="20" t="s">
        <v>171058</v>
      </c>
      <c r="C9565" s="22">
        <v>12</v>
      </c>
      <c r="D9565" s="21" t="s">
        <v>172470</v>
      </c>
      <c r="E9565" s="22">
        <v>62</v>
      </c>
      <c r="F9565" s="21" t="s">
        <v>170502</v>
      </c>
      <c r="G9565" s="22">
        <v>4</v>
      </c>
      <c r="H9565" s="22">
        <v>81</v>
      </c>
      <c r="I9565" s="21" t="s">
        <v>195960</v>
      </c>
    </row>
    <row r="9566" spans="1:9" ht="32" customHeight="1">
      <c r="A9566" s="19" t="s">
        <v>195961</v>
      </c>
      <c r="B9566" s="20" t="s">
        <v>181438</v>
      </c>
      <c r="C9566" s="22">
        <v>31</v>
      </c>
      <c r="D9566" s="21" t="s">
        <v>195962</v>
      </c>
      <c r="E9566" s="22">
        <v>114</v>
      </c>
      <c r="F9566" s="21" t="s">
        <v>173134</v>
      </c>
      <c r="G9566" s="22">
        <v>12</v>
      </c>
      <c r="H9566" s="22">
        <v>160</v>
      </c>
      <c r="I9566" s="21" t="s">
        <v>195963</v>
      </c>
    </row>
    <row r="9567" spans="1:9" ht="32" customHeight="1">
      <c r="A9567" s="19" t="s">
        <v>195964</v>
      </c>
      <c r="B9567" s="20" t="s">
        <v>173863</v>
      </c>
      <c r="C9567" s="22">
        <v>4</v>
      </c>
      <c r="D9567" s="21" t="s">
        <v>177486</v>
      </c>
      <c r="E9567" s="22">
        <v>101</v>
      </c>
      <c r="F9567" s="21" t="s">
        <v>170499</v>
      </c>
      <c r="G9567" s="22">
        <v>3</v>
      </c>
      <c r="H9567" s="22">
        <v>111</v>
      </c>
      <c r="I9567" s="21" t="s">
        <v>195965</v>
      </c>
    </row>
    <row r="9568" spans="1:9" ht="44" customHeight="1">
      <c r="A9568" s="19" t="s">
        <v>195966</v>
      </c>
      <c r="B9568" s="20" t="s">
        <v>180926</v>
      </c>
      <c r="C9568" s="22">
        <v>62</v>
      </c>
      <c r="D9568" s="21" t="s">
        <v>173944</v>
      </c>
      <c r="E9568" s="22">
        <v>19</v>
      </c>
      <c r="F9568" s="21" t="s">
        <v>170436</v>
      </c>
      <c r="G9568" s="22">
        <v>6</v>
      </c>
      <c r="H9568" s="22">
        <v>90</v>
      </c>
      <c r="I9568" s="21" t="s">
        <v>195967</v>
      </c>
    </row>
    <row r="9569" spans="1:9" ht="32" customHeight="1">
      <c r="A9569" s="19" t="s">
        <v>195968</v>
      </c>
      <c r="B9569" s="20" t="s">
        <v>170063</v>
      </c>
      <c r="C9569" s="22">
        <v>47</v>
      </c>
      <c r="D9569" s="21" t="s">
        <v>175132</v>
      </c>
      <c r="E9569" s="22">
        <v>22</v>
      </c>
      <c r="F9569" s="21" t="s">
        <v>174523</v>
      </c>
      <c r="G9569" s="22">
        <v>9</v>
      </c>
      <c r="H9569" s="22">
        <v>81</v>
      </c>
      <c r="I9569" s="21" t="s">
        <v>195969</v>
      </c>
    </row>
    <row r="9570" spans="1:9" ht="32" customHeight="1">
      <c r="A9570" s="19" t="s">
        <v>195970</v>
      </c>
      <c r="B9570" s="20" t="s">
        <v>170910</v>
      </c>
      <c r="C9570" s="22">
        <v>3</v>
      </c>
      <c r="D9570" s="21" t="s">
        <v>173759</v>
      </c>
      <c r="E9570" s="22">
        <v>118</v>
      </c>
      <c r="F9570" s="21" t="s">
        <v>188771</v>
      </c>
      <c r="G9570" s="22">
        <v>23</v>
      </c>
      <c r="H9570" s="22">
        <v>147</v>
      </c>
      <c r="I9570" s="21" t="s">
        <v>195971</v>
      </c>
    </row>
    <row r="9571" spans="1:9" ht="32" customHeight="1">
      <c r="A9571" s="19" t="s">
        <v>195972</v>
      </c>
      <c r="B9571" s="20" t="s">
        <v>171808</v>
      </c>
      <c r="C9571" s="22">
        <v>3</v>
      </c>
      <c r="D9571" s="21" t="s">
        <v>175182</v>
      </c>
      <c r="E9571" s="22">
        <v>136</v>
      </c>
      <c r="F9571" s="21" t="s">
        <v>188166</v>
      </c>
      <c r="G9571" s="22">
        <v>1</v>
      </c>
      <c r="H9571" s="22">
        <v>143</v>
      </c>
      <c r="I9571" s="21" t="s">
        <v>195973</v>
      </c>
    </row>
    <row r="9572" spans="1:9" ht="32" customHeight="1">
      <c r="A9572" s="19" t="s">
        <v>195974</v>
      </c>
      <c r="B9572" s="24">
        <v>0</v>
      </c>
      <c r="C9572" s="22">
        <v>0</v>
      </c>
      <c r="D9572" s="21" t="s">
        <v>172049</v>
      </c>
      <c r="E9572" s="22">
        <v>232</v>
      </c>
      <c r="F9572" s="21" t="s">
        <v>172048</v>
      </c>
      <c r="G9572" s="22">
        <v>6</v>
      </c>
      <c r="H9572" s="22">
        <v>241</v>
      </c>
      <c r="I9572" s="21" t="s">
        <v>195975</v>
      </c>
    </row>
    <row r="9573" spans="1:9" ht="32" customHeight="1">
      <c r="A9573" s="19" t="s">
        <v>195976</v>
      </c>
      <c r="B9573" s="24">
        <v>0</v>
      </c>
      <c r="C9573" s="22">
        <v>0</v>
      </c>
      <c r="D9573" s="21" t="s">
        <v>172742</v>
      </c>
      <c r="E9573" s="22">
        <v>55</v>
      </c>
      <c r="F9573" s="21" t="s">
        <v>170065</v>
      </c>
      <c r="G9573" s="22">
        <v>11</v>
      </c>
      <c r="H9573" s="22">
        <v>69</v>
      </c>
      <c r="I9573" s="21" t="s">
        <v>195977</v>
      </c>
    </row>
    <row r="9574" spans="1:9" ht="32" customHeight="1">
      <c r="A9574" s="19" t="s">
        <v>195978</v>
      </c>
      <c r="B9574" s="20" t="s">
        <v>173226</v>
      </c>
      <c r="C9574" s="22">
        <v>25</v>
      </c>
      <c r="D9574" s="21" t="s">
        <v>169862</v>
      </c>
      <c r="E9574" s="22">
        <v>3</v>
      </c>
      <c r="F9574" s="21" t="s">
        <v>171590</v>
      </c>
      <c r="G9574" s="22">
        <v>35</v>
      </c>
      <c r="H9574" s="22">
        <v>66</v>
      </c>
      <c r="I9574" s="21" t="s">
        <v>195979</v>
      </c>
    </row>
    <row r="9575" spans="1:9" ht="32" customHeight="1">
      <c r="A9575" s="19" t="s">
        <v>195980</v>
      </c>
      <c r="B9575" s="20" t="s">
        <v>171011</v>
      </c>
      <c r="C9575" s="22">
        <v>17</v>
      </c>
      <c r="D9575" s="21" t="s">
        <v>185859</v>
      </c>
      <c r="E9575" s="22">
        <v>81</v>
      </c>
      <c r="F9575" s="21" t="s">
        <v>175387</v>
      </c>
      <c r="G9575" s="22">
        <v>8</v>
      </c>
      <c r="H9575" s="22">
        <v>109</v>
      </c>
      <c r="I9575" s="21" t="s">
        <v>195981</v>
      </c>
    </row>
    <row r="9576" spans="1:9" ht="32" customHeight="1">
      <c r="A9576" s="19" t="s">
        <v>195982</v>
      </c>
      <c r="B9576" s="20" t="s">
        <v>172189</v>
      </c>
      <c r="C9576" s="22">
        <v>26</v>
      </c>
      <c r="D9576" s="21" t="s">
        <v>195983</v>
      </c>
      <c r="E9576" s="22">
        <v>88</v>
      </c>
      <c r="F9576" s="21" t="s">
        <v>187567</v>
      </c>
      <c r="G9576" s="22">
        <v>20</v>
      </c>
      <c r="H9576" s="22">
        <v>137</v>
      </c>
      <c r="I9576" s="21" t="s">
        <v>195984</v>
      </c>
    </row>
    <row r="9577" spans="1:9" ht="44" customHeight="1">
      <c r="A9577" s="19" t="s">
        <v>195985</v>
      </c>
      <c r="B9577" s="40">
        <v>29375</v>
      </c>
      <c r="C9577" s="22">
        <v>47</v>
      </c>
      <c r="D9577" s="39">
        <v>28125</v>
      </c>
      <c r="E9577" s="22">
        <v>45</v>
      </c>
      <c r="F9577" s="21" t="s">
        <v>14618</v>
      </c>
      <c r="G9577" s="22">
        <v>68</v>
      </c>
      <c r="H9577" s="22">
        <v>163</v>
      </c>
      <c r="I9577" s="21" t="s">
        <v>195986</v>
      </c>
    </row>
    <row r="9578" spans="1:9" ht="32" customHeight="1">
      <c r="A9578" s="19" t="s">
        <v>195987</v>
      </c>
      <c r="B9578" s="20" t="s">
        <v>174115</v>
      </c>
      <c r="C9578" s="22">
        <v>82</v>
      </c>
      <c r="D9578" s="21" t="s">
        <v>169765</v>
      </c>
      <c r="E9578" s="22">
        <v>60</v>
      </c>
      <c r="F9578" s="21" t="s">
        <v>181390</v>
      </c>
      <c r="G9578" s="22">
        <v>48</v>
      </c>
      <c r="H9578" s="22">
        <v>193</v>
      </c>
      <c r="I9578" s="21" t="s">
        <v>195988</v>
      </c>
    </row>
    <row r="9579" spans="1:9" ht="44" customHeight="1">
      <c r="A9579" s="19" t="s">
        <v>195989</v>
      </c>
      <c r="B9579" s="20" t="s">
        <v>172615</v>
      </c>
      <c r="C9579" s="22">
        <v>150</v>
      </c>
      <c r="D9579" s="21" t="s">
        <v>179243</v>
      </c>
      <c r="E9579" s="22">
        <v>24</v>
      </c>
      <c r="F9579" s="21" t="s">
        <v>190029</v>
      </c>
      <c r="G9579" s="22">
        <v>104</v>
      </c>
      <c r="H9579" s="22">
        <v>281</v>
      </c>
      <c r="I9579" s="21" t="s">
        <v>195990</v>
      </c>
    </row>
    <row r="9580" spans="1:9" ht="44" customHeight="1">
      <c r="A9580" s="19" t="s">
        <v>195991</v>
      </c>
      <c r="B9580" s="20" t="s">
        <v>183504</v>
      </c>
      <c r="C9580" s="22">
        <v>104</v>
      </c>
      <c r="D9580" s="21" t="s">
        <v>179988</v>
      </c>
      <c r="E9580" s="22">
        <v>56</v>
      </c>
      <c r="F9580" s="21" t="s">
        <v>180721</v>
      </c>
      <c r="G9580" s="22">
        <v>122</v>
      </c>
      <c r="H9580" s="22">
        <v>285</v>
      </c>
      <c r="I9580" s="21" t="s">
        <v>195992</v>
      </c>
    </row>
    <row r="9581" spans="1:9" ht="44" customHeight="1">
      <c r="A9581" s="19" t="s">
        <v>195993</v>
      </c>
      <c r="B9581" s="20" t="s">
        <v>170226</v>
      </c>
      <c r="C9581" s="22">
        <v>92</v>
      </c>
      <c r="D9581" s="21" t="s">
        <v>177407</v>
      </c>
      <c r="E9581" s="22">
        <v>56</v>
      </c>
      <c r="F9581" s="21" t="s">
        <v>179172</v>
      </c>
      <c r="G9581" s="22">
        <v>116</v>
      </c>
      <c r="H9581" s="22">
        <v>267</v>
      </c>
      <c r="I9581" s="21" t="s">
        <v>195994</v>
      </c>
    </row>
    <row r="9582" spans="1:9" ht="44" customHeight="1">
      <c r="A9582" s="19" t="s">
        <v>195995</v>
      </c>
      <c r="B9582" s="20" t="s">
        <v>195996</v>
      </c>
      <c r="C9582" s="22">
        <v>42</v>
      </c>
      <c r="D9582" s="21" t="s">
        <v>195997</v>
      </c>
      <c r="E9582" s="22">
        <v>116</v>
      </c>
      <c r="F9582" s="22">
        <v>0</v>
      </c>
      <c r="G9582" s="22">
        <v>0</v>
      </c>
      <c r="H9582" s="22">
        <v>161</v>
      </c>
      <c r="I9582" s="21" t="s">
        <v>195998</v>
      </c>
    </row>
    <row r="9583" spans="1:9" ht="44" customHeight="1">
      <c r="A9583" s="19" t="s">
        <v>195999</v>
      </c>
      <c r="B9583" s="20" t="s">
        <v>179329</v>
      </c>
      <c r="C9583" s="22">
        <v>99</v>
      </c>
      <c r="D9583" s="21" t="s">
        <v>196000</v>
      </c>
      <c r="E9583" s="22">
        <v>173</v>
      </c>
      <c r="F9583" s="21" t="s">
        <v>178353</v>
      </c>
      <c r="G9583" s="22">
        <v>22</v>
      </c>
      <c r="H9583" s="22">
        <v>297</v>
      </c>
      <c r="I9583" s="21" t="s">
        <v>196001</v>
      </c>
    </row>
    <row r="9584" spans="1:9" ht="44" customHeight="1">
      <c r="A9584" s="19" t="s">
        <v>196002</v>
      </c>
      <c r="B9584" s="20" t="s">
        <v>170960</v>
      </c>
      <c r="C9584" s="22">
        <v>7</v>
      </c>
      <c r="D9584" s="21" t="s">
        <v>196003</v>
      </c>
      <c r="E9584" s="22">
        <v>85</v>
      </c>
      <c r="F9584" s="21" t="s">
        <v>169700</v>
      </c>
      <c r="G9584" s="22">
        <v>4</v>
      </c>
      <c r="H9584" s="22">
        <v>99</v>
      </c>
      <c r="I9584" s="21" t="s">
        <v>196004</v>
      </c>
    </row>
    <row r="9585" spans="1:9" ht="32" customHeight="1">
      <c r="A9585" s="19" t="s">
        <v>196005</v>
      </c>
      <c r="B9585" s="24">
        <v>0</v>
      </c>
      <c r="C9585" s="22">
        <v>0</v>
      </c>
      <c r="D9585" s="21" t="s">
        <v>175230</v>
      </c>
      <c r="E9585" s="22">
        <v>135</v>
      </c>
      <c r="F9585" s="21" t="s">
        <v>175231</v>
      </c>
      <c r="G9585" s="22">
        <v>23</v>
      </c>
      <c r="H9585" s="22">
        <v>161</v>
      </c>
      <c r="I9585" s="21" t="s">
        <v>196006</v>
      </c>
    </row>
    <row r="9586" spans="1:9" ht="32" customHeight="1">
      <c r="A9586" s="19" t="s">
        <v>196007</v>
      </c>
      <c r="B9586" s="20" t="s">
        <v>172968</v>
      </c>
      <c r="C9586" s="22">
        <v>42</v>
      </c>
      <c r="D9586" s="21" t="s">
        <v>170314</v>
      </c>
      <c r="E9586" s="22">
        <v>5</v>
      </c>
      <c r="F9586" s="21" t="s">
        <v>181487</v>
      </c>
      <c r="G9586" s="22">
        <v>32</v>
      </c>
      <c r="H9586" s="22">
        <v>82</v>
      </c>
      <c r="I9586" s="21" t="s">
        <v>196008</v>
      </c>
    </row>
    <row r="9587" spans="1:9" ht="32" customHeight="1">
      <c r="A9587" s="19" t="s">
        <v>196009</v>
      </c>
      <c r="B9587" s="20" t="s">
        <v>172606</v>
      </c>
      <c r="C9587" s="22">
        <v>34</v>
      </c>
      <c r="D9587" s="21" t="s">
        <v>175494</v>
      </c>
      <c r="E9587" s="22">
        <v>15</v>
      </c>
      <c r="F9587" s="21" t="s">
        <v>181351</v>
      </c>
      <c r="G9587" s="22">
        <v>27</v>
      </c>
      <c r="H9587" s="22">
        <v>79</v>
      </c>
      <c r="I9587" s="21" t="s">
        <v>196010</v>
      </c>
    </row>
    <row r="9588" spans="1:9" ht="32" customHeight="1">
      <c r="A9588" s="19" t="s">
        <v>196011</v>
      </c>
      <c r="B9588" s="20" t="s">
        <v>175055</v>
      </c>
      <c r="C9588" s="22">
        <v>3</v>
      </c>
      <c r="D9588" s="21" t="s">
        <v>174053</v>
      </c>
      <c r="E9588" s="22">
        <v>98</v>
      </c>
      <c r="F9588" s="21" t="s">
        <v>174825</v>
      </c>
      <c r="G9588" s="22">
        <v>4</v>
      </c>
      <c r="H9588" s="22">
        <v>108</v>
      </c>
      <c r="I9588" s="21" t="s">
        <v>196012</v>
      </c>
    </row>
    <row r="9589" spans="1:9" ht="32" customHeight="1">
      <c r="A9589" s="19" t="s">
        <v>196013</v>
      </c>
      <c r="B9589" s="20" t="s">
        <v>175721</v>
      </c>
      <c r="C9589" s="22">
        <v>18</v>
      </c>
      <c r="D9589" s="21" t="s">
        <v>184231</v>
      </c>
      <c r="E9589" s="22">
        <v>79</v>
      </c>
      <c r="F9589" s="21" t="s">
        <v>169801</v>
      </c>
      <c r="G9589" s="22">
        <v>8</v>
      </c>
      <c r="H9589" s="22">
        <v>108</v>
      </c>
      <c r="I9589" s="21" t="s">
        <v>196014</v>
      </c>
    </row>
    <row r="9590" spans="1:9" ht="32" customHeight="1">
      <c r="A9590" s="19" t="s">
        <v>196015</v>
      </c>
      <c r="B9590" s="20" t="s">
        <v>170250</v>
      </c>
      <c r="C9590" s="22">
        <v>42</v>
      </c>
      <c r="D9590" s="21" t="s">
        <v>179396</v>
      </c>
      <c r="E9590" s="22">
        <v>25</v>
      </c>
      <c r="F9590" s="21" t="s">
        <v>182475</v>
      </c>
      <c r="G9590" s="22">
        <v>59</v>
      </c>
      <c r="H9590" s="22">
        <v>129</v>
      </c>
      <c r="I9590" s="21" t="s">
        <v>196016</v>
      </c>
    </row>
    <row r="9591" spans="1:9" ht="32" customHeight="1">
      <c r="A9591" s="19" t="s">
        <v>196017</v>
      </c>
      <c r="B9591" s="20" t="s">
        <v>170937</v>
      </c>
      <c r="C9591" s="22">
        <v>2</v>
      </c>
      <c r="D9591" s="21" t="s">
        <v>178113</v>
      </c>
      <c r="E9591" s="22">
        <v>64</v>
      </c>
      <c r="F9591" s="21" t="s">
        <v>170937</v>
      </c>
      <c r="G9591" s="22">
        <v>2</v>
      </c>
      <c r="H9591" s="22">
        <v>71</v>
      </c>
      <c r="I9591" s="21" t="s">
        <v>196018</v>
      </c>
    </row>
    <row r="9592" spans="1:9" ht="32" customHeight="1">
      <c r="A9592" s="19" t="s">
        <v>196019</v>
      </c>
      <c r="B9592" s="40">
        <v>13125</v>
      </c>
      <c r="C9592" s="22">
        <v>21</v>
      </c>
      <c r="D9592" s="21" t="s">
        <v>163365</v>
      </c>
      <c r="E9592" s="22">
        <v>124</v>
      </c>
      <c r="F9592" s="39">
        <v>9375</v>
      </c>
      <c r="G9592" s="22">
        <v>15</v>
      </c>
      <c r="H9592" s="22">
        <v>163</v>
      </c>
      <c r="I9592" s="21" t="s">
        <v>196020</v>
      </c>
    </row>
    <row r="9593" spans="1:9" ht="32" customHeight="1">
      <c r="A9593" s="19" t="s">
        <v>196021</v>
      </c>
      <c r="B9593" s="20" t="s">
        <v>191051</v>
      </c>
      <c r="C9593" s="22">
        <v>41</v>
      </c>
      <c r="D9593" s="21" t="s">
        <v>176989</v>
      </c>
      <c r="E9593" s="22">
        <v>31</v>
      </c>
      <c r="F9593" s="21" t="s">
        <v>180868</v>
      </c>
      <c r="G9593" s="22">
        <v>17</v>
      </c>
      <c r="H9593" s="22">
        <v>92</v>
      </c>
      <c r="I9593" s="21" t="s">
        <v>196022</v>
      </c>
    </row>
    <row r="9594" spans="1:9" ht="32" customHeight="1">
      <c r="A9594" s="19" t="s">
        <v>196023</v>
      </c>
      <c r="B9594" s="24">
        <v>100</v>
      </c>
      <c r="C9594" s="22">
        <v>54</v>
      </c>
      <c r="D9594" s="22">
        <v>0</v>
      </c>
      <c r="E9594" s="22">
        <v>0</v>
      </c>
      <c r="F9594" s="22">
        <v>0</v>
      </c>
      <c r="G9594" s="22">
        <v>0</v>
      </c>
      <c r="H9594" s="22">
        <v>57</v>
      </c>
      <c r="I9594" s="21" t="s">
        <v>196024</v>
      </c>
    </row>
    <row r="9595" spans="1:9" ht="32" customHeight="1">
      <c r="A9595" s="19" t="s">
        <v>196025</v>
      </c>
      <c r="B9595" s="20" t="s">
        <v>170405</v>
      </c>
      <c r="C9595" s="22">
        <v>10</v>
      </c>
      <c r="D9595" s="21" t="s">
        <v>174307</v>
      </c>
      <c r="E9595" s="22">
        <v>33</v>
      </c>
      <c r="F9595" s="21" t="s">
        <v>171183</v>
      </c>
      <c r="G9595" s="22">
        <v>47</v>
      </c>
      <c r="H9595" s="22">
        <v>93</v>
      </c>
      <c r="I9595" s="21" t="s">
        <v>196026</v>
      </c>
    </row>
    <row r="9596" spans="1:9" ht="32" customHeight="1">
      <c r="A9596" s="19" t="s">
        <v>196027</v>
      </c>
      <c r="B9596" s="20" t="s">
        <v>171590</v>
      </c>
      <c r="C9596" s="22">
        <v>50</v>
      </c>
      <c r="D9596" s="21" t="s">
        <v>170250</v>
      </c>
      <c r="E9596" s="22">
        <v>30</v>
      </c>
      <c r="F9596" s="21" t="s">
        <v>170405</v>
      </c>
      <c r="G9596" s="22">
        <v>10</v>
      </c>
      <c r="H9596" s="22">
        <v>93</v>
      </c>
      <c r="I9596" s="21" t="s">
        <v>196028</v>
      </c>
    </row>
    <row r="9597" spans="1:9" ht="32" customHeight="1">
      <c r="A9597" s="19" t="s">
        <v>196029</v>
      </c>
      <c r="B9597" s="20" t="s">
        <v>169804</v>
      </c>
      <c r="C9597" s="22">
        <v>47</v>
      </c>
      <c r="D9597" s="21" t="s">
        <v>184009</v>
      </c>
      <c r="E9597" s="22">
        <v>36</v>
      </c>
      <c r="F9597" s="21" t="s">
        <v>170160</v>
      </c>
      <c r="G9597" s="22">
        <v>10</v>
      </c>
      <c r="H9597" s="22">
        <v>96</v>
      </c>
      <c r="I9597" s="21" t="s">
        <v>196030</v>
      </c>
    </row>
    <row r="9598" spans="1:9" ht="32" customHeight="1">
      <c r="A9598" s="19" t="s">
        <v>196031</v>
      </c>
      <c r="B9598" s="20" t="s">
        <v>171183</v>
      </c>
      <c r="C9598" s="22">
        <v>47</v>
      </c>
      <c r="D9598" s="21" t="s">
        <v>173615</v>
      </c>
      <c r="E9598" s="22">
        <v>34</v>
      </c>
      <c r="F9598" s="22">
        <v>10</v>
      </c>
      <c r="G9598" s="22">
        <v>9</v>
      </c>
      <c r="H9598" s="22">
        <v>93</v>
      </c>
      <c r="I9598" s="21" t="s">
        <v>196032</v>
      </c>
    </row>
    <row r="9599" spans="1:9" ht="32" customHeight="1">
      <c r="A9599" s="19" t="s">
        <v>196033</v>
      </c>
      <c r="B9599" s="20" t="s">
        <v>178154</v>
      </c>
      <c r="C9599" s="22">
        <v>87</v>
      </c>
      <c r="D9599" s="21" t="s">
        <v>191295</v>
      </c>
      <c r="E9599" s="22">
        <v>13</v>
      </c>
      <c r="F9599" s="21" t="s">
        <v>170605</v>
      </c>
      <c r="G9599" s="22">
        <v>11</v>
      </c>
      <c r="H9599" s="22">
        <v>114</v>
      </c>
      <c r="I9599" s="21" t="s">
        <v>196034</v>
      </c>
    </row>
    <row r="9600" spans="1:9" ht="32" customHeight="1">
      <c r="A9600" s="19" t="s">
        <v>196035</v>
      </c>
      <c r="B9600" s="20" t="s">
        <v>182927</v>
      </c>
      <c r="C9600" s="22">
        <v>66</v>
      </c>
      <c r="D9600" s="21" t="s">
        <v>180687</v>
      </c>
      <c r="E9600" s="22">
        <v>13</v>
      </c>
      <c r="F9600" s="21" t="s">
        <v>172887</v>
      </c>
      <c r="G9600" s="22">
        <v>7</v>
      </c>
      <c r="H9600" s="22">
        <v>89</v>
      </c>
      <c r="I9600" s="21" t="s">
        <v>196036</v>
      </c>
    </row>
    <row r="9601" spans="1:9" ht="32" customHeight="1">
      <c r="A9601" s="19" t="s">
        <v>196037</v>
      </c>
      <c r="B9601" s="20" t="s">
        <v>169738</v>
      </c>
      <c r="C9601" s="22">
        <v>47</v>
      </c>
      <c r="D9601" s="21" t="s">
        <v>172343</v>
      </c>
      <c r="E9601" s="22">
        <v>90</v>
      </c>
      <c r="F9601" s="21" t="s">
        <v>175204</v>
      </c>
      <c r="G9601" s="22">
        <v>1</v>
      </c>
      <c r="H9601" s="22">
        <v>141</v>
      </c>
      <c r="I9601" s="21" t="s">
        <v>196038</v>
      </c>
    </row>
    <row r="9602" spans="1:9" ht="32" customHeight="1">
      <c r="A9602" s="19" t="s">
        <v>196039</v>
      </c>
      <c r="B9602" s="20" t="s">
        <v>172316</v>
      </c>
      <c r="C9602" s="22">
        <v>76</v>
      </c>
      <c r="D9602" s="21" t="s">
        <v>195689</v>
      </c>
      <c r="E9602" s="22">
        <v>27</v>
      </c>
      <c r="F9602" s="21" t="s">
        <v>190295</v>
      </c>
      <c r="G9602" s="22">
        <v>18</v>
      </c>
      <c r="H9602" s="22">
        <v>124</v>
      </c>
      <c r="I9602" s="21" t="s">
        <v>196040</v>
      </c>
    </row>
    <row r="9603" spans="1:9" ht="32" customHeight="1">
      <c r="A9603" s="19" t="s">
        <v>196041</v>
      </c>
      <c r="B9603" s="20" t="s">
        <v>171326</v>
      </c>
      <c r="C9603" s="22">
        <v>61</v>
      </c>
      <c r="D9603" s="21" t="s">
        <v>196042</v>
      </c>
      <c r="E9603" s="22">
        <v>25</v>
      </c>
      <c r="F9603" s="21" t="s">
        <v>170250</v>
      </c>
      <c r="G9603" s="22">
        <v>43</v>
      </c>
      <c r="H9603" s="22">
        <v>132</v>
      </c>
      <c r="I9603" s="21" t="s">
        <v>196043</v>
      </c>
    </row>
    <row r="9604" spans="1:9" ht="32" customHeight="1">
      <c r="A9604" s="19" t="s">
        <v>196044</v>
      </c>
      <c r="B9604" s="20" t="s">
        <v>175722</v>
      </c>
      <c r="C9604" s="22">
        <v>44</v>
      </c>
      <c r="D9604" s="21" t="s">
        <v>171579</v>
      </c>
      <c r="E9604" s="22">
        <v>25</v>
      </c>
      <c r="F9604" s="21" t="s">
        <v>171456</v>
      </c>
      <c r="G9604" s="22">
        <v>36</v>
      </c>
      <c r="H9604" s="22">
        <v>108</v>
      </c>
      <c r="I9604" s="21" t="s">
        <v>196045</v>
      </c>
    </row>
    <row r="9605" spans="1:9" ht="32" customHeight="1">
      <c r="A9605" s="19" t="s">
        <v>196046</v>
      </c>
      <c r="B9605" s="20" t="s">
        <v>177631</v>
      </c>
      <c r="C9605" s="22">
        <v>72</v>
      </c>
      <c r="D9605" s="21" t="s">
        <v>181313</v>
      </c>
      <c r="E9605" s="22">
        <v>28</v>
      </c>
      <c r="F9605" s="21" t="s">
        <v>173441</v>
      </c>
      <c r="G9605" s="22">
        <v>6</v>
      </c>
      <c r="H9605" s="22">
        <v>109</v>
      </c>
      <c r="I9605" s="21" t="s">
        <v>196047</v>
      </c>
    </row>
    <row r="9606" spans="1:9" ht="32" customHeight="1">
      <c r="A9606" s="19" t="s">
        <v>196048</v>
      </c>
      <c r="B9606" s="20" t="s">
        <v>170423</v>
      </c>
      <c r="C9606" s="22">
        <v>3</v>
      </c>
      <c r="D9606" s="21" t="s">
        <v>173179</v>
      </c>
      <c r="E9606" s="22">
        <v>119</v>
      </c>
      <c r="F9606" s="21" t="s">
        <v>180782</v>
      </c>
      <c r="G9606" s="22">
        <v>31</v>
      </c>
      <c r="H9606" s="22">
        <v>156</v>
      </c>
      <c r="I9606" s="21" t="s">
        <v>196049</v>
      </c>
    </row>
    <row r="9607" spans="1:9" ht="32" customHeight="1">
      <c r="A9607" s="19" t="s">
        <v>196050</v>
      </c>
      <c r="B9607" s="24">
        <v>0</v>
      </c>
      <c r="C9607" s="22">
        <v>0</v>
      </c>
      <c r="D9607" s="21" t="s">
        <v>196051</v>
      </c>
      <c r="E9607" s="22">
        <v>118</v>
      </c>
      <c r="F9607" s="21" t="s">
        <v>184328</v>
      </c>
      <c r="G9607" s="22">
        <v>1</v>
      </c>
      <c r="H9607" s="22">
        <v>122</v>
      </c>
      <c r="I9607" s="21" t="s">
        <v>196052</v>
      </c>
    </row>
    <row r="9608" spans="1:9" ht="32" customHeight="1">
      <c r="A9608" s="19" t="s">
        <v>196053</v>
      </c>
      <c r="B9608" s="20" t="s">
        <v>171590</v>
      </c>
      <c r="C9608" s="22">
        <v>30</v>
      </c>
      <c r="D9608" s="21" t="s">
        <v>171091</v>
      </c>
      <c r="E9608" s="22">
        <v>15</v>
      </c>
      <c r="F9608" s="21" t="s">
        <v>170065</v>
      </c>
      <c r="G9608" s="22">
        <v>9</v>
      </c>
      <c r="H9608" s="22">
        <v>57</v>
      </c>
      <c r="I9608" s="21" t="s">
        <v>196054</v>
      </c>
    </row>
    <row r="9609" spans="1:9" ht="32" customHeight="1">
      <c r="A9609" s="19" t="s">
        <v>196055</v>
      </c>
      <c r="B9609" s="24">
        <v>4</v>
      </c>
      <c r="C9609" s="22">
        <v>3</v>
      </c>
      <c r="D9609" s="21" t="s">
        <v>189379</v>
      </c>
      <c r="E9609" s="22">
        <v>44</v>
      </c>
      <c r="F9609" s="21" t="s">
        <v>172913</v>
      </c>
      <c r="G9609" s="22">
        <v>28</v>
      </c>
      <c r="H9609" s="22">
        <v>78</v>
      </c>
      <c r="I9609" s="21" t="s">
        <v>196056</v>
      </c>
    </row>
    <row r="9610" spans="1:9" ht="32" customHeight="1">
      <c r="A9610" s="19" t="s">
        <v>196057</v>
      </c>
      <c r="B9610" s="20" t="s">
        <v>196058</v>
      </c>
      <c r="C9610" s="22">
        <v>114</v>
      </c>
      <c r="D9610" s="22">
        <v>0</v>
      </c>
      <c r="E9610" s="22">
        <v>0</v>
      </c>
      <c r="F9610" s="21" t="s">
        <v>182841</v>
      </c>
      <c r="G9610" s="22">
        <v>22</v>
      </c>
      <c r="H9610" s="22">
        <v>139</v>
      </c>
      <c r="I9610" s="21" t="s">
        <v>196059</v>
      </c>
    </row>
    <row r="9611" spans="1:9" ht="32" customHeight="1">
      <c r="A9611" s="19" t="s">
        <v>196060</v>
      </c>
      <c r="B9611" s="20" t="s">
        <v>170085</v>
      </c>
      <c r="C9611" s="22">
        <v>17</v>
      </c>
      <c r="D9611" s="21" t="s">
        <v>173055</v>
      </c>
      <c r="E9611" s="22">
        <v>33</v>
      </c>
      <c r="F9611" s="21" t="s">
        <v>171529</v>
      </c>
      <c r="G9611" s="22">
        <v>6</v>
      </c>
      <c r="H9611" s="22">
        <v>59</v>
      </c>
      <c r="I9611" s="21" t="s">
        <v>196061</v>
      </c>
    </row>
    <row r="9612" spans="1:9" ht="32" customHeight="1">
      <c r="A9612" s="19" t="s">
        <v>196062</v>
      </c>
      <c r="B9612" s="20" t="s">
        <v>173441</v>
      </c>
      <c r="C9612" s="22">
        <v>9</v>
      </c>
      <c r="D9612" s="21" t="s">
        <v>181470</v>
      </c>
      <c r="E9612" s="22">
        <v>111</v>
      </c>
      <c r="F9612" s="21" t="s">
        <v>181639</v>
      </c>
      <c r="G9612" s="22">
        <v>39</v>
      </c>
      <c r="H9612" s="22">
        <v>162</v>
      </c>
      <c r="I9612" s="21" t="s">
        <v>196063</v>
      </c>
    </row>
    <row r="9613" spans="1:9" ht="32" customHeight="1">
      <c r="A9613" s="19" t="s">
        <v>196064</v>
      </c>
      <c r="B9613" s="24">
        <v>76</v>
      </c>
      <c r="C9613" s="22">
        <v>38</v>
      </c>
      <c r="D9613" s="22">
        <v>22</v>
      </c>
      <c r="E9613" s="22">
        <v>11</v>
      </c>
      <c r="F9613" s="22">
        <v>2</v>
      </c>
      <c r="G9613" s="22">
        <v>1</v>
      </c>
      <c r="H9613" s="22">
        <v>53</v>
      </c>
      <c r="I9613" s="21" t="s">
        <v>196065</v>
      </c>
    </row>
    <row r="9614" spans="1:9" ht="32" customHeight="1">
      <c r="A9614" s="19" t="s">
        <v>196066</v>
      </c>
      <c r="B9614" s="20" t="s">
        <v>177269</v>
      </c>
      <c r="C9614" s="22">
        <v>22</v>
      </c>
      <c r="D9614" s="21" t="s">
        <v>196067</v>
      </c>
      <c r="E9614" s="22">
        <v>87</v>
      </c>
      <c r="F9614" s="21" t="s">
        <v>173117</v>
      </c>
      <c r="G9614" s="22">
        <v>13</v>
      </c>
      <c r="H9614" s="22">
        <v>125</v>
      </c>
      <c r="I9614" s="21" t="s">
        <v>196068</v>
      </c>
    </row>
    <row r="9615" spans="1:9" ht="32" customHeight="1">
      <c r="A9615" s="19" t="s">
        <v>196069</v>
      </c>
      <c r="B9615" s="24">
        <v>100</v>
      </c>
      <c r="C9615" s="22">
        <v>60</v>
      </c>
      <c r="D9615" s="22">
        <v>0</v>
      </c>
      <c r="E9615" s="22">
        <v>0</v>
      </c>
      <c r="F9615" s="22">
        <v>0</v>
      </c>
      <c r="G9615" s="22">
        <v>0</v>
      </c>
      <c r="H9615" s="22">
        <v>63</v>
      </c>
      <c r="I9615" s="21" t="s">
        <v>196070</v>
      </c>
    </row>
    <row r="9616" spans="1:9" ht="32" customHeight="1">
      <c r="A9616" s="19" t="s">
        <v>196071</v>
      </c>
      <c r="B9616" s="20" t="s">
        <v>192449</v>
      </c>
      <c r="C9616" s="22">
        <v>107</v>
      </c>
      <c r="D9616" s="22">
        <v>0</v>
      </c>
      <c r="E9616" s="22">
        <v>0</v>
      </c>
      <c r="F9616" s="21" t="s">
        <v>170232</v>
      </c>
      <c r="G9616" s="22">
        <v>1</v>
      </c>
      <c r="H9616" s="22">
        <v>111</v>
      </c>
      <c r="I9616" s="21" t="s">
        <v>196072</v>
      </c>
    </row>
    <row r="9617" spans="1:9" ht="32" customHeight="1">
      <c r="A9617" s="19" t="s">
        <v>196073</v>
      </c>
      <c r="B9617" s="20" t="s">
        <v>178594</v>
      </c>
      <c r="C9617" s="22">
        <v>38</v>
      </c>
      <c r="D9617" s="21" t="s">
        <v>180492</v>
      </c>
      <c r="E9617" s="22">
        <v>41</v>
      </c>
      <c r="F9617" s="22">
        <v>0</v>
      </c>
      <c r="G9617" s="22">
        <v>0</v>
      </c>
      <c r="H9617" s="22">
        <v>82</v>
      </c>
      <c r="I9617" s="21" t="s">
        <v>196074</v>
      </c>
    </row>
    <row r="9618" spans="1:9" ht="32" customHeight="1">
      <c r="A9618" s="19" t="s">
        <v>196075</v>
      </c>
      <c r="B9618" s="20" t="s">
        <v>174776</v>
      </c>
      <c r="C9618" s="22">
        <v>14</v>
      </c>
      <c r="D9618" s="21" t="s">
        <v>171075</v>
      </c>
      <c r="E9618" s="22">
        <v>25</v>
      </c>
      <c r="F9618" s="21" t="s">
        <v>170029</v>
      </c>
      <c r="G9618" s="22">
        <v>42</v>
      </c>
      <c r="H9618" s="22">
        <v>84</v>
      </c>
      <c r="I9618" s="21" t="s">
        <v>196076</v>
      </c>
    </row>
    <row r="9619" spans="1:9" ht="32" customHeight="1">
      <c r="A9619" s="19" t="s">
        <v>196077</v>
      </c>
      <c r="B9619" s="20" t="s">
        <v>172397</v>
      </c>
      <c r="C9619" s="22">
        <v>52</v>
      </c>
      <c r="D9619" s="22">
        <v>0</v>
      </c>
      <c r="E9619" s="22">
        <v>0</v>
      </c>
      <c r="F9619" s="21" t="s">
        <v>173070</v>
      </c>
      <c r="G9619" s="22">
        <v>38</v>
      </c>
      <c r="H9619" s="22">
        <v>93</v>
      </c>
      <c r="I9619" s="21" t="s">
        <v>196078</v>
      </c>
    </row>
    <row r="9620" spans="1:9" ht="32" customHeight="1">
      <c r="A9620" s="19" t="s">
        <v>196079</v>
      </c>
      <c r="B9620" s="20" t="s">
        <v>172587</v>
      </c>
      <c r="C9620" s="22">
        <v>90</v>
      </c>
      <c r="D9620" s="22">
        <v>0</v>
      </c>
      <c r="E9620" s="22">
        <v>0</v>
      </c>
      <c r="F9620" s="21" t="s">
        <v>170909</v>
      </c>
      <c r="G9620" s="22">
        <v>6</v>
      </c>
      <c r="H9620" s="22">
        <v>99</v>
      </c>
      <c r="I9620" s="21" t="s">
        <v>196080</v>
      </c>
    </row>
    <row r="9621" spans="1:9" ht="32" customHeight="1">
      <c r="A9621" s="19" t="s">
        <v>196081</v>
      </c>
      <c r="B9621" s="20" t="s">
        <v>169996</v>
      </c>
      <c r="C9621" s="22">
        <v>1</v>
      </c>
      <c r="D9621" s="21" t="s">
        <v>181705</v>
      </c>
      <c r="E9621" s="22">
        <v>84</v>
      </c>
      <c r="F9621" s="21" t="s">
        <v>170092</v>
      </c>
      <c r="G9621" s="22">
        <v>10</v>
      </c>
      <c r="H9621" s="22">
        <v>98</v>
      </c>
      <c r="I9621" s="21" t="s">
        <v>196082</v>
      </c>
    </row>
    <row r="9622" spans="1:9" ht="32" customHeight="1">
      <c r="A9622" s="19" t="s">
        <v>196083</v>
      </c>
      <c r="B9622" s="20" t="s">
        <v>178002</v>
      </c>
      <c r="C9622" s="22">
        <v>31</v>
      </c>
      <c r="D9622" s="21" t="s">
        <v>176575</v>
      </c>
      <c r="E9622" s="22">
        <v>9</v>
      </c>
      <c r="F9622" s="21" t="s">
        <v>181699</v>
      </c>
      <c r="G9622" s="22">
        <v>73</v>
      </c>
      <c r="H9622" s="22">
        <v>116</v>
      </c>
      <c r="I9622" s="21" t="s">
        <v>196084</v>
      </c>
    </row>
    <row r="9623" spans="1:9" ht="32" customHeight="1">
      <c r="A9623" s="19" t="s">
        <v>196085</v>
      </c>
      <c r="B9623" s="20" t="s">
        <v>196086</v>
      </c>
      <c r="C9623" s="22">
        <v>3</v>
      </c>
      <c r="D9623" s="21" t="s">
        <v>182957</v>
      </c>
      <c r="E9623" s="22">
        <v>183</v>
      </c>
      <c r="F9623" s="21" t="s">
        <v>170204</v>
      </c>
      <c r="G9623" s="22">
        <v>2</v>
      </c>
      <c r="H9623" s="22">
        <v>191</v>
      </c>
      <c r="I9623" s="21" t="s">
        <v>196087</v>
      </c>
    </row>
    <row r="9624" spans="1:9" ht="32" customHeight="1">
      <c r="A9624" s="19" t="s">
        <v>196088</v>
      </c>
      <c r="B9624" s="20" t="s">
        <v>196089</v>
      </c>
      <c r="C9624" s="22">
        <v>74</v>
      </c>
      <c r="D9624" s="21" t="s">
        <v>185310</v>
      </c>
      <c r="E9624" s="22">
        <v>39</v>
      </c>
      <c r="F9624" s="21" t="s">
        <v>184533</v>
      </c>
      <c r="G9624" s="22">
        <v>24</v>
      </c>
      <c r="H9624" s="22">
        <v>140</v>
      </c>
      <c r="I9624" s="21" t="s">
        <v>196090</v>
      </c>
    </row>
    <row r="9625" spans="1:9" ht="32" customHeight="1">
      <c r="A9625" s="19" t="s">
        <v>196091</v>
      </c>
      <c r="B9625" s="20" t="s">
        <v>184785</v>
      </c>
      <c r="C9625" s="22">
        <v>68</v>
      </c>
      <c r="D9625" s="21" t="s">
        <v>177330</v>
      </c>
      <c r="E9625" s="22">
        <v>39</v>
      </c>
      <c r="F9625" s="21" t="s">
        <v>176699</v>
      </c>
      <c r="G9625" s="22">
        <v>40</v>
      </c>
      <c r="H9625" s="22">
        <v>150</v>
      </c>
      <c r="I9625" s="21" t="s">
        <v>196092</v>
      </c>
    </row>
    <row r="9626" spans="1:9" ht="32" customHeight="1">
      <c r="A9626" s="19" t="s">
        <v>196093</v>
      </c>
      <c r="B9626" s="20" t="s">
        <v>172561</v>
      </c>
      <c r="C9626" s="22">
        <v>97</v>
      </c>
      <c r="D9626" s="22">
        <v>0</v>
      </c>
      <c r="E9626" s="22">
        <v>0</v>
      </c>
      <c r="F9626" s="21" t="s">
        <v>172562</v>
      </c>
      <c r="G9626" s="22">
        <v>19</v>
      </c>
      <c r="H9626" s="22">
        <v>119</v>
      </c>
      <c r="I9626" s="21" t="s">
        <v>196094</v>
      </c>
    </row>
    <row r="9627" spans="1:9" ht="32" customHeight="1">
      <c r="A9627" s="19" t="s">
        <v>196095</v>
      </c>
      <c r="B9627" s="20" t="s">
        <v>172572</v>
      </c>
      <c r="C9627" s="22">
        <v>26</v>
      </c>
      <c r="D9627" s="21" t="s">
        <v>173112</v>
      </c>
      <c r="E9627" s="22">
        <v>100</v>
      </c>
      <c r="F9627" s="22">
        <v>25</v>
      </c>
      <c r="G9627" s="22">
        <v>42</v>
      </c>
      <c r="H9627" s="22">
        <v>171</v>
      </c>
      <c r="I9627" s="21" t="s">
        <v>196096</v>
      </c>
    </row>
    <row r="9628" spans="1:9" ht="32" customHeight="1">
      <c r="A9628" s="19" t="s">
        <v>196097</v>
      </c>
      <c r="B9628" s="20" t="s">
        <v>183640</v>
      </c>
      <c r="C9628" s="22">
        <v>24</v>
      </c>
      <c r="D9628" s="21" t="s">
        <v>170792</v>
      </c>
      <c r="E9628" s="22">
        <v>100</v>
      </c>
      <c r="F9628" s="21" t="s">
        <v>176861</v>
      </c>
      <c r="G9628" s="22">
        <v>41</v>
      </c>
      <c r="H9628" s="22">
        <v>168</v>
      </c>
      <c r="I9628" s="21" t="s">
        <v>196098</v>
      </c>
    </row>
    <row r="9629" spans="1:9" ht="32" customHeight="1">
      <c r="A9629" s="19" t="s">
        <v>196099</v>
      </c>
      <c r="B9629" s="20" t="s">
        <v>171474</v>
      </c>
      <c r="C9629" s="22">
        <v>1</v>
      </c>
      <c r="D9629" s="21" t="s">
        <v>174050</v>
      </c>
      <c r="E9629" s="22">
        <v>126</v>
      </c>
      <c r="F9629" s="21" t="s">
        <v>169993</v>
      </c>
      <c r="G9629" s="22">
        <v>5</v>
      </c>
      <c r="H9629" s="22">
        <v>135</v>
      </c>
      <c r="I9629" s="21" t="s">
        <v>196100</v>
      </c>
    </row>
    <row r="9630" spans="1:9" ht="32" customHeight="1">
      <c r="A9630" s="19" t="s">
        <v>196101</v>
      </c>
      <c r="B9630" s="20" t="s">
        <v>196102</v>
      </c>
      <c r="C9630" s="22">
        <v>82</v>
      </c>
      <c r="D9630" s="21" t="s">
        <v>171693</v>
      </c>
      <c r="E9630" s="22">
        <v>46</v>
      </c>
      <c r="F9630" s="21" t="s">
        <v>172410</v>
      </c>
      <c r="G9630" s="22">
        <v>1</v>
      </c>
      <c r="H9630" s="22">
        <v>132</v>
      </c>
      <c r="I9630" s="21" t="s">
        <v>196103</v>
      </c>
    </row>
    <row r="9631" spans="1:9" ht="32" customHeight="1">
      <c r="A9631" s="19" t="s">
        <v>196104</v>
      </c>
      <c r="B9631" s="20" t="s">
        <v>171345</v>
      </c>
      <c r="C9631" s="22">
        <v>68</v>
      </c>
      <c r="D9631" s="21" t="s">
        <v>170177</v>
      </c>
      <c r="E9631" s="22">
        <v>45</v>
      </c>
      <c r="F9631" s="21" t="s">
        <v>184453</v>
      </c>
      <c r="G9631" s="22">
        <v>51</v>
      </c>
      <c r="H9631" s="22">
        <v>167</v>
      </c>
      <c r="I9631" s="21" t="s">
        <v>196105</v>
      </c>
    </row>
    <row r="9632" spans="1:9" ht="32" customHeight="1">
      <c r="A9632" s="19" t="s">
        <v>196106</v>
      </c>
      <c r="B9632" s="20" t="s">
        <v>171243</v>
      </c>
      <c r="C9632" s="22">
        <v>67</v>
      </c>
      <c r="D9632" s="21" t="s">
        <v>187505</v>
      </c>
      <c r="E9632" s="22">
        <v>16</v>
      </c>
      <c r="F9632" s="21" t="s">
        <v>170598</v>
      </c>
      <c r="G9632" s="22">
        <v>4</v>
      </c>
      <c r="H9632" s="22">
        <v>90</v>
      </c>
      <c r="I9632" s="21" t="s">
        <v>196107</v>
      </c>
    </row>
    <row r="9633" spans="1:9" ht="44" customHeight="1">
      <c r="A9633" s="19" t="s">
        <v>196108</v>
      </c>
      <c r="B9633" s="20" t="s">
        <v>172386</v>
      </c>
      <c r="C9633" s="22">
        <v>22</v>
      </c>
      <c r="D9633" s="21" t="s">
        <v>172207</v>
      </c>
      <c r="E9633" s="22">
        <v>35</v>
      </c>
      <c r="F9633" s="22">
        <v>25</v>
      </c>
      <c r="G9633" s="22">
        <v>19</v>
      </c>
      <c r="H9633" s="22">
        <v>79</v>
      </c>
      <c r="I9633" s="21" t="s">
        <v>196109</v>
      </c>
    </row>
    <row r="9634" spans="1:9" ht="44" customHeight="1">
      <c r="A9634" s="19" t="s">
        <v>196110</v>
      </c>
      <c r="B9634" s="20" t="s">
        <v>178184</v>
      </c>
      <c r="C9634" s="22">
        <v>25</v>
      </c>
      <c r="D9634" s="21" t="s">
        <v>178810</v>
      </c>
      <c r="E9634" s="22">
        <v>35</v>
      </c>
      <c r="F9634" s="21" t="s">
        <v>184965</v>
      </c>
      <c r="G9634" s="22">
        <v>19</v>
      </c>
      <c r="H9634" s="22">
        <v>82</v>
      </c>
      <c r="I9634" s="21" t="s">
        <v>196111</v>
      </c>
    </row>
    <row r="9635" spans="1:9" ht="32" customHeight="1">
      <c r="A9635" s="19" t="s">
        <v>196112</v>
      </c>
      <c r="B9635" s="20" t="s">
        <v>182262</v>
      </c>
      <c r="C9635" s="22">
        <v>69</v>
      </c>
      <c r="D9635" s="21" t="s">
        <v>179475</v>
      </c>
      <c r="E9635" s="22">
        <v>4</v>
      </c>
      <c r="F9635" s="22">
        <v>0</v>
      </c>
      <c r="G9635" s="22">
        <v>0</v>
      </c>
      <c r="H9635" s="22">
        <v>76</v>
      </c>
      <c r="I9635" s="21" t="s">
        <v>196113</v>
      </c>
    </row>
    <row r="9636" spans="1:9" ht="32" customHeight="1">
      <c r="A9636" s="19" t="s">
        <v>196114</v>
      </c>
      <c r="B9636" s="20" t="s">
        <v>185637</v>
      </c>
      <c r="C9636" s="22">
        <v>23</v>
      </c>
      <c r="D9636" s="21" t="s">
        <v>196115</v>
      </c>
      <c r="E9636" s="22">
        <v>120</v>
      </c>
      <c r="F9636" s="21" t="s">
        <v>184302</v>
      </c>
      <c r="G9636" s="22">
        <v>14</v>
      </c>
      <c r="H9636" s="22">
        <v>160</v>
      </c>
      <c r="I9636" s="21" t="s">
        <v>196116</v>
      </c>
    </row>
    <row r="9637" spans="1:9" ht="44" customHeight="1">
      <c r="A9637" s="19" t="s">
        <v>196117</v>
      </c>
      <c r="B9637" s="20" t="s">
        <v>177946</v>
      </c>
      <c r="C9637" s="22">
        <v>45</v>
      </c>
      <c r="D9637" s="21" t="s">
        <v>196118</v>
      </c>
      <c r="E9637" s="22">
        <v>77</v>
      </c>
      <c r="F9637" s="21" t="s">
        <v>169893</v>
      </c>
      <c r="G9637" s="22">
        <v>7</v>
      </c>
      <c r="H9637" s="22">
        <v>132</v>
      </c>
      <c r="I9637" s="21" t="s">
        <v>196119</v>
      </c>
    </row>
    <row r="9638" spans="1:9" ht="32" customHeight="1">
      <c r="A9638" s="19" t="s">
        <v>196120</v>
      </c>
      <c r="B9638" s="20" t="s">
        <v>171077</v>
      </c>
      <c r="C9638" s="22">
        <v>32</v>
      </c>
      <c r="D9638" s="21" t="s">
        <v>196121</v>
      </c>
      <c r="E9638" s="22">
        <v>113</v>
      </c>
      <c r="F9638" s="21" t="s">
        <v>178783</v>
      </c>
      <c r="G9638" s="22">
        <v>17</v>
      </c>
      <c r="H9638" s="22">
        <v>165</v>
      </c>
      <c r="I9638" s="21" t="s">
        <v>196122</v>
      </c>
    </row>
    <row r="9639" spans="1:9" ht="32" customHeight="1">
      <c r="A9639" s="19" t="s">
        <v>196123</v>
      </c>
      <c r="B9639" s="20" t="s">
        <v>171620</v>
      </c>
      <c r="C9639" s="22">
        <v>2</v>
      </c>
      <c r="D9639" s="21" t="s">
        <v>173469</v>
      </c>
      <c r="E9639" s="22">
        <v>152</v>
      </c>
      <c r="F9639" s="21" t="s">
        <v>171620</v>
      </c>
      <c r="G9639" s="22">
        <v>2</v>
      </c>
      <c r="H9639" s="22">
        <v>159</v>
      </c>
      <c r="I9639" s="21" t="s">
        <v>196124</v>
      </c>
    </row>
    <row r="9640" spans="1:9" ht="32" customHeight="1">
      <c r="A9640" s="19" t="s">
        <v>196125</v>
      </c>
      <c r="B9640" s="20" t="s">
        <v>175269</v>
      </c>
      <c r="C9640" s="22">
        <v>122</v>
      </c>
      <c r="D9640" s="21" t="s">
        <v>172792</v>
      </c>
      <c r="E9640" s="22">
        <v>62</v>
      </c>
      <c r="F9640" s="21" t="s">
        <v>175587</v>
      </c>
      <c r="G9640" s="22">
        <v>18</v>
      </c>
      <c r="H9640" s="22">
        <v>205</v>
      </c>
      <c r="I9640" s="21" t="s">
        <v>196126</v>
      </c>
    </row>
    <row r="9641" spans="1:9" ht="32" customHeight="1">
      <c r="A9641" s="19" t="s">
        <v>196127</v>
      </c>
      <c r="B9641" s="20" t="s">
        <v>171888</v>
      </c>
      <c r="C9641" s="22">
        <v>2</v>
      </c>
      <c r="D9641" s="21" t="s">
        <v>174339</v>
      </c>
      <c r="E9641" s="22">
        <v>222</v>
      </c>
      <c r="F9641" s="21" t="s">
        <v>171888</v>
      </c>
      <c r="G9641" s="22">
        <v>2</v>
      </c>
      <c r="H9641" s="22">
        <v>229</v>
      </c>
      <c r="I9641" s="21" t="s">
        <v>196128</v>
      </c>
    </row>
    <row r="9642" spans="1:9" ht="32" customHeight="1">
      <c r="A9642" s="19" t="s">
        <v>196129</v>
      </c>
      <c r="B9642" s="20" t="s">
        <v>196130</v>
      </c>
      <c r="C9642" s="22">
        <v>63</v>
      </c>
      <c r="D9642" s="21" t="s">
        <v>173011</v>
      </c>
      <c r="E9642" s="22">
        <v>42</v>
      </c>
      <c r="F9642" s="21" t="s">
        <v>196131</v>
      </c>
      <c r="G9642" s="22">
        <v>32</v>
      </c>
      <c r="H9642" s="22">
        <v>140</v>
      </c>
      <c r="I9642" s="21" t="s">
        <v>196132</v>
      </c>
    </row>
    <row r="9643" spans="1:9" ht="44" customHeight="1">
      <c r="A9643" s="19" t="s">
        <v>196133</v>
      </c>
      <c r="B9643" s="20" t="s">
        <v>196134</v>
      </c>
      <c r="C9643" s="22">
        <v>10</v>
      </c>
      <c r="D9643" s="21" t="s">
        <v>196135</v>
      </c>
      <c r="E9643" s="22">
        <v>107</v>
      </c>
      <c r="F9643" s="21" t="s">
        <v>169765</v>
      </c>
      <c r="G9643" s="22">
        <v>54</v>
      </c>
      <c r="H9643" s="22">
        <v>174</v>
      </c>
      <c r="I9643" s="21" t="s">
        <v>196136</v>
      </c>
    </row>
    <row r="9644" spans="1:9" ht="44" customHeight="1">
      <c r="A9644" s="19" t="s">
        <v>196137</v>
      </c>
      <c r="B9644" s="20" t="s">
        <v>196138</v>
      </c>
      <c r="C9644" s="22">
        <v>57</v>
      </c>
      <c r="D9644" s="21" t="s">
        <v>185774</v>
      </c>
      <c r="E9644" s="22">
        <v>15</v>
      </c>
      <c r="F9644" s="21" t="s">
        <v>185649</v>
      </c>
      <c r="G9644" s="22">
        <v>7</v>
      </c>
      <c r="H9644" s="22">
        <v>82</v>
      </c>
      <c r="I9644" s="21" t="s">
        <v>196139</v>
      </c>
    </row>
    <row r="9645" spans="1:9" ht="44" customHeight="1">
      <c r="A9645" s="19" t="s">
        <v>196140</v>
      </c>
      <c r="B9645" s="20" t="s">
        <v>184593</v>
      </c>
      <c r="C9645" s="22">
        <v>35</v>
      </c>
      <c r="D9645" s="21" t="s">
        <v>173898</v>
      </c>
      <c r="E9645" s="22">
        <v>47</v>
      </c>
      <c r="F9645" s="21" t="s">
        <v>173698</v>
      </c>
      <c r="G9645" s="22">
        <v>6</v>
      </c>
      <c r="H9645" s="22">
        <v>91</v>
      </c>
      <c r="I9645" s="21" t="s">
        <v>196141</v>
      </c>
    </row>
    <row r="9646" spans="1:9" ht="32" customHeight="1">
      <c r="A9646" s="19" t="s">
        <v>196142</v>
      </c>
      <c r="B9646" s="20" t="s">
        <v>176555</v>
      </c>
      <c r="C9646" s="22">
        <v>2</v>
      </c>
      <c r="D9646" s="21" t="s">
        <v>183537</v>
      </c>
      <c r="E9646" s="22">
        <v>107</v>
      </c>
      <c r="F9646" s="22">
        <v>0</v>
      </c>
      <c r="G9646" s="22">
        <v>0</v>
      </c>
      <c r="H9646" s="22">
        <v>112</v>
      </c>
      <c r="I9646" s="21" t="s">
        <v>196143</v>
      </c>
    </row>
    <row r="9647" spans="1:9" ht="32" customHeight="1">
      <c r="A9647" s="19" t="s">
        <v>196144</v>
      </c>
      <c r="B9647" s="20" t="s">
        <v>196145</v>
      </c>
      <c r="C9647" s="22">
        <v>13</v>
      </c>
      <c r="D9647" s="21" t="s">
        <v>196146</v>
      </c>
      <c r="E9647" s="22">
        <v>152</v>
      </c>
      <c r="F9647" s="21" t="s">
        <v>196147</v>
      </c>
      <c r="G9647" s="22">
        <v>32</v>
      </c>
      <c r="H9647" s="22">
        <v>200</v>
      </c>
      <c r="I9647" s="21" t="s">
        <v>196148</v>
      </c>
    </row>
    <row r="9648" spans="1:9" ht="32" customHeight="1">
      <c r="A9648" s="19" t="s">
        <v>196149</v>
      </c>
      <c r="B9648" s="20" t="s">
        <v>170222</v>
      </c>
      <c r="C9648" s="22">
        <v>2</v>
      </c>
      <c r="D9648" s="21" t="s">
        <v>195566</v>
      </c>
      <c r="E9648" s="22">
        <v>107</v>
      </c>
      <c r="F9648" s="21" t="s">
        <v>196150</v>
      </c>
      <c r="G9648" s="22">
        <v>18</v>
      </c>
      <c r="H9648" s="22">
        <v>130</v>
      </c>
      <c r="I9648" s="21" t="s">
        <v>196151</v>
      </c>
    </row>
    <row r="9649" spans="1:9" ht="32" customHeight="1">
      <c r="A9649" s="19" t="s">
        <v>196152</v>
      </c>
      <c r="B9649" s="20" t="s">
        <v>196153</v>
      </c>
      <c r="C9649" s="22">
        <v>28</v>
      </c>
      <c r="D9649" s="21" t="s">
        <v>196154</v>
      </c>
      <c r="E9649" s="22">
        <v>116</v>
      </c>
      <c r="F9649" s="21" t="s">
        <v>173499</v>
      </c>
      <c r="G9649" s="22">
        <v>39</v>
      </c>
      <c r="H9649" s="22">
        <v>186</v>
      </c>
      <c r="I9649" s="21" t="s">
        <v>196155</v>
      </c>
    </row>
    <row r="9650" spans="1:9" ht="32" customHeight="1">
      <c r="A9650" s="19" t="s">
        <v>196156</v>
      </c>
      <c r="B9650" s="20" t="s">
        <v>180547</v>
      </c>
      <c r="C9650" s="22">
        <v>1</v>
      </c>
      <c r="D9650" s="21" t="s">
        <v>170233</v>
      </c>
      <c r="E9650" s="22">
        <v>140</v>
      </c>
      <c r="F9650" s="21" t="s">
        <v>170910</v>
      </c>
      <c r="G9650" s="22">
        <v>3</v>
      </c>
      <c r="H9650" s="22">
        <v>147</v>
      </c>
      <c r="I9650" s="21" t="s">
        <v>196157</v>
      </c>
    </row>
    <row r="9651" spans="1:9" ht="32" customHeight="1">
      <c r="A9651" s="19" t="s">
        <v>196158</v>
      </c>
      <c r="B9651" s="20" t="s">
        <v>173737</v>
      </c>
      <c r="C9651" s="22">
        <v>47</v>
      </c>
      <c r="D9651" s="21" t="s">
        <v>176473</v>
      </c>
      <c r="E9651" s="22">
        <v>20</v>
      </c>
      <c r="F9651" s="21" t="s">
        <v>177571</v>
      </c>
      <c r="G9651" s="22">
        <v>7</v>
      </c>
      <c r="H9651" s="22">
        <v>77</v>
      </c>
      <c r="I9651" s="21" t="s">
        <v>196159</v>
      </c>
    </row>
    <row r="9652" spans="1:9" ht="32" customHeight="1">
      <c r="A9652" s="19" t="s">
        <v>196160</v>
      </c>
      <c r="B9652" s="20" t="s">
        <v>175734</v>
      </c>
      <c r="C9652" s="22">
        <v>33</v>
      </c>
      <c r="D9652" s="21" t="s">
        <v>171601</v>
      </c>
      <c r="E9652" s="22">
        <v>4</v>
      </c>
      <c r="F9652" s="21" t="s">
        <v>170333</v>
      </c>
      <c r="G9652" s="22">
        <v>15</v>
      </c>
      <c r="H9652" s="22">
        <v>55</v>
      </c>
      <c r="I9652" s="21" t="s">
        <v>196161</v>
      </c>
    </row>
    <row r="9653" spans="1:9" ht="32" customHeight="1">
      <c r="A9653" s="19" t="s">
        <v>196162</v>
      </c>
      <c r="B9653" s="20" t="s">
        <v>175734</v>
      </c>
      <c r="C9653" s="22">
        <v>33</v>
      </c>
      <c r="D9653" s="21" t="s">
        <v>171601</v>
      </c>
      <c r="E9653" s="22">
        <v>4</v>
      </c>
      <c r="F9653" s="21" t="s">
        <v>170333</v>
      </c>
      <c r="G9653" s="22">
        <v>15</v>
      </c>
      <c r="H9653" s="22">
        <v>55</v>
      </c>
      <c r="I9653" s="21" t="s">
        <v>196163</v>
      </c>
    </row>
    <row r="9654" spans="1:9" ht="32" customHeight="1">
      <c r="A9654" s="19" t="s">
        <v>196164</v>
      </c>
      <c r="B9654" s="20" t="s">
        <v>189232</v>
      </c>
      <c r="C9654" s="22">
        <v>43</v>
      </c>
      <c r="D9654" s="21" t="s">
        <v>172353</v>
      </c>
      <c r="E9654" s="22">
        <v>10</v>
      </c>
      <c r="F9654" s="21" t="s">
        <v>174446</v>
      </c>
      <c r="G9654" s="22">
        <v>28</v>
      </c>
      <c r="H9654" s="22">
        <v>84</v>
      </c>
      <c r="I9654" s="21" t="s">
        <v>196165</v>
      </c>
    </row>
    <row r="9655" spans="1:9" ht="32" customHeight="1">
      <c r="A9655" s="19" t="s">
        <v>196166</v>
      </c>
      <c r="B9655" s="20" t="s">
        <v>188281</v>
      </c>
      <c r="C9655" s="22">
        <v>117</v>
      </c>
      <c r="D9655" s="21" t="s">
        <v>172146</v>
      </c>
      <c r="E9655" s="22">
        <v>44</v>
      </c>
      <c r="F9655" s="21" t="s">
        <v>196167</v>
      </c>
      <c r="G9655" s="22">
        <v>31</v>
      </c>
      <c r="H9655" s="22">
        <v>195</v>
      </c>
      <c r="I9655" s="21" t="s">
        <v>196168</v>
      </c>
    </row>
    <row r="9656" spans="1:9" ht="32" customHeight="1">
      <c r="A9656" s="19" t="s">
        <v>196169</v>
      </c>
      <c r="B9656" s="20" t="s">
        <v>188281</v>
      </c>
      <c r="C9656" s="22">
        <v>117</v>
      </c>
      <c r="D9656" s="21" t="s">
        <v>172146</v>
      </c>
      <c r="E9656" s="22">
        <v>44</v>
      </c>
      <c r="F9656" s="21" t="s">
        <v>196167</v>
      </c>
      <c r="G9656" s="22">
        <v>31</v>
      </c>
      <c r="H9656" s="22">
        <v>195</v>
      </c>
      <c r="I9656" s="21" t="s">
        <v>196170</v>
      </c>
    </row>
    <row r="9657" spans="1:9" ht="32" customHeight="1">
      <c r="A9657" s="19" t="s">
        <v>196171</v>
      </c>
      <c r="B9657" s="20" t="s">
        <v>169838</v>
      </c>
      <c r="C9657" s="22">
        <v>1</v>
      </c>
      <c r="D9657" s="21" t="s">
        <v>186897</v>
      </c>
      <c r="E9657" s="22">
        <v>98</v>
      </c>
      <c r="F9657" s="21" t="s">
        <v>170120</v>
      </c>
      <c r="G9657" s="22">
        <v>2</v>
      </c>
      <c r="H9657" s="22">
        <v>104</v>
      </c>
      <c r="I9657" s="21" t="s">
        <v>196172</v>
      </c>
    </row>
    <row r="9658" spans="1:9" ht="32" customHeight="1">
      <c r="A9658" s="19" t="s">
        <v>196173</v>
      </c>
      <c r="B9658" s="20" t="s">
        <v>169838</v>
      </c>
      <c r="C9658" s="22">
        <v>1</v>
      </c>
      <c r="D9658" s="21" t="s">
        <v>186897</v>
      </c>
      <c r="E9658" s="22">
        <v>98</v>
      </c>
      <c r="F9658" s="21" t="s">
        <v>170120</v>
      </c>
      <c r="G9658" s="22">
        <v>2</v>
      </c>
      <c r="H9658" s="22">
        <v>104</v>
      </c>
      <c r="I9658" s="21" t="s">
        <v>196174</v>
      </c>
    </row>
    <row r="9659" spans="1:9" ht="32" customHeight="1">
      <c r="A9659" s="19" t="s">
        <v>196175</v>
      </c>
      <c r="B9659" s="24">
        <v>0</v>
      </c>
      <c r="C9659" s="22">
        <v>0</v>
      </c>
      <c r="D9659" s="21" t="s">
        <v>196176</v>
      </c>
      <c r="E9659" s="22">
        <v>67</v>
      </c>
      <c r="F9659" s="21" t="s">
        <v>172939</v>
      </c>
      <c r="G9659" s="22">
        <v>1</v>
      </c>
      <c r="H9659" s="22">
        <v>71</v>
      </c>
      <c r="I9659" s="21" t="s">
        <v>196177</v>
      </c>
    </row>
    <row r="9660" spans="1:9" ht="32" customHeight="1">
      <c r="A9660" s="19" t="s">
        <v>196178</v>
      </c>
      <c r="B9660" s="20" t="s">
        <v>171620</v>
      </c>
      <c r="C9660" s="22">
        <v>1</v>
      </c>
      <c r="D9660" s="21" t="s">
        <v>173469</v>
      </c>
      <c r="E9660" s="22">
        <v>76</v>
      </c>
      <c r="F9660" s="21" t="s">
        <v>171620</v>
      </c>
      <c r="G9660" s="22">
        <v>1</v>
      </c>
      <c r="H9660" s="22">
        <v>81</v>
      </c>
      <c r="I9660" s="21" t="s">
        <v>196179</v>
      </c>
    </row>
    <row r="9661" spans="1:9" ht="32" customHeight="1">
      <c r="A9661" s="19" t="s">
        <v>196180</v>
      </c>
      <c r="B9661" s="20" t="s">
        <v>173202</v>
      </c>
      <c r="C9661" s="22">
        <v>35</v>
      </c>
      <c r="D9661" s="21" t="s">
        <v>181591</v>
      </c>
      <c r="E9661" s="22">
        <v>59</v>
      </c>
      <c r="F9661" s="21" t="s">
        <v>176167</v>
      </c>
      <c r="G9661" s="22">
        <v>26</v>
      </c>
      <c r="H9661" s="22">
        <v>123</v>
      </c>
      <c r="I9661" s="21" t="s">
        <v>196181</v>
      </c>
    </row>
    <row r="9662" spans="1:9" ht="32" customHeight="1">
      <c r="A9662" s="19" t="s">
        <v>196182</v>
      </c>
      <c r="B9662" s="20" t="s">
        <v>171761</v>
      </c>
      <c r="C9662" s="22">
        <v>8</v>
      </c>
      <c r="D9662" s="21" t="s">
        <v>186241</v>
      </c>
      <c r="E9662" s="22">
        <v>45</v>
      </c>
      <c r="F9662" s="22">
        <v>0</v>
      </c>
      <c r="G9662" s="22">
        <v>0</v>
      </c>
      <c r="H9662" s="22">
        <v>56</v>
      </c>
      <c r="I9662" s="21" t="s">
        <v>196183</v>
      </c>
    </row>
    <row r="9663" spans="1:9" ht="32" customHeight="1">
      <c r="A9663" s="19" t="s">
        <v>196184</v>
      </c>
      <c r="B9663" s="20" t="s">
        <v>176474</v>
      </c>
      <c r="C9663" s="22">
        <v>23</v>
      </c>
      <c r="D9663" s="21" t="s">
        <v>196185</v>
      </c>
      <c r="E9663" s="22">
        <v>121</v>
      </c>
      <c r="F9663" s="21" t="s">
        <v>172065</v>
      </c>
      <c r="G9663" s="22">
        <v>4</v>
      </c>
      <c r="H9663" s="22">
        <v>151</v>
      </c>
      <c r="I9663" s="21" t="s">
        <v>196186</v>
      </c>
    </row>
    <row r="9664" spans="1:9" ht="32" customHeight="1">
      <c r="A9664" s="19" t="s">
        <v>196187</v>
      </c>
      <c r="B9664" s="20" t="s">
        <v>176474</v>
      </c>
      <c r="C9664" s="22">
        <v>23</v>
      </c>
      <c r="D9664" s="21" t="s">
        <v>196185</v>
      </c>
      <c r="E9664" s="22">
        <v>121</v>
      </c>
      <c r="F9664" s="21" t="s">
        <v>172065</v>
      </c>
      <c r="G9664" s="22">
        <v>4</v>
      </c>
      <c r="H9664" s="22">
        <v>151</v>
      </c>
      <c r="I9664" s="21" t="s">
        <v>196188</v>
      </c>
    </row>
    <row r="9665" spans="1:9" ht="32" customHeight="1">
      <c r="A9665" s="19" t="s">
        <v>196189</v>
      </c>
      <c r="B9665" s="20" t="s">
        <v>176593</v>
      </c>
      <c r="C9665" s="22">
        <v>48</v>
      </c>
      <c r="D9665" s="21" t="s">
        <v>171896</v>
      </c>
      <c r="E9665" s="22">
        <v>10</v>
      </c>
      <c r="F9665" s="22">
        <v>0</v>
      </c>
      <c r="G9665" s="22">
        <v>0</v>
      </c>
      <c r="H9665" s="22">
        <v>61</v>
      </c>
      <c r="I9665" s="21" t="s">
        <v>196190</v>
      </c>
    </row>
    <row r="9666" spans="1:9" ht="32" customHeight="1">
      <c r="A9666" s="19" t="s">
        <v>196191</v>
      </c>
      <c r="B9666" s="20" t="s">
        <v>184218</v>
      </c>
      <c r="C9666" s="22">
        <v>86</v>
      </c>
      <c r="D9666" s="21" t="s">
        <v>179431</v>
      </c>
      <c r="E9666" s="22">
        <v>10</v>
      </c>
      <c r="F9666" s="21" t="s">
        <v>181898</v>
      </c>
      <c r="G9666" s="22">
        <v>5</v>
      </c>
      <c r="H9666" s="22">
        <v>104</v>
      </c>
      <c r="I9666" s="21" t="s">
        <v>196192</v>
      </c>
    </row>
    <row r="9667" spans="1:9" ht="32" customHeight="1">
      <c r="A9667" s="19" t="s">
        <v>196193</v>
      </c>
      <c r="B9667" s="20" t="s">
        <v>184218</v>
      </c>
      <c r="C9667" s="22">
        <v>86</v>
      </c>
      <c r="D9667" s="21" t="s">
        <v>179431</v>
      </c>
      <c r="E9667" s="22">
        <v>10</v>
      </c>
      <c r="F9667" s="21" t="s">
        <v>181898</v>
      </c>
      <c r="G9667" s="22">
        <v>5</v>
      </c>
      <c r="H9667" s="22">
        <v>104</v>
      </c>
      <c r="I9667" s="21" t="s">
        <v>196194</v>
      </c>
    </row>
    <row r="9668" spans="1:9" ht="32" customHeight="1">
      <c r="A9668" s="19" t="s">
        <v>196195</v>
      </c>
      <c r="B9668" s="20" t="s">
        <v>169647</v>
      </c>
      <c r="C9668" s="22">
        <v>6</v>
      </c>
      <c r="D9668" s="21" t="s">
        <v>196196</v>
      </c>
      <c r="E9668" s="22">
        <v>80</v>
      </c>
      <c r="F9668" s="21" t="s">
        <v>172991</v>
      </c>
      <c r="G9668" s="22">
        <v>8</v>
      </c>
      <c r="H9668" s="22">
        <v>97</v>
      </c>
      <c r="I9668" s="21" t="s">
        <v>196197</v>
      </c>
    </row>
    <row r="9669" spans="1:9" ht="32" customHeight="1">
      <c r="A9669" s="19" t="s">
        <v>196198</v>
      </c>
      <c r="B9669" s="20" t="s">
        <v>186936</v>
      </c>
      <c r="C9669" s="22">
        <v>47</v>
      </c>
      <c r="D9669" s="22">
        <v>0</v>
      </c>
      <c r="E9669" s="22">
        <v>0</v>
      </c>
      <c r="F9669" s="21" t="s">
        <v>173752</v>
      </c>
      <c r="G9669" s="22">
        <v>20</v>
      </c>
      <c r="H9669" s="22">
        <v>70</v>
      </c>
      <c r="I9669" s="21" t="s">
        <v>196199</v>
      </c>
    </row>
    <row r="9670" spans="1:9" ht="32" customHeight="1">
      <c r="A9670" s="19" t="s">
        <v>196200</v>
      </c>
      <c r="B9670" s="20" t="s">
        <v>173962</v>
      </c>
      <c r="C9670" s="22">
        <v>18</v>
      </c>
      <c r="D9670" s="21" t="s">
        <v>196201</v>
      </c>
      <c r="E9670" s="22">
        <v>87</v>
      </c>
      <c r="F9670" s="21" t="s">
        <v>183567</v>
      </c>
      <c r="G9670" s="22">
        <v>61</v>
      </c>
      <c r="H9670" s="22">
        <v>169</v>
      </c>
      <c r="I9670" s="21" t="s">
        <v>196202</v>
      </c>
    </row>
    <row r="9671" spans="1:9" ht="32" customHeight="1">
      <c r="A9671" s="19" t="s">
        <v>196203</v>
      </c>
      <c r="B9671" s="20" t="s">
        <v>186728</v>
      </c>
      <c r="C9671" s="22">
        <v>56</v>
      </c>
      <c r="D9671" s="21" t="s">
        <v>173387</v>
      </c>
      <c r="E9671" s="22">
        <v>65</v>
      </c>
      <c r="F9671" s="21" t="s">
        <v>178600</v>
      </c>
      <c r="G9671" s="22">
        <v>1</v>
      </c>
      <c r="H9671" s="22">
        <v>125</v>
      </c>
      <c r="I9671" s="21" t="s">
        <v>196204</v>
      </c>
    </row>
    <row r="9672" spans="1:9" ht="32" customHeight="1">
      <c r="A9672" s="19" t="s">
        <v>196205</v>
      </c>
      <c r="B9672" s="20" t="s">
        <v>172969</v>
      </c>
      <c r="C9672" s="22">
        <v>2</v>
      </c>
      <c r="D9672" s="21" t="s">
        <v>191578</v>
      </c>
      <c r="E9672" s="22">
        <v>149</v>
      </c>
      <c r="F9672" s="21" t="s">
        <v>187923</v>
      </c>
      <c r="G9672" s="22">
        <v>7</v>
      </c>
      <c r="H9672" s="22">
        <v>161</v>
      </c>
      <c r="I9672" s="21" t="s">
        <v>196206</v>
      </c>
    </row>
    <row r="9673" spans="1:9" ht="32" customHeight="1">
      <c r="A9673" s="19" t="s">
        <v>196207</v>
      </c>
      <c r="B9673" s="20" t="s">
        <v>170862</v>
      </c>
      <c r="C9673" s="22">
        <v>7</v>
      </c>
      <c r="D9673" s="21" t="s">
        <v>196208</v>
      </c>
      <c r="E9673" s="22">
        <v>152</v>
      </c>
      <c r="F9673" s="21" t="s">
        <v>170138</v>
      </c>
      <c r="G9673" s="22">
        <v>2</v>
      </c>
      <c r="H9673" s="22">
        <v>164</v>
      </c>
      <c r="I9673" s="21" t="s">
        <v>196209</v>
      </c>
    </row>
    <row r="9674" spans="1:9" ht="32" customHeight="1">
      <c r="A9674" s="19" t="s">
        <v>196210</v>
      </c>
      <c r="B9674" s="20" t="s">
        <v>171007</v>
      </c>
      <c r="C9674" s="22">
        <v>18</v>
      </c>
      <c r="D9674" s="21" t="s">
        <v>170264</v>
      </c>
      <c r="E9674" s="22">
        <v>56</v>
      </c>
      <c r="F9674" s="21" t="s">
        <v>170788</v>
      </c>
      <c r="G9674" s="22">
        <v>2</v>
      </c>
      <c r="H9674" s="22">
        <v>79</v>
      </c>
      <c r="I9674" s="21" t="s">
        <v>196211</v>
      </c>
    </row>
    <row r="9675" spans="1:9" ht="32" customHeight="1">
      <c r="A9675" s="19" t="s">
        <v>196212</v>
      </c>
      <c r="B9675" s="20" t="s">
        <v>195580</v>
      </c>
      <c r="C9675" s="22">
        <v>7</v>
      </c>
      <c r="D9675" s="21" t="s">
        <v>176098</v>
      </c>
      <c r="E9675" s="22">
        <v>95</v>
      </c>
      <c r="F9675" s="21" t="s">
        <v>176410</v>
      </c>
      <c r="G9675" s="22">
        <v>8</v>
      </c>
      <c r="H9675" s="22">
        <v>113</v>
      </c>
      <c r="I9675" s="21" t="s">
        <v>196213</v>
      </c>
    </row>
    <row r="9676" spans="1:9" ht="44" customHeight="1">
      <c r="A9676" s="19" t="s">
        <v>196214</v>
      </c>
      <c r="B9676" s="20" t="s">
        <v>175066</v>
      </c>
      <c r="C9676" s="22">
        <v>65</v>
      </c>
      <c r="D9676" s="21" t="s">
        <v>170846</v>
      </c>
      <c r="E9676" s="22">
        <v>16</v>
      </c>
      <c r="F9676" s="21" t="s">
        <v>171942</v>
      </c>
      <c r="G9676" s="22">
        <v>7</v>
      </c>
      <c r="H9676" s="22">
        <v>91</v>
      </c>
      <c r="I9676" s="21" t="s">
        <v>196215</v>
      </c>
    </row>
    <row r="9677" spans="1:9" ht="44" customHeight="1">
      <c r="A9677" s="19" t="s">
        <v>196216</v>
      </c>
      <c r="B9677" s="20" t="s">
        <v>193122</v>
      </c>
      <c r="C9677" s="22">
        <v>25</v>
      </c>
      <c r="D9677" s="21" t="s">
        <v>196217</v>
      </c>
      <c r="E9677" s="22">
        <v>79</v>
      </c>
      <c r="F9677" s="21" t="s">
        <v>196217</v>
      </c>
      <c r="G9677" s="22">
        <v>79</v>
      </c>
      <c r="H9677" s="22">
        <v>186</v>
      </c>
      <c r="I9677" s="21" t="s">
        <v>196218</v>
      </c>
    </row>
    <row r="9678" spans="1:9" ht="44" customHeight="1">
      <c r="A9678" s="19" t="s">
        <v>196219</v>
      </c>
      <c r="B9678" s="20" t="s">
        <v>185536</v>
      </c>
      <c r="C9678" s="22">
        <v>8</v>
      </c>
      <c r="D9678" s="21" t="s">
        <v>196220</v>
      </c>
      <c r="E9678" s="22">
        <v>55</v>
      </c>
      <c r="F9678" s="21" t="s">
        <v>172267</v>
      </c>
      <c r="G9678" s="22">
        <v>6</v>
      </c>
      <c r="H9678" s="22">
        <v>72</v>
      </c>
      <c r="I9678" s="21" t="s">
        <v>196221</v>
      </c>
    </row>
    <row r="9679" spans="1:9" ht="32" customHeight="1">
      <c r="A9679" s="19" t="s">
        <v>196222</v>
      </c>
      <c r="B9679" s="24">
        <v>0</v>
      </c>
      <c r="C9679" s="22">
        <v>0</v>
      </c>
      <c r="D9679" s="21" t="s">
        <v>196223</v>
      </c>
      <c r="E9679" s="22">
        <v>161</v>
      </c>
      <c r="F9679" s="21" t="s">
        <v>177840</v>
      </c>
      <c r="G9679" s="22">
        <v>4</v>
      </c>
      <c r="H9679" s="22">
        <v>168</v>
      </c>
      <c r="I9679" s="21" t="s">
        <v>196224</v>
      </c>
    </row>
    <row r="9680" spans="1:9" ht="32" customHeight="1">
      <c r="A9680" s="19" t="s">
        <v>196225</v>
      </c>
      <c r="B9680" s="24">
        <v>0</v>
      </c>
      <c r="C9680" s="22">
        <v>0</v>
      </c>
      <c r="D9680" s="21" t="s">
        <v>170205</v>
      </c>
      <c r="E9680" s="22">
        <v>138</v>
      </c>
      <c r="F9680" s="21" t="s">
        <v>170298</v>
      </c>
      <c r="G9680" s="22">
        <v>3</v>
      </c>
      <c r="H9680" s="22">
        <v>144</v>
      </c>
      <c r="I9680" s="21" t="s">
        <v>196226</v>
      </c>
    </row>
    <row r="9681" spans="1:9" ht="32" customHeight="1">
      <c r="A9681" s="19" t="s">
        <v>196227</v>
      </c>
      <c r="B9681" s="20" t="s">
        <v>170999</v>
      </c>
      <c r="C9681" s="22">
        <v>27</v>
      </c>
      <c r="D9681" s="21" t="s">
        <v>170134</v>
      </c>
      <c r="E9681" s="22">
        <v>66</v>
      </c>
      <c r="F9681" s="21" t="s">
        <v>173137</v>
      </c>
      <c r="G9681" s="22">
        <v>6</v>
      </c>
      <c r="H9681" s="22">
        <v>102</v>
      </c>
      <c r="I9681" s="21" t="s">
        <v>196228</v>
      </c>
    </row>
    <row r="9682" spans="1:9" ht="32" customHeight="1">
      <c r="A9682" s="19" t="s">
        <v>196229</v>
      </c>
      <c r="B9682" s="20" t="s">
        <v>176850</v>
      </c>
      <c r="C9682" s="22">
        <v>27</v>
      </c>
      <c r="D9682" s="22">
        <v>0</v>
      </c>
      <c r="E9682" s="22">
        <v>0</v>
      </c>
      <c r="F9682" s="21" t="s">
        <v>169960</v>
      </c>
      <c r="G9682" s="22">
        <v>25</v>
      </c>
      <c r="H9682" s="22">
        <v>55</v>
      </c>
      <c r="I9682" s="21" t="s">
        <v>196230</v>
      </c>
    </row>
    <row r="9683" spans="1:9" ht="32" customHeight="1">
      <c r="A9683" s="19" t="s">
        <v>196231</v>
      </c>
      <c r="B9683" s="20" t="s">
        <v>185536</v>
      </c>
      <c r="C9683" s="22">
        <v>16</v>
      </c>
      <c r="D9683" s="21" t="s">
        <v>176415</v>
      </c>
      <c r="E9683" s="22">
        <v>116</v>
      </c>
      <c r="F9683" s="21" t="s">
        <v>170862</v>
      </c>
      <c r="G9683" s="22">
        <v>6</v>
      </c>
      <c r="H9683" s="22">
        <v>141</v>
      </c>
      <c r="I9683" s="21" t="s">
        <v>196232</v>
      </c>
    </row>
    <row r="9684" spans="1:9" ht="32" customHeight="1">
      <c r="A9684" s="19" t="s">
        <v>196233</v>
      </c>
      <c r="B9684" s="24">
        <v>50</v>
      </c>
      <c r="C9684" s="22">
        <v>60</v>
      </c>
      <c r="D9684" s="21" t="s">
        <v>174088</v>
      </c>
      <c r="E9684" s="22">
        <v>37</v>
      </c>
      <c r="F9684" s="21" t="s">
        <v>172983</v>
      </c>
      <c r="G9684" s="22">
        <v>23</v>
      </c>
      <c r="H9684" s="22">
        <v>123</v>
      </c>
      <c r="I9684" s="21" t="s">
        <v>196234</v>
      </c>
    </row>
    <row r="9685" spans="1:9" ht="32" customHeight="1">
      <c r="A9685" s="19" t="s">
        <v>196235</v>
      </c>
      <c r="B9685" s="20" t="s">
        <v>181079</v>
      </c>
      <c r="C9685" s="22">
        <v>8</v>
      </c>
      <c r="D9685" s="21" t="s">
        <v>170168</v>
      </c>
      <c r="E9685" s="22">
        <v>80</v>
      </c>
      <c r="F9685" s="21" t="s">
        <v>180881</v>
      </c>
      <c r="G9685" s="22">
        <v>15</v>
      </c>
      <c r="H9685" s="22">
        <v>106</v>
      </c>
      <c r="I9685" s="21" t="s">
        <v>196236</v>
      </c>
    </row>
    <row r="9686" spans="1:9" ht="44" customHeight="1">
      <c r="A9686" s="19" t="s">
        <v>196237</v>
      </c>
      <c r="B9686" s="20" t="s">
        <v>170165</v>
      </c>
      <c r="C9686" s="22">
        <v>18</v>
      </c>
      <c r="D9686" s="21" t="s">
        <v>196238</v>
      </c>
      <c r="E9686" s="22">
        <v>62</v>
      </c>
      <c r="F9686" s="21" t="s">
        <v>170397</v>
      </c>
      <c r="G9686" s="22">
        <v>14</v>
      </c>
      <c r="H9686" s="22">
        <v>97</v>
      </c>
      <c r="I9686" s="21" t="s">
        <v>196239</v>
      </c>
    </row>
    <row r="9687" spans="1:9" ht="32" customHeight="1">
      <c r="A9687" s="19" t="s">
        <v>196240</v>
      </c>
      <c r="B9687" s="20" t="s">
        <v>173897</v>
      </c>
      <c r="C9687" s="22">
        <v>18</v>
      </c>
      <c r="D9687" s="21" t="s">
        <v>186462</v>
      </c>
      <c r="E9687" s="22">
        <v>148</v>
      </c>
      <c r="F9687" s="21" t="s">
        <v>179051</v>
      </c>
      <c r="G9687" s="22">
        <v>10</v>
      </c>
      <c r="H9687" s="22">
        <v>179</v>
      </c>
      <c r="I9687" s="21" t="s">
        <v>196241</v>
      </c>
    </row>
    <row r="9688" spans="1:9" ht="32" customHeight="1">
      <c r="A9688" s="19" t="s">
        <v>196242</v>
      </c>
      <c r="B9688" s="20" t="s">
        <v>172835</v>
      </c>
      <c r="C9688" s="22">
        <v>4</v>
      </c>
      <c r="D9688" s="21" t="s">
        <v>187407</v>
      </c>
      <c r="E9688" s="22">
        <v>79</v>
      </c>
      <c r="F9688" s="21" t="s">
        <v>186451</v>
      </c>
      <c r="G9688" s="22">
        <v>30</v>
      </c>
      <c r="H9688" s="22">
        <v>116</v>
      </c>
      <c r="I9688" s="21" t="s">
        <v>196243</v>
      </c>
    </row>
    <row r="9689" spans="1:9" ht="32" customHeight="1">
      <c r="A9689" s="19" t="s">
        <v>196244</v>
      </c>
      <c r="B9689" s="20" t="s">
        <v>179877</v>
      </c>
      <c r="C9689" s="22">
        <v>27</v>
      </c>
      <c r="D9689" s="21" t="s">
        <v>186921</v>
      </c>
      <c r="E9689" s="22">
        <v>44</v>
      </c>
      <c r="F9689" s="21" t="s">
        <v>172288</v>
      </c>
      <c r="G9689" s="22">
        <v>18</v>
      </c>
      <c r="H9689" s="22">
        <v>92</v>
      </c>
      <c r="I9689" s="21" t="s">
        <v>196245</v>
      </c>
    </row>
    <row r="9690" spans="1:9" ht="32" customHeight="1">
      <c r="A9690" s="19" t="s">
        <v>196246</v>
      </c>
      <c r="B9690" s="20" t="s">
        <v>179877</v>
      </c>
      <c r="C9690" s="22">
        <v>27</v>
      </c>
      <c r="D9690" s="21" t="s">
        <v>186921</v>
      </c>
      <c r="E9690" s="22">
        <v>44</v>
      </c>
      <c r="F9690" s="21" t="s">
        <v>172288</v>
      </c>
      <c r="G9690" s="22">
        <v>18</v>
      </c>
      <c r="H9690" s="22">
        <v>92</v>
      </c>
      <c r="I9690" s="21" t="s">
        <v>196247</v>
      </c>
    </row>
    <row r="9691" spans="1:9" ht="32" customHeight="1">
      <c r="A9691" s="19" t="s">
        <v>196248</v>
      </c>
      <c r="B9691" s="20" t="s">
        <v>172612</v>
      </c>
      <c r="C9691" s="22">
        <v>6</v>
      </c>
      <c r="D9691" s="21" t="s">
        <v>172637</v>
      </c>
      <c r="E9691" s="22">
        <v>55</v>
      </c>
      <c r="F9691" s="21" t="s">
        <v>180241</v>
      </c>
      <c r="G9691" s="22">
        <v>69</v>
      </c>
      <c r="H9691" s="22">
        <v>133</v>
      </c>
      <c r="I9691" s="21" t="s">
        <v>196249</v>
      </c>
    </row>
    <row r="9692" spans="1:9" ht="32" customHeight="1">
      <c r="A9692" s="19" t="s">
        <v>196250</v>
      </c>
      <c r="B9692" s="20" t="s">
        <v>196251</v>
      </c>
      <c r="C9692" s="22">
        <v>21</v>
      </c>
      <c r="D9692" s="21" t="s">
        <v>196252</v>
      </c>
      <c r="E9692" s="22">
        <v>55</v>
      </c>
      <c r="F9692" s="21" t="s">
        <v>178917</v>
      </c>
      <c r="G9692" s="22">
        <v>70</v>
      </c>
      <c r="H9692" s="22">
        <v>149</v>
      </c>
      <c r="I9692" s="21" t="s">
        <v>196253</v>
      </c>
    </row>
    <row r="9693" spans="1:9" ht="32" customHeight="1">
      <c r="A9693" s="19" t="s">
        <v>196254</v>
      </c>
      <c r="B9693" s="20" t="s">
        <v>196251</v>
      </c>
      <c r="C9693" s="22">
        <v>21</v>
      </c>
      <c r="D9693" s="21" t="s">
        <v>196252</v>
      </c>
      <c r="E9693" s="22">
        <v>55</v>
      </c>
      <c r="F9693" s="21" t="s">
        <v>178917</v>
      </c>
      <c r="G9693" s="22">
        <v>70</v>
      </c>
      <c r="H9693" s="22">
        <v>149</v>
      </c>
      <c r="I9693" s="21" t="s">
        <v>196255</v>
      </c>
    </row>
    <row r="9694" spans="1:9" ht="32" customHeight="1">
      <c r="A9694" s="19" t="s">
        <v>196256</v>
      </c>
      <c r="B9694" s="20" t="s">
        <v>196257</v>
      </c>
      <c r="C9694" s="22">
        <v>32</v>
      </c>
      <c r="D9694" s="21" t="s">
        <v>171797</v>
      </c>
      <c r="E9694" s="22">
        <v>55</v>
      </c>
      <c r="F9694" s="21" t="s">
        <v>181910</v>
      </c>
      <c r="G9694" s="22">
        <v>92</v>
      </c>
      <c r="H9694" s="22">
        <v>182</v>
      </c>
      <c r="I9694" s="21" t="s">
        <v>196258</v>
      </c>
    </row>
    <row r="9695" spans="1:9" ht="32" customHeight="1">
      <c r="A9695" s="19" t="s">
        <v>196259</v>
      </c>
      <c r="B9695" s="20" t="s">
        <v>173435</v>
      </c>
      <c r="C9695" s="22">
        <v>4</v>
      </c>
      <c r="D9695" s="21" t="s">
        <v>196260</v>
      </c>
      <c r="E9695" s="22">
        <v>120</v>
      </c>
      <c r="F9695" s="21" t="s">
        <v>184929</v>
      </c>
      <c r="G9695" s="22">
        <v>25</v>
      </c>
      <c r="H9695" s="22">
        <v>152</v>
      </c>
      <c r="I9695" s="21" t="s">
        <v>196261</v>
      </c>
    </row>
    <row r="9696" spans="1:9" ht="32" customHeight="1">
      <c r="A9696" s="19" t="s">
        <v>196262</v>
      </c>
      <c r="B9696" s="20" t="s">
        <v>175597</v>
      </c>
      <c r="C9696" s="22">
        <v>88</v>
      </c>
      <c r="D9696" s="21" t="s">
        <v>193104</v>
      </c>
      <c r="E9696" s="22">
        <v>55</v>
      </c>
      <c r="F9696" s="21" t="s">
        <v>179702</v>
      </c>
      <c r="G9696" s="22">
        <v>23</v>
      </c>
      <c r="H9696" s="22">
        <v>169</v>
      </c>
      <c r="I9696" s="21" t="s">
        <v>196263</v>
      </c>
    </row>
    <row r="9697" spans="1:9" ht="32" customHeight="1">
      <c r="A9697" s="19" t="s">
        <v>196264</v>
      </c>
      <c r="B9697" s="20" t="s">
        <v>175779</v>
      </c>
      <c r="C9697" s="22">
        <v>13</v>
      </c>
      <c r="D9697" s="21" t="s">
        <v>196265</v>
      </c>
      <c r="E9697" s="22">
        <v>116</v>
      </c>
      <c r="F9697" s="21" t="s">
        <v>176367</v>
      </c>
      <c r="G9697" s="22">
        <v>24</v>
      </c>
      <c r="H9697" s="22">
        <v>156</v>
      </c>
      <c r="I9697" s="21" t="s">
        <v>196266</v>
      </c>
    </row>
    <row r="9698" spans="1:9" ht="32" customHeight="1">
      <c r="A9698" s="19" t="s">
        <v>196267</v>
      </c>
      <c r="B9698" s="24">
        <v>0</v>
      </c>
      <c r="C9698" s="22">
        <v>0</v>
      </c>
      <c r="D9698" s="21" t="s">
        <v>177299</v>
      </c>
      <c r="E9698" s="22">
        <v>84</v>
      </c>
      <c r="F9698" s="21" t="s">
        <v>171825</v>
      </c>
      <c r="G9698" s="22">
        <v>3</v>
      </c>
      <c r="H9698" s="22">
        <v>90</v>
      </c>
      <c r="I9698" s="21" t="s">
        <v>196268</v>
      </c>
    </row>
    <row r="9699" spans="1:9" ht="32" customHeight="1">
      <c r="A9699" s="19" t="s">
        <v>196269</v>
      </c>
      <c r="B9699" s="20" t="s">
        <v>169945</v>
      </c>
      <c r="C9699" s="22">
        <v>4</v>
      </c>
      <c r="D9699" s="21" t="s">
        <v>170906</v>
      </c>
      <c r="E9699" s="22">
        <v>52</v>
      </c>
      <c r="F9699" s="22">
        <v>0</v>
      </c>
      <c r="G9699" s="22">
        <v>0</v>
      </c>
      <c r="H9699" s="22">
        <v>59</v>
      </c>
      <c r="I9699" s="21" t="s">
        <v>196270</v>
      </c>
    </row>
    <row r="9700" spans="1:9" ht="32" customHeight="1">
      <c r="A9700" s="19" t="s">
        <v>196271</v>
      </c>
      <c r="B9700" s="24">
        <v>0</v>
      </c>
      <c r="C9700" s="22">
        <v>0</v>
      </c>
      <c r="D9700" s="21" t="s">
        <v>172029</v>
      </c>
      <c r="E9700" s="22">
        <v>74</v>
      </c>
      <c r="F9700" s="21" t="s">
        <v>170502</v>
      </c>
      <c r="G9700" s="22">
        <v>4</v>
      </c>
      <c r="H9700" s="22">
        <v>81</v>
      </c>
      <c r="I9700" s="21" t="s">
        <v>196272</v>
      </c>
    </row>
    <row r="9701" spans="1:9" ht="32" customHeight="1">
      <c r="A9701" s="19" t="s">
        <v>196273</v>
      </c>
      <c r="B9701" s="20" t="s">
        <v>173428</v>
      </c>
      <c r="C9701" s="22">
        <v>2</v>
      </c>
      <c r="D9701" s="21" t="s">
        <v>172945</v>
      </c>
      <c r="E9701" s="22">
        <v>83</v>
      </c>
      <c r="F9701" s="21" t="s">
        <v>171637</v>
      </c>
      <c r="G9701" s="22">
        <v>13</v>
      </c>
      <c r="H9701" s="22">
        <v>101</v>
      </c>
      <c r="I9701" s="21" t="s">
        <v>196274</v>
      </c>
    </row>
    <row r="9702" spans="1:9" ht="32" customHeight="1">
      <c r="A9702" s="19" t="s">
        <v>196275</v>
      </c>
      <c r="B9702" s="24">
        <v>3</v>
      </c>
      <c r="C9702" s="22">
        <v>3</v>
      </c>
      <c r="D9702" s="22">
        <v>88</v>
      </c>
      <c r="E9702" s="22">
        <v>88</v>
      </c>
      <c r="F9702" s="22">
        <v>9</v>
      </c>
      <c r="G9702" s="22">
        <v>9</v>
      </c>
      <c r="H9702" s="22">
        <v>103</v>
      </c>
      <c r="I9702" s="21" t="s">
        <v>196276</v>
      </c>
    </row>
    <row r="9703" spans="1:9" ht="32" customHeight="1">
      <c r="A9703" s="19" t="s">
        <v>196277</v>
      </c>
      <c r="B9703" s="20" t="s">
        <v>170129</v>
      </c>
      <c r="C9703" s="22">
        <v>7</v>
      </c>
      <c r="D9703" s="21" t="s">
        <v>196278</v>
      </c>
      <c r="E9703" s="22">
        <v>88</v>
      </c>
      <c r="F9703" s="21" t="s">
        <v>173957</v>
      </c>
      <c r="G9703" s="22">
        <v>10</v>
      </c>
      <c r="H9703" s="22">
        <v>108</v>
      </c>
      <c r="I9703" s="21" t="s">
        <v>196279</v>
      </c>
    </row>
    <row r="9704" spans="1:9" ht="32" customHeight="1">
      <c r="A9704" s="19" t="s">
        <v>196280</v>
      </c>
      <c r="B9704" s="20" t="s">
        <v>182020</v>
      </c>
      <c r="C9704" s="22">
        <v>25</v>
      </c>
      <c r="D9704" s="21" t="s">
        <v>178343</v>
      </c>
      <c r="E9704" s="22">
        <v>70</v>
      </c>
      <c r="F9704" s="21" t="s">
        <v>189100</v>
      </c>
      <c r="G9704" s="22">
        <v>6</v>
      </c>
      <c r="H9704" s="22">
        <v>104</v>
      </c>
      <c r="I9704" s="21" t="s">
        <v>196281</v>
      </c>
    </row>
    <row r="9705" spans="1:9" ht="32" customHeight="1">
      <c r="A9705" s="19" t="s">
        <v>196282</v>
      </c>
      <c r="B9705" s="20" t="s">
        <v>183105</v>
      </c>
      <c r="C9705" s="22">
        <v>92</v>
      </c>
      <c r="D9705" s="21" t="s">
        <v>184593</v>
      </c>
      <c r="E9705" s="22">
        <v>70</v>
      </c>
      <c r="F9705" s="21" t="s">
        <v>171942</v>
      </c>
      <c r="G9705" s="22">
        <v>14</v>
      </c>
      <c r="H9705" s="22">
        <v>179</v>
      </c>
      <c r="I9705" s="21" t="s">
        <v>196283</v>
      </c>
    </row>
    <row r="9706" spans="1:9" ht="32" customHeight="1">
      <c r="A9706" s="19" t="s">
        <v>196284</v>
      </c>
      <c r="B9706" s="20" t="s">
        <v>171668</v>
      </c>
      <c r="C9706" s="22">
        <v>40</v>
      </c>
      <c r="D9706" s="21" t="s">
        <v>184523</v>
      </c>
      <c r="E9706" s="22">
        <v>69</v>
      </c>
      <c r="F9706" s="21" t="s">
        <v>172211</v>
      </c>
      <c r="G9706" s="22">
        <v>27</v>
      </c>
      <c r="H9706" s="22">
        <v>139</v>
      </c>
      <c r="I9706" s="21" t="s">
        <v>196285</v>
      </c>
    </row>
    <row r="9707" spans="1:9" ht="32" customHeight="1">
      <c r="A9707" s="19" t="s">
        <v>196286</v>
      </c>
      <c r="B9707" s="20" t="s">
        <v>171668</v>
      </c>
      <c r="C9707" s="22">
        <v>40</v>
      </c>
      <c r="D9707" s="21" t="s">
        <v>184523</v>
      </c>
      <c r="E9707" s="22">
        <v>69</v>
      </c>
      <c r="F9707" s="21" t="s">
        <v>172211</v>
      </c>
      <c r="G9707" s="22">
        <v>27</v>
      </c>
      <c r="H9707" s="22">
        <v>139</v>
      </c>
      <c r="I9707" s="21" t="s">
        <v>196287</v>
      </c>
    </row>
    <row r="9708" spans="1:9" ht="32" customHeight="1">
      <c r="A9708" s="19" t="s">
        <v>196288</v>
      </c>
      <c r="B9708" s="20" t="s">
        <v>170494</v>
      </c>
      <c r="C9708" s="22">
        <v>44</v>
      </c>
      <c r="D9708" s="22">
        <v>0</v>
      </c>
      <c r="E9708" s="22">
        <v>0</v>
      </c>
      <c r="F9708" s="21" t="s">
        <v>170359</v>
      </c>
      <c r="G9708" s="22">
        <v>4</v>
      </c>
      <c r="H9708" s="22">
        <v>51</v>
      </c>
      <c r="I9708" s="21" t="s">
        <v>196289</v>
      </c>
    </row>
    <row r="9709" spans="1:9" ht="32" customHeight="1">
      <c r="A9709" s="19" t="s">
        <v>196290</v>
      </c>
      <c r="B9709" s="20" t="s">
        <v>193219</v>
      </c>
      <c r="C9709" s="22">
        <v>78</v>
      </c>
      <c r="D9709" s="21" t="s">
        <v>174721</v>
      </c>
      <c r="E9709" s="22">
        <v>8</v>
      </c>
      <c r="F9709" s="21" t="s">
        <v>194507</v>
      </c>
      <c r="G9709" s="22">
        <v>23</v>
      </c>
      <c r="H9709" s="22">
        <v>112</v>
      </c>
      <c r="I9709" s="21" t="s">
        <v>196291</v>
      </c>
    </row>
    <row r="9710" spans="1:9" ht="32" customHeight="1">
      <c r="A9710" s="19" t="s">
        <v>196292</v>
      </c>
      <c r="B9710" s="20" t="s">
        <v>175279</v>
      </c>
      <c r="C9710" s="22">
        <v>1</v>
      </c>
      <c r="D9710" s="21" t="s">
        <v>196293</v>
      </c>
      <c r="E9710" s="22">
        <v>109</v>
      </c>
      <c r="F9710" s="21" t="s">
        <v>187003</v>
      </c>
      <c r="G9710" s="22">
        <v>7</v>
      </c>
      <c r="H9710" s="22">
        <v>120</v>
      </c>
      <c r="I9710" s="21" t="s">
        <v>196294</v>
      </c>
    </row>
    <row r="9711" spans="1:9" ht="32" customHeight="1">
      <c r="A9711" s="19" t="s">
        <v>196295</v>
      </c>
      <c r="B9711" s="20" t="s">
        <v>171562</v>
      </c>
      <c r="C9711" s="22">
        <v>1</v>
      </c>
      <c r="D9711" s="21" t="s">
        <v>174929</v>
      </c>
      <c r="E9711" s="22">
        <v>81</v>
      </c>
      <c r="F9711" s="21" t="s">
        <v>171386</v>
      </c>
      <c r="G9711" s="22">
        <v>11</v>
      </c>
      <c r="H9711" s="22">
        <v>96</v>
      </c>
      <c r="I9711" s="21" t="s">
        <v>196296</v>
      </c>
    </row>
    <row r="9712" spans="1:9" ht="32" customHeight="1">
      <c r="A9712" s="19" t="s">
        <v>196297</v>
      </c>
      <c r="B9712" s="20" t="s">
        <v>191802</v>
      </c>
      <c r="C9712" s="22">
        <v>4</v>
      </c>
      <c r="D9712" s="21" t="s">
        <v>176954</v>
      </c>
      <c r="E9712" s="22">
        <v>147</v>
      </c>
      <c r="F9712" s="21" t="s">
        <v>170567</v>
      </c>
      <c r="G9712" s="22">
        <v>2</v>
      </c>
      <c r="H9712" s="22">
        <v>156</v>
      </c>
      <c r="I9712" s="21" t="s">
        <v>196298</v>
      </c>
    </row>
    <row r="9713" spans="1:9" ht="32" customHeight="1">
      <c r="A9713" s="19" t="s">
        <v>196299</v>
      </c>
      <c r="B9713" s="24">
        <v>80</v>
      </c>
      <c r="C9713" s="22">
        <v>44</v>
      </c>
      <c r="D9713" s="21" t="s">
        <v>170846</v>
      </c>
      <c r="E9713" s="22">
        <v>10</v>
      </c>
      <c r="F9713" s="21" t="s">
        <v>174258</v>
      </c>
      <c r="G9713" s="22">
        <v>1</v>
      </c>
      <c r="H9713" s="22">
        <v>58</v>
      </c>
      <c r="I9713" s="21" t="s">
        <v>196300</v>
      </c>
    </row>
    <row r="9714" spans="1:9" ht="32" customHeight="1">
      <c r="A9714" s="19" t="s">
        <v>196301</v>
      </c>
      <c r="B9714" s="20" t="s">
        <v>196302</v>
      </c>
      <c r="C9714" s="22">
        <v>70</v>
      </c>
      <c r="D9714" s="22">
        <v>0</v>
      </c>
      <c r="E9714" s="22">
        <v>0</v>
      </c>
      <c r="F9714" s="21" t="s">
        <v>170628</v>
      </c>
      <c r="G9714" s="22">
        <v>1</v>
      </c>
      <c r="H9714" s="22">
        <v>74</v>
      </c>
      <c r="I9714" s="21" t="s">
        <v>196303</v>
      </c>
    </row>
    <row r="9715" spans="1:9" ht="32" customHeight="1">
      <c r="A9715" s="19" t="s">
        <v>196304</v>
      </c>
      <c r="B9715" s="20" t="s">
        <v>172665</v>
      </c>
      <c r="C9715" s="22">
        <v>39</v>
      </c>
      <c r="D9715" s="21" t="s">
        <v>171668</v>
      </c>
      <c r="E9715" s="22">
        <v>30</v>
      </c>
      <c r="F9715" s="21" t="s">
        <v>174634</v>
      </c>
      <c r="G9715" s="22">
        <v>33</v>
      </c>
      <c r="H9715" s="22">
        <v>105</v>
      </c>
      <c r="I9715" s="21" t="s">
        <v>196305</v>
      </c>
    </row>
    <row r="9716" spans="1:9" ht="32" customHeight="1">
      <c r="A9716" s="19" t="s">
        <v>196306</v>
      </c>
      <c r="B9716" s="20" t="s">
        <v>172665</v>
      </c>
      <c r="C9716" s="22">
        <v>39</v>
      </c>
      <c r="D9716" s="21" t="s">
        <v>171668</v>
      </c>
      <c r="E9716" s="22">
        <v>30</v>
      </c>
      <c r="F9716" s="21" t="s">
        <v>174634</v>
      </c>
      <c r="G9716" s="22">
        <v>33</v>
      </c>
      <c r="H9716" s="22">
        <v>105</v>
      </c>
      <c r="I9716" s="21" t="s">
        <v>196307</v>
      </c>
    </row>
    <row r="9717" spans="1:9" ht="32" customHeight="1">
      <c r="A9717" s="19" t="s">
        <v>196308</v>
      </c>
      <c r="B9717" s="20" t="s">
        <v>178082</v>
      </c>
      <c r="C9717" s="22">
        <v>30</v>
      </c>
      <c r="D9717" s="21" t="s">
        <v>176990</v>
      </c>
      <c r="E9717" s="22">
        <v>90</v>
      </c>
      <c r="F9717" s="21" t="s">
        <v>176374</v>
      </c>
      <c r="G9717" s="22">
        <v>58</v>
      </c>
      <c r="H9717" s="22">
        <v>181</v>
      </c>
      <c r="I9717" s="21" t="s">
        <v>196309</v>
      </c>
    </row>
    <row r="9718" spans="1:9" ht="44" customHeight="1">
      <c r="A9718" s="19" t="s">
        <v>196310</v>
      </c>
      <c r="B9718" s="20" t="s">
        <v>183622</v>
      </c>
      <c r="C9718" s="22">
        <v>73</v>
      </c>
      <c r="D9718" s="21" t="s">
        <v>196311</v>
      </c>
      <c r="E9718" s="22">
        <v>49</v>
      </c>
      <c r="F9718" s="21" t="s">
        <v>182125</v>
      </c>
      <c r="G9718" s="22">
        <v>9</v>
      </c>
      <c r="H9718" s="22">
        <v>134</v>
      </c>
      <c r="I9718" s="21" t="s">
        <v>196312</v>
      </c>
    </row>
    <row r="9719" spans="1:9" ht="32" customHeight="1">
      <c r="A9719" s="19" t="s">
        <v>196313</v>
      </c>
      <c r="B9719" s="20" t="s">
        <v>174841</v>
      </c>
      <c r="C9719" s="22">
        <v>80</v>
      </c>
      <c r="D9719" s="21" t="s">
        <v>175055</v>
      </c>
      <c r="E9719" s="22">
        <v>3</v>
      </c>
      <c r="F9719" s="21" t="s">
        <v>172576</v>
      </c>
      <c r="G9719" s="22">
        <v>22</v>
      </c>
      <c r="H9719" s="22">
        <v>108</v>
      </c>
      <c r="I9719" s="21" t="s">
        <v>196314</v>
      </c>
    </row>
    <row r="9720" spans="1:9" ht="32" customHeight="1">
      <c r="A9720" s="19" t="s">
        <v>196315</v>
      </c>
      <c r="B9720" s="20" t="s">
        <v>177015</v>
      </c>
      <c r="C9720" s="22">
        <v>67</v>
      </c>
      <c r="D9720" s="21" t="s">
        <v>171361</v>
      </c>
      <c r="E9720" s="22">
        <v>3</v>
      </c>
      <c r="F9720" s="21" t="s">
        <v>170064</v>
      </c>
      <c r="G9720" s="22">
        <v>21</v>
      </c>
      <c r="H9720" s="22">
        <v>94</v>
      </c>
      <c r="I9720" s="21" t="s">
        <v>196316</v>
      </c>
    </row>
    <row r="9721" spans="1:9" ht="32" customHeight="1">
      <c r="A9721" s="19" t="s">
        <v>196317</v>
      </c>
      <c r="B9721" s="24">
        <v>8</v>
      </c>
      <c r="C9721" s="22">
        <v>12</v>
      </c>
      <c r="D9721" s="22">
        <v>74</v>
      </c>
      <c r="E9721" s="22">
        <v>111</v>
      </c>
      <c r="F9721" s="22">
        <v>18</v>
      </c>
      <c r="G9721" s="22">
        <v>27</v>
      </c>
      <c r="H9721" s="22">
        <v>153</v>
      </c>
      <c r="I9721" s="21" t="s">
        <v>196318</v>
      </c>
    </row>
    <row r="9722" spans="1:9" ht="32" customHeight="1">
      <c r="A9722" s="19" t="s">
        <v>196319</v>
      </c>
      <c r="B9722" s="20" t="s">
        <v>173776</v>
      </c>
      <c r="C9722" s="22">
        <v>49</v>
      </c>
      <c r="D9722" s="21" t="s">
        <v>170080</v>
      </c>
      <c r="E9722" s="22">
        <v>4</v>
      </c>
      <c r="F9722" s="21" t="s">
        <v>172709</v>
      </c>
      <c r="G9722" s="22">
        <v>16</v>
      </c>
      <c r="H9722" s="22">
        <v>72</v>
      </c>
      <c r="I9722" s="21" t="s">
        <v>196320</v>
      </c>
    </row>
    <row r="9723" spans="1:9" ht="32" customHeight="1">
      <c r="A9723" s="19" t="s">
        <v>196321</v>
      </c>
      <c r="B9723" s="20" t="s">
        <v>196322</v>
      </c>
      <c r="C9723" s="22">
        <v>3</v>
      </c>
      <c r="D9723" s="21" t="s">
        <v>196323</v>
      </c>
      <c r="E9723" s="22">
        <v>166</v>
      </c>
      <c r="F9723" s="21" t="s">
        <v>196324</v>
      </c>
      <c r="G9723" s="22">
        <v>10</v>
      </c>
      <c r="H9723" s="22">
        <v>182</v>
      </c>
      <c r="I9723" s="21" t="s">
        <v>196325</v>
      </c>
    </row>
    <row r="9724" spans="1:9" ht="32" customHeight="1">
      <c r="A9724" s="19" t="s">
        <v>196326</v>
      </c>
      <c r="B9724" s="20" t="s">
        <v>178309</v>
      </c>
      <c r="C9724" s="22">
        <v>26</v>
      </c>
      <c r="D9724" s="22">
        <v>0</v>
      </c>
      <c r="E9724" s="22">
        <v>0</v>
      </c>
      <c r="F9724" s="21" t="s">
        <v>178308</v>
      </c>
      <c r="G9724" s="22">
        <v>90</v>
      </c>
      <c r="H9724" s="22">
        <v>119</v>
      </c>
      <c r="I9724" s="21" t="s">
        <v>196327</v>
      </c>
    </row>
    <row r="9725" spans="1:9" ht="32" customHeight="1">
      <c r="A9725" s="19" t="s">
        <v>196328</v>
      </c>
      <c r="B9725" s="20" t="s">
        <v>176294</v>
      </c>
      <c r="C9725" s="22">
        <v>2</v>
      </c>
      <c r="D9725" s="21" t="s">
        <v>177299</v>
      </c>
      <c r="E9725" s="22">
        <v>84</v>
      </c>
      <c r="F9725" s="21" t="s">
        <v>170434</v>
      </c>
      <c r="G9725" s="22">
        <v>1</v>
      </c>
      <c r="H9725" s="22">
        <v>90</v>
      </c>
      <c r="I9725" s="21" t="s">
        <v>196329</v>
      </c>
    </row>
    <row r="9726" spans="1:9" ht="32" customHeight="1">
      <c r="A9726" s="19" t="s">
        <v>196330</v>
      </c>
      <c r="B9726" s="20" t="s">
        <v>196331</v>
      </c>
      <c r="C9726" s="22">
        <v>85</v>
      </c>
      <c r="D9726" s="22">
        <v>0</v>
      </c>
      <c r="E9726" s="22">
        <v>0</v>
      </c>
      <c r="F9726" s="21" t="s">
        <v>177954</v>
      </c>
      <c r="G9726" s="22">
        <v>37</v>
      </c>
      <c r="H9726" s="22">
        <v>125</v>
      </c>
      <c r="I9726" s="21" t="s">
        <v>196332</v>
      </c>
    </row>
    <row r="9727" spans="1:9" ht="32" customHeight="1">
      <c r="A9727" s="19" t="s">
        <v>196333</v>
      </c>
      <c r="B9727" s="20" t="s">
        <v>185668</v>
      </c>
      <c r="C9727" s="22">
        <v>78</v>
      </c>
      <c r="D9727" s="21" t="s">
        <v>196334</v>
      </c>
      <c r="E9727" s="22">
        <v>242</v>
      </c>
      <c r="F9727" s="21" t="s">
        <v>170971</v>
      </c>
      <c r="G9727" s="22">
        <v>20</v>
      </c>
      <c r="H9727" s="22">
        <v>343</v>
      </c>
      <c r="I9727" s="21" t="s">
        <v>196335</v>
      </c>
    </row>
    <row r="9728" spans="1:9" ht="32" customHeight="1">
      <c r="A9728" s="19" t="s">
        <v>196336</v>
      </c>
      <c r="B9728" s="20" t="s">
        <v>171116</v>
      </c>
      <c r="C9728" s="22">
        <v>106</v>
      </c>
      <c r="D9728" s="21" t="s">
        <v>196337</v>
      </c>
      <c r="E9728" s="22">
        <v>232</v>
      </c>
      <c r="F9728" s="21" t="s">
        <v>179613</v>
      </c>
      <c r="G9728" s="22">
        <v>44</v>
      </c>
      <c r="H9728" s="22">
        <v>385</v>
      </c>
      <c r="I9728" s="21" t="s">
        <v>196338</v>
      </c>
    </row>
    <row r="9729" spans="1:9" ht="32" customHeight="1">
      <c r="A9729" s="19" t="s">
        <v>196339</v>
      </c>
      <c r="B9729" s="20" t="s">
        <v>186801</v>
      </c>
      <c r="C9729" s="22">
        <v>59</v>
      </c>
      <c r="D9729" s="21" t="s">
        <v>196340</v>
      </c>
      <c r="E9729" s="22">
        <v>41</v>
      </c>
      <c r="F9729" s="21" t="s">
        <v>170423</v>
      </c>
      <c r="G9729" s="22">
        <v>2</v>
      </c>
      <c r="H9729" s="22">
        <v>105</v>
      </c>
      <c r="I9729" s="21" t="s">
        <v>196341</v>
      </c>
    </row>
    <row r="9730" spans="1:9" ht="32" customHeight="1">
      <c r="A9730" s="19" t="s">
        <v>196342</v>
      </c>
      <c r="B9730" s="24">
        <v>40</v>
      </c>
      <c r="C9730" s="22">
        <v>28</v>
      </c>
      <c r="D9730" s="21" t="s">
        <v>184710</v>
      </c>
      <c r="E9730" s="22">
        <v>41</v>
      </c>
      <c r="F9730" s="21" t="s">
        <v>174813</v>
      </c>
      <c r="G9730" s="22">
        <v>1</v>
      </c>
      <c r="H9730" s="22">
        <v>73</v>
      </c>
      <c r="I9730" s="21" t="s">
        <v>196343</v>
      </c>
    </row>
    <row r="9731" spans="1:9" ht="32" customHeight="1">
      <c r="A9731" s="19" t="s">
        <v>196344</v>
      </c>
      <c r="B9731" s="20" t="s">
        <v>176810</v>
      </c>
      <c r="C9731" s="22">
        <v>10</v>
      </c>
      <c r="D9731" s="21" t="s">
        <v>171578</v>
      </c>
      <c r="E9731" s="22">
        <v>92</v>
      </c>
      <c r="F9731" s="21" t="s">
        <v>169663</v>
      </c>
      <c r="G9731" s="22">
        <v>24</v>
      </c>
      <c r="H9731" s="22">
        <v>129</v>
      </c>
      <c r="I9731" s="21" t="s">
        <v>196345</v>
      </c>
    </row>
    <row r="9732" spans="1:9" ht="32" customHeight="1">
      <c r="A9732" s="19" t="s">
        <v>196346</v>
      </c>
      <c r="B9732" s="20" t="s">
        <v>183529</v>
      </c>
      <c r="C9732" s="22">
        <v>82</v>
      </c>
      <c r="D9732" s="21" t="s">
        <v>171601</v>
      </c>
      <c r="E9732" s="22">
        <v>10</v>
      </c>
      <c r="F9732" s="21" t="s">
        <v>183409</v>
      </c>
      <c r="G9732" s="22">
        <v>38</v>
      </c>
      <c r="H9732" s="22">
        <v>133</v>
      </c>
      <c r="I9732" s="21" t="s">
        <v>196347</v>
      </c>
    </row>
    <row r="9733" spans="1:9" ht="32" customHeight="1">
      <c r="A9733" s="19" t="s">
        <v>196348</v>
      </c>
      <c r="B9733" s="24">
        <v>0</v>
      </c>
      <c r="C9733" s="22">
        <v>0</v>
      </c>
      <c r="D9733" s="21" t="s">
        <v>175474</v>
      </c>
      <c r="E9733" s="22">
        <v>208</v>
      </c>
      <c r="F9733" s="21" t="s">
        <v>173863</v>
      </c>
      <c r="G9733" s="22">
        <v>8</v>
      </c>
      <c r="H9733" s="22">
        <v>219</v>
      </c>
      <c r="I9733" s="21" t="s">
        <v>196349</v>
      </c>
    </row>
    <row r="9734" spans="1:9" ht="32" customHeight="1">
      <c r="A9734" s="19" t="s">
        <v>196350</v>
      </c>
      <c r="B9734" s="20" t="s">
        <v>170260</v>
      </c>
      <c r="C9734" s="22">
        <v>130</v>
      </c>
      <c r="D9734" s="21" t="s">
        <v>196351</v>
      </c>
      <c r="E9734" s="22">
        <v>44</v>
      </c>
      <c r="F9734" s="21" t="s">
        <v>196352</v>
      </c>
      <c r="G9734" s="22">
        <v>40</v>
      </c>
      <c r="H9734" s="22">
        <v>217</v>
      </c>
      <c r="I9734" s="21" t="s">
        <v>196353</v>
      </c>
    </row>
    <row r="9735" spans="1:9" ht="32" customHeight="1">
      <c r="A9735" s="19" t="s">
        <v>196354</v>
      </c>
      <c r="B9735" s="20" t="s">
        <v>196355</v>
      </c>
      <c r="C9735" s="22">
        <v>81</v>
      </c>
      <c r="D9735" s="21" t="s">
        <v>196356</v>
      </c>
      <c r="E9735" s="22">
        <v>12</v>
      </c>
      <c r="F9735" s="21" t="s">
        <v>183062</v>
      </c>
      <c r="G9735" s="22">
        <v>14</v>
      </c>
      <c r="H9735" s="22">
        <v>110</v>
      </c>
      <c r="I9735" s="21" t="s">
        <v>196357</v>
      </c>
    </row>
    <row r="9736" spans="1:9" ht="32" customHeight="1">
      <c r="A9736" s="19" t="s">
        <v>196358</v>
      </c>
      <c r="B9736" s="20" t="s">
        <v>196359</v>
      </c>
      <c r="C9736" s="22">
        <v>85</v>
      </c>
      <c r="D9736" s="21" t="s">
        <v>170054</v>
      </c>
      <c r="E9736" s="22">
        <v>12</v>
      </c>
      <c r="F9736" s="21" t="s">
        <v>187801</v>
      </c>
      <c r="G9736" s="22">
        <v>14</v>
      </c>
      <c r="H9736" s="22">
        <v>114</v>
      </c>
      <c r="I9736" s="21" t="s">
        <v>196360</v>
      </c>
    </row>
    <row r="9737" spans="1:9" ht="32" customHeight="1">
      <c r="A9737" s="19" t="s">
        <v>196361</v>
      </c>
      <c r="B9737" s="20" t="s">
        <v>171177</v>
      </c>
      <c r="C9737" s="22">
        <v>15</v>
      </c>
      <c r="D9737" s="21" t="s">
        <v>171097</v>
      </c>
      <c r="E9737" s="22">
        <v>65</v>
      </c>
      <c r="F9737" s="21" t="s">
        <v>178561</v>
      </c>
      <c r="G9737" s="22">
        <v>1</v>
      </c>
      <c r="H9737" s="22">
        <v>84</v>
      </c>
      <c r="I9737" s="21" t="s">
        <v>196362</v>
      </c>
    </row>
    <row r="9738" spans="1:9" ht="32" customHeight="1">
      <c r="A9738" s="19" t="s">
        <v>196363</v>
      </c>
      <c r="B9738" s="20" t="s">
        <v>172356</v>
      </c>
      <c r="C9738" s="22">
        <v>53</v>
      </c>
      <c r="D9738" s="21" t="s">
        <v>174877</v>
      </c>
      <c r="E9738" s="22">
        <v>7</v>
      </c>
      <c r="F9738" s="21" t="s">
        <v>176188</v>
      </c>
      <c r="G9738" s="22">
        <v>9</v>
      </c>
      <c r="H9738" s="22">
        <v>72</v>
      </c>
      <c r="I9738" s="21" t="s">
        <v>196364</v>
      </c>
    </row>
    <row r="9739" spans="1:9" ht="32" customHeight="1">
      <c r="A9739" s="19" t="s">
        <v>196365</v>
      </c>
      <c r="B9739" s="20" t="s">
        <v>181843</v>
      </c>
      <c r="C9739" s="22">
        <v>103</v>
      </c>
      <c r="D9739" s="21" t="s">
        <v>185624</v>
      </c>
      <c r="E9739" s="22">
        <v>7</v>
      </c>
      <c r="F9739" s="21" t="s">
        <v>175552</v>
      </c>
      <c r="G9739" s="22">
        <v>18</v>
      </c>
      <c r="H9739" s="22">
        <v>131</v>
      </c>
      <c r="I9739" s="21" t="s">
        <v>196366</v>
      </c>
    </row>
    <row r="9740" spans="1:9" ht="32" customHeight="1">
      <c r="A9740" s="19" t="s">
        <v>196367</v>
      </c>
      <c r="B9740" s="20" t="s">
        <v>175322</v>
      </c>
      <c r="C9740" s="22">
        <v>18</v>
      </c>
      <c r="D9740" s="21" t="s">
        <v>171203</v>
      </c>
      <c r="E9740" s="22">
        <v>100</v>
      </c>
      <c r="F9740" s="21" t="s">
        <v>184328</v>
      </c>
      <c r="G9740" s="22">
        <v>1</v>
      </c>
      <c r="H9740" s="22">
        <v>122</v>
      </c>
      <c r="I9740" s="21" t="s">
        <v>196368</v>
      </c>
    </row>
    <row r="9741" spans="1:9" ht="32" customHeight="1">
      <c r="A9741" s="19" t="s">
        <v>196369</v>
      </c>
      <c r="B9741" s="20" t="s">
        <v>196370</v>
      </c>
      <c r="C9741" s="22">
        <v>53</v>
      </c>
      <c r="D9741" s="21" t="s">
        <v>196370</v>
      </c>
      <c r="E9741" s="22">
        <v>53</v>
      </c>
      <c r="F9741" s="21" t="s">
        <v>170234</v>
      </c>
      <c r="G9741" s="22">
        <v>2</v>
      </c>
      <c r="H9741" s="22">
        <v>111</v>
      </c>
      <c r="I9741" s="21" t="s">
        <v>196371</v>
      </c>
    </row>
    <row r="9742" spans="1:9" ht="32" customHeight="1">
      <c r="A9742" s="19" t="s">
        <v>196372</v>
      </c>
      <c r="B9742" s="20" t="s">
        <v>196373</v>
      </c>
      <c r="C9742" s="22">
        <v>43</v>
      </c>
      <c r="D9742" s="22">
        <v>0</v>
      </c>
      <c r="E9742" s="22">
        <v>0</v>
      </c>
      <c r="F9742" s="21" t="s">
        <v>172979</v>
      </c>
      <c r="G9742" s="22">
        <v>30</v>
      </c>
      <c r="H9742" s="22">
        <v>76</v>
      </c>
      <c r="I9742" s="21" t="s">
        <v>196374</v>
      </c>
    </row>
    <row r="9743" spans="1:9" ht="32" customHeight="1">
      <c r="A9743" s="19" t="s">
        <v>196375</v>
      </c>
      <c r="B9743" s="24">
        <v>70</v>
      </c>
      <c r="C9743" s="22">
        <v>42</v>
      </c>
      <c r="D9743" s="21" t="s">
        <v>170561</v>
      </c>
      <c r="E9743" s="22">
        <v>8</v>
      </c>
      <c r="F9743" s="21" t="s">
        <v>170065</v>
      </c>
      <c r="G9743" s="22">
        <v>10</v>
      </c>
      <c r="H9743" s="22">
        <v>63</v>
      </c>
      <c r="I9743" s="21" t="s">
        <v>196376</v>
      </c>
    </row>
    <row r="9744" spans="1:9" ht="32" customHeight="1">
      <c r="A9744" s="19" t="s">
        <v>196377</v>
      </c>
      <c r="B9744" s="20" t="s">
        <v>176473</v>
      </c>
      <c r="C9744" s="22">
        <v>50</v>
      </c>
      <c r="D9744" s="21" t="s">
        <v>196378</v>
      </c>
      <c r="E9744" s="22">
        <v>101</v>
      </c>
      <c r="F9744" s="21" t="s">
        <v>196379</v>
      </c>
      <c r="G9744" s="22">
        <v>34</v>
      </c>
      <c r="H9744" s="22">
        <v>188</v>
      </c>
      <c r="I9744" s="21" t="s">
        <v>196380</v>
      </c>
    </row>
    <row r="9745" spans="1:9" ht="32" customHeight="1">
      <c r="A9745" s="19" t="s">
        <v>196381</v>
      </c>
      <c r="B9745" s="20" t="s">
        <v>178561</v>
      </c>
      <c r="C9745" s="22">
        <v>1</v>
      </c>
      <c r="D9745" s="21" t="s">
        <v>175474</v>
      </c>
      <c r="E9745" s="22">
        <v>78</v>
      </c>
      <c r="F9745" s="21" t="s">
        <v>170976</v>
      </c>
      <c r="G9745" s="22">
        <v>2</v>
      </c>
      <c r="H9745" s="22">
        <v>84</v>
      </c>
      <c r="I9745" s="21" t="s">
        <v>196382</v>
      </c>
    </row>
    <row r="9746" spans="1:9" ht="32" customHeight="1">
      <c r="A9746" s="19" t="s">
        <v>196383</v>
      </c>
      <c r="B9746" s="20" t="s">
        <v>187670</v>
      </c>
      <c r="C9746" s="22">
        <v>53</v>
      </c>
      <c r="D9746" s="21" t="s">
        <v>175609</v>
      </c>
      <c r="E9746" s="22">
        <v>28</v>
      </c>
      <c r="F9746" s="21" t="s">
        <v>171227</v>
      </c>
      <c r="G9746" s="22">
        <v>11</v>
      </c>
      <c r="H9746" s="22">
        <v>95</v>
      </c>
      <c r="I9746" s="21" t="s">
        <v>196384</v>
      </c>
    </row>
    <row r="9747" spans="1:9" ht="32" customHeight="1">
      <c r="A9747" s="19" t="s">
        <v>196385</v>
      </c>
      <c r="B9747" s="20" t="s">
        <v>171030</v>
      </c>
      <c r="C9747" s="22">
        <v>35</v>
      </c>
      <c r="D9747" s="21" t="s">
        <v>182620</v>
      </c>
      <c r="E9747" s="22">
        <v>11</v>
      </c>
      <c r="F9747" s="39">
        <v>28125</v>
      </c>
      <c r="G9747" s="22">
        <v>18</v>
      </c>
      <c r="H9747" s="22">
        <v>67</v>
      </c>
      <c r="I9747" s="21" t="s">
        <v>196386</v>
      </c>
    </row>
    <row r="9748" spans="1:9" ht="32" customHeight="1">
      <c r="A9748" s="19" t="s">
        <v>196387</v>
      </c>
      <c r="B9748" s="20" t="s">
        <v>171646</v>
      </c>
      <c r="C9748" s="22">
        <v>58</v>
      </c>
      <c r="D9748" s="21" t="s">
        <v>171314</v>
      </c>
      <c r="E9748" s="22">
        <v>61</v>
      </c>
      <c r="F9748" s="21" t="s">
        <v>196388</v>
      </c>
      <c r="G9748" s="22">
        <v>15</v>
      </c>
      <c r="H9748" s="22">
        <v>137</v>
      </c>
      <c r="I9748" s="21" t="s">
        <v>196389</v>
      </c>
    </row>
    <row r="9749" spans="1:9" ht="32" customHeight="1">
      <c r="A9749" s="19" t="s">
        <v>196390</v>
      </c>
      <c r="B9749" s="20" t="s">
        <v>179909</v>
      </c>
      <c r="C9749" s="22">
        <v>47</v>
      </c>
      <c r="D9749" s="21" t="s">
        <v>169744</v>
      </c>
      <c r="E9749" s="22">
        <v>35</v>
      </c>
      <c r="F9749" s="21" t="s">
        <v>170332</v>
      </c>
      <c r="G9749" s="22">
        <v>22</v>
      </c>
      <c r="H9749" s="22">
        <v>107</v>
      </c>
      <c r="I9749" s="21" t="s">
        <v>196391</v>
      </c>
    </row>
    <row r="9750" spans="1:9" ht="32" customHeight="1">
      <c r="A9750" s="19" t="s">
        <v>196392</v>
      </c>
      <c r="B9750" s="20" t="s">
        <v>170543</v>
      </c>
      <c r="C9750" s="22">
        <v>8</v>
      </c>
      <c r="D9750" s="21" t="s">
        <v>188000</v>
      </c>
      <c r="E9750" s="22">
        <v>152</v>
      </c>
      <c r="F9750" s="21" t="s">
        <v>176080</v>
      </c>
      <c r="G9750" s="22">
        <v>26</v>
      </c>
      <c r="H9750" s="22">
        <v>189</v>
      </c>
      <c r="I9750" s="21" t="s">
        <v>196393</v>
      </c>
    </row>
    <row r="9751" spans="1:9" ht="32" customHeight="1">
      <c r="A9751" s="19" t="s">
        <v>196394</v>
      </c>
      <c r="B9751" s="20" t="s">
        <v>173202</v>
      </c>
      <c r="C9751" s="22">
        <v>42</v>
      </c>
      <c r="D9751" s="21" t="s">
        <v>170497</v>
      </c>
      <c r="E9751" s="22">
        <v>84</v>
      </c>
      <c r="F9751" s="21" t="s">
        <v>14588</v>
      </c>
      <c r="G9751" s="22">
        <v>18</v>
      </c>
      <c r="H9751" s="22">
        <v>147</v>
      </c>
      <c r="I9751" s="21" t="s">
        <v>196395</v>
      </c>
    </row>
    <row r="9752" spans="1:9" ht="32" customHeight="1">
      <c r="A9752" s="19" t="s">
        <v>196396</v>
      </c>
      <c r="B9752" s="20" t="s">
        <v>196397</v>
      </c>
      <c r="C9752" s="22">
        <v>140</v>
      </c>
      <c r="D9752" s="21" t="s">
        <v>174566</v>
      </c>
      <c r="E9752" s="22">
        <v>68</v>
      </c>
      <c r="F9752" s="21" t="s">
        <v>172245</v>
      </c>
      <c r="G9752" s="22">
        <v>10</v>
      </c>
      <c r="H9752" s="22">
        <v>221</v>
      </c>
      <c r="I9752" s="21" t="s">
        <v>196398</v>
      </c>
    </row>
    <row r="9753" spans="1:9" ht="32" customHeight="1">
      <c r="A9753" s="19" t="s">
        <v>196399</v>
      </c>
      <c r="B9753" s="20" t="s">
        <v>184137</v>
      </c>
      <c r="C9753" s="22">
        <v>27</v>
      </c>
      <c r="D9753" s="21" t="s">
        <v>171507</v>
      </c>
      <c r="E9753" s="22">
        <v>41</v>
      </c>
      <c r="F9753" s="22">
        <v>0</v>
      </c>
      <c r="G9753" s="22">
        <v>0</v>
      </c>
      <c r="H9753" s="22">
        <v>71</v>
      </c>
      <c r="I9753" s="21" t="s">
        <v>196400</v>
      </c>
    </row>
    <row r="9754" spans="1:9" ht="32" customHeight="1">
      <c r="A9754" s="19" t="s">
        <v>196401</v>
      </c>
      <c r="B9754" s="20" t="s">
        <v>170937</v>
      </c>
      <c r="C9754" s="22">
        <v>3</v>
      </c>
      <c r="D9754" s="21" t="s">
        <v>174680</v>
      </c>
      <c r="E9754" s="22">
        <v>91</v>
      </c>
      <c r="F9754" s="21" t="s">
        <v>172501</v>
      </c>
      <c r="G9754" s="22">
        <v>8</v>
      </c>
      <c r="H9754" s="22">
        <v>105</v>
      </c>
      <c r="I9754" s="21" t="s">
        <v>196402</v>
      </c>
    </row>
    <row r="9755" spans="1:9" ht="32" customHeight="1">
      <c r="A9755" s="19" t="s">
        <v>196403</v>
      </c>
      <c r="B9755" s="20" t="s">
        <v>171325</v>
      </c>
      <c r="C9755" s="22">
        <v>24</v>
      </c>
      <c r="D9755" s="21" t="s">
        <v>181645</v>
      </c>
      <c r="E9755" s="22">
        <v>102</v>
      </c>
      <c r="F9755" s="21" t="s">
        <v>172421</v>
      </c>
      <c r="G9755" s="22">
        <v>3</v>
      </c>
      <c r="H9755" s="22">
        <v>132</v>
      </c>
      <c r="I9755" s="21" t="s">
        <v>196404</v>
      </c>
    </row>
    <row r="9756" spans="1:9" ht="32" customHeight="1">
      <c r="A9756" s="19" t="s">
        <v>196405</v>
      </c>
      <c r="B9756" s="20" t="s">
        <v>170337</v>
      </c>
      <c r="C9756" s="22">
        <v>34</v>
      </c>
      <c r="D9756" s="21" t="s">
        <v>174608</v>
      </c>
      <c r="E9756" s="22">
        <v>102</v>
      </c>
      <c r="F9756" s="21" t="s">
        <v>170916</v>
      </c>
      <c r="G9756" s="22">
        <v>26</v>
      </c>
      <c r="H9756" s="22">
        <v>165</v>
      </c>
      <c r="I9756" s="21" t="s">
        <v>196406</v>
      </c>
    </row>
    <row r="9757" spans="1:9" ht="32" customHeight="1">
      <c r="A9757" s="19" t="s">
        <v>196407</v>
      </c>
      <c r="B9757" s="20" t="s">
        <v>196408</v>
      </c>
      <c r="C9757" s="22">
        <v>60</v>
      </c>
      <c r="D9757" s="21" t="s">
        <v>196409</v>
      </c>
      <c r="E9757" s="22">
        <v>54</v>
      </c>
      <c r="F9757" s="21" t="s">
        <v>196410</v>
      </c>
      <c r="G9757" s="22">
        <v>73</v>
      </c>
      <c r="H9757" s="22">
        <v>190</v>
      </c>
      <c r="I9757" s="21" t="s">
        <v>196411</v>
      </c>
    </row>
    <row r="9758" spans="1:9" ht="32" customHeight="1">
      <c r="A9758" s="19" t="s">
        <v>196412</v>
      </c>
      <c r="B9758" s="20" t="s">
        <v>174178</v>
      </c>
      <c r="C9758" s="22">
        <v>70</v>
      </c>
      <c r="D9758" s="21" t="s">
        <v>177855</v>
      </c>
      <c r="E9758" s="22">
        <v>11</v>
      </c>
      <c r="F9758" s="21" t="s">
        <v>182556</v>
      </c>
      <c r="G9758" s="22">
        <v>26</v>
      </c>
      <c r="H9758" s="22">
        <v>110</v>
      </c>
      <c r="I9758" s="21" t="s">
        <v>196413</v>
      </c>
    </row>
    <row r="9759" spans="1:9" ht="32" customHeight="1">
      <c r="A9759" s="19" t="s">
        <v>196414</v>
      </c>
      <c r="B9759" s="20" t="s">
        <v>170436</v>
      </c>
      <c r="C9759" s="22">
        <v>10</v>
      </c>
      <c r="D9759" s="21" t="s">
        <v>196415</v>
      </c>
      <c r="E9759" s="22">
        <v>118</v>
      </c>
      <c r="F9759" s="21" t="s">
        <v>189013</v>
      </c>
      <c r="G9759" s="22">
        <v>17</v>
      </c>
      <c r="H9759" s="22">
        <v>148</v>
      </c>
      <c r="I9759" s="21" t="s">
        <v>196416</v>
      </c>
    </row>
    <row r="9760" spans="1:9" ht="32" customHeight="1">
      <c r="A9760" s="19" t="s">
        <v>196417</v>
      </c>
      <c r="B9760" s="20" t="s">
        <v>196418</v>
      </c>
      <c r="C9760" s="22">
        <v>30</v>
      </c>
      <c r="D9760" s="21" t="s">
        <v>188204</v>
      </c>
      <c r="E9760" s="22">
        <v>50</v>
      </c>
      <c r="F9760" s="21" t="s">
        <v>179350</v>
      </c>
      <c r="G9760" s="22">
        <v>57</v>
      </c>
      <c r="H9760" s="22">
        <v>140</v>
      </c>
      <c r="I9760" s="21" t="s">
        <v>196419</v>
      </c>
    </row>
    <row r="9761" spans="1:9" ht="32" customHeight="1">
      <c r="A9761" s="19" t="s">
        <v>196420</v>
      </c>
      <c r="B9761" s="20" t="s">
        <v>180937</v>
      </c>
      <c r="C9761" s="22">
        <v>28</v>
      </c>
      <c r="D9761" s="21" t="s">
        <v>174741</v>
      </c>
      <c r="E9761" s="22">
        <v>50</v>
      </c>
      <c r="F9761" s="21" t="s">
        <v>172349</v>
      </c>
      <c r="G9761" s="22">
        <v>56</v>
      </c>
      <c r="H9761" s="22">
        <v>137</v>
      </c>
      <c r="I9761" s="21" t="s">
        <v>196421</v>
      </c>
    </row>
    <row r="9762" spans="1:9" ht="32" customHeight="1">
      <c r="A9762" s="19" t="s">
        <v>196422</v>
      </c>
      <c r="B9762" s="20" t="s">
        <v>174259</v>
      </c>
      <c r="C9762" s="22">
        <v>49</v>
      </c>
      <c r="D9762" s="21" t="s">
        <v>170115</v>
      </c>
      <c r="E9762" s="22">
        <v>5</v>
      </c>
      <c r="F9762" s="21" t="s">
        <v>174258</v>
      </c>
      <c r="G9762" s="22">
        <v>1</v>
      </c>
      <c r="H9762" s="22">
        <v>58</v>
      </c>
      <c r="I9762" s="21" t="s">
        <v>196423</v>
      </c>
    </row>
    <row r="9763" spans="1:9" ht="32" customHeight="1">
      <c r="A9763" s="19" t="s">
        <v>196424</v>
      </c>
      <c r="B9763" s="20" t="s">
        <v>173428</v>
      </c>
      <c r="C9763" s="22">
        <v>2</v>
      </c>
      <c r="D9763" s="21" t="s">
        <v>174718</v>
      </c>
      <c r="E9763" s="22">
        <v>75</v>
      </c>
      <c r="F9763" s="21" t="s">
        <v>170195</v>
      </c>
      <c r="G9763" s="22">
        <v>21</v>
      </c>
      <c r="H9763" s="22">
        <v>101</v>
      </c>
      <c r="I9763" s="21" t="s">
        <v>196425</v>
      </c>
    </row>
    <row r="9764" spans="1:9" ht="44" customHeight="1">
      <c r="A9764" s="19" t="s">
        <v>196426</v>
      </c>
      <c r="B9764" s="20" t="s">
        <v>177665</v>
      </c>
      <c r="C9764" s="22">
        <v>56</v>
      </c>
      <c r="D9764" s="21" t="s">
        <v>196427</v>
      </c>
      <c r="E9764" s="22">
        <v>17</v>
      </c>
      <c r="F9764" s="21" t="s">
        <v>178486</v>
      </c>
      <c r="G9764" s="22">
        <v>59</v>
      </c>
      <c r="H9764" s="22">
        <v>135</v>
      </c>
      <c r="I9764" s="21" t="s">
        <v>196428</v>
      </c>
    </row>
    <row r="9765" spans="1:9" ht="44" customHeight="1">
      <c r="A9765" s="19" t="s">
        <v>196429</v>
      </c>
      <c r="B9765" s="20" t="s">
        <v>181297</v>
      </c>
      <c r="C9765" s="22">
        <v>38</v>
      </c>
      <c r="D9765" s="21" t="s">
        <v>170006</v>
      </c>
      <c r="E9765" s="22">
        <v>13</v>
      </c>
      <c r="F9765" s="22">
        <v>0</v>
      </c>
      <c r="G9765" s="22">
        <v>0</v>
      </c>
      <c r="H9765" s="22">
        <v>54</v>
      </c>
      <c r="I9765" s="21" t="s">
        <v>196430</v>
      </c>
    </row>
    <row r="9766" spans="1:9" ht="32" customHeight="1">
      <c r="A9766" s="19" t="s">
        <v>196431</v>
      </c>
      <c r="B9766" s="20" t="s">
        <v>192435</v>
      </c>
      <c r="C9766" s="22">
        <v>1</v>
      </c>
      <c r="D9766" s="21" t="s">
        <v>174112</v>
      </c>
      <c r="E9766" s="22">
        <v>180</v>
      </c>
      <c r="F9766" s="21" t="s">
        <v>177833</v>
      </c>
      <c r="G9766" s="22">
        <v>5</v>
      </c>
      <c r="H9766" s="22">
        <v>189</v>
      </c>
      <c r="I9766" s="21" t="s">
        <v>196432</v>
      </c>
    </row>
    <row r="9767" spans="1:9" ht="44" customHeight="1">
      <c r="A9767" s="19" t="s">
        <v>196433</v>
      </c>
      <c r="B9767" s="24">
        <v>0</v>
      </c>
      <c r="C9767" s="22">
        <v>0</v>
      </c>
      <c r="D9767" s="21" t="s">
        <v>196434</v>
      </c>
      <c r="E9767" s="22">
        <v>113</v>
      </c>
      <c r="F9767" s="21" t="s">
        <v>177298</v>
      </c>
      <c r="G9767" s="22">
        <v>3</v>
      </c>
      <c r="H9767" s="22">
        <v>119</v>
      </c>
      <c r="I9767" s="21" t="s">
        <v>196435</v>
      </c>
    </row>
    <row r="9768" spans="1:9" ht="32" customHeight="1">
      <c r="A9768" s="19" t="s">
        <v>196436</v>
      </c>
      <c r="B9768" s="20" t="s">
        <v>184231</v>
      </c>
      <c r="C9768" s="22">
        <v>79</v>
      </c>
      <c r="D9768" s="21" t="s">
        <v>175721</v>
      </c>
      <c r="E9768" s="22">
        <v>18</v>
      </c>
      <c r="F9768" s="21" t="s">
        <v>169801</v>
      </c>
      <c r="G9768" s="22">
        <v>8</v>
      </c>
      <c r="H9768" s="22">
        <v>108</v>
      </c>
      <c r="I9768" s="21" t="s">
        <v>196437</v>
      </c>
    </row>
    <row r="9769" spans="1:9" ht="32" customHeight="1">
      <c r="A9769" s="19" t="s">
        <v>196438</v>
      </c>
      <c r="B9769" s="20" t="s">
        <v>176804</v>
      </c>
      <c r="C9769" s="22">
        <v>4</v>
      </c>
      <c r="D9769" s="21" t="s">
        <v>169714</v>
      </c>
      <c r="E9769" s="22">
        <v>54</v>
      </c>
      <c r="F9769" s="21" t="s">
        <v>169776</v>
      </c>
      <c r="G9769" s="22">
        <v>1</v>
      </c>
      <c r="H9769" s="22">
        <v>62</v>
      </c>
      <c r="I9769" s="21" t="s">
        <v>196439</v>
      </c>
    </row>
    <row r="9770" spans="1:9" ht="32" customHeight="1">
      <c r="A9770" s="19" t="s">
        <v>196440</v>
      </c>
      <c r="B9770" s="20" t="s">
        <v>170909</v>
      </c>
      <c r="C9770" s="22">
        <v>5</v>
      </c>
      <c r="D9770" s="21" t="s">
        <v>181702</v>
      </c>
      <c r="E9770" s="22">
        <v>69</v>
      </c>
      <c r="F9770" s="21" t="s">
        <v>261</v>
      </c>
      <c r="G9770" s="22">
        <v>6</v>
      </c>
      <c r="H9770" s="22">
        <v>83</v>
      </c>
      <c r="I9770" s="21" t="s">
        <v>196441</v>
      </c>
    </row>
    <row r="9771" spans="1:9" ht="32" customHeight="1">
      <c r="A9771" s="19" t="s">
        <v>196442</v>
      </c>
      <c r="B9771" s="20" t="s">
        <v>171198</v>
      </c>
      <c r="C9771" s="22">
        <v>1</v>
      </c>
      <c r="D9771" s="21" t="s">
        <v>195232</v>
      </c>
      <c r="E9771" s="22">
        <v>69</v>
      </c>
      <c r="F9771" s="21" t="s">
        <v>178033</v>
      </c>
      <c r="G9771" s="22">
        <v>6</v>
      </c>
      <c r="H9771" s="22">
        <v>79</v>
      </c>
      <c r="I9771" s="21" t="s">
        <v>196443</v>
      </c>
    </row>
    <row r="9772" spans="1:9" ht="32" customHeight="1">
      <c r="A9772" s="19" t="s">
        <v>196444</v>
      </c>
      <c r="B9772" s="20" t="s">
        <v>170809</v>
      </c>
      <c r="C9772" s="22">
        <v>2</v>
      </c>
      <c r="D9772" s="21" t="s">
        <v>170810</v>
      </c>
      <c r="E9772" s="22">
        <v>75</v>
      </c>
      <c r="F9772" s="21" t="s">
        <v>170809</v>
      </c>
      <c r="G9772" s="22">
        <v>2</v>
      </c>
      <c r="H9772" s="22">
        <v>82</v>
      </c>
      <c r="I9772" s="21" t="s">
        <v>196445</v>
      </c>
    </row>
    <row r="9773" spans="1:9" ht="32" customHeight="1">
      <c r="A9773" s="19" t="s">
        <v>196446</v>
      </c>
      <c r="B9773" s="20" t="s">
        <v>196447</v>
      </c>
      <c r="C9773" s="22">
        <v>32</v>
      </c>
      <c r="D9773" s="21" t="s">
        <v>171154</v>
      </c>
      <c r="E9773" s="22">
        <v>73</v>
      </c>
      <c r="F9773" s="21" t="s">
        <v>178406</v>
      </c>
      <c r="G9773" s="22">
        <v>2</v>
      </c>
      <c r="H9773" s="22">
        <v>110</v>
      </c>
      <c r="I9773" s="21" t="s">
        <v>196448</v>
      </c>
    </row>
    <row r="9774" spans="1:9" ht="32" customHeight="1">
      <c r="A9774" s="19" t="s">
        <v>196449</v>
      </c>
      <c r="B9774" s="20" t="s">
        <v>172969</v>
      </c>
      <c r="C9774" s="22">
        <v>1</v>
      </c>
      <c r="D9774" s="21" t="s">
        <v>170312</v>
      </c>
      <c r="E9774" s="22">
        <v>70</v>
      </c>
      <c r="F9774" s="21" t="s">
        <v>176534</v>
      </c>
      <c r="G9774" s="22">
        <v>8</v>
      </c>
      <c r="H9774" s="22">
        <v>82</v>
      </c>
      <c r="I9774" s="21" t="s">
        <v>196450</v>
      </c>
    </row>
    <row r="9775" spans="1:9" ht="32" customHeight="1">
      <c r="A9775" s="19" t="s">
        <v>196451</v>
      </c>
      <c r="B9775" s="20" t="s">
        <v>196452</v>
      </c>
      <c r="C9775" s="22">
        <v>8</v>
      </c>
      <c r="D9775" s="21" t="s">
        <v>196453</v>
      </c>
      <c r="E9775" s="22">
        <v>157</v>
      </c>
      <c r="F9775" s="21" t="s">
        <v>174963</v>
      </c>
      <c r="G9775" s="22">
        <v>10</v>
      </c>
      <c r="H9775" s="22">
        <v>178</v>
      </c>
      <c r="I9775" s="21" t="s">
        <v>196454</v>
      </c>
    </row>
    <row r="9776" spans="1:9" ht="32" customHeight="1">
      <c r="A9776" s="19" t="s">
        <v>196455</v>
      </c>
      <c r="B9776" s="20" t="s">
        <v>176174</v>
      </c>
      <c r="C9776" s="22">
        <v>3</v>
      </c>
      <c r="D9776" s="21" t="s">
        <v>196456</v>
      </c>
      <c r="E9776" s="22">
        <v>141</v>
      </c>
      <c r="F9776" s="21" t="s">
        <v>185649</v>
      </c>
      <c r="G9776" s="22">
        <v>14</v>
      </c>
      <c r="H9776" s="22">
        <v>161</v>
      </c>
      <c r="I9776" s="21" t="s">
        <v>196457</v>
      </c>
    </row>
    <row r="9777" spans="1:9" ht="32" customHeight="1">
      <c r="A9777" s="19" t="s">
        <v>196458</v>
      </c>
      <c r="B9777" s="20" t="s">
        <v>169663</v>
      </c>
      <c r="C9777" s="22">
        <v>32</v>
      </c>
      <c r="D9777" s="21" t="s">
        <v>177443</v>
      </c>
      <c r="E9777" s="22">
        <v>71</v>
      </c>
      <c r="F9777" s="21" t="s">
        <v>186143</v>
      </c>
      <c r="G9777" s="22">
        <v>65</v>
      </c>
      <c r="H9777" s="22">
        <v>171</v>
      </c>
      <c r="I9777" s="21" t="s">
        <v>196459</v>
      </c>
    </row>
    <row r="9778" spans="1:9" ht="32" customHeight="1">
      <c r="A9778" s="19" t="s">
        <v>196460</v>
      </c>
      <c r="B9778" s="20" t="s">
        <v>174386</v>
      </c>
      <c r="C9778" s="22">
        <v>66</v>
      </c>
      <c r="D9778" s="21" t="s">
        <v>173395</v>
      </c>
      <c r="E9778" s="22">
        <v>6</v>
      </c>
      <c r="F9778" s="21" t="s">
        <v>169805</v>
      </c>
      <c r="G9778" s="22">
        <v>52</v>
      </c>
      <c r="H9778" s="22">
        <v>127</v>
      </c>
      <c r="I9778" s="21" t="s">
        <v>196461</v>
      </c>
    </row>
    <row r="9779" spans="1:9" ht="32" customHeight="1">
      <c r="A9779" s="19" t="s">
        <v>196462</v>
      </c>
      <c r="B9779" s="20" t="s">
        <v>172376</v>
      </c>
      <c r="C9779" s="22">
        <v>27</v>
      </c>
      <c r="D9779" s="22">
        <v>0</v>
      </c>
      <c r="E9779" s="22">
        <v>0</v>
      </c>
      <c r="F9779" s="21" t="s">
        <v>186864</v>
      </c>
      <c r="G9779" s="22">
        <v>32</v>
      </c>
      <c r="H9779" s="22">
        <v>62</v>
      </c>
      <c r="I9779" s="21" t="s">
        <v>196463</v>
      </c>
    </row>
    <row r="9780" spans="1:9" ht="32" customHeight="1">
      <c r="A9780" s="19" t="s">
        <v>196464</v>
      </c>
      <c r="B9780" s="20" t="s">
        <v>174831</v>
      </c>
      <c r="C9780" s="22">
        <v>4</v>
      </c>
      <c r="D9780" s="21" t="s">
        <v>196465</v>
      </c>
      <c r="E9780" s="22">
        <v>166</v>
      </c>
      <c r="F9780" s="21" t="s">
        <v>175055</v>
      </c>
      <c r="G9780" s="22">
        <v>5</v>
      </c>
      <c r="H9780" s="22">
        <v>178</v>
      </c>
      <c r="I9780" s="21" t="s">
        <v>196466</v>
      </c>
    </row>
    <row r="9781" spans="1:9" ht="32" customHeight="1">
      <c r="A9781" s="19" t="s">
        <v>196467</v>
      </c>
      <c r="B9781" s="20" t="s">
        <v>174572</v>
      </c>
      <c r="C9781" s="22">
        <v>50</v>
      </c>
      <c r="D9781" s="22">
        <v>0</v>
      </c>
      <c r="E9781" s="22">
        <v>0</v>
      </c>
      <c r="F9781" s="21" t="s">
        <v>170423</v>
      </c>
      <c r="G9781" s="22">
        <v>1</v>
      </c>
      <c r="H9781" s="22">
        <v>54</v>
      </c>
      <c r="I9781" s="21" t="s">
        <v>196468</v>
      </c>
    </row>
    <row r="9782" spans="1:9" ht="44" customHeight="1">
      <c r="A9782" s="19" t="s">
        <v>196469</v>
      </c>
      <c r="B9782" s="20" t="s">
        <v>173936</v>
      </c>
      <c r="C9782" s="22">
        <v>1</v>
      </c>
      <c r="D9782" s="21" t="s">
        <v>173202</v>
      </c>
      <c r="E9782" s="22">
        <v>35</v>
      </c>
      <c r="F9782" s="22">
        <v>70</v>
      </c>
      <c r="G9782" s="22">
        <v>84</v>
      </c>
      <c r="H9782" s="22">
        <v>123</v>
      </c>
      <c r="I9782" s="21" t="s">
        <v>196470</v>
      </c>
    </row>
    <row r="9783" spans="1:9" ht="44" customHeight="1">
      <c r="A9783" s="19" t="s">
        <v>196471</v>
      </c>
      <c r="B9783" s="20" t="s">
        <v>170192</v>
      </c>
      <c r="C9783" s="22">
        <v>31</v>
      </c>
      <c r="D9783" s="21" t="s">
        <v>172998</v>
      </c>
      <c r="E9783" s="22">
        <v>14</v>
      </c>
      <c r="F9783" s="21" t="s">
        <v>169673</v>
      </c>
      <c r="G9783" s="22">
        <v>20</v>
      </c>
      <c r="H9783" s="22">
        <v>68</v>
      </c>
      <c r="I9783" s="21" t="s">
        <v>196472</v>
      </c>
    </row>
    <row r="9784" spans="1:9" ht="44" customHeight="1">
      <c r="A9784" s="19" t="s">
        <v>196473</v>
      </c>
      <c r="B9784" s="20" t="s">
        <v>170792</v>
      </c>
      <c r="C9784" s="22">
        <v>40</v>
      </c>
      <c r="D9784" s="21" t="s">
        <v>186268</v>
      </c>
      <c r="E9784" s="22">
        <v>25</v>
      </c>
      <c r="F9784" s="21" t="s">
        <v>170556</v>
      </c>
      <c r="G9784" s="22">
        <v>1</v>
      </c>
      <c r="H9784" s="22">
        <v>69</v>
      </c>
      <c r="I9784" s="21" t="s">
        <v>196474</v>
      </c>
    </row>
    <row r="9785" spans="1:9" ht="32" customHeight="1">
      <c r="A9785" s="19" t="s">
        <v>196475</v>
      </c>
      <c r="B9785" s="20" t="s">
        <v>186165</v>
      </c>
      <c r="C9785" s="22">
        <v>44</v>
      </c>
      <c r="D9785" s="21" t="s">
        <v>196476</v>
      </c>
      <c r="E9785" s="22">
        <v>95</v>
      </c>
      <c r="F9785" s="21" t="s">
        <v>194834</v>
      </c>
      <c r="G9785" s="22">
        <v>30</v>
      </c>
      <c r="H9785" s="22">
        <v>172</v>
      </c>
      <c r="I9785" s="21" t="s">
        <v>196477</v>
      </c>
    </row>
    <row r="9786" spans="1:9" ht="32" customHeight="1">
      <c r="A9786" s="19" t="s">
        <v>196478</v>
      </c>
      <c r="B9786" s="20" t="s">
        <v>196479</v>
      </c>
      <c r="C9786" s="22">
        <v>42</v>
      </c>
      <c r="D9786" s="21" t="s">
        <v>191198</v>
      </c>
      <c r="E9786" s="22">
        <v>92</v>
      </c>
      <c r="F9786" s="21" t="s">
        <v>196480</v>
      </c>
      <c r="G9786" s="22">
        <v>57</v>
      </c>
      <c r="H9786" s="22">
        <v>194</v>
      </c>
      <c r="I9786" s="21" t="s">
        <v>196481</v>
      </c>
    </row>
    <row r="9787" spans="1:9" ht="32" customHeight="1">
      <c r="A9787" s="19" t="s">
        <v>196482</v>
      </c>
      <c r="B9787" s="20" t="s">
        <v>175682</v>
      </c>
      <c r="C9787" s="22">
        <v>75</v>
      </c>
      <c r="D9787" s="21" t="s">
        <v>172988</v>
      </c>
      <c r="E9787" s="22">
        <v>22</v>
      </c>
      <c r="F9787" s="21" t="s">
        <v>187801</v>
      </c>
      <c r="G9787" s="22">
        <v>14</v>
      </c>
      <c r="H9787" s="22">
        <v>114</v>
      </c>
      <c r="I9787" s="21" t="s">
        <v>196483</v>
      </c>
    </row>
    <row r="9788" spans="1:9" ht="32" customHeight="1">
      <c r="A9788" s="19" t="s">
        <v>196484</v>
      </c>
      <c r="B9788" s="20" t="s">
        <v>176368</v>
      </c>
      <c r="C9788" s="22">
        <v>71</v>
      </c>
      <c r="D9788" s="21" t="s">
        <v>170971</v>
      </c>
      <c r="E9788" s="22">
        <v>6</v>
      </c>
      <c r="F9788" s="21" t="s">
        <v>183964</v>
      </c>
      <c r="G9788" s="22">
        <v>25</v>
      </c>
      <c r="H9788" s="22">
        <v>105</v>
      </c>
      <c r="I9788" s="21" t="s">
        <v>196485</v>
      </c>
    </row>
    <row r="9789" spans="1:9" ht="32" customHeight="1">
      <c r="A9789" s="19" t="s">
        <v>196486</v>
      </c>
      <c r="B9789" s="20" t="s">
        <v>172442</v>
      </c>
      <c r="C9789" s="22">
        <v>78</v>
      </c>
      <c r="D9789" s="21" t="s">
        <v>174685</v>
      </c>
      <c r="E9789" s="22">
        <v>10</v>
      </c>
      <c r="F9789" s="21" t="s">
        <v>172809</v>
      </c>
      <c r="G9789" s="22">
        <v>36</v>
      </c>
      <c r="H9789" s="22">
        <v>127</v>
      </c>
      <c r="I9789" s="21" t="s">
        <v>196487</v>
      </c>
    </row>
    <row r="9790" spans="1:9" ht="32" customHeight="1">
      <c r="A9790" s="19" t="s">
        <v>196488</v>
      </c>
      <c r="B9790" s="20" t="s">
        <v>196489</v>
      </c>
      <c r="C9790" s="22">
        <v>37</v>
      </c>
      <c r="D9790" s="21" t="s">
        <v>176654</v>
      </c>
      <c r="E9790" s="22">
        <v>96</v>
      </c>
      <c r="F9790" s="21" t="s">
        <v>185409</v>
      </c>
      <c r="G9790" s="22">
        <v>3</v>
      </c>
      <c r="H9790" s="22">
        <v>139</v>
      </c>
      <c r="I9790" s="21" t="s">
        <v>196490</v>
      </c>
    </row>
    <row r="9791" spans="1:9" ht="32" customHeight="1">
      <c r="A9791" s="19" t="s">
        <v>196491</v>
      </c>
      <c r="B9791" s="20" t="s">
        <v>172025</v>
      </c>
      <c r="C9791" s="22">
        <v>17</v>
      </c>
      <c r="D9791" s="21" t="s">
        <v>196492</v>
      </c>
      <c r="E9791" s="22">
        <v>129</v>
      </c>
      <c r="F9791" s="21" t="s">
        <v>170843</v>
      </c>
      <c r="G9791" s="22">
        <v>2</v>
      </c>
      <c r="H9791" s="22">
        <v>151</v>
      </c>
      <c r="I9791" s="21" t="s">
        <v>196493</v>
      </c>
    </row>
    <row r="9792" spans="1:9" ht="32" customHeight="1">
      <c r="A9792" s="19" t="s">
        <v>196494</v>
      </c>
      <c r="B9792" s="20" t="s">
        <v>172818</v>
      </c>
      <c r="C9792" s="22">
        <v>50</v>
      </c>
      <c r="D9792" s="21" t="s">
        <v>196495</v>
      </c>
      <c r="E9792" s="22">
        <v>99</v>
      </c>
      <c r="F9792" s="21" t="s">
        <v>196496</v>
      </c>
      <c r="G9792" s="22">
        <v>44</v>
      </c>
      <c r="H9792" s="22">
        <v>196</v>
      </c>
      <c r="I9792" s="21" t="s">
        <v>196497</v>
      </c>
    </row>
    <row r="9793" spans="1:9" ht="32" customHeight="1">
      <c r="A9793" s="19" t="s">
        <v>196498</v>
      </c>
      <c r="B9793" s="20" t="s">
        <v>173490</v>
      </c>
      <c r="C9793" s="22">
        <v>91</v>
      </c>
      <c r="D9793" s="21" t="s">
        <v>173403</v>
      </c>
      <c r="E9793" s="22">
        <v>60</v>
      </c>
      <c r="F9793" s="21" t="s">
        <v>183860</v>
      </c>
      <c r="G9793" s="22">
        <v>14</v>
      </c>
      <c r="H9793" s="22">
        <v>168</v>
      </c>
      <c r="I9793" s="21" t="s">
        <v>196499</v>
      </c>
    </row>
    <row r="9794" spans="1:9" ht="32" customHeight="1">
      <c r="A9794" s="19" t="s">
        <v>196500</v>
      </c>
      <c r="B9794" s="20" t="s">
        <v>196501</v>
      </c>
      <c r="C9794" s="22">
        <v>77</v>
      </c>
      <c r="D9794" s="22">
        <v>40</v>
      </c>
      <c r="E9794" s="22">
        <v>60</v>
      </c>
      <c r="F9794" s="21" t="s">
        <v>181301</v>
      </c>
      <c r="G9794" s="22">
        <v>13</v>
      </c>
      <c r="H9794" s="22">
        <v>153</v>
      </c>
      <c r="I9794" s="21" t="s">
        <v>196502</v>
      </c>
    </row>
    <row r="9795" spans="1:9" ht="32" customHeight="1">
      <c r="A9795" s="19" t="s">
        <v>196503</v>
      </c>
      <c r="B9795" s="20" t="s">
        <v>172572</v>
      </c>
      <c r="C9795" s="22">
        <v>13</v>
      </c>
      <c r="D9795" s="21" t="s">
        <v>196504</v>
      </c>
      <c r="E9795" s="22">
        <v>71</v>
      </c>
      <c r="F9795" s="22">
        <v>0</v>
      </c>
      <c r="G9795" s="22">
        <v>0</v>
      </c>
      <c r="H9795" s="22">
        <v>87</v>
      </c>
      <c r="I9795" s="21" t="s">
        <v>196505</v>
      </c>
    </row>
    <row r="9796" spans="1:9" ht="32" customHeight="1">
      <c r="A9796" s="19" t="s">
        <v>196506</v>
      </c>
      <c r="B9796" s="20" t="s">
        <v>172572</v>
      </c>
      <c r="C9796" s="22">
        <v>13</v>
      </c>
      <c r="D9796" s="21" t="s">
        <v>196504</v>
      </c>
      <c r="E9796" s="22">
        <v>71</v>
      </c>
      <c r="F9796" s="22">
        <v>0</v>
      </c>
      <c r="G9796" s="22">
        <v>0</v>
      </c>
      <c r="H9796" s="22">
        <v>87</v>
      </c>
      <c r="I9796" s="21" t="s">
        <v>196507</v>
      </c>
    </row>
    <row r="9797" spans="1:9" ht="32" customHeight="1">
      <c r="A9797" s="19" t="s">
        <v>196508</v>
      </c>
      <c r="B9797" s="20" t="s">
        <v>196509</v>
      </c>
      <c r="C9797" s="22">
        <v>82</v>
      </c>
      <c r="D9797" s="21" t="s">
        <v>175778</v>
      </c>
      <c r="E9797" s="22">
        <v>49</v>
      </c>
      <c r="F9797" s="21" t="s">
        <v>179486</v>
      </c>
      <c r="G9797" s="22">
        <v>22</v>
      </c>
      <c r="H9797" s="22">
        <v>156</v>
      </c>
      <c r="I9797" s="21" t="s">
        <v>196510</v>
      </c>
    </row>
    <row r="9798" spans="1:9" ht="32" customHeight="1">
      <c r="A9798" s="19" t="s">
        <v>196511</v>
      </c>
      <c r="B9798" s="20" t="s">
        <v>170622</v>
      </c>
      <c r="C9798" s="22">
        <v>53</v>
      </c>
      <c r="D9798" s="21" t="s">
        <v>170937</v>
      </c>
      <c r="E9798" s="22">
        <v>2</v>
      </c>
      <c r="F9798" s="21" t="s">
        <v>174197</v>
      </c>
      <c r="G9798" s="22">
        <v>13</v>
      </c>
      <c r="H9798" s="22">
        <v>71</v>
      </c>
      <c r="I9798" s="21" t="s">
        <v>196512</v>
      </c>
    </row>
    <row r="9799" spans="1:9" ht="32" customHeight="1">
      <c r="A9799" s="19" t="s">
        <v>196513</v>
      </c>
      <c r="B9799" s="20" t="s">
        <v>172095</v>
      </c>
      <c r="C9799" s="22">
        <v>41</v>
      </c>
      <c r="D9799" s="21" t="s">
        <v>173544</v>
      </c>
      <c r="E9799" s="22">
        <v>2</v>
      </c>
      <c r="F9799" s="21" t="s">
        <v>173014</v>
      </c>
      <c r="G9799" s="22">
        <v>12</v>
      </c>
      <c r="H9799" s="22">
        <v>58</v>
      </c>
      <c r="I9799" s="21" t="s">
        <v>196514</v>
      </c>
    </row>
    <row r="9800" spans="1:9" ht="32" customHeight="1">
      <c r="A9800" s="19" t="s">
        <v>196515</v>
      </c>
      <c r="B9800" s="20" t="s">
        <v>196516</v>
      </c>
      <c r="C9800" s="22">
        <v>139</v>
      </c>
      <c r="D9800" s="21" t="s">
        <v>196517</v>
      </c>
      <c r="E9800" s="22">
        <v>13</v>
      </c>
      <c r="F9800" s="21" t="s">
        <v>196518</v>
      </c>
      <c r="G9800" s="22">
        <v>15</v>
      </c>
      <c r="H9800" s="22">
        <v>170</v>
      </c>
      <c r="I9800" s="21" t="s">
        <v>196519</v>
      </c>
    </row>
    <row r="9801" spans="1:9" ht="32" customHeight="1">
      <c r="A9801" s="19" t="s">
        <v>196520</v>
      </c>
      <c r="B9801" s="20" t="s">
        <v>169764</v>
      </c>
      <c r="C9801" s="22">
        <v>2</v>
      </c>
      <c r="D9801" s="21" t="s">
        <v>178044</v>
      </c>
      <c r="E9801" s="22">
        <v>92</v>
      </c>
      <c r="F9801" s="21" t="s">
        <v>169996</v>
      </c>
      <c r="G9801" s="22">
        <v>1</v>
      </c>
      <c r="H9801" s="22">
        <v>98</v>
      </c>
      <c r="I9801" s="21" t="s">
        <v>196521</v>
      </c>
    </row>
    <row r="9802" spans="1:9" ht="32" customHeight="1">
      <c r="A9802" s="19" t="s">
        <v>196522</v>
      </c>
      <c r="B9802" s="20" t="s">
        <v>176556</v>
      </c>
      <c r="C9802" s="22">
        <v>97</v>
      </c>
      <c r="D9802" s="21" t="s">
        <v>177058</v>
      </c>
      <c r="E9802" s="22">
        <v>6</v>
      </c>
      <c r="F9802" s="21" t="s">
        <v>177058</v>
      </c>
      <c r="G9802" s="22">
        <v>6</v>
      </c>
      <c r="H9802" s="22">
        <v>112</v>
      </c>
      <c r="I9802" s="21" t="s">
        <v>196523</v>
      </c>
    </row>
    <row r="9803" spans="1:9" ht="32" customHeight="1">
      <c r="A9803" s="19" t="s">
        <v>196524</v>
      </c>
      <c r="B9803" s="20" t="s">
        <v>176832</v>
      </c>
      <c r="C9803" s="22">
        <v>67</v>
      </c>
      <c r="D9803" s="21" t="s">
        <v>176831</v>
      </c>
      <c r="E9803" s="22">
        <v>46</v>
      </c>
      <c r="F9803" s="21" t="s">
        <v>176833</v>
      </c>
      <c r="G9803" s="22">
        <v>8</v>
      </c>
      <c r="H9803" s="22">
        <v>124</v>
      </c>
      <c r="I9803" s="21" t="s">
        <v>196525</v>
      </c>
    </row>
    <row r="9804" spans="1:9" ht="32" customHeight="1">
      <c r="A9804" s="19" t="s">
        <v>196526</v>
      </c>
      <c r="B9804" s="20" t="s">
        <v>170296</v>
      </c>
      <c r="C9804" s="22">
        <v>34</v>
      </c>
      <c r="D9804" s="21" t="s">
        <v>170164</v>
      </c>
      <c r="E9804" s="22">
        <v>11</v>
      </c>
      <c r="F9804" s="21" t="s">
        <v>175516</v>
      </c>
      <c r="G9804" s="22">
        <v>2</v>
      </c>
      <c r="H9804" s="22">
        <v>50</v>
      </c>
      <c r="I9804" s="21" t="s">
        <v>196527</v>
      </c>
    </row>
    <row r="9805" spans="1:9" ht="32" customHeight="1">
      <c r="A9805" s="19" t="s">
        <v>196528</v>
      </c>
      <c r="B9805" s="20" t="s">
        <v>182065</v>
      </c>
      <c r="C9805" s="22">
        <v>24</v>
      </c>
      <c r="D9805" s="21" t="s">
        <v>169732</v>
      </c>
      <c r="E9805" s="22">
        <v>36</v>
      </c>
      <c r="F9805" s="21" t="s">
        <v>170842</v>
      </c>
      <c r="G9805" s="22">
        <v>14</v>
      </c>
      <c r="H9805" s="22">
        <v>77</v>
      </c>
      <c r="I9805" s="21" t="s">
        <v>196529</v>
      </c>
    </row>
    <row r="9806" spans="1:9" ht="44" customHeight="1">
      <c r="A9806" s="19" t="s">
        <v>196530</v>
      </c>
      <c r="B9806" s="20" t="s">
        <v>172781</v>
      </c>
      <c r="C9806" s="22">
        <v>52</v>
      </c>
      <c r="D9806" s="22">
        <v>0</v>
      </c>
      <c r="E9806" s="22">
        <v>0</v>
      </c>
      <c r="F9806" s="21" t="s">
        <v>173918</v>
      </c>
      <c r="G9806" s="22">
        <v>16</v>
      </c>
      <c r="H9806" s="22">
        <v>71</v>
      </c>
      <c r="I9806" s="21" t="s">
        <v>196531</v>
      </c>
    </row>
    <row r="9807" spans="1:9" ht="44" customHeight="1">
      <c r="A9807" s="19" t="s">
        <v>196532</v>
      </c>
      <c r="B9807" s="20" t="s">
        <v>172781</v>
      </c>
      <c r="C9807" s="22">
        <v>52</v>
      </c>
      <c r="D9807" s="22">
        <v>0</v>
      </c>
      <c r="E9807" s="22">
        <v>0</v>
      </c>
      <c r="F9807" s="21" t="s">
        <v>173918</v>
      </c>
      <c r="G9807" s="22">
        <v>16</v>
      </c>
      <c r="H9807" s="22">
        <v>71</v>
      </c>
      <c r="I9807" s="21" t="s">
        <v>196533</v>
      </c>
    </row>
    <row r="9808" spans="1:9" ht="44" customHeight="1">
      <c r="A9808" s="19" t="s">
        <v>196534</v>
      </c>
      <c r="B9808" s="20" t="s">
        <v>196535</v>
      </c>
      <c r="C9808" s="22">
        <v>34</v>
      </c>
      <c r="D9808" s="21" t="s">
        <v>170689</v>
      </c>
      <c r="E9808" s="22">
        <v>69</v>
      </c>
      <c r="F9808" s="22">
        <v>0</v>
      </c>
      <c r="G9808" s="22">
        <v>0</v>
      </c>
      <c r="H9808" s="22">
        <v>106</v>
      </c>
      <c r="I9808" s="21" t="s">
        <v>196536</v>
      </c>
    </row>
    <row r="9809" spans="1:9" ht="44" customHeight="1">
      <c r="A9809" s="19" t="s">
        <v>196537</v>
      </c>
      <c r="B9809" s="20" t="s">
        <v>196535</v>
      </c>
      <c r="C9809" s="22">
        <v>34</v>
      </c>
      <c r="D9809" s="21" t="s">
        <v>170689</v>
      </c>
      <c r="E9809" s="22">
        <v>69</v>
      </c>
      <c r="F9809" s="22">
        <v>0</v>
      </c>
      <c r="G9809" s="22">
        <v>0</v>
      </c>
      <c r="H9809" s="22">
        <v>106</v>
      </c>
      <c r="I9809" s="21" t="s">
        <v>196538</v>
      </c>
    </row>
    <row r="9810" spans="1:9" ht="44" customHeight="1">
      <c r="A9810" s="19" t="s">
        <v>196539</v>
      </c>
      <c r="B9810" s="20" t="s">
        <v>196535</v>
      </c>
      <c r="C9810" s="22">
        <v>34</v>
      </c>
      <c r="D9810" s="21" t="s">
        <v>170689</v>
      </c>
      <c r="E9810" s="22">
        <v>69</v>
      </c>
      <c r="F9810" s="22">
        <v>0</v>
      </c>
      <c r="G9810" s="22">
        <v>0</v>
      </c>
      <c r="H9810" s="22">
        <v>106</v>
      </c>
      <c r="I9810" s="21" t="s">
        <v>196540</v>
      </c>
    </row>
    <row r="9811" spans="1:9" ht="32" customHeight="1">
      <c r="A9811" s="19" t="s">
        <v>196541</v>
      </c>
      <c r="B9811" s="20" t="s">
        <v>175201</v>
      </c>
      <c r="C9811" s="22">
        <v>1</v>
      </c>
      <c r="D9811" s="21" t="s">
        <v>174353</v>
      </c>
      <c r="E9811" s="22">
        <v>94</v>
      </c>
      <c r="F9811" s="21" t="s">
        <v>175201</v>
      </c>
      <c r="G9811" s="22">
        <v>1</v>
      </c>
      <c r="H9811" s="22">
        <v>99</v>
      </c>
      <c r="I9811" s="21" t="s">
        <v>196542</v>
      </c>
    </row>
    <row r="9812" spans="1:9" ht="32" customHeight="1">
      <c r="A9812" s="19" t="s">
        <v>196543</v>
      </c>
      <c r="B9812" s="20" t="s">
        <v>172109</v>
      </c>
      <c r="C9812" s="22">
        <v>39</v>
      </c>
      <c r="D9812" s="21" t="s">
        <v>171611</v>
      </c>
      <c r="E9812" s="22">
        <v>11</v>
      </c>
      <c r="F9812" s="21" t="s">
        <v>174479</v>
      </c>
      <c r="G9812" s="22">
        <v>13</v>
      </c>
      <c r="H9812" s="22">
        <v>66</v>
      </c>
      <c r="I9812" s="21" t="s">
        <v>196544</v>
      </c>
    </row>
    <row r="9813" spans="1:9" ht="32" customHeight="1">
      <c r="A9813" s="19" t="s">
        <v>196545</v>
      </c>
      <c r="B9813" s="20" t="s">
        <v>175747</v>
      </c>
      <c r="C9813" s="22">
        <v>31</v>
      </c>
      <c r="D9813" s="21" t="s">
        <v>173932</v>
      </c>
      <c r="E9813" s="22">
        <v>35</v>
      </c>
      <c r="F9813" s="22">
        <v>12</v>
      </c>
      <c r="G9813" s="22">
        <v>9</v>
      </c>
      <c r="H9813" s="22">
        <v>78</v>
      </c>
      <c r="I9813" s="21" t="s">
        <v>196546</v>
      </c>
    </row>
    <row r="9814" spans="1:9" ht="32" customHeight="1">
      <c r="A9814" s="19" t="s">
        <v>196547</v>
      </c>
      <c r="B9814" s="20" t="s">
        <v>173212</v>
      </c>
      <c r="C9814" s="22">
        <v>57</v>
      </c>
      <c r="D9814" s="21" t="s">
        <v>173548</v>
      </c>
      <c r="E9814" s="22">
        <v>7</v>
      </c>
      <c r="F9814" s="21" t="s">
        <v>170405</v>
      </c>
      <c r="G9814" s="22">
        <v>8</v>
      </c>
      <c r="H9814" s="22">
        <v>75</v>
      </c>
      <c r="I9814" s="21" t="s">
        <v>196548</v>
      </c>
    </row>
    <row r="9815" spans="1:9" ht="32" customHeight="1">
      <c r="A9815" s="19" t="s">
        <v>196549</v>
      </c>
      <c r="B9815" s="20" t="s">
        <v>169724</v>
      </c>
      <c r="C9815" s="22">
        <v>54</v>
      </c>
      <c r="D9815" s="21" t="s">
        <v>183278</v>
      </c>
      <c r="E9815" s="22">
        <v>31</v>
      </c>
      <c r="F9815" s="21" t="s">
        <v>175002</v>
      </c>
      <c r="G9815" s="22">
        <v>29</v>
      </c>
      <c r="H9815" s="22">
        <v>117</v>
      </c>
      <c r="I9815" s="21" t="s">
        <v>196550</v>
      </c>
    </row>
    <row r="9816" spans="1:9" ht="32" customHeight="1">
      <c r="A9816" s="19" t="s">
        <v>196551</v>
      </c>
      <c r="B9816" s="20" t="s">
        <v>169724</v>
      </c>
      <c r="C9816" s="22">
        <v>54</v>
      </c>
      <c r="D9816" s="21" t="s">
        <v>183278</v>
      </c>
      <c r="E9816" s="22">
        <v>31</v>
      </c>
      <c r="F9816" s="21" t="s">
        <v>175002</v>
      </c>
      <c r="G9816" s="22">
        <v>29</v>
      </c>
      <c r="H9816" s="22">
        <v>117</v>
      </c>
      <c r="I9816" s="21" t="s">
        <v>196552</v>
      </c>
    </row>
    <row r="9817" spans="1:9" ht="32" customHeight="1">
      <c r="A9817" s="19" t="s">
        <v>196553</v>
      </c>
      <c r="B9817" s="20" t="s">
        <v>179218</v>
      </c>
      <c r="C9817" s="22">
        <v>25</v>
      </c>
      <c r="D9817" s="21" t="s">
        <v>171582</v>
      </c>
      <c r="E9817" s="22">
        <v>7</v>
      </c>
      <c r="F9817" s="21" t="s">
        <v>170116</v>
      </c>
      <c r="G9817" s="22">
        <v>36</v>
      </c>
      <c r="H9817" s="22">
        <v>71</v>
      </c>
      <c r="I9817" s="21" t="s">
        <v>196554</v>
      </c>
    </row>
    <row r="9818" spans="1:9" ht="32" customHeight="1">
      <c r="A9818" s="19" t="s">
        <v>196555</v>
      </c>
      <c r="B9818" s="20" t="s">
        <v>170494</v>
      </c>
      <c r="C9818" s="22">
        <v>99</v>
      </c>
      <c r="D9818" s="21" t="s">
        <v>170359</v>
      </c>
      <c r="E9818" s="22">
        <v>9</v>
      </c>
      <c r="F9818" s="22">
        <v>0</v>
      </c>
      <c r="G9818" s="22">
        <v>0</v>
      </c>
      <c r="H9818" s="22">
        <v>111</v>
      </c>
      <c r="I9818" s="21" t="s">
        <v>196556</v>
      </c>
    </row>
    <row r="9819" spans="1:9" ht="32" customHeight="1">
      <c r="A9819" s="19" t="s">
        <v>196557</v>
      </c>
      <c r="B9819" s="20" t="s">
        <v>169786</v>
      </c>
      <c r="C9819" s="22">
        <v>18</v>
      </c>
      <c r="D9819" s="21" t="s">
        <v>176146</v>
      </c>
      <c r="E9819" s="22">
        <v>62</v>
      </c>
      <c r="F9819" s="21" t="s">
        <v>178561</v>
      </c>
      <c r="G9819" s="22">
        <v>1</v>
      </c>
      <c r="H9819" s="22">
        <v>84</v>
      </c>
      <c r="I9819" s="21" t="s">
        <v>196558</v>
      </c>
    </row>
    <row r="9820" spans="1:9" ht="32" customHeight="1">
      <c r="A9820" s="19" t="s">
        <v>196559</v>
      </c>
      <c r="B9820" s="24">
        <v>20</v>
      </c>
      <c r="C9820" s="22">
        <v>24</v>
      </c>
      <c r="D9820" s="21" t="s">
        <v>170379</v>
      </c>
      <c r="E9820" s="22">
        <v>92</v>
      </c>
      <c r="F9820" s="21" t="s">
        <v>170680</v>
      </c>
      <c r="G9820" s="22">
        <v>4</v>
      </c>
      <c r="H9820" s="22">
        <v>123</v>
      </c>
      <c r="I9820" s="21" t="s">
        <v>196560</v>
      </c>
    </row>
    <row r="9821" spans="1:9" ht="32" customHeight="1">
      <c r="A9821" s="19" t="s">
        <v>196561</v>
      </c>
      <c r="B9821" s="20" t="s">
        <v>176182</v>
      </c>
      <c r="C9821" s="22">
        <v>50</v>
      </c>
      <c r="D9821" s="22">
        <v>0</v>
      </c>
      <c r="E9821" s="22">
        <v>0</v>
      </c>
      <c r="F9821" s="21" t="s">
        <v>173441</v>
      </c>
      <c r="G9821" s="22">
        <v>3</v>
      </c>
      <c r="H9821" s="22">
        <v>56</v>
      </c>
      <c r="I9821" s="21" t="s">
        <v>196562</v>
      </c>
    </row>
    <row r="9822" spans="1:9" ht="32" customHeight="1">
      <c r="A9822" s="19" t="s">
        <v>196563</v>
      </c>
      <c r="B9822" s="20" t="s">
        <v>180562</v>
      </c>
      <c r="C9822" s="22">
        <v>11</v>
      </c>
      <c r="D9822" s="21" t="s">
        <v>172360</v>
      </c>
      <c r="E9822" s="22">
        <v>80</v>
      </c>
      <c r="F9822" s="21" t="s">
        <v>172720</v>
      </c>
      <c r="G9822" s="22">
        <v>44</v>
      </c>
      <c r="H9822" s="22">
        <v>138</v>
      </c>
      <c r="I9822" s="21" t="s">
        <v>196564</v>
      </c>
    </row>
    <row r="9823" spans="1:9" ht="32" customHeight="1">
      <c r="A9823" s="19" t="s">
        <v>196565</v>
      </c>
      <c r="B9823" s="20" t="s">
        <v>174842</v>
      </c>
      <c r="C9823" s="22">
        <v>16</v>
      </c>
      <c r="D9823" s="21" t="s">
        <v>170853</v>
      </c>
      <c r="E9823" s="22">
        <v>105</v>
      </c>
      <c r="F9823" s="21" t="s">
        <v>175696</v>
      </c>
      <c r="G9823" s="22">
        <v>26</v>
      </c>
      <c r="H9823" s="22">
        <v>150</v>
      </c>
      <c r="I9823" s="21" t="s">
        <v>196566</v>
      </c>
    </row>
    <row r="9824" spans="1:9" ht="32" customHeight="1">
      <c r="A9824" s="19" t="s">
        <v>196567</v>
      </c>
      <c r="B9824" s="20" t="s">
        <v>14638</v>
      </c>
      <c r="C9824" s="22">
        <v>95</v>
      </c>
      <c r="D9824" s="21" t="s">
        <v>170870</v>
      </c>
      <c r="E9824" s="22">
        <v>31</v>
      </c>
      <c r="F9824" s="21" t="s">
        <v>170456</v>
      </c>
      <c r="G9824" s="22">
        <v>26</v>
      </c>
      <c r="H9824" s="22">
        <v>155</v>
      </c>
      <c r="I9824" s="21" t="s">
        <v>196568</v>
      </c>
    </row>
    <row r="9825" spans="1:9" ht="32" customHeight="1">
      <c r="A9825" s="19" t="s">
        <v>196569</v>
      </c>
      <c r="B9825" s="20" t="s">
        <v>177274</v>
      </c>
      <c r="C9825" s="22">
        <v>56</v>
      </c>
      <c r="D9825" s="21" t="s">
        <v>174562</v>
      </c>
      <c r="E9825" s="22">
        <v>31</v>
      </c>
      <c r="F9825" s="21" t="s">
        <v>176459</v>
      </c>
      <c r="G9825" s="22">
        <v>19</v>
      </c>
      <c r="H9825" s="22">
        <v>109</v>
      </c>
      <c r="I9825" s="21" t="s">
        <v>196570</v>
      </c>
    </row>
    <row r="9826" spans="1:9" ht="32" customHeight="1">
      <c r="A9826" s="19" t="s">
        <v>196571</v>
      </c>
      <c r="B9826" s="20" t="s">
        <v>173957</v>
      </c>
      <c r="C9826" s="22">
        <v>10</v>
      </c>
      <c r="D9826" s="21" t="s">
        <v>179942</v>
      </c>
      <c r="E9826" s="22">
        <v>93</v>
      </c>
      <c r="F9826" s="21" t="s">
        <v>178129</v>
      </c>
      <c r="G9826" s="22">
        <v>2</v>
      </c>
      <c r="H9826" s="22">
        <v>108</v>
      </c>
      <c r="I9826" s="21" t="s">
        <v>196572</v>
      </c>
    </row>
    <row r="9827" spans="1:9" ht="32" customHeight="1">
      <c r="A9827" s="19" t="s">
        <v>196573</v>
      </c>
      <c r="B9827" s="24">
        <v>0</v>
      </c>
      <c r="C9827" s="22">
        <v>0</v>
      </c>
      <c r="D9827" s="21" t="s">
        <v>187242</v>
      </c>
      <c r="E9827" s="22">
        <v>115</v>
      </c>
      <c r="F9827" s="21" t="s">
        <v>172878</v>
      </c>
      <c r="G9827" s="22">
        <v>3</v>
      </c>
      <c r="H9827" s="22">
        <v>121</v>
      </c>
      <c r="I9827" s="21" t="s">
        <v>196574</v>
      </c>
    </row>
    <row r="9828" spans="1:9" ht="32" customHeight="1">
      <c r="A9828" s="19" t="s">
        <v>196575</v>
      </c>
      <c r="B9828" s="20" t="s">
        <v>184410</v>
      </c>
      <c r="C9828" s="22">
        <v>41</v>
      </c>
      <c r="D9828" s="21" t="s">
        <v>176367</v>
      </c>
      <c r="E9828" s="22">
        <v>8</v>
      </c>
      <c r="F9828" s="21" t="s">
        <v>174681</v>
      </c>
      <c r="G9828" s="22">
        <v>2</v>
      </c>
      <c r="H9828" s="22">
        <v>54</v>
      </c>
      <c r="I9828" s="21" t="s">
        <v>196576</v>
      </c>
    </row>
    <row r="9829" spans="1:9" ht="32" customHeight="1">
      <c r="A9829" s="19" t="s">
        <v>196577</v>
      </c>
      <c r="B9829" s="20" t="s">
        <v>193598</v>
      </c>
      <c r="C9829" s="22">
        <v>31</v>
      </c>
      <c r="D9829" s="21" t="s">
        <v>177637</v>
      </c>
      <c r="E9829" s="22">
        <v>42</v>
      </c>
      <c r="F9829" s="21" t="s">
        <v>170899</v>
      </c>
      <c r="G9829" s="22">
        <v>45</v>
      </c>
      <c r="H9829" s="22">
        <v>121</v>
      </c>
      <c r="I9829" s="21" t="s">
        <v>196578</v>
      </c>
    </row>
    <row r="9830" spans="1:9" ht="32" customHeight="1">
      <c r="A9830" s="19" t="s">
        <v>196579</v>
      </c>
      <c r="B9830" s="24">
        <v>0</v>
      </c>
      <c r="C9830" s="22">
        <v>0</v>
      </c>
      <c r="D9830" s="21" t="s">
        <v>196580</v>
      </c>
      <c r="E9830" s="22">
        <v>166</v>
      </c>
      <c r="F9830" s="21" t="s">
        <v>183854</v>
      </c>
      <c r="G9830" s="22">
        <v>3</v>
      </c>
      <c r="H9830" s="22">
        <v>172</v>
      </c>
      <c r="I9830" s="21" t="s">
        <v>196581</v>
      </c>
    </row>
    <row r="9831" spans="1:9" ht="32" customHeight="1">
      <c r="A9831" s="19" t="s">
        <v>196582</v>
      </c>
      <c r="B9831" s="20" t="s">
        <v>169764</v>
      </c>
      <c r="C9831" s="22">
        <v>2</v>
      </c>
      <c r="D9831" s="21" t="s">
        <v>185297</v>
      </c>
      <c r="E9831" s="22">
        <v>17</v>
      </c>
      <c r="F9831" s="22">
        <v>80</v>
      </c>
      <c r="G9831" s="22">
        <v>76</v>
      </c>
      <c r="H9831" s="22">
        <v>98</v>
      </c>
      <c r="I9831" s="21" t="s">
        <v>196583</v>
      </c>
    </row>
    <row r="9832" spans="1:9" ht="32" customHeight="1">
      <c r="A9832" s="19" t="s">
        <v>196584</v>
      </c>
      <c r="B9832" s="24">
        <v>46</v>
      </c>
      <c r="C9832" s="22">
        <v>69</v>
      </c>
      <c r="D9832" s="21" t="s">
        <v>181624</v>
      </c>
      <c r="E9832" s="22">
        <v>29</v>
      </c>
      <c r="F9832" s="21" t="s">
        <v>196585</v>
      </c>
      <c r="G9832" s="22">
        <v>52</v>
      </c>
      <c r="H9832" s="22">
        <v>153</v>
      </c>
      <c r="I9832" s="21" t="s">
        <v>196586</v>
      </c>
    </row>
    <row r="9833" spans="1:9" ht="32" customHeight="1">
      <c r="A9833" s="19" t="s">
        <v>196587</v>
      </c>
      <c r="B9833" s="20" t="s">
        <v>169720</v>
      </c>
      <c r="C9833" s="22">
        <v>58</v>
      </c>
      <c r="D9833" s="21" t="s">
        <v>189341</v>
      </c>
      <c r="E9833" s="22">
        <v>29</v>
      </c>
      <c r="F9833" s="21" t="s">
        <v>178817</v>
      </c>
      <c r="G9833" s="22">
        <v>37</v>
      </c>
      <c r="H9833" s="22">
        <v>127</v>
      </c>
      <c r="I9833" s="21" t="s">
        <v>196588</v>
      </c>
    </row>
    <row r="9834" spans="1:9" ht="32" customHeight="1">
      <c r="A9834" s="19" t="s">
        <v>196589</v>
      </c>
      <c r="B9834" s="24">
        <v>0</v>
      </c>
      <c r="C9834" s="22">
        <v>0</v>
      </c>
      <c r="D9834" s="21" t="s">
        <v>189615</v>
      </c>
      <c r="E9834" s="22">
        <v>99</v>
      </c>
      <c r="F9834" s="21" t="s">
        <v>196590</v>
      </c>
      <c r="G9834" s="22">
        <v>20</v>
      </c>
      <c r="H9834" s="22">
        <v>122</v>
      </c>
      <c r="I9834" s="21" t="s">
        <v>196591</v>
      </c>
    </row>
    <row r="9835" spans="1:9" ht="32" customHeight="1">
      <c r="A9835" s="19" t="s">
        <v>196592</v>
      </c>
      <c r="B9835" s="20" t="s">
        <v>170619</v>
      </c>
      <c r="C9835" s="22">
        <v>8</v>
      </c>
      <c r="D9835" s="21" t="s">
        <v>170618</v>
      </c>
      <c r="E9835" s="22">
        <v>59</v>
      </c>
      <c r="F9835" s="22">
        <v>0</v>
      </c>
      <c r="G9835" s="22">
        <v>0</v>
      </c>
      <c r="H9835" s="22">
        <v>70</v>
      </c>
      <c r="I9835" s="21" t="s">
        <v>196593</v>
      </c>
    </row>
    <row r="9836" spans="1:9" ht="32" customHeight="1">
      <c r="A9836" s="19" t="s">
        <v>196594</v>
      </c>
      <c r="B9836" s="24">
        <v>0</v>
      </c>
      <c r="C9836" s="22">
        <v>0</v>
      </c>
      <c r="D9836" s="22">
        <v>100</v>
      </c>
      <c r="E9836" s="22">
        <v>187</v>
      </c>
      <c r="F9836" s="22">
        <v>0</v>
      </c>
      <c r="G9836" s="22">
        <v>0</v>
      </c>
      <c r="H9836" s="22">
        <v>190</v>
      </c>
      <c r="I9836" s="21" t="s">
        <v>196595</v>
      </c>
    </row>
    <row r="9837" spans="1:9" ht="32" customHeight="1">
      <c r="A9837" s="19" t="s">
        <v>196596</v>
      </c>
      <c r="B9837" s="20" t="s">
        <v>170029</v>
      </c>
      <c r="C9837" s="22">
        <v>42</v>
      </c>
      <c r="D9837" s="21" t="s">
        <v>170337</v>
      </c>
      <c r="E9837" s="22">
        <v>17</v>
      </c>
      <c r="F9837" s="21" t="s">
        <v>172313</v>
      </c>
      <c r="G9837" s="22">
        <v>22</v>
      </c>
      <c r="H9837" s="22">
        <v>84</v>
      </c>
      <c r="I9837" s="21" t="s">
        <v>196597</v>
      </c>
    </row>
    <row r="9838" spans="1:9" ht="32" customHeight="1">
      <c r="A9838" s="19" t="s">
        <v>196598</v>
      </c>
      <c r="B9838" s="20" t="s">
        <v>176543</v>
      </c>
      <c r="C9838" s="22">
        <v>39</v>
      </c>
      <c r="D9838" s="21" t="s">
        <v>196599</v>
      </c>
      <c r="E9838" s="22">
        <v>91</v>
      </c>
      <c r="F9838" s="21" t="s">
        <v>169939</v>
      </c>
      <c r="G9838" s="22">
        <v>4</v>
      </c>
      <c r="H9838" s="22">
        <v>137</v>
      </c>
      <c r="I9838" s="21" t="s">
        <v>196600</v>
      </c>
    </row>
    <row r="9839" spans="1:9" ht="32" customHeight="1">
      <c r="A9839" s="19" t="s">
        <v>196601</v>
      </c>
      <c r="B9839" s="20" t="s">
        <v>177625</v>
      </c>
      <c r="C9839" s="22">
        <v>26</v>
      </c>
      <c r="D9839" s="21" t="s">
        <v>192707</v>
      </c>
      <c r="E9839" s="22">
        <v>135</v>
      </c>
      <c r="F9839" s="21" t="s">
        <v>185893</v>
      </c>
      <c r="G9839" s="22">
        <v>16</v>
      </c>
      <c r="H9839" s="22">
        <v>180</v>
      </c>
      <c r="I9839" s="21" t="s">
        <v>196602</v>
      </c>
    </row>
    <row r="9840" spans="1:9" ht="44" customHeight="1">
      <c r="A9840" s="19" t="s">
        <v>196603</v>
      </c>
      <c r="B9840" s="20" t="s">
        <v>174388</v>
      </c>
      <c r="C9840" s="22">
        <v>6</v>
      </c>
      <c r="D9840" s="21" t="s">
        <v>185696</v>
      </c>
      <c r="E9840" s="22">
        <v>230</v>
      </c>
      <c r="F9840" s="21" t="s">
        <v>173395</v>
      </c>
      <c r="G9840" s="22">
        <v>12</v>
      </c>
      <c r="H9840" s="22">
        <v>251</v>
      </c>
      <c r="I9840" s="21" t="s">
        <v>196604</v>
      </c>
    </row>
    <row r="9841" spans="1:9" ht="44" customHeight="1">
      <c r="A9841" s="19" t="s">
        <v>196605</v>
      </c>
      <c r="B9841" s="20" t="s">
        <v>174485</v>
      </c>
      <c r="C9841" s="22">
        <v>56</v>
      </c>
      <c r="D9841" s="21" t="s">
        <v>178026</v>
      </c>
      <c r="E9841" s="22">
        <v>35</v>
      </c>
      <c r="F9841" s="21" t="s">
        <v>180147</v>
      </c>
      <c r="G9841" s="22">
        <v>36</v>
      </c>
      <c r="H9841" s="22">
        <v>130</v>
      </c>
      <c r="I9841" s="21" t="s">
        <v>196606</v>
      </c>
    </row>
    <row r="9842" spans="1:9" ht="44" customHeight="1">
      <c r="A9842" s="19" t="s">
        <v>196607</v>
      </c>
      <c r="B9842" s="20" t="s">
        <v>173027</v>
      </c>
      <c r="C9842" s="22">
        <v>24</v>
      </c>
      <c r="D9842" s="22">
        <v>0</v>
      </c>
      <c r="E9842" s="22">
        <v>0</v>
      </c>
      <c r="F9842" s="21" t="s">
        <v>181718</v>
      </c>
      <c r="G9842" s="22">
        <v>58</v>
      </c>
      <c r="H9842" s="22">
        <v>85</v>
      </c>
      <c r="I9842" s="21" t="s">
        <v>196608</v>
      </c>
    </row>
    <row r="9843" spans="1:9" ht="44" customHeight="1">
      <c r="A9843" s="19" t="s">
        <v>196609</v>
      </c>
      <c r="B9843" s="20" t="s">
        <v>169673</v>
      </c>
      <c r="C9843" s="22">
        <v>16</v>
      </c>
      <c r="D9843" s="22">
        <v>0</v>
      </c>
      <c r="E9843" s="22">
        <v>0</v>
      </c>
      <c r="F9843" s="21" t="s">
        <v>174119</v>
      </c>
      <c r="G9843" s="22">
        <v>36</v>
      </c>
      <c r="H9843" s="22">
        <v>55</v>
      </c>
      <c r="I9843" s="21" t="s">
        <v>196610</v>
      </c>
    </row>
    <row r="9844" spans="1:9" ht="32" customHeight="1">
      <c r="A9844" s="19" t="s">
        <v>196611</v>
      </c>
      <c r="B9844" s="20" t="s">
        <v>173912</v>
      </c>
      <c r="C9844" s="22">
        <v>5</v>
      </c>
      <c r="D9844" s="21" t="s">
        <v>175573</v>
      </c>
      <c r="E9844" s="22">
        <v>47</v>
      </c>
      <c r="F9844" s="21" t="s">
        <v>175053</v>
      </c>
      <c r="G9844" s="22">
        <v>32</v>
      </c>
      <c r="H9844" s="22">
        <v>87</v>
      </c>
      <c r="I9844" s="21" t="s">
        <v>196612</v>
      </c>
    </row>
    <row r="9845" spans="1:9" ht="32" customHeight="1">
      <c r="A9845" s="19" t="s">
        <v>196613</v>
      </c>
      <c r="B9845" s="20" t="s">
        <v>177994</v>
      </c>
      <c r="C9845" s="22">
        <v>138</v>
      </c>
      <c r="D9845" s="21" t="s">
        <v>170092</v>
      </c>
      <c r="E9845" s="22">
        <v>18</v>
      </c>
      <c r="F9845" s="21" t="s">
        <v>171664</v>
      </c>
      <c r="G9845" s="22">
        <v>15</v>
      </c>
      <c r="H9845" s="22">
        <v>174</v>
      </c>
      <c r="I9845" s="21" t="s">
        <v>196614</v>
      </c>
    </row>
    <row r="9846" spans="1:9" ht="32" customHeight="1">
      <c r="A9846" s="19" t="s">
        <v>196615</v>
      </c>
      <c r="B9846" s="20" t="s">
        <v>196616</v>
      </c>
      <c r="C9846" s="22">
        <v>127</v>
      </c>
      <c r="D9846" s="21" t="s">
        <v>182984</v>
      </c>
      <c r="E9846" s="22">
        <v>18</v>
      </c>
      <c r="F9846" s="21" t="s">
        <v>181947</v>
      </c>
      <c r="G9846" s="22">
        <v>14</v>
      </c>
      <c r="H9846" s="22">
        <v>162</v>
      </c>
      <c r="I9846" s="21" t="s">
        <v>196617</v>
      </c>
    </row>
    <row r="9847" spans="1:9" ht="32" customHeight="1">
      <c r="A9847" s="19" t="s">
        <v>196618</v>
      </c>
      <c r="B9847" s="20" t="s">
        <v>174001</v>
      </c>
      <c r="C9847" s="22">
        <v>46</v>
      </c>
      <c r="D9847" s="21" t="s">
        <v>174000</v>
      </c>
      <c r="E9847" s="22">
        <v>35</v>
      </c>
      <c r="F9847" s="21" t="s">
        <v>170436</v>
      </c>
      <c r="G9847" s="22">
        <v>6</v>
      </c>
      <c r="H9847" s="22">
        <v>90</v>
      </c>
      <c r="I9847" s="21" t="s">
        <v>196619</v>
      </c>
    </row>
    <row r="9848" spans="1:9" ht="32" customHeight="1">
      <c r="A9848" s="19" t="s">
        <v>196620</v>
      </c>
      <c r="B9848" s="20" t="s">
        <v>196311</v>
      </c>
      <c r="C9848" s="22">
        <v>49</v>
      </c>
      <c r="D9848" s="21" t="s">
        <v>196621</v>
      </c>
      <c r="E9848" s="22">
        <v>80</v>
      </c>
      <c r="F9848" s="21" t="s">
        <v>178147</v>
      </c>
      <c r="G9848" s="22">
        <v>2</v>
      </c>
      <c r="H9848" s="22">
        <v>134</v>
      </c>
      <c r="I9848" s="21" t="s">
        <v>196622</v>
      </c>
    </row>
    <row r="9849" spans="1:9" ht="32" customHeight="1">
      <c r="A9849" s="19" t="s">
        <v>196623</v>
      </c>
      <c r="B9849" s="20" t="s">
        <v>175152</v>
      </c>
      <c r="C9849" s="22">
        <v>3</v>
      </c>
      <c r="D9849" s="21" t="s">
        <v>170011</v>
      </c>
      <c r="E9849" s="22">
        <v>66</v>
      </c>
      <c r="F9849" s="21" t="s">
        <v>174225</v>
      </c>
      <c r="G9849" s="22">
        <v>2</v>
      </c>
      <c r="H9849" s="22">
        <v>74</v>
      </c>
      <c r="I9849" s="21" t="s">
        <v>196624</v>
      </c>
    </row>
    <row r="9850" spans="1:9" ht="32" customHeight="1">
      <c r="A9850" s="19" t="s">
        <v>196625</v>
      </c>
      <c r="B9850" s="20" t="s">
        <v>196626</v>
      </c>
      <c r="C9850" s="22">
        <v>50</v>
      </c>
      <c r="D9850" s="21" t="s">
        <v>178317</v>
      </c>
      <c r="E9850" s="22">
        <v>7</v>
      </c>
      <c r="F9850" s="21" t="s">
        <v>173487</v>
      </c>
      <c r="G9850" s="22">
        <v>30</v>
      </c>
      <c r="H9850" s="22">
        <v>90</v>
      </c>
      <c r="I9850" s="21" t="s">
        <v>196627</v>
      </c>
    </row>
    <row r="9851" spans="1:9" ht="32" customHeight="1">
      <c r="A9851" s="19" t="s">
        <v>196628</v>
      </c>
      <c r="B9851" s="20" t="s">
        <v>169862</v>
      </c>
      <c r="C9851" s="22">
        <v>4</v>
      </c>
      <c r="D9851" s="21" t="s">
        <v>170103</v>
      </c>
      <c r="E9851" s="22">
        <v>80</v>
      </c>
      <c r="F9851" s="22">
        <v>0</v>
      </c>
      <c r="G9851" s="22">
        <v>0</v>
      </c>
      <c r="H9851" s="22">
        <v>87</v>
      </c>
      <c r="I9851" s="21" t="s">
        <v>196629</v>
      </c>
    </row>
    <row r="9852" spans="1:9" ht="32" customHeight="1">
      <c r="A9852" s="19" t="s">
        <v>196630</v>
      </c>
      <c r="B9852" s="20" t="s">
        <v>178813</v>
      </c>
      <c r="C9852" s="22">
        <v>55</v>
      </c>
      <c r="D9852" s="21" t="s">
        <v>176042</v>
      </c>
      <c r="E9852" s="22">
        <v>27</v>
      </c>
      <c r="F9852" s="21" t="s">
        <v>170332</v>
      </c>
      <c r="G9852" s="22">
        <v>22</v>
      </c>
      <c r="H9852" s="22">
        <v>107</v>
      </c>
      <c r="I9852" s="21" t="s">
        <v>196631</v>
      </c>
    </row>
    <row r="9853" spans="1:9" ht="32" customHeight="1">
      <c r="A9853" s="19" t="s">
        <v>196632</v>
      </c>
      <c r="B9853" s="20" t="s">
        <v>188857</v>
      </c>
      <c r="C9853" s="22">
        <v>70</v>
      </c>
      <c r="D9853" s="21" t="s">
        <v>171340</v>
      </c>
      <c r="E9853" s="22">
        <v>3</v>
      </c>
      <c r="F9853" s="21" t="s">
        <v>177396</v>
      </c>
      <c r="G9853" s="22">
        <v>19</v>
      </c>
      <c r="H9853" s="22">
        <v>95</v>
      </c>
      <c r="I9853" s="21" t="s">
        <v>196633</v>
      </c>
    </row>
    <row r="9854" spans="1:9" ht="32" customHeight="1">
      <c r="A9854" s="19" t="s">
        <v>196634</v>
      </c>
      <c r="B9854" s="20" t="s">
        <v>170598</v>
      </c>
      <c r="C9854" s="22">
        <v>4</v>
      </c>
      <c r="D9854" s="21" t="s">
        <v>196635</v>
      </c>
      <c r="E9854" s="22">
        <v>79</v>
      </c>
      <c r="F9854" s="21" t="s">
        <v>170598</v>
      </c>
      <c r="G9854" s="22">
        <v>4</v>
      </c>
      <c r="H9854" s="22">
        <v>90</v>
      </c>
      <c r="I9854" s="21" t="s">
        <v>196636</v>
      </c>
    </row>
    <row r="9855" spans="1:9" ht="32" customHeight="1">
      <c r="A9855" s="19" t="s">
        <v>196637</v>
      </c>
      <c r="B9855" s="20" t="s">
        <v>179885</v>
      </c>
      <c r="C9855" s="22">
        <v>18</v>
      </c>
      <c r="D9855" s="21" t="s">
        <v>172798</v>
      </c>
      <c r="E9855" s="22">
        <v>36</v>
      </c>
      <c r="F9855" s="21" t="s">
        <v>176336</v>
      </c>
      <c r="G9855" s="22">
        <v>5</v>
      </c>
      <c r="H9855" s="22">
        <v>62</v>
      </c>
      <c r="I9855" s="21" t="s">
        <v>196638</v>
      </c>
    </row>
    <row r="9856" spans="1:9" ht="32" customHeight="1">
      <c r="A9856" s="19" t="s">
        <v>196639</v>
      </c>
      <c r="B9856" s="20" t="s">
        <v>179885</v>
      </c>
      <c r="C9856" s="22">
        <v>18</v>
      </c>
      <c r="D9856" s="21" t="s">
        <v>172798</v>
      </c>
      <c r="E9856" s="22">
        <v>36</v>
      </c>
      <c r="F9856" s="21" t="s">
        <v>176336</v>
      </c>
      <c r="G9856" s="22">
        <v>5</v>
      </c>
      <c r="H9856" s="22">
        <v>62</v>
      </c>
      <c r="I9856" s="21" t="s">
        <v>196640</v>
      </c>
    </row>
    <row r="9857" spans="1:9" ht="32" customHeight="1">
      <c r="A9857" s="19" t="s">
        <v>196641</v>
      </c>
      <c r="B9857" s="20" t="s">
        <v>174520</v>
      </c>
      <c r="C9857" s="22">
        <v>13</v>
      </c>
      <c r="D9857" s="21" t="s">
        <v>195279</v>
      </c>
      <c r="E9857" s="22">
        <v>51</v>
      </c>
      <c r="F9857" s="21" t="s">
        <v>169728</v>
      </c>
      <c r="G9857" s="22">
        <v>6</v>
      </c>
      <c r="H9857" s="22">
        <v>73</v>
      </c>
      <c r="I9857" s="21" t="s">
        <v>196642</v>
      </c>
    </row>
    <row r="9858" spans="1:9" ht="32" customHeight="1">
      <c r="A9858" s="19" t="s">
        <v>196643</v>
      </c>
      <c r="B9858" s="20" t="s">
        <v>196644</v>
      </c>
      <c r="C9858" s="22">
        <v>13</v>
      </c>
      <c r="D9858" s="21" t="s">
        <v>196645</v>
      </c>
      <c r="E9858" s="22">
        <v>109</v>
      </c>
      <c r="F9858" s="21" t="s">
        <v>177150</v>
      </c>
      <c r="G9858" s="22">
        <v>58</v>
      </c>
      <c r="H9858" s="22">
        <v>183</v>
      </c>
      <c r="I9858" s="21" t="s">
        <v>196646</v>
      </c>
    </row>
    <row r="9859" spans="1:9" ht="44" customHeight="1">
      <c r="A9859" s="19" t="s">
        <v>196647</v>
      </c>
      <c r="B9859" s="20" t="s">
        <v>176610</v>
      </c>
      <c r="C9859" s="22">
        <v>28</v>
      </c>
      <c r="D9859" s="22">
        <v>44</v>
      </c>
      <c r="E9859" s="22">
        <v>22</v>
      </c>
      <c r="F9859" s="22">
        <v>0</v>
      </c>
      <c r="G9859" s="22">
        <v>0</v>
      </c>
      <c r="H9859" s="22">
        <v>53</v>
      </c>
      <c r="I9859" s="21" t="s">
        <v>196648</v>
      </c>
    </row>
    <row r="9860" spans="1:9" ht="44" customHeight="1">
      <c r="A9860" s="19" t="s">
        <v>196649</v>
      </c>
      <c r="B9860" s="20" t="s">
        <v>173619</v>
      </c>
      <c r="C9860" s="22">
        <v>3</v>
      </c>
      <c r="D9860" s="21" t="s">
        <v>170139</v>
      </c>
      <c r="E9860" s="22">
        <v>110</v>
      </c>
      <c r="F9860" s="21" t="s">
        <v>169757</v>
      </c>
      <c r="G9860" s="22">
        <v>2</v>
      </c>
      <c r="H9860" s="22">
        <v>118</v>
      </c>
      <c r="I9860" s="21" t="s">
        <v>196650</v>
      </c>
    </row>
    <row r="9861" spans="1:9" ht="44" customHeight="1">
      <c r="A9861" s="19" t="s">
        <v>196651</v>
      </c>
      <c r="B9861" s="20" t="s">
        <v>174681</v>
      </c>
      <c r="C9861" s="22">
        <v>2</v>
      </c>
      <c r="D9861" s="21" t="s">
        <v>170836</v>
      </c>
      <c r="E9861" s="22">
        <v>33</v>
      </c>
      <c r="F9861" s="21" t="s">
        <v>170936</v>
      </c>
      <c r="G9861" s="22">
        <v>16</v>
      </c>
      <c r="H9861" s="22">
        <v>54</v>
      </c>
      <c r="I9861" s="21" t="s">
        <v>196652</v>
      </c>
    </row>
    <row r="9862" spans="1:9" ht="32" customHeight="1">
      <c r="A9862" s="19" t="s">
        <v>196653</v>
      </c>
      <c r="B9862" s="20" t="s">
        <v>174435</v>
      </c>
      <c r="C9862" s="22">
        <v>31</v>
      </c>
      <c r="D9862" s="21" t="s">
        <v>170129</v>
      </c>
      <c r="E9862" s="22">
        <v>4</v>
      </c>
      <c r="F9862" s="21" t="s">
        <v>169908</v>
      </c>
      <c r="G9862" s="22">
        <v>25</v>
      </c>
      <c r="H9862" s="22">
        <v>63</v>
      </c>
      <c r="I9862" s="21" t="s">
        <v>196654</v>
      </c>
    </row>
    <row r="9863" spans="1:9" ht="32" customHeight="1">
      <c r="A9863" s="19" t="s">
        <v>196655</v>
      </c>
      <c r="B9863" s="20" t="s">
        <v>186535</v>
      </c>
      <c r="C9863" s="22">
        <v>8</v>
      </c>
      <c r="D9863" s="21" t="s">
        <v>177829</v>
      </c>
      <c r="E9863" s="22">
        <v>64</v>
      </c>
      <c r="F9863" s="21" t="s">
        <v>170999</v>
      </c>
      <c r="G9863" s="22">
        <v>27</v>
      </c>
      <c r="H9863" s="22">
        <v>102</v>
      </c>
      <c r="I9863" s="21" t="s">
        <v>196656</v>
      </c>
    </row>
    <row r="9864" spans="1:9" ht="44" customHeight="1">
      <c r="A9864" s="19" t="s">
        <v>196657</v>
      </c>
      <c r="B9864" s="20" t="s">
        <v>170081</v>
      </c>
      <c r="C9864" s="22">
        <v>65</v>
      </c>
      <c r="D9864" s="22">
        <v>0</v>
      </c>
      <c r="E9864" s="22">
        <v>0</v>
      </c>
      <c r="F9864" s="21" t="s">
        <v>170080</v>
      </c>
      <c r="G9864" s="22">
        <v>4</v>
      </c>
      <c r="H9864" s="22">
        <v>72</v>
      </c>
      <c r="I9864" s="21" t="s">
        <v>196658</v>
      </c>
    </row>
    <row r="9865" spans="1:9" ht="44" customHeight="1">
      <c r="A9865" s="19" t="s">
        <v>196659</v>
      </c>
      <c r="B9865" s="20" t="s">
        <v>172335</v>
      </c>
      <c r="C9865" s="22">
        <v>3</v>
      </c>
      <c r="D9865" s="21" t="s">
        <v>184915</v>
      </c>
      <c r="E9865" s="22">
        <v>124</v>
      </c>
      <c r="F9865" s="21" t="s">
        <v>177672</v>
      </c>
      <c r="G9865" s="22">
        <v>15</v>
      </c>
      <c r="H9865" s="22">
        <v>145</v>
      </c>
      <c r="I9865" s="21" t="s">
        <v>196660</v>
      </c>
    </row>
    <row r="9866" spans="1:9" ht="44" customHeight="1">
      <c r="A9866" s="19" t="s">
        <v>196661</v>
      </c>
      <c r="B9866" s="24">
        <v>0</v>
      </c>
      <c r="C9866" s="22">
        <v>0</v>
      </c>
      <c r="D9866" s="22">
        <v>100</v>
      </c>
      <c r="E9866" s="22">
        <v>50</v>
      </c>
      <c r="F9866" s="22">
        <v>0</v>
      </c>
      <c r="G9866" s="22">
        <v>0</v>
      </c>
      <c r="H9866" s="22">
        <v>53</v>
      </c>
      <c r="I9866" s="21" t="s">
        <v>196662</v>
      </c>
    </row>
    <row r="9867" spans="1:9" ht="44" customHeight="1">
      <c r="A9867" s="19" t="s">
        <v>196663</v>
      </c>
      <c r="B9867" s="20" t="s">
        <v>176853</v>
      </c>
      <c r="C9867" s="22">
        <v>4</v>
      </c>
      <c r="D9867" s="21" t="s">
        <v>182361</v>
      </c>
      <c r="E9867" s="22">
        <v>91</v>
      </c>
      <c r="F9867" s="22">
        <v>0</v>
      </c>
      <c r="G9867" s="22">
        <v>0</v>
      </c>
      <c r="H9867" s="22">
        <v>98</v>
      </c>
      <c r="I9867" s="21" t="s">
        <v>196664</v>
      </c>
    </row>
    <row r="9868" spans="1:9" ht="32" customHeight="1">
      <c r="A9868" s="19" t="s">
        <v>196665</v>
      </c>
      <c r="B9868" s="20" t="s">
        <v>171182</v>
      </c>
      <c r="C9868" s="22">
        <v>43</v>
      </c>
      <c r="D9868" s="22">
        <v>50</v>
      </c>
      <c r="E9868" s="22">
        <v>45</v>
      </c>
      <c r="F9868" s="21" t="s">
        <v>174075</v>
      </c>
      <c r="G9868" s="22">
        <v>2</v>
      </c>
      <c r="H9868" s="22">
        <v>93</v>
      </c>
      <c r="I9868" s="21" t="s">
        <v>196666</v>
      </c>
    </row>
    <row r="9869" spans="1:9" ht="32" customHeight="1">
      <c r="A9869" s="19" t="s">
        <v>196667</v>
      </c>
      <c r="B9869" s="20" t="s">
        <v>173552</v>
      </c>
      <c r="C9869" s="22">
        <v>17</v>
      </c>
      <c r="D9869" s="21" t="s">
        <v>185449</v>
      </c>
      <c r="E9869" s="22">
        <v>143</v>
      </c>
      <c r="F9869" s="21" t="s">
        <v>184829</v>
      </c>
      <c r="G9869" s="22">
        <v>11</v>
      </c>
      <c r="H9869" s="22">
        <v>174</v>
      </c>
      <c r="I9869" s="21" t="s">
        <v>196668</v>
      </c>
    </row>
    <row r="9870" spans="1:9" ht="32" customHeight="1">
      <c r="A9870" s="19" t="s">
        <v>196669</v>
      </c>
      <c r="B9870" s="20" t="s">
        <v>170757</v>
      </c>
      <c r="C9870" s="22">
        <v>2</v>
      </c>
      <c r="D9870" s="21" t="s">
        <v>175370</v>
      </c>
      <c r="E9870" s="22">
        <v>143</v>
      </c>
      <c r="F9870" s="21" t="s">
        <v>170680</v>
      </c>
      <c r="G9870" s="22">
        <v>5</v>
      </c>
      <c r="H9870" s="22">
        <v>153</v>
      </c>
      <c r="I9870" s="21" t="s">
        <v>196670</v>
      </c>
    </row>
    <row r="9871" spans="1:9" ht="32" customHeight="1">
      <c r="A9871" s="19" t="s">
        <v>196671</v>
      </c>
      <c r="B9871" s="20" t="s">
        <v>196672</v>
      </c>
      <c r="C9871" s="22">
        <v>47</v>
      </c>
      <c r="D9871" s="21" t="s">
        <v>172979</v>
      </c>
      <c r="E9871" s="22">
        <v>60</v>
      </c>
      <c r="F9871" s="21" t="s">
        <v>179652</v>
      </c>
      <c r="G9871" s="22">
        <v>39</v>
      </c>
      <c r="H9871" s="22">
        <v>149</v>
      </c>
      <c r="I9871" s="21" t="s">
        <v>196673</v>
      </c>
    </row>
    <row r="9872" spans="1:9" ht="32" customHeight="1">
      <c r="A9872" s="19" t="s">
        <v>196674</v>
      </c>
      <c r="B9872" s="20" t="s">
        <v>172305</v>
      </c>
      <c r="C9872" s="22">
        <v>1</v>
      </c>
      <c r="D9872" s="21" t="s">
        <v>188758</v>
      </c>
      <c r="E9872" s="22">
        <v>36</v>
      </c>
      <c r="F9872" s="21" t="s">
        <v>175671</v>
      </c>
      <c r="G9872" s="22">
        <v>52</v>
      </c>
      <c r="H9872" s="22">
        <v>92</v>
      </c>
      <c r="I9872" s="21" t="s">
        <v>196675</v>
      </c>
    </row>
    <row r="9873" spans="1:9" ht="32" customHeight="1">
      <c r="A9873" s="19" t="s">
        <v>196676</v>
      </c>
      <c r="B9873" s="24">
        <v>0</v>
      </c>
      <c r="C9873" s="22">
        <v>0</v>
      </c>
      <c r="D9873" s="21" t="s">
        <v>174680</v>
      </c>
      <c r="E9873" s="22">
        <v>91</v>
      </c>
      <c r="F9873" s="21" t="s">
        <v>174359</v>
      </c>
      <c r="G9873" s="22">
        <v>11</v>
      </c>
      <c r="H9873" s="22">
        <v>105</v>
      </c>
      <c r="I9873" s="21" t="s">
        <v>196677</v>
      </c>
    </row>
    <row r="9874" spans="1:9" ht="32" customHeight="1">
      <c r="A9874" s="19" t="s">
        <v>196678</v>
      </c>
      <c r="B9874" s="20" t="s">
        <v>14588</v>
      </c>
      <c r="C9874" s="22">
        <v>8</v>
      </c>
      <c r="D9874" s="21" t="s">
        <v>162927</v>
      </c>
      <c r="E9874" s="22">
        <v>56</v>
      </c>
      <c r="F9874" s="22">
        <v>0</v>
      </c>
      <c r="G9874" s="22">
        <v>0</v>
      </c>
      <c r="H9874" s="22">
        <v>67</v>
      </c>
      <c r="I9874" s="21" t="s">
        <v>196679</v>
      </c>
    </row>
    <row r="9875" spans="1:9" ht="32" customHeight="1">
      <c r="A9875" s="19" t="s">
        <v>196680</v>
      </c>
      <c r="B9875" s="20" t="s">
        <v>181078</v>
      </c>
      <c r="C9875" s="22">
        <v>57</v>
      </c>
      <c r="D9875" s="21" t="s">
        <v>190094</v>
      </c>
      <c r="E9875" s="22">
        <v>27</v>
      </c>
      <c r="F9875" s="21" t="s">
        <v>172167</v>
      </c>
      <c r="G9875" s="22">
        <v>19</v>
      </c>
      <c r="H9875" s="22">
        <v>106</v>
      </c>
      <c r="I9875" s="21" t="s">
        <v>196681</v>
      </c>
    </row>
    <row r="9876" spans="1:9" ht="32" customHeight="1">
      <c r="A9876" s="19" t="s">
        <v>196682</v>
      </c>
      <c r="B9876" s="20" t="s">
        <v>177984</v>
      </c>
      <c r="C9876" s="22">
        <v>61</v>
      </c>
      <c r="D9876" s="21" t="s">
        <v>170040</v>
      </c>
      <c r="E9876" s="22">
        <v>11</v>
      </c>
      <c r="F9876" s="21" t="s">
        <v>170775</v>
      </c>
      <c r="G9876" s="22">
        <v>31</v>
      </c>
      <c r="H9876" s="22">
        <v>106</v>
      </c>
      <c r="I9876" s="21" t="s">
        <v>196683</v>
      </c>
    </row>
    <row r="9877" spans="1:9" ht="32" customHeight="1">
      <c r="A9877" s="19" t="s">
        <v>196684</v>
      </c>
      <c r="B9877" s="20" t="s">
        <v>174905</v>
      </c>
      <c r="C9877" s="22">
        <v>7</v>
      </c>
      <c r="D9877" s="21" t="s">
        <v>173662</v>
      </c>
      <c r="E9877" s="22">
        <v>40</v>
      </c>
      <c r="F9877" s="21" t="s">
        <v>172501</v>
      </c>
      <c r="G9877" s="22">
        <v>4</v>
      </c>
      <c r="H9877" s="22">
        <v>54</v>
      </c>
      <c r="I9877" s="21" t="s">
        <v>196685</v>
      </c>
    </row>
    <row r="9878" spans="1:9" ht="32" customHeight="1">
      <c r="A9878" s="19" t="s">
        <v>196686</v>
      </c>
      <c r="B9878" s="20" t="s">
        <v>174208</v>
      </c>
      <c r="C9878" s="22">
        <v>69</v>
      </c>
      <c r="D9878" s="21" t="s">
        <v>173176</v>
      </c>
      <c r="E9878" s="22">
        <v>63</v>
      </c>
      <c r="F9878" s="21" t="s">
        <v>174905</v>
      </c>
      <c r="G9878" s="22">
        <v>21</v>
      </c>
      <c r="H9878" s="22">
        <v>156</v>
      </c>
      <c r="I9878" s="21" t="s">
        <v>196687</v>
      </c>
    </row>
    <row r="9879" spans="1:9" ht="32" customHeight="1">
      <c r="A9879" s="19" t="s">
        <v>196688</v>
      </c>
      <c r="B9879" s="24">
        <v>66</v>
      </c>
      <c r="C9879" s="22">
        <v>33</v>
      </c>
      <c r="D9879" s="22">
        <v>34</v>
      </c>
      <c r="E9879" s="22">
        <v>17</v>
      </c>
      <c r="F9879" s="22">
        <v>0</v>
      </c>
      <c r="G9879" s="22">
        <v>0</v>
      </c>
      <c r="H9879" s="22">
        <v>53</v>
      </c>
      <c r="I9879" s="21" t="s">
        <v>196689</v>
      </c>
    </row>
    <row r="9880" spans="1:9" ht="32" customHeight="1">
      <c r="A9880" s="19" t="s">
        <v>196690</v>
      </c>
      <c r="B9880" s="20" t="s">
        <v>193118</v>
      </c>
      <c r="C9880" s="22">
        <v>15</v>
      </c>
      <c r="D9880" s="21" t="s">
        <v>179716</v>
      </c>
      <c r="E9880" s="22">
        <v>46</v>
      </c>
      <c r="F9880" s="22">
        <v>50</v>
      </c>
      <c r="G9880" s="22">
        <v>61</v>
      </c>
      <c r="H9880" s="22">
        <v>125</v>
      </c>
      <c r="I9880" s="21" t="s">
        <v>196691</v>
      </c>
    </row>
    <row r="9881" spans="1:9" ht="32" customHeight="1">
      <c r="A9881" s="19" t="s">
        <v>196692</v>
      </c>
      <c r="B9881" s="20" t="s">
        <v>174258</v>
      </c>
      <c r="C9881" s="22">
        <v>1</v>
      </c>
      <c r="D9881" s="21" t="s">
        <v>176400</v>
      </c>
      <c r="E9881" s="22">
        <v>29</v>
      </c>
      <c r="F9881" s="21" t="s">
        <v>174854</v>
      </c>
      <c r="G9881" s="22">
        <v>25</v>
      </c>
      <c r="H9881" s="22">
        <v>58</v>
      </c>
      <c r="I9881" s="21" t="s">
        <v>196693</v>
      </c>
    </row>
    <row r="9882" spans="1:9" ht="32" customHeight="1">
      <c r="A9882" s="19" t="s">
        <v>196694</v>
      </c>
      <c r="B9882" s="20" t="s">
        <v>174350</v>
      </c>
      <c r="C9882" s="22">
        <v>3</v>
      </c>
      <c r="D9882" s="21" t="s">
        <v>172886</v>
      </c>
      <c r="E9882" s="22">
        <v>79</v>
      </c>
      <c r="F9882" s="21" t="s">
        <v>182471</v>
      </c>
      <c r="G9882" s="22">
        <v>4</v>
      </c>
      <c r="H9882" s="22">
        <v>89</v>
      </c>
      <c r="I9882" s="21" t="s">
        <v>196695</v>
      </c>
    </row>
    <row r="9883" spans="1:9" ht="32" customHeight="1">
      <c r="A9883" s="19" t="s">
        <v>196696</v>
      </c>
      <c r="B9883" s="20" t="s">
        <v>172800</v>
      </c>
      <c r="C9883" s="22">
        <v>5</v>
      </c>
      <c r="D9883" s="21" t="s">
        <v>172929</v>
      </c>
      <c r="E9883" s="22">
        <v>76</v>
      </c>
      <c r="F9883" s="21" t="s">
        <v>172262</v>
      </c>
      <c r="G9883" s="22">
        <v>37</v>
      </c>
      <c r="H9883" s="22">
        <v>121</v>
      </c>
      <c r="I9883" s="21" t="s">
        <v>196697</v>
      </c>
    </row>
    <row r="9884" spans="1:9" ht="32" customHeight="1">
      <c r="A9884" s="19" t="s">
        <v>196698</v>
      </c>
      <c r="B9884" s="20" t="s">
        <v>196699</v>
      </c>
      <c r="C9884" s="22">
        <v>1</v>
      </c>
      <c r="D9884" s="21" t="s">
        <v>176428</v>
      </c>
      <c r="E9884" s="22">
        <v>153</v>
      </c>
      <c r="F9884" s="21" t="s">
        <v>196517</v>
      </c>
      <c r="G9884" s="22">
        <v>13</v>
      </c>
      <c r="H9884" s="22">
        <v>170</v>
      </c>
      <c r="I9884" s="21" t="s">
        <v>196700</v>
      </c>
    </row>
    <row r="9885" spans="1:9" ht="32" customHeight="1">
      <c r="A9885" s="19" t="s">
        <v>196701</v>
      </c>
      <c r="B9885" s="24">
        <v>40</v>
      </c>
      <c r="C9885" s="22">
        <v>40</v>
      </c>
      <c r="D9885" s="21" t="s">
        <v>171174</v>
      </c>
      <c r="E9885" s="22">
        <v>58</v>
      </c>
      <c r="F9885" s="22">
        <v>2</v>
      </c>
      <c r="G9885" s="22">
        <v>2</v>
      </c>
      <c r="H9885" s="22">
        <v>103</v>
      </c>
      <c r="I9885" s="21" t="s">
        <v>196702</v>
      </c>
    </row>
    <row r="9886" spans="1:9" ht="32" customHeight="1">
      <c r="A9886" s="19" t="s">
        <v>196703</v>
      </c>
      <c r="B9886" s="20" t="s">
        <v>176619</v>
      </c>
      <c r="C9886" s="22">
        <v>51</v>
      </c>
      <c r="D9886" s="21" t="s">
        <v>194200</v>
      </c>
      <c r="E9886" s="22">
        <v>23</v>
      </c>
      <c r="F9886" s="21" t="s">
        <v>172326</v>
      </c>
      <c r="G9886" s="22">
        <v>20</v>
      </c>
      <c r="H9886" s="22">
        <v>97</v>
      </c>
      <c r="I9886" s="21" t="s">
        <v>196704</v>
      </c>
    </row>
    <row r="9887" spans="1:9" ht="32" customHeight="1">
      <c r="A9887" s="19" t="s">
        <v>196705</v>
      </c>
      <c r="B9887" s="20" t="s">
        <v>175351</v>
      </c>
      <c r="C9887" s="22">
        <v>38</v>
      </c>
      <c r="D9887" s="21" t="s">
        <v>186143</v>
      </c>
      <c r="E9887" s="22">
        <v>65</v>
      </c>
      <c r="F9887" s="21" t="s">
        <v>186143</v>
      </c>
      <c r="G9887" s="22">
        <v>65</v>
      </c>
      <c r="H9887" s="22">
        <v>171</v>
      </c>
      <c r="I9887" s="21" t="s">
        <v>196706</v>
      </c>
    </row>
    <row r="9888" spans="1:9" ht="32" customHeight="1">
      <c r="A9888" s="19" t="s">
        <v>196707</v>
      </c>
      <c r="B9888" s="20" t="s">
        <v>170250</v>
      </c>
      <c r="C9888" s="22">
        <v>22</v>
      </c>
      <c r="D9888" s="21" t="s">
        <v>173403</v>
      </c>
      <c r="E9888" s="22">
        <v>24</v>
      </c>
      <c r="F9888" s="21" t="s">
        <v>170714</v>
      </c>
      <c r="G9888" s="22">
        <v>20</v>
      </c>
      <c r="H9888" s="22">
        <v>69</v>
      </c>
      <c r="I9888" s="21" t="s">
        <v>196708</v>
      </c>
    </row>
    <row r="9889" spans="1:9" ht="32" customHeight="1">
      <c r="A9889" s="19" t="s">
        <v>196709</v>
      </c>
      <c r="B9889" s="20" t="s">
        <v>178910</v>
      </c>
      <c r="C9889" s="22">
        <v>22</v>
      </c>
      <c r="D9889" s="21" t="s">
        <v>170048</v>
      </c>
      <c r="E9889" s="22">
        <v>15</v>
      </c>
      <c r="F9889" s="21" t="s">
        <v>172182</v>
      </c>
      <c r="G9889" s="22">
        <v>20</v>
      </c>
      <c r="H9889" s="22">
        <v>60</v>
      </c>
      <c r="I9889" s="21" t="s">
        <v>196710</v>
      </c>
    </row>
    <row r="9890" spans="1:9" ht="32" customHeight="1">
      <c r="A9890" s="19" t="s">
        <v>196711</v>
      </c>
      <c r="B9890" s="20" t="s">
        <v>184105</v>
      </c>
      <c r="C9890" s="22">
        <v>46</v>
      </c>
      <c r="D9890" s="21" t="s">
        <v>173980</v>
      </c>
      <c r="E9890" s="22">
        <v>12</v>
      </c>
      <c r="F9890" s="21" t="s">
        <v>176989</v>
      </c>
      <c r="G9890" s="22">
        <v>31</v>
      </c>
      <c r="H9890" s="22">
        <v>92</v>
      </c>
      <c r="I9890" s="21" t="s">
        <v>196712</v>
      </c>
    </row>
    <row r="9891" spans="1:9" ht="32" customHeight="1">
      <c r="A9891" s="19" t="s">
        <v>196713</v>
      </c>
      <c r="B9891" s="20" t="s">
        <v>196714</v>
      </c>
      <c r="C9891" s="22">
        <v>55</v>
      </c>
      <c r="D9891" s="21" t="s">
        <v>196715</v>
      </c>
      <c r="E9891" s="22">
        <v>63</v>
      </c>
      <c r="F9891" s="21" t="s">
        <v>178327</v>
      </c>
      <c r="G9891" s="22">
        <v>60</v>
      </c>
      <c r="H9891" s="22">
        <v>181</v>
      </c>
      <c r="I9891" s="21" t="s">
        <v>196716</v>
      </c>
    </row>
    <row r="9892" spans="1:9" ht="32" customHeight="1">
      <c r="A9892" s="19" t="s">
        <v>196717</v>
      </c>
      <c r="B9892" s="24">
        <v>1</v>
      </c>
      <c r="C9892" s="22">
        <v>1</v>
      </c>
      <c r="D9892" s="22">
        <v>95</v>
      </c>
      <c r="E9892" s="22">
        <v>95</v>
      </c>
      <c r="F9892" s="22">
        <v>4</v>
      </c>
      <c r="G9892" s="22">
        <v>4</v>
      </c>
      <c r="H9892" s="22">
        <v>103</v>
      </c>
      <c r="I9892" s="21" t="s">
        <v>196718</v>
      </c>
    </row>
    <row r="9893" spans="1:9" ht="44" customHeight="1">
      <c r="A9893" s="19" t="s">
        <v>196719</v>
      </c>
      <c r="B9893" s="20" t="s">
        <v>170333</v>
      </c>
      <c r="C9893" s="22">
        <v>15</v>
      </c>
      <c r="D9893" s="21" t="s">
        <v>173334</v>
      </c>
      <c r="E9893" s="22">
        <v>18</v>
      </c>
      <c r="F9893" s="21" t="s">
        <v>173451</v>
      </c>
      <c r="G9893" s="22">
        <v>19</v>
      </c>
      <c r="H9893" s="22">
        <v>55</v>
      </c>
      <c r="I9893" s="21" t="s">
        <v>196720</v>
      </c>
    </row>
    <row r="9894" spans="1:9" ht="44" customHeight="1">
      <c r="A9894" s="19" t="s">
        <v>196721</v>
      </c>
      <c r="B9894" s="20" t="s">
        <v>175201</v>
      </c>
      <c r="C9894" s="22">
        <v>2</v>
      </c>
      <c r="D9894" s="21" t="s">
        <v>174353</v>
      </c>
      <c r="E9894" s="22">
        <v>188</v>
      </c>
      <c r="F9894" s="21" t="s">
        <v>175201</v>
      </c>
      <c r="G9894" s="22">
        <v>2</v>
      </c>
      <c r="H9894" s="22">
        <v>195</v>
      </c>
      <c r="I9894" s="21" t="s">
        <v>196722</v>
      </c>
    </row>
    <row r="9895" spans="1:9" ht="44" customHeight="1">
      <c r="A9895" s="19" t="s">
        <v>196723</v>
      </c>
      <c r="B9895" s="20" t="s">
        <v>177880</v>
      </c>
      <c r="C9895" s="22">
        <v>22</v>
      </c>
      <c r="D9895" s="21" t="s">
        <v>178251</v>
      </c>
      <c r="E9895" s="22">
        <v>34</v>
      </c>
      <c r="F9895" s="21" t="s">
        <v>169743</v>
      </c>
      <c r="G9895" s="22">
        <v>35</v>
      </c>
      <c r="H9895" s="22">
        <v>94</v>
      </c>
      <c r="I9895" s="21" t="s">
        <v>196724</v>
      </c>
    </row>
    <row r="9896" spans="1:9" ht="44" customHeight="1">
      <c r="A9896" s="19" t="s">
        <v>196725</v>
      </c>
      <c r="B9896" s="20" t="s">
        <v>173121</v>
      </c>
      <c r="C9896" s="22">
        <v>8</v>
      </c>
      <c r="D9896" s="21" t="s">
        <v>173120</v>
      </c>
      <c r="E9896" s="22">
        <v>83</v>
      </c>
      <c r="F9896" s="22">
        <v>0</v>
      </c>
      <c r="G9896" s="22">
        <v>0</v>
      </c>
      <c r="H9896" s="22">
        <v>94</v>
      </c>
      <c r="I9896" s="21" t="s">
        <v>196726</v>
      </c>
    </row>
    <row r="9897" spans="1:9" ht="32" customHeight="1">
      <c r="A9897" s="19" t="s">
        <v>196727</v>
      </c>
      <c r="B9897" s="20" t="s">
        <v>176918</v>
      </c>
      <c r="C9897" s="22">
        <v>4</v>
      </c>
      <c r="D9897" s="21" t="s">
        <v>170595</v>
      </c>
      <c r="E9897" s="22">
        <v>97</v>
      </c>
      <c r="F9897" s="21" t="s">
        <v>178092</v>
      </c>
      <c r="G9897" s="22">
        <v>2</v>
      </c>
      <c r="H9897" s="22">
        <v>106</v>
      </c>
      <c r="I9897" s="21" t="s">
        <v>196728</v>
      </c>
    </row>
    <row r="9898" spans="1:9" ht="32" customHeight="1">
      <c r="A9898" s="19" t="s">
        <v>196729</v>
      </c>
      <c r="B9898" s="20" t="s">
        <v>188618</v>
      </c>
      <c r="C9898" s="22">
        <v>60</v>
      </c>
      <c r="D9898" s="21" t="s">
        <v>177139</v>
      </c>
      <c r="E9898" s="22">
        <v>43</v>
      </c>
      <c r="F9898" s="21" t="s">
        <v>190295</v>
      </c>
      <c r="G9898" s="22">
        <v>18</v>
      </c>
      <c r="H9898" s="22">
        <v>124</v>
      </c>
      <c r="I9898" s="21" t="s">
        <v>196730</v>
      </c>
    </row>
    <row r="9899" spans="1:9" ht="32" customHeight="1">
      <c r="A9899" s="19" t="s">
        <v>196731</v>
      </c>
      <c r="B9899" s="20" t="s">
        <v>177557</v>
      </c>
      <c r="C9899" s="22">
        <v>71</v>
      </c>
      <c r="D9899" s="21" t="s">
        <v>171291</v>
      </c>
      <c r="E9899" s="22">
        <v>13</v>
      </c>
      <c r="F9899" s="21" t="s">
        <v>178627</v>
      </c>
      <c r="G9899" s="22">
        <v>11</v>
      </c>
      <c r="H9899" s="22">
        <v>98</v>
      </c>
      <c r="I9899" s="21" t="s">
        <v>196732</v>
      </c>
    </row>
    <row r="9900" spans="1:9" ht="32" customHeight="1">
      <c r="A9900" s="19" t="s">
        <v>196733</v>
      </c>
      <c r="B9900" s="20" t="s">
        <v>182001</v>
      </c>
      <c r="C9900" s="22">
        <v>43</v>
      </c>
      <c r="D9900" s="21" t="s">
        <v>185536</v>
      </c>
      <c r="E9900" s="22">
        <v>8</v>
      </c>
      <c r="F9900" s="21" t="s">
        <v>174913</v>
      </c>
      <c r="G9900" s="22">
        <v>18</v>
      </c>
      <c r="H9900" s="22">
        <v>72</v>
      </c>
      <c r="I9900" s="21" t="s">
        <v>196734</v>
      </c>
    </row>
    <row r="9901" spans="1:9" ht="32" customHeight="1">
      <c r="A9901" s="19" t="s">
        <v>196735</v>
      </c>
      <c r="B9901" s="20" t="s">
        <v>170089</v>
      </c>
      <c r="C9901" s="22">
        <v>5</v>
      </c>
      <c r="D9901" s="21" t="s">
        <v>171182</v>
      </c>
      <c r="E9901" s="22">
        <v>43</v>
      </c>
      <c r="F9901" s="21" t="s">
        <v>173932</v>
      </c>
      <c r="G9901" s="22">
        <v>42</v>
      </c>
      <c r="H9901" s="22">
        <v>93</v>
      </c>
      <c r="I9901" s="21" t="s">
        <v>196736</v>
      </c>
    </row>
    <row r="9902" spans="1:9" ht="32" customHeight="1">
      <c r="A9902" s="19" t="s">
        <v>196737</v>
      </c>
      <c r="B9902" s="40">
        <v>625</v>
      </c>
      <c r="C9902" s="22">
        <v>1</v>
      </c>
      <c r="D9902" s="39">
        <v>94375</v>
      </c>
      <c r="E9902" s="22">
        <v>151</v>
      </c>
      <c r="F9902" s="22">
        <v>5</v>
      </c>
      <c r="G9902" s="22">
        <v>8</v>
      </c>
      <c r="H9902" s="22">
        <v>163</v>
      </c>
      <c r="I9902" s="21" t="s">
        <v>196738</v>
      </c>
    </row>
    <row r="9903" spans="1:9" ht="32" customHeight="1">
      <c r="A9903" s="19" t="s">
        <v>196739</v>
      </c>
      <c r="B9903" s="20" t="s">
        <v>178371</v>
      </c>
      <c r="C9903" s="22">
        <v>33</v>
      </c>
      <c r="D9903" s="22">
        <v>0</v>
      </c>
      <c r="E9903" s="22">
        <v>0</v>
      </c>
      <c r="F9903" s="21" t="s">
        <v>173734</v>
      </c>
      <c r="G9903" s="22">
        <v>16</v>
      </c>
      <c r="H9903" s="22">
        <v>52</v>
      </c>
      <c r="I9903" s="21" t="s">
        <v>196740</v>
      </c>
    </row>
    <row r="9904" spans="1:9" ht="32" customHeight="1">
      <c r="A9904" s="19" t="s">
        <v>196741</v>
      </c>
      <c r="B9904" s="20" t="s">
        <v>172830</v>
      </c>
      <c r="C9904" s="22">
        <v>4</v>
      </c>
      <c r="D9904" s="21" t="s">
        <v>196742</v>
      </c>
      <c r="E9904" s="22">
        <v>41</v>
      </c>
      <c r="F9904" s="21" t="s">
        <v>170408</v>
      </c>
      <c r="G9904" s="22">
        <v>36</v>
      </c>
      <c r="H9904" s="22">
        <v>84</v>
      </c>
      <c r="I9904" s="21" t="s">
        <v>196743</v>
      </c>
    </row>
    <row r="9905" spans="1:9" ht="32" customHeight="1">
      <c r="A9905" s="19" t="s">
        <v>196744</v>
      </c>
      <c r="B9905" s="20" t="s">
        <v>171413</v>
      </c>
      <c r="C9905" s="22">
        <v>35</v>
      </c>
      <c r="D9905" s="21" t="s">
        <v>177890</v>
      </c>
      <c r="E9905" s="22">
        <v>41</v>
      </c>
      <c r="F9905" s="39">
        <v>40625</v>
      </c>
      <c r="G9905" s="22">
        <v>52</v>
      </c>
      <c r="H9905" s="22">
        <v>131</v>
      </c>
      <c r="I9905" s="21" t="s">
        <v>196745</v>
      </c>
    </row>
    <row r="9906" spans="1:9" ht="32" customHeight="1">
      <c r="A9906" s="19" t="s">
        <v>196746</v>
      </c>
      <c r="B9906" s="20" t="s">
        <v>172116</v>
      </c>
      <c r="C9906" s="22">
        <v>1</v>
      </c>
      <c r="D9906" s="21" t="s">
        <v>175008</v>
      </c>
      <c r="E9906" s="22">
        <v>84</v>
      </c>
      <c r="F9906" s="21" t="s">
        <v>170445</v>
      </c>
      <c r="G9906" s="22">
        <v>6</v>
      </c>
      <c r="H9906" s="22">
        <v>94</v>
      </c>
      <c r="I9906" s="21" t="s">
        <v>196747</v>
      </c>
    </row>
    <row r="9907" spans="1:9" ht="32" customHeight="1">
      <c r="A9907" s="19" t="s">
        <v>196748</v>
      </c>
      <c r="B9907" s="20" t="s">
        <v>178477</v>
      </c>
      <c r="C9907" s="22">
        <v>59</v>
      </c>
      <c r="D9907" s="21" t="s">
        <v>169980</v>
      </c>
      <c r="E9907" s="22">
        <v>72</v>
      </c>
      <c r="F9907" s="21" t="s">
        <v>196749</v>
      </c>
      <c r="G9907" s="22">
        <v>9</v>
      </c>
      <c r="H9907" s="22">
        <v>143</v>
      </c>
      <c r="I9907" s="21" t="s">
        <v>196750</v>
      </c>
    </row>
    <row r="9908" spans="1:9" ht="32" customHeight="1">
      <c r="A9908" s="19" t="s">
        <v>196751</v>
      </c>
      <c r="B9908" s="20" t="s">
        <v>194675</v>
      </c>
      <c r="C9908" s="22">
        <v>29</v>
      </c>
      <c r="D9908" s="21" t="s">
        <v>171339</v>
      </c>
      <c r="E9908" s="22">
        <v>62</v>
      </c>
      <c r="F9908" s="21" t="s">
        <v>176432</v>
      </c>
      <c r="G9908" s="22">
        <v>1</v>
      </c>
      <c r="H9908" s="22">
        <v>95</v>
      </c>
      <c r="I9908" s="21" t="s">
        <v>196752</v>
      </c>
    </row>
    <row r="9909" spans="1:9" ht="32" customHeight="1">
      <c r="A9909" s="19" t="s">
        <v>196753</v>
      </c>
      <c r="B9909" s="20" t="s">
        <v>179158</v>
      </c>
      <c r="C9909" s="22">
        <v>1</v>
      </c>
      <c r="D9909" s="21" t="s">
        <v>196754</v>
      </c>
      <c r="E9909" s="22">
        <v>183</v>
      </c>
      <c r="F9909" s="21" t="s">
        <v>179158</v>
      </c>
      <c r="G9909" s="22">
        <v>1</v>
      </c>
      <c r="H9909" s="22">
        <v>188</v>
      </c>
      <c r="I9909" s="21" t="s">
        <v>196755</v>
      </c>
    </row>
    <row r="9910" spans="1:9" ht="32" customHeight="1">
      <c r="A9910" s="19" t="s">
        <v>196756</v>
      </c>
      <c r="B9910" s="20" t="s">
        <v>171716</v>
      </c>
      <c r="C9910" s="22">
        <v>1</v>
      </c>
      <c r="D9910" s="21" t="s">
        <v>196757</v>
      </c>
      <c r="E9910" s="22">
        <v>150</v>
      </c>
      <c r="F9910" s="22">
        <v>0</v>
      </c>
      <c r="G9910" s="22">
        <v>0</v>
      </c>
      <c r="H9910" s="22">
        <v>154</v>
      </c>
      <c r="I9910" s="21" t="s">
        <v>196758</v>
      </c>
    </row>
    <row r="9911" spans="1:9" ht="32" customHeight="1">
      <c r="A9911" s="19" t="s">
        <v>196759</v>
      </c>
      <c r="B9911" s="20" t="s">
        <v>196760</v>
      </c>
      <c r="C9911" s="22">
        <v>97</v>
      </c>
      <c r="D9911" s="21" t="s">
        <v>196761</v>
      </c>
      <c r="E9911" s="22">
        <v>58</v>
      </c>
      <c r="F9911" s="22">
        <v>0</v>
      </c>
      <c r="G9911" s="22">
        <v>0</v>
      </c>
      <c r="H9911" s="22">
        <v>158</v>
      </c>
      <c r="I9911" s="21" t="s">
        <v>196762</v>
      </c>
    </row>
    <row r="9912" spans="1:9" ht="32" customHeight="1">
      <c r="A9912" s="19" t="s">
        <v>196763</v>
      </c>
      <c r="B9912" s="20" t="s">
        <v>170910</v>
      </c>
      <c r="C9912" s="22">
        <v>2</v>
      </c>
      <c r="D9912" s="21" t="s">
        <v>176014</v>
      </c>
      <c r="E9912" s="22">
        <v>91</v>
      </c>
      <c r="F9912" s="39">
        <v>3125</v>
      </c>
      <c r="G9912" s="22">
        <v>3</v>
      </c>
      <c r="H9912" s="22">
        <v>99</v>
      </c>
      <c r="I9912" s="21" t="s">
        <v>196764</v>
      </c>
    </row>
    <row r="9913" spans="1:9" ht="32" customHeight="1">
      <c r="A9913" s="19" t="s">
        <v>196765</v>
      </c>
      <c r="B9913" s="20" t="s">
        <v>172109</v>
      </c>
      <c r="C9913" s="22">
        <v>78</v>
      </c>
      <c r="D9913" s="21" t="s">
        <v>179202</v>
      </c>
      <c r="E9913" s="22">
        <v>46</v>
      </c>
      <c r="F9913" s="21" t="s">
        <v>170948</v>
      </c>
      <c r="G9913" s="22">
        <v>2</v>
      </c>
      <c r="H9913" s="22">
        <v>129</v>
      </c>
      <c r="I9913" s="21" t="s">
        <v>196766</v>
      </c>
    </row>
    <row r="9914" spans="1:9" ht="32" customHeight="1">
      <c r="A9914" s="19" t="s">
        <v>196767</v>
      </c>
      <c r="B9914" s="20" t="s">
        <v>196768</v>
      </c>
      <c r="C9914" s="22">
        <v>19</v>
      </c>
      <c r="D9914" s="21" t="s">
        <v>188358</v>
      </c>
      <c r="E9914" s="22">
        <v>148</v>
      </c>
      <c r="F9914" s="21" t="s">
        <v>196769</v>
      </c>
      <c r="G9914" s="22">
        <v>6</v>
      </c>
      <c r="H9914" s="22">
        <v>176</v>
      </c>
      <c r="I9914" s="21" t="s">
        <v>196770</v>
      </c>
    </row>
    <row r="9915" spans="1:9" ht="32" customHeight="1">
      <c r="A9915" s="19" t="s">
        <v>196771</v>
      </c>
      <c r="B9915" s="20" t="s">
        <v>193060</v>
      </c>
      <c r="C9915" s="22">
        <v>35</v>
      </c>
      <c r="D9915" s="21" t="s">
        <v>175047</v>
      </c>
      <c r="E9915" s="22">
        <v>5</v>
      </c>
      <c r="F9915" s="21" t="s">
        <v>178511</v>
      </c>
      <c r="G9915" s="22">
        <v>52</v>
      </c>
      <c r="H9915" s="22">
        <v>95</v>
      </c>
      <c r="I9915" s="21" t="s">
        <v>196772</v>
      </c>
    </row>
    <row r="9916" spans="1:9" ht="32" customHeight="1">
      <c r="A9916" s="19" t="s">
        <v>196773</v>
      </c>
      <c r="B9916" s="20" t="s">
        <v>169980</v>
      </c>
      <c r="C9916" s="22">
        <v>36</v>
      </c>
      <c r="D9916" s="21" t="s">
        <v>178439</v>
      </c>
      <c r="E9916" s="22">
        <v>19</v>
      </c>
      <c r="F9916" s="21" t="s">
        <v>170195</v>
      </c>
      <c r="G9916" s="22">
        <v>15</v>
      </c>
      <c r="H9916" s="22">
        <v>73</v>
      </c>
      <c r="I9916" s="21" t="s">
        <v>196774</v>
      </c>
    </row>
    <row r="9917" spans="1:9" ht="32" customHeight="1">
      <c r="A9917" s="19" t="s">
        <v>196775</v>
      </c>
      <c r="B9917" s="20" t="s">
        <v>173712</v>
      </c>
      <c r="C9917" s="22">
        <v>18</v>
      </c>
      <c r="D9917" s="21" t="s">
        <v>196776</v>
      </c>
      <c r="E9917" s="22">
        <v>86</v>
      </c>
      <c r="F9917" s="21" t="s">
        <v>190950</v>
      </c>
      <c r="G9917" s="22">
        <v>41</v>
      </c>
      <c r="H9917" s="22">
        <v>148</v>
      </c>
      <c r="I9917" s="21" t="s">
        <v>196777</v>
      </c>
    </row>
    <row r="9918" spans="1:9" ht="32" customHeight="1">
      <c r="A9918" s="19" t="s">
        <v>196778</v>
      </c>
      <c r="B9918" s="20" t="s">
        <v>170234</v>
      </c>
      <c r="C9918" s="22">
        <v>2</v>
      </c>
      <c r="D9918" s="21" t="s">
        <v>170465</v>
      </c>
      <c r="E9918" s="22">
        <v>103</v>
      </c>
      <c r="F9918" s="21" t="s">
        <v>170499</v>
      </c>
      <c r="G9918" s="22">
        <v>3</v>
      </c>
      <c r="H9918" s="22">
        <v>111</v>
      </c>
      <c r="I9918" s="21" t="s">
        <v>196779</v>
      </c>
    </row>
    <row r="9919" spans="1:9" ht="32" customHeight="1">
      <c r="A9919" s="19" t="s">
        <v>196780</v>
      </c>
      <c r="B9919" s="20" t="s">
        <v>179852</v>
      </c>
      <c r="C9919" s="22">
        <v>9</v>
      </c>
      <c r="D9919" s="21" t="s">
        <v>180808</v>
      </c>
      <c r="E9919" s="22">
        <v>29</v>
      </c>
      <c r="F9919" s="21" t="s">
        <v>175808</v>
      </c>
      <c r="G9919" s="22">
        <v>81</v>
      </c>
      <c r="H9919" s="22">
        <v>122</v>
      </c>
      <c r="I9919" s="21" t="s">
        <v>196781</v>
      </c>
    </row>
    <row r="9920" spans="1:9" ht="32" customHeight="1">
      <c r="A9920" s="19" t="s">
        <v>196782</v>
      </c>
      <c r="B9920" s="24">
        <v>52</v>
      </c>
      <c r="C9920" s="22">
        <v>26</v>
      </c>
      <c r="D9920" s="22">
        <v>22</v>
      </c>
      <c r="E9920" s="22">
        <v>11</v>
      </c>
      <c r="F9920" s="22">
        <v>26</v>
      </c>
      <c r="G9920" s="22">
        <v>13</v>
      </c>
      <c r="H9920" s="22">
        <v>53</v>
      </c>
      <c r="I9920" s="21" t="s">
        <v>196783</v>
      </c>
    </row>
    <row r="9921" spans="1:9" ht="32" customHeight="1">
      <c r="A9921" s="19" t="s">
        <v>196784</v>
      </c>
      <c r="B9921" s="20" t="s">
        <v>172705</v>
      </c>
      <c r="C9921" s="22">
        <v>40</v>
      </c>
      <c r="D9921" s="21" t="s">
        <v>170971</v>
      </c>
      <c r="E9921" s="22">
        <v>4</v>
      </c>
      <c r="F9921" s="21" t="s">
        <v>170097</v>
      </c>
      <c r="G9921" s="22">
        <v>24</v>
      </c>
      <c r="H9921" s="22">
        <v>71</v>
      </c>
      <c r="I9921" s="21" t="s">
        <v>196785</v>
      </c>
    </row>
    <row r="9922" spans="1:9" ht="32" customHeight="1">
      <c r="A9922" s="19" t="s">
        <v>196786</v>
      </c>
      <c r="B9922" s="20" t="s">
        <v>187715</v>
      </c>
      <c r="C9922" s="22">
        <v>43</v>
      </c>
      <c r="D9922" s="21" t="s">
        <v>178439</v>
      </c>
      <c r="E9922" s="22">
        <v>19</v>
      </c>
      <c r="F9922" s="21" t="s">
        <v>174438</v>
      </c>
      <c r="G9922" s="22">
        <v>8</v>
      </c>
      <c r="H9922" s="22">
        <v>73</v>
      </c>
      <c r="I9922" s="21" t="s">
        <v>196787</v>
      </c>
    </row>
    <row r="9923" spans="1:9" ht="32" customHeight="1">
      <c r="A9923" s="19" t="s">
        <v>196788</v>
      </c>
      <c r="B9923" s="20" t="s">
        <v>188772</v>
      </c>
      <c r="C9923" s="22">
        <v>31</v>
      </c>
      <c r="D9923" s="21" t="s">
        <v>174543</v>
      </c>
      <c r="E9923" s="22">
        <v>86</v>
      </c>
      <c r="F9923" s="21" t="s">
        <v>170640</v>
      </c>
      <c r="G9923" s="22">
        <v>27</v>
      </c>
      <c r="H9923" s="22">
        <v>147</v>
      </c>
      <c r="I9923" s="21" t="s">
        <v>196789</v>
      </c>
    </row>
    <row r="9924" spans="1:9" ht="32" customHeight="1">
      <c r="A9924" s="19" t="s">
        <v>196790</v>
      </c>
      <c r="B9924" s="20" t="s">
        <v>169787</v>
      </c>
      <c r="C9924" s="22">
        <v>42</v>
      </c>
      <c r="D9924" s="21" t="s">
        <v>173726</v>
      </c>
      <c r="E9924" s="22">
        <v>72</v>
      </c>
      <c r="F9924" s="21" t="s">
        <v>172028</v>
      </c>
      <c r="G9924" s="22">
        <v>3</v>
      </c>
      <c r="H9924" s="22">
        <v>120</v>
      </c>
      <c r="I9924" s="21" t="s">
        <v>196791</v>
      </c>
    </row>
    <row r="9925" spans="1:9" ht="32" customHeight="1">
      <c r="A9925" s="19" t="s">
        <v>196792</v>
      </c>
      <c r="B9925" s="20" t="s">
        <v>193183</v>
      </c>
      <c r="C9925" s="22">
        <v>50</v>
      </c>
      <c r="D9925" s="21" t="s">
        <v>192687</v>
      </c>
      <c r="E9925" s="22">
        <v>44</v>
      </c>
      <c r="F9925" s="21" t="s">
        <v>177854</v>
      </c>
      <c r="G9925" s="22">
        <v>13</v>
      </c>
      <c r="H9925" s="22">
        <v>110</v>
      </c>
      <c r="I9925" s="21" t="s">
        <v>196793</v>
      </c>
    </row>
    <row r="9926" spans="1:9" ht="32" customHeight="1">
      <c r="A9926" s="19" t="s">
        <v>196794</v>
      </c>
      <c r="B9926" s="20" t="s">
        <v>175982</v>
      </c>
      <c r="C9926" s="22">
        <v>70</v>
      </c>
      <c r="D9926" s="21" t="s">
        <v>179502</v>
      </c>
      <c r="E9926" s="22">
        <v>24</v>
      </c>
      <c r="F9926" s="21" t="s">
        <v>170210</v>
      </c>
      <c r="G9926" s="22">
        <v>3</v>
      </c>
      <c r="H9926" s="22">
        <v>100</v>
      </c>
      <c r="I9926" s="21" t="s">
        <v>196795</v>
      </c>
    </row>
    <row r="9927" spans="1:9" ht="32" customHeight="1">
      <c r="A9927" s="19" t="s">
        <v>196796</v>
      </c>
      <c r="B9927" s="20" t="s">
        <v>174396</v>
      </c>
      <c r="C9927" s="22">
        <v>41</v>
      </c>
      <c r="D9927" s="21" t="s">
        <v>169944</v>
      </c>
      <c r="E9927" s="22">
        <v>20</v>
      </c>
      <c r="F9927" s="21" t="s">
        <v>171085</v>
      </c>
      <c r="G9927" s="22">
        <v>3</v>
      </c>
      <c r="H9927" s="22">
        <v>67</v>
      </c>
      <c r="I9927" s="21" t="s">
        <v>196797</v>
      </c>
    </row>
    <row r="9928" spans="1:9" ht="32" customHeight="1">
      <c r="A9928" s="19" t="s">
        <v>196798</v>
      </c>
      <c r="B9928" s="20" t="s">
        <v>185811</v>
      </c>
      <c r="C9928" s="22">
        <v>56</v>
      </c>
      <c r="D9928" s="21" t="s">
        <v>189451</v>
      </c>
      <c r="E9928" s="22">
        <v>55</v>
      </c>
      <c r="F9928" s="21" t="s">
        <v>171272</v>
      </c>
      <c r="G9928" s="22">
        <v>18</v>
      </c>
      <c r="H9928" s="22">
        <v>132</v>
      </c>
      <c r="I9928" s="21" t="s">
        <v>196799</v>
      </c>
    </row>
    <row r="9929" spans="1:9" ht="32" customHeight="1">
      <c r="A9929" s="19" t="s">
        <v>196800</v>
      </c>
      <c r="B9929" s="20" t="s">
        <v>171219</v>
      </c>
      <c r="C9929" s="22">
        <v>16</v>
      </c>
      <c r="D9929" s="21" t="s">
        <v>180917</v>
      </c>
      <c r="E9929" s="22">
        <v>60</v>
      </c>
      <c r="F9929" s="22">
        <v>0</v>
      </c>
      <c r="G9929" s="22">
        <v>0</v>
      </c>
      <c r="H9929" s="22">
        <v>79</v>
      </c>
      <c r="I9929" s="21" t="s">
        <v>196801</v>
      </c>
    </row>
    <row r="9930" spans="1:9" ht="32" customHeight="1">
      <c r="A9930" s="19" t="s">
        <v>196802</v>
      </c>
      <c r="B9930" s="20" t="s">
        <v>175241</v>
      </c>
      <c r="C9930" s="22">
        <v>31</v>
      </c>
      <c r="D9930" s="21" t="s">
        <v>171177</v>
      </c>
      <c r="E9930" s="22">
        <v>10</v>
      </c>
      <c r="F9930" s="21" t="s">
        <v>171064</v>
      </c>
      <c r="G9930" s="22">
        <v>13</v>
      </c>
      <c r="H9930" s="22">
        <v>57</v>
      </c>
      <c r="I9930" s="21" t="s">
        <v>196803</v>
      </c>
    </row>
    <row r="9931" spans="1:9" ht="32" customHeight="1">
      <c r="A9931" s="19" t="s">
        <v>196804</v>
      </c>
      <c r="B9931" s="20" t="s">
        <v>170640</v>
      </c>
      <c r="C9931" s="22">
        <v>33</v>
      </c>
      <c r="D9931" s="21" t="s">
        <v>196805</v>
      </c>
      <c r="E9931" s="22">
        <v>91</v>
      </c>
      <c r="F9931" s="21" t="s">
        <v>176581</v>
      </c>
      <c r="G9931" s="22">
        <v>52</v>
      </c>
      <c r="H9931" s="22">
        <v>179</v>
      </c>
      <c r="I9931" s="21" t="s">
        <v>196806</v>
      </c>
    </row>
    <row r="9932" spans="1:9" ht="32" customHeight="1">
      <c r="A9932" s="19" t="s">
        <v>196807</v>
      </c>
      <c r="B9932" s="20" t="s">
        <v>196808</v>
      </c>
      <c r="C9932" s="22">
        <v>34</v>
      </c>
      <c r="D9932" s="21" t="s">
        <v>190262</v>
      </c>
      <c r="E9932" s="22">
        <v>119</v>
      </c>
      <c r="F9932" s="21" t="s">
        <v>170092</v>
      </c>
      <c r="G9932" s="22">
        <v>18</v>
      </c>
      <c r="H9932" s="22">
        <v>174</v>
      </c>
      <c r="I9932" s="21" t="s">
        <v>196809</v>
      </c>
    </row>
    <row r="9933" spans="1:9" ht="32" customHeight="1">
      <c r="A9933" s="19" t="s">
        <v>196810</v>
      </c>
      <c r="B9933" s="20" t="s">
        <v>172844</v>
      </c>
      <c r="C9933" s="22">
        <v>28</v>
      </c>
      <c r="D9933" s="21" t="s">
        <v>169864</v>
      </c>
      <c r="E9933" s="22">
        <v>41</v>
      </c>
      <c r="F9933" s="21" t="s">
        <v>171456</v>
      </c>
      <c r="G9933" s="22">
        <v>36</v>
      </c>
      <c r="H9933" s="22">
        <v>108</v>
      </c>
      <c r="I9933" s="21" t="s">
        <v>196811</v>
      </c>
    </row>
    <row r="9934" spans="1:9" ht="32" customHeight="1">
      <c r="A9934" s="19" t="s">
        <v>196812</v>
      </c>
      <c r="B9934" s="20" t="s">
        <v>179762</v>
      </c>
      <c r="C9934" s="22">
        <v>50</v>
      </c>
      <c r="D9934" s="21" t="s">
        <v>187914</v>
      </c>
      <c r="E9934" s="22">
        <v>31</v>
      </c>
      <c r="F9934" s="21" t="s">
        <v>170846</v>
      </c>
      <c r="G9934" s="22">
        <v>18</v>
      </c>
      <c r="H9934" s="22">
        <v>102</v>
      </c>
      <c r="I9934" s="21" t="s">
        <v>196813</v>
      </c>
    </row>
    <row r="9935" spans="1:9" ht="32" customHeight="1">
      <c r="A9935" s="19" t="s">
        <v>196814</v>
      </c>
      <c r="B9935" s="24">
        <v>50</v>
      </c>
      <c r="C9935" s="22">
        <v>67</v>
      </c>
      <c r="D9935" s="21" t="s">
        <v>180131</v>
      </c>
      <c r="E9935" s="22">
        <v>49</v>
      </c>
      <c r="F9935" s="21" t="s">
        <v>172767</v>
      </c>
      <c r="G9935" s="22">
        <v>18</v>
      </c>
      <c r="H9935" s="22">
        <v>137</v>
      </c>
      <c r="I9935" s="21" t="s">
        <v>196815</v>
      </c>
    </row>
    <row r="9936" spans="1:9" ht="32" customHeight="1">
      <c r="A9936" s="19" t="s">
        <v>196816</v>
      </c>
      <c r="B9936" s="20" t="s">
        <v>170788</v>
      </c>
      <c r="C9936" s="22">
        <v>4</v>
      </c>
      <c r="D9936" s="21" t="s">
        <v>196817</v>
      </c>
      <c r="E9936" s="22">
        <v>131</v>
      </c>
      <c r="F9936" s="21" t="s">
        <v>184935</v>
      </c>
      <c r="G9936" s="22">
        <v>17</v>
      </c>
      <c r="H9936" s="22">
        <v>155</v>
      </c>
      <c r="I9936" s="21" t="s">
        <v>196818</v>
      </c>
    </row>
    <row r="9937" spans="1:9" ht="32" customHeight="1">
      <c r="A9937" s="19" t="s">
        <v>196819</v>
      </c>
      <c r="B9937" s="24">
        <v>80</v>
      </c>
      <c r="C9937" s="22">
        <v>72</v>
      </c>
      <c r="D9937" s="21" t="s">
        <v>170129</v>
      </c>
      <c r="E9937" s="22">
        <v>6</v>
      </c>
      <c r="F9937" s="21" t="s">
        <v>170561</v>
      </c>
      <c r="G9937" s="22">
        <v>12</v>
      </c>
      <c r="H9937" s="22">
        <v>93</v>
      </c>
      <c r="I9937" s="21" t="s">
        <v>196820</v>
      </c>
    </row>
    <row r="9938" spans="1:9" ht="32" customHeight="1">
      <c r="A9938" s="19" t="s">
        <v>196821</v>
      </c>
      <c r="B9938" s="20" t="s">
        <v>170900</v>
      </c>
      <c r="C9938" s="22">
        <v>14</v>
      </c>
      <c r="D9938" s="21" t="s">
        <v>180258</v>
      </c>
      <c r="E9938" s="22">
        <v>56</v>
      </c>
      <c r="F9938" s="21" t="s">
        <v>171020</v>
      </c>
      <c r="G9938" s="22">
        <v>48</v>
      </c>
      <c r="H9938" s="22">
        <v>121</v>
      </c>
      <c r="I9938" s="21" t="s">
        <v>196822</v>
      </c>
    </row>
    <row r="9939" spans="1:9" ht="32" customHeight="1">
      <c r="A9939" s="19" t="s">
        <v>196823</v>
      </c>
      <c r="B9939" s="24">
        <v>0</v>
      </c>
      <c r="C9939" s="22">
        <v>0</v>
      </c>
      <c r="D9939" s="21" t="s">
        <v>174507</v>
      </c>
      <c r="E9939" s="22">
        <v>129</v>
      </c>
      <c r="F9939" s="21" t="s">
        <v>174076</v>
      </c>
      <c r="G9939" s="22">
        <v>6</v>
      </c>
      <c r="H9939" s="22">
        <v>138</v>
      </c>
      <c r="I9939" s="21" t="s">
        <v>196824</v>
      </c>
    </row>
    <row r="9940" spans="1:9" ht="32" customHeight="1">
      <c r="A9940" s="19" t="s">
        <v>196825</v>
      </c>
      <c r="B9940" s="20" t="s">
        <v>171429</v>
      </c>
      <c r="C9940" s="22">
        <v>69</v>
      </c>
      <c r="D9940" s="21" t="s">
        <v>169644</v>
      </c>
      <c r="E9940" s="22">
        <v>16</v>
      </c>
      <c r="F9940" s="21" t="s">
        <v>184548</v>
      </c>
      <c r="G9940" s="22">
        <v>8</v>
      </c>
      <c r="H9940" s="22">
        <v>96</v>
      </c>
      <c r="I9940" s="21" t="s">
        <v>196826</v>
      </c>
    </row>
    <row r="9941" spans="1:9" ht="32" customHeight="1">
      <c r="A9941" s="19" t="s">
        <v>196827</v>
      </c>
      <c r="B9941" s="20" t="s">
        <v>170570</v>
      </c>
      <c r="C9941" s="22">
        <v>3</v>
      </c>
      <c r="D9941" s="21" t="s">
        <v>187680</v>
      </c>
      <c r="E9941" s="22">
        <v>98</v>
      </c>
      <c r="F9941" s="21" t="s">
        <v>170570</v>
      </c>
      <c r="G9941" s="22">
        <v>3</v>
      </c>
      <c r="H9941" s="22">
        <v>107</v>
      </c>
      <c r="I9941" s="21" t="s">
        <v>196828</v>
      </c>
    </row>
    <row r="9942" spans="1:9" ht="32" customHeight="1">
      <c r="A9942" s="19" t="s">
        <v>196829</v>
      </c>
      <c r="B9942" s="20" t="s">
        <v>196830</v>
      </c>
      <c r="C9942" s="22">
        <v>105</v>
      </c>
      <c r="D9942" s="21" t="s">
        <v>170346</v>
      </c>
      <c r="E9942" s="22">
        <v>42</v>
      </c>
      <c r="F9942" s="21" t="s">
        <v>171406</v>
      </c>
      <c r="G9942" s="22">
        <v>20</v>
      </c>
      <c r="H9942" s="22">
        <v>170</v>
      </c>
      <c r="I9942" s="21" t="s">
        <v>196831</v>
      </c>
    </row>
    <row r="9943" spans="1:9" ht="32" customHeight="1">
      <c r="A9943" s="19" t="s">
        <v>196832</v>
      </c>
      <c r="B9943" s="20" t="s">
        <v>196833</v>
      </c>
      <c r="C9943" s="22">
        <v>33</v>
      </c>
      <c r="D9943" s="21" t="s">
        <v>174688</v>
      </c>
      <c r="E9943" s="22">
        <v>42</v>
      </c>
      <c r="F9943" s="21" t="s">
        <v>182232</v>
      </c>
      <c r="G9943" s="22">
        <v>17</v>
      </c>
      <c r="H9943" s="22">
        <v>95</v>
      </c>
      <c r="I9943" s="21" t="s">
        <v>196834</v>
      </c>
    </row>
    <row r="9944" spans="1:9" ht="44" customHeight="1">
      <c r="A9944" s="19" t="s">
        <v>196835</v>
      </c>
      <c r="B9944" s="24">
        <v>0</v>
      </c>
      <c r="C9944" s="22">
        <v>0</v>
      </c>
      <c r="D9944" s="22">
        <v>100</v>
      </c>
      <c r="E9944" s="22">
        <v>144</v>
      </c>
      <c r="F9944" s="22">
        <v>0</v>
      </c>
      <c r="G9944" s="22">
        <v>0</v>
      </c>
      <c r="H9944" s="22">
        <v>147</v>
      </c>
      <c r="I9944" s="21" t="s">
        <v>196836</v>
      </c>
    </row>
    <row r="9945" spans="1:9" ht="44" customHeight="1">
      <c r="A9945" s="19" t="s">
        <v>196837</v>
      </c>
      <c r="B9945" s="20" t="s">
        <v>170298</v>
      </c>
      <c r="C9945" s="22">
        <v>6</v>
      </c>
      <c r="D9945" s="21" t="s">
        <v>185752</v>
      </c>
      <c r="E9945" s="22">
        <v>272</v>
      </c>
      <c r="F9945" s="21" t="s">
        <v>184556</v>
      </c>
      <c r="G9945" s="22">
        <v>4</v>
      </c>
      <c r="H9945" s="22">
        <v>285</v>
      </c>
      <c r="I9945" s="21" t="s">
        <v>196838</v>
      </c>
    </row>
    <row r="9946" spans="1:9" ht="44" customHeight="1">
      <c r="A9946" s="19" t="s">
        <v>196839</v>
      </c>
      <c r="B9946" s="20" t="s">
        <v>170298</v>
      </c>
      <c r="C9946" s="22">
        <v>6</v>
      </c>
      <c r="D9946" s="21" t="s">
        <v>185752</v>
      </c>
      <c r="E9946" s="22">
        <v>272</v>
      </c>
      <c r="F9946" s="21" t="s">
        <v>184556</v>
      </c>
      <c r="G9946" s="22">
        <v>4</v>
      </c>
      <c r="H9946" s="22">
        <v>285</v>
      </c>
      <c r="I9946" s="21" t="s">
        <v>196840</v>
      </c>
    </row>
    <row r="9947" spans="1:9" ht="32" customHeight="1">
      <c r="A9947" s="19" t="s">
        <v>196841</v>
      </c>
      <c r="B9947" s="20" t="s">
        <v>173548</v>
      </c>
      <c r="C9947" s="22">
        <v>7</v>
      </c>
      <c r="D9947" s="21" t="s">
        <v>186265</v>
      </c>
      <c r="E9947" s="22">
        <v>37</v>
      </c>
      <c r="F9947" s="21" t="s">
        <v>170498</v>
      </c>
      <c r="G9947" s="22">
        <v>28</v>
      </c>
      <c r="H9947" s="22">
        <v>75</v>
      </c>
      <c r="I9947" s="21" t="s">
        <v>196842</v>
      </c>
    </row>
    <row r="9948" spans="1:9" ht="32" customHeight="1">
      <c r="A9948" s="19" t="s">
        <v>196843</v>
      </c>
      <c r="B9948" s="24">
        <v>0</v>
      </c>
      <c r="C9948" s="22">
        <v>0</v>
      </c>
      <c r="D9948" s="22">
        <v>100</v>
      </c>
      <c r="E9948" s="22">
        <v>72</v>
      </c>
      <c r="F9948" s="22">
        <v>0</v>
      </c>
      <c r="G9948" s="22">
        <v>0</v>
      </c>
      <c r="H9948" s="22">
        <v>75</v>
      </c>
      <c r="I9948" s="21" t="s">
        <v>196844</v>
      </c>
    </row>
    <row r="9949" spans="1:9" ht="32" customHeight="1">
      <c r="A9949" s="19" t="s">
        <v>196845</v>
      </c>
      <c r="B9949" s="20" t="s">
        <v>196846</v>
      </c>
      <c r="C9949" s="22">
        <v>115</v>
      </c>
      <c r="D9949" s="21" t="s">
        <v>176329</v>
      </c>
      <c r="E9949" s="22">
        <v>13</v>
      </c>
      <c r="F9949" s="21" t="s">
        <v>175582</v>
      </c>
      <c r="G9949" s="22">
        <v>9</v>
      </c>
      <c r="H9949" s="22">
        <v>140</v>
      </c>
      <c r="I9949" s="21" t="s">
        <v>196847</v>
      </c>
    </row>
    <row r="9950" spans="1:9" ht="32" customHeight="1">
      <c r="A9950" s="19" t="s">
        <v>196848</v>
      </c>
      <c r="B9950" s="20" t="s">
        <v>196846</v>
      </c>
      <c r="C9950" s="22">
        <v>115</v>
      </c>
      <c r="D9950" s="21" t="s">
        <v>176329</v>
      </c>
      <c r="E9950" s="22">
        <v>13</v>
      </c>
      <c r="F9950" s="21" t="s">
        <v>175582</v>
      </c>
      <c r="G9950" s="22">
        <v>9</v>
      </c>
      <c r="H9950" s="22">
        <v>140</v>
      </c>
      <c r="I9950" s="21" t="s">
        <v>196849</v>
      </c>
    </row>
    <row r="9951" spans="1:9" ht="32" customHeight="1">
      <c r="A9951" s="19" t="s">
        <v>196850</v>
      </c>
      <c r="B9951" s="20" t="s">
        <v>194030</v>
      </c>
      <c r="C9951" s="22">
        <v>15</v>
      </c>
      <c r="D9951" s="21" t="s">
        <v>184167</v>
      </c>
      <c r="E9951" s="22">
        <v>97</v>
      </c>
      <c r="F9951" s="21" t="s">
        <v>169713</v>
      </c>
      <c r="G9951" s="22">
        <v>6</v>
      </c>
      <c r="H9951" s="22">
        <v>121</v>
      </c>
      <c r="I9951" s="21" t="s">
        <v>196851</v>
      </c>
    </row>
    <row r="9952" spans="1:9" ht="32" customHeight="1">
      <c r="A9952" s="19" t="s">
        <v>196852</v>
      </c>
      <c r="B9952" s="20" t="s">
        <v>174255</v>
      </c>
      <c r="C9952" s="22">
        <v>31</v>
      </c>
      <c r="D9952" s="21" t="s">
        <v>196853</v>
      </c>
      <c r="E9952" s="22">
        <v>47</v>
      </c>
      <c r="F9952" s="21" t="s">
        <v>187940</v>
      </c>
      <c r="G9952" s="22">
        <v>14</v>
      </c>
      <c r="H9952" s="22">
        <v>95</v>
      </c>
      <c r="I9952" s="21" t="s">
        <v>196854</v>
      </c>
    </row>
    <row r="9953" spans="1:9" ht="32" customHeight="1">
      <c r="A9953" s="19" t="s">
        <v>196855</v>
      </c>
      <c r="B9953" s="20" t="s">
        <v>169724</v>
      </c>
      <c r="C9953" s="22">
        <v>36</v>
      </c>
      <c r="D9953" s="21" t="s">
        <v>171219</v>
      </c>
      <c r="E9953" s="22">
        <v>16</v>
      </c>
      <c r="F9953" s="21" t="s">
        <v>169765</v>
      </c>
      <c r="G9953" s="22">
        <v>24</v>
      </c>
      <c r="H9953" s="22">
        <v>79</v>
      </c>
      <c r="I9953" s="21" t="s">
        <v>196856</v>
      </c>
    </row>
    <row r="9954" spans="1:9" ht="32" customHeight="1">
      <c r="A9954" s="19" t="s">
        <v>196857</v>
      </c>
      <c r="B9954" s="20" t="s">
        <v>182848</v>
      </c>
      <c r="C9954" s="22">
        <v>39</v>
      </c>
      <c r="D9954" s="21" t="s">
        <v>176123</v>
      </c>
      <c r="E9954" s="22">
        <v>16</v>
      </c>
      <c r="F9954" s="21" t="s">
        <v>178430</v>
      </c>
      <c r="G9954" s="22">
        <v>24</v>
      </c>
      <c r="H9954" s="22">
        <v>82</v>
      </c>
      <c r="I9954" s="21" t="s">
        <v>196858</v>
      </c>
    </row>
    <row r="9955" spans="1:9" ht="32" customHeight="1">
      <c r="A9955" s="19" t="s">
        <v>196859</v>
      </c>
      <c r="B9955" s="20" t="s">
        <v>173145</v>
      </c>
      <c r="C9955" s="22">
        <v>4</v>
      </c>
      <c r="D9955" s="21" t="s">
        <v>174817</v>
      </c>
      <c r="E9955" s="22">
        <v>50</v>
      </c>
      <c r="F9955" s="21" t="s">
        <v>175787</v>
      </c>
      <c r="G9955" s="22">
        <v>61</v>
      </c>
      <c r="H9955" s="22">
        <v>118</v>
      </c>
      <c r="I9955" s="21" t="s">
        <v>196860</v>
      </c>
    </row>
    <row r="9956" spans="1:9" ht="32" customHeight="1">
      <c r="A9956" s="19" t="s">
        <v>196861</v>
      </c>
      <c r="B9956" s="24">
        <v>0</v>
      </c>
      <c r="C9956" s="22">
        <v>0</v>
      </c>
      <c r="D9956" s="21" t="s">
        <v>171158</v>
      </c>
      <c r="E9956" s="22">
        <v>34</v>
      </c>
      <c r="F9956" s="21" t="s">
        <v>187926</v>
      </c>
      <c r="G9956" s="22">
        <v>21</v>
      </c>
      <c r="H9956" s="22">
        <v>58</v>
      </c>
      <c r="I9956" s="21" t="s">
        <v>196862</v>
      </c>
    </row>
    <row r="9957" spans="1:9" ht="32" customHeight="1">
      <c r="A9957" s="19" t="s">
        <v>196863</v>
      </c>
      <c r="B9957" s="20" t="s">
        <v>181804</v>
      </c>
      <c r="C9957" s="22">
        <v>7</v>
      </c>
      <c r="D9957" s="21" t="s">
        <v>196864</v>
      </c>
      <c r="E9957" s="22">
        <v>115</v>
      </c>
      <c r="F9957" s="21" t="s">
        <v>171737</v>
      </c>
      <c r="G9957" s="22">
        <v>5</v>
      </c>
      <c r="H9957" s="22">
        <v>130</v>
      </c>
      <c r="I9957" s="21" t="s">
        <v>196865</v>
      </c>
    </row>
    <row r="9958" spans="1:9" ht="32" customHeight="1">
      <c r="A9958" s="19" t="s">
        <v>196866</v>
      </c>
      <c r="B9958" s="20" t="s">
        <v>184734</v>
      </c>
      <c r="C9958" s="22">
        <v>33</v>
      </c>
      <c r="D9958" s="21" t="s">
        <v>178062</v>
      </c>
      <c r="E9958" s="22">
        <v>28</v>
      </c>
      <c r="F9958" s="21" t="s">
        <v>170293</v>
      </c>
      <c r="G9958" s="22">
        <v>13</v>
      </c>
      <c r="H9958" s="22">
        <v>77</v>
      </c>
      <c r="I9958" s="21" t="s">
        <v>196867</v>
      </c>
    </row>
    <row r="9959" spans="1:9" ht="32" customHeight="1">
      <c r="A9959" s="19" t="s">
        <v>196868</v>
      </c>
      <c r="B9959" s="20" t="s">
        <v>176654</v>
      </c>
      <c r="C9959" s="22">
        <v>60</v>
      </c>
      <c r="D9959" s="21" t="s">
        <v>169811</v>
      </c>
      <c r="E9959" s="22">
        <v>15</v>
      </c>
      <c r="F9959" s="21" t="s">
        <v>170896</v>
      </c>
      <c r="G9959" s="22">
        <v>10</v>
      </c>
      <c r="H9959" s="22">
        <v>88</v>
      </c>
      <c r="I9959" s="21" t="s">
        <v>196869</v>
      </c>
    </row>
    <row r="9960" spans="1:9" ht="32" customHeight="1">
      <c r="A9960" s="19" t="s">
        <v>196870</v>
      </c>
      <c r="B9960" s="20" t="s">
        <v>172725</v>
      </c>
      <c r="C9960" s="22">
        <v>3</v>
      </c>
      <c r="D9960" s="21" t="s">
        <v>172724</v>
      </c>
      <c r="E9960" s="22">
        <v>125</v>
      </c>
      <c r="F9960" s="21" t="s">
        <v>170278</v>
      </c>
      <c r="G9960" s="22">
        <v>2</v>
      </c>
      <c r="H9960" s="22">
        <v>133</v>
      </c>
      <c r="I9960" s="21" t="s">
        <v>196871</v>
      </c>
    </row>
    <row r="9961" spans="1:9" ht="32" customHeight="1">
      <c r="A9961" s="19" t="s">
        <v>196872</v>
      </c>
      <c r="B9961" s="20" t="s">
        <v>171045</v>
      </c>
      <c r="C9961" s="22">
        <v>48</v>
      </c>
      <c r="D9961" s="21" t="s">
        <v>193378</v>
      </c>
      <c r="E9961" s="22">
        <v>55</v>
      </c>
      <c r="F9961" s="21" t="s">
        <v>169740</v>
      </c>
      <c r="G9961" s="22">
        <v>35</v>
      </c>
      <c r="H9961" s="22">
        <v>141</v>
      </c>
      <c r="I9961" s="21" t="s">
        <v>196873</v>
      </c>
    </row>
    <row r="9962" spans="1:9" ht="32" customHeight="1">
      <c r="A9962" s="19" t="s">
        <v>196874</v>
      </c>
      <c r="B9962" s="20" t="s">
        <v>171045</v>
      </c>
      <c r="C9962" s="22">
        <v>48</v>
      </c>
      <c r="D9962" s="21" t="s">
        <v>193378</v>
      </c>
      <c r="E9962" s="22">
        <v>55</v>
      </c>
      <c r="F9962" s="21" t="s">
        <v>169740</v>
      </c>
      <c r="G9962" s="22">
        <v>35</v>
      </c>
      <c r="H9962" s="22">
        <v>141</v>
      </c>
      <c r="I9962" s="21" t="s">
        <v>196875</v>
      </c>
    </row>
    <row r="9963" spans="1:9" ht="32" customHeight="1">
      <c r="A9963" s="19" t="s">
        <v>196876</v>
      </c>
      <c r="B9963" s="24">
        <v>90</v>
      </c>
      <c r="C9963" s="22">
        <v>54</v>
      </c>
      <c r="D9963" s="22">
        <v>0</v>
      </c>
      <c r="E9963" s="22">
        <v>0</v>
      </c>
      <c r="F9963" s="22">
        <v>10</v>
      </c>
      <c r="G9963" s="22">
        <v>6</v>
      </c>
      <c r="H9963" s="22">
        <v>63</v>
      </c>
      <c r="I9963" s="21" t="s">
        <v>196877</v>
      </c>
    </row>
    <row r="9964" spans="1:9" ht="32" customHeight="1">
      <c r="A9964" s="19" t="s">
        <v>196878</v>
      </c>
      <c r="B9964" s="20" t="s">
        <v>181549</v>
      </c>
      <c r="C9964" s="22">
        <v>59</v>
      </c>
      <c r="D9964" s="21" t="s">
        <v>172612</v>
      </c>
      <c r="E9964" s="22">
        <v>3</v>
      </c>
      <c r="F9964" s="21" t="s">
        <v>172612</v>
      </c>
      <c r="G9964" s="22">
        <v>3</v>
      </c>
      <c r="H9964" s="22">
        <v>68</v>
      </c>
      <c r="I9964" s="21" t="s">
        <v>196879</v>
      </c>
    </row>
    <row r="9965" spans="1:9" ht="32" customHeight="1">
      <c r="A9965" s="19" t="s">
        <v>196880</v>
      </c>
      <c r="B9965" s="20" t="s">
        <v>170737</v>
      </c>
      <c r="C9965" s="22">
        <v>74</v>
      </c>
      <c r="D9965" s="21" t="s">
        <v>173863</v>
      </c>
      <c r="E9965" s="22">
        <v>3</v>
      </c>
      <c r="F9965" s="21" t="s">
        <v>172830</v>
      </c>
      <c r="G9965" s="22">
        <v>4</v>
      </c>
      <c r="H9965" s="22">
        <v>84</v>
      </c>
      <c r="I9965" s="21" t="s">
        <v>196881</v>
      </c>
    </row>
    <row r="9966" spans="1:9" ht="32" customHeight="1">
      <c r="A9966" s="19" t="s">
        <v>196882</v>
      </c>
      <c r="B9966" s="20" t="s">
        <v>171234</v>
      </c>
      <c r="C9966" s="22">
        <v>5</v>
      </c>
      <c r="D9966" s="21" t="s">
        <v>170071</v>
      </c>
      <c r="E9966" s="22">
        <v>117</v>
      </c>
      <c r="F9966" s="21" t="s">
        <v>174590</v>
      </c>
      <c r="G9966" s="22">
        <v>1</v>
      </c>
      <c r="H9966" s="22">
        <v>126</v>
      </c>
      <c r="I9966" s="21" t="s">
        <v>196883</v>
      </c>
    </row>
    <row r="9967" spans="1:9" ht="32" customHeight="1">
      <c r="A9967" s="19" t="s">
        <v>196884</v>
      </c>
      <c r="B9967" s="20" t="s">
        <v>171561</v>
      </c>
      <c r="C9967" s="22">
        <v>40</v>
      </c>
      <c r="D9967" s="21" t="s">
        <v>196885</v>
      </c>
      <c r="E9967" s="22">
        <v>61</v>
      </c>
      <c r="F9967" s="21" t="s">
        <v>188624</v>
      </c>
      <c r="G9967" s="22">
        <v>23</v>
      </c>
      <c r="H9967" s="22">
        <v>127</v>
      </c>
      <c r="I9967" s="21" t="s">
        <v>196886</v>
      </c>
    </row>
    <row r="9968" spans="1:9" ht="44" customHeight="1">
      <c r="A9968" s="19" t="s">
        <v>196887</v>
      </c>
      <c r="B9968" s="20" t="s">
        <v>196888</v>
      </c>
      <c r="C9968" s="22">
        <v>83</v>
      </c>
      <c r="D9968" s="21" t="s">
        <v>172467</v>
      </c>
      <c r="E9968" s="22">
        <v>16</v>
      </c>
      <c r="F9968" s="21" t="s">
        <v>173326</v>
      </c>
      <c r="G9968" s="22">
        <v>13</v>
      </c>
      <c r="H9968" s="22">
        <v>115</v>
      </c>
      <c r="I9968" s="21" t="s">
        <v>196889</v>
      </c>
    </row>
    <row r="9969" spans="1:9" ht="44" customHeight="1">
      <c r="A9969" s="19" t="s">
        <v>196890</v>
      </c>
      <c r="B9969" s="20" t="s">
        <v>175901</v>
      </c>
      <c r="C9969" s="22">
        <v>25</v>
      </c>
      <c r="D9969" s="21" t="s">
        <v>179132</v>
      </c>
      <c r="E9969" s="22">
        <v>130</v>
      </c>
      <c r="F9969" s="21" t="s">
        <v>196891</v>
      </c>
      <c r="G9969" s="22">
        <v>14</v>
      </c>
      <c r="H9969" s="22">
        <v>172</v>
      </c>
      <c r="I9969" s="21" t="s">
        <v>196892</v>
      </c>
    </row>
    <row r="9970" spans="1:9" ht="44" customHeight="1">
      <c r="A9970" s="19" t="s">
        <v>196893</v>
      </c>
      <c r="B9970" s="20" t="s">
        <v>196894</v>
      </c>
      <c r="C9970" s="22">
        <v>35</v>
      </c>
      <c r="D9970" s="21" t="s">
        <v>178444</v>
      </c>
      <c r="E9970" s="22">
        <v>66</v>
      </c>
      <c r="F9970" s="22">
        <v>0</v>
      </c>
      <c r="G9970" s="22">
        <v>0</v>
      </c>
      <c r="H9970" s="22">
        <v>104</v>
      </c>
      <c r="I9970" s="21" t="s">
        <v>196895</v>
      </c>
    </row>
    <row r="9971" spans="1:9" ht="44" customHeight="1">
      <c r="A9971" s="19" t="s">
        <v>196896</v>
      </c>
      <c r="B9971" s="20" t="s">
        <v>175408</v>
      </c>
      <c r="C9971" s="22">
        <v>19</v>
      </c>
      <c r="D9971" s="21" t="s">
        <v>173921</v>
      </c>
      <c r="E9971" s="22">
        <v>96</v>
      </c>
      <c r="F9971" s="21" t="s">
        <v>170390</v>
      </c>
      <c r="G9971" s="22">
        <v>2</v>
      </c>
      <c r="H9971" s="22">
        <v>120</v>
      </c>
      <c r="I9971" s="21" t="s">
        <v>196897</v>
      </c>
    </row>
    <row r="9972" spans="1:9" ht="44" customHeight="1">
      <c r="A9972" s="19" t="s">
        <v>196898</v>
      </c>
      <c r="B9972" s="20" t="s">
        <v>175408</v>
      </c>
      <c r="C9972" s="22">
        <v>19</v>
      </c>
      <c r="D9972" s="21" t="s">
        <v>173921</v>
      </c>
      <c r="E9972" s="22">
        <v>96</v>
      </c>
      <c r="F9972" s="21" t="s">
        <v>170390</v>
      </c>
      <c r="G9972" s="22">
        <v>2</v>
      </c>
      <c r="H9972" s="22">
        <v>120</v>
      </c>
      <c r="I9972" s="21" t="s">
        <v>196899</v>
      </c>
    </row>
    <row r="9973" spans="1:9" ht="44" customHeight="1">
      <c r="A9973" s="19" t="s">
        <v>196900</v>
      </c>
      <c r="B9973" s="20" t="s">
        <v>171345</v>
      </c>
      <c r="C9973" s="22">
        <v>34</v>
      </c>
      <c r="D9973" s="21" t="s">
        <v>171605</v>
      </c>
      <c r="E9973" s="22">
        <v>44</v>
      </c>
      <c r="F9973" s="21" t="s">
        <v>170928</v>
      </c>
      <c r="G9973" s="22">
        <v>4</v>
      </c>
      <c r="H9973" s="22">
        <v>85</v>
      </c>
      <c r="I9973" s="21" t="s">
        <v>196901</v>
      </c>
    </row>
    <row r="9974" spans="1:9" ht="32" customHeight="1">
      <c r="A9974" s="19" t="s">
        <v>196902</v>
      </c>
      <c r="B9974" s="20" t="s">
        <v>169944</v>
      </c>
      <c r="C9974" s="22">
        <v>15</v>
      </c>
      <c r="D9974" s="21" t="s">
        <v>170106</v>
      </c>
      <c r="E9974" s="22">
        <v>33</v>
      </c>
      <c r="F9974" s="22">
        <v>0</v>
      </c>
      <c r="G9974" s="22">
        <v>0</v>
      </c>
      <c r="H9974" s="22">
        <v>51</v>
      </c>
      <c r="I9974" s="21" t="s">
        <v>196903</v>
      </c>
    </row>
    <row r="9975" spans="1:9" ht="32" customHeight="1">
      <c r="A9975" s="19" t="s">
        <v>196904</v>
      </c>
      <c r="B9975" s="20" t="s">
        <v>176188</v>
      </c>
      <c r="C9975" s="22">
        <v>9</v>
      </c>
      <c r="D9975" s="21" t="s">
        <v>192106</v>
      </c>
      <c r="E9975" s="22">
        <v>52</v>
      </c>
      <c r="F9975" s="21" t="s">
        <v>185536</v>
      </c>
      <c r="G9975" s="22">
        <v>8</v>
      </c>
      <c r="H9975" s="22">
        <v>72</v>
      </c>
      <c r="I9975" s="21" t="s">
        <v>196905</v>
      </c>
    </row>
    <row r="9976" spans="1:9" ht="32" customHeight="1">
      <c r="A9976" s="19" t="s">
        <v>196906</v>
      </c>
      <c r="B9976" s="40">
        <v>9375</v>
      </c>
      <c r="C9976" s="22">
        <v>12</v>
      </c>
      <c r="D9976" s="21" t="s">
        <v>170075</v>
      </c>
      <c r="E9976" s="22">
        <v>86</v>
      </c>
      <c r="F9976" s="21" t="s">
        <v>191107</v>
      </c>
      <c r="G9976" s="22">
        <v>30</v>
      </c>
      <c r="H9976" s="22">
        <v>131</v>
      </c>
      <c r="I9976" s="21" t="s">
        <v>196907</v>
      </c>
    </row>
    <row r="9977" spans="1:9" ht="32" customHeight="1">
      <c r="A9977" s="19" t="s">
        <v>196908</v>
      </c>
      <c r="B9977" s="40">
        <v>9375</v>
      </c>
      <c r="C9977" s="22">
        <v>12</v>
      </c>
      <c r="D9977" s="21" t="s">
        <v>170075</v>
      </c>
      <c r="E9977" s="22">
        <v>86</v>
      </c>
      <c r="F9977" s="21" t="s">
        <v>191107</v>
      </c>
      <c r="G9977" s="22">
        <v>30</v>
      </c>
      <c r="H9977" s="22">
        <v>131</v>
      </c>
      <c r="I9977" s="21" t="s">
        <v>196909</v>
      </c>
    </row>
    <row r="9978" spans="1:9" ht="32" customHeight="1">
      <c r="A9978" s="19" t="s">
        <v>196910</v>
      </c>
      <c r="B9978" s="20" t="s">
        <v>196911</v>
      </c>
      <c r="C9978" s="22">
        <v>59</v>
      </c>
      <c r="D9978" s="21" t="s">
        <v>176115</v>
      </c>
      <c r="E9978" s="22">
        <v>69</v>
      </c>
      <c r="F9978" s="21" t="s">
        <v>179266</v>
      </c>
      <c r="G9978" s="22">
        <v>41</v>
      </c>
      <c r="H9978" s="22">
        <v>172</v>
      </c>
      <c r="I9978" s="21" t="s">
        <v>196912</v>
      </c>
    </row>
    <row r="9979" spans="1:9" ht="32" customHeight="1">
      <c r="A9979" s="19" t="s">
        <v>196913</v>
      </c>
      <c r="B9979" s="20" t="s">
        <v>196911</v>
      </c>
      <c r="C9979" s="22">
        <v>59</v>
      </c>
      <c r="D9979" s="21" t="s">
        <v>176115</v>
      </c>
      <c r="E9979" s="22">
        <v>69</v>
      </c>
      <c r="F9979" s="21" t="s">
        <v>179266</v>
      </c>
      <c r="G9979" s="22">
        <v>41</v>
      </c>
      <c r="H9979" s="22">
        <v>172</v>
      </c>
      <c r="I9979" s="21" t="s">
        <v>196914</v>
      </c>
    </row>
    <row r="9980" spans="1:9" ht="32" customHeight="1">
      <c r="A9980" s="19" t="s">
        <v>196915</v>
      </c>
      <c r="B9980" s="20" t="s">
        <v>196916</v>
      </c>
      <c r="C9980" s="22">
        <v>27</v>
      </c>
      <c r="D9980" s="21" t="s">
        <v>196917</v>
      </c>
      <c r="E9980" s="22">
        <v>89</v>
      </c>
      <c r="F9980" s="21" t="s">
        <v>172048</v>
      </c>
      <c r="G9980" s="22">
        <v>3</v>
      </c>
      <c r="H9980" s="22">
        <v>122</v>
      </c>
      <c r="I9980" s="21" t="s">
        <v>196918</v>
      </c>
    </row>
    <row r="9981" spans="1:9" ht="32" customHeight="1">
      <c r="A9981" s="19" t="s">
        <v>196919</v>
      </c>
      <c r="B9981" s="20" t="s">
        <v>176438</v>
      </c>
      <c r="C9981" s="22">
        <v>23</v>
      </c>
      <c r="D9981" s="21" t="s">
        <v>170130</v>
      </c>
      <c r="E9981" s="22">
        <v>57</v>
      </c>
      <c r="F9981" s="21" t="s">
        <v>170405</v>
      </c>
      <c r="G9981" s="22">
        <v>10</v>
      </c>
      <c r="H9981" s="22">
        <v>93</v>
      </c>
      <c r="I9981" s="21" t="s">
        <v>196920</v>
      </c>
    </row>
    <row r="9982" spans="1:9" ht="32" customHeight="1">
      <c r="A9982" s="19" t="s">
        <v>196921</v>
      </c>
      <c r="B9982" s="24">
        <v>0</v>
      </c>
      <c r="C9982" s="22">
        <v>0</v>
      </c>
      <c r="D9982" s="22">
        <v>100</v>
      </c>
      <c r="E9982" s="22">
        <v>110</v>
      </c>
      <c r="F9982" s="22">
        <v>0</v>
      </c>
      <c r="G9982" s="22">
        <v>0</v>
      </c>
      <c r="H9982" s="22">
        <v>113</v>
      </c>
      <c r="I9982" s="21" t="s">
        <v>196922</v>
      </c>
    </row>
    <row r="9983" spans="1:9" ht="32" customHeight="1">
      <c r="A9983" s="19" t="s">
        <v>196923</v>
      </c>
      <c r="B9983" s="20" t="s">
        <v>170427</v>
      </c>
      <c r="C9983" s="22">
        <v>13</v>
      </c>
      <c r="D9983" s="21" t="s">
        <v>185431</v>
      </c>
      <c r="E9983" s="22">
        <v>56</v>
      </c>
      <c r="F9983" s="21" t="s">
        <v>191119</v>
      </c>
      <c r="G9983" s="22">
        <v>41</v>
      </c>
      <c r="H9983" s="22">
        <v>113</v>
      </c>
      <c r="I9983" s="21" t="s">
        <v>196924</v>
      </c>
    </row>
    <row r="9984" spans="1:9" ht="32" customHeight="1">
      <c r="A9984" s="19" t="s">
        <v>196925</v>
      </c>
      <c r="B9984" s="20" t="s">
        <v>173921</v>
      </c>
      <c r="C9984" s="22">
        <v>96</v>
      </c>
      <c r="D9984" s="21" t="s">
        <v>171058</v>
      </c>
      <c r="E9984" s="22">
        <v>18</v>
      </c>
      <c r="F9984" s="21" t="s">
        <v>172028</v>
      </c>
      <c r="G9984" s="22">
        <v>3</v>
      </c>
      <c r="H9984" s="22">
        <v>120</v>
      </c>
      <c r="I9984" s="21" t="s">
        <v>196926</v>
      </c>
    </row>
    <row r="9985" spans="1:9" ht="32" customHeight="1">
      <c r="A9985" s="19" t="s">
        <v>196927</v>
      </c>
      <c r="B9985" s="20" t="s">
        <v>173921</v>
      </c>
      <c r="C9985" s="22">
        <v>96</v>
      </c>
      <c r="D9985" s="21" t="s">
        <v>171058</v>
      </c>
      <c r="E9985" s="22">
        <v>18</v>
      </c>
      <c r="F9985" s="21" t="s">
        <v>172028</v>
      </c>
      <c r="G9985" s="22">
        <v>3</v>
      </c>
      <c r="H9985" s="22">
        <v>120</v>
      </c>
      <c r="I9985" s="21" t="s">
        <v>196928</v>
      </c>
    </row>
    <row r="9986" spans="1:9" ht="32" customHeight="1">
      <c r="A9986" s="19" t="s">
        <v>196929</v>
      </c>
      <c r="B9986" s="20" t="s">
        <v>173215</v>
      </c>
      <c r="C9986" s="22">
        <v>90</v>
      </c>
      <c r="D9986" s="22">
        <v>0</v>
      </c>
      <c r="E9986" s="22">
        <v>0</v>
      </c>
      <c r="F9986" s="21" t="s">
        <v>170382</v>
      </c>
      <c r="G9986" s="22">
        <v>2</v>
      </c>
      <c r="H9986" s="22">
        <v>95</v>
      </c>
      <c r="I9986" s="21" t="s">
        <v>196930</v>
      </c>
    </row>
    <row r="9987" spans="1:9" ht="32" customHeight="1">
      <c r="A9987" s="19" t="s">
        <v>196931</v>
      </c>
      <c r="B9987" s="20" t="s">
        <v>173215</v>
      </c>
      <c r="C9987" s="22">
        <v>90</v>
      </c>
      <c r="D9987" s="22">
        <v>0</v>
      </c>
      <c r="E9987" s="22">
        <v>0</v>
      </c>
      <c r="F9987" s="21" t="s">
        <v>170382</v>
      </c>
      <c r="G9987" s="22">
        <v>2</v>
      </c>
      <c r="H9987" s="22">
        <v>95</v>
      </c>
      <c r="I9987" s="21" t="s">
        <v>196932</v>
      </c>
    </row>
    <row r="9988" spans="1:9" ht="32" customHeight="1">
      <c r="A9988" s="19" t="s">
        <v>196933</v>
      </c>
      <c r="B9988" s="20" t="s">
        <v>180492</v>
      </c>
      <c r="C9988" s="22">
        <v>41</v>
      </c>
      <c r="D9988" s="21" t="s">
        <v>178594</v>
      </c>
      <c r="E9988" s="22">
        <v>38</v>
      </c>
      <c r="F9988" s="22">
        <v>0</v>
      </c>
      <c r="G9988" s="22">
        <v>0</v>
      </c>
      <c r="H9988" s="22">
        <v>82</v>
      </c>
      <c r="I9988" s="21" t="s">
        <v>196934</v>
      </c>
    </row>
    <row r="9989" spans="1:9" ht="32" customHeight="1">
      <c r="A9989" s="19" t="s">
        <v>196935</v>
      </c>
      <c r="B9989" s="20" t="s">
        <v>177574</v>
      </c>
      <c r="C9989" s="22">
        <v>2</v>
      </c>
      <c r="D9989" s="21" t="s">
        <v>176689</v>
      </c>
      <c r="E9989" s="22">
        <v>89</v>
      </c>
      <c r="F9989" s="21" t="s">
        <v>177574</v>
      </c>
      <c r="G9989" s="22">
        <v>2</v>
      </c>
      <c r="H9989" s="22">
        <v>96</v>
      </c>
      <c r="I9989" s="21" t="s">
        <v>196936</v>
      </c>
    </row>
    <row r="9990" spans="1:9" ht="32" customHeight="1">
      <c r="A9990" s="19" t="s">
        <v>196937</v>
      </c>
      <c r="B9990" s="24">
        <v>48</v>
      </c>
      <c r="C9990" s="22">
        <v>48</v>
      </c>
      <c r="D9990" s="22">
        <v>37</v>
      </c>
      <c r="E9990" s="22">
        <v>37</v>
      </c>
      <c r="F9990" s="22">
        <v>15</v>
      </c>
      <c r="G9990" s="22">
        <v>15</v>
      </c>
      <c r="H9990" s="22">
        <v>103</v>
      </c>
      <c r="I9990" s="21" t="s">
        <v>196938</v>
      </c>
    </row>
    <row r="9991" spans="1:9" ht="32" customHeight="1">
      <c r="A9991" s="19" t="s">
        <v>196939</v>
      </c>
      <c r="B9991" s="20" t="s">
        <v>172785</v>
      </c>
      <c r="C9991" s="22">
        <v>44</v>
      </c>
      <c r="D9991" s="21" t="s">
        <v>174905</v>
      </c>
      <c r="E9991" s="22">
        <v>14</v>
      </c>
      <c r="F9991" s="21" t="s">
        <v>172785</v>
      </c>
      <c r="G9991" s="22">
        <v>44</v>
      </c>
      <c r="H9991" s="22">
        <v>105</v>
      </c>
      <c r="I9991" s="21" t="s">
        <v>196940</v>
      </c>
    </row>
    <row r="9992" spans="1:9" ht="32" customHeight="1">
      <c r="A9992" s="19" t="s">
        <v>196941</v>
      </c>
      <c r="B9992" s="20" t="s">
        <v>178975</v>
      </c>
      <c r="C9992" s="22">
        <v>34</v>
      </c>
      <c r="D9992" s="22">
        <v>0</v>
      </c>
      <c r="E9992" s="22">
        <v>0</v>
      </c>
      <c r="F9992" s="21" t="s">
        <v>175003</v>
      </c>
      <c r="G9992" s="22">
        <v>23</v>
      </c>
      <c r="H9992" s="22">
        <v>60</v>
      </c>
      <c r="I9992" s="21" t="s">
        <v>196942</v>
      </c>
    </row>
    <row r="9993" spans="1:9" ht="32" customHeight="1">
      <c r="A9993" s="19" t="s">
        <v>196943</v>
      </c>
      <c r="B9993" s="20" t="s">
        <v>171753</v>
      </c>
      <c r="C9993" s="22">
        <v>72</v>
      </c>
      <c r="D9993" s="21" t="s">
        <v>170195</v>
      </c>
      <c r="E9993" s="22">
        <v>27</v>
      </c>
      <c r="F9993" s="21" t="s">
        <v>170195</v>
      </c>
      <c r="G9993" s="22">
        <v>27</v>
      </c>
      <c r="H9993" s="22">
        <v>129</v>
      </c>
      <c r="I9993" s="21" t="s">
        <v>196944</v>
      </c>
    </row>
    <row r="9994" spans="1:9" ht="32" customHeight="1">
      <c r="A9994" s="19" t="s">
        <v>196945</v>
      </c>
      <c r="B9994" s="20" t="s">
        <v>172401</v>
      </c>
      <c r="C9994" s="22">
        <v>93</v>
      </c>
      <c r="D9994" s="21" t="s">
        <v>178372</v>
      </c>
      <c r="E9994" s="22">
        <v>27</v>
      </c>
      <c r="F9994" s="21" t="s">
        <v>178372</v>
      </c>
      <c r="G9994" s="22">
        <v>27</v>
      </c>
      <c r="H9994" s="22">
        <v>150</v>
      </c>
      <c r="I9994" s="21" t="s">
        <v>196946</v>
      </c>
    </row>
    <row r="9995" spans="1:9" ht="32" customHeight="1">
      <c r="A9995" s="19" t="s">
        <v>196947</v>
      </c>
      <c r="B9995" s="20" t="s">
        <v>179917</v>
      </c>
      <c r="C9995" s="22">
        <v>39</v>
      </c>
      <c r="D9995" s="21" t="s">
        <v>170575</v>
      </c>
      <c r="E9995" s="22">
        <v>15</v>
      </c>
      <c r="F9995" s="21" t="s">
        <v>175413</v>
      </c>
      <c r="G9995" s="22">
        <v>69</v>
      </c>
      <c r="H9995" s="22">
        <v>126</v>
      </c>
      <c r="I9995" s="21" t="s">
        <v>196948</v>
      </c>
    </row>
    <row r="9996" spans="1:9" ht="32" customHeight="1">
      <c r="A9996" s="19" t="s">
        <v>196949</v>
      </c>
      <c r="B9996" s="20" t="s">
        <v>178917</v>
      </c>
      <c r="C9996" s="22">
        <v>35</v>
      </c>
      <c r="D9996" s="21" t="s">
        <v>181377</v>
      </c>
      <c r="E9996" s="22">
        <v>6</v>
      </c>
      <c r="F9996" s="21" t="s">
        <v>170322</v>
      </c>
      <c r="G9996" s="22">
        <v>32</v>
      </c>
      <c r="H9996" s="22">
        <v>76</v>
      </c>
      <c r="I9996" s="21" t="s">
        <v>196950</v>
      </c>
    </row>
    <row r="9997" spans="1:9" ht="32" customHeight="1">
      <c r="A9997" s="19" t="s">
        <v>196951</v>
      </c>
      <c r="B9997" s="24">
        <v>0</v>
      </c>
      <c r="C9997" s="22">
        <v>0</v>
      </c>
      <c r="D9997" s="21" t="s">
        <v>162927</v>
      </c>
      <c r="E9997" s="22">
        <v>70</v>
      </c>
      <c r="F9997" s="21" t="s">
        <v>14588</v>
      </c>
      <c r="G9997" s="22">
        <v>10</v>
      </c>
      <c r="H9997" s="22">
        <v>83</v>
      </c>
      <c r="I9997" s="21" t="s">
        <v>196952</v>
      </c>
    </row>
    <row r="9998" spans="1:9" ht="32" customHeight="1">
      <c r="A9998" s="19" t="s">
        <v>196953</v>
      </c>
      <c r="B9998" s="20" t="s">
        <v>171134</v>
      </c>
      <c r="C9998" s="22">
        <v>41</v>
      </c>
      <c r="D9998" s="21" t="s">
        <v>14613</v>
      </c>
      <c r="E9998" s="22">
        <v>27</v>
      </c>
      <c r="F9998" s="21" t="s">
        <v>170089</v>
      </c>
      <c r="G9998" s="22">
        <v>4</v>
      </c>
      <c r="H9998" s="22">
        <v>75</v>
      </c>
      <c r="I9998" s="21" t="s">
        <v>196954</v>
      </c>
    </row>
    <row r="9999" spans="1:9" ht="32" customHeight="1">
      <c r="A9999" s="19" t="s">
        <v>196955</v>
      </c>
      <c r="B9999" s="20" t="s">
        <v>184069</v>
      </c>
      <c r="C9999" s="22">
        <v>63</v>
      </c>
      <c r="D9999" s="21" t="s">
        <v>191023</v>
      </c>
      <c r="E9999" s="22">
        <v>13</v>
      </c>
      <c r="F9999" s="21" t="s">
        <v>182020</v>
      </c>
      <c r="G9999" s="22">
        <v>25</v>
      </c>
      <c r="H9999" s="22">
        <v>104</v>
      </c>
      <c r="I9999" s="21" t="s">
        <v>196956</v>
      </c>
    </row>
    <row r="10000" spans="1:9" ht="32" customHeight="1">
      <c r="A10000" s="19" t="s">
        <v>196957</v>
      </c>
      <c r="B10000" s="20" t="s">
        <v>196958</v>
      </c>
      <c r="C10000" s="22">
        <v>110</v>
      </c>
      <c r="D10000" s="21" t="s">
        <v>170591</v>
      </c>
      <c r="E10000" s="22">
        <v>24</v>
      </c>
      <c r="F10000" s="21" t="s">
        <v>188463</v>
      </c>
      <c r="G10000" s="22">
        <v>37</v>
      </c>
      <c r="H10000" s="22">
        <v>174</v>
      </c>
      <c r="I10000" s="21" t="s">
        <v>196959</v>
      </c>
    </row>
    <row r="10001" spans="1:9" ht="32" customHeight="1">
      <c r="A10001" s="19" t="s">
        <v>196960</v>
      </c>
      <c r="B10001" s="20" t="s">
        <v>196961</v>
      </c>
      <c r="C10001" s="22">
        <v>67</v>
      </c>
      <c r="D10001" s="21" t="s">
        <v>196962</v>
      </c>
      <c r="E10001" s="22">
        <v>86</v>
      </c>
      <c r="F10001" s="21" t="s">
        <v>196963</v>
      </c>
      <c r="G10001" s="22">
        <v>8</v>
      </c>
      <c r="H10001" s="22">
        <v>164</v>
      </c>
      <c r="I10001" s="21" t="s">
        <v>196964</v>
      </c>
    </row>
    <row r="10002" spans="1:9" ht="32" customHeight="1">
      <c r="A10002" s="19" t="s">
        <v>196965</v>
      </c>
      <c r="B10002" s="20" t="s">
        <v>172392</v>
      </c>
      <c r="C10002" s="22">
        <v>53</v>
      </c>
      <c r="D10002" s="21" t="s">
        <v>170896</v>
      </c>
      <c r="E10002" s="22">
        <v>12</v>
      </c>
      <c r="F10002" s="21" t="s">
        <v>182586</v>
      </c>
      <c r="G10002" s="22">
        <v>37</v>
      </c>
      <c r="H10002" s="22">
        <v>105</v>
      </c>
      <c r="I10002" s="21" t="s">
        <v>196966</v>
      </c>
    </row>
    <row r="10003" spans="1:9" ht="32" customHeight="1">
      <c r="A10003" s="19" t="s">
        <v>196967</v>
      </c>
      <c r="B10003" s="20" t="s">
        <v>174058</v>
      </c>
      <c r="C10003" s="22">
        <v>34</v>
      </c>
      <c r="D10003" s="21" t="s">
        <v>172261</v>
      </c>
      <c r="E10003" s="22">
        <v>17</v>
      </c>
      <c r="F10003" s="21" t="s">
        <v>174766</v>
      </c>
      <c r="G10003" s="22">
        <v>8</v>
      </c>
      <c r="H10003" s="22">
        <v>62</v>
      </c>
      <c r="I10003" s="21" t="s">
        <v>196968</v>
      </c>
    </row>
    <row r="10004" spans="1:9" ht="32" customHeight="1">
      <c r="A10004" s="19" t="s">
        <v>196969</v>
      </c>
      <c r="B10004" s="20" t="s">
        <v>170089</v>
      </c>
      <c r="C10004" s="22">
        <v>5</v>
      </c>
      <c r="D10004" s="22">
        <v>90</v>
      </c>
      <c r="E10004" s="22">
        <v>81</v>
      </c>
      <c r="F10004" s="21" t="s">
        <v>174076</v>
      </c>
      <c r="G10004" s="22">
        <v>4</v>
      </c>
      <c r="H10004" s="22">
        <v>93</v>
      </c>
      <c r="I10004" s="21" t="s">
        <v>196970</v>
      </c>
    </row>
    <row r="10005" spans="1:9" ht="32" customHeight="1">
      <c r="A10005" s="19" t="s">
        <v>196971</v>
      </c>
      <c r="B10005" s="20" t="s">
        <v>172893</v>
      </c>
      <c r="C10005" s="22">
        <v>41</v>
      </c>
      <c r="D10005" s="21" t="s">
        <v>172956</v>
      </c>
      <c r="E10005" s="22">
        <v>4</v>
      </c>
      <c r="F10005" s="21" t="s">
        <v>171528</v>
      </c>
      <c r="G10005" s="22">
        <v>18</v>
      </c>
      <c r="H10005" s="22">
        <v>66</v>
      </c>
      <c r="I10005" s="21" t="s">
        <v>196972</v>
      </c>
    </row>
    <row r="10006" spans="1:9" ht="32" customHeight="1">
      <c r="A10006" s="19" t="s">
        <v>196973</v>
      </c>
      <c r="B10006" s="24">
        <v>0</v>
      </c>
      <c r="C10006" s="22">
        <v>0</v>
      </c>
      <c r="D10006" s="22">
        <v>100</v>
      </c>
      <c r="E10006" s="22">
        <v>85</v>
      </c>
      <c r="F10006" s="22">
        <v>0</v>
      </c>
      <c r="G10006" s="22">
        <v>0</v>
      </c>
      <c r="H10006" s="22">
        <v>88</v>
      </c>
      <c r="I10006" s="21" t="s">
        <v>196974</v>
      </c>
    </row>
    <row r="10007" spans="1:9" ht="32" customHeight="1">
      <c r="A10007" s="19" t="s">
        <v>196975</v>
      </c>
      <c r="B10007" s="20" t="s">
        <v>191953</v>
      </c>
      <c r="C10007" s="22">
        <v>100</v>
      </c>
      <c r="D10007" s="21" t="s">
        <v>170502</v>
      </c>
      <c r="E10007" s="22">
        <v>6</v>
      </c>
      <c r="F10007" s="21" t="s">
        <v>180539</v>
      </c>
      <c r="G10007" s="22">
        <v>11</v>
      </c>
      <c r="H10007" s="22">
        <v>120</v>
      </c>
      <c r="I10007" s="21" t="s">
        <v>196976</v>
      </c>
    </row>
    <row r="10008" spans="1:9" ht="44" customHeight="1">
      <c r="A10008" s="19" t="s">
        <v>196977</v>
      </c>
      <c r="B10008" s="24">
        <v>100</v>
      </c>
      <c r="C10008" s="22">
        <v>60</v>
      </c>
      <c r="D10008" s="22">
        <v>0</v>
      </c>
      <c r="E10008" s="22">
        <v>0</v>
      </c>
      <c r="F10008" s="22">
        <v>0</v>
      </c>
      <c r="G10008" s="22">
        <v>0</v>
      </c>
      <c r="H10008" s="22">
        <v>63</v>
      </c>
      <c r="I10008" s="21" t="s">
        <v>196978</v>
      </c>
    </row>
    <row r="10009" spans="1:9" ht="44" customHeight="1">
      <c r="A10009" s="19" t="s">
        <v>196979</v>
      </c>
      <c r="B10009" s="20" t="s">
        <v>171070</v>
      </c>
      <c r="C10009" s="22">
        <v>16</v>
      </c>
      <c r="D10009" s="21" t="s">
        <v>170134</v>
      </c>
      <c r="E10009" s="22">
        <v>36</v>
      </c>
      <c r="F10009" s="21" t="s">
        <v>173863</v>
      </c>
      <c r="G10009" s="22">
        <v>2</v>
      </c>
      <c r="H10009" s="22">
        <v>57</v>
      </c>
      <c r="I10009" s="21" t="s">
        <v>196980</v>
      </c>
    </row>
    <row r="10010" spans="1:9" ht="44" customHeight="1">
      <c r="A10010" s="19" t="s">
        <v>196981</v>
      </c>
      <c r="B10010" s="20" t="s">
        <v>172058</v>
      </c>
      <c r="C10010" s="22">
        <v>32</v>
      </c>
      <c r="D10010" s="21" t="s">
        <v>171656</v>
      </c>
      <c r="E10010" s="22">
        <v>21</v>
      </c>
      <c r="F10010" s="21" t="s">
        <v>171593</v>
      </c>
      <c r="G10010" s="22">
        <v>34</v>
      </c>
      <c r="H10010" s="22">
        <v>90</v>
      </c>
      <c r="I10010" s="21" t="s">
        <v>196982</v>
      </c>
    </row>
    <row r="10011" spans="1:9" ht="32" customHeight="1">
      <c r="A10011" s="19" t="s">
        <v>196983</v>
      </c>
      <c r="B10011" s="20" t="s">
        <v>176740</v>
      </c>
      <c r="C10011" s="22">
        <v>60</v>
      </c>
      <c r="D10011" s="21" t="s">
        <v>182522</v>
      </c>
      <c r="E10011" s="22">
        <v>75</v>
      </c>
      <c r="F10011" s="21" t="s">
        <v>175516</v>
      </c>
      <c r="G10011" s="22">
        <v>6</v>
      </c>
      <c r="H10011" s="22">
        <v>144</v>
      </c>
      <c r="I10011" s="21" t="s">
        <v>196984</v>
      </c>
    </row>
    <row r="10012" spans="1:9" ht="32" customHeight="1">
      <c r="A10012" s="19" t="s">
        <v>196985</v>
      </c>
      <c r="B10012" s="20" t="s">
        <v>171574</v>
      </c>
      <c r="C10012" s="22">
        <v>83</v>
      </c>
      <c r="D10012" s="22">
        <v>0</v>
      </c>
      <c r="E10012" s="22">
        <v>0</v>
      </c>
      <c r="F10012" s="21" t="s">
        <v>171575</v>
      </c>
      <c r="G10012" s="22">
        <v>11</v>
      </c>
      <c r="H10012" s="22">
        <v>97</v>
      </c>
      <c r="I10012" s="21" t="s">
        <v>196986</v>
      </c>
    </row>
    <row r="10013" spans="1:9" ht="32" customHeight="1">
      <c r="A10013" s="19" t="s">
        <v>196987</v>
      </c>
      <c r="B10013" s="20" t="s">
        <v>193060</v>
      </c>
      <c r="C10013" s="22">
        <v>35</v>
      </c>
      <c r="D10013" s="21" t="s">
        <v>187670</v>
      </c>
      <c r="E10013" s="22">
        <v>53</v>
      </c>
      <c r="F10013" s="21" t="s">
        <v>170862</v>
      </c>
      <c r="G10013" s="22">
        <v>4</v>
      </c>
      <c r="H10013" s="22">
        <v>95</v>
      </c>
      <c r="I10013" s="21" t="s">
        <v>196988</v>
      </c>
    </row>
    <row r="10014" spans="1:9" ht="32" customHeight="1">
      <c r="A10014" s="19" t="s">
        <v>196989</v>
      </c>
      <c r="B10014" s="20" t="s">
        <v>169838</v>
      </c>
      <c r="C10014" s="22">
        <v>1</v>
      </c>
      <c r="D10014" s="21" t="s">
        <v>193998</v>
      </c>
      <c r="E10014" s="22">
        <v>97</v>
      </c>
      <c r="F10014" s="21" t="s">
        <v>179444</v>
      </c>
      <c r="G10014" s="22">
        <v>3</v>
      </c>
      <c r="H10014" s="22">
        <v>104</v>
      </c>
      <c r="I10014" s="21" t="s">
        <v>196990</v>
      </c>
    </row>
    <row r="10015" spans="1:9" ht="32" customHeight="1">
      <c r="A10015" s="19" t="s">
        <v>196991</v>
      </c>
      <c r="B10015" s="20" t="s">
        <v>172410</v>
      </c>
      <c r="C10015" s="22">
        <v>1</v>
      </c>
      <c r="D10015" s="21" t="s">
        <v>196992</v>
      </c>
      <c r="E10015" s="22">
        <v>121</v>
      </c>
      <c r="F10015" s="21" t="s">
        <v>169893</v>
      </c>
      <c r="G10015" s="22">
        <v>7</v>
      </c>
      <c r="H10015" s="22">
        <v>132</v>
      </c>
      <c r="I10015" s="21" t="s">
        <v>196993</v>
      </c>
    </row>
    <row r="10016" spans="1:9" ht="32" customHeight="1">
      <c r="A10016" s="19" t="s">
        <v>196994</v>
      </c>
      <c r="B10016" s="20" t="s">
        <v>186222</v>
      </c>
      <c r="C10016" s="22">
        <v>1</v>
      </c>
      <c r="D10016" s="21" t="s">
        <v>174050</v>
      </c>
      <c r="E10016" s="22">
        <v>168</v>
      </c>
      <c r="F10016" s="21" t="s">
        <v>175287</v>
      </c>
      <c r="G10016" s="22">
        <v>7</v>
      </c>
      <c r="H10016" s="22">
        <v>179</v>
      </c>
      <c r="I10016" s="21" t="s">
        <v>196995</v>
      </c>
    </row>
    <row r="10017" spans="1:9" ht="32" customHeight="1">
      <c r="A10017" s="19" t="s">
        <v>196996</v>
      </c>
      <c r="B10017" s="20" t="s">
        <v>196997</v>
      </c>
      <c r="C10017" s="22">
        <v>64</v>
      </c>
      <c r="D10017" s="21" t="s">
        <v>196998</v>
      </c>
      <c r="E10017" s="22">
        <v>81</v>
      </c>
      <c r="F10017" s="21" t="s">
        <v>173435</v>
      </c>
      <c r="G10017" s="22">
        <v>4</v>
      </c>
      <c r="H10017" s="22">
        <v>152</v>
      </c>
      <c r="I10017" s="21" t="s">
        <v>196999</v>
      </c>
    </row>
    <row r="10018" spans="1:9" ht="32" customHeight="1">
      <c r="A10018" s="19" t="s">
        <v>197000</v>
      </c>
      <c r="B10018" s="20" t="s">
        <v>169908</v>
      </c>
      <c r="C10018" s="22">
        <v>60</v>
      </c>
      <c r="D10018" s="21" t="s">
        <v>169843</v>
      </c>
      <c r="E10018" s="22">
        <v>81</v>
      </c>
      <c r="F10018" s="21" t="s">
        <v>170910</v>
      </c>
      <c r="G10018" s="22">
        <v>3</v>
      </c>
      <c r="H10018" s="22">
        <v>147</v>
      </c>
      <c r="I10018" s="21" t="s">
        <v>197001</v>
      </c>
    </row>
    <row r="10019" spans="1:9" ht="32" customHeight="1">
      <c r="A10019" s="19" t="s">
        <v>197002</v>
      </c>
      <c r="B10019" s="20" t="s">
        <v>172057</v>
      </c>
      <c r="C10019" s="22">
        <v>49</v>
      </c>
      <c r="D10019" s="21" t="s">
        <v>170485</v>
      </c>
      <c r="E10019" s="22">
        <v>72</v>
      </c>
      <c r="F10019" s="21" t="s">
        <v>197003</v>
      </c>
      <c r="G10019" s="22">
        <v>53</v>
      </c>
      <c r="H10019" s="22">
        <v>177</v>
      </c>
      <c r="I10019" s="21" t="s">
        <v>197004</v>
      </c>
    </row>
    <row r="10020" spans="1:9" ht="32" customHeight="1">
      <c r="A10020" s="19" t="s">
        <v>197005</v>
      </c>
      <c r="B10020" s="20" t="s">
        <v>184120</v>
      </c>
      <c r="C10020" s="22">
        <v>36</v>
      </c>
      <c r="D10020" s="21" t="s">
        <v>176957</v>
      </c>
      <c r="E10020" s="22">
        <v>78</v>
      </c>
      <c r="F10020" s="21" t="s">
        <v>177002</v>
      </c>
      <c r="G10020" s="22">
        <v>33</v>
      </c>
      <c r="H10020" s="22">
        <v>150</v>
      </c>
      <c r="I10020" s="21" t="s">
        <v>197006</v>
      </c>
    </row>
    <row r="10021" spans="1:9" ht="32" customHeight="1">
      <c r="A10021" s="19" t="s">
        <v>197007</v>
      </c>
      <c r="B10021" s="20" t="s">
        <v>174445</v>
      </c>
      <c r="C10021" s="22">
        <v>47</v>
      </c>
      <c r="D10021" s="21" t="s">
        <v>174446</v>
      </c>
      <c r="E10021" s="22">
        <v>28</v>
      </c>
      <c r="F10021" s="21" t="s">
        <v>172539</v>
      </c>
      <c r="G10021" s="22">
        <v>6</v>
      </c>
      <c r="H10021" s="22">
        <v>84</v>
      </c>
      <c r="I10021" s="21" t="s">
        <v>197008</v>
      </c>
    </row>
    <row r="10022" spans="1:9" ht="32" customHeight="1">
      <c r="A10022" s="19" t="s">
        <v>197009</v>
      </c>
      <c r="B10022" s="20" t="s">
        <v>170757</v>
      </c>
      <c r="C10022" s="22">
        <v>2</v>
      </c>
      <c r="D10022" s="21" t="s">
        <v>174053</v>
      </c>
      <c r="E10022" s="22">
        <v>140</v>
      </c>
      <c r="F10022" s="21" t="s">
        <v>171481</v>
      </c>
      <c r="G10022" s="22">
        <v>8</v>
      </c>
      <c r="H10022" s="22">
        <v>153</v>
      </c>
      <c r="I10022" s="21" t="s">
        <v>197010</v>
      </c>
    </row>
    <row r="10023" spans="1:9" ht="44" customHeight="1">
      <c r="A10023" s="19" t="s">
        <v>197011</v>
      </c>
      <c r="B10023" s="20" t="s">
        <v>171601</v>
      </c>
      <c r="C10023" s="22">
        <v>6</v>
      </c>
      <c r="D10023" s="21" t="s">
        <v>184365</v>
      </c>
      <c r="E10023" s="22">
        <v>68</v>
      </c>
      <c r="F10023" s="21" t="s">
        <v>170502</v>
      </c>
      <c r="G10023" s="22">
        <v>4</v>
      </c>
      <c r="H10023" s="22">
        <v>81</v>
      </c>
      <c r="I10023" s="21" t="s">
        <v>197012</v>
      </c>
    </row>
    <row r="10024" spans="1:9" ht="44" customHeight="1">
      <c r="A10024" s="19" t="s">
        <v>197013</v>
      </c>
      <c r="B10024" s="20" t="s">
        <v>170405</v>
      </c>
      <c r="C10024" s="22">
        <v>9</v>
      </c>
      <c r="D10024" s="21" t="s">
        <v>197014</v>
      </c>
      <c r="E10024" s="22">
        <v>68</v>
      </c>
      <c r="F10024" s="21" t="s">
        <v>172830</v>
      </c>
      <c r="G10024" s="22">
        <v>4</v>
      </c>
      <c r="H10024" s="22">
        <v>84</v>
      </c>
      <c r="I10024" s="21" t="s">
        <v>197015</v>
      </c>
    </row>
    <row r="10025" spans="1:9" ht="44" customHeight="1">
      <c r="A10025" s="19" t="s">
        <v>197016</v>
      </c>
      <c r="B10025" s="20" t="s">
        <v>170817</v>
      </c>
      <c r="C10025" s="22">
        <v>40</v>
      </c>
      <c r="D10025" s="21" t="s">
        <v>170116</v>
      </c>
      <c r="E10025" s="22">
        <v>45</v>
      </c>
      <c r="F10025" s="22">
        <v>0</v>
      </c>
      <c r="G10025" s="22">
        <v>0</v>
      </c>
      <c r="H10025" s="22">
        <v>88</v>
      </c>
      <c r="I10025" s="21" t="s">
        <v>197017</v>
      </c>
    </row>
    <row r="10026" spans="1:9" ht="32" customHeight="1">
      <c r="A10026" s="19" t="s">
        <v>197018</v>
      </c>
      <c r="B10026" s="24">
        <v>0</v>
      </c>
      <c r="C10026" s="22">
        <v>0</v>
      </c>
      <c r="D10026" s="22">
        <v>100</v>
      </c>
      <c r="E10026" s="22">
        <v>60</v>
      </c>
      <c r="F10026" s="22">
        <v>0</v>
      </c>
      <c r="G10026" s="22">
        <v>0</v>
      </c>
      <c r="H10026" s="22">
        <v>63</v>
      </c>
      <c r="I10026" s="21" t="s">
        <v>197019</v>
      </c>
    </row>
    <row r="10027" spans="1:9" ht="32" customHeight="1">
      <c r="A10027" s="19" t="s">
        <v>197020</v>
      </c>
      <c r="B10027" s="20" t="s">
        <v>197021</v>
      </c>
      <c r="C10027" s="22">
        <v>78</v>
      </c>
      <c r="D10027" s="21" t="s">
        <v>170122</v>
      </c>
      <c r="E10027" s="22">
        <v>7</v>
      </c>
      <c r="F10027" s="21" t="s">
        <v>186029</v>
      </c>
      <c r="G10027" s="22">
        <v>16</v>
      </c>
      <c r="H10027" s="22">
        <v>104</v>
      </c>
      <c r="I10027" s="21" t="s">
        <v>197022</v>
      </c>
    </row>
    <row r="10028" spans="1:9" ht="32" customHeight="1">
      <c r="A10028" s="19" t="s">
        <v>197023</v>
      </c>
      <c r="B10028" s="20" t="s">
        <v>197024</v>
      </c>
      <c r="C10028" s="22">
        <v>22</v>
      </c>
      <c r="D10028" s="21" t="s">
        <v>197025</v>
      </c>
      <c r="E10028" s="22">
        <v>121</v>
      </c>
      <c r="F10028" s="21" t="s">
        <v>173354</v>
      </c>
      <c r="G10028" s="22">
        <v>4</v>
      </c>
      <c r="H10028" s="22">
        <v>150</v>
      </c>
      <c r="I10028" s="21" t="s">
        <v>197026</v>
      </c>
    </row>
    <row r="10029" spans="1:9" ht="32" customHeight="1">
      <c r="A10029" s="19" t="s">
        <v>197027</v>
      </c>
      <c r="B10029" s="20" t="s">
        <v>174075</v>
      </c>
      <c r="C10029" s="22">
        <v>4</v>
      </c>
      <c r="D10029" s="21" t="s">
        <v>171660</v>
      </c>
      <c r="E10029" s="22">
        <v>176</v>
      </c>
      <c r="F10029" s="22">
        <v>0</v>
      </c>
      <c r="G10029" s="22">
        <v>0</v>
      </c>
      <c r="H10029" s="22">
        <v>183</v>
      </c>
      <c r="I10029" s="21" t="s">
        <v>197028</v>
      </c>
    </row>
    <row r="10030" spans="1:9" ht="32" customHeight="1">
      <c r="A10030" s="19" t="s">
        <v>197029</v>
      </c>
      <c r="B10030" s="20" t="s">
        <v>174131</v>
      </c>
      <c r="C10030" s="22">
        <v>36</v>
      </c>
      <c r="D10030" s="21" t="s">
        <v>170115</v>
      </c>
      <c r="E10030" s="22">
        <v>5</v>
      </c>
      <c r="F10030" s="21" t="s">
        <v>171129</v>
      </c>
      <c r="G10030" s="22">
        <v>14</v>
      </c>
      <c r="H10030" s="22">
        <v>58</v>
      </c>
      <c r="I10030" s="21" t="s">
        <v>197030</v>
      </c>
    </row>
    <row r="10031" spans="1:9" ht="32" customHeight="1">
      <c r="A10031" s="19" t="s">
        <v>197031</v>
      </c>
      <c r="B10031" s="20" t="s">
        <v>174131</v>
      </c>
      <c r="C10031" s="22">
        <v>36</v>
      </c>
      <c r="D10031" s="21" t="s">
        <v>170115</v>
      </c>
      <c r="E10031" s="22">
        <v>5</v>
      </c>
      <c r="F10031" s="21" t="s">
        <v>171129</v>
      </c>
      <c r="G10031" s="22">
        <v>14</v>
      </c>
      <c r="H10031" s="22">
        <v>58</v>
      </c>
      <c r="I10031" s="21" t="s">
        <v>197032</v>
      </c>
    </row>
    <row r="10032" spans="1:9" ht="32" customHeight="1">
      <c r="A10032" s="19" t="s">
        <v>197033</v>
      </c>
      <c r="B10032" s="20" t="s">
        <v>191789</v>
      </c>
      <c r="C10032" s="22">
        <v>63</v>
      </c>
      <c r="D10032" s="21" t="s">
        <v>170720</v>
      </c>
      <c r="E10032" s="22">
        <v>6</v>
      </c>
      <c r="F10032" s="21" t="s">
        <v>184912</v>
      </c>
      <c r="G10032" s="22">
        <v>17</v>
      </c>
      <c r="H10032" s="22">
        <v>89</v>
      </c>
      <c r="I10032" s="21" t="s">
        <v>197034</v>
      </c>
    </row>
    <row r="10033" spans="1:9" ht="32" customHeight="1">
      <c r="A10033" s="19" t="s">
        <v>197035</v>
      </c>
      <c r="B10033" s="20" t="s">
        <v>197036</v>
      </c>
      <c r="C10033" s="22">
        <v>25</v>
      </c>
      <c r="D10033" s="21" t="s">
        <v>14638</v>
      </c>
      <c r="E10033" s="22">
        <v>85</v>
      </c>
      <c r="F10033" s="21" t="s">
        <v>174197</v>
      </c>
      <c r="G10033" s="22">
        <v>26</v>
      </c>
      <c r="H10033" s="22">
        <v>139</v>
      </c>
      <c r="I10033" s="21" t="s">
        <v>197037</v>
      </c>
    </row>
    <row r="10034" spans="1:9" ht="32" customHeight="1">
      <c r="A10034" s="19" t="s">
        <v>197038</v>
      </c>
      <c r="B10034" s="20" t="s">
        <v>197039</v>
      </c>
      <c r="C10034" s="22">
        <v>51</v>
      </c>
      <c r="D10034" s="21" t="s">
        <v>189363</v>
      </c>
      <c r="E10034" s="22">
        <v>74</v>
      </c>
      <c r="F10034" s="21" t="s">
        <v>171698</v>
      </c>
      <c r="G10034" s="22">
        <v>29</v>
      </c>
      <c r="H10034" s="22">
        <v>157</v>
      </c>
      <c r="I10034" s="21" t="s">
        <v>197040</v>
      </c>
    </row>
    <row r="10035" spans="1:9" ht="32" customHeight="1">
      <c r="A10035" s="19" t="s">
        <v>197041</v>
      </c>
      <c r="B10035" s="20" t="s">
        <v>197042</v>
      </c>
      <c r="C10035" s="22">
        <v>47</v>
      </c>
      <c r="D10035" s="21" t="s">
        <v>197043</v>
      </c>
      <c r="E10035" s="22">
        <v>74</v>
      </c>
      <c r="F10035" s="21" t="s">
        <v>197044</v>
      </c>
      <c r="G10035" s="22">
        <v>28</v>
      </c>
      <c r="H10035" s="22">
        <v>152</v>
      </c>
      <c r="I10035" s="21" t="s">
        <v>197045</v>
      </c>
    </row>
    <row r="10036" spans="1:9" ht="32" customHeight="1">
      <c r="A10036" s="19" t="s">
        <v>197046</v>
      </c>
      <c r="B10036" s="20" t="s">
        <v>175722</v>
      </c>
      <c r="C10036" s="22">
        <v>44</v>
      </c>
      <c r="D10036" s="21" t="s">
        <v>177510</v>
      </c>
      <c r="E10036" s="22">
        <v>27</v>
      </c>
      <c r="F10036" s="21" t="s">
        <v>175498</v>
      </c>
      <c r="G10036" s="22">
        <v>34</v>
      </c>
      <c r="H10036" s="22">
        <v>108</v>
      </c>
      <c r="I10036" s="21" t="s">
        <v>197047</v>
      </c>
    </row>
    <row r="10037" spans="1:9" ht="32" customHeight="1">
      <c r="A10037" s="19" t="s">
        <v>197048</v>
      </c>
      <c r="B10037" s="24">
        <v>68</v>
      </c>
      <c r="C10037" s="22">
        <v>51</v>
      </c>
      <c r="D10037" s="22">
        <v>0</v>
      </c>
      <c r="E10037" s="22">
        <v>0</v>
      </c>
      <c r="F10037" s="22">
        <v>32</v>
      </c>
      <c r="G10037" s="22">
        <v>24</v>
      </c>
      <c r="H10037" s="22">
        <v>78</v>
      </c>
      <c r="I10037" s="21" t="s">
        <v>197049</v>
      </c>
    </row>
    <row r="10038" spans="1:9" ht="32" customHeight="1">
      <c r="A10038" s="19" t="s">
        <v>197050</v>
      </c>
      <c r="B10038" s="20" t="s">
        <v>170680</v>
      </c>
      <c r="C10038" s="22">
        <v>4</v>
      </c>
      <c r="D10038" s="21" t="s">
        <v>183049</v>
      </c>
      <c r="E10038" s="22">
        <v>73</v>
      </c>
      <c r="F10038" s="21" t="s">
        <v>181465</v>
      </c>
      <c r="G10038" s="22">
        <v>43</v>
      </c>
      <c r="H10038" s="22">
        <v>123</v>
      </c>
      <c r="I10038" s="21" t="s">
        <v>197051</v>
      </c>
    </row>
    <row r="10039" spans="1:9" ht="32" customHeight="1">
      <c r="A10039" s="19" t="s">
        <v>197052</v>
      </c>
      <c r="B10039" s="24">
        <v>50</v>
      </c>
      <c r="C10039" s="22">
        <v>35</v>
      </c>
      <c r="D10039" s="22">
        <v>10</v>
      </c>
      <c r="E10039" s="22">
        <v>7</v>
      </c>
      <c r="F10039" s="22">
        <v>40</v>
      </c>
      <c r="G10039" s="22">
        <v>28</v>
      </c>
      <c r="H10039" s="22">
        <v>73</v>
      </c>
      <c r="I10039" s="21" t="s">
        <v>197053</v>
      </c>
    </row>
    <row r="10040" spans="1:9" ht="32" customHeight="1">
      <c r="A10040" s="19" t="s">
        <v>197054</v>
      </c>
      <c r="B10040" s="20" t="s">
        <v>197055</v>
      </c>
      <c r="C10040" s="22">
        <v>64</v>
      </c>
      <c r="D10040" s="21" t="s">
        <v>190950</v>
      </c>
      <c r="E10040" s="22">
        <v>41</v>
      </c>
      <c r="F10040" s="21" t="s">
        <v>172128</v>
      </c>
      <c r="G10040" s="22">
        <v>40</v>
      </c>
      <c r="H10040" s="22">
        <v>148</v>
      </c>
      <c r="I10040" s="21" t="s">
        <v>197056</v>
      </c>
    </row>
    <row r="10041" spans="1:9" ht="32" customHeight="1">
      <c r="A10041" s="19" t="s">
        <v>197057</v>
      </c>
      <c r="B10041" s="20" t="s">
        <v>187344</v>
      </c>
      <c r="C10041" s="22">
        <v>50</v>
      </c>
      <c r="D10041" s="22">
        <v>0</v>
      </c>
      <c r="E10041" s="22">
        <v>0</v>
      </c>
      <c r="F10041" s="21" t="s">
        <v>171003</v>
      </c>
      <c r="G10041" s="22">
        <v>18</v>
      </c>
      <c r="H10041" s="22">
        <v>71</v>
      </c>
      <c r="I10041" s="21" t="s">
        <v>197058</v>
      </c>
    </row>
    <row r="10042" spans="1:9" ht="44" customHeight="1">
      <c r="A10042" s="19" t="s">
        <v>197059</v>
      </c>
      <c r="B10042" s="20" t="s">
        <v>183635</v>
      </c>
      <c r="C10042" s="22">
        <v>46</v>
      </c>
      <c r="D10042" s="21" t="s">
        <v>172829</v>
      </c>
      <c r="E10042" s="22">
        <v>29</v>
      </c>
      <c r="F10042" s="21" t="s">
        <v>172539</v>
      </c>
      <c r="G10042" s="22">
        <v>6</v>
      </c>
      <c r="H10042" s="22">
        <v>84</v>
      </c>
      <c r="I10042" s="21" t="s">
        <v>197060</v>
      </c>
    </row>
    <row r="10043" spans="1:9" ht="32" customHeight="1">
      <c r="A10043" s="19" t="s">
        <v>197061</v>
      </c>
      <c r="B10043" s="20" t="s">
        <v>192668</v>
      </c>
      <c r="C10043" s="22">
        <v>11</v>
      </c>
      <c r="D10043" s="21" t="s">
        <v>171233</v>
      </c>
      <c r="E10043" s="22">
        <v>148</v>
      </c>
      <c r="F10043" s="21" t="s">
        <v>197062</v>
      </c>
      <c r="G10043" s="22">
        <v>5</v>
      </c>
      <c r="H10043" s="22">
        <v>167</v>
      </c>
      <c r="I10043" s="21" t="s">
        <v>197063</v>
      </c>
    </row>
    <row r="10044" spans="1:9" ht="32" customHeight="1">
      <c r="A10044" s="19" t="s">
        <v>197064</v>
      </c>
      <c r="B10044" s="20" t="s">
        <v>170134</v>
      </c>
      <c r="C10044" s="22">
        <v>74</v>
      </c>
      <c r="D10044" s="21" t="s">
        <v>175361</v>
      </c>
      <c r="E10044" s="22">
        <v>28</v>
      </c>
      <c r="F10044" s="21" t="s">
        <v>169733</v>
      </c>
      <c r="G10044" s="22">
        <v>9</v>
      </c>
      <c r="H10044" s="22">
        <v>114</v>
      </c>
      <c r="I10044" s="21" t="s">
        <v>197065</v>
      </c>
    </row>
    <row r="10045" spans="1:9" ht="32" customHeight="1">
      <c r="A10045" s="19" t="s">
        <v>197066</v>
      </c>
      <c r="B10045" s="24">
        <v>5</v>
      </c>
      <c r="C10045" s="22">
        <v>6</v>
      </c>
      <c r="D10045" s="21" t="s">
        <v>162683</v>
      </c>
      <c r="E10045" s="22">
        <v>81</v>
      </c>
      <c r="F10045" s="21" t="s">
        <v>175382</v>
      </c>
      <c r="G10045" s="22">
        <v>33</v>
      </c>
      <c r="H10045" s="22">
        <v>123</v>
      </c>
      <c r="I10045" s="21" t="s">
        <v>197067</v>
      </c>
    </row>
    <row r="10046" spans="1:9" ht="32" customHeight="1">
      <c r="A10046" s="19" t="s">
        <v>197068</v>
      </c>
      <c r="B10046" s="20" t="s">
        <v>173707</v>
      </c>
      <c r="C10046" s="22">
        <v>9</v>
      </c>
      <c r="D10046" s="21" t="s">
        <v>171511</v>
      </c>
      <c r="E10046" s="22">
        <v>102</v>
      </c>
      <c r="F10046" s="21" t="s">
        <v>179969</v>
      </c>
      <c r="G10046" s="22">
        <v>13</v>
      </c>
      <c r="H10046" s="22">
        <v>127</v>
      </c>
      <c r="I10046" s="21" t="s">
        <v>197069</v>
      </c>
    </row>
    <row r="10047" spans="1:9" ht="32" customHeight="1">
      <c r="A10047" s="19" t="s">
        <v>197070</v>
      </c>
      <c r="B10047" s="20" t="s">
        <v>171680</v>
      </c>
      <c r="C10047" s="22">
        <v>18</v>
      </c>
      <c r="D10047" s="21" t="s">
        <v>175462</v>
      </c>
      <c r="E10047" s="22">
        <v>110</v>
      </c>
      <c r="F10047" s="21" t="s">
        <v>169704</v>
      </c>
      <c r="G10047" s="22">
        <v>36</v>
      </c>
      <c r="H10047" s="22">
        <v>167</v>
      </c>
      <c r="I10047" s="21" t="s">
        <v>197071</v>
      </c>
    </row>
    <row r="10048" spans="1:9" ht="32" customHeight="1">
      <c r="A10048" s="19" t="s">
        <v>197072</v>
      </c>
      <c r="B10048" s="20" t="s">
        <v>171680</v>
      </c>
      <c r="C10048" s="22">
        <v>18</v>
      </c>
      <c r="D10048" s="21" t="s">
        <v>175462</v>
      </c>
      <c r="E10048" s="22">
        <v>110</v>
      </c>
      <c r="F10048" s="21" t="s">
        <v>169704</v>
      </c>
      <c r="G10048" s="22">
        <v>36</v>
      </c>
      <c r="H10048" s="22">
        <v>167</v>
      </c>
      <c r="I10048" s="21" t="s">
        <v>197073</v>
      </c>
    </row>
    <row r="10049" spans="1:9" ht="32" customHeight="1">
      <c r="A10049" s="19" t="s">
        <v>197074</v>
      </c>
      <c r="B10049" s="20" t="s">
        <v>181967</v>
      </c>
      <c r="C10049" s="22">
        <v>47</v>
      </c>
      <c r="D10049" s="21" t="s">
        <v>197075</v>
      </c>
      <c r="E10049" s="22">
        <v>20</v>
      </c>
      <c r="F10049" s="21" t="s">
        <v>179144</v>
      </c>
      <c r="G10049" s="22">
        <v>30</v>
      </c>
      <c r="H10049" s="22">
        <v>100</v>
      </c>
      <c r="I10049" s="21" t="s">
        <v>197076</v>
      </c>
    </row>
    <row r="10050" spans="1:9" ht="44" customHeight="1">
      <c r="A10050" s="19" t="s">
        <v>197077</v>
      </c>
      <c r="B10050" s="20" t="s">
        <v>197078</v>
      </c>
      <c r="C10050" s="22">
        <v>34</v>
      </c>
      <c r="D10050" s="21" t="s">
        <v>196130</v>
      </c>
      <c r="E10050" s="22">
        <v>63</v>
      </c>
      <c r="F10050" s="21" t="s">
        <v>194956</v>
      </c>
      <c r="G10050" s="22">
        <v>40</v>
      </c>
      <c r="H10050" s="22">
        <v>140</v>
      </c>
      <c r="I10050" s="21" t="s">
        <v>197079</v>
      </c>
    </row>
    <row r="10051" spans="1:9" ht="44" customHeight="1">
      <c r="A10051" s="19" t="s">
        <v>197080</v>
      </c>
      <c r="B10051" s="20" t="s">
        <v>172539</v>
      </c>
      <c r="C10051" s="22">
        <v>4</v>
      </c>
      <c r="D10051" s="21" t="s">
        <v>172538</v>
      </c>
      <c r="E10051" s="22">
        <v>50</v>
      </c>
      <c r="F10051" s="22">
        <v>0</v>
      </c>
      <c r="G10051" s="22">
        <v>0</v>
      </c>
      <c r="H10051" s="22">
        <v>57</v>
      </c>
      <c r="I10051" s="21" t="s">
        <v>197081</v>
      </c>
    </row>
    <row r="10052" spans="1:9" ht="44" customHeight="1">
      <c r="A10052" s="19" t="s">
        <v>197082</v>
      </c>
      <c r="B10052" s="24">
        <v>4</v>
      </c>
      <c r="C10052" s="22">
        <v>4</v>
      </c>
      <c r="D10052" s="22">
        <v>94</v>
      </c>
      <c r="E10052" s="22">
        <v>94</v>
      </c>
      <c r="F10052" s="22">
        <v>2</v>
      </c>
      <c r="G10052" s="22">
        <v>2</v>
      </c>
      <c r="H10052" s="22">
        <v>103</v>
      </c>
      <c r="I10052" s="21" t="s">
        <v>197083</v>
      </c>
    </row>
    <row r="10053" spans="1:9" ht="44" customHeight="1">
      <c r="A10053" s="19" t="s">
        <v>197084</v>
      </c>
      <c r="B10053" s="20" t="s">
        <v>170718</v>
      </c>
      <c r="C10053" s="22">
        <v>25</v>
      </c>
      <c r="D10053" s="21" t="s">
        <v>181343</v>
      </c>
      <c r="E10053" s="22">
        <v>35</v>
      </c>
      <c r="F10053" s="21" t="s">
        <v>169883</v>
      </c>
      <c r="G10053" s="22">
        <v>26</v>
      </c>
      <c r="H10053" s="22">
        <v>89</v>
      </c>
      <c r="I10053" s="21" t="s">
        <v>197085</v>
      </c>
    </row>
    <row r="10054" spans="1:9" ht="44" customHeight="1">
      <c r="A10054" s="19" t="s">
        <v>197086</v>
      </c>
      <c r="B10054" s="20" t="s">
        <v>178953</v>
      </c>
      <c r="C10054" s="22">
        <v>16</v>
      </c>
      <c r="D10054" s="21" t="s">
        <v>177976</v>
      </c>
      <c r="E10054" s="22">
        <v>69</v>
      </c>
      <c r="F10054" s="21" t="s">
        <v>171989</v>
      </c>
      <c r="G10054" s="22">
        <v>4</v>
      </c>
      <c r="H10054" s="22">
        <v>92</v>
      </c>
      <c r="I10054" s="21" t="s">
        <v>197087</v>
      </c>
    </row>
    <row r="10055" spans="1:9" ht="44" customHeight="1">
      <c r="A10055" s="19" t="s">
        <v>197088</v>
      </c>
      <c r="B10055" s="20" t="s">
        <v>175671</v>
      </c>
      <c r="C10055" s="22">
        <v>52</v>
      </c>
      <c r="D10055" s="21" t="s">
        <v>188758</v>
      </c>
      <c r="E10055" s="22">
        <v>36</v>
      </c>
      <c r="F10055" s="21" t="s">
        <v>172305</v>
      </c>
      <c r="G10055" s="22">
        <v>1</v>
      </c>
      <c r="H10055" s="22">
        <v>92</v>
      </c>
      <c r="I10055" s="21" t="s">
        <v>197089</v>
      </c>
    </row>
    <row r="10056" spans="1:9" ht="44" customHeight="1">
      <c r="A10056" s="19" t="s">
        <v>197090</v>
      </c>
      <c r="B10056" s="20" t="s">
        <v>172793</v>
      </c>
      <c r="C10056" s="22">
        <v>14</v>
      </c>
      <c r="D10056" s="21" t="s">
        <v>197091</v>
      </c>
      <c r="E10056" s="22">
        <v>85</v>
      </c>
      <c r="F10056" s="21" t="s">
        <v>170120</v>
      </c>
      <c r="G10056" s="22">
        <v>2</v>
      </c>
      <c r="H10056" s="22">
        <v>104</v>
      </c>
      <c r="I10056" s="21" t="s">
        <v>197092</v>
      </c>
    </row>
    <row r="10057" spans="1:9" ht="44" customHeight="1">
      <c r="A10057" s="19" t="s">
        <v>197093</v>
      </c>
      <c r="B10057" s="20" t="s">
        <v>169786</v>
      </c>
      <c r="C10057" s="22">
        <v>38</v>
      </c>
      <c r="D10057" s="21" t="s">
        <v>179298</v>
      </c>
      <c r="E10057" s="22">
        <v>132</v>
      </c>
      <c r="F10057" s="21" t="s">
        <v>176139</v>
      </c>
      <c r="G10057" s="22">
        <v>1</v>
      </c>
      <c r="H10057" s="22">
        <v>174</v>
      </c>
      <c r="I10057" s="21" t="s">
        <v>197094</v>
      </c>
    </row>
    <row r="10058" spans="1:9" ht="44" customHeight="1">
      <c r="A10058" s="19" t="s">
        <v>197095</v>
      </c>
      <c r="B10058" s="20" t="s">
        <v>183354</v>
      </c>
      <c r="C10058" s="22">
        <v>91</v>
      </c>
      <c r="D10058" s="21" t="s">
        <v>170658</v>
      </c>
      <c r="E10058" s="22">
        <v>8</v>
      </c>
      <c r="F10058" s="21" t="s">
        <v>170658</v>
      </c>
      <c r="G10058" s="22">
        <v>8</v>
      </c>
      <c r="H10058" s="22">
        <v>110</v>
      </c>
      <c r="I10058" s="21" t="s">
        <v>197096</v>
      </c>
    </row>
    <row r="10059" spans="1:9" ht="44" customHeight="1">
      <c r="A10059" s="19" t="s">
        <v>197097</v>
      </c>
      <c r="B10059" s="20" t="s">
        <v>184763</v>
      </c>
      <c r="C10059" s="22">
        <v>130</v>
      </c>
      <c r="D10059" s="21" t="s">
        <v>174139</v>
      </c>
      <c r="E10059" s="22">
        <v>8</v>
      </c>
      <c r="F10059" s="21" t="s">
        <v>172848</v>
      </c>
      <c r="G10059" s="22">
        <v>27</v>
      </c>
      <c r="H10059" s="22">
        <v>168</v>
      </c>
      <c r="I10059" s="21" t="s">
        <v>197098</v>
      </c>
    </row>
    <row r="10060" spans="1:9" ht="44" customHeight="1">
      <c r="A10060" s="19" t="s">
        <v>197099</v>
      </c>
      <c r="B10060" s="20" t="s">
        <v>172044</v>
      </c>
      <c r="C10060" s="22">
        <v>38</v>
      </c>
      <c r="D10060" s="21" t="s">
        <v>189856</v>
      </c>
      <c r="E10060" s="22">
        <v>61</v>
      </c>
      <c r="F10060" s="21" t="s">
        <v>169688</v>
      </c>
      <c r="G10060" s="22">
        <v>29</v>
      </c>
      <c r="H10060" s="22">
        <v>131</v>
      </c>
      <c r="I10060" s="21" t="s">
        <v>197100</v>
      </c>
    </row>
    <row r="10061" spans="1:9" ht="44" customHeight="1">
      <c r="A10061" s="19" t="s">
        <v>197101</v>
      </c>
      <c r="B10061" s="20" t="s">
        <v>170297</v>
      </c>
      <c r="C10061" s="22">
        <v>36</v>
      </c>
      <c r="D10061" s="21" t="s">
        <v>170994</v>
      </c>
      <c r="E10061" s="22">
        <v>84</v>
      </c>
      <c r="F10061" s="21" t="s">
        <v>170397</v>
      </c>
      <c r="G10061" s="22">
        <v>21</v>
      </c>
      <c r="H10061" s="22">
        <v>144</v>
      </c>
      <c r="I10061" s="21" t="s">
        <v>197102</v>
      </c>
    </row>
    <row r="10062" spans="1:9" ht="44" customHeight="1">
      <c r="A10062" s="19" t="s">
        <v>197103</v>
      </c>
      <c r="B10062" s="20" t="s">
        <v>174756</v>
      </c>
      <c r="C10062" s="22">
        <v>50</v>
      </c>
      <c r="D10062" s="21" t="s">
        <v>190959</v>
      </c>
      <c r="E10062" s="22">
        <v>32</v>
      </c>
      <c r="F10062" s="21" t="s">
        <v>178002</v>
      </c>
      <c r="G10062" s="22">
        <v>31</v>
      </c>
      <c r="H10062" s="22">
        <v>116</v>
      </c>
      <c r="I10062" s="21" t="s">
        <v>197104</v>
      </c>
    </row>
    <row r="10063" spans="1:9" ht="44" customHeight="1">
      <c r="A10063" s="19" t="s">
        <v>197105</v>
      </c>
      <c r="B10063" s="20" t="s">
        <v>172843</v>
      </c>
      <c r="C10063" s="22">
        <v>14</v>
      </c>
      <c r="D10063" s="21" t="s">
        <v>170379</v>
      </c>
      <c r="E10063" s="22">
        <v>46</v>
      </c>
      <c r="F10063" s="22">
        <v>0</v>
      </c>
      <c r="G10063" s="22">
        <v>0</v>
      </c>
      <c r="H10063" s="22">
        <v>63</v>
      </c>
      <c r="I10063" s="21" t="s">
        <v>197106</v>
      </c>
    </row>
    <row r="10064" spans="1:9" ht="44" customHeight="1">
      <c r="A10064" s="19" t="s">
        <v>197107</v>
      </c>
      <c r="B10064" s="20" t="s">
        <v>169908</v>
      </c>
      <c r="C10064" s="22">
        <v>25</v>
      </c>
      <c r="D10064" s="22">
        <v>0</v>
      </c>
      <c r="E10064" s="22">
        <v>0</v>
      </c>
      <c r="F10064" s="21" t="s">
        <v>170497</v>
      </c>
      <c r="G10064" s="22">
        <v>35</v>
      </c>
      <c r="H10064" s="22">
        <v>63</v>
      </c>
      <c r="I10064" s="21" t="s">
        <v>197108</v>
      </c>
    </row>
    <row r="10065" spans="1:9" ht="32" customHeight="1">
      <c r="A10065" s="19" t="s">
        <v>197109</v>
      </c>
      <c r="B10065" s="20" t="s">
        <v>177041</v>
      </c>
      <c r="C10065" s="22">
        <v>43</v>
      </c>
      <c r="D10065" s="21" t="s">
        <v>170116</v>
      </c>
      <c r="E10065" s="22">
        <v>63</v>
      </c>
      <c r="F10065" s="21" t="s">
        <v>182335</v>
      </c>
      <c r="G10065" s="22">
        <v>13</v>
      </c>
      <c r="H10065" s="22">
        <v>122</v>
      </c>
      <c r="I10065" s="21" t="s">
        <v>197110</v>
      </c>
    </row>
    <row r="10066" spans="1:9" ht="44" customHeight="1">
      <c r="A10066" s="19" t="s">
        <v>197111</v>
      </c>
      <c r="B10066" s="20" t="s">
        <v>171557</v>
      </c>
      <c r="C10066" s="22">
        <v>52</v>
      </c>
      <c r="D10066" s="21" t="s">
        <v>169936</v>
      </c>
      <c r="E10066" s="22">
        <v>4</v>
      </c>
      <c r="F10066" s="21" t="s">
        <v>170538</v>
      </c>
      <c r="G10066" s="22">
        <v>18</v>
      </c>
      <c r="H10066" s="22">
        <v>77</v>
      </c>
      <c r="I10066" s="21" t="s">
        <v>197112</v>
      </c>
    </row>
    <row r="10067" spans="1:9" ht="44" customHeight="1">
      <c r="A10067" s="19" t="s">
        <v>197113</v>
      </c>
      <c r="B10067" s="20" t="s">
        <v>176213</v>
      </c>
      <c r="C10067" s="22">
        <v>39</v>
      </c>
      <c r="D10067" s="21" t="s">
        <v>171582</v>
      </c>
      <c r="E10067" s="22">
        <v>7</v>
      </c>
      <c r="F10067" s="21" t="s">
        <v>174634</v>
      </c>
      <c r="G10067" s="22">
        <v>22</v>
      </c>
      <c r="H10067" s="22">
        <v>71</v>
      </c>
      <c r="I10067" s="21" t="s">
        <v>197114</v>
      </c>
    </row>
    <row r="10068" spans="1:9" ht="44" customHeight="1">
      <c r="A10068" s="19" t="s">
        <v>197115</v>
      </c>
      <c r="B10068" s="24">
        <v>62</v>
      </c>
      <c r="C10068" s="22">
        <v>31</v>
      </c>
      <c r="D10068" s="22">
        <v>8</v>
      </c>
      <c r="E10068" s="22">
        <v>4</v>
      </c>
      <c r="F10068" s="22">
        <v>30</v>
      </c>
      <c r="G10068" s="22">
        <v>15</v>
      </c>
      <c r="H10068" s="22">
        <v>53</v>
      </c>
      <c r="I10068" s="21" t="s">
        <v>197116</v>
      </c>
    </row>
    <row r="10069" spans="1:9" ht="44" customHeight="1">
      <c r="A10069" s="19" t="s">
        <v>197117</v>
      </c>
      <c r="B10069" s="20" t="s">
        <v>197118</v>
      </c>
      <c r="C10069" s="22">
        <v>22</v>
      </c>
      <c r="D10069" s="21" t="s">
        <v>197119</v>
      </c>
      <c r="E10069" s="22">
        <v>149</v>
      </c>
      <c r="F10069" s="21" t="s">
        <v>179938</v>
      </c>
      <c r="G10069" s="22">
        <v>2</v>
      </c>
      <c r="H10069" s="22">
        <v>176</v>
      </c>
      <c r="I10069" s="21" t="s">
        <v>197120</v>
      </c>
    </row>
    <row r="10070" spans="1:9" ht="32" customHeight="1">
      <c r="A10070" s="19" t="s">
        <v>197121</v>
      </c>
      <c r="B10070" s="20" t="s">
        <v>170413</v>
      </c>
      <c r="C10070" s="22">
        <v>2</v>
      </c>
      <c r="D10070" s="21" t="s">
        <v>170209</v>
      </c>
      <c r="E10070" s="22">
        <v>93</v>
      </c>
      <c r="F10070" s="21" t="s">
        <v>170413</v>
      </c>
      <c r="G10070" s="22">
        <v>2</v>
      </c>
      <c r="H10070" s="22">
        <v>100</v>
      </c>
      <c r="I10070" s="21" t="s">
        <v>197122</v>
      </c>
    </row>
    <row r="10071" spans="1:9" ht="32" customHeight="1">
      <c r="A10071" s="19" t="s">
        <v>197123</v>
      </c>
      <c r="B10071" s="20" t="s">
        <v>178317</v>
      </c>
      <c r="C10071" s="22">
        <v>14</v>
      </c>
      <c r="D10071" s="21" t="s">
        <v>192802</v>
      </c>
      <c r="E10071" s="22">
        <v>152</v>
      </c>
      <c r="F10071" s="21" t="s">
        <v>170598</v>
      </c>
      <c r="G10071" s="22">
        <v>8</v>
      </c>
      <c r="H10071" s="22">
        <v>177</v>
      </c>
      <c r="I10071" s="21" t="s">
        <v>197124</v>
      </c>
    </row>
    <row r="10072" spans="1:9" ht="32" customHeight="1">
      <c r="A10072" s="19" t="s">
        <v>197125</v>
      </c>
      <c r="B10072" s="20" t="s">
        <v>177330</v>
      </c>
      <c r="C10072" s="22">
        <v>26</v>
      </c>
      <c r="D10072" s="21" t="s">
        <v>172448</v>
      </c>
      <c r="E10072" s="22">
        <v>41</v>
      </c>
      <c r="F10072" s="21" t="s">
        <v>173681</v>
      </c>
      <c r="G10072" s="22">
        <v>31</v>
      </c>
      <c r="H10072" s="22">
        <v>101</v>
      </c>
      <c r="I10072" s="21" t="s">
        <v>197126</v>
      </c>
    </row>
    <row r="10073" spans="1:9" ht="32" customHeight="1">
      <c r="A10073" s="19" t="s">
        <v>197127</v>
      </c>
      <c r="B10073" s="20" t="s">
        <v>182874</v>
      </c>
      <c r="C10073" s="22">
        <v>57</v>
      </c>
      <c r="D10073" s="21" t="s">
        <v>171452</v>
      </c>
      <c r="E10073" s="22">
        <v>21</v>
      </c>
      <c r="F10073" s="21" t="s">
        <v>173875</v>
      </c>
      <c r="G10073" s="22">
        <v>7</v>
      </c>
      <c r="H10073" s="22">
        <v>88</v>
      </c>
      <c r="I10073" s="21" t="s">
        <v>197128</v>
      </c>
    </row>
    <row r="10074" spans="1:9" ht="44" customHeight="1">
      <c r="A10074" s="19" t="s">
        <v>197129</v>
      </c>
      <c r="B10074" s="20" t="s">
        <v>178033</v>
      </c>
      <c r="C10074" s="22">
        <v>9</v>
      </c>
      <c r="D10074" s="21" t="s">
        <v>183886</v>
      </c>
      <c r="E10074" s="22">
        <v>23</v>
      </c>
      <c r="F10074" s="21" t="s">
        <v>170351</v>
      </c>
      <c r="G10074" s="22">
        <v>82</v>
      </c>
      <c r="H10074" s="22">
        <v>117</v>
      </c>
      <c r="I10074" s="21" t="s">
        <v>197130</v>
      </c>
    </row>
    <row r="10075" spans="1:9" ht="44" customHeight="1">
      <c r="A10075" s="19" t="s">
        <v>197131</v>
      </c>
      <c r="B10075" s="20" t="s">
        <v>171415</v>
      </c>
      <c r="C10075" s="22">
        <v>21</v>
      </c>
      <c r="D10075" s="21" t="s">
        <v>197132</v>
      </c>
      <c r="E10075" s="22">
        <v>169</v>
      </c>
      <c r="F10075" s="21" t="s">
        <v>175201</v>
      </c>
      <c r="G10075" s="22">
        <v>2</v>
      </c>
      <c r="H10075" s="22">
        <v>195</v>
      </c>
      <c r="I10075" s="21" t="s">
        <v>197133</v>
      </c>
    </row>
    <row r="10076" spans="1:9" ht="44" customHeight="1">
      <c r="A10076" s="19" t="s">
        <v>197134</v>
      </c>
      <c r="B10076" s="20" t="s">
        <v>174942</v>
      </c>
      <c r="C10076" s="22">
        <v>5</v>
      </c>
      <c r="D10076" s="21" t="s">
        <v>188755</v>
      </c>
      <c r="E10076" s="22">
        <v>87</v>
      </c>
      <c r="F10076" s="21" t="s">
        <v>171562</v>
      </c>
      <c r="G10076" s="22">
        <v>1</v>
      </c>
      <c r="H10076" s="22">
        <v>96</v>
      </c>
      <c r="I10076" s="21" t="s">
        <v>197135</v>
      </c>
    </row>
    <row r="10077" spans="1:9" ht="44" customHeight="1">
      <c r="A10077" s="19" t="s">
        <v>197136</v>
      </c>
      <c r="B10077" s="24">
        <v>30</v>
      </c>
      <c r="C10077" s="22">
        <v>36</v>
      </c>
      <c r="D10077" s="22">
        <v>70</v>
      </c>
      <c r="E10077" s="22">
        <v>84</v>
      </c>
      <c r="F10077" s="22">
        <v>0</v>
      </c>
      <c r="G10077" s="22">
        <v>0</v>
      </c>
      <c r="H10077" s="22">
        <v>123</v>
      </c>
      <c r="I10077" s="21" t="s">
        <v>197137</v>
      </c>
    </row>
    <row r="10078" spans="1:9" ht="44" customHeight="1">
      <c r="A10078" s="19" t="s">
        <v>197138</v>
      </c>
      <c r="B10078" s="20" t="s">
        <v>174913</v>
      </c>
      <c r="C10078" s="22">
        <v>36</v>
      </c>
      <c r="D10078" s="21" t="s">
        <v>173776</v>
      </c>
      <c r="E10078" s="22">
        <v>98</v>
      </c>
      <c r="F10078" s="21" t="s">
        <v>171772</v>
      </c>
      <c r="G10078" s="22">
        <v>4</v>
      </c>
      <c r="H10078" s="22">
        <v>141</v>
      </c>
      <c r="I10078" s="21" t="s">
        <v>197139</v>
      </c>
    </row>
    <row r="10079" spans="1:9" ht="44" customHeight="1">
      <c r="A10079" s="19" t="s">
        <v>197140</v>
      </c>
      <c r="B10079" s="20" t="s">
        <v>177568</v>
      </c>
      <c r="C10079" s="22">
        <v>16</v>
      </c>
      <c r="D10079" s="21" t="s">
        <v>177215</v>
      </c>
      <c r="E10079" s="22">
        <v>34</v>
      </c>
      <c r="F10079" s="21" t="s">
        <v>173969</v>
      </c>
      <c r="G10079" s="22">
        <v>23</v>
      </c>
      <c r="H10079" s="22">
        <v>76</v>
      </c>
      <c r="I10079" s="21" t="s">
        <v>197141</v>
      </c>
    </row>
    <row r="10080" spans="1:9" ht="32" customHeight="1">
      <c r="A10080" s="19" t="s">
        <v>197142</v>
      </c>
      <c r="B10080" s="20" t="s">
        <v>187170</v>
      </c>
      <c r="C10080" s="22">
        <v>32</v>
      </c>
      <c r="D10080" s="21" t="s">
        <v>197143</v>
      </c>
      <c r="E10080" s="22">
        <v>122</v>
      </c>
      <c r="F10080" s="21" t="s">
        <v>176403</v>
      </c>
      <c r="G10080" s="22">
        <v>1</v>
      </c>
      <c r="H10080" s="22">
        <v>158</v>
      </c>
      <c r="I10080" s="21" t="s">
        <v>197144</v>
      </c>
    </row>
    <row r="10081" spans="1:9" ht="44" customHeight="1">
      <c r="A10081" s="19" t="s">
        <v>197145</v>
      </c>
      <c r="B10081" s="20" t="s">
        <v>197146</v>
      </c>
      <c r="C10081" s="22">
        <v>31</v>
      </c>
      <c r="D10081" s="21" t="s">
        <v>197147</v>
      </c>
      <c r="E10081" s="22">
        <v>101</v>
      </c>
      <c r="F10081" s="22">
        <v>0</v>
      </c>
      <c r="G10081" s="22">
        <v>0</v>
      </c>
      <c r="H10081" s="22">
        <v>135</v>
      </c>
      <c r="I10081" s="21" t="s">
        <v>197148</v>
      </c>
    </row>
    <row r="10082" spans="1:9" ht="44" customHeight="1">
      <c r="A10082" s="19" t="s">
        <v>197149</v>
      </c>
      <c r="B10082" s="20" t="s">
        <v>173184</v>
      </c>
      <c r="C10082" s="22">
        <v>12</v>
      </c>
      <c r="D10082" s="21" t="s">
        <v>197150</v>
      </c>
      <c r="E10082" s="22">
        <v>85</v>
      </c>
      <c r="F10082" s="21" t="s">
        <v>170304</v>
      </c>
      <c r="G10082" s="22">
        <v>1</v>
      </c>
      <c r="H10082" s="22">
        <v>101</v>
      </c>
      <c r="I10082" s="21" t="s">
        <v>197151</v>
      </c>
    </row>
    <row r="10083" spans="1:9" ht="44" customHeight="1">
      <c r="A10083" s="19" t="s">
        <v>197152</v>
      </c>
      <c r="B10083" s="20" t="s">
        <v>171942</v>
      </c>
      <c r="C10083" s="22">
        <v>7</v>
      </c>
      <c r="D10083" s="21" t="s">
        <v>174868</v>
      </c>
      <c r="E10083" s="22">
        <v>79</v>
      </c>
      <c r="F10083" s="21" t="s">
        <v>170558</v>
      </c>
      <c r="G10083" s="22">
        <v>2</v>
      </c>
      <c r="H10083" s="22">
        <v>91</v>
      </c>
      <c r="I10083" s="21" t="s">
        <v>197153</v>
      </c>
    </row>
    <row r="10084" spans="1:9" ht="44" customHeight="1">
      <c r="A10084" s="19" t="s">
        <v>197154</v>
      </c>
      <c r="B10084" s="20" t="s">
        <v>172603</v>
      </c>
      <c r="C10084" s="22">
        <v>30</v>
      </c>
      <c r="D10084" s="21" t="s">
        <v>172549</v>
      </c>
      <c r="E10084" s="22">
        <v>110</v>
      </c>
      <c r="F10084" s="21" t="s">
        <v>170408</v>
      </c>
      <c r="G10084" s="22">
        <v>112</v>
      </c>
      <c r="H10084" s="22">
        <v>255</v>
      </c>
      <c r="I10084" s="21" t="s">
        <v>197155</v>
      </c>
    </row>
    <row r="10085" spans="1:9" ht="44" customHeight="1">
      <c r="A10085" s="19" t="s">
        <v>197156</v>
      </c>
      <c r="B10085" s="24">
        <v>0</v>
      </c>
      <c r="C10085" s="22">
        <v>0</v>
      </c>
      <c r="D10085" s="22">
        <v>100</v>
      </c>
      <c r="E10085" s="22">
        <v>198</v>
      </c>
      <c r="F10085" s="22">
        <v>0</v>
      </c>
      <c r="G10085" s="22">
        <v>0</v>
      </c>
      <c r="H10085" s="22">
        <v>201</v>
      </c>
      <c r="I10085" s="21" t="s">
        <v>197157</v>
      </c>
    </row>
    <row r="10086" spans="1:9" ht="44" customHeight="1">
      <c r="A10086" s="19" t="s">
        <v>197158</v>
      </c>
      <c r="B10086" s="20" t="s">
        <v>173918</v>
      </c>
      <c r="C10086" s="22">
        <v>40</v>
      </c>
      <c r="D10086" s="21" t="s">
        <v>193706</v>
      </c>
      <c r="E10086" s="22">
        <v>104</v>
      </c>
      <c r="F10086" s="21" t="s">
        <v>176349</v>
      </c>
      <c r="G10086" s="22">
        <v>26</v>
      </c>
      <c r="H10086" s="22">
        <v>173</v>
      </c>
      <c r="I10086" s="21" t="s">
        <v>197159</v>
      </c>
    </row>
    <row r="10087" spans="1:9" ht="44" customHeight="1">
      <c r="A10087" s="19" t="s">
        <v>197160</v>
      </c>
      <c r="B10087" s="20" t="s">
        <v>197161</v>
      </c>
      <c r="C10087" s="22">
        <v>24</v>
      </c>
      <c r="D10087" s="21" t="s">
        <v>191094</v>
      </c>
      <c r="E10087" s="22">
        <v>236</v>
      </c>
      <c r="F10087" s="21" t="s">
        <v>174937</v>
      </c>
      <c r="G10087" s="22">
        <v>6</v>
      </c>
      <c r="H10087" s="22">
        <v>269</v>
      </c>
      <c r="I10087" s="21" t="s">
        <v>197162</v>
      </c>
    </row>
    <row r="10088" spans="1:9" ht="44" customHeight="1">
      <c r="A10088" s="19" t="s">
        <v>197163</v>
      </c>
      <c r="B10088" s="20" t="s">
        <v>172665</v>
      </c>
      <c r="C10088" s="22">
        <v>52</v>
      </c>
      <c r="D10088" s="21" t="s">
        <v>181370</v>
      </c>
      <c r="E10088" s="22">
        <v>28</v>
      </c>
      <c r="F10088" s="21" t="s">
        <v>173176</v>
      </c>
      <c r="G10088" s="22">
        <v>56</v>
      </c>
      <c r="H10088" s="22">
        <v>139</v>
      </c>
      <c r="I10088" s="21" t="s">
        <v>197164</v>
      </c>
    </row>
    <row r="10089" spans="1:9" ht="44" customHeight="1">
      <c r="A10089" s="19" t="s">
        <v>197165</v>
      </c>
      <c r="B10089" s="20" t="s">
        <v>171508</v>
      </c>
      <c r="C10089" s="22">
        <v>12</v>
      </c>
      <c r="D10089" s="21" t="s">
        <v>197166</v>
      </c>
      <c r="E10089" s="22">
        <v>246</v>
      </c>
      <c r="F10089" s="21" t="s">
        <v>191426</v>
      </c>
      <c r="G10089" s="22">
        <v>14</v>
      </c>
      <c r="H10089" s="22">
        <v>275</v>
      </c>
      <c r="I10089" s="21" t="s">
        <v>197167</v>
      </c>
    </row>
    <row r="10090" spans="1:9" ht="32" customHeight="1">
      <c r="A10090" s="19" t="s">
        <v>197168</v>
      </c>
      <c r="B10090" s="20" t="s">
        <v>188281</v>
      </c>
      <c r="C10090" s="22">
        <v>78</v>
      </c>
      <c r="D10090" s="21" t="s">
        <v>197169</v>
      </c>
      <c r="E10090" s="22">
        <v>43</v>
      </c>
      <c r="F10090" s="21" t="s">
        <v>185624</v>
      </c>
      <c r="G10090" s="22">
        <v>7</v>
      </c>
      <c r="H10090" s="22">
        <v>131</v>
      </c>
      <c r="I10090" s="21" t="s">
        <v>197170</v>
      </c>
    </row>
    <row r="10091" spans="1:9" ht="32" customHeight="1">
      <c r="A10091" s="19" t="s">
        <v>197171</v>
      </c>
      <c r="B10091" s="40">
        <v>46875</v>
      </c>
      <c r="C10091" s="22">
        <v>30</v>
      </c>
      <c r="D10091" s="39">
        <v>34375</v>
      </c>
      <c r="E10091" s="22">
        <v>22</v>
      </c>
      <c r="F10091" s="21" t="s">
        <v>170640</v>
      </c>
      <c r="G10091" s="22">
        <v>12</v>
      </c>
      <c r="H10091" s="22">
        <v>67</v>
      </c>
      <c r="I10091" s="21" t="s">
        <v>197172</v>
      </c>
    </row>
    <row r="10092" spans="1:9" ht="44" customHeight="1">
      <c r="A10092" s="19" t="s">
        <v>197173</v>
      </c>
      <c r="B10092" s="24">
        <v>0</v>
      </c>
      <c r="C10092" s="22">
        <v>0</v>
      </c>
      <c r="D10092" s="22">
        <v>100</v>
      </c>
      <c r="E10092" s="22">
        <v>73</v>
      </c>
      <c r="F10092" s="22">
        <v>0</v>
      </c>
      <c r="G10092" s="22">
        <v>0</v>
      </c>
      <c r="H10092" s="22">
        <v>76</v>
      </c>
      <c r="I10092" s="21" t="s">
        <v>197174</v>
      </c>
    </row>
    <row r="10093" spans="1:9" ht="32" customHeight="1">
      <c r="A10093" s="19" t="s">
        <v>197175</v>
      </c>
      <c r="B10093" s="20" t="s">
        <v>181091</v>
      </c>
      <c r="C10093" s="22">
        <v>3</v>
      </c>
      <c r="D10093" s="21" t="s">
        <v>170906</v>
      </c>
      <c r="E10093" s="22">
        <v>91</v>
      </c>
      <c r="F10093" s="21" t="s">
        <v>169970</v>
      </c>
      <c r="G10093" s="22">
        <v>4</v>
      </c>
      <c r="H10093" s="22">
        <v>101</v>
      </c>
      <c r="I10093" s="21" t="s">
        <v>197176</v>
      </c>
    </row>
    <row r="10094" spans="1:9" ht="32" customHeight="1">
      <c r="A10094" s="19" t="s">
        <v>197177</v>
      </c>
      <c r="B10094" s="20" t="s">
        <v>191165</v>
      </c>
      <c r="C10094" s="22">
        <v>134</v>
      </c>
      <c r="D10094" s="21" t="s">
        <v>172608</v>
      </c>
      <c r="E10094" s="22">
        <v>26</v>
      </c>
      <c r="F10094" s="21" t="s">
        <v>182760</v>
      </c>
      <c r="G10094" s="22">
        <v>68</v>
      </c>
      <c r="H10094" s="22">
        <v>231</v>
      </c>
      <c r="I10094" s="21" t="s">
        <v>197178</v>
      </c>
    </row>
    <row r="10095" spans="1:9" ht="32" customHeight="1">
      <c r="A10095" s="19" t="s">
        <v>197179</v>
      </c>
      <c r="B10095" s="20" t="s">
        <v>197180</v>
      </c>
      <c r="C10095" s="22">
        <v>43</v>
      </c>
      <c r="D10095" s="21" t="s">
        <v>182953</v>
      </c>
      <c r="E10095" s="22">
        <v>164</v>
      </c>
      <c r="F10095" s="21" t="s">
        <v>172843</v>
      </c>
      <c r="G10095" s="22">
        <v>63</v>
      </c>
      <c r="H10095" s="22">
        <v>273</v>
      </c>
      <c r="I10095" s="21" t="s">
        <v>197181</v>
      </c>
    </row>
    <row r="10096" spans="1:9" ht="32" customHeight="1">
      <c r="A10096" s="19" t="s">
        <v>197182</v>
      </c>
      <c r="B10096" s="20" t="s">
        <v>197183</v>
      </c>
      <c r="C10096" s="22">
        <v>49</v>
      </c>
      <c r="D10096" s="21" t="s">
        <v>178095</v>
      </c>
      <c r="E10096" s="22">
        <v>164</v>
      </c>
      <c r="F10096" s="22">
        <v>25</v>
      </c>
      <c r="G10096" s="22">
        <v>71</v>
      </c>
      <c r="H10096" s="22">
        <v>287</v>
      </c>
      <c r="I10096" s="21" t="s">
        <v>197184</v>
      </c>
    </row>
    <row r="10097" spans="1:9" ht="32" customHeight="1">
      <c r="A10097" s="19" t="s">
        <v>197185</v>
      </c>
      <c r="B10097" s="24">
        <v>0</v>
      </c>
      <c r="C10097" s="22">
        <v>0</v>
      </c>
      <c r="D10097" s="21" t="s">
        <v>170644</v>
      </c>
      <c r="E10097" s="22">
        <v>74</v>
      </c>
      <c r="F10097" s="21" t="s">
        <v>178197</v>
      </c>
      <c r="G10097" s="22">
        <v>28</v>
      </c>
      <c r="H10097" s="22">
        <v>105</v>
      </c>
      <c r="I10097" s="21" t="s">
        <v>197186</v>
      </c>
    </row>
    <row r="10098" spans="1:9" ht="32" customHeight="1">
      <c r="A10098" s="19" t="s">
        <v>197187</v>
      </c>
      <c r="B10098" s="20" t="s">
        <v>181990</v>
      </c>
      <c r="C10098" s="22">
        <v>2</v>
      </c>
      <c r="D10098" s="21" t="s">
        <v>188216</v>
      </c>
      <c r="E10098" s="22">
        <v>252</v>
      </c>
      <c r="F10098" s="22">
        <v>0</v>
      </c>
      <c r="G10098" s="22">
        <v>0</v>
      </c>
      <c r="H10098" s="22">
        <v>257</v>
      </c>
      <c r="I10098" s="21" t="s">
        <v>197188</v>
      </c>
    </row>
    <row r="10099" spans="1:9" ht="32" customHeight="1">
      <c r="A10099" s="19" t="s">
        <v>197189</v>
      </c>
      <c r="B10099" s="20" t="s">
        <v>172539</v>
      </c>
      <c r="C10099" s="22">
        <v>4</v>
      </c>
      <c r="D10099" s="21" t="s">
        <v>172538</v>
      </c>
      <c r="E10099" s="22">
        <v>50</v>
      </c>
      <c r="F10099" s="22">
        <v>0</v>
      </c>
      <c r="G10099" s="22">
        <v>0</v>
      </c>
      <c r="H10099" s="22">
        <v>57</v>
      </c>
      <c r="I10099" s="21" t="s">
        <v>197190</v>
      </c>
    </row>
    <row r="10100" spans="1:9" ht="32" customHeight="1">
      <c r="A10100" s="19" t="s">
        <v>197191</v>
      </c>
      <c r="B10100" s="24">
        <v>80</v>
      </c>
      <c r="C10100" s="22">
        <v>60</v>
      </c>
      <c r="D10100" s="21" t="s">
        <v>170561</v>
      </c>
      <c r="E10100" s="22">
        <v>10</v>
      </c>
      <c r="F10100" s="21" t="s">
        <v>170129</v>
      </c>
      <c r="G10100" s="22">
        <v>5</v>
      </c>
      <c r="H10100" s="22">
        <v>78</v>
      </c>
      <c r="I10100" s="21" t="s">
        <v>197192</v>
      </c>
    </row>
    <row r="10101" spans="1:9" ht="32" customHeight="1">
      <c r="A10101" s="19" t="s">
        <v>197193</v>
      </c>
      <c r="B10101" s="20" t="s">
        <v>171888</v>
      </c>
      <c r="C10101" s="22">
        <v>1</v>
      </c>
      <c r="D10101" s="21" t="s">
        <v>180137</v>
      </c>
      <c r="E10101" s="22">
        <v>112</v>
      </c>
      <c r="F10101" s="22">
        <v>0</v>
      </c>
      <c r="G10101" s="22">
        <v>0</v>
      </c>
      <c r="H10101" s="22">
        <v>116</v>
      </c>
      <c r="I10101" s="21" t="s">
        <v>197194</v>
      </c>
    </row>
    <row r="10102" spans="1:9" ht="32" customHeight="1">
      <c r="A10102" s="19" t="s">
        <v>197195</v>
      </c>
      <c r="B10102" s="20" t="s">
        <v>184635</v>
      </c>
      <c r="C10102" s="22">
        <v>53</v>
      </c>
      <c r="D10102" s="21" t="s">
        <v>170195</v>
      </c>
      <c r="E10102" s="22">
        <v>15</v>
      </c>
      <c r="F10102" s="21" t="s">
        <v>175055</v>
      </c>
      <c r="G10102" s="22">
        <v>2</v>
      </c>
      <c r="H10102" s="22">
        <v>73</v>
      </c>
      <c r="I10102" s="21" t="s">
        <v>197196</v>
      </c>
    </row>
    <row r="10103" spans="1:9" ht="32" customHeight="1">
      <c r="A10103" s="19" t="s">
        <v>197197</v>
      </c>
      <c r="B10103" s="20" t="s">
        <v>176786</v>
      </c>
      <c r="C10103" s="22">
        <v>30</v>
      </c>
      <c r="D10103" s="21" t="s">
        <v>197198</v>
      </c>
      <c r="E10103" s="22">
        <v>105</v>
      </c>
      <c r="F10103" s="21" t="s">
        <v>197199</v>
      </c>
      <c r="G10103" s="22">
        <v>29</v>
      </c>
      <c r="H10103" s="22">
        <v>167</v>
      </c>
      <c r="I10103" s="21" t="s">
        <v>197200</v>
      </c>
    </row>
    <row r="10104" spans="1:9" ht="32" customHeight="1">
      <c r="A10104" s="19" t="s">
        <v>197201</v>
      </c>
      <c r="B10104" s="20" t="s">
        <v>181834</v>
      </c>
      <c r="C10104" s="22">
        <v>48</v>
      </c>
      <c r="D10104" s="21" t="s">
        <v>170265</v>
      </c>
      <c r="E10104" s="22">
        <v>4</v>
      </c>
      <c r="F10104" s="21" t="s">
        <v>171664</v>
      </c>
      <c r="G10104" s="22">
        <v>5</v>
      </c>
      <c r="H10104" s="22">
        <v>60</v>
      </c>
      <c r="I10104" s="21" t="s">
        <v>197202</v>
      </c>
    </row>
    <row r="10105" spans="1:9" ht="32" customHeight="1">
      <c r="A10105" s="19" t="s">
        <v>197203</v>
      </c>
      <c r="B10105" s="20" t="s">
        <v>170139</v>
      </c>
      <c r="C10105" s="22">
        <v>66</v>
      </c>
      <c r="D10105" s="22">
        <v>0</v>
      </c>
      <c r="E10105" s="22">
        <v>0</v>
      </c>
      <c r="F10105" s="21" t="s">
        <v>170862</v>
      </c>
      <c r="G10105" s="22">
        <v>3</v>
      </c>
      <c r="H10105" s="22">
        <v>72</v>
      </c>
      <c r="I10105" s="21" t="s">
        <v>197204</v>
      </c>
    </row>
    <row r="10106" spans="1:9" ht="32" customHeight="1">
      <c r="A10106" s="19" t="s">
        <v>197205</v>
      </c>
      <c r="B10106" s="20" t="s">
        <v>194200</v>
      </c>
      <c r="C10106" s="22">
        <v>23</v>
      </c>
      <c r="D10106" s="21" t="s">
        <v>170994</v>
      </c>
      <c r="E10106" s="22">
        <v>56</v>
      </c>
      <c r="F10106" s="21" t="s">
        <v>176678</v>
      </c>
      <c r="G10106" s="22">
        <v>15</v>
      </c>
      <c r="H10106" s="22">
        <v>97</v>
      </c>
      <c r="I10106" s="21" t="s">
        <v>197206</v>
      </c>
    </row>
    <row r="10107" spans="1:9" ht="44" customHeight="1">
      <c r="A10107" s="19" t="s">
        <v>197207</v>
      </c>
      <c r="B10107" s="20" t="s">
        <v>197208</v>
      </c>
      <c r="C10107" s="22">
        <v>47</v>
      </c>
      <c r="D10107" s="21" t="s">
        <v>197209</v>
      </c>
      <c r="E10107" s="22">
        <v>79</v>
      </c>
      <c r="F10107" s="22">
        <v>16</v>
      </c>
      <c r="G10107" s="22">
        <v>24</v>
      </c>
      <c r="H10107" s="22">
        <v>153</v>
      </c>
      <c r="I10107" s="21" t="s">
        <v>197210</v>
      </c>
    </row>
    <row r="10108" spans="1:9" ht="44" customHeight="1">
      <c r="A10108" s="19" t="s">
        <v>197211</v>
      </c>
      <c r="B10108" s="20" t="s">
        <v>170543</v>
      </c>
      <c r="C10108" s="22">
        <v>4</v>
      </c>
      <c r="D10108" s="21" t="s">
        <v>177007</v>
      </c>
      <c r="E10108" s="22">
        <v>88</v>
      </c>
      <c r="F10108" s="21" t="s">
        <v>171562</v>
      </c>
      <c r="G10108" s="22">
        <v>1</v>
      </c>
      <c r="H10108" s="22">
        <v>96</v>
      </c>
      <c r="I10108" s="21" t="s">
        <v>197212</v>
      </c>
    </row>
    <row r="10109" spans="1:9" ht="44" customHeight="1">
      <c r="A10109" s="19" t="s">
        <v>197213</v>
      </c>
      <c r="B10109" s="20" t="s">
        <v>183300</v>
      </c>
      <c r="C10109" s="22">
        <v>48</v>
      </c>
      <c r="D10109" s="21" t="s">
        <v>197214</v>
      </c>
      <c r="E10109" s="22">
        <v>106</v>
      </c>
      <c r="F10109" s="21" t="s">
        <v>197215</v>
      </c>
      <c r="G10109" s="22">
        <v>23</v>
      </c>
      <c r="H10109" s="22">
        <v>180</v>
      </c>
      <c r="I10109" s="21" t="s">
        <v>197216</v>
      </c>
    </row>
    <row r="10110" spans="1:9" ht="44" customHeight="1">
      <c r="A10110" s="19" t="s">
        <v>197217</v>
      </c>
      <c r="B10110" s="20" t="s">
        <v>197218</v>
      </c>
      <c r="C10110" s="22">
        <v>45</v>
      </c>
      <c r="D10110" s="22">
        <v>0</v>
      </c>
      <c r="E10110" s="22">
        <v>0</v>
      </c>
      <c r="F10110" s="21" t="s">
        <v>170482</v>
      </c>
      <c r="G10110" s="22">
        <v>29</v>
      </c>
      <c r="H10110" s="22">
        <v>77</v>
      </c>
      <c r="I10110" s="21" t="s">
        <v>197219</v>
      </c>
    </row>
    <row r="10111" spans="1:9" ht="44" customHeight="1">
      <c r="A10111" s="19" t="s">
        <v>197220</v>
      </c>
      <c r="B10111" s="20" t="s">
        <v>175707</v>
      </c>
      <c r="C10111" s="22">
        <v>56</v>
      </c>
      <c r="D10111" s="21" t="s">
        <v>170012</v>
      </c>
      <c r="E10111" s="22">
        <v>5</v>
      </c>
      <c r="F10111" s="21" t="s">
        <v>174546</v>
      </c>
      <c r="G10111" s="22">
        <v>10</v>
      </c>
      <c r="H10111" s="22">
        <v>74</v>
      </c>
      <c r="I10111" s="21" t="s">
        <v>197221</v>
      </c>
    </row>
    <row r="10112" spans="1:9" ht="44" customHeight="1">
      <c r="A10112" s="19" t="s">
        <v>197222</v>
      </c>
      <c r="B10112" s="20" t="s">
        <v>171447</v>
      </c>
      <c r="C10112" s="22">
        <v>61</v>
      </c>
      <c r="D10112" s="21" t="s">
        <v>183205</v>
      </c>
      <c r="E10112" s="22">
        <v>22</v>
      </c>
      <c r="F10112" s="21" t="s">
        <v>173947</v>
      </c>
      <c r="G10112" s="22">
        <v>1</v>
      </c>
      <c r="H10112" s="22">
        <v>87</v>
      </c>
      <c r="I10112" s="21" t="s">
        <v>197223</v>
      </c>
    </row>
    <row r="10113" spans="1:9" ht="44" customHeight="1">
      <c r="A10113" s="19" t="s">
        <v>197224</v>
      </c>
      <c r="B10113" s="20" t="s">
        <v>169715</v>
      </c>
      <c r="C10113" s="22">
        <v>4</v>
      </c>
      <c r="D10113" s="21" t="s">
        <v>175532</v>
      </c>
      <c r="E10113" s="22">
        <v>100</v>
      </c>
      <c r="F10113" s="21" t="s">
        <v>170900</v>
      </c>
      <c r="G10113" s="22">
        <v>14</v>
      </c>
      <c r="H10113" s="22">
        <v>121</v>
      </c>
      <c r="I10113" s="21" t="s">
        <v>197225</v>
      </c>
    </row>
    <row r="10114" spans="1:9" ht="32" customHeight="1">
      <c r="A10114" s="19" t="s">
        <v>197226</v>
      </c>
      <c r="B10114" s="20" t="s">
        <v>178806</v>
      </c>
      <c r="C10114" s="22">
        <v>89</v>
      </c>
      <c r="D10114" s="21" t="s">
        <v>197227</v>
      </c>
      <c r="E10114" s="22">
        <v>59</v>
      </c>
      <c r="F10114" s="21" t="s">
        <v>172326</v>
      </c>
      <c r="G10114" s="22">
        <v>40</v>
      </c>
      <c r="H10114" s="22">
        <v>191</v>
      </c>
      <c r="I10114" s="21" t="s">
        <v>197228</v>
      </c>
    </row>
    <row r="10115" spans="1:9" ht="32" customHeight="1">
      <c r="A10115" s="19" t="s">
        <v>197229</v>
      </c>
      <c r="B10115" s="20" t="s">
        <v>179469</v>
      </c>
      <c r="C10115" s="22">
        <v>57</v>
      </c>
      <c r="D10115" s="21" t="s">
        <v>170516</v>
      </c>
      <c r="E10115" s="22">
        <v>21</v>
      </c>
      <c r="F10115" s="21" t="s">
        <v>169667</v>
      </c>
      <c r="G10115" s="22">
        <v>16</v>
      </c>
      <c r="H10115" s="22">
        <v>97</v>
      </c>
      <c r="I10115" s="21" t="s">
        <v>197230</v>
      </c>
    </row>
    <row r="10116" spans="1:9" ht="32" customHeight="1">
      <c r="A10116" s="19" t="s">
        <v>197231</v>
      </c>
      <c r="B10116" s="20" t="s">
        <v>176352</v>
      </c>
      <c r="C10116" s="22">
        <v>4</v>
      </c>
      <c r="D10116" s="21" t="s">
        <v>197232</v>
      </c>
      <c r="E10116" s="22">
        <v>308</v>
      </c>
      <c r="F10116" s="21" t="s">
        <v>14579</v>
      </c>
      <c r="G10116" s="22">
        <v>8</v>
      </c>
      <c r="H10116" s="22">
        <v>323</v>
      </c>
      <c r="I10116" s="21" t="s">
        <v>197233</v>
      </c>
    </row>
    <row r="10117" spans="1:9" ht="32" customHeight="1">
      <c r="A10117" s="19" t="s">
        <v>197234</v>
      </c>
      <c r="B10117" s="20" t="s">
        <v>170971</v>
      </c>
      <c r="C10117" s="22">
        <v>10</v>
      </c>
      <c r="D10117" s="21" t="s">
        <v>180572</v>
      </c>
      <c r="E10117" s="22">
        <v>146</v>
      </c>
      <c r="F10117" s="21" t="s">
        <v>173875</v>
      </c>
      <c r="G10117" s="22">
        <v>14</v>
      </c>
      <c r="H10117" s="22">
        <v>173</v>
      </c>
      <c r="I10117" s="21" t="s">
        <v>197235</v>
      </c>
    </row>
    <row r="10118" spans="1:9" ht="32" customHeight="1">
      <c r="A10118" s="19" t="s">
        <v>197236</v>
      </c>
      <c r="B10118" s="20" t="s">
        <v>189232</v>
      </c>
      <c r="C10118" s="22">
        <v>86</v>
      </c>
      <c r="D10118" s="21" t="s">
        <v>171075</v>
      </c>
      <c r="E10118" s="22">
        <v>50</v>
      </c>
      <c r="F10118" s="21" t="s">
        <v>170916</v>
      </c>
      <c r="G10118" s="22">
        <v>26</v>
      </c>
      <c r="H10118" s="22">
        <v>165</v>
      </c>
      <c r="I10118" s="21" t="s">
        <v>197237</v>
      </c>
    </row>
    <row r="10119" spans="1:9" ht="32" customHeight="1">
      <c r="A10119" s="19" t="s">
        <v>197238</v>
      </c>
      <c r="B10119" s="20" t="s">
        <v>189232</v>
      </c>
      <c r="C10119" s="22">
        <v>86</v>
      </c>
      <c r="D10119" s="21" t="s">
        <v>171075</v>
      </c>
      <c r="E10119" s="22">
        <v>50</v>
      </c>
      <c r="F10119" s="21" t="s">
        <v>170916</v>
      </c>
      <c r="G10119" s="22">
        <v>26</v>
      </c>
      <c r="H10119" s="22">
        <v>165</v>
      </c>
      <c r="I10119" s="21" t="s">
        <v>197239</v>
      </c>
    </row>
    <row r="10120" spans="1:9" ht="32" customHeight="1">
      <c r="A10120" s="19" t="s">
        <v>197240</v>
      </c>
      <c r="B10120" s="20" t="s">
        <v>197241</v>
      </c>
      <c r="C10120" s="22">
        <v>107</v>
      </c>
      <c r="D10120" s="22">
        <v>16</v>
      </c>
      <c r="E10120" s="22">
        <v>24</v>
      </c>
      <c r="F10120" s="21" t="s">
        <v>197242</v>
      </c>
      <c r="G10120" s="22">
        <v>19</v>
      </c>
      <c r="H10120" s="22">
        <v>153</v>
      </c>
      <c r="I10120" s="21" t="s">
        <v>197243</v>
      </c>
    </row>
    <row r="10121" spans="1:9" ht="32" customHeight="1">
      <c r="A10121" s="19" t="s">
        <v>197244</v>
      </c>
      <c r="B10121" s="20" t="s">
        <v>197245</v>
      </c>
      <c r="C10121" s="22">
        <v>46</v>
      </c>
      <c r="D10121" s="21" t="s">
        <v>183557</v>
      </c>
      <c r="E10121" s="22">
        <v>29</v>
      </c>
      <c r="F10121" s="21" t="s">
        <v>174566</v>
      </c>
      <c r="G10121" s="22">
        <v>34</v>
      </c>
      <c r="H10121" s="22">
        <v>112</v>
      </c>
      <c r="I10121" s="21" t="s">
        <v>197246</v>
      </c>
    </row>
    <row r="10122" spans="1:9" ht="32" customHeight="1">
      <c r="A10122" s="19" t="s">
        <v>197247</v>
      </c>
      <c r="B10122" s="20" t="s">
        <v>175552</v>
      </c>
      <c r="C10122" s="22">
        <v>9</v>
      </c>
      <c r="D10122" s="21" t="s">
        <v>14613</v>
      </c>
      <c r="E10122" s="22">
        <v>24</v>
      </c>
      <c r="F10122" s="21" t="s">
        <v>177583</v>
      </c>
      <c r="G10122" s="22">
        <v>31</v>
      </c>
      <c r="H10122" s="22">
        <v>67</v>
      </c>
      <c r="I10122" s="21" t="s">
        <v>197248</v>
      </c>
    </row>
    <row r="10123" spans="1:9" ht="44" customHeight="1">
      <c r="A10123" s="19" t="s">
        <v>197249</v>
      </c>
      <c r="B10123" s="24">
        <v>100</v>
      </c>
      <c r="C10123" s="22">
        <v>51</v>
      </c>
      <c r="D10123" s="22">
        <v>0</v>
      </c>
      <c r="E10123" s="22">
        <v>0</v>
      </c>
      <c r="F10123" s="22">
        <v>0</v>
      </c>
      <c r="G10123" s="22">
        <v>0</v>
      </c>
      <c r="H10123" s="22">
        <v>54</v>
      </c>
      <c r="I10123" s="21" t="s">
        <v>197250</v>
      </c>
    </row>
    <row r="10124" spans="1:9" ht="44" customHeight="1">
      <c r="A10124" s="19" t="s">
        <v>197251</v>
      </c>
      <c r="B10124" s="20" t="s">
        <v>178785</v>
      </c>
      <c r="C10124" s="22">
        <v>31</v>
      </c>
      <c r="D10124" s="21" t="s">
        <v>197252</v>
      </c>
      <c r="E10124" s="22">
        <v>50</v>
      </c>
      <c r="F10124" s="22">
        <v>0</v>
      </c>
      <c r="G10124" s="22">
        <v>0</v>
      </c>
      <c r="H10124" s="22">
        <v>84</v>
      </c>
      <c r="I10124" s="21" t="s">
        <v>197253</v>
      </c>
    </row>
    <row r="10125" spans="1:9" ht="44" customHeight="1">
      <c r="A10125" s="19" t="s">
        <v>197254</v>
      </c>
      <c r="B10125" s="20" t="s">
        <v>178785</v>
      </c>
      <c r="C10125" s="22">
        <v>31</v>
      </c>
      <c r="D10125" s="21" t="s">
        <v>197252</v>
      </c>
      <c r="E10125" s="22">
        <v>50</v>
      </c>
      <c r="F10125" s="22">
        <v>0</v>
      </c>
      <c r="G10125" s="22">
        <v>0</v>
      </c>
      <c r="H10125" s="22">
        <v>84</v>
      </c>
      <c r="I10125" s="21" t="s">
        <v>197255</v>
      </c>
    </row>
    <row r="10126" spans="1:9" ht="44" customHeight="1">
      <c r="A10126" s="19" t="s">
        <v>197256</v>
      </c>
      <c r="B10126" s="20" t="s">
        <v>182546</v>
      </c>
      <c r="C10126" s="22">
        <v>38</v>
      </c>
      <c r="D10126" s="21" t="s">
        <v>185485</v>
      </c>
      <c r="E10126" s="22">
        <v>8</v>
      </c>
      <c r="F10126" s="21" t="s">
        <v>180287</v>
      </c>
      <c r="G10126" s="22">
        <v>27</v>
      </c>
      <c r="H10126" s="22">
        <v>76</v>
      </c>
      <c r="I10126" s="21" t="s">
        <v>197257</v>
      </c>
    </row>
    <row r="10127" spans="1:9" ht="44" customHeight="1">
      <c r="A10127" s="19" t="s">
        <v>197258</v>
      </c>
      <c r="B10127" s="20" t="s">
        <v>169926</v>
      </c>
      <c r="C10127" s="22">
        <v>3</v>
      </c>
      <c r="D10127" s="21" t="s">
        <v>174091</v>
      </c>
      <c r="E10127" s="22">
        <v>73</v>
      </c>
      <c r="F10127" s="21" t="s">
        <v>173957</v>
      </c>
      <c r="G10127" s="22">
        <v>8</v>
      </c>
      <c r="H10127" s="22">
        <v>87</v>
      </c>
      <c r="I10127" s="21" t="s">
        <v>197259</v>
      </c>
    </row>
    <row r="10128" spans="1:9" ht="44" customHeight="1">
      <c r="A10128" s="19" t="s">
        <v>197260</v>
      </c>
      <c r="B10128" s="20" t="s">
        <v>179885</v>
      </c>
      <c r="C10128" s="22">
        <v>36</v>
      </c>
      <c r="D10128" s="21" t="s">
        <v>180259</v>
      </c>
      <c r="E10128" s="22">
        <v>55</v>
      </c>
      <c r="F10128" s="21" t="s">
        <v>188141</v>
      </c>
      <c r="G10128" s="22">
        <v>27</v>
      </c>
      <c r="H10128" s="22">
        <v>121</v>
      </c>
      <c r="I10128" s="21" t="s">
        <v>197261</v>
      </c>
    </row>
    <row r="10129" spans="1:9" ht="44" customHeight="1">
      <c r="A10129" s="19" t="s">
        <v>197262</v>
      </c>
      <c r="B10129" s="20" t="s">
        <v>174063</v>
      </c>
      <c r="C10129" s="22">
        <v>67</v>
      </c>
      <c r="D10129" s="21" t="s">
        <v>190975</v>
      </c>
      <c r="E10129" s="22">
        <v>55</v>
      </c>
      <c r="F10129" s="21" t="s">
        <v>187513</v>
      </c>
      <c r="G10129" s="22">
        <v>37</v>
      </c>
      <c r="H10129" s="22">
        <v>162</v>
      </c>
      <c r="I10129" s="21" t="s">
        <v>197263</v>
      </c>
    </row>
    <row r="10130" spans="1:9" ht="44" customHeight="1">
      <c r="A10130" s="19" t="s">
        <v>197264</v>
      </c>
      <c r="B10130" s="20" t="s">
        <v>172200</v>
      </c>
      <c r="C10130" s="22">
        <v>4</v>
      </c>
      <c r="D10130" s="21" t="s">
        <v>186387</v>
      </c>
      <c r="E10130" s="22">
        <v>138</v>
      </c>
      <c r="F10130" s="21" t="s">
        <v>171250</v>
      </c>
      <c r="G10130" s="22">
        <v>12</v>
      </c>
      <c r="H10130" s="22">
        <v>157</v>
      </c>
      <c r="I10130" s="21" t="s">
        <v>197265</v>
      </c>
    </row>
    <row r="10131" spans="1:9" ht="44" customHeight="1">
      <c r="A10131" s="19" t="s">
        <v>197266</v>
      </c>
      <c r="B10131" s="20" t="s">
        <v>196352</v>
      </c>
      <c r="C10131" s="22">
        <v>20</v>
      </c>
      <c r="D10131" s="21" t="s">
        <v>172372</v>
      </c>
      <c r="E10131" s="22">
        <v>55</v>
      </c>
      <c r="F10131" s="21" t="s">
        <v>196447</v>
      </c>
      <c r="G10131" s="22">
        <v>32</v>
      </c>
      <c r="H10131" s="22">
        <v>110</v>
      </c>
      <c r="I10131" s="21" t="s">
        <v>197267</v>
      </c>
    </row>
    <row r="10132" spans="1:9" ht="44" customHeight="1">
      <c r="A10132" s="19" t="s">
        <v>197268</v>
      </c>
      <c r="B10132" s="20" t="s">
        <v>172991</v>
      </c>
      <c r="C10132" s="22">
        <v>12</v>
      </c>
      <c r="D10132" s="21" t="s">
        <v>170417</v>
      </c>
      <c r="E10132" s="22">
        <v>129</v>
      </c>
      <c r="F10132" s="22">
        <v>0</v>
      </c>
      <c r="G10132" s="22">
        <v>0</v>
      </c>
      <c r="H10132" s="22">
        <v>144</v>
      </c>
      <c r="I10132" s="21" t="s">
        <v>197269</v>
      </c>
    </row>
    <row r="10133" spans="1:9" ht="44" customHeight="1">
      <c r="A10133" s="19" t="s">
        <v>197270</v>
      </c>
      <c r="B10133" s="20" t="s">
        <v>197271</v>
      </c>
      <c r="C10133" s="22">
        <v>67</v>
      </c>
      <c r="D10133" s="21" t="s">
        <v>183504</v>
      </c>
      <c r="E10133" s="22">
        <v>52</v>
      </c>
      <c r="F10133" s="21" t="s">
        <v>173801</v>
      </c>
      <c r="G10133" s="22">
        <v>22</v>
      </c>
      <c r="H10133" s="22">
        <v>144</v>
      </c>
      <c r="I10133" s="21" t="s">
        <v>197272</v>
      </c>
    </row>
    <row r="10134" spans="1:9" ht="44" customHeight="1">
      <c r="A10134" s="19" t="s">
        <v>197273</v>
      </c>
      <c r="B10134" s="20" t="s">
        <v>193324</v>
      </c>
      <c r="C10134" s="22">
        <v>48</v>
      </c>
      <c r="D10134" s="21" t="s">
        <v>188278</v>
      </c>
      <c r="E10134" s="22">
        <v>38</v>
      </c>
      <c r="F10134" s="21" t="s">
        <v>179817</v>
      </c>
      <c r="G10134" s="22">
        <v>35</v>
      </c>
      <c r="H10134" s="22">
        <v>124</v>
      </c>
      <c r="I10134" s="21" t="s">
        <v>197274</v>
      </c>
    </row>
    <row r="10135" spans="1:9" ht="32" customHeight="1">
      <c r="A10135" s="19" t="s">
        <v>197275</v>
      </c>
      <c r="B10135" s="20" t="s">
        <v>174420</v>
      </c>
      <c r="C10135" s="22">
        <v>59</v>
      </c>
      <c r="D10135" s="22">
        <v>0</v>
      </c>
      <c r="E10135" s="22">
        <v>0</v>
      </c>
      <c r="F10135" s="21" t="s">
        <v>172225</v>
      </c>
      <c r="G10135" s="22">
        <v>1</v>
      </c>
      <c r="H10135" s="22">
        <v>63</v>
      </c>
      <c r="I10135" s="21" t="s">
        <v>197276</v>
      </c>
    </row>
    <row r="10136" spans="1:9" ht="32" customHeight="1">
      <c r="A10136" s="19" t="s">
        <v>197277</v>
      </c>
      <c r="B10136" s="20" t="s">
        <v>170012</v>
      </c>
      <c r="C10136" s="22">
        <v>5</v>
      </c>
      <c r="D10136" s="21" t="s">
        <v>174224</v>
      </c>
      <c r="E10136" s="22">
        <v>65</v>
      </c>
      <c r="F10136" s="21" t="s">
        <v>170628</v>
      </c>
      <c r="G10136" s="22">
        <v>1</v>
      </c>
      <c r="H10136" s="22">
        <v>74</v>
      </c>
      <c r="I10136" s="21" t="s">
        <v>197278</v>
      </c>
    </row>
    <row r="10137" spans="1:9" ht="32" customHeight="1">
      <c r="A10137" s="19" t="s">
        <v>197279</v>
      </c>
      <c r="B10137" s="20" t="s">
        <v>170250</v>
      </c>
      <c r="C10137" s="22">
        <v>36</v>
      </c>
      <c r="D10137" s="21" t="s">
        <v>196370</v>
      </c>
      <c r="E10137" s="22">
        <v>53</v>
      </c>
      <c r="F10137" s="21" t="s">
        <v>170357</v>
      </c>
      <c r="G10137" s="22">
        <v>19</v>
      </c>
      <c r="H10137" s="22">
        <v>111</v>
      </c>
      <c r="I10137" s="21" t="s">
        <v>197280</v>
      </c>
    </row>
    <row r="10138" spans="1:9" ht="32" customHeight="1">
      <c r="A10138" s="19" t="s">
        <v>197281</v>
      </c>
      <c r="B10138" s="20" t="s">
        <v>197282</v>
      </c>
      <c r="C10138" s="22">
        <v>27</v>
      </c>
      <c r="D10138" s="21" t="s">
        <v>197283</v>
      </c>
      <c r="E10138" s="22">
        <v>157</v>
      </c>
      <c r="F10138" s="21" t="s">
        <v>177493</v>
      </c>
      <c r="G10138" s="22">
        <v>10</v>
      </c>
      <c r="H10138" s="22">
        <v>197</v>
      </c>
      <c r="I10138" s="21" t="s">
        <v>197284</v>
      </c>
    </row>
    <row r="10139" spans="1:9" ht="44" customHeight="1">
      <c r="A10139" s="19" t="s">
        <v>197285</v>
      </c>
      <c r="B10139" s="20" t="s">
        <v>193269</v>
      </c>
      <c r="C10139" s="22">
        <v>71</v>
      </c>
      <c r="D10139" s="21" t="s">
        <v>173694</v>
      </c>
      <c r="E10139" s="22">
        <v>11</v>
      </c>
      <c r="F10139" s="21" t="s">
        <v>170439</v>
      </c>
      <c r="G10139" s="22">
        <v>9</v>
      </c>
      <c r="H10139" s="22">
        <v>94</v>
      </c>
      <c r="I10139" s="21" t="s">
        <v>197286</v>
      </c>
    </row>
    <row r="10140" spans="1:9" ht="44" customHeight="1">
      <c r="A10140" s="19" t="s">
        <v>197287</v>
      </c>
      <c r="B10140" s="20" t="s">
        <v>197288</v>
      </c>
      <c r="C10140" s="22">
        <v>51</v>
      </c>
      <c r="D10140" s="21" t="s">
        <v>170809</v>
      </c>
      <c r="E10140" s="22">
        <v>2</v>
      </c>
      <c r="F10140" s="21" t="s">
        <v>176533</v>
      </c>
      <c r="G10140" s="22">
        <v>26</v>
      </c>
      <c r="H10140" s="22">
        <v>82</v>
      </c>
      <c r="I10140" s="21" t="s">
        <v>197289</v>
      </c>
    </row>
    <row r="10141" spans="1:9" ht="44" customHeight="1">
      <c r="A10141" s="19" t="s">
        <v>197290</v>
      </c>
      <c r="B10141" s="24">
        <v>0</v>
      </c>
      <c r="C10141" s="22">
        <v>0</v>
      </c>
      <c r="D10141" s="22">
        <v>100</v>
      </c>
      <c r="E10141" s="22">
        <v>88</v>
      </c>
      <c r="F10141" s="22">
        <v>0</v>
      </c>
      <c r="G10141" s="22">
        <v>0</v>
      </c>
      <c r="H10141" s="22">
        <v>91</v>
      </c>
      <c r="I10141" s="21" t="s">
        <v>197291</v>
      </c>
    </row>
    <row r="10142" spans="1:9" ht="32" customHeight="1">
      <c r="A10142" s="19" t="s">
        <v>197292</v>
      </c>
      <c r="B10142" s="20" t="s">
        <v>170006</v>
      </c>
      <c r="C10142" s="22">
        <v>26</v>
      </c>
      <c r="D10142" s="21" t="s">
        <v>179219</v>
      </c>
      <c r="E10142" s="22">
        <v>63</v>
      </c>
      <c r="F10142" s="21" t="s">
        <v>176817</v>
      </c>
      <c r="G10142" s="22">
        <v>13</v>
      </c>
      <c r="H10142" s="22">
        <v>105</v>
      </c>
      <c r="I10142" s="21" t="s">
        <v>197293</v>
      </c>
    </row>
    <row r="10143" spans="1:9" ht="44" customHeight="1">
      <c r="A10143" s="19" t="s">
        <v>197294</v>
      </c>
      <c r="B10143" s="20" t="s">
        <v>169991</v>
      </c>
      <c r="C10143" s="22">
        <v>3</v>
      </c>
      <c r="D10143" s="21" t="s">
        <v>170953</v>
      </c>
      <c r="E10143" s="22">
        <v>95</v>
      </c>
      <c r="F10143" s="21" t="s">
        <v>171640</v>
      </c>
      <c r="G10143" s="22">
        <v>1</v>
      </c>
      <c r="H10143" s="22">
        <v>102</v>
      </c>
      <c r="I10143" s="21" t="s">
        <v>197295</v>
      </c>
    </row>
    <row r="10144" spans="1:9" ht="32" customHeight="1">
      <c r="A10144" s="19" t="s">
        <v>197296</v>
      </c>
      <c r="B10144" s="20" t="s">
        <v>171319</v>
      </c>
      <c r="C10144" s="22">
        <v>26</v>
      </c>
      <c r="D10144" s="21" t="s">
        <v>181810</v>
      </c>
      <c r="E10144" s="22">
        <v>7</v>
      </c>
      <c r="F10144" s="21" t="s">
        <v>176150</v>
      </c>
      <c r="G10144" s="22">
        <v>40</v>
      </c>
      <c r="H10144" s="22">
        <v>76</v>
      </c>
      <c r="I10144" s="21" t="s">
        <v>197297</v>
      </c>
    </row>
    <row r="10145" spans="1:9" ht="32" customHeight="1">
      <c r="A10145" s="19" t="s">
        <v>197298</v>
      </c>
      <c r="B10145" s="24">
        <v>69</v>
      </c>
      <c r="C10145" s="22">
        <v>69</v>
      </c>
      <c r="D10145" s="22">
        <v>15</v>
      </c>
      <c r="E10145" s="22">
        <v>15</v>
      </c>
      <c r="F10145" s="22">
        <v>16</v>
      </c>
      <c r="G10145" s="22">
        <v>16</v>
      </c>
      <c r="H10145" s="22">
        <v>103</v>
      </c>
      <c r="I10145" s="21" t="s">
        <v>197299</v>
      </c>
    </row>
    <row r="10146" spans="1:9" ht="32" customHeight="1">
      <c r="A10146" s="19" t="s">
        <v>197300</v>
      </c>
      <c r="B10146" s="20" t="s">
        <v>170106</v>
      </c>
      <c r="C10146" s="22">
        <v>99</v>
      </c>
      <c r="D10146" s="22">
        <v>0</v>
      </c>
      <c r="E10146" s="22">
        <v>0</v>
      </c>
      <c r="F10146" s="21" t="s">
        <v>169944</v>
      </c>
      <c r="G10146" s="22">
        <v>45</v>
      </c>
      <c r="H10146" s="22">
        <v>147</v>
      </c>
      <c r="I10146" s="21" t="s">
        <v>197301</v>
      </c>
    </row>
    <row r="10147" spans="1:9" ht="44" customHeight="1">
      <c r="A10147" s="19" t="s">
        <v>197302</v>
      </c>
      <c r="B10147" s="24">
        <v>75</v>
      </c>
      <c r="C10147" s="22">
        <v>108</v>
      </c>
      <c r="D10147" s="21" t="s">
        <v>173125</v>
      </c>
      <c r="E10147" s="22">
        <v>34</v>
      </c>
      <c r="F10147" s="21" t="s">
        <v>176058</v>
      </c>
      <c r="G10147" s="22">
        <v>2</v>
      </c>
      <c r="H10147" s="22">
        <v>147</v>
      </c>
      <c r="I10147" s="21" t="s">
        <v>197303</v>
      </c>
    </row>
    <row r="10148" spans="1:9" ht="44" customHeight="1">
      <c r="A10148" s="19" t="s">
        <v>197304</v>
      </c>
      <c r="B10148" s="20" t="s">
        <v>169885</v>
      </c>
      <c r="C10148" s="22">
        <v>42</v>
      </c>
      <c r="D10148" s="21" t="s">
        <v>178848</v>
      </c>
      <c r="E10148" s="22">
        <v>144</v>
      </c>
      <c r="F10148" s="21" t="s">
        <v>170148</v>
      </c>
      <c r="G10148" s="22">
        <v>72</v>
      </c>
      <c r="H10148" s="22">
        <v>261</v>
      </c>
      <c r="I10148" s="21" t="s">
        <v>197305</v>
      </c>
    </row>
    <row r="10149" spans="1:9" ht="44" customHeight="1">
      <c r="A10149" s="19" t="s">
        <v>197306</v>
      </c>
      <c r="B10149" s="20" t="s">
        <v>169647</v>
      </c>
      <c r="C10149" s="22">
        <v>6</v>
      </c>
      <c r="D10149" s="21" t="s">
        <v>196196</v>
      </c>
      <c r="E10149" s="22">
        <v>80</v>
      </c>
      <c r="F10149" s="21" t="s">
        <v>172991</v>
      </c>
      <c r="G10149" s="22">
        <v>8</v>
      </c>
      <c r="H10149" s="22">
        <v>97</v>
      </c>
      <c r="I10149" s="21" t="s">
        <v>197307</v>
      </c>
    </row>
    <row r="10150" spans="1:9" ht="44" customHeight="1">
      <c r="A10150" s="19" t="s">
        <v>197308</v>
      </c>
      <c r="B10150" s="20" t="s">
        <v>170994</v>
      </c>
      <c r="C10150" s="22">
        <v>112</v>
      </c>
      <c r="D10150" s="21" t="s">
        <v>171575</v>
      </c>
      <c r="E10150" s="22">
        <v>22</v>
      </c>
      <c r="F10150" s="21" t="s">
        <v>197309</v>
      </c>
      <c r="G10150" s="22">
        <v>54</v>
      </c>
      <c r="H10150" s="22">
        <v>191</v>
      </c>
      <c r="I10150" s="21" t="s">
        <v>197310</v>
      </c>
    </row>
    <row r="10151" spans="1:9" ht="44" customHeight="1">
      <c r="A10151" s="19" t="s">
        <v>197311</v>
      </c>
      <c r="B10151" s="20" t="s">
        <v>169879</v>
      </c>
      <c r="C10151" s="22">
        <v>84</v>
      </c>
      <c r="D10151" s="21" t="s">
        <v>173373</v>
      </c>
      <c r="E10151" s="22">
        <v>22</v>
      </c>
      <c r="F10151" s="21" t="s">
        <v>185515</v>
      </c>
      <c r="G10151" s="22">
        <v>40</v>
      </c>
      <c r="H10151" s="22">
        <v>149</v>
      </c>
      <c r="I10151" s="21" t="s">
        <v>197312</v>
      </c>
    </row>
    <row r="10152" spans="1:9" ht="32" customHeight="1">
      <c r="A10152" s="19" t="s">
        <v>197313</v>
      </c>
      <c r="B10152" s="20" t="s">
        <v>180147</v>
      </c>
      <c r="C10152" s="22">
        <v>36</v>
      </c>
      <c r="D10152" s="21" t="s">
        <v>197314</v>
      </c>
      <c r="E10152" s="22">
        <v>76</v>
      </c>
      <c r="F10152" s="21" t="s">
        <v>177793</v>
      </c>
      <c r="G10152" s="22">
        <v>15</v>
      </c>
      <c r="H10152" s="22">
        <v>130</v>
      </c>
      <c r="I10152" s="21" t="s">
        <v>197315</v>
      </c>
    </row>
    <row r="10153" spans="1:9" ht="32" customHeight="1">
      <c r="A10153" s="19" t="s">
        <v>197316</v>
      </c>
      <c r="B10153" s="20" t="s">
        <v>173897</v>
      </c>
      <c r="C10153" s="22">
        <v>18</v>
      </c>
      <c r="D10153" s="21" t="s">
        <v>178416</v>
      </c>
      <c r="E10153" s="22">
        <v>118</v>
      </c>
      <c r="F10153" s="21" t="s">
        <v>170857</v>
      </c>
      <c r="G10153" s="22">
        <v>40</v>
      </c>
      <c r="H10153" s="22">
        <v>179</v>
      </c>
      <c r="I10153" s="21" t="s">
        <v>197317</v>
      </c>
    </row>
    <row r="10154" spans="1:9" ht="44" customHeight="1">
      <c r="A10154" s="19" t="s">
        <v>197318</v>
      </c>
      <c r="B10154" s="20" t="s">
        <v>171695</v>
      </c>
      <c r="C10154" s="22">
        <v>4</v>
      </c>
      <c r="D10154" s="21" t="s">
        <v>182472</v>
      </c>
      <c r="E10154" s="22">
        <v>123</v>
      </c>
      <c r="F10154" s="21" t="s">
        <v>172102</v>
      </c>
      <c r="G10154" s="22">
        <v>2</v>
      </c>
      <c r="H10154" s="22">
        <v>132</v>
      </c>
      <c r="I10154" s="21" t="s">
        <v>197319</v>
      </c>
    </row>
    <row r="10155" spans="1:9" ht="32" customHeight="1">
      <c r="A10155" s="19" t="s">
        <v>197320</v>
      </c>
      <c r="B10155" s="24">
        <v>38</v>
      </c>
      <c r="C10155" s="22">
        <v>19</v>
      </c>
      <c r="D10155" s="22">
        <v>12</v>
      </c>
      <c r="E10155" s="22">
        <v>6</v>
      </c>
      <c r="F10155" s="22">
        <v>50</v>
      </c>
      <c r="G10155" s="22">
        <v>25</v>
      </c>
      <c r="H10155" s="22">
        <v>53</v>
      </c>
      <c r="I10155" s="21" t="s">
        <v>197321</v>
      </c>
    </row>
    <row r="10156" spans="1:9" ht="32" customHeight="1">
      <c r="A10156" s="19" t="s">
        <v>197322</v>
      </c>
      <c r="B10156" s="20" t="s">
        <v>175152</v>
      </c>
      <c r="C10156" s="22">
        <v>3</v>
      </c>
      <c r="D10156" s="21" t="s">
        <v>170011</v>
      </c>
      <c r="E10156" s="22">
        <v>66</v>
      </c>
      <c r="F10156" s="21" t="s">
        <v>174225</v>
      </c>
      <c r="G10156" s="22">
        <v>2</v>
      </c>
      <c r="H10156" s="22">
        <v>74</v>
      </c>
      <c r="I10156" s="21" t="s">
        <v>197323</v>
      </c>
    </row>
    <row r="10157" spans="1:9" ht="32" customHeight="1">
      <c r="A10157" s="19" t="s">
        <v>197324</v>
      </c>
      <c r="B10157" s="20" t="s">
        <v>169731</v>
      </c>
      <c r="C10157" s="22">
        <v>48</v>
      </c>
      <c r="D10157" s="21" t="s">
        <v>188791</v>
      </c>
      <c r="E10157" s="22">
        <v>59</v>
      </c>
      <c r="F10157" s="21" t="s">
        <v>171558</v>
      </c>
      <c r="G10157" s="22">
        <v>4</v>
      </c>
      <c r="H10157" s="22">
        <v>114</v>
      </c>
      <c r="I10157" s="21" t="s">
        <v>197325</v>
      </c>
    </row>
    <row r="10158" spans="1:9" ht="32" customHeight="1">
      <c r="A10158" s="19" t="s">
        <v>197326</v>
      </c>
      <c r="B10158" s="20" t="s">
        <v>188342</v>
      </c>
      <c r="C10158" s="22">
        <v>81</v>
      </c>
      <c r="D10158" s="21" t="s">
        <v>169673</v>
      </c>
      <c r="E10158" s="22">
        <v>52</v>
      </c>
      <c r="F10158" s="21" t="s">
        <v>179524</v>
      </c>
      <c r="G10158" s="22">
        <v>36</v>
      </c>
      <c r="H10158" s="22">
        <v>172</v>
      </c>
      <c r="I10158" s="21" t="s">
        <v>197327</v>
      </c>
    </row>
    <row r="10159" spans="1:9" ht="32" customHeight="1">
      <c r="A10159" s="19" t="s">
        <v>197328</v>
      </c>
      <c r="B10159" s="20" t="s">
        <v>171330</v>
      </c>
      <c r="C10159" s="22">
        <v>25</v>
      </c>
      <c r="D10159" s="21" t="s">
        <v>182323</v>
      </c>
      <c r="E10159" s="22">
        <v>19</v>
      </c>
      <c r="F10159" s="21" t="s">
        <v>175641</v>
      </c>
      <c r="G10159" s="22">
        <v>5</v>
      </c>
      <c r="H10159" s="22">
        <v>52</v>
      </c>
      <c r="I10159" s="21" t="s">
        <v>197329</v>
      </c>
    </row>
    <row r="10160" spans="1:9" ht="32" customHeight="1">
      <c r="A10160" s="19" t="s">
        <v>197330</v>
      </c>
      <c r="B10160" s="20" t="s">
        <v>197331</v>
      </c>
      <c r="C10160" s="22">
        <v>85</v>
      </c>
      <c r="D10160" s="21" t="s">
        <v>175539</v>
      </c>
      <c r="E10160" s="22">
        <v>38</v>
      </c>
      <c r="F10160" s="21" t="s">
        <v>182471</v>
      </c>
      <c r="G10160" s="22">
        <v>6</v>
      </c>
      <c r="H10160" s="22">
        <v>132</v>
      </c>
      <c r="I10160" s="21" t="s">
        <v>197332</v>
      </c>
    </row>
    <row r="10161" spans="1:9" ht="32" customHeight="1">
      <c r="A10161" s="19" t="s">
        <v>197333</v>
      </c>
      <c r="B10161" s="20" t="s">
        <v>197331</v>
      </c>
      <c r="C10161" s="22">
        <v>85</v>
      </c>
      <c r="D10161" s="21" t="s">
        <v>175539</v>
      </c>
      <c r="E10161" s="22">
        <v>38</v>
      </c>
      <c r="F10161" s="21" t="s">
        <v>182471</v>
      </c>
      <c r="G10161" s="22">
        <v>6</v>
      </c>
      <c r="H10161" s="22">
        <v>132</v>
      </c>
      <c r="I10161" s="21" t="s">
        <v>197334</v>
      </c>
    </row>
    <row r="10162" spans="1:9" ht="44" customHeight="1">
      <c r="A10162" s="19" t="s">
        <v>197335</v>
      </c>
      <c r="B10162" s="20" t="s">
        <v>177258</v>
      </c>
      <c r="C10162" s="22">
        <v>51</v>
      </c>
      <c r="D10162" s="21" t="s">
        <v>177111</v>
      </c>
      <c r="E10162" s="22">
        <v>28</v>
      </c>
      <c r="F10162" s="21" t="s">
        <v>175343</v>
      </c>
      <c r="G10162" s="22">
        <v>4</v>
      </c>
      <c r="H10162" s="22">
        <v>86</v>
      </c>
      <c r="I10162" s="21" t="s">
        <v>197336</v>
      </c>
    </row>
    <row r="10163" spans="1:9" ht="44" customHeight="1">
      <c r="A10163" s="19" t="s">
        <v>197337</v>
      </c>
      <c r="B10163" s="24">
        <v>18</v>
      </c>
      <c r="C10163" s="22">
        <v>27</v>
      </c>
      <c r="D10163" s="21" t="s">
        <v>170375</v>
      </c>
      <c r="E10163" s="22">
        <v>59</v>
      </c>
      <c r="F10163" s="21" t="s">
        <v>189553</v>
      </c>
      <c r="G10163" s="22">
        <v>64</v>
      </c>
      <c r="H10163" s="22">
        <v>153</v>
      </c>
      <c r="I10163" s="21" t="s">
        <v>197338</v>
      </c>
    </row>
    <row r="10164" spans="1:9" ht="44" customHeight="1">
      <c r="A10164" s="19" t="s">
        <v>197339</v>
      </c>
      <c r="B10164" s="20" t="s">
        <v>190887</v>
      </c>
      <c r="C10164" s="22">
        <v>17</v>
      </c>
      <c r="D10164" s="21" t="s">
        <v>163074</v>
      </c>
      <c r="E10164" s="22">
        <v>108</v>
      </c>
      <c r="F10164" s="22">
        <v>0</v>
      </c>
      <c r="G10164" s="22">
        <v>0</v>
      </c>
      <c r="H10164" s="22">
        <v>128</v>
      </c>
      <c r="I10164" s="21" t="s">
        <v>197340</v>
      </c>
    </row>
    <row r="10165" spans="1:9" ht="32" customHeight="1">
      <c r="A10165" s="19" t="s">
        <v>197341</v>
      </c>
      <c r="B10165" s="20" t="s">
        <v>190747</v>
      </c>
      <c r="C10165" s="22">
        <v>52</v>
      </c>
      <c r="D10165" s="21" t="s">
        <v>172569</v>
      </c>
      <c r="E10165" s="22">
        <v>69</v>
      </c>
      <c r="F10165" s="21" t="s">
        <v>197342</v>
      </c>
      <c r="G10165" s="22">
        <v>40</v>
      </c>
      <c r="H10165" s="22">
        <v>164</v>
      </c>
      <c r="I10165" s="21" t="s">
        <v>197343</v>
      </c>
    </row>
    <row r="10166" spans="1:9" ht="32" customHeight="1">
      <c r="A10166" s="19" t="s">
        <v>197344</v>
      </c>
      <c r="B10166" s="20" t="s">
        <v>180772</v>
      </c>
      <c r="C10166" s="22">
        <v>80</v>
      </c>
      <c r="D10166" s="21" t="s">
        <v>197345</v>
      </c>
      <c r="E10166" s="22">
        <v>69</v>
      </c>
      <c r="F10166" s="21" t="s">
        <v>184509</v>
      </c>
      <c r="G10166" s="22">
        <v>5</v>
      </c>
      <c r="H10166" s="22">
        <v>157</v>
      </c>
      <c r="I10166" s="21" t="s">
        <v>197346</v>
      </c>
    </row>
    <row r="10167" spans="1:9" ht="32" customHeight="1">
      <c r="A10167" s="19" t="s">
        <v>197347</v>
      </c>
      <c r="B10167" s="20" t="s">
        <v>170644</v>
      </c>
      <c r="C10167" s="22">
        <v>37</v>
      </c>
      <c r="D10167" s="22">
        <v>0</v>
      </c>
      <c r="E10167" s="22">
        <v>0</v>
      </c>
      <c r="F10167" s="21" t="s">
        <v>178197</v>
      </c>
      <c r="G10167" s="22">
        <v>14</v>
      </c>
      <c r="H10167" s="22">
        <v>54</v>
      </c>
      <c r="I10167" s="21" t="s">
        <v>197348</v>
      </c>
    </row>
    <row r="10168" spans="1:9" ht="32" customHeight="1">
      <c r="A10168" s="19" t="s">
        <v>197349</v>
      </c>
      <c r="B10168" s="20" t="s">
        <v>180831</v>
      </c>
      <c r="C10168" s="22">
        <v>7</v>
      </c>
      <c r="D10168" s="21" t="s">
        <v>197350</v>
      </c>
      <c r="E10168" s="22">
        <v>128</v>
      </c>
      <c r="F10168" s="22">
        <v>0</v>
      </c>
      <c r="G10168" s="22">
        <v>0</v>
      </c>
      <c r="H10168" s="22">
        <v>138</v>
      </c>
      <c r="I10168" s="21" t="s">
        <v>197351</v>
      </c>
    </row>
    <row r="10169" spans="1:9" ht="32" customHeight="1">
      <c r="A10169" s="19" t="s">
        <v>197352</v>
      </c>
      <c r="B10169" s="20" t="s">
        <v>174485</v>
      </c>
      <c r="C10169" s="22">
        <v>56</v>
      </c>
      <c r="D10169" s="21" t="s">
        <v>189655</v>
      </c>
      <c r="E10169" s="22">
        <v>53</v>
      </c>
      <c r="F10169" s="21" t="s">
        <v>196150</v>
      </c>
      <c r="G10169" s="22">
        <v>18</v>
      </c>
      <c r="H10169" s="22">
        <v>130</v>
      </c>
      <c r="I10169" s="21" t="s">
        <v>197353</v>
      </c>
    </row>
    <row r="10170" spans="1:9" ht="32" customHeight="1">
      <c r="A10170" s="19" t="s">
        <v>197354</v>
      </c>
      <c r="B10170" s="20" t="s">
        <v>170250</v>
      </c>
      <c r="C10170" s="22">
        <v>46</v>
      </c>
      <c r="D10170" s="21" t="s">
        <v>192970</v>
      </c>
      <c r="E10170" s="22">
        <v>89</v>
      </c>
      <c r="F10170" s="21" t="s">
        <v>170382</v>
      </c>
      <c r="G10170" s="22">
        <v>3</v>
      </c>
      <c r="H10170" s="22">
        <v>141</v>
      </c>
      <c r="I10170" s="21" t="s">
        <v>197355</v>
      </c>
    </row>
    <row r="10171" spans="1:9" ht="32" customHeight="1">
      <c r="A10171" s="19" t="s">
        <v>197356</v>
      </c>
      <c r="B10171" s="20" t="s">
        <v>194324</v>
      </c>
      <c r="C10171" s="22">
        <v>21</v>
      </c>
      <c r="D10171" s="21" t="s">
        <v>197357</v>
      </c>
      <c r="E10171" s="22">
        <v>59</v>
      </c>
      <c r="F10171" s="21" t="s">
        <v>169884</v>
      </c>
      <c r="G10171" s="22">
        <v>92</v>
      </c>
      <c r="H10171" s="22">
        <v>175</v>
      </c>
      <c r="I10171" s="21" t="s">
        <v>197358</v>
      </c>
    </row>
    <row r="10172" spans="1:9" ht="32" customHeight="1">
      <c r="A10172" s="19" t="s">
        <v>197359</v>
      </c>
      <c r="B10172" s="20" t="s">
        <v>197360</v>
      </c>
      <c r="C10172" s="22">
        <v>20</v>
      </c>
      <c r="D10172" s="21" t="s">
        <v>193090</v>
      </c>
      <c r="E10172" s="22">
        <v>67</v>
      </c>
      <c r="F10172" s="21" t="s">
        <v>172793</v>
      </c>
      <c r="G10172" s="22">
        <v>14</v>
      </c>
      <c r="H10172" s="22">
        <v>104</v>
      </c>
      <c r="I10172" s="21" t="s">
        <v>197361</v>
      </c>
    </row>
    <row r="10173" spans="1:9" ht="44" customHeight="1">
      <c r="A10173" s="19" t="s">
        <v>197362</v>
      </c>
      <c r="B10173" s="20" t="s">
        <v>175830</v>
      </c>
      <c r="C10173" s="22">
        <v>30</v>
      </c>
      <c r="D10173" s="21" t="s">
        <v>172956</v>
      </c>
      <c r="E10173" s="22">
        <v>4</v>
      </c>
      <c r="F10173" s="21" t="s">
        <v>183074</v>
      </c>
      <c r="G10173" s="22">
        <v>29</v>
      </c>
      <c r="H10173" s="22">
        <v>66</v>
      </c>
      <c r="I10173" s="21" t="s">
        <v>197363</v>
      </c>
    </row>
    <row r="10174" spans="1:9" ht="44" customHeight="1">
      <c r="A10174" s="19" t="s">
        <v>197364</v>
      </c>
      <c r="B10174" s="24">
        <v>60</v>
      </c>
      <c r="C10174" s="22">
        <v>108</v>
      </c>
      <c r="D10174" s="21" t="s">
        <v>197365</v>
      </c>
      <c r="E10174" s="22">
        <v>71</v>
      </c>
      <c r="F10174" s="21" t="s">
        <v>171532</v>
      </c>
      <c r="G10174" s="22">
        <v>1</v>
      </c>
      <c r="H10174" s="22">
        <v>183</v>
      </c>
      <c r="I10174" s="21" t="s">
        <v>197366</v>
      </c>
    </row>
    <row r="10175" spans="1:9" ht="44" customHeight="1">
      <c r="A10175" s="19" t="s">
        <v>197367</v>
      </c>
      <c r="B10175" s="20" t="s">
        <v>175342</v>
      </c>
      <c r="C10175" s="22">
        <v>79</v>
      </c>
      <c r="D10175" s="21" t="s">
        <v>175343</v>
      </c>
      <c r="E10175" s="22">
        <v>4</v>
      </c>
      <c r="F10175" s="22">
        <v>0</v>
      </c>
      <c r="G10175" s="22">
        <v>0</v>
      </c>
      <c r="H10175" s="22">
        <v>86</v>
      </c>
      <c r="I10175" s="21" t="s">
        <v>197368</v>
      </c>
    </row>
    <row r="10176" spans="1:9" ht="44" customHeight="1">
      <c r="A10176" s="19" t="s">
        <v>197369</v>
      </c>
      <c r="B10176" s="20" t="s">
        <v>180015</v>
      </c>
      <c r="C10176" s="22">
        <v>19</v>
      </c>
      <c r="D10176" s="21" t="s">
        <v>187497</v>
      </c>
      <c r="E10176" s="22">
        <v>66</v>
      </c>
      <c r="F10176" s="21" t="s">
        <v>180633</v>
      </c>
      <c r="G10176" s="22">
        <v>12</v>
      </c>
      <c r="H10176" s="22">
        <v>100</v>
      </c>
      <c r="I10176" s="21" t="s">
        <v>197370</v>
      </c>
    </row>
    <row r="10177" spans="1:9" ht="44" customHeight="1">
      <c r="A10177" s="19" t="s">
        <v>197371</v>
      </c>
      <c r="B10177" s="24">
        <v>0</v>
      </c>
      <c r="C10177" s="22">
        <v>0</v>
      </c>
      <c r="D10177" s="21" t="s">
        <v>197372</v>
      </c>
      <c r="E10177" s="22">
        <v>182</v>
      </c>
      <c r="F10177" s="21" t="s">
        <v>173341</v>
      </c>
      <c r="G10177" s="22">
        <v>3</v>
      </c>
      <c r="H10177" s="22">
        <v>188</v>
      </c>
      <c r="I10177" s="21" t="s">
        <v>197373</v>
      </c>
    </row>
    <row r="10178" spans="1:9" ht="44" customHeight="1">
      <c r="A10178" s="19" t="s">
        <v>197374</v>
      </c>
      <c r="B10178" s="20" t="s">
        <v>185479</v>
      </c>
      <c r="C10178" s="22">
        <v>8</v>
      </c>
      <c r="D10178" s="21" t="s">
        <v>197375</v>
      </c>
      <c r="E10178" s="22">
        <v>143</v>
      </c>
      <c r="F10178" s="21" t="s">
        <v>197376</v>
      </c>
      <c r="G10178" s="22">
        <v>32</v>
      </c>
      <c r="H10178" s="22">
        <v>186</v>
      </c>
      <c r="I10178" s="21" t="s">
        <v>197377</v>
      </c>
    </row>
    <row r="10179" spans="1:9" ht="44" customHeight="1">
      <c r="A10179" s="19" t="s">
        <v>197378</v>
      </c>
      <c r="B10179" s="20" t="s">
        <v>186063</v>
      </c>
      <c r="C10179" s="22">
        <v>40</v>
      </c>
      <c r="D10179" s="22">
        <v>0</v>
      </c>
      <c r="E10179" s="22">
        <v>0</v>
      </c>
      <c r="F10179" s="21" t="s">
        <v>171369</v>
      </c>
      <c r="G10179" s="22">
        <v>51</v>
      </c>
      <c r="H10179" s="22">
        <v>94</v>
      </c>
      <c r="I10179" s="21" t="s">
        <v>197379</v>
      </c>
    </row>
    <row r="10180" spans="1:9" ht="44" customHeight="1">
      <c r="A10180" s="19" t="s">
        <v>197380</v>
      </c>
      <c r="B10180" s="20" t="s">
        <v>177558</v>
      </c>
      <c r="C10180" s="22">
        <v>16</v>
      </c>
      <c r="D10180" s="22">
        <v>80</v>
      </c>
      <c r="E10180" s="22">
        <v>76</v>
      </c>
      <c r="F10180" s="21" t="s">
        <v>178628</v>
      </c>
      <c r="G10180" s="22">
        <v>3</v>
      </c>
      <c r="H10180" s="22">
        <v>98</v>
      </c>
      <c r="I10180" s="21" t="s">
        <v>197381</v>
      </c>
    </row>
    <row r="10181" spans="1:9" ht="44" customHeight="1">
      <c r="A10181" s="19" t="s">
        <v>197382</v>
      </c>
      <c r="B10181" s="20" t="s">
        <v>171606</v>
      </c>
      <c r="C10181" s="22">
        <v>42</v>
      </c>
      <c r="D10181" s="21" t="s">
        <v>197383</v>
      </c>
      <c r="E10181" s="22">
        <v>45</v>
      </c>
      <c r="F10181" s="21" t="s">
        <v>173027</v>
      </c>
      <c r="G10181" s="22">
        <v>36</v>
      </c>
      <c r="H10181" s="22">
        <v>126</v>
      </c>
      <c r="I10181" s="21" t="s">
        <v>197384</v>
      </c>
    </row>
    <row r="10182" spans="1:9" ht="44" customHeight="1">
      <c r="A10182" s="19" t="s">
        <v>197385</v>
      </c>
      <c r="B10182" s="20" t="s">
        <v>172665</v>
      </c>
      <c r="C10182" s="22">
        <v>52</v>
      </c>
      <c r="D10182" s="21" t="s">
        <v>173806</v>
      </c>
      <c r="E10182" s="22">
        <v>45</v>
      </c>
      <c r="F10182" s="21" t="s">
        <v>197386</v>
      </c>
      <c r="G10182" s="22">
        <v>39</v>
      </c>
      <c r="H10182" s="22">
        <v>139</v>
      </c>
      <c r="I10182" s="21" t="s">
        <v>197387</v>
      </c>
    </row>
    <row r="10183" spans="1:9" ht="32" customHeight="1">
      <c r="A10183" s="19" t="s">
        <v>197388</v>
      </c>
      <c r="B10183" s="20" t="s">
        <v>197389</v>
      </c>
      <c r="C10183" s="22">
        <v>61</v>
      </c>
      <c r="D10183" s="21" t="s">
        <v>197390</v>
      </c>
      <c r="E10183" s="22">
        <v>31</v>
      </c>
      <c r="F10183" s="21" t="s">
        <v>177826</v>
      </c>
      <c r="G10183" s="22">
        <v>41</v>
      </c>
      <c r="H10183" s="22">
        <v>136</v>
      </c>
      <c r="I10183" s="21" t="s">
        <v>197391</v>
      </c>
    </row>
    <row r="10184" spans="1:9" ht="32" customHeight="1">
      <c r="A10184" s="19" t="s">
        <v>197392</v>
      </c>
      <c r="B10184" s="24">
        <v>5</v>
      </c>
      <c r="C10184" s="22">
        <v>4</v>
      </c>
      <c r="D10184" s="22">
        <v>95</v>
      </c>
      <c r="E10184" s="22">
        <v>76</v>
      </c>
      <c r="F10184" s="22">
        <v>0</v>
      </c>
      <c r="G10184" s="22">
        <v>0</v>
      </c>
      <c r="H10184" s="22">
        <v>83</v>
      </c>
      <c r="I10184" s="21" t="s">
        <v>197393</v>
      </c>
    </row>
    <row r="10185" spans="1:9" ht="32" customHeight="1">
      <c r="A10185" s="19" t="s">
        <v>197394</v>
      </c>
      <c r="B10185" s="20" t="s">
        <v>172284</v>
      </c>
      <c r="C10185" s="22">
        <v>46</v>
      </c>
      <c r="D10185" s="22">
        <v>0</v>
      </c>
      <c r="E10185" s="22">
        <v>0</v>
      </c>
      <c r="F10185" s="21" t="s">
        <v>170643</v>
      </c>
      <c r="G10185" s="22">
        <v>5</v>
      </c>
      <c r="H10185" s="22">
        <v>54</v>
      </c>
      <c r="I10185" s="21" t="s">
        <v>197395</v>
      </c>
    </row>
    <row r="10186" spans="1:9" ht="32" customHeight="1">
      <c r="A10186" s="19" t="s">
        <v>197396</v>
      </c>
      <c r="B10186" s="24">
        <v>100</v>
      </c>
      <c r="C10186" s="22">
        <v>47</v>
      </c>
      <c r="D10186" s="22">
        <v>0</v>
      </c>
      <c r="E10186" s="22">
        <v>0</v>
      </c>
      <c r="F10186" s="22">
        <v>0</v>
      </c>
      <c r="G10186" s="22">
        <v>0</v>
      </c>
      <c r="H10186" s="22">
        <v>50</v>
      </c>
      <c r="I10186" s="21" t="s">
        <v>197397</v>
      </c>
    </row>
    <row r="10187" spans="1:9" ht="32" customHeight="1">
      <c r="A10187" s="19" t="s">
        <v>197398</v>
      </c>
      <c r="B10187" s="24">
        <v>100</v>
      </c>
      <c r="C10187" s="22">
        <v>47</v>
      </c>
      <c r="D10187" s="22">
        <v>0</v>
      </c>
      <c r="E10187" s="22">
        <v>0</v>
      </c>
      <c r="F10187" s="22">
        <v>0</v>
      </c>
      <c r="G10187" s="22">
        <v>0</v>
      </c>
      <c r="H10187" s="22">
        <v>50</v>
      </c>
      <c r="I10187" s="21" t="s">
        <v>197399</v>
      </c>
    </row>
    <row r="10188" spans="1:9" ht="32" customHeight="1">
      <c r="A10188" s="19" t="s">
        <v>197400</v>
      </c>
      <c r="B10188" s="20" t="s">
        <v>170129</v>
      </c>
      <c r="C10188" s="22">
        <v>5</v>
      </c>
      <c r="D10188" s="22">
        <v>60</v>
      </c>
      <c r="E10188" s="22">
        <v>45</v>
      </c>
      <c r="F10188" s="21" t="s">
        <v>170250</v>
      </c>
      <c r="G10188" s="22">
        <v>25</v>
      </c>
      <c r="H10188" s="22">
        <v>78</v>
      </c>
      <c r="I10188" s="21" t="s">
        <v>197401</v>
      </c>
    </row>
    <row r="10189" spans="1:9" ht="32" customHeight="1">
      <c r="A10189" s="19" t="s">
        <v>197402</v>
      </c>
      <c r="B10189" s="20" t="s">
        <v>170065</v>
      </c>
      <c r="C10189" s="22">
        <v>15</v>
      </c>
      <c r="D10189" s="22">
        <v>50</v>
      </c>
      <c r="E10189" s="22">
        <v>45</v>
      </c>
      <c r="F10189" s="21" t="s">
        <v>170250</v>
      </c>
      <c r="G10189" s="22">
        <v>30</v>
      </c>
      <c r="H10189" s="22">
        <v>93</v>
      </c>
      <c r="I10189" s="21" t="s">
        <v>197403</v>
      </c>
    </row>
    <row r="10190" spans="1:9" ht="32" customHeight="1">
      <c r="A10190" s="19" t="s">
        <v>197404</v>
      </c>
      <c r="B10190" s="20" t="s">
        <v>177100</v>
      </c>
      <c r="C10190" s="22">
        <v>58</v>
      </c>
      <c r="D10190" s="21" t="s">
        <v>180539</v>
      </c>
      <c r="E10190" s="22">
        <v>11</v>
      </c>
      <c r="F10190" s="21" t="s">
        <v>172162</v>
      </c>
      <c r="G10190" s="22">
        <v>48</v>
      </c>
      <c r="H10190" s="22">
        <v>120</v>
      </c>
      <c r="I10190" s="21" t="s">
        <v>197405</v>
      </c>
    </row>
    <row r="10191" spans="1:9" ht="44" customHeight="1">
      <c r="A10191" s="19" t="s">
        <v>197406</v>
      </c>
      <c r="B10191" s="20" t="s">
        <v>197407</v>
      </c>
      <c r="C10191" s="22">
        <v>54</v>
      </c>
      <c r="D10191" s="22">
        <v>0</v>
      </c>
      <c r="E10191" s="22">
        <v>0</v>
      </c>
      <c r="F10191" s="21" t="s">
        <v>184774</v>
      </c>
      <c r="G10191" s="22">
        <v>31</v>
      </c>
      <c r="H10191" s="22">
        <v>88</v>
      </c>
      <c r="I10191" s="21" t="s">
        <v>197408</v>
      </c>
    </row>
    <row r="10192" spans="1:9" ht="44" customHeight="1">
      <c r="A10192" s="19" t="s">
        <v>197409</v>
      </c>
      <c r="B10192" s="20" t="s">
        <v>187344</v>
      </c>
      <c r="C10192" s="22">
        <v>50</v>
      </c>
      <c r="D10192" s="22">
        <v>0</v>
      </c>
      <c r="E10192" s="22">
        <v>0</v>
      </c>
      <c r="F10192" s="21" t="s">
        <v>171003</v>
      </c>
      <c r="G10192" s="22">
        <v>18</v>
      </c>
      <c r="H10192" s="22">
        <v>71</v>
      </c>
      <c r="I10192" s="21" t="s">
        <v>197410</v>
      </c>
    </row>
    <row r="10193" spans="1:9" ht="44" customHeight="1">
      <c r="A10193" s="19" t="s">
        <v>197411</v>
      </c>
      <c r="B10193" s="20" t="s">
        <v>189066</v>
      </c>
      <c r="C10193" s="22">
        <v>100</v>
      </c>
      <c r="D10193" s="21" t="s">
        <v>180949</v>
      </c>
      <c r="E10193" s="22">
        <v>57</v>
      </c>
      <c r="F10193" s="21" t="s">
        <v>197412</v>
      </c>
      <c r="G10193" s="22">
        <v>29</v>
      </c>
      <c r="H10193" s="22">
        <v>189</v>
      </c>
      <c r="I10193" s="21" t="s">
        <v>197413</v>
      </c>
    </row>
    <row r="10194" spans="1:9" ht="44" customHeight="1">
      <c r="A10194" s="19" t="s">
        <v>197414</v>
      </c>
      <c r="B10194" s="20" t="s">
        <v>176970</v>
      </c>
      <c r="C10194" s="22">
        <v>71</v>
      </c>
      <c r="D10194" s="21" t="s">
        <v>179344</v>
      </c>
      <c r="E10194" s="22">
        <v>11</v>
      </c>
      <c r="F10194" s="21" t="s">
        <v>179885</v>
      </c>
      <c r="G10194" s="22">
        <v>36</v>
      </c>
      <c r="H10194" s="22">
        <v>121</v>
      </c>
      <c r="I10194" s="21" t="s">
        <v>197415</v>
      </c>
    </row>
    <row r="10195" spans="1:9" ht="32" customHeight="1">
      <c r="A10195" s="19" t="s">
        <v>197416</v>
      </c>
      <c r="B10195" s="20" t="s">
        <v>197417</v>
      </c>
      <c r="C10195" s="22">
        <v>119</v>
      </c>
      <c r="D10195" s="21" t="s">
        <v>197418</v>
      </c>
      <c r="E10195" s="22">
        <v>49</v>
      </c>
      <c r="F10195" s="21" t="s">
        <v>172228</v>
      </c>
      <c r="G10195" s="22">
        <v>20</v>
      </c>
      <c r="H10195" s="22">
        <v>191</v>
      </c>
      <c r="I10195" s="21" t="s">
        <v>197419</v>
      </c>
    </row>
    <row r="10196" spans="1:9" ht="32" customHeight="1">
      <c r="A10196" s="19" t="s">
        <v>197420</v>
      </c>
      <c r="B10196" s="20" t="s">
        <v>173450</v>
      </c>
      <c r="C10196" s="22">
        <v>28</v>
      </c>
      <c r="D10196" s="22">
        <v>0</v>
      </c>
      <c r="E10196" s="22">
        <v>0</v>
      </c>
      <c r="F10196" s="21" t="s">
        <v>170723</v>
      </c>
      <c r="G10196" s="22">
        <v>24</v>
      </c>
      <c r="H10196" s="22">
        <v>55</v>
      </c>
      <c r="I10196" s="21" t="s">
        <v>197421</v>
      </c>
    </row>
    <row r="10197" spans="1:9" ht="32" customHeight="1">
      <c r="A10197" s="19" t="s">
        <v>197422</v>
      </c>
      <c r="B10197" s="20" t="s">
        <v>172773</v>
      </c>
      <c r="C10197" s="22">
        <v>15</v>
      </c>
      <c r="D10197" s="21" t="s">
        <v>172190</v>
      </c>
      <c r="E10197" s="22">
        <v>52</v>
      </c>
      <c r="F10197" s="22">
        <v>0</v>
      </c>
      <c r="G10197" s="22">
        <v>0</v>
      </c>
      <c r="H10197" s="22">
        <v>70</v>
      </c>
      <c r="I10197" s="21" t="s">
        <v>197423</v>
      </c>
    </row>
    <row r="10198" spans="1:9" ht="44" customHeight="1">
      <c r="A10198" s="19" t="s">
        <v>197424</v>
      </c>
      <c r="B10198" s="20" t="s">
        <v>179011</v>
      </c>
      <c r="C10198" s="22">
        <v>59</v>
      </c>
      <c r="D10198" s="21" t="s">
        <v>178503</v>
      </c>
      <c r="E10198" s="22">
        <v>49</v>
      </c>
      <c r="F10198" s="21" t="s">
        <v>175081</v>
      </c>
      <c r="G10198" s="22">
        <v>7</v>
      </c>
      <c r="H10198" s="22">
        <v>118</v>
      </c>
      <c r="I10198" s="21" t="s">
        <v>197425</v>
      </c>
    </row>
    <row r="10199" spans="1:9" ht="44" customHeight="1">
      <c r="A10199" s="19" t="s">
        <v>197426</v>
      </c>
      <c r="B10199" s="20" t="s">
        <v>184269</v>
      </c>
      <c r="C10199" s="22">
        <v>4</v>
      </c>
      <c r="D10199" s="21" t="s">
        <v>191204</v>
      </c>
      <c r="E10199" s="22">
        <v>113</v>
      </c>
      <c r="F10199" s="21" t="s">
        <v>177955</v>
      </c>
      <c r="G10199" s="22">
        <v>5</v>
      </c>
      <c r="H10199" s="22">
        <v>125</v>
      </c>
      <c r="I10199" s="21" t="s">
        <v>197427</v>
      </c>
    </row>
    <row r="10200" spans="1:9" ht="44" customHeight="1">
      <c r="A10200" s="19" t="s">
        <v>197428</v>
      </c>
      <c r="B10200" s="20" t="s">
        <v>177679</v>
      </c>
      <c r="C10200" s="22">
        <v>68</v>
      </c>
      <c r="D10200" s="21" t="s">
        <v>172467</v>
      </c>
      <c r="E10200" s="22">
        <v>13</v>
      </c>
      <c r="F10200" s="21" t="s">
        <v>175265</v>
      </c>
      <c r="G10200" s="22">
        <v>10</v>
      </c>
      <c r="H10200" s="22">
        <v>94</v>
      </c>
      <c r="I10200" s="21" t="s">
        <v>197429</v>
      </c>
    </row>
    <row r="10201" spans="1:9" ht="44" customHeight="1">
      <c r="A10201" s="19" t="s">
        <v>197430</v>
      </c>
      <c r="B10201" s="24">
        <v>64</v>
      </c>
      <c r="C10201" s="22">
        <v>48</v>
      </c>
      <c r="D10201" s="21" t="s">
        <v>170631</v>
      </c>
      <c r="E10201" s="22">
        <v>17</v>
      </c>
      <c r="F10201" s="21" t="s">
        <v>170561</v>
      </c>
      <c r="G10201" s="22">
        <v>10</v>
      </c>
      <c r="H10201" s="22">
        <v>78</v>
      </c>
      <c r="I10201" s="21" t="s">
        <v>197431</v>
      </c>
    </row>
    <row r="10202" spans="1:9" ht="44" customHeight="1">
      <c r="A10202" s="19" t="s">
        <v>197432</v>
      </c>
      <c r="B10202" s="20" t="s">
        <v>197357</v>
      </c>
      <c r="C10202" s="22">
        <v>59</v>
      </c>
      <c r="D10202" s="21" t="s">
        <v>169884</v>
      </c>
      <c r="E10202" s="22">
        <v>92</v>
      </c>
      <c r="F10202" s="21" t="s">
        <v>194324</v>
      </c>
      <c r="G10202" s="22">
        <v>21</v>
      </c>
      <c r="H10202" s="22">
        <v>175</v>
      </c>
      <c r="I10202" s="21" t="s">
        <v>197433</v>
      </c>
    </row>
    <row r="10203" spans="1:9" ht="44" customHeight="1">
      <c r="A10203" s="19" t="s">
        <v>197434</v>
      </c>
      <c r="B10203" s="20" t="s">
        <v>180627</v>
      </c>
      <c r="C10203" s="22">
        <v>40</v>
      </c>
      <c r="D10203" s="22">
        <v>0</v>
      </c>
      <c r="E10203" s="22">
        <v>0</v>
      </c>
      <c r="F10203" s="21" t="s">
        <v>173149</v>
      </c>
      <c r="G10203" s="22">
        <v>18</v>
      </c>
      <c r="H10203" s="22">
        <v>61</v>
      </c>
      <c r="I10203" s="21" t="s">
        <v>197435</v>
      </c>
    </row>
    <row r="10204" spans="1:9" ht="44" customHeight="1">
      <c r="A10204" s="19" t="s">
        <v>197436</v>
      </c>
      <c r="B10204" s="20" t="s">
        <v>171896</v>
      </c>
      <c r="C10204" s="22">
        <v>20</v>
      </c>
      <c r="D10204" s="21" t="s">
        <v>173149</v>
      </c>
      <c r="E10204" s="22">
        <v>36</v>
      </c>
      <c r="F10204" s="21" t="s">
        <v>171594</v>
      </c>
      <c r="G10204" s="22">
        <v>60</v>
      </c>
      <c r="H10204" s="22">
        <v>119</v>
      </c>
      <c r="I10204" s="21" t="s">
        <v>197437</v>
      </c>
    </row>
    <row r="10205" spans="1:9" ht="44" customHeight="1">
      <c r="A10205" s="19" t="s">
        <v>197438</v>
      </c>
      <c r="B10205" s="40">
        <v>53125</v>
      </c>
      <c r="C10205" s="22">
        <v>51</v>
      </c>
      <c r="D10205" s="39">
        <v>28125</v>
      </c>
      <c r="E10205" s="22">
        <v>27</v>
      </c>
      <c r="F10205" s="21" t="s">
        <v>170640</v>
      </c>
      <c r="G10205" s="22">
        <v>18</v>
      </c>
      <c r="H10205" s="22">
        <v>99</v>
      </c>
      <c r="I10205" s="21" t="s">
        <v>197439</v>
      </c>
    </row>
    <row r="10206" spans="1:9" ht="32" customHeight="1">
      <c r="A10206" s="19" t="s">
        <v>197440</v>
      </c>
      <c r="B10206" s="20" t="s">
        <v>197441</v>
      </c>
      <c r="C10206" s="22">
        <v>36</v>
      </c>
      <c r="D10206" s="21" t="s">
        <v>197442</v>
      </c>
      <c r="E10206" s="22">
        <v>133</v>
      </c>
      <c r="F10206" s="21" t="s">
        <v>197443</v>
      </c>
      <c r="G10206" s="22">
        <v>28</v>
      </c>
      <c r="H10206" s="22">
        <v>200</v>
      </c>
      <c r="I10206" s="21" t="s">
        <v>197444</v>
      </c>
    </row>
    <row r="10207" spans="1:9" ht="32" customHeight="1">
      <c r="A10207" s="19" t="s">
        <v>197445</v>
      </c>
      <c r="B10207" s="20" t="s">
        <v>180079</v>
      </c>
      <c r="C10207" s="22">
        <v>37</v>
      </c>
      <c r="D10207" s="22">
        <v>0</v>
      </c>
      <c r="E10207" s="22">
        <v>0</v>
      </c>
      <c r="F10207" s="21" t="s">
        <v>172123</v>
      </c>
      <c r="G10207" s="22">
        <v>17</v>
      </c>
      <c r="H10207" s="22">
        <v>57</v>
      </c>
      <c r="I10207" s="21" t="s">
        <v>197446</v>
      </c>
    </row>
    <row r="10208" spans="1:9" ht="32" customHeight="1">
      <c r="A10208" s="19" t="s">
        <v>197447</v>
      </c>
      <c r="B10208" s="20" t="s">
        <v>197448</v>
      </c>
      <c r="C10208" s="22">
        <v>131</v>
      </c>
      <c r="D10208" s="21" t="s">
        <v>197449</v>
      </c>
      <c r="E10208" s="22">
        <v>31</v>
      </c>
      <c r="F10208" s="21" t="s">
        <v>197450</v>
      </c>
      <c r="G10208" s="22">
        <v>17</v>
      </c>
      <c r="H10208" s="22">
        <v>182</v>
      </c>
      <c r="I10208" s="21" t="s">
        <v>197451</v>
      </c>
    </row>
    <row r="10209" spans="1:9" ht="32" customHeight="1">
      <c r="A10209" s="19" t="s">
        <v>197452</v>
      </c>
      <c r="B10209" s="20" t="s">
        <v>170333</v>
      </c>
      <c r="C10209" s="22">
        <v>30</v>
      </c>
      <c r="D10209" s="21" t="s">
        <v>172636</v>
      </c>
      <c r="E10209" s="22">
        <v>21</v>
      </c>
      <c r="F10209" s="21" t="s">
        <v>176766</v>
      </c>
      <c r="G10209" s="22">
        <v>53</v>
      </c>
      <c r="H10209" s="22">
        <v>107</v>
      </c>
      <c r="I10209" s="21" t="s">
        <v>197453</v>
      </c>
    </row>
    <row r="10210" spans="1:9" ht="44" customHeight="1">
      <c r="A10210" s="19" t="s">
        <v>197454</v>
      </c>
      <c r="B10210" s="20" t="s">
        <v>176352</v>
      </c>
      <c r="C10210" s="22">
        <v>1</v>
      </c>
      <c r="D10210" s="22">
        <v>90</v>
      </c>
      <c r="E10210" s="22">
        <v>72</v>
      </c>
      <c r="F10210" s="21" t="s">
        <v>184952</v>
      </c>
      <c r="G10210" s="22">
        <v>7</v>
      </c>
      <c r="H10210" s="22">
        <v>83</v>
      </c>
      <c r="I10210" s="21" t="s">
        <v>197455</v>
      </c>
    </row>
    <row r="10211" spans="1:9" ht="32" customHeight="1">
      <c r="A10211" s="19" t="s">
        <v>197456</v>
      </c>
      <c r="B10211" s="20" t="s">
        <v>174381</v>
      </c>
      <c r="C10211" s="22">
        <v>44</v>
      </c>
      <c r="D10211" s="21" t="s">
        <v>188830</v>
      </c>
      <c r="E10211" s="22">
        <v>41</v>
      </c>
      <c r="F10211" s="21" t="s">
        <v>174916</v>
      </c>
      <c r="G10211" s="22">
        <v>27</v>
      </c>
      <c r="H10211" s="22">
        <v>115</v>
      </c>
      <c r="I10211" s="21" t="s">
        <v>197457</v>
      </c>
    </row>
    <row r="10212" spans="1:9" ht="32" customHeight="1">
      <c r="A10212" s="19" t="s">
        <v>197458</v>
      </c>
      <c r="B10212" s="20" t="s">
        <v>170116</v>
      </c>
      <c r="C10212" s="22">
        <v>36</v>
      </c>
      <c r="D10212" s="21" t="s">
        <v>170817</v>
      </c>
      <c r="E10212" s="22">
        <v>32</v>
      </c>
      <c r="F10212" s="22">
        <v>0</v>
      </c>
      <c r="G10212" s="22">
        <v>0</v>
      </c>
      <c r="H10212" s="22">
        <v>71</v>
      </c>
      <c r="I10212" s="21" t="s">
        <v>197459</v>
      </c>
    </row>
    <row r="10213" spans="1:9" ht="32" customHeight="1">
      <c r="A10213" s="19" t="s">
        <v>197460</v>
      </c>
      <c r="B10213" s="20" t="s">
        <v>197461</v>
      </c>
      <c r="C10213" s="22">
        <v>37</v>
      </c>
      <c r="D10213" s="21" t="s">
        <v>171645</v>
      </c>
      <c r="E10213" s="22">
        <v>42</v>
      </c>
      <c r="F10213" s="21" t="s">
        <v>172348</v>
      </c>
      <c r="G10213" s="22">
        <v>55</v>
      </c>
      <c r="H10213" s="22">
        <v>137</v>
      </c>
      <c r="I10213" s="21" t="s">
        <v>197462</v>
      </c>
    </row>
    <row r="10214" spans="1:9" ht="32" customHeight="1">
      <c r="A10214" s="19" t="s">
        <v>197463</v>
      </c>
      <c r="B10214" s="20" t="s">
        <v>170906</v>
      </c>
      <c r="C10214" s="22">
        <v>52</v>
      </c>
      <c r="D10214" s="22">
        <v>0</v>
      </c>
      <c r="E10214" s="22">
        <v>0</v>
      </c>
      <c r="F10214" s="21" t="s">
        <v>169945</v>
      </c>
      <c r="G10214" s="22">
        <v>4</v>
      </c>
      <c r="H10214" s="22">
        <v>59</v>
      </c>
      <c r="I10214" s="21" t="s">
        <v>197464</v>
      </c>
    </row>
    <row r="10215" spans="1:9" ht="44" customHeight="1">
      <c r="A10215" s="19" t="s">
        <v>197465</v>
      </c>
      <c r="B10215" s="20" t="s">
        <v>178950</v>
      </c>
      <c r="C10215" s="22">
        <v>57</v>
      </c>
      <c r="D10215" s="21" t="s">
        <v>197466</v>
      </c>
      <c r="E10215" s="22">
        <v>89</v>
      </c>
      <c r="F10215" s="21" t="s">
        <v>173916</v>
      </c>
      <c r="G10215" s="22">
        <v>7</v>
      </c>
      <c r="H10215" s="22">
        <v>156</v>
      </c>
      <c r="I10215" s="21" t="s">
        <v>197467</v>
      </c>
    </row>
    <row r="10216" spans="1:9" ht="44" customHeight="1">
      <c r="A10216" s="19" t="s">
        <v>197468</v>
      </c>
      <c r="B10216" s="20" t="s">
        <v>184753</v>
      </c>
      <c r="C10216" s="22">
        <v>37</v>
      </c>
      <c r="D10216" s="21" t="s">
        <v>189975</v>
      </c>
      <c r="E10216" s="22">
        <v>59</v>
      </c>
      <c r="F10216" s="21" t="s">
        <v>170208</v>
      </c>
      <c r="G10216" s="22">
        <v>1</v>
      </c>
      <c r="H10216" s="22">
        <v>100</v>
      </c>
      <c r="I10216" s="21" t="s">
        <v>197469</v>
      </c>
    </row>
    <row r="10217" spans="1:9" ht="44" customHeight="1">
      <c r="A10217" s="19" t="s">
        <v>197470</v>
      </c>
      <c r="B10217" s="20" t="s">
        <v>194619</v>
      </c>
      <c r="C10217" s="22">
        <v>47</v>
      </c>
      <c r="D10217" s="21" t="s">
        <v>186787</v>
      </c>
      <c r="E10217" s="22">
        <v>59</v>
      </c>
      <c r="F10217" s="21" t="s">
        <v>173544</v>
      </c>
      <c r="G10217" s="22">
        <v>4</v>
      </c>
      <c r="H10217" s="22">
        <v>113</v>
      </c>
      <c r="I10217" s="21" t="s">
        <v>197471</v>
      </c>
    </row>
    <row r="10218" spans="1:9" ht="32" customHeight="1">
      <c r="A10218" s="19" t="s">
        <v>197472</v>
      </c>
      <c r="B10218" s="20" t="s">
        <v>197473</v>
      </c>
      <c r="C10218" s="22">
        <v>93</v>
      </c>
      <c r="D10218" s="21" t="s">
        <v>181377</v>
      </c>
      <c r="E10218" s="22">
        <v>12</v>
      </c>
      <c r="F10218" s="21" t="s">
        <v>197474</v>
      </c>
      <c r="G10218" s="22">
        <v>41</v>
      </c>
      <c r="H10218" s="22">
        <v>149</v>
      </c>
      <c r="I10218" s="21" t="s">
        <v>197475</v>
      </c>
    </row>
    <row r="10219" spans="1:9" ht="32" customHeight="1">
      <c r="A10219" s="19" t="s">
        <v>197476</v>
      </c>
      <c r="B10219" s="20" t="s">
        <v>181188</v>
      </c>
      <c r="C10219" s="22">
        <v>37</v>
      </c>
      <c r="D10219" s="39">
        <v>71875</v>
      </c>
      <c r="E10219" s="22">
        <v>138</v>
      </c>
      <c r="F10219" s="21" t="s">
        <v>197477</v>
      </c>
      <c r="G10219" s="22">
        <v>17</v>
      </c>
      <c r="H10219" s="22">
        <v>195</v>
      </c>
      <c r="I10219" s="21" t="s">
        <v>197478</v>
      </c>
    </row>
    <row r="10220" spans="1:9" ht="32" customHeight="1">
      <c r="A10220" s="19" t="s">
        <v>197479</v>
      </c>
      <c r="B10220" s="20" t="s">
        <v>180513</v>
      </c>
      <c r="C10220" s="22">
        <v>58</v>
      </c>
      <c r="D10220" s="21" t="s">
        <v>173772</v>
      </c>
      <c r="E10220" s="22">
        <v>74</v>
      </c>
      <c r="F10220" s="21" t="s">
        <v>170937</v>
      </c>
      <c r="G10220" s="22">
        <v>4</v>
      </c>
      <c r="H10220" s="22">
        <v>139</v>
      </c>
      <c r="I10220" s="21" t="s">
        <v>197480</v>
      </c>
    </row>
    <row r="10221" spans="1:9" ht="32" customHeight="1">
      <c r="A10221" s="19" t="s">
        <v>197481</v>
      </c>
      <c r="B10221" s="20" t="s">
        <v>180513</v>
      </c>
      <c r="C10221" s="22">
        <v>58</v>
      </c>
      <c r="D10221" s="21" t="s">
        <v>173772</v>
      </c>
      <c r="E10221" s="22">
        <v>74</v>
      </c>
      <c r="F10221" s="21" t="s">
        <v>170937</v>
      </c>
      <c r="G10221" s="22">
        <v>4</v>
      </c>
      <c r="H10221" s="22">
        <v>139</v>
      </c>
      <c r="I10221" s="21" t="s">
        <v>197482</v>
      </c>
    </row>
    <row r="10222" spans="1:9" ht="32" customHeight="1">
      <c r="A10222" s="19" t="s">
        <v>197483</v>
      </c>
      <c r="B10222" s="20" t="s">
        <v>197484</v>
      </c>
      <c r="C10222" s="22">
        <v>71</v>
      </c>
      <c r="D10222" s="21" t="s">
        <v>173962</v>
      </c>
      <c r="E10222" s="22">
        <v>9</v>
      </c>
      <c r="F10222" s="21" t="s">
        <v>175869</v>
      </c>
      <c r="G10222" s="22">
        <v>3</v>
      </c>
      <c r="H10222" s="22">
        <v>86</v>
      </c>
      <c r="I10222" s="21" t="s">
        <v>197485</v>
      </c>
    </row>
    <row r="10223" spans="1:9" ht="32" customHeight="1">
      <c r="A10223" s="19" t="s">
        <v>197486</v>
      </c>
      <c r="B10223" s="20" t="s">
        <v>179472</v>
      </c>
      <c r="C10223" s="22">
        <v>29</v>
      </c>
      <c r="D10223" s="21" t="s">
        <v>173863</v>
      </c>
      <c r="E10223" s="22">
        <v>2</v>
      </c>
      <c r="F10223" s="21" t="s">
        <v>175310</v>
      </c>
      <c r="G10223" s="22">
        <v>23</v>
      </c>
      <c r="H10223" s="22">
        <v>57</v>
      </c>
      <c r="I10223" s="21" t="s">
        <v>197487</v>
      </c>
    </row>
    <row r="10224" spans="1:9" ht="44" customHeight="1">
      <c r="A10224" s="19" t="s">
        <v>197488</v>
      </c>
      <c r="B10224" s="20" t="s">
        <v>170134</v>
      </c>
      <c r="C10224" s="22">
        <v>50</v>
      </c>
      <c r="D10224" s="21" t="s">
        <v>170250</v>
      </c>
      <c r="E10224" s="22">
        <v>25</v>
      </c>
      <c r="F10224" s="22">
        <v>0</v>
      </c>
      <c r="G10224" s="22">
        <v>0</v>
      </c>
      <c r="H10224" s="22">
        <v>78</v>
      </c>
      <c r="I10224" s="21" t="s">
        <v>197489</v>
      </c>
    </row>
    <row r="10225" spans="1:9" ht="44" customHeight="1">
      <c r="A10225" s="19" t="s">
        <v>197490</v>
      </c>
      <c r="B10225" s="20" t="s">
        <v>170065</v>
      </c>
      <c r="C10225" s="22">
        <v>28</v>
      </c>
      <c r="D10225" s="21" t="s">
        <v>177951</v>
      </c>
      <c r="E10225" s="22">
        <v>116</v>
      </c>
      <c r="F10225" s="21" t="s">
        <v>172467</v>
      </c>
      <c r="G10225" s="22">
        <v>24</v>
      </c>
      <c r="H10225" s="22">
        <v>171</v>
      </c>
      <c r="I10225" s="21" t="s">
        <v>197491</v>
      </c>
    </row>
    <row r="10226" spans="1:9" ht="44" customHeight="1">
      <c r="A10226" s="19" t="s">
        <v>197492</v>
      </c>
      <c r="B10226" s="20" t="s">
        <v>197493</v>
      </c>
      <c r="C10226" s="22">
        <v>41</v>
      </c>
      <c r="D10226" s="21" t="s">
        <v>196154</v>
      </c>
      <c r="E10226" s="22">
        <v>116</v>
      </c>
      <c r="F10226" s="21" t="s">
        <v>183684</v>
      </c>
      <c r="G10226" s="22">
        <v>26</v>
      </c>
      <c r="H10226" s="22">
        <v>186</v>
      </c>
      <c r="I10226" s="21" t="s">
        <v>197494</v>
      </c>
    </row>
    <row r="10227" spans="1:9" ht="44" customHeight="1">
      <c r="A10227" s="19" t="s">
        <v>197495</v>
      </c>
      <c r="B10227" s="20" t="s">
        <v>170195</v>
      </c>
      <c r="C10227" s="22">
        <v>12</v>
      </c>
      <c r="D10227" s="21" t="s">
        <v>170084</v>
      </c>
      <c r="E10227" s="22">
        <v>37</v>
      </c>
      <c r="F10227" s="21" t="s">
        <v>14588</v>
      </c>
      <c r="G10227" s="22">
        <v>7</v>
      </c>
      <c r="H10227" s="22">
        <v>59</v>
      </c>
      <c r="I10227" s="21" t="s">
        <v>197496</v>
      </c>
    </row>
    <row r="10228" spans="1:9" ht="44" customHeight="1">
      <c r="A10228" s="19" t="s">
        <v>197497</v>
      </c>
      <c r="B10228" s="24">
        <v>25</v>
      </c>
      <c r="C10228" s="22">
        <v>25</v>
      </c>
      <c r="D10228" s="22">
        <v>49</v>
      </c>
      <c r="E10228" s="22">
        <v>49</v>
      </c>
      <c r="F10228" s="22">
        <v>26</v>
      </c>
      <c r="G10228" s="22">
        <v>26</v>
      </c>
      <c r="H10228" s="22">
        <v>103</v>
      </c>
      <c r="I10228" s="21" t="s">
        <v>197498</v>
      </c>
    </row>
    <row r="10229" spans="1:9" ht="44" customHeight="1">
      <c r="A10229" s="19" t="s">
        <v>197499</v>
      </c>
      <c r="B10229" s="24">
        <v>25</v>
      </c>
      <c r="C10229" s="22">
        <v>25</v>
      </c>
      <c r="D10229" s="22">
        <v>49</v>
      </c>
      <c r="E10229" s="22">
        <v>49</v>
      </c>
      <c r="F10229" s="22">
        <v>26</v>
      </c>
      <c r="G10229" s="22">
        <v>26</v>
      </c>
      <c r="H10229" s="22">
        <v>103</v>
      </c>
      <c r="I10229" s="21" t="s">
        <v>197500</v>
      </c>
    </row>
    <row r="10230" spans="1:9" ht="32" customHeight="1">
      <c r="A10230" s="19" t="s">
        <v>197501</v>
      </c>
      <c r="B10230" s="20" t="s">
        <v>173450</v>
      </c>
      <c r="C10230" s="22">
        <v>56</v>
      </c>
      <c r="D10230" s="21" t="s">
        <v>172599</v>
      </c>
      <c r="E10230" s="22">
        <v>28</v>
      </c>
      <c r="F10230" s="21" t="s">
        <v>171881</v>
      </c>
      <c r="G10230" s="22">
        <v>20</v>
      </c>
      <c r="H10230" s="22">
        <v>107</v>
      </c>
      <c r="I10230" s="21" t="s">
        <v>197502</v>
      </c>
    </row>
    <row r="10231" spans="1:9" ht="32" customHeight="1">
      <c r="A10231" s="19" t="s">
        <v>197503</v>
      </c>
      <c r="B10231" s="20" t="s">
        <v>197504</v>
      </c>
      <c r="C10231" s="22">
        <v>33</v>
      </c>
      <c r="D10231" s="22">
        <v>20</v>
      </c>
      <c r="E10231" s="22">
        <v>14</v>
      </c>
      <c r="F10231" s="21" t="s">
        <v>170237</v>
      </c>
      <c r="G10231" s="22">
        <v>23</v>
      </c>
      <c r="H10231" s="22">
        <v>73</v>
      </c>
      <c r="I10231" s="21" t="s">
        <v>197505</v>
      </c>
    </row>
    <row r="10232" spans="1:9" ht="32" customHeight="1">
      <c r="A10232" s="19" t="s">
        <v>197506</v>
      </c>
      <c r="B10232" s="20" t="s">
        <v>174490</v>
      </c>
      <c r="C10232" s="22">
        <v>2</v>
      </c>
      <c r="D10232" s="21" t="s">
        <v>179738</v>
      </c>
      <c r="E10232" s="22">
        <v>104</v>
      </c>
      <c r="F10232" s="22">
        <v>0</v>
      </c>
      <c r="G10232" s="22">
        <v>0</v>
      </c>
      <c r="H10232" s="22">
        <v>109</v>
      </c>
      <c r="I10232" s="21" t="s">
        <v>197507</v>
      </c>
    </row>
    <row r="10233" spans="1:9" ht="32" customHeight="1">
      <c r="A10233" s="19" t="s">
        <v>197508</v>
      </c>
      <c r="B10233" s="20" t="s">
        <v>189039</v>
      </c>
      <c r="C10233" s="22">
        <v>2</v>
      </c>
      <c r="D10233" s="21" t="s">
        <v>173038</v>
      </c>
      <c r="E10233" s="22">
        <v>133</v>
      </c>
      <c r="F10233" s="21" t="s">
        <v>189039</v>
      </c>
      <c r="G10233" s="22">
        <v>2</v>
      </c>
      <c r="H10233" s="22">
        <v>140</v>
      </c>
      <c r="I10233" s="21" t="s">
        <v>197509</v>
      </c>
    </row>
    <row r="10234" spans="1:9" ht="32" customHeight="1">
      <c r="A10234" s="19" t="s">
        <v>197510</v>
      </c>
      <c r="B10234" s="20" t="s">
        <v>197511</v>
      </c>
      <c r="C10234" s="22">
        <v>2</v>
      </c>
      <c r="D10234" s="21" t="s">
        <v>197512</v>
      </c>
      <c r="E10234" s="22">
        <v>152</v>
      </c>
      <c r="F10234" s="21" t="s">
        <v>197513</v>
      </c>
      <c r="G10234" s="22">
        <v>15</v>
      </c>
      <c r="H10234" s="22">
        <v>172</v>
      </c>
      <c r="I10234" s="21" t="s">
        <v>197514</v>
      </c>
    </row>
    <row r="10235" spans="1:9" ht="44" customHeight="1">
      <c r="A10235" s="19" t="s">
        <v>197515</v>
      </c>
      <c r="B10235" s="20" t="s">
        <v>174183</v>
      </c>
      <c r="C10235" s="22">
        <v>4</v>
      </c>
      <c r="D10235" s="21" t="s">
        <v>175342</v>
      </c>
      <c r="E10235" s="22">
        <v>158</v>
      </c>
      <c r="F10235" s="21" t="s">
        <v>174183</v>
      </c>
      <c r="G10235" s="22">
        <v>4</v>
      </c>
      <c r="H10235" s="22">
        <v>169</v>
      </c>
      <c r="I10235" s="21" t="s">
        <v>197516</v>
      </c>
    </row>
    <row r="10236" spans="1:9" ht="44" customHeight="1">
      <c r="A10236" s="19" t="s">
        <v>197517</v>
      </c>
      <c r="B10236" s="20" t="s">
        <v>170134</v>
      </c>
      <c r="C10236" s="22">
        <v>56</v>
      </c>
      <c r="D10236" s="21" t="s">
        <v>181278</v>
      </c>
      <c r="E10236" s="22">
        <v>23</v>
      </c>
      <c r="F10236" s="21" t="s">
        <v>173912</v>
      </c>
      <c r="G10236" s="22">
        <v>5</v>
      </c>
      <c r="H10236" s="22">
        <v>87</v>
      </c>
      <c r="I10236" s="21" t="s">
        <v>197518</v>
      </c>
    </row>
    <row r="10237" spans="1:9" ht="44" customHeight="1">
      <c r="A10237" s="19" t="s">
        <v>197519</v>
      </c>
      <c r="B10237" s="20" t="s">
        <v>174438</v>
      </c>
      <c r="C10237" s="22">
        <v>12</v>
      </c>
      <c r="D10237" s="21" t="s">
        <v>181509</v>
      </c>
      <c r="E10237" s="22">
        <v>89</v>
      </c>
      <c r="F10237" s="21" t="s">
        <v>174825</v>
      </c>
      <c r="G10237" s="22">
        <v>4</v>
      </c>
      <c r="H10237" s="22">
        <v>108</v>
      </c>
      <c r="I10237" s="21" t="s">
        <v>197520</v>
      </c>
    </row>
    <row r="10238" spans="1:9" ht="32" customHeight="1">
      <c r="A10238" s="19" t="s">
        <v>197521</v>
      </c>
      <c r="B10238" s="20" t="s">
        <v>171753</v>
      </c>
      <c r="C10238" s="22">
        <v>48</v>
      </c>
      <c r="D10238" s="21" t="s">
        <v>169926</v>
      </c>
      <c r="E10238" s="22">
        <v>3</v>
      </c>
      <c r="F10238" s="21" t="s">
        <v>174381</v>
      </c>
      <c r="G10238" s="22">
        <v>33</v>
      </c>
      <c r="H10238" s="22">
        <v>87</v>
      </c>
      <c r="I10238" s="21" t="s">
        <v>197522</v>
      </c>
    </row>
    <row r="10239" spans="1:9" ht="32" customHeight="1">
      <c r="A10239" s="19" t="s">
        <v>197523</v>
      </c>
      <c r="B10239" s="20" t="s">
        <v>181944</v>
      </c>
      <c r="C10239" s="22">
        <v>81</v>
      </c>
      <c r="D10239" s="21" t="s">
        <v>170800</v>
      </c>
      <c r="E10239" s="22">
        <v>59</v>
      </c>
      <c r="F10239" s="21" t="s">
        <v>172007</v>
      </c>
      <c r="G10239" s="22">
        <v>15</v>
      </c>
      <c r="H10239" s="22">
        <v>158</v>
      </c>
      <c r="I10239" s="21" t="s">
        <v>197524</v>
      </c>
    </row>
    <row r="10240" spans="1:9" ht="32" customHeight="1">
      <c r="A10240" s="19" t="s">
        <v>197525</v>
      </c>
      <c r="B10240" s="20" t="s">
        <v>176290</v>
      </c>
      <c r="C10240" s="22">
        <v>69</v>
      </c>
      <c r="D10240" s="21" t="s">
        <v>189914</v>
      </c>
      <c r="E10240" s="22">
        <v>59</v>
      </c>
      <c r="F10240" s="21" t="s">
        <v>197526</v>
      </c>
      <c r="G10240" s="22">
        <v>15</v>
      </c>
      <c r="H10240" s="22">
        <v>146</v>
      </c>
      <c r="I10240" s="21" t="s">
        <v>197527</v>
      </c>
    </row>
    <row r="10241" spans="1:9" ht="32" customHeight="1">
      <c r="A10241" s="19" t="s">
        <v>197528</v>
      </c>
      <c r="B10241" s="20" t="s">
        <v>197529</v>
      </c>
      <c r="C10241" s="22">
        <v>41</v>
      </c>
      <c r="D10241" s="21" t="s">
        <v>172294</v>
      </c>
      <c r="E10241" s="22">
        <v>59</v>
      </c>
      <c r="F10241" s="21" t="s">
        <v>169838</v>
      </c>
      <c r="G10241" s="22">
        <v>1</v>
      </c>
      <c r="H10241" s="22">
        <v>104</v>
      </c>
      <c r="I10241" s="21" t="s">
        <v>197530</v>
      </c>
    </row>
    <row r="10242" spans="1:9" ht="32" customHeight="1">
      <c r="A10242" s="19" t="s">
        <v>197531</v>
      </c>
      <c r="B10242" s="20" t="s">
        <v>184753</v>
      </c>
      <c r="C10242" s="22">
        <v>37</v>
      </c>
      <c r="D10242" s="21" t="s">
        <v>189975</v>
      </c>
      <c r="E10242" s="22">
        <v>59</v>
      </c>
      <c r="F10242" s="21" t="s">
        <v>170208</v>
      </c>
      <c r="G10242" s="22">
        <v>1</v>
      </c>
      <c r="H10242" s="22">
        <v>100</v>
      </c>
      <c r="I10242" s="21" t="s">
        <v>197532</v>
      </c>
    </row>
    <row r="10243" spans="1:9" ht="32" customHeight="1">
      <c r="A10243" s="19" t="s">
        <v>197533</v>
      </c>
      <c r="B10243" s="20" t="s">
        <v>173957</v>
      </c>
      <c r="C10243" s="22">
        <v>12</v>
      </c>
      <c r="D10243" s="21" t="s">
        <v>173179</v>
      </c>
      <c r="E10243" s="22">
        <v>98</v>
      </c>
      <c r="F10243" s="21" t="s">
        <v>173784</v>
      </c>
      <c r="G10243" s="22">
        <v>16</v>
      </c>
      <c r="H10243" s="22">
        <v>129</v>
      </c>
      <c r="I10243" s="21" t="s">
        <v>197534</v>
      </c>
    </row>
    <row r="10244" spans="1:9" ht="32" customHeight="1">
      <c r="A10244" s="19" t="s">
        <v>197535</v>
      </c>
      <c r="B10244" s="20" t="s">
        <v>176868</v>
      </c>
      <c r="C10244" s="22">
        <v>19</v>
      </c>
      <c r="D10244" s="21" t="s">
        <v>197536</v>
      </c>
      <c r="E10244" s="22">
        <v>149</v>
      </c>
      <c r="F10244" s="22">
        <v>0</v>
      </c>
      <c r="G10244" s="22">
        <v>0</v>
      </c>
      <c r="H10244" s="22">
        <v>171</v>
      </c>
      <c r="I10244" s="21" t="s">
        <v>197537</v>
      </c>
    </row>
    <row r="10245" spans="1:9" ht="32" customHeight="1">
      <c r="A10245" s="19" t="s">
        <v>197538</v>
      </c>
      <c r="B10245" s="20" t="s">
        <v>178293</v>
      </c>
      <c r="C10245" s="22">
        <v>12</v>
      </c>
      <c r="D10245" s="21" t="s">
        <v>176556</v>
      </c>
      <c r="E10245" s="22">
        <v>97</v>
      </c>
      <c r="F10245" s="22">
        <v>0</v>
      </c>
      <c r="G10245" s="22">
        <v>0</v>
      </c>
      <c r="H10245" s="22">
        <v>112</v>
      </c>
      <c r="I10245" s="21" t="s">
        <v>197539</v>
      </c>
    </row>
    <row r="10246" spans="1:9" ht="32" customHeight="1">
      <c r="A10246" s="19" t="s">
        <v>197540</v>
      </c>
      <c r="B10246" s="20" t="s">
        <v>181729</v>
      </c>
      <c r="C10246" s="22">
        <v>59</v>
      </c>
      <c r="D10246" s="22">
        <v>0</v>
      </c>
      <c r="E10246" s="22">
        <v>0</v>
      </c>
      <c r="F10246" s="21" t="s">
        <v>197541</v>
      </c>
      <c r="G10246" s="22">
        <v>26</v>
      </c>
      <c r="H10246" s="22">
        <v>88</v>
      </c>
      <c r="I10246" s="21" t="s">
        <v>197542</v>
      </c>
    </row>
    <row r="10247" spans="1:9" ht="32" customHeight="1">
      <c r="A10247" s="19" t="s">
        <v>197543</v>
      </c>
      <c r="B10247" s="20" t="s">
        <v>178052</v>
      </c>
      <c r="C10247" s="22">
        <v>22</v>
      </c>
      <c r="D10247" s="21" t="s">
        <v>179399</v>
      </c>
      <c r="E10247" s="22">
        <v>98</v>
      </c>
      <c r="F10247" s="22">
        <v>0</v>
      </c>
      <c r="G10247" s="22">
        <v>0</v>
      </c>
      <c r="H10247" s="22">
        <v>123</v>
      </c>
      <c r="I10247" s="21" t="s">
        <v>197544</v>
      </c>
    </row>
    <row r="10248" spans="1:9" ht="32" customHeight="1">
      <c r="A10248" s="19" t="s">
        <v>197545</v>
      </c>
      <c r="B10248" s="20" t="s">
        <v>174312</v>
      </c>
      <c r="C10248" s="22">
        <v>50</v>
      </c>
      <c r="D10248" s="21" t="s">
        <v>197546</v>
      </c>
      <c r="E10248" s="22">
        <v>38</v>
      </c>
      <c r="F10248" s="21" t="s">
        <v>172305</v>
      </c>
      <c r="G10248" s="22">
        <v>1</v>
      </c>
      <c r="H10248" s="22">
        <v>92</v>
      </c>
      <c r="I10248" s="21" t="s">
        <v>197547</v>
      </c>
    </row>
    <row r="10249" spans="1:9" ht="44" customHeight="1">
      <c r="A10249" s="19" t="s">
        <v>197548</v>
      </c>
      <c r="B10249" s="24">
        <v>0</v>
      </c>
      <c r="C10249" s="22">
        <v>0</v>
      </c>
      <c r="D10249" s="21" t="s">
        <v>170797</v>
      </c>
      <c r="E10249" s="22">
        <v>103</v>
      </c>
      <c r="F10249" s="21" t="s">
        <v>178129</v>
      </c>
      <c r="G10249" s="22">
        <v>2</v>
      </c>
      <c r="H10249" s="22">
        <v>108</v>
      </c>
      <c r="I10249" s="21" t="s">
        <v>197549</v>
      </c>
    </row>
    <row r="10250" spans="1:9" ht="32" customHeight="1">
      <c r="A10250" s="19" t="s">
        <v>197550</v>
      </c>
      <c r="B10250" s="20" t="s">
        <v>173268</v>
      </c>
      <c r="C10250" s="22">
        <v>48</v>
      </c>
      <c r="D10250" s="21" t="s">
        <v>170999</v>
      </c>
      <c r="E10250" s="22">
        <v>18</v>
      </c>
      <c r="F10250" s="22">
        <v>0</v>
      </c>
      <c r="G10250" s="22">
        <v>0</v>
      </c>
      <c r="H10250" s="22">
        <v>69</v>
      </c>
      <c r="I10250" s="21" t="s">
        <v>197551</v>
      </c>
    </row>
    <row r="10251" spans="1:9" ht="32" customHeight="1">
      <c r="A10251" s="19" t="s">
        <v>197552</v>
      </c>
      <c r="B10251" s="20" t="s">
        <v>172531</v>
      </c>
      <c r="C10251" s="22">
        <v>55</v>
      </c>
      <c r="D10251" s="21" t="s">
        <v>197553</v>
      </c>
      <c r="E10251" s="22">
        <v>44</v>
      </c>
      <c r="F10251" s="21" t="s">
        <v>176557</v>
      </c>
      <c r="G10251" s="22">
        <v>10</v>
      </c>
      <c r="H10251" s="22">
        <v>112</v>
      </c>
      <c r="I10251" s="21" t="s">
        <v>197554</v>
      </c>
    </row>
    <row r="10252" spans="1:9" ht="32" customHeight="1">
      <c r="A10252" s="19" t="s">
        <v>197555</v>
      </c>
      <c r="B10252" s="24">
        <v>0</v>
      </c>
      <c r="C10252" s="22">
        <v>0</v>
      </c>
      <c r="D10252" s="22">
        <v>100</v>
      </c>
      <c r="E10252" s="22">
        <v>133</v>
      </c>
      <c r="F10252" s="22">
        <v>0</v>
      </c>
      <c r="G10252" s="22">
        <v>0</v>
      </c>
      <c r="H10252" s="22">
        <v>136</v>
      </c>
      <c r="I10252" s="21" t="s">
        <v>197556</v>
      </c>
    </row>
    <row r="10253" spans="1:9" ht="32" customHeight="1">
      <c r="A10253" s="19" t="s">
        <v>197557</v>
      </c>
      <c r="B10253" s="20" t="s">
        <v>170680</v>
      </c>
      <c r="C10253" s="22">
        <v>3</v>
      </c>
      <c r="D10253" s="21" t="s">
        <v>170088</v>
      </c>
      <c r="E10253" s="22">
        <v>85</v>
      </c>
      <c r="F10253" s="21" t="s">
        <v>174075</v>
      </c>
      <c r="G10253" s="22">
        <v>2</v>
      </c>
      <c r="H10253" s="22">
        <v>93</v>
      </c>
      <c r="I10253" s="21" t="s">
        <v>197558</v>
      </c>
    </row>
    <row r="10254" spans="1:9" ht="44" customHeight="1">
      <c r="A10254" s="19" t="s">
        <v>197559</v>
      </c>
      <c r="B10254" s="20" t="s">
        <v>174776</v>
      </c>
      <c r="C10254" s="22">
        <v>14</v>
      </c>
      <c r="D10254" s="21" t="s">
        <v>176146</v>
      </c>
      <c r="E10254" s="22">
        <v>62</v>
      </c>
      <c r="F10254" s="21" t="s">
        <v>170975</v>
      </c>
      <c r="G10254" s="22">
        <v>5</v>
      </c>
      <c r="H10254" s="22">
        <v>84</v>
      </c>
      <c r="I10254" s="21" t="s">
        <v>197560</v>
      </c>
    </row>
    <row r="10255" spans="1:9" ht="32" customHeight="1">
      <c r="A10255" s="19" t="s">
        <v>197561</v>
      </c>
      <c r="B10255" s="20" t="s">
        <v>188857</v>
      </c>
      <c r="C10255" s="22">
        <v>70</v>
      </c>
      <c r="D10255" s="21" t="s">
        <v>175025</v>
      </c>
      <c r="E10255" s="22">
        <v>6</v>
      </c>
      <c r="F10255" s="21" t="s">
        <v>172357</v>
      </c>
      <c r="G10255" s="22">
        <v>16</v>
      </c>
      <c r="H10255" s="22">
        <v>95</v>
      </c>
      <c r="I10255" s="21" t="s">
        <v>197562</v>
      </c>
    </row>
    <row r="10256" spans="1:9" ht="32" customHeight="1">
      <c r="A10256" s="19" t="s">
        <v>197563</v>
      </c>
      <c r="B10256" s="20" t="s">
        <v>171973</v>
      </c>
      <c r="C10256" s="22">
        <v>67</v>
      </c>
      <c r="D10256" s="21" t="s">
        <v>173698</v>
      </c>
      <c r="E10256" s="22">
        <v>6</v>
      </c>
      <c r="F10256" s="21" t="s">
        <v>177589</v>
      </c>
      <c r="G10256" s="22">
        <v>15</v>
      </c>
      <c r="H10256" s="22">
        <v>91</v>
      </c>
      <c r="I10256" s="21" t="s">
        <v>197564</v>
      </c>
    </row>
    <row r="10257" spans="1:9" ht="32" customHeight="1">
      <c r="A10257" s="19" t="s">
        <v>197565</v>
      </c>
      <c r="B10257" s="20" t="s">
        <v>179355</v>
      </c>
      <c r="C10257" s="22">
        <v>21</v>
      </c>
      <c r="D10257" s="21" t="s">
        <v>169932</v>
      </c>
      <c r="E10257" s="22">
        <v>70</v>
      </c>
      <c r="F10257" s="21" t="s">
        <v>172687</v>
      </c>
      <c r="G10257" s="22">
        <v>30</v>
      </c>
      <c r="H10257" s="22">
        <v>124</v>
      </c>
      <c r="I10257" s="21" t="s">
        <v>197566</v>
      </c>
    </row>
    <row r="10258" spans="1:9" ht="32" customHeight="1">
      <c r="A10258" s="19" t="s">
        <v>197567</v>
      </c>
      <c r="B10258" s="20" t="s">
        <v>170604</v>
      </c>
      <c r="C10258" s="22">
        <v>5</v>
      </c>
      <c r="D10258" s="21" t="s">
        <v>187211</v>
      </c>
      <c r="E10258" s="22">
        <v>102</v>
      </c>
      <c r="F10258" s="21" t="s">
        <v>171558</v>
      </c>
      <c r="G10258" s="22">
        <v>4</v>
      </c>
      <c r="H10258" s="22">
        <v>114</v>
      </c>
      <c r="I10258" s="21" t="s">
        <v>197568</v>
      </c>
    </row>
    <row r="10259" spans="1:9" ht="32" customHeight="1">
      <c r="A10259" s="19" t="s">
        <v>197569</v>
      </c>
      <c r="B10259" s="24">
        <v>0</v>
      </c>
      <c r="C10259" s="22">
        <v>0</v>
      </c>
      <c r="D10259" s="21" t="s">
        <v>197570</v>
      </c>
      <c r="E10259" s="22">
        <v>75</v>
      </c>
      <c r="F10259" s="21" t="s">
        <v>197571</v>
      </c>
      <c r="G10259" s="22">
        <v>19</v>
      </c>
      <c r="H10259" s="22">
        <v>97</v>
      </c>
      <c r="I10259" s="21" t="s">
        <v>197572</v>
      </c>
    </row>
    <row r="10260" spans="1:9" ht="32" customHeight="1">
      <c r="A10260" s="19" t="s">
        <v>197573</v>
      </c>
      <c r="B10260" s="24">
        <v>100</v>
      </c>
      <c r="C10260" s="22">
        <v>58</v>
      </c>
      <c r="D10260" s="22">
        <v>0</v>
      </c>
      <c r="E10260" s="22">
        <v>0</v>
      </c>
      <c r="F10260" s="22">
        <v>0</v>
      </c>
      <c r="G10260" s="22">
        <v>0</v>
      </c>
      <c r="H10260" s="22">
        <v>61</v>
      </c>
      <c r="I10260" s="21" t="s">
        <v>197574</v>
      </c>
    </row>
    <row r="10261" spans="1:9" ht="32" customHeight="1">
      <c r="A10261" s="19" t="s">
        <v>197575</v>
      </c>
      <c r="B10261" s="20" t="s">
        <v>169804</v>
      </c>
      <c r="C10261" s="22">
        <v>47</v>
      </c>
      <c r="D10261" s="21" t="s">
        <v>184009</v>
      </c>
      <c r="E10261" s="22">
        <v>36</v>
      </c>
      <c r="F10261" s="21" t="s">
        <v>170160</v>
      </c>
      <c r="G10261" s="22">
        <v>10</v>
      </c>
      <c r="H10261" s="22">
        <v>96</v>
      </c>
      <c r="I10261" s="21" t="s">
        <v>197576</v>
      </c>
    </row>
    <row r="10262" spans="1:9" ht="32" customHeight="1">
      <c r="A10262" s="19" t="s">
        <v>197577</v>
      </c>
      <c r="B10262" s="24">
        <v>0</v>
      </c>
      <c r="C10262" s="22">
        <v>0</v>
      </c>
      <c r="D10262" s="22">
        <v>100</v>
      </c>
      <c r="E10262" s="22">
        <v>51</v>
      </c>
      <c r="F10262" s="22">
        <v>0</v>
      </c>
      <c r="G10262" s="22">
        <v>0</v>
      </c>
      <c r="H10262" s="22">
        <v>54</v>
      </c>
      <c r="I10262" s="21" t="s">
        <v>197578</v>
      </c>
    </row>
    <row r="10263" spans="1:9" ht="32" customHeight="1">
      <c r="A10263" s="19" t="s">
        <v>197579</v>
      </c>
      <c r="B10263" s="20" t="s">
        <v>170359</v>
      </c>
      <c r="C10263" s="22">
        <v>14</v>
      </c>
      <c r="D10263" s="21" t="s">
        <v>178340</v>
      </c>
      <c r="E10263" s="22">
        <v>110</v>
      </c>
      <c r="F10263" s="21" t="s">
        <v>183205</v>
      </c>
      <c r="G10263" s="22">
        <v>44</v>
      </c>
      <c r="H10263" s="22">
        <v>171</v>
      </c>
      <c r="I10263" s="21" t="s">
        <v>197580</v>
      </c>
    </row>
    <row r="10264" spans="1:9" ht="32" customHeight="1">
      <c r="A10264" s="19" t="s">
        <v>197581</v>
      </c>
      <c r="B10264" s="20" t="s">
        <v>176042</v>
      </c>
      <c r="C10264" s="22">
        <v>27</v>
      </c>
      <c r="D10264" s="21" t="s">
        <v>180272</v>
      </c>
      <c r="E10264" s="22">
        <v>58</v>
      </c>
      <c r="F10264" s="21" t="s">
        <v>177781</v>
      </c>
      <c r="G10264" s="22">
        <v>19</v>
      </c>
      <c r="H10264" s="22">
        <v>107</v>
      </c>
      <c r="I10264" s="21" t="s">
        <v>197582</v>
      </c>
    </row>
    <row r="10265" spans="1:9" ht="44" customHeight="1">
      <c r="A10265" s="19" t="s">
        <v>197583</v>
      </c>
      <c r="B10265" s="20" t="s">
        <v>189693</v>
      </c>
      <c r="C10265" s="22">
        <v>19</v>
      </c>
      <c r="D10265" s="21" t="s">
        <v>184496</v>
      </c>
      <c r="E10265" s="22">
        <v>37</v>
      </c>
      <c r="F10265" s="21" t="s">
        <v>177946</v>
      </c>
      <c r="G10265" s="22">
        <v>30</v>
      </c>
      <c r="H10265" s="22">
        <v>89</v>
      </c>
      <c r="I10265" s="21" t="s">
        <v>197584</v>
      </c>
    </row>
    <row r="10266" spans="1:9" ht="44" customHeight="1">
      <c r="A10266" s="19" t="s">
        <v>197585</v>
      </c>
      <c r="B10266" s="24">
        <v>0</v>
      </c>
      <c r="C10266" s="22">
        <v>0</v>
      </c>
      <c r="D10266" s="21" t="s">
        <v>178231</v>
      </c>
      <c r="E10266" s="22">
        <v>76</v>
      </c>
      <c r="F10266" s="21" t="s">
        <v>170891</v>
      </c>
      <c r="G10266" s="22">
        <v>1</v>
      </c>
      <c r="H10266" s="22">
        <v>80</v>
      </c>
      <c r="I10266" s="21" t="s">
        <v>197586</v>
      </c>
    </row>
    <row r="10267" spans="1:9" ht="32" customHeight="1">
      <c r="A10267" s="19" t="s">
        <v>197587</v>
      </c>
      <c r="B10267" s="20" t="s">
        <v>174681</v>
      </c>
      <c r="C10267" s="22">
        <v>6</v>
      </c>
      <c r="D10267" s="21" t="s">
        <v>178609</v>
      </c>
      <c r="E10267" s="22">
        <v>93</v>
      </c>
      <c r="F10267" s="21" t="s">
        <v>170097</v>
      </c>
      <c r="G10267" s="22">
        <v>54</v>
      </c>
      <c r="H10267" s="22">
        <v>156</v>
      </c>
      <c r="I10267" s="21" t="s">
        <v>197588</v>
      </c>
    </row>
    <row r="10268" spans="1:9" ht="32" customHeight="1">
      <c r="A10268" s="19" t="s">
        <v>197589</v>
      </c>
      <c r="B10268" s="20" t="s">
        <v>170298</v>
      </c>
      <c r="C10268" s="22">
        <v>3</v>
      </c>
      <c r="D10268" s="21" t="s">
        <v>194899</v>
      </c>
      <c r="E10268" s="22">
        <v>109</v>
      </c>
      <c r="F10268" s="21" t="s">
        <v>194678</v>
      </c>
      <c r="G10268" s="22">
        <v>29</v>
      </c>
      <c r="H10268" s="22">
        <v>144</v>
      </c>
      <c r="I10268" s="21" t="s">
        <v>197590</v>
      </c>
    </row>
    <row r="10269" spans="1:9" ht="32" customHeight="1">
      <c r="A10269" s="19" t="s">
        <v>197591</v>
      </c>
      <c r="B10269" s="24">
        <v>0</v>
      </c>
      <c r="C10269" s="22">
        <v>0</v>
      </c>
      <c r="D10269" s="22">
        <v>100</v>
      </c>
      <c r="E10269" s="22">
        <v>72</v>
      </c>
      <c r="F10269" s="22">
        <v>0</v>
      </c>
      <c r="G10269" s="22">
        <v>0</v>
      </c>
      <c r="H10269" s="22">
        <v>75</v>
      </c>
      <c r="I10269" s="21" t="s">
        <v>197592</v>
      </c>
    </row>
    <row r="10270" spans="1:9" ht="32" customHeight="1">
      <c r="A10270" s="19" t="s">
        <v>197593</v>
      </c>
      <c r="B10270" s="20" t="s">
        <v>176139</v>
      </c>
      <c r="C10270" s="22">
        <v>1</v>
      </c>
      <c r="D10270" s="21" t="s">
        <v>170404</v>
      </c>
      <c r="E10270" s="22">
        <v>152</v>
      </c>
      <c r="F10270" s="21" t="s">
        <v>170092</v>
      </c>
      <c r="G10270" s="22">
        <v>18</v>
      </c>
      <c r="H10270" s="22">
        <v>174</v>
      </c>
      <c r="I10270" s="21" t="s">
        <v>197594</v>
      </c>
    </row>
    <row r="10271" spans="1:9" ht="32" customHeight="1">
      <c r="A10271" s="19" t="s">
        <v>197595</v>
      </c>
      <c r="B10271" s="20" t="s">
        <v>170217</v>
      </c>
      <c r="C10271" s="22">
        <v>6</v>
      </c>
      <c r="D10271" s="21" t="s">
        <v>188000</v>
      </c>
      <c r="E10271" s="22">
        <v>152</v>
      </c>
      <c r="F10271" s="21" t="s">
        <v>171767</v>
      </c>
      <c r="G10271" s="22">
        <v>28</v>
      </c>
      <c r="H10271" s="22">
        <v>189</v>
      </c>
      <c r="I10271" s="21" t="s">
        <v>197596</v>
      </c>
    </row>
    <row r="10272" spans="1:9" ht="32" customHeight="1">
      <c r="A10272" s="19" t="s">
        <v>197597</v>
      </c>
      <c r="B10272" s="20" t="s">
        <v>183242</v>
      </c>
      <c r="C10272" s="22">
        <v>41</v>
      </c>
      <c r="D10272" s="21" t="s">
        <v>174151</v>
      </c>
      <c r="E10272" s="22">
        <v>42</v>
      </c>
      <c r="F10272" s="21" t="s">
        <v>188278</v>
      </c>
      <c r="G10272" s="22">
        <v>38</v>
      </c>
      <c r="H10272" s="22">
        <v>124</v>
      </c>
      <c r="I10272" s="21" t="s">
        <v>197598</v>
      </c>
    </row>
    <row r="10273" spans="1:9" ht="32" customHeight="1">
      <c r="A10273" s="19" t="s">
        <v>197599</v>
      </c>
      <c r="B10273" s="20" t="s">
        <v>197600</v>
      </c>
      <c r="C10273" s="22">
        <v>101</v>
      </c>
      <c r="D10273" s="21" t="s">
        <v>172848</v>
      </c>
      <c r="E10273" s="22">
        <v>27</v>
      </c>
      <c r="F10273" s="21" t="s">
        <v>195611</v>
      </c>
      <c r="G10273" s="22">
        <v>37</v>
      </c>
      <c r="H10273" s="22">
        <v>168</v>
      </c>
      <c r="I10273" s="21" t="s">
        <v>197601</v>
      </c>
    </row>
    <row r="10274" spans="1:9" ht="44" customHeight="1">
      <c r="A10274" s="19" t="s">
        <v>197602</v>
      </c>
      <c r="B10274" s="20" t="s">
        <v>189733</v>
      </c>
      <c r="C10274" s="22">
        <v>68</v>
      </c>
      <c r="D10274" s="21" t="s">
        <v>177313</v>
      </c>
      <c r="E10274" s="22">
        <v>37</v>
      </c>
      <c r="F10274" s="21" t="s">
        <v>172267</v>
      </c>
      <c r="G10274" s="22">
        <v>10</v>
      </c>
      <c r="H10274" s="22">
        <v>118</v>
      </c>
      <c r="I10274" s="21" t="s">
        <v>197603</v>
      </c>
    </row>
    <row r="10275" spans="1:9" ht="44" customHeight="1">
      <c r="A10275" s="19" t="s">
        <v>197604</v>
      </c>
      <c r="B10275" s="20" t="s">
        <v>179230</v>
      </c>
      <c r="C10275" s="22">
        <v>59</v>
      </c>
      <c r="D10275" s="21" t="s">
        <v>170867</v>
      </c>
      <c r="E10275" s="22">
        <v>10</v>
      </c>
      <c r="F10275" s="21" t="s">
        <v>169744</v>
      </c>
      <c r="G10275" s="22">
        <v>35</v>
      </c>
      <c r="H10275" s="22">
        <v>107</v>
      </c>
      <c r="I10275" s="21" t="s">
        <v>197605</v>
      </c>
    </row>
    <row r="10276" spans="1:9" ht="44" customHeight="1">
      <c r="A10276" s="19" t="s">
        <v>197606</v>
      </c>
      <c r="B10276" s="20" t="s">
        <v>189416</v>
      </c>
      <c r="C10276" s="22">
        <v>23</v>
      </c>
      <c r="D10276" s="21" t="s">
        <v>175812</v>
      </c>
      <c r="E10276" s="22">
        <v>154</v>
      </c>
      <c r="F10276" s="21" t="s">
        <v>197607</v>
      </c>
      <c r="G10276" s="22">
        <v>5</v>
      </c>
      <c r="H10276" s="22">
        <v>185</v>
      </c>
      <c r="I10276" s="21" t="s">
        <v>197608</v>
      </c>
    </row>
    <row r="10277" spans="1:9" ht="44" customHeight="1">
      <c r="A10277" s="19" t="s">
        <v>197609</v>
      </c>
      <c r="B10277" s="24">
        <v>25</v>
      </c>
      <c r="C10277" s="22">
        <v>32</v>
      </c>
      <c r="D10277" s="21" t="s">
        <v>188281</v>
      </c>
      <c r="E10277" s="22">
        <v>78</v>
      </c>
      <c r="F10277" s="21" t="s">
        <v>175552</v>
      </c>
      <c r="G10277" s="22">
        <v>18</v>
      </c>
      <c r="H10277" s="22">
        <v>131</v>
      </c>
      <c r="I10277" s="21" t="s">
        <v>197610</v>
      </c>
    </row>
    <row r="10278" spans="1:9" ht="44" customHeight="1">
      <c r="A10278" s="19" t="s">
        <v>197611</v>
      </c>
      <c r="B10278" s="24">
        <v>0</v>
      </c>
      <c r="C10278" s="22">
        <v>0</v>
      </c>
      <c r="D10278" s="22">
        <v>100</v>
      </c>
      <c r="E10278" s="22">
        <v>53</v>
      </c>
      <c r="F10278" s="22">
        <v>0</v>
      </c>
      <c r="G10278" s="22">
        <v>0</v>
      </c>
      <c r="H10278" s="22">
        <v>56</v>
      </c>
      <c r="I10278" s="21" t="s">
        <v>197612</v>
      </c>
    </row>
    <row r="10279" spans="1:9" ht="32" customHeight="1">
      <c r="A10279" s="19" t="s">
        <v>197613</v>
      </c>
      <c r="B10279" s="20" t="s">
        <v>194582</v>
      </c>
      <c r="C10279" s="22">
        <v>4</v>
      </c>
      <c r="D10279" s="21" t="s">
        <v>180917</v>
      </c>
      <c r="E10279" s="22">
        <v>135</v>
      </c>
      <c r="F10279" s="21" t="s">
        <v>177186</v>
      </c>
      <c r="G10279" s="22">
        <v>32</v>
      </c>
      <c r="H10279" s="22">
        <v>174</v>
      </c>
      <c r="I10279" s="21" t="s">
        <v>197614</v>
      </c>
    </row>
    <row r="10280" spans="1:9" ht="32" customHeight="1">
      <c r="A10280" s="19" t="s">
        <v>197615</v>
      </c>
      <c r="B10280" s="20" t="s">
        <v>197616</v>
      </c>
      <c r="C10280" s="22">
        <v>64</v>
      </c>
      <c r="D10280" s="21" t="s">
        <v>173951</v>
      </c>
      <c r="E10280" s="22">
        <v>33</v>
      </c>
      <c r="F10280" s="21" t="s">
        <v>197617</v>
      </c>
      <c r="G10280" s="22">
        <v>18</v>
      </c>
      <c r="H10280" s="22">
        <v>118</v>
      </c>
      <c r="I10280" s="21" t="s">
        <v>197618</v>
      </c>
    </row>
    <row r="10281" spans="1:9" ht="32" customHeight="1">
      <c r="A10281" s="19" t="s">
        <v>197619</v>
      </c>
      <c r="B10281" s="20" t="s">
        <v>174302</v>
      </c>
      <c r="C10281" s="22">
        <v>7</v>
      </c>
      <c r="D10281" s="21" t="s">
        <v>179240</v>
      </c>
      <c r="E10281" s="22">
        <v>73</v>
      </c>
      <c r="F10281" s="21" t="s">
        <v>170064</v>
      </c>
      <c r="G10281" s="22">
        <v>24</v>
      </c>
      <c r="H10281" s="22">
        <v>107</v>
      </c>
      <c r="I10281" s="21" t="s">
        <v>197620</v>
      </c>
    </row>
    <row r="10282" spans="1:9" ht="32" customHeight="1">
      <c r="A10282" s="19" t="s">
        <v>197621</v>
      </c>
      <c r="B10282" s="20" t="s">
        <v>172843</v>
      </c>
      <c r="C10282" s="22">
        <v>35</v>
      </c>
      <c r="D10282" s="22">
        <v>64</v>
      </c>
      <c r="E10282" s="22">
        <v>96</v>
      </c>
      <c r="F10282" s="21" t="s">
        <v>197242</v>
      </c>
      <c r="G10282" s="22">
        <v>19</v>
      </c>
      <c r="H10282" s="22">
        <v>153</v>
      </c>
      <c r="I10282" s="21" t="s">
        <v>197622</v>
      </c>
    </row>
    <row r="10283" spans="1:9" ht="44" customHeight="1">
      <c r="A10283" s="19" t="s">
        <v>197623</v>
      </c>
      <c r="B10283" s="20" t="s">
        <v>184089</v>
      </c>
      <c r="C10283" s="22">
        <v>61</v>
      </c>
      <c r="D10283" s="21" t="s">
        <v>170250</v>
      </c>
      <c r="E10283" s="22">
        <v>46</v>
      </c>
      <c r="F10283" s="21" t="s">
        <v>178125</v>
      </c>
      <c r="G10283" s="22">
        <v>31</v>
      </c>
      <c r="H10283" s="22">
        <v>141</v>
      </c>
      <c r="I10283" s="21" t="s">
        <v>197624</v>
      </c>
    </row>
    <row r="10284" spans="1:9" ht="44" customHeight="1">
      <c r="A10284" s="19" t="s">
        <v>197625</v>
      </c>
      <c r="B10284" s="20" t="s">
        <v>177340</v>
      </c>
      <c r="C10284" s="22">
        <v>42</v>
      </c>
      <c r="D10284" s="21" t="s">
        <v>14623</v>
      </c>
      <c r="E10284" s="22">
        <v>76</v>
      </c>
      <c r="F10284" s="21" t="s">
        <v>177340</v>
      </c>
      <c r="G10284" s="22">
        <v>42</v>
      </c>
      <c r="H10284" s="22">
        <v>163</v>
      </c>
      <c r="I10284" s="21" t="s">
        <v>197626</v>
      </c>
    </row>
    <row r="10285" spans="1:9" ht="32" customHeight="1">
      <c r="A10285" s="19" t="s">
        <v>197627</v>
      </c>
      <c r="B10285" s="20" t="s">
        <v>172569</v>
      </c>
      <c r="C10285" s="22">
        <v>66</v>
      </c>
      <c r="D10285" s="21" t="s">
        <v>197628</v>
      </c>
      <c r="E10285" s="22">
        <v>87</v>
      </c>
      <c r="F10285" s="21" t="s">
        <v>182945</v>
      </c>
      <c r="G10285" s="22">
        <v>1</v>
      </c>
      <c r="H10285" s="22">
        <v>157</v>
      </c>
      <c r="I10285" s="21" t="s">
        <v>197629</v>
      </c>
    </row>
    <row r="10286" spans="1:9" ht="44" customHeight="1">
      <c r="A10286" s="19" t="s">
        <v>197630</v>
      </c>
      <c r="B10286" s="20" t="s">
        <v>175327</v>
      </c>
      <c r="C10286" s="22">
        <v>68</v>
      </c>
      <c r="D10286" s="21" t="s">
        <v>184390</v>
      </c>
      <c r="E10286" s="22">
        <v>80</v>
      </c>
      <c r="F10286" s="22">
        <v>0</v>
      </c>
      <c r="G10286" s="22">
        <v>0</v>
      </c>
      <c r="H10286" s="22">
        <v>151</v>
      </c>
      <c r="I10286" s="21" t="s">
        <v>197631</v>
      </c>
    </row>
    <row r="10287" spans="1:9" ht="44" customHeight="1">
      <c r="A10287" s="19" t="s">
        <v>197632</v>
      </c>
      <c r="B10287" s="20" t="s">
        <v>189329</v>
      </c>
      <c r="C10287" s="22">
        <v>62</v>
      </c>
      <c r="D10287" s="21" t="s">
        <v>188772</v>
      </c>
      <c r="E10287" s="22">
        <v>31</v>
      </c>
      <c r="F10287" s="21" t="s">
        <v>171067</v>
      </c>
      <c r="G10287" s="22">
        <v>51</v>
      </c>
      <c r="H10287" s="22">
        <v>147</v>
      </c>
      <c r="I10287" s="21" t="s">
        <v>197633</v>
      </c>
    </row>
    <row r="10288" spans="1:9" ht="32" customHeight="1">
      <c r="A10288" s="19" t="s">
        <v>197634</v>
      </c>
      <c r="B10288" s="20" t="s">
        <v>186431</v>
      </c>
      <c r="C10288" s="22">
        <v>88</v>
      </c>
      <c r="D10288" s="22">
        <v>0</v>
      </c>
      <c r="E10288" s="22">
        <v>0</v>
      </c>
      <c r="F10288" s="21" t="s">
        <v>175641</v>
      </c>
      <c r="G10288" s="22">
        <v>10</v>
      </c>
      <c r="H10288" s="22">
        <v>101</v>
      </c>
      <c r="I10288" s="21" t="s">
        <v>197635</v>
      </c>
    </row>
    <row r="10289" spans="1:9" ht="32" customHeight="1">
      <c r="A10289" s="19" t="s">
        <v>197636</v>
      </c>
      <c r="B10289" s="20" t="s">
        <v>186431</v>
      </c>
      <c r="C10289" s="22">
        <v>88</v>
      </c>
      <c r="D10289" s="22">
        <v>0</v>
      </c>
      <c r="E10289" s="22">
        <v>0</v>
      </c>
      <c r="F10289" s="21" t="s">
        <v>175641</v>
      </c>
      <c r="G10289" s="22">
        <v>10</v>
      </c>
      <c r="H10289" s="22">
        <v>101</v>
      </c>
      <c r="I10289" s="21" t="s">
        <v>197637</v>
      </c>
    </row>
    <row r="10290" spans="1:9" ht="32" customHeight="1">
      <c r="A10290" s="19" t="s">
        <v>197638</v>
      </c>
      <c r="B10290" s="20" t="s">
        <v>176429</v>
      </c>
      <c r="C10290" s="22">
        <v>12</v>
      </c>
      <c r="D10290" s="21" t="s">
        <v>197639</v>
      </c>
      <c r="E10290" s="22">
        <v>150</v>
      </c>
      <c r="F10290" s="21" t="s">
        <v>192615</v>
      </c>
      <c r="G10290" s="22">
        <v>5</v>
      </c>
      <c r="H10290" s="22">
        <v>170</v>
      </c>
      <c r="I10290" s="21" t="s">
        <v>197640</v>
      </c>
    </row>
    <row r="10291" spans="1:9" ht="32" customHeight="1">
      <c r="A10291" s="19" t="s">
        <v>197641</v>
      </c>
      <c r="B10291" s="20" t="s">
        <v>176429</v>
      </c>
      <c r="C10291" s="22">
        <v>12</v>
      </c>
      <c r="D10291" s="21" t="s">
        <v>197639</v>
      </c>
      <c r="E10291" s="22">
        <v>150</v>
      </c>
      <c r="F10291" s="21" t="s">
        <v>192615</v>
      </c>
      <c r="G10291" s="22">
        <v>5</v>
      </c>
      <c r="H10291" s="22">
        <v>170</v>
      </c>
      <c r="I10291" s="21" t="s">
        <v>197642</v>
      </c>
    </row>
    <row r="10292" spans="1:9" ht="32" customHeight="1">
      <c r="A10292" s="19" t="s">
        <v>197643</v>
      </c>
      <c r="B10292" s="20" t="s">
        <v>197644</v>
      </c>
      <c r="C10292" s="22">
        <v>67</v>
      </c>
      <c r="D10292" s="21" t="s">
        <v>185300</v>
      </c>
      <c r="E10292" s="22">
        <v>23</v>
      </c>
      <c r="F10292" s="21" t="s">
        <v>171876</v>
      </c>
      <c r="G10292" s="22">
        <v>17</v>
      </c>
      <c r="H10292" s="22">
        <v>110</v>
      </c>
      <c r="I10292" s="21" t="s">
        <v>197645</v>
      </c>
    </row>
    <row r="10293" spans="1:9" ht="32" customHeight="1">
      <c r="A10293" s="19" t="s">
        <v>197646</v>
      </c>
      <c r="B10293" s="20" t="s">
        <v>197644</v>
      </c>
      <c r="C10293" s="22">
        <v>67</v>
      </c>
      <c r="D10293" s="21" t="s">
        <v>185300</v>
      </c>
      <c r="E10293" s="22">
        <v>23</v>
      </c>
      <c r="F10293" s="21" t="s">
        <v>171876</v>
      </c>
      <c r="G10293" s="22">
        <v>17</v>
      </c>
      <c r="H10293" s="22">
        <v>110</v>
      </c>
      <c r="I10293" s="21" t="s">
        <v>197647</v>
      </c>
    </row>
    <row r="10294" spans="1:9" ht="32" customHeight="1">
      <c r="A10294" s="19" t="s">
        <v>197648</v>
      </c>
      <c r="B10294" s="20" t="s">
        <v>170963</v>
      </c>
      <c r="C10294" s="22">
        <v>37</v>
      </c>
      <c r="D10294" s="21" t="s">
        <v>188329</v>
      </c>
      <c r="E10294" s="22">
        <v>63</v>
      </c>
      <c r="F10294" s="21" t="s">
        <v>173363</v>
      </c>
      <c r="G10294" s="22">
        <v>42</v>
      </c>
      <c r="H10294" s="22">
        <v>145</v>
      </c>
      <c r="I10294" s="21" t="s">
        <v>197649</v>
      </c>
    </row>
    <row r="10295" spans="1:9" ht="32" customHeight="1">
      <c r="A10295" s="19" t="s">
        <v>197650</v>
      </c>
      <c r="B10295" s="20" t="s">
        <v>170126</v>
      </c>
      <c r="C10295" s="22">
        <v>1</v>
      </c>
      <c r="D10295" s="21" t="s">
        <v>170071</v>
      </c>
      <c r="E10295" s="22">
        <v>78</v>
      </c>
      <c r="F10295" s="21" t="s">
        <v>175817</v>
      </c>
      <c r="G10295" s="22">
        <v>3</v>
      </c>
      <c r="H10295" s="22">
        <v>85</v>
      </c>
      <c r="I10295" s="21" t="s">
        <v>197651</v>
      </c>
    </row>
    <row r="10296" spans="1:9" ht="32" customHeight="1">
      <c r="A10296" s="19" t="s">
        <v>197652</v>
      </c>
      <c r="B10296" s="20" t="s">
        <v>197653</v>
      </c>
      <c r="C10296" s="22">
        <v>13</v>
      </c>
      <c r="D10296" s="21" t="s">
        <v>170733</v>
      </c>
      <c r="E10296" s="22">
        <v>152</v>
      </c>
      <c r="F10296" s="21" t="s">
        <v>197654</v>
      </c>
      <c r="G10296" s="22">
        <v>1</v>
      </c>
      <c r="H10296" s="22">
        <v>169</v>
      </c>
      <c r="I10296" s="21" t="s">
        <v>197655</v>
      </c>
    </row>
    <row r="10297" spans="1:9" ht="20" customHeight="1">
      <c r="A10297" s="19" t="s">
        <v>197656</v>
      </c>
      <c r="B10297" s="20" t="s">
        <v>173018</v>
      </c>
      <c r="C10297" s="22">
        <v>24</v>
      </c>
      <c r="D10297" s="21" t="s">
        <v>192319</v>
      </c>
      <c r="E10297" s="22">
        <v>22</v>
      </c>
      <c r="F10297" s="21" t="s">
        <v>197657</v>
      </c>
      <c r="G10297" s="22">
        <v>55</v>
      </c>
      <c r="H10297" s="22">
        <v>104</v>
      </c>
      <c r="I10297" s="21" t="s">
        <v>197658</v>
      </c>
    </row>
    <row r="10298" spans="1:9" ht="20" customHeight="1">
      <c r="A10298" s="19" t="s">
        <v>197659</v>
      </c>
      <c r="B10298" s="24">
        <v>60</v>
      </c>
      <c r="C10298" s="22">
        <v>51</v>
      </c>
      <c r="D10298" s="21" t="s">
        <v>177503</v>
      </c>
      <c r="E10298" s="22">
        <v>8</v>
      </c>
      <c r="F10298" s="21" t="s">
        <v>197541</v>
      </c>
      <c r="G10298" s="22">
        <v>26</v>
      </c>
      <c r="H10298" s="22">
        <v>88</v>
      </c>
      <c r="I10298" s="21" t="s">
        <v>197660</v>
      </c>
    </row>
    <row r="10299" spans="1:9" ht="20" customHeight="1">
      <c r="A10299" s="19" t="s">
        <v>197661</v>
      </c>
      <c r="B10299" s="20" t="s">
        <v>197288</v>
      </c>
      <c r="C10299" s="22">
        <v>51</v>
      </c>
      <c r="D10299" s="21" t="s">
        <v>176534</v>
      </c>
      <c r="E10299" s="22">
        <v>8</v>
      </c>
      <c r="F10299" s="21" t="s">
        <v>183120</v>
      </c>
      <c r="G10299" s="22">
        <v>20</v>
      </c>
      <c r="H10299" s="22">
        <v>82</v>
      </c>
      <c r="I10299" s="21" t="s">
        <v>197662</v>
      </c>
    </row>
    <row r="10300" spans="1:9" ht="20" customHeight="1">
      <c r="A10300" s="19" t="s">
        <v>197663</v>
      </c>
      <c r="B10300" s="20" t="s">
        <v>170680</v>
      </c>
      <c r="C10300" s="22">
        <v>4</v>
      </c>
      <c r="D10300" s="21" t="s">
        <v>171998</v>
      </c>
      <c r="E10300" s="22">
        <v>115</v>
      </c>
      <c r="F10300" s="21" t="s">
        <v>173936</v>
      </c>
      <c r="G10300" s="22">
        <v>1</v>
      </c>
      <c r="H10300" s="22">
        <v>123</v>
      </c>
      <c r="I10300" s="21" t="s">
        <v>197664</v>
      </c>
    </row>
    <row r="10301" spans="1:9" ht="20" customHeight="1">
      <c r="A10301" s="19" t="s">
        <v>197665</v>
      </c>
      <c r="B10301" s="20" t="s">
        <v>170250</v>
      </c>
      <c r="C10301" s="22">
        <v>27</v>
      </c>
      <c r="D10301" s="21" t="s">
        <v>169966</v>
      </c>
      <c r="E10301" s="22">
        <v>7</v>
      </c>
      <c r="F10301" s="21" t="s">
        <v>174445</v>
      </c>
      <c r="G10301" s="22">
        <v>47</v>
      </c>
      <c r="H10301" s="22">
        <v>84</v>
      </c>
      <c r="I10301" s="21" t="s">
        <v>197666</v>
      </c>
    </row>
    <row r="10302" spans="1:9" ht="20" customHeight="1">
      <c r="A10302" s="19" t="s">
        <v>197667</v>
      </c>
      <c r="B10302" s="20" t="s">
        <v>170250</v>
      </c>
      <c r="C10302" s="22">
        <v>27</v>
      </c>
      <c r="D10302" s="21" t="s">
        <v>169966</v>
      </c>
      <c r="E10302" s="22">
        <v>7</v>
      </c>
      <c r="F10302" s="21" t="s">
        <v>174445</v>
      </c>
      <c r="G10302" s="22">
        <v>47</v>
      </c>
      <c r="H10302" s="22">
        <v>84</v>
      </c>
      <c r="I10302" s="21" t="s">
        <v>197668</v>
      </c>
    </row>
    <row r="10303" spans="1:9" ht="20" customHeight="1">
      <c r="A10303" s="19" t="s">
        <v>197669</v>
      </c>
      <c r="B10303" s="20" t="s">
        <v>172932</v>
      </c>
      <c r="C10303" s="22">
        <v>2</v>
      </c>
      <c r="D10303" s="21" t="s">
        <v>176140</v>
      </c>
      <c r="E10303" s="22">
        <v>112</v>
      </c>
      <c r="F10303" s="22">
        <v>0</v>
      </c>
      <c r="G10303" s="22">
        <v>0</v>
      </c>
      <c r="H10303" s="22">
        <v>117</v>
      </c>
      <c r="I10303" s="21" t="s">
        <v>197670</v>
      </c>
    </row>
    <row r="10304" spans="1:9" ht="32" customHeight="1">
      <c r="A10304" s="19" t="s">
        <v>197671</v>
      </c>
      <c r="B10304" s="20" t="s">
        <v>174155</v>
      </c>
      <c r="C10304" s="22">
        <v>20</v>
      </c>
      <c r="D10304" s="21" t="s">
        <v>176639</v>
      </c>
      <c r="E10304" s="22">
        <v>70</v>
      </c>
      <c r="F10304" s="21" t="s">
        <v>170482</v>
      </c>
      <c r="G10304" s="22">
        <v>58</v>
      </c>
      <c r="H10304" s="22">
        <v>151</v>
      </c>
      <c r="I10304" s="21" t="s">
        <v>197672</v>
      </c>
    </row>
    <row r="10305" spans="1:9" ht="32" customHeight="1">
      <c r="A10305" s="19" t="s">
        <v>197673</v>
      </c>
      <c r="B10305" s="20" t="s">
        <v>170952</v>
      </c>
      <c r="C10305" s="22">
        <v>4</v>
      </c>
      <c r="D10305" s="21" t="s">
        <v>197674</v>
      </c>
      <c r="E10305" s="22">
        <v>94</v>
      </c>
      <c r="F10305" s="21" t="s">
        <v>171640</v>
      </c>
      <c r="G10305" s="22">
        <v>1</v>
      </c>
      <c r="H10305" s="22">
        <v>102</v>
      </c>
      <c r="I10305" s="21" t="s">
        <v>197675</v>
      </c>
    </row>
    <row r="10306" spans="1:9" ht="32" customHeight="1">
      <c r="A10306" s="19" t="s">
        <v>197676</v>
      </c>
      <c r="B10306" s="20" t="s">
        <v>170737</v>
      </c>
      <c r="C10306" s="22">
        <v>74</v>
      </c>
      <c r="D10306" s="21" t="s">
        <v>173863</v>
      </c>
      <c r="E10306" s="22">
        <v>3</v>
      </c>
      <c r="F10306" s="21" t="s">
        <v>172830</v>
      </c>
      <c r="G10306" s="22">
        <v>4</v>
      </c>
      <c r="H10306" s="22">
        <v>84</v>
      </c>
      <c r="I10306" s="21" t="s">
        <v>197677</v>
      </c>
    </row>
    <row r="10307" spans="1:9" ht="32" customHeight="1">
      <c r="A10307" s="19" t="s">
        <v>197678</v>
      </c>
      <c r="B10307" s="24">
        <v>90</v>
      </c>
      <c r="C10307" s="22">
        <v>81</v>
      </c>
      <c r="D10307" s="21" t="s">
        <v>170680</v>
      </c>
      <c r="E10307" s="22">
        <v>3</v>
      </c>
      <c r="F10307" s="21" t="s">
        <v>170129</v>
      </c>
      <c r="G10307" s="22">
        <v>6</v>
      </c>
      <c r="H10307" s="22">
        <v>93</v>
      </c>
      <c r="I10307" s="21" t="s">
        <v>197679</v>
      </c>
    </row>
    <row r="10308" spans="1:9" ht="32" customHeight="1">
      <c r="A10308" s="19" t="s">
        <v>197680</v>
      </c>
      <c r="B10308" s="20" t="s">
        <v>176397</v>
      </c>
      <c r="C10308" s="22">
        <v>62</v>
      </c>
      <c r="D10308" s="21" t="s">
        <v>197681</v>
      </c>
      <c r="E10308" s="22">
        <v>64</v>
      </c>
      <c r="F10308" s="21" t="s">
        <v>172421</v>
      </c>
      <c r="G10308" s="22">
        <v>3</v>
      </c>
      <c r="H10308" s="22">
        <v>132</v>
      </c>
      <c r="I10308" s="21" t="s">
        <v>197682</v>
      </c>
    </row>
    <row r="10309" spans="1:9" ht="32" customHeight="1">
      <c r="A10309" s="19" t="s">
        <v>197683</v>
      </c>
      <c r="B10309" s="20" t="s">
        <v>178507</v>
      </c>
      <c r="C10309" s="22">
        <v>21</v>
      </c>
      <c r="D10309" s="21" t="s">
        <v>174109</v>
      </c>
      <c r="E10309" s="22">
        <v>8</v>
      </c>
      <c r="F10309" s="21" t="s">
        <v>174386</v>
      </c>
      <c r="G10309" s="22">
        <v>33</v>
      </c>
      <c r="H10309" s="22">
        <v>65</v>
      </c>
      <c r="I10309" s="21" t="s">
        <v>197684</v>
      </c>
    </row>
    <row r="10310" spans="1:9" ht="32" customHeight="1">
      <c r="A10310" s="19" t="s">
        <v>197685</v>
      </c>
      <c r="B10310" s="20" t="s">
        <v>192061</v>
      </c>
      <c r="C10310" s="22">
        <v>29</v>
      </c>
      <c r="D10310" s="22">
        <v>0</v>
      </c>
      <c r="E10310" s="22">
        <v>0</v>
      </c>
      <c r="F10310" s="21" t="s">
        <v>171143</v>
      </c>
      <c r="G10310" s="22">
        <v>24</v>
      </c>
      <c r="H10310" s="22">
        <v>56</v>
      </c>
      <c r="I10310" s="21" t="s">
        <v>197686</v>
      </c>
    </row>
    <row r="10311" spans="1:9" ht="32" customHeight="1">
      <c r="A10311" s="19" t="s">
        <v>197687</v>
      </c>
      <c r="B10311" s="20" t="s">
        <v>170634</v>
      </c>
      <c r="C10311" s="22">
        <v>57</v>
      </c>
      <c r="D10311" s="21" t="s">
        <v>173359</v>
      </c>
      <c r="E10311" s="22">
        <v>33</v>
      </c>
      <c r="F10311" s="21" t="s">
        <v>173359</v>
      </c>
      <c r="G10311" s="22">
        <v>33</v>
      </c>
      <c r="H10311" s="22">
        <v>126</v>
      </c>
      <c r="I10311" s="21" t="s">
        <v>197688</v>
      </c>
    </row>
    <row r="10312" spans="1:9" ht="32" customHeight="1">
      <c r="A10312" s="19" t="s">
        <v>197689</v>
      </c>
      <c r="B10312" s="20" t="s">
        <v>173675</v>
      </c>
      <c r="C10312" s="22">
        <v>51</v>
      </c>
      <c r="D10312" s="21" t="s">
        <v>170833</v>
      </c>
      <c r="E10312" s="22">
        <v>5</v>
      </c>
      <c r="F10312" s="21" t="s">
        <v>169786</v>
      </c>
      <c r="G10312" s="22">
        <v>16</v>
      </c>
      <c r="H10312" s="22">
        <v>75</v>
      </c>
      <c r="I10312" s="21" t="s">
        <v>197690</v>
      </c>
    </row>
    <row r="10313" spans="1:9" ht="32" customHeight="1">
      <c r="A10313" s="19" t="s">
        <v>197691</v>
      </c>
      <c r="B10313" s="20" t="s">
        <v>169709</v>
      </c>
      <c r="C10313" s="22">
        <v>34</v>
      </c>
      <c r="D10313" s="21" t="s">
        <v>187926</v>
      </c>
      <c r="E10313" s="22">
        <v>42</v>
      </c>
      <c r="F10313" s="21" t="s">
        <v>169709</v>
      </c>
      <c r="G10313" s="22">
        <v>34</v>
      </c>
      <c r="H10313" s="22">
        <v>113</v>
      </c>
      <c r="I10313" s="21" t="s">
        <v>197692</v>
      </c>
    </row>
    <row r="10314" spans="1:9" ht="32" customHeight="1">
      <c r="A10314" s="19" t="s">
        <v>197693</v>
      </c>
      <c r="B10314" s="20" t="s">
        <v>179298</v>
      </c>
      <c r="C10314" s="22">
        <v>44</v>
      </c>
      <c r="D10314" s="21" t="s">
        <v>171664</v>
      </c>
      <c r="E10314" s="22">
        <v>5</v>
      </c>
      <c r="F10314" s="21" t="s">
        <v>170591</v>
      </c>
      <c r="G10314" s="22">
        <v>8</v>
      </c>
      <c r="H10314" s="22">
        <v>60</v>
      </c>
      <c r="I10314" s="21" t="s">
        <v>197694</v>
      </c>
    </row>
    <row r="10315" spans="1:9" ht="32" customHeight="1">
      <c r="A10315" s="19" t="s">
        <v>197695</v>
      </c>
      <c r="B10315" s="20" t="s">
        <v>171167</v>
      </c>
      <c r="C10315" s="22">
        <v>54</v>
      </c>
      <c r="D10315" s="22">
        <v>0</v>
      </c>
      <c r="E10315" s="22">
        <v>0</v>
      </c>
      <c r="F10315" s="21" t="s">
        <v>169658</v>
      </c>
      <c r="G10315" s="22">
        <v>3</v>
      </c>
      <c r="H10315" s="22">
        <v>60</v>
      </c>
      <c r="I10315" s="21" t="s">
        <v>197696</v>
      </c>
    </row>
    <row r="10316" spans="1:9" ht="32" customHeight="1">
      <c r="A10316" s="19" t="s">
        <v>197697</v>
      </c>
      <c r="B10316" s="20" t="s">
        <v>172352</v>
      </c>
      <c r="C10316" s="22">
        <v>64</v>
      </c>
      <c r="D10316" s="21" t="s">
        <v>172830</v>
      </c>
      <c r="E10316" s="22">
        <v>4</v>
      </c>
      <c r="F10316" s="21" t="s">
        <v>170916</v>
      </c>
      <c r="G10316" s="22">
        <v>13</v>
      </c>
      <c r="H10316" s="22">
        <v>84</v>
      </c>
      <c r="I10316" s="21" t="s">
        <v>197698</v>
      </c>
    </row>
    <row r="10317" spans="1:9" ht="32" customHeight="1">
      <c r="A10317" s="19" t="s">
        <v>197699</v>
      </c>
      <c r="B10317" s="20" t="s">
        <v>186054</v>
      </c>
      <c r="C10317" s="22">
        <v>76</v>
      </c>
      <c r="D10317" s="21" t="s">
        <v>172830</v>
      </c>
      <c r="E10317" s="22">
        <v>4</v>
      </c>
      <c r="F10317" s="21" t="s">
        <v>178561</v>
      </c>
      <c r="G10317" s="22">
        <v>1</v>
      </c>
      <c r="H10317" s="22">
        <v>84</v>
      </c>
      <c r="I10317" s="21" t="s">
        <v>197700</v>
      </c>
    </row>
    <row r="10318" spans="1:9" ht="32" customHeight="1">
      <c r="A10318" s="19" t="s">
        <v>197701</v>
      </c>
      <c r="B10318" s="20" t="s">
        <v>170309</v>
      </c>
      <c r="C10318" s="22">
        <v>40</v>
      </c>
      <c r="D10318" s="21" t="s">
        <v>170309</v>
      </c>
      <c r="E10318" s="22">
        <v>40</v>
      </c>
      <c r="F10318" s="21" t="s">
        <v>173663</v>
      </c>
      <c r="G10318" s="22">
        <v>22</v>
      </c>
      <c r="H10318" s="22">
        <v>105</v>
      </c>
      <c r="I10318" s="21" t="s">
        <v>197702</v>
      </c>
    </row>
    <row r="10319" spans="1:9" ht="32" customHeight="1">
      <c r="A10319" s="19" t="s">
        <v>197703</v>
      </c>
      <c r="B10319" s="24">
        <v>0</v>
      </c>
      <c r="C10319" s="22">
        <v>0</v>
      </c>
      <c r="D10319" s="21" t="s">
        <v>197704</v>
      </c>
      <c r="E10319" s="22">
        <v>100</v>
      </c>
      <c r="F10319" s="21" t="s">
        <v>169838</v>
      </c>
      <c r="G10319" s="22">
        <v>1</v>
      </c>
      <c r="H10319" s="22">
        <v>104</v>
      </c>
      <c r="I10319" s="21" t="s">
        <v>197705</v>
      </c>
    </row>
    <row r="10320" spans="1:9" ht="32" customHeight="1">
      <c r="A10320" s="19" t="s">
        <v>197706</v>
      </c>
      <c r="B10320" s="20" t="s">
        <v>171925</v>
      </c>
      <c r="C10320" s="22">
        <v>10</v>
      </c>
      <c r="D10320" s="21" t="s">
        <v>181328</v>
      </c>
      <c r="E10320" s="22">
        <v>128</v>
      </c>
      <c r="F10320" s="21" t="s">
        <v>177977</v>
      </c>
      <c r="G10320" s="22">
        <v>40</v>
      </c>
      <c r="H10320" s="22">
        <v>181</v>
      </c>
      <c r="I10320" s="21" t="s">
        <v>197707</v>
      </c>
    </row>
    <row r="10321" spans="1:9" ht="32" customHeight="1">
      <c r="A10321" s="19" t="s">
        <v>197708</v>
      </c>
      <c r="B10321" s="20" t="s">
        <v>179191</v>
      </c>
      <c r="C10321" s="22">
        <v>1</v>
      </c>
      <c r="D10321" s="21" t="s">
        <v>197709</v>
      </c>
      <c r="E10321" s="22">
        <v>125</v>
      </c>
      <c r="F10321" s="21" t="s">
        <v>185979</v>
      </c>
      <c r="G10321" s="22">
        <v>5</v>
      </c>
      <c r="H10321" s="22">
        <v>134</v>
      </c>
      <c r="I10321" s="21" t="s">
        <v>197710</v>
      </c>
    </row>
    <row r="10322" spans="1:9" ht="32" customHeight="1">
      <c r="A10322" s="19" t="s">
        <v>197711</v>
      </c>
      <c r="B10322" s="20" t="s">
        <v>197712</v>
      </c>
      <c r="C10322" s="22">
        <v>86</v>
      </c>
      <c r="D10322" s="21" t="s">
        <v>197713</v>
      </c>
      <c r="E10322" s="22">
        <v>56</v>
      </c>
      <c r="F10322" s="21" t="s">
        <v>173841</v>
      </c>
      <c r="G10322" s="22">
        <v>15</v>
      </c>
      <c r="H10322" s="22">
        <v>160</v>
      </c>
      <c r="I10322" s="21" t="s">
        <v>197714</v>
      </c>
    </row>
    <row r="10323" spans="1:9" ht="32" customHeight="1">
      <c r="A10323" s="19" t="s">
        <v>197715</v>
      </c>
      <c r="B10323" s="20" t="s">
        <v>169764</v>
      </c>
      <c r="C10323" s="22">
        <v>2</v>
      </c>
      <c r="D10323" s="21" t="s">
        <v>185350</v>
      </c>
      <c r="E10323" s="22">
        <v>93</v>
      </c>
      <c r="F10323" s="22">
        <v>0</v>
      </c>
      <c r="G10323" s="22">
        <v>0</v>
      </c>
      <c r="H10323" s="22">
        <v>98</v>
      </c>
      <c r="I10323" s="21" t="s">
        <v>197716</v>
      </c>
    </row>
    <row r="10324" spans="1:9" ht="32" customHeight="1">
      <c r="A10324" s="19" t="s">
        <v>197717</v>
      </c>
      <c r="B10324" s="20" t="s">
        <v>197718</v>
      </c>
      <c r="C10324" s="22">
        <v>53</v>
      </c>
      <c r="D10324" s="21" t="s">
        <v>194619</v>
      </c>
      <c r="E10324" s="22">
        <v>47</v>
      </c>
      <c r="F10324" s="21" t="s">
        <v>170115</v>
      </c>
      <c r="G10324" s="22">
        <v>10</v>
      </c>
      <c r="H10324" s="22">
        <v>113</v>
      </c>
      <c r="I10324" s="21" t="s">
        <v>197719</v>
      </c>
    </row>
    <row r="10325" spans="1:9" ht="32" customHeight="1">
      <c r="A10325" s="19" t="s">
        <v>197720</v>
      </c>
      <c r="B10325" s="20" t="s">
        <v>170910</v>
      </c>
      <c r="C10325" s="22">
        <v>2</v>
      </c>
      <c r="D10325" s="21" t="s">
        <v>170494</v>
      </c>
      <c r="E10325" s="22">
        <v>88</v>
      </c>
      <c r="F10325" s="21" t="s">
        <v>170909</v>
      </c>
      <c r="G10325" s="22">
        <v>6</v>
      </c>
      <c r="H10325" s="22">
        <v>99</v>
      </c>
      <c r="I10325" s="21" t="s">
        <v>197721</v>
      </c>
    </row>
    <row r="10326" spans="1:9" ht="32" customHeight="1">
      <c r="A10326" s="19" t="s">
        <v>197722</v>
      </c>
      <c r="B10326" s="20" t="s">
        <v>173395</v>
      </c>
      <c r="C10326" s="22">
        <v>3</v>
      </c>
      <c r="D10326" s="21" t="s">
        <v>183909</v>
      </c>
      <c r="E10326" s="22">
        <v>57</v>
      </c>
      <c r="F10326" s="21" t="s">
        <v>170217</v>
      </c>
      <c r="G10326" s="22">
        <v>2</v>
      </c>
      <c r="H10326" s="22">
        <v>65</v>
      </c>
      <c r="I10326" s="21" t="s">
        <v>197723</v>
      </c>
    </row>
    <row r="10327" spans="1:9" ht="32" customHeight="1">
      <c r="A10327" s="19" t="s">
        <v>197724</v>
      </c>
      <c r="B10327" s="20" t="s">
        <v>170948</v>
      </c>
      <c r="C10327" s="22">
        <v>2</v>
      </c>
      <c r="D10327" s="21" t="s">
        <v>179533</v>
      </c>
      <c r="E10327" s="22">
        <v>124</v>
      </c>
      <c r="F10327" s="22">
        <v>0</v>
      </c>
      <c r="G10327" s="22">
        <v>0</v>
      </c>
      <c r="H10327" s="22">
        <v>129</v>
      </c>
      <c r="I10327" s="21" t="s">
        <v>197725</v>
      </c>
    </row>
    <row r="10328" spans="1:9" ht="32" customHeight="1">
      <c r="A10328" s="19" t="s">
        <v>197726</v>
      </c>
      <c r="B10328" s="20" t="s">
        <v>176521</v>
      </c>
      <c r="C10328" s="22">
        <v>33</v>
      </c>
      <c r="D10328" s="21" t="s">
        <v>170909</v>
      </c>
      <c r="E10328" s="22">
        <v>4</v>
      </c>
      <c r="F10328" s="21" t="s">
        <v>169689</v>
      </c>
      <c r="G10328" s="22">
        <v>27</v>
      </c>
      <c r="H10328" s="22">
        <v>67</v>
      </c>
      <c r="I10328" s="21" t="s">
        <v>197727</v>
      </c>
    </row>
    <row r="10329" spans="1:9" ht="32" customHeight="1">
      <c r="A10329" s="19" t="s">
        <v>197728</v>
      </c>
      <c r="B10329" s="20" t="s">
        <v>174634</v>
      </c>
      <c r="C10329" s="22">
        <v>44</v>
      </c>
      <c r="D10329" s="21" t="s">
        <v>173806</v>
      </c>
      <c r="E10329" s="22">
        <v>45</v>
      </c>
      <c r="F10329" s="21" t="s">
        <v>184524</v>
      </c>
      <c r="G10329" s="22">
        <v>47</v>
      </c>
      <c r="H10329" s="22">
        <v>139</v>
      </c>
      <c r="I10329" s="21" t="s">
        <v>197729</v>
      </c>
    </row>
    <row r="10330" spans="1:9" ht="32" customHeight="1">
      <c r="A10330" s="19" t="s">
        <v>197730</v>
      </c>
      <c r="B10330" s="20" t="s">
        <v>172803</v>
      </c>
      <c r="C10330" s="22">
        <v>38</v>
      </c>
      <c r="D10330" s="22">
        <v>0</v>
      </c>
      <c r="E10330" s="22">
        <v>0</v>
      </c>
      <c r="F10330" s="21" t="s">
        <v>175453</v>
      </c>
      <c r="G10330" s="22">
        <v>18</v>
      </c>
      <c r="H10330" s="22">
        <v>59</v>
      </c>
      <c r="I10330" s="21" t="s">
        <v>197731</v>
      </c>
    </row>
    <row r="10331" spans="1:9" ht="32" customHeight="1">
      <c r="A10331" s="19" t="s">
        <v>197732</v>
      </c>
      <c r="B10331" s="20" t="s">
        <v>174766</v>
      </c>
      <c r="C10331" s="22">
        <v>16</v>
      </c>
      <c r="D10331" s="21" t="s">
        <v>175532</v>
      </c>
      <c r="E10331" s="22">
        <v>100</v>
      </c>
      <c r="F10331" s="21" t="s">
        <v>169776</v>
      </c>
      <c r="G10331" s="22">
        <v>2</v>
      </c>
      <c r="H10331" s="22">
        <v>121</v>
      </c>
      <c r="I10331" s="21" t="s">
        <v>197733</v>
      </c>
    </row>
    <row r="10332" spans="1:9" ht="32" customHeight="1">
      <c r="A10332" s="19" t="s">
        <v>197734</v>
      </c>
      <c r="B10332" s="20" t="s">
        <v>184542</v>
      </c>
      <c r="C10332" s="22">
        <v>86</v>
      </c>
      <c r="D10332" s="21" t="s">
        <v>197735</v>
      </c>
      <c r="E10332" s="22">
        <v>38</v>
      </c>
      <c r="F10332" s="21" t="s">
        <v>197736</v>
      </c>
      <c r="G10332" s="22">
        <v>45</v>
      </c>
      <c r="H10332" s="22">
        <v>172</v>
      </c>
      <c r="I10332" s="21" t="s">
        <v>197737</v>
      </c>
    </row>
    <row r="10333" spans="1:9" ht="32" customHeight="1">
      <c r="A10333" s="19" t="s">
        <v>197738</v>
      </c>
      <c r="B10333" s="20" t="s">
        <v>183721</v>
      </c>
      <c r="C10333" s="22">
        <v>81</v>
      </c>
      <c r="D10333" s="21" t="s">
        <v>174523</v>
      </c>
      <c r="E10333" s="22">
        <v>12</v>
      </c>
      <c r="F10333" s="21" t="s">
        <v>169959</v>
      </c>
      <c r="G10333" s="22">
        <v>11</v>
      </c>
      <c r="H10333" s="22">
        <v>107</v>
      </c>
      <c r="I10333" s="21" t="s">
        <v>197739</v>
      </c>
    </row>
    <row r="10334" spans="1:9" ht="32" customHeight="1">
      <c r="A10334" s="19" t="s">
        <v>197740</v>
      </c>
      <c r="B10334" s="20" t="s">
        <v>197741</v>
      </c>
      <c r="C10334" s="22">
        <v>44</v>
      </c>
      <c r="D10334" s="21" t="s">
        <v>197742</v>
      </c>
      <c r="E10334" s="22">
        <v>133</v>
      </c>
      <c r="F10334" s="21" t="s">
        <v>197743</v>
      </c>
      <c r="G10334" s="22">
        <v>2</v>
      </c>
      <c r="H10334" s="22">
        <v>182</v>
      </c>
      <c r="I10334" s="21" t="s">
        <v>197744</v>
      </c>
    </row>
    <row r="10335" spans="1:9" ht="32" customHeight="1">
      <c r="A10335" s="19" t="s">
        <v>197745</v>
      </c>
      <c r="B10335" s="20" t="s">
        <v>176593</v>
      </c>
      <c r="C10335" s="22">
        <v>96</v>
      </c>
      <c r="D10335" s="21" t="s">
        <v>173624</v>
      </c>
      <c r="E10335" s="22">
        <v>16</v>
      </c>
      <c r="F10335" s="21" t="s">
        <v>171825</v>
      </c>
      <c r="G10335" s="22">
        <v>4</v>
      </c>
      <c r="H10335" s="22">
        <v>119</v>
      </c>
      <c r="I10335" s="21" t="s">
        <v>197746</v>
      </c>
    </row>
    <row r="10336" spans="1:9" ht="32" customHeight="1">
      <c r="A10336" s="19" t="s">
        <v>197747</v>
      </c>
      <c r="B10336" s="24">
        <v>38</v>
      </c>
      <c r="C10336" s="22">
        <v>76</v>
      </c>
      <c r="D10336" s="21" t="s">
        <v>14622</v>
      </c>
      <c r="E10336" s="22">
        <v>93</v>
      </c>
      <c r="F10336" s="21" t="s">
        <v>14591</v>
      </c>
      <c r="G10336" s="22">
        <v>31</v>
      </c>
      <c r="H10336" s="22">
        <v>203</v>
      </c>
      <c r="I10336" s="21" t="s">
        <v>197748</v>
      </c>
    </row>
    <row r="10337" spans="1:9" ht="32" customHeight="1">
      <c r="A10337" s="19" t="s">
        <v>197749</v>
      </c>
      <c r="B10337" s="20" t="s">
        <v>171239</v>
      </c>
      <c r="C10337" s="22">
        <v>6</v>
      </c>
      <c r="D10337" s="21" t="s">
        <v>172357</v>
      </c>
      <c r="E10337" s="22">
        <v>20</v>
      </c>
      <c r="F10337" s="21" t="s">
        <v>188586</v>
      </c>
      <c r="G10337" s="22">
        <v>89</v>
      </c>
      <c r="H10337" s="22">
        <v>118</v>
      </c>
      <c r="I10337" s="21" t="s">
        <v>197750</v>
      </c>
    </row>
    <row r="10338" spans="1:9" ht="32" customHeight="1">
      <c r="A10338" s="19" t="s">
        <v>197751</v>
      </c>
      <c r="B10338" s="20" t="s">
        <v>176521</v>
      </c>
      <c r="C10338" s="22">
        <v>66</v>
      </c>
      <c r="D10338" s="21" t="s">
        <v>169944</v>
      </c>
      <c r="E10338" s="22">
        <v>40</v>
      </c>
      <c r="F10338" s="21" t="s">
        <v>182620</v>
      </c>
      <c r="G10338" s="22">
        <v>22</v>
      </c>
      <c r="H10338" s="22">
        <v>131</v>
      </c>
      <c r="I10338" s="21" t="s">
        <v>197752</v>
      </c>
    </row>
    <row r="10339" spans="1:9" ht="20" customHeight="1">
      <c r="A10339" s="19" t="s">
        <v>197753</v>
      </c>
      <c r="B10339" s="20" t="s">
        <v>197754</v>
      </c>
      <c r="C10339" s="22">
        <v>67</v>
      </c>
      <c r="D10339" s="21" t="s">
        <v>178772</v>
      </c>
      <c r="E10339" s="22">
        <v>83</v>
      </c>
      <c r="F10339" s="21" t="s">
        <v>180618</v>
      </c>
      <c r="G10339" s="22">
        <v>29</v>
      </c>
      <c r="H10339" s="22">
        <v>182</v>
      </c>
      <c r="I10339" s="21" t="s">
        <v>197755</v>
      </c>
    </row>
    <row r="10340" spans="1:9" ht="20" customHeight="1">
      <c r="A10340" s="19" t="s">
        <v>197756</v>
      </c>
      <c r="B10340" s="20" t="s">
        <v>183985</v>
      </c>
      <c r="C10340" s="22">
        <v>37</v>
      </c>
      <c r="D10340" s="21" t="s">
        <v>197757</v>
      </c>
      <c r="E10340" s="22">
        <v>83</v>
      </c>
      <c r="F10340" s="21" t="s">
        <v>170397</v>
      </c>
      <c r="G10340" s="22">
        <v>21</v>
      </c>
      <c r="H10340" s="22">
        <v>144</v>
      </c>
      <c r="I10340" s="21" t="s">
        <v>197758</v>
      </c>
    </row>
    <row r="10341" spans="1:9" ht="20" customHeight="1">
      <c r="A10341" s="19" t="s">
        <v>197759</v>
      </c>
      <c r="B10341" s="24">
        <v>0</v>
      </c>
      <c r="C10341" s="22">
        <v>0</v>
      </c>
      <c r="D10341" s="21" t="s">
        <v>171233</v>
      </c>
      <c r="E10341" s="22">
        <v>111</v>
      </c>
      <c r="F10341" s="21" t="s">
        <v>171263</v>
      </c>
      <c r="G10341" s="22">
        <v>12</v>
      </c>
      <c r="H10341" s="22">
        <v>126</v>
      </c>
      <c r="I10341" s="21" t="s">
        <v>197760</v>
      </c>
    </row>
    <row r="10342" spans="1:9" ht="20" customHeight="1">
      <c r="A10342" s="19" t="s">
        <v>197761</v>
      </c>
      <c r="B10342" s="20" t="s">
        <v>174272</v>
      </c>
      <c r="C10342" s="22">
        <v>19</v>
      </c>
      <c r="D10342" s="21" t="s">
        <v>172004</v>
      </c>
      <c r="E10342" s="22">
        <v>7</v>
      </c>
      <c r="F10342" s="21" t="s">
        <v>170792</v>
      </c>
      <c r="G10342" s="22">
        <v>40</v>
      </c>
      <c r="H10342" s="22">
        <v>69</v>
      </c>
      <c r="I10342" s="21" t="s">
        <v>197762</v>
      </c>
    </row>
    <row r="10343" spans="1:9" ht="32" customHeight="1">
      <c r="A10343" s="19" t="s">
        <v>197763</v>
      </c>
      <c r="B10343" s="20" t="s">
        <v>177160</v>
      </c>
      <c r="C10343" s="22">
        <v>7</v>
      </c>
      <c r="D10343" s="21" t="s">
        <v>184915</v>
      </c>
      <c r="E10343" s="22">
        <v>62</v>
      </c>
      <c r="F10343" s="21" t="s">
        <v>174225</v>
      </c>
      <c r="G10343" s="22">
        <v>2</v>
      </c>
      <c r="H10343" s="22">
        <v>74</v>
      </c>
      <c r="I10343" s="21" t="s">
        <v>197764</v>
      </c>
    </row>
    <row r="10344" spans="1:9" ht="32" customHeight="1">
      <c r="A10344" s="19" t="s">
        <v>197765</v>
      </c>
      <c r="B10344" s="20" t="s">
        <v>169991</v>
      </c>
      <c r="C10344" s="22">
        <v>3</v>
      </c>
      <c r="D10344" s="21" t="s">
        <v>193835</v>
      </c>
      <c r="E10344" s="22">
        <v>91</v>
      </c>
      <c r="F10344" s="21" t="s">
        <v>170793</v>
      </c>
      <c r="G10344" s="22">
        <v>5</v>
      </c>
      <c r="H10344" s="22">
        <v>102</v>
      </c>
      <c r="I10344" s="21" t="s">
        <v>197766</v>
      </c>
    </row>
    <row r="10345" spans="1:9" ht="32" customHeight="1">
      <c r="A10345" s="19" t="s">
        <v>197767</v>
      </c>
      <c r="B10345" s="20" t="s">
        <v>174715</v>
      </c>
      <c r="C10345" s="22">
        <v>20</v>
      </c>
      <c r="D10345" s="21" t="s">
        <v>172080</v>
      </c>
      <c r="E10345" s="22">
        <v>91</v>
      </c>
      <c r="F10345" s="21" t="s">
        <v>172603</v>
      </c>
      <c r="G10345" s="22">
        <v>15</v>
      </c>
      <c r="H10345" s="22">
        <v>129</v>
      </c>
      <c r="I10345" s="21" t="s">
        <v>197768</v>
      </c>
    </row>
    <row r="10346" spans="1:9" ht="32" customHeight="1">
      <c r="A10346" s="19" t="s">
        <v>197769</v>
      </c>
      <c r="B10346" s="20" t="s">
        <v>197770</v>
      </c>
      <c r="C10346" s="22">
        <v>26</v>
      </c>
      <c r="D10346" s="21" t="s">
        <v>197771</v>
      </c>
      <c r="E10346" s="22">
        <v>84</v>
      </c>
      <c r="F10346" s="21" t="s">
        <v>189717</v>
      </c>
      <c r="G10346" s="22">
        <v>41</v>
      </c>
      <c r="H10346" s="22">
        <v>154</v>
      </c>
      <c r="I10346" s="21" t="s">
        <v>197772</v>
      </c>
    </row>
    <row r="10347" spans="1:9" ht="32" customHeight="1">
      <c r="A10347" s="19" t="s">
        <v>197773</v>
      </c>
      <c r="B10347" s="20" t="s">
        <v>173544</v>
      </c>
      <c r="C10347" s="22">
        <v>2</v>
      </c>
      <c r="D10347" s="21" t="s">
        <v>185820</v>
      </c>
      <c r="E10347" s="22">
        <v>48</v>
      </c>
      <c r="F10347" s="21" t="s">
        <v>170115</v>
      </c>
      <c r="G10347" s="22">
        <v>5</v>
      </c>
      <c r="H10347" s="22">
        <v>58</v>
      </c>
      <c r="I10347" s="21" t="s">
        <v>197774</v>
      </c>
    </row>
    <row r="10348" spans="1:9" ht="32" customHeight="1">
      <c r="A10348" s="19" t="s">
        <v>197775</v>
      </c>
      <c r="B10348" s="20" t="s">
        <v>173007</v>
      </c>
      <c r="C10348" s="22">
        <v>15</v>
      </c>
      <c r="D10348" s="21" t="s">
        <v>182663</v>
      </c>
      <c r="E10348" s="22">
        <v>111</v>
      </c>
      <c r="F10348" s="39">
        <v>34375</v>
      </c>
      <c r="G10348" s="22">
        <v>66</v>
      </c>
      <c r="H10348" s="22">
        <v>195</v>
      </c>
      <c r="I10348" s="21" t="s">
        <v>197776</v>
      </c>
    </row>
    <row r="10349" spans="1:9" ht="32" customHeight="1">
      <c r="A10349" s="19" t="s">
        <v>197777</v>
      </c>
      <c r="B10349" s="24">
        <v>0</v>
      </c>
      <c r="C10349" s="22">
        <v>0</v>
      </c>
      <c r="D10349" s="21" t="s">
        <v>171611</v>
      </c>
      <c r="E10349" s="22">
        <v>11</v>
      </c>
      <c r="F10349" s="21" t="s">
        <v>176567</v>
      </c>
      <c r="G10349" s="22">
        <v>52</v>
      </c>
      <c r="H10349" s="22">
        <v>66</v>
      </c>
      <c r="I10349" s="21" t="s">
        <v>197778</v>
      </c>
    </row>
    <row r="10350" spans="1:9" ht="32" customHeight="1">
      <c r="A10350" s="19" t="s">
        <v>197779</v>
      </c>
      <c r="B10350" s="20" t="s">
        <v>172215</v>
      </c>
      <c r="C10350" s="22">
        <v>39</v>
      </c>
      <c r="D10350" s="21" t="s">
        <v>194979</v>
      </c>
      <c r="E10350" s="22">
        <v>99</v>
      </c>
      <c r="F10350" s="21" t="s">
        <v>182218</v>
      </c>
      <c r="G10350" s="22">
        <v>50</v>
      </c>
      <c r="H10350" s="22">
        <v>191</v>
      </c>
      <c r="I10350" s="21" t="s">
        <v>197780</v>
      </c>
    </row>
    <row r="10351" spans="1:9" ht="32" customHeight="1">
      <c r="A10351" s="19" t="s">
        <v>197781</v>
      </c>
      <c r="B10351" s="20" t="s">
        <v>170266</v>
      </c>
      <c r="C10351" s="22">
        <v>33</v>
      </c>
      <c r="D10351" s="21" t="s">
        <v>197782</v>
      </c>
      <c r="E10351" s="22">
        <v>97</v>
      </c>
      <c r="F10351" s="21" t="s">
        <v>197783</v>
      </c>
      <c r="G10351" s="22">
        <v>41</v>
      </c>
      <c r="H10351" s="22">
        <v>174</v>
      </c>
      <c r="I10351" s="21" t="s">
        <v>197784</v>
      </c>
    </row>
    <row r="10352" spans="1:9" ht="32" customHeight="1">
      <c r="A10352" s="19" t="s">
        <v>197785</v>
      </c>
      <c r="B10352" s="20" t="s">
        <v>172228</v>
      </c>
      <c r="C10352" s="22">
        <v>10</v>
      </c>
      <c r="D10352" s="21" t="s">
        <v>171574</v>
      </c>
      <c r="E10352" s="22">
        <v>83</v>
      </c>
      <c r="F10352" s="21" t="s">
        <v>170204</v>
      </c>
      <c r="G10352" s="22">
        <v>1</v>
      </c>
      <c r="H10352" s="22">
        <v>97</v>
      </c>
      <c r="I10352" s="21" t="s">
        <v>197786</v>
      </c>
    </row>
    <row r="10353" spans="1:9" ht="32" customHeight="1">
      <c r="A10353" s="19" t="s">
        <v>197787</v>
      </c>
      <c r="B10353" s="20" t="s">
        <v>173407</v>
      </c>
      <c r="C10353" s="22">
        <v>65</v>
      </c>
      <c r="D10353" s="22">
        <v>0</v>
      </c>
      <c r="E10353" s="22">
        <v>0</v>
      </c>
      <c r="F10353" s="21" t="s">
        <v>173406</v>
      </c>
      <c r="G10353" s="22">
        <v>45</v>
      </c>
      <c r="H10353" s="22">
        <v>113</v>
      </c>
      <c r="I10353" s="21" t="s">
        <v>197788</v>
      </c>
    </row>
    <row r="10354" spans="1:9" ht="32" customHeight="1">
      <c r="A10354" s="19" t="s">
        <v>197789</v>
      </c>
      <c r="B10354" s="20" t="s">
        <v>178129</v>
      </c>
      <c r="C10354" s="22">
        <v>2</v>
      </c>
      <c r="D10354" s="21" t="s">
        <v>175182</v>
      </c>
      <c r="E10354" s="22">
        <v>102</v>
      </c>
      <c r="F10354" s="21" t="s">
        <v>170796</v>
      </c>
      <c r="G10354" s="22">
        <v>1</v>
      </c>
      <c r="H10354" s="22">
        <v>108</v>
      </c>
      <c r="I10354" s="21" t="s">
        <v>197790</v>
      </c>
    </row>
    <row r="10355" spans="1:9" ht="32" customHeight="1">
      <c r="A10355" s="19" t="s">
        <v>197791</v>
      </c>
      <c r="B10355" s="20" t="s">
        <v>170217</v>
      </c>
      <c r="C10355" s="22">
        <v>4</v>
      </c>
      <c r="D10355" s="21" t="s">
        <v>174112</v>
      </c>
      <c r="E10355" s="22">
        <v>120</v>
      </c>
      <c r="F10355" s="22">
        <v>0</v>
      </c>
      <c r="G10355" s="22">
        <v>0</v>
      </c>
      <c r="H10355" s="22">
        <v>127</v>
      </c>
      <c r="I10355" s="21" t="s">
        <v>197792</v>
      </c>
    </row>
    <row r="10356" spans="1:9" ht="32" customHeight="1">
      <c r="A10356" s="19" t="s">
        <v>197793</v>
      </c>
      <c r="B10356" s="20" t="s">
        <v>173863</v>
      </c>
      <c r="C10356" s="22">
        <v>4</v>
      </c>
      <c r="D10356" s="21" t="s">
        <v>170404</v>
      </c>
      <c r="E10356" s="22">
        <v>96</v>
      </c>
      <c r="F10356" s="21" t="s">
        <v>172539</v>
      </c>
      <c r="G10356" s="22">
        <v>8</v>
      </c>
      <c r="H10356" s="22">
        <v>111</v>
      </c>
      <c r="I10356" s="21" t="s">
        <v>197794</v>
      </c>
    </row>
    <row r="10357" spans="1:9" ht="32" customHeight="1">
      <c r="A10357" s="19" t="s">
        <v>197795</v>
      </c>
      <c r="B10357" s="20" t="s">
        <v>177942</v>
      </c>
      <c r="C10357" s="22">
        <v>45</v>
      </c>
      <c r="D10357" s="22">
        <v>0</v>
      </c>
      <c r="E10357" s="22">
        <v>0</v>
      </c>
      <c r="F10357" s="21" t="s">
        <v>174781</v>
      </c>
      <c r="G10357" s="22">
        <v>11</v>
      </c>
      <c r="H10357" s="22">
        <v>59</v>
      </c>
      <c r="I10357" s="21" t="s">
        <v>197796</v>
      </c>
    </row>
    <row r="10358" spans="1:9" ht="32" customHeight="1">
      <c r="A10358" s="19" t="s">
        <v>197797</v>
      </c>
      <c r="B10358" s="20" t="s">
        <v>182725</v>
      </c>
      <c r="C10358" s="22">
        <v>33</v>
      </c>
      <c r="D10358" s="21" t="s">
        <v>173206</v>
      </c>
      <c r="E10358" s="22">
        <v>13</v>
      </c>
      <c r="F10358" s="21" t="s">
        <v>181078</v>
      </c>
      <c r="G10358" s="22">
        <v>57</v>
      </c>
      <c r="H10358" s="22">
        <v>106</v>
      </c>
      <c r="I10358" s="21" t="s">
        <v>197798</v>
      </c>
    </row>
    <row r="10359" spans="1:9" ht="32" customHeight="1">
      <c r="A10359" s="19" t="s">
        <v>197799</v>
      </c>
      <c r="B10359" s="20" t="s">
        <v>173666</v>
      </c>
      <c r="C10359" s="22">
        <v>5</v>
      </c>
      <c r="D10359" s="21" t="s">
        <v>175401</v>
      </c>
      <c r="E10359" s="22">
        <v>67</v>
      </c>
      <c r="F10359" s="21" t="s">
        <v>191331</v>
      </c>
      <c r="G10359" s="22">
        <v>47</v>
      </c>
      <c r="H10359" s="22">
        <v>122</v>
      </c>
      <c r="I10359" s="21" t="s">
        <v>197800</v>
      </c>
    </row>
    <row r="10360" spans="1:9" ht="32" customHeight="1">
      <c r="A10360" s="19" t="s">
        <v>197801</v>
      </c>
      <c r="B10360" s="20" t="s">
        <v>170960</v>
      </c>
      <c r="C10360" s="22">
        <v>7</v>
      </c>
      <c r="D10360" s="21" t="s">
        <v>172146</v>
      </c>
      <c r="E10360" s="22">
        <v>22</v>
      </c>
      <c r="F10360" s="21" t="s">
        <v>188734</v>
      </c>
      <c r="G10360" s="22">
        <v>67</v>
      </c>
      <c r="H10360" s="22">
        <v>99</v>
      </c>
      <c r="I10360" s="21" t="s">
        <v>197802</v>
      </c>
    </row>
    <row r="10361" spans="1:9" ht="20" customHeight="1">
      <c r="A10361" s="19" t="s">
        <v>197803</v>
      </c>
      <c r="B10361" s="20" t="s">
        <v>197804</v>
      </c>
      <c r="C10361" s="22">
        <v>91</v>
      </c>
      <c r="D10361" s="21" t="s">
        <v>187933</v>
      </c>
      <c r="E10361" s="22">
        <v>13</v>
      </c>
      <c r="F10361" s="21" t="s">
        <v>190950</v>
      </c>
      <c r="G10361" s="22">
        <v>41</v>
      </c>
      <c r="H10361" s="22">
        <v>148</v>
      </c>
      <c r="I10361" s="21" t="s">
        <v>197805</v>
      </c>
    </row>
    <row r="10362" spans="1:9" ht="20" customHeight="1">
      <c r="A10362" s="19" t="s">
        <v>197806</v>
      </c>
      <c r="B10362" s="20" t="s">
        <v>176786</v>
      </c>
      <c r="C10362" s="22">
        <v>30</v>
      </c>
      <c r="D10362" s="21" t="s">
        <v>175084</v>
      </c>
      <c r="E10362" s="22">
        <v>59</v>
      </c>
      <c r="F10362" s="21" t="s">
        <v>180655</v>
      </c>
      <c r="G10362" s="22">
        <v>75</v>
      </c>
      <c r="H10362" s="22">
        <v>167</v>
      </c>
      <c r="I10362" s="21" t="s">
        <v>197807</v>
      </c>
    </row>
    <row r="10363" spans="1:9" ht="20" customHeight="1">
      <c r="A10363" s="19" t="s">
        <v>197808</v>
      </c>
      <c r="B10363" s="20" t="s">
        <v>183782</v>
      </c>
      <c r="C10363" s="22">
        <v>32</v>
      </c>
      <c r="D10363" s="21" t="s">
        <v>171285</v>
      </c>
      <c r="E10363" s="22">
        <v>33</v>
      </c>
      <c r="F10363" s="21" t="s">
        <v>170080</v>
      </c>
      <c r="G10363" s="22">
        <v>4</v>
      </c>
      <c r="H10363" s="22">
        <v>72</v>
      </c>
      <c r="I10363" s="21" t="s">
        <v>197809</v>
      </c>
    </row>
    <row r="10364" spans="1:9" ht="32" customHeight="1">
      <c r="A10364" s="19" t="s">
        <v>197810</v>
      </c>
      <c r="B10364" s="20" t="s">
        <v>172225</v>
      </c>
      <c r="C10364" s="22">
        <v>3</v>
      </c>
      <c r="D10364" s="21" t="s">
        <v>170233</v>
      </c>
      <c r="E10364" s="22">
        <v>175</v>
      </c>
      <c r="F10364" s="21" t="s">
        <v>171659</v>
      </c>
      <c r="G10364" s="22">
        <v>2</v>
      </c>
      <c r="H10364" s="22">
        <v>183</v>
      </c>
      <c r="I10364" s="21" t="s">
        <v>197811</v>
      </c>
    </row>
    <row r="10365" spans="1:9" ht="32" customHeight="1">
      <c r="A10365" s="19" t="s">
        <v>197812</v>
      </c>
      <c r="B10365" s="20" t="s">
        <v>169791</v>
      </c>
      <c r="C10365" s="22">
        <v>48</v>
      </c>
      <c r="D10365" s="21" t="s">
        <v>173851</v>
      </c>
      <c r="E10365" s="22">
        <v>17</v>
      </c>
      <c r="F10365" s="21" t="s">
        <v>171091</v>
      </c>
      <c r="G10365" s="22">
        <v>25</v>
      </c>
      <c r="H10365" s="22">
        <v>93</v>
      </c>
      <c r="I10365" s="21" t="s">
        <v>197813</v>
      </c>
    </row>
    <row r="10366" spans="1:9" ht="32" customHeight="1">
      <c r="A10366" s="19" t="s">
        <v>197814</v>
      </c>
      <c r="B10366" s="20" t="s">
        <v>178910</v>
      </c>
      <c r="C10366" s="22">
        <v>22</v>
      </c>
      <c r="D10366" s="21" t="s">
        <v>170049</v>
      </c>
      <c r="E10366" s="22">
        <v>28</v>
      </c>
      <c r="F10366" s="21" t="s">
        <v>172183</v>
      </c>
      <c r="G10366" s="22">
        <v>7</v>
      </c>
      <c r="H10366" s="22">
        <v>60</v>
      </c>
      <c r="I10366" s="21" t="s">
        <v>197815</v>
      </c>
    </row>
    <row r="10367" spans="1:9" ht="32" customHeight="1">
      <c r="A10367" s="19" t="s">
        <v>197816</v>
      </c>
      <c r="B10367" s="20" t="s">
        <v>172267</v>
      </c>
      <c r="C10367" s="22">
        <v>8</v>
      </c>
      <c r="D10367" s="21" t="s">
        <v>192799</v>
      </c>
      <c r="E10367" s="22">
        <v>78</v>
      </c>
      <c r="F10367" s="21" t="s">
        <v>175025</v>
      </c>
      <c r="G10367" s="22">
        <v>6</v>
      </c>
      <c r="H10367" s="22">
        <v>95</v>
      </c>
      <c r="I10367" s="21" t="s">
        <v>197817</v>
      </c>
    </row>
    <row r="10368" spans="1:9" ht="32" customHeight="1">
      <c r="A10368" s="19" t="s">
        <v>197818</v>
      </c>
      <c r="B10368" s="20" t="s">
        <v>197819</v>
      </c>
      <c r="C10368" s="22">
        <v>69</v>
      </c>
      <c r="D10368" s="21" t="s">
        <v>174487</v>
      </c>
      <c r="E10368" s="22">
        <v>29</v>
      </c>
      <c r="F10368" s="21" t="s">
        <v>174487</v>
      </c>
      <c r="G10368" s="22">
        <v>29</v>
      </c>
      <c r="H10368" s="22">
        <v>130</v>
      </c>
      <c r="I10368" s="21" t="s">
        <v>197820</v>
      </c>
    </row>
    <row r="10369" spans="1:9" ht="32" customHeight="1">
      <c r="A10369" s="19" t="s">
        <v>197821</v>
      </c>
      <c r="B10369" s="20" t="s">
        <v>178005</v>
      </c>
      <c r="C10369" s="22">
        <v>45</v>
      </c>
      <c r="D10369" s="21" t="s">
        <v>180287</v>
      </c>
      <c r="E10369" s="22">
        <v>27</v>
      </c>
      <c r="F10369" s="21" t="s">
        <v>175847</v>
      </c>
      <c r="G10369" s="22">
        <v>1</v>
      </c>
      <c r="H10369" s="22">
        <v>76</v>
      </c>
      <c r="I10369" s="21" t="s">
        <v>197822</v>
      </c>
    </row>
    <row r="10370" spans="1:9" ht="32" customHeight="1">
      <c r="A10370" s="19" t="s">
        <v>197823</v>
      </c>
      <c r="B10370" s="20" t="s">
        <v>197824</v>
      </c>
      <c r="C10370" s="22">
        <v>50</v>
      </c>
      <c r="D10370" s="21" t="s">
        <v>197825</v>
      </c>
      <c r="E10370" s="22">
        <v>85</v>
      </c>
      <c r="F10370" s="21" t="s">
        <v>178159</v>
      </c>
      <c r="G10370" s="22">
        <v>14</v>
      </c>
      <c r="H10370" s="22">
        <v>152</v>
      </c>
      <c r="I10370" s="21" t="s">
        <v>197826</v>
      </c>
    </row>
    <row r="10371" spans="1:9" ht="20" customHeight="1">
      <c r="A10371" s="19" t="s">
        <v>197827</v>
      </c>
      <c r="B10371" s="20" t="s">
        <v>174625</v>
      </c>
      <c r="C10371" s="22">
        <v>1</v>
      </c>
      <c r="D10371" s="21" t="s">
        <v>162927</v>
      </c>
      <c r="E10371" s="22">
        <v>168</v>
      </c>
      <c r="F10371" s="21" t="s">
        <v>170076</v>
      </c>
      <c r="G10371" s="22">
        <v>23</v>
      </c>
      <c r="H10371" s="22">
        <v>195</v>
      </c>
      <c r="I10371" s="21" t="s">
        <v>197828</v>
      </c>
    </row>
    <row r="10372" spans="1:9" ht="20" customHeight="1">
      <c r="A10372" s="19" t="s">
        <v>197829</v>
      </c>
      <c r="B10372" s="20" t="s">
        <v>174183</v>
      </c>
      <c r="C10372" s="22">
        <v>2</v>
      </c>
      <c r="D10372" s="21" t="s">
        <v>197830</v>
      </c>
      <c r="E10372" s="22">
        <v>58</v>
      </c>
      <c r="F10372" s="21" t="s">
        <v>182446</v>
      </c>
      <c r="G10372" s="22">
        <v>23</v>
      </c>
      <c r="H10372" s="22">
        <v>86</v>
      </c>
      <c r="I10372" s="21" t="s">
        <v>197831</v>
      </c>
    </row>
    <row r="10373" spans="1:9" ht="20" customHeight="1">
      <c r="A10373" s="19" t="s">
        <v>197832</v>
      </c>
      <c r="B10373" s="20" t="s">
        <v>170552</v>
      </c>
      <c r="C10373" s="22">
        <v>49</v>
      </c>
      <c r="D10373" s="21" t="s">
        <v>174957</v>
      </c>
      <c r="E10373" s="22">
        <v>39</v>
      </c>
      <c r="F10373" s="21" t="s">
        <v>178999</v>
      </c>
      <c r="G10373" s="22">
        <v>25</v>
      </c>
      <c r="H10373" s="22">
        <v>116</v>
      </c>
      <c r="I10373" s="21" t="s">
        <v>197833</v>
      </c>
    </row>
    <row r="10374" spans="1:9" ht="20" customHeight="1">
      <c r="A10374" s="19" t="s">
        <v>197834</v>
      </c>
      <c r="B10374" s="20" t="s">
        <v>173246</v>
      </c>
      <c r="C10374" s="22">
        <v>1</v>
      </c>
      <c r="D10374" s="21" t="s">
        <v>178362</v>
      </c>
      <c r="E10374" s="22">
        <v>149</v>
      </c>
      <c r="F10374" s="21" t="s">
        <v>172539</v>
      </c>
      <c r="G10374" s="22">
        <v>12</v>
      </c>
      <c r="H10374" s="22">
        <v>165</v>
      </c>
      <c r="I10374" s="21" t="s">
        <v>197835</v>
      </c>
    </row>
    <row r="10375" spans="1:9" ht="32" customHeight="1">
      <c r="A10375" s="19" t="s">
        <v>197836</v>
      </c>
      <c r="B10375" s="20" t="s">
        <v>197837</v>
      </c>
      <c r="C10375" s="22">
        <v>73</v>
      </c>
      <c r="D10375" s="21" t="s">
        <v>174817</v>
      </c>
      <c r="E10375" s="22">
        <v>70</v>
      </c>
      <c r="F10375" s="21" t="s">
        <v>197838</v>
      </c>
      <c r="G10375" s="22">
        <v>18</v>
      </c>
      <c r="H10375" s="22">
        <v>164</v>
      </c>
      <c r="I10375" s="21" t="s">
        <v>197839</v>
      </c>
    </row>
    <row r="10376" spans="1:9" ht="32" customHeight="1">
      <c r="A10376" s="19" t="s">
        <v>197840</v>
      </c>
      <c r="B10376" s="20" t="s">
        <v>187673</v>
      </c>
      <c r="C10376" s="22">
        <v>51</v>
      </c>
      <c r="D10376" s="21" t="s">
        <v>172998</v>
      </c>
      <c r="E10376" s="22">
        <v>14</v>
      </c>
      <c r="F10376" s="22">
        <v>0</v>
      </c>
      <c r="G10376" s="22">
        <v>0</v>
      </c>
      <c r="H10376" s="22">
        <v>68</v>
      </c>
      <c r="I10376" s="21" t="s">
        <v>197841</v>
      </c>
    </row>
    <row r="10377" spans="1:9" ht="32" customHeight="1">
      <c r="A10377" s="19" t="s">
        <v>197842</v>
      </c>
      <c r="B10377" s="20" t="s">
        <v>173179</v>
      </c>
      <c r="C10377" s="22">
        <v>49</v>
      </c>
      <c r="D10377" s="21" t="s">
        <v>169786</v>
      </c>
      <c r="E10377" s="22">
        <v>14</v>
      </c>
      <c r="F10377" s="22">
        <v>0</v>
      </c>
      <c r="G10377" s="22">
        <v>0</v>
      </c>
      <c r="H10377" s="22">
        <v>66</v>
      </c>
      <c r="I10377" s="21" t="s">
        <v>197843</v>
      </c>
    </row>
    <row r="10378" spans="1:9" ht="32" customHeight="1">
      <c r="A10378" s="19" t="s">
        <v>197844</v>
      </c>
      <c r="B10378" s="20" t="s">
        <v>176887</v>
      </c>
      <c r="C10378" s="22">
        <v>47</v>
      </c>
      <c r="D10378" s="21" t="s">
        <v>176888</v>
      </c>
      <c r="E10378" s="22">
        <v>14</v>
      </c>
      <c r="F10378" s="22">
        <v>0</v>
      </c>
      <c r="G10378" s="22">
        <v>0</v>
      </c>
      <c r="H10378" s="22">
        <v>64</v>
      </c>
      <c r="I10378" s="21" t="s">
        <v>197845</v>
      </c>
    </row>
    <row r="10379" spans="1:9" ht="32" customHeight="1">
      <c r="A10379" s="19" t="s">
        <v>197846</v>
      </c>
      <c r="B10379" s="24">
        <v>0</v>
      </c>
      <c r="C10379" s="22">
        <v>0</v>
      </c>
      <c r="D10379" s="22">
        <v>100</v>
      </c>
      <c r="E10379" s="22">
        <v>128</v>
      </c>
      <c r="F10379" s="22">
        <v>0</v>
      </c>
      <c r="G10379" s="22">
        <v>0</v>
      </c>
      <c r="H10379" s="22">
        <v>131</v>
      </c>
      <c r="I10379" s="21" t="s">
        <v>197847</v>
      </c>
    </row>
    <row r="10380" spans="1:9" ht="32" customHeight="1">
      <c r="A10380" s="19" t="s">
        <v>197848</v>
      </c>
      <c r="B10380" s="20" t="s">
        <v>172045</v>
      </c>
      <c r="C10380" s="22">
        <v>90</v>
      </c>
      <c r="D10380" s="21" t="s">
        <v>169898</v>
      </c>
      <c r="E10380" s="22">
        <v>37</v>
      </c>
      <c r="F10380" s="21" t="s">
        <v>14741</v>
      </c>
      <c r="G10380" s="22">
        <v>1</v>
      </c>
      <c r="H10380" s="22">
        <v>131</v>
      </c>
      <c r="I10380" s="21" t="s">
        <v>197849</v>
      </c>
    </row>
    <row r="10381" spans="1:9" ht="32" customHeight="1">
      <c r="A10381" s="19" t="s">
        <v>197850</v>
      </c>
      <c r="B10381" s="20" t="s">
        <v>184092</v>
      </c>
      <c r="C10381" s="22">
        <v>56</v>
      </c>
      <c r="D10381" s="21" t="s">
        <v>171041</v>
      </c>
      <c r="E10381" s="22">
        <v>19</v>
      </c>
      <c r="F10381" s="21" t="s">
        <v>196447</v>
      </c>
      <c r="G10381" s="22">
        <v>32</v>
      </c>
      <c r="H10381" s="22">
        <v>110</v>
      </c>
      <c r="I10381" s="21" t="s">
        <v>197851</v>
      </c>
    </row>
    <row r="10382" spans="1:9" ht="32" customHeight="1">
      <c r="A10382" s="19" t="s">
        <v>197852</v>
      </c>
      <c r="B10382" s="20" t="s">
        <v>190857</v>
      </c>
      <c r="C10382" s="22">
        <v>106</v>
      </c>
      <c r="D10382" s="21" t="s">
        <v>182620</v>
      </c>
      <c r="E10382" s="22">
        <v>22</v>
      </c>
      <c r="F10382" s="22">
        <v>0</v>
      </c>
      <c r="G10382" s="22">
        <v>0</v>
      </c>
      <c r="H10382" s="22">
        <v>131</v>
      </c>
      <c r="I10382" s="21" t="s">
        <v>197853</v>
      </c>
    </row>
    <row r="10383" spans="1:9" ht="32" customHeight="1">
      <c r="A10383" s="19" t="s">
        <v>197854</v>
      </c>
      <c r="B10383" s="20" t="s">
        <v>174123</v>
      </c>
      <c r="C10383" s="22">
        <v>2</v>
      </c>
      <c r="D10383" s="21" t="s">
        <v>174701</v>
      </c>
      <c r="E10383" s="22">
        <v>124</v>
      </c>
      <c r="F10383" s="21" t="s">
        <v>172032</v>
      </c>
      <c r="G10383" s="22">
        <v>8</v>
      </c>
      <c r="H10383" s="22">
        <v>137</v>
      </c>
      <c r="I10383" s="21" t="s">
        <v>197855</v>
      </c>
    </row>
    <row r="10384" spans="1:9" ht="32" customHeight="1">
      <c r="A10384" s="19" t="s">
        <v>197856</v>
      </c>
      <c r="B10384" s="20" t="s">
        <v>181470</v>
      </c>
      <c r="C10384" s="22">
        <v>74</v>
      </c>
      <c r="D10384" s="21" t="s">
        <v>171960</v>
      </c>
      <c r="E10384" s="22">
        <v>11</v>
      </c>
      <c r="F10384" s="21" t="s">
        <v>171142</v>
      </c>
      <c r="G10384" s="22">
        <v>21</v>
      </c>
      <c r="H10384" s="22">
        <v>109</v>
      </c>
      <c r="I10384" s="21" t="s">
        <v>197857</v>
      </c>
    </row>
    <row r="10385" spans="1:9" ht="32" customHeight="1">
      <c r="A10385" s="19" t="s">
        <v>197858</v>
      </c>
      <c r="B10385" s="20" t="s">
        <v>172906</v>
      </c>
      <c r="C10385" s="22">
        <v>1</v>
      </c>
      <c r="D10385" s="21" t="s">
        <v>176204</v>
      </c>
      <c r="E10385" s="22">
        <v>52</v>
      </c>
      <c r="F10385" s="21" t="s">
        <v>182620</v>
      </c>
      <c r="G10385" s="22">
        <v>11</v>
      </c>
      <c r="H10385" s="22">
        <v>67</v>
      </c>
      <c r="I10385" s="21" t="s">
        <v>197859</v>
      </c>
    </row>
    <row r="10386" spans="1:9" ht="32" customHeight="1">
      <c r="A10386" s="19" t="s">
        <v>197860</v>
      </c>
      <c r="B10386" s="20" t="s">
        <v>180079</v>
      </c>
      <c r="C10386" s="22">
        <v>37</v>
      </c>
      <c r="D10386" s="21" t="s">
        <v>171571</v>
      </c>
      <c r="E10386" s="22">
        <v>5</v>
      </c>
      <c r="F10386" s="21" t="s">
        <v>169786</v>
      </c>
      <c r="G10386" s="22">
        <v>12</v>
      </c>
      <c r="H10386" s="22">
        <v>57</v>
      </c>
      <c r="I10386" s="21" t="s">
        <v>197861</v>
      </c>
    </row>
    <row r="10387" spans="1:9" ht="32" customHeight="1">
      <c r="A10387" s="19" t="s">
        <v>197862</v>
      </c>
      <c r="B10387" s="24">
        <v>40</v>
      </c>
      <c r="C10387" s="22">
        <v>48</v>
      </c>
      <c r="D10387" s="21" t="s">
        <v>14613</v>
      </c>
      <c r="E10387" s="22">
        <v>45</v>
      </c>
      <c r="F10387" s="21" t="s">
        <v>14598</v>
      </c>
      <c r="G10387" s="22">
        <v>27</v>
      </c>
      <c r="H10387" s="22">
        <v>123</v>
      </c>
      <c r="I10387" s="21" t="s">
        <v>197863</v>
      </c>
    </row>
    <row r="10388" spans="1:9" ht="32" customHeight="1">
      <c r="A10388" s="19" t="s">
        <v>197864</v>
      </c>
      <c r="B10388" s="24">
        <v>40</v>
      </c>
      <c r="C10388" s="22">
        <v>48</v>
      </c>
      <c r="D10388" s="21" t="s">
        <v>14613</v>
      </c>
      <c r="E10388" s="22">
        <v>45</v>
      </c>
      <c r="F10388" s="21" t="s">
        <v>14598</v>
      </c>
      <c r="G10388" s="22">
        <v>27</v>
      </c>
      <c r="H10388" s="22">
        <v>123</v>
      </c>
      <c r="I10388" s="21" t="s">
        <v>197865</v>
      </c>
    </row>
    <row r="10389" spans="1:9" ht="32" customHeight="1">
      <c r="A10389" s="19" t="s">
        <v>197866</v>
      </c>
      <c r="B10389" s="20" t="s">
        <v>169727</v>
      </c>
      <c r="C10389" s="22">
        <v>48</v>
      </c>
      <c r="D10389" s="21" t="s">
        <v>191950</v>
      </c>
      <c r="E10389" s="22">
        <v>13</v>
      </c>
      <c r="F10389" s="21" t="s">
        <v>175722</v>
      </c>
      <c r="G10389" s="22">
        <v>44</v>
      </c>
      <c r="H10389" s="22">
        <v>108</v>
      </c>
      <c r="I10389" s="21" t="s">
        <v>197867</v>
      </c>
    </row>
    <row r="10390" spans="1:9" ht="32" customHeight="1">
      <c r="A10390" s="19" t="s">
        <v>197868</v>
      </c>
      <c r="B10390" s="20" t="s">
        <v>174854</v>
      </c>
      <c r="C10390" s="22">
        <v>50</v>
      </c>
      <c r="D10390" s="21" t="s">
        <v>170427</v>
      </c>
      <c r="E10390" s="22">
        <v>13</v>
      </c>
      <c r="F10390" s="21" t="s">
        <v>194619</v>
      </c>
      <c r="G10390" s="22">
        <v>47</v>
      </c>
      <c r="H10390" s="22">
        <v>113</v>
      </c>
      <c r="I10390" s="21" t="s">
        <v>197869</v>
      </c>
    </row>
    <row r="10391" spans="1:9" ht="32" customHeight="1">
      <c r="A10391" s="19" t="s">
        <v>197870</v>
      </c>
      <c r="B10391" s="20" t="s">
        <v>175696</v>
      </c>
      <c r="C10391" s="22">
        <v>52</v>
      </c>
      <c r="D10391" s="21" t="s">
        <v>176957</v>
      </c>
      <c r="E10391" s="22">
        <v>156</v>
      </c>
      <c r="F10391" s="21" t="s">
        <v>195904</v>
      </c>
      <c r="G10391" s="22">
        <v>86</v>
      </c>
      <c r="H10391" s="22">
        <v>297</v>
      </c>
      <c r="I10391" s="21" t="s">
        <v>197871</v>
      </c>
    </row>
    <row r="10392" spans="1:9" ht="32" customHeight="1">
      <c r="A10392" s="19" t="s">
        <v>197872</v>
      </c>
      <c r="B10392" s="20" t="s">
        <v>186741</v>
      </c>
      <c r="C10392" s="22">
        <v>10</v>
      </c>
      <c r="D10392" s="21" t="s">
        <v>197873</v>
      </c>
      <c r="E10392" s="22">
        <v>269</v>
      </c>
      <c r="F10392" s="21" t="s">
        <v>197874</v>
      </c>
      <c r="G10392" s="22">
        <v>73</v>
      </c>
      <c r="H10392" s="22">
        <v>355</v>
      </c>
      <c r="I10392" s="21" t="s">
        <v>197875</v>
      </c>
    </row>
    <row r="10393" spans="1:9" ht="32" customHeight="1">
      <c r="A10393" s="19" t="s">
        <v>197876</v>
      </c>
      <c r="B10393" s="24">
        <v>0</v>
      </c>
      <c r="C10393" s="22">
        <v>0</v>
      </c>
      <c r="D10393" s="22">
        <v>100</v>
      </c>
      <c r="E10393" s="22">
        <v>112</v>
      </c>
      <c r="F10393" s="22">
        <v>0</v>
      </c>
      <c r="G10393" s="22">
        <v>0</v>
      </c>
      <c r="H10393" s="22">
        <v>115</v>
      </c>
      <c r="I10393" s="21" t="s">
        <v>197877</v>
      </c>
    </row>
    <row r="10394" spans="1:9" ht="32" customHeight="1">
      <c r="A10394" s="19" t="s">
        <v>197878</v>
      </c>
      <c r="B10394" s="20" t="s">
        <v>171135</v>
      </c>
      <c r="C10394" s="22">
        <v>29</v>
      </c>
      <c r="D10394" s="21" t="s">
        <v>169786</v>
      </c>
      <c r="E10394" s="22">
        <v>16</v>
      </c>
      <c r="F10394" s="21" t="s">
        <v>14613</v>
      </c>
      <c r="G10394" s="22">
        <v>27</v>
      </c>
      <c r="H10394" s="22">
        <v>75</v>
      </c>
      <c r="I10394" s="21" t="s">
        <v>197879</v>
      </c>
    </row>
    <row r="10395" spans="1:9" ht="32" customHeight="1">
      <c r="A10395" s="19" t="s">
        <v>197880</v>
      </c>
      <c r="B10395" s="20" t="s">
        <v>171135</v>
      </c>
      <c r="C10395" s="22">
        <v>29</v>
      </c>
      <c r="D10395" s="21" t="s">
        <v>169786</v>
      </c>
      <c r="E10395" s="22">
        <v>16</v>
      </c>
      <c r="F10395" s="21" t="s">
        <v>14613</v>
      </c>
      <c r="G10395" s="22">
        <v>27</v>
      </c>
      <c r="H10395" s="22">
        <v>75</v>
      </c>
      <c r="I10395" s="21" t="s">
        <v>197881</v>
      </c>
    </row>
    <row r="10396" spans="1:9" ht="32" customHeight="1">
      <c r="A10396" s="19" t="s">
        <v>197882</v>
      </c>
      <c r="B10396" s="20" t="s">
        <v>173359</v>
      </c>
      <c r="C10396" s="22">
        <v>33</v>
      </c>
      <c r="D10396" s="21" t="s">
        <v>177374</v>
      </c>
      <c r="E10396" s="22">
        <v>84</v>
      </c>
      <c r="F10396" s="21" t="s">
        <v>170928</v>
      </c>
      <c r="G10396" s="22">
        <v>6</v>
      </c>
      <c r="H10396" s="22">
        <v>126</v>
      </c>
      <c r="I10396" s="21" t="s">
        <v>197883</v>
      </c>
    </row>
    <row r="10397" spans="1:9" ht="32" customHeight="1">
      <c r="A10397" s="19" t="s">
        <v>197884</v>
      </c>
      <c r="B10397" s="20" t="s">
        <v>172470</v>
      </c>
      <c r="C10397" s="22">
        <v>62</v>
      </c>
      <c r="D10397" s="22">
        <v>0</v>
      </c>
      <c r="E10397" s="22">
        <v>0</v>
      </c>
      <c r="F10397" s="21" t="s">
        <v>177682</v>
      </c>
      <c r="G10397" s="22">
        <v>16</v>
      </c>
      <c r="H10397" s="22">
        <v>81</v>
      </c>
      <c r="I10397" s="21" t="s">
        <v>197885</v>
      </c>
    </row>
    <row r="10398" spans="1:9" ht="32" customHeight="1">
      <c r="A10398" s="19" t="s">
        <v>197886</v>
      </c>
      <c r="B10398" s="40">
        <v>3125</v>
      </c>
      <c r="C10398" s="22">
        <v>6</v>
      </c>
      <c r="D10398" s="21" t="s">
        <v>193416</v>
      </c>
      <c r="E10398" s="22">
        <v>177</v>
      </c>
      <c r="F10398" s="21" t="s">
        <v>171085</v>
      </c>
      <c r="G10398" s="22">
        <v>9</v>
      </c>
      <c r="H10398" s="22">
        <v>195</v>
      </c>
      <c r="I10398" s="21" t="s">
        <v>197887</v>
      </c>
    </row>
    <row r="10399" spans="1:9" ht="32" customHeight="1">
      <c r="A10399" s="19" t="s">
        <v>197888</v>
      </c>
      <c r="B10399" s="20" t="s">
        <v>14613</v>
      </c>
      <c r="C10399" s="22">
        <v>60</v>
      </c>
      <c r="D10399" s="21" t="s">
        <v>197889</v>
      </c>
      <c r="E10399" s="22">
        <v>83</v>
      </c>
      <c r="F10399" s="39">
        <v>10625</v>
      </c>
      <c r="G10399" s="22">
        <v>17</v>
      </c>
      <c r="H10399" s="22">
        <v>163</v>
      </c>
      <c r="I10399" s="21" t="s">
        <v>197890</v>
      </c>
    </row>
    <row r="10400" spans="1:9" ht="32" customHeight="1">
      <c r="A10400" s="19" t="s">
        <v>197891</v>
      </c>
      <c r="B10400" s="20" t="s">
        <v>14613</v>
      </c>
      <c r="C10400" s="22">
        <v>60</v>
      </c>
      <c r="D10400" s="21" t="s">
        <v>197889</v>
      </c>
      <c r="E10400" s="22">
        <v>83</v>
      </c>
      <c r="F10400" s="39">
        <v>10625</v>
      </c>
      <c r="G10400" s="22">
        <v>17</v>
      </c>
      <c r="H10400" s="22">
        <v>163</v>
      </c>
      <c r="I10400" s="21" t="s">
        <v>197892</v>
      </c>
    </row>
    <row r="10401" spans="1:9" ht="32" customHeight="1">
      <c r="A10401" s="19" t="s">
        <v>197893</v>
      </c>
      <c r="B10401" s="24">
        <v>2</v>
      </c>
      <c r="C10401" s="22">
        <v>2</v>
      </c>
      <c r="D10401" s="22">
        <v>98</v>
      </c>
      <c r="E10401" s="22">
        <v>98</v>
      </c>
      <c r="F10401" s="22">
        <v>0</v>
      </c>
      <c r="G10401" s="22">
        <v>0</v>
      </c>
      <c r="H10401" s="22">
        <v>103</v>
      </c>
      <c r="I10401" s="21" t="s">
        <v>197894</v>
      </c>
    </row>
    <row r="10402" spans="1:9" ht="32" customHeight="1">
      <c r="A10402" s="19" t="s">
        <v>197895</v>
      </c>
      <c r="B10402" s="20" t="s">
        <v>170358</v>
      </c>
      <c r="C10402" s="22">
        <v>80</v>
      </c>
      <c r="D10402" s="21" t="s">
        <v>173566</v>
      </c>
      <c r="E10402" s="22">
        <v>21</v>
      </c>
      <c r="F10402" s="21" t="s">
        <v>176164</v>
      </c>
      <c r="G10402" s="22">
        <v>7</v>
      </c>
      <c r="H10402" s="22">
        <v>111</v>
      </c>
      <c r="I10402" s="21" t="s">
        <v>197896</v>
      </c>
    </row>
    <row r="10403" spans="1:9" ht="32" customHeight="1">
      <c r="A10403" s="19" t="s">
        <v>197897</v>
      </c>
      <c r="B10403" s="20" t="s">
        <v>174246</v>
      </c>
      <c r="C10403" s="22">
        <v>46</v>
      </c>
      <c r="D10403" s="21" t="s">
        <v>176080</v>
      </c>
      <c r="E10403" s="22">
        <v>13</v>
      </c>
      <c r="F10403" s="21" t="s">
        <v>176718</v>
      </c>
      <c r="G10403" s="22">
        <v>34</v>
      </c>
      <c r="H10403" s="22">
        <v>96</v>
      </c>
      <c r="I10403" s="21" t="s">
        <v>197898</v>
      </c>
    </row>
    <row r="10404" spans="1:9" ht="32" customHeight="1">
      <c r="A10404" s="19" t="s">
        <v>197899</v>
      </c>
      <c r="B10404" s="20" t="s">
        <v>172809</v>
      </c>
      <c r="C10404" s="22">
        <v>27</v>
      </c>
      <c r="D10404" s="21" t="s">
        <v>197900</v>
      </c>
      <c r="E10404" s="22">
        <v>59</v>
      </c>
      <c r="F10404" s="21" t="s">
        <v>169806</v>
      </c>
      <c r="G10404" s="22">
        <v>7</v>
      </c>
      <c r="H10404" s="22">
        <v>96</v>
      </c>
      <c r="I10404" s="21" t="s">
        <v>197901</v>
      </c>
    </row>
    <row r="10405" spans="1:9" ht="32" customHeight="1">
      <c r="A10405" s="19" t="s">
        <v>197902</v>
      </c>
      <c r="B10405" s="20" t="s">
        <v>170388</v>
      </c>
      <c r="C10405" s="22">
        <v>12</v>
      </c>
      <c r="D10405" s="21" t="s">
        <v>193900</v>
      </c>
      <c r="E10405" s="22">
        <v>95</v>
      </c>
      <c r="F10405" s="21" t="s">
        <v>194232</v>
      </c>
      <c r="G10405" s="22">
        <v>10</v>
      </c>
      <c r="H10405" s="22">
        <v>120</v>
      </c>
      <c r="I10405" s="21" t="s">
        <v>197903</v>
      </c>
    </row>
    <row r="10406" spans="1:9" ht="32" customHeight="1">
      <c r="A10406" s="19" t="s">
        <v>197904</v>
      </c>
      <c r="B10406" s="20" t="s">
        <v>174076</v>
      </c>
      <c r="C10406" s="22">
        <v>4</v>
      </c>
      <c r="D10406" s="21" t="s">
        <v>174507</v>
      </c>
      <c r="E10406" s="22">
        <v>86</v>
      </c>
      <c r="F10406" s="22">
        <v>0</v>
      </c>
      <c r="G10406" s="22">
        <v>0</v>
      </c>
      <c r="H10406" s="22">
        <v>93</v>
      </c>
      <c r="I10406" s="21" t="s">
        <v>197905</v>
      </c>
    </row>
    <row r="10407" spans="1:9" ht="32" customHeight="1">
      <c r="A10407" s="19" t="s">
        <v>197906</v>
      </c>
      <c r="B10407" s="20" t="s">
        <v>181487</v>
      </c>
      <c r="C10407" s="22">
        <v>32</v>
      </c>
      <c r="D10407" s="21" t="s">
        <v>178431</v>
      </c>
      <c r="E10407" s="22">
        <v>44</v>
      </c>
      <c r="F10407" s="21" t="s">
        <v>173253</v>
      </c>
      <c r="G10407" s="22">
        <v>3</v>
      </c>
      <c r="H10407" s="22">
        <v>82</v>
      </c>
      <c r="I10407" s="21" t="s">
        <v>197907</v>
      </c>
    </row>
    <row r="10408" spans="1:9" ht="32" customHeight="1">
      <c r="A10408" s="19" t="s">
        <v>197908</v>
      </c>
      <c r="B10408" s="20" t="s">
        <v>171013</v>
      </c>
      <c r="C10408" s="22">
        <v>1</v>
      </c>
      <c r="D10408" s="21" t="s">
        <v>177641</v>
      </c>
      <c r="E10408" s="22">
        <v>101</v>
      </c>
      <c r="F10408" s="21" t="s">
        <v>174893</v>
      </c>
      <c r="G10408" s="22">
        <v>4</v>
      </c>
      <c r="H10408" s="22">
        <v>109</v>
      </c>
      <c r="I10408" s="21" t="s">
        <v>197909</v>
      </c>
    </row>
    <row r="10409" spans="1:9" ht="32" customHeight="1">
      <c r="A10409" s="19" t="s">
        <v>197910</v>
      </c>
      <c r="B10409" s="20" t="s">
        <v>174804</v>
      </c>
      <c r="C10409" s="22">
        <v>15</v>
      </c>
      <c r="D10409" s="21" t="s">
        <v>173595</v>
      </c>
      <c r="E10409" s="22">
        <v>94</v>
      </c>
      <c r="F10409" s="21" t="s">
        <v>172835</v>
      </c>
      <c r="G10409" s="22">
        <v>4</v>
      </c>
      <c r="H10409" s="22">
        <v>116</v>
      </c>
      <c r="I10409" s="21" t="s">
        <v>197911</v>
      </c>
    </row>
    <row r="10410" spans="1:9" ht="32" customHeight="1">
      <c r="A10410" s="19" t="s">
        <v>197912</v>
      </c>
      <c r="B10410" s="20" t="s">
        <v>174804</v>
      </c>
      <c r="C10410" s="22">
        <v>15</v>
      </c>
      <c r="D10410" s="21" t="s">
        <v>173595</v>
      </c>
      <c r="E10410" s="22">
        <v>94</v>
      </c>
      <c r="F10410" s="21" t="s">
        <v>172835</v>
      </c>
      <c r="G10410" s="22">
        <v>4</v>
      </c>
      <c r="H10410" s="22">
        <v>116</v>
      </c>
      <c r="I10410" s="21" t="s">
        <v>197913</v>
      </c>
    </row>
    <row r="10411" spans="1:9" ht="32" customHeight="1">
      <c r="A10411" s="19" t="s">
        <v>197914</v>
      </c>
      <c r="B10411" s="20" t="s">
        <v>189813</v>
      </c>
      <c r="C10411" s="22">
        <v>47</v>
      </c>
      <c r="D10411" s="22">
        <v>0</v>
      </c>
      <c r="E10411" s="22">
        <v>0</v>
      </c>
      <c r="F10411" s="21" t="s">
        <v>174272</v>
      </c>
      <c r="G10411" s="22">
        <v>19</v>
      </c>
      <c r="H10411" s="22">
        <v>69</v>
      </c>
      <c r="I10411" s="21" t="s">
        <v>197915</v>
      </c>
    </row>
    <row r="10412" spans="1:9" ht="32" customHeight="1">
      <c r="A10412" s="19" t="s">
        <v>197916</v>
      </c>
      <c r="B10412" s="20" t="s">
        <v>170232</v>
      </c>
      <c r="C10412" s="22">
        <v>1</v>
      </c>
      <c r="D10412" s="21" t="s">
        <v>187900</v>
      </c>
      <c r="E10412" s="22">
        <v>93</v>
      </c>
      <c r="F10412" s="21" t="s">
        <v>170547</v>
      </c>
      <c r="G10412" s="22">
        <v>14</v>
      </c>
      <c r="H10412" s="22">
        <v>111</v>
      </c>
      <c r="I10412" s="21" t="s">
        <v>197917</v>
      </c>
    </row>
    <row r="10413" spans="1:9" ht="32" customHeight="1">
      <c r="A10413" s="19" t="s">
        <v>197918</v>
      </c>
      <c r="B10413" s="20" t="s">
        <v>197919</v>
      </c>
      <c r="C10413" s="22">
        <v>13</v>
      </c>
      <c r="D10413" s="21" t="s">
        <v>197920</v>
      </c>
      <c r="E10413" s="22">
        <v>107</v>
      </c>
      <c r="F10413" s="21" t="s">
        <v>181639</v>
      </c>
      <c r="G10413" s="22">
        <v>39</v>
      </c>
      <c r="H10413" s="22">
        <v>162</v>
      </c>
      <c r="I10413" s="21" t="s">
        <v>197921</v>
      </c>
    </row>
    <row r="10414" spans="1:9" ht="32" customHeight="1">
      <c r="A10414" s="19" t="s">
        <v>197922</v>
      </c>
      <c r="B10414" s="20" t="s">
        <v>175696</v>
      </c>
      <c r="C10414" s="22">
        <v>26</v>
      </c>
      <c r="D10414" s="21" t="s">
        <v>197923</v>
      </c>
      <c r="E10414" s="22">
        <v>120</v>
      </c>
      <c r="F10414" s="21" t="s">
        <v>172883</v>
      </c>
      <c r="G10414" s="22">
        <v>1</v>
      </c>
      <c r="H10414" s="22">
        <v>150</v>
      </c>
      <c r="I10414" s="21" t="s">
        <v>197924</v>
      </c>
    </row>
    <row r="10415" spans="1:9" ht="32" customHeight="1">
      <c r="A10415" s="19" t="s">
        <v>197925</v>
      </c>
      <c r="B10415" s="20" t="s">
        <v>170297</v>
      </c>
      <c r="C10415" s="22">
        <v>36</v>
      </c>
      <c r="D10415" s="21" t="s">
        <v>172668</v>
      </c>
      <c r="E10415" s="22">
        <v>105</v>
      </c>
      <c r="F10415" s="22">
        <v>0</v>
      </c>
      <c r="G10415" s="22">
        <v>0</v>
      </c>
      <c r="H10415" s="22">
        <v>144</v>
      </c>
      <c r="I10415" s="21" t="s">
        <v>197926</v>
      </c>
    </row>
    <row r="10416" spans="1:9" ht="32" customHeight="1">
      <c r="A10416" s="19" t="s">
        <v>197927</v>
      </c>
      <c r="B10416" s="20" t="s">
        <v>172691</v>
      </c>
      <c r="C10416" s="22">
        <v>2</v>
      </c>
      <c r="D10416" s="21" t="s">
        <v>197928</v>
      </c>
      <c r="E10416" s="22">
        <v>109</v>
      </c>
      <c r="F10416" s="21" t="s">
        <v>183016</v>
      </c>
      <c r="G10416" s="22">
        <v>1</v>
      </c>
      <c r="H10416" s="22">
        <v>115</v>
      </c>
      <c r="I10416" s="21" t="s">
        <v>197929</v>
      </c>
    </row>
    <row r="10417" spans="1:9" ht="32" customHeight="1">
      <c r="A10417" s="19" t="s">
        <v>197930</v>
      </c>
      <c r="B10417" s="24">
        <v>0</v>
      </c>
      <c r="C10417" s="22">
        <v>0</v>
      </c>
      <c r="D10417" s="22">
        <v>100</v>
      </c>
      <c r="E10417" s="22">
        <v>106</v>
      </c>
      <c r="F10417" s="22">
        <v>0</v>
      </c>
      <c r="G10417" s="22">
        <v>0</v>
      </c>
      <c r="H10417" s="22">
        <v>109</v>
      </c>
      <c r="I10417" s="21" t="s">
        <v>197931</v>
      </c>
    </row>
    <row r="10418" spans="1:9" ht="20" customHeight="1">
      <c r="A10418" s="19" t="s">
        <v>197932</v>
      </c>
      <c r="B10418" s="20" t="s">
        <v>172712</v>
      </c>
      <c r="C10418" s="22">
        <v>29</v>
      </c>
      <c r="D10418" s="21" t="s">
        <v>197933</v>
      </c>
      <c r="E10418" s="22">
        <v>121</v>
      </c>
      <c r="F10418" s="21" t="s">
        <v>176379</v>
      </c>
      <c r="G10418" s="22">
        <v>7</v>
      </c>
      <c r="H10418" s="22">
        <v>160</v>
      </c>
      <c r="I10418" s="21" t="s">
        <v>197934</v>
      </c>
    </row>
    <row r="10419" spans="1:9" ht="32" customHeight="1">
      <c r="A10419" s="19" t="s">
        <v>197935</v>
      </c>
      <c r="B10419" s="20" t="s">
        <v>170359</v>
      </c>
      <c r="C10419" s="22">
        <v>9</v>
      </c>
      <c r="D10419" s="21" t="s">
        <v>187050</v>
      </c>
      <c r="E10419" s="22">
        <v>89</v>
      </c>
      <c r="F10419" s="21" t="s">
        <v>171571</v>
      </c>
      <c r="G10419" s="22">
        <v>10</v>
      </c>
      <c r="H10419" s="22">
        <v>111</v>
      </c>
      <c r="I10419" s="21" t="s">
        <v>197936</v>
      </c>
    </row>
    <row r="10420" spans="1:9" ht="32" customHeight="1">
      <c r="A10420" s="19" t="s">
        <v>197937</v>
      </c>
      <c r="B10420" s="20" t="s">
        <v>197938</v>
      </c>
      <c r="C10420" s="22">
        <v>49</v>
      </c>
      <c r="D10420" s="21" t="s">
        <v>184219</v>
      </c>
      <c r="E10420" s="22">
        <v>15</v>
      </c>
      <c r="F10420" s="21" t="s">
        <v>184070</v>
      </c>
      <c r="G10420" s="22">
        <v>37</v>
      </c>
      <c r="H10420" s="22">
        <v>104</v>
      </c>
      <c r="I10420" s="21" t="s">
        <v>197939</v>
      </c>
    </row>
    <row r="10421" spans="1:9" ht="32" customHeight="1">
      <c r="A10421" s="19" t="s">
        <v>197940</v>
      </c>
      <c r="B10421" s="20" t="s">
        <v>197938</v>
      </c>
      <c r="C10421" s="22">
        <v>49</v>
      </c>
      <c r="D10421" s="21" t="s">
        <v>184219</v>
      </c>
      <c r="E10421" s="22">
        <v>15</v>
      </c>
      <c r="F10421" s="21" t="s">
        <v>184070</v>
      </c>
      <c r="G10421" s="22">
        <v>37</v>
      </c>
      <c r="H10421" s="22">
        <v>104</v>
      </c>
      <c r="I10421" s="21" t="s">
        <v>197941</v>
      </c>
    </row>
    <row r="10422" spans="1:9" ht="32" customHeight="1">
      <c r="A10422" s="19" t="s">
        <v>197942</v>
      </c>
      <c r="B10422" s="20" t="s">
        <v>186105</v>
      </c>
      <c r="C10422" s="22">
        <v>76</v>
      </c>
      <c r="D10422" s="22">
        <v>0</v>
      </c>
      <c r="E10422" s="22">
        <v>0</v>
      </c>
      <c r="F10422" s="21" t="s">
        <v>173253</v>
      </c>
      <c r="G10422" s="22">
        <v>3</v>
      </c>
      <c r="H10422" s="22">
        <v>82</v>
      </c>
      <c r="I10422" s="21" t="s">
        <v>197943</v>
      </c>
    </row>
    <row r="10423" spans="1:9" ht="32" customHeight="1">
      <c r="A10423" s="19" t="s">
        <v>197944</v>
      </c>
      <c r="B10423" s="20" t="s">
        <v>170115</v>
      </c>
      <c r="C10423" s="22">
        <v>11</v>
      </c>
      <c r="D10423" s="21" t="s">
        <v>197945</v>
      </c>
      <c r="E10423" s="22">
        <v>96</v>
      </c>
      <c r="F10423" s="21" t="s">
        <v>179710</v>
      </c>
      <c r="G10423" s="22">
        <v>14</v>
      </c>
      <c r="H10423" s="22">
        <v>124</v>
      </c>
      <c r="I10423" s="21" t="s">
        <v>197946</v>
      </c>
    </row>
    <row r="10424" spans="1:9" ht="32" customHeight="1">
      <c r="A10424" s="19" t="s">
        <v>197947</v>
      </c>
      <c r="B10424" s="20" t="s">
        <v>173179</v>
      </c>
      <c r="C10424" s="22">
        <v>56</v>
      </c>
      <c r="D10424" s="21" t="s">
        <v>173566</v>
      </c>
      <c r="E10424" s="22">
        <v>14</v>
      </c>
      <c r="F10424" s="21" t="s">
        <v>170499</v>
      </c>
      <c r="G10424" s="22">
        <v>2</v>
      </c>
      <c r="H10424" s="22">
        <v>75</v>
      </c>
      <c r="I10424" s="21" t="s">
        <v>197948</v>
      </c>
    </row>
    <row r="10425" spans="1:9" ht="32" customHeight="1">
      <c r="A10425" s="19" t="s">
        <v>197949</v>
      </c>
      <c r="B10425" s="20" t="s">
        <v>173369</v>
      </c>
      <c r="C10425" s="22">
        <v>35</v>
      </c>
      <c r="D10425" s="21" t="s">
        <v>170077</v>
      </c>
      <c r="E10425" s="22">
        <v>20</v>
      </c>
      <c r="F10425" s="21" t="s">
        <v>174392</v>
      </c>
      <c r="G10425" s="22">
        <v>41</v>
      </c>
      <c r="H10425" s="22">
        <v>99</v>
      </c>
      <c r="I10425" s="21" t="s">
        <v>197950</v>
      </c>
    </row>
    <row r="10426" spans="1:9" ht="32" customHeight="1">
      <c r="A10426" s="19" t="s">
        <v>197951</v>
      </c>
      <c r="B10426" s="20" t="s">
        <v>179580</v>
      </c>
      <c r="C10426" s="22">
        <v>26</v>
      </c>
      <c r="D10426" s="21" t="s">
        <v>192247</v>
      </c>
      <c r="E10426" s="22">
        <v>46</v>
      </c>
      <c r="F10426" s="21" t="s">
        <v>185187</v>
      </c>
      <c r="G10426" s="22">
        <v>23</v>
      </c>
      <c r="H10426" s="22">
        <v>98</v>
      </c>
      <c r="I10426" s="21" t="s">
        <v>197952</v>
      </c>
    </row>
    <row r="10427" spans="1:9" ht="32" customHeight="1">
      <c r="A10427" s="19" t="s">
        <v>197953</v>
      </c>
      <c r="B10427" s="20" t="s">
        <v>174880</v>
      </c>
      <c r="C10427" s="22">
        <v>63</v>
      </c>
      <c r="D10427" s="21" t="s">
        <v>170649</v>
      </c>
      <c r="E10427" s="22">
        <v>22</v>
      </c>
      <c r="F10427" s="21" t="s">
        <v>184140</v>
      </c>
      <c r="G10427" s="22">
        <v>31</v>
      </c>
      <c r="H10427" s="22">
        <v>119</v>
      </c>
      <c r="I10427" s="21" t="s">
        <v>197954</v>
      </c>
    </row>
    <row r="10428" spans="1:9" ht="32" customHeight="1">
      <c r="A10428" s="19" t="s">
        <v>197955</v>
      </c>
      <c r="B10428" s="20" t="s">
        <v>171527</v>
      </c>
      <c r="C10428" s="22">
        <v>51</v>
      </c>
      <c r="D10428" s="22">
        <v>0</v>
      </c>
      <c r="E10428" s="22">
        <v>0</v>
      </c>
      <c r="F10428" s="21" t="s">
        <v>174381</v>
      </c>
      <c r="G10428" s="22">
        <v>33</v>
      </c>
      <c r="H10428" s="22">
        <v>87</v>
      </c>
      <c r="I10428" s="21" t="s">
        <v>197956</v>
      </c>
    </row>
    <row r="10429" spans="1:9" ht="32" customHeight="1">
      <c r="A10429" s="19" t="s">
        <v>197957</v>
      </c>
      <c r="B10429" s="20" t="s">
        <v>179286</v>
      </c>
      <c r="C10429" s="22">
        <v>37</v>
      </c>
      <c r="D10429" s="21" t="s">
        <v>182953</v>
      </c>
      <c r="E10429" s="22">
        <v>82</v>
      </c>
      <c r="F10429" s="21" t="s">
        <v>197958</v>
      </c>
      <c r="G10429" s="22">
        <v>16</v>
      </c>
      <c r="H10429" s="22">
        <v>138</v>
      </c>
      <c r="I10429" s="21" t="s">
        <v>197959</v>
      </c>
    </row>
    <row r="10430" spans="1:9" ht="32" customHeight="1">
      <c r="A10430" s="19" t="s">
        <v>197960</v>
      </c>
      <c r="B10430" s="20" t="s">
        <v>169944</v>
      </c>
      <c r="C10430" s="22">
        <v>30</v>
      </c>
      <c r="D10430" s="21" t="s">
        <v>170359</v>
      </c>
      <c r="E10430" s="22">
        <v>8</v>
      </c>
      <c r="F10430" s="21" t="s">
        <v>171121</v>
      </c>
      <c r="G10430" s="22">
        <v>58</v>
      </c>
      <c r="H10430" s="22">
        <v>99</v>
      </c>
      <c r="I10430" s="21" t="s">
        <v>197961</v>
      </c>
    </row>
    <row r="10431" spans="1:9" ht="32" customHeight="1">
      <c r="A10431" s="19" t="s">
        <v>197962</v>
      </c>
      <c r="B10431" s="20" t="s">
        <v>173582</v>
      </c>
      <c r="C10431" s="22">
        <v>59</v>
      </c>
      <c r="D10431" s="21" t="s">
        <v>171177</v>
      </c>
      <c r="E10431" s="22">
        <v>20</v>
      </c>
      <c r="F10431" s="21" t="s">
        <v>197963</v>
      </c>
      <c r="G10431" s="22">
        <v>29</v>
      </c>
      <c r="H10431" s="22">
        <v>111</v>
      </c>
      <c r="I10431" s="21" t="s">
        <v>197964</v>
      </c>
    </row>
    <row r="10432" spans="1:9" ht="32" customHeight="1">
      <c r="A10432" s="19" t="s">
        <v>197965</v>
      </c>
      <c r="B10432" s="20" t="s">
        <v>170448</v>
      </c>
      <c r="C10432" s="22">
        <v>11</v>
      </c>
      <c r="D10432" s="21" t="s">
        <v>173723</v>
      </c>
      <c r="E10432" s="22">
        <v>65</v>
      </c>
      <c r="F10432" s="22">
        <v>0</v>
      </c>
      <c r="G10432" s="22">
        <v>0</v>
      </c>
      <c r="H10432" s="22">
        <v>79</v>
      </c>
      <c r="I10432" s="21" t="s">
        <v>197966</v>
      </c>
    </row>
    <row r="10433" spans="1:9" ht="44" customHeight="1">
      <c r="A10433" s="19" t="s">
        <v>197967</v>
      </c>
      <c r="B10433" s="20" t="s">
        <v>170499</v>
      </c>
      <c r="C10433" s="22">
        <v>3</v>
      </c>
      <c r="D10433" s="21" t="s">
        <v>175474</v>
      </c>
      <c r="E10433" s="22">
        <v>104</v>
      </c>
      <c r="F10433" s="21" t="s">
        <v>170232</v>
      </c>
      <c r="G10433" s="22">
        <v>1</v>
      </c>
      <c r="H10433" s="22">
        <v>111</v>
      </c>
      <c r="I10433" s="21" t="s">
        <v>197968</v>
      </c>
    </row>
    <row r="10434" spans="1:9" ht="44" customHeight="1">
      <c r="A10434" s="19" t="s">
        <v>197969</v>
      </c>
      <c r="B10434" s="20" t="s">
        <v>196961</v>
      </c>
      <c r="C10434" s="22">
        <v>67</v>
      </c>
      <c r="D10434" s="21" t="s">
        <v>175609</v>
      </c>
      <c r="E10434" s="22">
        <v>49</v>
      </c>
      <c r="F10434" s="21" t="s">
        <v>197970</v>
      </c>
      <c r="G10434" s="22">
        <v>45</v>
      </c>
      <c r="H10434" s="22">
        <v>164</v>
      </c>
      <c r="I10434" s="21" t="s">
        <v>197971</v>
      </c>
    </row>
    <row r="10435" spans="1:9" ht="32" customHeight="1">
      <c r="A10435" s="19" t="s">
        <v>197972</v>
      </c>
      <c r="B10435" s="20" t="s">
        <v>171521</v>
      </c>
      <c r="C10435" s="22">
        <v>12</v>
      </c>
      <c r="D10435" s="21" t="s">
        <v>187399</v>
      </c>
      <c r="E10435" s="22">
        <v>77</v>
      </c>
      <c r="F10435" s="21" t="s">
        <v>170416</v>
      </c>
      <c r="G10435" s="22">
        <v>5</v>
      </c>
      <c r="H10435" s="22">
        <v>97</v>
      </c>
      <c r="I10435" s="21" t="s">
        <v>197973</v>
      </c>
    </row>
    <row r="10436" spans="1:9" ht="32" customHeight="1">
      <c r="A10436" s="19" t="s">
        <v>197974</v>
      </c>
      <c r="B10436" s="20" t="s">
        <v>176801</v>
      </c>
      <c r="C10436" s="22">
        <v>42</v>
      </c>
      <c r="D10436" s="22">
        <v>0</v>
      </c>
      <c r="E10436" s="22">
        <v>0</v>
      </c>
      <c r="F10436" s="21" t="s">
        <v>171561</v>
      </c>
      <c r="G10436" s="22">
        <v>20</v>
      </c>
      <c r="H10436" s="22">
        <v>65</v>
      </c>
      <c r="I10436" s="21" t="s">
        <v>197975</v>
      </c>
    </row>
    <row r="10437" spans="1:9" ht="44" customHeight="1">
      <c r="A10437" s="19" t="s">
        <v>197976</v>
      </c>
      <c r="B10437" s="20" t="s">
        <v>170362</v>
      </c>
      <c r="C10437" s="22">
        <v>47</v>
      </c>
      <c r="D10437" s="21" t="s">
        <v>181316</v>
      </c>
      <c r="E10437" s="22">
        <v>38</v>
      </c>
      <c r="F10437" s="21" t="s">
        <v>186029</v>
      </c>
      <c r="G10437" s="22">
        <v>16</v>
      </c>
      <c r="H10437" s="22">
        <v>104</v>
      </c>
      <c r="I10437" s="21" t="s">
        <v>197977</v>
      </c>
    </row>
    <row r="10438" spans="1:9" ht="44" customHeight="1">
      <c r="A10438" s="19" t="s">
        <v>197978</v>
      </c>
      <c r="B10438" s="20" t="s">
        <v>177907</v>
      </c>
      <c r="C10438" s="22">
        <v>31</v>
      </c>
      <c r="D10438" s="21" t="s">
        <v>197979</v>
      </c>
      <c r="E10438" s="22">
        <v>113</v>
      </c>
      <c r="F10438" s="21" t="s">
        <v>172467</v>
      </c>
      <c r="G10438" s="22">
        <v>24</v>
      </c>
      <c r="H10438" s="22">
        <v>171</v>
      </c>
      <c r="I10438" s="21" t="s">
        <v>197980</v>
      </c>
    </row>
    <row r="10439" spans="1:9" ht="32" customHeight="1">
      <c r="A10439" s="19" t="s">
        <v>197981</v>
      </c>
      <c r="B10439" s="20" t="s">
        <v>182945</v>
      </c>
      <c r="C10439" s="22">
        <v>1</v>
      </c>
      <c r="D10439" s="21" t="s">
        <v>170853</v>
      </c>
      <c r="E10439" s="22">
        <v>110</v>
      </c>
      <c r="F10439" s="21" t="s">
        <v>193234</v>
      </c>
      <c r="G10439" s="22">
        <v>43</v>
      </c>
      <c r="H10439" s="22">
        <v>157</v>
      </c>
      <c r="I10439" s="21" t="s">
        <v>197982</v>
      </c>
    </row>
    <row r="10440" spans="1:9" ht="44" customHeight="1">
      <c r="A10440" s="19" t="s">
        <v>197983</v>
      </c>
      <c r="B10440" s="20" t="s">
        <v>194998</v>
      </c>
      <c r="C10440" s="22">
        <v>49</v>
      </c>
      <c r="D10440" s="22">
        <v>0</v>
      </c>
      <c r="E10440" s="22">
        <v>0</v>
      </c>
      <c r="F10440" s="21" t="s">
        <v>179110</v>
      </c>
      <c r="G10440" s="22">
        <v>18</v>
      </c>
      <c r="H10440" s="22">
        <v>70</v>
      </c>
      <c r="I10440" s="21" t="s">
        <v>197984</v>
      </c>
    </row>
    <row r="10441" spans="1:9" ht="32" customHeight="1">
      <c r="A10441" s="19" t="s">
        <v>197985</v>
      </c>
      <c r="B10441" s="20" t="s">
        <v>184556</v>
      </c>
      <c r="C10441" s="22">
        <v>2</v>
      </c>
      <c r="D10441" s="21" t="s">
        <v>195890</v>
      </c>
      <c r="E10441" s="22">
        <v>131</v>
      </c>
      <c r="F10441" s="21" t="s">
        <v>170993</v>
      </c>
      <c r="G10441" s="22">
        <v>8</v>
      </c>
      <c r="H10441" s="22">
        <v>144</v>
      </c>
      <c r="I10441" s="21" t="s">
        <v>197986</v>
      </c>
    </row>
    <row r="10442" spans="1:9" ht="32" customHeight="1">
      <c r="A10442" s="19" t="s">
        <v>197987</v>
      </c>
      <c r="B10442" s="20" t="s">
        <v>169930</v>
      </c>
      <c r="C10442" s="22">
        <v>6</v>
      </c>
      <c r="D10442" s="21" t="s">
        <v>197945</v>
      </c>
      <c r="E10442" s="22">
        <v>96</v>
      </c>
      <c r="F10442" s="21" t="s">
        <v>173789</v>
      </c>
      <c r="G10442" s="22">
        <v>19</v>
      </c>
      <c r="H10442" s="22">
        <v>124</v>
      </c>
      <c r="I10442" s="21" t="s">
        <v>197988</v>
      </c>
    </row>
    <row r="10443" spans="1:9" ht="32" customHeight="1">
      <c r="A10443" s="19" t="s">
        <v>197989</v>
      </c>
      <c r="B10443" s="20" t="s">
        <v>195325</v>
      </c>
      <c r="C10443" s="22">
        <v>71</v>
      </c>
      <c r="D10443" s="21" t="s">
        <v>197990</v>
      </c>
      <c r="E10443" s="22">
        <v>79</v>
      </c>
      <c r="F10443" s="21" t="s">
        <v>193051</v>
      </c>
      <c r="G10443" s="22">
        <v>11</v>
      </c>
      <c r="H10443" s="22">
        <v>164</v>
      </c>
      <c r="I10443" s="21" t="s">
        <v>197991</v>
      </c>
    </row>
    <row r="10444" spans="1:9" ht="32" customHeight="1">
      <c r="A10444" s="19" t="s">
        <v>197992</v>
      </c>
      <c r="B10444" s="24">
        <v>0</v>
      </c>
      <c r="C10444" s="22">
        <v>0</v>
      </c>
      <c r="D10444" s="22">
        <v>97</v>
      </c>
      <c r="E10444" s="22">
        <v>97</v>
      </c>
      <c r="F10444" s="22">
        <v>3</v>
      </c>
      <c r="G10444" s="22">
        <v>3</v>
      </c>
      <c r="H10444" s="22">
        <v>103</v>
      </c>
      <c r="I10444" s="21" t="s">
        <v>197993</v>
      </c>
    </row>
    <row r="10445" spans="1:9" ht="32" customHeight="1">
      <c r="A10445" s="19" t="s">
        <v>197994</v>
      </c>
      <c r="B10445" s="20" t="s">
        <v>192435</v>
      </c>
      <c r="C10445" s="22">
        <v>1</v>
      </c>
      <c r="D10445" s="21" t="s">
        <v>188250</v>
      </c>
      <c r="E10445" s="22">
        <v>182</v>
      </c>
      <c r="F10445" s="21" t="s">
        <v>173541</v>
      </c>
      <c r="G10445" s="22">
        <v>3</v>
      </c>
      <c r="H10445" s="22">
        <v>189</v>
      </c>
      <c r="I10445" s="21" t="s">
        <v>197995</v>
      </c>
    </row>
    <row r="10446" spans="1:9" ht="32" customHeight="1">
      <c r="A10446" s="19" t="s">
        <v>197996</v>
      </c>
      <c r="B10446" s="20" t="s">
        <v>172974</v>
      </c>
      <c r="C10446" s="22">
        <v>100</v>
      </c>
      <c r="D10446" s="22">
        <v>25</v>
      </c>
      <c r="E10446" s="22">
        <v>36</v>
      </c>
      <c r="F10446" s="21" t="s">
        <v>170089</v>
      </c>
      <c r="G10446" s="22">
        <v>8</v>
      </c>
      <c r="H10446" s="22">
        <v>147</v>
      </c>
      <c r="I10446" s="21" t="s">
        <v>197997</v>
      </c>
    </row>
    <row r="10447" spans="1:9" ht="32" customHeight="1">
      <c r="A10447" s="19" t="s">
        <v>197998</v>
      </c>
      <c r="B10447" s="20" t="s">
        <v>172028</v>
      </c>
      <c r="C10447" s="22">
        <v>3</v>
      </c>
      <c r="D10447" s="21" t="s">
        <v>172029</v>
      </c>
      <c r="E10447" s="22">
        <v>111</v>
      </c>
      <c r="F10447" s="21" t="s">
        <v>172028</v>
      </c>
      <c r="G10447" s="22">
        <v>3</v>
      </c>
      <c r="H10447" s="22">
        <v>120</v>
      </c>
      <c r="I10447" s="21" t="s">
        <v>197999</v>
      </c>
    </row>
    <row r="10448" spans="1:9" ht="32" customHeight="1">
      <c r="A10448" s="19" t="s">
        <v>198000</v>
      </c>
      <c r="B10448" s="20" t="s">
        <v>170418</v>
      </c>
      <c r="C10448" s="22">
        <v>3</v>
      </c>
      <c r="D10448" s="21" t="s">
        <v>179693</v>
      </c>
      <c r="E10448" s="22">
        <v>91</v>
      </c>
      <c r="F10448" s="22">
        <v>0</v>
      </c>
      <c r="G10448" s="22">
        <v>0</v>
      </c>
      <c r="H10448" s="22">
        <v>97</v>
      </c>
      <c r="I10448" s="21" t="s">
        <v>198001</v>
      </c>
    </row>
    <row r="10449" spans="1:9" ht="32" customHeight="1">
      <c r="A10449" s="19" t="s">
        <v>198002</v>
      </c>
      <c r="B10449" s="20" t="s">
        <v>170720</v>
      </c>
      <c r="C10449" s="22">
        <v>6</v>
      </c>
      <c r="D10449" s="21" t="s">
        <v>177357</v>
      </c>
      <c r="E10449" s="22">
        <v>75</v>
      </c>
      <c r="F10449" s="21" t="s">
        <v>172874</v>
      </c>
      <c r="G10449" s="22">
        <v>5</v>
      </c>
      <c r="H10449" s="22">
        <v>89</v>
      </c>
      <c r="I10449" s="21" t="s">
        <v>198003</v>
      </c>
    </row>
    <row r="10450" spans="1:9" ht="32" customHeight="1">
      <c r="A10450" s="19" t="s">
        <v>198004</v>
      </c>
      <c r="B10450" s="20" t="s">
        <v>14613</v>
      </c>
      <c r="C10450" s="22">
        <v>57</v>
      </c>
      <c r="D10450" s="21" t="s">
        <v>170871</v>
      </c>
      <c r="E10450" s="22">
        <v>87</v>
      </c>
      <c r="F10450" s="21" t="s">
        <v>169658</v>
      </c>
      <c r="G10450" s="22">
        <v>8</v>
      </c>
      <c r="H10450" s="22">
        <v>155</v>
      </c>
      <c r="I10450" s="21" t="s">
        <v>198005</v>
      </c>
    </row>
    <row r="10451" spans="1:9" ht="32" customHeight="1">
      <c r="A10451" s="19" t="s">
        <v>198006</v>
      </c>
      <c r="B10451" s="20" t="s">
        <v>169879</v>
      </c>
      <c r="C10451" s="22">
        <v>42</v>
      </c>
      <c r="D10451" s="21" t="s">
        <v>181810</v>
      </c>
      <c r="E10451" s="22">
        <v>7</v>
      </c>
      <c r="F10451" s="21" t="s">
        <v>175757</v>
      </c>
      <c r="G10451" s="22">
        <v>24</v>
      </c>
      <c r="H10451" s="22">
        <v>76</v>
      </c>
      <c r="I10451" s="21" t="s">
        <v>198007</v>
      </c>
    </row>
    <row r="10452" spans="1:9" ht="32" customHeight="1">
      <c r="A10452" s="19" t="s">
        <v>198008</v>
      </c>
      <c r="B10452" s="20" t="s">
        <v>173202</v>
      </c>
      <c r="C10452" s="22">
        <v>21</v>
      </c>
      <c r="D10452" s="21" t="s">
        <v>169888</v>
      </c>
      <c r="E10452" s="22">
        <v>44</v>
      </c>
      <c r="F10452" s="21" t="s">
        <v>173548</v>
      </c>
      <c r="G10452" s="22">
        <v>7</v>
      </c>
      <c r="H10452" s="22">
        <v>75</v>
      </c>
      <c r="I10452" s="21" t="s">
        <v>198009</v>
      </c>
    </row>
    <row r="10453" spans="1:9" ht="44" customHeight="1">
      <c r="A10453" s="19" t="s">
        <v>198010</v>
      </c>
      <c r="B10453" s="20" t="s">
        <v>175936</v>
      </c>
      <c r="C10453" s="22">
        <v>4</v>
      </c>
      <c r="D10453" s="21" t="s">
        <v>198011</v>
      </c>
      <c r="E10453" s="22">
        <v>147</v>
      </c>
      <c r="F10453" s="21" t="s">
        <v>175936</v>
      </c>
      <c r="G10453" s="22">
        <v>4</v>
      </c>
      <c r="H10453" s="22">
        <v>158</v>
      </c>
      <c r="I10453" s="21" t="s">
        <v>198012</v>
      </c>
    </row>
    <row r="10454" spans="1:9" ht="32" customHeight="1">
      <c r="A10454" s="19" t="s">
        <v>198013</v>
      </c>
      <c r="B10454" s="20" t="s">
        <v>172539</v>
      </c>
      <c r="C10454" s="22">
        <v>4</v>
      </c>
      <c r="D10454" s="21" t="s">
        <v>171570</v>
      </c>
      <c r="E10454" s="22">
        <v>49</v>
      </c>
      <c r="F10454" s="21" t="s">
        <v>170234</v>
      </c>
      <c r="G10454" s="22">
        <v>1</v>
      </c>
      <c r="H10454" s="22">
        <v>57</v>
      </c>
      <c r="I10454" s="21" t="s">
        <v>198014</v>
      </c>
    </row>
    <row r="10455" spans="1:9" ht="32" customHeight="1">
      <c r="A10455" s="19" t="s">
        <v>198015</v>
      </c>
      <c r="B10455" s="20" t="s">
        <v>175427</v>
      </c>
      <c r="C10455" s="22">
        <v>30</v>
      </c>
      <c r="D10455" s="21" t="s">
        <v>172353</v>
      </c>
      <c r="E10455" s="22">
        <v>10</v>
      </c>
      <c r="F10455" s="21" t="s">
        <v>196742</v>
      </c>
      <c r="G10455" s="22">
        <v>41</v>
      </c>
      <c r="H10455" s="22">
        <v>84</v>
      </c>
      <c r="I10455" s="21" t="s">
        <v>198016</v>
      </c>
    </row>
    <row r="10456" spans="1:9" ht="32" customHeight="1">
      <c r="A10456" s="19" t="s">
        <v>198017</v>
      </c>
      <c r="B10456" s="20" t="s">
        <v>174123</v>
      </c>
      <c r="C10456" s="22">
        <v>2</v>
      </c>
      <c r="D10456" s="21" t="s">
        <v>198018</v>
      </c>
      <c r="E10456" s="22">
        <v>127</v>
      </c>
      <c r="F10456" s="21" t="s">
        <v>171315</v>
      </c>
      <c r="G10456" s="22">
        <v>5</v>
      </c>
      <c r="H10456" s="22">
        <v>137</v>
      </c>
      <c r="I10456" s="21" t="s">
        <v>198019</v>
      </c>
    </row>
    <row r="10457" spans="1:9" ht="32" customHeight="1">
      <c r="A10457" s="19" t="s">
        <v>198020</v>
      </c>
      <c r="B10457" s="20" t="s">
        <v>173901</v>
      </c>
      <c r="C10457" s="22">
        <v>22</v>
      </c>
      <c r="D10457" s="21" t="s">
        <v>170430</v>
      </c>
      <c r="E10457" s="22">
        <v>49</v>
      </c>
      <c r="F10457" s="21" t="s">
        <v>171151</v>
      </c>
      <c r="G10457" s="22">
        <v>3</v>
      </c>
      <c r="H10457" s="22">
        <v>77</v>
      </c>
      <c r="I10457" s="21" t="s">
        <v>198021</v>
      </c>
    </row>
    <row r="10458" spans="1:9" ht="32" customHeight="1">
      <c r="A10458" s="19" t="s">
        <v>198022</v>
      </c>
      <c r="B10458" s="20" t="s">
        <v>198023</v>
      </c>
      <c r="C10458" s="22">
        <v>12</v>
      </c>
      <c r="D10458" s="21" t="s">
        <v>183622</v>
      </c>
      <c r="E10458" s="22">
        <v>73</v>
      </c>
      <c r="F10458" s="21" t="s">
        <v>198024</v>
      </c>
      <c r="G10458" s="22">
        <v>46</v>
      </c>
      <c r="H10458" s="22">
        <v>134</v>
      </c>
      <c r="I10458" s="21" t="s">
        <v>198025</v>
      </c>
    </row>
    <row r="10459" spans="1:9" ht="32" customHeight="1">
      <c r="A10459" s="19" t="s">
        <v>198026</v>
      </c>
      <c r="B10459" s="20" t="s">
        <v>179766</v>
      </c>
      <c r="C10459" s="22">
        <v>12</v>
      </c>
      <c r="D10459" s="21" t="s">
        <v>173205</v>
      </c>
      <c r="E10459" s="22">
        <v>59</v>
      </c>
      <c r="F10459" s="21" t="s">
        <v>187318</v>
      </c>
      <c r="G10459" s="22">
        <v>32</v>
      </c>
      <c r="H10459" s="22">
        <v>106</v>
      </c>
      <c r="I10459" s="21" t="s">
        <v>198027</v>
      </c>
    </row>
    <row r="10460" spans="1:9" ht="32" customHeight="1">
      <c r="A10460" s="19" t="s">
        <v>198028</v>
      </c>
      <c r="B10460" s="20" t="s">
        <v>181852</v>
      </c>
      <c r="C10460" s="22">
        <v>18</v>
      </c>
      <c r="D10460" s="21" t="s">
        <v>198029</v>
      </c>
      <c r="E10460" s="22">
        <v>113</v>
      </c>
      <c r="F10460" s="21" t="s">
        <v>184415</v>
      </c>
      <c r="G10460" s="22">
        <v>2</v>
      </c>
      <c r="H10460" s="22">
        <v>136</v>
      </c>
      <c r="I10460" s="21" t="s">
        <v>198030</v>
      </c>
    </row>
    <row r="10461" spans="1:9" ht="32" customHeight="1">
      <c r="A10461" s="19" t="s">
        <v>198031</v>
      </c>
      <c r="B10461" s="20" t="s">
        <v>173958</v>
      </c>
      <c r="C10461" s="22">
        <v>54</v>
      </c>
      <c r="D10461" s="21" t="s">
        <v>172956</v>
      </c>
      <c r="E10461" s="22">
        <v>4</v>
      </c>
      <c r="F10461" s="21" t="s">
        <v>176810</v>
      </c>
      <c r="G10461" s="22">
        <v>5</v>
      </c>
      <c r="H10461" s="22">
        <v>66</v>
      </c>
      <c r="I10461" s="21" t="s">
        <v>198032</v>
      </c>
    </row>
    <row r="10462" spans="1:9" ht="32" customHeight="1">
      <c r="A10462" s="19" t="s">
        <v>198033</v>
      </c>
      <c r="B10462" s="20" t="s">
        <v>174435</v>
      </c>
      <c r="C10462" s="22">
        <v>31</v>
      </c>
      <c r="D10462" s="21" t="s">
        <v>176167</v>
      </c>
      <c r="E10462" s="22">
        <v>13</v>
      </c>
      <c r="F10462" s="21" t="s">
        <v>172844</v>
      </c>
      <c r="G10462" s="22">
        <v>16</v>
      </c>
      <c r="H10462" s="22">
        <v>63</v>
      </c>
      <c r="I10462" s="21" t="s">
        <v>198034</v>
      </c>
    </row>
    <row r="10463" spans="1:9" ht="32" customHeight="1">
      <c r="A10463" s="19" t="s">
        <v>198035</v>
      </c>
      <c r="B10463" s="20" t="s">
        <v>198036</v>
      </c>
      <c r="C10463" s="22">
        <v>6</v>
      </c>
      <c r="D10463" s="21" t="s">
        <v>198037</v>
      </c>
      <c r="E10463" s="22">
        <v>191</v>
      </c>
      <c r="F10463" s="22">
        <v>0</v>
      </c>
      <c r="G10463" s="22">
        <v>0</v>
      </c>
      <c r="H10463" s="22">
        <v>200</v>
      </c>
      <c r="I10463" s="21" t="s">
        <v>198038</v>
      </c>
    </row>
    <row r="10464" spans="1:9" ht="32" customHeight="1">
      <c r="A10464" s="19" t="s">
        <v>198039</v>
      </c>
      <c r="B10464" s="20" t="s">
        <v>198040</v>
      </c>
      <c r="C10464" s="22">
        <v>62</v>
      </c>
      <c r="D10464" s="21" t="s">
        <v>171896</v>
      </c>
      <c r="E10464" s="22">
        <v>25</v>
      </c>
      <c r="F10464" s="22">
        <v>40</v>
      </c>
      <c r="G10464" s="22">
        <v>58</v>
      </c>
      <c r="H10464" s="22">
        <v>148</v>
      </c>
      <c r="I10464" s="21" t="s">
        <v>198041</v>
      </c>
    </row>
    <row r="10465" spans="1:9" ht="32" customHeight="1">
      <c r="A10465" s="19" t="s">
        <v>198042</v>
      </c>
      <c r="B10465" s="20" t="s">
        <v>171561</v>
      </c>
      <c r="C10465" s="22">
        <v>30</v>
      </c>
      <c r="D10465" s="21" t="s">
        <v>170155</v>
      </c>
      <c r="E10465" s="22">
        <v>15</v>
      </c>
      <c r="F10465" s="21" t="s">
        <v>172405</v>
      </c>
      <c r="G10465" s="22">
        <v>48</v>
      </c>
      <c r="H10465" s="22">
        <v>96</v>
      </c>
      <c r="I10465" s="21" t="s">
        <v>198043</v>
      </c>
    </row>
    <row r="10466" spans="1:9" ht="32" customHeight="1">
      <c r="A10466" s="19" t="s">
        <v>198044</v>
      </c>
      <c r="B10466" s="24">
        <v>0</v>
      </c>
      <c r="C10466" s="22">
        <v>0</v>
      </c>
      <c r="D10466" s="21" t="s">
        <v>179533</v>
      </c>
      <c r="E10466" s="22">
        <v>124</v>
      </c>
      <c r="F10466" s="21" t="s">
        <v>170948</v>
      </c>
      <c r="G10466" s="22">
        <v>2</v>
      </c>
      <c r="H10466" s="22">
        <v>129</v>
      </c>
      <c r="I10466" s="21" t="s">
        <v>198045</v>
      </c>
    </row>
    <row r="10467" spans="1:9" ht="32" customHeight="1">
      <c r="A10467" s="19" t="s">
        <v>198046</v>
      </c>
      <c r="B10467" s="20" t="s">
        <v>198047</v>
      </c>
      <c r="C10467" s="22">
        <v>44</v>
      </c>
      <c r="D10467" s="21" t="s">
        <v>198048</v>
      </c>
      <c r="E10467" s="22">
        <v>79</v>
      </c>
      <c r="F10467" s="21" t="s">
        <v>194533</v>
      </c>
      <c r="G10467" s="22">
        <v>22</v>
      </c>
      <c r="H10467" s="22">
        <v>148</v>
      </c>
      <c r="I10467" s="21" t="s">
        <v>198049</v>
      </c>
    </row>
    <row r="10468" spans="1:9" ht="32" customHeight="1">
      <c r="A10468" s="19" t="s">
        <v>198050</v>
      </c>
      <c r="B10468" s="20" t="s">
        <v>171045</v>
      </c>
      <c r="C10468" s="22">
        <v>32</v>
      </c>
      <c r="D10468" s="21" t="s">
        <v>180003</v>
      </c>
      <c r="E10468" s="22">
        <v>58</v>
      </c>
      <c r="F10468" s="21" t="s">
        <v>170382</v>
      </c>
      <c r="G10468" s="22">
        <v>2</v>
      </c>
      <c r="H10468" s="22">
        <v>95</v>
      </c>
      <c r="I10468" s="21" t="s">
        <v>198051</v>
      </c>
    </row>
    <row r="10469" spans="1:9" ht="32" customHeight="1">
      <c r="A10469" s="19" t="s">
        <v>198052</v>
      </c>
      <c r="B10469" s="20" t="s">
        <v>170397</v>
      </c>
      <c r="C10469" s="22">
        <v>21</v>
      </c>
      <c r="D10469" s="21" t="s">
        <v>198053</v>
      </c>
      <c r="E10469" s="22">
        <v>115</v>
      </c>
      <c r="F10469" s="21" t="s">
        <v>178301</v>
      </c>
      <c r="G10469" s="22">
        <v>5</v>
      </c>
      <c r="H10469" s="22">
        <v>144</v>
      </c>
      <c r="I10469" s="21" t="s">
        <v>198054</v>
      </c>
    </row>
    <row r="10470" spans="1:9" ht="32" customHeight="1">
      <c r="A10470" s="19" t="s">
        <v>198055</v>
      </c>
      <c r="B10470" s="20" t="s">
        <v>174100</v>
      </c>
      <c r="C10470" s="22">
        <v>17</v>
      </c>
      <c r="D10470" s="21" t="s">
        <v>183613</v>
      </c>
      <c r="E10470" s="22">
        <v>69</v>
      </c>
      <c r="F10470" s="21" t="s">
        <v>169773</v>
      </c>
      <c r="G10470" s="22">
        <v>36</v>
      </c>
      <c r="H10470" s="22">
        <v>125</v>
      </c>
      <c r="I10470" s="21" t="s">
        <v>198056</v>
      </c>
    </row>
    <row r="10471" spans="1:9" ht="32" customHeight="1">
      <c r="A10471" s="19" t="s">
        <v>198057</v>
      </c>
      <c r="B10471" s="20" t="s">
        <v>174100</v>
      </c>
      <c r="C10471" s="22">
        <v>17</v>
      </c>
      <c r="D10471" s="21" t="s">
        <v>183613</v>
      </c>
      <c r="E10471" s="22">
        <v>69</v>
      </c>
      <c r="F10471" s="21" t="s">
        <v>169773</v>
      </c>
      <c r="G10471" s="22">
        <v>36</v>
      </c>
      <c r="H10471" s="22">
        <v>125</v>
      </c>
      <c r="I10471" s="21" t="s">
        <v>198058</v>
      </c>
    </row>
    <row r="10472" spans="1:9" ht="32" customHeight="1">
      <c r="A10472" s="19" t="s">
        <v>198059</v>
      </c>
      <c r="B10472" s="24">
        <v>25</v>
      </c>
      <c r="C10472" s="22">
        <v>16</v>
      </c>
      <c r="D10472" s="22">
        <v>0</v>
      </c>
      <c r="E10472" s="22">
        <v>0</v>
      </c>
      <c r="F10472" s="22">
        <v>75</v>
      </c>
      <c r="G10472" s="22">
        <v>48</v>
      </c>
      <c r="H10472" s="22">
        <v>67</v>
      </c>
      <c r="I10472" s="21" t="s">
        <v>198060</v>
      </c>
    </row>
    <row r="10473" spans="1:9" ht="32" customHeight="1">
      <c r="A10473" s="19" t="s">
        <v>198061</v>
      </c>
      <c r="B10473" s="24">
        <v>25</v>
      </c>
      <c r="C10473" s="22">
        <v>16</v>
      </c>
      <c r="D10473" s="22">
        <v>0</v>
      </c>
      <c r="E10473" s="22">
        <v>0</v>
      </c>
      <c r="F10473" s="22">
        <v>75</v>
      </c>
      <c r="G10473" s="22">
        <v>48</v>
      </c>
      <c r="H10473" s="22">
        <v>67</v>
      </c>
      <c r="I10473" s="21" t="s">
        <v>198062</v>
      </c>
    </row>
    <row r="10474" spans="1:9" ht="32" customHeight="1">
      <c r="A10474" s="19" t="s">
        <v>198063</v>
      </c>
      <c r="B10474" s="20" t="s">
        <v>197039</v>
      </c>
      <c r="C10474" s="22">
        <v>51</v>
      </c>
      <c r="D10474" s="21" t="s">
        <v>180772</v>
      </c>
      <c r="E10474" s="22">
        <v>80</v>
      </c>
      <c r="F10474" s="21" t="s">
        <v>171213</v>
      </c>
      <c r="G10474" s="22">
        <v>23</v>
      </c>
      <c r="H10474" s="22">
        <v>157</v>
      </c>
      <c r="I10474" s="21" t="s">
        <v>198064</v>
      </c>
    </row>
    <row r="10475" spans="1:9" ht="32" customHeight="1">
      <c r="A10475" s="19" t="s">
        <v>198065</v>
      </c>
      <c r="B10475" s="20" t="s">
        <v>184710</v>
      </c>
      <c r="C10475" s="22">
        <v>41</v>
      </c>
      <c r="D10475" s="21" t="s">
        <v>174963</v>
      </c>
      <c r="E10475" s="22">
        <v>4</v>
      </c>
      <c r="F10475" s="21" t="s">
        <v>171496</v>
      </c>
      <c r="G10475" s="22">
        <v>25</v>
      </c>
      <c r="H10475" s="22">
        <v>73</v>
      </c>
      <c r="I10475" s="21" t="s">
        <v>198066</v>
      </c>
    </row>
    <row r="10476" spans="1:9" ht="32" customHeight="1">
      <c r="A10476" s="19" t="s">
        <v>198067</v>
      </c>
      <c r="B10476" s="20" t="s">
        <v>172029</v>
      </c>
      <c r="C10476" s="22">
        <v>74</v>
      </c>
      <c r="D10476" s="22">
        <v>0</v>
      </c>
      <c r="E10476" s="22">
        <v>0</v>
      </c>
      <c r="F10476" s="21" t="s">
        <v>170502</v>
      </c>
      <c r="G10476" s="22">
        <v>4</v>
      </c>
      <c r="H10476" s="22">
        <v>81</v>
      </c>
      <c r="I10476" s="21" t="s">
        <v>198068</v>
      </c>
    </row>
    <row r="10477" spans="1:9" ht="32" customHeight="1">
      <c r="A10477" s="19" t="s">
        <v>198069</v>
      </c>
      <c r="B10477" s="20" t="s">
        <v>173002</v>
      </c>
      <c r="C10477" s="22">
        <v>70</v>
      </c>
      <c r="D10477" s="21" t="s">
        <v>198070</v>
      </c>
      <c r="E10477" s="22">
        <v>83</v>
      </c>
      <c r="F10477" s="21" t="s">
        <v>169718</v>
      </c>
      <c r="G10477" s="22">
        <v>33</v>
      </c>
      <c r="H10477" s="22">
        <v>189</v>
      </c>
      <c r="I10477" s="21" t="s">
        <v>198071</v>
      </c>
    </row>
    <row r="10478" spans="1:9" ht="32" customHeight="1">
      <c r="A10478" s="19" t="s">
        <v>198072</v>
      </c>
      <c r="B10478" s="24">
        <v>0</v>
      </c>
      <c r="C10478" s="22">
        <v>0</v>
      </c>
      <c r="D10478" s="21" t="s">
        <v>198073</v>
      </c>
      <c r="E10478" s="22">
        <v>90</v>
      </c>
      <c r="F10478" s="21" t="s">
        <v>172116</v>
      </c>
      <c r="G10478" s="22">
        <v>1</v>
      </c>
      <c r="H10478" s="22">
        <v>94</v>
      </c>
      <c r="I10478" s="21" t="s">
        <v>198074</v>
      </c>
    </row>
    <row r="10479" spans="1:9" ht="32" customHeight="1">
      <c r="A10479" s="19" t="s">
        <v>198075</v>
      </c>
      <c r="B10479" s="20" t="s">
        <v>175471</v>
      </c>
      <c r="C10479" s="22">
        <v>40</v>
      </c>
      <c r="D10479" s="21" t="s">
        <v>174238</v>
      </c>
      <c r="E10479" s="22">
        <v>12</v>
      </c>
      <c r="F10479" s="21" t="s">
        <v>178096</v>
      </c>
      <c r="G10479" s="22">
        <v>19</v>
      </c>
      <c r="H10479" s="22">
        <v>74</v>
      </c>
      <c r="I10479" s="21" t="s">
        <v>198076</v>
      </c>
    </row>
    <row r="10480" spans="1:9" ht="32" customHeight="1">
      <c r="A10480" s="19" t="s">
        <v>198077</v>
      </c>
      <c r="B10480" s="24">
        <v>0</v>
      </c>
      <c r="C10480" s="22">
        <v>0</v>
      </c>
      <c r="D10480" s="21" t="s">
        <v>172306</v>
      </c>
      <c r="E10480" s="22">
        <v>84</v>
      </c>
      <c r="F10480" s="21" t="s">
        <v>171925</v>
      </c>
      <c r="G10480" s="22">
        <v>5</v>
      </c>
      <c r="H10480" s="22">
        <v>92</v>
      </c>
      <c r="I10480" s="21" t="s">
        <v>198078</v>
      </c>
    </row>
    <row r="10481" spans="1:9" ht="32" customHeight="1">
      <c r="A10481" s="19" t="s">
        <v>198079</v>
      </c>
      <c r="B10481" s="24">
        <v>0</v>
      </c>
      <c r="C10481" s="22">
        <v>0</v>
      </c>
      <c r="D10481" s="21" t="s">
        <v>172306</v>
      </c>
      <c r="E10481" s="22">
        <v>84</v>
      </c>
      <c r="F10481" s="21" t="s">
        <v>171925</v>
      </c>
      <c r="G10481" s="22">
        <v>5</v>
      </c>
      <c r="H10481" s="22">
        <v>92</v>
      </c>
      <c r="I10481" s="21" t="s">
        <v>198080</v>
      </c>
    </row>
    <row r="10482" spans="1:9" ht="32" customHeight="1">
      <c r="A10482" s="19" t="s">
        <v>198081</v>
      </c>
      <c r="B10482" s="20" t="s">
        <v>198082</v>
      </c>
      <c r="C10482" s="22">
        <v>58</v>
      </c>
      <c r="D10482" s="21" t="s">
        <v>198083</v>
      </c>
      <c r="E10482" s="22">
        <v>73</v>
      </c>
      <c r="F10482" s="21" t="s">
        <v>171719</v>
      </c>
      <c r="G10482" s="22">
        <v>32</v>
      </c>
      <c r="H10482" s="22">
        <v>166</v>
      </c>
      <c r="I10482" s="21" t="s">
        <v>198084</v>
      </c>
    </row>
    <row r="10483" spans="1:9" ht="32" customHeight="1">
      <c r="A10483" s="19" t="s">
        <v>198085</v>
      </c>
      <c r="B10483" s="20" t="s">
        <v>186741</v>
      </c>
      <c r="C10483" s="22">
        <v>5</v>
      </c>
      <c r="D10483" s="21" t="s">
        <v>177991</v>
      </c>
      <c r="E10483" s="22">
        <v>170</v>
      </c>
      <c r="F10483" s="21" t="s">
        <v>186222</v>
      </c>
      <c r="G10483" s="22">
        <v>1</v>
      </c>
      <c r="H10483" s="22">
        <v>179</v>
      </c>
      <c r="I10483" s="21" t="s">
        <v>198086</v>
      </c>
    </row>
    <row r="10484" spans="1:9" ht="32" customHeight="1">
      <c r="A10484" s="19" t="s">
        <v>198087</v>
      </c>
      <c r="B10484" s="20" t="s">
        <v>186741</v>
      </c>
      <c r="C10484" s="22">
        <v>5</v>
      </c>
      <c r="D10484" s="21" t="s">
        <v>177991</v>
      </c>
      <c r="E10484" s="22">
        <v>170</v>
      </c>
      <c r="F10484" s="21" t="s">
        <v>186222</v>
      </c>
      <c r="G10484" s="22">
        <v>1</v>
      </c>
      <c r="H10484" s="22">
        <v>179</v>
      </c>
      <c r="I10484" s="21" t="s">
        <v>198088</v>
      </c>
    </row>
    <row r="10485" spans="1:9" ht="32" customHeight="1">
      <c r="A10485" s="19" t="s">
        <v>198089</v>
      </c>
      <c r="B10485" s="20" t="s">
        <v>173957</v>
      </c>
      <c r="C10485" s="22">
        <v>4</v>
      </c>
      <c r="D10485" s="21" t="s">
        <v>172602</v>
      </c>
      <c r="E10485" s="22">
        <v>37</v>
      </c>
      <c r="F10485" s="21" t="s">
        <v>169913</v>
      </c>
      <c r="G10485" s="22">
        <v>1</v>
      </c>
      <c r="H10485" s="22">
        <v>45</v>
      </c>
      <c r="I10485" s="21" t="s">
        <v>198090</v>
      </c>
    </row>
    <row r="10486" spans="1:9" ht="32" customHeight="1">
      <c r="A10486" s="19" t="s">
        <v>198091</v>
      </c>
      <c r="B10486" s="20" t="s">
        <v>174515</v>
      </c>
      <c r="C10486" s="22">
        <v>66</v>
      </c>
      <c r="D10486" s="21" t="s">
        <v>169662</v>
      </c>
      <c r="E10486" s="22">
        <v>24</v>
      </c>
      <c r="F10486" s="21" t="s">
        <v>172467</v>
      </c>
      <c r="G10486" s="22">
        <v>15</v>
      </c>
      <c r="H10486" s="22">
        <v>108</v>
      </c>
      <c r="I10486" s="21" t="s">
        <v>198092</v>
      </c>
    </row>
    <row r="10487" spans="1:9" ht="32" customHeight="1">
      <c r="A10487" s="19" t="s">
        <v>198093</v>
      </c>
      <c r="B10487" s="24">
        <v>25</v>
      </c>
      <c r="C10487" s="22">
        <v>35</v>
      </c>
      <c r="D10487" s="21" t="s">
        <v>180211</v>
      </c>
      <c r="E10487" s="22">
        <v>81</v>
      </c>
      <c r="F10487" s="21" t="s">
        <v>175721</v>
      </c>
      <c r="G10487" s="22">
        <v>24</v>
      </c>
      <c r="H10487" s="22">
        <v>143</v>
      </c>
      <c r="I10487" s="21" t="s">
        <v>198094</v>
      </c>
    </row>
    <row r="10488" spans="1:9" ht="32" customHeight="1">
      <c r="A10488" s="19" t="s">
        <v>198095</v>
      </c>
      <c r="B10488" s="20" t="s">
        <v>188256</v>
      </c>
      <c r="C10488" s="22">
        <v>7</v>
      </c>
      <c r="D10488" s="21" t="s">
        <v>178146</v>
      </c>
      <c r="E10488" s="22">
        <v>116</v>
      </c>
      <c r="F10488" s="21" t="s">
        <v>173908</v>
      </c>
      <c r="G10488" s="22">
        <v>8</v>
      </c>
      <c r="H10488" s="22">
        <v>134</v>
      </c>
      <c r="I10488" s="21" t="s">
        <v>198096</v>
      </c>
    </row>
    <row r="10489" spans="1:9" ht="32" customHeight="1">
      <c r="A10489" s="19" t="s">
        <v>198097</v>
      </c>
      <c r="B10489" s="20" t="s">
        <v>170468</v>
      </c>
      <c r="C10489" s="22">
        <v>1</v>
      </c>
      <c r="D10489" s="21" t="s">
        <v>198098</v>
      </c>
      <c r="E10489" s="22">
        <v>163</v>
      </c>
      <c r="F10489" s="21" t="s">
        <v>190533</v>
      </c>
      <c r="G10489" s="22">
        <v>5</v>
      </c>
      <c r="H10489" s="22">
        <v>172</v>
      </c>
      <c r="I10489" s="21" t="s">
        <v>198099</v>
      </c>
    </row>
    <row r="10490" spans="1:9" ht="32" customHeight="1">
      <c r="A10490" s="19" t="s">
        <v>198100</v>
      </c>
      <c r="B10490" s="20" t="s">
        <v>182556</v>
      </c>
      <c r="C10490" s="22">
        <v>26</v>
      </c>
      <c r="D10490" s="21" t="s">
        <v>196355</v>
      </c>
      <c r="E10490" s="22">
        <v>81</v>
      </c>
      <c r="F10490" s="22">
        <v>0</v>
      </c>
      <c r="G10490" s="22">
        <v>0</v>
      </c>
      <c r="H10490" s="22">
        <v>110</v>
      </c>
      <c r="I10490" s="21" t="s">
        <v>198101</v>
      </c>
    </row>
    <row r="10491" spans="1:9" ht="32" customHeight="1">
      <c r="A10491" s="19" t="s">
        <v>198102</v>
      </c>
      <c r="B10491" s="20" t="s">
        <v>169852</v>
      </c>
      <c r="C10491" s="22">
        <v>40</v>
      </c>
      <c r="D10491" s="21" t="s">
        <v>171047</v>
      </c>
      <c r="E10491" s="22">
        <v>10</v>
      </c>
      <c r="F10491" s="21" t="s">
        <v>171287</v>
      </c>
      <c r="G10491" s="22">
        <v>19</v>
      </c>
      <c r="H10491" s="22">
        <v>72</v>
      </c>
      <c r="I10491" s="21" t="s">
        <v>198103</v>
      </c>
    </row>
    <row r="10492" spans="1:9" ht="32" customHeight="1">
      <c r="A10492" s="19" t="s">
        <v>198104</v>
      </c>
      <c r="B10492" s="20" t="s">
        <v>170715</v>
      </c>
      <c r="C10492" s="22">
        <v>62</v>
      </c>
      <c r="D10492" s="21" t="s">
        <v>177515</v>
      </c>
      <c r="E10492" s="22">
        <v>15</v>
      </c>
      <c r="F10492" s="21" t="s">
        <v>169786</v>
      </c>
      <c r="G10492" s="22">
        <v>22</v>
      </c>
      <c r="H10492" s="22">
        <v>102</v>
      </c>
      <c r="I10492" s="21" t="s">
        <v>198105</v>
      </c>
    </row>
    <row r="10493" spans="1:9" ht="32" customHeight="1">
      <c r="A10493" s="19" t="s">
        <v>198106</v>
      </c>
      <c r="B10493" s="20" t="s">
        <v>179048</v>
      </c>
      <c r="C10493" s="22">
        <v>35</v>
      </c>
      <c r="D10493" s="21" t="s">
        <v>14588</v>
      </c>
      <c r="E10493" s="22">
        <v>6</v>
      </c>
      <c r="F10493" s="21" t="s">
        <v>171869</v>
      </c>
      <c r="G10493" s="22">
        <v>7</v>
      </c>
      <c r="H10493" s="22">
        <v>51</v>
      </c>
      <c r="I10493" s="21" t="s">
        <v>198107</v>
      </c>
    </row>
    <row r="10494" spans="1:9" ht="32" customHeight="1">
      <c r="A10494" s="19" t="s">
        <v>198108</v>
      </c>
      <c r="B10494" s="20" t="s">
        <v>170106</v>
      </c>
      <c r="C10494" s="22">
        <v>77</v>
      </c>
      <c r="D10494" s="21" t="s">
        <v>169944</v>
      </c>
      <c r="E10494" s="22">
        <v>35</v>
      </c>
      <c r="F10494" s="22">
        <v>0</v>
      </c>
      <c r="G10494" s="22">
        <v>0</v>
      </c>
      <c r="H10494" s="22">
        <v>115</v>
      </c>
      <c r="I10494" s="21" t="s">
        <v>198109</v>
      </c>
    </row>
    <row r="10495" spans="1:9" ht="32" customHeight="1">
      <c r="A10495" s="19" t="s">
        <v>198110</v>
      </c>
      <c r="B10495" s="20" t="s">
        <v>183074</v>
      </c>
      <c r="C10495" s="22">
        <v>29</v>
      </c>
      <c r="D10495" s="21" t="s">
        <v>171610</v>
      </c>
      <c r="E10495" s="22">
        <v>20</v>
      </c>
      <c r="F10495" s="21" t="s">
        <v>169786</v>
      </c>
      <c r="G10495" s="22">
        <v>14</v>
      </c>
      <c r="H10495" s="22">
        <v>66</v>
      </c>
      <c r="I10495" s="21" t="s">
        <v>198111</v>
      </c>
    </row>
    <row r="10496" spans="1:9" ht="32" customHeight="1">
      <c r="A10496" s="19" t="s">
        <v>198112</v>
      </c>
      <c r="B10496" s="20" t="s">
        <v>177323</v>
      </c>
      <c r="C10496" s="22">
        <v>14</v>
      </c>
      <c r="D10496" s="21" t="s">
        <v>183349</v>
      </c>
      <c r="E10496" s="22">
        <v>92</v>
      </c>
      <c r="F10496" s="22">
        <v>0</v>
      </c>
      <c r="G10496" s="22">
        <v>0</v>
      </c>
      <c r="H10496" s="22">
        <v>109</v>
      </c>
      <c r="I10496" s="21" t="s">
        <v>198113</v>
      </c>
    </row>
    <row r="10497" spans="1:9" ht="32" customHeight="1">
      <c r="A10497" s="19" t="s">
        <v>198114</v>
      </c>
      <c r="B10497" s="20" t="s">
        <v>198115</v>
      </c>
      <c r="C10497" s="22">
        <v>102</v>
      </c>
      <c r="D10497" s="21" t="s">
        <v>198116</v>
      </c>
      <c r="E10497" s="22">
        <v>67</v>
      </c>
      <c r="F10497" s="21" t="s">
        <v>197443</v>
      </c>
      <c r="G10497" s="22">
        <v>28</v>
      </c>
      <c r="H10497" s="22">
        <v>200</v>
      </c>
      <c r="I10497" s="21" t="s">
        <v>198117</v>
      </c>
    </row>
    <row r="10498" spans="1:9" ht="32" customHeight="1">
      <c r="A10498" s="19" t="s">
        <v>198118</v>
      </c>
      <c r="B10498" s="20" t="s">
        <v>169945</v>
      </c>
      <c r="C10498" s="22">
        <v>4</v>
      </c>
      <c r="D10498" s="21" t="s">
        <v>170906</v>
      </c>
      <c r="E10498" s="22">
        <v>52</v>
      </c>
      <c r="F10498" s="22">
        <v>0</v>
      </c>
      <c r="G10498" s="22">
        <v>0</v>
      </c>
      <c r="H10498" s="22">
        <v>59</v>
      </c>
      <c r="I10498" s="21" t="s">
        <v>198119</v>
      </c>
    </row>
    <row r="10499" spans="1:9" ht="32" customHeight="1">
      <c r="A10499" s="19" t="s">
        <v>198120</v>
      </c>
      <c r="B10499" s="20" t="s">
        <v>170499</v>
      </c>
      <c r="C10499" s="22">
        <v>3</v>
      </c>
      <c r="D10499" s="21" t="s">
        <v>179791</v>
      </c>
      <c r="E10499" s="22">
        <v>87</v>
      </c>
      <c r="F10499" s="21" t="s">
        <v>170065</v>
      </c>
      <c r="G10499" s="22">
        <v>18</v>
      </c>
      <c r="H10499" s="22">
        <v>111</v>
      </c>
      <c r="I10499" s="21" t="s">
        <v>198121</v>
      </c>
    </row>
    <row r="10500" spans="1:9" ht="32" customHeight="1">
      <c r="A10500" s="19" t="s">
        <v>198122</v>
      </c>
      <c r="B10500" s="20" t="s">
        <v>180458</v>
      </c>
      <c r="C10500" s="22">
        <v>48</v>
      </c>
      <c r="D10500" s="21" t="s">
        <v>170900</v>
      </c>
      <c r="E10500" s="22">
        <v>7</v>
      </c>
      <c r="F10500" s="21" t="s">
        <v>176804</v>
      </c>
      <c r="G10500" s="22">
        <v>4</v>
      </c>
      <c r="H10500" s="22">
        <v>62</v>
      </c>
      <c r="I10500" s="21" t="s">
        <v>198123</v>
      </c>
    </row>
    <row r="10501" spans="1:9" ht="32" customHeight="1">
      <c r="A10501" s="19" t="s">
        <v>198124</v>
      </c>
      <c r="B10501" s="20" t="s">
        <v>171656</v>
      </c>
      <c r="C10501" s="22">
        <v>35</v>
      </c>
      <c r="D10501" s="21" t="s">
        <v>198125</v>
      </c>
      <c r="E10501" s="22">
        <v>96</v>
      </c>
      <c r="F10501" s="21" t="s">
        <v>198126</v>
      </c>
      <c r="G10501" s="22">
        <v>14</v>
      </c>
      <c r="H10501" s="22">
        <v>148</v>
      </c>
      <c r="I10501" s="21" t="s">
        <v>198127</v>
      </c>
    </row>
    <row r="10502" spans="1:9" ht="32" customHeight="1">
      <c r="A10502" s="19" t="s">
        <v>198128</v>
      </c>
      <c r="B10502" s="20" t="s">
        <v>171259</v>
      </c>
      <c r="C10502" s="22">
        <v>9</v>
      </c>
      <c r="D10502" s="21" t="s">
        <v>187140</v>
      </c>
      <c r="E10502" s="22">
        <v>43</v>
      </c>
      <c r="F10502" s="21" t="s">
        <v>182715</v>
      </c>
      <c r="G10502" s="22">
        <v>33</v>
      </c>
      <c r="H10502" s="22">
        <v>88</v>
      </c>
      <c r="I10502" s="21" t="s">
        <v>198129</v>
      </c>
    </row>
    <row r="10503" spans="1:9" ht="32" customHeight="1">
      <c r="A10503" s="19" t="s">
        <v>198130</v>
      </c>
      <c r="B10503" s="20" t="s">
        <v>171642</v>
      </c>
      <c r="C10503" s="22">
        <v>35</v>
      </c>
      <c r="D10503" s="21" t="s">
        <v>187079</v>
      </c>
      <c r="E10503" s="22">
        <v>17</v>
      </c>
      <c r="F10503" s="21" t="s">
        <v>171365</v>
      </c>
      <c r="G10503" s="22">
        <v>47</v>
      </c>
      <c r="H10503" s="22">
        <v>102</v>
      </c>
      <c r="I10503" s="21" t="s">
        <v>198131</v>
      </c>
    </row>
    <row r="10504" spans="1:9" ht="32" customHeight="1">
      <c r="A10504" s="19" t="s">
        <v>198132</v>
      </c>
      <c r="B10504" s="40">
        <v>71875</v>
      </c>
      <c r="C10504" s="22">
        <v>69</v>
      </c>
      <c r="D10504" s="39">
        <v>9375</v>
      </c>
      <c r="E10504" s="22">
        <v>9</v>
      </c>
      <c r="F10504" s="21" t="s">
        <v>170640</v>
      </c>
      <c r="G10504" s="22">
        <v>18</v>
      </c>
      <c r="H10504" s="22">
        <v>99</v>
      </c>
      <c r="I10504" s="21" t="s">
        <v>198133</v>
      </c>
    </row>
    <row r="10505" spans="1:9" ht="32" customHeight="1">
      <c r="A10505" s="19" t="s">
        <v>198134</v>
      </c>
      <c r="B10505" s="20" t="s">
        <v>184940</v>
      </c>
      <c r="C10505" s="22">
        <v>71</v>
      </c>
      <c r="D10505" s="21" t="s">
        <v>169728</v>
      </c>
      <c r="E10505" s="22">
        <v>9</v>
      </c>
      <c r="F10505" s="21" t="s">
        <v>171579</v>
      </c>
      <c r="G10505" s="22">
        <v>25</v>
      </c>
      <c r="H10505" s="22">
        <v>108</v>
      </c>
      <c r="I10505" s="21" t="s">
        <v>198135</v>
      </c>
    </row>
    <row r="10506" spans="1:9" ht="32" customHeight="1">
      <c r="A10506" s="19" t="s">
        <v>198136</v>
      </c>
      <c r="B10506" s="20" t="s">
        <v>190156</v>
      </c>
      <c r="C10506" s="22">
        <v>47</v>
      </c>
      <c r="D10506" s="21" t="s">
        <v>174151</v>
      </c>
      <c r="E10506" s="22">
        <v>42</v>
      </c>
      <c r="F10506" s="21" t="s">
        <v>180188</v>
      </c>
      <c r="G10506" s="22">
        <v>32</v>
      </c>
      <c r="H10506" s="22">
        <v>124</v>
      </c>
      <c r="I10506" s="21" t="s">
        <v>198137</v>
      </c>
    </row>
    <row r="10507" spans="1:9" ht="32" customHeight="1">
      <c r="A10507" s="19" t="s">
        <v>198138</v>
      </c>
      <c r="B10507" s="20" t="s">
        <v>192329</v>
      </c>
      <c r="C10507" s="22">
        <v>41</v>
      </c>
      <c r="D10507" s="21" t="s">
        <v>183885</v>
      </c>
      <c r="E10507" s="22">
        <v>73</v>
      </c>
      <c r="F10507" s="22">
        <v>0</v>
      </c>
      <c r="G10507" s="22">
        <v>0</v>
      </c>
      <c r="H10507" s="22">
        <v>117</v>
      </c>
      <c r="I10507" s="21" t="s">
        <v>198139</v>
      </c>
    </row>
    <row r="10508" spans="1:9" ht="32" customHeight="1">
      <c r="A10508" s="19" t="s">
        <v>198140</v>
      </c>
      <c r="B10508" s="20" t="s">
        <v>14638</v>
      </c>
      <c r="C10508" s="22">
        <v>105</v>
      </c>
      <c r="D10508" s="21" t="s">
        <v>177907</v>
      </c>
      <c r="E10508" s="22">
        <v>31</v>
      </c>
      <c r="F10508" s="21" t="s">
        <v>169663</v>
      </c>
      <c r="G10508" s="22">
        <v>32</v>
      </c>
      <c r="H10508" s="22">
        <v>171</v>
      </c>
      <c r="I10508" s="21" t="s">
        <v>198141</v>
      </c>
    </row>
    <row r="10509" spans="1:9" ht="32" customHeight="1">
      <c r="A10509" s="19" t="s">
        <v>198142</v>
      </c>
      <c r="B10509" s="20" t="s">
        <v>180627</v>
      </c>
      <c r="C10509" s="22">
        <v>60</v>
      </c>
      <c r="D10509" s="21" t="s">
        <v>172310</v>
      </c>
      <c r="E10509" s="22">
        <v>25</v>
      </c>
      <c r="F10509" s="21" t="s">
        <v>176294</v>
      </c>
      <c r="G10509" s="22">
        <v>2</v>
      </c>
      <c r="H10509" s="22">
        <v>90</v>
      </c>
      <c r="I10509" s="21" t="s">
        <v>198143</v>
      </c>
    </row>
    <row r="10510" spans="1:9" ht="32" customHeight="1">
      <c r="A10510" s="19" t="s">
        <v>198144</v>
      </c>
      <c r="B10510" s="20" t="s">
        <v>185691</v>
      </c>
      <c r="C10510" s="22">
        <v>13</v>
      </c>
      <c r="D10510" s="21" t="s">
        <v>198145</v>
      </c>
      <c r="E10510" s="22">
        <v>109</v>
      </c>
      <c r="F10510" s="21" t="s">
        <v>198146</v>
      </c>
      <c r="G10510" s="22">
        <v>33</v>
      </c>
      <c r="H10510" s="22">
        <v>158</v>
      </c>
      <c r="I10510" s="21" t="s">
        <v>198147</v>
      </c>
    </row>
    <row r="10511" spans="1:9" ht="32" customHeight="1">
      <c r="A10511" s="19" t="s">
        <v>198148</v>
      </c>
      <c r="B10511" s="20" t="s">
        <v>169733</v>
      </c>
      <c r="C10511" s="22">
        <v>9</v>
      </c>
      <c r="D10511" s="21" t="s">
        <v>198149</v>
      </c>
      <c r="E10511" s="22">
        <v>90</v>
      </c>
      <c r="F10511" s="21" t="s">
        <v>170054</v>
      </c>
      <c r="G10511" s="22">
        <v>12</v>
      </c>
      <c r="H10511" s="22">
        <v>114</v>
      </c>
      <c r="I10511" s="21" t="s">
        <v>198150</v>
      </c>
    </row>
    <row r="10512" spans="1:9" ht="32" customHeight="1">
      <c r="A10512" s="19" t="s">
        <v>198151</v>
      </c>
      <c r="B10512" s="20" t="s">
        <v>169659</v>
      </c>
      <c r="C10512" s="22">
        <v>35</v>
      </c>
      <c r="D10512" s="21" t="s">
        <v>187523</v>
      </c>
      <c r="E10512" s="22">
        <v>54</v>
      </c>
      <c r="F10512" s="21" t="s">
        <v>171290</v>
      </c>
      <c r="G10512" s="22">
        <v>6</v>
      </c>
      <c r="H10512" s="22">
        <v>98</v>
      </c>
      <c r="I10512" s="21" t="s">
        <v>198152</v>
      </c>
    </row>
    <row r="10513" spans="1:9" ht="32" customHeight="1">
      <c r="A10513" s="19" t="s">
        <v>198153</v>
      </c>
      <c r="B10513" s="20" t="s">
        <v>170237</v>
      </c>
      <c r="C10513" s="22">
        <v>46</v>
      </c>
      <c r="D10513" s="21" t="s">
        <v>186032</v>
      </c>
      <c r="E10513" s="22">
        <v>58</v>
      </c>
      <c r="F10513" s="21" t="s">
        <v>177510</v>
      </c>
      <c r="G10513" s="22">
        <v>36</v>
      </c>
      <c r="H10513" s="22">
        <v>143</v>
      </c>
      <c r="I10513" s="21" t="s">
        <v>198154</v>
      </c>
    </row>
    <row r="10514" spans="1:9" ht="32" customHeight="1">
      <c r="A10514" s="19" t="s">
        <v>198155</v>
      </c>
      <c r="B10514" s="20" t="s">
        <v>176462</v>
      </c>
      <c r="C10514" s="22">
        <v>68</v>
      </c>
      <c r="D10514" s="21" t="s">
        <v>196501</v>
      </c>
      <c r="E10514" s="22">
        <v>77</v>
      </c>
      <c r="F10514" s="21" t="s">
        <v>170680</v>
      </c>
      <c r="G10514" s="22">
        <v>5</v>
      </c>
      <c r="H10514" s="22">
        <v>153</v>
      </c>
      <c r="I10514" s="21" t="s">
        <v>198156</v>
      </c>
    </row>
    <row r="10515" spans="1:9" ht="32" customHeight="1">
      <c r="A10515" s="19" t="s">
        <v>198157</v>
      </c>
      <c r="B10515" s="20" t="s">
        <v>170134</v>
      </c>
      <c r="C10515" s="22">
        <v>56</v>
      </c>
      <c r="D10515" s="21" t="s">
        <v>171529</v>
      </c>
      <c r="E10515" s="22">
        <v>9</v>
      </c>
      <c r="F10515" s="21" t="s">
        <v>175351</v>
      </c>
      <c r="G10515" s="22">
        <v>19</v>
      </c>
      <c r="H10515" s="22">
        <v>87</v>
      </c>
      <c r="I10515" s="21" t="s">
        <v>198158</v>
      </c>
    </row>
    <row r="10516" spans="1:9" ht="32" customHeight="1">
      <c r="A10516" s="19" t="s">
        <v>198159</v>
      </c>
      <c r="B10516" s="20" t="s">
        <v>182021</v>
      </c>
      <c r="C10516" s="22">
        <v>58</v>
      </c>
      <c r="D10516" s="21" t="s">
        <v>193309</v>
      </c>
      <c r="E10516" s="22">
        <v>11</v>
      </c>
      <c r="F10516" s="21" t="s">
        <v>177964</v>
      </c>
      <c r="G10516" s="22">
        <v>32</v>
      </c>
      <c r="H10516" s="22">
        <v>104</v>
      </c>
      <c r="I10516" s="21" t="s">
        <v>198160</v>
      </c>
    </row>
    <row r="10517" spans="1:9" ht="32" customHeight="1">
      <c r="A10517" s="19" t="s">
        <v>198161</v>
      </c>
      <c r="B10517" s="20" t="s">
        <v>172878</v>
      </c>
      <c r="C10517" s="22">
        <v>3</v>
      </c>
      <c r="D10517" s="21" t="s">
        <v>190576</v>
      </c>
      <c r="E10517" s="22">
        <v>113</v>
      </c>
      <c r="F10517" s="21" t="s">
        <v>169776</v>
      </c>
      <c r="G10517" s="22">
        <v>2</v>
      </c>
      <c r="H10517" s="22">
        <v>121</v>
      </c>
      <c r="I10517" s="21" t="s">
        <v>198162</v>
      </c>
    </row>
    <row r="10518" spans="1:9" ht="32" customHeight="1">
      <c r="A10518" s="19" t="s">
        <v>198163</v>
      </c>
      <c r="B10518" s="20" t="s">
        <v>175326</v>
      </c>
      <c r="C10518" s="22">
        <v>73</v>
      </c>
      <c r="D10518" s="21" t="s">
        <v>179553</v>
      </c>
      <c r="E10518" s="22">
        <v>69</v>
      </c>
      <c r="F10518" s="21" t="s">
        <v>171151</v>
      </c>
      <c r="G10518" s="22">
        <v>6</v>
      </c>
      <c r="H10518" s="22">
        <v>151</v>
      </c>
      <c r="I10518" s="21" t="s">
        <v>198164</v>
      </c>
    </row>
    <row r="10519" spans="1:9" ht="32" customHeight="1">
      <c r="A10519" s="19" t="s">
        <v>198165</v>
      </c>
      <c r="B10519" s="20" t="s">
        <v>175004</v>
      </c>
      <c r="C10519" s="22">
        <v>52</v>
      </c>
      <c r="D10519" s="21" t="s">
        <v>175862</v>
      </c>
      <c r="E10519" s="22">
        <v>55</v>
      </c>
      <c r="F10519" s="21" t="s">
        <v>198166</v>
      </c>
      <c r="G10519" s="22">
        <v>45</v>
      </c>
      <c r="H10519" s="22">
        <v>155</v>
      </c>
      <c r="I10519" s="21" t="s">
        <v>198167</v>
      </c>
    </row>
    <row r="10520" spans="1:9" ht="32" customHeight="1">
      <c r="A10520" s="19" t="s">
        <v>198168</v>
      </c>
      <c r="B10520" s="20" t="s">
        <v>198169</v>
      </c>
      <c r="C10520" s="22">
        <v>67</v>
      </c>
      <c r="D10520" s="21" t="s">
        <v>198170</v>
      </c>
      <c r="E10520" s="22">
        <v>55</v>
      </c>
      <c r="F10520" s="21" t="s">
        <v>198171</v>
      </c>
      <c r="G10520" s="22">
        <v>45</v>
      </c>
      <c r="H10520" s="22">
        <v>170</v>
      </c>
      <c r="I10520" s="21" t="s">
        <v>198172</v>
      </c>
    </row>
    <row r="10521" spans="1:9" ht="32" customHeight="1">
      <c r="A10521" s="19" t="s">
        <v>198173</v>
      </c>
      <c r="B10521" s="20" t="s">
        <v>175628</v>
      </c>
      <c r="C10521" s="22">
        <v>10</v>
      </c>
      <c r="D10521" s="21" t="s">
        <v>179527</v>
      </c>
      <c r="E10521" s="22">
        <v>94</v>
      </c>
      <c r="F10521" s="21" t="s">
        <v>169945</v>
      </c>
      <c r="G10521" s="22">
        <v>8</v>
      </c>
      <c r="H10521" s="22">
        <v>115</v>
      </c>
      <c r="I10521" s="21" t="s">
        <v>198174</v>
      </c>
    </row>
    <row r="10522" spans="1:9" ht="32" customHeight="1">
      <c r="A10522" s="19" t="s">
        <v>198175</v>
      </c>
      <c r="B10522" s="20" t="s">
        <v>183074</v>
      </c>
      <c r="C10522" s="22">
        <v>58</v>
      </c>
      <c r="D10522" s="21" t="s">
        <v>170498</v>
      </c>
      <c r="E10522" s="22">
        <v>49</v>
      </c>
      <c r="F10522" s="21" t="s">
        <v>172957</v>
      </c>
      <c r="G10522" s="22">
        <v>19</v>
      </c>
      <c r="H10522" s="22">
        <v>129</v>
      </c>
      <c r="I10522" s="21" t="s">
        <v>198176</v>
      </c>
    </row>
    <row r="10523" spans="1:9" ht="32" customHeight="1">
      <c r="A10523" s="19" t="s">
        <v>198177</v>
      </c>
      <c r="B10523" s="20" t="s">
        <v>198178</v>
      </c>
      <c r="C10523" s="22">
        <v>1</v>
      </c>
      <c r="D10523" s="21" t="s">
        <v>189282</v>
      </c>
      <c r="E10523" s="22">
        <v>138</v>
      </c>
      <c r="F10523" s="21" t="s">
        <v>172335</v>
      </c>
      <c r="G10523" s="22">
        <v>3</v>
      </c>
      <c r="H10523" s="22">
        <v>145</v>
      </c>
      <c r="I10523" s="21" t="s">
        <v>198179</v>
      </c>
    </row>
    <row r="10524" spans="1:9" ht="32" customHeight="1">
      <c r="A10524" s="19" t="s">
        <v>198180</v>
      </c>
      <c r="B10524" s="20" t="s">
        <v>184316</v>
      </c>
      <c r="C10524" s="22">
        <v>17</v>
      </c>
      <c r="D10524" s="21" t="s">
        <v>172742</v>
      </c>
      <c r="E10524" s="22">
        <v>100</v>
      </c>
      <c r="F10524" s="21" t="s">
        <v>14579</v>
      </c>
      <c r="G10524" s="22">
        <v>3</v>
      </c>
      <c r="H10524" s="22">
        <v>123</v>
      </c>
      <c r="I10524" s="21" t="s">
        <v>198181</v>
      </c>
    </row>
    <row r="10525" spans="1:9" ht="32" customHeight="1">
      <c r="A10525" s="19" t="s">
        <v>198182</v>
      </c>
      <c r="B10525" s="20" t="s">
        <v>173789</v>
      </c>
      <c r="C10525" s="22">
        <v>19</v>
      </c>
      <c r="D10525" s="21" t="s">
        <v>197945</v>
      </c>
      <c r="E10525" s="22">
        <v>96</v>
      </c>
      <c r="F10525" s="21" t="s">
        <v>169930</v>
      </c>
      <c r="G10525" s="22">
        <v>6</v>
      </c>
      <c r="H10525" s="22">
        <v>124</v>
      </c>
      <c r="I10525" s="21" t="s">
        <v>198183</v>
      </c>
    </row>
    <row r="10526" spans="1:9" ht="32" customHeight="1">
      <c r="A10526" s="19" t="s">
        <v>198184</v>
      </c>
      <c r="B10526" s="20" t="s">
        <v>171013</v>
      </c>
      <c r="C10526" s="22">
        <v>1</v>
      </c>
      <c r="D10526" s="21" t="s">
        <v>179738</v>
      </c>
      <c r="E10526" s="22">
        <v>104</v>
      </c>
      <c r="F10526" s="21" t="s">
        <v>171013</v>
      </c>
      <c r="G10526" s="22">
        <v>1</v>
      </c>
      <c r="H10526" s="22">
        <v>109</v>
      </c>
      <c r="I10526" s="21" t="s">
        <v>198185</v>
      </c>
    </row>
    <row r="10527" spans="1:9" ht="32" customHeight="1">
      <c r="A10527" s="19" t="s">
        <v>198186</v>
      </c>
      <c r="B10527" s="20" t="s">
        <v>172065</v>
      </c>
      <c r="C10527" s="22">
        <v>3</v>
      </c>
      <c r="D10527" s="21" t="s">
        <v>173265</v>
      </c>
      <c r="E10527" s="22">
        <v>99</v>
      </c>
      <c r="F10527" s="21" t="s">
        <v>169733</v>
      </c>
      <c r="G10527" s="22">
        <v>9</v>
      </c>
      <c r="H10527" s="22">
        <v>114</v>
      </c>
      <c r="I10527" s="21" t="s">
        <v>198187</v>
      </c>
    </row>
    <row r="10528" spans="1:9" ht="32" customHeight="1">
      <c r="A10528" s="19" t="s">
        <v>198188</v>
      </c>
      <c r="B10528" s="24">
        <v>80</v>
      </c>
      <c r="C10528" s="22">
        <v>72</v>
      </c>
      <c r="D10528" s="22">
        <v>0</v>
      </c>
      <c r="E10528" s="22">
        <v>0</v>
      </c>
      <c r="F10528" s="22">
        <v>20</v>
      </c>
      <c r="G10528" s="22">
        <v>18</v>
      </c>
      <c r="H10528" s="22">
        <v>93</v>
      </c>
      <c r="I10528" s="21" t="s">
        <v>198189</v>
      </c>
    </row>
    <row r="10529" spans="1:9" ht="32" customHeight="1">
      <c r="A10529" s="19" t="s">
        <v>198190</v>
      </c>
      <c r="B10529" s="20" t="s">
        <v>172225</v>
      </c>
      <c r="C10529" s="22">
        <v>2</v>
      </c>
      <c r="D10529" s="21" t="s">
        <v>185245</v>
      </c>
      <c r="E10529" s="22">
        <v>113</v>
      </c>
      <c r="F10529" s="21" t="s">
        <v>169700</v>
      </c>
      <c r="G10529" s="22">
        <v>5</v>
      </c>
      <c r="H10529" s="22">
        <v>123</v>
      </c>
      <c r="I10529" s="21" t="s">
        <v>198191</v>
      </c>
    </row>
    <row r="10530" spans="1:9" ht="32" customHeight="1">
      <c r="A10530" s="19" t="s">
        <v>198192</v>
      </c>
      <c r="B10530" s="20" t="s">
        <v>181528</v>
      </c>
      <c r="C10530" s="22">
        <v>53</v>
      </c>
      <c r="D10530" s="21" t="s">
        <v>173698</v>
      </c>
      <c r="E10530" s="22">
        <v>6</v>
      </c>
      <c r="F10530" s="21" t="s">
        <v>178417</v>
      </c>
      <c r="G10530" s="22">
        <v>29</v>
      </c>
      <c r="H10530" s="22">
        <v>91</v>
      </c>
      <c r="I10530" s="21" t="s">
        <v>198193</v>
      </c>
    </row>
    <row r="10531" spans="1:9" ht="32" customHeight="1">
      <c r="A10531" s="19" t="s">
        <v>198194</v>
      </c>
      <c r="B10531" s="20" t="s">
        <v>185644</v>
      </c>
      <c r="C10531" s="22">
        <v>42</v>
      </c>
      <c r="D10531" s="21" t="s">
        <v>184092</v>
      </c>
      <c r="E10531" s="22">
        <v>56</v>
      </c>
      <c r="F10531" s="21" t="s">
        <v>176562</v>
      </c>
      <c r="G10531" s="22">
        <v>9</v>
      </c>
      <c r="H10531" s="22">
        <v>110</v>
      </c>
      <c r="I10531" s="21" t="s">
        <v>198195</v>
      </c>
    </row>
    <row r="10532" spans="1:9" ht="32" customHeight="1">
      <c r="A10532" s="19" t="s">
        <v>198196</v>
      </c>
      <c r="B10532" s="24">
        <v>17</v>
      </c>
      <c r="C10532" s="22">
        <v>17</v>
      </c>
      <c r="D10532" s="21" t="s">
        <v>171108</v>
      </c>
      <c r="E10532" s="22">
        <v>55</v>
      </c>
      <c r="F10532" s="21" t="s">
        <v>171138</v>
      </c>
      <c r="G10532" s="22">
        <v>28</v>
      </c>
      <c r="H10532" s="22">
        <v>103</v>
      </c>
      <c r="I10532" s="21" t="s">
        <v>198197</v>
      </c>
    </row>
    <row r="10533" spans="1:9" ht="32" customHeight="1">
      <c r="A10533" s="19" t="s">
        <v>198198</v>
      </c>
      <c r="B10533" s="20" t="s">
        <v>182630</v>
      </c>
      <c r="C10533" s="22">
        <v>73</v>
      </c>
      <c r="D10533" s="22">
        <v>0</v>
      </c>
      <c r="E10533" s="22">
        <v>0</v>
      </c>
      <c r="F10533" s="21" t="s">
        <v>190661</v>
      </c>
      <c r="G10533" s="22">
        <v>10</v>
      </c>
      <c r="H10533" s="22">
        <v>86</v>
      </c>
      <c r="I10533" s="21" t="s">
        <v>198199</v>
      </c>
    </row>
    <row r="10534" spans="1:9" ht="32" customHeight="1">
      <c r="A10534" s="19" t="s">
        <v>198200</v>
      </c>
      <c r="B10534" s="20" t="s">
        <v>175721</v>
      </c>
      <c r="C10534" s="22">
        <v>18</v>
      </c>
      <c r="D10534" s="21" t="s">
        <v>198201</v>
      </c>
      <c r="E10534" s="22">
        <v>83</v>
      </c>
      <c r="F10534" s="21" t="s">
        <v>174825</v>
      </c>
      <c r="G10534" s="22">
        <v>4</v>
      </c>
      <c r="H10534" s="22">
        <v>108</v>
      </c>
      <c r="I10534" s="21" t="s">
        <v>198202</v>
      </c>
    </row>
    <row r="10535" spans="1:9" ht="32" customHeight="1">
      <c r="A10535" s="19" t="s">
        <v>198203</v>
      </c>
      <c r="B10535" s="20" t="s">
        <v>185501</v>
      </c>
      <c r="C10535" s="22">
        <v>113</v>
      </c>
      <c r="D10535" s="21" t="s">
        <v>177022</v>
      </c>
      <c r="E10535" s="22">
        <v>17</v>
      </c>
      <c r="F10535" s="21" t="s">
        <v>171528</v>
      </c>
      <c r="G10535" s="22">
        <v>52</v>
      </c>
      <c r="H10535" s="22">
        <v>185</v>
      </c>
      <c r="I10535" s="21" t="s">
        <v>198204</v>
      </c>
    </row>
    <row r="10536" spans="1:9" ht="32" customHeight="1">
      <c r="A10536" s="19" t="s">
        <v>198205</v>
      </c>
      <c r="B10536" s="24">
        <v>0</v>
      </c>
      <c r="C10536" s="22">
        <v>0</v>
      </c>
      <c r="D10536" s="21" t="s">
        <v>171199</v>
      </c>
      <c r="E10536" s="22">
        <v>75</v>
      </c>
      <c r="F10536" s="21" t="s">
        <v>171198</v>
      </c>
      <c r="G10536" s="22">
        <v>1</v>
      </c>
      <c r="H10536" s="22">
        <v>79</v>
      </c>
      <c r="I10536" s="21" t="s">
        <v>198206</v>
      </c>
    </row>
    <row r="10537" spans="1:9" ht="32" customHeight="1">
      <c r="A10537" s="19" t="s">
        <v>198207</v>
      </c>
      <c r="B10537" s="20" t="s">
        <v>198208</v>
      </c>
      <c r="C10537" s="22">
        <v>1</v>
      </c>
      <c r="D10537" s="21" t="s">
        <v>198209</v>
      </c>
      <c r="E10537" s="22">
        <v>166</v>
      </c>
      <c r="F10537" s="21" t="s">
        <v>196769</v>
      </c>
      <c r="G10537" s="22">
        <v>6</v>
      </c>
      <c r="H10537" s="22">
        <v>176</v>
      </c>
      <c r="I10537" s="21" t="s">
        <v>198210</v>
      </c>
    </row>
    <row r="10538" spans="1:9" ht="32" customHeight="1">
      <c r="A10538" s="19" t="s">
        <v>198211</v>
      </c>
      <c r="B10538" s="20" t="s">
        <v>172105</v>
      </c>
      <c r="C10538" s="22">
        <v>27</v>
      </c>
      <c r="D10538" s="21" t="s">
        <v>177959</v>
      </c>
      <c r="E10538" s="22">
        <v>29</v>
      </c>
      <c r="F10538" s="21" t="s">
        <v>170287</v>
      </c>
      <c r="G10538" s="22">
        <v>5</v>
      </c>
      <c r="H10538" s="22">
        <v>64</v>
      </c>
      <c r="I10538" s="21" t="s">
        <v>198212</v>
      </c>
    </row>
    <row r="10539" spans="1:9" ht="32" customHeight="1">
      <c r="A10539" s="19" t="s">
        <v>198213</v>
      </c>
      <c r="B10539" s="20" t="s">
        <v>198214</v>
      </c>
      <c r="C10539" s="22">
        <v>70</v>
      </c>
      <c r="D10539" s="22">
        <v>0</v>
      </c>
      <c r="E10539" s="22">
        <v>0</v>
      </c>
      <c r="F10539" s="21" t="s">
        <v>169873</v>
      </c>
      <c r="G10539" s="22">
        <v>23</v>
      </c>
      <c r="H10539" s="22">
        <v>96</v>
      </c>
      <c r="I10539" s="21" t="s">
        <v>198215</v>
      </c>
    </row>
    <row r="10540" spans="1:9" ht="32" customHeight="1">
      <c r="A10540" s="19" t="s">
        <v>198216</v>
      </c>
      <c r="B10540" s="24">
        <v>0</v>
      </c>
      <c r="C10540" s="22">
        <v>0</v>
      </c>
      <c r="D10540" s="21" t="s">
        <v>170088</v>
      </c>
      <c r="E10540" s="22">
        <v>51</v>
      </c>
      <c r="F10540" s="21" t="s">
        <v>170089</v>
      </c>
      <c r="G10540" s="22">
        <v>3</v>
      </c>
      <c r="H10540" s="22">
        <v>57</v>
      </c>
      <c r="I10540" s="21" t="s">
        <v>198217</v>
      </c>
    </row>
    <row r="10541" spans="1:9" ht="32" customHeight="1">
      <c r="A10541" s="19" t="s">
        <v>198218</v>
      </c>
      <c r="B10541" s="24">
        <v>0</v>
      </c>
      <c r="C10541" s="22">
        <v>0</v>
      </c>
      <c r="D10541" s="21" t="s">
        <v>179669</v>
      </c>
      <c r="E10541" s="22">
        <v>101</v>
      </c>
      <c r="F10541" s="21" t="s">
        <v>173459</v>
      </c>
      <c r="G10541" s="22">
        <v>9</v>
      </c>
      <c r="H10541" s="22">
        <v>113</v>
      </c>
      <c r="I10541" s="21" t="s">
        <v>198219</v>
      </c>
    </row>
    <row r="10542" spans="1:9" ht="32" customHeight="1">
      <c r="A10542" s="19" t="s">
        <v>198220</v>
      </c>
      <c r="B10542" s="20" t="s">
        <v>172065</v>
      </c>
      <c r="C10542" s="22">
        <v>3</v>
      </c>
      <c r="D10542" s="21" t="s">
        <v>169935</v>
      </c>
      <c r="E10542" s="22">
        <v>105</v>
      </c>
      <c r="F10542" s="21" t="s">
        <v>172065</v>
      </c>
      <c r="G10542" s="22">
        <v>3</v>
      </c>
      <c r="H10542" s="22">
        <v>114</v>
      </c>
      <c r="I10542" s="21" t="s">
        <v>198221</v>
      </c>
    </row>
    <row r="10543" spans="1:9" ht="44" customHeight="1">
      <c r="A10543" s="19" t="s">
        <v>198222</v>
      </c>
      <c r="B10543" s="20" t="s">
        <v>179597</v>
      </c>
      <c r="C10543" s="22">
        <v>50</v>
      </c>
      <c r="D10543" s="21" t="s">
        <v>198223</v>
      </c>
      <c r="E10543" s="22">
        <v>85</v>
      </c>
      <c r="F10543" s="21" t="s">
        <v>170909</v>
      </c>
      <c r="G10543" s="22">
        <v>9</v>
      </c>
      <c r="H10543" s="22">
        <v>147</v>
      </c>
      <c r="I10543" s="21" t="s">
        <v>198224</v>
      </c>
    </row>
    <row r="10544" spans="1:9" ht="44" customHeight="1">
      <c r="A10544" s="19" t="s">
        <v>198225</v>
      </c>
      <c r="B10544" s="20" t="s">
        <v>170937</v>
      </c>
      <c r="C10544" s="22">
        <v>3</v>
      </c>
      <c r="D10544" s="21" t="s">
        <v>178966</v>
      </c>
      <c r="E10544" s="22">
        <v>90</v>
      </c>
      <c r="F10544" s="21" t="s">
        <v>170753</v>
      </c>
      <c r="G10544" s="22">
        <v>9</v>
      </c>
      <c r="H10544" s="22">
        <v>105</v>
      </c>
      <c r="I10544" s="21" t="s">
        <v>198226</v>
      </c>
    </row>
    <row r="10545" spans="1:9" ht="44" customHeight="1">
      <c r="A10545" s="19" t="s">
        <v>198227</v>
      </c>
      <c r="B10545" s="20" t="s">
        <v>174144</v>
      </c>
      <c r="C10545" s="22">
        <v>7</v>
      </c>
      <c r="D10545" s="21" t="s">
        <v>170354</v>
      </c>
      <c r="E10545" s="22">
        <v>121</v>
      </c>
      <c r="F10545" s="21" t="s">
        <v>195611</v>
      </c>
      <c r="G10545" s="22">
        <v>37</v>
      </c>
      <c r="H10545" s="22">
        <v>168</v>
      </c>
      <c r="I10545" s="21" t="s">
        <v>198228</v>
      </c>
    </row>
    <row r="10546" spans="1:9" ht="44" customHeight="1">
      <c r="A10546" s="19" t="s">
        <v>198229</v>
      </c>
      <c r="B10546" s="20" t="s">
        <v>175164</v>
      </c>
      <c r="C10546" s="22">
        <v>51</v>
      </c>
      <c r="D10546" s="22">
        <v>0</v>
      </c>
      <c r="E10546" s="22">
        <v>0</v>
      </c>
      <c r="F10546" s="21" t="s">
        <v>193970</v>
      </c>
      <c r="G10546" s="22">
        <v>29</v>
      </c>
      <c r="H10546" s="22">
        <v>83</v>
      </c>
      <c r="I10546" s="21" t="s">
        <v>198230</v>
      </c>
    </row>
    <row r="10547" spans="1:9" ht="32" customHeight="1">
      <c r="A10547" s="19" t="s">
        <v>198231</v>
      </c>
      <c r="B10547" s="20" t="s">
        <v>174092</v>
      </c>
      <c r="C10547" s="22">
        <v>11</v>
      </c>
      <c r="D10547" s="21" t="s">
        <v>175830</v>
      </c>
      <c r="E10547" s="22">
        <v>40</v>
      </c>
      <c r="F10547" s="21" t="s">
        <v>174381</v>
      </c>
      <c r="G10547" s="22">
        <v>33</v>
      </c>
      <c r="H10547" s="22">
        <v>87</v>
      </c>
      <c r="I10547" s="21" t="s">
        <v>198232</v>
      </c>
    </row>
    <row r="10548" spans="1:9" ht="32" customHeight="1">
      <c r="A10548" s="19" t="s">
        <v>198233</v>
      </c>
      <c r="B10548" s="20" t="s">
        <v>174109</v>
      </c>
      <c r="C10548" s="22">
        <v>20</v>
      </c>
      <c r="D10548" s="21" t="s">
        <v>198234</v>
      </c>
      <c r="E10548" s="22">
        <v>98</v>
      </c>
      <c r="F10548" s="21" t="s">
        <v>184717</v>
      </c>
      <c r="G10548" s="22">
        <v>37</v>
      </c>
      <c r="H10548" s="22">
        <v>158</v>
      </c>
      <c r="I10548" s="21" t="s">
        <v>198235</v>
      </c>
    </row>
    <row r="10549" spans="1:9" ht="32" customHeight="1">
      <c r="A10549" s="19" t="s">
        <v>198236</v>
      </c>
      <c r="B10549" s="20" t="s">
        <v>179157</v>
      </c>
      <c r="C10549" s="22">
        <v>52</v>
      </c>
      <c r="D10549" s="21" t="s">
        <v>188927</v>
      </c>
      <c r="E10549" s="22">
        <v>133</v>
      </c>
      <c r="F10549" s="22">
        <v>0</v>
      </c>
      <c r="G10549" s="22">
        <v>0</v>
      </c>
      <c r="H10549" s="22">
        <v>188</v>
      </c>
      <c r="I10549" s="21" t="s">
        <v>198237</v>
      </c>
    </row>
    <row r="10550" spans="1:9" ht="32" customHeight="1">
      <c r="A10550" s="19" t="s">
        <v>198238</v>
      </c>
      <c r="B10550" s="20" t="s">
        <v>173874</v>
      </c>
      <c r="C10550" s="22">
        <v>74</v>
      </c>
      <c r="D10550" s="21" t="s">
        <v>170837</v>
      </c>
      <c r="E10550" s="22">
        <v>11</v>
      </c>
      <c r="F10550" s="22">
        <v>0</v>
      </c>
      <c r="G10550" s="22">
        <v>0</v>
      </c>
      <c r="H10550" s="22">
        <v>88</v>
      </c>
      <c r="I10550" s="21" t="s">
        <v>198239</v>
      </c>
    </row>
    <row r="10551" spans="1:9" ht="32" customHeight="1">
      <c r="A10551" s="19" t="s">
        <v>198240</v>
      </c>
      <c r="B10551" s="20" t="s">
        <v>173426</v>
      </c>
      <c r="C10551" s="22">
        <v>10</v>
      </c>
      <c r="D10551" s="21" t="s">
        <v>198241</v>
      </c>
      <c r="E10551" s="22">
        <v>97</v>
      </c>
      <c r="F10551" s="21" t="s">
        <v>176699</v>
      </c>
      <c r="G10551" s="22">
        <v>40</v>
      </c>
      <c r="H10551" s="22">
        <v>150</v>
      </c>
      <c r="I10551" s="21" t="s">
        <v>198242</v>
      </c>
    </row>
    <row r="10552" spans="1:9" ht="32" customHeight="1">
      <c r="A10552" s="19" t="s">
        <v>198243</v>
      </c>
      <c r="B10552" s="20" t="s">
        <v>170457</v>
      </c>
      <c r="C10552" s="22">
        <v>32</v>
      </c>
      <c r="D10552" s="21" t="s">
        <v>172207</v>
      </c>
      <c r="E10552" s="22">
        <v>35</v>
      </c>
      <c r="F10552" s="21" t="s">
        <v>173652</v>
      </c>
      <c r="G10552" s="22">
        <v>9</v>
      </c>
      <c r="H10552" s="22">
        <v>79</v>
      </c>
      <c r="I10552" s="21" t="s">
        <v>198244</v>
      </c>
    </row>
    <row r="10553" spans="1:9" ht="32" customHeight="1">
      <c r="A10553" s="19" t="s">
        <v>198245</v>
      </c>
      <c r="B10553" s="20" t="s">
        <v>171702</v>
      </c>
      <c r="C10553" s="22">
        <v>29</v>
      </c>
      <c r="D10553" s="21" t="s">
        <v>187336</v>
      </c>
      <c r="E10553" s="22">
        <v>35</v>
      </c>
      <c r="F10553" s="21" t="s">
        <v>177160</v>
      </c>
      <c r="G10553" s="22">
        <v>7</v>
      </c>
      <c r="H10553" s="22">
        <v>74</v>
      </c>
      <c r="I10553" s="21" t="s">
        <v>198246</v>
      </c>
    </row>
    <row r="10554" spans="1:9" ht="32" customHeight="1">
      <c r="A10554" s="19" t="s">
        <v>198247</v>
      </c>
      <c r="B10554" s="20" t="s">
        <v>175928</v>
      </c>
      <c r="C10554" s="22">
        <v>15</v>
      </c>
      <c r="D10554" s="21" t="s">
        <v>171941</v>
      </c>
      <c r="E10554" s="22">
        <v>87</v>
      </c>
      <c r="F10554" s="21" t="s">
        <v>170857</v>
      </c>
      <c r="G10554" s="22">
        <v>30</v>
      </c>
      <c r="H10554" s="22">
        <v>135</v>
      </c>
      <c r="I10554" s="21" t="s">
        <v>198248</v>
      </c>
    </row>
    <row r="10555" spans="1:9" ht="32" customHeight="1">
      <c r="A10555" s="19" t="s">
        <v>198249</v>
      </c>
      <c r="B10555" s="20" t="s">
        <v>175105</v>
      </c>
      <c r="C10555" s="22">
        <v>4</v>
      </c>
      <c r="D10555" s="21" t="s">
        <v>173573</v>
      </c>
      <c r="E10555" s="22">
        <v>135</v>
      </c>
      <c r="F10555" s="21" t="s">
        <v>182108</v>
      </c>
      <c r="G10555" s="22">
        <v>6</v>
      </c>
      <c r="H10555" s="22">
        <v>148</v>
      </c>
      <c r="I10555" s="21" t="s">
        <v>198250</v>
      </c>
    </row>
    <row r="10556" spans="1:9" ht="32" customHeight="1">
      <c r="A10556" s="19" t="s">
        <v>198251</v>
      </c>
      <c r="B10556" s="20" t="s">
        <v>189133</v>
      </c>
      <c r="C10556" s="22">
        <v>4</v>
      </c>
      <c r="D10556" s="21" t="s">
        <v>198252</v>
      </c>
      <c r="E10556" s="22">
        <v>135</v>
      </c>
      <c r="F10556" s="22">
        <v>0</v>
      </c>
      <c r="G10556" s="22">
        <v>0</v>
      </c>
      <c r="H10556" s="22">
        <v>142</v>
      </c>
      <c r="I10556" s="21" t="s">
        <v>198253</v>
      </c>
    </row>
    <row r="10557" spans="1:9" ht="32" customHeight="1">
      <c r="A10557" s="19" t="s">
        <v>198254</v>
      </c>
      <c r="B10557" s="20" t="s">
        <v>171601</v>
      </c>
      <c r="C10557" s="22">
        <v>10</v>
      </c>
      <c r="D10557" s="21" t="s">
        <v>198255</v>
      </c>
      <c r="E10557" s="22">
        <v>119</v>
      </c>
      <c r="F10557" s="21" t="s">
        <v>174407</v>
      </c>
      <c r="G10557" s="22">
        <v>1</v>
      </c>
      <c r="H10557" s="22">
        <v>133</v>
      </c>
      <c r="I10557" s="21" t="s">
        <v>198256</v>
      </c>
    </row>
    <row r="10558" spans="1:9" ht="32" customHeight="1">
      <c r="A10558" s="19" t="s">
        <v>198257</v>
      </c>
      <c r="B10558" s="20" t="s">
        <v>171601</v>
      </c>
      <c r="C10558" s="22">
        <v>10</v>
      </c>
      <c r="D10558" s="21" t="s">
        <v>198255</v>
      </c>
      <c r="E10558" s="22">
        <v>119</v>
      </c>
      <c r="F10558" s="21" t="s">
        <v>174407</v>
      </c>
      <c r="G10558" s="22">
        <v>1</v>
      </c>
      <c r="H10558" s="22">
        <v>133</v>
      </c>
      <c r="I10558" s="21" t="s">
        <v>198258</v>
      </c>
    </row>
    <row r="10559" spans="1:9" ht="32" customHeight="1">
      <c r="A10559" s="19" t="s">
        <v>198259</v>
      </c>
      <c r="B10559" s="24">
        <v>100</v>
      </c>
      <c r="C10559" s="22">
        <v>67</v>
      </c>
      <c r="D10559" s="22">
        <v>0</v>
      </c>
      <c r="E10559" s="22">
        <v>0</v>
      </c>
      <c r="F10559" s="22">
        <v>0</v>
      </c>
      <c r="G10559" s="22">
        <v>0</v>
      </c>
      <c r="H10559" s="22">
        <v>70</v>
      </c>
      <c r="I10559" s="21" t="s">
        <v>198260</v>
      </c>
    </row>
    <row r="10560" spans="1:9" ht="32" customHeight="1">
      <c r="A10560" s="19" t="s">
        <v>198261</v>
      </c>
      <c r="B10560" s="20" t="s">
        <v>170999</v>
      </c>
      <c r="C10560" s="22">
        <v>45</v>
      </c>
      <c r="D10560" s="21" t="s">
        <v>198262</v>
      </c>
      <c r="E10560" s="22">
        <v>82</v>
      </c>
      <c r="F10560" s="21" t="s">
        <v>198263</v>
      </c>
      <c r="G10560" s="22">
        <v>38</v>
      </c>
      <c r="H10560" s="22">
        <v>168</v>
      </c>
      <c r="I10560" s="21" t="s">
        <v>198264</v>
      </c>
    </row>
    <row r="10561" spans="1:9" ht="32" customHeight="1">
      <c r="A10561" s="19" t="s">
        <v>198265</v>
      </c>
      <c r="B10561" s="20" t="s">
        <v>176146</v>
      </c>
      <c r="C10561" s="22">
        <v>62</v>
      </c>
      <c r="D10561" s="21" t="s">
        <v>176546</v>
      </c>
      <c r="E10561" s="22">
        <v>8</v>
      </c>
      <c r="F10561" s="21" t="s">
        <v>171098</v>
      </c>
      <c r="G10561" s="22">
        <v>11</v>
      </c>
      <c r="H10561" s="22">
        <v>84</v>
      </c>
      <c r="I10561" s="21" t="s">
        <v>198266</v>
      </c>
    </row>
    <row r="10562" spans="1:9" ht="32" customHeight="1">
      <c r="A10562" s="19" t="s">
        <v>198267</v>
      </c>
      <c r="B10562" s="20" t="s">
        <v>169926</v>
      </c>
      <c r="C10562" s="22">
        <v>5</v>
      </c>
      <c r="D10562" s="21" t="s">
        <v>173958</v>
      </c>
      <c r="E10562" s="22">
        <v>120</v>
      </c>
      <c r="F10562" s="21" t="s">
        <v>171529</v>
      </c>
      <c r="G10562" s="22">
        <v>15</v>
      </c>
      <c r="H10562" s="22">
        <v>143</v>
      </c>
      <c r="I10562" s="21" t="s">
        <v>198268</v>
      </c>
    </row>
    <row r="10563" spans="1:9" ht="32" customHeight="1">
      <c r="A10563" s="19" t="s">
        <v>198269</v>
      </c>
      <c r="B10563" s="20" t="s">
        <v>188838</v>
      </c>
      <c r="C10563" s="22">
        <v>66</v>
      </c>
      <c r="D10563" s="21" t="s">
        <v>198270</v>
      </c>
      <c r="E10563" s="22">
        <v>106</v>
      </c>
      <c r="F10563" s="21" t="s">
        <v>198271</v>
      </c>
      <c r="G10563" s="22">
        <v>9</v>
      </c>
      <c r="H10563" s="22">
        <v>184</v>
      </c>
      <c r="I10563" s="21" t="s">
        <v>198272</v>
      </c>
    </row>
    <row r="10564" spans="1:9" ht="32" customHeight="1">
      <c r="A10564" s="19" t="s">
        <v>198273</v>
      </c>
      <c r="B10564" s="20" t="s">
        <v>173504</v>
      </c>
      <c r="C10564" s="22">
        <v>48</v>
      </c>
      <c r="D10564" s="21" t="s">
        <v>182659</v>
      </c>
      <c r="E10564" s="22">
        <v>7</v>
      </c>
      <c r="F10564" s="21" t="s">
        <v>170472</v>
      </c>
      <c r="G10564" s="22">
        <v>42</v>
      </c>
      <c r="H10564" s="22">
        <v>100</v>
      </c>
      <c r="I10564" s="21" t="s">
        <v>198274</v>
      </c>
    </row>
    <row r="10565" spans="1:9" ht="32" customHeight="1">
      <c r="A10565" s="19" t="s">
        <v>198275</v>
      </c>
      <c r="B10565" s="20" t="s">
        <v>172580</v>
      </c>
      <c r="C10565" s="22">
        <v>46</v>
      </c>
      <c r="D10565" s="21" t="s">
        <v>173069</v>
      </c>
      <c r="E10565" s="22">
        <v>28</v>
      </c>
      <c r="F10565" s="21" t="s">
        <v>172398</v>
      </c>
      <c r="G10565" s="22">
        <v>16</v>
      </c>
      <c r="H10565" s="22">
        <v>93</v>
      </c>
      <c r="I10565" s="21" t="s">
        <v>198276</v>
      </c>
    </row>
    <row r="10566" spans="1:9" ht="32" customHeight="1">
      <c r="A10566" s="19" t="s">
        <v>198277</v>
      </c>
      <c r="B10566" s="20" t="s">
        <v>176888</v>
      </c>
      <c r="C10566" s="22">
        <v>28</v>
      </c>
      <c r="D10566" s="21" t="s">
        <v>174470</v>
      </c>
      <c r="E10566" s="22">
        <v>48</v>
      </c>
      <c r="F10566" s="21" t="s">
        <v>179716</v>
      </c>
      <c r="G10566" s="22">
        <v>46</v>
      </c>
      <c r="H10566" s="22">
        <v>125</v>
      </c>
      <c r="I10566" s="21" t="s">
        <v>198278</v>
      </c>
    </row>
    <row r="10567" spans="1:9" ht="32" customHeight="1">
      <c r="A10567" s="19" t="s">
        <v>198279</v>
      </c>
      <c r="B10567" s="20" t="s">
        <v>176188</v>
      </c>
      <c r="C10567" s="22">
        <v>9</v>
      </c>
      <c r="D10567" s="21" t="s">
        <v>181582</v>
      </c>
      <c r="E10567" s="22">
        <v>59</v>
      </c>
      <c r="F10567" s="21" t="s">
        <v>171524</v>
      </c>
      <c r="G10567" s="22">
        <v>1</v>
      </c>
      <c r="H10567" s="22">
        <v>72</v>
      </c>
      <c r="I10567" s="21" t="s">
        <v>198280</v>
      </c>
    </row>
    <row r="10568" spans="1:9" ht="32" customHeight="1">
      <c r="A10568" s="19" t="s">
        <v>198281</v>
      </c>
      <c r="B10568" s="20" t="s">
        <v>176023</v>
      </c>
      <c r="C10568" s="22">
        <v>39</v>
      </c>
      <c r="D10568" s="21" t="s">
        <v>170287</v>
      </c>
      <c r="E10568" s="22">
        <v>5</v>
      </c>
      <c r="F10568" s="21" t="s">
        <v>177960</v>
      </c>
      <c r="G10568" s="22">
        <v>17</v>
      </c>
      <c r="H10568" s="22">
        <v>64</v>
      </c>
      <c r="I10568" s="21" t="s">
        <v>198282</v>
      </c>
    </row>
    <row r="10569" spans="1:9" ht="32" customHeight="1">
      <c r="A10569" s="19" t="s">
        <v>198283</v>
      </c>
      <c r="B10569" s="20" t="s">
        <v>169913</v>
      </c>
      <c r="C10569" s="22">
        <v>2</v>
      </c>
      <c r="D10569" s="21" t="s">
        <v>170750</v>
      </c>
      <c r="E10569" s="22">
        <v>81</v>
      </c>
      <c r="F10569" s="21" t="s">
        <v>173947</v>
      </c>
      <c r="G10569" s="22">
        <v>1</v>
      </c>
      <c r="H10569" s="22">
        <v>87</v>
      </c>
      <c r="I10569" s="21" t="s">
        <v>198284</v>
      </c>
    </row>
    <row r="10570" spans="1:9" ht="32" customHeight="1">
      <c r="A10570" s="19" t="s">
        <v>198285</v>
      </c>
      <c r="B10570" s="20" t="s">
        <v>172742</v>
      </c>
      <c r="C10570" s="22">
        <v>75</v>
      </c>
      <c r="D10570" s="21" t="s">
        <v>174076</v>
      </c>
      <c r="E10570" s="22">
        <v>4</v>
      </c>
      <c r="F10570" s="21" t="s">
        <v>174970</v>
      </c>
      <c r="G10570" s="22">
        <v>11</v>
      </c>
      <c r="H10570" s="22">
        <v>93</v>
      </c>
      <c r="I10570" s="21" t="s">
        <v>198286</v>
      </c>
    </row>
    <row r="10571" spans="1:9" ht="32" customHeight="1">
      <c r="A10571" s="19" t="s">
        <v>198287</v>
      </c>
      <c r="B10571" s="24">
        <v>10</v>
      </c>
      <c r="C10571" s="22">
        <v>16</v>
      </c>
      <c r="D10571" s="22">
        <v>75</v>
      </c>
      <c r="E10571" s="22">
        <v>120</v>
      </c>
      <c r="F10571" s="22">
        <v>15</v>
      </c>
      <c r="G10571" s="22">
        <v>24</v>
      </c>
      <c r="H10571" s="22">
        <v>163</v>
      </c>
      <c r="I10571" s="21" t="s">
        <v>198288</v>
      </c>
    </row>
    <row r="10572" spans="1:9" ht="32" customHeight="1">
      <c r="A10572" s="19" t="s">
        <v>198289</v>
      </c>
      <c r="B10572" s="24">
        <v>50</v>
      </c>
      <c r="C10572" s="22">
        <v>59</v>
      </c>
      <c r="D10572" s="21" t="s">
        <v>171020</v>
      </c>
      <c r="E10572" s="22">
        <v>48</v>
      </c>
      <c r="F10572" s="21" t="s">
        <v>179344</v>
      </c>
      <c r="G10572" s="22">
        <v>11</v>
      </c>
      <c r="H10572" s="22">
        <v>121</v>
      </c>
      <c r="I10572" s="21" t="s">
        <v>198290</v>
      </c>
    </row>
    <row r="10573" spans="1:9" ht="32" customHeight="1">
      <c r="A10573" s="19" t="s">
        <v>198291</v>
      </c>
      <c r="B10573" s="24">
        <v>50</v>
      </c>
      <c r="C10573" s="22">
        <v>59</v>
      </c>
      <c r="D10573" s="21" t="s">
        <v>171020</v>
      </c>
      <c r="E10573" s="22">
        <v>48</v>
      </c>
      <c r="F10573" s="21" t="s">
        <v>179344</v>
      </c>
      <c r="G10573" s="22">
        <v>11</v>
      </c>
      <c r="H10573" s="22">
        <v>121</v>
      </c>
      <c r="I10573" s="21" t="s">
        <v>198292</v>
      </c>
    </row>
    <row r="10574" spans="1:9" ht="32" customHeight="1">
      <c r="A10574" s="19" t="s">
        <v>198293</v>
      </c>
      <c r="B10574" s="20" t="s">
        <v>175956</v>
      </c>
      <c r="C10574" s="22">
        <v>47</v>
      </c>
      <c r="D10574" s="22">
        <v>0</v>
      </c>
      <c r="E10574" s="22">
        <v>0</v>
      </c>
      <c r="F10574" s="21" t="s">
        <v>170237</v>
      </c>
      <c r="G10574" s="22">
        <v>23</v>
      </c>
      <c r="H10574" s="22">
        <v>73</v>
      </c>
      <c r="I10574" s="21" t="s">
        <v>198294</v>
      </c>
    </row>
    <row r="10575" spans="1:9" ht="32" customHeight="1">
      <c r="A10575" s="19" t="s">
        <v>198295</v>
      </c>
      <c r="B10575" s="20" t="s">
        <v>189553</v>
      </c>
      <c r="C10575" s="22">
        <v>32</v>
      </c>
      <c r="D10575" s="22">
        <v>0</v>
      </c>
      <c r="E10575" s="22">
        <v>0</v>
      </c>
      <c r="F10575" s="21" t="s">
        <v>174579</v>
      </c>
      <c r="G10575" s="22">
        <v>43</v>
      </c>
      <c r="H10575" s="22">
        <v>78</v>
      </c>
      <c r="I10575" s="21" t="s">
        <v>198296</v>
      </c>
    </row>
    <row r="10576" spans="1:9" ht="32" customHeight="1">
      <c r="A10576" s="19" t="s">
        <v>198297</v>
      </c>
      <c r="B10576" s="20" t="s">
        <v>189553</v>
      </c>
      <c r="C10576" s="22">
        <v>32</v>
      </c>
      <c r="D10576" s="22">
        <v>0</v>
      </c>
      <c r="E10576" s="22">
        <v>0</v>
      </c>
      <c r="F10576" s="21" t="s">
        <v>174579</v>
      </c>
      <c r="G10576" s="22">
        <v>43</v>
      </c>
      <c r="H10576" s="22">
        <v>78</v>
      </c>
      <c r="I10576" s="21" t="s">
        <v>198298</v>
      </c>
    </row>
    <row r="10577" spans="1:9" ht="32" customHeight="1">
      <c r="A10577" s="19" t="s">
        <v>198299</v>
      </c>
      <c r="B10577" s="20" t="s">
        <v>189180</v>
      </c>
      <c r="C10577" s="22">
        <v>34</v>
      </c>
      <c r="D10577" s="21" t="s">
        <v>198300</v>
      </c>
      <c r="E10577" s="22">
        <v>67</v>
      </c>
      <c r="F10577" s="21" t="s">
        <v>193660</v>
      </c>
      <c r="G10577" s="22">
        <v>28</v>
      </c>
      <c r="H10577" s="22">
        <v>132</v>
      </c>
      <c r="I10577" s="21" t="s">
        <v>198301</v>
      </c>
    </row>
    <row r="10578" spans="1:9" ht="32" customHeight="1">
      <c r="A10578" s="19" t="s">
        <v>198302</v>
      </c>
      <c r="B10578" s="20" t="s">
        <v>173113</v>
      </c>
      <c r="C10578" s="22">
        <v>23</v>
      </c>
      <c r="D10578" s="21" t="s">
        <v>173179</v>
      </c>
      <c r="E10578" s="22">
        <v>98</v>
      </c>
      <c r="F10578" s="21" t="s">
        <v>185676</v>
      </c>
      <c r="G10578" s="22">
        <v>5</v>
      </c>
      <c r="H10578" s="22">
        <v>129</v>
      </c>
      <c r="I10578" s="21" t="s">
        <v>198303</v>
      </c>
    </row>
    <row r="10579" spans="1:9" ht="32" customHeight="1">
      <c r="A10579" s="19" t="s">
        <v>198304</v>
      </c>
      <c r="B10579" s="20" t="s">
        <v>173113</v>
      </c>
      <c r="C10579" s="22">
        <v>23</v>
      </c>
      <c r="D10579" s="21" t="s">
        <v>173179</v>
      </c>
      <c r="E10579" s="22">
        <v>98</v>
      </c>
      <c r="F10579" s="21" t="s">
        <v>185676</v>
      </c>
      <c r="G10579" s="22">
        <v>5</v>
      </c>
      <c r="H10579" s="22">
        <v>129</v>
      </c>
      <c r="I10579" s="21" t="s">
        <v>198305</v>
      </c>
    </row>
    <row r="10580" spans="1:9" ht="32" customHeight="1">
      <c r="A10580" s="19" t="s">
        <v>198306</v>
      </c>
      <c r="B10580" s="20" t="s">
        <v>173697</v>
      </c>
      <c r="C10580" s="22">
        <v>51</v>
      </c>
      <c r="D10580" s="21" t="s">
        <v>177407</v>
      </c>
      <c r="E10580" s="22">
        <v>14</v>
      </c>
      <c r="F10580" s="21" t="s">
        <v>170556</v>
      </c>
      <c r="G10580" s="22">
        <v>1</v>
      </c>
      <c r="H10580" s="22">
        <v>69</v>
      </c>
      <c r="I10580" s="21" t="s">
        <v>198307</v>
      </c>
    </row>
    <row r="10581" spans="1:9" ht="32" customHeight="1">
      <c r="A10581" s="19" t="s">
        <v>198308</v>
      </c>
      <c r="B10581" s="20" t="s">
        <v>170213</v>
      </c>
      <c r="C10581" s="22">
        <v>29</v>
      </c>
      <c r="D10581" s="22">
        <v>75</v>
      </c>
      <c r="E10581" s="22">
        <v>99</v>
      </c>
      <c r="F10581" s="21" t="s">
        <v>169991</v>
      </c>
      <c r="G10581" s="22">
        <v>4</v>
      </c>
      <c r="H10581" s="22">
        <v>135</v>
      </c>
      <c r="I10581" s="21" t="s">
        <v>198309</v>
      </c>
    </row>
    <row r="10582" spans="1:9" ht="32" customHeight="1">
      <c r="A10582" s="19" t="s">
        <v>198310</v>
      </c>
      <c r="B10582" s="20" t="s">
        <v>171108</v>
      </c>
      <c r="C10582" s="22">
        <v>66</v>
      </c>
      <c r="D10582" s="21" t="s">
        <v>170679</v>
      </c>
      <c r="E10582" s="22">
        <v>34</v>
      </c>
      <c r="F10582" s="21" t="s">
        <v>170065</v>
      </c>
      <c r="G10582" s="22">
        <v>20</v>
      </c>
      <c r="H10582" s="22">
        <v>123</v>
      </c>
      <c r="I10582" s="21" t="s">
        <v>198311</v>
      </c>
    </row>
    <row r="10583" spans="1:9" ht="32" customHeight="1">
      <c r="A10583" s="19" t="s">
        <v>198312</v>
      </c>
      <c r="B10583" s="20" t="s">
        <v>189974</v>
      </c>
      <c r="C10583" s="22">
        <v>36</v>
      </c>
      <c r="D10583" s="21" t="s">
        <v>182054</v>
      </c>
      <c r="E10583" s="22">
        <v>32</v>
      </c>
      <c r="F10583" s="21" t="s">
        <v>187411</v>
      </c>
      <c r="G10583" s="22">
        <v>29</v>
      </c>
      <c r="H10583" s="22">
        <v>100</v>
      </c>
      <c r="I10583" s="21" t="s">
        <v>198313</v>
      </c>
    </row>
    <row r="10584" spans="1:9" ht="32" customHeight="1">
      <c r="A10584" s="19" t="s">
        <v>198314</v>
      </c>
      <c r="B10584" s="20" t="s">
        <v>189974</v>
      </c>
      <c r="C10584" s="22">
        <v>36</v>
      </c>
      <c r="D10584" s="21" t="s">
        <v>182054</v>
      </c>
      <c r="E10584" s="22">
        <v>32</v>
      </c>
      <c r="F10584" s="21" t="s">
        <v>187411</v>
      </c>
      <c r="G10584" s="22">
        <v>29</v>
      </c>
      <c r="H10584" s="22">
        <v>100</v>
      </c>
      <c r="I10584" s="21" t="s">
        <v>198315</v>
      </c>
    </row>
    <row r="10585" spans="1:9" ht="32" customHeight="1">
      <c r="A10585" s="19" t="s">
        <v>198316</v>
      </c>
      <c r="B10585" s="20" t="s">
        <v>177292</v>
      </c>
      <c r="C10585" s="22">
        <v>26</v>
      </c>
      <c r="D10585" s="21" t="s">
        <v>198317</v>
      </c>
      <c r="E10585" s="22">
        <v>71</v>
      </c>
      <c r="F10585" s="22">
        <v>0</v>
      </c>
      <c r="G10585" s="22">
        <v>0</v>
      </c>
      <c r="H10585" s="22">
        <v>100</v>
      </c>
      <c r="I10585" s="21" t="s">
        <v>198318</v>
      </c>
    </row>
    <row r="10586" spans="1:9" ht="32" customHeight="1">
      <c r="A10586" s="19" t="s">
        <v>198319</v>
      </c>
      <c r="B10586" s="20" t="s">
        <v>175234</v>
      </c>
      <c r="C10586" s="22">
        <v>31</v>
      </c>
      <c r="D10586" s="21" t="s">
        <v>174403</v>
      </c>
      <c r="E10586" s="22">
        <v>29</v>
      </c>
      <c r="F10586" s="21" t="s">
        <v>176188</v>
      </c>
      <c r="G10586" s="22">
        <v>9</v>
      </c>
      <c r="H10586" s="22">
        <v>72</v>
      </c>
      <c r="I10586" s="21" t="s">
        <v>198320</v>
      </c>
    </row>
    <row r="10587" spans="1:9" ht="32" customHeight="1">
      <c r="A10587" s="19" t="s">
        <v>198321</v>
      </c>
      <c r="B10587" s="20" t="s">
        <v>170070</v>
      </c>
      <c r="C10587" s="22">
        <v>4</v>
      </c>
      <c r="D10587" s="21" t="s">
        <v>183995</v>
      </c>
      <c r="E10587" s="22">
        <v>116</v>
      </c>
      <c r="F10587" s="21" t="s">
        <v>172866</v>
      </c>
      <c r="G10587" s="22">
        <v>3</v>
      </c>
      <c r="H10587" s="22">
        <v>126</v>
      </c>
      <c r="I10587" s="21" t="s">
        <v>198322</v>
      </c>
    </row>
    <row r="10588" spans="1:9" ht="32" customHeight="1">
      <c r="A10588" s="19" t="s">
        <v>198323</v>
      </c>
      <c r="B10588" s="20" t="s">
        <v>170070</v>
      </c>
      <c r="C10588" s="22">
        <v>4</v>
      </c>
      <c r="D10588" s="21" t="s">
        <v>183995</v>
      </c>
      <c r="E10588" s="22">
        <v>116</v>
      </c>
      <c r="F10588" s="21" t="s">
        <v>172866</v>
      </c>
      <c r="G10588" s="22">
        <v>3</v>
      </c>
      <c r="H10588" s="22">
        <v>126</v>
      </c>
      <c r="I10588" s="21" t="s">
        <v>198324</v>
      </c>
    </row>
    <row r="10589" spans="1:9" ht="32" customHeight="1">
      <c r="A10589" s="19" t="s">
        <v>198325</v>
      </c>
      <c r="B10589" s="20" t="s">
        <v>184177</v>
      </c>
      <c r="C10589" s="22">
        <v>68</v>
      </c>
      <c r="D10589" s="21" t="s">
        <v>175343</v>
      </c>
      <c r="E10589" s="22">
        <v>4</v>
      </c>
      <c r="F10589" s="21" t="s">
        <v>182445</v>
      </c>
      <c r="G10589" s="22">
        <v>11</v>
      </c>
      <c r="H10589" s="22">
        <v>86</v>
      </c>
      <c r="I10589" s="21" t="s">
        <v>198326</v>
      </c>
    </row>
    <row r="10590" spans="1:9" ht="32" customHeight="1">
      <c r="A10590" s="19" t="s">
        <v>198327</v>
      </c>
      <c r="B10590" s="24">
        <v>0</v>
      </c>
      <c r="C10590" s="22">
        <v>0</v>
      </c>
      <c r="D10590" s="21" t="s">
        <v>178562</v>
      </c>
      <c r="E10590" s="22">
        <v>160</v>
      </c>
      <c r="F10590" s="21" t="s">
        <v>178561</v>
      </c>
      <c r="G10590" s="22">
        <v>2</v>
      </c>
      <c r="H10590" s="22">
        <v>165</v>
      </c>
      <c r="I10590" s="21" t="s">
        <v>198328</v>
      </c>
    </row>
    <row r="10591" spans="1:9" ht="32" customHeight="1">
      <c r="A10591" s="19" t="s">
        <v>198329</v>
      </c>
      <c r="B10591" s="24">
        <v>0</v>
      </c>
      <c r="C10591" s="22">
        <v>0</v>
      </c>
      <c r="D10591" s="21" t="s">
        <v>183701</v>
      </c>
      <c r="E10591" s="22">
        <v>74</v>
      </c>
      <c r="F10591" s="21" t="s">
        <v>174108</v>
      </c>
      <c r="G10591" s="22">
        <v>19</v>
      </c>
      <c r="H10591" s="22">
        <v>96</v>
      </c>
      <c r="I10591" s="21" t="s">
        <v>198330</v>
      </c>
    </row>
    <row r="10592" spans="1:9" ht="32" customHeight="1">
      <c r="A10592" s="19" t="s">
        <v>198331</v>
      </c>
      <c r="B10592" s="20" t="s">
        <v>173149</v>
      </c>
      <c r="C10592" s="22">
        <v>36</v>
      </c>
      <c r="D10592" s="21" t="s">
        <v>180627</v>
      </c>
      <c r="E10592" s="22">
        <v>80</v>
      </c>
      <c r="F10592" s="22">
        <v>0</v>
      </c>
      <c r="G10592" s="22">
        <v>0</v>
      </c>
      <c r="H10592" s="22">
        <v>119</v>
      </c>
      <c r="I10592" s="21" t="s">
        <v>198332</v>
      </c>
    </row>
    <row r="10593" spans="1:9" ht="32" customHeight="1">
      <c r="A10593" s="19" t="s">
        <v>198333</v>
      </c>
      <c r="B10593" s="20" t="s">
        <v>175427</v>
      </c>
      <c r="C10593" s="22">
        <v>20</v>
      </c>
      <c r="D10593" s="21" t="s">
        <v>175310</v>
      </c>
      <c r="E10593" s="22">
        <v>23</v>
      </c>
      <c r="F10593" s="21" t="s">
        <v>174342</v>
      </c>
      <c r="G10593" s="22">
        <v>11</v>
      </c>
      <c r="H10593" s="22">
        <v>57</v>
      </c>
      <c r="I10593" s="21" t="s">
        <v>198334</v>
      </c>
    </row>
    <row r="10594" spans="1:9" ht="32" customHeight="1">
      <c r="A10594" s="19" t="s">
        <v>198335</v>
      </c>
      <c r="B10594" s="20" t="s">
        <v>195868</v>
      </c>
      <c r="C10594" s="22">
        <v>53</v>
      </c>
      <c r="D10594" s="21" t="s">
        <v>198336</v>
      </c>
      <c r="E10594" s="22">
        <v>87</v>
      </c>
      <c r="F10594" s="21" t="s">
        <v>178920</v>
      </c>
      <c r="G10594" s="22">
        <v>3</v>
      </c>
      <c r="H10594" s="22">
        <v>146</v>
      </c>
      <c r="I10594" s="21" t="s">
        <v>198337</v>
      </c>
    </row>
    <row r="10595" spans="1:9" ht="32" customHeight="1">
      <c r="A10595" s="19" t="s">
        <v>198338</v>
      </c>
      <c r="B10595" s="20" t="s">
        <v>171429</v>
      </c>
      <c r="C10595" s="22">
        <v>46</v>
      </c>
      <c r="D10595" s="21" t="s">
        <v>189065</v>
      </c>
      <c r="E10595" s="22">
        <v>13</v>
      </c>
      <c r="F10595" s="21" t="s">
        <v>173395</v>
      </c>
      <c r="G10595" s="22">
        <v>3</v>
      </c>
      <c r="H10595" s="22">
        <v>65</v>
      </c>
      <c r="I10595" s="21" t="s">
        <v>198339</v>
      </c>
    </row>
    <row r="10596" spans="1:9" ht="32" customHeight="1">
      <c r="A10596" s="19" t="s">
        <v>198340</v>
      </c>
      <c r="B10596" s="20" t="s">
        <v>171481</v>
      </c>
      <c r="C10596" s="22">
        <v>4</v>
      </c>
      <c r="D10596" s="21" t="s">
        <v>193554</v>
      </c>
      <c r="E10596" s="22">
        <v>58</v>
      </c>
      <c r="F10596" s="21" t="s">
        <v>181506</v>
      </c>
      <c r="G10596" s="22">
        <v>13</v>
      </c>
      <c r="H10596" s="22">
        <v>78</v>
      </c>
      <c r="I10596" s="21" t="s">
        <v>198341</v>
      </c>
    </row>
    <row r="10597" spans="1:9" ht="32" customHeight="1">
      <c r="A10597" s="19" t="s">
        <v>198342</v>
      </c>
      <c r="B10597" s="20" t="s">
        <v>173494</v>
      </c>
      <c r="C10597" s="22">
        <v>68</v>
      </c>
      <c r="D10597" s="21" t="s">
        <v>178686</v>
      </c>
      <c r="E10597" s="22">
        <v>19</v>
      </c>
      <c r="F10597" s="21" t="s">
        <v>171394</v>
      </c>
      <c r="G10597" s="22">
        <v>24</v>
      </c>
      <c r="H10597" s="22">
        <v>114</v>
      </c>
      <c r="I10597" s="21" t="s">
        <v>198343</v>
      </c>
    </row>
    <row r="10598" spans="1:9" ht="32" customHeight="1">
      <c r="A10598" s="19" t="s">
        <v>198344</v>
      </c>
      <c r="B10598" s="20" t="s">
        <v>179132</v>
      </c>
      <c r="C10598" s="22">
        <v>40</v>
      </c>
      <c r="D10598" s="21" t="s">
        <v>174523</v>
      </c>
      <c r="E10598" s="22">
        <v>6</v>
      </c>
      <c r="F10598" s="21" t="s">
        <v>174523</v>
      </c>
      <c r="G10598" s="22">
        <v>6</v>
      </c>
      <c r="H10598" s="22">
        <v>55</v>
      </c>
      <c r="I10598" s="21" t="s">
        <v>198345</v>
      </c>
    </row>
    <row r="10599" spans="1:9" ht="32" customHeight="1">
      <c r="A10599" s="19" t="s">
        <v>198346</v>
      </c>
      <c r="B10599" s="20" t="s">
        <v>198347</v>
      </c>
      <c r="C10599" s="22">
        <v>114</v>
      </c>
      <c r="D10599" s="21" t="s">
        <v>197736</v>
      </c>
      <c r="E10599" s="22">
        <v>45</v>
      </c>
      <c r="F10599" s="21" t="s">
        <v>175337</v>
      </c>
      <c r="G10599" s="22">
        <v>10</v>
      </c>
      <c r="H10599" s="22">
        <v>172</v>
      </c>
      <c r="I10599" s="21" t="s">
        <v>198348</v>
      </c>
    </row>
    <row r="10600" spans="1:9" ht="32" customHeight="1">
      <c r="A10600" s="19" t="s">
        <v>198349</v>
      </c>
      <c r="B10600" s="20" t="s">
        <v>198317</v>
      </c>
      <c r="C10600" s="22">
        <v>71</v>
      </c>
      <c r="D10600" s="21" t="s">
        <v>169857</v>
      </c>
      <c r="E10600" s="22">
        <v>13</v>
      </c>
      <c r="F10600" s="21" t="s">
        <v>169857</v>
      </c>
      <c r="G10600" s="22">
        <v>13</v>
      </c>
      <c r="H10600" s="22">
        <v>100</v>
      </c>
      <c r="I10600" s="21" t="s">
        <v>198350</v>
      </c>
    </row>
    <row r="10601" spans="1:9" ht="32" customHeight="1">
      <c r="A10601" s="19" t="s">
        <v>198351</v>
      </c>
      <c r="B10601" s="20" t="s">
        <v>170382</v>
      </c>
      <c r="C10601" s="22">
        <v>3</v>
      </c>
      <c r="D10601" s="21" t="s">
        <v>171418</v>
      </c>
      <c r="E10601" s="22">
        <v>102</v>
      </c>
      <c r="F10601" s="21" t="s">
        <v>179557</v>
      </c>
      <c r="G10601" s="22">
        <v>33</v>
      </c>
      <c r="H10601" s="22">
        <v>141</v>
      </c>
      <c r="I10601" s="21" t="s">
        <v>198352</v>
      </c>
    </row>
    <row r="10602" spans="1:9" ht="32" customHeight="1">
      <c r="A10602" s="19" t="s">
        <v>198353</v>
      </c>
      <c r="B10602" s="20" t="s">
        <v>172742</v>
      </c>
      <c r="C10602" s="22">
        <v>50</v>
      </c>
      <c r="D10602" s="22">
        <v>0</v>
      </c>
      <c r="E10602" s="22">
        <v>0</v>
      </c>
      <c r="F10602" s="21" t="s">
        <v>170065</v>
      </c>
      <c r="G10602" s="22">
        <v>10</v>
      </c>
      <c r="H10602" s="22">
        <v>63</v>
      </c>
      <c r="I10602" s="21" t="s">
        <v>198354</v>
      </c>
    </row>
    <row r="10603" spans="1:9" ht="32" customHeight="1">
      <c r="A10603" s="19" t="s">
        <v>198355</v>
      </c>
      <c r="B10603" s="20" t="s">
        <v>170890</v>
      </c>
      <c r="C10603" s="22">
        <v>19</v>
      </c>
      <c r="D10603" s="21" t="s">
        <v>173268</v>
      </c>
      <c r="E10603" s="22">
        <v>56</v>
      </c>
      <c r="F10603" s="21" t="s">
        <v>172200</v>
      </c>
      <c r="G10603" s="22">
        <v>2</v>
      </c>
      <c r="H10603" s="22">
        <v>80</v>
      </c>
      <c r="I10603" s="21" t="s">
        <v>198356</v>
      </c>
    </row>
    <row r="10604" spans="1:9" ht="32" customHeight="1">
      <c r="A10604" s="19" t="s">
        <v>198357</v>
      </c>
      <c r="B10604" s="20" t="s">
        <v>198358</v>
      </c>
      <c r="C10604" s="22">
        <v>43</v>
      </c>
      <c r="D10604" s="21" t="s">
        <v>194441</v>
      </c>
      <c r="E10604" s="22">
        <v>110</v>
      </c>
      <c r="F10604" s="21" t="s">
        <v>178420</v>
      </c>
      <c r="G10604" s="22">
        <v>5</v>
      </c>
      <c r="H10604" s="22">
        <v>161</v>
      </c>
      <c r="I10604" s="21" t="s">
        <v>198359</v>
      </c>
    </row>
    <row r="10605" spans="1:9" ht="32" customHeight="1">
      <c r="A10605" s="19" t="s">
        <v>198360</v>
      </c>
      <c r="B10605" s="20" t="s">
        <v>186140</v>
      </c>
      <c r="C10605" s="22">
        <v>39</v>
      </c>
      <c r="D10605" s="21" t="s">
        <v>173222</v>
      </c>
      <c r="E10605" s="22">
        <v>11</v>
      </c>
      <c r="F10605" s="21" t="s">
        <v>14613</v>
      </c>
      <c r="G10605" s="22">
        <v>30</v>
      </c>
      <c r="H10605" s="22">
        <v>83</v>
      </c>
      <c r="I10605" s="21" t="s">
        <v>198361</v>
      </c>
    </row>
    <row r="10606" spans="1:9" ht="32" customHeight="1">
      <c r="A10606" s="19" t="s">
        <v>198362</v>
      </c>
      <c r="B10606" s="20" t="s">
        <v>173844</v>
      </c>
      <c r="C10606" s="22">
        <v>47</v>
      </c>
      <c r="D10606" s="22">
        <v>0</v>
      </c>
      <c r="E10606" s="22">
        <v>0</v>
      </c>
      <c r="F10606" s="21" t="s">
        <v>170547</v>
      </c>
      <c r="G10606" s="22">
        <v>7</v>
      </c>
      <c r="H10606" s="22">
        <v>57</v>
      </c>
      <c r="I10606" s="21" t="s">
        <v>198363</v>
      </c>
    </row>
    <row r="10607" spans="1:9" ht="44" customHeight="1">
      <c r="A10607" s="19" t="s">
        <v>198364</v>
      </c>
      <c r="B10607" s="20" t="s">
        <v>175452</v>
      </c>
      <c r="C10607" s="22">
        <v>39</v>
      </c>
      <c r="D10607" s="21" t="s">
        <v>198365</v>
      </c>
      <c r="E10607" s="22">
        <v>73</v>
      </c>
      <c r="F10607" s="22">
        <v>0</v>
      </c>
      <c r="G10607" s="22">
        <v>0</v>
      </c>
      <c r="H10607" s="22">
        <v>115</v>
      </c>
      <c r="I10607" s="21" t="s">
        <v>198366</v>
      </c>
    </row>
    <row r="10608" spans="1:9" ht="44" customHeight="1">
      <c r="A10608" s="19" t="s">
        <v>198367</v>
      </c>
      <c r="B10608" s="20" t="s">
        <v>175452</v>
      </c>
      <c r="C10608" s="22">
        <v>39</v>
      </c>
      <c r="D10608" s="21" t="s">
        <v>198365</v>
      </c>
      <c r="E10608" s="22">
        <v>73</v>
      </c>
      <c r="F10608" s="22">
        <v>0</v>
      </c>
      <c r="G10608" s="22">
        <v>0</v>
      </c>
      <c r="H10608" s="22">
        <v>115</v>
      </c>
      <c r="I10608" s="21" t="s">
        <v>198368</v>
      </c>
    </row>
    <row r="10609" spans="1:9" ht="44" customHeight="1">
      <c r="A10609" s="19" t="s">
        <v>198369</v>
      </c>
      <c r="B10609" s="20" t="s">
        <v>173579</v>
      </c>
      <c r="C10609" s="22">
        <v>6</v>
      </c>
      <c r="D10609" s="21" t="s">
        <v>179863</v>
      </c>
      <c r="E10609" s="22">
        <v>114</v>
      </c>
      <c r="F10609" s="21" t="s">
        <v>177226</v>
      </c>
      <c r="G10609" s="22">
        <v>2</v>
      </c>
      <c r="H10609" s="22">
        <v>125</v>
      </c>
      <c r="I10609" s="21" t="s">
        <v>198370</v>
      </c>
    </row>
    <row r="10610" spans="1:9" ht="44" customHeight="1">
      <c r="A10610" s="19" t="s">
        <v>198371</v>
      </c>
      <c r="B10610" s="20" t="s">
        <v>187532</v>
      </c>
      <c r="C10610" s="22">
        <v>43</v>
      </c>
      <c r="D10610" s="21" t="s">
        <v>193140</v>
      </c>
      <c r="E10610" s="22">
        <v>21</v>
      </c>
      <c r="F10610" s="21" t="s">
        <v>170552</v>
      </c>
      <c r="G10610" s="22">
        <v>49</v>
      </c>
      <c r="H10610" s="22">
        <v>116</v>
      </c>
      <c r="I10610" s="21" t="s">
        <v>198372</v>
      </c>
    </row>
    <row r="10611" spans="1:9" ht="32" customHeight="1">
      <c r="A10611" s="19" t="s">
        <v>198373</v>
      </c>
      <c r="B10611" s="20" t="s">
        <v>173556</v>
      </c>
      <c r="C10611" s="22">
        <v>49</v>
      </c>
      <c r="D10611" s="21" t="s">
        <v>181696</v>
      </c>
      <c r="E10611" s="22">
        <v>37</v>
      </c>
      <c r="F10611" s="21" t="s">
        <v>175953</v>
      </c>
      <c r="G10611" s="22">
        <v>18</v>
      </c>
      <c r="H10611" s="22">
        <v>107</v>
      </c>
      <c r="I10611" s="21" t="s">
        <v>198374</v>
      </c>
    </row>
    <row r="10612" spans="1:9" ht="32" customHeight="1">
      <c r="A10612" s="19" t="s">
        <v>198375</v>
      </c>
      <c r="B10612" s="20" t="s">
        <v>170408</v>
      </c>
      <c r="C10612" s="22">
        <v>44</v>
      </c>
      <c r="D10612" s="21" t="s">
        <v>181779</v>
      </c>
      <c r="E10612" s="22">
        <v>37</v>
      </c>
      <c r="F10612" s="21" t="s">
        <v>170846</v>
      </c>
      <c r="G10612" s="22">
        <v>18</v>
      </c>
      <c r="H10612" s="22">
        <v>102</v>
      </c>
      <c r="I10612" s="21" t="s">
        <v>198376</v>
      </c>
    </row>
    <row r="10613" spans="1:9" ht="44" customHeight="1">
      <c r="A10613" s="19" t="s">
        <v>198377</v>
      </c>
      <c r="B10613" s="24">
        <v>0</v>
      </c>
      <c r="C10613" s="22">
        <v>0</v>
      </c>
      <c r="D10613" s="22">
        <v>100</v>
      </c>
      <c r="E10613" s="22">
        <v>72</v>
      </c>
      <c r="F10613" s="22">
        <v>0</v>
      </c>
      <c r="G10613" s="22">
        <v>0</v>
      </c>
      <c r="H10613" s="22">
        <v>75</v>
      </c>
      <c r="I10613" s="21" t="s">
        <v>198378</v>
      </c>
    </row>
    <row r="10614" spans="1:9" ht="44" customHeight="1">
      <c r="A10614" s="19" t="s">
        <v>198379</v>
      </c>
      <c r="B10614" s="24">
        <v>0</v>
      </c>
      <c r="C10614" s="22">
        <v>0</v>
      </c>
      <c r="D10614" s="22">
        <v>100</v>
      </c>
      <c r="E10614" s="22">
        <v>75</v>
      </c>
      <c r="F10614" s="22">
        <v>0</v>
      </c>
      <c r="G10614" s="22">
        <v>0</v>
      </c>
      <c r="H10614" s="22">
        <v>78</v>
      </c>
      <c r="I10614" s="21" t="s">
        <v>198380</v>
      </c>
    </row>
    <row r="10615" spans="1:9" ht="44" customHeight="1">
      <c r="A10615" s="19" t="s">
        <v>198381</v>
      </c>
      <c r="B10615" s="24">
        <v>0</v>
      </c>
      <c r="C10615" s="22">
        <v>0</v>
      </c>
      <c r="D10615" s="21" t="s">
        <v>194906</v>
      </c>
      <c r="E10615" s="22">
        <v>173</v>
      </c>
      <c r="F10615" s="21" t="s">
        <v>198382</v>
      </c>
      <c r="G10615" s="22">
        <v>2</v>
      </c>
      <c r="H10615" s="22">
        <v>178</v>
      </c>
      <c r="I10615" s="21" t="s">
        <v>198383</v>
      </c>
    </row>
    <row r="10616" spans="1:9" ht="44" customHeight="1">
      <c r="A10616" s="19" t="s">
        <v>198384</v>
      </c>
      <c r="B10616" s="24">
        <v>0</v>
      </c>
      <c r="C10616" s="22">
        <v>0</v>
      </c>
      <c r="D10616" s="21" t="s">
        <v>198385</v>
      </c>
      <c r="E10616" s="22">
        <v>115</v>
      </c>
      <c r="F10616" s="21" t="s">
        <v>177599</v>
      </c>
      <c r="G10616" s="22">
        <v>4</v>
      </c>
      <c r="H10616" s="22">
        <v>122</v>
      </c>
      <c r="I10616" s="21" t="s">
        <v>198386</v>
      </c>
    </row>
    <row r="10617" spans="1:9" ht="32" customHeight="1">
      <c r="A10617" s="19" t="s">
        <v>198387</v>
      </c>
      <c r="B10617" s="20" t="s">
        <v>198388</v>
      </c>
      <c r="C10617" s="22">
        <v>65</v>
      </c>
      <c r="D10617" s="21" t="s">
        <v>170627</v>
      </c>
      <c r="E10617" s="22">
        <v>52</v>
      </c>
      <c r="F10617" s="21" t="s">
        <v>183226</v>
      </c>
      <c r="G10617" s="22">
        <v>25</v>
      </c>
      <c r="H10617" s="22">
        <v>145</v>
      </c>
      <c r="I10617" s="21" t="s">
        <v>198389</v>
      </c>
    </row>
    <row r="10618" spans="1:9" ht="32" customHeight="1">
      <c r="A10618" s="19" t="s">
        <v>198390</v>
      </c>
      <c r="B10618" s="20" t="s">
        <v>193645</v>
      </c>
      <c r="C10618" s="22">
        <v>58</v>
      </c>
      <c r="D10618" s="21" t="s">
        <v>177669</v>
      </c>
      <c r="E10618" s="22">
        <v>16</v>
      </c>
      <c r="F10618" s="21" t="s">
        <v>174322</v>
      </c>
      <c r="G10618" s="22">
        <v>25</v>
      </c>
      <c r="H10618" s="22">
        <v>102</v>
      </c>
      <c r="I10618" s="21" t="s">
        <v>198391</v>
      </c>
    </row>
    <row r="10619" spans="1:9" ht="32" customHeight="1">
      <c r="A10619" s="19" t="s">
        <v>198392</v>
      </c>
      <c r="B10619" s="20" t="s">
        <v>198393</v>
      </c>
      <c r="C10619" s="22">
        <v>47</v>
      </c>
      <c r="D10619" s="21" t="s">
        <v>171146</v>
      </c>
      <c r="E10619" s="22">
        <v>90</v>
      </c>
      <c r="F10619" s="21" t="s">
        <v>172700</v>
      </c>
      <c r="G10619" s="22">
        <v>19</v>
      </c>
      <c r="H10619" s="22">
        <v>159</v>
      </c>
      <c r="I10619" s="21" t="s">
        <v>198394</v>
      </c>
    </row>
    <row r="10620" spans="1:9" ht="44" customHeight="1">
      <c r="A10620" s="19" t="s">
        <v>198395</v>
      </c>
      <c r="B10620" s="20" t="s">
        <v>198396</v>
      </c>
      <c r="C10620" s="22">
        <v>30</v>
      </c>
      <c r="D10620" s="21" t="s">
        <v>198397</v>
      </c>
      <c r="E10620" s="22">
        <v>93</v>
      </c>
      <c r="F10620" s="21" t="s">
        <v>198398</v>
      </c>
      <c r="G10620" s="22">
        <v>56</v>
      </c>
      <c r="H10620" s="22">
        <v>182</v>
      </c>
      <c r="I10620" s="21" t="s">
        <v>198399</v>
      </c>
    </row>
    <row r="10621" spans="1:9" ht="44" customHeight="1">
      <c r="A10621" s="19" t="s">
        <v>198400</v>
      </c>
      <c r="B10621" s="20" t="s">
        <v>172890</v>
      </c>
      <c r="C10621" s="22">
        <v>93</v>
      </c>
      <c r="D10621" s="21" t="s">
        <v>174664</v>
      </c>
      <c r="E10621" s="22">
        <v>20</v>
      </c>
      <c r="F10621" s="21" t="s">
        <v>188772</v>
      </c>
      <c r="G10621" s="22">
        <v>31</v>
      </c>
      <c r="H10621" s="22">
        <v>147</v>
      </c>
      <c r="I10621" s="21" t="s">
        <v>198401</v>
      </c>
    </row>
    <row r="10622" spans="1:9" ht="32" customHeight="1">
      <c r="A10622" s="19" t="s">
        <v>198402</v>
      </c>
      <c r="B10622" s="24">
        <v>25</v>
      </c>
      <c r="C10622" s="22">
        <v>26</v>
      </c>
      <c r="D10622" s="21" t="s">
        <v>169960</v>
      </c>
      <c r="E10622" s="22">
        <v>50</v>
      </c>
      <c r="F10622" s="21" t="s">
        <v>172599</v>
      </c>
      <c r="G10622" s="22">
        <v>28</v>
      </c>
      <c r="H10622" s="22">
        <v>107</v>
      </c>
      <c r="I10622" s="21" t="s">
        <v>198403</v>
      </c>
    </row>
    <row r="10623" spans="1:9" ht="32" customHeight="1">
      <c r="A10623" s="19" t="s">
        <v>198404</v>
      </c>
      <c r="B10623" s="20" t="s">
        <v>176397</v>
      </c>
      <c r="C10623" s="22">
        <v>62</v>
      </c>
      <c r="D10623" s="21" t="s">
        <v>172419</v>
      </c>
      <c r="E10623" s="22">
        <v>50</v>
      </c>
      <c r="F10623" s="21" t="s">
        <v>177883</v>
      </c>
      <c r="G10623" s="22">
        <v>17</v>
      </c>
      <c r="H10623" s="22">
        <v>132</v>
      </c>
      <c r="I10623" s="21" t="s">
        <v>198405</v>
      </c>
    </row>
    <row r="10624" spans="1:9" ht="32" customHeight="1">
      <c r="A10624" s="19" t="s">
        <v>198406</v>
      </c>
      <c r="B10624" s="20" t="s">
        <v>173863</v>
      </c>
      <c r="C10624" s="22">
        <v>4</v>
      </c>
      <c r="D10624" s="21" t="s">
        <v>170404</v>
      </c>
      <c r="E10624" s="22">
        <v>96</v>
      </c>
      <c r="F10624" s="21" t="s">
        <v>172539</v>
      </c>
      <c r="G10624" s="22">
        <v>8</v>
      </c>
      <c r="H10624" s="22">
        <v>111</v>
      </c>
      <c r="I10624" s="21" t="s">
        <v>198407</v>
      </c>
    </row>
    <row r="10625" spans="1:9" ht="32" customHeight="1">
      <c r="A10625" s="19" t="s">
        <v>198408</v>
      </c>
      <c r="B10625" s="20" t="s">
        <v>198409</v>
      </c>
      <c r="C10625" s="22">
        <v>2</v>
      </c>
      <c r="D10625" s="21" t="s">
        <v>198410</v>
      </c>
      <c r="E10625" s="22">
        <v>179</v>
      </c>
      <c r="F10625" s="21" t="s">
        <v>172276</v>
      </c>
      <c r="G10625" s="22">
        <v>4</v>
      </c>
      <c r="H10625" s="22">
        <v>188</v>
      </c>
      <c r="I10625" s="21" t="s">
        <v>198411</v>
      </c>
    </row>
    <row r="10626" spans="1:9" ht="32" customHeight="1">
      <c r="A10626" s="19" t="s">
        <v>198412</v>
      </c>
      <c r="B10626" s="20" t="s">
        <v>14613</v>
      </c>
      <c r="C10626" s="22">
        <v>18</v>
      </c>
      <c r="D10626" s="21" t="s">
        <v>170497</v>
      </c>
      <c r="E10626" s="22">
        <v>28</v>
      </c>
      <c r="F10626" s="21" t="s">
        <v>169700</v>
      </c>
      <c r="G10626" s="22">
        <v>2</v>
      </c>
      <c r="H10626" s="22">
        <v>51</v>
      </c>
      <c r="I10626" s="21" t="s">
        <v>198413</v>
      </c>
    </row>
    <row r="10627" spans="1:9" ht="32" customHeight="1">
      <c r="A10627" s="19" t="s">
        <v>198414</v>
      </c>
      <c r="B10627" s="20" t="s">
        <v>14613</v>
      </c>
      <c r="C10627" s="22">
        <v>18</v>
      </c>
      <c r="D10627" s="21" t="s">
        <v>170497</v>
      </c>
      <c r="E10627" s="22">
        <v>28</v>
      </c>
      <c r="F10627" s="21" t="s">
        <v>169700</v>
      </c>
      <c r="G10627" s="22">
        <v>2</v>
      </c>
      <c r="H10627" s="22">
        <v>51</v>
      </c>
      <c r="I10627" s="21" t="s">
        <v>198415</v>
      </c>
    </row>
    <row r="10628" spans="1:9" ht="32" customHeight="1">
      <c r="A10628" s="19" t="s">
        <v>198416</v>
      </c>
      <c r="B10628" s="20" t="s">
        <v>174098</v>
      </c>
      <c r="C10628" s="22">
        <v>12</v>
      </c>
      <c r="D10628" s="21" t="s">
        <v>171247</v>
      </c>
      <c r="E10628" s="22">
        <v>25</v>
      </c>
      <c r="F10628" s="21" t="s">
        <v>174470</v>
      </c>
      <c r="G10628" s="22">
        <v>24</v>
      </c>
      <c r="H10628" s="22">
        <v>64</v>
      </c>
      <c r="I10628" s="21" t="s">
        <v>198417</v>
      </c>
    </row>
    <row r="10629" spans="1:9" ht="32" customHeight="1">
      <c r="A10629" s="19" t="s">
        <v>198418</v>
      </c>
      <c r="B10629" s="20" t="s">
        <v>193228</v>
      </c>
      <c r="C10629" s="22">
        <v>97</v>
      </c>
      <c r="D10629" s="21" t="s">
        <v>189809</v>
      </c>
      <c r="E10629" s="22">
        <v>2</v>
      </c>
      <c r="F10629" s="21" t="s">
        <v>187260</v>
      </c>
      <c r="G10629" s="22">
        <v>58</v>
      </c>
      <c r="H10629" s="22">
        <v>160</v>
      </c>
      <c r="I10629" s="21" t="s">
        <v>198419</v>
      </c>
    </row>
    <row r="10630" spans="1:9" ht="32" customHeight="1">
      <c r="A10630" s="19" t="s">
        <v>198420</v>
      </c>
      <c r="B10630" s="20" t="s">
        <v>194641</v>
      </c>
      <c r="C10630" s="22">
        <v>38</v>
      </c>
      <c r="D10630" s="21" t="s">
        <v>194641</v>
      </c>
      <c r="E10630" s="22">
        <v>38</v>
      </c>
      <c r="F10630" s="21" t="s">
        <v>170975</v>
      </c>
      <c r="G10630" s="22">
        <v>5</v>
      </c>
      <c r="H10630" s="22">
        <v>84</v>
      </c>
      <c r="I10630" s="21" t="s">
        <v>198421</v>
      </c>
    </row>
    <row r="10631" spans="1:9" ht="32" customHeight="1">
      <c r="A10631" s="19" t="s">
        <v>198422</v>
      </c>
      <c r="B10631" s="20" t="s">
        <v>198423</v>
      </c>
      <c r="C10631" s="22">
        <v>85</v>
      </c>
      <c r="D10631" s="21" t="s">
        <v>171287</v>
      </c>
      <c r="E10631" s="22">
        <v>38</v>
      </c>
      <c r="F10631" s="21" t="s">
        <v>177756</v>
      </c>
      <c r="G10631" s="22">
        <v>15</v>
      </c>
      <c r="H10631" s="22">
        <v>141</v>
      </c>
      <c r="I10631" s="21" t="s">
        <v>198424</v>
      </c>
    </row>
    <row r="10632" spans="1:9" ht="32" customHeight="1">
      <c r="A10632" s="19" t="s">
        <v>198425</v>
      </c>
      <c r="B10632" s="20" t="s">
        <v>175552</v>
      </c>
      <c r="C10632" s="22">
        <v>18</v>
      </c>
      <c r="D10632" s="39">
        <v>84375</v>
      </c>
      <c r="E10632" s="22">
        <v>108</v>
      </c>
      <c r="F10632" s="21" t="s">
        <v>172906</v>
      </c>
      <c r="G10632" s="22">
        <v>2</v>
      </c>
      <c r="H10632" s="22">
        <v>131</v>
      </c>
      <c r="I10632" s="21" t="s">
        <v>198426</v>
      </c>
    </row>
    <row r="10633" spans="1:9" ht="32" customHeight="1">
      <c r="A10633" s="19" t="s">
        <v>198427</v>
      </c>
      <c r="B10633" s="20" t="s">
        <v>198428</v>
      </c>
      <c r="C10633" s="22">
        <v>13</v>
      </c>
      <c r="D10633" s="21" t="s">
        <v>169766</v>
      </c>
      <c r="E10633" s="22">
        <v>126</v>
      </c>
      <c r="F10633" s="21" t="s">
        <v>198429</v>
      </c>
      <c r="G10633" s="22">
        <v>51</v>
      </c>
      <c r="H10633" s="22">
        <v>193</v>
      </c>
      <c r="I10633" s="21" t="s">
        <v>198430</v>
      </c>
    </row>
    <row r="10634" spans="1:9" ht="32" customHeight="1">
      <c r="A10634" s="19" t="s">
        <v>198431</v>
      </c>
      <c r="B10634" s="20" t="s">
        <v>172397</v>
      </c>
      <c r="C10634" s="22">
        <v>52</v>
      </c>
      <c r="D10634" s="21" t="s">
        <v>173070</v>
      </c>
      <c r="E10634" s="22">
        <v>38</v>
      </c>
      <c r="F10634" s="22">
        <v>0</v>
      </c>
      <c r="G10634" s="22">
        <v>0</v>
      </c>
      <c r="H10634" s="22">
        <v>93</v>
      </c>
      <c r="I10634" s="21" t="s">
        <v>198432</v>
      </c>
    </row>
    <row r="10635" spans="1:9" ht="32" customHeight="1">
      <c r="A10635" s="19" t="s">
        <v>198433</v>
      </c>
      <c r="B10635" s="20" t="s">
        <v>178561</v>
      </c>
      <c r="C10635" s="22">
        <v>2</v>
      </c>
      <c r="D10635" s="21" t="s">
        <v>173209</v>
      </c>
      <c r="E10635" s="22">
        <v>158</v>
      </c>
      <c r="F10635" s="21" t="s">
        <v>178561</v>
      </c>
      <c r="G10635" s="22">
        <v>2</v>
      </c>
      <c r="H10635" s="22">
        <v>165</v>
      </c>
      <c r="I10635" s="21" t="s">
        <v>198434</v>
      </c>
    </row>
    <row r="10636" spans="1:9" ht="32" customHeight="1">
      <c r="A10636" s="19" t="s">
        <v>198435</v>
      </c>
      <c r="B10636" s="20" t="s">
        <v>181297</v>
      </c>
      <c r="C10636" s="22">
        <v>38</v>
      </c>
      <c r="D10636" s="22">
        <v>0</v>
      </c>
      <c r="E10636" s="22">
        <v>0</v>
      </c>
      <c r="F10636" s="21" t="s">
        <v>170006</v>
      </c>
      <c r="G10636" s="22">
        <v>13</v>
      </c>
      <c r="H10636" s="22">
        <v>54</v>
      </c>
      <c r="I10636" s="21" t="s">
        <v>198436</v>
      </c>
    </row>
    <row r="10637" spans="1:9" ht="32" customHeight="1">
      <c r="A10637" s="19" t="s">
        <v>198437</v>
      </c>
      <c r="B10637" s="20" t="s">
        <v>172352</v>
      </c>
      <c r="C10637" s="22">
        <v>64</v>
      </c>
      <c r="D10637" s="22">
        <v>0</v>
      </c>
      <c r="E10637" s="22">
        <v>0</v>
      </c>
      <c r="F10637" s="21" t="s">
        <v>170337</v>
      </c>
      <c r="G10637" s="22">
        <v>17</v>
      </c>
      <c r="H10637" s="22">
        <v>84</v>
      </c>
      <c r="I10637" s="21" t="s">
        <v>198438</v>
      </c>
    </row>
    <row r="10638" spans="1:9" ht="32" customHeight="1">
      <c r="A10638" s="19" t="s">
        <v>198439</v>
      </c>
      <c r="B10638" s="20" t="s">
        <v>175631</v>
      </c>
      <c r="C10638" s="22">
        <v>92</v>
      </c>
      <c r="D10638" s="22">
        <v>0</v>
      </c>
      <c r="E10638" s="22">
        <v>0</v>
      </c>
      <c r="F10638" s="21" t="s">
        <v>175433</v>
      </c>
      <c r="G10638" s="22">
        <v>6</v>
      </c>
      <c r="H10638" s="22">
        <v>101</v>
      </c>
      <c r="I10638" s="21" t="s">
        <v>198440</v>
      </c>
    </row>
    <row r="10639" spans="1:9" ht="32" customHeight="1">
      <c r="A10639" s="19" t="s">
        <v>198441</v>
      </c>
      <c r="B10639" s="20" t="s">
        <v>182966</v>
      </c>
      <c r="C10639" s="22">
        <v>48</v>
      </c>
      <c r="D10639" s="22">
        <v>0</v>
      </c>
      <c r="E10639" s="22">
        <v>0</v>
      </c>
      <c r="F10639" s="21" t="s">
        <v>173987</v>
      </c>
      <c r="G10639" s="22">
        <v>5</v>
      </c>
      <c r="H10639" s="22">
        <v>56</v>
      </c>
      <c r="I10639" s="21" t="s">
        <v>198442</v>
      </c>
    </row>
    <row r="10640" spans="1:9" ht="32" customHeight="1">
      <c r="A10640" s="19" t="s">
        <v>198443</v>
      </c>
      <c r="B10640" s="20" t="s">
        <v>195321</v>
      </c>
      <c r="C10640" s="22">
        <v>29</v>
      </c>
      <c r="D10640" s="21" t="s">
        <v>198444</v>
      </c>
      <c r="E10640" s="22">
        <v>94</v>
      </c>
      <c r="F10640" s="21" t="s">
        <v>198445</v>
      </c>
      <c r="G10640" s="22">
        <v>10</v>
      </c>
      <c r="H10640" s="22">
        <v>136</v>
      </c>
      <c r="I10640" s="21" t="s">
        <v>198446</v>
      </c>
    </row>
    <row r="10641" spans="1:9" ht="32" customHeight="1">
      <c r="A10641" s="19" t="s">
        <v>198447</v>
      </c>
      <c r="B10641" s="20" t="s">
        <v>198448</v>
      </c>
      <c r="C10641" s="22">
        <v>95</v>
      </c>
      <c r="D10641" s="21" t="s">
        <v>188243</v>
      </c>
      <c r="E10641" s="22">
        <v>94</v>
      </c>
      <c r="F10641" s="21" t="s">
        <v>172906</v>
      </c>
      <c r="G10641" s="22">
        <v>3</v>
      </c>
      <c r="H10641" s="22">
        <v>195</v>
      </c>
      <c r="I10641" s="21" t="s">
        <v>198449</v>
      </c>
    </row>
    <row r="10642" spans="1:9" ht="32" customHeight="1">
      <c r="A10642" s="19" t="s">
        <v>198450</v>
      </c>
      <c r="B10642" s="20" t="s">
        <v>188284</v>
      </c>
      <c r="C10642" s="22">
        <v>83</v>
      </c>
      <c r="D10642" s="21" t="s">
        <v>176119</v>
      </c>
      <c r="E10642" s="22">
        <v>9</v>
      </c>
      <c r="F10642" s="21" t="s">
        <v>170270</v>
      </c>
      <c r="G10642" s="22">
        <v>78</v>
      </c>
      <c r="H10642" s="22">
        <v>173</v>
      </c>
      <c r="I10642" s="21" t="s">
        <v>198451</v>
      </c>
    </row>
    <row r="10643" spans="1:9" ht="32" customHeight="1">
      <c r="A10643" s="19" t="s">
        <v>198452</v>
      </c>
      <c r="B10643" s="20" t="s">
        <v>183027</v>
      </c>
      <c r="C10643" s="22">
        <v>43</v>
      </c>
      <c r="D10643" s="21" t="s">
        <v>194675</v>
      </c>
      <c r="E10643" s="22">
        <v>29</v>
      </c>
      <c r="F10643" s="21" t="s">
        <v>169854</v>
      </c>
      <c r="G10643" s="22">
        <v>20</v>
      </c>
      <c r="H10643" s="22">
        <v>95</v>
      </c>
      <c r="I10643" s="21" t="s">
        <v>198453</v>
      </c>
    </row>
    <row r="10644" spans="1:9" ht="32" customHeight="1">
      <c r="A10644" s="19" t="s">
        <v>198454</v>
      </c>
      <c r="B10644" s="20" t="s">
        <v>169926</v>
      </c>
      <c r="C10644" s="22">
        <v>4</v>
      </c>
      <c r="D10644" s="21" t="s">
        <v>170906</v>
      </c>
      <c r="E10644" s="22">
        <v>104</v>
      </c>
      <c r="F10644" s="21" t="s">
        <v>169926</v>
      </c>
      <c r="G10644" s="22">
        <v>4</v>
      </c>
      <c r="H10644" s="22">
        <v>115</v>
      </c>
      <c r="I10644" s="21" t="s">
        <v>198455</v>
      </c>
    </row>
    <row r="10645" spans="1:9" ht="32" customHeight="1">
      <c r="A10645" s="19" t="s">
        <v>198456</v>
      </c>
      <c r="B10645" s="20" t="s">
        <v>188682</v>
      </c>
      <c r="C10645" s="22">
        <v>32</v>
      </c>
      <c r="D10645" s="21" t="s">
        <v>173726</v>
      </c>
      <c r="E10645" s="22">
        <v>56</v>
      </c>
      <c r="F10645" s="21" t="s">
        <v>171361</v>
      </c>
      <c r="G10645" s="22">
        <v>3</v>
      </c>
      <c r="H10645" s="22">
        <v>94</v>
      </c>
      <c r="I10645" s="21" t="s">
        <v>198457</v>
      </c>
    </row>
    <row r="10646" spans="1:9" ht="32" customHeight="1">
      <c r="A10646" s="19" t="s">
        <v>198458</v>
      </c>
      <c r="B10646" s="20" t="s">
        <v>185598</v>
      </c>
      <c r="C10646" s="22">
        <v>44</v>
      </c>
      <c r="D10646" s="21" t="s">
        <v>172338</v>
      </c>
      <c r="E10646" s="22">
        <v>112</v>
      </c>
      <c r="F10646" s="21" t="s">
        <v>170140</v>
      </c>
      <c r="G10646" s="22">
        <v>5</v>
      </c>
      <c r="H10646" s="22">
        <v>164</v>
      </c>
      <c r="I10646" s="21" t="s">
        <v>198459</v>
      </c>
    </row>
    <row r="10647" spans="1:9" ht="32" customHeight="1">
      <c r="A10647" s="19" t="s">
        <v>198460</v>
      </c>
      <c r="B10647" s="20" t="s">
        <v>176850</v>
      </c>
      <c r="C10647" s="22">
        <v>81</v>
      </c>
      <c r="D10647" s="21" t="s">
        <v>198393</v>
      </c>
      <c r="E10647" s="22">
        <v>47</v>
      </c>
      <c r="F10647" s="21" t="s">
        <v>173922</v>
      </c>
      <c r="G10647" s="22">
        <v>28</v>
      </c>
      <c r="H10647" s="22">
        <v>159</v>
      </c>
      <c r="I10647" s="21" t="s">
        <v>198461</v>
      </c>
    </row>
    <row r="10648" spans="1:9" ht="32" customHeight="1">
      <c r="A10648" s="19" t="s">
        <v>198462</v>
      </c>
      <c r="B10648" s="20" t="s">
        <v>182813</v>
      </c>
      <c r="C10648" s="22">
        <v>77</v>
      </c>
      <c r="D10648" s="21" t="s">
        <v>187907</v>
      </c>
      <c r="E10648" s="22">
        <v>41</v>
      </c>
      <c r="F10648" s="21" t="s">
        <v>172225</v>
      </c>
      <c r="G10648" s="22">
        <v>2</v>
      </c>
      <c r="H10648" s="22">
        <v>123</v>
      </c>
      <c r="I10648" s="21" t="s">
        <v>198463</v>
      </c>
    </row>
    <row r="10649" spans="1:9" ht="32" customHeight="1">
      <c r="A10649" s="19" t="s">
        <v>198464</v>
      </c>
      <c r="B10649" s="20" t="s">
        <v>174955</v>
      </c>
      <c r="C10649" s="22">
        <v>26</v>
      </c>
      <c r="D10649" s="21" t="s">
        <v>174883</v>
      </c>
      <c r="E10649" s="22">
        <v>74</v>
      </c>
      <c r="F10649" s="21" t="s">
        <v>174628</v>
      </c>
      <c r="G10649" s="22">
        <v>13</v>
      </c>
      <c r="H10649" s="22">
        <v>116</v>
      </c>
      <c r="I10649" s="21" t="s">
        <v>198465</v>
      </c>
    </row>
    <row r="10650" spans="1:9" ht="32" customHeight="1">
      <c r="A10650" s="19" t="s">
        <v>198466</v>
      </c>
      <c r="B10650" s="20" t="s">
        <v>173014</v>
      </c>
      <c r="C10650" s="22">
        <v>24</v>
      </c>
      <c r="D10650" s="21" t="s">
        <v>174067</v>
      </c>
      <c r="E10650" s="22">
        <v>74</v>
      </c>
      <c r="F10650" s="21" t="s">
        <v>169710</v>
      </c>
      <c r="G10650" s="22">
        <v>12</v>
      </c>
      <c r="H10650" s="22">
        <v>113</v>
      </c>
      <c r="I10650" s="21" t="s">
        <v>198467</v>
      </c>
    </row>
    <row r="10651" spans="1:9" ht="32" customHeight="1">
      <c r="A10651" s="19" t="s">
        <v>198468</v>
      </c>
      <c r="B10651" s="20" t="s">
        <v>178254</v>
      </c>
      <c r="C10651" s="22">
        <v>34</v>
      </c>
      <c r="D10651" s="21" t="s">
        <v>184440</v>
      </c>
      <c r="E10651" s="22">
        <v>43</v>
      </c>
      <c r="F10651" s="21" t="s">
        <v>171620</v>
      </c>
      <c r="G10651" s="22">
        <v>1</v>
      </c>
      <c r="H10651" s="22">
        <v>81</v>
      </c>
      <c r="I10651" s="21" t="s">
        <v>198469</v>
      </c>
    </row>
    <row r="10652" spans="1:9" ht="32" customHeight="1">
      <c r="A10652" s="19" t="s">
        <v>198470</v>
      </c>
      <c r="B10652" s="24">
        <v>0</v>
      </c>
      <c r="C10652" s="22">
        <v>0</v>
      </c>
      <c r="D10652" s="22">
        <v>100</v>
      </c>
      <c r="E10652" s="22">
        <v>92</v>
      </c>
      <c r="F10652" s="22">
        <v>0</v>
      </c>
      <c r="G10652" s="22">
        <v>0</v>
      </c>
      <c r="H10652" s="22">
        <v>95</v>
      </c>
      <c r="I10652" s="21" t="s">
        <v>198471</v>
      </c>
    </row>
    <row r="10653" spans="1:9" ht="32" customHeight="1">
      <c r="A10653" s="19" t="s">
        <v>198472</v>
      </c>
      <c r="B10653" s="20" t="s">
        <v>198473</v>
      </c>
      <c r="C10653" s="22">
        <v>39</v>
      </c>
      <c r="D10653" s="21" t="s">
        <v>198474</v>
      </c>
      <c r="E10653" s="22">
        <v>82</v>
      </c>
      <c r="F10653" s="21" t="s">
        <v>187582</v>
      </c>
      <c r="G10653" s="22">
        <v>10</v>
      </c>
      <c r="H10653" s="22">
        <v>134</v>
      </c>
      <c r="I10653" s="21" t="s">
        <v>198475</v>
      </c>
    </row>
    <row r="10654" spans="1:9" ht="32" customHeight="1">
      <c r="A10654" s="19" t="s">
        <v>198476</v>
      </c>
      <c r="B10654" s="24">
        <v>0</v>
      </c>
      <c r="C10654" s="22">
        <v>0</v>
      </c>
      <c r="D10654" s="22">
        <v>100</v>
      </c>
      <c r="E10654" s="22">
        <v>89</v>
      </c>
      <c r="F10654" s="22">
        <v>0</v>
      </c>
      <c r="G10654" s="22">
        <v>0</v>
      </c>
      <c r="H10654" s="22">
        <v>92</v>
      </c>
      <c r="I10654" s="21" t="s">
        <v>198477</v>
      </c>
    </row>
    <row r="10655" spans="1:9" ht="32" customHeight="1">
      <c r="A10655" s="19" t="s">
        <v>198478</v>
      </c>
      <c r="B10655" s="24">
        <v>0</v>
      </c>
      <c r="C10655" s="22">
        <v>0</v>
      </c>
      <c r="D10655" s="22">
        <v>100</v>
      </c>
      <c r="E10655" s="22">
        <v>92</v>
      </c>
      <c r="F10655" s="22">
        <v>0</v>
      </c>
      <c r="G10655" s="22">
        <v>0</v>
      </c>
      <c r="H10655" s="22">
        <v>95</v>
      </c>
      <c r="I10655" s="21" t="s">
        <v>198479</v>
      </c>
    </row>
    <row r="10656" spans="1:9" ht="32" customHeight="1">
      <c r="A10656" s="19" t="s">
        <v>198480</v>
      </c>
      <c r="B10656" s="20" t="s">
        <v>170499</v>
      </c>
      <c r="C10656" s="22">
        <v>6</v>
      </c>
      <c r="D10656" s="21" t="s">
        <v>177486</v>
      </c>
      <c r="E10656" s="22">
        <v>202</v>
      </c>
      <c r="F10656" s="21" t="s">
        <v>173863</v>
      </c>
      <c r="G10656" s="22">
        <v>8</v>
      </c>
      <c r="H10656" s="22">
        <v>219</v>
      </c>
      <c r="I10656" s="21" t="s">
        <v>198481</v>
      </c>
    </row>
    <row r="10657" spans="1:9" ht="32" customHeight="1">
      <c r="A10657" s="19" t="s">
        <v>198482</v>
      </c>
      <c r="B10657" s="20" t="s">
        <v>179144</v>
      </c>
      <c r="C10657" s="22">
        <v>60</v>
      </c>
      <c r="D10657" s="21" t="s">
        <v>179144</v>
      </c>
      <c r="E10657" s="22">
        <v>60</v>
      </c>
      <c r="F10657" s="21" t="s">
        <v>184753</v>
      </c>
      <c r="G10657" s="22">
        <v>74</v>
      </c>
      <c r="H10657" s="22">
        <v>197</v>
      </c>
      <c r="I10657" s="21" t="s">
        <v>198483</v>
      </c>
    </row>
    <row r="10658" spans="1:9" ht="44" customHeight="1">
      <c r="A10658" s="19" t="s">
        <v>198484</v>
      </c>
      <c r="B10658" s="20" t="s">
        <v>190134</v>
      </c>
      <c r="C10658" s="22">
        <v>89</v>
      </c>
      <c r="D10658" s="21" t="s">
        <v>173540</v>
      </c>
      <c r="E10658" s="22">
        <v>18</v>
      </c>
      <c r="F10658" s="21" t="s">
        <v>191968</v>
      </c>
      <c r="G10658" s="22">
        <v>17</v>
      </c>
      <c r="H10658" s="22">
        <v>127</v>
      </c>
      <c r="I10658" s="21" t="s">
        <v>198485</v>
      </c>
    </row>
    <row r="10659" spans="1:9" ht="44" customHeight="1">
      <c r="A10659" s="19" t="s">
        <v>198486</v>
      </c>
      <c r="B10659" s="20" t="s">
        <v>14588</v>
      </c>
      <c r="C10659" s="22">
        <v>9</v>
      </c>
      <c r="D10659" s="21" t="s">
        <v>162927</v>
      </c>
      <c r="E10659" s="22">
        <v>63</v>
      </c>
      <c r="F10659" s="22">
        <v>0</v>
      </c>
      <c r="G10659" s="22">
        <v>0</v>
      </c>
      <c r="H10659" s="22">
        <v>75</v>
      </c>
      <c r="I10659" s="21" t="s">
        <v>198487</v>
      </c>
    </row>
    <row r="10660" spans="1:9" ht="44" customHeight="1">
      <c r="A10660" s="19" t="s">
        <v>198488</v>
      </c>
      <c r="B10660" s="20" t="s">
        <v>176562</v>
      </c>
      <c r="C10660" s="22">
        <v>9</v>
      </c>
      <c r="D10660" s="21" t="s">
        <v>171477</v>
      </c>
      <c r="E10660" s="22">
        <v>89</v>
      </c>
      <c r="F10660" s="21" t="s">
        <v>176562</v>
      </c>
      <c r="G10660" s="22">
        <v>9</v>
      </c>
      <c r="H10660" s="22">
        <v>110</v>
      </c>
      <c r="I10660" s="21" t="s">
        <v>198489</v>
      </c>
    </row>
    <row r="10661" spans="1:9" ht="44" customHeight="1">
      <c r="A10661" s="19" t="s">
        <v>198490</v>
      </c>
      <c r="B10661" s="20" t="s">
        <v>181370</v>
      </c>
      <c r="C10661" s="22">
        <v>28</v>
      </c>
      <c r="D10661" s="21" t="s">
        <v>198491</v>
      </c>
      <c r="E10661" s="22">
        <v>89</v>
      </c>
      <c r="F10661" s="21" t="s">
        <v>198492</v>
      </c>
      <c r="G10661" s="22">
        <v>19</v>
      </c>
      <c r="H10661" s="22">
        <v>139</v>
      </c>
      <c r="I10661" s="21" t="s">
        <v>198493</v>
      </c>
    </row>
    <row r="10662" spans="1:9" ht="44" customHeight="1">
      <c r="A10662" s="19" t="s">
        <v>198494</v>
      </c>
      <c r="B10662" s="20" t="s">
        <v>170265</v>
      </c>
      <c r="C10662" s="22">
        <v>12</v>
      </c>
      <c r="D10662" s="21" t="s">
        <v>170351</v>
      </c>
      <c r="E10662" s="22">
        <v>123</v>
      </c>
      <c r="F10662" s="21" t="s">
        <v>171219</v>
      </c>
      <c r="G10662" s="22">
        <v>36</v>
      </c>
      <c r="H10662" s="22">
        <v>174</v>
      </c>
      <c r="I10662" s="21" t="s">
        <v>198495</v>
      </c>
    </row>
    <row r="10663" spans="1:9" ht="44" customHeight="1">
      <c r="A10663" s="19" t="s">
        <v>198496</v>
      </c>
      <c r="B10663" s="20" t="s">
        <v>184143</v>
      </c>
      <c r="C10663" s="22">
        <v>54</v>
      </c>
      <c r="D10663" s="21" t="s">
        <v>169986</v>
      </c>
      <c r="E10663" s="22">
        <v>36</v>
      </c>
      <c r="F10663" s="21" t="s">
        <v>175017</v>
      </c>
      <c r="G10663" s="22">
        <v>69</v>
      </c>
      <c r="H10663" s="22">
        <v>162</v>
      </c>
      <c r="I10663" s="21" t="s">
        <v>198497</v>
      </c>
    </row>
    <row r="10664" spans="1:9" ht="44" customHeight="1">
      <c r="A10664" s="19" t="s">
        <v>198498</v>
      </c>
      <c r="B10664" s="20" t="s">
        <v>170363</v>
      </c>
      <c r="C10664" s="22">
        <v>4</v>
      </c>
      <c r="D10664" s="21" t="s">
        <v>194590</v>
      </c>
      <c r="E10664" s="22">
        <v>96</v>
      </c>
      <c r="F10664" s="21" t="s">
        <v>169838</v>
      </c>
      <c r="G10664" s="22">
        <v>1</v>
      </c>
      <c r="H10664" s="22">
        <v>104</v>
      </c>
      <c r="I10664" s="21" t="s">
        <v>198499</v>
      </c>
    </row>
    <row r="10665" spans="1:9" ht="44" customHeight="1">
      <c r="A10665" s="19" t="s">
        <v>198500</v>
      </c>
      <c r="B10665" s="20" t="s">
        <v>180582</v>
      </c>
      <c r="C10665" s="22">
        <v>8</v>
      </c>
      <c r="D10665" s="21" t="s">
        <v>198501</v>
      </c>
      <c r="E10665" s="22">
        <v>99</v>
      </c>
      <c r="F10665" s="21" t="s">
        <v>196418</v>
      </c>
      <c r="G10665" s="22">
        <v>30</v>
      </c>
      <c r="H10665" s="22">
        <v>140</v>
      </c>
      <c r="I10665" s="21" t="s">
        <v>198502</v>
      </c>
    </row>
    <row r="10666" spans="1:9" ht="44" customHeight="1">
      <c r="A10666" s="19" t="s">
        <v>198503</v>
      </c>
      <c r="B10666" s="20" t="s">
        <v>180582</v>
      </c>
      <c r="C10666" s="22">
        <v>8</v>
      </c>
      <c r="D10666" s="21" t="s">
        <v>198501</v>
      </c>
      <c r="E10666" s="22">
        <v>99</v>
      </c>
      <c r="F10666" s="21" t="s">
        <v>196418</v>
      </c>
      <c r="G10666" s="22">
        <v>30</v>
      </c>
      <c r="H10666" s="22">
        <v>140</v>
      </c>
      <c r="I10666" s="21" t="s">
        <v>198504</v>
      </c>
    </row>
    <row r="10667" spans="1:9" ht="44" customHeight="1">
      <c r="A10667" s="19" t="s">
        <v>198505</v>
      </c>
      <c r="B10667" s="20" t="s">
        <v>173933</v>
      </c>
      <c r="C10667" s="22">
        <v>31</v>
      </c>
      <c r="D10667" s="21" t="s">
        <v>171182</v>
      </c>
      <c r="E10667" s="22">
        <v>43</v>
      </c>
      <c r="F10667" s="21" t="s">
        <v>172398</v>
      </c>
      <c r="G10667" s="22">
        <v>16</v>
      </c>
      <c r="H10667" s="22">
        <v>93</v>
      </c>
      <c r="I10667" s="21" t="s">
        <v>198506</v>
      </c>
    </row>
    <row r="10668" spans="1:9" ht="44" customHeight="1">
      <c r="A10668" s="19" t="s">
        <v>198507</v>
      </c>
      <c r="B10668" s="20" t="s">
        <v>170928</v>
      </c>
      <c r="C10668" s="22">
        <v>4</v>
      </c>
      <c r="D10668" s="21" t="s">
        <v>175508</v>
      </c>
      <c r="E10668" s="22">
        <v>72</v>
      </c>
      <c r="F10668" s="21" t="s">
        <v>171378</v>
      </c>
      <c r="G10668" s="22">
        <v>6</v>
      </c>
      <c r="H10668" s="22">
        <v>85</v>
      </c>
      <c r="I10668" s="21" t="s">
        <v>198508</v>
      </c>
    </row>
    <row r="10669" spans="1:9" ht="44" customHeight="1">
      <c r="A10669" s="19" t="s">
        <v>198509</v>
      </c>
      <c r="B10669" s="20" t="s">
        <v>170928</v>
      </c>
      <c r="C10669" s="22">
        <v>4</v>
      </c>
      <c r="D10669" s="21" t="s">
        <v>175508</v>
      </c>
      <c r="E10669" s="22">
        <v>72</v>
      </c>
      <c r="F10669" s="21" t="s">
        <v>171378</v>
      </c>
      <c r="G10669" s="22">
        <v>6</v>
      </c>
      <c r="H10669" s="22">
        <v>85</v>
      </c>
      <c r="I10669" s="21" t="s">
        <v>198510</v>
      </c>
    </row>
    <row r="10670" spans="1:9" ht="44" customHeight="1">
      <c r="A10670" s="19" t="s">
        <v>198511</v>
      </c>
      <c r="B10670" s="20" t="s">
        <v>170405</v>
      </c>
      <c r="C10670" s="22">
        <v>11</v>
      </c>
      <c r="D10670" s="21" t="s">
        <v>173268</v>
      </c>
      <c r="E10670" s="22">
        <v>72</v>
      </c>
      <c r="F10670" s="21" t="s">
        <v>177669</v>
      </c>
      <c r="G10670" s="22">
        <v>16</v>
      </c>
      <c r="H10670" s="22">
        <v>102</v>
      </c>
      <c r="I10670" s="21" t="s">
        <v>198512</v>
      </c>
    </row>
    <row r="10671" spans="1:9" ht="44" customHeight="1">
      <c r="A10671" s="19" t="s">
        <v>198513</v>
      </c>
      <c r="B10671" s="20" t="s">
        <v>171219</v>
      </c>
      <c r="C10671" s="22">
        <v>32</v>
      </c>
      <c r="D10671" s="21" t="s">
        <v>198514</v>
      </c>
      <c r="E10671" s="22">
        <v>115</v>
      </c>
      <c r="F10671" s="21" t="s">
        <v>188642</v>
      </c>
      <c r="G10671" s="22">
        <v>5</v>
      </c>
      <c r="H10671" s="22">
        <v>155</v>
      </c>
      <c r="I10671" s="21" t="s">
        <v>198515</v>
      </c>
    </row>
    <row r="10672" spans="1:9" ht="32" customHeight="1">
      <c r="A10672" s="19" t="s">
        <v>198516</v>
      </c>
      <c r="B10672" s="20" t="s">
        <v>174681</v>
      </c>
      <c r="C10672" s="22">
        <v>6</v>
      </c>
      <c r="D10672" s="21" t="s">
        <v>170134</v>
      </c>
      <c r="E10672" s="22">
        <v>102</v>
      </c>
      <c r="F10672" s="21" t="s">
        <v>171668</v>
      </c>
      <c r="G10672" s="22">
        <v>45</v>
      </c>
      <c r="H10672" s="22">
        <v>156</v>
      </c>
      <c r="I10672" s="21" t="s">
        <v>198517</v>
      </c>
    </row>
    <row r="10673" spans="1:9" ht="32" customHeight="1">
      <c r="A10673" s="19" t="s">
        <v>198518</v>
      </c>
      <c r="B10673" s="20" t="s">
        <v>171229</v>
      </c>
      <c r="C10673" s="22">
        <v>7</v>
      </c>
      <c r="D10673" s="21" t="s">
        <v>198519</v>
      </c>
      <c r="E10673" s="22">
        <v>41</v>
      </c>
      <c r="F10673" s="21" t="s">
        <v>171285</v>
      </c>
      <c r="G10673" s="22">
        <v>44</v>
      </c>
      <c r="H10673" s="22">
        <v>95</v>
      </c>
      <c r="I10673" s="21" t="s">
        <v>198520</v>
      </c>
    </row>
    <row r="10674" spans="1:9" ht="32" customHeight="1">
      <c r="A10674" s="19" t="s">
        <v>198521</v>
      </c>
      <c r="B10674" s="20" t="s">
        <v>169908</v>
      </c>
      <c r="C10674" s="22">
        <v>25</v>
      </c>
      <c r="D10674" s="21" t="s">
        <v>172526</v>
      </c>
      <c r="E10674" s="22">
        <v>34</v>
      </c>
      <c r="F10674" s="21" t="s">
        <v>172225</v>
      </c>
      <c r="G10674" s="22">
        <v>1</v>
      </c>
      <c r="H10674" s="22">
        <v>63</v>
      </c>
      <c r="I10674" s="21" t="s">
        <v>198522</v>
      </c>
    </row>
    <row r="10675" spans="1:9" ht="32" customHeight="1">
      <c r="A10675" s="19" t="s">
        <v>198523</v>
      </c>
      <c r="B10675" s="24">
        <v>0</v>
      </c>
      <c r="C10675" s="22">
        <v>0</v>
      </c>
      <c r="D10675" s="21" t="s">
        <v>175474</v>
      </c>
      <c r="E10675" s="22">
        <v>78</v>
      </c>
      <c r="F10675" s="21" t="s">
        <v>173863</v>
      </c>
      <c r="G10675" s="22">
        <v>3</v>
      </c>
      <c r="H10675" s="22">
        <v>84</v>
      </c>
      <c r="I10675" s="21" t="s">
        <v>198524</v>
      </c>
    </row>
    <row r="10676" spans="1:9" ht="32" customHeight="1">
      <c r="A10676" s="19" t="s">
        <v>198525</v>
      </c>
      <c r="B10676" s="20" t="s">
        <v>181170</v>
      </c>
      <c r="C10676" s="22">
        <v>73</v>
      </c>
      <c r="D10676" s="21" t="s">
        <v>180930</v>
      </c>
      <c r="E10676" s="22">
        <v>7</v>
      </c>
      <c r="F10676" s="21" t="s">
        <v>170405</v>
      </c>
      <c r="G10676" s="22">
        <v>10</v>
      </c>
      <c r="H10676" s="22">
        <v>93</v>
      </c>
      <c r="I10676" s="21" t="s">
        <v>198526</v>
      </c>
    </row>
    <row r="10677" spans="1:9" ht="32" customHeight="1">
      <c r="A10677" s="19" t="s">
        <v>198527</v>
      </c>
      <c r="B10677" s="20" t="s">
        <v>172742</v>
      </c>
      <c r="C10677" s="22">
        <v>70</v>
      </c>
      <c r="D10677" s="21" t="s">
        <v>173957</v>
      </c>
      <c r="E10677" s="22">
        <v>8</v>
      </c>
      <c r="F10677" s="21" t="s">
        <v>169945</v>
      </c>
      <c r="G10677" s="22">
        <v>6</v>
      </c>
      <c r="H10677" s="22">
        <v>87</v>
      </c>
      <c r="I10677" s="21" t="s">
        <v>198528</v>
      </c>
    </row>
    <row r="10678" spans="1:9" ht="32" customHeight="1">
      <c r="A10678" s="19" t="s">
        <v>198529</v>
      </c>
      <c r="B10678" s="20" t="s">
        <v>181673</v>
      </c>
      <c r="C10678" s="22">
        <v>19</v>
      </c>
      <c r="D10678" s="21" t="s">
        <v>172076</v>
      </c>
      <c r="E10678" s="22">
        <v>46</v>
      </c>
      <c r="F10678" s="21" t="s">
        <v>171462</v>
      </c>
      <c r="G10678" s="22">
        <v>31</v>
      </c>
      <c r="H10678" s="22">
        <v>99</v>
      </c>
      <c r="I10678" s="21" t="s">
        <v>198530</v>
      </c>
    </row>
    <row r="10679" spans="1:9" ht="32" customHeight="1">
      <c r="A10679" s="19" t="s">
        <v>198531</v>
      </c>
      <c r="B10679" s="20" t="s">
        <v>170747</v>
      </c>
      <c r="C10679" s="22">
        <v>3</v>
      </c>
      <c r="D10679" s="21" t="s">
        <v>190253</v>
      </c>
      <c r="E10679" s="22">
        <v>103</v>
      </c>
      <c r="F10679" s="21" t="s">
        <v>176564</v>
      </c>
      <c r="G10679" s="22">
        <v>1</v>
      </c>
      <c r="H10679" s="22">
        <v>110</v>
      </c>
      <c r="I10679" s="21" t="s">
        <v>198532</v>
      </c>
    </row>
    <row r="10680" spans="1:9" ht="32" customHeight="1">
      <c r="A10680" s="19" t="s">
        <v>198533</v>
      </c>
      <c r="B10680" s="20" t="s">
        <v>197386</v>
      </c>
      <c r="C10680" s="22">
        <v>39</v>
      </c>
      <c r="D10680" s="21" t="s">
        <v>171507</v>
      </c>
      <c r="E10680" s="22">
        <v>82</v>
      </c>
      <c r="F10680" s="21" t="s">
        <v>198534</v>
      </c>
      <c r="G10680" s="22">
        <v>15</v>
      </c>
      <c r="H10680" s="22">
        <v>139</v>
      </c>
      <c r="I10680" s="21" t="s">
        <v>198535</v>
      </c>
    </row>
    <row r="10681" spans="1:9" ht="32" customHeight="1">
      <c r="A10681" s="19" t="s">
        <v>198536</v>
      </c>
      <c r="B10681" s="20" t="s">
        <v>176153</v>
      </c>
      <c r="C10681" s="22">
        <v>84</v>
      </c>
      <c r="D10681" s="21" t="s">
        <v>198537</v>
      </c>
      <c r="E10681" s="22">
        <v>23</v>
      </c>
      <c r="F10681" s="21" t="s">
        <v>194232</v>
      </c>
      <c r="G10681" s="22">
        <v>10</v>
      </c>
      <c r="H10681" s="22">
        <v>120</v>
      </c>
      <c r="I10681" s="21" t="s">
        <v>198538</v>
      </c>
    </row>
    <row r="10682" spans="1:9" ht="32" customHeight="1">
      <c r="A10682" s="19" t="s">
        <v>198539</v>
      </c>
      <c r="B10682" s="24">
        <v>44</v>
      </c>
      <c r="C10682" s="22">
        <v>44</v>
      </c>
      <c r="D10682" s="22">
        <v>13</v>
      </c>
      <c r="E10682" s="22">
        <v>13</v>
      </c>
      <c r="F10682" s="22">
        <v>43</v>
      </c>
      <c r="G10682" s="22">
        <v>43</v>
      </c>
      <c r="H10682" s="22">
        <v>103</v>
      </c>
      <c r="I10682" s="21" t="s">
        <v>198540</v>
      </c>
    </row>
    <row r="10683" spans="1:9" ht="32" customHeight="1">
      <c r="A10683" s="19" t="s">
        <v>198541</v>
      </c>
      <c r="B10683" s="20" t="s">
        <v>176298</v>
      </c>
      <c r="C10683" s="22">
        <v>29</v>
      </c>
      <c r="D10683" s="21" t="s">
        <v>175132</v>
      </c>
      <c r="E10683" s="22">
        <v>22</v>
      </c>
      <c r="F10683" s="21" t="s">
        <v>173334</v>
      </c>
      <c r="G10683" s="22">
        <v>27</v>
      </c>
      <c r="H10683" s="22">
        <v>81</v>
      </c>
      <c r="I10683" s="21" t="s">
        <v>198542</v>
      </c>
    </row>
    <row r="10684" spans="1:9" ht="32" customHeight="1">
      <c r="A10684" s="19" t="s">
        <v>198543</v>
      </c>
      <c r="B10684" s="20" t="s">
        <v>173325</v>
      </c>
      <c r="C10684" s="22">
        <v>45</v>
      </c>
      <c r="D10684" s="21" t="s">
        <v>173056</v>
      </c>
      <c r="E10684" s="22">
        <v>15</v>
      </c>
      <c r="F10684" s="21" t="s">
        <v>169927</v>
      </c>
      <c r="G10684" s="22">
        <v>52</v>
      </c>
      <c r="H10684" s="22">
        <v>115</v>
      </c>
      <c r="I10684" s="21" t="s">
        <v>198544</v>
      </c>
    </row>
    <row r="10685" spans="1:9" ht="32" customHeight="1">
      <c r="A10685" s="19" t="s">
        <v>198545</v>
      </c>
      <c r="B10685" s="20" t="s">
        <v>170129</v>
      </c>
      <c r="C10685" s="22">
        <v>10</v>
      </c>
      <c r="D10685" s="21" t="s">
        <v>171174</v>
      </c>
      <c r="E10685" s="22">
        <v>87</v>
      </c>
      <c r="F10685" s="21" t="s">
        <v>198546</v>
      </c>
      <c r="G10685" s="22">
        <v>53</v>
      </c>
      <c r="H10685" s="22">
        <v>153</v>
      </c>
      <c r="I10685" s="21" t="s">
        <v>198547</v>
      </c>
    </row>
    <row r="10686" spans="1:9" ht="32" customHeight="1">
      <c r="A10686" s="19" t="s">
        <v>198548</v>
      </c>
      <c r="B10686" s="20" t="s">
        <v>172637</v>
      </c>
      <c r="C10686" s="22">
        <v>66</v>
      </c>
      <c r="D10686" s="22">
        <v>25</v>
      </c>
      <c r="E10686" s="22">
        <v>39</v>
      </c>
      <c r="F10686" s="21" t="s">
        <v>171537</v>
      </c>
      <c r="G10686" s="22">
        <v>51</v>
      </c>
      <c r="H10686" s="22">
        <v>159</v>
      </c>
      <c r="I10686" s="21" t="s">
        <v>198549</v>
      </c>
    </row>
    <row r="10687" spans="1:9" ht="32" customHeight="1">
      <c r="A10687" s="19" t="s">
        <v>198550</v>
      </c>
      <c r="B10687" s="20" t="s">
        <v>172950</v>
      </c>
      <c r="C10687" s="22">
        <v>9</v>
      </c>
      <c r="D10687" s="21" t="s">
        <v>178410</v>
      </c>
      <c r="E10687" s="22">
        <v>144</v>
      </c>
      <c r="F10687" s="21" t="s">
        <v>181323</v>
      </c>
      <c r="G10687" s="22">
        <v>14</v>
      </c>
      <c r="H10687" s="22">
        <v>170</v>
      </c>
      <c r="I10687" s="21" t="s">
        <v>198551</v>
      </c>
    </row>
    <row r="10688" spans="1:9" ht="32" customHeight="1">
      <c r="A10688" s="19" t="s">
        <v>198552</v>
      </c>
      <c r="B10688" s="20" t="s">
        <v>198553</v>
      </c>
      <c r="C10688" s="22">
        <v>17</v>
      </c>
      <c r="D10688" s="21" t="s">
        <v>171727</v>
      </c>
      <c r="E10688" s="22">
        <v>102</v>
      </c>
      <c r="F10688" s="21" t="s">
        <v>175845</v>
      </c>
      <c r="G10688" s="22">
        <v>27</v>
      </c>
      <c r="H10688" s="22">
        <v>149</v>
      </c>
      <c r="I10688" s="21" t="s">
        <v>198554</v>
      </c>
    </row>
    <row r="10689" spans="1:9" ht="32" customHeight="1">
      <c r="A10689" s="19" t="s">
        <v>198555</v>
      </c>
      <c r="B10689" s="20" t="s">
        <v>171739</v>
      </c>
      <c r="C10689" s="22">
        <v>47</v>
      </c>
      <c r="D10689" s="21" t="s">
        <v>195180</v>
      </c>
      <c r="E10689" s="22">
        <v>20</v>
      </c>
      <c r="F10689" s="21" t="s">
        <v>172299</v>
      </c>
      <c r="G10689" s="22">
        <v>60</v>
      </c>
      <c r="H10689" s="22">
        <v>130</v>
      </c>
      <c r="I10689" s="21" t="s">
        <v>198556</v>
      </c>
    </row>
    <row r="10690" spans="1:9" ht="32" customHeight="1">
      <c r="A10690" s="19" t="s">
        <v>198557</v>
      </c>
      <c r="B10690" s="20" t="s">
        <v>171739</v>
      </c>
      <c r="C10690" s="22">
        <v>47</v>
      </c>
      <c r="D10690" s="21" t="s">
        <v>195180</v>
      </c>
      <c r="E10690" s="22">
        <v>20</v>
      </c>
      <c r="F10690" s="21" t="s">
        <v>172299</v>
      </c>
      <c r="G10690" s="22">
        <v>60</v>
      </c>
      <c r="H10690" s="22">
        <v>130</v>
      </c>
      <c r="I10690" s="21" t="s">
        <v>198558</v>
      </c>
    </row>
    <row r="10691" spans="1:9" ht="32" customHeight="1">
      <c r="A10691" s="19" t="s">
        <v>198559</v>
      </c>
      <c r="B10691" s="20" t="s">
        <v>177416</v>
      </c>
      <c r="C10691" s="22">
        <v>35</v>
      </c>
      <c r="D10691" s="21" t="s">
        <v>174905</v>
      </c>
      <c r="E10691" s="22">
        <v>7</v>
      </c>
      <c r="F10691" s="21" t="s">
        <v>169811</v>
      </c>
      <c r="G10691" s="22">
        <v>9</v>
      </c>
      <c r="H10691" s="22">
        <v>54</v>
      </c>
      <c r="I10691" s="21" t="s">
        <v>198560</v>
      </c>
    </row>
    <row r="10692" spans="1:9" ht="32" customHeight="1">
      <c r="A10692" s="19" t="s">
        <v>198561</v>
      </c>
      <c r="B10692" s="20" t="s">
        <v>170097</v>
      </c>
      <c r="C10692" s="22">
        <v>30</v>
      </c>
      <c r="D10692" s="21" t="s">
        <v>170836</v>
      </c>
      <c r="E10692" s="22">
        <v>55</v>
      </c>
      <c r="F10692" s="22">
        <v>0</v>
      </c>
      <c r="G10692" s="22">
        <v>0</v>
      </c>
      <c r="H10692" s="22">
        <v>88</v>
      </c>
      <c r="I10692" s="21" t="s">
        <v>198562</v>
      </c>
    </row>
    <row r="10693" spans="1:9" ht="44" customHeight="1">
      <c r="A10693" s="19" t="s">
        <v>198563</v>
      </c>
      <c r="B10693" s="20" t="s">
        <v>170234</v>
      </c>
      <c r="C10693" s="22">
        <v>3</v>
      </c>
      <c r="D10693" s="21" t="s">
        <v>198564</v>
      </c>
      <c r="E10693" s="22">
        <v>157</v>
      </c>
      <c r="F10693" s="21" t="s">
        <v>178561</v>
      </c>
      <c r="G10693" s="22">
        <v>2</v>
      </c>
      <c r="H10693" s="22">
        <v>165</v>
      </c>
      <c r="I10693" s="21" t="s">
        <v>198565</v>
      </c>
    </row>
    <row r="10694" spans="1:9" ht="44" customHeight="1">
      <c r="A10694" s="19" t="s">
        <v>198566</v>
      </c>
      <c r="B10694" s="20" t="s">
        <v>172873</v>
      </c>
      <c r="C10694" s="22">
        <v>60</v>
      </c>
      <c r="D10694" s="21" t="s">
        <v>172872</v>
      </c>
      <c r="E10694" s="22">
        <v>21</v>
      </c>
      <c r="F10694" s="21" t="s">
        <v>172874</v>
      </c>
      <c r="G10694" s="22">
        <v>5</v>
      </c>
      <c r="H10694" s="22">
        <v>89</v>
      </c>
      <c r="I10694" s="21" t="s">
        <v>198567</v>
      </c>
    </row>
    <row r="10695" spans="1:9" ht="32" customHeight="1">
      <c r="A10695" s="19" t="s">
        <v>198568</v>
      </c>
      <c r="B10695" s="20" t="s">
        <v>198569</v>
      </c>
      <c r="C10695" s="22">
        <v>52</v>
      </c>
      <c r="D10695" s="21" t="s">
        <v>172662</v>
      </c>
      <c r="E10695" s="22">
        <v>13</v>
      </c>
      <c r="F10695" s="21" t="s">
        <v>188226</v>
      </c>
      <c r="G10695" s="22">
        <v>14</v>
      </c>
      <c r="H10695" s="22">
        <v>82</v>
      </c>
      <c r="I10695" s="21" t="s">
        <v>198570</v>
      </c>
    </row>
    <row r="10696" spans="1:9" ht="32" customHeight="1">
      <c r="A10696" s="19" t="s">
        <v>198571</v>
      </c>
      <c r="B10696" s="24">
        <v>70</v>
      </c>
      <c r="C10696" s="22">
        <v>63</v>
      </c>
      <c r="D10696" s="21" t="s">
        <v>173033</v>
      </c>
      <c r="E10696" s="22">
        <v>13</v>
      </c>
      <c r="F10696" s="21" t="s">
        <v>170060</v>
      </c>
      <c r="G10696" s="22">
        <v>14</v>
      </c>
      <c r="H10696" s="22">
        <v>93</v>
      </c>
      <c r="I10696" s="21" t="s">
        <v>198572</v>
      </c>
    </row>
    <row r="10697" spans="1:9" ht="32" customHeight="1">
      <c r="A10697" s="19" t="s">
        <v>198573</v>
      </c>
      <c r="B10697" s="24">
        <v>60</v>
      </c>
      <c r="C10697" s="22">
        <v>72</v>
      </c>
      <c r="D10697" s="21" t="s">
        <v>170250</v>
      </c>
      <c r="E10697" s="22">
        <v>40</v>
      </c>
      <c r="F10697" s="21" t="s">
        <v>170129</v>
      </c>
      <c r="G10697" s="22">
        <v>8</v>
      </c>
      <c r="H10697" s="22">
        <v>123</v>
      </c>
      <c r="I10697" s="21" t="s">
        <v>198574</v>
      </c>
    </row>
    <row r="10698" spans="1:9" ht="32" customHeight="1">
      <c r="A10698" s="19" t="s">
        <v>198575</v>
      </c>
      <c r="B10698" s="20" t="s">
        <v>172608</v>
      </c>
      <c r="C10698" s="22">
        <v>13</v>
      </c>
      <c r="D10698" s="21" t="s">
        <v>172387</v>
      </c>
      <c r="E10698" s="22">
        <v>65</v>
      </c>
      <c r="F10698" s="21" t="s">
        <v>169765</v>
      </c>
      <c r="G10698" s="22">
        <v>36</v>
      </c>
      <c r="H10698" s="22">
        <v>117</v>
      </c>
      <c r="I10698" s="21" t="s">
        <v>198576</v>
      </c>
    </row>
    <row r="10699" spans="1:9" ht="32" customHeight="1">
      <c r="A10699" s="19" t="s">
        <v>198577</v>
      </c>
      <c r="B10699" s="20" t="s">
        <v>173936</v>
      </c>
      <c r="C10699" s="22">
        <v>1</v>
      </c>
      <c r="D10699" s="22">
        <v>95</v>
      </c>
      <c r="E10699" s="22">
        <v>114</v>
      </c>
      <c r="F10699" s="21" t="s">
        <v>169700</v>
      </c>
      <c r="G10699" s="22">
        <v>5</v>
      </c>
      <c r="H10699" s="22">
        <v>123</v>
      </c>
      <c r="I10699" s="21" t="s">
        <v>198578</v>
      </c>
    </row>
    <row r="10700" spans="1:9" ht="32" customHeight="1">
      <c r="A10700" s="19" t="s">
        <v>198579</v>
      </c>
      <c r="B10700" s="20" t="s">
        <v>174634</v>
      </c>
      <c r="C10700" s="22">
        <v>44</v>
      </c>
      <c r="D10700" s="21" t="s">
        <v>198580</v>
      </c>
      <c r="E10700" s="22">
        <v>67</v>
      </c>
      <c r="F10700" s="21" t="s">
        <v>197036</v>
      </c>
      <c r="G10700" s="22">
        <v>25</v>
      </c>
      <c r="H10700" s="22">
        <v>139</v>
      </c>
      <c r="I10700" s="21" t="s">
        <v>198581</v>
      </c>
    </row>
    <row r="10701" spans="1:9" ht="32" customHeight="1">
      <c r="A10701" s="19" t="s">
        <v>198582</v>
      </c>
      <c r="B10701" s="20" t="s">
        <v>171418</v>
      </c>
      <c r="C10701" s="22">
        <v>51</v>
      </c>
      <c r="D10701" s="21" t="s">
        <v>171126</v>
      </c>
      <c r="E10701" s="22">
        <v>13</v>
      </c>
      <c r="F10701" s="21" t="s">
        <v>170183</v>
      </c>
      <c r="G10701" s="22">
        <v>5</v>
      </c>
      <c r="H10701" s="22">
        <v>72</v>
      </c>
      <c r="I10701" s="21" t="s">
        <v>198583</v>
      </c>
    </row>
    <row r="10702" spans="1:9" ht="32" customHeight="1">
      <c r="A10702" s="19" t="s">
        <v>198584</v>
      </c>
      <c r="B10702" s="20" t="s">
        <v>170666</v>
      </c>
      <c r="C10702" s="22">
        <v>50</v>
      </c>
      <c r="D10702" s="21" t="s">
        <v>175527</v>
      </c>
      <c r="E10702" s="22">
        <v>2</v>
      </c>
      <c r="F10702" s="21" t="s">
        <v>171664</v>
      </c>
      <c r="G10702" s="22">
        <v>5</v>
      </c>
      <c r="H10702" s="22">
        <v>60</v>
      </c>
      <c r="I10702" s="21" t="s">
        <v>198585</v>
      </c>
    </row>
    <row r="10703" spans="1:9" ht="32" customHeight="1">
      <c r="A10703" s="19" t="s">
        <v>198586</v>
      </c>
      <c r="B10703" s="24">
        <v>16</v>
      </c>
      <c r="C10703" s="22">
        <v>16</v>
      </c>
      <c r="D10703" s="22">
        <v>81</v>
      </c>
      <c r="E10703" s="22">
        <v>81</v>
      </c>
      <c r="F10703" s="22">
        <v>3</v>
      </c>
      <c r="G10703" s="22">
        <v>3</v>
      </c>
      <c r="H10703" s="22">
        <v>103</v>
      </c>
      <c r="I10703" s="21" t="s">
        <v>198587</v>
      </c>
    </row>
    <row r="10704" spans="1:9" ht="32" customHeight="1">
      <c r="A10704" s="19" t="s">
        <v>198588</v>
      </c>
      <c r="B10704" s="20" t="s">
        <v>175977</v>
      </c>
      <c r="C10704" s="22">
        <v>32</v>
      </c>
      <c r="D10704" s="21" t="s">
        <v>172955</v>
      </c>
      <c r="E10704" s="22">
        <v>121</v>
      </c>
      <c r="F10704" s="21" t="s">
        <v>182945</v>
      </c>
      <c r="G10704" s="22">
        <v>1</v>
      </c>
      <c r="H10704" s="22">
        <v>157</v>
      </c>
      <c r="I10704" s="21" t="s">
        <v>198589</v>
      </c>
    </row>
    <row r="10705" spans="1:9" ht="32" customHeight="1">
      <c r="A10705" s="19" t="s">
        <v>198590</v>
      </c>
      <c r="B10705" s="20" t="s">
        <v>174076</v>
      </c>
      <c r="C10705" s="22">
        <v>4</v>
      </c>
      <c r="D10705" s="22">
        <v>90</v>
      </c>
      <c r="E10705" s="22">
        <v>81</v>
      </c>
      <c r="F10705" s="21" t="s">
        <v>170089</v>
      </c>
      <c r="G10705" s="22">
        <v>5</v>
      </c>
      <c r="H10705" s="22">
        <v>93</v>
      </c>
      <c r="I10705" s="21" t="s">
        <v>198591</v>
      </c>
    </row>
    <row r="10706" spans="1:9" ht="32" customHeight="1">
      <c r="A10706" s="19" t="s">
        <v>198592</v>
      </c>
      <c r="B10706" s="20" t="s">
        <v>173675</v>
      </c>
      <c r="C10706" s="22">
        <v>34</v>
      </c>
      <c r="D10706" s="22">
        <v>0</v>
      </c>
      <c r="E10706" s="22">
        <v>0</v>
      </c>
      <c r="F10706" s="21" t="s">
        <v>173202</v>
      </c>
      <c r="G10706" s="22">
        <v>14</v>
      </c>
      <c r="H10706" s="22">
        <v>51</v>
      </c>
      <c r="I10706" s="21" t="s">
        <v>198593</v>
      </c>
    </row>
    <row r="10707" spans="1:9" ht="32" customHeight="1">
      <c r="A10707" s="19" t="s">
        <v>198594</v>
      </c>
      <c r="B10707" s="20" t="s">
        <v>174854</v>
      </c>
      <c r="C10707" s="22">
        <v>25</v>
      </c>
      <c r="D10707" s="22">
        <v>0</v>
      </c>
      <c r="E10707" s="22">
        <v>0</v>
      </c>
      <c r="F10707" s="21" t="s">
        <v>173276</v>
      </c>
      <c r="G10707" s="22">
        <v>30</v>
      </c>
      <c r="H10707" s="22">
        <v>58</v>
      </c>
      <c r="I10707" s="21" t="s">
        <v>198595</v>
      </c>
    </row>
    <row r="10708" spans="1:9" ht="32" customHeight="1">
      <c r="A10708" s="19" t="s">
        <v>198596</v>
      </c>
      <c r="B10708" s="20" t="s">
        <v>177982</v>
      </c>
      <c r="C10708" s="22">
        <v>35</v>
      </c>
      <c r="D10708" s="21" t="s">
        <v>174648</v>
      </c>
      <c r="E10708" s="22">
        <v>66</v>
      </c>
      <c r="F10708" s="21" t="s">
        <v>178092</v>
      </c>
      <c r="G10708" s="22">
        <v>2</v>
      </c>
      <c r="H10708" s="22">
        <v>106</v>
      </c>
      <c r="I10708" s="21" t="s">
        <v>198597</v>
      </c>
    </row>
    <row r="10709" spans="1:9" ht="32" customHeight="1">
      <c r="A10709" s="19" t="s">
        <v>198598</v>
      </c>
      <c r="B10709" s="24">
        <v>0</v>
      </c>
      <c r="C10709" s="22">
        <v>0</v>
      </c>
      <c r="D10709" s="22">
        <v>100</v>
      </c>
      <c r="E10709" s="22">
        <v>75</v>
      </c>
      <c r="F10709" s="22">
        <v>0</v>
      </c>
      <c r="G10709" s="22">
        <v>0</v>
      </c>
      <c r="H10709" s="22">
        <v>78</v>
      </c>
      <c r="I10709" s="21" t="s">
        <v>198599</v>
      </c>
    </row>
    <row r="10710" spans="1:9" ht="32" customHeight="1">
      <c r="A10710" s="19" t="s">
        <v>198600</v>
      </c>
      <c r="B10710" s="20" t="s">
        <v>172386</v>
      </c>
      <c r="C10710" s="22">
        <v>33</v>
      </c>
      <c r="D10710" s="21" t="s">
        <v>183398</v>
      </c>
      <c r="E10710" s="22">
        <v>81</v>
      </c>
      <c r="F10710" s="22">
        <v>0</v>
      </c>
      <c r="G10710" s="22">
        <v>0</v>
      </c>
      <c r="H10710" s="22">
        <v>117</v>
      </c>
      <c r="I10710" s="21" t="s">
        <v>198601</v>
      </c>
    </row>
    <row r="10711" spans="1:9" ht="32" customHeight="1">
      <c r="A10711" s="19" t="s">
        <v>198602</v>
      </c>
      <c r="B10711" s="24">
        <v>0</v>
      </c>
      <c r="C10711" s="22">
        <v>0</v>
      </c>
      <c r="D10711" s="21" t="s">
        <v>174047</v>
      </c>
      <c r="E10711" s="22">
        <v>119</v>
      </c>
      <c r="F10711" s="21" t="s">
        <v>173936</v>
      </c>
      <c r="G10711" s="22">
        <v>1</v>
      </c>
      <c r="H10711" s="22">
        <v>123</v>
      </c>
      <c r="I10711" s="21" t="s">
        <v>198603</v>
      </c>
    </row>
    <row r="10712" spans="1:9" ht="32" customHeight="1">
      <c r="A10712" s="19" t="s">
        <v>198604</v>
      </c>
      <c r="B10712" s="24">
        <v>0</v>
      </c>
      <c r="C10712" s="22">
        <v>0</v>
      </c>
      <c r="D10712" s="22">
        <v>100</v>
      </c>
      <c r="E10712" s="22">
        <v>90</v>
      </c>
      <c r="F10712" s="22">
        <v>0</v>
      </c>
      <c r="G10712" s="22">
        <v>0</v>
      </c>
      <c r="H10712" s="22">
        <v>93</v>
      </c>
      <c r="I10712" s="21" t="s">
        <v>198605</v>
      </c>
    </row>
    <row r="10713" spans="1:9" ht="32" customHeight="1">
      <c r="A10713" s="19" t="s">
        <v>198606</v>
      </c>
      <c r="B10713" s="20" t="s">
        <v>184299</v>
      </c>
      <c r="C10713" s="22">
        <v>38</v>
      </c>
      <c r="D10713" s="21" t="s">
        <v>198607</v>
      </c>
      <c r="E10713" s="22">
        <v>74</v>
      </c>
      <c r="F10713" s="21" t="s">
        <v>170971</v>
      </c>
      <c r="G10713" s="22">
        <v>7</v>
      </c>
      <c r="H10713" s="22">
        <v>122</v>
      </c>
      <c r="I10713" s="21" t="s">
        <v>198608</v>
      </c>
    </row>
    <row r="10714" spans="1:9" ht="32" customHeight="1">
      <c r="A10714" s="19" t="s">
        <v>198609</v>
      </c>
      <c r="B10714" s="20" t="s">
        <v>170853</v>
      </c>
      <c r="C10714" s="22">
        <v>40</v>
      </c>
      <c r="D10714" s="21" t="s">
        <v>174482</v>
      </c>
      <c r="E10714" s="22">
        <v>3</v>
      </c>
      <c r="F10714" s="21" t="s">
        <v>173080</v>
      </c>
      <c r="G10714" s="22">
        <v>13</v>
      </c>
      <c r="H10714" s="22">
        <v>59</v>
      </c>
      <c r="I10714" s="21" t="s">
        <v>198610</v>
      </c>
    </row>
    <row r="10715" spans="1:9" ht="32" customHeight="1">
      <c r="A10715" s="19" t="s">
        <v>198611</v>
      </c>
      <c r="B10715" s="20" t="s">
        <v>196355</v>
      </c>
      <c r="C10715" s="22">
        <v>81</v>
      </c>
      <c r="D10715" s="21" t="s">
        <v>177855</v>
      </c>
      <c r="E10715" s="22">
        <v>11</v>
      </c>
      <c r="F10715" s="21" t="s">
        <v>189239</v>
      </c>
      <c r="G10715" s="22">
        <v>15</v>
      </c>
      <c r="H10715" s="22">
        <v>110</v>
      </c>
      <c r="I10715" s="21" t="s">
        <v>198612</v>
      </c>
    </row>
    <row r="10716" spans="1:9" ht="32" customHeight="1">
      <c r="A10716" s="19" t="s">
        <v>198613</v>
      </c>
      <c r="B10716" s="20" t="s">
        <v>181539</v>
      </c>
      <c r="C10716" s="22">
        <v>84</v>
      </c>
      <c r="D10716" s="22">
        <v>10</v>
      </c>
      <c r="E10716" s="22">
        <v>11</v>
      </c>
      <c r="F10716" s="21" t="s">
        <v>171336</v>
      </c>
      <c r="G10716" s="22">
        <v>15</v>
      </c>
      <c r="H10716" s="22">
        <v>113</v>
      </c>
      <c r="I10716" s="21" t="s">
        <v>198614</v>
      </c>
    </row>
    <row r="10717" spans="1:9" ht="32" customHeight="1">
      <c r="A10717" s="19" t="s">
        <v>198615</v>
      </c>
      <c r="B10717" s="20" t="s">
        <v>175585</v>
      </c>
      <c r="C10717" s="22">
        <v>64</v>
      </c>
      <c r="D10717" s="22">
        <v>0</v>
      </c>
      <c r="E10717" s="22">
        <v>0</v>
      </c>
      <c r="F10717" s="21" t="s">
        <v>184070</v>
      </c>
      <c r="G10717" s="22">
        <v>37</v>
      </c>
      <c r="H10717" s="22">
        <v>104</v>
      </c>
      <c r="I10717" s="21" t="s">
        <v>198616</v>
      </c>
    </row>
    <row r="10718" spans="1:9" ht="32" customHeight="1">
      <c r="A10718" s="19" t="s">
        <v>198617</v>
      </c>
      <c r="B10718" s="20" t="s">
        <v>186779</v>
      </c>
      <c r="C10718" s="22">
        <v>35</v>
      </c>
      <c r="D10718" s="21" t="s">
        <v>198618</v>
      </c>
      <c r="E10718" s="22">
        <v>83</v>
      </c>
      <c r="F10718" s="21" t="s">
        <v>172706</v>
      </c>
      <c r="G10718" s="22">
        <v>18</v>
      </c>
      <c r="H10718" s="22">
        <v>139</v>
      </c>
      <c r="I10718" s="21" t="s">
        <v>198619</v>
      </c>
    </row>
    <row r="10719" spans="1:9" ht="32" customHeight="1">
      <c r="A10719" s="19" t="s">
        <v>198620</v>
      </c>
      <c r="B10719" s="20" t="s">
        <v>198621</v>
      </c>
      <c r="C10719" s="22">
        <v>52</v>
      </c>
      <c r="D10719" s="21" t="s">
        <v>180686</v>
      </c>
      <c r="E10719" s="22">
        <v>9</v>
      </c>
      <c r="F10719" s="21" t="s">
        <v>170718</v>
      </c>
      <c r="G10719" s="22">
        <v>25</v>
      </c>
      <c r="H10719" s="22">
        <v>89</v>
      </c>
      <c r="I10719" s="21" t="s">
        <v>198622</v>
      </c>
    </row>
    <row r="10720" spans="1:9" ht="32" customHeight="1">
      <c r="A10720" s="19" t="s">
        <v>198623</v>
      </c>
      <c r="B10720" s="24">
        <v>43</v>
      </c>
      <c r="C10720" s="22">
        <v>43</v>
      </c>
      <c r="D10720" s="22">
        <v>11</v>
      </c>
      <c r="E10720" s="22">
        <v>11</v>
      </c>
      <c r="F10720" s="22">
        <v>46</v>
      </c>
      <c r="G10720" s="22">
        <v>46</v>
      </c>
      <c r="H10720" s="22">
        <v>103</v>
      </c>
      <c r="I10720" s="21" t="s">
        <v>198624</v>
      </c>
    </row>
    <row r="10721" spans="1:9" ht="32" customHeight="1">
      <c r="A10721" s="19" t="s">
        <v>198625</v>
      </c>
      <c r="B10721" s="20" t="s">
        <v>173023</v>
      </c>
      <c r="C10721" s="22">
        <v>28</v>
      </c>
      <c r="D10721" s="21" t="s">
        <v>188827</v>
      </c>
      <c r="E10721" s="22">
        <v>56</v>
      </c>
      <c r="F10721" s="21" t="s">
        <v>179836</v>
      </c>
      <c r="G10721" s="22">
        <v>31</v>
      </c>
      <c r="H10721" s="22">
        <v>118</v>
      </c>
      <c r="I10721" s="21" t="s">
        <v>198626</v>
      </c>
    </row>
    <row r="10722" spans="1:9" ht="44" customHeight="1">
      <c r="A10722" s="19" t="s">
        <v>198627</v>
      </c>
      <c r="B10722" s="24">
        <v>80</v>
      </c>
      <c r="C10722" s="22">
        <v>60</v>
      </c>
      <c r="D10722" s="22">
        <v>0</v>
      </c>
      <c r="E10722" s="22">
        <v>0</v>
      </c>
      <c r="F10722" s="22">
        <v>20</v>
      </c>
      <c r="G10722" s="22">
        <v>15</v>
      </c>
      <c r="H10722" s="22">
        <v>78</v>
      </c>
      <c r="I10722" s="21" t="s">
        <v>198628</v>
      </c>
    </row>
    <row r="10723" spans="1:9" ht="44" customHeight="1">
      <c r="A10723" s="19" t="s">
        <v>198629</v>
      </c>
      <c r="B10723" s="20" t="s">
        <v>191478</v>
      </c>
      <c r="C10723" s="22">
        <v>95</v>
      </c>
      <c r="D10723" s="21" t="s">
        <v>169878</v>
      </c>
      <c r="E10723" s="22">
        <v>34</v>
      </c>
      <c r="F10723" s="21" t="s">
        <v>198553</v>
      </c>
      <c r="G10723" s="22">
        <v>17</v>
      </c>
      <c r="H10723" s="22">
        <v>149</v>
      </c>
      <c r="I10723" s="21" t="s">
        <v>198630</v>
      </c>
    </row>
    <row r="10724" spans="1:9" ht="44" customHeight="1">
      <c r="A10724" s="19" t="s">
        <v>198631</v>
      </c>
      <c r="B10724" s="20" t="s">
        <v>170862</v>
      </c>
      <c r="C10724" s="22">
        <v>3</v>
      </c>
      <c r="D10724" s="21" t="s">
        <v>179056</v>
      </c>
      <c r="E10724" s="22">
        <v>41</v>
      </c>
      <c r="F10724" s="21" t="s">
        <v>174500</v>
      </c>
      <c r="G10724" s="22">
        <v>25</v>
      </c>
      <c r="H10724" s="22">
        <v>72</v>
      </c>
      <c r="I10724" s="21" t="s">
        <v>198632</v>
      </c>
    </row>
    <row r="10725" spans="1:9" ht="32" customHeight="1">
      <c r="A10725" s="19" t="s">
        <v>198633</v>
      </c>
      <c r="B10725" s="20" t="s">
        <v>198634</v>
      </c>
      <c r="C10725" s="22">
        <v>15</v>
      </c>
      <c r="D10725" s="21" t="s">
        <v>198635</v>
      </c>
      <c r="E10725" s="22">
        <v>107</v>
      </c>
      <c r="F10725" s="21" t="s">
        <v>189382</v>
      </c>
      <c r="G10725" s="22">
        <v>27</v>
      </c>
      <c r="H10725" s="22">
        <v>152</v>
      </c>
      <c r="I10725" s="21" t="s">
        <v>198636</v>
      </c>
    </row>
    <row r="10726" spans="1:9" ht="32" customHeight="1">
      <c r="A10726" s="19" t="s">
        <v>198637</v>
      </c>
      <c r="B10726" s="20" t="s">
        <v>198634</v>
      </c>
      <c r="C10726" s="22">
        <v>15</v>
      </c>
      <c r="D10726" s="21" t="s">
        <v>198635</v>
      </c>
      <c r="E10726" s="22">
        <v>107</v>
      </c>
      <c r="F10726" s="21" t="s">
        <v>189382</v>
      </c>
      <c r="G10726" s="22">
        <v>27</v>
      </c>
      <c r="H10726" s="22">
        <v>152</v>
      </c>
      <c r="I10726" s="21" t="s">
        <v>198638</v>
      </c>
    </row>
    <row r="10727" spans="1:9" ht="32" customHeight="1">
      <c r="A10727" s="19" t="s">
        <v>198639</v>
      </c>
      <c r="B10727" s="20" t="s">
        <v>198640</v>
      </c>
      <c r="C10727" s="22">
        <v>80</v>
      </c>
      <c r="D10727" s="21" t="s">
        <v>185962</v>
      </c>
      <c r="E10727" s="22">
        <v>17</v>
      </c>
      <c r="F10727" s="21" t="s">
        <v>176105</v>
      </c>
      <c r="G10727" s="22">
        <v>20</v>
      </c>
      <c r="H10727" s="22">
        <v>120</v>
      </c>
      <c r="I10727" s="21" t="s">
        <v>198641</v>
      </c>
    </row>
    <row r="10728" spans="1:9" ht="32" customHeight="1">
      <c r="A10728" s="19" t="s">
        <v>198642</v>
      </c>
      <c r="B10728" s="20" t="s">
        <v>178538</v>
      </c>
      <c r="C10728" s="22">
        <v>76</v>
      </c>
      <c r="D10728" s="21" t="s">
        <v>184154</v>
      </c>
      <c r="E10728" s="22">
        <v>17</v>
      </c>
      <c r="F10728" s="21" t="s">
        <v>183189</v>
      </c>
      <c r="G10728" s="22">
        <v>20</v>
      </c>
      <c r="H10728" s="22">
        <v>116</v>
      </c>
      <c r="I10728" s="21" t="s">
        <v>198643</v>
      </c>
    </row>
    <row r="10729" spans="1:9" ht="32" customHeight="1">
      <c r="A10729" s="19" t="s">
        <v>198644</v>
      </c>
      <c r="B10729" s="20" t="s">
        <v>178538</v>
      </c>
      <c r="C10729" s="22">
        <v>76</v>
      </c>
      <c r="D10729" s="21" t="s">
        <v>184154</v>
      </c>
      <c r="E10729" s="22">
        <v>17</v>
      </c>
      <c r="F10729" s="21" t="s">
        <v>183189</v>
      </c>
      <c r="G10729" s="22">
        <v>20</v>
      </c>
      <c r="H10729" s="22">
        <v>116</v>
      </c>
      <c r="I10729" s="21" t="s">
        <v>198645</v>
      </c>
    </row>
    <row r="10730" spans="1:9" ht="32" customHeight="1">
      <c r="A10730" s="19" t="s">
        <v>198646</v>
      </c>
      <c r="B10730" s="20" t="s">
        <v>178538</v>
      </c>
      <c r="C10730" s="22">
        <v>76</v>
      </c>
      <c r="D10730" s="21" t="s">
        <v>184154</v>
      </c>
      <c r="E10730" s="22">
        <v>17</v>
      </c>
      <c r="F10730" s="21" t="s">
        <v>183189</v>
      </c>
      <c r="G10730" s="22">
        <v>20</v>
      </c>
      <c r="H10730" s="22">
        <v>116</v>
      </c>
      <c r="I10730" s="21" t="s">
        <v>198647</v>
      </c>
    </row>
    <row r="10731" spans="1:9" ht="32" customHeight="1">
      <c r="A10731" s="19" t="s">
        <v>198648</v>
      </c>
      <c r="B10731" s="20" t="s">
        <v>169657</v>
      </c>
      <c r="C10731" s="22">
        <v>88</v>
      </c>
      <c r="D10731" s="21" t="s">
        <v>170317</v>
      </c>
      <c r="E10731" s="22">
        <v>24</v>
      </c>
      <c r="F10731" s="21" t="s">
        <v>170048</v>
      </c>
      <c r="G10731" s="22">
        <v>40</v>
      </c>
      <c r="H10731" s="22">
        <v>155</v>
      </c>
      <c r="I10731" s="21" t="s">
        <v>198649</v>
      </c>
    </row>
    <row r="10732" spans="1:9" ht="32" customHeight="1">
      <c r="A10732" s="19" t="s">
        <v>198650</v>
      </c>
      <c r="B10732" s="24">
        <v>75</v>
      </c>
      <c r="C10732" s="22">
        <v>60</v>
      </c>
      <c r="D10732" s="21" t="s">
        <v>170909</v>
      </c>
      <c r="E10732" s="22">
        <v>5</v>
      </c>
      <c r="F10732" s="21" t="s">
        <v>170640</v>
      </c>
      <c r="G10732" s="22">
        <v>15</v>
      </c>
      <c r="H10732" s="22">
        <v>83</v>
      </c>
      <c r="I10732" s="21" t="s">
        <v>198651</v>
      </c>
    </row>
    <row r="10733" spans="1:9" ht="32" customHeight="1">
      <c r="A10733" s="19" t="s">
        <v>198652</v>
      </c>
      <c r="B10733" s="24">
        <v>75</v>
      </c>
      <c r="C10733" s="22">
        <v>60</v>
      </c>
      <c r="D10733" s="21" t="s">
        <v>170909</v>
      </c>
      <c r="E10733" s="22">
        <v>5</v>
      </c>
      <c r="F10733" s="21" t="s">
        <v>170640</v>
      </c>
      <c r="G10733" s="22">
        <v>15</v>
      </c>
      <c r="H10733" s="22">
        <v>83</v>
      </c>
      <c r="I10733" s="21" t="s">
        <v>198653</v>
      </c>
    </row>
    <row r="10734" spans="1:9" ht="32" customHeight="1">
      <c r="A10734" s="19" t="s">
        <v>198654</v>
      </c>
      <c r="B10734" s="20" t="s">
        <v>176644</v>
      </c>
      <c r="C10734" s="22">
        <v>78</v>
      </c>
      <c r="D10734" s="21" t="s">
        <v>180504</v>
      </c>
      <c r="E10734" s="22">
        <v>60</v>
      </c>
      <c r="F10734" s="22">
        <v>25</v>
      </c>
      <c r="G10734" s="22">
        <v>46</v>
      </c>
      <c r="H10734" s="22">
        <v>187</v>
      </c>
      <c r="I10734" s="21" t="s">
        <v>198655</v>
      </c>
    </row>
    <row r="10735" spans="1:9" ht="32" customHeight="1">
      <c r="A10735" s="19" t="s">
        <v>198656</v>
      </c>
      <c r="B10735" s="20" t="s">
        <v>176644</v>
      </c>
      <c r="C10735" s="22">
        <v>78</v>
      </c>
      <c r="D10735" s="21" t="s">
        <v>180504</v>
      </c>
      <c r="E10735" s="22">
        <v>60</v>
      </c>
      <c r="F10735" s="22">
        <v>25</v>
      </c>
      <c r="G10735" s="22">
        <v>46</v>
      </c>
      <c r="H10735" s="22">
        <v>187</v>
      </c>
      <c r="I10735" s="21" t="s">
        <v>198657</v>
      </c>
    </row>
    <row r="10736" spans="1:9" ht="32" customHeight="1">
      <c r="A10736" s="19" t="s">
        <v>198658</v>
      </c>
      <c r="B10736" s="20" t="s">
        <v>198659</v>
      </c>
      <c r="C10736" s="22">
        <v>85</v>
      </c>
      <c r="D10736" s="22">
        <v>0</v>
      </c>
      <c r="E10736" s="22">
        <v>0</v>
      </c>
      <c r="F10736" s="21" t="s">
        <v>183836</v>
      </c>
      <c r="G10736" s="22">
        <v>14</v>
      </c>
      <c r="H10736" s="22">
        <v>102</v>
      </c>
      <c r="I10736" s="21" t="s">
        <v>198660</v>
      </c>
    </row>
    <row r="10737" spans="1:9" ht="32" customHeight="1">
      <c r="A10737" s="19" t="s">
        <v>198661</v>
      </c>
      <c r="B10737" s="20" t="s">
        <v>198659</v>
      </c>
      <c r="C10737" s="22">
        <v>85</v>
      </c>
      <c r="D10737" s="22">
        <v>0</v>
      </c>
      <c r="E10737" s="22">
        <v>0</v>
      </c>
      <c r="F10737" s="21" t="s">
        <v>183836</v>
      </c>
      <c r="G10737" s="22">
        <v>14</v>
      </c>
      <c r="H10737" s="22">
        <v>102</v>
      </c>
      <c r="I10737" s="21" t="s">
        <v>198662</v>
      </c>
    </row>
    <row r="10738" spans="1:9" ht="32" customHeight="1">
      <c r="A10738" s="19" t="s">
        <v>198663</v>
      </c>
      <c r="B10738" s="20" t="s">
        <v>170354</v>
      </c>
      <c r="C10738" s="22">
        <v>88</v>
      </c>
      <c r="D10738" s="21" t="s">
        <v>170680</v>
      </c>
      <c r="E10738" s="22">
        <v>4</v>
      </c>
      <c r="F10738" s="21" t="s">
        <v>172843</v>
      </c>
      <c r="G10738" s="22">
        <v>28</v>
      </c>
      <c r="H10738" s="22">
        <v>123</v>
      </c>
      <c r="I10738" s="21" t="s">
        <v>198664</v>
      </c>
    </row>
    <row r="10739" spans="1:9" ht="32" customHeight="1">
      <c r="A10739" s="19" t="s">
        <v>198665</v>
      </c>
      <c r="B10739" s="20" t="s">
        <v>171520</v>
      </c>
      <c r="C10739" s="22">
        <v>64</v>
      </c>
      <c r="D10739" s="21" t="s">
        <v>175516</v>
      </c>
      <c r="E10739" s="22">
        <v>4</v>
      </c>
      <c r="F10739" s="21" t="s">
        <v>186108</v>
      </c>
      <c r="G10739" s="22">
        <v>26</v>
      </c>
      <c r="H10739" s="22">
        <v>97</v>
      </c>
      <c r="I10739" s="21" t="s">
        <v>198666</v>
      </c>
    </row>
    <row r="10740" spans="1:9" ht="32" customHeight="1">
      <c r="A10740" s="19" t="s">
        <v>198667</v>
      </c>
      <c r="B10740" s="20" t="s">
        <v>178609</v>
      </c>
      <c r="C10740" s="22">
        <v>31</v>
      </c>
      <c r="D10740" s="21" t="s">
        <v>172501</v>
      </c>
      <c r="E10740" s="22">
        <v>4</v>
      </c>
      <c r="F10740" s="21" t="s">
        <v>170936</v>
      </c>
      <c r="G10740" s="22">
        <v>16</v>
      </c>
      <c r="H10740" s="22">
        <v>54</v>
      </c>
      <c r="I10740" s="21" t="s">
        <v>198668</v>
      </c>
    </row>
    <row r="10741" spans="1:9" ht="32" customHeight="1">
      <c r="A10741" s="19" t="s">
        <v>198669</v>
      </c>
      <c r="B10741" s="20" t="s">
        <v>198670</v>
      </c>
      <c r="C10741" s="22">
        <v>47</v>
      </c>
      <c r="D10741" s="21" t="s">
        <v>174855</v>
      </c>
      <c r="E10741" s="22">
        <v>43</v>
      </c>
      <c r="F10741" s="21" t="s">
        <v>173104</v>
      </c>
      <c r="G10741" s="22">
        <v>42</v>
      </c>
      <c r="H10741" s="22">
        <v>135</v>
      </c>
      <c r="I10741" s="21" t="s">
        <v>198671</v>
      </c>
    </row>
    <row r="10742" spans="1:9" ht="32" customHeight="1">
      <c r="A10742" s="19" t="s">
        <v>198672</v>
      </c>
      <c r="B10742" s="20" t="s">
        <v>172204</v>
      </c>
      <c r="C10742" s="22">
        <v>4</v>
      </c>
      <c r="D10742" s="22">
        <v>96</v>
      </c>
      <c r="E10742" s="22">
        <v>144</v>
      </c>
      <c r="F10742" s="21" t="s">
        <v>170757</v>
      </c>
      <c r="G10742" s="22">
        <v>2</v>
      </c>
      <c r="H10742" s="22">
        <v>153</v>
      </c>
      <c r="I10742" s="21" t="s">
        <v>198673</v>
      </c>
    </row>
    <row r="10743" spans="1:9" ht="32" customHeight="1">
      <c r="A10743" s="19" t="s">
        <v>198674</v>
      </c>
      <c r="B10743" s="20" t="s">
        <v>174479</v>
      </c>
      <c r="C10743" s="22">
        <v>26</v>
      </c>
      <c r="D10743" s="21" t="s">
        <v>194062</v>
      </c>
      <c r="E10743" s="22">
        <v>85</v>
      </c>
      <c r="F10743" s="21" t="s">
        <v>172603</v>
      </c>
      <c r="G10743" s="22">
        <v>15</v>
      </c>
      <c r="H10743" s="22">
        <v>129</v>
      </c>
      <c r="I10743" s="21" t="s">
        <v>198675</v>
      </c>
    </row>
    <row r="10744" spans="1:9" ht="32" customHeight="1">
      <c r="A10744" s="19" t="s">
        <v>198676</v>
      </c>
      <c r="B10744" s="20" t="s">
        <v>198677</v>
      </c>
      <c r="C10744" s="22">
        <v>37</v>
      </c>
      <c r="D10744" s="21" t="s">
        <v>172061</v>
      </c>
      <c r="E10744" s="22">
        <v>85</v>
      </c>
      <c r="F10744" s="21" t="s">
        <v>173150</v>
      </c>
      <c r="G10744" s="22">
        <v>23</v>
      </c>
      <c r="H10744" s="22">
        <v>148</v>
      </c>
      <c r="I10744" s="21" t="s">
        <v>198678</v>
      </c>
    </row>
    <row r="10745" spans="1:9" ht="32" customHeight="1">
      <c r="A10745" s="19" t="s">
        <v>198679</v>
      </c>
      <c r="B10745" s="20" t="s">
        <v>175040</v>
      </c>
      <c r="C10745" s="22">
        <v>30</v>
      </c>
      <c r="D10745" s="21" t="s">
        <v>198680</v>
      </c>
      <c r="E10745" s="22">
        <v>88</v>
      </c>
      <c r="F10745" s="21" t="s">
        <v>184328</v>
      </c>
      <c r="G10745" s="22">
        <v>1</v>
      </c>
      <c r="H10745" s="22">
        <v>122</v>
      </c>
      <c r="I10745" s="21" t="s">
        <v>198681</v>
      </c>
    </row>
    <row r="10746" spans="1:9" ht="32" customHeight="1">
      <c r="A10746" s="19" t="s">
        <v>198682</v>
      </c>
      <c r="B10746" s="20" t="s">
        <v>175047</v>
      </c>
      <c r="C10746" s="22">
        <v>5</v>
      </c>
      <c r="D10746" s="21" t="s">
        <v>180518</v>
      </c>
      <c r="E10746" s="22">
        <v>80</v>
      </c>
      <c r="F10746" s="21" t="s">
        <v>171229</v>
      </c>
      <c r="G10746" s="22">
        <v>7</v>
      </c>
      <c r="H10746" s="22">
        <v>95</v>
      </c>
      <c r="I10746" s="21" t="s">
        <v>198683</v>
      </c>
    </row>
    <row r="10747" spans="1:9" ht="32" customHeight="1">
      <c r="A10747" s="19" t="s">
        <v>198684</v>
      </c>
      <c r="B10747" s="20" t="s">
        <v>198685</v>
      </c>
      <c r="C10747" s="22">
        <v>67</v>
      </c>
      <c r="D10747" s="21" t="s">
        <v>173966</v>
      </c>
      <c r="E10747" s="22">
        <v>43</v>
      </c>
      <c r="F10747" s="21" t="s">
        <v>169902</v>
      </c>
      <c r="G10747" s="22">
        <v>6</v>
      </c>
      <c r="H10747" s="22">
        <v>119</v>
      </c>
      <c r="I10747" s="21" t="s">
        <v>198686</v>
      </c>
    </row>
    <row r="10748" spans="1:9" ht="32" customHeight="1">
      <c r="A10748" s="19" t="s">
        <v>198687</v>
      </c>
      <c r="B10748" s="24">
        <v>0</v>
      </c>
      <c r="C10748" s="22">
        <v>0</v>
      </c>
      <c r="D10748" s="21" t="s">
        <v>174803</v>
      </c>
      <c r="E10748" s="22">
        <v>98</v>
      </c>
      <c r="F10748" s="21" t="s">
        <v>174804</v>
      </c>
      <c r="G10748" s="22">
        <v>15</v>
      </c>
      <c r="H10748" s="22">
        <v>116</v>
      </c>
      <c r="I10748" s="21" t="s">
        <v>198688</v>
      </c>
    </row>
    <row r="10749" spans="1:9" ht="32" customHeight="1">
      <c r="A10749" s="19" t="s">
        <v>198689</v>
      </c>
      <c r="B10749" s="20" t="s">
        <v>175869</v>
      </c>
      <c r="C10749" s="22">
        <v>6</v>
      </c>
      <c r="D10749" s="21" t="s">
        <v>175342</v>
      </c>
      <c r="E10749" s="22">
        <v>158</v>
      </c>
      <c r="F10749" s="21" t="s">
        <v>177134</v>
      </c>
      <c r="G10749" s="22">
        <v>2</v>
      </c>
      <c r="H10749" s="22">
        <v>169</v>
      </c>
      <c r="I10749" s="21" t="s">
        <v>198690</v>
      </c>
    </row>
    <row r="10750" spans="1:9" ht="32" customHeight="1">
      <c r="A10750" s="19" t="s">
        <v>198691</v>
      </c>
      <c r="B10750" s="20" t="s">
        <v>198692</v>
      </c>
      <c r="C10750" s="22">
        <v>17</v>
      </c>
      <c r="D10750" s="21" t="s">
        <v>198693</v>
      </c>
      <c r="E10750" s="22">
        <v>125</v>
      </c>
      <c r="F10750" s="21" t="s">
        <v>174653</v>
      </c>
      <c r="G10750" s="22">
        <v>5</v>
      </c>
      <c r="H10750" s="22">
        <v>150</v>
      </c>
      <c r="I10750" s="21" t="s">
        <v>198694</v>
      </c>
    </row>
    <row r="10751" spans="1:9" ht="32" customHeight="1">
      <c r="A10751" s="19" t="s">
        <v>198695</v>
      </c>
      <c r="B10751" s="20" t="s">
        <v>176530</v>
      </c>
      <c r="C10751" s="22">
        <v>42</v>
      </c>
      <c r="D10751" s="21" t="s">
        <v>172309</v>
      </c>
      <c r="E10751" s="22">
        <v>72</v>
      </c>
      <c r="F10751" s="21" t="s">
        <v>171872</v>
      </c>
      <c r="G10751" s="22">
        <v>2</v>
      </c>
      <c r="H10751" s="22">
        <v>119</v>
      </c>
      <c r="I10751" s="21" t="s">
        <v>198696</v>
      </c>
    </row>
    <row r="10752" spans="1:9" ht="32" customHeight="1">
      <c r="A10752" s="19" t="s">
        <v>198697</v>
      </c>
      <c r="B10752" s="20" t="s">
        <v>198698</v>
      </c>
      <c r="C10752" s="22">
        <v>77</v>
      </c>
      <c r="D10752" s="21" t="s">
        <v>174942</v>
      </c>
      <c r="E10752" s="22">
        <v>5</v>
      </c>
      <c r="F10752" s="21" t="s">
        <v>171386</v>
      </c>
      <c r="G10752" s="22">
        <v>11</v>
      </c>
      <c r="H10752" s="22">
        <v>96</v>
      </c>
      <c r="I10752" s="21" t="s">
        <v>198699</v>
      </c>
    </row>
    <row r="10753" spans="1:9" ht="32" customHeight="1">
      <c r="A10753" s="19" t="s">
        <v>198700</v>
      </c>
      <c r="B10753" s="20" t="s">
        <v>176715</v>
      </c>
      <c r="C10753" s="22">
        <v>2</v>
      </c>
      <c r="D10753" s="21" t="s">
        <v>198701</v>
      </c>
      <c r="E10753" s="22">
        <v>106</v>
      </c>
      <c r="F10753" s="21" t="s">
        <v>198702</v>
      </c>
      <c r="G10753" s="22">
        <v>35</v>
      </c>
      <c r="H10753" s="22">
        <v>146</v>
      </c>
      <c r="I10753" s="21" t="s">
        <v>198703</v>
      </c>
    </row>
    <row r="10754" spans="1:9" ht="32" customHeight="1">
      <c r="A10754" s="19" t="s">
        <v>198704</v>
      </c>
      <c r="B10754" s="20" t="s">
        <v>171850</v>
      </c>
      <c r="C10754" s="22">
        <v>7</v>
      </c>
      <c r="D10754" s="21" t="s">
        <v>180378</v>
      </c>
      <c r="E10754" s="22">
        <v>71</v>
      </c>
      <c r="F10754" s="22">
        <v>0</v>
      </c>
      <c r="G10754" s="22">
        <v>0</v>
      </c>
      <c r="H10754" s="22">
        <v>81</v>
      </c>
      <c r="I10754" s="21" t="s">
        <v>198705</v>
      </c>
    </row>
    <row r="10755" spans="1:9" ht="32" customHeight="1">
      <c r="A10755" s="19" t="s">
        <v>198706</v>
      </c>
      <c r="B10755" s="20" t="s">
        <v>170148</v>
      </c>
      <c r="C10755" s="22">
        <v>36</v>
      </c>
      <c r="D10755" s="21" t="s">
        <v>170147</v>
      </c>
      <c r="E10755" s="22">
        <v>93</v>
      </c>
      <c r="F10755" s="22">
        <v>0</v>
      </c>
      <c r="G10755" s="22">
        <v>0</v>
      </c>
      <c r="H10755" s="22">
        <v>132</v>
      </c>
      <c r="I10755" s="21" t="s">
        <v>198707</v>
      </c>
    </row>
    <row r="10756" spans="1:9" ht="32" customHeight="1">
      <c r="A10756" s="19" t="s">
        <v>198708</v>
      </c>
      <c r="B10756" s="20" t="s">
        <v>170359</v>
      </c>
      <c r="C10756" s="22">
        <v>10</v>
      </c>
      <c r="D10756" s="21" t="s">
        <v>169795</v>
      </c>
      <c r="E10756" s="22">
        <v>65</v>
      </c>
      <c r="F10756" s="21" t="s">
        <v>14613</v>
      </c>
      <c r="G10756" s="22">
        <v>45</v>
      </c>
      <c r="H10756" s="22">
        <v>123</v>
      </c>
      <c r="I10756" s="21" t="s">
        <v>198709</v>
      </c>
    </row>
    <row r="10757" spans="1:9" ht="32" customHeight="1">
      <c r="A10757" s="19" t="s">
        <v>198710</v>
      </c>
      <c r="B10757" s="20" t="s">
        <v>185896</v>
      </c>
      <c r="C10757" s="22">
        <v>49</v>
      </c>
      <c r="D10757" s="21" t="s">
        <v>188942</v>
      </c>
      <c r="E10757" s="22">
        <v>66</v>
      </c>
      <c r="F10757" s="21" t="s">
        <v>174584</v>
      </c>
      <c r="G10757" s="22">
        <v>7</v>
      </c>
      <c r="H10757" s="22">
        <v>125</v>
      </c>
      <c r="I10757" s="21" t="s">
        <v>198711</v>
      </c>
    </row>
    <row r="10758" spans="1:9" ht="32" customHeight="1">
      <c r="A10758" s="19" t="s">
        <v>198712</v>
      </c>
      <c r="B10758" s="20" t="s">
        <v>175335</v>
      </c>
      <c r="C10758" s="22">
        <v>54</v>
      </c>
      <c r="D10758" s="21" t="s">
        <v>169743</v>
      </c>
      <c r="E10758" s="22">
        <v>65</v>
      </c>
      <c r="F10758" s="21" t="s">
        <v>185172</v>
      </c>
      <c r="G10758" s="22">
        <v>50</v>
      </c>
      <c r="H10758" s="22">
        <v>172</v>
      </c>
      <c r="I10758" s="21" t="s">
        <v>198713</v>
      </c>
    </row>
    <row r="10759" spans="1:9" ht="32" customHeight="1">
      <c r="A10759" s="19" t="s">
        <v>198714</v>
      </c>
      <c r="B10759" s="20" t="s">
        <v>171579</v>
      </c>
      <c r="C10759" s="22">
        <v>35</v>
      </c>
      <c r="D10759" s="21" t="s">
        <v>198715</v>
      </c>
      <c r="E10759" s="22">
        <v>65</v>
      </c>
      <c r="F10759" s="21" t="s">
        <v>198716</v>
      </c>
      <c r="G10759" s="22">
        <v>47</v>
      </c>
      <c r="H10759" s="22">
        <v>150</v>
      </c>
      <c r="I10759" s="21" t="s">
        <v>198717</v>
      </c>
    </row>
    <row r="10760" spans="1:9" ht="32" customHeight="1">
      <c r="A10760" s="19" t="s">
        <v>198718</v>
      </c>
      <c r="B10760" s="20" t="s">
        <v>171579</v>
      </c>
      <c r="C10760" s="22">
        <v>35</v>
      </c>
      <c r="D10760" s="21" t="s">
        <v>198715</v>
      </c>
      <c r="E10760" s="22">
        <v>65</v>
      </c>
      <c r="F10760" s="21" t="s">
        <v>198716</v>
      </c>
      <c r="G10760" s="22">
        <v>47</v>
      </c>
      <c r="H10760" s="22">
        <v>150</v>
      </c>
      <c r="I10760" s="21" t="s">
        <v>198719</v>
      </c>
    </row>
    <row r="10761" spans="1:9" ht="32" customHeight="1">
      <c r="A10761" s="19" t="s">
        <v>198720</v>
      </c>
      <c r="B10761" s="20" t="s">
        <v>169902</v>
      </c>
      <c r="C10761" s="22">
        <v>3</v>
      </c>
      <c r="D10761" s="21" t="s">
        <v>187963</v>
      </c>
      <c r="E10761" s="22">
        <v>51</v>
      </c>
      <c r="F10761" s="21" t="s">
        <v>170436</v>
      </c>
      <c r="G10761" s="22">
        <v>4</v>
      </c>
      <c r="H10761" s="22">
        <v>61</v>
      </c>
      <c r="I10761" s="21" t="s">
        <v>198721</v>
      </c>
    </row>
    <row r="10762" spans="1:9" ht="32" customHeight="1">
      <c r="A10762" s="19" t="s">
        <v>198722</v>
      </c>
      <c r="B10762" s="20" t="s">
        <v>180259</v>
      </c>
      <c r="C10762" s="22">
        <v>55</v>
      </c>
      <c r="D10762" s="21" t="s">
        <v>198723</v>
      </c>
      <c r="E10762" s="22">
        <v>63</v>
      </c>
      <c r="F10762" s="22">
        <v>0</v>
      </c>
      <c r="G10762" s="22">
        <v>0</v>
      </c>
      <c r="H10762" s="22">
        <v>121</v>
      </c>
      <c r="I10762" s="21" t="s">
        <v>198724</v>
      </c>
    </row>
    <row r="10763" spans="1:9" ht="32" customHeight="1">
      <c r="A10763" s="19" t="s">
        <v>198725</v>
      </c>
      <c r="B10763" s="20" t="s">
        <v>170478</v>
      </c>
      <c r="C10763" s="22">
        <v>2</v>
      </c>
      <c r="D10763" s="21" t="s">
        <v>198726</v>
      </c>
      <c r="E10763" s="22">
        <v>122</v>
      </c>
      <c r="F10763" s="21" t="s">
        <v>180562</v>
      </c>
      <c r="G10763" s="22">
        <v>11</v>
      </c>
      <c r="H10763" s="22">
        <v>138</v>
      </c>
      <c r="I10763" s="21" t="s">
        <v>198727</v>
      </c>
    </row>
    <row r="10764" spans="1:9" ht="32" customHeight="1">
      <c r="A10764" s="19" t="s">
        <v>198728</v>
      </c>
      <c r="B10764" s="20" t="s">
        <v>171094</v>
      </c>
      <c r="C10764" s="22">
        <v>55</v>
      </c>
      <c r="D10764" s="21" t="s">
        <v>181284</v>
      </c>
      <c r="E10764" s="22">
        <v>45</v>
      </c>
      <c r="F10764" s="21" t="s">
        <v>172183</v>
      </c>
      <c r="G10764" s="22">
        <v>14</v>
      </c>
      <c r="H10764" s="22">
        <v>117</v>
      </c>
      <c r="I10764" s="21" t="s">
        <v>198729</v>
      </c>
    </row>
    <row r="10765" spans="1:9" ht="32" customHeight="1">
      <c r="A10765" s="19" t="s">
        <v>198730</v>
      </c>
      <c r="B10765" s="20" t="s">
        <v>186788</v>
      </c>
      <c r="C10765" s="22">
        <v>27</v>
      </c>
      <c r="D10765" s="21" t="s">
        <v>186787</v>
      </c>
      <c r="E10765" s="22">
        <v>59</v>
      </c>
      <c r="F10765" s="21" t="s">
        <v>173014</v>
      </c>
      <c r="G10765" s="22">
        <v>24</v>
      </c>
      <c r="H10765" s="22">
        <v>113</v>
      </c>
      <c r="I10765" s="21" t="s">
        <v>198731</v>
      </c>
    </row>
    <row r="10766" spans="1:9" ht="32" customHeight="1">
      <c r="A10766" s="19" t="s">
        <v>198732</v>
      </c>
      <c r="B10766" s="20" t="s">
        <v>190818</v>
      </c>
      <c r="C10766" s="22">
        <v>41</v>
      </c>
      <c r="D10766" s="21" t="s">
        <v>175923</v>
      </c>
      <c r="E10766" s="22">
        <v>53</v>
      </c>
      <c r="F10766" s="21" t="s">
        <v>174272</v>
      </c>
      <c r="G10766" s="22">
        <v>38</v>
      </c>
      <c r="H10766" s="22">
        <v>135</v>
      </c>
      <c r="I10766" s="21" t="s">
        <v>198733</v>
      </c>
    </row>
    <row r="10767" spans="1:9" ht="32" customHeight="1">
      <c r="A10767" s="19" t="s">
        <v>198734</v>
      </c>
      <c r="B10767" s="20" t="s">
        <v>172062</v>
      </c>
      <c r="C10767" s="22">
        <v>44</v>
      </c>
      <c r="D10767" s="22">
        <v>25</v>
      </c>
      <c r="E10767" s="22">
        <v>29</v>
      </c>
      <c r="F10767" s="21" t="s">
        <v>173966</v>
      </c>
      <c r="G10767" s="22">
        <v>43</v>
      </c>
      <c r="H10767" s="22">
        <v>119</v>
      </c>
      <c r="I10767" s="21" t="s">
        <v>198735</v>
      </c>
    </row>
    <row r="10768" spans="1:9" ht="32" customHeight="1">
      <c r="A10768" s="19" t="s">
        <v>198736</v>
      </c>
      <c r="B10768" s="20" t="s">
        <v>189264</v>
      </c>
      <c r="C10768" s="22">
        <v>17</v>
      </c>
      <c r="D10768" s="21" t="s">
        <v>173454</v>
      </c>
      <c r="E10768" s="22">
        <v>111</v>
      </c>
      <c r="F10768" s="21" t="s">
        <v>180831</v>
      </c>
      <c r="G10768" s="22">
        <v>7</v>
      </c>
      <c r="H10768" s="22">
        <v>138</v>
      </c>
      <c r="I10768" s="21" t="s">
        <v>198737</v>
      </c>
    </row>
    <row r="10769" spans="1:9" ht="32" customHeight="1">
      <c r="A10769" s="19" t="s">
        <v>198738</v>
      </c>
      <c r="B10769" s="20" t="s">
        <v>195320</v>
      </c>
      <c r="C10769" s="22">
        <v>51</v>
      </c>
      <c r="D10769" s="21" t="s">
        <v>169724</v>
      </c>
      <c r="E10769" s="22">
        <v>63</v>
      </c>
      <c r="F10769" s="21" t="s">
        <v>172467</v>
      </c>
      <c r="G10769" s="22">
        <v>19</v>
      </c>
      <c r="H10769" s="22">
        <v>136</v>
      </c>
      <c r="I10769" s="21" t="s">
        <v>198739</v>
      </c>
    </row>
    <row r="10770" spans="1:9" ht="32" customHeight="1">
      <c r="A10770" s="19" t="s">
        <v>198740</v>
      </c>
      <c r="B10770" s="24">
        <v>0</v>
      </c>
      <c r="C10770" s="22">
        <v>0</v>
      </c>
      <c r="D10770" s="21" t="s">
        <v>175474</v>
      </c>
      <c r="E10770" s="22">
        <v>104</v>
      </c>
      <c r="F10770" s="21" t="s">
        <v>173863</v>
      </c>
      <c r="G10770" s="22">
        <v>4</v>
      </c>
      <c r="H10770" s="22">
        <v>111</v>
      </c>
      <c r="I10770" s="21" t="s">
        <v>198741</v>
      </c>
    </row>
    <row r="10771" spans="1:9" ht="32" customHeight="1">
      <c r="A10771" s="19" t="s">
        <v>198742</v>
      </c>
      <c r="B10771" s="20" t="s">
        <v>170489</v>
      </c>
      <c r="C10771" s="22">
        <v>45</v>
      </c>
      <c r="D10771" s="22">
        <v>0</v>
      </c>
      <c r="E10771" s="22">
        <v>0</v>
      </c>
      <c r="F10771" s="21" t="s">
        <v>170846</v>
      </c>
      <c r="G10771" s="22">
        <v>10</v>
      </c>
      <c r="H10771" s="22">
        <v>58</v>
      </c>
      <c r="I10771" s="21" t="s">
        <v>198743</v>
      </c>
    </row>
    <row r="10772" spans="1:9" ht="32" customHeight="1">
      <c r="A10772" s="19" t="s">
        <v>198744</v>
      </c>
      <c r="B10772" s="20" t="s">
        <v>176754</v>
      </c>
      <c r="C10772" s="22">
        <v>53</v>
      </c>
      <c r="D10772" s="22">
        <v>0</v>
      </c>
      <c r="E10772" s="22">
        <v>0</v>
      </c>
      <c r="F10772" s="21" t="s">
        <v>173540</v>
      </c>
      <c r="G10772" s="22">
        <v>9</v>
      </c>
      <c r="H10772" s="22">
        <v>65</v>
      </c>
      <c r="I10772" s="21" t="s">
        <v>198745</v>
      </c>
    </row>
    <row r="10773" spans="1:9" ht="32" customHeight="1">
      <c r="A10773" s="19" t="s">
        <v>198746</v>
      </c>
      <c r="B10773" s="20" t="s">
        <v>173060</v>
      </c>
      <c r="C10773" s="22">
        <v>95</v>
      </c>
      <c r="D10773" s="21" t="s">
        <v>179702</v>
      </c>
      <c r="E10773" s="22">
        <v>23</v>
      </c>
      <c r="F10773" s="21" t="s">
        <v>174085</v>
      </c>
      <c r="G10773" s="22">
        <v>48</v>
      </c>
      <c r="H10773" s="22">
        <v>169</v>
      </c>
      <c r="I10773" s="21" t="s">
        <v>198747</v>
      </c>
    </row>
    <row r="10774" spans="1:9" ht="32" customHeight="1">
      <c r="A10774" s="19" t="s">
        <v>198748</v>
      </c>
      <c r="B10774" s="20" t="s">
        <v>187407</v>
      </c>
      <c r="C10774" s="22">
        <v>79</v>
      </c>
      <c r="D10774" s="21" t="s">
        <v>174630</v>
      </c>
      <c r="E10774" s="22">
        <v>23</v>
      </c>
      <c r="F10774" s="21" t="s">
        <v>192893</v>
      </c>
      <c r="G10774" s="22">
        <v>11</v>
      </c>
      <c r="H10774" s="22">
        <v>116</v>
      </c>
      <c r="I10774" s="21" t="s">
        <v>198749</v>
      </c>
    </row>
    <row r="10775" spans="1:9" ht="32" customHeight="1">
      <c r="A10775" s="19" t="s">
        <v>198750</v>
      </c>
      <c r="B10775" s="20" t="s">
        <v>182969</v>
      </c>
      <c r="C10775" s="22">
        <v>90</v>
      </c>
      <c r="D10775" s="21" t="s">
        <v>169959</v>
      </c>
      <c r="E10775" s="22">
        <v>11</v>
      </c>
      <c r="F10775" s="21" t="s">
        <v>170570</v>
      </c>
      <c r="G10775" s="22">
        <v>3</v>
      </c>
      <c r="H10775" s="22">
        <v>107</v>
      </c>
      <c r="I10775" s="21" t="s">
        <v>198751</v>
      </c>
    </row>
    <row r="10776" spans="1:9" ht="32" customHeight="1">
      <c r="A10776" s="19" t="s">
        <v>198752</v>
      </c>
      <c r="B10776" s="20" t="s">
        <v>181377</v>
      </c>
      <c r="C10776" s="22">
        <v>12</v>
      </c>
      <c r="D10776" s="21" t="s">
        <v>172960</v>
      </c>
      <c r="E10776" s="22">
        <v>112</v>
      </c>
      <c r="F10776" s="21" t="s">
        <v>173373</v>
      </c>
      <c r="G10776" s="22">
        <v>22</v>
      </c>
      <c r="H10776" s="22">
        <v>149</v>
      </c>
      <c r="I10776" s="21" t="s">
        <v>198753</v>
      </c>
    </row>
    <row r="10777" spans="1:9" ht="32" customHeight="1">
      <c r="A10777" s="19" t="s">
        <v>198754</v>
      </c>
      <c r="B10777" s="20" t="s">
        <v>181377</v>
      </c>
      <c r="C10777" s="22">
        <v>12</v>
      </c>
      <c r="D10777" s="21" t="s">
        <v>172960</v>
      </c>
      <c r="E10777" s="22">
        <v>112</v>
      </c>
      <c r="F10777" s="21" t="s">
        <v>173373</v>
      </c>
      <c r="G10777" s="22">
        <v>22</v>
      </c>
      <c r="H10777" s="22">
        <v>149</v>
      </c>
      <c r="I10777" s="21" t="s">
        <v>198755</v>
      </c>
    </row>
    <row r="10778" spans="1:9" ht="32" customHeight="1">
      <c r="A10778" s="19" t="s">
        <v>198756</v>
      </c>
      <c r="B10778" s="20" t="s">
        <v>169800</v>
      </c>
      <c r="C10778" s="22">
        <v>52</v>
      </c>
      <c r="D10778" s="21" t="s">
        <v>174381</v>
      </c>
      <c r="E10778" s="22">
        <v>55</v>
      </c>
      <c r="F10778" s="21" t="s">
        <v>198757</v>
      </c>
      <c r="G10778" s="22">
        <v>33</v>
      </c>
      <c r="H10778" s="22">
        <v>143</v>
      </c>
      <c r="I10778" s="21" t="s">
        <v>198758</v>
      </c>
    </row>
    <row r="10779" spans="1:9" ht="32" customHeight="1">
      <c r="A10779" s="19" t="s">
        <v>198759</v>
      </c>
      <c r="B10779" s="20" t="s">
        <v>197837</v>
      </c>
      <c r="C10779" s="22">
        <v>73</v>
      </c>
      <c r="D10779" s="21" t="s">
        <v>198760</v>
      </c>
      <c r="E10779" s="22">
        <v>55</v>
      </c>
      <c r="F10779" s="21" t="s">
        <v>194152</v>
      </c>
      <c r="G10779" s="22">
        <v>33</v>
      </c>
      <c r="H10779" s="22">
        <v>164</v>
      </c>
      <c r="I10779" s="21" t="s">
        <v>198761</v>
      </c>
    </row>
    <row r="10780" spans="1:9" ht="32" customHeight="1">
      <c r="A10780" s="19" t="s">
        <v>198762</v>
      </c>
      <c r="B10780" s="20" t="s">
        <v>170287</v>
      </c>
      <c r="C10780" s="22">
        <v>5</v>
      </c>
      <c r="D10780" s="21" t="s">
        <v>198763</v>
      </c>
      <c r="E10780" s="22">
        <v>55</v>
      </c>
      <c r="F10780" s="21" t="s">
        <v>177226</v>
      </c>
      <c r="G10780" s="22">
        <v>1</v>
      </c>
      <c r="H10780" s="22">
        <v>64</v>
      </c>
      <c r="I10780" s="21" t="s">
        <v>198764</v>
      </c>
    </row>
    <row r="10781" spans="1:9" ht="32" customHeight="1">
      <c r="A10781" s="19" t="s">
        <v>198765</v>
      </c>
      <c r="B10781" s="20" t="s">
        <v>14588</v>
      </c>
      <c r="C10781" s="22">
        <v>8</v>
      </c>
      <c r="D10781" s="21" t="s">
        <v>173006</v>
      </c>
      <c r="E10781" s="22">
        <v>55</v>
      </c>
      <c r="F10781" s="21" t="s">
        <v>172906</v>
      </c>
      <c r="G10781" s="22">
        <v>1</v>
      </c>
      <c r="H10781" s="22">
        <v>67</v>
      </c>
      <c r="I10781" s="21" t="s">
        <v>198766</v>
      </c>
    </row>
    <row r="10782" spans="1:9" ht="32" customHeight="1">
      <c r="A10782" s="19" t="s">
        <v>198767</v>
      </c>
      <c r="B10782" s="20" t="s">
        <v>198768</v>
      </c>
      <c r="C10782" s="22">
        <v>67</v>
      </c>
      <c r="D10782" s="21" t="s">
        <v>198769</v>
      </c>
      <c r="E10782" s="22">
        <v>21</v>
      </c>
      <c r="F10782" s="21" t="s">
        <v>198770</v>
      </c>
      <c r="G10782" s="22">
        <v>69</v>
      </c>
      <c r="H10782" s="22">
        <v>160</v>
      </c>
      <c r="I10782" s="21" t="s">
        <v>198771</v>
      </c>
    </row>
    <row r="10783" spans="1:9" ht="32" customHeight="1">
      <c r="A10783" s="19" t="s">
        <v>198772</v>
      </c>
      <c r="B10783" s="24">
        <v>71</v>
      </c>
      <c r="C10783" s="22">
        <v>71</v>
      </c>
      <c r="D10783" s="22">
        <v>5</v>
      </c>
      <c r="E10783" s="22">
        <v>5</v>
      </c>
      <c r="F10783" s="22">
        <v>24</v>
      </c>
      <c r="G10783" s="22">
        <v>24</v>
      </c>
      <c r="H10783" s="22">
        <v>103</v>
      </c>
      <c r="I10783" s="21" t="s">
        <v>198773</v>
      </c>
    </row>
    <row r="10784" spans="1:9" ht="32" customHeight="1">
      <c r="A10784" s="19" t="s">
        <v>198774</v>
      </c>
      <c r="B10784" s="24">
        <v>71</v>
      </c>
      <c r="C10784" s="22">
        <v>71</v>
      </c>
      <c r="D10784" s="22">
        <v>5</v>
      </c>
      <c r="E10784" s="22">
        <v>5</v>
      </c>
      <c r="F10784" s="22">
        <v>24</v>
      </c>
      <c r="G10784" s="22">
        <v>24</v>
      </c>
      <c r="H10784" s="22">
        <v>103</v>
      </c>
      <c r="I10784" s="21" t="s">
        <v>198775</v>
      </c>
    </row>
    <row r="10785" spans="1:9" ht="32" customHeight="1">
      <c r="A10785" s="19" t="s">
        <v>198776</v>
      </c>
      <c r="B10785" s="20" t="s">
        <v>178556</v>
      </c>
      <c r="C10785" s="22">
        <v>55</v>
      </c>
      <c r="D10785" s="21" t="s">
        <v>180808</v>
      </c>
      <c r="E10785" s="22">
        <v>29</v>
      </c>
      <c r="F10785" s="21" t="s">
        <v>171668</v>
      </c>
      <c r="G10785" s="22">
        <v>35</v>
      </c>
      <c r="H10785" s="22">
        <v>122</v>
      </c>
      <c r="I10785" s="21" t="s">
        <v>198777</v>
      </c>
    </row>
    <row r="10786" spans="1:9" ht="32" customHeight="1">
      <c r="A10786" s="19" t="s">
        <v>198778</v>
      </c>
      <c r="B10786" s="20" t="s">
        <v>187137</v>
      </c>
      <c r="C10786" s="22">
        <v>32</v>
      </c>
      <c r="D10786" s="21" t="s">
        <v>198779</v>
      </c>
      <c r="E10786" s="22">
        <v>29</v>
      </c>
      <c r="F10786" s="21" t="s">
        <v>174276</v>
      </c>
      <c r="G10786" s="22">
        <v>34</v>
      </c>
      <c r="H10786" s="22">
        <v>98</v>
      </c>
      <c r="I10786" s="21" t="s">
        <v>198780</v>
      </c>
    </row>
    <row r="10787" spans="1:9" ht="32" customHeight="1">
      <c r="A10787" s="19" t="s">
        <v>198781</v>
      </c>
      <c r="B10787" s="20" t="s">
        <v>170408</v>
      </c>
      <c r="C10787" s="22">
        <v>32</v>
      </c>
      <c r="D10787" s="22">
        <v>50</v>
      </c>
      <c r="E10787" s="22">
        <v>36</v>
      </c>
      <c r="F10787" s="21" t="s">
        <v>170089</v>
      </c>
      <c r="G10787" s="22">
        <v>4</v>
      </c>
      <c r="H10787" s="22">
        <v>75</v>
      </c>
      <c r="I10787" s="21" t="s">
        <v>198782</v>
      </c>
    </row>
    <row r="10788" spans="1:9" ht="32" customHeight="1">
      <c r="A10788" s="19" t="s">
        <v>198783</v>
      </c>
      <c r="B10788" s="20" t="s">
        <v>179180</v>
      </c>
      <c r="C10788" s="22">
        <v>26</v>
      </c>
      <c r="D10788" s="21" t="s">
        <v>198784</v>
      </c>
      <c r="E10788" s="22">
        <v>105</v>
      </c>
      <c r="F10788" s="21" t="s">
        <v>179180</v>
      </c>
      <c r="G10788" s="22">
        <v>26</v>
      </c>
      <c r="H10788" s="22">
        <v>160</v>
      </c>
      <c r="I10788" s="21" t="s">
        <v>198785</v>
      </c>
    </row>
    <row r="10789" spans="1:9" ht="32" customHeight="1">
      <c r="A10789" s="19" t="s">
        <v>198786</v>
      </c>
      <c r="B10789" s="24">
        <v>10</v>
      </c>
      <c r="C10789" s="22">
        <v>15</v>
      </c>
      <c r="D10789" s="22">
        <v>80</v>
      </c>
      <c r="E10789" s="22">
        <v>120</v>
      </c>
      <c r="F10789" s="22">
        <v>10</v>
      </c>
      <c r="G10789" s="22">
        <v>15</v>
      </c>
      <c r="H10789" s="22">
        <v>153</v>
      </c>
      <c r="I10789" s="21" t="s">
        <v>198787</v>
      </c>
    </row>
    <row r="10790" spans="1:9" ht="32" customHeight="1">
      <c r="A10790" s="19" t="s">
        <v>198788</v>
      </c>
      <c r="B10790" s="20" t="s">
        <v>169908</v>
      </c>
      <c r="C10790" s="22">
        <v>50</v>
      </c>
      <c r="D10790" s="21" t="s">
        <v>172526</v>
      </c>
      <c r="E10790" s="22">
        <v>68</v>
      </c>
      <c r="F10790" s="21" t="s">
        <v>172225</v>
      </c>
      <c r="G10790" s="22">
        <v>2</v>
      </c>
      <c r="H10790" s="22">
        <v>123</v>
      </c>
      <c r="I10790" s="21" t="s">
        <v>198789</v>
      </c>
    </row>
    <row r="10791" spans="1:9" ht="32" customHeight="1">
      <c r="A10791" s="19" t="s">
        <v>198790</v>
      </c>
      <c r="B10791" s="20" t="s">
        <v>171470</v>
      </c>
      <c r="C10791" s="22">
        <v>69</v>
      </c>
      <c r="D10791" s="22">
        <v>0</v>
      </c>
      <c r="E10791" s="22">
        <v>0</v>
      </c>
      <c r="F10791" s="21" t="s">
        <v>171469</v>
      </c>
      <c r="G10791" s="22">
        <v>13</v>
      </c>
      <c r="H10791" s="22">
        <v>85</v>
      </c>
      <c r="I10791" s="21" t="s">
        <v>198791</v>
      </c>
    </row>
    <row r="10792" spans="1:9" ht="32" customHeight="1">
      <c r="A10792" s="19" t="s">
        <v>198792</v>
      </c>
      <c r="B10792" s="40">
        <v>46875</v>
      </c>
      <c r="C10792" s="22">
        <v>45</v>
      </c>
      <c r="D10792" s="21" t="s">
        <v>180198</v>
      </c>
      <c r="E10792" s="22">
        <v>11</v>
      </c>
      <c r="F10792" s="21" t="s">
        <v>169908</v>
      </c>
      <c r="G10792" s="22">
        <v>40</v>
      </c>
      <c r="H10792" s="22">
        <v>99</v>
      </c>
      <c r="I10792" s="21" t="s">
        <v>198793</v>
      </c>
    </row>
    <row r="10793" spans="1:9" ht="32" customHeight="1">
      <c r="A10793" s="19" t="s">
        <v>198794</v>
      </c>
      <c r="B10793" s="20" t="s">
        <v>198795</v>
      </c>
      <c r="C10793" s="22">
        <v>25</v>
      </c>
      <c r="D10793" s="21" t="s">
        <v>178955</v>
      </c>
      <c r="E10793" s="22">
        <v>22</v>
      </c>
      <c r="F10793" s="21" t="s">
        <v>176694</v>
      </c>
      <c r="G10793" s="22">
        <v>42</v>
      </c>
      <c r="H10793" s="22">
        <v>92</v>
      </c>
      <c r="I10793" s="21" t="s">
        <v>198796</v>
      </c>
    </row>
    <row r="10794" spans="1:9" ht="32" customHeight="1">
      <c r="A10794" s="19" t="s">
        <v>198797</v>
      </c>
      <c r="B10794" s="20" t="s">
        <v>198798</v>
      </c>
      <c r="C10794" s="22">
        <v>77</v>
      </c>
      <c r="D10794" s="21" t="s">
        <v>198799</v>
      </c>
      <c r="E10794" s="22">
        <v>22</v>
      </c>
      <c r="F10794" s="21" t="s">
        <v>197824</v>
      </c>
      <c r="G10794" s="22">
        <v>50</v>
      </c>
      <c r="H10794" s="22">
        <v>152</v>
      </c>
      <c r="I10794" s="21" t="s">
        <v>198800</v>
      </c>
    </row>
    <row r="10795" spans="1:9" ht="32" customHeight="1">
      <c r="A10795" s="19" t="s">
        <v>198801</v>
      </c>
      <c r="B10795" s="20" t="s">
        <v>188116</v>
      </c>
      <c r="C10795" s="22">
        <v>21</v>
      </c>
      <c r="D10795" s="21" t="s">
        <v>171341</v>
      </c>
      <c r="E10795" s="22">
        <v>27</v>
      </c>
      <c r="F10795" s="21" t="s">
        <v>171285</v>
      </c>
      <c r="G10795" s="22">
        <v>44</v>
      </c>
      <c r="H10795" s="22">
        <v>95</v>
      </c>
      <c r="I10795" s="21" t="s">
        <v>198802</v>
      </c>
    </row>
    <row r="10796" spans="1:9" ht="32" customHeight="1">
      <c r="A10796" s="19" t="s">
        <v>198803</v>
      </c>
      <c r="B10796" s="20" t="s">
        <v>180370</v>
      </c>
      <c r="C10796" s="22">
        <v>76</v>
      </c>
      <c r="D10796" s="21" t="s">
        <v>173033</v>
      </c>
      <c r="E10796" s="22">
        <v>13</v>
      </c>
      <c r="F10796" s="21" t="s">
        <v>171659</v>
      </c>
      <c r="G10796" s="22">
        <v>1</v>
      </c>
      <c r="H10796" s="22">
        <v>93</v>
      </c>
      <c r="I10796" s="21" t="s">
        <v>198804</v>
      </c>
    </row>
    <row r="10797" spans="1:9" ht="32" customHeight="1">
      <c r="A10797" s="19" t="s">
        <v>198805</v>
      </c>
      <c r="B10797" s="20" t="s">
        <v>180370</v>
      </c>
      <c r="C10797" s="22">
        <v>76</v>
      </c>
      <c r="D10797" s="21" t="s">
        <v>173033</v>
      </c>
      <c r="E10797" s="22">
        <v>13</v>
      </c>
      <c r="F10797" s="21" t="s">
        <v>171659</v>
      </c>
      <c r="G10797" s="22">
        <v>1</v>
      </c>
      <c r="H10797" s="22">
        <v>93</v>
      </c>
      <c r="I10797" s="21" t="s">
        <v>198806</v>
      </c>
    </row>
    <row r="10798" spans="1:9" ht="32" customHeight="1">
      <c r="A10798" s="19" t="s">
        <v>198807</v>
      </c>
      <c r="B10798" s="20" t="s">
        <v>171625</v>
      </c>
      <c r="C10798" s="22">
        <v>24</v>
      </c>
      <c r="D10798" s="21" t="s">
        <v>194267</v>
      </c>
      <c r="E10798" s="22">
        <v>79</v>
      </c>
      <c r="F10798" s="21" t="s">
        <v>188087</v>
      </c>
      <c r="G10798" s="22">
        <v>64</v>
      </c>
      <c r="H10798" s="22">
        <v>170</v>
      </c>
      <c r="I10798" s="21" t="s">
        <v>198808</v>
      </c>
    </row>
    <row r="10799" spans="1:9" ht="32" customHeight="1">
      <c r="A10799" s="19" t="s">
        <v>198809</v>
      </c>
      <c r="B10799" s="20" t="s">
        <v>171625</v>
      </c>
      <c r="C10799" s="22">
        <v>24</v>
      </c>
      <c r="D10799" s="21" t="s">
        <v>194267</v>
      </c>
      <c r="E10799" s="22">
        <v>79</v>
      </c>
      <c r="F10799" s="21" t="s">
        <v>188087</v>
      </c>
      <c r="G10799" s="22">
        <v>64</v>
      </c>
      <c r="H10799" s="22">
        <v>170</v>
      </c>
      <c r="I10799" s="21" t="s">
        <v>198810</v>
      </c>
    </row>
    <row r="10800" spans="1:9" ht="32" customHeight="1">
      <c r="A10800" s="19" t="s">
        <v>198811</v>
      </c>
      <c r="B10800" s="20" t="s">
        <v>187084</v>
      </c>
      <c r="C10800" s="22">
        <v>12</v>
      </c>
      <c r="D10800" s="21" t="s">
        <v>198812</v>
      </c>
      <c r="E10800" s="22">
        <v>79</v>
      </c>
      <c r="F10800" s="21" t="s">
        <v>179717</v>
      </c>
      <c r="G10800" s="22">
        <v>31</v>
      </c>
      <c r="H10800" s="22">
        <v>125</v>
      </c>
      <c r="I10800" s="21" t="s">
        <v>198813</v>
      </c>
    </row>
    <row r="10801" spans="1:9" ht="32" customHeight="1">
      <c r="A10801" s="19" t="s">
        <v>198814</v>
      </c>
      <c r="B10801" s="24">
        <v>85</v>
      </c>
      <c r="C10801" s="22">
        <v>85</v>
      </c>
      <c r="D10801" s="22">
        <v>13</v>
      </c>
      <c r="E10801" s="22">
        <v>13</v>
      </c>
      <c r="F10801" s="22">
        <v>2</v>
      </c>
      <c r="G10801" s="22">
        <v>2</v>
      </c>
      <c r="H10801" s="22">
        <v>103</v>
      </c>
      <c r="I10801" s="21" t="s">
        <v>198815</v>
      </c>
    </row>
    <row r="10802" spans="1:9" ht="32" customHeight="1">
      <c r="A10802" s="19" t="s">
        <v>198816</v>
      </c>
      <c r="B10802" s="20" t="s">
        <v>162866</v>
      </c>
      <c r="C10802" s="22">
        <v>6</v>
      </c>
      <c r="D10802" s="21" t="s">
        <v>198817</v>
      </c>
      <c r="E10802" s="22">
        <v>92</v>
      </c>
      <c r="F10802" s="21" t="s">
        <v>162946</v>
      </c>
      <c r="G10802" s="22">
        <v>27</v>
      </c>
      <c r="H10802" s="22">
        <v>128</v>
      </c>
      <c r="I10802" s="21" t="s">
        <v>198818</v>
      </c>
    </row>
    <row r="10803" spans="1:9" ht="32" customHeight="1">
      <c r="A10803" s="19" t="s">
        <v>198819</v>
      </c>
      <c r="B10803" s="20" t="s">
        <v>172631</v>
      </c>
      <c r="C10803" s="22">
        <v>64</v>
      </c>
      <c r="D10803" s="21" t="s">
        <v>196238</v>
      </c>
      <c r="E10803" s="22">
        <v>124</v>
      </c>
      <c r="F10803" s="22">
        <v>0</v>
      </c>
      <c r="G10803" s="22">
        <v>0</v>
      </c>
      <c r="H10803" s="22">
        <v>191</v>
      </c>
      <c r="I10803" s="21" t="s">
        <v>198820</v>
      </c>
    </row>
    <row r="10804" spans="1:9" ht="32" customHeight="1">
      <c r="A10804" s="19" t="s">
        <v>198821</v>
      </c>
      <c r="B10804" s="24">
        <v>0</v>
      </c>
      <c r="C10804" s="22">
        <v>0</v>
      </c>
      <c r="D10804" s="21" t="s">
        <v>188133</v>
      </c>
      <c r="E10804" s="22">
        <v>107</v>
      </c>
      <c r="F10804" s="21" t="s">
        <v>171008</v>
      </c>
      <c r="G10804" s="22">
        <v>7</v>
      </c>
      <c r="H10804" s="22">
        <v>117</v>
      </c>
      <c r="I10804" s="21" t="s">
        <v>198822</v>
      </c>
    </row>
    <row r="10805" spans="1:9" ht="44" customHeight="1">
      <c r="A10805" s="19" t="s">
        <v>198823</v>
      </c>
      <c r="B10805" s="20" t="s">
        <v>171287</v>
      </c>
      <c r="C10805" s="22">
        <v>19</v>
      </c>
      <c r="D10805" s="21" t="s">
        <v>172709</v>
      </c>
      <c r="E10805" s="22">
        <v>16</v>
      </c>
      <c r="F10805" s="21" t="s">
        <v>171426</v>
      </c>
      <c r="G10805" s="22">
        <v>34</v>
      </c>
      <c r="H10805" s="22">
        <v>72</v>
      </c>
      <c r="I10805" s="21" t="s">
        <v>198824</v>
      </c>
    </row>
    <row r="10806" spans="1:9" ht="44" customHeight="1">
      <c r="A10806" s="19" t="s">
        <v>198825</v>
      </c>
      <c r="B10806" s="20" t="s">
        <v>170423</v>
      </c>
      <c r="C10806" s="22">
        <v>3</v>
      </c>
      <c r="D10806" s="21" t="s">
        <v>181297</v>
      </c>
      <c r="E10806" s="22">
        <v>114</v>
      </c>
      <c r="F10806" s="21" t="s">
        <v>173918</v>
      </c>
      <c r="G10806" s="22">
        <v>36</v>
      </c>
      <c r="H10806" s="22">
        <v>156</v>
      </c>
      <c r="I10806" s="21" t="s">
        <v>198826</v>
      </c>
    </row>
    <row r="10807" spans="1:9" ht="44" customHeight="1">
      <c r="A10807" s="19" t="s">
        <v>198827</v>
      </c>
      <c r="B10807" s="20" t="s">
        <v>174105</v>
      </c>
      <c r="C10807" s="22">
        <v>32</v>
      </c>
      <c r="D10807" s="21" t="s">
        <v>171689</v>
      </c>
      <c r="E10807" s="22">
        <v>5</v>
      </c>
      <c r="F10807" s="21" t="s">
        <v>174740</v>
      </c>
      <c r="G10807" s="22">
        <v>30</v>
      </c>
      <c r="H10807" s="22">
        <v>70</v>
      </c>
      <c r="I10807" s="21" t="s">
        <v>198828</v>
      </c>
    </row>
    <row r="10808" spans="1:9" ht="44" customHeight="1">
      <c r="A10808" s="19" t="s">
        <v>198829</v>
      </c>
      <c r="B10808" s="20" t="s">
        <v>173406</v>
      </c>
      <c r="C10808" s="22">
        <v>36</v>
      </c>
      <c r="D10808" s="21" t="s">
        <v>173403</v>
      </c>
      <c r="E10808" s="22">
        <v>32</v>
      </c>
      <c r="F10808" s="21" t="s">
        <v>170857</v>
      </c>
      <c r="G10808" s="22">
        <v>20</v>
      </c>
      <c r="H10808" s="22">
        <v>91</v>
      </c>
      <c r="I10808" s="21" t="s">
        <v>198830</v>
      </c>
    </row>
    <row r="10809" spans="1:9" ht="32" customHeight="1">
      <c r="A10809" s="19" t="s">
        <v>198831</v>
      </c>
      <c r="B10809" s="20" t="s">
        <v>198832</v>
      </c>
      <c r="C10809" s="22">
        <v>43</v>
      </c>
      <c r="D10809" s="21" t="s">
        <v>171910</v>
      </c>
      <c r="E10809" s="22">
        <v>70</v>
      </c>
      <c r="F10809" s="21" t="s">
        <v>178237</v>
      </c>
      <c r="G10809" s="22">
        <v>49</v>
      </c>
      <c r="H10809" s="22">
        <v>165</v>
      </c>
      <c r="I10809" s="21" t="s">
        <v>198833</v>
      </c>
    </row>
    <row r="10810" spans="1:9" ht="32" customHeight="1">
      <c r="A10810" s="19" t="s">
        <v>198834</v>
      </c>
      <c r="B10810" s="20" t="s">
        <v>170750</v>
      </c>
      <c r="C10810" s="22">
        <v>81</v>
      </c>
      <c r="D10810" s="22">
        <v>0</v>
      </c>
      <c r="E10810" s="22">
        <v>0</v>
      </c>
      <c r="F10810" s="21" t="s">
        <v>169926</v>
      </c>
      <c r="G10810" s="22">
        <v>3</v>
      </c>
      <c r="H10810" s="22">
        <v>87</v>
      </c>
      <c r="I10810" s="21" t="s">
        <v>198835</v>
      </c>
    </row>
    <row r="10811" spans="1:9" ht="32" customHeight="1">
      <c r="A10811" s="19" t="s">
        <v>198836</v>
      </c>
      <c r="B10811" s="20" t="s">
        <v>170750</v>
      </c>
      <c r="C10811" s="22">
        <v>81</v>
      </c>
      <c r="D10811" s="22">
        <v>0</v>
      </c>
      <c r="E10811" s="22">
        <v>0</v>
      </c>
      <c r="F10811" s="21" t="s">
        <v>169926</v>
      </c>
      <c r="G10811" s="22">
        <v>3</v>
      </c>
      <c r="H10811" s="22">
        <v>87</v>
      </c>
      <c r="I10811" s="21" t="s">
        <v>198837</v>
      </c>
    </row>
    <row r="10812" spans="1:9" ht="32" customHeight="1">
      <c r="A10812" s="19" t="s">
        <v>198838</v>
      </c>
      <c r="B10812" s="20" t="s">
        <v>178184</v>
      </c>
      <c r="C10812" s="22">
        <v>25</v>
      </c>
      <c r="D10812" s="21" t="s">
        <v>182848</v>
      </c>
      <c r="E10812" s="22">
        <v>39</v>
      </c>
      <c r="F10812" s="21" t="s">
        <v>185774</v>
      </c>
      <c r="G10812" s="22">
        <v>15</v>
      </c>
      <c r="H10812" s="22">
        <v>82</v>
      </c>
      <c r="I10812" s="21" t="s">
        <v>198839</v>
      </c>
    </row>
    <row r="10813" spans="1:9" ht="32" customHeight="1">
      <c r="A10813" s="19" t="s">
        <v>198840</v>
      </c>
      <c r="B10813" s="20" t="s">
        <v>183465</v>
      </c>
      <c r="C10813" s="22">
        <v>7</v>
      </c>
      <c r="D10813" s="21" t="s">
        <v>174220</v>
      </c>
      <c r="E10813" s="22">
        <v>125</v>
      </c>
      <c r="F10813" s="21" t="s">
        <v>170359</v>
      </c>
      <c r="G10813" s="22">
        <v>12</v>
      </c>
      <c r="H10813" s="22">
        <v>147</v>
      </c>
      <c r="I10813" s="21" t="s">
        <v>198841</v>
      </c>
    </row>
    <row r="10814" spans="1:9" ht="32" customHeight="1">
      <c r="A10814" s="19" t="s">
        <v>198842</v>
      </c>
      <c r="B10814" s="20" t="s">
        <v>191802</v>
      </c>
      <c r="C10814" s="22">
        <v>4</v>
      </c>
      <c r="D10814" s="21" t="s">
        <v>176954</v>
      </c>
      <c r="E10814" s="22">
        <v>147</v>
      </c>
      <c r="F10814" s="21" t="s">
        <v>170567</v>
      </c>
      <c r="G10814" s="22">
        <v>2</v>
      </c>
      <c r="H10814" s="22">
        <v>156</v>
      </c>
      <c r="I10814" s="21" t="s">
        <v>198843</v>
      </c>
    </row>
    <row r="10815" spans="1:9" ht="32" customHeight="1">
      <c r="A10815" s="19" t="s">
        <v>198844</v>
      </c>
      <c r="B10815" s="20" t="s">
        <v>173663</v>
      </c>
      <c r="C10815" s="22">
        <v>11</v>
      </c>
      <c r="D10815" s="21" t="s">
        <v>173662</v>
      </c>
      <c r="E10815" s="22">
        <v>40</v>
      </c>
      <c r="F10815" s="22">
        <v>0</v>
      </c>
      <c r="G10815" s="22">
        <v>0</v>
      </c>
      <c r="H10815" s="22">
        <v>54</v>
      </c>
      <c r="I10815" s="21" t="s">
        <v>198845</v>
      </c>
    </row>
    <row r="10816" spans="1:9" ht="32" customHeight="1">
      <c r="A10816" s="19" t="s">
        <v>198846</v>
      </c>
      <c r="B10816" s="24">
        <v>32</v>
      </c>
      <c r="C10816" s="22">
        <v>48</v>
      </c>
      <c r="D10816" s="21" t="s">
        <v>175745</v>
      </c>
      <c r="E10816" s="22">
        <v>74</v>
      </c>
      <c r="F10816" s="21" t="s">
        <v>171711</v>
      </c>
      <c r="G10816" s="22">
        <v>28</v>
      </c>
      <c r="H10816" s="22">
        <v>153</v>
      </c>
      <c r="I10816" s="21" t="s">
        <v>198847</v>
      </c>
    </row>
    <row r="10817" spans="1:9" ht="32" customHeight="1">
      <c r="A10817" s="19" t="s">
        <v>198848</v>
      </c>
      <c r="B10817" s="20" t="s">
        <v>171488</v>
      </c>
      <c r="C10817" s="22">
        <v>3</v>
      </c>
      <c r="D10817" s="21" t="s">
        <v>174050</v>
      </c>
      <c r="E10817" s="22">
        <v>63</v>
      </c>
      <c r="F10817" s="22">
        <v>0</v>
      </c>
      <c r="G10817" s="22">
        <v>0</v>
      </c>
      <c r="H10817" s="22">
        <v>69</v>
      </c>
      <c r="I10817" s="21" t="s">
        <v>198849</v>
      </c>
    </row>
    <row r="10818" spans="1:9" ht="32" customHeight="1">
      <c r="A10818" s="19" t="s">
        <v>198850</v>
      </c>
      <c r="B10818" s="20" t="s">
        <v>172969</v>
      </c>
      <c r="C10818" s="22">
        <v>1</v>
      </c>
      <c r="D10818" s="21" t="s">
        <v>194801</v>
      </c>
      <c r="E10818" s="22">
        <v>62</v>
      </c>
      <c r="F10818" s="21" t="s">
        <v>176123</v>
      </c>
      <c r="G10818" s="22">
        <v>16</v>
      </c>
      <c r="H10818" s="22">
        <v>82</v>
      </c>
      <c r="I10818" s="21" t="s">
        <v>198851</v>
      </c>
    </row>
    <row r="10819" spans="1:9" ht="32" customHeight="1">
      <c r="A10819" s="19" t="s">
        <v>198852</v>
      </c>
      <c r="B10819" s="20" t="s">
        <v>171192</v>
      </c>
      <c r="C10819" s="22">
        <v>6</v>
      </c>
      <c r="D10819" s="21" t="s">
        <v>171191</v>
      </c>
      <c r="E10819" s="22">
        <v>83</v>
      </c>
      <c r="F10819" s="22">
        <v>0</v>
      </c>
      <c r="G10819" s="22">
        <v>0</v>
      </c>
      <c r="H10819" s="22">
        <v>92</v>
      </c>
      <c r="I10819" s="21" t="s">
        <v>198853</v>
      </c>
    </row>
    <row r="10820" spans="1:9" ht="32" customHeight="1">
      <c r="A10820" s="19" t="s">
        <v>198854</v>
      </c>
      <c r="B10820" s="20" t="s">
        <v>174893</v>
      </c>
      <c r="C10820" s="22">
        <v>2</v>
      </c>
      <c r="D10820" s="21" t="s">
        <v>174892</v>
      </c>
      <c r="E10820" s="22">
        <v>51</v>
      </c>
      <c r="F10820" s="22">
        <v>0</v>
      </c>
      <c r="G10820" s="22">
        <v>0</v>
      </c>
      <c r="H10820" s="22">
        <v>56</v>
      </c>
      <c r="I10820" s="21" t="s">
        <v>198855</v>
      </c>
    </row>
    <row r="10821" spans="1:9" ht="32" customHeight="1">
      <c r="A10821" s="19" t="s">
        <v>198856</v>
      </c>
      <c r="B10821" s="24">
        <v>40</v>
      </c>
      <c r="C10821" s="22">
        <v>24</v>
      </c>
      <c r="D10821" s="22">
        <v>5</v>
      </c>
      <c r="E10821" s="22">
        <v>3</v>
      </c>
      <c r="F10821" s="21" t="s">
        <v>171108</v>
      </c>
      <c r="G10821" s="22">
        <v>33</v>
      </c>
      <c r="H10821" s="22">
        <v>63</v>
      </c>
      <c r="I10821" s="21" t="s">
        <v>198857</v>
      </c>
    </row>
    <row r="10822" spans="1:9" ht="44" customHeight="1">
      <c r="A10822" s="19" t="s">
        <v>198858</v>
      </c>
      <c r="B10822" s="20" t="s">
        <v>170345</v>
      </c>
      <c r="C10822" s="22">
        <v>29</v>
      </c>
      <c r="D10822" s="21" t="s">
        <v>198859</v>
      </c>
      <c r="E10822" s="22">
        <v>86</v>
      </c>
      <c r="F10822" s="21" t="s">
        <v>198860</v>
      </c>
      <c r="G10822" s="22">
        <v>52</v>
      </c>
      <c r="H10822" s="22">
        <v>170</v>
      </c>
      <c r="I10822" s="21" t="s">
        <v>198861</v>
      </c>
    </row>
    <row r="10823" spans="1:9" ht="44" customHeight="1">
      <c r="A10823" s="19" t="s">
        <v>198862</v>
      </c>
      <c r="B10823" s="20" t="s">
        <v>172539</v>
      </c>
      <c r="C10823" s="22">
        <v>10</v>
      </c>
      <c r="D10823" s="21" t="s">
        <v>170476</v>
      </c>
      <c r="E10823" s="22">
        <v>46</v>
      </c>
      <c r="F10823" s="21" t="s">
        <v>176494</v>
      </c>
      <c r="G10823" s="22">
        <v>79</v>
      </c>
      <c r="H10823" s="22">
        <v>138</v>
      </c>
      <c r="I10823" s="21" t="s">
        <v>198863</v>
      </c>
    </row>
    <row r="10824" spans="1:9" ht="44" customHeight="1">
      <c r="A10824" s="19" t="s">
        <v>198864</v>
      </c>
      <c r="B10824" s="20" t="s">
        <v>175213</v>
      </c>
      <c r="C10824" s="22">
        <v>16</v>
      </c>
      <c r="D10824" s="21" t="s">
        <v>174639</v>
      </c>
      <c r="E10824" s="22">
        <v>92</v>
      </c>
      <c r="F10824" s="22">
        <v>0</v>
      </c>
      <c r="G10824" s="22">
        <v>0</v>
      </c>
      <c r="H10824" s="22">
        <v>111</v>
      </c>
      <c r="I10824" s="21" t="s">
        <v>198865</v>
      </c>
    </row>
    <row r="10825" spans="1:9" ht="44" customHeight="1">
      <c r="A10825" s="19" t="s">
        <v>198866</v>
      </c>
      <c r="B10825" s="20" t="s">
        <v>172633</v>
      </c>
      <c r="C10825" s="22">
        <v>77</v>
      </c>
      <c r="D10825" s="21" t="s">
        <v>187030</v>
      </c>
      <c r="E10825" s="22">
        <v>19</v>
      </c>
      <c r="F10825" s="21" t="s">
        <v>170517</v>
      </c>
      <c r="G10825" s="22">
        <v>45</v>
      </c>
      <c r="H10825" s="22">
        <v>144</v>
      </c>
      <c r="I10825" s="21" t="s">
        <v>198867</v>
      </c>
    </row>
    <row r="10826" spans="1:9" ht="32" customHeight="1">
      <c r="A10826" s="19" t="s">
        <v>198868</v>
      </c>
      <c r="B10826" s="20" t="s">
        <v>172065</v>
      </c>
      <c r="C10826" s="22">
        <v>3</v>
      </c>
      <c r="D10826" s="21" t="s">
        <v>178078</v>
      </c>
      <c r="E10826" s="22">
        <v>106</v>
      </c>
      <c r="F10826" s="21" t="s">
        <v>186686</v>
      </c>
      <c r="G10826" s="22">
        <v>2</v>
      </c>
      <c r="H10826" s="22">
        <v>114</v>
      </c>
      <c r="I10826" s="21" t="s">
        <v>198869</v>
      </c>
    </row>
    <row r="10827" spans="1:9" ht="32" customHeight="1">
      <c r="A10827" s="19" t="s">
        <v>198870</v>
      </c>
      <c r="B10827" s="20" t="s">
        <v>173459</v>
      </c>
      <c r="C10827" s="22">
        <v>9</v>
      </c>
      <c r="D10827" s="21" t="s">
        <v>172437</v>
      </c>
      <c r="E10827" s="22">
        <v>100</v>
      </c>
      <c r="F10827" s="21" t="s">
        <v>174751</v>
      </c>
      <c r="G10827" s="22">
        <v>1</v>
      </c>
      <c r="H10827" s="22">
        <v>113</v>
      </c>
      <c r="I10827" s="21" t="s">
        <v>198871</v>
      </c>
    </row>
    <row r="10828" spans="1:9" ht="32" customHeight="1">
      <c r="A10828" s="19" t="s">
        <v>198872</v>
      </c>
      <c r="B10828" s="20" t="s">
        <v>195555</v>
      </c>
      <c r="C10828" s="22">
        <v>13</v>
      </c>
      <c r="D10828" s="21" t="s">
        <v>198873</v>
      </c>
      <c r="E10828" s="22">
        <v>114</v>
      </c>
      <c r="F10828" s="21" t="s">
        <v>14741</v>
      </c>
      <c r="G10828" s="22">
        <v>1</v>
      </c>
      <c r="H10828" s="22">
        <v>131</v>
      </c>
      <c r="I10828" s="21" t="s">
        <v>198874</v>
      </c>
    </row>
    <row r="10829" spans="1:9" ht="32" customHeight="1">
      <c r="A10829" s="19" t="s">
        <v>198875</v>
      </c>
      <c r="B10829" s="20" t="s">
        <v>198876</v>
      </c>
      <c r="C10829" s="22">
        <v>51</v>
      </c>
      <c r="D10829" s="21" t="s">
        <v>173310</v>
      </c>
      <c r="E10829" s="22">
        <v>41</v>
      </c>
      <c r="F10829" s="22">
        <v>20</v>
      </c>
      <c r="G10829" s="22">
        <v>23</v>
      </c>
      <c r="H10829" s="22">
        <v>118</v>
      </c>
      <c r="I10829" s="21" t="s">
        <v>198877</v>
      </c>
    </row>
    <row r="10830" spans="1:9" ht="44" customHeight="1">
      <c r="A10830" s="19" t="s">
        <v>198878</v>
      </c>
      <c r="B10830" s="20" t="s">
        <v>191802</v>
      </c>
      <c r="C10830" s="22">
        <v>4</v>
      </c>
      <c r="D10830" s="21" t="s">
        <v>198879</v>
      </c>
      <c r="E10830" s="22">
        <v>145</v>
      </c>
      <c r="F10830" s="21" t="s">
        <v>191802</v>
      </c>
      <c r="G10830" s="22">
        <v>4</v>
      </c>
      <c r="H10830" s="22">
        <v>156</v>
      </c>
      <c r="I10830" s="21" t="s">
        <v>198880</v>
      </c>
    </row>
    <row r="10831" spans="1:9" ht="44" customHeight="1">
      <c r="A10831" s="19" t="s">
        <v>198881</v>
      </c>
      <c r="B10831" s="20" t="s">
        <v>191802</v>
      </c>
      <c r="C10831" s="22">
        <v>4</v>
      </c>
      <c r="D10831" s="21" t="s">
        <v>198879</v>
      </c>
      <c r="E10831" s="22">
        <v>145</v>
      </c>
      <c r="F10831" s="21" t="s">
        <v>191802</v>
      </c>
      <c r="G10831" s="22">
        <v>4</v>
      </c>
      <c r="H10831" s="22">
        <v>156</v>
      </c>
      <c r="I10831" s="21" t="s">
        <v>198882</v>
      </c>
    </row>
    <row r="10832" spans="1:9" ht="44" customHeight="1">
      <c r="A10832" s="19" t="s">
        <v>198883</v>
      </c>
      <c r="B10832" s="20" t="s">
        <v>177269</v>
      </c>
      <c r="C10832" s="22">
        <v>11</v>
      </c>
      <c r="D10832" s="21" t="s">
        <v>174583</v>
      </c>
      <c r="E10832" s="22">
        <v>46</v>
      </c>
      <c r="F10832" s="21" t="s">
        <v>171349</v>
      </c>
      <c r="G10832" s="22">
        <v>4</v>
      </c>
      <c r="H10832" s="22">
        <v>64</v>
      </c>
      <c r="I10832" s="21" t="s">
        <v>198884</v>
      </c>
    </row>
    <row r="10833" spans="1:9" ht="44" customHeight="1">
      <c r="A10833" s="19" t="s">
        <v>198885</v>
      </c>
      <c r="B10833" s="20" t="s">
        <v>177269</v>
      </c>
      <c r="C10833" s="22">
        <v>11</v>
      </c>
      <c r="D10833" s="21" t="s">
        <v>174583</v>
      </c>
      <c r="E10833" s="22">
        <v>46</v>
      </c>
      <c r="F10833" s="21" t="s">
        <v>171349</v>
      </c>
      <c r="G10833" s="22">
        <v>4</v>
      </c>
      <c r="H10833" s="22">
        <v>64</v>
      </c>
      <c r="I10833" s="21" t="s">
        <v>198886</v>
      </c>
    </row>
    <row r="10834" spans="1:9" ht="32" customHeight="1">
      <c r="A10834" s="19" t="s">
        <v>198887</v>
      </c>
      <c r="B10834" s="20" t="s">
        <v>174854</v>
      </c>
      <c r="C10834" s="22">
        <v>50</v>
      </c>
      <c r="D10834" s="21" t="s">
        <v>187926</v>
      </c>
      <c r="E10834" s="22">
        <v>42</v>
      </c>
      <c r="F10834" s="21" t="s">
        <v>172848</v>
      </c>
      <c r="G10834" s="22">
        <v>18</v>
      </c>
      <c r="H10834" s="22">
        <v>113</v>
      </c>
      <c r="I10834" s="21" t="s">
        <v>198888</v>
      </c>
    </row>
    <row r="10835" spans="1:9" ht="32" customHeight="1">
      <c r="A10835" s="19" t="s">
        <v>198889</v>
      </c>
      <c r="B10835" s="20" t="s">
        <v>180956</v>
      </c>
      <c r="C10835" s="22">
        <v>24</v>
      </c>
      <c r="D10835" s="21" t="s">
        <v>198890</v>
      </c>
      <c r="E10835" s="22">
        <v>93</v>
      </c>
      <c r="F10835" s="21" t="s">
        <v>198891</v>
      </c>
      <c r="G10835" s="22">
        <v>73</v>
      </c>
      <c r="H10835" s="22">
        <v>193</v>
      </c>
      <c r="I10835" s="21" t="s">
        <v>198892</v>
      </c>
    </row>
    <row r="10836" spans="1:9" ht="32" customHeight="1">
      <c r="A10836" s="19" t="s">
        <v>198893</v>
      </c>
      <c r="B10836" s="20" t="s">
        <v>198894</v>
      </c>
      <c r="C10836" s="22">
        <v>52</v>
      </c>
      <c r="D10836" s="21" t="s">
        <v>198895</v>
      </c>
      <c r="E10836" s="22">
        <v>123</v>
      </c>
      <c r="F10836" s="21" t="s">
        <v>192468</v>
      </c>
      <c r="G10836" s="22">
        <v>16</v>
      </c>
      <c r="H10836" s="22">
        <v>194</v>
      </c>
      <c r="I10836" s="21" t="s">
        <v>198896</v>
      </c>
    </row>
    <row r="10837" spans="1:9" ht="32" customHeight="1">
      <c r="A10837" s="19" t="s">
        <v>198897</v>
      </c>
      <c r="B10837" s="20" t="s">
        <v>172309</v>
      </c>
      <c r="C10837" s="22">
        <v>36</v>
      </c>
      <c r="D10837" s="22">
        <v>0</v>
      </c>
      <c r="E10837" s="22">
        <v>0</v>
      </c>
      <c r="F10837" s="21" t="s">
        <v>172062</v>
      </c>
      <c r="G10837" s="22">
        <v>22</v>
      </c>
      <c r="H10837" s="22">
        <v>61</v>
      </c>
      <c r="I10837" s="21" t="s">
        <v>198898</v>
      </c>
    </row>
    <row r="10838" spans="1:9" ht="32" customHeight="1">
      <c r="A10838" s="19" t="s">
        <v>198899</v>
      </c>
      <c r="B10838" s="20" t="s">
        <v>180540</v>
      </c>
      <c r="C10838" s="22">
        <v>44</v>
      </c>
      <c r="D10838" s="21" t="s">
        <v>172162</v>
      </c>
      <c r="E10838" s="22">
        <v>48</v>
      </c>
      <c r="F10838" s="21" t="s">
        <v>179574</v>
      </c>
      <c r="G10838" s="22">
        <v>25</v>
      </c>
      <c r="H10838" s="22">
        <v>120</v>
      </c>
      <c r="I10838" s="21" t="s">
        <v>198900</v>
      </c>
    </row>
    <row r="10839" spans="1:9" ht="32" customHeight="1">
      <c r="A10839" s="19" t="s">
        <v>198901</v>
      </c>
      <c r="B10839" s="20" t="s">
        <v>172421</v>
      </c>
      <c r="C10839" s="22">
        <v>3</v>
      </c>
      <c r="D10839" s="21" t="s">
        <v>198902</v>
      </c>
      <c r="E10839" s="22">
        <v>116</v>
      </c>
      <c r="F10839" s="21" t="s">
        <v>198903</v>
      </c>
      <c r="G10839" s="22">
        <v>10</v>
      </c>
      <c r="H10839" s="22">
        <v>132</v>
      </c>
      <c r="I10839" s="21" t="s">
        <v>198904</v>
      </c>
    </row>
    <row r="10840" spans="1:9" ht="32" customHeight="1">
      <c r="A10840" s="19" t="s">
        <v>198905</v>
      </c>
      <c r="B10840" s="20" t="s">
        <v>182765</v>
      </c>
      <c r="C10840" s="22">
        <v>123</v>
      </c>
      <c r="D10840" s="21" t="s">
        <v>174963</v>
      </c>
      <c r="E10840" s="22">
        <v>8</v>
      </c>
      <c r="F10840" s="21" t="s">
        <v>196749</v>
      </c>
      <c r="G10840" s="22">
        <v>9</v>
      </c>
      <c r="H10840" s="22">
        <v>143</v>
      </c>
      <c r="I10840" s="21" t="s">
        <v>198906</v>
      </c>
    </row>
    <row r="10841" spans="1:9" ht="32" customHeight="1">
      <c r="A10841" s="19" t="s">
        <v>198907</v>
      </c>
      <c r="B10841" s="20" t="s">
        <v>182765</v>
      </c>
      <c r="C10841" s="22">
        <v>123</v>
      </c>
      <c r="D10841" s="21" t="s">
        <v>174963</v>
      </c>
      <c r="E10841" s="22">
        <v>8</v>
      </c>
      <c r="F10841" s="21" t="s">
        <v>196749</v>
      </c>
      <c r="G10841" s="22">
        <v>9</v>
      </c>
      <c r="H10841" s="22">
        <v>143</v>
      </c>
      <c r="I10841" s="21" t="s">
        <v>198908</v>
      </c>
    </row>
    <row r="10842" spans="1:9" ht="44" customHeight="1">
      <c r="A10842" s="19" t="s">
        <v>198909</v>
      </c>
      <c r="B10842" s="24">
        <v>84</v>
      </c>
      <c r="C10842" s="22">
        <v>84</v>
      </c>
      <c r="D10842" s="22">
        <v>10</v>
      </c>
      <c r="E10842" s="22">
        <v>10</v>
      </c>
      <c r="F10842" s="22">
        <v>6</v>
      </c>
      <c r="G10842" s="22">
        <v>6</v>
      </c>
      <c r="H10842" s="22">
        <v>103</v>
      </c>
      <c r="I10842" s="21" t="s">
        <v>198910</v>
      </c>
    </row>
    <row r="10843" spans="1:9" ht="32" customHeight="1">
      <c r="A10843" s="19" t="s">
        <v>198911</v>
      </c>
      <c r="B10843" s="20" t="s">
        <v>178848</v>
      </c>
      <c r="C10843" s="22">
        <v>192</v>
      </c>
      <c r="D10843" s="21" t="s">
        <v>198912</v>
      </c>
      <c r="E10843" s="22">
        <v>113</v>
      </c>
      <c r="F10843" s="21" t="s">
        <v>198913</v>
      </c>
      <c r="G10843" s="22">
        <v>39</v>
      </c>
      <c r="H10843" s="22">
        <v>347</v>
      </c>
      <c r="I10843" s="21" t="s">
        <v>198914</v>
      </c>
    </row>
    <row r="10844" spans="1:9" ht="32" customHeight="1">
      <c r="A10844" s="19" t="s">
        <v>198915</v>
      </c>
      <c r="B10844" s="40">
        <v>59375</v>
      </c>
      <c r="C10844" s="22">
        <v>95</v>
      </c>
      <c r="D10844" s="21" t="s">
        <v>175163</v>
      </c>
      <c r="E10844" s="22">
        <v>54</v>
      </c>
      <c r="F10844" s="21" t="s">
        <v>176881</v>
      </c>
      <c r="G10844" s="22">
        <v>11</v>
      </c>
      <c r="H10844" s="22">
        <v>163</v>
      </c>
      <c r="I10844" s="21" t="s">
        <v>198916</v>
      </c>
    </row>
    <row r="10845" spans="1:9" ht="44" customHeight="1">
      <c r="A10845" s="19" t="s">
        <v>198917</v>
      </c>
      <c r="B10845" s="24">
        <v>0</v>
      </c>
      <c r="C10845" s="22">
        <v>0</v>
      </c>
      <c r="D10845" s="22">
        <v>100</v>
      </c>
      <c r="E10845" s="22">
        <v>145</v>
      </c>
      <c r="F10845" s="22">
        <v>0</v>
      </c>
      <c r="G10845" s="22">
        <v>0</v>
      </c>
      <c r="H10845" s="22">
        <v>148</v>
      </c>
      <c r="I10845" s="21" t="s">
        <v>198918</v>
      </c>
    </row>
    <row r="10846" spans="1:9" ht="32" customHeight="1">
      <c r="A10846" s="19" t="s">
        <v>198919</v>
      </c>
      <c r="B10846" s="20" t="s">
        <v>174</v>
      </c>
      <c r="C10846" s="22">
        <v>86</v>
      </c>
      <c r="D10846" s="21" t="s">
        <v>162858</v>
      </c>
      <c r="E10846" s="22">
        <v>24</v>
      </c>
      <c r="F10846" s="22">
        <v>12</v>
      </c>
      <c r="G10846" s="22">
        <v>15</v>
      </c>
      <c r="H10846" s="22">
        <v>128</v>
      </c>
      <c r="I10846" s="21" t="s">
        <v>198920</v>
      </c>
    </row>
    <row r="10847" spans="1:9" ht="32" customHeight="1">
      <c r="A10847" s="19" t="s">
        <v>198919</v>
      </c>
      <c r="B10847" s="20" t="s">
        <v>174</v>
      </c>
      <c r="C10847" s="22">
        <v>86</v>
      </c>
      <c r="D10847" s="21" t="s">
        <v>162858</v>
      </c>
      <c r="E10847" s="22">
        <v>24</v>
      </c>
      <c r="F10847" s="22">
        <v>12</v>
      </c>
      <c r="G10847" s="22">
        <v>15</v>
      </c>
      <c r="H10847" s="22">
        <v>128</v>
      </c>
      <c r="I10847" s="21" t="s">
        <v>198921</v>
      </c>
    </row>
    <row r="10848" spans="1:9" ht="32" customHeight="1">
      <c r="A10848" s="19" t="s">
        <v>198922</v>
      </c>
      <c r="B10848" s="20" t="s">
        <v>170489</v>
      </c>
      <c r="C10848" s="22">
        <v>81</v>
      </c>
      <c r="D10848" s="21" t="s">
        <v>170952</v>
      </c>
      <c r="E10848" s="22">
        <v>4</v>
      </c>
      <c r="F10848" s="21" t="s">
        <v>183836</v>
      </c>
      <c r="G10848" s="22">
        <v>14</v>
      </c>
      <c r="H10848" s="22">
        <v>102</v>
      </c>
      <c r="I10848" s="21" t="s">
        <v>198923</v>
      </c>
    </row>
    <row r="10849" spans="1:9" ht="32" customHeight="1">
      <c r="A10849" s="19" t="s">
        <v>198924</v>
      </c>
      <c r="B10849" s="20" t="s">
        <v>181843</v>
      </c>
      <c r="C10849" s="22">
        <v>103</v>
      </c>
      <c r="D10849" s="39">
        <v>3125</v>
      </c>
      <c r="E10849" s="22">
        <v>4</v>
      </c>
      <c r="F10849" s="21" t="s">
        <v>179292</v>
      </c>
      <c r="G10849" s="22">
        <v>21</v>
      </c>
      <c r="H10849" s="22">
        <v>131</v>
      </c>
      <c r="I10849" s="21" t="s">
        <v>198925</v>
      </c>
    </row>
    <row r="10850" spans="1:9" ht="32" customHeight="1">
      <c r="A10850" s="19" t="s">
        <v>198926</v>
      </c>
      <c r="B10850" s="20" t="s">
        <v>178417</v>
      </c>
      <c r="C10850" s="22">
        <v>29</v>
      </c>
      <c r="D10850" s="21" t="s">
        <v>14588</v>
      </c>
      <c r="E10850" s="22">
        <v>11</v>
      </c>
      <c r="F10850" s="21" t="s">
        <v>173276</v>
      </c>
      <c r="G10850" s="22">
        <v>48</v>
      </c>
      <c r="H10850" s="22">
        <v>91</v>
      </c>
      <c r="I10850" s="21" t="s">
        <v>198927</v>
      </c>
    </row>
    <row r="10851" spans="1:9" ht="32" customHeight="1">
      <c r="A10851" s="19" t="s">
        <v>198928</v>
      </c>
      <c r="B10851" s="20" t="s">
        <v>178417</v>
      </c>
      <c r="C10851" s="22">
        <v>29</v>
      </c>
      <c r="D10851" s="21" t="s">
        <v>14588</v>
      </c>
      <c r="E10851" s="22">
        <v>11</v>
      </c>
      <c r="F10851" s="21" t="s">
        <v>173276</v>
      </c>
      <c r="G10851" s="22">
        <v>48</v>
      </c>
      <c r="H10851" s="22">
        <v>91</v>
      </c>
      <c r="I10851" s="21" t="s">
        <v>198929</v>
      </c>
    </row>
    <row r="10852" spans="1:9" ht="32" customHeight="1">
      <c r="A10852" s="19" t="s">
        <v>198930</v>
      </c>
      <c r="B10852" s="20" t="s">
        <v>169663</v>
      </c>
      <c r="C10852" s="22">
        <v>36</v>
      </c>
      <c r="D10852" s="21" t="s">
        <v>198931</v>
      </c>
      <c r="E10852" s="22">
        <v>122</v>
      </c>
      <c r="F10852" s="21" t="s">
        <v>192453</v>
      </c>
      <c r="G10852" s="22">
        <v>31</v>
      </c>
      <c r="H10852" s="22">
        <v>192</v>
      </c>
      <c r="I10852" s="21" t="s">
        <v>198932</v>
      </c>
    </row>
    <row r="10853" spans="1:9" ht="32" customHeight="1">
      <c r="A10853" s="19" t="s">
        <v>198933</v>
      </c>
      <c r="B10853" s="20" t="s">
        <v>175167</v>
      </c>
      <c r="C10853" s="22">
        <v>54</v>
      </c>
      <c r="D10853" s="21" t="s">
        <v>187411</v>
      </c>
      <c r="E10853" s="22">
        <v>29</v>
      </c>
      <c r="F10853" s="21" t="s">
        <v>177291</v>
      </c>
      <c r="G10853" s="22">
        <v>14</v>
      </c>
      <c r="H10853" s="22">
        <v>100</v>
      </c>
      <c r="I10853" s="21" t="s">
        <v>198934</v>
      </c>
    </row>
    <row r="10854" spans="1:9" ht="32" customHeight="1">
      <c r="A10854" s="19" t="s">
        <v>198935</v>
      </c>
      <c r="B10854" s="20" t="s">
        <v>175167</v>
      </c>
      <c r="C10854" s="22">
        <v>54</v>
      </c>
      <c r="D10854" s="21" t="s">
        <v>187411</v>
      </c>
      <c r="E10854" s="22">
        <v>29</v>
      </c>
      <c r="F10854" s="21" t="s">
        <v>177291</v>
      </c>
      <c r="G10854" s="22">
        <v>14</v>
      </c>
      <c r="H10854" s="22">
        <v>100</v>
      </c>
      <c r="I10854" s="21" t="s">
        <v>198936</v>
      </c>
    </row>
    <row r="10855" spans="1:9" ht="32" customHeight="1">
      <c r="A10855" s="19" t="s">
        <v>198937</v>
      </c>
      <c r="B10855" s="20" t="s">
        <v>180220</v>
      </c>
      <c r="C10855" s="22">
        <v>44</v>
      </c>
      <c r="D10855" s="22">
        <v>0</v>
      </c>
      <c r="E10855" s="22">
        <v>0</v>
      </c>
      <c r="F10855" s="21" t="s">
        <v>169647</v>
      </c>
      <c r="G10855" s="22">
        <v>3</v>
      </c>
      <c r="H10855" s="22">
        <v>50</v>
      </c>
      <c r="I10855" s="21" t="s">
        <v>198938</v>
      </c>
    </row>
    <row r="10856" spans="1:9" ht="32" customHeight="1">
      <c r="A10856" s="19" t="s">
        <v>198939</v>
      </c>
      <c r="B10856" s="24">
        <v>50</v>
      </c>
      <c r="C10856" s="22">
        <v>42</v>
      </c>
      <c r="D10856" s="21" t="s">
        <v>169908</v>
      </c>
      <c r="E10856" s="22">
        <v>35</v>
      </c>
      <c r="F10856" s="21" t="s">
        <v>170359</v>
      </c>
      <c r="G10856" s="22">
        <v>7</v>
      </c>
      <c r="H10856" s="22">
        <v>87</v>
      </c>
      <c r="I10856" s="21" t="s">
        <v>198940</v>
      </c>
    </row>
    <row r="10857" spans="1:9" ht="32" customHeight="1">
      <c r="A10857" s="19" t="s">
        <v>198941</v>
      </c>
      <c r="B10857" s="24">
        <v>50</v>
      </c>
      <c r="C10857" s="22">
        <v>43</v>
      </c>
      <c r="D10857" s="21" t="s">
        <v>181343</v>
      </c>
      <c r="E10857" s="22">
        <v>35</v>
      </c>
      <c r="F10857" s="21" t="s">
        <v>172149</v>
      </c>
      <c r="G10857" s="22">
        <v>8</v>
      </c>
      <c r="H10857" s="22">
        <v>89</v>
      </c>
      <c r="I10857" s="21" t="s">
        <v>198942</v>
      </c>
    </row>
    <row r="10858" spans="1:9" ht="32" customHeight="1">
      <c r="A10858" s="19" t="s">
        <v>198943</v>
      </c>
      <c r="B10858" s="20" t="s">
        <v>169888</v>
      </c>
      <c r="C10858" s="22">
        <v>44</v>
      </c>
      <c r="D10858" s="21" t="s">
        <v>170359</v>
      </c>
      <c r="E10858" s="22">
        <v>6</v>
      </c>
      <c r="F10858" s="21" t="s">
        <v>170143</v>
      </c>
      <c r="G10858" s="22">
        <v>22</v>
      </c>
      <c r="H10858" s="22">
        <v>75</v>
      </c>
      <c r="I10858" s="21" t="s">
        <v>198944</v>
      </c>
    </row>
    <row r="10859" spans="1:9" ht="32" customHeight="1">
      <c r="A10859" s="19" t="s">
        <v>198945</v>
      </c>
      <c r="B10859" s="20" t="s">
        <v>190295</v>
      </c>
      <c r="C10859" s="22">
        <v>18</v>
      </c>
      <c r="D10859" s="21" t="s">
        <v>174151</v>
      </c>
      <c r="E10859" s="22">
        <v>42</v>
      </c>
      <c r="F10859" s="21" t="s">
        <v>195035</v>
      </c>
      <c r="G10859" s="22">
        <v>61</v>
      </c>
      <c r="H10859" s="22">
        <v>124</v>
      </c>
      <c r="I10859" s="21" t="s">
        <v>198946</v>
      </c>
    </row>
    <row r="10860" spans="1:9" ht="32" customHeight="1">
      <c r="A10860" s="19" t="s">
        <v>198947</v>
      </c>
      <c r="B10860" s="24">
        <v>32</v>
      </c>
      <c r="C10860" s="22">
        <v>24</v>
      </c>
      <c r="D10860" s="21" t="s">
        <v>189553</v>
      </c>
      <c r="E10860" s="22">
        <v>32</v>
      </c>
      <c r="F10860" s="21" t="s">
        <v>185085</v>
      </c>
      <c r="G10860" s="22">
        <v>19</v>
      </c>
      <c r="H10860" s="22">
        <v>78</v>
      </c>
      <c r="I10860" s="21" t="s">
        <v>198948</v>
      </c>
    </row>
    <row r="10861" spans="1:9" ht="32" customHeight="1">
      <c r="A10861" s="19" t="s">
        <v>198949</v>
      </c>
      <c r="B10861" s="20" t="s">
        <v>173107</v>
      </c>
      <c r="C10861" s="22">
        <v>32</v>
      </c>
      <c r="D10861" s="21" t="s">
        <v>188007</v>
      </c>
      <c r="E10861" s="22">
        <v>65</v>
      </c>
      <c r="F10861" s="21" t="s">
        <v>172368</v>
      </c>
      <c r="G10861" s="22">
        <v>2</v>
      </c>
      <c r="H10861" s="22">
        <v>102</v>
      </c>
      <c r="I10861" s="21" t="s">
        <v>198950</v>
      </c>
    </row>
    <row r="10862" spans="1:9" ht="32" customHeight="1">
      <c r="A10862" s="19" t="s">
        <v>198951</v>
      </c>
      <c r="B10862" s="20" t="s">
        <v>171632</v>
      </c>
      <c r="C10862" s="22">
        <v>1</v>
      </c>
      <c r="D10862" s="21" t="s">
        <v>198952</v>
      </c>
      <c r="E10862" s="22">
        <v>104</v>
      </c>
      <c r="F10862" s="21" t="s">
        <v>170297</v>
      </c>
      <c r="G10862" s="22">
        <v>36</v>
      </c>
      <c r="H10862" s="22">
        <v>144</v>
      </c>
      <c r="I10862" s="21" t="s">
        <v>198953</v>
      </c>
    </row>
    <row r="10863" spans="1:9" ht="32" customHeight="1">
      <c r="A10863" s="19" t="s">
        <v>198954</v>
      </c>
      <c r="B10863" s="24">
        <v>45</v>
      </c>
      <c r="C10863" s="22">
        <v>45</v>
      </c>
      <c r="D10863" s="22">
        <v>45</v>
      </c>
      <c r="E10863" s="22">
        <v>45</v>
      </c>
      <c r="F10863" s="22">
        <v>10</v>
      </c>
      <c r="G10863" s="22">
        <v>10</v>
      </c>
      <c r="H10863" s="22">
        <v>103</v>
      </c>
      <c r="I10863" s="21" t="s">
        <v>198955</v>
      </c>
    </row>
    <row r="10864" spans="1:9" ht="32" customHeight="1">
      <c r="A10864" s="19" t="s">
        <v>198956</v>
      </c>
      <c r="B10864" s="20" t="s">
        <v>177031</v>
      </c>
      <c r="C10864" s="22">
        <v>11</v>
      </c>
      <c r="D10864" s="21" t="s">
        <v>196260</v>
      </c>
      <c r="E10864" s="22">
        <v>120</v>
      </c>
      <c r="F10864" s="21" t="s">
        <v>172250</v>
      </c>
      <c r="G10864" s="22">
        <v>18</v>
      </c>
      <c r="H10864" s="22">
        <v>152</v>
      </c>
      <c r="I10864" s="21" t="s">
        <v>198957</v>
      </c>
    </row>
    <row r="10865" spans="1:9" ht="32" customHeight="1">
      <c r="A10865" s="19" t="s">
        <v>198958</v>
      </c>
      <c r="B10865" s="20" t="s">
        <v>173201</v>
      </c>
      <c r="C10865" s="22">
        <v>31</v>
      </c>
      <c r="D10865" s="21" t="s">
        <v>170134</v>
      </c>
      <c r="E10865" s="22">
        <v>80</v>
      </c>
      <c r="F10865" s="21" t="s">
        <v>261</v>
      </c>
      <c r="G10865" s="22">
        <v>9</v>
      </c>
      <c r="H10865" s="22">
        <v>123</v>
      </c>
      <c r="I10865" s="21" t="s">
        <v>198959</v>
      </c>
    </row>
    <row r="10866" spans="1:9" ht="32" customHeight="1">
      <c r="A10866" s="19" t="s">
        <v>198960</v>
      </c>
      <c r="B10866" s="20" t="s">
        <v>181682</v>
      </c>
      <c r="C10866" s="22">
        <v>29</v>
      </c>
      <c r="D10866" s="21" t="s">
        <v>174562</v>
      </c>
      <c r="E10866" s="22">
        <v>31</v>
      </c>
      <c r="F10866" s="21" t="s">
        <v>175017</v>
      </c>
      <c r="G10866" s="22">
        <v>46</v>
      </c>
      <c r="H10866" s="22">
        <v>109</v>
      </c>
      <c r="I10866" s="21" t="s">
        <v>198961</v>
      </c>
    </row>
    <row r="10867" spans="1:9" ht="32" customHeight="1">
      <c r="A10867" s="19" t="s">
        <v>198962</v>
      </c>
      <c r="B10867" s="20" t="s">
        <v>181682</v>
      </c>
      <c r="C10867" s="22">
        <v>29</v>
      </c>
      <c r="D10867" s="21" t="s">
        <v>174562</v>
      </c>
      <c r="E10867" s="22">
        <v>31</v>
      </c>
      <c r="F10867" s="21" t="s">
        <v>175017</v>
      </c>
      <c r="G10867" s="22">
        <v>46</v>
      </c>
      <c r="H10867" s="22">
        <v>109</v>
      </c>
      <c r="I10867" s="21" t="s">
        <v>198963</v>
      </c>
    </row>
    <row r="10868" spans="1:9" ht="32" customHeight="1">
      <c r="A10868" s="19" t="s">
        <v>198964</v>
      </c>
      <c r="B10868" s="20" t="s">
        <v>188608</v>
      </c>
      <c r="C10868" s="22">
        <v>67</v>
      </c>
      <c r="D10868" s="21" t="s">
        <v>173250</v>
      </c>
      <c r="E10868" s="22">
        <v>38</v>
      </c>
      <c r="F10868" s="21" t="s">
        <v>173358</v>
      </c>
      <c r="G10868" s="22">
        <v>18</v>
      </c>
      <c r="H10868" s="22">
        <v>126</v>
      </c>
      <c r="I10868" s="21" t="s">
        <v>198965</v>
      </c>
    </row>
    <row r="10869" spans="1:9" ht="32" customHeight="1">
      <c r="A10869" s="19" t="s">
        <v>198966</v>
      </c>
      <c r="B10869" s="20" t="s">
        <v>188608</v>
      </c>
      <c r="C10869" s="22">
        <v>67</v>
      </c>
      <c r="D10869" s="21" t="s">
        <v>173250</v>
      </c>
      <c r="E10869" s="22">
        <v>38</v>
      </c>
      <c r="F10869" s="21" t="s">
        <v>173358</v>
      </c>
      <c r="G10869" s="22">
        <v>18</v>
      </c>
      <c r="H10869" s="22">
        <v>126</v>
      </c>
      <c r="I10869" s="21" t="s">
        <v>198967</v>
      </c>
    </row>
    <row r="10870" spans="1:9" ht="32" customHeight="1">
      <c r="A10870" s="19" t="s">
        <v>198968</v>
      </c>
      <c r="B10870" s="24">
        <v>60</v>
      </c>
      <c r="C10870" s="22">
        <v>36</v>
      </c>
      <c r="D10870" s="22">
        <v>20</v>
      </c>
      <c r="E10870" s="22">
        <v>12</v>
      </c>
      <c r="F10870" s="22">
        <v>20</v>
      </c>
      <c r="G10870" s="22">
        <v>12</v>
      </c>
      <c r="H10870" s="22">
        <v>63</v>
      </c>
      <c r="I10870" s="21" t="s">
        <v>198969</v>
      </c>
    </row>
    <row r="10871" spans="1:9" ht="32" customHeight="1">
      <c r="A10871" s="19" t="s">
        <v>198970</v>
      </c>
      <c r="B10871" s="20" t="s">
        <v>172569</v>
      </c>
      <c r="C10871" s="22">
        <v>75</v>
      </c>
      <c r="D10871" s="21" t="s">
        <v>198971</v>
      </c>
      <c r="E10871" s="22">
        <v>59</v>
      </c>
      <c r="F10871" s="21" t="s">
        <v>180741</v>
      </c>
      <c r="G10871" s="22">
        <v>41</v>
      </c>
      <c r="H10871" s="22">
        <v>178</v>
      </c>
      <c r="I10871" s="21" t="s">
        <v>198972</v>
      </c>
    </row>
    <row r="10872" spans="1:9" ht="32" customHeight="1">
      <c r="A10872" s="19" t="s">
        <v>198973</v>
      </c>
      <c r="B10872" s="20" t="s">
        <v>198974</v>
      </c>
      <c r="C10872" s="22">
        <v>59</v>
      </c>
      <c r="D10872" s="21" t="s">
        <v>175003</v>
      </c>
      <c r="E10872" s="22">
        <v>46</v>
      </c>
      <c r="F10872" s="21" t="s">
        <v>178033</v>
      </c>
      <c r="G10872" s="22">
        <v>9</v>
      </c>
      <c r="H10872" s="22">
        <v>117</v>
      </c>
      <c r="I10872" s="21" t="s">
        <v>198975</v>
      </c>
    </row>
    <row r="10873" spans="1:9" ht="32" customHeight="1">
      <c r="A10873" s="19" t="s">
        <v>198976</v>
      </c>
      <c r="B10873" s="20" t="s">
        <v>172343</v>
      </c>
      <c r="C10873" s="22">
        <v>90</v>
      </c>
      <c r="D10873" s="21" t="s">
        <v>169854</v>
      </c>
      <c r="E10873" s="22">
        <v>30</v>
      </c>
      <c r="F10873" s="21" t="s">
        <v>176188</v>
      </c>
      <c r="G10873" s="22">
        <v>18</v>
      </c>
      <c r="H10873" s="22">
        <v>141</v>
      </c>
      <c r="I10873" s="21" t="s">
        <v>198977</v>
      </c>
    </row>
    <row r="10874" spans="1:9" ht="32" customHeight="1">
      <c r="A10874" s="19" t="s">
        <v>198978</v>
      </c>
      <c r="B10874" s="20" t="s">
        <v>188010</v>
      </c>
      <c r="C10874" s="22">
        <v>40</v>
      </c>
      <c r="D10874" s="21" t="s">
        <v>180844</v>
      </c>
      <c r="E10874" s="22">
        <v>67</v>
      </c>
      <c r="F10874" s="21" t="s">
        <v>193118</v>
      </c>
      <c r="G10874" s="22">
        <v>15</v>
      </c>
      <c r="H10874" s="22">
        <v>125</v>
      </c>
      <c r="I10874" s="21" t="s">
        <v>198979</v>
      </c>
    </row>
    <row r="10875" spans="1:9" ht="32" customHeight="1">
      <c r="A10875" s="19" t="s">
        <v>198980</v>
      </c>
      <c r="B10875" s="20" t="s">
        <v>198981</v>
      </c>
      <c r="C10875" s="22">
        <v>107</v>
      </c>
      <c r="D10875" s="21" t="s">
        <v>170993</v>
      </c>
      <c r="E10875" s="22">
        <v>8</v>
      </c>
      <c r="F10875" s="21" t="s">
        <v>169867</v>
      </c>
      <c r="G10875" s="22">
        <v>26</v>
      </c>
      <c r="H10875" s="22">
        <v>144</v>
      </c>
      <c r="I10875" s="21" t="s">
        <v>198982</v>
      </c>
    </row>
    <row r="10876" spans="1:9" ht="32" customHeight="1">
      <c r="A10876" s="19" t="s">
        <v>198983</v>
      </c>
      <c r="B10876" s="20" t="s">
        <v>184231</v>
      </c>
      <c r="C10876" s="22">
        <v>79</v>
      </c>
      <c r="D10876" s="21" t="s">
        <v>169801</v>
      </c>
      <c r="E10876" s="22">
        <v>8</v>
      </c>
      <c r="F10876" s="21" t="s">
        <v>175721</v>
      </c>
      <c r="G10876" s="22">
        <v>18</v>
      </c>
      <c r="H10876" s="22">
        <v>108</v>
      </c>
      <c r="I10876" s="21" t="s">
        <v>198984</v>
      </c>
    </row>
    <row r="10877" spans="1:9" ht="44" customHeight="1">
      <c r="A10877" s="19" t="s">
        <v>198985</v>
      </c>
      <c r="B10877" s="20" t="s">
        <v>169862</v>
      </c>
      <c r="C10877" s="22">
        <v>3</v>
      </c>
      <c r="D10877" s="21" t="s">
        <v>171951</v>
      </c>
      <c r="E10877" s="22">
        <v>59</v>
      </c>
      <c r="F10877" s="21" t="s">
        <v>170948</v>
      </c>
      <c r="G10877" s="22">
        <v>1</v>
      </c>
      <c r="H10877" s="22">
        <v>66</v>
      </c>
      <c r="I10877" s="21" t="s">
        <v>198986</v>
      </c>
    </row>
    <row r="10878" spans="1:9" ht="44" customHeight="1">
      <c r="A10878" s="19" t="s">
        <v>198987</v>
      </c>
      <c r="B10878" s="20" t="s">
        <v>187268</v>
      </c>
      <c r="C10878" s="22">
        <v>59</v>
      </c>
      <c r="D10878" s="21" t="s">
        <v>172843</v>
      </c>
      <c r="E10878" s="22">
        <v>21</v>
      </c>
      <c r="F10878" s="21" t="s">
        <v>170405</v>
      </c>
      <c r="G10878" s="22">
        <v>10</v>
      </c>
      <c r="H10878" s="22">
        <v>93</v>
      </c>
      <c r="I10878" s="21" t="s">
        <v>198988</v>
      </c>
    </row>
    <row r="10879" spans="1:9" ht="44" customHeight="1">
      <c r="A10879" s="19" t="s">
        <v>198989</v>
      </c>
      <c r="B10879" s="20" t="s">
        <v>175354</v>
      </c>
      <c r="C10879" s="22">
        <v>39</v>
      </c>
      <c r="D10879" s="21" t="s">
        <v>170886</v>
      </c>
      <c r="E10879" s="22">
        <v>23</v>
      </c>
      <c r="F10879" s="21" t="s">
        <v>171689</v>
      </c>
      <c r="G10879" s="22">
        <v>5</v>
      </c>
      <c r="H10879" s="22">
        <v>70</v>
      </c>
      <c r="I10879" s="21" t="s">
        <v>198990</v>
      </c>
    </row>
    <row r="10880" spans="1:9" ht="32" customHeight="1">
      <c r="A10880" s="19" t="s">
        <v>198991</v>
      </c>
      <c r="B10880" s="20" t="s">
        <v>175956</v>
      </c>
      <c r="C10880" s="22">
        <v>94</v>
      </c>
      <c r="D10880" s="21" t="s">
        <v>175800</v>
      </c>
      <c r="E10880" s="22">
        <v>44</v>
      </c>
      <c r="F10880" s="21" t="s">
        <v>174813</v>
      </c>
      <c r="G10880" s="22">
        <v>2</v>
      </c>
      <c r="H10880" s="22">
        <v>143</v>
      </c>
      <c r="I10880" s="21" t="s">
        <v>198992</v>
      </c>
    </row>
    <row r="10881" spans="1:9" ht="32" customHeight="1">
      <c r="A10881" s="19" t="s">
        <v>198993</v>
      </c>
      <c r="B10881" s="20" t="s">
        <v>194998</v>
      </c>
      <c r="C10881" s="22">
        <v>49</v>
      </c>
      <c r="D10881" s="22">
        <v>0</v>
      </c>
      <c r="E10881" s="22">
        <v>0</v>
      </c>
      <c r="F10881" s="21" t="s">
        <v>179110</v>
      </c>
      <c r="G10881" s="22">
        <v>18</v>
      </c>
      <c r="H10881" s="22">
        <v>70</v>
      </c>
      <c r="I10881" s="21" t="s">
        <v>198994</v>
      </c>
    </row>
    <row r="10882" spans="1:9" ht="32" customHeight="1">
      <c r="A10882" s="19" t="s">
        <v>198995</v>
      </c>
      <c r="B10882" s="20" t="s">
        <v>170853</v>
      </c>
      <c r="C10882" s="22">
        <v>45</v>
      </c>
      <c r="D10882" s="22">
        <v>0</v>
      </c>
      <c r="E10882" s="22">
        <v>0</v>
      </c>
      <c r="F10882" s="21" t="s">
        <v>171528</v>
      </c>
      <c r="G10882" s="22">
        <v>18</v>
      </c>
      <c r="H10882" s="22">
        <v>66</v>
      </c>
      <c r="I10882" s="21" t="s">
        <v>198996</v>
      </c>
    </row>
    <row r="10883" spans="1:9" ht="32" customHeight="1">
      <c r="A10883" s="19" t="s">
        <v>198997</v>
      </c>
      <c r="B10883" s="20" t="s">
        <v>196138</v>
      </c>
      <c r="C10883" s="22">
        <v>57</v>
      </c>
      <c r="D10883" s="22">
        <v>0</v>
      </c>
      <c r="E10883" s="22">
        <v>0</v>
      </c>
      <c r="F10883" s="21" t="s">
        <v>185602</v>
      </c>
      <c r="G10883" s="22">
        <v>22</v>
      </c>
      <c r="H10883" s="22">
        <v>82</v>
      </c>
      <c r="I10883" s="21" t="s">
        <v>198998</v>
      </c>
    </row>
    <row r="10884" spans="1:9" ht="32" customHeight="1">
      <c r="A10884" s="19" t="s">
        <v>198999</v>
      </c>
      <c r="B10884" s="20" t="s">
        <v>199000</v>
      </c>
      <c r="C10884" s="22">
        <v>97</v>
      </c>
      <c r="D10884" s="21" t="s">
        <v>174963</v>
      </c>
      <c r="E10884" s="22">
        <v>8</v>
      </c>
      <c r="F10884" s="22">
        <v>25</v>
      </c>
      <c r="G10884" s="22">
        <v>35</v>
      </c>
      <c r="H10884" s="22">
        <v>143</v>
      </c>
      <c r="I10884" s="21" t="s">
        <v>199001</v>
      </c>
    </row>
    <row r="10885" spans="1:9" ht="32" customHeight="1">
      <c r="A10885" s="19" t="s">
        <v>199002</v>
      </c>
      <c r="B10885" s="20" t="s">
        <v>188937</v>
      </c>
      <c r="C10885" s="22">
        <v>45</v>
      </c>
      <c r="D10885" s="21" t="s">
        <v>199003</v>
      </c>
      <c r="E10885" s="22">
        <v>89</v>
      </c>
      <c r="F10885" s="21" t="s">
        <v>177016</v>
      </c>
      <c r="G10885" s="22">
        <v>48</v>
      </c>
      <c r="H10885" s="22">
        <v>185</v>
      </c>
      <c r="I10885" s="21" t="s">
        <v>199004</v>
      </c>
    </row>
    <row r="10886" spans="1:9" ht="44" customHeight="1">
      <c r="A10886" s="19" t="s">
        <v>199005</v>
      </c>
      <c r="B10886" s="20" t="s">
        <v>169662</v>
      </c>
      <c r="C10886" s="22">
        <v>32</v>
      </c>
      <c r="D10886" s="21" t="s">
        <v>199000</v>
      </c>
      <c r="E10886" s="22">
        <v>97</v>
      </c>
      <c r="F10886" s="21" t="s">
        <v>194222</v>
      </c>
      <c r="G10886" s="22">
        <v>11</v>
      </c>
      <c r="H10886" s="22">
        <v>143</v>
      </c>
      <c r="I10886" s="21" t="s">
        <v>199006</v>
      </c>
    </row>
    <row r="10887" spans="1:9" ht="32" customHeight="1">
      <c r="A10887" s="19" t="s">
        <v>199007</v>
      </c>
      <c r="B10887" s="20" t="s">
        <v>169806</v>
      </c>
      <c r="C10887" s="22">
        <v>14</v>
      </c>
      <c r="D10887" s="21" t="s">
        <v>192006</v>
      </c>
      <c r="E10887" s="22">
        <v>116</v>
      </c>
      <c r="F10887" s="21" t="s">
        <v>169875</v>
      </c>
      <c r="G10887" s="22">
        <v>56</v>
      </c>
      <c r="H10887" s="22">
        <v>189</v>
      </c>
      <c r="I10887" s="21" t="s">
        <v>199008</v>
      </c>
    </row>
    <row r="10888" spans="1:9" ht="32" customHeight="1">
      <c r="A10888" s="19" t="s">
        <v>199009</v>
      </c>
      <c r="B10888" s="20" t="s">
        <v>193660</v>
      </c>
      <c r="C10888" s="22">
        <v>28</v>
      </c>
      <c r="D10888" s="21" t="s">
        <v>182518</v>
      </c>
      <c r="E10888" s="22">
        <v>95</v>
      </c>
      <c r="F10888" s="21" t="s">
        <v>182471</v>
      </c>
      <c r="G10888" s="22">
        <v>6</v>
      </c>
      <c r="H10888" s="22">
        <v>132</v>
      </c>
      <c r="I10888" s="21" t="s">
        <v>199010</v>
      </c>
    </row>
    <row r="10889" spans="1:9" ht="32" customHeight="1">
      <c r="A10889" s="19" t="s">
        <v>199011</v>
      </c>
      <c r="B10889" s="20" t="s">
        <v>176810</v>
      </c>
      <c r="C10889" s="22">
        <v>5</v>
      </c>
      <c r="D10889" s="21" t="s">
        <v>170404</v>
      </c>
      <c r="E10889" s="22">
        <v>56</v>
      </c>
      <c r="F10889" s="21" t="s">
        <v>170410</v>
      </c>
      <c r="G10889" s="22">
        <v>2</v>
      </c>
      <c r="H10889" s="22">
        <v>66</v>
      </c>
      <c r="I10889" s="21" t="s">
        <v>199012</v>
      </c>
    </row>
    <row r="10890" spans="1:9" ht="32" customHeight="1">
      <c r="A10890" s="19" t="s">
        <v>199013</v>
      </c>
      <c r="B10890" s="20" t="s">
        <v>173504</v>
      </c>
      <c r="C10890" s="22">
        <v>48</v>
      </c>
      <c r="D10890" s="21" t="s">
        <v>186868</v>
      </c>
      <c r="E10890" s="22">
        <v>25</v>
      </c>
      <c r="F10890" s="21" t="s">
        <v>179502</v>
      </c>
      <c r="G10890" s="22">
        <v>24</v>
      </c>
      <c r="H10890" s="22">
        <v>100</v>
      </c>
      <c r="I10890" s="21" t="s">
        <v>199014</v>
      </c>
    </row>
    <row r="10891" spans="1:9" ht="32" customHeight="1">
      <c r="A10891" s="19" t="s">
        <v>199015</v>
      </c>
      <c r="B10891" s="20" t="s">
        <v>175722</v>
      </c>
      <c r="C10891" s="22">
        <v>88</v>
      </c>
      <c r="D10891" s="21" t="s">
        <v>169863</v>
      </c>
      <c r="E10891" s="22">
        <v>118</v>
      </c>
      <c r="F10891" s="21" t="s">
        <v>178129</v>
      </c>
      <c r="G10891" s="22">
        <v>4</v>
      </c>
      <c r="H10891" s="22">
        <v>213</v>
      </c>
      <c r="I10891" s="21" t="s">
        <v>199016</v>
      </c>
    </row>
    <row r="10892" spans="1:9" ht="32" customHeight="1">
      <c r="A10892" s="19" t="s">
        <v>199017</v>
      </c>
      <c r="B10892" s="24">
        <v>50</v>
      </c>
      <c r="C10892" s="22">
        <v>84</v>
      </c>
      <c r="D10892" s="21" t="s">
        <v>169663</v>
      </c>
      <c r="E10892" s="22">
        <v>32</v>
      </c>
      <c r="F10892" s="21" t="s">
        <v>179113</v>
      </c>
      <c r="G10892" s="22">
        <v>52</v>
      </c>
      <c r="H10892" s="22">
        <v>171</v>
      </c>
      <c r="I10892" s="21" t="s">
        <v>199018</v>
      </c>
    </row>
    <row r="10893" spans="1:9" ht="32" customHeight="1">
      <c r="A10893" s="19" t="s">
        <v>199019</v>
      </c>
      <c r="B10893" s="24">
        <v>0</v>
      </c>
      <c r="C10893" s="22">
        <v>0</v>
      </c>
      <c r="D10893" s="22">
        <v>100</v>
      </c>
      <c r="E10893" s="22">
        <v>320</v>
      </c>
      <c r="F10893" s="22">
        <v>0</v>
      </c>
      <c r="G10893" s="22">
        <v>0</v>
      </c>
      <c r="H10893" s="22">
        <v>323</v>
      </c>
      <c r="I10893" s="21" t="s">
        <v>199020</v>
      </c>
    </row>
    <row r="10894" spans="1:9" ht="32" customHeight="1">
      <c r="A10894" s="19" t="s">
        <v>199021</v>
      </c>
      <c r="B10894" s="20" t="s">
        <v>169843</v>
      </c>
      <c r="C10894" s="22">
        <v>90</v>
      </c>
      <c r="D10894" s="21" t="s">
        <v>178179</v>
      </c>
      <c r="E10894" s="22">
        <v>18</v>
      </c>
      <c r="F10894" s="21" t="s">
        <v>14608</v>
      </c>
      <c r="G10894" s="22">
        <v>52</v>
      </c>
      <c r="H10894" s="22">
        <v>163</v>
      </c>
      <c r="I10894" s="21" t="s">
        <v>199022</v>
      </c>
    </row>
    <row r="10895" spans="1:9" ht="32" customHeight="1">
      <c r="A10895" s="19" t="s">
        <v>199023</v>
      </c>
      <c r="B10895" s="20" t="s">
        <v>173544</v>
      </c>
      <c r="C10895" s="22">
        <v>8</v>
      </c>
      <c r="D10895" s="21" t="s">
        <v>184961</v>
      </c>
      <c r="E10895" s="22">
        <v>212</v>
      </c>
      <c r="F10895" s="22">
        <v>0</v>
      </c>
      <c r="G10895" s="22">
        <v>0</v>
      </c>
      <c r="H10895" s="22">
        <v>223</v>
      </c>
      <c r="I10895" s="21" t="s">
        <v>199024</v>
      </c>
    </row>
    <row r="10896" spans="1:9" ht="32" customHeight="1">
      <c r="A10896" s="19" t="s">
        <v>199025</v>
      </c>
      <c r="B10896" s="20" t="s">
        <v>179215</v>
      </c>
      <c r="C10896" s="22">
        <v>144</v>
      </c>
      <c r="D10896" s="21" t="s">
        <v>173727</v>
      </c>
      <c r="E10896" s="22">
        <v>33</v>
      </c>
      <c r="F10896" s="21" t="s">
        <v>175546</v>
      </c>
      <c r="G10896" s="22">
        <v>18</v>
      </c>
      <c r="H10896" s="22">
        <v>198</v>
      </c>
      <c r="I10896" s="21" t="s">
        <v>199026</v>
      </c>
    </row>
    <row r="10897" spans="1:9" ht="32" customHeight="1">
      <c r="A10897" s="19" t="s">
        <v>199027</v>
      </c>
      <c r="B10897" s="20" t="s">
        <v>177524</v>
      </c>
      <c r="C10897" s="22">
        <v>5</v>
      </c>
      <c r="D10897" s="21" t="s">
        <v>170444</v>
      </c>
      <c r="E10897" s="22">
        <v>85</v>
      </c>
      <c r="F10897" s="21" t="s">
        <v>172116</v>
      </c>
      <c r="G10897" s="22">
        <v>1</v>
      </c>
      <c r="H10897" s="22">
        <v>94</v>
      </c>
      <c r="I10897" s="21" t="s">
        <v>199028</v>
      </c>
    </row>
    <row r="10898" spans="1:9" ht="32" customHeight="1">
      <c r="A10898" s="19" t="s">
        <v>199029</v>
      </c>
      <c r="B10898" s="20" t="s">
        <v>172592</v>
      </c>
      <c r="C10898" s="22">
        <v>79</v>
      </c>
      <c r="D10898" s="21" t="s">
        <v>170867</v>
      </c>
      <c r="E10898" s="22">
        <v>15</v>
      </c>
      <c r="F10898" s="21" t="s">
        <v>179966</v>
      </c>
      <c r="G10898" s="22">
        <v>62</v>
      </c>
      <c r="H10898" s="22">
        <v>159</v>
      </c>
      <c r="I10898" s="21" t="s">
        <v>199030</v>
      </c>
    </row>
    <row r="10899" spans="1:9" ht="32" customHeight="1">
      <c r="A10899" s="19" t="s">
        <v>199031</v>
      </c>
      <c r="B10899" s="20" t="s">
        <v>199032</v>
      </c>
      <c r="C10899" s="22">
        <v>59</v>
      </c>
      <c r="D10899" s="21" t="s">
        <v>176521</v>
      </c>
      <c r="E10899" s="22">
        <v>66</v>
      </c>
      <c r="F10899" s="21" t="s">
        <v>170107</v>
      </c>
      <c r="G10899" s="22">
        <v>3</v>
      </c>
      <c r="H10899" s="22">
        <v>131</v>
      </c>
      <c r="I10899" s="21" t="s">
        <v>199033</v>
      </c>
    </row>
    <row r="10900" spans="1:9" ht="32" customHeight="1">
      <c r="A10900" s="19" t="s">
        <v>199034</v>
      </c>
      <c r="B10900" s="24">
        <v>100</v>
      </c>
      <c r="C10900" s="22">
        <v>97</v>
      </c>
      <c r="D10900" s="22">
        <v>0</v>
      </c>
      <c r="E10900" s="22">
        <v>0</v>
      </c>
      <c r="F10900" s="22">
        <v>0</v>
      </c>
      <c r="G10900" s="22">
        <v>0</v>
      </c>
      <c r="H10900" s="22">
        <v>100</v>
      </c>
      <c r="I10900" s="21" t="s">
        <v>199035</v>
      </c>
    </row>
    <row r="10901" spans="1:9" ht="32" customHeight="1">
      <c r="A10901" s="19" t="s">
        <v>199036</v>
      </c>
      <c r="B10901" s="20" t="s">
        <v>175201</v>
      </c>
      <c r="C10901" s="22">
        <v>1</v>
      </c>
      <c r="D10901" s="21" t="s">
        <v>170106</v>
      </c>
      <c r="E10901" s="22">
        <v>66</v>
      </c>
      <c r="F10901" s="21" t="s">
        <v>172463</v>
      </c>
      <c r="G10901" s="22">
        <v>29</v>
      </c>
      <c r="H10901" s="22">
        <v>99</v>
      </c>
      <c r="I10901" s="21" t="s">
        <v>199037</v>
      </c>
    </row>
    <row r="10902" spans="1:9" ht="32" customHeight="1">
      <c r="A10902" s="19" t="s">
        <v>199038</v>
      </c>
      <c r="B10902" s="20" t="s">
        <v>169658</v>
      </c>
      <c r="C10902" s="22">
        <v>4</v>
      </c>
      <c r="D10902" s="21" t="s">
        <v>171167</v>
      </c>
      <c r="E10902" s="22">
        <v>72</v>
      </c>
      <c r="F10902" s="22">
        <v>0</v>
      </c>
      <c r="G10902" s="22">
        <v>0</v>
      </c>
      <c r="H10902" s="22">
        <v>79</v>
      </c>
      <c r="I10902" s="21" t="s">
        <v>199039</v>
      </c>
    </row>
    <row r="10903" spans="1:9" ht="32" customHeight="1">
      <c r="A10903" s="19" t="s">
        <v>199040</v>
      </c>
      <c r="B10903" s="20" t="s">
        <v>171378</v>
      </c>
      <c r="C10903" s="22">
        <v>12</v>
      </c>
      <c r="D10903" s="21" t="s">
        <v>199041</v>
      </c>
      <c r="E10903" s="22">
        <v>150</v>
      </c>
      <c r="F10903" s="21" t="s">
        <v>170126</v>
      </c>
      <c r="G10903" s="22">
        <v>2</v>
      </c>
      <c r="H10903" s="22">
        <v>167</v>
      </c>
      <c r="I10903" s="21" t="s">
        <v>199042</v>
      </c>
    </row>
    <row r="10904" spans="1:9" ht="32" customHeight="1">
      <c r="A10904" s="19" t="s">
        <v>199043</v>
      </c>
      <c r="B10904" s="20" t="s">
        <v>173055</v>
      </c>
      <c r="C10904" s="22">
        <v>33</v>
      </c>
      <c r="D10904" s="21" t="s">
        <v>179084</v>
      </c>
      <c r="E10904" s="22">
        <v>15</v>
      </c>
      <c r="F10904" s="21" t="s">
        <v>172467</v>
      </c>
      <c r="G10904" s="22">
        <v>8</v>
      </c>
      <c r="H10904" s="22">
        <v>59</v>
      </c>
      <c r="I10904" s="21" t="s">
        <v>199044</v>
      </c>
    </row>
    <row r="10905" spans="1:9" ht="32" customHeight="1">
      <c r="A10905" s="19" t="s">
        <v>199045</v>
      </c>
      <c r="B10905" s="20" t="s">
        <v>180772</v>
      </c>
      <c r="C10905" s="22">
        <v>40</v>
      </c>
      <c r="D10905" s="21" t="s">
        <v>189363</v>
      </c>
      <c r="E10905" s="22">
        <v>37</v>
      </c>
      <c r="F10905" s="22">
        <v>0</v>
      </c>
      <c r="G10905" s="22">
        <v>0</v>
      </c>
      <c r="H10905" s="22">
        <v>80</v>
      </c>
      <c r="I10905" s="21" t="s">
        <v>199046</v>
      </c>
    </row>
    <row r="10906" spans="1:9" ht="32" customHeight="1">
      <c r="A10906" s="19" t="s">
        <v>199047</v>
      </c>
      <c r="B10906" s="20" t="s">
        <v>173863</v>
      </c>
      <c r="C10906" s="22">
        <v>5</v>
      </c>
      <c r="D10906" s="21" t="s">
        <v>197350</v>
      </c>
      <c r="E10906" s="22">
        <v>128</v>
      </c>
      <c r="F10906" s="21" t="s">
        <v>170478</v>
      </c>
      <c r="G10906" s="22">
        <v>2</v>
      </c>
      <c r="H10906" s="22">
        <v>138</v>
      </c>
      <c r="I10906" s="21" t="s">
        <v>199048</v>
      </c>
    </row>
    <row r="10907" spans="1:9" ht="32" customHeight="1">
      <c r="A10907" s="19" t="s">
        <v>199049</v>
      </c>
      <c r="B10907" s="20" t="s">
        <v>176884</v>
      </c>
      <c r="C10907" s="22">
        <v>66</v>
      </c>
      <c r="D10907" s="21" t="s">
        <v>170436</v>
      </c>
      <c r="E10907" s="22">
        <v>6</v>
      </c>
      <c r="F10907" s="21" t="s">
        <v>171896</v>
      </c>
      <c r="G10907" s="22">
        <v>15</v>
      </c>
      <c r="H10907" s="22">
        <v>90</v>
      </c>
      <c r="I10907" s="21" t="s">
        <v>199050</v>
      </c>
    </row>
    <row r="10908" spans="1:9" ht="32" customHeight="1">
      <c r="A10908" s="19" t="s">
        <v>199051</v>
      </c>
      <c r="B10908" s="20" t="s">
        <v>169673</v>
      </c>
      <c r="C10908" s="22">
        <v>48</v>
      </c>
      <c r="D10908" s="21" t="s">
        <v>182314</v>
      </c>
      <c r="E10908" s="22">
        <v>98</v>
      </c>
      <c r="F10908" s="21" t="s">
        <v>170504</v>
      </c>
      <c r="G10908" s="22">
        <v>10</v>
      </c>
      <c r="H10908" s="22">
        <v>159</v>
      </c>
      <c r="I10908" s="21" t="s">
        <v>199052</v>
      </c>
    </row>
    <row r="10909" spans="1:9" ht="32" customHeight="1">
      <c r="A10909" s="19" t="s">
        <v>199053</v>
      </c>
      <c r="B10909" s="20" t="s">
        <v>186069</v>
      </c>
      <c r="C10909" s="22">
        <v>48</v>
      </c>
      <c r="D10909" s="21" t="s">
        <v>199054</v>
      </c>
      <c r="E10909" s="22">
        <v>65</v>
      </c>
      <c r="F10909" s="21" t="s">
        <v>170686</v>
      </c>
      <c r="G10909" s="22">
        <v>10</v>
      </c>
      <c r="H10909" s="22">
        <v>126</v>
      </c>
      <c r="I10909" s="21" t="s">
        <v>199055</v>
      </c>
    </row>
    <row r="10910" spans="1:9" ht="32" customHeight="1">
      <c r="A10910" s="19" t="s">
        <v>199056</v>
      </c>
      <c r="B10910" s="24">
        <v>5</v>
      </c>
      <c r="C10910" s="22">
        <v>9</v>
      </c>
      <c r="D10910" s="21" t="s">
        <v>172742</v>
      </c>
      <c r="E10910" s="22">
        <v>150</v>
      </c>
      <c r="F10910" s="21" t="s">
        <v>173748</v>
      </c>
      <c r="G10910" s="22">
        <v>21</v>
      </c>
      <c r="H10910" s="22">
        <v>183</v>
      </c>
      <c r="I10910" s="21" t="s">
        <v>199057</v>
      </c>
    </row>
    <row r="10911" spans="1:9" ht="32" customHeight="1">
      <c r="A10911" s="19" t="s">
        <v>199058</v>
      </c>
      <c r="B10911" s="20" t="s">
        <v>187656</v>
      </c>
      <c r="C10911" s="22">
        <v>19</v>
      </c>
      <c r="D10911" s="21" t="s">
        <v>170681</v>
      </c>
      <c r="E10911" s="22">
        <v>41</v>
      </c>
      <c r="F10911" s="22">
        <v>0</v>
      </c>
      <c r="G10911" s="22">
        <v>0</v>
      </c>
      <c r="H10911" s="22">
        <v>63</v>
      </c>
      <c r="I10911" s="21" t="s">
        <v>199059</v>
      </c>
    </row>
    <row r="10912" spans="1:9" ht="32" customHeight="1">
      <c r="A10912" s="19" t="s">
        <v>199060</v>
      </c>
      <c r="B10912" s="20" t="s">
        <v>174288</v>
      </c>
      <c r="C10912" s="22">
        <v>48</v>
      </c>
      <c r="D10912" s="21" t="s">
        <v>170250</v>
      </c>
      <c r="E10912" s="22">
        <v>29</v>
      </c>
      <c r="F10912" s="21" t="s">
        <v>176592</v>
      </c>
      <c r="G10912" s="22">
        <v>10</v>
      </c>
      <c r="H10912" s="22">
        <v>90</v>
      </c>
      <c r="I10912" s="21" t="s">
        <v>199061</v>
      </c>
    </row>
    <row r="10913" spans="1:9" ht="32" customHeight="1">
      <c r="A10913" s="19" t="s">
        <v>199062</v>
      </c>
      <c r="B10913" s="20" t="s">
        <v>169700</v>
      </c>
      <c r="C10913" s="22">
        <v>4</v>
      </c>
      <c r="D10913" s="21" t="s">
        <v>196003</v>
      </c>
      <c r="E10913" s="22">
        <v>85</v>
      </c>
      <c r="F10913" s="21" t="s">
        <v>170960</v>
      </c>
      <c r="G10913" s="22">
        <v>7</v>
      </c>
      <c r="H10913" s="22">
        <v>99</v>
      </c>
      <c r="I10913" s="21" t="s">
        <v>199063</v>
      </c>
    </row>
    <row r="10914" spans="1:9" ht="32" customHeight="1">
      <c r="A10914" s="19" t="s">
        <v>199064</v>
      </c>
      <c r="B10914" s="20" t="s">
        <v>170693</v>
      </c>
      <c r="C10914" s="22">
        <v>49</v>
      </c>
      <c r="D10914" s="21" t="s">
        <v>173459</v>
      </c>
      <c r="E10914" s="22">
        <v>9</v>
      </c>
      <c r="F10914" s="21" t="s">
        <v>173954</v>
      </c>
      <c r="G10914" s="22">
        <v>52</v>
      </c>
      <c r="H10914" s="22">
        <v>113</v>
      </c>
      <c r="I10914" s="21" t="s">
        <v>199065</v>
      </c>
    </row>
    <row r="10915" spans="1:9" ht="32" customHeight="1">
      <c r="A10915" s="19" t="s">
        <v>199066</v>
      </c>
      <c r="B10915" s="20" t="s">
        <v>179191</v>
      </c>
      <c r="C10915" s="22">
        <v>1</v>
      </c>
      <c r="D10915" s="21" t="s">
        <v>199067</v>
      </c>
      <c r="E10915" s="22">
        <v>126</v>
      </c>
      <c r="F10915" s="21" t="s">
        <v>186751</v>
      </c>
      <c r="G10915" s="22">
        <v>4</v>
      </c>
      <c r="H10915" s="22">
        <v>134</v>
      </c>
      <c r="I10915" s="21" t="s">
        <v>199068</v>
      </c>
    </row>
    <row r="10916" spans="1:9" ht="32" customHeight="1">
      <c r="A10916" s="19" t="s">
        <v>199069</v>
      </c>
      <c r="B10916" s="20" t="s">
        <v>174296</v>
      </c>
      <c r="C10916" s="22">
        <v>58</v>
      </c>
      <c r="D10916" s="21" t="s">
        <v>194682</v>
      </c>
      <c r="E10916" s="22">
        <v>128</v>
      </c>
      <c r="F10916" s="21" t="s">
        <v>170948</v>
      </c>
      <c r="G10916" s="22">
        <v>3</v>
      </c>
      <c r="H10916" s="22">
        <v>192</v>
      </c>
      <c r="I10916" s="21" t="s">
        <v>199070</v>
      </c>
    </row>
    <row r="10917" spans="1:9" ht="32" customHeight="1">
      <c r="A10917" s="19" t="s">
        <v>199071</v>
      </c>
      <c r="B10917" s="20" t="s">
        <v>181297</v>
      </c>
      <c r="C10917" s="22">
        <v>38</v>
      </c>
      <c r="D10917" s="22">
        <v>0</v>
      </c>
      <c r="E10917" s="22">
        <v>0</v>
      </c>
      <c r="F10917" s="21" t="s">
        <v>170006</v>
      </c>
      <c r="G10917" s="22">
        <v>13</v>
      </c>
      <c r="H10917" s="22">
        <v>54</v>
      </c>
      <c r="I10917" s="21" t="s">
        <v>199072</v>
      </c>
    </row>
    <row r="10918" spans="1:9" ht="32" customHeight="1">
      <c r="A10918" s="19" t="s">
        <v>199073</v>
      </c>
      <c r="B10918" s="20" t="s">
        <v>172212</v>
      </c>
      <c r="C10918" s="22">
        <v>103</v>
      </c>
      <c r="D10918" s="21" t="s">
        <v>170971</v>
      </c>
      <c r="E10918" s="22">
        <v>8</v>
      </c>
      <c r="F10918" s="21" t="s">
        <v>197036</v>
      </c>
      <c r="G10918" s="22">
        <v>25</v>
      </c>
      <c r="H10918" s="22">
        <v>139</v>
      </c>
      <c r="I10918" s="21" t="s">
        <v>199074</v>
      </c>
    </row>
    <row r="10919" spans="1:9" ht="32" customHeight="1">
      <c r="A10919" s="19" t="s">
        <v>199075</v>
      </c>
      <c r="B10919" s="20" t="s">
        <v>172212</v>
      </c>
      <c r="C10919" s="22">
        <v>103</v>
      </c>
      <c r="D10919" s="21" t="s">
        <v>170971</v>
      </c>
      <c r="E10919" s="22">
        <v>8</v>
      </c>
      <c r="F10919" s="21" t="s">
        <v>197036</v>
      </c>
      <c r="G10919" s="22">
        <v>25</v>
      </c>
      <c r="H10919" s="22">
        <v>139</v>
      </c>
      <c r="I10919" s="21" t="s">
        <v>199076</v>
      </c>
    </row>
    <row r="10920" spans="1:9" ht="32" customHeight="1">
      <c r="A10920" s="19" t="s">
        <v>199077</v>
      </c>
      <c r="B10920" s="20" t="s">
        <v>177702</v>
      </c>
      <c r="C10920" s="22">
        <v>62</v>
      </c>
      <c r="D10920" s="21" t="s">
        <v>171263</v>
      </c>
      <c r="E10920" s="22">
        <v>8</v>
      </c>
      <c r="F10920" s="21" t="s">
        <v>173358</v>
      </c>
      <c r="G10920" s="22">
        <v>12</v>
      </c>
      <c r="H10920" s="22">
        <v>85</v>
      </c>
      <c r="I10920" s="21" t="s">
        <v>199078</v>
      </c>
    </row>
    <row r="10921" spans="1:9" ht="32" customHeight="1">
      <c r="A10921" s="19" t="s">
        <v>199079</v>
      </c>
      <c r="B10921" s="20" t="s">
        <v>170524</v>
      </c>
      <c r="C10921" s="22">
        <v>3</v>
      </c>
      <c r="D10921" s="21" t="s">
        <v>169940</v>
      </c>
      <c r="E10921" s="22">
        <v>130</v>
      </c>
      <c r="F10921" s="21" t="s">
        <v>199080</v>
      </c>
      <c r="G10921" s="22">
        <v>1</v>
      </c>
      <c r="H10921" s="22">
        <v>137</v>
      </c>
      <c r="I10921" s="21" t="s">
        <v>199081</v>
      </c>
    </row>
    <row r="10922" spans="1:9" ht="32" customHeight="1">
      <c r="A10922" s="19" t="s">
        <v>199082</v>
      </c>
      <c r="B10922" s="20" t="s">
        <v>170524</v>
      </c>
      <c r="C10922" s="22">
        <v>3</v>
      </c>
      <c r="D10922" s="21" t="s">
        <v>169940</v>
      </c>
      <c r="E10922" s="22">
        <v>130</v>
      </c>
      <c r="F10922" s="21" t="s">
        <v>199080</v>
      </c>
      <c r="G10922" s="22">
        <v>1</v>
      </c>
      <c r="H10922" s="22">
        <v>137</v>
      </c>
      <c r="I10922" s="21" t="s">
        <v>199083</v>
      </c>
    </row>
    <row r="10923" spans="1:9" ht="32" customHeight="1">
      <c r="A10923" s="19" t="s">
        <v>199084</v>
      </c>
      <c r="B10923" s="20" t="s">
        <v>188087</v>
      </c>
      <c r="C10923" s="22">
        <v>64</v>
      </c>
      <c r="D10923" s="21" t="s">
        <v>181323</v>
      </c>
      <c r="E10923" s="22">
        <v>14</v>
      </c>
      <c r="F10923" s="21" t="s">
        <v>199085</v>
      </c>
      <c r="G10923" s="22">
        <v>89</v>
      </c>
      <c r="H10923" s="22">
        <v>170</v>
      </c>
      <c r="I10923" s="21" t="s">
        <v>199086</v>
      </c>
    </row>
    <row r="10924" spans="1:9" ht="32" customHeight="1">
      <c r="A10924" s="19" t="s">
        <v>199087</v>
      </c>
      <c r="B10924" s="24">
        <v>80</v>
      </c>
      <c r="C10924" s="22">
        <v>52</v>
      </c>
      <c r="D10924" s="21" t="s">
        <v>172612</v>
      </c>
      <c r="E10924" s="22">
        <v>3</v>
      </c>
      <c r="F10924" s="21" t="s">
        <v>171058</v>
      </c>
      <c r="G10924" s="22">
        <v>10</v>
      </c>
      <c r="H10924" s="22">
        <v>68</v>
      </c>
      <c r="I10924" s="21" t="s">
        <v>199088</v>
      </c>
    </row>
    <row r="10925" spans="1:9" ht="32" customHeight="1">
      <c r="A10925" s="19" t="s">
        <v>199089</v>
      </c>
      <c r="B10925" s="20" t="s">
        <v>171998</v>
      </c>
      <c r="C10925" s="22">
        <v>46</v>
      </c>
      <c r="D10925" s="22">
        <v>0</v>
      </c>
      <c r="E10925" s="22">
        <v>0</v>
      </c>
      <c r="F10925" s="21" t="s">
        <v>169700</v>
      </c>
      <c r="G10925" s="22">
        <v>2</v>
      </c>
      <c r="H10925" s="22">
        <v>51</v>
      </c>
      <c r="I10925" s="21" t="s">
        <v>199090</v>
      </c>
    </row>
    <row r="10926" spans="1:9" ht="32" customHeight="1">
      <c r="A10926" s="19" t="s">
        <v>199091</v>
      </c>
      <c r="B10926" s="20" t="s">
        <v>169998</v>
      </c>
      <c r="C10926" s="22">
        <v>1</v>
      </c>
      <c r="D10926" s="21" t="s">
        <v>199092</v>
      </c>
      <c r="E10926" s="22">
        <v>188</v>
      </c>
      <c r="F10926" s="21" t="s">
        <v>169998</v>
      </c>
      <c r="G10926" s="22">
        <v>1</v>
      </c>
      <c r="H10926" s="22">
        <v>193</v>
      </c>
      <c r="I10926" s="21" t="s">
        <v>199093</v>
      </c>
    </row>
    <row r="10927" spans="1:9" ht="32" customHeight="1">
      <c r="A10927" s="19" t="s">
        <v>199094</v>
      </c>
      <c r="B10927" s="20" t="s">
        <v>170278</v>
      </c>
      <c r="C10927" s="22">
        <v>3</v>
      </c>
      <c r="D10927" s="21" t="s">
        <v>199095</v>
      </c>
      <c r="E10927" s="22">
        <v>189</v>
      </c>
      <c r="F10927" s="21" t="s">
        <v>170278</v>
      </c>
      <c r="G10927" s="22">
        <v>3</v>
      </c>
      <c r="H10927" s="22">
        <v>198</v>
      </c>
      <c r="I10927" s="21" t="s">
        <v>199096</v>
      </c>
    </row>
    <row r="10928" spans="1:9" ht="32" customHeight="1">
      <c r="A10928" s="19" t="s">
        <v>199097</v>
      </c>
      <c r="B10928" s="20" t="s">
        <v>172200</v>
      </c>
      <c r="C10928" s="22">
        <v>2</v>
      </c>
      <c r="D10928" s="21" t="s">
        <v>180113</v>
      </c>
      <c r="E10928" s="22">
        <v>73</v>
      </c>
      <c r="F10928" s="21" t="s">
        <v>172200</v>
      </c>
      <c r="G10928" s="22">
        <v>2</v>
      </c>
      <c r="H10928" s="22">
        <v>80</v>
      </c>
      <c r="I10928" s="21" t="s">
        <v>199098</v>
      </c>
    </row>
    <row r="10929" spans="1:9" ht="32" customHeight="1">
      <c r="A10929" s="19" t="s">
        <v>199099</v>
      </c>
      <c r="B10929" s="20" t="s">
        <v>170431</v>
      </c>
      <c r="C10929" s="22">
        <v>50</v>
      </c>
      <c r="D10929" s="21" t="s">
        <v>176011</v>
      </c>
      <c r="E10929" s="22">
        <v>29</v>
      </c>
      <c r="F10929" s="21" t="s">
        <v>179553</v>
      </c>
      <c r="G10929" s="22">
        <v>69</v>
      </c>
      <c r="H10929" s="22">
        <v>151</v>
      </c>
      <c r="I10929" s="21" t="s">
        <v>199100</v>
      </c>
    </row>
    <row r="10930" spans="1:9" ht="32" customHeight="1">
      <c r="A10930" s="19" t="s">
        <v>199101</v>
      </c>
      <c r="B10930" s="24">
        <v>20</v>
      </c>
      <c r="C10930" s="22">
        <v>24</v>
      </c>
      <c r="D10930" s="21" t="s">
        <v>171054</v>
      </c>
      <c r="E10930" s="22">
        <v>29</v>
      </c>
      <c r="F10930" s="21" t="s">
        <v>199102</v>
      </c>
      <c r="G10930" s="22">
        <v>67</v>
      </c>
      <c r="H10930" s="22">
        <v>123</v>
      </c>
      <c r="I10930" s="21" t="s">
        <v>199103</v>
      </c>
    </row>
    <row r="10931" spans="1:9" ht="32" customHeight="1">
      <c r="A10931" s="19" t="s">
        <v>199104</v>
      </c>
      <c r="B10931" s="20" t="s">
        <v>170089</v>
      </c>
      <c r="C10931" s="22">
        <v>5</v>
      </c>
      <c r="D10931" s="21" t="s">
        <v>177150</v>
      </c>
      <c r="E10931" s="22">
        <v>29</v>
      </c>
      <c r="F10931" s="21" t="s">
        <v>180071</v>
      </c>
      <c r="G10931" s="22">
        <v>56</v>
      </c>
      <c r="H10931" s="22">
        <v>93</v>
      </c>
      <c r="I10931" s="21" t="s">
        <v>199105</v>
      </c>
    </row>
    <row r="10932" spans="1:9" ht="32" customHeight="1">
      <c r="A10932" s="19" t="s">
        <v>199106</v>
      </c>
      <c r="B10932" s="20" t="s">
        <v>171750</v>
      </c>
      <c r="C10932" s="22">
        <v>28</v>
      </c>
      <c r="D10932" s="39">
        <v>53125</v>
      </c>
      <c r="E10932" s="22">
        <v>34</v>
      </c>
      <c r="F10932" s="39">
        <v>3125</v>
      </c>
      <c r="G10932" s="22">
        <v>2</v>
      </c>
      <c r="H10932" s="22">
        <v>67</v>
      </c>
      <c r="I10932" s="21" t="s">
        <v>199107</v>
      </c>
    </row>
    <row r="10933" spans="1:9" ht="44" customHeight="1">
      <c r="A10933" s="19" t="s">
        <v>199108</v>
      </c>
      <c r="B10933" s="20" t="s">
        <v>199109</v>
      </c>
      <c r="C10933" s="22">
        <v>112</v>
      </c>
      <c r="D10933" s="21" t="s">
        <v>176207</v>
      </c>
      <c r="E10933" s="22">
        <v>58</v>
      </c>
      <c r="F10933" s="21" t="s">
        <v>183836</v>
      </c>
      <c r="G10933" s="22">
        <v>28</v>
      </c>
      <c r="H10933" s="22">
        <v>201</v>
      </c>
      <c r="I10933" s="21" t="s">
        <v>199110</v>
      </c>
    </row>
    <row r="10934" spans="1:9" ht="44" customHeight="1">
      <c r="A10934" s="19" t="s">
        <v>199111</v>
      </c>
      <c r="B10934" s="20" t="s">
        <v>184410</v>
      </c>
      <c r="C10934" s="22">
        <v>82</v>
      </c>
      <c r="D10934" s="22">
        <v>0</v>
      </c>
      <c r="E10934" s="22">
        <v>0</v>
      </c>
      <c r="F10934" s="21" t="s">
        <v>169809</v>
      </c>
      <c r="G10934" s="22">
        <v>20</v>
      </c>
      <c r="H10934" s="22">
        <v>105</v>
      </c>
      <c r="I10934" s="21" t="s">
        <v>199112</v>
      </c>
    </row>
    <row r="10935" spans="1:9" ht="44" customHeight="1">
      <c r="A10935" s="19" t="s">
        <v>199113</v>
      </c>
      <c r="B10935" s="20" t="s">
        <v>176610</v>
      </c>
      <c r="C10935" s="22">
        <v>84</v>
      </c>
      <c r="D10935" s="21" t="s">
        <v>185085</v>
      </c>
      <c r="E10935" s="22">
        <v>38</v>
      </c>
      <c r="F10935" s="21" t="s">
        <v>171711</v>
      </c>
      <c r="G10935" s="22">
        <v>28</v>
      </c>
      <c r="H10935" s="22">
        <v>153</v>
      </c>
      <c r="I10935" s="21" t="s">
        <v>199114</v>
      </c>
    </row>
    <row r="10936" spans="1:9" ht="44" customHeight="1">
      <c r="A10936" s="19" t="s">
        <v>199115</v>
      </c>
      <c r="B10936" s="20" t="s">
        <v>176079</v>
      </c>
      <c r="C10936" s="22">
        <v>112</v>
      </c>
      <c r="D10936" s="21" t="s">
        <v>174108</v>
      </c>
      <c r="E10936" s="22">
        <v>38</v>
      </c>
      <c r="F10936" s="21" t="s">
        <v>171565</v>
      </c>
      <c r="G10936" s="22">
        <v>36</v>
      </c>
      <c r="H10936" s="22">
        <v>189</v>
      </c>
      <c r="I10936" s="21" t="s">
        <v>199116</v>
      </c>
    </row>
    <row r="10937" spans="1:9" ht="44" customHeight="1">
      <c r="A10937" s="19" t="s">
        <v>199117</v>
      </c>
      <c r="B10937" s="20" t="s">
        <v>176079</v>
      </c>
      <c r="C10937" s="22">
        <v>112</v>
      </c>
      <c r="D10937" s="21" t="s">
        <v>174108</v>
      </c>
      <c r="E10937" s="22">
        <v>38</v>
      </c>
      <c r="F10937" s="21" t="s">
        <v>171565</v>
      </c>
      <c r="G10937" s="22">
        <v>36</v>
      </c>
      <c r="H10937" s="22">
        <v>189</v>
      </c>
      <c r="I10937" s="21" t="s">
        <v>199118</v>
      </c>
    </row>
    <row r="10938" spans="1:9" ht="44" customHeight="1">
      <c r="A10938" s="19" t="s">
        <v>199119</v>
      </c>
      <c r="B10938" s="20" t="s">
        <v>176484</v>
      </c>
      <c r="C10938" s="22">
        <v>36</v>
      </c>
      <c r="D10938" s="21" t="s">
        <v>171866</v>
      </c>
      <c r="E10938" s="22">
        <v>19</v>
      </c>
      <c r="F10938" s="21" t="s">
        <v>171026</v>
      </c>
      <c r="G10938" s="22">
        <v>12</v>
      </c>
      <c r="H10938" s="22">
        <v>70</v>
      </c>
      <c r="I10938" s="21" t="s">
        <v>199120</v>
      </c>
    </row>
    <row r="10939" spans="1:9" ht="44" customHeight="1">
      <c r="A10939" s="19" t="s">
        <v>199121</v>
      </c>
      <c r="B10939" s="20" t="s">
        <v>172872</v>
      </c>
      <c r="C10939" s="22">
        <v>21</v>
      </c>
      <c r="D10939" s="21" t="s">
        <v>178820</v>
      </c>
      <c r="E10939" s="22">
        <v>38</v>
      </c>
      <c r="F10939" s="21" t="s">
        <v>190682</v>
      </c>
      <c r="G10939" s="22">
        <v>27</v>
      </c>
      <c r="H10939" s="22">
        <v>89</v>
      </c>
      <c r="I10939" s="21" t="s">
        <v>199122</v>
      </c>
    </row>
    <row r="10940" spans="1:9" ht="44" customHeight="1">
      <c r="A10940" s="19" t="s">
        <v>199123</v>
      </c>
      <c r="B10940" s="20" t="s">
        <v>199124</v>
      </c>
      <c r="C10940" s="22">
        <v>29</v>
      </c>
      <c r="D10940" s="21" t="s">
        <v>169948</v>
      </c>
      <c r="E10940" s="22">
        <v>46</v>
      </c>
      <c r="F10940" s="21" t="s">
        <v>172493</v>
      </c>
      <c r="G10940" s="22">
        <v>28</v>
      </c>
      <c r="H10940" s="22">
        <v>106</v>
      </c>
      <c r="I10940" s="21" t="s">
        <v>199125</v>
      </c>
    </row>
    <row r="10941" spans="1:9" ht="44" customHeight="1">
      <c r="A10941" s="19" t="s">
        <v>199126</v>
      </c>
      <c r="B10941" s="20" t="s">
        <v>193216</v>
      </c>
      <c r="C10941" s="22">
        <v>45</v>
      </c>
      <c r="D10941" s="21" t="s">
        <v>171641</v>
      </c>
      <c r="E10941" s="22">
        <v>84</v>
      </c>
      <c r="F10941" s="21" t="s">
        <v>170558</v>
      </c>
      <c r="G10941" s="22">
        <v>3</v>
      </c>
      <c r="H10941" s="22">
        <v>135</v>
      </c>
      <c r="I10941" s="21" t="s">
        <v>199127</v>
      </c>
    </row>
    <row r="10942" spans="1:9" ht="44" customHeight="1">
      <c r="A10942" s="19" t="s">
        <v>199128</v>
      </c>
      <c r="B10942" s="20" t="s">
        <v>172781</v>
      </c>
      <c r="C10942" s="22">
        <v>39</v>
      </c>
      <c r="D10942" s="21" t="s">
        <v>173918</v>
      </c>
      <c r="E10942" s="22">
        <v>12</v>
      </c>
      <c r="F10942" s="22">
        <v>0</v>
      </c>
      <c r="G10942" s="22">
        <v>0</v>
      </c>
      <c r="H10942" s="22">
        <v>54</v>
      </c>
      <c r="I10942" s="21" t="s">
        <v>199129</v>
      </c>
    </row>
    <row r="10943" spans="1:9" ht="44" customHeight="1">
      <c r="A10943" s="19" t="s">
        <v>199130</v>
      </c>
      <c r="B10943" s="20" t="s">
        <v>171090</v>
      </c>
      <c r="C10943" s="22">
        <v>62</v>
      </c>
      <c r="D10943" s="21" t="s">
        <v>173069</v>
      </c>
      <c r="E10943" s="22">
        <v>28</v>
      </c>
      <c r="F10943" s="22">
        <v>0</v>
      </c>
      <c r="G10943" s="22">
        <v>0</v>
      </c>
      <c r="H10943" s="22">
        <v>93</v>
      </c>
      <c r="I10943" s="21" t="s">
        <v>199131</v>
      </c>
    </row>
    <row r="10944" spans="1:9" ht="32" customHeight="1">
      <c r="A10944" s="19" t="s">
        <v>199132</v>
      </c>
      <c r="B10944" s="20" t="s">
        <v>170558</v>
      </c>
      <c r="C10944" s="22">
        <v>2</v>
      </c>
      <c r="D10944" s="21" t="s">
        <v>199133</v>
      </c>
      <c r="E10944" s="22">
        <v>75</v>
      </c>
      <c r="F10944" s="21" t="s">
        <v>14588</v>
      </c>
      <c r="G10944" s="22">
        <v>11</v>
      </c>
      <c r="H10944" s="22">
        <v>91</v>
      </c>
      <c r="I10944" s="21" t="s">
        <v>199134</v>
      </c>
    </row>
    <row r="10945" spans="1:9" ht="32" customHeight="1">
      <c r="A10945" s="19" t="s">
        <v>199135</v>
      </c>
      <c r="B10945" s="20" t="s">
        <v>171102</v>
      </c>
      <c r="C10945" s="22">
        <v>45</v>
      </c>
      <c r="D10945" s="21" t="s">
        <v>181284</v>
      </c>
      <c r="E10945" s="22">
        <v>30</v>
      </c>
      <c r="F10945" s="21" t="s">
        <v>171198</v>
      </c>
      <c r="G10945" s="22">
        <v>1</v>
      </c>
      <c r="H10945" s="22">
        <v>79</v>
      </c>
      <c r="I10945" s="21" t="s">
        <v>199136</v>
      </c>
    </row>
    <row r="10946" spans="1:9" ht="32" customHeight="1">
      <c r="A10946" s="19" t="s">
        <v>199137</v>
      </c>
      <c r="B10946" s="20" t="s">
        <v>188207</v>
      </c>
      <c r="C10946" s="22">
        <v>71</v>
      </c>
      <c r="D10946" s="21" t="s">
        <v>170250</v>
      </c>
      <c r="E10946" s="22">
        <v>44</v>
      </c>
      <c r="F10946" s="21" t="s">
        <v>196427</v>
      </c>
      <c r="G10946" s="22">
        <v>17</v>
      </c>
      <c r="H10946" s="22">
        <v>135</v>
      </c>
      <c r="I10946" s="21" t="s">
        <v>199138</v>
      </c>
    </row>
    <row r="10947" spans="1:9" ht="32" customHeight="1">
      <c r="A10947" s="19" t="s">
        <v>199139</v>
      </c>
      <c r="B10947" s="20" t="s">
        <v>170323</v>
      </c>
      <c r="C10947" s="22">
        <v>28</v>
      </c>
      <c r="D10947" s="22">
        <v>0</v>
      </c>
      <c r="E10947" s="22">
        <v>0</v>
      </c>
      <c r="F10947" s="21" t="s">
        <v>178005</v>
      </c>
      <c r="G10947" s="22">
        <v>45</v>
      </c>
      <c r="H10947" s="22">
        <v>76</v>
      </c>
      <c r="I10947" s="21" t="s">
        <v>199140</v>
      </c>
    </row>
    <row r="10948" spans="1:9" ht="32" customHeight="1">
      <c r="A10948" s="19" t="s">
        <v>199141</v>
      </c>
      <c r="B10948" s="20" t="s">
        <v>170323</v>
      </c>
      <c r="C10948" s="22">
        <v>28</v>
      </c>
      <c r="D10948" s="22">
        <v>0</v>
      </c>
      <c r="E10948" s="22">
        <v>0</v>
      </c>
      <c r="F10948" s="21" t="s">
        <v>178005</v>
      </c>
      <c r="G10948" s="22">
        <v>45</v>
      </c>
      <c r="H10948" s="22">
        <v>76</v>
      </c>
      <c r="I10948" s="21" t="s">
        <v>199142</v>
      </c>
    </row>
    <row r="10949" spans="1:9" ht="32" customHeight="1">
      <c r="A10949" s="19" t="s">
        <v>199143</v>
      </c>
      <c r="B10949" s="20" t="s">
        <v>198974</v>
      </c>
      <c r="C10949" s="22">
        <v>59</v>
      </c>
      <c r="D10949" s="21" t="s">
        <v>172606</v>
      </c>
      <c r="E10949" s="22">
        <v>51</v>
      </c>
      <c r="F10949" s="21" t="s">
        <v>175527</v>
      </c>
      <c r="G10949" s="22">
        <v>4</v>
      </c>
      <c r="H10949" s="22">
        <v>117</v>
      </c>
      <c r="I10949" s="21" t="s">
        <v>199144</v>
      </c>
    </row>
    <row r="10950" spans="1:9" ht="32" customHeight="1">
      <c r="A10950" s="19" t="s">
        <v>199145</v>
      </c>
      <c r="B10950" s="24">
        <v>34</v>
      </c>
      <c r="C10950" s="22">
        <v>34</v>
      </c>
      <c r="D10950" s="22">
        <v>66</v>
      </c>
      <c r="E10950" s="22">
        <v>66</v>
      </c>
      <c r="F10950" s="22">
        <v>0</v>
      </c>
      <c r="G10950" s="22">
        <v>0</v>
      </c>
      <c r="H10950" s="22">
        <v>103</v>
      </c>
      <c r="I10950" s="21" t="s">
        <v>199146</v>
      </c>
    </row>
    <row r="10951" spans="1:9" ht="32" customHeight="1">
      <c r="A10951" s="19" t="s">
        <v>199147</v>
      </c>
      <c r="B10951" s="20" t="s">
        <v>172279</v>
      </c>
      <c r="C10951" s="22">
        <v>61</v>
      </c>
      <c r="D10951" s="22">
        <v>0</v>
      </c>
      <c r="E10951" s="22">
        <v>0</v>
      </c>
      <c r="F10951" s="21" t="s">
        <v>170410</v>
      </c>
      <c r="G10951" s="22">
        <v>2</v>
      </c>
      <c r="H10951" s="22">
        <v>66</v>
      </c>
      <c r="I10951" s="21" t="s">
        <v>199148</v>
      </c>
    </row>
    <row r="10952" spans="1:9" ht="32" customHeight="1">
      <c r="A10952" s="19" t="s">
        <v>199149</v>
      </c>
      <c r="B10952" s="20" t="s">
        <v>183226</v>
      </c>
      <c r="C10952" s="22">
        <v>25</v>
      </c>
      <c r="D10952" s="21" t="s">
        <v>183954</v>
      </c>
      <c r="E10952" s="22">
        <v>104</v>
      </c>
      <c r="F10952" s="21" t="s">
        <v>193342</v>
      </c>
      <c r="G10952" s="22">
        <v>13</v>
      </c>
      <c r="H10952" s="22">
        <v>145</v>
      </c>
      <c r="I10952" s="21" t="s">
        <v>199150</v>
      </c>
    </row>
    <row r="10953" spans="1:9" ht="32" customHeight="1">
      <c r="A10953" s="19" t="s">
        <v>199151</v>
      </c>
      <c r="B10953" s="20" t="s">
        <v>172858</v>
      </c>
      <c r="C10953" s="22">
        <v>41</v>
      </c>
      <c r="D10953" s="21" t="s">
        <v>195369</v>
      </c>
      <c r="E10953" s="22">
        <v>63</v>
      </c>
      <c r="F10953" s="21" t="s">
        <v>199152</v>
      </c>
      <c r="G10953" s="22">
        <v>54</v>
      </c>
      <c r="H10953" s="22">
        <v>161</v>
      </c>
      <c r="I10953" s="21" t="s">
        <v>199153</v>
      </c>
    </row>
    <row r="10954" spans="1:9" ht="32" customHeight="1">
      <c r="A10954" s="19" t="s">
        <v>199154</v>
      </c>
      <c r="B10954" s="20" t="s">
        <v>171764</v>
      </c>
      <c r="C10954" s="22">
        <v>57</v>
      </c>
      <c r="D10954" s="22">
        <v>0</v>
      </c>
      <c r="E10954" s="22">
        <v>0</v>
      </c>
      <c r="F10954" s="21" t="s">
        <v>169715</v>
      </c>
      <c r="G10954" s="22">
        <v>2</v>
      </c>
      <c r="H10954" s="22">
        <v>62</v>
      </c>
      <c r="I10954" s="21" t="s">
        <v>199155</v>
      </c>
    </row>
    <row r="10955" spans="1:9" ht="32" customHeight="1">
      <c r="A10955" s="19" t="s">
        <v>199156</v>
      </c>
      <c r="B10955" s="20" t="s">
        <v>176098</v>
      </c>
      <c r="C10955" s="22">
        <v>57</v>
      </c>
      <c r="D10955" s="22">
        <v>0</v>
      </c>
      <c r="E10955" s="22">
        <v>0</v>
      </c>
      <c r="F10955" s="21" t="s">
        <v>171336</v>
      </c>
      <c r="G10955" s="22">
        <v>9</v>
      </c>
      <c r="H10955" s="22">
        <v>69</v>
      </c>
      <c r="I10955" s="21" t="s">
        <v>199157</v>
      </c>
    </row>
    <row r="10956" spans="1:9" ht="32" customHeight="1">
      <c r="A10956" s="19" t="s">
        <v>199158</v>
      </c>
      <c r="B10956" s="20" t="s">
        <v>190728</v>
      </c>
      <c r="C10956" s="22">
        <v>35</v>
      </c>
      <c r="D10956" s="21" t="s">
        <v>171633</v>
      </c>
      <c r="E10956" s="22">
        <v>97</v>
      </c>
      <c r="F10956" s="21" t="s">
        <v>169647</v>
      </c>
      <c r="G10956" s="22">
        <v>9</v>
      </c>
      <c r="H10956" s="22">
        <v>144</v>
      </c>
      <c r="I10956" s="21" t="s">
        <v>199159</v>
      </c>
    </row>
    <row r="10957" spans="1:9" ht="32" customHeight="1">
      <c r="A10957" s="19" t="s">
        <v>199160</v>
      </c>
      <c r="B10957" s="20" t="s">
        <v>172781</v>
      </c>
      <c r="C10957" s="22">
        <v>78</v>
      </c>
      <c r="D10957" s="21" t="s">
        <v>172695</v>
      </c>
      <c r="E10957" s="22">
        <v>15</v>
      </c>
      <c r="F10957" s="21" t="s">
        <v>170753</v>
      </c>
      <c r="G10957" s="22">
        <v>9</v>
      </c>
      <c r="H10957" s="22">
        <v>105</v>
      </c>
      <c r="I10957" s="21" t="s">
        <v>199161</v>
      </c>
    </row>
    <row r="10958" spans="1:9" ht="32" customHeight="1">
      <c r="A10958" s="19" t="s">
        <v>199162</v>
      </c>
      <c r="B10958" s="20" t="s">
        <v>195997</v>
      </c>
      <c r="C10958" s="22">
        <v>116</v>
      </c>
      <c r="D10958" s="21" t="s">
        <v>170314</v>
      </c>
      <c r="E10958" s="22">
        <v>10</v>
      </c>
      <c r="F10958" s="21" t="s">
        <v>176123</v>
      </c>
      <c r="G10958" s="22">
        <v>32</v>
      </c>
      <c r="H10958" s="22">
        <v>161</v>
      </c>
      <c r="I10958" s="21" t="s">
        <v>199163</v>
      </c>
    </row>
    <row r="10959" spans="1:9" ht="32" customHeight="1">
      <c r="A10959" s="19" t="s">
        <v>199164</v>
      </c>
      <c r="B10959" s="20" t="s">
        <v>186457</v>
      </c>
      <c r="C10959" s="22">
        <v>79</v>
      </c>
      <c r="D10959" s="21" t="s">
        <v>169959</v>
      </c>
      <c r="E10959" s="22">
        <v>11</v>
      </c>
      <c r="F10959" s="21" t="s">
        <v>178664</v>
      </c>
      <c r="G10959" s="22">
        <v>14</v>
      </c>
      <c r="H10959" s="22">
        <v>107</v>
      </c>
      <c r="I10959" s="21" t="s">
        <v>199165</v>
      </c>
    </row>
    <row r="10960" spans="1:9" ht="32" customHeight="1">
      <c r="A10960" s="19" t="s">
        <v>199166</v>
      </c>
      <c r="B10960" s="24">
        <v>0</v>
      </c>
      <c r="C10960" s="22">
        <v>0</v>
      </c>
      <c r="D10960" s="22">
        <v>100</v>
      </c>
      <c r="E10960" s="22">
        <v>67</v>
      </c>
      <c r="F10960" s="22">
        <v>0</v>
      </c>
      <c r="G10960" s="22">
        <v>0</v>
      </c>
      <c r="H10960" s="22">
        <v>70</v>
      </c>
      <c r="I10960" s="21" t="s">
        <v>199167</v>
      </c>
    </row>
    <row r="10961" spans="1:9" ht="32" customHeight="1">
      <c r="A10961" s="19" t="s">
        <v>199168</v>
      </c>
      <c r="B10961" s="20" t="s">
        <v>14628</v>
      </c>
      <c r="C10961" s="22">
        <v>42</v>
      </c>
      <c r="D10961" s="21" t="s">
        <v>175382</v>
      </c>
      <c r="E10961" s="22">
        <v>22</v>
      </c>
      <c r="F10961" s="22">
        <v>20</v>
      </c>
      <c r="G10961" s="22">
        <v>16</v>
      </c>
      <c r="H10961" s="22">
        <v>83</v>
      </c>
      <c r="I10961" s="21" t="s">
        <v>199169</v>
      </c>
    </row>
    <row r="10962" spans="1:9" ht="32" customHeight="1">
      <c r="A10962" s="19" t="s">
        <v>199170</v>
      </c>
      <c r="B10962" s="20" t="s">
        <v>187094</v>
      </c>
      <c r="C10962" s="22">
        <v>50</v>
      </c>
      <c r="D10962" s="21" t="s">
        <v>179557</v>
      </c>
      <c r="E10962" s="22">
        <v>22</v>
      </c>
      <c r="F10962" s="21" t="s">
        <v>169854</v>
      </c>
      <c r="G10962" s="22">
        <v>20</v>
      </c>
      <c r="H10962" s="22">
        <v>95</v>
      </c>
      <c r="I10962" s="21" t="s">
        <v>199171</v>
      </c>
    </row>
    <row r="10963" spans="1:9" ht="44" customHeight="1">
      <c r="A10963" s="19" t="s">
        <v>199172</v>
      </c>
      <c r="B10963" s="20" t="s">
        <v>169843</v>
      </c>
      <c r="C10963" s="22">
        <v>54</v>
      </c>
      <c r="D10963" s="21" t="s">
        <v>14613</v>
      </c>
      <c r="E10963" s="22">
        <v>36</v>
      </c>
      <c r="F10963" s="21" t="s">
        <v>170909</v>
      </c>
      <c r="G10963" s="22">
        <v>6</v>
      </c>
      <c r="H10963" s="22">
        <v>99</v>
      </c>
      <c r="I10963" s="21" t="s">
        <v>199173</v>
      </c>
    </row>
    <row r="10964" spans="1:9" ht="44" customHeight="1">
      <c r="A10964" s="19" t="s">
        <v>199174</v>
      </c>
      <c r="B10964" s="20" t="s">
        <v>174777</v>
      </c>
      <c r="C10964" s="22">
        <v>79</v>
      </c>
      <c r="D10964" s="21" t="s">
        <v>172353</v>
      </c>
      <c r="E10964" s="22">
        <v>20</v>
      </c>
      <c r="F10964" s="21" t="s">
        <v>170498</v>
      </c>
      <c r="G10964" s="22">
        <v>63</v>
      </c>
      <c r="H10964" s="22">
        <v>165</v>
      </c>
      <c r="I10964" s="21" t="s">
        <v>199175</v>
      </c>
    </row>
    <row r="10965" spans="1:9" ht="32" customHeight="1">
      <c r="A10965" s="19" t="s">
        <v>199176</v>
      </c>
      <c r="B10965" s="20" t="s">
        <v>179814</v>
      </c>
      <c r="C10965" s="22">
        <v>69</v>
      </c>
      <c r="D10965" s="22">
        <v>50</v>
      </c>
      <c r="E10965" s="22">
        <v>87</v>
      </c>
      <c r="F10965" s="21" t="s">
        <v>174285</v>
      </c>
      <c r="G10965" s="22">
        <v>18</v>
      </c>
      <c r="H10965" s="22">
        <v>177</v>
      </c>
      <c r="I10965" s="21" t="s">
        <v>199177</v>
      </c>
    </row>
    <row r="10966" spans="1:9" ht="32" customHeight="1">
      <c r="A10966" s="19" t="s">
        <v>199178</v>
      </c>
      <c r="B10966" s="20" t="s">
        <v>175637</v>
      </c>
      <c r="C10966" s="22">
        <v>57</v>
      </c>
      <c r="D10966" s="21" t="s">
        <v>170999</v>
      </c>
      <c r="E10966" s="22">
        <v>36</v>
      </c>
      <c r="F10966" s="21" t="s">
        <v>176581</v>
      </c>
      <c r="G10966" s="22">
        <v>39</v>
      </c>
      <c r="H10966" s="22">
        <v>135</v>
      </c>
      <c r="I10966" s="21" t="s">
        <v>199179</v>
      </c>
    </row>
    <row r="10967" spans="1:9" ht="32" customHeight="1">
      <c r="A10967" s="19" t="s">
        <v>199180</v>
      </c>
      <c r="B10967" s="40">
        <v>40625</v>
      </c>
      <c r="C10967" s="22">
        <v>39</v>
      </c>
      <c r="D10967" s="21" t="s">
        <v>170497</v>
      </c>
      <c r="E10967" s="22">
        <v>56</v>
      </c>
      <c r="F10967" s="21" t="s">
        <v>175201</v>
      </c>
      <c r="G10967" s="22">
        <v>1</v>
      </c>
      <c r="H10967" s="22">
        <v>99</v>
      </c>
      <c r="I10967" s="21" t="s">
        <v>199181</v>
      </c>
    </row>
    <row r="10968" spans="1:9" ht="32" customHeight="1">
      <c r="A10968" s="19" t="s">
        <v>199182</v>
      </c>
      <c r="B10968" s="20" t="s">
        <v>178238</v>
      </c>
      <c r="C10968" s="22">
        <v>29</v>
      </c>
      <c r="D10968" s="21" t="s">
        <v>199183</v>
      </c>
      <c r="E10968" s="22">
        <v>103</v>
      </c>
      <c r="F10968" s="21" t="s">
        <v>171177</v>
      </c>
      <c r="G10968" s="22">
        <v>30</v>
      </c>
      <c r="H10968" s="22">
        <v>165</v>
      </c>
      <c r="I10968" s="21" t="s">
        <v>199184</v>
      </c>
    </row>
    <row r="10969" spans="1:9" ht="32" customHeight="1">
      <c r="A10969" s="19" t="s">
        <v>199185</v>
      </c>
      <c r="B10969" s="20" t="s">
        <v>171218</v>
      </c>
      <c r="C10969" s="22">
        <v>29</v>
      </c>
      <c r="D10969" s="22">
        <v>0</v>
      </c>
      <c r="E10969" s="22">
        <v>0</v>
      </c>
      <c r="F10969" s="21" t="s">
        <v>170049</v>
      </c>
      <c r="G10969" s="22">
        <v>28</v>
      </c>
      <c r="H10969" s="22">
        <v>60</v>
      </c>
      <c r="I10969" s="21" t="s">
        <v>199186</v>
      </c>
    </row>
    <row r="10970" spans="1:9" ht="32" customHeight="1">
      <c r="A10970" s="19" t="s">
        <v>199187</v>
      </c>
      <c r="B10970" s="20" t="s">
        <v>171750</v>
      </c>
      <c r="C10970" s="22">
        <v>42</v>
      </c>
      <c r="D10970" s="39">
        <v>15625</v>
      </c>
      <c r="E10970" s="22">
        <v>15</v>
      </c>
      <c r="F10970" s="39">
        <v>40625</v>
      </c>
      <c r="G10970" s="22">
        <v>39</v>
      </c>
      <c r="H10970" s="22">
        <v>99</v>
      </c>
      <c r="I10970" s="21" t="s">
        <v>199188</v>
      </c>
    </row>
    <row r="10971" spans="1:9" ht="32" customHeight="1">
      <c r="A10971" s="19" t="s">
        <v>199189</v>
      </c>
      <c r="B10971" s="20" t="s">
        <v>188065</v>
      </c>
      <c r="C10971" s="22">
        <v>8</v>
      </c>
      <c r="D10971" s="21" t="s">
        <v>199190</v>
      </c>
      <c r="E10971" s="22">
        <v>81</v>
      </c>
      <c r="F10971" s="21" t="s">
        <v>187315</v>
      </c>
      <c r="G10971" s="22">
        <v>44</v>
      </c>
      <c r="H10971" s="22">
        <v>136</v>
      </c>
      <c r="I10971" s="21" t="s">
        <v>199191</v>
      </c>
    </row>
    <row r="10972" spans="1:9" ht="32" customHeight="1">
      <c r="A10972" s="19" t="s">
        <v>199192</v>
      </c>
      <c r="B10972" s="20" t="s">
        <v>182910</v>
      </c>
      <c r="C10972" s="22">
        <v>55</v>
      </c>
      <c r="D10972" s="21" t="s">
        <v>198770</v>
      </c>
      <c r="E10972" s="22">
        <v>69</v>
      </c>
      <c r="F10972" s="21" t="s">
        <v>199193</v>
      </c>
      <c r="G10972" s="22">
        <v>33</v>
      </c>
      <c r="H10972" s="22">
        <v>160</v>
      </c>
      <c r="I10972" s="21" t="s">
        <v>199194</v>
      </c>
    </row>
    <row r="10973" spans="1:9" ht="32" customHeight="1">
      <c r="A10973" s="19" t="s">
        <v>199195</v>
      </c>
      <c r="B10973" s="20" t="s">
        <v>182054</v>
      </c>
      <c r="C10973" s="22">
        <v>64</v>
      </c>
      <c r="D10973" s="21" t="s">
        <v>199196</v>
      </c>
      <c r="E10973" s="22">
        <v>87</v>
      </c>
      <c r="F10973" s="21" t="s">
        <v>199197</v>
      </c>
      <c r="G10973" s="22">
        <v>43</v>
      </c>
      <c r="H10973" s="22">
        <v>197</v>
      </c>
      <c r="I10973" s="21" t="s">
        <v>199198</v>
      </c>
    </row>
    <row r="10974" spans="1:9" ht="32" customHeight="1">
      <c r="A10974" s="19" t="s">
        <v>199199</v>
      </c>
      <c r="B10974" s="20" t="s">
        <v>199200</v>
      </c>
      <c r="C10974" s="22">
        <v>81</v>
      </c>
      <c r="D10974" s="21" t="s">
        <v>174798</v>
      </c>
      <c r="E10974" s="22">
        <v>31</v>
      </c>
      <c r="F10974" s="21" t="s">
        <v>169743</v>
      </c>
      <c r="G10974" s="22">
        <v>70</v>
      </c>
      <c r="H10974" s="22">
        <v>185</v>
      </c>
      <c r="I10974" s="21" t="s">
        <v>199201</v>
      </c>
    </row>
    <row r="10975" spans="1:9" ht="32" customHeight="1">
      <c r="A10975" s="19" t="s">
        <v>199202</v>
      </c>
      <c r="B10975" s="20" t="s">
        <v>183393</v>
      </c>
      <c r="C10975" s="22">
        <v>38</v>
      </c>
      <c r="D10975" s="21" t="s">
        <v>199203</v>
      </c>
      <c r="E10975" s="22">
        <v>114</v>
      </c>
      <c r="F10975" s="21" t="s">
        <v>199204</v>
      </c>
      <c r="G10975" s="22">
        <v>9</v>
      </c>
      <c r="H10975" s="22">
        <v>164</v>
      </c>
      <c r="I10975" s="21" t="s">
        <v>199205</v>
      </c>
    </row>
    <row r="10976" spans="1:9" ht="32" customHeight="1">
      <c r="A10976" s="19" t="s">
        <v>199206</v>
      </c>
      <c r="B10976" s="20" t="s">
        <v>199207</v>
      </c>
      <c r="C10976" s="22">
        <v>29</v>
      </c>
      <c r="D10976" s="21" t="s">
        <v>181033</v>
      </c>
      <c r="E10976" s="22">
        <v>54</v>
      </c>
      <c r="F10976" s="21" t="s">
        <v>178931</v>
      </c>
      <c r="G10976" s="22">
        <v>40</v>
      </c>
      <c r="H10976" s="22">
        <v>126</v>
      </c>
      <c r="I10976" s="21" t="s">
        <v>199208</v>
      </c>
    </row>
    <row r="10977" spans="1:9" ht="32" customHeight="1">
      <c r="A10977" s="19" t="s">
        <v>199209</v>
      </c>
      <c r="B10977" s="24">
        <v>20</v>
      </c>
      <c r="C10977" s="22">
        <v>12</v>
      </c>
      <c r="D10977" s="22">
        <v>80</v>
      </c>
      <c r="E10977" s="22">
        <v>48</v>
      </c>
      <c r="F10977" s="22">
        <v>0</v>
      </c>
      <c r="G10977" s="22">
        <v>0</v>
      </c>
      <c r="H10977" s="22">
        <v>63</v>
      </c>
      <c r="I10977" s="21" t="s">
        <v>199210</v>
      </c>
    </row>
    <row r="10978" spans="1:9" ht="32" customHeight="1">
      <c r="A10978" s="19" t="s">
        <v>199211</v>
      </c>
      <c r="B10978" s="20" t="s">
        <v>178381</v>
      </c>
      <c r="C10978" s="22">
        <v>37</v>
      </c>
      <c r="D10978" s="21" t="s">
        <v>172458</v>
      </c>
      <c r="E10978" s="22">
        <v>44</v>
      </c>
      <c r="F10978" s="21" t="s">
        <v>170271</v>
      </c>
      <c r="G10978" s="22">
        <v>4</v>
      </c>
      <c r="H10978" s="22">
        <v>88</v>
      </c>
      <c r="I10978" s="21" t="s">
        <v>199212</v>
      </c>
    </row>
    <row r="10979" spans="1:9" ht="32" customHeight="1">
      <c r="A10979" s="19" t="s">
        <v>199213</v>
      </c>
      <c r="B10979" s="20" t="s">
        <v>178920</v>
      </c>
      <c r="C10979" s="22">
        <v>3</v>
      </c>
      <c r="D10979" s="21" t="s">
        <v>199214</v>
      </c>
      <c r="E10979" s="22">
        <v>120</v>
      </c>
      <c r="F10979" s="21" t="s">
        <v>191000</v>
      </c>
      <c r="G10979" s="22">
        <v>20</v>
      </c>
      <c r="H10979" s="22">
        <v>146</v>
      </c>
      <c r="I10979" s="21" t="s">
        <v>199215</v>
      </c>
    </row>
    <row r="10980" spans="1:9" ht="32" customHeight="1">
      <c r="A10980" s="19" t="s">
        <v>199216</v>
      </c>
      <c r="B10980" s="20" t="s">
        <v>180314</v>
      </c>
      <c r="C10980" s="22">
        <v>68</v>
      </c>
      <c r="D10980" s="21" t="s">
        <v>180315</v>
      </c>
      <c r="E10980" s="22">
        <v>9</v>
      </c>
      <c r="F10980" s="21" t="s">
        <v>170809</v>
      </c>
      <c r="G10980" s="22">
        <v>2</v>
      </c>
      <c r="H10980" s="22">
        <v>82</v>
      </c>
      <c r="I10980" s="21" t="s">
        <v>199217</v>
      </c>
    </row>
    <row r="10981" spans="1:9" ht="32" customHeight="1">
      <c r="A10981" s="19" t="s">
        <v>199218</v>
      </c>
      <c r="B10981" s="20" t="s">
        <v>170728</v>
      </c>
      <c r="C10981" s="22">
        <v>28</v>
      </c>
      <c r="D10981" s="21" t="s">
        <v>171042</v>
      </c>
      <c r="E10981" s="22">
        <v>31</v>
      </c>
      <c r="F10981" s="21" t="s">
        <v>170659</v>
      </c>
      <c r="G10981" s="22">
        <v>48</v>
      </c>
      <c r="H10981" s="22">
        <v>110</v>
      </c>
      <c r="I10981" s="21" t="s">
        <v>199219</v>
      </c>
    </row>
    <row r="10982" spans="1:9" ht="32" customHeight="1">
      <c r="A10982" s="19" t="s">
        <v>199220</v>
      </c>
      <c r="B10982" s="20" t="s">
        <v>187248</v>
      </c>
      <c r="C10982" s="22">
        <v>30</v>
      </c>
      <c r="D10982" s="21" t="s">
        <v>183300</v>
      </c>
      <c r="E10982" s="22">
        <v>16</v>
      </c>
      <c r="F10982" s="21" t="s">
        <v>175224</v>
      </c>
      <c r="G10982" s="22">
        <v>13</v>
      </c>
      <c r="H10982" s="22">
        <v>62</v>
      </c>
      <c r="I10982" s="21" t="s">
        <v>199221</v>
      </c>
    </row>
    <row r="10983" spans="1:9" ht="32" customHeight="1">
      <c r="A10983" s="19" t="s">
        <v>199222</v>
      </c>
      <c r="B10983" s="20" t="s">
        <v>195580</v>
      </c>
      <c r="C10983" s="22">
        <v>7</v>
      </c>
      <c r="D10983" s="22">
        <v>60</v>
      </c>
      <c r="E10983" s="22">
        <v>66</v>
      </c>
      <c r="F10983" s="21" t="s">
        <v>179466</v>
      </c>
      <c r="G10983" s="22">
        <v>37</v>
      </c>
      <c r="H10983" s="22">
        <v>113</v>
      </c>
      <c r="I10983" s="21" t="s">
        <v>199223</v>
      </c>
    </row>
    <row r="10984" spans="1:9" ht="32" customHeight="1">
      <c r="A10984" s="19" t="s">
        <v>199224</v>
      </c>
      <c r="B10984" s="20" t="s">
        <v>199225</v>
      </c>
      <c r="C10984" s="22">
        <v>59</v>
      </c>
      <c r="D10984" s="22">
        <v>0</v>
      </c>
      <c r="E10984" s="22">
        <v>0</v>
      </c>
      <c r="F10984" s="21" t="s">
        <v>174415</v>
      </c>
      <c r="G10984" s="22">
        <v>25</v>
      </c>
      <c r="H10984" s="22">
        <v>87</v>
      </c>
      <c r="I10984" s="21" t="s">
        <v>199226</v>
      </c>
    </row>
    <row r="10985" spans="1:9" ht="32" customHeight="1">
      <c r="A10985" s="19" t="s">
        <v>199227</v>
      </c>
      <c r="B10985" s="20" t="s">
        <v>199228</v>
      </c>
      <c r="C10985" s="22">
        <v>72</v>
      </c>
      <c r="D10985" s="21" t="s">
        <v>199229</v>
      </c>
      <c r="E10985" s="22">
        <v>48</v>
      </c>
      <c r="F10985" s="21" t="s">
        <v>190389</v>
      </c>
      <c r="G10985" s="22">
        <v>23</v>
      </c>
      <c r="H10985" s="22">
        <v>146</v>
      </c>
      <c r="I10985" s="21" t="s">
        <v>199230</v>
      </c>
    </row>
    <row r="10986" spans="1:9" ht="32" customHeight="1">
      <c r="A10986" s="19" t="s">
        <v>199231</v>
      </c>
      <c r="B10986" s="20" t="s">
        <v>182844</v>
      </c>
      <c r="C10986" s="22">
        <v>75</v>
      </c>
      <c r="D10986" s="21" t="s">
        <v>193309</v>
      </c>
      <c r="E10986" s="22">
        <v>11</v>
      </c>
      <c r="F10986" s="21" t="s">
        <v>184219</v>
      </c>
      <c r="G10986" s="22">
        <v>15</v>
      </c>
      <c r="H10986" s="22">
        <v>104</v>
      </c>
      <c r="I10986" s="21" t="s">
        <v>199232</v>
      </c>
    </row>
    <row r="10987" spans="1:9" ht="32" customHeight="1">
      <c r="A10987" s="19" t="s">
        <v>199233</v>
      </c>
      <c r="B10987" s="20" t="s">
        <v>192886</v>
      </c>
      <c r="C10987" s="22">
        <v>53</v>
      </c>
      <c r="D10987" s="22">
        <v>4</v>
      </c>
      <c r="E10987" s="22">
        <v>3</v>
      </c>
      <c r="F10987" s="21" t="s">
        <v>185085</v>
      </c>
      <c r="G10987" s="22">
        <v>19</v>
      </c>
      <c r="H10987" s="22">
        <v>78</v>
      </c>
      <c r="I10987" s="21" t="s">
        <v>199234</v>
      </c>
    </row>
    <row r="10988" spans="1:9" ht="32" customHeight="1">
      <c r="A10988" s="19" t="s">
        <v>199235</v>
      </c>
      <c r="B10988" s="20" t="s">
        <v>171536</v>
      </c>
      <c r="C10988" s="22">
        <v>51</v>
      </c>
      <c r="D10988" s="21" t="s">
        <v>173334</v>
      </c>
      <c r="E10988" s="22">
        <v>27</v>
      </c>
      <c r="F10988" s="22">
        <v>0</v>
      </c>
      <c r="G10988" s="22">
        <v>0</v>
      </c>
      <c r="H10988" s="22">
        <v>81</v>
      </c>
      <c r="I10988" s="21" t="s">
        <v>199236</v>
      </c>
    </row>
    <row r="10989" spans="1:9" ht="32" customHeight="1">
      <c r="A10989" s="19" t="s">
        <v>199237</v>
      </c>
      <c r="B10989" s="20" t="s">
        <v>176630</v>
      </c>
      <c r="C10989" s="22">
        <v>26</v>
      </c>
      <c r="D10989" s="22">
        <v>0</v>
      </c>
      <c r="E10989" s="22">
        <v>0</v>
      </c>
      <c r="F10989" s="21" t="s">
        <v>174288</v>
      </c>
      <c r="G10989" s="22">
        <v>32</v>
      </c>
      <c r="H10989" s="22">
        <v>61</v>
      </c>
      <c r="I10989" s="21" t="s">
        <v>199238</v>
      </c>
    </row>
    <row r="10990" spans="1:9" ht="44" customHeight="1">
      <c r="A10990" s="19" t="s">
        <v>199239</v>
      </c>
      <c r="B10990" s="20" t="s">
        <v>179897</v>
      </c>
      <c r="C10990" s="22">
        <v>80</v>
      </c>
      <c r="D10990" s="21" t="s">
        <v>192230</v>
      </c>
      <c r="E10990" s="22">
        <v>57</v>
      </c>
      <c r="F10990" s="21" t="s">
        <v>194994</v>
      </c>
      <c r="G10990" s="22">
        <v>35</v>
      </c>
      <c r="H10990" s="22">
        <v>175</v>
      </c>
      <c r="I10990" s="21" t="s">
        <v>199240</v>
      </c>
    </row>
    <row r="10991" spans="1:9" ht="44" customHeight="1">
      <c r="A10991" s="19" t="s">
        <v>199241</v>
      </c>
      <c r="B10991" s="20" t="s">
        <v>178585</v>
      </c>
      <c r="C10991" s="22">
        <v>34</v>
      </c>
      <c r="D10991" s="21" t="s">
        <v>178839</v>
      </c>
      <c r="E10991" s="22">
        <v>14</v>
      </c>
      <c r="F10991" s="21" t="s">
        <v>191051</v>
      </c>
      <c r="G10991" s="22">
        <v>41</v>
      </c>
      <c r="H10991" s="22">
        <v>92</v>
      </c>
      <c r="I10991" s="21" t="s">
        <v>199242</v>
      </c>
    </row>
    <row r="10992" spans="1:9" ht="44" customHeight="1">
      <c r="A10992" s="19" t="s">
        <v>199243</v>
      </c>
      <c r="B10992" s="20" t="s">
        <v>175687</v>
      </c>
      <c r="C10992" s="22">
        <v>16</v>
      </c>
      <c r="D10992" s="21" t="s">
        <v>182389</v>
      </c>
      <c r="E10992" s="22">
        <v>69</v>
      </c>
      <c r="F10992" s="22">
        <v>0</v>
      </c>
      <c r="G10992" s="22">
        <v>0</v>
      </c>
      <c r="H10992" s="22">
        <v>88</v>
      </c>
      <c r="I10992" s="21" t="s">
        <v>199244</v>
      </c>
    </row>
    <row r="10993" spans="1:9" ht="32" customHeight="1">
      <c r="A10993" s="19" t="s">
        <v>199245</v>
      </c>
      <c r="B10993" s="20" t="s">
        <v>199246</v>
      </c>
      <c r="C10993" s="22">
        <v>26</v>
      </c>
      <c r="D10993" s="21" t="s">
        <v>199247</v>
      </c>
      <c r="E10993" s="22">
        <v>78</v>
      </c>
      <c r="F10993" s="21" t="s">
        <v>174818</v>
      </c>
      <c r="G10993" s="22">
        <v>57</v>
      </c>
      <c r="H10993" s="22">
        <v>164</v>
      </c>
      <c r="I10993" s="21" t="s">
        <v>199248</v>
      </c>
    </row>
    <row r="10994" spans="1:9" ht="32" customHeight="1">
      <c r="A10994" s="19" t="s">
        <v>199249</v>
      </c>
      <c r="B10994" s="20" t="s">
        <v>170115</v>
      </c>
      <c r="C10994" s="22">
        <v>9</v>
      </c>
      <c r="D10994" s="21" t="s">
        <v>190562</v>
      </c>
      <c r="E10994" s="22">
        <v>89</v>
      </c>
      <c r="F10994" s="21" t="s">
        <v>171640</v>
      </c>
      <c r="G10994" s="22">
        <v>1</v>
      </c>
      <c r="H10994" s="22">
        <v>102</v>
      </c>
      <c r="I10994" s="21" t="s">
        <v>199250</v>
      </c>
    </row>
    <row r="10995" spans="1:9" ht="32" customHeight="1">
      <c r="A10995" s="19" t="s">
        <v>199251</v>
      </c>
      <c r="B10995" s="20" t="s">
        <v>170092</v>
      </c>
      <c r="C10995" s="22">
        <v>6</v>
      </c>
      <c r="D10995" s="21" t="s">
        <v>170093</v>
      </c>
      <c r="E10995" s="22">
        <v>51</v>
      </c>
      <c r="F10995" s="22">
        <v>0</v>
      </c>
      <c r="G10995" s="22">
        <v>0</v>
      </c>
      <c r="H10995" s="22">
        <v>60</v>
      </c>
      <c r="I10995" s="21" t="s">
        <v>199252</v>
      </c>
    </row>
    <row r="10996" spans="1:9" ht="32" customHeight="1">
      <c r="A10996" s="19" t="s">
        <v>199253</v>
      </c>
      <c r="B10996" s="20" t="s">
        <v>176080</v>
      </c>
      <c r="C10996" s="22">
        <v>13</v>
      </c>
      <c r="D10996" s="21" t="s">
        <v>192006</v>
      </c>
      <c r="E10996" s="22">
        <v>58</v>
      </c>
      <c r="F10996" s="21" t="s">
        <v>172406</v>
      </c>
      <c r="G10996" s="22">
        <v>22</v>
      </c>
      <c r="H10996" s="22">
        <v>96</v>
      </c>
      <c r="I10996" s="21" t="s">
        <v>199254</v>
      </c>
    </row>
    <row r="10997" spans="1:9" ht="32" customHeight="1">
      <c r="A10997" s="19" t="s">
        <v>199255</v>
      </c>
      <c r="B10997" s="20" t="s">
        <v>199256</v>
      </c>
      <c r="C10997" s="22">
        <v>59</v>
      </c>
      <c r="D10997" s="21" t="s">
        <v>195325</v>
      </c>
      <c r="E10997" s="22">
        <v>71</v>
      </c>
      <c r="F10997" s="21" t="s">
        <v>180559</v>
      </c>
      <c r="G10997" s="22">
        <v>31</v>
      </c>
      <c r="H10997" s="22">
        <v>164</v>
      </c>
      <c r="I10997" s="21" t="s">
        <v>199257</v>
      </c>
    </row>
    <row r="10998" spans="1:9" ht="32" customHeight="1">
      <c r="A10998" s="19" t="s">
        <v>199258</v>
      </c>
      <c r="B10998" s="20" t="s">
        <v>195109</v>
      </c>
      <c r="C10998" s="22">
        <v>51</v>
      </c>
      <c r="D10998" s="21" t="s">
        <v>172595</v>
      </c>
      <c r="E10998" s="22">
        <v>47</v>
      </c>
      <c r="F10998" s="21" t="s">
        <v>189065</v>
      </c>
      <c r="G10998" s="22">
        <v>26</v>
      </c>
      <c r="H10998" s="22">
        <v>127</v>
      </c>
      <c r="I10998" s="21" t="s">
        <v>199259</v>
      </c>
    </row>
    <row r="10999" spans="1:9" ht="32" customHeight="1">
      <c r="A10999" s="19" t="s">
        <v>199260</v>
      </c>
      <c r="B10999" s="24">
        <v>0</v>
      </c>
      <c r="C10999" s="22">
        <v>0</v>
      </c>
      <c r="D10999" s="22">
        <v>100</v>
      </c>
      <c r="E10999" s="22">
        <v>276</v>
      </c>
      <c r="F10999" s="22">
        <v>0</v>
      </c>
      <c r="G10999" s="22">
        <v>0</v>
      </c>
      <c r="H10999" s="22">
        <v>279</v>
      </c>
      <c r="I10999" s="21" t="s">
        <v>199261</v>
      </c>
    </row>
    <row r="11000" spans="1:9" ht="44" customHeight="1">
      <c r="A11000" s="19" t="s">
        <v>199262</v>
      </c>
      <c r="B11000" s="20" t="s">
        <v>182899</v>
      </c>
      <c r="C11000" s="22">
        <v>82</v>
      </c>
      <c r="D11000" s="21" t="s">
        <v>177269</v>
      </c>
      <c r="E11000" s="22">
        <v>22</v>
      </c>
      <c r="F11000" s="21" t="s">
        <v>176979</v>
      </c>
      <c r="G11000" s="22">
        <v>18</v>
      </c>
      <c r="H11000" s="22">
        <v>125</v>
      </c>
      <c r="I11000" s="21" t="s">
        <v>199263</v>
      </c>
    </row>
    <row r="11001" spans="1:9" ht="32" customHeight="1">
      <c r="A11001" s="19" t="s">
        <v>199264</v>
      </c>
      <c r="B11001" s="20" t="s">
        <v>172961</v>
      </c>
      <c r="C11001" s="22">
        <v>24</v>
      </c>
      <c r="D11001" s="21" t="s">
        <v>174945</v>
      </c>
      <c r="E11001" s="22">
        <v>122</v>
      </c>
      <c r="F11001" s="22">
        <v>0</v>
      </c>
      <c r="G11001" s="22">
        <v>0</v>
      </c>
      <c r="H11001" s="22">
        <v>149</v>
      </c>
      <c r="I11001" s="21" t="s">
        <v>199265</v>
      </c>
    </row>
    <row r="11002" spans="1:9" ht="32" customHeight="1">
      <c r="A11002" s="19" t="s">
        <v>199266</v>
      </c>
      <c r="B11002" s="20" t="s">
        <v>178324</v>
      </c>
      <c r="C11002" s="22">
        <v>39</v>
      </c>
      <c r="D11002" s="22">
        <v>0</v>
      </c>
      <c r="E11002" s="22">
        <v>0</v>
      </c>
      <c r="F11002" s="21" t="s">
        <v>169765</v>
      </c>
      <c r="G11002" s="22">
        <v>18</v>
      </c>
      <c r="H11002" s="22">
        <v>60</v>
      </c>
      <c r="I11002" s="21" t="s">
        <v>199267</v>
      </c>
    </row>
    <row r="11003" spans="1:9" ht="32" customHeight="1">
      <c r="A11003" s="19" t="s">
        <v>199268</v>
      </c>
      <c r="B11003" s="20" t="s">
        <v>190818</v>
      </c>
      <c r="C11003" s="22">
        <v>41</v>
      </c>
      <c r="D11003" s="21" t="s">
        <v>174598</v>
      </c>
      <c r="E11003" s="22">
        <v>85</v>
      </c>
      <c r="F11003" s="21" t="s">
        <v>171488</v>
      </c>
      <c r="G11003" s="22">
        <v>6</v>
      </c>
      <c r="H11003" s="22">
        <v>135</v>
      </c>
      <c r="I11003" s="21" t="s">
        <v>199269</v>
      </c>
    </row>
    <row r="11004" spans="1:9" ht="32" customHeight="1">
      <c r="A11004" s="19" t="s">
        <v>199270</v>
      </c>
      <c r="B11004" s="20" t="s">
        <v>175842</v>
      </c>
      <c r="C11004" s="22">
        <v>38</v>
      </c>
      <c r="D11004" s="21" t="s">
        <v>175378</v>
      </c>
      <c r="E11004" s="22">
        <v>146</v>
      </c>
      <c r="F11004" s="21" t="s">
        <v>175433</v>
      </c>
      <c r="G11004" s="22">
        <v>12</v>
      </c>
      <c r="H11004" s="22">
        <v>199</v>
      </c>
      <c r="I11004" s="21" t="s">
        <v>199271</v>
      </c>
    </row>
    <row r="11005" spans="1:9" ht="32" customHeight="1">
      <c r="A11005" s="19" t="s">
        <v>199272</v>
      </c>
      <c r="B11005" s="20" t="s">
        <v>175842</v>
      </c>
      <c r="C11005" s="22">
        <v>38</v>
      </c>
      <c r="D11005" s="21" t="s">
        <v>175378</v>
      </c>
      <c r="E11005" s="22">
        <v>146</v>
      </c>
      <c r="F11005" s="21" t="s">
        <v>175433</v>
      </c>
      <c r="G11005" s="22">
        <v>12</v>
      </c>
      <c r="H11005" s="22">
        <v>199</v>
      </c>
      <c r="I11005" s="21" t="s">
        <v>199273</v>
      </c>
    </row>
    <row r="11006" spans="1:9" ht="32" customHeight="1">
      <c r="A11006" s="19" t="s">
        <v>199274</v>
      </c>
      <c r="B11006" s="20" t="s">
        <v>175408</v>
      </c>
      <c r="C11006" s="22">
        <v>19</v>
      </c>
      <c r="D11006" s="21" t="s">
        <v>172745</v>
      </c>
      <c r="E11006" s="22">
        <v>40</v>
      </c>
      <c r="F11006" s="21" t="s">
        <v>177100</v>
      </c>
      <c r="G11006" s="22">
        <v>58</v>
      </c>
      <c r="H11006" s="22">
        <v>120</v>
      </c>
      <c r="I11006" s="21" t="s">
        <v>199275</v>
      </c>
    </row>
    <row r="11007" spans="1:9" ht="32" customHeight="1">
      <c r="A11007" s="19" t="s">
        <v>199276</v>
      </c>
      <c r="B11007" s="20" t="s">
        <v>174804</v>
      </c>
      <c r="C11007" s="22">
        <v>15</v>
      </c>
      <c r="D11007" s="21" t="s">
        <v>180182</v>
      </c>
      <c r="E11007" s="22">
        <v>40</v>
      </c>
      <c r="F11007" s="21" t="s">
        <v>186115</v>
      </c>
      <c r="G11007" s="22">
        <v>58</v>
      </c>
      <c r="H11007" s="22">
        <v>116</v>
      </c>
      <c r="I11007" s="21" t="s">
        <v>199277</v>
      </c>
    </row>
    <row r="11008" spans="1:9" ht="32" customHeight="1">
      <c r="A11008" s="19" t="s">
        <v>199278</v>
      </c>
      <c r="B11008" s="20" t="s">
        <v>174804</v>
      </c>
      <c r="C11008" s="22">
        <v>15</v>
      </c>
      <c r="D11008" s="21" t="s">
        <v>180182</v>
      </c>
      <c r="E11008" s="22">
        <v>40</v>
      </c>
      <c r="F11008" s="21" t="s">
        <v>186115</v>
      </c>
      <c r="G11008" s="22">
        <v>58</v>
      </c>
      <c r="H11008" s="22">
        <v>116</v>
      </c>
      <c r="I11008" s="21" t="s">
        <v>199279</v>
      </c>
    </row>
    <row r="11009" spans="1:9" ht="32" customHeight="1">
      <c r="A11009" s="19" t="s">
        <v>199280</v>
      </c>
      <c r="B11009" s="20" t="s">
        <v>186644</v>
      </c>
      <c r="C11009" s="22">
        <v>27</v>
      </c>
      <c r="D11009" s="21" t="s">
        <v>199281</v>
      </c>
      <c r="E11009" s="22">
        <v>67</v>
      </c>
      <c r="F11009" s="21" t="s">
        <v>172533</v>
      </c>
      <c r="G11009" s="22">
        <v>15</v>
      </c>
      <c r="H11009" s="22">
        <v>112</v>
      </c>
      <c r="I11009" s="21" t="s">
        <v>199282</v>
      </c>
    </row>
    <row r="11010" spans="1:9" ht="32" customHeight="1">
      <c r="A11010" s="19" t="s">
        <v>199283</v>
      </c>
      <c r="B11010" s="20" t="s">
        <v>177340</v>
      </c>
      <c r="C11010" s="22">
        <v>21</v>
      </c>
      <c r="D11010" s="21" t="s">
        <v>171108</v>
      </c>
      <c r="E11010" s="22">
        <v>44</v>
      </c>
      <c r="F11010" s="21" t="s">
        <v>170640</v>
      </c>
      <c r="G11010" s="22">
        <v>15</v>
      </c>
      <c r="H11010" s="22">
        <v>83</v>
      </c>
      <c r="I11010" s="21" t="s">
        <v>199284</v>
      </c>
    </row>
    <row r="11011" spans="1:9" ht="32" customHeight="1">
      <c r="A11011" s="19" t="s">
        <v>199285</v>
      </c>
      <c r="B11011" s="20" t="s">
        <v>177340</v>
      </c>
      <c r="C11011" s="22">
        <v>21</v>
      </c>
      <c r="D11011" s="21" t="s">
        <v>171108</v>
      </c>
      <c r="E11011" s="22">
        <v>44</v>
      </c>
      <c r="F11011" s="21" t="s">
        <v>170640</v>
      </c>
      <c r="G11011" s="22">
        <v>15</v>
      </c>
      <c r="H11011" s="22">
        <v>83</v>
      </c>
      <c r="I11011" s="21" t="s">
        <v>199286</v>
      </c>
    </row>
    <row r="11012" spans="1:9" ht="32" customHeight="1">
      <c r="A11012" s="19" t="s">
        <v>199287</v>
      </c>
      <c r="B11012" s="20" t="s">
        <v>177568</v>
      </c>
      <c r="C11012" s="22">
        <v>16</v>
      </c>
      <c r="D11012" s="21" t="s">
        <v>188266</v>
      </c>
      <c r="E11012" s="22">
        <v>44</v>
      </c>
      <c r="F11012" s="21" t="s">
        <v>170324</v>
      </c>
      <c r="G11012" s="22">
        <v>13</v>
      </c>
      <c r="H11012" s="22">
        <v>76</v>
      </c>
      <c r="I11012" s="21" t="s">
        <v>199288</v>
      </c>
    </row>
    <row r="11013" spans="1:9" ht="32" customHeight="1">
      <c r="A11013" s="19" t="s">
        <v>199289</v>
      </c>
      <c r="B11013" s="20" t="s">
        <v>170556</v>
      </c>
      <c r="C11013" s="22">
        <v>1</v>
      </c>
      <c r="D11013" s="21" t="s">
        <v>172437</v>
      </c>
      <c r="E11013" s="22">
        <v>60</v>
      </c>
      <c r="F11013" s="21" t="s">
        <v>176097</v>
      </c>
      <c r="G11013" s="22">
        <v>5</v>
      </c>
      <c r="H11013" s="22">
        <v>69</v>
      </c>
      <c r="I11013" s="21" t="s">
        <v>199290</v>
      </c>
    </row>
    <row r="11014" spans="1:9" ht="32" customHeight="1">
      <c r="A11014" s="19" t="s">
        <v>199291</v>
      </c>
      <c r="B11014" s="20" t="s">
        <v>175175</v>
      </c>
      <c r="C11014" s="22">
        <v>35</v>
      </c>
      <c r="D11014" s="21" t="s">
        <v>172123</v>
      </c>
      <c r="E11014" s="22">
        <v>17</v>
      </c>
      <c r="F11014" s="21" t="s">
        <v>173863</v>
      </c>
      <c r="G11014" s="22">
        <v>2</v>
      </c>
      <c r="H11014" s="22">
        <v>57</v>
      </c>
      <c r="I11014" s="21" t="s">
        <v>199292</v>
      </c>
    </row>
    <row r="11015" spans="1:9" ht="32" customHeight="1">
      <c r="A11015" s="19" t="s">
        <v>199293</v>
      </c>
      <c r="B11015" s="24">
        <v>0</v>
      </c>
      <c r="C11015" s="22">
        <v>0</v>
      </c>
      <c r="D11015" s="21" t="s">
        <v>180888</v>
      </c>
      <c r="E11015" s="22">
        <v>134</v>
      </c>
      <c r="F11015" s="21" t="s">
        <v>171772</v>
      </c>
      <c r="G11015" s="22">
        <v>4</v>
      </c>
      <c r="H11015" s="22">
        <v>141</v>
      </c>
      <c r="I11015" s="21" t="s">
        <v>199294</v>
      </c>
    </row>
    <row r="11016" spans="1:9" ht="32" customHeight="1">
      <c r="A11016" s="19" t="s">
        <v>199295</v>
      </c>
      <c r="B11016" s="20" t="s">
        <v>199296</v>
      </c>
      <c r="C11016" s="22">
        <v>65</v>
      </c>
      <c r="D11016" s="21" t="s">
        <v>172619</v>
      </c>
      <c r="E11016" s="22">
        <v>72</v>
      </c>
      <c r="F11016" s="21" t="s">
        <v>181600</v>
      </c>
      <c r="G11016" s="22">
        <v>4</v>
      </c>
      <c r="H11016" s="22">
        <v>144</v>
      </c>
      <c r="I11016" s="21" t="s">
        <v>199297</v>
      </c>
    </row>
    <row r="11017" spans="1:9" ht="32" customHeight="1">
      <c r="A11017" s="19" t="s">
        <v>199298</v>
      </c>
      <c r="B11017" s="20" t="s">
        <v>172932</v>
      </c>
      <c r="C11017" s="22">
        <v>2</v>
      </c>
      <c r="D11017" s="21" t="s">
        <v>182800</v>
      </c>
      <c r="E11017" s="22">
        <v>111</v>
      </c>
      <c r="F11017" s="21" t="s">
        <v>170786</v>
      </c>
      <c r="G11017" s="22">
        <v>1</v>
      </c>
      <c r="H11017" s="22">
        <v>117</v>
      </c>
      <c r="I11017" s="21" t="s">
        <v>199299</v>
      </c>
    </row>
    <row r="11018" spans="1:9" ht="32" customHeight="1">
      <c r="A11018" s="19" t="s">
        <v>199300</v>
      </c>
      <c r="B11018" s="20" t="s">
        <v>186316</v>
      </c>
      <c r="C11018" s="22">
        <v>34</v>
      </c>
      <c r="D11018" s="21" t="s">
        <v>182138</v>
      </c>
      <c r="E11018" s="22">
        <v>74</v>
      </c>
      <c r="F11018" s="21" t="s">
        <v>186316</v>
      </c>
      <c r="G11018" s="22">
        <v>34</v>
      </c>
      <c r="H11018" s="22">
        <v>145</v>
      </c>
      <c r="I11018" s="21" t="s">
        <v>199301</v>
      </c>
    </row>
    <row r="11019" spans="1:9" ht="32" customHeight="1">
      <c r="A11019" s="19" t="s">
        <v>199302</v>
      </c>
      <c r="B11019" s="20" t="s">
        <v>163194</v>
      </c>
      <c r="C11019" s="22">
        <v>2</v>
      </c>
      <c r="D11019" s="21" t="s">
        <v>199303</v>
      </c>
      <c r="E11019" s="22">
        <v>118</v>
      </c>
      <c r="F11019" s="22">
        <v>4</v>
      </c>
      <c r="G11019" s="22">
        <v>5</v>
      </c>
      <c r="H11019" s="22">
        <v>128</v>
      </c>
      <c r="I11019" s="21" t="s">
        <v>199304</v>
      </c>
    </row>
    <row r="11020" spans="1:9" ht="32" customHeight="1">
      <c r="A11020" s="19" t="s">
        <v>199305</v>
      </c>
      <c r="B11020" s="20" t="s">
        <v>187567</v>
      </c>
      <c r="C11020" s="22">
        <v>10</v>
      </c>
      <c r="D11020" s="21" t="s">
        <v>171025</v>
      </c>
      <c r="E11020" s="22">
        <v>55</v>
      </c>
      <c r="F11020" s="21" t="s">
        <v>169939</v>
      </c>
      <c r="G11020" s="22">
        <v>2</v>
      </c>
      <c r="H11020" s="22">
        <v>70</v>
      </c>
      <c r="I11020" s="21" t="s">
        <v>199306</v>
      </c>
    </row>
    <row r="11021" spans="1:9" ht="32" customHeight="1">
      <c r="A11021" s="19" t="s">
        <v>199307</v>
      </c>
      <c r="B11021" s="20" t="s">
        <v>170833</v>
      </c>
      <c r="C11021" s="22">
        <v>5</v>
      </c>
      <c r="D11021" s="21" t="s">
        <v>170494</v>
      </c>
      <c r="E11021" s="22">
        <v>66</v>
      </c>
      <c r="F11021" s="21" t="s">
        <v>176058</v>
      </c>
      <c r="G11021" s="22">
        <v>1</v>
      </c>
      <c r="H11021" s="22">
        <v>75</v>
      </c>
      <c r="I11021" s="21" t="s">
        <v>199308</v>
      </c>
    </row>
    <row r="11022" spans="1:9" ht="32" customHeight="1">
      <c r="A11022" s="19" t="s">
        <v>199309</v>
      </c>
      <c r="B11022" s="20" t="s">
        <v>170833</v>
      </c>
      <c r="C11022" s="22">
        <v>5</v>
      </c>
      <c r="D11022" s="21" t="s">
        <v>170494</v>
      </c>
      <c r="E11022" s="22">
        <v>66</v>
      </c>
      <c r="F11022" s="21" t="s">
        <v>176058</v>
      </c>
      <c r="G11022" s="22">
        <v>1</v>
      </c>
      <c r="H11022" s="22">
        <v>75</v>
      </c>
      <c r="I11022" s="21" t="s">
        <v>199310</v>
      </c>
    </row>
    <row r="11023" spans="1:9" ht="32" customHeight="1">
      <c r="A11023" s="19" t="s">
        <v>199311</v>
      </c>
      <c r="B11023" s="20" t="s">
        <v>170833</v>
      </c>
      <c r="C11023" s="22">
        <v>5</v>
      </c>
      <c r="D11023" s="21" t="s">
        <v>170494</v>
      </c>
      <c r="E11023" s="22">
        <v>66</v>
      </c>
      <c r="F11023" s="21" t="s">
        <v>176058</v>
      </c>
      <c r="G11023" s="22">
        <v>1</v>
      </c>
      <c r="H11023" s="22">
        <v>75</v>
      </c>
      <c r="I11023" s="21" t="s">
        <v>199312</v>
      </c>
    </row>
    <row r="11024" spans="1:9" ht="32" customHeight="1">
      <c r="A11024" s="19" t="s">
        <v>199313</v>
      </c>
      <c r="B11024" s="20" t="s">
        <v>170833</v>
      </c>
      <c r="C11024" s="22">
        <v>5</v>
      </c>
      <c r="D11024" s="21" t="s">
        <v>170494</v>
      </c>
      <c r="E11024" s="22">
        <v>66</v>
      </c>
      <c r="F11024" s="21" t="s">
        <v>176058</v>
      </c>
      <c r="G11024" s="22">
        <v>1</v>
      </c>
      <c r="H11024" s="22">
        <v>75</v>
      </c>
      <c r="I11024" s="21" t="s">
        <v>199314</v>
      </c>
    </row>
    <row r="11025" spans="1:9" ht="32" customHeight="1">
      <c r="A11025" s="19" t="s">
        <v>199315</v>
      </c>
      <c r="B11025" s="20" t="s">
        <v>170833</v>
      </c>
      <c r="C11025" s="22">
        <v>5</v>
      </c>
      <c r="D11025" s="21" t="s">
        <v>170494</v>
      </c>
      <c r="E11025" s="22">
        <v>66</v>
      </c>
      <c r="F11025" s="21" t="s">
        <v>176058</v>
      </c>
      <c r="G11025" s="22">
        <v>1</v>
      </c>
      <c r="H11025" s="22">
        <v>75</v>
      </c>
      <c r="I11025" s="21" t="s">
        <v>199316</v>
      </c>
    </row>
    <row r="11026" spans="1:9" ht="32" customHeight="1">
      <c r="A11026" s="19" t="s">
        <v>199317</v>
      </c>
      <c r="B11026" s="24">
        <v>50</v>
      </c>
      <c r="C11026" s="22">
        <v>42</v>
      </c>
      <c r="D11026" s="21" t="s">
        <v>172572</v>
      </c>
      <c r="E11026" s="22">
        <v>13</v>
      </c>
      <c r="F11026" s="21" t="s">
        <v>172110</v>
      </c>
      <c r="G11026" s="22">
        <v>29</v>
      </c>
      <c r="H11026" s="22">
        <v>87</v>
      </c>
      <c r="I11026" s="21" t="s">
        <v>199318</v>
      </c>
    </row>
    <row r="11027" spans="1:9" ht="32" customHeight="1">
      <c r="A11027" s="19" t="s">
        <v>199319</v>
      </c>
      <c r="B11027" s="20" t="s">
        <v>187268</v>
      </c>
      <c r="C11027" s="22">
        <v>59</v>
      </c>
      <c r="D11027" s="21" t="s">
        <v>170129</v>
      </c>
      <c r="E11027" s="22">
        <v>6</v>
      </c>
      <c r="F11027" s="21" t="s">
        <v>171091</v>
      </c>
      <c r="G11027" s="22">
        <v>25</v>
      </c>
      <c r="H11027" s="22">
        <v>93</v>
      </c>
      <c r="I11027" s="21" t="s">
        <v>199320</v>
      </c>
    </row>
    <row r="11028" spans="1:9" ht="32" customHeight="1">
      <c r="A11028" s="19" t="s">
        <v>199321</v>
      </c>
      <c r="B11028" s="20" t="s">
        <v>186559</v>
      </c>
      <c r="C11028" s="22">
        <v>87</v>
      </c>
      <c r="D11028" s="21" t="s">
        <v>175490</v>
      </c>
      <c r="E11028" s="22">
        <v>17</v>
      </c>
      <c r="F11028" s="21" t="s">
        <v>175486</v>
      </c>
      <c r="G11028" s="22">
        <v>27</v>
      </c>
      <c r="H11028" s="22">
        <v>134</v>
      </c>
      <c r="I11028" s="21" t="s">
        <v>199322</v>
      </c>
    </row>
    <row r="11029" spans="1:9" ht="32" customHeight="1">
      <c r="A11029" s="19" t="s">
        <v>199323</v>
      </c>
      <c r="B11029" s="20" t="s">
        <v>186559</v>
      </c>
      <c r="C11029" s="22">
        <v>87</v>
      </c>
      <c r="D11029" s="21" t="s">
        <v>175490</v>
      </c>
      <c r="E11029" s="22">
        <v>17</v>
      </c>
      <c r="F11029" s="21" t="s">
        <v>175486</v>
      </c>
      <c r="G11029" s="22">
        <v>27</v>
      </c>
      <c r="H11029" s="22">
        <v>134</v>
      </c>
      <c r="I11029" s="21" t="s">
        <v>199324</v>
      </c>
    </row>
    <row r="11030" spans="1:9" ht="32" customHeight="1">
      <c r="A11030" s="19" t="s">
        <v>199325</v>
      </c>
      <c r="B11030" s="20" t="s">
        <v>170163</v>
      </c>
      <c r="C11030" s="22">
        <v>27</v>
      </c>
      <c r="D11030" s="21" t="s">
        <v>172228</v>
      </c>
      <c r="E11030" s="22">
        <v>5</v>
      </c>
      <c r="F11030" s="21" t="s">
        <v>170517</v>
      </c>
      <c r="G11030" s="22">
        <v>15</v>
      </c>
      <c r="H11030" s="22">
        <v>50</v>
      </c>
      <c r="I11030" s="21" t="s">
        <v>199326</v>
      </c>
    </row>
    <row r="11031" spans="1:9" ht="32" customHeight="1">
      <c r="A11031" s="19" t="s">
        <v>199327</v>
      </c>
      <c r="B11031" s="20" t="s">
        <v>170163</v>
      </c>
      <c r="C11031" s="22">
        <v>27</v>
      </c>
      <c r="D11031" s="21" t="s">
        <v>172228</v>
      </c>
      <c r="E11031" s="22">
        <v>5</v>
      </c>
      <c r="F11031" s="21" t="s">
        <v>170517</v>
      </c>
      <c r="G11031" s="22">
        <v>15</v>
      </c>
      <c r="H11031" s="22">
        <v>50</v>
      </c>
      <c r="I11031" s="21" t="s">
        <v>199328</v>
      </c>
    </row>
    <row r="11032" spans="1:9" ht="32" customHeight="1">
      <c r="A11032" s="19" t="s">
        <v>199329</v>
      </c>
      <c r="B11032" s="20" t="s">
        <v>172612</v>
      </c>
      <c r="C11032" s="22">
        <v>3</v>
      </c>
      <c r="D11032" s="21" t="s">
        <v>181549</v>
      </c>
      <c r="E11032" s="22">
        <v>59</v>
      </c>
      <c r="F11032" s="21" t="s">
        <v>172612</v>
      </c>
      <c r="G11032" s="22">
        <v>3</v>
      </c>
      <c r="H11032" s="22">
        <v>68</v>
      </c>
      <c r="I11032" s="21" t="s">
        <v>199330</v>
      </c>
    </row>
    <row r="11033" spans="1:9" ht="32" customHeight="1">
      <c r="A11033" s="19" t="s">
        <v>199331</v>
      </c>
      <c r="B11033" s="20" t="s">
        <v>170298</v>
      </c>
      <c r="C11033" s="22">
        <v>2</v>
      </c>
      <c r="D11033" s="21" t="s">
        <v>170205</v>
      </c>
      <c r="E11033" s="22">
        <v>92</v>
      </c>
      <c r="F11033" s="22">
        <v>0</v>
      </c>
      <c r="G11033" s="22">
        <v>0</v>
      </c>
      <c r="H11033" s="22">
        <v>97</v>
      </c>
      <c r="I11033" s="21" t="s">
        <v>199332</v>
      </c>
    </row>
    <row r="11034" spans="1:9" ht="32" customHeight="1">
      <c r="A11034" s="19" t="s">
        <v>199333</v>
      </c>
      <c r="B11034" s="24">
        <v>50</v>
      </c>
      <c r="C11034" s="22">
        <v>79</v>
      </c>
      <c r="D11034" s="21" t="s">
        <v>199334</v>
      </c>
      <c r="E11034" s="22">
        <v>68</v>
      </c>
      <c r="F11034" s="21" t="s">
        <v>199335</v>
      </c>
      <c r="G11034" s="22">
        <v>11</v>
      </c>
      <c r="H11034" s="22">
        <v>161</v>
      </c>
      <c r="I11034" s="21" t="s">
        <v>199336</v>
      </c>
    </row>
    <row r="11035" spans="1:9" ht="32" customHeight="1">
      <c r="A11035" s="19" t="s">
        <v>199337</v>
      </c>
      <c r="B11035" s="24">
        <v>50</v>
      </c>
      <c r="C11035" s="22">
        <v>79</v>
      </c>
      <c r="D11035" s="21" t="s">
        <v>199334</v>
      </c>
      <c r="E11035" s="22">
        <v>68</v>
      </c>
      <c r="F11035" s="21" t="s">
        <v>199335</v>
      </c>
      <c r="G11035" s="22">
        <v>11</v>
      </c>
      <c r="H11035" s="22">
        <v>161</v>
      </c>
      <c r="I11035" s="21" t="s">
        <v>199338</v>
      </c>
    </row>
    <row r="11036" spans="1:9" ht="32" customHeight="1">
      <c r="A11036" s="19" t="s">
        <v>199339</v>
      </c>
      <c r="B11036" s="24">
        <v>50</v>
      </c>
      <c r="C11036" s="22">
        <v>79</v>
      </c>
      <c r="D11036" s="21" t="s">
        <v>199334</v>
      </c>
      <c r="E11036" s="22">
        <v>68</v>
      </c>
      <c r="F11036" s="21" t="s">
        <v>199335</v>
      </c>
      <c r="G11036" s="22">
        <v>11</v>
      </c>
      <c r="H11036" s="22">
        <v>161</v>
      </c>
      <c r="I11036" s="21" t="s">
        <v>199340</v>
      </c>
    </row>
    <row r="11037" spans="1:9" ht="32" customHeight="1">
      <c r="A11037" s="19" t="s">
        <v>199341</v>
      </c>
      <c r="B11037" s="20" t="s">
        <v>171668</v>
      </c>
      <c r="C11037" s="22">
        <v>45</v>
      </c>
      <c r="D11037" s="21" t="s">
        <v>199342</v>
      </c>
      <c r="E11037" s="22">
        <v>106</v>
      </c>
      <c r="F11037" s="21" t="s">
        <v>170567</v>
      </c>
      <c r="G11037" s="22">
        <v>2</v>
      </c>
      <c r="H11037" s="22">
        <v>156</v>
      </c>
      <c r="I11037" s="21" t="s">
        <v>199343</v>
      </c>
    </row>
    <row r="11038" spans="1:9" ht="32" customHeight="1">
      <c r="A11038" s="19" t="s">
        <v>199344</v>
      </c>
      <c r="B11038" s="20" t="s">
        <v>170250</v>
      </c>
      <c r="C11038" s="22">
        <v>25</v>
      </c>
      <c r="D11038" s="21" t="s">
        <v>173384</v>
      </c>
      <c r="E11038" s="22">
        <v>47</v>
      </c>
      <c r="F11038" s="22">
        <v>4</v>
      </c>
      <c r="G11038" s="22">
        <v>3</v>
      </c>
      <c r="H11038" s="22">
        <v>78</v>
      </c>
      <c r="I11038" s="21" t="s">
        <v>199345</v>
      </c>
    </row>
    <row r="11039" spans="1:9" ht="32" customHeight="1">
      <c r="A11039" s="19" t="s">
        <v>199346</v>
      </c>
      <c r="B11039" s="20" t="s">
        <v>169975</v>
      </c>
      <c r="C11039" s="22">
        <v>37</v>
      </c>
      <c r="D11039" s="21" t="s">
        <v>170064</v>
      </c>
      <c r="E11039" s="22">
        <v>21</v>
      </c>
      <c r="F11039" s="21" t="s">
        <v>169694</v>
      </c>
      <c r="G11039" s="22">
        <v>33</v>
      </c>
      <c r="H11039" s="22">
        <v>94</v>
      </c>
      <c r="I11039" s="21" t="s">
        <v>199347</v>
      </c>
    </row>
    <row r="11040" spans="1:9" ht="32" customHeight="1">
      <c r="A11040" s="19" t="s">
        <v>199348</v>
      </c>
      <c r="B11040" s="20" t="s">
        <v>174115</v>
      </c>
      <c r="C11040" s="22">
        <v>41</v>
      </c>
      <c r="D11040" s="21" t="s">
        <v>181145</v>
      </c>
      <c r="E11040" s="22">
        <v>21</v>
      </c>
      <c r="F11040" s="21" t="s">
        <v>172480</v>
      </c>
      <c r="G11040" s="22">
        <v>33</v>
      </c>
      <c r="H11040" s="22">
        <v>98</v>
      </c>
      <c r="I11040" s="21" t="s">
        <v>199349</v>
      </c>
    </row>
    <row r="11041" spans="1:9" ht="32" customHeight="1">
      <c r="A11041" s="19" t="s">
        <v>199350</v>
      </c>
      <c r="B11041" s="20" t="s">
        <v>178289</v>
      </c>
      <c r="C11041" s="22">
        <v>23</v>
      </c>
      <c r="D11041" s="21" t="s">
        <v>14638</v>
      </c>
      <c r="E11041" s="22">
        <v>80</v>
      </c>
      <c r="F11041" s="21" t="s">
        <v>181842</v>
      </c>
      <c r="G11041" s="22">
        <v>25</v>
      </c>
      <c r="H11041" s="22">
        <v>131</v>
      </c>
      <c r="I11041" s="21" t="s">
        <v>199351</v>
      </c>
    </row>
    <row r="11042" spans="1:9" ht="32" customHeight="1">
      <c r="A11042" s="19" t="s">
        <v>199352</v>
      </c>
      <c r="B11042" s="20" t="s">
        <v>176201</v>
      </c>
      <c r="C11042" s="22">
        <v>37</v>
      </c>
      <c r="D11042" s="21" t="s">
        <v>178208</v>
      </c>
      <c r="E11042" s="22">
        <v>39</v>
      </c>
      <c r="F11042" s="21" t="s">
        <v>171070</v>
      </c>
      <c r="G11042" s="22">
        <v>32</v>
      </c>
      <c r="H11042" s="22">
        <v>111</v>
      </c>
      <c r="I11042" s="21" t="s">
        <v>199353</v>
      </c>
    </row>
    <row r="11043" spans="1:9" ht="32" customHeight="1">
      <c r="A11043" s="19" t="s">
        <v>199354</v>
      </c>
      <c r="B11043" s="24">
        <v>0</v>
      </c>
      <c r="C11043" s="22">
        <v>0</v>
      </c>
      <c r="D11043" s="21" t="s">
        <v>175170</v>
      </c>
      <c r="E11043" s="22">
        <v>71</v>
      </c>
      <c r="F11043" s="21" t="s">
        <v>173398</v>
      </c>
      <c r="G11043" s="22">
        <v>5</v>
      </c>
      <c r="H11043" s="22">
        <v>79</v>
      </c>
      <c r="I11043" s="21" t="s">
        <v>199355</v>
      </c>
    </row>
    <row r="11044" spans="1:9" ht="32" customHeight="1">
      <c r="A11044" s="19" t="s">
        <v>199356</v>
      </c>
      <c r="B11044" s="20" t="s">
        <v>199357</v>
      </c>
      <c r="C11044" s="22">
        <v>43</v>
      </c>
      <c r="D11044" s="21" t="s">
        <v>199358</v>
      </c>
      <c r="E11044" s="22">
        <v>71</v>
      </c>
      <c r="F11044" s="22">
        <v>0</v>
      </c>
      <c r="G11044" s="22">
        <v>0</v>
      </c>
      <c r="H11044" s="22">
        <v>117</v>
      </c>
      <c r="I11044" s="21" t="s">
        <v>199359</v>
      </c>
    </row>
    <row r="11045" spans="1:9" ht="32" customHeight="1">
      <c r="A11045" s="19" t="s">
        <v>199360</v>
      </c>
      <c r="B11045" s="20" t="s">
        <v>170681</v>
      </c>
      <c r="C11045" s="22">
        <v>82</v>
      </c>
      <c r="D11045" s="21" t="s">
        <v>170561</v>
      </c>
      <c r="E11045" s="22">
        <v>16</v>
      </c>
      <c r="F11045" s="21" t="s">
        <v>178052</v>
      </c>
      <c r="G11045" s="22">
        <v>22</v>
      </c>
      <c r="H11045" s="22">
        <v>123</v>
      </c>
      <c r="I11045" s="21" t="s">
        <v>199361</v>
      </c>
    </row>
    <row r="11046" spans="1:9" ht="32" customHeight="1">
      <c r="A11046" s="19" t="s">
        <v>199362</v>
      </c>
      <c r="B11046" s="24">
        <v>60</v>
      </c>
      <c r="C11046" s="22">
        <v>39</v>
      </c>
      <c r="D11046" s="21" t="s">
        <v>172612</v>
      </c>
      <c r="E11046" s="22">
        <v>3</v>
      </c>
      <c r="F11046" s="21" t="s">
        <v>175237</v>
      </c>
      <c r="G11046" s="22">
        <v>23</v>
      </c>
      <c r="H11046" s="22">
        <v>68</v>
      </c>
      <c r="I11046" s="21" t="s">
        <v>199363</v>
      </c>
    </row>
    <row r="11047" spans="1:9" ht="32" customHeight="1">
      <c r="A11047" s="19" t="s">
        <v>199364</v>
      </c>
      <c r="B11047" s="20" t="s">
        <v>172305</v>
      </c>
      <c r="C11047" s="22">
        <v>1</v>
      </c>
      <c r="D11047" s="21" t="s">
        <v>182611</v>
      </c>
      <c r="E11047" s="22">
        <v>87</v>
      </c>
      <c r="F11047" s="21" t="s">
        <v>172305</v>
      </c>
      <c r="G11047" s="22">
        <v>1</v>
      </c>
      <c r="H11047" s="22">
        <v>92</v>
      </c>
      <c r="I11047" s="21" t="s">
        <v>199365</v>
      </c>
    </row>
    <row r="11048" spans="1:9" ht="32" customHeight="1">
      <c r="A11048" s="19" t="s">
        <v>199366</v>
      </c>
      <c r="B11048" s="24">
        <v>0</v>
      </c>
      <c r="C11048" s="22">
        <v>0</v>
      </c>
      <c r="D11048" s="21" t="s">
        <v>194590</v>
      </c>
      <c r="E11048" s="22">
        <v>96</v>
      </c>
      <c r="F11048" s="21" t="s">
        <v>181898</v>
      </c>
      <c r="G11048" s="22">
        <v>5</v>
      </c>
      <c r="H11048" s="22">
        <v>104</v>
      </c>
      <c r="I11048" s="21" t="s">
        <v>199367</v>
      </c>
    </row>
    <row r="11049" spans="1:9" ht="32" customHeight="1">
      <c r="A11049" s="19" t="s">
        <v>199368</v>
      </c>
      <c r="B11049" s="20" t="s">
        <v>179245</v>
      </c>
      <c r="C11049" s="22">
        <v>1</v>
      </c>
      <c r="D11049" s="21" t="s">
        <v>199369</v>
      </c>
      <c r="E11049" s="22">
        <v>127</v>
      </c>
      <c r="F11049" s="21" t="s">
        <v>173888</v>
      </c>
      <c r="G11049" s="22">
        <v>11</v>
      </c>
      <c r="H11049" s="22">
        <v>142</v>
      </c>
      <c r="I11049" s="21" t="s">
        <v>199370</v>
      </c>
    </row>
    <row r="11050" spans="1:9" ht="32" customHeight="1">
      <c r="A11050" s="19" t="s">
        <v>199371</v>
      </c>
      <c r="B11050" s="20" t="s">
        <v>172550</v>
      </c>
      <c r="C11050" s="22">
        <v>37</v>
      </c>
      <c r="D11050" s="21" t="s">
        <v>170173</v>
      </c>
      <c r="E11050" s="22">
        <v>86</v>
      </c>
      <c r="F11050" s="21" t="s">
        <v>169913</v>
      </c>
      <c r="G11050" s="22">
        <v>3</v>
      </c>
      <c r="H11050" s="22">
        <v>129</v>
      </c>
      <c r="I11050" s="21" t="s">
        <v>199372</v>
      </c>
    </row>
    <row r="11051" spans="1:9" ht="32" customHeight="1">
      <c r="A11051" s="19" t="s">
        <v>199373</v>
      </c>
      <c r="B11051" s="20" t="s">
        <v>176498</v>
      </c>
      <c r="C11051" s="22">
        <v>57</v>
      </c>
      <c r="D11051" s="21" t="s">
        <v>173833</v>
      </c>
      <c r="E11051" s="22">
        <v>93</v>
      </c>
      <c r="F11051" s="21" t="s">
        <v>173441</v>
      </c>
      <c r="G11051" s="22">
        <v>9</v>
      </c>
      <c r="H11051" s="22">
        <v>162</v>
      </c>
      <c r="I11051" s="21" t="s">
        <v>199374</v>
      </c>
    </row>
    <row r="11052" spans="1:9" ht="32" customHeight="1">
      <c r="A11052" s="19" t="s">
        <v>199375</v>
      </c>
      <c r="B11052" s="20" t="s">
        <v>170473</v>
      </c>
      <c r="C11052" s="22">
        <v>104</v>
      </c>
      <c r="D11052" s="21" t="s">
        <v>187498</v>
      </c>
      <c r="E11052" s="22">
        <v>42</v>
      </c>
      <c r="F11052" s="21" t="s">
        <v>179502</v>
      </c>
      <c r="G11052" s="22">
        <v>48</v>
      </c>
      <c r="H11052" s="22">
        <v>197</v>
      </c>
      <c r="I11052" s="21" t="s">
        <v>199376</v>
      </c>
    </row>
    <row r="11053" spans="1:9" ht="44" customHeight="1">
      <c r="A11053" s="19" t="s">
        <v>199377</v>
      </c>
      <c r="B11053" s="24">
        <v>0</v>
      </c>
      <c r="C11053" s="22">
        <v>0</v>
      </c>
      <c r="D11053" s="21" t="s">
        <v>192820</v>
      </c>
      <c r="E11053" s="22">
        <v>117</v>
      </c>
      <c r="F11053" s="21" t="s">
        <v>198492</v>
      </c>
      <c r="G11053" s="22">
        <v>19</v>
      </c>
      <c r="H11053" s="22">
        <v>139</v>
      </c>
      <c r="I11053" s="21" t="s">
        <v>199378</v>
      </c>
    </row>
    <row r="11054" spans="1:9" ht="32" customHeight="1">
      <c r="A11054" s="19" t="s">
        <v>199379</v>
      </c>
      <c r="B11054" s="20" t="s">
        <v>177754</v>
      </c>
      <c r="C11054" s="22">
        <v>55</v>
      </c>
      <c r="D11054" s="21" t="s">
        <v>171125</v>
      </c>
      <c r="E11054" s="22">
        <v>96</v>
      </c>
      <c r="F11054" s="21" t="s">
        <v>175023</v>
      </c>
      <c r="G11054" s="22">
        <v>33</v>
      </c>
      <c r="H11054" s="22">
        <v>187</v>
      </c>
      <c r="I11054" s="21" t="s">
        <v>199380</v>
      </c>
    </row>
    <row r="11055" spans="1:9" ht="32" customHeight="1">
      <c r="A11055" s="19" t="s">
        <v>199381</v>
      </c>
      <c r="B11055" s="20" t="s">
        <v>174854</v>
      </c>
      <c r="C11055" s="22">
        <v>25</v>
      </c>
      <c r="D11055" s="22">
        <v>0</v>
      </c>
      <c r="E11055" s="22">
        <v>0</v>
      </c>
      <c r="F11055" s="21" t="s">
        <v>173276</v>
      </c>
      <c r="G11055" s="22">
        <v>30</v>
      </c>
      <c r="H11055" s="22">
        <v>58</v>
      </c>
      <c r="I11055" s="21" t="s">
        <v>199382</v>
      </c>
    </row>
    <row r="11056" spans="1:9" ht="32" customHeight="1">
      <c r="A11056" s="19" t="s">
        <v>199383</v>
      </c>
      <c r="B11056" s="20" t="s">
        <v>186505</v>
      </c>
      <c r="C11056" s="22">
        <v>17</v>
      </c>
      <c r="D11056" s="21" t="s">
        <v>182117</v>
      </c>
      <c r="E11056" s="22">
        <v>132</v>
      </c>
      <c r="F11056" s="21" t="s">
        <v>188508</v>
      </c>
      <c r="G11056" s="22">
        <v>9</v>
      </c>
      <c r="H11056" s="22">
        <v>161</v>
      </c>
      <c r="I11056" s="21" t="s">
        <v>199384</v>
      </c>
    </row>
    <row r="11057" spans="1:9" ht="32" customHeight="1">
      <c r="A11057" s="19" t="s">
        <v>199385</v>
      </c>
      <c r="B11057" s="40">
        <v>78125</v>
      </c>
      <c r="C11057" s="22">
        <v>50</v>
      </c>
      <c r="D11057" s="22">
        <v>0</v>
      </c>
      <c r="E11057" s="22">
        <v>0</v>
      </c>
      <c r="F11057" s="39">
        <v>21875</v>
      </c>
      <c r="G11057" s="22">
        <v>14</v>
      </c>
      <c r="H11057" s="22">
        <v>67</v>
      </c>
      <c r="I11057" s="21" t="s">
        <v>199386</v>
      </c>
    </row>
    <row r="11058" spans="1:9" ht="32" customHeight="1">
      <c r="A11058" s="19" t="s">
        <v>199387</v>
      </c>
      <c r="B11058" s="40">
        <v>78125</v>
      </c>
      <c r="C11058" s="22">
        <v>50</v>
      </c>
      <c r="D11058" s="22">
        <v>0</v>
      </c>
      <c r="E11058" s="22">
        <v>0</v>
      </c>
      <c r="F11058" s="39">
        <v>21875</v>
      </c>
      <c r="G11058" s="22">
        <v>14</v>
      </c>
      <c r="H11058" s="22">
        <v>67</v>
      </c>
      <c r="I11058" s="21" t="s">
        <v>199388</v>
      </c>
    </row>
    <row r="11059" spans="1:9" ht="32" customHeight="1">
      <c r="A11059" s="19" t="s">
        <v>199389</v>
      </c>
      <c r="B11059" s="20" t="s">
        <v>170680</v>
      </c>
      <c r="C11059" s="22">
        <v>6</v>
      </c>
      <c r="D11059" s="21" t="s">
        <v>170408</v>
      </c>
      <c r="E11059" s="22">
        <v>80</v>
      </c>
      <c r="F11059" s="21" t="s">
        <v>171183</v>
      </c>
      <c r="G11059" s="22">
        <v>94</v>
      </c>
      <c r="H11059" s="22">
        <v>183</v>
      </c>
      <c r="I11059" s="21" t="s">
        <v>199390</v>
      </c>
    </row>
    <row r="11060" spans="1:9" ht="32" customHeight="1">
      <c r="A11060" s="19" t="s">
        <v>199391</v>
      </c>
      <c r="B11060" s="20" t="s">
        <v>171641</v>
      </c>
      <c r="C11060" s="22">
        <v>49</v>
      </c>
      <c r="D11060" s="21" t="s">
        <v>181561</v>
      </c>
      <c r="E11060" s="22">
        <v>13</v>
      </c>
      <c r="F11060" s="21" t="s">
        <v>172159</v>
      </c>
      <c r="G11060" s="22">
        <v>15</v>
      </c>
      <c r="H11060" s="22">
        <v>80</v>
      </c>
      <c r="I11060" s="21" t="s">
        <v>199392</v>
      </c>
    </row>
    <row r="11061" spans="1:9" ht="32" customHeight="1">
      <c r="A11061" s="19" t="s">
        <v>199393</v>
      </c>
      <c r="B11061" s="20" t="s">
        <v>174684</v>
      </c>
      <c r="C11061" s="22">
        <v>35</v>
      </c>
      <c r="D11061" s="21" t="s">
        <v>171567</v>
      </c>
      <c r="E11061" s="22">
        <v>7</v>
      </c>
      <c r="F11061" s="21" t="s">
        <v>171561</v>
      </c>
      <c r="G11061" s="22">
        <v>20</v>
      </c>
      <c r="H11061" s="22">
        <v>65</v>
      </c>
      <c r="I11061" s="21" t="s">
        <v>199394</v>
      </c>
    </row>
    <row r="11062" spans="1:9" ht="32" customHeight="1">
      <c r="A11062" s="19" t="s">
        <v>199395</v>
      </c>
      <c r="B11062" s="20" t="s">
        <v>170517</v>
      </c>
      <c r="C11062" s="22">
        <v>15</v>
      </c>
      <c r="D11062" s="21" t="s">
        <v>171520</v>
      </c>
      <c r="E11062" s="22">
        <v>32</v>
      </c>
      <c r="F11062" s="22">
        <v>0</v>
      </c>
      <c r="G11062" s="22">
        <v>0</v>
      </c>
      <c r="H11062" s="22">
        <v>50</v>
      </c>
      <c r="I11062" s="21" t="s">
        <v>199396</v>
      </c>
    </row>
    <row r="11063" spans="1:9" ht="32" customHeight="1">
      <c r="A11063" s="19" t="s">
        <v>199397</v>
      </c>
      <c r="B11063" s="20" t="s">
        <v>174280</v>
      </c>
      <c r="C11063" s="22">
        <v>56</v>
      </c>
      <c r="D11063" s="21" t="s">
        <v>184075</v>
      </c>
      <c r="E11063" s="22">
        <v>73</v>
      </c>
      <c r="F11063" s="21" t="s">
        <v>193342</v>
      </c>
      <c r="G11063" s="22">
        <v>13</v>
      </c>
      <c r="H11063" s="22">
        <v>145</v>
      </c>
      <c r="I11063" s="21" t="s">
        <v>199398</v>
      </c>
    </row>
    <row r="11064" spans="1:9" ht="32" customHeight="1">
      <c r="A11064" s="19" t="s">
        <v>199399</v>
      </c>
      <c r="B11064" s="20" t="s">
        <v>178395</v>
      </c>
      <c r="C11064" s="22">
        <v>57</v>
      </c>
      <c r="D11064" s="21" t="s">
        <v>190895</v>
      </c>
      <c r="E11064" s="22">
        <v>67</v>
      </c>
      <c r="F11064" s="21" t="s">
        <v>174438</v>
      </c>
      <c r="G11064" s="22">
        <v>16</v>
      </c>
      <c r="H11064" s="22">
        <v>143</v>
      </c>
      <c r="I11064" s="21" t="s">
        <v>199400</v>
      </c>
    </row>
    <row r="11065" spans="1:9" ht="32" customHeight="1">
      <c r="A11065" s="19" t="s">
        <v>199401</v>
      </c>
      <c r="B11065" s="24">
        <v>0</v>
      </c>
      <c r="C11065" s="22">
        <v>0</v>
      </c>
      <c r="D11065" s="22">
        <v>100</v>
      </c>
      <c r="E11065" s="22">
        <v>103</v>
      </c>
      <c r="F11065" s="22">
        <v>0</v>
      </c>
      <c r="G11065" s="22">
        <v>0</v>
      </c>
      <c r="H11065" s="22">
        <v>106</v>
      </c>
      <c r="I11065" s="21" t="s">
        <v>199402</v>
      </c>
    </row>
    <row r="11066" spans="1:9" ht="32" customHeight="1">
      <c r="A11066" s="19" t="s">
        <v>199403</v>
      </c>
      <c r="B11066" s="20" t="s">
        <v>176990</v>
      </c>
      <c r="C11066" s="22">
        <v>90</v>
      </c>
      <c r="D11066" s="21" t="s">
        <v>172288</v>
      </c>
      <c r="E11066" s="22">
        <v>36</v>
      </c>
      <c r="F11066" s="21" t="s">
        <v>174794</v>
      </c>
      <c r="G11066" s="22">
        <v>52</v>
      </c>
      <c r="H11066" s="22">
        <v>181</v>
      </c>
      <c r="I11066" s="21" t="s">
        <v>199404</v>
      </c>
    </row>
    <row r="11067" spans="1:9" ht="32" customHeight="1">
      <c r="A11067" s="19" t="s">
        <v>199405</v>
      </c>
      <c r="B11067" s="20" t="s">
        <v>14638</v>
      </c>
      <c r="C11067" s="22">
        <v>80</v>
      </c>
      <c r="D11067" s="39">
        <v>28125</v>
      </c>
      <c r="E11067" s="22">
        <v>36</v>
      </c>
      <c r="F11067" s="39">
        <v>9375</v>
      </c>
      <c r="G11067" s="22">
        <v>12</v>
      </c>
      <c r="H11067" s="22">
        <v>131</v>
      </c>
      <c r="I11067" s="21" t="s">
        <v>199406</v>
      </c>
    </row>
    <row r="11068" spans="1:9" ht="32" customHeight="1">
      <c r="A11068" s="19" t="s">
        <v>199407</v>
      </c>
      <c r="B11068" s="20" t="s">
        <v>177664</v>
      </c>
      <c r="C11068" s="22">
        <v>38</v>
      </c>
      <c r="D11068" s="21" t="s">
        <v>173137</v>
      </c>
      <c r="E11068" s="22">
        <v>4</v>
      </c>
      <c r="F11068" s="21" t="s">
        <v>173403</v>
      </c>
      <c r="G11068" s="22">
        <v>24</v>
      </c>
      <c r="H11068" s="22">
        <v>69</v>
      </c>
      <c r="I11068" s="21" t="s">
        <v>199408</v>
      </c>
    </row>
    <row r="11069" spans="1:9" ht="32" customHeight="1">
      <c r="A11069" s="19" t="s">
        <v>199409</v>
      </c>
      <c r="B11069" s="20" t="s">
        <v>178327</v>
      </c>
      <c r="C11069" s="22">
        <v>30</v>
      </c>
      <c r="D11069" s="21" t="s">
        <v>172289</v>
      </c>
      <c r="E11069" s="22">
        <v>24</v>
      </c>
      <c r="F11069" s="21" t="s">
        <v>171926</v>
      </c>
      <c r="G11069" s="22">
        <v>35</v>
      </c>
      <c r="H11069" s="22">
        <v>92</v>
      </c>
      <c r="I11069" s="21" t="s">
        <v>199410</v>
      </c>
    </row>
    <row r="11070" spans="1:9" ht="32" customHeight="1">
      <c r="A11070" s="19" t="s">
        <v>199411</v>
      </c>
      <c r="B11070" s="20" t="s">
        <v>198492</v>
      </c>
      <c r="C11070" s="22">
        <v>19</v>
      </c>
      <c r="D11070" s="21" t="s">
        <v>199412</v>
      </c>
      <c r="E11070" s="22">
        <v>113</v>
      </c>
      <c r="F11070" s="21" t="s">
        <v>170937</v>
      </c>
      <c r="G11070" s="22">
        <v>4</v>
      </c>
      <c r="H11070" s="22">
        <v>139</v>
      </c>
      <c r="I11070" s="21" t="s">
        <v>199413</v>
      </c>
    </row>
    <row r="11071" spans="1:9" ht="32" customHeight="1">
      <c r="A11071" s="19" t="s">
        <v>199414</v>
      </c>
      <c r="B11071" s="20" t="s">
        <v>198492</v>
      </c>
      <c r="C11071" s="22">
        <v>19</v>
      </c>
      <c r="D11071" s="21" t="s">
        <v>199412</v>
      </c>
      <c r="E11071" s="22">
        <v>113</v>
      </c>
      <c r="F11071" s="21" t="s">
        <v>170937</v>
      </c>
      <c r="G11071" s="22">
        <v>4</v>
      </c>
      <c r="H11071" s="22">
        <v>139</v>
      </c>
      <c r="I11071" s="21" t="s">
        <v>199415</v>
      </c>
    </row>
    <row r="11072" spans="1:9" ht="32" customHeight="1">
      <c r="A11072" s="19" t="s">
        <v>199416</v>
      </c>
      <c r="B11072" s="20" t="s">
        <v>170494</v>
      </c>
      <c r="C11072" s="22">
        <v>44</v>
      </c>
      <c r="D11072" s="22">
        <v>0</v>
      </c>
      <c r="E11072" s="22">
        <v>0</v>
      </c>
      <c r="F11072" s="21" t="s">
        <v>170359</v>
      </c>
      <c r="G11072" s="22">
        <v>4</v>
      </c>
      <c r="H11072" s="22">
        <v>51</v>
      </c>
      <c r="I11072" s="21" t="s">
        <v>199417</v>
      </c>
    </row>
    <row r="11073" spans="1:9" ht="32" customHeight="1">
      <c r="A11073" s="19" t="s">
        <v>199418</v>
      </c>
      <c r="B11073" s="20" t="s">
        <v>173706</v>
      </c>
      <c r="C11073" s="22">
        <v>39</v>
      </c>
      <c r="D11073" s="21" t="s">
        <v>195492</v>
      </c>
      <c r="E11073" s="22">
        <v>73</v>
      </c>
      <c r="F11073" s="21" t="s">
        <v>172007</v>
      </c>
      <c r="G11073" s="22">
        <v>12</v>
      </c>
      <c r="H11073" s="22">
        <v>127</v>
      </c>
      <c r="I11073" s="21" t="s">
        <v>199419</v>
      </c>
    </row>
    <row r="11074" spans="1:9" ht="32" customHeight="1">
      <c r="A11074" s="19" t="s">
        <v>199420</v>
      </c>
      <c r="B11074" s="20" t="s">
        <v>178481</v>
      </c>
      <c r="C11074" s="22">
        <v>33</v>
      </c>
      <c r="D11074" s="21" t="s">
        <v>182841</v>
      </c>
      <c r="E11074" s="22">
        <v>11</v>
      </c>
      <c r="F11074" s="21" t="s">
        <v>170097</v>
      </c>
      <c r="G11074" s="22">
        <v>24</v>
      </c>
      <c r="H11074" s="22">
        <v>71</v>
      </c>
      <c r="I11074" s="21" t="s">
        <v>199421</v>
      </c>
    </row>
    <row r="11075" spans="1:9" ht="32" customHeight="1">
      <c r="A11075" s="19" t="s">
        <v>199422</v>
      </c>
      <c r="B11075" s="20" t="s">
        <v>195580</v>
      </c>
      <c r="C11075" s="22">
        <v>7</v>
      </c>
      <c r="D11075" s="21" t="s">
        <v>199423</v>
      </c>
      <c r="E11075" s="22">
        <v>103</v>
      </c>
      <c r="F11075" s="22">
        <v>0</v>
      </c>
      <c r="G11075" s="22">
        <v>0</v>
      </c>
      <c r="H11075" s="22">
        <v>113</v>
      </c>
      <c r="I11075" s="21" t="s">
        <v>199424</v>
      </c>
    </row>
    <row r="11076" spans="1:9" ht="32" customHeight="1">
      <c r="A11076" s="19" t="s">
        <v>199425</v>
      </c>
      <c r="B11076" s="20" t="s">
        <v>181278</v>
      </c>
      <c r="C11076" s="22">
        <v>46</v>
      </c>
      <c r="D11076" s="21" t="s">
        <v>176447</v>
      </c>
      <c r="E11076" s="22">
        <v>86</v>
      </c>
      <c r="F11076" s="21" t="s">
        <v>170195</v>
      </c>
      <c r="G11076" s="22">
        <v>36</v>
      </c>
      <c r="H11076" s="22">
        <v>171</v>
      </c>
      <c r="I11076" s="21" t="s">
        <v>199426</v>
      </c>
    </row>
    <row r="11077" spans="1:9" ht="32" customHeight="1">
      <c r="A11077" s="19" t="s">
        <v>199427</v>
      </c>
      <c r="B11077" s="20" t="s">
        <v>190563</v>
      </c>
      <c r="C11077" s="22">
        <v>10</v>
      </c>
      <c r="D11077" s="21" t="s">
        <v>173268</v>
      </c>
      <c r="E11077" s="22">
        <v>72</v>
      </c>
      <c r="F11077" s="21" t="s">
        <v>187079</v>
      </c>
      <c r="G11077" s="22">
        <v>17</v>
      </c>
      <c r="H11077" s="22">
        <v>102</v>
      </c>
      <c r="I11077" s="21" t="s">
        <v>199428</v>
      </c>
    </row>
    <row r="11078" spans="1:9" ht="32" customHeight="1">
      <c r="A11078" s="19" t="s">
        <v>199429</v>
      </c>
      <c r="B11078" s="20" t="s">
        <v>170393</v>
      </c>
      <c r="C11078" s="22">
        <v>3</v>
      </c>
      <c r="D11078" s="21" t="s">
        <v>175008</v>
      </c>
      <c r="E11078" s="22">
        <v>72</v>
      </c>
      <c r="F11078" s="21" t="s">
        <v>170393</v>
      </c>
      <c r="G11078" s="22">
        <v>3</v>
      </c>
      <c r="H11078" s="22">
        <v>81</v>
      </c>
      <c r="I11078" s="21" t="s">
        <v>199430</v>
      </c>
    </row>
    <row r="11079" spans="1:9" ht="32" customHeight="1">
      <c r="A11079" s="19" t="s">
        <v>199431</v>
      </c>
      <c r="B11079" s="24">
        <v>0</v>
      </c>
      <c r="C11079" s="22">
        <v>0</v>
      </c>
      <c r="D11079" s="22">
        <v>100</v>
      </c>
      <c r="E11079" s="22">
        <v>75</v>
      </c>
      <c r="F11079" s="22">
        <v>0</v>
      </c>
      <c r="G11079" s="22">
        <v>0</v>
      </c>
      <c r="H11079" s="22">
        <v>78</v>
      </c>
      <c r="I11079" s="21" t="s">
        <v>199432</v>
      </c>
    </row>
    <row r="11080" spans="1:9" ht="32" customHeight="1">
      <c r="A11080" s="19" t="s">
        <v>199433</v>
      </c>
      <c r="B11080" s="24">
        <v>35</v>
      </c>
      <c r="C11080" s="22">
        <v>35</v>
      </c>
      <c r="D11080" s="21" t="s">
        <v>199434</v>
      </c>
      <c r="E11080" s="22">
        <v>57</v>
      </c>
      <c r="F11080" s="22">
        <v>8</v>
      </c>
      <c r="G11080" s="22">
        <v>8</v>
      </c>
      <c r="H11080" s="22">
        <v>103</v>
      </c>
      <c r="I11080" s="21" t="s">
        <v>199435</v>
      </c>
    </row>
    <row r="11081" spans="1:9" ht="32" customHeight="1">
      <c r="A11081" s="19" t="s">
        <v>199436</v>
      </c>
      <c r="B11081" s="24">
        <v>35</v>
      </c>
      <c r="C11081" s="22">
        <v>35</v>
      </c>
      <c r="D11081" s="21" t="s">
        <v>199434</v>
      </c>
      <c r="E11081" s="22">
        <v>57</v>
      </c>
      <c r="F11081" s="22">
        <v>8</v>
      </c>
      <c r="G11081" s="22">
        <v>8</v>
      </c>
      <c r="H11081" s="22">
        <v>103</v>
      </c>
      <c r="I11081" s="21" t="s">
        <v>199437</v>
      </c>
    </row>
    <row r="11082" spans="1:9" ht="32" customHeight="1">
      <c r="A11082" s="19" t="s">
        <v>199438</v>
      </c>
      <c r="B11082" s="20" t="s">
        <v>175417</v>
      </c>
      <c r="C11082" s="22">
        <v>52</v>
      </c>
      <c r="D11082" s="21" t="s">
        <v>174085</v>
      </c>
      <c r="E11082" s="22">
        <v>24</v>
      </c>
      <c r="F11082" s="21" t="s">
        <v>170734</v>
      </c>
      <c r="G11082" s="22">
        <v>7</v>
      </c>
      <c r="H11082" s="22">
        <v>86</v>
      </c>
      <c r="I11082" s="21" t="s">
        <v>199439</v>
      </c>
    </row>
    <row r="11083" spans="1:9" ht="32" customHeight="1">
      <c r="A11083" s="19" t="s">
        <v>199440</v>
      </c>
      <c r="B11083" s="20" t="s">
        <v>175417</v>
      </c>
      <c r="C11083" s="22">
        <v>52</v>
      </c>
      <c r="D11083" s="21" t="s">
        <v>174085</v>
      </c>
      <c r="E11083" s="22">
        <v>24</v>
      </c>
      <c r="F11083" s="21" t="s">
        <v>170734</v>
      </c>
      <c r="G11083" s="22">
        <v>7</v>
      </c>
      <c r="H11083" s="22">
        <v>86</v>
      </c>
      <c r="I11083" s="21" t="s">
        <v>199441</v>
      </c>
    </row>
    <row r="11084" spans="1:9" ht="32" customHeight="1">
      <c r="A11084" s="19" t="s">
        <v>199442</v>
      </c>
      <c r="B11084" s="20" t="s">
        <v>173918</v>
      </c>
      <c r="C11084" s="22">
        <v>16</v>
      </c>
      <c r="D11084" s="22">
        <v>75</v>
      </c>
      <c r="E11084" s="22">
        <v>51</v>
      </c>
      <c r="F11084" s="21" t="s">
        <v>172939</v>
      </c>
      <c r="G11084" s="22">
        <v>1</v>
      </c>
      <c r="H11084" s="22">
        <v>71</v>
      </c>
      <c r="I11084" s="21" t="s">
        <v>199443</v>
      </c>
    </row>
    <row r="11085" spans="1:9" ht="32" customHeight="1">
      <c r="A11085" s="19" t="s">
        <v>199444</v>
      </c>
      <c r="B11085" s="20" t="s">
        <v>174079</v>
      </c>
      <c r="C11085" s="22">
        <v>29</v>
      </c>
      <c r="D11085" s="21" t="s">
        <v>173948</v>
      </c>
      <c r="E11085" s="22">
        <v>93</v>
      </c>
      <c r="F11085" s="21" t="s">
        <v>170410</v>
      </c>
      <c r="G11085" s="22">
        <v>4</v>
      </c>
      <c r="H11085" s="22">
        <v>129</v>
      </c>
      <c r="I11085" s="21" t="s">
        <v>199445</v>
      </c>
    </row>
    <row r="11086" spans="1:9" ht="32" customHeight="1">
      <c r="A11086" s="19" t="s">
        <v>199446</v>
      </c>
      <c r="B11086" s="20" t="s">
        <v>188426</v>
      </c>
      <c r="C11086" s="22">
        <v>38</v>
      </c>
      <c r="D11086" s="21" t="s">
        <v>171090</v>
      </c>
      <c r="E11086" s="22">
        <v>93</v>
      </c>
      <c r="F11086" s="21" t="s">
        <v>190359</v>
      </c>
      <c r="G11086" s="22">
        <v>4</v>
      </c>
      <c r="H11086" s="22">
        <v>138</v>
      </c>
      <c r="I11086" s="21" t="s">
        <v>199447</v>
      </c>
    </row>
    <row r="11087" spans="1:9" ht="32" customHeight="1">
      <c r="A11087" s="19" t="s">
        <v>199448</v>
      </c>
      <c r="B11087" s="24">
        <v>0</v>
      </c>
      <c r="C11087" s="22">
        <v>0</v>
      </c>
      <c r="D11087" s="21" t="s">
        <v>170088</v>
      </c>
      <c r="E11087" s="22">
        <v>119</v>
      </c>
      <c r="F11087" s="21" t="s">
        <v>170089</v>
      </c>
      <c r="G11087" s="22">
        <v>7</v>
      </c>
      <c r="H11087" s="22">
        <v>129</v>
      </c>
      <c r="I11087" s="21" t="s">
        <v>199449</v>
      </c>
    </row>
    <row r="11088" spans="1:9" ht="32" customHeight="1">
      <c r="A11088" s="19" t="s">
        <v>199450</v>
      </c>
      <c r="B11088" s="20" t="s">
        <v>182976</v>
      </c>
      <c r="C11088" s="22">
        <v>55</v>
      </c>
      <c r="D11088" s="22">
        <v>0</v>
      </c>
      <c r="E11088" s="22">
        <v>0</v>
      </c>
      <c r="F11088" s="21" t="s">
        <v>172691</v>
      </c>
      <c r="G11088" s="22">
        <v>1</v>
      </c>
      <c r="H11088" s="22">
        <v>59</v>
      </c>
      <c r="I11088" s="21" t="s">
        <v>199451</v>
      </c>
    </row>
    <row r="11089" spans="1:9" ht="32" customHeight="1">
      <c r="A11089" s="19" t="s">
        <v>199452</v>
      </c>
      <c r="B11089" s="20" t="s">
        <v>187838</v>
      </c>
      <c r="C11089" s="22">
        <v>51</v>
      </c>
      <c r="D11089" s="22">
        <v>0</v>
      </c>
      <c r="E11089" s="22">
        <v>0</v>
      </c>
      <c r="F11089" s="21" t="s">
        <v>171060</v>
      </c>
      <c r="G11089" s="22">
        <v>1</v>
      </c>
      <c r="H11089" s="22">
        <v>55</v>
      </c>
      <c r="I11089" s="21" t="s">
        <v>199453</v>
      </c>
    </row>
    <row r="11090" spans="1:9" ht="32" customHeight="1">
      <c r="A11090" s="19" t="s">
        <v>199454</v>
      </c>
      <c r="B11090" s="20" t="s">
        <v>185046</v>
      </c>
      <c r="C11090" s="22">
        <v>54</v>
      </c>
      <c r="D11090" s="21" t="s">
        <v>189627</v>
      </c>
      <c r="E11090" s="22">
        <v>45</v>
      </c>
      <c r="F11090" s="21" t="s">
        <v>170120</v>
      </c>
      <c r="G11090" s="22">
        <v>2</v>
      </c>
      <c r="H11090" s="22">
        <v>104</v>
      </c>
      <c r="I11090" s="21" t="s">
        <v>199455</v>
      </c>
    </row>
    <row r="11091" spans="1:9" ht="32" customHeight="1">
      <c r="A11091" s="19" t="s">
        <v>199456</v>
      </c>
      <c r="B11091" s="20" t="s">
        <v>174579</v>
      </c>
      <c r="C11091" s="22">
        <v>43</v>
      </c>
      <c r="D11091" s="21" t="s">
        <v>172204</v>
      </c>
      <c r="E11091" s="22">
        <v>2</v>
      </c>
      <c r="F11091" s="22">
        <v>40</v>
      </c>
      <c r="G11091" s="22">
        <v>30</v>
      </c>
      <c r="H11091" s="22">
        <v>78</v>
      </c>
      <c r="I11091" s="21" t="s">
        <v>199457</v>
      </c>
    </row>
    <row r="11092" spans="1:9" ht="32" customHeight="1">
      <c r="A11092" s="19" t="s">
        <v>199458</v>
      </c>
      <c r="B11092" s="24">
        <v>0</v>
      </c>
      <c r="C11092" s="22">
        <v>0</v>
      </c>
      <c r="D11092" s="21" t="s">
        <v>199459</v>
      </c>
      <c r="E11092" s="22">
        <v>111</v>
      </c>
      <c r="F11092" s="21" t="s">
        <v>170526</v>
      </c>
      <c r="G11092" s="22">
        <v>23</v>
      </c>
      <c r="H11092" s="22">
        <v>137</v>
      </c>
      <c r="I11092" s="21" t="s">
        <v>199460</v>
      </c>
    </row>
    <row r="11093" spans="1:9" ht="32" customHeight="1">
      <c r="A11093" s="19" t="s">
        <v>199461</v>
      </c>
      <c r="B11093" s="20" t="s">
        <v>180891</v>
      </c>
      <c r="C11093" s="22">
        <v>7</v>
      </c>
      <c r="D11093" s="21" t="s">
        <v>199462</v>
      </c>
      <c r="E11093" s="22">
        <v>99</v>
      </c>
      <c r="F11093" s="21" t="s">
        <v>176564</v>
      </c>
      <c r="G11093" s="22">
        <v>1</v>
      </c>
      <c r="H11093" s="22">
        <v>110</v>
      </c>
      <c r="I11093" s="21" t="s">
        <v>199463</v>
      </c>
    </row>
    <row r="11094" spans="1:9" ht="32" customHeight="1">
      <c r="A11094" s="19" t="s">
        <v>199464</v>
      </c>
      <c r="B11094" s="20" t="s">
        <v>199465</v>
      </c>
      <c r="C11094" s="22">
        <v>86</v>
      </c>
      <c r="D11094" s="21" t="s">
        <v>171579</v>
      </c>
      <c r="E11094" s="22">
        <v>35</v>
      </c>
      <c r="F11094" s="21" t="s">
        <v>175696</v>
      </c>
      <c r="G11094" s="22">
        <v>26</v>
      </c>
      <c r="H11094" s="22">
        <v>150</v>
      </c>
      <c r="I11094" s="21" t="s">
        <v>199466</v>
      </c>
    </row>
    <row r="11095" spans="1:9" ht="32" customHeight="1">
      <c r="A11095" s="19" t="s">
        <v>199467</v>
      </c>
      <c r="B11095" s="20" t="s">
        <v>170622</v>
      </c>
      <c r="C11095" s="22">
        <v>53</v>
      </c>
      <c r="D11095" s="21" t="s">
        <v>170896</v>
      </c>
      <c r="E11095" s="22">
        <v>8</v>
      </c>
      <c r="F11095" s="21" t="s">
        <v>171582</v>
      </c>
      <c r="G11095" s="22">
        <v>7</v>
      </c>
      <c r="H11095" s="22">
        <v>71</v>
      </c>
      <c r="I11095" s="21" t="s">
        <v>199468</v>
      </c>
    </row>
    <row r="11096" spans="1:9" ht="44" customHeight="1">
      <c r="A11096" s="19" t="s">
        <v>199469</v>
      </c>
      <c r="B11096" s="20" t="s">
        <v>170937</v>
      </c>
      <c r="C11096" s="22">
        <v>3</v>
      </c>
      <c r="D11096" s="21" t="s">
        <v>176954</v>
      </c>
      <c r="E11096" s="22">
        <v>98</v>
      </c>
      <c r="F11096" s="21" t="s">
        <v>172393</v>
      </c>
      <c r="G11096" s="22">
        <v>1</v>
      </c>
      <c r="H11096" s="22">
        <v>105</v>
      </c>
      <c r="I11096" s="21" t="s">
        <v>199470</v>
      </c>
    </row>
    <row r="11097" spans="1:9" ht="44" customHeight="1">
      <c r="A11097" s="19" t="s">
        <v>199471</v>
      </c>
      <c r="B11097" s="20" t="s">
        <v>162956</v>
      </c>
      <c r="C11097" s="22">
        <v>66</v>
      </c>
      <c r="D11097" s="21" t="s">
        <v>14588</v>
      </c>
      <c r="E11097" s="22">
        <v>10</v>
      </c>
      <c r="F11097" s="22">
        <v>5</v>
      </c>
      <c r="G11097" s="22">
        <v>4</v>
      </c>
      <c r="H11097" s="22">
        <v>83</v>
      </c>
      <c r="I11097" s="21" t="s">
        <v>199472</v>
      </c>
    </row>
    <row r="11098" spans="1:9" ht="44" customHeight="1">
      <c r="A11098" s="19" t="s">
        <v>199473</v>
      </c>
      <c r="B11098" s="20" t="s">
        <v>199474</v>
      </c>
      <c r="C11098" s="22">
        <v>139</v>
      </c>
      <c r="D11098" s="21" t="s">
        <v>199475</v>
      </c>
      <c r="E11098" s="22">
        <v>179</v>
      </c>
      <c r="F11098" s="21" t="s">
        <v>174978</v>
      </c>
      <c r="G11098" s="22">
        <v>30</v>
      </c>
      <c r="H11098" s="22">
        <v>351</v>
      </c>
      <c r="I11098" s="21" t="s">
        <v>199476</v>
      </c>
    </row>
    <row r="11099" spans="1:9" ht="44" customHeight="1">
      <c r="A11099" s="19" t="s">
        <v>199477</v>
      </c>
      <c r="B11099" s="20" t="s">
        <v>199474</v>
      </c>
      <c r="C11099" s="22">
        <v>139</v>
      </c>
      <c r="D11099" s="21" t="s">
        <v>199475</v>
      </c>
      <c r="E11099" s="22">
        <v>179</v>
      </c>
      <c r="F11099" s="21" t="s">
        <v>174978</v>
      </c>
      <c r="G11099" s="22">
        <v>30</v>
      </c>
      <c r="H11099" s="22">
        <v>351</v>
      </c>
      <c r="I11099" s="21" t="s">
        <v>199478</v>
      </c>
    </row>
    <row r="11100" spans="1:9" ht="44" customHeight="1">
      <c r="A11100" s="19" t="s">
        <v>199479</v>
      </c>
      <c r="B11100" s="20" t="s">
        <v>199480</v>
      </c>
      <c r="C11100" s="22">
        <v>83</v>
      </c>
      <c r="D11100" s="21" t="s">
        <v>199481</v>
      </c>
      <c r="E11100" s="22">
        <v>113</v>
      </c>
      <c r="F11100" s="21" t="s">
        <v>177286</v>
      </c>
      <c r="G11100" s="22">
        <v>62</v>
      </c>
      <c r="H11100" s="22">
        <v>261</v>
      </c>
      <c r="I11100" s="21" t="s">
        <v>199482</v>
      </c>
    </row>
    <row r="11101" spans="1:9" ht="44" customHeight="1">
      <c r="A11101" s="19" t="s">
        <v>199483</v>
      </c>
      <c r="B11101" s="20" t="s">
        <v>186268</v>
      </c>
      <c r="C11101" s="22">
        <v>125</v>
      </c>
      <c r="D11101" s="21" t="s">
        <v>181082</v>
      </c>
      <c r="E11101" s="22">
        <v>130</v>
      </c>
      <c r="F11101" s="21" t="s">
        <v>170857</v>
      </c>
      <c r="G11101" s="22">
        <v>75</v>
      </c>
      <c r="H11101" s="22">
        <v>333</v>
      </c>
      <c r="I11101" s="21" t="s">
        <v>199484</v>
      </c>
    </row>
    <row r="11102" spans="1:9" ht="44" customHeight="1">
      <c r="A11102" s="19" t="s">
        <v>199485</v>
      </c>
      <c r="B11102" s="20" t="s">
        <v>186268</v>
      </c>
      <c r="C11102" s="22">
        <v>125</v>
      </c>
      <c r="D11102" s="21" t="s">
        <v>181082</v>
      </c>
      <c r="E11102" s="22">
        <v>130</v>
      </c>
      <c r="F11102" s="21" t="s">
        <v>170857</v>
      </c>
      <c r="G11102" s="22">
        <v>75</v>
      </c>
      <c r="H11102" s="22">
        <v>333</v>
      </c>
      <c r="I11102" s="21" t="s">
        <v>199486</v>
      </c>
    </row>
    <row r="11103" spans="1:9" ht="44" customHeight="1">
      <c r="A11103" s="19" t="s">
        <v>199487</v>
      </c>
      <c r="B11103" s="20" t="s">
        <v>173190</v>
      </c>
      <c r="C11103" s="22">
        <v>19</v>
      </c>
      <c r="D11103" s="21" t="s">
        <v>172080</v>
      </c>
      <c r="E11103" s="22">
        <v>52</v>
      </c>
      <c r="F11103" s="21" t="s">
        <v>176058</v>
      </c>
      <c r="G11103" s="22">
        <v>1</v>
      </c>
      <c r="H11103" s="22">
        <v>75</v>
      </c>
      <c r="I11103" s="21" t="s">
        <v>199488</v>
      </c>
    </row>
    <row r="11104" spans="1:9" ht="44" customHeight="1">
      <c r="A11104" s="19" t="s">
        <v>199489</v>
      </c>
      <c r="B11104" s="20" t="s">
        <v>170993</v>
      </c>
      <c r="C11104" s="22">
        <v>8</v>
      </c>
      <c r="D11104" s="21" t="s">
        <v>170994</v>
      </c>
      <c r="E11104" s="22">
        <v>84</v>
      </c>
      <c r="F11104" s="21" t="s">
        <v>170995</v>
      </c>
      <c r="G11104" s="22">
        <v>49</v>
      </c>
      <c r="H11104" s="22">
        <v>144</v>
      </c>
      <c r="I11104" s="21" t="s">
        <v>199490</v>
      </c>
    </row>
    <row r="11105" spans="1:9" ht="32" customHeight="1">
      <c r="A11105" s="19" t="s">
        <v>199491</v>
      </c>
      <c r="B11105" s="20" t="s">
        <v>171150</v>
      </c>
      <c r="C11105" s="22">
        <v>23</v>
      </c>
      <c r="D11105" s="21" t="s">
        <v>180530</v>
      </c>
      <c r="E11105" s="22">
        <v>30</v>
      </c>
      <c r="F11105" s="21" t="s">
        <v>176640</v>
      </c>
      <c r="G11105" s="22">
        <v>21</v>
      </c>
      <c r="H11105" s="22">
        <v>77</v>
      </c>
      <c r="I11105" s="21" t="s">
        <v>199492</v>
      </c>
    </row>
    <row r="11106" spans="1:9" ht="32" customHeight="1">
      <c r="A11106" s="19" t="s">
        <v>199493</v>
      </c>
      <c r="B11106" s="20" t="s">
        <v>171330</v>
      </c>
      <c r="C11106" s="22">
        <v>25</v>
      </c>
      <c r="D11106" s="22">
        <v>0</v>
      </c>
      <c r="E11106" s="22">
        <v>0</v>
      </c>
      <c r="F11106" s="21" t="s">
        <v>171331</v>
      </c>
      <c r="G11106" s="22">
        <v>24</v>
      </c>
      <c r="H11106" s="22">
        <v>52</v>
      </c>
      <c r="I11106" s="21" t="s">
        <v>199494</v>
      </c>
    </row>
    <row r="11107" spans="1:9" ht="32" customHeight="1">
      <c r="A11107" s="19" t="s">
        <v>199495</v>
      </c>
      <c r="B11107" s="20" t="s">
        <v>174312</v>
      </c>
      <c r="C11107" s="22">
        <v>50</v>
      </c>
      <c r="D11107" s="21" t="s">
        <v>178082</v>
      </c>
      <c r="E11107" s="22">
        <v>15</v>
      </c>
      <c r="F11107" s="21" t="s">
        <v>172289</v>
      </c>
      <c r="G11107" s="22">
        <v>24</v>
      </c>
      <c r="H11107" s="22">
        <v>92</v>
      </c>
      <c r="I11107" s="21" t="s">
        <v>199496</v>
      </c>
    </row>
    <row r="11108" spans="1:9" ht="32" customHeight="1">
      <c r="A11108" s="19" t="s">
        <v>199497</v>
      </c>
      <c r="B11108" s="20" t="s">
        <v>171045</v>
      </c>
      <c r="C11108" s="22">
        <v>40</v>
      </c>
      <c r="D11108" s="21" t="s">
        <v>169758</v>
      </c>
      <c r="E11108" s="22">
        <v>71</v>
      </c>
      <c r="F11108" s="21" t="s">
        <v>173145</v>
      </c>
      <c r="G11108" s="22">
        <v>4</v>
      </c>
      <c r="H11108" s="22">
        <v>118</v>
      </c>
      <c r="I11108" s="21" t="s">
        <v>199498</v>
      </c>
    </row>
    <row r="11109" spans="1:9" ht="32" customHeight="1">
      <c r="A11109" s="19" t="s">
        <v>199499</v>
      </c>
      <c r="B11109" s="20" t="s">
        <v>187208</v>
      </c>
      <c r="C11109" s="22">
        <v>1</v>
      </c>
      <c r="D11109" s="21" t="s">
        <v>199500</v>
      </c>
      <c r="E11109" s="22">
        <v>173</v>
      </c>
      <c r="F11109" s="21" t="s">
        <v>174450</v>
      </c>
      <c r="G11109" s="22">
        <v>21</v>
      </c>
      <c r="H11109" s="22">
        <v>198</v>
      </c>
      <c r="I11109" s="21" t="s">
        <v>199501</v>
      </c>
    </row>
    <row r="11110" spans="1:9" ht="32" customHeight="1">
      <c r="A11110" s="19" t="s">
        <v>199502</v>
      </c>
      <c r="B11110" s="20" t="s">
        <v>194641</v>
      </c>
      <c r="C11110" s="22">
        <v>38</v>
      </c>
      <c r="D11110" s="21" t="s">
        <v>171098</v>
      </c>
      <c r="E11110" s="22">
        <v>11</v>
      </c>
      <c r="F11110" s="21" t="s">
        <v>185353</v>
      </c>
      <c r="G11110" s="22">
        <v>32</v>
      </c>
      <c r="H11110" s="22">
        <v>84</v>
      </c>
      <c r="I11110" s="21" t="s">
        <v>199503</v>
      </c>
    </row>
    <row r="11111" spans="1:9" ht="32" customHeight="1">
      <c r="A11111" s="19" t="s">
        <v>199504</v>
      </c>
      <c r="B11111" s="20" t="s">
        <v>199505</v>
      </c>
      <c r="C11111" s="22">
        <v>43</v>
      </c>
      <c r="D11111" s="21" t="s">
        <v>171313</v>
      </c>
      <c r="E11111" s="22">
        <v>68</v>
      </c>
      <c r="F11111" s="21" t="s">
        <v>170526</v>
      </c>
      <c r="G11111" s="22">
        <v>23</v>
      </c>
      <c r="H11111" s="22">
        <v>137</v>
      </c>
      <c r="I11111" s="21" t="s">
        <v>199506</v>
      </c>
    </row>
    <row r="11112" spans="1:9" ht="32" customHeight="1">
      <c r="A11112" s="19" t="s">
        <v>199507</v>
      </c>
      <c r="B11112" s="20" t="s">
        <v>176257</v>
      </c>
      <c r="C11112" s="22">
        <v>57</v>
      </c>
      <c r="D11112" s="22">
        <v>0</v>
      </c>
      <c r="E11112" s="22">
        <v>0</v>
      </c>
      <c r="F11112" s="21" t="s">
        <v>172599</v>
      </c>
      <c r="G11112" s="22">
        <v>21</v>
      </c>
      <c r="H11112" s="22">
        <v>81</v>
      </c>
      <c r="I11112" s="21" t="s">
        <v>199508</v>
      </c>
    </row>
    <row r="11113" spans="1:9" ht="32" customHeight="1">
      <c r="A11113" s="19" t="s">
        <v>199509</v>
      </c>
      <c r="B11113" s="20" t="s">
        <v>179172</v>
      </c>
      <c r="C11113" s="22">
        <v>29</v>
      </c>
      <c r="D11113" s="21" t="s">
        <v>170846</v>
      </c>
      <c r="E11113" s="22">
        <v>12</v>
      </c>
      <c r="F11113" s="21" t="s">
        <v>186268</v>
      </c>
      <c r="G11113" s="22">
        <v>25</v>
      </c>
      <c r="H11113" s="22">
        <v>69</v>
      </c>
      <c r="I11113" s="21" t="s">
        <v>199510</v>
      </c>
    </row>
    <row r="11114" spans="1:9" ht="32" customHeight="1">
      <c r="A11114" s="19" t="s">
        <v>199511</v>
      </c>
      <c r="B11114" s="20" t="s">
        <v>175055</v>
      </c>
      <c r="C11114" s="22">
        <v>3</v>
      </c>
      <c r="D11114" s="21" t="s">
        <v>174826</v>
      </c>
      <c r="E11114" s="22">
        <v>101</v>
      </c>
      <c r="F11114" s="21" t="s">
        <v>170796</v>
      </c>
      <c r="G11114" s="22">
        <v>1</v>
      </c>
      <c r="H11114" s="22">
        <v>108</v>
      </c>
      <c r="I11114" s="21" t="s">
        <v>199512</v>
      </c>
    </row>
    <row r="11115" spans="1:9" ht="32" customHeight="1">
      <c r="A11115" s="19" t="s">
        <v>199513</v>
      </c>
      <c r="B11115" s="20" t="s">
        <v>199514</v>
      </c>
      <c r="C11115" s="22">
        <v>27</v>
      </c>
      <c r="D11115" s="21" t="s">
        <v>185171</v>
      </c>
      <c r="E11115" s="22">
        <v>119</v>
      </c>
      <c r="F11115" s="21" t="s">
        <v>199515</v>
      </c>
      <c r="G11115" s="22">
        <v>23</v>
      </c>
      <c r="H11115" s="22">
        <v>172</v>
      </c>
      <c r="I11115" s="21" t="s">
        <v>199516</v>
      </c>
    </row>
    <row r="11116" spans="1:9" ht="32" customHeight="1">
      <c r="A11116" s="19" t="s">
        <v>199517</v>
      </c>
      <c r="B11116" s="20" t="s">
        <v>199518</v>
      </c>
      <c r="C11116" s="22">
        <v>138</v>
      </c>
      <c r="D11116" s="21" t="s">
        <v>180058</v>
      </c>
      <c r="E11116" s="22">
        <v>7</v>
      </c>
      <c r="F11116" s="21" t="s">
        <v>199519</v>
      </c>
      <c r="G11116" s="22">
        <v>6</v>
      </c>
      <c r="H11116" s="22">
        <v>154</v>
      </c>
      <c r="I11116" s="21" t="s">
        <v>199520</v>
      </c>
    </row>
    <row r="11117" spans="1:9" ht="32" customHeight="1">
      <c r="A11117" s="19" t="s">
        <v>199521</v>
      </c>
      <c r="B11117" s="20" t="s">
        <v>172467</v>
      </c>
      <c r="C11117" s="22">
        <v>15</v>
      </c>
      <c r="D11117" s="21" t="s">
        <v>173958</v>
      </c>
      <c r="E11117" s="22">
        <v>90</v>
      </c>
      <c r="F11117" s="22">
        <v>0</v>
      </c>
      <c r="G11117" s="22">
        <v>0</v>
      </c>
      <c r="H11117" s="22">
        <v>108</v>
      </c>
      <c r="I11117" s="21" t="s">
        <v>199522</v>
      </c>
    </row>
    <row r="11118" spans="1:9" ht="32" customHeight="1">
      <c r="A11118" s="19" t="s">
        <v>199523</v>
      </c>
      <c r="B11118" s="20" t="s">
        <v>180530</v>
      </c>
      <c r="C11118" s="22">
        <v>45</v>
      </c>
      <c r="D11118" s="21" t="s">
        <v>180328</v>
      </c>
      <c r="E11118" s="22">
        <v>65</v>
      </c>
      <c r="F11118" s="21" t="s">
        <v>178079</v>
      </c>
      <c r="G11118" s="22">
        <v>1</v>
      </c>
      <c r="H11118" s="22">
        <v>114</v>
      </c>
      <c r="I11118" s="21" t="s">
        <v>199524</v>
      </c>
    </row>
    <row r="11119" spans="1:9" ht="32" customHeight="1">
      <c r="A11119" s="19" t="s">
        <v>199525</v>
      </c>
      <c r="B11119" s="20" t="s">
        <v>173544</v>
      </c>
      <c r="C11119" s="22">
        <v>4</v>
      </c>
      <c r="D11119" s="21" t="s">
        <v>184961</v>
      </c>
      <c r="E11119" s="22">
        <v>106</v>
      </c>
      <c r="F11119" s="22">
        <v>0</v>
      </c>
      <c r="G11119" s="22">
        <v>0</v>
      </c>
      <c r="H11119" s="22">
        <v>113</v>
      </c>
      <c r="I11119" s="21" t="s">
        <v>199526</v>
      </c>
    </row>
    <row r="11120" spans="1:9" ht="32" customHeight="1">
      <c r="A11120" s="19" t="s">
        <v>199527</v>
      </c>
      <c r="B11120" s="20" t="s">
        <v>199528</v>
      </c>
      <c r="C11120" s="22">
        <v>17</v>
      </c>
      <c r="D11120" s="21" t="s">
        <v>180343</v>
      </c>
      <c r="E11120" s="22">
        <v>108</v>
      </c>
      <c r="F11120" s="21" t="s">
        <v>179697</v>
      </c>
      <c r="G11120" s="22">
        <v>13</v>
      </c>
      <c r="H11120" s="22">
        <v>141</v>
      </c>
      <c r="I11120" s="21" t="s">
        <v>199529</v>
      </c>
    </row>
    <row r="11121" spans="1:9" ht="32" customHeight="1">
      <c r="A11121" s="19" t="s">
        <v>199530</v>
      </c>
      <c r="B11121" s="20" t="s">
        <v>194304</v>
      </c>
      <c r="C11121" s="22">
        <v>87</v>
      </c>
      <c r="D11121" s="21" t="s">
        <v>170423</v>
      </c>
      <c r="E11121" s="22">
        <v>2</v>
      </c>
      <c r="F11121" s="21" t="s">
        <v>176817</v>
      </c>
      <c r="G11121" s="22">
        <v>13</v>
      </c>
      <c r="H11121" s="22">
        <v>105</v>
      </c>
      <c r="I11121" s="21" t="s">
        <v>199531</v>
      </c>
    </row>
    <row r="11122" spans="1:9" ht="32" customHeight="1">
      <c r="A11122" s="19" t="s">
        <v>199532</v>
      </c>
      <c r="B11122" s="20" t="s">
        <v>169773</v>
      </c>
      <c r="C11122" s="22">
        <v>18</v>
      </c>
      <c r="D11122" s="21" t="s">
        <v>176282</v>
      </c>
      <c r="E11122" s="22">
        <v>40</v>
      </c>
      <c r="F11122" s="21" t="s">
        <v>173579</v>
      </c>
      <c r="G11122" s="22">
        <v>3</v>
      </c>
      <c r="H11122" s="22">
        <v>64</v>
      </c>
      <c r="I11122" s="21" t="s">
        <v>199533</v>
      </c>
    </row>
    <row r="11123" spans="1:9" ht="32" customHeight="1">
      <c r="A11123" s="19" t="s">
        <v>199534</v>
      </c>
      <c r="B11123" s="20" t="s">
        <v>174331</v>
      </c>
      <c r="C11123" s="22">
        <v>36</v>
      </c>
      <c r="D11123" s="21" t="s">
        <v>172432</v>
      </c>
      <c r="E11123" s="22">
        <v>110</v>
      </c>
      <c r="F11123" s="21" t="s">
        <v>172156</v>
      </c>
      <c r="G11123" s="22">
        <v>15</v>
      </c>
      <c r="H11123" s="22">
        <v>164</v>
      </c>
      <c r="I11123" s="21" t="s">
        <v>199535</v>
      </c>
    </row>
    <row r="11124" spans="1:9" ht="44" customHeight="1">
      <c r="A11124" s="19" t="s">
        <v>199536</v>
      </c>
      <c r="B11124" s="20" t="s">
        <v>199537</v>
      </c>
      <c r="C11124" s="22">
        <v>65</v>
      </c>
      <c r="D11124" s="21" t="s">
        <v>192319</v>
      </c>
      <c r="E11124" s="22">
        <v>22</v>
      </c>
      <c r="F11124" s="21" t="s">
        <v>172793</v>
      </c>
      <c r="G11124" s="22">
        <v>14</v>
      </c>
      <c r="H11124" s="22">
        <v>104</v>
      </c>
      <c r="I11124" s="21" t="s">
        <v>199538</v>
      </c>
    </row>
    <row r="11125" spans="1:9" ht="44" customHeight="1">
      <c r="A11125" s="19" t="s">
        <v>199539</v>
      </c>
      <c r="B11125" s="24">
        <v>54</v>
      </c>
      <c r="C11125" s="22">
        <v>27</v>
      </c>
      <c r="D11125" s="22">
        <v>46</v>
      </c>
      <c r="E11125" s="22">
        <v>23</v>
      </c>
      <c r="F11125" s="22">
        <v>0</v>
      </c>
      <c r="G11125" s="22">
        <v>0</v>
      </c>
      <c r="H11125" s="22">
        <v>53</v>
      </c>
      <c r="I11125" s="21" t="s">
        <v>199540</v>
      </c>
    </row>
    <row r="11126" spans="1:9" ht="44" customHeight="1">
      <c r="A11126" s="19" t="s">
        <v>199541</v>
      </c>
      <c r="B11126" s="24">
        <v>0</v>
      </c>
      <c r="C11126" s="22">
        <v>0</v>
      </c>
      <c r="D11126" s="22">
        <v>100</v>
      </c>
      <c r="E11126" s="22">
        <v>92</v>
      </c>
      <c r="F11126" s="22">
        <v>0</v>
      </c>
      <c r="G11126" s="22">
        <v>0</v>
      </c>
      <c r="H11126" s="22">
        <v>95</v>
      </c>
      <c r="I11126" s="21" t="s">
        <v>199542</v>
      </c>
    </row>
    <row r="11127" spans="1:9" ht="44" customHeight="1">
      <c r="A11127" s="19" t="s">
        <v>199543</v>
      </c>
      <c r="B11127" s="20" t="s">
        <v>199544</v>
      </c>
      <c r="C11127" s="22">
        <v>48</v>
      </c>
      <c r="D11127" s="21" t="s">
        <v>178381</v>
      </c>
      <c r="E11127" s="22">
        <v>37</v>
      </c>
      <c r="F11127" s="22">
        <v>0</v>
      </c>
      <c r="G11127" s="22">
        <v>0</v>
      </c>
      <c r="H11127" s="22">
        <v>88</v>
      </c>
      <c r="I11127" s="21" t="s">
        <v>199545</v>
      </c>
    </row>
    <row r="11128" spans="1:9" ht="44" customHeight="1">
      <c r="A11128" s="19" t="s">
        <v>199546</v>
      </c>
      <c r="B11128" s="20" t="s">
        <v>172467</v>
      </c>
      <c r="C11128" s="22">
        <v>10</v>
      </c>
      <c r="D11128" s="22">
        <v>60</v>
      </c>
      <c r="E11128" s="22">
        <v>42</v>
      </c>
      <c r="F11128" s="21" t="s">
        <v>177510</v>
      </c>
      <c r="G11128" s="22">
        <v>18</v>
      </c>
      <c r="H11128" s="22">
        <v>73</v>
      </c>
      <c r="I11128" s="21" t="s">
        <v>199547</v>
      </c>
    </row>
    <row r="11129" spans="1:9" ht="32" customHeight="1">
      <c r="A11129" s="19" t="s">
        <v>199548</v>
      </c>
      <c r="B11129" s="20" t="s">
        <v>184520</v>
      </c>
      <c r="C11129" s="22">
        <v>3</v>
      </c>
      <c r="D11129" s="21" t="s">
        <v>199549</v>
      </c>
      <c r="E11129" s="22">
        <v>126</v>
      </c>
      <c r="F11129" s="21" t="s">
        <v>180582</v>
      </c>
      <c r="G11129" s="22">
        <v>8</v>
      </c>
      <c r="H11129" s="22">
        <v>140</v>
      </c>
      <c r="I11129" s="21" t="s">
        <v>199550</v>
      </c>
    </row>
    <row r="11130" spans="1:9" ht="32" customHeight="1">
      <c r="A11130" s="19" t="s">
        <v>199551</v>
      </c>
      <c r="B11130" s="20" t="s">
        <v>184520</v>
      </c>
      <c r="C11130" s="22">
        <v>3</v>
      </c>
      <c r="D11130" s="21" t="s">
        <v>199549</v>
      </c>
      <c r="E11130" s="22">
        <v>126</v>
      </c>
      <c r="F11130" s="21" t="s">
        <v>180582</v>
      </c>
      <c r="G11130" s="22">
        <v>8</v>
      </c>
      <c r="H11130" s="22">
        <v>140</v>
      </c>
      <c r="I11130" s="21" t="s">
        <v>199552</v>
      </c>
    </row>
    <row r="11131" spans="1:9" ht="32" customHeight="1">
      <c r="A11131" s="19" t="s">
        <v>199553</v>
      </c>
      <c r="B11131" s="20" t="s">
        <v>181903</v>
      </c>
      <c r="C11131" s="22">
        <v>25</v>
      </c>
      <c r="D11131" s="21" t="s">
        <v>185884</v>
      </c>
      <c r="E11131" s="22">
        <v>93</v>
      </c>
      <c r="F11131" s="21" t="s">
        <v>184328</v>
      </c>
      <c r="G11131" s="22">
        <v>1</v>
      </c>
      <c r="H11131" s="22">
        <v>122</v>
      </c>
      <c r="I11131" s="21" t="s">
        <v>199554</v>
      </c>
    </row>
    <row r="11132" spans="1:9" ht="32" customHeight="1">
      <c r="A11132" s="19" t="s">
        <v>199555</v>
      </c>
      <c r="B11132" s="20" t="s">
        <v>181903</v>
      </c>
      <c r="C11132" s="22">
        <v>25</v>
      </c>
      <c r="D11132" s="21" t="s">
        <v>185884</v>
      </c>
      <c r="E11132" s="22">
        <v>93</v>
      </c>
      <c r="F11132" s="21" t="s">
        <v>184328</v>
      </c>
      <c r="G11132" s="22">
        <v>1</v>
      </c>
      <c r="H11132" s="22">
        <v>122</v>
      </c>
      <c r="I11132" s="21" t="s">
        <v>199556</v>
      </c>
    </row>
    <row r="11133" spans="1:9" ht="32" customHeight="1">
      <c r="A11133" s="19" t="s">
        <v>199557</v>
      </c>
      <c r="B11133" s="20" t="s">
        <v>181903</v>
      </c>
      <c r="C11133" s="22">
        <v>25</v>
      </c>
      <c r="D11133" s="21" t="s">
        <v>185884</v>
      </c>
      <c r="E11133" s="22">
        <v>93</v>
      </c>
      <c r="F11133" s="21" t="s">
        <v>184328</v>
      </c>
      <c r="G11133" s="22">
        <v>1</v>
      </c>
      <c r="H11133" s="22">
        <v>122</v>
      </c>
      <c r="I11133" s="21" t="s">
        <v>199558</v>
      </c>
    </row>
    <row r="11134" spans="1:9" ht="32" customHeight="1">
      <c r="A11134" s="19" t="s">
        <v>199559</v>
      </c>
      <c r="B11134" s="20" t="s">
        <v>199560</v>
      </c>
      <c r="C11134" s="22">
        <v>86</v>
      </c>
      <c r="D11134" s="21" t="s">
        <v>199561</v>
      </c>
      <c r="E11134" s="22">
        <v>61</v>
      </c>
      <c r="F11134" s="21" t="s">
        <v>173161</v>
      </c>
      <c r="G11134" s="22">
        <v>16</v>
      </c>
      <c r="H11134" s="22">
        <v>166</v>
      </c>
      <c r="I11134" s="21" t="s">
        <v>199562</v>
      </c>
    </row>
    <row r="11135" spans="1:9" ht="32" customHeight="1">
      <c r="A11135" s="19" t="s">
        <v>199563</v>
      </c>
      <c r="B11135" s="20" t="s">
        <v>199560</v>
      </c>
      <c r="C11135" s="22">
        <v>86</v>
      </c>
      <c r="D11135" s="21" t="s">
        <v>199561</v>
      </c>
      <c r="E11135" s="22">
        <v>61</v>
      </c>
      <c r="F11135" s="21" t="s">
        <v>173161</v>
      </c>
      <c r="G11135" s="22">
        <v>16</v>
      </c>
      <c r="H11135" s="22">
        <v>166</v>
      </c>
      <c r="I11135" s="21" t="s">
        <v>199564</v>
      </c>
    </row>
    <row r="11136" spans="1:9" ht="32" customHeight="1">
      <c r="A11136" s="19" t="s">
        <v>199565</v>
      </c>
      <c r="B11136" s="20" t="s">
        <v>180104</v>
      </c>
      <c r="C11136" s="22">
        <v>47</v>
      </c>
      <c r="D11136" s="21" t="s">
        <v>172386</v>
      </c>
      <c r="E11136" s="22">
        <v>22</v>
      </c>
      <c r="F11136" s="21" t="s">
        <v>190470</v>
      </c>
      <c r="G11136" s="22">
        <v>7</v>
      </c>
      <c r="H11136" s="22">
        <v>79</v>
      </c>
      <c r="I11136" s="21" t="s">
        <v>199566</v>
      </c>
    </row>
    <row r="11137" spans="1:9" ht="32" customHeight="1">
      <c r="A11137" s="19" t="s">
        <v>199567</v>
      </c>
      <c r="B11137" s="20" t="s">
        <v>173487</v>
      </c>
      <c r="C11137" s="22">
        <v>20</v>
      </c>
      <c r="D11137" s="21" t="s">
        <v>174284</v>
      </c>
      <c r="E11137" s="22">
        <v>27</v>
      </c>
      <c r="F11137" s="21" t="s">
        <v>170649</v>
      </c>
      <c r="G11137" s="22">
        <v>11</v>
      </c>
      <c r="H11137" s="22">
        <v>61</v>
      </c>
      <c r="I11137" s="21" t="s">
        <v>199568</v>
      </c>
    </row>
    <row r="11138" spans="1:9" ht="32" customHeight="1">
      <c r="A11138" s="19" t="s">
        <v>199569</v>
      </c>
      <c r="B11138" s="20" t="s">
        <v>177566</v>
      </c>
      <c r="C11138" s="22">
        <v>4</v>
      </c>
      <c r="D11138" s="21" t="s">
        <v>199570</v>
      </c>
      <c r="E11138" s="22">
        <v>139</v>
      </c>
      <c r="F11138" s="21" t="s">
        <v>171978</v>
      </c>
      <c r="G11138" s="22">
        <v>3</v>
      </c>
      <c r="H11138" s="22">
        <v>149</v>
      </c>
      <c r="I11138" s="21" t="s">
        <v>199571</v>
      </c>
    </row>
    <row r="11139" spans="1:9" ht="32" customHeight="1">
      <c r="A11139" s="19" t="s">
        <v>199572</v>
      </c>
      <c r="B11139" s="24">
        <v>100</v>
      </c>
      <c r="C11139" s="22">
        <v>54</v>
      </c>
      <c r="D11139" s="22">
        <v>0</v>
      </c>
      <c r="E11139" s="22">
        <v>0</v>
      </c>
      <c r="F11139" s="22">
        <v>0</v>
      </c>
      <c r="G11139" s="22">
        <v>0</v>
      </c>
      <c r="H11139" s="22">
        <v>57</v>
      </c>
      <c r="I11139" s="21" t="s">
        <v>199573</v>
      </c>
    </row>
    <row r="11140" spans="1:9" ht="32" customHeight="1">
      <c r="A11140" s="19" t="s">
        <v>199574</v>
      </c>
      <c r="B11140" s="20" t="s">
        <v>199575</v>
      </c>
      <c r="C11140" s="22">
        <v>47</v>
      </c>
      <c r="D11140" s="21" t="s">
        <v>177330</v>
      </c>
      <c r="E11140" s="22">
        <v>26</v>
      </c>
      <c r="F11140" s="21" t="s">
        <v>175379</v>
      </c>
      <c r="G11140" s="22">
        <v>25</v>
      </c>
      <c r="H11140" s="22">
        <v>101</v>
      </c>
      <c r="I11140" s="21" t="s">
        <v>199576</v>
      </c>
    </row>
    <row r="11141" spans="1:9" ht="32" customHeight="1">
      <c r="A11141" s="19" t="s">
        <v>199577</v>
      </c>
      <c r="B11141" s="20" t="s">
        <v>170426</v>
      </c>
      <c r="C11141" s="22">
        <v>45</v>
      </c>
      <c r="D11141" s="21" t="s">
        <v>170714</v>
      </c>
      <c r="E11141" s="22">
        <v>20</v>
      </c>
      <c r="F11141" s="21" t="s">
        <v>170556</v>
      </c>
      <c r="G11141" s="22">
        <v>1</v>
      </c>
      <c r="H11141" s="22">
        <v>69</v>
      </c>
      <c r="I11141" s="21" t="s">
        <v>199578</v>
      </c>
    </row>
    <row r="11142" spans="1:9" ht="32" customHeight="1">
      <c r="A11142" s="19" t="s">
        <v>199579</v>
      </c>
      <c r="B11142" s="20" t="s">
        <v>170237</v>
      </c>
      <c r="C11142" s="22">
        <v>23</v>
      </c>
      <c r="D11142" s="22">
        <v>0</v>
      </c>
      <c r="E11142" s="22">
        <v>0</v>
      </c>
      <c r="F11142" s="21" t="s">
        <v>175956</v>
      </c>
      <c r="G11142" s="22">
        <v>47</v>
      </c>
      <c r="H11142" s="22">
        <v>73</v>
      </c>
      <c r="I11142" s="21" t="s">
        <v>199580</v>
      </c>
    </row>
    <row r="11143" spans="1:9" ht="32" customHeight="1">
      <c r="A11143" s="19" t="s">
        <v>199581</v>
      </c>
      <c r="B11143" s="20" t="s">
        <v>170237</v>
      </c>
      <c r="C11143" s="22">
        <v>23</v>
      </c>
      <c r="D11143" s="22">
        <v>0</v>
      </c>
      <c r="E11143" s="22">
        <v>0</v>
      </c>
      <c r="F11143" s="21" t="s">
        <v>175956</v>
      </c>
      <c r="G11143" s="22">
        <v>47</v>
      </c>
      <c r="H11143" s="22">
        <v>73</v>
      </c>
      <c r="I11143" s="21" t="s">
        <v>199582</v>
      </c>
    </row>
    <row r="11144" spans="1:9" ht="32" customHeight="1">
      <c r="A11144" s="19" t="s">
        <v>199583</v>
      </c>
      <c r="B11144" s="20" t="s">
        <v>170237</v>
      </c>
      <c r="C11144" s="22">
        <v>23</v>
      </c>
      <c r="D11144" s="22">
        <v>0</v>
      </c>
      <c r="E11144" s="22">
        <v>0</v>
      </c>
      <c r="F11144" s="21" t="s">
        <v>175956</v>
      </c>
      <c r="G11144" s="22">
        <v>47</v>
      </c>
      <c r="H11144" s="22">
        <v>73</v>
      </c>
      <c r="I11144" s="21" t="s">
        <v>199584</v>
      </c>
    </row>
    <row r="11145" spans="1:9" ht="32" customHeight="1">
      <c r="A11145" s="19" t="s">
        <v>199585</v>
      </c>
      <c r="B11145" s="20" t="s">
        <v>170237</v>
      </c>
      <c r="C11145" s="22">
        <v>23</v>
      </c>
      <c r="D11145" s="22">
        <v>0</v>
      </c>
      <c r="E11145" s="22">
        <v>0</v>
      </c>
      <c r="F11145" s="21" t="s">
        <v>175956</v>
      </c>
      <c r="G11145" s="22">
        <v>47</v>
      </c>
      <c r="H11145" s="22">
        <v>73</v>
      </c>
      <c r="I11145" s="21" t="s">
        <v>199586</v>
      </c>
    </row>
    <row r="11146" spans="1:9" ht="32" customHeight="1">
      <c r="A11146" s="19" t="s">
        <v>199587</v>
      </c>
      <c r="B11146" s="20" t="s">
        <v>196635</v>
      </c>
      <c r="C11146" s="22">
        <v>79</v>
      </c>
      <c r="D11146" s="22">
        <v>0</v>
      </c>
      <c r="E11146" s="22">
        <v>0</v>
      </c>
      <c r="F11146" s="21" t="s">
        <v>171595</v>
      </c>
      <c r="G11146" s="22">
        <v>8</v>
      </c>
      <c r="H11146" s="22">
        <v>90</v>
      </c>
      <c r="I11146" s="21" t="s">
        <v>199588</v>
      </c>
    </row>
    <row r="11147" spans="1:9" ht="32" customHeight="1">
      <c r="A11147" s="19" t="s">
        <v>199589</v>
      </c>
      <c r="B11147" s="20" t="s">
        <v>196635</v>
      </c>
      <c r="C11147" s="22">
        <v>79</v>
      </c>
      <c r="D11147" s="22">
        <v>0</v>
      </c>
      <c r="E11147" s="22">
        <v>0</v>
      </c>
      <c r="F11147" s="21" t="s">
        <v>171595</v>
      </c>
      <c r="G11147" s="22">
        <v>8</v>
      </c>
      <c r="H11147" s="22">
        <v>90</v>
      </c>
      <c r="I11147" s="21" t="s">
        <v>199590</v>
      </c>
    </row>
    <row r="11148" spans="1:9" ht="32" customHeight="1">
      <c r="A11148" s="19" t="s">
        <v>199591</v>
      </c>
      <c r="B11148" s="20" t="s">
        <v>177133</v>
      </c>
      <c r="C11148" s="22">
        <v>75</v>
      </c>
      <c r="D11148" s="22">
        <v>0</v>
      </c>
      <c r="E11148" s="22">
        <v>0</v>
      </c>
      <c r="F11148" s="21" t="s">
        <v>177900</v>
      </c>
      <c r="G11148" s="22">
        <v>8</v>
      </c>
      <c r="H11148" s="22">
        <v>86</v>
      </c>
      <c r="I11148" s="21" t="s">
        <v>199592</v>
      </c>
    </row>
    <row r="11149" spans="1:9" ht="32" customHeight="1">
      <c r="A11149" s="19" t="s">
        <v>199593</v>
      </c>
      <c r="B11149" s="20" t="s">
        <v>177133</v>
      </c>
      <c r="C11149" s="22">
        <v>75</v>
      </c>
      <c r="D11149" s="22">
        <v>0</v>
      </c>
      <c r="E11149" s="22">
        <v>0</v>
      </c>
      <c r="F11149" s="21" t="s">
        <v>177900</v>
      </c>
      <c r="G11149" s="22">
        <v>8</v>
      </c>
      <c r="H11149" s="22">
        <v>86</v>
      </c>
      <c r="I11149" s="21" t="s">
        <v>199594</v>
      </c>
    </row>
    <row r="11150" spans="1:9" ht="32" customHeight="1">
      <c r="A11150" s="19" t="s">
        <v>199595</v>
      </c>
      <c r="B11150" s="20" t="s">
        <v>199596</v>
      </c>
      <c r="C11150" s="22">
        <v>105</v>
      </c>
      <c r="D11150" s="21" t="s">
        <v>180747</v>
      </c>
      <c r="E11150" s="22">
        <v>51</v>
      </c>
      <c r="F11150" s="21" t="s">
        <v>199597</v>
      </c>
      <c r="G11150" s="22">
        <v>17</v>
      </c>
      <c r="H11150" s="22">
        <v>176</v>
      </c>
      <c r="I11150" s="21" t="s">
        <v>199598</v>
      </c>
    </row>
    <row r="11151" spans="1:9" ht="32" customHeight="1">
      <c r="A11151" s="19" t="s">
        <v>199599</v>
      </c>
      <c r="B11151" s="20" t="s">
        <v>199596</v>
      </c>
      <c r="C11151" s="22">
        <v>105</v>
      </c>
      <c r="D11151" s="21" t="s">
        <v>180747</v>
      </c>
      <c r="E11151" s="22">
        <v>51</v>
      </c>
      <c r="F11151" s="21" t="s">
        <v>199597</v>
      </c>
      <c r="G11151" s="22">
        <v>17</v>
      </c>
      <c r="H11151" s="22">
        <v>176</v>
      </c>
      <c r="I11151" s="21" t="s">
        <v>199600</v>
      </c>
    </row>
    <row r="11152" spans="1:9" ht="32" customHeight="1">
      <c r="A11152" s="19" t="s">
        <v>199601</v>
      </c>
      <c r="B11152" s="24">
        <v>0</v>
      </c>
      <c r="C11152" s="22">
        <v>0</v>
      </c>
      <c r="D11152" s="21" t="s">
        <v>178048</v>
      </c>
      <c r="E11152" s="22">
        <v>32</v>
      </c>
      <c r="F11152" s="21" t="s">
        <v>172449</v>
      </c>
      <c r="G11152" s="22">
        <v>17</v>
      </c>
      <c r="H11152" s="22">
        <v>52</v>
      </c>
      <c r="I11152" s="21" t="s">
        <v>199602</v>
      </c>
    </row>
    <row r="11153" spans="1:9" ht="32" customHeight="1">
      <c r="A11153" s="19" t="s">
        <v>199603</v>
      </c>
      <c r="B11153" s="20" t="s">
        <v>178594</v>
      </c>
      <c r="C11153" s="22">
        <v>38</v>
      </c>
      <c r="D11153" s="21" t="s">
        <v>173253</v>
      </c>
      <c r="E11153" s="22">
        <v>3</v>
      </c>
      <c r="F11153" s="21" t="s">
        <v>178594</v>
      </c>
      <c r="G11153" s="22">
        <v>38</v>
      </c>
      <c r="H11153" s="22">
        <v>82</v>
      </c>
      <c r="I11153" s="21" t="s">
        <v>199604</v>
      </c>
    </row>
    <row r="11154" spans="1:9" ht="32" customHeight="1">
      <c r="A11154" s="19" t="s">
        <v>199605</v>
      </c>
      <c r="B11154" s="20" t="s">
        <v>175055</v>
      </c>
      <c r="C11154" s="22">
        <v>3</v>
      </c>
      <c r="D11154" s="21" t="s">
        <v>176091</v>
      </c>
      <c r="E11154" s="22">
        <v>96</v>
      </c>
      <c r="F11154" s="21" t="s">
        <v>174963</v>
      </c>
      <c r="G11154" s="22">
        <v>6</v>
      </c>
      <c r="H11154" s="22">
        <v>108</v>
      </c>
      <c r="I11154" s="21" t="s">
        <v>199606</v>
      </c>
    </row>
    <row r="11155" spans="1:9" ht="32" customHeight="1">
      <c r="A11155" s="19" t="s">
        <v>199607</v>
      </c>
      <c r="B11155" s="20" t="s">
        <v>172393</v>
      </c>
      <c r="C11155" s="22">
        <v>1</v>
      </c>
      <c r="D11155" s="21" t="s">
        <v>178113</v>
      </c>
      <c r="E11155" s="22">
        <v>96</v>
      </c>
      <c r="F11155" s="21" t="s">
        <v>170308</v>
      </c>
      <c r="G11155" s="22">
        <v>5</v>
      </c>
      <c r="H11155" s="22">
        <v>105</v>
      </c>
      <c r="I11155" s="21" t="s">
        <v>199608</v>
      </c>
    </row>
    <row r="11156" spans="1:9" ht="32" customHeight="1">
      <c r="A11156" s="19" t="s">
        <v>199609</v>
      </c>
      <c r="B11156" s="20" t="s">
        <v>172360</v>
      </c>
      <c r="C11156" s="22">
        <v>48</v>
      </c>
      <c r="D11156" s="21" t="s">
        <v>175030</v>
      </c>
      <c r="E11156" s="22">
        <v>26</v>
      </c>
      <c r="F11156" s="21" t="s">
        <v>169966</v>
      </c>
      <c r="G11156" s="22">
        <v>7</v>
      </c>
      <c r="H11156" s="22">
        <v>84</v>
      </c>
      <c r="I11156" s="21" t="s">
        <v>199610</v>
      </c>
    </row>
    <row r="11157" spans="1:9" ht="32" customHeight="1">
      <c r="A11157" s="19" t="s">
        <v>199611</v>
      </c>
      <c r="B11157" s="20" t="s">
        <v>174432</v>
      </c>
      <c r="C11157" s="22">
        <v>51</v>
      </c>
      <c r="D11157" s="21" t="s">
        <v>169663</v>
      </c>
      <c r="E11157" s="22">
        <v>12</v>
      </c>
      <c r="F11157" s="22">
        <v>0</v>
      </c>
      <c r="G11157" s="22">
        <v>0</v>
      </c>
      <c r="H11157" s="22">
        <v>66</v>
      </c>
      <c r="I11157" s="21" t="s">
        <v>199612</v>
      </c>
    </row>
    <row r="11158" spans="1:9" ht="32" customHeight="1">
      <c r="A11158" s="19" t="s">
        <v>199613</v>
      </c>
      <c r="B11158" s="20" t="s">
        <v>179444</v>
      </c>
      <c r="C11158" s="22">
        <v>3</v>
      </c>
      <c r="D11158" s="21" t="s">
        <v>186897</v>
      </c>
      <c r="E11158" s="22">
        <v>98</v>
      </c>
      <c r="F11158" s="22">
        <v>0</v>
      </c>
      <c r="G11158" s="22">
        <v>0</v>
      </c>
      <c r="H11158" s="22">
        <v>104</v>
      </c>
      <c r="I11158" s="21" t="s">
        <v>199614</v>
      </c>
    </row>
    <row r="11159" spans="1:9" ht="32" customHeight="1">
      <c r="A11159" s="19" t="s">
        <v>199615</v>
      </c>
      <c r="B11159" s="20" t="s">
        <v>177515</v>
      </c>
      <c r="C11159" s="22">
        <v>10</v>
      </c>
      <c r="D11159" s="21" t="s">
        <v>180119</v>
      </c>
      <c r="E11159" s="22">
        <v>56</v>
      </c>
      <c r="F11159" s="22">
        <v>0</v>
      </c>
      <c r="G11159" s="22">
        <v>0</v>
      </c>
      <c r="H11159" s="22">
        <v>69</v>
      </c>
      <c r="I11159" s="21" t="s">
        <v>199616</v>
      </c>
    </row>
    <row r="11160" spans="1:9" ht="32" customHeight="1">
      <c r="A11160" s="19" t="s">
        <v>199617</v>
      </c>
      <c r="B11160" s="24">
        <v>5</v>
      </c>
      <c r="C11160" s="22">
        <v>4</v>
      </c>
      <c r="D11160" s="21" t="s">
        <v>181231</v>
      </c>
      <c r="E11160" s="22">
        <v>73</v>
      </c>
      <c r="F11160" s="21" t="s">
        <v>178330</v>
      </c>
      <c r="G11160" s="22">
        <v>3</v>
      </c>
      <c r="H11160" s="22">
        <v>83</v>
      </c>
      <c r="I11160" s="21" t="s">
        <v>199618</v>
      </c>
    </row>
    <row r="11161" spans="1:9" ht="32" customHeight="1">
      <c r="A11161" s="19" t="s">
        <v>199619</v>
      </c>
      <c r="B11161" s="20" t="s">
        <v>170995</v>
      </c>
      <c r="C11161" s="22">
        <v>49</v>
      </c>
      <c r="D11161" s="21" t="s">
        <v>169835</v>
      </c>
      <c r="E11161" s="22">
        <v>73</v>
      </c>
      <c r="F11161" s="21" t="s">
        <v>187030</v>
      </c>
      <c r="G11161" s="22">
        <v>19</v>
      </c>
      <c r="H11161" s="22">
        <v>144</v>
      </c>
      <c r="I11161" s="21" t="s">
        <v>199620</v>
      </c>
    </row>
    <row r="11162" spans="1:9" ht="32" customHeight="1">
      <c r="A11162" s="19" t="s">
        <v>199621</v>
      </c>
      <c r="B11162" s="20" t="s">
        <v>182149</v>
      </c>
      <c r="C11162" s="22">
        <v>48</v>
      </c>
      <c r="D11162" s="21" t="s">
        <v>186260</v>
      </c>
      <c r="E11162" s="22">
        <v>46</v>
      </c>
      <c r="F11162" s="21" t="s">
        <v>183640</v>
      </c>
      <c r="G11162" s="22">
        <v>16</v>
      </c>
      <c r="H11162" s="22">
        <v>113</v>
      </c>
      <c r="I11162" s="21" t="s">
        <v>199622</v>
      </c>
    </row>
    <row r="11163" spans="1:9" ht="32" customHeight="1">
      <c r="A11163" s="19" t="s">
        <v>199623</v>
      </c>
      <c r="B11163" s="20" t="s">
        <v>170134</v>
      </c>
      <c r="C11163" s="22">
        <v>44</v>
      </c>
      <c r="D11163" s="21" t="s">
        <v>170857</v>
      </c>
      <c r="E11163" s="22">
        <v>15</v>
      </c>
      <c r="F11163" s="21" t="s">
        <v>172004</v>
      </c>
      <c r="G11163" s="22">
        <v>7</v>
      </c>
      <c r="H11163" s="22">
        <v>69</v>
      </c>
      <c r="I11163" s="21" t="s">
        <v>199624</v>
      </c>
    </row>
    <row r="11164" spans="1:9" ht="32" customHeight="1">
      <c r="A11164" s="19" t="s">
        <v>199625</v>
      </c>
      <c r="B11164" s="20" t="s">
        <v>174744</v>
      </c>
      <c r="C11164" s="22">
        <v>93</v>
      </c>
      <c r="D11164" s="21" t="s">
        <v>170317</v>
      </c>
      <c r="E11164" s="22">
        <v>18</v>
      </c>
      <c r="F11164" s="21" t="s">
        <v>170788</v>
      </c>
      <c r="G11164" s="22">
        <v>3</v>
      </c>
      <c r="H11164" s="22">
        <v>117</v>
      </c>
      <c r="I11164" s="21" t="s">
        <v>199626</v>
      </c>
    </row>
    <row r="11165" spans="1:9" ht="32" customHeight="1">
      <c r="A11165" s="19" t="s">
        <v>199627</v>
      </c>
      <c r="B11165" s="20" t="s">
        <v>170499</v>
      </c>
      <c r="C11165" s="22">
        <v>4</v>
      </c>
      <c r="D11165" s="21" t="s">
        <v>171998</v>
      </c>
      <c r="E11165" s="22">
        <v>138</v>
      </c>
      <c r="F11165" s="21" t="s">
        <v>176058</v>
      </c>
      <c r="G11165" s="22">
        <v>2</v>
      </c>
      <c r="H11165" s="22">
        <v>147</v>
      </c>
      <c r="I11165" s="21" t="s">
        <v>199628</v>
      </c>
    </row>
    <row r="11166" spans="1:9" ht="32" customHeight="1">
      <c r="A11166" s="19" t="s">
        <v>199629</v>
      </c>
      <c r="B11166" s="20" t="s">
        <v>170232</v>
      </c>
      <c r="C11166" s="22">
        <v>1</v>
      </c>
      <c r="D11166" s="21" t="s">
        <v>172974</v>
      </c>
      <c r="E11166" s="22">
        <v>75</v>
      </c>
      <c r="F11166" s="21" t="s">
        <v>171070</v>
      </c>
      <c r="G11166" s="22">
        <v>32</v>
      </c>
      <c r="H11166" s="22">
        <v>111</v>
      </c>
      <c r="I11166" s="21" t="s">
        <v>199630</v>
      </c>
    </row>
    <row r="11167" spans="1:9" ht="32" customHeight="1">
      <c r="A11167" s="19" t="s">
        <v>199631</v>
      </c>
      <c r="B11167" s="20" t="s">
        <v>173619</v>
      </c>
      <c r="C11167" s="22">
        <v>3</v>
      </c>
      <c r="D11167" s="21" t="s">
        <v>191506</v>
      </c>
      <c r="E11167" s="22">
        <v>108</v>
      </c>
      <c r="F11167" s="21" t="s">
        <v>173145</v>
      </c>
      <c r="G11167" s="22">
        <v>4</v>
      </c>
      <c r="H11167" s="22">
        <v>118</v>
      </c>
      <c r="I11167" s="21" t="s">
        <v>199632</v>
      </c>
    </row>
    <row r="11168" spans="1:9" ht="32" customHeight="1">
      <c r="A11168" s="19" t="s">
        <v>199633</v>
      </c>
      <c r="B11168" s="20" t="s">
        <v>195462</v>
      </c>
      <c r="C11168" s="22">
        <v>103</v>
      </c>
      <c r="D11168" s="21" t="s">
        <v>176810</v>
      </c>
      <c r="E11168" s="22">
        <v>10</v>
      </c>
      <c r="F11168" s="21" t="s">
        <v>182030</v>
      </c>
      <c r="G11168" s="22">
        <v>13</v>
      </c>
      <c r="H11168" s="22">
        <v>129</v>
      </c>
      <c r="I11168" s="21" t="s">
        <v>199634</v>
      </c>
    </row>
    <row r="11169" spans="1:9" ht="32" customHeight="1">
      <c r="A11169" s="19" t="s">
        <v>199635</v>
      </c>
      <c r="B11169" s="20" t="s">
        <v>172866</v>
      </c>
      <c r="C11169" s="22">
        <v>3</v>
      </c>
      <c r="D11169" s="21" t="s">
        <v>199636</v>
      </c>
      <c r="E11169" s="22">
        <v>119</v>
      </c>
      <c r="F11169" s="21" t="s">
        <v>174590</v>
      </c>
      <c r="G11169" s="22">
        <v>1</v>
      </c>
      <c r="H11169" s="22">
        <v>126</v>
      </c>
      <c r="I11169" s="21" t="s">
        <v>199637</v>
      </c>
    </row>
    <row r="11170" spans="1:9" ht="44" customHeight="1">
      <c r="A11170" s="19" t="s">
        <v>199638</v>
      </c>
      <c r="B11170" s="20" t="s">
        <v>171773</v>
      </c>
      <c r="C11170" s="22">
        <v>64</v>
      </c>
      <c r="D11170" s="21" t="s">
        <v>170862</v>
      </c>
      <c r="E11170" s="22">
        <v>3</v>
      </c>
      <c r="F11170" s="21" t="s">
        <v>171772</v>
      </c>
      <c r="G11170" s="22">
        <v>2</v>
      </c>
      <c r="H11170" s="22">
        <v>72</v>
      </c>
      <c r="I11170" s="21" t="s">
        <v>199639</v>
      </c>
    </row>
    <row r="11171" spans="1:9" ht="44" customHeight="1">
      <c r="A11171" s="19" t="s">
        <v>199640</v>
      </c>
      <c r="B11171" s="20" t="s">
        <v>170832</v>
      </c>
      <c r="C11171" s="22">
        <v>67</v>
      </c>
      <c r="D11171" s="21" t="s">
        <v>169700</v>
      </c>
      <c r="E11171" s="22">
        <v>3</v>
      </c>
      <c r="F11171" s="21" t="s">
        <v>170499</v>
      </c>
      <c r="G11171" s="22">
        <v>2</v>
      </c>
      <c r="H11171" s="22">
        <v>75</v>
      </c>
      <c r="I11171" s="21" t="s">
        <v>199641</v>
      </c>
    </row>
    <row r="11172" spans="1:9" ht="44" customHeight="1">
      <c r="A11172" s="19" t="s">
        <v>199642</v>
      </c>
      <c r="B11172" s="20" t="s">
        <v>199643</v>
      </c>
      <c r="C11172" s="22">
        <v>124</v>
      </c>
      <c r="D11172" s="21" t="s">
        <v>177625</v>
      </c>
      <c r="E11172" s="22">
        <v>26</v>
      </c>
      <c r="F11172" s="21" t="s">
        <v>175533</v>
      </c>
      <c r="G11172" s="22">
        <v>27</v>
      </c>
      <c r="H11172" s="22">
        <v>180</v>
      </c>
      <c r="I11172" s="21" t="s">
        <v>199644</v>
      </c>
    </row>
    <row r="11173" spans="1:9" ht="44" customHeight="1">
      <c r="A11173" s="19" t="s">
        <v>199645</v>
      </c>
      <c r="B11173" s="20" t="s">
        <v>171590</v>
      </c>
      <c r="C11173" s="22">
        <v>100</v>
      </c>
      <c r="D11173" s="22">
        <v>20</v>
      </c>
      <c r="E11173" s="22">
        <v>36</v>
      </c>
      <c r="F11173" s="21" t="s">
        <v>172396</v>
      </c>
      <c r="G11173" s="22">
        <v>44</v>
      </c>
      <c r="H11173" s="22">
        <v>183</v>
      </c>
      <c r="I11173" s="21" t="s">
        <v>199646</v>
      </c>
    </row>
    <row r="11174" spans="1:9" ht="44" customHeight="1">
      <c r="A11174" s="19" t="s">
        <v>199647</v>
      </c>
      <c r="B11174" s="20" t="s">
        <v>199648</v>
      </c>
      <c r="C11174" s="22">
        <v>27</v>
      </c>
      <c r="D11174" s="21" t="s">
        <v>198336</v>
      </c>
      <c r="E11174" s="22">
        <v>87</v>
      </c>
      <c r="F11174" s="21" t="s">
        <v>191535</v>
      </c>
      <c r="G11174" s="22">
        <v>29</v>
      </c>
      <c r="H11174" s="22">
        <v>146</v>
      </c>
      <c r="I11174" s="21" t="s">
        <v>199649</v>
      </c>
    </row>
    <row r="11175" spans="1:9" ht="32" customHeight="1">
      <c r="A11175" s="19" t="s">
        <v>199650</v>
      </c>
      <c r="B11175" s="20" t="s">
        <v>171892</v>
      </c>
      <c r="C11175" s="22">
        <v>22</v>
      </c>
      <c r="D11175" s="21" t="s">
        <v>178202</v>
      </c>
      <c r="E11175" s="22">
        <v>52</v>
      </c>
      <c r="F11175" s="21" t="s">
        <v>173310</v>
      </c>
      <c r="G11175" s="22">
        <v>41</v>
      </c>
      <c r="H11175" s="22">
        <v>118</v>
      </c>
      <c r="I11175" s="21" t="s">
        <v>199651</v>
      </c>
    </row>
    <row r="11176" spans="1:9" ht="32" customHeight="1">
      <c r="A11176" s="19" t="s">
        <v>199652</v>
      </c>
      <c r="B11176" s="20" t="s">
        <v>199653</v>
      </c>
      <c r="C11176" s="22">
        <v>110</v>
      </c>
      <c r="D11176" s="21" t="s">
        <v>186672</v>
      </c>
      <c r="E11176" s="22">
        <v>15</v>
      </c>
      <c r="F11176" s="21" t="s">
        <v>188065</v>
      </c>
      <c r="G11176" s="22">
        <v>8</v>
      </c>
      <c r="H11176" s="22">
        <v>136</v>
      </c>
      <c r="I11176" s="21" t="s">
        <v>199654</v>
      </c>
    </row>
    <row r="11177" spans="1:9" ht="32" customHeight="1">
      <c r="A11177" s="19" t="s">
        <v>199655</v>
      </c>
      <c r="B11177" s="20" t="s">
        <v>173932</v>
      </c>
      <c r="C11177" s="22">
        <v>28</v>
      </c>
      <c r="D11177" s="22">
        <v>0</v>
      </c>
      <c r="E11177" s="22">
        <v>0</v>
      </c>
      <c r="F11177" s="21" t="s">
        <v>169791</v>
      </c>
      <c r="G11177" s="22">
        <v>32</v>
      </c>
      <c r="H11177" s="22">
        <v>63</v>
      </c>
      <c r="I11177" s="21" t="s">
        <v>199656</v>
      </c>
    </row>
    <row r="11178" spans="1:9" ht="32" customHeight="1">
      <c r="A11178" s="19" t="s">
        <v>199657</v>
      </c>
      <c r="B11178" s="20" t="s">
        <v>183412</v>
      </c>
      <c r="C11178" s="22">
        <v>33</v>
      </c>
      <c r="D11178" s="22">
        <v>0</v>
      </c>
      <c r="E11178" s="22">
        <v>0</v>
      </c>
      <c r="F11178" s="21" t="s">
        <v>169649</v>
      </c>
      <c r="G11178" s="22">
        <v>14</v>
      </c>
      <c r="H11178" s="22">
        <v>50</v>
      </c>
      <c r="I11178" s="21" t="s">
        <v>199658</v>
      </c>
    </row>
    <row r="11179" spans="1:9" ht="44" customHeight="1">
      <c r="A11179" s="19" t="s">
        <v>199659</v>
      </c>
      <c r="B11179" s="20" t="s">
        <v>170700</v>
      </c>
      <c r="C11179" s="22">
        <v>34</v>
      </c>
      <c r="D11179" s="22">
        <v>25</v>
      </c>
      <c r="E11179" s="22">
        <v>22</v>
      </c>
      <c r="F11179" s="21" t="s">
        <v>173403</v>
      </c>
      <c r="G11179" s="22">
        <v>32</v>
      </c>
      <c r="H11179" s="22">
        <v>91</v>
      </c>
      <c r="I11179" s="21" t="s">
        <v>199660</v>
      </c>
    </row>
    <row r="11180" spans="1:9" ht="44" customHeight="1">
      <c r="A11180" s="19" t="s">
        <v>199661</v>
      </c>
      <c r="B11180" s="20" t="s">
        <v>173495</v>
      </c>
      <c r="C11180" s="22">
        <v>38</v>
      </c>
      <c r="D11180" s="21" t="s">
        <v>170842</v>
      </c>
      <c r="E11180" s="22">
        <v>21</v>
      </c>
      <c r="F11180" s="21" t="s">
        <v>199662</v>
      </c>
      <c r="G11180" s="22">
        <v>52</v>
      </c>
      <c r="H11180" s="22">
        <v>114</v>
      </c>
      <c r="I11180" s="21" t="s">
        <v>199663</v>
      </c>
    </row>
    <row r="11181" spans="1:9" ht="44" customHeight="1">
      <c r="A11181" s="19" t="s">
        <v>199664</v>
      </c>
      <c r="B11181" s="20" t="s">
        <v>179287</v>
      </c>
      <c r="C11181" s="22">
        <v>13</v>
      </c>
      <c r="D11181" s="21" t="s">
        <v>171037</v>
      </c>
      <c r="E11181" s="22">
        <v>117</v>
      </c>
      <c r="F11181" s="21" t="s">
        <v>173863</v>
      </c>
      <c r="G11181" s="22">
        <v>5</v>
      </c>
      <c r="H11181" s="22">
        <v>138</v>
      </c>
      <c r="I11181" s="21" t="s">
        <v>199665</v>
      </c>
    </row>
    <row r="11182" spans="1:9" ht="32" customHeight="1">
      <c r="A11182" s="19" t="s">
        <v>199666</v>
      </c>
      <c r="B11182" s="24">
        <v>100</v>
      </c>
      <c r="C11182" s="22">
        <v>51</v>
      </c>
      <c r="D11182" s="22">
        <v>0</v>
      </c>
      <c r="E11182" s="22">
        <v>0</v>
      </c>
      <c r="F11182" s="22">
        <v>0</v>
      </c>
      <c r="G11182" s="22">
        <v>0</v>
      </c>
      <c r="H11182" s="22">
        <v>54</v>
      </c>
      <c r="I11182" s="21" t="s">
        <v>199667</v>
      </c>
    </row>
    <row r="11183" spans="1:9" ht="32" customHeight="1">
      <c r="A11183" s="19" t="s">
        <v>199668</v>
      </c>
      <c r="B11183" s="20" t="s">
        <v>170195</v>
      </c>
      <c r="C11183" s="22">
        <v>12</v>
      </c>
      <c r="D11183" s="21" t="s">
        <v>14613</v>
      </c>
      <c r="E11183" s="22">
        <v>21</v>
      </c>
      <c r="F11183" s="21" t="s">
        <v>186517</v>
      </c>
      <c r="G11183" s="22">
        <v>23</v>
      </c>
      <c r="H11183" s="22">
        <v>59</v>
      </c>
      <c r="I11183" s="21" t="s">
        <v>199669</v>
      </c>
    </row>
    <row r="11184" spans="1:9" ht="32" customHeight="1">
      <c r="A11184" s="19" t="s">
        <v>199670</v>
      </c>
      <c r="B11184" s="20" t="s">
        <v>170195</v>
      </c>
      <c r="C11184" s="22">
        <v>12</v>
      </c>
      <c r="D11184" s="21" t="s">
        <v>14613</v>
      </c>
      <c r="E11184" s="22">
        <v>21</v>
      </c>
      <c r="F11184" s="21" t="s">
        <v>186517</v>
      </c>
      <c r="G11184" s="22">
        <v>23</v>
      </c>
      <c r="H11184" s="22">
        <v>59</v>
      </c>
      <c r="I11184" s="21" t="s">
        <v>199671</v>
      </c>
    </row>
    <row r="11185" spans="1:9" ht="32" customHeight="1">
      <c r="A11185" s="19" t="s">
        <v>199672</v>
      </c>
      <c r="B11185" s="20" t="s">
        <v>179297</v>
      </c>
      <c r="C11185" s="22">
        <v>35</v>
      </c>
      <c r="D11185" s="21" t="s">
        <v>199673</v>
      </c>
      <c r="E11185" s="22">
        <v>141</v>
      </c>
      <c r="F11185" s="21" t="s">
        <v>178744</v>
      </c>
      <c r="G11185" s="22">
        <v>14</v>
      </c>
      <c r="H11185" s="22">
        <v>193</v>
      </c>
      <c r="I11185" s="21" t="s">
        <v>199674</v>
      </c>
    </row>
    <row r="11186" spans="1:9" ht="32" customHeight="1">
      <c r="A11186" s="19" t="s">
        <v>199675</v>
      </c>
      <c r="B11186" s="20" t="s">
        <v>180614</v>
      </c>
      <c r="C11186" s="22">
        <v>21</v>
      </c>
      <c r="D11186" s="21" t="s">
        <v>182222</v>
      </c>
      <c r="E11186" s="22">
        <v>47</v>
      </c>
      <c r="F11186" s="21" t="s">
        <v>199676</v>
      </c>
      <c r="G11186" s="22">
        <v>87</v>
      </c>
      <c r="H11186" s="22">
        <v>158</v>
      </c>
      <c r="I11186" s="21" t="s">
        <v>199677</v>
      </c>
    </row>
    <row r="11187" spans="1:9" ht="44" customHeight="1">
      <c r="A11187" s="19" t="s">
        <v>199678</v>
      </c>
      <c r="B11187" s="20" t="s">
        <v>170359</v>
      </c>
      <c r="C11187" s="22">
        <v>12</v>
      </c>
      <c r="D11187" s="21" t="s">
        <v>175986</v>
      </c>
      <c r="E11187" s="22">
        <v>110</v>
      </c>
      <c r="F11187" s="21" t="s">
        <v>177875</v>
      </c>
      <c r="G11187" s="22">
        <v>22</v>
      </c>
      <c r="H11187" s="22">
        <v>147</v>
      </c>
      <c r="I11187" s="21" t="s">
        <v>199679</v>
      </c>
    </row>
    <row r="11188" spans="1:9" ht="32" customHeight="1">
      <c r="A11188" s="19" t="s">
        <v>199680</v>
      </c>
      <c r="B11188" s="20" t="s">
        <v>182127</v>
      </c>
      <c r="C11188" s="22">
        <v>22</v>
      </c>
      <c r="D11188" s="21" t="s">
        <v>179126</v>
      </c>
      <c r="E11188" s="22">
        <v>67</v>
      </c>
      <c r="F11188" s="21" t="s">
        <v>171981</v>
      </c>
      <c r="G11188" s="22">
        <v>42</v>
      </c>
      <c r="H11188" s="22">
        <v>134</v>
      </c>
      <c r="I11188" s="21" t="s">
        <v>199681</v>
      </c>
    </row>
    <row r="11189" spans="1:9" ht="32" customHeight="1">
      <c r="A11189" s="19" t="s">
        <v>199682</v>
      </c>
      <c r="B11189" s="20" t="s">
        <v>171456</v>
      </c>
      <c r="C11189" s="22">
        <v>60</v>
      </c>
      <c r="D11189" s="21" t="s">
        <v>178869</v>
      </c>
      <c r="E11189" s="22">
        <v>86</v>
      </c>
      <c r="F11189" s="21" t="s">
        <v>199683</v>
      </c>
      <c r="G11189" s="22">
        <v>29</v>
      </c>
      <c r="H11189" s="22">
        <v>178</v>
      </c>
      <c r="I11189" s="21" t="s">
        <v>199684</v>
      </c>
    </row>
    <row r="11190" spans="1:9" ht="44" customHeight="1">
      <c r="A11190" s="19" t="s">
        <v>199685</v>
      </c>
      <c r="B11190" s="20" t="s">
        <v>175869</v>
      </c>
      <c r="C11190" s="22">
        <v>3</v>
      </c>
      <c r="D11190" s="21" t="s">
        <v>175342</v>
      </c>
      <c r="E11190" s="22">
        <v>79</v>
      </c>
      <c r="F11190" s="21" t="s">
        <v>177134</v>
      </c>
      <c r="G11190" s="22">
        <v>1</v>
      </c>
      <c r="H11190" s="22">
        <v>86</v>
      </c>
      <c r="I11190" s="21" t="s">
        <v>199686</v>
      </c>
    </row>
    <row r="11191" spans="1:9" ht="44" customHeight="1">
      <c r="A11191" s="19" t="s">
        <v>199687</v>
      </c>
      <c r="B11191" s="24">
        <v>0</v>
      </c>
      <c r="C11191" s="22">
        <v>0</v>
      </c>
      <c r="D11191" s="21" t="s">
        <v>170139</v>
      </c>
      <c r="E11191" s="22">
        <v>88</v>
      </c>
      <c r="F11191" s="21" t="s">
        <v>170862</v>
      </c>
      <c r="G11191" s="22">
        <v>4</v>
      </c>
      <c r="H11191" s="22">
        <v>95</v>
      </c>
      <c r="I11191" s="21" t="s">
        <v>199688</v>
      </c>
    </row>
    <row r="11192" spans="1:9" ht="44" customHeight="1">
      <c r="A11192" s="19" t="s">
        <v>199689</v>
      </c>
      <c r="B11192" s="20" t="s">
        <v>199690</v>
      </c>
      <c r="C11192" s="22">
        <v>82</v>
      </c>
      <c r="D11192" s="22">
        <v>20</v>
      </c>
      <c r="E11192" s="22">
        <v>21</v>
      </c>
      <c r="F11192" s="21" t="s">
        <v>178129</v>
      </c>
      <c r="G11192" s="22">
        <v>2</v>
      </c>
      <c r="H11192" s="22">
        <v>108</v>
      </c>
      <c r="I11192" s="21" t="s">
        <v>199691</v>
      </c>
    </row>
    <row r="11193" spans="1:9" ht="44" customHeight="1">
      <c r="A11193" s="19" t="s">
        <v>199692</v>
      </c>
      <c r="B11193" s="20" t="s">
        <v>174292</v>
      </c>
      <c r="C11193" s="22">
        <v>85</v>
      </c>
      <c r="D11193" s="21" t="s">
        <v>173566</v>
      </c>
      <c r="E11193" s="22">
        <v>21</v>
      </c>
      <c r="F11193" s="21" t="s">
        <v>170234</v>
      </c>
      <c r="G11193" s="22">
        <v>2</v>
      </c>
      <c r="H11193" s="22">
        <v>111</v>
      </c>
      <c r="I11193" s="21" t="s">
        <v>199693</v>
      </c>
    </row>
    <row r="11194" spans="1:9" ht="44" customHeight="1">
      <c r="A11194" s="19" t="s">
        <v>199694</v>
      </c>
      <c r="B11194" s="24">
        <v>0</v>
      </c>
      <c r="C11194" s="22">
        <v>0</v>
      </c>
      <c r="D11194" s="21" t="s">
        <v>179147</v>
      </c>
      <c r="E11194" s="22">
        <v>97</v>
      </c>
      <c r="F11194" s="21" t="s">
        <v>169801</v>
      </c>
      <c r="G11194" s="22">
        <v>8</v>
      </c>
      <c r="H11194" s="22">
        <v>108</v>
      </c>
      <c r="I11194" s="21" t="s">
        <v>199695</v>
      </c>
    </row>
    <row r="11195" spans="1:9" ht="44" customHeight="1">
      <c r="A11195" s="19" t="s">
        <v>199696</v>
      </c>
      <c r="B11195" s="24">
        <v>26</v>
      </c>
      <c r="C11195" s="22">
        <v>26</v>
      </c>
      <c r="D11195" s="22">
        <v>69</v>
      </c>
      <c r="E11195" s="22">
        <v>69</v>
      </c>
      <c r="F11195" s="22">
        <v>5</v>
      </c>
      <c r="G11195" s="22">
        <v>5</v>
      </c>
      <c r="H11195" s="22">
        <v>103</v>
      </c>
      <c r="I11195" s="21" t="s">
        <v>199697</v>
      </c>
    </row>
    <row r="11196" spans="1:9" ht="44" customHeight="1">
      <c r="A11196" s="19" t="s">
        <v>199698</v>
      </c>
      <c r="B11196" s="20" t="s">
        <v>170894</v>
      </c>
      <c r="C11196" s="22">
        <v>15</v>
      </c>
      <c r="D11196" s="21" t="s">
        <v>199699</v>
      </c>
      <c r="E11196" s="22">
        <v>95</v>
      </c>
      <c r="F11196" s="21" t="s">
        <v>179852</v>
      </c>
      <c r="G11196" s="22">
        <v>9</v>
      </c>
      <c r="H11196" s="22">
        <v>122</v>
      </c>
      <c r="I11196" s="21" t="s">
        <v>199700</v>
      </c>
    </row>
    <row r="11197" spans="1:9" ht="44" customHeight="1">
      <c r="A11197" s="19" t="s">
        <v>199701</v>
      </c>
      <c r="B11197" s="20" t="s">
        <v>199702</v>
      </c>
      <c r="C11197" s="22">
        <v>73</v>
      </c>
      <c r="D11197" s="21" t="s">
        <v>170800</v>
      </c>
      <c r="E11197" s="22">
        <v>59</v>
      </c>
      <c r="F11197" s="21" t="s">
        <v>199703</v>
      </c>
      <c r="G11197" s="22">
        <v>23</v>
      </c>
      <c r="H11197" s="22">
        <v>158</v>
      </c>
      <c r="I11197" s="21" t="s">
        <v>199704</v>
      </c>
    </row>
    <row r="11198" spans="1:9" ht="44" customHeight="1">
      <c r="A11198" s="19" t="s">
        <v>199705</v>
      </c>
      <c r="B11198" s="20" t="s">
        <v>174366</v>
      </c>
      <c r="C11198" s="22">
        <v>51</v>
      </c>
      <c r="D11198" s="22">
        <v>0</v>
      </c>
      <c r="E11198" s="22">
        <v>0</v>
      </c>
      <c r="F11198" s="21" t="s">
        <v>174766</v>
      </c>
      <c r="G11198" s="22">
        <v>8</v>
      </c>
      <c r="H11198" s="22">
        <v>62</v>
      </c>
      <c r="I11198" s="21" t="s">
        <v>199706</v>
      </c>
    </row>
    <row r="11199" spans="1:9" ht="44" customHeight="1">
      <c r="A11199" s="19" t="s">
        <v>199707</v>
      </c>
      <c r="B11199" s="20" t="s">
        <v>172128</v>
      </c>
      <c r="C11199" s="22">
        <v>48</v>
      </c>
      <c r="D11199" s="21" t="s">
        <v>199708</v>
      </c>
      <c r="E11199" s="22">
        <v>101</v>
      </c>
      <c r="F11199" s="21" t="s">
        <v>199709</v>
      </c>
      <c r="G11199" s="22">
        <v>25</v>
      </c>
      <c r="H11199" s="22">
        <v>177</v>
      </c>
      <c r="I11199" s="21" t="s">
        <v>199710</v>
      </c>
    </row>
    <row r="11200" spans="1:9" ht="44" customHeight="1">
      <c r="A11200" s="19" t="s">
        <v>199711</v>
      </c>
      <c r="B11200" s="20" t="s">
        <v>187248</v>
      </c>
      <c r="C11200" s="22">
        <v>60</v>
      </c>
      <c r="D11200" s="21" t="s">
        <v>173417</v>
      </c>
      <c r="E11200" s="22">
        <v>19</v>
      </c>
      <c r="F11200" s="21" t="s">
        <v>169778</v>
      </c>
      <c r="G11200" s="22">
        <v>39</v>
      </c>
      <c r="H11200" s="22">
        <v>121</v>
      </c>
      <c r="I11200" s="21" t="s">
        <v>199712</v>
      </c>
    </row>
    <row r="11201" spans="1:9" ht="44" customHeight="1">
      <c r="A11201" s="19" t="s">
        <v>199713</v>
      </c>
      <c r="B11201" s="20" t="s">
        <v>175812</v>
      </c>
      <c r="C11201" s="22">
        <v>77</v>
      </c>
      <c r="D11201" s="21" t="s">
        <v>173694</v>
      </c>
      <c r="E11201" s="22">
        <v>11</v>
      </c>
      <c r="F11201" s="21" t="s">
        <v>171361</v>
      </c>
      <c r="G11201" s="22">
        <v>3</v>
      </c>
      <c r="H11201" s="22">
        <v>94</v>
      </c>
      <c r="I11201" s="21" t="s">
        <v>199714</v>
      </c>
    </row>
    <row r="11202" spans="1:9" ht="32" customHeight="1">
      <c r="A11202" s="19" t="s">
        <v>199715</v>
      </c>
      <c r="B11202" s="20" t="s">
        <v>197617</v>
      </c>
      <c r="C11202" s="22">
        <v>18</v>
      </c>
      <c r="D11202" s="21" t="s">
        <v>180389</v>
      </c>
      <c r="E11202" s="22">
        <v>53</v>
      </c>
      <c r="F11202" s="21" t="s">
        <v>179102</v>
      </c>
      <c r="G11202" s="22">
        <v>44</v>
      </c>
      <c r="H11202" s="22">
        <v>118</v>
      </c>
      <c r="I11202" s="21" t="s">
        <v>199716</v>
      </c>
    </row>
    <row r="11203" spans="1:9" ht="32" customHeight="1">
      <c r="A11203" s="19" t="s">
        <v>199717</v>
      </c>
      <c r="B11203" s="24">
        <v>0</v>
      </c>
      <c r="C11203" s="22">
        <v>0</v>
      </c>
      <c r="D11203" s="22">
        <v>100</v>
      </c>
      <c r="E11203" s="22">
        <v>71</v>
      </c>
      <c r="F11203" s="22">
        <v>0</v>
      </c>
      <c r="G11203" s="22">
        <v>0</v>
      </c>
      <c r="H11203" s="22">
        <v>74</v>
      </c>
      <c r="I11203" s="21" t="s">
        <v>199718</v>
      </c>
    </row>
    <row r="11204" spans="1:9" ht="32" customHeight="1">
      <c r="A11204" s="19" t="s">
        <v>199719</v>
      </c>
      <c r="B11204" s="20" t="s">
        <v>174813</v>
      </c>
      <c r="C11204" s="22">
        <v>2</v>
      </c>
      <c r="D11204" s="21" t="s">
        <v>199720</v>
      </c>
      <c r="E11204" s="22">
        <v>137</v>
      </c>
      <c r="F11204" s="21" t="s">
        <v>188166</v>
      </c>
      <c r="G11204" s="22">
        <v>1</v>
      </c>
      <c r="H11204" s="22">
        <v>143</v>
      </c>
      <c r="I11204" s="21" t="s">
        <v>199721</v>
      </c>
    </row>
    <row r="11205" spans="1:9" ht="32" customHeight="1">
      <c r="A11205" s="19" t="s">
        <v>199722</v>
      </c>
      <c r="B11205" s="20" t="s">
        <v>175164</v>
      </c>
      <c r="C11205" s="22">
        <v>51</v>
      </c>
      <c r="D11205" s="22">
        <v>35</v>
      </c>
      <c r="E11205" s="22">
        <v>28</v>
      </c>
      <c r="F11205" s="21" t="s">
        <v>176352</v>
      </c>
      <c r="G11205" s="22">
        <v>1</v>
      </c>
      <c r="H11205" s="22">
        <v>83</v>
      </c>
      <c r="I11205" s="21" t="s">
        <v>199723</v>
      </c>
    </row>
    <row r="11206" spans="1:9" ht="44" customHeight="1">
      <c r="A11206" s="19" t="s">
        <v>199724</v>
      </c>
      <c r="B11206" s="20" t="s">
        <v>181082</v>
      </c>
      <c r="C11206" s="22">
        <v>52</v>
      </c>
      <c r="D11206" s="21" t="s">
        <v>170700</v>
      </c>
      <c r="E11206" s="22">
        <v>51</v>
      </c>
      <c r="F11206" s="21" t="s">
        <v>170213</v>
      </c>
      <c r="G11206" s="22">
        <v>29</v>
      </c>
      <c r="H11206" s="22">
        <v>135</v>
      </c>
      <c r="I11206" s="21" t="s">
        <v>199725</v>
      </c>
    </row>
    <row r="11207" spans="1:9" ht="32" customHeight="1">
      <c r="A11207" s="19" t="s">
        <v>199726</v>
      </c>
      <c r="B11207" s="24">
        <v>80</v>
      </c>
      <c r="C11207" s="22">
        <v>40</v>
      </c>
      <c r="D11207" s="22">
        <v>0</v>
      </c>
      <c r="E11207" s="22">
        <v>0</v>
      </c>
      <c r="F11207" s="22">
        <v>20</v>
      </c>
      <c r="G11207" s="22">
        <v>10</v>
      </c>
      <c r="H11207" s="22">
        <v>53</v>
      </c>
      <c r="I11207" s="21" t="s">
        <v>199727</v>
      </c>
    </row>
    <row r="11208" spans="1:9" ht="32" customHeight="1">
      <c r="A11208" s="19" t="s">
        <v>199728</v>
      </c>
      <c r="B11208" s="20" t="s">
        <v>171536</v>
      </c>
      <c r="C11208" s="22">
        <v>51</v>
      </c>
      <c r="D11208" s="21" t="s">
        <v>170388</v>
      </c>
      <c r="E11208" s="22">
        <v>8</v>
      </c>
      <c r="F11208" s="21" t="s">
        <v>173141</v>
      </c>
      <c r="G11208" s="22">
        <v>19</v>
      </c>
      <c r="H11208" s="22">
        <v>81</v>
      </c>
      <c r="I11208" s="21" t="s">
        <v>199729</v>
      </c>
    </row>
    <row r="11209" spans="1:9" ht="44" customHeight="1">
      <c r="A11209" s="19" t="s">
        <v>199730</v>
      </c>
      <c r="B11209" s="20" t="s">
        <v>172674</v>
      </c>
      <c r="C11209" s="22">
        <v>37</v>
      </c>
      <c r="D11209" s="21" t="s">
        <v>171263</v>
      </c>
      <c r="E11209" s="22">
        <v>8</v>
      </c>
      <c r="F11209" s="21" t="s">
        <v>172674</v>
      </c>
      <c r="G11209" s="22">
        <v>37</v>
      </c>
      <c r="H11209" s="22">
        <v>85</v>
      </c>
      <c r="I11209" s="21" t="s">
        <v>199731</v>
      </c>
    </row>
    <row r="11210" spans="1:9" ht="32" customHeight="1">
      <c r="A11210" s="19" t="s">
        <v>199732</v>
      </c>
      <c r="B11210" s="20" t="s">
        <v>199733</v>
      </c>
      <c r="C11210" s="22">
        <v>88</v>
      </c>
      <c r="D11210" s="21" t="s">
        <v>171041</v>
      </c>
      <c r="E11210" s="22">
        <v>19</v>
      </c>
      <c r="F11210" s="22">
        <v>0</v>
      </c>
      <c r="G11210" s="22">
        <v>0</v>
      </c>
      <c r="H11210" s="22">
        <v>110</v>
      </c>
      <c r="I11210" s="21" t="s">
        <v>199734</v>
      </c>
    </row>
    <row r="11211" spans="1:9" ht="32" customHeight="1">
      <c r="A11211" s="19" t="s">
        <v>199735</v>
      </c>
      <c r="B11211" s="20" t="s">
        <v>199733</v>
      </c>
      <c r="C11211" s="22">
        <v>88</v>
      </c>
      <c r="D11211" s="21" t="s">
        <v>171041</v>
      </c>
      <c r="E11211" s="22">
        <v>19</v>
      </c>
      <c r="F11211" s="22">
        <v>0</v>
      </c>
      <c r="G11211" s="22">
        <v>0</v>
      </c>
      <c r="H11211" s="22">
        <v>110</v>
      </c>
      <c r="I11211" s="21" t="s">
        <v>199736</v>
      </c>
    </row>
    <row r="11212" spans="1:9" ht="32" customHeight="1">
      <c r="A11212" s="19" t="s">
        <v>199737</v>
      </c>
      <c r="B11212" s="20" t="s">
        <v>177912</v>
      </c>
      <c r="C11212" s="22">
        <v>56</v>
      </c>
      <c r="D11212" s="22">
        <v>0</v>
      </c>
      <c r="E11212" s="22">
        <v>0</v>
      </c>
      <c r="F11212" s="21" t="s">
        <v>170538</v>
      </c>
      <c r="G11212" s="22">
        <v>18</v>
      </c>
      <c r="H11212" s="22">
        <v>77</v>
      </c>
      <c r="I11212" s="21" t="s">
        <v>199738</v>
      </c>
    </row>
    <row r="11213" spans="1:9" ht="32" customHeight="1">
      <c r="A11213" s="19" t="s">
        <v>199739</v>
      </c>
      <c r="B11213" s="20" t="s">
        <v>193854</v>
      </c>
      <c r="C11213" s="22">
        <v>41</v>
      </c>
      <c r="D11213" s="21" t="s">
        <v>172533</v>
      </c>
      <c r="E11213" s="22">
        <v>15</v>
      </c>
      <c r="F11213" s="21" t="s">
        <v>177056</v>
      </c>
      <c r="G11213" s="22">
        <v>53</v>
      </c>
      <c r="H11213" s="22">
        <v>112</v>
      </c>
      <c r="I11213" s="21" t="s">
        <v>199740</v>
      </c>
    </row>
    <row r="11214" spans="1:9" ht="32" customHeight="1">
      <c r="A11214" s="19" t="s">
        <v>199741</v>
      </c>
      <c r="B11214" s="20" t="s">
        <v>199742</v>
      </c>
      <c r="C11214" s="22">
        <v>55</v>
      </c>
      <c r="D11214" s="21" t="s">
        <v>183074</v>
      </c>
      <c r="E11214" s="22">
        <v>87</v>
      </c>
      <c r="F11214" s="21" t="s">
        <v>174295</v>
      </c>
      <c r="G11214" s="22">
        <v>47</v>
      </c>
      <c r="H11214" s="22">
        <v>192</v>
      </c>
      <c r="I11214" s="21" t="s">
        <v>199743</v>
      </c>
    </row>
    <row r="11215" spans="1:9" ht="32" customHeight="1">
      <c r="A11215" s="19" t="s">
        <v>199744</v>
      </c>
      <c r="B11215" s="20" t="s">
        <v>261</v>
      </c>
      <c r="C11215" s="22">
        <v>9</v>
      </c>
      <c r="D11215" s="21" t="s">
        <v>184315</v>
      </c>
      <c r="E11215" s="22">
        <v>89</v>
      </c>
      <c r="F11215" s="21" t="s">
        <v>178052</v>
      </c>
      <c r="G11215" s="22">
        <v>22</v>
      </c>
      <c r="H11215" s="22">
        <v>123</v>
      </c>
      <c r="I11215" s="21" t="s">
        <v>199745</v>
      </c>
    </row>
    <row r="11216" spans="1:9" ht="32" customHeight="1">
      <c r="A11216" s="19" t="s">
        <v>199746</v>
      </c>
      <c r="B11216" s="20" t="s">
        <v>176322</v>
      </c>
      <c r="C11216" s="22">
        <v>63</v>
      </c>
      <c r="D11216" s="21" t="s">
        <v>199747</v>
      </c>
      <c r="E11216" s="22">
        <v>25</v>
      </c>
      <c r="F11216" s="21" t="s">
        <v>170886</v>
      </c>
      <c r="G11216" s="22">
        <v>46</v>
      </c>
      <c r="H11216" s="22">
        <v>137</v>
      </c>
      <c r="I11216" s="21" t="s">
        <v>199748</v>
      </c>
    </row>
    <row r="11217" spans="1:9" ht="44" customHeight="1">
      <c r="A11217" s="19" t="s">
        <v>199749</v>
      </c>
      <c r="B11217" s="20" t="s">
        <v>169663</v>
      </c>
      <c r="C11217" s="22">
        <v>20</v>
      </c>
      <c r="D11217" s="21" t="s">
        <v>174515</v>
      </c>
      <c r="E11217" s="22">
        <v>66</v>
      </c>
      <c r="F11217" s="21" t="s">
        <v>178894</v>
      </c>
      <c r="G11217" s="22">
        <v>19</v>
      </c>
      <c r="H11217" s="22">
        <v>108</v>
      </c>
      <c r="I11217" s="21" t="s">
        <v>199750</v>
      </c>
    </row>
    <row r="11218" spans="1:9" ht="32" customHeight="1">
      <c r="A11218" s="19" t="s">
        <v>199751</v>
      </c>
      <c r="B11218" s="20" t="s">
        <v>178234</v>
      </c>
      <c r="C11218" s="22">
        <v>19</v>
      </c>
      <c r="D11218" s="21" t="s">
        <v>199752</v>
      </c>
      <c r="E11218" s="22">
        <v>96</v>
      </c>
      <c r="F11218" s="21" t="s">
        <v>178234</v>
      </c>
      <c r="G11218" s="22">
        <v>19</v>
      </c>
      <c r="H11218" s="22">
        <v>137</v>
      </c>
      <c r="I11218" s="21" t="s">
        <v>199753</v>
      </c>
    </row>
    <row r="11219" spans="1:9" ht="32" customHeight="1">
      <c r="A11219" s="19" t="s">
        <v>199754</v>
      </c>
      <c r="B11219" s="20" t="s">
        <v>175582</v>
      </c>
      <c r="C11219" s="22">
        <v>9</v>
      </c>
      <c r="D11219" s="21" t="s">
        <v>199755</v>
      </c>
      <c r="E11219" s="22">
        <v>122</v>
      </c>
      <c r="F11219" s="21" t="s">
        <v>199756</v>
      </c>
      <c r="G11219" s="22">
        <v>6</v>
      </c>
      <c r="H11219" s="22">
        <v>140</v>
      </c>
      <c r="I11219" s="21" t="s">
        <v>199757</v>
      </c>
    </row>
    <row r="11220" spans="1:9" ht="32" customHeight="1">
      <c r="A11220" s="19" t="s">
        <v>199758</v>
      </c>
      <c r="B11220" s="20" t="s">
        <v>181672</v>
      </c>
      <c r="C11220" s="22">
        <v>77</v>
      </c>
      <c r="D11220" s="21" t="s">
        <v>170910</v>
      </c>
      <c r="E11220" s="22">
        <v>2</v>
      </c>
      <c r="F11220" s="21" t="s">
        <v>170769</v>
      </c>
      <c r="G11220" s="22">
        <v>17</v>
      </c>
      <c r="H11220" s="22">
        <v>99</v>
      </c>
      <c r="I11220" s="21" t="s">
        <v>199759</v>
      </c>
    </row>
    <row r="11221" spans="1:9" ht="32" customHeight="1">
      <c r="A11221" s="19" t="s">
        <v>199760</v>
      </c>
      <c r="B11221" s="20" t="s">
        <v>185159</v>
      </c>
      <c r="C11221" s="22">
        <v>1</v>
      </c>
      <c r="D11221" s="21" t="s">
        <v>175104</v>
      </c>
      <c r="E11221" s="22">
        <v>138</v>
      </c>
      <c r="F11221" s="21" t="s">
        <v>182108</v>
      </c>
      <c r="G11221" s="22">
        <v>6</v>
      </c>
      <c r="H11221" s="22">
        <v>148</v>
      </c>
      <c r="I11221" s="21" t="s">
        <v>199761</v>
      </c>
    </row>
    <row r="11222" spans="1:9" ht="44" customHeight="1">
      <c r="A11222" s="19" t="s">
        <v>199762</v>
      </c>
      <c r="B11222" s="40">
        <v>3125</v>
      </c>
      <c r="C11222" s="22">
        <v>3</v>
      </c>
      <c r="D11222" s="21" t="s">
        <v>171998</v>
      </c>
      <c r="E11222" s="22">
        <v>92</v>
      </c>
      <c r="F11222" s="21" t="s">
        <v>175201</v>
      </c>
      <c r="G11222" s="22">
        <v>1</v>
      </c>
      <c r="H11222" s="22">
        <v>99</v>
      </c>
      <c r="I11222" s="21" t="s">
        <v>199763</v>
      </c>
    </row>
    <row r="11223" spans="1:9" ht="32" customHeight="1">
      <c r="A11223" s="19" t="s">
        <v>199764</v>
      </c>
      <c r="B11223" s="20" t="s">
        <v>177144</v>
      </c>
      <c r="C11223" s="22">
        <v>46</v>
      </c>
      <c r="D11223" s="21" t="s">
        <v>172705</v>
      </c>
      <c r="E11223" s="22">
        <v>80</v>
      </c>
      <c r="F11223" s="21" t="s">
        <v>173805</v>
      </c>
      <c r="G11223" s="22">
        <v>10</v>
      </c>
      <c r="H11223" s="22">
        <v>139</v>
      </c>
      <c r="I11223" s="21" t="s">
        <v>199765</v>
      </c>
    </row>
    <row r="11224" spans="1:9" ht="32" customHeight="1">
      <c r="A11224" s="19" t="s">
        <v>199766</v>
      </c>
      <c r="B11224" s="20" t="s">
        <v>199767</v>
      </c>
      <c r="C11224" s="22">
        <v>63</v>
      </c>
      <c r="D11224" s="21" t="s">
        <v>189245</v>
      </c>
      <c r="E11224" s="22">
        <v>56</v>
      </c>
      <c r="F11224" s="21" t="s">
        <v>174675</v>
      </c>
      <c r="G11224" s="22">
        <v>20</v>
      </c>
      <c r="H11224" s="22">
        <v>142</v>
      </c>
      <c r="I11224" s="21" t="s">
        <v>199768</v>
      </c>
    </row>
    <row r="11225" spans="1:9" ht="32" customHeight="1">
      <c r="A11225" s="19" t="s">
        <v>199769</v>
      </c>
      <c r="B11225" s="24">
        <v>0</v>
      </c>
      <c r="C11225" s="22">
        <v>0</v>
      </c>
      <c r="D11225" s="21" t="s">
        <v>172367</v>
      </c>
      <c r="E11225" s="22">
        <v>93</v>
      </c>
      <c r="F11225" s="21" t="s">
        <v>173137</v>
      </c>
      <c r="G11225" s="22">
        <v>6</v>
      </c>
      <c r="H11225" s="22">
        <v>102</v>
      </c>
      <c r="I11225" s="21" t="s">
        <v>199770</v>
      </c>
    </row>
    <row r="11226" spans="1:9" ht="32" customHeight="1">
      <c r="A11226" s="19" t="s">
        <v>199771</v>
      </c>
      <c r="B11226" s="24">
        <v>0</v>
      </c>
      <c r="C11226" s="22">
        <v>0</v>
      </c>
      <c r="D11226" s="21" t="s">
        <v>180370</v>
      </c>
      <c r="E11226" s="22">
        <v>76</v>
      </c>
      <c r="F11226" s="21" t="s">
        <v>170060</v>
      </c>
      <c r="G11226" s="22">
        <v>14</v>
      </c>
      <c r="H11226" s="22">
        <v>93</v>
      </c>
      <c r="I11226" s="21" t="s">
        <v>199772</v>
      </c>
    </row>
    <row r="11227" spans="1:9" ht="32" customHeight="1">
      <c r="A11227" s="19" t="s">
        <v>199773</v>
      </c>
      <c r="B11227" s="24">
        <v>0</v>
      </c>
      <c r="C11227" s="22">
        <v>0</v>
      </c>
      <c r="D11227" s="21" t="s">
        <v>174420</v>
      </c>
      <c r="E11227" s="22">
        <v>118</v>
      </c>
      <c r="F11227" s="21" t="s">
        <v>172225</v>
      </c>
      <c r="G11227" s="22">
        <v>2</v>
      </c>
      <c r="H11227" s="22">
        <v>123</v>
      </c>
      <c r="I11227" s="21" t="s">
        <v>199774</v>
      </c>
    </row>
    <row r="11228" spans="1:9" ht="32" customHeight="1">
      <c r="A11228" s="19" t="s">
        <v>199775</v>
      </c>
      <c r="B11228" s="20" t="s">
        <v>170250</v>
      </c>
      <c r="C11228" s="22">
        <v>39</v>
      </c>
      <c r="D11228" s="21" t="s">
        <v>199776</v>
      </c>
      <c r="E11228" s="22">
        <v>56</v>
      </c>
      <c r="F11228" s="21" t="s">
        <v>199777</v>
      </c>
      <c r="G11228" s="22">
        <v>22</v>
      </c>
      <c r="H11228" s="22">
        <v>120</v>
      </c>
      <c r="I11228" s="21" t="s">
        <v>199778</v>
      </c>
    </row>
    <row r="11229" spans="1:9" ht="32" customHeight="1">
      <c r="A11229" s="19" t="s">
        <v>199779</v>
      </c>
      <c r="B11229" s="20" t="s">
        <v>199780</v>
      </c>
      <c r="C11229" s="22">
        <v>39</v>
      </c>
      <c r="D11229" s="21" t="s">
        <v>190895</v>
      </c>
      <c r="E11229" s="22">
        <v>67</v>
      </c>
      <c r="F11229" s="21" t="s">
        <v>176775</v>
      </c>
      <c r="G11229" s="22">
        <v>34</v>
      </c>
      <c r="H11229" s="22">
        <v>143</v>
      </c>
      <c r="I11229" s="21" t="s">
        <v>199781</v>
      </c>
    </row>
    <row r="11230" spans="1:9" ht="32" customHeight="1">
      <c r="A11230" s="19" t="s">
        <v>199782</v>
      </c>
      <c r="B11230" s="20" t="s">
        <v>171861</v>
      </c>
      <c r="C11230" s="22">
        <v>46</v>
      </c>
      <c r="D11230" s="22">
        <v>0</v>
      </c>
      <c r="E11230" s="22">
        <v>0</v>
      </c>
      <c r="F11230" s="21" t="s">
        <v>177807</v>
      </c>
      <c r="G11230" s="22">
        <v>38</v>
      </c>
      <c r="H11230" s="22">
        <v>87</v>
      </c>
      <c r="I11230" s="21" t="s">
        <v>199783</v>
      </c>
    </row>
    <row r="11231" spans="1:9" ht="32" customHeight="1">
      <c r="A11231" s="19" t="s">
        <v>199784</v>
      </c>
      <c r="B11231" s="20" t="s">
        <v>174119</v>
      </c>
      <c r="C11231" s="22">
        <v>45</v>
      </c>
      <c r="D11231" s="22">
        <v>0</v>
      </c>
      <c r="E11231" s="22">
        <v>0</v>
      </c>
      <c r="F11231" s="21" t="s">
        <v>169673</v>
      </c>
      <c r="G11231" s="22">
        <v>20</v>
      </c>
      <c r="H11231" s="22">
        <v>68</v>
      </c>
      <c r="I11231" s="21" t="s">
        <v>199785</v>
      </c>
    </row>
    <row r="11232" spans="1:9" ht="32" customHeight="1">
      <c r="A11232" s="19" t="s">
        <v>199786</v>
      </c>
      <c r="B11232" s="20" t="s">
        <v>190466</v>
      </c>
      <c r="C11232" s="22">
        <v>8</v>
      </c>
      <c r="D11232" s="21" t="s">
        <v>199787</v>
      </c>
      <c r="E11232" s="22">
        <v>91</v>
      </c>
      <c r="F11232" s="21" t="s">
        <v>175972</v>
      </c>
      <c r="G11232" s="22">
        <v>14</v>
      </c>
      <c r="H11232" s="22">
        <v>116</v>
      </c>
      <c r="I11232" s="21" t="s">
        <v>199788</v>
      </c>
    </row>
    <row r="11233" spans="1:9" ht="32" customHeight="1">
      <c r="A11233" s="19" t="s">
        <v>199789</v>
      </c>
      <c r="B11233" s="20" t="s">
        <v>176854</v>
      </c>
      <c r="C11233" s="22">
        <v>8</v>
      </c>
      <c r="D11233" s="21" t="s">
        <v>180955</v>
      </c>
      <c r="E11233" s="22">
        <v>73</v>
      </c>
      <c r="F11233" s="21" t="s">
        <v>174558</v>
      </c>
      <c r="G11233" s="22">
        <v>14</v>
      </c>
      <c r="H11233" s="22">
        <v>98</v>
      </c>
      <c r="I11233" s="21" t="s">
        <v>199790</v>
      </c>
    </row>
    <row r="11234" spans="1:9" ht="32" customHeight="1">
      <c r="A11234" s="19" t="s">
        <v>199791</v>
      </c>
      <c r="B11234" s="20" t="s">
        <v>173487</v>
      </c>
      <c r="C11234" s="22">
        <v>40</v>
      </c>
      <c r="D11234" s="21" t="s">
        <v>173487</v>
      </c>
      <c r="E11234" s="22">
        <v>40</v>
      </c>
      <c r="F11234" s="21" t="s">
        <v>173149</v>
      </c>
      <c r="G11234" s="22">
        <v>36</v>
      </c>
      <c r="H11234" s="22">
        <v>119</v>
      </c>
      <c r="I11234" s="21" t="s">
        <v>199792</v>
      </c>
    </row>
    <row r="11235" spans="1:9" ht="44" customHeight="1">
      <c r="A11235" s="19" t="s">
        <v>199793</v>
      </c>
      <c r="B11235" s="20" t="s">
        <v>171178</v>
      </c>
      <c r="C11235" s="22">
        <v>26</v>
      </c>
      <c r="D11235" s="21" t="s">
        <v>177150</v>
      </c>
      <c r="E11235" s="22">
        <v>29</v>
      </c>
      <c r="F11235" s="21" t="s">
        <v>170498</v>
      </c>
      <c r="G11235" s="22">
        <v>35</v>
      </c>
      <c r="H11235" s="22">
        <v>93</v>
      </c>
      <c r="I11235" s="21" t="s">
        <v>199794</v>
      </c>
    </row>
    <row r="11236" spans="1:9" ht="44" customHeight="1">
      <c r="A11236" s="19" t="s">
        <v>199795</v>
      </c>
      <c r="B11236" s="20" t="s">
        <v>184016</v>
      </c>
      <c r="C11236" s="22">
        <v>60</v>
      </c>
      <c r="D11236" s="21" t="s">
        <v>182323</v>
      </c>
      <c r="E11236" s="22">
        <v>38</v>
      </c>
      <c r="F11236" s="22">
        <v>0</v>
      </c>
      <c r="G11236" s="22">
        <v>0</v>
      </c>
      <c r="H11236" s="22">
        <v>101</v>
      </c>
      <c r="I11236" s="21" t="s">
        <v>199796</v>
      </c>
    </row>
    <row r="11237" spans="1:9" ht="44" customHeight="1">
      <c r="A11237" s="19" t="s">
        <v>199797</v>
      </c>
      <c r="B11237" s="20" t="s">
        <v>175175</v>
      </c>
      <c r="C11237" s="22">
        <v>70</v>
      </c>
      <c r="D11237" s="21" t="s">
        <v>171909</v>
      </c>
      <c r="E11237" s="22">
        <v>38</v>
      </c>
      <c r="F11237" s="22">
        <v>0</v>
      </c>
      <c r="G11237" s="22">
        <v>0</v>
      </c>
      <c r="H11237" s="22">
        <v>111</v>
      </c>
      <c r="I11237" s="21" t="s">
        <v>199798</v>
      </c>
    </row>
    <row r="11238" spans="1:9" ht="32" customHeight="1">
      <c r="A11238" s="19" t="s">
        <v>199799</v>
      </c>
      <c r="B11238" s="20" t="s">
        <v>179298</v>
      </c>
      <c r="C11238" s="22">
        <v>44</v>
      </c>
      <c r="D11238" s="21" t="s">
        <v>170366</v>
      </c>
      <c r="E11238" s="22">
        <v>10</v>
      </c>
      <c r="F11238" s="21" t="s">
        <v>169658</v>
      </c>
      <c r="G11238" s="22">
        <v>3</v>
      </c>
      <c r="H11238" s="22">
        <v>60</v>
      </c>
      <c r="I11238" s="21" t="s">
        <v>199800</v>
      </c>
    </row>
    <row r="11239" spans="1:9" ht="44" customHeight="1">
      <c r="A11239" s="19" t="s">
        <v>199801</v>
      </c>
      <c r="B11239" s="20" t="s">
        <v>177568</v>
      </c>
      <c r="C11239" s="22">
        <v>16</v>
      </c>
      <c r="D11239" s="21" t="s">
        <v>171726</v>
      </c>
      <c r="E11239" s="22">
        <v>22</v>
      </c>
      <c r="F11239" s="21" t="s">
        <v>178917</v>
      </c>
      <c r="G11239" s="22">
        <v>35</v>
      </c>
      <c r="H11239" s="22">
        <v>76</v>
      </c>
      <c r="I11239" s="21" t="s">
        <v>199802</v>
      </c>
    </row>
    <row r="11240" spans="1:9" ht="44" customHeight="1">
      <c r="A11240" s="19" t="s">
        <v>199803</v>
      </c>
      <c r="B11240" s="20" t="s">
        <v>175055</v>
      </c>
      <c r="C11240" s="22">
        <v>3</v>
      </c>
      <c r="D11240" s="21" t="s">
        <v>170103</v>
      </c>
      <c r="E11240" s="22">
        <v>100</v>
      </c>
      <c r="F11240" s="21" t="s">
        <v>178129</v>
      </c>
      <c r="G11240" s="22">
        <v>2</v>
      </c>
      <c r="H11240" s="22">
        <v>108</v>
      </c>
      <c r="I11240" s="21" t="s">
        <v>199804</v>
      </c>
    </row>
    <row r="11241" spans="1:9" ht="44" customHeight="1">
      <c r="A11241" s="19" t="s">
        <v>199805</v>
      </c>
      <c r="B11241" s="20" t="s">
        <v>172661</v>
      </c>
      <c r="C11241" s="22">
        <v>37</v>
      </c>
      <c r="D11241" s="21" t="s">
        <v>170314</v>
      </c>
      <c r="E11241" s="22">
        <v>5</v>
      </c>
      <c r="F11241" s="21" t="s">
        <v>172661</v>
      </c>
      <c r="G11241" s="22">
        <v>37</v>
      </c>
      <c r="H11241" s="22">
        <v>82</v>
      </c>
      <c r="I11241" s="21" t="s">
        <v>199806</v>
      </c>
    </row>
    <row r="11242" spans="1:9" ht="32" customHeight="1">
      <c r="A11242" s="19" t="s">
        <v>199807</v>
      </c>
      <c r="B11242" s="20" t="s">
        <v>171561</v>
      </c>
      <c r="C11242" s="22">
        <v>30</v>
      </c>
      <c r="D11242" s="21" t="s">
        <v>174942</v>
      </c>
      <c r="E11242" s="22">
        <v>5</v>
      </c>
      <c r="F11242" s="21" t="s">
        <v>192006</v>
      </c>
      <c r="G11242" s="22">
        <v>58</v>
      </c>
      <c r="H11242" s="22">
        <v>96</v>
      </c>
      <c r="I11242" s="21" t="s">
        <v>199808</v>
      </c>
    </row>
    <row r="11243" spans="1:9" ht="32" customHeight="1">
      <c r="A11243" s="19" t="s">
        <v>199809</v>
      </c>
      <c r="B11243" s="20" t="s">
        <v>199810</v>
      </c>
      <c r="C11243" s="22">
        <v>74</v>
      </c>
      <c r="D11243" s="21" t="s">
        <v>172019</v>
      </c>
      <c r="E11243" s="22">
        <v>5</v>
      </c>
      <c r="F11243" s="21" t="s">
        <v>175343</v>
      </c>
      <c r="G11243" s="22">
        <v>4</v>
      </c>
      <c r="H11243" s="22">
        <v>86</v>
      </c>
      <c r="I11243" s="21" t="s">
        <v>199811</v>
      </c>
    </row>
    <row r="11244" spans="1:9" ht="32" customHeight="1">
      <c r="A11244" s="19" t="s">
        <v>199812</v>
      </c>
      <c r="B11244" s="20" t="s">
        <v>199813</v>
      </c>
      <c r="C11244" s="22">
        <v>85</v>
      </c>
      <c r="D11244" s="21" t="s">
        <v>177493</v>
      </c>
      <c r="E11244" s="22">
        <v>5</v>
      </c>
      <c r="F11244" s="21" t="s">
        <v>182659</v>
      </c>
      <c r="G11244" s="22">
        <v>7</v>
      </c>
      <c r="H11244" s="22">
        <v>100</v>
      </c>
      <c r="I11244" s="21" t="s">
        <v>199814</v>
      </c>
    </row>
    <row r="11245" spans="1:9" ht="32" customHeight="1">
      <c r="A11245" s="19" t="s">
        <v>199815</v>
      </c>
      <c r="B11245" s="20" t="s">
        <v>175516</v>
      </c>
      <c r="C11245" s="22">
        <v>4</v>
      </c>
      <c r="D11245" s="21" t="s">
        <v>171520</v>
      </c>
      <c r="E11245" s="22">
        <v>64</v>
      </c>
      <c r="F11245" s="21" t="s">
        <v>186108</v>
      </c>
      <c r="G11245" s="22">
        <v>26</v>
      </c>
      <c r="H11245" s="22">
        <v>97</v>
      </c>
      <c r="I11245" s="21" t="s">
        <v>199816</v>
      </c>
    </row>
    <row r="11246" spans="1:9" ht="44" customHeight="1">
      <c r="A11246" s="19" t="s">
        <v>199817</v>
      </c>
      <c r="B11246" s="20" t="s">
        <v>199818</v>
      </c>
      <c r="C11246" s="22">
        <v>3</v>
      </c>
      <c r="D11246" s="21" t="s">
        <v>199819</v>
      </c>
      <c r="E11246" s="22">
        <v>182</v>
      </c>
      <c r="F11246" s="21" t="s">
        <v>199820</v>
      </c>
      <c r="G11246" s="22">
        <v>12</v>
      </c>
      <c r="H11246" s="22">
        <v>200</v>
      </c>
      <c r="I11246" s="21" t="s">
        <v>199821</v>
      </c>
    </row>
    <row r="11247" spans="1:9" ht="44" customHeight="1">
      <c r="A11247" s="19" t="s">
        <v>199822</v>
      </c>
      <c r="B11247" s="20" t="s">
        <v>172004</v>
      </c>
      <c r="C11247" s="22">
        <v>7</v>
      </c>
      <c r="D11247" s="21" t="s">
        <v>176098</v>
      </c>
      <c r="E11247" s="22">
        <v>57</v>
      </c>
      <c r="F11247" s="21" t="s">
        <v>169991</v>
      </c>
      <c r="G11247" s="22">
        <v>2</v>
      </c>
      <c r="H11247" s="22">
        <v>69</v>
      </c>
      <c r="I11247" s="21" t="s">
        <v>199823</v>
      </c>
    </row>
    <row r="11248" spans="1:9" ht="44" customHeight="1">
      <c r="A11248" s="19" t="s">
        <v>199824</v>
      </c>
      <c r="B11248" s="20" t="s">
        <v>172007</v>
      </c>
      <c r="C11248" s="22">
        <v>6</v>
      </c>
      <c r="D11248" s="21" t="s">
        <v>178588</v>
      </c>
      <c r="E11248" s="22">
        <v>55</v>
      </c>
      <c r="F11248" s="21" t="s">
        <v>173541</v>
      </c>
      <c r="G11248" s="22">
        <v>1</v>
      </c>
      <c r="H11248" s="22">
        <v>65</v>
      </c>
      <c r="I11248" s="21" t="s">
        <v>199825</v>
      </c>
    </row>
    <row r="11249" spans="1:9" ht="44" customHeight="1">
      <c r="A11249" s="19" t="s">
        <v>199826</v>
      </c>
      <c r="B11249" s="20" t="s">
        <v>190381</v>
      </c>
      <c r="C11249" s="22">
        <v>36</v>
      </c>
      <c r="D11249" s="21" t="s">
        <v>182021</v>
      </c>
      <c r="E11249" s="22">
        <v>58</v>
      </c>
      <c r="F11249" s="21" t="s">
        <v>170122</v>
      </c>
      <c r="G11249" s="22">
        <v>7</v>
      </c>
      <c r="H11249" s="22">
        <v>104</v>
      </c>
      <c r="I11249" s="21" t="s">
        <v>199827</v>
      </c>
    </row>
    <row r="11250" spans="1:9" ht="32" customHeight="1">
      <c r="A11250" s="19" t="s">
        <v>199828</v>
      </c>
      <c r="B11250" s="20" t="s">
        <v>199829</v>
      </c>
      <c r="C11250" s="22">
        <v>62</v>
      </c>
      <c r="D11250" s="21" t="s">
        <v>173544</v>
      </c>
      <c r="E11250" s="22">
        <v>4</v>
      </c>
      <c r="F11250" s="22">
        <v>40</v>
      </c>
      <c r="G11250" s="22">
        <v>44</v>
      </c>
      <c r="H11250" s="22">
        <v>113</v>
      </c>
      <c r="I11250" s="21" t="s">
        <v>199830</v>
      </c>
    </row>
    <row r="11251" spans="1:9" ht="32" customHeight="1">
      <c r="A11251" s="19" t="s">
        <v>199831</v>
      </c>
      <c r="B11251" s="20" t="s">
        <v>171178</v>
      </c>
      <c r="C11251" s="22">
        <v>52</v>
      </c>
      <c r="D11251" s="21" t="s">
        <v>184146</v>
      </c>
      <c r="E11251" s="22">
        <v>59</v>
      </c>
      <c r="F11251" s="21" t="s">
        <v>174992</v>
      </c>
      <c r="G11251" s="22">
        <v>69</v>
      </c>
      <c r="H11251" s="22">
        <v>183</v>
      </c>
      <c r="I11251" s="21" t="s">
        <v>199832</v>
      </c>
    </row>
    <row r="11252" spans="1:9" ht="44" customHeight="1">
      <c r="A11252" s="19" t="s">
        <v>199833</v>
      </c>
      <c r="B11252" s="20" t="s">
        <v>199834</v>
      </c>
      <c r="C11252" s="22">
        <v>109</v>
      </c>
      <c r="D11252" s="21" t="s">
        <v>182323</v>
      </c>
      <c r="E11252" s="22">
        <v>76</v>
      </c>
      <c r="F11252" s="21" t="s">
        <v>194705</v>
      </c>
      <c r="G11252" s="22">
        <v>11</v>
      </c>
      <c r="H11252" s="22">
        <v>199</v>
      </c>
      <c r="I11252" s="21" t="s">
        <v>199835</v>
      </c>
    </row>
    <row r="11253" spans="1:9" ht="32" customHeight="1">
      <c r="A11253" s="19" t="s">
        <v>199836</v>
      </c>
      <c r="B11253" s="20" t="s">
        <v>171290</v>
      </c>
      <c r="C11253" s="22">
        <v>6</v>
      </c>
      <c r="D11253" s="21" t="s">
        <v>172480</v>
      </c>
      <c r="E11253" s="22">
        <v>33</v>
      </c>
      <c r="F11253" s="21" t="s">
        <v>191882</v>
      </c>
      <c r="G11253" s="22">
        <v>56</v>
      </c>
      <c r="H11253" s="22">
        <v>98</v>
      </c>
      <c r="I11253" s="21" t="s">
        <v>199837</v>
      </c>
    </row>
    <row r="11254" spans="1:9" ht="32" customHeight="1">
      <c r="A11254" s="19" t="s">
        <v>199838</v>
      </c>
      <c r="B11254" s="20" t="s">
        <v>177955</v>
      </c>
      <c r="C11254" s="22">
        <v>5</v>
      </c>
      <c r="D11254" s="21" t="s">
        <v>186728</v>
      </c>
      <c r="E11254" s="22">
        <v>56</v>
      </c>
      <c r="F11254" s="22">
        <v>50</v>
      </c>
      <c r="G11254" s="22">
        <v>61</v>
      </c>
      <c r="H11254" s="22">
        <v>125</v>
      </c>
      <c r="I11254" s="21" t="s">
        <v>199839</v>
      </c>
    </row>
    <row r="11255" spans="1:9" ht="32" customHeight="1">
      <c r="A11255" s="19" t="s">
        <v>199840</v>
      </c>
      <c r="B11255" s="20" t="s">
        <v>199092</v>
      </c>
      <c r="C11255" s="22">
        <v>94</v>
      </c>
      <c r="D11255" s="22">
        <v>0</v>
      </c>
      <c r="E11255" s="22">
        <v>0</v>
      </c>
      <c r="F11255" s="21" t="s">
        <v>169996</v>
      </c>
      <c r="G11255" s="22">
        <v>1</v>
      </c>
      <c r="H11255" s="22">
        <v>98</v>
      </c>
      <c r="I11255" s="21" t="s">
        <v>199841</v>
      </c>
    </row>
    <row r="11256" spans="1:9" ht="32" customHeight="1">
      <c r="A11256" s="19" t="s">
        <v>199842</v>
      </c>
      <c r="B11256" s="20" t="s">
        <v>170929</v>
      </c>
      <c r="C11256" s="22">
        <v>40</v>
      </c>
      <c r="D11256" s="21" t="s">
        <v>170928</v>
      </c>
      <c r="E11256" s="22">
        <v>4</v>
      </c>
      <c r="F11256" s="21" t="s">
        <v>170634</v>
      </c>
      <c r="G11256" s="22">
        <v>38</v>
      </c>
      <c r="H11256" s="22">
        <v>85</v>
      </c>
      <c r="I11256" s="21" t="s">
        <v>199843</v>
      </c>
    </row>
    <row r="11257" spans="1:9" ht="44" customHeight="1">
      <c r="A11257" s="19" t="s">
        <v>199844</v>
      </c>
      <c r="B11257" s="20" t="s">
        <v>175241</v>
      </c>
      <c r="C11257" s="22">
        <v>31</v>
      </c>
      <c r="D11257" s="21" t="s">
        <v>175310</v>
      </c>
      <c r="E11257" s="22">
        <v>23</v>
      </c>
      <c r="F11257" s="22">
        <v>0</v>
      </c>
      <c r="G11257" s="22">
        <v>0</v>
      </c>
      <c r="H11257" s="22">
        <v>57</v>
      </c>
      <c r="I11257" s="21" t="s">
        <v>199845</v>
      </c>
    </row>
    <row r="11258" spans="1:9" ht="44" customHeight="1">
      <c r="A11258" s="19" t="s">
        <v>199846</v>
      </c>
      <c r="B11258" s="20" t="s">
        <v>170853</v>
      </c>
      <c r="C11258" s="22">
        <v>60</v>
      </c>
      <c r="D11258" s="21" t="s">
        <v>181278</v>
      </c>
      <c r="E11258" s="22">
        <v>23</v>
      </c>
      <c r="F11258" s="21" t="s">
        <v>173947</v>
      </c>
      <c r="G11258" s="22">
        <v>1</v>
      </c>
      <c r="H11258" s="22">
        <v>87</v>
      </c>
      <c r="I11258" s="21" t="s">
        <v>199847</v>
      </c>
    </row>
    <row r="11259" spans="1:9" ht="44" customHeight="1">
      <c r="A11259" s="19" t="s">
        <v>199848</v>
      </c>
      <c r="B11259" s="20" t="s">
        <v>177019</v>
      </c>
      <c r="C11259" s="22">
        <v>63</v>
      </c>
      <c r="D11259" s="21" t="s">
        <v>173626</v>
      </c>
      <c r="E11259" s="22">
        <v>23</v>
      </c>
      <c r="F11259" s="21" t="s">
        <v>170434</v>
      </c>
      <c r="G11259" s="22">
        <v>1</v>
      </c>
      <c r="H11259" s="22">
        <v>90</v>
      </c>
      <c r="I11259" s="21" t="s">
        <v>199849</v>
      </c>
    </row>
    <row r="11260" spans="1:9" ht="44" customHeight="1">
      <c r="A11260" s="19" t="s">
        <v>199850</v>
      </c>
      <c r="B11260" s="20" t="s">
        <v>188689</v>
      </c>
      <c r="C11260" s="22">
        <v>98</v>
      </c>
      <c r="D11260" s="21" t="s">
        <v>187137</v>
      </c>
      <c r="E11260" s="22">
        <v>64</v>
      </c>
      <c r="F11260" s="21" t="s">
        <v>174558</v>
      </c>
      <c r="G11260" s="22">
        <v>28</v>
      </c>
      <c r="H11260" s="22">
        <v>193</v>
      </c>
      <c r="I11260" s="21" t="s">
        <v>199851</v>
      </c>
    </row>
    <row r="11261" spans="1:9" ht="44" customHeight="1">
      <c r="A11261" s="19" t="s">
        <v>199852</v>
      </c>
      <c r="B11261" s="20" t="s">
        <v>176427</v>
      </c>
      <c r="C11261" s="22">
        <v>2</v>
      </c>
      <c r="D11261" s="21" t="s">
        <v>199853</v>
      </c>
      <c r="E11261" s="22">
        <v>158</v>
      </c>
      <c r="F11261" s="21" t="s">
        <v>178411</v>
      </c>
      <c r="G11261" s="22">
        <v>7</v>
      </c>
      <c r="H11261" s="22">
        <v>170</v>
      </c>
      <c r="I11261" s="21" t="s">
        <v>199854</v>
      </c>
    </row>
    <row r="11262" spans="1:9" ht="32" customHeight="1">
      <c r="A11262" s="19" t="s">
        <v>199855</v>
      </c>
      <c r="B11262" s="20" t="s">
        <v>170690</v>
      </c>
      <c r="C11262" s="22">
        <v>23</v>
      </c>
      <c r="D11262" s="21" t="s">
        <v>199856</v>
      </c>
      <c r="E11262" s="22">
        <v>75</v>
      </c>
      <c r="F11262" s="21" t="s">
        <v>170594</v>
      </c>
      <c r="G11262" s="22">
        <v>5</v>
      </c>
      <c r="H11262" s="22">
        <v>106</v>
      </c>
      <c r="I11262" s="21" t="s">
        <v>199857</v>
      </c>
    </row>
    <row r="11263" spans="1:9" ht="32" customHeight="1">
      <c r="A11263" s="19" t="s">
        <v>199858</v>
      </c>
      <c r="B11263" s="20" t="s">
        <v>176884</v>
      </c>
      <c r="C11263" s="22">
        <v>88</v>
      </c>
      <c r="D11263" s="21" t="s">
        <v>171896</v>
      </c>
      <c r="E11263" s="22">
        <v>20</v>
      </c>
      <c r="F11263" s="21" t="s">
        <v>170436</v>
      </c>
      <c r="G11263" s="22">
        <v>8</v>
      </c>
      <c r="H11263" s="22">
        <v>119</v>
      </c>
      <c r="I11263" s="21" t="s">
        <v>199859</v>
      </c>
    </row>
    <row r="11264" spans="1:9" ht="32" customHeight="1">
      <c r="A11264" s="19" t="s">
        <v>199860</v>
      </c>
      <c r="B11264" s="20" t="s">
        <v>182525</v>
      </c>
      <c r="C11264" s="22">
        <v>9</v>
      </c>
      <c r="D11264" s="21" t="s">
        <v>176619</v>
      </c>
      <c r="E11264" s="22">
        <v>51</v>
      </c>
      <c r="F11264" s="21" t="s">
        <v>184393</v>
      </c>
      <c r="G11264" s="22">
        <v>34</v>
      </c>
      <c r="H11264" s="22">
        <v>97</v>
      </c>
      <c r="I11264" s="21" t="s">
        <v>199861</v>
      </c>
    </row>
    <row r="11265" spans="1:9" ht="44" customHeight="1">
      <c r="A11265" s="19" t="s">
        <v>199862</v>
      </c>
      <c r="B11265" s="20" t="s">
        <v>199225</v>
      </c>
      <c r="C11265" s="22">
        <v>59</v>
      </c>
      <c r="D11265" s="21" t="s">
        <v>172467</v>
      </c>
      <c r="E11265" s="22">
        <v>12</v>
      </c>
      <c r="F11265" s="21" t="s">
        <v>172572</v>
      </c>
      <c r="G11265" s="22">
        <v>13</v>
      </c>
      <c r="H11265" s="22">
        <v>87</v>
      </c>
      <c r="I11265" s="21" t="s">
        <v>199863</v>
      </c>
    </row>
    <row r="11266" spans="1:9" ht="44" customHeight="1">
      <c r="A11266" s="19" t="s">
        <v>199864</v>
      </c>
      <c r="B11266" s="20" t="s">
        <v>180772</v>
      </c>
      <c r="C11266" s="22">
        <v>80</v>
      </c>
      <c r="D11266" s="21" t="s">
        <v>194432</v>
      </c>
      <c r="E11266" s="22">
        <v>71</v>
      </c>
      <c r="F11266" s="21" t="s">
        <v>188884</v>
      </c>
      <c r="G11266" s="22">
        <v>3</v>
      </c>
      <c r="H11266" s="22">
        <v>157</v>
      </c>
      <c r="I11266" s="21" t="s">
        <v>199865</v>
      </c>
    </row>
    <row r="11267" spans="1:9" ht="44" customHeight="1">
      <c r="A11267" s="19" t="s">
        <v>199866</v>
      </c>
      <c r="B11267" s="20" t="s">
        <v>181424</v>
      </c>
      <c r="C11267" s="22">
        <v>72</v>
      </c>
      <c r="D11267" s="21" t="s">
        <v>175007</v>
      </c>
      <c r="E11267" s="22">
        <v>4</v>
      </c>
      <c r="F11267" s="21" t="s">
        <v>175117</v>
      </c>
      <c r="G11267" s="22">
        <v>15</v>
      </c>
      <c r="H11267" s="22">
        <v>94</v>
      </c>
      <c r="I11267" s="21" t="s">
        <v>199867</v>
      </c>
    </row>
    <row r="11268" spans="1:9" ht="44" customHeight="1">
      <c r="A11268" s="19" t="s">
        <v>199868</v>
      </c>
      <c r="B11268" s="24">
        <v>0</v>
      </c>
      <c r="C11268" s="22">
        <v>0</v>
      </c>
      <c r="D11268" s="21" t="s">
        <v>199869</v>
      </c>
      <c r="E11268" s="22">
        <v>61</v>
      </c>
      <c r="F11268" s="21" t="s">
        <v>181591</v>
      </c>
      <c r="G11268" s="22">
        <v>59</v>
      </c>
      <c r="H11268" s="22">
        <v>123</v>
      </c>
      <c r="I11268" s="21" t="s">
        <v>199870</v>
      </c>
    </row>
    <row r="11269" spans="1:9" ht="44" customHeight="1">
      <c r="A11269" s="19" t="s">
        <v>199871</v>
      </c>
      <c r="B11269" s="20" t="s">
        <v>176971</v>
      </c>
      <c r="C11269" s="22">
        <v>12</v>
      </c>
      <c r="D11269" s="21" t="s">
        <v>192707</v>
      </c>
      <c r="E11269" s="22">
        <v>45</v>
      </c>
      <c r="F11269" s="21" t="s">
        <v>169715</v>
      </c>
      <c r="G11269" s="22">
        <v>2</v>
      </c>
      <c r="H11269" s="22">
        <v>62</v>
      </c>
      <c r="I11269" s="21" t="s">
        <v>199872</v>
      </c>
    </row>
    <row r="11270" spans="1:9" ht="32" customHeight="1">
      <c r="A11270" s="19" t="s">
        <v>199873</v>
      </c>
      <c r="B11270" s="20" t="s">
        <v>176188</v>
      </c>
      <c r="C11270" s="22">
        <v>15</v>
      </c>
      <c r="D11270" s="21" t="s">
        <v>173022</v>
      </c>
      <c r="E11270" s="22">
        <v>27</v>
      </c>
      <c r="F11270" s="21" t="s">
        <v>193390</v>
      </c>
      <c r="G11270" s="22">
        <v>73</v>
      </c>
      <c r="H11270" s="22">
        <v>118</v>
      </c>
      <c r="I11270" s="21" t="s">
        <v>199874</v>
      </c>
    </row>
    <row r="11271" spans="1:9" ht="32" customHeight="1">
      <c r="A11271" s="19" t="s">
        <v>199875</v>
      </c>
      <c r="B11271" s="20" t="s">
        <v>190341</v>
      </c>
      <c r="C11271" s="22">
        <v>94</v>
      </c>
      <c r="D11271" s="21" t="s">
        <v>173096</v>
      </c>
      <c r="E11271" s="22">
        <v>43</v>
      </c>
      <c r="F11271" s="21" t="s">
        <v>184203</v>
      </c>
      <c r="G11271" s="22">
        <v>5</v>
      </c>
      <c r="H11271" s="22">
        <v>145</v>
      </c>
      <c r="I11271" s="21" t="s">
        <v>199876</v>
      </c>
    </row>
    <row r="11272" spans="1:9" ht="32" customHeight="1">
      <c r="A11272" s="19" t="s">
        <v>199877</v>
      </c>
      <c r="B11272" s="20" t="s">
        <v>170423</v>
      </c>
      <c r="C11272" s="22">
        <v>3</v>
      </c>
      <c r="D11272" s="21" t="s">
        <v>199878</v>
      </c>
      <c r="E11272" s="22">
        <v>148</v>
      </c>
      <c r="F11272" s="21" t="s">
        <v>170567</v>
      </c>
      <c r="G11272" s="22">
        <v>2</v>
      </c>
      <c r="H11272" s="22">
        <v>156</v>
      </c>
      <c r="I11272" s="21" t="s">
        <v>199879</v>
      </c>
    </row>
    <row r="11273" spans="1:9" ht="32" customHeight="1">
      <c r="A11273" s="19" t="s">
        <v>199880</v>
      </c>
      <c r="B11273" s="20" t="s">
        <v>199881</v>
      </c>
      <c r="C11273" s="22">
        <v>57</v>
      </c>
      <c r="D11273" s="21" t="s">
        <v>170857</v>
      </c>
      <c r="E11273" s="22">
        <v>20</v>
      </c>
      <c r="F11273" s="21" t="s">
        <v>14588</v>
      </c>
      <c r="G11273" s="22">
        <v>11</v>
      </c>
      <c r="H11273" s="22">
        <v>91</v>
      </c>
      <c r="I11273" s="21" t="s">
        <v>199882</v>
      </c>
    </row>
    <row r="11274" spans="1:9" ht="44" customHeight="1">
      <c r="A11274" s="19" t="s">
        <v>199883</v>
      </c>
      <c r="B11274" s="20" t="s">
        <v>173663</v>
      </c>
      <c r="C11274" s="22">
        <v>11</v>
      </c>
      <c r="D11274" s="21" t="s">
        <v>173918</v>
      </c>
      <c r="E11274" s="22">
        <v>12</v>
      </c>
      <c r="F11274" s="21" t="s">
        <v>185242</v>
      </c>
      <c r="G11274" s="22">
        <v>28</v>
      </c>
      <c r="H11274" s="22">
        <v>54</v>
      </c>
      <c r="I11274" s="21" t="s">
        <v>199884</v>
      </c>
    </row>
    <row r="11275" spans="1:9" ht="44" customHeight="1">
      <c r="A11275" s="19" t="s">
        <v>199885</v>
      </c>
      <c r="B11275" s="20" t="s">
        <v>192802</v>
      </c>
      <c r="C11275" s="22">
        <v>76</v>
      </c>
      <c r="D11275" s="21" t="s">
        <v>180726</v>
      </c>
      <c r="E11275" s="22">
        <v>11</v>
      </c>
      <c r="F11275" s="22">
        <v>0</v>
      </c>
      <c r="G11275" s="22">
        <v>0</v>
      </c>
      <c r="H11275" s="22">
        <v>90</v>
      </c>
      <c r="I11275" s="21" t="s">
        <v>199886</v>
      </c>
    </row>
    <row r="11276" spans="1:9" ht="44" customHeight="1">
      <c r="A11276" s="19" t="s">
        <v>199887</v>
      </c>
      <c r="B11276" s="20" t="s">
        <v>192802</v>
      </c>
      <c r="C11276" s="22">
        <v>76</v>
      </c>
      <c r="D11276" s="21" t="s">
        <v>180726</v>
      </c>
      <c r="E11276" s="22">
        <v>11</v>
      </c>
      <c r="F11276" s="22">
        <v>0</v>
      </c>
      <c r="G11276" s="22">
        <v>0</v>
      </c>
      <c r="H11276" s="22">
        <v>90</v>
      </c>
      <c r="I11276" s="21" t="s">
        <v>199888</v>
      </c>
    </row>
    <row r="11277" spans="1:9" ht="44" customHeight="1">
      <c r="A11277" s="19" t="s">
        <v>199889</v>
      </c>
      <c r="B11277" s="20" t="s">
        <v>197923</v>
      </c>
      <c r="C11277" s="22">
        <v>120</v>
      </c>
      <c r="D11277" s="21" t="s">
        <v>174840</v>
      </c>
      <c r="E11277" s="22">
        <v>19</v>
      </c>
      <c r="F11277" s="21" t="s">
        <v>172236</v>
      </c>
      <c r="G11277" s="22">
        <v>8</v>
      </c>
      <c r="H11277" s="22">
        <v>150</v>
      </c>
      <c r="I11277" s="21" t="s">
        <v>199890</v>
      </c>
    </row>
    <row r="11278" spans="1:9" ht="44" customHeight="1">
      <c r="A11278" s="19" t="s">
        <v>199891</v>
      </c>
      <c r="B11278" s="20" t="s">
        <v>197923</v>
      </c>
      <c r="C11278" s="22">
        <v>120</v>
      </c>
      <c r="D11278" s="21" t="s">
        <v>174840</v>
      </c>
      <c r="E11278" s="22">
        <v>19</v>
      </c>
      <c r="F11278" s="21" t="s">
        <v>172236</v>
      </c>
      <c r="G11278" s="22">
        <v>8</v>
      </c>
      <c r="H11278" s="22">
        <v>150</v>
      </c>
      <c r="I11278" s="21" t="s">
        <v>199892</v>
      </c>
    </row>
    <row r="11279" spans="1:9" ht="44" customHeight="1">
      <c r="A11279" s="19" t="s">
        <v>199893</v>
      </c>
      <c r="B11279" s="20" t="s">
        <v>196311</v>
      </c>
      <c r="C11279" s="22">
        <v>49</v>
      </c>
      <c r="D11279" s="21" t="s">
        <v>199894</v>
      </c>
      <c r="E11279" s="22">
        <v>66</v>
      </c>
      <c r="F11279" s="21" t="s">
        <v>181715</v>
      </c>
      <c r="G11279" s="22">
        <v>16</v>
      </c>
      <c r="H11279" s="22">
        <v>134</v>
      </c>
      <c r="I11279" s="21" t="s">
        <v>199895</v>
      </c>
    </row>
    <row r="11280" spans="1:9" ht="32" customHeight="1">
      <c r="A11280" s="19" t="s">
        <v>199896</v>
      </c>
      <c r="B11280" s="20" t="s">
        <v>180339</v>
      </c>
      <c r="C11280" s="22">
        <v>1</v>
      </c>
      <c r="D11280" s="21" t="s">
        <v>193038</v>
      </c>
      <c r="E11280" s="22">
        <v>130</v>
      </c>
      <c r="F11280" s="21" t="s">
        <v>199897</v>
      </c>
      <c r="G11280" s="22">
        <v>27</v>
      </c>
      <c r="H11280" s="22">
        <v>161</v>
      </c>
      <c r="I11280" s="21" t="s">
        <v>199898</v>
      </c>
    </row>
    <row r="11281" spans="1:9" ht="44" customHeight="1">
      <c r="A11281" s="19" t="s">
        <v>199899</v>
      </c>
      <c r="B11281" s="20" t="s">
        <v>173495</v>
      </c>
      <c r="C11281" s="22">
        <v>38</v>
      </c>
      <c r="D11281" s="21" t="s">
        <v>180334</v>
      </c>
      <c r="E11281" s="22">
        <v>44</v>
      </c>
      <c r="F11281" s="21" t="s">
        <v>171556</v>
      </c>
      <c r="G11281" s="22">
        <v>29</v>
      </c>
      <c r="H11281" s="22">
        <v>114</v>
      </c>
      <c r="I11281" s="21" t="s">
        <v>199900</v>
      </c>
    </row>
    <row r="11282" spans="1:9" ht="32" customHeight="1">
      <c r="A11282" s="19" t="s">
        <v>199901</v>
      </c>
      <c r="B11282" s="20" t="s">
        <v>177659</v>
      </c>
      <c r="C11282" s="22">
        <v>22</v>
      </c>
      <c r="D11282" s="21" t="s">
        <v>170134</v>
      </c>
      <c r="E11282" s="22">
        <v>58</v>
      </c>
      <c r="F11282" s="21" t="s">
        <v>178317</v>
      </c>
      <c r="G11282" s="22">
        <v>7</v>
      </c>
      <c r="H11282" s="22">
        <v>90</v>
      </c>
      <c r="I11282" s="21" t="s">
        <v>199902</v>
      </c>
    </row>
    <row r="11283" spans="1:9" ht="32" customHeight="1">
      <c r="A11283" s="19" t="s">
        <v>199903</v>
      </c>
      <c r="B11283" s="20" t="s">
        <v>174331</v>
      </c>
      <c r="C11283" s="22">
        <v>36</v>
      </c>
      <c r="D11283" s="21" t="s">
        <v>179820</v>
      </c>
      <c r="E11283" s="22">
        <v>63</v>
      </c>
      <c r="F11283" s="21" t="s">
        <v>199904</v>
      </c>
      <c r="G11283" s="22">
        <v>62</v>
      </c>
      <c r="H11283" s="22">
        <v>164</v>
      </c>
      <c r="I11283" s="21" t="s">
        <v>199905</v>
      </c>
    </row>
    <row r="11284" spans="1:9" ht="32" customHeight="1">
      <c r="A11284" s="19" t="s">
        <v>199906</v>
      </c>
      <c r="B11284" s="24">
        <v>0</v>
      </c>
      <c r="C11284" s="22">
        <v>0</v>
      </c>
      <c r="D11284" s="22">
        <v>100</v>
      </c>
      <c r="E11284" s="22">
        <v>119</v>
      </c>
      <c r="F11284" s="22">
        <v>0</v>
      </c>
      <c r="G11284" s="22">
        <v>0</v>
      </c>
      <c r="H11284" s="22">
        <v>122</v>
      </c>
      <c r="I11284" s="21" t="s">
        <v>199907</v>
      </c>
    </row>
    <row r="11285" spans="1:9" ht="32" customHeight="1">
      <c r="A11285" s="19" t="s">
        <v>199908</v>
      </c>
      <c r="B11285" s="20" t="s">
        <v>170063</v>
      </c>
      <c r="C11285" s="22">
        <v>47</v>
      </c>
      <c r="D11285" s="21" t="s">
        <v>179966</v>
      </c>
      <c r="E11285" s="22">
        <v>31</v>
      </c>
      <c r="F11285" s="22">
        <v>0</v>
      </c>
      <c r="G11285" s="22">
        <v>0</v>
      </c>
      <c r="H11285" s="22">
        <v>81</v>
      </c>
      <c r="I11285" s="21" t="s">
        <v>199909</v>
      </c>
    </row>
    <row r="11286" spans="1:9" ht="44" customHeight="1">
      <c r="A11286" s="19" t="s">
        <v>199910</v>
      </c>
      <c r="B11286" s="20" t="s">
        <v>199911</v>
      </c>
      <c r="C11286" s="22">
        <v>94</v>
      </c>
      <c r="D11286" s="21" t="s">
        <v>172498</v>
      </c>
      <c r="E11286" s="22">
        <v>4</v>
      </c>
      <c r="F11286" s="21" t="s">
        <v>179662</v>
      </c>
      <c r="G11286" s="22">
        <v>11</v>
      </c>
      <c r="H11286" s="22">
        <v>112</v>
      </c>
      <c r="I11286" s="21" t="s">
        <v>199912</v>
      </c>
    </row>
    <row r="11287" spans="1:9" ht="44" customHeight="1">
      <c r="A11287" s="19" t="s">
        <v>199913</v>
      </c>
      <c r="B11287" s="20" t="s">
        <v>177754</v>
      </c>
      <c r="C11287" s="22">
        <v>55</v>
      </c>
      <c r="D11287" s="21" t="s">
        <v>175609</v>
      </c>
      <c r="E11287" s="22">
        <v>56</v>
      </c>
      <c r="F11287" s="21" t="s">
        <v>199914</v>
      </c>
      <c r="G11287" s="22">
        <v>73</v>
      </c>
      <c r="H11287" s="22">
        <v>187</v>
      </c>
      <c r="I11287" s="21" t="s">
        <v>199915</v>
      </c>
    </row>
    <row r="11288" spans="1:9" ht="44" customHeight="1">
      <c r="A11288" s="19" t="s">
        <v>199916</v>
      </c>
      <c r="B11288" s="20" t="s">
        <v>171151</v>
      </c>
      <c r="C11288" s="22">
        <v>3</v>
      </c>
      <c r="D11288" s="21" t="s">
        <v>171390</v>
      </c>
      <c r="E11288" s="22">
        <v>64</v>
      </c>
      <c r="F11288" s="21" t="s">
        <v>177571</v>
      </c>
      <c r="G11288" s="22">
        <v>7</v>
      </c>
      <c r="H11288" s="22">
        <v>77</v>
      </c>
      <c r="I11288" s="21" t="s">
        <v>199917</v>
      </c>
    </row>
    <row r="11289" spans="1:9" ht="32" customHeight="1">
      <c r="A11289" s="19" t="s">
        <v>199918</v>
      </c>
      <c r="B11289" s="20" t="s">
        <v>175401</v>
      </c>
      <c r="C11289" s="22">
        <v>67</v>
      </c>
      <c r="D11289" s="21" t="s">
        <v>173176</v>
      </c>
      <c r="E11289" s="22">
        <v>49</v>
      </c>
      <c r="F11289" s="21" t="s">
        <v>172048</v>
      </c>
      <c r="G11289" s="22">
        <v>3</v>
      </c>
      <c r="H11289" s="22">
        <v>122</v>
      </c>
      <c r="I11289" s="21" t="s">
        <v>199919</v>
      </c>
    </row>
    <row r="11290" spans="1:9" ht="44" customHeight="1">
      <c r="A11290" s="19" t="s">
        <v>199920</v>
      </c>
      <c r="B11290" s="20" t="s">
        <v>181183</v>
      </c>
      <c r="C11290" s="22">
        <v>1</v>
      </c>
      <c r="D11290" s="21" t="s">
        <v>199921</v>
      </c>
      <c r="E11290" s="22">
        <v>167</v>
      </c>
      <c r="F11290" s="21" t="s">
        <v>169713</v>
      </c>
      <c r="G11290" s="22">
        <v>9</v>
      </c>
      <c r="H11290" s="22">
        <v>180</v>
      </c>
      <c r="I11290" s="21" t="s">
        <v>199922</v>
      </c>
    </row>
    <row r="11291" spans="1:9" ht="44" customHeight="1">
      <c r="A11291" s="19" t="s">
        <v>199923</v>
      </c>
      <c r="B11291" s="20" t="s">
        <v>179188</v>
      </c>
      <c r="C11291" s="22">
        <v>57</v>
      </c>
      <c r="D11291" s="21" t="s">
        <v>173149</v>
      </c>
      <c r="E11291" s="22">
        <v>27</v>
      </c>
      <c r="F11291" s="21" t="s">
        <v>171825</v>
      </c>
      <c r="G11291" s="22">
        <v>3</v>
      </c>
      <c r="H11291" s="22">
        <v>90</v>
      </c>
      <c r="I11291" s="21" t="s">
        <v>199924</v>
      </c>
    </row>
    <row r="11292" spans="1:9" ht="44" customHeight="1">
      <c r="A11292" s="19" t="s">
        <v>199925</v>
      </c>
      <c r="B11292" s="20" t="s">
        <v>179188</v>
      </c>
      <c r="C11292" s="22">
        <v>57</v>
      </c>
      <c r="D11292" s="21" t="s">
        <v>173149</v>
      </c>
      <c r="E11292" s="22">
        <v>27</v>
      </c>
      <c r="F11292" s="21" t="s">
        <v>171825</v>
      </c>
      <c r="G11292" s="22">
        <v>3</v>
      </c>
      <c r="H11292" s="22">
        <v>90</v>
      </c>
      <c r="I11292" s="21" t="s">
        <v>199926</v>
      </c>
    </row>
    <row r="11293" spans="1:9" ht="44" customHeight="1">
      <c r="A11293" s="19" t="s">
        <v>199927</v>
      </c>
      <c r="B11293" s="24">
        <v>0</v>
      </c>
      <c r="C11293" s="22">
        <v>0</v>
      </c>
      <c r="D11293" s="21" t="s">
        <v>199928</v>
      </c>
      <c r="E11293" s="22">
        <v>113</v>
      </c>
      <c r="F11293" s="21" t="s">
        <v>175197</v>
      </c>
      <c r="G11293" s="22">
        <v>27</v>
      </c>
      <c r="H11293" s="22">
        <v>143</v>
      </c>
      <c r="I11293" s="21" t="s">
        <v>199929</v>
      </c>
    </row>
    <row r="11294" spans="1:9" ht="32" customHeight="1">
      <c r="A11294" s="19" t="s">
        <v>199930</v>
      </c>
      <c r="B11294" s="20" t="s">
        <v>172980</v>
      </c>
      <c r="C11294" s="22">
        <v>18</v>
      </c>
      <c r="D11294" s="22">
        <v>0</v>
      </c>
      <c r="E11294" s="22">
        <v>0</v>
      </c>
      <c r="F11294" s="21" t="s">
        <v>177567</v>
      </c>
      <c r="G11294" s="22">
        <v>55</v>
      </c>
      <c r="H11294" s="22">
        <v>76</v>
      </c>
      <c r="I11294" s="21" t="s">
        <v>199931</v>
      </c>
    </row>
    <row r="11295" spans="1:9" ht="32" customHeight="1">
      <c r="A11295" s="19" t="s">
        <v>199932</v>
      </c>
      <c r="B11295" s="20" t="s">
        <v>199933</v>
      </c>
      <c r="C11295" s="22">
        <v>2</v>
      </c>
      <c r="D11295" s="21" t="s">
        <v>178834</v>
      </c>
      <c r="E11295" s="22">
        <v>112</v>
      </c>
      <c r="F11295" s="21" t="s">
        <v>181244</v>
      </c>
      <c r="G11295" s="22">
        <v>67</v>
      </c>
      <c r="H11295" s="22">
        <v>184</v>
      </c>
      <c r="I11295" s="21" t="s">
        <v>199934</v>
      </c>
    </row>
    <row r="11296" spans="1:9" ht="32" customHeight="1">
      <c r="A11296" s="19" t="s">
        <v>199935</v>
      </c>
      <c r="B11296" s="20" t="s">
        <v>182945</v>
      </c>
      <c r="C11296" s="22">
        <v>1</v>
      </c>
      <c r="D11296" s="21" t="s">
        <v>173268</v>
      </c>
      <c r="E11296" s="22">
        <v>112</v>
      </c>
      <c r="F11296" s="21" t="s">
        <v>195692</v>
      </c>
      <c r="G11296" s="22">
        <v>41</v>
      </c>
      <c r="H11296" s="22">
        <v>157</v>
      </c>
      <c r="I11296" s="21" t="s">
        <v>199936</v>
      </c>
    </row>
    <row r="11297" spans="1:9" ht="32" customHeight="1">
      <c r="A11297" s="19" t="s">
        <v>199937</v>
      </c>
      <c r="B11297" s="20" t="s">
        <v>176587</v>
      </c>
      <c r="C11297" s="22">
        <v>22</v>
      </c>
      <c r="D11297" s="21" t="s">
        <v>172929</v>
      </c>
      <c r="E11297" s="22">
        <v>76</v>
      </c>
      <c r="F11297" s="21" t="s">
        <v>176525</v>
      </c>
      <c r="G11297" s="22">
        <v>20</v>
      </c>
      <c r="H11297" s="22">
        <v>121</v>
      </c>
      <c r="I11297" s="21" t="s">
        <v>199938</v>
      </c>
    </row>
    <row r="11298" spans="1:9" ht="32" customHeight="1">
      <c r="A11298" s="19" t="s">
        <v>199939</v>
      </c>
      <c r="B11298" s="20" t="s">
        <v>178089</v>
      </c>
      <c r="C11298" s="22">
        <v>36</v>
      </c>
      <c r="D11298" s="21" t="s">
        <v>199940</v>
      </c>
      <c r="E11298" s="22">
        <v>61</v>
      </c>
      <c r="F11298" s="21" t="s">
        <v>199941</v>
      </c>
      <c r="G11298" s="22">
        <v>73</v>
      </c>
      <c r="H11298" s="22">
        <v>173</v>
      </c>
      <c r="I11298" s="21" t="s">
        <v>199942</v>
      </c>
    </row>
    <row r="11299" spans="1:9" ht="32" customHeight="1">
      <c r="A11299" s="19" t="s">
        <v>199943</v>
      </c>
      <c r="B11299" s="20" t="s">
        <v>172998</v>
      </c>
      <c r="C11299" s="22">
        <v>14</v>
      </c>
      <c r="D11299" s="21" t="s">
        <v>171058</v>
      </c>
      <c r="E11299" s="22">
        <v>10</v>
      </c>
      <c r="F11299" s="21" t="s">
        <v>183529</v>
      </c>
      <c r="G11299" s="22">
        <v>41</v>
      </c>
      <c r="H11299" s="22">
        <v>68</v>
      </c>
      <c r="I11299" s="21" t="s">
        <v>199944</v>
      </c>
    </row>
    <row r="11300" spans="1:9" ht="32" customHeight="1">
      <c r="A11300" s="19" t="s">
        <v>199945</v>
      </c>
      <c r="B11300" s="20" t="s">
        <v>176017</v>
      </c>
      <c r="C11300" s="22">
        <v>43</v>
      </c>
      <c r="D11300" s="21" t="s">
        <v>174186</v>
      </c>
      <c r="E11300" s="22">
        <v>39</v>
      </c>
      <c r="F11300" s="21" t="s">
        <v>171857</v>
      </c>
      <c r="G11300" s="22">
        <v>25</v>
      </c>
      <c r="H11300" s="22">
        <v>110</v>
      </c>
      <c r="I11300" s="21" t="s">
        <v>199946</v>
      </c>
    </row>
    <row r="11301" spans="1:9" ht="32" customHeight="1">
      <c r="A11301" s="19" t="s">
        <v>199947</v>
      </c>
      <c r="B11301" s="20" t="s">
        <v>176017</v>
      </c>
      <c r="C11301" s="22">
        <v>43</v>
      </c>
      <c r="D11301" s="21" t="s">
        <v>174186</v>
      </c>
      <c r="E11301" s="22">
        <v>39</v>
      </c>
      <c r="F11301" s="21" t="s">
        <v>171857</v>
      </c>
      <c r="G11301" s="22">
        <v>25</v>
      </c>
      <c r="H11301" s="22">
        <v>110</v>
      </c>
      <c r="I11301" s="21" t="s">
        <v>199948</v>
      </c>
    </row>
    <row r="11302" spans="1:9" ht="32" customHeight="1">
      <c r="A11302" s="19" t="s">
        <v>199949</v>
      </c>
      <c r="B11302" s="20" t="s">
        <v>176945</v>
      </c>
      <c r="C11302" s="22">
        <v>37</v>
      </c>
      <c r="D11302" s="21" t="s">
        <v>189574</v>
      </c>
      <c r="E11302" s="22">
        <v>83</v>
      </c>
      <c r="F11302" s="21" t="s">
        <v>172866</v>
      </c>
      <c r="G11302" s="22">
        <v>3</v>
      </c>
      <c r="H11302" s="22">
        <v>126</v>
      </c>
      <c r="I11302" s="21" t="s">
        <v>199950</v>
      </c>
    </row>
    <row r="11303" spans="1:9" ht="32" customHeight="1">
      <c r="A11303" s="19" t="s">
        <v>199951</v>
      </c>
      <c r="B11303" s="40">
        <v>74375</v>
      </c>
      <c r="C11303" s="22">
        <v>119</v>
      </c>
      <c r="D11303" s="21" t="s">
        <v>183552</v>
      </c>
      <c r="E11303" s="22">
        <v>34</v>
      </c>
      <c r="F11303" s="39">
        <v>4375</v>
      </c>
      <c r="G11303" s="22">
        <v>7</v>
      </c>
      <c r="H11303" s="22">
        <v>163</v>
      </c>
      <c r="I11303" s="21" t="s">
        <v>199952</v>
      </c>
    </row>
    <row r="11304" spans="1:9" ht="32" customHeight="1">
      <c r="A11304" s="19" t="s">
        <v>199953</v>
      </c>
      <c r="B11304" s="20" t="s">
        <v>174225</v>
      </c>
      <c r="C11304" s="22">
        <v>4</v>
      </c>
      <c r="D11304" s="21" t="s">
        <v>193341</v>
      </c>
      <c r="E11304" s="22">
        <v>125</v>
      </c>
      <c r="F11304" s="21" t="s">
        <v>193342</v>
      </c>
      <c r="G11304" s="22">
        <v>13</v>
      </c>
      <c r="H11304" s="22">
        <v>145</v>
      </c>
      <c r="I11304" s="21" t="s">
        <v>199954</v>
      </c>
    </row>
    <row r="11305" spans="1:9" ht="44" customHeight="1">
      <c r="A11305" s="19" t="s">
        <v>199955</v>
      </c>
      <c r="B11305" s="20" t="s">
        <v>185653</v>
      </c>
      <c r="C11305" s="22">
        <v>12</v>
      </c>
      <c r="D11305" s="21" t="s">
        <v>199956</v>
      </c>
      <c r="E11305" s="22">
        <v>141</v>
      </c>
      <c r="F11305" s="21" t="s">
        <v>197653</v>
      </c>
      <c r="G11305" s="22">
        <v>13</v>
      </c>
      <c r="H11305" s="22">
        <v>169</v>
      </c>
      <c r="I11305" s="21" t="s">
        <v>199957</v>
      </c>
    </row>
    <row r="11306" spans="1:9" ht="44" customHeight="1">
      <c r="A11306" s="19" t="s">
        <v>199958</v>
      </c>
      <c r="B11306" s="20" t="s">
        <v>173854</v>
      </c>
      <c r="C11306" s="22">
        <v>65</v>
      </c>
      <c r="D11306" s="22">
        <v>0</v>
      </c>
      <c r="E11306" s="22">
        <v>0</v>
      </c>
      <c r="F11306" s="21" t="s">
        <v>173548</v>
      </c>
      <c r="G11306" s="22">
        <v>7</v>
      </c>
      <c r="H11306" s="22">
        <v>75</v>
      </c>
      <c r="I11306" s="21" t="s">
        <v>199959</v>
      </c>
    </row>
    <row r="11307" spans="1:9" ht="44" customHeight="1">
      <c r="A11307" s="19" t="s">
        <v>199960</v>
      </c>
      <c r="B11307" s="20" t="s">
        <v>170644</v>
      </c>
      <c r="C11307" s="22">
        <v>37</v>
      </c>
      <c r="D11307" s="22">
        <v>0</v>
      </c>
      <c r="E11307" s="22">
        <v>0</v>
      </c>
      <c r="F11307" s="21" t="s">
        <v>178197</v>
      </c>
      <c r="G11307" s="22">
        <v>14</v>
      </c>
      <c r="H11307" s="22">
        <v>54</v>
      </c>
      <c r="I11307" s="21" t="s">
        <v>199961</v>
      </c>
    </row>
    <row r="11308" spans="1:9" ht="44" customHeight="1">
      <c r="A11308" s="19" t="s">
        <v>199962</v>
      </c>
      <c r="B11308" s="20" t="s">
        <v>174397</v>
      </c>
      <c r="C11308" s="22">
        <v>23</v>
      </c>
      <c r="D11308" s="21" t="s">
        <v>14613</v>
      </c>
      <c r="E11308" s="22">
        <v>24</v>
      </c>
      <c r="F11308" s="21" t="s">
        <v>171084</v>
      </c>
      <c r="G11308" s="22">
        <v>17</v>
      </c>
      <c r="H11308" s="22">
        <v>67</v>
      </c>
      <c r="I11308" s="21" t="s">
        <v>199963</v>
      </c>
    </row>
    <row r="11309" spans="1:9" ht="44" customHeight="1">
      <c r="A11309" s="19" t="s">
        <v>199964</v>
      </c>
      <c r="B11309" s="20" t="s">
        <v>173149</v>
      </c>
      <c r="C11309" s="22">
        <v>18</v>
      </c>
      <c r="D11309" s="21" t="s">
        <v>170485</v>
      </c>
      <c r="E11309" s="22">
        <v>24</v>
      </c>
      <c r="F11309" s="21" t="s">
        <v>172128</v>
      </c>
      <c r="G11309" s="22">
        <v>16</v>
      </c>
      <c r="H11309" s="22">
        <v>61</v>
      </c>
      <c r="I11309" s="21" t="s">
        <v>199965</v>
      </c>
    </row>
    <row r="11310" spans="1:9" ht="44" customHeight="1">
      <c r="A11310" s="19" t="s">
        <v>199966</v>
      </c>
      <c r="B11310" s="20" t="s">
        <v>174406</v>
      </c>
      <c r="C11310" s="22">
        <v>81</v>
      </c>
      <c r="D11310" s="21" t="s">
        <v>199967</v>
      </c>
      <c r="E11310" s="22">
        <v>94</v>
      </c>
      <c r="F11310" s="21" t="s">
        <v>170388</v>
      </c>
      <c r="G11310" s="22">
        <v>20</v>
      </c>
      <c r="H11310" s="22">
        <v>198</v>
      </c>
      <c r="I11310" s="21" t="s">
        <v>199968</v>
      </c>
    </row>
    <row r="11311" spans="1:9" ht="44" customHeight="1">
      <c r="A11311" s="19" t="s">
        <v>199969</v>
      </c>
      <c r="B11311" s="20" t="s">
        <v>171047</v>
      </c>
      <c r="C11311" s="22">
        <v>10</v>
      </c>
      <c r="D11311" s="21" t="s">
        <v>171418</v>
      </c>
      <c r="E11311" s="22">
        <v>51</v>
      </c>
      <c r="F11311" s="21" t="s">
        <v>185536</v>
      </c>
      <c r="G11311" s="22">
        <v>8</v>
      </c>
      <c r="H11311" s="22">
        <v>72</v>
      </c>
      <c r="I11311" s="21" t="s">
        <v>199970</v>
      </c>
    </row>
    <row r="11312" spans="1:9" ht="44" customHeight="1">
      <c r="A11312" s="19" t="s">
        <v>199971</v>
      </c>
      <c r="B11312" s="20" t="s">
        <v>186686</v>
      </c>
      <c r="C11312" s="22">
        <v>2</v>
      </c>
      <c r="D11312" s="21" t="s">
        <v>186410</v>
      </c>
      <c r="E11312" s="22">
        <v>107</v>
      </c>
      <c r="F11312" s="21" t="s">
        <v>186686</v>
      </c>
      <c r="G11312" s="22">
        <v>2</v>
      </c>
      <c r="H11312" s="22">
        <v>114</v>
      </c>
      <c r="I11312" s="21" t="s">
        <v>199972</v>
      </c>
    </row>
    <row r="11313" spans="1:9" ht="32" customHeight="1">
      <c r="A11313" s="19" t="s">
        <v>199973</v>
      </c>
      <c r="B11313" s="20" t="s">
        <v>170408</v>
      </c>
      <c r="C11313" s="22">
        <v>40</v>
      </c>
      <c r="D11313" s="21" t="s">
        <v>184500</v>
      </c>
      <c r="E11313" s="22">
        <v>41</v>
      </c>
      <c r="F11313" s="22">
        <v>10</v>
      </c>
      <c r="G11313" s="22">
        <v>9</v>
      </c>
      <c r="H11313" s="22">
        <v>93</v>
      </c>
      <c r="I11313" s="21" t="s">
        <v>199974</v>
      </c>
    </row>
    <row r="11314" spans="1:9" ht="32" customHeight="1">
      <c r="A11314" s="19" t="s">
        <v>199975</v>
      </c>
      <c r="B11314" s="20" t="s">
        <v>174243</v>
      </c>
      <c r="C11314" s="22">
        <v>16</v>
      </c>
      <c r="D11314" s="21" t="s">
        <v>199976</v>
      </c>
      <c r="E11314" s="22">
        <v>95</v>
      </c>
      <c r="F11314" s="21" t="s">
        <v>199977</v>
      </c>
      <c r="G11314" s="22">
        <v>46</v>
      </c>
      <c r="H11314" s="22">
        <v>160</v>
      </c>
      <c r="I11314" s="21" t="s">
        <v>199978</v>
      </c>
    </row>
    <row r="11315" spans="1:9" ht="32" customHeight="1">
      <c r="A11315" s="19" t="s">
        <v>199979</v>
      </c>
      <c r="B11315" s="20" t="s">
        <v>179245</v>
      </c>
      <c r="C11315" s="22">
        <v>1</v>
      </c>
      <c r="D11315" s="21" t="s">
        <v>199980</v>
      </c>
      <c r="E11315" s="22">
        <v>137</v>
      </c>
      <c r="F11315" s="21" t="s">
        <v>179245</v>
      </c>
      <c r="G11315" s="22">
        <v>1</v>
      </c>
      <c r="H11315" s="22">
        <v>142</v>
      </c>
      <c r="I11315" s="21" t="s">
        <v>199981</v>
      </c>
    </row>
    <row r="11316" spans="1:9" ht="32" customHeight="1">
      <c r="A11316" s="19" t="s">
        <v>199982</v>
      </c>
      <c r="B11316" s="20" t="s">
        <v>188193</v>
      </c>
      <c r="C11316" s="22">
        <v>38</v>
      </c>
      <c r="D11316" s="21" t="s">
        <v>199983</v>
      </c>
      <c r="E11316" s="22">
        <v>121</v>
      </c>
      <c r="F11316" s="21" t="s">
        <v>199984</v>
      </c>
      <c r="G11316" s="22">
        <v>20</v>
      </c>
      <c r="H11316" s="22">
        <v>182</v>
      </c>
      <c r="I11316" s="21" t="s">
        <v>199985</v>
      </c>
    </row>
    <row r="11317" spans="1:9" ht="32" customHeight="1">
      <c r="A11317" s="19" t="s">
        <v>199986</v>
      </c>
      <c r="B11317" s="20" t="s">
        <v>184078</v>
      </c>
      <c r="C11317" s="22">
        <v>76</v>
      </c>
      <c r="D11317" s="21" t="s">
        <v>178061</v>
      </c>
      <c r="E11317" s="22">
        <v>54</v>
      </c>
      <c r="F11317" s="21" t="s">
        <v>171391</v>
      </c>
      <c r="G11317" s="22">
        <v>18</v>
      </c>
      <c r="H11317" s="22">
        <v>151</v>
      </c>
      <c r="I11317" s="21" t="s">
        <v>199987</v>
      </c>
    </row>
    <row r="11318" spans="1:9" ht="32" customHeight="1">
      <c r="A11318" s="19" t="s">
        <v>199988</v>
      </c>
      <c r="B11318" s="20" t="s">
        <v>170476</v>
      </c>
      <c r="C11318" s="22">
        <v>46</v>
      </c>
      <c r="D11318" s="21" t="s">
        <v>199989</v>
      </c>
      <c r="E11318" s="22">
        <v>73</v>
      </c>
      <c r="F11318" s="21" t="s">
        <v>197958</v>
      </c>
      <c r="G11318" s="22">
        <v>16</v>
      </c>
      <c r="H11318" s="22">
        <v>138</v>
      </c>
      <c r="I11318" s="21" t="s">
        <v>199990</v>
      </c>
    </row>
    <row r="11319" spans="1:9" ht="32" customHeight="1">
      <c r="A11319" s="19" t="s">
        <v>199991</v>
      </c>
      <c r="B11319" s="20" t="s">
        <v>181699</v>
      </c>
      <c r="C11319" s="22">
        <v>146</v>
      </c>
      <c r="D11319" s="21" t="s">
        <v>173594</v>
      </c>
      <c r="E11319" s="22">
        <v>38</v>
      </c>
      <c r="F11319" s="21" t="s">
        <v>193140</v>
      </c>
      <c r="G11319" s="22">
        <v>42</v>
      </c>
      <c r="H11319" s="22">
        <v>229</v>
      </c>
      <c r="I11319" s="21" t="s">
        <v>199992</v>
      </c>
    </row>
    <row r="11320" spans="1:9" ht="32" customHeight="1">
      <c r="A11320" s="19" t="s">
        <v>199993</v>
      </c>
      <c r="B11320" s="20" t="s">
        <v>170080</v>
      </c>
      <c r="C11320" s="22">
        <v>16</v>
      </c>
      <c r="D11320" s="21" t="s">
        <v>199994</v>
      </c>
      <c r="E11320" s="22">
        <v>238</v>
      </c>
      <c r="F11320" s="21" t="s">
        <v>170860</v>
      </c>
      <c r="G11320" s="22">
        <v>22</v>
      </c>
      <c r="H11320" s="22">
        <v>279</v>
      </c>
      <c r="I11320" s="21" t="s">
        <v>199995</v>
      </c>
    </row>
    <row r="11321" spans="1:9" ht="32" customHeight="1">
      <c r="A11321" s="19" t="s">
        <v>199996</v>
      </c>
      <c r="B11321" s="20" t="s">
        <v>176403</v>
      </c>
      <c r="C11321" s="22">
        <v>1</v>
      </c>
      <c r="D11321" s="21" t="s">
        <v>199997</v>
      </c>
      <c r="E11321" s="22">
        <v>129</v>
      </c>
      <c r="F11321" s="21" t="s">
        <v>170155</v>
      </c>
      <c r="G11321" s="22">
        <v>25</v>
      </c>
      <c r="H11321" s="22">
        <v>158</v>
      </c>
      <c r="I11321" s="21" t="s">
        <v>199998</v>
      </c>
    </row>
    <row r="11322" spans="1:9" ht="32" customHeight="1">
      <c r="A11322" s="19" t="s">
        <v>199999</v>
      </c>
      <c r="B11322" s="20" t="s">
        <v>175387</v>
      </c>
      <c r="C11322" s="22">
        <v>8</v>
      </c>
      <c r="D11322" s="21" t="s">
        <v>181363</v>
      </c>
      <c r="E11322" s="22">
        <v>76</v>
      </c>
      <c r="F11322" s="21" t="s">
        <v>200000</v>
      </c>
      <c r="G11322" s="22">
        <v>22</v>
      </c>
      <c r="H11322" s="22">
        <v>109</v>
      </c>
      <c r="I11322" s="21" t="s">
        <v>200001</v>
      </c>
    </row>
    <row r="11323" spans="1:9" ht="32" customHeight="1">
      <c r="A11323" s="19" t="s">
        <v>200002</v>
      </c>
      <c r="B11323" s="20" t="s">
        <v>171033</v>
      </c>
      <c r="C11323" s="22">
        <v>53</v>
      </c>
      <c r="D11323" s="22">
        <v>0</v>
      </c>
      <c r="E11323" s="22">
        <v>0</v>
      </c>
      <c r="F11323" s="21" t="s">
        <v>171034</v>
      </c>
      <c r="G11323" s="22">
        <v>8</v>
      </c>
      <c r="H11323" s="22">
        <v>64</v>
      </c>
      <c r="I11323" s="21" t="s">
        <v>200003</v>
      </c>
    </row>
    <row r="11324" spans="1:9" ht="44" customHeight="1">
      <c r="A11324" s="19" t="s">
        <v>200004</v>
      </c>
      <c r="B11324" s="20" t="s">
        <v>172964</v>
      </c>
      <c r="C11324" s="22">
        <v>65</v>
      </c>
      <c r="D11324" s="21" t="s">
        <v>196489</v>
      </c>
      <c r="E11324" s="22">
        <v>37</v>
      </c>
      <c r="F11324" s="22">
        <v>25</v>
      </c>
      <c r="G11324" s="22">
        <v>34</v>
      </c>
      <c r="H11324" s="22">
        <v>139</v>
      </c>
      <c r="I11324" s="21" t="s">
        <v>200005</v>
      </c>
    </row>
    <row r="11325" spans="1:9" ht="44" customHeight="1">
      <c r="A11325" s="19" t="s">
        <v>200006</v>
      </c>
      <c r="B11325" s="20" t="s">
        <v>171325</v>
      </c>
      <c r="C11325" s="22">
        <v>16</v>
      </c>
      <c r="D11325" s="21" t="s">
        <v>184496</v>
      </c>
      <c r="E11325" s="22">
        <v>37</v>
      </c>
      <c r="F11325" s="21" t="s">
        <v>172543</v>
      </c>
      <c r="G11325" s="22">
        <v>33</v>
      </c>
      <c r="H11325" s="22">
        <v>89</v>
      </c>
      <c r="I11325" s="21" t="s">
        <v>200007</v>
      </c>
    </row>
    <row r="11326" spans="1:9" ht="44" customHeight="1">
      <c r="A11326" s="19" t="s">
        <v>200008</v>
      </c>
      <c r="B11326" s="20" t="s">
        <v>187570</v>
      </c>
      <c r="C11326" s="22">
        <v>101</v>
      </c>
      <c r="D11326" s="22">
        <v>0</v>
      </c>
      <c r="E11326" s="22">
        <v>0</v>
      </c>
      <c r="F11326" s="21" t="s">
        <v>172393</v>
      </c>
      <c r="G11326" s="22">
        <v>1</v>
      </c>
      <c r="H11326" s="22">
        <v>105</v>
      </c>
      <c r="I11326" s="21" t="s">
        <v>200009</v>
      </c>
    </row>
    <row r="11327" spans="1:9" ht="44" customHeight="1">
      <c r="A11327" s="19" t="s">
        <v>200010</v>
      </c>
      <c r="B11327" s="20" t="s">
        <v>187570</v>
      </c>
      <c r="C11327" s="22">
        <v>101</v>
      </c>
      <c r="D11327" s="22">
        <v>0</v>
      </c>
      <c r="E11327" s="22">
        <v>0</v>
      </c>
      <c r="F11327" s="21" t="s">
        <v>172393</v>
      </c>
      <c r="G11327" s="22">
        <v>1</v>
      </c>
      <c r="H11327" s="22">
        <v>105</v>
      </c>
      <c r="I11327" s="21" t="s">
        <v>200011</v>
      </c>
    </row>
    <row r="11328" spans="1:9" ht="44" customHeight="1">
      <c r="A11328" s="19" t="s">
        <v>200012</v>
      </c>
      <c r="B11328" s="20" t="s">
        <v>179888</v>
      </c>
      <c r="C11328" s="22">
        <v>77</v>
      </c>
      <c r="D11328" s="21" t="s">
        <v>174908</v>
      </c>
      <c r="E11328" s="22">
        <v>42</v>
      </c>
      <c r="F11328" s="21" t="s">
        <v>198832</v>
      </c>
      <c r="G11328" s="22">
        <v>43</v>
      </c>
      <c r="H11328" s="22">
        <v>165</v>
      </c>
      <c r="I11328" s="21" t="s">
        <v>200013</v>
      </c>
    </row>
    <row r="11329" spans="1:9" ht="44" customHeight="1">
      <c r="A11329" s="19" t="s">
        <v>200014</v>
      </c>
      <c r="B11329" s="20" t="s">
        <v>173283</v>
      </c>
      <c r="C11329" s="22">
        <v>47</v>
      </c>
      <c r="D11329" s="22">
        <v>0</v>
      </c>
      <c r="E11329" s="22">
        <v>0</v>
      </c>
      <c r="F11329" s="21" t="s">
        <v>169970</v>
      </c>
      <c r="G11329" s="22">
        <v>2</v>
      </c>
      <c r="H11329" s="22">
        <v>52</v>
      </c>
      <c r="I11329" s="21" t="s">
        <v>200015</v>
      </c>
    </row>
    <row r="11330" spans="1:9" ht="44" customHeight="1">
      <c r="A11330" s="19" t="s">
        <v>200016</v>
      </c>
      <c r="B11330" s="20" t="s">
        <v>174583</v>
      </c>
      <c r="C11330" s="22">
        <v>46</v>
      </c>
      <c r="D11330" s="22">
        <v>0</v>
      </c>
      <c r="E11330" s="22">
        <v>0</v>
      </c>
      <c r="F11330" s="21" t="s">
        <v>177958</v>
      </c>
      <c r="G11330" s="22">
        <v>15</v>
      </c>
      <c r="H11330" s="22">
        <v>64</v>
      </c>
      <c r="I11330" s="21" t="s">
        <v>200017</v>
      </c>
    </row>
    <row r="11331" spans="1:9" ht="32" customHeight="1">
      <c r="A11331" s="19" t="s">
        <v>200018</v>
      </c>
      <c r="B11331" s="20" t="s">
        <v>170753</v>
      </c>
      <c r="C11331" s="22">
        <v>12</v>
      </c>
      <c r="D11331" s="21" t="s">
        <v>193536</v>
      </c>
      <c r="E11331" s="22">
        <v>97</v>
      </c>
      <c r="F11331" s="21" t="s">
        <v>172211</v>
      </c>
      <c r="G11331" s="22">
        <v>27</v>
      </c>
      <c r="H11331" s="22">
        <v>139</v>
      </c>
      <c r="I11331" s="21" t="s">
        <v>200019</v>
      </c>
    </row>
    <row r="11332" spans="1:9" ht="44" customHeight="1">
      <c r="A11332" s="19" t="s">
        <v>200020</v>
      </c>
      <c r="B11332" s="20" t="s">
        <v>169913</v>
      </c>
      <c r="C11332" s="22">
        <v>3</v>
      </c>
      <c r="D11332" s="21" t="s">
        <v>170103</v>
      </c>
      <c r="E11332" s="22">
        <v>120</v>
      </c>
      <c r="F11332" s="21" t="s">
        <v>169913</v>
      </c>
      <c r="G11332" s="22">
        <v>3</v>
      </c>
      <c r="H11332" s="22">
        <v>129</v>
      </c>
      <c r="I11332" s="21" t="s">
        <v>200021</v>
      </c>
    </row>
    <row r="11333" spans="1:9" ht="44" customHeight="1">
      <c r="A11333" s="19" t="s">
        <v>200022</v>
      </c>
      <c r="B11333" s="20" t="s">
        <v>176083</v>
      </c>
      <c r="C11333" s="22">
        <v>34</v>
      </c>
      <c r="D11333" s="21" t="s">
        <v>172061</v>
      </c>
      <c r="E11333" s="22">
        <v>68</v>
      </c>
      <c r="F11333" s="21" t="s">
        <v>179796</v>
      </c>
      <c r="G11333" s="22">
        <v>14</v>
      </c>
      <c r="H11333" s="22">
        <v>119</v>
      </c>
      <c r="I11333" s="21" t="s">
        <v>200023</v>
      </c>
    </row>
    <row r="11334" spans="1:9" ht="44" customHeight="1">
      <c r="A11334" s="19" t="s">
        <v>200024</v>
      </c>
      <c r="B11334" s="20" t="s">
        <v>175343</v>
      </c>
      <c r="C11334" s="22">
        <v>4</v>
      </c>
      <c r="D11334" s="21" t="s">
        <v>175342</v>
      </c>
      <c r="E11334" s="22">
        <v>79</v>
      </c>
      <c r="F11334" s="22">
        <v>0</v>
      </c>
      <c r="G11334" s="22">
        <v>0</v>
      </c>
      <c r="H11334" s="22">
        <v>86</v>
      </c>
      <c r="I11334" s="21" t="s">
        <v>200025</v>
      </c>
    </row>
    <row r="11335" spans="1:9" ht="32" customHeight="1">
      <c r="A11335" s="19" t="s">
        <v>200026</v>
      </c>
      <c r="B11335" s="20" t="s">
        <v>180949</v>
      </c>
      <c r="C11335" s="22">
        <v>19</v>
      </c>
      <c r="D11335" s="21" t="s">
        <v>172405</v>
      </c>
      <c r="E11335" s="22">
        <v>32</v>
      </c>
      <c r="F11335" s="21" t="s">
        <v>169718</v>
      </c>
      <c r="G11335" s="22">
        <v>11</v>
      </c>
      <c r="H11335" s="22">
        <v>65</v>
      </c>
      <c r="I11335" s="21" t="s">
        <v>200027</v>
      </c>
    </row>
    <row r="11336" spans="1:9" ht="32" customHeight="1">
      <c r="A11336" s="19" t="s">
        <v>200028</v>
      </c>
      <c r="B11336" s="24">
        <v>0</v>
      </c>
      <c r="C11336" s="22">
        <v>0</v>
      </c>
      <c r="D11336" s="21" t="s">
        <v>179972</v>
      </c>
      <c r="E11336" s="22">
        <v>170</v>
      </c>
      <c r="F11336" s="21" t="s">
        <v>171989</v>
      </c>
      <c r="G11336" s="22">
        <v>8</v>
      </c>
      <c r="H11336" s="22">
        <v>181</v>
      </c>
      <c r="I11336" s="21" t="s">
        <v>200029</v>
      </c>
    </row>
    <row r="11337" spans="1:9" ht="32" customHeight="1">
      <c r="A11337" s="19" t="s">
        <v>200030</v>
      </c>
      <c r="B11337" s="20" t="s">
        <v>170497</v>
      </c>
      <c r="C11337" s="22">
        <v>49</v>
      </c>
      <c r="D11337" s="21" t="s">
        <v>172467</v>
      </c>
      <c r="E11337" s="22">
        <v>12</v>
      </c>
      <c r="F11337" s="21" t="s">
        <v>181278</v>
      </c>
      <c r="G11337" s="22">
        <v>23</v>
      </c>
      <c r="H11337" s="22">
        <v>87</v>
      </c>
      <c r="I11337" s="21" t="s">
        <v>200031</v>
      </c>
    </row>
    <row r="11338" spans="1:9" ht="44" customHeight="1">
      <c r="A11338" s="19" t="s">
        <v>200032</v>
      </c>
      <c r="B11338" s="24">
        <v>10</v>
      </c>
      <c r="C11338" s="22">
        <v>19</v>
      </c>
      <c r="D11338" s="21" t="s">
        <v>200033</v>
      </c>
      <c r="E11338" s="22">
        <v>163</v>
      </c>
      <c r="F11338" s="21" t="s">
        <v>176853</v>
      </c>
      <c r="G11338" s="22">
        <v>8</v>
      </c>
      <c r="H11338" s="22">
        <v>193</v>
      </c>
      <c r="I11338" s="21" t="s">
        <v>200034</v>
      </c>
    </row>
    <row r="11339" spans="1:9" ht="32" customHeight="1">
      <c r="A11339" s="19" t="s">
        <v>200035</v>
      </c>
      <c r="B11339" s="20" t="s">
        <v>175539</v>
      </c>
      <c r="C11339" s="22">
        <v>38</v>
      </c>
      <c r="D11339" s="21" t="s">
        <v>170148</v>
      </c>
      <c r="E11339" s="22">
        <v>36</v>
      </c>
      <c r="F11339" s="21" t="s">
        <v>189451</v>
      </c>
      <c r="G11339" s="22">
        <v>55</v>
      </c>
      <c r="H11339" s="22">
        <v>132</v>
      </c>
      <c r="I11339" s="21" t="s">
        <v>200036</v>
      </c>
    </row>
    <row r="11340" spans="1:9" ht="32" customHeight="1">
      <c r="A11340" s="19" t="s">
        <v>200037</v>
      </c>
      <c r="B11340" s="20" t="s">
        <v>172687</v>
      </c>
      <c r="C11340" s="22">
        <v>30</v>
      </c>
      <c r="D11340" s="21" t="s">
        <v>182135</v>
      </c>
      <c r="E11340" s="22">
        <v>36</v>
      </c>
      <c r="F11340" s="21" t="s">
        <v>174854</v>
      </c>
      <c r="G11340" s="22">
        <v>55</v>
      </c>
      <c r="H11340" s="22">
        <v>124</v>
      </c>
      <c r="I11340" s="21" t="s">
        <v>200038</v>
      </c>
    </row>
    <row r="11341" spans="1:9" ht="32" customHeight="1">
      <c r="A11341" s="19" t="s">
        <v>200039</v>
      </c>
      <c r="B11341" s="20" t="s">
        <v>171037</v>
      </c>
      <c r="C11341" s="22">
        <v>78</v>
      </c>
      <c r="D11341" s="21" t="s">
        <v>180930</v>
      </c>
      <c r="E11341" s="22">
        <v>7</v>
      </c>
      <c r="F11341" s="21" t="s">
        <v>170089</v>
      </c>
      <c r="G11341" s="22">
        <v>5</v>
      </c>
      <c r="H11341" s="22">
        <v>93</v>
      </c>
      <c r="I11341" s="21" t="s">
        <v>200040</v>
      </c>
    </row>
    <row r="11342" spans="1:9" ht="32" customHeight="1">
      <c r="A11342" s="19" t="s">
        <v>200041</v>
      </c>
      <c r="B11342" s="20" t="s">
        <v>171037</v>
      </c>
      <c r="C11342" s="22">
        <v>78</v>
      </c>
      <c r="D11342" s="21" t="s">
        <v>180930</v>
      </c>
      <c r="E11342" s="22">
        <v>7</v>
      </c>
      <c r="F11342" s="21" t="s">
        <v>170089</v>
      </c>
      <c r="G11342" s="22">
        <v>5</v>
      </c>
      <c r="H11342" s="22">
        <v>93</v>
      </c>
      <c r="I11342" s="21" t="s">
        <v>200042</v>
      </c>
    </row>
    <row r="11343" spans="1:9" ht="32" customHeight="1">
      <c r="A11343" s="19" t="s">
        <v>200043</v>
      </c>
      <c r="B11343" s="20" t="s">
        <v>186656</v>
      </c>
      <c r="C11343" s="22">
        <v>9</v>
      </c>
      <c r="D11343" s="21" t="s">
        <v>179175</v>
      </c>
      <c r="E11343" s="22">
        <v>140</v>
      </c>
      <c r="F11343" s="22">
        <v>0</v>
      </c>
      <c r="G11343" s="22">
        <v>0</v>
      </c>
      <c r="H11343" s="22">
        <v>152</v>
      </c>
      <c r="I11343" s="21" t="s">
        <v>200044</v>
      </c>
    </row>
    <row r="11344" spans="1:9" ht="32" customHeight="1">
      <c r="A11344" s="19" t="s">
        <v>200045</v>
      </c>
      <c r="B11344" s="20" t="s">
        <v>174905</v>
      </c>
      <c r="C11344" s="22">
        <v>7</v>
      </c>
      <c r="D11344" s="21" t="s">
        <v>172501</v>
      </c>
      <c r="E11344" s="22">
        <v>4</v>
      </c>
      <c r="F11344" s="21" t="s">
        <v>173662</v>
      </c>
      <c r="G11344" s="22">
        <v>40</v>
      </c>
      <c r="H11344" s="22">
        <v>54</v>
      </c>
      <c r="I11344" s="21" t="s">
        <v>200046</v>
      </c>
    </row>
    <row r="11345" spans="1:9" ht="32" customHeight="1">
      <c r="A11345" s="19" t="s">
        <v>200047</v>
      </c>
      <c r="B11345" s="20" t="s">
        <v>170250</v>
      </c>
      <c r="C11345" s="22">
        <v>40</v>
      </c>
      <c r="D11345" s="21" t="s">
        <v>169908</v>
      </c>
      <c r="E11345" s="22">
        <v>50</v>
      </c>
      <c r="F11345" s="22">
        <v>25</v>
      </c>
      <c r="G11345" s="22">
        <v>30</v>
      </c>
      <c r="H11345" s="22">
        <v>123</v>
      </c>
      <c r="I11345" s="21" t="s">
        <v>200048</v>
      </c>
    </row>
    <row r="11346" spans="1:9" ht="44" customHeight="1">
      <c r="A11346" s="19" t="s">
        <v>200049</v>
      </c>
      <c r="B11346" s="20" t="s">
        <v>177515</v>
      </c>
      <c r="C11346" s="22">
        <v>25</v>
      </c>
      <c r="D11346" s="21" t="s">
        <v>174131</v>
      </c>
      <c r="E11346" s="22">
        <v>108</v>
      </c>
      <c r="F11346" s="21" t="s">
        <v>200050</v>
      </c>
      <c r="G11346" s="22">
        <v>32</v>
      </c>
      <c r="H11346" s="22">
        <v>168</v>
      </c>
      <c r="I11346" s="21" t="s">
        <v>200051</v>
      </c>
    </row>
    <row r="11347" spans="1:9" ht="32" customHeight="1">
      <c r="A11347" s="19" t="s">
        <v>200052</v>
      </c>
      <c r="B11347" s="20" t="s">
        <v>173121</v>
      </c>
      <c r="C11347" s="22">
        <v>8</v>
      </c>
      <c r="D11347" s="21" t="s">
        <v>172115</v>
      </c>
      <c r="E11347" s="22">
        <v>81</v>
      </c>
      <c r="F11347" s="21" t="s">
        <v>176006</v>
      </c>
      <c r="G11347" s="22">
        <v>2</v>
      </c>
      <c r="H11347" s="22">
        <v>94</v>
      </c>
      <c r="I11347" s="21" t="s">
        <v>200053</v>
      </c>
    </row>
    <row r="11348" spans="1:9" ht="32" customHeight="1">
      <c r="A11348" s="19" t="s">
        <v>200054</v>
      </c>
      <c r="B11348" s="24">
        <v>0</v>
      </c>
      <c r="C11348" s="22">
        <v>0</v>
      </c>
      <c r="D11348" s="21" t="s">
        <v>176689</v>
      </c>
      <c r="E11348" s="22">
        <v>89</v>
      </c>
      <c r="F11348" s="21" t="s">
        <v>170543</v>
      </c>
      <c r="G11348" s="22">
        <v>4</v>
      </c>
      <c r="H11348" s="22">
        <v>96</v>
      </c>
      <c r="I11348" s="21" t="s">
        <v>200055</v>
      </c>
    </row>
    <row r="11349" spans="1:9" ht="32" customHeight="1">
      <c r="A11349" s="19" t="s">
        <v>200056</v>
      </c>
      <c r="B11349" s="24">
        <v>0</v>
      </c>
      <c r="C11349" s="22">
        <v>0</v>
      </c>
      <c r="D11349" s="22">
        <v>100</v>
      </c>
      <c r="E11349" s="22">
        <v>119</v>
      </c>
      <c r="F11349" s="22">
        <v>0</v>
      </c>
      <c r="G11349" s="22">
        <v>0</v>
      </c>
      <c r="H11349" s="22">
        <v>122</v>
      </c>
      <c r="I11349" s="21" t="s">
        <v>200057</v>
      </c>
    </row>
    <row r="11350" spans="1:9" ht="32" customHeight="1">
      <c r="A11350" s="19" t="s">
        <v>200058</v>
      </c>
      <c r="B11350" s="20" t="s">
        <v>175201</v>
      </c>
      <c r="C11350" s="22">
        <v>2</v>
      </c>
      <c r="D11350" s="21" t="s">
        <v>173212</v>
      </c>
      <c r="E11350" s="22">
        <v>152</v>
      </c>
      <c r="F11350" s="21" t="s">
        <v>181673</v>
      </c>
      <c r="G11350" s="22">
        <v>38</v>
      </c>
      <c r="H11350" s="22">
        <v>195</v>
      </c>
      <c r="I11350" s="21" t="s">
        <v>200059</v>
      </c>
    </row>
    <row r="11351" spans="1:9" ht="32" customHeight="1">
      <c r="A11351" s="19" t="s">
        <v>200060</v>
      </c>
      <c r="B11351" s="20" t="s">
        <v>189039</v>
      </c>
      <c r="C11351" s="22">
        <v>2</v>
      </c>
      <c r="D11351" s="21" t="s">
        <v>200061</v>
      </c>
      <c r="E11351" s="22">
        <v>101</v>
      </c>
      <c r="F11351" s="21" t="s">
        <v>197078</v>
      </c>
      <c r="G11351" s="22">
        <v>34</v>
      </c>
      <c r="H11351" s="22">
        <v>140</v>
      </c>
      <c r="I11351" s="21" t="s">
        <v>200062</v>
      </c>
    </row>
    <row r="11352" spans="1:9" ht="44" customHeight="1">
      <c r="A11352" s="19" t="s">
        <v>200063</v>
      </c>
      <c r="B11352" s="24">
        <v>20</v>
      </c>
      <c r="C11352" s="22">
        <v>38</v>
      </c>
      <c r="D11352" s="21" t="s">
        <v>191148</v>
      </c>
      <c r="E11352" s="22">
        <v>118</v>
      </c>
      <c r="F11352" s="21" t="s">
        <v>185297</v>
      </c>
      <c r="G11352" s="22">
        <v>34</v>
      </c>
      <c r="H11352" s="22">
        <v>193</v>
      </c>
      <c r="I11352" s="21" t="s">
        <v>200064</v>
      </c>
    </row>
    <row r="11353" spans="1:9" ht="44" customHeight="1">
      <c r="A11353" s="19" t="s">
        <v>200065</v>
      </c>
      <c r="B11353" s="20" t="s">
        <v>171218</v>
      </c>
      <c r="C11353" s="22">
        <v>29</v>
      </c>
      <c r="D11353" s="21" t="s">
        <v>175527</v>
      </c>
      <c r="E11353" s="22">
        <v>2</v>
      </c>
      <c r="F11353" s="21" t="s">
        <v>182583</v>
      </c>
      <c r="G11353" s="22">
        <v>26</v>
      </c>
      <c r="H11353" s="22">
        <v>60</v>
      </c>
      <c r="I11353" s="21" t="s">
        <v>200066</v>
      </c>
    </row>
    <row r="11354" spans="1:9" ht="44" customHeight="1">
      <c r="A11354" s="19" t="s">
        <v>200067</v>
      </c>
      <c r="B11354" s="20" t="s">
        <v>175979</v>
      </c>
      <c r="C11354" s="22">
        <v>13</v>
      </c>
      <c r="D11354" s="21" t="s">
        <v>191546</v>
      </c>
      <c r="E11354" s="22">
        <v>141</v>
      </c>
      <c r="F11354" s="22">
        <v>0</v>
      </c>
      <c r="G11354" s="22">
        <v>0</v>
      </c>
      <c r="H11354" s="22">
        <v>157</v>
      </c>
      <c r="I11354" s="21" t="s">
        <v>200068</v>
      </c>
    </row>
    <row r="11355" spans="1:9" ht="44" customHeight="1">
      <c r="A11355" s="19" t="s">
        <v>200069</v>
      </c>
      <c r="B11355" s="20" t="s">
        <v>174899</v>
      </c>
      <c r="C11355" s="22">
        <v>33</v>
      </c>
      <c r="D11355" s="21" t="s">
        <v>197314</v>
      </c>
      <c r="E11355" s="22">
        <v>76</v>
      </c>
      <c r="F11355" s="21" t="s">
        <v>196150</v>
      </c>
      <c r="G11355" s="22">
        <v>18</v>
      </c>
      <c r="H11355" s="22">
        <v>130</v>
      </c>
      <c r="I11355" s="21" t="s">
        <v>200070</v>
      </c>
    </row>
    <row r="11356" spans="1:9" ht="44" customHeight="1">
      <c r="A11356" s="19" t="s">
        <v>200071</v>
      </c>
      <c r="B11356" s="20" t="s">
        <v>171601</v>
      </c>
      <c r="C11356" s="22">
        <v>6</v>
      </c>
      <c r="D11356" s="21" t="s">
        <v>173921</v>
      </c>
      <c r="E11356" s="22">
        <v>64</v>
      </c>
      <c r="F11356" s="21" t="s">
        <v>170388</v>
      </c>
      <c r="G11356" s="22">
        <v>8</v>
      </c>
      <c r="H11356" s="22">
        <v>81</v>
      </c>
      <c r="I11356" s="21" t="s">
        <v>200072</v>
      </c>
    </row>
    <row r="11357" spans="1:9" ht="44" customHeight="1">
      <c r="A11357" s="19" t="s">
        <v>200073</v>
      </c>
      <c r="B11357" s="20" t="s">
        <v>180734</v>
      </c>
      <c r="C11357" s="22">
        <v>8</v>
      </c>
      <c r="D11357" s="21" t="s">
        <v>196917</v>
      </c>
      <c r="E11357" s="22">
        <v>89</v>
      </c>
      <c r="F11357" s="21" t="s">
        <v>175809</v>
      </c>
      <c r="G11357" s="22">
        <v>22</v>
      </c>
      <c r="H11357" s="22">
        <v>122</v>
      </c>
      <c r="I11357" s="21" t="s">
        <v>200074</v>
      </c>
    </row>
    <row r="11358" spans="1:9" ht="44" customHeight="1">
      <c r="A11358" s="19" t="s">
        <v>200075</v>
      </c>
      <c r="B11358" s="20" t="s">
        <v>176587</v>
      </c>
      <c r="C11358" s="22">
        <v>33</v>
      </c>
      <c r="D11358" s="21" t="s">
        <v>200076</v>
      </c>
      <c r="E11358" s="22">
        <v>113</v>
      </c>
      <c r="F11358" s="21" t="s">
        <v>200077</v>
      </c>
      <c r="G11358" s="22">
        <v>31</v>
      </c>
      <c r="H11358" s="22">
        <v>180</v>
      </c>
      <c r="I11358" s="21" t="s">
        <v>200078</v>
      </c>
    </row>
    <row r="11359" spans="1:9" ht="32" customHeight="1">
      <c r="A11359" s="19" t="s">
        <v>200079</v>
      </c>
      <c r="B11359" s="20" t="s">
        <v>190101</v>
      </c>
      <c r="C11359" s="22">
        <v>46</v>
      </c>
      <c r="D11359" s="21" t="s">
        <v>175413</v>
      </c>
      <c r="E11359" s="22">
        <v>69</v>
      </c>
      <c r="F11359" s="21" t="s">
        <v>172139</v>
      </c>
      <c r="G11359" s="22">
        <v>8</v>
      </c>
      <c r="H11359" s="22">
        <v>126</v>
      </c>
      <c r="I11359" s="21" t="s">
        <v>200080</v>
      </c>
    </row>
    <row r="11360" spans="1:9" ht="32" customHeight="1">
      <c r="A11360" s="19" t="s">
        <v>200081</v>
      </c>
      <c r="B11360" s="20" t="s">
        <v>170906</v>
      </c>
      <c r="C11360" s="22">
        <v>52</v>
      </c>
      <c r="D11360" s="22">
        <v>0</v>
      </c>
      <c r="E11360" s="22">
        <v>0</v>
      </c>
      <c r="F11360" s="21" t="s">
        <v>169945</v>
      </c>
      <c r="G11360" s="22">
        <v>4</v>
      </c>
      <c r="H11360" s="22">
        <v>59</v>
      </c>
      <c r="I11360" s="21" t="s">
        <v>200082</v>
      </c>
    </row>
    <row r="11361" spans="1:9" ht="44" customHeight="1">
      <c r="A11361" s="19" t="s">
        <v>200083</v>
      </c>
      <c r="B11361" s="20" t="s">
        <v>175641</v>
      </c>
      <c r="C11361" s="22">
        <v>10</v>
      </c>
      <c r="D11361" s="21" t="s">
        <v>192930</v>
      </c>
      <c r="E11361" s="22">
        <v>82</v>
      </c>
      <c r="F11361" s="21" t="s">
        <v>175433</v>
      </c>
      <c r="G11361" s="22">
        <v>6</v>
      </c>
      <c r="H11361" s="22">
        <v>101</v>
      </c>
      <c r="I11361" s="21" t="s">
        <v>200084</v>
      </c>
    </row>
    <row r="11362" spans="1:9" ht="44" customHeight="1">
      <c r="A11362" s="19" t="s">
        <v>200085</v>
      </c>
      <c r="B11362" s="20" t="s">
        <v>192995</v>
      </c>
      <c r="C11362" s="22">
        <v>47</v>
      </c>
      <c r="D11362" s="21" t="s">
        <v>186595</v>
      </c>
      <c r="E11362" s="22">
        <v>104</v>
      </c>
      <c r="F11362" s="21" t="s">
        <v>200086</v>
      </c>
      <c r="G11362" s="22">
        <v>28</v>
      </c>
      <c r="H11362" s="22">
        <v>182</v>
      </c>
      <c r="I11362" s="21" t="s">
        <v>200087</v>
      </c>
    </row>
    <row r="11363" spans="1:9" ht="44" customHeight="1">
      <c r="A11363" s="19" t="s">
        <v>200088</v>
      </c>
      <c r="B11363" s="20" t="s">
        <v>184964</v>
      </c>
      <c r="C11363" s="22">
        <v>54</v>
      </c>
      <c r="D11363" s="21" t="s">
        <v>185774</v>
      </c>
      <c r="E11363" s="22">
        <v>15</v>
      </c>
      <c r="F11363" s="21" t="s">
        <v>179871</v>
      </c>
      <c r="G11363" s="22">
        <v>10</v>
      </c>
      <c r="H11363" s="22">
        <v>82</v>
      </c>
      <c r="I11363" s="21" t="s">
        <v>200089</v>
      </c>
    </row>
    <row r="11364" spans="1:9" ht="44" customHeight="1">
      <c r="A11364" s="19" t="s">
        <v>200090</v>
      </c>
      <c r="B11364" s="20" t="s">
        <v>177659</v>
      </c>
      <c r="C11364" s="22">
        <v>44</v>
      </c>
      <c r="D11364" s="21" t="s">
        <v>173879</v>
      </c>
      <c r="E11364" s="22">
        <v>112</v>
      </c>
      <c r="F11364" s="21" t="s">
        <v>174285</v>
      </c>
      <c r="G11364" s="22">
        <v>18</v>
      </c>
      <c r="H11364" s="22">
        <v>177</v>
      </c>
      <c r="I11364" s="21" t="s">
        <v>200091</v>
      </c>
    </row>
    <row r="11365" spans="1:9" ht="44" customHeight="1">
      <c r="A11365" s="19" t="s">
        <v>200092</v>
      </c>
      <c r="B11365" s="20" t="s">
        <v>169764</v>
      </c>
      <c r="C11365" s="22">
        <v>2</v>
      </c>
      <c r="D11365" s="22">
        <v>0</v>
      </c>
      <c r="E11365" s="22">
        <v>0</v>
      </c>
      <c r="F11365" s="21" t="s">
        <v>185350</v>
      </c>
      <c r="G11365" s="22">
        <v>93</v>
      </c>
      <c r="H11365" s="22">
        <v>98</v>
      </c>
      <c r="I11365" s="21" t="s">
        <v>200093</v>
      </c>
    </row>
    <row r="11366" spans="1:9" ht="32" customHeight="1">
      <c r="A11366" s="19" t="s">
        <v>200094</v>
      </c>
      <c r="B11366" s="20" t="s">
        <v>176055</v>
      </c>
      <c r="C11366" s="22">
        <v>16</v>
      </c>
      <c r="D11366" s="21" t="s">
        <v>200095</v>
      </c>
      <c r="E11366" s="22">
        <v>82</v>
      </c>
      <c r="F11366" s="21" t="s">
        <v>200096</v>
      </c>
      <c r="G11366" s="22">
        <v>73</v>
      </c>
      <c r="H11366" s="22">
        <v>174</v>
      </c>
      <c r="I11366" s="21" t="s">
        <v>200097</v>
      </c>
    </row>
    <row r="11367" spans="1:9" ht="32" customHeight="1">
      <c r="A11367" s="19" t="s">
        <v>200098</v>
      </c>
      <c r="B11367" s="20" t="s">
        <v>171753</v>
      </c>
      <c r="C11367" s="22">
        <v>76</v>
      </c>
      <c r="D11367" s="21" t="s">
        <v>186671</v>
      </c>
      <c r="E11367" s="22">
        <v>50</v>
      </c>
      <c r="F11367" s="21" t="s">
        <v>169658</v>
      </c>
      <c r="G11367" s="22">
        <v>7</v>
      </c>
      <c r="H11367" s="22">
        <v>136</v>
      </c>
      <c r="I11367" s="21" t="s">
        <v>200099</v>
      </c>
    </row>
    <row r="11368" spans="1:9" ht="32" customHeight="1">
      <c r="A11368" s="19" t="s">
        <v>200100</v>
      </c>
      <c r="B11368" s="20" t="s">
        <v>194678</v>
      </c>
      <c r="C11368" s="22">
        <v>29</v>
      </c>
      <c r="D11368" s="21" t="s">
        <v>194899</v>
      </c>
      <c r="E11368" s="22">
        <v>109</v>
      </c>
      <c r="F11368" s="21" t="s">
        <v>170298</v>
      </c>
      <c r="G11368" s="22">
        <v>3</v>
      </c>
      <c r="H11368" s="22">
        <v>144</v>
      </c>
      <c r="I11368" s="21" t="s">
        <v>200101</v>
      </c>
    </row>
    <row r="11369" spans="1:9" ht="32" customHeight="1">
      <c r="A11369" s="19" t="s">
        <v>200102</v>
      </c>
      <c r="B11369" s="20" t="s">
        <v>173440</v>
      </c>
      <c r="C11369" s="22">
        <v>80</v>
      </c>
      <c r="D11369" s="22">
        <v>0</v>
      </c>
      <c r="E11369" s="22">
        <v>0</v>
      </c>
      <c r="F11369" s="21" t="s">
        <v>181639</v>
      </c>
      <c r="G11369" s="22">
        <v>26</v>
      </c>
      <c r="H11369" s="22">
        <v>109</v>
      </c>
      <c r="I11369" s="21" t="s">
        <v>200103</v>
      </c>
    </row>
    <row r="11370" spans="1:9" ht="32" customHeight="1">
      <c r="A11370" s="19" t="s">
        <v>200104</v>
      </c>
      <c r="B11370" s="20" t="s">
        <v>187419</v>
      </c>
      <c r="C11370" s="22">
        <v>23</v>
      </c>
      <c r="D11370" s="21" t="s">
        <v>180104</v>
      </c>
      <c r="E11370" s="22">
        <v>94</v>
      </c>
      <c r="F11370" s="21" t="s">
        <v>173084</v>
      </c>
      <c r="G11370" s="22">
        <v>35</v>
      </c>
      <c r="H11370" s="22">
        <v>155</v>
      </c>
      <c r="I11370" s="21" t="s">
        <v>200105</v>
      </c>
    </row>
    <row r="11371" spans="1:9" ht="44" customHeight="1">
      <c r="A11371" s="19" t="s">
        <v>200106</v>
      </c>
      <c r="B11371" s="20" t="s">
        <v>187084</v>
      </c>
      <c r="C11371" s="22">
        <v>12</v>
      </c>
      <c r="D11371" s="21" t="s">
        <v>180738</v>
      </c>
      <c r="E11371" s="22">
        <v>86</v>
      </c>
      <c r="F11371" s="21" t="s">
        <v>174098</v>
      </c>
      <c r="G11371" s="22">
        <v>24</v>
      </c>
      <c r="H11371" s="22">
        <v>125</v>
      </c>
      <c r="I11371" s="21" t="s">
        <v>200107</v>
      </c>
    </row>
    <row r="11372" spans="1:9" ht="44" customHeight="1">
      <c r="A11372" s="19" t="s">
        <v>200108</v>
      </c>
      <c r="B11372" s="20" t="s">
        <v>195598</v>
      </c>
      <c r="C11372" s="22">
        <v>60</v>
      </c>
      <c r="D11372" s="21" t="s">
        <v>200109</v>
      </c>
      <c r="E11372" s="22">
        <v>24</v>
      </c>
      <c r="F11372" s="21" t="s">
        <v>178294</v>
      </c>
      <c r="G11372" s="22">
        <v>25</v>
      </c>
      <c r="H11372" s="22">
        <v>112</v>
      </c>
      <c r="I11372" s="21" t="s">
        <v>200110</v>
      </c>
    </row>
    <row r="11373" spans="1:9" ht="44" customHeight="1">
      <c r="A11373" s="19" t="s">
        <v>200111</v>
      </c>
      <c r="B11373" s="24">
        <v>48</v>
      </c>
      <c r="C11373" s="22">
        <v>36</v>
      </c>
      <c r="D11373" s="22">
        <v>36</v>
      </c>
      <c r="E11373" s="22">
        <v>27</v>
      </c>
      <c r="F11373" s="22">
        <v>16</v>
      </c>
      <c r="G11373" s="22">
        <v>12</v>
      </c>
      <c r="H11373" s="22">
        <v>78</v>
      </c>
      <c r="I11373" s="21" t="s">
        <v>200112</v>
      </c>
    </row>
    <row r="11374" spans="1:9" ht="44" customHeight="1">
      <c r="A11374" s="19" t="s">
        <v>200113</v>
      </c>
      <c r="B11374" s="20" t="s">
        <v>200114</v>
      </c>
      <c r="C11374" s="22">
        <v>44</v>
      </c>
      <c r="D11374" s="21" t="s">
        <v>175766</v>
      </c>
      <c r="E11374" s="22">
        <v>78</v>
      </c>
      <c r="F11374" s="21" t="s">
        <v>170250</v>
      </c>
      <c r="G11374" s="22">
        <v>61</v>
      </c>
      <c r="H11374" s="22">
        <v>186</v>
      </c>
      <c r="I11374" s="21" t="s">
        <v>200115</v>
      </c>
    </row>
    <row r="11375" spans="1:9" ht="44" customHeight="1">
      <c r="A11375" s="19" t="s">
        <v>200116</v>
      </c>
      <c r="B11375" s="20" t="s">
        <v>200117</v>
      </c>
      <c r="C11375" s="22">
        <v>27</v>
      </c>
      <c r="D11375" s="21" t="s">
        <v>189038</v>
      </c>
      <c r="E11375" s="22">
        <v>73</v>
      </c>
      <c r="F11375" s="21" t="s">
        <v>191611</v>
      </c>
      <c r="G11375" s="22">
        <v>37</v>
      </c>
      <c r="H11375" s="22">
        <v>140</v>
      </c>
      <c r="I11375" s="21" t="s">
        <v>200118</v>
      </c>
    </row>
    <row r="11376" spans="1:9" ht="44" customHeight="1">
      <c r="A11376" s="19" t="s">
        <v>200119</v>
      </c>
      <c r="B11376" s="20" t="s">
        <v>188772</v>
      </c>
      <c r="C11376" s="22">
        <v>31</v>
      </c>
      <c r="D11376" s="21" t="s">
        <v>174391</v>
      </c>
      <c r="E11376" s="22">
        <v>75</v>
      </c>
      <c r="F11376" s="21" t="s">
        <v>173190</v>
      </c>
      <c r="G11376" s="22">
        <v>38</v>
      </c>
      <c r="H11376" s="22">
        <v>147</v>
      </c>
      <c r="I11376" s="21" t="s">
        <v>200120</v>
      </c>
    </row>
    <row r="11377" spans="1:9" ht="44" customHeight="1">
      <c r="A11377" s="19" t="s">
        <v>200121</v>
      </c>
      <c r="B11377" s="20" t="s">
        <v>174650</v>
      </c>
      <c r="C11377" s="22">
        <v>16</v>
      </c>
      <c r="D11377" s="21" t="s">
        <v>199856</v>
      </c>
      <c r="E11377" s="22">
        <v>75</v>
      </c>
      <c r="F11377" s="21" t="s">
        <v>179766</v>
      </c>
      <c r="G11377" s="22">
        <v>12</v>
      </c>
      <c r="H11377" s="22">
        <v>106</v>
      </c>
      <c r="I11377" s="21" t="s">
        <v>200122</v>
      </c>
    </row>
    <row r="11378" spans="1:9" ht="44" customHeight="1">
      <c r="A11378" s="19" t="s">
        <v>200123</v>
      </c>
      <c r="B11378" s="24">
        <v>0</v>
      </c>
      <c r="C11378" s="22">
        <v>0</v>
      </c>
      <c r="D11378" s="21" t="s">
        <v>187570</v>
      </c>
      <c r="E11378" s="22">
        <v>101</v>
      </c>
      <c r="F11378" s="21" t="s">
        <v>172393</v>
      </c>
      <c r="G11378" s="22">
        <v>1</v>
      </c>
      <c r="H11378" s="22">
        <v>105</v>
      </c>
      <c r="I11378" s="21" t="s">
        <v>200124</v>
      </c>
    </row>
    <row r="11379" spans="1:9" ht="44" customHeight="1">
      <c r="A11379" s="19" t="s">
        <v>200125</v>
      </c>
      <c r="B11379" s="24">
        <v>0</v>
      </c>
      <c r="C11379" s="22">
        <v>0</v>
      </c>
      <c r="D11379" s="21" t="s">
        <v>187570</v>
      </c>
      <c r="E11379" s="22">
        <v>101</v>
      </c>
      <c r="F11379" s="21" t="s">
        <v>172393</v>
      </c>
      <c r="G11379" s="22">
        <v>1</v>
      </c>
      <c r="H11379" s="22">
        <v>105</v>
      </c>
      <c r="I11379" s="21" t="s">
        <v>200126</v>
      </c>
    </row>
    <row r="11380" spans="1:9" ht="32" customHeight="1">
      <c r="A11380" s="19" t="s">
        <v>200127</v>
      </c>
      <c r="B11380" s="24">
        <v>0</v>
      </c>
      <c r="C11380" s="22">
        <v>0</v>
      </c>
      <c r="D11380" s="22">
        <v>100</v>
      </c>
      <c r="E11380" s="22">
        <v>174</v>
      </c>
      <c r="F11380" s="22">
        <v>0</v>
      </c>
      <c r="G11380" s="22">
        <v>0</v>
      </c>
      <c r="H11380" s="22">
        <v>177</v>
      </c>
      <c r="I11380" s="21" t="s">
        <v>200128</v>
      </c>
    </row>
    <row r="11381" spans="1:9" ht="44" customHeight="1">
      <c r="A11381" s="19" t="s">
        <v>200129</v>
      </c>
      <c r="B11381" s="20" t="s">
        <v>170715</v>
      </c>
      <c r="C11381" s="22">
        <v>62</v>
      </c>
      <c r="D11381" s="21" t="s">
        <v>194380</v>
      </c>
      <c r="E11381" s="22">
        <v>20</v>
      </c>
      <c r="F11381" s="21" t="s">
        <v>187079</v>
      </c>
      <c r="G11381" s="22">
        <v>17</v>
      </c>
      <c r="H11381" s="22">
        <v>102</v>
      </c>
      <c r="I11381" s="21" t="s">
        <v>200130</v>
      </c>
    </row>
    <row r="11382" spans="1:9" ht="44" customHeight="1">
      <c r="A11382" s="19" t="s">
        <v>200131</v>
      </c>
      <c r="B11382" s="20" t="s">
        <v>170715</v>
      </c>
      <c r="C11382" s="22">
        <v>62</v>
      </c>
      <c r="D11382" s="21" t="s">
        <v>194380</v>
      </c>
      <c r="E11382" s="22">
        <v>20</v>
      </c>
      <c r="F11382" s="21" t="s">
        <v>187079</v>
      </c>
      <c r="G11382" s="22">
        <v>17</v>
      </c>
      <c r="H11382" s="22">
        <v>102</v>
      </c>
      <c r="I11382" s="21" t="s">
        <v>200132</v>
      </c>
    </row>
    <row r="11383" spans="1:9" ht="44" customHeight="1">
      <c r="A11383" s="19" t="s">
        <v>200133</v>
      </c>
      <c r="B11383" s="20" t="s">
        <v>176489</v>
      </c>
      <c r="C11383" s="22">
        <v>33</v>
      </c>
      <c r="D11383" s="21" t="s">
        <v>188302</v>
      </c>
      <c r="E11383" s="22">
        <v>47</v>
      </c>
      <c r="F11383" s="21" t="s">
        <v>182848</v>
      </c>
      <c r="G11383" s="22">
        <v>78</v>
      </c>
      <c r="H11383" s="22">
        <v>161</v>
      </c>
      <c r="I11383" s="21" t="s">
        <v>200134</v>
      </c>
    </row>
    <row r="11384" spans="1:9" ht="44" customHeight="1">
      <c r="A11384" s="19" t="s">
        <v>200135</v>
      </c>
      <c r="B11384" s="20" t="s">
        <v>181033</v>
      </c>
      <c r="C11384" s="22">
        <v>36</v>
      </c>
      <c r="D11384" s="21" t="s">
        <v>170928</v>
      </c>
      <c r="E11384" s="22">
        <v>4</v>
      </c>
      <c r="F11384" s="21" t="s">
        <v>192557</v>
      </c>
      <c r="G11384" s="22">
        <v>42</v>
      </c>
      <c r="H11384" s="22">
        <v>85</v>
      </c>
      <c r="I11384" s="21" t="s">
        <v>200136</v>
      </c>
    </row>
    <row r="11385" spans="1:9" ht="44" customHeight="1">
      <c r="A11385" s="19" t="s">
        <v>200137</v>
      </c>
      <c r="B11385" s="24">
        <v>0</v>
      </c>
      <c r="C11385" s="22">
        <v>0</v>
      </c>
      <c r="D11385" s="21" t="s">
        <v>180961</v>
      </c>
      <c r="E11385" s="22">
        <v>73</v>
      </c>
      <c r="F11385" s="21" t="s">
        <v>171680</v>
      </c>
      <c r="G11385" s="22">
        <v>9</v>
      </c>
      <c r="H11385" s="22">
        <v>85</v>
      </c>
      <c r="I11385" s="21" t="s">
        <v>200138</v>
      </c>
    </row>
    <row r="11386" spans="1:9" ht="44" customHeight="1">
      <c r="A11386" s="19" t="s">
        <v>200139</v>
      </c>
      <c r="B11386" s="20" t="s">
        <v>163360</v>
      </c>
      <c r="C11386" s="22">
        <v>32</v>
      </c>
      <c r="D11386" s="21" t="s">
        <v>163282</v>
      </c>
      <c r="E11386" s="22">
        <v>77</v>
      </c>
      <c r="F11386" s="21" t="s">
        <v>163084</v>
      </c>
      <c r="G11386" s="22">
        <v>16</v>
      </c>
      <c r="H11386" s="22">
        <v>128</v>
      </c>
      <c r="I11386" s="21" t="s">
        <v>200140</v>
      </c>
    </row>
    <row r="11387" spans="1:9" ht="44" customHeight="1">
      <c r="A11387" s="19" t="s">
        <v>200141</v>
      </c>
      <c r="B11387" s="20" t="s">
        <v>171909</v>
      </c>
      <c r="C11387" s="22">
        <v>19</v>
      </c>
      <c r="D11387" s="21" t="s">
        <v>175175</v>
      </c>
      <c r="E11387" s="22">
        <v>35</v>
      </c>
      <c r="F11387" s="22">
        <v>0</v>
      </c>
      <c r="G11387" s="22">
        <v>0</v>
      </c>
      <c r="H11387" s="22">
        <v>57</v>
      </c>
      <c r="I11387" s="21" t="s">
        <v>200142</v>
      </c>
    </row>
    <row r="11388" spans="1:9" ht="32" customHeight="1">
      <c r="A11388" s="19" t="s">
        <v>200143</v>
      </c>
      <c r="B11388" s="20" t="s">
        <v>169658</v>
      </c>
      <c r="C11388" s="22">
        <v>10</v>
      </c>
      <c r="D11388" s="21" t="s">
        <v>176854</v>
      </c>
      <c r="E11388" s="22">
        <v>16</v>
      </c>
      <c r="F11388" s="21" t="s">
        <v>200144</v>
      </c>
      <c r="G11388" s="22">
        <v>164</v>
      </c>
      <c r="H11388" s="22">
        <v>193</v>
      </c>
      <c r="I11388" s="21" t="s">
        <v>200145</v>
      </c>
    </row>
    <row r="11389" spans="1:9" ht="44" customHeight="1">
      <c r="A11389" s="19" t="s">
        <v>200146</v>
      </c>
      <c r="B11389" s="20" t="s">
        <v>173879</v>
      </c>
      <c r="C11389" s="22">
        <v>56</v>
      </c>
      <c r="D11389" s="21" t="s">
        <v>170252</v>
      </c>
      <c r="E11389" s="22">
        <v>5</v>
      </c>
      <c r="F11389" s="21" t="s">
        <v>188742</v>
      </c>
      <c r="G11389" s="22">
        <v>26</v>
      </c>
      <c r="H11389" s="22">
        <v>90</v>
      </c>
      <c r="I11389" s="21" t="s">
        <v>200147</v>
      </c>
    </row>
    <row r="11390" spans="1:9" ht="44" customHeight="1">
      <c r="A11390" s="19" t="s">
        <v>200148</v>
      </c>
      <c r="B11390" s="20" t="s">
        <v>198716</v>
      </c>
      <c r="C11390" s="22">
        <v>47</v>
      </c>
      <c r="D11390" s="21" t="s">
        <v>172109</v>
      </c>
      <c r="E11390" s="22">
        <v>91</v>
      </c>
      <c r="F11390" s="21" t="s">
        <v>175433</v>
      </c>
      <c r="G11390" s="22">
        <v>9</v>
      </c>
      <c r="H11390" s="22">
        <v>150</v>
      </c>
      <c r="I11390" s="21" t="s">
        <v>200149</v>
      </c>
    </row>
    <row r="11391" spans="1:9" ht="44" customHeight="1">
      <c r="A11391" s="19" t="s">
        <v>200150</v>
      </c>
      <c r="B11391" s="24">
        <v>0</v>
      </c>
      <c r="C11391" s="22">
        <v>0</v>
      </c>
      <c r="D11391" s="21" t="s">
        <v>173620</v>
      </c>
      <c r="E11391" s="22">
        <v>86</v>
      </c>
      <c r="F11391" s="21" t="s">
        <v>177063</v>
      </c>
      <c r="G11391" s="22">
        <v>29</v>
      </c>
      <c r="H11391" s="22">
        <v>118</v>
      </c>
      <c r="I11391" s="21" t="s">
        <v>200151</v>
      </c>
    </row>
    <row r="11392" spans="1:9" ht="44" customHeight="1">
      <c r="A11392" s="19" t="s">
        <v>200152</v>
      </c>
      <c r="B11392" s="20" t="s">
        <v>173625</v>
      </c>
      <c r="C11392" s="22">
        <v>52</v>
      </c>
      <c r="D11392" s="21" t="s">
        <v>187505</v>
      </c>
      <c r="E11392" s="22">
        <v>16</v>
      </c>
      <c r="F11392" s="21" t="s">
        <v>173944</v>
      </c>
      <c r="G11392" s="22">
        <v>19</v>
      </c>
      <c r="H11392" s="22">
        <v>90</v>
      </c>
      <c r="I11392" s="21" t="s">
        <v>200153</v>
      </c>
    </row>
    <row r="11393" spans="1:9" ht="32" customHeight="1">
      <c r="A11393" s="19" t="s">
        <v>200154</v>
      </c>
      <c r="B11393" s="20" t="s">
        <v>173681</v>
      </c>
      <c r="C11393" s="22">
        <v>31</v>
      </c>
      <c r="D11393" s="21" t="s">
        <v>177002</v>
      </c>
      <c r="E11393" s="22">
        <v>22</v>
      </c>
      <c r="F11393" s="21" t="s">
        <v>190273</v>
      </c>
      <c r="G11393" s="22">
        <v>45</v>
      </c>
      <c r="H11393" s="22">
        <v>101</v>
      </c>
      <c r="I11393" s="21" t="s">
        <v>200155</v>
      </c>
    </row>
    <row r="11394" spans="1:9" ht="32" customHeight="1">
      <c r="A11394" s="19" t="s">
        <v>200156</v>
      </c>
      <c r="B11394" s="20" t="s">
        <v>188074</v>
      </c>
      <c r="C11394" s="22">
        <v>15</v>
      </c>
      <c r="D11394" s="21" t="s">
        <v>200157</v>
      </c>
      <c r="E11394" s="22">
        <v>165</v>
      </c>
      <c r="F11394" s="21" t="s">
        <v>176066</v>
      </c>
      <c r="G11394" s="22">
        <v>17</v>
      </c>
      <c r="H11394" s="22">
        <v>200</v>
      </c>
      <c r="I11394" s="21" t="s">
        <v>200158</v>
      </c>
    </row>
    <row r="11395" spans="1:9" ht="32" customHeight="1">
      <c r="A11395" s="19" t="s">
        <v>200159</v>
      </c>
      <c r="B11395" s="24">
        <v>0</v>
      </c>
      <c r="C11395" s="22">
        <v>0</v>
      </c>
      <c r="D11395" s="21" t="s">
        <v>199636</v>
      </c>
      <c r="E11395" s="22">
        <v>119</v>
      </c>
      <c r="F11395" s="21" t="s">
        <v>170070</v>
      </c>
      <c r="G11395" s="22">
        <v>4</v>
      </c>
      <c r="H11395" s="22">
        <v>126</v>
      </c>
      <c r="I11395" s="21" t="s">
        <v>200160</v>
      </c>
    </row>
    <row r="11396" spans="1:9" ht="32" customHeight="1">
      <c r="A11396" s="19" t="s">
        <v>200161</v>
      </c>
      <c r="B11396" s="20" t="s">
        <v>170971</v>
      </c>
      <c r="C11396" s="22">
        <v>9</v>
      </c>
      <c r="D11396" s="21" t="s">
        <v>196265</v>
      </c>
      <c r="E11396" s="22">
        <v>116</v>
      </c>
      <c r="F11396" s="21" t="s">
        <v>200162</v>
      </c>
      <c r="G11396" s="22">
        <v>28</v>
      </c>
      <c r="H11396" s="22">
        <v>156</v>
      </c>
      <c r="I11396" s="21" t="s">
        <v>200163</v>
      </c>
    </row>
    <row r="11397" spans="1:9" ht="32" customHeight="1">
      <c r="A11397" s="19" t="s">
        <v>200164</v>
      </c>
      <c r="B11397" s="20" t="s">
        <v>200165</v>
      </c>
      <c r="C11397" s="22">
        <v>37</v>
      </c>
      <c r="D11397" s="21" t="s">
        <v>172467</v>
      </c>
      <c r="E11397" s="22">
        <v>14</v>
      </c>
      <c r="F11397" s="21" t="s">
        <v>199575</v>
      </c>
      <c r="G11397" s="22">
        <v>47</v>
      </c>
      <c r="H11397" s="22">
        <v>101</v>
      </c>
      <c r="I11397" s="21" t="s">
        <v>200166</v>
      </c>
    </row>
    <row r="11398" spans="1:9" ht="32" customHeight="1">
      <c r="A11398" s="19" t="s">
        <v>200167</v>
      </c>
      <c r="B11398" s="20" t="s">
        <v>200165</v>
      </c>
      <c r="C11398" s="22">
        <v>37</v>
      </c>
      <c r="D11398" s="21" t="s">
        <v>172467</v>
      </c>
      <c r="E11398" s="22">
        <v>14</v>
      </c>
      <c r="F11398" s="21" t="s">
        <v>199575</v>
      </c>
      <c r="G11398" s="22">
        <v>47</v>
      </c>
      <c r="H11398" s="22">
        <v>101</v>
      </c>
      <c r="I11398" s="21" t="s">
        <v>200168</v>
      </c>
    </row>
    <row r="11399" spans="1:9" ht="32" customHeight="1">
      <c r="A11399" s="19" t="s">
        <v>200169</v>
      </c>
      <c r="B11399" s="20" t="s">
        <v>181113</v>
      </c>
      <c r="C11399" s="22">
        <v>41</v>
      </c>
      <c r="D11399" s="22">
        <v>0</v>
      </c>
      <c r="E11399" s="22">
        <v>0</v>
      </c>
      <c r="F11399" s="21" t="s">
        <v>179808</v>
      </c>
      <c r="G11399" s="22">
        <v>26</v>
      </c>
      <c r="H11399" s="22">
        <v>70</v>
      </c>
      <c r="I11399" s="21" t="s">
        <v>200170</v>
      </c>
    </row>
    <row r="11400" spans="1:9" ht="32" customHeight="1">
      <c r="A11400" s="19" t="s">
        <v>200171</v>
      </c>
      <c r="B11400" s="20" t="s">
        <v>181113</v>
      </c>
      <c r="C11400" s="22">
        <v>41</v>
      </c>
      <c r="D11400" s="22">
        <v>0</v>
      </c>
      <c r="E11400" s="22">
        <v>0</v>
      </c>
      <c r="F11400" s="21" t="s">
        <v>179808</v>
      </c>
      <c r="G11400" s="22">
        <v>26</v>
      </c>
      <c r="H11400" s="22">
        <v>70</v>
      </c>
      <c r="I11400" s="21" t="s">
        <v>200172</v>
      </c>
    </row>
    <row r="11401" spans="1:9" ht="44" customHeight="1">
      <c r="A11401" s="19" t="s">
        <v>200173</v>
      </c>
      <c r="B11401" s="20" t="s">
        <v>200174</v>
      </c>
      <c r="C11401" s="22">
        <v>46</v>
      </c>
      <c r="D11401" s="21" t="s">
        <v>171331</v>
      </c>
      <c r="E11401" s="22">
        <v>72</v>
      </c>
      <c r="F11401" s="21" t="s">
        <v>187121</v>
      </c>
      <c r="G11401" s="22">
        <v>29</v>
      </c>
      <c r="H11401" s="22">
        <v>150</v>
      </c>
      <c r="I11401" s="21" t="s">
        <v>200175</v>
      </c>
    </row>
    <row r="11402" spans="1:9" ht="32" customHeight="1">
      <c r="A11402" s="19" t="s">
        <v>200176</v>
      </c>
      <c r="B11402" s="20" t="s">
        <v>189665</v>
      </c>
      <c r="C11402" s="22">
        <v>1</v>
      </c>
      <c r="D11402" s="21" t="s">
        <v>200177</v>
      </c>
      <c r="E11402" s="22">
        <v>171</v>
      </c>
      <c r="F11402" s="21" t="s">
        <v>170434</v>
      </c>
      <c r="G11402" s="22">
        <v>2</v>
      </c>
      <c r="H11402" s="22">
        <v>177</v>
      </c>
      <c r="I11402" s="21" t="s">
        <v>200178</v>
      </c>
    </row>
    <row r="11403" spans="1:9" ht="32" customHeight="1">
      <c r="A11403" s="19" t="s">
        <v>200179</v>
      </c>
      <c r="B11403" s="20" t="s">
        <v>185431</v>
      </c>
      <c r="C11403" s="22">
        <v>28</v>
      </c>
      <c r="D11403" s="21" t="s">
        <v>173954</v>
      </c>
      <c r="E11403" s="22">
        <v>26</v>
      </c>
      <c r="F11403" s="21" t="s">
        <v>174258</v>
      </c>
      <c r="G11403" s="22">
        <v>1</v>
      </c>
      <c r="H11403" s="22">
        <v>58</v>
      </c>
      <c r="I11403" s="21" t="s">
        <v>200180</v>
      </c>
    </row>
    <row r="11404" spans="1:9" ht="32" customHeight="1">
      <c r="A11404" s="19" t="s">
        <v>200181</v>
      </c>
      <c r="B11404" s="20" t="s">
        <v>171668</v>
      </c>
      <c r="C11404" s="22">
        <v>45</v>
      </c>
      <c r="D11404" s="21" t="s">
        <v>179733</v>
      </c>
      <c r="E11404" s="22">
        <v>79</v>
      </c>
      <c r="F11404" s="21" t="s">
        <v>190166</v>
      </c>
      <c r="G11404" s="22">
        <v>29</v>
      </c>
      <c r="H11404" s="22">
        <v>156</v>
      </c>
      <c r="I11404" s="21" t="s">
        <v>200182</v>
      </c>
    </row>
    <row r="11405" spans="1:9" ht="44" customHeight="1">
      <c r="A11405" s="19" t="s">
        <v>200183</v>
      </c>
      <c r="B11405" s="20" t="s">
        <v>182471</v>
      </c>
      <c r="C11405" s="22">
        <v>4</v>
      </c>
      <c r="D11405" s="21" t="s">
        <v>182472</v>
      </c>
      <c r="E11405" s="22">
        <v>82</v>
      </c>
      <c r="F11405" s="22">
        <v>0</v>
      </c>
      <c r="G11405" s="22">
        <v>0</v>
      </c>
      <c r="H11405" s="22">
        <v>89</v>
      </c>
      <c r="I11405" s="21" t="s">
        <v>200184</v>
      </c>
    </row>
    <row r="11406" spans="1:9" ht="44" customHeight="1">
      <c r="A11406" s="19" t="s">
        <v>200185</v>
      </c>
      <c r="B11406" s="20" t="s">
        <v>170959</v>
      </c>
      <c r="C11406" s="22">
        <v>89</v>
      </c>
      <c r="D11406" s="21" t="s">
        <v>169700</v>
      </c>
      <c r="E11406" s="22">
        <v>4</v>
      </c>
      <c r="F11406" s="39">
        <v>3125</v>
      </c>
      <c r="G11406" s="22">
        <v>3</v>
      </c>
      <c r="H11406" s="22">
        <v>99</v>
      </c>
      <c r="I11406" s="21" t="s">
        <v>200186</v>
      </c>
    </row>
    <row r="11407" spans="1:9" ht="32" customHeight="1">
      <c r="A11407" s="19" t="s">
        <v>200187</v>
      </c>
      <c r="B11407" s="20" t="s">
        <v>197654</v>
      </c>
      <c r="C11407" s="22">
        <v>1</v>
      </c>
      <c r="D11407" s="21" t="s">
        <v>175342</v>
      </c>
      <c r="E11407" s="22">
        <v>158</v>
      </c>
      <c r="F11407" s="21" t="s">
        <v>180802</v>
      </c>
      <c r="G11407" s="22">
        <v>7</v>
      </c>
      <c r="H11407" s="22">
        <v>169</v>
      </c>
      <c r="I11407" s="21" t="s">
        <v>200188</v>
      </c>
    </row>
    <row r="11408" spans="1:9" ht="32" customHeight="1">
      <c r="A11408" s="19" t="s">
        <v>200189</v>
      </c>
      <c r="B11408" s="20" t="s">
        <v>174197</v>
      </c>
      <c r="C11408" s="22">
        <v>26</v>
      </c>
      <c r="D11408" s="21" t="s">
        <v>172938</v>
      </c>
      <c r="E11408" s="22">
        <v>81</v>
      </c>
      <c r="F11408" s="21" t="s">
        <v>174645</v>
      </c>
      <c r="G11408" s="22">
        <v>29</v>
      </c>
      <c r="H11408" s="22">
        <v>139</v>
      </c>
      <c r="I11408" s="21" t="s">
        <v>200190</v>
      </c>
    </row>
    <row r="11409" spans="1:9" ht="32" customHeight="1">
      <c r="A11409" s="19" t="s">
        <v>200191</v>
      </c>
      <c r="B11409" s="20" t="s">
        <v>177613</v>
      </c>
      <c r="C11409" s="22">
        <v>34</v>
      </c>
      <c r="D11409" s="22">
        <v>0</v>
      </c>
      <c r="E11409" s="22">
        <v>0</v>
      </c>
      <c r="F11409" s="21" t="s">
        <v>169980</v>
      </c>
      <c r="G11409" s="22">
        <v>36</v>
      </c>
      <c r="H11409" s="22">
        <v>73</v>
      </c>
      <c r="I11409" s="21" t="s">
        <v>200192</v>
      </c>
    </row>
    <row r="11410" spans="1:9" ht="32" customHeight="1">
      <c r="A11410" s="19" t="s">
        <v>200193</v>
      </c>
      <c r="B11410" s="20" t="s">
        <v>172546</v>
      </c>
      <c r="C11410" s="22">
        <v>52</v>
      </c>
      <c r="D11410" s="21" t="s">
        <v>175077</v>
      </c>
      <c r="E11410" s="22">
        <v>42</v>
      </c>
      <c r="F11410" s="22">
        <v>0</v>
      </c>
      <c r="G11410" s="22">
        <v>0</v>
      </c>
      <c r="H11410" s="22">
        <v>97</v>
      </c>
      <c r="I11410" s="21" t="s">
        <v>200194</v>
      </c>
    </row>
    <row r="11411" spans="1:9" ht="32" customHeight="1">
      <c r="A11411" s="19" t="s">
        <v>200195</v>
      </c>
      <c r="B11411" s="20" t="s">
        <v>185088</v>
      </c>
      <c r="C11411" s="22">
        <v>49</v>
      </c>
      <c r="D11411" s="21" t="s">
        <v>200196</v>
      </c>
      <c r="E11411" s="22">
        <v>57</v>
      </c>
      <c r="F11411" s="21" t="s">
        <v>183034</v>
      </c>
      <c r="G11411" s="22">
        <v>21</v>
      </c>
      <c r="H11411" s="22">
        <v>130</v>
      </c>
      <c r="I11411" s="21" t="s">
        <v>200197</v>
      </c>
    </row>
    <row r="11412" spans="1:9" ht="32" customHeight="1">
      <c r="A11412" s="19" t="s">
        <v>200198</v>
      </c>
      <c r="B11412" s="20" t="s">
        <v>174123</v>
      </c>
      <c r="C11412" s="22">
        <v>2</v>
      </c>
      <c r="D11412" s="21" t="s">
        <v>200199</v>
      </c>
      <c r="E11412" s="22">
        <v>125</v>
      </c>
      <c r="F11412" s="21" t="s">
        <v>191272</v>
      </c>
      <c r="G11412" s="22">
        <v>7</v>
      </c>
      <c r="H11412" s="22">
        <v>137</v>
      </c>
      <c r="I11412" s="21" t="s">
        <v>200200</v>
      </c>
    </row>
    <row r="11413" spans="1:9" ht="32" customHeight="1">
      <c r="A11413" s="19" t="s">
        <v>200201</v>
      </c>
      <c r="B11413" s="20" t="s">
        <v>200202</v>
      </c>
      <c r="C11413" s="22">
        <v>32</v>
      </c>
      <c r="D11413" s="21" t="s">
        <v>200203</v>
      </c>
      <c r="E11413" s="22">
        <v>108</v>
      </c>
      <c r="F11413" s="21" t="s">
        <v>171825</v>
      </c>
      <c r="G11413" s="22">
        <v>5</v>
      </c>
      <c r="H11413" s="22">
        <v>148</v>
      </c>
      <c r="I11413" s="21" t="s">
        <v>200204</v>
      </c>
    </row>
    <row r="11414" spans="1:9" ht="32" customHeight="1">
      <c r="A11414" s="19" t="s">
        <v>200205</v>
      </c>
      <c r="B11414" s="20" t="s">
        <v>177531</v>
      </c>
      <c r="C11414" s="22">
        <v>79</v>
      </c>
      <c r="D11414" s="22">
        <v>0</v>
      </c>
      <c r="E11414" s="22">
        <v>0</v>
      </c>
      <c r="F11414" s="21" t="s">
        <v>176678</v>
      </c>
      <c r="G11414" s="22">
        <v>15</v>
      </c>
      <c r="H11414" s="22">
        <v>97</v>
      </c>
      <c r="I11414" s="21" t="s">
        <v>200206</v>
      </c>
    </row>
    <row r="11415" spans="1:9" ht="32" customHeight="1">
      <c r="A11415" s="19" t="s">
        <v>200207</v>
      </c>
      <c r="B11415" s="20" t="s">
        <v>195541</v>
      </c>
      <c r="C11415" s="22">
        <v>47</v>
      </c>
      <c r="D11415" s="21" t="s">
        <v>173879</v>
      </c>
      <c r="E11415" s="22">
        <v>112</v>
      </c>
      <c r="F11415" s="21" t="s">
        <v>174978</v>
      </c>
      <c r="G11415" s="22">
        <v>15</v>
      </c>
      <c r="H11415" s="22">
        <v>177</v>
      </c>
      <c r="I11415" s="21" t="s">
        <v>200208</v>
      </c>
    </row>
    <row r="11416" spans="1:9" ht="44" customHeight="1">
      <c r="A11416" s="19" t="s">
        <v>200209</v>
      </c>
      <c r="B11416" s="20" t="s">
        <v>170498</v>
      </c>
      <c r="C11416" s="22">
        <v>49</v>
      </c>
      <c r="D11416" s="21" t="s">
        <v>173112</v>
      </c>
      <c r="E11416" s="22">
        <v>75</v>
      </c>
      <c r="F11416" s="21" t="s">
        <v>170948</v>
      </c>
      <c r="G11416" s="22">
        <v>2</v>
      </c>
      <c r="H11416" s="22">
        <v>129</v>
      </c>
      <c r="I11416" s="21" t="s">
        <v>200210</v>
      </c>
    </row>
    <row r="11417" spans="1:9" ht="44" customHeight="1">
      <c r="A11417" s="19" t="s">
        <v>200211</v>
      </c>
      <c r="B11417" s="20" t="s">
        <v>174942</v>
      </c>
      <c r="C11417" s="22">
        <v>5</v>
      </c>
      <c r="D11417" s="21" t="s">
        <v>177751</v>
      </c>
      <c r="E11417" s="22">
        <v>26</v>
      </c>
      <c r="F11417" s="21" t="s">
        <v>170134</v>
      </c>
      <c r="G11417" s="22">
        <v>62</v>
      </c>
      <c r="H11417" s="22">
        <v>96</v>
      </c>
      <c r="I11417" s="21" t="s">
        <v>200212</v>
      </c>
    </row>
    <row r="11418" spans="1:9" ht="44" customHeight="1">
      <c r="A11418" s="19" t="s">
        <v>200213</v>
      </c>
      <c r="B11418" s="20" t="s">
        <v>176528</v>
      </c>
      <c r="C11418" s="22">
        <v>28</v>
      </c>
      <c r="D11418" s="21" t="s">
        <v>170134</v>
      </c>
      <c r="E11418" s="22">
        <v>58</v>
      </c>
      <c r="F11418" s="21" t="s">
        <v>170434</v>
      </c>
      <c r="G11418" s="22">
        <v>1</v>
      </c>
      <c r="H11418" s="22">
        <v>90</v>
      </c>
      <c r="I11418" s="21" t="s">
        <v>200214</v>
      </c>
    </row>
    <row r="11419" spans="1:9" ht="44" customHeight="1">
      <c r="A11419" s="19" t="s">
        <v>200215</v>
      </c>
      <c r="B11419" s="20" t="s">
        <v>195051</v>
      </c>
      <c r="C11419" s="22">
        <v>71</v>
      </c>
      <c r="D11419" s="22">
        <v>0</v>
      </c>
      <c r="E11419" s="22">
        <v>0</v>
      </c>
      <c r="F11419" s="21" t="s">
        <v>176534</v>
      </c>
      <c r="G11419" s="22">
        <v>8</v>
      </c>
      <c r="H11419" s="22">
        <v>82</v>
      </c>
      <c r="I11419" s="21" t="s">
        <v>200216</v>
      </c>
    </row>
    <row r="11420" spans="1:9" ht="44" customHeight="1">
      <c r="A11420" s="19" t="s">
        <v>200217</v>
      </c>
      <c r="B11420" s="20" t="s">
        <v>175558</v>
      </c>
      <c r="C11420" s="22">
        <v>41</v>
      </c>
      <c r="D11420" s="21" t="s">
        <v>174854</v>
      </c>
      <c r="E11420" s="22">
        <v>35</v>
      </c>
      <c r="F11420" s="21" t="s">
        <v>170891</v>
      </c>
      <c r="G11420" s="22">
        <v>1</v>
      </c>
      <c r="H11420" s="22">
        <v>80</v>
      </c>
      <c r="I11420" s="21" t="s">
        <v>200218</v>
      </c>
    </row>
    <row r="11421" spans="1:9" ht="44" customHeight="1">
      <c r="A11421" s="19" t="s">
        <v>200219</v>
      </c>
      <c r="B11421" s="24">
        <v>0</v>
      </c>
      <c r="C11421" s="22">
        <v>0</v>
      </c>
      <c r="D11421" s="21" t="s">
        <v>175515</v>
      </c>
      <c r="E11421" s="22">
        <v>135</v>
      </c>
      <c r="F11421" s="21" t="s">
        <v>175516</v>
      </c>
      <c r="G11421" s="22">
        <v>6</v>
      </c>
      <c r="H11421" s="22">
        <v>144</v>
      </c>
      <c r="I11421" s="21" t="s">
        <v>200220</v>
      </c>
    </row>
    <row r="11422" spans="1:9" ht="32" customHeight="1">
      <c r="A11422" s="19" t="s">
        <v>200221</v>
      </c>
      <c r="B11422" s="20" t="s">
        <v>170103</v>
      </c>
      <c r="C11422" s="22">
        <v>60</v>
      </c>
      <c r="D11422" s="21" t="s">
        <v>169862</v>
      </c>
      <c r="E11422" s="22">
        <v>3</v>
      </c>
      <c r="F11422" s="22">
        <v>0</v>
      </c>
      <c r="G11422" s="22">
        <v>0</v>
      </c>
      <c r="H11422" s="22">
        <v>66</v>
      </c>
      <c r="I11422" s="21" t="s">
        <v>200222</v>
      </c>
    </row>
    <row r="11423" spans="1:9" ht="44" customHeight="1">
      <c r="A11423" s="19" t="s">
        <v>200223</v>
      </c>
      <c r="B11423" s="20" t="s">
        <v>173901</v>
      </c>
      <c r="C11423" s="22">
        <v>33</v>
      </c>
      <c r="D11423" s="21" t="s">
        <v>195830</v>
      </c>
      <c r="E11423" s="22">
        <v>47</v>
      </c>
      <c r="F11423" s="21" t="s">
        <v>180329</v>
      </c>
      <c r="G11423" s="22">
        <v>31</v>
      </c>
      <c r="H11423" s="22">
        <v>114</v>
      </c>
      <c r="I11423" s="21" t="s">
        <v>200224</v>
      </c>
    </row>
    <row r="11424" spans="1:9" ht="44" customHeight="1">
      <c r="A11424" s="19" t="s">
        <v>200225</v>
      </c>
      <c r="B11424" s="20" t="s">
        <v>173283</v>
      </c>
      <c r="C11424" s="22">
        <v>47</v>
      </c>
      <c r="D11424" s="22">
        <v>0</v>
      </c>
      <c r="E11424" s="22">
        <v>0</v>
      </c>
      <c r="F11424" s="21" t="s">
        <v>169970</v>
      </c>
      <c r="G11424" s="22">
        <v>2</v>
      </c>
      <c r="H11424" s="22">
        <v>52</v>
      </c>
      <c r="I11424" s="21" t="s">
        <v>200226</v>
      </c>
    </row>
    <row r="11425" spans="1:9" ht="32" customHeight="1">
      <c r="A11425" s="19" t="s">
        <v>200227</v>
      </c>
      <c r="B11425" s="20" t="s">
        <v>180949</v>
      </c>
      <c r="C11425" s="22">
        <v>19</v>
      </c>
      <c r="D11425" s="21" t="s">
        <v>170761</v>
      </c>
      <c r="E11425" s="22">
        <v>37</v>
      </c>
      <c r="F11425" s="21" t="s">
        <v>172007</v>
      </c>
      <c r="G11425" s="22">
        <v>6</v>
      </c>
      <c r="H11425" s="22">
        <v>65</v>
      </c>
      <c r="I11425" s="21" t="s">
        <v>200228</v>
      </c>
    </row>
    <row r="11426" spans="1:9" ht="32" customHeight="1">
      <c r="A11426" s="19" t="s">
        <v>200229</v>
      </c>
      <c r="B11426" s="24">
        <v>1</v>
      </c>
      <c r="C11426" s="22">
        <v>2</v>
      </c>
      <c r="D11426" s="22">
        <v>95</v>
      </c>
      <c r="E11426" s="22">
        <v>190</v>
      </c>
      <c r="F11426" s="22">
        <v>4</v>
      </c>
      <c r="G11426" s="22">
        <v>8</v>
      </c>
      <c r="H11426" s="22">
        <v>203</v>
      </c>
      <c r="I11426" s="21" t="s">
        <v>200230</v>
      </c>
    </row>
    <row r="11427" spans="1:9" ht="32" customHeight="1">
      <c r="A11427" s="19" t="s">
        <v>200231</v>
      </c>
      <c r="B11427" s="20" t="s">
        <v>174109</v>
      </c>
      <c r="C11427" s="22">
        <v>16</v>
      </c>
      <c r="D11427" s="21" t="s">
        <v>173539</v>
      </c>
      <c r="E11427" s="22">
        <v>104</v>
      </c>
      <c r="F11427" s="21" t="s">
        <v>170217</v>
      </c>
      <c r="G11427" s="22">
        <v>4</v>
      </c>
      <c r="H11427" s="22">
        <v>127</v>
      </c>
      <c r="I11427" s="21" t="s">
        <v>200232</v>
      </c>
    </row>
    <row r="11428" spans="1:9" ht="32" customHeight="1">
      <c r="A11428" s="19" t="s">
        <v>200233</v>
      </c>
      <c r="B11428" s="20" t="s">
        <v>174794</v>
      </c>
      <c r="C11428" s="22">
        <v>26</v>
      </c>
      <c r="D11428" s="21" t="s">
        <v>180869</v>
      </c>
      <c r="E11428" s="22">
        <v>62</v>
      </c>
      <c r="F11428" s="21" t="s">
        <v>172305</v>
      </c>
      <c r="G11428" s="22">
        <v>1</v>
      </c>
      <c r="H11428" s="22">
        <v>92</v>
      </c>
      <c r="I11428" s="21" t="s">
        <v>200234</v>
      </c>
    </row>
    <row r="11429" spans="1:9" ht="44" customHeight="1">
      <c r="A11429" s="19" t="s">
        <v>200235</v>
      </c>
      <c r="B11429" s="20" t="s">
        <v>172806</v>
      </c>
      <c r="C11429" s="22">
        <v>204</v>
      </c>
      <c r="D11429" s="21" t="s">
        <v>191363</v>
      </c>
      <c r="E11429" s="22">
        <v>10</v>
      </c>
      <c r="F11429" s="21" t="s">
        <v>200236</v>
      </c>
      <c r="G11429" s="22">
        <v>104</v>
      </c>
      <c r="H11429" s="22">
        <v>321</v>
      </c>
      <c r="I11429" s="21" t="s">
        <v>200237</v>
      </c>
    </row>
    <row r="11430" spans="1:9" ht="44" customHeight="1">
      <c r="A11430" s="19" t="s">
        <v>200238</v>
      </c>
      <c r="B11430" s="20" t="s">
        <v>177946</v>
      </c>
      <c r="C11430" s="22">
        <v>90</v>
      </c>
      <c r="D11430" s="21" t="s">
        <v>177426</v>
      </c>
      <c r="E11430" s="22">
        <v>82</v>
      </c>
      <c r="F11430" s="21" t="s">
        <v>170250</v>
      </c>
      <c r="G11430" s="22">
        <v>86</v>
      </c>
      <c r="H11430" s="22">
        <v>261</v>
      </c>
      <c r="I11430" s="21" t="s">
        <v>200239</v>
      </c>
    </row>
    <row r="11431" spans="1:9" ht="44" customHeight="1">
      <c r="A11431" s="19" t="s">
        <v>200240</v>
      </c>
      <c r="B11431" s="20" t="s">
        <v>177946</v>
      </c>
      <c r="C11431" s="22">
        <v>90</v>
      </c>
      <c r="D11431" s="21" t="s">
        <v>177426</v>
      </c>
      <c r="E11431" s="22">
        <v>82</v>
      </c>
      <c r="F11431" s="21" t="s">
        <v>170250</v>
      </c>
      <c r="G11431" s="22">
        <v>86</v>
      </c>
      <c r="H11431" s="22">
        <v>261</v>
      </c>
      <c r="I11431" s="21" t="s">
        <v>200241</v>
      </c>
    </row>
    <row r="11432" spans="1:9" ht="44" customHeight="1">
      <c r="A11432" s="19" t="s">
        <v>200242</v>
      </c>
      <c r="B11432" s="24">
        <v>0</v>
      </c>
      <c r="C11432" s="22">
        <v>0</v>
      </c>
      <c r="D11432" s="21" t="s">
        <v>173450</v>
      </c>
      <c r="E11432" s="22">
        <v>98</v>
      </c>
      <c r="F11432" s="21" t="s">
        <v>170723</v>
      </c>
      <c r="G11432" s="22">
        <v>84</v>
      </c>
      <c r="H11432" s="22">
        <v>185</v>
      </c>
      <c r="I11432" s="21" t="s">
        <v>200243</v>
      </c>
    </row>
    <row r="11433" spans="1:9" ht="44" customHeight="1">
      <c r="A11433" s="19" t="s">
        <v>200244</v>
      </c>
      <c r="B11433" s="20" t="s">
        <v>172182</v>
      </c>
      <c r="C11433" s="22">
        <v>80</v>
      </c>
      <c r="D11433" s="21" t="s">
        <v>174771</v>
      </c>
      <c r="E11433" s="22">
        <v>140</v>
      </c>
      <c r="F11433" s="21" t="s">
        <v>175527</v>
      </c>
      <c r="G11433" s="22">
        <v>8</v>
      </c>
      <c r="H11433" s="22">
        <v>231</v>
      </c>
      <c r="I11433" s="21" t="s">
        <v>200245</v>
      </c>
    </row>
    <row r="11434" spans="1:9" ht="44" customHeight="1">
      <c r="A11434" s="19" t="s">
        <v>200246</v>
      </c>
      <c r="B11434" s="20" t="s">
        <v>176592</v>
      </c>
      <c r="C11434" s="22">
        <v>20</v>
      </c>
      <c r="D11434" s="21" t="s">
        <v>170485</v>
      </c>
      <c r="E11434" s="22">
        <v>72</v>
      </c>
      <c r="F11434" s="21" t="s">
        <v>170600</v>
      </c>
      <c r="G11434" s="22">
        <v>82</v>
      </c>
      <c r="H11434" s="22">
        <v>177</v>
      </c>
      <c r="I11434" s="21" t="s">
        <v>200247</v>
      </c>
    </row>
    <row r="11435" spans="1:9" ht="44" customHeight="1">
      <c r="A11435" s="19" t="s">
        <v>200248</v>
      </c>
      <c r="B11435" s="20" t="s">
        <v>174744</v>
      </c>
      <c r="C11435" s="22">
        <v>93</v>
      </c>
      <c r="D11435" s="21" t="s">
        <v>170092</v>
      </c>
      <c r="E11435" s="22">
        <v>12</v>
      </c>
      <c r="F11435" s="21" t="s">
        <v>178033</v>
      </c>
      <c r="G11435" s="22">
        <v>9</v>
      </c>
      <c r="H11435" s="22">
        <v>117</v>
      </c>
      <c r="I11435" s="21" t="s">
        <v>200249</v>
      </c>
    </row>
    <row r="11436" spans="1:9" ht="44" customHeight="1">
      <c r="A11436" s="19" t="s">
        <v>200250</v>
      </c>
      <c r="B11436" s="20" t="s">
        <v>172284</v>
      </c>
      <c r="C11436" s="22">
        <v>92</v>
      </c>
      <c r="D11436" s="21" t="s">
        <v>170421</v>
      </c>
      <c r="E11436" s="22">
        <v>7</v>
      </c>
      <c r="F11436" s="21" t="s">
        <v>170937</v>
      </c>
      <c r="G11436" s="22">
        <v>3</v>
      </c>
      <c r="H11436" s="22">
        <v>105</v>
      </c>
      <c r="I11436" s="21" t="s">
        <v>200251</v>
      </c>
    </row>
    <row r="11437" spans="1:9" ht="44" customHeight="1">
      <c r="A11437" s="19" t="s">
        <v>200252</v>
      </c>
      <c r="B11437" s="20" t="s">
        <v>193087</v>
      </c>
      <c r="C11437" s="22">
        <v>28</v>
      </c>
      <c r="D11437" s="21" t="s">
        <v>170354</v>
      </c>
      <c r="E11437" s="22">
        <v>143</v>
      </c>
      <c r="F11437" s="21" t="s">
        <v>176195</v>
      </c>
      <c r="G11437" s="22">
        <v>24</v>
      </c>
      <c r="H11437" s="22">
        <v>198</v>
      </c>
      <c r="I11437" s="21" t="s">
        <v>200253</v>
      </c>
    </row>
    <row r="11438" spans="1:9" ht="44" customHeight="1">
      <c r="A11438" s="19" t="s">
        <v>200254</v>
      </c>
      <c r="B11438" s="20" t="s">
        <v>172532</v>
      </c>
      <c r="C11438" s="22">
        <v>39</v>
      </c>
      <c r="D11438" s="21" t="s">
        <v>174566</v>
      </c>
      <c r="E11438" s="22">
        <v>34</v>
      </c>
      <c r="F11438" s="21" t="s">
        <v>178612</v>
      </c>
      <c r="G11438" s="22">
        <v>36</v>
      </c>
      <c r="H11438" s="22">
        <v>112</v>
      </c>
      <c r="I11438" s="21" t="s">
        <v>200255</v>
      </c>
    </row>
    <row r="11439" spans="1:9" ht="44" customHeight="1">
      <c r="A11439" s="19" t="s">
        <v>200256</v>
      </c>
      <c r="B11439" s="20" t="s">
        <v>170134</v>
      </c>
      <c r="C11439" s="22">
        <v>42</v>
      </c>
      <c r="D11439" s="21" t="s">
        <v>176810</v>
      </c>
      <c r="E11439" s="22">
        <v>5</v>
      </c>
      <c r="F11439" s="21" t="s">
        <v>169890</v>
      </c>
      <c r="G11439" s="22">
        <v>16</v>
      </c>
      <c r="H11439" s="22">
        <v>66</v>
      </c>
      <c r="I11439" s="21" t="s">
        <v>200257</v>
      </c>
    </row>
    <row r="11440" spans="1:9" ht="44" customHeight="1">
      <c r="A11440" s="19" t="s">
        <v>200258</v>
      </c>
      <c r="B11440" s="20" t="s">
        <v>171742</v>
      </c>
      <c r="C11440" s="22">
        <v>51</v>
      </c>
      <c r="D11440" s="21" t="s">
        <v>179431</v>
      </c>
      <c r="E11440" s="22">
        <v>10</v>
      </c>
      <c r="F11440" s="21" t="s">
        <v>175268</v>
      </c>
      <c r="G11440" s="22">
        <v>40</v>
      </c>
      <c r="H11440" s="22">
        <v>104</v>
      </c>
      <c r="I11440" s="21" t="s">
        <v>200259</v>
      </c>
    </row>
    <row r="11441" spans="1:9" ht="44" customHeight="1">
      <c r="A11441" s="19" t="s">
        <v>200260</v>
      </c>
      <c r="B11441" s="20" t="s">
        <v>176884</v>
      </c>
      <c r="C11441" s="22">
        <v>88</v>
      </c>
      <c r="D11441" s="22">
        <v>0</v>
      </c>
      <c r="E11441" s="22">
        <v>0</v>
      </c>
      <c r="F11441" s="21" t="s">
        <v>171656</v>
      </c>
      <c r="G11441" s="22">
        <v>28</v>
      </c>
      <c r="H11441" s="22">
        <v>119</v>
      </c>
      <c r="I11441" s="21" t="s">
        <v>200261</v>
      </c>
    </row>
    <row r="11442" spans="1:9" ht="44" customHeight="1">
      <c r="A11442" s="19" t="s">
        <v>200262</v>
      </c>
      <c r="B11442" s="20" t="s">
        <v>187066</v>
      </c>
      <c r="C11442" s="22">
        <v>70</v>
      </c>
      <c r="D11442" s="21" t="s">
        <v>187505</v>
      </c>
      <c r="E11442" s="22">
        <v>16</v>
      </c>
      <c r="F11442" s="21" t="s">
        <v>170434</v>
      </c>
      <c r="G11442" s="22">
        <v>1</v>
      </c>
      <c r="H11442" s="22">
        <v>90</v>
      </c>
      <c r="I11442" s="21" t="s">
        <v>200263</v>
      </c>
    </row>
    <row r="11443" spans="1:9" ht="44" customHeight="1">
      <c r="A11443" s="19" t="s">
        <v>200264</v>
      </c>
      <c r="B11443" s="20" t="s">
        <v>184231</v>
      </c>
      <c r="C11443" s="22">
        <v>79</v>
      </c>
      <c r="D11443" s="21" t="s">
        <v>172467</v>
      </c>
      <c r="E11443" s="22">
        <v>15</v>
      </c>
      <c r="F11443" s="21" t="s">
        <v>174458</v>
      </c>
      <c r="G11443" s="22">
        <v>11</v>
      </c>
      <c r="H11443" s="22">
        <v>108</v>
      </c>
      <c r="I11443" s="21" t="s">
        <v>200265</v>
      </c>
    </row>
    <row r="11444" spans="1:9" ht="44" customHeight="1">
      <c r="A11444" s="19" t="s">
        <v>200266</v>
      </c>
      <c r="B11444" s="24">
        <v>76</v>
      </c>
      <c r="C11444" s="22">
        <v>57</v>
      </c>
      <c r="D11444" s="21" t="s">
        <v>173261</v>
      </c>
      <c r="E11444" s="22">
        <v>16</v>
      </c>
      <c r="F11444" s="21" t="s">
        <v>172204</v>
      </c>
      <c r="G11444" s="22">
        <v>2</v>
      </c>
      <c r="H11444" s="22">
        <v>78</v>
      </c>
      <c r="I11444" s="21" t="s">
        <v>200267</v>
      </c>
    </row>
    <row r="11445" spans="1:9" ht="44" customHeight="1">
      <c r="A11445" s="19" t="s">
        <v>200268</v>
      </c>
      <c r="B11445" s="24">
        <v>76</v>
      </c>
      <c r="C11445" s="22">
        <v>57</v>
      </c>
      <c r="D11445" s="21" t="s">
        <v>173261</v>
      </c>
      <c r="E11445" s="22">
        <v>16</v>
      </c>
      <c r="F11445" s="21" t="s">
        <v>172204</v>
      </c>
      <c r="G11445" s="22">
        <v>2</v>
      </c>
      <c r="H11445" s="22">
        <v>78</v>
      </c>
      <c r="I11445" s="21" t="s">
        <v>200269</v>
      </c>
    </row>
    <row r="11446" spans="1:9" ht="44" customHeight="1">
      <c r="A11446" s="19" t="s">
        <v>200270</v>
      </c>
      <c r="B11446" s="20" t="s">
        <v>182945</v>
      </c>
      <c r="C11446" s="22">
        <v>1</v>
      </c>
      <c r="D11446" s="21" t="s">
        <v>186603</v>
      </c>
      <c r="E11446" s="22">
        <v>148</v>
      </c>
      <c r="F11446" s="21" t="s">
        <v>184509</v>
      </c>
      <c r="G11446" s="22">
        <v>5</v>
      </c>
      <c r="H11446" s="22">
        <v>157</v>
      </c>
      <c r="I11446" s="21" t="s">
        <v>200271</v>
      </c>
    </row>
    <row r="11447" spans="1:9" ht="44" customHeight="1">
      <c r="A11447" s="19" t="s">
        <v>200272</v>
      </c>
      <c r="B11447" s="20" t="s">
        <v>178085</v>
      </c>
      <c r="C11447" s="22">
        <v>3</v>
      </c>
      <c r="D11447" s="21" t="s">
        <v>170139</v>
      </c>
      <c r="E11447" s="22">
        <v>176</v>
      </c>
      <c r="F11447" s="21" t="s">
        <v>178924</v>
      </c>
      <c r="G11447" s="22">
        <v>5</v>
      </c>
      <c r="H11447" s="22">
        <v>187</v>
      </c>
      <c r="I11447" s="21" t="s">
        <v>200273</v>
      </c>
    </row>
    <row r="11448" spans="1:9" ht="44" customHeight="1">
      <c r="A11448" s="19" t="s">
        <v>200274</v>
      </c>
      <c r="B11448" s="20" t="s">
        <v>182289</v>
      </c>
      <c r="C11448" s="22">
        <v>38</v>
      </c>
      <c r="D11448" s="21" t="s">
        <v>183363</v>
      </c>
      <c r="E11448" s="22">
        <v>23</v>
      </c>
      <c r="F11448" s="21" t="s">
        <v>175722</v>
      </c>
      <c r="G11448" s="22">
        <v>44</v>
      </c>
      <c r="H11448" s="22">
        <v>108</v>
      </c>
      <c r="I11448" s="21" t="s">
        <v>200275</v>
      </c>
    </row>
    <row r="11449" spans="1:9" ht="32" customHeight="1">
      <c r="A11449" s="19" t="s">
        <v>200276</v>
      </c>
      <c r="B11449" s="20" t="s">
        <v>180343</v>
      </c>
      <c r="C11449" s="22">
        <v>72</v>
      </c>
      <c r="D11449" s="21" t="s">
        <v>169854</v>
      </c>
      <c r="E11449" s="22">
        <v>20</v>
      </c>
      <c r="F11449" s="22">
        <v>0</v>
      </c>
      <c r="G11449" s="22">
        <v>0</v>
      </c>
      <c r="H11449" s="22">
        <v>95</v>
      </c>
      <c r="I11449" s="21" t="s">
        <v>200277</v>
      </c>
    </row>
    <row r="11450" spans="1:9" ht="32" customHeight="1">
      <c r="A11450" s="19" t="s">
        <v>200278</v>
      </c>
      <c r="B11450" s="20" t="s">
        <v>180683</v>
      </c>
      <c r="C11450" s="22">
        <v>44</v>
      </c>
      <c r="D11450" s="21" t="s">
        <v>171330</v>
      </c>
      <c r="E11450" s="22">
        <v>50</v>
      </c>
      <c r="F11450" s="21" t="s">
        <v>169970</v>
      </c>
      <c r="G11450" s="22">
        <v>4</v>
      </c>
      <c r="H11450" s="22">
        <v>101</v>
      </c>
      <c r="I11450" s="21" t="s">
        <v>200279</v>
      </c>
    </row>
    <row r="11451" spans="1:9" ht="44" customHeight="1">
      <c r="A11451" s="19" t="s">
        <v>200280</v>
      </c>
      <c r="B11451" s="20" t="s">
        <v>171386</v>
      </c>
      <c r="C11451" s="22">
        <v>22</v>
      </c>
      <c r="D11451" s="21" t="s">
        <v>200281</v>
      </c>
      <c r="E11451" s="22">
        <v>109</v>
      </c>
      <c r="F11451" s="21" t="s">
        <v>200282</v>
      </c>
      <c r="G11451" s="22">
        <v>55</v>
      </c>
      <c r="H11451" s="22">
        <v>189</v>
      </c>
      <c r="I11451" s="21" t="s">
        <v>200283</v>
      </c>
    </row>
    <row r="11452" spans="1:9" ht="44" customHeight="1">
      <c r="A11452" s="19" t="s">
        <v>200284</v>
      </c>
      <c r="B11452" s="20" t="s">
        <v>172603</v>
      </c>
      <c r="C11452" s="22">
        <v>15</v>
      </c>
      <c r="D11452" s="21" t="s">
        <v>194062</v>
      </c>
      <c r="E11452" s="22">
        <v>85</v>
      </c>
      <c r="F11452" s="21" t="s">
        <v>174479</v>
      </c>
      <c r="G11452" s="22">
        <v>26</v>
      </c>
      <c r="H11452" s="22">
        <v>129</v>
      </c>
      <c r="I11452" s="21" t="s">
        <v>200285</v>
      </c>
    </row>
    <row r="11453" spans="1:9" ht="32" customHeight="1">
      <c r="A11453" s="19" t="s">
        <v>200286</v>
      </c>
      <c r="B11453" s="20" t="s">
        <v>170404</v>
      </c>
      <c r="C11453" s="22">
        <v>48</v>
      </c>
      <c r="D11453" s="21" t="s">
        <v>170405</v>
      </c>
      <c r="E11453" s="22">
        <v>6</v>
      </c>
      <c r="F11453" s="22">
        <v>0</v>
      </c>
      <c r="G11453" s="22">
        <v>0</v>
      </c>
      <c r="H11453" s="22">
        <v>57</v>
      </c>
      <c r="I11453" s="21" t="s">
        <v>200287</v>
      </c>
    </row>
    <row r="11454" spans="1:9" ht="32" customHeight="1">
      <c r="A11454" s="19" t="s">
        <v>200288</v>
      </c>
      <c r="B11454" s="20" t="s">
        <v>170404</v>
      </c>
      <c r="C11454" s="22">
        <v>48</v>
      </c>
      <c r="D11454" s="21" t="s">
        <v>170405</v>
      </c>
      <c r="E11454" s="22">
        <v>6</v>
      </c>
      <c r="F11454" s="22">
        <v>0</v>
      </c>
      <c r="G11454" s="22">
        <v>0</v>
      </c>
      <c r="H11454" s="22">
        <v>57</v>
      </c>
      <c r="I11454" s="21" t="s">
        <v>200289</v>
      </c>
    </row>
    <row r="11455" spans="1:9" ht="32" customHeight="1">
      <c r="A11455" s="19" t="s">
        <v>200290</v>
      </c>
      <c r="B11455" s="20" t="s">
        <v>170323</v>
      </c>
      <c r="C11455" s="22">
        <v>56</v>
      </c>
      <c r="D11455" s="21" t="s">
        <v>174043</v>
      </c>
      <c r="E11455" s="22">
        <v>82</v>
      </c>
      <c r="F11455" s="21" t="s">
        <v>179475</v>
      </c>
      <c r="G11455" s="22">
        <v>8</v>
      </c>
      <c r="H11455" s="22">
        <v>149</v>
      </c>
      <c r="I11455" s="21" t="s">
        <v>200291</v>
      </c>
    </row>
    <row r="11456" spans="1:9" ht="32" customHeight="1">
      <c r="A11456" s="19" t="s">
        <v>200292</v>
      </c>
      <c r="B11456" s="20" t="s">
        <v>200293</v>
      </c>
      <c r="C11456" s="22">
        <v>114</v>
      </c>
      <c r="D11456" s="21" t="s">
        <v>197199</v>
      </c>
      <c r="E11456" s="22">
        <v>29</v>
      </c>
      <c r="F11456" s="21" t="s">
        <v>181725</v>
      </c>
      <c r="G11456" s="22">
        <v>21</v>
      </c>
      <c r="H11456" s="22">
        <v>167</v>
      </c>
      <c r="I11456" s="21" t="s">
        <v>200294</v>
      </c>
    </row>
    <row r="11457" spans="1:9" ht="32" customHeight="1">
      <c r="A11457" s="19" t="s">
        <v>200295</v>
      </c>
      <c r="B11457" s="20" t="s">
        <v>171557</v>
      </c>
      <c r="C11457" s="22">
        <v>78</v>
      </c>
      <c r="D11457" s="21" t="s">
        <v>171556</v>
      </c>
      <c r="E11457" s="22">
        <v>29</v>
      </c>
      <c r="F11457" s="21" t="s">
        <v>171558</v>
      </c>
      <c r="G11457" s="22">
        <v>4</v>
      </c>
      <c r="H11457" s="22">
        <v>114</v>
      </c>
      <c r="I11457" s="21" t="s">
        <v>200296</v>
      </c>
    </row>
    <row r="11458" spans="1:9" ht="32" customHeight="1">
      <c r="A11458" s="19" t="s">
        <v>200297</v>
      </c>
      <c r="B11458" s="20" t="s">
        <v>184222</v>
      </c>
      <c r="C11458" s="22">
        <v>86</v>
      </c>
      <c r="D11458" s="21" t="s">
        <v>173863</v>
      </c>
      <c r="E11458" s="22">
        <v>4</v>
      </c>
      <c r="F11458" s="21" t="s">
        <v>170065</v>
      </c>
      <c r="G11458" s="22">
        <v>18</v>
      </c>
      <c r="H11458" s="22">
        <v>111</v>
      </c>
      <c r="I11458" s="21" t="s">
        <v>200298</v>
      </c>
    </row>
    <row r="11459" spans="1:9" ht="44" customHeight="1">
      <c r="A11459" s="19" t="s">
        <v>200299</v>
      </c>
      <c r="B11459" s="20" t="s">
        <v>177077</v>
      </c>
      <c r="C11459" s="22">
        <v>51</v>
      </c>
      <c r="D11459" s="21" t="s">
        <v>171760</v>
      </c>
      <c r="E11459" s="22">
        <v>88</v>
      </c>
      <c r="F11459" s="21" t="s">
        <v>191361</v>
      </c>
      <c r="G11459" s="22">
        <v>20</v>
      </c>
      <c r="H11459" s="22">
        <v>162</v>
      </c>
      <c r="I11459" s="21" t="s">
        <v>200300</v>
      </c>
    </row>
    <row r="11460" spans="1:9" ht="44" customHeight="1">
      <c r="A11460" s="19" t="s">
        <v>200301</v>
      </c>
      <c r="B11460" s="20" t="s">
        <v>177784</v>
      </c>
      <c r="C11460" s="22">
        <v>87</v>
      </c>
      <c r="D11460" s="21" t="s">
        <v>184556</v>
      </c>
      <c r="E11460" s="22">
        <v>2</v>
      </c>
      <c r="F11460" s="21" t="s">
        <v>183504</v>
      </c>
      <c r="G11460" s="22">
        <v>52</v>
      </c>
      <c r="H11460" s="22">
        <v>144</v>
      </c>
      <c r="I11460" s="21" t="s">
        <v>200302</v>
      </c>
    </row>
    <row r="11461" spans="1:9" ht="44" customHeight="1">
      <c r="A11461" s="19" t="s">
        <v>200303</v>
      </c>
      <c r="B11461" s="24">
        <v>84</v>
      </c>
      <c r="C11461" s="22">
        <v>63</v>
      </c>
      <c r="D11461" s="22">
        <v>16</v>
      </c>
      <c r="E11461" s="22">
        <v>12</v>
      </c>
      <c r="F11461" s="22">
        <v>0</v>
      </c>
      <c r="G11461" s="22">
        <v>0</v>
      </c>
      <c r="H11461" s="22">
        <v>78</v>
      </c>
      <c r="I11461" s="21" t="s">
        <v>200304</v>
      </c>
    </row>
    <row r="11462" spans="1:9" ht="44" customHeight="1">
      <c r="A11462" s="19" t="s">
        <v>200305</v>
      </c>
      <c r="B11462" s="20" t="s">
        <v>200306</v>
      </c>
      <c r="C11462" s="22">
        <v>88</v>
      </c>
      <c r="D11462" s="21" t="s">
        <v>177998</v>
      </c>
      <c r="E11462" s="22">
        <v>12</v>
      </c>
      <c r="F11462" s="21" t="s">
        <v>169838</v>
      </c>
      <c r="G11462" s="22">
        <v>1</v>
      </c>
      <c r="H11462" s="22">
        <v>104</v>
      </c>
      <c r="I11462" s="21" t="s">
        <v>200307</v>
      </c>
    </row>
    <row r="11463" spans="1:9" ht="32" customHeight="1">
      <c r="A11463" s="19" t="s">
        <v>200308</v>
      </c>
      <c r="B11463" s="20" t="s">
        <v>177523</v>
      </c>
      <c r="C11463" s="22">
        <v>34</v>
      </c>
      <c r="D11463" s="21" t="s">
        <v>169672</v>
      </c>
      <c r="E11463" s="22">
        <v>90</v>
      </c>
      <c r="F11463" s="21" t="s">
        <v>169695</v>
      </c>
      <c r="G11463" s="22">
        <v>58</v>
      </c>
      <c r="H11463" s="22">
        <v>185</v>
      </c>
      <c r="I11463" s="21" t="s">
        <v>200309</v>
      </c>
    </row>
    <row r="11464" spans="1:9" ht="32" customHeight="1">
      <c r="A11464" s="19" t="s">
        <v>200310</v>
      </c>
      <c r="B11464" s="20" t="s">
        <v>179283</v>
      </c>
      <c r="C11464" s="22">
        <v>39</v>
      </c>
      <c r="D11464" s="21" t="s">
        <v>183338</v>
      </c>
      <c r="E11464" s="22">
        <v>76</v>
      </c>
      <c r="F11464" s="21" t="s">
        <v>177599</v>
      </c>
      <c r="G11464" s="22">
        <v>4</v>
      </c>
      <c r="H11464" s="22">
        <v>122</v>
      </c>
      <c r="I11464" s="21" t="s">
        <v>200311</v>
      </c>
    </row>
    <row r="11465" spans="1:9" ht="44" customHeight="1">
      <c r="A11465" s="19" t="s">
        <v>200312</v>
      </c>
      <c r="B11465" s="20" t="s">
        <v>176684</v>
      </c>
      <c r="C11465" s="22">
        <v>67</v>
      </c>
      <c r="D11465" s="21" t="s">
        <v>169806</v>
      </c>
      <c r="E11465" s="22">
        <v>7</v>
      </c>
      <c r="F11465" s="21" t="s">
        <v>174108</v>
      </c>
      <c r="G11465" s="22">
        <v>19</v>
      </c>
      <c r="H11465" s="22">
        <v>96</v>
      </c>
      <c r="I11465" s="21" t="s">
        <v>200313</v>
      </c>
    </row>
    <row r="11466" spans="1:9" ht="32" customHeight="1">
      <c r="A11466" s="19" t="s">
        <v>200314</v>
      </c>
      <c r="B11466" s="20" t="s">
        <v>188418</v>
      </c>
      <c r="C11466" s="22">
        <v>79</v>
      </c>
      <c r="D11466" s="21" t="s">
        <v>177310</v>
      </c>
      <c r="E11466" s="22">
        <v>7</v>
      </c>
      <c r="F11466" s="21" t="s">
        <v>179973</v>
      </c>
      <c r="G11466" s="22">
        <v>3</v>
      </c>
      <c r="H11466" s="22">
        <v>92</v>
      </c>
      <c r="I11466" s="21" t="s">
        <v>200315</v>
      </c>
    </row>
    <row r="11467" spans="1:9" ht="32" customHeight="1">
      <c r="A11467" s="19" t="s">
        <v>200316</v>
      </c>
      <c r="B11467" s="20" t="s">
        <v>170359</v>
      </c>
      <c r="C11467" s="22">
        <v>5</v>
      </c>
      <c r="D11467" s="21" t="s">
        <v>170379</v>
      </c>
      <c r="E11467" s="22">
        <v>46</v>
      </c>
      <c r="F11467" s="22">
        <v>15</v>
      </c>
      <c r="G11467" s="22">
        <v>9</v>
      </c>
      <c r="H11467" s="22">
        <v>63</v>
      </c>
      <c r="I11467" s="21" t="s">
        <v>200317</v>
      </c>
    </row>
    <row r="11468" spans="1:9" ht="32" customHeight="1">
      <c r="A11468" s="19" t="s">
        <v>200318</v>
      </c>
      <c r="B11468" s="20" t="s">
        <v>170060</v>
      </c>
      <c r="C11468" s="22">
        <v>14</v>
      </c>
      <c r="D11468" s="21" t="s">
        <v>173034</v>
      </c>
      <c r="E11468" s="22">
        <v>71</v>
      </c>
      <c r="F11468" s="21" t="s">
        <v>170089</v>
      </c>
      <c r="G11468" s="22">
        <v>5</v>
      </c>
      <c r="H11468" s="22">
        <v>93</v>
      </c>
      <c r="I11468" s="21" t="s">
        <v>200319</v>
      </c>
    </row>
    <row r="11469" spans="1:9" ht="44" customHeight="1">
      <c r="A11469" s="19" t="s">
        <v>200320</v>
      </c>
      <c r="B11469" s="20" t="s">
        <v>169878</v>
      </c>
      <c r="C11469" s="22">
        <v>17</v>
      </c>
      <c r="D11469" s="21" t="s">
        <v>171727</v>
      </c>
      <c r="E11469" s="22">
        <v>51</v>
      </c>
      <c r="F11469" s="21" t="s">
        <v>172734</v>
      </c>
      <c r="G11469" s="22">
        <v>5</v>
      </c>
      <c r="H11469" s="22">
        <v>76</v>
      </c>
      <c r="I11469" s="21" t="s">
        <v>200321</v>
      </c>
    </row>
    <row r="11470" spans="1:9" ht="32" customHeight="1">
      <c r="A11470" s="19" t="s">
        <v>200322</v>
      </c>
      <c r="B11470" s="20" t="s">
        <v>200323</v>
      </c>
      <c r="C11470" s="22">
        <v>54</v>
      </c>
      <c r="D11470" s="21" t="s">
        <v>170890</v>
      </c>
      <c r="E11470" s="22">
        <v>19</v>
      </c>
      <c r="F11470" s="21" t="s">
        <v>179018</v>
      </c>
      <c r="G11470" s="22">
        <v>4</v>
      </c>
      <c r="H11470" s="22">
        <v>80</v>
      </c>
      <c r="I11470" s="21" t="s">
        <v>200324</v>
      </c>
    </row>
    <row r="11471" spans="1:9" ht="32" customHeight="1">
      <c r="A11471" s="19" t="s">
        <v>200325</v>
      </c>
      <c r="B11471" s="20" t="s">
        <v>182522</v>
      </c>
      <c r="C11471" s="22">
        <v>25</v>
      </c>
      <c r="D11471" s="21" t="s">
        <v>178805</v>
      </c>
      <c r="E11471" s="22">
        <v>19</v>
      </c>
      <c r="F11471" s="21" t="s">
        <v>169647</v>
      </c>
      <c r="G11471" s="22">
        <v>3</v>
      </c>
      <c r="H11471" s="22">
        <v>50</v>
      </c>
      <c r="I11471" s="21" t="s">
        <v>200326</v>
      </c>
    </row>
    <row r="11472" spans="1:9" ht="32" customHeight="1">
      <c r="A11472" s="19" t="s">
        <v>200327</v>
      </c>
      <c r="B11472" s="20" t="s">
        <v>195325</v>
      </c>
      <c r="C11472" s="22">
        <v>71</v>
      </c>
      <c r="D11472" s="21" t="s">
        <v>195591</v>
      </c>
      <c r="E11472" s="22">
        <v>82</v>
      </c>
      <c r="F11472" s="21" t="s">
        <v>196963</v>
      </c>
      <c r="G11472" s="22">
        <v>8</v>
      </c>
      <c r="H11472" s="22">
        <v>164</v>
      </c>
      <c r="I11472" s="21" t="s">
        <v>200328</v>
      </c>
    </row>
    <row r="11473" spans="1:9" ht="32" customHeight="1">
      <c r="A11473" s="19" t="s">
        <v>200329</v>
      </c>
      <c r="B11473" s="24">
        <v>100</v>
      </c>
      <c r="C11473" s="22">
        <v>72</v>
      </c>
      <c r="D11473" s="22">
        <v>0</v>
      </c>
      <c r="E11473" s="22">
        <v>0</v>
      </c>
      <c r="F11473" s="22">
        <v>0</v>
      </c>
      <c r="G11473" s="22">
        <v>0</v>
      </c>
      <c r="H11473" s="22">
        <v>75</v>
      </c>
      <c r="I11473" s="21" t="s">
        <v>200330</v>
      </c>
    </row>
    <row r="11474" spans="1:9" ht="32" customHeight="1">
      <c r="A11474" s="19" t="s">
        <v>200331</v>
      </c>
      <c r="B11474" s="20" t="s">
        <v>176654</v>
      </c>
      <c r="C11474" s="22">
        <v>36</v>
      </c>
      <c r="D11474" s="21" t="s">
        <v>170643</v>
      </c>
      <c r="E11474" s="22">
        <v>5</v>
      </c>
      <c r="F11474" s="21" t="s">
        <v>169809</v>
      </c>
      <c r="G11474" s="22">
        <v>10</v>
      </c>
      <c r="H11474" s="22">
        <v>54</v>
      </c>
      <c r="I11474" s="21" t="s">
        <v>200332</v>
      </c>
    </row>
    <row r="11475" spans="1:9" ht="32" customHeight="1">
      <c r="A11475" s="19" t="s">
        <v>200333</v>
      </c>
      <c r="B11475" s="20" t="s">
        <v>173619</v>
      </c>
      <c r="C11475" s="22">
        <v>3</v>
      </c>
      <c r="D11475" s="21" t="s">
        <v>188826</v>
      </c>
      <c r="E11475" s="22">
        <v>54</v>
      </c>
      <c r="F11475" s="21" t="s">
        <v>200334</v>
      </c>
      <c r="G11475" s="22">
        <v>58</v>
      </c>
      <c r="H11475" s="22">
        <v>118</v>
      </c>
      <c r="I11475" s="21" t="s">
        <v>200335</v>
      </c>
    </row>
    <row r="11476" spans="1:9" ht="44" customHeight="1">
      <c r="A11476" s="19" t="s">
        <v>200336</v>
      </c>
      <c r="B11476" s="20" t="s">
        <v>200337</v>
      </c>
      <c r="C11476" s="22">
        <v>61</v>
      </c>
      <c r="D11476" s="22">
        <v>0</v>
      </c>
      <c r="E11476" s="22">
        <v>0</v>
      </c>
      <c r="F11476" s="21" t="s">
        <v>177150</v>
      </c>
      <c r="G11476" s="22">
        <v>29</v>
      </c>
      <c r="H11476" s="22">
        <v>93</v>
      </c>
      <c r="I11476" s="21" t="s">
        <v>200338</v>
      </c>
    </row>
    <row r="11477" spans="1:9" ht="44" customHeight="1">
      <c r="A11477" s="19" t="s">
        <v>200339</v>
      </c>
      <c r="B11477" s="20" t="s">
        <v>200337</v>
      </c>
      <c r="C11477" s="22">
        <v>61</v>
      </c>
      <c r="D11477" s="22">
        <v>0</v>
      </c>
      <c r="E11477" s="22">
        <v>0</v>
      </c>
      <c r="F11477" s="21" t="s">
        <v>177150</v>
      </c>
      <c r="G11477" s="22">
        <v>29</v>
      </c>
      <c r="H11477" s="22">
        <v>93</v>
      </c>
      <c r="I11477" s="21" t="s">
        <v>200340</v>
      </c>
    </row>
    <row r="11478" spans="1:9" ht="32" customHeight="1">
      <c r="A11478" s="19" t="s">
        <v>200341</v>
      </c>
      <c r="B11478" s="20" t="s">
        <v>174246</v>
      </c>
      <c r="C11478" s="22">
        <v>92</v>
      </c>
      <c r="D11478" s="21" t="s">
        <v>176080</v>
      </c>
      <c r="E11478" s="22">
        <v>26</v>
      </c>
      <c r="F11478" s="21" t="s">
        <v>176718</v>
      </c>
      <c r="G11478" s="22">
        <v>68</v>
      </c>
      <c r="H11478" s="22">
        <v>189</v>
      </c>
      <c r="I11478" s="21" t="s">
        <v>200342</v>
      </c>
    </row>
    <row r="11479" spans="1:9" ht="32" customHeight="1">
      <c r="A11479" s="19" t="s">
        <v>200343</v>
      </c>
      <c r="B11479" s="20" t="s">
        <v>172579</v>
      </c>
      <c r="C11479" s="22">
        <v>88</v>
      </c>
      <c r="D11479" s="21" t="s">
        <v>173033</v>
      </c>
      <c r="E11479" s="22">
        <v>26</v>
      </c>
      <c r="F11479" s="21" t="s">
        <v>174307</v>
      </c>
      <c r="G11479" s="22">
        <v>66</v>
      </c>
      <c r="H11479" s="22">
        <v>183</v>
      </c>
      <c r="I11479" s="21" t="s">
        <v>200344</v>
      </c>
    </row>
    <row r="11480" spans="1:9" ht="32" customHeight="1">
      <c r="A11480" s="19" t="s">
        <v>200345</v>
      </c>
      <c r="B11480" s="20" t="s">
        <v>175487</v>
      </c>
      <c r="C11480" s="22">
        <v>120</v>
      </c>
      <c r="D11480" s="21" t="s">
        <v>184597</v>
      </c>
      <c r="E11480" s="22">
        <v>82</v>
      </c>
      <c r="F11480" s="21" t="s">
        <v>188187</v>
      </c>
      <c r="G11480" s="22">
        <v>60</v>
      </c>
      <c r="H11480" s="22">
        <v>265</v>
      </c>
      <c r="I11480" s="21" t="s">
        <v>200346</v>
      </c>
    </row>
    <row r="11481" spans="1:9" ht="44" customHeight="1">
      <c r="A11481" s="19" t="s">
        <v>200347</v>
      </c>
      <c r="B11481" s="20" t="s">
        <v>170497</v>
      </c>
      <c r="C11481" s="22">
        <v>49</v>
      </c>
      <c r="D11481" s="21" t="s">
        <v>172110</v>
      </c>
      <c r="E11481" s="22">
        <v>29</v>
      </c>
      <c r="F11481" s="21" t="s">
        <v>169945</v>
      </c>
      <c r="G11481" s="22">
        <v>6</v>
      </c>
      <c r="H11481" s="22">
        <v>87</v>
      </c>
      <c r="I11481" s="21" t="s">
        <v>200348</v>
      </c>
    </row>
    <row r="11482" spans="1:9" ht="44" customHeight="1">
      <c r="A11482" s="19" t="s">
        <v>200349</v>
      </c>
      <c r="B11482" s="20" t="s">
        <v>174076</v>
      </c>
      <c r="C11482" s="22">
        <v>4</v>
      </c>
      <c r="D11482" s="21" t="s">
        <v>174507</v>
      </c>
      <c r="E11482" s="22">
        <v>86</v>
      </c>
      <c r="F11482" s="22">
        <v>0</v>
      </c>
      <c r="G11482" s="22">
        <v>0</v>
      </c>
      <c r="H11482" s="22">
        <v>93</v>
      </c>
      <c r="I11482" s="21" t="s">
        <v>200350</v>
      </c>
    </row>
    <row r="11483" spans="1:9" ht="44" customHeight="1">
      <c r="A11483" s="19" t="s">
        <v>200351</v>
      </c>
      <c r="B11483" s="20" t="s">
        <v>178047</v>
      </c>
      <c r="C11483" s="22">
        <v>13</v>
      </c>
      <c r="D11483" s="21" t="s">
        <v>200352</v>
      </c>
      <c r="E11483" s="22">
        <v>104</v>
      </c>
      <c r="F11483" s="21" t="s">
        <v>169782</v>
      </c>
      <c r="G11483" s="22">
        <v>30</v>
      </c>
      <c r="H11483" s="22">
        <v>150</v>
      </c>
      <c r="I11483" s="21" t="s">
        <v>200353</v>
      </c>
    </row>
    <row r="11484" spans="1:9" ht="44" customHeight="1">
      <c r="A11484" s="19" t="s">
        <v>200354</v>
      </c>
      <c r="B11484" s="20" t="s">
        <v>170065</v>
      </c>
      <c r="C11484" s="22">
        <v>8</v>
      </c>
      <c r="D11484" s="21" t="s">
        <v>176204</v>
      </c>
      <c r="E11484" s="22">
        <v>39</v>
      </c>
      <c r="F11484" s="21" t="s">
        <v>170910</v>
      </c>
      <c r="G11484" s="22">
        <v>1</v>
      </c>
      <c r="H11484" s="22">
        <v>51</v>
      </c>
      <c r="I11484" s="21" t="s">
        <v>200355</v>
      </c>
    </row>
    <row r="11485" spans="1:9" ht="44" customHeight="1">
      <c r="A11485" s="19" t="s">
        <v>200356</v>
      </c>
      <c r="B11485" s="20" t="s">
        <v>170404</v>
      </c>
      <c r="C11485" s="22">
        <v>48</v>
      </c>
      <c r="D11485" s="22">
        <v>0</v>
      </c>
      <c r="E11485" s="22">
        <v>0</v>
      </c>
      <c r="F11485" s="21" t="s">
        <v>170405</v>
      </c>
      <c r="G11485" s="22">
        <v>6</v>
      </c>
      <c r="H11485" s="22">
        <v>57</v>
      </c>
      <c r="I11485" s="21" t="s">
        <v>200357</v>
      </c>
    </row>
    <row r="11486" spans="1:9" ht="44" customHeight="1">
      <c r="A11486" s="19" t="s">
        <v>200358</v>
      </c>
      <c r="B11486" s="24">
        <v>0</v>
      </c>
      <c r="C11486" s="22">
        <v>0</v>
      </c>
      <c r="D11486" s="22">
        <v>100</v>
      </c>
      <c r="E11486" s="22">
        <v>126</v>
      </c>
      <c r="F11486" s="22">
        <v>0</v>
      </c>
      <c r="G11486" s="22">
        <v>0</v>
      </c>
      <c r="H11486" s="22">
        <v>129</v>
      </c>
      <c r="I11486" s="21" t="s">
        <v>200359</v>
      </c>
    </row>
    <row r="11487" spans="1:9" ht="44" customHeight="1">
      <c r="A11487" s="19" t="s">
        <v>200360</v>
      </c>
      <c r="B11487" s="20" t="s">
        <v>180389</v>
      </c>
      <c r="C11487" s="22">
        <v>53</v>
      </c>
      <c r="D11487" s="21" t="s">
        <v>176751</v>
      </c>
      <c r="E11487" s="22">
        <v>48</v>
      </c>
      <c r="F11487" s="21" t="s">
        <v>171238</v>
      </c>
      <c r="G11487" s="22">
        <v>14</v>
      </c>
      <c r="H11487" s="22">
        <v>118</v>
      </c>
      <c r="I11487" s="21" t="s">
        <v>200361</v>
      </c>
    </row>
    <row r="11488" spans="1:9" ht="44" customHeight="1">
      <c r="A11488" s="19" t="s">
        <v>200362</v>
      </c>
      <c r="B11488" s="20" t="s">
        <v>179791</v>
      </c>
      <c r="C11488" s="22">
        <v>87</v>
      </c>
      <c r="D11488" s="21" t="s">
        <v>170547</v>
      </c>
      <c r="E11488" s="22">
        <v>14</v>
      </c>
      <c r="F11488" s="21" t="s">
        <v>176164</v>
      </c>
      <c r="G11488" s="22">
        <v>7</v>
      </c>
      <c r="H11488" s="22">
        <v>111</v>
      </c>
      <c r="I11488" s="21" t="s">
        <v>200363</v>
      </c>
    </row>
    <row r="11489" spans="1:9" ht="44" customHeight="1">
      <c r="A11489" s="19" t="s">
        <v>200364</v>
      </c>
      <c r="B11489" s="20" t="s">
        <v>180036</v>
      </c>
      <c r="C11489" s="22">
        <v>140</v>
      </c>
      <c r="D11489" s="21" t="s">
        <v>170734</v>
      </c>
      <c r="E11489" s="22">
        <v>14</v>
      </c>
      <c r="F11489" s="21" t="s">
        <v>185653</v>
      </c>
      <c r="G11489" s="22">
        <v>12</v>
      </c>
      <c r="H11489" s="22">
        <v>169</v>
      </c>
      <c r="I11489" s="21" t="s">
        <v>200365</v>
      </c>
    </row>
    <row r="11490" spans="1:9" ht="44" customHeight="1">
      <c r="A11490" s="19" t="s">
        <v>200366</v>
      </c>
      <c r="B11490" s="20" t="s">
        <v>186069</v>
      </c>
      <c r="C11490" s="22">
        <v>48</v>
      </c>
      <c r="D11490" s="21" t="s">
        <v>179917</v>
      </c>
      <c r="E11490" s="22">
        <v>39</v>
      </c>
      <c r="F11490" s="21" t="s">
        <v>173027</v>
      </c>
      <c r="G11490" s="22">
        <v>36</v>
      </c>
      <c r="H11490" s="22">
        <v>126</v>
      </c>
      <c r="I11490" s="21" t="s">
        <v>200367</v>
      </c>
    </row>
    <row r="11491" spans="1:9" ht="44" customHeight="1">
      <c r="A11491" s="19" t="s">
        <v>200368</v>
      </c>
      <c r="B11491" s="20" t="s">
        <v>200369</v>
      </c>
      <c r="C11491" s="22">
        <v>89</v>
      </c>
      <c r="D11491" s="21" t="s">
        <v>188322</v>
      </c>
      <c r="E11491" s="22">
        <v>38</v>
      </c>
      <c r="F11491" s="21" t="s">
        <v>186751</v>
      </c>
      <c r="G11491" s="22">
        <v>4</v>
      </c>
      <c r="H11491" s="22">
        <v>134</v>
      </c>
      <c r="I11491" s="21" t="s">
        <v>200370</v>
      </c>
    </row>
    <row r="11492" spans="1:9" ht="32" customHeight="1">
      <c r="A11492" s="19" t="s">
        <v>200371</v>
      </c>
      <c r="B11492" s="20" t="s">
        <v>172146</v>
      </c>
      <c r="C11492" s="22">
        <v>11</v>
      </c>
      <c r="D11492" s="21" t="s">
        <v>170250</v>
      </c>
      <c r="E11492" s="22">
        <v>16</v>
      </c>
      <c r="F11492" s="21" t="s">
        <v>171750</v>
      </c>
      <c r="G11492" s="22">
        <v>21</v>
      </c>
      <c r="H11492" s="22">
        <v>51</v>
      </c>
      <c r="I11492" s="21" t="s">
        <v>200372</v>
      </c>
    </row>
    <row r="11493" spans="1:9" ht="32" customHeight="1">
      <c r="A11493" s="19" t="s">
        <v>200373</v>
      </c>
      <c r="B11493" s="20" t="s">
        <v>197900</v>
      </c>
      <c r="C11493" s="22">
        <v>59</v>
      </c>
      <c r="D11493" s="21" t="s">
        <v>177153</v>
      </c>
      <c r="E11493" s="22">
        <v>29</v>
      </c>
      <c r="F11493" s="21" t="s">
        <v>174942</v>
      </c>
      <c r="G11493" s="22">
        <v>5</v>
      </c>
      <c r="H11493" s="22">
        <v>96</v>
      </c>
      <c r="I11493" s="21" t="s">
        <v>200374</v>
      </c>
    </row>
    <row r="11494" spans="1:9" ht="32" customHeight="1">
      <c r="A11494" s="19" t="s">
        <v>200375</v>
      </c>
      <c r="B11494" s="20" t="s">
        <v>200376</v>
      </c>
      <c r="C11494" s="22">
        <v>61</v>
      </c>
      <c r="D11494" s="21" t="s">
        <v>178357</v>
      </c>
      <c r="E11494" s="22">
        <v>104</v>
      </c>
      <c r="F11494" s="21" t="s">
        <v>176804</v>
      </c>
      <c r="G11494" s="22">
        <v>12</v>
      </c>
      <c r="H11494" s="22">
        <v>180</v>
      </c>
      <c r="I11494" s="21" t="s">
        <v>200377</v>
      </c>
    </row>
    <row r="11495" spans="1:9" ht="32" customHeight="1">
      <c r="A11495" s="19" t="s">
        <v>200378</v>
      </c>
      <c r="B11495" s="20" t="s">
        <v>174905</v>
      </c>
      <c r="C11495" s="22">
        <v>21</v>
      </c>
      <c r="D11495" s="21" t="s">
        <v>177416</v>
      </c>
      <c r="E11495" s="22">
        <v>105</v>
      </c>
      <c r="F11495" s="21" t="s">
        <v>169811</v>
      </c>
      <c r="G11495" s="22">
        <v>27</v>
      </c>
      <c r="H11495" s="22">
        <v>156</v>
      </c>
      <c r="I11495" s="21" t="s">
        <v>200379</v>
      </c>
    </row>
    <row r="11496" spans="1:9" ht="32" customHeight="1">
      <c r="A11496" s="19" t="s">
        <v>200380</v>
      </c>
      <c r="B11496" s="20" t="s">
        <v>170192</v>
      </c>
      <c r="C11496" s="22">
        <v>62</v>
      </c>
      <c r="D11496" s="21" t="s">
        <v>172599</v>
      </c>
      <c r="E11496" s="22">
        <v>35</v>
      </c>
      <c r="F11496" s="21" t="s">
        <v>186994</v>
      </c>
      <c r="G11496" s="22">
        <v>33</v>
      </c>
      <c r="H11496" s="22">
        <v>133</v>
      </c>
      <c r="I11496" s="21" t="s">
        <v>200381</v>
      </c>
    </row>
    <row r="11497" spans="1:9" ht="32" customHeight="1">
      <c r="A11497" s="19" t="s">
        <v>200382</v>
      </c>
      <c r="B11497" s="20" t="s">
        <v>177468</v>
      </c>
      <c r="C11497" s="22">
        <v>53</v>
      </c>
      <c r="D11497" s="21" t="s">
        <v>170317</v>
      </c>
      <c r="E11497" s="22">
        <v>15</v>
      </c>
      <c r="F11497" s="21" t="s">
        <v>171921</v>
      </c>
      <c r="G11497" s="22">
        <v>27</v>
      </c>
      <c r="H11497" s="22">
        <v>98</v>
      </c>
      <c r="I11497" s="21" t="s">
        <v>200383</v>
      </c>
    </row>
    <row r="11498" spans="1:9" ht="32" customHeight="1">
      <c r="A11498" s="19" t="s">
        <v>200384</v>
      </c>
      <c r="B11498" s="20" t="s">
        <v>171341</v>
      </c>
      <c r="C11498" s="22">
        <v>27</v>
      </c>
      <c r="D11498" s="21" t="s">
        <v>174255</v>
      </c>
      <c r="E11498" s="22">
        <v>31</v>
      </c>
      <c r="F11498" s="21" t="s">
        <v>177071</v>
      </c>
      <c r="G11498" s="22">
        <v>34</v>
      </c>
      <c r="H11498" s="22">
        <v>95</v>
      </c>
      <c r="I11498" s="21" t="s">
        <v>200385</v>
      </c>
    </row>
    <row r="11499" spans="1:9" ht="32" customHeight="1">
      <c r="A11499" s="19" t="s">
        <v>200386</v>
      </c>
      <c r="B11499" s="20" t="s">
        <v>173666</v>
      </c>
      <c r="C11499" s="22">
        <v>5</v>
      </c>
      <c r="D11499" s="21" t="s">
        <v>172705</v>
      </c>
      <c r="E11499" s="22">
        <v>70</v>
      </c>
      <c r="F11499" s="21" t="s">
        <v>178994</v>
      </c>
      <c r="G11499" s="22">
        <v>44</v>
      </c>
      <c r="H11499" s="22">
        <v>122</v>
      </c>
      <c r="I11499" s="21" t="s">
        <v>200387</v>
      </c>
    </row>
    <row r="11500" spans="1:9" ht="32" customHeight="1">
      <c r="A11500" s="19" t="s">
        <v>200388</v>
      </c>
      <c r="B11500" s="20" t="s">
        <v>177772</v>
      </c>
      <c r="C11500" s="22">
        <v>68</v>
      </c>
      <c r="D11500" s="21" t="s">
        <v>170928</v>
      </c>
      <c r="E11500" s="22">
        <v>6</v>
      </c>
      <c r="F11500" s="21" t="s">
        <v>200389</v>
      </c>
      <c r="G11500" s="22">
        <v>49</v>
      </c>
      <c r="H11500" s="22">
        <v>126</v>
      </c>
      <c r="I11500" s="21" t="s">
        <v>200390</v>
      </c>
    </row>
    <row r="11501" spans="1:9" ht="32" customHeight="1">
      <c r="A11501" s="19" t="s">
        <v>200391</v>
      </c>
      <c r="B11501" s="20" t="s">
        <v>170485</v>
      </c>
      <c r="C11501" s="22">
        <v>24</v>
      </c>
      <c r="D11501" s="21" t="s">
        <v>174978</v>
      </c>
      <c r="E11501" s="22">
        <v>5</v>
      </c>
      <c r="F11501" s="22">
        <v>50</v>
      </c>
      <c r="G11501" s="22">
        <v>29</v>
      </c>
      <c r="H11501" s="22">
        <v>61</v>
      </c>
      <c r="I11501" s="21" t="s">
        <v>200392</v>
      </c>
    </row>
    <row r="11502" spans="1:9" ht="32" customHeight="1">
      <c r="A11502" s="19" t="s">
        <v>200393</v>
      </c>
      <c r="B11502" s="20" t="s">
        <v>176518</v>
      </c>
      <c r="C11502" s="22">
        <v>61</v>
      </c>
      <c r="D11502" s="21" t="s">
        <v>170155</v>
      </c>
      <c r="E11502" s="22">
        <v>15</v>
      </c>
      <c r="F11502" s="21" t="s">
        <v>177654</v>
      </c>
      <c r="G11502" s="22">
        <v>17</v>
      </c>
      <c r="H11502" s="22">
        <v>96</v>
      </c>
      <c r="I11502" s="21" t="s">
        <v>200394</v>
      </c>
    </row>
    <row r="11503" spans="1:9" ht="32" customHeight="1">
      <c r="A11503" s="19" t="s">
        <v>200395</v>
      </c>
      <c r="B11503" s="20" t="s">
        <v>169991</v>
      </c>
      <c r="C11503" s="22">
        <v>2</v>
      </c>
      <c r="D11503" s="21" t="s">
        <v>172367</v>
      </c>
      <c r="E11503" s="22">
        <v>62</v>
      </c>
      <c r="F11503" s="21" t="s">
        <v>169991</v>
      </c>
      <c r="G11503" s="22">
        <v>2</v>
      </c>
      <c r="H11503" s="22">
        <v>69</v>
      </c>
      <c r="I11503" s="21" t="s">
        <v>200396</v>
      </c>
    </row>
    <row r="11504" spans="1:9" ht="44" customHeight="1">
      <c r="A11504" s="19" t="s">
        <v>200397</v>
      </c>
      <c r="B11504" s="20" t="s">
        <v>173922</v>
      </c>
      <c r="C11504" s="22">
        <v>14</v>
      </c>
      <c r="D11504" s="21" t="s">
        <v>179132</v>
      </c>
      <c r="E11504" s="22">
        <v>60</v>
      </c>
      <c r="F11504" s="21" t="s">
        <v>170502</v>
      </c>
      <c r="G11504" s="22">
        <v>4</v>
      </c>
      <c r="H11504" s="22">
        <v>81</v>
      </c>
      <c r="I11504" s="21" t="s">
        <v>200398</v>
      </c>
    </row>
    <row r="11505" spans="1:9" ht="32" customHeight="1">
      <c r="A11505" s="19" t="s">
        <v>200399</v>
      </c>
      <c r="B11505" s="20" t="s">
        <v>200400</v>
      </c>
      <c r="C11505" s="22">
        <v>174</v>
      </c>
      <c r="D11505" s="21" t="s">
        <v>175163</v>
      </c>
      <c r="E11505" s="22">
        <v>108</v>
      </c>
      <c r="F11505" s="39">
        <v>11875</v>
      </c>
      <c r="G11505" s="22">
        <v>38</v>
      </c>
      <c r="H11505" s="22">
        <v>323</v>
      </c>
      <c r="I11505" s="21" t="s">
        <v>200401</v>
      </c>
    </row>
    <row r="11506" spans="1:9" ht="32" customHeight="1">
      <c r="A11506" s="19" t="s">
        <v>200402</v>
      </c>
      <c r="B11506" s="20" t="s">
        <v>170390</v>
      </c>
      <c r="C11506" s="22">
        <v>4</v>
      </c>
      <c r="D11506" s="21" t="s">
        <v>180096</v>
      </c>
      <c r="E11506" s="22">
        <v>230</v>
      </c>
      <c r="F11506" s="22">
        <v>0</v>
      </c>
      <c r="G11506" s="22">
        <v>0</v>
      </c>
      <c r="H11506" s="22">
        <v>237</v>
      </c>
      <c r="I11506" s="21" t="s">
        <v>200403</v>
      </c>
    </row>
    <row r="11507" spans="1:9" ht="32" customHeight="1">
      <c r="A11507" s="19" t="s">
        <v>200404</v>
      </c>
      <c r="B11507" s="20" t="s">
        <v>200405</v>
      </c>
      <c r="C11507" s="22">
        <v>137</v>
      </c>
      <c r="D11507" s="21" t="s">
        <v>200406</v>
      </c>
      <c r="E11507" s="22">
        <v>68</v>
      </c>
      <c r="F11507" s="21" t="s">
        <v>200407</v>
      </c>
      <c r="G11507" s="22">
        <v>61</v>
      </c>
      <c r="H11507" s="22">
        <v>269</v>
      </c>
      <c r="I11507" s="21" t="s">
        <v>200408</v>
      </c>
    </row>
    <row r="11508" spans="1:9" ht="44" customHeight="1">
      <c r="A11508" s="19" t="s">
        <v>200409</v>
      </c>
      <c r="B11508" s="20" t="s">
        <v>186173</v>
      </c>
      <c r="C11508" s="22">
        <v>50</v>
      </c>
      <c r="D11508" s="21" t="s">
        <v>182261</v>
      </c>
      <c r="E11508" s="22">
        <v>3</v>
      </c>
      <c r="F11508" s="21" t="s">
        <v>185515</v>
      </c>
      <c r="G11508" s="22">
        <v>20</v>
      </c>
      <c r="H11508" s="22">
        <v>76</v>
      </c>
      <c r="I11508" s="21" t="s">
        <v>200410</v>
      </c>
    </row>
    <row r="11509" spans="1:9" ht="44" customHeight="1">
      <c r="A11509" s="19" t="s">
        <v>200411</v>
      </c>
      <c r="B11509" s="24">
        <v>80</v>
      </c>
      <c r="C11509" s="22">
        <v>64</v>
      </c>
      <c r="D11509" s="21" t="s">
        <v>178330</v>
      </c>
      <c r="E11509" s="22">
        <v>3</v>
      </c>
      <c r="F11509" s="21" t="s">
        <v>172624</v>
      </c>
      <c r="G11509" s="22">
        <v>13</v>
      </c>
      <c r="H11509" s="22">
        <v>83</v>
      </c>
      <c r="I11509" s="21" t="s">
        <v>200412</v>
      </c>
    </row>
    <row r="11510" spans="1:9" ht="44" customHeight="1">
      <c r="A11510" s="19" t="s">
        <v>200413</v>
      </c>
      <c r="B11510" s="20" t="s">
        <v>183398</v>
      </c>
      <c r="C11510" s="22">
        <v>81</v>
      </c>
      <c r="D11510" s="21" t="s">
        <v>172386</v>
      </c>
      <c r="E11510" s="22">
        <v>33</v>
      </c>
      <c r="F11510" s="22">
        <v>0</v>
      </c>
      <c r="G11510" s="22">
        <v>0</v>
      </c>
      <c r="H11510" s="22">
        <v>117</v>
      </c>
      <c r="I11510" s="21" t="s">
        <v>200414</v>
      </c>
    </row>
    <row r="11511" spans="1:9" ht="44" customHeight="1">
      <c r="A11511" s="19" t="s">
        <v>200415</v>
      </c>
      <c r="B11511" s="20" t="s">
        <v>193948</v>
      </c>
      <c r="C11511" s="22">
        <v>82</v>
      </c>
      <c r="D11511" s="21" t="s">
        <v>175132</v>
      </c>
      <c r="E11511" s="22">
        <v>33</v>
      </c>
      <c r="F11511" s="21" t="s">
        <v>170390</v>
      </c>
      <c r="G11511" s="22">
        <v>2</v>
      </c>
      <c r="H11511" s="22">
        <v>120</v>
      </c>
      <c r="I11511" s="21" t="s">
        <v>200416</v>
      </c>
    </row>
    <row r="11512" spans="1:9" ht="44" customHeight="1">
      <c r="A11512" s="19" t="s">
        <v>200417</v>
      </c>
      <c r="B11512" s="20" t="s">
        <v>174520</v>
      </c>
      <c r="C11512" s="22">
        <v>26</v>
      </c>
      <c r="D11512" s="21" t="s">
        <v>179774</v>
      </c>
      <c r="E11512" s="22">
        <v>76</v>
      </c>
      <c r="F11512" s="21" t="s">
        <v>178439</v>
      </c>
      <c r="G11512" s="22">
        <v>38</v>
      </c>
      <c r="H11512" s="22">
        <v>143</v>
      </c>
      <c r="I11512" s="21" t="s">
        <v>200418</v>
      </c>
    </row>
    <row r="11513" spans="1:9" ht="44" customHeight="1">
      <c r="A11513" s="19" t="s">
        <v>200419</v>
      </c>
      <c r="B11513" s="20" t="s">
        <v>200420</v>
      </c>
      <c r="C11513" s="22">
        <v>73</v>
      </c>
      <c r="D11513" s="21" t="s">
        <v>189194</v>
      </c>
      <c r="E11513" s="22">
        <v>83</v>
      </c>
      <c r="F11513" s="21" t="s">
        <v>170900</v>
      </c>
      <c r="G11513" s="22">
        <v>21</v>
      </c>
      <c r="H11513" s="22">
        <v>180</v>
      </c>
      <c r="I11513" s="21" t="s">
        <v>200421</v>
      </c>
    </row>
    <row r="11514" spans="1:9" ht="44" customHeight="1">
      <c r="A11514" s="19" t="s">
        <v>200422</v>
      </c>
      <c r="B11514" s="20" t="s">
        <v>179183</v>
      </c>
      <c r="C11514" s="22">
        <v>49</v>
      </c>
      <c r="D11514" s="21" t="s">
        <v>172183</v>
      </c>
      <c r="E11514" s="22">
        <v>7</v>
      </c>
      <c r="F11514" s="21" t="s">
        <v>172932</v>
      </c>
      <c r="G11514" s="22">
        <v>1</v>
      </c>
      <c r="H11514" s="22">
        <v>60</v>
      </c>
      <c r="I11514" s="21" t="s">
        <v>200423</v>
      </c>
    </row>
    <row r="11515" spans="1:9" ht="44" customHeight="1">
      <c r="A11515" s="19" t="s">
        <v>200424</v>
      </c>
      <c r="B11515" s="20" t="s">
        <v>184315</v>
      </c>
      <c r="C11515" s="22">
        <v>89</v>
      </c>
      <c r="D11515" s="21" t="s">
        <v>178052</v>
      </c>
      <c r="E11515" s="22">
        <v>22</v>
      </c>
      <c r="F11515" s="21" t="s">
        <v>261</v>
      </c>
      <c r="G11515" s="22">
        <v>9</v>
      </c>
      <c r="H11515" s="22">
        <v>123</v>
      </c>
      <c r="I11515" s="21" t="s">
        <v>200425</v>
      </c>
    </row>
    <row r="11516" spans="1:9" ht="32" customHeight="1">
      <c r="A11516" s="19" t="s">
        <v>200426</v>
      </c>
      <c r="B11516" s="20" t="s">
        <v>171767</v>
      </c>
      <c r="C11516" s="22">
        <v>14</v>
      </c>
      <c r="D11516" s="21" t="s">
        <v>174246</v>
      </c>
      <c r="E11516" s="22">
        <v>46</v>
      </c>
      <c r="F11516" s="21" t="s">
        <v>169719</v>
      </c>
      <c r="G11516" s="22">
        <v>33</v>
      </c>
      <c r="H11516" s="22">
        <v>96</v>
      </c>
      <c r="I11516" s="21" t="s">
        <v>200427</v>
      </c>
    </row>
    <row r="11517" spans="1:9" ht="32" customHeight="1">
      <c r="A11517" s="19" t="s">
        <v>200428</v>
      </c>
      <c r="B11517" s="20" t="s">
        <v>170250</v>
      </c>
      <c r="C11517" s="22">
        <v>20</v>
      </c>
      <c r="D11517" s="21" t="s">
        <v>169908</v>
      </c>
      <c r="E11517" s="22">
        <v>25</v>
      </c>
      <c r="F11517" s="22">
        <v>25</v>
      </c>
      <c r="G11517" s="22">
        <v>15</v>
      </c>
      <c r="H11517" s="22">
        <v>63</v>
      </c>
      <c r="I11517" s="21" t="s">
        <v>200429</v>
      </c>
    </row>
    <row r="11518" spans="1:9" ht="32" customHeight="1">
      <c r="A11518" s="19" t="s">
        <v>200430</v>
      </c>
      <c r="B11518" s="20" t="s">
        <v>170134</v>
      </c>
      <c r="C11518" s="22">
        <v>36</v>
      </c>
      <c r="D11518" s="21" t="s">
        <v>170547</v>
      </c>
      <c r="E11518" s="22">
        <v>7</v>
      </c>
      <c r="F11518" s="21" t="s">
        <v>174342</v>
      </c>
      <c r="G11518" s="22">
        <v>11</v>
      </c>
      <c r="H11518" s="22">
        <v>57</v>
      </c>
      <c r="I11518" s="21" t="s">
        <v>200431</v>
      </c>
    </row>
    <row r="11519" spans="1:9" ht="32" customHeight="1">
      <c r="A11519" s="19" t="s">
        <v>200432</v>
      </c>
      <c r="B11519" s="20" t="s">
        <v>170003</v>
      </c>
      <c r="C11519" s="22">
        <v>17</v>
      </c>
      <c r="D11519" s="21" t="s">
        <v>181450</v>
      </c>
      <c r="E11519" s="22">
        <v>49</v>
      </c>
      <c r="F11519" s="21" t="s">
        <v>172662</v>
      </c>
      <c r="G11519" s="22">
        <v>13</v>
      </c>
      <c r="H11519" s="22">
        <v>82</v>
      </c>
      <c r="I11519" s="21" t="s">
        <v>200433</v>
      </c>
    </row>
    <row r="11520" spans="1:9" ht="32" customHeight="1">
      <c r="A11520" s="19" t="s">
        <v>200434</v>
      </c>
      <c r="B11520" s="20" t="s">
        <v>183105</v>
      </c>
      <c r="C11520" s="22">
        <v>46</v>
      </c>
      <c r="D11520" s="21" t="s">
        <v>177439</v>
      </c>
      <c r="E11520" s="22">
        <v>3</v>
      </c>
      <c r="F11520" s="21" t="s">
        <v>173129</v>
      </c>
      <c r="G11520" s="22">
        <v>39</v>
      </c>
      <c r="H11520" s="22">
        <v>91</v>
      </c>
      <c r="I11520" s="21" t="s">
        <v>200435</v>
      </c>
    </row>
    <row r="11521" spans="1:9" ht="32" customHeight="1">
      <c r="A11521" s="19" t="s">
        <v>200436</v>
      </c>
      <c r="B11521" s="24">
        <v>75</v>
      </c>
      <c r="C11521" s="22">
        <v>48</v>
      </c>
      <c r="D11521" s="22">
        <v>0</v>
      </c>
      <c r="E11521" s="22">
        <v>0</v>
      </c>
      <c r="F11521" s="22">
        <v>25</v>
      </c>
      <c r="G11521" s="22">
        <v>16</v>
      </c>
      <c r="H11521" s="22">
        <v>67</v>
      </c>
      <c r="I11521" s="21" t="s">
        <v>200437</v>
      </c>
    </row>
    <row r="11522" spans="1:9" ht="32" customHeight="1">
      <c r="A11522" s="19" t="s">
        <v>200438</v>
      </c>
      <c r="B11522" s="20" t="s">
        <v>172305</v>
      </c>
      <c r="C11522" s="22">
        <v>2</v>
      </c>
      <c r="D11522" s="21" t="s">
        <v>200439</v>
      </c>
      <c r="E11522" s="22">
        <v>172</v>
      </c>
      <c r="F11522" s="21" t="s">
        <v>171990</v>
      </c>
      <c r="G11522" s="22">
        <v>4</v>
      </c>
      <c r="H11522" s="22">
        <v>181</v>
      </c>
      <c r="I11522" s="21" t="s">
        <v>200440</v>
      </c>
    </row>
    <row r="11523" spans="1:9" ht="32" customHeight="1">
      <c r="A11523" s="19" t="s">
        <v>200441</v>
      </c>
      <c r="B11523" s="20" t="s">
        <v>170529</v>
      </c>
      <c r="C11523" s="22">
        <v>112</v>
      </c>
      <c r="D11523" s="21" t="s">
        <v>199124</v>
      </c>
      <c r="E11523" s="22">
        <v>58</v>
      </c>
      <c r="F11523" s="21" t="s">
        <v>180307</v>
      </c>
      <c r="G11523" s="22">
        <v>36</v>
      </c>
      <c r="H11523" s="22">
        <v>209</v>
      </c>
      <c r="I11523" s="21" t="s">
        <v>200442</v>
      </c>
    </row>
    <row r="11524" spans="1:9" ht="32" customHeight="1">
      <c r="A11524" s="19" t="s">
        <v>200443</v>
      </c>
      <c r="B11524" s="20" t="s">
        <v>178121</v>
      </c>
      <c r="C11524" s="22">
        <v>21</v>
      </c>
      <c r="D11524" s="21" t="s">
        <v>176023</v>
      </c>
      <c r="E11524" s="22">
        <v>78</v>
      </c>
      <c r="F11524" s="21" t="s">
        <v>174582</v>
      </c>
      <c r="G11524" s="22">
        <v>23</v>
      </c>
      <c r="H11524" s="22">
        <v>125</v>
      </c>
      <c r="I11524" s="21" t="s">
        <v>200444</v>
      </c>
    </row>
    <row r="11525" spans="1:9" ht="32" customHeight="1">
      <c r="A11525" s="19" t="s">
        <v>200445</v>
      </c>
      <c r="B11525" s="20" t="s">
        <v>185318</v>
      </c>
      <c r="C11525" s="22">
        <v>36</v>
      </c>
      <c r="D11525" s="21" t="s">
        <v>170460</v>
      </c>
      <c r="E11525" s="22">
        <v>5</v>
      </c>
      <c r="F11525" s="21" t="s">
        <v>185318</v>
      </c>
      <c r="G11525" s="22">
        <v>36</v>
      </c>
      <c r="H11525" s="22">
        <v>80</v>
      </c>
      <c r="I11525" s="21" t="s">
        <v>200446</v>
      </c>
    </row>
    <row r="11526" spans="1:9" ht="32" customHeight="1">
      <c r="A11526" s="19" t="s">
        <v>200447</v>
      </c>
      <c r="B11526" s="24">
        <v>0</v>
      </c>
      <c r="C11526" s="22">
        <v>0</v>
      </c>
      <c r="D11526" s="22">
        <v>100</v>
      </c>
      <c r="E11526" s="22">
        <v>170</v>
      </c>
      <c r="F11526" s="22">
        <v>0</v>
      </c>
      <c r="G11526" s="22">
        <v>0</v>
      </c>
      <c r="H11526" s="22">
        <v>173</v>
      </c>
      <c r="I11526" s="21" t="s">
        <v>200448</v>
      </c>
    </row>
    <row r="11527" spans="1:9" ht="32" customHeight="1">
      <c r="A11527" s="19" t="s">
        <v>200449</v>
      </c>
      <c r="B11527" s="20" t="s">
        <v>169857</v>
      </c>
      <c r="C11527" s="22">
        <v>13</v>
      </c>
      <c r="D11527" s="21" t="s">
        <v>175129</v>
      </c>
      <c r="E11527" s="22">
        <v>8</v>
      </c>
      <c r="F11527" s="21" t="s">
        <v>200450</v>
      </c>
      <c r="G11527" s="22">
        <v>76</v>
      </c>
      <c r="H11527" s="22">
        <v>100</v>
      </c>
      <c r="I11527" s="21" t="s">
        <v>200451</v>
      </c>
    </row>
    <row r="11528" spans="1:9" ht="32" customHeight="1">
      <c r="A11528" s="19" t="s">
        <v>200452</v>
      </c>
      <c r="B11528" s="20" t="s">
        <v>172742</v>
      </c>
      <c r="C11528" s="22">
        <v>45</v>
      </c>
      <c r="D11528" s="21" t="s">
        <v>170089</v>
      </c>
      <c r="E11528" s="22">
        <v>3</v>
      </c>
      <c r="F11528" s="21" t="s">
        <v>170405</v>
      </c>
      <c r="G11528" s="22">
        <v>6</v>
      </c>
      <c r="H11528" s="22">
        <v>57</v>
      </c>
      <c r="I11528" s="21" t="s">
        <v>200453</v>
      </c>
    </row>
    <row r="11529" spans="1:9" ht="32" customHeight="1">
      <c r="A11529" s="19" t="s">
        <v>200454</v>
      </c>
      <c r="B11529" s="20" t="s">
        <v>177317</v>
      </c>
      <c r="C11529" s="22">
        <v>41</v>
      </c>
      <c r="D11529" s="21" t="s">
        <v>170455</v>
      </c>
      <c r="E11529" s="22">
        <v>31</v>
      </c>
      <c r="F11529" s="21" t="s">
        <v>169658</v>
      </c>
      <c r="G11529" s="22">
        <v>4</v>
      </c>
      <c r="H11529" s="22">
        <v>79</v>
      </c>
      <c r="I11529" s="21" t="s">
        <v>200455</v>
      </c>
    </row>
    <row r="11530" spans="1:9" ht="32" customHeight="1">
      <c r="A11530" s="19" t="s">
        <v>200456</v>
      </c>
      <c r="B11530" s="20" t="s">
        <v>183242</v>
      </c>
      <c r="C11530" s="22">
        <v>41</v>
      </c>
      <c r="D11530" s="21" t="s">
        <v>180187</v>
      </c>
      <c r="E11530" s="22">
        <v>40</v>
      </c>
      <c r="F11530" s="21" t="s">
        <v>180187</v>
      </c>
      <c r="G11530" s="22">
        <v>40</v>
      </c>
      <c r="H11530" s="22">
        <v>124</v>
      </c>
      <c r="I11530" s="21" t="s">
        <v>200457</v>
      </c>
    </row>
    <row r="11531" spans="1:9" ht="32" customHeight="1">
      <c r="A11531" s="19" t="s">
        <v>200458</v>
      </c>
      <c r="B11531" s="20" t="s">
        <v>200459</v>
      </c>
      <c r="C11531" s="22">
        <v>53</v>
      </c>
      <c r="D11531" s="22">
        <v>50</v>
      </c>
      <c r="E11531" s="22">
        <v>60</v>
      </c>
      <c r="F11531" s="21" t="s">
        <v>178214</v>
      </c>
      <c r="G11531" s="22">
        <v>7</v>
      </c>
      <c r="H11531" s="22">
        <v>123</v>
      </c>
      <c r="I11531" s="21" t="s">
        <v>200460</v>
      </c>
    </row>
    <row r="11532" spans="1:9" ht="44" customHeight="1">
      <c r="A11532" s="19" t="s">
        <v>200461</v>
      </c>
      <c r="B11532" s="24">
        <v>16</v>
      </c>
      <c r="C11532" s="22">
        <v>12</v>
      </c>
      <c r="D11532" s="21" t="s">
        <v>171481</v>
      </c>
      <c r="E11532" s="22">
        <v>4</v>
      </c>
      <c r="F11532" s="21" t="s">
        <v>178222</v>
      </c>
      <c r="G11532" s="22">
        <v>59</v>
      </c>
      <c r="H11532" s="22">
        <v>78</v>
      </c>
      <c r="I11532" s="21" t="s">
        <v>200462</v>
      </c>
    </row>
    <row r="11533" spans="1:9" ht="32" customHeight="1">
      <c r="A11533" s="19" t="s">
        <v>200463</v>
      </c>
      <c r="B11533" s="20" t="s">
        <v>173338</v>
      </c>
      <c r="C11533" s="22">
        <v>18</v>
      </c>
      <c r="D11533" s="21" t="s">
        <v>182948</v>
      </c>
      <c r="E11533" s="22">
        <v>71</v>
      </c>
      <c r="F11533" s="21" t="s">
        <v>171011</v>
      </c>
      <c r="G11533" s="22">
        <v>17</v>
      </c>
      <c r="H11533" s="22">
        <v>109</v>
      </c>
      <c r="I11533" s="21" t="s">
        <v>200464</v>
      </c>
    </row>
    <row r="11534" spans="1:9" ht="32" customHeight="1">
      <c r="A11534" s="19" t="s">
        <v>200465</v>
      </c>
      <c r="B11534" s="20" t="s">
        <v>170250</v>
      </c>
      <c r="C11534" s="22">
        <v>24</v>
      </c>
      <c r="D11534" s="21" t="s">
        <v>179597</v>
      </c>
      <c r="E11534" s="22">
        <v>25</v>
      </c>
      <c r="F11534" s="21" t="s">
        <v>170144</v>
      </c>
      <c r="G11534" s="22">
        <v>23</v>
      </c>
      <c r="H11534" s="22">
        <v>75</v>
      </c>
      <c r="I11534" s="21" t="s">
        <v>200466</v>
      </c>
    </row>
    <row r="11535" spans="1:9" ht="32" customHeight="1">
      <c r="A11535" s="19" t="s">
        <v>200467</v>
      </c>
      <c r="B11535" s="20" t="s">
        <v>184269</v>
      </c>
      <c r="C11535" s="22">
        <v>12</v>
      </c>
      <c r="D11535" s="21" t="s">
        <v>185478</v>
      </c>
      <c r="E11535" s="22">
        <v>326</v>
      </c>
      <c r="F11535" s="21" t="s">
        <v>172628</v>
      </c>
      <c r="G11535" s="22">
        <v>28</v>
      </c>
      <c r="H11535" s="22">
        <v>369</v>
      </c>
      <c r="I11535" s="21" t="s">
        <v>200468</v>
      </c>
    </row>
    <row r="11536" spans="1:9" ht="32" customHeight="1">
      <c r="A11536" s="19" t="s">
        <v>200469</v>
      </c>
      <c r="B11536" s="20" t="s">
        <v>200470</v>
      </c>
      <c r="C11536" s="22">
        <v>57</v>
      </c>
      <c r="D11536" s="21" t="s">
        <v>174202</v>
      </c>
      <c r="E11536" s="22">
        <v>61</v>
      </c>
      <c r="F11536" s="21" t="s">
        <v>175139</v>
      </c>
      <c r="G11536" s="22">
        <v>30</v>
      </c>
      <c r="H11536" s="22">
        <v>151</v>
      </c>
      <c r="I11536" s="21" t="s">
        <v>200471</v>
      </c>
    </row>
    <row r="11537" spans="1:9" ht="32" customHeight="1">
      <c r="A11537" s="19" t="s">
        <v>200472</v>
      </c>
      <c r="B11537" s="20" t="s">
        <v>171344</v>
      </c>
      <c r="C11537" s="22">
        <v>48</v>
      </c>
      <c r="D11537" s="21" t="s">
        <v>171376</v>
      </c>
      <c r="E11537" s="22">
        <v>16</v>
      </c>
      <c r="F11537" s="21" t="s">
        <v>169704</v>
      </c>
      <c r="G11537" s="22">
        <v>18</v>
      </c>
      <c r="H11537" s="22">
        <v>85</v>
      </c>
      <c r="I11537" s="21" t="s">
        <v>200473</v>
      </c>
    </row>
    <row r="11538" spans="1:9" ht="32" customHeight="1">
      <c r="A11538" s="19" t="s">
        <v>200474</v>
      </c>
      <c r="B11538" s="20" t="s">
        <v>176038</v>
      </c>
      <c r="C11538" s="22">
        <v>71</v>
      </c>
      <c r="D11538" s="22">
        <v>0</v>
      </c>
      <c r="E11538" s="22">
        <v>0</v>
      </c>
      <c r="F11538" s="21" t="s">
        <v>176039</v>
      </c>
      <c r="G11538" s="22">
        <v>40</v>
      </c>
      <c r="H11538" s="22">
        <v>114</v>
      </c>
      <c r="I11538" s="21" t="s">
        <v>200475</v>
      </c>
    </row>
    <row r="11539" spans="1:9" ht="32" customHeight="1">
      <c r="A11539" s="19" t="s">
        <v>200476</v>
      </c>
      <c r="B11539" s="20" t="s">
        <v>172502</v>
      </c>
      <c r="C11539" s="22">
        <v>47</v>
      </c>
      <c r="D11539" s="22">
        <v>0</v>
      </c>
      <c r="E11539" s="22">
        <v>0</v>
      </c>
      <c r="F11539" s="21" t="s">
        <v>172501</v>
      </c>
      <c r="G11539" s="22">
        <v>4</v>
      </c>
      <c r="H11539" s="22">
        <v>54</v>
      </c>
      <c r="I11539" s="21" t="s">
        <v>200477</v>
      </c>
    </row>
    <row r="11540" spans="1:9" ht="32" customHeight="1">
      <c r="A11540" s="19" t="s">
        <v>200478</v>
      </c>
      <c r="B11540" s="24">
        <v>0</v>
      </c>
      <c r="C11540" s="22">
        <v>0</v>
      </c>
      <c r="D11540" s="21" t="s">
        <v>182966</v>
      </c>
      <c r="E11540" s="22">
        <v>48</v>
      </c>
      <c r="F11540" s="21" t="s">
        <v>173987</v>
      </c>
      <c r="G11540" s="22">
        <v>5</v>
      </c>
      <c r="H11540" s="22">
        <v>56</v>
      </c>
      <c r="I11540" s="21" t="s">
        <v>200479</v>
      </c>
    </row>
    <row r="11541" spans="1:9" ht="32" customHeight="1">
      <c r="A11541" s="19" t="s">
        <v>200480</v>
      </c>
      <c r="B11541" s="24">
        <v>0</v>
      </c>
      <c r="C11541" s="22">
        <v>0</v>
      </c>
      <c r="D11541" s="21" t="s">
        <v>171951</v>
      </c>
      <c r="E11541" s="22">
        <v>59</v>
      </c>
      <c r="F11541" s="21" t="s">
        <v>172956</v>
      </c>
      <c r="G11541" s="22">
        <v>4</v>
      </c>
      <c r="H11541" s="22">
        <v>66</v>
      </c>
      <c r="I11541" s="21" t="s">
        <v>200481</v>
      </c>
    </row>
    <row r="11542" spans="1:9" ht="32" customHeight="1">
      <c r="A11542" s="19" t="s">
        <v>200482</v>
      </c>
      <c r="B11542" s="20" t="s">
        <v>199829</v>
      </c>
      <c r="C11542" s="22">
        <v>31</v>
      </c>
      <c r="D11542" s="21" t="s">
        <v>182149</v>
      </c>
      <c r="E11542" s="22">
        <v>24</v>
      </c>
      <c r="F11542" s="22">
        <v>0</v>
      </c>
      <c r="G11542" s="22">
        <v>0</v>
      </c>
      <c r="H11542" s="22">
        <v>58</v>
      </c>
      <c r="I11542" s="21" t="s">
        <v>200483</v>
      </c>
    </row>
    <row r="11543" spans="1:9" ht="32" customHeight="1">
      <c r="A11543" s="19" t="s">
        <v>200484</v>
      </c>
      <c r="B11543" s="20" t="s">
        <v>200485</v>
      </c>
      <c r="C11543" s="22">
        <v>62</v>
      </c>
      <c r="D11543" s="21" t="s">
        <v>190729</v>
      </c>
      <c r="E11543" s="22">
        <v>50</v>
      </c>
      <c r="F11543" s="21" t="s">
        <v>194678</v>
      </c>
      <c r="G11543" s="22">
        <v>29</v>
      </c>
      <c r="H11543" s="22">
        <v>144</v>
      </c>
      <c r="I11543" s="21" t="s">
        <v>200486</v>
      </c>
    </row>
    <row r="11544" spans="1:9" ht="32" customHeight="1">
      <c r="A11544" s="19" t="s">
        <v>200487</v>
      </c>
      <c r="B11544" s="20" t="s">
        <v>176805</v>
      </c>
      <c r="C11544" s="22">
        <v>55</v>
      </c>
      <c r="D11544" s="22">
        <v>0</v>
      </c>
      <c r="E11544" s="22">
        <v>0</v>
      </c>
      <c r="F11544" s="21" t="s">
        <v>176804</v>
      </c>
      <c r="G11544" s="22">
        <v>4</v>
      </c>
      <c r="H11544" s="22">
        <v>62</v>
      </c>
      <c r="I11544" s="21" t="s">
        <v>200488</v>
      </c>
    </row>
    <row r="11545" spans="1:9" ht="32" customHeight="1">
      <c r="A11545" s="19" t="s">
        <v>200489</v>
      </c>
      <c r="B11545" s="20" t="s">
        <v>173362</v>
      </c>
      <c r="C11545" s="22">
        <v>50</v>
      </c>
      <c r="D11545" s="21" t="s">
        <v>173363</v>
      </c>
      <c r="E11545" s="22">
        <v>21</v>
      </c>
      <c r="F11545" s="22">
        <v>0</v>
      </c>
      <c r="G11545" s="22">
        <v>0</v>
      </c>
      <c r="H11545" s="22">
        <v>74</v>
      </c>
      <c r="I11545" s="21" t="s">
        <v>200490</v>
      </c>
    </row>
    <row r="11546" spans="1:9" ht="32" customHeight="1">
      <c r="A11546" s="19" t="s">
        <v>200491</v>
      </c>
      <c r="B11546" s="20" t="s">
        <v>187963</v>
      </c>
      <c r="C11546" s="22">
        <v>51</v>
      </c>
      <c r="D11546" s="22">
        <v>0</v>
      </c>
      <c r="E11546" s="22">
        <v>0</v>
      </c>
      <c r="F11546" s="21" t="s">
        <v>179796</v>
      </c>
      <c r="G11546" s="22">
        <v>7</v>
      </c>
      <c r="H11546" s="22">
        <v>61</v>
      </c>
      <c r="I11546" s="21" t="s">
        <v>200492</v>
      </c>
    </row>
    <row r="11547" spans="1:9" ht="32" customHeight="1">
      <c r="A11547" s="19" t="s">
        <v>200493</v>
      </c>
      <c r="B11547" s="20" t="s">
        <v>162927</v>
      </c>
      <c r="C11547" s="22">
        <v>56</v>
      </c>
      <c r="D11547" s="21" t="s">
        <v>171085</v>
      </c>
      <c r="E11547" s="22">
        <v>3</v>
      </c>
      <c r="F11547" s="21" t="s">
        <v>173007</v>
      </c>
      <c r="G11547" s="22">
        <v>5</v>
      </c>
      <c r="H11547" s="22">
        <v>67</v>
      </c>
      <c r="I11547" s="21" t="s">
        <v>200494</v>
      </c>
    </row>
    <row r="11548" spans="1:9" ht="32" customHeight="1">
      <c r="A11548" s="19" t="s">
        <v>200495</v>
      </c>
      <c r="B11548" s="20" t="s">
        <v>162927</v>
      </c>
      <c r="C11548" s="22">
        <v>56</v>
      </c>
      <c r="D11548" s="21" t="s">
        <v>171085</v>
      </c>
      <c r="E11548" s="22">
        <v>3</v>
      </c>
      <c r="F11548" s="21" t="s">
        <v>173007</v>
      </c>
      <c r="G11548" s="22">
        <v>5</v>
      </c>
      <c r="H11548" s="22">
        <v>67</v>
      </c>
      <c r="I11548" s="21" t="s">
        <v>200496</v>
      </c>
    </row>
    <row r="11549" spans="1:9" ht="32" customHeight="1">
      <c r="A11549" s="19" t="s">
        <v>200497</v>
      </c>
      <c r="B11549" s="20" t="s">
        <v>169986</v>
      </c>
      <c r="C11549" s="22">
        <v>36</v>
      </c>
      <c r="D11549" s="21" t="s">
        <v>200498</v>
      </c>
      <c r="E11549" s="22">
        <v>116</v>
      </c>
      <c r="F11549" s="21" t="s">
        <v>200499</v>
      </c>
      <c r="G11549" s="22">
        <v>7</v>
      </c>
      <c r="H11549" s="22">
        <v>162</v>
      </c>
      <c r="I11549" s="21" t="s">
        <v>200500</v>
      </c>
    </row>
    <row r="11550" spans="1:9" ht="32" customHeight="1">
      <c r="A11550" s="19" t="s">
        <v>200501</v>
      </c>
      <c r="B11550" s="20" t="s">
        <v>188689</v>
      </c>
      <c r="C11550" s="22">
        <v>49</v>
      </c>
      <c r="D11550" s="22">
        <v>0</v>
      </c>
      <c r="E11550" s="22">
        <v>0</v>
      </c>
      <c r="F11550" s="21" t="s">
        <v>192247</v>
      </c>
      <c r="G11550" s="22">
        <v>46</v>
      </c>
      <c r="H11550" s="22">
        <v>98</v>
      </c>
      <c r="I11550" s="21" t="s">
        <v>200502</v>
      </c>
    </row>
    <row r="11551" spans="1:9" ht="32" customHeight="1">
      <c r="A11551" s="19" t="s">
        <v>200503</v>
      </c>
      <c r="B11551" s="20" t="s">
        <v>170398</v>
      </c>
      <c r="C11551" s="22">
        <v>22</v>
      </c>
      <c r="D11551" s="21" t="s">
        <v>175077</v>
      </c>
      <c r="E11551" s="22">
        <v>21</v>
      </c>
      <c r="F11551" s="21" t="s">
        <v>172991</v>
      </c>
      <c r="G11551" s="22">
        <v>4</v>
      </c>
      <c r="H11551" s="22">
        <v>50</v>
      </c>
      <c r="I11551" s="21" t="s">
        <v>200504</v>
      </c>
    </row>
    <row r="11552" spans="1:9" ht="32" customHeight="1">
      <c r="A11552" s="19" t="s">
        <v>200505</v>
      </c>
      <c r="B11552" s="20" t="s">
        <v>200506</v>
      </c>
      <c r="C11552" s="22">
        <v>101</v>
      </c>
      <c r="D11552" s="21" t="s">
        <v>190451</v>
      </c>
      <c r="E11552" s="22">
        <v>47</v>
      </c>
      <c r="F11552" s="21" t="s">
        <v>171263</v>
      </c>
      <c r="G11552" s="22">
        <v>16</v>
      </c>
      <c r="H11552" s="22">
        <v>167</v>
      </c>
      <c r="I11552" s="21" t="s">
        <v>200507</v>
      </c>
    </row>
    <row r="11553" spans="1:9" ht="32" customHeight="1">
      <c r="A11553" s="19" t="s">
        <v>200508</v>
      </c>
      <c r="B11553" s="20" t="s">
        <v>172421</v>
      </c>
      <c r="C11553" s="22">
        <v>3</v>
      </c>
      <c r="D11553" s="21" t="s">
        <v>196992</v>
      </c>
      <c r="E11553" s="22">
        <v>121</v>
      </c>
      <c r="F11553" s="21" t="s">
        <v>184810</v>
      </c>
      <c r="G11553" s="22">
        <v>5</v>
      </c>
      <c r="H11553" s="22">
        <v>132</v>
      </c>
      <c r="I11553" s="21" t="s">
        <v>200509</v>
      </c>
    </row>
    <row r="11554" spans="1:9" ht="32" customHeight="1">
      <c r="A11554" s="19" t="s">
        <v>200510</v>
      </c>
      <c r="B11554" s="20" t="s">
        <v>14579</v>
      </c>
      <c r="C11554" s="22">
        <v>3</v>
      </c>
      <c r="D11554" s="21" t="s">
        <v>174319</v>
      </c>
      <c r="E11554" s="22">
        <v>116</v>
      </c>
      <c r="F11554" s="21" t="s">
        <v>173936</v>
      </c>
      <c r="G11554" s="22">
        <v>1</v>
      </c>
      <c r="H11554" s="22">
        <v>123</v>
      </c>
      <c r="I11554" s="21" t="s">
        <v>200511</v>
      </c>
    </row>
    <row r="11555" spans="1:9" ht="44" customHeight="1">
      <c r="A11555" s="19" t="s">
        <v>200512</v>
      </c>
      <c r="B11555" s="20" t="s">
        <v>170538</v>
      </c>
      <c r="C11555" s="22">
        <v>18</v>
      </c>
      <c r="D11555" s="21" t="s">
        <v>177912</v>
      </c>
      <c r="E11555" s="22">
        <v>56</v>
      </c>
      <c r="F11555" s="22">
        <v>0</v>
      </c>
      <c r="G11555" s="22">
        <v>0</v>
      </c>
      <c r="H11555" s="22">
        <v>77</v>
      </c>
      <c r="I11555" s="21" t="s">
        <v>200513</v>
      </c>
    </row>
    <row r="11556" spans="1:9" ht="44" customHeight="1">
      <c r="A11556" s="19" t="s">
        <v>200514</v>
      </c>
      <c r="B11556" s="20" t="s">
        <v>178848</v>
      </c>
      <c r="C11556" s="22">
        <v>48</v>
      </c>
      <c r="D11556" s="21" t="s">
        <v>172543</v>
      </c>
      <c r="E11556" s="22">
        <v>33</v>
      </c>
      <c r="F11556" s="21" t="s">
        <v>172874</v>
      </c>
      <c r="G11556" s="22">
        <v>5</v>
      </c>
      <c r="H11556" s="22">
        <v>89</v>
      </c>
      <c r="I11556" s="21" t="s">
        <v>200515</v>
      </c>
    </row>
    <row r="11557" spans="1:9" ht="44" customHeight="1">
      <c r="A11557" s="19" t="s">
        <v>200516</v>
      </c>
      <c r="B11557" s="24">
        <v>75</v>
      </c>
      <c r="C11557" s="22">
        <v>48</v>
      </c>
      <c r="D11557" s="22">
        <v>0</v>
      </c>
      <c r="E11557" s="22">
        <v>0</v>
      </c>
      <c r="F11557" s="22">
        <v>25</v>
      </c>
      <c r="G11557" s="22">
        <v>16</v>
      </c>
      <c r="H11557" s="22">
        <v>67</v>
      </c>
      <c r="I11557" s="21" t="s">
        <v>200517</v>
      </c>
    </row>
    <row r="11558" spans="1:9" ht="32" customHeight="1">
      <c r="A11558" s="19" t="s">
        <v>200518</v>
      </c>
      <c r="B11558" s="20" t="s">
        <v>171756</v>
      </c>
      <c r="C11558" s="22">
        <v>47</v>
      </c>
      <c r="D11558" s="22">
        <v>0</v>
      </c>
      <c r="E11558" s="22">
        <v>0</v>
      </c>
      <c r="F11558" s="21" t="s">
        <v>176167</v>
      </c>
      <c r="G11558" s="22">
        <v>13</v>
      </c>
      <c r="H11558" s="22">
        <v>63</v>
      </c>
      <c r="I11558" s="21" t="s">
        <v>200519</v>
      </c>
    </row>
    <row r="11559" spans="1:9" ht="32" customHeight="1">
      <c r="A11559" s="19" t="s">
        <v>200520</v>
      </c>
      <c r="B11559" s="20" t="s">
        <v>190829</v>
      </c>
      <c r="C11559" s="22">
        <v>48</v>
      </c>
      <c r="D11559" s="21" t="s">
        <v>177160</v>
      </c>
      <c r="E11559" s="22">
        <v>7</v>
      </c>
      <c r="F11559" s="21" t="s">
        <v>170188</v>
      </c>
      <c r="G11559" s="22">
        <v>16</v>
      </c>
      <c r="H11559" s="22">
        <v>74</v>
      </c>
      <c r="I11559" s="21" t="s">
        <v>200521</v>
      </c>
    </row>
    <row r="11560" spans="1:9" ht="32" customHeight="1">
      <c r="A11560" s="19" t="s">
        <v>200522</v>
      </c>
      <c r="B11560" s="20" t="s">
        <v>171527</v>
      </c>
      <c r="C11560" s="22">
        <v>68</v>
      </c>
      <c r="D11560" s="21" t="s">
        <v>173056</v>
      </c>
      <c r="E11560" s="22">
        <v>15</v>
      </c>
      <c r="F11560" s="21" t="s">
        <v>179585</v>
      </c>
      <c r="G11560" s="22">
        <v>29</v>
      </c>
      <c r="H11560" s="22">
        <v>115</v>
      </c>
      <c r="I11560" s="21" t="s">
        <v>200523</v>
      </c>
    </row>
    <row r="11561" spans="1:9" ht="32" customHeight="1">
      <c r="A11561" s="19" t="s">
        <v>200524</v>
      </c>
      <c r="B11561" s="20" t="s">
        <v>171443</v>
      </c>
      <c r="C11561" s="22">
        <v>88</v>
      </c>
      <c r="D11561" s="21" t="s">
        <v>187981</v>
      </c>
      <c r="E11561" s="22">
        <v>13</v>
      </c>
      <c r="F11561" s="21" t="s">
        <v>176164</v>
      </c>
      <c r="G11561" s="22">
        <v>7</v>
      </c>
      <c r="H11561" s="22">
        <v>111</v>
      </c>
      <c r="I11561" s="21" t="s">
        <v>200525</v>
      </c>
    </row>
    <row r="11562" spans="1:9" ht="32" customHeight="1">
      <c r="A11562" s="19" t="s">
        <v>200526</v>
      </c>
      <c r="B11562" s="20" t="s">
        <v>169659</v>
      </c>
      <c r="C11562" s="22">
        <v>49</v>
      </c>
      <c r="D11562" s="21" t="s">
        <v>177826</v>
      </c>
      <c r="E11562" s="22">
        <v>41</v>
      </c>
      <c r="F11562" s="21" t="s">
        <v>200527</v>
      </c>
      <c r="G11562" s="22">
        <v>43</v>
      </c>
      <c r="H11562" s="22">
        <v>136</v>
      </c>
      <c r="I11562" s="21" t="s">
        <v>200528</v>
      </c>
    </row>
    <row r="11563" spans="1:9" ht="32" customHeight="1">
      <c r="A11563" s="19" t="s">
        <v>200529</v>
      </c>
      <c r="B11563" s="24">
        <v>62</v>
      </c>
      <c r="C11563" s="22">
        <v>31</v>
      </c>
      <c r="D11563" s="22">
        <v>24</v>
      </c>
      <c r="E11563" s="22">
        <v>12</v>
      </c>
      <c r="F11563" s="21" t="s">
        <v>175664</v>
      </c>
      <c r="G11563" s="22">
        <v>7</v>
      </c>
      <c r="H11563" s="22">
        <v>53</v>
      </c>
      <c r="I11563" s="21" t="s">
        <v>200530</v>
      </c>
    </row>
    <row r="11564" spans="1:9" ht="44" customHeight="1">
      <c r="A11564" s="19" t="s">
        <v>200531</v>
      </c>
      <c r="B11564" s="20" t="s">
        <v>170363</v>
      </c>
      <c r="C11564" s="22">
        <v>4</v>
      </c>
      <c r="D11564" s="21" t="s">
        <v>194590</v>
      </c>
      <c r="E11564" s="22">
        <v>96</v>
      </c>
      <c r="F11564" s="21" t="s">
        <v>169838</v>
      </c>
      <c r="G11564" s="22">
        <v>1</v>
      </c>
      <c r="H11564" s="22">
        <v>104</v>
      </c>
      <c r="I11564" s="21" t="s">
        <v>200532</v>
      </c>
    </row>
    <row r="11565" spans="1:9" ht="44" customHeight="1">
      <c r="A11565" s="19" t="s">
        <v>200533</v>
      </c>
      <c r="B11565" s="20" t="s">
        <v>171418</v>
      </c>
      <c r="C11565" s="22">
        <v>85</v>
      </c>
      <c r="D11565" s="21" t="s">
        <v>170862</v>
      </c>
      <c r="E11565" s="22">
        <v>5</v>
      </c>
      <c r="F11565" s="21" t="s">
        <v>169854</v>
      </c>
      <c r="G11565" s="22">
        <v>25</v>
      </c>
      <c r="H11565" s="22">
        <v>118</v>
      </c>
      <c r="I11565" s="21" t="s">
        <v>200534</v>
      </c>
    </row>
    <row r="11566" spans="1:9" ht="44" customHeight="1">
      <c r="A11566" s="19" t="s">
        <v>200535</v>
      </c>
      <c r="B11566" s="20" t="s">
        <v>171126</v>
      </c>
      <c r="C11566" s="22">
        <v>13</v>
      </c>
      <c r="D11566" s="21" t="s">
        <v>173765</v>
      </c>
      <c r="E11566" s="22">
        <v>56</v>
      </c>
      <c r="F11566" s="22">
        <v>0</v>
      </c>
      <c r="G11566" s="22">
        <v>0</v>
      </c>
      <c r="H11566" s="22">
        <v>72</v>
      </c>
      <c r="I11566" s="21" t="s">
        <v>200536</v>
      </c>
    </row>
    <row r="11567" spans="1:9" ht="44" customHeight="1">
      <c r="A11567" s="19" t="s">
        <v>200537</v>
      </c>
      <c r="B11567" s="20" t="s">
        <v>195109</v>
      </c>
      <c r="C11567" s="22">
        <v>51</v>
      </c>
      <c r="D11567" s="21" t="s">
        <v>172425</v>
      </c>
      <c r="E11567" s="22">
        <v>30</v>
      </c>
      <c r="F11567" s="21" t="s">
        <v>200538</v>
      </c>
      <c r="G11567" s="22">
        <v>43</v>
      </c>
      <c r="H11567" s="22">
        <v>127</v>
      </c>
      <c r="I11567" s="21" t="s">
        <v>200539</v>
      </c>
    </row>
    <row r="11568" spans="1:9" ht="44" customHeight="1">
      <c r="A11568" s="19" t="s">
        <v>200540</v>
      </c>
      <c r="B11568" s="20" t="s">
        <v>184840</v>
      </c>
      <c r="C11568" s="22">
        <v>54</v>
      </c>
      <c r="D11568" s="21" t="s">
        <v>183404</v>
      </c>
      <c r="E11568" s="22">
        <v>30</v>
      </c>
      <c r="F11568" s="21" t="s">
        <v>200541</v>
      </c>
      <c r="G11568" s="22">
        <v>43</v>
      </c>
      <c r="H11568" s="22">
        <v>130</v>
      </c>
      <c r="I11568" s="21" t="s">
        <v>200542</v>
      </c>
    </row>
    <row r="11569" spans="1:9" ht="44" customHeight="1">
      <c r="A11569" s="19" t="s">
        <v>200543</v>
      </c>
      <c r="B11569" s="20" t="s">
        <v>170379</v>
      </c>
      <c r="C11569" s="22">
        <v>46</v>
      </c>
      <c r="D11569" s="22">
        <v>15</v>
      </c>
      <c r="E11569" s="22">
        <v>9</v>
      </c>
      <c r="F11569" s="21" t="s">
        <v>170359</v>
      </c>
      <c r="G11569" s="22">
        <v>5</v>
      </c>
      <c r="H11569" s="22">
        <v>63</v>
      </c>
      <c r="I11569" s="21" t="s">
        <v>200544</v>
      </c>
    </row>
    <row r="11570" spans="1:9" ht="32" customHeight="1">
      <c r="A11570" s="19" t="s">
        <v>200545</v>
      </c>
      <c r="B11570" s="20" t="s">
        <v>197014</v>
      </c>
      <c r="C11570" s="22">
        <v>68</v>
      </c>
      <c r="D11570" s="21" t="s">
        <v>170975</v>
      </c>
      <c r="E11570" s="22">
        <v>5</v>
      </c>
      <c r="F11570" s="21" t="s">
        <v>176546</v>
      </c>
      <c r="G11570" s="22">
        <v>8</v>
      </c>
      <c r="H11570" s="22">
        <v>84</v>
      </c>
      <c r="I11570" s="21" t="s">
        <v>200546</v>
      </c>
    </row>
    <row r="11571" spans="1:9" ht="32" customHeight="1">
      <c r="A11571" s="19" t="s">
        <v>200547</v>
      </c>
      <c r="B11571" s="20" t="s">
        <v>200548</v>
      </c>
      <c r="C11571" s="22">
        <v>68</v>
      </c>
      <c r="D11571" s="21" t="s">
        <v>173944</v>
      </c>
      <c r="E11571" s="22">
        <v>19</v>
      </c>
      <c r="F11571" s="22">
        <v>0</v>
      </c>
      <c r="G11571" s="22">
        <v>0</v>
      </c>
      <c r="H11571" s="22">
        <v>90</v>
      </c>
      <c r="I11571" s="21" t="s">
        <v>200549</v>
      </c>
    </row>
    <row r="11572" spans="1:9" ht="32" customHeight="1">
      <c r="A11572" s="19" t="s">
        <v>200550</v>
      </c>
      <c r="B11572" s="20" t="s">
        <v>200551</v>
      </c>
      <c r="C11572" s="22">
        <v>65</v>
      </c>
      <c r="D11572" s="21" t="s">
        <v>170252</v>
      </c>
      <c r="E11572" s="22">
        <v>5</v>
      </c>
      <c r="F11572" s="21" t="s">
        <v>169904</v>
      </c>
      <c r="G11572" s="22">
        <v>17</v>
      </c>
      <c r="H11572" s="22">
        <v>90</v>
      </c>
      <c r="I11572" s="21" t="s">
        <v>200552</v>
      </c>
    </row>
    <row r="11573" spans="1:9" ht="32" customHeight="1">
      <c r="A11573" s="19" t="s">
        <v>200553</v>
      </c>
      <c r="B11573" s="20" t="s">
        <v>179132</v>
      </c>
      <c r="C11573" s="22">
        <v>60</v>
      </c>
      <c r="D11573" s="21" t="s">
        <v>171881</v>
      </c>
      <c r="E11573" s="22">
        <v>15</v>
      </c>
      <c r="F11573" s="21" t="s">
        <v>170393</v>
      </c>
      <c r="G11573" s="22">
        <v>3</v>
      </c>
      <c r="H11573" s="22">
        <v>81</v>
      </c>
      <c r="I11573" s="21" t="s">
        <v>200554</v>
      </c>
    </row>
    <row r="11574" spans="1:9" ht="44" customHeight="1">
      <c r="A11574" s="19" t="s">
        <v>200555</v>
      </c>
      <c r="B11574" s="20" t="s">
        <v>172467</v>
      </c>
      <c r="C11574" s="22">
        <v>9</v>
      </c>
      <c r="D11574" s="21" t="s">
        <v>173958</v>
      </c>
      <c r="E11574" s="22">
        <v>54</v>
      </c>
      <c r="F11574" s="22">
        <v>0</v>
      </c>
      <c r="G11574" s="22">
        <v>0</v>
      </c>
      <c r="H11574" s="22">
        <v>66</v>
      </c>
      <c r="I11574" s="21" t="s">
        <v>200556</v>
      </c>
    </row>
    <row r="11575" spans="1:9" ht="32" customHeight="1">
      <c r="A11575" s="19" t="s">
        <v>200557</v>
      </c>
      <c r="B11575" s="20" t="s">
        <v>173922</v>
      </c>
      <c r="C11575" s="22">
        <v>28</v>
      </c>
      <c r="D11575" s="21" t="s">
        <v>188319</v>
      </c>
      <c r="E11575" s="22">
        <v>106</v>
      </c>
      <c r="F11575" s="21" t="s">
        <v>172186</v>
      </c>
      <c r="G11575" s="22">
        <v>22</v>
      </c>
      <c r="H11575" s="22">
        <v>159</v>
      </c>
      <c r="I11575" s="21" t="s">
        <v>200558</v>
      </c>
    </row>
    <row r="11576" spans="1:9" ht="32" customHeight="1">
      <c r="A11576" s="19" t="s">
        <v>200559</v>
      </c>
      <c r="B11576" s="20" t="s">
        <v>190518</v>
      </c>
      <c r="C11576" s="22">
        <v>48</v>
      </c>
      <c r="D11576" s="22">
        <v>0</v>
      </c>
      <c r="E11576" s="22">
        <v>0</v>
      </c>
      <c r="F11576" s="21" t="s">
        <v>173003</v>
      </c>
      <c r="G11576" s="22">
        <v>14</v>
      </c>
      <c r="H11576" s="22">
        <v>65</v>
      </c>
      <c r="I11576" s="21" t="s">
        <v>200560</v>
      </c>
    </row>
    <row r="11577" spans="1:9" ht="32" customHeight="1">
      <c r="A11577" s="19" t="s">
        <v>200561</v>
      </c>
      <c r="B11577" s="20" t="s">
        <v>14618</v>
      </c>
      <c r="C11577" s="22">
        <v>34</v>
      </c>
      <c r="D11577" s="21" t="s">
        <v>170640</v>
      </c>
      <c r="E11577" s="22">
        <v>15</v>
      </c>
      <c r="F11577" s="21" t="s">
        <v>176453</v>
      </c>
      <c r="G11577" s="22">
        <v>31</v>
      </c>
      <c r="H11577" s="22">
        <v>83</v>
      </c>
      <c r="I11577" s="21" t="s">
        <v>200562</v>
      </c>
    </row>
    <row r="11578" spans="1:9" ht="32" customHeight="1">
      <c r="A11578" s="19" t="s">
        <v>200563</v>
      </c>
      <c r="B11578" s="20" t="s">
        <v>182682</v>
      </c>
      <c r="C11578" s="22">
        <v>10</v>
      </c>
      <c r="D11578" s="21" t="s">
        <v>200564</v>
      </c>
      <c r="E11578" s="22">
        <v>113</v>
      </c>
      <c r="F11578" s="21" t="s">
        <v>194315</v>
      </c>
      <c r="G11578" s="22">
        <v>40</v>
      </c>
      <c r="H11578" s="22">
        <v>166</v>
      </c>
      <c r="I11578" s="21" t="s">
        <v>200565</v>
      </c>
    </row>
    <row r="11579" spans="1:9" ht="32" customHeight="1">
      <c r="A11579" s="19" t="s">
        <v>200566</v>
      </c>
      <c r="B11579" s="20" t="s">
        <v>170990</v>
      </c>
      <c r="C11579" s="22">
        <v>1</v>
      </c>
      <c r="D11579" s="21" t="s">
        <v>198726</v>
      </c>
      <c r="E11579" s="22">
        <v>122</v>
      </c>
      <c r="F11579" s="21" t="s">
        <v>170059</v>
      </c>
      <c r="G11579" s="22">
        <v>12</v>
      </c>
      <c r="H11579" s="22">
        <v>138</v>
      </c>
      <c r="I11579" s="21" t="s">
        <v>200567</v>
      </c>
    </row>
    <row r="11580" spans="1:9" ht="32" customHeight="1">
      <c r="A11580" s="19" t="s">
        <v>200568</v>
      </c>
      <c r="B11580" s="20" t="s">
        <v>183324</v>
      </c>
      <c r="C11580" s="22">
        <v>43</v>
      </c>
      <c r="D11580" s="21" t="s">
        <v>173310</v>
      </c>
      <c r="E11580" s="22">
        <v>41</v>
      </c>
      <c r="F11580" s="21" t="s">
        <v>179836</v>
      </c>
      <c r="G11580" s="22">
        <v>31</v>
      </c>
      <c r="H11580" s="22">
        <v>118</v>
      </c>
      <c r="I11580" s="21" t="s">
        <v>200569</v>
      </c>
    </row>
    <row r="11581" spans="1:9" ht="32" customHeight="1">
      <c r="A11581" s="19" t="s">
        <v>200570</v>
      </c>
      <c r="B11581" s="20" t="s">
        <v>173351</v>
      </c>
      <c r="C11581" s="22">
        <v>37</v>
      </c>
      <c r="D11581" s="22">
        <v>15</v>
      </c>
      <c r="E11581" s="22">
        <v>9</v>
      </c>
      <c r="F11581" s="21" t="s">
        <v>172843</v>
      </c>
      <c r="G11581" s="22">
        <v>14</v>
      </c>
      <c r="H11581" s="22">
        <v>63</v>
      </c>
      <c r="I11581" s="21" t="s">
        <v>200571</v>
      </c>
    </row>
    <row r="11582" spans="1:9" ht="32" customHeight="1">
      <c r="A11582" s="19" t="s">
        <v>200572</v>
      </c>
      <c r="B11582" s="20" t="s">
        <v>171060</v>
      </c>
      <c r="C11582" s="22">
        <v>2</v>
      </c>
      <c r="D11582" s="21" t="s">
        <v>172724</v>
      </c>
      <c r="E11582" s="22">
        <v>100</v>
      </c>
      <c r="F11582" s="21" t="s">
        <v>171060</v>
      </c>
      <c r="G11582" s="22">
        <v>2</v>
      </c>
      <c r="H11582" s="22">
        <v>107</v>
      </c>
      <c r="I11582" s="21" t="s">
        <v>200573</v>
      </c>
    </row>
    <row r="11583" spans="1:9" ht="32" customHeight="1">
      <c r="A11583" s="19" t="s">
        <v>200574</v>
      </c>
      <c r="B11583" s="24">
        <v>0</v>
      </c>
      <c r="C11583" s="22">
        <v>0</v>
      </c>
      <c r="D11583" s="21" t="s">
        <v>193669</v>
      </c>
      <c r="E11583" s="22">
        <v>118</v>
      </c>
      <c r="F11583" s="21" t="s">
        <v>172899</v>
      </c>
      <c r="G11583" s="22">
        <v>3</v>
      </c>
      <c r="H11583" s="22">
        <v>124</v>
      </c>
      <c r="I11583" s="21" t="s">
        <v>200575</v>
      </c>
    </row>
    <row r="11584" spans="1:9" ht="32" customHeight="1">
      <c r="A11584" s="19" t="s">
        <v>200576</v>
      </c>
      <c r="B11584" s="24">
        <v>0</v>
      </c>
      <c r="C11584" s="22">
        <v>0</v>
      </c>
      <c r="D11584" s="21" t="s">
        <v>174475</v>
      </c>
      <c r="E11584" s="22">
        <v>118</v>
      </c>
      <c r="F11584" s="21" t="s">
        <v>184269</v>
      </c>
      <c r="G11584" s="22">
        <v>4</v>
      </c>
      <c r="H11584" s="22">
        <v>125</v>
      </c>
      <c r="I11584" s="21" t="s">
        <v>200577</v>
      </c>
    </row>
    <row r="11585" spans="1:9" ht="32" customHeight="1">
      <c r="A11585" s="19" t="s">
        <v>200578</v>
      </c>
      <c r="B11585" s="24">
        <v>75</v>
      </c>
      <c r="C11585" s="22">
        <v>78</v>
      </c>
      <c r="D11585" s="22">
        <v>25</v>
      </c>
      <c r="E11585" s="22">
        <v>26</v>
      </c>
      <c r="F11585" s="22">
        <v>0</v>
      </c>
      <c r="G11585" s="22">
        <v>0</v>
      </c>
      <c r="H11585" s="22">
        <v>107</v>
      </c>
      <c r="I11585" s="21" t="s">
        <v>200579</v>
      </c>
    </row>
    <row r="11586" spans="1:9" ht="32" customHeight="1">
      <c r="A11586" s="19" t="s">
        <v>200580</v>
      </c>
      <c r="B11586" s="20" t="s">
        <v>190895</v>
      </c>
      <c r="C11586" s="22">
        <v>67</v>
      </c>
      <c r="D11586" s="22">
        <v>20</v>
      </c>
      <c r="E11586" s="22">
        <v>28</v>
      </c>
      <c r="F11586" s="21" t="s">
        <v>175453</v>
      </c>
      <c r="G11586" s="22">
        <v>45</v>
      </c>
      <c r="H11586" s="22">
        <v>143</v>
      </c>
      <c r="I11586" s="21" t="s">
        <v>200581</v>
      </c>
    </row>
    <row r="11587" spans="1:9" ht="32" customHeight="1">
      <c r="A11587" s="19" t="s">
        <v>200582</v>
      </c>
      <c r="B11587" s="20" t="s">
        <v>193324</v>
      </c>
      <c r="C11587" s="22">
        <v>48</v>
      </c>
      <c r="D11587" s="21" t="s">
        <v>169932</v>
      </c>
      <c r="E11587" s="22">
        <v>70</v>
      </c>
      <c r="F11587" s="21" t="s">
        <v>172899</v>
      </c>
      <c r="G11587" s="22">
        <v>3</v>
      </c>
      <c r="H11587" s="22">
        <v>124</v>
      </c>
      <c r="I11587" s="21" t="s">
        <v>200583</v>
      </c>
    </row>
    <row r="11588" spans="1:9" ht="32" customHeight="1">
      <c r="A11588" s="19" t="s">
        <v>200584</v>
      </c>
      <c r="B11588" s="20" t="s">
        <v>179084</v>
      </c>
      <c r="C11588" s="22">
        <v>15</v>
      </c>
      <c r="D11588" s="21" t="s">
        <v>170853</v>
      </c>
      <c r="E11588" s="22">
        <v>40</v>
      </c>
      <c r="F11588" s="21" t="s">
        <v>172691</v>
      </c>
      <c r="G11588" s="22">
        <v>1</v>
      </c>
      <c r="H11588" s="22">
        <v>59</v>
      </c>
      <c r="I11588" s="21" t="s">
        <v>200585</v>
      </c>
    </row>
    <row r="11589" spans="1:9" ht="32" customHeight="1">
      <c r="A11589" s="19" t="s">
        <v>200586</v>
      </c>
      <c r="B11589" s="20" t="s">
        <v>200587</v>
      </c>
      <c r="C11589" s="22">
        <v>67</v>
      </c>
      <c r="D11589" s="21" t="s">
        <v>170975</v>
      </c>
      <c r="E11589" s="22">
        <v>5</v>
      </c>
      <c r="F11589" s="21" t="s">
        <v>170405</v>
      </c>
      <c r="G11589" s="22">
        <v>9</v>
      </c>
      <c r="H11589" s="22">
        <v>84</v>
      </c>
      <c r="I11589" s="21" t="s">
        <v>200588</v>
      </c>
    </row>
    <row r="11590" spans="1:9" ht="44" customHeight="1">
      <c r="A11590" s="19" t="s">
        <v>200589</v>
      </c>
      <c r="B11590" s="20" t="s">
        <v>172109</v>
      </c>
      <c r="C11590" s="22">
        <v>52</v>
      </c>
      <c r="D11590" s="21" t="s">
        <v>171528</v>
      </c>
      <c r="E11590" s="22">
        <v>24</v>
      </c>
      <c r="F11590" s="21" t="s">
        <v>173957</v>
      </c>
      <c r="G11590" s="22">
        <v>8</v>
      </c>
      <c r="H11590" s="22">
        <v>87</v>
      </c>
      <c r="I11590" s="21" t="s">
        <v>200590</v>
      </c>
    </row>
    <row r="11591" spans="1:9" ht="32" customHeight="1">
      <c r="A11591" s="19" t="s">
        <v>200591</v>
      </c>
      <c r="B11591" s="20" t="s">
        <v>173206</v>
      </c>
      <c r="C11591" s="22">
        <v>13</v>
      </c>
      <c r="D11591" s="21" t="s">
        <v>193524</v>
      </c>
      <c r="E11591" s="22">
        <v>67</v>
      </c>
      <c r="F11591" s="21" t="s">
        <v>170690</v>
      </c>
      <c r="G11591" s="22">
        <v>23</v>
      </c>
      <c r="H11591" s="22">
        <v>106</v>
      </c>
      <c r="I11591" s="21" t="s">
        <v>200592</v>
      </c>
    </row>
    <row r="11592" spans="1:9" ht="44" customHeight="1">
      <c r="A11592" s="19" t="s">
        <v>200593</v>
      </c>
      <c r="B11592" s="20" t="s">
        <v>190829</v>
      </c>
      <c r="C11592" s="22">
        <v>48</v>
      </c>
      <c r="D11592" s="21" t="s">
        <v>191513</v>
      </c>
      <c r="E11592" s="22">
        <v>18</v>
      </c>
      <c r="F11592" s="21" t="s">
        <v>170012</v>
      </c>
      <c r="G11592" s="22">
        <v>5</v>
      </c>
      <c r="H11592" s="22">
        <v>74</v>
      </c>
      <c r="I11592" s="21" t="s">
        <v>200594</v>
      </c>
    </row>
    <row r="11593" spans="1:9" ht="44" customHeight="1">
      <c r="A11593" s="19" t="s">
        <v>200595</v>
      </c>
      <c r="B11593" s="20" t="s">
        <v>195410</v>
      </c>
      <c r="C11593" s="22">
        <v>70</v>
      </c>
      <c r="D11593" s="21" t="s">
        <v>171650</v>
      </c>
      <c r="E11593" s="22">
        <v>30</v>
      </c>
      <c r="F11593" s="21" t="s">
        <v>173441</v>
      </c>
      <c r="G11593" s="22">
        <v>6</v>
      </c>
      <c r="H11593" s="22">
        <v>109</v>
      </c>
      <c r="I11593" s="21" t="s">
        <v>200596</v>
      </c>
    </row>
    <row r="11594" spans="1:9" ht="44" customHeight="1">
      <c r="A11594" s="19" t="s">
        <v>200597</v>
      </c>
      <c r="B11594" s="20" t="s">
        <v>175103</v>
      </c>
      <c r="C11594" s="22">
        <v>3</v>
      </c>
      <c r="D11594" s="21" t="s">
        <v>177299</v>
      </c>
      <c r="E11594" s="22">
        <v>140</v>
      </c>
      <c r="F11594" s="21" t="s">
        <v>178388</v>
      </c>
      <c r="G11594" s="22">
        <v>2</v>
      </c>
      <c r="H11594" s="22">
        <v>148</v>
      </c>
      <c r="I11594" s="21" t="s">
        <v>200598</v>
      </c>
    </row>
    <row r="11595" spans="1:9" ht="44" customHeight="1">
      <c r="A11595" s="19" t="s">
        <v>200599</v>
      </c>
      <c r="B11595" s="20" t="s">
        <v>175103</v>
      </c>
      <c r="C11595" s="22">
        <v>3</v>
      </c>
      <c r="D11595" s="21" t="s">
        <v>177299</v>
      </c>
      <c r="E11595" s="22">
        <v>140</v>
      </c>
      <c r="F11595" s="21" t="s">
        <v>178388</v>
      </c>
      <c r="G11595" s="22">
        <v>2</v>
      </c>
      <c r="H11595" s="22">
        <v>148</v>
      </c>
      <c r="I11595" s="21" t="s">
        <v>200600</v>
      </c>
    </row>
    <row r="11596" spans="1:9" ht="44" customHeight="1">
      <c r="A11596" s="19" t="s">
        <v>200601</v>
      </c>
      <c r="B11596" s="20" t="s">
        <v>171825</v>
      </c>
      <c r="C11596" s="22">
        <v>4</v>
      </c>
      <c r="D11596" s="21" t="s">
        <v>178403</v>
      </c>
      <c r="E11596" s="22">
        <v>110</v>
      </c>
      <c r="F11596" s="21" t="s">
        <v>171872</v>
      </c>
      <c r="G11596" s="22">
        <v>2</v>
      </c>
      <c r="H11596" s="22">
        <v>119</v>
      </c>
      <c r="I11596" s="21" t="s">
        <v>200602</v>
      </c>
    </row>
    <row r="11597" spans="1:9" ht="44" customHeight="1">
      <c r="A11597" s="19" t="s">
        <v>200603</v>
      </c>
      <c r="B11597" s="20" t="s">
        <v>180058</v>
      </c>
      <c r="C11597" s="22">
        <v>7</v>
      </c>
      <c r="D11597" s="21" t="s">
        <v>200604</v>
      </c>
      <c r="E11597" s="22">
        <v>135</v>
      </c>
      <c r="F11597" s="21" t="s">
        <v>175479</v>
      </c>
      <c r="G11597" s="22">
        <v>9</v>
      </c>
      <c r="H11597" s="22">
        <v>154</v>
      </c>
      <c r="I11597" s="21" t="s">
        <v>200605</v>
      </c>
    </row>
    <row r="11598" spans="1:9" ht="44" customHeight="1">
      <c r="A11598" s="19" t="s">
        <v>200606</v>
      </c>
      <c r="B11598" s="20" t="s">
        <v>176530</v>
      </c>
      <c r="C11598" s="22">
        <v>21</v>
      </c>
      <c r="D11598" s="21" t="s">
        <v>181932</v>
      </c>
      <c r="E11598" s="22">
        <v>37</v>
      </c>
      <c r="F11598" s="22">
        <v>0</v>
      </c>
      <c r="G11598" s="22">
        <v>0</v>
      </c>
      <c r="H11598" s="22">
        <v>61</v>
      </c>
      <c r="I11598" s="21" t="s">
        <v>200607</v>
      </c>
    </row>
    <row r="11599" spans="1:9" ht="32" customHeight="1">
      <c r="A11599" s="19" t="s">
        <v>200608</v>
      </c>
      <c r="B11599" s="20" t="s">
        <v>200609</v>
      </c>
      <c r="C11599" s="22">
        <v>55</v>
      </c>
      <c r="D11599" s="22">
        <v>0</v>
      </c>
      <c r="E11599" s="22">
        <v>0</v>
      </c>
      <c r="F11599" s="21" t="s">
        <v>200610</v>
      </c>
      <c r="G11599" s="22">
        <v>47</v>
      </c>
      <c r="H11599" s="22">
        <v>105</v>
      </c>
      <c r="I11599" s="21" t="s">
        <v>200611</v>
      </c>
    </row>
    <row r="11600" spans="1:9" ht="32" customHeight="1">
      <c r="A11600" s="19" t="s">
        <v>200612</v>
      </c>
      <c r="B11600" s="24">
        <v>50</v>
      </c>
      <c r="C11600" s="22">
        <v>34</v>
      </c>
      <c r="D11600" s="21" t="s">
        <v>170971</v>
      </c>
      <c r="E11600" s="22">
        <v>4</v>
      </c>
      <c r="F11600" s="21" t="s">
        <v>170710</v>
      </c>
      <c r="G11600" s="22">
        <v>30</v>
      </c>
      <c r="H11600" s="22">
        <v>71</v>
      </c>
      <c r="I11600" s="21" t="s">
        <v>200613</v>
      </c>
    </row>
    <row r="11601" spans="1:9" ht="32" customHeight="1">
      <c r="A11601" s="19" t="s">
        <v>200614</v>
      </c>
      <c r="B11601" s="20" t="s">
        <v>180949</v>
      </c>
      <c r="C11601" s="22">
        <v>19</v>
      </c>
      <c r="D11601" s="21" t="s">
        <v>189065</v>
      </c>
      <c r="E11601" s="22">
        <v>13</v>
      </c>
      <c r="F11601" s="21" t="s">
        <v>173394</v>
      </c>
      <c r="G11601" s="22">
        <v>30</v>
      </c>
      <c r="H11601" s="22">
        <v>65</v>
      </c>
      <c r="I11601" s="21" t="s">
        <v>200615</v>
      </c>
    </row>
    <row r="11602" spans="1:9" ht="32" customHeight="1">
      <c r="A11602" s="19" t="s">
        <v>200616</v>
      </c>
      <c r="B11602" s="20" t="s">
        <v>200617</v>
      </c>
      <c r="C11602" s="22">
        <v>37</v>
      </c>
      <c r="D11602" s="21" t="s">
        <v>182525</v>
      </c>
      <c r="E11602" s="22">
        <v>9</v>
      </c>
      <c r="F11602" s="21" t="s">
        <v>172619</v>
      </c>
      <c r="G11602" s="22">
        <v>48</v>
      </c>
      <c r="H11602" s="22">
        <v>97</v>
      </c>
      <c r="I11602" s="21" t="s">
        <v>200618</v>
      </c>
    </row>
    <row r="11603" spans="1:9" ht="32" customHeight="1">
      <c r="A11603" s="19" t="s">
        <v>200619</v>
      </c>
      <c r="B11603" s="20" t="s">
        <v>177977</v>
      </c>
      <c r="C11603" s="22">
        <v>40</v>
      </c>
      <c r="D11603" s="21" t="s">
        <v>183180</v>
      </c>
      <c r="E11603" s="22">
        <v>132</v>
      </c>
      <c r="F11603" s="21" t="s">
        <v>179973</v>
      </c>
      <c r="G11603" s="22">
        <v>6</v>
      </c>
      <c r="H11603" s="22">
        <v>181</v>
      </c>
      <c r="I11603" s="21" t="s">
        <v>200620</v>
      </c>
    </row>
    <row r="11604" spans="1:9" ht="32" customHeight="1">
      <c r="A11604" s="19" t="s">
        <v>200621</v>
      </c>
      <c r="B11604" s="20" t="s">
        <v>173066</v>
      </c>
      <c r="C11604" s="22">
        <v>35</v>
      </c>
      <c r="D11604" s="21" t="s">
        <v>200061</v>
      </c>
      <c r="E11604" s="22">
        <v>101</v>
      </c>
      <c r="F11604" s="21" t="s">
        <v>171354</v>
      </c>
      <c r="G11604" s="22">
        <v>1</v>
      </c>
      <c r="H11604" s="22">
        <v>140</v>
      </c>
      <c r="I11604" s="21" t="s">
        <v>200622</v>
      </c>
    </row>
    <row r="11605" spans="1:9" ht="32" customHeight="1">
      <c r="A11605" s="19" t="s">
        <v>200623</v>
      </c>
      <c r="B11605" s="24">
        <v>0</v>
      </c>
      <c r="C11605" s="22">
        <v>0</v>
      </c>
      <c r="D11605" s="22">
        <v>100</v>
      </c>
      <c r="E11605" s="22">
        <v>68</v>
      </c>
      <c r="F11605" s="22">
        <v>0</v>
      </c>
      <c r="G11605" s="22">
        <v>0</v>
      </c>
      <c r="H11605" s="22">
        <v>71</v>
      </c>
      <c r="I11605" s="21" t="s">
        <v>200624</v>
      </c>
    </row>
    <row r="11606" spans="1:9" ht="44" customHeight="1">
      <c r="A11606" s="19" t="s">
        <v>200625</v>
      </c>
      <c r="B11606" s="20" t="s">
        <v>194845</v>
      </c>
      <c r="C11606" s="22">
        <v>61</v>
      </c>
      <c r="D11606" s="21" t="s">
        <v>176435</v>
      </c>
      <c r="E11606" s="22">
        <v>78</v>
      </c>
      <c r="F11606" s="21" t="s">
        <v>188166</v>
      </c>
      <c r="G11606" s="22">
        <v>1</v>
      </c>
      <c r="H11606" s="22">
        <v>143</v>
      </c>
      <c r="I11606" s="21" t="s">
        <v>200626</v>
      </c>
    </row>
    <row r="11607" spans="1:9" ht="44" customHeight="1">
      <c r="A11607" s="19" t="s">
        <v>200627</v>
      </c>
      <c r="B11607" s="20" t="s">
        <v>176801</v>
      </c>
      <c r="C11607" s="22">
        <v>42</v>
      </c>
      <c r="D11607" s="21" t="s">
        <v>170155</v>
      </c>
      <c r="E11607" s="22">
        <v>10</v>
      </c>
      <c r="F11607" s="21" t="s">
        <v>170155</v>
      </c>
      <c r="G11607" s="22">
        <v>10</v>
      </c>
      <c r="H11607" s="22">
        <v>65</v>
      </c>
      <c r="I11607" s="21" t="s">
        <v>200628</v>
      </c>
    </row>
    <row r="11608" spans="1:9" ht="32" customHeight="1">
      <c r="A11608" s="19" t="s">
        <v>200629</v>
      </c>
      <c r="B11608" s="20" t="s">
        <v>170418</v>
      </c>
      <c r="C11608" s="22">
        <v>3</v>
      </c>
      <c r="D11608" s="21" t="s">
        <v>176677</v>
      </c>
      <c r="E11608" s="22">
        <v>69</v>
      </c>
      <c r="F11608" s="21" t="s">
        <v>170164</v>
      </c>
      <c r="G11608" s="22">
        <v>22</v>
      </c>
      <c r="H11608" s="22">
        <v>97</v>
      </c>
      <c r="I11608" s="21" t="s">
        <v>200630</v>
      </c>
    </row>
    <row r="11609" spans="1:9" ht="32" customHeight="1">
      <c r="A11609" s="19" t="s">
        <v>200631</v>
      </c>
      <c r="B11609" s="20" t="s">
        <v>191832</v>
      </c>
      <c r="C11609" s="22">
        <v>74</v>
      </c>
      <c r="D11609" s="21" t="s">
        <v>200632</v>
      </c>
      <c r="E11609" s="22">
        <v>92</v>
      </c>
      <c r="F11609" s="21" t="s">
        <v>179941</v>
      </c>
      <c r="G11609" s="22">
        <v>9</v>
      </c>
      <c r="H11609" s="22">
        <v>178</v>
      </c>
      <c r="I11609" s="21" t="s">
        <v>200633</v>
      </c>
    </row>
    <row r="11610" spans="1:9" ht="32" customHeight="1">
      <c r="A11610" s="19" t="s">
        <v>200634</v>
      </c>
      <c r="B11610" s="20" t="s">
        <v>191832</v>
      </c>
      <c r="C11610" s="22">
        <v>74</v>
      </c>
      <c r="D11610" s="21" t="s">
        <v>200632</v>
      </c>
      <c r="E11610" s="22">
        <v>92</v>
      </c>
      <c r="F11610" s="21" t="s">
        <v>179941</v>
      </c>
      <c r="G11610" s="22">
        <v>9</v>
      </c>
      <c r="H11610" s="22">
        <v>178</v>
      </c>
      <c r="I11610" s="21" t="s">
        <v>200635</v>
      </c>
    </row>
    <row r="11611" spans="1:9" ht="32" customHeight="1">
      <c r="A11611" s="19" t="s">
        <v>200636</v>
      </c>
      <c r="B11611" s="20" t="s">
        <v>179301</v>
      </c>
      <c r="C11611" s="22">
        <v>74</v>
      </c>
      <c r="D11611" s="21" t="s">
        <v>174098</v>
      </c>
      <c r="E11611" s="22">
        <v>24</v>
      </c>
      <c r="F11611" s="21" t="s">
        <v>174098</v>
      </c>
      <c r="G11611" s="22">
        <v>24</v>
      </c>
      <c r="H11611" s="22">
        <v>125</v>
      </c>
      <c r="I11611" s="21" t="s">
        <v>200637</v>
      </c>
    </row>
    <row r="11612" spans="1:9" ht="32" customHeight="1">
      <c r="A11612" s="19" t="s">
        <v>200638</v>
      </c>
      <c r="B11612" s="20" t="s">
        <v>174771</v>
      </c>
      <c r="C11612" s="22">
        <v>35</v>
      </c>
      <c r="D11612" s="21" t="s">
        <v>169658</v>
      </c>
      <c r="E11612" s="22">
        <v>3</v>
      </c>
      <c r="F11612" s="21" t="s">
        <v>170250</v>
      </c>
      <c r="G11612" s="22">
        <v>19</v>
      </c>
      <c r="H11612" s="22">
        <v>60</v>
      </c>
      <c r="I11612" s="21" t="s">
        <v>200639</v>
      </c>
    </row>
    <row r="11613" spans="1:9" ht="32" customHeight="1">
      <c r="A11613" s="19" t="s">
        <v>200640</v>
      </c>
      <c r="B11613" s="20" t="s">
        <v>200641</v>
      </c>
      <c r="C11613" s="22">
        <v>14</v>
      </c>
      <c r="D11613" s="21" t="s">
        <v>180832</v>
      </c>
      <c r="E11613" s="22">
        <v>77</v>
      </c>
      <c r="F11613" s="21" t="s">
        <v>172720</v>
      </c>
      <c r="G11613" s="22">
        <v>44</v>
      </c>
      <c r="H11613" s="22">
        <v>138</v>
      </c>
      <c r="I11613" s="21" t="s">
        <v>200642</v>
      </c>
    </row>
    <row r="11614" spans="1:9" ht="32" customHeight="1">
      <c r="A11614" s="19" t="s">
        <v>200643</v>
      </c>
      <c r="B11614" s="20" t="s">
        <v>200641</v>
      </c>
      <c r="C11614" s="22">
        <v>14</v>
      </c>
      <c r="D11614" s="21" t="s">
        <v>180832</v>
      </c>
      <c r="E11614" s="22">
        <v>77</v>
      </c>
      <c r="F11614" s="21" t="s">
        <v>172720</v>
      </c>
      <c r="G11614" s="22">
        <v>44</v>
      </c>
      <c r="H11614" s="22">
        <v>138</v>
      </c>
      <c r="I11614" s="21" t="s">
        <v>200644</v>
      </c>
    </row>
    <row r="11615" spans="1:9" ht="32" customHeight="1">
      <c r="A11615" s="19" t="s">
        <v>200645</v>
      </c>
      <c r="B11615" s="20" t="s">
        <v>181639</v>
      </c>
      <c r="C11615" s="22">
        <v>39</v>
      </c>
      <c r="D11615" s="21" t="s">
        <v>181363</v>
      </c>
      <c r="E11615" s="22">
        <v>114</v>
      </c>
      <c r="F11615" s="21" t="s">
        <v>174893</v>
      </c>
      <c r="G11615" s="22">
        <v>6</v>
      </c>
      <c r="H11615" s="22">
        <v>162</v>
      </c>
      <c r="I11615" s="21" t="s">
        <v>200646</v>
      </c>
    </row>
    <row r="11616" spans="1:9" ht="32" customHeight="1">
      <c r="A11616" s="19" t="s">
        <v>200647</v>
      </c>
      <c r="B11616" s="20" t="s">
        <v>181639</v>
      </c>
      <c r="C11616" s="22">
        <v>39</v>
      </c>
      <c r="D11616" s="21" t="s">
        <v>181363</v>
      </c>
      <c r="E11616" s="22">
        <v>114</v>
      </c>
      <c r="F11616" s="21" t="s">
        <v>174893</v>
      </c>
      <c r="G11616" s="22">
        <v>6</v>
      </c>
      <c r="H11616" s="22">
        <v>162</v>
      </c>
      <c r="I11616" s="21" t="s">
        <v>200648</v>
      </c>
    </row>
    <row r="11617" spans="1:9" ht="32" customHeight="1">
      <c r="A11617" s="19" t="s">
        <v>200649</v>
      </c>
      <c r="B11617" s="20" t="s">
        <v>185509</v>
      </c>
      <c r="C11617" s="22">
        <v>86</v>
      </c>
      <c r="D11617" s="21" t="s">
        <v>179852</v>
      </c>
      <c r="E11617" s="22">
        <v>9</v>
      </c>
      <c r="F11617" s="21" t="s">
        <v>182271</v>
      </c>
      <c r="G11617" s="22">
        <v>24</v>
      </c>
      <c r="H11617" s="22">
        <v>122</v>
      </c>
      <c r="I11617" s="21" t="s">
        <v>200650</v>
      </c>
    </row>
    <row r="11618" spans="1:9" ht="32" customHeight="1">
      <c r="A11618" s="19" t="s">
        <v>200651</v>
      </c>
      <c r="B11618" s="20" t="s">
        <v>185509</v>
      </c>
      <c r="C11618" s="22">
        <v>86</v>
      </c>
      <c r="D11618" s="21" t="s">
        <v>179852</v>
      </c>
      <c r="E11618" s="22">
        <v>9</v>
      </c>
      <c r="F11618" s="21" t="s">
        <v>182271</v>
      </c>
      <c r="G11618" s="22">
        <v>24</v>
      </c>
      <c r="H11618" s="22">
        <v>122</v>
      </c>
      <c r="I11618" s="21" t="s">
        <v>200652</v>
      </c>
    </row>
    <row r="11619" spans="1:9" ht="32" customHeight="1">
      <c r="A11619" s="19" t="s">
        <v>200653</v>
      </c>
      <c r="B11619" s="20" t="s">
        <v>170234</v>
      </c>
      <c r="C11619" s="22">
        <v>3</v>
      </c>
      <c r="D11619" s="21" t="s">
        <v>175311</v>
      </c>
      <c r="E11619" s="22">
        <v>73</v>
      </c>
      <c r="F11619" s="21" t="s">
        <v>189232</v>
      </c>
      <c r="G11619" s="22">
        <v>86</v>
      </c>
      <c r="H11619" s="22">
        <v>165</v>
      </c>
      <c r="I11619" s="21" t="s">
        <v>200654</v>
      </c>
    </row>
    <row r="11620" spans="1:9" ht="32" customHeight="1">
      <c r="A11620" s="19" t="s">
        <v>200655</v>
      </c>
      <c r="B11620" s="20" t="s">
        <v>172929</v>
      </c>
      <c r="C11620" s="22">
        <v>38</v>
      </c>
      <c r="D11620" s="21" t="s">
        <v>170900</v>
      </c>
      <c r="E11620" s="22">
        <v>7</v>
      </c>
      <c r="F11620" s="21" t="s">
        <v>173648</v>
      </c>
      <c r="G11620" s="22">
        <v>14</v>
      </c>
      <c r="H11620" s="22">
        <v>62</v>
      </c>
      <c r="I11620" s="21" t="s">
        <v>200656</v>
      </c>
    </row>
    <row r="11621" spans="1:9" ht="32" customHeight="1">
      <c r="A11621" s="19" t="s">
        <v>200657</v>
      </c>
      <c r="B11621" s="20" t="s">
        <v>170937</v>
      </c>
      <c r="C11621" s="22">
        <v>4</v>
      </c>
      <c r="D11621" s="21" t="s">
        <v>200658</v>
      </c>
      <c r="E11621" s="22">
        <v>131</v>
      </c>
      <c r="F11621" s="21" t="s">
        <v>175881</v>
      </c>
      <c r="G11621" s="22">
        <v>1</v>
      </c>
      <c r="H11621" s="22">
        <v>139</v>
      </c>
      <c r="I11621" s="21" t="s">
        <v>200659</v>
      </c>
    </row>
    <row r="11622" spans="1:9" ht="32" customHeight="1">
      <c r="A11622" s="19" t="s">
        <v>200660</v>
      </c>
      <c r="B11622" s="20" t="s">
        <v>170937</v>
      </c>
      <c r="C11622" s="22">
        <v>4</v>
      </c>
      <c r="D11622" s="21" t="s">
        <v>200658</v>
      </c>
      <c r="E11622" s="22">
        <v>131</v>
      </c>
      <c r="F11622" s="21" t="s">
        <v>175881</v>
      </c>
      <c r="G11622" s="22">
        <v>1</v>
      </c>
      <c r="H11622" s="22">
        <v>139</v>
      </c>
      <c r="I11622" s="21" t="s">
        <v>200661</v>
      </c>
    </row>
    <row r="11623" spans="1:9" ht="32" customHeight="1">
      <c r="A11623" s="19" t="s">
        <v>200662</v>
      </c>
      <c r="B11623" s="20" t="s">
        <v>175424</v>
      </c>
      <c r="C11623" s="22">
        <v>56</v>
      </c>
      <c r="D11623" s="21" t="s">
        <v>169939</v>
      </c>
      <c r="E11623" s="22">
        <v>2</v>
      </c>
      <c r="F11623" s="21" t="s">
        <v>172767</v>
      </c>
      <c r="G11623" s="22">
        <v>9</v>
      </c>
      <c r="H11623" s="22">
        <v>70</v>
      </c>
      <c r="I11623" s="21" t="s">
        <v>200663</v>
      </c>
    </row>
    <row r="11624" spans="1:9" ht="32" customHeight="1">
      <c r="A11624" s="19" t="s">
        <v>200664</v>
      </c>
      <c r="B11624" s="20" t="s">
        <v>175424</v>
      </c>
      <c r="C11624" s="22">
        <v>56</v>
      </c>
      <c r="D11624" s="21" t="s">
        <v>169939</v>
      </c>
      <c r="E11624" s="22">
        <v>2</v>
      </c>
      <c r="F11624" s="21" t="s">
        <v>172767</v>
      </c>
      <c r="G11624" s="22">
        <v>9</v>
      </c>
      <c r="H11624" s="22">
        <v>70</v>
      </c>
      <c r="I11624" s="21" t="s">
        <v>200665</v>
      </c>
    </row>
    <row r="11625" spans="1:9" ht="32" customHeight="1">
      <c r="A11625" s="19" t="s">
        <v>200666</v>
      </c>
      <c r="B11625" s="20" t="s">
        <v>200667</v>
      </c>
      <c r="C11625" s="22">
        <v>29</v>
      </c>
      <c r="D11625" s="21" t="s">
        <v>176586</v>
      </c>
      <c r="E11625" s="22">
        <v>89</v>
      </c>
      <c r="F11625" s="22">
        <v>0</v>
      </c>
      <c r="G11625" s="22">
        <v>0</v>
      </c>
      <c r="H11625" s="22">
        <v>121</v>
      </c>
      <c r="I11625" s="21" t="s">
        <v>200668</v>
      </c>
    </row>
    <row r="11626" spans="1:9" ht="32" customHeight="1">
      <c r="A11626" s="19" t="s">
        <v>200669</v>
      </c>
      <c r="B11626" s="20" t="s">
        <v>183258</v>
      </c>
      <c r="C11626" s="22">
        <v>37</v>
      </c>
      <c r="D11626" s="21" t="s">
        <v>180677</v>
      </c>
      <c r="E11626" s="22">
        <v>77</v>
      </c>
      <c r="F11626" s="22">
        <v>0</v>
      </c>
      <c r="G11626" s="22">
        <v>0</v>
      </c>
      <c r="H11626" s="22">
        <v>117</v>
      </c>
      <c r="I11626" s="21" t="s">
        <v>200670</v>
      </c>
    </row>
    <row r="11627" spans="1:9" ht="32" customHeight="1">
      <c r="A11627" s="19" t="s">
        <v>200671</v>
      </c>
      <c r="B11627" s="20" t="s">
        <v>173901</v>
      </c>
      <c r="C11627" s="22">
        <v>33</v>
      </c>
      <c r="D11627" s="21" t="s">
        <v>176570</v>
      </c>
      <c r="E11627" s="22">
        <v>49</v>
      </c>
      <c r="F11627" s="21" t="s">
        <v>171556</v>
      </c>
      <c r="G11627" s="22">
        <v>29</v>
      </c>
      <c r="H11627" s="22">
        <v>114</v>
      </c>
      <c r="I11627" s="21" t="s">
        <v>200672</v>
      </c>
    </row>
    <row r="11628" spans="1:9" ht="32" customHeight="1">
      <c r="A11628" s="19" t="s">
        <v>200673</v>
      </c>
      <c r="B11628" s="24">
        <v>48</v>
      </c>
      <c r="C11628" s="22">
        <v>24</v>
      </c>
      <c r="D11628" s="22">
        <v>0</v>
      </c>
      <c r="E11628" s="22">
        <v>0</v>
      </c>
      <c r="F11628" s="22">
        <v>52</v>
      </c>
      <c r="G11628" s="22">
        <v>26</v>
      </c>
      <c r="H11628" s="22">
        <v>53</v>
      </c>
      <c r="I11628" s="21" t="s">
        <v>200674</v>
      </c>
    </row>
    <row r="11629" spans="1:9" ht="32" customHeight="1">
      <c r="A11629" s="19" t="s">
        <v>200675</v>
      </c>
      <c r="B11629" s="20" t="s">
        <v>179978</v>
      </c>
      <c r="C11629" s="22">
        <v>81</v>
      </c>
      <c r="D11629" s="21" t="s">
        <v>171340</v>
      </c>
      <c r="E11629" s="22">
        <v>3</v>
      </c>
      <c r="F11629" s="21" t="s">
        <v>172267</v>
      </c>
      <c r="G11629" s="22">
        <v>8</v>
      </c>
      <c r="H11629" s="22">
        <v>95</v>
      </c>
      <c r="I11629" s="21" t="s">
        <v>200676</v>
      </c>
    </row>
    <row r="11630" spans="1:9" ht="32" customHeight="1">
      <c r="A11630" s="19" t="s">
        <v>200677</v>
      </c>
      <c r="B11630" s="20" t="s">
        <v>190101</v>
      </c>
      <c r="C11630" s="22">
        <v>46</v>
      </c>
      <c r="D11630" s="21" t="s">
        <v>177280</v>
      </c>
      <c r="E11630" s="22">
        <v>71</v>
      </c>
      <c r="F11630" s="21" t="s">
        <v>170928</v>
      </c>
      <c r="G11630" s="22">
        <v>6</v>
      </c>
      <c r="H11630" s="22">
        <v>126</v>
      </c>
      <c r="I11630" s="21" t="s">
        <v>200678</v>
      </c>
    </row>
    <row r="11631" spans="1:9" ht="32" customHeight="1">
      <c r="A11631" s="19" t="s">
        <v>200679</v>
      </c>
      <c r="B11631" s="20" t="s">
        <v>171685</v>
      </c>
      <c r="C11631" s="22">
        <v>3</v>
      </c>
      <c r="D11631" s="21" t="s">
        <v>200680</v>
      </c>
      <c r="E11631" s="22">
        <v>170</v>
      </c>
      <c r="F11631" s="21" t="s">
        <v>200681</v>
      </c>
      <c r="G11631" s="22">
        <v>8</v>
      </c>
      <c r="H11631" s="22">
        <v>184</v>
      </c>
      <c r="I11631" s="21" t="s">
        <v>200682</v>
      </c>
    </row>
    <row r="11632" spans="1:9" ht="32" customHeight="1">
      <c r="A11632" s="19" t="s">
        <v>200683</v>
      </c>
      <c r="B11632" s="20" t="s">
        <v>181762</v>
      </c>
      <c r="C11632" s="22">
        <v>41</v>
      </c>
      <c r="D11632" s="22">
        <v>0</v>
      </c>
      <c r="E11632" s="22">
        <v>0</v>
      </c>
      <c r="F11632" s="21" t="s">
        <v>186268</v>
      </c>
      <c r="G11632" s="22">
        <v>25</v>
      </c>
      <c r="H11632" s="22">
        <v>69</v>
      </c>
      <c r="I11632" s="21" t="s">
        <v>200684</v>
      </c>
    </row>
    <row r="11633" spans="1:9" ht="32" customHeight="1">
      <c r="A11633" s="19" t="s">
        <v>200685</v>
      </c>
      <c r="B11633" s="24">
        <v>5</v>
      </c>
      <c r="C11633" s="22">
        <v>4</v>
      </c>
      <c r="D11633" s="21" t="s">
        <v>163111</v>
      </c>
      <c r="E11633" s="22">
        <v>74</v>
      </c>
      <c r="F11633" s="21" t="s">
        <v>14579</v>
      </c>
      <c r="G11633" s="22">
        <v>2</v>
      </c>
      <c r="H11633" s="22">
        <v>83</v>
      </c>
      <c r="I11633" s="21" t="s">
        <v>200686</v>
      </c>
    </row>
    <row r="11634" spans="1:9" ht="32" customHeight="1">
      <c r="A11634" s="19" t="s">
        <v>200687</v>
      </c>
      <c r="B11634" s="20" t="s">
        <v>169991</v>
      </c>
      <c r="C11634" s="22">
        <v>4</v>
      </c>
      <c r="D11634" s="21" t="s">
        <v>171440</v>
      </c>
      <c r="E11634" s="22">
        <v>128</v>
      </c>
      <c r="F11634" s="22">
        <v>0</v>
      </c>
      <c r="G11634" s="22">
        <v>0</v>
      </c>
      <c r="H11634" s="22">
        <v>135</v>
      </c>
      <c r="I11634" s="21" t="s">
        <v>200688</v>
      </c>
    </row>
    <row r="11635" spans="1:9" ht="32" customHeight="1">
      <c r="A11635" s="19" t="s">
        <v>200689</v>
      </c>
      <c r="B11635" s="20" t="s">
        <v>182522</v>
      </c>
      <c r="C11635" s="22">
        <v>25</v>
      </c>
      <c r="D11635" s="22">
        <v>0</v>
      </c>
      <c r="E11635" s="22">
        <v>0</v>
      </c>
      <c r="F11635" s="21" t="s">
        <v>170398</v>
      </c>
      <c r="G11635" s="22">
        <v>22</v>
      </c>
      <c r="H11635" s="22">
        <v>50</v>
      </c>
      <c r="I11635" s="21" t="s">
        <v>200690</v>
      </c>
    </row>
    <row r="11636" spans="1:9" ht="32" customHeight="1">
      <c r="A11636" s="19" t="s">
        <v>200691</v>
      </c>
      <c r="B11636" s="20" t="s">
        <v>169795</v>
      </c>
      <c r="C11636" s="22">
        <v>26</v>
      </c>
      <c r="D11636" s="22">
        <v>0</v>
      </c>
      <c r="E11636" s="22">
        <v>0</v>
      </c>
      <c r="F11636" s="21" t="s">
        <v>176371</v>
      </c>
      <c r="G11636" s="22">
        <v>22</v>
      </c>
      <c r="H11636" s="22">
        <v>51</v>
      </c>
      <c r="I11636" s="21" t="s">
        <v>200692</v>
      </c>
    </row>
    <row r="11637" spans="1:9" ht="32" customHeight="1">
      <c r="A11637" s="19" t="s">
        <v>200693</v>
      </c>
      <c r="B11637" s="20" t="s">
        <v>200694</v>
      </c>
      <c r="C11637" s="22">
        <v>66</v>
      </c>
      <c r="D11637" s="21" t="s">
        <v>173121</v>
      </c>
      <c r="E11637" s="22">
        <v>8</v>
      </c>
      <c r="F11637" s="21" t="s">
        <v>177523</v>
      </c>
      <c r="G11637" s="22">
        <v>17</v>
      </c>
      <c r="H11637" s="22">
        <v>94</v>
      </c>
      <c r="I11637" s="21" t="s">
        <v>200695</v>
      </c>
    </row>
    <row r="11638" spans="1:9" ht="32" customHeight="1">
      <c r="A11638" s="19" t="s">
        <v>200696</v>
      </c>
      <c r="B11638" s="20" t="s">
        <v>171852</v>
      </c>
      <c r="C11638" s="22">
        <v>50</v>
      </c>
      <c r="D11638" s="21" t="s">
        <v>169787</v>
      </c>
      <c r="E11638" s="22">
        <v>56</v>
      </c>
      <c r="F11638" s="21" t="s">
        <v>171852</v>
      </c>
      <c r="G11638" s="22">
        <v>50</v>
      </c>
      <c r="H11638" s="22">
        <v>159</v>
      </c>
      <c r="I11638" s="21" t="s">
        <v>200697</v>
      </c>
    </row>
    <row r="11639" spans="1:9" ht="32" customHeight="1">
      <c r="A11639" s="19" t="s">
        <v>200698</v>
      </c>
      <c r="B11639" s="20" t="s">
        <v>186585</v>
      </c>
      <c r="C11639" s="22">
        <v>60</v>
      </c>
      <c r="D11639" s="21" t="s">
        <v>172961</v>
      </c>
      <c r="E11639" s="22">
        <v>12</v>
      </c>
      <c r="F11639" s="21" t="s">
        <v>175847</v>
      </c>
      <c r="G11639" s="22">
        <v>1</v>
      </c>
      <c r="H11639" s="22">
        <v>76</v>
      </c>
      <c r="I11639" s="21" t="s">
        <v>200699</v>
      </c>
    </row>
    <row r="11640" spans="1:9" ht="32" customHeight="1">
      <c r="A11640" s="19" t="s">
        <v>200700</v>
      </c>
      <c r="B11640" s="24">
        <v>36</v>
      </c>
      <c r="C11640" s="22">
        <v>45</v>
      </c>
      <c r="D11640" s="21" t="s">
        <v>200701</v>
      </c>
      <c r="E11640" s="22">
        <v>37</v>
      </c>
      <c r="F11640" s="21" t="s">
        <v>162894</v>
      </c>
      <c r="G11640" s="22">
        <v>43</v>
      </c>
      <c r="H11640" s="22">
        <v>128</v>
      </c>
      <c r="I11640" s="21" t="s">
        <v>200702</v>
      </c>
    </row>
    <row r="11641" spans="1:9" ht="32" customHeight="1">
      <c r="A11641" s="19" t="s">
        <v>200703</v>
      </c>
      <c r="B11641" s="20" t="s">
        <v>170250</v>
      </c>
      <c r="C11641" s="22">
        <v>31</v>
      </c>
      <c r="D11641" s="21" t="s">
        <v>169644</v>
      </c>
      <c r="E11641" s="22">
        <v>16</v>
      </c>
      <c r="F11641" s="21" t="s">
        <v>174246</v>
      </c>
      <c r="G11641" s="22">
        <v>46</v>
      </c>
      <c r="H11641" s="22">
        <v>96</v>
      </c>
      <c r="I11641" s="21" t="s">
        <v>200704</v>
      </c>
    </row>
    <row r="11642" spans="1:9" ht="32" customHeight="1">
      <c r="A11642" s="19" t="s">
        <v>200705</v>
      </c>
      <c r="B11642" s="20" t="s">
        <v>173225</v>
      </c>
      <c r="C11642" s="22">
        <v>38</v>
      </c>
      <c r="D11642" s="21" t="s">
        <v>170172</v>
      </c>
      <c r="E11642" s="22">
        <v>17</v>
      </c>
      <c r="F11642" s="21" t="s">
        <v>173784</v>
      </c>
      <c r="G11642" s="22">
        <v>8</v>
      </c>
      <c r="H11642" s="22">
        <v>66</v>
      </c>
      <c r="I11642" s="21" t="s">
        <v>200706</v>
      </c>
    </row>
    <row r="11643" spans="1:9" ht="32" customHeight="1">
      <c r="A11643" s="19" t="s">
        <v>200707</v>
      </c>
      <c r="B11643" s="20" t="s">
        <v>174058</v>
      </c>
      <c r="C11643" s="22">
        <v>34</v>
      </c>
      <c r="D11643" s="21" t="s">
        <v>172261</v>
      </c>
      <c r="E11643" s="22">
        <v>17</v>
      </c>
      <c r="F11643" s="21" t="s">
        <v>174766</v>
      </c>
      <c r="G11643" s="22">
        <v>8</v>
      </c>
      <c r="H11643" s="22">
        <v>62</v>
      </c>
      <c r="I11643" s="21" t="s">
        <v>200708</v>
      </c>
    </row>
    <row r="11644" spans="1:9" ht="32" customHeight="1">
      <c r="A11644" s="19" t="s">
        <v>200709</v>
      </c>
      <c r="B11644" s="20" t="s">
        <v>183909</v>
      </c>
      <c r="C11644" s="22">
        <v>57</v>
      </c>
      <c r="D11644" s="22">
        <v>0</v>
      </c>
      <c r="E11644" s="22">
        <v>0</v>
      </c>
      <c r="F11644" s="21" t="s">
        <v>174685</v>
      </c>
      <c r="G11644" s="22">
        <v>5</v>
      </c>
      <c r="H11644" s="22">
        <v>65</v>
      </c>
      <c r="I11644" s="21" t="s">
        <v>200710</v>
      </c>
    </row>
    <row r="11645" spans="1:9" ht="32" customHeight="1">
      <c r="A11645" s="19" t="s">
        <v>200711</v>
      </c>
      <c r="B11645" s="20" t="s">
        <v>171378</v>
      </c>
      <c r="C11645" s="22">
        <v>6</v>
      </c>
      <c r="D11645" s="21" t="s">
        <v>171233</v>
      </c>
      <c r="E11645" s="22">
        <v>74</v>
      </c>
      <c r="F11645" s="21" t="s">
        <v>172866</v>
      </c>
      <c r="G11645" s="22">
        <v>2</v>
      </c>
      <c r="H11645" s="22">
        <v>85</v>
      </c>
      <c r="I11645" s="21" t="s">
        <v>200712</v>
      </c>
    </row>
    <row r="11646" spans="1:9" ht="32" customHeight="1">
      <c r="A11646" s="19" t="s">
        <v>200713</v>
      </c>
      <c r="B11646" s="20" t="s">
        <v>200714</v>
      </c>
      <c r="C11646" s="22">
        <v>11</v>
      </c>
      <c r="D11646" s="22">
        <v>80</v>
      </c>
      <c r="E11646" s="22">
        <v>124</v>
      </c>
      <c r="F11646" s="21" t="s">
        <v>174109</v>
      </c>
      <c r="G11646" s="22">
        <v>20</v>
      </c>
      <c r="H11646" s="22">
        <v>158</v>
      </c>
      <c r="I11646" s="21" t="s">
        <v>200715</v>
      </c>
    </row>
    <row r="11647" spans="1:9" ht="32" customHeight="1">
      <c r="A11647" s="19" t="s">
        <v>200716</v>
      </c>
      <c r="B11647" s="20" t="s">
        <v>169743</v>
      </c>
      <c r="C11647" s="22">
        <v>25</v>
      </c>
      <c r="D11647" s="21" t="s">
        <v>171303</v>
      </c>
      <c r="E11647" s="22">
        <v>38</v>
      </c>
      <c r="F11647" s="21" t="s">
        <v>176663</v>
      </c>
      <c r="G11647" s="22">
        <v>2</v>
      </c>
      <c r="H11647" s="22">
        <v>68</v>
      </c>
      <c r="I11647" s="21" t="s">
        <v>200717</v>
      </c>
    </row>
    <row r="11648" spans="1:9" ht="32" customHeight="1">
      <c r="A11648" s="19" t="s">
        <v>200718</v>
      </c>
      <c r="B11648" s="20" t="s">
        <v>180619</v>
      </c>
      <c r="C11648" s="22">
        <v>70</v>
      </c>
      <c r="D11648" s="21" t="s">
        <v>200719</v>
      </c>
      <c r="E11648" s="22">
        <v>90</v>
      </c>
      <c r="F11648" s="21" t="s">
        <v>171796</v>
      </c>
      <c r="G11648" s="22">
        <v>19</v>
      </c>
      <c r="H11648" s="22">
        <v>182</v>
      </c>
      <c r="I11648" s="21" t="s">
        <v>200720</v>
      </c>
    </row>
    <row r="11649" spans="1:9" ht="32" customHeight="1">
      <c r="A11649" s="19" t="s">
        <v>200721</v>
      </c>
      <c r="B11649" s="20" t="s">
        <v>200722</v>
      </c>
      <c r="C11649" s="22">
        <v>67</v>
      </c>
      <c r="D11649" s="21" t="s">
        <v>172162</v>
      </c>
      <c r="E11649" s="22">
        <v>64</v>
      </c>
      <c r="F11649" s="21" t="s">
        <v>183905</v>
      </c>
      <c r="G11649" s="22">
        <v>25</v>
      </c>
      <c r="H11649" s="22">
        <v>159</v>
      </c>
      <c r="I11649" s="21" t="s">
        <v>200723</v>
      </c>
    </row>
    <row r="11650" spans="1:9" ht="32" customHeight="1">
      <c r="A11650" s="19" t="s">
        <v>200724</v>
      </c>
      <c r="B11650" s="20" t="s">
        <v>171077</v>
      </c>
      <c r="C11650" s="22">
        <v>32</v>
      </c>
      <c r="D11650" s="21" t="s">
        <v>183088</v>
      </c>
      <c r="E11650" s="22">
        <v>68</v>
      </c>
      <c r="F11650" s="21" t="s">
        <v>178785</v>
      </c>
      <c r="G11650" s="22">
        <v>62</v>
      </c>
      <c r="H11650" s="22">
        <v>165</v>
      </c>
      <c r="I11650" s="21" t="s">
        <v>200725</v>
      </c>
    </row>
    <row r="11651" spans="1:9" ht="32" customHeight="1">
      <c r="A11651" s="19" t="s">
        <v>200726</v>
      </c>
      <c r="B11651" s="20" t="s">
        <v>200727</v>
      </c>
      <c r="C11651" s="22">
        <v>25</v>
      </c>
      <c r="D11651" s="21" t="s">
        <v>200728</v>
      </c>
      <c r="E11651" s="22">
        <v>121</v>
      </c>
      <c r="F11651" s="21" t="s">
        <v>174910</v>
      </c>
      <c r="G11651" s="22">
        <v>43</v>
      </c>
      <c r="H11651" s="22">
        <v>192</v>
      </c>
      <c r="I11651" s="21" t="s">
        <v>200729</v>
      </c>
    </row>
    <row r="11652" spans="1:9" ht="32" customHeight="1">
      <c r="A11652" s="19" t="s">
        <v>200730</v>
      </c>
      <c r="B11652" s="20" t="s">
        <v>180079</v>
      </c>
      <c r="C11652" s="22">
        <v>37</v>
      </c>
      <c r="D11652" s="22">
        <v>0</v>
      </c>
      <c r="E11652" s="22">
        <v>0</v>
      </c>
      <c r="F11652" s="21" t="s">
        <v>172123</v>
      </c>
      <c r="G11652" s="22">
        <v>17</v>
      </c>
      <c r="H11652" s="22">
        <v>57</v>
      </c>
      <c r="I11652" s="21" t="s">
        <v>200731</v>
      </c>
    </row>
    <row r="11653" spans="1:9" ht="32" customHeight="1">
      <c r="A11653" s="19" t="s">
        <v>200732</v>
      </c>
      <c r="B11653" s="20" t="s">
        <v>177273</v>
      </c>
      <c r="C11653" s="22">
        <v>50</v>
      </c>
      <c r="D11653" s="21" t="s">
        <v>181639</v>
      </c>
      <c r="E11653" s="22">
        <v>26</v>
      </c>
      <c r="F11653" s="21" t="s">
        <v>171650</v>
      </c>
      <c r="G11653" s="22">
        <v>30</v>
      </c>
      <c r="H11653" s="22">
        <v>109</v>
      </c>
      <c r="I11653" s="21" t="s">
        <v>200733</v>
      </c>
    </row>
    <row r="11654" spans="1:9" ht="32" customHeight="1">
      <c r="A11654" s="19" t="s">
        <v>200734</v>
      </c>
      <c r="B11654" s="24">
        <v>41</v>
      </c>
      <c r="C11654" s="22">
        <v>41</v>
      </c>
      <c r="D11654" s="21" t="s">
        <v>171174</v>
      </c>
      <c r="E11654" s="22">
        <v>58</v>
      </c>
      <c r="F11654" s="22">
        <v>1</v>
      </c>
      <c r="G11654" s="22">
        <v>1</v>
      </c>
      <c r="H11654" s="22">
        <v>103</v>
      </c>
      <c r="I11654" s="21" t="s">
        <v>200735</v>
      </c>
    </row>
    <row r="11655" spans="1:9" ht="44" customHeight="1">
      <c r="A11655" s="19" t="s">
        <v>200736</v>
      </c>
      <c r="B11655" s="24">
        <v>100</v>
      </c>
      <c r="C11655" s="22">
        <v>99</v>
      </c>
      <c r="D11655" s="22">
        <v>0</v>
      </c>
      <c r="E11655" s="22">
        <v>0</v>
      </c>
      <c r="F11655" s="22">
        <v>0</v>
      </c>
      <c r="G11655" s="22">
        <v>0</v>
      </c>
      <c r="H11655" s="22">
        <v>102</v>
      </c>
      <c r="I11655" s="21" t="s">
        <v>200737</v>
      </c>
    </row>
    <row r="11656" spans="1:9" ht="44" customHeight="1">
      <c r="A11656" s="19" t="s">
        <v>200738</v>
      </c>
      <c r="B11656" s="20" t="s">
        <v>200739</v>
      </c>
      <c r="C11656" s="22">
        <v>49</v>
      </c>
      <c r="D11656" s="21" t="s">
        <v>200740</v>
      </c>
      <c r="E11656" s="22">
        <v>110</v>
      </c>
      <c r="F11656" s="21" t="s">
        <v>170245</v>
      </c>
      <c r="G11656" s="22">
        <v>18</v>
      </c>
      <c r="H11656" s="22">
        <v>180</v>
      </c>
      <c r="I11656" s="21" t="s">
        <v>200741</v>
      </c>
    </row>
    <row r="11657" spans="1:9" ht="44" customHeight="1">
      <c r="A11657" s="19" t="s">
        <v>200742</v>
      </c>
      <c r="B11657" s="20" t="s">
        <v>179597</v>
      </c>
      <c r="C11657" s="22">
        <v>25</v>
      </c>
      <c r="D11657" s="22">
        <v>0</v>
      </c>
      <c r="E11657" s="22">
        <v>0</v>
      </c>
      <c r="F11657" s="21" t="s">
        <v>179596</v>
      </c>
      <c r="G11657" s="22">
        <v>47</v>
      </c>
      <c r="H11657" s="22">
        <v>75</v>
      </c>
      <c r="I11657" s="21" t="s">
        <v>200743</v>
      </c>
    </row>
    <row r="11658" spans="1:9" ht="44" customHeight="1">
      <c r="A11658" s="19" t="s">
        <v>200744</v>
      </c>
      <c r="B11658" s="20" t="s">
        <v>178139</v>
      </c>
      <c r="C11658" s="22">
        <v>41</v>
      </c>
      <c r="D11658" s="21" t="s">
        <v>170054</v>
      </c>
      <c r="E11658" s="22">
        <v>8</v>
      </c>
      <c r="F11658" s="21" t="s">
        <v>170431</v>
      </c>
      <c r="G11658" s="22">
        <v>25</v>
      </c>
      <c r="H11658" s="22">
        <v>77</v>
      </c>
      <c r="I11658" s="21" t="s">
        <v>200745</v>
      </c>
    </row>
    <row r="11659" spans="1:9" ht="32" customHeight="1">
      <c r="A11659" s="19" t="s">
        <v>200746</v>
      </c>
      <c r="B11659" s="20" t="s">
        <v>172932</v>
      </c>
      <c r="C11659" s="22">
        <v>1</v>
      </c>
      <c r="D11659" s="21" t="s">
        <v>176140</v>
      </c>
      <c r="E11659" s="22">
        <v>56</v>
      </c>
      <c r="F11659" s="22">
        <v>0</v>
      </c>
      <c r="G11659" s="22">
        <v>0</v>
      </c>
      <c r="H11659" s="22">
        <v>60</v>
      </c>
      <c r="I11659" s="21" t="s">
        <v>200747</v>
      </c>
    </row>
    <row r="11660" spans="1:9" ht="32" customHeight="1">
      <c r="A11660" s="19" t="s">
        <v>200748</v>
      </c>
      <c r="B11660" s="20" t="s">
        <v>170182</v>
      </c>
      <c r="C11660" s="22">
        <v>38</v>
      </c>
      <c r="D11660" s="22">
        <v>0</v>
      </c>
      <c r="E11660" s="22">
        <v>0</v>
      </c>
      <c r="F11660" s="21" t="s">
        <v>175234</v>
      </c>
      <c r="G11660" s="22">
        <v>31</v>
      </c>
      <c r="H11660" s="22">
        <v>72</v>
      </c>
      <c r="I11660" s="21" t="s">
        <v>200749</v>
      </c>
    </row>
    <row r="11661" spans="1:9" ht="32" customHeight="1">
      <c r="A11661" s="19" t="s">
        <v>200750</v>
      </c>
      <c r="B11661" s="20" t="s">
        <v>179863</v>
      </c>
      <c r="C11661" s="22">
        <v>114</v>
      </c>
      <c r="D11661" s="22">
        <v>0</v>
      </c>
      <c r="E11661" s="22">
        <v>0</v>
      </c>
      <c r="F11661" s="21" t="s">
        <v>171349</v>
      </c>
      <c r="G11661" s="22">
        <v>8</v>
      </c>
      <c r="H11661" s="22">
        <v>125</v>
      </c>
      <c r="I11661" s="21" t="s">
        <v>200751</v>
      </c>
    </row>
    <row r="11662" spans="1:9" ht="32" customHeight="1">
      <c r="A11662" s="19" t="s">
        <v>200752</v>
      </c>
      <c r="B11662" s="20" t="s">
        <v>200753</v>
      </c>
      <c r="C11662" s="22">
        <v>61</v>
      </c>
      <c r="D11662" s="22">
        <v>0</v>
      </c>
      <c r="E11662" s="22">
        <v>0</v>
      </c>
      <c r="F11662" s="21" t="s">
        <v>173541</v>
      </c>
      <c r="G11662" s="22">
        <v>1</v>
      </c>
      <c r="H11662" s="22">
        <v>65</v>
      </c>
      <c r="I11662" s="21" t="s">
        <v>200754</v>
      </c>
    </row>
    <row r="11663" spans="1:9" ht="32" customHeight="1">
      <c r="A11663" s="19" t="s">
        <v>200755</v>
      </c>
      <c r="B11663" s="20" t="s">
        <v>175205</v>
      </c>
      <c r="C11663" s="22">
        <v>7</v>
      </c>
      <c r="D11663" s="21" t="s">
        <v>178124</v>
      </c>
      <c r="E11663" s="22">
        <v>103</v>
      </c>
      <c r="F11663" s="21" t="s">
        <v>169853</v>
      </c>
      <c r="G11663" s="22">
        <v>28</v>
      </c>
      <c r="H11663" s="22">
        <v>141</v>
      </c>
      <c r="I11663" s="21" t="s">
        <v>200756</v>
      </c>
    </row>
    <row r="11664" spans="1:9" ht="32" customHeight="1">
      <c r="A11664" s="19" t="s">
        <v>200757</v>
      </c>
      <c r="B11664" s="20" t="s">
        <v>175427</v>
      </c>
      <c r="C11664" s="22">
        <v>20</v>
      </c>
      <c r="D11664" s="21" t="s">
        <v>174608</v>
      </c>
      <c r="E11664" s="22">
        <v>34</v>
      </c>
      <c r="F11664" s="22">
        <v>0</v>
      </c>
      <c r="G11664" s="22">
        <v>0</v>
      </c>
      <c r="H11664" s="22">
        <v>57</v>
      </c>
      <c r="I11664" s="21" t="s">
        <v>200758</v>
      </c>
    </row>
    <row r="11665" spans="1:9" ht="32" customHeight="1">
      <c r="A11665" s="19" t="s">
        <v>200759</v>
      </c>
      <c r="B11665" s="20" t="s">
        <v>175167</v>
      </c>
      <c r="C11665" s="22">
        <v>54</v>
      </c>
      <c r="D11665" s="21" t="s">
        <v>180015</v>
      </c>
      <c r="E11665" s="22">
        <v>19</v>
      </c>
      <c r="F11665" s="21" t="s">
        <v>179502</v>
      </c>
      <c r="G11665" s="22">
        <v>24</v>
      </c>
      <c r="H11665" s="22">
        <v>100</v>
      </c>
      <c r="I11665" s="21" t="s">
        <v>200760</v>
      </c>
    </row>
    <row r="11666" spans="1:9" ht="32" customHeight="1">
      <c r="A11666" s="19" t="s">
        <v>200761</v>
      </c>
      <c r="B11666" s="20" t="s">
        <v>170756</v>
      </c>
      <c r="C11666" s="22">
        <v>1</v>
      </c>
      <c r="D11666" s="22">
        <v>98</v>
      </c>
      <c r="E11666" s="22">
        <v>147</v>
      </c>
      <c r="F11666" s="21" t="s">
        <v>170757</v>
      </c>
      <c r="G11666" s="22">
        <v>2</v>
      </c>
      <c r="H11666" s="22">
        <v>153</v>
      </c>
      <c r="I11666" s="21" t="s">
        <v>200762</v>
      </c>
    </row>
    <row r="11667" spans="1:9" ht="32" customHeight="1">
      <c r="A11667" s="19" t="s">
        <v>200763</v>
      </c>
      <c r="B11667" s="20" t="s">
        <v>179138</v>
      </c>
      <c r="C11667" s="22">
        <v>98</v>
      </c>
      <c r="D11667" s="21" t="s">
        <v>172878</v>
      </c>
      <c r="E11667" s="22">
        <v>3</v>
      </c>
      <c r="F11667" s="21" t="s">
        <v>184347</v>
      </c>
      <c r="G11667" s="22">
        <v>17</v>
      </c>
      <c r="H11667" s="22">
        <v>121</v>
      </c>
      <c r="I11667" s="21" t="s">
        <v>200764</v>
      </c>
    </row>
    <row r="11668" spans="1:9" ht="32" customHeight="1">
      <c r="A11668" s="19" t="s">
        <v>200765</v>
      </c>
      <c r="B11668" s="20" t="s">
        <v>183520</v>
      </c>
      <c r="C11668" s="22">
        <v>62</v>
      </c>
      <c r="D11668" s="22">
        <v>0</v>
      </c>
      <c r="E11668" s="22">
        <v>0</v>
      </c>
      <c r="F11668" s="21" t="s">
        <v>181506</v>
      </c>
      <c r="G11668" s="22">
        <v>13</v>
      </c>
      <c r="H11668" s="22">
        <v>78</v>
      </c>
      <c r="I11668" s="21" t="s">
        <v>200766</v>
      </c>
    </row>
    <row r="11669" spans="1:9" ht="32" customHeight="1">
      <c r="A11669" s="19" t="s">
        <v>200767</v>
      </c>
      <c r="B11669" s="20" t="s">
        <v>190189</v>
      </c>
      <c r="C11669" s="22">
        <v>55</v>
      </c>
      <c r="D11669" s="21" t="s">
        <v>179212</v>
      </c>
      <c r="E11669" s="22">
        <v>11</v>
      </c>
      <c r="F11669" s="21" t="s">
        <v>173734</v>
      </c>
      <c r="G11669" s="22">
        <v>32</v>
      </c>
      <c r="H11669" s="22">
        <v>101</v>
      </c>
      <c r="I11669" s="21" t="s">
        <v>200768</v>
      </c>
    </row>
    <row r="11670" spans="1:9" ht="32" customHeight="1">
      <c r="A11670" s="19" t="s">
        <v>200769</v>
      </c>
      <c r="B11670" s="20" t="s">
        <v>170309</v>
      </c>
      <c r="C11670" s="22">
        <v>20</v>
      </c>
      <c r="D11670" s="21" t="s">
        <v>174905</v>
      </c>
      <c r="E11670" s="22">
        <v>7</v>
      </c>
      <c r="F11670" s="21" t="s">
        <v>170817</v>
      </c>
      <c r="G11670" s="22">
        <v>24</v>
      </c>
      <c r="H11670" s="22">
        <v>54</v>
      </c>
      <c r="I11670" s="21" t="s">
        <v>200770</v>
      </c>
    </row>
    <row r="11671" spans="1:9" ht="32" customHeight="1">
      <c r="A11671" s="19" t="s">
        <v>200771</v>
      </c>
      <c r="B11671" s="20" t="s">
        <v>180974</v>
      </c>
      <c r="C11671" s="22">
        <v>86</v>
      </c>
      <c r="D11671" s="22">
        <v>0</v>
      </c>
      <c r="E11671" s="22">
        <v>0</v>
      </c>
      <c r="F11671" s="21" t="s">
        <v>175025</v>
      </c>
      <c r="G11671" s="22">
        <v>6</v>
      </c>
      <c r="H11671" s="22">
        <v>95</v>
      </c>
      <c r="I11671" s="21" t="s">
        <v>200772</v>
      </c>
    </row>
    <row r="11672" spans="1:9" ht="32" customHeight="1">
      <c r="A11672" s="19" t="s">
        <v>200773</v>
      </c>
      <c r="B11672" s="20" t="s">
        <v>180974</v>
      </c>
      <c r="C11672" s="22">
        <v>86</v>
      </c>
      <c r="D11672" s="22">
        <v>0</v>
      </c>
      <c r="E11672" s="22">
        <v>0</v>
      </c>
      <c r="F11672" s="21" t="s">
        <v>175025</v>
      </c>
      <c r="G11672" s="22">
        <v>6</v>
      </c>
      <c r="H11672" s="22">
        <v>95</v>
      </c>
      <c r="I11672" s="21" t="s">
        <v>200774</v>
      </c>
    </row>
    <row r="11673" spans="1:9" ht="32" customHeight="1">
      <c r="A11673" s="19" t="s">
        <v>200775</v>
      </c>
      <c r="B11673" s="20" t="s">
        <v>14638</v>
      </c>
      <c r="C11673" s="22">
        <v>50</v>
      </c>
      <c r="D11673" s="21" t="s">
        <v>175382</v>
      </c>
      <c r="E11673" s="22">
        <v>22</v>
      </c>
      <c r="F11673" s="22">
        <v>10</v>
      </c>
      <c r="G11673" s="22">
        <v>8</v>
      </c>
      <c r="H11673" s="22">
        <v>83</v>
      </c>
      <c r="I11673" s="21" t="s">
        <v>200776</v>
      </c>
    </row>
    <row r="11674" spans="1:9" ht="32" customHeight="1">
      <c r="A11674" s="19" t="s">
        <v>200777</v>
      </c>
      <c r="B11674" s="20" t="s">
        <v>174523</v>
      </c>
      <c r="C11674" s="22">
        <v>12</v>
      </c>
      <c r="D11674" s="21" t="s">
        <v>176766</v>
      </c>
      <c r="E11674" s="22">
        <v>53</v>
      </c>
      <c r="F11674" s="21" t="s">
        <v>14613</v>
      </c>
      <c r="G11674" s="22">
        <v>39</v>
      </c>
      <c r="H11674" s="22">
        <v>107</v>
      </c>
      <c r="I11674" s="21" t="s">
        <v>200778</v>
      </c>
    </row>
    <row r="11675" spans="1:9" ht="32" customHeight="1">
      <c r="A11675" s="19" t="s">
        <v>200779</v>
      </c>
      <c r="B11675" s="20" t="s">
        <v>171921</v>
      </c>
      <c r="C11675" s="22">
        <v>27</v>
      </c>
      <c r="D11675" s="21" t="s">
        <v>169766</v>
      </c>
      <c r="E11675" s="22">
        <v>63</v>
      </c>
      <c r="F11675" s="21" t="s">
        <v>169658</v>
      </c>
      <c r="G11675" s="22">
        <v>5</v>
      </c>
      <c r="H11675" s="22">
        <v>98</v>
      </c>
      <c r="I11675" s="21" t="s">
        <v>200780</v>
      </c>
    </row>
    <row r="11676" spans="1:9" ht="32" customHeight="1">
      <c r="A11676" s="19" t="s">
        <v>200781</v>
      </c>
      <c r="B11676" s="20" t="s">
        <v>173454</v>
      </c>
      <c r="C11676" s="22">
        <v>74</v>
      </c>
      <c r="D11676" s="22">
        <v>0</v>
      </c>
      <c r="E11676" s="22">
        <v>0</v>
      </c>
      <c r="F11676" s="21" t="s">
        <v>172398</v>
      </c>
      <c r="G11676" s="22">
        <v>16</v>
      </c>
      <c r="H11676" s="22">
        <v>93</v>
      </c>
      <c r="I11676" s="21" t="s">
        <v>200782</v>
      </c>
    </row>
    <row r="11677" spans="1:9" ht="32" customHeight="1">
      <c r="A11677" s="19" t="s">
        <v>200783</v>
      </c>
      <c r="B11677" s="20" t="s">
        <v>173276</v>
      </c>
      <c r="C11677" s="22">
        <v>36</v>
      </c>
      <c r="D11677" s="21" t="s">
        <v>174854</v>
      </c>
      <c r="E11677" s="22">
        <v>30</v>
      </c>
      <c r="F11677" s="22">
        <v>0</v>
      </c>
      <c r="G11677" s="22">
        <v>0</v>
      </c>
      <c r="H11677" s="22">
        <v>69</v>
      </c>
      <c r="I11677" s="21" t="s">
        <v>200784</v>
      </c>
    </row>
    <row r="11678" spans="1:9" ht="32" customHeight="1">
      <c r="A11678" s="19" t="s">
        <v>200785</v>
      </c>
      <c r="B11678" s="20" t="s">
        <v>177515</v>
      </c>
      <c r="C11678" s="22">
        <v>10</v>
      </c>
      <c r="D11678" s="21" t="s">
        <v>170489</v>
      </c>
      <c r="E11678" s="22">
        <v>54</v>
      </c>
      <c r="F11678" s="21" t="s">
        <v>169991</v>
      </c>
      <c r="G11678" s="22">
        <v>2</v>
      </c>
      <c r="H11678" s="22">
        <v>69</v>
      </c>
      <c r="I11678" s="21" t="s">
        <v>200786</v>
      </c>
    </row>
    <row r="11679" spans="1:9" ht="32" customHeight="1">
      <c r="A11679" s="19" t="s">
        <v>200787</v>
      </c>
      <c r="B11679" s="20" t="s">
        <v>172539</v>
      </c>
      <c r="C11679" s="22">
        <v>4</v>
      </c>
      <c r="D11679" s="21" t="s">
        <v>172538</v>
      </c>
      <c r="E11679" s="22">
        <v>50</v>
      </c>
      <c r="F11679" s="22">
        <v>0</v>
      </c>
      <c r="G11679" s="22">
        <v>0</v>
      </c>
      <c r="H11679" s="22">
        <v>57</v>
      </c>
      <c r="I11679" s="21" t="s">
        <v>200788</v>
      </c>
    </row>
    <row r="11680" spans="1:9" ht="32" customHeight="1">
      <c r="A11680" s="19" t="s">
        <v>200789</v>
      </c>
      <c r="B11680" s="20" t="s">
        <v>174658</v>
      </c>
      <c r="C11680" s="22">
        <v>37</v>
      </c>
      <c r="D11680" s="21" t="s">
        <v>171545</v>
      </c>
      <c r="E11680" s="22">
        <v>13</v>
      </c>
      <c r="F11680" s="21" t="s">
        <v>171294</v>
      </c>
      <c r="G11680" s="22">
        <v>16</v>
      </c>
      <c r="H11680" s="22">
        <v>69</v>
      </c>
      <c r="I11680" s="21" t="s">
        <v>200790</v>
      </c>
    </row>
    <row r="11681" spans="1:9" ht="32" customHeight="1">
      <c r="A11681" s="19" t="s">
        <v>200791</v>
      </c>
      <c r="B11681" s="20" t="s">
        <v>199537</v>
      </c>
      <c r="C11681" s="22">
        <v>65</v>
      </c>
      <c r="D11681" s="21" t="s">
        <v>191023</v>
      </c>
      <c r="E11681" s="22">
        <v>13</v>
      </c>
      <c r="F11681" s="21" t="s">
        <v>192662</v>
      </c>
      <c r="G11681" s="22">
        <v>23</v>
      </c>
      <c r="H11681" s="22">
        <v>104</v>
      </c>
      <c r="I11681" s="21" t="s">
        <v>200792</v>
      </c>
    </row>
    <row r="11682" spans="1:9" ht="32" customHeight="1">
      <c r="A11682" s="19" t="s">
        <v>200793</v>
      </c>
      <c r="B11682" s="24">
        <v>0</v>
      </c>
      <c r="C11682" s="22">
        <v>0</v>
      </c>
      <c r="D11682" s="21" t="s">
        <v>185339</v>
      </c>
      <c r="E11682" s="22">
        <v>122</v>
      </c>
      <c r="F11682" s="21" t="s">
        <v>169893</v>
      </c>
      <c r="G11682" s="22">
        <v>7</v>
      </c>
      <c r="H11682" s="22">
        <v>132</v>
      </c>
      <c r="I11682" s="21" t="s">
        <v>200794</v>
      </c>
    </row>
    <row r="11683" spans="1:9" ht="32" customHeight="1">
      <c r="A11683" s="19" t="s">
        <v>200795</v>
      </c>
      <c r="B11683" s="20" t="s">
        <v>200796</v>
      </c>
      <c r="C11683" s="22">
        <v>55</v>
      </c>
      <c r="D11683" s="21" t="s">
        <v>170116</v>
      </c>
      <c r="E11683" s="22">
        <v>72</v>
      </c>
      <c r="F11683" s="21" t="s">
        <v>170098</v>
      </c>
      <c r="G11683" s="22">
        <v>9</v>
      </c>
      <c r="H11683" s="22">
        <v>139</v>
      </c>
      <c r="I11683" s="21" t="s">
        <v>200797</v>
      </c>
    </row>
    <row r="11684" spans="1:9" ht="32" customHeight="1">
      <c r="A11684" s="19" t="s">
        <v>200798</v>
      </c>
      <c r="B11684" s="20" t="s">
        <v>175577</v>
      </c>
      <c r="C11684" s="22">
        <v>34</v>
      </c>
      <c r="D11684" s="21" t="s">
        <v>180772</v>
      </c>
      <c r="E11684" s="22">
        <v>40</v>
      </c>
      <c r="F11684" s="21" t="s">
        <v>178631</v>
      </c>
      <c r="G11684" s="22">
        <v>3</v>
      </c>
      <c r="H11684" s="22">
        <v>80</v>
      </c>
      <c r="I11684" s="21" t="s">
        <v>200799</v>
      </c>
    </row>
    <row r="11685" spans="1:9" ht="32" customHeight="1">
      <c r="A11685" s="19" t="s">
        <v>200800</v>
      </c>
      <c r="B11685" s="20" t="s">
        <v>170388</v>
      </c>
      <c r="C11685" s="22">
        <v>8</v>
      </c>
      <c r="D11685" s="21" t="s">
        <v>200801</v>
      </c>
      <c r="E11685" s="22">
        <v>37</v>
      </c>
      <c r="F11685" s="21" t="s">
        <v>172637</v>
      </c>
      <c r="G11685" s="22">
        <v>33</v>
      </c>
      <c r="H11685" s="22">
        <v>81</v>
      </c>
      <c r="I11685" s="21" t="s">
        <v>200802</v>
      </c>
    </row>
    <row r="11686" spans="1:9" ht="32" customHeight="1">
      <c r="A11686" s="19" t="s">
        <v>200803</v>
      </c>
      <c r="B11686" s="20" t="s">
        <v>170792</v>
      </c>
      <c r="C11686" s="22">
        <v>60</v>
      </c>
      <c r="D11686" s="21" t="s">
        <v>181779</v>
      </c>
      <c r="E11686" s="22">
        <v>37</v>
      </c>
      <c r="F11686" s="21" t="s">
        <v>172368</v>
      </c>
      <c r="G11686" s="22">
        <v>2</v>
      </c>
      <c r="H11686" s="22">
        <v>102</v>
      </c>
      <c r="I11686" s="21" t="s">
        <v>200804</v>
      </c>
    </row>
    <row r="11687" spans="1:9" ht="32" customHeight="1">
      <c r="A11687" s="19" t="s">
        <v>200805</v>
      </c>
      <c r="B11687" s="24">
        <v>0</v>
      </c>
      <c r="C11687" s="22">
        <v>0</v>
      </c>
      <c r="D11687" s="21" t="s">
        <v>195462</v>
      </c>
      <c r="E11687" s="22">
        <v>103</v>
      </c>
      <c r="F11687" s="21" t="s">
        <v>173113</v>
      </c>
      <c r="G11687" s="22">
        <v>23</v>
      </c>
      <c r="H11687" s="22">
        <v>129</v>
      </c>
      <c r="I11687" s="21" t="s">
        <v>200806</v>
      </c>
    </row>
    <row r="11688" spans="1:9" ht="32" customHeight="1">
      <c r="A11688" s="19" t="s">
        <v>200807</v>
      </c>
      <c r="B11688" s="20" t="s">
        <v>173932</v>
      </c>
      <c r="C11688" s="22">
        <v>35</v>
      </c>
      <c r="D11688" s="21" t="s">
        <v>173781</v>
      </c>
      <c r="E11688" s="22">
        <v>8</v>
      </c>
      <c r="F11688" s="21" t="s">
        <v>189553</v>
      </c>
      <c r="G11688" s="22">
        <v>32</v>
      </c>
      <c r="H11688" s="22">
        <v>78</v>
      </c>
      <c r="I11688" s="21" t="s">
        <v>200808</v>
      </c>
    </row>
    <row r="11689" spans="1:9" ht="32" customHeight="1">
      <c r="A11689" s="19" t="s">
        <v>200809</v>
      </c>
      <c r="B11689" s="20" t="s">
        <v>187385</v>
      </c>
      <c r="C11689" s="22">
        <v>29</v>
      </c>
      <c r="D11689" s="21" t="s">
        <v>176052</v>
      </c>
      <c r="E11689" s="22">
        <v>94</v>
      </c>
      <c r="F11689" s="21" t="s">
        <v>177756</v>
      </c>
      <c r="G11689" s="22">
        <v>15</v>
      </c>
      <c r="H11689" s="22">
        <v>141</v>
      </c>
      <c r="I11689" s="21" t="s">
        <v>200810</v>
      </c>
    </row>
    <row r="11690" spans="1:9" ht="44" customHeight="1">
      <c r="A11690" s="19" t="s">
        <v>200811</v>
      </c>
      <c r="B11690" s="20" t="s">
        <v>171528</v>
      </c>
      <c r="C11690" s="22">
        <v>28</v>
      </c>
      <c r="D11690" s="21" t="s">
        <v>172467</v>
      </c>
      <c r="E11690" s="22">
        <v>14</v>
      </c>
      <c r="F11690" s="21" t="s">
        <v>171753</v>
      </c>
      <c r="G11690" s="22">
        <v>56</v>
      </c>
      <c r="H11690" s="22">
        <v>101</v>
      </c>
      <c r="I11690" s="21" t="s">
        <v>200812</v>
      </c>
    </row>
    <row r="11691" spans="1:9" ht="44" customHeight="1">
      <c r="A11691" s="19" t="s">
        <v>200813</v>
      </c>
      <c r="B11691" s="24">
        <v>0</v>
      </c>
      <c r="C11691" s="22">
        <v>0</v>
      </c>
      <c r="D11691" s="21" t="s">
        <v>200814</v>
      </c>
      <c r="E11691" s="22">
        <v>115</v>
      </c>
      <c r="F11691" s="21" t="s">
        <v>182175</v>
      </c>
      <c r="G11691" s="22">
        <v>21</v>
      </c>
      <c r="H11691" s="22">
        <v>139</v>
      </c>
      <c r="I11691" s="21" t="s">
        <v>200815</v>
      </c>
    </row>
    <row r="11692" spans="1:9" ht="44" customHeight="1">
      <c r="A11692" s="19" t="s">
        <v>200816</v>
      </c>
      <c r="B11692" s="24">
        <v>25</v>
      </c>
      <c r="C11692" s="22">
        <v>18</v>
      </c>
      <c r="D11692" s="21" t="s">
        <v>169700</v>
      </c>
      <c r="E11692" s="22">
        <v>3</v>
      </c>
      <c r="F11692" s="21" t="s">
        <v>173675</v>
      </c>
      <c r="G11692" s="22">
        <v>51</v>
      </c>
      <c r="H11692" s="22">
        <v>75</v>
      </c>
      <c r="I11692" s="21" t="s">
        <v>200817</v>
      </c>
    </row>
    <row r="11693" spans="1:9" ht="32" customHeight="1">
      <c r="A11693" s="19" t="s">
        <v>200818</v>
      </c>
      <c r="B11693" s="20" t="s">
        <v>173727</v>
      </c>
      <c r="C11693" s="22">
        <v>44</v>
      </c>
      <c r="D11693" s="21" t="s">
        <v>176257</v>
      </c>
      <c r="E11693" s="22">
        <v>190</v>
      </c>
      <c r="F11693" s="22">
        <v>10</v>
      </c>
      <c r="G11693" s="22">
        <v>26</v>
      </c>
      <c r="H11693" s="22">
        <v>263</v>
      </c>
      <c r="I11693" s="21" t="s">
        <v>200819</v>
      </c>
    </row>
    <row r="11694" spans="1:9" ht="44" customHeight="1">
      <c r="A11694" s="19" t="s">
        <v>200820</v>
      </c>
      <c r="B11694" s="20" t="s">
        <v>171487</v>
      </c>
      <c r="C11694" s="22">
        <v>47</v>
      </c>
      <c r="D11694" s="22">
        <v>0</v>
      </c>
      <c r="E11694" s="22">
        <v>0</v>
      </c>
      <c r="F11694" s="21" t="s">
        <v>183640</v>
      </c>
      <c r="G11694" s="22">
        <v>8</v>
      </c>
      <c r="H11694" s="22">
        <v>58</v>
      </c>
      <c r="I11694" s="21" t="s">
        <v>200821</v>
      </c>
    </row>
    <row r="11695" spans="1:9" ht="32" customHeight="1">
      <c r="A11695" s="19" t="s">
        <v>200822</v>
      </c>
      <c r="B11695" s="20" t="s">
        <v>171443</v>
      </c>
      <c r="C11695" s="22">
        <v>44</v>
      </c>
      <c r="D11695" s="21" t="s">
        <v>171177</v>
      </c>
      <c r="E11695" s="22">
        <v>10</v>
      </c>
      <c r="F11695" s="22">
        <v>0</v>
      </c>
      <c r="G11695" s="22">
        <v>0</v>
      </c>
      <c r="H11695" s="22">
        <v>57</v>
      </c>
      <c r="I11695" s="21" t="s">
        <v>200823</v>
      </c>
    </row>
    <row r="11696" spans="1:9" ht="32" customHeight="1">
      <c r="A11696" s="19" t="s">
        <v>200824</v>
      </c>
      <c r="B11696" s="20" t="s">
        <v>178503</v>
      </c>
      <c r="C11696" s="22">
        <v>49</v>
      </c>
      <c r="D11696" s="21" t="s">
        <v>171285</v>
      </c>
      <c r="E11696" s="22">
        <v>55</v>
      </c>
      <c r="F11696" s="21" t="s">
        <v>173391</v>
      </c>
      <c r="G11696" s="22">
        <v>11</v>
      </c>
      <c r="H11696" s="22">
        <v>118</v>
      </c>
      <c r="I11696" s="21" t="s">
        <v>200825</v>
      </c>
    </row>
    <row r="11697" spans="1:9" ht="32" customHeight="1">
      <c r="A11697" s="19" t="s">
        <v>200826</v>
      </c>
      <c r="B11697" s="20" t="s">
        <v>173403</v>
      </c>
      <c r="C11697" s="22">
        <v>40</v>
      </c>
      <c r="D11697" s="21" t="s">
        <v>171641</v>
      </c>
      <c r="E11697" s="22">
        <v>70</v>
      </c>
      <c r="F11697" s="22">
        <v>0</v>
      </c>
      <c r="G11697" s="22">
        <v>0</v>
      </c>
      <c r="H11697" s="22">
        <v>113</v>
      </c>
      <c r="I11697" s="21" t="s">
        <v>200827</v>
      </c>
    </row>
    <row r="11698" spans="1:9" ht="32" customHeight="1">
      <c r="A11698" s="19" t="s">
        <v>200828</v>
      </c>
      <c r="B11698" s="20" t="s">
        <v>173073</v>
      </c>
      <c r="C11698" s="22">
        <v>67</v>
      </c>
      <c r="D11698" s="21" t="s">
        <v>176703</v>
      </c>
      <c r="E11698" s="22">
        <v>59</v>
      </c>
      <c r="F11698" s="21" t="s">
        <v>173738</v>
      </c>
      <c r="G11698" s="22">
        <v>22</v>
      </c>
      <c r="H11698" s="22">
        <v>151</v>
      </c>
      <c r="I11698" s="21" t="s">
        <v>200829</v>
      </c>
    </row>
    <row r="11699" spans="1:9" ht="32" customHeight="1">
      <c r="A11699" s="19" t="s">
        <v>200830</v>
      </c>
      <c r="B11699" s="20" t="s">
        <v>200831</v>
      </c>
      <c r="C11699" s="22">
        <v>69</v>
      </c>
      <c r="D11699" s="21" t="s">
        <v>171272</v>
      </c>
      <c r="E11699" s="22">
        <v>12</v>
      </c>
      <c r="F11699" s="21" t="s">
        <v>172874</v>
      </c>
      <c r="G11699" s="22">
        <v>5</v>
      </c>
      <c r="H11699" s="22">
        <v>89</v>
      </c>
      <c r="I11699" s="21" t="s">
        <v>200832</v>
      </c>
    </row>
    <row r="11700" spans="1:9" ht="32" customHeight="1">
      <c r="A11700" s="19" t="s">
        <v>200833</v>
      </c>
      <c r="B11700" s="20" t="s">
        <v>185615</v>
      </c>
      <c r="C11700" s="22">
        <v>39</v>
      </c>
      <c r="D11700" s="21" t="s">
        <v>184260</v>
      </c>
      <c r="E11700" s="22">
        <v>66</v>
      </c>
      <c r="F11700" s="21" t="s">
        <v>171013</v>
      </c>
      <c r="G11700" s="22">
        <v>1</v>
      </c>
      <c r="H11700" s="22">
        <v>109</v>
      </c>
      <c r="I11700" s="21" t="s">
        <v>200834</v>
      </c>
    </row>
    <row r="11701" spans="1:9" ht="44" customHeight="1">
      <c r="A11701" s="19" t="s">
        <v>200835</v>
      </c>
      <c r="B11701" s="20" t="s">
        <v>169758</v>
      </c>
      <c r="C11701" s="22">
        <v>71</v>
      </c>
      <c r="D11701" s="21" t="s">
        <v>172344</v>
      </c>
      <c r="E11701" s="22">
        <v>39</v>
      </c>
      <c r="F11701" s="21" t="s">
        <v>170862</v>
      </c>
      <c r="G11701" s="22">
        <v>5</v>
      </c>
      <c r="H11701" s="22">
        <v>118</v>
      </c>
      <c r="I11701" s="21" t="s">
        <v>200836</v>
      </c>
    </row>
    <row r="11702" spans="1:9" ht="44" customHeight="1">
      <c r="A11702" s="19" t="s">
        <v>200837</v>
      </c>
      <c r="B11702" s="20" t="s">
        <v>171430</v>
      </c>
      <c r="C11702" s="22">
        <v>32</v>
      </c>
      <c r="D11702" s="21" t="s">
        <v>200838</v>
      </c>
      <c r="E11702" s="22">
        <v>79</v>
      </c>
      <c r="F11702" s="21" t="s">
        <v>179969</v>
      </c>
      <c r="G11702" s="22">
        <v>13</v>
      </c>
      <c r="H11702" s="22">
        <v>127</v>
      </c>
      <c r="I11702" s="21" t="s">
        <v>200839</v>
      </c>
    </row>
    <row r="11703" spans="1:9" ht="44" customHeight="1">
      <c r="A11703" s="19" t="s">
        <v>200840</v>
      </c>
      <c r="B11703" s="20" t="s">
        <v>176204</v>
      </c>
      <c r="C11703" s="22">
        <v>52</v>
      </c>
      <c r="D11703" s="21" t="s">
        <v>182620</v>
      </c>
      <c r="E11703" s="22">
        <v>11</v>
      </c>
      <c r="F11703" s="21" t="s">
        <v>172906</v>
      </c>
      <c r="G11703" s="22">
        <v>1</v>
      </c>
      <c r="H11703" s="22">
        <v>67</v>
      </c>
      <c r="I11703" s="21" t="s">
        <v>200841</v>
      </c>
    </row>
    <row r="11704" spans="1:9" ht="44" customHeight="1">
      <c r="A11704" s="19" t="s">
        <v>200842</v>
      </c>
      <c r="B11704" s="20" t="s">
        <v>175279</v>
      </c>
      <c r="C11704" s="22">
        <v>1</v>
      </c>
      <c r="D11704" s="21" t="s">
        <v>174127</v>
      </c>
      <c r="E11704" s="22">
        <v>71</v>
      </c>
      <c r="F11704" s="21" t="s">
        <v>169743</v>
      </c>
      <c r="G11704" s="22">
        <v>45</v>
      </c>
      <c r="H11704" s="22">
        <v>120</v>
      </c>
      <c r="I11704" s="21" t="s">
        <v>200843</v>
      </c>
    </row>
    <row r="11705" spans="1:9" ht="44" customHeight="1">
      <c r="A11705" s="19" t="s">
        <v>200844</v>
      </c>
      <c r="B11705" s="24">
        <v>0</v>
      </c>
      <c r="C11705" s="22">
        <v>0</v>
      </c>
      <c r="D11705" s="21" t="s">
        <v>170417</v>
      </c>
      <c r="E11705" s="22">
        <v>43</v>
      </c>
      <c r="F11705" s="21" t="s">
        <v>172991</v>
      </c>
      <c r="G11705" s="22">
        <v>4</v>
      </c>
      <c r="H11705" s="22">
        <v>50</v>
      </c>
      <c r="I11705" s="21" t="s">
        <v>200845</v>
      </c>
    </row>
    <row r="11706" spans="1:9" ht="44" customHeight="1">
      <c r="A11706" s="19" t="s">
        <v>200846</v>
      </c>
      <c r="B11706" s="20" t="s">
        <v>174353</v>
      </c>
      <c r="C11706" s="22">
        <v>47</v>
      </c>
      <c r="D11706" s="22">
        <v>0</v>
      </c>
      <c r="E11706" s="22">
        <v>0</v>
      </c>
      <c r="F11706" s="21" t="s">
        <v>170910</v>
      </c>
      <c r="G11706" s="22">
        <v>1</v>
      </c>
      <c r="H11706" s="22">
        <v>51</v>
      </c>
      <c r="I11706" s="21" t="s">
        <v>200847</v>
      </c>
    </row>
    <row r="11707" spans="1:9" ht="44" customHeight="1">
      <c r="A11707" s="19" t="s">
        <v>200848</v>
      </c>
      <c r="B11707" s="20" t="s">
        <v>183202</v>
      </c>
      <c r="C11707" s="22">
        <v>23</v>
      </c>
      <c r="D11707" s="21" t="s">
        <v>174119</v>
      </c>
      <c r="E11707" s="22">
        <v>63</v>
      </c>
      <c r="F11707" s="21" t="s">
        <v>177524</v>
      </c>
      <c r="G11707" s="22">
        <v>5</v>
      </c>
      <c r="H11707" s="22">
        <v>94</v>
      </c>
      <c r="I11707" s="21" t="s">
        <v>200849</v>
      </c>
    </row>
    <row r="11708" spans="1:9" ht="44" customHeight="1">
      <c r="A11708" s="19" t="s">
        <v>200850</v>
      </c>
      <c r="B11708" s="20" t="s">
        <v>174562</v>
      </c>
      <c r="C11708" s="22">
        <v>31</v>
      </c>
      <c r="D11708" s="21" t="s">
        <v>177273</v>
      </c>
      <c r="E11708" s="22">
        <v>50</v>
      </c>
      <c r="F11708" s="21" t="s">
        <v>172380</v>
      </c>
      <c r="G11708" s="22">
        <v>25</v>
      </c>
      <c r="H11708" s="22">
        <v>109</v>
      </c>
      <c r="I11708" s="21" t="s">
        <v>200851</v>
      </c>
    </row>
    <row r="11709" spans="1:9" ht="44" customHeight="1">
      <c r="A11709" s="19" t="s">
        <v>200852</v>
      </c>
      <c r="B11709" s="24">
        <v>0</v>
      </c>
      <c r="C11709" s="22">
        <v>0</v>
      </c>
      <c r="D11709" s="21" t="s">
        <v>180501</v>
      </c>
      <c r="E11709" s="22">
        <v>126</v>
      </c>
      <c r="F11709" s="21" t="s">
        <v>172421</v>
      </c>
      <c r="G11709" s="22">
        <v>3</v>
      </c>
      <c r="H11709" s="22">
        <v>132</v>
      </c>
      <c r="I11709" s="21" t="s">
        <v>200853</v>
      </c>
    </row>
    <row r="11710" spans="1:9" ht="44" customHeight="1">
      <c r="A11710" s="19" t="s">
        <v>200854</v>
      </c>
      <c r="B11710" s="24">
        <v>0</v>
      </c>
      <c r="C11710" s="22">
        <v>0</v>
      </c>
      <c r="D11710" s="21" t="s">
        <v>178362</v>
      </c>
      <c r="E11710" s="22">
        <v>149</v>
      </c>
      <c r="F11710" s="21" t="s">
        <v>172749</v>
      </c>
      <c r="G11710" s="22">
        <v>13</v>
      </c>
      <c r="H11710" s="22">
        <v>165</v>
      </c>
      <c r="I11710" s="21" t="s">
        <v>200855</v>
      </c>
    </row>
    <row r="11711" spans="1:9" ht="32" customHeight="1">
      <c r="A11711" s="19" t="s">
        <v>200856</v>
      </c>
      <c r="B11711" s="20" t="s">
        <v>169913</v>
      </c>
      <c r="C11711" s="22">
        <v>2</v>
      </c>
      <c r="D11711" s="21" t="s">
        <v>169912</v>
      </c>
      <c r="E11711" s="22">
        <v>82</v>
      </c>
      <c r="F11711" s="22">
        <v>0</v>
      </c>
      <c r="G11711" s="22">
        <v>0</v>
      </c>
      <c r="H11711" s="22">
        <v>87</v>
      </c>
      <c r="I11711" s="21" t="s">
        <v>200857</v>
      </c>
    </row>
    <row r="11712" spans="1:9" ht="32" customHeight="1">
      <c r="A11712" s="19" t="s">
        <v>200858</v>
      </c>
      <c r="B11712" s="24">
        <v>25</v>
      </c>
      <c r="C11712" s="22">
        <v>15</v>
      </c>
      <c r="D11712" s="21" t="s">
        <v>170359</v>
      </c>
      <c r="E11712" s="22">
        <v>5</v>
      </c>
      <c r="F11712" s="21" t="s">
        <v>170134</v>
      </c>
      <c r="G11712" s="22">
        <v>40</v>
      </c>
      <c r="H11712" s="22">
        <v>63</v>
      </c>
      <c r="I11712" s="21" t="s">
        <v>200859</v>
      </c>
    </row>
    <row r="11713" spans="1:9" ht="32" customHeight="1">
      <c r="A11713" s="19" t="s">
        <v>200860</v>
      </c>
      <c r="B11713" s="20" t="s">
        <v>177702</v>
      </c>
      <c r="C11713" s="22">
        <v>62</v>
      </c>
      <c r="D11713" s="21" t="s">
        <v>176927</v>
      </c>
      <c r="E11713" s="22">
        <v>20</v>
      </c>
      <c r="F11713" s="22">
        <v>0</v>
      </c>
      <c r="G11713" s="22">
        <v>0</v>
      </c>
      <c r="H11713" s="22">
        <v>85</v>
      </c>
      <c r="I11713" s="21" t="s">
        <v>200861</v>
      </c>
    </row>
    <row r="11714" spans="1:9" ht="32" customHeight="1">
      <c r="A11714" s="19" t="s">
        <v>200862</v>
      </c>
      <c r="B11714" s="20" t="s">
        <v>176298</v>
      </c>
      <c r="C11714" s="22">
        <v>29</v>
      </c>
      <c r="D11714" s="21" t="s">
        <v>171851</v>
      </c>
      <c r="E11714" s="22">
        <v>46</v>
      </c>
      <c r="F11714" s="21" t="s">
        <v>170393</v>
      </c>
      <c r="G11714" s="22">
        <v>3</v>
      </c>
      <c r="H11714" s="22">
        <v>81</v>
      </c>
      <c r="I11714" s="21" t="s">
        <v>200863</v>
      </c>
    </row>
    <row r="11715" spans="1:9" ht="32" customHeight="1">
      <c r="A11715" s="19" t="s">
        <v>200864</v>
      </c>
      <c r="B11715" s="20" t="s">
        <v>14741</v>
      </c>
      <c r="C11715" s="22">
        <v>1</v>
      </c>
      <c r="D11715" s="21" t="s">
        <v>172922</v>
      </c>
      <c r="E11715" s="22">
        <v>122</v>
      </c>
      <c r="F11715" s="21" t="s">
        <v>179294</v>
      </c>
      <c r="G11715" s="22">
        <v>5</v>
      </c>
      <c r="H11715" s="22">
        <v>131</v>
      </c>
      <c r="I11715" s="21" t="s">
        <v>200865</v>
      </c>
    </row>
    <row r="11716" spans="1:9" ht="32" customHeight="1">
      <c r="A11716" s="19" t="s">
        <v>200866</v>
      </c>
      <c r="B11716" s="20" t="s">
        <v>173176</v>
      </c>
      <c r="C11716" s="22">
        <v>56</v>
      </c>
      <c r="D11716" s="21" t="s">
        <v>176213</v>
      </c>
      <c r="E11716" s="22">
        <v>78</v>
      </c>
      <c r="F11716" s="21" t="s">
        <v>172939</v>
      </c>
      <c r="G11716" s="22">
        <v>2</v>
      </c>
      <c r="H11716" s="22">
        <v>139</v>
      </c>
      <c r="I11716" s="21" t="s">
        <v>200867</v>
      </c>
    </row>
    <row r="11717" spans="1:9" ht="32" customHeight="1">
      <c r="A11717" s="19" t="s">
        <v>200868</v>
      </c>
      <c r="B11717" s="20" t="s">
        <v>173398</v>
      </c>
      <c r="C11717" s="22">
        <v>5</v>
      </c>
      <c r="D11717" s="21" t="s">
        <v>170092</v>
      </c>
      <c r="E11717" s="22">
        <v>8</v>
      </c>
      <c r="F11717" s="21" t="s">
        <v>173651</v>
      </c>
      <c r="G11717" s="22">
        <v>63</v>
      </c>
      <c r="H11717" s="22">
        <v>79</v>
      </c>
      <c r="I11717" s="21" t="s">
        <v>200869</v>
      </c>
    </row>
    <row r="11718" spans="1:9" ht="32" customHeight="1">
      <c r="A11718" s="19" t="s">
        <v>200870</v>
      </c>
      <c r="B11718" s="20" t="s">
        <v>177659</v>
      </c>
      <c r="C11718" s="22">
        <v>44</v>
      </c>
      <c r="D11718" s="21" t="s">
        <v>176871</v>
      </c>
      <c r="E11718" s="22">
        <v>123</v>
      </c>
      <c r="F11718" s="21" t="s">
        <v>170112</v>
      </c>
      <c r="G11718" s="22">
        <v>7</v>
      </c>
      <c r="H11718" s="22">
        <v>177</v>
      </c>
      <c r="I11718" s="21" t="s">
        <v>200871</v>
      </c>
    </row>
    <row r="11719" spans="1:9" ht="32" customHeight="1">
      <c r="A11719" s="19" t="s">
        <v>200872</v>
      </c>
      <c r="B11719" s="20" t="s">
        <v>199984</v>
      </c>
      <c r="C11719" s="22">
        <v>20</v>
      </c>
      <c r="D11719" s="21" t="s">
        <v>200873</v>
      </c>
      <c r="E11719" s="22">
        <v>154</v>
      </c>
      <c r="F11719" s="21" t="s">
        <v>179494</v>
      </c>
      <c r="G11719" s="22">
        <v>5</v>
      </c>
      <c r="H11719" s="22">
        <v>182</v>
      </c>
      <c r="I11719" s="21" t="s">
        <v>200874</v>
      </c>
    </row>
    <row r="11720" spans="1:9" ht="32" customHeight="1">
      <c r="A11720" s="19" t="s">
        <v>200875</v>
      </c>
      <c r="B11720" s="20" t="s">
        <v>163193</v>
      </c>
      <c r="C11720" s="22">
        <v>8</v>
      </c>
      <c r="D11720" s="21" t="s">
        <v>163266</v>
      </c>
      <c r="E11720" s="22">
        <v>93</v>
      </c>
      <c r="F11720" s="21" t="s">
        <v>162858</v>
      </c>
      <c r="G11720" s="22">
        <v>24</v>
      </c>
      <c r="H11720" s="22">
        <v>128</v>
      </c>
      <c r="I11720" s="21" t="s">
        <v>200876</v>
      </c>
    </row>
    <row r="11721" spans="1:9" ht="32" customHeight="1">
      <c r="A11721" s="19" t="s">
        <v>200877</v>
      </c>
      <c r="B11721" s="20" t="s">
        <v>171097</v>
      </c>
      <c r="C11721" s="22">
        <v>65</v>
      </c>
      <c r="D11721" s="22">
        <v>0</v>
      </c>
      <c r="E11721" s="22">
        <v>0</v>
      </c>
      <c r="F11721" s="21" t="s">
        <v>171077</v>
      </c>
      <c r="G11721" s="22">
        <v>16</v>
      </c>
      <c r="H11721" s="22">
        <v>84</v>
      </c>
      <c r="I11721" s="21" t="s">
        <v>200878</v>
      </c>
    </row>
    <row r="11722" spans="1:9" ht="32" customHeight="1">
      <c r="A11722" s="19" t="s">
        <v>200879</v>
      </c>
      <c r="B11722" s="20" t="s">
        <v>181170</v>
      </c>
      <c r="C11722" s="22">
        <v>73</v>
      </c>
      <c r="D11722" s="22">
        <v>0</v>
      </c>
      <c r="E11722" s="22">
        <v>0</v>
      </c>
      <c r="F11722" s="21" t="s">
        <v>173851</v>
      </c>
      <c r="G11722" s="22">
        <v>17</v>
      </c>
      <c r="H11722" s="22">
        <v>93</v>
      </c>
      <c r="I11722" s="21" t="s">
        <v>200880</v>
      </c>
    </row>
    <row r="11723" spans="1:9" ht="32" customHeight="1">
      <c r="A11723" s="19" t="s">
        <v>200881</v>
      </c>
      <c r="B11723" s="20" t="s">
        <v>181170</v>
      </c>
      <c r="C11723" s="22">
        <v>73</v>
      </c>
      <c r="D11723" s="22">
        <v>0</v>
      </c>
      <c r="E11723" s="22">
        <v>0</v>
      </c>
      <c r="F11723" s="21" t="s">
        <v>173851</v>
      </c>
      <c r="G11723" s="22">
        <v>17</v>
      </c>
      <c r="H11723" s="22">
        <v>93</v>
      </c>
      <c r="I11723" s="21" t="s">
        <v>200882</v>
      </c>
    </row>
    <row r="11724" spans="1:9" ht="32" customHeight="1">
      <c r="A11724" s="19" t="s">
        <v>200883</v>
      </c>
      <c r="B11724" s="20" t="s">
        <v>186265</v>
      </c>
      <c r="C11724" s="22">
        <v>37</v>
      </c>
      <c r="D11724" s="21" t="s">
        <v>174664</v>
      </c>
      <c r="E11724" s="22">
        <v>10</v>
      </c>
      <c r="F11724" s="21" t="s">
        <v>179597</v>
      </c>
      <c r="G11724" s="22">
        <v>25</v>
      </c>
      <c r="H11724" s="22">
        <v>75</v>
      </c>
      <c r="I11724" s="21" t="s">
        <v>200884</v>
      </c>
    </row>
    <row r="11725" spans="1:9" ht="32" customHeight="1">
      <c r="A11725" s="19" t="s">
        <v>200885</v>
      </c>
      <c r="B11725" s="20" t="s">
        <v>186265</v>
      </c>
      <c r="C11725" s="22">
        <v>37</v>
      </c>
      <c r="D11725" s="21" t="s">
        <v>174664</v>
      </c>
      <c r="E11725" s="22">
        <v>10</v>
      </c>
      <c r="F11725" s="21" t="s">
        <v>179597</v>
      </c>
      <c r="G11725" s="22">
        <v>25</v>
      </c>
      <c r="H11725" s="22">
        <v>75</v>
      </c>
      <c r="I11725" s="21" t="s">
        <v>200886</v>
      </c>
    </row>
    <row r="11726" spans="1:9" ht="44" customHeight="1">
      <c r="A11726" s="19" t="s">
        <v>200887</v>
      </c>
      <c r="B11726" s="20" t="s">
        <v>174945</v>
      </c>
      <c r="C11726" s="22">
        <v>61</v>
      </c>
      <c r="D11726" s="21" t="s">
        <v>184023</v>
      </c>
      <c r="E11726" s="22">
        <v>9</v>
      </c>
      <c r="F11726" s="21" t="s">
        <v>182261</v>
      </c>
      <c r="G11726" s="22">
        <v>3</v>
      </c>
      <c r="H11726" s="22">
        <v>76</v>
      </c>
      <c r="I11726" s="21" t="s">
        <v>200888</v>
      </c>
    </row>
    <row r="11727" spans="1:9" ht="44" customHeight="1">
      <c r="A11727" s="19" t="s">
        <v>200889</v>
      </c>
      <c r="B11727" s="20" t="s">
        <v>179445</v>
      </c>
      <c r="C11727" s="22">
        <v>95</v>
      </c>
      <c r="D11727" s="21" t="s">
        <v>189100</v>
      </c>
      <c r="E11727" s="22">
        <v>6</v>
      </c>
      <c r="F11727" s="22">
        <v>0</v>
      </c>
      <c r="G11727" s="22">
        <v>0</v>
      </c>
      <c r="H11727" s="22">
        <v>104</v>
      </c>
      <c r="I11727" s="21" t="s">
        <v>200890</v>
      </c>
    </row>
    <row r="11728" spans="1:9" ht="32" customHeight="1">
      <c r="A11728" s="19" t="s">
        <v>200891</v>
      </c>
      <c r="B11728" s="20" t="s">
        <v>200892</v>
      </c>
      <c r="C11728" s="22">
        <v>52</v>
      </c>
      <c r="D11728" s="21" t="s">
        <v>177934</v>
      </c>
      <c r="E11728" s="22">
        <v>44</v>
      </c>
      <c r="F11728" s="21" t="s">
        <v>184154</v>
      </c>
      <c r="G11728" s="22">
        <v>17</v>
      </c>
      <c r="H11728" s="22">
        <v>116</v>
      </c>
      <c r="I11728" s="21" t="s">
        <v>200893</v>
      </c>
    </row>
    <row r="11729" spans="1:9" ht="32" customHeight="1">
      <c r="A11729" s="19" t="s">
        <v>200894</v>
      </c>
      <c r="B11729" s="24">
        <v>2</v>
      </c>
      <c r="C11729" s="22">
        <v>3</v>
      </c>
      <c r="D11729" s="21" t="s">
        <v>172203</v>
      </c>
      <c r="E11729" s="22">
        <v>146</v>
      </c>
      <c r="F11729" s="21" t="s">
        <v>170756</v>
      </c>
      <c r="G11729" s="22">
        <v>1</v>
      </c>
      <c r="H11729" s="22">
        <v>153</v>
      </c>
      <c r="I11729" s="21" t="s">
        <v>200895</v>
      </c>
    </row>
    <row r="11730" spans="1:9" ht="32" customHeight="1">
      <c r="A11730" s="19" t="s">
        <v>200896</v>
      </c>
      <c r="B11730" s="20" t="s">
        <v>180766</v>
      </c>
      <c r="C11730" s="22">
        <v>7</v>
      </c>
      <c r="D11730" s="21" t="s">
        <v>180378</v>
      </c>
      <c r="E11730" s="22">
        <v>142</v>
      </c>
      <c r="F11730" s="21" t="s">
        <v>180766</v>
      </c>
      <c r="G11730" s="22">
        <v>7</v>
      </c>
      <c r="H11730" s="22">
        <v>159</v>
      </c>
      <c r="I11730" s="21" t="s">
        <v>200897</v>
      </c>
    </row>
    <row r="11731" spans="1:9" ht="44" customHeight="1">
      <c r="A11731" s="19" t="s">
        <v>200898</v>
      </c>
      <c r="B11731" s="20" t="s">
        <v>200899</v>
      </c>
      <c r="C11731" s="22">
        <v>60</v>
      </c>
      <c r="D11731" s="21" t="s">
        <v>200899</v>
      </c>
      <c r="E11731" s="22">
        <v>60</v>
      </c>
      <c r="F11731" s="21" t="s">
        <v>177723</v>
      </c>
      <c r="G11731" s="22">
        <v>29</v>
      </c>
      <c r="H11731" s="22">
        <v>152</v>
      </c>
      <c r="I11731" s="21" t="s">
        <v>200900</v>
      </c>
    </row>
    <row r="11732" spans="1:9" ht="44" customHeight="1">
      <c r="A11732" s="19" t="s">
        <v>200901</v>
      </c>
      <c r="B11732" s="20" t="s">
        <v>174183</v>
      </c>
      <c r="C11732" s="22">
        <v>4</v>
      </c>
      <c r="D11732" s="21" t="s">
        <v>200902</v>
      </c>
      <c r="E11732" s="22">
        <v>160</v>
      </c>
      <c r="F11732" s="21" t="s">
        <v>177134</v>
      </c>
      <c r="G11732" s="22">
        <v>2</v>
      </c>
      <c r="H11732" s="22">
        <v>169</v>
      </c>
      <c r="I11732" s="21" t="s">
        <v>200903</v>
      </c>
    </row>
    <row r="11733" spans="1:9" ht="32" customHeight="1">
      <c r="A11733" s="19" t="s">
        <v>200904</v>
      </c>
      <c r="B11733" s="20" t="s">
        <v>171183</v>
      </c>
      <c r="C11733" s="22">
        <v>47</v>
      </c>
      <c r="D11733" s="21" t="s">
        <v>173932</v>
      </c>
      <c r="E11733" s="22">
        <v>42</v>
      </c>
      <c r="F11733" s="21" t="s">
        <v>171659</v>
      </c>
      <c r="G11733" s="22">
        <v>1</v>
      </c>
      <c r="H11733" s="22">
        <v>93</v>
      </c>
      <c r="I11733" s="21" t="s">
        <v>200905</v>
      </c>
    </row>
    <row r="11734" spans="1:9" ht="32" customHeight="1">
      <c r="A11734" s="19" t="s">
        <v>200906</v>
      </c>
      <c r="B11734" s="20" t="s">
        <v>200907</v>
      </c>
      <c r="C11734" s="22">
        <v>52</v>
      </c>
      <c r="D11734" s="21" t="s">
        <v>200908</v>
      </c>
      <c r="E11734" s="22">
        <v>118</v>
      </c>
      <c r="F11734" s="21" t="s">
        <v>200909</v>
      </c>
      <c r="G11734" s="22">
        <v>23</v>
      </c>
      <c r="H11734" s="22">
        <v>196</v>
      </c>
      <c r="I11734" s="21" t="s">
        <v>200910</v>
      </c>
    </row>
    <row r="11735" spans="1:9" ht="32" customHeight="1">
      <c r="A11735" s="19" t="s">
        <v>200911</v>
      </c>
      <c r="B11735" s="20" t="s">
        <v>178628</v>
      </c>
      <c r="C11735" s="22">
        <v>3</v>
      </c>
      <c r="D11735" s="21" t="s">
        <v>185331</v>
      </c>
      <c r="E11735" s="22">
        <v>78</v>
      </c>
      <c r="F11735" s="21" t="s">
        <v>174558</v>
      </c>
      <c r="G11735" s="22">
        <v>14</v>
      </c>
      <c r="H11735" s="22">
        <v>98</v>
      </c>
      <c r="I11735" s="21" t="s">
        <v>200912</v>
      </c>
    </row>
    <row r="11736" spans="1:9" ht="32" customHeight="1">
      <c r="A11736" s="19" t="s">
        <v>200913</v>
      </c>
      <c r="B11736" s="20" t="s">
        <v>175322</v>
      </c>
      <c r="C11736" s="22">
        <v>18</v>
      </c>
      <c r="D11736" s="21" t="s">
        <v>183832</v>
      </c>
      <c r="E11736" s="22">
        <v>66</v>
      </c>
      <c r="F11736" s="21" t="s">
        <v>171668</v>
      </c>
      <c r="G11736" s="22">
        <v>35</v>
      </c>
      <c r="H11736" s="22">
        <v>122</v>
      </c>
      <c r="I11736" s="21" t="s">
        <v>200914</v>
      </c>
    </row>
    <row r="11737" spans="1:9" ht="44" customHeight="1">
      <c r="A11737" s="19" t="s">
        <v>200915</v>
      </c>
      <c r="B11737" s="20" t="s">
        <v>171227</v>
      </c>
      <c r="C11737" s="22">
        <v>11</v>
      </c>
      <c r="D11737" s="21" t="s">
        <v>180518</v>
      </c>
      <c r="E11737" s="22">
        <v>80</v>
      </c>
      <c r="F11737" s="21" t="s">
        <v>176432</v>
      </c>
      <c r="G11737" s="22">
        <v>1</v>
      </c>
      <c r="H11737" s="22">
        <v>95</v>
      </c>
      <c r="I11737" s="21" t="s">
        <v>200916</v>
      </c>
    </row>
    <row r="11738" spans="1:9" ht="32" customHeight="1">
      <c r="A11738" s="19" t="s">
        <v>200917</v>
      </c>
      <c r="B11738" s="20" t="s">
        <v>170129</v>
      </c>
      <c r="C11738" s="22">
        <v>10</v>
      </c>
      <c r="D11738" s="22">
        <v>92</v>
      </c>
      <c r="E11738" s="22">
        <v>138</v>
      </c>
      <c r="F11738" s="21" t="s">
        <v>170757</v>
      </c>
      <c r="G11738" s="22">
        <v>2</v>
      </c>
      <c r="H11738" s="22">
        <v>153</v>
      </c>
      <c r="I11738" s="21" t="s">
        <v>200918</v>
      </c>
    </row>
    <row r="11739" spans="1:9" ht="32" customHeight="1">
      <c r="A11739" s="19" t="s">
        <v>200919</v>
      </c>
      <c r="B11739" s="20" t="s">
        <v>173556</v>
      </c>
      <c r="C11739" s="22">
        <v>49</v>
      </c>
      <c r="D11739" s="21" t="s">
        <v>169960</v>
      </c>
      <c r="E11739" s="22">
        <v>50</v>
      </c>
      <c r="F11739" s="21" t="s">
        <v>180455</v>
      </c>
      <c r="G11739" s="22">
        <v>5</v>
      </c>
      <c r="H11739" s="22">
        <v>107</v>
      </c>
      <c r="I11739" s="21" t="s">
        <v>200920</v>
      </c>
    </row>
    <row r="11740" spans="1:9" ht="32" customHeight="1">
      <c r="A11740" s="19" t="s">
        <v>200921</v>
      </c>
      <c r="B11740" s="20" t="s">
        <v>200922</v>
      </c>
      <c r="C11740" s="22">
        <v>117</v>
      </c>
      <c r="D11740" s="22">
        <v>0</v>
      </c>
      <c r="E11740" s="22">
        <v>0</v>
      </c>
      <c r="F11740" s="21" t="s">
        <v>173886</v>
      </c>
      <c r="G11740" s="22">
        <v>22</v>
      </c>
      <c r="H11740" s="22">
        <v>142</v>
      </c>
      <c r="I11740" s="21" t="s">
        <v>200923</v>
      </c>
    </row>
    <row r="11741" spans="1:9" ht="32" customHeight="1">
      <c r="A11741" s="19" t="s">
        <v>200924</v>
      </c>
      <c r="B11741" s="20" t="s">
        <v>174353</v>
      </c>
      <c r="C11741" s="22">
        <v>94</v>
      </c>
      <c r="D11741" s="22">
        <v>0</v>
      </c>
      <c r="E11741" s="22">
        <v>0</v>
      </c>
      <c r="F11741" s="21" t="s">
        <v>170910</v>
      </c>
      <c r="G11741" s="22">
        <v>2</v>
      </c>
      <c r="H11741" s="22">
        <v>99</v>
      </c>
      <c r="I11741" s="21" t="s">
        <v>200925</v>
      </c>
    </row>
    <row r="11742" spans="1:9" ht="32" customHeight="1">
      <c r="A11742" s="19" t="s">
        <v>200926</v>
      </c>
      <c r="B11742" s="20" t="s">
        <v>174608</v>
      </c>
      <c r="C11742" s="22">
        <v>68</v>
      </c>
      <c r="D11742" s="21" t="s">
        <v>178208</v>
      </c>
      <c r="E11742" s="22">
        <v>39</v>
      </c>
      <c r="F11742" s="21" t="s">
        <v>170232</v>
      </c>
      <c r="G11742" s="22">
        <v>1</v>
      </c>
      <c r="H11742" s="22">
        <v>111</v>
      </c>
      <c r="I11742" s="21" t="s">
        <v>200927</v>
      </c>
    </row>
    <row r="11743" spans="1:9" ht="32" customHeight="1">
      <c r="A11743" s="19" t="s">
        <v>200928</v>
      </c>
      <c r="B11743" s="20" t="s">
        <v>188303</v>
      </c>
      <c r="C11743" s="22">
        <v>97</v>
      </c>
      <c r="D11743" s="21" t="s">
        <v>178185</v>
      </c>
      <c r="E11743" s="22">
        <v>56</v>
      </c>
      <c r="F11743" s="21" t="s">
        <v>178420</v>
      </c>
      <c r="G11743" s="22">
        <v>5</v>
      </c>
      <c r="H11743" s="22">
        <v>161</v>
      </c>
      <c r="I11743" s="21" t="s">
        <v>200929</v>
      </c>
    </row>
    <row r="11744" spans="1:9" ht="44" customHeight="1">
      <c r="A11744" s="19" t="s">
        <v>200930</v>
      </c>
      <c r="B11744" s="20" t="s">
        <v>200931</v>
      </c>
      <c r="C11744" s="22">
        <v>57</v>
      </c>
      <c r="D11744" s="21" t="s">
        <v>186580</v>
      </c>
      <c r="E11744" s="22">
        <v>32</v>
      </c>
      <c r="F11744" s="21" t="s">
        <v>171981</v>
      </c>
      <c r="G11744" s="22">
        <v>42</v>
      </c>
      <c r="H11744" s="22">
        <v>134</v>
      </c>
      <c r="I11744" s="21" t="s">
        <v>200932</v>
      </c>
    </row>
    <row r="11745" spans="1:9" ht="44" customHeight="1">
      <c r="A11745" s="19" t="s">
        <v>200933</v>
      </c>
      <c r="B11745" s="20" t="s">
        <v>175839</v>
      </c>
      <c r="C11745" s="22">
        <v>22</v>
      </c>
      <c r="D11745" s="21" t="s">
        <v>172769</v>
      </c>
      <c r="E11745" s="22">
        <v>7</v>
      </c>
      <c r="F11745" s="21" t="s">
        <v>181038</v>
      </c>
      <c r="G11745" s="22">
        <v>38</v>
      </c>
      <c r="H11745" s="22">
        <v>70</v>
      </c>
      <c r="I11745" s="21" t="s">
        <v>200934</v>
      </c>
    </row>
    <row r="11746" spans="1:9" ht="44" customHeight="1">
      <c r="A11746" s="19" t="s">
        <v>200935</v>
      </c>
      <c r="B11746" s="20" t="s">
        <v>198795</v>
      </c>
      <c r="C11746" s="22">
        <v>50</v>
      </c>
      <c r="D11746" s="21" t="s">
        <v>171745</v>
      </c>
      <c r="E11746" s="22">
        <v>116</v>
      </c>
      <c r="F11746" s="21" t="s">
        <v>171192</v>
      </c>
      <c r="G11746" s="22">
        <v>12</v>
      </c>
      <c r="H11746" s="22">
        <v>181</v>
      </c>
      <c r="I11746" s="21" t="s">
        <v>200936</v>
      </c>
    </row>
    <row r="11747" spans="1:9" ht="44" customHeight="1">
      <c r="A11747" s="19" t="s">
        <v>200937</v>
      </c>
      <c r="B11747" s="20" t="s">
        <v>181181</v>
      </c>
      <c r="C11747" s="22">
        <v>50</v>
      </c>
      <c r="D11747" s="21" t="s">
        <v>200938</v>
      </c>
      <c r="E11747" s="22">
        <v>115</v>
      </c>
      <c r="F11747" s="21" t="s">
        <v>176804</v>
      </c>
      <c r="G11747" s="22">
        <v>12</v>
      </c>
      <c r="H11747" s="22">
        <v>180</v>
      </c>
      <c r="I11747" s="21" t="s">
        <v>200939</v>
      </c>
    </row>
    <row r="11748" spans="1:9" ht="44" customHeight="1">
      <c r="A11748" s="19" t="s">
        <v>200940</v>
      </c>
      <c r="B11748" s="20" t="s">
        <v>173663</v>
      </c>
      <c r="C11748" s="22">
        <v>22</v>
      </c>
      <c r="D11748" s="21" t="s">
        <v>174633</v>
      </c>
      <c r="E11748" s="22">
        <v>61</v>
      </c>
      <c r="F11748" s="21" t="s">
        <v>179014</v>
      </c>
      <c r="G11748" s="22">
        <v>19</v>
      </c>
      <c r="H11748" s="22">
        <v>105</v>
      </c>
      <c r="I11748" s="21" t="s">
        <v>200941</v>
      </c>
    </row>
    <row r="11749" spans="1:9" ht="44" customHeight="1">
      <c r="A11749" s="19" t="s">
        <v>200942</v>
      </c>
      <c r="B11749" s="20" t="s">
        <v>200943</v>
      </c>
      <c r="C11749" s="22">
        <v>101</v>
      </c>
      <c r="D11749" s="21" t="s">
        <v>200944</v>
      </c>
      <c r="E11749" s="22">
        <v>71</v>
      </c>
      <c r="F11749" s="21" t="s">
        <v>200945</v>
      </c>
      <c r="G11749" s="22">
        <v>25</v>
      </c>
      <c r="H11749" s="22">
        <v>200</v>
      </c>
      <c r="I11749" s="21" t="s">
        <v>200946</v>
      </c>
    </row>
    <row r="11750" spans="1:9" ht="44" customHeight="1">
      <c r="A11750" s="19" t="s">
        <v>200947</v>
      </c>
      <c r="B11750" s="20" t="s">
        <v>200943</v>
      </c>
      <c r="C11750" s="22">
        <v>101</v>
      </c>
      <c r="D11750" s="21" t="s">
        <v>200944</v>
      </c>
      <c r="E11750" s="22">
        <v>71</v>
      </c>
      <c r="F11750" s="21" t="s">
        <v>200945</v>
      </c>
      <c r="G11750" s="22">
        <v>25</v>
      </c>
      <c r="H11750" s="22">
        <v>200</v>
      </c>
      <c r="I11750" s="21" t="s">
        <v>200948</v>
      </c>
    </row>
    <row r="11751" spans="1:9" ht="32" customHeight="1">
      <c r="A11751" s="19" t="s">
        <v>200949</v>
      </c>
      <c r="B11751" s="20" t="s">
        <v>181660</v>
      </c>
      <c r="C11751" s="22">
        <v>71</v>
      </c>
      <c r="D11751" s="21" t="s">
        <v>173117</v>
      </c>
      <c r="E11751" s="22">
        <v>13</v>
      </c>
      <c r="F11751" s="21" t="s">
        <v>177423</v>
      </c>
      <c r="G11751" s="22">
        <v>38</v>
      </c>
      <c r="H11751" s="22">
        <v>125</v>
      </c>
      <c r="I11751" s="21" t="s">
        <v>200950</v>
      </c>
    </row>
    <row r="11752" spans="1:9" ht="32" customHeight="1">
      <c r="A11752" s="19" t="s">
        <v>200951</v>
      </c>
      <c r="B11752" s="20" t="s">
        <v>171033</v>
      </c>
      <c r="C11752" s="22">
        <v>106</v>
      </c>
      <c r="D11752" s="22">
        <v>0</v>
      </c>
      <c r="E11752" s="22">
        <v>0</v>
      </c>
      <c r="F11752" s="21" t="s">
        <v>171034</v>
      </c>
      <c r="G11752" s="22">
        <v>16</v>
      </c>
      <c r="H11752" s="22">
        <v>125</v>
      </c>
      <c r="I11752" s="21" t="s">
        <v>200952</v>
      </c>
    </row>
    <row r="11753" spans="1:9" ht="32" customHeight="1">
      <c r="A11753" s="19" t="s">
        <v>200953</v>
      </c>
      <c r="B11753" s="20" t="s">
        <v>200954</v>
      </c>
      <c r="C11753" s="22">
        <v>70</v>
      </c>
      <c r="D11753" s="21" t="s">
        <v>200955</v>
      </c>
      <c r="E11753" s="22">
        <v>53</v>
      </c>
      <c r="F11753" s="21" t="s">
        <v>173908</v>
      </c>
      <c r="G11753" s="22">
        <v>8</v>
      </c>
      <c r="H11753" s="22">
        <v>134</v>
      </c>
      <c r="I11753" s="21" t="s">
        <v>200956</v>
      </c>
    </row>
    <row r="11754" spans="1:9" ht="32" customHeight="1">
      <c r="A11754" s="19" t="s">
        <v>200957</v>
      </c>
      <c r="B11754" s="20" t="s">
        <v>200958</v>
      </c>
      <c r="C11754" s="22">
        <v>26</v>
      </c>
      <c r="D11754" s="21" t="s">
        <v>200959</v>
      </c>
      <c r="E11754" s="22">
        <v>130</v>
      </c>
      <c r="F11754" s="21" t="s">
        <v>200960</v>
      </c>
      <c r="G11754" s="22">
        <v>37</v>
      </c>
      <c r="H11754" s="22">
        <v>196</v>
      </c>
      <c r="I11754" s="21" t="s">
        <v>200961</v>
      </c>
    </row>
    <row r="11755" spans="1:9" ht="32" customHeight="1">
      <c r="A11755" s="19" t="s">
        <v>200962</v>
      </c>
      <c r="B11755" s="20" t="s">
        <v>169704</v>
      </c>
      <c r="C11755" s="22">
        <v>27</v>
      </c>
      <c r="D11755" s="21" t="s">
        <v>181606</v>
      </c>
      <c r="E11755" s="22">
        <v>96</v>
      </c>
      <c r="F11755" s="22">
        <v>0</v>
      </c>
      <c r="G11755" s="22">
        <v>0</v>
      </c>
      <c r="H11755" s="22">
        <v>126</v>
      </c>
      <c r="I11755" s="21" t="s">
        <v>200963</v>
      </c>
    </row>
    <row r="11756" spans="1:9" ht="32" customHeight="1">
      <c r="A11756" s="19" t="s">
        <v>200964</v>
      </c>
      <c r="B11756" s="20" t="s">
        <v>200965</v>
      </c>
      <c r="C11756" s="22">
        <v>75</v>
      </c>
      <c r="D11756" s="21" t="s">
        <v>200908</v>
      </c>
      <c r="E11756" s="22">
        <v>118</v>
      </c>
      <c r="F11756" s="22">
        <v>0</v>
      </c>
      <c r="G11756" s="22">
        <v>0</v>
      </c>
      <c r="H11756" s="22">
        <v>196</v>
      </c>
      <c r="I11756" s="21" t="s">
        <v>200966</v>
      </c>
    </row>
    <row r="11757" spans="1:9" ht="32" customHeight="1">
      <c r="A11757" s="19" t="s">
        <v>200967</v>
      </c>
      <c r="B11757" s="20" t="s">
        <v>169704</v>
      </c>
      <c r="C11757" s="22">
        <v>27</v>
      </c>
      <c r="D11757" s="21" t="s">
        <v>181606</v>
      </c>
      <c r="E11757" s="22">
        <v>96</v>
      </c>
      <c r="F11757" s="22">
        <v>0</v>
      </c>
      <c r="G11757" s="22">
        <v>0</v>
      </c>
      <c r="H11757" s="22">
        <v>126</v>
      </c>
      <c r="I11757" s="21" t="s">
        <v>200968</v>
      </c>
    </row>
    <row r="11758" spans="1:9" ht="32" customHeight="1">
      <c r="A11758" s="19" t="s">
        <v>200969</v>
      </c>
      <c r="B11758" s="20" t="s">
        <v>200965</v>
      </c>
      <c r="C11758" s="22">
        <v>75</v>
      </c>
      <c r="D11758" s="21" t="s">
        <v>200908</v>
      </c>
      <c r="E11758" s="22">
        <v>118</v>
      </c>
      <c r="F11758" s="22">
        <v>0</v>
      </c>
      <c r="G11758" s="22">
        <v>0</v>
      </c>
      <c r="H11758" s="22">
        <v>196</v>
      </c>
      <c r="I11758" s="21" t="s">
        <v>200970</v>
      </c>
    </row>
    <row r="11759" spans="1:9" ht="32" customHeight="1">
      <c r="A11759" s="19" t="s">
        <v>200971</v>
      </c>
      <c r="B11759" s="20" t="s">
        <v>200972</v>
      </c>
      <c r="C11759" s="22">
        <v>243</v>
      </c>
      <c r="D11759" s="21" t="s">
        <v>200973</v>
      </c>
      <c r="E11759" s="22">
        <v>59</v>
      </c>
      <c r="F11759" s="21" t="s">
        <v>200974</v>
      </c>
      <c r="G11759" s="22">
        <v>1</v>
      </c>
      <c r="H11759" s="22">
        <v>306</v>
      </c>
      <c r="I11759" s="21" t="s">
        <v>200975</v>
      </c>
    </row>
    <row r="11760" spans="1:9" ht="32" customHeight="1">
      <c r="A11760" s="19" t="s">
        <v>200976</v>
      </c>
      <c r="B11760" s="20" t="s">
        <v>187344</v>
      </c>
      <c r="C11760" s="22">
        <v>50</v>
      </c>
      <c r="D11760" s="21" t="s">
        <v>171582</v>
      </c>
      <c r="E11760" s="22">
        <v>7</v>
      </c>
      <c r="F11760" s="21" t="s">
        <v>182841</v>
      </c>
      <c r="G11760" s="22">
        <v>11</v>
      </c>
      <c r="H11760" s="22">
        <v>71</v>
      </c>
      <c r="I11760" s="21" t="s">
        <v>200977</v>
      </c>
    </row>
    <row r="11761" spans="1:9" ht="32" customHeight="1">
      <c r="A11761" s="19" t="s">
        <v>200978</v>
      </c>
      <c r="B11761" s="20" t="s">
        <v>162769</v>
      </c>
      <c r="C11761" s="22">
        <v>58</v>
      </c>
      <c r="D11761" s="21" t="s">
        <v>184952</v>
      </c>
      <c r="E11761" s="22">
        <v>7</v>
      </c>
      <c r="F11761" s="21" t="s">
        <v>170640</v>
      </c>
      <c r="G11761" s="22">
        <v>15</v>
      </c>
      <c r="H11761" s="22">
        <v>83</v>
      </c>
      <c r="I11761" s="21" t="s">
        <v>200979</v>
      </c>
    </row>
    <row r="11762" spans="1:9" ht="32" customHeight="1">
      <c r="A11762" s="19" t="s">
        <v>200980</v>
      </c>
      <c r="B11762" s="20" t="s">
        <v>173948</v>
      </c>
      <c r="C11762" s="22">
        <v>62</v>
      </c>
      <c r="D11762" s="21" t="s">
        <v>172467</v>
      </c>
      <c r="E11762" s="22">
        <v>12</v>
      </c>
      <c r="F11762" s="21" t="s">
        <v>172603</v>
      </c>
      <c r="G11762" s="22">
        <v>10</v>
      </c>
      <c r="H11762" s="22">
        <v>87</v>
      </c>
      <c r="I11762" s="21" t="s">
        <v>200981</v>
      </c>
    </row>
    <row r="11763" spans="1:9" ht="32" customHeight="1">
      <c r="A11763" s="19" t="s">
        <v>200982</v>
      </c>
      <c r="B11763" s="20" t="s">
        <v>173206</v>
      </c>
      <c r="C11763" s="22">
        <v>13</v>
      </c>
      <c r="D11763" s="21" t="s">
        <v>200983</v>
      </c>
      <c r="E11763" s="22">
        <v>89</v>
      </c>
      <c r="F11763" s="21" t="s">
        <v>170169</v>
      </c>
      <c r="G11763" s="22">
        <v>1</v>
      </c>
      <c r="H11763" s="22">
        <v>106</v>
      </c>
      <c r="I11763" s="21" t="s">
        <v>200984</v>
      </c>
    </row>
    <row r="11764" spans="1:9" ht="32" customHeight="1">
      <c r="A11764" s="19" t="s">
        <v>200985</v>
      </c>
      <c r="B11764" s="20" t="s">
        <v>173206</v>
      </c>
      <c r="C11764" s="22">
        <v>13</v>
      </c>
      <c r="D11764" s="21" t="s">
        <v>200983</v>
      </c>
      <c r="E11764" s="22">
        <v>89</v>
      </c>
      <c r="F11764" s="21" t="s">
        <v>170169</v>
      </c>
      <c r="G11764" s="22">
        <v>1</v>
      </c>
      <c r="H11764" s="22">
        <v>106</v>
      </c>
      <c r="I11764" s="21" t="s">
        <v>200986</v>
      </c>
    </row>
    <row r="11765" spans="1:9" ht="32" customHeight="1">
      <c r="A11765" s="19" t="s">
        <v>200987</v>
      </c>
      <c r="B11765" s="20" t="s">
        <v>174058</v>
      </c>
      <c r="C11765" s="22">
        <v>68</v>
      </c>
      <c r="D11765" s="21" t="s">
        <v>183668</v>
      </c>
      <c r="E11765" s="22">
        <v>21</v>
      </c>
      <c r="F11765" s="21" t="s">
        <v>200667</v>
      </c>
      <c r="G11765" s="22">
        <v>29</v>
      </c>
      <c r="H11765" s="22">
        <v>121</v>
      </c>
      <c r="I11765" s="21" t="s">
        <v>200988</v>
      </c>
    </row>
    <row r="11766" spans="1:9" ht="32" customHeight="1">
      <c r="A11766" s="19" t="s">
        <v>200989</v>
      </c>
      <c r="B11766" s="20" t="s">
        <v>174058</v>
      </c>
      <c r="C11766" s="22">
        <v>68</v>
      </c>
      <c r="D11766" s="21" t="s">
        <v>183668</v>
      </c>
      <c r="E11766" s="22">
        <v>21</v>
      </c>
      <c r="F11766" s="21" t="s">
        <v>200667</v>
      </c>
      <c r="G11766" s="22">
        <v>29</v>
      </c>
      <c r="H11766" s="22">
        <v>121</v>
      </c>
      <c r="I11766" s="21" t="s">
        <v>200990</v>
      </c>
    </row>
    <row r="11767" spans="1:9" ht="32" customHeight="1">
      <c r="A11767" s="19" t="s">
        <v>200991</v>
      </c>
      <c r="B11767" s="20" t="s">
        <v>179472</v>
      </c>
      <c r="C11767" s="22">
        <v>58</v>
      </c>
      <c r="D11767" s="21" t="s">
        <v>173566</v>
      </c>
      <c r="E11767" s="22">
        <v>21</v>
      </c>
      <c r="F11767" s="21" t="s">
        <v>197963</v>
      </c>
      <c r="G11767" s="22">
        <v>29</v>
      </c>
      <c r="H11767" s="22">
        <v>111</v>
      </c>
      <c r="I11767" s="21" t="s">
        <v>200992</v>
      </c>
    </row>
    <row r="11768" spans="1:9" ht="32" customHeight="1">
      <c r="A11768" s="19" t="s">
        <v>200993</v>
      </c>
      <c r="B11768" s="20" t="s">
        <v>179472</v>
      </c>
      <c r="C11768" s="22">
        <v>58</v>
      </c>
      <c r="D11768" s="21" t="s">
        <v>173566</v>
      </c>
      <c r="E11768" s="22">
        <v>21</v>
      </c>
      <c r="F11768" s="21" t="s">
        <v>197963</v>
      </c>
      <c r="G11768" s="22">
        <v>29</v>
      </c>
      <c r="H11768" s="22">
        <v>111</v>
      </c>
      <c r="I11768" s="21" t="s">
        <v>200994</v>
      </c>
    </row>
    <row r="11769" spans="1:9" ht="32" customHeight="1">
      <c r="A11769" s="19" t="s">
        <v>200995</v>
      </c>
      <c r="B11769" s="20" t="s">
        <v>179472</v>
      </c>
      <c r="C11769" s="22">
        <v>58</v>
      </c>
      <c r="D11769" s="21" t="s">
        <v>173566</v>
      </c>
      <c r="E11769" s="22">
        <v>21</v>
      </c>
      <c r="F11769" s="21" t="s">
        <v>197963</v>
      </c>
      <c r="G11769" s="22">
        <v>29</v>
      </c>
      <c r="H11769" s="22">
        <v>111</v>
      </c>
      <c r="I11769" s="21" t="s">
        <v>200996</v>
      </c>
    </row>
    <row r="11770" spans="1:9" ht="32" customHeight="1">
      <c r="A11770" s="19" t="s">
        <v>200997</v>
      </c>
      <c r="B11770" s="20" t="s">
        <v>191107</v>
      </c>
      <c r="C11770" s="22">
        <v>15</v>
      </c>
      <c r="D11770" s="21" t="s">
        <v>173730</v>
      </c>
      <c r="E11770" s="22">
        <v>21</v>
      </c>
      <c r="F11770" s="21" t="s">
        <v>171750</v>
      </c>
      <c r="G11770" s="22">
        <v>28</v>
      </c>
      <c r="H11770" s="22">
        <v>67</v>
      </c>
      <c r="I11770" s="21" t="s">
        <v>200998</v>
      </c>
    </row>
    <row r="11771" spans="1:9" ht="32" customHeight="1">
      <c r="A11771" s="19" t="s">
        <v>200999</v>
      </c>
      <c r="B11771" s="20" t="s">
        <v>191107</v>
      </c>
      <c r="C11771" s="22">
        <v>15</v>
      </c>
      <c r="D11771" s="21" t="s">
        <v>173730</v>
      </c>
      <c r="E11771" s="22">
        <v>21</v>
      </c>
      <c r="F11771" s="21" t="s">
        <v>171750</v>
      </c>
      <c r="G11771" s="22">
        <v>28</v>
      </c>
      <c r="H11771" s="22">
        <v>67</v>
      </c>
      <c r="I11771" s="21" t="s">
        <v>201000</v>
      </c>
    </row>
    <row r="11772" spans="1:9" ht="32" customHeight="1">
      <c r="A11772" s="19" t="s">
        <v>201001</v>
      </c>
      <c r="B11772" s="20" t="s">
        <v>191107</v>
      </c>
      <c r="C11772" s="22">
        <v>15</v>
      </c>
      <c r="D11772" s="21" t="s">
        <v>173730</v>
      </c>
      <c r="E11772" s="22">
        <v>21</v>
      </c>
      <c r="F11772" s="21" t="s">
        <v>171750</v>
      </c>
      <c r="G11772" s="22">
        <v>28</v>
      </c>
      <c r="H11772" s="22">
        <v>67</v>
      </c>
      <c r="I11772" s="21" t="s">
        <v>201002</v>
      </c>
    </row>
    <row r="11773" spans="1:9" ht="32" customHeight="1">
      <c r="A11773" s="19" t="s">
        <v>201003</v>
      </c>
      <c r="B11773" s="20" t="s">
        <v>185644</v>
      </c>
      <c r="C11773" s="22">
        <v>42</v>
      </c>
      <c r="D11773" s="21" t="s">
        <v>193184</v>
      </c>
      <c r="E11773" s="22">
        <v>36</v>
      </c>
      <c r="F11773" s="21" t="s">
        <v>188919</v>
      </c>
      <c r="G11773" s="22">
        <v>29</v>
      </c>
      <c r="H11773" s="22">
        <v>110</v>
      </c>
      <c r="I11773" s="21" t="s">
        <v>201004</v>
      </c>
    </row>
    <row r="11774" spans="1:9" ht="32" customHeight="1">
      <c r="A11774" s="19" t="s">
        <v>201005</v>
      </c>
      <c r="B11774" s="20" t="s">
        <v>191107</v>
      </c>
      <c r="C11774" s="22">
        <v>15</v>
      </c>
      <c r="D11774" s="21" t="s">
        <v>173730</v>
      </c>
      <c r="E11774" s="22">
        <v>21</v>
      </c>
      <c r="F11774" s="21" t="s">
        <v>171750</v>
      </c>
      <c r="G11774" s="22">
        <v>28</v>
      </c>
      <c r="H11774" s="22">
        <v>67</v>
      </c>
      <c r="I11774" s="21" t="s">
        <v>201006</v>
      </c>
    </row>
    <row r="11775" spans="1:9" ht="32" customHeight="1">
      <c r="A11775" s="19" t="s">
        <v>201007</v>
      </c>
      <c r="B11775" s="20" t="s">
        <v>170165</v>
      </c>
      <c r="C11775" s="22">
        <v>27</v>
      </c>
      <c r="D11775" s="21" t="s">
        <v>172325</v>
      </c>
      <c r="E11775" s="22">
        <v>111</v>
      </c>
      <c r="F11775" s="21" t="s">
        <v>170298</v>
      </c>
      <c r="G11775" s="22">
        <v>3</v>
      </c>
      <c r="H11775" s="22">
        <v>144</v>
      </c>
      <c r="I11775" s="21" t="s">
        <v>201008</v>
      </c>
    </row>
    <row r="11776" spans="1:9" ht="32" customHeight="1">
      <c r="A11776" s="19" t="s">
        <v>201009</v>
      </c>
      <c r="B11776" s="20" t="s">
        <v>170705</v>
      </c>
      <c r="C11776" s="22">
        <v>16</v>
      </c>
      <c r="D11776" s="21" t="s">
        <v>169773</v>
      </c>
      <c r="E11776" s="22">
        <v>18</v>
      </c>
      <c r="F11776" s="21" t="s">
        <v>172105</v>
      </c>
      <c r="G11776" s="22">
        <v>27</v>
      </c>
      <c r="H11776" s="22">
        <v>64</v>
      </c>
      <c r="I11776" s="21" t="s">
        <v>201010</v>
      </c>
    </row>
    <row r="11777" spans="1:9" ht="44" customHeight="1">
      <c r="A11777" s="19" t="s">
        <v>201011</v>
      </c>
      <c r="B11777" s="20" t="s">
        <v>174109</v>
      </c>
      <c r="C11777" s="22">
        <v>20</v>
      </c>
      <c r="D11777" s="21" t="s">
        <v>197143</v>
      </c>
      <c r="E11777" s="22">
        <v>122</v>
      </c>
      <c r="F11777" s="21" t="s">
        <v>185691</v>
      </c>
      <c r="G11777" s="22">
        <v>13</v>
      </c>
      <c r="H11777" s="22">
        <v>158</v>
      </c>
      <c r="I11777" s="21" t="s">
        <v>201012</v>
      </c>
    </row>
    <row r="11778" spans="1:9" ht="44" customHeight="1">
      <c r="A11778" s="19" t="s">
        <v>201013</v>
      </c>
      <c r="B11778" s="20" t="s">
        <v>175231</v>
      </c>
      <c r="C11778" s="22">
        <v>23</v>
      </c>
      <c r="D11778" s="21" t="s">
        <v>179870</v>
      </c>
      <c r="E11778" s="22">
        <v>122</v>
      </c>
      <c r="F11778" s="21" t="s">
        <v>201014</v>
      </c>
      <c r="G11778" s="22">
        <v>13</v>
      </c>
      <c r="H11778" s="22">
        <v>161</v>
      </c>
      <c r="I11778" s="21" t="s">
        <v>201015</v>
      </c>
    </row>
    <row r="11779" spans="1:9" ht="44" customHeight="1">
      <c r="A11779" s="19" t="s">
        <v>201016</v>
      </c>
      <c r="B11779" s="24">
        <v>0</v>
      </c>
      <c r="C11779" s="22">
        <v>0</v>
      </c>
      <c r="D11779" s="22">
        <v>100</v>
      </c>
      <c r="E11779" s="22">
        <v>60</v>
      </c>
      <c r="F11779" s="22">
        <v>0</v>
      </c>
      <c r="G11779" s="22">
        <v>0</v>
      </c>
      <c r="H11779" s="22">
        <v>63</v>
      </c>
      <c r="I11779" s="21" t="s">
        <v>201017</v>
      </c>
    </row>
    <row r="11780" spans="1:9" ht="44" customHeight="1">
      <c r="A11780" s="19" t="s">
        <v>201018</v>
      </c>
      <c r="B11780" s="20" t="s">
        <v>201019</v>
      </c>
      <c r="C11780" s="22">
        <v>61</v>
      </c>
      <c r="D11780" s="21" t="s">
        <v>170971</v>
      </c>
      <c r="E11780" s="22">
        <v>5</v>
      </c>
      <c r="F11780" s="21" t="s">
        <v>170838</v>
      </c>
      <c r="G11780" s="22">
        <v>19</v>
      </c>
      <c r="H11780" s="22">
        <v>88</v>
      </c>
      <c r="I11780" s="21" t="s">
        <v>201020</v>
      </c>
    </row>
    <row r="11781" spans="1:9" ht="44" customHeight="1">
      <c r="A11781" s="19" t="s">
        <v>201021</v>
      </c>
      <c r="B11781" s="20" t="s">
        <v>181784</v>
      </c>
      <c r="C11781" s="22">
        <v>76</v>
      </c>
      <c r="D11781" s="21" t="s">
        <v>170561</v>
      </c>
      <c r="E11781" s="22">
        <v>22</v>
      </c>
      <c r="F11781" s="21" t="s">
        <v>201022</v>
      </c>
      <c r="G11781" s="22">
        <v>67</v>
      </c>
      <c r="H11781" s="22">
        <v>168</v>
      </c>
      <c r="I11781" s="21" t="s">
        <v>201023</v>
      </c>
    </row>
    <row r="11782" spans="1:9" ht="44" customHeight="1">
      <c r="A11782" s="19" t="s">
        <v>201024</v>
      </c>
      <c r="B11782" s="40">
        <v>11875</v>
      </c>
      <c r="C11782" s="22">
        <v>19</v>
      </c>
      <c r="D11782" s="39">
        <v>88125</v>
      </c>
      <c r="E11782" s="22">
        <v>141</v>
      </c>
      <c r="F11782" s="22">
        <v>0</v>
      </c>
      <c r="G11782" s="22">
        <v>0</v>
      </c>
      <c r="H11782" s="22">
        <v>163</v>
      </c>
      <c r="I11782" s="21" t="s">
        <v>201025</v>
      </c>
    </row>
    <row r="11783" spans="1:9" ht="32" customHeight="1">
      <c r="A11783" s="19" t="s">
        <v>201026</v>
      </c>
      <c r="B11783" s="20" t="s">
        <v>171021</v>
      </c>
      <c r="C11783" s="22">
        <v>45</v>
      </c>
      <c r="D11783" s="21" t="s">
        <v>200740</v>
      </c>
      <c r="E11783" s="22">
        <v>110</v>
      </c>
      <c r="F11783" s="21" t="s">
        <v>178358</v>
      </c>
      <c r="G11783" s="22">
        <v>22</v>
      </c>
      <c r="H11783" s="22">
        <v>180</v>
      </c>
      <c r="I11783" s="21" t="s">
        <v>201027</v>
      </c>
    </row>
    <row r="11784" spans="1:9" ht="32" customHeight="1">
      <c r="A11784" s="19" t="s">
        <v>201028</v>
      </c>
      <c r="B11784" s="20" t="s">
        <v>171545</v>
      </c>
      <c r="C11784" s="22">
        <v>13</v>
      </c>
      <c r="D11784" s="21" t="s">
        <v>176578</v>
      </c>
      <c r="E11784" s="22">
        <v>50</v>
      </c>
      <c r="F11784" s="21" t="s">
        <v>171488</v>
      </c>
      <c r="G11784" s="22">
        <v>3</v>
      </c>
      <c r="H11784" s="22">
        <v>69</v>
      </c>
      <c r="I11784" s="21" t="s">
        <v>201029</v>
      </c>
    </row>
    <row r="11785" spans="1:9" ht="32" customHeight="1">
      <c r="A11785" s="19" t="s">
        <v>201030</v>
      </c>
      <c r="B11785" s="20" t="s">
        <v>184393</v>
      </c>
      <c r="C11785" s="22">
        <v>34</v>
      </c>
      <c r="D11785" s="21" t="s">
        <v>201031</v>
      </c>
      <c r="E11785" s="22">
        <v>53</v>
      </c>
      <c r="F11785" s="21" t="s">
        <v>177532</v>
      </c>
      <c r="G11785" s="22">
        <v>7</v>
      </c>
      <c r="H11785" s="22">
        <v>97</v>
      </c>
      <c r="I11785" s="21" t="s">
        <v>201032</v>
      </c>
    </row>
    <row r="11786" spans="1:9" ht="32" customHeight="1">
      <c r="A11786" s="19" t="s">
        <v>201033</v>
      </c>
      <c r="B11786" s="20" t="s">
        <v>169659</v>
      </c>
      <c r="C11786" s="22">
        <v>21</v>
      </c>
      <c r="D11786" s="21" t="s">
        <v>170049</v>
      </c>
      <c r="E11786" s="22">
        <v>28</v>
      </c>
      <c r="F11786" s="21" t="s">
        <v>170591</v>
      </c>
      <c r="G11786" s="22">
        <v>8</v>
      </c>
      <c r="H11786" s="22">
        <v>60</v>
      </c>
      <c r="I11786" s="21" t="s">
        <v>201034</v>
      </c>
    </row>
    <row r="11787" spans="1:9" ht="32" customHeight="1">
      <c r="A11787" s="19" t="s">
        <v>201035</v>
      </c>
      <c r="B11787" s="20" t="s">
        <v>179095</v>
      </c>
      <c r="C11787" s="22">
        <v>58</v>
      </c>
      <c r="D11787" s="22">
        <v>0</v>
      </c>
      <c r="E11787" s="22">
        <v>0</v>
      </c>
      <c r="F11787" s="21" t="s">
        <v>176810</v>
      </c>
      <c r="G11787" s="22">
        <v>5</v>
      </c>
      <c r="H11787" s="22">
        <v>66</v>
      </c>
      <c r="I11787" s="21" t="s">
        <v>201036</v>
      </c>
    </row>
    <row r="11788" spans="1:9" ht="32" customHeight="1">
      <c r="A11788" s="19" t="s">
        <v>201037</v>
      </c>
      <c r="B11788" s="20" t="s">
        <v>201038</v>
      </c>
      <c r="C11788" s="22">
        <v>99</v>
      </c>
      <c r="D11788" s="21" t="s">
        <v>170842</v>
      </c>
      <c r="E11788" s="22">
        <v>35</v>
      </c>
      <c r="F11788" s="21" t="s">
        <v>189198</v>
      </c>
      <c r="G11788" s="22">
        <v>51</v>
      </c>
      <c r="H11788" s="22">
        <v>188</v>
      </c>
      <c r="I11788" s="21" t="s">
        <v>201039</v>
      </c>
    </row>
    <row r="11789" spans="1:9" ht="32" customHeight="1">
      <c r="A11789" s="19" t="s">
        <v>201040</v>
      </c>
      <c r="B11789" s="20" t="s">
        <v>172325</v>
      </c>
      <c r="C11789" s="22">
        <v>74</v>
      </c>
      <c r="D11789" s="21" t="s">
        <v>172326</v>
      </c>
      <c r="E11789" s="22">
        <v>20</v>
      </c>
      <c r="F11789" s="22">
        <v>0</v>
      </c>
      <c r="G11789" s="22">
        <v>0</v>
      </c>
      <c r="H11789" s="22">
        <v>97</v>
      </c>
      <c r="I11789" s="21" t="s">
        <v>201041</v>
      </c>
    </row>
    <row r="11790" spans="1:9" ht="32" customHeight="1">
      <c r="A11790" s="19" t="s">
        <v>201042</v>
      </c>
      <c r="B11790" s="20" t="s">
        <v>201043</v>
      </c>
      <c r="C11790" s="22">
        <v>100</v>
      </c>
      <c r="D11790" s="21" t="s">
        <v>201044</v>
      </c>
      <c r="E11790" s="22">
        <v>29</v>
      </c>
      <c r="F11790" s="21" t="s">
        <v>195160</v>
      </c>
      <c r="G11790" s="22">
        <v>44</v>
      </c>
      <c r="H11790" s="22">
        <v>176</v>
      </c>
      <c r="I11790" s="21" t="s">
        <v>201045</v>
      </c>
    </row>
    <row r="11791" spans="1:9" ht="32" customHeight="1">
      <c r="A11791" s="19" t="s">
        <v>201046</v>
      </c>
      <c r="B11791" s="24">
        <v>0</v>
      </c>
      <c r="C11791" s="22">
        <v>0</v>
      </c>
      <c r="D11791" s="22">
        <v>100</v>
      </c>
      <c r="E11791" s="22">
        <v>97</v>
      </c>
      <c r="F11791" s="22">
        <v>0</v>
      </c>
      <c r="G11791" s="22">
        <v>0</v>
      </c>
      <c r="H11791" s="22">
        <v>100</v>
      </c>
      <c r="I11791" s="21" t="s">
        <v>201047</v>
      </c>
    </row>
    <row r="11792" spans="1:9" ht="32" customHeight="1">
      <c r="A11792" s="19" t="s">
        <v>201048</v>
      </c>
      <c r="B11792" s="20" t="s">
        <v>178154</v>
      </c>
      <c r="C11792" s="22">
        <v>58</v>
      </c>
      <c r="D11792" s="21" t="s">
        <v>171151</v>
      </c>
      <c r="E11792" s="22">
        <v>3</v>
      </c>
      <c r="F11792" s="21" t="s">
        <v>170293</v>
      </c>
      <c r="G11792" s="22">
        <v>13</v>
      </c>
      <c r="H11792" s="22">
        <v>77</v>
      </c>
      <c r="I11792" s="21" t="s">
        <v>201049</v>
      </c>
    </row>
    <row r="11793" spans="1:9" ht="32" customHeight="1">
      <c r="A11793" s="19" t="s">
        <v>201050</v>
      </c>
      <c r="B11793" s="20" t="s">
        <v>172421</v>
      </c>
      <c r="C11793" s="22">
        <v>4</v>
      </c>
      <c r="D11793" s="21" t="s">
        <v>201051</v>
      </c>
      <c r="E11793" s="22">
        <v>165</v>
      </c>
      <c r="F11793" s="21" t="s">
        <v>194876</v>
      </c>
      <c r="G11793" s="22">
        <v>3</v>
      </c>
      <c r="H11793" s="22">
        <v>175</v>
      </c>
      <c r="I11793" s="21" t="s">
        <v>201052</v>
      </c>
    </row>
    <row r="11794" spans="1:9" ht="32" customHeight="1">
      <c r="A11794" s="19" t="s">
        <v>201053</v>
      </c>
      <c r="B11794" s="20" t="s">
        <v>190470</v>
      </c>
      <c r="C11794" s="22">
        <v>14</v>
      </c>
      <c r="D11794" s="21" t="s">
        <v>201054</v>
      </c>
      <c r="E11794" s="22">
        <v>137</v>
      </c>
      <c r="F11794" s="21" t="s">
        <v>171435</v>
      </c>
      <c r="G11794" s="22">
        <v>1</v>
      </c>
      <c r="H11794" s="22">
        <v>155</v>
      </c>
      <c r="I11794" s="21" t="s">
        <v>201055</v>
      </c>
    </row>
    <row r="11795" spans="1:9" ht="32" customHeight="1">
      <c r="A11795" s="19" t="s">
        <v>201056</v>
      </c>
      <c r="B11795" s="20" t="s">
        <v>192764</v>
      </c>
      <c r="C11795" s="22">
        <v>29</v>
      </c>
      <c r="D11795" s="21" t="s">
        <v>185318</v>
      </c>
      <c r="E11795" s="22">
        <v>36</v>
      </c>
      <c r="F11795" s="21" t="s">
        <v>173230</v>
      </c>
      <c r="G11795" s="22">
        <v>12</v>
      </c>
      <c r="H11795" s="22">
        <v>80</v>
      </c>
      <c r="I11795" s="21" t="s">
        <v>201057</v>
      </c>
    </row>
    <row r="11796" spans="1:9" ht="32" customHeight="1">
      <c r="A11796" s="19" t="s">
        <v>201058</v>
      </c>
      <c r="B11796" s="20" t="s">
        <v>179987</v>
      </c>
      <c r="C11796" s="22">
        <v>92</v>
      </c>
      <c r="D11796" s="21" t="s">
        <v>187929</v>
      </c>
      <c r="E11796" s="22">
        <v>38</v>
      </c>
      <c r="F11796" s="21" t="s">
        <v>175774</v>
      </c>
      <c r="G11796" s="22">
        <v>11</v>
      </c>
      <c r="H11796" s="22">
        <v>144</v>
      </c>
      <c r="I11796" s="21" t="s">
        <v>201059</v>
      </c>
    </row>
    <row r="11797" spans="1:9" ht="32" customHeight="1">
      <c r="A11797" s="19" t="s">
        <v>201060</v>
      </c>
      <c r="B11797" s="20" t="s">
        <v>174608</v>
      </c>
      <c r="C11797" s="22">
        <v>85</v>
      </c>
      <c r="D11797" s="21" t="s">
        <v>188426</v>
      </c>
      <c r="E11797" s="22">
        <v>38</v>
      </c>
      <c r="F11797" s="21" t="s">
        <v>170059</v>
      </c>
      <c r="G11797" s="22">
        <v>12</v>
      </c>
      <c r="H11797" s="22">
        <v>138</v>
      </c>
      <c r="I11797" s="21" t="s">
        <v>201061</v>
      </c>
    </row>
    <row r="11798" spans="1:9" ht="32" customHeight="1">
      <c r="A11798" s="19" t="s">
        <v>201062</v>
      </c>
      <c r="B11798" s="20" t="s">
        <v>171620</v>
      </c>
      <c r="C11798" s="22">
        <v>1</v>
      </c>
      <c r="D11798" s="21" t="s">
        <v>173469</v>
      </c>
      <c r="E11798" s="22">
        <v>76</v>
      </c>
      <c r="F11798" s="21" t="s">
        <v>171620</v>
      </c>
      <c r="G11798" s="22">
        <v>1</v>
      </c>
      <c r="H11798" s="22">
        <v>81</v>
      </c>
      <c r="I11798" s="21" t="s">
        <v>201063</v>
      </c>
    </row>
    <row r="11799" spans="1:9" ht="32" customHeight="1">
      <c r="A11799" s="19" t="s">
        <v>201064</v>
      </c>
      <c r="B11799" s="20" t="s">
        <v>173354</v>
      </c>
      <c r="C11799" s="22">
        <v>4</v>
      </c>
      <c r="D11799" s="21" t="s">
        <v>201065</v>
      </c>
      <c r="E11799" s="22">
        <v>122</v>
      </c>
      <c r="F11799" s="21" t="s">
        <v>172467</v>
      </c>
      <c r="G11799" s="22">
        <v>21</v>
      </c>
      <c r="H11799" s="22">
        <v>150</v>
      </c>
      <c r="I11799" s="21" t="s">
        <v>201066</v>
      </c>
    </row>
    <row r="11800" spans="1:9" ht="32" customHeight="1">
      <c r="A11800" s="19" t="s">
        <v>201067</v>
      </c>
      <c r="B11800" s="20" t="s">
        <v>179444</v>
      </c>
      <c r="C11800" s="22">
        <v>3</v>
      </c>
      <c r="D11800" s="21" t="s">
        <v>201068</v>
      </c>
      <c r="E11800" s="22">
        <v>94</v>
      </c>
      <c r="F11800" s="21" t="s">
        <v>170363</v>
      </c>
      <c r="G11800" s="22">
        <v>4</v>
      </c>
      <c r="H11800" s="22">
        <v>104</v>
      </c>
      <c r="I11800" s="21" t="s">
        <v>201069</v>
      </c>
    </row>
    <row r="11801" spans="1:9" ht="32" customHeight="1">
      <c r="A11801" s="19" t="s">
        <v>201070</v>
      </c>
      <c r="B11801" s="20" t="s">
        <v>170135</v>
      </c>
      <c r="C11801" s="22">
        <v>35</v>
      </c>
      <c r="D11801" s="21" t="s">
        <v>179897</v>
      </c>
      <c r="E11801" s="22">
        <v>60</v>
      </c>
      <c r="F11801" s="21" t="s">
        <v>189180</v>
      </c>
      <c r="G11801" s="22">
        <v>34</v>
      </c>
      <c r="H11801" s="22">
        <v>132</v>
      </c>
      <c r="I11801" s="21" t="s">
        <v>201071</v>
      </c>
    </row>
    <row r="11802" spans="1:9" ht="32" customHeight="1">
      <c r="A11802" s="19" t="s">
        <v>201072</v>
      </c>
      <c r="B11802" s="20" t="s">
        <v>180208</v>
      </c>
      <c r="C11802" s="22">
        <v>9</v>
      </c>
      <c r="D11802" s="22">
        <v>0</v>
      </c>
      <c r="E11802" s="22">
        <v>0</v>
      </c>
      <c r="F11802" s="21" t="s">
        <v>186308</v>
      </c>
      <c r="G11802" s="22">
        <v>49</v>
      </c>
      <c r="H11802" s="22">
        <v>61</v>
      </c>
      <c r="I11802" s="21" t="s">
        <v>201073</v>
      </c>
    </row>
    <row r="11803" spans="1:9" ht="32" customHeight="1">
      <c r="A11803" s="19" t="s">
        <v>201074</v>
      </c>
      <c r="B11803" s="20" t="s">
        <v>169710</v>
      </c>
      <c r="C11803" s="22">
        <v>6</v>
      </c>
      <c r="D11803" s="22">
        <v>0</v>
      </c>
      <c r="E11803" s="22">
        <v>0</v>
      </c>
      <c r="F11803" s="21" t="s">
        <v>174259</v>
      </c>
      <c r="G11803" s="22">
        <v>49</v>
      </c>
      <c r="H11803" s="22">
        <v>58</v>
      </c>
      <c r="I11803" s="21" t="s">
        <v>201075</v>
      </c>
    </row>
    <row r="11804" spans="1:9" ht="32" customHeight="1">
      <c r="A11804" s="19" t="s">
        <v>201076</v>
      </c>
      <c r="B11804" s="20" t="s">
        <v>177731</v>
      </c>
      <c r="C11804" s="22">
        <v>45</v>
      </c>
      <c r="D11804" s="21" t="s">
        <v>174546</v>
      </c>
      <c r="E11804" s="22">
        <v>10</v>
      </c>
      <c r="F11804" s="21" t="s">
        <v>170188</v>
      </c>
      <c r="G11804" s="22">
        <v>16</v>
      </c>
      <c r="H11804" s="22">
        <v>74</v>
      </c>
      <c r="I11804" s="21" t="s">
        <v>201077</v>
      </c>
    </row>
    <row r="11805" spans="1:9" ht="32" customHeight="1">
      <c r="A11805" s="19" t="s">
        <v>201078</v>
      </c>
      <c r="B11805" s="20" t="s">
        <v>177731</v>
      </c>
      <c r="C11805" s="22">
        <v>45</v>
      </c>
      <c r="D11805" s="21" t="s">
        <v>174546</v>
      </c>
      <c r="E11805" s="22">
        <v>10</v>
      </c>
      <c r="F11805" s="21" t="s">
        <v>170188</v>
      </c>
      <c r="G11805" s="22">
        <v>16</v>
      </c>
      <c r="H11805" s="22">
        <v>74</v>
      </c>
      <c r="I11805" s="21" t="s">
        <v>201079</v>
      </c>
    </row>
    <row r="11806" spans="1:9" ht="32" customHeight="1">
      <c r="A11806" s="19" t="s">
        <v>201080</v>
      </c>
      <c r="B11806" s="20" t="s">
        <v>169874</v>
      </c>
      <c r="C11806" s="22">
        <v>28</v>
      </c>
      <c r="D11806" s="21" t="s">
        <v>171430</v>
      </c>
      <c r="E11806" s="22">
        <v>16</v>
      </c>
      <c r="F11806" s="21" t="s">
        <v>172809</v>
      </c>
      <c r="G11806" s="22">
        <v>18</v>
      </c>
      <c r="H11806" s="22">
        <v>65</v>
      </c>
      <c r="I11806" s="21" t="s">
        <v>201081</v>
      </c>
    </row>
    <row r="11807" spans="1:9" ht="32" customHeight="1">
      <c r="A11807" s="19" t="s">
        <v>201082</v>
      </c>
      <c r="B11807" s="20" t="s">
        <v>171046</v>
      </c>
      <c r="C11807" s="22">
        <v>35</v>
      </c>
      <c r="D11807" s="21" t="s">
        <v>172709</v>
      </c>
      <c r="E11807" s="22">
        <v>16</v>
      </c>
      <c r="F11807" s="21" t="s">
        <v>174913</v>
      </c>
      <c r="G11807" s="22">
        <v>18</v>
      </c>
      <c r="H11807" s="22">
        <v>72</v>
      </c>
      <c r="I11807" s="21" t="s">
        <v>201083</v>
      </c>
    </row>
    <row r="11808" spans="1:9" ht="32" customHeight="1">
      <c r="A11808" s="19" t="s">
        <v>201084</v>
      </c>
      <c r="B11808" s="20" t="s">
        <v>169874</v>
      </c>
      <c r="C11808" s="22">
        <v>28</v>
      </c>
      <c r="D11808" s="21" t="s">
        <v>171430</v>
      </c>
      <c r="E11808" s="22">
        <v>16</v>
      </c>
      <c r="F11808" s="21" t="s">
        <v>172809</v>
      </c>
      <c r="G11808" s="22">
        <v>18</v>
      </c>
      <c r="H11808" s="22">
        <v>65</v>
      </c>
      <c r="I11808" s="21" t="s">
        <v>201085</v>
      </c>
    </row>
    <row r="11809" spans="1:9" ht="32" customHeight="1">
      <c r="A11809" s="19" t="s">
        <v>201086</v>
      </c>
      <c r="B11809" s="20" t="s">
        <v>171046</v>
      </c>
      <c r="C11809" s="22">
        <v>35</v>
      </c>
      <c r="D11809" s="21" t="s">
        <v>172709</v>
      </c>
      <c r="E11809" s="22">
        <v>16</v>
      </c>
      <c r="F11809" s="21" t="s">
        <v>174913</v>
      </c>
      <c r="G11809" s="22">
        <v>18</v>
      </c>
      <c r="H11809" s="22">
        <v>72</v>
      </c>
      <c r="I11809" s="21" t="s">
        <v>201087</v>
      </c>
    </row>
    <row r="11810" spans="1:9" ht="32" customHeight="1">
      <c r="A11810" s="19" t="s">
        <v>201088</v>
      </c>
      <c r="B11810" s="20" t="s">
        <v>201089</v>
      </c>
      <c r="C11810" s="22">
        <v>40</v>
      </c>
      <c r="D11810" s="21" t="s">
        <v>172817</v>
      </c>
      <c r="E11810" s="22">
        <v>142</v>
      </c>
      <c r="F11810" s="21" t="s">
        <v>201090</v>
      </c>
      <c r="G11810" s="22">
        <v>11</v>
      </c>
      <c r="H11810" s="22">
        <v>196</v>
      </c>
      <c r="I11810" s="21" t="s">
        <v>201091</v>
      </c>
    </row>
    <row r="11811" spans="1:9" ht="32" customHeight="1">
      <c r="A11811" s="19" t="s">
        <v>201092</v>
      </c>
      <c r="B11811" s="20" t="s">
        <v>176654</v>
      </c>
      <c r="C11811" s="22">
        <v>36</v>
      </c>
      <c r="D11811" s="21" t="s">
        <v>172501</v>
      </c>
      <c r="E11811" s="22">
        <v>4</v>
      </c>
      <c r="F11811" s="21" t="s">
        <v>173663</v>
      </c>
      <c r="G11811" s="22">
        <v>11</v>
      </c>
      <c r="H11811" s="22">
        <v>54</v>
      </c>
      <c r="I11811" s="21" t="s">
        <v>201093</v>
      </c>
    </row>
    <row r="11812" spans="1:9" ht="32" customHeight="1">
      <c r="A11812" s="19" t="s">
        <v>201094</v>
      </c>
      <c r="B11812" s="40">
        <v>59375</v>
      </c>
      <c r="C11812" s="22">
        <v>38</v>
      </c>
      <c r="D11812" s="22">
        <v>0</v>
      </c>
      <c r="E11812" s="22">
        <v>0</v>
      </c>
      <c r="F11812" s="39">
        <v>40625</v>
      </c>
      <c r="G11812" s="22">
        <v>26</v>
      </c>
      <c r="H11812" s="22">
        <v>67</v>
      </c>
      <c r="I11812" s="21" t="s">
        <v>201095</v>
      </c>
    </row>
    <row r="11813" spans="1:9" ht="32" customHeight="1">
      <c r="A11813" s="19" t="s">
        <v>201096</v>
      </c>
      <c r="B11813" s="20" t="s">
        <v>173544</v>
      </c>
      <c r="C11813" s="22">
        <v>4</v>
      </c>
      <c r="D11813" s="21" t="s">
        <v>179669</v>
      </c>
      <c r="E11813" s="22">
        <v>101</v>
      </c>
      <c r="F11813" s="21" t="s">
        <v>171488</v>
      </c>
      <c r="G11813" s="22">
        <v>5</v>
      </c>
      <c r="H11813" s="22">
        <v>113</v>
      </c>
      <c r="I11813" s="21" t="s">
        <v>201097</v>
      </c>
    </row>
    <row r="11814" spans="1:9" ht="32" customHeight="1">
      <c r="A11814" s="19" t="s">
        <v>201098</v>
      </c>
      <c r="B11814" s="20" t="s">
        <v>173544</v>
      </c>
      <c r="C11814" s="22">
        <v>4</v>
      </c>
      <c r="D11814" s="21" t="s">
        <v>179669</v>
      </c>
      <c r="E11814" s="22">
        <v>101</v>
      </c>
      <c r="F11814" s="21" t="s">
        <v>171488</v>
      </c>
      <c r="G11814" s="22">
        <v>5</v>
      </c>
      <c r="H11814" s="22">
        <v>113</v>
      </c>
      <c r="I11814" s="21" t="s">
        <v>201099</v>
      </c>
    </row>
    <row r="11815" spans="1:9" ht="32" customHeight="1">
      <c r="A11815" s="19" t="s">
        <v>201100</v>
      </c>
      <c r="B11815" s="20" t="s">
        <v>173544</v>
      </c>
      <c r="C11815" s="22">
        <v>4</v>
      </c>
      <c r="D11815" s="21" t="s">
        <v>179669</v>
      </c>
      <c r="E11815" s="22">
        <v>101</v>
      </c>
      <c r="F11815" s="21" t="s">
        <v>171488</v>
      </c>
      <c r="G11815" s="22">
        <v>5</v>
      </c>
      <c r="H11815" s="22">
        <v>113</v>
      </c>
      <c r="I11815" s="21" t="s">
        <v>201101</v>
      </c>
    </row>
    <row r="11816" spans="1:9" ht="32" customHeight="1">
      <c r="A11816" s="19" t="s">
        <v>201102</v>
      </c>
      <c r="B11816" s="20" t="s">
        <v>173544</v>
      </c>
      <c r="C11816" s="22">
        <v>4</v>
      </c>
      <c r="D11816" s="21" t="s">
        <v>179669</v>
      </c>
      <c r="E11816" s="22">
        <v>101</v>
      </c>
      <c r="F11816" s="21" t="s">
        <v>171488</v>
      </c>
      <c r="G11816" s="22">
        <v>5</v>
      </c>
      <c r="H11816" s="22">
        <v>113</v>
      </c>
      <c r="I11816" s="21" t="s">
        <v>201103</v>
      </c>
    </row>
    <row r="11817" spans="1:9" ht="32" customHeight="1">
      <c r="A11817" s="19" t="s">
        <v>201104</v>
      </c>
      <c r="B11817" s="20" t="s">
        <v>179475</v>
      </c>
      <c r="C11817" s="22">
        <v>4</v>
      </c>
      <c r="D11817" s="21" t="s">
        <v>184194</v>
      </c>
      <c r="E11817" s="22">
        <v>66</v>
      </c>
      <c r="F11817" s="21" t="s">
        <v>182261</v>
      </c>
      <c r="G11817" s="22">
        <v>3</v>
      </c>
      <c r="H11817" s="22">
        <v>76</v>
      </c>
      <c r="I11817" s="21" t="s">
        <v>201105</v>
      </c>
    </row>
    <row r="11818" spans="1:9" ht="32" customHeight="1">
      <c r="A11818" s="19" t="s">
        <v>201106</v>
      </c>
      <c r="B11818" s="20" t="s">
        <v>179475</v>
      </c>
      <c r="C11818" s="22">
        <v>4</v>
      </c>
      <c r="D11818" s="21" t="s">
        <v>184194</v>
      </c>
      <c r="E11818" s="22">
        <v>66</v>
      </c>
      <c r="F11818" s="21" t="s">
        <v>182261</v>
      </c>
      <c r="G11818" s="22">
        <v>3</v>
      </c>
      <c r="H11818" s="22">
        <v>76</v>
      </c>
      <c r="I11818" s="21" t="s">
        <v>201107</v>
      </c>
    </row>
    <row r="11819" spans="1:9" ht="32" customHeight="1">
      <c r="A11819" s="19" t="s">
        <v>201108</v>
      </c>
      <c r="B11819" s="20" t="s">
        <v>179475</v>
      </c>
      <c r="C11819" s="22">
        <v>4</v>
      </c>
      <c r="D11819" s="21" t="s">
        <v>184194</v>
      </c>
      <c r="E11819" s="22">
        <v>66</v>
      </c>
      <c r="F11819" s="21" t="s">
        <v>182261</v>
      </c>
      <c r="G11819" s="22">
        <v>3</v>
      </c>
      <c r="H11819" s="22">
        <v>76</v>
      </c>
      <c r="I11819" s="21" t="s">
        <v>201109</v>
      </c>
    </row>
    <row r="11820" spans="1:9" ht="32" customHeight="1">
      <c r="A11820" s="19" t="s">
        <v>201110</v>
      </c>
      <c r="B11820" s="20" t="s">
        <v>173619</v>
      </c>
      <c r="C11820" s="22">
        <v>3</v>
      </c>
      <c r="D11820" s="21" t="s">
        <v>176836</v>
      </c>
      <c r="E11820" s="22">
        <v>17</v>
      </c>
      <c r="F11820" s="21" t="s">
        <v>171237</v>
      </c>
      <c r="G11820" s="22">
        <v>95</v>
      </c>
      <c r="H11820" s="22">
        <v>118</v>
      </c>
      <c r="I11820" s="21" t="s">
        <v>201111</v>
      </c>
    </row>
    <row r="11821" spans="1:9" ht="32" customHeight="1">
      <c r="A11821" s="19" t="s">
        <v>201112</v>
      </c>
      <c r="B11821" s="24">
        <v>0</v>
      </c>
      <c r="C11821" s="22">
        <v>0</v>
      </c>
      <c r="D11821" s="21" t="s">
        <v>181878</v>
      </c>
      <c r="E11821" s="22">
        <v>68</v>
      </c>
      <c r="F11821" s="21" t="s">
        <v>171921</v>
      </c>
      <c r="G11821" s="22">
        <v>27</v>
      </c>
      <c r="H11821" s="22">
        <v>98</v>
      </c>
      <c r="I11821" s="21" t="s">
        <v>201113</v>
      </c>
    </row>
    <row r="11822" spans="1:9" ht="32" customHeight="1">
      <c r="A11822" s="19" t="s">
        <v>201114</v>
      </c>
      <c r="B11822" s="20" t="s">
        <v>173666</v>
      </c>
      <c r="C11822" s="22">
        <v>5</v>
      </c>
      <c r="D11822" s="21" t="s">
        <v>201115</v>
      </c>
      <c r="E11822" s="22">
        <v>87</v>
      </c>
      <c r="F11822" s="21" t="s">
        <v>196916</v>
      </c>
      <c r="G11822" s="22">
        <v>27</v>
      </c>
      <c r="H11822" s="22">
        <v>122</v>
      </c>
      <c r="I11822" s="21" t="s">
        <v>201116</v>
      </c>
    </row>
    <row r="11823" spans="1:9" ht="32" customHeight="1">
      <c r="A11823" s="19" t="s">
        <v>201117</v>
      </c>
      <c r="B11823" s="20" t="s">
        <v>179218</v>
      </c>
      <c r="C11823" s="22">
        <v>50</v>
      </c>
      <c r="D11823" s="21" t="s">
        <v>180821</v>
      </c>
      <c r="E11823" s="22">
        <v>70</v>
      </c>
      <c r="F11823" s="21" t="s">
        <v>170896</v>
      </c>
      <c r="G11823" s="22">
        <v>16</v>
      </c>
      <c r="H11823" s="22">
        <v>139</v>
      </c>
      <c r="I11823" s="21" t="s">
        <v>201118</v>
      </c>
    </row>
    <row r="11824" spans="1:9" ht="32" customHeight="1">
      <c r="A11824" s="19" t="s">
        <v>201119</v>
      </c>
      <c r="B11824" s="20" t="s">
        <v>190818</v>
      </c>
      <c r="C11824" s="22">
        <v>41</v>
      </c>
      <c r="D11824" s="21" t="s">
        <v>169908</v>
      </c>
      <c r="E11824" s="22">
        <v>55</v>
      </c>
      <c r="F11824" s="21" t="s">
        <v>170999</v>
      </c>
      <c r="G11824" s="22">
        <v>36</v>
      </c>
      <c r="H11824" s="22">
        <v>135</v>
      </c>
      <c r="I11824" s="21" t="s">
        <v>201120</v>
      </c>
    </row>
    <row r="11825" spans="1:9" ht="32" customHeight="1">
      <c r="A11825" s="19" t="s">
        <v>201121</v>
      </c>
      <c r="B11825" s="20" t="s">
        <v>185377</v>
      </c>
      <c r="C11825" s="22">
        <v>27</v>
      </c>
      <c r="D11825" s="21" t="s">
        <v>201122</v>
      </c>
      <c r="E11825" s="22">
        <v>69</v>
      </c>
      <c r="F11825" s="21" t="s">
        <v>171896</v>
      </c>
      <c r="G11825" s="22">
        <v>20</v>
      </c>
      <c r="H11825" s="22">
        <v>119</v>
      </c>
      <c r="I11825" s="21" t="s">
        <v>201123</v>
      </c>
    </row>
    <row r="11826" spans="1:9" ht="32" customHeight="1">
      <c r="A11826" s="19" t="s">
        <v>201124</v>
      </c>
      <c r="B11826" s="20" t="s">
        <v>185377</v>
      </c>
      <c r="C11826" s="22">
        <v>27</v>
      </c>
      <c r="D11826" s="21" t="s">
        <v>201122</v>
      </c>
      <c r="E11826" s="22">
        <v>69</v>
      </c>
      <c r="F11826" s="21" t="s">
        <v>171896</v>
      </c>
      <c r="G11826" s="22">
        <v>20</v>
      </c>
      <c r="H11826" s="22">
        <v>119</v>
      </c>
      <c r="I11826" s="21" t="s">
        <v>201125</v>
      </c>
    </row>
    <row r="11827" spans="1:9" ht="32" customHeight="1">
      <c r="A11827" s="19" t="s">
        <v>201126</v>
      </c>
      <c r="B11827" s="20" t="s">
        <v>185377</v>
      </c>
      <c r="C11827" s="22">
        <v>27</v>
      </c>
      <c r="D11827" s="21" t="s">
        <v>201122</v>
      </c>
      <c r="E11827" s="22">
        <v>69</v>
      </c>
      <c r="F11827" s="21" t="s">
        <v>171896</v>
      </c>
      <c r="G11827" s="22">
        <v>20</v>
      </c>
      <c r="H11827" s="22">
        <v>119</v>
      </c>
      <c r="I11827" s="21" t="s">
        <v>201127</v>
      </c>
    </row>
    <row r="11828" spans="1:9" ht="32" customHeight="1">
      <c r="A11828" s="19" t="s">
        <v>201128</v>
      </c>
      <c r="B11828" s="20" t="s">
        <v>182284</v>
      </c>
      <c r="C11828" s="22">
        <v>146</v>
      </c>
      <c r="D11828" s="21" t="s">
        <v>201129</v>
      </c>
      <c r="E11828" s="22">
        <v>122</v>
      </c>
      <c r="F11828" s="21" t="s">
        <v>176624</v>
      </c>
      <c r="G11828" s="22">
        <v>18</v>
      </c>
      <c r="H11828" s="22">
        <v>289</v>
      </c>
      <c r="I11828" s="21" t="s">
        <v>201130</v>
      </c>
    </row>
    <row r="11829" spans="1:9" ht="32" customHeight="1">
      <c r="A11829" s="19" t="s">
        <v>201131</v>
      </c>
      <c r="B11829" s="20" t="s">
        <v>177532</v>
      </c>
      <c r="C11829" s="22">
        <v>14</v>
      </c>
      <c r="D11829" s="21" t="s">
        <v>170417</v>
      </c>
      <c r="E11829" s="22">
        <v>172</v>
      </c>
      <c r="F11829" s="21" t="s">
        <v>170204</v>
      </c>
      <c r="G11829" s="22">
        <v>2</v>
      </c>
      <c r="H11829" s="22">
        <v>191</v>
      </c>
      <c r="I11829" s="21" t="s">
        <v>201132</v>
      </c>
    </row>
    <row r="11830" spans="1:9" ht="32" customHeight="1">
      <c r="A11830" s="19" t="s">
        <v>201133</v>
      </c>
      <c r="B11830" s="20" t="s">
        <v>179172</v>
      </c>
      <c r="C11830" s="22">
        <v>116</v>
      </c>
      <c r="D11830" s="21" t="s">
        <v>178486</v>
      </c>
      <c r="E11830" s="22">
        <v>118</v>
      </c>
      <c r="F11830" s="21" t="s">
        <v>175928</v>
      </c>
      <c r="G11830" s="22">
        <v>30</v>
      </c>
      <c r="H11830" s="22">
        <v>267</v>
      </c>
      <c r="I11830" s="21" t="s">
        <v>201134</v>
      </c>
    </row>
    <row r="11831" spans="1:9" ht="32" customHeight="1">
      <c r="A11831" s="19" t="s">
        <v>201135</v>
      </c>
      <c r="B11831" s="20" t="s">
        <v>175956</v>
      </c>
      <c r="C11831" s="22">
        <v>188</v>
      </c>
      <c r="D11831" s="21" t="s">
        <v>174963</v>
      </c>
      <c r="E11831" s="22">
        <v>16</v>
      </c>
      <c r="F11831" s="21" t="s">
        <v>178439</v>
      </c>
      <c r="G11831" s="22">
        <v>76</v>
      </c>
      <c r="H11831" s="22">
        <v>283</v>
      </c>
      <c r="I11831" s="21" t="s">
        <v>201136</v>
      </c>
    </row>
    <row r="11832" spans="1:9" ht="32" customHeight="1">
      <c r="A11832" s="19" t="s">
        <v>201137</v>
      </c>
      <c r="B11832" s="20" t="s">
        <v>190359</v>
      </c>
      <c r="C11832" s="22">
        <v>8</v>
      </c>
      <c r="D11832" s="21" t="s">
        <v>171443</v>
      </c>
      <c r="E11832" s="22">
        <v>220</v>
      </c>
      <c r="F11832" s="21" t="s">
        <v>170060</v>
      </c>
      <c r="G11832" s="22">
        <v>42</v>
      </c>
      <c r="H11832" s="22">
        <v>273</v>
      </c>
      <c r="I11832" s="21" t="s">
        <v>201138</v>
      </c>
    </row>
    <row r="11833" spans="1:9" ht="32" customHeight="1">
      <c r="A11833" s="19" t="s">
        <v>201139</v>
      </c>
      <c r="B11833" s="20" t="s">
        <v>171605</v>
      </c>
      <c r="C11833" s="22">
        <v>44</v>
      </c>
      <c r="D11833" s="21" t="s">
        <v>169704</v>
      </c>
      <c r="E11833" s="22">
        <v>18</v>
      </c>
      <c r="F11833" s="21" t="s">
        <v>176927</v>
      </c>
      <c r="G11833" s="22">
        <v>20</v>
      </c>
      <c r="H11833" s="22">
        <v>85</v>
      </c>
      <c r="I11833" s="21" t="s">
        <v>201140</v>
      </c>
    </row>
    <row r="11834" spans="1:9" ht="32" customHeight="1">
      <c r="A11834" s="19" t="s">
        <v>201141</v>
      </c>
      <c r="B11834" s="20" t="s">
        <v>170134</v>
      </c>
      <c r="C11834" s="22">
        <v>74</v>
      </c>
      <c r="D11834" s="21" t="s">
        <v>184079</v>
      </c>
      <c r="E11834" s="22">
        <v>35</v>
      </c>
      <c r="F11834" s="21" t="s">
        <v>186686</v>
      </c>
      <c r="G11834" s="22">
        <v>2</v>
      </c>
      <c r="H11834" s="22">
        <v>114</v>
      </c>
      <c r="I11834" s="21" t="s">
        <v>201142</v>
      </c>
    </row>
    <row r="11835" spans="1:9" ht="32" customHeight="1">
      <c r="A11835" s="19" t="s">
        <v>201143</v>
      </c>
      <c r="B11835" s="20" t="s">
        <v>175225</v>
      </c>
      <c r="C11835" s="22">
        <v>31</v>
      </c>
      <c r="D11835" s="22">
        <v>0</v>
      </c>
      <c r="E11835" s="22">
        <v>0</v>
      </c>
      <c r="F11835" s="21" t="s">
        <v>180258</v>
      </c>
      <c r="G11835" s="22">
        <v>28</v>
      </c>
      <c r="H11835" s="22">
        <v>62</v>
      </c>
      <c r="I11835" s="21" t="s">
        <v>201144</v>
      </c>
    </row>
    <row r="11836" spans="1:9" ht="32" customHeight="1">
      <c r="A11836" s="19" t="s">
        <v>201145</v>
      </c>
      <c r="B11836" s="20" t="s">
        <v>180104</v>
      </c>
      <c r="C11836" s="22">
        <v>47</v>
      </c>
      <c r="D11836" s="21" t="s">
        <v>170350</v>
      </c>
      <c r="E11836" s="22">
        <v>10</v>
      </c>
      <c r="F11836" s="22">
        <v>25</v>
      </c>
      <c r="G11836" s="22">
        <v>19</v>
      </c>
      <c r="H11836" s="22">
        <v>79</v>
      </c>
      <c r="I11836" s="21" t="s">
        <v>201146</v>
      </c>
    </row>
    <row r="11837" spans="1:9" ht="32" customHeight="1">
      <c r="A11837" s="19" t="s">
        <v>201147</v>
      </c>
      <c r="B11837" s="20" t="s">
        <v>179153</v>
      </c>
      <c r="C11837" s="22">
        <v>38</v>
      </c>
      <c r="D11837" s="21" t="s">
        <v>174127</v>
      </c>
      <c r="E11837" s="22">
        <v>71</v>
      </c>
      <c r="F11837" s="21" t="s">
        <v>182037</v>
      </c>
      <c r="G11837" s="22">
        <v>8</v>
      </c>
      <c r="H11837" s="22">
        <v>120</v>
      </c>
      <c r="I11837" s="21" t="s">
        <v>201148</v>
      </c>
    </row>
    <row r="11838" spans="1:9" ht="32" customHeight="1">
      <c r="A11838" s="19" t="s">
        <v>201149</v>
      </c>
      <c r="B11838" s="20" t="s">
        <v>186151</v>
      </c>
      <c r="C11838" s="22">
        <v>3</v>
      </c>
      <c r="D11838" s="21" t="s">
        <v>201150</v>
      </c>
      <c r="E11838" s="22">
        <v>121</v>
      </c>
      <c r="F11838" s="21" t="s">
        <v>175677</v>
      </c>
      <c r="G11838" s="22">
        <v>27</v>
      </c>
      <c r="H11838" s="22">
        <v>154</v>
      </c>
      <c r="I11838" s="21" t="s">
        <v>201151</v>
      </c>
    </row>
    <row r="11839" spans="1:9" ht="44" customHeight="1">
      <c r="A11839" s="19" t="s">
        <v>201152</v>
      </c>
      <c r="B11839" s="20" t="s">
        <v>174649</v>
      </c>
      <c r="C11839" s="22">
        <v>21</v>
      </c>
      <c r="D11839" s="21" t="s">
        <v>201153</v>
      </c>
      <c r="E11839" s="22">
        <v>74</v>
      </c>
      <c r="F11839" s="21" t="s">
        <v>181079</v>
      </c>
      <c r="G11839" s="22">
        <v>8</v>
      </c>
      <c r="H11839" s="22">
        <v>106</v>
      </c>
      <c r="I11839" s="21" t="s">
        <v>201154</v>
      </c>
    </row>
    <row r="11840" spans="1:9" ht="44" customHeight="1">
      <c r="A11840" s="19" t="s">
        <v>201155</v>
      </c>
      <c r="B11840" s="20" t="s">
        <v>175585</v>
      </c>
      <c r="C11840" s="22">
        <v>64</v>
      </c>
      <c r="D11840" s="21" t="s">
        <v>197360</v>
      </c>
      <c r="E11840" s="22">
        <v>20</v>
      </c>
      <c r="F11840" s="21" t="s">
        <v>182441</v>
      </c>
      <c r="G11840" s="22">
        <v>17</v>
      </c>
      <c r="H11840" s="22">
        <v>104</v>
      </c>
      <c r="I11840" s="21" t="s">
        <v>201156</v>
      </c>
    </row>
    <row r="11841" spans="1:9" ht="32" customHeight="1">
      <c r="A11841" s="19" t="s">
        <v>201157</v>
      </c>
      <c r="B11841" s="20" t="s">
        <v>175664</v>
      </c>
      <c r="C11841" s="22">
        <v>21</v>
      </c>
      <c r="D11841" s="21" t="s">
        <v>170130</v>
      </c>
      <c r="E11841" s="22">
        <v>95</v>
      </c>
      <c r="F11841" s="21" t="s">
        <v>170631</v>
      </c>
      <c r="G11841" s="22">
        <v>34</v>
      </c>
      <c r="H11841" s="22">
        <v>153</v>
      </c>
      <c r="I11841" s="21" t="s">
        <v>201158</v>
      </c>
    </row>
    <row r="11842" spans="1:9" ht="32" customHeight="1">
      <c r="A11842" s="19" t="s">
        <v>201159</v>
      </c>
      <c r="B11842" s="20" t="s">
        <v>175664</v>
      </c>
      <c r="C11842" s="22">
        <v>21</v>
      </c>
      <c r="D11842" s="21" t="s">
        <v>170130</v>
      </c>
      <c r="E11842" s="22">
        <v>95</v>
      </c>
      <c r="F11842" s="21" t="s">
        <v>170631</v>
      </c>
      <c r="G11842" s="22">
        <v>34</v>
      </c>
      <c r="H11842" s="22">
        <v>153</v>
      </c>
      <c r="I11842" s="21" t="s">
        <v>201160</v>
      </c>
    </row>
    <row r="11843" spans="1:9" ht="32" customHeight="1">
      <c r="A11843" s="19" t="s">
        <v>201161</v>
      </c>
      <c r="B11843" s="24">
        <v>70</v>
      </c>
      <c r="C11843" s="22">
        <v>63</v>
      </c>
      <c r="D11843" s="21" t="s">
        <v>173033</v>
      </c>
      <c r="E11843" s="22">
        <v>13</v>
      </c>
      <c r="F11843" s="21" t="s">
        <v>170060</v>
      </c>
      <c r="G11843" s="22">
        <v>14</v>
      </c>
      <c r="H11843" s="22">
        <v>93</v>
      </c>
      <c r="I11843" s="21" t="s">
        <v>201162</v>
      </c>
    </row>
    <row r="11844" spans="1:9" ht="32" customHeight="1">
      <c r="A11844" s="19" t="s">
        <v>201163</v>
      </c>
      <c r="B11844" s="24">
        <v>70</v>
      </c>
      <c r="C11844" s="22">
        <v>63</v>
      </c>
      <c r="D11844" s="21" t="s">
        <v>173033</v>
      </c>
      <c r="E11844" s="22">
        <v>13</v>
      </c>
      <c r="F11844" s="21" t="s">
        <v>170060</v>
      </c>
      <c r="G11844" s="22">
        <v>14</v>
      </c>
      <c r="H11844" s="22">
        <v>93</v>
      </c>
      <c r="I11844" s="21" t="s">
        <v>201164</v>
      </c>
    </row>
    <row r="11845" spans="1:9" ht="32" customHeight="1">
      <c r="A11845" s="19" t="s">
        <v>201165</v>
      </c>
      <c r="B11845" s="20" t="s">
        <v>174359</v>
      </c>
      <c r="C11845" s="22">
        <v>11</v>
      </c>
      <c r="D11845" s="21" t="s">
        <v>173176</v>
      </c>
      <c r="E11845" s="22">
        <v>42</v>
      </c>
      <c r="F11845" s="21" t="s">
        <v>181369</v>
      </c>
      <c r="G11845" s="22">
        <v>49</v>
      </c>
      <c r="H11845" s="22">
        <v>105</v>
      </c>
      <c r="I11845" s="21" t="s">
        <v>201166</v>
      </c>
    </row>
    <row r="11846" spans="1:9" ht="32" customHeight="1">
      <c r="A11846" s="19" t="s">
        <v>201167</v>
      </c>
      <c r="B11846" s="20" t="s">
        <v>183233</v>
      </c>
      <c r="C11846" s="22">
        <v>47</v>
      </c>
      <c r="D11846" s="21" t="s">
        <v>178179</v>
      </c>
      <c r="E11846" s="22">
        <v>9</v>
      </c>
      <c r="F11846" s="22">
        <v>30</v>
      </c>
      <c r="G11846" s="22">
        <v>24</v>
      </c>
      <c r="H11846" s="22">
        <v>83</v>
      </c>
      <c r="I11846" s="21" t="s">
        <v>201168</v>
      </c>
    </row>
    <row r="11847" spans="1:9" ht="32" customHeight="1">
      <c r="A11847" s="19" t="s">
        <v>201169</v>
      </c>
      <c r="B11847" s="20" t="s">
        <v>170292</v>
      </c>
      <c r="C11847" s="22">
        <v>61</v>
      </c>
      <c r="D11847" s="21" t="s">
        <v>177571</v>
      </c>
      <c r="E11847" s="22">
        <v>7</v>
      </c>
      <c r="F11847" s="21" t="s">
        <v>169733</v>
      </c>
      <c r="G11847" s="22">
        <v>6</v>
      </c>
      <c r="H11847" s="22">
        <v>77</v>
      </c>
      <c r="I11847" s="21" t="s">
        <v>201170</v>
      </c>
    </row>
    <row r="11848" spans="1:9" ht="32" customHeight="1">
      <c r="A11848" s="19" t="s">
        <v>201171</v>
      </c>
      <c r="B11848" s="20" t="s">
        <v>170704</v>
      </c>
      <c r="C11848" s="22">
        <v>90</v>
      </c>
      <c r="D11848" s="21" t="s">
        <v>176979</v>
      </c>
      <c r="E11848" s="22">
        <v>18</v>
      </c>
      <c r="F11848" s="21" t="s">
        <v>170044</v>
      </c>
      <c r="G11848" s="22">
        <v>14</v>
      </c>
      <c r="H11848" s="22">
        <v>125</v>
      </c>
      <c r="I11848" s="21" t="s">
        <v>201172</v>
      </c>
    </row>
    <row r="11849" spans="1:9" ht="32" customHeight="1">
      <c r="A11849" s="19" t="s">
        <v>201173</v>
      </c>
      <c r="B11849" s="20" t="s">
        <v>183835</v>
      </c>
      <c r="C11849" s="22">
        <v>82</v>
      </c>
      <c r="D11849" s="22">
        <v>0</v>
      </c>
      <c r="E11849" s="22">
        <v>0</v>
      </c>
      <c r="F11849" s="21" t="s">
        <v>187079</v>
      </c>
      <c r="G11849" s="22">
        <v>17</v>
      </c>
      <c r="H11849" s="22">
        <v>102</v>
      </c>
      <c r="I11849" s="21" t="s">
        <v>201174</v>
      </c>
    </row>
    <row r="11850" spans="1:9" ht="32" customHeight="1">
      <c r="A11850" s="19" t="s">
        <v>201175</v>
      </c>
      <c r="B11850" s="20" t="s">
        <v>183835</v>
      </c>
      <c r="C11850" s="22">
        <v>82</v>
      </c>
      <c r="D11850" s="22">
        <v>0</v>
      </c>
      <c r="E11850" s="22">
        <v>0</v>
      </c>
      <c r="F11850" s="21" t="s">
        <v>187079</v>
      </c>
      <c r="G11850" s="22">
        <v>17</v>
      </c>
      <c r="H11850" s="22">
        <v>102</v>
      </c>
      <c r="I11850" s="21" t="s">
        <v>201176</v>
      </c>
    </row>
    <row r="11851" spans="1:9" ht="32" customHeight="1">
      <c r="A11851" s="19" t="s">
        <v>201177</v>
      </c>
      <c r="B11851" s="24">
        <v>100</v>
      </c>
      <c r="C11851" s="22">
        <v>68</v>
      </c>
      <c r="D11851" s="22">
        <v>0</v>
      </c>
      <c r="E11851" s="22">
        <v>0</v>
      </c>
      <c r="F11851" s="22">
        <v>0</v>
      </c>
      <c r="G11851" s="22">
        <v>0</v>
      </c>
      <c r="H11851" s="22">
        <v>71</v>
      </c>
      <c r="I11851" s="21" t="s">
        <v>201178</v>
      </c>
    </row>
    <row r="11852" spans="1:9" ht="32" customHeight="1">
      <c r="A11852" s="19" t="s">
        <v>201179</v>
      </c>
      <c r="B11852" s="20" t="s">
        <v>173958</v>
      </c>
      <c r="C11852" s="22">
        <v>42</v>
      </c>
      <c r="D11852" s="21" t="s">
        <v>175641</v>
      </c>
      <c r="E11852" s="22">
        <v>5</v>
      </c>
      <c r="F11852" s="21" t="s">
        <v>169970</v>
      </c>
      <c r="G11852" s="22">
        <v>2</v>
      </c>
      <c r="H11852" s="22">
        <v>52</v>
      </c>
      <c r="I11852" s="21" t="s">
        <v>201180</v>
      </c>
    </row>
    <row r="11853" spans="1:9" ht="32" customHeight="1">
      <c r="A11853" s="19" t="s">
        <v>201181</v>
      </c>
      <c r="B11853" s="20" t="s">
        <v>170213</v>
      </c>
      <c r="C11853" s="22">
        <v>29</v>
      </c>
      <c r="D11853" s="22">
        <v>75</v>
      </c>
      <c r="E11853" s="22">
        <v>99</v>
      </c>
      <c r="F11853" s="21" t="s">
        <v>169991</v>
      </c>
      <c r="G11853" s="22">
        <v>4</v>
      </c>
      <c r="H11853" s="22">
        <v>135</v>
      </c>
      <c r="I11853" s="21" t="s">
        <v>201182</v>
      </c>
    </row>
    <row r="11854" spans="1:9" ht="32" customHeight="1">
      <c r="A11854" s="19" t="s">
        <v>201183</v>
      </c>
      <c r="B11854" s="20" t="s">
        <v>181057</v>
      </c>
      <c r="C11854" s="22">
        <v>25</v>
      </c>
      <c r="D11854" s="22">
        <v>0</v>
      </c>
      <c r="E11854" s="22">
        <v>0</v>
      </c>
      <c r="F11854" s="21" t="s">
        <v>170761</v>
      </c>
      <c r="G11854" s="22">
        <v>37</v>
      </c>
      <c r="H11854" s="22">
        <v>65</v>
      </c>
      <c r="I11854" s="21" t="s">
        <v>201184</v>
      </c>
    </row>
    <row r="11855" spans="1:9" ht="32" customHeight="1">
      <c r="A11855" s="19" t="s">
        <v>201185</v>
      </c>
      <c r="B11855" s="24">
        <v>0</v>
      </c>
      <c r="C11855" s="22">
        <v>0</v>
      </c>
      <c r="D11855" s="22">
        <v>96</v>
      </c>
      <c r="E11855" s="22">
        <v>168</v>
      </c>
      <c r="F11855" s="22">
        <v>4</v>
      </c>
      <c r="G11855" s="22">
        <v>7</v>
      </c>
      <c r="H11855" s="22">
        <v>178</v>
      </c>
      <c r="I11855" s="21" t="s">
        <v>201186</v>
      </c>
    </row>
    <row r="11856" spans="1:9" ht="32" customHeight="1">
      <c r="A11856" s="19" t="s">
        <v>201187</v>
      </c>
      <c r="B11856" s="20" t="s">
        <v>180119</v>
      </c>
      <c r="C11856" s="22">
        <v>84</v>
      </c>
      <c r="D11856" s="21" t="s">
        <v>170793</v>
      </c>
      <c r="E11856" s="22">
        <v>5</v>
      </c>
      <c r="F11856" s="21" t="s">
        <v>190563</v>
      </c>
      <c r="G11856" s="22">
        <v>10</v>
      </c>
      <c r="H11856" s="22">
        <v>102</v>
      </c>
      <c r="I11856" s="21" t="s">
        <v>201188</v>
      </c>
    </row>
    <row r="11857" spans="1:9" ht="32" customHeight="1">
      <c r="A11857" s="19" t="s">
        <v>201189</v>
      </c>
      <c r="B11857" s="20" t="s">
        <v>180119</v>
      </c>
      <c r="C11857" s="22">
        <v>84</v>
      </c>
      <c r="D11857" s="21" t="s">
        <v>170793</v>
      </c>
      <c r="E11857" s="22">
        <v>5</v>
      </c>
      <c r="F11857" s="21" t="s">
        <v>190563</v>
      </c>
      <c r="G11857" s="22">
        <v>10</v>
      </c>
      <c r="H11857" s="22">
        <v>102</v>
      </c>
      <c r="I11857" s="21" t="s">
        <v>201190</v>
      </c>
    </row>
    <row r="11858" spans="1:9" ht="32" customHeight="1">
      <c r="A11858" s="19" t="s">
        <v>201191</v>
      </c>
      <c r="B11858" s="20" t="s">
        <v>173442</v>
      </c>
      <c r="C11858" s="22">
        <v>10</v>
      </c>
      <c r="D11858" s="21" t="s">
        <v>179958</v>
      </c>
      <c r="E11858" s="22">
        <v>42</v>
      </c>
      <c r="F11858" s="21" t="s">
        <v>174490</v>
      </c>
      <c r="G11858" s="22">
        <v>1</v>
      </c>
      <c r="H11858" s="22">
        <v>56</v>
      </c>
      <c r="I11858" s="21" t="s">
        <v>201192</v>
      </c>
    </row>
    <row r="11859" spans="1:9" ht="32" customHeight="1">
      <c r="A11859" s="19" t="s">
        <v>201193</v>
      </c>
      <c r="B11859" s="20" t="s">
        <v>184053</v>
      </c>
      <c r="C11859" s="22">
        <v>47</v>
      </c>
      <c r="D11859" s="21" t="s">
        <v>184053</v>
      </c>
      <c r="E11859" s="22">
        <v>47</v>
      </c>
      <c r="F11859" s="21" t="s">
        <v>169890</v>
      </c>
      <c r="G11859" s="22">
        <v>32</v>
      </c>
      <c r="H11859" s="22">
        <v>129</v>
      </c>
      <c r="I11859" s="21" t="s">
        <v>201194</v>
      </c>
    </row>
    <row r="11860" spans="1:9" ht="32" customHeight="1">
      <c r="A11860" s="19" t="s">
        <v>201195</v>
      </c>
      <c r="B11860" s="20" t="s">
        <v>182004</v>
      </c>
      <c r="C11860" s="22">
        <v>30</v>
      </c>
      <c r="D11860" s="21" t="s">
        <v>175977</v>
      </c>
      <c r="E11860" s="22">
        <v>16</v>
      </c>
      <c r="F11860" s="21" t="s">
        <v>178377</v>
      </c>
      <c r="G11860" s="22">
        <v>31</v>
      </c>
      <c r="H11860" s="22">
        <v>80</v>
      </c>
      <c r="I11860" s="21" t="s">
        <v>201196</v>
      </c>
    </row>
    <row r="11861" spans="1:9" ht="32" customHeight="1">
      <c r="A11861" s="19" t="s">
        <v>201197</v>
      </c>
      <c r="B11861" s="20" t="s">
        <v>196379</v>
      </c>
      <c r="C11861" s="22">
        <v>34</v>
      </c>
      <c r="D11861" s="21" t="s">
        <v>170053</v>
      </c>
      <c r="E11861" s="22">
        <v>135</v>
      </c>
      <c r="F11861" s="21" t="s">
        <v>201198</v>
      </c>
      <c r="G11861" s="22">
        <v>16</v>
      </c>
      <c r="H11861" s="22">
        <v>188</v>
      </c>
      <c r="I11861" s="21" t="s">
        <v>201199</v>
      </c>
    </row>
    <row r="11862" spans="1:9" ht="32" customHeight="1">
      <c r="A11862" s="19" t="s">
        <v>201200</v>
      </c>
      <c r="B11862" s="20" t="s">
        <v>201201</v>
      </c>
      <c r="C11862" s="22">
        <v>43</v>
      </c>
      <c r="D11862" s="21" t="s">
        <v>194706</v>
      </c>
      <c r="E11862" s="22">
        <v>135</v>
      </c>
      <c r="F11862" s="21" t="s">
        <v>175591</v>
      </c>
      <c r="G11862" s="22">
        <v>18</v>
      </c>
      <c r="H11862" s="22">
        <v>199</v>
      </c>
      <c r="I11862" s="21" t="s">
        <v>201202</v>
      </c>
    </row>
    <row r="11863" spans="1:9" ht="32" customHeight="1">
      <c r="A11863" s="19" t="s">
        <v>201203</v>
      </c>
      <c r="B11863" s="20" t="s">
        <v>177574</v>
      </c>
      <c r="C11863" s="22">
        <v>2</v>
      </c>
      <c r="D11863" s="21" t="s">
        <v>177007</v>
      </c>
      <c r="E11863" s="22">
        <v>88</v>
      </c>
      <c r="F11863" s="21" t="s">
        <v>170217</v>
      </c>
      <c r="G11863" s="22">
        <v>3</v>
      </c>
      <c r="H11863" s="22">
        <v>96</v>
      </c>
      <c r="I11863" s="21" t="s">
        <v>201204</v>
      </c>
    </row>
    <row r="11864" spans="1:9" ht="32" customHeight="1">
      <c r="A11864" s="19" t="s">
        <v>201205</v>
      </c>
      <c r="B11864" s="20" t="s">
        <v>199544</v>
      </c>
      <c r="C11864" s="22">
        <v>48</v>
      </c>
      <c r="D11864" s="21" t="s">
        <v>178381</v>
      </c>
      <c r="E11864" s="22">
        <v>37</v>
      </c>
      <c r="F11864" s="22">
        <v>0</v>
      </c>
      <c r="G11864" s="22">
        <v>0</v>
      </c>
      <c r="H11864" s="22">
        <v>88</v>
      </c>
      <c r="I11864" s="21" t="s">
        <v>201206</v>
      </c>
    </row>
    <row r="11865" spans="1:9" ht="32" customHeight="1">
      <c r="A11865" s="19" t="s">
        <v>201207</v>
      </c>
      <c r="B11865" s="20" t="s">
        <v>163408</v>
      </c>
      <c r="C11865" s="22">
        <v>114</v>
      </c>
      <c r="D11865" s="22">
        <v>4</v>
      </c>
      <c r="E11865" s="22">
        <v>5</v>
      </c>
      <c r="F11865" s="21" t="s">
        <v>162866</v>
      </c>
      <c r="G11865" s="22">
        <v>6</v>
      </c>
      <c r="H11865" s="22">
        <v>128</v>
      </c>
      <c r="I11865" s="21" t="s">
        <v>201208</v>
      </c>
    </row>
    <row r="11866" spans="1:9" ht="32" customHeight="1">
      <c r="A11866" s="19" t="s">
        <v>201209</v>
      </c>
      <c r="B11866" s="20" t="s">
        <v>179942</v>
      </c>
      <c r="C11866" s="22">
        <v>62</v>
      </c>
      <c r="D11866" s="21" t="s">
        <v>169945</v>
      </c>
      <c r="E11866" s="22">
        <v>5</v>
      </c>
      <c r="F11866" s="21" t="s">
        <v>178826</v>
      </c>
      <c r="G11866" s="22">
        <v>3</v>
      </c>
      <c r="H11866" s="22">
        <v>73</v>
      </c>
      <c r="I11866" s="21" t="s">
        <v>201210</v>
      </c>
    </row>
    <row r="11867" spans="1:9" ht="32" customHeight="1">
      <c r="A11867" s="19" t="s">
        <v>201211</v>
      </c>
      <c r="B11867" s="20" t="s">
        <v>171570</v>
      </c>
      <c r="C11867" s="22">
        <v>49</v>
      </c>
      <c r="D11867" s="21" t="s">
        <v>171571</v>
      </c>
      <c r="E11867" s="22">
        <v>5</v>
      </c>
      <c r="F11867" s="22">
        <v>0</v>
      </c>
      <c r="G11867" s="22">
        <v>0</v>
      </c>
      <c r="H11867" s="22">
        <v>57</v>
      </c>
      <c r="I11867" s="21" t="s">
        <v>201212</v>
      </c>
    </row>
    <row r="11868" spans="1:9" ht="32" customHeight="1">
      <c r="A11868" s="19" t="s">
        <v>201213</v>
      </c>
      <c r="B11868" s="20" t="s">
        <v>170761</v>
      </c>
      <c r="C11868" s="22">
        <v>37</v>
      </c>
      <c r="D11868" s="21" t="s">
        <v>180949</v>
      </c>
      <c r="E11868" s="22">
        <v>19</v>
      </c>
      <c r="F11868" s="21" t="s">
        <v>172007</v>
      </c>
      <c r="G11868" s="22">
        <v>6</v>
      </c>
      <c r="H11868" s="22">
        <v>65</v>
      </c>
      <c r="I11868" s="21" t="s">
        <v>201214</v>
      </c>
    </row>
    <row r="11869" spans="1:9" ht="32" customHeight="1">
      <c r="A11869" s="19" t="s">
        <v>201215</v>
      </c>
      <c r="B11869" s="20" t="s">
        <v>180454</v>
      </c>
      <c r="C11869" s="22">
        <v>35</v>
      </c>
      <c r="D11869" s="21" t="s">
        <v>175953</v>
      </c>
      <c r="E11869" s="22">
        <v>9</v>
      </c>
      <c r="F11869" s="21" t="s">
        <v>171058</v>
      </c>
      <c r="G11869" s="22">
        <v>8</v>
      </c>
      <c r="H11869" s="22">
        <v>55</v>
      </c>
      <c r="I11869" s="21" t="s">
        <v>201216</v>
      </c>
    </row>
    <row r="11870" spans="1:9" ht="32" customHeight="1">
      <c r="A11870" s="19" t="s">
        <v>201217</v>
      </c>
      <c r="B11870" s="20" t="s">
        <v>169998</v>
      </c>
      <c r="C11870" s="22">
        <v>1</v>
      </c>
      <c r="D11870" s="21" t="s">
        <v>201218</v>
      </c>
      <c r="E11870" s="22">
        <v>189</v>
      </c>
      <c r="F11870" s="22">
        <v>0</v>
      </c>
      <c r="G11870" s="22">
        <v>0</v>
      </c>
      <c r="H11870" s="22">
        <v>193</v>
      </c>
      <c r="I11870" s="21" t="s">
        <v>201219</v>
      </c>
    </row>
    <row r="11871" spans="1:9" ht="32" customHeight="1">
      <c r="A11871" s="19" t="s">
        <v>201220</v>
      </c>
      <c r="B11871" s="20" t="s">
        <v>172691</v>
      </c>
      <c r="C11871" s="22">
        <v>1</v>
      </c>
      <c r="D11871" s="21" t="s">
        <v>182976</v>
      </c>
      <c r="E11871" s="22">
        <v>55</v>
      </c>
      <c r="F11871" s="22">
        <v>0</v>
      </c>
      <c r="G11871" s="22">
        <v>0</v>
      </c>
      <c r="H11871" s="22">
        <v>59</v>
      </c>
      <c r="I11871" s="21" t="s">
        <v>201221</v>
      </c>
    </row>
    <row r="11872" spans="1:9" ht="32" customHeight="1">
      <c r="A11872" s="19" t="s">
        <v>201222</v>
      </c>
      <c r="B11872" s="20" t="s">
        <v>191141</v>
      </c>
      <c r="C11872" s="22">
        <v>86</v>
      </c>
      <c r="D11872" s="21" t="s">
        <v>199662</v>
      </c>
      <c r="E11872" s="22">
        <v>104</v>
      </c>
      <c r="F11872" s="21" t="s">
        <v>178152</v>
      </c>
      <c r="G11872" s="22">
        <v>32</v>
      </c>
      <c r="H11872" s="22">
        <v>225</v>
      </c>
      <c r="I11872" s="21" t="s">
        <v>201223</v>
      </c>
    </row>
    <row r="11873" spans="1:9" ht="32" customHeight="1">
      <c r="A11873" s="19" t="s">
        <v>201224</v>
      </c>
      <c r="B11873" s="20" t="s">
        <v>170298</v>
      </c>
      <c r="C11873" s="22">
        <v>4</v>
      </c>
      <c r="D11873" s="21" t="s">
        <v>175515</v>
      </c>
      <c r="E11873" s="22">
        <v>180</v>
      </c>
      <c r="F11873" s="21" t="s">
        <v>170298</v>
      </c>
      <c r="G11873" s="22">
        <v>4</v>
      </c>
      <c r="H11873" s="22">
        <v>191</v>
      </c>
      <c r="I11873" s="21" t="s">
        <v>201225</v>
      </c>
    </row>
    <row r="11874" spans="1:9" ht="32" customHeight="1">
      <c r="A11874" s="19" t="s">
        <v>201226</v>
      </c>
      <c r="B11874" s="20" t="s">
        <v>199080</v>
      </c>
      <c r="C11874" s="22">
        <v>2</v>
      </c>
      <c r="D11874" s="21" t="s">
        <v>181432</v>
      </c>
      <c r="E11874" s="22">
        <v>210</v>
      </c>
      <c r="F11874" s="21" t="s">
        <v>180937</v>
      </c>
      <c r="G11874" s="22">
        <v>56</v>
      </c>
      <c r="H11874" s="22">
        <v>271</v>
      </c>
      <c r="I11874" s="21" t="s">
        <v>201227</v>
      </c>
    </row>
    <row r="11875" spans="1:9" ht="32" customHeight="1">
      <c r="A11875" s="19" t="s">
        <v>201228</v>
      </c>
      <c r="B11875" s="20" t="s">
        <v>172305</v>
      </c>
      <c r="C11875" s="22">
        <v>4</v>
      </c>
      <c r="D11875" s="21" t="s">
        <v>173979</v>
      </c>
      <c r="E11875" s="22">
        <v>266</v>
      </c>
      <c r="F11875" s="21" t="s">
        <v>186920</v>
      </c>
      <c r="G11875" s="22">
        <v>86</v>
      </c>
      <c r="H11875" s="22">
        <v>359</v>
      </c>
      <c r="I11875" s="21" t="s">
        <v>201229</v>
      </c>
    </row>
    <row r="11876" spans="1:9" ht="32" customHeight="1">
      <c r="A11876" s="19" t="s">
        <v>201230</v>
      </c>
      <c r="B11876" s="20" t="s">
        <v>184964</v>
      </c>
      <c r="C11876" s="22">
        <v>108</v>
      </c>
      <c r="D11876" s="21" t="s">
        <v>179871</v>
      </c>
      <c r="E11876" s="22">
        <v>20</v>
      </c>
      <c r="F11876" s="21" t="s">
        <v>185774</v>
      </c>
      <c r="G11876" s="22">
        <v>30</v>
      </c>
      <c r="H11876" s="22">
        <v>161</v>
      </c>
      <c r="I11876" s="21" t="s">
        <v>201231</v>
      </c>
    </row>
    <row r="11877" spans="1:9" ht="32" customHeight="1">
      <c r="A11877" s="19" t="s">
        <v>201232</v>
      </c>
      <c r="B11877" s="20" t="s">
        <v>170217</v>
      </c>
      <c r="C11877" s="22">
        <v>8</v>
      </c>
      <c r="D11877" s="21" t="s">
        <v>174386</v>
      </c>
      <c r="E11877" s="22">
        <v>132</v>
      </c>
      <c r="F11877" s="21" t="s">
        <v>201233</v>
      </c>
      <c r="G11877" s="22">
        <v>108</v>
      </c>
      <c r="H11877" s="22">
        <v>251</v>
      </c>
      <c r="I11877" s="21" t="s">
        <v>201234</v>
      </c>
    </row>
    <row r="11878" spans="1:9" ht="32" customHeight="1">
      <c r="A11878" s="19" t="s">
        <v>201235</v>
      </c>
      <c r="B11878" s="20" t="s">
        <v>174905</v>
      </c>
      <c r="C11878" s="22">
        <v>14</v>
      </c>
      <c r="D11878" s="21" t="s">
        <v>172705</v>
      </c>
      <c r="E11878" s="22">
        <v>60</v>
      </c>
      <c r="F11878" s="21" t="s">
        <v>178197</v>
      </c>
      <c r="G11878" s="22">
        <v>28</v>
      </c>
      <c r="H11878" s="22">
        <v>105</v>
      </c>
      <c r="I11878" s="21" t="s">
        <v>201236</v>
      </c>
    </row>
    <row r="11879" spans="1:9" ht="32" customHeight="1">
      <c r="A11879" s="19" t="s">
        <v>201237</v>
      </c>
      <c r="B11879" s="20" t="s">
        <v>170053</v>
      </c>
      <c r="C11879" s="22">
        <v>81</v>
      </c>
      <c r="D11879" s="21" t="s">
        <v>178152</v>
      </c>
      <c r="E11879" s="22">
        <v>16</v>
      </c>
      <c r="F11879" s="21" t="s">
        <v>187801</v>
      </c>
      <c r="G11879" s="22">
        <v>14</v>
      </c>
      <c r="H11879" s="22">
        <v>114</v>
      </c>
      <c r="I11879" s="21" t="s">
        <v>201238</v>
      </c>
    </row>
    <row r="11880" spans="1:9" ht="32" customHeight="1">
      <c r="A11880" s="19" t="s">
        <v>201239</v>
      </c>
      <c r="B11880" s="20" t="s">
        <v>183404</v>
      </c>
      <c r="C11880" s="22">
        <v>60</v>
      </c>
      <c r="D11880" s="21" t="s">
        <v>201240</v>
      </c>
      <c r="E11880" s="22">
        <v>178</v>
      </c>
      <c r="F11880" s="21" t="s">
        <v>192347</v>
      </c>
      <c r="G11880" s="22">
        <v>16</v>
      </c>
      <c r="H11880" s="22">
        <v>257</v>
      </c>
      <c r="I11880" s="21" t="s">
        <v>201241</v>
      </c>
    </row>
    <row r="11881" spans="1:9" ht="32" customHeight="1">
      <c r="A11881" s="19" t="s">
        <v>201242</v>
      </c>
      <c r="B11881" s="20" t="s">
        <v>173202</v>
      </c>
      <c r="C11881" s="22">
        <v>84</v>
      </c>
      <c r="D11881" s="21" t="s">
        <v>201243</v>
      </c>
      <c r="E11881" s="22">
        <v>178</v>
      </c>
      <c r="F11881" s="21" t="s">
        <v>193676</v>
      </c>
      <c r="G11881" s="22">
        <v>26</v>
      </c>
      <c r="H11881" s="22">
        <v>291</v>
      </c>
      <c r="I11881" s="21" t="s">
        <v>201244</v>
      </c>
    </row>
    <row r="11882" spans="1:9" ht="44" customHeight="1">
      <c r="A11882" s="19" t="s">
        <v>201245</v>
      </c>
      <c r="B11882" s="20" t="s">
        <v>171982</v>
      </c>
      <c r="C11882" s="22">
        <v>138</v>
      </c>
      <c r="D11882" s="21" t="s">
        <v>201246</v>
      </c>
      <c r="E11882" s="22">
        <v>17</v>
      </c>
      <c r="F11882" s="21" t="s">
        <v>201247</v>
      </c>
      <c r="G11882" s="22">
        <v>107</v>
      </c>
      <c r="H11882" s="22">
        <v>265</v>
      </c>
      <c r="I11882" s="21" t="s">
        <v>201248</v>
      </c>
    </row>
    <row r="11883" spans="1:9" ht="44" customHeight="1">
      <c r="A11883" s="19" t="s">
        <v>201249</v>
      </c>
      <c r="B11883" s="20" t="s">
        <v>201250</v>
      </c>
      <c r="C11883" s="22">
        <v>112</v>
      </c>
      <c r="D11883" s="21" t="s">
        <v>183628</v>
      </c>
      <c r="E11883" s="22">
        <v>17</v>
      </c>
      <c r="F11883" s="21" t="s">
        <v>175598</v>
      </c>
      <c r="G11883" s="22">
        <v>37</v>
      </c>
      <c r="H11883" s="22">
        <v>169</v>
      </c>
      <c r="I11883" s="21" t="s">
        <v>201251</v>
      </c>
    </row>
    <row r="11884" spans="1:9" ht="44" customHeight="1">
      <c r="A11884" s="19" t="s">
        <v>201252</v>
      </c>
      <c r="B11884" s="20" t="s">
        <v>183153</v>
      </c>
      <c r="C11884" s="22">
        <v>23</v>
      </c>
      <c r="D11884" s="21" t="s">
        <v>178309</v>
      </c>
      <c r="E11884" s="22">
        <v>26</v>
      </c>
      <c r="F11884" s="21" t="s">
        <v>198685</v>
      </c>
      <c r="G11884" s="22">
        <v>67</v>
      </c>
      <c r="H11884" s="22">
        <v>119</v>
      </c>
      <c r="I11884" s="21" t="s">
        <v>201253</v>
      </c>
    </row>
    <row r="11885" spans="1:9" ht="32" customHeight="1">
      <c r="A11885" s="19" t="s">
        <v>201254</v>
      </c>
      <c r="B11885" s="20" t="s">
        <v>181356</v>
      </c>
      <c r="C11885" s="22">
        <v>110</v>
      </c>
      <c r="D11885" s="21" t="s">
        <v>190661</v>
      </c>
      <c r="E11885" s="22">
        <v>20</v>
      </c>
      <c r="F11885" s="21" t="s">
        <v>175418</v>
      </c>
      <c r="G11885" s="22">
        <v>36</v>
      </c>
      <c r="H11885" s="22">
        <v>169</v>
      </c>
      <c r="I11885" s="21" t="s">
        <v>201255</v>
      </c>
    </row>
    <row r="11886" spans="1:9" ht="32" customHeight="1">
      <c r="A11886" s="19" t="s">
        <v>201256</v>
      </c>
      <c r="B11886" s="20" t="s">
        <v>172467</v>
      </c>
      <c r="C11886" s="22">
        <v>17</v>
      </c>
      <c r="D11886" s="21" t="s">
        <v>189615</v>
      </c>
      <c r="E11886" s="22">
        <v>99</v>
      </c>
      <c r="F11886" s="21" t="s">
        <v>172048</v>
      </c>
      <c r="G11886" s="22">
        <v>3</v>
      </c>
      <c r="H11886" s="22">
        <v>122</v>
      </c>
      <c r="I11886" s="21" t="s">
        <v>201257</v>
      </c>
    </row>
    <row r="11887" spans="1:9" ht="32" customHeight="1">
      <c r="A11887" s="19" t="s">
        <v>201258</v>
      </c>
      <c r="B11887" s="20" t="s">
        <v>171941</v>
      </c>
      <c r="C11887" s="22">
        <v>87</v>
      </c>
      <c r="D11887" s="21" t="s">
        <v>169991</v>
      </c>
      <c r="E11887" s="22">
        <v>4</v>
      </c>
      <c r="F11887" s="21" t="s">
        <v>190818</v>
      </c>
      <c r="G11887" s="22">
        <v>41</v>
      </c>
      <c r="H11887" s="22">
        <v>135</v>
      </c>
      <c r="I11887" s="21" t="s">
        <v>201259</v>
      </c>
    </row>
    <row r="11888" spans="1:9" ht="32" customHeight="1">
      <c r="A11888" s="19" t="s">
        <v>201260</v>
      </c>
      <c r="B11888" s="20" t="s">
        <v>172671</v>
      </c>
      <c r="C11888" s="22">
        <v>81</v>
      </c>
      <c r="D11888" s="21" t="s">
        <v>170410</v>
      </c>
      <c r="E11888" s="22">
        <v>4</v>
      </c>
      <c r="F11888" s="21" t="s">
        <v>174080</v>
      </c>
      <c r="G11888" s="22">
        <v>41</v>
      </c>
      <c r="H11888" s="22">
        <v>129</v>
      </c>
      <c r="I11888" s="21" t="s">
        <v>201261</v>
      </c>
    </row>
    <row r="11889" spans="1:9" ht="32" customHeight="1">
      <c r="A11889" s="19" t="s">
        <v>201262</v>
      </c>
      <c r="B11889" s="20" t="s">
        <v>197252</v>
      </c>
      <c r="C11889" s="22">
        <v>50</v>
      </c>
      <c r="D11889" s="21" t="s">
        <v>175427</v>
      </c>
      <c r="E11889" s="22">
        <v>30</v>
      </c>
      <c r="F11889" s="21" t="s">
        <v>178561</v>
      </c>
      <c r="G11889" s="22">
        <v>1</v>
      </c>
      <c r="H11889" s="22">
        <v>84</v>
      </c>
      <c r="I11889" s="21" t="s">
        <v>201263</v>
      </c>
    </row>
    <row r="11890" spans="1:9" ht="32" customHeight="1">
      <c r="A11890" s="19" t="s">
        <v>201264</v>
      </c>
      <c r="B11890" s="20" t="s">
        <v>197713</v>
      </c>
      <c r="C11890" s="22">
        <v>56</v>
      </c>
      <c r="D11890" s="21" t="s">
        <v>201265</v>
      </c>
      <c r="E11890" s="22">
        <v>101</v>
      </c>
      <c r="F11890" s="22">
        <v>0</v>
      </c>
      <c r="G11890" s="22">
        <v>0</v>
      </c>
      <c r="H11890" s="22">
        <v>160</v>
      </c>
      <c r="I11890" s="21" t="s">
        <v>201266</v>
      </c>
    </row>
    <row r="11891" spans="1:9" ht="32" customHeight="1">
      <c r="A11891" s="19" t="s">
        <v>201267</v>
      </c>
      <c r="B11891" s="20" t="s">
        <v>171002</v>
      </c>
      <c r="C11891" s="22">
        <v>69</v>
      </c>
      <c r="D11891" s="21" t="s">
        <v>173918</v>
      </c>
      <c r="E11891" s="22">
        <v>24</v>
      </c>
      <c r="F11891" s="21" t="s">
        <v>170753</v>
      </c>
      <c r="G11891" s="22">
        <v>9</v>
      </c>
      <c r="H11891" s="22">
        <v>105</v>
      </c>
      <c r="I11891" s="21" t="s">
        <v>201268</v>
      </c>
    </row>
    <row r="11892" spans="1:9" ht="44" customHeight="1">
      <c r="A11892" s="19" t="s">
        <v>201269</v>
      </c>
      <c r="B11892" s="20" t="s">
        <v>170250</v>
      </c>
      <c r="C11892" s="22">
        <v>36</v>
      </c>
      <c r="D11892" s="21" t="s">
        <v>172360</v>
      </c>
      <c r="E11892" s="22">
        <v>64</v>
      </c>
      <c r="F11892" s="21" t="s">
        <v>172539</v>
      </c>
      <c r="G11892" s="22">
        <v>8</v>
      </c>
      <c r="H11892" s="22">
        <v>111</v>
      </c>
      <c r="I11892" s="21" t="s">
        <v>201270</v>
      </c>
    </row>
    <row r="11893" spans="1:9" ht="44" customHeight="1">
      <c r="A11893" s="19" t="s">
        <v>201271</v>
      </c>
      <c r="B11893" s="20" t="s">
        <v>177078</v>
      </c>
      <c r="C11893" s="22">
        <v>82</v>
      </c>
      <c r="D11893" s="21" t="s">
        <v>171705</v>
      </c>
      <c r="E11893" s="22">
        <v>64</v>
      </c>
      <c r="F11893" s="21" t="s">
        <v>197919</v>
      </c>
      <c r="G11893" s="22">
        <v>13</v>
      </c>
      <c r="H11893" s="22">
        <v>162</v>
      </c>
      <c r="I11893" s="21" t="s">
        <v>201272</v>
      </c>
    </row>
    <row r="11894" spans="1:9" ht="44" customHeight="1">
      <c r="A11894" s="19" t="s">
        <v>201273</v>
      </c>
      <c r="B11894" s="20" t="s">
        <v>180079</v>
      </c>
      <c r="C11894" s="22">
        <v>37</v>
      </c>
      <c r="D11894" s="22">
        <v>0</v>
      </c>
      <c r="E11894" s="22">
        <v>0</v>
      </c>
      <c r="F11894" s="21" t="s">
        <v>172123</v>
      </c>
      <c r="G11894" s="22">
        <v>17</v>
      </c>
      <c r="H11894" s="22">
        <v>57</v>
      </c>
      <c r="I11894" s="21" t="s">
        <v>201274</v>
      </c>
    </row>
    <row r="11895" spans="1:9" ht="44" customHeight="1">
      <c r="A11895" s="19" t="s">
        <v>201275</v>
      </c>
      <c r="B11895" s="20" t="s">
        <v>201276</v>
      </c>
      <c r="C11895" s="22">
        <v>65</v>
      </c>
      <c r="D11895" s="21" t="s">
        <v>169765</v>
      </c>
      <c r="E11895" s="22">
        <v>42</v>
      </c>
      <c r="F11895" s="21" t="s">
        <v>179840</v>
      </c>
      <c r="G11895" s="22">
        <v>26</v>
      </c>
      <c r="H11895" s="22">
        <v>136</v>
      </c>
      <c r="I11895" s="21" t="s">
        <v>201277</v>
      </c>
    </row>
    <row r="11896" spans="1:9" ht="32" customHeight="1">
      <c r="A11896" s="19" t="s">
        <v>201278</v>
      </c>
      <c r="B11896" s="20" t="s">
        <v>172189</v>
      </c>
      <c r="C11896" s="22">
        <v>13</v>
      </c>
      <c r="D11896" s="21" t="s">
        <v>191182</v>
      </c>
      <c r="E11896" s="22">
        <v>50</v>
      </c>
      <c r="F11896" s="21" t="s">
        <v>172032</v>
      </c>
      <c r="G11896" s="22">
        <v>4</v>
      </c>
      <c r="H11896" s="22">
        <v>70</v>
      </c>
      <c r="I11896" s="21" t="s">
        <v>201279</v>
      </c>
    </row>
    <row r="11897" spans="1:9" ht="32" customHeight="1">
      <c r="A11897" s="19" t="s">
        <v>201280</v>
      </c>
      <c r="B11897" s="20" t="s">
        <v>171303</v>
      </c>
      <c r="C11897" s="22">
        <v>76</v>
      </c>
      <c r="D11897" s="21" t="s">
        <v>184943</v>
      </c>
      <c r="E11897" s="22">
        <v>19</v>
      </c>
      <c r="F11897" s="21" t="s">
        <v>172599</v>
      </c>
      <c r="G11897" s="22">
        <v>35</v>
      </c>
      <c r="H11897" s="22">
        <v>133</v>
      </c>
      <c r="I11897" s="21" t="s">
        <v>201281</v>
      </c>
    </row>
    <row r="11898" spans="1:9" ht="32" customHeight="1">
      <c r="A11898" s="19" t="s">
        <v>201282</v>
      </c>
      <c r="B11898" s="20" t="s">
        <v>201283</v>
      </c>
      <c r="C11898" s="22">
        <v>25</v>
      </c>
      <c r="D11898" s="21" t="s">
        <v>201284</v>
      </c>
      <c r="E11898" s="22">
        <v>341</v>
      </c>
      <c r="F11898" s="21" t="s">
        <v>201285</v>
      </c>
      <c r="G11898" s="22">
        <v>10</v>
      </c>
      <c r="H11898" s="22">
        <v>379</v>
      </c>
      <c r="I11898" s="21" t="s">
        <v>201286</v>
      </c>
    </row>
    <row r="11899" spans="1:9" ht="32" customHeight="1">
      <c r="A11899" s="19" t="s">
        <v>201287</v>
      </c>
      <c r="B11899" s="24">
        <v>0</v>
      </c>
      <c r="C11899" s="22">
        <v>0</v>
      </c>
      <c r="D11899" s="22">
        <v>100</v>
      </c>
      <c r="E11899" s="22">
        <v>139</v>
      </c>
      <c r="F11899" s="22">
        <v>0</v>
      </c>
      <c r="G11899" s="22">
        <v>0</v>
      </c>
      <c r="H11899" s="22">
        <v>142</v>
      </c>
      <c r="I11899" s="21" t="s">
        <v>201288</v>
      </c>
    </row>
    <row r="11900" spans="1:9" ht="32" customHeight="1">
      <c r="A11900" s="19" t="s">
        <v>201289</v>
      </c>
      <c r="B11900" s="20" t="s">
        <v>198817</v>
      </c>
      <c r="C11900" s="22">
        <v>92</v>
      </c>
      <c r="D11900" s="21" t="s">
        <v>180509</v>
      </c>
      <c r="E11900" s="22">
        <v>18</v>
      </c>
      <c r="F11900" s="22">
        <v>12</v>
      </c>
      <c r="G11900" s="22">
        <v>15</v>
      </c>
      <c r="H11900" s="22">
        <v>128</v>
      </c>
      <c r="I11900" s="21" t="s">
        <v>201290</v>
      </c>
    </row>
    <row r="11901" spans="1:9" ht="32" customHeight="1">
      <c r="A11901" s="19" t="s">
        <v>201291</v>
      </c>
      <c r="B11901" s="20" t="s">
        <v>201292</v>
      </c>
      <c r="C11901" s="22">
        <v>103</v>
      </c>
      <c r="D11901" s="21" t="s">
        <v>174372</v>
      </c>
      <c r="E11901" s="22">
        <v>22</v>
      </c>
      <c r="F11901" s="21" t="s">
        <v>184578</v>
      </c>
      <c r="G11901" s="22">
        <v>32</v>
      </c>
      <c r="H11901" s="22">
        <v>160</v>
      </c>
      <c r="I11901" s="21" t="s">
        <v>201293</v>
      </c>
    </row>
    <row r="11902" spans="1:9" ht="32" customHeight="1">
      <c r="A11902" s="19" t="s">
        <v>201294</v>
      </c>
      <c r="B11902" s="20" t="s">
        <v>201295</v>
      </c>
      <c r="C11902" s="22">
        <v>86</v>
      </c>
      <c r="D11902" s="21" t="s">
        <v>201296</v>
      </c>
      <c r="E11902" s="22">
        <v>143</v>
      </c>
      <c r="F11902" s="21" t="s">
        <v>201297</v>
      </c>
      <c r="G11902" s="22">
        <v>49</v>
      </c>
      <c r="H11902" s="22">
        <v>281</v>
      </c>
      <c r="I11902" s="21" t="s">
        <v>201298</v>
      </c>
    </row>
    <row r="11903" spans="1:9" ht="32" customHeight="1">
      <c r="A11903" s="19" t="s">
        <v>201299</v>
      </c>
      <c r="B11903" s="20" t="s">
        <v>201300</v>
      </c>
      <c r="C11903" s="22">
        <v>153</v>
      </c>
      <c r="D11903" s="21" t="s">
        <v>174381</v>
      </c>
      <c r="E11903" s="22">
        <v>143</v>
      </c>
      <c r="F11903" s="21" t="s">
        <v>177523</v>
      </c>
      <c r="G11903" s="22">
        <v>68</v>
      </c>
      <c r="H11903" s="22">
        <v>367</v>
      </c>
      <c r="I11903" s="21" t="s">
        <v>201301</v>
      </c>
    </row>
    <row r="11904" spans="1:9" ht="32" customHeight="1">
      <c r="A11904" s="19" t="s">
        <v>201302</v>
      </c>
      <c r="B11904" s="20" t="s">
        <v>201303</v>
      </c>
      <c r="C11904" s="22">
        <v>161</v>
      </c>
      <c r="D11904" s="21" t="s">
        <v>201304</v>
      </c>
      <c r="E11904" s="22">
        <v>143</v>
      </c>
      <c r="F11904" s="21" t="s">
        <v>177654</v>
      </c>
      <c r="G11904" s="22">
        <v>68</v>
      </c>
      <c r="H11904" s="22">
        <v>375</v>
      </c>
      <c r="I11904" s="21" t="s">
        <v>201305</v>
      </c>
    </row>
    <row r="11905" spans="1:9" ht="44" customHeight="1">
      <c r="A11905" s="19" t="s">
        <v>201306</v>
      </c>
      <c r="B11905" s="20" t="s">
        <v>179602</v>
      </c>
      <c r="C11905" s="22">
        <v>150</v>
      </c>
      <c r="D11905" s="21" t="s">
        <v>196590</v>
      </c>
      <c r="E11905" s="22">
        <v>40</v>
      </c>
      <c r="F11905" s="21" t="s">
        <v>182271</v>
      </c>
      <c r="G11905" s="22">
        <v>48</v>
      </c>
      <c r="H11905" s="22">
        <v>241</v>
      </c>
      <c r="I11905" s="21" t="s">
        <v>201307</v>
      </c>
    </row>
    <row r="11906" spans="1:9" ht="44" customHeight="1">
      <c r="A11906" s="19" t="s">
        <v>201308</v>
      </c>
      <c r="B11906" s="20" t="s">
        <v>179602</v>
      </c>
      <c r="C11906" s="22">
        <v>150</v>
      </c>
      <c r="D11906" s="21" t="s">
        <v>196590</v>
      </c>
      <c r="E11906" s="22">
        <v>40</v>
      </c>
      <c r="F11906" s="21" t="s">
        <v>182271</v>
      </c>
      <c r="G11906" s="22">
        <v>48</v>
      </c>
      <c r="H11906" s="22">
        <v>241</v>
      </c>
      <c r="I11906" s="21" t="s">
        <v>201309</v>
      </c>
    </row>
    <row r="11907" spans="1:9" ht="44" customHeight="1">
      <c r="A11907" s="19" t="s">
        <v>201310</v>
      </c>
      <c r="B11907" s="20" t="s">
        <v>179602</v>
      </c>
      <c r="C11907" s="22">
        <v>150</v>
      </c>
      <c r="D11907" s="21" t="s">
        <v>196590</v>
      </c>
      <c r="E11907" s="22">
        <v>40</v>
      </c>
      <c r="F11907" s="21" t="s">
        <v>182271</v>
      </c>
      <c r="G11907" s="22">
        <v>48</v>
      </c>
      <c r="H11907" s="22">
        <v>241</v>
      </c>
      <c r="I11907" s="21" t="s">
        <v>201311</v>
      </c>
    </row>
    <row r="11908" spans="1:9" ht="44" customHeight="1">
      <c r="A11908" s="19" t="s">
        <v>201312</v>
      </c>
      <c r="B11908" s="20" t="s">
        <v>182268</v>
      </c>
      <c r="C11908" s="22">
        <v>148</v>
      </c>
      <c r="D11908" s="21" t="s">
        <v>172357</v>
      </c>
      <c r="E11908" s="22">
        <v>40</v>
      </c>
      <c r="F11908" s="21" t="s">
        <v>175996</v>
      </c>
      <c r="G11908" s="22">
        <v>42</v>
      </c>
      <c r="H11908" s="22">
        <v>233</v>
      </c>
      <c r="I11908" s="21" t="s">
        <v>201313</v>
      </c>
    </row>
    <row r="11909" spans="1:9" ht="44" customHeight="1">
      <c r="A11909" s="19" t="s">
        <v>201314</v>
      </c>
      <c r="B11909" s="40">
        <v>20625</v>
      </c>
      <c r="C11909" s="22">
        <v>33</v>
      </c>
      <c r="D11909" s="39">
        <v>56875</v>
      </c>
      <c r="E11909" s="22">
        <v>91</v>
      </c>
      <c r="F11909" s="21" t="s">
        <v>14598</v>
      </c>
      <c r="G11909" s="22">
        <v>36</v>
      </c>
      <c r="H11909" s="22">
        <v>163</v>
      </c>
      <c r="I11909" s="21" t="s">
        <v>201315</v>
      </c>
    </row>
    <row r="11910" spans="1:9" ht="44" customHeight="1">
      <c r="A11910" s="19" t="s">
        <v>201316</v>
      </c>
      <c r="B11910" s="40">
        <v>20625</v>
      </c>
      <c r="C11910" s="22">
        <v>33</v>
      </c>
      <c r="D11910" s="39">
        <v>56875</v>
      </c>
      <c r="E11910" s="22">
        <v>91</v>
      </c>
      <c r="F11910" s="21" t="s">
        <v>14598</v>
      </c>
      <c r="G11910" s="22">
        <v>36</v>
      </c>
      <c r="H11910" s="22">
        <v>163</v>
      </c>
      <c r="I11910" s="21" t="s">
        <v>201317</v>
      </c>
    </row>
    <row r="11911" spans="1:9" ht="44" customHeight="1">
      <c r="A11911" s="19" t="s">
        <v>201318</v>
      </c>
      <c r="B11911" s="20" t="s">
        <v>184929</v>
      </c>
      <c r="C11911" s="22">
        <v>25</v>
      </c>
      <c r="D11911" s="21" t="s">
        <v>190023</v>
      </c>
      <c r="E11911" s="22">
        <v>91</v>
      </c>
      <c r="F11911" s="21" t="s">
        <v>201319</v>
      </c>
      <c r="G11911" s="22">
        <v>33</v>
      </c>
      <c r="H11911" s="22">
        <v>152</v>
      </c>
      <c r="I11911" s="21" t="s">
        <v>201320</v>
      </c>
    </row>
    <row r="11912" spans="1:9" ht="44" customHeight="1">
      <c r="A11912" s="19" t="s">
        <v>201321</v>
      </c>
      <c r="B11912" s="20" t="s">
        <v>184929</v>
      </c>
      <c r="C11912" s="22">
        <v>25</v>
      </c>
      <c r="D11912" s="21" t="s">
        <v>190023</v>
      </c>
      <c r="E11912" s="22">
        <v>91</v>
      </c>
      <c r="F11912" s="21" t="s">
        <v>201319</v>
      </c>
      <c r="G11912" s="22">
        <v>33</v>
      </c>
      <c r="H11912" s="22">
        <v>152</v>
      </c>
      <c r="I11912" s="21" t="s">
        <v>201322</v>
      </c>
    </row>
    <row r="11913" spans="1:9" ht="44" customHeight="1">
      <c r="A11913" s="19" t="s">
        <v>201323</v>
      </c>
      <c r="B11913" s="24">
        <v>5</v>
      </c>
      <c r="C11913" s="22">
        <v>4</v>
      </c>
      <c r="D11913" s="21" t="s">
        <v>172587</v>
      </c>
      <c r="E11913" s="22">
        <v>75</v>
      </c>
      <c r="F11913" s="21" t="s">
        <v>176352</v>
      </c>
      <c r="G11913" s="22">
        <v>1</v>
      </c>
      <c r="H11913" s="22">
        <v>83</v>
      </c>
      <c r="I11913" s="21" t="s">
        <v>201324</v>
      </c>
    </row>
    <row r="11914" spans="1:9" ht="44" customHeight="1">
      <c r="A11914" s="19" t="s">
        <v>201325</v>
      </c>
      <c r="B11914" s="24">
        <v>5</v>
      </c>
      <c r="C11914" s="22">
        <v>4</v>
      </c>
      <c r="D11914" s="21" t="s">
        <v>172587</v>
      </c>
      <c r="E11914" s="22">
        <v>75</v>
      </c>
      <c r="F11914" s="21" t="s">
        <v>176352</v>
      </c>
      <c r="G11914" s="22">
        <v>1</v>
      </c>
      <c r="H11914" s="22">
        <v>83</v>
      </c>
      <c r="I11914" s="21" t="s">
        <v>201326</v>
      </c>
    </row>
    <row r="11915" spans="1:9" ht="32" customHeight="1">
      <c r="A11915" s="19" t="s">
        <v>201327</v>
      </c>
      <c r="B11915" s="20" t="s">
        <v>169986</v>
      </c>
      <c r="C11915" s="22">
        <v>36</v>
      </c>
      <c r="D11915" s="21" t="s">
        <v>201328</v>
      </c>
      <c r="E11915" s="22">
        <v>91</v>
      </c>
      <c r="F11915" s="21" t="s">
        <v>176598</v>
      </c>
      <c r="G11915" s="22">
        <v>32</v>
      </c>
      <c r="H11915" s="22">
        <v>162</v>
      </c>
      <c r="I11915" s="21" t="s">
        <v>201329</v>
      </c>
    </row>
    <row r="11916" spans="1:9" ht="32" customHeight="1">
      <c r="A11916" s="19" t="s">
        <v>201330</v>
      </c>
      <c r="B11916" s="20" t="s">
        <v>174841</v>
      </c>
      <c r="C11916" s="22">
        <v>64</v>
      </c>
      <c r="D11916" s="21" t="s">
        <v>173912</v>
      </c>
      <c r="E11916" s="22">
        <v>5</v>
      </c>
      <c r="F11916" s="21" t="s">
        <v>171814</v>
      </c>
      <c r="G11916" s="22">
        <v>15</v>
      </c>
      <c r="H11916" s="22">
        <v>87</v>
      </c>
      <c r="I11916" s="21" t="s">
        <v>201331</v>
      </c>
    </row>
    <row r="11917" spans="1:9" ht="32" customHeight="1">
      <c r="A11917" s="19" t="s">
        <v>201332</v>
      </c>
      <c r="B11917" s="20" t="s">
        <v>178999</v>
      </c>
      <c r="C11917" s="22">
        <v>25</v>
      </c>
      <c r="D11917" s="21" t="s">
        <v>173594</v>
      </c>
      <c r="E11917" s="22">
        <v>19</v>
      </c>
      <c r="F11917" s="21" t="s">
        <v>185125</v>
      </c>
      <c r="G11917" s="22">
        <v>69</v>
      </c>
      <c r="H11917" s="22">
        <v>116</v>
      </c>
      <c r="I11917" s="21" t="s">
        <v>201333</v>
      </c>
    </row>
    <row r="11918" spans="1:9" ht="32" customHeight="1">
      <c r="A11918" s="19" t="s">
        <v>201334</v>
      </c>
      <c r="B11918" s="20" t="s">
        <v>201335</v>
      </c>
      <c r="C11918" s="22">
        <v>37</v>
      </c>
      <c r="D11918" s="21" t="s">
        <v>170080</v>
      </c>
      <c r="E11918" s="22">
        <v>4</v>
      </c>
      <c r="F11918" s="21" t="s">
        <v>169739</v>
      </c>
      <c r="G11918" s="22">
        <v>28</v>
      </c>
      <c r="H11918" s="22">
        <v>72</v>
      </c>
      <c r="I11918" s="21" t="s">
        <v>201336</v>
      </c>
    </row>
    <row r="11919" spans="1:9" ht="32" customHeight="1">
      <c r="A11919" s="19" t="s">
        <v>201337</v>
      </c>
      <c r="B11919" s="24">
        <v>100</v>
      </c>
      <c r="C11919" s="22">
        <v>99</v>
      </c>
      <c r="D11919" s="22">
        <v>0</v>
      </c>
      <c r="E11919" s="22">
        <v>0</v>
      </c>
      <c r="F11919" s="22">
        <v>0</v>
      </c>
      <c r="G11919" s="22">
        <v>0</v>
      </c>
      <c r="H11919" s="22">
        <v>102</v>
      </c>
      <c r="I11919" s="21" t="s">
        <v>201338</v>
      </c>
    </row>
    <row r="11920" spans="1:9" ht="32" customHeight="1">
      <c r="A11920" s="19" t="s">
        <v>201339</v>
      </c>
      <c r="B11920" s="20" t="s">
        <v>170786</v>
      </c>
      <c r="C11920" s="22">
        <v>1</v>
      </c>
      <c r="D11920" s="21" t="s">
        <v>170666</v>
      </c>
      <c r="E11920" s="22">
        <v>100</v>
      </c>
      <c r="F11920" s="21" t="s">
        <v>172608</v>
      </c>
      <c r="G11920" s="22">
        <v>13</v>
      </c>
      <c r="H11920" s="22">
        <v>117</v>
      </c>
      <c r="I11920" s="21" t="s">
        <v>201340</v>
      </c>
    </row>
    <row r="11921" spans="1:9" ht="32" customHeight="1">
      <c r="A11921" s="19" t="s">
        <v>201341</v>
      </c>
      <c r="B11921" s="20" t="s">
        <v>174197</v>
      </c>
      <c r="C11921" s="22">
        <v>13</v>
      </c>
      <c r="D11921" s="21" t="s">
        <v>192003</v>
      </c>
      <c r="E11921" s="22">
        <v>55</v>
      </c>
      <c r="F11921" s="22">
        <v>0</v>
      </c>
      <c r="G11921" s="22">
        <v>0</v>
      </c>
      <c r="H11921" s="22">
        <v>71</v>
      </c>
      <c r="I11921" s="21" t="s">
        <v>201342</v>
      </c>
    </row>
    <row r="11922" spans="1:9" ht="32" customHeight="1">
      <c r="A11922" s="19" t="s">
        <v>201343</v>
      </c>
      <c r="B11922" s="24">
        <v>50</v>
      </c>
      <c r="C11922" s="22">
        <v>43</v>
      </c>
      <c r="D11922" s="21" t="s">
        <v>179897</v>
      </c>
      <c r="E11922" s="22">
        <v>40</v>
      </c>
      <c r="F11922" s="21" t="s">
        <v>174350</v>
      </c>
      <c r="G11922" s="22">
        <v>3</v>
      </c>
      <c r="H11922" s="22">
        <v>89</v>
      </c>
      <c r="I11922" s="21" t="s">
        <v>201344</v>
      </c>
    </row>
    <row r="11923" spans="1:9" ht="32" customHeight="1">
      <c r="A11923" s="19" t="s">
        <v>201345</v>
      </c>
      <c r="B11923" s="24">
        <v>50</v>
      </c>
      <c r="C11923" s="22">
        <v>44</v>
      </c>
      <c r="D11923" s="21" t="s">
        <v>173406</v>
      </c>
      <c r="E11923" s="22">
        <v>36</v>
      </c>
      <c r="F11923" s="21" t="s">
        <v>170115</v>
      </c>
      <c r="G11923" s="22">
        <v>8</v>
      </c>
      <c r="H11923" s="22">
        <v>91</v>
      </c>
      <c r="I11923" s="21" t="s">
        <v>201346</v>
      </c>
    </row>
    <row r="11924" spans="1:9" ht="32" customHeight="1">
      <c r="A11924" s="19" t="s">
        <v>201347</v>
      </c>
      <c r="B11924" s="20" t="s">
        <v>174751</v>
      </c>
      <c r="C11924" s="22">
        <v>1</v>
      </c>
      <c r="D11924" s="21" t="s">
        <v>172847</v>
      </c>
      <c r="E11924" s="22">
        <v>73</v>
      </c>
      <c r="F11924" s="21" t="s">
        <v>174948</v>
      </c>
      <c r="G11924" s="22">
        <v>36</v>
      </c>
      <c r="H11924" s="22">
        <v>113</v>
      </c>
      <c r="I11924" s="21" t="s">
        <v>201348</v>
      </c>
    </row>
    <row r="11925" spans="1:9" ht="32" customHeight="1">
      <c r="A11925" s="19" t="s">
        <v>201349</v>
      </c>
      <c r="B11925" s="20" t="s">
        <v>183246</v>
      </c>
      <c r="C11925" s="22">
        <v>86</v>
      </c>
      <c r="D11925" s="21" t="s">
        <v>261</v>
      </c>
      <c r="E11925" s="22">
        <v>9</v>
      </c>
      <c r="F11925" s="21" t="s">
        <v>170077</v>
      </c>
      <c r="G11925" s="22">
        <v>25</v>
      </c>
      <c r="H11925" s="22">
        <v>123</v>
      </c>
      <c r="I11925" s="21" t="s">
        <v>201350</v>
      </c>
    </row>
    <row r="11926" spans="1:9" ht="32" customHeight="1">
      <c r="A11926" s="19" t="s">
        <v>201351</v>
      </c>
      <c r="B11926" s="20" t="s">
        <v>171668</v>
      </c>
      <c r="C11926" s="22">
        <v>25</v>
      </c>
      <c r="D11926" s="21" t="s">
        <v>178701</v>
      </c>
      <c r="E11926" s="22">
        <v>49</v>
      </c>
      <c r="F11926" s="21" t="s">
        <v>170837</v>
      </c>
      <c r="G11926" s="22">
        <v>11</v>
      </c>
      <c r="H11926" s="22">
        <v>88</v>
      </c>
      <c r="I11926" s="21" t="s">
        <v>201352</v>
      </c>
    </row>
    <row r="11927" spans="1:9" ht="32" customHeight="1">
      <c r="A11927" s="19" t="s">
        <v>201353</v>
      </c>
      <c r="B11927" s="20" t="s">
        <v>171668</v>
      </c>
      <c r="C11927" s="22">
        <v>25</v>
      </c>
      <c r="D11927" s="21" t="s">
        <v>178701</v>
      </c>
      <c r="E11927" s="22">
        <v>49</v>
      </c>
      <c r="F11927" s="21" t="s">
        <v>170837</v>
      </c>
      <c r="G11927" s="22">
        <v>11</v>
      </c>
      <c r="H11927" s="22">
        <v>88</v>
      </c>
      <c r="I11927" s="21" t="s">
        <v>201354</v>
      </c>
    </row>
    <row r="11928" spans="1:9" ht="32" customHeight="1">
      <c r="A11928" s="19" t="s">
        <v>201355</v>
      </c>
      <c r="B11928" s="20" t="s">
        <v>195384</v>
      </c>
      <c r="C11928" s="22">
        <v>43</v>
      </c>
      <c r="D11928" s="21" t="s">
        <v>184137</v>
      </c>
      <c r="E11928" s="22">
        <v>54</v>
      </c>
      <c r="F11928" s="21" t="s">
        <v>197386</v>
      </c>
      <c r="G11928" s="22">
        <v>39</v>
      </c>
      <c r="H11928" s="22">
        <v>139</v>
      </c>
      <c r="I11928" s="21" t="s">
        <v>201356</v>
      </c>
    </row>
    <row r="11929" spans="1:9" ht="32" customHeight="1">
      <c r="A11929" s="19" t="s">
        <v>201357</v>
      </c>
      <c r="B11929" s="20" t="s">
        <v>179183</v>
      </c>
      <c r="C11929" s="22">
        <v>49</v>
      </c>
      <c r="D11929" s="22">
        <v>0</v>
      </c>
      <c r="E11929" s="22">
        <v>0</v>
      </c>
      <c r="F11929" s="21" t="s">
        <v>170591</v>
      </c>
      <c r="G11929" s="22">
        <v>8</v>
      </c>
      <c r="H11929" s="22">
        <v>60</v>
      </c>
      <c r="I11929" s="21" t="s">
        <v>201358</v>
      </c>
    </row>
    <row r="11930" spans="1:9" ht="32" customHeight="1">
      <c r="A11930" s="19" t="s">
        <v>201359</v>
      </c>
      <c r="B11930" s="20" t="s">
        <v>171319</v>
      </c>
      <c r="C11930" s="22">
        <v>26</v>
      </c>
      <c r="D11930" s="21" t="s">
        <v>170322</v>
      </c>
      <c r="E11930" s="22">
        <v>32</v>
      </c>
      <c r="F11930" s="21" t="s">
        <v>174044</v>
      </c>
      <c r="G11930" s="22">
        <v>15</v>
      </c>
      <c r="H11930" s="22">
        <v>76</v>
      </c>
      <c r="I11930" s="21" t="s">
        <v>201360</v>
      </c>
    </row>
    <row r="11931" spans="1:9" ht="32" customHeight="1">
      <c r="A11931" s="19" t="s">
        <v>201361</v>
      </c>
      <c r="B11931" s="20" t="s">
        <v>186580</v>
      </c>
      <c r="C11931" s="22">
        <v>32</v>
      </c>
      <c r="D11931" s="21" t="s">
        <v>201362</v>
      </c>
      <c r="E11931" s="22">
        <v>84</v>
      </c>
      <c r="F11931" s="21" t="s">
        <v>193983</v>
      </c>
      <c r="G11931" s="22">
        <v>15</v>
      </c>
      <c r="H11931" s="22">
        <v>134</v>
      </c>
      <c r="I11931" s="21" t="s">
        <v>201363</v>
      </c>
    </row>
    <row r="11932" spans="1:9" ht="32" customHeight="1">
      <c r="A11932" s="19" t="s">
        <v>201364</v>
      </c>
      <c r="B11932" s="20" t="s">
        <v>170250</v>
      </c>
      <c r="C11932" s="22">
        <v>43</v>
      </c>
      <c r="D11932" s="21" t="s">
        <v>196102</v>
      </c>
      <c r="E11932" s="22">
        <v>82</v>
      </c>
      <c r="F11932" s="21" t="s">
        <v>171695</v>
      </c>
      <c r="G11932" s="22">
        <v>4</v>
      </c>
      <c r="H11932" s="22">
        <v>132</v>
      </c>
      <c r="I11932" s="21" t="s">
        <v>201365</v>
      </c>
    </row>
    <row r="11933" spans="1:9" ht="32" customHeight="1">
      <c r="A11933" s="19" t="s">
        <v>201366</v>
      </c>
      <c r="B11933" s="20" t="s">
        <v>175490</v>
      </c>
      <c r="C11933" s="22">
        <v>17</v>
      </c>
      <c r="D11933" s="21" t="s">
        <v>198474</v>
      </c>
      <c r="E11933" s="22">
        <v>82</v>
      </c>
      <c r="F11933" s="21" t="s">
        <v>186580</v>
      </c>
      <c r="G11933" s="22">
        <v>32</v>
      </c>
      <c r="H11933" s="22">
        <v>134</v>
      </c>
      <c r="I11933" s="21" t="s">
        <v>201367</v>
      </c>
    </row>
    <row r="11934" spans="1:9" ht="32" customHeight="1">
      <c r="A11934" s="19" t="s">
        <v>201368</v>
      </c>
      <c r="B11934" s="20" t="s">
        <v>171285</v>
      </c>
      <c r="C11934" s="22">
        <v>66</v>
      </c>
      <c r="D11934" s="21" t="s">
        <v>169740</v>
      </c>
      <c r="E11934" s="22">
        <v>35</v>
      </c>
      <c r="F11934" s="21" t="s">
        <v>184308</v>
      </c>
      <c r="G11934" s="22">
        <v>37</v>
      </c>
      <c r="H11934" s="22">
        <v>141</v>
      </c>
      <c r="I11934" s="21" t="s">
        <v>201369</v>
      </c>
    </row>
    <row r="11935" spans="1:9" ht="32" customHeight="1">
      <c r="A11935" s="19" t="s">
        <v>201370</v>
      </c>
      <c r="B11935" s="20" t="s">
        <v>179791</v>
      </c>
      <c r="C11935" s="22">
        <v>87</v>
      </c>
      <c r="D11935" s="21" t="s">
        <v>171177</v>
      </c>
      <c r="E11935" s="22">
        <v>20</v>
      </c>
      <c r="F11935" s="21" t="s">
        <v>170232</v>
      </c>
      <c r="G11935" s="22">
        <v>1</v>
      </c>
      <c r="H11935" s="22">
        <v>111</v>
      </c>
      <c r="I11935" s="21" t="s">
        <v>201371</v>
      </c>
    </row>
    <row r="11936" spans="1:9" ht="32" customHeight="1">
      <c r="A11936" s="19" t="s">
        <v>201372</v>
      </c>
      <c r="B11936" s="20" t="s">
        <v>172357</v>
      </c>
      <c r="C11936" s="22">
        <v>12</v>
      </c>
      <c r="D11936" s="22">
        <v>0</v>
      </c>
      <c r="E11936" s="22">
        <v>0</v>
      </c>
      <c r="F11936" s="21" t="s">
        <v>171237</v>
      </c>
      <c r="G11936" s="22">
        <v>57</v>
      </c>
      <c r="H11936" s="22">
        <v>72</v>
      </c>
      <c r="I11936" s="21" t="s">
        <v>201373</v>
      </c>
    </row>
    <row r="11937" spans="1:9" ht="32" customHeight="1">
      <c r="A11937" s="19" t="s">
        <v>201374</v>
      </c>
      <c r="B11937" s="20" t="s">
        <v>183349</v>
      </c>
      <c r="C11937" s="22">
        <v>92</v>
      </c>
      <c r="D11937" s="21" t="s">
        <v>173986</v>
      </c>
      <c r="E11937" s="22">
        <v>7</v>
      </c>
      <c r="F11937" s="21" t="s">
        <v>173986</v>
      </c>
      <c r="G11937" s="22">
        <v>7</v>
      </c>
      <c r="H11937" s="22">
        <v>109</v>
      </c>
      <c r="I11937" s="21" t="s">
        <v>201375</v>
      </c>
    </row>
    <row r="11938" spans="1:9" ht="44" customHeight="1">
      <c r="A11938" s="19" t="s">
        <v>201376</v>
      </c>
      <c r="B11938" s="20" t="s">
        <v>175993</v>
      </c>
      <c r="C11938" s="22">
        <v>76</v>
      </c>
      <c r="D11938" s="21" t="s">
        <v>201377</v>
      </c>
      <c r="E11938" s="22">
        <v>230</v>
      </c>
      <c r="F11938" s="21" t="s">
        <v>201378</v>
      </c>
      <c r="G11938" s="22">
        <v>88</v>
      </c>
      <c r="H11938" s="22">
        <v>397</v>
      </c>
      <c r="I11938" s="21" t="s">
        <v>201379</v>
      </c>
    </row>
    <row r="11939" spans="1:9" ht="32" customHeight="1">
      <c r="A11939" s="19" t="s">
        <v>201380</v>
      </c>
      <c r="B11939" s="20" t="s">
        <v>176073</v>
      </c>
      <c r="C11939" s="22">
        <v>46</v>
      </c>
      <c r="D11939" s="21" t="s">
        <v>186872</v>
      </c>
      <c r="E11939" s="22">
        <v>12</v>
      </c>
      <c r="F11939" s="21" t="s">
        <v>169694</v>
      </c>
      <c r="G11939" s="22">
        <v>33</v>
      </c>
      <c r="H11939" s="22">
        <v>94</v>
      </c>
      <c r="I11939" s="21" t="s">
        <v>201381</v>
      </c>
    </row>
    <row r="11940" spans="1:9" ht="32" customHeight="1">
      <c r="A11940" s="19" t="s">
        <v>201382</v>
      </c>
      <c r="B11940" s="20" t="s">
        <v>190518</v>
      </c>
      <c r="C11940" s="22">
        <v>48</v>
      </c>
      <c r="D11940" s="22">
        <v>0</v>
      </c>
      <c r="E11940" s="22">
        <v>0</v>
      </c>
      <c r="F11940" s="21" t="s">
        <v>173003</v>
      </c>
      <c r="G11940" s="22">
        <v>14</v>
      </c>
      <c r="H11940" s="22">
        <v>65</v>
      </c>
      <c r="I11940" s="21" t="s">
        <v>201383</v>
      </c>
    </row>
    <row r="11941" spans="1:9" ht="32" customHeight="1">
      <c r="A11941" s="19" t="s">
        <v>201384</v>
      </c>
      <c r="B11941" s="20" t="s">
        <v>172028</v>
      </c>
      <c r="C11941" s="22">
        <v>4</v>
      </c>
      <c r="D11941" s="21" t="s">
        <v>201385</v>
      </c>
      <c r="E11941" s="22">
        <v>151</v>
      </c>
      <c r="F11941" s="21" t="s">
        <v>173470</v>
      </c>
      <c r="G11941" s="22">
        <v>1</v>
      </c>
      <c r="H11941" s="22">
        <v>159</v>
      </c>
      <c r="I11941" s="21" t="s">
        <v>201386</v>
      </c>
    </row>
    <row r="11942" spans="1:9" ht="32" customHeight="1">
      <c r="A11942" s="19" t="s">
        <v>201387</v>
      </c>
      <c r="B11942" s="20" t="s">
        <v>173450</v>
      </c>
      <c r="C11942" s="22">
        <v>49</v>
      </c>
      <c r="D11942" s="21" t="s">
        <v>173462</v>
      </c>
      <c r="E11942" s="22">
        <v>27</v>
      </c>
      <c r="F11942" s="21" t="s">
        <v>175117</v>
      </c>
      <c r="G11942" s="22">
        <v>15</v>
      </c>
      <c r="H11942" s="22">
        <v>94</v>
      </c>
      <c r="I11942" s="21" t="s">
        <v>201388</v>
      </c>
    </row>
    <row r="11943" spans="1:9" ht="32" customHeight="1">
      <c r="A11943" s="19" t="s">
        <v>201389</v>
      </c>
      <c r="B11943" s="20" t="s">
        <v>171825</v>
      </c>
      <c r="C11943" s="22">
        <v>5</v>
      </c>
      <c r="D11943" s="21" t="s">
        <v>201390</v>
      </c>
      <c r="E11943" s="22">
        <v>137</v>
      </c>
      <c r="F11943" s="21" t="s">
        <v>175103</v>
      </c>
      <c r="G11943" s="22">
        <v>3</v>
      </c>
      <c r="H11943" s="22">
        <v>148</v>
      </c>
      <c r="I11943" s="21" t="s">
        <v>201391</v>
      </c>
    </row>
    <row r="11944" spans="1:9" ht="32" customHeight="1">
      <c r="A11944" s="19" t="s">
        <v>201392</v>
      </c>
      <c r="B11944" s="20" t="s">
        <v>172335</v>
      </c>
      <c r="C11944" s="22">
        <v>3</v>
      </c>
      <c r="D11944" s="21" t="s">
        <v>184852</v>
      </c>
      <c r="E11944" s="22">
        <v>137</v>
      </c>
      <c r="F11944" s="21" t="s">
        <v>170628</v>
      </c>
      <c r="G11944" s="22">
        <v>2</v>
      </c>
      <c r="H11944" s="22">
        <v>145</v>
      </c>
      <c r="I11944" s="21" t="s">
        <v>201393</v>
      </c>
    </row>
    <row r="11945" spans="1:9" ht="32" customHeight="1">
      <c r="A11945" s="19" t="s">
        <v>201394</v>
      </c>
      <c r="B11945" s="20" t="s">
        <v>172335</v>
      </c>
      <c r="C11945" s="22">
        <v>3</v>
      </c>
      <c r="D11945" s="21" t="s">
        <v>184852</v>
      </c>
      <c r="E11945" s="22">
        <v>137</v>
      </c>
      <c r="F11945" s="21" t="s">
        <v>170628</v>
      </c>
      <c r="G11945" s="22">
        <v>2</v>
      </c>
      <c r="H11945" s="22">
        <v>145</v>
      </c>
      <c r="I11945" s="21" t="s">
        <v>201395</v>
      </c>
    </row>
    <row r="11946" spans="1:9" ht="32" customHeight="1">
      <c r="A11946" s="19" t="s">
        <v>201396</v>
      </c>
      <c r="B11946" s="20" t="s">
        <v>201397</v>
      </c>
      <c r="C11946" s="22">
        <v>77</v>
      </c>
      <c r="D11946" s="21" t="s">
        <v>186580</v>
      </c>
      <c r="E11946" s="22">
        <v>32</v>
      </c>
      <c r="F11946" s="21" t="s">
        <v>182127</v>
      </c>
      <c r="G11946" s="22">
        <v>22</v>
      </c>
      <c r="H11946" s="22">
        <v>134</v>
      </c>
      <c r="I11946" s="21" t="s">
        <v>201398</v>
      </c>
    </row>
    <row r="11947" spans="1:9" ht="32" customHeight="1">
      <c r="A11947" s="19" t="s">
        <v>201399</v>
      </c>
      <c r="B11947" s="20" t="s">
        <v>170499</v>
      </c>
      <c r="C11947" s="22">
        <v>3</v>
      </c>
      <c r="D11947" s="21" t="s">
        <v>171570</v>
      </c>
      <c r="E11947" s="22">
        <v>98</v>
      </c>
      <c r="F11947" s="21" t="s">
        <v>176164</v>
      </c>
      <c r="G11947" s="22">
        <v>7</v>
      </c>
      <c r="H11947" s="22">
        <v>111</v>
      </c>
      <c r="I11947" s="21" t="s">
        <v>201400</v>
      </c>
    </row>
    <row r="11948" spans="1:9" ht="32" customHeight="1">
      <c r="A11948" s="19" t="s">
        <v>201401</v>
      </c>
      <c r="B11948" s="20" t="s">
        <v>188934</v>
      </c>
      <c r="C11948" s="22">
        <v>17</v>
      </c>
      <c r="D11948" s="21" t="s">
        <v>171753</v>
      </c>
      <c r="E11948" s="22">
        <v>80</v>
      </c>
      <c r="F11948" s="21" t="s">
        <v>182551</v>
      </c>
      <c r="G11948" s="22">
        <v>43</v>
      </c>
      <c r="H11948" s="22">
        <v>143</v>
      </c>
      <c r="I11948" s="21" t="s">
        <v>201402</v>
      </c>
    </row>
    <row r="11949" spans="1:9" ht="32" customHeight="1">
      <c r="A11949" s="19" t="s">
        <v>201403</v>
      </c>
      <c r="B11949" s="20" t="s">
        <v>189902</v>
      </c>
      <c r="C11949" s="22">
        <v>13</v>
      </c>
      <c r="D11949" s="21" t="s">
        <v>14613</v>
      </c>
      <c r="E11949" s="22">
        <v>33</v>
      </c>
      <c r="F11949" s="21" t="s">
        <v>183106</v>
      </c>
      <c r="G11949" s="22">
        <v>42</v>
      </c>
      <c r="H11949" s="22">
        <v>91</v>
      </c>
      <c r="I11949" s="21" t="s">
        <v>201404</v>
      </c>
    </row>
    <row r="11950" spans="1:9" ht="32" customHeight="1">
      <c r="A11950" s="19" t="s">
        <v>201405</v>
      </c>
      <c r="B11950" s="20" t="s">
        <v>176080</v>
      </c>
      <c r="C11950" s="22">
        <v>13</v>
      </c>
      <c r="D11950" s="21" t="s">
        <v>177489</v>
      </c>
      <c r="E11950" s="22">
        <v>75</v>
      </c>
      <c r="F11950" s="21" t="s">
        <v>174942</v>
      </c>
      <c r="G11950" s="22">
        <v>5</v>
      </c>
      <c r="H11950" s="22">
        <v>96</v>
      </c>
      <c r="I11950" s="21" t="s">
        <v>201406</v>
      </c>
    </row>
    <row r="11951" spans="1:9" ht="32" customHeight="1">
      <c r="A11951" s="19" t="s">
        <v>201407</v>
      </c>
      <c r="B11951" s="24">
        <v>0</v>
      </c>
      <c r="C11951" s="22">
        <v>0</v>
      </c>
      <c r="D11951" s="21" t="s">
        <v>201408</v>
      </c>
      <c r="E11951" s="22">
        <v>124</v>
      </c>
      <c r="F11951" s="21" t="s">
        <v>179758</v>
      </c>
      <c r="G11951" s="22">
        <v>15</v>
      </c>
      <c r="H11951" s="22">
        <v>142</v>
      </c>
      <c r="I11951" s="21" t="s">
        <v>201409</v>
      </c>
    </row>
    <row r="11952" spans="1:9" ht="32" customHeight="1">
      <c r="A11952" s="19" t="s">
        <v>201410</v>
      </c>
      <c r="B11952" s="20" t="s">
        <v>176710</v>
      </c>
      <c r="C11952" s="22">
        <v>47</v>
      </c>
      <c r="D11952" s="21" t="s">
        <v>174182</v>
      </c>
      <c r="E11952" s="22">
        <v>35</v>
      </c>
      <c r="F11952" s="21" t="s">
        <v>177134</v>
      </c>
      <c r="G11952" s="22">
        <v>1</v>
      </c>
      <c r="H11952" s="22">
        <v>86</v>
      </c>
      <c r="I11952" s="21" t="s">
        <v>201411</v>
      </c>
    </row>
    <row r="11953" spans="1:9" ht="32" customHeight="1">
      <c r="A11953" s="19" t="s">
        <v>201412</v>
      </c>
      <c r="B11953" s="20" t="s">
        <v>176989</v>
      </c>
      <c r="C11953" s="22">
        <v>31</v>
      </c>
      <c r="D11953" s="21" t="s">
        <v>171924</v>
      </c>
      <c r="E11953" s="22">
        <v>49</v>
      </c>
      <c r="F11953" s="21" t="s">
        <v>187791</v>
      </c>
      <c r="G11953" s="22">
        <v>9</v>
      </c>
      <c r="H11953" s="22">
        <v>92</v>
      </c>
      <c r="I11953" s="21" t="s">
        <v>201413</v>
      </c>
    </row>
    <row r="11954" spans="1:9" ht="32" customHeight="1">
      <c r="A11954" s="19" t="s">
        <v>201414</v>
      </c>
      <c r="B11954" s="20" t="s">
        <v>183156</v>
      </c>
      <c r="C11954" s="22">
        <v>25</v>
      </c>
      <c r="D11954" s="21" t="s">
        <v>191472</v>
      </c>
      <c r="E11954" s="22">
        <v>11</v>
      </c>
      <c r="F11954" s="21" t="s">
        <v>175413</v>
      </c>
      <c r="G11954" s="22">
        <v>46</v>
      </c>
      <c r="H11954" s="22">
        <v>85</v>
      </c>
      <c r="I11954" s="21" t="s">
        <v>201415</v>
      </c>
    </row>
    <row r="11955" spans="1:9" ht="44" customHeight="1">
      <c r="A11955" s="19" t="s">
        <v>201416</v>
      </c>
      <c r="B11955" s="20" t="s">
        <v>174075</v>
      </c>
      <c r="C11955" s="22">
        <v>3</v>
      </c>
      <c r="D11955" s="21" t="s">
        <v>198726</v>
      </c>
      <c r="E11955" s="22">
        <v>122</v>
      </c>
      <c r="F11955" s="21" t="s">
        <v>172539</v>
      </c>
      <c r="G11955" s="22">
        <v>10</v>
      </c>
      <c r="H11955" s="22">
        <v>138</v>
      </c>
      <c r="I11955" s="21" t="s">
        <v>201417</v>
      </c>
    </row>
    <row r="11956" spans="1:9" ht="44" customHeight="1">
      <c r="A11956" s="19" t="s">
        <v>201418</v>
      </c>
      <c r="B11956" s="20" t="s">
        <v>182348</v>
      </c>
      <c r="C11956" s="22">
        <v>79</v>
      </c>
      <c r="D11956" s="21" t="s">
        <v>174741</v>
      </c>
      <c r="E11956" s="22">
        <v>50</v>
      </c>
      <c r="F11956" s="21" t="s">
        <v>171315</v>
      </c>
      <c r="G11956" s="22">
        <v>5</v>
      </c>
      <c r="H11956" s="22">
        <v>137</v>
      </c>
      <c r="I11956" s="21" t="s">
        <v>201419</v>
      </c>
    </row>
    <row r="11957" spans="1:9" ht="44" customHeight="1">
      <c r="A11957" s="19" t="s">
        <v>201420</v>
      </c>
      <c r="B11957" s="20" t="s">
        <v>178481</v>
      </c>
      <c r="C11957" s="22">
        <v>33</v>
      </c>
      <c r="D11957" s="21" t="s">
        <v>170896</v>
      </c>
      <c r="E11957" s="22">
        <v>8</v>
      </c>
      <c r="F11957" s="21" t="s">
        <v>184137</v>
      </c>
      <c r="G11957" s="22">
        <v>27</v>
      </c>
      <c r="H11957" s="22">
        <v>71</v>
      </c>
      <c r="I11957" s="21" t="s">
        <v>201421</v>
      </c>
    </row>
    <row r="11958" spans="1:9" ht="44" customHeight="1">
      <c r="A11958" s="19" t="s">
        <v>201422</v>
      </c>
      <c r="B11958" s="20" t="s">
        <v>179580</v>
      </c>
      <c r="C11958" s="22">
        <v>26</v>
      </c>
      <c r="D11958" s="21" t="s">
        <v>174275</v>
      </c>
      <c r="E11958" s="22">
        <v>61</v>
      </c>
      <c r="F11958" s="21" t="s">
        <v>176854</v>
      </c>
      <c r="G11958" s="22">
        <v>8</v>
      </c>
      <c r="H11958" s="22">
        <v>98</v>
      </c>
      <c r="I11958" s="21" t="s">
        <v>201423</v>
      </c>
    </row>
    <row r="11959" spans="1:9" ht="44" customHeight="1">
      <c r="A11959" s="19" t="s">
        <v>201424</v>
      </c>
      <c r="B11959" s="20" t="s">
        <v>181702</v>
      </c>
      <c r="C11959" s="22">
        <v>69</v>
      </c>
      <c r="D11959" s="22">
        <v>10</v>
      </c>
      <c r="E11959" s="22">
        <v>8</v>
      </c>
      <c r="F11959" s="21" t="s">
        <v>178330</v>
      </c>
      <c r="G11959" s="22">
        <v>3</v>
      </c>
      <c r="H11959" s="22">
        <v>83</v>
      </c>
      <c r="I11959" s="21" t="s">
        <v>201425</v>
      </c>
    </row>
    <row r="11960" spans="1:9" ht="44" customHeight="1">
      <c r="A11960" s="19" t="s">
        <v>201426</v>
      </c>
      <c r="B11960" s="20" t="s">
        <v>176993</v>
      </c>
      <c r="C11960" s="22">
        <v>78</v>
      </c>
      <c r="D11960" s="21" t="s">
        <v>187434</v>
      </c>
      <c r="E11960" s="22">
        <v>23</v>
      </c>
      <c r="F11960" s="21" t="s">
        <v>173459</v>
      </c>
      <c r="G11960" s="22">
        <v>9</v>
      </c>
      <c r="H11960" s="22">
        <v>113</v>
      </c>
      <c r="I11960" s="21" t="s">
        <v>201427</v>
      </c>
    </row>
    <row r="11961" spans="1:9" ht="44" customHeight="1">
      <c r="A11961" s="19" t="s">
        <v>201428</v>
      </c>
      <c r="B11961" s="20" t="s">
        <v>176993</v>
      </c>
      <c r="C11961" s="22">
        <v>78</v>
      </c>
      <c r="D11961" s="21" t="s">
        <v>187434</v>
      </c>
      <c r="E11961" s="22">
        <v>23</v>
      </c>
      <c r="F11961" s="21" t="s">
        <v>173459</v>
      </c>
      <c r="G11961" s="22">
        <v>9</v>
      </c>
      <c r="H11961" s="22">
        <v>113</v>
      </c>
      <c r="I11961" s="21" t="s">
        <v>201429</v>
      </c>
    </row>
    <row r="11962" spans="1:9" ht="44" customHeight="1">
      <c r="A11962" s="19" t="s">
        <v>201430</v>
      </c>
      <c r="B11962" s="20" t="s">
        <v>174608</v>
      </c>
      <c r="C11962" s="22">
        <v>51</v>
      </c>
      <c r="D11962" s="21" t="s">
        <v>179234</v>
      </c>
      <c r="E11962" s="22">
        <v>23</v>
      </c>
      <c r="F11962" s="21" t="s">
        <v>169966</v>
      </c>
      <c r="G11962" s="22">
        <v>7</v>
      </c>
      <c r="H11962" s="22">
        <v>84</v>
      </c>
      <c r="I11962" s="21" t="s">
        <v>201431</v>
      </c>
    </row>
    <row r="11963" spans="1:9" ht="44" customHeight="1">
      <c r="A11963" s="19" t="s">
        <v>201432</v>
      </c>
      <c r="B11963" s="20" t="s">
        <v>190947</v>
      </c>
      <c r="C11963" s="22">
        <v>36</v>
      </c>
      <c r="D11963" s="21" t="s">
        <v>162730</v>
      </c>
      <c r="E11963" s="22">
        <v>87</v>
      </c>
      <c r="F11963" s="21" t="s">
        <v>163194</v>
      </c>
      <c r="G11963" s="22">
        <v>2</v>
      </c>
      <c r="H11963" s="22">
        <v>128</v>
      </c>
      <c r="I11963" s="21" t="s">
        <v>201433</v>
      </c>
    </row>
    <row r="11964" spans="1:9" ht="44" customHeight="1">
      <c r="A11964" s="19" t="s">
        <v>201434</v>
      </c>
      <c r="B11964" s="24">
        <v>0</v>
      </c>
      <c r="C11964" s="22">
        <v>0</v>
      </c>
      <c r="D11964" s="22">
        <v>100</v>
      </c>
      <c r="E11964" s="22">
        <v>100</v>
      </c>
      <c r="F11964" s="22">
        <v>0</v>
      </c>
      <c r="G11964" s="22">
        <v>0</v>
      </c>
      <c r="H11964" s="22">
        <v>103</v>
      </c>
      <c r="I11964" s="21" t="s">
        <v>201435</v>
      </c>
    </row>
    <row r="11965" spans="1:9" ht="32" customHeight="1">
      <c r="A11965" s="19" t="s">
        <v>201436</v>
      </c>
      <c r="B11965" s="20" t="s">
        <v>201437</v>
      </c>
      <c r="C11965" s="22">
        <v>150</v>
      </c>
      <c r="D11965" s="21" t="s">
        <v>172357</v>
      </c>
      <c r="E11965" s="22">
        <v>32</v>
      </c>
      <c r="F11965" s="21" t="s">
        <v>176432</v>
      </c>
      <c r="G11965" s="22">
        <v>2</v>
      </c>
      <c r="H11965" s="22">
        <v>187</v>
      </c>
      <c r="I11965" s="21" t="s">
        <v>201438</v>
      </c>
    </row>
    <row r="11966" spans="1:9" ht="32" customHeight="1">
      <c r="A11966" s="19" t="s">
        <v>201439</v>
      </c>
      <c r="B11966" s="24">
        <v>0</v>
      </c>
      <c r="C11966" s="22">
        <v>0</v>
      </c>
      <c r="D11966" s="21" t="s">
        <v>163198</v>
      </c>
      <c r="E11966" s="22">
        <v>156</v>
      </c>
      <c r="F11966" s="21" t="s">
        <v>14579</v>
      </c>
      <c r="G11966" s="22">
        <v>4</v>
      </c>
      <c r="H11966" s="22">
        <v>163</v>
      </c>
      <c r="I11966" s="21" t="s">
        <v>201440</v>
      </c>
    </row>
    <row r="11967" spans="1:9" ht="32" customHeight="1">
      <c r="A11967" s="19" t="s">
        <v>201441</v>
      </c>
      <c r="B11967" s="20" t="s">
        <v>201442</v>
      </c>
      <c r="C11967" s="22">
        <v>62</v>
      </c>
      <c r="D11967" s="21" t="s">
        <v>201443</v>
      </c>
      <c r="E11967" s="22">
        <v>278</v>
      </c>
      <c r="F11967" s="21" t="s">
        <v>180633</v>
      </c>
      <c r="G11967" s="22">
        <v>48</v>
      </c>
      <c r="H11967" s="22">
        <v>391</v>
      </c>
      <c r="I11967" s="21" t="s">
        <v>201444</v>
      </c>
    </row>
    <row r="11968" spans="1:9" ht="32" customHeight="1">
      <c r="A11968" s="19" t="s">
        <v>201445</v>
      </c>
      <c r="B11968" s="20" t="s">
        <v>191875</v>
      </c>
      <c r="C11968" s="22">
        <v>34</v>
      </c>
      <c r="D11968" s="21" t="s">
        <v>173697</v>
      </c>
      <c r="E11968" s="22">
        <v>272</v>
      </c>
      <c r="F11968" s="21" t="s">
        <v>182457</v>
      </c>
      <c r="G11968" s="22">
        <v>46</v>
      </c>
      <c r="H11968" s="22">
        <v>355</v>
      </c>
      <c r="I11968" s="21" t="s">
        <v>201446</v>
      </c>
    </row>
    <row r="11969" spans="1:9" ht="32" customHeight="1">
      <c r="A11969" s="19" t="s">
        <v>201447</v>
      </c>
      <c r="B11969" s="20" t="s">
        <v>170382</v>
      </c>
      <c r="C11969" s="22">
        <v>4</v>
      </c>
      <c r="D11969" s="21" t="s">
        <v>178925</v>
      </c>
      <c r="E11969" s="22">
        <v>178</v>
      </c>
      <c r="F11969" s="21" t="s">
        <v>176432</v>
      </c>
      <c r="G11969" s="22">
        <v>2</v>
      </c>
      <c r="H11969" s="22">
        <v>187</v>
      </c>
      <c r="I11969" s="21" t="s">
        <v>201448</v>
      </c>
    </row>
    <row r="11970" spans="1:9" ht="32" customHeight="1">
      <c r="A11970" s="19" t="s">
        <v>201449</v>
      </c>
      <c r="B11970" s="20" t="s">
        <v>180686</v>
      </c>
      <c r="C11970" s="22">
        <v>9</v>
      </c>
      <c r="D11970" s="21" t="s">
        <v>180872</v>
      </c>
      <c r="E11970" s="22">
        <v>74</v>
      </c>
      <c r="F11970" s="21" t="s">
        <v>174350</v>
      </c>
      <c r="G11970" s="22">
        <v>3</v>
      </c>
      <c r="H11970" s="22">
        <v>89</v>
      </c>
      <c r="I11970" s="21" t="s">
        <v>201450</v>
      </c>
    </row>
    <row r="11971" spans="1:9" ht="32" customHeight="1">
      <c r="A11971" s="19" t="s">
        <v>201451</v>
      </c>
      <c r="B11971" s="20" t="s">
        <v>177640</v>
      </c>
      <c r="C11971" s="22">
        <v>3</v>
      </c>
      <c r="D11971" s="21" t="s">
        <v>195410</v>
      </c>
      <c r="E11971" s="22">
        <v>70</v>
      </c>
      <c r="F11971" s="21" t="s">
        <v>201452</v>
      </c>
      <c r="G11971" s="22">
        <v>33</v>
      </c>
      <c r="H11971" s="22">
        <v>109</v>
      </c>
      <c r="I11971" s="21" t="s">
        <v>201453</v>
      </c>
    </row>
    <row r="11972" spans="1:9" ht="44" customHeight="1">
      <c r="A11972" s="19" t="s">
        <v>201454</v>
      </c>
      <c r="B11972" s="20" t="s">
        <v>189007</v>
      </c>
      <c r="C11972" s="22">
        <v>59</v>
      </c>
      <c r="D11972" s="22">
        <v>0</v>
      </c>
      <c r="E11972" s="22">
        <v>0</v>
      </c>
      <c r="F11972" s="21" t="s">
        <v>173395</v>
      </c>
      <c r="G11972" s="22">
        <v>3</v>
      </c>
      <c r="H11972" s="22">
        <v>65</v>
      </c>
      <c r="I11972" s="21" t="s">
        <v>201455</v>
      </c>
    </row>
    <row r="11973" spans="1:9" ht="44" customHeight="1">
      <c r="A11973" s="19" t="s">
        <v>201456</v>
      </c>
      <c r="B11973" s="20" t="s">
        <v>201457</v>
      </c>
      <c r="C11973" s="22">
        <v>91</v>
      </c>
      <c r="D11973" s="21" t="s">
        <v>171287</v>
      </c>
      <c r="E11973" s="22">
        <v>38</v>
      </c>
      <c r="F11973" s="21" t="s">
        <v>175025</v>
      </c>
      <c r="G11973" s="22">
        <v>9</v>
      </c>
      <c r="H11973" s="22">
        <v>141</v>
      </c>
      <c r="I11973" s="21" t="s">
        <v>201458</v>
      </c>
    </row>
    <row r="11974" spans="1:9" ht="32" customHeight="1">
      <c r="A11974" s="19" t="s">
        <v>201459</v>
      </c>
      <c r="B11974" s="24">
        <v>60</v>
      </c>
      <c r="C11974" s="22">
        <v>66</v>
      </c>
      <c r="D11974" s="21" t="s">
        <v>170427</v>
      </c>
      <c r="E11974" s="22">
        <v>13</v>
      </c>
      <c r="F11974" s="21" t="s">
        <v>172014</v>
      </c>
      <c r="G11974" s="22">
        <v>31</v>
      </c>
      <c r="H11974" s="22">
        <v>113</v>
      </c>
      <c r="I11974" s="21" t="s">
        <v>201460</v>
      </c>
    </row>
    <row r="11975" spans="1:9" ht="32" customHeight="1">
      <c r="A11975" s="19" t="s">
        <v>201461</v>
      </c>
      <c r="B11975" s="20" t="s">
        <v>177557</v>
      </c>
      <c r="C11975" s="22">
        <v>71</v>
      </c>
      <c r="D11975" s="21" t="s">
        <v>181390</v>
      </c>
      <c r="E11975" s="22">
        <v>24</v>
      </c>
      <c r="F11975" s="22">
        <v>0</v>
      </c>
      <c r="G11975" s="22">
        <v>0</v>
      </c>
      <c r="H11975" s="22">
        <v>98</v>
      </c>
      <c r="I11975" s="21" t="s">
        <v>201462</v>
      </c>
    </row>
    <row r="11976" spans="1:9" ht="32" customHeight="1">
      <c r="A11976" s="19" t="s">
        <v>201463</v>
      </c>
      <c r="B11976" s="20" t="s">
        <v>183839</v>
      </c>
      <c r="C11976" s="22">
        <v>14</v>
      </c>
      <c r="D11976" s="21" t="s">
        <v>179132</v>
      </c>
      <c r="E11976" s="22">
        <v>90</v>
      </c>
      <c r="F11976" s="21" t="s">
        <v>170405</v>
      </c>
      <c r="G11976" s="22">
        <v>13</v>
      </c>
      <c r="H11976" s="22">
        <v>120</v>
      </c>
      <c r="I11976" s="21" t="s">
        <v>201464</v>
      </c>
    </row>
    <row r="11977" spans="1:9" ht="32" customHeight="1">
      <c r="A11977" s="19" t="s">
        <v>201465</v>
      </c>
      <c r="B11977" s="20" t="s">
        <v>162927</v>
      </c>
      <c r="C11977" s="22">
        <v>63</v>
      </c>
      <c r="D11977" s="22">
        <v>0</v>
      </c>
      <c r="E11977" s="22">
        <v>0</v>
      </c>
      <c r="F11977" s="21" t="s">
        <v>14588</v>
      </c>
      <c r="G11977" s="22">
        <v>9</v>
      </c>
      <c r="H11977" s="22">
        <v>75</v>
      </c>
      <c r="I11977" s="21" t="s">
        <v>201466</v>
      </c>
    </row>
    <row r="11978" spans="1:9" ht="32" customHeight="1">
      <c r="A11978" s="19" t="s">
        <v>201467</v>
      </c>
      <c r="B11978" s="20" t="s">
        <v>169852</v>
      </c>
      <c r="C11978" s="22">
        <v>40</v>
      </c>
      <c r="D11978" s="22">
        <v>0</v>
      </c>
      <c r="E11978" s="22">
        <v>0</v>
      </c>
      <c r="F11978" s="21" t="s">
        <v>174403</v>
      </c>
      <c r="G11978" s="22">
        <v>29</v>
      </c>
      <c r="H11978" s="22">
        <v>72</v>
      </c>
      <c r="I11978" s="21" t="s">
        <v>201468</v>
      </c>
    </row>
    <row r="11979" spans="1:9" ht="32" customHeight="1">
      <c r="A11979" s="19" t="s">
        <v>201469</v>
      </c>
      <c r="B11979" s="20" t="s">
        <v>169927</v>
      </c>
      <c r="C11979" s="22">
        <v>39</v>
      </c>
      <c r="D11979" s="22">
        <v>50</v>
      </c>
      <c r="E11979" s="22">
        <v>42</v>
      </c>
      <c r="F11979" s="21" t="s">
        <v>169926</v>
      </c>
      <c r="G11979" s="22">
        <v>3</v>
      </c>
      <c r="H11979" s="22">
        <v>87</v>
      </c>
      <c r="I11979" s="21" t="s">
        <v>201470</v>
      </c>
    </row>
    <row r="11980" spans="1:9" ht="32" customHeight="1">
      <c r="A11980" s="19" t="s">
        <v>201471</v>
      </c>
      <c r="B11980" s="24">
        <v>0</v>
      </c>
      <c r="C11980" s="22">
        <v>0</v>
      </c>
      <c r="D11980" s="21" t="s">
        <v>170209</v>
      </c>
      <c r="E11980" s="22">
        <v>186</v>
      </c>
      <c r="F11980" s="21" t="s">
        <v>179800</v>
      </c>
      <c r="G11980" s="22">
        <v>8</v>
      </c>
      <c r="H11980" s="22">
        <v>197</v>
      </c>
      <c r="I11980" s="21" t="s">
        <v>201472</v>
      </c>
    </row>
    <row r="11981" spans="1:9" ht="32" customHeight="1">
      <c r="A11981" s="19" t="s">
        <v>201473</v>
      </c>
      <c r="B11981" s="20" t="s">
        <v>173619</v>
      </c>
      <c r="C11981" s="22">
        <v>3</v>
      </c>
      <c r="D11981" s="21" t="s">
        <v>177313</v>
      </c>
      <c r="E11981" s="22">
        <v>37</v>
      </c>
      <c r="F11981" s="21" t="s">
        <v>172343</v>
      </c>
      <c r="G11981" s="22">
        <v>75</v>
      </c>
      <c r="H11981" s="22">
        <v>118</v>
      </c>
      <c r="I11981" s="21" t="s">
        <v>201474</v>
      </c>
    </row>
    <row r="11982" spans="1:9" ht="32" customHeight="1">
      <c r="A11982" s="19" t="s">
        <v>201475</v>
      </c>
      <c r="B11982" s="20" t="s">
        <v>195239</v>
      </c>
      <c r="C11982" s="22">
        <v>49</v>
      </c>
      <c r="D11982" s="21" t="s">
        <v>172004</v>
      </c>
      <c r="E11982" s="22">
        <v>7</v>
      </c>
      <c r="F11982" s="21" t="s">
        <v>177515</v>
      </c>
      <c r="G11982" s="22">
        <v>10</v>
      </c>
      <c r="H11982" s="22">
        <v>69</v>
      </c>
      <c r="I11982" s="21" t="s">
        <v>201476</v>
      </c>
    </row>
    <row r="11983" spans="1:9" ht="32" customHeight="1">
      <c r="A11983" s="19" t="s">
        <v>201477</v>
      </c>
      <c r="B11983" s="20" t="s">
        <v>172759</v>
      </c>
      <c r="C11983" s="22">
        <v>31</v>
      </c>
      <c r="D11983" s="22">
        <v>0</v>
      </c>
      <c r="E11983" s="22">
        <v>0</v>
      </c>
      <c r="F11983" s="21" t="s">
        <v>174416</v>
      </c>
      <c r="G11983" s="22">
        <v>25</v>
      </c>
      <c r="H11983" s="22">
        <v>59</v>
      </c>
      <c r="I11983" s="21" t="s">
        <v>201478</v>
      </c>
    </row>
    <row r="11984" spans="1:9" ht="44" customHeight="1">
      <c r="A11984" s="19" t="s">
        <v>201479</v>
      </c>
      <c r="B11984" s="20" t="s">
        <v>170134</v>
      </c>
      <c r="C11984" s="22">
        <v>54</v>
      </c>
      <c r="D11984" s="21" t="s">
        <v>175030</v>
      </c>
      <c r="E11984" s="22">
        <v>26</v>
      </c>
      <c r="F11984" s="21" t="s">
        <v>178561</v>
      </c>
      <c r="G11984" s="22">
        <v>1</v>
      </c>
      <c r="H11984" s="22">
        <v>84</v>
      </c>
      <c r="I11984" s="21" t="s">
        <v>201480</v>
      </c>
    </row>
    <row r="11985" spans="1:9" ht="32" customHeight="1">
      <c r="A11985" s="19" t="s">
        <v>201481</v>
      </c>
      <c r="B11985" s="20" t="s">
        <v>178928</v>
      </c>
      <c r="C11985" s="22">
        <v>26</v>
      </c>
      <c r="D11985" s="21" t="s">
        <v>169854</v>
      </c>
      <c r="E11985" s="22">
        <v>20</v>
      </c>
      <c r="F11985" s="22">
        <v>50</v>
      </c>
      <c r="G11985" s="22">
        <v>46</v>
      </c>
      <c r="H11985" s="22">
        <v>95</v>
      </c>
      <c r="I11985" s="21" t="s">
        <v>201482</v>
      </c>
    </row>
    <row r="11986" spans="1:9" ht="32" customHeight="1">
      <c r="A11986" s="19" t="s">
        <v>201483</v>
      </c>
      <c r="B11986" s="24">
        <v>92</v>
      </c>
      <c r="C11986" s="22">
        <v>138</v>
      </c>
      <c r="D11986" s="21" t="s">
        <v>172204</v>
      </c>
      <c r="E11986" s="22">
        <v>4</v>
      </c>
      <c r="F11986" s="21" t="s">
        <v>171481</v>
      </c>
      <c r="G11986" s="22">
        <v>8</v>
      </c>
      <c r="H11986" s="22">
        <v>153</v>
      </c>
      <c r="I11986" s="21" t="s">
        <v>201484</v>
      </c>
    </row>
    <row r="11987" spans="1:9" ht="32" customHeight="1">
      <c r="A11987" s="19" t="s">
        <v>201485</v>
      </c>
      <c r="B11987" s="20" t="s">
        <v>170696</v>
      </c>
      <c r="C11987" s="22">
        <v>158</v>
      </c>
      <c r="D11987" s="21" t="s">
        <v>174075</v>
      </c>
      <c r="E11987" s="22">
        <v>4</v>
      </c>
      <c r="F11987" s="22">
        <v>10</v>
      </c>
      <c r="G11987" s="22">
        <v>18</v>
      </c>
      <c r="H11987" s="22">
        <v>183</v>
      </c>
      <c r="I11987" s="21" t="s">
        <v>201486</v>
      </c>
    </row>
    <row r="11988" spans="1:9" ht="32" customHeight="1">
      <c r="A11988" s="19" t="s">
        <v>201487</v>
      </c>
      <c r="B11988" s="20" t="s">
        <v>171528</v>
      </c>
      <c r="C11988" s="22">
        <v>72</v>
      </c>
      <c r="D11988" s="21" t="s">
        <v>172569</v>
      </c>
      <c r="E11988" s="22">
        <v>108</v>
      </c>
      <c r="F11988" s="21" t="s">
        <v>171528</v>
      </c>
      <c r="G11988" s="22">
        <v>72</v>
      </c>
      <c r="H11988" s="22">
        <v>255</v>
      </c>
      <c r="I11988" s="21" t="s">
        <v>201488</v>
      </c>
    </row>
    <row r="11989" spans="1:9" ht="32" customHeight="1">
      <c r="A11989" s="19" t="s">
        <v>201489</v>
      </c>
      <c r="B11989" s="20" t="s">
        <v>176592</v>
      </c>
      <c r="C11989" s="22">
        <v>10</v>
      </c>
      <c r="D11989" s="21" t="s">
        <v>192802</v>
      </c>
      <c r="E11989" s="22">
        <v>76</v>
      </c>
      <c r="F11989" s="21" t="s">
        <v>170434</v>
      </c>
      <c r="G11989" s="22">
        <v>1</v>
      </c>
      <c r="H11989" s="22">
        <v>90</v>
      </c>
      <c r="I11989" s="21" t="s">
        <v>201490</v>
      </c>
    </row>
    <row r="11990" spans="1:9" ht="32" customHeight="1">
      <c r="A11990" s="19" t="s">
        <v>201491</v>
      </c>
      <c r="B11990" s="20" t="s">
        <v>175637</v>
      </c>
      <c r="C11990" s="22">
        <v>38</v>
      </c>
      <c r="D11990" s="21" t="s">
        <v>175928</v>
      </c>
      <c r="E11990" s="22">
        <v>10</v>
      </c>
      <c r="F11990" s="21" t="s">
        <v>174854</v>
      </c>
      <c r="G11990" s="22">
        <v>40</v>
      </c>
      <c r="H11990" s="22">
        <v>91</v>
      </c>
      <c r="I11990" s="21" t="s">
        <v>201492</v>
      </c>
    </row>
    <row r="11991" spans="1:9" ht="32" customHeight="1">
      <c r="A11991" s="19" t="s">
        <v>201493</v>
      </c>
      <c r="B11991" s="20" t="s">
        <v>173112</v>
      </c>
      <c r="C11991" s="22">
        <v>50</v>
      </c>
      <c r="D11991" s="21" t="s">
        <v>172572</v>
      </c>
      <c r="E11991" s="22">
        <v>13</v>
      </c>
      <c r="F11991" s="22">
        <v>25</v>
      </c>
      <c r="G11991" s="22">
        <v>21</v>
      </c>
      <c r="H11991" s="22">
        <v>87</v>
      </c>
      <c r="I11991" s="21" t="s">
        <v>201494</v>
      </c>
    </row>
    <row r="11992" spans="1:9" ht="32" customHeight="1">
      <c r="A11992" s="19" t="s">
        <v>201495</v>
      </c>
      <c r="B11992" s="24">
        <v>0</v>
      </c>
      <c r="C11992" s="22">
        <v>0</v>
      </c>
      <c r="D11992" s="22">
        <v>100</v>
      </c>
      <c r="E11992" s="22">
        <v>171</v>
      </c>
      <c r="F11992" s="22">
        <v>0</v>
      </c>
      <c r="G11992" s="22">
        <v>0</v>
      </c>
      <c r="H11992" s="22">
        <v>174</v>
      </c>
      <c r="I11992" s="21" t="s">
        <v>201496</v>
      </c>
    </row>
    <row r="11993" spans="1:9" ht="32" customHeight="1">
      <c r="A11993" s="19" t="s">
        <v>201497</v>
      </c>
      <c r="B11993" s="20" t="s">
        <v>176344</v>
      </c>
      <c r="C11993" s="22">
        <v>35</v>
      </c>
      <c r="D11993" s="22">
        <v>0</v>
      </c>
      <c r="E11993" s="22">
        <v>0</v>
      </c>
      <c r="F11993" s="21" t="s">
        <v>175766</v>
      </c>
      <c r="G11993" s="22">
        <v>26</v>
      </c>
      <c r="H11993" s="22">
        <v>64</v>
      </c>
      <c r="I11993" s="21" t="s">
        <v>201498</v>
      </c>
    </row>
    <row r="11994" spans="1:9" ht="32" customHeight="1">
      <c r="A11994" s="19" t="s">
        <v>201499</v>
      </c>
      <c r="B11994" s="20" t="s">
        <v>174523</v>
      </c>
      <c r="C11994" s="22">
        <v>18</v>
      </c>
      <c r="D11994" s="21" t="s">
        <v>173997</v>
      </c>
      <c r="E11994" s="22">
        <v>116</v>
      </c>
      <c r="F11994" s="21" t="s">
        <v>172186</v>
      </c>
      <c r="G11994" s="22">
        <v>22</v>
      </c>
      <c r="H11994" s="22">
        <v>159</v>
      </c>
      <c r="I11994" s="21" t="s">
        <v>201500</v>
      </c>
    </row>
    <row r="11995" spans="1:9" ht="32" customHeight="1">
      <c r="A11995" s="19" t="s">
        <v>201501</v>
      </c>
      <c r="B11995" s="20" t="s">
        <v>170359</v>
      </c>
      <c r="C11995" s="22">
        <v>7</v>
      </c>
      <c r="D11995" s="21" t="s">
        <v>173913</v>
      </c>
      <c r="E11995" s="22">
        <v>76</v>
      </c>
      <c r="F11995" s="21" t="s">
        <v>173947</v>
      </c>
      <c r="G11995" s="22">
        <v>1</v>
      </c>
      <c r="H11995" s="22">
        <v>87</v>
      </c>
      <c r="I11995" s="21" t="s">
        <v>201502</v>
      </c>
    </row>
    <row r="11996" spans="1:9" ht="32" customHeight="1">
      <c r="A11996" s="19" t="s">
        <v>201503</v>
      </c>
      <c r="B11996" s="20" t="s">
        <v>173268</v>
      </c>
      <c r="C11996" s="22">
        <v>48</v>
      </c>
      <c r="D11996" s="22">
        <v>0</v>
      </c>
      <c r="E11996" s="22">
        <v>0</v>
      </c>
      <c r="F11996" s="21" t="s">
        <v>170999</v>
      </c>
      <c r="G11996" s="22">
        <v>18</v>
      </c>
      <c r="H11996" s="22">
        <v>69</v>
      </c>
      <c r="I11996" s="21" t="s">
        <v>201504</v>
      </c>
    </row>
    <row r="11997" spans="1:9" ht="32" customHeight="1">
      <c r="A11997" s="19" t="s">
        <v>201505</v>
      </c>
      <c r="B11997" s="40">
        <v>43125</v>
      </c>
      <c r="C11997" s="22">
        <v>69</v>
      </c>
      <c r="D11997" s="21" t="s">
        <v>173222</v>
      </c>
      <c r="E11997" s="22">
        <v>22</v>
      </c>
      <c r="F11997" s="39">
        <v>43125</v>
      </c>
      <c r="G11997" s="22">
        <v>69</v>
      </c>
      <c r="H11997" s="22">
        <v>163</v>
      </c>
      <c r="I11997" s="21" t="s">
        <v>201506</v>
      </c>
    </row>
    <row r="11998" spans="1:9" ht="32" customHeight="1">
      <c r="A11998" s="19" t="s">
        <v>201507</v>
      </c>
      <c r="B11998" s="20" t="s">
        <v>182890</v>
      </c>
      <c r="C11998" s="22">
        <v>1</v>
      </c>
      <c r="D11998" s="21" t="s">
        <v>201508</v>
      </c>
      <c r="E11998" s="22">
        <v>149</v>
      </c>
      <c r="F11998" s="21" t="s">
        <v>188127</v>
      </c>
      <c r="G11998" s="22">
        <v>13</v>
      </c>
      <c r="H11998" s="22">
        <v>166</v>
      </c>
      <c r="I11998" s="21" t="s">
        <v>201509</v>
      </c>
    </row>
    <row r="11999" spans="1:9" ht="32" customHeight="1">
      <c r="A11999" s="19" t="s">
        <v>201510</v>
      </c>
      <c r="B11999" s="20" t="s">
        <v>201511</v>
      </c>
      <c r="C11999" s="22">
        <v>64</v>
      </c>
      <c r="D11999" s="21" t="s">
        <v>201512</v>
      </c>
      <c r="E11999" s="22">
        <v>15</v>
      </c>
      <c r="F11999" s="21" t="s">
        <v>169754</v>
      </c>
      <c r="G11999" s="22">
        <v>18</v>
      </c>
      <c r="H11999" s="22">
        <v>100</v>
      </c>
      <c r="I11999" s="21" t="s">
        <v>201513</v>
      </c>
    </row>
    <row r="12000" spans="1:9" ht="32" customHeight="1">
      <c r="A12000" s="19" t="s">
        <v>201514</v>
      </c>
      <c r="B12000" s="20" t="s">
        <v>183278</v>
      </c>
      <c r="C12000" s="22">
        <v>31</v>
      </c>
      <c r="D12000" s="21" t="s">
        <v>172329</v>
      </c>
      <c r="E12000" s="22">
        <v>64</v>
      </c>
      <c r="F12000" s="21" t="s">
        <v>170065</v>
      </c>
      <c r="G12000" s="22">
        <v>19</v>
      </c>
      <c r="H12000" s="22">
        <v>117</v>
      </c>
      <c r="I12000" s="21" t="s">
        <v>201515</v>
      </c>
    </row>
    <row r="12001" spans="1:9" ht="44" customHeight="1">
      <c r="A12001" s="19" t="s">
        <v>201516</v>
      </c>
      <c r="B12001" s="20" t="s">
        <v>177298</v>
      </c>
      <c r="C12001" s="22">
        <v>3</v>
      </c>
      <c r="D12001" s="21" t="s">
        <v>172128</v>
      </c>
      <c r="E12001" s="22">
        <v>32</v>
      </c>
      <c r="F12001" s="21" t="s">
        <v>180207</v>
      </c>
      <c r="G12001" s="22">
        <v>81</v>
      </c>
      <c r="H12001" s="22">
        <v>119</v>
      </c>
      <c r="I12001" s="21" t="s">
        <v>201517</v>
      </c>
    </row>
    <row r="12002" spans="1:9" ht="44" customHeight="1">
      <c r="A12002" s="19" t="s">
        <v>201518</v>
      </c>
      <c r="B12002" s="20" t="s">
        <v>191107</v>
      </c>
      <c r="C12002" s="22">
        <v>30</v>
      </c>
      <c r="D12002" s="39">
        <v>53125</v>
      </c>
      <c r="E12002" s="22">
        <v>68</v>
      </c>
      <c r="F12002" s="21" t="s">
        <v>191107</v>
      </c>
      <c r="G12002" s="22">
        <v>30</v>
      </c>
      <c r="H12002" s="22">
        <v>131</v>
      </c>
      <c r="I12002" s="21" t="s">
        <v>201519</v>
      </c>
    </row>
    <row r="12003" spans="1:9" ht="32" customHeight="1">
      <c r="A12003" s="19" t="s">
        <v>201520</v>
      </c>
      <c r="B12003" s="24">
        <v>0</v>
      </c>
      <c r="C12003" s="22">
        <v>0</v>
      </c>
      <c r="D12003" s="21" t="s">
        <v>174432</v>
      </c>
      <c r="E12003" s="22">
        <v>85</v>
      </c>
      <c r="F12003" s="21" t="s">
        <v>169663</v>
      </c>
      <c r="G12003" s="22">
        <v>20</v>
      </c>
      <c r="H12003" s="22">
        <v>108</v>
      </c>
      <c r="I12003" s="21" t="s">
        <v>201521</v>
      </c>
    </row>
    <row r="12004" spans="1:9" ht="32" customHeight="1">
      <c r="A12004" s="19" t="s">
        <v>201522</v>
      </c>
      <c r="B12004" s="20" t="s">
        <v>174396</v>
      </c>
      <c r="C12004" s="22">
        <v>41</v>
      </c>
      <c r="D12004" s="39">
        <v>15625</v>
      </c>
      <c r="E12004" s="22">
        <v>10</v>
      </c>
      <c r="F12004" s="21" t="s">
        <v>174810</v>
      </c>
      <c r="G12004" s="22">
        <v>13</v>
      </c>
      <c r="H12004" s="22">
        <v>67</v>
      </c>
      <c r="I12004" s="21" t="s">
        <v>201523</v>
      </c>
    </row>
    <row r="12005" spans="1:9" ht="32" customHeight="1">
      <c r="A12005" s="19" t="s">
        <v>201524</v>
      </c>
      <c r="B12005" s="24">
        <v>34</v>
      </c>
      <c r="C12005" s="22">
        <v>51</v>
      </c>
      <c r="D12005" s="22">
        <v>24</v>
      </c>
      <c r="E12005" s="22">
        <v>36</v>
      </c>
      <c r="F12005" s="22">
        <v>42</v>
      </c>
      <c r="G12005" s="22">
        <v>63</v>
      </c>
      <c r="H12005" s="22">
        <v>153</v>
      </c>
      <c r="I12005" s="21" t="s">
        <v>201525</v>
      </c>
    </row>
    <row r="12006" spans="1:9" ht="32" customHeight="1">
      <c r="A12006" s="19" t="s">
        <v>201526</v>
      </c>
      <c r="B12006" s="20" t="s">
        <v>173801</v>
      </c>
      <c r="C12006" s="22">
        <v>22</v>
      </c>
      <c r="D12006" s="21" t="s">
        <v>198053</v>
      </c>
      <c r="E12006" s="22">
        <v>115</v>
      </c>
      <c r="F12006" s="21" t="s">
        <v>181600</v>
      </c>
      <c r="G12006" s="22">
        <v>4</v>
      </c>
      <c r="H12006" s="22">
        <v>144</v>
      </c>
      <c r="I12006" s="21" t="s">
        <v>201527</v>
      </c>
    </row>
    <row r="12007" spans="1:9" ht="32" customHeight="1">
      <c r="A12007" s="19" t="s">
        <v>201528</v>
      </c>
      <c r="B12007" s="20" t="s">
        <v>172208</v>
      </c>
      <c r="C12007" s="22">
        <v>33</v>
      </c>
      <c r="D12007" s="21" t="s">
        <v>169723</v>
      </c>
      <c r="E12007" s="22">
        <v>40</v>
      </c>
      <c r="F12007" s="21" t="s">
        <v>175253</v>
      </c>
      <c r="G12007" s="22">
        <v>3</v>
      </c>
      <c r="H12007" s="22">
        <v>79</v>
      </c>
      <c r="I12007" s="21" t="s">
        <v>201529</v>
      </c>
    </row>
    <row r="12008" spans="1:9" ht="32" customHeight="1">
      <c r="A12008" s="19" t="s">
        <v>201530</v>
      </c>
      <c r="B12008" s="20" t="s">
        <v>178561</v>
      </c>
      <c r="C12008" s="22">
        <v>1</v>
      </c>
      <c r="D12008" s="21" t="s">
        <v>173588</v>
      </c>
      <c r="E12008" s="22">
        <v>61</v>
      </c>
      <c r="F12008" s="21" t="s">
        <v>182180</v>
      </c>
      <c r="G12008" s="22">
        <v>19</v>
      </c>
      <c r="H12008" s="22">
        <v>84</v>
      </c>
      <c r="I12008" s="21" t="s">
        <v>201531</v>
      </c>
    </row>
    <row r="12009" spans="1:9" ht="32" customHeight="1">
      <c r="A12009" s="19" t="s">
        <v>201532</v>
      </c>
      <c r="B12009" s="20" t="s">
        <v>178826</v>
      </c>
      <c r="C12009" s="22">
        <v>3</v>
      </c>
      <c r="D12009" s="21" t="s">
        <v>175894</v>
      </c>
      <c r="E12009" s="22">
        <v>67</v>
      </c>
      <c r="F12009" s="22">
        <v>0</v>
      </c>
      <c r="G12009" s="22">
        <v>0</v>
      </c>
      <c r="H12009" s="22">
        <v>73</v>
      </c>
      <c r="I12009" s="21" t="s">
        <v>201533</v>
      </c>
    </row>
    <row r="12010" spans="1:9" ht="32" customHeight="1">
      <c r="A12010" s="19" t="s">
        <v>201534</v>
      </c>
      <c r="B12010" s="24">
        <v>0</v>
      </c>
      <c r="C12010" s="22">
        <v>0</v>
      </c>
      <c r="D12010" s="21" t="s">
        <v>201535</v>
      </c>
      <c r="E12010" s="22">
        <v>168</v>
      </c>
      <c r="F12010" s="21" t="s">
        <v>172782</v>
      </c>
      <c r="G12010" s="22">
        <v>2</v>
      </c>
      <c r="H12010" s="22">
        <v>173</v>
      </c>
      <c r="I12010" s="21" t="s">
        <v>201536</v>
      </c>
    </row>
    <row r="12011" spans="1:9" ht="32" customHeight="1">
      <c r="A12011" s="19" t="s">
        <v>201537</v>
      </c>
      <c r="B12011" s="24">
        <v>17</v>
      </c>
      <c r="C12011" s="22">
        <v>17</v>
      </c>
      <c r="D12011" s="22">
        <v>75</v>
      </c>
      <c r="E12011" s="22">
        <v>75</v>
      </c>
      <c r="F12011" s="22">
        <v>8</v>
      </c>
      <c r="G12011" s="22">
        <v>8</v>
      </c>
      <c r="H12011" s="22">
        <v>103</v>
      </c>
      <c r="I12011" s="21" t="s">
        <v>201538</v>
      </c>
    </row>
    <row r="12012" spans="1:9" ht="32" customHeight="1">
      <c r="A12012" s="19" t="s">
        <v>201539</v>
      </c>
      <c r="B12012" s="20" t="s">
        <v>172405</v>
      </c>
      <c r="C12012" s="22">
        <v>48</v>
      </c>
      <c r="D12012" s="21" t="s">
        <v>176080</v>
      </c>
      <c r="E12012" s="22">
        <v>13</v>
      </c>
      <c r="F12012" s="21" t="s">
        <v>173377</v>
      </c>
      <c r="G12012" s="22">
        <v>32</v>
      </c>
      <c r="H12012" s="22">
        <v>96</v>
      </c>
      <c r="I12012" s="21" t="s">
        <v>201540</v>
      </c>
    </row>
    <row r="12013" spans="1:9" ht="32" customHeight="1">
      <c r="A12013" s="19" t="s">
        <v>201541</v>
      </c>
      <c r="B12013" s="20" t="s">
        <v>170134</v>
      </c>
      <c r="C12013" s="22">
        <v>40</v>
      </c>
      <c r="D12013" s="21" t="s">
        <v>170065</v>
      </c>
      <c r="E12013" s="22">
        <v>10</v>
      </c>
      <c r="F12013" s="21" t="s">
        <v>170065</v>
      </c>
      <c r="G12013" s="22">
        <v>10</v>
      </c>
      <c r="H12013" s="22">
        <v>63</v>
      </c>
      <c r="I12013" s="21" t="s">
        <v>201542</v>
      </c>
    </row>
    <row r="12014" spans="1:9" ht="32" customHeight="1">
      <c r="A12014" s="19" t="s">
        <v>201543</v>
      </c>
      <c r="B12014" s="24">
        <v>100</v>
      </c>
      <c r="C12014" s="22">
        <v>71</v>
      </c>
      <c r="D12014" s="22">
        <v>0</v>
      </c>
      <c r="E12014" s="22">
        <v>0</v>
      </c>
      <c r="F12014" s="22">
        <v>0</v>
      </c>
      <c r="G12014" s="22">
        <v>0</v>
      </c>
      <c r="H12014" s="22">
        <v>74</v>
      </c>
      <c r="I12014" s="21" t="s">
        <v>201544</v>
      </c>
    </row>
    <row r="12015" spans="1:9" ht="32" customHeight="1">
      <c r="A12015" s="19" t="s">
        <v>201545</v>
      </c>
      <c r="B12015" s="20" t="s">
        <v>171726</v>
      </c>
      <c r="C12015" s="22">
        <v>88</v>
      </c>
      <c r="D12015" s="21" t="s">
        <v>177215</v>
      </c>
      <c r="E12015" s="22">
        <v>136</v>
      </c>
      <c r="F12015" s="21" t="s">
        <v>169878</v>
      </c>
      <c r="G12015" s="22">
        <v>68</v>
      </c>
      <c r="H12015" s="22">
        <v>295</v>
      </c>
      <c r="I12015" s="21" t="s">
        <v>201546</v>
      </c>
    </row>
    <row r="12016" spans="1:9" ht="32" customHeight="1">
      <c r="A12016" s="19" t="s">
        <v>201547</v>
      </c>
      <c r="B12016" s="20" t="s">
        <v>172866</v>
      </c>
      <c r="C12016" s="22">
        <v>3</v>
      </c>
      <c r="D12016" s="21" t="s">
        <v>183789</v>
      </c>
      <c r="E12016" s="22">
        <v>118</v>
      </c>
      <c r="F12016" s="21" t="s">
        <v>170072</v>
      </c>
      <c r="G12016" s="22">
        <v>2</v>
      </c>
      <c r="H12016" s="22">
        <v>126</v>
      </c>
      <c r="I12016" s="21" t="s">
        <v>201548</v>
      </c>
    </row>
    <row r="12017" spans="1:9" ht="32" customHeight="1">
      <c r="A12017" s="19" t="s">
        <v>201549</v>
      </c>
      <c r="B12017" s="24">
        <v>0</v>
      </c>
      <c r="C12017" s="22">
        <v>0</v>
      </c>
      <c r="D12017" s="21" t="s">
        <v>183398</v>
      </c>
      <c r="E12017" s="22">
        <v>54</v>
      </c>
      <c r="F12017" s="21" t="s">
        <v>172386</v>
      </c>
      <c r="G12017" s="22">
        <v>22</v>
      </c>
      <c r="H12017" s="22">
        <v>79</v>
      </c>
      <c r="I12017" s="21" t="s">
        <v>201550</v>
      </c>
    </row>
    <row r="12018" spans="1:9" ht="44" customHeight="1">
      <c r="A12018" s="19" t="s">
        <v>201551</v>
      </c>
      <c r="B12018" s="20" t="s">
        <v>170307</v>
      </c>
      <c r="C12018" s="22">
        <v>57</v>
      </c>
      <c r="D12018" s="21" t="s">
        <v>170710</v>
      </c>
      <c r="E12018" s="22">
        <v>45</v>
      </c>
      <c r="F12018" s="22">
        <v>0</v>
      </c>
      <c r="G12018" s="22">
        <v>0</v>
      </c>
      <c r="H12018" s="22">
        <v>105</v>
      </c>
      <c r="I12018" s="21" t="s">
        <v>201552</v>
      </c>
    </row>
    <row r="12019" spans="1:9" ht="32" customHeight="1">
      <c r="A12019" s="19" t="s">
        <v>201553</v>
      </c>
      <c r="B12019" s="40">
        <v>3125</v>
      </c>
      <c r="C12019" s="22">
        <v>3</v>
      </c>
      <c r="D12019" s="21" t="s">
        <v>170959</v>
      </c>
      <c r="E12019" s="22">
        <v>89</v>
      </c>
      <c r="F12019" s="21" t="s">
        <v>169700</v>
      </c>
      <c r="G12019" s="22">
        <v>4</v>
      </c>
      <c r="H12019" s="22">
        <v>99</v>
      </c>
      <c r="I12019" s="21" t="s">
        <v>201554</v>
      </c>
    </row>
    <row r="12020" spans="1:9" ht="32" customHeight="1">
      <c r="A12020" s="19" t="s">
        <v>201555</v>
      </c>
      <c r="B12020" s="20" t="s">
        <v>177115</v>
      </c>
      <c r="C12020" s="22">
        <v>46</v>
      </c>
      <c r="D12020" s="22">
        <v>0</v>
      </c>
      <c r="E12020" s="22">
        <v>0</v>
      </c>
      <c r="F12020" s="21" t="s">
        <v>171814</v>
      </c>
      <c r="G12020" s="22">
        <v>10</v>
      </c>
      <c r="H12020" s="22">
        <v>59</v>
      </c>
      <c r="I12020" s="21" t="s">
        <v>201556</v>
      </c>
    </row>
    <row r="12021" spans="1:9" ht="32" customHeight="1">
      <c r="A12021" s="19" t="s">
        <v>201557</v>
      </c>
      <c r="B12021" s="20" t="s">
        <v>170671</v>
      </c>
      <c r="C12021" s="22">
        <v>82</v>
      </c>
      <c r="D12021" s="21" t="s">
        <v>201558</v>
      </c>
      <c r="E12021" s="22">
        <v>75</v>
      </c>
      <c r="F12021" s="21" t="s">
        <v>201559</v>
      </c>
      <c r="G12021" s="22">
        <v>12</v>
      </c>
      <c r="H12021" s="22">
        <v>172</v>
      </c>
      <c r="I12021" s="21" t="s">
        <v>201560</v>
      </c>
    </row>
    <row r="12022" spans="1:9" ht="32" customHeight="1">
      <c r="A12022" s="19" t="s">
        <v>201561</v>
      </c>
      <c r="B12022" s="20" t="s">
        <v>170909</v>
      </c>
      <c r="C12022" s="22">
        <v>21</v>
      </c>
      <c r="D12022" s="21" t="s">
        <v>174841</v>
      </c>
      <c r="E12022" s="22">
        <v>256</v>
      </c>
      <c r="F12022" s="21" t="s">
        <v>201562</v>
      </c>
      <c r="G12022" s="22">
        <v>59</v>
      </c>
      <c r="H12022" s="22">
        <v>339</v>
      </c>
      <c r="I12022" s="21" t="s">
        <v>201563</v>
      </c>
    </row>
    <row r="12023" spans="1:9" ht="32" customHeight="1">
      <c r="A12023" s="19" t="s">
        <v>201564</v>
      </c>
      <c r="B12023" s="20" t="s">
        <v>162761</v>
      </c>
      <c r="C12023" s="22">
        <v>67</v>
      </c>
      <c r="D12023" s="21" t="s">
        <v>163084</v>
      </c>
      <c r="E12023" s="22">
        <v>16</v>
      </c>
      <c r="F12023" s="21" t="s">
        <v>163138</v>
      </c>
      <c r="G12023" s="22">
        <v>42</v>
      </c>
      <c r="H12023" s="22">
        <v>128</v>
      </c>
      <c r="I12023" s="21" t="s">
        <v>201565</v>
      </c>
    </row>
    <row r="12024" spans="1:9" ht="32" customHeight="1">
      <c r="A12024" s="19" t="s">
        <v>201566</v>
      </c>
      <c r="B12024" s="24">
        <v>0</v>
      </c>
      <c r="C12024" s="22">
        <v>0</v>
      </c>
      <c r="D12024" s="21" t="s">
        <v>201567</v>
      </c>
      <c r="E12024" s="22">
        <v>127</v>
      </c>
      <c r="F12024" s="21" t="s">
        <v>191642</v>
      </c>
      <c r="G12024" s="22">
        <v>16</v>
      </c>
      <c r="H12024" s="22">
        <v>146</v>
      </c>
      <c r="I12024" s="21" t="s">
        <v>201568</v>
      </c>
    </row>
    <row r="12025" spans="1:9" ht="32" customHeight="1">
      <c r="A12025" s="19" t="s">
        <v>201569</v>
      </c>
      <c r="B12025" s="20" t="s">
        <v>181600</v>
      </c>
      <c r="C12025" s="22">
        <v>4</v>
      </c>
      <c r="D12025" s="21" t="s">
        <v>185752</v>
      </c>
      <c r="E12025" s="22">
        <v>136</v>
      </c>
      <c r="F12025" s="21" t="s">
        <v>171632</v>
      </c>
      <c r="G12025" s="22">
        <v>1</v>
      </c>
      <c r="H12025" s="22">
        <v>144</v>
      </c>
      <c r="I12025" s="21" t="s">
        <v>201570</v>
      </c>
    </row>
    <row r="12026" spans="1:9" ht="32" customHeight="1">
      <c r="A12026" s="19" t="s">
        <v>201571</v>
      </c>
      <c r="B12026" s="20" t="s">
        <v>176763</v>
      </c>
      <c r="C12026" s="22">
        <v>30</v>
      </c>
      <c r="D12026" s="21" t="s">
        <v>172309</v>
      </c>
      <c r="E12026" s="22">
        <v>72</v>
      </c>
      <c r="F12026" s="21" t="s">
        <v>179796</v>
      </c>
      <c r="G12026" s="22">
        <v>14</v>
      </c>
      <c r="H12026" s="22">
        <v>119</v>
      </c>
      <c r="I12026" s="21" t="s">
        <v>201572</v>
      </c>
    </row>
    <row r="12027" spans="1:9" ht="32" customHeight="1">
      <c r="A12027" s="19" t="s">
        <v>201573</v>
      </c>
      <c r="B12027" s="20" t="s">
        <v>174284</v>
      </c>
      <c r="C12027" s="22">
        <v>27</v>
      </c>
      <c r="D12027" s="22">
        <v>0</v>
      </c>
      <c r="E12027" s="22">
        <v>0</v>
      </c>
      <c r="F12027" s="21" t="s">
        <v>170486</v>
      </c>
      <c r="G12027" s="22">
        <v>31</v>
      </c>
      <c r="H12027" s="22">
        <v>61</v>
      </c>
      <c r="I12027" s="21" t="s">
        <v>201574</v>
      </c>
    </row>
    <row r="12028" spans="1:9" ht="32" customHeight="1">
      <c r="A12028" s="19" t="s">
        <v>201575</v>
      </c>
      <c r="B12028" s="20" t="s">
        <v>170952</v>
      </c>
      <c r="C12028" s="22">
        <v>4</v>
      </c>
      <c r="D12028" s="21" t="s">
        <v>197674</v>
      </c>
      <c r="E12028" s="22">
        <v>94</v>
      </c>
      <c r="F12028" s="21" t="s">
        <v>171640</v>
      </c>
      <c r="G12028" s="22">
        <v>1</v>
      </c>
      <c r="H12028" s="22">
        <v>102</v>
      </c>
      <c r="I12028" s="21" t="s">
        <v>201576</v>
      </c>
    </row>
    <row r="12029" spans="1:9" ht="32" customHeight="1">
      <c r="A12029" s="19" t="s">
        <v>201577</v>
      </c>
      <c r="B12029" s="20" t="s">
        <v>199776</v>
      </c>
      <c r="C12029" s="22">
        <v>56</v>
      </c>
      <c r="D12029" s="21" t="s">
        <v>183841</v>
      </c>
      <c r="E12029" s="22">
        <v>29</v>
      </c>
      <c r="F12029" s="21" t="s">
        <v>193949</v>
      </c>
      <c r="G12029" s="22">
        <v>32</v>
      </c>
      <c r="H12029" s="22">
        <v>120</v>
      </c>
      <c r="I12029" s="21" t="s">
        <v>201578</v>
      </c>
    </row>
    <row r="12030" spans="1:9" ht="32" customHeight="1">
      <c r="A12030" s="19" t="s">
        <v>201579</v>
      </c>
      <c r="B12030" s="20" t="s">
        <v>170208</v>
      </c>
      <c r="C12030" s="22">
        <v>1</v>
      </c>
      <c r="D12030" s="21" t="s">
        <v>171598</v>
      </c>
      <c r="E12030" s="22">
        <v>91</v>
      </c>
      <c r="F12030" s="21" t="s">
        <v>177493</v>
      </c>
      <c r="G12030" s="22">
        <v>5</v>
      </c>
      <c r="H12030" s="22">
        <v>100</v>
      </c>
      <c r="I12030" s="21" t="s">
        <v>201580</v>
      </c>
    </row>
    <row r="12031" spans="1:9" ht="32" customHeight="1">
      <c r="A12031" s="19" t="s">
        <v>201581</v>
      </c>
      <c r="B12031" s="20" t="s">
        <v>181600</v>
      </c>
      <c r="C12031" s="22">
        <v>4</v>
      </c>
      <c r="D12031" s="21" t="s">
        <v>184640</v>
      </c>
      <c r="E12031" s="22">
        <v>130</v>
      </c>
      <c r="F12031" s="21" t="s">
        <v>188661</v>
      </c>
      <c r="G12031" s="22">
        <v>7</v>
      </c>
      <c r="H12031" s="22">
        <v>144</v>
      </c>
      <c r="I12031" s="21" t="s">
        <v>201582</v>
      </c>
    </row>
    <row r="12032" spans="1:9" ht="44" customHeight="1">
      <c r="A12032" s="19" t="s">
        <v>201583</v>
      </c>
      <c r="B12032" s="20" t="s">
        <v>176297</v>
      </c>
      <c r="C12032" s="22">
        <v>23</v>
      </c>
      <c r="D12032" s="21" t="s">
        <v>182314</v>
      </c>
      <c r="E12032" s="22">
        <v>98</v>
      </c>
      <c r="F12032" s="21" t="s">
        <v>179133</v>
      </c>
      <c r="G12032" s="22">
        <v>35</v>
      </c>
      <c r="H12032" s="22">
        <v>159</v>
      </c>
      <c r="I12032" s="21" t="s">
        <v>201584</v>
      </c>
    </row>
    <row r="12033" spans="1:9" ht="32" customHeight="1">
      <c r="A12033" s="19" t="s">
        <v>201585</v>
      </c>
      <c r="B12033" s="20" t="s">
        <v>181752</v>
      </c>
      <c r="C12033" s="22">
        <v>3</v>
      </c>
      <c r="D12033" s="21" t="s">
        <v>192713</v>
      </c>
      <c r="E12033" s="22">
        <v>127</v>
      </c>
      <c r="F12033" s="21" t="s">
        <v>179191</v>
      </c>
      <c r="G12033" s="22">
        <v>1</v>
      </c>
      <c r="H12033" s="22">
        <v>134</v>
      </c>
      <c r="I12033" s="21" t="s">
        <v>201586</v>
      </c>
    </row>
    <row r="12034" spans="1:9" ht="32" customHeight="1">
      <c r="A12034" s="19" t="s">
        <v>201587</v>
      </c>
      <c r="B12034" s="20" t="s">
        <v>178254</v>
      </c>
      <c r="C12034" s="22">
        <v>51</v>
      </c>
      <c r="D12034" s="21" t="s">
        <v>184323</v>
      </c>
      <c r="E12034" s="22">
        <v>61</v>
      </c>
      <c r="F12034" s="21" t="s">
        <v>189853</v>
      </c>
      <c r="G12034" s="22">
        <v>5</v>
      </c>
      <c r="H12034" s="22">
        <v>120</v>
      </c>
      <c r="I12034" s="21" t="s">
        <v>201588</v>
      </c>
    </row>
    <row r="12035" spans="1:9" ht="32" customHeight="1">
      <c r="A12035" s="19" t="s">
        <v>201589</v>
      </c>
      <c r="B12035" s="20" t="s">
        <v>189363</v>
      </c>
      <c r="C12035" s="22">
        <v>37</v>
      </c>
      <c r="D12035" s="21" t="s">
        <v>172777</v>
      </c>
      <c r="E12035" s="22">
        <v>38</v>
      </c>
      <c r="F12035" s="21" t="s">
        <v>172200</v>
      </c>
      <c r="G12035" s="22">
        <v>2</v>
      </c>
      <c r="H12035" s="22">
        <v>80</v>
      </c>
      <c r="I12035" s="21" t="s">
        <v>201590</v>
      </c>
    </row>
    <row r="12036" spans="1:9" ht="32" customHeight="1">
      <c r="A12036" s="19" t="s">
        <v>201591</v>
      </c>
      <c r="B12036" s="20" t="s">
        <v>170278</v>
      </c>
      <c r="C12036" s="22">
        <v>1</v>
      </c>
      <c r="D12036" s="21" t="s">
        <v>199095</v>
      </c>
      <c r="E12036" s="22">
        <v>63</v>
      </c>
      <c r="F12036" s="21" t="s">
        <v>170278</v>
      </c>
      <c r="G12036" s="22">
        <v>1</v>
      </c>
      <c r="H12036" s="22">
        <v>68</v>
      </c>
      <c r="I12036" s="21" t="s">
        <v>201592</v>
      </c>
    </row>
    <row r="12037" spans="1:9" ht="32" customHeight="1">
      <c r="A12037" s="19" t="s">
        <v>201593</v>
      </c>
      <c r="B12037" s="20" t="s">
        <v>178517</v>
      </c>
      <c r="C12037" s="22">
        <v>47</v>
      </c>
      <c r="D12037" s="22">
        <v>0</v>
      </c>
      <c r="E12037" s="22">
        <v>0</v>
      </c>
      <c r="F12037" s="21" t="s">
        <v>176971</v>
      </c>
      <c r="G12037" s="22">
        <v>12</v>
      </c>
      <c r="H12037" s="22">
        <v>62</v>
      </c>
      <c r="I12037" s="21" t="s">
        <v>201594</v>
      </c>
    </row>
    <row r="12038" spans="1:9" ht="44" customHeight="1">
      <c r="A12038" s="19" t="s">
        <v>201595</v>
      </c>
      <c r="B12038" s="20" t="s">
        <v>174258</v>
      </c>
      <c r="C12038" s="22">
        <v>3</v>
      </c>
      <c r="D12038" s="21" t="s">
        <v>180116</v>
      </c>
      <c r="E12038" s="22">
        <v>153</v>
      </c>
      <c r="F12038" s="21" t="s">
        <v>170490</v>
      </c>
      <c r="G12038" s="22">
        <v>9</v>
      </c>
      <c r="H12038" s="22">
        <v>168</v>
      </c>
      <c r="I12038" s="21" t="s">
        <v>201596</v>
      </c>
    </row>
    <row r="12039" spans="1:9" ht="32" customHeight="1">
      <c r="A12039" s="19" t="s">
        <v>201597</v>
      </c>
      <c r="B12039" s="20" t="s">
        <v>201598</v>
      </c>
      <c r="C12039" s="22">
        <v>55</v>
      </c>
      <c r="D12039" s="22">
        <v>0</v>
      </c>
      <c r="E12039" s="22">
        <v>0</v>
      </c>
      <c r="F12039" s="21" t="s">
        <v>175030</v>
      </c>
      <c r="G12039" s="22">
        <v>26</v>
      </c>
      <c r="H12039" s="22">
        <v>84</v>
      </c>
      <c r="I12039" s="21" t="s">
        <v>201599</v>
      </c>
    </row>
    <row r="12040" spans="1:9" ht="32" customHeight="1">
      <c r="A12040" s="19" t="s">
        <v>201600</v>
      </c>
      <c r="B12040" s="24">
        <v>65</v>
      </c>
      <c r="C12040" s="22">
        <v>52</v>
      </c>
      <c r="D12040" s="21" t="s">
        <v>14608</v>
      </c>
      <c r="E12040" s="22">
        <v>26</v>
      </c>
      <c r="F12040" s="21" t="s">
        <v>14579</v>
      </c>
      <c r="G12040" s="22">
        <v>2</v>
      </c>
      <c r="H12040" s="22">
        <v>83</v>
      </c>
      <c r="I12040" s="21" t="s">
        <v>201601</v>
      </c>
    </row>
    <row r="12041" spans="1:9" ht="32" customHeight="1">
      <c r="A12041" s="19" t="s">
        <v>201602</v>
      </c>
      <c r="B12041" s="20" t="s">
        <v>170408</v>
      </c>
      <c r="C12041" s="22">
        <v>40</v>
      </c>
      <c r="D12041" s="21" t="s">
        <v>170089</v>
      </c>
      <c r="E12041" s="22">
        <v>5</v>
      </c>
      <c r="F12041" s="22">
        <v>50</v>
      </c>
      <c r="G12041" s="22">
        <v>45</v>
      </c>
      <c r="H12041" s="22">
        <v>93</v>
      </c>
      <c r="I12041" s="21" t="s">
        <v>201603</v>
      </c>
    </row>
    <row r="12042" spans="1:9" ht="32" customHeight="1">
      <c r="A12042" s="19" t="s">
        <v>201604</v>
      </c>
      <c r="B12042" s="20" t="s">
        <v>192507</v>
      </c>
      <c r="C12042" s="22">
        <v>58</v>
      </c>
      <c r="D12042" s="21" t="s">
        <v>179002</v>
      </c>
      <c r="E12042" s="22">
        <v>46</v>
      </c>
      <c r="F12042" s="21" t="s">
        <v>183985</v>
      </c>
      <c r="G12042" s="22">
        <v>37</v>
      </c>
      <c r="H12042" s="22">
        <v>144</v>
      </c>
      <c r="I12042" s="21" t="s">
        <v>201605</v>
      </c>
    </row>
    <row r="12043" spans="1:9" ht="32" customHeight="1">
      <c r="A12043" s="19" t="s">
        <v>201606</v>
      </c>
      <c r="B12043" s="20" t="s">
        <v>173276</v>
      </c>
      <c r="C12043" s="22">
        <v>60</v>
      </c>
      <c r="D12043" s="21" t="s">
        <v>176910</v>
      </c>
      <c r="E12043" s="22">
        <v>29</v>
      </c>
      <c r="F12043" s="21" t="s">
        <v>201607</v>
      </c>
      <c r="G12043" s="22">
        <v>21</v>
      </c>
      <c r="H12043" s="22">
        <v>113</v>
      </c>
      <c r="I12043" s="21" t="s">
        <v>201608</v>
      </c>
    </row>
    <row r="12044" spans="1:9" ht="32" customHeight="1">
      <c r="A12044" s="19" t="s">
        <v>201609</v>
      </c>
      <c r="B12044" s="20" t="s">
        <v>173104</v>
      </c>
      <c r="C12044" s="22">
        <v>21</v>
      </c>
      <c r="D12044" s="21" t="s">
        <v>170134</v>
      </c>
      <c r="E12044" s="22">
        <v>44</v>
      </c>
      <c r="F12044" s="21" t="s">
        <v>170556</v>
      </c>
      <c r="G12044" s="22">
        <v>1</v>
      </c>
      <c r="H12044" s="22">
        <v>69</v>
      </c>
      <c r="I12044" s="21" t="s">
        <v>201610</v>
      </c>
    </row>
    <row r="12045" spans="1:9" ht="32" customHeight="1">
      <c r="A12045" s="19" t="s">
        <v>201611</v>
      </c>
      <c r="B12045" s="20" t="s">
        <v>183186</v>
      </c>
      <c r="C12045" s="22">
        <v>47</v>
      </c>
      <c r="D12045" s="21" t="s">
        <v>185525</v>
      </c>
      <c r="E12045" s="22">
        <v>29</v>
      </c>
      <c r="F12045" s="21" t="s">
        <v>180446</v>
      </c>
      <c r="G12045" s="22">
        <v>37</v>
      </c>
      <c r="H12045" s="22">
        <v>116</v>
      </c>
      <c r="I12045" s="21" t="s">
        <v>201612</v>
      </c>
    </row>
    <row r="12046" spans="1:9" ht="32" customHeight="1">
      <c r="A12046" s="19" t="s">
        <v>201613</v>
      </c>
      <c r="B12046" s="20" t="s">
        <v>176153</v>
      </c>
      <c r="C12046" s="22">
        <v>56</v>
      </c>
      <c r="D12046" s="22">
        <v>0</v>
      </c>
      <c r="E12046" s="22">
        <v>0</v>
      </c>
      <c r="F12046" s="21" t="s">
        <v>175132</v>
      </c>
      <c r="G12046" s="22">
        <v>22</v>
      </c>
      <c r="H12046" s="22">
        <v>81</v>
      </c>
      <c r="I12046" s="21" t="s">
        <v>201614</v>
      </c>
    </row>
    <row r="12047" spans="1:9" ht="32" customHeight="1">
      <c r="A12047" s="19" t="s">
        <v>201615</v>
      </c>
      <c r="B12047" s="20" t="s">
        <v>175515</v>
      </c>
      <c r="C12047" s="22">
        <v>45</v>
      </c>
      <c r="D12047" s="22">
        <v>0</v>
      </c>
      <c r="E12047" s="22">
        <v>0</v>
      </c>
      <c r="F12047" s="21" t="s">
        <v>175516</v>
      </c>
      <c r="G12047" s="22">
        <v>2</v>
      </c>
      <c r="H12047" s="22">
        <v>50</v>
      </c>
      <c r="I12047" s="21" t="s">
        <v>201616</v>
      </c>
    </row>
    <row r="12048" spans="1:9" ht="32" customHeight="1">
      <c r="A12048" s="19" t="s">
        <v>201617</v>
      </c>
      <c r="B12048" s="20" t="s">
        <v>179349</v>
      </c>
      <c r="C12048" s="22">
        <v>51</v>
      </c>
      <c r="D12048" s="21" t="s">
        <v>179350</v>
      </c>
      <c r="E12048" s="22">
        <v>57</v>
      </c>
      <c r="F12048" s="21" t="s">
        <v>179351</v>
      </c>
      <c r="G12048" s="22">
        <v>29</v>
      </c>
      <c r="H12048" s="22">
        <v>140</v>
      </c>
      <c r="I12048" s="21" t="s">
        <v>201618</v>
      </c>
    </row>
    <row r="12049" spans="1:9" ht="32" customHeight="1">
      <c r="A12049" s="19" t="s">
        <v>201619</v>
      </c>
      <c r="B12049" s="24">
        <v>0</v>
      </c>
      <c r="C12049" s="22">
        <v>0</v>
      </c>
      <c r="D12049" s="22">
        <v>100</v>
      </c>
      <c r="E12049" s="22">
        <v>93</v>
      </c>
      <c r="F12049" s="22">
        <v>0</v>
      </c>
      <c r="G12049" s="22">
        <v>0</v>
      </c>
      <c r="H12049" s="22">
        <v>96</v>
      </c>
      <c r="I12049" s="21" t="s">
        <v>201620</v>
      </c>
    </row>
    <row r="12050" spans="1:9" ht="32" customHeight="1">
      <c r="A12050" s="19" t="s">
        <v>201621</v>
      </c>
      <c r="B12050" s="20" t="s">
        <v>169863</v>
      </c>
      <c r="C12050" s="22">
        <v>59</v>
      </c>
      <c r="D12050" s="21" t="s">
        <v>170250</v>
      </c>
      <c r="E12050" s="22">
        <v>35</v>
      </c>
      <c r="F12050" s="21" t="s">
        <v>174458</v>
      </c>
      <c r="G12050" s="22">
        <v>11</v>
      </c>
      <c r="H12050" s="22">
        <v>108</v>
      </c>
      <c r="I12050" s="21" t="s">
        <v>201622</v>
      </c>
    </row>
    <row r="12051" spans="1:9" ht="32" customHeight="1">
      <c r="A12051" s="19" t="s">
        <v>201623</v>
      </c>
      <c r="B12051" s="20" t="s">
        <v>177613</v>
      </c>
      <c r="C12051" s="22">
        <v>68</v>
      </c>
      <c r="D12051" s="21" t="s">
        <v>201624</v>
      </c>
      <c r="E12051" s="22">
        <v>51</v>
      </c>
      <c r="F12051" s="22">
        <v>15</v>
      </c>
      <c r="G12051" s="22">
        <v>21</v>
      </c>
      <c r="H12051" s="22">
        <v>143</v>
      </c>
      <c r="I12051" s="21" t="s">
        <v>201625</v>
      </c>
    </row>
    <row r="12052" spans="1:9" ht="32" customHeight="1">
      <c r="A12052" s="19" t="s">
        <v>201626</v>
      </c>
      <c r="B12052" s="20" t="s">
        <v>172080</v>
      </c>
      <c r="C12052" s="22">
        <v>91</v>
      </c>
      <c r="D12052" s="21" t="s">
        <v>172957</v>
      </c>
      <c r="E12052" s="22">
        <v>19</v>
      </c>
      <c r="F12052" s="21" t="s">
        <v>173784</v>
      </c>
      <c r="G12052" s="22">
        <v>16</v>
      </c>
      <c r="H12052" s="22">
        <v>129</v>
      </c>
      <c r="I12052" s="21" t="s">
        <v>201627</v>
      </c>
    </row>
    <row r="12053" spans="1:9" ht="32" customHeight="1">
      <c r="A12053" s="19" t="s">
        <v>201628</v>
      </c>
      <c r="B12053" s="20" t="s">
        <v>181873</v>
      </c>
      <c r="C12053" s="22">
        <v>41</v>
      </c>
      <c r="D12053" s="21" t="s">
        <v>172110</v>
      </c>
      <c r="E12053" s="22">
        <v>29</v>
      </c>
      <c r="F12053" s="21" t="s">
        <v>170065</v>
      </c>
      <c r="G12053" s="22">
        <v>14</v>
      </c>
      <c r="H12053" s="22">
        <v>87</v>
      </c>
      <c r="I12053" s="21" t="s">
        <v>201629</v>
      </c>
    </row>
    <row r="12054" spans="1:9" ht="32" customHeight="1">
      <c r="A12054" s="19" t="s">
        <v>201630</v>
      </c>
      <c r="B12054" s="20" t="s">
        <v>174450</v>
      </c>
      <c r="C12054" s="22">
        <v>7</v>
      </c>
      <c r="D12054" s="21" t="s">
        <v>177097</v>
      </c>
      <c r="E12054" s="22">
        <v>56</v>
      </c>
      <c r="F12054" s="21" t="s">
        <v>176663</v>
      </c>
      <c r="G12054" s="22">
        <v>2</v>
      </c>
      <c r="H12054" s="22">
        <v>68</v>
      </c>
      <c r="I12054" s="21" t="s">
        <v>201631</v>
      </c>
    </row>
    <row r="12055" spans="1:9" ht="32" customHeight="1">
      <c r="A12055" s="19" t="s">
        <v>201632</v>
      </c>
      <c r="B12055" s="20" t="s">
        <v>201633</v>
      </c>
      <c r="C12055" s="22">
        <v>16</v>
      </c>
      <c r="D12055" s="21" t="s">
        <v>188619</v>
      </c>
      <c r="E12055" s="22">
        <v>39</v>
      </c>
      <c r="F12055" s="21" t="s">
        <v>173276</v>
      </c>
      <c r="G12055" s="22">
        <v>66</v>
      </c>
      <c r="H12055" s="22">
        <v>124</v>
      </c>
      <c r="I12055" s="21" t="s">
        <v>201634</v>
      </c>
    </row>
    <row r="12056" spans="1:9" ht="32" customHeight="1">
      <c r="A12056" s="19" t="s">
        <v>201635</v>
      </c>
      <c r="B12056" s="24">
        <v>0</v>
      </c>
      <c r="C12056" s="22">
        <v>0</v>
      </c>
      <c r="D12056" s="21" t="s">
        <v>182976</v>
      </c>
      <c r="E12056" s="22">
        <v>110</v>
      </c>
      <c r="F12056" s="21" t="s">
        <v>172691</v>
      </c>
      <c r="G12056" s="22">
        <v>2</v>
      </c>
      <c r="H12056" s="22">
        <v>115</v>
      </c>
      <c r="I12056" s="21" t="s">
        <v>201636</v>
      </c>
    </row>
    <row r="12057" spans="1:9" ht="32" customHeight="1">
      <c r="A12057" s="19" t="s">
        <v>201637</v>
      </c>
      <c r="B12057" s="20" t="s">
        <v>170383</v>
      </c>
      <c r="C12057" s="22">
        <v>5</v>
      </c>
      <c r="D12057" s="21" t="s">
        <v>170139</v>
      </c>
      <c r="E12057" s="22">
        <v>132</v>
      </c>
      <c r="F12057" s="21" t="s">
        <v>175204</v>
      </c>
      <c r="G12057" s="22">
        <v>1</v>
      </c>
      <c r="H12057" s="22">
        <v>141</v>
      </c>
      <c r="I12057" s="21" t="s">
        <v>201638</v>
      </c>
    </row>
    <row r="12058" spans="1:9" ht="32" customHeight="1">
      <c r="A12058" s="19" t="s">
        <v>201639</v>
      </c>
      <c r="B12058" s="20" t="s">
        <v>170846</v>
      </c>
      <c r="C12058" s="22">
        <v>12</v>
      </c>
      <c r="D12058" s="21" t="s">
        <v>195239</v>
      </c>
      <c r="E12058" s="22">
        <v>49</v>
      </c>
      <c r="F12058" s="21" t="s">
        <v>176097</v>
      </c>
      <c r="G12058" s="22">
        <v>5</v>
      </c>
      <c r="H12058" s="22">
        <v>69</v>
      </c>
      <c r="I12058" s="21" t="s">
        <v>201640</v>
      </c>
    </row>
    <row r="12059" spans="1:9" ht="32" customHeight="1">
      <c r="A12059" s="19" t="s">
        <v>201641</v>
      </c>
      <c r="B12059" s="20" t="s">
        <v>175100</v>
      </c>
      <c r="C12059" s="22">
        <v>50</v>
      </c>
      <c r="D12059" s="21" t="s">
        <v>171325</v>
      </c>
      <c r="E12059" s="22">
        <v>16</v>
      </c>
      <c r="F12059" s="21" t="s">
        <v>177694</v>
      </c>
      <c r="G12059" s="22">
        <v>20</v>
      </c>
      <c r="H12059" s="22">
        <v>89</v>
      </c>
      <c r="I12059" s="21" t="s">
        <v>201642</v>
      </c>
    </row>
    <row r="12060" spans="1:9" ht="32" customHeight="1">
      <c r="A12060" s="19" t="s">
        <v>201643</v>
      </c>
      <c r="B12060" s="20" t="s">
        <v>170750</v>
      </c>
      <c r="C12060" s="22">
        <v>81</v>
      </c>
      <c r="D12060" s="22">
        <v>0</v>
      </c>
      <c r="E12060" s="22">
        <v>0</v>
      </c>
      <c r="F12060" s="21" t="s">
        <v>169926</v>
      </c>
      <c r="G12060" s="22">
        <v>3</v>
      </c>
      <c r="H12060" s="22">
        <v>87</v>
      </c>
      <c r="I12060" s="21" t="s">
        <v>201644</v>
      </c>
    </row>
    <row r="12061" spans="1:9" ht="32" customHeight="1">
      <c r="A12061" s="19" t="s">
        <v>201645</v>
      </c>
      <c r="B12061" s="20" t="s">
        <v>174527</v>
      </c>
      <c r="C12061" s="22">
        <v>71</v>
      </c>
      <c r="D12061" s="21" t="s">
        <v>172539</v>
      </c>
      <c r="E12061" s="22">
        <v>6</v>
      </c>
      <c r="F12061" s="21" t="s">
        <v>172830</v>
      </c>
      <c r="G12061" s="22">
        <v>4</v>
      </c>
      <c r="H12061" s="22">
        <v>84</v>
      </c>
      <c r="I12061" s="21" t="s">
        <v>201646</v>
      </c>
    </row>
    <row r="12062" spans="1:9" ht="32" customHeight="1">
      <c r="A12062" s="19" t="s">
        <v>201647</v>
      </c>
      <c r="B12062" s="20" t="s">
        <v>170537</v>
      </c>
      <c r="C12062" s="22">
        <v>48</v>
      </c>
      <c r="D12062" s="22">
        <v>0</v>
      </c>
      <c r="E12062" s="22">
        <v>0</v>
      </c>
      <c r="F12062" s="21" t="s">
        <v>186881</v>
      </c>
      <c r="G12062" s="22">
        <v>26</v>
      </c>
      <c r="H12062" s="22">
        <v>77</v>
      </c>
      <c r="I12062" s="21" t="s">
        <v>201648</v>
      </c>
    </row>
    <row r="12063" spans="1:9" ht="32" customHeight="1">
      <c r="A12063" s="19" t="s">
        <v>201649</v>
      </c>
      <c r="B12063" s="20" t="s">
        <v>172381</v>
      </c>
      <c r="C12063" s="22">
        <v>27</v>
      </c>
      <c r="D12063" s="22">
        <v>0</v>
      </c>
      <c r="E12063" s="22">
        <v>0</v>
      </c>
      <c r="F12063" s="21" t="s">
        <v>173795</v>
      </c>
      <c r="G12063" s="22">
        <v>26</v>
      </c>
      <c r="H12063" s="22">
        <v>56</v>
      </c>
      <c r="I12063" s="21" t="s">
        <v>201650</v>
      </c>
    </row>
    <row r="12064" spans="1:9" ht="32" customHeight="1">
      <c r="A12064" s="19" t="s">
        <v>201651</v>
      </c>
      <c r="B12064" s="20" t="s">
        <v>171456</v>
      </c>
      <c r="C12064" s="22">
        <v>60</v>
      </c>
      <c r="D12064" s="22">
        <v>44</v>
      </c>
      <c r="E12064" s="22">
        <v>77</v>
      </c>
      <c r="F12064" s="21" t="s">
        <v>182992</v>
      </c>
      <c r="G12064" s="22">
        <v>38</v>
      </c>
      <c r="H12064" s="22">
        <v>178</v>
      </c>
      <c r="I12064" s="21" t="s">
        <v>201652</v>
      </c>
    </row>
    <row r="12065" spans="1:9" ht="32" customHeight="1">
      <c r="A12065" s="19" t="s">
        <v>201653</v>
      </c>
      <c r="B12065" s="20" t="s">
        <v>188830</v>
      </c>
      <c r="C12065" s="22">
        <v>41</v>
      </c>
      <c r="D12065" s="21" t="s">
        <v>173054</v>
      </c>
      <c r="E12065" s="22">
        <v>31</v>
      </c>
      <c r="F12065" s="21" t="s">
        <v>171496</v>
      </c>
      <c r="G12065" s="22">
        <v>40</v>
      </c>
      <c r="H12065" s="22">
        <v>115</v>
      </c>
      <c r="I12065" s="21" t="s">
        <v>201654</v>
      </c>
    </row>
    <row r="12066" spans="1:9" ht="32" customHeight="1">
      <c r="A12066" s="19" t="s">
        <v>201655</v>
      </c>
      <c r="B12066" s="20" t="s">
        <v>201656</v>
      </c>
      <c r="C12066" s="22">
        <v>47</v>
      </c>
      <c r="D12066" s="21" t="s">
        <v>201657</v>
      </c>
      <c r="E12066" s="22">
        <v>111</v>
      </c>
      <c r="F12066" s="21" t="s">
        <v>201658</v>
      </c>
      <c r="G12066" s="22">
        <v>11</v>
      </c>
      <c r="H12066" s="22">
        <v>172</v>
      </c>
      <c r="I12066" s="21" t="s">
        <v>201659</v>
      </c>
    </row>
    <row r="12067" spans="1:9" ht="32" customHeight="1">
      <c r="A12067" s="19" t="s">
        <v>201660</v>
      </c>
      <c r="B12067" s="20" t="s">
        <v>170910</v>
      </c>
      <c r="C12067" s="22">
        <v>4</v>
      </c>
      <c r="D12067" s="39">
        <v>96875</v>
      </c>
      <c r="E12067" s="22">
        <v>186</v>
      </c>
      <c r="F12067" s="21" t="s">
        <v>175201</v>
      </c>
      <c r="G12067" s="22">
        <v>2</v>
      </c>
      <c r="H12067" s="22">
        <v>195</v>
      </c>
      <c r="I12067" s="21" t="s">
        <v>201661</v>
      </c>
    </row>
    <row r="12068" spans="1:9" ht="32" customHeight="1">
      <c r="A12068" s="19" t="s">
        <v>201662</v>
      </c>
      <c r="B12068" s="20" t="s">
        <v>179958</v>
      </c>
      <c r="C12068" s="22">
        <v>42</v>
      </c>
      <c r="D12068" s="21" t="s">
        <v>173442</v>
      </c>
      <c r="E12068" s="22">
        <v>10</v>
      </c>
      <c r="F12068" s="21" t="s">
        <v>174490</v>
      </c>
      <c r="G12068" s="22">
        <v>1</v>
      </c>
      <c r="H12068" s="22">
        <v>56</v>
      </c>
      <c r="I12068" s="21" t="s">
        <v>201663</v>
      </c>
    </row>
    <row r="12069" spans="1:9" ht="32" customHeight="1">
      <c r="A12069" s="19" t="s">
        <v>201664</v>
      </c>
      <c r="B12069" s="20" t="s">
        <v>179774</v>
      </c>
      <c r="C12069" s="22">
        <v>38</v>
      </c>
      <c r="D12069" s="21" t="s">
        <v>171496</v>
      </c>
      <c r="E12069" s="22">
        <v>25</v>
      </c>
      <c r="F12069" s="22">
        <v>10</v>
      </c>
      <c r="G12069" s="22">
        <v>7</v>
      </c>
      <c r="H12069" s="22">
        <v>73</v>
      </c>
      <c r="I12069" s="21" t="s">
        <v>201665</v>
      </c>
    </row>
    <row r="12070" spans="1:9" ht="32" customHeight="1">
      <c r="A12070" s="19" t="s">
        <v>201666</v>
      </c>
      <c r="B12070" s="24">
        <v>0</v>
      </c>
      <c r="C12070" s="22">
        <v>0</v>
      </c>
      <c r="D12070" s="21" t="s">
        <v>201667</v>
      </c>
      <c r="E12070" s="22">
        <v>113</v>
      </c>
      <c r="F12070" s="21" t="s">
        <v>188113</v>
      </c>
      <c r="G12070" s="22">
        <v>19</v>
      </c>
      <c r="H12070" s="22">
        <v>135</v>
      </c>
      <c r="I12070" s="21" t="s">
        <v>201668</v>
      </c>
    </row>
    <row r="12071" spans="1:9" ht="32" customHeight="1">
      <c r="A12071" s="19" t="s">
        <v>201669</v>
      </c>
      <c r="B12071" s="20" t="s">
        <v>172159</v>
      </c>
      <c r="C12071" s="22">
        <v>15</v>
      </c>
      <c r="D12071" s="21" t="s">
        <v>176094</v>
      </c>
      <c r="E12071" s="22">
        <v>62</v>
      </c>
      <c r="F12071" s="22">
        <v>0</v>
      </c>
      <c r="G12071" s="22">
        <v>0</v>
      </c>
      <c r="H12071" s="22">
        <v>80</v>
      </c>
      <c r="I12071" s="21" t="s">
        <v>201670</v>
      </c>
    </row>
    <row r="12072" spans="1:9" ht="32" customHeight="1">
      <c r="A12072" s="19" t="s">
        <v>201671</v>
      </c>
      <c r="B12072" s="20" t="s">
        <v>171702</v>
      </c>
      <c r="C12072" s="22">
        <v>29</v>
      </c>
      <c r="D12072" s="21" t="s">
        <v>178095</v>
      </c>
      <c r="E12072" s="22">
        <v>41</v>
      </c>
      <c r="F12072" s="21" t="s">
        <v>170628</v>
      </c>
      <c r="G12072" s="22">
        <v>1</v>
      </c>
      <c r="H12072" s="22">
        <v>74</v>
      </c>
      <c r="I12072" s="21" t="s">
        <v>201672</v>
      </c>
    </row>
    <row r="12073" spans="1:9" ht="32" customHeight="1">
      <c r="A12073" s="19" t="s">
        <v>201673</v>
      </c>
      <c r="B12073" s="20" t="s">
        <v>194441</v>
      </c>
      <c r="C12073" s="22">
        <v>55</v>
      </c>
      <c r="D12073" s="21" t="s">
        <v>185774</v>
      </c>
      <c r="E12073" s="22">
        <v>15</v>
      </c>
      <c r="F12073" s="21" t="s">
        <v>180315</v>
      </c>
      <c r="G12073" s="22">
        <v>9</v>
      </c>
      <c r="H12073" s="22">
        <v>82</v>
      </c>
      <c r="I12073" s="21" t="s">
        <v>201674</v>
      </c>
    </row>
    <row r="12074" spans="1:9" ht="32" customHeight="1">
      <c r="A12074" s="19" t="s">
        <v>201675</v>
      </c>
      <c r="B12074" s="20" t="s">
        <v>174095</v>
      </c>
      <c r="C12074" s="22">
        <v>24</v>
      </c>
      <c r="D12074" s="22">
        <v>0</v>
      </c>
      <c r="E12074" s="22">
        <v>0</v>
      </c>
      <c r="F12074" s="21" t="s">
        <v>190341</v>
      </c>
      <c r="G12074" s="22">
        <v>47</v>
      </c>
      <c r="H12074" s="22">
        <v>74</v>
      </c>
      <c r="I12074" s="21" t="s">
        <v>201676</v>
      </c>
    </row>
    <row r="12075" spans="1:9" ht="32" customHeight="1">
      <c r="A12075" s="19" t="s">
        <v>201677</v>
      </c>
      <c r="B12075" s="20" t="s">
        <v>187633</v>
      </c>
      <c r="C12075" s="22">
        <v>61</v>
      </c>
      <c r="D12075" s="21" t="s">
        <v>178179</v>
      </c>
      <c r="E12075" s="22">
        <v>9</v>
      </c>
      <c r="F12075" s="21" t="s">
        <v>14588</v>
      </c>
      <c r="G12075" s="22">
        <v>10</v>
      </c>
      <c r="H12075" s="22">
        <v>83</v>
      </c>
      <c r="I12075" s="21" t="s">
        <v>201678</v>
      </c>
    </row>
    <row r="12076" spans="1:9" ht="32" customHeight="1">
      <c r="A12076" s="19" t="s">
        <v>201679</v>
      </c>
      <c r="B12076" s="20" t="s">
        <v>172687</v>
      </c>
      <c r="C12076" s="22">
        <v>30</v>
      </c>
      <c r="D12076" s="21" t="s">
        <v>173268</v>
      </c>
      <c r="E12076" s="22">
        <v>88</v>
      </c>
      <c r="F12076" s="21" t="s">
        <v>172899</v>
      </c>
      <c r="G12076" s="22">
        <v>3</v>
      </c>
      <c r="H12076" s="22">
        <v>124</v>
      </c>
      <c r="I12076" s="21" t="s">
        <v>201680</v>
      </c>
    </row>
    <row r="12077" spans="1:9" ht="32" customHeight="1">
      <c r="A12077" s="19" t="s">
        <v>201681</v>
      </c>
      <c r="B12077" s="20" t="s">
        <v>178309</v>
      </c>
      <c r="C12077" s="22">
        <v>26</v>
      </c>
      <c r="D12077" s="21" t="s">
        <v>176884</v>
      </c>
      <c r="E12077" s="22">
        <v>88</v>
      </c>
      <c r="F12077" s="21" t="s">
        <v>171872</v>
      </c>
      <c r="G12077" s="22">
        <v>2</v>
      </c>
      <c r="H12077" s="22">
        <v>119</v>
      </c>
      <c r="I12077" s="21" t="s">
        <v>201682</v>
      </c>
    </row>
    <row r="12078" spans="1:9" ht="44" customHeight="1">
      <c r="A12078" s="19" t="s">
        <v>201683</v>
      </c>
      <c r="B12078" s="20" t="s">
        <v>181123</v>
      </c>
      <c r="C12078" s="22">
        <v>80</v>
      </c>
      <c r="D12078" s="21" t="s">
        <v>169806</v>
      </c>
      <c r="E12078" s="22">
        <v>7</v>
      </c>
      <c r="F12078" s="21" t="s">
        <v>176755</v>
      </c>
      <c r="G12078" s="22">
        <v>6</v>
      </c>
      <c r="H12078" s="22">
        <v>96</v>
      </c>
      <c r="I12078" s="21" t="s">
        <v>201684</v>
      </c>
    </row>
    <row r="12079" spans="1:9" ht="32" customHeight="1">
      <c r="A12079" s="19" t="s">
        <v>201685</v>
      </c>
      <c r="B12079" s="20" t="s">
        <v>170234</v>
      </c>
      <c r="C12079" s="22">
        <v>2</v>
      </c>
      <c r="D12079" s="21" t="s">
        <v>170465</v>
      </c>
      <c r="E12079" s="22">
        <v>103</v>
      </c>
      <c r="F12079" s="21" t="s">
        <v>170499</v>
      </c>
      <c r="G12079" s="22">
        <v>3</v>
      </c>
      <c r="H12079" s="22">
        <v>111</v>
      </c>
      <c r="I12079" s="21" t="s">
        <v>201686</v>
      </c>
    </row>
    <row r="12080" spans="1:9" ht="32" customHeight="1">
      <c r="A12080" s="19" t="s">
        <v>201687</v>
      </c>
      <c r="B12080" s="20" t="s">
        <v>169718</v>
      </c>
      <c r="C12080" s="22">
        <v>11</v>
      </c>
      <c r="D12080" s="21" t="s">
        <v>171511</v>
      </c>
      <c r="E12080" s="22">
        <v>51</v>
      </c>
      <c r="F12080" s="22">
        <v>0</v>
      </c>
      <c r="G12080" s="22">
        <v>0</v>
      </c>
      <c r="H12080" s="22">
        <v>65</v>
      </c>
      <c r="I12080" s="21" t="s">
        <v>201688</v>
      </c>
    </row>
    <row r="12081" spans="1:9" ht="32" customHeight="1">
      <c r="A12081" s="19" t="s">
        <v>201689</v>
      </c>
      <c r="B12081" s="20" t="s">
        <v>169718</v>
      </c>
      <c r="C12081" s="22">
        <v>11</v>
      </c>
      <c r="D12081" s="21" t="s">
        <v>171511</v>
      </c>
      <c r="E12081" s="22">
        <v>51</v>
      </c>
      <c r="F12081" s="22">
        <v>0</v>
      </c>
      <c r="G12081" s="22">
        <v>0</v>
      </c>
      <c r="H12081" s="22">
        <v>65</v>
      </c>
      <c r="I12081" s="21" t="s">
        <v>201690</v>
      </c>
    </row>
    <row r="12082" spans="1:9" ht="32" customHeight="1">
      <c r="A12082" s="19" t="s">
        <v>201691</v>
      </c>
      <c r="B12082" s="24">
        <v>60</v>
      </c>
      <c r="C12082" s="22">
        <v>51</v>
      </c>
      <c r="D12082" s="21" t="s">
        <v>182388</v>
      </c>
      <c r="E12082" s="22">
        <v>12</v>
      </c>
      <c r="F12082" s="21" t="s">
        <v>185723</v>
      </c>
      <c r="G12082" s="22">
        <v>22</v>
      </c>
      <c r="H12082" s="22">
        <v>88</v>
      </c>
      <c r="I12082" s="21" t="s">
        <v>201692</v>
      </c>
    </row>
    <row r="12083" spans="1:9" ht="32" customHeight="1">
      <c r="A12083" s="19" t="s">
        <v>201693</v>
      </c>
      <c r="B12083" s="24">
        <v>60</v>
      </c>
      <c r="C12083" s="22">
        <v>51</v>
      </c>
      <c r="D12083" s="21" t="s">
        <v>182388</v>
      </c>
      <c r="E12083" s="22">
        <v>12</v>
      </c>
      <c r="F12083" s="21" t="s">
        <v>185723</v>
      </c>
      <c r="G12083" s="22">
        <v>22</v>
      </c>
      <c r="H12083" s="22">
        <v>88</v>
      </c>
      <c r="I12083" s="21" t="s">
        <v>201694</v>
      </c>
    </row>
    <row r="12084" spans="1:9" ht="32" customHeight="1">
      <c r="A12084" s="19" t="s">
        <v>201695</v>
      </c>
      <c r="B12084" s="20" t="s">
        <v>172102</v>
      </c>
      <c r="C12084" s="22">
        <v>2</v>
      </c>
      <c r="D12084" s="21" t="s">
        <v>185339</v>
      </c>
      <c r="E12084" s="22">
        <v>122</v>
      </c>
      <c r="F12084" s="21" t="s">
        <v>184810</v>
      </c>
      <c r="G12084" s="22">
        <v>5</v>
      </c>
      <c r="H12084" s="22">
        <v>132</v>
      </c>
      <c r="I12084" s="21" t="s">
        <v>201696</v>
      </c>
    </row>
    <row r="12085" spans="1:9" ht="32" customHeight="1">
      <c r="A12085" s="19" t="s">
        <v>201697</v>
      </c>
      <c r="B12085" s="20" t="s">
        <v>174841</v>
      </c>
      <c r="C12085" s="22">
        <v>48</v>
      </c>
      <c r="D12085" s="22">
        <v>0</v>
      </c>
      <c r="E12085" s="22">
        <v>0</v>
      </c>
      <c r="F12085" s="21" t="s">
        <v>171579</v>
      </c>
      <c r="G12085" s="22">
        <v>15</v>
      </c>
      <c r="H12085" s="22">
        <v>66</v>
      </c>
      <c r="I12085" s="21" t="s">
        <v>201698</v>
      </c>
    </row>
    <row r="12086" spans="1:9" ht="32" customHeight="1">
      <c r="A12086" s="19" t="s">
        <v>201699</v>
      </c>
      <c r="B12086" s="20" t="s">
        <v>175817</v>
      </c>
      <c r="C12086" s="22">
        <v>3</v>
      </c>
      <c r="D12086" s="21" t="s">
        <v>171470</v>
      </c>
      <c r="E12086" s="22">
        <v>69</v>
      </c>
      <c r="F12086" s="21" t="s">
        <v>170575</v>
      </c>
      <c r="G12086" s="22">
        <v>10</v>
      </c>
      <c r="H12086" s="22">
        <v>85</v>
      </c>
      <c r="I12086" s="21" t="s">
        <v>201700</v>
      </c>
    </row>
    <row r="12087" spans="1:9" ht="32" customHeight="1">
      <c r="A12087" s="19" t="s">
        <v>201701</v>
      </c>
      <c r="B12087" s="20" t="s">
        <v>176884</v>
      </c>
      <c r="C12087" s="22">
        <v>44</v>
      </c>
      <c r="D12087" s="21" t="s">
        <v>171896</v>
      </c>
      <c r="E12087" s="22">
        <v>10</v>
      </c>
      <c r="F12087" s="21" t="s">
        <v>170436</v>
      </c>
      <c r="G12087" s="22">
        <v>4</v>
      </c>
      <c r="H12087" s="22">
        <v>61</v>
      </c>
      <c r="I12087" s="21" t="s">
        <v>201702</v>
      </c>
    </row>
    <row r="12088" spans="1:9" ht="44" customHeight="1">
      <c r="A12088" s="19" t="s">
        <v>201703</v>
      </c>
      <c r="B12088" s="20" t="s">
        <v>170116</v>
      </c>
      <c r="C12088" s="22">
        <v>45</v>
      </c>
      <c r="D12088" s="21" t="s">
        <v>171452</v>
      </c>
      <c r="E12088" s="22">
        <v>21</v>
      </c>
      <c r="F12088" s="21" t="s">
        <v>170838</v>
      </c>
      <c r="G12088" s="22">
        <v>19</v>
      </c>
      <c r="H12088" s="22">
        <v>88</v>
      </c>
      <c r="I12088" s="21" t="s">
        <v>201704</v>
      </c>
    </row>
    <row r="12089" spans="1:9" ht="44" customHeight="1">
      <c r="A12089" s="19" t="s">
        <v>201705</v>
      </c>
      <c r="B12089" s="20" t="s">
        <v>170116</v>
      </c>
      <c r="C12089" s="22">
        <v>45</v>
      </c>
      <c r="D12089" s="21" t="s">
        <v>171452</v>
      </c>
      <c r="E12089" s="22">
        <v>21</v>
      </c>
      <c r="F12089" s="21" t="s">
        <v>170838</v>
      </c>
      <c r="G12089" s="22">
        <v>19</v>
      </c>
      <c r="H12089" s="22">
        <v>88</v>
      </c>
      <c r="I12089" s="21" t="s">
        <v>201706</v>
      </c>
    </row>
    <row r="12090" spans="1:9" ht="32" customHeight="1">
      <c r="A12090" s="19" t="s">
        <v>201707</v>
      </c>
      <c r="B12090" s="20" t="s">
        <v>200538</v>
      </c>
      <c r="C12090" s="22">
        <v>43</v>
      </c>
      <c r="D12090" s="21" t="s">
        <v>169719</v>
      </c>
      <c r="E12090" s="22">
        <v>44</v>
      </c>
      <c r="F12090" s="21" t="s">
        <v>178817</v>
      </c>
      <c r="G12090" s="22">
        <v>37</v>
      </c>
      <c r="H12090" s="22">
        <v>127</v>
      </c>
      <c r="I12090" s="21" t="s">
        <v>201708</v>
      </c>
    </row>
    <row r="12091" spans="1:9" ht="32" customHeight="1">
      <c r="A12091" s="19" t="s">
        <v>201709</v>
      </c>
      <c r="B12091" s="20" t="s">
        <v>200538</v>
      </c>
      <c r="C12091" s="22">
        <v>43</v>
      </c>
      <c r="D12091" s="21" t="s">
        <v>169719</v>
      </c>
      <c r="E12091" s="22">
        <v>44</v>
      </c>
      <c r="F12091" s="21" t="s">
        <v>178817</v>
      </c>
      <c r="G12091" s="22">
        <v>37</v>
      </c>
      <c r="H12091" s="22">
        <v>127</v>
      </c>
      <c r="I12091" s="21" t="s">
        <v>201710</v>
      </c>
    </row>
    <row r="12092" spans="1:9" ht="32" customHeight="1">
      <c r="A12092" s="19" t="s">
        <v>201711</v>
      </c>
      <c r="B12092" s="20" t="s">
        <v>201712</v>
      </c>
      <c r="C12092" s="22">
        <v>109</v>
      </c>
      <c r="D12092" s="21" t="s">
        <v>172438</v>
      </c>
      <c r="E12092" s="22">
        <v>2</v>
      </c>
      <c r="F12092" s="21" t="s">
        <v>173788</v>
      </c>
      <c r="G12092" s="22">
        <v>10</v>
      </c>
      <c r="H12092" s="22">
        <v>124</v>
      </c>
      <c r="I12092" s="21" t="s">
        <v>201713</v>
      </c>
    </row>
    <row r="12093" spans="1:9" ht="32" customHeight="1">
      <c r="A12093" s="19" t="s">
        <v>201714</v>
      </c>
      <c r="B12093" s="20" t="s">
        <v>200439</v>
      </c>
      <c r="C12093" s="22">
        <v>86</v>
      </c>
      <c r="D12093" s="21" t="s">
        <v>171990</v>
      </c>
      <c r="E12093" s="22">
        <v>2</v>
      </c>
      <c r="F12093" s="21" t="s">
        <v>172305</v>
      </c>
      <c r="G12093" s="22">
        <v>1</v>
      </c>
      <c r="H12093" s="22">
        <v>92</v>
      </c>
      <c r="I12093" s="21" t="s">
        <v>201715</v>
      </c>
    </row>
    <row r="12094" spans="1:9" ht="32" customHeight="1">
      <c r="A12094" s="19" t="s">
        <v>201716</v>
      </c>
      <c r="B12094" s="20" t="s">
        <v>179129</v>
      </c>
      <c r="C12094" s="22">
        <v>68</v>
      </c>
      <c r="D12094" s="21" t="s">
        <v>174225</v>
      </c>
      <c r="E12094" s="22">
        <v>2</v>
      </c>
      <c r="F12094" s="21" t="s">
        <v>170628</v>
      </c>
      <c r="G12094" s="22">
        <v>1</v>
      </c>
      <c r="H12094" s="22">
        <v>74</v>
      </c>
      <c r="I12094" s="21" t="s">
        <v>201717</v>
      </c>
    </row>
    <row r="12095" spans="1:9" ht="32" customHeight="1">
      <c r="A12095" s="19" t="s">
        <v>201718</v>
      </c>
      <c r="B12095" s="20" t="s">
        <v>179448</v>
      </c>
      <c r="C12095" s="22">
        <v>130</v>
      </c>
      <c r="D12095" s="22">
        <v>0</v>
      </c>
      <c r="E12095" s="22">
        <v>0</v>
      </c>
      <c r="F12095" s="21" t="s">
        <v>171508</v>
      </c>
      <c r="G12095" s="22">
        <v>6</v>
      </c>
      <c r="H12095" s="22">
        <v>139</v>
      </c>
      <c r="I12095" s="21" t="s">
        <v>201719</v>
      </c>
    </row>
    <row r="12096" spans="1:9" ht="32" customHeight="1">
      <c r="A12096" s="19" t="s">
        <v>201720</v>
      </c>
      <c r="B12096" s="24">
        <v>50</v>
      </c>
      <c r="C12096" s="22">
        <v>54</v>
      </c>
      <c r="D12096" s="21" t="s">
        <v>169786</v>
      </c>
      <c r="E12096" s="22">
        <v>24</v>
      </c>
      <c r="F12096" s="21" t="s">
        <v>171091</v>
      </c>
      <c r="G12096" s="22">
        <v>30</v>
      </c>
      <c r="H12096" s="22">
        <v>111</v>
      </c>
      <c r="I12096" s="21" t="s">
        <v>201721</v>
      </c>
    </row>
    <row r="12097" spans="1:9" ht="32" customHeight="1">
      <c r="A12097" s="19" t="s">
        <v>201722</v>
      </c>
      <c r="B12097" s="24">
        <v>0</v>
      </c>
      <c r="C12097" s="22">
        <v>0</v>
      </c>
      <c r="D12097" s="21" t="s">
        <v>201723</v>
      </c>
      <c r="E12097" s="22">
        <v>99</v>
      </c>
      <c r="F12097" s="21" t="s">
        <v>170282</v>
      </c>
      <c r="G12097" s="22">
        <v>28</v>
      </c>
      <c r="H12097" s="22">
        <v>130</v>
      </c>
      <c r="I12097" s="21" t="s">
        <v>201724</v>
      </c>
    </row>
    <row r="12098" spans="1:9" ht="32" customHeight="1">
      <c r="A12098" s="19" t="s">
        <v>201725</v>
      </c>
      <c r="B12098" s="20" t="s">
        <v>199109</v>
      </c>
      <c r="C12098" s="22">
        <v>56</v>
      </c>
      <c r="D12098" s="21" t="s">
        <v>177407</v>
      </c>
      <c r="E12098" s="22">
        <v>21</v>
      </c>
      <c r="F12098" s="21" t="s">
        <v>169786</v>
      </c>
      <c r="G12098" s="22">
        <v>22</v>
      </c>
      <c r="H12098" s="22">
        <v>102</v>
      </c>
      <c r="I12098" s="21" t="s">
        <v>201726</v>
      </c>
    </row>
    <row r="12099" spans="1:9" ht="32" customHeight="1">
      <c r="A12099" s="19" t="s">
        <v>201727</v>
      </c>
      <c r="B12099" s="20" t="s">
        <v>170250</v>
      </c>
      <c r="C12099" s="22">
        <v>28</v>
      </c>
      <c r="D12099" s="21" t="s">
        <v>169862</v>
      </c>
      <c r="E12099" s="22">
        <v>4</v>
      </c>
      <c r="F12099" s="21" t="s">
        <v>172109</v>
      </c>
      <c r="G12099" s="22">
        <v>52</v>
      </c>
      <c r="H12099" s="22">
        <v>87</v>
      </c>
      <c r="I12099" s="21" t="s">
        <v>201728</v>
      </c>
    </row>
    <row r="12100" spans="1:9" ht="32" customHeight="1">
      <c r="A12100" s="19" t="s">
        <v>201729</v>
      </c>
      <c r="B12100" s="20" t="s">
        <v>188609</v>
      </c>
      <c r="C12100" s="22">
        <v>25</v>
      </c>
      <c r="D12100" s="21" t="s">
        <v>201730</v>
      </c>
      <c r="E12100" s="22">
        <v>78</v>
      </c>
      <c r="F12100" s="21" t="s">
        <v>175414</v>
      </c>
      <c r="G12100" s="22">
        <v>20</v>
      </c>
      <c r="H12100" s="22">
        <v>126</v>
      </c>
      <c r="I12100" s="21" t="s">
        <v>201731</v>
      </c>
    </row>
    <row r="12101" spans="1:9" ht="32" customHeight="1">
      <c r="A12101" s="19" t="s">
        <v>201732</v>
      </c>
      <c r="B12101" s="20" t="s">
        <v>197654</v>
      </c>
      <c r="C12101" s="22">
        <v>1</v>
      </c>
      <c r="D12101" s="21" t="s">
        <v>201733</v>
      </c>
      <c r="E12101" s="22">
        <v>163</v>
      </c>
      <c r="F12101" s="21" t="s">
        <v>177134</v>
      </c>
      <c r="G12101" s="22">
        <v>2</v>
      </c>
      <c r="H12101" s="22">
        <v>169</v>
      </c>
      <c r="I12101" s="21" t="s">
        <v>201734</v>
      </c>
    </row>
    <row r="12102" spans="1:9" ht="32" customHeight="1">
      <c r="A12102" s="19" t="s">
        <v>201735</v>
      </c>
      <c r="B12102" s="20" t="s">
        <v>174650</v>
      </c>
      <c r="C12102" s="22">
        <v>16</v>
      </c>
      <c r="D12102" s="21" t="s">
        <v>174025</v>
      </c>
      <c r="E12102" s="22">
        <v>60</v>
      </c>
      <c r="F12102" s="21" t="s">
        <v>190094</v>
      </c>
      <c r="G12102" s="22">
        <v>27</v>
      </c>
      <c r="H12102" s="22">
        <v>106</v>
      </c>
      <c r="I12102" s="21" t="s">
        <v>201736</v>
      </c>
    </row>
    <row r="12103" spans="1:9" ht="32" customHeight="1">
      <c r="A12103" s="19" t="s">
        <v>201737</v>
      </c>
      <c r="B12103" s="20" t="s">
        <v>178511</v>
      </c>
      <c r="C12103" s="22">
        <v>52</v>
      </c>
      <c r="D12103" s="21" t="s">
        <v>171340</v>
      </c>
      <c r="E12103" s="22">
        <v>3</v>
      </c>
      <c r="F12103" s="21" t="s">
        <v>182033</v>
      </c>
      <c r="G12103" s="22">
        <v>37</v>
      </c>
      <c r="H12103" s="22">
        <v>95</v>
      </c>
      <c r="I12103" s="21" t="s">
        <v>201738</v>
      </c>
    </row>
    <row r="12104" spans="1:9" ht="32" customHeight="1">
      <c r="A12104" s="19" t="s">
        <v>201739</v>
      </c>
      <c r="B12104" s="20" t="s">
        <v>201740</v>
      </c>
      <c r="C12104" s="22">
        <v>63</v>
      </c>
      <c r="D12104" s="21" t="s">
        <v>184952</v>
      </c>
      <c r="E12104" s="22">
        <v>7</v>
      </c>
      <c r="F12104" s="21" t="s">
        <v>14588</v>
      </c>
      <c r="G12104" s="22">
        <v>10</v>
      </c>
      <c r="H12104" s="22">
        <v>83</v>
      </c>
      <c r="I12104" s="21" t="s">
        <v>201741</v>
      </c>
    </row>
    <row r="12105" spans="1:9" ht="32" customHeight="1">
      <c r="A12105" s="19" t="s">
        <v>201742</v>
      </c>
      <c r="B12105" s="20" t="s">
        <v>178966</v>
      </c>
      <c r="C12105" s="22">
        <v>45</v>
      </c>
      <c r="D12105" s="22">
        <v>0</v>
      </c>
      <c r="E12105" s="22">
        <v>0</v>
      </c>
      <c r="F12105" s="21" t="s">
        <v>170896</v>
      </c>
      <c r="G12105" s="22">
        <v>6</v>
      </c>
      <c r="H12105" s="22">
        <v>54</v>
      </c>
      <c r="I12105" s="21" t="s">
        <v>201743</v>
      </c>
    </row>
    <row r="12106" spans="1:9" ht="32" customHeight="1">
      <c r="A12106" s="19" t="s">
        <v>201744</v>
      </c>
      <c r="B12106" s="20" t="s">
        <v>173189</v>
      </c>
      <c r="C12106" s="22">
        <v>73</v>
      </c>
      <c r="D12106" s="21" t="s">
        <v>181004</v>
      </c>
      <c r="E12106" s="22">
        <v>37</v>
      </c>
      <c r="F12106" s="21" t="s">
        <v>173125</v>
      </c>
      <c r="G12106" s="22">
        <v>34</v>
      </c>
      <c r="H12106" s="22">
        <v>147</v>
      </c>
      <c r="I12106" s="21" t="s">
        <v>201745</v>
      </c>
    </row>
    <row r="12107" spans="1:9" ht="32" customHeight="1">
      <c r="A12107" s="19" t="s">
        <v>201746</v>
      </c>
      <c r="B12107" s="24">
        <v>100</v>
      </c>
      <c r="C12107" s="22">
        <v>47</v>
      </c>
      <c r="D12107" s="22">
        <v>0</v>
      </c>
      <c r="E12107" s="22">
        <v>0</v>
      </c>
      <c r="F12107" s="22">
        <v>0</v>
      </c>
      <c r="G12107" s="22">
        <v>0</v>
      </c>
      <c r="H12107" s="22">
        <v>50</v>
      </c>
      <c r="I12107" s="21" t="s">
        <v>201747</v>
      </c>
    </row>
    <row r="12108" spans="1:9" ht="32" customHeight="1">
      <c r="A12108" s="19" t="s">
        <v>201748</v>
      </c>
      <c r="B12108" s="20" t="s">
        <v>183008</v>
      </c>
      <c r="C12108" s="22">
        <v>1</v>
      </c>
      <c r="D12108" s="21" t="s">
        <v>201749</v>
      </c>
      <c r="E12108" s="22">
        <v>145</v>
      </c>
      <c r="F12108" s="21" t="s">
        <v>170843</v>
      </c>
      <c r="G12108" s="22">
        <v>2</v>
      </c>
      <c r="H12108" s="22">
        <v>151</v>
      </c>
      <c r="I12108" s="21" t="s">
        <v>201750</v>
      </c>
    </row>
    <row r="12109" spans="1:9" ht="32" customHeight="1">
      <c r="A12109" s="19" t="s">
        <v>201751</v>
      </c>
      <c r="B12109" s="20" t="s">
        <v>187353</v>
      </c>
      <c r="C12109" s="22">
        <v>33</v>
      </c>
      <c r="D12109" s="21" t="s">
        <v>201752</v>
      </c>
      <c r="E12109" s="22">
        <v>85</v>
      </c>
      <c r="F12109" s="21" t="s">
        <v>201753</v>
      </c>
      <c r="G12109" s="22">
        <v>73</v>
      </c>
      <c r="H12109" s="22">
        <v>194</v>
      </c>
      <c r="I12109" s="21" t="s">
        <v>201754</v>
      </c>
    </row>
    <row r="12110" spans="1:9" ht="32" customHeight="1">
      <c r="A12110" s="19" t="s">
        <v>201755</v>
      </c>
      <c r="B12110" s="20" t="s">
        <v>201756</v>
      </c>
      <c r="C12110" s="22">
        <v>31</v>
      </c>
      <c r="D12110" s="21" t="s">
        <v>201757</v>
      </c>
      <c r="E12110" s="22">
        <v>85</v>
      </c>
      <c r="F12110" s="21" t="s">
        <v>170396</v>
      </c>
      <c r="G12110" s="22">
        <v>72</v>
      </c>
      <c r="H12110" s="22">
        <v>191</v>
      </c>
      <c r="I12110" s="21" t="s">
        <v>201758</v>
      </c>
    </row>
    <row r="12111" spans="1:9" ht="32" customHeight="1">
      <c r="A12111" s="19" t="s">
        <v>201759</v>
      </c>
      <c r="B12111" s="20" t="s">
        <v>171561</v>
      </c>
      <c r="C12111" s="22">
        <v>40</v>
      </c>
      <c r="D12111" s="21" t="s">
        <v>201760</v>
      </c>
      <c r="E12111" s="22">
        <v>59</v>
      </c>
      <c r="F12111" s="21" t="s">
        <v>191581</v>
      </c>
      <c r="G12111" s="22">
        <v>25</v>
      </c>
      <c r="H12111" s="22">
        <v>127</v>
      </c>
      <c r="I12111" s="21" t="s">
        <v>201761</v>
      </c>
    </row>
    <row r="12112" spans="1:9" ht="44" customHeight="1">
      <c r="A12112" s="19" t="s">
        <v>201762</v>
      </c>
      <c r="B12112" s="20" t="s">
        <v>201763</v>
      </c>
      <c r="C12112" s="22">
        <v>3</v>
      </c>
      <c r="D12112" s="21" t="s">
        <v>185745</v>
      </c>
      <c r="E12112" s="22">
        <v>190</v>
      </c>
      <c r="F12112" s="21" t="s">
        <v>176422</v>
      </c>
      <c r="G12112" s="22">
        <v>1</v>
      </c>
      <c r="H12112" s="22">
        <v>197</v>
      </c>
      <c r="I12112" s="21" t="s">
        <v>201764</v>
      </c>
    </row>
    <row r="12113" spans="1:9" ht="32" customHeight="1">
      <c r="A12113" s="19" t="s">
        <v>201765</v>
      </c>
      <c r="B12113" s="24">
        <v>0</v>
      </c>
      <c r="C12113" s="22">
        <v>0</v>
      </c>
      <c r="D12113" s="21" t="s">
        <v>171998</v>
      </c>
      <c r="E12113" s="22">
        <v>92</v>
      </c>
      <c r="F12113" s="21" t="s">
        <v>169700</v>
      </c>
      <c r="G12113" s="22">
        <v>4</v>
      </c>
      <c r="H12113" s="22">
        <v>99</v>
      </c>
      <c r="I12113" s="21" t="s">
        <v>201766</v>
      </c>
    </row>
    <row r="12114" spans="1:9" ht="32" customHeight="1">
      <c r="A12114" s="19" t="s">
        <v>201767</v>
      </c>
      <c r="B12114" s="24">
        <v>0</v>
      </c>
      <c r="C12114" s="22">
        <v>0</v>
      </c>
      <c r="D12114" s="22">
        <v>100</v>
      </c>
      <c r="E12114" s="22">
        <v>66</v>
      </c>
      <c r="F12114" s="22">
        <v>0</v>
      </c>
      <c r="G12114" s="22">
        <v>0</v>
      </c>
      <c r="H12114" s="22">
        <v>69</v>
      </c>
      <c r="I12114" s="21" t="s">
        <v>201768</v>
      </c>
    </row>
    <row r="12115" spans="1:9" ht="32" customHeight="1">
      <c r="A12115" s="19" t="s">
        <v>201769</v>
      </c>
      <c r="B12115" s="20" t="s">
        <v>183835</v>
      </c>
      <c r="C12115" s="22">
        <v>82</v>
      </c>
      <c r="D12115" s="21" t="s">
        <v>169909</v>
      </c>
      <c r="E12115" s="22">
        <v>12</v>
      </c>
      <c r="F12115" s="21" t="s">
        <v>170793</v>
      </c>
      <c r="G12115" s="22">
        <v>5</v>
      </c>
      <c r="H12115" s="22">
        <v>102</v>
      </c>
      <c r="I12115" s="21" t="s">
        <v>201770</v>
      </c>
    </row>
    <row r="12116" spans="1:9" ht="32" customHeight="1">
      <c r="A12116" s="19" t="s">
        <v>201771</v>
      </c>
      <c r="B12116" s="20" t="s">
        <v>193114</v>
      </c>
      <c r="C12116" s="22">
        <v>13</v>
      </c>
      <c r="D12116" s="21" t="s">
        <v>201772</v>
      </c>
      <c r="E12116" s="22">
        <v>106</v>
      </c>
      <c r="F12116" s="21" t="s">
        <v>170070</v>
      </c>
      <c r="G12116" s="22">
        <v>4</v>
      </c>
      <c r="H12116" s="22">
        <v>126</v>
      </c>
      <c r="I12116" s="21" t="s">
        <v>201773</v>
      </c>
    </row>
    <row r="12117" spans="1:9" ht="32" customHeight="1">
      <c r="A12117" s="19" t="s">
        <v>201774</v>
      </c>
      <c r="B12117" s="20" t="s">
        <v>170567</v>
      </c>
      <c r="C12117" s="22">
        <v>2</v>
      </c>
      <c r="D12117" s="21" t="s">
        <v>174572</v>
      </c>
      <c r="E12117" s="22">
        <v>150</v>
      </c>
      <c r="F12117" s="21" t="s">
        <v>170008</v>
      </c>
      <c r="G12117" s="22">
        <v>1</v>
      </c>
      <c r="H12117" s="22">
        <v>156</v>
      </c>
      <c r="I12117" s="21" t="s">
        <v>201775</v>
      </c>
    </row>
    <row r="12118" spans="1:9" ht="32" customHeight="1">
      <c r="A12118" s="19" t="s">
        <v>201776</v>
      </c>
      <c r="B12118" s="24">
        <v>0</v>
      </c>
      <c r="C12118" s="22">
        <v>0</v>
      </c>
      <c r="D12118" s="22">
        <v>100</v>
      </c>
      <c r="E12118" s="22">
        <v>147</v>
      </c>
      <c r="F12118" s="22">
        <v>0</v>
      </c>
      <c r="G12118" s="22">
        <v>0</v>
      </c>
      <c r="H12118" s="22">
        <v>150</v>
      </c>
      <c r="I12118" s="21" t="s">
        <v>201777</v>
      </c>
    </row>
    <row r="12119" spans="1:9" ht="32" customHeight="1">
      <c r="A12119" s="19" t="s">
        <v>201778</v>
      </c>
      <c r="B12119" s="20" t="s">
        <v>189578</v>
      </c>
      <c r="C12119" s="22">
        <v>7</v>
      </c>
      <c r="D12119" s="21" t="s">
        <v>185928</v>
      </c>
      <c r="E12119" s="22">
        <v>151</v>
      </c>
      <c r="F12119" s="21" t="s">
        <v>175817</v>
      </c>
      <c r="G12119" s="22">
        <v>6</v>
      </c>
      <c r="H12119" s="22">
        <v>167</v>
      </c>
      <c r="I12119" s="21" t="s">
        <v>201779</v>
      </c>
    </row>
    <row r="12120" spans="1:9" ht="32" customHeight="1">
      <c r="A12120" s="19" t="s">
        <v>201780</v>
      </c>
      <c r="B12120" s="20" t="s">
        <v>177772</v>
      </c>
      <c r="C12120" s="22">
        <v>68</v>
      </c>
      <c r="D12120" s="21" t="s">
        <v>179917</v>
      </c>
      <c r="E12120" s="22">
        <v>39</v>
      </c>
      <c r="F12120" s="21" t="s">
        <v>201781</v>
      </c>
      <c r="G12120" s="22">
        <v>16</v>
      </c>
      <c r="H12120" s="22">
        <v>126</v>
      </c>
      <c r="I12120" s="21" t="s">
        <v>201782</v>
      </c>
    </row>
    <row r="12121" spans="1:9" ht="32" customHeight="1">
      <c r="A12121" s="19" t="s">
        <v>201783</v>
      </c>
      <c r="B12121" s="20" t="s">
        <v>170489</v>
      </c>
      <c r="C12121" s="22">
        <v>54</v>
      </c>
      <c r="D12121" s="21" t="s">
        <v>173137</v>
      </c>
      <c r="E12121" s="22">
        <v>4</v>
      </c>
      <c r="F12121" s="21" t="s">
        <v>169909</v>
      </c>
      <c r="G12121" s="22">
        <v>8</v>
      </c>
      <c r="H12121" s="22">
        <v>69</v>
      </c>
      <c r="I12121" s="21" t="s">
        <v>201784</v>
      </c>
    </row>
    <row r="12122" spans="1:9" ht="32" customHeight="1">
      <c r="A12122" s="19" t="s">
        <v>201785</v>
      </c>
      <c r="B12122" s="20" t="s">
        <v>170705</v>
      </c>
      <c r="C12122" s="22">
        <v>32</v>
      </c>
      <c r="D12122" s="21" t="s">
        <v>170286</v>
      </c>
      <c r="E12122" s="22">
        <v>73</v>
      </c>
      <c r="F12122" s="21" t="s">
        <v>174100</v>
      </c>
      <c r="G12122" s="22">
        <v>17</v>
      </c>
      <c r="H12122" s="22">
        <v>125</v>
      </c>
      <c r="I12122" s="21" t="s">
        <v>201786</v>
      </c>
    </row>
    <row r="12123" spans="1:9" ht="32" customHeight="1">
      <c r="A12123" s="19" t="s">
        <v>201787</v>
      </c>
      <c r="B12123" s="20" t="s">
        <v>171006</v>
      </c>
      <c r="C12123" s="22">
        <v>40</v>
      </c>
      <c r="D12123" s="21" t="s">
        <v>182760</v>
      </c>
      <c r="E12123" s="22">
        <v>17</v>
      </c>
      <c r="F12123" s="22">
        <v>0</v>
      </c>
      <c r="G12123" s="22">
        <v>0</v>
      </c>
      <c r="H12123" s="22">
        <v>60</v>
      </c>
      <c r="I12123" s="21" t="s">
        <v>201788</v>
      </c>
    </row>
    <row r="12124" spans="1:9" ht="32" customHeight="1">
      <c r="A12124" s="19" t="s">
        <v>201789</v>
      </c>
      <c r="B12124" s="20" t="s">
        <v>171058</v>
      </c>
      <c r="C12124" s="22">
        <v>14</v>
      </c>
      <c r="D12124" s="21" t="s">
        <v>178452</v>
      </c>
      <c r="E12124" s="22">
        <v>59</v>
      </c>
      <c r="F12124" s="21" t="s">
        <v>169674</v>
      </c>
      <c r="G12124" s="22">
        <v>18</v>
      </c>
      <c r="H12124" s="22">
        <v>94</v>
      </c>
      <c r="I12124" s="21" t="s">
        <v>201790</v>
      </c>
    </row>
    <row r="12125" spans="1:9" ht="32" customHeight="1">
      <c r="A12125" s="19" t="s">
        <v>201791</v>
      </c>
      <c r="B12125" s="20" t="s">
        <v>175382</v>
      </c>
      <c r="C12125" s="22">
        <v>22</v>
      </c>
      <c r="D12125" s="21" t="s">
        <v>172624</v>
      </c>
      <c r="E12125" s="22">
        <v>13</v>
      </c>
      <c r="F12125" s="21" t="s">
        <v>169843</v>
      </c>
      <c r="G12125" s="22">
        <v>45</v>
      </c>
      <c r="H12125" s="22">
        <v>83</v>
      </c>
      <c r="I12125" s="21" t="s">
        <v>201792</v>
      </c>
    </row>
    <row r="12126" spans="1:9" ht="32" customHeight="1">
      <c r="A12126" s="19" t="s">
        <v>201793</v>
      </c>
      <c r="B12126" s="20" t="s">
        <v>201794</v>
      </c>
      <c r="C12126" s="22">
        <v>67</v>
      </c>
      <c r="D12126" s="21" t="s">
        <v>187315</v>
      </c>
      <c r="E12126" s="22">
        <v>44</v>
      </c>
      <c r="F12126" s="21" t="s">
        <v>176252</v>
      </c>
      <c r="G12126" s="22">
        <v>22</v>
      </c>
      <c r="H12126" s="22">
        <v>136</v>
      </c>
      <c r="I12126" s="21" t="s">
        <v>201795</v>
      </c>
    </row>
    <row r="12127" spans="1:9" ht="32" customHeight="1">
      <c r="A12127" s="19" t="s">
        <v>201796</v>
      </c>
      <c r="B12127" s="20" t="s">
        <v>201797</v>
      </c>
      <c r="C12127" s="22">
        <v>69</v>
      </c>
      <c r="D12127" s="21" t="s">
        <v>193252</v>
      </c>
      <c r="E12127" s="22">
        <v>61</v>
      </c>
      <c r="F12127" s="21" t="s">
        <v>171791</v>
      </c>
      <c r="G12127" s="22">
        <v>19</v>
      </c>
      <c r="H12127" s="22">
        <v>152</v>
      </c>
      <c r="I12127" s="21" t="s">
        <v>201798</v>
      </c>
    </row>
    <row r="12128" spans="1:9" ht="32" customHeight="1">
      <c r="A12128" s="19" t="s">
        <v>201799</v>
      </c>
      <c r="B12128" s="20" t="s">
        <v>179579</v>
      </c>
      <c r="C12128" s="22">
        <v>69</v>
      </c>
      <c r="D12128" s="21" t="s">
        <v>178628</v>
      </c>
      <c r="E12128" s="22">
        <v>3</v>
      </c>
      <c r="F12128" s="21" t="s">
        <v>185187</v>
      </c>
      <c r="G12128" s="22">
        <v>23</v>
      </c>
      <c r="H12128" s="22">
        <v>98</v>
      </c>
      <c r="I12128" s="21" t="s">
        <v>201800</v>
      </c>
    </row>
    <row r="12129" spans="1:9" ht="32" customHeight="1">
      <c r="A12129" s="19" t="s">
        <v>201801</v>
      </c>
      <c r="B12129" s="24">
        <v>100</v>
      </c>
      <c r="C12129" s="22">
        <v>67</v>
      </c>
      <c r="D12129" s="22">
        <v>0</v>
      </c>
      <c r="E12129" s="22">
        <v>0</v>
      </c>
      <c r="F12129" s="22">
        <v>0</v>
      </c>
      <c r="G12129" s="22">
        <v>0</v>
      </c>
      <c r="H12129" s="22">
        <v>70</v>
      </c>
      <c r="I12129" s="21" t="s">
        <v>201802</v>
      </c>
    </row>
    <row r="12130" spans="1:9" ht="32" customHeight="1">
      <c r="A12130" s="19" t="s">
        <v>201803</v>
      </c>
      <c r="B12130" s="20" t="s">
        <v>200609</v>
      </c>
      <c r="C12130" s="22">
        <v>55</v>
      </c>
      <c r="D12130" s="21" t="s">
        <v>193650</v>
      </c>
      <c r="E12130" s="22">
        <v>35</v>
      </c>
      <c r="F12130" s="21" t="s">
        <v>170896</v>
      </c>
      <c r="G12130" s="22">
        <v>12</v>
      </c>
      <c r="H12130" s="22">
        <v>105</v>
      </c>
      <c r="I12130" s="21" t="s">
        <v>201804</v>
      </c>
    </row>
    <row r="12131" spans="1:9" ht="32" customHeight="1">
      <c r="A12131" s="19" t="s">
        <v>201805</v>
      </c>
      <c r="B12131" s="20" t="s">
        <v>196196</v>
      </c>
      <c r="C12131" s="22">
        <v>40</v>
      </c>
      <c r="D12131" s="21" t="s">
        <v>171521</v>
      </c>
      <c r="E12131" s="22">
        <v>6</v>
      </c>
      <c r="F12131" s="21" t="s">
        <v>170298</v>
      </c>
      <c r="G12131" s="22">
        <v>1</v>
      </c>
      <c r="H12131" s="22">
        <v>50</v>
      </c>
      <c r="I12131" s="21" t="s">
        <v>201806</v>
      </c>
    </row>
    <row r="12132" spans="1:9" ht="32" customHeight="1">
      <c r="A12132" s="19" t="s">
        <v>201807</v>
      </c>
      <c r="B12132" s="20" t="s">
        <v>173904</v>
      </c>
      <c r="C12132" s="22">
        <v>122</v>
      </c>
      <c r="D12132" s="22">
        <v>0</v>
      </c>
      <c r="E12132" s="22">
        <v>0</v>
      </c>
      <c r="F12132" s="21" t="s">
        <v>174546</v>
      </c>
      <c r="G12132" s="22">
        <v>20</v>
      </c>
      <c r="H12132" s="22">
        <v>145</v>
      </c>
      <c r="I12132" s="21" t="s">
        <v>201808</v>
      </c>
    </row>
    <row r="12133" spans="1:9" ht="32" customHeight="1">
      <c r="A12133" s="19" t="s">
        <v>201809</v>
      </c>
      <c r="B12133" s="20" t="s">
        <v>194304</v>
      </c>
      <c r="C12133" s="22">
        <v>116</v>
      </c>
      <c r="D12133" s="22">
        <v>0</v>
      </c>
      <c r="E12133" s="22">
        <v>0</v>
      </c>
      <c r="F12133" s="21" t="s">
        <v>172695</v>
      </c>
      <c r="G12133" s="22">
        <v>20</v>
      </c>
      <c r="H12133" s="22">
        <v>139</v>
      </c>
      <c r="I12133" s="21" t="s">
        <v>201810</v>
      </c>
    </row>
    <row r="12134" spans="1:9" ht="32" customHeight="1">
      <c r="A12134" s="19" t="s">
        <v>201811</v>
      </c>
      <c r="B12134" s="20" t="s">
        <v>194304</v>
      </c>
      <c r="C12134" s="22">
        <v>116</v>
      </c>
      <c r="D12134" s="22">
        <v>0</v>
      </c>
      <c r="E12134" s="22">
        <v>0</v>
      </c>
      <c r="F12134" s="21" t="s">
        <v>172695</v>
      </c>
      <c r="G12134" s="22">
        <v>20</v>
      </c>
      <c r="H12134" s="22">
        <v>139</v>
      </c>
      <c r="I12134" s="21" t="s">
        <v>201812</v>
      </c>
    </row>
    <row r="12135" spans="1:9" ht="32" customHeight="1">
      <c r="A12135" s="19" t="s">
        <v>201813</v>
      </c>
      <c r="B12135" s="20" t="s">
        <v>194304</v>
      </c>
      <c r="C12135" s="22">
        <v>116</v>
      </c>
      <c r="D12135" s="22">
        <v>0</v>
      </c>
      <c r="E12135" s="22">
        <v>0</v>
      </c>
      <c r="F12135" s="21" t="s">
        <v>172695</v>
      </c>
      <c r="G12135" s="22">
        <v>20</v>
      </c>
      <c r="H12135" s="22">
        <v>139</v>
      </c>
      <c r="I12135" s="21" t="s">
        <v>201814</v>
      </c>
    </row>
    <row r="12136" spans="1:9" ht="32" customHeight="1">
      <c r="A12136" s="19" t="s">
        <v>201815</v>
      </c>
      <c r="B12136" s="20" t="s">
        <v>201816</v>
      </c>
      <c r="C12136" s="22">
        <v>61</v>
      </c>
      <c r="D12136" s="22">
        <v>75</v>
      </c>
      <c r="E12136" s="22">
        <v>228</v>
      </c>
      <c r="F12136" s="21" t="s">
        <v>201817</v>
      </c>
      <c r="G12136" s="22">
        <v>15</v>
      </c>
      <c r="H12136" s="22">
        <v>307</v>
      </c>
      <c r="I12136" s="21" t="s">
        <v>201818</v>
      </c>
    </row>
    <row r="12137" spans="1:9" ht="32" customHeight="1">
      <c r="A12137" s="19" t="s">
        <v>201819</v>
      </c>
      <c r="B12137" s="20" t="s">
        <v>178826</v>
      </c>
      <c r="C12137" s="22">
        <v>6</v>
      </c>
      <c r="D12137" s="21" t="s">
        <v>170906</v>
      </c>
      <c r="E12137" s="22">
        <v>130</v>
      </c>
      <c r="F12137" s="21" t="s">
        <v>175055</v>
      </c>
      <c r="G12137" s="22">
        <v>4</v>
      </c>
      <c r="H12137" s="22">
        <v>143</v>
      </c>
      <c r="I12137" s="21" t="s">
        <v>201820</v>
      </c>
    </row>
    <row r="12138" spans="1:9" ht="32" customHeight="1">
      <c r="A12138" s="19" t="s">
        <v>201821</v>
      </c>
      <c r="B12138" s="20" t="s">
        <v>185315</v>
      </c>
      <c r="C12138" s="22">
        <v>36</v>
      </c>
      <c r="D12138" s="21" t="s">
        <v>174280</v>
      </c>
      <c r="E12138" s="22">
        <v>112</v>
      </c>
      <c r="F12138" s="21" t="s">
        <v>177673</v>
      </c>
      <c r="G12138" s="22">
        <v>136</v>
      </c>
      <c r="H12138" s="22">
        <v>287</v>
      </c>
      <c r="I12138" s="21" t="s">
        <v>201822</v>
      </c>
    </row>
    <row r="12139" spans="1:9" ht="32" customHeight="1">
      <c r="A12139" s="19" t="s">
        <v>201823</v>
      </c>
      <c r="B12139" s="40">
        <v>20625</v>
      </c>
      <c r="C12139" s="22">
        <v>66</v>
      </c>
      <c r="D12139" s="39">
        <v>36875</v>
      </c>
      <c r="E12139" s="22">
        <v>118</v>
      </c>
      <c r="F12139" s="21" t="s">
        <v>14618</v>
      </c>
      <c r="G12139" s="22">
        <v>136</v>
      </c>
      <c r="H12139" s="22">
        <v>323</v>
      </c>
      <c r="I12139" s="21" t="s">
        <v>201824</v>
      </c>
    </row>
    <row r="12140" spans="1:9" ht="32" customHeight="1">
      <c r="A12140" s="19" t="s">
        <v>201825</v>
      </c>
      <c r="B12140" s="20" t="s">
        <v>176798</v>
      </c>
      <c r="C12140" s="22">
        <v>57</v>
      </c>
      <c r="D12140" s="22">
        <v>0</v>
      </c>
      <c r="E12140" s="22">
        <v>0</v>
      </c>
      <c r="F12140" s="21" t="s">
        <v>172448</v>
      </c>
      <c r="G12140" s="22">
        <v>41</v>
      </c>
      <c r="H12140" s="22">
        <v>101</v>
      </c>
      <c r="I12140" s="21" t="s">
        <v>201826</v>
      </c>
    </row>
    <row r="12141" spans="1:9" ht="32" customHeight="1">
      <c r="A12141" s="19" t="s">
        <v>201827</v>
      </c>
      <c r="B12141" s="20" t="s">
        <v>174205</v>
      </c>
      <c r="C12141" s="22">
        <v>43</v>
      </c>
      <c r="D12141" s="22">
        <v>0</v>
      </c>
      <c r="E12141" s="22">
        <v>0</v>
      </c>
      <c r="F12141" s="21" t="s">
        <v>174989</v>
      </c>
      <c r="G12141" s="22">
        <v>39</v>
      </c>
      <c r="H12141" s="22">
        <v>85</v>
      </c>
      <c r="I12141" s="21" t="s">
        <v>201828</v>
      </c>
    </row>
    <row r="12142" spans="1:9" ht="32" customHeight="1">
      <c r="A12142" s="19" t="s">
        <v>201829</v>
      </c>
      <c r="B12142" s="20" t="s">
        <v>172742</v>
      </c>
      <c r="C12142" s="22">
        <v>65</v>
      </c>
      <c r="D12142" s="22">
        <v>0</v>
      </c>
      <c r="E12142" s="22">
        <v>0</v>
      </c>
      <c r="F12142" s="21" t="s">
        <v>170065</v>
      </c>
      <c r="G12142" s="22">
        <v>13</v>
      </c>
      <c r="H12142" s="22">
        <v>81</v>
      </c>
      <c r="I12142" s="21" t="s">
        <v>201830</v>
      </c>
    </row>
    <row r="12143" spans="1:9" ht="32" customHeight="1">
      <c r="A12143" s="19" t="s">
        <v>201831</v>
      </c>
      <c r="B12143" s="20" t="s">
        <v>174825</v>
      </c>
      <c r="C12143" s="22">
        <v>4</v>
      </c>
      <c r="D12143" s="21" t="s">
        <v>174826</v>
      </c>
      <c r="E12143" s="22">
        <v>101</v>
      </c>
      <c r="F12143" s="22">
        <v>0</v>
      </c>
      <c r="G12143" s="22">
        <v>0</v>
      </c>
      <c r="H12143" s="22">
        <v>108</v>
      </c>
      <c r="I12143" s="21" t="s">
        <v>201832</v>
      </c>
    </row>
    <row r="12144" spans="1:9" ht="32" customHeight="1">
      <c r="A12144" s="19" t="s">
        <v>201833</v>
      </c>
      <c r="B12144" s="20" t="s">
        <v>169764</v>
      </c>
      <c r="C12144" s="22">
        <v>2</v>
      </c>
      <c r="D12144" s="21" t="s">
        <v>185350</v>
      </c>
      <c r="E12144" s="22">
        <v>93</v>
      </c>
      <c r="F12144" s="22">
        <v>0</v>
      </c>
      <c r="G12144" s="22">
        <v>0</v>
      </c>
      <c r="H12144" s="22">
        <v>98</v>
      </c>
      <c r="I12144" s="21" t="s">
        <v>201834</v>
      </c>
    </row>
    <row r="12145" spans="1:9" ht="32" customHeight="1">
      <c r="A12145" s="19" t="s">
        <v>201835</v>
      </c>
      <c r="B12145" s="20" t="s">
        <v>169764</v>
      </c>
      <c r="C12145" s="22">
        <v>2</v>
      </c>
      <c r="D12145" s="21" t="s">
        <v>185350</v>
      </c>
      <c r="E12145" s="22">
        <v>93</v>
      </c>
      <c r="F12145" s="22">
        <v>0</v>
      </c>
      <c r="G12145" s="22">
        <v>0</v>
      </c>
      <c r="H12145" s="22">
        <v>98</v>
      </c>
      <c r="I12145" s="21" t="s">
        <v>201836</v>
      </c>
    </row>
    <row r="12146" spans="1:9" ht="32" customHeight="1">
      <c r="A12146" s="19" t="s">
        <v>201837</v>
      </c>
      <c r="B12146" s="20" t="s">
        <v>170757</v>
      </c>
      <c r="C12146" s="22">
        <v>1</v>
      </c>
      <c r="D12146" s="21" t="s">
        <v>178222</v>
      </c>
      <c r="E12146" s="22">
        <v>59</v>
      </c>
      <c r="F12146" s="22">
        <v>20</v>
      </c>
      <c r="G12146" s="22">
        <v>15</v>
      </c>
      <c r="H12146" s="22">
        <v>78</v>
      </c>
      <c r="I12146" s="21" t="s">
        <v>201838</v>
      </c>
    </row>
    <row r="12147" spans="1:9" ht="32" customHeight="1">
      <c r="A12147" s="19" t="s">
        <v>201839</v>
      </c>
      <c r="B12147" s="20" t="s">
        <v>171188</v>
      </c>
      <c r="C12147" s="22">
        <v>1</v>
      </c>
      <c r="D12147" s="21" t="s">
        <v>201840</v>
      </c>
      <c r="E12147" s="22">
        <v>129</v>
      </c>
      <c r="F12147" s="21" t="s">
        <v>170115</v>
      </c>
      <c r="G12147" s="22">
        <v>13</v>
      </c>
      <c r="H12147" s="22">
        <v>146</v>
      </c>
      <c r="I12147" s="21" t="s">
        <v>201841</v>
      </c>
    </row>
    <row r="12148" spans="1:9" ht="32" customHeight="1">
      <c r="A12148" s="19" t="s">
        <v>201842</v>
      </c>
      <c r="B12148" s="20" t="s">
        <v>184683</v>
      </c>
      <c r="C12148" s="22">
        <v>73</v>
      </c>
      <c r="D12148" s="21" t="s">
        <v>186535</v>
      </c>
      <c r="E12148" s="22">
        <v>8</v>
      </c>
      <c r="F12148" s="21" t="s">
        <v>170846</v>
      </c>
      <c r="G12148" s="22">
        <v>18</v>
      </c>
      <c r="H12148" s="22">
        <v>102</v>
      </c>
      <c r="I12148" s="21" t="s">
        <v>201843</v>
      </c>
    </row>
    <row r="12149" spans="1:9" ht="32" customHeight="1">
      <c r="A12149" s="19" t="s">
        <v>201844</v>
      </c>
      <c r="B12149" s="20" t="s">
        <v>179697</v>
      </c>
      <c r="C12149" s="22">
        <v>13</v>
      </c>
      <c r="D12149" s="21" t="s">
        <v>180505</v>
      </c>
      <c r="E12149" s="22">
        <v>73</v>
      </c>
      <c r="F12149" s="21" t="s">
        <v>170181</v>
      </c>
      <c r="G12149" s="22">
        <v>52</v>
      </c>
      <c r="H12149" s="22">
        <v>141</v>
      </c>
      <c r="I12149" s="21" t="s">
        <v>201845</v>
      </c>
    </row>
    <row r="12150" spans="1:9" ht="32" customHeight="1">
      <c r="A12150" s="19" t="s">
        <v>201846</v>
      </c>
      <c r="B12150" s="20" t="s">
        <v>188007</v>
      </c>
      <c r="C12150" s="22">
        <v>65</v>
      </c>
      <c r="D12150" s="21" t="s">
        <v>173330</v>
      </c>
      <c r="E12150" s="22">
        <v>13</v>
      </c>
      <c r="F12150" s="21" t="s">
        <v>177407</v>
      </c>
      <c r="G12150" s="22">
        <v>21</v>
      </c>
      <c r="H12150" s="22">
        <v>102</v>
      </c>
      <c r="I12150" s="21" t="s">
        <v>201847</v>
      </c>
    </row>
    <row r="12151" spans="1:9" ht="32" customHeight="1">
      <c r="A12151" s="19" t="s">
        <v>201848</v>
      </c>
      <c r="B12151" s="20" t="s">
        <v>171158</v>
      </c>
      <c r="C12151" s="22">
        <v>34</v>
      </c>
      <c r="D12151" s="21" t="s">
        <v>173403</v>
      </c>
      <c r="E12151" s="22">
        <v>20</v>
      </c>
      <c r="F12151" s="21" t="s">
        <v>174258</v>
      </c>
      <c r="G12151" s="22">
        <v>1</v>
      </c>
      <c r="H12151" s="22">
        <v>58</v>
      </c>
      <c r="I12151" s="21" t="s">
        <v>201849</v>
      </c>
    </row>
    <row r="12152" spans="1:9" ht="32" customHeight="1">
      <c r="A12152" s="19" t="s">
        <v>201850</v>
      </c>
      <c r="B12152" s="20" t="s">
        <v>171659</v>
      </c>
      <c r="C12152" s="22">
        <v>1</v>
      </c>
      <c r="D12152" s="21" t="s">
        <v>170903</v>
      </c>
      <c r="E12152" s="22">
        <v>82</v>
      </c>
      <c r="F12152" s="21" t="s">
        <v>180930</v>
      </c>
      <c r="G12152" s="22">
        <v>7</v>
      </c>
      <c r="H12152" s="22">
        <v>93</v>
      </c>
      <c r="I12152" s="21" t="s">
        <v>201851</v>
      </c>
    </row>
    <row r="12153" spans="1:9" ht="32" customHeight="1">
      <c r="A12153" s="19" t="s">
        <v>201852</v>
      </c>
      <c r="B12153" s="20" t="s">
        <v>171659</v>
      </c>
      <c r="C12153" s="22">
        <v>1</v>
      </c>
      <c r="D12153" s="21" t="s">
        <v>170903</v>
      </c>
      <c r="E12153" s="22">
        <v>82</v>
      </c>
      <c r="F12153" s="21" t="s">
        <v>180930</v>
      </c>
      <c r="G12153" s="22">
        <v>7</v>
      </c>
      <c r="H12153" s="22">
        <v>93</v>
      </c>
      <c r="I12153" s="21" t="s">
        <v>201853</v>
      </c>
    </row>
    <row r="12154" spans="1:9" ht="32" customHeight="1">
      <c r="A12154" s="19" t="s">
        <v>201854</v>
      </c>
      <c r="B12154" s="20" t="s">
        <v>170106</v>
      </c>
      <c r="C12154" s="22">
        <v>66</v>
      </c>
      <c r="D12154" s="39">
        <v>21875</v>
      </c>
      <c r="E12154" s="22">
        <v>21</v>
      </c>
      <c r="F12154" s="39">
        <v>9375</v>
      </c>
      <c r="G12154" s="22">
        <v>9</v>
      </c>
      <c r="H12154" s="22">
        <v>99</v>
      </c>
      <c r="I12154" s="21" t="s">
        <v>201855</v>
      </c>
    </row>
    <row r="12155" spans="1:9" ht="32" customHeight="1">
      <c r="A12155" s="19" t="s">
        <v>201856</v>
      </c>
      <c r="B12155" s="20" t="s">
        <v>173844</v>
      </c>
      <c r="C12155" s="22">
        <v>47</v>
      </c>
      <c r="D12155" s="22">
        <v>0</v>
      </c>
      <c r="E12155" s="22">
        <v>0</v>
      </c>
      <c r="F12155" s="21" t="s">
        <v>170547</v>
      </c>
      <c r="G12155" s="22">
        <v>7</v>
      </c>
      <c r="H12155" s="22">
        <v>57</v>
      </c>
      <c r="I12155" s="21" t="s">
        <v>201857</v>
      </c>
    </row>
    <row r="12156" spans="1:9" ht="32" customHeight="1">
      <c r="A12156" s="19" t="s">
        <v>201858</v>
      </c>
      <c r="B12156" s="20" t="s">
        <v>190341</v>
      </c>
      <c r="C12156" s="22">
        <v>47</v>
      </c>
      <c r="D12156" s="21" t="s">
        <v>191513</v>
      </c>
      <c r="E12156" s="22">
        <v>18</v>
      </c>
      <c r="F12156" s="21" t="s">
        <v>171777</v>
      </c>
      <c r="G12156" s="22">
        <v>6</v>
      </c>
      <c r="H12156" s="22">
        <v>74</v>
      </c>
      <c r="I12156" s="21" t="s">
        <v>201859</v>
      </c>
    </row>
    <row r="12157" spans="1:9" ht="44" customHeight="1">
      <c r="A12157" s="19" t="s">
        <v>201860</v>
      </c>
      <c r="B12157" s="20" t="s">
        <v>175253</v>
      </c>
      <c r="C12157" s="22">
        <v>3</v>
      </c>
      <c r="D12157" s="21" t="s">
        <v>170093</v>
      </c>
      <c r="E12157" s="22">
        <v>68</v>
      </c>
      <c r="F12157" s="21" t="s">
        <v>173398</v>
      </c>
      <c r="G12157" s="22">
        <v>5</v>
      </c>
      <c r="H12157" s="22">
        <v>79</v>
      </c>
      <c r="I12157" s="21" t="s">
        <v>201861</v>
      </c>
    </row>
    <row r="12158" spans="1:9" ht="44" customHeight="1">
      <c r="A12158" s="19" t="s">
        <v>201862</v>
      </c>
      <c r="B12158" s="20" t="s">
        <v>171085</v>
      </c>
      <c r="C12158" s="22">
        <v>3</v>
      </c>
      <c r="D12158" s="21" t="s">
        <v>179874</v>
      </c>
      <c r="E12158" s="22">
        <v>47</v>
      </c>
      <c r="F12158" s="39">
        <v>21875</v>
      </c>
      <c r="G12158" s="22">
        <v>14</v>
      </c>
      <c r="H12158" s="22">
        <v>67</v>
      </c>
      <c r="I12158" s="21" t="s">
        <v>201863</v>
      </c>
    </row>
    <row r="12159" spans="1:9" ht="44" customHeight="1">
      <c r="A12159" s="19" t="s">
        <v>201864</v>
      </c>
      <c r="B12159" s="20" t="s">
        <v>172612</v>
      </c>
      <c r="C12159" s="22">
        <v>3</v>
      </c>
      <c r="D12159" s="21" t="s">
        <v>181549</v>
      </c>
      <c r="E12159" s="22">
        <v>59</v>
      </c>
      <c r="F12159" s="21" t="s">
        <v>172612</v>
      </c>
      <c r="G12159" s="22">
        <v>3</v>
      </c>
      <c r="H12159" s="22">
        <v>68</v>
      </c>
      <c r="I12159" s="21" t="s">
        <v>201865</v>
      </c>
    </row>
    <row r="12160" spans="1:9" ht="44" customHeight="1">
      <c r="A12160" s="19" t="s">
        <v>201866</v>
      </c>
      <c r="B12160" s="20" t="s">
        <v>171239</v>
      </c>
      <c r="C12160" s="22">
        <v>6</v>
      </c>
      <c r="D12160" s="21" t="s">
        <v>191506</v>
      </c>
      <c r="E12160" s="22">
        <v>108</v>
      </c>
      <c r="F12160" s="21" t="s">
        <v>172345</v>
      </c>
      <c r="G12160" s="22">
        <v>1</v>
      </c>
      <c r="H12160" s="22">
        <v>118</v>
      </c>
      <c r="I12160" s="21" t="s">
        <v>201867</v>
      </c>
    </row>
    <row r="12161" spans="1:9" ht="32" customHeight="1">
      <c r="A12161" s="19" t="s">
        <v>201868</v>
      </c>
      <c r="B12161" s="20" t="s">
        <v>175427</v>
      </c>
      <c r="C12161" s="22">
        <v>30</v>
      </c>
      <c r="D12161" s="21" t="s">
        <v>172360</v>
      </c>
      <c r="E12161" s="22">
        <v>48</v>
      </c>
      <c r="F12161" s="21" t="s">
        <v>173863</v>
      </c>
      <c r="G12161" s="22">
        <v>3</v>
      </c>
      <c r="H12161" s="22">
        <v>84</v>
      </c>
      <c r="I12161" s="21" t="s">
        <v>201869</v>
      </c>
    </row>
    <row r="12162" spans="1:9" ht="32" customHeight="1">
      <c r="A12162" s="19" t="s">
        <v>201870</v>
      </c>
      <c r="B12162" s="20" t="s">
        <v>180119</v>
      </c>
      <c r="C12162" s="22">
        <v>84</v>
      </c>
      <c r="D12162" s="21" t="s">
        <v>183836</v>
      </c>
      <c r="E12162" s="22">
        <v>14</v>
      </c>
      <c r="F12162" s="21" t="s">
        <v>171640</v>
      </c>
      <c r="G12162" s="22">
        <v>1</v>
      </c>
      <c r="H12162" s="22">
        <v>102</v>
      </c>
      <c r="I12162" s="21" t="s">
        <v>201871</v>
      </c>
    </row>
    <row r="12163" spans="1:9" ht="32" customHeight="1">
      <c r="A12163" s="19" t="s">
        <v>201872</v>
      </c>
      <c r="B12163" s="20" t="s">
        <v>196322</v>
      </c>
      <c r="C12163" s="22">
        <v>3</v>
      </c>
      <c r="D12163" s="21" t="s">
        <v>201873</v>
      </c>
      <c r="E12163" s="22">
        <v>172</v>
      </c>
      <c r="F12163" s="21" t="s">
        <v>171399</v>
      </c>
      <c r="G12163" s="22">
        <v>4</v>
      </c>
      <c r="H12163" s="22">
        <v>182</v>
      </c>
      <c r="I12163" s="21" t="s">
        <v>201874</v>
      </c>
    </row>
    <row r="12164" spans="1:9" ht="32" customHeight="1">
      <c r="A12164" s="19" t="s">
        <v>201875</v>
      </c>
      <c r="B12164" s="20" t="s">
        <v>184299</v>
      </c>
      <c r="C12164" s="22">
        <v>38</v>
      </c>
      <c r="D12164" s="21" t="s">
        <v>173667</v>
      </c>
      <c r="E12164" s="22">
        <v>53</v>
      </c>
      <c r="F12164" s="21" t="s">
        <v>173918</v>
      </c>
      <c r="G12164" s="22">
        <v>28</v>
      </c>
      <c r="H12164" s="22">
        <v>122</v>
      </c>
      <c r="I12164" s="21" t="s">
        <v>201876</v>
      </c>
    </row>
    <row r="12165" spans="1:9" ht="32" customHeight="1">
      <c r="A12165" s="19" t="s">
        <v>201877</v>
      </c>
      <c r="B12165" s="20" t="s">
        <v>171601</v>
      </c>
      <c r="C12165" s="22">
        <v>6</v>
      </c>
      <c r="D12165" s="21" t="s">
        <v>175561</v>
      </c>
      <c r="E12165" s="22">
        <v>70</v>
      </c>
      <c r="F12165" s="21" t="s">
        <v>172028</v>
      </c>
      <c r="G12165" s="22">
        <v>2</v>
      </c>
      <c r="H12165" s="22">
        <v>81</v>
      </c>
      <c r="I12165" s="21" t="s">
        <v>201878</v>
      </c>
    </row>
    <row r="12166" spans="1:9" ht="32" customHeight="1">
      <c r="A12166" s="19" t="s">
        <v>201879</v>
      </c>
      <c r="B12166" s="20" t="s">
        <v>170405</v>
      </c>
      <c r="C12166" s="22">
        <v>9</v>
      </c>
      <c r="D12166" s="21" t="s">
        <v>172861</v>
      </c>
      <c r="E12166" s="22">
        <v>70</v>
      </c>
      <c r="F12166" s="21" t="s">
        <v>170976</v>
      </c>
      <c r="G12166" s="22">
        <v>2</v>
      </c>
      <c r="H12166" s="22">
        <v>84</v>
      </c>
      <c r="I12166" s="21" t="s">
        <v>201880</v>
      </c>
    </row>
    <row r="12167" spans="1:9" ht="32" customHeight="1">
      <c r="A12167" s="19" t="s">
        <v>201881</v>
      </c>
      <c r="B12167" s="20" t="s">
        <v>187261</v>
      </c>
      <c r="C12167" s="22">
        <v>80</v>
      </c>
      <c r="D12167" s="21" t="s">
        <v>185638</v>
      </c>
      <c r="E12167" s="22">
        <v>64</v>
      </c>
      <c r="F12167" s="21" t="s">
        <v>201882</v>
      </c>
      <c r="G12167" s="22">
        <v>13</v>
      </c>
      <c r="H12167" s="22">
        <v>160</v>
      </c>
      <c r="I12167" s="21" t="s">
        <v>201883</v>
      </c>
    </row>
    <row r="12168" spans="1:9" ht="32" customHeight="1">
      <c r="A12168" s="19" t="s">
        <v>201884</v>
      </c>
      <c r="B12168" s="20" t="s">
        <v>174766</v>
      </c>
      <c r="C12168" s="22">
        <v>8</v>
      </c>
      <c r="D12168" s="21" t="s">
        <v>174366</v>
      </c>
      <c r="E12168" s="22">
        <v>51</v>
      </c>
      <c r="F12168" s="22">
        <v>0</v>
      </c>
      <c r="G12168" s="22">
        <v>0</v>
      </c>
      <c r="H12168" s="22">
        <v>62</v>
      </c>
      <c r="I12168" s="21" t="s">
        <v>201885</v>
      </c>
    </row>
    <row r="12169" spans="1:9" ht="32" customHeight="1">
      <c r="A12169" s="19" t="s">
        <v>201886</v>
      </c>
      <c r="B12169" s="20" t="s">
        <v>173327</v>
      </c>
      <c r="C12169" s="22">
        <v>27</v>
      </c>
      <c r="D12169" s="22">
        <v>25</v>
      </c>
      <c r="E12169" s="22">
        <v>14</v>
      </c>
      <c r="F12169" s="21" t="s">
        <v>179084</v>
      </c>
      <c r="G12169" s="22">
        <v>15</v>
      </c>
      <c r="H12169" s="22">
        <v>59</v>
      </c>
      <c r="I12169" s="21" t="s">
        <v>201887</v>
      </c>
    </row>
    <row r="12170" spans="1:9" ht="32" customHeight="1">
      <c r="A12170" s="19" t="s">
        <v>201888</v>
      </c>
      <c r="B12170" s="20" t="s">
        <v>181313</v>
      </c>
      <c r="C12170" s="22">
        <v>42</v>
      </c>
      <c r="D12170" s="21" t="s">
        <v>177274</v>
      </c>
      <c r="E12170" s="22">
        <v>84</v>
      </c>
      <c r="F12170" s="21" t="s">
        <v>200000</v>
      </c>
      <c r="G12170" s="22">
        <v>33</v>
      </c>
      <c r="H12170" s="22">
        <v>162</v>
      </c>
      <c r="I12170" s="21" t="s">
        <v>201889</v>
      </c>
    </row>
    <row r="12171" spans="1:9" ht="32" customHeight="1">
      <c r="A12171" s="19" t="s">
        <v>201890</v>
      </c>
      <c r="B12171" s="20" t="s">
        <v>181313</v>
      </c>
      <c r="C12171" s="22">
        <v>42</v>
      </c>
      <c r="D12171" s="21" t="s">
        <v>177274</v>
      </c>
      <c r="E12171" s="22">
        <v>84</v>
      </c>
      <c r="F12171" s="21" t="s">
        <v>200000</v>
      </c>
      <c r="G12171" s="22">
        <v>33</v>
      </c>
      <c r="H12171" s="22">
        <v>162</v>
      </c>
      <c r="I12171" s="21" t="s">
        <v>201891</v>
      </c>
    </row>
    <row r="12172" spans="1:9" ht="32" customHeight="1">
      <c r="A12172" s="19" t="s">
        <v>201892</v>
      </c>
      <c r="B12172" s="20" t="s">
        <v>201893</v>
      </c>
      <c r="C12172" s="22">
        <v>58</v>
      </c>
      <c r="D12172" s="21" t="s">
        <v>173276</v>
      </c>
      <c r="E12172" s="22">
        <v>102</v>
      </c>
      <c r="F12172" s="21" t="s">
        <v>201894</v>
      </c>
      <c r="G12172" s="22">
        <v>27</v>
      </c>
      <c r="H12172" s="22">
        <v>190</v>
      </c>
      <c r="I12172" s="21" t="s">
        <v>201895</v>
      </c>
    </row>
    <row r="12173" spans="1:9" ht="32" customHeight="1">
      <c r="A12173" s="19" t="s">
        <v>201896</v>
      </c>
      <c r="B12173" s="24">
        <v>0</v>
      </c>
      <c r="C12173" s="22">
        <v>0</v>
      </c>
      <c r="D12173" s="22">
        <v>100</v>
      </c>
      <c r="E12173" s="22">
        <v>171</v>
      </c>
      <c r="F12173" s="22">
        <v>0</v>
      </c>
      <c r="G12173" s="22">
        <v>0</v>
      </c>
      <c r="H12173" s="22">
        <v>174</v>
      </c>
      <c r="I12173" s="21" t="s">
        <v>201897</v>
      </c>
    </row>
    <row r="12174" spans="1:9" ht="32" customHeight="1">
      <c r="A12174" s="19" t="s">
        <v>201898</v>
      </c>
      <c r="B12174" s="20" t="s">
        <v>170753</v>
      </c>
      <c r="C12174" s="22">
        <v>9</v>
      </c>
      <c r="D12174" s="21" t="s">
        <v>174196</v>
      </c>
      <c r="E12174" s="22">
        <v>81</v>
      </c>
      <c r="F12174" s="21" t="s">
        <v>170896</v>
      </c>
      <c r="G12174" s="22">
        <v>12</v>
      </c>
      <c r="H12174" s="22">
        <v>105</v>
      </c>
      <c r="I12174" s="21" t="s">
        <v>201899</v>
      </c>
    </row>
    <row r="12175" spans="1:9" ht="32" customHeight="1">
      <c r="A12175" s="19" t="s">
        <v>201900</v>
      </c>
      <c r="B12175" s="20" t="s">
        <v>190854</v>
      </c>
      <c r="C12175" s="22">
        <v>26</v>
      </c>
      <c r="D12175" s="21" t="s">
        <v>201901</v>
      </c>
      <c r="E12175" s="22">
        <v>121</v>
      </c>
      <c r="F12175" s="21" t="s">
        <v>174681</v>
      </c>
      <c r="G12175" s="22">
        <v>6</v>
      </c>
      <c r="H12175" s="22">
        <v>156</v>
      </c>
      <c r="I12175" s="21" t="s">
        <v>201902</v>
      </c>
    </row>
    <row r="12176" spans="1:9" ht="32" customHeight="1">
      <c r="A12176" s="19" t="s">
        <v>201903</v>
      </c>
      <c r="B12176" s="20" t="s">
        <v>173624</v>
      </c>
      <c r="C12176" s="22">
        <v>16</v>
      </c>
      <c r="D12176" s="21" t="s">
        <v>201904</v>
      </c>
      <c r="E12176" s="22">
        <v>59</v>
      </c>
      <c r="F12176" s="21" t="s">
        <v>177243</v>
      </c>
      <c r="G12176" s="22">
        <v>41</v>
      </c>
      <c r="H12176" s="22">
        <v>119</v>
      </c>
      <c r="I12176" s="21" t="s">
        <v>201905</v>
      </c>
    </row>
    <row r="12177" spans="1:9" ht="32" customHeight="1">
      <c r="A12177" s="19" t="s">
        <v>201906</v>
      </c>
      <c r="B12177" s="20" t="s">
        <v>173624</v>
      </c>
      <c r="C12177" s="22">
        <v>16</v>
      </c>
      <c r="D12177" s="21" t="s">
        <v>201904</v>
      </c>
      <c r="E12177" s="22">
        <v>59</v>
      </c>
      <c r="F12177" s="21" t="s">
        <v>177243</v>
      </c>
      <c r="G12177" s="22">
        <v>41</v>
      </c>
      <c r="H12177" s="22">
        <v>119</v>
      </c>
      <c r="I12177" s="21" t="s">
        <v>201907</v>
      </c>
    </row>
    <row r="12178" spans="1:9" ht="32" customHeight="1">
      <c r="A12178" s="19" t="s">
        <v>201908</v>
      </c>
      <c r="B12178" s="20" t="s">
        <v>171250</v>
      </c>
      <c r="C12178" s="22">
        <v>6</v>
      </c>
      <c r="D12178" s="21" t="s">
        <v>185973</v>
      </c>
      <c r="E12178" s="22">
        <v>59</v>
      </c>
      <c r="F12178" s="21" t="s">
        <v>173230</v>
      </c>
      <c r="G12178" s="22">
        <v>12</v>
      </c>
      <c r="H12178" s="22">
        <v>80</v>
      </c>
      <c r="I12178" s="21" t="s">
        <v>201909</v>
      </c>
    </row>
    <row r="12179" spans="1:9" ht="44" customHeight="1">
      <c r="A12179" s="19" t="s">
        <v>201910</v>
      </c>
      <c r="B12179" s="24">
        <v>0</v>
      </c>
      <c r="C12179" s="22">
        <v>0</v>
      </c>
      <c r="D12179" s="21" t="s">
        <v>201911</v>
      </c>
      <c r="E12179" s="22">
        <v>185</v>
      </c>
      <c r="F12179" s="21" t="s">
        <v>192435</v>
      </c>
      <c r="G12179" s="22">
        <v>1</v>
      </c>
      <c r="H12179" s="22">
        <v>189</v>
      </c>
      <c r="I12179" s="21" t="s">
        <v>201912</v>
      </c>
    </row>
    <row r="12180" spans="1:9" ht="32" customHeight="1">
      <c r="A12180" s="19" t="s">
        <v>201913</v>
      </c>
      <c r="B12180" s="20" t="s">
        <v>179533</v>
      </c>
      <c r="C12180" s="22">
        <v>62</v>
      </c>
      <c r="D12180" s="22">
        <v>0</v>
      </c>
      <c r="E12180" s="22">
        <v>0</v>
      </c>
      <c r="F12180" s="21" t="s">
        <v>170948</v>
      </c>
      <c r="G12180" s="22">
        <v>1</v>
      </c>
      <c r="H12180" s="22">
        <v>66</v>
      </c>
      <c r="I12180" s="21" t="s">
        <v>201914</v>
      </c>
    </row>
    <row r="12181" spans="1:9" ht="32" customHeight="1">
      <c r="A12181" s="19" t="s">
        <v>201915</v>
      </c>
      <c r="B12181" s="20" t="s">
        <v>179533</v>
      </c>
      <c r="C12181" s="22">
        <v>62</v>
      </c>
      <c r="D12181" s="22">
        <v>0</v>
      </c>
      <c r="E12181" s="22">
        <v>0</v>
      </c>
      <c r="F12181" s="21" t="s">
        <v>170948</v>
      </c>
      <c r="G12181" s="22">
        <v>1</v>
      </c>
      <c r="H12181" s="22">
        <v>66</v>
      </c>
      <c r="I12181" s="21" t="s">
        <v>201916</v>
      </c>
    </row>
    <row r="12182" spans="1:9" ht="32" customHeight="1">
      <c r="A12182" s="19" t="s">
        <v>201917</v>
      </c>
      <c r="B12182" s="20" t="s">
        <v>182314</v>
      </c>
      <c r="C12182" s="22">
        <v>49</v>
      </c>
      <c r="D12182" s="21" t="s">
        <v>169673</v>
      </c>
      <c r="E12182" s="22">
        <v>24</v>
      </c>
      <c r="F12182" s="21" t="s">
        <v>170504</v>
      </c>
      <c r="G12182" s="22">
        <v>5</v>
      </c>
      <c r="H12182" s="22">
        <v>81</v>
      </c>
      <c r="I12182" s="21" t="s">
        <v>201918</v>
      </c>
    </row>
    <row r="12183" spans="1:9" ht="32" customHeight="1">
      <c r="A12183" s="19" t="s">
        <v>201919</v>
      </c>
      <c r="B12183" s="20" t="s">
        <v>182314</v>
      </c>
      <c r="C12183" s="22">
        <v>49</v>
      </c>
      <c r="D12183" s="21" t="s">
        <v>169673</v>
      </c>
      <c r="E12183" s="22">
        <v>24</v>
      </c>
      <c r="F12183" s="21" t="s">
        <v>170504</v>
      </c>
      <c r="G12183" s="22">
        <v>5</v>
      </c>
      <c r="H12183" s="22">
        <v>81</v>
      </c>
      <c r="I12183" s="21" t="s">
        <v>201920</v>
      </c>
    </row>
    <row r="12184" spans="1:9" ht="32" customHeight="1">
      <c r="A12184" s="19" t="s">
        <v>201921</v>
      </c>
      <c r="B12184" s="20" t="s">
        <v>174076</v>
      </c>
      <c r="C12184" s="22">
        <v>8</v>
      </c>
      <c r="D12184" s="21" t="s">
        <v>180370</v>
      </c>
      <c r="E12184" s="22">
        <v>152</v>
      </c>
      <c r="F12184" s="21" t="s">
        <v>170405</v>
      </c>
      <c r="G12184" s="22">
        <v>20</v>
      </c>
      <c r="H12184" s="22">
        <v>183</v>
      </c>
      <c r="I12184" s="21" t="s">
        <v>201922</v>
      </c>
    </row>
    <row r="12185" spans="1:9" ht="32" customHeight="1">
      <c r="A12185" s="19" t="s">
        <v>201923</v>
      </c>
      <c r="B12185" s="20" t="s">
        <v>179917</v>
      </c>
      <c r="C12185" s="22">
        <v>26</v>
      </c>
      <c r="D12185" s="21" t="s">
        <v>173871</v>
      </c>
      <c r="E12185" s="22">
        <v>7</v>
      </c>
      <c r="F12185" s="21" t="s">
        <v>171781</v>
      </c>
      <c r="G12185" s="22">
        <v>49</v>
      </c>
      <c r="H12185" s="22">
        <v>85</v>
      </c>
      <c r="I12185" s="21" t="s">
        <v>201924</v>
      </c>
    </row>
    <row r="12186" spans="1:9" ht="32" customHeight="1">
      <c r="A12186" s="19" t="s">
        <v>201925</v>
      </c>
      <c r="B12186" s="20" t="s">
        <v>163259</v>
      </c>
      <c r="C12186" s="22">
        <v>4</v>
      </c>
      <c r="D12186" s="21" t="s">
        <v>162803</v>
      </c>
      <c r="E12186" s="22">
        <v>121</v>
      </c>
      <c r="F12186" s="22">
        <v>0</v>
      </c>
      <c r="G12186" s="22">
        <v>0</v>
      </c>
      <c r="H12186" s="22">
        <v>128</v>
      </c>
      <c r="I12186" s="21" t="s">
        <v>201926</v>
      </c>
    </row>
    <row r="12187" spans="1:9" ht="32" customHeight="1">
      <c r="A12187" s="19" t="s">
        <v>201927</v>
      </c>
      <c r="B12187" s="20" t="s">
        <v>189304</v>
      </c>
      <c r="C12187" s="22">
        <v>56</v>
      </c>
      <c r="D12187" s="21" t="s">
        <v>177247</v>
      </c>
      <c r="E12187" s="22">
        <v>85</v>
      </c>
      <c r="F12187" s="22">
        <v>0</v>
      </c>
      <c r="G12187" s="22">
        <v>0</v>
      </c>
      <c r="H12187" s="22">
        <v>144</v>
      </c>
      <c r="I12187" s="21" t="s">
        <v>201928</v>
      </c>
    </row>
    <row r="12188" spans="1:9" ht="32" customHeight="1">
      <c r="A12188" s="19" t="s">
        <v>201929</v>
      </c>
      <c r="B12188" s="20" t="s">
        <v>179309</v>
      </c>
      <c r="C12188" s="22">
        <v>46</v>
      </c>
      <c r="D12188" s="22">
        <v>0</v>
      </c>
      <c r="E12188" s="22">
        <v>0</v>
      </c>
      <c r="F12188" s="21" t="s">
        <v>171456</v>
      </c>
      <c r="G12188" s="22">
        <v>24</v>
      </c>
      <c r="H12188" s="22">
        <v>73</v>
      </c>
      <c r="I12188" s="21" t="s">
        <v>201930</v>
      </c>
    </row>
    <row r="12189" spans="1:9" ht="32" customHeight="1">
      <c r="A12189" s="19" t="s">
        <v>201931</v>
      </c>
      <c r="B12189" s="20" t="s">
        <v>170915</v>
      </c>
      <c r="C12189" s="22">
        <v>59</v>
      </c>
      <c r="D12189" s="21" t="s">
        <v>172830</v>
      </c>
      <c r="E12189" s="22">
        <v>4</v>
      </c>
      <c r="F12189" s="21" t="s">
        <v>169786</v>
      </c>
      <c r="G12189" s="22">
        <v>18</v>
      </c>
      <c r="H12189" s="22">
        <v>84</v>
      </c>
      <c r="I12189" s="21" t="s">
        <v>201932</v>
      </c>
    </row>
    <row r="12190" spans="1:9" ht="32" customHeight="1">
      <c r="A12190" s="19" t="s">
        <v>201933</v>
      </c>
      <c r="B12190" s="20" t="s">
        <v>170599</v>
      </c>
      <c r="C12190" s="22">
        <v>42</v>
      </c>
      <c r="D12190" s="21" t="s">
        <v>178317</v>
      </c>
      <c r="E12190" s="22">
        <v>7</v>
      </c>
      <c r="F12190" s="21" t="s">
        <v>174400</v>
      </c>
      <c r="G12190" s="22">
        <v>38</v>
      </c>
      <c r="H12190" s="22">
        <v>90</v>
      </c>
      <c r="I12190" s="21" t="s">
        <v>201934</v>
      </c>
    </row>
    <row r="12191" spans="1:9" ht="32" customHeight="1">
      <c r="A12191" s="19" t="s">
        <v>201935</v>
      </c>
      <c r="B12191" s="20" t="s">
        <v>179344</v>
      </c>
      <c r="C12191" s="22">
        <v>11</v>
      </c>
      <c r="D12191" s="21" t="s">
        <v>174887</v>
      </c>
      <c r="E12191" s="22">
        <v>106</v>
      </c>
      <c r="F12191" s="21" t="s">
        <v>178008</v>
      </c>
      <c r="G12191" s="22">
        <v>1</v>
      </c>
      <c r="H12191" s="22">
        <v>121</v>
      </c>
      <c r="I12191" s="21" t="s">
        <v>201936</v>
      </c>
    </row>
    <row r="12192" spans="1:9" ht="32" customHeight="1">
      <c r="A12192" s="19" t="s">
        <v>201937</v>
      </c>
      <c r="B12192" s="20" t="s">
        <v>170971</v>
      </c>
      <c r="C12192" s="22">
        <v>5</v>
      </c>
      <c r="D12192" s="21" t="s">
        <v>178690</v>
      </c>
      <c r="E12192" s="22">
        <v>79</v>
      </c>
      <c r="F12192" s="21" t="s">
        <v>172782</v>
      </c>
      <c r="G12192" s="22">
        <v>1</v>
      </c>
      <c r="H12192" s="22">
        <v>88</v>
      </c>
      <c r="I12192" s="21" t="s">
        <v>201938</v>
      </c>
    </row>
    <row r="12193" spans="1:9" ht="32" customHeight="1">
      <c r="A12193" s="19" t="s">
        <v>201937</v>
      </c>
      <c r="B12193" s="20" t="s">
        <v>173875</v>
      </c>
      <c r="C12193" s="22">
        <v>7</v>
      </c>
      <c r="D12193" s="21" t="s">
        <v>201939</v>
      </c>
      <c r="E12193" s="22">
        <v>77</v>
      </c>
      <c r="F12193" s="21" t="s">
        <v>172782</v>
      </c>
      <c r="G12193" s="22">
        <v>1</v>
      </c>
      <c r="H12193" s="22">
        <v>88</v>
      </c>
      <c r="I12193" s="21" t="s">
        <v>201940</v>
      </c>
    </row>
    <row r="12194" spans="1:9" ht="32" customHeight="1">
      <c r="A12194" s="19" t="s">
        <v>201941</v>
      </c>
      <c r="B12194" s="20" t="s">
        <v>169739</v>
      </c>
      <c r="C12194" s="22">
        <v>56</v>
      </c>
      <c r="D12194" s="21" t="s">
        <v>180504</v>
      </c>
      <c r="E12194" s="22">
        <v>45</v>
      </c>
      <c r="F12194" s="21" t="s">
        <v>184308</v>
      </c>
      <c r="G12194" s="22">
        <v>37</v>
      </c>
      <c r="H12194" s="22">
        <v>141</v>
      </c>
      <c r="I12194" s="21" t="s">
        <v>201942</v>
      </c>
    </row>
    <row r="12195" spans="1:9" ht="32" customHeight="1">
      <c r="A12195" s="19" t="s">
        <v>201943</v>
      </c>
      <c r="B12195" s="20" t="s">
        <v>201944</v>
      </c>
      <c r="C12195" s="22">
        <v>2</v>
      </c>
      <c r="D12195" s="21" t="s">
        <v>173469</v>
      </c>
      <c r="E12195" s="22">
        <v>190</v>
      </c>
      <c r="F12195" s="21" t="s">
        <v>170278</v>
      </c>
      <c r="G12195" s="22">
        <v>3</v>
      </c>
      <c r="H12195" s="22">
        <v>198</v>
      </c>
      <c r="I12195" s="21" t="s">
        <v>201945</v>
      </c>
    </row>
    <row r="12196" spans="1:9" ht="32" customHeight="1">
      <c r="A12196" s="19" t="s">
        <v>201946</v>
      </c>
      <c r="B12196" s="20" t="s">
        <v>170714</v>
      </c>
      <c r="C12196" s="22">
        <v>20</v>
      </c>
      <c r="D12196" s="21" t="s">
        <v>190117</v>
      </c>
      <c r="E12196" s="22">
        <v>46</v>
      </c>
      <c r="F12196" s="22">
        <v>0</v>
      </c>
      <c r="G12196" s="22">
        <v>0</v>
      </c>
      <c r="H12196" s="22">
        <v>69</v>
      </c>
      <c r="I12196" s="21" t="s">
        <v>201947</v>
      </c>
    </row>
    <row r="12197" spans="1:9" ht="44" customHeight="1">
      <c r="A12197" s="19" t="s">
        <v>201948</v>
      </c>
      <c r="B12197" s="20" t="s">
        <v>179056</v>
      </c>
      <c r="C12197" s="22">
        <v>82</v>
      </c>
      <c r="D12197" s="21" t="s">
        <v>179820</v>
      </c>
      <c r="E12197" s="22">
        <v>54</v>
      </c>
      <c r="F12197" s="21" t="s">
        <v>171524</v>
      </c>
      <c r="G12197" s="22">
        <v>2</v>
      </c>
      <c r="H12197" s="22">
        <v>141</v>
      </c>
      <c r="I12197" s="21" t="s">
        <v>201949</v>
      </c>
    </row>
    <row r="12198" spans="1:9" ht="44" customHeight="1">
      <c r="A12198" s="19" t="s">
        <v>201950</v>
      </c>
      <c r="B12198" s="20" t="s">
        <v>170065</v>
      </c>
      <c r="C12198" s="22">
        <v>26</v>
      </c>
      <c r="D12198" s="21" t="s">
        <v>170497</v>
      </c>
      <c r="E12198" s="22">
        <v>91</v>
      </c>
      <c r="F12198" s="22">
        <v>25</v>
      </c>
      <c r="G12198" s="22">
        <v>39</v>
      </c>
      <c r="H12198" s="22">
        <v>159</v>
      </c>
      <c r="I12198" s="21" t="s">
        <v>201951</v>
      </c>
    </row>
    <row r="12199" spans="1:9" ht="44" customHeight="1">
      <c r="A12199" s="19" t="s">
        <v>201952</v>
      </c>
      <c r="B12199" s="20" t="s">
        <v>169939</v>
      </c>
      <c r="C12199" s="22">
        <v>8</v>
      </c>
      <c r="D12199" s="21" t="s">
        <v>174701</v>
      </c>
      <c r="E12199" s="22">
        <v>248</v>
      </c>
      <c r="F12199" s="21" t="s">
        <v>176483</v>
      </c>
      <c r="G12199" s="22">
        <v>12</v>
      </c>
      <c r="H12199" s="22">
        <v>271</v>
      </c>
      <c r="I12199" s="21" t="s">
        <v>201953</v>
      </c>
    </row>
    <row r="12200" spans="1:9" ht="32" customHeight="1">
      <c r="A12200" s="19" t="s">
        <v>201954</v>
      </c>
      <c r="B12200" s="20" t="s">
        <v>172834</v>
      </c>
      <c r="C12200" s="22">
        <v>64</v>
      </c>
      <c r="D12200" s="21" t="s">
        <v>201955</v>
      </c>
      <c r="E12200" s="22">
        <v>46</v>
      </c>
      <c r="F12200" s="21" t="s">
        <v>176845</v>
      </c>
      <c r="G12200" s="22">
        <v>3</v>
      </c>
      <c r="H12200" s="22">
        <v>116</v>
      </c>
      <c r="I12200" s="21" t="s">
        <v>201956</v>
      </c>
    </row>
    <row r="12201" spans="1:9" ht="32" customHeight="1">
      <c r="A12201" s="19" t="s">
        <v>201957</v>
      </c>
      <c r="B12201" s="20" t="s">
        <v>183038</v>
      </c>
      <c r="C12201" s="22">
        <v>43</v>
      </c>
      <c r="D12201" s="21" t="s">
        <v>201457</v>
      </c>
      <c r="E12201" s="22">
        <v>91</v>
      </c>
      <c r="F12201" s="21" t="s">
        <v>171772</v>
      </c>
      <c r="G12201" s="22">
        <v>4</v>
      </c>
      <c r="H12201" s="22">
        <v>141</v>
      </c>
      <c r="I12201" s="21" t="s">
        <v>201958</v>
      </c>
    </row>
    <row r="12202" spans="1:9" ht="32" customHeight="1">
      <c r="A12202" s="19" t="s">
        <v>201959</v>
      </c>
      <c r="B12202" s="20" t="s">
        <v>173957</v>
      </c>
      <c r="C12202" s="22">
        <v>4</v>
      </c>
      <c r="D12202" s="21" t="s">
        <v>173958</v>
      </c>
      <c r="E12202" s="22">
        <v>36</v>
      </c>
      <c r="F12202" s="21" t="s">
        <v>169862</v>
      </c>
      <c r="G12202" s="22">
        <v>2</v>
      </c>
      <c r="H12202" s="22">
        <v>45</v>
      </c>
      <c r="I12202" s="21" t="s">
        <v>201960</v>
      </c>
    </row>
    <row r="12203" spans="1:9" ht="32" customHeight="1">
      <c r="A12203" s="19" t="s">
        <v>201961</v>
      </c>
      <c r="B12203" s="24">
        <v>100</v>
      </c>
      <c r="C12203" s="22">
        <v>50</v>
      </c>
      <c r="D12203" s="22">
        <v>0</v>
      </c>
      <c r="E12203" s="22">
        <v>0</v>
      </c>
      <c r="F12203" s="22">
        <v>0</v>
      </c>
      <c r="G12203" s="22">
        <v>0</v>
      </c>
      <c r="H12203" s="22">
        <v>53</v>
      </c>
      <c r="I12203" s="21" t="s">
        <v>201962</v>
      </c>
    </row>
    <row r="12204" spans="1:9" ht="32" customHeight="1">
      <c r="A12204" s="19" t="s">
        <v>201963</v>
      </c>
      <c r="B12204" s="20" t="s">
        <v>171067</v>
      </c>
      <c r="C12204" s="22">
        <v>51</v>
      </c>
      <c r="D12204" s="21" t="s">
        <v>171135</v>
      </c>
      <c r="E12204" s="22">
        <v>58</v>
      </c>
      <c r="F12204" s="21" t="s">
        <v>201964</v>
      </c>
      <c r="G12204" s="22">
        <v>35</v>
      </c>
      <c r="H12204" s="22">
        <v>147</v>
      </c>
      <c r="I12204" s="21" t="s">
        <v>201965</v>
      </c>
    </row>
    <row r="12205" spans="1:9" ht="32" customHeight="1">
      <c r="A12205" s="19" t="s">
        <v>201966</v>
      </c>
      <c r="B12205" s="24">
        <v>85</v>
      </c>
      <c r="C12205" s="22">
        <v>51</v>
      </c>
      <c r="D12205" s="22">
        <v>5</v>
      </c>
      <c r="E12205" s="22">
        <v>3</v>
      </c>
      <c r="F12205" s="22">
        <v>10</v>
      </c>
      <c r="G12205" s="22">
        <v>6</v>
      </c>
      <c r="H12205" s="22">
        <v>63</v>
      </c>
      <c r="I12205" s="21" t="s">
        <v>201967</v>
      </c>
    </row>
    <row r="12206" spans="1:9" ht="32" customHeight="1">
      <c r="A12206" s="19" t="s">
        <v>201968</v>
      </c>
      <c r="B12206" s="20" t="s">
        <v>173811</v>
      </c>
      <c r="C12206" s="22">
        <v>57</v>
      </c>
      <c r="D12206" s="21" t="s">
        <v>175310</v>
      </c>
      <c r="E12206" s="22">
        <v>46</v>
      </c>
      <c r="F12206" s="21" t="s">
        <v>170464</v>
      </c>
      <c r="G12206" s="22">
        <v>5</v>
      </c>
      <c r="H12206" s="22">
        <v>111</v>
      </c>
      <c r="I12206" s="21" t="s">
        <v>201969</v>
      </c>
    </row>
    <row r="12207" spans="1:9" ht="32" customHeight="1">
      <c r="A12207" s="19" t="s">
        <v>201970</v>
      </c>
      <c r="B12207" s="20" t="s">
        <v>178966</v>
      </c>
      <c r="C12207" s="22">
        <v>45</v>
      </c>
      <c r="D12207" s="22">
        <v>0</v>
      </c>
      <c r="E12207" s="22">
        <v>0</v>
      </c>
      <c r="F12207" s="21" t="s">
        <v>170896</v>
      </c>
      <c r="G12207" s="22">
        <v>6</v>
      </c>
      <c r="H12207" s="22">
        <v>54</v>
      </c>
      <c r="I12207" s="21" t="s">
        <v>201971</v>
      </c>
    </row>
    <row r="12208" spans="1:9" ht="32" customHeight="1">
      <c r="A12208" s="19" t="s">
        <v>201972</v>
      </c>
      <c r="B12208" s="20" t="s">
        <v>177493</v>
      </c>
      <c r="C12208" s="22">
        <v>5</v>
      </c>
      <c r="D12208" s="21" t="s">
        <v>201973</v>
      </c>
      <c r="E12208" s="22">
        <v>89</v>
      </c>
      <c r="F12208" s="21" t="s">
        <v>170210</v>
      </c>
      <c r="G12208" s="22">
        <v>3</v>
      </c>
      <c r="H12208" s="22">
        <v>100</v>
      </c>
      <c r="I12208" s="21" t="s">
        <v>201974</v>
      </c>
    </row>
    <row r="12209" spans="1:9" ht="32" customHeight="1">
      <c r="A12209" s="19" t="s">
        <v>201975</v>
      </c>
      <c r="B12209" s="20" t="s">
        <v>177467</v>
      </c>
      <c r="C12209" s="22">
        <v>22</v>
      </c>
      <c r="D12209" s="21" t="s">
        <v>169723</v>
      </c>
      <c r="E12209" s="22">
        <v>50</v>
      </c>
      <c r="F12209" s="21" t="s">
        <v>185187</v>
      </c>
      <c r="G12209" s="22">
        <v>23</v>
      </c>
      <c r="H12209" s="22">
        <v>98</v>
      </c>
      <c r="I12209" s="21" t="s">
        <v>201976</v>
      </c>
    </row>
    <row r="12210" spans="1:9" ht="32" customHeight="1">
      <c r="A12210" s="19" t="s">
        <v>201977</v>
      </c>
      <c r="B12210" s="20" t="s">
        <v>170896</v>
      </c>
      <c r="C12210" s="22">
        <v>14</v>
      </c>
      <c r="D12210" s="21" t="s">
        <v>177043</v>
      </c>
      <c r="E12210" s="22">
        <v>40</v>
      </c>
      <c r="F12210" s="21" t="s">
        <v>201978</v>
      </c>
      <c r="G12210" s="22">
        <v>65</v>
      </c>
      <c r="H12210" s="22">
        <v>122</v>
      </c>
      <c r="I12210" s="21" t="s">
        <v>201979</v>
      </c>
    </row>
    <row r="12211" spans="1:9" ht="32" customHeight="1">
      <c r="A12211" s="19" t="s">
        <v>201980</v>
      </c>
      <c r="B12211" s="20" t="s">
        <v>174406</v>
      </c>
      <c r="C12211" s="22">
        <v>27</v>
      </c>
      <c r="D12211" s="21" t="s">
        <v>174837</v>
      </c>
      <c r="E12211" s="22">
        <v>4</v>
      </c>
      <c r="F12211" s="21" t="s">
        <v>170191</v>
      </c>
      <c r="G12211" s="22">
        <v>34</v>
      </c>
      <c r="H12211" s="22">
        <v>68</v>
      </c>
      <c r="I12211" s="21" t="s">
        <v>201981</v>
      </c>
    </row>
    <row r="12212" spans="1:9" ht="32" customHeight="1">
      <c r="A12212" s="19" t="s">
        <v>201982</v>
      </c>
      <c r="B12212" s="20" t="s">
        <v>174258</v>
      </c>
      <c r="C12212" s="22">
        <v>1</v>
      </c>
      <c r="D12212" s="21" t="s">
        <v>174259</v>
      </c>
      <c r="E12212" s="22">
        <v>49</v>
      </c>
      <c r="F12212" s="21" t="s">
        <v>170115</v>
      </c>
      <c r="G12212" s="22">
        <v>5</v>
      </c>
      <c r="H12212" s="22">
        <v>58</v>
      </c>
      <c r="I12212" s="21" t="s">
        <v>201983</v>
      </c>
    </row>
    <row r="12213" spans="1:9" ht="32" customHeight="1">
      <c r="A12213" s="19" t="s">
        <v>201984</v>
      </c>
      <c r="B12213" s="20" t="s">
        <v>173176</v>
      </c>
      <c r="C12213" s="22">
        <v>42</v>
      </c>
      <c r="D12213" s="21" t="s">
        <v>170896</v>
      </c>
      <c r="E12213" s="22">
        <v>12</v>
      </c>
      <c r="F12213" s="21" t="s">
        <v>170817</v>
      </c>
      <c r="G12213" s="22">
        <v>48</v>
      </c>
      <c r="H12213" s="22">
        <v>105</v>
      </c>
      <c r="I12213" s="21" t="s">
        <v>201985</v>
      </c>
    </row>
    <row r="12214" spans="1:9" ht="32" customHeight="1">
      <c r="A12214" s="19" t="s">
        <v>201986</v>
      </c>
      <c r="B12214" s="20" t="s">
        <v>189558</v>
      </c>
      <c r="C12214" s="22">
        <v>53</v>
      </c>
      <c r="D12214" s="22">
        <v>0</v>
      </c>
      <c r="E12214" s="22">
        <v>0</v>
      </c>
      <c r="F12214" s="21" t="s">
        <v>191513</v>
      </c>
      <c r="G12214" s="22">
        <v>18</v>
      </c>
      <c r="H12214" s="22">
        <v>74</v>
      </c>
      <c r="I12214" s="21" t="s">
        <v>201987</v>
      </c>
    </row>
    <row r="12215" spans="1:9" ht="32" customHeight="1">
      <c r="A12215" s="19" t="s">
        <v>201988</v>
      </c>
      <c r="B12215" s="20" t="s">
        <v>173380</v>
      </c>
      <c r="C12215" s="22">
        <v>10</v>
      </c>
      <c r="D12215" s="21" t="s">
        <v>170250</v>
      </c>
      <c r="E12215" s="22">
        <v>32</v>
      </c>
      <c r="F12215" s="21" t="s">
        <v>169843</v>
      </c>
      <c r="G12215" s="22">
        <v>54</v>
      </c>
      <c r="H12215" s="22">
        <v>99</v>
      </c>
      <c r="I12215" s="21" t="s">
        <v>201989</v>
      </c>
    </row>
    <row r="12216" spans="1:9" ht="32" customHeight="1">
      <c r="A12216" s="19" t="s">
        <v>201990</v>
      </c>
      <c r="B12216" s="24">
        <v>0</v>
      </c>
      <c r="C12216" s="22">
        <v>0</v>
      </c>
      <c r="D12216" s="21" t="s">
        <v>170953</v>
      </c>
      <c r="E12216" s="22">
        <v>95</v>
      </c>
      <c r="F12216" s="21" t="s">
        <v>170952</v>
      </c>
      <c r="G12216" s="22">
        <v>4</v>
      </c>
      <c r="H12216" s="22">
        <v>102</v>
      </c>
      <c r="I12216" s="21" t="s">
        <v>201991</v>
      </c>
    </row>
    <row r="12217" spans="1:9" ht="32" customHeight="1">
      <c r="A12217" s="19" t="s">
        <v>201992</v>
      </c>
      <c r="B12217" s="20" t="s">
        <v>200196</v>
      </c>
      <c r="C12217" s="22">
        <v>57</v>
      </c>
      <c r="D12217" s="21" t="s">
        <v>172299</v>
      </c>
      <c r="E12217" s="22">
        <v>60</v>
      </c>
      <c r="F12217" s="21" t="s">
        <v>201993</v>
      </c>
      <c r="G12217" s="22">
        <v>10</v>
      </c>
      <c r="H12217" s="22">
        <v>130</v>
      </c>
      <c r="I12217" s="21" t="s">
        <v>201994</v>
      </c>
    </row>
    <row r="12218" spans="1:9" ht="32" customHeight="1">
      <c r="A12218" s="19" t="s">
        <v>201995</v>
      </c>
      <c r="B12218" s="20" t="s">
        <v>182340</v>
      </c>
      <c r="C12218" s="22">
        <v>65</v>
      </c>
      <c r="D12218" s="21" t="s">
        <v>177977</v>
      </c>
      <c r="E12218" s="22">
        <v>20</v>
      </c>
      <c r="F12218" s="21" t="s">
        <v>171989</v>
      </c>
      <c r="G12218" s="22">
        <v>4</v>
      </c>
      <c r="H12218" s="22">
        <v>92</v>
      </c>
      <c r="I12218" s="21" t="s">
        <v>201996</v>
      </c>
    </row>
    <row r="12219" spans="1:9" ht="32" customHeight="1">
      <c r="A12219" s="19" t="s">
        <v>201997</v>
      </c>
      <c r="B12219" s="20" t="s">
        <v>191152</v>
      </c>
      <c r="C12219" s="22">
        <v>26</v>
      </c>
      <c r="D12219" s="21" t="s">
        <v>170264</v>
      </c>
      <c r="E12219" s="22">
        <v>126</v>
      </c>
      <c r="F12219" s="21" t="s">
        <v>170405</v>
      </c>
      <c r="G12219" s="22">
        <v>19</v>
      </c>
      <c r="H12219" s="22">
        <v>174</v>
      </c>
      <c r="I12219" s="21" t="s">
        <v>201998</v>
      </c>
    </row>
    <row r="12220" spans="1:9" ht="32" customHeight="1">
      <c r="A12220" s="19" t="s">
        <v>201999</v>
      </c>
      <c r="B12220" s="20" t="s">
        <v>170388</v>
      </c>
      <c r="C12220" s="22">
        <v>8</v>
      </c>
      <c r="D12220" s="21" t="s">
        <v>184365</v>
      </c>
      <c r="E12220" s="22">
        <v>68</v>
      </c>
      <c r="F12220" s="21" t="s">
        <v>172028</v>
      </c>
      <c r="G12220" s="22">
        <v>2</v>
      </c>
      <c r="H12220" s="22">
        <v>81</v>
      </c>
      <c r="I12220" s="21" t="s">
        <v>202000</v>
      </c>
    </row>
    <row r="12221" spans="1:9" ht="32" customHeight="1">
      <c r="A12221" s="19" t="s">
        <v>202001</v>
      </c>
      <c r="B12221" s="24">
        <v>63</v>
      </c>
      <c r="C12221" s="22">
        <v>63</v>
      </c>
      <c r="D12221" s="22">
        <v>0</v>
      </c>
      <c r="E12221" s="22">
        <v>0</v>
      </c>
      <c r="F12221" s="22">
        <v>37</v>
      </c>
      <c r="G12221" s="22">
        <v>37</v>
      </c>
      <c r="H12221" s="22">
        <v>103</v>
      </c>
      <c r="I12221" s="21" t="s">
        <v>202002</v>
      </c>
    </row>
    <row r="12222" spans="1:9" ht="32" customHeight="1">
      <c r="A12222" s="19" t="s">
        <v>202003</v>
      </c>
      <c r="B12222" s="20" t="s">
        <v>194180</v>
      </c>
      <c r="C12222" s="22">
        <v>88</v>
      </c>
      <c r="D12222" s="21" t="s">
        <v>184393</v>
      </c>
      <c r="E12222" s="22">
        <v>51</v>
      </c>
      <c r="F12222" s="21" t="s">
        <v>184556</v>
      </c>
      <c r="G12222" s="22">
        <v>2</v>
      </c>
      <c r="H12222" s="22">
        <v>144</v>
      </c>
      <c r="I12222" s="21" t="s">
        <v>202004</v>
      </c>
    </row>
    <row r="12223" spans="1:9" ht="32" customHeight="1">
      <c r="A12223" s="19" t="s">
        <v>202005</v>
      </c>
      <c r="B12223" s="20" t="s">
        <v>169786</v>
      </c>
      <c r="C12223" s="22">
        <v>32</v>
      </c>
      <c r="D12223" s="21" t="s">
        <v>170639</v>
      </c>
      <c r="E12223" s="22">
        <v>111</v>
      </c>
      <c r="F12223" s="21" t="s">
        <v>180547</v>
      </c>
      <c r="G12223" s="22">
        <v>1</v>
      </c>
      <c r="H12223" s="22">
        <v>147</v>
      </c>
      <c r="I12223" s="21" t="s">
        <v>202006</v>
      </c>
    </row>
    <row r="12224" spans="1:9" ht="32" customHeight="1">
      <c r="A12224" s="19" t="s">
        <v>202007</v>
      </c>
      <c r="B12224" s="20" t="s">
        <v>173811</v>
      </c>
      <c r="C12224" s="22">
        <v>38</v>
      </c>
      <c r="D12224" s="21" t="s">
        <v>189329</v>
      </c>
      <c r="E12224" s="22">
        <v>31</v>
      </c>
      <c r="F12224" s="21" t="s">
        <v>169700</v>
      </c>
      <c r="G12224" s="22">
        <v>3</v>
      </c>
      <c r="H12224" s="22">
        <v>75</v>
      </c>
      <c r="I12224" s="21" t="s">
        <v>202008</v>
      </c>
    </row>
    <row r="12225" spans="1:9" ht="32" customHeight="1">
      <c r="A12225" s="19" t="s">
        <v>202009</v>
      </c>
      <c r="B12225" s="20" t="s">
        <v>182402</v>
      </c>
      <c r="C12225" s="22">
        <v>55</v>
      </c>
      <c r="D12225" s="21" t="s">
        <v>202010</v>
      </c>
      <c r="E12225" s="22">
        <v>39</v>
      </c>
      <c r="F12225" s="21" t="s">
        <v>170210</v>
      </c>
      <c r="G12225" s="22">
        <v>3</v>
      </c>
      <c r="H12225" s="22">
        <v>100</v>
      </c>
      <c r="I12225" s="21" t="s">
        <v>202011</v>
      </c>
    </row>
    <row r="12226" spans="1:9" ht="32" customHeight="1">
      <c r="A12226" s="19" t="s">
        <v>202012</v>
      </c>
      <c r="B12226" s="20" t="s">
        <v>171930</v>
      </c>
      <c r="C12226" s="22">
        <v>5</v>
      </c>
      <c r="D12226" s="21" t="s">
        <v>181421</v>
      </c>
      <c r="E12226" s="22">
        <v>98</v>
      </c>
      <c r="F12226" s="21" t="s">
        <v>174177</v>
      </c>
      <c r="G12226" s="22">
        <v>4</v>
      </c>
      <c r="H12226" s="22">
        <v>110</v>
      </c>
      <c r="I12226" s="21" t="s">
        <v>202013</v>
      </c>
    </row>
    <row r="12227" spans="1:9" ht="32" customHeight="1">
      <c r="A12227" s="19" t="s">
        <v>202014</v>
      </c>
      <c r="B12227" s="20" t="s">
        <v>174490</v>
      </c>
      <c r="C12227" s="22">
        <v>1</v>
      </c>
      <c r="D12227" s="21" t="s">
        <v>189070</v>
      </c>
      <c r="E12227" s="22">
        <v>49</v>
      </c>
      <c r="F12227" s="21" t="s">
        <v>173441</v>
      </c>
      <c r="G12227" s="22">
        <v>3</v>
      </c>
      <c r="H12227" s="22">
        <v>56</v>
      </c>
      <c r="I12227" s="21" t="s">
        <v>202015</v>
      </c>
    </row>
    <row r="12228" spans="1:9" ht="32" customHeight="1">
      <c r="A12228" s="19" t="s">
        <v>202016</v>
      </c>
      <c r="B12228" s="20" t="s">
        <v>169944</v>
      </c>
      <c r="C12228" s="22">
        <v>45</v>
      </c>
      <c r="D12228" s="21" t="s">
        <v>170408</v>
      </c>
      <c r="E12228" s="22">
        <v>64</v>
      </c>
      <c r="F12228" s="21" t="s">
        <v>201964</v>
      </c>
      <c r="G12228" s="22">
        <v>35</v>
      </c>
      <c r="H12228" s="22">
        <v>147</v>
      </c>
      <c r="I12228" s="21" t="s">
        <v>202017</v>
      </c>
    </row>
    <row r="12229" spans="1:9" ht="32" customHeight="1">
      <c r="A12229" s="19" t="s">
        <v>202018</v>
      </c>
      <c r="B12229" s="24">
        <v>0</v>
      </c>
      <c r="C12229" s="22">
        <v>0</v>
      </c>
      <c r="D12229" s="21" t="s">
        <v>179033</v>
      </c>
      <c r="E12229" s="22">
        <v>131</v>
      </c>
      <c r="F12229" s="21" t="s">
        <v>175205</v>
      </c>
      <c r="G12229" s="22">
        <v>7</v>
      </c>
      <c r="H12229" s="22">
        <v>141</v>
      </c>
      <c r="I12229" s="21" t="s">
        <v>202019</v>
      </c>
    </row>
    <row r="12230" spans="1:9" ht="44" customHeight="1">
      <c r="A12230" s="19" t="s">
        <v>202020</v>
      </c>
      <c r="B12230" s="20" t="s">
        <v>202021</v>
      </c>
      <c r="C12230" s="22">
        <v>45</v>
      </c>
      <c r="D12230" s="21" t="s">
        <v>176562</v>
      </c>
      <c r="E12230" s="22">
        <v>9</v>
      </c>
      <c r="F12230" s="21" t="s">
        <v>191311</v>
      </c>
      <c r="G12230" s="22">
        <v>53</v>
      </c>
      <c r="H12230" s="22">
        <v>110</v>
      </c>
      <c r="I12230" s="21" t="s">
        <v>202022</v>
      </c>
    </row>
    <row r="12231" spans="1:9" ht="32" customHeight="1">
      <c r="A12231" s="19" t="s">
        <v>202023</v>
      </c>
      <c r="B12231" s="20" t="s">
        <v>171058</v>
      </c>
      <c r="C12231" s="22">
        <v>24</v>
      </c>
      <c r="D12231" s="21" t="s">
        <v>180412</v>
      </c>
      <c r="E12231" s="22">
        <v>88</v>
      </c>
      <c r="F12231" s="21" t="s">
        <v>175132</v>
      </c>
      <c r="G12231" s="22">
        <v>44</v>
      </c>
      <c r="H12231" s="22">
        <v>159</v>
      </c>
      <c r="I12231" s="21" t="s">
        <v>202024</v>
      </c>
    </row>
    <row r="12232" spans="1:9" ht="32" customHeight="1">
      <c r="A12232" s="19" t="s">
        <v>202025</v>
      </c>
      <c r="B12232" s="20" t="s">
        <v>188192</v>
      </c>
      <c r="C12232" s="22">
        <v>122</v>
      </c>
      <c r="D12232" s="21" t="s">
        <v>202026</v>
      </c>
      <c r="E12232" s="22">
        <v>146</v>
      </c>
      <c r="F12232" s="21" t="s">
        <v>202027</v>
      </c>
      <c r="G12232" s="22">
        <v>90</v>
      </c>
      <c r="H12232" s="22">
        <v>361</v>
      </c>
      <c r="I12232" s="21" t="s">
        <v>202028</v>
      </c>
    </row>
    <row r="12233" spans="1:9" ht="32" customHeight="1">
      <c r="A12233" s="19" t="s">
        <v>202029</v>
      </c>
      <c r="B12233" s="20" t="s">
        <v>173212</v>
      </c>
      <c r="C12233" s="22">
        <v>76</v>
      </c>
      <c r="D12233" s="21" t="s">
        <v>170065</v>
      </c>
      <c r="E12233" s="22">
        <v>16</v>
      </c>
      <c r="F12233" s="21" t="s">
        <v>169700</v>
      </c>
      <c r="G12233" s="22">
        <v>4</v>
      </c>
      <c r="H12233" s="22">
        <v>99</v>
      </c>
      <c r="I12233" s="21" t="s">
        <v>202030</v>
      </c>
    </row>
    <row r="12234" spans="1:9" ht="32" customHeight="1">
      <c r="A12234" s="19" t="s">
        <v>202031</v>
      </c>
      <c r="B12234" s="24">
        <v>0</v>
      </c>
      <c r="C12234" s="22">
        <v>0</v>
      </c>
      <c r="D12234" s="21" t="s">
        <v>196465</v>
      </c>
      <c r="E12234" s="22">
        <v>332</v>
      </c>
      <c r="F12234" s="21" t="s">
        <v>179941</v>
      </c>
      <c r="G12234" s="22">
        <v>18</v>
      </c>
      <c r="H12234" s="22">
        <v>353</v>
      </c>
      <c r="I12234" s="21" t="s">
        <v>202032</v>
      </c>
    </row>
    <row r="12235" spans="1:9" ht="32" customHeight="1">
      <c r="A12235" s="19" t="s">
        <v>202033</v>
      </c>
      <c r="B12235" s="20" t="s">
        <v>174255</v>
      </c>
      <c r="C12235" s="22">
        <v>124</v>
      </c>
      <c r="D12235" s="21" t="s">
        <v>187642</v>
      </c>
      <c r="E12235" s="22">
        <v>196</v>
      </c>
      <c r="F12235" s="21" t="s">
        <v>176188</v>
      </c>
      <c r="G12235" s="22">
        <v>48</v>
      </c>
      <c r="H12235" s="22">
        <v>371</v>
      </c>
      <c r="I12235" s="21" t="s">
        <v>202034</v>
      </c>
    </row>
    <row r="12236" spans="1:9" ht="32" customHeight="1">
      <c r="A12236" s="19" t="s">
        <v>202035</v>
      </c>
      <c r="B12236" s="20" t="s">
        <v>183008</v>
      </c>
      <c r="C12236" s="22">
        <v>2</v>
      </c>
      <c r="D12236" s="21" t="s">
        <v>201749</v>
      </c>
      <c r="E12236" s="22">
        <v>290</v>
      </c>
      <c r="F12236" s="21" t="s">
        <v>170843</v>
      </c>
      <c r="G12236" s="22">
        <v>4</v>
      </c>
      <c r="H12236" s="22">
        <v>299</v>
      </c>
      <c r="I12236" s="21" t="s">
        <v>202036</v>
      </c>
    </row>
    <row r="12237" spans="1:9" ht="32" customHeight="1">
      <c r="A12237" s="19" t="s">
        <v>202037</v>
      </c>
      <c r="B12237" s="20" t="s">
        <v>172866</v>
      </c>
      <c r="C12237" s="22">
        <v>6</v>
      </c>
      <c r="D12237" s="21" t="s">
        <v>195487</v>
      </c>
      <c r="E12237" s="22">
        <v>224</v>
      </c>
      <c r="F12237" s="21" t="s">
        <v>172139</v>
      </c>
      <c r="G12237" s="22">
        <v>16</v>
      </c>
      <c r="H12237" s="22">
        <v>249</v>
      </c>
      <c r="I12237" s="21" t="s">
        <v>202038</v>
      </c>
    </row>
    <row r="12238" spans="1:9" ht="32" customHeight="1">
      <c r="A12238" s="19" t="s">
        <v>202039</v>
      </c>
      <c r="B12238" s="20" t="s">
        <v>169740</v>
      </c>
      <c r="C12238" s="22">
        <v>70</v>
      </c>
      <c r="D12238" s="21" t="s">
        <v>202040</v>
      </c>
      <c r="E12238" s="22">
        <v>158</v>
      </c>
      <c r="F12238" s="21" t="s">
        <v>172357</v>
      </c>
      <c r="G12238" s="22">
        <v>48</v>
      </c>
      <c r="H12238" s="22">
        <v>279</v>
      </c>
      <c r="I12238" s="21" t="s">
        <v>202041</v>
      </c>
    </row>
    <row r="12239" spans="1:9" ht="32" customHeight="1">
      <c r="A12239" s="19" t="s">
        <v>202042</v>
      </c>
      <c r="B12239" s="20" t="s">
        <v>169757</v>
      </c>
      <c r="C12239" s="22">
        <v>4</v>
      </c>
      <c r="D12239" s="21" t="s">
        <v>172344</v>
      </c>
      <c r="E12239" s="22">
        <v>78</v>
      </c>
      <c r="F12239" s="21" t="s">
        <v>182268</v>
      </c>
      <c r="G12239" s="22">
        <v>148</v>
      </c>
      <c r="H12239" s="22">
        <v>233</v>
      </c>
      <c r="I12239" s="21" t="s">
        <v>202043</v>
      </c>
    </row>
    <row r="12240" spans="1:9" ht="32" customHeight="1">
      <c r="A12240" s="19" t="s">
        <v>202044</v>
      </c>
      <c r="B12240" s="20" t="s">
        <v>169680</v>
      </c>
      <c r="C12240" s="22">
        <v>4</v>
      </c>
      <c r="D12240" s="21" t="s">
        <v>186422</v>
      </c>
      <c r="E12240" s="22">
        <v>218</v>
      </c>
      <c r="F12240" s="21" t="s">
        <v>180734</v>
      </c>
      <c r="G12240" s="22">
        <v>16</v>
      </c>
      <c r="H12240" s="22">
        <v>241</v>
      </c>
      <c r="I12240" s="21" t="s">
        <v>202045</v>
      </c>
    </row>
    <row r="12241" spans="1:9" ht="32" customHeight="1">
      <c r="A12241" s="19" t="s">
        <v>202046</v>
      </c>
      <c r="B12241" s="20" t="s">
        <v>177942</v>
      </c>
      <c r="C12241" s="22">
        <v>45</v>
      </c>
      <c r="D12241" s="22">
        <v>0</v>
      </c>
      <c r="E12241" s="22">
        <v>0</v>
      </c>
      <c r="F12241" s="21" t="s">
        <v>174781</v>
      </c>
      <c r="G12241" s="22">
        <v>11</v>
      </c>
      <c r="H12241" s="22">
        <v>59</v>
      </c>
      <c r="I12241" s="21" t="s">
        <v>202047</v>
      </c>
    </row>
    <row r="12242" spans="1:9" ht="32" customHeight="1">
      <c r="A12242" s="19" t="s">
        <v>202048</v>
      </c>
      <c r="B12242" s="20" t="s">
        <v>197199</v>
      </c>
      <c r="C12242" s="22">
        <v>29</v>
      </c>
      <c r="D12242" s="21" t="s">
        <v>171377</v>
      </c>
      <c r="E12242" s="22">
        <v>120</v>
      </c>
      <c r="F12242" s="21" t="s">
        <v>202049</v>
      </c>
      <c r="G12242" s="22">
        <v>15</v>
      </c>
      <c r="H12242" s="22">
        <v>167</v>
      </c>
      <c r="I12242" s="21" t="s">
        <v>202050</v>
      </c>
    </row>
    <row r="12243" spans="1:9" ht="32" customHeight="1">
      <c r="A12243" s="19" t="s">
        <v>202051</v>
      </c>
      <c r="B12243" s="20" t="s">
        <v>171632</v>
      </c>
      <c r="C12243" s="22">
        <v>1</v>
      </c>
      <c r="D12243" s="21" t="s">
        <v>193288</v>
      </c>
      <c r="E12243" s="22">
        <v>137</v>
      </c>
      <c r="F12243" s="21" t="s">
        <v>170298</v>
      </c>
      <c r="G12243" s="22">
        <v>3</v>
      </c>
      <c r="H12243" s="22">
        <v>144</v>
      </c>
      <c r="I12243" s="21" t="s">
        <v>202052</v>
      </c>
    </row>
    <row r="12244" spans="1:9" ht="32" customHeight="1">
      <c r="A12244" s="19" t="s">
        <v>202053</v>
      </c>
      <c r="B12244" s="20" t="s">
        <v>170422</v>
      </c>
      <c r="C12244" s="22">
        <v>62</v>
      </c>
      <c r="D12244" s="21" t="s">
        <v>173805</v>
      </c>
      <c r="E12244" s="22">
        <v>5</v>
      </c>
      <c r="F12244" s="21" t="s">
        <v>172939</v>
      </c>
      <c r="G12244" s="22">
        <v>1</v>
      </c>
      <c r="H12244" s="22">
        <v>71</v>
      </c>
      <c r="I12244" s="21" t="s">
        <v>202054</v>
      </c>
    </row>
    <row r="12245" spans="1:9" ht="44" customHeight="1">
      <c r="A12245" s="19" t="s">
        <v>202055</v>
      </c>
      <c r="B12245" s="20" t="s">
        <v>177875</v>
      </c>
      <c r="C12245" s="22">
        <v>11</v>
      </c>
      <c r="D12245" s="21" t="s">
        <v>172742</v>
      </c>
      <c r="E12245" s="22">
        <v>60</v>
      </c>
      <c r="F12245" s="21" t="s">
        <v>176058</v>
      </c>
      <c r="G12245" s="22">
        <v>1</v>
      </c>
      <c r="H12245" s="22">
        <v>75</v>
      </c>
      <c r="I12245" s="21" t="s">
        <v>202056</v>
      </c>
    </row>
    <row r="12246" spans="1:9" ht="32" customHeight="1">
      <c r="A12246" s="19" t="s">
        <v>202057</v>
      </c>
      <c r="B12246" s="20" t="s">
        <v>172352</v>
      </c>
      <c r="C12246" s="22">
        <v>64</v>
      </c>
      <c r="D12246" s="21" t="s">
        <v>171077</v>
      </c>
      <c r="E12246" s="22">
        <v>16</v>
      </c>
      <c r="F12246" s="21" t="s">
        <v>178561</v>
      </c>
      <c r="G12246" s="22">
        <v>1</v>
      </c>
      <c r="H12246" s="22">
        <v>84</v>
      </c>
      <c r="I12246" s="21" t="s">
        <v>202058</v>
      </c>
    </row>
    <row r="12247" spans="1:9" ht="32" customHeight="1">
      <c r="A12247" s="19" t="s">
        <v>202059</v>
      </c>
      <c r="B12247" s="20" t="s">
        <v>178954</v>
      </c>
      <c r="C12247" s="22">
        <v>51</v>
      </c>
      <c r="D12247" s="21" t="s">
        <v>172643</v>
      </c>
      <c r="E12247" s="22">
        <v>13</v>
      </c>
      <c r="F12247" s="21" t="s">
        <v>198795</v>
      </c>
      <c r="G12247" s="22">
        <v>25</v>
      </c>
      <c r="H12247" s="22">
        <v>92</v>
      </c>
      <c r="I12247" s="21" t="s">
        <v>202060</v>
      </c>
    </row>
    <row r="12248" spans="1:9" ht="32" customHeight="1">
      <c r="A12248" s="19" t="s">
        <v>202061</v>
      </c>
      <c r="B12248" s="20" t="s">
        <v>178511</v>
      </c>
      <c r="C12248" s="22">
        <v>52</v>
      </c>
      <c r="D12248" s="21" t="s">
        <v>175609</v>
      </c>
      <c r="E12248" s="22">
        <v>28</v>
      </c>
      <c r="F12248" s="21" t="s">
        <v>176188</v>
      </c>
      <c r="G12248" s="22">
        <v>12</v>
      </c>
      <c r="H12248" s="22">
        <v>95</v>
      </c>
      <c r="I12248" s="21" t="s">
        <v>202062</v>
      </c>
    </row>
    <row r="12249" spans="1:9" ht="32" customHeight="1">
      <c r="A12249" s="19" t="s">
        <v>202063</v>
      </c>
      <c r="B12249" s="20" t="s">
        <v>175413</v>
      </c>
      <c r="C12249" s="22">
        <v>69</v>
      </c>
      <c r="D12249" s="21" t="s">
        <v>170821</v>
      </c>
      <c r="E12249" s="22">
        <v>28</v>
      </c>
      <c r="F12249" s="21" t="s">
        <v>170984</v>
      </c>
      <c r="G12249" s="22">
        <v>26</v>
      </c>
      <c r="H12249" s="22">
        <v>126</v>
      </c>
      <c r="I12249" s="21" t="s">
        <v>202064</v>
      </c>
    </row>
    <row r="12250" spans="1:9" ht="32" customHeight="1">
      <c r="A12250" s="19" t="s">
        <v>202065</v>
      </c>
      <c r="B12250" s="20" t="s">
        <v>173407</v>
      </c>
      <c r="C12250" s="22">
        <v>91</v>
      </c>
      <c r="D12250" s="21" t="s">
        <v>172778</v>
      </c>
      <c r="E12250" s="22">
        <v>34</v>
      </c>
      <c r="F12250" s="21" t="s">
        <v>171698</v>
      </c>
      <c r="G12250" s="22">
        <v>29</v>
      </c>
      <c r="H12250" s="22">
        <v>157</v>
      </c>
      <c r="I12250" s="21" t="s">
        <v>202066</v>
      </c>
    </row>
    <row r="12251" spans="1:9" ht="32" customHeight="1">
      <c r="A12251" s="19" t="s">
        <v>202067</v>
      </c>
      <c r="B12251" s="20" t="s">
        <v>162927</v>
      </c>
      <c r="C12251" s="22">
        <v>42</v>
      </c>
      <c r="D12251" s="21" t="s">
        <v>14588</v>
      </c>
      <c r="E12251" s="22">
        <v>6</v>
      </c>
      <c r="F12251" s="22">
        <v>0</v>
      </c>
      <c r="G12251" s="22">
        <v>0</v>
      </c>
      <c r="H12251" s="22">
        <v>51</v>
      </c>
      <c r="I12251" s="21" t="s">
        <v>202068</v>
      </c>
    </row>
    <row r="12252" spans="1:9" ht="32" customHeight="1">
      <c r="A12252" s="19" t="s">
        <v>202069</v>
      </c>
      <c r="B12252" s="20" t="s">
        <v>170928</v>
      </c>
      <c r="C12252" s="22">
        <v>6</v>
      </c>
      <c r="D12252" s="21" t="s">
        <v>180622</v>
      </c>
      <c r="E12252" s="22">
        <v>99</v>
      </c>
      <c r="F12252" s="21" t="s">
        <v>173358</v>
      </c>
      <c r="G12252" s="22">
        <v>18</v>
      </c>
      <c r="H12252" s="22">
        <v>126</v>
      </c>
      <c r="I12252" s="21" t="s">
        <v>202070</v>
      </c>
    </row>
    <row r="12253" spans="1:9" ht="32" customHeight="1">
      <c r="A12253" s="19" t="s">
        <v>202071</v>
      </c>
      <c r="B12253" s="20" t="s">
        <v>196130</v>
      </c>
      <c r="C12253" s="22">
        <v>63</v>
      </c>
      <c r="D12253" s="21" t="s">
        <v>202072</v>
      </c>
      <c r="E12253" s="22">
        <v>22</v>
      </c>
      <c r="F12253" s="21" t="s">
        <v>179162</v>
      </c>
      <c r="G12253" s="22">
        <v>52</v>
      </c>
      <c r="H12253" s="22">
        <v>140</v>
      </c>
      <c r="I12253" s="21" t="s">
        <v>202073</v>
      </c>
    </row>
    <row r="12254" spans="1:9" ht="32" customHeight="1">
      <c r="A12254" s="19" t="s">
        <v>202074</v>
      </c>
      <c r="B12254" s="20" t="s">
        <v>196130</v>
      </c>
      <c r="C12254" s="22">
        <v>63</v>
      </c>
      <c r="D12254" s="21" t="s">
        <v>202072</v>
      </c>
      <c r="E12254" s="22">
        <v>22</v>
      </c>
      <c r="F12254" s="21" t="s">
        <v>179162</v>
      </c>
      <c r="G12254" s="22">
        <v>52</v>
      </c>
      <c r="H12254" s="22">
        <v>140</v>
      </c>
      <c r="I12254" s="21" t="s">
        <v>202075</v>
      </c>
    </row>
    <row r="12255" spans="1:9" ht="32" customHeight="1">
      <c r="A12255" s="19" t="s">
        <v>202076</v>
      </c>
      <c r="B12255" s="20" t="s">
        <v>162858</v>
      </c>
      <c r="C12255" s="22">
        <v>24</v>
      </c>
      <c r="D12255" s="21" t="s">
        <v>162830</v>
      </c>
      <c r="E12255" s="22">
        <v>99</v>
      </c>
      <c r="F12255" s="21" t="s">
        <v>163194</v>
      </c>
      <c r="G12255" s="22">
        <v>2</v>
      </c>
      <c r="H12255" s="22">
        <v>128</v>
      </c>
      <c r="I12255" s="21" t="s">
        <v>202077</v>
      </c>
    </row>
    <row r="12256" spans="1:9" ht="32" customHeight="1">
      <c r="A12256" s="19" t="s">
        <v>202078</v>
      </c>
      <c r="B12256" s="20" t="s">
        <v>162858</v>
      </c>
      <c r="C12256" s="22">
        <v>24</v>
      </c>
      <c r="D12256" s="21" t="s">
        <v>162830</v>
      </c>
      <c r="E12256" s="22">
        <v>99</v>
      </c>
      <c r="F12256" s="21" t="s">
        <v>163194</v>
      </c>
      <c r="G12256" s="22">
        <v>2</v>
      </c>
      <c r="H12256" s="22">
        <v>128</v>
      </c>
      <c r="I12256" s="21" t="s">
        <v>202079</v>
      </c>
    </row>
    <row r="12257" spans="1:9" ht="32" customHeight="1">
      <c r="A12257" s="19" t="s">
        <v>202080</v>
      </c>
      <c r="B12257" s="20" t="s">
        <v>189157</v>
      </c>
      <c r="C12257" s="22">
        <v>75</v>
      </c>
      <c r="D12257" s="21" t="s">
        <v>172128</v>
      </c>
      <c r="E12257" s="22">
        <v>32</v>
      </c>
      <c r="F12257" s="21" t="s">
        <v>182254</v>
      </c>
      <c r="G12257" s="22">
        <v>9</v>
      </c>
      <c r="H12257" s="22">
        <v>119</v>
      </c>
      <c r="I12257" s="21" t="s">
        <v>202081</v>
      </c>
    </row>
    <row r="12258" spans="1:9" ht="32" customHeight="1">
      <c r="A12258" s="19" t="s">
        <v>202082</v>
      </c>
      <c r="B12258" s="20" t="s">
        <v>175265</v>
      </c>
      <c r="C12258" s="22">
        <v>10</v>
      </c>
      <c r="D12258" s="21" t="s">
        <v>175812</v>
      </c>
      <c r="E12258" s="22">
        <v>77</v>
      </c>
      <c r="F12258" s="21" t="s">
        <v>175007</v>
      </c>
      <c r="G12258" s="22">
        <v>4</v>
      </c>
      <c r="H12258" s="22">
        <v>94</v>
      </c>
      <c r="I12258" s="21" t="s">
        <v>202083</v>
      </c>
    </row>
    <row r="12259" spans="1:9" ht="32" customHeight="1">
      <c r="A12259" s="19" t="s">
        <v>202084</v>
      </c>
      <c r="B12259" s="24">
        <v>4</v>
      </c>
      <c r="C12259" s="22">
        <v>3</v>
      </c>
      <c r="D12259" s="21" t="s">
        <v>174053</v>
      </c>
      <c r="E12259" s="22">
        <v>70</v>
      </c>
      <c r="F12259" s="21" t="s">
        <v>172204</v>
      </c>
      <c r="G12259" s="22">
        <v>2</v>
      </c>
      <c r="H12259" s="22">
        <v>78</v>
      </c>
      <c r="I12259" s="21" t="s">
        <v>202085</v>
      </c>
    </row>
    <row r="12260" spans="1:9" ht="32" customHeight="1">
      <c r="A12260" s="19" t="s">
        <v>202086</v>
      </c>
      <c r="B12260" s="20" t="s">
        <v>171488</v>
      </c>
      <c r="C12260" s="22">
        <v>3</v>
      </c>
      <c r="D12260" s="21" t="s">
        <v>187626</v>
      </c>
      <c r="E12260" s="22">
        <v>61</v>
      </c>
      <c r="F12260" s="21" t="s">
        <v>169991</v>
      </c>
      <c r="G12260" s="22">
        <v>2</v>
      </c>
      <c r="H12260" s="22">
        <v>69</v>
      </c>
      <c r="I12260" s="21" t="s">
        <v>202087</v>
      </c>
    </row>
    <row r="12261" spans="1:9" ht="32" customHeight="1">
      <c r="A12261" s="19" t="s">
        <v>202088</v>
      </c>
      <c r="B12261" s="20" t="s">
        <v>170972</v>
      </c>
      <c r="C12261" s="22">
        <v>4</v>
      </c>
      <c r="D12261" s="21" t="s">
        <v>183285</v>
      </c>
      <c r="E12261" s="22">
        <v>163</v>
      </c>
      <c r="F12261" s="21" t="s">
        <v>170709</v>
      </c>
      <c r="G12261" s="22">
        <v>3</v>
      </c>
      <c r="H12261" s="22">
        <v>173</v>
      </c>
      <c r="I12261" s="21" t="s">
        <v>202089</v>
      </c>
    </row>
    <row r="12262" spans="1:9" ht="32" customHeight="1">
      <c r="A12262" s="19" t="s">
        <v>202090</v>
      </c>
      <c r="B12262" s="20" t="s">
        <v>185271</v>
      </c>
      <c r="C12262" s="22">
        <v>53</v>
      </c>
      <c r="D12262" s="21" t="s">
        <v>174603</v>
      </c>
      <c r="E12262" s="22">
        <v>38</v>
      </c>
      <c r="F12262" s="21" t="s">
        <v>174755</v>
      </c>
      <c r="G12262" s="22">
        <v>22</v>
      </c>
      <c r="H12262" s="22">
        <v>116</v>
      </c>
      <c r="I12262" s="21" t="s">
        <v>202091</v>
      </c>
    </row>
    <row r="12263" spans="1:9" ht="32" customHeight="1">
      <c r="A12263" s="19" t="s">
        <v>202092</v>
      </c>
      <c r="B12263" s="20" t="s">
        <v>171695</v>
      </c>
      <c r="C12263" s="22">
        <v>4</v>
      </c>
      <c r="D12263" s="21" t="s">
        <v>179509</v>
      </c>
      <c r="E12263" s="22">
        <v>124</v>
      </c>
      <c r="F12263" s="21" t="s">
        <v>172410</v>
      </c>
      <c r="G12263" s="22">
        <v>1</v>
      </c>
      <c r="H12263" s="22">
        <v>132</v>
      </c>
      <c r="I12263" s="21" t="s">
        <v>202093</v>
      </c>
    </row>
    <row r="12264" spans="1:9" ht="32" customHeight="1">
      <c r="A12264" s="19" t="s">
        <v>202094</v>
      </c>
      <c r="B12264" s="20" t="s">
        <v>174435</v>
      </c>
      <c r="C12264" s="22">
        <v>62</v>
      </c>
      <c r="D12264" s="22">
        <v>10</v>
      </c>
      <c r="E12264" s="22">
        <v>12</v>
      </c>
      <c r="F12264" s="21" t="s">
        <v>174992</v>
      </c>
      <c r="G12264" s="22">
        <v>46</v>
      </c>
      <c r="H12264" s="22">
        <v>123</v>
      </c>
      <c r="I12264" s="21" t="s">
        <v>202095</v>
      </c>
    </row>
    <row r="12265" spans="1:9" ht="32" customHeight="1">
      <c r="A12265" s="19" t="s">
        <v>202096</v>
      </c>
      <c r="B12265" s="20" t="s">
        <v>197644</v>
      </c>
      <c r="C12265" s="22">
        <v>67</v>
      </c>
      <c r="D12265" s="21" t="s">
        <v>186900</v>
      </c>
      <c r="E12265" s="22">
        <v>37</v>
      </c>
      <c r="F12265" s="21" t="s">
        <v>170747</v>
      </c>
      <c r="G12265" s="22">
        <v>3</v>
      </c>
      <c r="H12265" s="22">
        <v>110</v>
      </c>
      <c r="I12265" s="21" t="s">
        <v>202097</v>
      </c>
    </row>
    <row r="12266" spans="1:9" ht="32" customHeight="1">
      <c r="A12266" s="19" t="s">
        <v>202098</v>
      </c>
      <c r="B12266" s="20" t="s">
        <v>178371</v>
      </c>
      <c r="C12266" s="22">
        <v>33</v>
      </c>
      <c r="D12266" s="21" t="s">
        <v>173734</v>
      </c>
      <c r="E12266" s="22">
        <v>16</v>
      </c>
      <c r="F12266" s="22">
        <v>0</v>
      </c>
      <c r="G12266" s="22">
        <v>0</v>
      </c>
      <c r="H12266" s="22">
        <v>52</v>
      </c>
      <c r="I12266" s="21" t="s">
        <v>202099</v>
      </c>
    </row>
    <row r="12267" spans="1:9" ht="32" customHeight="1">
      <c r="A12267" s="19" t="s">
        <v>202100</v>
      </c>
      <c r="B12267" s="20" t="s">
        <v>202101</v>
      </c>
      <c r="C12267" s="22">
        <v>31</v>
      </c>
      <c r="D12267" s="21" t="s">
        <v>178061</v>
      </c>
      <c r="E12267" s="22">
        <v>54</v>
      </c>
      <c r="F12267" s="21" t="s">
        <v>202102</v>
      </c>
      <c r="G12267" s="22">
        <v>63</v>
      </c>
      <c r="H12267" s="22">
        <v>151</v>
      </c>
      <c r="I12267" s="21" t="s">
        <v>202103</v>
      </c>
    </row>
    <row r="12268" spans="1:9" ht="32" customHeight="1">
      <c r="A12268" s="19" t="s">
        <v>202104</v>
      </c>
      <c r="B12268" s="20" t="s">
        <v>174053</v>
      </c>
      <c r="C12268" s="22">
        <v>168</v>
      </c>
      <c r="D12268" s="21" t="s">
        <v>170129</v>
      </c>
      <c r="E12268" s="22">
        <v>12</v>
      </c>
      <c r="F12268" s="22">
        <v>0</v>
      </c>
      <c r="G12268" s="22">
        <v>0</v>
      </c>
      <c r="H12268" s="22">
        <v>183</v>
      </c>
      <c r="I12268" s="21" t="s">
        <v>202105</v>
      </c>
    </row>
    <row r="12269" spans="1:9" ht="32" customHeight="1">
      <c r="A12269" s="19" t="s">
        <v>202106</v>
      </c>
      <c r="B12269" s="20" t="s">
        <v>175279</v>
      </c>
      <c r="C12269" s="22">
        <v>1</v>
      </c>
      <c r="D12269" s="21" t="s">
        <v>175008</v>
      </c>
      <c r="E12269" s="22">
        <v>108</v>
      </c>
      <c r="F12269" s="21" t="s">
        <v>182037</v>
      </c>
      <c r="G12269" s="22">
        <v>8</v>
      </c>
      <c r="H12269" s="22">
        <v>120</v>
      </c>
      <c r="I12269" s="21" t="s">
        <v>202107</v>
      </c>
    </row>
    <row r="12270" spans="1:9" ht="32" customHeight="1">
      <c r="A12270" s="19" t="s">
        <v>202108</v>
      </c>
      <c r="B12270" s="20" t="s">
        <v>171330</v>
      </c>
      <c r="C12270" s="22">
        <v>25</v>
      </c>
      <c r="D12270" s="22">
        <v>0</v>
      </c>
      <c r="E12270" s="22">
        <v>0</v>
      </c>
      <c r="F12270" s="21" t="s">
        <v>171331</v>
      </c>
      <c r="G12270" s="22">
        <v>24</v>
      </c>
      <c r="H12270" s="22">
        <v>52</v>
      </c>
      <c r="I12270" s="21" t="s">
        <v>202109</v>
      </c>
    </row>
    <row r="12271" spans="1:9" ht="32" customHeight="1">
      <c r="A12271" s="19" t="s">
        <v>202110</v>
      </c>
      <c r="B12271" s="24">
        <v>60</v>
      </c>
      <c r="C12271" s="22">
        <v>30</v>
      </c>
      <c r="D12271" s="22">
        <v>0</v>
      </c>
      <c r="E12271" s="22">
        <v>0</v>
      </c>
      <c r="F12271" s="22">
        <v>40</v>
      </c>
      <c r="G12271" s="22">
        <v>20</v>
      </c>
      <c r="H12271" s="22">
        <v>53</v>
      </c>
      <c r="I12271" s="21" t="s">
        <v>202111</v>
      </c>
    </row>
    <row r="12272" spans="1:9" ht="32" customHeight="1">
      <c r="A12272" s="19" t="s">
        <v>202112</v>
      </c>
      <c r="B12272" s="20" t="s">
        <v>172974</v>
      </c>
      <c r="C12272" s="22">
        <v>50</v>
      </c>
      <c r="D12272" s="21" t="s">
        <v>173125</v>
      </c>
      <c r="E12272" s="22">
        <v>17</v>
      </c>
      <c r="F12272" s="21" t="s">
        <v>170833</v>
      </c>
      <c r="G12272" s="22">
        <v>5</v>
      </c>
      <c r="H12272" s="22">
        <v>75</v>
      </c>
      <c r="I12272" s="21" t="s">
        <v>202113</v>
      </c>
    </row>
    <row r="12273" spans="1:9" ht="32" customHeight="1">
      <c r="A12273" s="19" t="s">
        <v>202114</v>
      </c>
      <c r="B12273" s="20" t="s">
        <v>177631</v>
      </c>
      <c r="C12273" s="22">
        <v>36</v>
      </c>
      <c r="D12273" s="21" t="s">
        <v>177077</v>
      </c>
      <c r="E12273" s="22">
        <v>17</v>
      </c>
      <c r="F12273" s="22">
        <v>0</v>
      </c>
      <c r="G12273" s="22">
        <v>0</v>
      </c>
      <c r="H12273" s="22">
        <v>56</v>
      </c>
      <c r="I12273" s="21" t="s">
        <v>202115</v>
      </c>
    </row>
    <row r="12274" spans="1:9" ht="44" customHeight="1">
      <c r="A12274" s="19" t="s">
        <v>202116</v>
      </c>
      <c r="B12274" s="20" t="s">
        <v>189955</v>
      </c>
      <c r="C12274" s="22">
        <v>68</v>
      </c>
      <c r="D12274" s="21" t="s">
        <v>179827</v>
      </c>
      <c r="E12274" s="22">
        <v>25</v>
      </c>
      <c r="F12274" s="22">
        <v>0</v>
      </c>
      <c r="G12274" s="22">
        <v>0</v>
      </c>
      <c r="H12274" s="22">
        <v>96</v>
      </c>
      <c r="I12274" s="21" t="s">
        <v>202117</v>
      </c>
    </row>
    <row r="12275" spans="1:9" ht="44" customHeight="1">
      <c r="A12275" s="19" t="s">
        <v>202118</v>
      </c>
      <c r="B12275" s="20" t="s">
        <v>170089</v>
      </c>
      <c r="C12275" s="22">
        <v>5</v>
      </c>
      <c r="D12275" s="21" t="s">
        <v>170088</v>
      </c>
      <c r="E12275" s="22">
        <v>85</v>
      </c>
      <c r="F12275" s="22">
        <v>0</v>
      </c>
      <c r="G12275" s="22">
        <v>0</v>
      </c>
      <c r="H12275" s="22">
        <v>93</v>
      </c>
      <c r="I12275" s="21" t="s">
        <v>202119</v>
      </c>
    </row>
    <row r="12276" spans="1:9" ht="32" customHeight="1">
      <c r="A12276" s="19" t="s">
        <v>202120</v>
      </c>
      <c r="B12276" s="24">
        <v>60</v>
      </c>
      <c r="C12276" s="22">
        <v>36</v>
      </c>
      <c r="D12276" s="21" t="s">
        <v>173748</v>
      </c>
      <c r="E12276" s="22">
        <v>7</v>
      </c>
      <c r="F12276" s="21" t="s">
        <v>170679</v>
      </c>
      <c r="G12276" s="22">
        <v>17</v>
      </c>
      <c r="H12276" s="22">
        <v>63</v>
      </c>
      <c r="I12276" s="21" t="s">
        <v>202121</v>
      </c>
    </row>
    <row r="12277" spans="1:9" ht="32" customHeight="1">
      <c r="A12277" s="19" t="s">
        <v>202122</v>
      </c>
      <c r="B12277" s="20" t="s">
        <v>170080</v>
      </c>
      <c r="C12277" s="22">
        <v>4</v>
      </c>
      <c r="D12277" s="21" t="s">
        <v>170081</v>
      </c>
      <c r="E12277" s="22">
        <v>65</v>
      </c>
      <c r="F12277" s="22">
        <v>0</v>
      </c>
      <c r="G12277" s="22">
        <v>0</v>
      </c>
      <c r="H12277" s="22">
        <v>72</v>
      </c>
      <c r="I12277" s="21" t="s">
        <v>202123</v>
      </c>
    </row>
    <row r="12278" spans="1:9" ht="32" customHeight="1">
      <c r="A12278" s="19" t="s">
        <v>202124</v>
      </c>
      <c r="B12278" s="24">
        <v>0</v>
      </c>
      <c r="C12278" s="22">
        <v>0</v>
      </c>
      <c r="D12278" s="21" t="s">
        <v>175631</v>
      </c>
      <c r="E12278" s="22">
        <v>138</v>
      </c>
      <c r="F12278" s="21" t="s">
        <v>175433</v>
      </c>
      <c r="G12278" s="22">
        <v>9</v>
      </c>
      <c r="H12278" s="22">
        <v>150</v>
      </c>
      <c r="I12278" s="21" t="s">
        <v>202125</v>
      </c>
    </row>
    <row r="12279" spans="1:9" ht="32" customHeight="1">
      <c r="A12279" s="19" t="s">
        <v>202126</v>
      </c>
      <c r="B12279" s="20" t="s">
        <v>176091</v>
      </c>
      <c r="C12279" s="22">
        <v>64</v>
      </c>
      <c r="D12279" s="22">
        <v>0</v>
      </c>
      <c r="E12279" s="22">
        <v>0</v>
      </c>
      <c r="F12279" s="21" t="s">
        <v>169728</v>
      </c>
      <c r="G12279" s="22">
        <v>6</v>
      </c>
      <c r="H12279" s="22">
        <v>73</v>
      </c>
      <c r="I12279" s="21" t="s">
        <v>202127</v>
      </c>
    </row>
    <row r="12280" spans="1:9" ht="32" customHeight="1">
      <c r="A12280" s="19" t="s">
        <v>202128</v>
      </c>
      <c r="B12280" s="20" t="s">
        <v>176091</v>
      </c>
      <c r="C12280" s="22">
        <v>64</v>
      </c>
      <c r="D12280" s="22">
        <v>0</v>
      </c>
      <c r="E12280" s="22">
        <v>0</v>
      </c>
      <c r="F12280" s="21" t="s">
        <v>169728</v>
      </c>
      <c r="G12280" s="22">
        <v>6</v>
      </c>
      <c r="H12280" s="22">
        <v>73</v>
      </c>
      <c r="I12280" s="21" t="s">
        <v>202129</v>
      </c>
    </row>
    <row r="12281" spans="1:9" ht="32" customHeight="1">
      <c r="A12281" s="19" t="s">
        <v>202130</v>
      </c>
      <c r="B12281" s="20" t="s">
        <v>176368</v>
      </c>
      <c r="C12281" s="22">
        <v>71</v>
      </c>
      <c r="D12281" s="21" t="s">
        <v>171668</v>
      </c>
      <c r="E12281" s="22">
        <v>30</v>
      </c>
      <c r="F12281" s="21" t="s">
        <v>172393</v>
      </c>
      <c r="G12281" s="22">
        <v>1</v>
      </c>
      <c r="H12281" s="22">
        <v>105</v>
      </c>
      <c r="I12281" s="21" t="s">
        <v>202131</v>
      </c>
    </row>
    <row r="12282" spans="1:9" ht="32" customHeight="1">
      <c r="A12282" s="19" t="s">
        <v>202132</v>
      </c>
      <c r="B12282" s="20" t="s">
        <v>182741</v>
      </c>
      <c r="C12282" s="22">
        <v>64</v>
      </c>
      <c r="D12282" s="21" t="s">
        <v>172019</v>
      </c>
      <c r="E12282" s="22">
        <v>5</v>
      </c>
      <c r="F12282" s="21" t="s">
        <v>176906</v>
      </c>
      <c r="G12282" s="22">
        <v>14</v>
      </c>
      <c r="H12282" s="22">
        <v>86</v>
      </c>
      <c r="I12282" s="21" t="s">
        <v>202133</v>
      </c>
    </row>
    <row r="12283" spans="1:9" ht="32" customHeight="1">
      <c r="A12283" s="19" t="s">
        <v>202134</v>
      </c>
      <c r="B12283" s="40">
        <v>40625</v>
      </c>
      <c r="C12283" s="22">
        <v>39</v>
      </c>
      <c r="D12283" s="21" t="s">
        <v>171067</v>
      </c>
      <c r="E12283" s="22">
        <v>34</v>
      </c>
      <c r="F12283" s="21" t="s">
        <v>190694</v>
      </c>
      <c r="G12283" s="22">
        <v>23</v>
      </c>
      <c r="H12283" s="22">
        <v>99</v>
      </c>
      <c r="I12283" s="21" t="s">
        <v>202135</v>
      </c>
    </row>
    <row r="12284" spans="1:9" ht="32" customHeight="1">
      <c r="A12284" s="19" t="s">
        <v>202136</v>
      </c>
      <c r="B12284" s="20" t="s">
        <v>178324</v>
      </c>
      <c r="C12284" s="22">
        <v>52</v>
      </c>
      <c r="D12284" s="21" t="s">
        <v>170317</v>
      </c>
      <c r="E12284" s="22">
        <v>12</v>
      </c>
      <c r="F12284" s="21" t="s">
        <v>170317</v>
      </c>
      <c r="G12284" s="22">
        <v>12</v>
      </c>
      <c r="H12284" s="22">
        <v>79</v>
      </c>
      <c r="I12284" s="21" t="s">
        <v>202137</v>
      </c>
    </row>
    <row r="12285" spans="1:9" ht="32" customHeight="1">
      <c r="A12285" s="19" t="s">
        <v>202138</v>
      </c>
      <c r="B12285" s="20" t="s">
        <v>171006</v>
      </c>
      <c r="C12285" s="22">
        <v>40</v>
      </c>
      <c r="D12285" s="21" t="s">
        <v>170265</v>
      </c>
      <c r="E12285" s="22">
        <v>4</v>
      </c>
      <c r="F12285" s="21" t="s">
        <v>170590</v>
      </c>
      <c r="G12285" s="22">
        <v>13</v>
      </c>
      <c r="H12285" s="22">
        <v>60</v>
      </c>
      <c r="I12285" s="21" t="s">
        <v>202139</v>
      </c>
    </row>
    <row r="12286" spans="1:9" ht="32" customHeight="1">
      <c r="A12286" s="19" t="s">
        <v>202140</v>
      </c>
      <c r="B12286" s="20" t="s">
        <v>170048</v>
      </c>
      <c r="C12286" s="22">
        <v>35</v>
      </c>
      <c r="D12286" s="21" t="s">
        <v>202141</v>
      </c>
      <c r="E12286" s="22">
        <v>88</v>
      </c>
      <c r="F12286" s="21" t="s">
        <v>198445</v>
      </c>
      <c r="G12286" s="22">
        <v>10</v>
      </c>
      <c r="H12286" s="22">
        <v>136</v>
      </c>
      <c r="I12286" s="21" t="s">
        <v>202142</v>
      </c>
    </row>
    <row r="12287" spans="1:9" ht="32" customHeight="1">
      <c r="A12287" s="19" t="s">
        <v>202143</v>
      </c>
      <c r="B12287" s="20" t="s">
        <v>174831</v>
      </c>
      <c r="C12287" s="22">
        <v>4</v>
      </c>
      <c r="D12287" s="21" t="s">
        <v>171807</v>
      </c>
      <c r="E12287" s="22">
        <v>165</v>
      </c>
      <c r="F12287" s="21" t="s">
        <v>183418</v>
      </c>
      <c r="G12287" s="22">
        <v>6</v>
      </c>
      <c r="H12287" s="22">
        <v>178</v>
      </c>
      <c r="I12287" s="21" t="s">
        <v>202144</v>
      </c>
    </row>
    <row r="12288" spans="1:9" ht="32" customHeight="1">
      <c r="A12288" s="19" t="s">
        <v>202145</v>
      </c>
      <c r="B12288" s="20" t="s">
        <v>188689</v>
      </c>
      <c r="C12288" s="22">
        <v>49</v>
      </c>
      <c r="D12288" s="21" t="s">
        <v>188976</v>
      </c>
      <c r="E12288" s="22">
        <v>36</v>
      </c>
      <c r="F12288" s="21" t="s">
        <v>170092</v>
      </c>
      <c r="G12288" s="22">
        <v>10</v>
      </c>
      <c r="H12288" s="22">
        <v>98</v>
      </c>
      <c r="I12288" s="21" t="s">
        <v>202146</v>
      </c>
    </row>
    <row r="12289" spans="1:9" ht="32" customHeight="1">
      <c r="A12289" s="19" t="s">
        <v>202147</v>
      </c>
      <c r="B12289" s="20" t="s">
        <v>170796</v>
      </c>
      <c r="C12289" s="22">
        <v>1</v>
      </c>
      <c r="D12289" s="21" t="s">
        <v>174053</v>
      </c>
      <c r="E12289" s="22">
        <v>98</v>
      </c>
      <c r="F12289" s="21" t="s">
        <v>174963</v>
      </c>
      <c r="G12289" s="22">
        <v>6</v>
      </c>
      <c r="H12289" s="22">
        <v>108</v>
      </c>
      <c r="I12289" s="21" t="s">
        <v>202148</v>
      </c>
    </row>
    <row r="12290" spans="1:9" ht="32" customHeight="1">
      <c r="A12290" s="19" t="s">
        <v>202149</v>
      </c>
      <c r="B12290" s="20" t="s">
        <v>181801</v>
      </c>
      <c r="C12290" s="22">
        <v>83</v>
      </c>
      <c r="D12290" s="21" t="s">
        <v>174500</v>
      </c>
      <c r="E12290" s="22">
        <v>50</v>
      </c>
      <c r="F12290" s="21" t="s">
        <v>170383</v>
      </c>
      <c r="G12290" s="22">
        <v>5</v>
      </c>
      <c r="H12290" s="22">
        <v>141</v>
      </c>
      <c r="I12290" s="21" t="s">
        <v>202150</v>
      </c>
    </row>
    <row r="12291" spans="1:9" ht="32" customHeight="1">
      <c r="A12291" s="19" t="s">
        <v>202151</v>
      </c>
      <c r="B12291" s="20" t="s">
        <v>169673</v>
      </c>
      <c r="C12291" s="22">
        <v>20</v>
      </c>
      <c r="D12291" s="21" t="s">
        <v>174316</v>
      </c>
      <c r="E12291" s="22">
        <v>44</v>
      </c>
      <c r="F12291" s="21" t="s">
        <v>170278</v>
      </c>
      <c r="G12291" s="22">
        <v>1</v>
      </c>
      <c r="H12291" s="22">
        <v>68</v>
      </c>
      <c r="I12291" s="21" t="s">
        <v>202152</v>
      </c>
    </row>
    <row r="12292" spans="1:9" ht="32" customHeight="1">
      <c r="A12292" s="19" t="s">
        <v>202153</v>
      </c>
      <c r="B12292" s="20" t="s">
        <v>187656</v>
      </c>
      <c r="C12292" s="22">
        <v>38</v>
      </c>
      <c r="D12292" s="21" t="s">
        <v>181465</v>
      </c>
      <c r="E12292" s="22">
        <v>43</v>
      </c>
      <c r="F12292" s="21" t="s">
        <v>14608</v>
      </c>
      <c r="G12292" s="22">
        <v>39</v>
      </c>
      <c r="H12292" s="22">
        <v>123</v>
      </c>
      <c r="I12292" s="21" t="s">
        <v>202154</v>
      </c>
    </row>
    <row r="12293" spans="1:9" ht="32" customHeight="1">
      <c r="A12293" s="19" t="s">
        <v>202155</v>
      </c>
      <c r="B12293" s="20" t="s">
        <v>172694</v>
      </c>
      <c r="C12293" s="22">
        <v>43</v>
      </c>
      <c r="D12293" s="22">
        <v>0</v>
      </c>
      <c r="E12293" s="22">
        <v>0</v>
      </c>
      <c r="F12293" s="21" t="s">
        <v>179218</v>
      </c>
      <c r="G12293" s="22">
        <v>25</v>
      </c>
      <c r="H12293" s="22">
        <v>71</v>
      </c>
      <c r="I12293" s="21" t="s">
        <v>202156</v>
      </c>
    </row>
    <row r="12294" spans="1:9" ht="32" customHeight="1">
      <c r="A12294" s="19" t="s">
        <v>202157</v>
      </c>
      <c r="B12294" s="20" t="s">
        <v>175155</v>
      </c>
      <c r="C12294" s="22">
        <v>70</v>
      </c>
      <c r="D12294" s="21" t="s">
        <v>173022</v>
      </c>
      <c r="E12294" s="22">
        <v>27</v>
      </c>
      <c r="F12294" s="21" t="s">
        <v>197617</v>
      </c>
      <c r="G12294" s="22">
        <v>18</v>
      </c>
      <c r="H12294" s="22">
        <v>118</v>
      </c>
      <c r="I12294" s="21" t="s">
        <v>202158</v>
      </c>
    </row>
    <row r="12295" spans="1:9" ht="32" customHeight="1">
      <c r="A12295" s="19" t="s">
        <v>202159</v>
      </c>
      <c r="B12295" s="20" t="s">
        <v>172200</v>
      </c>
      <c r="C12295" s="22">
        <v>4</v>
      </c>
      <c r="D12295" s="21" t="s">
        <v>185973</v>
      </c>
      <c r="E12295" s="22">
        <v>118</v>
      </c>
      <c r="F12295" s="21" t="s">
        <v>175977</v>
      </c>
      <c r="G12295" s="22">
        <v>32</v>
      </c>
      <c r="H12295" s="22">
        <v>157</v>
      </c>
      <c r="I12295" s="21" t="s">
        <v>202160</v>
      </c>
    </row>
    <row r="12296" spans="1:9" ht="32" customHeight="1">
      <c r="A12296" s="19" t="s">
        <v>202161</v>
      </c>
      <c r="B12296" s="20" t="s">
        <v>202162</v>
      </c>
      <c r="C12296" s="22">
        <v>19</v>
      </c>
      <c r="D12296" s="21" t="s">
        <v>187268</v>
      </c>
      <c r="E12296" s="22">
        <v>118</v>
      </c>
      <c r="F12296" s="21" t="s">
        <v>202163</v>
      </c>
      <c r="G12296" s="22">
        <v>43</v>
      </c>
      <c r="H12296" s="22">
        <v>183</v>
      </c>
      <c r="I12296" s="21" t="s">
        <v>202164</v>
      </c>
    </row>
    <row r="12297" spans="1:9" ht="32" customHeight="1">
      <c r="A12297" s="19" t="s">
        <v>202165</v>
      </c>
      <c r="B12297" s="20" t="s">
        <v>174817</v>
      </c>
      <c r="C12297" s="22">
        <v>40</v>
      </c>
      <c r="D12297" s="21" t="s">
        <v>179820</v>
      </c>
      <c r="E12297" s="22">
        <v>36</v>
      </c>
      <c r="F12297" s="21" t="s">
        <v>172357</v>
      </c>
      <c r="G12297" s="22">
        <v>16</v>
      </c>
      <c r="H12297" s="22">
        <v>95</v>
      </c>
      <c r="I12297" s="21" t="s">
        <v>202166</v>
      </c>
    </row>
    <row r="12298" spans="1:9" ht="32" customHeight="1">
      <c r="A12298" s="19" t="s">
        <v>202167</v>
      </c>
      <c r="B12298" s="20" t="s">
        <v>175453</v>
      </c>
      <c r="C12298" s="22">
        <v>36</v>
      </c>
      <c r="D12298" s="21" t="s">
        <v>176728</v>
      </c>
      <c r="E12298" s="22">
        <v>23</v>
      </c>
      <c r="F12298" s="21" t="s">
        <v>202168</v>
      </c>
      <c r="G12298" s="22">
        <v>53</v>
      </c>
      <c r="H12298" s="22">
        <v>115</v>
      </c>
      <c r="I12298" s="21" t="s">
        <v>202169</v>
      </c>
    </row>
    <row r="12299" spans="1:9" ht="32" customHeight="1">
      <c r="A12299" s="19" t="s">
        <v>202170</v>
      </c>
      <c r="B12299" s="20" t="s">
        <v>202171</v>
      </c>
      <c r="C12299" s="22">
        <v>19</v>
      </c>
      <c r="D12299" s="21" t="s">
        <v>202172</v>
      </c>
      <c r="E12299" s="22">
        <v>94</v>
      </c>
      <c r="F12299" s="21" t="s">
        <v>192090</v>
      </c>
      <c r="G12299" s="22">
        <v>50</v>
      </c>
      <c r="H12299" s="22">
        <v>166</v>
      </c>
      <c r="I12299" s="21" t="s">
        <v>202173</v>
      </c>
    </row>
    <row r="12300" spans="1:9" ht="32" customHeight="1">
      <c r="A12300" s="19" t="s">
        <v>202174</v>
      </c>
      <c r="B12300" s="20" t="s">
        <v>169791</v>
      </c>
      <c r="C12300" s="22">
        <v>80</v>
      </c>
      <c r="D12300" s="22">
        <v>12</v>
      </c>
      <c r="E12300" s="22">
        <v>18</v>
      </c>
      <c r="F12300" s="21" t="s">
        <v>196585</v>
      </c>
      <c r="G12300" s="22">
        <v>52</v>
      </c>
      <c r="H12300" s="22">
        <v>153</v>
      </c>
      <c r="I12300" s="21" t="s">
        <v>202175</v>
      </c>
    </row>
    <row r="12301" spans="1:9" ht="32" customHeight="1">
      <c r="A12301" s="19" t="s">
        <v>202176</v>
      </c>
      <c r="B12301" s="20" t="s">
        <v>202177</v>
      </c>
      <c r="C12301" s="22">
        <v>122</v>
      </c>
      <c r="D12301" s="21" t="s">
        <v>196830</v>
      </c>
      <c r="E12301" s="22">
        <v>210</v>
      </c>
      <c r="F12301" s="21" t="s">
        <v>196699</v>
      </c>
      <c r="G12301" s="22">
        <v>2</v>
      </c>
      <c r="H12301" s="22">
        <v>337</v>
      </c>
      <c r="I12301" s="21" t="s">
        <v>202178</v>
      </c>
    </row>
    <row r="12302" spans="1:9" ht="32" customHeight="1">
      <c r="A12302" s="19" t="s">
        <v>202179</v>
      </c>
      <c r="B12302" s="20" t="s">
        <v>170250</v>
      </c>
      <c r="C12302" s="22">
        <v>46</v>
      </c>
      <c r="D12302" s="21" t="s">
        <v>180003</v>
      </c>
      <c r="E12302" s="22">
        <v>87</v>
      </c>
      <c r="F12302" s="21" t="s">
        <v>170383</v>
      </c>
      <c r="G12302" s="22">
        <v>5</v>
      </c>
      <c r="H12302" s="22">
        <v>141</v>
      </c>
      <c r="I12302" s="21" t="s">
        <v>202180</v>
      </c>
    </row>
    <row r="12303" spans="1:9" ht="32" customHeight="1">
      <c r="A12303" s="19" t="s">
        <v>202181</v>
      </c>
      <c r="B12303" s="20" t="s">
        <v>177769</v>
      </c>
      <c r="C12303" s="22">
        <v>70</v>
      </c>
      <c r="D12303" s="21" t="s">
        <v>170575</v>
      </c>
      <c r="E12303" s="22">
        <v>10</v>
      </c>
      <c r="F12303" s="21" t="s">
        <v>172866</v>
      </c>
      <c r="G12303" s="22">
        <v>2</v>
      </c>
      <c r="H12303" s="22">
        <v>85</v>
      </c>
      <c r="I12303" s="21" t="s">
        <v>202182</v>
      </c>
    </row>
    <row r="12304" spans="1:9" ht="32" customHeight="1">
      <c r="A12304" s="19" t="s">
        <v>202183</v>
      </c>
      <c r="B12304" s="20" t="s">
        <v>175209</v>
      </c>
      <c r="C12304" s="22">
        <v>19</v>
      </c>
      <c r="D12304" s="21" t="s">
        <v>170704</v>
      </c>
      <c r="E12304" s="22">
        <v>135</v>
      </c>
      <c r="F12304" s="21" t="s">
        <v>202184</v>
      </c>
      <c r="G12304" s="22">
        <v>29</v>
      </c>
      <c r="H12304" s="22">
        <v>186</v>
      </c>
      <c r="I12304" s="21" t="s">
        <v>202185</v>
      </c>
    </row>
    <row r="12305" spans="1:9" ht="32" customHeight="1">
      <c r="A12305" s="19" t="s">
        <v>202186</v>
      </c>
      <c r="B12305" s="20" t="s">
        <v>172401</v>
      </c>
      <c r="C12305" s="22">
        <v>31</v>
      </c>
      <c r="D12305" s="21" t="s">
        <v>172402</v>
      </c>
      <c r="E12305" s="22">
        <v>18</v>
      </c>
      <c r="F12305" s="22">
        <v>0</v>
      </c>
      <c r="G12305" s="22">
        <v>0</v>
      </c>
      <c r="H12305" s="22">
        <v>52</v>
      </c>
      <c r="I12305" s="21" t="s">
        <v>202187</v>
      </c>
    </row>
    <row r="12306" spans="1:9" ht="32" customHeight="1">
      <c r="A12306" s="19" t="s">
        <v>202188</v>
      </c>
      <c r="B12306" s="20" t="s">
        <v>180412</v>
      </c>
      <c r="C12306" s="22">
        <v>44</v>
      </c>
      <c r="D12306" s="21" t="s">
        <v>171881</v>
      </c>
      <c r="E12306" s="22">
        <v>15</v>
      </c>
      <c r="F12306" s="21" t="s">
        <v>173141</v>
      </c>
      <c r="G12306" s="22">
        <v>19</v>
      </c>
      <c r="H12306" s="22">
        <v>81</v>
      </c>
      <c r="I12306" s="21" t="s">
        <v>202189</v>
      </c>
    </row>
    <row r="12307" spans="1:9" ht="32" customHeight="1">
      <c r="A12307" s="19" t="s">
        <v>202190</v>
      </c>
      <c r="B12307" s="20" t="s">
        <v>186840</v>
      </c>
      <c r="C12307" s="22">
        <v>81</v>
      </c>
      <c r="D12307" s="21" t="s">
        <v>172139</v>
      </c>
      <c r="E12307" s="22">
        <v>8</v>
      </c>
      <c r="F12307" s="21" t="s">
        <v>170684</v>
      </c>
      <c r="G12307" s="22">
        <v>34</v>
      </c>
      <c r="H12307" s="22">
        <v>126</v>
      </c>
      <c r="I12307" s="21" t="s">
        <v>202191</v>
      </c>
    </row>
    <row r="12308" spans="1:9" ht="32" customHeight="1">
      <c r="A12308" s="19" t="s">
        <v>202192</v>
      </c>
      <c r="B12308" s="20" t="s">
        <v>170499</v>
      </c>
      <c r="C12308" s="22">
        <v>4</v>
      </c>
      <c r="D12308" s="21" t="s">
        <v>171998</v>
      </c>
      <c r="E12308" s="22">
        <v>138</v>
      </c>
      <c r="F12308" s="21" t="s">
        <v>176058</v>
      </c>
      <c r="G12308" s="22">
        <v>2</v>
      </c>
      <c r="H12308" s="22">
        <v>147</v>
      </c>
      <c r="I12308" s="21" t="s">
        <v>202193</v>
      </c>
    </row>
    <row r="12309" spans="1:9" ht="32" customHeight="1">
      <c r="A12309" s="19" t="s">
        <v>202194</v>
      </c>
      <c r="B12309" s="20" t="s">
        <v>178048</v>
      </c>
      <c r="C12309" s="22">
        <v>32</v>
      </c>
      <c r="D12309" s="21" t="s">
        <v>172449</v>
      </c>
      <c r="E12309" s="22">
        <v>17</v>
      </c>
      <c r="F12309" s="22">
        <v>0</v>
      </c>
      <c r="G12309" s="22">
        <v>0</v>
      </c>
      <c r="H12309" s="22">
        <v>52</v>
      </c>
      <c r="I12309" s="21" t="s">
        <v>202195</v>
      </c>
    </row>
    <row r="12310" spans="1:9" ht="32" customHeight="1">
      <c r="A12310" s="19" t="s">
        <v>202196</v>
      </c>
      <c r="B12310" s="40">
        <v>43125</v>
      </c>
      <c r="C12310" s="22">
        <v>69</v>
      </c>
      <c r="D12310" s="39">
        <v>44375</v>
      </c>
      <c r="E12310" s="22">
        <v>71</v>
      </c>
      <c r="F12310" s="21" t="s">
        <v>14588</v>
      </c>
      <c r="G12310" s="22">
        <v>20</v>
      </c>
      <c r="H12310" s="22">
        <v>163</v>
      </c>
      <c r="I12310" s="21" t="s">
        <v>202197</v>
      </c>
    </row>
    <row r="12311" spans="1:9" ht="32" customHeight="1">
      <c r="A12311" s="19" t="s">
        <v>202198</v>
      </c>
      <c r="B12311" s="20" t="s">
        <v>169908</v>
      </c>
      <c r="C12311" s="22">
        <v>45</v>
      </c>
      <c r="D12311" s="21" t="s">
        <v>170357</v>
      </c>
      <c r="E12311" s="22">
        <v>19</v>
      </c>
      <c r="F12311" s="21" t="s">
        <v>170548</v>
      </c>
      <c r="G12311" s="22">
        <v>44</v>
      </c>
      <c r="H12311" s="22">
        <v>111</v>
      </c>
      <c r="I12311" s="21" t="s">
        <v>202199</v>
      </c>
    </row>
    <row r="12312" spans="1:9" ht="32" customHeight="1">
      <c r="A12312" s="19" t="s">
        <v>202200</v>
      </c>
      <c r="B12312" s="20" t="s">
        <v>175055</v>
      </c>
      <c r="C12312" s="22">
        <v>3</v>
      </c>
      <c r="D12312" s="21" t="s">
        <v>170103</v>
      </c>
      <c r="E12312" s="22">
        <v>100</v>
      </c>
      <c r="F12312" s="21" t="s">
        <v>178129</v>
      </c>
      <c r="G12312" s="22">
        <v>2</v>
      </c>
      <c r="H12312" s="22">
        <v>108</v>
      </c>
      <c r="I12312" s="21" t="s">
        <v>202201</v>
      </c>
    </row>
    <row r="12313" spans="1:9" ht="32" customHeight="1">
      <c r="A12313" s="19" t="s">
        <v>202202</v>
      </c>
      <c r="B12313" s="20" t="s">
        <v>173391</v>
      </c>
      <c r="C12313" s="22">
        <v>11</v>
      </c>
      <c r="D12313" s="21" t="s">
        <v>172344</v>
      </c>
      <c r="E12313" s="22">
        <v>39</v>
      </c>
      <c r="F12313" s="21" t="s">
        <v>178511</v>
      </c>
      <c r="G12313" s="22">
        <v>65</v>
      </c>
      <c r="H12313" s="22">
        <v>118</v>
      </c>
      <c r="I12313" s="21" t="s">
        <v>202203</v>
      </c>
    </row>
    <row r="12314" spans="1:9" ht="32" customHeight="1">
      <c r="A12314" s="19" t="s">
        <v>202204</v>
      </c>
      <c r="B12314" s="20" t="s">
        <v>173141</v>
      </c>
      <c r="C12314" s="22">
        <v>38</v>
      </c>
      <c r="D12314" s="21" t="s">
        <v>173450</v>
      </c>
      <c r="E12314" s="22">
        <v>84</v>
      </c>
      <c r="F12314" s="21" t="s">
        <v>179779</v>
      </c>
      <c r="G12314" s="22">
        <v>34</v>
      </c>
      <c r="H12314" s="22">
        <v>159</v>
      </c>
      <c r="I12314" s="21" t="s">
        <v>202205</v>
      </c>
    </row>
    <row r="12315" spans="1:9" ht="32" customHeight="1">
      <c r="A12315" s="19" t="s">
        <v>202206</v>
      </c>
      <c r="B12315" s="20" t="s">
        <v>174756</v>
      </c>
      <c r="C12315" s="22">
        <v>50</v>
      </c>
      <c r="D12315" s="21" t="s">
        <v>201955</v>
      </c>
      <c r="E12315" s="22">
        <v>46</v>
      </c>
      <c r="F12315" s="21" t="s">
        <v>184154</v>
      </c>
      <c r="G12315" s="22">
        <v>17</v>
      </c>
      <c r="H12315" s="22">
        <v>116</v>
      </c>
      <c r="I12315" s="21" t="s">
        <v>202207</v>
      </c>
    </row>
    <row r="12316" spans="1:9" ht="32" customHeight="1">
      <c r="A12316" s="19" t="s">
        <v>202208</v>
      </c>
      <c r="B12316" s="20" t="s">
        <v>172932</v>
      </c>
      <c r="C12316" s="22">
        <v>2</v>
      </c>
      <c r="D12316" s="21" t="s">
        <v>176140</v>
      </c>
      <c r="E12316" s="22">
        <v>112</v>
      </c>
      <c r="F12316" s="22">
        <v>0</v>
      </c>
      <c r="G12316" s="22">
        <v>0</v>
      </c>
      <c r="H12316" s="22">
        <v>117</v>
      </c>
      <c r="I12316" s="21" t="s">
        <v>202209</v>
      </c>
    </row>
    <row r="12317" spans="1:9" ht="32" customHeight="1">
      <c r="A12317" s="19" t="s">
        <v>202210</v>
      </c>
      <c r="B12317" s="20" t="s">
        <v>187437</v>
      </c>
      <c r="C12317" s="22">
        <v>85</v>
      </c>
      <c r="D12317" s="22">
        <v>0</v>
      </c>
      <c r="E12317" s="22">
        <v>0</v>
      </c>
      <c r="F12317" s="21" t="s">
        <v>176294</v>
      </c>
      <c r="G12317" s="22">
        <v>2</v>
      </c>
      <c r="H12317" s="22">
        <v>90</v>
      </c>
      <c r="I12317" s="21" t="s">
        <v>202211</v>
      </c>
    </row>
    <row r="12318" spans="1:9" ht="32" customHeight="1">
      <c r="A12318" s="19" t="s">
        <v>202212</v>
      </c>
      <c r="B12318" s="20" t="s">
        <v>184597</v>
      </c>
      <c r="C12318" s="22">
        <v>41</v>
      </c>
      <c r="D12318" s="21" t="s">
        <v>186578</v>
      </c>
      <c r="E12318" s="22">
        <v>40</v>
      </c>
      <c r="F12318" s="21" t="s">
        <v>175491</v>
      </c>
      <c r="G12318" s="22">
        <v>50</v>
      </c>
      <c r="H12318" s="22">
        <v>134</v>
      </c>
      <c r="I12318" s="21" t="s">
        <v>202213</v>
      </c>
    </row>
    <row r="12319" spans="1:9" ht="32" customHeight="1">
      <c r="A12319" s="19" t="s">
        <v>202214</v>
      </c>
      <c r="B12319" s="20" t="s">
        <v>170250</v>
      </c>
      <c r="C12319" s="22">
        <v>35</v>
      </c>
      <c r="D12319" s="21" t="s">
        <v>177518</v>
      </c>
      <c r="E12319" s="22">
        <v>16</v>
      </c>
      <c r="F12319" s="21" t="s">
        <v>169980</v>
      </c>
      <c r="G12319" s="22">
        <v>54</v>
      </c>
      <c r="H12319" s="22">
        <v>108</v>
      </c>
      <c r="I12319" s="21" t="s">
        <v>202215</v>
      </c>
    </row>
    <row r="12320" spans="1:9" ht="32" customHeight="1">
      <c r="A12320" s="19" t="s">
        <v>202216</v>
      </c>
      <c r="B12320" s="20" t="s">
        <v>176204</v>
      </c>
      <c r="C12320" s="22">
        <v>52</v>
      </c>
      <c r="D12320" s="39">
        <v>3125</v>
      </c>
      <c r="E12320" s="22">
        <v>2</v>
      </c>
      <c r="F12320" s="39">
        <v>15625</v>
      </c>
      <c r="G12320" s="22">
        <v>10</v>
      </c>
      <c r="H12320" s="22">
        <v>67</v>
      </c>
      <c r="I12320" s="21" t="s">
        <v>202217</v>
      </c>
    </row>
    <row r="12321" spans="1:9" ht="32" customHeight="1">
      <c r="A12321" s="19" t="s">
        <v>202218</v>
      </c>
      <c r="B12321" s="20" t="s">
        <v>180124</v>
      </c>
      <c r="C12321" s="22">
        <v>25</v>
      </c>
      <c r="D12321" s="21" t="s">
        <v>202219</v>
      </c>
      <c r="E12321" s="22">
        <v>103</v>
      </c>
      <c r="F12321" s="21" t="s">
        <v>198795</v>
      </c>
      <c r="G12321" s="22">
        <v>50</v>
      </c>
      <c r="H12321" s="22">
        <v>181</v>
      </c>
      <c r="I12321" s="21" t="s">
        <v>202220</v>
      </c>
    </row>
    <row r="12322" spans="1:9" ht="32" customHeight="1">
      <c r="A12322" s="19" t="s">
        <v>202221</v>
      </c>
      <c r="B12322" s="24">
        <v>0</v>
      </c>
      <c r="C12322" s="22">
        <v>0</v>
      </c>
      <c r="D12322" s="21" t="s">
        <v>186960</v>
      </c>
      <c r="E12322" s="22">
        <v>62</v>
      </c>
      <c r="F12322" s="21" t="s">
        <v>185864</v>
      </c>
      <c r="G12322" s="22">
        <v>23</v>
      </c>
      <c r="H12322" s="22">
        <v>88</v>
      </c>
      <c r="I12322" s="21" t="s">
        <v>202222</v>
      </c>
    </row>
    <row r="12323" spans="1:9" ht="32" customHeight="1">
      <c r="A12323" s="19" t="s">
        <v>202223</v>
      </c>
      <c r="B12323" s="20" t="s">
        <v>173137</v>
      </c>
      <c r="C12323" s="22">
        <v>4</v>
      </c>
      <c r="D12323" s="21" t="s">
        <v>172367</v>
      </c>
      <c r="E12323" s="22">
        <v>62</v>
      </c>
      <c r="F12323" s="22">
        <v>0</v>
      </c>
      <c r="G12323" s="22">
        <v>0</v>
      </c>
      <c r="H12323" s="22">
        <v>69</v>
      </c>
      <c r="I12323" s="21" t="s">
        <v>202224</v>
      </c>
    </row>
    <row r="12324" spans="1:9" ht="32" customHeight="1">
      <c r="A12324" s="19" t="s">
        <v>202225</v>
      </c>
      <c r="B12324" s="24">
        <v>0</v>
      </c>
      <c r="C12324" s="22">
        <v>0</v>
      </c>
      <c r="D12324" s="21" t="s">
        <v>199109</v>
      </c>
      <c r="E12324" s="22">
        <v>56</v>
      </c>
      <c r="F12324" s="21" t="s">
        <v>181071</v>
      </c>
      <c r="G12324" s="22">
        <v>43</v>
      </c>
      <c r="H12324" s="22">
        <v>102</v>
      </c>
      <c r="I12324" s="21" t="s">
        <v>202226</v>
      </c>
    </row>
    <row r="12325" spans="1:9" ht="32" customHeight="1">
      <c r="A12325" s="19" t="s">
        <v>202227</v>
      </c>
      <c r="B12325" s="20" t="s">
        <v>190518</v>
      </c>
      <c r="C12325" s="22">
        <v>72</v>
      </c>
      <c r="D12325" s="21" t="s">
        <v>171767</v>
      </c>
      <c r="E12325" s="22">
        <v>14</v>
      </c>
      <c r="F12325" s="21" t="s">
        <v>169806</v>
      </c>
      <c r="G12325" s="22">
        <v>7</v>
      </c>
      <c r="H12325" s="22">
        <v>96</v>
      </c>
      <c r="I12325" s="21" t="s">
        <v>202228</v>
      </c>
    </row>
    <row r="12326" spans="1:9" ht="44" customHeight="1">
      <c r="A12326" s="19" t="s">
        <v>202227</v>
      </c>
      <c r="B12326" s="20" t="s">
        <v>190518</v>
      </c>
      <c r="C12326" s="22">
        <v>72</v>
      </c>
      <c r="D12326" s="21" t="s">
        <v>171767</v>
      </c>
      <c r="E12326" s="22">
        <v>14</v>
      </c>
      <c r="F12326" s="21" t="s">
        <v>169806</v>
      </c>
      <c r="G12326" s="22">
        <v>7</v>
      </c>
      <c r="H12326" s="22">
        <v>96</v>
      </c>
      <c r="I12326" s="21" t="s">
        <v>202229</v>
      </c>
    </row>
    <row r="12327" spans="1:9" ht="32" customHeight="1">
      <c r="A12327" s="19" t="s">
        <v>202230</v>
      </c>
      <c r="B12327" s="24">
        <v>0</v>
      </c>
      <c r="C12327" s="22">
        <v>0</v>
      </c>
      <c r="D12327" s="22">
        <v>100</v>
      </c>
      <c r="E12327" s="22">
        <v>51</v>
      </c>
      <c r="F12327" s="22">
        <v>0</v>
      </c>
      <c r="G12327" s="22">
        <v>0</v>
      </c>
      <c r="H12327" s="22">
        <v>54</v>
      </c>
      <c r="I12327" s="21" t="s">
        <v>202231</v>
      </c>
    </row>
    <row r="12328" spans="1:9" ht="32" customHeight="1">
      <c r="A12328" s="19" t="s">
        <v>202232</v>
      </c>
      <c r="B12328" s="20" t="s">
        <v>14638</v>
      </c>
      <c r="C12328" s="22">
        <v>35</v>
      </c>
      <c r="D12328" s="22">
        <v>0</v>
      </c>
      <c r="E12328" s="22">
        <v>0</v>
      </c>
      <c r="F12328" s="21" t="s">
        <v>14613</v>
      </c>
      <c r="G12328" s="22">
        <v>21</v>
      </c>
      <c r="H12328" s="22">
        <v>59</v>
      </c>
      <c r="I12328" s="21" t="s">
        <v>202233</v>
      </c>
    </row>
    <row r="12329" spans="1:9" ht="44" customHeight="1">
      <c r="A12329" s="19" t="s">
        <v>202232</v>
      </c>
      <c r="B12329" s="20" t="s">
        <v>170084</v>
      </c>
      <c r="C12329" s="22">
        <v>37</v>
      </c>
      <c r="D12329" s="22">
        <v>0</v>
      </c>
      <c r="E12329" s="22">
        <v>0</v>
      </c>
      <c r="F12329" s="21" t="s">
        <v>176727</v>
      </c>
      <c r="G12329" s="22">
        <v>19</v>
      </c>
      <c r="H12329" s="22">
        <v>59</v>
      </c>
      <c r="I12329" s="21" t="s">
        <v>202234</v>
      </c>
    </row>
    <row r="12330" spans="1:9" ht="32" customHeight="1">
      <c r="A12330" s="19" t="s">
        <v>202235</v>
      </c>
      <c r="B12330" s="20" t="s">
        <v>172376</v>
      </c>
      <c r="C12330" s="22">
        <v>27</v>
      </c>
      <c r="D12330" s="21" t="s">
        <v>176525</v>
      </c>
      <c r="E12330" s="22">
        <v>10</v>
      </c>
      <c r="F12330" s="21" t="s">
        <v>180223</v>
      </c>
      <c r="G12330" s="22">
        <v>22</v>
      </c>
      <c r="H12330" s="22">
        <v>62</v>
      </c>
      <c r="I12330" s="21" t="s">
        <v>202236</v>
      </c>
    </row>
    <row r="12331" spans="1:9" ht="44" customHeight="1">
      <c r="A12331" s="19" t="s">
        <v>202235</v>
      </c>
      <c r="B12331" s="20" t="s">
        <v>172376</v>
      </c>
      <c r="C12331" s="22">
        <v>27</v>
      </c>
      <c r="D12331" s="21" t="s">
        <v>176525</v>
      </c>
      <c r="E12331" s="22">
        <v>10</v>
      </c>
      <c r="F12331" s="21" t="s">
        <v>180223</v>
      </c>
      <c r="G12331" s="22">
        <v>22</v>
      </c>
      <c r="H12331" s="22">
        <v>62</v>
      </c>
      <c r="I12331" s="21" t="s">
        <v>202237</v>
      </c>
    </row>
    <row r="12332" spans="1:9" ht="32" customHeight="1">
      <c r="A12332" s="19" t="s">
        <v>202238</v>
      </c>
      <c r="B12332" s="20" t="s">
        <v>170679</v>
      </c>
      <c r="C12332" s="22">
        <v>34</v>
      </c>
      <c r="D12332" s="21" t="s">
        <v>175382</v>
      </c>
      <c r="E12332" s="22">
        <v>33</v>
      </c>
      <c r="F12332" s="21" t="s">
        <v>200459</v>
      </c>
      <c r="G12332" s="22">
        <v>53</v>
      </c>
      <c r="H12332" s="22">
        <v>123</v>
      </c>
      <c r="I12332" s="21" t="s">
        <v>202239</v>
      </c>
    </row>
    <row r="12333" spans="1:9" ht="32" customHeight="1">
      <c r="A12333" s="19" t="s">
        <v>202240</v>
      </c>
      <c r="B12333" s="20" t="s">
        <v>173327</v>
      </c>
      <c r="C12333" s="22">
        <v>27</v>
      </c>
      <c r="D12333" s="21" t="s">
        <v>171528</v>
      </c>
      <c r="E12333" s="22">
        <v>16</v>
      </c>
      <c r="F12333" s="21" t="s">
        <v>173080</v>
      </c>
      <c r="G12333" s="22">
        <v>13</v>
      </c>
      <c r="H12333" s="22">
        <v>59</v>
      </c>
      <c r="I12333" s="21" t="s">
        <v>202241</v>
      </c>
    </row>
    <row r="12334" spans="1:9" ht="32" customHeight="1">
      <c r="A12334" s="19" t="s">
        <v>202242</v>
      </c>
      <c r="B12334" s="20" t="s">
        <v>171528</v>
      </c>
      <c r="C12334" s="22">
        <v>32</v>
      </c>
      <c r="D12334" s="21" t="s">
        <v>171753</v>
      </c>
      <c r="E12334" s="22">
        <v>64</v>
      </c>
      <c r="F12334" s="21" t="s">
        <v>172467</v>
      </c>
      <c r="G12334" s="22">
        <v>16</v>
      </c>
      <c r="H12334" s="22">
        <v>115</v>
      </c>
      <c r="I12334" s="21" t="s">
        <v>202243</v>
      </c>
    </row>
    <row r="12335" spans="1:9" ht="32" customHeight="1">
      <c r="A12335" s="19" t="s">
        <v>202244</v>
      </c>
      <c r="B12335" s="20" t="s">
        <v>173179</v>
      </c>
      <c r="C12335" s="22">
        <v>56</v>
      </c>
      <c r="D12335" s="21" t="s">
        <v>169786</v>
      </c>
      <c r="E12335" s="22">
        <v>16</v>
      </c>
      <c r="F12335" s="22">
        <v>0</v>
      </c>
      <c r="G12335" s="22">
        <v>0</v>
      </c>
      <c r="H12335" s="22">
        <v>75</v>
      </c>
      <c r="I12335" s="21" t="s">
        <v>202245</v>
      </c>
    </row>
    <row r="12336" spans="1:9" ht="32" customHeight="1">
      <c r="A12336" s="19" t="s">
        <v>202246</v>
      </c>
      <c r="B12336" s="20" t="s">
        <v>173179</v>
      </c>
      <c r="C12336" s="22">
        <v>56</v>
      </c>
      <c r="D12336" s="21" t="s">
        <v>169786</v>
      </c>
      <c r="E12336" s="22">
        <v>16</v>
      </c>
      <c r="F12336" s="22">
        <v>0</v>
      </c>
      <c r="G12336" s="22">
        <v>0</v>
      </c>
      <c r="H12336" s="22">
        <v>75</v>
      </c>
      <c r="I12336" s="21" t="s">
        <v>202247</v>
      </c>
    </row>
    <row r="12337" spans="1:9" ht="32" customHeight="1">
      <c r="A12337" s="19" t="s">
        <v>202248</v>
      </c>
      <c r="B12337" s="20" t="s">
        <v>173179</v>
      </c>
      <c r="C12337" s="22">
        <v>56</v>
      </c>
      <c r="D12337" s="21" t="s">
        <v>169786</v>
      </c>
      <c r="E12337" s="22">
        <v>16</v>
      </c>
      <c r="F12337" s="22">
        <v>0</v>
      </c>
      <c r="G12337" s="22">
        <v>0</v>
      </c>
      <c r="H12337" s="22">
        <v>75</v>
      </c>
      <c r="I12337" s="21" t="s">
        <v>202249</v>
      </c>
    </row>
    <row r="12338" spans="1:9" ht="32" customHeight="1">
      <c r="A12338" s="19" t="s">
        <v>202250</v>
      </c>
      <c r="B12338" s="20" t="s">
        <v>173179</v>
      </c>
      <c r="C12338" s="22">
        <v>56</v>
      </c>
      <c r="D12338" s="21" t="s">
        <v>169786</v>
      </c>
      <c r="E12338" s="22">
        <v>16</v>
      </c>
      <c r="F12338" s="22">
        <v>0</v>
      </c>
      <c r="G12338" s="22">
        <v>0</v>
      </c>
      <c r="H12338" s="22">
        <v>75</v>
      </c>
      <c r="I12338" s="21" t="s">
        <v>202251</v>
      </c>
    </row>
    <row r="12339" spans="1:9" ht="32" customHeight="1">
      <c r="A12339" s="19" t="s">
        <v>202252</v>
      </c>
      <c r="B12339" s="24">
        <v>0</v>
      </c>
      <c r="C12339" s="22">
        <v>0</v>
      </c>
      <c r="D12339" s="22">
        <v>100</v>
      </c>
      <c r="E12339" s="22">
        <v>156</v>
      </c>
      <c r="F12339" s="22">
        <v>0</v>
      </c>
      <c r="G12339" s="22">
        <v>0</v>
      </c>
      <c r="H12339" s="22">
        <v>159</v>
      </c>
      <c r="I12339" s="21" t="s">
        <v>202253</v>
      </c>
    </row>
    <row r="12340" spans="1:9" ht="32" customHeight="1">
      <c r="A12340" s="19" t="s">
        <v>202254</v>
      </c>
      <c r="B12340" s="20" t="s">
        <v>171242</v>
      </c>
      <c r="C12340" s="22">
        <v>14</v>
      </c>
      <c r="D12340" s="21" t="s">
        <v>180643</v>
      </c>
      <c r="E12340" s="22">
        <v>69</v>
      </c>
      <c r="F12340" s="21" t="s">
        <v>170598</v>
      </c>
      <c r="G12340" s="22">
        <v>4</v>
      </c>
      <c r="H12340" s="22">
        <v>90</v>
      </c>
      <c r="I12340" s="21" t="s">
        <v>202255</v>
      </c>
    </row>
    <row r="12341" spans="1:9" ht="32" customHeight="1">
      <c r="A12341" s="19" t="s">
        <v>202256</v>
      </c>
      <c r="B12341" s="20" t="s">
        <v>170562</v>
      </c>
      <c r="C12341" s="22">
        <v>41</v>
      </c>
      <c r="D12341" s="22">
        <v>32</v>
      </c>
      <c r="E12341" s="22">
        <v>24</v>
      </c>
      <c r="F12341" s="21" t="s">
        <v>170561</v>
      </c>
      <c r="G12341" s="22">
        <v>10</v>
      </c>
      <c r="H12341" s="22">
        <v>78</v>
      </c>
      <c r="I12341" s="21" t="s">
        <v>202257</v>
      </c>
    </row>
    <row r="12342" spans="1:9" ht="32" customHeight="1">
      <c r="A12342" s="19" t="s">
        <v>202258</v>
      </c>
      <c r="B12342" s="20" t="s">
        <v>175003</v>
      </c>
      <c r="C12342" s="22">
        <v>23</v>
      </c>
      <c r="D12342" s="22">
        <v>0</v>
      </c>
      <c r="E12342" s="22">
        <v>0</v>
      </c>
      <c r="F12342" s="21" t="s">
        <v>178975</v>
      </c>
      <c r="G12342" s="22">
        <v>34</v>
      </c>
      <c r="H12342" s="22">
        <v>60</v>
      </c>
      <c r="I12342" s="21" t="s">
        <v>202259</v>
      </c>
    </row>
    <row r="12343" spans="1:9" ht="32" customHeight="1">
      <c r="A12343" s="19" t="s">
        <v>202260</v>
      </c>
      <c r="B12343" s="20" t="s">
        <v>177837</v>
      </c>
      <c r="C12343" s="22">
        <v>31</v>
      </c>
      <c r="D12343" s="21" t="s">
        <v>177837</v>
      </c>
      <c r="E12343" s="22">
        <v>31</v>
      </c>
      <c r="F12343" s="21" t="s">
        <v>176649</v>
      </c>
      <c r="G12343" s="22">
        <v>21</v>
      </c>
      <c r="H12343" s="22">
        <v>86</v>
      </c>
      <c r="I12343" s="21" t="s">
        <v>202261</v>
      </c>
    </row>
    <row r="12344" spans="1:9" ht="32" customHeight="1">
      <c r="A12344" s="19" t="s">
        <v>202262</v>
      </c>
      <c r="B12344" s="20" t="s">
        <v>170548</v>
      </c>
      <c r="C12344" s="22">
        <v>33</v>
      </c>
      <c r="D12344" s="21" t="s">
        <v>170028</v>
      </c>
      <c r="E12344" s="22">
        <v>39</v>
      </c>
      <c r="F12344" s="21" t="s">
        <v>170405</v>
      </c>
      <c r="G12344" s="22">
        <v>9</v>
      </c>
      <c r="H12344" s="22">
        <v>84</v>
      </c>
      <c r="I12344" s="21" t="s">
        <v>202263</v>
      </c>
    </row>
    <row r="12345" spans="1:9" ht="32" customHeight="1">
      <c r="A12345" s="19" t="s">
        <v>202264</v>
      </c>
      <c r="B12345" s="20" t="s">
        <v>170404</v>
      </c>
      <c r="C12345" s="22">
        <v>56</v>
      </c>
      <c r="D12345" s="22">
        <v>0</v>
      </c>
      <c r="E12345" s="22">
        <v>0</v>
      </c>
      <c r="F12345" s="21" t="s">
        <v>170405</v>
      </c>
      <c r="G12345" s="22">
        <v>7</v>
      </c>
      <c r="H12345" s="22">
        <v>66</v>
      </c>
      <c r="I12345" s="21" t="s">
        <v>202265</v>
      </c>
    </row>
    <row r="12346" spans="1:9" ht="32" customHeight="1">
      <c r="A12346" s="19" t="s">
        <v>202266</v>
      </c>
      <c r="B12346" s="24">
        <v>90</v>
      </c>
      <c r="C12346" s="22">
        <v>54</v>
      </c>
      <c r="D12346" s="22">
        <v>0</v>
      </c>
      <c r="E12346" s="22">
        <v>0</v>
      </c>
      <c r="F12346" s="22">
        <v>10</v>
      </c>
      <c r="G12346" s="22">
        <v>6</v>
      </c>
      <c r="H12346" s="22">
        <v>63</v>
      </c>
      <c r="I12346" s="21" t="s">
        <v>202267</v>
      </c>
    </row>
    <row r="12347" spans="1:9" ht="32" customHeight="1">
      <c r="A12347" s="19" t="s">
        <v>202268</v>
      </c>
      <c r="B12347" s="20" t="s">
        <v>171045</v>
      </c>
      <c r="C12347" s="22">
        <v>32</v>
      </c>
      <c r="D12347" s="21" t="s">
        <v>187094</v>
      </c>
      <c r="E12347" s="22">
        <v>50</v>
      </c>
      <c r="F12347" s="21" t="s">
        <v>177756</v>
      </c>
      <c r="G12347" s="22">
        <v>10</v>
      </c>
      <c r="H12347" s="22">
        <v>95</v>
      </c>
      <c r="I12347" s="21" t="s">
        <v>202269</v>
      </c>
    </row>
    <row r="12348" spans="1:9" ht="32" customHeight="1">
      <c r="A12348" s="19" t="s">
        <v>202270</v>
      </c>
      <c r="B12348" s="20" t="s">
        <v>171186</v>
      </c>
      <c r="C12348" s="22">
        <v>42</v>
      </c>
      <c r="D12348" s="21" t="s">
        <v>177592</v>
      </c>
      <c r="E12348" s="22">
        <v>93</v>
      </c>
      <c r="F12348" s="21" t="s">
        <v>181981</v>
      </c>
      <c r="G12348" s="22">
        <v>8</v>
      </c>
      <c r="H12348" s="22">
        <v>146</v>
      </c>
      <c r="I12348" s="21" t="s">
        <v>202271</v>
      </c>
    </row>
    <row r="12349" spans="1:9" ht="44" customHeight="1">
      <c r="A12349" s="19" t="s">
        <v>202272</v>
      </c>
      <c r="B12349" s="20" t="s">
        <v>172829</v>
      </c>
      <c r="C12349" s="22">
        <v>58</v>
      </c>
      <c r="D12349" s="21" t="s">
        <v>174445</v>
      </c>
      <c r="E12349" s="22">
        <v>94</v>
      </c>
      <c r="F12349" s="21" t="s">
        <v>170975</v>
      </c>
      <c r="G12349" s="22">
        <v>10</v>
      </c>
      <c r="H12349" s="22">
        <v>165</v>
      </c>
      <c r="I12349" s="21" t="s">
        <v>202273</v>
      </c>
    </row>
    <row r="12350" spans="1:9" ht="32" customHeight="1">
      <c r="A12350" s="19" t="s">
        <v>202274</v>
      </c>
      <c r="B12350" s="20" t="s">
        <v>170972</v>
      </c>
      <c r="C12350" s="22">
        <v>2</v>
      </c>
      <c r="D12350" s="21" t="s">
        <v>187759</v>
      </c>
      <c r="E12350" s="22">
        <v>63</v>
      </c>
      <c r="F12350" s="21" t="s">
        <v>173918</v>
      </c>
      <c r="G12350" s="22">
        <v>20</v>
      </c>
      <c r="H12350" s="22">
        <v>88</v>
      </c>
      <c r="I12350" s="21" t="s">
        <v>202275</v>
      </c>
    </row>
    <row r="12351" spans="1:9" ht="32" customHeight="1">
      <c r="A12351" s="19" t="s">
        <v>202276</v>
      </c>
      <c r="B12351" s="40">
        <v>15625</v>
      </c>
      <c r="C12351" s="22">
        <v>25</v>
      </c>
      <c r="D12351" s="21" t="s">
        <v>171750</v>
      </c>
      <c r="E12351" s="22">
        <v>70</v>
      </c>
      <c r="F12351" s="39">
        <v>40625</v>
      </c>
      <c r="G12351" s="22">
        <v>65</v>
      </c>
      <c r="H12351" s="22">
        <v>163</v>
      </c>
      <c r="I12351" s="21" t="s">
        <v>202277</v>
      </c>
    </row>
    <row r="12352" spans="1:9" ht="32" customHeight="1">
      <c r="A12352" s="19" t="s">
        <v>202278</v>
      </c>
      <c r="B12352" s="20" t="s">
        <v>169786</v>
      </c>
      <c r="C12352" s="22">
        <v>12</v>
      </c>
      <c r="D12352" s="22">
        <v>0</v>
      </c>
      <c r="E12352" s="22">
        <v>0</v>
      </c>
      <c r="F12352" s="21" t="s">
        <v>173179</v>
      </c>
      <c r="G12352" s="22">
        <v>42</v>
      </c>
      <c r="H12352" s="22">
        <v>57</v>
      </c>
      <c r="I12352" s="21" t="s">
        <v>202279</v>
      </c>
    </row>
    <row r="12353" spans="1:9" ht="32" customHeight="1">
      <c r="A12353" s="19" t="s">
        <v>202280</v>
      </c>
      <c r="B12353" s="20" t="s">
        <v>176498</v>
      </c>
      <c r="C12353" s="22">
        <v>38</v>
      </c>
      <c r="D12353" s="21" t="s">
        <v>202281</v>
      </c>
      <c r="E12353" s="22">
        <v>63</v>
      </c>
      <c r="F12353" s="21" t="s">
        <v>175018</v>
      </c>
      <c r="G12353" s="22">
        <v>5</v>
      </c>
      <c r="H12353" s="22">
        <v>109</v>
      </c>
      <c r="I12353" s="21" t="s">
        <v>202282</v>
      </c>
    </row>
    <row r="12354" spans="1:9" ht="32" customHeight="1">
      <c r="A12354" s="19" t="s">
        <v>202283</v>
      </c>
      <c r="B12354" s="20" t="s">
        <v>169647</v>
      </c>
      <c r="C12354" s="22">
        <v>6</v>
      </c>
      <c r="D12354" s="21" t="s">
        <v>172229</v>
      </c>
      <c r="E12354" s="22">
        <v>82</v>
      </c>
      <c r="F12354" s="21" t="s">
        <v>169647</v>
      </c>
      <c r="G12354" s="22">
        <v>6</v>
      </c>
      <c r="H12354" s="22">
        <v>97</v>
      </c>
      <c r="I12354" s="21" t="s">
        <v>202284</v>
      </c>
    </row>
    <row r="12355" spans="1:9" ht="32" customHeight="1">
      <c r="A12355" s="19" t="s">
        <v>202285</v>
      </c>
      <c r="B12355" s="20" t="s">
        <v>171218</v>
      </c>
      <c r="C12355" s="22">
        <v>58</v>
      </c>
      <c r="D12355" s="21" t="s">
        <v>179297</v>
      </c>
      <c r="E12355" s="22">
        <v>21</v>
      </c>
      <c r="F12355" s="21" t="s">
        <v>174671</v>
      </c>
      <c r="G12355" s="22">
        <v>35</v>
      </c>
      <c r="H12355" s="22">
        <v>117</v>
      </c>
      <c r="I12355" s="21" t="s">
        <v>202286</v>
      </c>
    </row>
    <row r="12356" spans="1:9" ht="32" customHeight="1">
      <c r="A12356" s="19" t="s">
        <v>202287</v>
      </c>
      <c r="B12356" s="20" t="s">
        <v>182522</v>
      </c>
      <c r="C12356" s="22">
        <v>50</v>
      </c>
      <c r="D12356" s="21" t="s">
        <v>182525</v>
      </c>
      <c r="E12356" s="22">
        <v>9</v>
      </c>
      <c r="F12356" s="21" t="s">
        <v>169668</v>
      </c>
      <c r="G12356" s="22">
        <v>35</v>
      </c>
      <c r="H12356" s="22">
        <v>97</v>
      </c>
      <c r="I12356" s="21" t="s">
        <v>202288</v>
      </c>
    </row>
    <row r="12357" spans="1:9" ht="32" customHeight="1">
      <c r="A12357" s="19" t="s">
        <v>202289</v>
      </c>
      <c r="B12357" s="20" t="s">
        <v>170572</v>
      </c>
      <c r="C12357" s="22">
        <v>6</v>
      </c>
      <c r="D12357" s="21" t="s">
        <v>183721</v>
      </c>
      <c r="E12357" s="22">
        <v>81</v>
      </c>
      <c r="F12357" s="21" t="s">
        <v>175735</v>
      </c>
      <c r="G12357" s="22">
        <v>17</v>
      </c>
      <c r="H12357" s="22">
        <v>107</v>
      </c>
      <c r="I12357" s="21" t="s">
        <v>202290</v>
      </c>
    </row>
    <row r="12358" spans="1:9" ht="32" customHeight="1">
      <c r="A12358" s="19" t="s">
        <v>202291</v>
      </c>
      <c r="B12358" s="20" t="s">
        <v>170910</v>
      </c>
      <c r="C12358" s="22">
        <v>4</v>
      </c>
      <c r="D12358" s="21" t="s">
        <v>194375</v>
      </c>
      <c r="E12358" s="22">
        <v>166</v>
      </c>
      <c r="F12358" s="21" t="s">
        <v>180198</v>
      </c>
      <c r="G12358" s="22">
        <v>22</v>
      </c>
      <c r="H12358" s="22">
        <v>195</v>
      </c>
      <c r="I12358" s="21" t="s">
        <v>202292</v>
      </c>
    </row>
    <row r="12359" spans="1:9" ht="32" customHeight="1">
      <c r="A12359" s="19" t="s">
        <v>202293</v>
      </c>
      <c r="B12359" s="24">
        <v>0</v>
      </c>
      <c r="C12359" s="22">
        <v>0</v>
      </c>
      <c r="D12359" s="22">
        <v>100</v>
      </c>
      <c r="E12359" s="22">
        <v>48</v>
      </c>
      <c r="F12359" s="22">
        <v>0</v>
      </c>
      <c r="G12359" s="22">
        <v>0</v>
      </c>
      <c r="H12359" s="22">
        <v>51</v>
      </c>
      <c r="I12359" s="21" t="s">
        <v>202294</v>
      </c>
    </row>
    <row r="12360" spans="1:9" ht="32" customHeight="1">
      <c r="A12360" s="19" t="s">
        <v>202295</v>
      </c>
      <c r="B12360" s="20" t="s">
        <v>191363</v>
      </c>
      <c r="C12360" s="22">
        <v>5</v>
      </c>
      <c r="D12360" s="21" t="s">
        <v>182966</v>
      </c>
      <c r="E12360" s="22">
        <v>144</v>
      </c>
      <c r="F12360" s="21" t="s">
        <v>190236</v>
      </c>
      <c r="G12360" s="22">
        <v>10</v>
      </c>
      <c r="H12360" s="22">
        <v>162</v>
      </c>
      <c r="I12360" s="21" t="s">
        <v>202296</v>
      </c>
    </row>
    <row r="12361" spans="1:9" ht="32" customHeight="1">
      <c r="A12361" s="19" t="s">
        <v>202297</v>
      </c>
      <c r="B12361" s="20" t="s">
        <v>172569</v>
      </c>
      <c r="C12361" s="22">
        <v>27</v>
      </c>
      <c r="D12361" s="21" t="s">
        <v>172467</v>
      </c>
      <c r="E12361" s="22">
        <v>9</v>
      </c>
      <c r="F12361" s="21" t="s">
        <v>172569</v>
      </c>
      <c r="G12361" s="22">
        <v>27</v>
      </c>
      <c r="H12361" s="22">
        <v>66</v>
      </c>
      <c r="I12361" s="21" t="s">
        <v>202298</v>
      </c>
    </row>
    <row r="12362" spans="1:9" ht="44" customHeight="1">
      <c r="A12362" s="19" t="s">
        <v>202299</v>
      </c>
      <c r="B12362" s="20" t="s">
        <v>170552</v>
      </c>
      <c r="C12362" s="22">
        <v>49</v>
      </c>
      <c r="D12362" s="21" t="s">
        <v>190959</v>
      </c>
      <c r="E12362" s="22">
        <v>32</v>
      </c>
      <c r="F12362" s="21" t="s">
        <v>190959</v>
      </c>
      <c r="G12362" s="22">
        <v>32</v>
      </c>
      <c r="H12362" s="22">
        <v>116</v>
      </c>
      <c r="I12362" s="21" t="s">
        <v>202300</v>
      </c>
    </row>
    <row r="12363" spans="1:9" ht="44" customHeight="1">
      <c r="A12363" s="19" t="s">
        <v>202301</v>
      </c>
      <c r="B12363" s="20" t="s">
        <v>202302</v>
      </c>
      <c r="C12363" s="22">
        <v>10</v>
      </c>
      <c r="D12363" s="21" t="s">
        <v>202303</v>
      </c>
      <c r="E12363" s="22">
        <v>106</v>
      </c>
      <c r="F12363" s="21" t="s">
        <v>190499</v>
      </c>
      <c r="G12363" s="22">
        <v>21</v>
      </c>
      <c r="H12363" s="22">
        <v>140</v>
      </c>
      <c r="I12363" s="21" t="s">
        <v>202304</v>
      </c>
    </row>
    <row r="12364" spans="1:9" ht="32" customHeight="1">
      <c r="A12364" s="19" t="s">
        <v>202305</v>
      </c>
      <c r="B12364" s="24">
        <v>60</v>
      </c>
      <c r="C12364" s="22">
        <v>54</v>
      </c>
      <c r="D12364" s="21" t="s">
        <v>170089</v>
      </c>
      <c r="E12364" s="22">
        <v>5</v>
      </c>
      <c r="F12364" s="21" t="s">
        <v>173933</v>
      </c>
      <c r="G12364" s="22">
        <v>31</v>
      </c>
      <c r="H12364" s="22">
        <v>93</v>
      </c>
      <c r="I12364" s="21" t="s">
        <v>202306</v>
      </c>
    </row>
    <row r="12365" spans="1:9" ht="32" customHeight="1">
      <c r="A12365" s="19" t="s">
        <v>202307</v>
      </c>
      <c r="B12365" s="24">
        <v>60</v>
      </c>
      <c r="C12365" s="22">
        <v>54</v>
      </c>
      <c r="D12365" s="21" t="s">
        <v>170089</v>
      </c>
      <c r="E12365" s="22">
        <v>5</v>
      </c>
      <c r="F12365" s="21" t="s">
        <v>173933</v>
      </c>
      <c r="G12365" s="22">
        <v>31</v>
      </c>
      <c r="H12365" s="22">
        <v>93</v>
      </c>
      <c r="I12365" s="21" t="s">
        <v>202308</v>
      </c>
    </row>
    <row r="12366" spans="1:9" ht="32" customHeight="1">
      <c r="A12366" s="19" t="s">
        <v>202309</v>
      </c>
      <c r="B12366" s="20" t="s">
        <v>189379</v>
      </c>
      <c r="C12366" s="22">
        <v>44</v>
      </c>
      <c r="D12366" s="22">
        <v>4</v>
      </c>
      <c r="E12366" s="22">
        <v>3</v>
      </c>
      <c r="F12366" s="21" t="s">
        <v>172913</v>
      </c>
      <c r="G12366" s="22">
        <v>28</v>
      </c>
      <c r="H12366" s="22">
        <v>78</v>
      </c>
      <c r="I12366" s="21" t="s">
        <v>202310</v>
      </c>
    </row>
    <row r="12367" spans="1:9" ht="32" customHeight="1">
      <c r="A12367" s="19" t="s">
        <v>202311</v>
      </c>
      <c r="B12367" s="20" t="s">
        <v>169972</v>
      </c>
      <c r="C12367" s="22">
        <v>4</v>
      </c>
      <c r="D12367" s="21" t="s">
        <v>186431</v>
      </c>
      <c r="E12367" s="22">
        <v>44</v>
      </c>
      <c r="F12367" s="21" t="s">
        <v>173428</v>
      </c>
      <c r="G12367" s="22">
        <v>1</v>
      </c>
      <c r="H12367" s="22">
        <v>52</v>
      </c>
      <c r="I12367" s="21" t="s">
        <v>202312</v>
      </c>
    </row>
    <row r="12368" spans="1:9" ht="32" customHeight="1">
      <c r="A12368" s="19" t="s">
        <v>202313</v>
      </c>
      <c r="B12368" s="24">
        <v>0</v>
      </c>
      <c r="C12368" s="22">
        <v>0</v>
      </c>
      <c r="D12368" s="21" t="s">
        <v>170318</v>
      </c>
      <c r="E12368" s="22">
        <v>79</v>
      </c>
      <c r="F12368" s="21" t="s">
        <v>174671</v>
      </c>
      <c r="G12368" s="22">
        <v>35</v>
      </c>
      <c r="H12368" s="22">
        <v>117</v>
      </c>
      <c r="I12368" s="21" t="s">
        <v>202314</v>
      </c>
    </row>
    <row r="12369" spans="1:9" ht="32" customHeight="1">
      <c r="A12369" s="19" t="s">
        <v>202315</v>
      </c>
      <c r="B12369" s="24">
        <v>0</v>
      </c>
      <c r="C12369" s="22">
        <v>0</v>
      </c>
      <c r="D12369" s="22">
        <v>100</v>
      </c>
      <c r="E12369" s="22">
        <v>88</v>
      </c>
      <c r="F12369" s="22">
        <v>0</v>
      </c>
      <c r="G12369" s="22">
        <v>0</v>
      </c>
      <c r="H12369" s="22">
        <v>91</v>
      </c>
      <c r="I12369" s="21" t="s">
        <v>202316</v>
      </c>
    </row>
    <row r="12370" spans="1:9" ht="32" customHeight="1">
      <c r="A12370" s="19" t="s">
        <v>202317</v>
      </c>
      <c r="B12370" s="24">
        <v>0</v>
      </c>
      <c r="C12370" s="22">
        <v>0</v>
      </c>
      <c r="D12370" s="21" t="s">
        <v>202318</v>
      </c>
      <c r="E12370" s="22">
        <v>169</v>
      </c>
      <c r="F12370" s="21" t="s">
        <v>202319</v>
      </c>
      <c r="G12370" s="22">
        <v>12</v>
      </c>
      <c r="H12370" s="22">
        <v>184</v>
      </c>
      <c r="I12370" s="21" t="s">
        <v>202320</v>
      </c>
    </row>
    <row r="12371" spans="1:9" ht="32" customHeight="1">
      <c r="A12371" s="19" t="s">
        <v>202321</v>
      </c>
      <c r="B12371" s="20" t="s">
        <v>195355</v>
      </c>
      <c r="C12371" s="22">
        <v>1</v>
      </c>
      <c r="D12371" s="21" t="s">
        <v>202322</v>
      </c>
      <c r="E12371" s="22">
        <v>179</v>
      </c>
      <c r="F12371" s="21" t="s">
        <v>169972</v>
      </c>
      <c r="G12371" s="22">
        <v>16</v>
      </c>
      <c r="H12371" s="22">
        <v>199</v>
      </c>
      <c r="I12371" s="21" t="s">
        <v>202323</v>
      </c>
    </row>
    <row r="12372" spans="1:9" ht="32" customHeight="1">
      <c r="A12372" s="19" t="s">
        <v>202324</v>
      </c>
      <c r="B12372" s="20" t="s">
        <v>177659</v>
      </c>
      <c r="C12372" s="22">
        <v>22</v>
      </c>
      <c r="D12372" s="21" t="s">
        <v>196626</v>
      </c>
      <c r="E12372" s="22">
        <v>50</v>
      </c>
      <c r="F12372" s="21" t="s">
        <v>171896</v>
      </c>
      <c r="G12372" s="22">
        <v>15</v>
      </c>
      <c r="H12372" s="22">
        <v>90</v>
      </c>
      <c r="I12372" s="21" t="s">
        <v>202325</v>
      </c>
    </row>
    <row r="12373" spans="1:9" ht="32" customHeight="1">
      <c r="A12373" s="19" t="s">
        <v>202326</v>
      </c>
      <c r="B12373" s="20" t="s">
        <v>179766</v>
      </c>
      <c r="C12373" s="22">
        <v>12</v>
      </c>
      <c r="D12373" s="21" t="s">
        <v>201153</v>
      </c>
      <c r="E12373" s="22">
        <v>74</v>
      </c>
      <c r="F12373" s="21" t="s">
        <v>193557</v>
      </c>
      <c r="G12373" s="22">
        <v>17</v>
      </c>
      <c r="H12373" s="22">
        <v>106</v>
      </c>
      <c r="I12373" s="21" t="s">
        <v>202327</v>
      </c>
    </row>
    <row r="12374" spans="1:9" ht="32" customHeight="1">
      <c r="A12374" s="19" t="s">
        <v>202328</v>
      </c>
      <c r="B12374" s="20" t="s">
        <v>172163</v>
      </c>
      <c r="C12374" s="22">
        <v>34</v>
      </c>
      <c r="D12374" s="21" t="s">
        <v>174119</v>
      </c>
      <c r="E12374" s="22">
        <v>81</v>
      </c>
      <c r="F12374" s="21" t="s">
        <v>170390</v>
      </c>
      <c r="G12374" s="22">
        <v>2</v>
      </c>
      <c r="H12374" s="22">
        <v>120</v>
      </c>
      <c r="I12374" s="21" t="s">
        <v>202329</v>
      </c>
    </row>
    <row r="12375" spans="1:9" ht="32" customHeight="1">
      <c r="A12375" s="19" t="s">
        <v>202330</v>
      </c>
      <c r="B12375" s="20" t="s">
        <v>173816</v>
      </c>
      <c r="C12375" s="22">
        <v>59</v>
      </c>
      <c r="D12375" s="21" t="s">
        <v>202331</v>
      </c>
      <c r="E12375" s="22">
        <v>89</v>
      </c>
      <c r="F12375" s="21" t="s">
        <v>191412</v>
      </c>
      <c r="G12375" s="22">
        <v>11</v>
      </c>
      <c r="H12375" s="22">
        <v>162</v>
      </c>
      <c r="I12375" s="21" t="s">
        <v>202332</v>
      </c>
    </row>
    <row r="12376" spans="1:9" ht="32" customHeight="1">
      <c r="A12376" s="19" t="s">
        <v>202333</v>
      </c>
      <c r="B12376" s="24">
        <v>50</v>
      </c>
      <c r="C12376" s="22">
        <v>57</v>
      </c>
      <c r="D12376" s="21" t="s">
        <v>170590</v>
      </c>
      <c r="E12376" s="22">
        <v>26</v>
      </c>
      <c r="F12376" s="21" t="s">
        <v>183278</v>
      </c>
      <c r="G12376" s="22">
        <v>31</v>
      </c>
      <c r="H12376" s="22">
        <v>117</v>
      </c>
      <c r="I12376" s="21" t="s">
        <v>202334</v>
      </c>
    </row>
    <row r="12377" spans="1:9" ht="44" customHeight="1">
      <c r="A12377" s="19" t="s">
        <v>202335</v>
      </c>
      <c r="B12377" s="20" t="s">
        <v>178208</v>
      </c>
      <c r="C12377" s="22">
        <v>52</v>
      </c>
      <c r="D12377" s="21" t="s">
        <v>193677</v>
      </c>
      <c r="E12377" s="22">
        <v>61</v>
      </c>
      <c r="F12377" s="21" t="s">
        <v>188772</v>
      </c>
      <c r="G12377" s="22">
        <v>31</v>
      </c>
      <c r="H12377" s="22">
        <v>147</v>
      </c>
      <c r="I12377" s="21" t="s">
        <v>202336</v>
      </c>
    </row>
    <row r="12378" spans="1:9" ht="32" customHeight="1">
      <c r="A12378" s="19" t="s">
        <v>202337</v>
      </c>
      <c r="B12378" s="20" t="s">
        <v>202338</v>
      </c>
      <c r="C12378" s="22">
        <v>23</v>
      </c>
      <c r="D12378" s="21" t="s">
        <v>202339</v>
      </c>
      <c r="E12378" s="22">
        <v>130</v>
      </c>
      <c r="F12378" s="22">
        <v>0</v>
      </c>
      <c r="G12378" s="22">
        <v>0</v>
      </c>
      <c r="H12378" s="22">
        <v>156</v>
      </c>
      <c r="I12378" s="21" t="s">
        <v>202340</v>
      </c>
    </row>
    <row r="12379" spans="1:9" ht="32" customHeight="1">
      <c r="A12379" s="19" t="s">
        <v>202341</v>
      </c>
      <c r="B12379" s="20" t="s">
        <v>172569</v>
      </c>
      <c r="C12379" s="22">
        <v>81</v>
      </c>
      <c r="D12379" s="21" t="s">
        <v>202342</v>
      </c>
      <c r="E12379" s="22">
        <v>85</v>
      </c>
      <c r="F12379" s="21" t="s">
        <v>178667</v>
      </c>
      <c r="G12379" s="22">
        <v>23</v>
      </c>
      <c r="H12379" s="22">
        <v>192</v>
      </c>
      <c r="I12379" s="21" t="s">
        <v>202343</v>
      </c>
    </row>
    <row r="12380" spans="1:9" ht="32" customHeight="1">
      <c r="A12380" s="19" t="s">
        <v>202344</v>
      </c>
      <c r="B12380" s="20" t="s">
        <v>170806</v>
      </c>
      <c r="C12380" s="22">
        <v>25</v>
      </c>
      <c r="D12380" s="21" t="s">
        <v>170264</v>
      </c>
      <c r="E12380" s="22">
        <v>84</v>
      </c>
      <c r="F12380" s="21" t="s">
        <v>174745</v>
      </c>
      <c r="G12380" s="22">
        <v>5</v>
      </c>
      <c r="H12380" s="22">
        <v>117</v>
      </c>
      <c r="I12380" s="21" t="s">
        <v>202345</v>
      </c>
    </row>
    <row r="12381" spans="1:9" ht="32" customHeight="1">
      <c r="A12381" s="19" t="s">
        <v>202346</v>
      </c>
      <c r="B12381" s="20" t="s">
        <v>169908</v>
      </c>
      <c r="C12381" s="22">
        <v>50</v>
      </c>
      <c r="D12381" s="21" t="s">
        <v>170497</v>
      </c>
      <c r="E12381" s="22">
        <v>70</v>
      </c>
      <c r="F12381" s="22">
        <v>0</v>
      </c>
      <c r="G12381" s="22">
        <v>0</v>
      </c>
      <c r="H12381" s="22">
        <v>123</v>
      </c>
      <c r="I12381" s="21" t="s">
        <v>202347</v>
      </c>
    </row>
    <row r="12382" spans="1:9" ht="32" customHeight="1">
      <c r="A12382" s="19" t="s">
        <v>202348</v>
      </c>
      <c r="B12382" s="20" t="s">
        <v>176657</v>
      </c>
      <c r="C12382" s="22">
        <v>74</v>
      </c>
      <c r="D12382" s="22">
        <v>0</v>
      </c>
      <c r="E12382" s="22">
        <v>0</v>
      </c>
      <c r="F12382" s="21" t="s">
        <v>184120</v>
      </c>
      <c r="G12382" s="22">
        <v>24</v>
      </c>
      <c r="H12382" s="22">
        <v>101</v>
      </c>
      <c r="I12382" s="21" t="s">
        <v>202349</v>
      </c>
    </row>
    <row r="12383" spans="1:9" ht="32" customHeight="1">
      <c r="A12383" s="19" t="s">
        <v>202350</v>
      </c>
      <c r="B12383" s="20" t="s">
        <v>173932</v>
      </c>
      <c r="C12383" s="22">
        <v>63</v>
      </c>
      <c r="D12383" s="21" t="s">
        <v>170476</v>
      </c>
      <c r="E12383" s="22">
        <v>46</v>
      </c>
      <c r="F12383" s="21" t="s">
        <v>182649</v>
      </c>
      <c r="G12383" s="22">
        <v>26</v>
      </c>
      <c r="H12383" s="22">
        <v>138</v>
      </c>
      <c r="I12383" s="21" t="s">
        <v>202351</v>
      </c>
    </row>
    <row r="12384" spans="1:9" ht="32" customHeight="1">
      <c r="A12384" s="19" t="s">
        <v>202352</v>
      </c>
      <c r="B12384" s="20" t="s">
        <v>170398</v>
      </c>
      <c r="C12384" s="22">
        <v>66</v>
      </c>
      <c r="D12384" s="21" t="s">
        <v>179002</v>
      </c>
      <c r="E12384" s="22">
        <v>46</v>
      </c>
      <c r="F12384" s="21" t="s">
        <v>194678</v>
      </c>
      <c r="G12384" s="22">
        <v>29</v>
      </c>
      <c r="H12384" s="22">
        <v>144</v>
      </c>
      <c r="I12384" s="21" t="s">
        <v>202353</v>
      </c>
    </row>
    <row r="12385" spans="1:9" ht="32" customHeight="1">
      <c r="A12385" s="19" t="s">
        <v>202354</v>
      </c>
      <c r="B12385" s="20" t="s">
        <v>174307</v>
      </c>
      <c r="C12385" s="22">
        <v>44</v>
      </c>
      <c r="D12385" s="21" t="s">
        <v>14618</v>
      </c>
      <c r="E12385" s="22">
        <v>51</v>
      </c>
      <c r="F12385" s="21" t="s">
        <v>170077</v>
      </c>
      <c r="G12385" s="22">
        <v>25</v>
      </c>
      <c r="H12385" s="22">
        <v>123</v>
      </c>
      <c r="I12385" s="21" t="s">
        <v>202355</v>
      </c>
    </row>
    <row r="12386" spans="1:9" ht="32" customHeight="1">
      <c r="A12386" s="19" t="s">
        <v>202356</v>
      </c>
      <c r="B12386" s="20" t="s">
        <v>170103</v>
      </c>
      <c r="C12386" s="22">
        <v>80</v>
      </c>
      <c r="D12386" s="21" t="s">
        <v>169862</v>
      </c>
      <c r="E12386" s="22">
        <v>4</v>
      </c>
      <c r="F12386" s="22">
        <v>0</v>
      </c>
      <c r="G12386" s="22">
        <v>0</v>
      </c>
      <c r="H12386" s="22">
        <v>87</v>
      </c>
      <c r="I12386" s="21" t="s">
        <v>202357</v>
      </c>
    </row>
    <row r="12387" spans="1:9" ht="44" customHeight="1">
      <c r="A12387" s="19" t="s">
        <v>202358</v>
      </c>
      <c r="B12387" s="20" t="s">
        <v>178904</v>
      </c>
      <c r="C12387" s="22">
        <v>4</v>
      </c>
      <c r="D12387" s="21" t="s">
        <v>183216</v>
      </c>
      <c r="E12387" s="22">
        <v>108</v>
      </c>
      <c r="F12387" s="21" t="s">
        <v>202359</v>
      </c>
      <c r="G12387" s="22">
        <v>79</v>
      </c>
      <c r="H12387" s="22">
        <v>194</v>
      </c>
      <c r="I12387" s="21" t="s">
        <v>202360</v>
      </c>
    </row>
    <row r="12388" spans="1:9" ht="32" customHeight="1">
      <c r="A12388" s="19" t="s">
        <v>202361</v>
      </c>
      <c r="B12388" s="20" t="s">
        <v>172284</v>
      </c>
      <c r="C12388" s="22">
        <v>46</v>
      </c>
      <c r="D12388" s="22">
        <v>0</v>
      </c>
      <c r="E12388" s="22">
        <v>0</v>
      </c>
      <c r="F12388" s="21" t="s">
        <v>170643</v>
      </c>
      <c r="G12388" s="22">
        <v>5</v>
      </c>
      <c r="H12388" s="22">
        <v>54</v>
      </c>
      <c r="I12388" s="21" t="s">
        <v>202362</v>
      </c>
    </row>
    <row r="12389" spans="1:9" ht="32" customHeight="1">
      <c r="A12389" s="19" t="s">
        <v>202363</v>
      </c>
      <c r="B12389" s="20" t="s">
        <v>178805</v>
      </c>
      <c r="C12389" s="22">
        <v>38</v>
      </c>
      <c r="D12389" s="21" t="s">
        <v>171521</v>
      </c>
      <c r="E12389" s="22">
        <v>12</v>
      </c>
      <c r="F12389" s="21" t="s">
        <v>170398</v>
      </c>
      <c r="G12389" s="22">
        <v>44</v>
      </c>
      <c r="H12389" s="22">
        <v>97</v>
      </c>
      <c r="I12389" s="21" t="s">
        <v>202364</v>
      </c>
    </row>
    <row r="12390" spans="1:9" ht="32" customHeight="1">
      <c r="A12390" s="19" t="s">
        <v>202365</v>
      </c>
      <c r="B12390" s="20" t="s">
        <v>170928</v>
      </c>
      <c r="C12390" s="22">
        <v>8</v>
      </c>
      <c r="D12390" s="21" t="s">
        <v>175250</v>
      </c>
      <c r="E12390" s="22">
        <v>136</v>
      </c>
      <c r="F12390" s="21" t="s">
        <v>170575</v>
      </c>
      <c r="G12390" s="22">
        <v>20</v>
      </c>
      <c r="H12390" s="22">
        <v>167</v>
      </c>
      <c r="I12390" s="21" t="s">
        <v>202366</v>
      </c>
    </row>
    <row r="12391" spans="1:9" ht="32" customHeight="1">
      <c r="A12391" s="19" t="s">
        <v>202367</v>
      </c>
      <c r="B12391" s="20" t="s">
        <v>199225</v>
      </c>
      <c r="C12391" s="22">
        <v>59</v>
      </c>
      <c r="D12391" s="21" t="s">
        <v>171529</v>
      </c>
      <c r="E12391" s="22">
        <v>9</v>
      </c>
      <c r="F12391" s="21" t="s">
        <v>169663</v>
      </c>
      <c r="G12391" s="22">
        <v>16</v>
      </c>
      <c r="H12391" s="22">
        <v>87</v>
      </c>
      <c r="I12391" s="21" t="s">
        <v>202368</v>
      </c>
    </row>
    <row r="12392" spans="1:9" ht="32" customHeight="1">
      <c r="A12392" s="19" t="s">
        <v>202369</v>
      </c>
      <c r="B12392" s="20" t="s">
        <v>171668</v>
      </c>
      <c r="C12392" s="22">
        <v>25</v>
      </c>
      <c r="D12392" s="21" t="s">
        <v>177501</v>
      </c>
      <c r="E12392" s="22">
        <v>41</v>
      </c>
      <c r="F12392" s="21" t="s">
        <v>170838</v>
      </c>
      <c r="G12392" s="22">
        <v>19</v>
      </c>
      <c r="H12392" s="22">
        <v>88</v>
      </c>
      <c r="I12392" s="21" t="s">
        <v>202370</v>
      </c>
    </row>
    <row r="12393" spans="1:9" ht="32" customHeight="1">
      <c r="A12393" s="19" t="s">
        <v>202371</v>
      </c>
      <c r="B12393" s="20" t="s">
        <v>171668</v>
      </c>
      <c r="C12393" s="22">
        <v>25</v>
      </c>
      <c r="D12393" s="21" t="s">
        <v>177501</v>
      </c>
      <c r="E12393" s="22">
        <v>41</v>
      </c>
      <c r="F12393" s="21" t="s">
        <v>170838</v>
      </c>
      <c r="G12393" s="22">
        <v>19</v>
      </c>
      <c r="H12393" s="22">
        <v>88</v>
      </c>
      <c r="I12393" s="21" t="s">
        <v>202372</v>
      </c>
    </row>
    <row r="12394" spans="1:9" ht="32" customHeight="1">
      <c r="A12394" s="19" t="s">
        <v>202373</v>
      </c>
      <c r="B12394" s="20" t="s">
        <v>171668</v>
      </c>
      <c r="C12394" s="22">
        <v>25</v>
      </c>
      <c r="D12394" s="21" t="s">
        <v>177501</v>
      </c>
      <c r="E12394" s="22">
        <v>41</v>
      </c>
      <c r="F12394" s="21" t="s">
        <v>170838</v>
      </c>
      <c r="G12394" s="22">
        <v>19</v>
      </c>
      <c r="H12394" s="22">
        <v>88</v>
      </c>
      <c r="I12394" s="21" t="s">
        <v>202374</v>
      </c>
    </row>
    <row r="12395" spans="1:9" ht="32" customHeight="1">
      <c r="A12395" s="19" t="s">
        <v>202375</v>
      </c>
      <c r="B12395" s="20" t="s">
        <v>182663</v>
      </c>
      <c r="C12395" s="22">
        <v>37</v>
      </c>
      <c r="D12395" s="39">
        <v>40625</v>
      </c>
      <c r="E12395" s="22">
        <v>26</v>
      </c>
      <c r="F12395" s="21" t="s">
        <v>172906</v>
      </c>
      <c r="G12395" s="22">
        <v>1</v>
      </c>
      <c r="H12395" s="22">
        <v>67</v>
      </c>
      <c r="I12395" s="21" t="s">
        <v>202376</v>
      </c>
    </row>
    <row r="12396" spans="1:9" ht="32" customHeight="1">
      <c r="A12396" s="19" t="s">
        <v>202377</v>
      </c>
      <c r="B12396" s="20" t="s">
        <v>182663</v>
      </c>
      <c r="C12396" s="22">
        <v>37</v>
      </c>
      <c r="D12396" s="39">
        <v>40625</v>
      </c>
      <c r="E12396" s="22">
        <v>26</v>
      </c>
      <c r="F12396" s="21" t="s">
        <v>172906</v>
      </c>
      <c r="G12396" s="22">
        <v>1</v>
      </c>
      <c r="H12396" s="22">
        <v>67</v>
      </c>
      <c r="I12396" s="21" t="s">
        <v>202378</v>
      </c>
    </row>
    <row r="12397" spans="1:9" ht="32" customHeight="1">
      <c r="A12397" s="19" t="s">
        <v>202379</v>
      </c>
      <c r="B12397" s="20" t="s">
        <v>175421</v>
      </c>
      <c r="C12397" s="22">
        <v>66</v>
      </c>
      <c r="D12397" s="21" t="s">
        <v>186619</v>
      </c>
      <c r="E12397" s="22">
        <v>16</v>
      </c>
      <c r="F12397" s="21" t="s">
        <v>177134</v>
      </c>
      <c r="G12397" s="22">
        <v>1</v>
      </c>
      <c r="H12397" s="22">
        <v>86</v>
      </c>
      <c r="I12397" s="21" t="s">
        <v>202380</v>
      </c>
    </row>
    <row r="12398" spans="1:9" ht="32" customHeight="1">
      <c r="A12398" s="19" t="s">
        <v>202381</v>
      </c>
      <c r="B12398" s="20" t="s">
        <v>175421</v>
      </c>
      <c r="C12398" s="22">
        <v>66</v>
      </c>
      <c r="D12398" s="21" t="s">
        <v>186619</v>
      </c>
      <c r="E12398" s="22">
        <v>16</v>
      </c>
      <c r="F12398" s="21" t="s">
        <v>177134</v>
      </c>
      <c r="G12398" s="22">
        <v>1</v>
      </c>
      <c r="H12398" s="22">
        <v>86</v>
      </c>
      <c r="I12398" s="21" t="s">
        <v>202382</v>
      </c>
    </row>
    <row r="12399" spans="1:9" ht="32" customHeight="1">
      <c r="A12399" s="19" t="s">
        <v>202383</v>
      </c>
      <c r="B12399" s="20" t="s">
        <v>172742</v>
      </c>
      <c r="C12399" s="22">
        <v>85</v>
      </c>
      <c r="D12399" s="21" t="s">
        <v>176367</v>
      </c>
      <c r="E12399" s="22">
        <v>16</v>
      </c>
      <c r="F12399" s="21" t="s">
        <v>172393</v>
      </c>
      <c r="G12399" s="22">
        <v>1</v>
      </c>
      <c r="H12399" s="22">
        <v>105</v>
      </c>
      <c r="I12399" s="21" t="s">
        <v>202384</v>
      </c>
    </row>
    <row r="12400" spans="1:9" ht="32" customHeight="1">
      <c r="A12400" s="19" t="s">
        <v>202385</v>
      </c>
      <c r="B12400" s="20" t="s">
        <v>175421</v>
      </c>
      <c r="C12400" s="22">
        <v>66</v>
      </c>
      <c r="D12400" s="21" t="s">
        <v>186619</v>
      </c>
      <c r="E12400" s="22">
        <v>16</v>
      </c>
      <c r="F12400" s="21" t="s">
        <v>177134</v>
      </c>
      <c r="G12400" s="22">
        <v>1</v>
      </c>
      <c r="H12400" s="22">
        <v>86</v>
      </c>
      <c r="I12400" s="21" t="s">
        <v>202386</v>
      </c>
    </row>
    <row r="12401" spans="1:9" ht="32" customHeight="1">
      <c r="A12401" s="19" t="s">
        <v>202387</v>
      </c>
      <c r="B12401" s="20" t="s">
        <v>174908</v>
      </c>
      <c r="C12401" s="22">
        <v>42</v>
      </c>
      <c r="D12401" s="21" t="s">
        <v>176032</v>
      </c>
      <c r="E12401" s="22">
        <v>106</v>
      </c>
      <c r="F12401" s="21" t="s">
        <v>169966</v>
      </c>
      <c r="G12401" s="22">
        <v>14</v>
      </c>
      <c r="H12401" s="22">
        <v>165</v>
      </c>
      <c r="I12401" s="21" t="s">
        <v>202388</v>
      </c>
    </row>
    <row r="12402" spans="1:9" ht="32" customHeight="1">
      <c r="A12402" s="19" t="s">
        <v>202389</v>
      </c>
      <c r="B12402" s="20" t="s">
        <v>174908</v>
      </c>
      <c r="C12402" s="22">
        <v>42</v>
      </c>
      <c r="D12402" s="21" t="s">
        <v>176032</v>
      </c>
      <c r="E12402" s="22">
        <v>106</v>
      </c>
      <c r="F12402" s="21" t="s">
        <v>169966</v>
      </c>
      <c r="G12402" s="22">
        <v>14</v>
      </c>
      <c r="H12402" s="22">
        <v>165</v>
      </c>
      <c r="I12402" s="21" t="s">
        <v>202390</v>
      </c>
    </row>
    <row r="12403" spans="1:9" ht="32" customHeight="1">
      <c r="A12403" s="19" t="s">
        <v>202391</v>
      </c>
      <c r="B12403" s="20" t="s">
        <v>174908</v>
      </c>
      <c r="C12403" s="22">
        <v>42</v>
      </c>
      <c r="D12403" s="21" t="s">
        <v>176032</v>
      </c>
      <c r="E12403" s="22">
        <v>106</v>
      </c>
      <c r="F12403" s="21" t="s">
        <v>169966</v>
      </c>
      <c r="G12403" s="22">
        <v>14</v>
      </c>
      <c r="H12403" s="22">
        <v>165</v>
      </c>
      <c r="I12403" s="21" t="s">
        <v>202392</v>
      </c>
    </row>
    <row r="12404" spans="1:9" ht="44" customHeight="1">
      <c r="A12404" s="19" t="s">
        <v>202393</v>
      </c>
      <c r="B12404" s="20" t="s">
        <v>173145</v>
      </c>
      <c r="C12404" s="22">
        <v>4</v>
      </c>
      <c r="D12404" s="21" t="s">
        <v>177062</v>
      </c>
      <c r="E12404" s="22">
        <v>77</v>
      </c>
      <c r="F12404" s="21" t="s">
        <v>178502</v>
      </c>
      <c r="G12404" s="22">
        <v>34</v>
      </c>
      <c r="H12404" s="22">
        <v>118</v>
      </c>
      <c r="I12404" s="21" t="s">
        <v>202394</v>
      </c>
    </row>
    <row r="12405" spans="1:9" ht="32" customHeight="1">
      <c r="A12405" s="19" t="s">
        <v>202395</v>
      </c>
      <c r="B12405" s="20" t="s">
        <v>173839</v>
      </c>
      <c r="C12405" s="22">
        <v>43</v>
      </c>
      <c r="D12405" s="21" t="s">
        <v>173840</v>
      </c>
      <c r="E12405" s="22">
        <v>99</v>
      </c>
      <c r="F12405" s="21" t="s">
        <v>173841</v>
      </c>
      <c r="G12405" s="22">
        <v>15</v>
      </c>
      <c r="H12405" s="22">
        <v>160</v>
      </c>
      <c r="I12405" s="21" t="s">
        <v>202396</v>
      </c>
    </row>
    <row r="12406" spans="1:9" ht="32" customHeight="1">
      <c r="A12406" s="19" t="s">
        <v>202397</v>
      </c>
      <c r="B12406" s="20" t="s">
        <v>170680</v>
      </c>
      <c r="C12406" s="22">
        <v>5</v>
      </c>
      <c r="D12406" s="21" t="s">
        <v>178222</v>
      </c>
      <c r="E12406" s="22">
        <v>118</v>
      </c>
      <c r="F12406" s="22">
        <v>18</v>
      </c>
      <c r="G12406" s="22">
        <v>27</v>
      </c>
      <c r="H12406" s="22">
        <v>153</v>
      </c>
      <c r="I12406" s="21" t="s">
        <v>202398</v>
      </c>
    </row>
    <row r="12407" spans="1:9" ht="32" customHeight="1">
      <c r="A12407" s="19" t="s">
        <v>202399</v>
      </c>
      <c r="B12407" s="20" t="s">
        <v>183030</v>
      </c>
      <c r="C12407" s="22">
        <v>59</v>
      </c>
      <c r="D12407" s="21" t="s">
        <v>172467</v>
      </c>
      <c r="E12407" s="22">
        <v>10</v>
      </c>
      <c r="F12407" s="21" t="s">
        <v>174813</v>
      </c>
      <c r="G12407" s="22">
        <v>1</v>
      </c>
      <c r="H12407" s="22">
        <v>73</v>
      </c>
      <c r="I12407" s="21" t="s">
        <v>202400</v>
      </c>
    </row>
    <row r="12408" spans="1:9" ht="32" customHeight="1">
      <c r="A12408" s="19" t="s">
        <v>202401</v>
      </c>
      <c r="B12408" s="20" t="s">
        <v>174981</v>
      </c>
      <c r="C12408" s="22">
        <v>9</v>
      </c>
      <c r="D12408" s="21" t="s">
        <v>177498</v>
      </c>
      <c r="E12408" s="22">
        <v>54</v>
      </c>
      <c r="F12408" s="21" t="s">
        <v>176663</v>
      </c>
      <c r="G12408" s="22">
        <v>2</v>
      </c>
      <c r="H12408" s="22">
        <v>68</v>
      </c>
      <c r="I12408" s="21" t="s">
        <v>202402</v>
      </c>
    </row>
    <row r="12409" spans="1:9" ht="32" customHeight="1">
      <c r="A12409" s="19" t="s">
        <v>202403</v>
      </c>
      <c r="B12409" s="24">
        <v>25</v>
      </c>
      <c r="C12409" s="22">
        <v>42</v>
      </c>
      <c r="D12409" s="21" t="s">
        <v>202404</v>
      </c>
      <c r="E12409" s="22">
        <v>115</v>
      </c>
      <c r="F12409" s="21" t="s">
        <v>175536</v>
      </c>
      <c r="G12409" s="22">
        <v>11</v>
      </c>
      <c r="H12409" s="22">
        <v>171</v>
      </c>
      <c r="I12409" s="21" t="s">
        <v>202405</v>
      </c>
    </row>
    <row r="12410" spans="1:9" ht="32" customHeight="1">
      <c r="A12410" s="19" t="s">
        <v>202406</v>
      </c>
      <c r="B12410" s="20" t="s">
        <v>174183</v>
      </c>
      <c r="C12410" s="22">
        <v>2</v>
      </c>
      <c r="D12410" s="21" t="s">
        <v>199810</v>
      </c>
      <c r="E12410" s="22">
        <v>74</v>
      </c>
      <c r="F12410" s="21" t="s">
        <v>170734</v>
      </c>
      <c r="G12410" s="22">
        <v>7</v>
      </c>
      <c r="H12410" s="22">
        <v>86</v>
      </c>
      <c r="I12410" s="21" t="s">
        <v>202407</v>
      </c>
    </row>
    <row r="12411" spans="1:9" ht="32" customHeight="1">
      <c r="A12411" s="19" t="s">
        <v>202408</v>
      </c>
      <c r="B12411" s="20" t="s">
        <v>169913</v>
      </c>
      <c r="C12411" s="22">
        <v>3</v>
      </c>
      <c r="D12411" s="21" t="s">
        <v>171579</v>
      </c>
      <c r="E12411" s="22">
        <v>30</v>
      </c>
      <c r="F12411" s="21" t="s">
        <v>173948</v>
      </c>
      <c r="G12411" s="22">
        <v>93</v>
      </c>
      <c r="H12411" s="22">
        <v>129</v>
      </c>
      <c r="I12411" s="21" t="s">
        <v>202409</v>
      </c>
    </row>
    <row r="12412" spans="1:9" ht="32" customHeight="1">
      <c r="A12412" s="19" t="s">
        <v>202410</v>
      </c>
      <c r="B12412" s="20" t="s">
        <v>173619</v>
      </c>
      <c r="C12412" s="22">
        <v>3</v>
      </c>
      <c r="D12412" s="21" t="s">
        <v>173023</v>
      </c>
      <c r="E12412" s="22">
        <v>28</v>
      </c>
      <c r="F12412" s="21" t="s">
        <v>189396</v>
      </c>
      <c r="G12412" s="22">
        <v>84</v>
      </c>
      <c r="H12412" s="22">
        <v>118</v>
      </c>
      <c r="I12412" s="21" t="s">
        <v>202411</v>
      </c>
    </row>
    <row r="12413" spans="1:9" ht="32" customHeight="1">
      <c r="A12413" s="19" t="s">
        <v>202412</v>
      </c>
      <c r="B12413" s="20" t="s">
        <v>181284</v>
      </c>
      <c r="C12413" s="22">
        <v>60</v>
      </c>
      <c r="D12413" s="21" t="s">
        <v>169657</v>
      </c>
      <c r="E12413" s="22">
        <v>88</v>
      </c>
      <c r="F12413" s="21" t="s">
        <v>170788</v>
      </c>
      <c r="G12413" s="22">
        <v>4</v>
      </c>
      <c r="H12413" s="22">
        <v>155</v>
      </c>
      <c r="I12413" s="21" t="s">
        <v>202413</v>
      </c>
    </row>
    <row r="12414" spans="1:9" ht="32" customHeight="1">
      <c r="A12414" s="19" t="s">
        <v>202414</v>
      </c>
      <c r="B12414" s="20" t="s">
        <v>189245</v>
      </c>
      <c r="C12414" s="22">
        <v>56</v>
      </c>
      <c r="D12414" s="21" t="s">
        <v>189385</v>
      </c>
      <c r="E12414" s="22">
        <v>83</v>
      </c>
      <c r="F12414" s="22">
        <v>0</v>
      </c>
      <c r="G12414" s="22">
        <v>0</v>
      </c>
      <c r="H12414" s="22">
        <v>142</v>
      </c>
      <c r="I12414" s="21" t="s">
        <v>202415</v>
      </c>
    </row>
    <row r="12415" spans="1:9" ht="32" customHeight="1">
      <c r="A12415" s="19" t="s">
        <v>202416</v>
      </c>
      <c r="B12415" s="20" t="s">
        <v>202417</v>
      </c>
      <c r="C12415" s="22">
        <v>43</v>
      </c>
      <c r="D12415" s="21" t="s">
        <v>176400</v>
      </c>
      <c r="E12415" s="22">
        <v>58</v>
      </c>
      <c r="F12415" s="21" t="s">
        <v>173459</v>
      </c>
      <c r="G12415" s="22">
        <v>9</v>
      </c>
      <c r="H12415" s="22">
        <v>113</v>
      </c>
      <c r="I12415" s="21" t="s">
        <v>202418</v>
      </c>
    </row>
    <row r="12416" spans="1:9" ht="32" customHeight="1">
      <c r="A12416" s="19" t="s">
        <v>202419</v>
      </c>
      <c r="B12416" s="20" t="s">
        <v>187084</v>
      </c>
      <c r="C12416" s="22">
        <v>6</v>
      </c>
      <c r="D12416" s="21" t="s">
        <v>198763</v>
      </c>
      <c r="E12416" s="22">
        <v>55</v>
      </c>
      <c r="F12416" s="22">
        <v>0</v>
      </c>
      <c r="G12416" s="22">
        <v>0</v>
      </c>
      <c r="H12416" s="22">
        <v>64</v>
      </c>
      <c r="I12416" s="21" t="s">
        <v>202420</v>
      </c>
    </row>
    <row r="12417" spans="1:9" ht="32" customHeight="1">
      <c r="A12417" s="19" t="s">
        <v>202421</v>
      </c>
      <c r="B12417" s="20" t="s">
        <v>178452</v>
      </c>
      <c r="C12417" s="22">
        <v>59</v>
      </c>
      <c r="D12417" s="21" t="s">
        <v>188682</v>
      </c>
      <c r="E12417" s="22">
        <v>32</v>
      </c>
      <c r="F12417" s="22">
        <v>0</v>
      </c>
      <c r="G12417" s="22">
        <v>0</v>
      </c>
      <c r="H12417" s="22">
        <v>94</v>
      </c>
      <c r="I12417" s="21" t="s">
        <v>202422</v>
      </c>
    </row>
    <row r="12418" spans="1:9" ht="32" customHeight="1">
      <c r="A12418" s="19" t="s">
        <v>202423</v>
      </c>
      <c r="B12418" s="20" t="s">
        <v>173619</v>
      </c>
      <c r="C12418" s="22">
        <v>3</v>
      </c>
      <c r="D12418" s="21" t="s">
        <v>185671</v>
      </c>
      <c r="E12418" s="22">
        <v>111</v>
      </c>
      <c r="F12418" s="21" t="s">
        <v>172345</v>
      </c>
      <c r="G12418" s="22">
        <v>1</v>
      </c>
      <c r="H12418" s="22">
        <v>118</v>
      </c>
      <c r="I12418" s="21" t="s">
        <v>202424</v>
      </c>
    </row>
    <row r="12419" spans="1:9" ht="32" customHeight="1">
      <c r="A12419" s="19" t="s">
        <v>202425</v>
      </c>
      <c r="B12419" s="20" t="s">
        <v>172866</v>
      </c>
      <c r="C12419" s="22">
        <v>3</v>
      </c>
      <c r="D12419" s="21" t="s">
        <v>183995</v>
      </c>
      <c r="E12419" s="22">
        <v>116</v>
      </c>
      <c r="F12419" s="21" t="s">
        <v>170070</v>
      </c>
      <c r="G12419" s="22">
        <v>4</v>
      </c>
      <c r="H12419" s="22">
        <v>126</v>
      </c>
      <c r="I12419" s="21" t="s">
        <v>202426</v>
      </c>
    </row>
    <row r="12420" spans="1:9" ht="32" customHeight="1">
      <c r="A12420" s="19" t="s">
        <v>202427</v>
      </c>
      <c r="B12420" s="20" t="s">
        <v>202428</v>
      </c>
      <c r="C12420" s="22">
        <v>97</v>
      </c>
      <c r="D12420" s="21" t="s">
        <v>202429</v>
      </c>
      <c r="E12420" s="22">
        <v>165</v>
      </c>
      <c r="F12420" s="22">
        <v>0</v>
      </c>
      <c r="G12420" s="22">
        <v>0</v>
      </c>
      <c r="H12420" s="22">
        <v>265</v>
      </c>
      <c r="I12420" s="21" t="s">
        <v>202430</v>
      </c>
    </row>
    <row r="12421" spans="1:9" ht="32" customHeight="1">
      <c r="A12421" s="19" t="s">
        <v>202431</v>
      </c>
      <c r="B12421" s="20" t="s">
        <v>171562</v>
      </c>
      <c r="C12421" s="22">
        <v>2</v>
      </c>
      <c r="D12421" s="21" t="s">
        <v>192562</v>
      </c>
      <c r="E12421" s="22">
        <v>179</v>
      </c>
      <c r="F12421" s="21" t="s">
        <v>177833</v>
      </c>
      <c r="G12421" s="22">
        <v>5</v>
      </c>
      <c r="H12421" s="22">
        <v>189</v>
      </c>
      <c r="I12421" s="21" t="s">
        <v>202432</v>
      </c>
    </row>
    <row r="12422" spans="1:9" ht="32" customHeight="1">
      <c r="A12422" s="19" t="s">
        <v>202433</v>
      </c>
      <c r="B12422" s="20" t="s">
        <v>181692</v>
      </c>
      <c r="C12422" s="22">
        <v>61</v>
      </c>
      <c r="D12422" s="21" t="s">
        <v>175695</v>
      </c>
      <c r="E12422" s="22">
        <v>80</v>
      </c>
      <c r="F12422" s="21" t="s">
        <v>169970</v>
      </c>
      <c r="G12422" s="22">
        <v>6</v>
      </c>
      <c r="H12422" s="22">
        <v>150</v>
      </c>
      <c r="I12422" s="21" t="s">
        <v>202434</v>
      </c>
    </row>
    <row r="12423" spans="1:9" ht="32" customHeight="1">
      <c r="A12423" s="19" t="s">
        <v>202435</v>
      </c>
      <c r="B12423" s="20" t="s">
        <v>173202</v>
      </c>
      <c r="C12423" s="22">
        <v>49</v>
      </c>
      <c r="D12423" s="21" t="s">
        <v>170134</v>
      </c>
      <c r="E12423" s="22">
        <v>112</v>
      </c>
      <c r="F12423" s="21" t="s">
        <v>169700</v>
      </c>
      <c r="G12423" s="22">
        <v>7</v>
      </c>
      <c r="H12423" s="22">
        <v>171</v>
      </c>
      <c r="I12423" s="21" t="s">
        <v>202436</v>
      </c>
    </row>
    <row r="12424" spans="1:9" ht="32" customHeight="1">
      <c r="A12424" s="19" t="s">
        <v>202437</v>
      </c>
      <c r="B12424" s="20" t="s">
        <v>202438</v>
      </c>
      <c r="C12424" s="22">
        <v>44</v>
      </c>
      <c r="D12424" s="21" t="s">
        <v>202439</v>
      </c>
      <c r="E12424" s="22">
        <v>70</v>
      </c>
      <c r="F12424" s="21" t="s">
        <v>170006</v>
      </c>
      <c r="G12424" s="22">
        <v>39</v>
      </c>
      <c r="H12424" s="22">
        <v>156</v>
      </c>
      <c r="I12424" s="21" t="s">
        <v>202440</v>
      </c>
    </row>
    <row r="12425" spans="1:9" ht="32" customHeight="1">
      <c r="A12425" s="19" t="s">
        <v>202441</v>
      </c>
      <c r="B12425" s="20" t="s">
        <v>170896</v>
      </c>
      <c r="C12425" s="22">
        <v>12</v>
      </c>
      <c r="D12425" s="21" t="s">
        <v>174633</v>
      </c>
      <c r="E12425" s="22">
        <v>61</v>
      </c>
      <c r="F12425" s="21" t="s">
        <v>170401</v>
      </c>
      <c r="G12425" s="22">
        <v>29</v>
      </c>
      <c r="H12425" s="22">
        <v>105</v>
      </c>
      <c r="I12425" s="21" t="s">
        <v>202442</v>
      </c>
    </row>
    <row r="12426" spans="1:9" ht="32" customHeight="1">
      <c r="A12426" s="19" t="s">
        <v>202443</v>
      </c>
      <c r="B12426" s="20" t="s">
        <v>183349</v>
      </c>
      <c r="C12426" s="22">
        <v>46</v>
      </c>
      <c r="D12426" s="21" t="s">
        <v>173987</v>
      </c>
      <c r="E12426" s="22">
        <v>5</v>
      </c>
      <c r="F12426" s="21" t="s">
        <v>174893</v>
      </c>
      <c r="G12426" s="22">
        <v>2</v>
      </c>
      <c r="H12426" s="22">
        <v>56</v>
      </c>
      <c r="I12426" s="21" t="s">
        <v>202444</v>
      </c>
    </row>
    <row r="12427" spans="1:9" ht="32" customHeight="1">
      <c r="A12427" s="19" t="s">
        <v>202445</v>
      </c>
      <c r="B12427" s="20" t="s">
        <v>182323</v>
      </c>
      <c r="C12427" s="22">
        <v>57</v>
      </c>
      <c r="D12427" s="21" t="s">
        <v>199465</v>
      </c>
      <c r="E12427" s="22">
        <v>86</v>
      </c>
      <c r="F12427" s="21" t="s">
        <v>173354</v>
      </c>
      <c r="G12427" s="22">
        <v>4</v>
      </c>
      <c r="H12427" s="22">
        <v>150</v>
      </c>
      <c r="I12427" s="21" t="s">
        <v>202446</v>
      </c>
    </row>
    <row r="12428" spans="1:9" ht="32" customHeight="1">
      <c r="A12428" s="19" t="s">
        <v>202447</v>
      </c>
      <c r="B12428" s="20" t="s">
        <v>182232</v>
      </c>
      <c r="C12428" s="22">
        <v>34</v>
      </c>
      <c r="D12428" s="21" t="s">
        <v>180343</v>
      </c>
      <c r="E12428" s="22">
        <v>144</v>
      </c>
      <c r="F12428" s="21" t="s">
        <v>171340</v>
      </c>
      <c r="G12428" s="22">
        <v>6</v>
      </c>
      <c r="H12428" s="22">
        <v>187</v>
      </c>
      <c r="I12428" s="21" t="s">
        <v>202448</v>
      </c>
    </row>
    <row r="12429" spans="1:9" ht="32" customHeight="1">
      <c r="A12429" s="19" t="s">
        <v>202449</v>
      </c>
      <c r="B12429" s="20" t="s">
        <v>202450</v>
      </c>
      <c r="C12429" s="22">
        <v>33</v>
      </c>
      <c r="D12429" s="21" t="s">
        <v>202451</v>
      </c>
      <c r="E12429" s="22">
        <v>144</v>
      </c>
      <c r="F12429" s="21" t="s">
        <v>193771</v>
      </c>
      <c r="G12429" s="22">
        <v>4</v>
      </c>
      <c r="H12429" s="22">
        <v>184</v>
      </c>
      <c r="I12429" s="21" t="s">
        <v>202452</v>
      </c>
    </row>
    <row r="12430" spans="1:9" ht="32" customHeight="1">
      <c r="A12430" s="19" t="s">
        <v>202453</v>
      </c>
      <c r="B12430" s="20" t="s">
        <v>202454</v>
      </c>
      <c r="C12430" s="22">
        <v>68</v>
      </c>
      <c r="D12430" s="21" t="s">
        <v>184513</v>
      </c>
      <c r="E12430" s="22">
        <v>63</v>
      </c>
      <c r="F12430" s="21" t="s">
        <v>183512</v>
      </c>
      <c r="G12430" s="22">
        <v>28</v>
      </c>
      <c r="H12430" s="22">
        <v>162</v>
      </c>
      <c r="I12430" s="21" t="s">
        <v>202455</v>
      </c>
    </row>
    <row r="12431" spans="1:9" ht="32" customHeight="1">
      <c r="A12431" s="19" t="s">
        <v>202456</v>
      </c>
      <c r="B12431" s="24">
        <v>84</v>
      </c>
      <c r="C12431" s="22">
        <v>42</v>
      </c>
      <c r="D12431" s="22">
        <v>10</v>
      </c>
      <c r="E12431" s="22">
        <v>5</v>
      </c>
      <c r="F12431" s="22">
        <v>6</v>
      </c>
      <c r="G12431" s="22">
        <v>3</v>
      </c>
      <c r="H12431" s="22">
        <v>53</v>
      </c>
      <c r="I12431" s="21" t="s">
        <v>202457</v>
      </c>
    </row>
    <row r="12432" spans="1:9" ht="32" customHeight="1">
      <c r="A12432" s="19" t="s">
        <v>202458</v>
      </c>
      <c r="B12432" s="20" t="s">
        <v>171320</v>
      </c>
      <c r="C12432" s="22">
        <v>79</v>
      </c>
      <c r="D12432" s="21" t="s">
        <v>196252</v>
      </c>
      <c r="E12432" s="22">
        <v>55</v>
      </c>
      <c r="F12432" s="21" t="s">
        <v>181377</v>
      </c>
      <c r="G12432" s="22">
        <v>12</v>
      </c>
      <c r="H12432" s="22">
        <v>149</v>
      </c>
      <c r="I12432" s="21" t="s">
        <v>202459</v>
      </c>
    </row>
    <row r="12433" spans="1:9" ht="32" customHeight="1">
      <c r="A12433" s="19" t="s">
        <v>202460</v>
      </c>
      <c r="B12433" s="20" t="s">
        <v>171750</v>
      </c>
      <c r="C12433" s="22">
        <v>49</v>
      </c>
      <c r="D12433" s="21" t="s">
        <v>177349</v>
      </c>
      <c r="E12433" s="22">
        <v>55</v>
      </c>
      <c r="F12433" s="21" t="s">
        <v>169945</v>
      </c>
      <c r="G12433" s="22">
        <v>8</v>
      </c>
      <c r="H12433" s="22">
        <v>115</v>
      </c>
      <c r="I12433" s="21" t="s">
        <v>202461</v>
      </c>
    </row>
    <row r="12434" spans="1:9" ht="32" customHeight="1">
      <c r="A12434" s="19" t="s">
        <v>202462</v>
      </c>
      <c r="B12434" s="20" t="s">
        <v>174490</v>
      </c>
      <c r="C12434" s="22">
        <v>3</v>
      </c>
      <c r="D12434" s="21" t="s">
        <v>202463</v>
      </c>
      <c r="E12434" s="22">
        <v>131</v>
      </c>
      <c r="F12434" s="21" t="s">
        <v>175385</v>
      </c>
      <c r="G12434" s="22">
        <v>25</v>
      </c>
      <c r="H12434" s="22">
        <v>162</v>
      </c>
      <c r="I12434" s="21" t="s">
        <v>202464</v>
      </c>
    </row>
    <row r="12435" spans="1:9" ht="44" customHeight="1">
      <c r="A12435" s="19" t="s">
        <v>202465</v>
      </c>
      <c r="B12435" s="20" t="s">
        <v>197657</v>
      </c>
      <c r="C12435" s="22">
        <v>55</v>
      </c>
      <c r="D12435" s="21" t="s">
        <v>195934</v>
      </c>
      <c r="E12435" s="22">
        <v>19</v>
      </c>
      <c r="F12435" s="21" t="s">
        <v>171549</v>
      </c>
      <c r="G12435" s="22">
        <v>27</v>
      </c>
      <c r="H12435" s="22">
        <v>104</v>
      </c>
      <c r="I12435" s="21" t="s">
        <v>202466</v>
      </c>
    </row>
    <row r="12436" spans="1:9" ht="44" customHeight="1">
      <c r="A12436" s="19" t="s">
        <v>202467</v>
      </c>
      <c r="B12436" s="20" t="s">
        <v>176957</v>
      </c>
      <c r="C12436" s="22">
        <v>52</v>
      </c>
      <c r="D12436" s="21" t="s">
        <v>175842</v>
      </c>
      <c r="E12436" s="22">
        <v>19</v>
      </c>
      <c r="F12436" s="21" t="s">
        <v>171934</v>
      </c>
      <c r="G12436" s="22">
        <v>27</v>
      </c>
      <c r="H12436" s="22">
        <v>101</v>
      </c>
      <c r="I12436" s="21" t="s">
        <v>202468</v>
      </c>
    </row>
    <row r="12437" spans="1:9" ht="44" customHeight="1">
      <c r="A12437" s="19" t="s">
        <v>202469</v>
      </c>
      <c r="B12437" s="20" t="s">
        <v>197657</v>
      </c>
      <c r="C12437" s="22">
        <v>55</v>
      </c>
      <c r="D12437" s="21" t="s">
        <v>195934</v>
      </c>
      <c r="E12437" s="22">
        <v>19</v>
      </c>
      <c r="F12437" s="21" t="s">
        <v>171549</v>
      </c>
      <c r="G12437" s="22">
        <v>27</v>
      </c>
      <c r="H12437" s="22">
        <v>104</v>
      </c>
      <c r="I12437" s="21" t="s">
        <v>202470</v>
      </c>
    </row>
    <row r="12438" spans="1:9" ht="32" customHeight="1">
      <c r="A12438" s="19" t="s">
        <v>202471</v>
      </c>
      <c r="B12438" s="20" t="s">
        <v>174246</v>
      </c>
      <c r="C12438" s="22">
        <v>46</v>
      </c>
      <c r="D12438" s="21" t="s">
        <v>171565</v>
      </c>
      <c r="E12438" s="22">
        <v>18</v>
      </c>
      <c r="F12438" s="21" t="s">
        <v>177153</v>
      </c>
      <c r="G12438" s="22">
        <v>29</v>
      </c>
      <c r="H12438" s="22">
        <v>96</v>
      </c>
      <c r="I12438" s="21" t="s">
        <v>202472</v>
      </c>
    </row>
    <row r="12439" spans="1:9" ht="32" customHeight="1">
      <c r="A12439" s="19" t="s">
        <v>202473</v>
      </c>
      <c r="B12439" s="40">
        <v>65625</v>
      </c>
      <c r="C12439" s="22">
        <v>105</v>
      </c>
      <c r="D12439" s="22">
        <v>15</v>
      </c>
      <c r="E12439" s="22">
        <v>24</v>
      </c>
      <c r="F12439" s="39">
        <v>19375</v>
      </c>
      <c r="G12439" s="22">
        <v>31</v>
      </c>
      <c r="H12439" s="22">
        <v>163</v>
      </c>
      <c r="I12439" s="21" t="s">
        <v>202474</v>
      </c>
    </row>
    <row r="12440" spans="1:9" ht="32" customHeight="1">
      <c r="A12440" s="19" t="s">
        <v>202475</v>
      </c>
      <c r="B12440" s="20" t="s">
        <v>173504</v>
      </c>
      <c r="C12440" s="22">
        <v>96</v>
      </c>
      <c r="D12440" s="21" t="s">
        <v>175127</v>
      </c>
      <c r="E12440" s="22">
        <v>98</v>
      </c>
      <c r="F12440" s="22">
        <v>0</v>
      </c>
      <c r="G12440" s="22">
        <v>0</v>
      </c>
      <c r="H12440" s="22">
        <v>197</v>
      </c>
      <c r="I12440" s="21" t="s">
        <v>202476</v>
      </c>
    </row>
    <row r="12441" spans="1:9" ht="32" customHeight="1">
      <c r="A12441" s="19" t="s">
        <v>202477</v>
      </c>
      <c r="B12441" s="20" t="s">
        <v>169643</v>
      </c>
      <c r="C12441" s="22">
        <v>38</v>
      </c>
      <c r="D12441" s="21" t="s">
        <v>169718</v>
      </c>
      <c r="E12441" s="22">
        <v>11</v>
      </c>
      <c r="F12441" s="21" t="s">
        <v>189065</v>
      </c>
      <c r="G12441" s="22">
        <v>13</v>
      </c>
      <c r="H12441" s="22">
        <v>65</v>
      </c>
      <c r="I12441" s="21" t="s">
        <v>202478</v>
      </c>
    </row>
    <row r="12442" spans="1:9" ht="32" customHeight="1">
      <c r="A12442" s="19" t="s">
        <v>202479</v>
      </c>
      <c r="B12442" s="24">
        <v>0</v>
      </c>
      <c r="C12442" s="22">
        <v>0</v>
      </c>
      <c r="D12442" s="21" t="s">
        <v>169679</v>
      </c>
      <c r="E12442" s="22">
        <v>117</v>
      </c>
      <c r="F12442" s="21" t="s">
        <v>169680</v>
      </c>
      <c r="G12442" s="22">
        <v>2</v>
      </c>
      <c r="H12442" s="22">
        <v>122</v>
      </c>
      <c r="I12442" s="21" t="s">
        <v>202480</v>
      </c>
    </row>
    <row r="12443" spans="1:9" ht="32" customHeight="1">
      <c r="A12443" s="19" t="s">
        <v>202481</v>
      </c>
      <c r="B12443" s="24">
        <v>0</v>
      </c>
      <c r="C12443" s="22">
        <v>0</v>
      </c>
      <c r="D12443" s="21" t="s">
        <v>180340</v>
      </c>
      <c r="E12443" s="22">
        <v>77</v>
      </c>
      <c r="F12443" s="21" t="s">
        <v>170809</v>
      </c>
      <c r="G12443" s="22">
        <v>2</v>
      </c>
      <c r="H12443" s="22">
        <v>82</v>
      </c>
      <c r="I12443" s="21" t="s">
        <v>202482</v>
      </c>
    </row>
    <row r="12444" spans="1:9" ht="32" customHeight="1">
      <c r="A12444" s="19" t="s">
        <v>202483</v>
      </c>
      <c r="B12444" s="20" t="s">
        <v>202484</v>
      </c>
      <c r="C12444" s="22">
        <v>79</v>
      </c>
      <c r="D12444" s="21" t="s">
        <v>170728</v>
      </c>
      <c r="E12444" s="22">
        <v>28</v>
      </c>
      <c r="F12444" s="22">
        <v>0</v>
      </c>
      <c r="G12444" s="22">
        <v>0</v>
      </c>
      <c r="H12444" s="22">
        <v>110</v>
      </c>
      <c r="I12444" s="21" t="s">
        <v>202485</v>
      </c>
    </row>
    <row r="12445" spans="1:9" ht="32" customHeight="1">
      <c r="A12445" s="19" t="s">
        <v>202486</v>
      </c>
      <c r="B12445" s="20" t="s">
        <v>170817</v>
      </c>
      <c r="C12445" s="22">
        <v>24</v>
      </c>
      <c r="D12445" s="21" t="s">
        <v>170817</v>
      </c>
      <c r="E12445" s="22">
        <v>24</v>
      </c>
      <c r="F12445" s="21" t="s">
        <v>170971</v>
      </c>
      <c r="G12445" s="22">
        <v>3</v>
      </c>
      <c r="H12445" s="22">
        <v>54</v>
      </c>
      <c r="I12445" s="21" t="s">
        <v>202487</v>
      </c>
    </row>
    <row r="12446" spans="1:9" ht="32" customHeight="1">
      <c r="A12446" s="19" t="s">
        <v>202488</v>
      </c>
      <c r="B12446" s="20" t="s">
        <v>193508</v>
      </c>
      <c r="C12446" s="22">
        <v>73</v>
      </c>
      <c r="D12446" s="21" t="s">
        <v>180217</v>
      </c>
      <c r="E12446" s="22">
        <v>37</v>
      </c>
      <c r="F12446" s="21" t="s">
        <v>179852</v>
      </c>
      <c r="G12446" s="22">
        <v>9</v>
      </c>
      <c r="H12446" s="22">
        <v>122</v>
      </c>
      <c r="I12446" s="21" t="s">
        <v>202489</v>
      </c>
    </row>
    <row r="12447" spans="1:9" ht="32" customHeight="1">
      <c r="A12447" s="19" t="s">
        <v>202490</v>
      </c>
      <c r="B12447" s="24">
        <v>100</v>
      </c>
      <c r="C12447" s="22">
        <v>60</v>
      </c>
      <c r="D12447" s="22">
        <v>0</v>
      </c>
      <c r="E12447" s="22">
        <v>0</v>
      </c>
      <c r="F12447" s="22">
        <v>0</v>
      </c>
      <c r="G12447" s="22">
        <v>0</v>
      </c>
      <c r="H12447" s="22">
        <v>63</v>
      </c>
      <c r="I12447" s="21" t="s">
        <v>202491</v>
      </c>
    </row>
    <row r="12448" spans="1:9" ht="32" customHeight="1">
      <c r="A12448" s="19" t="s">
        <v>202492</v>
      </c>
      <c r="B12448" s="20" t="s">
        <v>170065</v>
      </c>
      <c r="C12448" s="22">
        <v>12</v>
      </c>
      <c r="D12448" s="21" t="s">
        <v>179791</v>
      </c>
      <c r="E12448" s="22">
        <v>58</v>
      </c>
      <c r="F12448" s="21" t="s">
        <v>170499</v>
      </c>
      <c r="G12448" s="22">
        <v>2</v>
      </c>
      <c r="H12448" s="22">
        <v>75</v>
      </c>
      <c r="I12448" s="21" t="s">
        <v>202493</v>
      </c>
    </row>
    <row r="12449" spans="1:9" ht="32" customHeight="1">
      <c r="A12449" s="19" t="s">
        <v>202494</v>
      </c>
      <c r="B12449" s="20" t="s">
        <v>176407</v>
      </c>
      <c r="C12449" s="22">
        <v>63</v>
      </c>
      <c r="D12449" s="21" t="s">
        <v>170183</v>
      </c>
      <c r="E12449" s="22">
        <v>5</v>
      </c>
      <c r="F12449" s="21" t="s">
        <v>171524</v>
      </c>
      <c r="G12449" s="22">
        <v>1</v>
      </c>
      <c r="H12449" s="22">
        <v>72</v>
      </c>
      <c r="I12449" s="21" t="s">
        <v>202495</v>
      </c>
    </row>
    <row r="12450" spans="1:9" ht="32" customHeight="1">
      <c r="A12450" s="19" t="s">
        <v>202496</v>
      </c>
      <c r="B12450" s="20" t="s">
        <v>197474</v>
      </c>
      <c r="C12450" s="22">
        <v>41</v>
      </c>
      <c r="D12450" s="21" t="s">
        <v>174043</v>
      </c>
      <c r="E12450" s="22">
        <v>82</v>
      </c>
      <c r="F12450" s="21" t="s">
        <v>191477</v>
      </c>
      <c r="G12450" s="22">
        <v>23</v>
      </c>
      <c r="H12450" s="22">
        <v>149</v>
      </c>
      <c r="I12450" s="21" t="s">
        <v>202497</v>
      </c>
    </row>
    <row r="12451" spans="1:9" ht="32" customHeight="1">
      <c r="A12451" s="19" t="s">
        <v>202498</v>
      </c>
      <c r="B12451" s="20" t="s">
        <v>194619</v>
      </c>
      <c r="C12451" s="22">
        <v>47</v>
      </c>
      <c r="D12451" s="21" t="s">
        <v>181098</v>
      </c>
      <c r="E12451" s="22">
        <v>38</v>
      </c>
      <c r="F12451" s="21" t="s">
        <v>170857</v>
      </c>
      <c r="G12451" s="22">
        <v>25</v>
      </c>
      <c r="H12451" s="22">
        <v>113</v>
      </c>
      <c r="I12451" s="21" t="s">
        <v>202499</v>
      </c>
    </row>
    <row r="12452" spans="1:9" ht="44" customHeight="1">
      <c r="A12452" s="19" t="s">
        <v>202500</v>
      </c>
      <c r="B12452" s="20" t="s">
        <v>170543</v>
      </c>
      <c r="C12452" s="22">
        <v>4</v>
      </c>
      <c r="D12452" s="21" t="s">
        <v>176684</v>
      </c>
      <c r="E12452" s="22">
        <v>67</v>
      </c>
      <c r="F12452" s="21" t="s">
        <v>172406</v>
      </c>
      <c r="G12452" s="22">
        <v>22</v>
      </c>
      <c r="H12452" s="22">
        <v>96</v>
      </c>
      <c r="I12452" s="21" t="s">
        <v>202501</v>
      </c>
    </row>
    <row r="12453" spans="1:9" ht="32" customHeight="1">
      <c r="A12453" s="19" t="s">
        <v>202502</v>
      </c>
      <c r="B12453" s="20" t="s">
        <v>172538</v>
      </c>
      <c r="C12453" s="22">
        <v>50</v>
      </c>
      <c r="D12453" s="22">
        <v>0</v>
      </c>
      <c r="E12453" s="22">
        <v>0</v>
      </c>
      <c r="F12453" s="21" t="s">
        <v>172539</v>
      </c>
      <c r="G12453" s="22">
        <v>4</v>
      </c>
      <c r="H12453" s="22">
        <v>57</v>
      </c>
      <c r="I12453" s="21" t="s">
        <v>202503</v>
      </c>
    </row>
    <row r="12454" spans="1:9" ht="32" customHeight="1">
      <c r="A12454" s="19" t="s">
        <v>202504</v>
      </c>
      <c r="B12454" s="20" t="s">
        <v>170159</v>
      </c>
      <c r="C12454" s="22">
        <v>83</v>
      </c>
      <c r="D12454" s="21" t="s">
        <v>184548</v>
      </c>
      <c r="E12454" s="22">
        <v>8</v>
      </c>
      <c r="F12454" s="21" t="s">
        <v>177574</v>
      </c>
      <c r="G12454" s="22">
        <v>2</v>
      </c>
      <c r="H12454" s="22">
        <v>96</v>
      </c>
      <c r="I12454" s="21" t="s">
        <v>202505</v>
      </c>
    </row>
    <row r="12455" spans="1:9" ht="32" customHeight="1">
      <c r="A12455" s="19" t="s">
        <v>202506</v>
      </c>
      <c r="B12455" s="20" t="s">
        <v>186788</v>
      </c>
      <c r="C12455" s="22">
        <v>27</v>
      </c>
      <c r="D12455" s="21" t="s">
        <v>172095</v>
      </c>
      <c r="E12455" s="22">
        <v>82</v>
      </c>
      <c r="F12455" s="21" t="s">
        <v>174751</v>
      </c>
      <c r="G12455" s="22">
        <v>1</v>
      </c>
      <c r="H12455" s="22">
        <v>113</v>
      </c>
      <c r="I12455" s="21" t="s">
        <v>202507</v>
      </c>
    </row>
    <row r="12456" spans="1:9" ht="32" customHeight="1">
      <c r="A12456" s="19" t="s">
        <v>202508</v>
      </c>
      <c r="B12456" s="20" t="s">
        <v>188266</v>
      </c>
      <c r="C12456" s="22">
        <v>44</v>
      </c>
      <c r="D12456" s="21" t="s">
        <v>202509</v>
      </c>
      <c r="E12456" s="22">
        <v>29</v>
      </c>
      <c r="F12456" s="22">
        <v>0</v>
      </c>
      <c r="G12456" s="22">
        <v>0</v>
      </c>
      <c r="H12456" s="22">
        <v>76</v>
      </c>
      <c r="I12456" s="21" t="s">
        <v>202510</v>
      </c>
    </row>
    <row r="12457" spans="1:9" ht="32" customHeight="1">
      <c r="A12457" s="19" t="s">
        <v>202511</v>
      </c>
      <c r="B12457" s="20" t="s">
        <v>184269</v>
      </c>
      <c r="C12457" s="22">
        <v>2</v>
      </c>
      <c r="D12457" s="21" t="s">
        <v>179863</v>
      </c>
      <c r="E12457" s="22">
        <v>57</v>
      </c>
      <c r="F12457" s="21" t="s">
        <v>184269</v>
      </c>
      <c r="G12457" s="22">
        <v>2</v>
      </c>
      <c r="H12457" s="22">
        <v>64</v>
      </c>
      <c r="I12457" s="21" t="s">
        <v>202512</v>
      </c>
    </row>
    <row r="12458" spans="1:9" ht="32" customHeight="1">
      <c r="A12458" s="19" t="s">
        <v>202513</v>
      </c>
      <c r="B12458" s="20" t="s">
        <v>170354</v>
      </c>
      <c r="C12458" s="22">
        <v>44</v>
      </c>
      <c r="D12458" s="21" t="s">
        <v>173748</v>
      </c>
      <c r="E12458" s="22">
        <v>7</v>
      </c>
      <c r="F12458" s="22">
        <v>15</v>
      </c>
      <c r="G12458" s="22">
        <v>9</v>
      </c>
      <c r="H12458" s="22">
        <v>63</v>
      </c>
      <c r="I12458" s="21" t="s">
        <v>202514</v>
      </c>
    </row>
    <row r="12459" spans="1:9" ht="32" customHeight="1">
      <c r="A12459" s="19" t="s">
        <v>202515</v>
      </c>
      <c r="B12459" s="20" t="s">
        <v>170486</v>
      </c>
      <c r="C12459" s="22">
        <v>31</v>
      </c>
      <c r="D12459" s="21" t="s">
        <v>173305</v>
      </c>
      <c r="E12459" s="22">
        <v>25</v>
      </c>
      <c r="F12459" s="21" t="s">
        <v>171825</v>
      </c>
      <c r="G12459" s="22">
        <v>2</v>
      </c>
      <c r="H12459" s="22">
        <v>61</v>
      </c>
      <c r="I12459" s="21" t="s">
        <v>202516</v>
      </c>
    </row>
    <row r="12460" spans="1:9" ht="32" customHeight="1">
      <c r="A12460" s="19" t="s">
        <v>202517</v>
      </c>
      <c r="B12460" s="20" t="s">
        <v>171620</v>
      </c>
      <c r="C12460" s="22">
        <v>2</v>
      </c>
      <c r="D12460" s="21" t="s">
        <v>180378</v>
      </c>
      <c r="E12460" s="22">
        <v>142</v>
      </c>
      <c r="F12460" s="21" t="s">
        <v>171601</v>
      </c>
      <c r="G12460" s="22">
        <v>12</v>
      </c>
      <c r="H12460" s="22">
        <v>159</v>
      </c>
      <c r="I12460" s="21" t="s">
        <v>202518</v>
      </c>
    </row>
    <row r="12461" spans="1:9" ht="44" customHeight="1">
      <c r="A12461" s="19" t="s">
        <v>202519</v>
      </c>
      <c r="B12461" s="20" t="s">
        <v>171553</v>
      </c>
      <c r="C12461" s="22">
        <v>44</v>
      </c>
      <c r="D12461" s="21" t="s">
        <v>170080</v>
      </c>
      <c r="E12461" s="22">
        <v>4</v>
      </c>
      <c r="F12461" s="21" t="s">
        <v>175609</v>
      </c>
      <c r="G12461" s="22">
        <v>21</v>
      </c>
      <c r="H12461" s="22">
        <v>72</v>
      </c>
      <c r="I12461" s="21" t="s">
        <v>202520</v>
      </c>
    </row>
    <row r="12462" spans="1:9" ht="44" customHeight="1">
      <c r="A12462" s="19" t="s">
        <v>202521</v>
      </c>
      <c r="B12462" s="20" t="s">
        <v>202522</v>
      </c>
      <c r="C12462" s="22">
        <v>64</v>
      </c>
      <c r="D12462" s="21" t="s">
        <v>202523</v>
      </c>
      <c r="E12462" s="22">
        <v>76</v>
      </c>
      <c r="F12462" s="21" t="s">
        <v>176188</v>
      </c>
      <c r="G12462" s="22">
        <v>21</v>
      </c>
      <c r="H12462" s="22">
        <v>164</v>
      </c>
      <c r="I12462" s="21" t="s">
        <v>202524</v>
      </c>
    </row>
    <row r="12463" spans="1:9" ht="44" customHeight="1">
      <c r="A12463" s="19" t="s">
        <v>202525</v>
      </c>
      <c r="B12463" s="20" t="s">
        <v>172386</v>
      </c>
      <c r="C12463" s="22">
        <v>33</v>
      </c>
      <c r="D12463" s="21" t="s">
        <v>178975</v>
      </c>
      <c r="E12463" s="22">
        <v>68</v>
      </c>
      <c r="F12463" s="21" t="s">
        <v>172608</v>
      </c>
      <c r="G12463" s="22">
        <v>13</v>
      </c>
      <c r="H12463" s="22">
        <v>117</v>
      </c>
      <c r="I12463" s="21" t="s">
        <v>202526</v>
      </c>
    </row>
    <row r="12464" spans="1:9" ht="44" customHeight="1">
      <c r="A12464" s="19" t="s">
        <v>202527</v>
      </c>
      <c r="B12464" s="20" t="s">
        <v>202528</v>
      </c>
      <c r="C12464" s="22">
        <v>35</v>
      </c>
      <c r="D12464" s="21" t="s">
        <v>172379</v>
      </c>
      <c r="E12464" s="22">
        <v>27</v>
      </c>
      <c r="F12464" s="21" t="s">
        <v>173834</v>
      </c>
      <c r="G12464" s="22">
        <v>44</v>
      </c>
      <c r="H12464" s="22">
        <v>109</v>
      </c>
      <c r="I12464" s="21" t="s">
        <v>202529</v>
      </c>
    </row>
    <row r="12465" spans="1:9" ht="44" customHeight="1">
      <c r="A12465" s="19" t="s">
        <v>202530</v>
      </c>
      <c r="B12465" s="20" t="s">
        <v>173402</v>
      </c>
      <c r="C12465" s="22">
        <v>41</v>
      </c>
      <c r="D12465" s="21" t="s">
        <v>170714</v>
      </c>
      <c r="E12465" s="22">
        <v>30</v>
      </c>
      <c r="F12465" s="21" t="s">
        <v>183692</v>
      </c>
      <c r="G12465" s="22">
        <v>28</v>
      </c>
      <c r="H12465" s="22">
        <v>102</v>
      </c>
      <c r="I12465" s="21" t="s">
        <v>202531</v>
      </c>
    </row>
    <row r="12466" spans="1:9" ht="44" customHeight="1">
      <c r="A12466" s="19" t="s">
        <v>202532</v>
      </c>
      <c r="B12466" s="24">
        <v>0</v>
      </c>
      <c r="C12466" s="22">
        <v>0</v>
      </c>
      <c r="D12466" s="22">
        <v>100</v>
      </c>
      <c r="E12466" s="22">
        <v>111</v>
      </c>
      <c r="F12466" s="22">
        <v>0</v>
      </c>
      <c r="G12466" s="22">
        <v>0</v>
      </c>
      <c r="H12466" s="22">
        <v>114</v>
      </c>
      <c r="I12466" s="21" t="s">
        <v>202533</v>
      </c>
    </row>
    <row r="12467" spans="1:9" ht="44" customHeight="1">
      <c r="A12467" s="19" t="s">
        <v>202534</v>
      </c>
      <c r="B12467" s="24">
        <v>0</v>
      </c>
      <c r="C12467" s="22">
        <v>0</v>
      </c>
      <c r="D12467" s="21" t="s">
        <v>191521</v>
      </c>
      <c r="E12467" s="22">
        <v>81</v>
      </c>
      <c r="F12467" s="21" t="s">
        <v>172414</v>
      </c>
      <c r="G12467" s="22">
        <v>8</v>
      </c>
      <c r="H12467" s="22">
        <v>92</v>
      </c>
      <c r="I12467" s="21" t="s">
        <v>202535</v>
      </c>
    </row>
    <row r="12468" spans="1:9" ht="44" customHeight="1">
      <c r="A12468" s="19" t="s">
        <v>202536</v>
      </c>
      <c r="B12468" s="20" t="s">
        <v>202537</v>
      </c>
      <c r="C12468" s="22">
        <v>106</v>
      </c>
      <c r="D12468" s="21" t="s">
        <v>186165</v>
      </c>
      <c r="E12468" s="22">
        <v>44</v>
      </c>
      <c r="F12468" s="21" t="s">
        <v>171541</v>
      </c>
      <c r="G12468" s="22">
        <v>19</v>
      </c>
      <c r="H12468" s="22">
        <v>172</v>
      </c>
      <c r="I12468" s="21" t="s">
        <v>202538</v>
      </c>
    </row>
    <row r="12469" spans="1:9" ht="44" customHeight="1">
      <c r="A12469" s="19" t="s">
        <v>202539</v>
      </c>
      <c r="B12469" s="20" t="s">
        <v>202537</v>
      </c>
      <c r="C12469" s="22">
        <v>106</v>
      </c>
      <c r="D12469" s="21" t="s">
        <v>186165</v>
      </c>
      <c r="E12469" s="22">
        <v>44</v>
      </c>
      <c r="F12469" s="21" t="s">
        <v>171541</v>
      </c>
      <c r="G12469" s="22">
        <v>19</v>
      </c>
      <c r="H12469" s="22">
        <v>172</v>
      </c>
      <c r="I12469" s="21" t="s">
        <v>202540</v>
      </c>
    </row>
    <row r="12470" spans="1:9" ht="44" customHeight="1">
      <c r="A12470" s="19" t="s">
        <v>202541</v>
      </c>
      <c r="B12470" s="24">
        <v>0</v>
      </c>
      <c r="C12470" s="22">
        <v>0</v>
      </c>
      <c r="D12470" s="22">
        <v>100</v>
      </c>
      <c r="E12470" s="22">
        <v>82</v>
      </c>
      <c r="F12470" s="22">
        <v>0</v>
      </c>
      <c r="G12470" s="22">
        <v>0</v>
      </c>
      <c r="H12470" s="22">
        <v>85</v>
      </c>
      <c r="I12470" s="21" t="s">
        <v>202542</v>
      </c>
    </row>
    <row r="12471" spans="1:9" ht="44" customHeight="1">
      <c r="A12471" s="19" t="s">
        <v>202543</v>
      </c>
      <c r="B12471" s="24">
        <v>0</v>
      </c>
      <c r="C12471" s="22">
        <v>0</v>
      </c>
      <c r="D12471" s="22">
        <v>100</v>
      </c>
      <c r="E12471" s="22">
        <v>82</v>
      </c>
      <c r="F12471" s="22">
        <v>0</v>
      </c>
      <c r="G12471" s="22">
        <v>0</v>
      </c>
      <c r="H12471" s="22">
        <v>85</v>
      </c>
      <c r="I12471" s="21" t="s">
        <v>202544</v>
      </c>
    </row>
    <row r="12472" spans="1:9" ht="44" customHeight="1">
      <c r="A12472" s="19" t="s">
        <v>202545</v>
      </c>
      <c r="B12472" s="20" t="s">
        <v>186840</v>
      </c>
      <c r="C12472" s="22">
        <v>54</v>
      </c>
      <c r="D12472" s="21" t="s">
        <v>169705</v>
      </c>
      <c r="E12472" s="22">
        <v>5</v>
      </c>
      <c r="F12472" s="21" t="s">
        <v>171681</v>
      </c>
      <c r="G12472" s="22">
        <v>23</v>
      </c>
      <c r="H12472" s="22">
        <v>85</v>
      </c>
      <c r="I12472" s="21" t="s">
        <v>202546</v>
      </c>
    </row>
    <row r="12473" spans="1:9" ht="44" customHeight="1">
      <c r="A12473" s="19" t="s">
        <v>202547</v>
      </c>
      <c r="B12473" s="20" t="s">
        <v>173337</v>
      </c>
      <c r="C12473" s="22">
        <v>67</v>
      </c>
      <c r="D12473" s="21" t="s">
        <v>175387</v>
      </c>
      <c r="E12473" s="22">
        <v>8</v>
      </c>
      <c r="F12473" s="21" t="s">
        <v>174562</v>
      </c>
      <c r="G12473" s="22">
        <v>31</v>
      </c>
      <c r="H12473" s="22">
        <v>109</v>
      </c>
      <c r="I12473" s="21" t="s">
        <v>202548</v>
      </c>
    </row>
    <row r="12474" spans="1:9" ht="44" customHeight="1">
      <c r="A12474" s="19" t="s">
        <v>202549</v>
      </c>
      <c r="B12474" s="20" t="s">
        <v>186278</v>
      </c>
      <c r="C12474" s="22">
        <v>72</v>
      </c>
      <c r="D12474" s="21" t="s">
        <v>192347</v>
      </c>
      <c r="E12474" s="22">
        <v>8</v>
      </c>
      <c r="F12474" s="21" t="s">
        <v>171739</v>
      </c>
      <c r="G12474" s="22">
        <v>47</v>
      </c>
      <c r="H12474" s="22">
        <v>130</v>
      </c>
      <c r="I12474" s="21" t="s">
        <v>202550</v>
      </c>
    </row>
    <row r="12475" spans="1:9" ht="44" customHeight="1">
      <c r="A12475" s="19" t="s">
        <v>202551</v>
      </c>
      <c r="B12475" s="20" t="s">
        <v>173337</v>
      </c>
      <c r="C12475" s="22">
        <v>67</v>
      </c>
      <c r="D12475" s="21" t="s">
        <v>175387</v>
      </c>
      <c r="E12475" s="22">
        <v>8</v>
      </c>
      <c r="F12475" s="21" t="s">
        <v>174562</v>
      </c>
      <c r="G12475" s="22">
        <v>31</v>
      </c>
      <c r="H12475" s="22">
        <v>109</v>
      </c>
      <c r="I12475" s="21" t="s">
        <v>202552</v>
      </c>
    </row>
    <row r="12476" spans="1:9" ht="44" customHeight="1">
      <c r="A12476" s="19" t="s">
        <v>202553</v>
      </c>
      <c r="B12476" s="20" t="s">
        <v>183409</v>
      </c>
      <c r="C12476" s="22">
        <v>19</v>
      </c>
      <c r="D12476" s="21" t="s">
        <v>174450</v>
      </c>
      <c r="E12476" s="22">
        <v>7</v>
      </c>
      <c r="F12476" s="22">
        <v>60</v>
      </c>
      <c r="G12476" s="22">
        <v>39</v>
      </c>
      <c r="H12476" s="22">
        <v>68</v>
      </c>
      <c r="I12476" s="21" t="s">
        <v>202554</v>
      </c>
    </row>
    <row r="12477" spans="1:9" ht="44" customHeight="1">
      <c r="A12477" s="19" t="s">
        <v>202555</v>
      </c>
      <c r="B12477" s="20" t="s">
        <v>183409</v>
      </c>
      <c r="C12477" s="22">
        <v>19</v>
      </c>
      <c r="D12477" s="21" t="s">
        <v>174450</v>
      </c>
      <c r="E12477" s="22">
        <v>7</v>
      </c>
      <c r="F12477" s="22">
        <v>60</v>
      </c>
      <c r="G12477" s="22">
        <v>39</v>
      </c>
      <c r="H12477" s="22">
        <v>68</v>
      </c>
      <c r="I12477" s="21" t="s">
        <v>202556</v>
      </c>
    </row>
    <row r="12478" spans="1:9" ht="44" customHeight="1">
      <c r="A12478" s="19" t="s">
        <v>202557</v>
      </c>
      <c r="B12478" s="20" t="s">
        <v>170899</v>
      </c>
      <c r="C12478" s="22">
        <v>45</v>
      </c>
      <c r="D12478" s="21" t="s">
        <v>173648</v>
      </c>
      <c r="E12478" s="22">
        <v>28</v>
      </c>
      <c r="F12478" s="21" t="s">
        <v>170899</v>
      </c>
      <c r="G12478" s="22">
        <v>45</v>
      </c>
      <c r="H12478" s="22">
        <v>121</v>
      </c>
      <c r="I12478" s="21" t="s">
        <v>202558</v>
      </c>
    </row>
    <row r="12479" spans="1:9" ht="44" customHeight="1">
      <c r="A12479" s="19" t="s">
        <v>202559</v>
      </c>
      <c r="B12479" s="20" t="s">
        <v>169931</v>
      </c>
      <c r="C12479" s="22">
        <v>45</v>
      </c>
      <c r="D12479" s="21" t="s">
        <v>174158</v>
      </c>
      <c r="E12479" s="22">
        <v>28</v>
      </c>
      <c r="F12479" s="21" t="s">
        <v>193324</v>
      </c>
      <c r="G12479" s="22">
        <v>48</v>
      </c>
      <c r="H12479" s="22">
        <v>124</v>
      </c>
      <c r="I12479" s="21" t="s">
        <v>202560</v>
      </c>
    </row>
    <row r="12480" spans="1:9" ht="44" customHeight="1">
      <c r="A12480" s="19" t="s">
        <v>202561</v>
      </c>
      <c r="B12480" s="20" t="s">
        <v>169931</v>
      </c>
      <c r="C12480" s="22">
        <v>45</v>
      </c>
      <c r="D12480" s="21" t="s">
        <v>174158</v>
      </c>
      <c r="E12480" s="22">
        <v>28</v>
      </c>
      <c r="F12480" s="21" t="s">
        <v>193324</v>
      </c>
      <c r="G12480" s="22">
        <v>48</v>
      </c>
      <c r="H12480" s="22">
        <v>124</v>
      </c>
      <c r="I12480" s="21" t="s">
        <v>202562</v>
      </c>
    </row>
    <row r="12481" spans="1:9" ht="32" customHeight="1">
      <c r="A12481" s="19" t="s">
        <v>202563</v>
      </c>
      <c r="B12481" s="20" t="s">
        <v>178388</v>
      </c>
      <c r="C12481" s="22">
        <v>2</v>
      </c>
      <c r="D12481" s="21" t="s">
        <v>175104</v>
      </c>
      <c r="E12481" s="22">
        <v>138</v>
      </c>
      <c r="F12481" s="21" t="s">
        <v>171825</v>
      </c>
      <c r="G12481" s="22">
        <v>5</v>
      </c>
      <c r="H12481" s="22">
        <v>148</v>
      </c>
      <c r="I12481" s="21" t="s">
        <v>202564</v>
      </c>
    </row>
    <row r="12482" spans="1:9" ht="32" customHeight="1">
      <c r="A12482" s="19" t="s">
        <v>202565</v>
      </c>
      <c r="B12482" s="20" t="s">
        <v>173176</v>
      </c>
      <c r="C12482" s="22">
        <v>63</v>
      </c>
      <c r="D12482" s="21" t="s">
        <v>180775</v>
      </c>
      <c r="E12482" s="22">
        <v>75</v>
      </c>
      <c r="F12482" s="21" t="s">
        <v>170643</v>
      </c>
      <c r="G12482" s="22">
        <v>15</v>
      </c>
      <c r="H12482" s="22">
        <v>156</v>
      </c>
      <c r="I12482" s="21" t="s">
        <v>202566</v>
      </c>
    </row>
    <row r="12483" spans="1:9" ht="32" customHeight="1">
      <c r="A12483" s="19" t="s">
        <v>202567</v>
      </c>
      <c r="B12483" s="20" t="s">
        <v>173176</v>
      </c>
      <c r="C12483" s="22">
        <v>63</v>
      </c>
      <c r="D12483" s="21" t="s">
        <v>180775</v>
      </c>
      <c r="E12483" s="22">
        <v>75</v>
      </c>
      <c r="F12483" s="21" t="s">
        <v>170643</v>
      </c>
      <c r="G12483" s="22">
        <v>15</v>
      </c>
      <c r="H12483" s="22">
        <v>156</v>
      </c>
      <c r="I12483" s="21" t="s">
        <v>202568</v>
      </c>
    </row>
    <row r="12484" spans="1:9" ht="32" customHeight="1">
      <c r="A12484" s="19" t="s">
        <v>202569</v>
      </c>
      <c r="B12484" s="20" t="s">
        <v>202570</v>
      </c>
      <c r="C12484" s="22">
        <v>72</v>
      </c>
      <c r="D12484" s="21" t="s">
        <v>192662</v>
      </c>
      <c r="E12484" s="22">
        <v>23</v>
      </c>
      <c r="F12484" s="21" t="s">
        <v>189100</v>
      </c>
      <c r="G12484" s="22">
        <v>6</v>
      </c>
      <c r="H12484" s="22">
        <v>104</v>
      </c>
      <c r="I12484" s="21" t="s">
        <v>202571</v>
      </c>
    </row>
    <row r="12485" spans="1:9" ht="32" customHeight="1">
      <c r="A12485" s="19" t="s">
        <v>202572</v>
      </c>
      <c r="B12485" s="20" t="s">
        <v>202570</v>
      </c>
      <c r="C12485" s="22">
        <v>72</v>
      </c>
      <c r="D12485" s="21" t="s">
        <v>192662</v>
      </c>
      <c r="E12485" s="22">
        <v>23</v>
      </c>
      <c r="F12485" s="21" t="s">
        <v>189100</v>
      </c>
      <c r="G12485" s="22">
        <v>6</v>
      </c>
      <c r="H12485" s="22">
        <v>104</v>
      </c>
      <c r="I12485" s="21" t="s">
        <v>202573</v>
      </c>
    </row>
    <row r="12486" spans="1:9" ht="32" customHeight="1">
      <c r="A12486" s="19" t="s">
        <v>202574</v>
      </c>
      <c r="B12486" s="20" t="s">
        <v>173034</v>
      </c>
      <c r="C12486" s="22">
        <v>71</v>
      </c>
      <c r="D12486" s="21" t="s">
        <v>174076</v>
      </c>
      <c r="E12486" s="22">
        <v>4</v>
      </c>
      <c r="F12486" s="21" t="s">
        <v>170065</v>
      </c>
      <c r="G12486" s="22">
        <v>15</v>
      </c>
      <c r="H12486" s="22">
        <v>93</v>
      </c>
      <c r="I12486" s="21" t="s">
        <v>202575</v>
      </c>
    </row>
    <row r="12487" spans="1:9" ht="32" customHeight="1">
      <c r="A12487" s="19" t="s">
        <v>202576</v>
      </c>
      <c r="B12487" s="20" t="s">
        <v>182662</v>
      </c>
      <c r="C12487" s="22">
        <v>50</v>
      </c>
      <c r="D12487" s="21" t="s">
        <v>182620</v>
      </c>
      <c r="E12487" s="22">
        <v>22</v>
      </c>
      <c r="F12487" s="21" t="s">
        <v>171750</v>
      </c>
      <c r="G12487" s="22">
        <v>56</v>
      </c>
      <c r="H12487" s="22">
        <v>131</v>
      </c>
      <c r="I12487" s="21" t="s">
        <v>202577</v>
      </c>
    </row>
    <row r="12488" spans="1:9" ht="32" customHeight="1">
      <c r="A12488" s="19" t="s">
        <v>202578</v>
      </c>
      <c r="B12488" s="24">
        <v>12</v>
      </c>
      <c r="C12488" s="22">
        <v>15</v>
      </c>
      <c r="D12488" s="21" t="s">
        <v>163074</v>
      </c>
      <c r="E12488" s="22">
        <v>108</v>
      </c>
      <c r="F12488" s="21" t="s">
        <v>163194</v>
      </c>
      <c r="G12488" s="22">
        <v>2</v>
      </c>
      <c r="H12488" s="22">
        <v>128</v>
      </c>
      <c r="I12488" s="21" t="s">
        <v>202579</v>
      </c>
    </row>
    <row r="12489" spans="1:9" ht="32" customHeight="1">
      <c r="A12489" s="19" t="s">
        <v>202580</v>
      </c>
      <c r="B12489" s="20" t="s">
        <v>171640</v>
      </c>
      <c r="C12489" s="22">
        <v>1</v>
      </c>
      <c r="D12489" s="21" t="s">
        <v>181958</v>
      </c>
      <c r="E12489" s="22">
        <v>97</v>
      </c>
      <c r="F12489" s="21" t="s">
        <v>171640</v>
      </c>
      <c r="G12489" s="22">
        <v>1</v>
      </c>
      <c r="H12489" s="22">
        <v>102</v>
      </c>
      <c r="I12489" s="21" t="s">
        <v>202581</v>
      </c>
    </row>
    <row r="12490" spans="1:9" ht="32" customHeight="1">
      <c r="A12490" s="19" t="s">
        <v>202582</v>
      </c>
      <c r="B12490" s="20" t="s">
        <v>180917</v>
      </c>
      <c r="C12490" s="22">
        <v>90</v>
      </c>
      <c r="D12490" s="21" t="s">
        <v>170350</v>
      </c>
      <c r="E12490" s="22">
        <v>15</v>
      </c>
      <c r="F12490" s="21" t="s">
        <v>178033</v>
      </c>
      <c r="G12490" s="22">
        <v>9</v>
      </c>
      <c r="H12490" s="22">
        <v>117</v>
      </c>
      <c r="I12490" s="21" t="s">
        <v>202583</v>
      </c>
    </row>
    <row r="12491" spans="1:9" ht="32" customHeight="1">
      <c r="A12491" s="19" t="s">
        <v>202584</v>
      </c>
      <c r="B12491" s="20" t="s">
        <v>14588</v>
      </c>
      <c r="C12491" s="22">
        <v>14</v>
      </c>
      <c r="D12491" s="21" t="s">
        <v>196888</v>
      </c>
      <c r="E12491" s="22">
        <v>83</v>
      </c>
      <c r="F12491" s="21" t="s">
        <v>173056</v>
      </c>
      <c r="G12491" s="22">
        <v>15</v>
      </c>
      <c r="H12491" s="22">
        <v>115</v>
      </c>
      <c r="I12491" s="21" t="s">
        <v>202585</v>
      </c>
    </row>
    <row r="12492" spans="1:9" ht="32" customHeight="1">
      <c r="A12492" s="19" t="s">
        <v>202586</v>
      </c>
      <c r="B12492" s="20" t="s">
        <v>186830</v>
      </c>
      <c r="C12492" s="22">
        <v>55</v>
      </c>
      <c r="D12492" s="21" t="s">
        <v>169888</v>
      </c>
      <c r="E12492" s="22">
        <v>88</v>
      </c>
      <c r="F12492" s="21" t="s">
        <v>180547</v>
      </c>
      <c r="G12492" s="22">
        <v>1</v>
      </c>
      <c r="H12492" s="22">
        <v>147</v>
      </c>
      <c r="I12492" s="21" t="s">
        <v>202587</v>
      </c>
    </row>
    <row r="12493" spans="1:9" ht="44" customHeight="1">
      <c r="A12493" s="19" t="s">
        <v>202588</v>
      </c>
      <c r="B12493" s="20" t="s">
        <v>189373</v>
      </c>
      <c r="C12493" s="22">
        <v>4</v>
      </c>
      <c r="D12493" s="21" t="s">
        <v>189374</v>
      </c>
      <c r="E12493" s="22">
        <v>153</v>
      </c>
      <c r="F12493" s="22">
        <v>0</v>
      </c>
      <c r="G12493" s="22">
        <v>0</v>
      </c>
      <c r="H12493" s="22">
        <v>160</v>
      </c>
      <c r="I12493" s="21" t="s">
        <v>202589</v>
      </c>
    </row>
    <row r="12494" spans="1:9" ht="32" customHeight="1">
      <c r="A12494" s="19" t="s">
        <v>202590</v>
      </c>
      <c r="B12494" s="20" t="s">
        <v>178371</v>
      </c>
      <c r="C12494" s="22">
        <v>33</v>
      </c>
      <c r="D12494" s="21" t="s">
        <v>169972</v>
      </c>
      <c r="E12494" s="22">
        <v>4</v>
      </c>
      <c r="F12494" s="21" t="s">
        <v>184120</v>
      </c>
      <c r="G12494" s="22">
        <v>12</v>
      </c>
      <c r="H12494" s="22">
        <v>52</v>
      </c>
      <c r="I12494" s="21" t="s">
        <v>202591</v>
      </c>
    </row>
    <row r="12495" spans="1:9" ht="32" customHeight="1">
      <c r="A12495" s="19" t="s">
        <v>202592</v>
      </c>
      <c r="B12495" s="20" t="s">
        <v>171532</v>
      </c>
      <c r="C12495" s="22">
        <v>1</v>
      </c>
      <c r="D12495" s="21" t="s">
        <v>191752</v>
      </c>
      <c r="E12495" s="22">
        <v>178</v>
      </c>
      <c r="F12495" s="21" t="s">
        <v>171532</v>
      </c>
      <c r="G12495" s="22">
        <v>1</v>
      </c>
      <c r="H12495" s="22">
        <v>183</v>
      </c>
      <c r="I12495" s="21" t="s">
        <v>202593</v>
      </c>
    </row>
    <row r="12496" spans="1:9" ht="32" customHeight="1">
      <c r="A12496" s="19" t="s">
        <v>202594</v>
      </c>
      <c r="B12496" s="20" t="s">
        <v>173179</v>
      </c>
      <c r="C12496" s="22">
        <v>70</v>
      </c>
      <c r="D12496" s="21" t="s">
        <v>180930</v>
      </c>
      <c r="E12496" s="22">
        <v>7</v>
      </c>
      <c r="F12496" s="21" t="s">
        <v>173033</v>
      </c>
      <c r="G12496" s="22">
        <v>13</v>
      </c>
      <c r="H12496" s="22">
        <v>93</v>
      </c>
      <c r="I12496" s="21" t="s">
        <v>202595</v>
      </c>
    </row>
    <row r="12497" spans="1:9" ht="44" customHeight="1">
      <c r="A12497" s="19" t="s">
        <v>202596</v>
      </c>
      <c r="B12497" s="20" t="s">
        <v>171529</v>
      </c>
      <c r="C12497" s="22">
        <v>12</v>
      </c>
      <c r="D12497" s="21" t="s">
        <v>192058</v>
      </c>
      <c r="E12497" s="22">
        <v>99</v>
      </c>
      <c r="F12497" s="21" t="s">
        <v>183016</v>
      </c>
      <c r="G12497" s="22">
        <v>1</v>
      </c>
      <c r="H12497" s="22">
        <v>115</v>
      </c>
      <c r="I12497" s="21" t="s">
        <v>202597</v>
      </c>
    </row>
    <row r="12498" spans="1:9" ht="44" customHeight="1">
      <c r="A12498" s="19" t="s">
        <v>202598</v>
      </c>
      <c r="B12498" s="20" t="s">
        <v>170885</v>
      </c>
      <c r="C12498" s="22">
        <v>85</v>
      </c>
      <c r="D12498" s="21" t="s">
        <v>178234</v>
      </c>
      <c r="E12498" s="22">
        <v>19</v>
      </c>
      <c r="F12498" s="21" t="s">
        <v>172773</v>
      </c>
      <c r="G12498" s="22">
        <v>30</v>
      </c>
      <c r="H12498" s="22">
        <v>137</v>
      </c>
      <c r="I12498" s="21" t="s">
        <v>202599</v>
      </c>
    </row>
    <row r="12499" spans="1:9" ht="44" customHeight="1">
      <c r="A12499" s="19" t="s">
        <v>202600</v>
      </c>
      <c r="B12499" s="20" t="s">
        <v>180476</v>
      </c>
      <c r="C12499" s="22">
        <v>111</v>
      </c>
      <c r="D12499" s="21" t="s">
        <v>170405</v>
      </c>
      <c r="E12499" s="22">
        <v>19</v>
      </c>
      <c r="F12499" s="21" t="s">
        <v>197783</v>
      </c>
      <c r="G12499" s="22">
        <v>41</v>
      </c>
      <c r="H12499" s="22">
        <v>174</v>
      </c>
      <c r="I12499" s="21" t="s">
        <v>202601</v>
      </c>
    </row>
    <row r="12500" spans="1:9" ht="44" customHeight="1">
      <c r="A12500" s="19" t="s">
        <v>202602</v>
      </c>
      <c r="B12500" s="20" t="s">
        <v>180476</v>
      </c>
      <c r="C12500" s="22">
        <v>111</v>
      </c>
      <c r="D12500" s="21" t="s">
        <v>170405</v>
      </c>
      <c r="E12500" s="22">
        <v>19</v>
      </c>
      <c r="F12500" s="21" t="s">
        <v>197783</v>
      </c>
      <c r="G12500" s="22">
        <v>41</v>
      </c>
      <c r="H12500" s="22">
        <v>174</v>
      </c>
      <c r="I12500" s="21" t="s">
        <v>202603</v>
      </c>
    </row>
    <row r="12501" spans="1:9" ht="44" customHeight="1">
      <c r="A12501" s="19" t="s">
        <v>202604</v>
      </c>
      <c r="B12501" s="20" t="s">
        <v>170622</v>
      </c>
      <c r="C12501" s="22">
        <v>53</v>
      </c>
      <c r="D12501" s="22">
        <v>0</v>
      </c>
      <c r="E12501" s="22">
        <v>0</v>
      </c>
      <c r="F12501" s="21" t="s">
        <v>170623</v>
      </c>
      <c r="G12501" s="22">
        <v>15</v>
      </c>
      <c r="H12501" s="22">
        <v>71</v>
      </c>
      <c r="I12501" s="21" t="s">
        <v>202605</v>
      </c>
    </row>
    <row r="12502" spans="1:9" ht="44" customHeight="1">
      <c r="A12502" s="19" t="s">
        <v>202606</v>
      </c>
      <c r="B12502" s="20" t="s">
        <v>200548</v>
      </c>
      <c r="C12502" s="22">
        <v>68</v>
      </c>
      <c r="D12502" s="21" t="s">
        <v>174285</v>
      </c>
      <c r="E12502" s="22">
        <v>9</v>
      </c>
      <c r="F12502" s="21" t="s">
        <v>176592</v>
      </c>
      <c r="G12502" s="22">
        <v>10</v>
      </c>
      <c r="H12502" s="22">
        <v>90</v>
      </c>
      <c r="I12502" s="21" t="s">
        <v>202607</v>
      </c>
    </row>
    <row r="12503" spans="1:9" ht="44" customHeight="1">
      <c r="A12503" s="19" t="s">
        <v>202608</v>
      </c>
      <c r="B12503" s="20" t="s">
        <v>180687</v>
      </c>
      <c r="C12503" s="22">
        <v>13</v>
      </c>
      <c r="D12503" s="21" t="s">
        <v>178830</v>
      </c>
      <c r="E12503" s="22">
        <v>65</v>
      </c>
      <c r="F12503" s="21" t="s">
        <v>172149</v>
      </c>
      <c r="G12503" s="22">
        <v>8</v>
      </c>
      <c r="H12503" s="22">
        <v>89</v>
      </c>
      <c r="I12503" s="21" t="s">
        <v>202609</v>
      </c>
    </row>
    <row r="12504" spans="1:9" ht="32" customHeight="1">
      <c r="A12504" s="19" t="s">
        <v>202610</v>
      </c>
      <c r="B12504" s="20" t="s">
        <v>172235</v>
      </c>
      <c r="C12504" s="22">
        <v>87</v>
      </c>
      <c r="D12504" s="21" t="s">
        <v>170370</v>
      </c>
      <c r="E12504" s="22">
        <v>59</v>
      </c>
      <c r="F12504" s="21" t="s">
        <v>172883</v>
      </c>
      <c r="G12504" s="22">
        <v>1</v>
      </c>
      <c r="H12504" s="22">
        <v>150</v>
      </c>
      <c r="I12504" s="21" t="s">
        <v>202611</v>
      </c>
    </row>
    <row r="12505" spans="1:9" ht="32" customHeight="1">
      <c r="A12505" s="19" t="s">
        <v>202612</v>
      </c>
      <c r="B12505" s="20" t="s">
        <v>174919</v>
      </c>
      <c r="C12505" s="22">
        <v>29</v>
      </c>
      <c r="D12505" s="21" t="s">
        <v>185164</v>
      </c>
      <c r="E12505" s="22">
        <v>45</v>
      </c>
      <c r="F12505" s="21" t="s">
        <v>171263</v>
      </c>
      <c r="G12505" s="22">
        <v>8</v>
      </c>
      <c r="H12505" s="22">
        <v>85</v>
      </c>
      <c r="I12505" s="21" t="s">
        <v>202613</v>
      </c>
    </row>
    <row r="12506" spans="1:9" ht="44" customHeight="1">
      <c r="A12506" s="19" t="s">
        <v>202614</v>
      </c>
      <c r="B12506" s="20" t="s">
        <v>174071</v>
      </c>
      <c r="C12506" s="22">
        <v>3</v>
      </c>
      <c r="D12506" s="21" t="s">
        <v>202615</v>
      </c>
      <c r="E12506" s="22">
        <v>116</v>
      </c>
      <c r="F12506" s="21" t="s">
        <v>192347</v>
      </c>
      <c r="G12506" s="22">
        <v>8</v>
      </c>
      <c r="H12506" s="22">
        <v>130</v>
      </c>
      <c r="I12506" s="21" t="s">
        <v>202616</v>
      </c>
    </row>
    <row r="12507" spans="1:9" ht="44" customHeight="1">
      <c r="A12507" s="19" t="s">
        <v>202617</v>
      </c>
      <c r="B12507" s="20" t="s">
        <v>170023</v>
      </c>
      <c r="C12507" s="22">
        <v>54</v>
      </c>
      <c r="D12507" s="22">
        <v>50</v>
      </c>
      <c r="E12507" s="22">
        <v>67</v>
      </c>
      <c r="F12507" s="21" t="s">
        <v>174216</v>
      </c>
      <c r="G12507" s="22">
        <v>13</v>
      </c>
      <c r="H12507" s="22">
        <v>137</v>
      </c>
      <c r="I12507" s="21" t="s">
        <v>202618</v>
      </c>
    </row>
    <row r="12508" spans="1:9" ht="32" customHeight="1">
      <c r="A12508" s="19" t="s">
        <v>202619</v>
      </c>
      <c r="B12508" s="20" t="s">
        <v>171487</v>
      </c>
      <c r="C12508" s="22">
        <v>47</v>
      </c>
      <c r="D12508" s="22">
        <v>0</v>
      </c>
      <c r="E12508" s="22">
        <v>0</v>
      </c>
      <c r="F12508" s="21" t="s">
        <v>183640</v>
      </c>
      <c r="G12508" s="22">
        <v>8</v>
      </c>
      <c r="H12508" s="22">
        <v>58</v>
      </c>
      <c r="I12508" s="21" t="s">
        <v>202620</v>
      </c>
    </row>
    <row r="12509" spans="1:9" ht="32" customHeight="1">
      <c r="A12509" s="19" t="s">
        <v>202621</v>
      </c>
      <c r="B12509" s="20" t="s">
        <v>172937</v>
      </c>
      <c r="C12509" s="22">
        <v>53</v>
      </c>
      <c r="D12509" s="21" t="s">
        <v>198580</v>
      </c>
      <c r="E12509" s="22">
        <v>67</v>
      </c>
      <c r="F12509" s="21" t="s">
        <v>170896</v>
      </c>
      <c r="G12509" s="22">
        <v>16</v>
      </c>
      <c r="H12509" s="22">
        <v>139</v>
      </c>
      <c r="I12509" s="21" t="s">
        <v>202622</v>
      </c>
    </row>
    <row r="12510" spans="1:9" ht="32" customHeight="1">
      <c r="A12510" s="19" t="s">
        <v>202623</v>
      </c>
      <c r="B12510" s="20" t="s">
        <v>179132</v>
      </c>
      <c r="C12510" s="22">
        <v>60</v>
      </c>
      <c r="D12510" s="21" t="s">
        <v>171881</v>
      </c>
      <c r="E12510" s="22">
        <v>15</v>
      </c>
      <c r="F12510" s="21" t="s">
        <v>170393</v>
      </c>
      <c r="G12510" s="22">
        <v>3</v>
      </c>
      <c r="H12510" s="22">
        <v>81</v>
      </c>
      <c r="I12510" s="21" t="s">
        <v>202624</v>
      </c>
    </row>
    <row r="12511" spans="1:9" ht="32" customHeight="1">
      <c r="A12511" s="19" t="s">
        <v>202625</v>
      </c>
      <c r="B12511" s="20" t="s">
        <v>170498</v>
      </c>
      <c r="C12511" s="22">
        <v>28</v>
      </c>
      <c r="D12511" s="21" t="s">
        <v>174664</v>
      </c>
      <c r="E12511" s="22">
        <v>10</v>
      </c>
      <c r="F12511" s="21" t="s">
        <v>171357</v>
      </c>
      <c r="G12511" s="22">
        <v>34</v>
      </c>
      <c r="H12511" s="22">
        <v>75</v>
      </c>
      <c r="I12511" s="21" t="s">
        <v>202626</v>
      </c>
    </row>
    <row r="12512" spans="1:9" ht="32" customHeight="1">
      <c r="A12512" s="19" t="s">
        <v>202627</v>
      </c>
      <c r="B12512" s="20" t="s">
        <v>174075</v>
      </c>
      <c r="C12512" s="22">
        <v>2</v>
      </c>
      <c r="D12512" s="21" t="s">
        <v>171660</v>
      </c>
      <c r="E12512" s="22">
        <v>88</v>
      </c>
      <c r="F12512" s="22">
        <v>0</v>
      </c>
      <c r="G12512" s="22">
        <v>0</v>
      </c>
      <c r="H12512" s="22">
        <v>93</v>
      </c>
      <c r="I12512" s="21" t="s">
        <v>202628</v>
      </c>
    </row>
    <row r="12513" spans="1:9" ht="32" customHeight="1">
      <c r="A12513" s="19" t="s">
        <v>202629</v>
      </c>
      <c r="B12513" s="24">
        <v>0</v>
      </c>
      <c r="C12513" s="22">
        <v>0</v>
      </c>
      <c r="D12513" s="21" t="s">
        <v>191967</v>
      </c>
      <c r="E12513" s="22">
        <v>105</v>
      </c>
      <c r="F12513" s="21" t="s">
        <v>202630</v>
      </c>
      <c r="G12513" s="22">
        <v>19</v>
      </c>
      <c r="H12513" s="22">
        <v>127</v>
      </c>
      <c r="I12513" s="21" t="s">
        <v>202631</v>
      </c>
    </row>
    <row r="12514" spans="1:9" ht="44" customHeight="1">
      <c r="A12514" s="19" t="s">
        <v>202632</v>
      </c>
      <c r="B12514" s="24">
        <v>12</v>
      </c>
      <c r="C12514" s="22">
        <v>9</v>
      </c>
      <c r="D12514" s="22">
        <v>88</v>
      </c>
      <c r="E12514" s="22">
        <v>66</v>
      </c>
      <c r="F12514" s="22">
        <v>0</v>
      </c>
      <c r="G12514" s="22">
        <v>0</v>
      </c>
      <c r="H12514" s="22">
        <v>78</v>
      </c>
      <c r="I12514" s="21" t="s">
        <v>202633</v>
      </c>
    </row>
    <row r="12515" spans="1:9" ht="32" customHeight="1">
      <c r="A12515" s="19" t="s">
        <v>202634</v>
      </c>
      <c r="B12515" s="20" t="s">
        <v>196118</v>
      </c>
      <c r="C12515" s="22">
        <v>77</v>
      </c>
      <c r="D12515" s="21" t="s">
        <v>169883</v>
      </c>
      <c r="E12515" s="22">
        <v>39</v>
      </c>
      <c r="F12515" s="21" t="s">
        <v>171111</v>
      </c>
      <c r="G12515" s="22">
        <v>13</v>
      </c>
      <c r="H12515" s="22">
        <v>132</v>
      </c>
      <c r="I12515" s="21" t="s">
        <v>202635</v>
      </c>
    </row>
    <row r="12516" spans="1:9" ht="32" customHeight="1">
      <c r="A12516" s="19" t="s">
        <v>202636</v>
      </c>
      <c r="B12516" s="20" t="s">
        <v>179585</v>
      </c>
      <c r="C12516" s="22">
        <v>29</v>
      </c>
      <c r="D12516" s="21" t="s">
        <v>170084</v>
      </c>
      <c r="E12516" s="22">
        <v>74</v>
      </c>
      <c r="F12516" s="21" t="s">
        <v>180565</v>
      </c>
      <c r="G12516" s="22">
        <v>9</v>
      </c>
      <c r="H12516" s="22">
        <v>115</v>
      </c>
      <c r="I12516" s="21" t="s">
        <v>202637</v>
      </c>
    </row>
    <row r="12517" spans="1:9" ht="32" customHeight="1">
      <c r="A12517" s="19" t="s">
        <v>202638</v>
      </c>
      <c r="B12517" s="20" t="s">
        <v>179585</v>
      </c>
      <c r="C12517" s="22">
        <v>29</v>
      </c>
      <c r="D12517" s="21" t="s">
        <v>170084</v>
      </c>
      <c r="E12517" s="22">
        <v>74</v>
      </c>
      <c r="F12517" s="21" t="s">
        <v>180565</v>
      </c>
      <c r="G12517" s="22">
        <v>9</v>
      </c>
      <c r="H12517" s="22">
        <v>115</v>
      </c>
      <c r="I12517" s="21" t="s">
        <v>202639</v>
      </c>
    </row>
    <row r="12518" spans="1:9" ht="32" customHeight="1">
      <c r="A12518" s="19" t="s">
        <v>202640</v>
      </c>
      <c r="B12518" s="20" t="s">
        <v>170567</v>
      </c>
      <c r="C12518" s="22">
        <v>2</v>
      </c>
      <c r="D12518" s="21" t="s">
        <v>173917</v>
      </c>
      <c r="E12518" s="22">
        <v>110</v>
      </c>
      <c r="F12518" s="21" t="s">
        <v>176469</v>
      </c>
      <c r="G12518" s="22">
        <v>41</v>
      </c>
      <c r="H12518" s="22">
        <v>156</v>
      </c>
      <c r="I12518" s="21" t="s">
        <v>202641</v>
      </c>
    </row>
    <row r="12519" spans="1:9" ht="32" customHeight="1">
      <c r="A12519" s="19" t="s">
        <v>202642</v>
      </c>
      <c r="B12519" s="20" t="s">
        <v>172969</v>
      </c>
      <c r="C12519" s="22">
        <v>1</v>
      </c>
      <c r="D12519" s="21" t="s">
        <v>170810</v>
      </c>
      <c r="E12519" s="22">
        <v>75</v>
      </c>
      <c r="F12519" s="21" t="s">
        <v>173253</v>
      </c>
      <c r="G12519" s="22">
        <v>3</v>
      </c>
      <c r="H12519" s="22">
        <v>82</v>
      </c>
      <c r="I12519" s="21" t="s">
        <v>202643</v>
      </c>
    </row>
    <row r="12520" spans="1:9" ht="32" customHeight="1">
      <c r="A12520" s="19" t="s">
        <v>202644</v>
      </c>
      <c r="B12520" s="20" t="s">
        <v>174905</v>
      </c>
      <c r="C12520" s="22">
        <v>7</v>
      </c>
      <c r="D12520" s="21" t="s">
        <v>174904</v>
      </c>
      <c r="E12520" s="22">
        <v>44</v>
      </c>
      <c r="F12520" s="22">
        <v>0</v>
      </c>
      <c r="G12520" s="22">
        <v>0</v>
      </c>
      <c r="H12520" s="22">
        <v>54</v>
      </c>
      <c r="I12520" s="21" t="s">
        <v>202645</v>
      </c>
    </row>
    <row r="12521" spans="1:9" ht="32" customHeight="1">
      <c r="A12521" s="19" t="s">
        <v>202646</v>
      </c>
      <c r="B12521" s="24">
        <v>0</v>
      </c>
      <c r="C12521" s="22">
        <v>0</v>
      </c>
      <c r="D12521" s="21" t="s">
        <v>198073</v>
      </c>
      <c r="E12521" s="22">
        <v>90</v>
      </c>
      <c r="F12521" s="21" t="s">
        <v>172116</v>
      </c>
      <c r="G12521" s="22">
        <v>1</v>
      </c>
      <c r="H12521" s="22">
        <v>94</v>
      </c>
      <c r="I12521" s="21" t="s">
        <v>202647</v>
      </c>
    </row>
    <row r="12522" spans="1:9" ht="32" customHeight="1">
      <c r="A12522" s="19" t="s">
        <v>202648</v>
      </c>
      <c r="B12522" s="20" t="s">
        <v>173268</v>
      </c>
      <c r="C12522" s="22">
        <v>48</v>
      </c>
      <c r="D12522" s="22">
        <v>0</v>
      </c>
      <c r="E12522" s="22">
        <v>0</v>
      </c>
      <c r="F12522" s="21" t="s">
        <v>170999</v>
      </c>
      <c r="G12522" s="22">
        <v>18</v>
      </c>
      <c r="H12522" s="22">
        <v>69</v>
      </c>
      <c r="I12522" s="21" t="s">
        <v>202649</v>
      </c>
    </row>
    <row r="12523" spans="1:9" ht="32" customHeight="1">
      <c r="A12523" s="19" t="s">
        <v>202650</v>
      </c>
      <c r="B12523" s="20" t="s">
        <v>172705</v>
      </c>
      <c r="C12523" s="22">
        <v>90</v>
      </c>
      <c r="D12523" s="21" t="s">
        <v>176367</v>
      </c>
      <c r="E12523" s="22">
        <v>24</v>
      </c>
      <c r="F12523" s="21" t="s">
        <v>170006</v>
      </c>
      <c r="G12523" s="22">
        <v>39</v>
      </c>
      <c r="H12523" s="22">
        <v>156</v>
      </c>
      <c r="I12523" s="21" t="s">
        <v>202651</v>
      </c>
    </row>
    <row r="12524" spans="1:9" ht="44" customHeight="1">
      <c r="A12524" s="19" t="s">
        <v>202652</v>
      </c>
      <c r="B12524" s="20" t="s">
        <v>183243</v>
      </c>
      <c r="C12524" s="22">
        <v>51</v>
      </c>
      <c r="D12524" s="21" t="s">
        <v>190295</v>
      </c>
      <c r="E12524" s="22">
        <v>18</v>
      </c>
      <c r="F12524" s="21" t="s">
        <v>171465</v>
      </c>
      <c r="G12524" s="22">
        <v>52</v>
      </c>
      <c r="H12524" s="22">
        <v>124</v>
      </c>
      <c r="I12524" s="21" t="s">
        <v>202653</v>
      </c>
    </row>
    <row r="12525" spans="1:9" ht="44" customHeight="1">
      <c r="A12525" s="19" t="s">
        <v>202654</v>
      </c>
      <c r="B12525" s="20" t="s">
        <v>171334</v>
      </c>
      <c r="C12525" s="22">
        <v>45</v>
      </c>
      <c r="D12525" s="21" t="s">
        <v>171336</v>
      </c>
      <c r="E12525" s="22">
        <v>12</v>
      </c>
      <c r="F12525" s="21" t="s">
        <v>171335</v>
      </c>
      <c r="G12525" s="22">
        <v>31</v>
      </c>
      <c r="H12525" s="22">
        <v>91</v>
      </c>
      <c r="I12525" s="21" t="s">
        <v>202655</v>
      </c>
    </row>
    <row r="12526" spans="1:9" ht="32" customHeight="1">
      <c r="A12526" s="19" t="s">
        <v>202656</v>
      </c>
      <c r="B12526" s="20" t="s">
        <v>174342</v>
      </c>
      <c r="C12526" s="22">
        <v>66</v>
      </c>
      <c r="D12526" s="21" t="s">
        <v>171590</v>
      </c>
      <c r="E12526" s="22">
        <v>180</v>
      </c>
      <c r="F12526" s="21" t="s">
        <v>171064</v>
      </c>
      <c r="G12526" s="22">
        <v>78</v>
      </c>
      <c r="H12526" s="22">
        <v>327</v>
      </c>
      <c r="I12526" s="21" t="s">
        <v>202657</v>
      </c>
    </row>
    <row r="12527" spans="1:9" ht="32" customHeight="1">
      <c r="A12527" s="19" t="s">
        <v>202658</v>
      </c>
      <c r="B12527" s="20" t="s">
        <v>201944</v>
      </c>
      <c r="C12527" s="22">
        <v>4</v>
      </c>
      <c r="D12527" s="21" t="s">
        <v>173469</v>
      </c>
      <c r="E12527" s="22">
        <v>380</v>
      </c>
      <c r="F12527" s="21" t="s">
        <v>170278</v>
      </c>
      <c r="G12527" s="22">
        <v>6</v>
      </c>
      <c r="H12527" s="22">
        <v>393</v>
      </c>
      <c r="I12527" s="21" t="s">
        <v>202659</v>
      </c>
    </row>
    <row r="12528" spans="1:9" ht="32" customHeight="1">
      <c r="A12528" s="19" t="s">
        <v>202660</v>
      </c>
      <c r="B12528" s="20" t="s">
        <v>177958</v>
      </c>
      <c r="C12528" s="22">
        <v>30</v>
      </c>
      <c r="D12528" s="21" t="s">
        <v>174583</v>
      </c>
      <c r="E12528" s="22">
        <v>92</v>
      </c>
      <c r="F12528" s="22">
        <v>0</v>
      </c>
      <c r="G12528" s="22">
        <v>0</v>
      </c>
      <c r="H12528" s="22">
        <v>125</v>
      </c>
      <c r="I12528" s="21" t="s">
        <v>202661</v>
      </c>
    </row>
    <row r="12529" spans="1:9" ht="32" customHeight="1">
      <c r="A12529" s="19" t="s">
        <v>202662</v>
      </c>
      <c r="B12529" s="20" t="s">
        <v>177958</v>
      </c>
      <c r="C12529" s="22">
        <v>30</v>
      </c>
      <c r="D12529" s="21" t="s">
        <v>174583</v>
      </c>
      <c r="E12529" s="22">
        <v>92</v>
      </c>
      <c r="F12529" s="22">
        <v>0</v>
      </c>
      <c r="G12529" s="22">
        <v>0</v>
      </c>
      <c r="H12529" s="22">
        <v>125</v>
      </c>
      <c r="I12529" s="21" t="s">
        <v>202663</v>
      </c>
    </row>
    <row r="12530" spans="1:9" ht="32" customHeight="1">
      <c r="A12530" s="19" t="s">
        <v>202664</v>
      </c>
      <c r="B12530" s="20" t="s">
        <v>169715</v>
      </c>
      <c r="C12530" s="22">
        <v>8</v>
      </c>
      <c r="D12530" s="21" t="s">
        <v>176971</v>
      </c>
      <c r="E12530" s="22">
        <v>48</v>
      </c>
      <c r="F12530" s="21" t="s">
        <v>192707</v>
      </c>
      <c r="G12530" s="22">
        <v>180</v>
      </c>
      <c r="H12530" s="22">
        <v>239</v>
      </c>
      <c r="I12530" s="21" t="s">
        <v>202665</v>
      </c>
    </row>
    <row r="12531" spans="1:9" ht="32" customHeight="1">
      <c r="A12531" s="19" t="s">
        <v>202666</v>
      </c>
      <c r="B12531" s="20" t="s">
        <v>169715</v>
      </c>
      <c r="C12531" s="22">
        <v>8</v>
      </c>
      <c r="D12531" s="21" t="s">
        <v>176971</v>
      </c>
      <c r="E12531" s="22">
        <v>48</v>
      </c>
      <c r="F12531" s="21" t="s">
        <v>192707</v>
      </c>
      <c r="G12531" s="22">
        <v>180</v>
      </c>
      <c r="H12531" s="22">
        <v>239</v>
      </c>
      <c r="I12531" s="21" t="s">
        <v>202667</v>
      </c>
    </row>
    <row r="12532" spans="1:9" ht="32" customHeight="1">
      <c r="A12532" s="19" t="s">
        <v>202668</v>
      </c>
      <c r="B12532" s="20" t="s">
        <v>201019</v>
      </c>
      <c r="C12532" s="22">
        <v>122</v>
      </c>
      <c r="D12532" s="21" t="s">
        <v>170896</v>
      </c>
      <c r="E12532" s="22">
        <v>20</v>
      </c>
      <c r="F12532" s="21" t="s">
        <v>171667</v>
      </c>
      <c r="G12532" s="22">
        <v>28</v>
      </c>
      <c r="H12532" s="22">
        <v>173</v>
      </c>
      <c r="I12532" s="21" t="s">
        <v>202669</v>
      </c>
    </row>
    <row r="12533" spans="1:9" ht="32" customHeight="1">
      <c r="A12533" s="19" t="s">
        <v>202670</v>
      </c>
      <c r="B12533" s="20" t="s">
        <v>170164</v>
      </c>
      <c r="C12533" s="22">
        <v>22</v>
      </c>
      <c r="D12533" s="21" t="s">
        <v>170994</v>
      </c>
      <c r="E12533" s="22">
        <v>56</v>
      </c>
      <c r="F12533" s="21" t="s">
        <v>169667</v>
      </c>
      <c r="G12533" s="22">
        <v>16</v>
      </c>
      <c r="H12533" s="22">
        <v>97</v>
      </c>
      <c r="I12533" s="21" t="s">
        <v>202671</v>
      </c>
    </row>
    <row r="12534" spans="1:9" ht="32" customHeight="1">
      <c r="A12534" s="19" t="s">
        <v>202672</v>
      </c>
      <c r="B12534" s="20" t="s">
        <v>174391</v>
      </c>
      <c r="C12534" s="22">
        <v>50</v>
      </c>
      <c r="D12534" s="22">
        <v>25</v>
      </c>
      <c r="E12534" s="22">
        <v>24</v>
      </c>
      <c r="F12534" s="21" t="s">
        <v>172146</v>
      </c>
      <c r="G12534" s="22">
        <v>22</v>
      </c>
      <c r="H12534" s="22">
        <v>99</v>
      </c>
      <c r="I12534" s="21" t="s">
        <v>202673</v>
      </c>
    </row>
    <row r="12535" spans="1:9" ht="32" customHeight="1">
      <c r="A12535" s="19" t="s">
        <v>202674</v>
      </c>
      <c r="B12535" s="20" t="s">
        <v>174391</v>
      </c>
      <c r="C12535" s="22">
        <v>50</v>
      </c>
      <c r="D12535" s="22">
        <v>25</v>
      </c>
      <c r="E12535" s="22">
        <v>24</v>
      </c>
      <c r="F12535" s="21" t="s">
        <v>172146</v>
      </c>
      <c r="G12535" s="22">
        <v>22</v>
      </c>
      <c r="H12535" s="22">
        <v>99</v>
      </c>
      <c r="I12535" s="21" t="s">
        <v>202675</v>
      </c>
    </row>
    <row r="12536" spans="1:9" ht="32" customHeight="1">
      <c r="A12536" s="19" t="s">
        <v>202676</v>
      </c>
      <c r="B12536" s="20" t="s">
        <v>174391</v>
      </c>
      <c r="C12536" s="22">
        <v>50</v>
      </c>
      <c r="D12536" s="22">
        <v>25</v>
      </c>
      <c r="E12536" s="22">
        <v>24</v>
      </c>
      <c r="F12536" s="21" t="s">
        <v>172146</v>
      </c>
      <c r="G12536" s="22">
        <v>22</v>
      </c>
      <c r="H12536" s="22">
        <v>99</v>
      </c>
      <c r="I12536" s="21" t="s">
        <v>202677</v>
      </c>
    </row>
    <row r="12537" spans="1:9" ht="32" customHeight="1">
      <c r="A12537" s="19" t="s">
        <v>202678</v>
      </c>
      <c r="B12537" s="20" t="s">
        <v>170106</v>
      </c>
      <c r="C12537" s="22">
        <v>88</v>
      </c>
      <c r="D12537" s="22">
        <v>25</v>
      </c>
      <c r="E12537" s="22">
        <v>32</v>
      </c>
      <c r="F12537" s="21" t="s">
        <v>170909</v>
      </c>
      <c r="G12537" s="22">
        <v>8</v>
      </c>
      <c r="H12537" s="22">
        <v>131</v>
      </c>
      <c r="I12537" s="21" t="s">
        <v>202679</v>
      </c>
    </row>
    <row r="12538" spans="1:9" ht="32" customHeight="1">
      <c r="A12538" s="19" t="s">
        <v>202680</v>
      </c>
      <c r="B12538" s="20" t="s">
        <v>170106</v>
      </c>
      <c r="C12538" s="22">
        <v>88</v>
      </c>
      <c r="D12538" s="22">
        <v>25</v>
      </c>
      <c r="E12538" s="22">
        <v>32</v>
      </c>
      <c r="F12538" s="21" t="s">
        <v>170909</v>
      </c>
      <c r="G12538" s="22">
        <v>8</v>
      </c>
      <c r="H12538" s="22">
        <v>131</v>
      </c>
      <c r="I12538" s="21" t="s">
        <v>202681</v>
      </c>
    </row>
    <row r="12539" spans="1:9" ht="32" customHeight="1">
      <c r="A12539" s="19" t="s">
        <v>202682</v>
      </c>
      <c r="B12539" s="20" t="s">
        <v>170106</v>
      </c>
      <c r="C12539" s="22">
        <v>88</v>
      </c>
      <c r="D12539" s="22">
        <v>25</v>
      </c>
      <c r="E12539" s="22">
        <v>32</v>
      </c>
      <c r="F12539" s="21" t="s">
        <v>170909</v>
      </c>
      <c r="G12539" s="22">
        <v>8</v>
      </c>
      <c r="H12539" s="22">
        <v>131</v>
      </c>
      <c r="I12539" s="21" t="s">
        <v>202683</v>
      </c>
    </row>
    <row r="12540" spans="1:9" ht="32" customHeight="1">
      <c r="A12540" s="19" t="s">
        <v>202684</v>
      </c>
      <c r="B12540" s="40">
        <v>53125</v>
      </c>
      <c r="C12540" s="22">
        <v>34</v>
      </c>
      <c r="D12540" s="21" t="s">
        <v>174810</v>
      </c>
      <c r="E12540" s="22">
        <v>13</v>
      </c>
      <c r="F12540" s="21" t="s">
        <v>171084</v>
      </c>
      <c r="G12540" s="22">
        <v>17</v>
      </c>
      <c r="H12540" s="22">
        <v>67</v>
      </c>
      <c r="I12540" s="21" t="s">
        <v>202685</v>
      </c>
    </row>
    <row r="12541" spans="1:9" ht="32" customHeight="1">
      <c r="A12541" s="19" t="s">
        <v>202686</v>
      </c>
      <c r="B12541" s="40">
        <v>53125</v>
      </c>
      <c r="C12541" s="22">
        <v>34</v>
      </c>
      <c r="D12541" s="21" t="s">
        <v>174810</v>
      </c>
      <c r="E12541" s="22">
        <v>13</v>
      </c>
      <c r="F12541" s="21" t="s">
        <v>171084</v>
      </c>
      <c r="G12541" s="22">
        <v>17</v>
      </c>
      <c r="H12541" s="22">
        <v>67</v>
      </c>
      <c r="I12541" s="21" t="s">
        <v>202687</v>
      </c>
    </row>
    <row r="12542" spans="1:9" ht="32" customHeight="1">
      <c r="A12542" s="19" t="s">
        <v>202688</v>
      </c>
      <c r="B12542" s="20" t="s">
        <v>172969</v>
      </c>
      <c r="C12542" s="22">
        <v>1</v>
      </c>
      <c r="D12542" s="21" t="s">
        <v>202689</v>
      </c>
      <c r="E12542" s="22">
        <v>78</v>
      </c>
      <c r="F12542" s="22">
        <v>0</v>
      </c>
      <c r="G12542" s="22">
        <v>0</v>
      </c>
      <c r="H12542" s="22">
        <v>82</v>
      </c>
      <c r="I12542" s="21" t="s">
        <v>202690</v>
      </c>
    </row>
    <row r="12543" spans="1:9" ht="32" customHeight="1">
      <c r="A12543" s="19" t="s">
        <v>202691</v>
      </c>
      <c r="B12543" s="20" t="s">
        <v>184023</v>
      </c>
      <c r="C12543" s="22">
        <v>9</v>
      </c>
      <c r="D12543" s="21" t="s">
        <v>172979</v>
      </c>
      <c r="E12543" s="22">
        <v>30</v>
      </c>
      <c r="F12543" s="21" t="s">
        <v>177215</v>
      </c>
      <c r="G12543" s="22">
        <v>34</v>
      </c>
      <c r="H12543" s="22">
        <v>76</v>
      </c>
      <c r="I12543" s="21" t="s">
        <v>202692</v>
      </c>
    </row>
    <row r="12544" spans="1:9" ht="32" customHeight="1">
      <c r="A12544" s="19" t="s">
        <v>202693</v>
      </c>
      <c r="B12544" s="20" t="s">
        <v>170250</v>
      </c>
      <c r="C12544" s="22">
        <v>17</v>
      </c>
      <c r="D12544" s="21" t="s">
        <v>171668</v>
      </c>
      <c r="E12544" s="22">
        <v>15</v>
      </c>
      <c r="F12544" s="21" t="s">
        <v>178950</v>
      </c>
      <c r="G12544" s="22">
        <v>19</v>
      </c>
      <c r="H12544" s="22">
        <v>54</v>
      </c>
      <c r="I12544" s="21" t="s">
        <v>202694</v>
      </c>
    </row>
    <row r="12545" spans="1:9" ht="44" customHeight="1">
      <c r="A12545" s="19" t="s">
        <v>202695</v>
      </c>
      <c r="B12545" s="20" t="s">
        <v>202696</v>
      </c>
      <c r="C12545" s="22">
        <v>97</v>
      </c>
      <c r="D12545" s="21" t="s">
        <v>174919</v>
      </c>
      <c r="E12545" s="22">
        <v>58</v>
      </c>
      <c r="F12545" s="21" t="s">
        <v>185929</v>
      </c>
      <c r="G12545" s="22">
        <v>9</v>
      </c>
      <c r="H12545" s="22">
        <v>167</v>
      </c>
      <c r="I12545" s="21" t="s">
        <v>202697</v>
      </c>
    </row>
    <row r="12546" spans="1:9" ht="44" customHeight="1">
      <c r="A12546" s="19" t="s">
        <v>202698</v>
      </c>
      <c r="B12546" s="20" t="s">
        <v>202699</v>
      </c>
      <c r="C12546" s="22">
        <v>91</v>
      </c>
      <c r="D12546" s="21" t="s">
        <v>191943</v>
      </c>
      <c r="E12546" s="22">
        <v>65</v>
      </c>
      <c r="F12546" s="21" t="s">
        <v>202700</v>
      </c>
      <c r="G12546" s="22">
        <v>11</v>
      </c>
      <c r="H12546" s="22">
        <v>170</v>
      </c>
      <c r="I12546" s="21" t="s">
        <v>202701</v>
      </c>
    </row>
    <row r="12547" spans="1:9" ht="44" customHeight="1">
      <c r="A12547" s="19" t="s">
        <v>202702</v>
      </c>
      <c r="B12547" s="24">
        <v>0</v>
      </c>
      <c r="C12547" s="22">
        <v>0</v>
      </c>
      <c r="D12547" s="22">
        <v>100</v>
      </c>
      <c r="E12547" s="22">
        <v>112</v>
      </c>
      <c r="F12547" s="22">
        <v>0</v>
      </c>
      <c r="G12547" s="22">
        <v>0</v>
      </c>
      <c r="H12547" s="22">
        <v>115</v>
      </c>
      <c r="I12547" s="21" t="s">
        <v>202703</v>
      </c>
    </row>
    <row r="12548" spans="1:9" ht="44" customHeight="1">
      <c r="A12548" s="19" t="s">
        <v>202704</v>
      </c>
      <c r="B12548" s="20" t="s">
        <v>170452</v>
      </c>
      <c r="C12548" s="22">
        <v>4</v>
      </c>
      <c r="D12548" s="21" t="s">
        <v>172029</v>
      </c>
      <c r="E12548" s="22">
        <v>111</v>
      </c>
      <c r="F12548" s="21" t="s">
        <v>170390</v>
      </c>
      <c r="G12548" s="22">
        <v>2</v>
      </c>
      <c r="H12548" s="22">
        <v>120</v>
      </c>
      <c r="I12548" s="21" t="s">
        <v>202705</v>
      </c>
    </row>
    <row r="12549" spans="1:9" ht="44" customHeight="1">
      <c r="A12549" s="19" t="s">
        <v>202706</v>
      </c>
      <c r="B12549" s="20" t="s">
        <v>170195</v>
      </c>
      <c r="C12549" s="22">
        <v>18</v>
      </c>
      <c r="D12549" s="21" t="s">
        <v>172671</v>
      </c>
      <c r="E12549" s="22">
        <v>54</v>
      </c>
      <c r="F12549" s="21" t="s">
        <v>172467</v>
      </c>
      <c r="G12549" s="22">
        <v>12</v>
      </c>
      <c r="H12549" s="22">
        <v>87</v>
      </c>
      <c r="I12549" s="21" t="s">
        <v>202707</v>
      </c>
    </row>
    <row r="12550" spans="1:9" ht="44" customHeight="1">
      <c r="A12550" s="19" t="s">
        <v>202708</v>
      </c>
      <c r="B12550" s="20" t="s">
        <v>202709</v>
      </c>
      <c r="C12550" s="22">
        <v>42</v>
      </c>
      <c r="D12550" s="21" t="s">
        <v>181917</v>
      </c>
      <c r="E12550" s="22">
        <v>85</v>
      </c>
      <c r="F12550" s="21" t="s">
        <v>171101</v>
      </c>
      <c r="G12550" s="22">
        <v>25</v>
      </c>
      <c r="H12550" s="22">
        <v>155</v>
      </c>
      <c r="I12550" s="21" t="s">
        <v>202710</v>
      </c>
    </row>
    <row r="12551" spans="1:9" ht="44" customHeight="1">
      <c r="A12551" s="19" t="s">
        <v>202711</v>
      </c>
      <c r="B12551" s="20" t="s">
        <v>172897</v>
      </c>
      <c r="C12551" s="22">
        <v>4</v>
      </c>
      <c r="D12551" s="21" t="s">
        <v>177787</v>
      </c>
      <c r="E12551" s="22">
        <v>116</v>
      </c>
      <c r="F12551" s="21" t="s">
        <v>176613</v>
      </c>
      <c r="G12551" s="22">
        <v>1</v>
      </c>
      <c r="H12551" s="22">
        <v>124</v>
      </c>
      <c r="I12551" s="21" t="s">
        <v>202712</v>
      </c>
    </row>
    <row r="12552" spans="1:9" ht="44" customHeight="1">
      <c r="A12552" s="19" t="s">
        <v>202713</v>
      </c>
      <c r="B12552" s="24">
        <v>0</v>
      </c>
      <c r="C12552" s="22">
        <v>0</v>
      </c>
      <c r="D12552" s="22">
        <v>100</v>
      </c>
      <c r="E12552" s="22">
        <v>117</v>
      </c>
      <c r="F12552" s="22">
        <v>0</v>
      </c>
      <c r="G12552" s="22">
        <v>0</v>
      </c>
      <c r="H12552" s="22">
        <v>120</v>
      </c>
      <c r="I12552" s="21" t="s">
        <v>202714</v>
      </c>
    </row>
    <row r="12553" spans="1:9" ht="32" customHeight="1">
      <c r="A12553" s="19" t="s">
        <v>202715</v>
      </c>
      <c r="B12553" s="20" t="s">
        <v>183030</v>
      </c>
      <c r="C12553" s="22">
        <v>59</v>
      </c>
      <c r="D12553" s="22">
        <v>0</v>
      </c>
      <c r="E12553" s="22">
        <v>0</v>
      </c>
      <c r="F12553" s="21" t="s">
        <v>184709</v>
      </c>
      <c r="G12553" s="22">
        <v>11</v>
      </c>
      <c r="H12553" s="22">
        <v>73</v>
      </c>
      <c r="I12553" s="21" t="s">
        <v>202716</v>
      </c>
    </row>
    <row r="12554" spans="1:9" ht="32" customHeight="1">
      <c r="A12554" s="19" t="s">
        <v>202717</v>
      </c>
      <c r="B12554" s="20" t="s">
        <v>176684</v>
      </c>
      <c r="C12554" s="22">
        <v>67</v>
      </c>
      <c r="D12554" s="21" t="s">
        <v>172406</v>
      </c>
      <c r="E12554" s="22">
        <v>22</v>
      </c>
      <c r="F12554" s="21" t="s">
        <v>170543</v>
      </c>
      <c r="G12554" s="22">
        <v>4</v>
      </c>
      <c r="H12554" s="22">
        <v>96</v>
      </c>
      <c r="I12554" s="21" t="s">
        <v>202718</v>
      </c>
    </row>
    <row r="12555" spans="1:9" ht="32" customHeight="1">
      <c r="A12555" s="19" t="s">
        <v>202719</v>
      </c>
      <c r="B12555" s="20" t="s">
        <v>187410</v>
      </c>
      <c r="C12555" s="22">
        <v>68</v>
      </c>
      <c r="D12555" s="21" t="s">
        <v>170210</v>
      </c>
      <c r="E12555" s="22">
        <v>3</v>
      </c>
      <c r="F12555" s="21" t="s">
        <v>177292</v>
      </c>
      <c r="G12555" s="22">
        <v>26</v>
      </c>
      <c r="H12555" s="22">
        <v>100</v>
      </c>
      <c r="I12555" s="21" t="s">
        <v>202720</v>
      </c>
    </row>
    <row r="12556" spans="1:9" ht="32" customHeight="1">
      <c r="A12556" s="19" t="s">
        <v>202721</v>
      </c>
      <c r="B12556" s="20" t="s">
        <v>174963</v>
      </c>
      <c r="C12556" s="22">
        <v>6</v>
      </c>
      <c r="D12556" s="21" t="s">
        <v>198201</v>
      </c>
      <c r="E12556" s="22">
        <v>83</v>
      </c>
      <c r="F12556" s="21" t="s">
        <v>177518</v>
      </c>
      <c r="G12556" s="22">
        <v>16</v>
      </c>
      <c r="H12556" s="22">
        <v>108</v>
      </c>
      <c r="I12556" s="21" t="s">
        <v>202722</v>
      </c>
    </row>
    <row r="12557" spans="1:9" ht="32" customHeight="1">
      <c r="A12557" s="19" t="s">
        <v>202723</v>
      </c>
      <c r="B12557" s="20" t="s">
        <v>172360</v>
      </c>
      <c r="C12557" s="22">
        <v>32</v>
      </c>
      <c r="D12557" s="21" t="s">
        <v>171070</v>
      </c>
      <c r="E12557" s="22">
        <v>16</v>
      </c>
      <c r="F12557" s="21" t="s">
        <v>170405</v>
      </c>
      <c r="G12557" s="22">
        <v>6</v>
      </c>
      <c r="H12557" s="22">
        <v>57</v>
      </c>
      <c r="I12557" s="21" t="s">
        <v>202724</v>
      </c>
    </row>
    <row r="12558" spans="1:9" ht="32" customHeight="1">
      <c r="A12558" s="19" t="s">
        <v>202725</v>
      </c>
      <c r="B12558" s="20" t="s">
        <v>171590</v>
      </c>
      <c r="C12558" s="22">
        <v>45</v>
      </c>
      <c r="D12558" s="21" t="s">
        <v>171098</v>
      </c>
      <c r="E12558" s="22">
        <v>11</v>
      </c>
      <c r="F12558" s="21" t="s">
        <v>171075</v>
      </c>
      <c r="G12558" s="22">
        <v>25</v>
      </c>
      <c r="H12558" s="22">
        <v>84</v>
      </c>
      <c r="I12558" s="21" t="s">
        <v>202726</v>
      </c>
    </row>
    <row r="12559" spans="1:9" ht="32" customHeight="1">
      <c r="A12559" s="19" t="s">
        <v>202727</v>
      </c>
      <c r="B12559" s="20" t="s">
        <v>182803</v>
      </c>
      <c r="C12559" s="22">
        <v>13</v>
      </c>
      <c r="D12559" s="21" t="s">
        <v>181672</v>
      </c>
      <c r="E12559" s="22">
        <v>154</v>
      </c>
      <c r="F12559" s="21" t="s">
        <v>188947</v>
      </c>
      <c r="G12559" s="22">
        <v>25</v>
      </c>
      <c r="H12559" s="22">
        <v>195</v>
      </c>
      <c r="I12559" s="21" t="s">
        <v>202728</v>
      </c>
    </row>
    <row r="12560" spans="1:9" ht="44" customHeight="1">
      <c r="A12560" s="19" t="s">
        <v>202729</v>
      </c>
      <c r="B12560" s="20" t="s">
        <v>202730</v>
      </c>
      <c r="C12560" s="22">
        <v>45</v>
      </c>
      <c r="D12560" s="21" t="s">
        <v>171229</v>
      </c>
      <c r="E12560" s="22">
        <v>7</v>
      </c>
      <c r="F12560" s="21" t="s">
        <v>174817</v>
      </c>
      <c r="G12560" s="22">
        <v>40</v>
      </c>
      <c r="H12560" s="22">
        <v>95</v>
      </c>
      <c r="I12560" s="21" t="s">
        <v>202731</v>
      </c>
    </row>
    <row r="12561" spans="1:9" ht="44" customHeight="1">
      <c r="A12561" s="19" t="s">
        <v>202732</v>
      </c>
      <c r="B12561" s="20" t="s">
        <v>170408</v>
      </c>
      <c r="C12561" s="22">
        <v>36</v>
      </c>
      <c r="D12561" s="21" t="s">
        <v>171076</v>
      </c>
      <c r="E12561" s="22">
        <v>40</v>
      </c>
      <c r="F12561" s="21" t="s">
        <v>170975</v>
      </c>
      <c r="G12561" s="22">
        <v>5</v>
      </c>
      <c r="H12561" s="22">
        <v>84</v>
      </c>
      <c r="I12561" s="21" t="s">
        <v>202733</v>
      </c>
    </row>
    <row r="12562" spans="1:9" ht="44" customHeight="1">
      <c r="A12562" s="19" t="s">
        <v>202734</v>
      </c>
      <c r="B12562" s="20" t="s">
        <v>175702</v>
      </c>
      <c r="C12562" s="22">
        <v>47</v>
      </c>
      <c r="D12562" s="21" t="s">
        <v>187156</v>
      </c>
      <c r="E12562" s="22">
        <v>81</v>
      </c>
      <c r="F12562" s="21" t="s">
        <v>175702</v>
      </c>
      <c r="G12562" s="22">
        <v>47</v>
      </c>
      <c r="H12562" s="22">
        <v>178</v>
      </c>
      <c r="I12562" s="21" t="s">
        <v>202735</v>
      </c>
    </row>
    <row r="12563" spans="1:9" ht="32" customHeight="1">
      <c r="A12563" s="19" t="s">
        <v>202736</v>
      </c>
      <c r="B12563" s="20" t="s">
        <v>169883</v>
      </c>
      <c r="C12563" s="22">
        <v>39</v>
      </c>
      <c r="D12563" s="21" t="s">
        <v>189451</v>
      </c>
      <c r="E12563" s="22">
        <v>55</v>
      </c>
      <c r="F12563" s="21" t="s">
        <v>170135</v>
      </c>
      <c r="G12563" s="22">
        <v>35</v>
      </c>
      <c r="H12563" s="22">
        <v>132</v>
      </c>
      <c r="I12563" s="21" t="s">
        <v>202737</v>
      </c>
    </row>
    <row r="12564" spans="1:9" ht="32" customHeight="1">
      <c r="A12564" s="19" t="s">
        <v>202738</v>
      </c>
      <c r="B12564" s="20" t="s">
        <v>171319</v>
      </c>
      <c r="C12564" s="22">
        <v>26</v>
      </c>
      <c r="D12564" s="21" t="s">
        <v>174044</v>
      </c>
      <c r="E12564" s="22">
        <v>15</v>
      </c>
      <c r="F12564" s="21" t="s">
        <v>170322</v>
      </c>
      <c r="G12564" s="22">
        <v>32</v>
      </c>
      <c r="H12564" s="22">
        <v>76</v>
      </c>
      <c r="I12564" s="21" t="s">
        <v>202739</v>
      </c>
    </row>
    <row r="12565" spans="1:9" ht="44" customHeight="1">
      <c r="A12565" s="19" t="s">
        <v>202740</v>
      </c>
      <c r="B12565" s="20" t="s">
        <v>182243</v>
      </c>
      <c r="C12565" s="22">
        <v>53</v>
      </c>
      <c r="D12565" s="21" t="s">
        <v>175622</v>
      </c>
      <c r="E12565" s="22">
        <v>55</v>
      </c>
      <c r="F12565" s="21" t="s">
        <v>172065</v>
      </c>
      <c r="G12565" s="22">
        <v>3</v>
      </c>
      <c r="H12565" s="22">
        <v>114</v>
      </c>
      <c r="I12565" s="21" t="s">
        <v>202741</v>
      </c>
    </row>
    <row r="12566" spans="1:9" ht="44" customHeight="1">
      <c r="A12566" s="19" t="s">
        <v>202742</v>
      </c>
      <c r="B12566" s="20" t="s">
        <v>173428</v>
      </c>
      <c r="C12566" s="22">
        <v>3</v>
      </c>
      <c r="D12566" s="21" t="s">
        <v>171993</v>
      </c>
      <c r="E12566" s="22">
        <v>135</v>
      </c>
      <c r="F12566" s="21" t="s">
        <v>175433</v>
      </c>
      <c r="G12566" s="22">
        <v>9</v>
      </c>
      <c r="H12566" s="22">
        <v>150</v>
      </c>
      <c r="I12566" s="21" t="s">
        <v>202743</v>
      </c>
    </row>
    <row r="12567" spans="1:9" ht="44" customHeight="1">
      <c r="A12567" s="19" t="s">
        <v>202744</v>
      </c>
      <c r="B12567" s="20" t="s">
        <v>170502</v>
      </c>
      <c r="C12567" s="22">
        <v>4</v>
      </c>
      <c r="D12567" s="21" t="s">
        <v>175008</v>
      </c>
      <c r="E12567" s="22">
        <v>72</v>
      </c>
      <c r="F12567" s="21" t="s">
        <v>172028</v>
      </c>
      <c r="G12567" s="22">
        <v>2</v>
      </c>
      <c r="H12567" s="22">
        <v>81</v>
      </c>
      <c r="I12567" s="21" t="s">
        <v>202745</v>
      </c>
    </row>
    <row r="12568" spans="1:9" ht="32" customHeight="1">
      <c r="A12568" s="19" t="s">
        <v>202746</v>
      </c>
      <c r="B12568" s="20" t="s">
        <v>171594</v>
      </c>
      <c r="C12568" s="22">
        <v>45</v>
      </c>
      <c r="D12568" s="21" t="s">
        <v>169904</v>
      </c>
      <c r="E12568" s="22">
        <v>17</v>
      </c>
      <c r="F12568" s="21" t="s">
        <v>172310</v>
      </c>
      <c r="G12568" s="22">
        <v>25</v>
      </c>
      <c r="H12568" s="22">
        <v>90</v>
      </c>
      <c r="I12568" s="21" t="s">
        <v>202747</v>
      </c>
    </row>
    <row r="12569" spans="1:9" ht="32" customHeight="1">
      <c r="A12569" s="19" t="s">
        <v>202748</v>
      </c>
      <c r="B12569" s="20" t="s">
        <v>176006</v>
      </c>
      <c r="C12569" s="22">
        <v>2</v>
      </c>
      <c r="D12569" s="21" t="s">
        <v>176007</v>
      </c>
      <c r="E12569" s="22">
        <v>89</v>
      </c>
      <c r="F12569" s="22">
        <v>0</v>
      </c>
      <c r="G12569" s="22">
        <v>0</v>
      </c>
      <c r="H12569" s="22">
        <v>94</v>
      </c>
      <c r="I12569" s="21" t="s">
        <v>202749</v>
      </c>
    </row>
    <row r="12570" spans="1:9" ht="32" customHeight="1">
      <c r="A12570" s="19" t="s">
        <v>202750</v>
      </c>
      <c r="B12570" s="20" t="s">
        <v>174476</v>
      </c>
      <c r="C12570" s="22">
        <v>2</v>
      </c>
      <c r="D12570" s="21" t="s">
        <v>170043</v>
      </c>
      <c r="E12570" s="22">
        <v>132</v>
      </c>
      <c r="F12570" s="21" t="s">
        <v>202751</v>
      </c>
      <c r="G12570" s="22">
        <v>49</v>
      </c>
      <c r="H12570" s="22">
        <v>186</v>
      </c>
      <c r="I12570" s="21" t="s">
        <v>202752</v>
      </c>
    </row>
    <row r="12571" spans="1:9" ht="32" customHeight="1">
      <c r="A12571" s="19" t="s">
        <v>202753</v>
      </c>
      <c r="B12571" s="20" t="s">
        <v>174391</v>
      </c>
      <c r="C12571" s="22">
        <v>25</v>
      </c>
      <c r="D12571" s="21" t="s">
        <v>169908</v>
      </c>
      <c r="E12571" s="22">
        <v>20</v>
      </c>
      <c r="F12571" s="21" t="s">
        <v>170909</v>
      </c>
      <c r="G12571" s="22">
        <v>3</v>
      </c>
      <c r="H12571" s="22">
        <v>51</v>
      </c>
      <c r="I12571" s="21" t="s">
        <v>202754</v>
      </c>
    </row>
    <row r="12572" spans="1:9" ht="32" customHeight="1">
      <c r="A12572" s="19" t="s">
        <v>202755</v>
      </c>
      <c r="B12572" s="20" t="s">
        <v>172176</v>
      </c>
      <c r="C12572" s="22">
        <v>11</v>
      </c>
      <c r="D12572" s="21" t="s">
        <v>177460</v>
      </c>
      <c r="E12572" s="22">
        <v>55</v>
      </c>
      <c r="F12572" s="21" t="s">
        <v>170012</v>
      </c>
      <c r="G12572" s="22">
        <v>5</v>
      </c>
      <c r="H12572" s="22">
        <v>74</v>
      </c>
      <c r="I12572" s="21" t="s">
        <v>202756</v>
      </c>
    </row>
    <row r="12573" spans="1:9" ht="32" customHeight="1">
      <c r="A12573" s="19" t="s">
        <v>202757</v>
      </c>
      <c r="B12573" s="20" t="s">
        <v>169700</v>
      </c>
      <c r="C12573" s="22">
        <v>3</v>
      </c>
      <c r="D12573" s="21" t="s">
        <v>170494</v>
      </c>
      <c r="E12573" s="22">
        <v>66</v>
      </c>
      <c r="F12573" s="21" t="s">
        <v>169700</v>
      </c>
      <c r="G12573" s="22">
        <v>3</v>
      </c>
      <c r="H12573" s="22">
        <v>75</v>
      </c>
      <c r="I12573" s="21" t="s">
        <v>202758</v>
      </c>
    </row>
    <row r="12574" spans="1:9" ht="32" customHeight="1">
      <c r="A12574" s="19" t="s">
        <v>202759</v>
      </c>
      <c r="B12574" s="20" t="s">
        <v>176432</v>
      </c>
      <c r="C12574" s="22">
        <v>1</v>
      </c>
      <c r="D12574" s="21" t="s">
        <v>170139</v>
      </c>
      <c r="E12574" s="22">
        <v>88</v>
      </c>
      <c r="F12574" s="21" t="s">
        <v>171340</v>
      </c>
      <c r="G12574" s="22">
        <v>3</v>
      </c>
      <c r="H12574" s="22">
        <v>95</v>
      </c>
      <c r="I12574" s="21" t="s">
        <v>202760</v>
      </c>
    </row>
    <row r="12575" spans="1:9" ht="32" customHeight="1">
      <c r="A12575" s="19" t="s">
        <v>202761</v>
      </c>
      <c r="B12575" s="20" t="s">
        <v>172102</v>
      </c>
      <c r="C12575" s="22">
        <v>2</v>
      </c>
      <c r="D12575" s="21" t="s">
        <v>180501</v>
      </c>
      <c r="E12575" s="22">
        <v>126</v>
      </c>
      <c r="F12575" s="21" t="s">
        <v>172410</v>
      </c>
      <c r="G12575" s="22">
        <v>1</v>
      </c>
      <c r="H12575" s="22">
        <v>132</v>
      </c>
      <c r="I12575" s="21" t="s">
        <v>202762</v>
      </c>
    </row>
    <row r="12576" spans="1:9" ht="32" customHeight="1">
      <c r="A12576" s="19" t="s">
        <v>202763</v>
      </c>
      <c r="B12576" s="20" t="s">
        <v>175358</v>
      </c>
      <c r="C12576" s="22">
        <v>61</v>
      </c>
      <c r="D12576" s="21" t="s">
        <v>202764</v>
      </c>
      <c r="E12576" s="22">
        <v>50</v>
      </c>
      <c r="F12576" s="21" t="s">
        <v>178197</v>
      </c>
      <c r="G12576" s="22">
        <v>42</v>
      </c>
      <c r="H12576" s="22">
        <v>156</v>
      </c>
      <c r="I12576" s="21" t="s">
        <v>202765</v>
      </c>
    </row>
    <row r="12577" spans="1:9" ht="32" customHeight="1">
      <c r="A12577" s="19" t="s">
        <v>202766</v>
      </c>
      <c r="B12577" s="20" t="s">
        <v>169700</v>
      </c>
      <c r="C12577" s="22">
        <v>4</v>
      </c>
      <c r="D12577" s="21" t="s">
        <v>176014</v>
      </c>
      <c r="E12577" s="22">
        <v>91</v>
      </c>
      <c r="F12577" s="21" t="s">
        <v>175201</v>
      </c>
      <c r="G12577" s="22">
        <v>1</v>
      </c>
      <c r="H12577" s="22">
        <v>99</v>
      </c>
      <c r="I12577" s="21" t="s">
        <v>202767</v>
      </c>
    </row>
    <row r="12578" spans="1:9" ht="32" customHeight="1">
      <c r="A12578" s="19" t="s">
        <v>202768</v>
      </c>
      <c r="B12578" s="20" t="s">
        <v>202769</v>
      </c>
      <c r="C12578" s="22">
        <v>52</v>
      </c>
      <c r="D12578" s="21" t="s">
        <v>169727</v>
      </c>
      <c r="E12578" s="22">
        <v>48</v>
      </c>
      <c r="F12578" s="21" t="s">
        <v>169862</v>
      </c>
      <c r="G12578" s="22">
        <v>5</v>
      </c>
      <c r="H12578" s="22">
        <v>108</v>
      </c>
      <c r="I12578" s="21" t="s">
        <v>202770</v>
      </c>
    </row>
    <row r="12579" spans="1:9" ht="32" customHeight="1">
      <c r="A12579" s="19" t="s">
        <v>202771</v>
      </c>
      <c r="B12579" s="20" t="s">
        <v>173306</v>
      </c>
      <c r="C12579" s="22">
        <v>61</v>
      </c>
      <c r="D12579" s="21" t="s">
        <v>174346</v>
      </c>
      <c r="E12579" s="22">
        <v>7</v>
      </c>
      <c r="F12579" s="21" t="s">
        <v>170485</v>
      </c>
      <c r="G12579" s="22">
        <v>48</v>
      </c>
      <c r="H12579" s="22">
        <v>119</v>
      </c>
      <c r="I12579" s="21" t="s">
        <v>202772</v>
      </c>
    </row>
    <row r="12580" spans="1:9" ht="32" customHeight="1">
      <c r="A12580" s="19" t="s">
        <v>202773</v>
      </c>
      <c r="B12580" s="20" t="s">
        <v>176681</v>
      </c>
      <c r="C12580" s="22">
        <v>37</v>
      </c>
      <c r="D12580" s="21" t="s">
        <v>169883</v>
      </c>
      <c r="E12580" s="22">
        <v>39</v>
      </c>
      <c r="F12580" s="21" t="s">
        <v>178847</v>
      </c>
      <c r="G12580" s="22">
        <v>53</v>
      </c>
      <c r="H12580" s="22">
        <v>132</v>
      </c>
      <c r="I12580" s="21" t="s">
        <v>202774</v>
      </c>
    </row>
    <row r="12581" spans="1:9" ht="32" customHeight="1">
      <c r="A12581" s="19" t="s">
        <v>202775</v>
      </c>
      <c r="B12581" s="20" t="s">
        <v>184461</v>
      </c>
      <c r="C12581" s="22">
        <v>53</v>
      </c>
      <c r="D12581" s="21" t="s">
        <v>202776</v>
      </c>
      <c r="E12581" s="22">
        <v>81</v>
      </c>
      <c r="F12581" s="21" t="s">
        <v>176070</v>
      </c>
      <c r="G12581" s="22">
        <v>11</v>
      </c>
      <c r="H12581" s="22">
        <v>148</v>
      </c>
      <c r="I12581" s="21" t="s">
        <v>202777</v>
      </c>
    </row>
    <row r="12582" spans="1:9" ht="32" customHeight="1">
      <c r="A12582" s="19" t="s">
        <v>202778</v>
      </c>
      <c r="B12582" s="20" t="s">
        <v>192906</v>
      </c>
      <c r="C12582" s="22">
        <v>53</v>
      </c>
      <c r="D12582" s="21" t="s">
        <v>202779</v>
      </c>
      <c r="E12582" s="22">
        <v>66</v>
      </c>
      <c r="F12582" s="21" t="s">
        <v>202780</v>
      </c>
      <c r="G12582" s="22">
        <v>32</v>
      </c>
      <c r="H12582" s="22">
        <v>154</v>
      </c>
      <c r="I12582" s="21" t="s">
        <v>202781</v>
      </c>
    </row>
    <row r="12583" spans="1:9" ht="32" customHeight="1">
      <c r="A12583" s="19" t="s">
        <v>202782</v>
      </c>
      <c r="B12583" s="20" t="s">
        <v>175175</v>
      </c>
      <c r="C12583" s="22">
        <v>35</v>
      </c>
      <c r="D12583" s="22">
        <v>0</v>
      </c>
      <c r="E12583" s="22">
        <v>0</v>
      </c>
      <c r="F12583" s="21" t="s">
        <v>171909</v>
      </c>
      <c r="G12583" s="22">
        <v>19</v>
      </c>
      <c r="H12583" s="22">
        <v>57</v>
      </c>
      <c r="I12583" s="21" t="s">
        <v>202783</v>
      </c>
    </row>
    <row r="12584" spans="1:9" ht="32" customHeight="1">
      <c r="A12584" s="19" t="s">
        <v>202784</v>
      </c>
      <c r="B12584" s="20" t="s">
        <v>184299</v>
      </c>
      <c r="C12584" s="22">
        <v>38</v>
      </c>
      <c r="D12584" s="21" t="s">
        <v>172473</v>
      </c>
      <c r="E12584" s="22">
        <v>31</v>
      </c>
      <c r="F12584" s="21" t="s">
        <v>182336</v>
      </c>
      <c r="G12584" s="22">
        <v>50</v>
      </c>
      <c r="H12584" s="22">
        <v>122</v>
      </c>
      <c r="I12584" s="21" t="s">
        <v>202785</v>
      </c>
    </row>
    <row r="12585" spans="1:9" ht="32" customHeight="1">
      <c r="A12585" s="19" t="s">
        <v>202786</v>
      </c>
      <c r="B12585" s="20" t="s">
        <v>184299</v>
      </c>
      <c r="C12585" s="22">
        <v>38</v>
      </c>
      <c r="D12585" s="21" t="s">
        <v>172473</v>
      </c>
      <c r="E12585" s="22">
        <v>31</v>
      </c>
      <c r="F12585" s="21" t="s">
        <v>182336</v>
      </c>
      <c r="G12585" s="22">
        <v>50</v>
      </c>
      <c r="H12585" s="22">
        <v>122</v>
      </c>
      <c r="I12585" s="21" t="s">
        <v>202787</v>
      </c>
    </row>
    <row r="12586" spans="1:9" ht="32" customHeight="1">
      <c r="A12586" s="19" t="s">
        <v>202788</v>
      </c>
      <c r="B12586" s="20" t="s">
        <v>179840</v>
      </c>
      <c r="C12586" s="22">
        <v>26</v>
      </c>
      <c r="D12586" s="21" t="s">
        <v>194984</v>
      </c>
      <c r="E12586" s="22">
        <v>92</v>
      </c>
      <c r="F12586" s="21" t="s">
        <v>186672</v>
      </c>
      <c r="G12586" s="22">
        <v>15</v>
      </c>
      <c r="H12586" s="22">
        <v>136</v>
      </c>
      <c r="I12586" s="21" t="s">
        <v>202789</v>
      </c>
    </row>
    <row r="12587" spans="1:9" ht="32" customHeight="1">
      <c r="A12587" s="19" t="s">
        <v>202790</v>
      </c>
      <c r="B12587" s="20" t="s">
        <v>179840</v>
      </c>
      <c r="C12587" s="22">
        <v>26</v>
      </c>
      <c r="D12587" s="21" t="s">
        <v>194984</v>
      </c>
      <c r="E12587" s="22">
        <v>92</v>
      </c>
      <c r="F12587" s="21" t="s">
        <v>186672</v>
      </c>
      <c r="G12587" s="22">
        <v>15</v>
      </c>
      <c r="H12587" s="22">
        <v>136</v>
      </c>
      <c r="I12587" s="21" t="s">
        <v>202791</v>
      </c>
    </row>
    <row r="12588" spans="1:9" ht="32" customHeight="1">
      <c r="A12588" s="19" t="s">
        <v>202792</v>
      </c>
      <c r="B12588" s="20" t="s">
        <v>194619</v>
      </c>
      <c r="C12588" s="22">
        <v>47</v>
      </c>
      <c r="D12588" s="21" t="s">
        <v>173954</v>
      </c>
      <c r="E12588" s="22">
        <v>52</v>
      </c>
      <c r="F12588" s="22">
        <v>10</v>
      </c>
      <c r="G12588" s="22">
        <v>11</v>
      </c>
      <c r="H12588" s="22">
        <v>113</v>
      </c>
      <c r="I12588" s="21" t="s">
        <v>202793</v>
      </c>
    </row>
    <row r="12589" spans="1:9" ht="32" customHeight="1">
      <c r="A12589" s="19" t="s">
        <v>202794</v>
      </c>
      <c r="B12589" s="20" t="s">
        <v>170622</v>
      </c>
      <c r="C12589" s="22">
        <v>53</v>
      </c>
      <c r="D12589" s="21" t="s">
        <v>170971</v>
      </c>
      <c r="E12589" s="22">
        <v>4</v>
      </c>
      <c r="F12589" s="21" t="s">
        <v>182841</v>
      </c>
      <c r="G12589" s="22">
        <v>11</v>
      </c>
      <c r="H12589" s="22">
        <v>71</v>
      </c>
      <c r="I12589" s="21" t="s">
        <v>202795</v>
      </c>
    </row>
    <row r="12590" spans="1:9" ht="32" customHeight="1">
      <c r="A12590" s="19" t="s">
        <v>202796</v>
      </c>
      <c r="B12590" s="20" t="s">
        <v>171465</v>
      </c>
      <c r="C12590" s="22">
        <v>156</v>
      </c>
      <c r="D12590" s="21" t="s">
        <v>202797</v>
      </c>
      <c r="E12590" s="22">
        <v>151</v>
      </c>
      <c r="F12590" s="21" t="s">
        <v>202798</v>
      </c>
      <c r="G12590" s="22">
        <v>56</v>
      </c>
      <c r="H12590" s="22">
        <v>366</v>
      </c>
      <c r="I12590" s="21" t="s">
        <v>202799</v>
      </c>
    </row>
    <row r="12591" spans="1:9" ht="32" customHeight="1">
      <c r="A12591" s="19" t="s">
        <v>202800</v>
      </c>
      <c r="B12591" s="20" t="s">
        <v>173276</v>
      </c>
      <c r="C12591" s="22">
        <v>156</v>
      </c>
      <c r="D12591" s="21" t="s">
        <v>202801</v>
      </c>
      <c r="E12591" s="22">
        <v>86</v>
      </c>
      <c r="F12591" s="21" t="s">
        <v>171058</v>
      </c>
      <c r="G12591" s="22">
        <v>44</v>
      </c>
      <c r="H12591" s="22">
        <v>289</v>
      </c>
      <c r="I12591" s="21" t="s">
        <v>202802</v>
      </c>
    </row>
    <row r="12592" spans="1:9" ht="32" customHeight="1">
      <c r="A12592" s="19" t="s">
        <v>202803</v>
      </c>
      <c r="B12592" s="20" t="s">
        <v>175533</v>
      </c>
      <c r="C12592" s="22">
        <v>18</v>
      </c>
      <c r="D12592" s="21" t="s">
        <v>176524</v>
      </c>
      <c r="E12592" s="22">
        <v>53</v>
      </c>
      <c r="F12592" s="21" t="s">
        <v>172263</v>
      </c>
      <c r="G12592" s="22">
        <v>47</v>
      </c>
      <c r="H12592" s="22">
        <v>121</v>
      </c>
      <c r="I12592" s="21" t="s">
        <v>202804</v>
      </c>
    </row>
    <row r="12593" spans="1:9" ht="32" customHeight="1">
      <c r="A12593" s="19" t="s">
        <v>202805</v>
      </c>
      <c r="B12593" s="20" t="s">
        <v>171950</v>
      </c>
      <c r="C12593" s="22">
        <v>4</v>
      </c>
      <c r="D12593" s="21" t="s">
        <v>202806</v>
      </c>
      <c r="E12593" s="22">
        <v>185</v>
      </c>
      <c r="F12593" s="22">
        <v>0</v>
      </c>
      <c r="G12593" s="22">
        <v>0</v>
      </c>
      <c r="H12593" s="22">
        <v>192</v>
      </c>
      <c r="I12593" s="21" t="s">
        <v>202807</v>
      </c>
    </row>
    <row r="12594" spans="1:9" ht="32" customHeight="1">
      <c r="A12594" s="19" t="s">
        <v>202808</v>
      </c>
      <c r="B12594" s="24">
        <v>0</v>
      </c>
      <c r="C12594" s="22">
        <v>0</v>
      </c>
      <c r="D12594" s="21" t="s">
        <v>174131</v>
      </c>
      <c r="E12594" s="22">
        <v>72</v>
      </c>
      <c r="F12594" s="21" t="s">
        <v>181098</v>
      </c>
      <c r="G12594" s="22">
        <v>38</v>
      </c>
      <c r="H12594" s="22">
        <v>113</v>
      </c>
      <c r="I12594" s="21" t="s">
        <v>202809</v>
      </c>
    </row>
    <row r="12595" spans="1:9" ht="32" customHeight="1">
      <c r="A12595" s="19" t="s">
        <v>202810</v>
      </c>
      <c r="B12595" s="20" t="s">
        <v>182483</v>
      </c>
      <c r="C12595" s="22">
        <v>61</v>
      </c>
      <c r="D12595" s="21" t="s">
        <v>181714</v>
      </c>
      <c r="E12595" s="22">
        <v>47</v>
      </c>
      <c r="F12595" s="21" t="s">
        <v>182482</v>
      </c>
      <c r="G12595" s="22">
        <v>23</v>
      </c>
      <c r="H12595" s="22">
        <v>134</v>
      </c>
      <c r="I12595" s="21" t="s">
        <v>202811</v>
      </c>
    </row>
    <row r="12596" spans="1:9" ht="44" customHeight="1">
      <c r="A12596" s="19" t="s">
        <v>202812</v>
      </c>
      <c r="B12596" s="20" t="s">
        <v>172483</v>
      </c>
      <c r="C12596" s="22">
        <v>47</v>
      </c>
      <c r="D12596" s="21" t="s">
        <v>199561</v>
      </c>
      <c r="E12596" s="22">
        <v>61</v>
      </c>
      <c r="F12596" s="21" t="s">
        <v>202813</v>
      </c>
      <c r="G12596" s="22">
        <v>55</v>
      </c>
      <c r="H12596" s="22">
        <v>166</v>
      </c>
      <c r="I12596" s="21" t="s">
        <v>202814</v>
      </c>
    </row>
    <row r="12597" spans="1:9" ht="44" customHeight="1">
      <c r="A12597" s="19" t="s">
        <v>202815</v>
      </c>
      <c r="B12597" s="20" t="s">
        <v>173406</v>
      </c>
      <c r="C12597" s="22">
        <v>36</v>
      </c>
      <c r="D12597" s="21" t="s">
        <v>176582</v>
      </c>
      <c r="E12597" s="22">
        <v>37</v>
      </c>
      <c r="F12597" s="21" t="s">
        <v>177589</v>
      </c>
      <c r="G12597" s="22">
        <v>15</v>
      </c>
      <c r="H12597" s="22">
        <v>91</v>
      </c>
      <c r="I12597" s="21" t="s">
        <v>202816</v>
      </c>
    </row>
    <row r="12598" spans="1:9" ht="44" customHeight="1">
      <c r="A12598" s="19" t="s">
        <v>202817</v>
      </c>
      <c r="B12598" s="20" t="s">
        <v>171866</v>
      </c>
      <c r="C12598" s="22">
        <v>38</v>
      </c>
      <c r="D12598" s="21" t="s">
        <v>186936</v>
      </c>
      <c r="E12598" s="22">
        <v>94</v>
      </c>
      <c r="F12598" s="21" t="s">
        <v>174123</v>
      </c>
      <c r="G12598" s="22">
        <v>2</v>
      </c>
      <c r="H12598" s="22">
        <v>137</v>
      </c>
      <c r="I12598" s="21" t="s">
        <v>202818</v>
      </c>
    </row>
    <row r="12599" spans="1:9" ht="32" customHeight="1">
      <c r="A12599" s="19" t="s">
        <v>202819</v>
      </c>
      <c r="B12599" s="20" t="s">
        <v>184410</v>
      </c>
      <c r="C12599" s="22">
        <v>41</v>
      </c>
      <c r="D12599" s="22">
        <v>0</v>
      </c>
      <c r="E12599" s="22">
        <v>0</v>
      </c>
      <c r="F12599" s="21" t="s">
        <v>169809</v>
      </c>
      <c r="G12599" s="22">
        <v>10</v>
      </c>
      <c r="H12599" s="22">
        <v>54</v>
      </c>
      <c r="I12599" s="21" t="s">
        <v>202820</v>
      </c>
    </row>
    <row r="12600" spans="1:9" ht="32" customHeight="1">
      <c r="A12600" s="19" t="s">
        <v>202821</v>
      </c>
      <c r="B12600" s="20" t="s">
        <v>176105</v>
      </c>
      <c r="C12600" s="22">
        <v>20</v>
      </c>
      <c r="D12600" s="21" t="s">
        <v>202822</v>
      </c>
      <c r="E12600" s="22">
        <v>85</v>
      </c>
      <c r="F12600" s="21" t="s">
        <v>170388</v>
      </c>
      <c r="G12600" s="22">
        <v>12</v>
      </c>
      <c r="H12600" s="22">
        <v>120</v>
      </c>
      <c r="I12600" s="21" t="s">
        <v>202823</v>
      </c>
    </row>
    <row r="12601" spans="1:9" ht="44" customHeight="1">
      <c r="A12601" s="19" t="s">
        <v>202824</v>
      </c>
      <c r="B12601" s="40">
        <v>3125</v>
      </c>
      <c r="C12601" s="22">
        <v>4</v>
      </c>
      <c r="D12601" s="39">
        <v>96875</v>
      </c>
      <c r="E12601" s="22">
        <v>124</v>
      </c>
      <c r="F12601" s="22">
        <v>0</v>
      </c>
      <c r="G12601" s="22">
        <v>0</v>
      </c>
      <c r="H12601" s="22">
        <v>131</v>
      </c>
      <c r="I12601" s="21" t="s">
        <v>202825</v>
      </c>
    </row>
    <row r="12602" spans="1:9" ht="44" customHeight="1">
      <c r="A12602" s="19" t="s">
        <v>202826</v>
      </c>
      <c r="B12602" s="24">
        <v>0</v>
      </c>
      <c r="C12602" s="22">
        <v>0</v>
      </c>
      <c r="D12602" s="21" t="s">
        <v>190371</v>
      </c>
      <c r="E12602" s="22">
        <v>180</v>
      </c>
      <c r="F12602" s="21" t="s">
        <v>177226</v>
      </c>
      <c r="G12602" s="22">
        <v>3</v>
      </c>
      <c r="H12602" s="22">
        <v>186</v>
      </c>
      <c r="I12602" s="21" t="s">
        <v>202827</v>
      </c>
    </row>
    <row r="12603" spans="1:9" ht="44" customHeight="1">
      <c r="A12603" s="19" t="s">
        <v>202828</v>
      </c>
      <c r="B12603" s="24">
        <v>0</v>
      </c>
      <c r="C12603" s="22">
        <v>0</v>
      </c>
      <c r="D12603" s="21" t="s">
        <v>202829</v>
      </c>
      <c r="E12603" s="22">
        <v>167</v>
      </c>
      <c r="F12603" s="21" t="s">
        <v>174211</v>
      </c>
      <c r="G12603" s="22">
        <v>9</v>
      </c>
      <c r="H12603" s="22">
        <v>179</v>
      </c>
      <c r="I12603" s="21" t="s">
        <v>202830</v>
      </c>
    </row>
    <row r="12604" spans="1:9" ht="44" customHeight="1">
      <c r="A12604" s="19" t="s">
        <v>202831</v>
      </c>
      <c r="B12604" s="20" t="s">
        <v>181582</v>
      </c>
      <c r="C12604" s="22">
        <v>59</v>
      </c>
      <c r="D12604" s="22">
        <v>0</v>
      </c>
      <c r="E12604" s="22">
        <v>0</v>
      </c>
      <c r="F12604" s="21" t="s">
        <v>171047</v>
      </c>
      <c r="G12604" s="22">
        <v>10</v>
      </c>
      <c r="H12604" s="22">
        <v>72</v>
      </c>
      <c r="I12604" s="21" t="s">
        <v>202832</v>
      </c>
    </row>
    <row r="12605" spans="1:9" ht="32" customHeight="1">
      <c r="A12605" s="19" t="s">
        <v>202833</v>
      </c>
      <c r="B12605" s="20" t="s">
        <v>187315</v>
      </c>
      <c r="C12605" s="22">
        <v>44</v>
      </c>
      <c r="D12605" s="21" t="s">
        <v>182608</v>
      </c>
      <c r="E12605" s="22">
        <v>87</v>
      </c>
      <c r="F12605" s="21" t="s">
        <v>184415</v>
      </c>
      <c r="G12605" s="22">
        <v>2</v>
      </c>
      <c r="H12605" s="22">
        <v>136</v>
      </c>
      <c r="I12605" s="21" t="s">
        <v>202834</v>
      </c>
    </row>
    <row r="12606" spans="1:9" ht="32" customHeight="1">
      <c r="A12606" s="19" t="s">
        <v>202835</v>
      </c>
      <c r="B12606" s="20" t="s">
        <v>179084</v>
      </c>
      <c r="C12606" s="22">
        <v>30</v>
      </c>
      <c r="D12606" s="21" t="s">
        <v>170853</v>
      </c>
      <c r="E12606" s="22">
        <v>80</v>
      </c>
      <c r="F12606" s="21" t="s">
        <v>172691</v>
      </c>
      <c r="G12606" s="22">
        <v>2</v>
      </c>
      <c r="H12606" s="22">
        <v>115</v>
      </c>
      <c r="I12606" s="21" t="s">
        <v>202836</v>
      </c>
    </row>
    <row r="12607" spans="1:9" ht="32" customHeight="1">
      <c r="A12607" s="19" t="s">
        <v>202837</v>
      </c>
      <c r="B12607" s="20" t="s">
        <v>187656</v>
      </c>
      <c r="C12607" s="22">
        <v>38</v>
      </c>
      <c r="D12607" s="21" t="s">
        <v>170134</v>
      </c>
      <c r="E12607" s="22">
        <v>80</v>
      </c>
      <c r="F12607" s="21" t="s">
        <v>172225</v>
      </c>
      <c r="G12607" s="22">
        <v>2</v>
      </c>
      <c r="H12607" s="22">
        <v>123</v>
      </c>
      <c r="I12607" s="21" t="s">
        <v>202838</v>
      </c>
    </row>
    <row r="12608" spans="1:9" ht="32" customHeight="1">
      <c r="A12608" s="19" t="s">
        <v>202839</v>
      </c>
      <c r="B12608" s="20" t="s">
        <v>172110</v>
      </c>
      <c r="C12608" s="22">
        <v>29</v>
      </c>
      <c r="D12608" s="21" t="s">
        <v>190233</v>
      </c>
      <c r="E12608" s="22">
        <v>53</v>
      </c>
      <c r="F12608" s="21" t="s">
        <v>169913</v>
      </c>
      <c r="G12608" s="22">
        <v>2</v>
      </c>
      <c r="H12608" s="22">
        <v>87</v>
      </c>
      <c r="I12608" s="21" t="s">
        <v>202840</v>
      </c>
    </row>
    <row r="12609" spans="1:9" ht="32" customHeight="1">
      <c r="A12609" s="19" t="s">
        <v>202841</v>
      </c>
      <c r="B12609" s="20" t="s">
        <v>180058</v>
      </c>
      <c r="C12609" s="22">
        <v>7</v>
      </c>
      <c r="D12609" s="21" t="s">
        <v>175477</v>
      </c>
      <c r="E12609" s="22">
        <v>88</v>
      </c>
      <c r="F12609" s="21" t="s">
        <v>202842</v>
      </c>
      <c r="G12609" s="22">
        <v>56</v>
      </c>
      <c r="H12609" s="22">
        <v>154</v>
      </c>
      <c r="I12609" s="21" t="s">
        <v>202843</v>
      </c>
    </row>
    <row r="12610" spans="1:9" ht="32" customHeight="1">
      <c r="A12610" s="19" t="s">
        <v>202844</v>
      </c>
      <c r="B12610" s="20" t="s">
        <v>179952</v>
      </c>
      <c r="C12610" s="22">
        <v>12</v>
      </c>
      <c r="D12610" s="21" t="s">
        <v>202845</v>
      </c>
      <c r="E12610" s="22">
        <v>109</v>
      </c>
      <c r="F12610" s="21" t="s">
        <v>188039</v>
      </c>
      <c r="G12610" s="22">
        <v>37</v>
      </c>
      <c r="H12610" s="22">
        <v>161</v>
      </c>
      <c r="I12610" s="21" t="s">
        <v>202846</v>
      </c>
    </row>
    <row r="12611" spans="1:9" ht="32" customHeight="1">
      <c r="A12611" s="19" t="s">
        <v>202847</v>
      </c>
      <c r="B12611" s="20" t="s">
        <v>183379</v>
      </c>
      <c r="C12611" s="22">
        <v>11</v>
      </c>
      <c r="D12611" s="21" t="s">
        <v>202848</v>
      </c>
      <c r="E12611" s="22">
        <v>109</v>
      </c>
      <c r="F12611" s="22">
        <v>20</v>
      </c>
      <c r="G12611" s="22">
        <v>30</v>
      </c>
      <c r="H12611" s="22">
        <v>153</v>
      </c>
      <c r="I12611" s="21" t="s">
        <v>202849</v>
      </c>
    </row>
    <row r="12612" spans="1:9" ht="44" customHeight="1">
      <c r="A12612" s="19" t="s">
        <v>202850</v>
      </c>
      <c r="B12612" s="20" t="s">
        <v>173760</v>
      </c>
      <c r="C12612" s="22">
        <v>26</v>
      </c>
      <c r="D12612" s="21" t="s">
        <v>176204</v>
      </c>
      <c r="E12612" s="22">
        <v>117</v>
      </c>
      <c r="F12612" s="21" t="s">
        <v>180547</v>
      </c>
      <c r="G12612" s="22">
        <v>1</v>
      </c>
      <c r="H12612" s="22">
        <v>147</v>
      </c>
      <c r="I12612" s="21" t="s">
        <v>202851</v>
      </c>
    </row>
    <row r="12613" spans="1:9" ht="32" customHeight="1">
      <c r="A12613" s="19" t="s">
        <v>202852</v>
      </c>
      <c r="B12613" s="20" t="s">
        <v>176663</v>
      </c>
      <c r="C12613" s="22">
        <v>4</v>
      </c>
      <c r="D12613" s="21" t="s">
        <v>172724</v>
      </c>
      <c r="E12613" s="22">
        <v>125</v>
      </c>
      <c r="F12613" s="21" t="s">
        <v>174407</v>
      </c>
      <c r="G12613" s="22">
        <v>1</v>
      </c>
      <c r="H12613" s="22">
        <v>133</v>
      </c>
      <c r="I12613" s="21" t="s">
        <v>202853</v>
      </c>
    </row>
    <row r="12614" spans="1:9" ht="32" customHeight="1">
      <c r="A12614" s="19" t="s">
        <v>202854</v>
      </c>
      <c r="B12614" s="20" t="s">
        <v>170591</v>
      </c>
      <c r="C12614" s="22">
        <v>16</v>
      </c>
      <c r="D12614" s="21" t="s">
        <v>179183</v>
      </c>
      <c r="E12614" s="22">
        <v>98</v>
      </c>
      <c r="F12614" s="22">
        <v>0</v>
      </c>
      <c r="G12614" s="22">
        <v>0</v>
      </c>
      <c r="H12614" s="22">
        <v>117</v>
      </c>
      <c r="I12614" s="21" t="s">
        <v>202855</v>
      </c>
    </row>
    <row r="12615" spans="1:9" ht="32" customHeight="1">
      <c r="A12615" s="19" t="s">
        <v>202856</v>
      </c>
      <c r="B12615" s="20" t="s">
        <v>202857</v>
      </c>
      <c r="C12615" s="22">
        <v>39</v>
      </c>
      <c r="D12615" s="21" t="s">
        <v>183152</v>
      </c>
      <c r="E12615" s="22">
        <v>71</v>
      </c>
      <c r="F12615" s="21" t="s">
        <v>169902</v>
      </c>
      <c r="G12615" s="22">
        <v>6</v>
      </c>
      <c r="H12615" s="22">
        <v>119</v>
      </c>
      <c r="I12615" s="21" t="s">
        <v>202858</v>
      </c>
    </row>
    <row r="12616" spans="1:9" ht="32" customHeight="1">
      <c r="A12616" s="19" t="s">
        <v>202859</v>
      </c>
      <c r="B12616" s="20" t="s">
        <v>177071</v>
      </c>
      <c r="C12616" s="22">
        <v>34</v>
      </c>
      <c r="D12616" s="21" t="s">
        <v>173606</v>
      </c>
      <c r="E12616" s="22">
        <v>57</v>
      </c>
      <c r="F12616" s="21" t="s">
        <v>176432</v>
      </c>
      <c r="G12616" s="22">
        <v>1</v>
      </c>
      <c r="H12616" s="22">
        <v>95</v>
      </c>
      <c r="I12616" s="21" t="s">
        <v>202860</v>
      </c>
    </row>
    <row r="12617" spans="1:9" ht="32" customHeight="1">
      <c r="A12617" s="19" t="s">
        <v>202861</v>
      </c>
      <c r="B12617" s="24">
        <v>0</v>
      </c>
      <c r="C12617" s="22">
        <v>0</v>
      </c>
      <c r="D12617" s="22">
        <v>100</v>
      </c>
      <c r="E12617" s="22">
        <v>148</v>
      </c>
      <c r="F12617" s="22">
        <v>0</v>
      </c>
      <c r="G12617" s="22">
        <v>0</v>
      </c>
      <c r="H12617" s="22">
        <v>151</v>
      </c>
      <c r="I12617" s="21" t="s">
        <v>202862</v>
      </c>
    </row>
    <row r="12618" spans="1:9" ht="32" customHeight="1">
      <c r="A12618" s="19" t="s">
        <v>202863</v>
      </c>
      <c r="B12618" s="20" t="s">
        <v>171430</v>
      </c>
      <c r="C12618" s="22">
        <v>24</v>
      </c>
      <c r="D12618" s="21" t="s">
        <v>169805</v>
      </c>
      <c r="E12618" s="22">
        <v>39</v>
      </c>
      <c r="F12618" s="21" t="s">
        <v>171561</v>
      </c>
      <c r="G12618" s="22">
        <v>30</v>
      </c>
      <c r="H12618" s="22">
        <v>96</v>
      </c>
      <c r="I12618" s="21" t="s">
        <v>202864</v>
      </c>
    </row>
    <row r="12619" spans="1:9" ht="32" customHeight="1">
      <c r="A12619" s="19" t="s">
        <v>202865</v>
      </c>
      <c r="B12619" s="20" t="s">
        <v>170431</v>
      </c>
      <c r="C12619" s="22">
        <v>25</v>
      </c>
      <c r="D12619" s="21" t="s">
        <v>170430</v>
      </c>
      <c r="E12619" s="22">
        <v>49</v>
      </c>
      <c r="F12619" s="22">
        <v>0</v>
      </c>
      <c r="G12619" s="22">
        <v>0</v>
      </c>
      <c r="H12619" s="22">
        <v>77</v>
      </c>
      <c r="I12619" s="21" t="s">
        <v>202866</v>
      </c>
    </row>
    <row r="12620" spans="1:9" ht="32" customHeight="1">
      <c r="A12620" s="19" t="s">
        <v>202867</v>
      </c>
      <c r="B12620" s="20" t="s">
        <v>172062</v>
      </c>
      <c r="C12620" s="22">
        <v>44</v>
      </c>
      <c r="D12620" s="21" t="s">
        <v>172061</v>
      </c>
      <c r="E12620" s="22">
        <v>68</v>
      </c>
      <c r="F12620" s="21" t="s">
        <v>171825</v>
      </c>
      <c r="G12620" s="22">
        <v>4</v>
      </c>
      <c r="H12620" s="22">
        <v>119</v>
      </c>
      <c r="I12620" s="21" t="s">
        <v>202868</v>
      </c>
    </row>
    <row r="12621" spans="1:9" ht="32" customHeight="1">
      <c r="A12621" s="19" t="s">
        <v>202869</v>
      </c>
      <c r="B12621" s="20" t="s">
        <v>172171</v>
      </c>
      <c r="C12621" s="22">
        <v>67</v>
      </c>
      <c r="D12621" s="21" t="s">
        <v>178217</v>
      </c>
      <c r="E12621" s="22">
        <v>68</v>
      </c>
      <c r="F12621" s="21" t="s">
        <v>189133</v>
      </c>
      <c r="G12621" s="22">
        <v>4</v>
      </c>
      <c r="H12621" s="22">
        <v>142</v>
      </c>
      <c r="I12621" s="21" t="s">
        <v>202870</v>
      </c>
    </row>
    <row r="12622" spans="1:9" ht="32" customHeight="1">
      <c r="A12622" s="19" t="s">
        <v>202871</v>
      </c>
      <c r="B12622" s="20" t="s">
        <v>175766</v>
      </c>
      <c r="C12622" s="22">
        <v>26</v>
      </c>
      <c r="D12622" s="21" t="s">
        <v>173579</v>
      </c>
      <c r="E12622" s="22">
        <v>3</v>
      </c>
      <c r="F12622" s="21" t="s">
        <v>189948</v>
      </c>
      <c r="G12622" s="22">
        <v>32</v>
      </c>
      <c r="H12622" s="22">
        <v>64</v>
      </c>
      <c r="I12622" s="21" t="s">
        <v>202872</v>
      </c>
    </row>
    <row r="12623" spans="1:9" ht="44" customHeight="1">
      <c r="A12623" s="19" t="s">
        <v>202873</v>
      </c>
      <c r="B12623" s="24">
        <v>50</v>
      </c>
      <c r="C12623" s="22">
        <v>51</v>
      </c>
      <c r="D12623" s="21" t="s">
        <v>176817</v>
      </c>
      <c r="E12623" s="22">
        <v>13</v>
      </c>
      <c r="F12623" s="21" t="s">
        <v>178950</v>
      </c>
      <c r="G12623" s="22">
        <v>38</v>
      </c>
      <c r="H12623" s="22">
        <v>105</v>
      </c>
      <c r="I12623" s="21" t="s">
        <v>202874</v>
      </c>
    </row>
    <row r="12624" spans="1:9" ht="32" customHeight="1">
      <c r="A12624" s="19" t="s">
        <v>202875</v>
      </c>
      <c r="B12624" s="24">
        <v>42</v>
      </c>
      <c r="C12624" s="22">
        <v>42</v>
      </c>
      <c r="D12624" s="21" t="s">
        <v>177178</v>
      </c>
      <c r="E12624" s="22">
        <v>7</v>
      </c>
      <c r="F12624" s="22">
        <v>51</v>
      </c>
      <c r="G12624" s="22">
        <v>51</v>
      </c>
      <c r="H12624" s="22">
        <v>103</v>
      </c>
      <c r="I12624" s="21" t="s">
        <v>202876</v>
      </c>
    </row>
    <row r="12625" spans="1:9" ht="32" customHeight="1">
      <c r="A12625" s="19" t="s">
        <v>202877</v>
      </c>
      <c r="B12625" s="24">
        <v>100</v>
      </c>
      <c r="C12625" s="22">
        <v>81</v>
      </c>
      <c r="D12625" s="22">
        <v>0</v>
      </c>
      <c r="E12625" s="22">
        <v>0</v>
      </c>
      <c r="F12625" s="22">
        <v>0</v>
      </c>
      <c r="G12625" s="22">
        <v>0</v>
      </c>
      <c r="H12625" s="22">
        <v>84</v>
      </c>
      <c r="I12625" s="21" t="s">
        <v>202878</v>
      </c>
    </row>
    <row r="12626" spans="1:9" ht="32" customHeight="1">
      <c r="A12626" s="19" t="s">
        <v>202879</v>
      </c>
      <c r="B12626" s="20" t="s">
        <v>202404</v>
      </c>
      <c r="C12626" s="22">
        <v>115</v>
      </c>
      <c r="D12626" s="21" t="s">
        <v>173957</v>
      </c>
      <c r="E12626" s="22">
        <v>16</v>
      </c>
      <c r="F12626" s="21" t="s">
        <v>202880</v>
      </c>
      <c r="G12626" s="22">
        <v>37</v>
      </c>
      <c r="H12626" s="22">
        <v>171</v>
      </c>
      <c r="I12626" s="21" t="s">
        <v>202881</v>
      </c>
    </row>
    <row r="12627" spans="1:9" ht="32" customHeight="1">
      <c r="A12627" s="19" t="s">
        <v>202882</v>
      </c>
      <c r="B12627" s="20" t="s">
        <v>174438</v>
      </c>
      <c r="C12627" s="22">
        <v>8</v>
      </c>
      <c r="D12627" s="21" t="s">
        <v>183030</v>
      </c>
      <c r="E12627" s="22">
        <v>59</v>
      </c>
      <c r="F12627" s="21" t="s">
        <v>178826</v>
      </c>
      <c r="G12627" s="22">
        <v>3</v>
      </c>
      <c r="H12627" s="22">
        <v>73</v>
      </c>
      <c r="I12627" s="21" t="s">
        <v>202883</v>
      </c>
    </row>
    <row r="12628" spans="1:9" ht="32" customHeight="1">
      <c r="A12628" s="19" t="s">
        <v>202884</v>
      </c>
      <c r="B12628" s="20" t="s">
        <v>183543</v>
      </c>
      <c r="C12628" s="22">
        <v>95</v>
      </c>
      <c r="D12628" s="21" t="s">
        <v>198358</v>
      </c>
      <c r="E12628" s="22">
        <v>43</v>
      </c>
      <c r="F12628" s="21" t="s">
        <v>179871</v>
      </c>
      <c r="G12628" s="22">
        <v>20</v>
      </c>
      <c r="H12628" s="22">
        <v>161</v>
      </c>
      <c r="I12628" s="21" t="s">
        <v>202885</v>
      </c>
    </row>
    <row r="12629" spans="1:9" ht="32" customHeight="1">
      <c r="A12629" s="19" t="s">
        <v>202886</v>
      </c>
      <c r="B12629" s="24">
        <v>0</v>
      </c>
      <c r="C12629" s="22">
        <v>0</v>
      </c>
      <c r="D12629" s="22">
        <v>100</v>
      </c>
      <c r="E12629" s="22">
        <v>118</v>
      </c>
      <c r="F12629" s="22">
        <v>0</v>
      </c>
      <c r="G12629" s="22">
        <v>0</v>
      </c>
      <c r="H12629" s="22">
        <v>121</v>
      </c>
      <c r="I12629" s="21" t="s">
        <v>202887</v>
      </c>
    </row>
    <row r="12630" spans="1:9" ht="32" customHeight="1">
      <c r="A12630" s="19" t="s">
        <v>202888</v>
      </c>
      <c r="B12630" s="24">
        <v>0</v>
      </c>
      <c r="C12630" s="22">
        <v>0</v>
      </c>
      <c r="D12630" s="22">
        <v>100</v>
      </c>
      <c r="E12630" s="22">
        <v>113</v>
      </c>
      <c r="F12630" s="22">
        <v>0</v>
      </c>
      <c r="G12630" s="22">
        <v>0</v>
      </c>
      <c r="H12630" s="22">
        <v>116</v>
      </c>
      <c r="I12630" s="21" t="s">
        <v>202889</v>
      </c>
    </row>
    <row r="12631" spans="1:9" ht="32" customHeight="1">
      <c r="A12631" s="19" t="s">
        <v>202890</v>
      </c>
      <c r="B12631" s="24">
        <v>0</v>
      </c>
      <c r="C12631" s="22">
        <v>0</v>
      </c>
      <c r="D12631" s="21" t="s">
        <v>202891</v>
      </c>
      <c r="E12631" s="22">
        <v>48</v>
      </c>
      <c r="F12631" s="21" t="s">
        <v>174182</v>
      </c>
      <c r="G12631" s="22">
        <v>35</v>
      </c>
      <c r="H12631" s="22">
        <v>86</v>
      </c>
      <c r="I12631" s="21" t="s">
        <v>202892</v>
      </c>
    </row>
    <row r="12632" spans="1:9" ht="32" customHeight="1">
      <c r="A12632" s="19" t="s">
        <v>202893</v>
      </c>
      <c r="B12632" s="20" t="s">
        <v>169993</v>
      </c>
      <c r="C12632" s="22">
        <v>5</v>
      </c>
      <c r="D12632" s="21" t="s">
        <v>202894</v>
      </c>
      <c r="E12632" s="22">
        <v>109</v>
      </c>
      <c r="F12632" s="21" t="s">
        <v>171336</v>
      </c>
      <c r="G12632" s="22">
        <v>18</v>
      </c>
      <c r="H12632" s="22">
        <v>135</v>
      </c>
      <c r="I12632" s="21" t="s">
        <v>202895</v>
      </c>
    </row>
    <row r="12633" spans="1:9" ht="32" customHeight="1">
      <c r="A12633" s="19" t="s">
        <v>202896</v>
      </c>
      <c r="B12633" s="20" t="s">
        <v>176993</v>
      </c>
      <c r="C12633" s="22">
        <v>39</v>
      </c>
      <c r="D12633" s="21" t="s">
        <v>170846</v>
      </c>
      <c r="E12633" s="22">
        <v>10</v>
      </c>
      <c r="F12633" s="21" t="s">
        <v>169710</v>
      </c>
      <c r="G12633" s="22">
        <v>6</v>
      </c>
      <c r="H12633" s="22">
        <v>58</v>
      </c>
      <c r="I12633" s="21" t="s">
        <v>202897</v>
      </c>
    </row>
    <row r="12634" spans="1:9" ht="32" customHeight="1">
      <c r="A12634" s="19" t="s">
        <v>202898</v>
      </c>
      <c r="B12634" s="20" t="s">
        <v>202899</v>
      </c>
      <c r="C12634" s="22">
        <v>72</v>
      </c>
      <c r="D12634" s="21" t="s">
        <v>202900</v>
      </c>
      <c r="E12634" s="22">
        <v>56</v>
      </c>
      <c r="F12634" s="21" t="s">
        <v>202901</v>
      </c>
      <c r="G12634" s="22">
        <v>35</v>
      </c>
      <c r="H12634" s="22">
        <v>166</v>
      </c>
      <c r="I12634" s="21" t="s">
        <v>202902</v>
      </c>
    </row>
    <row r="12635" spans="1:9" ht="44" customHeight="1">
      <c r="A12635" s="19" t="s">
        <v>202903</v>
      </c>
      <c r="B12635" s="20" t="s">
        <v>171942</v>
      </c>
      <c r="C12635" s="22">
        <v>7</v>
      </c>
      <c r="D12635" s="21" t="s">
        <v>162927</v>
      </c>
      <c r="E12635" s="22">
        <v>77</v>
      </c>
      <c r="F12635" s="21" t="s">
        <v>171488</v>
      </c>
      <c r="G12635" s="22">
        <v>4</v>
      </c>
      <c r="H12635" s="22">
        <v>91</v>
      </c>
      <c r="I12635" s="21" t="s">
        <v>202904</v>
      </c>
    </row>
    <row r="12636" spans="1:9" ht="32" customHeight="1">
      <c r="A12636" s="19" t="s">
        <v>202905</v>
      </c>
      <c r="B12636" s="24">
        <v>100</v>
      </c>
      <c r="C12636" s="22">
        <v>60</v>
      </c>
      <c r="D12636" s="22">
        <v>0</v>
      </c>
      <c r="E12636" s="22">
        <v>0</v>
      </c>
      <c r="F12636" s="22">
        <v>0</v>
      </c>
      <c r="G12636" s="22">
        <v>0</v>
      </c>
      <c r="H12636" s="22">
        <v>63</v>
      </c>
      <c r="I12636" s="21" t="s">
        <v>202906</v>
      </c>
    </row>
    <row r="12637" spans="1:9" ht="32" customHeight="1">
      <c r="A12637" s="19" t="s">
        <v>202907</v>
      </c>
      <c r="B12637" s="20" t="s">
        <v>170072</v>
      </c>
      <c r="C12637" s="22">
        <v>2</v>
      </c>
      <c r="D12637" s="21" t="s">
        <v>191503</v>
      </c>
      <c r="E12637" s="22">
        <v>121</v>
      </c>
      <c r="F12637" s="22">
        <v>0</v>
      </c>
      <c r="G12637" s="22">
        <v>0</v>
      </c>
      <c r="H12637" s="22">
        <v>126</v>
      </c>
      <c r="I12637" s="21" t="s">
        <v>202908</v>
      </c>
    </row>
    <row r="12638" spans="1:9" ht="32" customHeight="1">
      <c r="A12638" s="19" t="s">
        <v>202909</v>
      </c>
      <c r="B12638" s="20" t="s">
        <v>202910</v>
      </c>
      <c r="C12638" s="22">
        <v>52</v>
      </c>
      <c r="D12638" s="22">
        <v>0</v>
      </c>
      <c r="E12638" s="22">
        <v>0</v>
      </c>
      <c r="F12638" s="21" t="s">
        <v>170900</v>
      </c>
      <c r="G12638" s="22">
        <v>7</v>
      </c>
      <c r="H12638" s="22">
        <v>62</v>
      </c>
      <c r="I12638" s="21" t="s">
        <v>202911</v>
      </c>
    </row>
    <row r="12639" spans="1:9" ht="32" customHeight="1">
      <c r="A12639" s="19" t="s">
        <v>202912</v>
      </c>
      <c r="B12639" s="20" t="s">
        <v>174288</v>
      </c>
      <c r="C12639" s="22">
        <v>48</v>
      </c>
      <c r="D12639" s="21" t="s">
        <v>172058</v>
      </c>
      <c r="E12639" s="22">
        <v>32</v>
      </c>
      <c r="F12639" s="21" t="s">
        <v>178317</v>
      </c>
      <c r="G12639" s="22">
        <v>7</v>
      </c>
      <c r="H12639" s="22">
        <v>90</v>
      </c>
      <c r="I12639" s="21" t="s">
        <v>202913</v>
      </c>
    </row>
    <row r="12640" spans="1:9" ht="32" customHeight="1">
      <c r="A12640" s="19" t="s">
        <v>202914</v>
      </c>
      <c r="B12640" s="20" t="s">
        <v>183816</v>
      </c>
      <c r="C12640" s="22">
        <v>81</v>
      </c>
      <c r="D12640" s="21" t="s">
        <v>202915</v>
      </c>
      <c r="E12640" s="22">
        <v>73</v>
      </c>
      <c r="F12640" s="21" t="s">
        <v>180686</v>
      </c>
      <c r="G12640" s="22">
        <v>18</v>
      </c>
      <c r="H12640" s="22">
        <v>175</v>
      </c>
      <c r="I12640" s="21" t="s">
        <v>202916</v>
      </c>
    </row>
    <row r="12641" spans="1:9" ht="32" customHeight="1">
      <c r="A12641" s="19" t="s">
        <v>202917</v>
      </c>
      <c r="B12641" s="20" t="s">
        <v>193269</v>
      </c>
      <c r="C12641" s="22">
        <v>71</v>
      </c>
      <c r="D12641" s="21" t="s">
        <v>170197</v>
      </c>
      <c r="E12641" s="22">
        <v>20</v>
      </c>
      <c r="F12641" s="22">
        <v>0</v>
      </c>
      <c r="G12641" s="22">
        <v>0</v>
      </c>
      <c r="H12641" s="22">
        <v>94</v>
      </c>
      <c r="I12641" s="21" t="s">
        <v>202918</v>
      </c>
    </row>
    <row r="12642" spans="1:9" ht="32" customHeight="1">
      <c r="A12642" s="19" t="s">
        <v>202919</v>
      </c>
      <c r="B12642" s="20" t="s">
        <v>202920</v>
      </c>
      <c r="C12642" s="22">
        <v>75</v>
      </c>
      <c r="D12642" s="21" t="s">
        <v>177754</v>
      </c>
      <c r="E12642" s="22">
        <v>55</v>
      </c>
      <c r="F12642" s="21" t="s">
        <v>171341</v>
      </c>
      <c r="G12642" s="22">
        <v>54</v>
      </c>
      <c r="H12642" s="22">
        <v>187</v>
      </c>
      <c r="I12642" s="21" t="s">
        <v>202921</v>
      </c>
    </row>
    <row r="12643" spans="1:9" ht="32" customHeight="1">
      <c r="A12643" s="19" t="s">
        <v>202922</v>
      </c>
      <c r="B12643" s="20" t="s">
        <v>202923</v>
      </c>
      <c r="C12643" s="22">
        <v>65</v>
      </c>
      <c r="D12643" s="21" t="s">
        <v>183712</v>
      </c>
      <c r="E12643" s="22">
        <v>33</v>
      </c>
      <c r="F12643" s="21" t="s">
        <v>176525</v>
      </c>
      <c r="G12643" s="22">
        <v>20</v>
      </c>
      <c r="H12643" s="22">
        <v>121</v>
      </c>
      <c r="I12643" s="21" t="s">
        <v>202924</v>
      </c>
    </row>
    <row r="12644" spans="1:9" ht="44" customHeight="1">
      <c r="A12644" s="19" t="s">
        <v>202925</v>
      </c>
      <c r="B12644" s="20" t="s">
        <v>175869</v>
      </c>
      <c r="C12644" s="22">
        <v>3</v>
      </c>
      <c r="D12644" s="21" t="s">
        <v>170733</v>
      </c>
      <c r="E12644" s="22">
        <v>76</v>
      </c>
      <c r="F12644" s="21" t="s">
        <v>175343</v>
      </c>
      <c r="G12644" s="22">
        <v>4</v>
      </c>
      <c r="H12644" s="22">
        <v>86</v>
      </c>
      <c r="I12644" s="21" t="s">
        <v>202926</v>
      </c>
    </row>
    <row r="12645" spans="1:9" ht="32" customHeight="1">
      <c r="A12645" s="19" t="s">
        <v>202927</v>
      </c>
      <c r="B12645" s="20" t="s">
        <v>171528</v>
      </c>
      <c r="C12645" s="22">
        <v>34</v>
      </c>
      <c r="D12645" s="21" t="s">
        <v>182540</v>
      </c>
      <c r="E12645" s="22">
        <v>59</v>
      </c>
      <c r="F12645" s="21" t="s">
        <v>185266</v>
      </c>
      <c r="G12645" s="22">
        <v>26</v>
      </c>
      <c r="H12645" s="22">
        <v>122</v>
      </c>
      <c r="I12645" s="21" t="s">
        <v>202928</v>
      </c>
    </row>
    <row r="12646" spans="1:9" ht="32" customHeight="1">
      <c r="A12646" s="19" t="s">
        <v>202929</v>
      </c>
      <c r="B12646" s="20" t="s">
        <v>171376</v>
      </c>
      <c r="C12646" s="22">
        <v>16</v>
      </c>
      <c r="D12646" s="21" t="s">
        <v>169703</v>
      </c>
      <c r="E12646" s="22">
        <v>59</v>
      </c>
      <c r="F12646" s="21" t="s">
        <v>173871</v>
      </c>
      <c r="G12646" s="22">
        <v>7</v>
      </c>
      <c r="H12646" s="22">
        <v>85</v>
      </c>
      <c r="I12646" s="21" t="s">
        <v>202930</v>
      </c>
    </row>
    <row r="12647" spans="1:9" ht="32" customHeight="1">
      <c r="A12647" s="19" t="s">
        <v>202931</v>
      </c>
      <c r="B12647" s="24">
        <v>25</v>
      </c>
      <c r="C12647" s="22">
        <v>12</v>
      </c>
      <c r="D12647" s="21" t="s">
        <v>170106</v>
      </c>
      <c r="E12647" s="22">
        <v>33</v>
      </c>
      <c r="F12647" s="21" t="s">
        <v>170909</v>
      </c>
      <c r="G12647" s="22">
        <v>3</v>
      </c>
      <c r="H12647" s="22">
        <v>51</v>
      </c>
      <c r="I12647" s="21" t="s">
        <v>202932</v>
      </c>
    </row>
    <row r="12648" spans="1:9" ht="32" customHeight="1">
      <c r="A12648" s="19" t="s">
        <v>202933</v>
      </c>
      <c r="B12648" s="20" t="s">
        <v>174590</v>
      </c>
      <c r="C12648" s="22">
        <v>1</v>
      </c>
      <c r="D12648" s="21" t="s">
        <v>171233</v>
      </c>
      <c r="E12648" s="22">
        <v>111</v>
      </c>
      <c r="F12648" s="21" t="s">
        <v>177262</v>
      </c>
      <c r="G12648" s="22">
        <v>11</v>
      </c>
      <c r="H12648" s="22">
        <v>126</v>
      </c>
      <c r="I12648" s="21" t="s">
        <v>202934</v>
      </c>
    </row>
    <row r="12649" spans="1:9" ht="32" customHeight="1">
      <c r="A12649" s="19" t="s">
        <v>202935</v>
      </c>
      <c r="B12649" s="20" t="s">
        <v>175677</v>
      </c>
      <c r="C12649" s="22">
        <v>27</v>
      </c>
      <c r="D12649" s="21" t="s">
        <v>202936</v>
      </c>
      <c r="E12649" s="22">
        <v>81</v>
      </c>
      <c r="F12649" s="21" t="s">
        <v>184614</v>
      </c>
      <c r="G12649" s="22">
        <v>43</v>
      </c>
      <c r="H12649" s="22">
        <v>154</v>
      </c>
      <c r="I12649" s="21" t="s">
        <v>202937</v>
      </c>
    </row>
    <row r="12650" spans="1:9" ht="32" customHeight="1">
      <c r="A12650" s="19" t="s">
        <v>202938</v>
      </c>
      <c r="B12650" s="20" t="s">
        <v>162938</v>
      </c>
      <c r="C12650" s="22">
        <v>31</v>
      </c>
      <c r="D12650" s="21" t="s">
        <v>194887</v>
      </c>
      <c r="E12650" s="22">
        <v>88</v>
      </c>
      <c r="F12650" s="21" t="s">
        <v>162866</v>
      </c>
      <c r="G12650" s="22">
        <v>6</v>
      </c>
      <c r="H12650" s="22">
        <v>128</v>
      </c>
      <c r="I12650" s="21" t="s">
        <v>202939</v>
      </c>
    </row>
    <row r="12651" spans="1:9" ht="32" customHeight="1">
      <c r="A12651" s="19" t="s">
        <v>202940</v>
      </c>
      <c r="B12651" s="20" t="s">
        <v>172261</v>
      </c>
      <c r="C12651" s="22">
        <v>34</v>
      </c>
      <c r="D12651" s="21" t="s">
        <v>176524</v>
      </c>
      <c r="E12651" s="22">
        <v>53</v>
      </c>
      <c r="F12651" s="21" t="s">
        <v>193598</v>
      </c>
      <c r="G12651" s="22">
        <v>31</v>
      </c>
      <c r="H12651" s="22">
        <v>121</v>
      </c>
      <c r="I12651" s="21" t="s">
        <v>202941</v>
      </c>
    </row>
    <row r="12652" spans="1:9" ht="32" customHeight="1">
      <c r="A12652" s="19" t="s">
        <v>202942</v>
      </c>
      <c r="B12652" s="20" t="s">
        <v>179237</v>
      </c>
      <c r="C12652" s="22">
        <v>125</v>
      </c>
      <c r="D12652" s="22">
        <v>0</v>
      </c>
      <c r="E12652" s="22">
        <v>0</v>
      </c>
      <c r="F12652" s="21" t="s">
        <v>171529</v>
      </c>
      <c r="G12652" s="22">
        <v>15</v>
      </c>
      <c r="H12652" s="22">
        <v>143</v>
      </c>
      <c r="I12652" s="21" t="s">
        <v>202943</v>
      </c>
    </row>
    <row r="12653" spans="1:9" ht="32" customHeight="1">
      <c r="A12653" s="19" t="s">
        <v>202944</v>
      </c>
      <c r="B12653" s="20" t="s">
        <v>169719</v>
      </c>
      <c r="C12653" s="22">
        <v>33</v>
      </c>
      <c r="D12653" s="21" t="s">
        <v>169873</v>
      </c>
      <c r="E12653" s="22">
        <v>23</v>
      </c>
      <c r="F12653" s="21" t="s">
        <v>173001</v>
      </c>
      <c r="G12653" s="22">
        <v>37</v>
      </c>
      <c r="H12653" s="22">
        <v>96</v>
      </c>
      <c r="I12653" s="21" t="s">
        <v>202945</v>
      </c>
    </row>
    <row r="12654" spans="1:9" ht="32" customHeight="1">
      <c r="A12654" s="19" t="s">
        <v>202946</v>
      </c>
      <c r="B12654" s="24">
        <v>80</v>
      </c>
      <c r="C12654" s="22">
        <v>56</v>
      </c>
      <c r="D12654" s="21" t="s">
        <v>184709</v>
      </c>
      <c r="E12654" s="22">
        <v>11</v>
      </c>
      <c r="F12654" s="21" t="s">
        <v>178826</v>
      </c>
      <c r="G12654" s="22">
        <v>3</v>
      </c>
      <c r="H12654" s="22">
        <v>73</v>
      </c>
      <c r="I12654" s="21" t="s">
        <v>202947</v>
      </c>
    </row>
    <row r="12655" spans="1:9" ht="32" customHeight="1">
      <c r="A12655" s="19" t="s">
        <v>202948</v>
      </c>
      <c r="B12655" s="20" t="s">
        <v>180513</v>
      </c>
      <c r="C12655" s="22">
        <v>29</v>
      </c>
      <c r="D12655" s="21" t="s">
        <v>172695</v>
      </c>
      <c r="E12655" s="22">
        <v>10</v>
      </c>
      <c r="F12655" s="21" t="s">
        <v>180513</v>
      </c>
      <c r="G12655" s="22">
        <v>29</v>
      </c>
      <c r="H12655" s="22">
        <v>71</v>
      </c>
      <c r="I12655" s="21" t="s">
        <v>202949</v>
      </c>
    </row>
    <row r="12656" spans="1:9" ht="32" customHeight="1">
      <c r="A12656" s="19" t="s">
        <v>202950</v>
      </c>
      <c r="B12656" s="20" t="s">
        <v>169776</v>
      </c>
      <c r="C12656" s="22">
        <v>1</v>
      </c>
      <c r="D12656" s="21" t="s">
        <v>171764</v>
      </c>
      <c r="E12656" s="22">
        <v>57</v>
      </c>
      <c r="F12656" s="21" t="s">
        <v>169776</v>
      </c>
      <c r="G12656" s="22">
        <v>1</v>
      </c>
      <c r="H12656" s="22">
        <v>62</v>
      </c>
      <c r="I12656" s="21" t="s">
        <v>202951</v>
      </c>
    </row>
    <row r="12657" spans="1:9" ht="32" customHeight="1">
      <c r="A12657" s="19" t="s">
        <v>202952</v>
      </c>
      <c r="B12657" s="20" t="s">
        <v>173936</v>
      </c>
      <c r="C12657" s="22">
        <v>1</v>
      </c>
      <c r="D12657" s="22">
        <v>95</v>
      </c>
      <c r="E12657" s="22">
        <v>114</v>
      </c>
      <c r="F12657" s="21" t="s">
        <v>169700</v>
      </c>
      <c r="G12657" s="22">
        <v>5</v>
      </c>
      <c r="H12657" s="22">
        <v>123</v>
      </c>
      <c r="I12657" s="21" t="s">
        <v>202953</v>
      </c>
    </row>
    <row r="12658" spans="1:9" ht="32" customHeight="1">
      <c r="A12658" s="19" t="s">
        <v>202954</v>
      </c>
      <c r="B12658" s="20" t="s">
        <v>169991</v>
      </c>
      <c r="C12658" s="22">
        <v>2</v>
      </c>
      <c r="D12658" s="21" t="s">
        <v>171440</v>
      </c>
      <c r="E12658" s="22">
        <v>64</v>
      </c>
      <c r="F12658" s="22">
        <v>0</v>
      </c>
      <c r="G12658" s="22">
        <v>0</v>
      </c>
      <c r="H12658" s="22">
        <v>69</v>
      </c>
      <c r="I12658" s="21" t="s">
        <v>202955</v>
      </c>
    </row>
    <row r="12659" spans="1:9" ht="32" customHeight="1">
      <c r="A12659" s="19" t="s">
        <v>202956</v>
      </c>
      <c r="B12659" s="24">
        <v>0</v>
      </c>
      <c r="C12659" s="22">
        <v>0</v>
      </c>
      <c r="D12659" s="22">
        <v>100</v>
      </c>
      <c r="E12659" s="22">
        <v>114</v>
      </c>
      <c r="F12659" s="22">
        <v>0</v>
      </c>
      <c r="G12659" s="22">
        <v>0</v>
      </c>
      <c r="H12659" s="22">
        <v>117</v>
      </c>
      <c r="I12659" s="21" t="s">
        <v>202957</v>
      </c>
    </row>
    <row r="12660" spans="1:9" ht="32" customHeight="1">
      <c r="A12660" s="19" t="s">
        <v>202958</v>
      </c>
      <c r="B12660" s="20" t="s">
        <v>175527</v>
      </c>
      <c r="C12660" s="22">
        <v>4</v>
      </c>
      <c r="D12660" s="21" t="s">
        <v>181653</v>
      </c>
      <c r="E12660" s="22">
        <v>109</v>
      </c>
      <c r="F12660" s="21" t="s">
        <v>170786</v>
      </c>
      <c r="G12660" s="22">
        <v>1</v>
      </c>
      <c r="H12660" s="22">
        <v>117</v>
      </c>
      <c r="I12660" s="21" t="s">
        <v>202959</v>
      </c>
    </row>
    <row r="12661" spans="1:9" ht="32" customHeight="1">
      <c r="A12661" s="19" t="s">
        <v>202960</v>
      </c>
      <c r="B12661" s="20" t="s">
        <v>178628</v>
      </c>
      <c r="C12661" s="22">
        <v>3</v>
      </c>
      <c r="D12661" s="21" t="s">
        <v>191148</v>
      </c>
      <c r="E12661" s="22">
        <v>59</v>
      </c>
      <c r="F12661" s="21" t="s">
        <v>172480</v>
      </c>
      <c r="G12661" s="22">
        <v>33</v>
      </c>
      <c r="H12661" s="22">
        <v>98</v>
      </c>
      <c r="I12661" s="21" t="s">
        <v>202961</v>
      </c>
    </row>
    <row r="12662" spans="1:9" ht="32" customHeight="1">
      <c r="A12662" s="19" t="s">
        <v>202962</v>
      </c>
      <c r="B12662" s="20" t="s">
        <v>170626</v>
      </c>
      <c r="C12662" s="22">
        <v>88</v>
      </c>
      <c r="D12662" s="21" t="s">
        <v>186316</v>
      </c>
      <c r="E12662" s="22">
        <v>34</v>
      </c>
      <c r="F12662" s="21" t="s">
        <v>174546</v>
      </c>
      <c r="G12662" s="22">
        <v>20</v>
      </c>
      <c r="H12662" s="22">
        <v>145</v>
      </c>
      <c r="I12662" s="21" t="s">
        <v>202963</v>
      </c>
    </row>
    <row r="12663" spans="1:9" ht="32" customHeight="1">
      <c r="A12663" s="19" t="s">
        <v>202964</v>
      </c>
      <c r="B12663" s="20" t="s">
        <v>170134</v>
      </c>
      <c r="C12663" s="22">
        <v>36</v>
      </c>
      <c r="D12663" s="22">
        <v>0</v>
      </c>
      <c r="E12663" s="22">
        <v>0</v>
      </c>
      <c r="F12663" s="21" t="s">
        <v>170250</v>
      </c>
      <c r="G12663" s="22">
        <v>18</v>
      </c>
      <c r="H12663" s="22">
        <v>57</v>
      </c>
      <c r="I12663" s="21" t="s">
        <v>202965</v>
      </c>
    </row>
    <row r="12664" spans="1:9" ht="32" customHeight="1">
      <c r="A12664" s="19" t="s">
        <v>202966</v>
      </c>
      <c r="B12664" s="20" t="s">
        <v>172305</v>
      </c>
      <c r="C12664" s="22">
        <v>1</v>
      </c>
      <c r="D12664" s="21" t="s">
        <v>182611</v>
      </c>
      <c r="E12664" s="22">
        <v>87</v>
      </c>
      <c r="F12664" s="21" t="s">
        <v>172305</v>
      </c>
      <c r="G12664" s="22">
        <v>1</v>
      </c>
      <c r="H12664" s="22">
        <v>92</v>
      </c>
      <c r="I12664" s="21" t="s">
        <v>202967</v>
      </c>
    </row>
    <row r="12665" spans="1:9" ht="32" customHeight="1">
      <c r="A12665" s="19" t="s">
        <v>202968</v>
      </c>
      <c r="B12665" s="20" t="s">
        <v>176174</v>
      </c>
      <c r="C12665" s="22">
        <v>3</v>
      </c>
      <c r="D12665" s="21" t="s">
        <v>173254</v>
      </c>
      <c r="E12665" s="22">
        <v>144</v>
      </c>
      <c r="F12665" s="21" t="s">
        <v>199335</v>
      </c>
      <c r="G12665" s="22">
        <v>11</v>
      </c>
      <c r="H12665" s="22">
        <v>161</v>
      </c>
      <c r="I12665" s="21" t="s">
        <v>202969</v>
      </c>
    </row>
    <row r="12666" spans="1:9" ht="32" customHeight="1">
      <c r="A12666" s="19" t="s">
        <v>202970</v>
      </c>
      <c r="B12666" s="20" t="s">
        <v>194670</v>
      </c>
      <c r="C12666" s="22">
        <v>65</v>
      </c>
      <c r="D12666" s="21" t="s">
        <v>202971</v>
      </c>
      <c r="E12666" s="22">
        <v>62</v>
      </c>
      <c r="F12666" s="21" t="s">
        <v>196408</v>
      </c>
      <c r="G12666" s="22">
        <v>60</v>
      </c>
      <c r="H12666" s="22">
        <v>190</v>
      </c>
      <c r="I12666" s="21" t="s">
        <v>202972</v>
      </c>
    </row>
    <row r="12667" spans="1:9" ht="32" customHeight="1">
      <c r="A12667" s="19" t="s">
        <v>202973</v>
      </c>
      <c r="B12667" s="20" t="s">
        <v>175625</v>
      </c>
      <c r="C12667" s="22">
        <v>129</v>
      </c>
      <c r="D12667" s="21" t="s">
        <v>170089</v>
      </c>
      <c r="E12667" s="22">
        <v>8</v>
      </c>
      <c r="F12667" s="21" t="s">
        <v>183465</v>
      </c>
      <c r="G12667" s="22">
        <v>7</v>
      </c>
      <c r="H12667" s="22">
        <v>147</v>
      </c>
      <c r="I12667" s="21" t="s">
        <v>202974</v>
      </c>
    </row>
    <row r="12668" spans="1:9" ht="32" customHeight="1">
      <c r="A12668" s="19" t="s">
        <v>202975</v>
      </c>
      <c r="B12668" s="24">
        <v>0</v>
      </c>
      <c r="C12668" s="22">
        <v>0</v>
      </c>
      <c r="D12668" s="21" t="s">
        <v>171037</v>
      </c>
      <c r="E12668" s="22">
        <v>182</v>
      </c>
      <c r="F12668" s="21" t="s">
        <v>170561</v>
      </c>
      <c r="G12668" s="22">
        <v>28</v>
      </c>
      <c r="H12668" s="22">
        <v>213</v>
      </c>
      <c r="I12668" s="21" t="s">
        <v>202976</v>
      </c>
    </row>
    <row r="12669" spans="1:9" ht="32" customHeight="1">
      <c r="A12669" s="19" t="s">
        <v>202977</v>
      </c>
      <c r="B12669" s="20" t="s">
        <v>184009</v>
      </c>
      <c r="C12669" s="22">
        <v>144</v>
      </c>
      <c r="D12669" s="21" t="s">
        <v>202978</v>
      </c>
      <c r="E12669" s="22">
        <v>113</v>
      </c>
      <c r="F12669" s="21" t="s">
        <v>202979</v>
      </c>
      <c r="G12669" s="22">
        <v>115</v>
      </c>
      <c r="H12669" s="22">
        <v>375</v>
      </c>
      <c r="I12669" s="21" t="s">
        <v>202980</v>
      </c>
    </row>
    <row r="12670" spans="1:9" ht="32" customHeight="1">
      <c r="A12670" s="19" t="s">
        <v>202981</v>
      </c>
      <c r="B12670" s="20" t="s">
        <v>169764</v>
      </c>
      <c r="C12670" s="22">
        <v>4</v>
      </c>
      <c r="D12670" s="21" t="s">
        <v>192000</v>
      </c>
      <c r="E12670" s="22">
        <v>88</v>
      </c>
      <c r="F12670" s="21" t="s">
        <v>188689</v>
      </c>
      <c r="G12670" s="22">
        <v>98</v>
      </c>
      <c r="H12670" s="22">
        <v>193</v>
      </c>
      <c r="I12670" s="21" t="s">
        <v>202982</v>
      </c>
    </row>
    <row r="12671" spans="1:9" ht="32" customHeight="1">
      <c r="A12671" s="19" t="s">
        <v>202983</v>
      </c>
      <c r="B12671" s="20" t="s">
        <v>202984</v>
      </c>
      <c r="C12671" s="22">
        <v>142</v>
      </c>
      <c r="D12671" s="21" t="s">
        <v>202985</v>
      </c>
      <c r="E12671" s="22">
        <v>134</v>
      </c>
      <c r="F12671" s="22">
        <v>25</v>
      </c>
      <c r="G12671" s="22">
        <v>92</v>
      </c>
      <c r="H12671" s="22">
        <v>371</v>
      </c>
      <c r="I12671" s="21" t="s">
        <v>202986</v>
      </c>
    </row>
    <row r="12672" spans="1:9" ht="44" customHeight="1">
      <c r="A12672" s="19" t="s">
        <v>202987</v>
      </c>
      <c r="B12672" s="20" t="s">
        <v>181725</v>
      </c>
      <c r="C12672" s="22">
        <v>21</v>
      </c>
      <c r="D12672" s="21" t="s">
        <v>171679</v>
      </c>
      <c r="E12672" s="22">
        <v>100</v>
      </c>
      <c r="F12672" s="21" t="s">
        <v>183158</v>
      </c>
      <c r="G12672" s="22">
        <v>43</v>
      </c>
      <c r="H12672" s="22">
        <v>167</v>
      </c>
      <c r="I12672" s="21" t="s">
        <v>202988</v>
      </c>
    </row>
    <row r="12673" spans="1:9" ht="32" customHeight="1">
      <c r="A12673" s="19" t="s">
        <v>202989</v>
      </c>
      <c r="B12673" s="20" t="s">
        <v>170266</v>
      </c>
      <c r="C12673" s="22">
        <v>22</v>
      </c>
      <c r="D12673" s="21" t="s">
        <v>192329</v>
      </c>
      <c r="E12673" s="22">
        <v>41</v>
      </c>
      <c r="F12673" s="21" t="s">
        <v>172606</v>
      </c>
      <c r="G12673" s="22">
        <v>51</v>
      </c>
      <c r="H12673" s="22">
        <v>117</v>
      </c>
      <c r="I12673" s="21" t="s">
        <v>202990</v>
      </c>
    </row>
    <row r="12674" spans="1:9" ht="32" customHeight="1">
      <c r="A12674" s="19" t="s">
        <v>202991</v>
      </c>
      <c r="B12674" s="20" t="s">
        <v>189506</v>
      </c>
      <c r="C12674" s="22">
        <v>82</v>
      </c>
      <c r="D12674" s="21" t="s">
        <v>188788</v>
      </c>
      <c r="E12674" s="22">
        <v>45</v>
      </c>
      <c r="F12674" s="22">
        <v>0</v>
      </c>
      <c r="G12674" s="22">
        <v>0</v>
      </c>
      <c r="H12674" s="22">
        <v>130</v>
      </c>
      <c r="I12674" s="21" t="s">
        <v>202992</v>
      </c>
    </row>
    <row r="12675" spans="1:9" ht="44" customHeight="1">
      <c r="A12675" s="19" t="s">
        <v>202993</v>
      </c>
      <c r="B12675" s="20" t="s">
        <v>185077</v>
      </c>
      <c r="C12675" s="22">
        <v>51</v>
      </c>
      <c r="D12675" s="21" t="s">
        <v>178856</v>
      </c>
      <c r="E12675" s="22">
        <v>46</v>
      </c>
      <c r="F12675" s="21" t="s">
        <v>183668</v>
      </c>
      <c r="G12675" s="22">
        <v>21</v>
      </c>
      <c r="H12675" s="22">
        <v>121</v>
      </c>
      <c r="I12675" s="21" t="s">
        <v>202994</v>
      </c>
    </row>
    <row r="12676" spans="1:9" ht="44" customHeight="1">
      <c r="A12676" s="19" t="s">
        <v>202995</v>
      </c>
      <c r="B12676" s="20" t="s">
        <v>178309</v>
      </c>
      <c r="C12676" s="22">
        <v>13</v>
      </c>
      <c r="D12676" s="21" t="s">
        <v>176871</v>
      </c>
      <c r="E12676" s="22">
        <v>41</v>
      </c>
      <c r="F12676" s="21" t="s">
        <v>170436</v>
      </c>
      <c r="G12676" s="22">
        <v>4</v>
      </c>
      <c r="H12676" s="22">
        <v>61</v>
      </c>
      <c r="I12676" s="21" t="s">
        <v>202996</v>
      </c>
    </row>
    <row r="12677" spans="1:9" ht="32" customHeight="1">
      <c r="A12677" s="19" t="s">
        <v>202997</v>
      </c>
      <c r="B12677" s="20" t="s">
        <v>182899</v>
      </c>
      <c r="C12677" s="22">
        <v>41</v>
      </c>
      <c r="D12677" s="21" t="s">
        <v>171349</v>
      </c>
      <c r="E12677" s="22">
        <v>4</v>
      </c>
      <c r="F12677" s="21" t="s">
        <v>170705</v>
      </c>
      <c r="G12677" s="22">
        <v>16</v>
      </c>
      <c r="H12677" s="22">
        <v>64</v>
      </c>
      <c r="I12677" s="21" t="s">
        <v>202998</v>
      </c>
    </row>
    <row r="12678" spans="1:9" ht="32" customHeight="1">
      <c r="A12678" s="19" t="s">
        <v>202999</v>
      </c>
      <c r="B12678" s="20" t="s">
        <v>203000</v>
      </c>
      <c r="C12678" s="22">
        <v>86</v>
      </c>
      <c r="D12678" s="21" t="s">
        <v>170250</v>
      </c>
      <c r="E12678" s="22">
        <v>47</v>
      </c>
      <c r="F12678" s="21" t="s">
        <v>170993</v>
      </c>
      <c r="G12678" s="22">
        <v>8</v>
      </c>
      <c r="H12678" s="22">
        <v>144</v>
      </c>
      <c r="I12678" s="21" t="s">
        <v>203001</v>
      </c>
    </row>
    <row r="12679" spans="1:9" ht="32" customHeight="1">
      <c r="A12679" s="19" t="s">
        <v>203002</v>
      </c>
      <c r="B12679" s="20" t="s">
        <v>193068</v>
      </c>
      <c r="C12679" s="22">
        <v>70</v>
      </c>
      <c r="D12679" s="21" t="s">
        <v>171556</v>
      </c>
      <c r="E12679" s="22">
        <v>29</v>
      </c>
      <c r="F12679" s="21" t="s">
        <v>170054</v>
      </c>
      <c r="G12679" s="22">
        <v>12</v>
      </c>
      <c r="H12679" s="22">
        <v>114</v>
      </c>
      <c r="I12679" s="21" t="s">
        <v>203003</v>
      </c>
    </row>
    <row r="12680" spans="1:9" ht="32" customHeight="1">
      <c r="A12680" s="19" t="s">
        <v>203004</v>
      </c>
      <c r="B12680" s="20" t="s">
        <v>193068</v>
      </c>
      <c r="C12680" s="22">
        <v>70</v>
      </c>
      <c r="D12680" s="21" t="s">
        <v>171556</v>
      </c>
      <c r="E12680" s="22">
        <v>29</v>
      </c>
      <c r="F12680" s="21" t="s">
        <v>170054</v>
      </c>
      <c r="G12680" s="22">
        <v>12</v>
      </c>
      <c r="H12680" s="22">
        <v>114</v>
      </c>
      <c r="I12680" s="21" t="s">
        <v>203005</v>
      </c>
    </row>
    <row r="12681" spans="1:9" ht="32" customHeight="1">
      <c r="A12681" s="19" t="s">
        <v>203006</v>
      </c>
      <c r="B12681" s="20" t="s">
        <v>179219</v>
      </c>
      <c r="C12681" s="22">
        <v>42</v>
      </c>
      <c r="D12681" s="21" t="s">
        <v>170097</v>
      </c>
      <c r="E12681" s="22">
        <v>24</v>
      </c>
      <c r="F12681" s="21" t="s">
        <v>170937</v>
      </c>
      <c r="G12681" s="22">
        <v>2</v>
      </c>
      <c r="H12681" s="22">
        <v>71</v>
      </c>
      <c r="I12681" s="21" t="s">
        <v>203007</v>
      </c>
    </row>
    <row r="12682" spans="1:9" ht="32" customHeight="1">
      <c r="A12682" s="19" t="s">
        <v>203008</v>
      </c>
      <c r="B12682" s="20" t="s">
        <v>174807</v>
      </c>
      <c r="C12682" s="22">
        <v>63</v>
      </c>
      <c r="D12682" s="21" t="s">
        <v>172357</v>
      </c>
      <c r="E12682" s="22">
        <v>16</v>
      </c>
      <c r="F12682" s="21" t="s">
        <v>172268</v>
      </c>
      <c r="G12682" s="22">
        <v>13</v>
      </c>
      <c r="H12682" s="22">
        <v>95</v>
      </c>
      <c r="I12682" s="21" t="s">
        <v>203009</v>
      </c>
    </row>
    <row r="12683" spans="1:9" ht="32" customHeight="1">
      <c r="A12683" s="19" t="s">
        <v>203010</v>
      </c>
      <c r="B12683" s="20" t="s">
        <v>203011</v>
      </c>
      <c r="C12683" s="22">
        <v>43</v>
      </c>
      <c r="D12683" s="21" t="s">
        <v>174119</v>
      </c>
      <c r="E12683" s="22">
        <v>108</v>
      </c>
      <c r="F12683" s="21" t="s">
        <v>190179</v>
      </c>
      <c r="G12683" s="22">
        <v>5</v>
      </c>
      <c r="H12683" s="22">
        <v>159</v>
      </c>
      <c r="I12683" s="21" t="s">
        <v>203012</v>
      </c>
    </row>
    <row r="12684" spans="1:9" ht="32" customHeight="1">
      <c r="A12684" s="19" t="s">
        <v>203013</v>
      </c>
      <c r="B12684" s="20" t="s">
        <v>174547</v>
      </c>
      <c r="C12684" s="22">
        <v>60</v>
      </c>
      <c r="D12684" s="21" t="s">
        <v>170186</v>
      </c>
      <c r="E12684" s="22">
        <v>81</v>
      </c>
      <c r="F12684" s="21" t="s">
        <v>198178</v>
      </c>
      <c r="G12684" s="22">
        <v>1</v>
      </c>
      <c r="H12684" s="22">
        <v>145</v>
      </c>
      <c r="I12684" s="21" t="s">
        <v>203014</v>
      </c>
    </row>
    <row r="12685" spans="1:9" ht="32" customHeight="1">
      <c r="A12685" s="19" t="s">
        <v>203015</v>
      </c>
      <c r="B12685" s="20" t="s">
        <v>172579</v>
      </c>
      <c r="C12685" s="22">
        <v>44</v>
      </c>
      <c r="D12685" s="21" t="s">
        <v>170065</v>
      </c>
      <c r="E12685" s="22">
        <v>15</v>
      </c>
      <c r="F12685" s="21" t="s">
        <v>173933</v>
      </c>
      <c r="G12685" s="22">
        <v>31</v>
      </c>
      <c r="H12685" s="22">
        <v>93</v>
      </c>
      <c r="I12685" s="21" t="s">
        <v>203016</v>
      </c>
    </row>
    <row r="12686" spans="1:9" ht="32" customHeight="1">
      <c r="A12686" s="19" t="s">
        <v>203017</v>
      </c>
      <c r="B12686" s="20" t="s">
        <v>171647</v>
      </c>
      <c r="C12686" s="22">
        <v>17</v>
      </c>
      <c r="D12686" s="21" t="s">
        <v>194998</v>
      </c>
      <c r="E12686" s="22">
        <v>49</v>
      </c>
      <c r="F12686" s="21" t="s">
        <v>174123</v>
      </c>
      <c r="G12686" s="22">
        <v>1</v>
      </c>
      <c r="H12686" s="22">
        <v>70</v>
      </c>
      <c r="I12686" s="21" t="s">
        <v>203018</v>
      </c>
    </row>
    <row r="12687" spans="1:9" ht="32" customHeight="1">
      <c r="A12687" s="19" t="s">
        <v>203019</v>
      </c>
      <c r="B12687" s="20" t="s">
        <v>171647</v>
      </c>
      <c r="C12687" s="22">
        <v>17</v>
      </c>
      <c r="D12687" s="21" t="s">
        <v>194998</v>
      </c>
      <c r="E12687" s="22">
        <v>49</v>
      </c>
      <c r="F12687" s="21" t="s">
        <v>174123</v>
      </c>
      <c r="G12687" s="22">
        <v>1</v>
      </c>
      <c r="H12687" s="22">
        <v>70</v>
      </c>
      <c r="I12687" s="21" t="s">
        <v>203020</v>
      </c>
    </row>
    <row r="12688" spans="1:9" ht="32" customHeight="1">
      <c r="A12688" s="19" t="s">
        <v>203021</v>
      </c>
      <c r="B12688" s="20" t="s">
        <v>172887</v>
      </c>
      <c r="C12688" s="22">
        <v>7</v>
      </c>
      <c r="D12688" s="21" t="s">
        <v>177357</v>
      </c>
      <c r="E12688" s="22">
        <v>75</v>
      </c>
      <c r="F12688" s="21" t="s">
        <v>182471</v>
      </c>
      <c r="G12688" s="22">
        <v>4</v>
      </c>
      <c r="H12688" s="22">
        <v>89</v>
      </c>
      <c r="I12688" s="21" t="s">
        <v>203022</v>
      </c>
    </row>
    <row r="12689" spans="1:9" ht="32" customHeight="1">
      <c r="A12689" s="19" t="s">
        <v>203023</v>
      </c>
      <c r="B12689" s="20" t="s">
        <v>177164</v>
      </c>
      <c r="C12689" s="22">
        <v>51</v>
      </c>
      <c r="D12689" s="22">
        <v>60</v>
      </c>
      <c r="E12689" s="22">
        <v>78</v>
      </c>
      <c r="F12689" s="21" t="s">
        <v>174407</v>
      </c>
      <c r="G12689" s="22">
        <v>1</v>
      </c>
      <c r="H12689" s="22">
        <v>133</v>
      </c>
      <c r="I12689" s="21" t="s">
        <v>203024</v>
      </c>
    </row>
    <row r="12690" spans="1:9" ht="32" customHeight="1">
      <c r="A12690" s="19" t="s">
        <v>203025</v>
      </c>
      <c r="B12690" s="20" t="s">
        <v>174633</v>
      </c>
      <c r="C12690" s="22">
        <v>61</v>
      </c>
      <c r="D12690" s="21" t="s">
        <v>178950</v>
      </c>
      <c r="E12690" s="22">
        <v>38</v>
      </c>
      <c r="F12690" s="21" t="s">
        <v>170937</v>
      </c>
      <c r="G12690" s="22">
        <v>3</v>
      </c>
      <c r="H12690" s="22">
        <v>105</v>
      </c>
      <c r="I12690" s="21" t="s">
        <v>203026</v>
      </c>
    </row>
    <row r="12691" spans="1:9" ht="32" customHeight="1">
      <c r="A12691" s="19" t="s">
        <v>203027</v>
      </c>
      <c r="B12691" s="24">
        <v>90</v>
      </c>
      <c r="C12691" s="22">
        <v>45</v>
      </c>
      <c r="D12691" s="22">
        <v>0</v>
      </c>
      <c r="E12691" s="22">
        <v>0</v>
      </c>
      <c r="F12691" s="22">
        <v>10</v>
      </c>
      <c r="G12691" s="22">
        <v>5</v>
      </c>
      <c r="H12691" s="22">
        <v>53</v>
      </c>
      <c r="I12691" s="21" t="s">
        <v>203028</v>
      </c>
    </row>
    <row r="12692" spans="1:9" ht="32" customHeight="1">
      <c r="A12692" s="19" t="s">
        <v>203029</v>
      </c>
      <c r="B12692" s="20" t="s">
        <v>195423</v>
      </c>
      <c r="C12692" s="22">
        <v>7</v>
      </c>
      <c r="D12692" s="21" t="s">
        <v>203030</v>
      </c>
      <c r="E12692" s="22">
        <v>144</v>
      </c>
      <c r="F12692" s="21" t="s">
        <v>175936</v>
      </c>
      <c r="G12692" s="22">
        <v>4</v>
      </c>
      <c r="H12692" s="22">
        <v>158</v>
      </c>
      <c r="I12692" s="21" t="s">
        <v>203031</v>
      </c>
    </row>
    <row r="12693" spans="1:9" ht="32" customHeight="1">
      <c r="A12693" s="19" t="s">
        <v>203032</v>
      </c>
      <c r="B12693" s="20" t="s">
        <v>184912</v>
      </c>
      <c r="C12693" s="22">
        <v>17</v>
      </c>
      <c r="D12693" s="21" t="s">
        <v>200831</v>
      </c>
      <c r="E12693" s="22">
        <v>69</v>
      </c>
      <c r="F12693" s="22">
        <v>0</v>
      </c>
      <c r="G12693" s="22">
        <v>0</v>
      </c>
      <c r="H12693" s="22">
        <v>89</v>
      </c>
      <c r="I12693" s="21" t="s">
        <v>203033</v>
      </c>
    </row>
    <row r="12694" spans="1:9" ht="32" customHeight="1">
      <c r="A12694" s="19" t="s">
        <v>203034</v>
      </c>
      <c r="B12694" s="24">
        <v>0</v>
      </c>
      <c r="C12694" s="22">
        <v>0</v>
      </c>
      <c r="D12694" s="22">
        <v>100</v>
      </c>
      <c r="E12694" s="22">
        <v>117</v>
      </c>
      <c r="F12694" s="22">
        <v>0</v>
      </c>
      <c r="G12694" s="22">
        <v>0</v>
      </c>
      <c r="H12694" s="22">
        <v>120</v>
      </c>
      <c r="I12694" s="21" t="s">
        <v>203035</v>
      </c>
    </row>
    <row r="12695" spans="1:9" ht="32" customHeight="1">
      <c r="A12695" s="19" t="s">
        <v>203036</v>
      </c>
      <c r="B12695" s="20" t="s">
        <v>184760</v>
      </c>
      <c r="C12695" s="22">
        <v>33</v>
      </c>
      <c r="D12695" s="21" t="s">
        <v>203037</v>
      </c>
      <c r="E12695" s="22">
        <v>74</v>
      </c>
      <c r="F12695" s="21" t="s">
        <v>176555</v>
      </c>
      <c r="G12695" s="22">
        <v>2</v>
      </c>
      <c r="H12695" s="22">
        <v>112</v>
      </c>
      <c r="I12695" s="21" t="s">
        <v>203038</v>
      </c>
    </row>
    <row r="12696" spans="1:9" ht="32" customHeight="1">
      <c r="A12696" s="19" t="s">
        <v>203039</v>
      </c>
      <c r="B12696" s="20" t="s">
        <v>194720</v>
      </c>
      <c r="C12696" s="22">
        <v>24</v>
      </c>
      <c r="D12696" s="21" t="s">
        <v>203040</v>
      </c>
      <c r="E12696" s="22">
        <v>112</v>
      </c>
      <c r="F12696" s="21" t="s">
        <v>182514</v>
      </c>
      <c r="G12696" s="22">
        <v>3</v>
      </c>
      <c r="H12696" s="22">
        <v>142</v>
      </c>
      <c r="I12696" s="21" t="s">
        <v>203041</v>
      </c>
    </row>
    <row r="12697" spans="1:9" ht="32" customHeight="1">
      <c r="A12697" s="19" t="s">
        <v>203042</v>
      </c>
      <c r="B12697" s="20" t="s">
        <v>170644</v>
      </c>
      <c r="C12697" s="22">
        <v>74</v>
      </c>
      <c r="D12697" s="21" t="s">
        <v>176817</v>
      </c>
      <c r="E12697" s="22">
        <v>13</v>
      </c>
      <c r="F12697" s="21" t="s">
        <v>172695</v>
      </c>
      <c r="G12697" s="22">
        <v>15</v>
      </c>
      <c r="H12697" s="22">
        <v>105</v>
      </c>
      <c r="I12697" s="21" t="s">
        <v>203043</v>
      </c>
    </row>
    <row r="12698" spans="1:9" ht="32" customHeight="1">
      <c r="A12698" s="19" t="s">
        <v>203044</v>
      </c>
      <c r="B12698" s="20" t="s">
        <v>170351</v>
      </c>
      <c r="C12698" s="22">
        <v>41</v>
      </c>
      <c r="D12698" s="21" t="s">
        <v>170050</v>
      </c>
      <c r="E12698" s="22">
        <v>14</v>
      </c>
      <c r="F12698" s="21" t="s">
        <v>175527</v>
      </c>
      <c r="G12698" s="22">
        <v>2</v>
      </c>
      <c r="H12698" s="22">
        <v>60</v>
      </c>
      <c r="I12698" s="21" t="s">
        <v>203045</v>
      </c>
    </row>
    <row r="12699" spans="1:9" ht="32" customHeight="1">
      <c r="A12699" s="19" t="s">
        <v>203046</v>
      </c>
      <c r="B12699" s="20" t="s">
        <v>173229</v>
      </c>
      <c r="C12699" s="22">
        <v>65</v>
      </c>
      <c r="D12699" s="22">
        <v>0</v>
      </c>
      <c r="E12699" s="22">
        <v>0</v>
      </c>
      <c r="F12699" s="21" t="s">
        <v>173230</v>
      </c>
      <c r="G12699" s="22">
        <v>12</v>
      </c>
      <c r="H12699" s="22">
        <v>80</v>
      </c>
      <c r="I12699" s="21" t="s">
        <v>203047</v>
      </c>
    </row>
    <row r="12700" spans="1:9" ht="32" customHeight="1">
      <c r="A12700" s="19" t="s">
        <v>203048</v>
      </c>
      <c r="B12700" s="20" t="s">
        <v>177531</v>
      </c>
      <c r="C12700" s="22">
        <v>79</v>
      </c>
      <c r="D12700" s="21" t="s">
        <v>170416</v>
      </c>
      <c r="E12700" s="22">
        <v>5</v>
      </c>
      <c r="F12700" s="21" t="s">
        <v>172228</v>
      </c>
      <c r="G12700" s="22">
        <v>10</v>
      </c>
      <c r="H12700" s="22">
        <v>97</v>
      </c>
      <c r="I12700" s="21" t="s">
        <v>203049</v>
      </c>
    </row>
    <row r="12701" spans="1:9" ht="32" customHeight="1">
      <c r="A12701" s="19" t="s">
        <v>203050</v>
      </c>
      <c r="B12701" s="20" t="s">
        <v>184222</v>
      </c>
      <c r="C12701" s="22">
        <v>43</v>
      </c>
      <c r="D12701" s="22">
        <v>0</v>
      </c>
      <c r="E12701" s="22">
        <v>0</v>
      </c>
      <c r="F12701" s="21" t="s">
        <v>174342</v>
      </c>
      <c r="G12701" s="22">
        <v>11</v>
      </c>
      <c r="H12701" s="22">
        <v>57</v>
      </c>
      <c r="I12701" s="21" t="s">
        <v>203051</v>
      </c>
    </row>
    <row r="12702" spans="1:9" ht="32" customHeight="1">
      <c r="A12702" s="19" t="s">
        <v>203052</v>
      </c>
      <c r="B12702" s="20" t="s">
        <v>171896</v>
      </c>
      <c r="C12702" s="22">
        <v>10</v>
      </c>
      <c r="D12702" s="21" t="s">
        <v>176884</v>
      </c>
      <c r="E12702" s="22">
        <v>44</v>
      </c>
      <c r="F12702" s="21" t="s">
        <v>170436</v>
      </c>
      <c r="G12702" s="22">
        <v>4</v>
      </c>
      <c r="H12702" s="22">
        <v>61</v>
      </c>
      <c r="I12702" s="21" t="s">
        <v>203053</v>
      </c>
    </row>
    <row r="12703" spans="1:9" ht="32" customHeight="1">
      <c r="A12703" s="19" t="s">
        <v>203054</v>
      </c>
      <c r="B12703" s="20" t="s">
        <v>180378</v>
      </c>
      <c r="C12703" s="22">
        <v>71</v>
      </c>
      <c r="D12703" s="22">
        <v>0</v>
      </c>
      <c r="E12703" s="22">
        <v>0</v>
      </c>
      <c r="F12703" s="21" t="s">
        <v>171850</v>
      </c>
      <c r="G12703" s="22">
        <v>7</v>
      </c>
      <c r="H12703" s="22">
        <v>81</v>
      </c>
      <c r="I12703" s="21" t="s">
        <v>203055</v>
      </c>
    </row>
    <row r="12704" spans="1:9" ht="32" customHeight="1">
      <c r="A12704" s="19" t="s">
        <v>203056</v>
      </c>
      <c r="B12704" s="20" t="s">
        <v>170182</v>
      </c>
      <c r="C12704" s="22">
        <v>76</v>
      </c>
      <c r="D12704" s="21" t="s">
        <v>186525</v>
      </c>
      <c r="E12704" s="22">
        <v>53</v>
      </c>
      <c r="F12704" s="21" t="s">
        <v>175025</v>
      </c>
      <c r="G12704" s="22">
        <v>9</v>
      </c>
      <c r="H12704" s="22">
        <v>141</v>
      </c>
      <c r="I12704" s="21" t="s">
        <v>203057</v>
      </c>
    </row>
    <row r="12705" spans="1:9" ht="32" customHeight="1">
      <c r="A12705" s="19" t="s">
        <v>203058</v>
      </c>
      <c r="B12705" s="20" t="s">
        <v>174435</v>
      </c>
      <c r="C12705" s="22">
        <v>31</v>
      </c>
      <c r="D12705" s="22">
        <v>0</v>
      </c>
      <c r="E12705" s="22">
        <v>0</v>
      </c>
      <c r="F12705" s="21" t="s">
        <v>180093</v>
      </c>
      <c r="G12705" s="22">
        <v>29</v>
      </c>
      <c r="H12705" s="22">
        <v>63</v>
      </c>
      <c r="I12705" s="21" t="s">
        <v>203059</v>
      </c>
    </row>
    <row r="12706" spans="1:9" ht="32" customHeight="1">
      <c r="A12706" s="19" t="s">
        <v>203060</v>
      </c>
      <c r="B12706" s="20" t="s">
        <v>170318</v>
      </c>
      <c r="C12706" s="22">
        <v>79</v>
      </c>
      <c r="D12706" s="21" t="s">
        <v>170350</v>
      </c>
      <c r="E12706" s="22">
        <v>15</v>
      </c>
      <c r="F12706" s="21" t="s">
        <v>170366</v>
      </c>
      <c r="G12706" s="22">
        <v>20</v>
      </c>
      <c r="H12706" s="22">
        <v>117</v>
      </c>
      <c r="I12706" s="21" t="s">
        <v>203061</v>
      </c>
    </row>
    <row r="12707" spans="1:9" ht="32" customHeight="1">
      <c r="A12707" s="19" t="s">
        <v>203062</v>
      </c>
      <c r="B12707" s="20" t="s">
        <v>203063</v>
      </c>
      <c r="C12707" s="22">
        <v>100</v>
      </c>
      <c r="D12707" s="21" t="s">
        <v>176878</v>
      </c>
      <c r="E12707" s="22">
        <v>36</v>
      </c>
      <c r="F12707" s="21" t="s">
        <v>198769</v>
      </c>
      <c r="G12707" s="22">
        <v>21</v>
      </c>
      <c r="H12707" s="22">
        <v>160</v>
      </c>
      <c r="I12707" s="21" t="s">
        <v>203064</v>
      </c>
    </row>
    <row r="12708" spans="1:9" ht="44" customHeight="1">
      <c r="A12708" s="19" t="s">
        <v>203065</v>
      </c>
      <c r="B12708" s="20" t="s">
        <v>175050</v>
      </c>
      <c r="C12708" s="22">
        <v>79</v>
      </c>
      <c r="D12708" s="21" t="s">
        <v>177574</v>
      </c>
      <c r="E12708" s="22">
        <v>2</v>
      </c>
      <c r="F12708" s="21" t="s">
        <v>174109</v>
      </c>
      <c r="G12708" s="22">
        <v>12</v>
      </c>
      <c r="H12708" s="22">
        <v>96</v>
      </c>
      <c r="I12708" s="21" t="s">
        <v>203066</v>
      </c>
    </row>
    <row r="12709" spans="1:9" ht="44" customHeight="1">
      <c r="A12709" s="19" t="s">
        <v>203067</v>
      </c>
      <c r="B12709" s="20" t="s">
        <v>176112</v>
      </c>
      <c r="C12709" s="22">
        <v>31</v>
      </c>
      <c r="D12709" s="21" t="s">
        <v>170714</v>
      </c>
      <c r="E12709" s="22">
        <v>20</v>
      </c>
      <c r="F12709" s="21" t="s">
        <v>170857</v>
      </c>
      <c r="G12709" s="22">
        <v>15</v>
      </c>
      <c r="H12709" s="22">
        <v>69</v>
      </c>
      <c r="I12709" s="21" t="s">
        <v>203068</v>
      </c>
    </row>
    <row r="12710" spans="1:9" ht="44" customHeight="1">
      <c r="A12710" s="19" t="s">
        <v>203069</v>
      </c>
      <c r="B12710" s="20" t="s">
        <v>169970</v>
      </c>
      <c r="C12710" s="22">
        <v>6</v>
      </c>
      <c r="D12710" s="21" t="s">
        <v>176027</v>
      </c>
      <c r="E12710" s="22">
        <v>102</v>
      </c>
      <c r="F12710" s="21" t="s">
        <v>177330</v>
      </c>
      <c r="G12710" s="22">
        <v>39</v>
      </c>
      <c r="H12710" s="22">
        <v>150</v>
      </c>
      <c r="I12710" s="21" t="s">
        <v>203070</v>
      </c>
    </row>
    <row r="12711" spans="1:9" ht="44" customHeight="1">
      <c r="A12711" s="19" t="s">
        <v>203071</v>
      </c>
      <c r="B12711" s="20" t="s">
        <v>203072</v>
      </c>
      <c r="C12711" s="22">
        <v>39</v>
      </c>
      <c r="D12711" s="21" t="s">
        <v>170964</v>
      </c>
      <c r="E12711" s="22">
        <v>78</v>
      </c>
      <c r="F12711" s="21" t="s">
        <v>183226</v>
      </c>
      <c r="G12711" s="22">
        <v>25</v>
      </c>
      <c r="H12711" s="22">
        <v>145</v>
      </c>
      <c r="I12711" s="21" t="s">
        <v>203073</v>
      </c>
    </row>
    <row r="12712" spans="1:9" ht="44" customHeight="1">
      <c r="A12712" s="19" t="s">
        <v>203074</v>
      </c>
      <c r="B12712" s="20" t="s">
        <v>179652</v>
      </c>
      <c r="C12712" s="22">
        <v>39</v>
      </c>
      <c r="D12712" s="21" t="s">
        <v>203075</v>
      </c>
      <c r="E12712" s="22">
        <v>78</v>
      </c>
      <c r="F12712" s="21" t="s">
        <v>203076</v>
      </c>
      <c r="G12712" s="22">
        <v>29</v>
      </c>
      <c r="H12712" s="22">
        <v>149</v>
      </c>
      <c r="I12712" s="21" t="s">
        <v>203077</v>
      </c>
    </row>
    <row r="12713" spans="1:9" ht="44" customHeight="1">
      <c r="A12713" s="19" t="s">
        <v>203078</v>
      </c>
      <c r="B12713" s="20" t="s">
        <v>172028</v>
      </c>
      <c r="C12713" s="22">
        <v>3</v>
      </c>
      <c r="D12713" s="21" t="s">
        <v>203079</v>
      </c>
      <c r="E12713" s="22">
        <v>107</v>
      </c>
      <c r="F12713" s="21" t="s">
        <v>187003</v>
      </c>
      <c r="G12713" s="22">
        <v>7</v>
      </c>
      <c r="H12713" s="22">
        <v>120</v>
      </c>
      <c r="I12713" s="21" t="s">
        <v>203080</v>
      </c>
    </row>
    <row r="12714" spans="1:9" ht="44" customHeight="1">
      <c r="A12714" s="19" t="s">
        <v>203081</v>
      </c>
      <c r="B12714" s="20" t="s">
        <v>170390</v>
      </c>
      <c r="C12714" s="22">
        <v>2</v>
      </c>
      <c r="D12714" s="21" t="s">
        <v>169785</v>
      </c>
      <c r="E12714" s="22">
        <v>49</v>
      </c>
      <c r="F12714" s="21" t="s">
        <v>180412</v>
      </c>
      <c r="G12714" s="22">
        <v>66</v>
      </c>
      <c r="H12714" s="22">
        <v>120</v>
      </c>
      <c r="I12714" s="21" t="s">
        <v>203082</v>
      </c>
    </row>
    <row r="12715" spans="1:9" ht="44" customHeight="1">
      <c r="A12715" s="19" t="s">
        <v>203083</v>
      </c>
      <c r="B12715" s="20" t="s">
        <v>170379</v>
      </c>
      <c r="C12715" s="22">
        <v>138</v>
      </c>
      <c r="D12715" s="21" t="s">
        <v>203084</v>
      </c>
      <c r="E12715" s="22">
        <v>29</v>
      </c>
      <c r="F12715" s="21" t="s">
        <v>196644</v>
      </c>
      <c r="G12715" s="22">
        <v>13</v>
      </c>
      <c r="H12715" s="22">
        <v>183</v>
      </c>
      <c r="I12715" s="21" t="s">
        <v>203085</v>
      </c>
    </row>
    <row r="12716" spans="1:9" ht="44" customHeight="1">
      <c r="A12716" s="19" t="s">
        <v>203086</v>
      </c>
      <c r="B12716" s="24">
        <v>35</v>
      </c>
      <c r="C12716" s="22">
        <v>21</v>
      </c>
      <c r="D12716" s="22">
        <v>25</v>
      </c>
      <c r="E12716" s="22">
        <v>15</v>
      </c>
      <c r="F12716" s="22">
        <v>40</v>
      </c>
      <c r="G12716" s="22">
        <v>24</v>
      </c>
      <c r="H12716" s="22">
        <v>63</v>
      </c>
      <c r="I12716" s="21" t="s">
        <v>203087</v>
      </c>
    </row>
    <row r="12717" spans="1:9" ht="44" customHeight="1">
      <c r="A12717" s="19" t="s">
        <v>203088</v>
      </c>
      <c r="B12717" s="20" t="s">
        <v>174893</v>
      </c>
      <c r="C12717" s="22">
        <v>4</v>
      </c>
      <c r="D12717" s="21" t="s">
        <v>169985</v>
      </c>
      <c r="E12717" s="22">
        <v>82</v>
      </c>
      <c r="F12717" s="21" t="s">
        <v>173442</v>
      </c>
      <c r="G12717" s="22">
        <v>20</v>
      </c>
      <c r="H12717" s="22">
        <v>109</v>
      </c>
      <c r="I12717" s="21" t="s">
        <v>203089</v>
      </c>
    </row>
    <row r="12718" spans="1:9" ht="32" customHeight="1">
      <c r="A12718" s="19" t="s">
        <v>203090</v>
      </c>
      <c r="B12718" s="20" t="s">
        <v>174350</v>
      </c>
      <c r="C12718" s="22">
        <v>6</v>
      </c>
      <c r="D12718" s="21" t="s">
        <v>195512</v>
      </c>
      <c r="E12718" s="22">
        <v>122</v>
      </c>
      <c r="F12718" s="21" t="s">
        <v>183648</v>
      </c>
      <c r="G12718" s="22">
        <v>44</v>
      </c>
      <c r="H12718" s="22">
        <v>175</v>
      </c>
      <c r="I12718" s="21" t="s">
        <v>203091</v>
      </c>
    </row>
    <row r="12719" spans="1:9" ht="32" customHeight="1">
      <c r="A12719" s="19" t="s">
        <v>203092</v>
      </c>
      <c r="B12719" s="20" t="s">
        <v>171702</v>
      </c>
      <c r="C12719" s="22">
        <v>58</v>
      </c>
      <c r="D12719" s="21" t="s">
        <v>188329</v>
      </c>
      <c r="E12719" s="22">
        <v>63</v>
      </c>
      <c r="F12719" s="21" t="s">
        <v>194557</v>
      </c>
      <c r="G12719" s="22">
        <v>21</v>
      </c>
      <c r="H12719" s="22">
        <v>145</v>
      </c>
      <c r="I12719" s="21" t="s">
        <v>203093</v>
      </c>
    </row>
    <row r="12720" spans="1:9" ht="32" customHeight="1">
      <c r="A12720" s="19" t="s">
        <v>203094</v>
      </c>
      <c r="B12720" s="20" t="s">
        <v>170788</v>
      </c>
      <c r="C12720" s="22">
        <v>2</v>
      </c>
      <c r="D12720" s="21" t="s">
        <v>182800</v>
      </c>
      <c r="E12720" s="22">
        <v>74</v>
      </c>
      <c r="F12720" s="22">
        <v>0</v>
      </c>
      <c r="G12720" s="22">
        <v>0</v>
      </c>
      <c r="H12720" s="22">
        <v>79</v>
      </c>
      <c r="I12720" s="21" t="s">
        <v>203095</v>
      </c>
    </row>
    <row r="12721" spans="1:9" ht="32" customHeight="1">
      <c r="A12721" s="19" t="s">
        <v>203096</v>
      </c>
      <c r="B12721" s="20" t="s">
        <v>174893</v>
      </c>
      <c r="C12721" s="22">
        <v>2</v>
      </c>
      <c r="D12721" s="21" t="s">
        <v>189070</v>
      </c>
      <c r="E12721" s="22">
        <v>49</v>
      </c>
      <c r="F12721" s="21" t="s">
        <v>174893</v>
      </c>
      <c r="G12721" s="22">
        <v>2</v>
      </c>
      <c r="H12721" s="22">
        <v>56</v>
      </c>
      <c r="I12721" s="21" t="s">
        <v>203097</v>
      </c>
    </row>
    <row r="12722" spans="1:9" ht="32" customHeight="1">
      <c r="A12722" s="19" t="s">
        <v>203098</v>
      </c>
      <c r="B12722" s="20" t="s">
        <v>171881</v>
      </c>
      <c r="C12722" s="22">
        <v>10</v>
      </c>
      <c r="D12722" s="21" t="s">
        <v>182749</v>
      </c>
      <c r="E12722" s="22">
        <v>42</v>
      </c>
      <c r="F12722" s="22">
        <v>0</v>
      </c>
      <c r="G12722" s="22">
        <v>0</v>
      </c>
      <c r="H12722" s="22">
        <v>55</v>
      </c>
      <c r="I12722" s="21" t="s">
        <v>203099</v>
      </c>
    </row>
    <row r="12723" spans="1:9" ht="32" customHeight="1">
      <c r="A12723" s="19" t="s">
        <v>203100</v>
      </c>
      <c r="B12723" s="20" t="s">
        <v>173104</v>
      </c>
      <c r="C12723" s="22">
        <v>28</v>
      </c>
      <c r="D12723" s="21" t="s">
        <v>181528</v>
      </c>
      <c r="E12723" s="22">
        <v>53</v>
      </c>
      <c r="F12723" s="21" t="s">
        <v>171942</v>
      </c>
      <c r="G12723" s="22">
        <v>7</v>
      </c>
      <c r="H12723" s="22">
        <v>91</v>
      </c>
      <c r="I12723" s="21" t="s">
        <v>203101</v>
      </c>
    </row>
    <row r="12724" spans="1:9" ht="32" customHeight="1">
      <c r="A12724" s="19" t="s">
        <v>203102</v>
      </c>
      <c r="B12724" s="20" t="s">
        <v>170723</v>
      </c>
      <c r="C12724" s="22">
        <v>36</v>
      </c>
      <c r="D12724" s="21" t="s">
        <v>178571</v>
      </c>
      <c r="E12724" s="22">
        <v>41</v>
      </c>
      <c r="F12724" s="21" t="s">
        <v>171620</v>
      </c>
      <c r="G12724" s="22">
        <v>1</v>
      </c>
      <c r="H12724" s="22">
        <v>81</v>
      </c>
      <c r="I12724" s="21" t="s">
        <v>203103</v>
      </c>
    </row>
    <row r="12725" spans="1:9" ht="32" customHeight="1">
      <c r="A12725" s="19" t="s">
        <v>203104</v>
      </c>
      <c r="B12725" s="20" t="s">
        <v>171129</v>
      </c>
      <c r="C12725" s="22">
        <v>42</v>
      </c>
      <c r="D12725" s="21" t="s">
        <v>200050</v>
      </c>
      <c r="E12725" s="22">
        <v>32</v>
      </c>
      <c r="F12725" s="21" t="s">
        <v>173490</v>
      </c>
      <c r="G12725" s="22">
        <v>91</v>
      </c>
      <c r="H12725" s="22">
        <v>168</v>
      </c>
      <c r="I12725" s="21" t="s">
        <v>203105</v>
      </c>
    </row>
    <row r="12726" spans="1:9" ht="32" customHeight="1">
      <c r="A12726" s="19" t="s">
        <v>203106</v>
      </c>
      <c r="B12726" s="20" t="s">
        <v>170040</v>
      </c>
      <c r="C12726" s="22">
        <v>11</v>
      </c>
      <c r="D12726" s="21" t="s">
        <v>174649</v>
      </c>
      <c r="E12726" s="22">
        <v>21</v>
      </c>
      <c r="F12726" s="21" t="s">
        <v>203107</v>
      </c>
      <c r="G12726" s="22">
        <v>71</v>
      </c>
      <c r="H12726" s="22">
        <v>106</v>
      </c>
      <c r="I12726" s="21" t="s">
        <v>203108</v>
      </c>
    </row>
    <row r="12727" spans="1:9" ht="32" customHeight="1">
      <c r="A12727" s="19" t="s">
        <v>203109</v>
      </c>
      <c r="B12727" s="24">
        <v>50</v>
      </c>
      <c r="C12727" s="22">
        <v>42</v>
      </c>
      <c r="D12727" s="21" t="s">
        <v>175053</v>
      </c>
      <c r="E12727" s="22">
        <v>32</v>
      </c>
      <c r="F12727" s="21" t="s">
        <v>172603</v>
      </c>
      <c r="G12727" s="22">
        <v>10</v>
      </c>
      <c r="H12727" s="22">
        <v>87</v>
      </c>
      <c r="I12727" s="21" t="s">
        <v>203110</v>
      </c>
    </row>
    <row r="12728" spans="1:9" ht="32" customHeight="1">
      <c r="A12728" s="19" t="s">
        <v>203111</v>
      </c>
      <c r="B12728" s="20" t="s">
        <v>175387</v>
      </c>
      <c r="C12728" s="22">
        <v>12</v>
      </c>
      <c r="D12728" s="21" t="s">
        <v>203112</v>
      </c>
      <c r="E12728" s="22">
        <v>142</v>
      </c>
      <c r="F12728" s="21" t="s">
        <v>191363</v>
      </c>
      <c r="G12728" s="22">
        <v>5</v>
      </c>
      <c r="H12728" s="22">
        <v>162</v>
      </c>
      <c r="I12728" s="21" t="s">
        <v>203113</v>
      </c>
    </row>
    <row r="12729" spans="1:9" ht="32" customHeight="1">
      <c r="A12729" s="19" t="s">
        <v>203114</v>
      </c>
      <c r="B12729" s="20" t="s">
        <v>169801</v>
      </c>
      <c r="C12729" s="22">
        <v>8</v>
      </c>
      <c r="D12729" s="21" t="s">
        <v>179147</v>
      </c>
      <c r="E12729" s="22">
        <v>97</v>
      </c>
      <c r="F12729" s="22">
        <v>0</v>
      </c>
      <c r="G12729" s="22">
        <v>0</v>
      </c>
      <c r="H12729" s="22">
        <v>108</v>
      </c>
      <c r="I12729" s="21" t="s">
        <v>203115</v>
      </c>
    </row>
    <row r="12730" spans="1:9" ht="32" customHeight="1">
      <c r="A12730" s="19" t="s">
        <v>203116</v>
      </c>
      <c r="B12730" s="20" t="s">
        <v>172036</v>
      </c>
      <c r="C12730" s="22">
        <v>44</v>
      </c>
      <c r="D12730" s="21" t="s">
        <v>189686</v>
      </c>
      <c r="E12730" s="22">
        <v>79</v>
      </c>
      <c r="F12730" s="21" t="s">
        <v>173908</v>
      </c>
      <c r="G12730" s="22">
        <v>8</v>
      </c>
      <c r="H12730" s="22">
        <v>134</v>
      </c>
      <c r="I12730" s="21" t="s">
        <v>203117</v>
      </c>
    </row>
    <row r="12731" spans="1:9" ht="32" customHeight="1">
      <c r="A12731" s="19" t="s">
        <v>203118</v>
      </c>
      <c r="B12731" s="20" t="s">
        <v>176439</v>
      </c>
      <c r="C12731" s="22">
        <v>96</v>
      </c>
      <c r="D12731" s="21" t="s">
        <v>188426</v>
      </c>
      <c r="E12731" s="22">
        <v>38</v>
      </c>
      <c r="F12731" s="21" t="s">
        <v>170990</v>
      </c>
      <c r="G12731" s="22">
        <v>1</v>
      </c>
      <c r="H12731" s="22">
        <v>138</v>
      </c>
      <c r="I12731" s="21" t="s">
        <v>203119</v>
      </c>
    </row>
    <row r="12732" spans="1:9" ht="32" customHeight="1">
      <c r="A12732" s="19" t="s">
        <v>203120</v>
      </c>
      <c r="B12732" s="20" t="s">
        <v>173765</v>
      </c>
      <c r="C12732" s="22">
        <v>56</v>
      </c>
      <c r="D12732" s="22">
        <v>0</v>
      </c>
      <c r="E12732" s="22">
        <v>0</v>
      </c>
      <c r="F12732" s="21" t="s">
        <v>171126</v>
      </c>
      <c r="G12732" s="22">
        <v>13</v>
      </c>
      <c r="H12732" s="22">
        <v>72</v>
      </c>
      <c r="I12732" s="21" t="s">
        <v>203121</v>
      </c>
    </row>
    <row r="12733" spans="1:9" ht="32" customHeight="1">
      <c r="A12733" s="19" t="s">
        <v>203122</v>
      </c>
      <c r="B12733" s="20" t="s">
        <v>187268</v>
      </c>
      <c r="C12733" s="22">
        <v>59</v>
      </c>
      <c r="D12733" s="22">
        <v>0</v>
      </c>
      <c r="E12733" s="22">
        <v>0</v>
      </c>
      <c r="F12733" s="21" t="s">
        <v>173933</v>
      </c>
      <c r="G12733" s="22">
        <v>31</v>
      </c>
      <c r="H12733" s="22">
        <v>93</v>
      </c>
      <c r="I12733" s="21" t="s">
        <v>203123</v>
      </c>
    </row>
    <row r="12734" spans="1:9" ht="32" customHeight="1">
      <c r="A12734" s="19" t="s">
        <v>203124</v>
      </c>
      <c r="B12734" s="20" t="s">
        <v>199977</v>
      </c>
      <c r="C12734" s="22">
        <v>46</v>
      </c>
      <c r="D12734" s="21" t="s">
        <v>203125</v>
      </c>
      <c r="E12734" s="22">
        <v>90</v>
      </c>
      <c r="F12734" s="21" t="s">
        <v>198769</v>
      </c>
      <c r="G12734" s="22">
        <v>21</v>
      </c>
      <c r="H12734" s="22">
        <v>160</v>
      </c>
      <c r="I12734" s="21" t="s">
        <v>203126</v>
      </c>
    </row>
    <row r="12735" spans="1:9" ht="44" customHeight="1">
      <c r="A12735" s="19" t="s">
        <v>203127</v>
      </c>
      <c r="B12735" s="20" t="s">
        <v>170227</v>
      </c>
      <c r="C12735" s="22">
        <v>64</v>
      </c>
      <c r="D12735" s="21" t="s">
        <v>174272</v>
      </c>
      <c r="E12735" s="22">
        <v>38</v>
      </c>
      <c r="F12735" s="21" t="s">
        <v>170857</v>
      </c>
      <c r="G12735" s="22">
        <v>30</v>
      </c>
      <c r="H12735" s="22">
        <v>135</v>
      </c>
      <c r="I12735" s="21" t="s">
        <v>203128</v>
      </c>
    </row>
    <row r="12736" spans="1:9" ht="32" customHeight="1">
      <c r="A12736" s="19" t="s">
        <v>203129</v>
      </c>
      <c r="B12736" s="20" t="s">
        <v>181728</v>
      </c>
      <c r="C12736" s="22">
        <v>49</v>
      </c>
      <c r="D12736" s="21" t="s">
        <v>181729</v>
      </c>
      <c r="E12736" s="22">
        <v>118</v>
      </c>
      <c r="F12736" s="21" t="s">
        <v>170709</v>
      </c>
      <c r="G12736" s="22">
        <v>3</v>
      </c>
      <c r="H12736" s="22">
        <v>173</v>
      </c>
      <c r="I12736" s="21" t="s">
        <v>203130</v>
      </c>
    </row>
    <row r="12737" spans="1:9" ht="32" customHeight="1">
      <c r="A12737" s="19" t="s">
        <v>203131</v>
      </c>
      <c r="B12737" s="20" t="s">
        <v>190826</v>
      </c>
      <c r="C12737" s="22">
        <v>6</v>
      </c>
      <c r="D12737" s="21" t="s">
        <v>203132</v>
      </c>
      <c r="E12737" s="22">
        <v>178</v>
      </c>
      <c r="F12737" s="21" t="s">
        <v>175272</v>
      </c>
      <c r="G12737" s="22">
        <v>9</v>
      </c>
      <c r="H12737" s="22">
        <v>196</v>
      </c>
      <c r="I12737" s="21" t="s">
        <v>203133</v>
      </c>
    </row>
    <row r="12738" spans="1:9" ht="32" customHeight="1">
      <c r="A12738" s="19" t="s">
        <v>203134</v>
      </c>
      <c r="B12738" s="20" t="s">
        <v>179524</v>
      </c>
      <c r="C12738" s="22">
        <v>36</v>
      </c>
      <c r="D12738" s="21" t="s">
        <v>203135</v>
      </c>
      <c r="E12738" s="22">
        <v>115</v>
      </c>
      <c r="F12738" s="21" t="s">
        <v>203136</v>
      </c>
      <c r="G12738" s="22">
        <v>18</v>
      </c>
      <c r="H12738" s="22">
        <v>172</v>
      </c>
      <c r="I12738" s="21" t="s">
        <v>203137</v>
      </c>
    </row>
    <row r="12739" spans="1:9" ht="32" customHeight="1">
      <c r="A12739" s="19" t="s">
        <v>203138</v>
      </c>
      <c r="B12739" s="20" t="s">
        <v>171553</v>
      </c>
      <c r="C12739" s="22">
        <v>88</v>
      </c>
      <c r="D12739" s="21" t="s">
        <v>183038</v>
      </c>
      <c r="E12739" s="22">
        <v>43</v>
      </c>
      <c r="F12739" s="21" t="s">
        <v>175205</v>
      </c>
      <c r="G12739" s="22">
        <v>7</v>
      </c>
      <c r="H12739" s="22">
        <v>141</v>
      </c>
      <c r="I12739" s="21" t="s">
        <v>203139</v>
      </c>
    </row>
    <row r="12740" spans="1:9" ht="32" customHeight="1">
      <c r="A12740" s="19" t="s">
        <v>203140</v>
      </c>
      <c r="B12740" s="24">
        <v>0</v>
      </c>
      <c r="C12740" s="22">
        <v>0</v>
      </c>
      <c r="D12740" s="21" t="s">
        <v>176684</v>
      </c>
      <c r="E12740" s="22">
        <v>67</v>
      </c>
      <c r="F12740" s="21" t="s">
        <v>177751</v>
      </c>
      <c r="G12740" s="22">
        <v>26</v>
      </c>
      <c r="H12740" s="22">
        <v>96</v>
      </c>
      <c r="I12740" s="21" t="s">
        <v>203141</v>
      </c>
    </row>
    <row r="12741" spans="1:9" ht="32" customHeight="1">
      <c r="A12741" s="19" t="s">
        <v>203142</v>
      </c>
      <c r="B12741" s="20" t="s">
        <v>169795</v>
      </c>
      <c r="C12741" s="22">
        <v>104</v>
      </c>
      <c r="D12741" s="21" t="s">
        <v>182788</v>
      </c>
      <c r="E12741" s="22">
        <v>76</v>
      </c>
      <c r="F12741" s="21" t="s">
        <v>170909</v>
      </c>
      <c r="G12741" s="22">
        <v>12</v>
      </c>
      <c r="H12741" s="22">
        <v>195</v>
      </c>
      <c r="I12741" s="21" t="s">
        <v>203143</v>
      </c>
    </row>
    <row r="12742" spans="1:9" ht="32" customHeight="1">
      <c r="A12742" s="19" t="s">
        <v>203144</v>
      </c>
      <c r="B12742" s="20" t="s">
        <v>172171</v>
      </c>
      <c r="C12742" s="22">
        <v>134</v>
      </c>
      <c r="D12742" s="21" t="s">
        <v>203145</v>
      </c>
      <c r="E12742" s="22">
        <v>122</v>
      </c>
      <c r="F12742" s="21" t="s">
        <v>173888</v>
      </c>
      <c r="G12742" s="22">
        <v>22</v>
      </c>
      <c r="H12742" s="22">
        <v>281</v>
      </c>
      <c r="I12742" s="21" t="s">
        <v>203146</v>
      </c>
    </row>
    <row r="12743" spans="1:9" ht="32" customHeight="1">
      <c r="A12743" s="19" t="s">
        <v>203147</v>
      </c>
      <c r="B12743" s="20" t="s">
        <v>172171</v>
      </c>
      <c r="C12743" s="22">
        <v>134</v>
      </c>
      <c r="D12743" s="21" t="s">
        <v>203145</v>
      </c>
      <c r="E12743" s="22">
        <v>122</v>
      </c>
      <c r="F12743" s="21" t="s">
        <v>173888</v>
      </c>
      <c r="G12743" s="22">
        <v>22</v>
      </c>
      <c r="H12743" s="22">
        <v>281</v>
      </c>
      <c r="I12743" s="21" t="s">
        <v>203148</v>
      </c>
    </row>
    <row r="12744" spans="1:9" ht="32" customHeight="1">
      <c r="A12744" s="19" t="s">
        <v>203149</v>
      </c>
      <c r="B12744" s="20" t="s">
        <v>172171</v>
      </c>
      <c r="C12744" s="22">
        <v>134</v>
      </c>
      <c r="D12744" s="21" t="s">
        <v>203145</v>
      </c>
      <c r="E12744" s="22">
        <v>122</v>
      </c>
      <c r="F12744" s="21" t="s">
        <v>173888</v>
      </c>
      <c r="G12744" s="22">
        <v>22</v>
      </c>
      <c r="H12744" s="22">
        <v>281</v>
      </c>
      <c r="I12744" s="21" t="s">
        <v>203150</v>
      </c>
    </row>
    <row r="12745" spans="1:9" ht="32" customHeight="1">
      <c r="A12745" s="19" t="s">
        <v>203151</v>
      </c>
      <c r="B12745" s="20" t="s">
        <v>172171</v>
      </c>
      <c r="C12745" s="22">
        <v>134</v>
      </c>
      <c r="D12745" s="21" t="s">
        <v>203145</v>
      </c>
      <c r="E12745" s="22">
        <v>122</v>
      </c>
      <c r="F12745" s="21" t="s">
        <v>173888</v>
      </c>
      <c r="G12745" s="22">
        <v>22</v>
      </c>
      <c r="H12745" s="22">
        <v>281</v>
      </c>
      <c r="I12745" s="21" t="s">
        <v>203152</v>
      </c>
    </row>
    <row r="12746" spans="1:9" ht="32" customHeight="1">
      <c r="A12746" s="19" t="s">
        <v>203153</v>
      </c>
      <c r="B12746" s="20" t="s">
        <v>172171</v>
      </c>
      <c r="C12746" s="22">
        <v>134</v>
      </c>
      <c r="D12746" s="21" t="s">
        <v>203145</v>
      </c>
      <c r="E12746" s="22">
        <v>122</v>
      </c>
      <c r="F12746" s="21" t="s">
        <v>173888</v>
      </c>
      <c r="G12746" s="22">
        <v>22</v>
      </c>
      <c r="H12746" s="22">
        <v>281</v>
      </c>
      <c r="I12746" s="21" t="s">
        <v>203154</v>
      </c>
    </row>
    <row r="12747" spans="1:9" ht="32" customHeight="1">
      <c r="A12747" s="19" t="s">
        <v>203155</v>
      </c>
      <c r="B12747" s="20" t="s">
        <v>170590</v>
      </c>
      <c r="C12747" s="22">
        <v>78</v>
      </c>
      <c r="D12747" s="21" t="s">
        <v>203156</v>
      </c>
      <c r="E12747" s="22">
        <v>110</v>
      </c>
      <c r="F12747" s="21" t="s">
        <v>171255</v>
      </c>
      <c r="G12747" s="22">
        <v>154</v>
      </c>
      <c r="H12747" s="22">
        <v>345</v>
      </c>
      <c r="I12747" s="21" t="s">
        <v>203157</v>
      </c>
    </row>
    <row r="12748" spans="1:9" ht="32" customHeight="1">
      <c r="A12748" s="19" t="s">
        <v>203158</v>
      </c>
      <c r="B12748" s="20" t="s">
        <v>171453</v>
      </c>
      <c r="C12748" s="22">
        <v>48</v>
      </c>
      <c r="D12748" s="21" t="s">
        <v>170708</v>
      </c>
      <c r="E12748" s="22">
        <v>92</v>
      </c>
      <c r="F12748" s="21" t="s">
        <v>169811</v>
      </c>
      <c r="G12748" s="22">
        <v>30</v>
      </c>
      <c r="H12748" s="22">
        <v>173</v>
      </c>
      <c r="I12748" s="21" t="s">
        <v>203159</v>
      </c>
    </row>
    <row r="12749" spans="1:9" ht="32" customHeight="1">
      <c r="A12749" s="19" t="s">
        <v>203160</v>
      </c>
      <c r="B12749" s="20" t="s">
        <v>171453</v>
      </c>
      <c r="C12749" s="22">
        <v>48</v>
      </c>
      <c r="D12749" s="21" t="s">
        <v>170708</v>
      </c>
      <c r="E12749" s="22">
        <v>92</v>
      </c>
      <c r="F12749" s="21" t="s">
        <v>169811</v>
      </c>
      <c r="G12749" s="22">
        <v>30</v>
      </c>
      <c r="H12749" s="22">
        <v>173</v>
      </c>
      <c r="I12749" s="21" t="s">
        <v>203161</v>
      </c>
    </row>
    <row r="12750" spans="1:9" ht="32" customHeight="1">
      <c r="A12750" s="19" t="s">
        <v>203162</v>
      </c>
      <c r="B12750" s="20" t="s">
        <v>171453</v>
      </c>
      <c r="C12750" s="22">
        <v>48</v>
      </c>
      <c r="D12750" s="21" t="s">
        <v>170708</v>
      </c>
      <c r="E12750" s="22">
        <v>92</v>
      </c>
      <c r="F12750" s="21" t="s">
        <v>169811</v>
      </c>
      <c r="G12750" s="22">
        <v>30</v>
      </c>
      <c r="H12750" s="22">
        <v>173</v>
      </c>
      <c r="I12750" s="21" t="s">
        <v>203163</v>
      </c>
    </row>
    <row r="12751" spans="1:9" ht="32" customHeight="1">
      <c r="A12751" s="19" t="s">
        <v>203164</v>
      </c>
      <c r="B12751" s="20" t="s">
        <v>171072</v>
      </c>
      <c r="C12751" s="22">
        <v>40</v>
      </c>
      <c r="D12751" s="21" t="s">
        <v>183635</v>
      </c>
      <c r="E12751" s="22">
        <v>92</v>
      </c>
      <c r="F12751" s="21" t="s">
        <v>171177</v>
      </c>
      <c r="G12751" s="22">
        <v>30</v>
      </c>
      <c r="H12751" s="22">
        <v>165</v>
      </c>
      <c r="I12751" s="21" t="s">
        <v>203165</v>
      </c>
    </row>
    <row r="12752" spans="1:9" ht="32" customHeight="1">
      <c r="A12752" s="19" t="s">
        <v>203166</v>
      </c>
      <c r="B12752" s="20" t="s">
        <v>171072</v>
      </c>
      <c r="C12752" s="22">
        <v>40</v>
      </c>
      <c r="D12752" s="21" t="s">
        <v>183635</v>
      </c>
      <c r="E12752" s="22">
        <v>92</v>
      </c>
      <c r="F12752" s="21" t="s">
        <v>171177</v>
      </c>
      <c r="G12752" s="22">
        <v>30</v>
      </c>
      <c r="H12752" s="22">
        <v>165</v>
      </c>
      <c r="I12752" s="21" t="s">
        <v>203167</v>
      </c>
    </row>
    <row r="12753" spans="1:9" ht="32" customHeight="1">
      <c r="A12753" s="19" t="s">
        <v>203168</v>
      </c>
      <c r="B12753" s="20" t="s">
        <v>179113</v>
      </c>
      <c r="C12753" s="22">
        <v>52</v>
      </c>
      <c r="D12753" s="21" t="s">
        <v>172671</v>
      </c>
      <c r="E12753" s="22">
        <v>108</v>
      </c>
      <c r="F12753" s="21" t="s">
        <v>169862</v>
      </c>
      <c r="G12753" s="22">
        <v>8</v>
      </c>
      <c r="H12753" s="22">
        <v>171</v>
      </c>
      <c r="I12753" s="21" t="s">
        <v>203169</v>
      </c>
    </row>
    <row r="12754" spans="1:9" ht="32" customHeight="1">
      <c r="A12754" s="19" t="s">
        <v>203170</v>
      </c>
      <c r="B12754" s="20" t="s">
        <v>170029</v>
      </c>
      <c r="C12754" s="22">
        <v>28</v>
      </c>
      <c r="D12754" s="21" t="s">
        <v>170520</v>
      </c>
      <c r="E12754" s="22">
        <v>25</v>
      </c>
      <c r="F12754" s="21" t="s">
        <v>170234</v>
      </c>
      <c r="G12754" s="22">
        <v>1</v>
      </c>
      <c r="H12754" s="22">
        <v>57</v>
      </c>
      <c r="I12754" s="21" t="s">
        <v>203171</v>
      </c>
    </row>
    <row r="12755" spans="1:9" ht="32" customHeight="1">
      <c r="A12755" s="19" t="s">
        <v>203172</v>
      </c>
      <c r="B12755" s="20" t="s">
        <v>170029</v>
      </c>
      <c r="C12755" s="22">
        <v>28</v>
      </c>
      <c r="D12755" s="21" t="s">
        <v>170520</v>
      </c>
      <c r="E12755" s="22">
        <v>25</v>
      </c>
      <c r="F12755" s="21" t="s">
        <v>170234</v>
      </c>
      <c r="G12755" s="22">
        <v>1</v>
      </c>
      <c r="H12755" s="22">
        <v>57</v>
      </c>
      <c r="I12755" s="21" t="s">
        <v>203173</v>
      </c>
    </row>
    <row r="12756" spans="1:9" ht="32" customHeight="1">
      <c r="A12756" s="19" t="s">
        <v>203174</v>
      </c>
      <c r="B12756" s="20" t="s">
        <v>200050</v>
      </c>
      <c r="C12756" s="22">
        <v>32</v>
      </c>
      <c r="D12756" s="21" t="s">
        <v>203175</v>
      </c>
      <c r="E12756" s="22">
        <v>128</v>
      </c>
      <c r="F12756" s="21" t="s">
        <v>169991</v>
      </c>
      <c r="G12756" s="22">
        <v>5</v>
      </c>
      <c r="H12756" s="22">
        <v>168</v>
      </c>
      <c r="I12756" s="21" t="s">
        <v>203176</v>
      </c>
    </row>
    <row r="12757" spans="1:9" ht="32" customHeight="1">
      <c r="A12757" s="19" t="s">
        <v>203177</v>
      </c>
      <c r="B12757" s="20" t="s">
        <v>174785</v>
      </c>
      <c r="C12757" s="22">
        <v>61</v>
      </c>
      <c r="D12757" s="22">
        <v>0</v>
      </c>
      <c r="E12757" s="22">
        <v>0</v>
      </c>
      <c r="F12757" s="21" t="s">
        <v>185536</v>
      </c>
      <c r="G12757" s="22">
        <v>8</v>
      </c>
      <c r="H12757" s="22">
        <v>72</v>
      </c>
      <c r="I12757" s="21" t="s">
        <v>203178</v>
      </c>
    </row>
    <row r="12758" spans="1:9" ht="32" customHeight="1">
      <c r="A12758" s="19" t="s">
        <v>203179</v>
      </c>
      <c r="B12758" s="20" t="s">
        <v>175625</v>
      </c>
      <c r="C12758" s="22">
        <v>43</v>
      </c>
      <c r="D12758" s="21" t="s">
        <v>173380</v>
      </c>
      <c r="E12758" s="22">
        <v>5</v>
      </c>
      <c r="F12758" s="22">
        <v>0</v>
      </c>
      <c r="G12758" s="22">
        <v>0</v>
      </c>
      <c r="H12758" s="22">
        <v>51</v>
      </c>
      <c r="I12758" s="21" t="s">
        <v>203180</v>
      </c>
    </row>
    <row r="12759" spans="1:9" ht="32" customHeight="1">
      <c r="A12759" s="19" t="s">
        <v>203181</v>
      </c>
      <c r="B12759" s="24">
        <v>62</v>
      </c>
      <c r="C12759" s="22">
        <v>31</v>
      </c>
      <c r="D12759" s="22">
        <v>22</v>
      </c>
      <c r="E12759" s="22">
        <v>11</v>
      </c>
      <c r="F12759" s="22">
        <v>16</v>
      </c>
      <c r="G12759" s="22">
        <v>8</v>
      </c>
      <c r="H12759" s="22">
        <v>53</v>
      </c>
      <c r="I12759" s="21" t="s">
        <v>203182</v>
      </c>
    </row>
    <row r="12760" spans="1:9" ht="32" customHeight="1">
      <c r="A12760" s="19" t="s">
        <v>203183</v>
      </c>
      <c r="B12760" s="20" t="s">
        <v>178856</v>
      </c>
      <c r="C12760" s="22">
        <v>23</v>
      </c>
      <c r="D12760" s="21" t="s">
        <v>170245</v>
      </c>
      <c r="E12760" s="22">
        <v>6</v>
      </c>
      <c r="F12760" s="21" t="s">
        <v>187248</v>
      </c>
      <c r="G12760" s="22">
        <v>30</v>
      </c>
      <c r="H12760" s="22">
        <v>62</v>
      </c>
      <c r="I12760" s="21" t="s">
        <v>203184</v>
      </c>
    </row>
    <row r="12761" spans="1:9" ht="44" customHeight="1">
      <c r="A12761" s="19" t="s">
        <v>203185</v>
      </c>
      <c r="B12761" s="20" t="s">
        <v>170250</v>
      </c>
      <c r="C12761" s="22">
        <v>44</v>
      </c>
      <c r="D12761" s="21" t="s">
        <v>171641</v>
      </c>
      <c r="E12761" s="22">
        <v>84</v>
      </c>
      <c r="F12761" s="21" t="s">
        <v>169991</v>
      </c>
      <c r="G12761" s="22">
        <v>4</v>
      </c>
      <c r="H12761" s="22">
        <v>135</v>
      </c>
      <c r="I12761" s="21" t="s">
        <v>203186</v>
      </c>
    </row>
    <row r="12762" spans="1:9" ht="32" customHeight="1">
      <c r="A12762" s="19" t="s">
        <v>203187</v>
      </c>
      <c r="B12762" s="20" t="s">
        <v>175543</v>
      </c>
      <c r="C12762" s="22">
        <v>37</v>
      </c>
      <c r="D12762" s="21" t="s">
        <v>203188</v>
      </c>
      <c r="E12762" s="22">
        <v>84</v>
      </c>
      <c r="F12762" s="21" t="s">
        <v>170675</v>
      </c>
      <c r="G12762" s="22">
        <v>6</v>
      </c>
      <c r="H12762" s="22">
        <v>130</v>
      </c>
      <c r="I12762" s="21" t="s">
        <v>203189</v>
      </c>
    </row>
    <row r="12763" spans="1:9" ht="32" customHeight="1">
      <c r="A12763" s="19" t="s">
        <v>203190</v>
      </c>
      <c r="B12763" s="20" t="s">
        <v>182599</v>
      </c>
      <c r="C12763" s="22">
        <v>31</v>
      </c>
      <c r="D12763" s="21" t="s">
        <v>187336</v>
      </c>
      <c r="E12763" s="22">
        <v>70</v>
      </c>
      <c r="F12763" s="21" t="s">
        <v>203191</v>
      </c>
      <c r="G12763" s="22">
        <v>41</v>
      </c>
      <c r="H12763" s="22">
        <v>145</v>
      </c>
      <c r="I12763" s="21" t="s">
        <v>203192</v>
      </c>
    </row>
    <row r="12764" spans="1:9" ht="32" customHeight="1">
      <c r="A12764" s="19" t="s">
        <v>203193</v>
      </c>
      <c r="B12764" s="20" t="s">
        <v>176727</v>
      </c>
      <c r="C12764" s="22">
        <v>38</v>
      </c>
      <c r="D12764" s="21" t="s">
        <v>174381</v>
      </c>
      <c r="E12764" s="22">
        <v>44</v>
      </c>
      <c r="F12764" s="21" t="s">
        <v>179084</v>
      </c>
      <c r="G12764" s="22">
        <v>30</v>
      </c>
      <c r="H12764" s="22">
        <v>115</v>
      </c>
      <c r="I12764" s="21" t="s">
        <v>203194</v>
      </c>
    </row>
    <row r="12765" spans="1:9" ht="32" customHeight="1">
      <c r="A12765" s="19" t="s">
        <v>203195</v>
      </c>
      <c r="B12765" s="20" t="s">
        <v>170639</v>
      </c>
      <c r="C12765" s="22">
        <v>74</v>
      </c>
      <c r="D12765" s="21" t="s">
        <v>170909</v>
      </c>
      <c r="E12765" s="22">
        <v>6</v>
      </c>
      <c r="F12765" s="21" t="s">
        <v>170065</v>
      </c>
      <c r="G12765" s="22">
        <v>16</v>
      </c>
      <c r="H12765" s="22">
        <v>99</v>
      </c>
      <c r="I12765" s="21" t="s">
        <v>203196</v>
      </c>
    </row>
    <row r="12766" spans="1:9" ht="32" customHeight="1">
      <c r="A12766" s="19" t="s">
        <v>203197</v>
      </c>
      <c r="B12766" s="20" t="s">
        <v>172661</v>
      </c>
      <c r="C12766" s="22">
        <v>37</v>
      </c>
      <c r="D12766" s="21" t="s">
        <v>170313</v>
      </c>
      <c r="E12766" s="22">
        <v>4</v>
      </c>
      <c r="F12766" s="21" t="s">
        <v>178594</v>
      </c>
      <c r="G12766" s="22">
        <v>38</v>
      </c>
      <c r="H12766" s="22">
        <v>82</v>
      </c>
      <c r="I12766" s="21" t="s">
        <v>203198</v>
      </c>
    </row>
    <row r="12767" spans="1:9" ht="32" customHeight="1">
      <c r="A12767" s="19" t="s">
        <v>203199</v>
      </c>
      <c r="B12767" s="20" t="s">
        <v>170012</v>
      </c>
      <c r="C12767" s="22">
        <v>10</v>
      </c>
      <c r="D12767" s="21" t="s">
        <v>170964</v>
      </c>
      <c r="E12767" s="22">
        <v>78</v>
      </c>
      <c r="F12767" s="21" t="s">
        <v>203200</v>
      </c>
      <c r="G12767" s="22">
        <v>54</v>
      </c>
      <c r="H12767" s="22">
        <v>145</v>
      </c>
      <c r="I12767" s="21" t="s">
        <v>203201</v>
      </c>
    </row>
    <row r="12768" spans="1:9" ht="32" customHeight="1">
      <c r="A12768" s="19" t="s">
        <v>203202</v>
      </c>
      <c r="B12768" s="20" t="s">
        <v>187989</v>
      </c>
      <c r="C12768" s="22">
        <v>21</v>
      </c>
      <c r="D12768" s="21" t="s">
        <v>203203</v>
      </c>
      <c r="E12768" s="22">
        <v>137</v>
      </c>
      <c r="F12768" s="21" t="s">
        <v>173897</v>
      </c>
      <c r="G12768" s="22">
        <v>18</v>
      </c>
      <c r="H12768" s="22">
        <v>179</v>
      </c>
      <c r="I12768" s="21" t="s">
        <v>203204</v>
      </c>
    </row>
    <row r="12769" spans="1:9" ht="32" customHeight="1">
      <c r="A12769" s="19" t="s">
        <v>203205</v>
      </c>
      <c r="B12769" s="20" t="s">
        <v>163427</v>
      </c>
      <c r="C12769" s="22">
        <v>46</v>
      </c>
      <c r="D12769" s="21" t="s">
        <v>163245</v>
      </c>
      <c r="E12769" s="22">
        <v>47</v>
      </c>
      <c r="F12769" s="21" t="s">
        <v>163360</v>
      </c>
      <c r="G12769" s="22">
        <v>32</v>
      </c>
      <c r="H12769" s="22">
        <v>128</v>
      </c>
      <c r="I12769" s="21" t="s">
        <v>203206</v>
      </c>
    </row>
    <row r="12770" spans="1:9" ht="32" customHeight="1">
      <c r="A12770" s="19" t="s">
        <v>203207</v>
      </c>
      <c r="B12770" s="24">
        <v>80</v>
      </c>
      <c r="C12770" s="22">
        <v>80</v>
      </c>
      <c r="D12770" s="22">
        <v>6</v>
      </c>
      <c r="E12770" s="22">
        <v>6</v>
      </c>
      <c r="F12770" s="21" t="s">
        <v>175664</v>
      </c>
      <c r="G12770" s="22">
        <v>14</v>
      </c>
      <c r="H12770" s="22">
        <v>103</v>
      </c>
      <c r="I12770" s="21" t="s">
        <v>203208</v>
      </c>
    </row>
    <row r="12771" spans="1:9" ht="32" customHeight="1">
      <c r="A12771" s="19" t="s">
        <v>203209</v>
      </c>
      <c r="B12771" s="20" t="s">
        <v>176993</v>
      </c>
      <c r="C12771" s="22">
        <v>39</v>
      </c>
      <c r="D12771" s="21" t="s">
        <v>169710</v>
      </c>
      <c r="E12771" s="22">
        <v>6</v>
      </c>
      <c r="F12771" s="21" t="s">
        <v>170846</v>
      </c>
      <c r="G12771" s="22">
        <v>10</v>
      </c>
      <c r="H12771" s="22">
        <v>58</v>
      </c>
      <c r="I12771" s="21" t="s">
        <v>203210</v>
      </c>
    </row>
    <row r="12772" spans="1:9" ht="32" customHeight="1">
      <c r="A12772" s="19" t="s">
        <v>203211</v>
      </c>
      <c r="B12772" s="20" t="s">
        <v>173454</v>
      </c>
      <c r="C12772" s="22">
        <v>74</v>
      </c>
      <c r="D12772" s="21" t="s">
        <v>170405</v>
      </c>
      <c r="E12772" s="22">
        <v>10</v>
      </c>
      <c r="F12772" s="21" t="s">
        <v>170129</v>
      </c>
      <c r="G12772" s="22">
        <v>6</v>
      </c>
      <c r="H12772" s="22">
        <v>93</v>
      </c>
      <c r="I12772" s="21" t="s">
        <v>203212</v>
      </c>
    </row>
    <row r="12773" spans="1:9" ht="32" customHeight="1">
      <c r="A12773" s="19" t="s">
        <v>203213</v>
      </c>
      <c r="B12773" s="20" t="s">
        <v>189982</v>
      </c>
      <c r="C12773" s="22">
        <v>53</v>
      </c>
      <c r="D12773" s="21" t="s">
        <v>172463</v>
      </c>
      <c r="E12773" s="22">
        <v>29</v>
      </c>
      <c r="F12773" s="21" t="s">
        <v>171869</v>
      </c>
      <c r="G12773" s="22">
        <v>14</v>
      </c>
      <c r="H12773" s="22">
        <v>99</v>
      </c>
      <c r="I12773" s="21" t="s">
        <v>203214</v>
      </c>
    </row>
    <row r="12774" spans="1:9" ht="32" customHeight="1">
      <c r="A12774" s="19" t="s">
        <v>203215</v>
      </c>
      <c r="B12774" s="20" t="s">
        <v>170065</v>
      </c>
      <c r="C12774" s="22">
        <v>20</v>
      </c>
      <c r="D12774" s="22">
        <v>80</v>
      </c>
      <c r="E12774" s="22">
        <v>96</v>
      </c>
      <c r="F12774" s="21" t="s">
        <v>170680</v>
      </c>
      <c r="G12774" s="22">
        <v>4</v>
      </c>
      <c r="H12774" s="22">
        <v>123</v>
      </c>
      <c r="I12774" s="21" t="s">
        <v>203216</v>
      </c>
    </row>
    <row r="12775" spans="1:9" ht="44" customHeight="1">
      <c r="A12775" s="19" t="s">
        <v>203217</v>
      </c>
      <c r="B12775" s="20" t="s">
        <v>172849</v>
      </c>
      <c r="C12775" s="22">
        <v>19</v>
      </c>
      <c r="D12775" s="21" t="s">
        <v>203218</v>
      </c>
      <c r="E12775" s="22">
        <v>61</v>
      </c>
      <c r="F12775" s="21" t="s">
        <v>170999</v>
      </c>
      <c r="G12775" s="22">
        <v>30</v>
      </c>
      <c r="H12775" s="22">
        <v>113</v>
      </c>
      <c r="I12775" s="21" t="s">
        <v>203219</v>
      </c>
    </row>
    <row r="12776" spans="1:9" ht="44" customHeight="1">
      <c r="A12776" s="19" t="s">
        <v>203220</v>
      </c>
      <c r="B12776" s="20" t="s">
        <v>170077</v>
      </c>
      <c r="C12776" s="22">
        <v>40</v>
      </c>
      <c r="D12776" s="21" t="s">
        <v>182663</v>
      </c>
      <c r="E12776" s="22">
        <v>111</v>
      </c>
      <c r="F12776" s="21" t="s">
        <v>203221</v>
      </c>
      <c r="G12776" s="22">
        <v>41</v>
      </c>
      <c r="H12776" s="22">
        <v>195</v>
      </c>
      <c r="I12776" s="21" t="s">
        <v>203222</v>
      </c>
    </row>
    <row r="12777" spans="1:9" ht="44" customHeight="1">
      <c r="A12777" s="19" t="s">
        <v>203223</v>
      </c>
      <c r="B12777" s="20" t="s">
        <v>183363</v>
      </c>
      <c r="C12777" s="22">
        <v>23</v>
      </c>
      <c r="D12777" s="21" t="s">
        <v>186628</v>
      </c>
      <c r="E12777" s="22">
        <v>78</v>
      </c>
      <c r="F12777" s="21" t="s">
        <v>174825</v>
      </c>
      <c r="G12777" s="22">
        <v>4</v>
      </c>
      <c r="H12777" s="22">
        <v>108</v>
      </c>
      <c r="I12777" s="21" t="s">
        <v>203224</v>
      </c>
    </row>
    <row r="12778" spans="1:9" ht="32" customHeight="1">
      <c r="A12778" s="19" t="s">
        <v>203225</v>
      </c>
      <c r="B12778" s="24">
        <v>100</v>
      </c>
      <c r="C12778" s="22">
        <v>56</v>
      </c>
      <c r="D12778" s="22">
        <v>0</v>
      </c>
      <c r="E12778" s="22">
        <v>0</v>
      </c>
      <c r="F12778" s="22">
        <v>0</v>
      </c>
      <c r="G12778" s="22">
        <v>0</v>
      </c>
      <c r="H12778" s="22">
        <v>59</v>
      </c>
      <c r="I12778" s="21" t="s">
        <v>203226</v>
      </c>
    </row>
    <row r="12779" spans="1:9" ht="32" customHeight="1">
      <c r="A12779" s="19" t="s">
        <v>203227</v>
      </c>
      <c r="B12779" s="20" t="s">
        <v>176948</v>
      </c>
      <c r="C12779" s="22">
        <v>49</v>
      </c>
      <c r="D12779" s="21" t="s">
        <v>176185</v>
      </c>
      <c r="E12779" s="22">
        <v>92</v>
      </c>
      <c r="F12779" s="21" t="s">
        <v>182984</v>
      </c>
      <c r="G12779" s="22">
        <v>18</v>
      </c>
      <c r="H12779" s="22">
        <v>162</v>
      </c>
      <c r="I12779" s="21" t="s">
        <v>203228</v>
      </c>
    </row>
    <row r="12780" spans="1:9" ht="32" customHeight="1">
      <c r="A12780" s="19" t="s">
        <v>203229</v>
      </c>
      <c r="B12780" s="20" t="s">
        <v>176948</v>
      </c>
      <c r="C12780" s="22">
        <v>49</v>
      </c>
      <c r="D12780" s="21" t="s">
        <v>176185</v>
      </c>
      <c r="E12780" s="22">
        <v>92</v>
      </c>
      <c r="F12780" s="21" t="s">
        <v>182984</v>
      </c>
      <c r="G12780" s="22">
        <v>18</v>
      </c>
      <c r="H12780" s="22">
        <v>162</v>
      </c>
      <c r="I12780" s="21" t="s">
        <v>203230</v>
      </c>
    </row>
    <row r="12781" spans="1:9" ht="32" customHeight="1">
      <c r="A12781" s="19" t="s">
        <v>203231</v>
      </c>
      <c r="B12781" s="20" t="s">
        <v>173905</v>
      </c>
      <c r="C12781" s="22">
        <v>17</v>
      </c>
      <c r="D12781" s="21" t="s">
        <v>171776</v>
      </c>
      <c r="E12781" s="22">
        <v>114</v>
      </c>
      <c r="F12781" s="21" t="s">
        <v>181882</v>
      </c>
      <c r="G12781" s="22">
        <v>11</v>
      </c>
      <c r="H12781" s="22">
        <v>145</v>
      </c>
      <c r="I12781" s="21" t="s">
        <v>203232</v>
      </c>
    </row>
    <row r="12782" spans="1:9" ht="32" customHeight="1">
      <c r="A12782" s="19" t="s">
        <v>203233</v>
      </c>
      <c r="B12782" s="20" t="s">
        <v>173905</v>
      </c>
      <c r="C12782" s="22">
        <v>17</v>
      </c>
      <c r="D12782" s="21" t="s">
        <v>171776</v>
      </c>
      <c r="E12782" s="22">
        <v>114</v>
      </c>
      <c r="F12782" s="21" t="s">
        <v>181882</v>
      </c>
      <c r="G12782" s="22">
        <v>11</v>
      </c>
      <c r="H12782" s="22">
        <v>145</v>
      </c>
      <c r="I12782" s="21" t="s">
        <v>203234</v>
      </c>
    </row>
    <row r="12783" spans="1:9" ht="32" customHeight="1">
      <c r="A12783" s="19" t="s">
        <v>203235</v>
      </c>
      <c r="B12783" s="20" t="s">
        <v>177134</v>
      </c>
      <c r="C12783" s="22">
        <v>1</v>
      </c>
      <c r="D12783" s="21" t="s">
        <v>200902</v>
      </c>
      <c r="E12783" s="22">
        <v>80</v>
      </c>
      <c r="F12783" s="21" t="s">
        <v>174183</v>
      </c>
      <c r="G12783" s="22">
        <v>2</v>
      </c>
      <c r="H12783" s="22">
        <v>86</v>
      </c>
      <c r="I12783" s="21" t="s">
        <v>203236</v>
      </c>
    </row>
    <row r="12784" spans="1:9" ht="32" customHeight="1">
      <c r="A12784" s="19" t="s">
        <v>203237</v>
      </c>
      <c r="B12784" s="20" t="s">
        <v>177134</v>
      </c>
      <c r="C12784" s="22">
        <v>1</v>
      </c>
      <c r="D12784" s="21" t="s">
        <v>200902</v>
      </c>
      <c r="E12784" s="22">
        <v>80</v>
      </c>
      <c r="F12784" s="21" t="s">
        <v>174183</v>
      </c>
      <c r="G12784" s="22">
        <v>2</v>
      </c>
      <c r="H12784" s="22">
        <v>86</v>
      </c>
      <c r="I12784" s="21" t="s">
        <v>203238</v>
      </c>
    </row>
    <row r="12785" spans="1:9" ht="32" customHeight="1">
      <c r="A12785" s="19" t="s">
        <v>203239</v>
      </c>
      <c r="B12785" s="40">
        <v>625</v>
      </c>
      <c r="C12785" s="22">
        <v>1</v>
      </c>
      <c r="D12785" s="39">
        <v>95625</v>
      </c>
      <c r="E12785" s="22">
        <v>153</v>
      </c>
      <c r="F12785" s="21" t="s">
        <v>178330</v>
      </c>
      <c r="G12785" s="22">
        <v>6</v>
      </c>
      <c r="H12785" s="22">
        <v>163</v>
      </c>
      <c r="I12785" s="21" t="s">
        <v>203240</v>
      </c>
    </row>
    <row r="12786" spans="1:9" ht="32" customHeight="1">
      <c r="A12786" s="19" t="s">
        <v>203241</v>
      </c>
      <c r="B12786" s="20" t="s">
        <v>174091</v>
      </c>
      <c r="C12786" s="22">
        <v>73</v>
      </c>
      <c r="D12786" s="21" t="s">
        <v>174092</v>
      </c>
      <c r="E12786" s="22">
        <v>11</v>
      </c>
      <c r="F12786" s="22">
        <v>0</v>
      </c>
      <c r="G12786" s="22">
        <v>0</v>
      </c>
      <c r="H12786" s="22">
        <v>87</v>
      </c>
      <c r="I12786" s="21" t="s">
        <v>203242</v>
      </c>
    </row>
    <row r="12787" spans="1:9" ht="32" customHeight="1">
      <c r="A12787" s="19" t="s">
        <v>203243</v>
      </c>
      <c r="B12787" s="20" t="s">
        <v>176954</v>
      </c>
      <c r="C12787" s="22">
        <v>49</v>
      </c>
      <c r="D12787" s="22">
        <v>0</v>
      </c>
      <c r="E12787" s="22">
        <v>0</v>
      </c>
      <c r="F12787" s="21" t="s">
        <v>174681</v>
      </c>
      <c r="G12787" s="22">
        <v>2</v>
      </c>
      <c r="H12787" s="22">
        <v>54</v>
      </c>
      <c r="I12787" s="21" t="s">
        <v>203244</v>
      </c>
    </row>
    <row r="12788" spans="1:9" ht="32" customHeight="1">
      <c r="A12788" s="19" t="s">
        <v>203245</v>
      </c>
      <c r="B12788" s="20" t="s">
        <v>170810</v>
      </c>
      <c r="C12788" s="22">
        <v>75</v>
      </c>
      <c r="D12788" s="22">
        <v>0</v>
      </c>
      <c r="E12788" s="22">
        <v>0</v>
      </c>
      <c r="F12788" s="21" t="s">
        <v>170313</v>
      </c>
      <c r="G12788" s="22">
        <v>4</v>
      </c>
      <c r="H12788" s="22">
        <v>82</v>
      </c>
      <c r="I12788" s="21" t="s">
        <v>203246</v>
      </c>
    </row>
    <row r="12789" spans="1:9" ht="32" customHeight="1">
      <c r="A12789" s="19" t="s">
        <v>203247</v>
      </c>
      <c r="B12789" s="24">
        <v>70</v>
      </c>
      <c r="C12789" s="22">
        <v>35</v>
      </c>
      <c r="D12789" s="22">
        <v>0</v>
      </c>
      <c r="E12789" s="22">
        <v>0</v>
      </c>
      <c r="F12789" s="22">
        <v>30</v>
      </c>
      <c r="G12789" s="22">
        <v>15</v>
      </c>
      <c r="H12789" s="22">
        <v>53</v>
      </c>
      <c r="I12789" s="21" t="s">
        <v>203248</v>
      </c>
    </row>
    <row r="12790" spans="1:9" ht="32" customHeight="1">
      <c r="A12790" s="19" t="s">
        <v>203249</v>
      </c>
      <c r="B12790" s="20" t="s">
        <v>174053</v>
      </c>
      <c r="C12790" s="22">
        <v>56</v>
      </c>
      <c r="D12790" s="22">
        <v>0</v>
      </c>
      <c r="E12790" s="22">
        <v>0</v>
      </c>
      <c r="F12790" s="21" t="s">
        <v>170129</v>
      </c>
      <c r="G12790" s="22">
        <v>4</v>
      </c>
      <c r="H12790" s="22">
        <v>63</v>
      </c>
      <c r="I12790" s="21" t="s">
        <v>203250</v>
      </c>
    </row>
    <row r="12791" spans="1:9" ht="32" customHeight="1">
      <c r="A12791" s="19" t="s">
        <v>203251</v>
      </c>
      <c r="B12791" s="24">
        <v>0</v>
      </c>
      <c r="C12791" s="22">
        <v>0</v>
      </c>
      <c r="D12791" s="22">
        <v>100</v>
      </c>
      <c r="E12791" s="22">
        <v>79</v>
      </c>
      <c r="F12791" s="22">
        <v>0</v>
      </c>
      <c r="G12791" s="22">
        <v>0</v>
      </c>
      <c r="H12791" s="22">
        <v>82</v>
      </c>
      <c r="I12791" s="21" t="s">
        <v>203252</v>
      </c>
    </row>
    <row r="12792" spans="1:9" ht="32" customHeight="1">
      <c r="A12792" s="19" t="s">
        <v>203253</v>
      </c>
      <c r="B12792" s="20" t="s">
        <v>175055</v>
      </c>
      <c r="C12792" s="22">
        <v>3</v>
      </c>
      <c r="D12792" s="21" t="s">
        <v>179147</v>
      </c>
      <c r="E12792" s="22">
        <v>97</v>
      </c>
      <c r="F12792" s="21" t="s">
        <v>169862</v>
      </c>
      <c r="G12792" s="22">
        <v>5</v>
      </c>
      <c r="H12792" s="22">
        <v>108</v>
      </c>
      <c r="I12792" s="21" t="s">
        <v>203254</v>
      </c>
    </row>
    <row r="12793" spans="1:9" ht="32" customHeight="1">
      <c r="A12793" s="19" t="s">
        <v>203255</v>
      </c>
      <c r="B12793" s="20" t="s">
        <v>176754</v>
      </c>
      <c r="C12793" s="22">
        <v>53</v>
      </c>
      <c r="D12793" s="21" t="s">
        <v>170217</v>
      </c>
      <c r="E12793" s="22">
        <v>2</v>
      </c>
      <c r="F12793" s="21" t="s">
        <v>171567</v>
      </c>
      <c r="G12793" s="22">
        <v>7</v>
      </c>
      <c r="H12793" s="22">
        <v>65</v>
      </c>
      <c r="I12793" s="21" t="s">
        <v>203256</v>
      </c>
    </row>
    <row r="12794" spans="1:9" ht="32" customHeight="1">
      <c r="A12794" s="19" t="s">
        <v>203257</v>
      </c>
      <c r="B12794" s="20" t="s">
        <v>185973</v>
      </c>
      <c r="C12794" s="22">
        <v>59</v>
      </c>
      <c r="D12794" s="21" t="s">
        <v>171250</v>
      </c>
      <c r="E12794" s="22">
        <v>6</v>
      </c>
      <c r="F12794" s="21" t="s">
        <v>173230</v>
      </c>
      <c r="G12794" s="22">
        <v>12</v>
      </c>
      <c r="H12794" s="22">
        <v>80</v>
      </c>
      <c r="I12794" s="21" t="s">
        <v>203258</v>
      </c>
    </row>
    <row r="12795" spans="1:9" ht="32" customHeight="1">
      <c r="A12795" s="19" t="s">
        <v>203259</v>
      </c>
      <c r="B12795" s="20" t="s">
        <v>178371</v>
      </c>
      <c r="C12795" s="22">
        <v>33</v>
      </c>
      <c r="D12795" s="22">
        <v>0</v>
      </c>
      <c r="E12795" s="22">
        <v>0</v>
      </c>
      <c r="F12795" s="21" t="s">
        <v>173734</v>
      </c>
      <c r="G12795" s="22">
        <v>16</v>
      </c>
      <c r="H12795" s="22">
        <v>52</v>
      </c>
      <c r="I12795" s="21" t="s">
        <v>203260</v>
      </c>
    </row>
    <row r="12796" spans="1:9" ht="32" customHeight="1">
      <c r="A12796" s="19" t="s">
        <v>203261</v>
      </c>
      <c r="B12796" s="20" t="s">
        <v>172725</v>
      </c>
      <c r="C12796" s="22">
        <v>3</v>
      </c>
      <c r="D12796" s="21" t="s">
        <v>199095</v>
      </c>
      <c r="E12796" s="22">
        <v>126</v>
      </c>
      <c r="F12796" s="21" t="s">
        <v>174407</v>
      </c>
      <c r="G12796" s="22">
        <v>1</v>
      </c>
      <c r="H12796" s="22">
        <v>133</v>
      </c>
      <c r="I12796" s="21" t="s">
        <v>203262</v>
      </c>
    </row>
    <row r="12797" spans="1:9" ht="32" customHeight="1">
      <c r="A12797" s="19" t="s">
        <v>203263</v>
      </c>
      <c r="B12797" s="20" t="s">
        <v>181815</v>
      </c>
      <c r="C12797" s="22">
        <v>31</v>
      </c>
      <c r="D12797" s="21" t="s">
        <v>191524</v>
      </c>
      <c r="E12797" s="22">
        <v>43</v>
      </c>
      <c r="F12797" s="22">
        <v>0</v>
      </c>
      <c r="G12797" s="22">
        <v>0</v>
      </c>
      <c r="H12797" s="22">
        <v>77</v>
      </c>
      <c r="I12797" s="21" t="s">
        <v>203264</v>
      </c>
    </row>
    <row r="12798" spans="1:9" ht="32" customHeight="1">
      <c r="A12798" s="19" t="s">
        <v>203265</v>
      </c>
      <c r="B12798" s="20" t="s">
        <v>170959</v>
      </c>
      <c r="C12798" s="22">
        <v>89</v>
      </c>
      <c r="D12798" s="21" t="s">
        <v>170909</v>
      </c>
      <c r="E12798" s="22">
        <v>6</v>
      </c>
      <c r="F12798" s="21" t="s">
        <v>175201</v>
      </c>
      <c r="G12798" s="22">
        <v>1</v>
      </c>
      <c r="H12798" s="22">
        <v>99</v>
      </c>
      <c r="I12798" s="21" t="s">
        <v>203266</v>
      </c>
    </row>
    <row r="12799" spans="1:9" ht="32" customHeight="1">
      <c r="A12799" s="19" t="s">
        <v>203267</v>
      </c>
      <c r="B12799" s="20" t="s">
        <v>176887</v>
      </c>
      <c r="C12799" s="22">
        <v>47</v>
      </c>
      <c r="D12799" s="21" t="s">
        <v>170045</v>
      </c>
      <c r="E12799" s="22">
        <v>10</v>
      </c>
      <c r="F12799" s="21" t="s">
        <v>171349</v>
      </c>
      <c r="G12799" s="22">
        <v>4</v>
      </c>
      <c r="H12799" s="22">
        <v>64</v>
      </c>
      <c r="I12799" s="21" t="s">
        <v>203268</v>
      </c>
    </row>
    <row r="12800" spans="1:9" ht="32" customHeight="1">
      <c r="A12800" s="19" t="s">
        <v>203269</v>
      </c>
      <c r="B12800" s="20" t="s">
        <v>174391</v>
      </c>
      <c r="C12800" s="22">
        <v>75</v>
      </c>
      <c r="D12800" s="21" t="s">
        <v>14613</v>
      </c>
      <c r="E12800" s="22">
        <v>54</v>
      </c>
      <c r="F12800" s="21" t="s">
        <v>173380</v>
      </c>
      <c r="G12800" s="22">
        <v>15</v>
      </c>
      <c r="H12800" s="22">
        <v>147</v>
      </c>
      <c r="I12800" s="21" t="s">
        <v>203270</v>
      </c>
    </row>
    <row r="12801" spans="1:9" ht="32" customHeight="1">
      <c r="A12801" s="19" t="s">
        <v>203271</v>
      </c>
      <c r="B12801" s="20" t="s">
        <v>203272</v>
      </c>
      <c r="C12801" s="22">
        <v>115</v>
      </c>
      <c r="D12801" s="21" t="s">
        <v>194949</v>
      </c>
      <c r="E12801" s="22">
        <v>8</v>
      </c>
      <c r="F12801" s="21" t="s">
        <v>194315</v>
      </c>
      <c r="G12801" s="22">
        <v>40</v>
      </c>
      <c r="H12801" s="22">
        <v>166</v>
      </c>
      <c r="I12801" s="21" t="s">
        <v>203273</v>
      </c>
    </row>
    <row r="12802" spans="1:9" ht="32" customHeight="1">
      <c r="A12802" s="19" t="s">
        <v>203274</v>
      </c>
      <c r="B12802" s="20" t="s">
        <v>181258</v>
      </c>
      <c r="C12802" s="22">
        <v>40</v>
      </c>
      <c r="D12802" s="21" t="s">
        <v>178810</v>
      </c>
      <c r="E12802" s="22">
        <v>35</v>
      </c>
      <c r="F12802" s="21" t="s">
        <v>170313</v>
      </c>
      <c r="G12802" s="22">
        <v>4</v>
      </c>
      <c r="H12802" s="22">
        <v>82</v>
      </c>
      <c r="I12802" s="21" t="s">
        <v>203275</v>
      </c>
    </row>
    <row r="12803" spans="1:9" ht="32" customHeight="1">
      <c r="A12803" s="19" t="s">
        <v>203276</v>
      </c>
      <c r="B12803" s="20" t="s">
        <v>203277</v>
      </c>
      <c r="C12803" s="22">
        <v>47</v>
      </c>
      <c r="D12803" s="21" t="s">
        <v>203278</v>
      </c>
      <c r="E12803" s="22">
        <v>95</v>
      </c>
      <c r="F12803" s="21" t="s">
        <v>203279</v>
      </c>
      <c r="G12803" s="22">
        <v>39</v>
      </c>
      <c r="H12803" s="22">
        <v>184</v>
      </c>
      <c r="I12803" s="21" t="s">
        <v>203280</v>
      </c>
    </row>
    <row r="12804" spans="1:9" ht="32" customHeight="1">
      <c r="A12804" s="19" t="s">
        <v>203281</v>
      </c>
      <c r="B12804" s="20" t="s">
        <v>170088</v>
      </c>
      <c r="C12804" s="22">
        <v>68</v>
      </c>
      <c r="D12804" s="22">
        <v>0</v>
      </c>
      <c r="E12804" s="22">
        <v>0</v>
      </c>
      <c r="F12804" s="21" t="s">
        <v>170089</v>
      </c>
      <c r="G12804" s="22">
        <v>4</v>
      </c>
      <c r="H12804" s="22">
        <v>75</v>
      </c>
      <c r="I12804" s="21" t="s">
        <v>203282</v>
      </c>
    </row>
    <row r="12805" spans="1:9" ht="32" customHeight="1">
      <c r="A12805" s="19" t="s">
        <v>203283</v>
      </c>
      <c r="B12805" s="20" t="s">
        <v>175561</v>
      </c>
      <c r="C12805" s="22">
        <v>70</v>
      </c>
      <c r="D12805" s="22">
        <v>0</v>
      </c>
      <c r="E12805" s="22">
        <v>0</v>
      </c>
      <c r="F12805" s="21" t="s">
        <v>170388</v>
      </c>
      <c r="G12805" s="22">
        <v>8</v>
      </c>
      <c r="H12805" s="22">
        <v>81</v>
      </c>
      <c r="I12805" s="21" t="s">
        <v>203284</v>
      </c>
    </row>
    <row r="12806" spans="1:9" ht="32" customHeight="1">
      <c r="A12806" s="19" t="s">
        <v>203285</v>
      </c>
      <c r="B12806" s="20" t="s">
        <v>178052</v>
      </c>
      <c r="C12806" s="22">
        <v>22</v>
      </c>
      <c r="D12806" s="21" t="s">
        <v>177084</v>
      </c>
      <c r="E12806" s="22">
        <v>97</v>
      </c>
      <c r="F12806" s="21" t="s">
        <v>173936</v>
      </c>
      <c r="G12806" s="22">
        <v>1</v>
      </c>
      <c r="H12806" s="22">
        <v>123</v>
      </c>
      <c r="I12806" s="21" t="s">
        <v>203286</v>
      </c>
    </row>
    <row r="12807" spans="1:9" ht="32" customHeight="1">
      <c r="A12807" s="19" t="s">
        <v>203287</v>
      </c>
      <c r="B12807" s="20" t="s">
        <v>175474</v>
      </c>
      <c r="C12807" s="22">
        <v>52</v>
      </c>
      <c r="D12807" s="22">
        <v>0</v>
      </c>
      <c r="E12807" s="22">
        <v>0</v>
      </c>
      <c r="F12807" s="21" t="s">
        <v>173863</v>
      </c>
      <c r="G12807" s="22">
        <v>2</v>
      </c>
      <c r="H12807" s="22">
        <v>57</v>
      </c>
      <c r="I12807" s="21" t="s">
        <v>203288</v>
      </c>
    </row>
    <row r="12808" spans="1:9" ht="32" customHeight="1">
      <c r="A12808" s="19" t="s">
        <v>203289</v>
      </c>
      <c r="B12808" s="20" t="s">
        <v>175474</v>
      </c>
      <c r="C12808" s="22">
        <v>52</v>
      </c>
      <c r="D12808" s="22">
        <v>0</v>
      </c>
      <c r="E12808" s="22">
        <v>0</v>
      </c>
      <c r="F12808" s="21" t="s">
        <v>173863</v>
      </c>
      <c r="G12808" s="22">
        <v>2</v>
      </c>
      <c r="H12808" s="22">
        <v>57</v>
      </c>
      <c r="I12808" s="21" t="s">
        <v>203290</v>
      </c>
    </row>
    <row r="12809" spans="1:9" ht="32" customHeight="1">
      <c r="A12809" s="19" t="s">
        <v>203291</v>
      </c>
      <c r="B12809" s="20" t="s">
        <v>174523</v>
      </c>
      <c r="C12809" s="22">
        <v>6</v>
      </c>
      <c r="D12809" s="21" t="s">
        <v>170503</v>
      </c>
      <c r="E12809" s="22">
        <v>46</v>
      </c>
      <c r="F12809" s="22">
        <v>0</v>
      </c>
      <c r="G12809" s="22">
        <v>0</v>
      </c>
      <c r="H12809" s="22">
        <v>55</v>
      </c>
      <c r="I12809" s="21" t="s">
        <v>203292</v>
      </c>
    </row>
    <row r="12810" spans="1:9" ht="32" customHeight="1">
      <c r="A12810" s="19" t="s">
        <v>203293</v>
      </c>
      <c r="B12810" s="24">
        <v>8</v>
      </c>
      <c r="C12810" s="22">
        <v>4</v>
      </c>
      <c r="D12810" s="22">
        <v>92</v>
      </c>
      <c r="E12810" s="22">
        <v>46</v>
      </c>
      <c r="F12810" s="22">
        <v>0</v>
      </c>
      <c r="G12810" s="22">
        <v>0</v>
      </c>
      <c r="H12810" s="22">
        <v>53</v>
      </c>
      <c r="I12810" s="21" t="s">
        <v>203294</v>
      </c>
    </row>
    <row r="12811" spans="1:9" ht="32" customHeight="1">
      <c r="A12811" s="19" t="s">
        <v>203295</v>
      </c>
      <c r="B12811" s="20" t="s">
        <v>174523</v>
      </c>
      <c r="C12811" s="22">
        <v>6</v>
      </c>
      <c r="D12811" s="21" t="s">
        <v>170503</v>
      </c>
      <c r="E12811" s="22">
        <v>46</v>
      </c>
      <c r="F12811" s="22">
        <v>0</v>
      </c>
      <c r="G12811" s="22">
        <v>0</v>
      </c>
      <c r="H12811" s="22">
        <v>55</v>
      </c>
      <c r="I12811" s="21" t="s">
        <v>203296</v>
      </c>
    </row>
    <row r="12812" spans="1:9" ht="32" customHeight="1">
      <c r="A12812" s="19" t="s">
        <v>203297</v>
      </c>
      <c r="B12812" s="20" t="s">
        <v>174523</v>
      </c>
      <c r="C12812" s="22">
        <v>6</v>
      </c>
      <c r="D12812" s="21" t="s">
        <v>170503</v>
      </c>
      <c r="E12812" s="22">
        <v>46</v>
      </c>
      <c r="F12812" s="22">
        <v>0</v>
      </c>
      <c r="G12812" s="22">
        <v>0</v>
      </c>
      <c r="H12812" s="22">
        <v>55</v>
      </c>
      <c r="I12812" s="21" t="s">
        <v>203298</v>
      </c>
    </row>
    <row r="12813" spans="1:9" ht="44" customHeight="1">
      <c r="A12813" s="19" t="s">
        <v>203299</v>
      </c>
      <c r="B12813" s="20" t="s">
        <v>203300</v>
      </c>
      <c r="C12813" s="22">
        <v>101</v>
      </c>
      <c r="D12813" s="21" t="s">
        <v>181215</v>
      </c>
      <c r="E12813" s="22">
        <v>10</v>
      </c>
      <c r="F12813" s="21" t="s">
        <v>203301</v>
      </c>
      <c r="G12813" s="22">
        <v>50</v>
      </c>
      <c r="H12813" s="22">
        <v>164</v>
      </c>
      <c r="I12813" s="21" t="s">
        <v>203302</v>
      </c>
    </row>
    <row r="12814" spans="1:9" ht="44" customHeight="1">
      <c r="A12814" s="19" t="s">
        <v>203303</v>
      </c>
      <c r="B12814" s="20" t="s">
        <v>170227</v>
      </c>
      <c r="C12814" s="22">
        <v>32</v>
      </c>
      <c r="D12814" s="21" t="s">
        <v>176097</v>
      </c>
      <c r="E12814" s="22">
        <v>5</v>
      </c>
      <c r="F12814" s="21" t="s">
        <v>179172</v>
      </c>
      <c r="G12814" s="22">
        <v>29</v>
      </c>
      <c r="H12814" s="22">
        <v>69</v>
      </c>
      <c r="I12814" s="21" t="s">
        <v>203304</v>
      </c>
    </row>
    <row r="12815" spans="1:9" ht="44" customHeight="1">
      <c r="A12815" s="19" t="s">
        <v>203305</v>
      </c>
      <c r="B12815" s="20" t="s">
        <v>174846</v>
      </c>
      <c r="C12815" s="22">
        <v>45</v>
      </c>
      <c r="D12815" s="21" t="s">
        <v>203306</v>
      </c>
      <c r="E12815" s="22">
        <v>57</v>
      </c>
      <c r="F12815" s="21" t="s">
        <v>174893</v>
      </c>
      <c r="G12815" s="22">
        <v>4</v>
      </c>
      <c r="H12815" s="22">
        <v>109</v>
      </c>
      <c r="I12815" s="21" t="s">
        <v>203307</v>
      </c>
    </row>
    <row r="12816" spans="1:9" ht="44" customHeight="1">
      <c r="A12816" s="19" t="s">
        <v>203308</v>
      </c>
      <c r="B12816" s="20" t="s">
        <v>203309</v>
      </c>
      <c r="C12816" s="22">
        <v>9</v>
      </c>
      <c r="D12816" s="21" t="s">
        <v>172115</v>
      </c>
      <c r="E12816" s="22">
        <v>162</v>
      </c>
      <c r="F12816" s="21" t="s">
        <v>194495</v>
      </c>
      <c r="G12816" s="22">
        <v>11</v>
      </c>
      <c r="H12816" s="22">
        <v>185</v>
      </c>
      <c r="I12816" s="21" t="s">
        <v>203310</v>
      </c>
    </row>
    <row r="12817" spans="1:9" ht="32" customHeight="1">
      <c r="A12817" s="19" t="s">
        <v>203311</v>
      </c>
      <c r="B12817" s="20" t="s">
        <v>171112</v>
      </c>
      <c r="C12817" s="22">
        <v>70</v>
      </c>
      <c r="D12817" s="21" t="s">
        <v>174350</v>
      </c>
      <c r="E12817" s="22">
        <v>3</v>
      </c>
      <c r="F12817" s="21" t="s">
        <v>180687</v>
      </c>
      <c r="G12817" s="22">
        <v>13</v>
      </c>
      <c r="H12817" s="22">
        <v>89</v>
      </c>
      <c r="I12817" s="21" t="s">
        <v>203312</v>
      </c>
    </row>
    <row r="12818" spans="1:9" ht="32" customHeight="1">
      <c r="A12818" s="19" t="s">
        <v>203313</v>
      </c>
      <c r="B12818" s="24">
        <v>37</v>
      </c>
      <c r="C12818" s="22">
        <v>37</v>
      </c>
      <c r="D12818" s="22">
        <v>33</v>
      </c>
      <c r="E12818" s="22">
        <v>33</v>
      </c>
      <c r="F12818" s="22">
        <v>30</v>
      </c>
      <c r="G12818" s="22">
        <v>30</v>
      </c>
      <c r="H12818" s="22">
        <v>103</v>
      </c>
      <c r="I12818" s="21" t="s">
        <v>203314</v>
      </c>
    </row>
    <row r="12819" spans="1:9" ht="32" customHeight="1">
      <c r="A12819" s="19" t="s">
        <v>203315</v>
      </c>
      <c r="B12819" s="20" t="s">
        <v>176257</v>
      </c>
      <c r="C12819" s="22">
        <v>38</v>
      </c>
      <c r="D12819" s="22">
        <v>0</v>
      </c>
      <c r="E12819" s="22">
        <v>0</v>
      </c>
      <c r="F12819" s="21" t="s">
        <v>172599</v>
      </c>
      <c r="G12819" s="22">
        <v>14</v>
      </c>
      <c r="H12819" s="22">
        <v>55</v>
      </c>
      <c r="I12819" s="21" t="s">
        <v>203316</v>
      </c>
    </row>
    <row r="12820" spans="1:9" ht="44" customHeight="1">
      <c r="A12820" s="19" t="s">
        <v>203317</v>
      </c>
      <c r="B12820" s="20" t="s">
        <v>179852</v>
      </c>
      <c r="C12820" s="22">
        <v>9</v>
      </c>
      <c r="D12820" s="21" t="s">
        <v>190559</v>
      </c>
      <c r="E12820" s="22">
        <v>107</v>
      </c>
      <c r="F12820" s="21" t="s">
        <v>172048</v>
      </c>
      <c r="G12820" s="22">
        <v>3</v>
      </c>
      <c r="H12820" s="22">
        <v>122</v>
      </c>
      <c r="I12820" s="21" t="s">
        <v>203318</v>
      </c>
    </row>
    <row r="12821" spans="1:9" ht="44" customHeight="1">
      <c r="A12821" s="19" t="s">
        <v>203319</v>
      </c>
      <c r="B12821" s="20" t="s">
        <v>197900</v>
      </c>
      <c r="C12821" s="22">
        <v>59</v>
      </c>
      <c r="D12821" s="22">
        <v>0</v>
      </c>
      <c r="E12821" s="22">
        <v>0</v>
      </c>
      <c r="F12821" s="21" t="s">
        <v>176718</v>
      </c>
      <c r="G12821" s="22">
        <v>34</v>
      </c>
      <c r="H12821" s="22">
        <v>96</v>
      </c>
      <c r="I12821" s="21" t="s">
        <v>203320</v>
      </c>
    </row>
    <row r="12822" spans="1:9" ht="44" customHeight="1">
      <c r="A12822" s="19" t="s">
        <v>203321</v>
      </c>
      <c r="B12822" s="20" t="s">
        <v>203322</v>
      </c>
      <c r="C12822" s="22">
        <v>50</v>
      </c>
      <c r="D12822" s="21" t="s">
        <v>193143</v>
      </c>
      <c r="E12822" s="22">
        <v>60</v>
      </c>
      <c r="F12822" s="21" t="s">
        <v>203323</v>
      </c>
      <c r="G12822" s="22">
        <v>29</v>
      </c>
      <c r="H12822" s="22">
        <v>142</v>
      </c>
      <c r="I12822" s="21" t="s">
        <v>203324</v>
      </c>
    </row>
    <row r="12823" spans="1:9" ht="32" customHeight="1">
      <c r="A12823" s="19" t="s">
        <v>203325</v>
      </c>
      <c r="B12823" s="20" t="s">
        <v>173752</v>
      </c>
      <c r="C12823" s="22">
        <v>20</v>
      </c>
      <c r="D12823" s="21" t="s">
        <v>203326</v>
      </c>
      <c r="E12823" s="22">
        <v>33</v>
      </c>
      <c r="F12823" s="21" t="s">
        <v>180937</v>
      </c>
      <c r="G12823" s="22">
        <v>14</v>
      </c>
      <c r="H12823" s="22">
        <v>70</v>
      </c>
      <c r="I12823" s="21" t="s">
        <v>203327</v>
      </c>
    </row>
    <row r="12824" spans="1:9" ht="32" customHeight="1">
      <c r="A12824" s="19" t="s">
        <v>203328</v>
      </c>
      <c r="B12824" s="24">
        <v>0</v>
      </c>
      <c r="C12824" s="22">
        <v>0</v>
      </c>
      <c r="D12824" s="21" t="s">
        <v>171946</v>
      </c>
      <c r="E12824" s="22">
        <v>33</v>
      </c>
      <c r="F12824" s="21" t="s">
        <v>187493</v>
      </c>
      <c r="G12824" s="22">
        <v>26</v>
      </c>
      <c r="H12824" s="22">
        <v>62</v>
      </c>
      <c r="I12824" s="21" t="s">
        <v>203329</v>
      </c>
    </row>
    <row r="12825" spans="1:9" ht="32" customHeight="1">
      <c r="A12825" s="19" t="s">
        <v>203330</v>
      </c>
      <c r="B12825" s="20" t="s">
        <v>169658</v>
      </c>
      <c r="C12825" s="22">
        <v>4</v>
      </c>
      <c r="D12825" s="21" t="s">
        <v>175170</v>
      </c>
      <c r="E12825" s="22">
        <v>71</v>
      </c>
      <c r="F12825" s="21" t="s">
        <v>171198</v>
      </c>
      <c r="G12825" s="22">
        <v>1</v>
      </c>
      <c r="H12825" s="22">
        <v>79</v>
      </c>
      <c r="I12825" s="21" t="s">
        <v>203331</v>
      </c>
    </row>
    <row r="12826" spans="1:9" ht="32" customHeight="1">
      <c r="A12826" s="19" t="s">
        <v>203332</v>
      </c>
      <c r="B12826" s="20" t="s">
        <v>175637</v>
      </c>
      <c r="C12826" s="22">
        <v>57</v>
      </c>
      <c r="D12826" s="21" t="s">
        <v>190718</v>
      </c>
      <c r="E12826" s="22">
        <v>75</v>
      </c>
      <c r="F12826" s="22">
        <v>0</v>
      </c>
      <c r="G12826" s="22">
        <v>0</v>
      </c>
      <c r="H12826" s="22">
        <v>135</v>
      </c>
      <c r="I12826" s="21" t="s">
        <v>203333</v>
      </c>
    </row>
    <row r="12827" spans="1:9" ht="44" customHeight="1">
      <c r="A12827" s="19" t="s">
        <v>203334</v>
      </c>
      <c r="B12827" s="20" t="s">
        <v>172532</v>
      </c>
      <c r="C12827" s="22">
        <v>39</v>
      </c>
      <c r="D12827" s="21" t="s">
        <v>177479</v>
      </c>
      <c r="E12827" s="22">
        <v>21</v>
      </c>
      <c r="F12827" s="21" t="s">
        <v>186643</v>
      </c>
      <c r="G12827" s="22">
        <v>49</v>
      </c>
      <c r="H12827" s="22">
        <v>112</v>
      </c>
      <c r="I12827" s="21" t="s">
        <v>203335</v>
      </c>
    </row>
    <row r="12828" spans="1:9" ht="44" customHeight="1">
      <c r="A12828" s="19" t="s">
        <v>203336</v>
      </c>
      <c r="B12828" s="20" t="s">
        <v>174366</v>
      </c>
      <c r="C12828" s="22">
        <v>51</v>
      </c>
      <c r="D12828" s="22">
        <v>0</v>
      </c>
      <c r="E12828" s="22">
        <v>0</v>
      </c>
      <c r="F12828" s="21" t="s">
        <v>174766</v>
      </c>
      <c r="G12828" s="22">
        <v>8</v>
      </c>
      <c r="H12828" s="22">
        <v>62</v>
      </c>
      <c r="I12828" s="21" t="s">
        <v>203337</v>
      </c>
    </row>
    <row r="12829" spans="1:9" ht="44" customHeight="1">
      <c r="A12829" s="19" t="s">
        <v>203338</v>
      </c>
      <c r="B12829" s="20" t="s">
        <v>183249</v>
      </c>
      <c r="C12829" s="22">
        <v>58</v>
      </c>
      <c r="D12829" s="22">
        <v>0</v>
      </c>
      <c r="E12829" s="22">
        <v>0</v>
      </c>
      <c r="F12829" s="21" t="s">
        <v>169909</v>
      </c>
      <c r="G12829" s="22">
        <v>8</v>
      </c>
      <c r="H12829" s="22">
        <v>69</v>
      </c>
      <c r="I12829" s="21" t="s">
        <v>203339</v>
      </c>
    </row>
    <row r="12830" spans="1:9" ht="32" customHeight="1">
      <c r="A12830" s="19" t="s">
        <v>203340</v>
      </c>
      <c r="B12830" s="20" t="s">
        <v>170628</v>
      </c>
      <c r="C12830" s="22">
        <v>1</v>
      </c>
      <c r="D12830" s="21" t="s">
        <v>189282</v>
      </c>
      <c r="E12830" s="22">
        <v>69</v>
      </c>
      <c r="F12830" s="21" t="s">
        <v>170628</v>
      </c>
      <c r="G12830" s="22">
        <v>1</v>
      </c>
      <c r="H12830" s="22">
        <v>74</v>
      </c>
      <c r="I12830" s="21" t="s">
        <v>203341</v>
      </c>
    </row>
    <row r="12831" spans="1:9" ht="32" customHeight="1">
      <c r="A12831" s="19" t="s">
        <v>203342</v>
      </c>
      <c r="B12831" s="20" t="s">
        <v>203343</v>
      </c>
      <c r="C12831" s="22">
        <v>68</v>
      </c>
      <c r="D12831" s="21" t="s">
        <v>190498</v>
      </c>
      <c r="E12831" s="22">
        <v>45</v>
      </c>
      <c r="F12831" s="21" t="s">
        <v>184533</v>
      </c>
      <c r="G12831" s="22">
        <v>24</v>
      </c>
      <c r="H12831" s="22">
        <v>140</v>
      </c>
      <c r="I12831" s="21" t="s">
        <v>203344</v>
      </c>
    </row>
    <row r="12832" spans="1:9" ht="32" customHeight="1">
      <c r="A12832" s="19" t="s">
        <v>203345</v>
      </c>
      <c r="B12832" s="20" t="s">
        <v>172356</v>
      </c>
      <c r="C12832" s="22">
        <v>53</v>
      </c>
      <c r="D12832" s="21" t="s">
        <v>172267</v>
      </c>
      <c r="E12832" s="22">
        <v>6</v>
      </c>
      <c r="F12832" s="21" t="s">
        <v>171047</v>
      </c>
      <c r="G12832" s="22">
        <v>10</v>
      </c>
      <c r="H12832" s="22">
        <v>72</v>
      </c>
      <c r="I12832" s="21" t="s">
        <v>203346</v>
      </c>
    </row>
    <row r="12833" spans="1:9" ht="32" customHeight="1">
      <c r="A12833" s="19" t="s">
        <v>203347</v>
      </c>
      <c r="B12833" s="24">
        <v>10</v>
      </c>
      <c r="C12833" s="22">
        <v>18</v>
      </c>
      <c r="D12833" s="21" t="s">
        <v>170404</v>
      </c>
      <c r="E12833" s="22">
        <v>160</v>
      </c>
      <c r="F12833" s="21" t="s">
        <v>171659</v>
      </c>
      <c r="G12833" s="22">
        <v>2</v>
      </c>
      <c r="H12833" s="22">
        <v>183</v>
      </c>
      <c r="I12833" s="21" t="s">
        <v>203348</v>
      </c>
    </row>
    <row r="12834" spans="1:9" ht="32" customHeight="1">
      <c r="A12834" s="19" t="s">
        <v>203349</v>
      </c>
      <c r="B12834" s="20" t="s">
        <v>178039</v>
      </c>
      <c r="C12834" s="22">
        <v>186</v>
      </c>
      <c r="D12834" s="21" t="s">
        <v>187801</v>
      </c>
      <c r="E12834" s="22">
        <v>28</v>
      </c>
      <c r="F12834" s="21" t="s">
        <v>171558</v>
      </c>
      <c r="G12834" s="22">
        <v>8</v>
      </c>
      <c r="H12834" s="22">
        <v>225</v>
      </c>
      <c r="I12834" s="21" t="s">
        <v>203350</v>
      </c>
    </row>
    <row r="12835" spans="1:9" ht="32" customHeight="1">
      <c r="A12835" s="19" t="s">
        <v>203351</v>
      </c>
      <c r="B12835" s="20" t="s">
        <v>173863</v>
      </c>
      <c r="C12835" s="22">
        <v>6</v>
      </c>
      <c r="D12835" s="21" t="s">
        <v>175474</v>
      </c>
      <c r="E12835" s="22">
        <v>156</v>
      </c>
      <c r="F12835" s="22">
        <v>0</v>
      </c>
      <c r="G12835" s="22">
        <v>0</v>
      </c>
      <c r="H12835" s="22">
        <v>165</v>
      </c>
      <c r="I12835" s="21" t="s">
        <v>203352</v>
      </c>
    </row>
    <row r="12836" spans="1:9" ht="32" customHeight="1">
      <c r="A12836" s="19" t="s">
        <v>203353</v>
      </c>
      <c r="B12836" s="20" t="s">
        <v>173863</v>
      </c>
      <c r="C12836" s="22">
        <v>6</v>
      </c>
      <c r="D12836" s="21" t="s">
        <v>175474</v>
      </c>
      <c r="E12836" s="22">
        <v>156</v>
      </c>
      <c r="F12836" s="22">
        <v>0</v>
      </c>
      <c r="G12836" s="22">
        <v>0</v>
      </c>
      <c r="H12836" s="22">
        <v>165</v>
      </c>
      <c r="I12836" s="21" t="s">
        <v>203354</v>
      </c>
    </row>
    <row r="12837" spans="1:9" ht="32" customHeight="1">
      <c r="A12837" s="19" t="s">
        <v>203355</v>
      </c>
      <c r="B12837" s="20" t="s">
        <v>179680</v>
      </c>
      <c r="C12837" s="22">
        <v>108</v>
      </c>
      <c r="D12837" s="21" t="s">
        <v>178372</v>
      </c>
      <c r="E12837" s="22">
        <v>36</v>
      </c>
      <c r="F12837" s="21" t="s">
        <v>177330</v>
      </c>
      <c r="G12837" s="22">
        <v>52</v>
      </c>
      <c r="H12837" s="22">
        <v>199</v>
      </c>
      <c r="I12837" s="21" t="s">
        <v>203356</v>
      </c>
    </row>
    <row r="12838" spans="1:9" ht="32" customHeight="1">
      <c r="A12838" s="19" t="s">
        <v>203357</v>
      </c>
      <c r="B12838" s="20" t="s">
        <v>179680</v>
      </c>
      <c r="C12838" s="22">
        <v>108</v>
      </c>
      <c r="D12838" s="21" t="s">
        <v>178372</v>
      </c>
      <c r="E12838" s="22">
        <v>36</v>
      </c>
      <c r="F12838" s="21" t="s">
        <v>177330</v>
      </c>
      <c r="G12838" s="22">
        <v>52</v>
      </c>
      <c r="H12838" s="22">
        <v>199</v>
      </c>
      <c r="I12838" s="21" t="s">
        <v>203358</v>
      </c>
    </row>
    <row r="12839" spans="1:9" ht="32" customHeight="1">
      <c r="A12839" s="19" t="s">
        <v>203359</v>
      </c>
      <c r="B12839" s="20" t="s">
        <v>172452</v>
      </c>
      <c r="C12839" s="22">
        <v>100</v>
      </c>
      <c r="D12839" s="21" t="s">
        <v>187204</v>
      </c>
      <c r="E12839" s="22">
        <v>21</v>
      </c>
      <c r="F12839" s="21" t="s">
        <v>182870</v>
      </c>
      <c r="G12839" s="22">
        <v>73</v>
      </c>
      <c r="H12839" s="22">
        <v>197</v>
      </c>
      <c r="I12839" s="21" t="s">
        <v>203360</v>
      </c>
    </row>
    <row r="12840" spans="1:9" ht="44" customHeight="1">
      <c r="A12840" s="19" t="s">
        <v>203361</v>
      </c>
      <c r="B12840" s="20" t="s">
        <v>176039</v>
      </c>
      <c r="C12840" s="22">
        <v>40</v>
      </c>
      <c r="D12840" s="21" t="s">
        <v>183421</v>
      </c>
      <c r="E12840" s="22">
        <v>69</v>
      </c>
      <c r="F12840" s="21" t="s">
        <v>186686</v>
      </c>
      <c r="G12840" s="22">
        <v>2</v>
      </c>
      <c r="H12840" s="22">
        <v>114</v>
      </c>
      <c r="I12840" s="21" t="s">
        <v>203362</v>
      </c>
    </row>
    <row r="12841" spans="1:9" ht="44" customHeight="1">
      <c r="A12841" s="19" t="s">
        <v>203363</v>
      </c>
      <c r="B12841" s="20" t="s">
        <v>184458</v>
      </c>
      <c r="C12841" s="22">
        <v>86</v>
      </c>
      <c r="D12841" s="21" t="s">
        <v>170676</v>
      </c>
      <c r="E12841" s="22">
        <v>40</v>
      </c>
      <c r="F12841" s="21" t="s">
        <v>181990</v>
      </c>
      <c r="G12841" s="22">
        <v>1</v>
      </c>
      <c r="H12841" s="22">
        <v>130</v>
      </c>
      <c r="I12841" s="21" t="s">
        <v>203364</v>
      </c>
    </row>
    <row r="12842" spans="1:9" ht="44" customHeight="1">
      <c r="A12842" s="19" t="s">
        <v>203365</v>
      </c>
      <c r="B12842" s="20" t="s">
        <v>170516</v>
      </c>
      <c r="C12842" s="22">
        <v>21</v>
      </c>
      <c r="D12842" s="21" t="s">
        <v>182522</v>
      </c>
      <c r="E12842" s="22">
        <v>50</v>
      </c>
      <c r="F12842" s="21" t="s">
        <v>194200</v>
      </c>
      <c r="G12842" s="22">
        <v>23</v>
      </c>
      <c r="H12842" s="22">
        <v>97</v>
      </c>
      <c r="I12842" s="21" t="s">
        <v>203366</v>
      </c>
    </row>
    <row r="12843" spans="1:9" ht="44" customHeight="1">
      <c r="A12843" s="19" t="s">
        <v>203367</v>
      </c>
      <c r="B12843" s="20" t="s">
        <v>178400</v>
      </c>
      <c r="C12843" s="22">
        <v>25</v>
      </c>
      <c r="D12843" s="21" t="s">
        <v>200470</v>
      </c>
      <c r="E12843" s="22">
        <v>57</v>
      </c>
      <c r="F12843" s="21" t="s">
        <v>184734</v>
      </c>
      <c r="G12843" s="22">
        <v>66</v>
      </c>
      <c r="H12843" s="22">
        <v>151</v>
      </c>
      <c r="I12843" s="21" t="s">
        <v>203368</v>
      </c>
    </row>
    <row r="12844" spans="1:9" ht="44" customHeight="1">
      <c r="A12844" s="19" t="s">
        <v>203369</v>
      </c>
      <c r="B12844" s="20" t="s">
        <v>172028</v>
      </c>
      <c r="C12844" s="22">
        <v>4</v>
      </c>
      <c r="D12844" s="21" t="s">
        <v>173469</v>
      </c>
      <c r="E12844" s="22">
        <v>152</v>
      </c>
      <c r="F12844" s="22">
        <v>0</v>
      </c>
      <c r="G12844" s="22">
        <v>0</v>
      </c>
      <c r="H12844" s="22">
        <v>159</v>
      </c>
      <c r="I12844" s="21" t="s">
        <v>203370</v>
      </c>
    </row>
    <row r="12845" spans="1:9" ht="44" customHeight="1">
      <c r="A12845" s="19" t="s">
        <v>203371</v>
      </c>
      <c r="B12845" s="20" t="s">
        <v>171825</v>
      </c>
      <c r="C12845" s="22">
        <v>4</v>
      </c>
      <c r="D12845" s="21" t="s">
        <v>172133</v>
      </c>
      <c r="E12845" s="22">
        <v>111</v>
      </c>
      <c r="F12845" s="21" t="s">
        <v>172134</v>
      </c>
      <c r="G12845" s="22">
        <v>1</v>
      </c>
      <c r="H12845" s="22">
        <v>119</v>
      </c>
      <c r="I12845" s="21" t="s">
        <v>203372</v>
      </c>
    </row>
    <row r="12846" spans="1:9" ht="44" customHeight="1">
      <c r="A12846" s="19" t="s">
        <v>203373</v>
      </c>
      <c r="B12846" s="20" t="s">
        <v>174226</v>
      </c>
      <c r="C12846" s="22">
        <v>4</v>
      </c>
      <c r="D12846" s="21" t="s">
        <v>184272</v>
      </c>
      <c r="E12846" s="22">
        <v>67</v>
      </c>
      <c r="F12846" s="22">
        <v>0</v>
      </c>
      <c r="G12846" s="22">
        <v>0</v>
      </c>
      <c r="H12846" s="22">
        <v>74</v>
      </c>
      <c r="I12846" s="21" t="s">
        <v>203374</v>
      </c>
    </row>
    <row r="12847" spans="1:9" ht="32" customHeight="1">
      <c r="A12847" s="19" t="s">
        <v>203375</v>
      </c>
      <c r="B12847" s="20" t="s">
        <v>169728</v>
      </c>
      <c r="C12847" s="22">
        <v>12</v>
      </c>
      <c r="D12847" s="21" t="s">
        <v>176091</v>
      </c>
      <c r="E12847" s="22">
        <v>128</v>
      </c>
      <c r="F12847" s="22">
        <v>0</v>
      </c>
      <c r="G12847" s="22">
        <v>0</v>
      </c>
      <c r="H12847" s="22">
        <v>143</v>
      </c>
      <c r="I12847" s="21" t="s">
        <v>203376</v>
      </c>
    </row>
    <row r="12848" spans="1:9" ht="32" customHeight="1">
      <c r="A12848" s="19" t="s">
        <v>203377</v>
      </c>
      <c r="B12848" s="20" t="s">
        <v>171990</v>
      </c>
      <c r="C12848" s="22">
        <v>4</v>
      </c>
      <c r="D12848" s="21" t="s">
        <v>203378</v>
      </c>
      <c r="E12848" s="22">
        <v>161</v>
      </c>
      <c r="F12848" s="21" t="s">
        <v>203379</v>
      </c>
      <c r="G12848" s="22">
        <v>13</v>
      </c>
      <c r="H12848" s="22">
        <v>181</v>
      </c>
      <c r="I12848" s="21" t="s">
        <v>203380</v>
      </c>
    </row>
    <row r="12849" spans="1:9" ht="32" customHeight="1">
      <c r="A12849" s="19" t="s">
        <v>203381</v>
      </c>
      <c r="B12849" s="20" t="s">
        <v>169743</v>
      </c>
      <c r="C12849" s="22">
        <v>75</v>
      </c>
      <c r="D12849" s="21" t="s">
        <v>171303</v>
      </c>
      <c r="E12849" s="22">
        <v>114</v>
      </c>
      <c r="F12849" s="21" t="s">
        <v>176663</v>
      </c>
      <c r="G12849" s="22">
        <v>6</v>
      </c>
      <c r="H12849" s="22">
        <v>198</v>
      </c>
      <c r="I12849" s="21" t="s">
        <v>203382</v>
      </c>
    </row>
    <row r="12850" spans="1:9" ht="32" customHeight="1">
      <c r="A12850" s="19" t="s">
        <v>203383</v>
      </c>
      <c r="B12850" s="20" t="s">
        <v>178966</v>
      </c>
      <c r="C12850" s="22">
        <v>75</v>
      </c>
      <c r="D12850" s="21" t="s">
        <v>170896</v>
      </c>
      <c r="E12850" s="22">
        <v>10</v>
      </c>
      <c r="F12850" s="22">
        <v>0</v>
      </c>
      <c r="G12850" s="22">
        <v>0</v>
      </c>
      <c r="H12850" s="22">
        <v>88</v>
      </c>
      <c r="I12850" s="21" t="s">
        <v>203384</v>
      </c>
    </row>
    <row r="12851" spans="1:9" ht="32" customHeight="1">
      <c r="A12851" s="19" t="s">
        <v>203385</v>
      </c>
      <c r="B12851" s="24">
        <v>50</v>
      </c>
      <c r="C12851" s="22">
        <v>85</v>
      </c>
      <c r="D12851" s="21" t="s">
        <v>170710</v>
      </c>
      <c r="E12851" s="22">
        <v>75</v>
      </c>
      <c r="F12851" s="21" t="s">
        <v>170971</v>
      </c>
      <c r="G12851" s="22">
        <v>10</v>
      </c>
      <c r="H12851" s="22">
        <v>173</v>
      </c>
      <c r="I12851" s="21" t="s">
        <v>203386</v>
      </c>
    </row>
    <row r="12852" spans="1:9" ht="32" customHeight="1">
      <c r="A12852" s="19" t="s">
        <v>203387</v>
      </c>
      <c r="B12852" s="20" t="s">
        <v>179697</v>
      </c>
      <c r="C12852" s="22">
        <v>13</v>
      </c>
      <c r="D12852" s="21" t="s">
        <v>179945</v>
      </c>
      <c r="E12852" s="22">
        <v>65</v>
      </c>
      <c r="F12852" s="21" t="s">
        <v>174817</v>
      </c>
      <c r="G12852" s="22">
        <v>60</v>
      </c>
      <c r="H12852" s="22">
        <v>141</v>
      </c>
      <c r="I12852" s="21" t="s">
        <v>203388</v>
      </c>
    </row>
    <row r="12853" spans="1:9" ht="32" customHeight="1">
      <c r="A12853" s="19" t="s">
        <v>203389</v>
      </c>
      <c r="B12853" s="20" t="s">
        <v>169700</v>
      </c>
      <c r="C12853" s="22">
        <v>4</v>
      </c>
      <c r="D12853" s="21" t="s">
        <v>176014</v>
      </c>
      <c r="E12853" s="22">
        <v>91</v>
      </c>
      <c r="F12853" s="21" t="s">
        <v>175201</v>
      </c>
      <c r="G12853" s="22">
        <v>1</v>
      </c>
      <c r="H12853" s="22">
        <v>99</v>
      </c>
      <c r="I12853" s="21" t="s">
        <v>203390</v>
      </c>
    </row>
    <row r="12854" spans="1:9" ht="32" customHeight="1">
      <c r="A12854" s="19" t="s">
        <v>203391</v>
      </c>
      <c r="B12854" s="20" t="s">
        <v>172457</v>
      </c>
      <c r="C12854" s="22">
        <v>3</v>
      </c>
      <c r="D12854" s="21" t="s">
        <v>178690</v>
      </c>
      <c r="E12854" s="22">
        <v>79</v>
      </c>
      <c r="F12854" s="21" t="s">
        <v>172457</v>
      </c>
      <c r="G12854" s="22">
        <v>3</v>
      </c>
      <c r="H12854" s="22">
        <v>88</v>
      </c>
      <c r="I12854" s="21" t="s">
        <v>203392</v>
      </c>
    </row>
    <row r="12855" spans="1:9" ht="32" customHeight="1">
      <c r="A12855" s="19" t="s">
        <v>203393</v>
      </c>
      <c r="B12855" s="20" t="s">
        <v>190134</v>
      </c>
      <c r="C12855" s="22">
        <v>89</v>
      </c>
      <c r="D12855" s="21" t="s">
        <v>172596</v>
      </c>
      <c r="E12855" s="22">
        <v>21</v>
      </c>
      <c r="F12855" s="21" t="s">
        <v>171567</v>
      </c>
      <c r="G12855" s="22">
        <v>14</v>
      </c>
      <c r="H12855" s="22">
        <v>127</v>
      </c>
      <c r="I12855" s="21" t="s">
        <v>203394</v>
      </c>
    </row>
    <row r="12856" spans="1:9" ht="32" customHeight="1">
      <c r="A12856" s="19" t="s">
        <v>203395</v>
      </c>
      <c r="B12856" s="20" t="s">
        <v>174246</v>
      </c>
      <c r="C12856" s="22">
        <v>46</v>
      </c>
      <c r="D12856" s="21" t="s">
        <v>173001</v>
      </c>
      <c r="E12856" s="22">
        <v>37</v>
      </c>
      <c r="F12856" s="21" t="s">
        <v>170160</v>
      </c>
      <c r="G12856" s="22">
        <v>10</v>
      </c>
      <c r="H12856" s="22">
        <v>96</v>
      </c>
      <c r="I12856" s="21" t="s">
        <v>203396</v>
      </c>
    </row>
    <row r="12857" spans="1:9" ht="32" customHeight="1">
      <c r="A12857" s="19" t="s">
        <v>203397</v>
      </c>
      <c r="B12857" s="20" t="s">
        <v>176734</v>
      </c>
      <c r="C12857" s="22">
        <v>52</v>
      </c>
      <c r="D12857" s="21" t="s">
        <v>182586</v>
      </c>
      <c r="E12857" s="22">
        <v>37</v>
      </c>
      <c r="F12857" s="21" t="s">
        <v>176817</v>
      </c>
      <c r="G12857" s="22">
        <v>13</v>
      </c>
      <c r="H12857" s="22">
        <v>105</v>
      </c>
      <c r="I12857" s="21" t="s">
        <v>203398</v>
      </c>
    </row>
    <row r="12858" spans="1:9" ht="32" customHeight="1">
      <c r="A12858" s="19" t="s">
        <v>203399</v>
      </c>
      <c r="B12858" s="20" t="s">
        <v>174246</v>
      </c>
      <c r="C12858" s="22">
        <v>46</v>
      </c>
      <c r="D12858" s="21" t="s">
        <v>173001</v>
      </c>
      <c r="E12858" s="22">
        <v>37</v>
      </c>
      <c r="F12858" s="21" t="s">
        <v>170160</v>
      </c>
      <c r="G12858" s="22">
        <v>10</v>
      </c>
      <c r="H12858" s="22">
        <v>96</v>
      </c>
      <c r="I12858" s="21" t="s">
        <v>203400</v>
      </c>
    </row>
    <row r="12859" spans="1:9" ht="32" customHeight="1">
      <c r="A12859" s="19" t="s">
        <v>203401</v>
      </c>
      <c r="B12859" s="20" t="s">
        <v>170245</v>
      </c>
      <c r="C12859" s="22">
        <v>12</v>
      </c>
      <c r="D12859" s="21" t="s">
        <v>176335</v>
      </c>
      <c r="E12859" s="22">
        <v>70</v>
      </c>
      <c r="F12859" s="21" t="s">
        <v>179885</v>
      </c>
      <c r="G12859" s="22">
        <v>36</v>
      </c>
      <c r="H12859" s="22">
        <v>121</v>
      </c>
      <c r="I12859" s="21" t="s">
        <v>203402</v>
      </c>
    </row>
    <row r="12860" spans="1:9" ht="32" customHeight="1">
      <c r="A12860" s="19" t="s">
        <v>203403</v>
      </c>
      <c r="B12860" s="20" t="s">
        <v>170245</v>
      </c>
      <c r="C12860" s="22">
        <v>12</v>
      </c>
      <c r="D12860" s="21" t="s">
        <v>176335</v>
      </c>
      <c r="E12860" s="22">
        <v>70</v>
      </c>
      <c r="F12860" s="21" t="s">
        <v>179885</v>
      </c>
      <c r="G12860" s="22">
        <v>36</v>
      </c>
      <c r="H12860" s="22">
        <v>121</v>
      </c>
      <c r="I12860" s="21" t="s">
        <v>203404</v>
      </c>
    </row>
    <row r="12861" spans="1:9" ht="32" customHeight="1">
      <c r="A12861" s="19" t="s">
        <v>203405</v>
      </c>
      <c r="B12861" s="20" t="s">
        <v>170517</v>
      </c>
      <c r="C12861" s="22">
        <v>30</v>
      </c>
      <c r="D12861" s="21" t="s">
        <v>175914</v>
      </c>
      <c r="E12861" s="22">
        <v>49</v>
      </c>
      <c r="F12861" s="21" t="s">
        <v>176678</v>
      </c>
      <c r="G12861" s="22">
        <v>15</v>
      </c>
      <c r="H12861" s="22">
        <v>97</v>
      </c>
      <c r="I12861" s="21" t="s">
        <v>203406</v>
      </c>
    </row>
    <row r="12862" spans="1:9" ht="32" customHeight="1">
      <c r="A12862" s="19" t="s">
        <v>203407</v>
      </c>
      <c r="B12862" s="24">
        <v>20</v>
      </c>
      <c r="C12862" s="22">
        <v>18</v>
      </c>
      <c r="D12862" s="21" t="s">
        <v>180071</v>
      </c>
      <c r="E12862" s="22">
        <v>56</v>
      </c>
      <c r="F12862" s="21" t="s">
        <v>172398</v>
      </c>
      <c r="G12862" s="22">
        <v>16</v>
      </c>
      <c r="H12862" s="22">
        <v>93</v>
      </c>
      <c r="I12862" s="21" t="s">
        <v>203408</v>
      </c>
    </row>
    <row r="12863" spans="1:9" ht="32" customHeight="1">
      <c r="A12863" s="19" t="s">
        <v>203409</v>
      </c>
      <c r="B12863" s="24">
        <v>25</v>
      </c>
      <c r="C12863" s="22">
        <v>21</v>
      </c>
      <c r="D12863" s="21" t="s">
        <v>169862</v>
      </c>
      <c r="E12863" s="22">
        <v>4</v>
      </c>
      <c r="F12863" s="21" t="s">
        <v>199225</v>
      </c>
      <c r="G12863" s="22">
        <v>59</v>
      </c>
      <c r="H12863" s="22">
        <v>87</v>
      </c>
      <c r="I12863" s="21" t="s">
        <v>203410</v>
      </c>
    </row>
    <row r="12864" spans="1:9" ht="32" customHeight="1">
      <c r="A12864" s="19" t="s">
        <v>203411</v>
      </c>
      <c r="B12864" s="20" t="s">
        <v>14613</v>
      </c>
      <c r="C12864" s="22">
        <v>21</v>
      </c>
      <c r="D12864" s="22">
        <v>0</v>
      </c>
      <c r="E12864" s="22">
        <v>0</v>
      </c>
      <c r="F12864" s="21" t="s">
        <v>14638</v>
      </c>
      <c r="G12864" s="22">
        <v>35</v>
      </c>
      <c r="H12864" s="22">
        <v>59</v>
      </c>
      <c r="I12864" s="21" t="s">
        <v>203412</v>
      </c>
    </row>
    <row r="12865" spans="1:9" ht="44" customHeight="1">
      <c r="A12865" s="19" t="s">
        <v>203413</v>
      </c>
      <c r="B12865" s="20" t="s">
        <v>170680</v>
      </c>
      <c r="C12865" s="22">
        <v>4</v>
      </c>
      <c r="D12865" s="21" t="s">
        <v>174053</v>
      </c>
      <c r="E12865" s="22">
        <v>112</v>
      </c>
      <c r="F12865" s="21" t="s">
        <v>170680</v>
      </c>
      <c r="G12865" s="22">
        <v>4</v>
      </c>
      <c r="H12865" s="22">
        <v>123</v>
      </c>
      <c r="I12865" s="21" t="s">
        <v>203414</v>
      </c>
    </row>
    <row r="12866" spans="1:9" ht="32" customHeight="1">
      <c r="A12866" s="19" t="s">
        <v>203415</v>
      </c>
      <c r="B12866" s="20" t="s">
        <v>170862</v>
      </c>
      <c r="C12866" s="22">
        <v>4</v>
      </c>
      <c r="D12866" s="21" t="s">
        <v>170139</v>
      </c>
      <c r="E12866" s="22">
        <v>88</v>
      </c>
      <c r="F12866" s="22">
        <v>0</v>
      </c>
      <c r="G12866" s="22">
        <v>0</v>
      </c>
      <c r="H12866" s="22">
        <v>95</v>
      </c>
      <c r="I12866" s="21" t="s">
        <v>203416</v>
      </c>
    </row>
    <row r="12867" spans="1:9" ht="32" customHeight="1">
      <c r="A12867" s="19" t="s">
        <v>203417</v>
      </c>
      <c r="B12867" s="24">
        <v>0</v>
      </c>
      <c r="C12867" s="22">
        <v>0</v>
      </c>
      <c r="D12867" s="22">
        <v>100</v>
      </c>
      <c r="E12867" s="22">
        <v>61</v>
      </c>
      <c r="F12867" s="22">
        <v>0</v>
      </c>
      <c r="G12867" s="22">
        <v>0</v>
      </c>
      <c r="H12867" s="22">
        <v>64</v>
      </c>
      <c r="I12867" s="21" t="s">
        <v>203418</v>
      </c>
    </row>
    <row r="12868" spans="1:9" ht="32" customHeight="1">
      <c r="A12868" s="19" t="s">
        <v>203419</v>
      </c>
      <c r="B12868" s="20" t="s">
        <v>177251</v>
      </c>
      <c r="C12868" s="22">
        <v>33</v>
      </c>
      <c r="D12868" s="21" t="s">
        <v>203420</v>
      </c>
      <c r="E12868" s="22">
        <v>62</v>
      </c>
      <c r="F12868" s="21" t="s">
        <v>170413</v>
      </c>
      <c r="G12868" s="22">
        <v>2</v>
      </c>
      <c r="H12868" s="22">
        <v>100</v>
      </c>
      <c r="I12868" s="21" t="s">
        <v>203421</v>
      </c>
    </row>
    <row r="12869" spans="1:9" ht="32" customHeight="1">
      <c r="A12869" s="19" t="s">
        <v>203422</v>
      </c>
      <c r="B12869" s="20" t="s">
        <v>174482</v>
      </c>
      <c r="C12869" s="22">
        <v>3</v>
      </c>
      <c r="D12869" s="21" t="s">
        <v>170906</v>
      </c>
      <c r="E12869" s="22">
        <v>52</v>
      </c>
      <c r="F12869" s="21" t="s">
        <v>172691</v>
      </c>
      <c r="G12869" s="22">
        <v>1</v>
      </c>
      <c r="H12869" s="22">
        <v>59</v>
      </c>
      <c r="I12869" s="21" t="s">
        <v>203423</v>
      </c>
    </row>
    <row r="12870" spans="1:9" ht="32" customHeight="1">
      <c r="A12870" s="19" t="s">
        <v>203424</v>
      </c>
      <c r="B12870" s="20" t="s">
        <v>174482</v>
      </c>
      <c r="C12870" s="22">
        <v>3</v>
      </c>
      <c r="D12870" s="21" t="s">
        <v>170906</v>
      </c>
      <c r="E12870" s="22">
        <v>52</v>
      </c>
      <c r="F12870" s="21" t="s">
        <v>172691</v>
      </c>
      <c r="G12870" s="22">
        <v>1</v>
      </c>
      <c r="H12870" s="22">
        <v>59</v>
      </c>
      <c r="I12870" s="21" t="s">
        <v>203425</v>
      </c>
    </row>
    <row r="12871" spans="1:9" ht="32" customHeight="1">
      <c r="A12871" s="19" t="s">
        <v>203426</v>
      </c>
      <c r="B12871" s="24">
        <v>0</v>
      </c>
      <c r="C12871" s="22">
        <v>0</v>
      </c>
      <c r="D12871" s="21" t="s">
        <v>175717</v>
      </c>
      <c r="E12871" s="22">
        <v>99</v>
      </c>
      <c r="F12871" s="21" t="s">
        <v>170937</v>
      </c>
      <c r="G12871" s="22">
        <v>3</v>
      </c>
      <c r="H12871" s="22">
        <v>105</v>
      </c>
      <c r="I12871" s="21" t="s">
        <v>203427</v>
      </c>
    </row>
    <row r="12872" spans="1:9" ht="32" customHeight="1">
      <c r="A12872" s="19" t="s">
        <v>203428</v>
      </c>
      <c r="B12872" s="24">
        <v>0</v>
      </c>
      <c r="C12872" s="22">
        <v>0</v>
      </c>
      <c r="D12872" s="21" t="s">
        <v>175717</v>
      </c>
      <c r="E12872" s="22">
        <v>99</v>
      </c>
      <c r="F12872" s="21" t="s">
        <v>170937</v>
      </c>
      <c r="G12872" s="22">
        <v>3</v>
      </c>
      <c r="H12872" s="22">
        <v>105</v>
      </c>
      <c r="I12872" s="21" t="s">
        <v>203429</v>
      </c>
    </row>
    <row r="12873" spans="1:9" ht="32" customHeight="1">
      <c r="A12873" s="19" t="s">
        <v>203430</v>
      </c>
      <c r="B12873" s="20" t="s">
        <v>198047</v>
      </c>
      <c r="C12873" s="22">
        <v>44</v>
      </c>
      <c r="D12873" s="21" t="s">
        <v>203431</v>
      </c>
      <c r="E12873" s="22">
        <v>89</v>
      </c>
      <c r="F12873" s="21" t="s">
        <v>182062</v>
      </c>
      <c r="G12873" s="22">
        <v>12</v>
      </c>
      <c r="H12873" s="22">
        <v>148</v>
      </c>
      <c r="I12873" s="21" t="s">
        <v>203432</v>
      </c>
    </row>
    <row r="12874" spans="1:9" ht="32" customHeight="1">
      <c r="A12874" s="19" t="s">
        <v>203433</v>
      </c>
      <c r="B12874" s="20" t="s">
        <v>198047</v>
      </c>
      <c r="C12874" s="22">
        <v>44</v>
      </c>
      <c r="D12874" s="21" t="s">
        <v>203431</v>
      </c>
      <c r="E12874" s="22">
        <v>89</v>
      </c>
      <c r="F12874" s="21" t="s">
        <v>182062</v>
      </c>
      <c r="G12874" s="22">
        <v>12</v>
      </c>
      <c r="H12874" s="22">
        <v>148</v>
      </c>
      <c r="I12874" s="21" t="s">
        <v>203434</v>
      </c>
    </row>
    <row r="12875" spans="1:9" ht="32" customHeight="1">
      <c r="A12875" s="19" t="s">
        <v>203435</v>
      </c>
      <c r="B12875" s="20" t="s">
        <v>175812</v>
      </c>
      <c r="C12875" s="22">
        <v>44</v>
      </c>
      <c r="D12875" s="21" t="s">
        <v>171601</v>
      </c>
      <c r="E12875" s="22">
        <v>4</v>
      </c>
      <c r="F12875" s="21" t="s">
        <v>171601</v>
      </c>
      <c r="G12875" s="22">
        <v>4</v>
      </c>
      <c r="H12875" s="22">
        <v>55</v>
      </c>
      <c r="I12875" s="21" t="s">
        <v>203436</v>
      </c>
    </row>
    <row r="12876" spans="1:9" ht="32" customHeight="1">
      <c r="A12876" s="19" t="s">
        <v>203437</v>
      </c>
      <c r="B12876" s="20" t="s">
        <v>183088</v>
      </c>
      <c r="C12876" s="22">
        <v>34</v>
      </c>
      <c r="D12876" s="21" t="s">
        <v>171098</v>
      </c>
      <c r="E12876" s="22">
        <v>11</v>
      </c>
      <c r="F12876" s="21" t="s">
        <v>170408</v>
      </c>
      <c r="G12876" s="22">
        <v>36</v>
      </c>
      <c r="H12876" s="22">
        <v>84</v>
      </c>
      <c r="I12876" s="21" t="s">
        <v>203438</v>
      </c>
    </row>
    <row r="12877" spans="1:9" ht="32" customHeight="1">
      <c r="A12877" s="19" t="s">
        <v>203439</v>
      </c>
      <c r="B12877" s="20" t="s">
        <v>178254</v>
      </c>
      <c r="C12877" s="22">
        <v>34</v>
      </c>
      <c r="D12877" s="21" t="s">
        <v>172186</v>
      </c>
      <c r="E12877" s="22">
        <v>11</v>
      </c>
      <c r="F12877" s="21" t="s">
        <v>172637</v>
      </c>
      <c r="G12877" s="22">
        <v>33</v>
      </c>
      <c r="H12877" s="22">
        <v>81</v>
      </c>
      <c r="I12877" s="21" t="s">
        <v>203440</v>
      </c>
    </row>
    <row r="12878" spans="1:9" ht="32" customHeight="1">
      <c r="A12878" s="19" t="s">
        <v>203441</v>
      </c>
      <c r="B12878" s="20" t="s">
        <v>178254</v>
      </c>
      <c r="C12878" s="22">
        <v>34</v>
      </c>
      <c r="D12878" s="21" t="s">
        <v>172186</v>
      </c>
      <c r="E12878" s="22">
        <v>11</v>
      </c>
      <c r="F12878" s="21" t="s">
        <v>172637</v>
      </c>
      <c r="G12878" s="22">
        <v>33</v>
      </c>
      <c r="H12878" s="22">
        <v>81</v>
      </c>
      <c r="I12878" s="21" t="s">
        <v>203442</v>
      </c>
    </row>
    <row r="12879" spans="1:9" ht="32" customHeight="1">
      <c r="A12879" s="19" t="s">
        <v>203443</v>
      </c>
      <c r="B12879" s="20" t="s">
        <v>178254</v>
      </c>
      <c r="C12879" s="22">
        <v>34</v>
      </c>
      <c r="D12879" s="21" t="s">
        <v>172186</v>
      </c>
      <c r="E12879" s="22">
        <v>11</v>
      </c>
      <c r="F12879" s="21" t="s">
        <v>172637</v>
      </c>
      <c r="G12879" s="22">
        <v>33</v>
      </c>
      <c r="H12879" s="22">
        <v>81</v>
      </c>
      <c r="I12879" s="21" t="s">
        <v>203444</v>
      </c>
    </row>
    <row r="12880" spans="1:9" ht="32" customHeight="1">
      <c r="A12880" s="19" t="s">
        <v>203445</v>
      </c>
      <c r="B12880" s="20" t="s">
        <v>178254</v>
      </c>
      <c r="C12880" s="22">
        <v>34</v>
      </c>
      <c r="D12880" s="21" t="s">
        <v>172186</v>
      </c>
      <c r="E12880" s="22">
        <v>11</v>
      </c>
      <c r="F12880" s="21" t="s">
        <v>172637</v>
      </c>
      <c r="G12880" s="22">
        <v>33</v>
      </c>
      <c r="H12880" s="22">
        <v>81</v>
      </c>
      <c r="I12880" s="21" t="s">
        <v>203446</v>
      </c>
    </row>
    <row r="12881" spans="1:9" ht="32" customHeight="1">
      <c r="A12881" s="19" t="s">
        <v>203447</v>
      </c>
      <c r="B12881" s="20" t="s">
        <v>178254</v>
      </c>
      <c r="C12881" s="22">
        <v>34</v>
      </c>
      <c r="D12881" s="21" t="s">
        <v>172186</v>
      </c>
      <c r="E12881" s="22">
        <v>11</v>
      </c>
      <c r="F12881" s="21" t="s">
        <v>172637</v>
      </c>
      <c r="G12881" s="22">
        <v>33</v>
      </c>
      <c r="H12881" s="22">
        <v>81</v>
      </c>
      <c r="I12881" s="21" t="s">
        <v>203448</v>
      </c>
    </row>
    <row r="12882" spans="1:9" ht="32" customHeight="1">
      <c r="A12882" s="19" t="s">
        <v>203449</v>
      </c>
      <c r="B12882" s="20" t="s">
        <v>203450</v>
      </c>
      <c r="C12882" s="22">
        <v>81</v>
      </c>
      <c r="D12882" s="21" t="s">
        <v>178776</v>
      </c>
      <c r="E12882" s="22">
        <v>63</v>
      </c>
      <c r="F12882" s="21" t="s">
        <v>201044</v>
      </c>
      <c r="G12882" s="22">
        <v>29</v>
      </c>
      <c r="H12882" s="22">
        <v>176</v>
      </c>
      <c r="I12882" s="21" t="s">
        <v>203451</v>
      </c>
    </row>
    <row r="12883" spans="1:9" ht="32" customHeight="1">
      <c r="A12883" s="19" t="s">
        <v>203452</v>
      </c>
      <c r="B12883" s="20" t="s">
        <v>172725</v>
      </c>
      <c r="C12883" s="22">
        <v>3</v>
      </c>
      <c r="D12883" s="21" t="s">
        <v>181650</v>
      </c>
      <c r="E12883" s="22">
        <v>124</v>
      </c>
      <c r="F12883" s="21" t="s">
        <v>172725</v>
      </c>
      <c r="G12883" s="22">
        <v>3</v>
      </c>
      <c r="H12883" s="22">
        <v>133</v>
      </c>
      <c r="I12883" s="21" t="s">
        <v>203453</v>
      </c>
    </row>
    <row r="12884" spans="1:9" ht="32" customHeight="1">
      <c r="A12884" s="19" t="s">
        <v>203454</v>
      </c>
      <c r="B12884" s="20" t="s">
        <v>172725</v>
      </c>
      <c r="C12884" s="22">
        <v>3</v>
      </c>
      <c r="D12884" s="21" t="s">
        <v>181650</v>
      </c>
      <c r="E12884" s="22">
        <v>124</v>
      </c>
      <c r="F12884" s="21" t="s">
        <v>172725</v>
      </c>
      <c r="G12884" s="22">
        <v>3</v>
      </c>
      <c r="H12884" s="22">
        <v>133</v>
      </c>
      <c r="I12884" s="21" t="s">
        <v>203455</v>
      </c>
    </row>
    <row r="12885" spans="1:9" ht="32" customHeight="1">
      <c r="A12885" s="19" t="s">
        <v>203456</v>
      </c>
      <c r="B12885" s="20" t="s">
        <v>181113</v>
      </c>
      <c r="C12885" s="22">
        <v>41</v>
      </c>
      <c r="D12885" s="21" t="s">
        <v>172773</v>
      </c>
      <c r="E12885" s="22">
        <v>15</v>
      </c>
      <c r="F12885" s="21" t="s">
        <v>169819</v>
      </c>
      <c r="G12885" s="22">
        <v>11</v>
      </c>
      <c r="H12885" s="22">
        <v>70</v>
      </c>
      <c r="I12885" s="21" t="s">
        <v>203457</v>
      </c>
    </row>
    <row r="12886" spans="1:9" ht="32" customHeight="1">
      <c r="A12886" s="19" t="s">
        <v>203458</v>
      </c>
      <c r="B12886" s="24">
        <v>60</v>
      </c>
      <c r="C12886" s="22">
        <v>48</v>
      </c>
      <c r="D12886" s="21" t="s">
        <v>170640</v>
      </c>
      <c r="E12886" s="22">
        <v>15</v>
      </c>
      <c r="F12886" s="21" t="s">
        <v>183552</v>
      </c>
      <c r="G12886" s="22">
        <v>17</v>
      </c>
      <c r="H12886" s="22">
        <v>83</v>
      </c>
      <c r="I12886" s="21" t="s">
        <v>203459</v>
      </c>
    </row>
    <row r="12887" spans="1:9" ht="32" customHeight="1">
      <c r="A12887" s="19" t="s">
        <v>203460</v>
      </c>
      <c r="B12887" s="20" t="s">
        <v>170477</v>
      </c>
      <c r="C12887" s="22">
        <v>58</v>
      </c>
      <c r="D12887" s="21" t="s">
        <v>170065</v>
      </c>
      <c r="E12887" s="22">
        <v>15</v>
      </c>
      <c r="F12887" s="21" t="s">
        <v>173851</v>
      </c>
      <c r="G12887" s="22">
        <v>17</v>
      </c>
      <c r="H12887" s="22">
        <v>93</v>
      </c>
      <c r="I12887" s="21" t="s">
        <v>203461</v>
      </c>
    </row>
    <row r="12888" spans="1:9" ht="32" customHeight="1">
      <c r="A12888" s="19" t="s">
        <v>203462</v>
      </c>
      <c r="B12888" s="20" t="s">
        <v>172139</v>
      </c>
      <c r="C12888" s="22">
        <v>8</v>
      </c>
      <c r="D12888" s="21" t="s">
        <v>203463</v>
      </c>
      <c r="E12888" s="22">
        <v>110</v>
      </c>
      <c r="F12888" s="21" t="s">
        <v>171234</v>
      </c>
      <c r="G12888" s="22">
        <v>5</v>
      </c>
      <c r="H12888" s="22">
        <v>126</v>
      </c>
      <c r="I12888" s="21" t="s">
        <v>203464</v>
      </c>
    </row>
    <row r="12889" spans="1:9" ht="32" customHeight="1">
      <c r="A12889" s="19" t="s">
        <v>203465</v>
      </c>
      <c r="B12889" s="20" t="s">
        <v>174590</v>
      </c>
      <c r="C12889" s="22">
        <v>1</v>
      </c>
      <c r="D12889" s="21" t="s">
        <v>171233</v>
      </c>
      <c r="E12889" s="22">
        <v>111</v>
      </c>
      <c r="F12889" s="21" t="s">
        <v>177262</v>
      </c>
      <c r="G12889" s="22">
        <v>11</v>
      </c>
      <c r="H12889" s="22">
        <v>126</v>
      </c>
      <c r="I12889" s="21" t="s">
        <v>203466</v>
      </c>
    </row>
    <row r="12890" spans="1:9" ht="32" customHeight="1">
      <c r="A12890" s="19" t="s">
        <v>203467</v>
      </c>
      <c r="B12890" s="20" t="s">
        <v>179191</v>
      </c>
      <c r="C12890" s="22">
        <v>1</v>
      </c>
      <c r="D12890" s="21" t="s">
        <v>203468</v>
      </c>
      <c r="E12890" s="22">
        <v>118</v>
      </c>
      <c r="F12890" s="21" t="s">
        <v>198023</v>
      </c>
      <c r="G12890" s="22">
        <v>12</v>
      </c>
      <c r="H12890" s="22">
        <v>134</v>
      </c>
      <c r="I12890" s="21" t="s">
        <v>203469</v>
      </c>
    </row>
    <row r="12891" spans="1:9" ht="32" customHeight="1">
      <c r="A12891" s="19" t="s">
        <v>203470</v>
      </c>
      <c r="B12891" s="20" t="s">
        <v>171239</v>
      </c>
      <c r="C12891" s="22">
        <v>6</v>
      </c>
      <c r="D12891" s="21" t="s">
        <v>172338</v>
      </c>
      <c r="E12891" s="22">
        <v>80</v>
      </c>
      <c r="F12891" s="21" t="s">
        <v>177063</v>
      </c>
      <c r="G12891" s="22">
        <v>29</v>
      </c>
      <c r="H12891" s="22">
        <v>118</v>
      </c>
      <c r="I12891" s="21" t="s">
        <v>203471</v>
      </c>
    </row>
    <row r="12892" spans="1:9" ht="32" customHeight="1">
      <c r="A12892" s="19" t="s">
        <v>203472</v>
      </c>
      <c r="B12892" s="20" t="s">
        <v>175756</v>
      </c>
      <c r="C12892" s="22">
        <v>49</v>
      </c>
      <c r="D12892" s="21" t="s">
        <v>185515</v>
      </c>
      <c r="E12892" s="22">
        <v>20</v>
      </c>
      <c r="F12892" s="21" t="s">
        <v>179475</v>
      </c>
      <c r="G12892" s="22">
        <v>4</v>
      </c>
      <c r="H12892" s="22">
        <v>76</v>
      </c>
      <c r="I12892" s="21" t="s">
        <v>203473</v>
      </c>
    </row>
    <row r="12893" spans="1:9" ht="32" customHeight="1">
      <c r="A12893" s="19" t="s">
        <v>203474</v>
      </c>
      <c r="B12893" s="20" t="s">
        <v>182261</v>
      </c>
      <c r="C12893" s="22">
        <v>3</v>
      </c>
      <c r="D12893" s="21" t="s">
        <v>182010</v>
      </c>
      <c r="E12893" s="22">
        <v>65</v>
      </c>
      <c r="F12893" s="21" t="s">
        <v>172734</v>
      </c>
      <c r="G12893" s="22">
        <v>5</v>
      </c>
      <c r="H12893" s="22">
        <v>76</v>
      </c>
      <c r="I12893" s="21" t="s">
        <v>203475</v>
      </c>
    </row>
    <row r="12894" spans="1:9" ht="32" customHeight="1">
      <c r="A12894" s="19" t="s">
        <v>203476</v>
      </c>
      <c r="B12894" s="20" t="s">
        <v>178324</v>
      </c>
      <c r="C12894" s="22">
        <v>52</v>
      </c>
      <c r="D12894" s="21" t="s">
        <v>202709</v>
      </c>
      <c r="E12894" s="22">
        <v>21</v>
      </c>
      <c r="F12894" s="21" t="s">
        <v>175253</v>
      </c>
      <c r="G12894" s="22">
        <v>3</v>
      </c>
      <c r="H12894" s="22">
        <v>79</v>
      </c>
      <c r="I12894" s="21" t="s">
        <v>203477</v>
      </c>
    </row>
    <row r="12895" spans="1:9" ht="32" customHeight="1">
      <c r="A12895" s="19" t="s">
        <v>203478</v>
      </c>
      <c r="B12895" s="20" t="s">
        <v>203479</v>
      </c>
      <c r="C12895" s="22">
        <v>69</v>
      </c>
      <c r="D12895" s="21" t="s">
        <v>203480</v>
      </c>
      <c r="E12895" s="22">
        <v>27</v>
      </c>
      <c r="F12895" s="21" t="s">
        <v>173003</v>
      </c>
      <c r="G12895" s="22">
        <v>28</v>
      </c>
      <c r="H12895" s="22">
        <v>127</v>
      </c>
      <c r="I12895" s="21" t="s">
        <v>203481</v>
      </c>
    </row>
    <row r="12896" spans="1:9" ht="32" customHeight="1">
      <c r="A12896" s="19" t="s">
        <v>203482</v>
      </c>
      <c r="B12896" s="20" t="s">
        <v>177946</v>
      </c>
      <c r="C12896" s="22">
        <v>45</v>
      </c>
      <c r="D12896" s="21" t="s">
        <v>170148</v>
      </c>
      <c r="E12896" s="22">
        <v>36</v>
      </c>
      <c r="F12896" s="21" t="s">
        <v>176304</v>
      </c>
      <c r="G12896" s="22">
        <v>48</v>
      </c>
      <c r="H12896" s="22">
        <v>132</v>
      </c>
      <c r="I12896" s="21" t="s">
        <v>203483</v>
      </c>
    </row>
    <row r="12897" spans="1:9" ht="32" customHeight="1">
      <c r="A12897" s="19" t="s">
        <v>203484</v>
      </c>
      <c r="B12897" s="20" t="s">
        <v>171496</v>
      </c>
      <c r="C12897" s="22">
        <v>20</v>
      </c>
      <c r="D12897" s="21" t="s">
        <v>171814</v>
      </c>
      <c r="E12897" s="22">
        <v>10</v>
      </c>
      <c r="F12897" s="21" t="s">
        <v>169927</v>
      </c>
      <c r="G12897" s="22">
        <v>26</v>
      </c>
      <c r="H12897" s="22">
        <v>59</v>
      </c>
      <c r="I12897" s="21" t="s">
        <v>203485</v>
      </c>
    </row>
    <row r="12898" spans="1:9" ht="32" customHeight="1">
      <c r="A12898" s="19" t="s">
        <v>203486</v>
      </c>
      <c r="B12898" s="20" t="s">
        <v>182788</v>
      </c>
      <c r="C12898" s="22">
        <v>19</v>
      </c>
      <c r="D12898" s="21" t="s">
        <v>171121</v>
      </c>
      <c r="E12898" s="22">
        <v>29</v>
      </c>
      <c r="F12898" s="22">
        <v>0</v>
      </c>
      <c r="G12898" s="22">
        <v>0</v>
      </c>
      <c r="H12898" s="22">
        <v>51</v>
      </c>
      <c r="I12898" s="21" t="s">
        <v>203487</v>
      </c>
    </row>
    <row r="12899" spans="1:9" ht="32" customHeight="1">
      <c r="A12899" s="19" t="s">
        <v>203488</v>
      </c>
      <c r="B12899" s="20" t="s">
        <v>190371</v>
      </c>
      <c r="C12899" s="22">
        <v>60</v>
      </c>
      <c r="D12899" s="22">
        <v>0</v>
      </c>
      <c r="E12899" s="22">
        <v>0</v>
      </c>
      <c r="F12899" s="21" t="s">
        <v>177226</v>
      </c>
      <c r="G12899" s="22">
        <v>1</v>
      </c>
      <c r="H12899" s="22">
        <v>64</v>
      </c>
      <c r="I12899" s="21" t="s">
        <v>203489</v>
      </c>
    </row>
    <row r="12900" spans="1:9" ht="32" customHeight="1">
      <c r="A12900" s="19" t="s">
        <v>203490</v>
      </c>
      <c r="B12900" s="20" t="s">
        <v>173936</v>
      </c>
      <c r="C12900" s="22">
        <v>1</v>
      </c>
      <c r="D12900" s="21" t="s">
        <v>174319</v>
      </c>
      <c r="E12900" s="22">
        <v>116</v>
      </c>
      <c r="F12900" s="21" t="s">
        <v>14579</v>
      </c>
      <c r="G12900" s="22">
        <v>3</v>
      </c>
      <c r="H12900" s="22">
        <v>123</v>
      </c>
      <c r="I12900" s="21" t="s">
        <v>203491</v>
      </c>
    </row>
    <row r="12901" spans="1:9" ht="32" customHeight="1">
      <c r="A12901" s="19" t="s">
        <v>203492</v>
      </c>
      <c r="B12901" s="20" t="s">
        <v>163194</v>
      </c>
      <c r="C12901" s="22">
        <v>2</v>
      </c>
      <c r="D12901" s="22">
        <v>96</v>
      </c>
      <c r="E12901" s="22">
        <v>120</v>
      </c>
      <c r="F12901" s="21" t="s">
        <v>163272</v>
      </c>
      <c r="G12901" s="22">
        <v>3</v>
      </c>
      <c r="H12901" s="22">
        <v>128</v>
      </c>
      <c r="I12901" s="21" t="s">
        <v>203493</v>
      </c>
    </row>
    <row r="12902" spans="1:9" ht="32" customHeight="1">
      <c r="A12902" s="19" t="s">
        <v>203494</v>
      </c>
      <c r="B12902" s="20" t="s">
        <v>203495</v>
      </c>
      <c r="C12902" s="22">
        <v>5</v>
      </c>
      <c r="D12902" s="21" t="s">
        <v>203496</v>
      </c>
      <c r="E12902" s="22">
        <v>172</v>
      </c>
      <c r="F12902" s="22">
        <v>0</v>
      </c>
      <c r="G12902" s="22">
        <v>0</v>
      </c>
      <c r="H12902" s="22">
        <v>180</v>
      </c>
      <c r="I12902" s="21" t="s">
        <v>203497</v>
      </c>
    </row>
    <row r="12903" spans="1:9" ht="32" customHeight="1">
      <c r="A12903" s="19" t="s">
        <v>203498</v>
      </c>
      <c r="B12903" s="20" t="s">
        <v>195135</v>
      </c>
      <c r="C12903" s="22">
        <v>31</v>
      </c>
      <c r="D12903" s="21" t="s">
        <v>169791</v>
      </c>
      <c r="E12903" s="22">
        <v>80</v>
      </c>
      <c r="F12903" s="22">
        <v>26</v>
      </c>
      <c r="G12903" s="22">
        <v>39</v>
      </c>
      <c r="H12903" s="22">
        <v>153</v>
      </c>
      <c r="I12903" s="21" t="s">
        <v>203499</v>
      </c>
    </row>
    <row r="12904" spans="1:9" ht="32" customHeight="1">
      <c r="A12904" s="19" t="s">
        <v>203500</v>
      </c>
      <c r="B12904" s="20" t="s">
        <v>180071</v>
      </c>
      <c r="C12904" s="22">
        <v>56</v>
      </c>
      <c r="D12904" s="21" t="s">
        <v>172396</v>
      </c>
      <c r="E12904" s="22">
        <v>22</v>
      </c>
      <c r="F12904" s="21" t="s">
        <v>170561</v>
      </c>
      <c r="G12904" s="22">
        <v>12</v>
      </c>
      <c r="H12904" s="22">
        <v>93</v>
      </c>
      <c r="I12904" s="21" t="s">
        <v>203501</v>
      </c>
    </row>
    <row r="12905" spans="1:9" ht="32" customHeight="1">
      <c r="A12905" s="19" t="s">
        <v>203502</v>
      </c>
      <c r="B12905" s="20" t="s">
        <v>185527</v>
      </c>
      <c r="C12905" s="22">
        <v>57</v>
      </c>
      <c r="D12905" s="21" t="s">
        <v>170551</v>
      </c>
      <c r="E12905" s="22">
        <v>28</v>
      </c>
      <c r="F12905" s="21" t="s">
        <v>170551</v>
      </c>
      <c r="G12905" s="22">
        <v>28</v>
      </c>
      <c r="H12905" s="22">
        <v>116</v>
      </c>
      <c r="I12905" s="21" t="s">
        <v>203503</v>
      </c>
    </row>
    <row r="12906" spans="1:9" ht="32" customHeight="1">
      <c r="A12906" s="19" t="s">
        <v>203504</v>
      </c>
      <c r="B12906" s="20" t="s">
        <v>182519</v>
      </c>
      <c r="C12906" s="22">
        <v>23</v>
      </c>
      <c r="D12906" s="21" t="s">
        <v>197681</v>
      </c>
      <c r="E12906" s="22">
        <v>64</v>
      </c>
      <c r="F12906" s="21" t="s">
        <v>171903</v>
      </c>
      <c r="G12906" s="22">
        <v>42</v>
      </c>
      <c r="H12906" s="22">
        <v>132</v>
      </c>
      <c r="I12906" s="21" t="s">
        <v>203505</v>
      </c>
    </row>
    <row r="12907" spans="1:9" ht="32" customHeight="1">
      <c r="A12907" s="19" t="s">
        <v>203506</v>
      </c>
      <c r="B12907" s="20" t="s">
        <v>174075</v>
      </c>
      <c r="C12907" s="22">
        <v>3</v>
      </c>
      <c r="D12907" s="21" t="s">
        <v>186434</v>
      </c>
      <c r="E12907" s="22">
        <v>92</v>
      </c>
      <c r="F12907" s="21" t="s">
        <v>171070</v>
      </c>
      <c r="G12907" s="22">
        <v>40</v>
      </c>
      <c r="H12907" s="22">
        <v>138</v>
      </c>
      <c r="I12907" s="21" t="s">
        <v>203507</v>
      </c>
    </row>
    <row r="12908" spans="1:9" ht="32" customHeight="1">
      <c r="A12908" s="19" t="s">
        <v>203508</v>
      </c>
      <c r="B12908" s="20" t="s">
        <v>169936</v>
      </c>
      <c r="C12908" s="22">
        <v>6</v>
      </c>
      <c r="D12908" s="21" t="s">
        <v>186614</v>
      </c>
      <c r="E12908" s="22">
        <v>104</v>
      </c>
      <c r="F12908" s="21" t="s">
        <v>178079</v>
      </c>
      <c r="G12908" s="22">
        <v>1</v>
      </c>
      <c r="H12908" s="22">
        <v>114</v>
      </c>
      <c r="I12908" s="21" t="s">
        <v>203509</v>
      </c>
    </row>
    <row r="12909" spans="1:9" ht="32" customHeight="1">
      <c r="A12909" s="19" t="s">
        <v>203510</v>
      </c>
      <c r="B12909" s="24">
        <v>50</v>
      </c>
      <c r="C12909" s="22">
        <v>72</v>
      </c>
      <c r="D12909" s="21" t="s">
        <v>171091</v>
      </c>
      <c r="E12909" s="22">
        <v>40</v>
      </c>
      <c r="F12909" s="21" t="s">
        <v>169786</v>
      </c>
      <c r="G12909" s="22">
        <v>32</v>
      </c>
      <c r="H12909" s="22">
        <v>147</v>
      </c>
      <c r="I12909" s="21" t="s">
        <v>203511</v>
      </c>
    </row>
    <row r="12910" spans="1:9" ht="32" customHeight="1">
      <c r="A12910" s="19" t="s">
        <v>203512</v>
      </c>
      <c r="B12910" s="20" t="s">
        <v>173663</v>
      </c>
      <c r="C12910" s="22">
        <v>22</v>
      </c>
      <c r="D12910" s="21" t="s">
        <v>172665</v>
      </c>
      <c r="E12910" s="22">
        <v>39</v>
      </c>
      <c r="F12910" s="21" t="s">
        <v>196340</v>
      </c>
      <c r="G12910" s="22">
        <v>41</v>
      </c>
      <c r="H12910" s="22">
        <v>105</v>
      </c>
      <c r="I12910" s="21" t="s">
        <v>203513</v>
      </c>
    </row>
    <row r="12911" spans="1:9" ht="32" customHeight="1">
      <c r="A12911" s="19" t="s">
        <v>203514</v>
      </c>
      <c r="B12911" s="20" t="s">
        <v>195689</v>
      </c>
      <c r="C12911" s="22">
        <v>27</v>
      </c>
      <c r="D12911" s="21" t="s">
        <v>169931</v>
      </c>
      <c r="E12911" s="22">
        <v>45</v>
      </c>
      <c r="F12911" s="21" t="s">
        <v>180186</v>
      </c>
      <c r="G12911" s="22">
        <v>49</v>
      </c>
      <c r="H12911" s="22">
        <v>124</v>
      </c>
      <c r="I12911" s="21" t="s">
        <v>203515</v>
      </c>
    </row>
    <row r="12912" spans="1:9" ht="32" customHeight="1">
      <c r="A12912" s="19" t="s">
        <v>203516</v>
      </c>
      <c r="B12912" s="20" t="s">
        <v>172631</v>
      </c>
      <c r="C12912" s="22">
        <v>16</v>
      </c>
      <c r="D12912" s="21" t="s">
        <v>182522</v>
      </c>
      <c r="E12912" s="22">
        <v>25</v>
      </c>
      <c r="F12912" s="21" t="s">
        <v>171521</v>
      </c>
      <c r="G12912" s="22">
        <v>6</v>
      </c>
      <c r="H12912" s="22">
        <v>50</v>
      </c>
      <c r="I12912" s="21" t="s">
        <v>203517</v>
      </c>
    </row>
    <row r="12913" spans="1:9" ht="32" customHeight="1">
      <c r="A12913" s="19" t="s">
        <v>203518</v>
      </c>
      <c r="B12913" s="20" t="s">
        <v>175996</v>
      </c>
      <c r="C12913" s="22">
        <v>21</v>
      </c>
      <c r="D12913" s="21" t="s">
        <v>174817</v>
      </c>
      <c r="E12913" s="22">
        <v>50</v>
      </c>
      <c r="F12913" s="21" t="s">
        <v>179102</v>
      </c>
      <c r="G12913" s="22">
        <v>44</v>
      </c>
      <c r="H12913" s="22">
        <v>118</v>
      </c>
      <c r="I12913" s="21" t="s">
        <v>203519</v>
      </c>
    </row>
    <row r="12914" spans="1:9" ht="32" customHeight="1">
      <c r="A12914" s="19" t="s">
        <v>203520</v>
      </c>
      <c r="B12914" s="20" t="s">
        <v>173144</v>
      </c>
      <c r="C12914" s="22">
        <v>19</v>
      </c>
      <c r="D12914" s="21" t="s">
        <v>177314</v>
      </c>
      <c r="E12914" s="22">
        <v>32</v>
      </c>
      <c r="F12914" s="21" t="s">
        <v>197616</v>
      </c>
      <c r="G12914" s="22">
        <v>64</v>
      </c>
      <c r="H12914" s="22">
        <v>118</v>
      </c>
      <c r="I12914" s="21" t="s">
        <v>203521</v>
      </c>
    </row>
    <row r="12915" spans="1:9" ht="32" customHeight="1">
      <c r="A12915" s="19" t="s">
        <v>203522</v>
      </c>
      <c r="B12915" s="20" t="s">
        <v>190029</v>
      </c>
      <c r="C12915" s="22">
        <v>52</v>
      </c>
      <c r="D12915" s="21" t="s">
        <v>203523</v>
      </c>
      <c r="E12915" s="22">
        <v>72</v>
      </c>
      <c r="F12915" s="21" t="s">
        <v>179758</v>
      </c>
      <c r="G12915" s="22">
        <v>15</v>
      </c>
      <c r="H12915" s="22">
        <v>142</v>
      </c>
      <c r="I12915" s="21" t="s">
        <v>203524</v>
      </c>
    </row>
    <row r="12916" spans="1:9" ht="32" customHeight="1">
      <c r="A12916" s="19" t="s">
        <v>203525</v>
      </c>
      <c r="B12916" s="20" t="s">
        <v>171632</v>
      </c>
      <c r="C12916" s="22">
        <v>1</v>
      </c>
      <c r="D12916" s="21" t="s">
        <v>203526</v>
      </c>
      <c r="E12916" s="22">
        <v>139</v>
      </c>
      <c r="F12916" s="21" t="s">
        <v>171632</v>
      </c>
      <c r="G12916" s="22">
        <v>1</v>
      </c>
      <c r="H12916" s="22">
        <v>144</v>
      </c>
      <c r="I12916" s="21" t="s">
        <v>203527</v>
      </c>
    </row>
    <row r="12917" spans="1:9" ht="32" customHeight="1">
      <c r="A12917" s="19" t="s">
        <v>203528</v>
      </c>
      <c r="B12917" s="20" t="s">
        <v>175212</v>
      </c>
      <c r="C12917" s="22">
        <v>58</v>
      </c>
      <c r="D12917" s="21" t="s">
        <v>171177</v>
      </c>
      <c r="E12917" s="22">
        <v>15</v>
      </c>
      <c r="F12917" s="21" t="s">
        <v>176546</v>
      </c>
      <c r="G12917" s="22">
        <v>8</v>
      </c>
      <c r="H12917" s="22">
        <v>84</v>
      </c>
      <c r="I12917" s="21" t="s">
        <v>203529</v>
      </c>
    </row>
    <row r="12918" spans="1:9" ht="32" customHeight="1">
      <c r="A12918" s="19" t="s">
        <v>203530</v>
      </c>
      <c r="B12918" s="20" t="s">
        <v>171558</v>
      </c>
      <c r="C12918" s="22">
        <v>4</v>
      </c>
      <c r="D12918" s="21" t="s">
        <v>186410</v>
      </c>
      <c r="E12918" s="22">
        <v>107</v>
      </c>
      <c r="F12918" s="22">
        <v>0</v>
      </c>
      <c r="G12918" s="22">
        <v>0</v>
      </c>
      <c r="H12918" s="22">
        <v>114</v>
      </c>
      <c r="I12918" s="21" t="s">
        <v>203531</v>
      </c>
    </row>
    <row r="12919" spans="1:9" ht="44" customHeight="1">
      <c r="A12919" s="19" t="s">
        <v>203532</v>
      </c>
      <c r="B12919" s="20" t="s">
        <v>171357</v>
      </c>
      <c r="C12919" s="22">
        <v>51</v>
      </c>
      <c r="D12919" s="21" t="s">
        <v>175213</v>
      </c>
      <c r="E12919" s="22">
        <v>16</v>
      </c>
      <c r="F12919" s="21" t="s">
        <v>187484</v>
      </c>
      <c r="G12919" s="22">
        <v>41</v>
      </c>
      <c r="H12919" s="22">
        <v>111</v>
      </c>
      <c r="I12919" s="21" t="s">
        <v>203533</v>
      </c>
    </row>
    <row r="12920" spans="1:9" ht="44" customHeight="1">
      <c r="A12920" s="19" t="s">
        <v>203534</v>
      </c>
      <c r="B12920" s="20" t="s">
        <v>182620</v>
      </c>
      <c r="C12920" s="22">
        <v>22</v>
      </c>
      <c r="D12920" s="21" t="s">
        <v>191107</v>
      </c>
      <c r="E12920" s="22">
        <v>30</v>
      </c>
      <c r="F12920" s="39">
        <v>59375</v>
      </c>
      <c r="G12920" s="22">
        <v>76</v>
      </c>
      <c r="H12920" s="22">
        <v>131</v>
      </c>
      <c r="I12920" s="21" t="s">
        <v>203535</v>
      </c>
    </row>
    <row r="12921" spans="1:9" ht="44" customHeight="1">
      <c r="A12921" s="19" t="s">
        <v>203536</v>
      </c>
      <c r="B12921" s="24">
        <v>5</v>
      </c>
      <c r="C12921" s="22">
        <v>16</v>
      </c>
      <c r="D12921" s="39">
        <v>94375</v>
      </c>
      <c r="E12921" s="22">
        <v>302</v>
      </c>
      <c r="F12921" s="39">
        <v>625</v>
      </c>
      <c r="G12921" s="22">
        <v>2</v>
      </c>
      <c r="H12921" s="22">
        <v>323</v>
      </c>
      <c r="I12921" s="21" t="s">
        <v>203537</v>
      </c>
    </row>
    <row r="12922" spans="1:9" ht="32" customHeight="1">
      <c r="A12922" s="19" t="s">
        <v>203538</v>
      </c>
      <c r="B12922" s="20" t="s">
        <v>182465</v>
      </c>
      <c r="C12922" s="22">
        <v>63</v>
      </c>
      <c r="D12922" s="21" t="s">
        <v>172036</v>
      </c>
      <c r="E12922" s="22">
        <v>44</v>
      </c>
      <c r="F12922" s="21" t="s">
        <v>173659</v>
      </c>
      <c r="G12922" s="22">
        <v>24</v>
      </c>
      <c r="H12922" s="22">
        <v>134</v>
      </c>
      <c r="I12922" s="21" t="s">
        <v>203539</v>
      </c>
    </row>
    <row r="12923" spans="1:9" ht="32" customHeight="1">
      <c r="A12923" s="19" t="s">
        <v>203540</v>
      </c>
      <c r="B12923" s="20" t="s">
        <v>170676</v>
      </c>
      <c r="C12923" s="22">
        <v>40</v>
      </c>
      <c r="D12923" s="21" t="s">
        <v>170674</v>
      </c>
      <c r="E12923" s="22">
        <v>81</v>
      </c>
      <c r="F12923" s="21" t="s">
        <v>170675</v>
      </c>
      <c r="G12923" s="22">
        <v>6</v>
      </c>
      <c r="H12923" s="22">
        <v>130</v>
      </c>
      <c r="I12923" s="21" t="s">
        <v>203541</v>
      </c>
    </row>
    <row r="12924" spans="1:9" ht="32" customHeight="1">
      <c r="A12924" s="19" t="s">
        <v>203542</v>
      </c>
      <c r="B12924" s="20" t="s">
        <v>175072</v>
      </c>
      <c r="C12924" s="22">
        <v>90</v>
      </c>
      <c r="D12924" s="21" t="s">
        <v>172007</v>
      </c>
      <c r="E12924" s="22">
        <v>12</v>
      </c>
      <c r="F12924" s="21" t="s">
        <v>169718</v>
      </c>
      <c r="G12924" s="22">
        <v>22</v>
      </c>
      <c r="H12924" s="22">
        <v>127</v>
      </c>
      <c r="I12924" s="21" t="s">
        <v>203543</v>
      </c>
    </row>
    <row r="12925" spans="1:9" ht="32" customHeight="1">
      <c r="A12925" s="19" t="s">
        <v>203544</v>
      </c>
      <c r="B12925" s="20" t="s">
        <v>177134</v>
      </c>
      <c r="C12925" s="22">
        <v>1</v>
      </c>
      <c r="D12925" s="21" t="s">
        <v>203545</v>
      </c>
      <c r="E12925" s="22">
        <v>61</v>
      </c>
      <c r="F12925" s="21" t="s">
        <v>176649</v>
      </c>
      <c r="G12925" s="22">
        <v>21</v>
      </c>
      <c r="H12925" s="22">
        <v>86</v>
      </c>
      <c r="I12925" s="21" t="s">
        <v>203546</v>
      </c>
    </row>
    <row r="12926" spans="1:9" ht="32" customHeight="1">
      <c r="A12926" s="19" t="s">
        <v>203547</v>
      </c>
      <c r="B12926" s="20" t="s">
        <v>184684</v>
      </c>
      <c r="C12926" s="22">
        <v>19</v>
      </c>
      <c r="D12926" s="21" t="s">
        <v>183385</v>
      </c>
      <c r="E12926" s="22">
        <v>51</v>
      </c>
      <c r="F12926" s="21" t="s">
        <v>176207</v>
      </c>
      <c r="G12926" s="22">
        <v>29</v>
      </c>
      <c r="H12926" s="22">
        <v>102</v>
      </c>
      <c r="I12926" s="21" t="s">
        <v>203548</v>
      </c>
    </row>
    <row r="12927" spans="1:9" ht="32" customHeight="1">
      <c r="A12927" s="19" t="s">
        <v>203549</v>
      </c>
      <c r="B12927" s="20" t="s">
        <v>203550</v>
      </c>
      <c r="C12927" s="22">
        <v>16</v>
      </c>
      <c r="D12927" s="21" t="s">
        <v>174695</v>
      </c>
      <c r="E12927" s="22">
        <v>90</v>
      </c>
      <c r="F12927" s="21" t="s">
        <v>169828</v>
      </c>
      <c r="G12927" s="22">
        <v>49</v>
      </c>
      <c r="H12927" s="22">
        <v>158</v>
      </c>
      <c r="I12927" s="21" t="s">
        <v>203551</v>
      </c>
    </row>
    <row r="12928" spans="1:9" ht="32" customHeight="1">
      <c r="A12928" s="19" t="s">
        <v>203552</v>
      </c>
      <c r="B12928" s="20" t="s">
        <v>171537</v>
      </c>
      <c r="C12928" s="22">
        <v>34</v>
      </c>
      <c r="D12928" s="21" t="s">
        <v>179230</v>
      </c>
      <c r="E12928" s="22">
        <v>59</v>
      </c>
      <c r="F12928" s="21" t="s">
        <v>169959</v>
      </c>
      <c r="G12928" s="22">
        <v>11</v>
      </c>
      <c r="H12928" s="22">
        <v>107</v>
      </c>
      <c r="I12928" s="21" t="s">
        <v>203553</v>
      </c>
    </row>
    <row r="12929" spans="1:9" ht="32" customHeight="1">
      <c r="A12929" s="19" t="s">
        <v>203554</v>
      </c>
      <c r="B12929" s="20" t="s">
        <v>172569</v>
      </c>
      <c r="C12929" s="22">
        <v>36</v>
      </c>
      <c r="D12929" s="21" t="s">
        <v>175053</v>
      </c>
      <c r="E12929" s="22">
        <v>32</v>
      </c>
      <c r="F12929" s="21" t="s">
        <v>169663</v>
      </c>
      <c r="G12929" s="22">
        <v>16</v>
      </c>
      <c r="H12929" s="22">
        <v>87</v>
      </c>
      <c r="I12929" s="21" t="s">
        <v>203555</v>
      </c>
    </row>
    <row r="12930" spans="1:9" ht="32" customHeight="1">
      <c r="A12930" s="19" t="s">
        <v>203556</v>
      </c>
      <c r="B12930" s="20" t="s">
        <v>170250</v>
      </c>
      <c r="C12930" s="22">
        <v>31</v>
      </c>
      <c r="D12930" s="21" t="s">
        <v>169805</v>
      </c>
      <c r="E12930" s="22">
        <v>39</v>
      </c>
      <c r="F12930" s="21" t="s">
        <v>169873</v>
      </c>
      <c r="G12930" s="22">
        <v>23</v>
      </c>
      <c r="H12930" s="22">
        <v>96</v>
      </c>
      <c r="I12930" s="21" t="s">
        <v>203557</v>
      </c>
    </row>
    <row r="12931" spans="1:9" ht="32" customHeight="1">
      <c r="A12931" s="19" t="s">
        <v>203558</v>
      </c>
      <c r="B12931" s="20" t="s">
        <v>175850</v>
      </c>
      <c r="C12931" s="22">
        <v>4</v>
      </c>
      <c r="D12931" s="21" t="s">
        <v>203559</v>
      </c>
      <c r="E12931" s="22">
        <v>125</v>
      </c>
      <c r="F12931" s="21" t="s">
        <v>180694</v>
      </c>
      <c r="G12931" s="22">
        <v>14</v>
      </c>
      <c r="H12931" s="22">
        <v>146</v>
      </c>
      <c r="I12931" s="21" t="s">
        <v>203560</v>
      </c>
    </row>
    <row r="12932" spans="1:9" ht="32" customHeight="1">
      <c r="A12932" s="19" t="s">
        <v>203561</v>
      </c>
      <c r="B12932" s="20" t="s">
        <v>172637</v>
      </c>
      <c r="C12932" s="22">
        <v>33</v>
      </c>
      <c r="D12932" s="21" t="s">
        <v>181998</v>
      </c>
      <c r="E12932" s="22">
        <v>40</v>
      </c>
      <c r="F12932" s="21" t="s">
        <v>170504</v>
      </c>
      <c r="G12932" s="22">
        <v>5</v>
      </c>
      <c r="H12932" s="22">
        <v>81</v>
      </c>
      <c r="I12932" s="21" t="s">
        <v>203562</v>
      </c>
    </row>
    <row r="12933" spans="1:9" ht="32" customHeight="1">
      <c r="A12933" s="19" t="s">
        <v>203563</v>
      </c>
      <c r="B12933" s="20" t="s">
        <v>174415</v>
      </c>
      <c r="C12933" s="22">
        <v>25</v>
      </c>
      <c r="D12933" s="21" t="s">
        <v>171861</v>
      </c>
      <c r="E12933" s="22">
        <v>46</v>
      </c>
      <c r="F12933" s="21" t="s">
        <v>172572</v>
      </c>
      <c r="G12933" s="22">
        <v>13</v>
      </c>
      <c r="H12933" s="22">
        <v>87</v>
      </c>
      <c r="I12933" s="21" t="s">
        <v>203564</v>
      </c>
    </row>
    <row r="12934" spans="1:9" ht="32" customHeight="1">
      <c r="A12934" s="19" t="s">
        <v>203565</v>
      </c>
      <c r="B12934" s="20" t="s">
        <v>178197</v>
      </c>
      <c r="C12934" s="22">
        <v>28</v>
      </c>
      <c r="D12934" s="21" t="s">
        <v>200610</v>
      </c>
      <c r="E12934" s="22">
        <v>47</v>
      </c>
      <c r="F12934" s="21" t="s">
        <v>171003</v>
      </c>
      <c r="G12934" s="22">
        <v>27</v>
      </c>
      <c r="H12934" s="22">
        <v>105</v>
      </c>
      <c r="I12934" s="21" t="s">
        <v>203566</v>
      </c>
    </row>
    <row r="12935" spans="1:9" ht="32" customHeight="1">
      <c r="A12935" s="19" t="s">
        <v>203567</v>
      </c>
      <c r="B12935" s="24">
        <v>61</v>
      </c>
      <c r="C12935" s="22">
        <v>61</v>
      </c>
      <c r="D12935" s="22">
        <v>31</v>
      </c>
      <c r="E12935" s="22">
        <v>31</v>
      </c>
      <c r="F12935" s="22">
        <v>8</v>
      </c>
      <c r="G12935" s="22">
        <v>8</v>
      </c>
      <c r="H12935" s="22">
        <v>103</v>
      </c>
      <c r="I12935" s="21" t="s">
        <v>203568</v>
      </c>
    </row>
    <row r="12936" spans="1:9" ht="32" customHeight="1">
      <c r="A12936" s="19" t="s">
        <v>203569</v>
      </c>
      <c r="B12936" s="24">
        <v>61</v>
      </c>
      <c r="C12936" s="22">
        <v>61</v>
      </c>
      <c r="D12936" s="22">
        <v>31</v>
      </c>
      <c r="E12936" s="22">
        <v>31</v>
      </c>
      <c r="F12936" s="22">
        <v>8</v>
      </c>
      <c r="G12936" s="22">
        <v>8</v>
      </c>
      <c r="H12936" s="22">
        <v>103</v>
      </c>
      <c r="I12936" s="21" t="s">
        <v>203570</v>
      </c>
    </row>
    <row r="12937" spans="1:9" ht="32" customHeight="1">
      <c r="A12937" s="19" t="s">
        <v>203571</v>
      </c>
      <c r="B12937" s="24">
        <v>40</v>
      </c>
      <c r="C12937" s="22">
        <v>48</v>
      </c>
      <c r="D12937" s="21" t="s">
        <v>176939</v>
      </c>
      <c r="E12937" s="22">
        <v>13</v>
      </c>
      <c r="F12937" s="21" t="s">
        <v>181591</v>
      </c>
      <c r="G12937" s="22">
        <v>59</v>
      </c>
      <c r="H12937" s="22">
        <v>123</v>
      </c>
      <c r="I12937" s="21" t="s">
        <v>203572</v>
      </c>
    </row>
    <row r="12938" spans="1:9" ht="32" customHeight="1">
      <c r="A12938" s="19" t="s">
        <v>203573</v>
      </c>
      <c r="B12938" s="24">
        <v>40</v>
      </c>
      <c r="C12938" s="22">
        <v>48</v>
      </c>
      <c r="D12938" s="21" t="s">
        <v>176939</v>
      </c>
      <c r="E12938" s="22">
        <v>13</v>
      </c>
      <c r="F12938" s="21" t="s">
        <v>181591</v>
      </c>
      <c r="G12938" s="22">
        <v>59</v>
      </c>
      <c r="H12938" s="22">
        <v>123</v>
      </c>
      <c r="I12938" s="21" t="s">
        <v>203574</v>
      </c>
    </row>
    <row r="12939" spans="1:9" ht="32" customHeight="1">
      <c r="A12939" s="19" t="s">
        <v>203575</v>
      </c>
      <c r="B12939" s="20" t="s">
        <v>171909</v>
      </c>
      <c r="C12939" s="22">
        <v>19</v>
      </c>
      <c r="D12939" s="21" t="s">
        <v>171590</v>
      </c>
      <c r="E12939" s="22">
        <v>30</v>
      </c>
      <c r="F12939" s="21" t="s">
        <v>171571</v>
      </c>
      <c r="G12939" s="22">
        <v>5</v>
      </c>
      <c r="H12939" s="22">
        <v>57</v>
      </c>
      <c r="I12939" s="21" t="s">
        <v>203576</v>
      </c>
    </row>
    <row r="12940" spans="1:9" ht="32" customHeight="1">
      <c r="A12940" s="19" t="s">
        <v>203577</v>
      </c>
      <c r="B12940" s="20" t="s">
        <v>203578</v>
      </c>
      <c r="C12940" s="22">
        <v>97</v>
      </c>
      <c r="D12940" s="21" t="s">
        <v>203579</v>
      </c>
      <c r="E12940" s="22">
        <v>32</v>
      </c>
      <c r="F12940" s="21" t="s">
        <v>174076</v>
      </c>
      <c r="G12940" s="22">
        <v>6</v>
      </c>
      <c r="H12940" s="22">
        <v>138</v>
      </c>
      <c r="I12940" s="21" t="s">
        <v>203580</v>
      </c>
    </row>
    <row r="12941" spans="1:9" ht="32" customHeight="1">
      <c r="A12941" s="19" t="s">
        <v>203581</v>
      </c>
      <c r="B12941" s="20" t="s">
        <v>189553</v>
      </c>
      <c r="C12941" s="22">
        <v>64</v>
      </c>
      <c r="D12941" s="21" t="s">
        <v>175747</v>
      </c>
      <c r="E12941" s="22">
        <v>62</v>
      </c>
      <c r="F12941" s="22">
        <v>16</v>
      </c>
      <c r="G12941" s="22">
        <v>24</v>
      </c>
      <c r="H12941" s="22">
        <v>153</v>
      </c>
      <c r="I12941" s="21" t="s">
        <v>203582</v>
      </c>
    </row>
    <row r="12942" spans="1:9" ht="32" customHeight="1">
      <c r="A12942" s="19" t="s">
        <v>203583</v>
      </c>
      <c r="B12942" s="20" t="s">
        <v>189553</v>
      </c>
      <c r="C12942" s="22">
        <v>64</v>
      </c>
      <c r="D12942" s="21" t="s">
        <v>175747</v>
      </c>
      <c r="E12942" s="22">
        <v>62</v>
      </c>
      <c r="F12942" s="22">
        <v>16</v>
      </c>
      <c r="G12942" s="22">
        <v>24</v>
      </c>
      <c r="H12942" s="22">
        <v>153</v>
      </c>
      <c r="I12942" s="21" t="s">
        <v>203584</v>
      </c>
    </row>
    <row r="12943" spans="1:9" ht="32" customHeight="1">
      <c r="A12943" s="19" t="s">
        <v>203585</v>
      </c>
      <c r="B12943" s="20" t="s">
        <v>183274</v>
      </c>
      <c r="C12943" s="22">
        <v>128</v>
      </c>
      <c r="D12943" s="21" t="s">
        <v>169733</v>
      </c>
      <c r="E12943" s="22">
        <v>15</v>
      </c>
      <c r="F12943" s="21" t="s">
        <v>192940</v>
      </c>
      <c r="G12943" s="22">
        <v>42</v>
      </c>
      <c r="H12943" s="22">
        <v>188</v>
      </c>
      <c r="I12943" s="21" t="s">
        <v>203586</v>
      </c>
    </row>
    <row r="12944" spans="1:9" ht="32" customHeight="1">
      <c r="A12944" s="19" t="s">
        <v>203587</v>
      </c>
      <c r="B12944" s="20" t="s">
        <v>203588</v>
      </c>
      <c r="C12944" s="22">
        <v>90</v>
      </c>
      <c r="D12944" s="21" t="s">
        <v>173273</v>
      </c>
      <c r="E12944" s="22">
        <v>12</v>
      </c>
      <c r="F12944" s="21" t="s">
        <v>170923</v>
      </c>
      <c r="G12944" s="22">
        <v>25</v>
      </c>
      <c r="H12944" s="22">
        <v>130</v>
      </c>
      <c r="I12944" s="21" t="s">
        <v>203589</v>
      </c>
    </row>
    <row r="12945" spans="1:9" ht="32" customHeight="1">
      <c r="A12945" s="19" t="s">
        <v>203590</v>
      </c>
      <c r="B12945" s="20" t="s">
        <v>182867</v>
      </c>
      <c r="C12945" s="22">
        <v>70</v>
      </c>
      <c r="D12945" s="21" t="s">
        <v>182788</v>
      </c>
      <c r="E12945" s="22">
        <v>57</v>
      </c>
      <c r="F12945" s="21" t="s">
        <v>187027</v>
      </c>
      <c r="G12945" s="22">
        <v>17</v>
      </c>
      <c r="H12945" s="22">
        <v>147</v>
      </c>
      <c r="I12945" s="21" t="s">
        <v>203591</v>
      </c>
    </row>
    <row r="12946" spans="1:9" ht="32" customHeight="1">
      <c r="A12946" s="19" t="s">
        <v>203592</v>
      </c>
      <c r="B12946" s="20" t="s">
        <v>182867</v>
      </c>
      <c r="C12946" s="22">
        <v>70</v>
      </c>
      <c r="D12946" s="21" t="s">
        <v>182788</v>
      </c>
      <c r="E12946" s="22">
        <v>57</v>
      </c>
      <c r="F12946" s="21" t="s">
        <v>187027</v>
      </c>
      <c r="G12946" s="22">
        <v>17</v>
      </c>
      <c r="H12946" s="22">
        <v>147</v>
      </c>
      <c r="I12946" s="21" t="s">
        <v>203593</v>
      </c>
    </row>
    <row r="12947" spans="1:9" ht="32" customHeight="1">
      <c r="A12947" s="19" t="s">
        <v>203594</v>
      </c>
      <c r="B12947" s="20" t="s">
        <v>175850</v>
      </c>
      <c r="C12947" s="22">
        <v>4</v>
      </c>
      <c r="D12947" s="21" t="s">
        <v>170489</v>
      </c>
      <c r="E12947" s="22">
        <v>117</v>
      </c>
      <c r="F12947" s="21" t="s">
        <v>171058</v>
      </c>
      <c r="G12947" s="22">
        <v>22</v>
      </c>
      <c r="H12947" s="22">
        <v>146</v>
      </c>
      <c r="I12947" s="21" t="s">
        <v>203595</v>
      </c>
    </row>
    <row r="12948" spans="1:9" ht="32" customHeight="1">
      <c r="A12948" s="19" t="s">
        <v>203596</v>
      </c>
      <c r="B12948" s="20" t="s">
        <v>194582</v>
      </c>
      <c r="C12948" s="22">
        <v>4</v>
      </c>
      <c r="D12948" s="21" t="s">
        <v>170787</v>
      </c>
      <c r="E12948" s="22">
        <v>165</v>
      </c>
      <c r="F12948" s="21" t="s">
        <v>169921</v>
      </c>
      <c r="G12948" s="22">
        <v>2</v>
      </c>
      <c r="H12948" s="22">
        <v>174</v>
      </c>
      <c r="I12948" s="21" t="s">
        <v>203597</v>
      </c>
    </row>
    <row r="12949" spans="1:9" ht="32" customHeight="1">
      <c r="A12949" s="19" t="s">
        <v>203598</v>
      </c>
      <c r="B12949" s="20" t="s">
        <v>197161</v>
      </c>
      <c r="C12949" s="22">
        <v>12</v>
      </c>
      <c r="D12949" s="21" t="s">
        <v>202141</v>
      </c>
      <c r="E12949" s="22">
        <v>88</v>
      </c>
      <c r="F12949" s="21" t="s">
        <v>172143</v>
      </c>
      <c r="G12949" s="22">
        <v>33</v>
      </c>
      <c r="H12949" s="22">
        <v>136</v>
      </c>
      <c r="I12949" s="21" t="s">
        <v>203599</v>
      </c>
    </row>
    <row r="12950" spans="1:9" ht="32" customHeight="1">
      <c r="A12950" s="19" t="s">
        <v>203600</v>
      </c>
      <c r="B12950" s="20" t="s">
        <v>182065</v>
      </c>
      <c r="C12950" s="22">
        <v>36</v>
      </c>
      <c r="D12950" s="21" t="s">
        <v>173494</v>
      </c>
      <c r="E12950" s="22">
        <v>68</v>
      </c>
      <c r="F12950" s="21" t="s">
        <v>172067</v>
      </c>
      <c r="G12950" s="22">
        <v>7</v>
      </c>
      <c r="H12950" s="22">
        <v>114</v>
      </c>
      <c r="I12950" s="21" t="s">
        <v>203601</v>
      </c>
    </row>
    <row r="12951" spans="1:9" ht="32" customHeight="1">
      <c r="A12951" s="19" t="s">
        <v>203602</v>
      </c>
      <c r="B12951" s="20" t="s">
        <v>203603</v>
      </c>
      <c r="C12951" s="22">
        <v>59</v>
      </c>
      <c r="D12951" s="21" t="s">
        <v>174445</v>
      </c>
      <c r="E12951" s="22">
        <v>94</v>
      </c>
      <c r="F12951" s="21" t="s">
        <v>170089</v>
      </c>
      <c r="G12951" s="22">
        <v>9</v>
      </c>
      <c r="H12951" s="22">
        <v>165</v>
      </c>
      <c r="I12951" s="21" t="s">
        <v>203604</v>
      </c>
    </row>
    <row r="12952" spans="1:9" ht="32" customHeight="1">
      <c r="A12952" s="19" t="s">
        <v>203605</v>
      </c>
      <c r="B12952" s="20" t="s">
        <v>175720</v>
      </c>
      <c r="C12952" s="22">
        <v>43</v>
      </c>
      <c r="D12952" s="21" t="s">
        <v>179774</v>
      </c>
      <c r="E12952" s="22">
        <v>57</v>
      </c>
      <c r="F12952" s="21" t="s">
        <v>169862</v>
      </c>
      <c r="G12952" s="22">
        <v>5</v>
      </c>
      <c r="H12952" s="22">
        <v>108</v>
      </c>
      <c r="I12952" s="21" t="s">
        <v>203606</v>
      </c>
    </row>
    <row r="12953" spans="1:9" ht="32" customHeight="1">
      <c r="A12953" s="19" t="s">
        <v>203607</v>
      </c>
      <c r="B12953" s="24">
        <v>50</v>
      </c>
      <c r="C12953" s="22">
        <v>69</v>
      </c>
      <c r="D12953" s="21" t="s">
        <v>185536</v>
      </c>
      <c r="E12953" s="22">
        <v>16</v>
      </c>
      <c r="F12953" s="21" t="s">
        <v>186525</v>
      </c>
      <c r="G12953" s="22">
        <v>53</v>
      </c>
      <c r="H12953" s="22">
        <v>141</v>
      </c>
      <c r="I12953" s="21" t="s">
        <v>203608</v>
      </c>
    </row>
    <row r="12954" spans="1:9" ht="32" customHeight="1">
      <c r="A12954" s="19" t="s">
        <v>203609</v>
      </c>
      <c r="B12954" s="20" t="s">
        <v>189273</v>
      </c>
      <c r="C12954" s="22">
        <v>72</v>
      </c>
      <c r="D12954" s="21" t="s">
        <v>178082</v>
      </c>
      <c r="E12954" s="22">
        <v>15</v>
      </c>
      <c r="F12954" s="21" t="s">
        <v>171990</v>
      </c>
      <c r="G12954" s="22">
        <v>2</v>
      </c>
      <c r="H12954" s="22">
        <v>92</v>
      </c>
      <c r="I12954" s="21" t="s">
        <v>203610</v>
      </c>
    </row>
    <row r="12955" spans="1:9" ht="44" customHeight="1">
      <c r="A12955" s="19" t="s">
        <v>203611</v>
      </c>
      <c r="B12955" s="20" t="s">
        <v>172549</v>
      </c>
      <c r="C12955" s="22">
        <v>55</v>
      </c>
      <c r="D12955" s="21" t="s">
        <v>175830</v>
      </c>
      <c r="E12955" s="22">
        <v>60</v>
      </c>
      <c r="F12955" s="21" t="s">
        <v>177821</v>
      </c>
      <c r="G12955" s="22">
        <v>11</v>
      </c>
      <c r="H12955" s="22">
        <v>129</v>
      </c>
      <c r="I12955" s="21" t="s">
        <v>203612</v>
      </c>
    </row>
    <row r="12956" spans="1:9" ht="32" customHeight="1">
      <c r="A12956" s="19" t="s">
        <v>203613</v>
      </c>
      <c r="B12956" s="20" t="s">
        <v>171620</v>
      </c>
      <c r="C12956" s="22">
        <v>1</v>
      </c>
      <c r="D12956" s="21" t="s">
        <v>180378</v>
      </c>
      <c r="E12956" s="22">
        <v>71</v>
      </c>
      <c r="F12956" s="21" t="s">
        <v>171601</v>
      </c>
      <c r="G12956" s="22">
        <v>6</v>
      </c>
      <c r="H12956" s="22">
        <v>81</v>
      </c>
      <c r="I12956" s="21" t="s">
        <v>203614</v>
      </c>
    </row>
    <row r="12957" spans="1:9" ht="32" customHeight="1">
      <c r="A12957" s="19" t="s">
        <v>203615</v>
      </c>
      <c r="B12957" s="20" t="s">
        <v>186443</v>
      </c>
      <c r="C12957" s="22">
        <v>43</v>
      </c>
      <c r="D12957" s="21" t="s">
        <v>203616</v>
      </c>
      <c r="E12957" s="22">
        <v>124</v>
      </c>
      <c r="F12957" s="22">
        <v>0</v>
      </c>
      <c r="G12957" s="22">
        <v>0</v>
      </c>
      <c r="H12957" s="22">
        <v>170</v>
      </c>
      <c r="I12957" s="21" t="s">
        <v>203617</v>
      </c>
    </row>
    <row r="12958" spans="1:9" ht="32" customHeight="1">
      <c r="A12958" s="19" t="s">
        <v>203618</v>
      </c>
      <c r="B12958" s="20" t="s">
        <v>177215</v>
      </c>
      <c r="C12958" s="22">
        <v>34</v>
      </c>
      <c r="D12958" s="21" t="s">
        <v>173373</v>
      </c>
      <c r="E12958" s="22">
        <v>11</v>
      </c>
      <c r="F12958" s="21" t="s">
        <v>170323</v>
      </c>
      <c r="G12958" s="22">
        <v>28</v>
      </c>
      <c r="H12958" s="22">
        <v>76</v>
      </c>
      <c r="I12958" s="21" t="s">
        <v>203619</v>
      </c>
    </row>
    <row r="12959" spans="1:9" ht="44" customHeight="1">
      <c r="A12959" s="19" t="s">
        <v>203620</v>
      </c>
      <c r="B12959" s="20" t="s">
        <v>172309</v>
      </c>
      <c r="C12959" s="22">
        <v>54</v>
      </c>
      <c r="D12959" s="21" t="s">
        <v>171896</v>
      </c>
      <c r="E12959" s="22">
        <v>15</v>
      </c>
      <c r="F12959" s="21" t="s">
        <v>170648</v>
      </c>
      <c r="G12959" s="22">
        <v>18</v>
      </c>
      <c r="H12959" s="22">
        <v>90</v>
      </c>
      <c r="I12959" s="21" t="s">
        <v>203621</v>
      </c>
    </row>
    <row r="12960" spans="1:9" ht="44" customHeight="1">
      <c r="A12960" s="19" t="s">
        <v>203622</v>
      </c>
      <c r="B12960" s="20" t="s">
        <v>172309</v>
      </c>
      <c r="C12960" s="22">
        <v>54</v>
      </c>
      <c r="D12960" s="21" t="s">
        <v>171896</v>
      </c>
      <c r="E12960" s="22">
        <v>15</v>
      </c>
      <c r="F12960" s="21" t="s">
        <v>170648</v>
      </c>
      <c r="G12960" s="22">
        <v>18</v>
      </c>
      <c r="H12960" s="22">
        <v>90</v>
      </c>
      <c r="I12960" s="21" t="s">
        <v>203623</v>
      </c>
    </row>
    <row r="12961" spans="1:9" ht="32" customHeight="1">
      <c r="A12961" s="19" t="s">
        <v>203624</v>
      </c>
      <c r="B12961" s="24">
        <v>0</v>
      </c>
      <c r="C12961" s="22">
        <v>0</v>
      </c>
      <c r="D12961" s="22">
        <v>100</v>
      </c>
      <c r="E12961" s="22">
        <v>83</v>
      </c>
      <c r="F12961" s="22">
        <v>0</v>
      </c>
      <c r="G12961" s="22">
        <v>0</v>
      </c>
      <c r="H12961" s="22">
        <v>86</v>
      </c>
      <c r="I12961" s="21" t="s">
        <v>203625</v>
      </c>
    </row>
    <row r="12962" spans="1:9" ht="32" customHeight="1">
      <c r="A12962" s="19" t="s">
        <v>203626</v>
      </c>
      <c r="B12962" s="20" t="s">
        <v>184269</v>
      </c>
      <c r="C12962" s="22">
        <v>4</v>
      </c>
      <c r="D12962" s="21" t="s">
        <v>173578</v>
      </c>
      <c r="E12962" s="22">
        <v>102</v>
      </c>
      <c r="F12962" s="21" t="s">
        <v>171034</v>
      </c>
      <c r="G12962" s="22">
        <v>16</v>
      </c>
      <c r="H12962" s="22">
        <v>125</v>
      </c>
      <c r="I12962" s="21" t="s">
        <v>203627</v>
      </c>
    </row>
    <row r="12963" spans="1:9" ht="32" customHeight="1">
      <c r="A12963" s="19" t="s">
        <v>203628</v>
      </c>
      <c r="B12963" s="20" t="s">
        <v>178847</v>
      </c>
      <c r="C12963" s="22">
        <v>53</v>
      </c>
      <c r="D12963" s="21" t="s">
        <v>203629</v>
      </c>
      <c r="E12963" s="22">
        <v>71</v>
      </c>
      <c r="F12963" s="21" t="s">
        <v>184810</v>
      </c>
      <c r="G12963" s="22">
        <v>5</v>
      </c>
      <c r="H12963" s="22">
        <v>132</v>
      </c>
      <c r="I12963" s="21" t="s">
        <v>203630</v>
      </c>
    </row>
    <row r="12964" spans="1:9" ht="32" customHeight="1">
      <c r="A12964" s="19" t="s">
        <v>203631</v>
      </c>
      <c r="B12964" s="20" t="s">
        <v>173226</v>
      </c>
      <c r="C12964" s="22">
        <v>50</v>
      </c>
      <c r="D12964" s="21" t="s">
        <v>195451</v>
      </c>
      <c r="E12964" s="22">
        <v>71</v>
      </c>
      <c r="F12964" s="21" t="s">
        <v>185676</v>
      </c>
      <c r="G12964" s="22">
        <v>5</v>
      </c>
      <c r="H12964" s="22">
        <v>129</v>
      </c>
      <c r="I12964" s="21" t="s">
        <v>203632</v>
      </c>
    </row>
    <row r="12965" spans="1:9" ht="32" customHeight="1">
      <c r="A12965" s="19" t="s">
        <v>203633</v>
      </c>
      <c r="B12965" s="20" t="s">
        <v>203634</v>
      </c>
      <c r="C12965" s="22">
        <v>113</v>
      </c>
      <c r="D12965" s="21" t="s">
        <v>189264</v>
      </c>
      <c r="E12965" s="22">
        <v>17</v>
      </c>
      <c r="F12965" s="21" t="s">
        <v>173863</v>
      </c>
      <c r="G12965" s="22">
        <v>5</v>
      </c>
      <c r="H12965" s="22">
        <v>138</v>
      </c>
      <c r="I12965" s="21" t="s">
        <v>203635</v>
      </c>
    </row>
    <row r="12966" spans="1:9" ht="32" customHeight="1">
      <c r="A12966" s="19" t="s">
        <v>203636</v>
      </c>
      <c r="B12966" s="20" t="s">
        <v>170134</v>
      </c>
      <c r="C12966" s="22">
        <v>72</v>
      </c>
      <c r="D12966" s="22">
        <v>0</v>
      </c>
      <c r="E12966" s="22">
        <v>0</v>
      </c>
      <c r="F12966" s="21" t="s">
        <v>170250</v>
      </c>
      <c r="G12966" s="22">
        <v>36</v>
      </c>
      <c r="H12966" s="22">
        <v>111</v>
      </c>
      <c r="I12966" s="21" t="s">
        <v>203637</v>
      </c>
    </row>
    <row r="12967" spans="1:9" ht="44" customHeight="1">
      <c r="A12967" s="19" t="s">
        <v>203638</v>
      </c>
      <c r="B12967" s="20" t="s">
        <v>171567</v>
      </c>
      <c r="C12967" s="22">
        <v>42</v>
      </c>
      <c r="D12967" s="21" t="s">
        <v>181123</v>
      </c>
      <c r="E12967" s="22">
        <v>320</v>
      </c>
      <c r="F12967" s="21" t="s">
        <v>177833</v>
      </c>
      <c r="G12967" s="22">
        <v>10</v>
      </c>
      <c r="H12967" s="22">
        <v>375</v>
      </c>
      <c r="I12967" s="21" t="s">
        <v>203639</v>
      </c>
    </row>
    <row r="12968" spans="1:9" ht="44" customHeight="1">
      <c r="A12968" s="19" t="s">
        <v>203640</v>
      </c>
      <c r="B12968" s="20" t="s">
        <v>170065</v>
      </c>
      <c r="C12968" s="22">
        <v>46</v>
      </c>
      <c r="D12968" s="21" t="s">
        <v>171418</v>
      </c>
      <c r="E12968" s="22">
        <v>204</v>
      </c>
      <c r="F12968" s="21" t="s">
        <v>179697</v>
      </c>
      <c r="G12968" s="22">
        <v>26</v>
      </c>
      <c r="H12968" s="22">
        <v>279</v>
      </c>
      <c r="I12968" s="21" t="s">
        <v>203641</v>
      </c>
    </row>
    <row r="12969" spans="1:9" ht="44" customHeight="1">
      <c r="A12969" s="19" t="s">
        <v>203642</v>
      </c>
      <c r="B12969" s="20" t="s">
        <v>170065</v>
      </c>
      <c r="C12969" s="22">
        <v>46</v>
      </c>
      <c r="D12969" s="21" t="s">
        <v>171418</v>
      </c>
      <c r="E12969" s="22">
        <v>204</v>
      </c>
      <c r="F12969" s="21" t="s">
        <v>179697</v>
      </c>
      <c r="G12969" s="22">
        <v>26</v>
      </c>
      <c r="H12969" s="22">
        <v>279</v>
      </c>
      <c r="I12969" s="21" t="s">
        <v>203643</v>
      </c>
    </row>
    <row r="12970" spans="1:9" ht="32" customHeight="1">
      <c r="A12970" s="19" t="s">
        <v>203644</v>
      </c>
      <c r="B12970" s="20" t="s">
        <v>203645</v>
      </c>
      <c r="C12970" s="22">
        <v>106</v>
      </c>
      <c r="D12970" s="21" t="s">
        <v>189067</v>
      </c>
      <c r="E12970" s="22">
        <v>94</v>
      </c>
      <c r="F12970" s="21" t="s">
        <v>182718</v>
      </c>
      <c r="G12970" s="22">
        <v>172</v>
      </c>
      <c r="H12970" s="22">
        <v>375</v>
      </c>
      <c r="I12970" s="21" t="s">
        <v>203646</v>
      </c>
    </row>
    <row r="12971" spans="1:9" ht="32" customHeight="1">
      <c r="A12971" s="19" t="s">
        <v>203647</v>
      </c>
      <c r="B12971" s="20" t="s">
        <v>176371</v>
      </c>
      <c r="C12971" s="22">
        <v>33</v>
      </c>
      <c r="D12971" s="21" t="s">
        <v>182867</v>
      </c>
      <c r="E12971" s="22">
        <v>35</v>
      </c>
      <c r="F12971" s="21" t="s">
        <v>170089</v>
      </c>
      <c r="G12971" s="22">
        <v>4</v>
      </c>
      <c r="H12971" s="22">
        <v>75</v>
      </c>
      <c r="I12971" s="21" t="s">
        <v>203648</v>
      </c>
    </row>
    <row r="12972" spans="1:9" ht="32" customHeight="1">
      <c r="A12972" s="19" t="s">
        <v>203649</v>
      </c>
      <c r="B12972" s="20" t="s">
        <v>169757</v>
      </c>
      <c r="C12972" s="22">
        <v>2</v>
      </c>
      <c r="D12972" s="21" t="s">
        <v>203650</v>
      </c>
      <c r="E12972" s="22">
        <v>107</v>
      </c>
      <c r="F12972" s="21" t="s">
        <v>171239</v>
      </c>
      <c r="G12972" s="22">
        <v>6</v>
      </c>
      <c r="H12972" s="22">
        <v>118</v>
      </c>
      <c r="I12972" s="21" t="s">
        <v>203651</v>
      </c>
    </row>
    <row r="12973" spans="1:9" ht="32" customHeight="1">
      <c r="A12973" s="19" t="s">
        <v>203652</v>
      </c>
      <c r="B12973" s="20" t="s">
        <v>174116</v>
      </c>
      <c r="C12973" s="22">
        <v>52</v>
      </c>
      <c r="D12973" s="21" t="s">
        <v>179580</v>
      </c>
      <c r="E12973" s="22">
        <v>26</v>
      </c>
      <c r="F12973" s="21" t="s">
        <v>185297</v>
      </c>
      <c r="G12973" s="22">
        <v>17</v>
      </c>
      <c r="H12973" s="22">
        <v>98</v>
      </c>
      <c r="I12973" s="21" t="s">
        <v>203653</v>
      </c>
    </row>
    <row r="12974" spans="1:9" ht="32" customHeight="1">
      <c r="A12974" s="19" t="s">
        <v>203654</v>
      </c>
      <c r="B12974" s="20" t="s">
        <v>181521</v>
      </c>
      <c r="C12974" s="22">
        <v>61</v>
      </c>
      <c r="D12974" s="21" t="s">
        <v>203655</v>
      </c>
      <c r="E12974" s="22">
        <v>56</v>
      </c>
      <c r="F12974" s="21" t="s">
        <v>195621</v>
      </c>
      <c r="G12974" s="22">
        <v>64</v>
      </c>
      <c r="H12974" s="22">
        <v>184</v>
      </c>
      <c r="I12974" s="21" t="s">
        <v>203656</v>
      </c>
    </row>
    <row r="12975" spans="1:9" ht="32" customHeight="1">
      <c r="A12975" s="19" t="s">
        <v>203657</v>
      </c>
      <c r="B12975" s="20" t="s">
        <v>179530</v>
      </c>
      <c r="C12975" s="22">
        <v>80</v>
      </c>
      <c r="D12975" s="21" t="s">
        <v>182471</v>
      </c>
      <c r="E12975" s="22">
        <v>4</v>
      </c>
      <c r="F12975" s="21" t="s">
        <v>172421</v>
      </c>
      <c r="G12975" s="22">
        <v>2</v>
      </c>
      <c r="H12975" s="22">
        <v>89</v>
      </c>
      <c r="I12975" s="21" t="s">
        <v>203658</v>
      </c>
    </row>
    <row r="12976" spans="1:9" ht="32" customHeight="1">
      <c r="A12976" s="19" t="s">
        <v>203659</v>
      </c>
      <c r="B12976" s="24">
        <v>0</v>
      </c>
      <c r="C12976" s="22">
        <v>0</v>
      </c>
      <c r="D12976" s="22">
        <v>100</v>
      </c>
      <c r="E12976" s="22">
        <v>123</v>
      </c>
      <c r="F12976" s="22">
        <v>0</v>
      </c>
      <c r="G12976" s="22">
        <v>0</v>
      </c>
      <c r="H12976" s="22">
        <v>126</v>
      </c>
      <c r="I12976" s="21" t="s">
        <v>203660</v>
      </c>
    </row>
    <row r="12977" spans="1:9" ht="32" customHeight="1">
      <c r="A12977" s="19" t="s">
        <v>203661</v>
      </c>
      <c r="B12977" s="24">
        <v>33</v>
      </c>
      <c r="C12977" s="22">
        <v>33</v>
      </c>
      <c r="D12977" s="22">
        <v>60</v>
      </c>
      <c r="E12977" s="22">
        <v>60</v>
      </c>
      <c r="F12977" s="21" t="s">
        <v>177178</v>
      </c>
      <c r="G12977" s="22">
        <v>7</v>
      </c>
      <c r="H12977" s="22">
        <v>103</v>
      </c>
      <c r="I12977" s="21" t="s">
        <v>203662</v>
      </c>
    </row>
    <row r="12978" spans="1:9" ht="32" customHeight="1">
      <c r="A12978" s="19" t="s">
        <v>203663</v>
      </c>
      <c r="B12978" s="20" t="s">
        <v>184635</v>
      </c>
      <c r="C12978" s="22">
        <v>53</v>
      </c>
      <c r="D12978" s="21" t="s">
        <v>178826</v>
      </c>
      <c r="E12978" s="22">
        <v>3</v>
      </c>
      <c r="F12978" s="22">
        <v>20</v>
      </c>
      <c r="G12978" s="22">
        <v>14</v>
      </c>
      <c r="H12978" s="22">
        <v>73</v>
      </c>
      <c r="I12978" s="21" t="s">
        <v>203664</v>
      </c>
    </row>
    <row r="12979" spans="1:9" ht="32" customHeight="1">
      <c r="A12979" s="19" t="s">
        <v>203665</v>
      </c>
      <c r="B12979" s="20" t="s">
        <v>170640</v>
      </c>
      <c r="C12979" s="22">
        <v>12</v>
      </c>
      <c r="D12979" s="39">
        <v>78125</v>
      </c>
      <c r="E12979" s="22">
        <v>50</v>
      </c>
      <c r="F12979" s="39">
        <v>3125</v>
      </c>
      <c r="G12979" s="22">
        <v>2</v>
      </c>
      <c r="H12979" s="22">
        <v>67</v>
      </c>
      <c r="I12979" s="21" t="s">
        <v>203666</v>
      </c>
    </row>
    <row r="12980" spans="1:9" ht="32" customHeight="1">
      <c r="A12980" s="19" t="s">
        <v>203667</v>
      </c>
      <c r="B12980" s="20" t="s">
        <v>185159</v>
      </c>
      <c r="C12980" s="22">
        <v>1</v>
      </c>
      <c r="D12980" s="21" t="s">
        <v>177299</v>
      </c>
      <c r="E12980" s="22">
        <v>140</v>
      </c>
      <c r="F12980" s="21" t="s">
        <v>175105</v>
      </c>
      <c r="G12980" s="22">
        <v>4</v>
      </c>
      <c r="H12980" s="22">
        <v>148</v>
      </c>
      <c r="I12980" s="21" t="s">
        <v>203668</v>
      </c>
    </row>
    <row r="12981" spans="1:9" ht="32" customHeight="1">
      <c r="A12981" s="19" t="s">
        <v>203669</v>
      </c>
      <c r="B12981" s="20" t="s">
        <v>197014</v>
      </c>
      <c r="C12981" s="22">
        <v>68</v>
      </c>
      <c r="D12981" s="21" t="s">
        <v>170916</v>
      </c>
      <c r="E12981" s="22">
        <v>13</v>
      </c>
      <c r="F12981" s="22">
        <v>0</v>
      </c>
      <c r="G12981" s="22">
        <v>0</v>
      </c>
      <c r="H12981" s="22">
        <v>84</v>
      </c>
      <c r="I12981" s="21" t="s">
        <v>203670</v>
      </c>
    </row>
    <row r="12982" spans="1:9" ht="32" customHeight="1">
      <c r="A12982" s="19" t="s">
        <v>203671</v>
      </c>
      <c r="B12982" s="20" t="s">
        <v>176521</v>
      </c>
      <c r="C12982" s="22">
        <v>33</v>
      </c>
      <c r="D12982" s="21" t="s">
        <v>170909</v>
      </c>
      <c r="E12982" s="22">
        <v>4</v>
      </c>
      <c r="F12982" s="21" t="s">
        <v>169689</v>
      </c>
      <c r="G12982" s="22">
        <v>27</v>
      </c>
      <c r="H12982" s="22">
        <v>67</v>
      </c>
      <c r="I12982" s="21" t="s">
        <v>203672</v>
      </c>
    </row>
    <row r="12983" spans="1:9" ht="32" customHeight="1">
      <c r="A12983" s="19" t="s">
        <v>203673</v>
      </c>
      <c r="B12983" s="20" t="s">
        <v>180775</v>
      </c>
      <c r="C12983" s="22">
        <v>25</v>
      </c>
      <c r="D12983" s="22">
        <v>0</v>
      </c>
      <c r="E12983" s="22">
        <v>0</v>
      </c>
      <c r="F12983" s="21" t="s">
        <v>176734</v>
      </c>
      <c r="G12983" s="22">
        <v>26</v>
      </c>
      <c r="H12983" s="22">
        <v>54</v>
      </c>
      <c r="I12983" s="21" t="s">
        <v>203674</v>
      </c>
    </row>
    <row r="12984" spans="1:9" ht="32" customHeight="1">
      <c r="A12984" s="19" t="s">
        <v>203675</v>
      </c>
      <c r="B12984" s="20" t="s">
        <v>182756</v>
      </c>
      <c r="C12984" s="22">
        <v>20</v>
      </c>
      <c r="D12984" s="21" t="s">
        <v>170147</v>
      </c>
      <c r="E12984" s="22">
        <v>93</v>
      </c>
      <c r="F12984" s="21" t="s">
        <v>169895</v>
      </c>
      <c r="G12984" s="22">
        <v>16</v>
      </c>
      <c r="H12984" s="22">
        <v>132</v>
      </c>
      <c r="I12984" s="21" t="s">
        <v>203676</v>
      </c>
    </row>
    <row r="12985" spans="1:9" ht="32" customHeight="1">
      <c r="A12985" s="19" t="s">
        <v>203677</v>
      </c>
      <c r="B12985" s="24">
        <v>0</v>
      </c>
      <c r="C12985" s="22">
        <v>0</v>
      </c>
      <c r="D12985" s="22">
        <v>100</v>
      </c>
      <c r="E12985" s="22">
        <v>155</v>
      </c>
      <c r="F12985" s="22">
        <v>0</v>
      </c>
      <c r="G12985" s="22">
        <v>0</v>
      </c>
      <c r="H12985" s="22">
        <v>158</v>
      </c>
      <c r="I12985" s="21" t="s">
        <v>203678</v>
      </c>
    </row>
    <row r="12986" spans="1:9" ht="32" customHeight="1">
      <c r="A12986" s="19" t="s">
        <v>203679</v>
      </c>
      <c r="B12986" s="20" t="s">
        <v>175407</v>
      </c>
      <c r="C12986" s="22">
        <v>55</v>
      </c>
      <c r="D12986" s="21" t="s">
        <v>169673</v>
      </c>
      <c r="E12986" s="22">
        <v>36</v>
      </c>
      <c r="F12986" s="21" t="s">
        <v>169786</v>
      </c>
      <c r="G12986" s="22">
        <v>26</v>
      </c>
      <c r="H12986" s="22">
        <v>120</v>
      </c>
      <c r="I12986" s="21" t="s">
        <v>203680</v>
      </c>
    </row>
    <row r="12987" spans="1:9" ht="32" customHeight="1">
      <c r="A12987" s="19" t="s">
        <v>203681</v>
      </c>
      <c r="B12987" s="20" t="s">
        <v>170548</v>
      </c>
      <c r="C12987" s="22">
        <v>22</v>
      </c>
      <c r="D12987" s="21" t="s">
        <v>170547</v>
      </c>
      <c r="E12987" s="22">
        <v>7</v>
      </c>
      <c r="F12987" s="21" t="s">
        <v>170520</v>
      </c>
      <c r="G12987" s="22">
        <v>25</v>
      </c>
      <c r="H12987" s="22">
        <v>57</v>
      </c>
      <c r="I12987" s="21" t="s">
        <v>203682</v>
      </c>
    </row>
    <row r="12988" spans="1:9" ht="32" customHeight="1">
      <c r="A12988" s="19" t="s">
        <v>203683</v>
      </c>
      <c r="B12988" s="20" t="s">
        <v>177756</v>
      </c>
      <c r="C12988" s="22">
        <v>10</v>
      </c>
      <c r="D12988" s="21" t="s">
        <v>177103</v>
      </c>
      <c r="E12988" s="22">
        <v>82</v>
      </c>
      <c r="F12988" s="22">
        <v>0</v>
      </c>
      <c r="G12988" s="22">
        <v>0</v>
      </c>
      <c r="H12988" s="22">
        <v>95</v>
      </c>
      <c r="I12988" s="21" t="s">
        <v>203684</v>
      </c>
    </row>
    <row r="12989" spans="1:9" ht="32" customHeight="1">
      <c r="A12989" s="19" t="s">
        <v>203685</v>
      </c>
      <c r="B12989" s="20" t="s">
        <v>171989</v>
      </c>
      <c r="C12989" s="22">
        <v>4</v>
      </c>
      <c r="D12989" s="21" t="s">
        <v>179972</v>
      </c>
      <c r="E12989" s="22">
        <v>85</v>
      </c>
      <c r="F12989" s="22">
        <v>0</v>
      </c>
      <c r="G12989" s="22">
        <v>0</v>
      </c>
      <c r="H12989" s="22">
        <v>92</v>
      </c>
      <c r="I12989" s="21" t="s">
        <v>203686</v>
      </c>
    </row>
    <row r="12990" spans="1:9" ht="32" customHeight="1">
      <c r="A12990" s="19" t="s">
        <v>203687</v>
      </c>
      <c r="B12990" s="20" t="s">
        <v>172182</v>
      </c>
      <c r="C12990" s="22">
        <v>40</v>
      </c>
      <c r="D12990" s="21" t="s">
        <v>178910</v>
      </c>
      <c r="E12990" s="22">
        <v>44</v>
      </c>
      <c r="F12990" s="21" t="s">
        <v>170048</v>
      </c>
      <c r="G12990" s="22">
        <v>30</v>
      </c>
      <c r="H12990" s="22">
        <v>117</v>
      </c>
      <c r="I12990" s="21" t="s">
        <v>203688</v>
      </c>
    </row>
    <row r="12991" spans="1:9" ht="32" customHeight="1">
      <c r="A12991" s="19" t="s">
        <v>203689</v>
      </c>
      <c r="B12991" s="20" t="s">
        <v>170525</v>
      </c>
      <c r="C12991" s="22">
        <v>54</v>
      </c>
      <c r="D12991" s="21" t="s">
        <v>172767</v>
      </c>
      <c r="E12991" s="22">
        <v>9</v>
      </c>
      <c r="F12991" s="21" t="s">
        <v>172032</v>
      </c>
      <c r="G12991" s="22">
        <v>4</v>
      </c>
      <c r="H12991" s="22">
        <v>70</v>
      </c>
      <c r="I12991" s="21" t="s">
        <v>203690</v>
      </c>
    </row>
    <row r="12992" spans="1:9" ht="32" customHeight="1">
      <c r="A12992" s="19" t="s">
        <v>203691</v>
      </c>
      <c r="B12992" s="20" t="s">
        <v>182144</v>
      </c>
      <c r="C12992" s="22">
        <v>34</v>
      </c>
      <c r="D12992" s="21" t="s">
        <v>197644</v>
      </c>
      <c r="E12992" s="22">
        <v>67</v>
      </c>
      <c r="F12992" s="21" t="s">
        <v>171155</v>
      </c>
      <c r="G12992" s="22">
        <v>6</v>
      </c>
      <c r="H12992" s="22">
        <v>110</v>
      </c>
      <c r="I12992" s="21" t="s">
        <v>203692</v>
      </c>
    </row>
    <row r="12993" spans="1:9" ht="32" customHeight="1">
      <c r="A12993" s="19" t="s">
        <v>203693</v>
      </c>
      <c r="B12993" s="20" t="s">
        <v>179466</v>
      </c>
      <c r="C12993" s="22">
        <v>37</v>
      </c>
      <c r="D12993" s="21" t="s">
        <v>203694</v>
      </c>
      <c r="E12993" s="22">
        <v>67</v>
      </c>
      <c r="F12993" s="21" t="s">
        <v>170490</v>
      </c>
      <c r="G12993" s="22">
        <v>6</v>
      </c>
      <c r="H12993" s="22">
        <v>113</v>
      </c>
      <c r="I12993" s="21" t="s">
        <v>203695</v>
      </c>
    </row>
    <row r="12994" spans="1:9" ht="32" customHeight="1">
      <c r="A12994" s="19" t="s">
        <v>203696</v>
      </c>
      <c r="B12994" s="20" t="s">
        <v>171022</v>
      </c>
      <c r="C12994" s="22">
        <v>40</v>
      </c>
      <c r="D12994" s="21" t="s">
        <v>171022</v>
      </c>
      <c r="E12994" s="22">
        <v>40</v>
      </c>
      <c r="F12994" s="21" t="s">
        <v>171947</v>
      </c>
      <c r="G12994" s="22">
        <v>38</v>
      </c>
      <c r="H12994" s="22">
        <v>121</v>
      </c>
      <c r="I12994" s="21" t="s">
        <v>203697</v>
      </c>
    </row>
    <row r="12995" spans="1:9" ht="32" customHeight="1">
      <c r="A12995" s="19" t="s">
        <v>203698</v>
      </c>
      <c r="B12995" s="20" t="s">
        <v>173921</v>
      </c>
      <c r="C12995" s="22">
        <v>192</v>
      </c>
      <c r="D12995" s="21" t="s">
        <v>170502</v>
      </c>
      <c r="E12995" s="22">
        <v>12</v>
      </c>
      <c r="F12995" s="21" t="s">
        <v>174126</v>
      </c>
      <c r="G12995" s="22">
        <v>30</v>
      </c>
      <c r="H12995" s="22">
        <v>237</v>
      </c>
      <c r="I12995" s="21" t="s">
        <v>203699</v>
      </c>
    </row>
    <row r="12996" spans="1:9" ht="32" customHeight="1">
      <c r="A12996" s="19" t="s">
        <v>203700</v>
      </c>
      <c r="B12996" s="24">
        <v>95</v>
      </c>
      <c r="C12996" s="22">
        <v>171</v>
      </c>
      <c r="D12996" s="22">
        <v>0</v>
      </c>
      <c r="E12996" s="22">
        <v>0</v>
      </c>
      <c r="F12996" s="22">
        <v>5</v>
      </c>
      <c r="G12996" s="22">
        <v>9</v>
      </c>
      <c r="H12996" s="22">
        <v>183</v>
      </c>
      <c r="I12996" s="21" t="s">
        <v>203701</v>
      </c>
    </row>
    <row r="12997" spans="1:9" ht="32" customHeight="1">
      <c r="A12997" s="19" t="s">
        <v>203702</v>
      </c>
      <c r="B12997" s="20" t="s">
        <v>173268</v>
      </c>
      <c r="C12997" s="22">
        <v>168</v>
      </c>
      <c r="D12997" s="21" t="s">
        <v>190071</v>
      </c>
      <c r="E12997" s="22">
        <v>60</v>
      </c>
      <c r="F12997" s="21" t="s">
        <v>170891</v>
      </c>
      <c r="G12997" s="22">
        <v>3</v>
      </c>
      <c r="H12997" s="22">
        <v>234</v>
      </c>
      <c r="I12997" s="21" t="s">
        <v>203703</v>
      </c>
    </row>
    <row r="12998" spans="1:9" ht="32" customHeight="1">
      <c r="A12998" s="19" t="s">
        <v>203704</v>
      </c>
      <c r="B12998" s="20" t="s">
        <v>171016</v>
      </c>
      <c r="C12998" s="22">
        <v>87</v>
      </c>
      <c r="D12998" s="22">
        <v>0</v>
      </c>
      <c r="E12998" s="22">
        <v>0</v>
      </c>
      <c r="F12998" s="21" t="s">
        <v>176998</v>
      </c>
      <c r="G12998" s="22">
        <v>108</v>
      </c>
      <c r="H12998" s="22">
        <v>198</v>
      </c>
      <c r="I12998" s="21" t="s">
        <v>203705</v>
      </c>
    </row>
    <row r="12999" spans="1:9" ht="32" customHeight="1">
      <c r="A12999" s="19" t="s">
        <v>203706</v>
      </c>
      <c r="B12999" s="20" t="s">
        <v>203707</v>
      </c>
      <c r="C12999" s="22">
        <v>70</v>
      </c>
      <c r="D12999" s="21" t="s">
        <v>194361</v>
      </c>
      <c r="E12999" s="22">
        <v>156</v>
      </c>
      <c r="F12999" s="21" t="s">
        <v>175373</v>
      </c>
      <c r="G12999" s="22">
        <v>136</v>
      </c>
      <c r="H12999" s="22">
        <v>365</v>
      </c>
      <c r="I12999" s="21" t="s">
        <v>203708</v>
      </c>
    </row>
    <row r="13000" spans="1:9" ht="32" customHeight="1">
      <c r="A13000" s="19" t="s">
        <v>203709</v>
      </c>
      <c r="B13000" s="20" t="s">
        <v>203707</v>
      </c>
      <c r="C13000" s="22">
        <v>70</v>
      </c>
      <c r="D13000" s="21" t="s">
        <v>194361</v>
      </c>
      <c r="E13000" s="22">
        <v>156</v>
      </c>
      <c r="F13000" s="21" t="s">
        <v>175373</v>
      </c>
      <c r="G13000" s="22">
        <v>136</v>
      </c>
      <c r="H13000" s="22">
        <v>365</v>
      </c>
      <c r="I13000" s="21" t="s">
        <v>203710</v>
      </c>
    </row>
    <row r="13001" spans="1:9" ht="32" customHeight="1">
      <c r="A13001" s="19" t="s">
        <v>203711</v>
      </c>
      <c r="B13001" s="24">
        <v>30</v>
      </c>
      <c r="C13001" s="22">
        <v>42</v>
      </c>
      <c r="D13001" s="21" t="s">
        <v>179309</v>
      </c>
      <c r="E13001" s="22">
        <v>92</v>
      </c>
      <c r="F13001" s="21" t="s">
        <v>178826</v>
      </c>
      <c r="G13001" s="22">
        <v>6</v>
      </c>
      <c r="H13001" s="22">
        <v>143</v>
      </c>
      <c r="I13001" s="21" t="s">
        <v>203712</v>
      </c>
    </row>
    <row r="13002" spans="1:9" ht="32" customHeight="1">
      <c r="A13002" s="19" t="s">
        <v>203713</v>
      </c>
      <c r="B13002" s="24">
        <v>30</v>
      </c>
      <c r="C13002" s="22">
        <v>42</v>
      </c>
      <c r="D13002" s="21" t="s">
        <v>179309</v>
      </c>
      <c r="E13002" s="22">
        <v>92</v>
      </c>
      <c r="F13002" s="21" t="s">
        <v>178826</v>
      </c>
      <c r="G13002" s="22">
        <v>6</v>
      </c>
      <c r="H13002" s="22">
        <v>143</v>
      </c>
      <c r="I13002" s="21" t="s">
        <v>203714</v>
      </c>
    </row>
    <row r="13003" spans="1:9" ht="32" customHeight="1">
      <c r="A13003" s="19" t="s">
        <v>203715</v>
      </c>
      <c r="B13003" s="20" t="s">
        <v>171747</v>
      </c>
      <c r="C13003" s="22">
        <v>40</v>
      </c>
      <c r="D13003" s="21" t="s">
        <v>203716</v>
      </c>
      <c r="E13003" s="22">
        <v>310</v>
      </c>
      <c r="F13003" s="21" t="s">
        <v>181327</v>
      </c>
      <c r="G13003" s="22">
        <v>6</v>
      </c>
      <c r="H13003" s="22">
        <v>359</v>
      </c>
      <c r="I13003" s="21" t="s">
        <v>203717</v>
      </c>
    </row>
    <row r="13004" spans="1:9" ht="32" customHeight="1">
      <c r="A13004" s="19" t="s">
        <v>203718</v>
      </c>
      <c r="B13004" s="20" t="s">
        <v>174292</v>
      </c>
      <c r="C13004" s="22">
        <v>170</v>
      </c>
      <c r="D13004" s="21" t="s">
        <v>173583</v>
      </c>
      <c r="E13004" s="22">
        <v>46</v>
      </c>
      <c r="F13004" s="22">
        <v>0</v>
      </c>
      <c r="G13004" s="22">
        <v>0</v>
      </c>
      <c r="H13004" s="22">
        <v>219</v>
      </c>
      <c r="I13004" s="21" t="s">
        <v>203719</v>
      </c>
    </row>
    <row r="13005" spans="1:9" ht="44" customHeight="1">
      <c r="A13005" s="19" t="s">
        <v>203720</v>
      </c>
      <c r="B13005" s="40">
        <v>40625</v>
      </c>
      <c r="C13005" s="22">
        <v>52</v>
      </c>
      <c r="D13005" s="21" t="s">
        <v>171415</v>
      </c>
      <c r="E13005" s="22">
        <v>14</v>
      </c>
      <c r="F13005" s="21" t="s">
        <v>177583</v>
      </c>
      <c r="G13005" s="22">
        <v>62</v>
      </c>
      <c r="H13005" s="22">
        <v>131</v>
      </c>
      <c r="I13005" s="21" t="s">
        <v>203721</v>
      </c>
    </row>
    <row r="13006" spans="1:9" ht="44" customHeight="1">
      <c r="A13006" s="19" t="s">
        <v>203722</v>
      </c>
      <c r="B13006" s="20" t="s">
        <v>177439</v>
      </c>
      <c r="C13006" s="22">
        <v>6</v>
      </c>
      <c r="D13006" s="21" t="s">
        <v>173898</v>
      </c>
      <c r="E13006" s="22">
        <v>94</v>
      </c>
      <c r="F13006" s="21" t="s">
        <v>175637</v>
      </c>
      <c r="G13006" s="22">
        <v>76</v>
      </c>
      <c r="H13006" s="22">
        <v>179</v>
      </c>
      <c r="I13006" s="21" t="s">
        <v>203723</v>
      </c>
    </row>
    <row r="13007" spans="1:9" ht="32" customHeight="1">
      <c r="A13007" s="19" t="s">
        <v>203724</v>
      </c>
      <c r="B13007" s="20" t="s">
        <v>174836</v>
      </c>
      <c r="C13007" s="22">
        <v>61</v>
      </c>
      <c r="D13007" s="22">
        <v>0</v>
      </c>
      <c r="E13007" s="22">
        <v>0</v>
      </c>
      <c r="F13007" s="21" t="s">
        <v>174837</v>
      </c>
      <c r="G13007" s="22">
        <v>4</v>
      </c>
      <c r="H13007" s="22">
        <v>68</v>
      </c>
      <c r="I13007" s="21" t="s">
        <v>203725</v>
      </c>
    </row>
    <row r="13008" spans="1:9" ht="32" customHeight="1">
      <c r="A13008" s="19" t="s">
        <v>203726</v>
      </c>
      <c r="B13008" s="20" t="s">
        <v>170628</v>
      </c>
      <c r="C13008" s="22">
        <v>2</v>
      </c>
      <c r="D13008" s="21" t="s">
        <v>203727</v>
      </c>
      <c r="E13008" s="22">
        <v>139</v>
      </c>
      <c r="F13008" s="21" t="s">
        <v>198178</v>
      </c>
      <c r="G13008" s="22">
        <v>1</v>
      </c>
      <c r="H13008" s="22">
        <v>145</v>
      </c>
      <c r="I13008" s="21" t="s">
        <v>203728</v>
      </c>
    </row>
    <row r="13009" spans="1:9" ht="32" customHeight="1">
      <c r="A13009" s="19" t="s">
        <v>203729</v>
      </c>
      <c r="B13009" s="20" t="s">
        <v>173145</v>
      </c>
      <c r="C13009" s="22">
        <v>4</v>
      </c>
      <c r="D13009" s="21" t="s">
        <v>173022</v>
      </c>
      <c r="E13009" s="22">
        <v>27</v>
      </c>
      <c r="F13009" s="21" t="s">
        <v>189396</v>
      </c>
      <c r="G13009" s="22">
        <v>84</v>
      </c>
      <c r="H13009" s="22">
        <v>118</v>
      </c>
      <c r="I13009" s="21" t="s">
        <v>203730</v>
      </c>
    </row>
    <row r="13010" spans="1:9" ht="32" customHeight="1">
      <c r="A13010" s="19" t="s">
        <v>203731</v>
      </c>
      <c r="B13010" s="24">
        <v>6</v>
      </c>
      <c r="C13010" s="22">
        <v>6</v>
      </c>
      <c r="D13010" s="22">
        <v>62</v>
      </c>
      <c r="E13010" s="22">
        <v>62</v>
      </c>
      <c r="F13010" s="22">
        <v>32</v>
      </c>
      <c r="G13010" s="22">
        <v>32</v>
      </c>
      <c r="H13010" s="22">
        <v>103</v>
      </c>
      <c r="I13010" s="21" t="s">
        <v>203732</v>
      </c>
    </row>
    <row r="13011" spans="1:9" ht="32" customHeight="1">
      <c r="A13011" s="19" t="s">
        <v>203733</v>
      </c>
      <c r="B13011" s="20" t="s">
        <v>185096</v>
      </c>
      <c r="C13011" s="22">
        <v>48</v>
      </c>
      <c r="D13011" s="22">
        <v>0</v>
      </c>
      <c r="E13011" s="22">
        <v>0</v>
      </c>
      <c r="F13011" s="21" t="s">
        <v>173428</v>
      </c>
      <c r="G13011" s="22">
        <v>1</v>
      </c>
      <c r="H13011" s="22">
        <v>52</v>
      </c>
      <c r="I13011" s="21" t="s">
        <v>203734</v>
      </c>
    </row>
    <row r="13012" spans="1:9" ht="32" customHeight="1">
      <c r="A13012" s="19" t="s">
        <v>203735</v>
      </c>
      <c r="B13012" s="24">
        <v>0</v>
      </c>
      <c r="C13012" s="22">
        <v>0</v>
      </c>
      <c r="D13012" s="21" t="s">
        <v>172437</v>
      </c>
      <c r="E13012" s="22">
        <v>50</v>
      </c>
      <c r="F13012" s="21" t="s">
        <v>170115</v>
      </c>
      <c r="G13012" s="22">
        <v>5</v>
      </c>
      <c r="H13012" s="22">
        <v>58</v>
      </c>
      <c r="I13012" s="21" t="s">
        <v>203736</v>
      </c>
    </row>
    <row r="13013" spans="1:9" ht="32" customHeight="1">
      <c r="A13013" s="19" t="s">
        <v>203737</v>
      </c>
      <c r="B13013" s="20" t="s">
        <v>174020</v>
      </c>
      <c r="C13013" s="22">
        <v>42</v>
      </c>
      <c r="D13013" s="21" t="s">
        <v>174020</v>
      </c>
      <c r="E13013" s="22">
        <v>42</v>
      </c>
      <c r="F13013" s="21" t="s">
        <v>178294</v>
      </c>
      <c r="G13013" s="22">
        <v>25</v>
      </c>
      <c r="H13013" s="22">
        <v>112</v>
      </c>
      <c r="I13013" s="21" t="s">
        <v>203738</v>
      </c>
    </row>
    <row r="13014" spans="1:9" ht="32" customHeight="1">
      <c r="A13014" s="19" t="s">
        <v>203739</v>
      </c>
      <c r="B13014" s="20" t="s">
        <v>171059</v>
      </c>
      <c r="C13014" s="22">
        <v>43</v>
      </c>
      <c r="D13014" s="22">
        <v>0</v>
      </c>
      <c r="E13014" s="22">
        <v>0</v>
      </c>
      <c r="F13014" s="21" t="s">
        <v>175953</v>
      </c>
      <c r="G13014" s="22">
        <v>9</v>
      </c>
      <c r="H13014" s="22">
        <v>55</v>
      </c>
      <c r="I13014" s="21" t="s">
        <v>203740</v>
      </c>
    </row>
    <row r="13015" spans="1:9" ht="32" customHeight="1">
      <c r="A13015" s="19" t="s">
        <v>203741</v>
      </c>
      <c r="B13015" s="20" t="s">
        <v>176603</v>
      </c>
      <c r="C13015" s="22">
        <v>65</v>
      </c>
      <c r="D13015" s="22">
        <v>0</v>
      </c>
      <c r="E13015" s="22">
        <v>0</v>
      </c>
      <c r="F13015" s="21" t="s">
        <v>170556</v>
      </c>
      <c r="G13015" s="22">
        <v>1</v>
      </c>
      <c r="H13015" s="22">
        <v>69</v>
      </c>
      <c r="I13015" s="21" t="s">
        <v>203742</v>
      </c>
    </row>
    <row r="13016" spans="1:9" ht="32" customHeight="1">
      <c r="A13016" s="19" t="s">
        <v>203743</v>
      </c>
      <c r="B13016" s="20" t="s">
        <v>169700</v>
      </c>
      <c r="C13016" s="22">
        <v>4</v>
      </c>
      <c r="D13016" s="39">
        <v>90625</v>
      </c>
      <c r="E13016" s="22">
        <v>87</v>
      </c>
      <c r="F13016" s="21" t="s">
        <v>174393</v>
      </c>
      <c r="G13016" s="22">
        <v>5</v>
      </c>
      <c r="H13016" s="22">
        <v>99</v>
      </c>
      <c r="I13016" s="21" t="s">
        <v>203744</v>
      </c>
    </row>
    <row r="13017" spans="1:9" ht="32" customHeight="1">
      <c r="A13017" s="19" t="s">
        <v>203745</v>
      </c>
      <c r="B13017" s="24">
        <v>0</v>
      </c>
      <c r="C13017" s="22">
        <v>0</v>
      </c>
      <c r="D13017" s="21" t="s">
        <v>174887</v>
      </c>
      <c r="E13017" s="22">
        <v>159</v>
      </c>
      <c r="F13017" s="21" t="s">
        <v>170245</v>
      </c>
      <c r="G13017" s="22">
        <v>18</v>
      </c>
      <c r="H13017" s="22">
        <v>180</v>
      </c>
      <c r="I13017" s="21" t="s">
        <v>203746</v>
      </c>
    </row>
    <row r="13018" spans="1:9" ht="32" customHeight="1">
      <c r="A13018" s="19" t="s">
        <v>203747</v>
      </c>
      <c r="B13018" s="20" t="s">
        <v>177292</v>
      </c>
      <c r="C13018" s="22">
        <v>52</v>
      </c>
      <c r="D13018" s="21" t="s">
        <v>203748</v>
      </c>
      <c r="E13018" s="22">
        <v>115</v>
      </c>
      <c r="F13018" s="21" t="s">
        <v>197282</v>
      </c>
      <c r="G13018" s="22">
        <v>27</v>
      </c>
      <c r="H13018" s="22">
        <v>197</v>
      </c>
      <c r="I13018" s="21" t="s">
        <v>203749</v>
      </c>
    </row>
    <row r="13019" spans="1:9" ht="32" customHeight="1">
      <c r="A13019" s="19" t="s">
        <v>203750</v>
      </c>
      <c r="B13019" s="24">
        <v>30</v>
      </c>
      <c r="C13019" s="22">
        <v>18</v>
      </c>
      <c r="D13019" s="22">
        <v>60</v>
      </c>
      <c r="E13019" s="22">
        <v>36</v>
      </c>
      <c r="F13019" s="22">
        <v>10</v>
      </c>
      <c r="G13019" s="22">
        <v>6</v>
      </c>
      <c r="H13019" s="22">
        <v>63</v>
      </c>
      <c r="I13019" s="21" t="s">
        <v>203751</v>
      </c>
    </row>
    <row r="13020" spans="1:9" ht="32" customHeight="1">
      <c r="A13020" s="19" t="s">
        <v>203752</v>
      </c>
      <c r="B13020" s="24">
        <v>30</v>
      </c>
      <c r="C13020" s="22">
        <v>18</v>
      </c>
      <c r="D13020" s="22">
        <v>60</v>
      </c>
      <c r="E13020" s="22">
        <v>36</v>
      </c>
      <c r="F13020" s="22">
        <v>10</v>
      </c>
      <c r="G13020" s="22">
        <v>6</v>
      </c>
      <c r="H13020" s="22">
        <v>63</v>
      </c>
      <c r="I13020" s="21" t="s">
        <v>203753</v>
      </c>
    </row>
    <row r="13021" spans="1:9" ht="32" customHeight="1">
      <c r="A13021" s="19" t="s">
        <v>203754</v>
      </c>
      <c r="B13021" s="20" t="s">
        <v>200722</v>
      </c>
      <c r="C13021" s="22">
        <v>67</v>
      </c>
      <c r="D13021" s="21" t="s">
        <v>170502</v>
      </c>
      <c r="E13021" s="22">
        <v>8</v>
      </c>
      <c r="F13021" s="21" t="s">
        <v>176850</v>
      </c>
      <c r="G13021" s="22">
        <v>81</v>
      </c>
      <c r="H13021" s="22">
        <v>159</v>
      </c>
      <c r="I13021" s="21" t="s">
        <v>203755</v>
      </c>
    </row>
    <row r="13022" spans="1:9" ht="32" customHeight="1">
      <c r="A13022" s="19" t="s">
        <v>203756</v>
      </c>
      <c r="B13022" s="20" t="s">
        <v>170038</v>
      </c>
      <c r="C13022" s="22">
        <v>49</v>
      </c>
      <c r="D13022" s="21" t="s">
        <v>177982</v>
      </c>
      <c r="E13022" s="22">
        <v>35</v>
      </c>
      <c r="F13022" s="21" t="s">
        <v>172167</v>
      </c>
      <c r="G13022" s="22">
        <v>19</v>
      </c>
      <c r="H13022" s="22">
        <v>106</v>
      </c>
      <c r="I13022" s="21" t="s">
        <v>203757</v>
      </c>
    </row>
    <row r="13023" spans="1:9" ht="32" customHeight="1">
      <c r="A13023" s="19" t="s">
        <v>203758</v>
      </c>
      <c r="B13023" s="20" t="s">
        <v>170064</v>
      </c>
      <c r="C13023" s="22">
        <v>24</v>
      </c>
      <c r="D13023" s="21" t="s">
        <v>179132</v>
      </c>
      <c r="E13023" s="22">
        <v>80</v>
      </c>
      <c r="F13023" s="22">
        <v>0</v>
      </c>
      <c r="G13023" s="22">
        <v>0</v>
      </c>
      <c r="H13023" s="22">
        <v>107</v>
      </c>
      <c r="I13023" s="21" t="s">
        <v>203759</v>
      </c>
    </row>
    <row r="13024" spans="1:9" ht="32" customHeight="1">
      <c r="A13024" s="19" t="s">
        <v>203760</v>
      </c>
      <c r="B13024" s="20" t="s">
        <v>189592</v>
      </c>
      <c r="C13024" s="22">
        <v>17</v>
      </c>
      <c r="D13024" s="21" t="s">
        <v>203761</v>
      </c>
      <c r="E13024" s="22">
        <v>107</v>
      </c>
      <c r="F13024" s="21" t="s">
        <v>172612</v>
      </c>
      <c r="G13024" s="22">
        <v>6</v>
      </c>
      <c r="H13024" s="22">
        <v>133</v>
      </c>
      <c r="I13024" s="21" t="s">
        <v>203762</v>
      </c>
    </row>
    <row r="13025" spans="1:9" ht="32" customHeight="1">
      <c r="A13025" s="19" t="s">
        <v>203763</v>
      </c>
      <c r="B13025" s="20" t="s">
        <v>203764</v>
      </c>
      <c r="C13025" s="22">
        <v>32</v>
      </c>
      <c r="D13025" s="21" t="s">
        <v>203765</v>
      </c>
      <c r="E13025" s="22">
        <v>141</v>
      </c>
      <c r="F13025" s="21" t="s">
        <v>200681</v>
      </c>
      <c r="G13025" s="22">
        <v>8</v>
      </c>
      <c r="H13025" s="22">
        <v>184</v>
      </c>
      <c r="I13025" s="21" t="s">
        <v>203766</v>
      </c>
    </row>
    <row r="13026" spans="1:9" ht="44" customHeight="1">
      <c r="A13026" s="19" t="s">
        <v>203767</v>
      </c>
      <c r="B13026" s="20" t="s">
        <v>178353</v>
      </c>
      <c r="C13026" s="22">
        <v>11</v>
      </c>
      <c r="D13026" s="21" t="s">
        <v>187579</v>
      </c>
      <c r="E13026" s="22">
        <v>124</v>
      </c>
      <c r="F13026" s="21" t="s">
        <v>169972</v>
      </c>
      <c r="G13026" s="22">
        <v>12</v>
      </c>
      <c r="H13026" s="22">
        <v>150</v>
      </c>
      <c r="I13026" s="21" t="s">
        <v>203768</v>
      </c>
    </row>
    <row r="13027" spans="1:9" ht="44" customHeight="1">
      <c r="A13027" s="19" t="s">
        <v>203769</v>
      </c>
      <c r="B13027" s="20" t="s">
        <v>179293</v>
      </c>
      <c r="C13027" s="22">
        <v>102</v>
      </c>
      <c r="D13027" s="22">
        <v>0</v>
      </c>
      <c r="E13027" s="22">
        <v>0</v>
      </c>
      <c r="F13027" s="21" t="s">
        <v>174810</v>
      </c>
      <c r="G13027" s="22">
        <v>26</v>
      </c>
      <c r="H13027" s="22">
        <v>131</v>
      </c>
      <c r="I13027" s="21" t="s">
        <v>203770</v>
      </c>
    </row>
    <row r="13028" spans="1:9" ht="32" customHeight="1">
      <c r="A13028" s="19" t="s">
        <v>203771</v>
      </c>
      <c r="B13028" s="20" t="s">
        <v>184556</v>
      </c>
      <c r="C13028" s="22">
        <v>2</v>
      </c>
      <c r="D13028" s="21" t="s">
        <v>175515</v>
      </c>
      <c r="E13028" s="22">
        <v>135</v>
      </c>
      <c r="F13028" s="21" t="s">
        <v>181600</v>
      </c>
      <c r="G13028" s="22">
        <v>4</v>
      </c>
      <c r="H13028" s="22">
        <v>144</v>
      </c>
      <c r="I13028" s="21" t="s">
        <v>203772</v>
      </c>
    </row>
    <row r="13029" spans="1:9" ht="44" customHeight="1">
      <c r="A13029" s="19" t="s">
        <v>203773</v>
      </c>
      <c r="B13029" s="20" t="s">
        <v>195232</v>
      </c>
      <c r="C13029" s="22">
        <v>69</v>
      </c>
      <c r="D13029" s="22">
        <v>0</v>
      </c>
      <c r="E13029" s="22">
        <v>0</v>
      </c>
      <c r="F13029" s="21" t="s">
        <v>190470</v>
      </c>
      <c r="G13029" s="22">
        <v>7</v>
      </c>
      <c r="H13029" s="22">
        <v>79</v>
      </c>
      <c r="I13029" s="21" t="s">
        <v>203774</v>
      </c>
    </row>
    <row r="13030" spans="1:9" ht="32" customHeight="1">
      <c r="A13030" s="19" t="s">
        <v>203775</v>
      </c>
      <c r="B13030" s="20" t="s">
        <v>170928</v>
      </c>
      <c r="C13030" s="22">
        <v>4</v>
      </c>
      <c r="D13030" s="21" t="s">
        <v>170071</v>
      </c>
      <c r="E13030" s="22">
        <v>78</v>
      </c>
      <c r="F13030" s="22">
        <v>0</v>
      </c>
      <c r="G13030" s="22">
        <v>0</v>
      </c>
      <c r="H13030" s="22">
        <v>85</v>
      </c>
      <c r="I13030" s="21" t="s">
        <v>203776</v>
      </c>
    </row>
    <row r="13031" spans="1:9" ht="32" customHeight="1">
      <c r="A13031" s="19" t="s">
        <v>203777</v>
      </c>
      <c r="B13031" s="24">
        <v>80</v>
      </c>
      <c r="C13031" s="22">
        <v>64</v>
      </c>
      <c r="D13031" s="21" t="s">
        <v>173222</v>
      </c>
      <c r="E13031" s="22">
        <v>11</v>
      </c>
      <c r="F13031" s="21" t="s">
        <v>170909</v>
      </c>
      <c r="G13031" s="22">
        <v>5</v>
      </c>
      <c r="H13031" s="22">
        <v>83</v>
      </c>
      <c r="I13031" s="21" t="s">
        <v>203778</v>
      </c>
    </row>
    <row r="13032" spans="1:9" ht="32" customHeight="1">
      <c r="A13032" s="19" t="s">
        <v>203779</v>
      </c>
      <c r="B13032" s="20" t="s">
        <v>176198</v>
      </c>
      <c r="C13032" s="22">
        <v>35</v>
      </c>
      <c r="D13032" s="21" t="s">
        <v>171345</v>
      </c>
      <c r="E13032" s="22">
        <v>34</v>
      </c>
      <c r="F13032" s="21" t="s">
        <v>171469</v>
      </c>
      <c r="G13032" s="22">
        <v>13</v>
      </c>
      <c r="H13032" s="22">
        <v>85</v>
      </c>
      <c r="I13032" s="21" t="s">
        <v>203780</v>
      </c>
    </row>
    <row r="13033" spans="1:9" ht="32" customHeight="1">
      <c r="A13033" s="19" t="s">
        <v>203781</v>
      </c>
      <c r="B13033" s="20" t="s">
        <v>170089</v>
      </c>
      <c r="C13033" s="22">
        <v>6</v>
      </c>
      <c r="D13033" s="21" t="s">
        <v>170497</v>
      </c>
      <c r="E13033" s="22">
        <v>63</v>
      </c>
      <c r="F13033" s="21" t="s">
        <v>178208</v>
      </c>
      <c r="G13033" s="22">
        <v>39</v>
      </c>
      <c r="H13033" s="22">
        <v>111</v>
      </c>
      <c r="I13033" s="21" t="s">
        <v>203782</v>
      </c>
    </row>
    <row r="13034" spans="1:9" ht="32" customHeight="1">
      <c r="A13034" s="19" t="s">
        <v>203783</v>
      </c>
      <c r="B13034" s="20" t="s">
        <v>203784</v>
      </c>
      <c r="C13034" s="22">
        <v>41</v>
      </c>
      <c r="D13034" s="21" t="s">
        <v>203785</v>
      </c>
      <c r="E13034" s="22">
        <v>75</v>
      </c>
      <c r="F13034" s="21" t="s">
        <v>201319</v>
      </c>
      <c r="G13034" s="22">
        <v>33</v>
      </c>
      <c r="H13034" s="22">
        <v>152</v>
      </c>
      <c r="I13034" s="21" t="s">
        <v>203786</v>
      </c>
    </row>
    <row r="13035" spans="1:9" ht="32" customHeight="1">
      <c r="A13035" s="19" t="s">
        <v>203787</v>
      </c>
      <c r="B13035" s="20" t="s">
        <v>190215</v>
      </c>
      <c r="C13035" s="22">
        <v>63</v>
      </c>
      <c r="D13035" s="21" t="s">
        <v>170165</v>
      </c>
      <c r="E13035" s="22">
        <v>18</v>
      </c>
      <c r="F13035" s="21" t="s">
        <v>175319</v>
      </c>
      <c r="G13035" s="22">
        <v>13</v>
      </c>
      <c r="H13035" s="22">
        <v>97</v>
      </c>
      <c r="I13035" s="21" t="s">
        <v>203788</v>
      </c>
    </row>
    <row r="13036" spans="1:9" ht="32" customHeight="1">
      <c r="A13036" s="19" t="s">
        <v>203789</v>
      </c>
      <c r="B13036" s="20" t="s">
        <v>171085</v>
      </c>
      <c r="C13036" s="22">
        <v>3</v>
      </c>
      <c r="D13036" s="21" t="s">
        <v>198873</v>
      </c>
      <c r="E13036" s="22">
        <v>57</v>
      </c>
      <c r="F13036" s="21" t="s">
        <v>170909</v>
      </c>
      <c r="G13036" s="22">
        <v>4</v>
      </c>
      <c r="H13036" s="22">
        <v>67</v>
      </c>
      <c r="I13036" s="21" t="s">
        <v>203790</v>
      </c>
    </row>
    <row r="13037" spans="1:9" ht="32" customHeight="1">
      <c r="A13037" s="19" t="s">
        <v>203791</v>
      </c>
      <c r="B13037" s="20" t="s">
        <v>171710</v>
      </c>
      <c r="C13037" s="22">
        <v>46</v>
      </c>
      <c r="D13037" s="22">
        <v>12</v>
      </c>
      <c r="E13037" s="22">
        <v>9</v>
      </c>
      <c r="F13037" s="21" t="s">
        <v>172844</v>
      </c>
      <c r="G13037" s="22">
        <v>20</v>
      </c>
      <c r="H13037" s="22">
        <v>78</v>
      </c>
      <c r="I13037" s="21" t="s">
        <v>203792</v>
      </c>
    </row>
    <row r="13038" spans="1:9" ht="32" customHeight="1">
      <c r="A13038" s="19" t="s">
        <v>203793</v>
      </c>
      <c r="B13038" s="20" t="s">
        <v>178330</v>
      </c>
      <c r="C13038" s="22">
        <v>3</v>
      </c>
      <c r="D13038" s="21" t="s">
        <v>163111</v>
      </c>
      <c r="E13038" s="22">
        <v>74</v>
      </c>
      <c r="F13038" s="21" t="s">
        <v>178330</v>
      </c>
      <c r="G13038" s="22">
        <v>3</v>
      </c>
      <c r="H13038" s="22">
        <v>83</v>
      </c>
      <c r="I13038" s="21" t="s">
        <v>203794</v>
      </c>
    </row>
    <row r="13039" spans="1:9" ht="32" customHeight="1">
      <c r="A13039" s="19" t="s">
        <v>203795</v>
      </c>
      <c r="B13039" s="20" t="s">
        <v>197743</v>
      </c>
      <c r="C13039" s="22">
        <v>2</v>
      </c>
      <c r="D13039" s="21" t="s">
        <v>203796</v>
      </c>
      <c r="E13039" s="22">
        <v>158</v>
      </c>
      <c r="F13039" s="21" t="s">
        <v>171796</v>
      </c>
      <c r="G13039" s="22">
        <v>19</v>
      </c>
      <c r="H13039" s="22">
        <v>182</v>
      </c>
      <c r="I13039" s="21" t="s">
        <v>203797</v>
      </c>
    </row>
    <row r="13040" spans="1:9" ht="32" customHeight="1">
      <c r="A13040" s="19" t="s">
        <v>203798</v>
      </c>
      <c r="B13040" s="20" t="s">
        <v>199334</v>
      </c>
      <c r="C13040" s="22">
        <v>34</v>
      </c>
      <c r="D13040" s="21" t="s">
        <v>170002</v>
      </c>
      <c r="E13040" s="22">
        <v>33</v>
      </c>
      <c r="F13040" s="21" t="s">
        <v>188224</v>
      </c>
      <c r="G13040" s="22">
        <v>12</v>
      </c>
      <c r="H13040" s="22">
        <v>82</v>
      </c>
      <c r="I13040" s="21" t="s">
        <v>203799</v>
      </c>
    </row>
    <row r="13041" spans="1:9" ht="32" customHeight="1">
      <c r="A13041" s="19" t="s">
        <v>203800</v>
      </c>
      <c r="B13041" s="20" t="s">
        <v>199334</v>
      </c>
      <c r="C13041" s="22">
        <v>34</v>
      </c>
      <c r="D13041" s="21" t="s">
        <v>170002</v>
      </c>
      <c r="E13041" s="22">
        <v>33</v>
      </c>
      <c r="F13041" s="21" t="s">
        <v>188224</v>
      </c>
      <c r="G13041" s="22">
        <v>12</v>
      </c>
      <c r="H13041" s="22">
        <v>82</v>
      </c>
      <c r="I13041" s="21" t="s">
        <v>203801</v>
      </c>
    </row>
    <row r="13042" spans="1:9" ht="32" customHeight="1">
      <c r="A13042" s="19" t="s">
        <v>203802</v>
      </c>
      <c r="B13042" s="24">
        <v>0</v>
      </c>
      <c r="C13042" s="22">
        <v>0</v>
      </c>
      <c r="D13042" s="22">
        <v>100</v>
      </c>
      <c r="E13042" s="22">
        <v>121</v>
      </c>
      <c r="F13042" s="22">
        <v>0</v>
      </c>
      <c r="G13042" s="22">
        <v>0</v>
      </c>
      <c r="H13042" s="22">
        <v>124</v>
      </c>
      <c r="I13042" s="21" t="s">
        <v>203803</v>
      </c>
    </row>
    <row r="13043" spans="1:9" ht="32" customHeight="1">
      <c r="A13043" s="19" t="s">
        <v>203804</v>
      </c>
      <c r="B13043" s="20" t="s">
        <v>183648</v>
      </c>
      <c r="C13043" s="22">
        <v>22</v>
      </c>
      <c r="D13043" s="21" t="s">
        <v>175190</v>
      </c>
      <c r="E13043" s="22">
        <v>64</v>
      </c>
      <c r="F13043" s="22">
        <v>0</v>
      </c>
      <c r="G13043" s="22">
        <v>0</v>
      </c>
      <c r="H13043" s="22">
        <v>89</v>
      </c>
      <c r="I13043" s="21" t="s">
        <v>203805</v>
      </c>
    </row>
    <row r="13044" spans="1:9" ht="32" customHeight="1">
      <c r="A13044" s="19" t="s">
        <v>203806</v>
      </c>
      <c r="B13044" s="20" t="s">
        <v>172599</v>
      </c>
      <c r="C13044" s="22">
        <v>35</v>
      </c>
      <c r="D13044" s="21" t="s">
        <v>171879</v>
      </c>
      <c r="E13044" s="22">
        <v>56</v>
      </c>
      <c r="F13044" s="22">
        <v>30</v>
      </c>
      <c r="G13044" s="22">
        <v>39</v>
      </c>
      <c r="H13044" s="22">
        <v>133</v>
      </c>
      <c r="I13044" s="21" t="s">
        <v>203807</v>
      </c>
    </row>
    <row r="13045" spans="1:9" ht="32" customHeight="1">
      <c r="A13045" s="19" t="s">
        <v>203808</v>
      </c>
      <c r="B13045" s="20" t="s">
        <v>190189</v>
      </c>
      <c r="C13045" s="22">
        <v>55</v>
      </c>
      <c r="D13045" s="21" t="s">
        <v>173734</v>
      </c>
      <c r="E13045" s="22">
        <v>32</v>
      </c>
      <c r="F13045" s="21" t="s">
        <v>179212</v>
      </c>
      <c r="G13045" s="22">
        <v>11</v>
      </c>
      <c r="H13045" s="22">
        <v>101</v>
      </c>
      <c r="I13045" s="21" t="s">
        <v>203809</v>
      </c>
    </row>
    <row r="13046" spans="1:9" ht="32" customHeight="1">
      <c r="A13046" s="19" t="s">
        <v>203810</v>
      </c>
      <c r="B13046" s="20" t="s">
        <v>175558</v>
      </c>
      <c r="C13046" s="22">
        <v>41</v>
      </c>
      <c r="D13046" s="21" t="s">
        <v>171252</v>
      </c>
      <c r="E13046" s="22">
        <v>32</v>
      </c>
      <c r="F13046" s="21" t="s">
        <v>179018</v>
      </c>
      <c r="G13046" s="22">
        <v>4</v>
      </c>
      <c r="H13046" s="22">
        <v>80</v>
      </c>
      <c r="I13046" s="21" t="s">
        <v>203811</v>
      </c>
    </row>
    <row r="13047" spans="1:9" ht="32" customHeight="1">
      <c r="A13047" s="19" t="s">
        <v>203812</v>
      </c>
      <c r="B13047" s="20" t="s">
        <v>170092</v>
      </c>
      <c r="C13047" s="22">
        <v>8</v>
      </c>
      <c r="D13047" s="21" t="s">
        <v>173651</v>
      </c>
      <c r="E13047" s="22">
        <v>63</v>
      </c>
      <c r="F13047" s="21" t="s">
        <v>173398</v>
      </c>
      <c r="G13047" s="22">
        <v>5</v>
      </c>
      <c r="H13047" s="22">
        <v>79</v>
      </c>
      <c r="I13047" s="21" t="s">
        <v>203813</v>
      </c>
    </row>
    <row r="13048" spans="1:9" ht="32" customHeight="1">
      <c r="A13048" s="19" t="s">
        <v>203814</v>
      </c>
      <c r="B13048" s="20" t="s">
        <v>203815</v>
      </c>
      <c r="C13048" s="22">
        <v>54</v>
      </c>
      <c r="D13048" s="21" t="s">
        <v>203816</v>
      </c>
      <c r="E13048" s="22">
        <v>44</v>
      </c>
      <c r="F13048" s="21" t="s">
        <v>185310</v>
      </c>
      <c r="G13048" s="22">
        <v>39</v>
      </c>
      <c r="H13048" s="22">
        <v>140</v>
      </c>
      <c r="I13048" s="21" t="s">
        <v>203817</v>
      </c>
    </row>
    <row r="13049" spans="1:9" ht="32" customHeight="1">
      <c r="A13049" s="19" t="s">
        <v>203818</v>
      </c>
      <c r="B13049" s="20" t="s">
        <v>195322</v>
      </c>
      <c r="C13049" s="22">
        <v>53</v>
      </c>
      <c r="D13049" s="21" t="s">
        <v>187315</v>
      </c>
      <c r="E13049" s="22">
        <v>44</v>
      </c>
      <c r="F13049" s="21" t="s">
        <v>173482</v>
      </c>
      <c r="G13049" s="22">
        <v>36</v>
      </c>
      <c r="H13049" s="22">
        <v>136</v>
      </c>
      <c r="I13049" s="21" t="s">
        <v>203819</v>
      </c>
    </row>
    <row r="13050" spans="1:9" ht="44" customHeight="1">
      <c r="A13050" s="19" t="s">
        <v>203820</v>
      </c>
      <c r="B13050" s="20" t="s">
        <v>172109</v>
      </c>
      <c r="C13050" s="22">
        <v>78</v>
      </c>
      <c r="D13050" s="21" t="s">
        <v>169890</v>
      </c>
      <c r="E13050" s="22">
        <v>32</v>
      </c>
      <c r="F13050" s="21" t="s">
        <v>173784</v>
      </c>
      <c r="G13050" s="22">
        <v>16</v>
      </c>
      <c r="H13050" s="22">
        <v>129</v>
      </c>
      <c r="I13050" s="21" t="s">
        <v>203821</v>
      </c>
    </row>
    <row r="13051" spans="1:9" ht="44" customHeight="1">
      <c r="A13051" s="19" t="s">
        <v>203822</v>
      </c>
      <c r="B13051" s="20" t="s">
        <v>174272</v>
      </c>
      <c r="C13051" s="22">
        <v>19</v>
      </c>
      <c r="D13051" s="21" t="s">
        <v>189813</v>
      </c>
      <c r="E13051" s="22">
        <v>47</v>
      </c>
      <c r="F13051" s="22">
        <v>0</v>
      </c>
      <c r="G13051" s="22">
        <v>0</v>
      </c>
      <c r="H13051" s="22">
        <v>69</v>
      </c>
      <c r="I13051" s="21" t="s">
        <v>203823</v>
      </c>
    </row>
    <row r="13052" spans="1:9" ht="32" customHeight="1">
      <c r="A13052" s="19" t="s">
        <v>203824</v>
      </c>
      <c r="B13052" s="20" t="s">
        <v>188402</v>
      </c>
      <c r="C13052" s="22">
        <v>56</v>
      </c>
      <c r="D13052" s="21" t="s">
        <v>162894</v>
      </c>
      <c r="E13052" s="22">
        <v>43</v>
      </c>
      <c r="F13052" s="21" t="s">
        <v>162979</v>
      </c>
      <c r="G13052" s="22">
        <v>26</v>
      </c>
      <c r="H13052" s="22">
        <v>128</v>
      </c>
      <c r="I13052" s="21" t="s">
        <v>203825</v>
      </c>
    </row>
    <row r="13053" spans="1:9" ht="32" customHeight="1">
      <c r="A13053" s="19" t="s">
        <v>203826</v>
      </c>
      <c r="B13053" s="20" t="s">
        <v>181779</v>
      </c>
      <c r="C13053" s="22">
        <v>37</v>
      </c>
      <c r="D13053" s="21" t="s">
        <v>181071</v>
      </c>
      <c r="E13053" s="22">
        <v>43</v>
      </c>
      <c r="F13053" s="21" t="s">
        <v>184684</v>
      </c>
      <c r="G13053" s="22">
        <v>19</v>
      </c>
      <c r="H13053" s="22">
        <v>102</v>
      </c>
      <c r="I13053" s="21" t="s">
        <v>203827</v>
      </c>
    </row>
    <row r="13054" spans="1:9" ht="32" customHeight="1">
      <c r="A13054" s="19" t="s">
        <v>203828</v>
      </c>
      <c r="B13054" s="20" t="s">
        <v>173369</v>
      </c>
      <c r="C13054" s="22">
        <v>35</v>
      </c>
      <c r="D13054" s="21" t="s">
        <v>175283</v>
      </c>
      <c r="E13054" s="22">
        <v>43</v>
      </c>
      <c r="F13054" s="21" t="s">
        <v>170640</v>
      </c>
      <c r="G13054" s="22">
        <v>18</v>
      </c>
      <c r="H13054" s="22">
        <v>99</v>
      </c>
      <c r="I13054" s="21" t="s">
        <v>203829</v>
      </c>
    </row>
    <row r="13055" spans="1:9" ht="32" customHeight="1">
      <c r="A13055" s="19" t="s">
        <v>203830</v>
      </c>
      <c r="B13055" s="20" t="s">
        <v>172538</v>
      </c>
      <c r="C13055" s="22">
        <v>50</v>
      </c>
      <c r="D13055" s="22">
        <v>0</v>
      </c>
      <c r="E13055" s="22">
        <v>0</v>
      </c>
      <c r="F13055" s="21" t="s">
        <v>172539</v>
      </c>
      <c r="G13055" s="22">
        <v>4</v>
      </c>
      <c r="H13055" s="22">
        <v>57</v>
      </c>
      <c r="I13055" s="21" t="s">
        <v>203831</v>
      </c>
    </row>
    <row r="13056" spans="1:9" ht="32" customHeight="1">
      <c r="A13056" s="19" t="s">
        <v>203832</v>
      </c>
      <c r="B13056" s="20" t="s">
        <v>173933</v>
      </c>
      <c r="C13056" s="22">
        <v>62</v>
      </c>
      <c r="D13056" s="22">
        <v>20</v>
      </c>
      <c r="E13056" s="22">
        <v>36</v>
      </c>
      <c r="F13056" s="21" t="s">
        <v>184500</v>
      </c>
      <c r="G13056" s="22">
        <v>82</v>
      </c>
      <c r="H13056" s="22">
        <v>183</v>
      </c>
      <c r="I13056" s="21" t="s">
        <v>203833</v>
      </c>
    </row>
    <row r="13057" spans="1:9" ht="44" customHeight="1">
      <c r="A13057" s="19" t="s">
        <v>203834</v>
      </c>
      <c r="B13057" s="20" t="s">
        <v>174067</v>
      </c>
      <c r="C13057" s="22">
        <v>37</v>
      </c>
      <c r="D13057" s="22">
        <v>0</v>
      </c>
      <c r="E13057" s="22">
        <v>0</v>
      </c>
      <c r="F13057" s="21" t="s">
        <v>174948</v>
      </c>
      <c r="G13057" s="22">
        <v>18</v>
      </c>
      <c r="H13057" s="22">
        <v>58</v>
      </c>
      <c r="I13057" s="21" t="s">
        <v>203835</v>
      </c>
    </row>
    <row r="13058" spans="1:9" ht="44" customHeight="1">
      <c r="A13058" s="19" t="s">
        <v>203836</v>
      </c>
      <c r="B13058" s="24">
        <v>72</v>
      </c>
      <c r="C13058" s="22">
        <v>54</v>
      </c>
      <c r="D13058" s="22">
        <v>0</v>
      </c>
      <c r="E13058" s="22">
        <v>0</v>
      </c>
      <c r="F13058" s="21" t="s">
        <v>171138</v>
      </c>
      <c r="G13058" s="22">
        <v>21</v>
      </c>
      <c r="H13058" s="22">
        <v>78</v>
      </c>
      <c r="I13058" s="21" t="s">
        <v>203837</v>
      </c>
    </row>
    <row r="13059" spans="1:9" ht="44" customHeight="1">
      <c r="A13059" s="19" t="s">
        <v>203838</v>
      </c>
      <c r="B13059" s="20" t="s">
        <v>203839</v>
      </c>
      <c r="C13059" s="22">
        <v>83</v>
      </c>
      <c r="D13059" s="22">
        <v>0</v>
      </c>
      <c r="E13059" s="22">
        <v>0</v>
      </c>
      <c r="F13059" s="21" t="s">
        <v>170972</v>
      </c>
      <c r="G13059" s="22">
        <v>2</v>
      </c>
      <c r="H13059" s="22">
        <v>88</v>
      </c>
      <c r="I13059" s="21" t="s">
        <v>203840</v>
      </c>
    </row>
    <row r="13060" spans="1:9" ht="32" customHeight="1">
      <c r="A13060" s="19" t="s">
        <v>203841</v>
      </c>
      <c r="B13060" s="24">
        <v>40</v>
      </c>
      <c r="C13060" s="22">
        <v>48</v>
      </c>
      <c r="D13060" s="22">
        <v>45</v>
      </c>
      <c r="E13060" s="22">
        <v>54</v>
      </c>
      <c r="F13060" s="22">
        <v>15</v>
      </c>
      <c r="G13060" s="22">
        <v>18</v>
      </c>
      <c r="H13060" s="22">
        <v>123</v>
      </c>
      <c r="I13060" s="21" t="s">
        <v>203842</v>
      </c>
    </row>
    <row r="13061" spans="1:9" ht="32" customHeight="1">
      <c r="A13061" s="19" t="s">
        <v>203843</v>
      </c>
      <c r="B13061" s="20" t="s">
        <v>172467</v>
      </c>
      <c r="C13061" s="22">
        <v>17</v>
      </c>
      <c r="D13061" s="21" t="s">
        <v>199699</v>
      </c>
      <c r="E13061" s="22">
        <v>95</v>
      </c>
      <c r="F13061" s="21" t="s">
        <v>170971</v>
      </c>
      <c r="G13061" s="22">
        <v>7</v>
      </c>
      <c r="H13061" s="22">
        <v>122</v>
      </c>
      <c r="I13061" s="21" t="s">
        <v>203844</v>
      </c>
    </row>
    <row r="13062" spans="1:9" ht="32" customHeight="1">
      <c r="A13062" s="19" t="s">
        <v>203845</v>
      </c>
      <c r="B13062" s="20" t="s">
        <v>180676</v>
      </c>
      <c r="C13062" s="22">
        <v>11</v>
      </c>
      <c r="D13062" s="21" t="s">
        <v>180917</v>
      </c>
      <c r="E13062" s="22">
        <v>90</v>
      </c>
      <c r="F13062" s="21" t="s">
        <v>172608</v>
      </c>
      <c r="G13062" s="22">
        <v>13</v>
      </c>
      <c r="H13062" s="22">
        <v>117</v>
      </c>
      <c r="I13062" s="21" t="s">
        <v>203846</v>
      </c>
    </row>
    <row r="13063" spans="1:9" ht="32" customHeight="1">
      <c r="A13063" s="19" t="s">
        <v>203847</v>
      </c>
      <c r="B13063" s="24">
        <v>100</v>
      </c>
      <c r="C13063" s="22">
        <v>80</v>
      </c>
      <c r="D13063" s="22">
        <v>0</v>
      </c>
      <c r="E13063" s="22">
        <v>0</v>
      </c>
      <c r="F13063" s="22">
        <v>0</v>
      </c>
      <c r="G13063" s="22">
        <v>0</v>
      </c>
      <c r="H13063" s="22">
        <v>83</v>
      </c>
      <c r="I13063" s="21" t="s">
        <v>203848</v>
      </c>
    </row>
    <row r="13064" spans="1:9" ht="32" customHeight="1">
      <c r="A13064" s="19" t="s">
        <v>203849</v>
      </c>
      <c r="B13064" s="20" t="s">
        <v>175155</v>
      </c>
      <c r="C13064" s="22">
        <v>84</v>
      </c>
      <c r="D13064" s="21" t="s">
        <v>193474</v>
      </c>
      <c r="E13064" s="22">
        <v>41</v>
      </c>
      <c r="F13064" s="21" t="s">
        <v>179697</v>
      </c>
      <c r="G13064" s="22">
        <v>13</v>
      </c>
      <c r="H13064" s="22">
        <v>141</v>
      </c>
      <c r="I13064" s="21" t="s">
        <v>203850</v>
      </c>
    </row>
    <row r="13065" spans="1:9" ht="32" customHeight="1">
      <c r="A13065" s="19" t="s">
        <v>203851</v>
      </c>
      <c r="B13065" s="20" t="s">
        <v>170878</v>
      </c>
      <c r="C13065" s="22">
        <v>32</v>
      </c>
      <c r="D13065" s="21" t="s">
        <v>169673</v>
      </c>
      <c r="E13065" s="22">
        <v>20</v>
      </c>
      <c r="F13065" s="22">
        <v>20</v>
      </c>
      <c r="G13065" s="22">
        <v>13</v>
      </c>
      <c r="H13065" s="22">
        <v>68</v>
      </c>
      <c r="I13065" s="21" t="s">
        <v>203852</v>
      </c>
    </row>
    <row r="13066" spans="1:9" ht="32" customHeight="1">
      <c r="A13066" s="19" t="s">
        <v>203853</v>
      </c>
      <c r="B13066" s="20" t="s">
        <v>178527</v>
      </c>
      <c r="C13066" s="22">
        <v>42</v>
      </c>
      <c r="D13066" s="22">
        <v>0</v>
      </c>
      <c r="E13066" s="22">
        <v>0</v>
      </c>
      <c r="F13066" s="21" t="s">
        <v>172228</v>
      </c>
      <c r="G13066" s="22">
        <v>5</v>
      </c>
      <c r="H13066" s="22">
        <v>50</v>
      </c>
      <c r="I13066" s="21" t="s">
        <v>203854</v>
      </c>
    </row>
    <row r="13067" spans="1:9" ht="32" customHeight="1">
      <c r="A13067" s="19" t="s">
        <v>203855</v>
      </c>
      <c r="B13067" s="20" t="s">
        <v>171250</v>
      </c>
      <c r="C13067" s="22">
        <v>12</v>
      </c>
      <c r="D13067" s="21" t="s">
        <v>186387</v>
      </c>
      <c r="E13067" s="22">
        <v>138</v>
      </c>
      <c r="F13067" s="21" t="s">
        <v>172200</v>
      </c>
      <c r="G13067" s="22">
        <v>4</v>
      </c>
      <c r="H13067" s="22">
        <v>157</v>
      </c>
      <c r="I13067" s="21" t="s">
        <v>203856</v>
      </c>
    </row>
    <row r="13068" spans="1:9" ht="32" customHeight="1">
      <c r="A13068" s="19" t="s">
        <v>203857</v>
      </c>
      <c r="B13068" s="20" t="s">
        <v>190518</v>
      </c>
      <c r="C13068" s="22">
        <v>72</v>
      </c>
      <c r="D13068" s="21" t="s">
        <v>171565</v>
      </c>
      <c r="E13068" s="22">
        <v>18</v>
      </c>
      <c r="F13068" s="21" t="s">
        <v>170217</v>
      </c>
      <c r="G13068" s="22">
        <v>3</v>
      </c>
      <c r="H13068" s="22">
        <v>96</v>
      </c>
      <c r="I13068" s="21" t="s">
        <v>203858</v>
      </c>
    </row>
    <row r="13069" spans="1:9" ht="32" customHeight="1">
      <c r="A13069" s="19" t="s">
        <v>203859</v>
      </c>
      <c r="B13069" s="20" t="s">
        <v>190518</v>
      </c>
      <c r="C13069" s="22">
        <v>72</v>
      </c>
      <c r="D13069" s="21" t="s">
        <v>171565</v>
      </c>
      <c r="E13069" s="22">
        <v>18</v>
      </c>
      <c r="F13069" s="21" t="s">
        <v>170217</v>
      </c>
      <c r="G13069" s="22">
        <v>3</v>
      </c>
      <c r="H13069" s="22">
        <v>96</v>
      </c>
      <c r="I13069" s="21" t="s">
        <v>203860</v>
      </c>
    </row>
    <row r="13070" spans="1:9" ht="32" customHeight="1">
      <c r="A13070" s="19" t="s">
        <v>203861</v>
      </c>
      <c r="B13070" s="20" t="s">
        <v>169862</v>
      </c>
      <c r="C13070" s="22">
        <v>6</v>
      </c>
      <c r="D13070" s="21" t="s">
        <v>172955</v>
      </c>
      <c r="E13070" s="22">
        <v>99</v>
      </c>
      <c r="F13070" s="21" t="s">
        <v>170065</v>
      </c>
      <c r="G13070" s="22">
        <v>21</v>
      </c>
      <c r="H13070" s="22">
        <v>129</v>
      </c>
      <c r="I13070" s="21" t="s">
        <v>203862</v>
      </c>
    </row>
    <row r="13071" spans="1:9" ht="32" customHeight="1">
      <c r="A13071" s="19" t="s">
        <v>203863</v>
      </c>
      <c r="B13071" s="20" t="s">
        <v>169862</v>
      </c>
      <c r="C13071" s="22">
        <v>6</v>
      </c>
      <c r="D13071" s="21" t="s">
        <v>172955</v>
      </c>
      <c r="E13071" s="22">
        <v>99</v>
      </c>
      <c r="F13071" s="21" t="s">
        <v>170065</v>
      </c>
      <c r="G13071" s="22">
        <v>21</v>
      </c>
      <c r="H13071" s="22">
        <v>129</v>
      </c>
      <c r="I13071" s="21" t="s">
        <v>203864</v>
      </c>
    </row>
    <row r="13072" spans="1:9" ht="32" customHeight="1">
      <c r="A13072" s="19" t="s">
        <v>203865</v>
      </c>
      <c r="B13072" s="20" t="s">
        <v>171869</v>
      </c>
      <c r="C13072" s="22">
        <v>14</v>
      </c>
      <c r="D13072" s="21" t="s">
        <v>172076</v>
      </c>
      <c r="E13072" s="22">
        <v>46</v>
      </c>
      <c r="F13072" s="21" t="s">
        <v>14613</v>
      </c>
      <c r="G13072" s="22">
        <v>36</v>
      </c>
      <c r="H13072" s="22">
        <v>99</v>
      </c>
      <c r="I13072" s="21" t="s">
        <v>203866</v>
      </c>
    </row>
    <row r="13073" spans="1:9" ht="32" customHeight="1">
      <c r="A13073" s="19" t="s">
        <v>203867</v>
      </c>
      <c r="B13073" s="20" t="s">
        <v>174432</v>
      </c>
      <c r="C13073" s="22">
        <v>51</v>
      </c>
      <c r="D13073" s="22">
        <v>0</v>
      </c>
      <c r="E13073" s="22">
        <v>0</v>
      </c>
      <c r="F13073" s="21" t="s">
        <v>169663</v>
      </c>
      <c r="G13073" s="22">
        <v>12</v>
      </c>
      <c r="H13073" s="22">
        <v>66</v>
      </c>
      <c r="I13073" s="21" t="s">
        <v>203868</v>
      </c>
    </row>
    <row r="13074" spans="1:9" ht="32" customHeight="1">
      <c r="A13074" s="19" t="s">
        <v>203869</v>
      </c>
      <c r="B13074" s="20" t="s">
        <v>174432</v>
      </c>
      <c r="C13074" s="22">
        <v>51</v>
      </c>
      <c r="D13074" s="22">
        <v>0</v>
      </c>
      <c r="E13074" s="22">
        <v>0</v>
      </c>
      <c r="F13074" s="21" t="s">
        <v>169663</v>
      </c>
      <c r="G13074" s="22">
        <v>12</v>
      </c>
      <c r="H13074" s="22">
        <v>66</v>
      </c>
      <c r="I13074" s="21" t="s">
        <v>203870</v>
      </c>
    </row>
    <row r="13075" spans="1:9" ht="32" customHeight="1">
      <c r="A13075" s="19" t="s">
        <v>203871</v>
      </c>
      <c r="B13075" s="20" t="s">
        <v>170504</v>
      </c>
      <c r="C13075" s="22">
        <v>5</v>
      </c>
      <c r="D13075" s="21" t="s">
        <v>169787</v>
      </c>
      <c r="E13075" s="22">
        <v>28</v>
      </c>
      <c r="F13075" s="21" t="s">
        <v>171146</v>
      </c>
      <c r="G13075" s="22">
        <v>45</v>
      </c>
      <c r="H13075" s="22">
        <v>81</v>
      </c>
      <c r="I13075" s="21" t="s">
        <v>203872</v>
      </c>
    </row>
    <row r="13076" spans="1:9" ht="32" customHeight="1">
      <c r="A13076" s="19" t="s">
        <v>203873</v>
      </c>
      <c r="B13076" s="20" t="s">
        <v>171823</v>
      </c>
      <c r="C13076" s="22">
        <v>80</v>
      </c>
      <c r="D13076" s="21" t="s">
        <v>203874</v>
      </c>
      <c r="E13076" s="22">
        <v>43</v>
      </c>
      <c r="F13076" s="21" t="s">
        <v>176083</v>
      </c>
      <c r="G13076" s="22">
        <v>51</v>
      </c>
      <c r="H13076" s="22">
        <v>177</v>
      </c>
      <c r="I13076" s="21" t="s">
        <v>203875</v>
      </c>
    </row>
    <row r="13077" spans="1:9" ht="32" customHeight="1">
      <c r="A13077" s="19" t="s">
        <v>203876</v>
      </c>
      <c r="B13077" s="20" t="s">
        <v>203877</v>
      </c>
      <c r="C13077" s="22">
        <v>67</v>
      </c>
      <c r="D13077" s="21" t="s">
        <v>171076</v>
      </c>
      <c r="E13077" s="22">
        <v>80</v>
      </c>
      <c r="F13077" s="21" t="s">
        <v>171571</v>
      </c>
      <c r="G13077" s="22">
        <v>15</v>
      </c>
      <c r="H13077" s="22">
        <v>165</v>
      </c>
      <c r="I13077" s="21" t="s">
        <v>203878</v>
      </c>
    </row>
    <row r="13078" spans="1:9" ht="32" customHeight="1">
      <c r="A13078" s="19" t="s">
        <v>203879</v>
      </c>
      <c r="B13078" s="20" t="s">
        <v>189268</v>
      </c>
      <c r="C13078" s="22">
        <v>43</v>
      </c>
      <c r="D13078" s="21" t="s">
        <v>171601</v>
      </c>
      <c r="E13078" s="22">
        <v>5</v>
      </c>
      <c r="F13078" s="21" t="s">
        <v>175346</v>
      </c>
      <c r="G13078" s="22">
        <v>17</v>
      </c>
      <c r="H13078" s="22">
        <v>68</v>
      </c>
      <c r="I13078" s="21" t="s">
        <v>203880</v>
      </c>
    </row>
    <row r="13079" spans="1:9" ht="32" customHeight="1">
      <c r="A13079" s="19" t="s">
        <v>203881</v>
      </c>
      <c r="B13079" s="20" t="s">
        <v>170324</v>
      </c>
      <c r="C13079" s="22">
        <v>13</v>
      </c>
      <c r="D13079" s="21" t="s">
        <v>172960</v>
      </c>
      <c r="E13079" s="22">
        <v>56</v>
      </c>
      <c r="F13079" s="21" t="s">
        <v>179475</v>
      </c>
      <c r="G13079" s="22">
        <v>4</v>
      </c>
      <c r="H13079" s="22">
        <v>76</v>
      </c>
      <c r="I13079" s="21" t="s">
        <v>203882</v>
      </c>
    </row>
    <row r="13080" spans="1:9" ht="32" customHeight="1">
      <c r="A13080" s="19" t="s">
        <v>203883</v>
      </c>
      <c r="B13080" s="20" t="s">
        <v>171851</v>
      </c>
      <c r="C13080" s="22">
        <v>69</v>
      </c>
      <c r="D13080" s="21" t="s">
        <v>183839</v>
      </c>
      <c r="E13080" s="22">
        <v>14</v>
      </c>
      <c r="F13080" s="21" t="s">
        <v>172163</v>
      </c>
      <c r="G13080" s="22">
        <v>34</v>
      </c>
      <c r="H13080" s="22">
        <v>120</v>
      </c>
      <c r="I13080" s="21" t="s">
        <v>203884</v>
      </c>
    </row>
    <row r="13081" spans="1:9" ht="32" customHeight="1">
      <c r="A13081" s="19" t="s">
        <v>203885</v>
      </c>
      <c r="B13081" s="20" t="s">
        <v>188036</v>
      </c>
      <c r="C13081" s="22">
        <v>28</v>
      </c>
      <c r="D13081" s="21" t="s">
        <v>180508</v>
      </c>
      <c r="E13081" s="22">
        <v>97</v>
      </c>
      <c r="F13081" s="22">
        <v>0</v>
      </c>
      <c r="G13081" s="22">
        <v>0</v>
      </c>
      <c r="H13081" s="22">
        <v>128</v>
      </c>
      <c r="I13081" s="21" t="s">
        <v>203886</v>
      </c>
    </row>
    <row r="13082" spans="1:9" ht="44" customHeight="1">
      <c r="A13082" s="19" t="s">
        <v>203887</v>
      </c>
      <c r="B13082" s="20" t="s">
        <v>173450</v>
      </c>
      <c r="C13082" s="22">
        <v>56</v>
      </c>
      <c r="D13082" s="22">
        <v>0</v>
      </c>
      <c r="E13082" s="22">
        <v>0</v>
      </c>
      <c r="F13082" s="21" t="s">
        <v>170723</v>
      </c>
      <c r="G13082" s="22">
        <v>48</v>
      </c>
      <c r="H13082" s="22">
        <v>107</v>
      </c>
      <c r="I13082" s="21" t="s">
        <v>203888</v>
      </c>
    </row>
    <row r="13083" spans="1:9" ht="44" customHeight="1">
      <c r="A13083" s="19" t="s">
        <v>203889</v>
      </c>
      <c r="B13083" s="20" t="s">
        <v>192332</v>
      </c>
      <c r="C13083" s="22">
        <v>38</v>
      </c>
      <c r="D13083" s="21" t="s">
        <v>173141</v>
      </c>
      <c r="E13083" s="22">
        <v>19</v>
      </c>
      <c r="F13083" s="21" t="s">
        <v>172599</v>
      </c>
      <c r="G13083" s="22">
        <v>21</v>
      </c>
      <c r="H13083" s="22">
        <v>81</v>
      </c>
      <c r="I13083" s="21" t="s">
        <v>203890</v>
      </c>
    </row>
    <row r="13084" spans="1:9" ht="44" customHeight="1">
      <c r="A13084" s="19" t="s">
        <v>203891</v>
      </c>
      <c r="B13084" s="20" t="s">
        <v>203892</v>
      </c>
      <c r="C13084" s="22">
        <v>50</v>
      </c>
      <c r="D13084" s="21" t="s">
        <v>173276</v>
      </c>
      <c r="E13084" s="22">
        <v>102</v>
      </c>
      <c r="F13084" s="21" t="s">
        <v>203893</v>
      </c>
      <c r="G13084" s="22">
        <v>35</v>
      </c>
      <c r="H13084" s="22">
        <v>190</v>
      </c>
      <c r="I13084" s="21" t="s">
        <v>203894</v>
      </c>
    </row>
    <row r="13085" spans="1:9" ht="44" customHeight="1">
      <c r="A13085" s="19" t="s">
        <v>203895</v>
      </c>
      <c r="B13085" s="20" t="s">
        <v>185297</v>
      </c>
      <c r="C13085" s="22">
        <v>17</v>
      </c>
      <c r="D13085" s="21" t="s">
        <v>174558</v>
      </c>
      <c r="E13085" s="22">
        <v>14</v>
      </c>
      <c r="F13085" s="21" t="s">
        <v>181144</v>
      </c>
      <c r="G13085" s="22">
        <v>64</v>
      </c>
      <c r="H13085" s="22">
        <v>98</v>
      </c>
      <c r="I13085" s="21" t="s">
        <v>203896</v>
      </c>
    </row>
    <row r="13086" spans="1:9" ht="44" customHeight="1">
      <c r="A13086" s="19" t="s">
        <v>203897</v>
      </c>
      <c r="B13086" s="20" t="s">
        <v>171814</v>
      </c>
      <c r="C13086" s="22">
        <v>15</v>
      </c>
      <c r="D13086" s="21" t="s">
        <v>174415</v>
      </c>
      <c r="E13086" s="22">
        <v>25</v>
      </c>
      <c r="F13086" s="21" t="s">
        <v>170409</v>
      </c>
      <c r="G13086" s="22">
        <v>44</v>
      </c>
      <c r="H13086" s="22">
        <v>87</v>
      </c>
      <c r="I13086" s="21" t="s">
        <v>203898</v>
      </c>
    </row>
    <row r="13087" spans="1:9" ht="44" customHeight="1">
      <c r="A13087" s="19" t="s">
        <v>203899</v>
      </c>
      <c r="B13087" s="20" t="s">
        <v>170684</v>
      </c>
      <c r="C13087" s="22">
        <v>34</v>
      </c>
      <c r="D13087" s="21" t="s">
        <v>170821</v>
      </c>
      <c r="E13087" s="22">
        <v>28</v>
      </c>
      <c r="F13087" s="21" t="s">
        <v>173249</v>
      </c>
      <c r="G13087" s="22">
        <v>61</v>
      </c>
      <c r="H13087" s="22">
        <v>126</v>
      </c>
      <c r="I13087" s="21" t="s">
        <v>203900</v>
      </c>
    </row>
    <row r="13088" spans="1:9" ht="32" customHeight="1">
      <c r="A13088" s="19" t="s">
        <v>203901</v>
      </c>
      <c r="B13088" s="20" t="s">
        <v>180956</v>
      </c>
      <c r="C13088" s="22">
        <v>12</v>
      </c>
      <c r="D13088" s="21" t="s">
        <v>178744</v>
      </c>
      <c r="E13088" s="22">
        <v>7</v>
      </c>
      <c r="F13088" s="22">
        <v>80</v>
      </c>
      <c r="G13088" s="22">
        <v>76</v>
      </c>
      <c r="H13088" s="22">
        <v>98</v>
      </c>
      <c r="I13088" s="21" t="s">
        <v>203902</v>
      </c>
    </row>
    <row r="13089" spans="1:9" ht="32" customHeight="1">
      <c r="A13089" s="19" t="s">
        <v>203903</v>
      </c>
      <c r="B13089" s="20" t="s">
        <v>182745</v>
      </c>
      <c r="C13089" s="22">
        <v>3</v>
      </c>
      <c r="D13089" s="21" t="s">
        <v>185831</v>
      </c>
      <c r="E13089" s="22">
        <v>123</v>
      </c>
      <c r="F13089" s="21" t="s">
        <v>173738</v>
      </c>
      <c r="G13089" s="22">
        <v>22</v>
      </c>
      <c r="H13089" s="22">
        <v>151</v>
      </c>
      <c r="I13089" s="21" t="s">
        <v>203904</v>
      </c>
    </row>
    <row r="13090" spans="1:9" ht="32" customHeight="1">
      <c r="A13090" s="19" t="s">
        <v>203905</v>
      </c>
      <c r="B13090" s="20" t="s">
        <v>172978</v>
      </c>
      <c r="C13090" s="22">
        <v>50</v>
      </c>
      <c r="D13090" s="21" t="s">
        <v>203906</v>
      </c>
      <c r="E13090" s="22">
        <v>59</v>
      </c>
      <c r="F13090" s="21" t="s">
        <v>195003</v>
      </c>
      <c r="G13090" s="22">
        <v>37</v>
      </c>
      <c r="H13090" s="22">
        <v>149</v>
      </c>
      <c r="I13090" s="21" t="s">
        <v>203907</v>
      </c>
    </row>
    <row r="13091" spans="1:9" ht="32" customHeight="1">
      <c r="A13091" s="19" t="s">
        <v>203908</v>
      </c>
      <c r="B13091" s="20" t="s">
        <v>170836</v>
      </c>
      <c r="C13091" s="22">
        <v>66</v>
      </c>
      <c r="D13091" s="21" t="s">
        <v>170753</v>
      </c>
      <c r="E13091" s="22">
        <v>9</v>
      </c>
      <c r="F13091" s="21" t="s">
        <v>171003</v>
      </c>
      <c r="G13091" s="22">
        <v>27</v>
      </c>
      <c r="H13091" s="22">
        <v>105</v>
      </c>
      <c r="I13091" s="21" t="s">
        <v>203909</v>
      </c>
    </row>
    <row r="13092" spans="1:9" ht="32" customHeight="1">
      <c r="A13092" s="19" t="s">
        <v>203910</v>
      </c>
      <c r="B13092" s="20" t="s">
        <v>179293</v>
      </c>
      <c r="C13092" s="22">
        <v>51</v>
      </c>
      <c r="D13092" s="21" t="s">
        <v>174810</v>
      </c>
      <c r="E13092" s="22">
        <v>13</v>
      </c>
      <c r="F13092" s="22">
        <v>0</v>
      </c>
      <c r="G13092" s="22">
        <v>0</v>
      </c>
      <c r="H13092" s="22">
        <v>67</v>
      </c>
      <c r="I13092" s="21" t="s">
        <v>203911</v>
      </c>
    </row>
    <row r="13093" spans="1:9" ht="32" customHeight="1">
      <c r="A13093" s="19" t="s">
        <v>203912</v>
      </c>
      <c r="B13093" s="20" t="s">
        <v>172694</v>
      </c>
      <c r="C13093" s="22">
        <v>86</v>
      </c>
      <c r="D13093" s="21" t="s">
        <v>14588</v>
      </c>
      <c r="E13093" s="22">
        <v>17</v>
      </c>
      <c r="F13093" s="21" t="s">
        <v>203913</v>
      </c>
      <c r="G13093" s="22">
        <v>33</v>
      </c>
      <c r="H13093" s="22">
        <v>139</v>
      </c>
      <c r="I13093" s="21" t="s">
        <v>203914</v>
      </c>
    </row>
    <row r="13094" spans="1:9" ht="32" customHeight="1">
      <c r="A13094" s="19" t="s">
        <v>203915</v>
      </c>
      <c r="B13094" s="20" t="s">
        <v>170548</v>
      </c>
      <c r="C13094" s="22">
        <v>66</v>
      </c>
      <c r="D13094" s="21" t="s">
        <v>175427</v>
      </c>
      <c r="E13094" s="22">
        <v>60</v>
      </c>
      <c r="F13094" s="21" t="s">
        <v>169786</v>
      </c>
      <c r="G13094" s="22">
        <v>36</v>
      </c>
      <c r="H13094" s="22">
        <v>165</v>
      </c>
      <c r="I13094" s="21" t="s">
        <v>203916</v>
      </c>
    </row>
    <row r="13095" spans="1:9" ht="32" customHeight="1">
      <c r="A13095" s="19" t="s">
        <v>203917</v>
      </c>
      <c r="B13095" s="20" t="s">
        <v>203918</v>
      </c>
      <c r="C13095" s="22">
        <v>59</v>
      </c>
      <c r="D13095" s="21" t="s">
        <v>180868</v>
      </c>
      <c r="E13095" s="22">
        <v>17</v>
      </c>
      <c r="F13095" s="21" t="s">
        <v>172643</v>
      </c>
      <c r="G13095" s="22">
        <v>13</v>
      </c>
      <c r="H13095" s="22">
        <v>92</v>
      </c>
      <c r="I13095" s="21" t="s">
        <v>203919</v>
      </c>
    </row>
    <row r="13096" spans="1:9" ht="32" customHeight="1">
      <c r="A13096" s="19" t="s">
        <v>203920</v>
      </c>
      <c r="B13096" s="20" t="s">
        <v>170439</v>
      </c>
      <c r="C13096" s="22">
        <v>18</v>
      </c>
      <c r="D13096" s="21" t="s">
        <v>203921</v>
      </c>
      <c r="E13096" s="22">
        <v>111</v>
      </c>
      <c r="F13096" s="21" t="s">
        <v>173464</v>
      </c>
      <c r="G13096" s="22">
        <v>53</v>
      </c>
      <c r="H13096" s="22">
        <v>185</v>
      </c>
      <c r="I13096" s="21" t="s">
        <v>203922</v>
      </c>
    </row>
    <row r="13097" spans="1:9" ht="32" customHeight="1">
      <c r="A13097" s="19" t="s">
        <v>203923</v>
      </c>
      <c r="B13097" s="20" t="s">
        <v>177515</v>
      </c>
      <c r="C13097" s="22">
        <v>10</v>
      </c>
      <c r="D13097" s="21" t="s">
        <v>173697</v>
      </c>
      <c r="E13097" s="22">
        <v>51</v>
      </c>
      <c r="F13097" s="21" t="s">
        <v>176097</v>
      </c>
      <c r="G13097" s="22">
        <v>5</v>
      </c>
      <c r="H13097" s="22">
        <v>69</v>
      </c>
      <c r="I13097" s="21" t="s">
        <v>203924</v>
      </c>
    </row>
    <row r="13098" spans="1:9" ht="32" customHeight="1">
      <c r="A13098" s="19" t="s">
        <v>203925</v>
      </c>
      <c r="B13098" s="24">
        <v>0</v>
      </c>
      <c r="C13098" s="22">
        <v>0</v>
      </c>
      <c r="D13098" s="22">
        <v>100</v>
      </c>
      <c r="E13098" s="22">
        <v>93</v>
      </c>
      <c r="F13098" s="22">
        <v>0</v>
      </c>
      <c r="G13098" s="22">
        <v>0</v>
      </c>
      <c r="H13098" s="22">
        <v>96</v>
      </c>
      <c r="I13098" s="21" t="s">
        <v>203926</v>
      </c>
    </row>
    <row r="13099" spans="1:9" ht="32" customHeight="1">
      <c r="A13099" s="19" t="s">
        <v>203927</v>
      </c>
      <c r="B13099" s="24">
        <v>10</v>
      </c>
      <c r="C13099" s="22">
        <v>12</v>
      </c>
      <c r="D13099" s="21" t="s">
        <v>174307</v>
      </c>
      <c r="E13099" s="22">
        <v>44</v>
      </c>
      <c r="F13099" s="21" t="s">
        <v>169791</v>
      </c>
      <c r="G13099" s="22">
        <v>64</v>
      </c>
      <c r="H13099" s="22">
        <v>123</v>
      </c>
      <c r="I13099" s="21" t="s">
        <v>203928</v>
      </c>
    </row>
    <row r="13100" spans="1:9" ht="32" customHeight="1">
      <c r="A13100" s="19" t="s">
        <v>203929</v>
      </c>
      <c r="B13100" s="20" t="s">
        <v>178330</v>
      </c>
      <c r="C13100" s="22">
        <v>3</v>
      </c>
      <c r="D13100" s="21" t="s">
        <v>203930</v>
      </c>
      <c r="E13100" s="22">
        <v>67</v>
      </c>
      <c r="F13100" s="21" t="s">
        <v>14588</v>
      </c>
      <c r="G13100" s="22">
        <v>10</v>
      </c>
      <c r="H13100" s="22">
        <v>83</v>
      </c>
      <c r="I13100" s="21" t="s">
        <v>203931</v>
      </c>
    </row>
    <row r="13101" spans="1:9" ht="32" customHeight="1">
      <c r="A13101" s="19" t="s">
        <v>203932</v>
      </c>
      <c r="B13101" s="20" t="s">
        <v>188224</v>
      </c>
      <c r="C13101" s="22">
        <v>12</v>
      </c>
      <c r="D13101" s="21" t="s">
        <v>185984</v>
      </c>
      <c r="E13101" s="22">
        <v>67</v>
      </c>
      <c r="F13101" s="22">
        <v>0</v>
      </c>
      <c r="G13101" s="22">
        <v>0</v>
      </c>
      <c r="H13101" s="22">
        <v>82</v>
      </c>
      <c r="I13101" s="21" t="s">
        <v>203933</v>
      </c>
    </row>
    <row r="13102" spans="1:9" ht="32" customHeight="1">
      <c r="A13102" s="19" t="s">
        <v>203934</v>
      </c>
      <c r="B13102" s="20" t="s">
        <v>188224</v>
      </c>
      <c r="C13102" s="22">
        <v>12</v>
      </c>
      <c r="D13102" s="21" t="s">
        <v>185984</v>
      </c>
      <c r="E13102" s="22">
        <v>67</v>
      </c>
      <c r="F13102" s="22">
        <v>0</v>
      </c>
      <c r="G13102" s="22">
        <v>0</v>
      </c>
      <c r="H13102" s="22">
        <v>82</v>
      </c>
      <c r="I13102" s="21" t="s">
        <v>203935</v>
      </c>
    </row>
    <row r="13103" spans="1:9" ht="32" customHeight="1">
      <c r="A13103" s="19" t="s">
        <v>203936</v>
      </c>
      <c r="B13103" s="20" t="s">
        <v>170499</v>
      </c>
      <c r="C13103" s="22">
        <v>4</v>
      </c>
      <c r="D13103" s="21" t="s">
        <v>170233</v>
      </c>
      <c r="E13103" s="22">
        <v>140</v>
      </c>
      <c r="F13103" s="22">
        <v>0</v>
      </c>
      <c r="G13103" s="22">
        <v>0</v>
      </c>
      <c r="H13103" s="22">
        <v>147</v>
      </c>
      <c r="I13103" s="21" t="s">
        <v>203937</v>
      </c>
    </row>
    <row r="13104" spans="1:9" ht="32" customHeight="1">
      <c r="A13104" s="19" t="s">
        <v>203938</v>
      </c>
      <c r="B13104" s="20" t="s">
        <v>170499</v>
      </c>
      <c r="C13104" s="22">
        <v>4</v>
      </c>
      <c r="D13104" s="21" t="s">
        <v>170233</v>
      </c>
      <c r="E13104" s="22">
        <v>140</v>
      </c>
      <c r="F13104" s="22">
        <v>0</v>
      </c>
      <c r="G13104" s="22">
        <v>0</v>
      </c>
      <c r="H13104" s="22">
        <v>147</v>
      </c>
      <c r="I13104" s="21" t="s">
        <v>203939</v>
      </c>
    </row>
    <row r="13105" spans="1:9" ht="32" customHeight="1">
      <c r="A13105" s="19" t="s">
        <v>203940</v>
      </c>
      <c r="B13105" s="20" t="s">
        <v>175712</v>
      </c>
      <c r="C13105" s="22">
        <v>29</v>
      </c>
      <c r="D13105" s="21" t="s">
        <v>172611</v>
      </c>
      <c r="E13105" s="22">
        <v>94</v>
      </c>
      <c r="F13105" s="21" t="s">
        <v>177393</v>
      </c>
      <c r="G13105" s="22">
        <v>7</v>
      </c>
      <c r="H13105" s="22">
        <v>133</v>
      </c>
      <c r="I13105" s="21" t="s">
        <v>203941</v>
      </c>
    </row>
    <row r="13106" spans="1:9" ht="44" customHeight="1">
      <c r="A13106" s="19" t="s">
        <v>203942</v>
      </c>
      <c r="B13106" s="20" t="s">
        <v>185665</v>
      </c>
      <c r="C13106" s="22">
        <v>39</v>
      </c>
      <c r="D13106" s="21" t="s">
        <v>201794</v>
      </c>
      <c r="E13106" s="22">
        <v>67</v>
      </c>
      <c r="F13106" s="21" t="s">
        <v>176251</v>
      </c>
      <c r="G13106" s="22">
        <v>27</v>
      </c>
      <c r="H13106" s="22">
        <v>136</v>
      </c>
      <c r="I13106" s="21" t="s">
        <v>203943</v>
      </c>
    </row>
    <row r="13107" spans="1:9" ht="44" customHeight="1">
      <c r="A13107" s="19" t="s">
        <v>203944</v>
      </c>
      <c r="B13107" s="24">
        <v>0</v>
      </c>
      <c r="C13107" s="22">
        <v>0</v>
      </c>
      <c r="D13107" s="22">
        <v>100</v>
      </c>
      <c r="E13107" s="22">
        <v>156</v>
      </c>
      <c r="F13107" s="22">
        <v>0</v>
      </c>
      <c r="G13107" s="22">
        <v>0</v>
      </c>
      <c r="H13107" s="22">
        <v>159</v>
      </c>
      <c r="I13107" s="21" t="s">
        <v>203945</v>
      </c>
    </row>
    <row r="13108" spans="1:9" ht="44" customHeight="1">
      <c r="A13108" s="19" t="s">
        <v>203946</v>
      </c>
      <c r="B13108" s="20" t="s">
        <v>187207</v>
      </c>
      <c r="C13108" s="22">
        <v>4</v>
      </c>
      <c r="D13108" s="21" t="s">
        <v>203947</v>
      </c>
      <c r="E13108" s="22">
        <v>187</v>
      </c>
      <c r="F13108" s="21" t="s">
        <v>187207</v>
      </c>
      <c r="G13108" s="22">
        <v>4</v>
      </c>
      <c r="H13108" s="22">
        <v>198</v>
      </c>
      <c r="I13108" s="21" t="s">
        <v>203948</v>
      </c>
    </row>
    <row r="13109" spans="1:9" ht="44" customHeight="1">
      <c r="A13109" s="19" t="s">
        <v>203949</v>
      </c>
      <c r="B13109" s="20" t="s">
        <v>169944</v>
      </c>
      <c r="C13109" s="22">
        <v>20</v>
      </c>
      <c r="D13109" s="22">
        <v>0</v>
      </c>
      <c r="E13109" s="22">
        <v>0</v>
      </c>
      <c r="F13109" s="21" t="s">
        <v>170106</v>
      </c>
      <c r="G13109" s="22">
        <v>44</v>
      </c>
      <c r="H13109" s="22">
        <v>67</v>
      </c>
      <c r="I13109" s="21" t="s">
        <v>203950</v>
      </c>
    </row>
    <row r="13110" spans="1:9" ht="44" customHeight="1">
      <c r="A13110" s="19" t="s">
        <v>203951</v>
      </c>
      <c r="B13110" s="20" t="s">
        <v>177063</v>
      </c>
      <c r="C13110" s="22">
        <v>29</v>
      </c>
      <c r="D13110" s="21" t="s">
        <v>173620</v>
      </c>
      <c r="E13110" s="22">
        <v>86</v>
      </c>
      <c r="F13110" s="22">
        <v>0</v>
      </c>
      <c r="G13110" s="22">
        <v>0</v>
      </c>
      <c r="H13110" s="22">
        <v>118</v>
      </c>
      <c r="I13110" s="21" t="s">
        <v>203952</v>
      </c>
    </row>
    <row r="13111" spans="1:9" ht="32" customHeight="1">
      <c r="A13111" s="19" t="s">
        <v>203953</v>
      </c>
      <c r="B13111" s="24">
        <v>0</v>
      </c>
      <c r="C13111" s="22">
        <v>0</v>
      </c>
      <c r="D13111" s="22">
        <v>100</v>
      </c>
      <c r="E13111" s="22">
        <v>87</v>
      </c>
      <c r="F13111" s="22">
        <v>0</v>
      </c>
      <c r="G13111" s="22">
        <v>0</v>
      </c>
      <c r="H13111" s="22">
        <v>90</v>
      </c>
      <c r="I13111" s="21" t="s">
        <v>203954</v>
      </c>
    </row>
    <row r="13112" spans="1:9" ht="32" customHeight="1">
      <c r="A13112" s="19" t="s">
        <v>203955</v>
      </c>
      <c r="B13112" s="20" t="s">
        <v>170644</v>
      </c>
      <c r="C13112" s="22">
        <v>37</v>
      </c>
      <c r="D13112" s="22">
        <v>0</v>
      </c>
      <c r="E13112" s="22">
        <v>0</v>
      </c>
      <c r="F13112" s="21" t="s">
        <v>178197</v>
      </c>
      <c r="G13112" s="22">
        <v>14</v>
      </c>
      <c r="H13112" s="22">
        <v>54</v>
      </c>
      <c r="I13112" s="21" t="s">
        <v>203956</v>
      </c>
    </row>
    <row r="13113" spans="1:9" ht="32" customHeight="1">
      <c r="A13113" s="19" t="s">
        <v>203957</v>
      </c>
      <c r="B13113" s="20" t="s">
        <v>171716</v>
      </c>
      <c r="C13113" s="22">
        <v>1</v>
      </c>
      <c r="D13113" s="21" t="s">
        <v>203958</v>
      </c>
      <c r="E13113" s="22">
        <v>131</v>
      </c>
      <c r="F13113" s="21" t="s">
        <v>182693</v>
      </c>
      <c r="G13113" s="22">
        <v>19</v>
      </c>
      <c r="H13113" s="22">
        <v>154</v>
      </c>
      <c r="I13113" s="21" t="s">
        <v>203959</v>
      </c>
    </row>
    <row r="13114" spans="1:9" ht="32" customHeight="1">
      <c r="A13114" s="19" t="s">
        <v>203960</v>
      </c>
      <c r="B13114" s="20" t="s">
        <v>200144</v>
      </c>
      <c r="C13114" s="22">
        <v>82</v>
      </c>
      <c r="D13114" s="21" t="s">
        <v>180956</v>
      </c>
      <c r="E13114" s="22">
        <v>12</v>
      </c>
      <c r="F13114" s="21" t="s">
        <v>169996</v>
      </c>
      <c r="G13114" s="22">
        <v>1</v>
      </c>
      <c r="H13114" s="22">
        <v>98</v>
      </c>
      <c r="I13114" s="21" t="s">
        <v>203961</v>
      </c>
    </row>
    <row r="13115" spans="1:9" ht="32" customHeight="1">
      <c r="A13115" s="19" t="s">
        <v>203962</v>
      </c>
      <c r="B13115" s="20" t="s">
        <v>175474</v>
      </c>
      <c r="C13115" s="22">
        <v>52</v>
      </c>
      <c r="D13115" s="22">
        <v>0</v>
      </c>
      <c r="E13115" s="22">
        <v>0</v>
      </c>
      <c r="F13115" s="21" t="s">
        <v>173863</v>
      </c>
      <c r="G13115" s="22">
        <v>2</v>
      </c>
      <c r="H13115" s="22">
        <v>57</v>
      </c>
      <c r="I13115" s="21" t="s">
        <v>203963</v>
      </c>
    </row>
    <row r="13116" spans="1:9" ht="32" customHeight="1">
      <c r="A13116" s="19" t="s">
        <v>203964</v>
      </c>
      <c r="B13116" s="20" t="s">
        <v>174867</v>
      </c>
      <c r="C13116" s="22">
        <v>1</v>
      </c>
      <c r="D13116" s="21" t="s">
        <v>173268</v>
      </c>
      <c r="E13116" s="22">
        <v>64</v>
      </c>
      <c r="F13116" s="21" t="s">
        <v>171943</v>
      </c>
      <c r="G13116" s="22">
        <v>23</v>
      </c>
      <c r="H13116" s="22">
        <v>91</v>
      </c>
      <c r="I13116" s="21" t="s">
        <v>203965</v>
      </c>
    </row>
    <row r="13117" spans="1:9" ht="32" customHeight="1">
      <c r="A13117" s="19" t="s">
        <v>203966</v>
      </c>
      <c r="B13117" s="20" t="s">
        <v>174867</v>
      </c>
      <c r="C13117" s="22">
        <v>1</v>
      </c>
      <c r="D13117" s="21" t="s">
        <v>173268</v>
      </c>
      <c r="E13117" s="22">
        <v>64</v>
      </c>
      <c r="F13117" s="21" t="s">
        <v>171943</v>
      </c>
      <c r="G13117" s="22">
        <v>23</v>
      </c>
      <c r="H13117" s="22">
        <v>91</v>
      </c>
      <c r="I13117" s="21" t="s">
        <v>203967</v>
      </c>
    </row>
    <row r="13118" spans="1:9" ht="32" customHeight="1">
      <c r="A13118" s="19" t="s">
        <v>203968</v>
      </c>
      <c r="B13118" s="20" t="s">
        <v>178208</v>
      </c>
      <c r="C13118" s="22">
        <v>26</v>
      </c>
      <c r="D13118" s="21" t="s">
        <v>174543</v>
      </c>
      <c r="E13118" s="22">
        <v>43</v>
      </c>
      <c r="F13118" s="21" t="s">
        <v>169700</v>
      </c>
      <c r="G13118" s="22">
        <v>3</v>
      </c>
      <c r="H13118" s="22">
        <v>75</v>
      </c>
      <c r="I13118" s="21" t="s">
        <v>203969</v>
      </c>
    </row>
    <row r="13119" spans="1:9" ht="32" customHeight="1">
      <c r="A13119" s="19" t="s">
        <v>203970</v>
      </c>
      <c r="B13119" s="20" t="s">
        <v>178208</v>
      </c>
      <c r="C13119" s="22">
        <v>26</v>
      </c>
      <c r="D13119" s="21" t="s">
        <v>174543</v>
      </c>
      <c r="E13119" s="22">
        <v>43</v>
      </c>
      <c r="F13119" s="21" t="s">
        <v>169700</v>
      </c>
      <c r="G13119" s="22">
        <v>3</v>
      </c>
      <c r="H13119" s="22">
        <v>75</v>
      </c>
      <c r="I13119" s="21" t="s">
        <v>203971</v>
      </c>
    </row>
    <row r="13120" spans="1:9" ht="32" customHeight="1">
      <c r="A13120" s="19" t="s">
        <v>203972</v>
      </c>
      <c r="B13120" s="20" t="s">
        <v>171950</v>
      </c>
      <c r="C13120" s="22">
        <v>4</v>
      </c>
      <c r="D13120" s="21" t="s">
        <v>173744</v>
      </c>
      <c r="E13120" s="22">
        <v>165</v>
      </c>
      <c r="F13120" s="21" t="s">
        <v>186129</v>
      </c>
      <c r="G13120" s="22">
        <v>20</v>
      </c>
      <c r="H13120" s="22">
        <v>192</v>
      </c>
      <c r="I13120" s="21" t="s">
        <v>203973</v>
      </c>
    </row>
    <row r="13121" spans="1:9" ht="32" customHeight="1">
      <c r="A13121" s="19" t="s">
        <v>203974</v>
      </c>
      <c r="B13121" s="20" t="s">
        <v>171950</v>
      </c>
      <c r="C13121" s="22">
        <v>4</v>
      </c>
      <c r="D13121" s="21" t="s">
        <v>173744</v>
      </c>
      <c r="E13121" s="22">
        <v>165</v>
      </c>
      <c r="F13121" s="21" t="s">
        <v>186129</v>
      </c>
      <c r="G13121" s="22">
        <v>20</v>
      </c>
      <c r="H13121" s="22">
        <v>192</v>
      </c>
      <c r="I13121" s="21" t="s">
        <v>203975</v>
      </c>
    </row>
    <row r="13122" spans="1:9" ht="32" customHeight="1">
      <c r="A13122" s="19" t="s">
        <v>203976</v>
      </c>
      <c r="B13122" s="20" t="s">
        <v>192138</v>
      </c>
      <c r="C13122" s="22">
        <v>33</v>
      </c>
      <c r="D13122" s="21" t="s">
        <v>198048</v>
      </c>
      <c r="E13122" s="22">
        <v>79</v>
      </c>
      <c r="F13122" s="21" t="s">
        <v>192138</v>
      </c>
      <c r="G13122" s="22">
        <v>33</v>
      </c>
      <c r="H13122" s="22">
        <v>148</v>
      </c>
      <c r="I13122" s="21" t="s">
        <v>203977</v>
      </c>
    </row>
    <row r="13123" spans="1:9" ht="32" customHeight="1">
      <c r="A13123" s="19" t="s">
        <v>203978</v>
      </c>
      <c r="B13123" s="20" t="s">
        <v>170561</v>
      </c>
      <c r="C13123" s="22">
        <v>8</v>
      </c>
      <c r="D13123" s="21" t="s">
        <v>171037</v>
      </c>
      <c r="E13123" s="22">
        <v>52</v>
      </c>
      <c r="F13123" s="22">
        <v>0</v>
      </c>
      <c r="G13123" s="22">
        <v>0</v>
      </c>
      <c r="H13123" s="22">
        <v>63</v>
      </c>
      <c r="I13123" s="21" t="s">
        <v>203979</v>
      </c>
    </row>
    <row r="13124" spans="1:9" ht="32" customHeight="1">
      <c r="A13124" s="19" t="s">
        <v>203980</v>
      </c>
      <c r="B13124" s="20" t="s">
        <v>171037</v>
      </c>
      <c r="C13124" s="22">
        <v>78</v>
      </c>
      <c r="D13124" s="21" t="s">
        <v>174076</v>
      </c>
      <c r="E13124" s="22">
        <v>4</v>
      </c>
      <c r="F13124" s="21" t="s">
        <v>170059</v>
      </c>
      <c r="G13124" s="22">
        <v>8</v>
      </c>
      <c r="H13124" s="22">
        <v>93</v>
      </c>
      <c r="I13124" s="21" t="s">
        <v>203981</v>
      </c>
    </row>
    <row r="13125" spans="1:9" ht="32" customHeight="1">
      <c r="A13125" s="19" t="s">
        <v>203982</v>
      </c>
      <c r="B13125" s="20" t="s">
        <v>175110</v>
      </c>
      <c r="C13125" s="22">
        <v>3</v>
      </c>
      <c r="D13125" s="21" t="s">
        <v>203983</v>
      </c>
      <c r="E13125" s="22">
        <v>123</v>
      </c>
      <c r="F13125" s="21" t="s">
        <v>203984</v>
      </c>
      <c r="G13125" s="22">
        <v>67</v>
      </c>
      <c r="H13125" s="22">
        <v>196</v>
      </c>
      <c r="I13125" s="21" t="s">
        <v>203985</v>
      </c>
    </row>
    <row r="13126" spans="1:9" ht="32" customHeight="1">
      <c r="A13126" s="19" t="s">
        <v>203986</v>
      </c>
      <c r="B13126" s="20" t="s">
        <v>174579</v>
      </c>
      <c r="C13126" s="22">
        <v>43</v>
      </c>
      <c r="D13126" s="22">
        <v>0</v>
      </c>
      <c r="E13126" s="22">
        <v>0</v>
      </c>
      <c r="F13126" s="21" t="s">
        <v>189553</v>
      </c>
      <c r="G13126" s="22">
        <v>32</v>
      </c>
      <c r="H13126" s="22">
        <v>78</v>
      </c>
      <c r="I13126" s="21" t="s">
        <v>203987</v>
      </c>
    </row>
    <row r="13127" spans="1:9" ht="32" customHeight="1">
      <c r="A13127" s="19" t="s">
        <v>203988</v>
      </c>
      <c r="B13127" s="20" t="s">
        <v>172498</v>
      </c>
      <c r="C13127" s="22">
        <v>4</v>
      </c>
      <c r="D13127" s="21" t="s">
        <v>183687</v>
      </c>
      <c r="E13127" s="22">
        <v>104</v>
      </c>
      <c r="F13127" s="21" t="s">
        <v>177385</v>
      </c>
      <c r="G13127" s="22">
        <v>1</v>
      </c>
      <c r="H13127" s="22">
        <v>112</v>
      </c>
      <c r="I13127" s="21" t="s">
        <v>203989</v>
      </c>
    </row>
    <row r="13128" spans="1:9" ht="32" customHeight="1">
      <c r="A13128" s="19" t="s">
        <v>203990</v>
      </c>
      <c r="B13128" s="20" t="s">
        <v>172498</v>
      </c>
      <c r="C13128" s="22">
        <v>4</v>
      </c>
      <c r="D13128" s="21" t="s">
        <v>183687</v>
      </c>
      <c r="E13128" s="22">
        <v>104</v>
      </c>
      <c r="F13128" s="21" t="s">
        <v>177385</v>
      </c>
      <c r="G13128" s="22">
        <v>1</v>
      </c>
      <c r="H13128" s="22">
        <v>112</v>
      </c>
      <c r="I13128" s="21" t="s">
        <v>203991</v>
      </c>
    </row>
    <row r="13129" spans="1:9" ht="32" customHeight="1">
      <c r="A13129" s="19" t="s">
        <v>203992</v>
      </c>
      <c r="B13129" s="20" t="s">
        <v>171361</v>
      </c>
      <c r="C13129" s="22">
        <v>3</v>
      </c>
      <c r="D13129" s="21" t="s">
        <v>183202</v>
      </c>
      <c r="E13129" s="22">
        <v>23</v>
      </c>
      <c r="F13129" s="21" t="s">
        <v>170853</v>
      </c>
      <c r="G13129" s="22">
        <v>65</v>
      </c>
      <c r="H13129" s="22">
        <v>94</v>
      </c>
      <c r="I13129" s="21" t="s">
        <v>203993</v>
      </c>
    </row>
    <row r="13130" spans="1:9" ht="32" customHeight="1">
      <c r="A13130" s="19" t="s">
        <v>203994</v>
      </c>
      <c r="B13130" s="20" t="s">
        <v>182945</v>
      </c>
      <c r="C13130" s="22">
        <v>1</v>
      </c>
      <c r="D13130" s="21" t="s">
        <v>176094</v>
      </c>
      <c r="E13130" s="22">
        <v>124</v>
      </c>
      <c r="F13130" s="21" t="s">
        <v>171698</v>
      </c>
      <c r="G13130" s="22">
        <v>29</v>
      </c>
      <c r="H13130" s="22">
        <v>157</v>
      </c>
      <c r="I13130" s="21" t="s">
        <v>203995</v>
      </c>
    </row>
    <row r="13131" spans="1:9" ht="32" customHeight="1">
      <c r="A13131" s="19" t="s">
        <v>203996</v>
      </c>
      <c r="B13131" s="20" t="s">
        <v>172538</v>
      </c>
      <c r="C13131" s="22">
        <v>75</v>
      </c>
      <c r="D13131" s="21" t="s">
        <v>172539</v>
      </c>
      <c r="E13131" s="22">
        <v>6</v>
      </c>
      <c r="F13131" s="22">
        <v>0</v>
      </c>
      <c r="G13131" s="22">
        <v>0</v>
      </c>
      <c r="H13131" s="22">
        <v>84</v>
      </c>
      <c r="I13131" s="21" t="s">
        <v>203997</v>
      </c>
    </row>
    <row r="13132" spans="1:9" ht="32" customHeight="1">
      <c r="A13132" s="19" t="s">
        <v>203998</v>
      </c>
      <c r="B13132" s="20" t="s">
        <v>179237</v>
      </c>
      <c r="C13132" s="22">
        <v>50</v>
      </c>
      <c r="D13132" s="21" t="s">
        <v>171529</v>
      </c>
      <c r="E13132" s="22">
        <v>6</v>
      </c>
      <c r="F13132" s="22">
        <v>0</v>
      </c>
      <c r="G13132" s="22">
        <v>0</v>
      </c>
      <c r="H13132" s="22">
        <v>59</v>
      </c>
      <c r="I13132" s="21" t="s">
        <v>203999</v>
      </c>
    </row>
    <row r="13133" spans="1:9" ht="32" customHeight="1">
      <c r="A13133" s="19" t="s">
        <v>204000</v>
      </c>
      <c r="B13133" s="20" t="s">
        <v>204001</v>
      </c>
      <c r="C13133" s="22">
        <v>67</v>
      </c>
      <c r="D13133" s="21" t="s">
        <v>172467</v>
      </c>
      <c r="E13133" s="22">
        <v>16</v>
      </c>
      <c r="F13133" s="21" t="s">
        <v>179585</v>
      </c>
      <c r="G13133" s="22">
        <v>29</v>
      </c>
      <c r="H13133" s="22">
        <v>115</v>
      </c>
      <c r="I13133" s="21" t="s">
        <v>204002</v>
      </c>
    </row>
    <row r="13134" spans="1:9" ht="32" customHeight="1">
      <c r="A13134" s="19" t="s">
        <v>204003</v>
      </c>
      <c r="B13134" s="20" t="s">
        <v>188471</v>
      </c>
      <c r="C13134" s="22">
        <v>27</v>
      </c>
      <c r="D13134" s="21" t="s">
        <v>175413</v>
      </c>
      <c r="E13134" s="22">
        <v>46</v>
      </c>
      <c r="F13134" s="21" t="s">
        <v>171680</v>
      </c>
      <c r="G13134" s="22">
        <v>9</v>
      </c>
      <c r="H13134" s="22">
        <v>85</v>
      </c>
      <c r="I13134" s="21" t="s">
        <v>204004</v>
      </c>
    </row>
    <row r="13135" spans="1:9" ht="32" customHeight="1">
      <c r="A13135" s="19" t="s">
        <v>204005</v>
      </c>
      <c r="B13135" s="20" t="s">
        <v>204006</v>
      </c>
      <c r="C13135" s="22">
        <v>15</v>
      </c>
      <c r="D13135" s="21" t="s">
        <v>204007</v>
      </c>
      <c r="E13135" s="22">
        <v>149</v>
      </c>
      <c r="F13135" s="21" t="s">
        <v>177310</v>
      </c>
      <c r="G13135" s="22">
        <v>14</v>
      </c>
      <c r="H13135" s="22">
        <v>181</v>
      </c>
      <c r="I13135" s="21" t="s">
        <v>204008</v>
      </c>
    </row>
    <row r="13136" spans="1:9" ht="32" customHeight="1">
      <c r="A13136" s="19" t="s">
        <v>204009</v>
      </c>
      <c r="B13136" s="20" t="s">
        <v>170498</v>
      </c>
      <c r="C13136" s="22">
        <v>28</v>
      </c>
      <c r="D13136" s="22">
        <v>0</v>
      </c>
      <c r="E13136" s="22">
        <v>0</v>
      </c>
      <c r="F13136" s="21" t="s">
        <v>169888</v>
      </c>
      <c r="G13136" s="22">
        <v>44</v>
      </c>
      <c r="H13136" s="22">
        <v>75</v>
      </c>
      <c r="I13136" s="21" t="s">
        <v>204010</v>
      </c>
    </row>
    <row r="13137" spans="1:9" ht="32" customHeight="1">
      <c r="A13137" s="19" t="s">
        <v>204011</v>
      </c>
      <c r="B13137" s="20" t="s">
        <v>182890</v>
      </c>
      <c r="C13137" s="22">
        <v>1</v>
      </c>
      <c r="D13137" s="21" t="s">
        <v>204012</v>
      </c>
      <c r="E13137" s="22">
        <v>155</v>
      </c>
      <c r="F13137" s="21" t="s">
        <v>171721</v>
      </c>
      <c r="G13137" s="22">
        <v>7</v>
      </c>
      <c r="H13137" s="22">
        <v>166</v>
      </c>
      <c r="I13137" s="21" t="s">
        <v>204013</v>
      </c>
    </row>
    <row r="13138" spans="1:9" ht="32" customHeight="1">
      <c r="A13138" s="19" t="s">
        <v>204014</v>
      </c>
      <c r="B13138" s="20" t="s">
        <v>170619</v>
      </c>
      <c r="C13138" s="22">
        <v>8</v>
      </c>
      <c r="D13138" s="21" t="s">
        <v>179788</v>
      </c>
      <c r="E13138" s="22">
        <v>57</v>
      </c>
      <c r="F13138" s="21" t="s">
        <v>169939</v>
      </c>
      <c r="G13138" s="22">
        <v>2</v>
      </c>
      <c r="H13138" s="22">
        <v>70</v>
      </c>
      <c r="I13138" s="21" t="s">
        <v>204015</v>
      </c>
    </row>
    <row r="13139" spans="1:9" ht="32" customHeight="1">
      <c r="A13139" s="19" t="s">
        <v>204016</v>
      </c>
      <c r="B13139" s="20" t="s">
        <v>178575</v>
      </c>
      <c r="C13139" s="22">
        <v>20</v>
      </c>
      <c r="D13139" s="21" t="s">
        <v>179301</v>
      </c>
      <c r="E13139" s="22">
        <v>111</v>
      </c>
      <c r="F13139" s="21" t="s">
        <v>204017</v>
      </c>
      <c r="G13139" s="22">
        <v>52</v>
      </c>
      <c r="H13139" s="22">
        <v>186</v>
      </c>
      <c r="I13139" s="21" t="s">
        <v>204018</v>
      </c>
    </row>
    <row r="13140" spans="1:9" ht="32" customHeight="1">
      <c r="A13140" s="19" t="s">
        <v>204019</v>
      </c>
      <c r="B13140" s="24">
        <v>25</v>
      </c>
      <c r="C13140" s="22">
        <v>40</v>
      </c>
      <c r="D13140" s="21" t="s">
        <v>175482</v>
      </c>
      <c r="E13140" s="22">
        <v>86</v>
      </c>
      <c r="F13140" s="21" t="s">
        <v>183552</v>
      </c>
      <c r="G13140" s="22">
        <v>34</v>
      </c>
      <c r="H13140" s="22">
        <v>163</v>
      </c>
      <c r="I13140" s="21" t="s">
        <v>204020</v>
      </c>
    </row>
    <row r="13141" spans="1:9" ht="32" customHeight="1">
      <c r="A13141" s="19" t="s">
        <v>204021</v>
      </c>
      <c r="B13141" s="20" t="s">
        <v>172032</v>
      </c>
      <c r="C13141" s="22">
        <v>4</v>
      </c>
      <c r="D13141" s="21" t="s">
        <v>172033</v>
      </c>
      <c r="E13141" s="22">
        <v>58</v>
      </c>
      <c r="F13141" s="21" t="s">
        <v>171689</v>
      </c>
      <c r="G13141" s="22">
        <v>5</v>
      </c>
      <c r="H13141" s="22">
        <v>70</v>
      </c>
      <c r="I13141" s="21" t="s">
        <v>204022</v>
      </c>
    </row>
    <row r="13142" spans="1:9" ht="32" customHeight="1">
      <c r="A13142" s="19" t="s">
        <v>204023</v>
      </c>
      <c r="B13142" s="20" t="s">
        <v>189553</v>
      </c>
      <c r="C13142" s="22">
        <v>32</v>
      </c>
      <c r="D13142" s="21" t="s">
        <v>171481</v>
      </c>
      <c r="E13142" s="22">
        <v>4</v>
      </c>
      <c r="F13142" s="22">
        <v>52</v>
      </c>
      <c r="G13142" s="22">
        <v>39</v>
      </c>
      <c r="H13142" s="22">
        <v>78</v>
      </c>
      <c r="I13142" s="21" t="s">
        <v>204024</v>
      </c>
    </row>
    <row r="13143" spans="1:9" ht="32" customHeight="1">
      <c r="A13143" s="19" t="s">
        <v>204025</v>
      </c>
      <c r="B13143" s="20" t="s">
        <v>173788</v>
      </c>
      <c r="C13143" s="22">
        <v>10</v>
      </c>
      <c r="D13143" s="21" t="s">
        <v>204026</v>
      </c>
      <c r="E13143" s="22">
        <v>111</v>
      </c>
      <c r="F13143" s="22">
        <v>0</v>
      </c>
      <c r="G13143" s="22">
        <v>0</v>
      </c>
      <c r="H13143" s="22">
        <v>124</v>
      </c>
      <c r="I13143" s="21" t="s">
        <v>204027</v>
      </c>
    </row>
    <row r="13144" spans="1:9" ht="32" customHeight="1">
      <c r="A13144" s="19" t="s">
        <v>204028</v>
      </c>
      <c r="B13144" s="20" t="s">
        <v>170502</v>
      </c>
      <c r="C13144" s="22">
        <v>6</v>
      </c>
      <c r="D13144" s="21" t="s">
        <v>172029</v>
      </c>
      <c r="E13144" s="22">
        <v>111</v>
      </c>
      <c r="F13144" s="22">
        <v>0</v>
      </c>
      <c r="G13144" s="22">
        <v>0</v>
      </c>
      <c r="H13144" s="22">
        <v>120</v>
      </c>
      <c r="I13144" s="21" t="s">
        <v>204029</v>
      </c>
    </row>
    <row r="13145" spans="1:9" ht="32" customHeight="1">
      <c r="A13145" s="19" t="s">
        <v>204030</v>
      </c>
      <c r="B13145" s="24">
        <v>0</v>
      </c>
      <c r="C13145" s="22">
        <v>0</v>
      </c>
      <c r="D13145" s="21" t="s">
        <v>175008</v>
      </c>
      <c r="E13145" s="22">
        <v>60</v>
      </c>
      <c r="F13145" s="21" t="s">
        <v>171601</v>
      </c>
      <c r="G13145" s="22">
        <v>5</v>
      </c>
      <c r="H13145" s="22">
        <v>68</v>
      </c>
      <c r="I13145" s="21" t="s">
        <v>204031</v>
      </c>
    </row>
    <row r="13146" spans="1:9" ht="32" customHeight="1">
      <c r="A13146" s="19" t="s">
        <v>204032</v>
      </c>
      <c r="B13146" s="20" t="s">
        <v>174672</v>
      </c>
      <c r="C13146" s="22">
        <v>62</v>
      </c>
      <c r="D13146" s="21" t="s">
        <v>170048</v>
      </c>
      <c r="E13146" s="22">
        <v>30</v>
      </c>
      <c r="F13146" s="21" t="s">
        <v>170266</v>
      </c>
      <c r="G13146" s="22">
        <v>22</v>
      </c>
      <c r="H13146" s="22">
        <v>117</v>
      </c>
      <c r="I13146" s="21" t="s">
        <v>204033</v>
      </c>
    </row>
    <row r="13147" spans="1:9" ht="32" customHeight="1">
      <c r="A13147" s="19" t="s">
        <v>204034</v>
      </c>
      <c r="B13147" s="20" t="s">
        <v>184390</v>
      </c>
      <c r="C13147" s="22">
        <v>60</v>
      </c>
      <c r="D13147" s="21" t="s">
        <v>176473</v>
      </c>
      <c r="E13147" s="22">
        <v>30</v>
      </c>
      <c r="F13147" s="21" t="s">
        <v>170842</v>
      </c>
      <c r="G13147" s="22">
        <v>21</v>
      </c>
      <c r="H13147" s="22">
        <v>114</v>
      </c>
      <c r="I13147" s="21" t="s">
        <v>204035</v>
      </c>
    </row>
    <row r="13148" spans="1:9" ht="32" customHeight="1">
      <c r="A13148" s="19" t="s">
        <v>204036</v>
      </c>
      <c r="B13148" s="20" t="s">
        <v>170063</v>
      </c>
      <c r="C13148" s="22">
        <v>47</v>
      </c>
      <c r="D13148" s="21" t="s">
        <v>177682</v>
      </c>
      <c r="E13148" s="22">
        <v>16</v>
      </c>
      <c r="F13148" s="21" t="s">
        <v>171881</v>
      </c>
      <c r="G13148" s="22">
        <v>15</v>
      </c>
      <c r="H13148" s="22">
        <v>81</v>
      </c>
      <c r="I13148" s="21" t="s">
        <v>204037</v>
      </c>
    </row>
    <row r="13149" spans="1:9" ht="32" customHeight="1">
      <c r="A13149" s="19" t="s">
        <v>204038</v>
      </c>
      <c r="B13149" s="20" t="s">
        <v>176537</v>
      </c>
      <c r="C13149" s="22">
        <v>29</v>
      </c>
      <c r="D13149" s="21" t="s">
        <v>178257</v>
      </c>
      <c r="E13149" s="22">
        <v>58</v>
      </c>
      <c r="F13149" s="21" t="s">
        <v>181820</v>
      </c>
      <c r="G13149" s="22">
        <v>48</v>
      </c>
      <c r="H13149" s="22">
        <v>138</v>
      </c>
      <c r="I13149" s="21" t="s">
        <v>204039</v>
      </c>
    </row>
    <row r="13150" spans="1:9" ht="32" customHeight="1">
      <c r="A13150" s="19" t="s">
        <v>204040</v>
      </c>
      <c r="B13150" s="20" t="s">
        <v>170640</v>
      </c>
      <c r="C13150" s="22">
        <v>21</v>
      </c>
      <c r="D13150" s="21" t="s">
        <v>175451</v>
      </c>
      <c r="E13150" s="22">
        <v>37</v>
      </c>
      <c r="F13150" s="21" t="s">
        <v>173327</v>
      </c>
      <c r="G13150" s="22">
        <v>54</v>
      </c>
      <c r="H13150" s="22">
        <v>115</v>
      </c>
      <c r="I13150" s="21" t="s">
        <v>204041</v>
      </c>
    </row>
    <row r="13151" spans="1:9" ht="32" customHeight="1">
      <c r="A13151" s="19" t="s">
        <v>204042</v>
      </c>
      <c r="B13151" s="20" t="s">
        <v>173834</v>
      </c>
      <c r="C13151" s="22">
        <v>22</v>
      </c>
      <c r="D13151" s="21" t="s">
        <v>175387</v>
      </c>
      <c r="E13151" s="22">
        <v>4</v>
      </c>
      <c r="F13151" s="21" t="s">
        <v>172381</v>
      </c>
      <c r="G13151" s="22">
        <v>27</v>
      </c>
      <c r="H13151" s="22">
        <v>56</v>
      </c>
      <c r="I13151" s="21" t="s">
        <v>204043</v>
      </c>
    </row>
    <row r="13152" spans="1:9" ht="32" customHeight="1">
      <c r="A13152" s="19" t="s">
        <v>204044</v>
      </c>
      <c r="B13152" s="20" t="s">
        <v>182372</v>
      </c>
      <c r="C13152" s="22">
        <v>38</v>
      </c>
      <c r="D13152" s="39">
        <v>38125</v>
      </c>
      <c r="E13152" s="22">
        <v>61</v>
      </c>
      <c r="F13152" s="39">
        <v>38125</v>
      </c>
      <c r="G13152" s="22">
        <v>61</v>
      </c>
      <c r="H13152" s="22">
        <v>163</v>
      </c>
      <c r="I13152" s="21" t="s">
        <v>204045</v>
      </c>
    </row>
    <row r="13153" spans="1:9" ht="32" customHeight="1">
      <c r="A13153" s="19" t="s">
        <v>204046</v>
      </c>
      <c r="B13153" s="20" t="s">
        <v>182372</v>
      </c>
      <c r="C13153" s="22">
        <v>38</v>
      </c>
      <c r="D13153" s="39">
        <v>38125</v>
      </c>
      <c r="E13153" s="22">
        <v>61</v>
      </c>
      <c r="F13153" s="39">
        <v>38125</v>
      </c>
      <c r="G13153" s="22">
        <v>61</v>
      </c>
      <c r="H13153" s="22">
        <v>163</v>
      </c>
      <c r="I13153" s="21" t="s">
        <v>204047</v>
      </c>
    </row>
    <row r="13154" spans="1:9" ht="32" customHeight="1">
      <c r="A13154" s="19" t="s">
        <v>204048</v>
      </c>
      <c r="B13154" s="20" t="s">
        <v>182372</v>
      </c>
      <c r="C13154" s="22">
        <v>38</v>
      </c>
      <c r="D13154" s="39">
        <v>38125</v>
      </c>
      <c r="E13154" s="22">
        <v>61</v>
      </c>
      <c r="F13154" s="39">
        <v>38125</v>
      </c>
      <c r="G13154" s="22">
        <v>61</v>
      </c>
      <c r="H13154" s="22">
        <v>163</v>
      </c>
      <c r="I13154" s="21" t="s">
        <v>204049</v>
      </c>
    </row>
    <row r="13155" spans="1:9" ht="32" customHeight="1">
      <c r="A13155" s="19" t="s">
        <v>204050</v>
      </c>
      <c r="B13155" s="20" t="s">
        <v>182372</v>
      </c>
      <c r="C13155" s="22">
        <v>38</v>
      </c>
      <c r="D13155" s="39">
        <v>38125</v>
      </c>
      <c r="E13155" s="22">
        <v>61</v>
      </c>
      <c r="F13155" s="39">
        <v>38125</v>
      </c>
      <c r="G13155" s="22">
        <v>61</v>
      </c>
      <c r="H13155" s="22">
        <v>163</v>
      </c>
      <c r="I13155" s="21" t="s">
        <v>204051</v>
      </c>
    </row>
    <row r="13156" spans="1:9" ht="32" customHeight="1">
      <c r="A13156" s="19" t="s">
        <v>204052</v>
      </c>
      <c r="B13156" s="20" t="s">
        <v>182372</v>
      </c>
      <c r="C13156" s="22">
        <v>38</v>
      </c>
      <c r="D13156" s="39">
        <v>38125</v>
      </c>
      <c r="E13156" s="22">
        <v>61</v>
      </c>
      <c r="F13156" s="39">
        <v>38125</v>
      </c>
      <c r="G13156" s="22">
        <v>61</v>
      </c>
      <c r="H13156" s="22">
        <v>163</v>
      </c>
      <c r="I13156" s="21" t="s">
        <v>204053</v>
      </c>
    </row>
    <row r="13157" spans="1:9" ht="32" customHeight="1">
      <c r="A13157" s="19" t="s">
        <v>204054</v>
      </c>
      <c r="B13157" s="24">
        <v>0</v>
      </c>
      <c r="C13157" s="22">
        <v>0</v>
      </c>
      <c r="D13157" s="22">
        <v>100</v>
      </c>
      <c r="E13157" s="22">
        <v>129</v>
      </c>
      <c r="F13157" s="22">
        <v>0</v>
      </c>
      <c r="G13157" s="22">
        <v>0</v>
      </c>
      <c r="H13157" s="22">
        <v>132</v>
      </c>
      <c r="I13157" s="21" t="s">
        <v>204055</v>
      </c>
    </row>
    <row r="13158" spans="1:9" ht="32" customHeight="1">
      <c r="A13158" s="19" t="s">
        <v>204056</v>
      </c>
      <c r="B13158" s="20" t="s">
        <v>180847</v>
      </c>
      <c r="C13158" s="22">
        <v>17</v>
      </c>
      <c r="D13158" s="21" t="s">
        <v>178039</v>
      </c>
      <c r="E13158" s="22">
        <v>93</v>
      </c>
      <c r="F13158" s="21" t="s">
        <v>178079</v>
      </c>
      <c r="G13158" s="22">
        <v>1</v>
      </c>
      <c r="H13158" s="22">
        <v>114</v>
      </c>
      <c r="I13158" s="21" t="s">
        <v>204057</v>
      </c>
    </row>
    <row r="13159" spans="1:9" ht="32" customHeight="1">
      <c r="A13159" s="19" t="s">
        <v>204058</v>
      </c>
      <c r="B13159" s="24">
        <v>0</v>
      </c>
      <c r="C13159" s="22">
        <v>0</v>
      </c>
      <c r="D13159" s="21" t="s">
        <v>189132</v>
      </c>
      <c r="E13159" s="22">
        <v>116</v>
      </c>
      <c r="F13159" s="21" t="s">
        <v>204059</v>
      </c>
      <c r="G13159" s="22">
        <v>23</v>
      </c>
      <c r="H13159" s="22">
        <v>142</v>
      </c>
      <c r="I13159" s="21" t="s">
        <v>204060</v>
      </c>
    </row>
    <row r="13160" spans="1:9" ht="32" customHeight="1">
      <c r="A13160" s="19" t="s">
        <v>204061</v>
      </c>
      <c r="B13160" s="20" t="s">
        <v>174109</v>
      </c>
      <c r="C13160" s="22">
        <v>24</v>
      </c>
      <c r="D13160" s="21" t="s">
        <v>175072</v>
      </c>
      <c r="E13160" s="22">
        <v>135</v>
      </c>
      <c r="F13160" s="21" t="s">
        <v>173540</v>
      </c>
      <c r="G13160" s="22">
        <v>27</v>
      </c>
      <c r="H13160" s="22">
        <v>189</v>
      </c>
      <c r="I13160" s="21" t="s">
        <v>204062</v>
      </c>
    </row>
    <row r="13161" spans="1:9" ht="32" customHeight="1">
      <c r="A13161" s="19" t="s">
        <v>204063</v>
      </c>
      <c r="B13161" s="20" t="s">
        <v>172546</v>
      </c>
      <c r="C13161" s="22">
        <v>26</v>
      </c>
      <c r="D13161" s="21" t="s">
        <v>172326</v>
      </c>
      <c r="E13161" s="22">
        <v>10</v>
      </c>
      <c r="F13161" s="21" t="s">
        <v>170164</v>
      </c>
      <c r="G13161" s="22">
        <v>11</v>
      </c>
      <c r="H13161" s="22">
        <v>50</v>
      </c>
      <c r="I13161" s="21" t="s">
        <v>204064</v>
      </c>
    </row>
    <row r="13162" spans="1:9" ht="32" customHeight="1">
      <c r="A13162" s="19" t="s">
        <v>204065</v>
      </c>
      <c r="B13162" s="20" t="s">
        <v>172546</v>
      </c>
      <c r="C13162" s="22">
        <v>26</v>
      </c>
      <c r="D13162" s="21" t="s">
        <v>172326</v>
      </c>
      <c r="E13162" s="22">
        <v>10</v>
      </c>
      <c r="F13162" s="21" t="s">
        <v>170164</v>
      </c>
      <c r="G13162" s="22">
        <v>11</v>
      </c>
      <c r="H13162" s="22">
        <v>50</v>
      </c>
      <c r="I13162" s="21" t="s">
        <v>204066</v>
      </c>
    </row>
    <row r="13163" spans="1:9" ht="32" customHeight="1">
      <c r="A13163" s="19" t="s">
        <v>204067</v>
      </c>
      <c r="B13163" s="20" t="s">
        <v>174075</v>
      </c>
      <c r="C13163" s="22">
        <v>3</v>
      </c>
      <c r="D13163" s="21" t="s">
        <v>204068</v>
      </c>
      <c r="E13163" s="22">
        <v>118</v>
      </c>
      <c r="F13163" s="21" t="s">
        <v>200641</v>
      </c>
      <c r="G13163" s="22">
        <v>14</v>
      </c>
      <c r="H13163" s="22">
        <v>138</v>
      </c>
      <c r="I13163" s="21" t="s">
        <v>204069</v>
      </c>
    </row>
    <row r="13164" spans="1:9" ht="32" customHeight="1">
      <c r="A13164" s="19" t="s">
        <v>204070</v>
      </c>
      <c r="B13164" s="20" t="s">
        <v>171377</v>
      </c>
      <c r="C13164" s="22">
        <v>60</v>
      </c>
      <c r="D13164" s="21" t="s">
        <v>194368</v>
      </c>
      <c r="E13164" s="22">
        <v>21</v>
      </c>
      <c r="F13164" s="21" t="s">
        <v>170126</v>
      </c>
      <c r="G13164" s="22">
        <v>1</v>
      </c>
      <c r="H13164" s="22">
        <v>85</v>
      </c>
      <c r="I13164" s="21" t="s">
        <v>204071</v>
      </c>
    </row>
    <row r="13165" spans="1:9" ht="32" customHeight="1">
      <c r="A13165" s="19" t="s">
        <v>204072</v>
      </c>
      <c r="B13165" s="20" t="s">
        <v>171063</v>
      </c>
      <c r="C13165" s="22">
        <v>41</v>
      </c>
      <c r="D13165" s="22">
        <v>0</v>
      </c>
      <c r="E13165" s="22">
        <v>0</v>
      </c>
      <c r="F13165" s="21" t="s">
        <v>171064</v>
      </c>
      <c r="G13165" s="22">
        <v>13</v>
      </c>
      <c r="H13165" s="22">
        <v>57</v>
      </c>
      <c r="I13165" s="21" t="s">
        <v>204073</v>
      </c>
    </row>
    <row r="13166" spans="1:9" ht="32" customHeight="1">
      <c r="A13166" s="19" t="s">
        <v>204074</v>
      </c>
      <c r="B13166" s="24">
        <v>0</v>
      </c>
      <c r="C13166" s="22">
        <v>0</v>
      </c>
      <c r="D13166" s="22">
        <v>100</v>
      </c>
      <c r="E13166" s="22">
        <v>53</v>
      </c>
      <c r="F13166" s="22">
        <v>0</v>
      </c>
      <c r="G13166" s="22">
        <v>0</v>
      </c>
      <c r="H13166" s="22">
        <v>56</v>
      </c>
      <c r="I13166" s="21" t="s">
        <v>204075</v>
      </c>
    </row>
    <row r="13167" spans="1:9" ht="44" customHeight="1">
      <c r="A13167" s="19" t="s">
        <v>204076</v>
      </c>
      <c r="B13167" s="20" t="s">
        <v>162736</v>
      </c>
      <c r="C13167" s="22">
        <v>71</v>
      </c>
      <c r="D13167" s="21" t="s">
        <v>163084</v>
      </c>
      <c r="E13167" s="22">
        <v>16</v>
      </c>
      <c r="F13167" s="21" t="s">
        <v>163399</v>
      </c>
      <c r="G13167" s="22">
        <v>38</v>
      </c>
      <c r="H13167" s="22">
        <v>128</v>
      </c>
      <c r="I13167" s="21" t="s">
        <v>204077</v>
      </c>
    </row>
    <row r="13168" spans="1:9" ht="32" customHeight="1">
      <c r="A13168" s="19" t="s">
        <v>204078</v>
      </c>
      <c r="B13168" s="20" t="s">
        <v>170271</v>
      </c>
      <c r="C13168" s="22">
        <v>4</v>
      </c>
      <c r="D13168" s="21" t="s">
        <v>178690</v>
      </c>
      <c r="E13168" s="22">
        <v>79</v>
      </c>
      <c r="F13168" s="21" t="s">
        <v>170972</v>
      </c>
      <c r="G13168" s="22">
        <v>2</v>
      </c>
      <c r="H13168" s="22">
        <v>88</v>
      </c>
      <c r="I13168" s="21" t="s">
        <v>204079</v>
      </c>
    </row>
    <row r="13169" spans="1:9" ht="32" customHeight="1">
      <c r="A13169" s="19" t="s">
        <v>204080</v>
      </c>
      <c r="B13169" s="20" t="s">
        <v>176410</v>
      </c>
      <c r="C13169" s="22">
        <v>8</v>
      </c>
      <c r="D13169" s="21" t="s">
        <v>179669</v>
      </c>
      <c r="E13169" s="22">
        <v>101</v>
      </c>
      <c r="F13169" s="21" t="s">
        <v>174751</v>
      </c>
      <c r="G13169" s="22">
        <v>1</v>
      </c>
      <c r="H13169" s="22">
        <v>113</v>
      </c>
      <c r="I13169" s="21" t="s">
        <v>204081</v>
      </c>
    </row>
    <row r="13170" spans="1:9" ht="32" customHeight="1">
      <c r="A13170" s="19" t="s">
        <v>204082</v>
      </c>
      <c r="B13170" s="20" t="s">
        <v>172493</v>
      </c>
      <c r="C13170" s="22">
        <v>28</v>
      </c>
      <c r="D13170" s="21" t="s">
        <v>203107</v>
      </c>
      <c r="E13170" s="22">
        <v>71</v>
      </c>
      <c r="F13170" s="21" t="s">
        <v>176918</v>
      </c>
      <c r="G13170" s="22">
        <v>4</v>
      </c>
      <c r="H13170" s="22">
        <v>106</v>
      </c>
      <c r="I13170" s="21" t="s">
        <v>204083</v>
      </c>
    </row>
    <row r="13171" spans="1:9" ht="32" customHeight="1">
      <c r="A13171" s="19" t="s">
        <v>204084</v>
      </c>
      <c r="B13171" s="20" t="s">
        <v>173932</v>
      </c>
      <c r="C13171" s="22">
        <v>42</v>
      </c>
      <c r="D13171" s="21" t="s">
        <v>180930</v>
      </c>
      <c r="E13171" s="22">
        <v>7</v>
      </c>
      <c r="F13171" s="21" t="s">
        <v>184500</v>
      </c>
      <c r="G13171" s="22">
        <v>41</v>
      </c>
      <c r="H13171" s="22">
        <v>93</v>
      </c>
      <c r="I13171" s="21" t="s">
        <v>204085</v>
      </c>
    </row>
    <row r="13172" spans="1:9" ht="44" customHeight="1">
      <c r="A13172" s="19" t="s">
        <v>204086</v>
      </c>
      <c r="B13172" s="20" t="s">
        <v>170520</v>
      </c>
      <c r="C13172" s="22">
        <v>25</v>
      </c>
      <c r="D13172" s="21" t="s">
        <v>173863</v>
      </c>
      <c r="E13172" s="22">
        <v>2</v>
      </c>
      <c r="F13172" s="22">
        <v>50</v>
      </c>
      <c r="G13172" s="22">
        <v>27</v>
      </c>
      <c r="H13172" s="22">
        <v>57</v>
      </c>
      <c r="I13172" s="21" t="s">
        <v>204087</v>
      </c>
    </row>
    <row r="13173" spans="1:9" ht="32" customHeight="1">
      <c r="A13173" s="19" t="s">
        <v>204088</v>
      </c>
      <c r="B13173" s="20" t="s">
        <v>179143</v>
      </c>
      <c r="C13173" s="22">
        <v>18</v>
      </c>
      <c r="D13173" s="21" t="s">
        <v>177492</v>
      </c>
      <c r="E13173" s="22">
        <v>172</v>
      </c>
      <c r="F13173" s="21" t="s">
        <v>170413</v>
      </c>
      <c r="G13173" s="22">
        <v>4</v>
      </c>
      <c r="H13173" s="22">
        <v>197</v>
      </c>
      <c r="I13173" s="21" t="s">
        <v>204089</v>
      </c>
    </row>
    <row r="13174" spans="1:9" ht="32" customHeight="1">
      <c r="A13174" s="19" t="s">
        <v>204090</v>
      </c>
      <c r="B13174" s="20" t="s">
        <v>177478</v>
      </c>
      <c r="C13174" s="22">
        <v>80</v>
      </c>
      <c r="D13174" s="21" t="s">
        <v>177479</v>
      </c>
      <c r="E13174" s="22">
        <v>21</v>
      </c>
      <c r="F13174" s="21" t="s">
        <v>174721</v>
      </c>
      <c r="G13174" s="22">
        <v>8</v>
      </c>
      <c r="H13174" s="22">
        <v>112</v>
      </c>
      <c r="I13174" s="21" t="s">
        <v>204091</v>
      </c>
    </row>
    <row r="13175" spans="1:9" ht="32" customHeight="1">
      <c r="A13175" s="19" t="s">
        <v>204092</v>
      </c>
      <c r="B13175" s="20" t="s">
        <v>179466</v>
      </c>
      <c r="C13175" s="22">
        <v>37</v>
      </c>
      <c r="D13175" s="21" t="s">
        <v>204093</v>
      </c>
      <c r="E13175" s="22">
        <v>57</v>
      </c>
      <c r="F13175" s="21" t="s">
        <v>183640</v>
      </c>
      <c r="G13175" s="22">
        <v>16</v>
      </c>
      <c r="H13175" s="22">
        <v>113</v>
      </c>
      <c r="I13175" s="21" t="s">
        <v>204094</v>
      </c>
    </row>
    <row r="13176" spans="1:9" ht="32" customHeight="1">
      <c r="A13176" s="19" t="s">
        <v>204095</v>
      </c>
      <c r="B13176" s="20" t="s">
        <v>170148</v>
      </c>
      <c r="C13176" s="22">
        <v>24</v>
      </c>
      <c r="D13176" s="21" t="s">
        <v>170147</v>
      </c>
      <c r="E13176" s="22">
        <v>62</v>
      </c>
      <c r="F13176" s="22">
        <v>0</v>
      </c>
      <c r="G13176" s="22">
        <v>0</v>
      </c>
      <c r="H13176" s="22">
        <v>89</v>
      </c>
      <c r="I13176" s="21" t="s">
        <v>204096</v>
      </c>
    </row>
    <row r="13177" spans="1:9" ht="32" customHeight="1">
      <c r="A13177" s="19" t="s">
        <v>204097</v>
      </c>
      <c r="B13177" s="20" t="s">
        <v>170490</v>
      </c>
      <c r="C13177" s="22">
        <v>3</v>
      </c>
      <c r="D13177" s="21" t="s">
        <v>180116</v>
      </c>
      <c r="E13177" s="22">
        <v>51</v>
      </c>
      <c r="F13177" s="21" t="s">
        <v>174258</v>
      </c>
      <c r="G13177" s="22">
        <v>1</v>
      </c>
      <c r="H13177" s="22">
        <v>58</v>
      </c>
      <c r="I13177" s="21" t="s">
        <v>204098</v>
      </c>
    </row>
    <row r="13178" spans="1:9" ht="32" customHeight="1">
      <c r="A13178" s="19" t="s">
        <v>204099</v>
      </c>
      <c r="B13178" s="24">
        <v>0</v>
      </c>
      <c r="C13178" s="22">
        <v>0</v>
      </c>
      <c r="D13178" s="22">
        <v>100</v>
      </c>
      <c r="E13178" s="22">
        <v>59</v>
      </c>
      <c r="F13178" s="22">
        <v>0</v>
      </c>
      <c r="G13178" s="22">
        <v>0</v>
      </c>
      <c r="H13178" s="22">
        <v>62</v>
      </c>
      <c r="I13178" s="21" t="s">
        <v>204100</v>
      </c>
    </row>
    <row r="13179" spans="1:9" ht="32" customHeight="1">
      <c r="A13179" s="19" t="s">
        <v>204101</v>
      </c>
      <c r="B13179" s="20" t="s">
        <v>183839</v>
      </c>
      <c r="C13179" s="22">
        <v>14</v>
      </c>
      <c r="D13179" s="21" t="s">
        <v>178980</v>
      </c>
      <c r="E13179" s="22">
        <v>101</v>
      </c>
      <c r="F13179" s="21" t="s">
        <v>170390</v>
      </c>
      <c r="G13179" s="22">
        <v>2</v>
      </c>
      <c r="H13179" s="22">
        <v>120</v>
      </c>
      <c r="I13179" s="21" t="s">
        <v>204102</v>
      </c>
    </row>
    <row r="13180" spans="1:9" ht="32" customHeight="1">
      <c r="A13180" s="19" t="s">
        <v>204103</v>
      </c>
      <c r="B13180" s="20" t="s">
        <v>175696</v>
      </c>
      <c r="C13180" s="22">
        <v>26</v>
      </c>
      <c r="D13180" s="21" t="s">
        <v>174841</v>
      </c>
      <c r="E13180" s="22">
        <v>112</v>
      </c>
      <c r="F13180" s="21" t="s">
        <v>175433</v>
      </c>
      <c r="G13180" s="22">
        <v>9</v>
      </c>
      <c r="H13180" s="22">
        <v>150</v>
      </c>
      <c r="I13180" s="21" t="s">
        <v>204104</v>
      </c>
    </row>
    <row r="13181" spans="1:9" ht="32" customHeight="1">
      <c r="A13181" s="19" t="s">
        <v>204105</v>
      </c>
      <c r="B13181" s="24">
        <v>0</v>
      </c>
      <c r="C13181" s="22">
        <v>0</v>
      </c>
      <c r="D13181" s="22">
        <v>100</v>
      </c>
      <c r="E13181" s="22">
        <v>148</v>
      </c>
      <c r="F13181" s="22">
        <v>0</v>
      </c>
      <c r="G13181" s="22">
        <v>0</v>
      </c>
      <c r="H13181" s="22">
        <v>151</v>
      </c>
      <c r="I13181" s="21" t="s">
        <v>204106</v>
      </c>
    </row>
    <row r="13182" spans="1:9" ht="32" customHeight="1">
      <c r="A13182" s="19" t="s">
        <v>204107</v>
      </c>
      <c r="B13182" s="20" t="s">
        <v>186671</v>
      </c>
      <c r="C13182" s="22">
        <v>50</v>
      </c>
      <c r="D13182" s="21" t="s">
        <v>173482</v>
      </c>
      <c r="E13182" s="22">
        <v>36</v>
      </c>
      <c r="F13182" s="21" t="s">
        <v>190473</v>
      </c>
      <c r="G13182" s="22">
        <v>47</v>
      </c>
      <c r="H13182" s="22">
        <v>136</v>
      </c>
      <c r="I13182" s="21" t="s">
        <v>204108</v>
      </c>
    </row>
    <row r="13183" spans="1:9" ht="32" customHeight="1">
      <c r="A13183" s="19" t="s">
        <v>204109</v>
      </c>
      <c r="B13183" s="20" t="s">
        <v>173652</v>
      </c>
      <c r="C13183" s="22">
        <v>9</v>
      </c>
      <c r="D13183" s="21" t="s">
        <v>173723</v>
      </c>
      <c r="E13183" s="22">
        <v>65</v>
      </c>
      <c r="F13183" s="21" t="s">
        <v>170788</v>
      </c>
      <c r="G13183" s="22">
        <v>2</v>
      </c>
      <c r="H13183" s="22">
        <v>79</v>
      </c>
      <c r="I13183" s="21" t="s">
        <v>204110</v>
      </c>
    </row>
    <row r="13184" spans="1:9" ht="32" customHeight="1">
      <c r="A13184" s="19" t="s">
        <v>204111</v>
      </c>
      <c r="B13184" s="20" t="s">
        <v>173652</v>
      </c>
      <c r="C13184" s="22">
        <v>9</v>
      </c>
      <c r="D13184" s="21" t="s">
        <v>173723</v>
      </c>
      <c r="E13184" s="22">
        <v>65</v>
      </c>
      <c r="F13184" s="21" t="s">
        <v>170788</v>
      </c>
      <c r="G13184" s="22">
        <v>2</v>
      </c>
      <c r="H13184" s="22">
        <v>79</v>
      </c>
      <c r="I13184" s="21" t="s">
        <v>204112</v>
      </c>
    </row>
    <row r="13185" spans="1:9" ht="32" customHeight="1">
      <c r="A13185" s="19" t="s">
        <v>204113</v>
      </c>
      <c r="B13185" s="24">
        <v>40</v>
      </c>
      <c r="C13185" s="22">
        <v>78</v>
      </c>
      <c r="D13185" s="21" t="s">
        <v>204114</v>
      </c>
      <c r="E13185" s="22">
        <v>86</v>
      </c>
      <c r="F13185" s="21" t="s">
        <v>193438</v>
      </c>
      <c r="G13185" s="22">
        <v>31</v>
      </c>
      <c r="H13185" s="22">
        <v>198</v>
      </c>
      <c r="I13185" s="21" t="s">
        <v>204115</v>
      </c>
    </row>
    <row r="13186" spans="1:9" ht="32" customHeight="1">
      <c r="A13186" s="19" t="s">
        <v>204116</v>
      </c>
      <c r="B13186" s="20" t="s">
        <v>195399</v>
      </c>
      <c r="C13186" s="22">
        <v>61</v>
      </c>
      <c r="D13186" s="21" t="s">
        <v>172580</v>
      </c>
      <c r="E13186" s="22">
        <v>69</v>
      </c>
      <c r="F13186" s="21" t="s">
        <v>173863</v>
      </c>
      <c r="G13186" s="22">
        <v>5</v>
      </c>
      <c r="H13186" s="22">
        <v>138</v>
      </c>
      <c r="I13186" s="21" t="s">
        <v>204117</v>
      </c>
    </row>
    <row r="13187" spans="1:9" ht="32" customHeight="1">
      <c r="A13187" s="19" t="s">
        <v>204118</v>
      </c>
      <c r="B13187" s="20" t="s">
        <v>195399</v>
      </c>
      <c r="C13187" s="22">
        <v>61</v>
      </c>
      <c r="D13187" s="21" t="s">
        <v>172580</v>
      </c>
      <c r="E13187" s="22">
        <v>69</v>
      </c>
      <c r="F13187" s="21" t="s">
        <v>173863</v>
      </c>
      <c r="G13187" s="22">
        <v>5</v>
      </c>
      <c r="H13187" s="22">
        <v>138</v>
      </c>
      <c r="I13187" s="21" t="s">
        <v>204119</v>
      </c>
    </row>
    <row r="13188" spans="1:9" ht="32" customHeight="1">
      <c r="A13188" s="19" t="s">
        <v>204120</v>
      </c>
      <c r="B13188" s="20" t="s">
        <v>193208</v>
      </c>
      <c r="C13188" s="22">
        <v>57</v>
      </c>
      <c r="D13188" s="21" t="s">
        <v>171903</v>
      </c>
      <c r="E13188" s="22">
        <v>28</v>
      </c>
      <c r="F13188" s="21" t="s">
        <v>170151</v>
      </c>
      <c r="G13188" s="22">
        <v>1</v>
      </c>
      <c r="H13188" s="22">
        <v>89</v>
      </c>
      <c r="I13188" s="21" t="s">
        <v>204121</v>
      </c>
    </row>
    <row r="13189" spans="1:9" ht="32" customHeight="1">
      <c r="A13189" s="19" t="s">
        <v>204122</v>
      </c>
      <c r="B13189" s="20" t="s">
        <v>170817</v>
      </c>
      <c r="C13189" s="22">
        <v>24</v>
      </c>
      <c r="D13189" s="21" t="s">
        <v>169809</v>
      </c>
      <c r="E13189" s="22">
        <v>10</v>
      </c>
      <c r="F13189" s="21" t="s">
        <v>170250</v>
      </c>
      <c r="G13189" s="22">
        <v>17</v>
      </c>
      <c r="H13189" s="22">
        <v>54</v>
      </c>
      <c r="I13189" s="21" t="s">
        <v>204123</v>
      </c>
    </row>
    <row r="13190" spans="1:9" ht="32" customHeight="1">
      <c r="A13190" s="19" t="s">
        <v>204124</v>
      </c>
      <c r="B13190" s="20" t="s">
        <v>170817</v>
      </c>
      <c r="C13190" s="22">
        <v>24</v>
      </c>
      <c r="D13190" s="21" t="s">
        <v>169809</v>
      </c>
      <c r="E13190" s="22">
        <v>10</v>
      </c>
      <c r="F13190" s="21" t="s">
        <v>170250</v>
      </c>
      <c r="G13190" s="22">
        <v>17</v>
      </c>
      <c r="H13190" s="22">
        <v>54</v>
      </c>
      <c r="I13190" s="21" t="s">
        <v>204125</v>
      </c>
    </row>
    <row r="13191" spans="1:9" ht="32" customHeight="1">
      <c r="A13191" s="19" t="s">
        <v>204126</v>
      </c>
      <c r="B13191" s="20" t="s">
        <v>170250</v>
      </c>
      <c r="C13191" s="22">
        <v>21</v>
      </c>
      <c r="D13191" s="22">
        <v>0</v>
      </c>
      <c r="E13191" s="22">
        <v>0</v>
      </c>
      <c r="F13191" s="21" t="s">
        <v>170134</v>
      </c>
      <c r="G13191" s="22">
        <v>42</v>
      </c>
      <c r="H13191" s="22">
        <v>66</v>
      </c>
      <c r="I13191" s="21" t="s">
        <v>204127</v>
      </c>
    </row>
    <row r="13192" spans="1:9" ht="32" customHeight="1">
      <c r="A13192" s="19" t="s">
        <v>204128</v>
      </c>
      <c r="B13192" s="20" t="s">
        <v>170250</v>
      </c>
      <c r="C13192" s="22">
        <v>21</v>
      </c>
      <c r="D13192" s="22">
        <v>0</v>
      </c>
      <c r="E13192" s="22">
        <v>0</v>
      </c>
      <c r="F13192" s="21" t="s">
        <v>170134</v>
      </c>
      <c r="G13192" s="22">
        <v>42</v>
      </c>
      <c r="H13192" s="22">
        <v>66</v>
      </c>
      <c r="I13192" s="21" t="s">
        <v>204129</v>
      </c>
    </row>
    <row r="13193" spans="1:9" ht="32" customHeight="1">
      <c r="A13193" s="19" t="s">
        <v>204130</v>
      </c>
      <c r="B13193" s="20" t="s">
        <v>193216</v>
      </c>
      <c r="C13193" s="22">
        <v>45</v>
      </c>
      <c r="D13193" s="21" t="s">
        <v>175920</v>
      </c>
      <c r="E13193" s="22">
        <v>49</v>
      </c>
      <c r="F13193" s="21" t="s">
        <v>174272</v>
      </c>
      <c r="G13193" s="22">
        <v>38</v>
      </c>
      <c r="H13193" s="22">
        <v>135</v>
      </c>
      <c r="I13193" s="21" t="s">
        <v>204131</v>
      </c>
    </row>
    <row r="13194" spans="1:9" ht="32" customHeight="1">
      <c r="A13194" s="19" t="s">
        <v>204132</v>
      </c>
      <c r="B13194" s="24">
        <v>25</v>
      </c>
      <c r="C13194" s="22">
        <v>25</v>
      </c>
      <c r="D13194" s="22">
        <v>74</v>
      </c>
      <c r="E13194" s="22">
        <v>74</v>
      </c>
      <c r="F13194" s="22">
        <v>1</v>
      </c>
      <c r="G13194" s="22">
        <v>1</v>
      </c>
      <c r="H13194" s="22">
        <v>103</v>
      </c>
      <c r="I13194" s="21" t="s">
        <v>204133</v>
      </c>
    </row>
    <row r="13195" spans="1:9" ht="32" customHeight="1">
      <c r="A13195" s="19" t="s">
        <v>204134</v>
      </c>
      <c r="B13195" s="20" t="s">
        <v>176432</v>
      </c>
      <c r="C13195" s="22">
        <v>2</v>
      </c>
      <c r="D13195" s="21" t="s">
        <v>175046</v>
      </c>
      <c r="E13195" s="22">
        <v>166</v>
      </c>
      <c r="F13195" s="21" t="s">
        <v>172267</v>
      </c>
      <c r="G13195" s="22">
        <v>16</v>
      </c>
      <c r="H13195" s="22">
        <v>187</v>
      </c>
      <c r="I13195" s="21" t="s">
        <v>204135</v>
      </c>
    </row>
    <row r="13196" spans="1:9" ht="32" customHeight="1">
      <c r="A13196" s="19" t="s">
        <v>204136</v>
      </c>
      <c r="B13196" s="20" t="s">
        <v>174391</v>
      </c>
      <c r="C13196" s="22">
        <v>50</v>
      </c>
      <c r="D13196" s="21" t="s">
        <v>170065</v>
      </c>
      <c r="E13196" s="22">
        <v>16</v>
      </c>
      <c r="F13196" s="21" t="s">
        <v>169944</v>
      </c>
      <c r="G13196" s="22">
        <v>30</v>
      </c>
      <c r="H13196" s="22">
        <v>99</v>
      </c>
      <c r="I13196" s="21" t="s">
        <v>204137</v>
      </c>
    </row>
    <row r="13197" spans="1:9" ht="32" customHeight="1">
      <c r="A13197" s="19" t="s">
        <v>204138</v>
      </c>
      <c r="B13197" s="20" t="s">
        <v>170250</v>
      </c>
      <c r="C13197" s="22">
        <v>21</v>
      </c>
      <c r="D13197" s="21" t="s">
        <v>173414</v>
      </c>
      <c r="E13197" s="22">
        <v>37</v>
      </c>
      <c r="F13197" s="21" t="s">
        <v>176810</v>
      </c>
      <c r="G13197" s="22">
        <v>5</v>
      </c>
      <c r="H13197" s="22">
        <v>66</v>
      </c>
      <c r="I13197" s="21" t="s">
        <v>204139</v>
      </c>
    </row>
    <row r="13198" spans="1:9" ht="32" customHeight="1">
      <c r="A13198" s="19" t="s">
        <v>204140</v>
      </c>
      <c r="B13198" s="20" t="s">
        <v>173341</v>
      </c>
      <c r="C13198" s="22">
        <v>3</v>
      </c>
      <c r="D13198" s="21" t="s">
        <v>173077</v>
      </c>
      <c r="E13198" s="22">
        <v>180</v>
      </c>
      <c r="F13198" s="21" t="s">
        <v>198409</v>
      </c>
      <c r="G13198" s="22">
        <v>2</v>
      </c>
      <c r="H13198" s="22">
        <v>188</v>
      </c>
      <c r="I13198" s="21" t="s">
        <v>204141</v>
      </c>
    </row>
    <row r="13199" spans="1:9" ht="32" customHeight="1">
      <c r="A13199" s="19" t="s">
        <v>204142</v>
      </c>
      <c r="B13199" s="20" t="s">
        <v>172033</v>
      </c>
      <c r="C13199" s="22">
        <v>58</v>
      </c>
      <c r="D13199" s="22">
        <v>0</v>
      </c>
      <c r="E13199" s="22">
        <v>0</v>
      </c>
      <c r="F13199" s="21" t="s">
        <v>172767</v>
      </c>
      <c r="G13199" s="22">
        <v>9</v>
      </c>
      <c r="H13199" s="22">
        <v>70</v>
      </c>
      <c r="I13199" s="21" t="s">
        <v>204143</v>
      </c>
    </row>
    <row r="13200" spans="1:9" ht="32" customHeight="1">
      <c r="A13200" s="19" t="s">
        <v>204144</v>
      </c>
      <c r="B13200" s="20" t="s">
        <v>176061</v>
      </c>
      <c r="C13200" s="22">
        <v>90</v>
      </c>
      <c r="D13200" s="21" t="s">
        <v>170971</v>
      </c>
      <c r="E13200" s="22">
        <v>8</v>
      </c>
      <c r="F13200" s="21" t="s">
        <v>172704</v>
      </c>
      <c r="G13200" s="22">
        <v>38</v>
      </c>
      <c r="H13200" s="22">
        <v>139</v>
      </c>
      <c r="I13200" s="21" t="s">
        <v>204145</v>
      </c>
    </row>
    <row r="13201" spans="1:9" ht="32" customHeight="1">
      <c r="A13201" s="19" t="s">
        <v>204146</v>
      </c>
      <c r="B13201" s="20" t="s">
        <v>191802</v>
      </c>
      <c r="C13201" s="22">
        <v>4</v>
      </c>
      <c r="D13201" s="21" t="s">
        <v>181512</v>
      </c>
      <c r="E13201" s="22">
        <v>143</v>
      </c>
      <c r="F13201" s="21" t="s">
        <v>174681</v>
      </c>
      <c r="G13201" s="22">
        <v>6</v>
      </c>
      <c r="H13201" s="22">
        <v>156</v>
      </c>
      <c r="I13201" s="21" t="s">
        <v>204147</v>
      </c>
    </row>
    <row r="13202" spans="1:9" ht="32" customHeight="1">
      <c r="A13202" s="19" t="s">
        <v>204148</v>
      </c>
      <c r="B13202" s="20" t="s">
        <v>171695</v>
      </c>
      <c r="C13202" s="22">
        <v>4</v>
      </c>
      <c r="D13202" s="21" t="s">
        <v>174497</v>
      </c>
      <c r="E13202" s="22">
        <v>125</v>
      </c>
      <c r="F13202" s="22">
        <v>0</v>
      </c>
      <c r="G13202" s="22">
        <v>0</v>
      </c>
      <c r="H13202" s="22">
        <v>132</v>
      </c>
      <c r="I13202" s="21" t="s">
        <v>204149</v>
      </c>
    </row>
    <row r="13203" spans="1:9" ht="32" customHeight="1">
      <c r="A13203" s="19" t="s">
        <v>204150</v>
      </c>
      <c r="B13203" s="24">
        <v>50</v>
      </c>
      <c r="C13203" s="22">
        <v>25</v>
      </c>
      <c r="D13203" s="22">
        <v>0</v>
      </c>
      <c r="E13203" s="22">
        <v>0</v>
      </c>
      <c r="F13203" s="22">
        <v>50</v>
      </c>
      <c r="G13203" s="22">
        <v>25</v>
      </c>
      <c r="H13203" s="22">
        <v>53</v>
      </c>
      <c r="I13203" s="21" t="s">
        <v>204151</v>
      </c>
    </row>
    <row r="13204" spans="1:9" ht="32" customHeight="1">
      <c r="A13204" s="19" t="s">
        <v>204152</v>
      </c>
      <c r="B13204" s="20" t="s">
        <v>176707</v>
      </c>
      <c r="C13204" s="22">
        <v>51</v>
      </c>
      <c r="D13204" s="21" t="s">
        <v>193143</v>
      </c>
      <c r="E13204" s="22">
        <v>60</v>
      </c>
      <c r="F13204" s="21" t="s">
        <v>183827</v>
      </c>
      <c r="G13204" s="22">
        <v>28</v>
      </c>
      <c r="H13204" s="22">
        <v>142</v>
      </c>
      <c r="I13204" s="21" t="s">
        <v>204153</v>
      </c>
    </row>
    <row r="13205" spans="1:9" ht="32" customHeight="1">
      <c r="A13205" s="19" t="s">
        <v>204154</v>
      </c>
      <c r="B13205" s="20" t="s">
        <v>177212</v>
      </c>
      <c r="C13205" s="22">
        <v>70</v>
      </c>
      <c r="D13205" s="21" t="s">
        <v>187247</v>
      </c>
      <c r="E13205" s="22">
        <v>87</v>
      </c>
      <c r="F13205" s="21" t="s">
        <v>204155</v>
      </c>
      <c r="G13205" s="22">
        <v>20</v>
      </c>
      <c r="H13205" s="22">
        <v>180</v>
      </c>
      <c r="I13205" s="21" t="s">
        <v>204156</v>
      </c>
    </row>
    <row r="13206" spans="1:9" ht="32" customHeight="1">
      <c r="A13206" s="19" t="s">
        <v>204157</v>
      </c>
      <c r="B13206" s="24">
        <v>20</v>
      </c>
      <c r="C13206" s="22">
        <v>37</v>
      </c>
      <c r="D13206" s="21" t="s">
        <v>170053</v>
      </c>
      <c r="E13206" s="22">
        <v>135</v>
      </c>
      <c r="F13206" s="21" t="s">
        <v>189792</v>
      </c>
      <c r="G13206" s="22">
        <v>13</v>
      </c>
      <c r="H13206" s="22">
        <v>188</v>
      </c>
      <c r="I13206" s="21" t="s">
        <v>204158</v>
      </c>
    </row>
    <row r="13207" spans="1:9" ht="32" customHeight="1">
      <c r="A13207" s="19" t="s">
        <v>204159</v>
      </c>
      <c r="B13207" s="20" t="s">
        <v>171881</v>
      </c>
      <c r="C13207" s="22">
        <v>35</v>
      </c>
      <c r="D13207" s="21" t="s">
        <v>204160</v>
      </c>
      <c r="E13207" s="22">
        <v>135</v>
      </c>
      <c r="F13207" s="21" t="s">
        <v>170445</v>
      </c>
      <c r="G13207" s="22">
        <v>12</v>
      </c>
      <c r="H13207" s="22">
        <v>185</v>
      </c>
      <c r="I13207" s="21" t="s">
        <v>204161</v>
      </c>
    </row>
    <row r="13208" spans="1:9" ht="32" customHeight="1">
      <c r="A13208" s="19" t="s">
        <v>204162</v>
      </c>
      <c r="B13208" s="20" t="s">
        <v>170250</v>
      </c>
      <c r="C13208" s="22">
        <v>32</v>
      </c>
      <c r="D13208" s="21" t="s">
        <v>173380</v>
      </c>
      <c r="E13208" s="22">
        <v>10</v>
      </c>
      <c r="F13208" s="21" t="s">
        <v>169843</v>
      </c>
      <c r="G13208" s="22">
        <v>54</v>
      </c>
      <c r="H13208" s="22">
        <v>99</v>
      </c>
      <c r="I13208" s="21" t="s">
        <v>204163</v>
      </c>
    </row>
    <row r="13209" spans="1:9" ht="32" customHeight="1">
      <c r="A13209" s="19" t="s">
        <v>204164</v>
      </c>
      <c r="B13209" s="20" t="s">
        <v>181688</v>
      </c>
      <c r="C13209" s="22">
        <v>19</v>
      </c>
      <c r="D13209" s="21" t="s">
        <v>196138</v>
      </c>
      <c r="E13209" s="22">
        <v>114</v>
      </c>
      <c r="F13209" s="21" t="s">
        <v>204165</v>
      </c>
      <c r="G13209" s="22">
        <v>25</v>
      </c>
      <c r="H13209" s="22">
        <v>161</v>
      </c>
      <c r="I13209" s="21" t="s">
        <v>204166</v>
      </c>
    </row>
    <row r="13210" spans="1:9" ht="32" customHeight="1">
      <c r="A13210" s="19" t="s">
        <v>204167</v>
      </c>
      <c r="B13210" s="20" t="s">
        <v>177518</v>
      </c>
      <c r="C13210" s="22">
        <v>16</v>
      </c>
      <c r="D13210" s="21" t="s">
        <v>175497</v>
      </c>
      <c r="E13210" s="22">
        <v>47</v>
      </c>
      <c r="F13210" s="22">
        <v>40</v>
      </c>
      <c r="G13210" s="22">
        <v>42</v>
      </c>
      <c r="H13210" s="22">
        <v>108</v>
      </c>
      <c r="I13210" s="21" t="s">
        <v>204168</v>
      </c>
    </row>
    <row r="13211" spans="1:9" ht="32" customHeight="1">
      <c r="A13211" s="19" t="s">
        <v>204169</v>
      </c>
      <c r="B13211" s="20" t="s">
        <v>192893</v>
      </c>
      <c r="C13211" s="22">
        <v>11</v>
      </c>
      <c r="D13211" s="21" t="s">
        <v>174803</v>
      </c>
      <c r="E13211" s="22">
        <v>98</v>
      </c>
      <c r="F13211" s="21" t="s">
        <v>172835</v>
      </c>
      <c r="G13211" s="22">
        <v>4</v>
      </c>
      <c r="H13211" s="22">
        <v>116</v>
      </c>
      <c r="I13211" s="21" t="s">
        <v>204170</v>
      </c>
    </row>
    <row r="13212" spans="1:9" ht="32" customHeight="1">
      <c r="A13212" s="19" t="s">
        <v>204171</v>
      </c>
      <c r="B13212" s="20" t="s">
        <v>172128</v>
      </c>
      <c r="C13212" s="22">
        <v>64</v>
      </c>
      <c r="D13212" s="21" t="s">
        <v>176530</v>
      </c>
      <c r="E13212" s="22">
        <v>84</v>
      </c>
      <c r="F13212" s="21" t="s">
        <v>176530</v>
      </c>
      <c r="G13212" s="22">
        <v>84</v>
      </c>
      <c r="H13212" s="22">
        <v>235</v>
      </c>
      <c r="I13212" s="21" t="s">
        <v>204172</v>
      </c>
    </row>
    <row r="13213" spans="1:9" ht="32" customHeight="1">
      <c r="A13213" s="19" t="s">
        <v>204173</v>
      </c>
      <c r="B13213" s="20" t="s">
        <v>170134</v>
      </c>
      <c r="C13213" s="22">
        <v>60</v>
      </c>
      <c r="D13213" s="21" t="s">
        <v>172843</v>
      </c>
      <c r="E13213" s="22">
        <v>21</v>
      </c>
      <c r="F13213" s="22">
        <v>10</v>
      </c>
      <c r="G13213" s="22">
        <v>9</v>
      </c>
      <c r="H13213" s="22">
        <v>93</v>
      </c>
      <c r="I13213" s="21" t="s">
        <v>204174</v>
      </c>
    </row>
    <row r="13214" spans="1:9" ht="32" customHeight="1">
      <c r="A13214" s="19" t="s">
        <v>204175</v>
      </c>
      <c r="B13214" s="20" t="s">
        <v>176555</v>
      </c>
      <c r="C13214" s="22">
        <v>2</v>
      </c>
      <c r="D13214" s="21" t="s">
        <v>204176</v>
      </c>
      <c r="E13214" s="22">
        <v>98</v>
      </c>
      <c r="F13214" s="21" t="s">
        <v>170242</v>
      </c>
      <c r="G13214" s="22">
        <v>9</v>
      </c>
      <c r="H13214" s="22">
        <v>112</v>
      </c>
      <c r="I13214" s="21" t="s">
        <v>204177</v>
      </c>
    </row>
    <row r="13215" spans="1:9" ht="32" customHeight="1">
      <c r="A13215" s="19" t="s">
        <v>204178</v>
      </c>
      <c r="B13215" s="20" t="s">
        <v>170210</v>
      </c>
      <c r="C13215" s="22">
        <v>3</v>
      </c>
      <c r="D13215" s="21" t="s">
        <v>204179</v>
      </c>
      <c r="E13215" s="22">
        <v>90</v>
      </c>
      <c r="F13215" s="21" t="s">
        <v>179800</v>
      </c>
      <c r="G13215" s="22">
        <v>4</v>
      </c>
      <c r="H13215" s="22">
        <v>100</v>
      </c>
      <c r="I13215" s="21" t="s">
        <v>204180</v>
      </c>
    </row>
    <row r="13216" spans="1:9" ht="32" customHeight="1">
      <c r="A13216" s="19" t="s">
        <v>204181</v>
      </c>
      <c r="B13216" s="20" t="s">
        <v>179749</v>
      </c>
      <c r="C13216" s="22">
        <v>43</v>
      </c>
      <c r="D13216" s="21" t="s">
        <v>174085</v>
      </c>
      <c r="E13216" s="22">
        <v>24</v>
      </c>
      <c r="F13216" s="21" t="s">
        <v>186619</v>
      </c>
      <c r="G13216" s="22">
        <v>16</v>
      </c>
      <c r="H13216" s="22">
        <v>86</v>
      </c>
      <c r="I13216" s="21" t="s">
        <v>204182</v>
      </c>
    </row>
    <row r="13217" spans="1:9" ht="32" customHeight="1">
      <c r="A13217" s="19" t="s">
        <v>204183</v>
      </c>
      <c r="B13217" s="20" t="s">
        <v>204184</v>
      </c>
      <c r="C13217" s="22">
        <v>13</v>
      </c>
      <c r="D13217" s="21" t="s">
        <v>204185</v>
      </c>
      <c r="E13217" s="22">
        <v>83</v>
      </c>
      <c r="F13217" s="21" t="s">
        <v>172607</v>
      </c>
      <c r="G13217" s="22">
        <v>75</v>
      </c>
      <c r="H13217" s="22">
        <v>174</v>
      </c>
      <c r="I13217" s="21" t="s">
        <v>204186</v>
      </c>
    </row>
    <row r="13218" spans="1:9" ht="32" customHeight="1">
      <c r="A13218" s="19" t="s">
        <v>204187</v>
      </c>
      <c r="B13218" s="24">
        <v>0</v>
      </c>
      <c r="C13218" s="22">
        <v>0</v>
      </c>
      <c r="D13218" s="21" t="s">
        <v>174420</v>
      </c>
      <c r="E13218" s="22">
        <v>118</v>
      </c>
      <c r="F13218" s="21" t="s">
        <v>172225</v>
      </c>
      <c r="G13218" s="22">
        <v>2</v>
      </c>
      <c r="H13218" s="22">
        <v>123</v>
      </c>
      <c r="I13218" s="21" t="s">
        <v>204188</v>
      </c>
    </row>
    <row r="13219" spans="1:9" ht="32" customHeight="1">
      <c r="A13219" s="19" t="s">
        <v>204189</v>
      </c>
      <c r="B13219" s="20" t="s">
        <v>178062</v>
      </c>
      <c r="C13219" s="22">
        <v>28</v>
      </c>
      <c r="D13219" s="21" t="s">
        <v>184078</v>
      </c>
      <c r="E13219" s="22">
        <v>38</v>
      </c>
      <c r="F13219" s="21" t="s">
        <v>170054</v>
      </c>
      <c r="G13219" s="22">
        <v>8</v>
      </c>
      <c r="H13219" s="22">
        <v>77</v>
      </c>
      <c r="I13219" s="21" t="s">
        <v>204190</v>
      </c>
    </row>
    <row r="13220" spans="1:9" ht="32" customHeight="1">
      <c r="A13220" s="19" t="s">
        <v>204191</v>
      </c>
      <c r="B13220" s="20" t="s">
        <v>190169</v>
      </c>
      <c r="C13220" s="22">
        <v>52</v>
      </c>
      <c r="D13220" s="21" t="s">
        <v>204192</v>
      </c>
      <c r="E13220" s="22">
        <v>78</v>
      </c>
      <c r="F13220" s="21" t="s">
        <v>174285</v>
      </c>
      <c r="G13220" s="22">
        <v>15</v>
      </c>
      <c r="H13220" s="22">
        <v>148</v>
      </c>
      <c r="I13220" s="21" t="s">
        <v>204193</v>
      </c>
    </row>
    <row r="13221" spans="1:9" ht="32" customHeight="1">
      <c r="A13221" s="19" t="s">
        <v>204194</v>
      </c>
      <c r="B13221" s="20" t="s">
        <v>172844</v>
      </c>
      <c r="C13221" s="22">
        <v>32</v>
      </c>
      <c r="D13221" s="22">
        <v>65</v>
      </c>
      <c r="E13221" s="22">
        <v>78</v>
      </c>
      <c r="F13221" s="21" t="s">
        <v>170359</v>
      </c>
      <c r="G13221" s="22">
        <v>10</v>
      </c>
      <c r="H13221" s="22">
        <v>123</v>
      </c>
      <c r="I13221" s="21" t="s">
        <v>204195</v>
      </c>
    </row>
    <row r="13222" spans="1:9" ht="32" customHeight="1">
      <c r="A13222" s="19" t="s">
        <v>204196</v>
      </c>
      <c r="B13222" s="20" t="s">
        <v>183692</v>
      </c>
      <c r="C13222" s="22">
        <v>28</v>
      </c>
      <c r="D13222" s="21" t="s">
        <v>170715</v>
      </c>
      <c r="E13222" s="22">
        <v>62</v>
      </c>
      <c r="F13222" s="21" t="s">
        <v>170115</v>
      </c>
      <c r="G13222" s="22">
        <v>9</v>
      </c>
      <c r="H13222" s="22">
        <v>102</v>
      </c>
      <c r="I13222" s="21" t="s">
        <v>204197</v>
      </c>
    </row>
    <row r="13223" spans="1:9" ht="32" customHeight="1">
      <c r="A13223" s="19" t="s">
        <v>204198</v>
      </c>
      <c r="B13223" s="20" t="s">
        <v>178880</v>
      </c>
      <c r="C13223" s="22">
        <v>36</v>
      </c>
      <c r="D13223" s="21" t="s">
        <v>179316</v>
      </c>
      <c r="E13223" s="22">
        <v>62</v>
      </c>
      <c r="F13223" s="21" t="s">
        <v>172038</v>
      </c>
      <c r="G13223" s="22">
        <v>33</v>
      </c>
      <c r="H13223" s="22">
        <v>134</v>
      </c>
      <c r="I13223" s="21" t="s">
        <v>204199</v>
      </c>
    </row>
    <row r="13224" spans="1:9" ht="32" customHeight="1">
      <c r="A13224" s="19" t="s">
        <v>204200</v>
      </c>
      <c r="B13224" s="20" t="s">
        <v>169888</v>
      </c>
      <c r="C13224" s="22">
        <v>44</v>
      </c>
      <c r="D13224" s="22">
        <v>0</v>
      </c>
      <c r="E13224" s="22">
        <v>0</v>
      </c>
      <c r="F13224" s="21" t="s">
        <v>170498</v>
      </c>
      <c r="G13224" s="22">
        <v>28</v>
      </c>
      <c r="H13224" s="22">
        <v>75</v>
      </c>
      <c r="I13224" s="21" t="s">
        <v>204201</v>
      </c>
    </row>
    <row r="13225" spans="1:9" ht="32" customHeight="1">
      <c r="A13225" s="19" t="s">
        <v>204202</v>
      </c>
      <c r="B13225" s="20" t="s">
        <v>175598</v>
      </c>
      <c r="C13225" s="22">
        <v>37</v>
      </c>
      <c r="D13225" s="21" t="s">
        <v>204203</v>
      </c>
      <c r="E13225" s="22">
        <v>113</v>
      </c>
      <c r="F13225" s="21" t="s">
        <v>177900</v>
      </c>
      <c r="G13225" s="22">
        <v>16</v>
      </c>
      <c r="H13225" s="22">
        <v>169</v>
      </c>
      <c r="I13225" s="21" t="s">
        <v>204204</v>
      </c>
    </row>
    <row r="13226" spans="1:9" ht="32" customHeight="1">
      <c r="A13226" s="19" t="s">
        <v>204205</v>
      </c>
      <c r="B13226" s="20" t="s">
        <v>179234</v>
      </c>
      <c r="C13226" s="22">
        <v>23</v>
      </c>
      <c r="D13226" s="21" t="s">
        <v>171077</v>
      </c>
      <c r="E13226" s="22">
        <v>16</v>
      </c>
      <c r="F13226" s="21" t="s">
        <v>170029</v>
      </c>
      <c r="G13226" s="22">
        <v>42</v>
      </c>
      <c r="H13226" s="22">
        <v>84</v>
      </c>
      <c r="I13226" s="21" t="s">
        <v>204206</v>
      </c>
    </row>
    <row r="13227" spans="1:9" ht="32" customHeight="1">
      <c r="A13227" s="19" t="s">
        <v>204207</v>
      </c>
      <c r="B13227" s="20" t="s">
        <v>171444</v>
      </c>
      <c r="C13227" s="22">
        <v>11</v>
      </c>
      <c r="D13227" s="21" t="s">
        <v>170404</v>
      </c>
      <c r="E13227" s="22">
        <v>96</v>
      </c>
      <c r="F13227" s="21" t="s">
        <v>170232</v>
      </c>
      <c r="G13227" s="22">
        <v>1</v>
      </c>
      <c r="H13227" s="22">
        <v>111</v>
      </c>
      <c r="I13227" s="21" t="s">
        <v>204208</v>
      </c>
    </row>
    <row r="13228" spans="1:9" ht="32" customHeight="1">
      <c r="A13228" s="19" t="s">
        <v>204209</v>
      </c>
      <c r="B13228" s="20" t="s">
        <v>172110</v>
      </c>
      <c r="C13228" s="22">
        <v>58</v>
      </c>
      <c r="D13228" s="21" t="s">
        <v>190233</v>
      </c>
      <c r="E13228" s="22">
        <v>106</v>
      </c>
      <c r="F13228" s="21" t="s">
        <v>169913</v>
      </c>
      <c r="G13228" s="22">
        <v>4</v>
      </c>
      <c r="H13228" s="22">
        <v>171</v>
      </c>
      <c r="I13228" s="21" t="s">
        <v>204210</v>
      </c>
    </row>
    <row r="13229" spans="1:9" ht="32" customHeight="1">
      <c r="A13229" s="19" t="s">
        <v>204211</v>
      </c>
      <c r="B13229" s="24">
        <v>0</v>
      </c>
      <c r="C13229" s="22">
        <v>0</v>
      </c>
      <c r="D13229" s="21" t="s">
        <v>193669</v>
      </c>
      <c r="E13229" s="22">
        <v>118</v>
      </c>
      <c r="F13229" s="21" t="s">
        <v>172899</v>
      </c>
      <c r="G13229" s="22">
        <v>3</v>
      </c>
      <c r="H13229" s="22">
        <v>124</v>
      </c>
      <c r="I13229" s="21" t="s">
        <v>204212</v>
      </c>
    </row>
    <row r="13230" spans="1:9" ht="32" customHeight="1">
      <c r="A13230" s="19" t="s">
        <v>204213</v>
      </c>
      <c r="B13230" s="20" t="s">
        <v>170680</v>
      </c>
      <c r="C13230" s="22">
        <v>4</v>
      </c>
      <c r="D13230" s="21" t="s">
        <v>171998</v>
      </c>
      <c r="E13230" s="22">
        <v>115</v>
      </c>
      <c r="F13230" s="21" t="s">
        <v>173936</v>
      </c>
      <c r="G13230" s="22">
        <v>1</v>
      </c>
      <c r="H13230" s="22">
        <v>123</v>
      </c>
      <c r="I13230" s="21" t="s">
        <v>204214</v>
      </c>
    </row>
    <row r="13231" spans="1:9" ht="32" customHeight="1">
      <c r="A13231" s="19" t="s">
        <v>204215</v>
      </c>
      <c r="B13231" s="20" t="s">
        <v>174523</v>
      </c>
      <c r="C13231" s="22">
        <v>15</v>
      </c>
      <c r="D13231" s="21" t="s">
        <v>178934</v>
      </c>
      <c r="E13231" s="22">
        <v>92</v>
      </c>
      <c r="F13231" s="21" t="s">
        <v>185789</v>
      </c>
      <c r="G13231" s="22">
        <v>23</v>
      </c>
      <c r="H13231" s="22">
        <v>133</v>
      </c>
      <c r="I13231" s="21" t="s">
        <v>204216</v>
      </c>
    </row>
    <row r="13232" spans="1:9" ht="32" customHeight="1">
      <c r="A13232" s="19" t="s">
        <v>204217</v>
      </c>
      <c r="B13232" s="20" t="s">
        <v>176805</v>
      </c>
      <c r="C13232" s="22">
        <v>55</v>
      </c>
      <c r="D13232" s="22">
        <v>0</v>
      </c>
      <c r="E13232" s="22">
        <v>0</v>
      </c>
      <c r="F13232" s="21" t="s">
        <v>176804</v>
      </c>
      <c r="G13232" s="22">
        <v>4</v>
      </c>
      <c r="H13232" s="22">
        <v>62</v>
      </c>
      <c r="I13232" s="21" t="s">
        <v>204218</v>
      </c>
    </row>
    <row r="13233" spans="1:9" ht="32" customHeight="1">
      <c r="A13233" s="19" t="s">
        <v>204219</v>
      </c>
      <c r="B13233" s="20" t="s">
        <v>173268</v>
      </c>
      <c r="C13233" s="22">
        <v>72</v>
      </c>
      <c r="D13233" s="22">
        <v>0</v>
      </c>
      <c r="E13233" s="22">
        <v>0</v>
      </c>
      <c r="F13233" s="21" t="s">
        <v>170999</v>
      </c>
      <c r="G13233" s="22">
        <v>27</v>
      </c>
      <c r="H13233" s="22">
        <v>102</v>
      </c>
      <c r="I13233" s="21" t="s">
        <v>204220</v>
      </c>
    </row>
    <row r="13234" spans="1:9" ht="32" customHeight="1">
      <c r="A13234" s="19" t="s">
        <v>204221</v>
      </c>
      <c r="B13234" s="20" t="s">
        <v>176805</v>
      </c>
      <c r="C13234" s="22">
        <v>55</v>
      </c>
      <c r="D13234" s="22">
        <v>0</v>
      </c>
      <c r="E13234" s="22">
        <v>0</v>
      </c>
      <c r="F13234" s="21" t="s">
        <v>176804</v>
      </c>
      <c r="G13234" s="22">
        <v>4</v>
      </c>
      <c r="H13234" s="22">
        <v>62</v>
      </c>
      <c r="I13234" s="21" t="s">
        <v>204222</v>
      </c>
    </row>
    <row r="13235" spans="1:9" ht="32" customHeight="1">
      <c r="A13235" s="19" t="s">
        <v>204223</v>
      </c>
      <c r="B13235" s="20" t="s">
        <v>181676</v>
      </c>
      <c r="C13235" s="22">
        <v>55</v>
      </c>
      <c r="D13235" s="21" t="s">
        <v>180273</v>
      </c>
      <c r="E13235" s="22">
        <v>23</v>
      </c>
      <c r="F13235" s="22">
        <v>0</v>
      </c>
      <c r="G13235" s="22">
        <v>0</v>
      </c>
      <c r="H13235" s="22">
        <v>81</v>
      </c>
      <c r="I13235" s="21" t="s">
        <v>204224</v>
      </c>
    </row>
    <row r="13236" spans="1:9" ht="32" customHeight="1">
      <c r="A13236" s="19" t="s">
        <v>204225</v>
      </c>
      <c r="B13236" s="20" t="s">
        <v>181676</v>
      </c>
      <c r="C13236" s="22">
        <v>55</v>
      </c>
      <c r="D13236" s="21" t="s">
        <v>180273</v>
      </c>
      <c r="E13236" s="22">
        <v>23</v>
      </c>
      <c r="F13236" s="22">
        <v>0</v>
      </c>
      <c r="G13236" s="22">
        <v>0</v>
      </c>
      <c r="H13236" s="22">
        <v>81</v>
      </c>
      <c r="I13236" s="21" t="s">
        <v>204226</v>
      </c>
    </row>
    <row r="13237" spans="1:9" ht="32" customHeight="1">
      <c r="A13237" s="19" t="s">
        <v>204227</v>
      </c>
      <c r="B13237" s="20" t="s">
        <v>169773</v>
      </c>
      <c r="C13237" s="22">
        <v>36</v>
      </c>
      <c r="D13237" s="21" t="s">
        <v>179717</v>
      </c>
      <c r="E13237" s="22">
        <v>31</v>
      </c>
      <c r="F13237" s="21" t="s">
        <v>178552</v>
      </c>
      <c r="G13237" s="22">
        <v>55</v>
      </c>
      <c r="H13237" s="22">
        <v>125</v>
      </c>
      <c r="I13237" s="21" t="s">
        <v>204228</v>
      </c>
    </row>
    <row r="13238" spans="1:9" ht="32" customHeight="1">
      <c r="A13238" s="19" t="s">
        <v>204229</v>
      </c>
      <c r="B13238" s="20" t="s">
        <v>204230</v>
      </c>
      <c r="C13238" s="22">
        <v>34</v>
      </c>
      <c r="D13238" s="21" t="s">
        <v>198895</v>
      </c>
      <c r="E13238" s="22">
        <v>123</v>
      </c>
      <c r="F13238" s="21" t="s">
        <v>204230</v>
      </c>
      <c r="G13238" s="22">
        <v>34</v>
      </c>
      <c r="H13238" s="22">
        <v>194</v>
      </c>
      <c r="I13238" s="21" t="s">
        <v>204231</v>
      </c>
    </row>
    <row r="13239" spans="1:9" ht="32" customHeight="1">
      <c r="A13239" s="19" t="s">
        <v>204232</v>
      </c>
      <c r="B13239" s="20" t="s">
        <v>184935</v>
      </c>
      <c r="C13239" s="22">
        <v>17</v>
      </c>
      <c r="D13239" s="21" t="s">
        <v>173651</v>
      </c>
      <c r="E13239" s="22">
        <v>126</v>
      </c>
      <c r="F13239" s="21" t="s">
        <v>183980</v>
      </c>
      <c r="G13239" s="22">
        <v>9</v>
      </c>
      <c r="H13239" s="22">
        <v>155</v>
      </c>
      <c r="I13239" s="21" t="s">
        <v>204233</v>
      </c>
    </row>
    <row r="13240" spans="1:9" ht="32" customHeight="1">
      <c r="A13240" s="19" t="s">
        <v>204234</v>
      </c>
      <c r="B13240" s="20" t="s">
        <v>178664</v>
      </c>
      <c r="C13240" s="22">
        <v>21</v>
      </c>
      <c r="D13240" s="21" t="s">
        <v>182749</v>
      </c>
      <c r="E13240" s="22">
        <v>126</v>
      </c>
      <c r="F13240" s="21" t="s">
        <v>170572</v>
      </c>
      <c r="G13240" s="22">
        <v>9</v>
      </c>
      <c r="H13240" s="22">
        <v>159</v>
      </c>
      <c r="I13240" s="21" t="s">
        <v>204235</v>
      </c>
    </row>
    <row r="13241" spans="1:9" ht="32" customHeight="1">
      <c r="A13241" s="19" t="s">
        <v>204236</v>
      </c>
      <c r="B13241" s="20" t="s">
        <v>171641</v>
      </c>
      <c r="C13241" s="22">
        <v>56</v>
      </c>
      <c r="D13241" s="21" t="s">
        <v>178417</v>
      </c>
      <c r="E13241" s="22">
        <v>29</v>
      </c>
      <c r="F13241" s="21" t="s">
        <v>177439</v>
      </c>
      <c r="G13241" s="22">
        <v>3</v>
      </c>
      <c r="H13241" s="22">
        <v>91</v>
      </c>
      <c r="I13241" s="21" t="s">
        <v>204237</v>
      </c>
    </row>
    <row r="13242" spans="1:9" ht="32" customHeight="1">
      <c r="A13242" s="19" t="s">
        <v>204238</v>
      </c>
      <c r="B13242" s="20" t="s">
        <v>170477</v>
      </c>
      <c r="C13242" s="22">
        <v>58</v>
      </c>
      <c r="D13242" s="21" t="s">
        <v>177150</v>
      </c>
      <c r="E13242" s="22">
        <v>29</v>
      </c>
      <c r="F13242" s="21" t="s">
        <v>170680</v>
      </c>
      <c r="G13242" s="22">
        <v>3</v>
      </c>
      <c r="H13242" s="22">
        <v>93</v>
      </c>
      <c r="I13242" s="21" t="s">
        <v>204239</v>
      </c>
    </row>
    <row r="13243" spans="1:9" ht="32" customHeight="1">
      <c r="A13243" s="19" t="s">
        <v>204240</v>
      </c>
      <c r="B13243" s="20" t="s">
        <v>173202</v>
      </c>
      <c r="C13243" s="22">
        <v>56</v>
      </c>
      <c r="D13243" s="21" t="s">
        <v>188281</v>
      </c>
      <c r="E13243" s="22">
        <v>117</v>
      </c>
      <c r="F13243" s="21" t="s">
        <v>204241</v>
      </c>
      <c r="G13243" s="22">
        <v>19</v>
      </c>
      <c r="H13243" s="22">
        <v>195</v>
      </c>
      <c r="I13243" s="21" t="s">
        <v>204242</v>
      </c>
    </row>
    <row r="13244" spans="1:9" ht="32" customHeight="1">
      <c r="A13244" s="19" t="s">
        <v>204243</v>
      </c>
      <c r="B13244" s="20" t="s">
        <v>173202</v>
      </c>
      <c r="C13244" s="22">
        <v>56</v>
      </c>
      <c r="D13244" s="21" t="s">
        <v>188281</v>
      </c>
      <c r="E13244" s="22">
        <v>117</v>
      </c>
      <c r="F13244" s="21" t="s">
        <v>204241</v>
      </c>
      <c r="G13244" s="22">
        <v>19</v>
      </c>
      <c r="H13244" s="22">
        <v>195</v>
      </c>
      <c r="I13244" s="21" t="s">
        <v>204244</v>
      </c>
    </row>
    <row r="13245" spans="1:9" ht="32" customHeight="1">
      <c r="A13245" s="19" t="s">
        <v>204245</v>
      </c>
      <c r="B13245" s="20" t="s">
        <v>183233</v>
      </c>
      <c r="C13245" s="22">
        <v>47</v>
      </c>
      <c r="D13245" s="21" t="s">
        <v>181708</v>
      </c>
      <c r="E13245" s="22">
        <v>33</v>
      </c>
      <c r="F13245" s="22">
        <v>0</v>
      </c>
      <c r="G13245" s="22">
        <v>0</v>
      </c>
      <c r="H13245" s="22">
        <v>83</v>
      </c>
      <c r="I13245" s="21" t="s">
        <v>204246</v>
      </c>
    </row>
    <row r="13246" spans="1:9" ht="32" customHeight="1">
      <c r="A13246" s="19" t="s">
        <v>204247</v>
      </c>
      <c r="B13246" s="20" t="s">
        <v>174566</v>
      </c>
      <c r="C13246" s="22">
        <v>34</v>
      </c>
      <c r="D13246" s="21" t="s">
        <v>204248</v>
      </c>
      <c r="E13246" s="22">
        <v>57</v>
      </c>
      <c r="F13246" s="21" t="s">
        <v>181564</v>
      </c>
      <c r="G13246" s="22">
        <v>18</v>
      </c>
      <c r="H13246" s="22">
        <v>112</v>
      </c>
      <c r="I13246" s="21" t="s">
        <v>204249</v>
      </c>
    </row>
    <row r="13247" spans="1:9" ht="32" customHeight="1">
      <c r="A13247" s="19" t="s">
        <v>204250</v>
      </c>
      <c r="B13247" s="20" t="s">
        <v>170134</v>
      </c>
      <c r="C13247" s="22">
        <v>44</v>
      </c>
      <c r="D13247" s="21" t="s">
        <v>170065</v>
      </c>
      <c r="E13247" s="22">
        <v>11</v>
      </c>
      <c r="F13247" s="21" t="s">
        <v>170065</v>
      </c>
      <c r="G13247" s="22">
        <v>11</v>
      </c>
      <c r="H13247" s="22">
        <v>69</v>
      </c>
      <c r="I13247" s="21" t="s">
        <v>204251</v>
      </c>
    </row>
    <row r="13248" spans="1:9" ht="32" customHeight="1">
      <c r="A13248" s="19" t="s">
        <v>204252</v>
      </c>
      <c r="B13248" s="20" t="s">
        <v>199193</v>
      </c>
      <c r="C13248" s="22">
        <v>33</v>
      </c>
      <c r="D13248" s="21" t="s">
        <v>204253</v>
      </c>
      <c r="E13248" s="22">
        <v>74</v>
      </c>
      <c r="F13248" s="21" t="s">
        <v>204254</v>
      </c>
      <c r="G13248" s="22">
        <v>50</v>
      </c>
      <c r="H13248" s="22">
        <v>160</v>
      </c>
      <c r="I13248" s="21" t="s">
        <v>204255</v>
      </c>
    </row>
    <row r="13249" spans="1:9" ht="32" customHeight="1">
      <c r="A13249" s="19" t="s">
        <v>204256</v>
      </c>
      <c r="B13249" s="20" t="s">
        <v>199334</v>
      </c>
      <c r="C13249" s="22">
        <v>34</v>
      </c>
      <c r="D13249" s="21" t="s">
        <v>170314</v>
      </c>
      <c r="E13249" s="22">
        <v>5</v>
      </c>
      <c r="F13249" s="21" t="s">
        <v>181258</v>
      </c>
      <c r="G13249" s="22">
        <v>40</v>
      </c>
      <c r="H13249" s="22">
        <v>82</v>
      </c>
      <c r="I13249" s="21" t="s">
        <v>204257</v>
      </c>
    </row>
    <row r="13250" spans="1:9" ht="32" customHeight="1">
      <c r="A13250" s="19" t="s">
        <v>204258</v>
      </c>
      <c r="B13250" s="24">
        <v>0</v>
      </c>
      <c r="C13250" s="22">
        <v>0</v>
      </c>
      <c r="D13250" s="22">
        <v>100</v>
      </c>
      <c r="E13250" s="22">
        <v>187</v>
      </c>
      <c r="F13250" s="22">
        <v>0</v>
      </c>
      <c r="G13250" s="22">
        <v>0</v>
      </c>
      <c r="H13250" s="22">
        <v>190</v>
      </c>
      <c r="I13250" s="21" t="s">
        <v>204259</v>
      </c>
    </row>
    <row r="13251" spans="1:9" ht="44" customHeight="1">
      <c r="A13251" s="19" t="s">
        <v>204260</v>
      </c>
      <c r="B13251" s="20" t="s">
        <v>194311</v>
      </c>
      <c r="C13251" s="22">
        <v>60</v>
      </c>
      <c r="D13251" s="21" t="s">
        <v>173986</v>
      </c>
      <c r="E13251" s="22">
        <v>7</v>
      </c>
      <c r="F13251" s="21" t="s">
        <v>185615</v>
      </c>
      <c r="G13251" s="22">
        <v>39</v>
      </c>
      <c r="H13251" s="22">
        <v>109</v>
      </c>
      <c r="I13251" s="21" t="s">
        <v>204261</v>
      </c>
    </row>
    <row r="13252" spans="1:9" ht="32" customHeight="1">
      <c r="A13252" s="19" t="s">
        <v>204262</v>
      </c>
      <c r="B13252" s="20" t="s">
        <v>189655</v>
      </c>
      <c r="C13252" s="22">
        <v>53</v>
      </c>
      <c r="D13252" s="21" t="s">
        <v>170281</v>
      </c>
      <c r="E13252" s="22">
        <v>71</v>
      </c>
      <c r="F13252" s="21" t="s">
        <v>174071</v>
      </c>
      <c r="G13252" s="22">
        <v>3</v>
      </c>
      <c r="H13252" s="22">
        <v>130</v>
      </c>
      <c r="I13252" s="21" t="s">
        <v>204263</v>
      </c>
    </row>
    <row r="13253" spans="1:9" ht="32" customHeight="1">
      <c r="A13253" s="19" t="s">
        <v>204264</v>
      </c>
      <c r="B13253" s="20" t="s">
        <v>197838</v>
      </c>
      <c r="C13253" s="22">
        <v>18</v>
      </c>
      <c r="D13253" s="21" t="s">
        <v>174332</v>
      </c>
      <c r="E13253" s="22">
        <v>124</v>
      </c>
      <c r="F13253" s="21" t="s">
        <v>204265</v>
      </c>
      <c r="G13253" s="22">
        <v>19</v>
      </c>
      <c r="H13253" s="22">
        <v>164</v>
      </c>
      <c r="I13253" s="21" t="s">
        <v>204266</v>
      </c>
    </row>
    <row r="13254" spans="1:9" ht="32" customHeight="1">
      <c r="A13254" s="19" t="s">
        <v>204267</v>
      </c>
      <c r="B13254" s="20" t="s">
        <v>171897</v>
      </c>
      <c r="C13254" s="22">
        <v>93</v>
      </c>
      <c r="D13254" s="22">
        <v>20</v>
      </c>
      <c r="E13254" s="22">
        <v>29</v>
      </c>
      <c r="F13254" s="21" t="s">
        <v>173150</v>
      </c>
      <c r="G13254" s="22">
        <v>23</v>
      </c>
      <c r="H13254" s="22">
        <v>148</v>
      </c>
      <c r="I13254" s="21" t="s">
        <v>204268</v>
      </c>
    </row>
    <row r="13255" spans="1:9" ht="44" customHeight="1">
      <c r="A13255" s="19" t="s">
        <v>204269</v>
      </c>
      <c r="B13255" s="20" t="s">
        <v>178231</v>
      </c>
      <c r="C13255" s="22">
        <v>76</v>
      </c>
      <c r="D13255" s="22">
        <v>0</v>
      </c>
      <c r="E13255" s="22">
        <v>0</v>
      </c>
      <c r="F13255" s="21" t="s">
        <v>170891</v>
      </c>
      <c r="G13255" s="22">
        <v>1</v>
      </c>
      <c r="H13255" s="22">
        <v>80</v>
      </c>
      <c r="I13255" s="21" t="s">
        <v>204270</v>
      </c>
    </row>
    <row r="13256" spans="1:9" ht="44" customHeight="1">
      <c r="A13256" s="19" t="s">
        <v>204271</v>
      </c>
      <c r="B13256" s="20" t="s">
        <v>174563</v>
      </c>
      <c r="C13256" s="22">
        <v>55</v>
      </c>
      <c r="D13256" s="21" t="s">
        <v>181639</v>
      </c>
      <c r="E13256" s="22">
        <v>26</v>
      </c>
      <c r="F13256" s="21" t="s">
        <v>172380</v>
      </c>
      <c r="G13256" s="22">
        <v>25</v>
      </c>
      <c r="H13256" s="22">
        <v>109</v>
      </c>
      <c r="I13256" s="21" t="s">
        <v>204272</v>
      </c>
    </row>
    <row r="13257" spans="1:9" ht="44" customHeight="1">
      <c r="A13257" s="19" t="s">
        <v>204273</v>
      </c>
      <c r="B13257" s="20" t="s">
        <v>199747</v>
      </c>
      <c r="C13257" s="22">
        <v>25</v>
      </c>
      <c r="D13257" s="21" t="s">
        <v>181432</v>
      </c>
      <c r="E13257" s="22">
        <v>105</v>
      </c>
      <c r="F13257" s="21" t="s">
        <v>169939</v>
      </c>
      <c r="G13257" s="22">
        <v>4</v>
      </c>
      <c r="H13257" s="22">
        <v>137</v>
      </c>
      <c r="I13257" s="21" t="s">
        <v>204274</v>
      </c>
    </row>
    <row r="13258" spans="1:9" ht="44" customHeight="1">
      <c r="A13258" s="19" t="s">
        <v>204275</v>
      </c>
      <c r="B13258" s="20" t="s">
        <v>170298</v>
      </c>
      <c r="C13258" s="22">
        <v>3</v>
      </c>
      <c r="D13258" s="21" t="s">
        <v>175515</v>
      </c>
      <c r="E13258" s="22">
        <v>135</v>
      </c>
      <c r="F13258" s="21" t="s">
        <v>170298</v>
      </c>
      <c r="G13258" s="22">
        <v>3</v>
      </c>
      <c r="H13258" s="22">
        <v>144</v>
      </c>
      <c r="I13258" s="21" t="s">
        <v>204276</v>
      </c>
    </row>
    <row r="13259" spans="1:9" ht="44" customHeight="1">
      <c r="A13259" s="19" t="s">
        <v>204277</v>
      </c>
      <c r="B13259" s="20" t="s">
        <v>204278</v>
      </c>
      <c r="C13259" s="22">
        <v>46</v>
      </c>
      <c r="D13259" s="21" t="s">
        <v>204279</v>
      </c>
      <c r="E13259" s="22">
        <v>115</v>
      </c>
      <c r="F13259" s="21" t="s">
        <v>171686</v>
      </c>
      <c r="G13259" s="22">
        <v>20</v>
      </c>
      <c r="H13259" s="22">
        <v>184</v>
      </c>
      <c r="I13259" s="21" t="s">
        <v>204280</v>
      </c>
    </row>
    <row r="13260" spans="1:9" ht="44" customHeight="1">
      <c r="A13260" s="19" t="s">
        <v>204281</v>
      </c>
      <c r="B13260" s="20" t="s">
        <v>171710</v>
      </c>
      <c r="C13260" s="22">
        <v>46</v>
      </c>
      <c r="D13260" s="21" t="s">
        <v>170561</v>
      </c>
      <c r="E13260" s="22">
        <v>10</v>
      </c>
      <c r="F13260" s="21" t="s">
        <v>185085</v>
      </c>
      <c r="G13260" s="22">
        <v>19</v>
      </c>
      <c r="H13260" s="22">
        <v>78</v>
      </c>
      <c r="I13260" s="21" t="s">
        <v>204282</v>
      </c>
    </row>
    <row r="13261" spans="1:9" ht="44" customHeight="1">
      <c r="A13261" s="19" t="s">
        <v>204283</v>
      </c>
      <c r="B13261" s="20" t="s">
        <v>177717</v>
      </c>
      <c r="C13261" s="22">
        <v>69</v>
      </c>
      <c r="D13261" s="21" t="s">
        <v>192647</v>
      </c>
      <c r="E13261" s="22">
        <v>64</v>
      </c>
      <c r="F13261" s="21" t="s">
        <v>204284</v>
      </c>
      <c r="G13261" s="22">
        <v>18</v>
      </c>
      <c r="H13261" s="22">
        <v>154</v>
      </c>
      <c r="I13261" s="21" t="s">
        <v>204285</v>
      </c>
    </row>
    <row r="13262" spans="1:9" ht="44" customHeight="1">
      <c r="A13262" s="19" t="s">
        <v>204286</v>
      </c>
      <c r="B13262" s="20" t="s">
        <v>171528</v>
      </c>
      <c r="C13262" s="22">
        <v>20</v>
      </c>
      <c r="D13262" s="21" t="s">
        <v>171753</v>
      </c>
      <c r="E13262" s="22">
        <v>40</v>
      </c>
      <c r="F13262" s="21" t="s">
        <v>172467</v>
      </c>
      <c r="G13262" s="22">
        <v>10</v>
      </c>
      <c r="H13262" s="22">
        <v>73</v>
      </c>
      <c r="I13262" s="21" t="s">
        <v>204287</v>
      </c>
    </row>
    <row r="13263" spans="1:9" ht="44" customHeight="1">
      <c r="A13263" s="19" t="s">
        <v>204288</v>
      </c>
      <c r="B13263" s="20" t="s">
        <v>193650</v>
      </c>
      <c r="C13263" s="22">
        <v>35</v>
      </c>
      <c r="D13263" s="21" t="s">
        <v>170836</v>
      </c>
      <c r="E13263" s="22">
        <v>66</v>
      </c>
      <c r="F13263" s="21" t="s">
        <v>172393</v>
      </c>
      <c r="G13263" s="22">
        <v>1</v>
      </c>
      <c r="H13263" s="22">
        <v>105</v>
      </c>
      <c r="I13263" s="21" t="s">
        <v>204289</v>
      </c>
    </row>
    <row r="13264" spans="1:9" ht="32" customHeight="1">
      <c r="A13264" s="19" t="s">
        <v>204290</v>
      </c>
      <c r="B13264" s="20" t="s">
        <v>198317</v>
      </c>
      <c r="C13264" s="22">
        <v>71</v>
      </c>
      <c r="D13264" s="21" t="s">
        <v>178468</v>
      </c>
      <c r="E13264" s="22">
        <v>11</v>
      </c>
      <c r="F13264" s="21" t="s">
        <v>201512</v>
      </c>
      <c r="G13264" s="22">
        <v>15</v>
      </c>
      <c r="H13264" s="22">
        <v>100</v>
      </c>
      <c r="I13264" s="21" t="s">
        <v>204291</v>
      </c>
    </row>
    <row r="13265" spans="1:9" ht="20" customHeight="1">
      <c r="A13265" s="19" t="s">
        <v>204292</v>
      </c>
      <c r="B13265" s="20" t="s">
        <v>181369</v>
      </c>
      <c r="C13265" s="22">
        <v>49</v>
      </c>
      <c r="D13265" s="21" t="s">
        <v>176367</v>
      </c>
      <c r="E13265" s="22">
        <v>16</v>
      </c>
      <c r="F13265" s="21" t="s">
        <v>182586</v>
      </c>
      <c r="G13265" s="22">
        <v>37</v>
      </c>
      <c r="H13265" s="22">
        <v>105</v>
      </c>
      <c r="I13265" s="21" t="s">
        <v>204293</v>
      </c>
    </row>
    <row r="13266" spans="1:9" ht="20" customHeight="1">
      <c r="A13266" s="19" t="s">
        <v>204294</v>
      </c>
      <c r="B13266" s="20" t="s">
        <v>204295</v>
      </c>
      <c r="C13266" s="22">
        <v>49</v>
      </c>
      <c r="D13266" s="21" t="s">
        <v>181144</v>
      </c>
      <c r="E13266" s="22">
        <v>128</v>
      </c>
      <c r="F13266" s="21" t="s">
        <v>198428</v>
      </c>
      <c r="G13266" s="22">
        <v>13</v>
      </c>
      <c r="H13266" s="22">
        <v>193</v>
      </c>
      <c r="I13266" s="21" t="s">
        <v>204296</v>
      </c>
    </row>
    <row r="13267" spans="1:9" ht="20" customHeight="1">
      <c r="A13267" s="19" t="s">
        <v>204297</v>
      </c>
      <c r="B13267" s="20" t="s">
        <v>204298</v>
      </c>
      <c r="C13267" s="22">
        <v>64</v>
      </c>
      <c r="D13267" s="21" t="s">
        <v>180315</v>
      </c>
      <c r="E13267" s="22">
        <v>9</v>
      </c>
      <c r="F13267" s="21" t="s">
        <v>179952</v>
      </c>
      <c r="G13267" s="22">
        <v>6</v>
      </c>
      <c r="H13267" s="22">
        <v>82</v>
      </c>
      <c r="I13267" s="21" t="s">
        <v>204299</v>
      </c>
    </row>
    <row r="13268" spans="1:9" ht="20" customHeight="1">
      <c r="A13268" s="19" t="s">
        <v>204300</v>
      </c>
      <c r="B13268" s="20" t="s">
        <v>172080</v>
      </c>
      <c r="C13268" s="22">
        <v>52</v>
      </c>
      <c r="D13268" s="21" t="s">
        <v>171091</v>
      </c>
      <c r="E13268" s="22">
        <v>20</v>
      </c>
      <c r="F13268" s="22">
        <v>0</v>
      </c>
      <c r="G13268" s="22">
        <v>0</v>
      </c>
      <c r="H13268" s="22">
        <v>75</v>
      </c>
      <c r="I13268" s="21" t="s">
        <v>204301</v>
      </c>
    </row>
    <row r="13269" spans="1:9" ht="20" customHeight="1">
      <c r="A13269" s="19" t="s">
        <v>204302</v>
      </c>
      <c r="B13269" s="20" t="s">
        <v>172080</v>
      </c>
      <c r="C13269" s="22">
        <v>52</v>
      </c>
      <c r="D13269" s="21" t="s">
        <v>171091</v>
      </c>
      <c r="E13269" s="22">
        <v>20</v>
      </c>
      <c r="F13269" s="22">
        <v>0</v>
      </c>
      <c r="G13269" s="22">
        <v>0</v>
      </c>
      <c r="H13269" s="22">
        <v>75</v>
      </c>
      <c r="I13269" s="21" t="s">
        <v>204303</v>
      </c>
    </row>
    <row r="13270" spans="1:9" ht="20" customHeight="1">
      <c r="A13270" s="19" t="s">
        <v>204304</v>
      </c>
      <c r="B13270" s="20" t="s">
        <v>204305</v>
      </c>
      <c r="C13270" s="22">
        <v>50</v>
      </c>
      <c r="D13270" s="21" t="s">
        <v>186278</v>
      </c>
      <c r="E13270" s="22">
        <v>72</v>
      </c>
      <c r="F13270" s="21" t="s">
        <v>171737</v>
      </c>
      <c r="G13270" s="22">
        <v>5</v>
      </c>
      <c r="H13270" s="22">
        <v>130</v>
      </c>
      <c r="I13270" s="21" t="s">
        <v>204306</v>
      </c>
    </row>
    <row r="13271" spans="1:9" ht="20" customHeight="1">
      <c r="A13271" s="19" t="s">
        <v>204307</v>
      </c>
      <c r="B13271" s="20" t="s">
        <v>204305</v>
      </c>
      <c r="C13271" s="22">
        <v>50</v>
      </c>
      <c r="D13271" s="21" t="s">
        <v>186278</v>
      </c>
      <c r="E13271" s="22">
        <v>72</v>
      </c>
      <c r="F13271" s="21" t="s">
        <v>171737</v>
      </c>
      <c r="G13271" s="22">
        <v>5</v>
      </c>
      <c r="H13271" s="22">
        <v>130</v>
      </c>
      <c r="I13271" s="21" t="s">
        <v>204308</v>
      </c>
    </row>
    <row r="13272" spans="1:9" ht="20" customHeight="1">
      <c r="A13272" s="19" t="s">
        <v>204309</v>
      </c>
      <c r="B13272" s="20" t="s">
        <v>199505</v>
      </c>
      <c r="C13272" s="22">
        <v>43</v>
      </c>
      <c r="D13272" s="21" t="s">
        <v>187310</v>
      </c>
      <c r="E13272" s="22">
        <v>87</v>
      </c>
      <c r="F13272" s="21" t="s">
        <v>169939</v>
      </c>
      <c r="G13272" s="22">
        <v>4</v>
      </c>
      <c r="H13272" s="22">
        <v>137</v>
      </c>
      <c r="I13272" s="21" t="s">
        <v>204310</v>
      </c>
    </row>
    <row r="13273" spans="1:9" ht="20" customHeight="1">
      <c r="A13273" s="19" t="s">
        <v>204311</v>
      </c>
      <c r="B13273" s="20" t="s">
        <v>199505</v>
      </c>
      <c r="C13273" s="22">
        <v>43</v>
      </c>
      <c r="D13273" s="21" t="s">
        <v>187310</v>
      </c>
      <c r="E13273" s="22">
        <v>87</v>
      </c>
      <c r="F13273" s="21" t="s">
        <v>169939</v>
      </c>
      <c r="G13273" s="22">
        <v>4</v>
      </c>
      <c r="H13273" s="22">
        <v>137</v>
      </c>
      <c r="I13273" s="21" t="s">
        <v>204312</v>
      </c>
    </row>
    <row r="13274" spans="1:9" ht="20" customHeight="1">
      <c r="A13274" s="19" t="s">
        <v>204313</v>
      </c>
      <c r="B13274" s="20" t="s">
        <v>172033</v>
      </c>
      <c r="C13274" s="22">
        <v>58</v>
      </c>
      <c r="D13274" s="21" t="s">
        <v>172767</v>
      </c>
      <c r="E13274" s="22">
        <v>9</v>
      </c>
      <c r="F13274" s="22">
        <v>0</v>
      </c>
      <c r="G13274" s="22">
        <v>0</v>
      </c>
      <c r="H13274" s="22">
        <v>70</v>
      </c>
      <c r="I13274" s="21" t="s">
        <v>204314</v>
      </c>
    </row>
    <row r="13275" spans="1:9" ht="20" customHeight="1">
      <c r="A13275" s="19" t="s">
        <v>204315</v>
      </c>
      <c r="B13275" s="20" t="s">
        <v>188682</v>
      </c>
      <c r="C13275" s="22">
        <v>64</v>
      </c>
      <c r="D13275" s="21" t="s">
        <v>172569</v>
      </c>
      <c r="E13275" s="22">
        <v>78</v>
      </c>
      <c r="F13275" s="21" t="s">
        <v>170197</v>
      </c>
      <c r="G13275" s="22">
        <v>40</v>
      </c>
      <c r="H13275" s="22">
        <v>185</v>
      </c>
      <c r="I13275" s="21" t="s">
        <v>204316</v>
      </c>
    </row>
    <row r="13276" spans="1:9" ht="20" customHeight="1">
      <c r="A13276" s="19" t="s">
        <v>204317</v>
      </c>
      <c r="B13276" s="20" t="s">
        <v>171047</v>
      </c>
      <c r="C13276" s="22">
        <v>20</v>
      </c>
      <c r="D13276" s="21" t="s">
        <v>183782</v>
      </c>
      <c r="E13276" s="22">
        <v>64</v>
      </c>
      <c r="F13276" s="21" t="s">
        <v>179820</v>
      </c>
      <c r="G13276" s="22">
        <v>54</v>
      </c>
      <c r="H13276" s="22">
        <v>141</v>
      </c>
      <c r="I13276" s="21" t="s">
        <v>204318</v>
      </c>
    </row>
    <row r="13277" spans="1:9" ht="20" customHeight="1">
      <c r="A13277" s="19" t="s">
        <v>204319</v>
      </c>
      <c r="B13277" s="20" t="s">
        <v>171242</v>
      </c>
      <c r="C13277" s="22">
        <v>28</v>
      </c>
      <c r="D13277" s="21" t="s">
        <v>200548</v>
      </c>
      <c r="E13277" s="22">
        <v>136</v>
      </c>
      <c r="F13277" s="21" t="s">
        <v>170252</v>
      </c>
      <c r="G13277" s="22">
        <v>10</v>
      </c>
      <c r="H13277" s="22">
        <v>177</v>
      </c>
      <c r="I13277" s="21" t="s">
        <v>204320</v>
      </c>
    </row>
    <row r="13278" spans="1:9" ht="20" customHeight="1">
      <c r="A13278" s="19" t="s">
        <v>204321</v>
      </c>
      <c r="B13278" s="20" t="s">
        <v>170704</v>
      </c>
      <c r="C13278" s="22">
        <v>45</v>
      </c>
      <c r="D13278" s="21" t="s">
        <v>173579</v>
      </c>
      <c r="E13278" s="22">
        <v>3</v>
      </c>
      <c r="F13278" s="21" t="s">
        <v>173499</v>
      </c>
      <c r="G13278" s="22">
        <v>13</v>
      </c>
      <c r="H13278" s="22">
        <v>64</v>
      </c>
      <c r="I13278" s="21" t="s">
        <v>204322</v>
      </c>
    </row>
    <row r="13279" spans="1:9" ht="20" customHeight="1">
      <c r="A13279" s="19" t="s">
        <v>204323</v>
      </c>
      <c r="B13279" s="20" t="s">
        <v>203326</v>
      </c>
      <c r="C13279" s="22">
        <v>33</v>
      </c>
      <c r="D13279" s="21" t="s">
        <v>171647</v>
      </c>
      <c r="E13279" s="22">
        <v>17</v>
      </c>
      <c r="F13279" s="21" t="s">
        <v>171647</v>
      </c>
      <c r="G13279" s="22">
        <v>17</v>
      </c>
      <c r="H13279" s="22">
        <v>70</v>
      </c>
      <c r="I13279" s="21" t="s">
        <v>204324</v>
      </c>
    </row>
    <row r="13280" spans="1:9" ht="20" customHeight="1">
      <c r="A13280" s="19" t="s">
        <v>204325</v>
      </c>
      <c r="B13280" s="20" t="s">
        <v>170857</v>
      </c>
      <c r="C13280" s="22">
        <v>25</v>
      </c>
      <c r="D13280" s="21" t="s">
        <v>173403</v>
      </c>
      <c r="E13280" s="22">
        <v>40</v>
      </c>
      <c r="F13280" s="21" t="s">
        <v>173406</v>
      </c>
      <c r="G13280" s="22">
        <v>45</v>
      </c>
      <c r="H13280" s="22">
        <v>113</v>
      </c>
      <c r="I13280" s="21" t="s">
        <v>204326</v>
      </c>
    </row>
    <row r="13281" spans="1:9" ht="20" customHeight="1">
      <c r="A13281" s="19" t="s">
        <v>204327</v>
      </c>
      <c r="B13281" s="20" t="s">
        <v>178333</v>
      </c>
      <c r="C13281" s="22">
        <v>38</v>
      </c>
      <c r="D13281" s="21" t="s">
        <v>204328</v>
      </c>
      <c r="E13281" s="22">
        <v>39</v>
      </c>
      <c r="F13281" s="21" t="s">
        <v>204329</v>
      </c>
      <c r="G13281" s="22">
        <v>74</v>
      </c>
      <c r="H13281" s="22">
        <v>154</v>
      </c>
      <c r="I13281" s="21" t="s">
        <v>204330</v>
      </c>
    </row>
    <row r="13282" spans="1:9" ht="20" customHeight="1">
      <c r="A13282" s="19" t="s">
        <v>204331</v>
      </c>
      <c r="B13282" s="20" t="s">
        <v>169647</v>
      </c>
      <c r="C13282" s="22">
        <v>12</v>
      </c>
      <c r="D13282" s="21" t="s">
        <v>177784</v>
      </c>
      <c r="E13282" s="22">
        <v>116</v>
      </c>
      <c r="F13282" s="21" t="s">
        <v>170517</v>
      </c>
      <c r="G13282" s="22">
        <v>60</v>
      </c>
      <c r="H13282" s="22">
        <v>191</v>
      </c>
      <c r="I13282" s="21" t="s">
        <v>204332</v>
      </c>
    </row>
    <row r="13283" spans="1:9" ht="20" customHeight="1">
      <c r="A13283" s="19" t="s">
        <v>204333</v>
      </c>
      <c r="B13283" s="20" t="s">
        <v>170786</v>
      </c>
      <c r="C13283" s="22">
        <v>2</v>
      </c>
      <c r="D13283" s="21" t="s">
        <v>204334</v>
      </c>
      <c r="E13283" s="22">
        <v>202</v>
      </c>
      <c r="F13283" s="21" t="s">
        <v>170092</v>
      </c>
      <c r="G13283" s="22">
        <v>24</v>
      </c>
      <c r="H13283" s="22">
        <v>231</v>
      </c>
      <c r="I13283" s="21" t="s">
        <v>204335</v>
      </c>
    </row>
    <row r="13284" spans="1:9" ht="20" customHeight="1">
      <c r="A13284" s="19" t="s">
        <v>204336</v>
      </c>
      <c r="B13284" s="20" t="s">
        <v>173663</v>
      </c>
      <c r="C13284" s="22">
        <v>66</v>
      </c>
      <c r="D13284" s="21" t="s">
        <v>204337</v>
      </c>
      <c r="E13284" s="22">
        <v>218</v>
      </c>
      <c r="F13284" s="21" t="s">
        <v>191571</v>
      </c>
      <c r="G13284" s="22">
        <v>22</v>
      </c>
      <c r="H13284" s="22">
        <v>309</v>
      </c>
      <c r="I13284" s="21" t="s">
        <v>204338</v>
      </c>
    </row>
    <row r="13285" spans="1:9" ht="20" customHeight="1">
      <c r="A13285" s="19" t="s">
        <v>204339</v>
      </c>
      <c r="B13285" s="20" t="s">
        <v>204340</v>
      </c>
      <c r="C13285" s="22">
        <v>39</v>
      </c>
      <c r="D13285" s="21" t="s">
        <v>175004</v>
      </c>
      <c r="E13285" s="22">
        <v>65</v>
      </c>
      <c r="F13285" s="21" t="s">
        <v>188977</v>
      </c>
      <c r="G13285" s="22">
        <v>86</v>
      </c>
      <c r="H13285" s="22">
        <v>193</v>
      </c>
      <c r="I13285" s="21" t="s">
        <v>204341</v>
      </c>
    </row>
    <row r="13286" spans="1:9" ht="20" customHeight="1">
      <c r="A13286" s="19" t="s">
        <v>204342</v>
      </c>
      <c r="B13286" s="20" t="s">
        <v>169991</v>
      </c>
      <c r="C13286" s="22">
        <v>2</v>
      </c>
      <c r="D13286" s="21" t="s">
        <v>187626</v>
      </c>
      <c r="E13286" s="22">
        <v>61</v>
      </c>
      <c r="F13286" s="21" t="s">
        <v>171488</v>
      </c>
      <c r="G13286" s="22">
        <v>3</v>
      </c>
      <c r="H13286" s="22">
        <v>69</v>
      </c>
      <c r="I13286" s="21" t="s">
        <v>204343</v>
      </c>
    </row>
    <row r="13287" spans="1:9" ht="20" customHeight="1">
      <c r="A13287" s="19" t="s">
        <v>204344</v>
      </c>
      <c r="B13287" s="20" t="s">
        <v>175953</v>
      </c>
      <c r="C13287" s="22">
        <v>18</v>
      </c>
      <c r="D13287" s="21" t="s">
        <v>181696</v>
      </c>
      <c r="E13287" s="22">
        <v>37</v>
      </c>
      <c r="F13287" s="21" t="s">
        <v>173556</v>
      </c>
      <c r="G13287" s="22">
        <v>49</v>
      </c>
      <c r="H13287" s="22">
        <v>107</v>
      </c>
      <c r="I13287" s="21" t="s">
        <v>204345</v>
      </c>
    </row>
    <row r="13288" spans="1:9" ht="20" customHeight="1">
      <c r="A13288" s="19" t="s">
        <v>204346</v>
      </c>
      <c r="B13288" s="20" t="s">
        <v>170398</v>
      </c>
      <c r="C13288" s="22">
        <v>44</v>
      </c>
      <c r="D13288" s="21" t="s">
        <v>182522</v>
      </c>
      <c r="E13288" s="22">
        <v>50</v>
      </c>
      <c r="F13288" s="22">
        <v>0</v>
      </c>
      <c r="G13288" s="22">
        <v>0</v>
      </c>
      <c r="H13288" s="22">
        <v>97</v>
      </c>
      <c r="I13288" s="21" t="s">
        <v>204347</v>
      </c>
    </row>
    <row r="13289" spans="1:9" ht="32" customHeight="1">
      <c r="A13289" s="19" t="s">
        <v>204348</v>
      </c>
      <c r="B13289" s="20" t="s">
        <v>170247</v>
      </c>
      <c r="C13289" s="22">
        <v>28</v>
      </c>
      <c r="D13289" s="21" t="s">
        <v>177212</v>
      </c>
      <c r="E13289" s="22">
        <v>70</v>
      </c>
      <c r="F13289" s="21" t="s">
        <v>204349</v>
      </c>
      <c r="G13289" s="22">
        <v>79</v>
      </c>
      <c r="H13289" s="22">
        <v>180</v>
      </c>
      <c r="I13289" s="21" t="s">
        <v>204350</v>
      </c>
    </row>
    <row r="13290" spans="1:9" ht="20" customHeight="1">
      <c r="A13290" s="19" t="s">
        <v>204351</v>
      </c>
      <c r="B13290" s="20" t="s">
        <v>169979</v>
      </c>
      <c r="C13290" s="22">
        <v>46</v>
      </c>
      <c r="D13290" s="21" t="s">
        <v>169980</v>
      </c>
      <c r="E13290" s="22">
        <v>54</v>
      </c>
      <c r="F13290" s="21" t="s">
        <v>169862</v>
      </c>
      <c r="G13290" s="22">
        <v>5</v>
      </c>
      <c r="H13290" s="22">
        <v>108</v>
      </c>
      <c r="I13290" s="21" t="s">
        <v>204352</v>
      </c>
    </row>
    <row r="13291" spans="1:9" ht="20" customHeight="1">
      <c r="A13291" s="19" t="s">
        <v>204353</v>
      </c>
      <c r="B13291" s="20" t="s">
        <v>189220</v>
      </c>
      <c r="C13291" s="22">
        <v>85</v>
      </c>
      <c r="D13291" s="21" t="s">
        <v>171664</v>
      </c>
      <c r="E13291" s="22">
        <v>10</v>
      </c>
      <c r="F13291" s="21" t="s">
        <v>170065</v>
      </c>
      <c r="G13291" s="22">
        <v>19</v>
      </c>
      <c r="H13291" s="22">
        <v>117</v>
      </c>
      <c r="I13291" s="21" t="s">
        <v>204354</v>
      </c>
    </row>
    <row r="13292" spans="1:9" ht="20" customHeight="1">
      <c r="A13292" s="19" t="s">
        <v>204355</v>
      </c>
      <c r="B13292" s="20" t="s">
        <v>204356</v>
      </c>
      <c r="C13292" s="22">
        <v>64</v>
      </c>
      <c r="D13292" s="21" t="s">
        <v>180031</v>
      </c>
      <c r="E13292" s="22">
        <v>46</v>
      </c>
      <c r="F13292" s="21" t="s">
        <v>169800</v>
      </c>
      <c r="G13292" s="22">
        <v>65</v>
      </c>
      <c r="H13292" s="22">
        <v>178</v>
      </c>
      <c r="I13292" s="21" t="s">
        <v>204357</v>
      </c>
    </row>
    <row r="13293" spans="1:9" ht="20" customHeight="1">
      <c r="A13293" s="19" t="s">
        <v>204358</v>
      </c>
      <c r="B13293" s="20" t="s">
        <v>204359</v>
      </c>
      <c r="C13293" s="22">
        <v>48</v>
      </c>
      <c r="D13293" s="21" t="s">
        <v>174266</v>
      </c>
      <c r="E13293" s="22">
        <v>78</v>
      </c>
      <c r="F13293" s="21" t="s">
        <v>171138</v>
      </c>
      <c r="G13293" s="22">
        <v>49</v>
      </c>
      <c r="H13293" s="22">
        <v>178</v>
      </c>
      <c r="I13293" s="21" t="s">
        <v>204360</v>
      </c>
    </row>
    <row r="13294" spans="1:9" ht="20" customHeight="1">
      <c r="A13294" s="19" t="s">
        <v>204361</v>
      </c>
      <c r="B13294" s="20" t="s">
        <v>204362</v>
      </c>
      <c r="C13294" s="22">
        <v>53</v>
      </c>
      <c r="D13294" s="21" t="s">
        <v>176644</v>
      </c>
      <c r="E13294" s="22">
        <v>78</v>
      </c>
      <c r="F13294" s="21" t="s">
        <v>204362</v>
      </c>
      <c r="G13294" s="22">
        <v>53</v>
      </c>
      <c r="H13294" s="22">
        <v>187</v>
      </c>
      <c r="I13294" s="21" t="s">
        <v>204363</v>
      </c>
    </row>
    <row r="13295" spans="1:9" ht="20" customHeight="1">
      <c r="A13295" s="19" t="s">
        <v>204364</v>
      </c>
      <c r="B13295" s="20" t="s">
        <v>204362</v>
      </c>
      <c r="C13295" s="22">
        <v>53</v>
      </c>
      <c r="D13295" s="21" t="s">
        <v>176644</v>
      </c>
      <c r="E13295" s="22">
        <v>78</v>
      </c>
      <c r="F13295" s="21" t="s">
        <v>204362</v>
      </c>
      <c r="G13295" s="22">
        <v>53</v>
      </c>
      <c r="H13295" s="22">
        <v>187</v>
      </c>
      <c r="I13295" s="21" t="s">
        <v>204365</v>
      </c>
    </row>
    <row r="13296" spans="1:9" ht="20" customHeight="1">
      <c r="A13296" s="19" t="s">
        <v>204366</v>
      </c>
      <c r="B13296" s="20" t="s">
        <v>189527</v>
      </c>
      <c r="C13296" s="22">
        <v>49</v>
      </c>
      <c r="D13296" s="21" t="s">
        <v>175745</v>
      </c>
      <c r="E13296" s="22">
        <v>74</v>
      </c>
      <c r="F13296" s="22">
        <v>18</v>
      </c>
      <c r="G13296" s="22">
        <v>27</v>
      </c>
      <c r="H13296" s="22">
        <v>153</v>
      </c>
      <c r="I13296" s="21" t="s">
        <v>204367</v>
      </c>
    </row>
    <row r="13297" spans="1:9" ht="20" customHeight="1">
      <c r="A13297" s="19" t="s">
        <v>204368</v>
      </c>
      <c r="B13297" s="20" t="s">
        <v>181820</v>
      </c>
      <c r="C13297" s="22">
        <v>32</v>
      </c>
      <c r="D13297" s="21" t="s">
        <v>171178</v>
      </c>
      <c r="E13297" s="22">
        <v>26</v>
      </c>
      <c r="F13297" s="21" t="s">
        <v>181820</v>
      </c>
      <c r="G13297" s="22">
        <v>32</v>
      </c>
      <c r="H13297" s="22">
        <v>93</v>
      </c>
      <c r="I13297" s="21" t="s">
        <v>204369</v>
      </c>
    </row>
    <row r="13298" spans="1:9" ht="20" customHeight="1">
      <c r="A13298" s="19" t="s">
        <v>204370</v>
      </c>
      <c r="B13298" s="20" t="s">
        <v>179921</v>
      </c>
      <c r="C13298" s="22">
        <v>13</v>
      </c>
      <c r="D13298" s="21" t="s">
        <v>181834</v>
      </c>
      <c r="E13298" s="22">
        <v>112</v>
      </c>
      <c r="F13298" s="21" t="s">
        <v>188065</v>
      </c>
      <c r="G13298" s="22">
        <v>8</v>
      </c>
      <c r="H13298" s="22">
        <v>136</v>
      </c>
      <c r="I13298" s="21" t="s">
        <v>204371</v>
      </c>
    </row>
    <row r="13299" spans="1:9" ht="32" customHeight="1">
      <c r="A13299" s="19" t="s">
        <v>204372</v>
      </c>
      <c r="B13299" s="20" t="s">
        <v>190117</v>
      </c>
      <c r="C13299" s="22">
        <v>92</v>
      </c>
      <c r="D13299" s="21" t="s">
        <v>174272</v>
      </c>
      <c r="E13299" s="22">
        <v>38</v>
      </c>
      <c r="F13299" s="21" t="s">
        <v>170556</v>
      </c>
      <c r="G13299" s="22">
        <v>2</v>
      </c>
      <c r="H13299" s="22">
        <v>135</v>
      </c>
      <c r="I13299" s="21" t="s">
        <v>204373</v>
      </c>
    </row>
    <row r="13300" spans="1:9" ht="20" customHeight="1">
      <c r="A13300" s="19" t="s">
        <v>204374</v>
      </c>
      <c r="B13300" s="20" t="s">
        <v>184078</v>
      </c>
      <c r="C13300" s="22">
        <v>57</v>
      </c>
      <c r="D13300" s="21" t="s">
        <v>182065</v>
      </c>
      <c r="E13300" s="22">
        <v>36</v>
      </c>
      <c r="F13300" s="21" t="s">
        <v>170055</v>
      </c>
      <c r="G13300" s="22">
        <v>18</v>
      </c>
      <c r="H13300" s="22">
        <v>114</v>
      </c>
      <c r="I13300" s="21" t="s">
        <v>204375</v>
      </c>
    </row>
    <row r="13301" spans="1:9" ht="20" customHeight="1">
      <c r="A13301" s="19" t="s">
        <v>204376</v>
      </c>
      <c r="B13301" s="20" t="s">
        <v>171336</v>
      </c>
      <c r="C13301" s="22">
        <v>15</v>
      </c>
      <c r="D13301" s="21" t="s">
        <v>174067</v>
      </c>
      <c r="E13301" s="22">
        <v>74</v>
      </c>
      <c r="F13301" s="21" t="s">
        <v>201607</v>
      </c>
      <c r="G13301" s="22">
        <v>21</v>
      </c>
      <c r="H13301" s="22">
        <v>113</v>
      </c>
      <c r="I13301" s="21" t="s">
        <v>204377</v>
      </c>
    </row>
    <row r="13302" spans="1:9" ht="20" customHeight="1">
      <c r="A13302" s="19" t="s">
        <v>204378</v>
      </c>
      <c r="B13302" s="20" t="s">
        <v>178571</v>
      </c>
      <c r="C13302" s="22">
        <v>41</v>
      </c>
      <c r="D13302" s="21" t="s">
        <v>174523</v>
      </c>
      <c r="E13302" s="22">
        <v>9</v>
      </c>
      <c r="F13302" s="21" t="s">
        <v>169787</v>
      </c>
      <c r="G13302" s="22">
        <v>28</v>
      </c>
      <c r="H13302" s="22">
        <v>81</v>
      </c>
      <c r="I13302" s="21" t="s">
        <v>204379</v>
      </c>
    </row>
    <row r="13303" spans="1:9" ht="20" customHeight="1">
      <c r="A13303" s="19" t="s">
        <v>204380</v>
      </c>
      <c r="B13303" s="20" t="s">
        <v>178477</v>
      </c>
      <c r="C13303" s="22">
        <v>59</v>
      </c>
      <c r="D13303" s="21" t="s">
        <v>178477</v>
      </c>
      <c r="E13303" s="22">
        <v>59</v>
      </c>
      <c r="F13303" s="21" t="s">
        <v>184709</v>
      </c>
      <c r="G13303" s="22">
        <v>22</v>
      </c>
      <c r="H13303" s="22">
        <v>143</v>
      </c>
      <c r="I13303" s="21" t="s">
        <v>204381</v>
      </c>
    </row>
    <row r="13304" spans="1:9" ht="20" customHeight="1">
      <c r="A13304" s="19" t="s">
        <v>204382</v>
      </c>
      <c r="B13304" s="20" t="s">
        <v>169776</v>
      </c>
      <c r="C13304" s="22">
        <v>1</v>
      </c>
      <c r="D13304" s="21" t="s">
        <v>171764</v>
      </c>
      <c r="E13304" s="22">
        <v>57</v>
      </c>
      <c r="F13304" s="21" t="s">
        <v>169776</v>
      </c>
      <c r="G13304" s="22">
        <v>1</v>
      </c>
      <c r="H13304" s="22">
        <v>62</v>
      </c>
      <c r="I13304" s="21" t="s">
        <v>204383</v>
      </c>
    </row>
    <row r="13305" spans="1:9" ht="20" customHeight="1">
      <c r="A13305" s="19" t="s">
        <v>204384</v>
      </c>
      <c r="B13305" s="20" t="s">
        <v>162681</v>
      </c>
      <c r="C13305" s="22">
        <v>54</v>
      </c>
      <c r="D13305" s="21" t="s">
        <v>162938</v>
      </c>
      <c r="E13305" s="22">
        <v>31</v>
      </c>
      <c r="F13305" s="22">
        <v>32</v>
      </c>
      <c r="G13305" s="22">
        <v>40</v>
      </c>
      <c r="H13305" s="22">
        <v>128</v>
      </c>
      <c r="I13305" s="21" t="s">
        <v>204385</v>
      </c>
    </row>
    <row r="13306" spans="1:9" ht="20" customHeight="1">
      <c r="A13306" s="19" t="s">
        <v>204386</v>
      </c>
      <c r="B13306" s="20" t="s">
        <v>172100</v>
      </c>
      <c r="C13306" s="22">
        <v>40</v>
      </c>
      <c r="D13306" s="21" t="s">
        <v>170134</v>
      </c>
      <c r="E13306" s="22">
        <v>86</v>
      </c>
      <c r="F13306" s="21" t="s">
        <v>172421</v>
      </c>
      <c r="G13306" s="22">
        <v>3</v>
      </c>
      <c r="H13306" s="22">
        <v>132</v>
      </c>
      <c r="I13306" s="21" t="s">
        <v>204387</v>
      </c>
    </row>
    <row r="13307" spans="1:9" ht="20" customHeight="1">
      <c r="A13307" s="19" t="s">
        <v>204388</v>
      </c>
      <c r="B13307" s="20" t="s">
        <v>177019</v>
      </c>
      <c r="C13307" s="22">
        <v>42</v>
      </c>
      <c r="D13307" s="21" t="s">
        <v>172128</v>
      </c>
      <c r="E13307" s="22">
        <v>16</v>
      </c>
      <c r="F13307" s="22">
        <v>0</v>
      </c>
      <c r="G13307" s="22">
        <v>0</v>
      </c>
      <c r="H13307" s="22">
        <v>61</v>
      </c>
      <c r="I13307" s="21" t="s">
        <v>204389</v>
      </c>
    </row>
    <row r="13308" spans="1:9" ht="20" customHeight="1">
      <c r="A13308" s="19" t="s">
        <v>204390</v>
      </c>
      <c r="B13308" s="20" t="s">
        <v>175008</v>
      </c>
      <c r="C13308" s="22">
        <v>60</v>
      </c>
      <c r="D13308" s="22">
        <v>0</v>
      </c>
      <c r="E13308" s="22">
        <v>0</v>
      </c>
      <c r="F13308" s="21" t="s">
        <v>171601</v>
      </c>
      <c r="G13308" s="22">
        <v>5</v>
      </c>
      <c r="H13308" s="22">
        <v>68</v>
      </c>
      <c r="I13308" s="21" t="s">
        <v>204391</v>
      </c>
    </row>
    <row r="13309" spans="1:9" ht="20" customHeight="1">
      <c r="A13309" s="19" t="s">
        <v>204392</v>
      </c>
      <c r="B13309" s="20" t="s">
        <v>204393</v>
      </c>
      <c r="C13309" s="22">
        <v>115</v>
      </c>
      <c r="D13309" s="22">
        <v>0</v>
      </c>
      <c r="E13309" s="22">
        <v>0</v>
      </c>
      <c r="F13309" s="21" t="s">
        <v>192230</v>
      </c>
      <c r="G13309" s="22">
        <v>57</v>
      </c>
      <c r="H13309" s="22">
        <v>175</v>
      </c>
      <c r="I13309" s="21" t="s">
        <v>204394</v>
      </c>
    </row>
    <row r="13310" spans="1:9" ht="20" customHeight="1">
      <c r="A13310" s="19" t="s">
        <v>204395</v>
      </c>
      <c r="B13310" s="20" t="s">
        <v>170266</v>
      </c>
      <c r="C13310" s="22">
        <v>11</v>
      </c>
      <c r="D13310" s="21" t="s">
        <v>171006</v>
      </c>
      <c r="E13310" s="22">
        <v>40</v>
      </c>
      <c r="F13310" s="21" t="s">
        <v>170092</v>
      </c>
      <c r="G13310" s="22">
        <v>6</v>
      </c>
      <c r="H13310" s="22">
        <v>60</v>
      </c>
      <c r="I13310" s="21" t="s">
        <v>204396</v>
      </c>
    </row>
    <row r="13311" spans="1:9" ht="20" customHeight="1">
      <c r="A13311" s="19" t="s">
        <v>204397</v>
      </c>
      <c r="B13311" s="20" t="s">
        <v>170266</v>
      </c>
      <c r="C13311" s="22">
        <v>11</v>
      </c>
      <c r="D13311" s="21" t="s">
        <v>171006</v>
      </c>
      <c r="E13311" s="22">
        <v>40</v>
      </c>
      <c r="F13311" s="21" t="s">
        <v>170092</v>
      </c>
      <c r="G13311" s="22">
        <v>6</v>
      </c>
      <c r="H13311" s="22">
        <v>60</v>
      </c>
      <c r="I13311" s="21" t="s">
        <v>204398</v>
      </c>
    </row>
    <row r="13312" spans="1:9" ht="20" customHeight="1">
      <c r="A13312" s="19" t="s">
        <v>204399</v>
      </c>
      <c r="B13312" s="20" t="s">
        <v>170266</v>
      </c>
      <c r="C13312" s="22">
        <v>11</v>
      </c>
      <c r="D13312" s="21" t="s">
        <v>171006</v>
      </c>
      <c r="E13312" s="22">
        <v>40</v>
      </c>
      <c r="F13312" s="21" t="s">
        <v>170092</v>
      </c>
      <c r="G13312" s="22">
        <v>6</v>
      </c>
      <c r="H13312" s="22">
        <v>60</v>
      </c>
      <c r="I13312" s="21" t="s">
        <v>204400</v>
      </c>
    </row>
    <row r="13313" spans="1:9" ht="20" customHeight="1">
      <c r="A13313" s="19" t="s">
        <v>204401</v>
      </c>
      <c r="B13313" s="40">
        <v>43125</v>
      </c>
      <c r="C13313" s="22">
        <v>69</v>
      </c>
      <c r="D13313" s="39">
        <v>50625</v>
      </c>
      <c r="E13313" s="22">
        <v>81</v>
      </c>
      <c r="F13313" s="21" t="s">
        <v>170909</v>
      </c>
      <c r="G13313" s="22">
        <v>10</v>
      </c>
      <c r="H13313" s="22">
        <v>163</v>
      </c>
      <c r="I13313" s="21" t="s">
        <v>204402</v>
      </c>
    </row>
    <row r="13314" spans="1:9" ht="20" customHeight="1">
      <c r="A13314" s="19" t="s">
        <v>204403</v>
      </c>
      <c r="B13314" s="40">
        <v>43125</v>
      </c>
      <c r="C13314" s="22">
        <v>69</v>
      </c>
      <c r="D13314" s="39">
        <v>50625</v>
      </c>
      <c r="E13314" s="22">
        <v>81</v>
      </c>
      <c r="F13314" s="21" t="s">
        <v>170909</v>
      </c>
      <c r="G13314" s="22">
        <v>10</v>
      </c>
      <c r="H13314" s="22">
        <v>163</v>
      </c>
      <c r="I13314" s="21" t="s">
        <v>204404</v>
      </c>
    </row>
    <row r="13315" spans="1:9" ht="20" customHeight="1">
      <c r="A13315" s="19" t="s">
        <v>204405</v>
      </c>
      <c r="B13315" s="20" t="s">
        <v>196388</v>
      </c>
      <c r="C13315" s="22">
        <v>15</v>
      </c>
      <c r="D13315" s="21" t="s">
        <v>187104</v>
      </c>
      <c r="E13315" s="22">
        <v>97</v>
      </c>
      <c r="F13315" s="21" t="s">
        <v>169819</v>
      </c>
      <c r="G13315" s="22">
        <v>22</v>
      </c>
      <c r="H13315" s="22">
        <v>137</v>
      </c>
      <c r="I13315" s="21" t="s">
        <v>204406</v>
      </c>
    </row>
    <row r="13316" spans="1:9" ht="20" customHeight="1">
      <c r="A13316" s="19" t="s">
        <v>204407</v>
      </c>
      <c r="B13316" s="20" t="s">
        <v>162829</v>
      </c>
      <c r="C13316" s="22">
        <v>51</v>
      </c>
      <c r="D13316" s="21" t="s">
        <v>187006</v>
      </c>
      <c r="E13316" s="22">
        <v>68</v>
      </c>
      <c r="F13316" s="21" t="s">
        <v>162866</v>
      </c>
      <c r="G13316" s="22">
        <v>6</v>
      </c>
      <c r="H13316" s="22">
        <v>128</v>
      </c>
      <c r="I13316" s="21" t="s">
        <v>204408</v>
      </c>
    </row>
    <row r="13317" spans="1:9" ht="20" customHeight="1">
      <c r="A13317" s="19" t="s">
        <v>204409</v>
      </c>
      <c r="B13317" s="20" t="s">
        <v>191338</v>
      </c>
      <c r="C13317" s="22">
        <v>73</v>
      </c>
      <c r="D13317" s="21" t="s">
        <v>189100</v>
      </c>
      <c r="E13317" s="22">
        <v>6</v>
      </c>
      <c r="F13317" s="21" t="s">
        <v>192319</v>
      </c>
      <c r="G13317" s="22">
        <v>22</v>
      </c>
      <c r="H13317" s="22">
        <v>104</v>
      </c>
      <c r="I13317" s="21" t="s">
        <v>204410</v>
      </c>
    </row>
    <row r="13318" spans="1:9" ht="20" customHeight="1">
      <c r="A13318" s="19" t="s">
        <v>204411</v>
      </c>
      <c r="B13318" s="20" t="s">
        <v>204412</v>
      </c>
      <c r="C13318" s="22">
        <v>21</v>
      </c>
      <c r="D13318" s="21" t="s">
        <v>204413</v>
      </c>
      <c r="E13318" s="22">
        <v>83</v>
      </c>
      <c r="F13318" s="21" t="s">
        <v>169743</v>
      </c>
      <c r="G13318" s="22">
        <v>65</v>
      </c>
      <c r="H13318" s="22">
        <v>172</v>
      </c>
      <c r="I13318" s="21" t="s">
        <v>204414</v>
      </c>
    </row>
    <row r="13319" spans="1:9" ht="20" customHeight="1">
      <c r="A13319" s="19" t="s">
        <v>204415</v>
      </c>
      <c r="B13319" s="20" t="s">
        <v>170610</v>
      </c>
      <c r="C13319" s="22">
        <v>15</v>
      </c>
      <c r="D13319" s="21" t="s">
        <v>204416</v>
      </c>
      <c r="E13319" s="22">
        <v>83</v>
      </c>
      <c r="F13319" s="21" t="s">
        <v>190480</v>
      </c>
      <c r="G13319" s="22">
        <v>65</v>
      </c>
      <c r="H13319" s="22">
        <v>166</v>
      </c>
      <c r="I13319" s="21" t="s">
        <v>204417</v>
      </c>
    </row>
    <row r="13320" spans="1:9" ht="20" customHeight="1">
      <c r="A13320" s="19" t="s">
        <v>204418</v>
      </c>
      <c r="B13320" s="20" t="s">
        <v>172633</v>
      </c>
      <c r="C13320" s="22">
        <v>77</v>
      </c>
      <c r="D13320" s="21" t="s">
        <v>186108</v>
      </c>
      <c r="E13320" s="22">
        <v>39</v>
      </c>
      <c r="F13320" s="21" t="s">
        <v>177248</v>
      </c>
      <c r="G13320" s="22">
        <v>25</v>
      </c>
      <c r="H13320" s="22">
        <v>144</v>
      </c>
      <c r="I13320" s="21" t="s">
        <v>204419</v>
      </c>
    </row>
    <row r="13321" spans="1:9" ht="20" customHeight="1">
      <c r="A13321" s="19" t="s">
        <v>204420</v>
      </c>
      <c r="B13321" s="20" t="s">
        <v>171782</v>
      </c>
      <c r="C13321" s="22">
        <v>19</v>
      </c>
      <c r="D13321" s="21" t="s">
        <v>191778</v>
      </c>
      <c r="E13321" s="22">
        <v>61</v>
      </c>
      <c r="F13321" s="21" t="s">
        <v>172866</v>
      </c>
      <c r="G13321" s="22">
        <v>2</v>
      </c>
      <c r="H13321" s="22">
        <v>85</v>
      </c>
      <c r="I13321" s="21" t="s">
        <v>204421</v>
      </c>
    </row>
    <row r="13322" spans="1:9" ht="20" customHeight="1">
      <c r="A13322" s="19" t="s">
        <v>204422</v>
      </c>
      <c r="B13322" s="20" t="s">
        <v>181258</v>
      </c>
      <c r="C13322" s="22">
        <v>40</v>
      </c>
      <c r="D13322" s="21" t="s">
        <v>178593</v>
      </c>
      <c r="E13322" s="22">
        <v>30</v>
      </c>
      <c r="F13322" s="21" t="s">
        <v>180315</v>
      </c>
      <c r="G13322" s="22">
        <v>9</v>
      </c>
      <c r="H13322" s="22">
        <v>82</v>
      </c>
      <c r="I13322" s="21" t="s">
        <v>204423</v>
      </c>
    </row>
    <row r="13323" spans="1:9" ht="20" customHeight="1">
      <c r="A13323" s="19" t="s">
        <v>204424</v>
      </c>
      <c r="B13323" s="20" t="s">
        <v>178197</v>
      </c>
      <c r="C13323" s="22">
        <v>14</v>
      </c>
      <c r="D13323" s="21" t="s">
        <v>176654</v>
      </c>
      <c r="E13323" s="22">
        <v>36</v>
      </c>
      <c r="F13323" s="21" t="s">
        <v>170423</v>
      </c>
      <c r="G13323" s="22">
        <v>1</v>
      </c>
      <c r="H13323" s="22">
        <v>54</v>
      </c>
      <c r="I13323" s="21" t="s">
        <v>204425</v>
      </c>
    </row>
    <row r="13324" spans="1:9" ht="20" customHeight="1">
      <c r="A13324" s="19" t="s">
        <v>204426</v>
      </c>
      <c r="B13324" s="24">
        <v>75</v>
      </c>
      <c r="C13324" s="22">
        <v>72</v>
      </c>
      <c r="D13324" s="22">
        <v>0</v>
      </c>
      <c r="E13324" s="22">
        <v>0</v>
      </c>
      <c r="F13324" s="22">
        <v>25</v>
      </c>
      <c r="G13324" s="22">
        <v>24</v>
      </c>
      <c r="H13324" s="22">
        <v>99</v>
      </c>
      <c r="I13324" s="21" t="s">
        <v>204427</v>
      </c>
    </row>
    <row r="13325" spans="1:9" ht="20" customHeight="1">
      <c r="A13325" s="19" t="s">
        <v>204428</v>
      </c>
      <c r="B13325" s="20" t="s">
        <v>184563</v>
      </c>
      <c r="C13325" s="22">
        <v>52</v>
      </c>
      <c r="D13325" s="22">
        <v>0</v>
      </c>
      <c r="E13325" s="22">
        <v>0</v>
      </c>
      <c r="F13325" s="21" t="s">
        <v>187038</v>
      </c>
      <c r="G13325" s="22">
        <v>23</v>
      </c>
      <c r="H13325" s="22">
        <v>78</v>
      </c>
      <c r="I13325" s="21" t="s">
        <v>204429</v>
      </c>
    </row>
    <row r="13326" spans="1:9" ht="20" customHeight="1">
      <c r="A13326" s="19" t="s">
        <v>204430</v>
      </c>
      <c r="B13326" s="24">
        <v>75</v>
      </c>
      <c r="C13326" s="22">
        <v>99</v>
      </c>
      <c r="D13326" s="21" t="s">
        <v>188113</v>
      </c>
      <c r="E13326" s="22">
        <v>19</v>
      </c>
      <c r="F13326" s="21" t="s">
        <v>172004</v>
      </c>
      <c r="G13326" s="22">
        <v>14</v>
      </c>
      <c r="H13326" s="22">
        <v>135</v>
      </c>
      <c r="I13326" s="21" t="s">
        <v>204431</v>
      </c>
    </row>
    <row r="13327" spans="1:9" ht="20" customHeight="1">
      <c r="A13327" s="19" t="s">
        <v>204432</v>
      </c>
      <c r="B13327" s="20" t="s">
        <v>204433</v>
      </c>
      <c r="C13327" s="22">
        <v>98</v>
      </c>
      <c r="D13327" s="21" t="s">
        <v>173271</v>
      </c>
      <c r="E13327" s="22">
        <v>19</v>
      </c>
      <c r="F13327" s="21" t="s">
        <v>201993</v>
      </c>
      <c r="G13327" s="22">
        <v>10</v>
      </c>
      <c r="H13327" s="22">
        <v>130</v>
      </c>
      <c r="I13327" s="21" t="s">
        <v>204434</v>
      </c>
    </row>
    <row r="13328" spans="1:9" ht="20" customHeight="1">
      <c r="A13328" s="19" t="s">
        <v>204435</v>
      </c>
      <c r="B13328" s="20" t="s">
        <v>177540</v>
      </c>
      <c r="C13328" s="22">
        <v>47</v>
      </c>
      <c r="D13328" s="21" t="s">
        <v>172128</v>
      </c>
      <c r="E13328" s="22">
        <v>24</v>
      </c>
      <c r="F13328" s="21" t="s">
        <v>187505</v>
      </c>
      <c r="G13328" s="22">
        <v>16</v>
      </c>
      <c r="H13328" s="22">
        <v>90</v>
      </c>
      <c r="I13328" s="21" t="s">
        <v>204436</v>
      </c>
    </row>
    <row r="13329" spans="1:9" ht="20" customHeight="1">
      <c r="A13329" s="19" t="s">
        <v>204437</v>
      </c>
      <c r="B13329" s="20" t="s">
        <v>171998</v>
      </c>
      <c r="C13329" s="22">
        <v>46</v>
      </c>
      <c r="D13329" s="22">
        <v>0</v>
      </c>
      <c r="E13329" s="22">
        <v>0</v>
      </c>
      <c r="F13329" s="21" t="s">
        <v>169700</v>
      </c>
      <c r="G13329" s="22">
        <v>2</v>
      </c>
      <c r="H13329" s="22">
        <v>51</v>
      </c>
      <c r="I13329" s="21" t="s">
        <v>204438</v>
      </c>
    </row>
    <row r="13330" spans="1:9" ht="20" customHeight="1">
      <c r="A13330" s="19" t="s">
        <v>204439</v>
      </c>
      <c r="B13330" s="20" t="s">
        <v>198262</v>
      </c>
      <c r="C13330" s="22">
        <v>82</v>
      </c>
      <c r="D13330" s="21" t="s">
        <v>174854</v>
      </c>
      <c r="E13330" s="22">
        <v>75</v>
      </c>
      <c r="F13330" s="21" t="s">
        <v>174139</v>
      </c>
      <c r="G13330" s="22">
        <v>8</v>
      </c>
      <c r="H13330" s="22">
        <v>168</v>
      </c>
      <c r="I13330" s="21" t="s">
        <v>204440</v>
      </c>
    </row>
    <row r="13331" spans="1:9" ht="20" customHeight="1">
      <c r="A13331" s="19" t="s">
        <v>204441</v>
      </c>
      <c r="B13331" s="20" t="s">
        <v>169874</v>
      </c>
      <c r="C13331" s="22">
        <v>28</v>
      </c>
      <c r="D13331" s="21" t="s">
        <v>178506</v>
      </c>
      <c r="E13331" s="22">
        <v>34</v>
      </c>
      <c r="F13331" s="22">
        <v>0</v>
      </c>
      <c r="G13331" s="22">
        <v>0</v>
      </c>
      <c r="H13331" s="22">
        <v>65</v>
      </c>
      <c r="I13331" s="21" t="s">
        <v>204442</v>
      </c>
    </row>
    <row r="13332" spans="1:9" ht="20" customHeight="1">
      <c r="A13332" s="19" t="s">
        <v>204443</v>
      </c>
      <c r="B13332" s="20" t="s">
        <v>174524</v>
      </c>
      <c r="C13332" s="22">
        <v>63</v>
      </c>
      <c r="D13332" s="21" t="s">
        <v>204444</v>
      </c>
      <c r="E13332" s="22">
        <v>37</v>
      </c>
      <c r="F13332" s="21" t="s">
        <v>170064</v>
      </c>
      <c r="G13332" s="22">
        <v>30</v>
      </c>
      <c r="H13332" s="22">
        <v>133</v>
      </c>
      <c r="I13332" s="21" t="s">
        <v>204445</v>
      </c>
    </row>
    <row r="13333" spans="1:9" ht="20" customHeight="1">
      <c r="A13333" s="19" t="s">
        <v>204446</v>
      </c>
      <c r="B13333" s="20" t="s">
        <v>204447</v>
      </c>
      <c r="C13333" s="22">
        <v>89</v>
      </c>
      <c r="D13333" s="21" t="s">
        <v>204448</v>
      </c>
      <c r="E13333" s="22">
        <v>61</v>
      </c>
      <c r="F13333" s="21" t="s">
        <v>170064</v>
      </c>
      <c r="G13333" s="22">
        <v>45</v>
      </c>
      <c r="H13333" s="22">
        <v>198</v>
      </c>
      <c r="I13333" s="21" t="s">
        <v>204449</v>
      </c>
    </row>
    <row r="13334" spans="1:9" ht="20" customHeight="1">
      <c r="A13334" s="19" t="s">
        <v>204450</v>
      </c>
      <c r="B13334" s="20" t="s">
        <v>178594</v>
      </c>
      <c r="C13334" s="22">
        <v>38</v>
      </c>
      <c r="D13334" s="21" t="s">
        <v>178184</v>
      </c>
      <c r="E13334" s="22">
        <v>25</v>
      </c>
      <c r="F13334" s="21" t="s">
        <v>176123</v>
      </c>
      <c r="G13334" s="22">
        <v>16</v>
      </c>
      <c r="H13334" s="22">
        <v>82</v>
      </c>
      <c r="I13334" s="21" t="s">
        <v>204451</v>
      </c>
    </row>
    <row r="13335" spans="1:9" ht="20" customHeight="1">
      <c r="A13335" s="19" t="s">
        <v>204452</v>
      </c>
      <c r="B13335" s="20" t="s">
        <v>204453</v>
      </c>
      <c r="C13335" s="22">
        <v>83</v>
      </c>
      <c r="D13335" s="22">
        <v>0</v>
      </c>
      <c r="E13335" s="22">
        <v>0</v>
      </c>
      <c r="F13335" s="21" t="s">
        <v>174730</v>
      </c>
      <c r="G13335" s="22">
        <v>26</v>
      </c>
      <c r="H13335" s="22">
        <v>112</v>
      </c>
      <c r="I13335" s="21" t="s">
        <v>204454</v>
      </c>
    </row>
    <row r="13336" spans="1:9" ht="20" customHeight="1">
      <c r="A13336" s="19" t="s">
        <v>204455</v>
      </c>
      <c r="B13336" s="24">
        <v>76</v>
      </c>
      <c r="C13336" s="22">
        <v>76</v>
      </c>
      <c r="D13336" s="22">
        <v>0</v>
      </c>
      <c r="E13336" s="22">
        <v>0</v>
      </c>
      <c r="F13336" s="22">
        <v>24</v>
      </c>
      <c r="G13336" s="22">
        <v>24</v>
      </c>
      <c r="H13336" s="22">
        <v>103</v>
      </c>
      <c r="I13336" s="21" t="s">
        <v>204456</v>
      </c>
    </row>
    <row r="13337" spans="1:9" ht="20" customHeight="1">
      <c r="A13337" s="19" t="s">
        <v>204457</v>
      </c>
      <c r="B13337" s="20" t="s">
        <v>196626</v>
      </c>
      <c r="C13337" s="22">
        <v>50</v>
      </c>
      <c r="D13337" s="21" t="s">
        <v>171825</v>
      </c>
      <c r="E13337" s="22">
        <v>3</v>
      </c>
      <c r="F13337" s="21" t="s">
        <v>171593</v>
      </c>
      <c r="G13337" s="22">
        <v>34</v>
      </c>
      <c r="H13337" s="22">
        <v>90</v>
      </c>
      <c r="I13337" s="21" t="s">
        <v>204458</v>
      </c>
    </row>
    <row r="13338" spans="1:9" ht="20" customHeight="1">
      <c r="A13338" s="19" t="s">
        <v>204459</v>
      </c>
      <c r="B13338" s="20" t="s">
        <v>173377</v>
      </c>
      <c r="C13338" s="22">
        <v>64</v>
      </c>
      <c r="D13338" s="21" t="s">
        <v>169720</v>
      </c>
      <c r="E13338" s="22">
        <v>87</v>
      </c>
      <c r="F13338" s="21" t="s">
        <v>193685</v>
      </c>
      <c r="G13338" s="22">
        <v>35</v>
      </c>
      <c r="H13338" s="22">
        <v>189</v>
      </c>
      <c r="I13338" s="21" t="s">
        <v>204460</v>
      </c>
    </row>
    <row r="13339" spans="1:9" ht="20" customHeight="1">
      <c r="A13339" s="19" t="s">
        <v>204461</v>
      </c>
      <c r="B13339" s="20" t="s">
        <v>171357</v>
      </c>
      <c r="C13339" s="22">
        <v>34</v>
      </c>
      <c r="D13339" s="21" t="s">
        <v>171357</v>
      </c>
      <c r="E13339" s="22">
        <v>34</v>
      </c>
      <c r="F13339" s="21" t="s">
        <v>170089</v>
      </c>
      <c r="G13339" s="22">
        <v>4</v>
      </c>
      <c r="H13339" s="22">
        <v>75</v>
      </c>
      <c r="I13339" s="21" t="s">
        <v>204462</v>
      </c>
    </row>
    <row r="13340" spans="1:9" ht="20" customHeight="1">
      <c r="A13340" s="19" t="s">
        <v>204463</v>
      </c>
      <c r="B13340" s="20" t="s">
        <v>176855</v>
      </c>
      <c r="C13340" s="22">
        <v>83</v>
      </c>
      <c r="D13340" s="21" t="s">
        <v>178627</v>
      </c>
      <c r="E13340" s="22">
        <v>11</v>
      </c>
      <c r="F13340" s="21" t="s">
        <v>169996</v>
      </c>
      <c r="G13340" s="22">
        <v>1</v>
      </c>
      <c r="H13340" s="22">
        <v>98</v>
      </c>
      <c r="I13340" s="21" t="s">
        <v>204464</v>
      </c>
    </row>
    <row r="13341" spans="1:9" ht="20" customHeight="1">
      <c r="A13341" s="19" t="s">
        <v>204465</v>
      </c>
      <c r="B13341" s="20" t="s">
        <v>187326</v>
      </c>
      <c r="C13341" s="22">
        <v>26</v>
      </c>
      <c r="D13341" s="21" t="s">
        <v>204466</v>
      </c>
      <c r="E13341" s="22">
        <v>93</v>
      </c>
      <c r="F13341" s="21" t="s">
        <v>172438</v>
      </c>
      <c r="G13341" s="22">
        <v>2</v>
      </c>
      <c r="H13341" s="22">
        <v>124</v>
      </c>
      <c r="I13341" s="21" t="s">
        <v>204467</v>
      </c>
    </row>
    <row r="13342" spans="1:9" ht="20" customHeight="1">
      <c r="A13342" s="19" t="s">
        <v>204468</v>
      </c>
      <c r="B13342" s="20" t="s">
        <v>203784</v>
      </c>
      <c r="C13342" s="22">
        <v>41</v>
      </c>
      <c r="D13342" s="21" t="s">
        <v>204469</v>
      </c>
      <c r="E13342" s="22">
        <v>90</v>
      </c>
      <c r="F13342" s="21" t="s">
        <v>172250</v>
      </c>
      <c r="G13342" s="22">
        <v>18</v>
      </c>
      <c r="H13342" s="22">
        <v>152</v>
      </c>
      <c r="I13342" s="21" t="s">
        <v>204470</v>
      </c>
    </row>
    <row r="13343" spans="1:9" ht="20" customHeight="1">
      <c r="A13343" s="19" t="s">
        <v>204471</v>
      </c>
      <c r="B13343" s="20" t="s">
        <v>169657</v>
      </c>
      <c r="C13343" s="22">
        <v>88</v>
      </c>
      <c r="D13343" s="21" t="s">
        <v>204472</v>
      </c>
      <c r="E13343" s="22">
        <v>63</v>
      </c>
      <c r="F13343" s="21" t="s">
        <v>171435</v>
      </c>
      <c r="G13343" s="22">
        <v>1</v>
      </c>
      <c r="H13343" s="22">
        <v>155</v>
      </c>
      <c r="I13343" s="21" t="s">
        <v>204473</v>
      </c>
    </row>
    <row r="13344" spans="1:9" ht="32" customHeight="1">
      <c r="A13344" s="19" t="s">
        <v>204474</v>
      </c>
      <c r="B13344" s="20" t="s">
        <v>197218</v>
      </c>
      <c r="C13344" s="22">
        <v>45</v>
      </c>
      <c r="D13344" s="21" t="s">
        <v>178062</v>
      </c>
      <c r="E13344" s="22">
        <v>28</v>
      </c>
      <c r="F13344" s="21" t="s">
        <v>170843</v>
      </c>
      <c r="G13344" s="22">
        <v>1</v>
      </c>
      <c r="H13344" s="22">
        <v>77</v>
      </c>
      <c r="I13344" s="21" t="s">
        <v>204475</v>
      </c>
    </row>
    <row r="13345" spans="1:9" ht="32" customHeight="1">
      <c r="A13345" s="19" t="s">
        <v>204476</v>
      </c>
      <c r="B13345" s="20" t="s">
        <v>170976</v>
      </c>
      <c r="C13345" s="22">
        <v>2</v>
      </c>
      <c r="D13345" s="21" t="s">
        <v>173209</v>
      </c>
      <c r="E13345" s="22">
        <v>79</v>
      </c>
      <c r="F13345" s="22">
        <v>0</v>
      </c>
      <c r="G13345" s="22">
        <v>0</v>
      </c>
      <c r="H13345" s="22">
        <v>84</v>
      </c>
      <c r="I13345" s="21" t="s">
        <v>204477</v>
      </c>
    </row>
    <row r="13346" spans="1:9" ht="32" customHeight="1">
      <c r="A13346" s="19" t="s">
        <v>204478</v>
      </c>
      <c r="B13346" s="20" t="s">
        <v>188224</v>
      </c>
      <c r="C13346" s="22">
        <v>24</v>
      </c>
      <c r="D13346" s="21" t="s">
        <v>204479</v>
      </c>
      <c r="E13346" s="22">
        <v>107</v>
      </c>
      <c r="F13346" s="21" t="s">
        <v>199897</v>
      </c>
      <c r="G13346" s="22">
        <v>27</v>
      </c>
      <c r="H13346" s="22">
        <v>161</v>
      </c>
      <c r="I13346" s="21" t="s">
        <v>204480</v>
      </c>
    </row>
    <row r="13347" spans="1:9" ht="32" customHeight="1">
      <c r="A13347" s="19" t="s">
        <v>204481</v>
      </c>
      <c r="B13347" s="20" t="s">
        <v>172569</v>
      </c>
      <c r="C13347" s="22">
        <v>45</v>
      </c>
      <c r="D13347" s="21" t="s">
        <v>169979</v>
      </c>
      <c r="E13347" s="22">
        <v>46</v>
      </c>
      <c r="F13347" s="21" t="s">
        <v>170561</v>
      </c>
      <c r="G13347" s="22">
        <v>14</v>
      </c>
      <c r="H13347" s="22">
        <v>108</v>
      </c>
      <c r="I13347" s="21" t="s">
        <v>204482</v>
      </c>
    </row>
    <row r="13348" spans="1:9" ht="32" customHeight="1">
      <c r="A13348" s="19" t="s">
        <v>204483</v>
      </c>
      <c r="B13348" s="20" t="s">
        <v>184260</v>
      </c>
      <c r="C13348" s="22">
        <v>66</v>
      </c>
      <c r="D13348" s="21" t="s">
        <v>185858</v>
      </c>
      <c r="E13348" s="22">
        <v>9</v>
      </c>
      <c r="F13348" s="21" t="s">
        <v>174562</v>
      </c>
      <c r="G13348" s="22">
        <v>31</v>
      </c>
      <c r="H13348" s="22">
        <v>109</v>
      </c>
      <c r="I13348" s="21" t="s">
        <v>204484</v>
      </c>
    </row>
    <row r="13349" spans="1:9" ht="32" customHeight="1">
      <c r="A13349" s="19" t="s">
        <v>204485</v>
      </c>
      <c r="B13349" s="20" t="s">
        <v>173499</v>
      </c>
      <c r="C13349" s="22">
        <v>13</v>
      </c>
      <c r="D13349" s="21" t="s">
        <v>192371</v>
      </c>
      <c r="E13349" s="22">
        <v>48</v>
      </c>
      <c r="F13349" s="22">
        <v>0</v>
      </c>
      <c r="G13349" s="22">
        <v>0</v>
      </c>
      <c r="H13349" s="22">
        <v>64</v>
      </c>
      <c r="I13349" s="21" t="s">
        <v>204486</v>
      </c>
    </row>
    <row r="13350" spans="1:9" ht="32" customHeight="1">
      <c r="A13350" s="19" t="s">
        <v>204487</v>
      </c>
      <c r="B13350" s="20" t="s">
        <v>176195</v>
      </c>
      <c r="C13350" s="22">
        <v>16</v>
      </c>
      <c r="D13350" s="21" t="s">
        <v>204488</v>
      </c>
      <c r="E13350" s="22">
        <v>93</v>
      </c>
      <c r="F13350" s="21" t="s">
        <v>172566</v>
      </c>
      <c r="G13350" s="22">
        <v>21</v>
      </c>
      <c r="H13350" s="22">
        <v>133</v>
      </c>
      <c r="I13350" s="21" t="s">
        <v>204489</v>
      </c>
    </row>
    <row r="13351" spans="1:9" ht="32" customHeight="1">
      <c r="A13351" s="19" t="s">
        <v>204490</v>
      </c>
      <c r="B13351" s="20" t="s">
        <v>175008</v>
      </c>
      <c r="C13351" s="22">
        <v>48</v>
      </c>
      <c r="D13351" s="22">
        <v>0</v>
      </c>
      <c r="E13351" s="22">
        <v>0</v>
      </c>
      <c r="F13351" s="21" t="s">
        <v>171601</v>
      </c>
      <c r="G13351" s="22">
        <v>4</v>
      </c>
      <c r="H13351" s="22">
        <v>55</v>
      </c>
      <c r="I13351" s="21" t="s">
        <v>204491</v>
      </c>
    </row>
    <row r="13352" spans="1:9" ht="32" customHeight="1">
      <c r="A13352" s="19" t="s">
        <v>204492</v>
      </c>
      <c r="B13352" s="20" t="s">
        <v>170404</v>
      </c>
      <c r="C13352" s="22">
        <v>80</v>
      </c>
      <c r="D13352" s="22">
        <v>0</v>
      </c>
      <c r="E13352" s="22">
        <v>0</v>
      </c>
      <c r="F13352" s="21" t="s">
        <v>170405</v>
      </c>
      <c r="G13352" s="22">
        <v>10</v>
      </c>
      <c r="H13352" s="22">
        <v>93</v>
      </c>
      <c r="I13352" s="21" t="s">
        <v>204493</v>
      </c>
    </row>
    <row r="13353" spans="1:9" ht="32" customHeight="1">
      <c r="A13353" s="19" t="s">
        <v>204494</v>
      </c>
      <c r="B13353" s="20" t="s">
        <v>170862</v>
      </c>
      <c r="C13353" s="22">
        <v>3</v>
      </c>
      <c r="D13353" s="21" t="s">
        <v>172258</v>
      </c>
      <c r="E13353" s="22">
        <v>62</v>
      </c>
      <c r="F13353" s="21" t="s">
        <v>170080</v>
      </c>
      <c r="G13353" s="22">
        <v>4</v>
      </c>
      <c r="H13353" s="22">
        <v>72</v>
      </c>
      <c r="I13353" s="21" t="s">
        <v>204495</v>
      </c>
    </row>
    <row r="13354" spans="1:9" ht="32" customHeight="1">
      <c r="A13354" s="19" t="s">
        <v>204496</v>
      </c>
      <c r="B13354" s="20" t="s">
        <v>171218</v>
      </c>
      <c r="C13354" s="22">
        <v>58</v>
      </c>
      <c r="D13354" s="21" t="s">
        <v>170350</v>
      </c>
      <c r="E13354" s="22">
        <v>15</v>
      </c>
      <c r="F13354" s="21" t="s">
        <v>192329</v>
      </c>
      <c r="G13354" s="22">
        <v>41</v>
      </c>
      <c r="H13354" s="22">
        <v>117</v>
      </c>
      <c r="I13354" s="21" t="s">
        <v>204497</v>
      </c>
    </row>
    <row r="13355" spans="1:9" ht="32" customHeight="1">
      <c r="A13355" s="19" t="s">
        <v>204498</v>
      </c>
      <c r="B13355" s="20" t="s">
        <v>186265</v>
      </c>
      <c r="C13355" s="22">
        <v>74</v>
      </c>
      <c r="D13355" s="21" t="s">
        <v>170498</v>
      </c>
      <c r="E13355" s="22">
        <v>56</v>
      </c>
      <c r="F13355" s="21" t="s">
        <v>173548</v>
      </c>
      <c r="G13355" s="22">
        <v>14</v>
      </c>
      <c r="H13355" s="22">
        <v>147</v>
      </c>
      <c r="I13355" s="21" t="s">
        <v>204499</v>
      </c>
    </row>
    <row r="13356" spans="1:9" ht="32" customHeight="1">
      <c r="A13356" s="19" t="s">
        <v>204500</v>
      </c>
      <c r="B13356" s="20" t="s">
        <v>172392</v>
      </c>
      <c r="C13356" s="22">
        <v>106</v>
      </c>
      <c r="D13356" s="21" t="s">
        <v>173176</v>
      </c>
      <c r="E13356" s="22">
        <v>84</v>
      </c>
      <c r="F13356" s="21" t="s">
        <v>170421</v>
      </c>
      <c r="G13356" s="22">
        <v>14</v>
      </c>
      <c r="H13356" s="22">
        <v>207</v>
      </c>
      <c r="I13356" s="21" t="s">
        <v>204501</v>
      </c>
    </row>
    <row r="13357" spans="1:9" ht="32" customHeight="1">
      <c r="A13357" s="19" t="s">
        <v>204502</v>
      </c>
      <c r="B13357" s="20" t="s">
        <v>175830</v>
      </c>
      <c r="C13357" s="22">
        <v>60</v>
      </c>
      <c r="D13357" s="21" t="s">
        <v>170409</v>
      </c>
      <c r="E13357" s="22">
        <v>66</v>
      </c>
      <c r="F13357" s="22">
        <v>0</v>
      </c>
      <c r="G13357" s="22">
        <v>0</v>
      </c>
      <c r="H13357" s="22">
        <v>129</v>
      </c>
      <c r="I13357" s="21" t="s">
        <v>204503</v>
      </c>
    </row>
    <row r="13358" spans="1:9" ht="32" customHeight="1">
      <c r="A13358" s="19" t="s">
        <v>204504</v>
      </c>
      <c r="B13358" s="20" t="s">
        <v>178237</v>
      </c>
      <c r="C13358" s="22">
        <v>49</v>
      </c>
      <c r="D13358" s="21" t="s">
        <v>170029</v>
      </c>
      <c r="E13358" s="22">
        <v>84</v>
      </c>
      <c r="F13358" s="21" t="s">
        <v>178238</v>
      </c>
      <c r="G13358" s="22">
        <v>29</v>
      </c>
      <c r="H13358" s="22">
        <v>165</v>
      </c>
      <c r="I13358" s="21" t="s">
        <v>204505</v>
      </c>
    </row>
    <row r="13359" spans="1:9" ht="32" customHeight="1">
      <c r="A13359" s="19" t="s">
        <v>204506</v>
      </c>
      <c r="B13359" s="20" t="s">
        <v>185489</v>
      </c>
      <c r="C13359" s="22">
        <v>56</v>
      </c>
      <c r="D13359" s="21" t="s">
        <v>184527</v>
      </c>
      <c r="E13359" s="22">
        <v>94</v>
      </c>
      <c r="F13359" s="21" t="s">
        <v>174566</v>
      </c>
      <c r="G13359" s="22">
        <v>68</v>
      </c>
      <c r="H13359" s="22">
        <v>221</v>
      </c>
      <c r="I13359" s="21" t="s">
        <v>204507</v>
      </c>
    </row>
    <row r="13360" spans="1:9" ht="32" customHeight="1">
      <c r="A13360" s="19" t="s">
        <v>204508</v>
      </c>
      <c r="B13360" s="20" t="s">
        <v>204509</v>
      </c>
      <c r="C13360" s="22">
        <v>13</v>
      </c>
      <c r="D13360" s="21" t="s">
        <v>204510</v>
      </c>
      <c r="E13360" s="22">
        <v>277</v>
      </c>
      <c r="F13360" s="21" t="s">
        <v>181951</v>
      </c>
      <c r="G13360" s="22">
        <v>2</v>
      </c>
      <c r="H13360" s="22">
        <v>295</v>
      </c>
      <c r="I13360" s="21" t="s">
        <v>204511</v>
      </c>
    </row>
    <row r="13361" spans="1:9" ht="32" customHeight="1">
      <c r="A13361" s="19" t="s">
        <v>204512</v>
      </c>
      <c r="B13361" s="20" t="s">
        <v>180211</v>
      </c>
      <c r="C13361" s="22">
        <v>81</v>
      </c>
      <c r="D13361" s="21" t="s">
        <v>186032</v>
      </c>
      <c r="E13361" s="22">
        <v>58</v>
      </c>
      <c r="F13361" s="21" t="s">
        <v>188166</v>
      </c>
      <c r="G13361" s="22">
        <v>1</v>
      </c>
      <c r="H13361" s="22">
        <v>143</v>
      </c>
      <c r="I13361" s="21" t="s">
        <v>204513</v>
      </c>
    </row>
    <row r="13362" spans="1:9" ht="32" customHeight="1">
      <c r="A13362" s="19" t="s">
        <v>204514</v>
      </c>
      <c r="B13362" s="20" t="s">
        <v>184102</v>
      </c>
      <c r="C13362" s="22">
        <v>14</v>
      </c>
      <c r="D13362" s="21" t="s">
        <v>204515</v>
      </c>
      <c r="E13362" s="22">
        <v>155</v>
      </c>
      <c r="F13362" s="21" t="s">
        <v>204516</v>
      </c>
      <c r="G13362" s="22">
        <v>18</v>
      </c>
      <c r="H13362" s="22">
        <v>190</v>
      </c>
      <c r="I13362" s="21" t="s">
        <v>204517</v>
      </c>
    </row>
    <row r="13363" spans="1:9" ht="32" customHeight="1">
      <c r="A13363" s="19" t="s">
        <v>204518</v>
      </c>
      <c r="B13363" s="20" t="s">
        <v>204519</v>
      </c>
      <c r="C13363" s="22">
        <v>3</v>
      </c>
      <c r="D13363" s="21" t="s">
        <v>204520</v>
      </c>
      <c r="E13363" s="22">
        <v>123</v>
      </c>
      <c r="F13363" s="21" t="s">
        <v>171496</v>
      </c>
      <c r="G13363" s="22">
        <v>70</v>
      </c>
      <c r="H13363" s="22">
        <v>199</v>
      </c>
      <c r="I13363" s="21" t="s">
        <v>204521</v>
      </c>
    </row>
    <row r="13364" spans="1:9" ht="32" customHeight="1">
      <c r="A13364" s="19" t="s">
        <v>204522</v>
      </c>
      <c r="B13364" s="20" t="s">
        <v>172380</v>
      </c>
      <c r="C13364" s="22">
        <v>25</v>
      </c>
      <c r="D13364" s="21" t="s">
        <v>173440</v>
      </c>
      <c r="E13364" s="22">
        <v>80</v>
      </c>
      <c r="F13364" s="21" t="s">
        <v>171013</v>
      </c>
      <c r="G13364" s="22">
        <v>1</v>
      </c>
      <c r="H13364" s="22">
        <v>109</v>
      </c>
      <c r="I13364" s="21" t="s">
        <v>204523</v>
      </c>
    </row>
    <row r="13365" spans="1:9" ht="32" customHeight="1">
      <c r="A13365" s="19" t="s">
        <v>204524</v>
      </c>
      <c r="B13365" s="20" t="s">
        <v>170543</v>
      </c>
      <c r="C13365" s="22">
        <v>4</v>
      </c>
      <c r="D13365" s="21" t="s">
        <v>175050</v>
      </c>
      <c r="E13365" s="22">
        <v>79</v>
      </c>
      <c r="F13365" s="21" t="s">
        <v>170160</v>
      </c>
      <c r="G13365" s="22">
        <v>10</v>
      </c>
      <c r="H13365" s="22">
        <v>96</v>
      </c>
      <c r="I13365" s="21" t="s">
        <v>204525</v>
      </c>
    </row>
    <row r="13366" spans="1:9" ht="32" customHeight="1">
      <c r="A13366" s="19" t="s">
        <v>204526</v>
      </c>
      <c r="B13366" s="20" t="s">
        <v>169926</v>
      </c>
      <c r="C13366" s="22">
        <v>4</v>
      </c>
      <c r="D13366" s="21" t="s">
        <v>170750</v>
      </c>
      <c r="E13366" s="22">
        <v>108</v>
      </c>
      <c r="F13366" s="22">
        <v>0</v>
      </c>
      <c r="G13366" s="22">
        <v>0</v>
      </c>
      <c r="H13366" s="22">
        <v>115</v>
      </c>
      <c r="I13366" s="21" t="s">
        <v>204527</v>
      </c>
    </row>
    <row r="13367" spans="1:9" ht="44" customHeight="1">
      <c r="A13367" s="19" t="s">
        <v>204528</v>
      </c>
      <c r="B13367" s="20" t="s">
        <v>182175</v>
      </c>
      <c r="C13367" s="22">
        <v>21</v>
      </c>
      <c r="D13367" s="21" t="s">
        <v>170710</v>
      </c>
      <c r="E13367" s="22">
        <v>60</v>
      </c>
      <c r="F13367" s="21" t="s">
        <v>200796</v>
      </c>
      <c r="G13367" s="22">
        <v>55</v>
      </c>
      <c r="H13367" s="22">
        <v>139</v>
      </c>
      <c r="I13367" s="21" t="s">
        <v>204529</v>
      </c>
    </row>
    <row r="13368" spans="1:9" ht="32" customHeight="1">
      <c r="A13368" s="19" t="s">
        <v>204530</v>
      </c>
      <c r="B13368" s="20" t="s">
        <v>187259</v>
      </c>
      <c r="C13368" s="22">
        <v>19</v>
      </c>
      <c r="D13368" s="21" t="s">
        <v>201292</v>
      </c>
      <c r="E13368" s="22">
        <v>103</v>
      </c>
      <c r="F13368" s="21" t="s">
        <v>204531</v>
      </c>
      <c r="G13368" s="22">
        <v>35</v>
      </c>
      <c r="H13368" s="22">
        <v>160</v>
      </c>
      <c r="I13368" s="21" t="s">
        <v>204532</v>
      </c>
    </row>
    <row r="13369" spans="1:9" ht="32" customHeight="1">
      <c r="A13369" s="19" t="s">
        <v>204533</v>
      </c>
      <c r="B13369" s="20" t="s">
        <v>172932</v>
      </c>
      <c r="C13369" s="22">
        <v>3</v>
      </c>
      <c r="D13369" s="21" t="s">
        <v>172302</v>
      </c>
      <c r="E13369" s="22">
        <v>156</v>
      </c>
      <c r="F13369" s="21" t="s">
        <v>170265</v>
      </c>
      <c r="G13369" s="22">
        <v>12</v>
      </c>
      <c r="H13369" s="22">
        <v>174</v>
      </c>
      <c r="I13369" s="21" t="s">
        <v>204534</v>
      </c>
    </row>
    <row r="13370" spans="1:9" ht="32" customHeight="1">
      <c r="A13370" s="19" t="s">
        <v>204535</v>
      </c>
      <c r="B13370" s="20" t="s">
        <v>169864</v>
      </c>
      <c r="C13370" s="22">
        <v>41</v>
      </c>
      <c r="D13370" s="21" t="s">
        <v>169664</v>
      </c>
      <c r="E13370" s="22">
        <v>61</v>
      </c>
      <c r="F13370" s="21" t="s">
        <v>175055</v>
      </c>
      <c r="G13370" s="22">
        <v>3</v>
      </c>
      <c r="H13370" s="22">
        <v>108</v>
      </c>
      <c r="I13370" s="21" t="s">
        <v>204536</v>
      </c>
    </row>
    <row r="13371" spans="1:9" ht="44" customHeight="1">
      <c r="A13371" s="19" t="s">
        <v>204537</v>
      </c>
      <c r="B13371" s="20" t="s">
        <v>204538</v>
      </c>
      <c r="C13371" s="22">
        <v>39</v>
      </c>
      <c r="D13371" s="21" t="s">
        <v>173606</v>
      </c>
      <c r="E13371" s="22">
        <v>114</v>
      </c>
      <c r="F13371" s="21" t="s">
        <v>204539</v>
      </c>
      <c r="G13371" s="22">
        <v>31</v>
      </c>
      <c r="H13371" s="22">
        <v>187</v>
      </c>
      <c r="I13371" s="21" t="s">
        <v>204540</v>
      </c>
    </row>
    <row r="13372" spans="1:9" ht="32" customHeight="1">
      <c r="A13372" s="19" t="s">
        <v>204541</v>
      </c>
      <c r="B13372" s="20" t="s">
        <v>171825</v>
      </c>
      <c r="C13372" s="22">
        <v>3</v>
      </c>
      <c r="D13372" s="21" t="s">
        <v>184886</v>
      </c>
      <c r="E13372" s="22">
        <v>82</v>
      </c>
      <c r="F13372" s="21" t="s">
        <v>176294</v>
      </c>
      <c r="G13372" s="22">
        <v>2</v>
      </c>
      <c r="H13372" s="22">
        <v>90</v>
      </c>
      <c r="I13372" s="21" t="s">
        <v>204542</v>
      </c>
    </row>
    <row r="13373" spans="1:9" ht="32" customHeight="1">
      <c r="A13373" s="19" t="s">
        <v>204543</v>
      </c>
      <c r="B13373" s="20" t="s">
        <v>169776</v>
      </c>
      <c r="C13373" s="22">
        <v>3</v>
      </c>
      <c r="D13373" s="21" t="s">
        <v>204544</v>
      </c>
      <c r="E13373" s="22">
        <v>169</v>
      </c>
      <c r="F13373" s="21" t="s">
        <v>203495</v>
      </c>
      <c r="G13373" s="22">
        <v>5</v>
      </c>
      <c r="H13373" s="22">
        <v>180</v>
      </c>
      <c r="I13373" s="21" t="s">
        <v>204545</v>
      </c>
    </row>
    <row r="13374" spans="1:9" ht="32" customHeight="1">
      <c r="A13374" s="19" t="s">
        <v>204546</v>
      </c>
      <c r="B13374" s="20" t="s">
        <v>175129</v>
      </c>
      <c r="C13374" s="22">
        <v>16</v>
      </c>
      <c r="D13374" s="21" t="s">
        <v>191430</v>
      </c>
      <c r="E13374" s="22">
        <v>141</v>
      </c>
      <c r="F13374" s="21" t="s">
        <v>204547</v>
      </c>
      <c r="G13374" s="22">
        <v>37</v>
      </c>
      <c r="H13374" s="22">
        <v>197</v>
      </c>
      <c r="I13374" s="21" t="s">
        <v>204548</v>
      </c>
    </row>
    <row r="13375" spans="1:9" ht="32" customHeight="1">
      <c r="A13375" s="19" t="s">
        <v>204549</v>
      </c>
      <c r="B13375" s="20" t="s">
        <v>175558</v>
      </c>
      <c r="C13375" s="22">
        <v>82</v>
      </c>
      <c r="D13375" s="21" t="s">
        <v>204550</v>
      </c>
      <c r="E13375" s="22">
        <v>59</v>
      </c>
      <c r="F13375" s="21" t="s">
        <v>175979</v>
      </c>
      <c r="G13375" s="22">
        <v>13</v>
      </c>
      <c r="H13375" s="22">
        <v>157</v>
      </c>
      <c r="I13375" s="21" t="s">
        <v>204551</v>
      </c>
    </row>
    <row r="13376" spans="1:9" ht="44" customHeight="1">
      <c r="A13376" s="19" t="s">
        <v>204552</v>
      </c>
      <c r="B13376" s="20" t="s">
        <v>172177</v>
      </c>
      <c r="C13376" s="22">
        <v>62</v>
      </c>
      <c r="D13376" s="21" t="s">
        <v>174280</v>
      </c>
      <c r="E13376" s="22">
        <v>56</v>
      </c>
      <c r="F13376" s="21" t="s">
        <v>174238</v>
      </c>
      <c r="G13376" s="22">
        <v>24</v>
      </c>
      <c r="H13376" s="22">
        <v>145</v>
      </c>
      <c r="I13376" s="21" t="s">
        <v>204553</v>
      </c>
    </row>
    <row r="13377" spans="1:9" ht="32" customHeight="1">
      <c r="A13377" s="19" t="s">
        <v>204554</v>
      </c>
      <c r="B13377" s="20" t="s">
        <v>186144</v>
      </c>
      <c r="C13377" s="22">
        <v>13</v>
      </c>
      <c r="D13377" s="21" t="s">
        <v>177807</v>
      </c>
      <c r="E13377" s="22">
        <v>76</v>
      </c>
      <c r="F13377" s="21" t="s">
        <v>174782</v>
      </c>
      <c r="G13377" s="22">
        <v>79</v>
      </c>
      <c r="H13377" s="22">
        <v>171</v>
      </c>
      <c r="I13377" s="21" t="s">
        <v>204555</v>
      </c>
    </row>
    <row r="13378" spans="1:9" ht="32" customHeight="1">
      <c r="A13378" s="19" t="s">
        <v>204556</v>
      </c>
      <c r="B13378" s="20" t="s">
        <v>170177</v>
      </c>
      <c r="C13378" s="22">
        <v>45</v>
      </c>
      <c r="D13378" s="21" t="s">
        <v>171266</v>
      </c>
      <c r="E13378" s="22">
        <v>61</v>
      </c>
      <c r="F13378" s="21" t="s">
        <v>174919</v>
      </c>
      <c r="G13378" s="22">
        <v>58</v>
      </c>
      <c r="H13378" s="22">
        <v>167</v>
      </c>
      <c r="I13378" s="21" t="s">
        <v>204557</v>
      </c>
    </row>
    <row r="13379" spans="1:9" ht="32" customHeight="1">
      <c r="A13379" s="19" t="s">
        <v>204558</v>
      </c>
      <c r="B13379" s="20" t="s">
        <v>170089</v>
      </c>
      <c r="C13379" s="22">
        <v>6</v>
      </c>
      <c r="D13379" s="21" t="s">
        <v>187050</v>
      </c>
      <c r="E13379" s="22">
        <v>89</v>
      </c>
      <c r="F13379" s="21" t="s">
        <v>187981</v>
      </c>
      <c r="G13379" s="22">
        <v>13</v>
      </c>
      <c r="H13379" s="22">
        <v>111</v>
      </c>
      <c r="I13379" s="21" t="s">
        <v>204559</v>
      </c>
    </row>
    <row r="13380" spans="1:9" ht="32" customHeight="1">
      <c r="A13380" s="19" t="s">
        <v>204560</v>
      </c>
      <c r="B13380" s="20" t="s">
        <v>174428</v>
      </c>
      <c r="C13380" s="22">
        <v>45</v>
      </c>
      <c r="D13380" s="21" t="s">
        <v>195996</v>
      </c>
      <c r="E13380" s="22">
        <v>21</v>
      </c>
      <c r="F13380" s="21" t="s">
        <v>172662</v>
      </c>
      <c r="G13380" s="22">
        <v>13</v>
      </c>
      <c r="H13380" s="22">
        <v>82</v>
      </c>
      <c r="I13380" s="21" t="s">
        <v>204561</v>
      </c>
    </row>
    <row r="13381" spans="1:9" ht="32" customHeight="1">
      <c r="A13381" s="19" t="s">
        <v>204562</v>
      </c>
      <c r="B13381" s="20" t="s">
        <v>169888</v>
      </c>
      <c r="C13381" s="22">
        <v>77</v>
      </c>
      <c r="D13381" s="21" t="s">
        <v>182030</v>
      </c>
      <c r="E13381" s="22">
        <v>13</v>
      </c>
      <c r="F13381" s="21" t="s">
        <v>171528</v>
      </c>
      <c r="G13381" s="22">
        <v>36</v>
      </c>
      <c r="H13381" s="22">
        <v>129</v>
      </c>
      <c r="I13381" s="21" t="s">
        <v>204563</v>
      </c>
    </row>
    <row r="13382" spans="1:9" ht="32" customHeight="1">
      <c r="A13382" s="19" t="s">
        <v>204564</v>
      </c>
      <c r="B13382" s="20" t="s">
        <v>170489</v>
      </c>
      <c r="C13382" s="22">
        <v>54</v>
      </c>
      <c r="D13382" s="22">
        <v>0</v>
      </c>
      <c r="E13382" s="22">
        <v>0</v>
      </c>
      <c r="F13382" s="21" t="s">
        <v>170846</v>
      </c>
      <c r="G13382" s="22">
        <v>12</v>
      </c>
      <c r="H13382" s="22">
        <v>69</v>
      </c>
      <c r="I13382" s="21" t="s">
        <v>204565</v>
      </c>
    </row>
    <row r="13383" spans="1:9" ht="32" customHeight="1">
      <c r="A13383" s="19" t="s">
        <v>204566</v>
      </c>
      <c r="B13383" s="20" t="s">
        <v>172421</v>
      </c>
      <c r="C13383" s="22">
        <v>4</v>
      </c>
      <c r="D13383" s="21" t="s">
        <v>181024</v>
      </c>
      <c r="E13383" s="22">
        <v>166</v>
      </c>
      <c r="F13383" s="21" t="s">
        <v>170151</v>
      </c>
      <c r="G13383" s="22">
        <v>2</v>
      </c>
      <c r="H13383" s="22">
        <v>175</v>
      </c>
      <c r="I13383" s="21" t="s">
        <v>204567</v>
      </c>
    </row>
    <row r="13384" spans="1:9" ht="32" customHeight="1">
      <c r="A13384" s="19" t="s">
        <v>204568</v>
      </c>
      <c r="B13384" s="20" t="s">
        <v>204569</v>
      </c>
      <c r="C13384" s="22">
        <v>92</v>
      </c>
      <c r="D13384" s="21" t="s">
        <v>204570</v>
      </c>
      <c r="E13384" s="22">
        <v>23</v>
      </c>
      <c r="F13384" s="21" t="s">
        <v>202072</v>
      </c>
      <c r="G13384" s="22">
        <v>22</v>
      </c>
      <c r="H13384" s="22">
        <v>140</v>
      </c>
      <c r="I13384" s="21" t="s">
        <v>204571</v>
      </c>
    </row>
    <row r="13385" spans="1:9" ht="32" customHeight="1">
      <c r="A13385" s="19" t="s">
        <v>204572</v>
      </c>
      <c r="B13385" s="20" t="s">
        <v>173541</v>
      </c>
      <c r="C13385" s="22">
        <v>2</v>
      </c>
      <c r="D13385" s="21" t="s">
        <v>183909</v>
      </c>
      <c r="E13385" s="22">
        <v>114</v>
      </c>
      <c r="F13385" s="21" t="s">
        <v>176755</v>
      </c>
      <c r="G13385" s="22">
        <v>8</v>
      </c>
      <c r="H13385" s="22">
        <v>127</v>
      </c>
      <c r="I13385" s="21" t="s">
        <v>204573</v>
      </c>
    </row>
    <row r="13386" spans="1:9" ht="32" customHeight="1">
      <c r="A13386" s="19" t="s">
        <v>204574</v>
      </c>
      <c r="B13386" s="20" t="s">
        <v>181313</v>
      </c>
      <c r="C13386" s="22">
        <v>14</v>
      </c>
      <c r="D13386" s="21" t="s">
        <v>200000</v>
      </c>
      <c r="E13386" s="22">
        <v>11</v>
      </c>
      <c r="F13386" s="21" t="s">
        <v>177274</v>
      </c>
      <c r="G13386" s="22">
        <v>28</v>
      </c>
      <c r="H13386" s="22">
        <v>56</v>
      </c>
      <c r="I13386" s="21" t="s">
        <v>204575</v>
      </c>
    </row>
    <row r="13387" spans="1:9" ht="32" customHeight="1">
      <c r="A13387" s="19" t="s">
        <v>204576</v>
      </c>
      <c r="B13387" s="20" t="s">
        <v>188836</v>
      </c>
      <c r="C13387" s="22">
        <v>44</v>
      </c>
      <c r="D13387" s="21" t="s">
        <v>204577</v>
      </c>
      <c r="E13387" s="22">
        <v>127</v>
      </c>
      <c r="F13387" s="21" t="s">
        <v>181864</v>
      </c>
      <c r="G13387" s="22">
        <v>10</v>
      </c>
      <c r="H13387" s="22">
        <v>184</v>
      </c>
      <c r="I13387" s="21" t="s">
        <v>204578</v>
      </c>
    </row>
    <row r="13388" spans="1:9" ht="32" customHeight="1">
      <c r="A13388" s="19" t="s">
        <v>204579</v>
      </c>
      <c r="B13388" s="20" t="s">
        <v>176888</v>
      </c>
      <c r="C13388" s="22">
        <v>42</v>
      </c>
      <c r="D13388" s="21" t="s">
        <v>204580</v>
      </c>
      <c r="E13388" s="22">
        <v>97</v>
      </c>
      <c r="F13388" s="21" t="s">
        <v>200114</v>
      </c>
      <c r="G13388" s="22">
        <v>44</v>
      </c>
      <c r="H13388" s="22">
        <v>186</v>
      </c>
      <c r="I13388" s="21" t="s">
        <v>204581</v>
      </c>
    </row>
    <row r="13389" spans="1:9" ht="32" customHeight="1">
      <c r="A13389" s="19" t="s">
        <v>204582</v>
      </c>
      <c r="B13389" s="20" t="s">
        <v>204583</v>
      </c>
      <c r="C13389" s="22">
        <v>59</v>
      </c>
      <c r="D13389" s="21" t="s">
        <v>179820</v>
      </c>
      <c r="E13389" s="22">
        <v>72</v>
      </c>
      <c r="F13389" s="21" t="s">
        <v>204362</v>
      </c>
      <c r="G13389" s="22">
        <v>53</v>
      </c>
      <c r="H13389" s="22">
        <v>187</v>
      </c>
      <c r="I13389" s="21" t="s">
        <v>204584</v>
      </c>
    </row>
    <row r="13390" spans="1:9" ht="32" customHeight="1">
      <c r="A13390" s="19" t="s">
        <v>204585</v>
      </c>
      <c r="B13390" s="20" t="s">
        <v>181045</v>
      </c>
      <c r="C13390" s="22">
        <v>37</v>
      </c>
      <c r="D13390" s="22">
        <v>0</v>
      </c>
      <c r="E13390" s="22">
        <v>0</v>
      </c>
      <c r="F13390" s="21" t="s">
        <v>175063</v>
      </c>
      <c r="G13390" s="22">
        <v>36</v>
      </c>
      <c r="H13390" s="22">
        <v>76</v>
      </c>
      <c r="I13390" s="21" t="s">
        <v>204586</v>
      </c>
    </row>
    <row r="13391" spans="1:9" ht="32" customHeight="1">
      <c r="A13391" s="19" t="s">
        <v>204587</v>
      </c>
      <c r="B13391" s="20" t="s">
        <v>185820</v>
      </c>
      <c r="C13391" s="22">
        <v>144</v>
      </c>
      <c r="D13391" s="21" t="s">
        <v>174139</v>
      </c>
      <c r="E13391" s="22">
        <v>8</v>
      </c>
      <c r="F13391" s="21" t="s">
        <v>204588</v>
      </c>
      <c r="G13391" s="22">
        <v>13</v>
      </c>
      <c r="H13391" s="22">
        <v>168</v>
      </c>
      <c r="I13391" s="21" t="s">
        <v>204589</v>
      </c>
    </row>
    <row r="13392" spans="1:9" ht="32" customHeight="1">
      <c r="A13392" s="19" t="s">
        <v>204590</v>
      </c>
      <c r="B13392" s="20" t="s">
        <v>188010</v>
      </c>
      <c r="C13392" s="22">
        <v>40</v>
      </c>
      <c r="D13392" s="21" t="s">
        <v>204591</v>
      </c>
      <c r="E13392" s="22">
        <v>53</v>
      </c>
      <c r="F13392" s="21" t="s">
        <v>182209</v>
      </c>
      <c r="G13392" s="22">
        <v>29</v>
      </c>
      <c r="H13392" s="22">
        <v>125</v>
      </c>
      <c r="I13392" s="21" t="s">
        <v>204592</v>
      </c>
    </row>
    <row r="13393" spans="1:9" ht="32" customHeight="1">
      <c r="A13393" s="19" t="s">
        <v>204593</v>
      </c>
      <c r="B13393" s="20" t="s">
        <v>204594</v>
      </c>
      <c r="C13393" s="22">
        <v>7</v>
      </c>
      <c r="D13393" s="21" t="s">
        <v>204595</v>
      </c>
      <c r="E13393" s="22">
        <v>269</v>
      </c>
      <c r="F13393" s="21" t="s">
        <v>179245</v>
      </c>
      <c r="G13393" s="22">
        <v>2</v>
      </c>
      <c r="H13393" s="22">
        <v>281</v>
      </c>
      <c r="I13393" s="21" t="s">
        <v>204596</v>
      </c>
    </row>
    <row r="13394" spans="1:9" ht="32" customHeight="1">
      <c r="A13394" s="19" t="s">
        <v>204597</v>
      </c>
      <c r="B13394" s="20" t="s">
        <v>172274</v>
      </c>
      <c r="C13394" s="22">
        <v>18</v>
      </c>
      <c r="D13394" s="21" t="s">
        <v>181395</v>
      </c>
      <c r="E13394" s="22">
        <v>105</v>
      </c>
      <c r="F13394" s="21" t="s">
        <v>204598</v>
      </c>
      <c r="G13394" s="22">
        <v>62</v>
      </c>
      <c r="H13394" s="22">
        <v>188</v>
      </c>
      <c r="I13394" s="21" t="s">
        <v>204599</v>
      </c>
    </row>
    <row r="13395" spans="1:9" ht="32" customHeight="1">
      <c r="A13395" s="19" t="s">
        <v>204600</v>
      </c>
      <c r="B13395" s="20" t="s">
        <v>172274</v>
      </c>
      <c r="C13395" s="22">
        <v>18</v>
      </c>
      <c r="D13395" s="21" t="s">
        <v>181395</v>
      </c>
      <c r="E13395" s="22">
        <v>105</v>
      </c>
      <c r="F13395" s="21" t="s">
        <v>204598</v>
      </c>
      <c r="G13395" s="22">
        <v>62</v>
      </c>
      <c r="H13395" s="22">
        <v>188</v>
      </c>
      <c r="I13395" s="21" t="s">
        <v>204601</v>
      </c>
    </row>
    <row r="13396" spans="1:9" ht="32" customHeight="1">
      <c r="A13396" s="19" t="s">
        <v>204602</v>
      </c>
      <c r="B13396" s="20" t="s">
        <v>171537</v>
      </c>
      <c r="C13396" s="22">
        <v>34</v>
      </c>
      <c r="D13396" s="21" t="s">
        <v>169673</v>
      </c>
      <c r="E13396" s="22">
        <v>32</v>
      </c>
      <c r="F13396" s="21" t="s">
        <v>173451</v>
      </c>
      <c r="G13396" s="22">
        <v>38</v>
      </c>
      <c r="H13396" s="22">
        <v>107</v>
      </c>
      <c r="I13396" s="21" t="s">
        <v>204603</v>
      </c>
    </row>
    <row r="13397" spans="1:9" ht="32" customHeight="1">
      <c r="A13397" s="19" t="s">
        <v>204604</v>
      </c>
      <c r="B13397" s="20" t="s">
        <v>179399</v>
      </c>
      <c r="C13397" s="22">
        <v>49</v>
      </c>
      <c r="D13397" s="22">
        <v>0</v>
      </c>
      <c r="E13397" s="22">
        <v>0</v>
      </c>
      <c r="F13397" s="21" t="s">
        <v>178052</v>
      </c>
      <c r="G13397" s="22">
        <v>11</v>
      </c>
      <c r="H13397" s="22">
        <v>63</v>
      </c>
      <c r="I13397" s="21" t="s">
        <v>204605</v>
      </c>
    </row>
    <row r="13398" spans="1:9" ht="32" customHeight="1">
      <c r="A13398" s="19" t="s">
        <v>204606</v>
      </c>
      <c r="B13398" s="20" t="s">
        <v>169658</v>
      </c>
      <c r="C13398" s="22">
        <v>9</v>
      </c>
      <c r="D13398" s="21" t="s">
        <v>170981</v>
      </c>
      <c r="E13398" s="22">
        <v>157</v>
      </c>
      <c r="F13398" s="21" t="s">
        <v>169923</v>
      </c>
      <c r="G13398" s="22">
        <v>5</v>
      </c>
      <c r="H13398" s="22">
        <v>174</v>
      </c>
      <c r="I13398" s="21" t="s">
        <v>204607</v>
      </c>
    </row>
    <row r="13399" spans="1:9" ht="32" customHeight="1">
      <c r="A13399" s="19" t="s">
        <v>204608</v>
      </c>
      <c r="B13399" s="20" t="s">
        <v>175766</v>
      </c>
      <c r="C13399" s="22">
        <v>52</v>
      </c>
      <c r="D13399" s="21" t="s">
        <v>172106</v>
      </c>
      <c r="E13399" s="22">
        <v>68</v>
      </c>
      <c r="F13399" s="21" t="s">
        <v>177226</v>
      </c>
      <c r="G13399" s="22">
        <v>2</v>
      </c>
      <c r="H13399" s="22">
        <v>125</v>
      </c>
      <c r="I13399" s="21" t="s">
        <v>204609</v>
      </c>
    </row>
    <row r="13400" spans="1:9" ht="32" customHeight="1">
      <c r="A13400" s="19" t="s">
        <v>204610</v>
      </c>
      <c r="B13400" s="24">
        <v>25</v>
      </c>
      <c r="C13400" s="22">
        <v>67</v>
      </c>
      <c r="D13400" s="21" t="s">
        <v>194998</v>
      </c>
      <c r="E13400" s="22">
        <v>196</v>
      </c>
      <c r="F13400" s="21" t="s">
        <v>204611</v>
      </c>
      <c r="G13400" s="22">
        <v>5</v>
      </c>
      <c r="H13400" s="22">
        <v>271</v>
      </c>
      <c r="I13400" s="21" t="s">
        <v>204612</v>
      </c>
    </row>
    <row r="13401" spans="1:9" ht="32" customHeight="1">
      <c r="A13401" s="19" t="s">
        <v>204613</v>
      </c>
      <c r="B13401" s="20" t="s">
        <v>179132</v>
      </c>
      <c r="C13401" s="22">
        <v>80</v>
      </c>
      <c r="D13401" s="22">
        <v>0</v>
      </c>
      <c r="E13401" s="22">
        <v>0</v>
      </c>
      <c r="F13401" s="21" t="s">
        <v>170064</v>
      </c>
      <c r="G13401" s="22">
        <v>24</v>
      </c>
      <c r="H13401" s="22">
        <v>107</v>
      </c>
      <c r="I13401" s="21" t="s">
        <v>204614</v>
      </c>
    </row>
    <row r="13402" spans="1:9" ht="32" customHeight="1">
      <c r="A13402" s="19" t="s">
        <v>204615</v>
      </c>
      <c r="B13402" s="20" t="s">
        <v>181082</v>
      </c>
      <c r="C13402" s="22">
        <v>26</v>
      </c>
      <c r="D13402" s="21" t="s">
        <v>173276</v>
      </c>
      <c r="E13402" s="22">
        <v>36</v>
      </c>
      <c r="F13402" s="21" t="s">
        <v>173137</v>
      </c>
      <c r="G13402" s="22">
        <v>4</v>
      </c>
      <c r="H13402" s="22">
        <v>69</v>
      </c>
      <c r="I13402" s="21" t="s">
        <v>204616</v>
      </c>
    </row>
    <row r="13403" spans="1:9" ht="32" customHeight="1">
      <c r="A13403" s="19" t="s">
        <v>204617</v>
      </c>
      <c r="B13403" s="24">
        <v>10</v>
      </c>
      <c r="C13403" s="22">
        <v>15</v>
      </c>
      <c r="D13403" s="22">
        <v>62</v>
      </c>
      <c r="E13403" s="22">
        <v>93</v>
      </c>
      <c r="F13403" s="21" t="s">
        <v>171138</v>
      </c>
      <c r="G13403" s="22">
        <v>42</v>
      </c>
      <c r="H13403" s="22">
        <v>153</v>
      </c>
      <c r="I13403" s="21" t="s">
        <v>204618</v>
      </c>
    </row>
    <row r="13404" spans="1:9" ht="32" customHeight="1">
      <c r="A13404" s="19" t="s">
        <v>204619</v>
      </c>
      <c r="B13404" s="20" t="s">
        <v>177310</v>
      </c>
      <c r="C13404" s="22">
        <v>7</v>
      </c>
      <c r="D13404" s="21" t="s">
        <v>191521</v>
      </c>
      <c r="E13404" s="22">
        <v>81</v>
      </c>
      <c r="F13404" s="21" t="s">
        <v>172305</v>
      </c>
      <c r="G13404" s="22">
        <v>1</v>
      </c>
      <c r="H13404" s="22">
        <v>92</v>
      </c>
      <c r="I13404" s="21" t="s">
        <v>204620</v>
      </c>
    </row>
    <row r="13405" spans="1:9" ht="32" customHeight="1">
      <c r="A13405" s="19" t="s">
        <v>204621</v>
      </c>
      <c r="B13405" s="20" t="s">
        <v>187094</v>
      </c>
      <c r="C13405" s="22">
        <v>50</v>
      </c>
      <c r="D13405" s="21" t="s">
        <v>172268</v>
      </c>
      <c r="E13405" s="22">
        <v>13</v>
      </c>
      <c r="F13405" s="21" t="s">
        <v>194675</v>
      </c>
      <c r="G13405" s="22">
        <v>29</v>
      </c>
      <c r="H13405" s="22">
        <v>95</v>
      </c>
      <c r="I13405" s="21" t="s">
        <v>204622</v>
      </c>
    </row>
    <row r="13406" spans="1:9" ht="32" customHeight="1">
      <c r="A13406" s="19" t="s">
        <v>204623</v>
      </c>
      <c r="B13406" s="20" t="s">
        <v>173043</v>
      </c>
      <c r="C13406" s="22">
        <v>39</v>
      </c>
      <c r="D13406" s="21" t="s">
        <v>194492</v>
      </c>
      <c r="E13406" s="22">
        <v>64</v>
      </c>
      <c r="F13406" s="22">
        <v>0</v>
      </c>
      <c r="G13406" s="22">
        <v>0</v>
      </c>
      <c r="H13406" s="22">
        <v>106</v>
      </c>
      <c r="I13406" s="21" t="s">
        <v>204624</v>
      </c>
    </row>
    <row r="13407" spans="1:9" ht="32" customHeight="1">
      <c r="A13407" s="19" t="s">
        <v>204625</v>
      </c>
      <c r="B13407" s="20" t="s">
        <v>204626</v>
      </c>
      <c r="C13407" s="22">
        <v>67</v>
      </c>
      <c r="D13407" s="21" t="s">
        <v>190276</v>
      </c>
      <c r="E13407" s="22">
        <v>78</v>
      </c>
      <c r="F13407" s="21" t="s">
        <v>204627</v>
      </c>
      <c r="G13407" s="22">
        <v>27</v>
      </c>
      <c r="H13407" s="22">
        <v>175</v>
      </c>
      <c r="I13407" s="21" t="s">
        <v>204628</v>
      </c>
    </row>
    <row r="13408" spans="1:9" ht="32" customHeight="1">
      <c r="A13408" s="19" t="s">
        <v>204629</v>
      </c>
      <c r="B13408" s="20" t="s">
        <v>177265</v>
      </c>
      <c r="C13408" s="22">
        <v>16</v>
      </c>
      <c r="D13408" s="21" t="s">
        <v>185363</v>
      </c>
      <c r="E13408" s="22">
        <v>79</v>
      </c>
      <c r="F13408" s="21" t="s">
        <v>181091</v>
      </c>
      <c r="G13408" s="22">
        <v>3</v>
      </c>
      <c r="H13408" s="22">
        <v>101</v>
      </c>
      <c r="I13408" s="21" t="s">
        <v>204630</v>
      </c>
    </row>
    <row r="13409" spans="1:9" ht="32" customHeight="1">
      <c r="A13409" s="19" t="s">
        <v>204631</v>
      </c>
      <c r="B13409" s="20" t="s">
        <v>172467</v>
      </c>
      <c r="C13409" s="22">
        <v>13</v>
      </c>
      <c r="D13409" s="21" t="s">
        <v>204632</v>
      </c>
      <c r="E13409" s="22">
        <v>75</v>
      </c>
      <c r="F13409" s="21" t="s">
        <v>171361</v>
      </c>
      <c r="G13409" s="22">
        <v>3</v>
      </c>
      <c r="H13409" s="22">
        <v>94</v>
      </c>
      <c r="I13409" s="21" t="s">
        <v>204633</v>
      </c>
    </row>
    <row r="13410" spans="1:9" ht="32" customHeight="1">
      <c r="A13410" s="19" t="s">
        <v>204634</v>
      </c>
      <c r="B13410" s="24">
        <v>84</v>
      </c>
      <c r="C13410" s="22">
        <v>42</v>
      </c>
      <c r="D13410" s="22">
        <v>0</v>
      </c>
      <c r="E13410" s="22">
        <v>0</v>
      </c>
      <c r="F13410" s="22">
        <v>16</v>
      </c>
      <c r="G13410" s="22">
        <v>8</v>
      </c>
      <c r="H13410" s="22">
        <v>53</v>
      </c>
      <c r="I13410" s="21" t="s">
        <v>204635</v>
      </c>
    </row>
    <row r="13411" spans="1:9" ht="32" customHeight="1">
      <c r="A13411" s="19" t="s">
        <v>204636</v>
      </c>
      <c r="B13411" s="20" t="s">
        <v>195095</v>
      </c>
      <c r="C13411" s="22">
        <v>83</v>
      </c>
      <c r="D13411" s="21" t="s">
        <v>176817</v>
      </c>
      <c r="E13411" s="22">
        <v>13</v>
      </c>
      <c r="F13411" s="21" t="s">
        <v>170971</v>
      </c>
      <c r="G13411" s="22">
        <v>6</v>
      </c>
      <c r="H13411" s="22">
        <v>105</v>
      </c>
      <c r="I13411" s="21" t="s">
        <v>204637</v>
      </c>
    </row>
    <row r="13412" spans="1:9" ht="32" customHeight="1">
      <c r="A13412" s="19" t="s">
        <v>204638</v>
      </c>
      <c r="B13412" s="20" t="s">
        <v>173153</v>
      </c>
      <c r="C13412" s="22">
        <v>49</v>
      </c>
      <c r="D13412" s="21" t="s">
        <v>173154</v>
      </c>
      <c r="E13412" s="22">
        <v>71</v>
      </c>
      <c r="F13412" s="21" t="s">
        <v>170909</v>
      </c>
      <c r="G13412" s="22">
        <v>8</v>
      </c>
      <c r="H13412" s="22">
        <v>131</v>
      </c>
      <c r="I13412" s="21" t="s">
        <v>204639</v>
      </c>
    </row>
    <row r="13413" spans="1:9" ht="32" customHeight="1">
      <c r="A13413" s="19" t="s">
        <v>204640</v>
      </c>
      <c r="B13413" s="20" t="s">
        <v>178197</v>
      </c>
      <c r="C13413" s="22">
        <v>28</v>
      </c>
      <c r="D13413" s="21" t="s">
        <v>176368</v>
      </c>
      <c r="E13413" s="22">
        <v>71</v>
      </c>
      <c r="F13413" s="21" t="s">
        <v>170937</v>
      </c>
      <c r="G13413" s="22">
        <v>3</v>
      </c>
      <c r="H13413" s="22">
        <v>105</v>
      </c>
      <c r="I13413" s="21" t="s">
        <v>204641</v>
      </c>
    </row>
    <row r="13414" spans="1:9" ht="32" customHeight="1">
      <c r="A13414" s="19" t="s">
        <v>204642</v>
      </c>
      <c r="B13414" s="20" t="s">
        <v>172538</v>
      </c>
      <c r="C13414" s="22">
        <v>50</v>
      </c>
      <c r="D13414" s="21" t="s">
        <v>172539</v>
      </c>
      <c r="E13414" s="22">
        <v>4</v>
      </c>
      <c r="F13414" s="22">
        <v>0</v>
      </c>
      <c r="G13414" s="22">
        <v>0</v>
      </c>
      <c r="H13414" s="22">
        <v>57</v>
      </c>
      <c r="I13414" s="21" t="s">
        <v>204643</v>
      </c>
    </row>
    <row r="13415" spans="1:9" ht="32" customHeight="1">
      <c r="A13415" s="19" t="s">
        <v>204644</v>
      </c>
      <c r="B13415" s="24">
        <v>0</v>
      </c>
      <c r="C13415" s="22">
        <v>0</v>
      </c>
      <c r="D13415" s="21" t="s">
        <v>180137</v>
      </c>
      <c r="E13415" s="22">
        <v>112</v>
      </c>
      <c r="F13415" s="21" t="s">
        <v>171888</v>
      </c>
      <c r="G13415" s="22">
        <v>1</v>
      </c>
      <c r="H13415" s="22">
        <v>116</v>
      </c>
      <c r="I13415" s="21" t="s">
        <v>204645</v>
      </c>
    </row>
    <row r="13416" spans="1:9" ht="32" customHeight="1">
      <c r="A13416" s="19" t="s">
        <v>204646</v>
      </c>
      <c r="B13416" s="20" t="s">
        <v>170556</v>
      </c>
      <c r="C13416" s="22">
        <v>2</v>
      </c>
      <c r="D13416" s="21" t="s">
        <v>183249</v>
      </c>
      <c r="E13416" s="22">
        <v>116</v>
      </c>
      <c r="F13416" s="21" t="s">
        <v>172004</v>
      </c>
      <c r="G13416" s="22">
        <v>14</v>
      </c>
      <c r="H13416" s="22">
        <v>135</v>
      </c>
      <c r="I13416" s="21" t="s">
        <v>204647</v>
      </c>
    </row>
    <row r="13417" spans="1:9" ht="20" customHeight="1">
      <c r="A13417" s="19" t="s">
        <v>204648</v>
      </c>
      <c r="B13417" s="40">
        <v>59375</v>
      </c>
      <c r="C13417" s="22">
        <v>38</v>
      </c>
      <c r="D13417" s="21" t="s">
        <v>169944</v>
      </c>
      <c r="E13417" s="22">
        <v>20</v>
      </c>
      <c r="F13417" s="39">
        <v>9375</v>
      </c>
      <c r="G13417" s="22">
        <v>6</v>
      </c>
      <c r="H13417" s="22">
        <v>67</v>
      </c>
      <c r="I13417" s="21" t="s">
        <v>204649</v>
      </c>
    </row>
    <row r="13418" spans="1:9" ht="20" customHeight="1">
      <c r="A13418" s="19" t="s">
        <v>204650</v>
      </c>
      <c r="B13418" s="40">
        <v>59375</v>
      </c>
      <c r="C13418" s="22">
        <v>38</v>
      </c>
      <c r="D13418" s="21" t="s">
        <v>169944</v>
      </c>
      <c r="E13418" s="22">
        <v>20</v>
      </c>
      <c r="F13418" s="39">
        <v>9375</v>
      </c>
      <c r="G13418" s="22">
        <v>6</v>
      </c>
      <c r="H13418" s="22">
        <v>67</v>
      </c>
      <c r="I13418" s="21" t="s">
        <v>204651</v>
      </c>
    </row>
    <row r="13419" spans="1:9" ht="20" customHeight="1">
      <c r="A13419" s="19" t="s">
        <v>204652</v>
      </c>
      <c r="B13419" s="20" t="s">
        <v>171218</v>
      </c>
      <c r="C13419" s="22">
        <v>29</v>
      </c>
      <c r="D13419" s="21" t="s">
        <v>170092</v>
      </c>
      <c r="E13419" s="22">
        <v>6</v>
      </c>
      <c r="F13419" s="21" t="s">
        <v>178910</v>
      </c>
      <c r="G13419" s="22">
        <v>22</v>
      </c>
      <c r="H13419" s="22">
        <v>60</v>
      </c>
      <c r="I13419" s="21" t="s">
        <v>204653</v>
      </c>
    </row>
    <row r="13420" spans="1:9" ht="20" customHeight="1">
      <c r="A13420" s="19" t="s">
        <v>204654</v>
      </c>
      <c r="B13420" s="20" t="s">
        <v>171218</v>
      </c>
      <c r="C13420" s="22">
        <v>29</v>
      </c>
      <c r="D13420" s="21" t="s">
        <v>170092</v>
      </c>
      <c r="E13420" s="22">
        <v>6</v>
      </c>
      <c r="F13420" s="21" t="s">
        <v>178910</v>
      </c>
      <c r="G13420" s="22">
        <v>22</v>
      </c>
      <c r="H13420" s="22">
        <v>60</v>
      </c>
      <c r="I13420" s="21" t="s">
        <v>204655</v>
      </c>
    </row>
    <row r="13421" spans="1:9" ht="20" customHeight="1">
      <c r="A13421" s="19" t="s">
        <v>204656</v>
      </c>
      <c r="B13421" s="20" t="s">
        <v>172183</v>
      </c>
      <c r="C13421" s="22">
        <v>7</v>
      </c>
      <c r="D13421" s="21" t="s">
        <v>179183</v>
      </c>
      <c r="E13421" s="22">
        <v>49</v>
      </c>
      <c r="F13421" s="21" t="s">
        <v>172932</v>
      </c>
      <c r="G13421" s="22">
        <v>1</v>
      </c>
      <c r="H13421" s="22">
        <v>60</v>
      </c>
      <c r="I13421" s="21" t="s">
        <v>204657</v>
      </c>
    </row>
    <row r="13422" spans="1:9" ht="32" customHeight="1">
      <c r="A13422" s="19" t="s">
        <v>204658</v>
      </c>
      <c r="B13422" s="20" t="s">
        <v>178568</v>
      </c>
      <c r="C13422" s="22">
        <v>69</v>
      </c>
      <c r="D13422" s="21" t="s">
        <v>204659</v>
      </c>
      <c r="E13422" s="22">
        <v>35</v>
      </c>
      <c r="F13422" s="21" t="s">
        <v>173863</v>
      </c>
      <c r="G13422" s="22">
        <v>4</v>
      </c>
      <c r="H13422" s="22">
        <v>111</v>
      </c>
      <c r="I13422" s="21" t="s">
        <v>204660</v>
      </c>
    </row>
    <row r="13423" spans="1:9" ht="32" customHeight="1">
      <c r="A13423" s="19" t="s">
        <v>204661</v>
      </c>
      <c r="B13423" s="20" t="s">
        <v>186415</v>
      </c>
      <c r="C13423" s="22">
        <v>23</v>
      </c>
      <c r="D13423" s="21" t="s">
        <v>193249</v>
      </c>
      <c r="E13423" s="22">
        <v>38</v>
      </c>
      <c r="F13423" s="21" t="s">
        <v>174546</v>
      </c>
      <c r="G13423" s="22">
        <v>10</v>
      </c>
      <c r="H13423" s="22">
        <v>74</v>
      </c>
      <c r="I13423" s="21" t="s">
        <v>204662</v>
      </c>
    </row>
    <row r="13424" spans="1:9" ht="32" customHeight="1">
      <c r="A13424" s="19" t="s">
        <v>204663</v>
      </c>
      <c r="B13424" s="20" t="s">
        <v>172438</v>
      </c>
      <c r="C13424" s="22">
        <v>2</v>
      </c>
      <c r="D13424" s="21" t="s">
        <v>172898</v>
      </c>
      <c r="E13424" s="22">
        <v>114</v>
      </c>
      <c r="F13424" s="21" t="s">
        <v>180237</v>
      </c>
      <c r="G13424" s="22">
        <v>5</v>
      </c>
      <c r="H13424" s="22">
        <v>124</v>
      </c>
      <c r="I13424" s="21" t="s">
        <v>204664</v>
      </c>
    </row>
    <row r="13425" spans="1:9" ht="32" customHeight="1">
      <c r="A13425" s="19" t="s">
        <v>204665</v>
      </c>
      <c r="B13425" s="20" t="s">
        <v>204666</v>
      </c>
      <c r="C13425" s="22">
        <v>1</v>
      </c>
      <c r="D13425" s="21" t="s">
        <v>172413</v>
      </c>
      <c r="E13425" s="22">
        <v>146</v>
      </c>
      <c r="F13425" s="21" t="s">
        <v>204667</v>
      </c>
      <c r="G13425" s="22">
        <v>31</v>
      </c>
      <c r="H13425" s="22">
        <v>181</v>
      </c>
      <c r="I13425" s="21" t="s">
        <v>204668</v>
      </c>
    </row>
    <row r="13426" spans="1:9" ht="32" customHeight="1">
      <c r="A13426" s="19" t="s">
        <v>204669</v>
      </c>
      <c r="B13426" s="20" t="s">
        <v>184915</v>
      </c>
      <c r="C13426" s="22">
        <v>62</v>
      </c>
      <c r="D13426" s="22">
        <v>0</v>
      </c>
      <c r="E13426" s="22">
        <v>0</v>
      </c>
      <c r="F13426" s="21" t="s">
        <v>185315</v>
      </c>
      <c r="G13426" s="22">
        <v>9</v>
      </c>
      <c r="H13426" s="22">
        <v>74</v>
      </c>
      <c r="I13426" s="21" t="s">
        <v>204670</v>
      </c>
    </row>
    <row r="13427" spans="1:9" ht="32" customHeight="1">
      <c r="A13427" s="19" t="s">
        <v>204671</v>
      </c>
      <c r="B13427" s="20" t="s">
        <v>192849</v>
      </c>
      <c r="C13427" s="22">
        <v>88</v>
      </c>
      <c r="D13427" s="21" t="s">
        <v>191581</v>
      </c>
      <c r="E13427" s="22">
        <v>25</v>
      </c>
      <c r="F13427" s="21" t="s">
        <v>181293</v>
      </c>
      <c r="G13427" s="22">
        <v>11</v>
      </c>
      <c r="H13427" s="22">
        <v>127</v>
      </c>
      <c r="I13427" s="21" t="s">
        <v>204672</v>
      </c>
    </row>
    <row r="13428" spans="1:9" ht="32" customHeight="1">
      <c r="A13428" s="19" t="s">
        <v>204673</v>
      </c>
      <c r="B13428" s="24">
        <v>50</v>
      </c>
      <c r="C13428" s="22">
        <v>57</v>
      </c>
      <c r="D13428" s="21" t="s">
        <v>171008</v>
      </c>
      <c r="E13428" s="22">
        <v>7</v>
      </c>
      <c r="F13428" s="21" t="s">
        <v>172607</v>
      </c>
      <c r="G13428" s="22">
        <v>50</v>
      </c>
      <c r="H13428" s="22">
        <v>117</v>
      </c>
      <c r="I13428" s="21" t="s">
        <v>204674</v>
      </c>
    </row>
    <row r="13429" spans="1:9" ht="32" customHeight="1">
      <c r="A13429" s="19" t="s">
        <v>204675</v>
      </c>
      <c r="B13429" s="20" t="s">
        <v>172595</v>
      </c>
      <c r="C13429" s="22">
        <v>47</v>
      </c>
      <c r="D13429" s="21" t="s">
        <v>173540</v>
      </c>
      <c r="E13429" s="22">
        <v>18</v>
      </c>
      <c r="F13429" s="21" t="s">
        <v>201760</v>
      </c>
      <c r="G13429" s="22">
        <v>59</v>
      </c>
      <c r="H13429" s="22">
        <v>127</v>
      </c>
      <c r="I13429" s="21" t="s">
        <v>204676</v>
      </c>
    </row>
    <row r="13430" spans="1:9" ht="32" customHeight="1">
      <c r="A13430" s="19" t="s">
        <v>204677</v>
      </c>
      <c r="B13430" s="24">
        <v>50</v>
      </c>
      <c r="C13430" s="22">
        <v>68</v>
      </c>
      <c r="D13430" s="21" t="s">
        <v>191065</v>
      </c>
      <c r="E13430" s="22">
        <v>59</v>
      </c>
      <c r="F13430" s="21" t="s">
        <v>170098</v>
      </c>
      <c r="G13430" s="22">
        <v>9</v>
      </c>
      <c r="H13430" s="22">
        <v>139</v>
      </c>
      <c r="I13430" s="21" t="s">
        <v>204678</v>
      </c>
    </row>
    <row r="13431" spans="1:9" ht="32" customHeight="1">
      <c r="A13431" s="19" t="s">
        <v>204679</v>
      </c>
      <c r="B13431" s="20" t="s">
        <v>203326</v>
      </c>
      <c r="C13431" s="22">
        <v>33</v>
      </c>
      <c r="D13431" s="21" t="s">
        <v>175839</v>
      </c>
      <c r="E13431" s="22">
        <v>22</v>
      </c>
      <c r="F13431" s="21" t="s">
        <v>171026</v>
      </c>
      <c r="G13431" s="22">
        <v>12</v>
      </c>
      <c r="H13431" s="22">
        <v>70</v>
      </c>
      <c r="I13431" s="21" t="s">
        <v>204680</v>
      </c>
    </row>
    <row r="13432" spans="1:9" ht="32" customHeight="1">
      <c r="A13432" s="19" t="s">
        <v>204681</v>
      </c>
      <c r="B13432" s="24">
        <v>0</v>
      </c>
      <c r="C13432" s="22">
        <v>0</v>
      </c>
      <c r="D13432" s="21" t="s">
        <v>204682</v>
      </c>
      <c r="E13432" s="22">
        <v>81</v>
      </c>
      <c r="F13432" s="21" t="s">
        <v>174183</v>
      </c>
      <c r="G13432" s="22">
        <v>2</v>
      </c>
      <c r="H13432" s="22">
        <v>86</v>
      </c>
      <c r="I13432" s="21" t="s">
        <v>204683</v>
      </c>
    </row>
    <row r="13433" spans="1:9" ht="32" customHeight="1">
      <c r="A13433" s="19" t="s">
        <v>204684</v>
      </c>
      <c r="B13433" s="20" t="s">
        <v>171888</v>
      </c>
      <c r="C13433" s="22">
        <v>1</v>
      </c>
      <c r="D13433" s="21" t="s">
        <v>174339</v>
      </c>
      <c r="E13433" s="22">
        <v>111</v>
      </c>
      <c r="F13433" s="21" t="s">
        <v>171888</v>
      </c>
      <c r="G13433" s="22">
        <v>1</v>
      </c>
      <c r="H13433" s="22">
        <v>116</v>
      </c>
      <c r="I13433" s="21" t="s">
        <v>204685</v>
      </c>
    </row>
    <row r="13434" spans="1:9" ht="32" customHeight="1">
      <c r="A13434" s="19" t="s">
        <v>204686</v>
      </c>
      <c r="B13434" s="20" t="s">
        <v>171888</v>
      </c>
      <c r="C13434" s="22">
        <v>1</v>
      </c>
      <c r="D13434" s="21" t="s">
        <v>174339</v>
      </c>
      <c r="E13434" s="22">
        <v>111</v>
      </c>
      <c r="F13434" s="21" t="s">
        <v>171888</v>
      </c>
      <c r="G13434" s="22">
        <v>1</v>
      </c>
      <c r="H13434" s="22">
        <v>116</v>
      </c>
      <c r="I13434" s="21" t="s">
        <v>204687</v>
      </c>
    </row>
    <row r="13435" spans="1:9" ht="32" customHeight="1">
      <c r="A13435" s="19" t="s">
        <v>204688</v>
      </c>
      <c r="B13435" s="20" t="s">
        <v>171888</v>
      </c>
      <c r="C13435" s="22">
        <v>1</v>
      </c>
      <c r="D13435" s="21" t="s">
        <v>174339</v>
      </c>
      <c r="E13435" s="22">
        <v>111</v>
      </c>
      <c r="F13435" s="21" t="s">
        <v>171888</v>
      </c>
      <c r="G13435" s="22">
        <v>1</v>
      </c>
      <c r="H13435" s="22">
        <v>116</v>
      </c>
      <c r="I13435" s="21" t="s">
        <v>204689</v>
      </c>
    </row>
    <row r="13436" spans="1:9" ht="32" customHeight="1">
      <c r="A13436" s="19" t="s">
        <v>204690</v>
      </c>
      <c r="B13436" s="20" t="s">
        <v>171888</v>
      </c>
      <c r="C13436" s="22">
        <v>1</v>
      </c>
      <c r="D13436" s="21" t="s">
        <v>174339</v>
      </c>
      <c r="E13436" s="22">
        <v>111</v>
      </c>
      <c r="F13436" s="21" t="s">
        <v>171888</v>
      </c>
      <c r="G13436" s="22">
        <v>1</v>
      </c>
      <c r="H13436" s="22">
        <v>116</v>
      </c>
      <c r="I13436" s="21" t="s">
        <v>204691</v>
      </c>
    </row>
    <row r="13437" spans="1:9" ht="32" customHeight="1">
      <c r="A13437" s="19" t="s">
        <v>204692</v>
      </c>
      <c r="B13437" s="20" t="s">
        <v>174071</v>
      </c>
      <c r="C13437" s="22">
        <v>3</v>
      </c>
      <c r="D13437" s="21" t="s">
        <v>172120</v>
      </c>
      <c r="E13437" s="22">
        <v>95</v>
      </c>
      <c r="F13437" s="21" t="s">
        <v>174487</v>
      </c>
      <c r="G13437" s="22">
        <v>29</v>
      </c>
      <c r="H13437" s="22">
        <v>130</v>
      </c>
      <c r="I13437" s="21" t="s">
        <v>204693</v>
      </c>
    </row>
    <row r="13438" spans="1:9" ht="32" customHeight="1">
      <c r="A13438" s="19" t="s">
        <v>204694</v>
      </c>
      <c r="B13438" s="20" t="s">
        <v>174071</v>
      </c>
      <c r="C13438" s="22">
        <v>3</v>
      </c>
      <c r="D13438" s="21" t="s">
        <v>172120</v>
      </c>
      <c r="E13438" s="22">
        <v>95</v>
      </c>
      <c r="F13438" s="21" t="s">
        <v>174487</v>
      </c>
      <c r="G13438" s="22">
        <v>29</v>
      </c>
      <c r="H13438" s="22">
        <v>130</v>
      </c>
      <c r="I13438" s="21" t="s">
        <v>204695</v>
      </c>
    </row>
    <row r="13439" spans="1:9" ht="32" customHeight="1">
      <c r="A13439" s="19" t="s">
        <v>204696</v>
      </c>
      <c r="B13439" s="20" t="s">
        <v>170204</v>
      </c>
      <c r="C13439" s="22">
        <v>1</v>
      </c>
      <c r="D13439" s="21" t="s">
        <v>180944</v>
      </c>
      <c r="E13439" s="22">
        <v>89</v>
      </c>
      <c r="F13439" s="21" t="s">
        <v>175516</v>
      </c>
      <c r="G13439" s="22">
        <v>4</v>
      </c>
      <c r="H13439" s="22">
        <v>97</v>
      </c>
      <c r="I13439" s="21" t="s">
        <v>204697</v>
      </c>
    </row>
    <row r="13440" spans="1:9" ht="32" customHeight="1">
      <c r="A13440" s="19" t="s">
        <v>204698</v>
      </c>
      <c r="B13440" s="20" t="s">
        <v>170204</v>
      </c>
      <c r="C13440" s="22">
        <v>1</v>
      </c>
      <c r="D13440" s="21" t="s">
        <v>180944</v>
      </c>
      <c r="E13440" s="22">
        <v>89</v>
      </c>
      <c r="F13440" s="21" t="s">
        <v>175516</v>
      </c>
      <c r="G13440" s="22">
        <v>4</v>
      </c>
      <c r="H13440" s="22">
        <v>97</v>
      </c>
      <c r="I13440" s="21" t="s">
        <v>204699</v>
      </c>
    </row>
    <row r="13441" spans="1:9" ht="32" customHeight="1">
      <c r="A13441" s="19" t="s">
        <v>204700</v>
      </c>
      <c r="B13441" s="20" t="s">
        <v>177056</v>
      </c>
      <c r="C13441" s="22">
        <v>53</v>
      </c>
      <c r="D13441" s="21" t="s">
        <v>185627</v>
      </c>
      <c r="E13441" s="22">
        <v>54</v>
      </c>
      <c r="F13441" s="21" t="s">
        <v>176555</v>
      </c>
      <c r="G13441" s="22">
        <v>2</v>
      </c>
      <c r="H13441" s="22">
        <v>112</v>
      </c>
      <c r="I13441" s="21" t="s">
        <v>204701</v>
      </c>
    </row>
    <row r="13442" spans="1:9" ht="32" customHeight="1">
      <c r="A13442" s="19" t="s">
        <v>204702</v>
      </c>
      <c r="B13442" s="20" t="s">
        <v>172674</v>
      </c>
      <c r="C13442" s="22">
        <v>37</v>
      </c>
      <c r="D13442" s="22">
        <v>50</v>
      </c>
      <c r="E13442" s="22">
        <v>41</v>
      </c>
      <c r="F13442" s="21" t="s">
        <v>170928</v>
      </c>
      <c r="G13442" s="22">
        <v>4</v>
      </c>
      <c r="H13442" s="22">
        <v>85</v>
      </c>
      <c r="I13442" s="21" t="s">
        <v>204703</v>
      </c>
    </row>
    <row r="13443" spans="1:9" ht="32" customHeight="1">
      <c r="A13443" s="19" t="s">
        <v>204704</v>
      </c>
      <c r="B13443" s="20" t="s">
        <v>204705</v>
      </c>
      <c r="C13443" s="22">
        <v>17</v>
      </c>
      <c r="D13443" s="21" t="s">
        <v>204706</v>
      </c>
      <c r="E13443" s="22">
        <v>142</v>
      </c>
      <c r="F13443" s="21" t="s">
        <v>170245</v>
      </c>
      <c r="G13443" s="22">
        <v>18</v>
      </c>
      <c r="H13443" s="22">
        <v>180</v>
      </c>
      <c r="I13443" s="21" t="s">
        <v>204707</v>
      </c>
    </row>
    <row r="13444" spans="1:9" ht="32" customHeight="1">
      <c r="A13444" s="19" t="s">
        <v>204708</v>
      </c>
      <c r="B13444" s="20" t="s">
        <v>172955</v>
      </c>
      <c r="C13444" s="22">
        <v>55</v>
      </c>
      <c r="D13444" s="21" t="s">
        <v>174438</v>
      </c>
      <c r="E13444" s="22">
        <v>8</v>
      </c>
      <c r="F13444" s="22">
        <v>10</v>
      </c>
      <c r="G13444" s="22">
        <v>7</v>
      </c>
      <c r="H13444" s="22">
        <v>73</v>
      </c>
      <c r="I13444" s="21" t="s">
        <v>204709</v>
      </c>
    </row>
    <row r="13445" spans="1:9" ht="32" customHeight="1">
      <c r="A13445" s="19" t="s">
        <v>204710</v>
      </c>
      <c r="B13445" s="20" t="s">
        <v>175474</v>
      </c>
      <c r="C13445" s="22">
        <v>52</v>
      </c>
      <c r="D13445" s="22">
        <v>0</v>
      </c>
      <c r="E13445" s="22">
        <v>0</v>
      </c>
      <c r="F13445" s="21" t="s">
        <v>173863</v>
      </c>
      <c r="G13445" s="22">
        <v>2</v>
      </c>
      <c r="H13445" s="22">
        <v>57</v>
      </c>
      <c r="I13445" s="21" t="s">
        <v>204711</v>
      </c>
    </row>
    <row r="13446" spans="1:9" ht="32" customHeight="1">
      <c r="A13446" s="19" t="s">
        <v>204712</v>
      </c>
      <c r="B13446" s="20" t="s">
        <v>170152</v>
      </c>
      <c r="C13446" s="22">
        <v>85</v>
      </c>
      <c r="D13446" s="22">
        <v>0</v>
      </c>
      <c r="E13446" s="22">
        <v>0</v>
      </c>
      <c r="F13446" s="21" t="s">
        <v>170151</v>
      </c>
      <c r="G13446" s="22">
        <v>1</v>
      </c>
      <c r="H13446" s="22">
        <v>89</v>
      </c>
      <c r="I13446" s="21" t="s">
        <v>204713</v>
      </c>
    </row>
    <row r="13447" spans="1:9" ht="32" customHeight="1">
      <c r="A13447" s="19" t="s">
        <v>204714</v>
      </c>
      <c r="B13447" s="20" t="s">
        <v>204715</v>
      </c>
      <c r="C13447" s="22">
        <v>101</v>
      </c>
      <c r="D13447" s="22">
        <v>0</v>
      </c>
      <c r="E13447" s="22">
        <v>0</v>
      </c>
      <c r="F13447" s="21" t="s">
        <v>171238</v>
      </c>
      <c r="G13447" s="22">
        <v>14</v>
      </c>
      <c r="H13447" s="22">
        <v>118</v>
      </c>
      <c r="I13447" s="21" t="s">
        <v>204716</v>
      </c>
    </row>
    <row r="13448" spans="1:9" ht="32" customHeight="1">
      <c r="A13448" s="19" t="s">
        <v>204717</v>
      </c>
      <c r="B13448" s="20" t="s">
        <v>179466</v>
      </c>
      <c r="C13448" s="22">
        <v>37</v>
      </c>
      <c r="D13448" s="21" t="s">
        <v>174995</v>
      </c>
      <c r="E13448" s="22">
        <v>39</v>
      </c>
      <c r="F13448" s="21" t="s">
        <v>169709</v>
      </c>
      <c r="G13448" s="22">
        <v>34</v>
      </c>
      <c r="H13448" s="22">
        <v>113</v>
      </c>
      <c r="I13448" s="21" t="s">
        <v>204718</v>
      </c>
    </row>
    <row r="13449" spans="1:9" ht="32" customHeight="1">
      <c r="A13449" s="19" t="s">
        <v>204719</v>
      </c>
      <c r="B13449" s="20" t="s">
        <v>172878</v>
      </c>
      <c r="C13449" s="22">
        <v>3</v>
      </c>
      <c r="D13449" s="21" t="s">
        <v>171764</v>
      </c>
      <c r="E13449" s="22">
        <v>114</v>
      </c>
      <c r="F13449" s="21" t="s">
        <v>178008</v>
      </c>
      <c r="G13449" s="22">
        <v>1</v>
      </c>
      <c r="H13449" s="22">
        <v>121</v>
      </c>
      <c r="I13449" s="21" t="s">
        <v>204720</v>
      </c>
    </row>
    <row r="13450" spans="1:9" ht="32" customHeight="1">
      <c r="A13450" s="19" t="s">
        <v>204721</v>
      </c>
      <c r="B13450" s="24">
        <v>0</v>
      </c>
      <c r="C13450" s="22">
        <v>0</v>
      </c>
      <c r="D13450" s="22">
        <v>100</v>
      </c>
      <c r="E13450" s="22">
        <v>94</v>
      </c>
      <c r="F13450" s="22">
        <v>0</v>
      </c>
      <c r="G13450" s="22">
        <v>0</v>
      </c>
      <c r="H13450" s="22">
        <v>97</v>
      </c>
      <c r="I13450" s="21" t="s">
        <v>204722</v>
      </c>
    </row>
    <row r="13451" spans="1:9" ht="32" customHeight="1">
      <c r="A13451" s="19" t="s">
        <v>204723</v>
      </c>
      <c r="B13451" s="20" t="s">
        <v>171060</v>
      </c>
      <c r="C13451" s="22">
        <v>3</v>
      </c>
      <c r="D13451" s="21" t="s">
        <v>173469</v>
      </c>
      <c r="E13451" s="22">
        <v>152</v>
      </c>
      <c r="F13451" s="21" t="s">
        <v>173470</v>
      </c>
      <c r="G13451" s="22">
        <v>1</v>
      </c>
      <c r="H13451" s="22">
        <v>159</v>
      </c>
      <c r="I13451" s="21" t="s">
        <v>204724</v>
      </c>
    </row>
    <row r="13452" spans="1:9" ht="32" customHeight="1">
      <c r="A13452" s="19" t="s">
        <v>204725</v>
      </c>
      <c r="B13452" s="20" t="s">
        <v>183385</v>
      </c>
      <c r="C13452" s="22">
        <v>34</v>
      </c>
      <c r="D13452" s="21" t="s">
        <v>170227</v>
      </c>
      <c r="E13452" s="22">
        <v>32</v>
      </c>
      <c r="F13452" s="22">
        <v>0</v>
      </c>
      <c r="G13452" s="22">
        <v>0</v>
      </c>
      <c r="H13452" s="22">
        <v>69</v>
      </c>
      <c r="I13452" s="21" t="s">
        <v>204726</v>
      </c>
    </row>
    <row r="13453" spans="1:9" ht="32" customHeight="1">
      <c r="A13453" s="19" t="s">
        <v>204727</v>
      </c>
      <c r="B13453" s="20" t="s">
        <v>175361</v>
      </c>
      <c r="C13453" s="22">
        <v>28</v>
      </c>
      <c r="D13453" s="21" t="s">
        <v>193068</v>
      </c>
      <c r="E13453" s="22">
        <v>70</v>
      </c>
      <c r="F13453" s="21" t="s">
        <v>191295</v>
      </c>
      <c r="G13453" s="22">
        <v>13</v>
      </c>
      <c r="H13453" s="22">
        <v>114</v>
      </c>
      <c r="I13453" s="21" t="s">
        <v>204728</v>
      </c>
    </row>
    <row r="13454" spans="1:9" ht="32" customHeight="1">
      <c r="A13454" s="19" t="s">
        <v>204729</v>
      </c>
      <c r="B13454" s="20" t="s">
        <v>187026</v>
      </c>
      <c r="C13454" s="22">
        <v>71</v>
      </c>
      <c r="D13454" s="21" t="s">
        <v>171750</v>
      </c>
      <c r="E13454" s="22">
        <v>63</v>
      </c>
      <c r="F13454" s="21" t="s">
        <v>170833</v>
      </c>
      <c r="G13454" s="22">
        <v>10</v>
      </c>
      <c r="H13454" s="22">
        <v>147</v>
      </c>
      <c r="I13454" s="21" t="s">
        <v>204730</v>
      </c>
    </row>
    <row r="13455" spans="1:9" ht="32" customHeight="1">
      <c r="A13455" s="19" t="s">
        <v>204731</v>
      </c>
      <c r="B13455" s="20" t="s">
        <v>172065</v>
      </c>
      <c r="C13455" s="22">
        <v>3</v>
      </c>
      <c r="D13455" s="21" t="s">
        <v>186410</v>
      </c>
      <c r="E13455" s="22">
        <v>107</v>
      </c>
      <c r="F13455" s="21" t="s">
        <v>178079</v>
      </c>
      <c r="G13455" s="22">
        <v>1</v>
      </c>
      <c r="H13455" s="22">
        <v>114</v>
      </c>
      <c r="I13455" s="21" t="s">
        <v>204732</v>
      </c>
    </row>
    <row r="13456" spans="1:9" ht="32" customHeight="1">
      <c r="A13456" s="19" t="s">
        <v>204733</v>
      </c>
      <c r="B13456" s="20" t="s">
        <v>178121</v>
      </c>
      <c r="C13456" s="22">
        <v>21</v>
      </c>
      <c r="D13456" s="21" t="s">
        <v>172627</v>
      </c>
      <c r="E13456" s="22">
        <v>72</v>
      </c>
      <c r="F13456" s="21" t="s">
        <v>182209</v>
      </c>
      <c r="G13456" s="22">
        <v>29</v>
      </c>
      <c r="H13456" s="22">
        <v>125</v>
      </c>
      <c r="I13456" s="21" t="s">
        <v>204734</v>
      </c>
    </row>
    <row r="13457" spans="1:9" ht="32" customHeight="1">
      <c r="A13457" s="19" t="s">
        <v>204735</v>
      </c>
      <c r="B13457" s="20" t="s">
        <v>197418</v>
      </c>
      <c r="C13457" s="22">
        <v>49</v>
      </c>
      <c r="D13457" s="21" t="s">
        <v>173280</v>
      </c>
      <c r="E13457" s="22">
        <v>127</v>
      </c>
      <c r="F13457" s="21" t="s">
        <v>169647</v>
      </c>
      <c r="G13457" s="22">
        <v>12</v>
      </c>
      <c r="H13457" s="22">
        <v>191</v>
      </c>
      <c r="I13457" s="21" t="s">
        <v>204736</v>
      </c>
    </row>
    <row r="13458" spans="1:9" ht="44" customHeight="1">
      <c r="A13458" s="19" t="s">
        <v>204737</v>
      </c>
      <c r="B13458" s="20" t="s">
        <v>171263</v>
      </c>
      <c r="C13458" s="22">
        <v>16</v>
      </c>
      <c r="D13458" s="21" t="s">
        <v>171233</v>
      </c>
      <c r="E13458" s="22">
        <v>148</v>
      </c>
      <c r="F13458" s="22">
        <v>0</v>
      </c>
      <c r="G13458" s="22">
        <v>0</v>
      </c>
      <c r="H13458" s="22">
        <v>167</v>
      </c>
      <c r="I13458" s="21" t="s">
        <v>204738</v>
      </c>
    </row>
    <row r="13459" spans="1:9" ht="44" customHeight="1">
      <c r="A13459" s="19" t="s">
        <v>204739</v>
      </c>
      <c r="B13459" s="20" t="s">
        <v>171263</v>
      </c>
      <c r="C13459" s="22">
        <v>16</v>
      </c>
      <c r="D13459" s="21" t="s">
        <v>171233</v>
      </c>
      <c r="E13459" s="22">
        <v>148</v>
      </c>
      <c r="F13459" s="22">
        <v>0</v>
      </c>
      <c r="G13459" s="22">
        <v>0</v>
      </c>
      <c r="H13459" s="22">
        <v>167</v>
      </c>
      <c r="I13459" s="21" t="s">
        <v>204740</v>
      </c>
    </row>
    <row r="13460" spans="1:9" ht="44" customHeight="1">
      <c r="A13460" s="19" t="s">
        <v>204741</v>
      </c>
      <c r="B13460" s="20" t="s">
        <v>171263</v>
      </c>
      <c r="C13460" s="22">
        <v>16</v>
      </c>
      <c r="D13460" s="21" t="s">
        <v>171233</v>
      </c>
      <c r="E13460" s="22">
        <v>148</v>
      </c>
      <c r="F13460" s="22">
        <v>0</v>
      </c>
      <c r="G13460" s="22">
        <v>0</v>
      </c>
      <c r="H13460" s="22">
        <v>167</v>
      </c>
      <c r="I13460" s="21" t="s">
        <v>204742</v>
      </c>
    </row>
    <row r="13461" spans="1:9" ht="44" customHeight="1">
      <c r="A13461" s="19" t="s">
        <v>204743</v>
      </c>
      <c r="B13461" s="20" t="s">
        <v>172142</v>
      </c>
      <c r="C13461" s="22">
        <v>48</v>
      </c>
      <c r="D13461" s="21" t="s">
        <v>178324</v>
      </c>
      <c r="E13461" s="22">
        <v>182</v>
      </c>
      <c r="F13461" s="21" t="s">
        <v>181852</v>
      </c>
      <c r="G13461" s="22">
        <v>36</v>
      </c>
      <c r="H13461" s="22">
        <v>269</v>
      </c>
      <c r="I13461" s="21" t="s">
        <v>204744</v>
      </c>
    </row>
    <row r="13462" spans="1:9" ht="44" customHeight="1">
      <c r="A13462" s="19" t="s">
        <v>204745</v>
      </c>
      <c r="B13462" s="20" t="s">
        <v>176850</v>
      </c>
      <c r="C13462" s="22">
        <v>54</v>
      </c>
      <c r="D13462" s="22">
        <v>0</v>
      </c>
      <c r="E13462" s="22">
        <v>0</v>
      </c>
      <c r="F13462" s="21" t="s">
        <v>169960</v>
      </c>
      <c r="G13462" s="22">
        <v>50</v>
      </c>
      <c r="H13462" s="22">
        <v>107</v>
      </c>
      <c r="I13462" s="21" t="s">
        <v>204746</v>
      </c>
    </row>
    <row r="13463" spans="1:9" ht="44" customHeight="1">
      <c r="A13463" s="19" t="s">
        <v>204747</v>
      </c>
      <c r="B13463" s="20" t="s">
        <v>170393</v>
      </c>
      <c r="C13463" s="22">
        <v>10</v>
      </c>
      <c r="D13463" s="21" t="s">
        <v>176998</v>
      </c>
      <c r="E13463" s="22">
        <v>144</v>
      </c>
      <c r="F13463" s="21" t="s">
        <v>204748</v>
      </c>
      <c r="G13463" s="22">
        <v>106</v>
      </c>
      <c r="H13463" s="22">
        <v>263</v>
      </c>
      <c r="I13463" s="21" t="s">
        <v>204749</v>
      </c>
    </row>
    <row r="13464" spans="1:9" ht="44" customHeight="1">
      <c r="A13464" s="19" t="s">
        <v>204750</v>
      </c>
      <c r="B13464" s="20" t="s">
        <v>170089</v>
      </c>
      <c r="C13464" s="22">
        <v>8</v>
      </c>
      <c r="D13464" s="21" t="s">
        <v>170088</v>
      </c>
      <c r="E13464" s="22">
        <v>136</v>
      </c>
      <c r="F13464" s="22">
        <v>0</v>
      </c>
      <c r="G13464" s="22">
        <v>0</v>
      </c>
      <c r="H13464" s="22">
        <v>147</v>
      </c>
      <c r="I13464" s="21" t="s">
        <v>204751</v>
      </c>
    </row>
    <row r="13465" spans="1:9" ht="44" customHeight="1">
      <c r="A13465" s="19" t="s">
        <v>204752</v>
      </c>
      <c r="B13465" s="20" t="s">
        <v>170418</v>
      </c>
      <c r="C13465" s="22">
        <v>6</v>
      </c>
      <c r="D13465" s="21" t="s">
        <v>175515</v>
      </c>
      <c r="E13465" s="22">
        <v>180</v>
      </c>
      <c r="F13465" s="21" t="s">
        <v>170204</v>
      </c>
      <c r="G13465" s="22">
        <v>2</v>
      </c>
      <c r="H13465" s="22">
        <v>191</v>
      </c>
      <c r="I13465" s="21" t="s">
        <v>204753</v>
      </c>
    </row>
    <row r="13466" spans="1:9" ht="32" customHeight="1">
      <c r="A13466" s="19" t="s">
        <v>204754</v>
      </c>
      <c r="B13466" s="20" t="s">
        <v>204755</v>
      </c>
      <c r="C13466" s="22">
        <v>71</v>
      </c>
      <c r="D13466" s="21" t="s">
        <v>204756</v>
      </c>
      <c r="E13466" s="22">
        <v>139</v>
      </c>
      <c r="F13466" s="21" t="s">
        <v>169786</v>
      </c>
      <c r="G13466" s="22">
        <v>60</v>
      </c>
      <c r="H13466" s="22">
        <v>273</v>
      </c>
      <c r="I13466" s="21" t="s">
        <v>204757</v>
      </c>
    </row>
    <row r="13467" spans="1:9" ht="44" customHeight="1">
      <c r="A13467" s="19" t="s">
        <v>204758</v>
      </c>
      <c r="B13467" s="24">
        <v>0</v>
      </c>
      <c r="C13467" s="22">
        <v>0</v>
      </c>
      <c r="D13467" s="21" t="s">
        <v>193965</v>
      </c>
      <c r="E13467" s="22">
        <v>262</v>
      </c>
      <c r="F13467" s="21" t="s">
        <v>184415</v>
      </c>
      <c r="G13467" s="22">
        <v>4</v>
      </c>
      <c r="H13467" s="22">
        <v>269</v>
      </c>
      <c r="I13467" s="21" t="s">
        <v>204759</v>
      </c>
    </row>
    <row r="13468" spans="1:9" ht="32" customHeight="1">
      <c r="A13468" s="19" t="s">
        <v>204760</v>
      </c>
      <c r="B13468" s="20" t="s">
        <v>170188</v>
      </c>
      <c r="C13468" s="22">
        <v>16</v>
      </c>
      <c r="D13468" s="21" t="s">
        <v>173097</v>
      </c>
      <c r="E13468" s="22">
        <v>20</v>
      </c>
      <c r="F13468" s="21" t="s">
        <v>187336</v>
      </c>
      <c r="G13468" s="22">
        <v>35</v>
      </c>
      <c r="H13468" s="22">
        <v>74</v>
      </c>
      <c r="I13468" s="21" t="s">
        <v>204761</v>
      </c>
    </row>
    <row r="13469" spans="1:9" ht="32" customHeight="1">
      <c r="A13469" s="19" t="s">
        <v>204762</v>
      </c>
      <c r="B13469" s="20" t="s">
        <v>186751</v>
      </c>
      <c r="C13469" s="22">
        <v>4</v>
      </c>
      <c r="D13469" s="21" t="s">
        <v>192713</v>
      </c>
      <c r="E13469" s="22">
        <v>127</v>
      </c>
      <c r="F13469" s="22">
        <v>0</v>
      </c>
      <c r="G13469" s="22">
        <v>0</v>
      </c>
      <c r="H13469" s="22">
        <v>134</v>
      </c>
      <c r="I13469" s="21" t="s">
        <v>204763</v>
      </c>
    </row>
    <row r="13470" spans="1:9" ht="32" customHeight="1">
      <c r="A13470" s="19" t="s">
        <v>204764</v>
      </c>
      <c r="B13470" s="20" t="s">
        <v>169765</v>
      </c>
      <c r="C13470" s="22">
        <v>36</v>
      </c>
      <c r="D13470" s="21" t="s">
        <v>187780</v>
      </c>
      <c r="E13470" s="22">
        <v>49</v>
      </c>
      <c r="F13470" s="21" t="s">
        <v>175002</v>
      </c>
      <c r="G13470" s="22">
        <v>29</v>
      </c>
      <c r="H13470" s="22">
        <v>117</v>
      </c>
      <c r="I13470" s="21" t="s">
        <v>204765</v>
      </c>
    </row>
    <row r="13471" spans="1:9" ht="32" customHeight="1">
      <c r="A13471" s="19" t="s">
        <v>204766</v>
      </c>
      <c r="B13471" s="20" t="s">
        <v>173933</v>
      </c>
      <c r="C13471" s="22">
        <v>31</v>
      </c>
      <c r="D13471" s="21" t="s">
        <v>173851</v>
      </c>
      <c r="E13471" s="22">
        <v>17</v>
      </c>
      <c r="F13471" s="21" t="s">
        <v>173932</v>
      </c>
      <c r="G13471" s="22">
        <v>42</v>
      </c>
      <c r="H13471" s="22">
        <v>93</v>
      </c>
      <c r="I13471" s="21" t="s">
        <v>204767</v>
      </c>
    </row>
    <row r="13472" spans="1:9" ht="32" customHeight="1">
      <c r="A13472" s="19" t="s">
        <v>204768</v>
      </c>
      <c r="B13472" s="20" t="s">
        <v>204769</v>
      </c>
      <c r="C13472" s="22">
        <v>48</v>
      </c>
      <c r="D13472" s="21" t="s">
        <v>169846</v>
      </c>
      <c r="E13472" s="22">
        <v>54</v>
      </c>
      <c r="F13472" s="21" t="s">
        <v>197390</v>
      </c>
      <c r="G13472" s="22">
        <v>31</v>
      </c>
      <c r="H13472" s="22">
        <v>136</v>
      </c>
      <c r="I13472" s="21" t="s">
        <v>204770</v>
      </c>
    </row>
    <row r="13473" spans="1:9" ht="32" customHeight="1">
      <c r="A13473" s="19" t="s">
        <v>204771</v>
      </c>
      <c r="B13473" s="20" t="s">
        <v>204769</v>
      </c>
      <c r="C13473" s="22">
        <v>48</v>
      </c>
      <c r="D13473" s="21" t="s">
        <v>169846</v>
      </c>
      <c r="E13473" s="22">
        <v>54</v>
      </c>
      <c r="F13473" s="21" t="s">
        <v>197390</v>
      </c>
      <c r="G13473" s="22">
        <v>31</v>
      </c>
      <c r="H13473" s="22">
        <v>136</v>
      </c>
      <c r="I13473" s="21" t="s">
        <v>204772</v>
      </c>
    </row>
    <row r="13474" spans="1:9" ht="32" customHeight="1">
      <c r="A13474" s="19" t="s">
        <v>204773</v>
      </c>
      <c r="B13474" s="20" t="s">
        <v>169791</v>
      </c>
      <c r="C13474" s="22">
        <v>48</v>
      </c>
      <c r="D13474" s="21" t="s">
        <v>170408</v>
      </c>
      <c r="E13474" s="22">
        <v>40</v>
      </c>
      <c r="F13474" s="21" t="s">
        <v>174075</v>
      </c>
      <c r="G13474" s="22">
        <v>2</v>
      </c>
      <c r="H13474" s="22">
        <v>93</v>
      </c>
      <c r="I13474" s="21" t="s">
        <v>204774</v>
      </c>
    </row>
    <row r="13475" spans="1:9" ht="32" customHeight="1">
      <c r="A13475" s="19" t="s">
        <v>204775</v>
      </c>
      <c r="B13475" s="20" t="s">
        <v>173137</v>
      </c>
      <c r="C13475" s="22">
        <v>6</v>
      </c>
      <c r="D13475" s="21" t="s">
        <v>188007</v>
      </c>
      <c r="E13475" s="22">
        <v>65</v>
      </c>
      <c r="F13475" s="21" t="s">
        <v>183692</v>
      </c>
      <c r="G13475" s="22">
        <v>28</v>
      </c>
      <c r="H13475" s="22">
        <v>102</v>
      </c>
      <c r="I13475" s="21" t="s">
        <v>204776</v>
      </c>
    </row>
    <row r="13476" spans="1:9" ht="32" customHeight="1">
      <c r="A13476" s="19" t="s">
        <v>204777</v>
      </c>
      <c r="B13476" s="20" t="s">
        <v>173891</v>
      </c>
      <c r="C13476" s="22">
        <v>16</v>
      </c>
      <c r="D13476" s="21" t="s">
        <v>178511</v>
      </c>
      <c r="E13476" s="22">
        <v>65</v>
      </c>
      <c r="F13476" s="21" t="s">
        <v>178502</v>
      </c>
      <c r="G13476" s="22">
        <v>34</v>
      </c>
      <c r="H13476" s="22">
        <v>118</v>
      </c>
      <c r="I13476" s="21" t="s">
        <v>204778</v>
      </c>
    </row>
    <row r="13477" spans="1:9" ht="32" customHeight="1">
      <c r="A13477" s="19" t="s">
        <v>204779</v>
      </c>
      <c r="B13477" s="24">
        <v>0</v>
      </c>
      <c r="C13477" s="22">
        <v>0</v>
      </c>
      <c r="D13477" s="22">
        <v>100</v>
      </c>
      <c r="E13477" s="22">
        <v>96</v>
      </c>
      <c r="F13477" s="22">
        <v>0</v>
      </c>
      <c r="G13477" s="22">
        <v>0</v>
      </c>
      <c r="H13477" s="22">
        <v>99</v>
      </c>
      <c r="I13477" s="21" t="s">
        <v>204780</v>
      </c>
    </row>
    <row r="13478" spans="1:9" ht="32" customHeight="1">
      <c r="A13478" s="19" t="s">
        <v>204781</v>
      </c>
      <c r="B13478" s="24">
        <v>0</v>
      </c>
      <c r="C13478" s="22">
        <v>0</v>
      </c>
      <c r="D13478" s="22">
        <v>100</v>
      </c>
      <c r="E13478" s="22">
        <v>125</v>
      </c>
      <c r="F13478" s="22">
        <v>0</v>
      </c>
      <c r="G13478" s="22">
        <v>0</v>
      </c>
      <c r="H13478" s="22">
        <v>128</v>
      </c>
      <c r="I13478" s="21" t="s">
        <v>204782</v>
      </c>
    </row>
    <row r="13479" spans="1:9" ht="32" customHeight="1">
      <c r="A13479" s="19" t="s">
        <v>204783</v>
      </c>
      <c r="B13479" s="20" t="s">
        <v>174388</v>
      </c>
      <c r="C13479" s="22">
        <v>3</v>
      </c>
      <c r="D13479" s="21" t="s">
        <v>188755</v>
      </c>
      <c r="E13479" s="22">
        <v>116</v>
      </c>
      <c r="F13479" s="21" t="s">
        <v>176274</v>
      </c>
      <c r="G13479" s="22">
        <v>5</v>
      </c>
      <c r="H13479" s="22">
        <v>127</v>
      </c>
      <c r="I13479" s="21" t="s">
        <v>204784</v>
      </c>
    </row>
    <row r="13480" spans="1:9" ht="32" customHeight="1">
      <c r="A13480" s="19" t="s">
        <v>204785</v>
      </c>
      <c r="B13480" s="20" t="s">
        <v>172159</v>
      </c>
      <c r="C13480" s="22">
        <v>30</v>
      </c>
      <c r="D13480" s="21" t="s">
        <v>172777</v>
      </c>
      <c r="E13480" s="22">
        <v>76</v>
      </c>
      <c r="F13480" s="21" t="s">
        <v>177306</v>
      </c>
      <c r="G13480" s="22">
        <v>48</v>
      </c>
      <c r="H13480" s="22">
        <v>157</v>
      </c>
      <c r="I13480" s="21" t="s">
        <v>204786</v>
      </c>
    </row>
    <row r="13481" spans="1:9" ht="32" customHeight="1">
      <c r="A13481" s="19" t="s">
        <v>204787</v>
      </c>
      <c r="B13481" s="20" t="s">
        <v>169700</v>
      </c>
      <c r="C13481" s="22">
        <v>4</v>
      </c>
      <c r="D13481" s="21" t="s">
        <v>172742</v>
      </c>
      <c r="E13481" s="22">
        <v>80</v>
      </c>
      <c r="F13481" s="21" t="s">
        <v>14588</v>
      </c>
      <c r="G13481" s="22">
        <v>12</v>
      </c>
      <c r="H13481" s="22">
        <v>99</v>
      </c>
      <c r="I13481" s="21" t="s">
        <v>204788</v>
      </c>
    </row>
    <row r="13482" spans="1:9" ht="32" customHeight="1">
      <c r="A13482" s="19" t="s">
        <v>204789</v>
      </c>
      <c r="B13482" s="24">
        <v>15</v>
      </c>
      <c r="C13482" s="22">
        <v>9</v>
      </c>
      <c r="D13482" s="21" t="s">
        <v>170679</v>
      </c>
      <c r="E13482" s="22">
        <v>17</v>
      </c>
      <c r="F13482" s="21" t="s">
        <v>172526</v>
      </c>
      <c r="G13482" s="22">
        <v>34</v>
      </c>
      <c r="H13482" s="22">
        <v>63</v>
      </c>
      <c r="I13482" s="21" t="s">
        <v>204790</v>
      </c>
    </row>
    <row r="13483" spans="1:9" ht="32" customHeight="1">
      <c r="A13483" s="19" t="s">
        <v>204791</v>
      </c>
      <c r="B13483" s="20" t="s">
        <v>204792</v>
      </c>
      <c r="C13483" s="22">
        <v>83</v>
      </c>
      <c r="D13483" s="21" t="s">
        <v>185599</v>
      </c>
      <c r="E13483" s="22">
        <v>25</v>
      </c>
      <c r="F13483" s="21" t="s">
        <v>172155</v>
      </c>
      <c r="G13483" s="22">
        <v>53</v>
      </c>
      <c r="H13483" s="22">
        <v>164</v>
      </c>
      <c r="I13483" s="21" t="s">
        <v>204793</v>
      </c>
    </row>
    <row r="13484" spans="1:9" ht="32" customHeight="1">
      <c r="A13484" s="19" t="s">
        <v>204794</v>
      </c>
      <c r="B13484" s="20" t="s">
        <v>174671</v>
      </c>
      <c r="C13484" s="22">
        <v>35</v>
      </c>
      <c r="D13484" s="21" t="s">
        <v>172607</v>
      </c>
      <c r="E13484" s="22">
        <v>50</v>
      </c>
      <c r="F13484" s="21" t="s">
        <v>175002</v>
      </c>
      <c r="G13484" s="22">
        <v>29</v>
      </c>
      <c r="H13484" s="22">
        <v>117</v>
      </c>
      <c r="I13484" s="21" t="s">
        <v>204795</v>
      </c>
    </row>
    <row r="13485" spans="1:9" ht="32" customHeight="1">
      <c r="A13485" s="19" t="s">
        <v>204796</v>
      </c>
      <c r="B13485" s="24">
        <v>0</v>
      </c>
      <c r="C13485" s="22">
        <v>0</v>
      </c>
      <c r="D13485" s="21" t="s">
        <v>180280</v>
      </c>
      <c r="E13485" s="22">
        <v>101</v>
      </c>
      <c r="F13485" s="21" t="s">
        <v>171155</v>
      </c>
      <c r="G13485" s="22">
        <v>6</v>
      </c>
      <c r="H13485" s="22">
        <v>110</v>
      </c>
      <c r="I13485" s="21" t="s">
        <v>204797</v>
      </c>
    </row>
    <row r="13486" spans="1:9" ht="32" customHeight="1">
      <c r="A13486" s="19" t="s">
        <v>204798</v>
      </c>
      <c r="B13486" s="20" t="s">
        <v>170409</v>
      </c>
      <c r="C13486" s="22">
        <v>33</v>
      </c>
      <c r="D13486" s="21" t="s">
        <v>174715</v>
      </c>
      <c r="E13486" s="22">
        <v>10</v>
      </c>
      <c r="F13486" s="21" t="s">
        <v>171610</v>
      </c>
      <c r="G13486" s="22">
        <v>20</v>
      </c>
      <c r="H13486" s="22">
        <v>66</v>
      </c>
      <c r="I13486" s="21" t="s">
        <v>204799</v>
      </c>
    </row>
    <row r="13487" spans="1:9" ht="32" customHeight="1">
      <c r="A13487" s="19" t="s">
        <v>204800</v>
      </c>
      <c r="B13487" s="20" t="s">
        <v>179014</v>
      </c>
      <c r="C13487" s="22">
        <v>19</v>
      </c>
      <c r="D13487" s="21" t="s">
        <v>172785</v>
      </c>
      <c r="E13487" s="22">
        <v>44</v>
      </c>
      <c r="F13487" s="21" t="s">
        <v>172665</v>
      </c>
      <c r="G13487" s="22">
        <v>39</v>
      </c>
      <c r="H13487" s="22">
        <v>105</v>
      </c>
      <c r="I13487" s="21" t="s">
        <v>204801</v>
      </c>
    </row>
    <row r="13488" spans="1:9" ht="32" customHeight="1">
      <c r="A13488" s="19" t="s">
        <v>204802</v>
      </c>
      <c r="B13488" s="20" t="s">
        <v>172975</v>
      </c>
      <c r="C13488" s="22">
        <v>25</v>
      </c>
      <c r="D13488" s="21" t="s">
        <v>170548</v>
      </c>
      <c r="E13488" s="22">
        <v>44</v>
      </c>
      <c r="F13488" s="21" t="s">
        <v>178208</v>
      </c>
      <c r="G13488" s="22">
        <v>39</v>
      </c>
      <c r="H13488" s="22">
        <v>111</v>
      </c>
      <c r="I13488" s="21" t="s">
        <v>204803</v>
      </c>
    </row>
    <row r="13489" spans="1:9" ht="32" customHeight="1">
      <c r="A13489" s="19" t="s">
        <v>204804</v>
      </c>
      <c r="B13489" s="20" t="s">
        <v>178594</v>
      </c>
      <c r="C13489" s="22">
        <v>38</v>
      </c>
      <c r="D13489" s="21" t="s">
        <v>180492</v>
      </c>
      <c r="E13489" s="22">
        <v>41</v>
      </c>
      <c r="F13489" s="22">
        <v>0</v>
      </c>
      <c r="G13489" s="22">
        <v>0</v>
      </c>
      <c r="H13489" s="22">
        <v>82</v>
      </c>
      <c r="I13489" s="21" t="s">
        <v>204805</v>
      </c>
    </row>
    <row r="13490" spans="1:9" ht="32" customHeight="1">
      <c r="A13490" s="19" t="s">
        <v>204806</v>
      </c>
      <c r="B13490" s="20" t="s">
        <v>178594</v>
      </c>
      <c r="C13490" s="22">
        <v>38</v>
      </c>
      <c r="D13490" s="21" t="s">
        <v>180492</v>
      </c>
      <c r="E13490" s="22">
        <v>41</v>
      </c>
      <c r="F13490" s="22">
        <v>0</v>
      </c>
      <c r="G13490" s="22">
        <v>0</v>
      </c>
      <c r="H13490" s="22">
        <v>82</v>
      </c>
      <c r="I13490" s="21" t="s">
        <v>204807</v>
      </c>
    </row>
    <row r="13491" spans="1:9" ht="32" customHeight="1">
      <c r="A13491" s="19" t="s">
        <v>204808</v>
      </c>
      <c r="B13491" s="20" t="s">
        <v>172343</v>
      </c>
      <c r="C13491" s="22">
        <v>75</v>
      </c>
      <c r="D13491" s="21" t="s">
        <v>173891</v>
      </c>
      <c r="E13491" s="22">
        <v>16</v>
      </c>
      <c r="F13491" s="21" t="s">
        <v>187653</v>
      </c>
      <c r="G13491" s="22">
        <v>24</v>
      </c>
      <c r="H13491" s="22">
        <v>118</v>
      </c>
      <c r="I13491" s="21" t="s">
        <v>204809</v>
      </c>
    </row>
    <row r="13492" spans="1:9" ht="32" customHeight="1">
      <c r="A13492" s="19" t="s">
        <v>204810</v>
      </c>
      <c r="B13492" s="20" t="s">
        <v>179602</v>
      </c>
      <c r="C13492" s="22">
        <v>75</v>
      </c>
      <c r="D13492" s="21" t="s">
        <v>175807</v>
      </c>
      <c r="E13492" s="22">
        <v>16</v>
      </c>
      <c r="F13492" s="21" t="s">
        <v>173918</v>
      </c>
      <c r="G13492" s="22">
        <v>28</v>
      </c>
      <c r="H13492" s="22">
        <v>122</v>
      </c>
      <c r="I13492" s="21" t="s">
        <v>204811</v>
      </c>
    </row>
    <row r="13493" spans="1:9" ht="32" customHeight="1">
      <c r="A13493" s="19" t="s">
        <v>204812</v>
      </c>
      <c r="B13493" s="20" t="s">
        <v>204813</v>
      </c>
      <c r="C13493" s="22">
        <v>116</v>
      </c>
      <c r="D13493" s="21" t="s">
        <v>204814</v>
      </c>
      <c r="E13493" s="22">
        <v>29</v>
      </c>
      <c r="F13493" s="21" t="s">
        <v>204815</v>
      </c>
      <c r="G13493" s="22">
        <v>48</v>
      </c>
      <c r="H13493" s="22">
        <v>196</v>
      </c>
      <c r="I13493" s="21" t="s">
        <v>204816</v>
      </c>
    </row>
    <row r="13494" spans="1:9" ht="32" customHeight="1">
      <c r="A13494" s="19" t="s">
        <v>204817</v>
      </c>
      <c r="B13494" s="20" t="s">
        <v>179602</v>
      </c>
      <c r="C13494" s="22">
        <v>75</v>
      </c>
      <c r="D13494" s="21" t="s">
        <v>175807</v>
      </c>
      <c r="E13494" s="22">
        <v>16</v>
      </c>
      <c r="F13494" s="21" t="s">
        <v>173918</v>
      </c>
      <c r="G13494" s="22">
        <v>28</v>
      </c>
      <c r="H13494" s="22">
        <v>122</v>
      </c>
      <c r="I13494" s="21" t="s">
        <v>204818</v>
      </c>
    </row>
    <row r="13495" spans="1:9" ht="32" customHeight="1">
      <c r="A13495" s="19" t="s">
        <v>204819</v>
      </c>
      <c r="B13495" s="20" t="s">
        <v>173680</v>
      </c>
      <c r="C13495" s="22">
        <v>78</v>
      </c>
      <c r="D13495" s="21" t="s">
        <v>204820</v>
      </c>
      <c r="E13495" s="22">
        <v>99</v>
      </c>
      <c r="F13495" s="21" t="s">
        <v>195921</v>
      </c>
      <c r="G13495" s="22">
        <v>19</v>
      </c>
      <c r="H13495" s="22">
        <v>199</v>
      </c>
      <c r="I13495" s="21" t="s">
        <v>204821</v>
      </c>
    </row>
    <row r="13496" spans="1:9" ht="32" customHeight="1">
      <c r="A13496" s="19" t="s">
        <v>204822</v>
      </c>
      <c r="B13496" s="20" t="s">
        <v>173680</v>
      </c>
      <c r="C13496" s="22">
        <v>78</v>
      </c>
      <c r="D13496" s="21" t="s">
        <v>204820</v>
      </c>
      <c r="E13496" s="22">
        <v>99</v>
      </c>
      <c r="F13496" s="21" t="s">
        <v>195921</v>
      </c>
      <c r="G13496" s="22">
        <v>19</v>
      </c>
      <c r="H13496" s="22">
        <v>199</v>
      </c>
      <c r="I13496" s="21" t="s">
        <v>204823</v>
      </c>
    </row>
    <row r="13497" spans="1:9" ht="32" customHeight="1">
      <c r="A13497" s="19" t="s">
        <v>204824</v>
      </c>
      <c r="B13497" s="20" t="s">
        <v>178724</v>
      </c>
      <c r="C13497" s="22">
        <v>17</v>
      </c>
      <c r="D13497" s="21" t="s">
        <v>179132</v>
      </c>
      <c r="E13497" s="22">
        <v>130</v>
      </c>
      <c r="F13497" s="21" t="s">
        <v>204825</v>
      </c>
      <c r="G13497" s="22">
        <v>22</v>
      </c>
      <c r="H13497" s="22">
        <v>172</v>
      </c>
      <c r="I13497" s="21" t="s">
        <v>204826</v>
      </c>
    </row>
    <row r="13498" spans="1:9" ht="32" customHeight="1">
      <c r="A13498" s="19" t="s">
        <v>204827</v>
      </c>
      <c r="B13498" s="20" t="s">
        <v>178724</v>
      </c>
      <c r="C13498" s="22">
        <v>17</v>
      </c>
      <c r="D13498" s="21" t="s">
        <v>179132</v>
      </c>
      <c r="E13498" s="22">
        <v>130</v>
      </c>
      <c r="F13498" s="21" t="s">
        <v>204825</v>
      </c>
      <c r="G13498" s="22">
        <v>22</v>
      </c>
      <c r="H13498" s="22">
        <v>172</v>
      </c>
      <c r="I13498" s="21" t="s">
        <v>204828</v>
      </c>
    </row>
    <row r="13499" spans="1:9" ht="32" customHeight="1">
      <c r="A13499" s="19" t="s">
        <v>204829</v>
      </c>
      <c r="B13499" s="20" t="s">
        <v>178724</v>
      </c>
      <c r="C13499" s="22">
        <v>17</v>
      </c>
      <c r="D13499" s="21" t="s">
        <v>179132</v>
      </c>
      <c r="E13499" s="22">
        <v>130</v>
      </c>
      <c r="F13499" s="21" t="s">
        <v>204825</v>
      </c>
      <c r="G13499" s="22">
        <v>22</v>
      </c>
      <c r="H13499" s="22">
        <v>172</v>
      </c>
      <c r="I13499" s="21" t="s">
        <v>204830</v>
      </c>
    </row>
    <row r="13500" spans="1:9" ht="32" customHeight="1">
      <c r="A13500" s="19" t="s">
        <v>204831</v>
      </c>
      <c r="B13500" s="20" t="s">
        <v>170994</v>
      </c>
      <c r="C13500" s="22">
        <v>28</v>
      </c>
      <c r="D13500" s="21" t="s">
        <v>175516</v>
      </c>
      <c r="E13500" s="22">
        <v>2</v>
      </c>
      <c r="F13500" s="21" t="s">
        <v>184393</v>
      </c>
      <c r="G13500" s="22">
        <v>17</v>
      </c>
      <c r="H13500" s="22">
        <v>50</v>
      </c>
      <c r="I13500" s="21" t="s">
        <v>204832</v>
      </c>
    </row>
    <row r="13501" spans="1:9" ht="32" customHeight="1">
      <c r="A13501" s="19" t="s">
        <v>204833</v>
      </c>
      <c r="B13501" s="40">
        <v>3125</v>
      </c>
      <c r="C13501" s="22">
        <v>3</v>
      </c>
      <c r="D13501" s="21" t="s">
        <v>176014</v>
      </c>
      <c r="E13501" s="22">
        <v>91</v>
      </c>
      <c r="F13501" s="21" t="s">
        <v>170910</v>
      </c>
      <c r="G13501" s="22">
        <v>2</v>
      </c>
      <c r="H13501" s="22">
        <v>99</v>
      </c>
      <c r="I13501" s="21" t="s">
        <v>204834</v>
      </c>
    </row>
    <row r="13502" spans="1:9" ht="32" customHeight="1">
      <c r="A13502" s="19" t="s">
        <v>204835</v>
      </c>
      <c r="B13502" s="20" t="s">
        <v>175008</v>
      </c>
      <c r="C13502" s="22">
        <v>48</v>
      </c>
      <c r="D13502" s="22">
        <v>0</v>
      </c>
      <c r="E13502" s="22">
        <v>0</v>
      </c>
      <c r="F13502" s="21" t="s">
        <v>171601</v>
      </c>
      <c r="G13502" s="22">
        <v>4</v>
      </c>
      <c r="H13502" s="22">
        <v>55</v>
      </c>
      <c r="I13502" s="21" t="s">
        <v>204836</v>
      </c>
    </row>
    <row r="13503" spans="1:9" ht="32" customHeight="1">
      <c r="A13503" s="19" t="s">
        <v>204837</v>
      </c>
      <c r="B13503" s="20" t="s">
        <v>175601</v>
      </c>
      <c r="C13503" s="22">
        <v>50</v>
      </c>
      <c r="D13503" s="21" t="s">
        <v>171287</v>
      </c>
      <c r="E13503" s="22">
        <v>19</v>
      </c>
      <c r="F13503" s="22">
        <v>0</v>
      </c>
      <c r="G13503" s="22">
        <v>0</v>
      </c>
      <c r="H13503" s="22">
        <v>72</v>
      </c>
      <c r="I13503" s="21" t="s">
        <v>204838</v>
      </c>
    </row>
    <row r="13504" spans="1:9" ht="32" customHeight="1">
      <c r="A13504" s="19" t="s">
        <v>204839</v>
      </c>
      <c r="B13504" s="20" t="s">
        <v>170497</v>
      </c>
      <c r="C13504" s="22">
        <v>28</v>
      </c>
      <c r="D13504" s="22">
        <v>0</v>
      </c>
      <c r="E13504" s="22">
        <v>0</v>
      </c>
      <c r="F13504" s="21" t="s">
        <v>169908</v>
      </c>
      <c r="G13504" s="22">
        <v>20</v>
      </c>
      <c r="H13504" s="22">
        <v>51</v>
      </c>
      <c r="I13504" s="21" t="s">
        <v>204840</v>
      </c>
    </row>
    <row r="13505" spans="1:9" ht="32" customHeight="1">
      <c r="A13505" s="19" t="s">
        <v>204841</v>
      </c>
      <c r="B13505" s="20" t="s">
        <v>204842</v>
      </c>
      <c r="C13505" s="22">
        <v>39</v>
      </c>
      <c r="D13505" s="21" t="s">
        <v>179680</v>
      </c>
      <c r="E13505" s="22">
        <v>108</v>
      </c>
      <c r="F13505" s="22">
        <v>25</v>
      </c>
      <c r="G13505" s="22">
        <v>49</v>
      </c>
      <c r="H13505" s="22">
        <v>199</v>
      </c>
      <c r="I13505" s="21" t="s">
        <v>204843</v>
      </c>
    </row>
    <row r="13506" spans="1:9" ht="32" customHeight="1">
      <c r="A13506" s="19" t="s">
        <v>204844</v>
      </c>
      <c r="B13506" s="20" t="s">
        <v>173773</v>
      </c>
      <c r="C13506" s="22">
        <v>31</v>
      </c>
      <c r="D13506" s="21" t="s">
        <v>178481</v>
      </c>
      <c r="E13506" s="22">
        <v>33</v>
      </c>
      <c r="F13506" s="21" t="s">
        <v>170971</v>
      </c>
      <c r="G13506" s="22">
        <v>4</v>
      </c>
      <c r="H13506" s="22">
        <v>71</v>
      </c>
      <c r="I13506" s="21" t="s">
        <v>204845</v>
      </c>
    </row>
    <row r="13507" spans="1:9" ht="32" customHeight="1">
      <c r="A13507" s="19" t="s">
        <v>204846</v>
      </c>
      <c r="B13507" s="20" t="s">
        <v>180547</v>
      </c>
      <c r="C13507" s="22">
        <v>1</v>
      </c>
      <c r="D13507" s="21" t="s">
        <v>170088</v>
      </c>
      <c r="E13507" s="22">
        <v>136</v>
      </c>
      <c r="F13507" s="21" t="s">
        <v>183465</v>
      </c>
      <c r="G13507" s="22">
        <v>7</v>
      </c>
      <c r="H13507" s="22">
        <v>147</v>
      </c>
      <c r="I13507" s="21" t="s">
        <v>204847</v>
      </c>
    </row>
    <row r="13508" spans="1:9" ht="32" customHeight="1">
      <c r="A13508" s="19" t="s">
        <v>204848</v>
      </c>
      <c r="B13508" s="20" t="s">
        <v>181633</v>
      </c>
      <c r="C13508" s="22">
        <v>13</v>
      </c>
      <c r="D13508" s="21" t="s">
        <v>179906</v>
      </c>
      <c r="E13508" s="22">
        <v>74</v>
      </c>
      <c r="F13508" s="22">
        <v>0</v>
      </c>
      <c r="G13508" s="22">
        <v>0</v>
      </c>
      <c r="H13508" s="22">
        <v>90</v>
      </c>
      <c r="I13508" s="21" t="s">
        <v>204849</v>
      </c>
    </row>
    <row r="13509" spans="1:9" ht="32" customHeight="1">
      <c r="A13509" s="19" t="s">
        <v>204850</v>
      </c>
      <c r="B13509" s="20" t="s">
        <v>170408</v>
      </c>
      <c r="C13509" s="22">
        <v>44</v>
      </c>
      <c r="D13509" s="21" t="s">
        <v>183385</v>
      </c>
      <c r="E13509" s="22">
        <v>51</v>
      </c>
      <c r="F13509" s="21" t="s">
        <v>170952</v>
      </c>
      <c r="G13509" s="22">
        <v>4</v>
      </c>
      <c r="H13509" s="22">
        <v>102</v>
      </c>
      <c r="I13509" s="21" t="s">
        <v>204851</v>
      </c>
    </row>
    <row r="13510" spans="1:9" ht="32" customHeight="1">
      <c r="A13510" s="19" t="s">
        <v>204852</v>
      </c>
      <c r="B13510" s="20" t="s">
        <v>173268</v>
      </c>
      <c r="C13510" s="22">
        <v>48</v>
      </c>
      <c r="D13510" s="22">
        <v>0</v>
      </c>
      <c r="E13510" s="22">
        <v>0</v>
      </c>
      <c r="F13510" s="21" t="s">
        <v>170999</v>
      </c>
      <c r="G13510" s="22">
        <v>18</v>
      </c>
      <c r="H13510" s="22">
        <v>69</v>
      </c>
      <c r="I13510" s="21" t="s">
        <v>204853</v>
      </c>
    </row>
    <row r="13511" spans="1:9" ht="32" customHeight="1">
      <c r="A13511" s="19" t="s">
        <v>204854</v>
      </c>
      <c r="B13511" s="20" t="s">
        <v>170489</v>
      </c>
      <c r="C13511" s="22">
        <v>81</v>
      </c>
      <c r="D13511" s="22">
        <v>0</v>
      </c>
      <c r="E13511" s="22">
        <v>0</v>
      </c>
      <c r="F13511" s="21" t="s">
        <v>170846</v>
      </c>
      <c r="G13511" s="22">
        <v>18</v>
      </c>
      <c r="H13511" s="22">
        <v>102</v>
      </c>
      <c r="I13511" s="21" t="s">
        <v>204855</v>
      </c>
    </row>
    <row r="13512" spans="1:9" ht="32" customHeight="1">
      <c r="A13512" s="19" t="s">
        <v>204856</v>
      </c>
      <c r="B13512" s="20" t="s">
        <v>171650</v>
      </c>
      <c r="C13512" s="22">
        <v>30</v>
      </c>
      <c r="D13512" s="22">
        <v>50</v>
      </c>
      <c r="E13512" s="22">
        <v>53</v>
      </c>
      <c r="F13512" s="21" t="s">
        <v>184132</v>
      </c>
      <c r="G13512" s="22">
        <v>23</v>
      </c>
      <c r="H13512" s="22">
        <v>109</v>
      </c>
      <c r="I13512" s="21" t="s">
        <v>204857</v>
      </c>
    </row>
    <row r="13513" spans="1:9" ht="32" customHeight="1">
      <c r="A13513" s="19" t="s">
        <v>204858</v>
      </c>
      <c r="B13513" s="20" t="s">
        <v>204859</v>
      </c>
      <c r="C13513" s="22">
        <v>48</v>
      </c>
      <c r="D13513" s="21" t="s">
        <v>204860</v>
      </c>
      <c r="E13513" s="22">
        <v>83</v>
      </c>
      <c r="F13513" s="21" t="s">
        <v>199756</v>
      </c>
      <c r="G13513" s="22">
        <v>6</v>
      </c>
      <c r="H13513" s="22">
        <v>140</v>
      </c>
      <c r="I13513" s="21" t="s">
        <v>204861</v>
      </c>
    </row>
    <row r="13514" spans="1:9" ht="32" customHeight="1">
      <c r="A13514" s="19" t="s">
        <v>204862</v>
      </c>
      <c r="B13514" s="20" t="s">
        <v>171091</v>
      </c>
      <c r="C13514" s="22">
        <v>45</v>
      </c>
      <c r="D13514" s="21" t="s">
        <v>171177</v>
      </c>
      <c r="E13514" s="22">
        <v>30</v>
      </c>
      <c r="F13514" s="21" t="s">
        <v>179472</v>
      </c>
      <c r="G13514" s="22">
        <v>87</v>
      </c>
      <c r="H13514" s="22">
        <v>165</v>
      </c>
      <c r="I13514" s="21" t="s">
        <v>204863</v>
      </c>
    </row>
    <row r="13515" spans="1:9" ht="32" customHeight="1">
      <c r="A13515" s="19" t="s">
        <v>204864</v>
      </c>
      <c r="B13515" s="24">
        <v>0</v>
      </c>
      <c r="C13515" s="22">
        <v>0</v>
      </c>
      <c r="D13515" s="21" t="s">
        <v>175050</v>
      </c>
      <c r="E13515" s="22">
        <v>79</v>
      </c>
      <c r="F13515" s="21" t="s">
        <v>171767</v>
      </c>
      <c r="G13515" s="22">
        <v>14</v>
      </c>
      <c r="H13515" s="22">
        <v>96</v>
      </c>
      <c r="I13515" s="21" t="s">
        <v>204865</v>
      </c>
    </row>
    <row r="13516" spans="1:9" ht="32" customHeight="1">
      <c r="A13516" s="19" t="s">
        <v>204866</v>
      </c>
      <c r="B13516" s="20" t="s">
        <v>186535</v>
      </c>
      <c r="C13516" s="22">
        <v>8</v>
      </c>
      <c r="D13516" s="21" t="s">
        <v>198659</v>
      </c>
      <c r="E13516" s="22">
        <v>85</v>
      </c>
      <c r="F13516" s="21" t="s">
        <v>173137</v>
      </c>
      <c r="G13516" s="22">
        <v>6</v>
      </c>
      <c r="H13516" s="22">
        <v>102</v>
      </c>
      <c r="I13516" s="21" t="s">
        <v>204867</v>
      </c>
    </row>
    <row r="13517" spans="1:9" ht="32" customHeight="1">
      <c r="A13517" s="19" t="s">
        <v>204868</v>
      </c>
      <c r="B13517" s="20" t="s">
        <v>186535</v>
      </c>
      <c r="C13517" s="22">
        <v>8</v>
      </c>
      <c r="D13517" s="21" t="s">
        <v>198659</v>
      </c>
      <c r="E13517" s="22">
        <v>85</v>
      </c>
      <c r="F13517" s="21" t="s">
        <v>173137</v>
      </c>
      <c r="G13517" s="22">
        <v>6</v>
      </c>
      <c r="H13517" s="22">
        <v>102</v>
      </c>
      <c r="I13517" s="21" t="s">
        <v>204869</v>
      </c>
    </row>
    <row r="13518" spans="1:9" ht="32" customHeight="1">
      <c r="A13518" s="19" t="s">
        <v>204870</v>
      </c>
      <c r="B13518" s="20" t="s">
        <v>170502</v>
      </c>
      <c r="C13518" s="22">
        <v>4</v>
      </c>
      <c r="D13518" s="21" t="s">
        <v>180378</v>
      </c>
      <c r="E13518" s="22">
        <v>71</v>
      </c>
      <c r="F13518" s="21" t="s">
        <v>170393</v>
      </c>
      <c r="G13518" s="22">
        <v>3</v>
      </c>
      <c r="H13518" s="22">
        <v>81</v>
      </c>
      <c r="I13518" s="21" t="s">
        <v>204871</v>
      </c>
    </row>
    <row r="13519" spans="1:9" ht="32" customHeight="1">
      <c r="A13519" s="19" t="s">
        <v>204872</v>
      </c>
      <c r="B13519" s="20" t="s">
        <v>170502</v>
      </c>
      <c r="C13519" s="22">
        <v>4</v>
      </c>
      <c r="D13519" s="21" t="s">
        <v>180378</v>
      </c>
      <c r="E13519" s="22">
        <v>71</v>
      </c>
      <c r="F13519" s="21" t="s">
        <v>170393</v>
      </c>
      <c r="G13519" s="22">
        <v>3</v>
      </c>
      <c r="H13519" s="22">
        <v>81</v>
      </c>
      <c r="I13519" s="21" t="s">
        <v>204873</v>
      </c>
    </row>
    <row r="13520" spans="1:9" ht="32" customHeight="1">
      <c r="A13520" s="19" t="s">
        <v>204874</v>
      </c>
      <c r="B13520" s="20" t="s">
        <v>204875</v>
      </c>
      <c r="C13520" s="22">
        <v>58</v>
      </c>
      <c r="D13520" s="22">
        <v>0</v>
      </c>
      <c r="E13520" s="22">
        <v>0</v>
      </c>
      <c r="F13520" s="21" t="s">
        <v>192413</v>
      </c>
      <c r="G13520" s="22">
        <v>13</v>
      </c>
      <c r="H13520" s="22">
        <v>74</v>
      </c>
      <c r="I13520" s="21" t="s">
        <v>204876</v>
      </c>
    </row>
    <row r="13521" spans="1:9" ht="32" customHeight="1">
      <c r="A13521" s="19" t="s">
        <v>204877</v>
      </c>
      <c r="B13521" s="20" t="s">
        <v>176153</v>
      </c>
      <c r="C13521" s="22">
        <v>56</v>
      </c>
      <c r="D13521" s="22">
        <v>0</v>
      </c>
      <c r="E13521" s="22">
        <v>0</v>
      </c>
      <c r="F13521" s="21" t="s">
        <v>175132</v>
      </c>
      <c r="G13521" s="22">
        <v>22</v>
      </c>
      <c r="H13521" s="22">
        <v>81</v>
      </c>
      <c r="I13521" s="21" t="s">
        <v>204878</v>
      </c>
    </row>
    <row r="13522" spans="1:9" ht="32" customHeight="1">
      <c r="A13522" s="19" t="s">
        <v>204879</v>
      </c>
      <c r="B13522" s="24">
        <v>82</v>
      </c>
      <c r="C13522" s="22">
        <v>41</v>
      </c>
      <c r="D13522" s="22">
        <v>0</v>
      </c>
      <c r="E13522" s="22">
        <v>0</v>
      </c>
      <c r="F13522" s="22">
        <v>18</v>
      </c>
      <c r="G13522" s="22">
        <v>9</v>
      </c>
      <c r="H13522" s="22">
        <v>53</v>
      </c>
      <c r="I13522" s="21" t="s">
        <v>204880</v>
      </c>
    </row>
    <row r="13523" spans="1:9" ht="32" customHeight="1">
      <c r="A13523" s="19" t="s">
        <v>204881</v>
      </c>
      <c r="B13523" s="20" t="s">
        <v>176061</v>
      </c>
      <c r="C13523" s="22">
        <v>90</v>
      </c>
      <c r="D13523" s="21" t="s">
        <v>182175</v>
      </c>
      <c r="E13523" s="22">
        <v>21</v>
      </c>
      <c r="F13523" s="21" t="s">
        <v>197036</v>
      </c>
      <c r="G13523" s="22">
        <v>25</v>
      </c>
      <c r="H13523" s="22">
        <v>139</v>
      </c>
      <c r="I13523" s="21" t="s">
        <v>204882</v>
      </c>
    </row>
    <row r="13524" spans="1:9" ht="32" customHeight="1">
      <c r="A13524" s="19" t="s">
        <v>204883</v>
      </c>
      <c r="B13524" s="20" t="s">
        <v>170322</v>
      </c>
      <c r="C13524" s="22">
        <v>32</v>
      </c>
      <c r="D13524" s="21" t="s">
        <v>171319</v>
      </c>
      <c r="E13524" s="22">
        <v>26</v>
      </c>
      <c r="F13524" s="21" t="s">
        <v>174044</v>
      </c>
      <c r="G13524" s="22">
        <v>15</v>
      </c>
      <c r="H13524" s="22">
        <v>76</v>
      </c>
      <c r="I13524" s="21" t="s">
        <v>204884</v>
      </c>
    </row>
    <row r="13525" spans="1:9" ht="32" customHeight="1">
      <c r="A13525" s="19" t="s">
        <v>204885</v>
      </c>
      <c r="B13525" s="20" t="s">
        <v>169764</v>
      </c>
      <c r="C13525" s="22">
        <v>2</v>
      </c>
      <c r="D13525" s="21" t="s">
        <v>185350</v>
      </c>
      <c r="E13525" s="22">
        <v>93</v>
      </c>
      <c r="F13525" s="22">
        <v>0</v>
      </c>
      <c r="G13525" s="22">
        <v>0</v>
      </c>
      <c r="H13525" s="22">
        <v>98</v>
      </c>
      <c r="I13525" s="21" t="s">
        <v>204886</v>
      </c>
    </row>
    <row r="13526" spans="1:9" ht="32" customHeight="1">
      <c r="A13526" s="19" t="s">
        <v>204887</v>
      </c>
      <c r="B13526" s="24">
        <v>0</v>
      </c>
      <c r="C13526" s="22">
        <v>0</v>
      </c>
      <c r="D13526" s="22">
        <v>100</v>
      </c>
      <c r="E13526" s="22">
        <v>113</v>
      </c>
      <c r="F13526" s="22">
        <v>0</v>
      </c>
      <c r="G13526" s="22">
        <v>0</v>
      </c>
      <c r="H13526" s="22">
        <v>116</v>
      </c>
      <c r="I13526" s="21" t="s">
        <v>204888</v>
      </c>
    </row>
    <row r="13527" spans="1:9" ht="32" customHeight="1">
      <c r="A13527" s="19" t="s">
        <v>204889</v>
      </c>
      <c r="B13527" s="20" t="s">
        <v>188310</v>
      </c>
      <c r="C13527" s="22">
        <v>68</v>
      </c>
      <c r="D13527" s="21" t="s">
        <v>172467</v>
      </c>
      <c r="E13527" s="22">
        <v>18</v>
      </c>
      <c r="F13527" s="21" t="s">
        <v>171610</v>
      </c>
      <c r="G13527" s="22">
        <v>40</v>
      </c>
      <c r="H13527" s="22">
        <v>129</v>
      </c>
      <c r="I13527" s="21" t="s">
        <v>204890</v>
      </c>
    </row>
    <row r="13528" spans="1:9" ht="32" customHeight="1">
      <c r="A13528" s="19" t="s">
        <v>204891</v>
      </c>
      <c r="B13528" s="20" t="s">
        <v>178154</v>
      </c>
      <c r="C13528" s="22">
        <v>58</v>
      </c>
      <c r="D13528" s="21" t="s">
        <v>170766</v>
      </c>
      <c r="E13528" s="22">
        <v>5</v>
      </c>
      <c r="F13528" s="21" t="s">
        <v>173738</v>
      </c>
      <c r="G13528" s="22">
        <v>11</v>
      </c>
      <c r="H13528" s="22">
        <v>77</v>
      </c>
      <c r="I13528" s="21" t="s">
        <v>204892</v>
      </c>
    </row>
    <row r="13529" spans="1:9" ht="32" customHeight="1">
      <c r="A13529" s="19" t="s">
        <v>204893</v>
      </c>
      <c r="B13529" s="20" t="s">
        <v>184658</v>
      </c>
      <c r="C13529" s="22">
        <v>60</v>
      </c>
      <c r="D13529" s="21" t="s">
        <v>171192</v>
      </c>
      <c r="E13529" s="22">
        <v>6</v>
      </c>
      <c r="F13529" s="21" t="s">
        <v>182339</v>
      </c>
      <c r="G13529" s="22">
        <v>23</v>
      </c>
      <c r="H13529" s="22">
        <v>92</v>
      </c>
      <c r="I13529" s="21" t="s">
        <v>204894</v>
      </c>
    </row>
    <row r="13530" spans="1:9" ht="32" customHeight="1">
      <c r="A13530" s="19" t="s">
        <v>204895</v>
      </c>
      <c r="B13530" s="20" t="s">
        <v>182054</v>
      </c>
      <c r="C13530" s="22">
        <v>32</v>
      </c>
      <c r="D13530" s="21" t="s">
        <v>201511</v>
      </c>
      <c r="E13530" s="22">
        <v>64</v>
      </c>
      <c r="F13530" s="21" t="s">
        <v>170208</v>
      </c>
      <c r="G13530" s="22">
        <v>1</v>
      </c>
      <c r="H13530" s="22">
        <v>100</v>
      </c>
      <c r="I13530" s="21" t="s">
        <v>204896</v>
      </c>
    </row>
    <row r="13531" spans="1:9" ht="32" customHeight="1">
      <c r="A13531" s="19" t="s">
        <v>204897</v>
      </c>
      <c r="B13531" s="20" t="s">
        <v>182054</v>
      </c>
      <c r="C13531" s="22">
        <v>32</v>
      </c>
      <c r="D13531" s="21" t="s">
        <v>201511</v>
      </c>
      <c r="E13531" s="22">
        <v>64</v>
      </c>
      <c r="F13531" s="21" t="s">
        <v>170208</v>
      </c>
      <c r="G13531" s="22">
        <v>1</v>
      </c>
      <c r="H13531" s="22">
        <v>100</v>
      </c>
      <c r="I13531" s="21" t="s">
        <v>204898</v>
      </c>
    </row>
    <row r="13532" spans="1:9" ht="32" customHeight="1">
      <c r="A13532" s="19" t="s">
        <v>204899</v>
      </c>
      <c r="B13532" s="20" t="s">
        <v>170538</v>
      </c>
      <c r="C13532" s="22">
        <v>27</v>
      </c>
      <c r="D13532" s="21" t="s">
        <v>173198</v>
      </c>
      <c r="E13532" s="22">
        <v>79</v>
      </c>
      <c r="F13532" s="21" t="s">
        <v>170604</v>
      </c>
      <c r="G13532" s="22">
        <v>5</v>
      </c>
      <c r="H13532" s="22">
        <v>114</v>
      </c>
      <c r="I13532" s="21" t="s">
        <v>204900</v>
      </c>
    </row>
    <row r="13533" spans="1:9" ht="32" customHeight="1">
      <c r="A13533" s="19" t="s">
        <v>204901</v>
      </c>
      <c r="B13533" s="20" t="s">
        <v>169972</v>
      </c>
      <c r="C13533" s="22">
        <v>8</v>
      </c>
      <c r="D13533" s="21" t="s">
        <v>185207</v>
      </c>
      <c r="E13533" s="22">
        <v>81</v>
      </c>
      <c r="F13533" s="21" t="s">
        <v>175591</v>
      </c>
      <c r="G13533" s="22">
        <v>9</v>
      </c>
      <c r="H13533" s="22">
        <v>101</v>
      </c>
      <c r="I13533" s="21" t="s">
        <v>204902</v>
      </c>
    </row>
    <row r="13534" spans="1:9" ht="32" customHeight="1">
      <c r="A13534" s="19" t="s">
        <v>204903</v>
      </c>
      <c r="B13534" s="20" t="s">
        <v>174406</v>
      </c>
      <c r="C13534" s="22">
        <v>27</v>
      </c>
      <c r="D13534" s="21" t="s">
        <v>171303</v>
      </c>
      <c r="E13534" s="22">
        <v>38</v>
      </c>
      <c r="F13534" s="22">
        <v>0</v>
      </c>
      <c r="G13534" s="22">
        <v>0</v>
      </c>
      <c r="H13534" s="22">
        <v>68</v>
      </c>
      <c r="I13534" s="21" t="s">
        <v>204904</v>
      </c>
    </row>
    <row r="13535" spans="1:9" ht="32" customHeight="1">
      <c r="A13535" s="19" t="s">
        <v>204905</v>
      </c>
      <c r="B13535" s="20" t="s">
        <v>204906</v>
      </c>
      <c r="C13535" s="22">
        <v>47</v>
      </c>
      <c r="D13535" s="21" t="s">
        <v>178820</v>
      </c>
      <c r="E13535" s="22">
        <v>76</v>
      </c>
      <c r="F13535" s="21" t="s">
        <v>204907</v>
      </c>
      <c r="G13535" s="22">
        <v>49</v>
      </c>
      <c r="H13535" s="22">
        <v>175</v>
      </c>
      <c r="I13535" s="21" t="s">
        <v>204908</v>
      </c>
    </row>
    <row r="13536" spans="1:9" ht="32" customHeight="1">
      <c r="A13536" s="19" t="s">
        <v>204909</v>
      </c>
      <c r="B13536" s="40">
        <v>3125</v>
      </c>
      <c r="C13536" s="22">
        <v>2</v>
      </c>
      <c r="D13536" s="21" t="s">
        <v>172922</v>
      </c>
      <c r="E13536" s="22">
        <v>61</v>
      </c>
      <c r="F13536" s="21" t="s">
        <v>172906</v>
      </c>
      <c r="G13536" s="22">
        <v>1</v>
      </c>
      <c r="H13536" s="22">
        <v>67</v>
      </c>
      <c r="I13536" s="21" t="s">
        <v>204910</v>
      </c>
    </row>
    <row r="13537" spans="1:9" ht="32" customHeight="1">
      <c r="A13537" s="19" t="s">
        <v>204911</v>
      </c>
      <c r="B13537" s="20" t="s">
        <v>187626</v>
      </c>
      <c r="C13537" s="22">
        <v>61</v>
      </c>
      <c r="D13537" s="21" t="s">
        <v>176097</v>
      </c>
      <c r="E13537" s="22">
        <v>5</v>
      </c>
      <c r="F13537" s="22">
        <v>0</v>
      </c>
      <c r="G13537" s="22">
        <v>0</v>
      </c>
      <c r="H13537" s="22">
        <v>69</v>
      </c>
      <c r="I13537" s="21" t="s">
        <v>204912</v>
      </c>
    </row>
    <row r="13538" spans="1:9" ht="32" customHeight="1">
      <c r="A13538" s="19" t="s">
        <v>204913</v>
      </c>
      <c r="B13538" s="20" t="s">
        <v>173268</v>
      </c>
      <c r="C13538" s="22">
        <v>64</v>
      </c>
      <c r="D13538" s="22">
        <v>0</v>
      </c>
      <c r="E13538" s="22">
        <v>0</v>
      </c>
      <c r="F13538" s="21" t="s">
        <v>170999</v>
      </c>
      <c r="G13538" s="22">
        <v>24</v>
      </c>
      <c r="H13538" s="22">
        <v>91</v>
      </c>
      <c r="I13538" s="21" t="s">
        <v>204914</v>
      </c>
    </row>
    <row r="13539" spans="1:9" ht="32" customHeight="1">
      <c r="A13539" s="19" t="s">
        <v>204915</v>
      </c>
      <c r="B13539" s="20" t="s">
        <v>14586</v>
      </c>
      <c r="C13539" s="22">
        <v>21</v>
      </c>
      <c r="D13539" s="21" t="s">
        <v>162809</v>
      </c>
      <c r="E13539" s="22">
        <v>177</v>
      </c>
      <c r="F13539" s="22">
        <v>1</v>
      </c>
      <c r="G13539" s="22">
        <v>2</v>
      </c>
      <c r="H13539" s="22">
        <v>203</v>
      </c>
      <c r="I13539" s="21" t="s">
        <v>204916</v>
      </c>
    </row>
    <row r="13540" spans="1:9" ht="32" customHeight="1">
      <c r="A13540" s="19" t="s">
        <v>204917</v>
      </c>
      <c r="B13540" s="20" t="s">
        <v>172123</v>
      </c>
      <c r="C13540" s="22">
        <v>51</v>
      </c>
      <c r="D13540" s="21" t="s">
        <v>175311</v>
      </c>
      <c r="E13540" s="22">
        <v>73</v>
      </c>
      <c r="F13540" s="21" t="s">
        <v>182180</v>
      </c>
      <c r="G13540" s="22">
        <v>38</v>
      </c>
      <c r="H13540" s="22">
        <v>165</v>
      </c>
      <c r="I13540" s="21" t="s">
        <v>204918</v>
      </c>
    </row>
    <row r="13541" spans="1:9" ht="32" customHeight="1">
      <c r="A13541" s="19" t="s">
        <v>204919</v>
      </c>
      <c r="B13541" s="20" t="s">
        <v>170910</v>
      </c>
      <c r="C13541" s="22">
        <v>3</v>
      </c>
      <c r="D13541" s="21" t="s">
        <v>187900</v>
      </c>
      <c r="E13541" s="22">
        <v>124</v>
      </c>
      <c r="F13541" s="21" t="s">
        <v>187027</v>
      </c>
      <c r="G13541" s="22">
        <v>17</v>
      </c>
      <c r="H13541" s="22">
        <v>147</v>
      </c>
      <c r="I13541" s="21" t="s">
        <v>204920</v>
      </c>
    </row>
    <row r="13542" spans="1:9" ht="32" customHeight="1">
      <c r="A13542" s="19" t="s">
        <v>204921</v>
      </c>
      <c r="B13542" s="20" t="s">
        <v>204922</v>
      </c>
      <c r="C13542" s="22">
        <v>69</v>
      </c>
      <c r="D13542" s="21" t="s">
        <v>204923</v>
      </c>
      <c r="E13542" s="22">
        <v>57</v>
      </c>
      <c r="F13542" s="21" t="s">
        <v>176123</v>
      </c>
      <c r="G13542" s="22">
        <v>32</v>
      </c>
      <c r="H13542" s="22">
        <v>161</v>
      </c>
      <c r="I13542" s="21" t="s">
        <v>204924</v>
      </c>
    </row>
    <row r="13543" spans="1:9" ht="32" customHeight="1">
      <c r="A13543" s="19" t="s">
        <v>204925</v>
      </c>
      <c r="B13543" s="20" t="s">
        <v>177139</v>
      </c>
      <c r="C13543" s="22">
        <v>43</v>
      </c>
      <c r="D13543" s="21" t="s">
        <v>190923</v>
      </c>
      <c r="E13543" s="22">
        <v>68</v>
      </c>
      <c r="F13543" s="21" t="s">
        <v>173788</v>
      </c>
      <c r="G13543" s="22">
        <v>10</v>
      </c>
      <c r="H13543" s="22">
        <v>124</v>
      </c>
      <c r="I13543" s="21" t="s">
        <v>204926</v>
      </c>
    </row>
    <row r="13544" spans="1:9" ht="32" customHeight="1">
      <c r="A13544" s="19" t="s">
        <v>204927</v>
      </c>
      <c r="B13544" s="20" t="s">
        <v>172479</v>
      </c>
      <c r="C13544" s="22">
        <v>42</v>
      </c>
      <c r="D13544" s="21" t="s">
        <v>185297</v>
      </c>
      <c r="E13544" s="22">
        <v>17</v>
      </c>
      <c r="F13544" s="21" t="s">
        <v>188976</v>
      </c>
      <c r="G13544" s="22">
        <v>36</v>
      </c>
      <c r="H13544" s="22">
        <v>98</v>
      </c>
      <c r="I13544" s="21" t="s">
        <v>204928</v>
      </c>
    </row>
    <row r="13545" spans="1:9" ht="32" customHeight="1">
      <c r="A13545" s="19" t="s">
        <v>204929</v>
      </c>
      <c r="B13545" s="20" t="s">
        <v>172200</v>
      </c>
      <c r="C13545" s="22">
        <v>4</v>
      </c>
      <c r="D13545" s="21" t="s">
        <v>192520</v>
      </c>
      <c r="E13545" s="22">
        <v>129</v>
      </c>
      <c r="F13545" s="21" t="s">
        <v>171336</v>
      </c>
      <c r="G13545" s="22">
        <v>21</v>
      </c>
      <c r="H13545" s="22">
        <v>157</v>
      </c>
      <c r="I13545" s="21" t="s">
        <v>204930</v>
      </c>
    </row>
    <row r="13546" spans="1:9" ht="32" customHeight="1">
      <c r="A13546" s="19" t="s">
        <v>204931</v>
      </c>
      <c r="B13546" s="20" t="s">
        <v>177310</v>
      </c>
      <c r="C13546" s="22">
        <v>14</v>
      </c>
      <c r="D13546" s="21" t="s">
        <v>204932</v>
      </c>
      <c r="E13546" s="22">
        <v>131</v>
      </c>
      <c r="F13546" s="21" t="s">
        <v>177369</v>
      </c>
      <c r="G13546" s="22">
        <v>33</v>
      </c>
      <c r="H13546" s="22">
        <v>181</v>
      </c>
      <c r="I13546" s="21" t="s">
        <v>204933</v>
      </c>
    </row>
    <row r="13547" spans="1:9" ht="32" customHeight="1">
      <c r="A13547" s="19" t="s">
        <v>204934</v>
      </c>
      <c r="B13547" s="20" t="s">
        <v>172569</v>
      </c>
      <c r="C13547" s="22">
        <v>60</v>
      </c>
      <c r="D13547" s="22">
        <v>25</v>
      </c>
      <c r="E13547" s="22">
        <v>35</v>
      </c>
      <c r="F13547" s="21" t="s">
        <v>175453</v>
      </c>
      <c r="G13547" s="22">
        <v>45</v>
      </c>
      <c r="H13547" s="22">
        <v>143</v>
      </c>
      <c r="I13547" s="21" t="s">
        <v>204935</v>
      </c>
    </row>
    <row r="13548" spans="1:9" ht="44" customHeight="1">
      <c r="A13548" s="19" t="s">
        <v>204936</v>
      </c>
      <c r="B13548" s="20" t="s">
        <v>204937</v>
      </c>
      <c r="C13548" s="22">
        <v>51</v>
      </c>
      <c r="D13548" s="21" t="s">
        <v>186787</v>
      </c>
      <c r="E13548" s="22">
        <v>59</v>
      </c>
      <c r="F13548" s="22">
        <v>0</v>
      </c>
      <c r="G13548" s="22">
        <v>0</v>
      </c>
      <c r="H13548" s="22">
        <v>113</v>
      </c>
      <c r="I13548" s="21" t="s">
        <v>204938</v>
      </c>
    </row>
    <row r="13549" spans="1:9" ht="44" customHeight="1">
      <c r="A13549" s="19" t="s">
        <v>204939</v>
      </c>
      <c r="B13549" s="20" t="s">
        <v>173997</v>
      </c>
      <c r="C13549" s="22">
        <v>58</v>
      </c>
      <c r="D13549" s="21" t="s">
        <v>170502</v>
      </c>
      <c r="E13549" s="22">
        <v>4</v>
      </c>
      <c r="F13549" s="21" t="s">
        <v>177682</v>
      </c>
      <c r="G13549" s="22">
        <v>16</v>
      </c>
      <c r="H13549" s="22">
        <v>81</v>
      </c>
      <c r="I13549" s="21" t="s">
        <v>204940</v>
      </c>
    </row>
    <row r="13550" spans="1:9" ht="44" customHeight="1">
      <c r="A13550" s="19" t="s">
        <v>204941</v>
      </c>
      <c r="B13550" s="20" t="s">
        <v>173666</v>
      </c>
      <c r="C13550" s="22">
        <v>5</v>
      </c>
      <c r="D13550" s="21" t="s">
        <v>175040</v>
      </c>
      <c r="E13550" s="22">
        <v>30</v>
      </c>
      <c r="F13550" s="21" t="s">
        <v>176654</v>
      </c>
      <c r="G13550" s="22">
        <v>84</v>
      </c>
      <c r="H13550" s="22">
        <v>122</v>
      </c>
      <c r="I13550" s="21" t="s">
        <v>204942</v>
      </c>
    </row>
    <row r="13551" spans="1:9" ht="44" customHeight="1">
      <c r="A13551" s="19" t="s">
        <v>204943</v>
      </c>
      <c r="B13551" s="20" t="s">
        <v>171739</v>
      </c>
      <c r="C13551" s="22">
        <v>47</v>
      </c>
      <c r="D13551" s="21" t="s">
        <v>204944</v>
      </c>
      <c r="E13551" s="22">
        <v>79</v>
      </c>
      <c r="F13551" s="21" t="s">
        <v>181990</v>
      </c>
      <c r="G13551" s="22">
        <v>1</v>
      </c>
      <c r="H13551" s="22">
        <v>130</v>
      </c>
      <c r="I13551" s="21" t="s">
        <v>204945</v>
      </c>
    </row>
    <row r="13552" spans="1:9" ht="44" customHeight="1">
      <c r="A13552" s="19" t="s">
        <v>204946</v>
      </c>
      <c r="B13552" s="20" t="s">
        <v>176853</v>
      </c>
      <c r="C13552" s="22">
        <v>4</v>
      </c>
      <c r="D13552" s="21" t="s">
        <v>182361</v>
      </c>
      <c r="E13552" s="22">
        <v>91</v>
      </c>
      <c r="F13552" s="22">
        <v>0</v>
      </c>
      <c r="G13552" s="22">
        <v>0</v>
      </c>
      <c r="H13552" s="22">
        <v>98</v>
      </c>
      <c r="I13552" s="21" t="s">
        <v>204947</v>
      </c>
    </row>
    <row r="13553" spans="1:9" ht="32" customHeight="1">
      <c r="A13553" s="19" t="s">
        <v>204948</v>
      </c>
      <c r="B13553" s="20" t="s">
        <v>174695</v>
      </c>
      <c r="C13553" s="22">
        <v>36</v>
      </c>
      <c r="D13553" s="21" t="s">
        <v>170155</v>
      </c>
      <c r="E13553" s="22">
        <v>10</v>
      </c>
      <c r="F13553" s="21" t="s">
        <v>171430</v>
      </c>
      <c r="G13553" s="22">
        <v>16</v>
      </c>
      <c r="H13553" s="22">
        <v>65</v>
      </c>
      <c r="I13553" s="21" t="s">
        <v>204949</v>
      </c>
    </row>
    <row r="13554" spans="1:9" ht="32" customHeight="1">
      <c r="A13554" s="19" t="s">
        <v>204950</v>
      </c>
      <c r="B13554" s="20" t="s">
        <v>170952</v>
      </c>
      <c r="C13554" s="22">
        <v>4</v>
      </c>
      <c r="D13554" s="21" t="s">
        <v>193835</v>
      </c>
      <c r="E13554" s="22">
        <v>91</v>
      </c>
      <c r="F13554" s="21" t="s">
        <v>170952</v>
      </c>
      <c r="G13554" s="22">
        <v>4</v>
      </c>
      <c r="H13554" s="22">
        <v>102</v>
      </c>
      <c r="I13554" s="21" t="s">
        <v>204951</v>
      </c>
    </row>
    <row r="13555" spans="1:9" ht="32" customHeight="1">
      <c r="A13555" s="19" t="s">
        <v>204952</v>
      </c>
      <c r="B13555" s="20" t="s">
        <v>163272</v>
      </c>
      <c r="C13555" s="22">
        <v>3</v>
      </c>
      <c r="D13555" s="21" t="s">
        <v>163399</v>
      </c>
      <c r="E13555" s="22">
        <v>38</v>
      </c>
      <c r="F13555" s="21" t="s">
        <v>163370</v>
      </c>
      <c r="G13555" s="22">
        <v>84</v>
      </c>
      <c r="H13555" s="22">
        <v>128</v>
      </c>
      <c r="I13555" s="21" t="s">
        <v>204953</v>
      </c>
    </row>
    <row r="13556" spans="1:9" ht="32" customHeight="1">
      <c r="A13556" s="19" t="s">
        <v>204954</v>
      </c>
      <c r="B13556" s="20" t="s">
        <v>200117</v>
      </c>
      <c r="C13556" s="22">
        <v>27</v>
      </c>
      <c r="D13556" s="21" t="s">
        <v>182497</v>
      </c>
      <c r="E13556" s="22">
        <v>108</v>
      </c>
      <c r="F13556" s="21" t="s">
        <v>189039</v>
      </c>
      <c r="G13556" s="22">
        <v>2</v>
      </c>
      <c r="H13556" s="22">
        <v>140</v>
      </c>
      <c r="I13556" s="21" t="s">
        <v>204955</v>
      </c>
    </row>
    <row r="13557" spans="1:9" ht="32" customHeight="1">
      <c r="A13557" s="19" t="s">
        <v>204956</v>
      </c>
      <c r="B13557" s="20" t="s">
        <v>176593</v>
      </c>
      <c r="C13557" s="22">
        <v>72</v>
      </c>
      <c r="D13557" s="21" t="s">
        <v>170598</v>
      </c>
      <c r="E13557" s="22">
        <v>4</v>
      </c>
      <c r="F13557" s="21" t="s">
        <v>180726</v>
      </c>
      <c r="G13557" s="22">
        <v>11</v>
      </c>
      <c r="H13557" s="22">
        <v>90</v>
      </c>
      <c r="I13557" s="21" t="s">
        <v>204957</v>
      </c>
    </row>
    <row r="13558" spans="1:9" ht="32" customHeight="1">
      <c r="A13558" s="19" t="s">
        <v>204958</v>
      </c>
      <c r="B13558" s="20" t="s">
        <v>173822</v>
      </c>
      <c r="C13558" s="22">
        <v>12</v>
      </c>
      <c r="D13558" s="21" t="s">
        <v>176654</v>
      </c>
      <c r="E13558" s="22">
        <v>84</v>
      </c>
      <c r="F13558" s="21" t="s">
        <v>176286</v>
      </c>
      <c r="G13558" s="22">
        <v>23</v>
      </c>
      <c r="H13558" s="22">
        <v>122</v>
      </c>
      <c r="I13558" s="21" t="s">
        <v>204959</v>
      </c>
    </row>
    <row r="13559" spans="1:9" ht="32" customHeight="1">
      <c r="A13559" s="19" t="s">
        <v>204960</v>
      </c>
      <c r="B13559" s="20" t="s">
        <v>181998</v>
      </c>
      <c r="C13559" s="22">
        <v>40</v>
      </c>
      <c r="D13559" s="21" t="s">
        <v>170723</v>
      </c>
      <c r="E13559" s="22">
        <v>36</v>
      </c>
      <c r="F13559" s="21" t="s">
        <v>172028</v>
      </c>
      <c r="G13559" s="22">
        <v>2</v>
      </c>
      <c r="H13559" s="22">
        <v>81</v>
      </c>
      <c r="I13559" s="21" t="s">
        <v>204961</v>
      </c>
    </row>
    <row r="13560" spans="1:9" ht="32" customHeight="1">
      <c r="A13560" s="19" t="s">
        <v>204962</v>
      </c>
      <c r="B13560" s="20" t="s">
        <v>186308</v>
      </c>
      <c r="C13560" s="22">
        <v>49</v>
      </c>
      <c r="D13560" s="21" t="s">
        <v>171825</v>
      </c>
      <c r="E13560" s="22">
        <v>2</v>
      </c>
      <c r="F13560" s="21" t="s">
        <v>179796</v>
      </c>
      <c r="G13560" s="22">
        <v>7</v>
      </c>
      <c r="H13560" s="22">
        <v>61</v>
      </c>
      <c r="I13560" s="21" t="s">
        <v>204963</v>
      </c>
    </row>
    <row r="13561" spans="1:9" ht="32" customHeight="1">
      <c r="A13561" s="19" t="s">
        <v>204964</v>
      </c>
      <c r="B13561" s="20" t="s">
        <v>170878</v>
      </c>
      <c r="C13561" s="22">
        <v>32</v>
      </c>
      <c r="D13561" s="22">
        <v>0</v>
      </c>
      <c r="E13561" s="22">
        <v>0</v>
      </c>
      <c r="F13561" s="21" t="s">
        <v>170877</v>
      </c>
      <c r="G13561" s="22">
        <v>33</v>
      </c>
      <c r="H13561" s="22">
        <v>68</v>
      </c>
      <c r="I13561" s="21" t="s">
        <v>204965</v>
      </c>
    </row>
    <row r="13562" spans="1:9" ht="32" customHeight="1">
      <c r="A13562" s="19" t="s">
        <v>204966</v>
      </c>
      <c r="B13562" s="20" t="s">
        <v>194268</v>
      </c>
      <c r="C13562" s="22">
        <v>35</v>
      </c>
      <c r="D13562" s="21" t="s">
        <v>204967</v>
      </c>
      <c r="E13562" s="22">
        <v>123</v>
      </c>
      <c r="F13562" s="21" t="s">
        <v>172950</v>
      </c>
      <c r="G13562" s="22">
        <v>9</v>
      </c>
      <c r="H13562" s="22">
        <v>170</v>
      </c>
      <c r="I13562" s="21" t="s">
        <v>204968</v>
      </c>
    </row>
    <row r="13563" spans="1:9" ht="32" customHeight="1">
      <c r="A13563" s="19" t="s">
        <v>204969</v>
      </c>
      <c r="B13563" s="20" t="s">
        <v>194268</v>
      </c>
      <c r="C13563" s="22">
        <v>35</v>
      </c>
      <c r="D13563" s="21" t="s">
        <v>204967</v>
      </c>
      <c r="E13563" s="22">
        <v>123</v>
      </c>
      <c r="F13563" s="21" t="s">
        <v>172950</v>
      </c>
      <c r="G13563" s="22">
        <v>9</v>
      </c>
      <c r="H13563" s="22">
        <v>170</v>
      </c>
      <c r="I13563" s="21" t="s">
        <v>204970</v>
      </c>
    </row>
    <row r="13564" spans="1:9" ht="32" customHeight="1">
      <c r="A13564" s="19" t="s">
        <v>204971</v>
      </c>
      <c r="B13564" s="20" t="s">
        <v>186316</v>
      </c>
      <c r="C13564" s="22">
        <v>34</v>
      </c>
      <c r="D13564" s="21" t="s">
        <v>182025</v>
      </c>
      <c r="E13564" s="22">
        <v>102</v>
      </c>
      <c r="F13564" s="21" t="s">
        <v>175152</v>
      </c>
      <c r="G13564" s="22">
        <v>6</v>
      </c>
      <c r="H13564" s="22">
        <v>145</v>
      </c>
      <c r="I13564" s="21" t="s">
        <v>204972</v>
      </c>
    </row>
    <row r="13565" spans="1:9" ht="32" customHeight="1">
      <c r="A13565" s="19" t="s">
        <v>204973</v>
      </c>
      <c r="B13565" s="24">
        <v>0</v>
      </c>
      <c r="C13565" s="22">
        <v>0</v>
      </c>
      <c r="D13565" s="21" t="s">
        <v>175354</v>
      </c>
      <c r="E13565" s="22">
        <v>39</v>
      </c>
      <c r="F13565" s="21" t="s">
        <v>172349</v>
      </c>
      <c r="G13565" s="22">
        <v>28</v>
      </c>
      <c r="H13565" s="22">
        <v>70</v>
      </c>
      <c r="I13565" s="21" t="s">
        <v>204974</v>
      </c>
    </row>
    <row r="13566" spans="1:9" ht="32" customHeight="1">
      <c r="A13566" s="19" t="s">
        <v>204975</v>
      </c>
      <c r="B13566" s="20" t="s">
        <v>171620</v>
      </c>
      <c r="C13566" s="22">
        <v>1</v>
      </c>
      <c r="D13566" s="21" t="s">
        <v>172029</v>
      </c>
      <c r="E13566" s="22">
        <v>74</v>
      </c>
      <c r="F13566" s="21" t="s">
        <v>170393</v>
      </c>
      <c r="G13566" s="22">
        <v>3</v>
      </c>
      <c r="H13566" s="22">
        <v>81</v>
      </c>
      <c r="I13566" s="21" t="s">
        <v>204976</v>
      </c>
    </row>
    <row r="13567" spans="1:9" ht="32" customHeight="1">
      <c r="A13567" s="19" t="s">
        <v>204977</v>
      </c>
      <c r="B13567" s="20" t="s">
        <v>177058</v>
      </c>
      <c r="C13567" s="22">
        <v>6</v>
      </c>
      <c r="D13567" s="21" t="s">
        <v>170241</v>
      </c>
      <c r="E13567" s="22">
        <v>100</v>
      </c>
      <c r="F13567" s="21" t="s">
        <v>172496</v>
      </c>
      <c r="G13567" s="22">
        <v>3</v>
      </c>
      <c r="H13567" s="22">
        <v>112</v>
      </c>
      <c r="I13567" s="21" t="s">
        <v>204978</v>
      </c>
    </row>
    <row r="13568" spans="1:9" ht="32" customHeight="1">
      <c r="A13568" s="19" t="s">
        <v>204979</v>
      </c>
      <c r="B13568" s="20" t="s">
        <v>170499</v>
      </c>
      <c r="C13568" s="22">
        <v>4</v>
      </c>
      <c r="D13568" s="21" t="s">
        <v>170233</v>
      </c>
      <c r="E13568" s="22">
        <v>140</v>
      </c>
      <c r="F13568" s="22">
        <v>0</v>
      </c>
      <c r="G13568" s="22">
        <v>0</v>
      </c>
      <c r="H13568" s="22">
        <v>147</v>
      </c>
      <c r="I13568" s="21" t="s">
        <v>204980</v>
      </c>
    </row>
    <row r="13569" spans="1:9" ht="32" customHeight="1">
      <c r="A13569" s="19" t="s">
        <v>204981</v>
      </c>
      <c r="B13569" s="20" t="s">
        <v>170556</v>
      </c>
      <c r="C13569" s="22">
        <v>1</v>
      </c>
      <c r="D13569" s="21" t="s">
        <v>174050</v>
      </c>
      <c r="E13569" s="22">
        <v>63</v>
      </c>
      <c r="F13569" s="21" t="s">
        <v>169991</v>
      </c>
      <c r="G13569" s="22">
        <v>2</v>
      </c>
      <c r="H13569" s="22">
        <v>69</v>
      </c>
      <c r="I13569" s="21" t="s">
        <v>204982</v>
      </c>
    </row>
    <row r="13570" spans="1:9" ht="32" customHeight="1">
      <c r="A13570" s="19" t="s">
        <v>204983</v>
      </c>
      <c r="B13570" s="20" t="s">
        <v>174226</v>
      </c>
      <c r="C13570" s="22">
        <v>4</v>
      </c>
      <c r="D13570" s="21" t="s">
        <v>174224</v>
      </c>
      <c r="E13570" s="22">
        <v>65</v>
      </c>
      <c r="F13570" s="21" t="s">
        <v>174225</v>
      </c>
      <c r="G13570" s="22">
        <v>2</v>
      </c>
      <c r="H13570" s="22">
        <v>74</v>
      </c>
      <c r="I13570" s="21" t="s">
        <v>204984</v>
      </c>
    </row>
    <row r="13571" spans="1:9" ht="32" customHeight="1">
      <c r="A13571" s="19" t="s">
        <v>204985</v>
      </c>
      <c r="B13571" s="20" t="s">
        <v>170103</v>
      </c>
      <c r="C13571" s="22">
        <v>60</v>
      </c>
      <c r="D13571" s="22">
        <v>0</v>
      </c>
      <c r="E13571" s="22">
        <v>0</v>
      </c>
      <c r="F13571" s="21" t="s">
        <v>169862</v>
      </c>
      <c r="G13571" s="22">
        <v>3</v>
      </c>
      <c r="H13571" s="22">
        <v>66</v>
      </c>
      <c r="I13571" s="21" t="s">
        <v>204986</v>
      </c>
    </row>
    <row r="13572" spans="1:9" ht="32" customHeight="1">
      <c r="A13572" s="19" t="s">
        <v>204987</v>
      </c>
      <c r="B13572" s="24">
        <v>100</v>
      </c>
      <c r="C13572" s="22">
        <v>100</v>
      </c>
      <c r="D13572" s="22">
        <v>0</v>
      </c>
      <c r="E13572" s="22">
        <v>0</v>
      </c>
      <c r="F13572" s="22">
        <v>0</v>
      </c>
      <c r="G13572" s="22">
        <v>0</v>
      </c>
      <c r="H13572" s="22">
        <v>103</v>
      </c>
      <c r="I13572" s="21" t="s">
        <v>204988</v>
      </c>
    </row>
    <row r="13573" spans="1:9" ht="32" customHeight="1">
      <c r="A13573" s="19" t="s">
        <v>204989</v>
      </c>
      <c r="B13573" s="20" t="s">
        <v>170359</v>
      </c>
      <c r="C13573" s="22">
        <v>8</v>
      </c>
      <c r="D13573" s="21" t="s">
        <v>162927</v>
      </c>
      <c r="E13573" s="22">
        <v>84</v>
      </c>
      <c r="F13573" s="21" t="s">
        <v>169700</v>
      </c>
      <c r="G13573" s="22">
        <v>4</v>
      </c>
      <c r="H13573" s="22">
        <v>99</v>
      </c>
      <c r="I13573" s="21" t="s">
        <v>204990</v>
      </c>
    </row>
    <row r="13574" spans="1:9" ht="32" customHeight="1">
      <c r="A13574" s="19" t="s">
        <v>204991</v>
      </c>
      <c r="B13574" s="20" t="s">
        <v>188742</v>
      </c>
      <c r="C13574" s="22">
        <v>26</v>
      </c>
      <c r="D13574" s="21" t="s">
        <v>179188</v>
      </c>
      <c r="E13574" s="22">
        <v>57</v>
      </c>
      <c r="F13574" s="21" t="s">
        <v>170598</v>
      </c>
      <c r="G13574" s="22">
        <v>4</v>
      </c>
      <c r="H13574" s="22">
        <v>90</v>
      </c>
      <c r="I13574" s="21" t="s">
        <v>204992</v>
      </c>
    </row>
    <row r="13575" spans="1:9" ht="44" customHeight="1">
      <c r="A13575" s="19" t="s">
        <v>204993</v>
      </c>
      <c r="B13575" s="24">
        <v>0</v>
      </c>
      <c r="C13575" s="22">
        <v>0</v>
      </c>
      <c r="D13575" s="21" t="s">
        <v>174122</v>
      </c>
      <c r="E13575" s="22">
        <v>66</v>
      </c>
      <c r="F13575" s="21" t="s">
        <v>174123</v>
      </c>
      <c r="G13575" s="22">
        <v>1</v>
      </c>
      <c r="H13575" s="22">
        <v>70</v>
      </c>
      <c r="I13575" s="21" t="s">
        <v>204994</v>
      </c>
    </row>
    <row r="13576" spans="1:9" ht="32" customHeight="1">
      <c r="A13576" s="19" t="s">
        <v>204995</v>
      </c>
      <c r="B13576" s="20" t="s">
        <v>181390</v>
      </c>
      <c r="C13576" s="22">
        <v>24</v>
      </c>
      <c r="D13576" s="21" t="s">
        <v>177468</v>
      </c>
      <c r="E13576" s="22">
        <v>53</v>
      </c>
      <c r="F13576" s="21" t="s">
        <v>189242</v>
      </c>
      <c r="G13576" s="22">
        <v>18</v>
      </c>
      <c r="H13576" s="22">
        <v>98</v>
      </c>
      <c r="I13576" s="21" t="s">
        <v>204996</v>
      </c>
    </row>
    <row r="13577" spans="1:9" ht="32" customHeight="1">
      <c r="A13577" s="19" t="s">
        <v>204997</v>
      </c>
      <c r="B13577" s="20" t="s">
        <v>171978</v>
      </c>
      <c r="C13577" s="22">
        <v>3</v>
      </c>
      <c r="D13577" s="21" t="s">
        <v>194989</v>
      </c>
      <c r="E13577" s="22">
        <v>114</v>
      </c>
      <c r="F13577" s="21" t="s">
        <v>203076</v>
      </c>
      <c r="G13577" s="22">
        <v>29</v>
      </c>
      <c r="H13577" s="22">
        <v>149</v>
      </c>
      <c r="I13577" s="21" t="s">
        <v>204998</v>
      </c>
    </row>
    <row r="13578" spans="1:9" ht="32" customHeight="1">
      <c r="A13578" s="19" t="s">
        <v>204999</v>
      </c>
      <c r="B13578" s="24">
        <v>0</v>
      </c>
      <c r="C13578" s="22">
        <v>0</v>
      </c>
      <c r="D13578" s="21" t="s">
        <v>163198</v>
      </c>
      <c r="E13578" s="22">
        <v>78</v>
      </c>
      <c r="F13578" s="21" t="s">
        <v>14579</v>
      </c>
      <c r="G13578" s="22">
        <v>2</v>
      </c>
      <c r="H13578" s="22">
        <v>83</v>
      </c>
      <c r="I13578" s="21" t="s">
        <v>205000</v>
      </c>
    </row>
    <row r="13579" spans="1:9" ht="44" customHeight="1">
      <c r="A13579" s="19" t="s">
        <v>205001</v>
      </c>
      <c r="B13579" s="20" t="s">
        <v>205002</v>
      </c>
      <c r="C13579" s="22">
        <v>20</v>
      </c>
      <c r="D13579" s="21" t="s">
        <v>205003</v>
      </c>
      <c r="E13579" s="22">
        <v>103</v>
      </c>
      <c r="F13579" s="21" t="s">
        <v>205004</v>
      </c>
      <c r="G13579" s="22">
        <v>50</v>
      </c>
      <c r="H13579" s="22">
        <v>176</v>
      </c>
      <c r="I13579" s="21" t="s">
        <v>205005</v>
      </c>
    </row>
    <row r="13580" spans="1:9" ht="44" customHeight="1">
      <c r="A13580" s="19" t="s">
        <v>205006</v>
      </c>
      <c r="B13580" s="20" t="s">
        <v>191953</v>
      </c>
      <c r="C13580" s="22">
        <v>100</v>
      </c>
      <c r="D13580" s="21" t="s">
        <v>189853</v>
      </c>
      <c r="E13580" s="22">
        <v>5</v>
      </c>
      <c r="F13580" s="21" t="s">
        <v>170388</v>
      </c>
      <c r="G13580" s="22">
        <v>12</v>
      </c>
      <c r="H13580" s="22">
        <v>120</v>
      </c>
      <c r="I13580" s="21" t="s">
        <v>205007</v>
      </c>
    </row>
    <row r="13581" spans="1:9" ht="44" customHeight="1">
      <c r="A13581" s="19" t="s">
        <v>205008</v>
      </c>
      <c r="B13581" s="20" t="s">
        <v>174119</v>
      </c>
      <c r="C13581" s="22">
        <v>54</v>
      </c>
      <c r="D13581" s="21" t="s">
        <v>170388</v>
      </c>
      <c r="E13581" s="22">
        <v>8</v>
      </c>
      <c r="F13581" s="21" t="s">
        <v>177682</v>
      </c>
      <c r="G13581" s="22">
        <v>16</v>
      </c>
      <c r="H13581" s="22">
        <v>81</v>
      </c>
      <c r="I13581" s="21" t="s">
        <v>205009</v>
      </c>
    </row>
    <row r="13582" spans="1:9" ht="32" customHeight="1">
      <c r="A13582" s="19" t="s">
        <v>205010</v>
      </c>
      <c r="B13582" s="20" t="s">
        <v>174804</v>
      </c>
      <c r="C13582" s="22">
        <v>15</v>
      </c>
      <c r="D13582" s="21" t="s">
        <v>174956</v>
      </c>
      <c r="E13582" s="22">
        <v>48</v>
      </c>
      <c r="F13582" s="21" t="s">
        <v>174756</v>
      </c>
      <c r="G13582" s="22">
        <v>50</v>
      </c>
      <c r="H13582" s="22">
        <v>116</v>
      </c>
      <c r="I13582" s="21" t="s">
        <v>205011</v>
      </c>
    </row>
    <row r="13583" spans="1:9" ht="32" customHeight="1">
      <c r="A13583" s="19" t="s">
        <v>205012</v>
      </c>
      <c r="B13583" s="20" t="s">
        <v>179574</v>
      </c>
      <c r="C13583" s="22">
        <v>25</v>
      </c>
      <c r="D13583" s="21" t="s">
        <v>169673</v>
      </c>
      <c r="E13583" s="22">
        <v>36</v>
      </c>
      <c r="F13583" s="21" t="s">
        <v>199776</v>
      </c>
      <c r="G13583" s="22">
        <v>56</v>
      </c>
      <c r="H13583" s="22">
        <v>120</v>
      </c>
      <c r="I13583" s="21" t="s">
        <v>205013</v>
      </c>
    </row>
    <row r="13584" spans="1:9" ht="32" customHeight="1">
      <c r="A13584" s="19" t="s">
        <v>205014</v>
      </c>
      <c r="B13584" s="20" t="s">
        <v>178674</v>
      </c>
      <c r="C13584" s="22">
        <v>63</v>
      </c>
      <c r="D13584" s="21" t="s">
        <v>170313</v>
      </c>
      <c r="E13584" s="22">
        <v>4</v>
      </c>
      <c r="F13584" s="21" t="s">
        <v>188224</v>
      </c>
      <c r="G13584" s="22">
        <v>12</v>
      </c>
      <c r="H13584" s="22">
        <v>82</v>
      </c>
      <c r="I13584" s="21" t="s">
        <v>205015</v>
      </c>
    </row>
    <row r="13585" spans="1:9" ht="32" customHeight="1">
      <c r="A13585" s="19" t="s">
        <v>205016</v>
      </c>
      <c r="B13585" s="24">
        <v>85</v>
      </c>
      <c r="C13585" s="22">
        <v>68</v>
      </c>
      <c r="D13585" s="22">
        <v>0</v>
      </c>
      <c r="E13585" s="22">
        <v>0</v>
      </c>
      <c r="F13585" s="22">
        <v>15</v>
      </c>
      <c r="G13585" s="22">
        <v>12</v>
      </c>
      <c r="H13585" s="22">
        <v>83</v>
      </c>
      <c r="I13585" s="21" t="s">
        <v>205017</v>
      </c>
    </row>
    <row r="13586" spans="1:9" ht="32" customHeight="1">
      <c r="A13586" s="19" t="s">
        <v>205018</v>
      </c>
      <c r="B13586" s="20" t="s">
        <v>201319</v>
      </c>
      <c r="C13586" s="22">
        <v>33</v>
      </c>
      <c r="D13586" s="21" t="s">
        <v>204469</v>
      </c>
      <c r="E13586" s="22">
        <v>90</v>
      </c>
      <c r="F13586" s="21" t="s">
        <v>174619</v>
      </c>
      <c r="G13586" s="22">
        <v>26</v>
      </c>
      <c r="H13586" s="22">
        <v>152</v>
      </c>
      <c r="I13586" s="21" t="s">
        <v>205019</v>
      </c>
    </row>
    <row r="13587" spans="1:9" ht="32" customHeight="1">
      <c r="A13587" s="19" t="s">
        <v>205020</v>
      </c>
      <c r="B13587" s="20" t="s">
        <v>170822</v>
      </c>
      <c r="C13587" s="22">
        <v>85</v>
      </c>
      <c r="D13587" s="21" t="s">
        <v>176927</v>
      </c>
      <c r="E13587" s="22">
        <v>30</v>
      </c>
      <c r="F13587" s="21" t="s">
        <v>172139</v>
      </c>
      <c r="G13587" s="22">
        <v>8</v>
      </c>
      <c r="H13587" s="22">
        <v>126</v>
      </c>
      <c r="I13587" s="21" t="s">
        <v>205021</v>
      </c>
    </row>
    <row r="13588" spans="1:9" ht="32" customHeight="1">
      <c r="A13588" s="19" t="s">
        <v>205022</v>
      </c>
      <c r="B13588" s="20" t="s">
        <v>176322</v>
      </c>
      <c r="C13588" s="22">
        <v>63</v>
      </c>
      <c r="D13588" s="21" t="s">
        <v>170886</v>
      </c>
      <c r="E13588" s="22">
        <v>46</v>
      </c>
      <c r="F13588" s="21" t="s">
        <v>199747</v>
      </c>
      <c r="G13588" s="22">
        <v>25</v>
      </c>
      <c r="H13588" s="22">
        <v>137</v>
      </c>
      <c r="I13588" s="21" t="s">
        <v>205023</v>
      </c>
    </row>
    <row r="13589" spans="1:9" ht="32" customHeight="1">
      <c r="A13589" s="19" t="s">
        <v>205024</v>
      </c>
      <c r="B13589" s="20" t="s">
        <v>176322</v>
      </c>
      <c r="C13589" s="22">
        <v>63</v>
      </c>
      <c r="D13589" s="21" t="s">
        <v>170886</v>
      </c>
      <c r="E13589" s="22">
        <v>46</v>
      </c>
      <c r="F13589" s="21" t="s">
        <v>199747</v>
      </c>
      <c r="G13589" s="22">
        <v>25</v>
      </c>
      <c r="H13589" s="22">
        <v>137</v>
      </c>
      <c r="I13589" s="21" t="s">
        <v>205025</v>
      </c>
    </row>
    <row r="13590" spans="1:9" ht="32" customHeight="1">
      <c r="A13590" s="19" t="s">
        <v>205026</v>
      </c>
      <c r="B13590" s="20" t="s">
        <v>199041</v>
      </c>
      <c r="C13590" s="22">
        <v>75</v>
      </c>
      <c r="D13590" s="21" t="s">
        <v>171378</v>
      </c>
      <c r="E13590" s="22">
        <v>6</v>
      </c>
      <c r="F13590" s="21" t="s">
        <v>170126</v>
      </c>
      <c r="G13590" s="22">
        <v>1</v>
      </c>
      <c r="H13590" s="22">
        <v>85</v>
      </c>
      <c r="I13590" s="21" t="s">
        <v>205027</v>
      </c>
    </row>
    <row r="13591" spans="1:9" ht="32" customHeight="1">
      <c r="A13591" s="19" t="s">
        <v>205028</v>
      </c>
      <c r="B13591" s="20" t="s">
        <v>199041</v>
      </c>
      <c r="C13591" s="22">
        <v>75</v>
      </c>
      <c r="D13591" s="21" t="s">
        <v>171378</v>
      </c>
      <c r="E13591" s="22">
        <v>6</v>
      </c>
      <c r="F13591" s="21" t="s">
        <v>170126</v>
      </c>
      <c r="G13591" s="22">
        <v>1</v>
      </c>
      <c r="H13591" s="22">
        <v>85</v>
      </c>
      <c r="I13591" s="21" t="s">
        <v>205029</v>
      </c>
    </row>
    <row r="13592" spans="1:9" ht="32" customHeight="1">
      <c r="A13592" s="19" t="s">
        <v>205030</v>
      </c>
      <c r="B13592" s="20" t="s">
        <v>174877</v>
      </c>
      <c r="C13592" s="22">
        <v>7</v>
      </c>
      <c r="D13592" s="21" t="s">
        <v>180343</v>
      </c>
      <c r="E13592" s="22">
        <v>54</v>
      </c>
      <c r="F13592" s="21" t="s">
        <v>185536</v>
      </c>
      <c r="G13592" s="22">
        <v>8</v>
      </c>
      <c r="H13592" s="22">
        <v>72</v>
      </c>
      <c r="I13592" s="21" t="s">
        <v>205031</v>
      </c>
    </row>
    <row r="13593" spans="1:9" ht="32" customHeight="1">
      <c r="A13593" s="19" t="s">
        <v>205032</v>
      </c>
      <c r="B13593" s="20" t="s">
        <v>180633</v>
      </c>
      <c r="C13593" s="22">
        <v>12</v>
      </c>
      <c r="D13593" s="21" t="s">
        <v>169858</v>
      </c>
      <c r="E13593" s="22">
        <v>78</v>
      </c>
      <c r="F13593" s="21" t="s">
        <v>182659</v>
      </c>
      <c r="G13593" s="22">
        <v>7</v>
      </c>
      <c r="H13593" s="22">
        <v>100</v>
      </c>
      <c r="I13593" s="21" t="s">
        <v>205033</v>
      </c>
    </row>
    <row r="13594" spans="1:9" ht="32" customHeight="1">
      <c r="A13594" s="19" t="s">
        <v>205034</v>
      </c>
      <c r="B13594" s="20" t="s">
        <v>178324</v>
      </c>
      <c r="C13594" s="22">
        <v>78</v>
      </c>
      <c r="D13594" s="21" t="s">
        <v>169765</v>
      </c>
      <c r="E13594" s="22">
        <v>36</v>
      </c>
      <c r="F13594" s="22">
        <v>0</v>
      </c>
      <c r="G13594" s="22">
        <v>0</v>
      </c>
      <c r="H13594" s="22">
        <v>117</v>
      </c>
      <c r="I13594" s="21" t="s">
        <v>205035</v>
      </c>
    </row>
    <row r="13595" spans="1:9" ht="32" customHeight="1">
      <c r="A13595" s="19" t="s">
        <v>205036</v>
      </c>
      <c r="B13595" s="20" t="s">
        <v>205037</v>
      </c>
      <c r="C13595" s="22">
        <v>122</v>
      </c>
      <c r="D13595" s="21" t="s">
        <v>174952</v>
      </c>
      <c r="E13595" s="22">
        <v>72</v>
      </c>
      <c r="F13595" s="21" t="s">
        <v>187208</v>
      </c>
      <c r="G13595" s="22">
        <v>1</v>
      </c>
      <c r="H13595" s="22">
        <v>198</v>
      </c>
      <c r="I13595" s="21" t="s">
        <v>205038</v>
      </c>
    </row>
    <row r="13596" spans="1:9" ht="32" customHeight="1">
      <c r="A13596" s="19" t="s">
        <v>205039</v>
      </c>
      <c r="B13596" s="20" t="s">
        <v>176529</v>
      </c>
      <c r="C13596" s="22">
        <v>55</v>
      </c>
      <c r="D13596" s="21" t="s">
        <v>179814</v>
      </c>
      <c r="E13596" s="22">
        <v>69</v>
      </c>
      <c r="F13596" s="21" t="s">
        <v>172310</v>
      </c>
      <c r="G13596" s="22">
        <v>50</v>
      </c>
      <c r="H13596" s="22">
        <v>177</v>
      </c>
      <c r="I13596" s="21" t="s">
        <v>205040</v>
      </c>
    </row>
    <row r="13597" spans="1:9" ht="32" customHeight="1">
      <c r="A13597" s="19" t="s">
        <v>205041</v>
      </c>
      <c r="B13597" s="20" t="s">
        <v>176529</v>
      </c>
      <c r="C13597" s="22">
        <v>55</v>
      </c>
      <c r="D13597" s="21" t="s">
        <v>179814</v>
      </c>
      <c r="E13597" s="22">
        <v>69</v>
      </c>
      <c r="F13597" s="21" t="s">
        <v>172310</v>
      </c>
      <c r="G13597" s="22">
        <v>50</v>
      </c>
      <c r="H13597" s="22">
        <v>177</v>
      </c>
      <c r="I13597" s="21" t="s">
        <v>205042</v>
      </c>
    </row>
    <row r="13598" spans="1:9" ht="32" customHeight="1">
      <c r="A13598" s="19" t="s">
        <v>205043</v>
      </c>
      <c r="B13598" s="20" t="s">
        <v>170115</v>
      </c>
      <c r="C13598" s="22">
        <v>15</v>
      </c>
      <c r="D13598" s="21" t="s">
        <v>170792</v>
      </c>
      <c r="E13598" s="22">
        <v>100</v>
      </c>
      <c r="F13598" s="21" t="s">
        <v>170714</v>
      </c>
      <c r="G13598" s="22">
        <v>50</v>
      </c>
      <c r="H13598" s="22">
        <v>168</v>
      </c>
      <c r="I13598" s="21" t="s">
        <v>205044</v>
      </c>
    </row>
    <row r="13599" spans="1:9" ht="32" customHeight="1">
      <c r="A13599" s="19" t="s">
        <v>205045</v>
      </c>
      <c r="B13599" s="20" t="s">
        <v>170115</v>
      </c>
      <c r="C13599" s="22">
        <v>15</v>
      </c>
      <c r="D13599" s="21" t="s">
        <v>170792</v>
      </c>
      <c r="E13599" s="22">
        <v>100</v>
      </c>
      <c r="F13599" s="21" t="s">
        <v>170714</v>
      </c>
      <c r="G13599" s="22">
        <v>50</v>
      </c>
      <c r="H13599" s="22">
        <v>168</v>
      </c>
      <c r="I13599" s="21" t="s">
        <v>205046</v>
      </c>
    </row>
    <row r="13600" spans="1:9" ht="32" customHeight="1">
      <c r="A13600" s="19" t="s">
        <v>205047</v>
      </c>
      <c r="B13600" s="20" t="s">
        <v>175752</v>
      </c>
      <c r="C13600" s="22">
        <v>39</v>
      </c>
      <c r="D13600" s="21" t="s">
        <v>174978</v>
      </c>
      <c r="E13600" s="22">
        <v>5</v>
      </c>
      <c r="F13600" s="21" t="s">
        <v>171656</v>
      </c>
      <c r="G13600" s="22">
        <v>14</v>
      </c>
      <c r="H13600" s="22">
        <v>61</v>
      </c>
      <c r="I13600" s="21" t="s">
        <v>205048</v>
      </c>
    </row>
    <row r="13601" spans="1:9" ht="32" customHeight="1">
      <c r="A13601" s="19" t="s">
        <v>205049</v>
      </c>
      <c r="B13601" s="20" t="s">
        <v>193415</v>
      </c>
      <c r="C13601" s="22">
        <v>7</v>
      </c>
      <c r="D13601" s="21" t="s">
        <v>176014</v>
      </c>
      <c r="E13601" s="22">
        <v>182</v>
      </c>
      <c r="F13601" s="21" t="s">
        <v>172906</v>
      </c>
      <c r="G13601" s="22">
        <v>3</v>
      </c>
      <c r="H13601" s="22">
        <v>195</v>
      </c>
      <c r="I13601" s="21" t="s">
        <v>205050</v>
      </c>
    </row>
    <row r="13602" spans="1:9" ht="32" customHeight="1">
      <c r="A13602" s="19" t="s">
        <v>205051</v>
      </c>
      <c r="B13602" s="20" t="s">
        <v>183211</v>
      </c>
      <c r="C13602" s="22">
        <v>54</v>
      </c>
      <c r="D13602" s="21" t="s">
        <v>170734</v>
      </c>
      <c r="E13602" s="22">
        <v>7</v>
      </c>
      <c r="F13602" s="21" t="s">
        <v>173059</v>
      </c>
      <c r="G13602" s="22">
        <v>22</v>
      </c>
      <c r="H13602" s="22">
        <v>86</v>
      </c>
      <c r="I13602" s="21" t="s">
        <v>205052</v>
      </c>
    </row>
    <row r="13603" spans="1:9" ht="32" customHeight="1">
      <c r="A13603" s="19" t="s">
        <v>205053</v>
      </c>
      <c r="B13603" s="20" t="s">
        <v>175721</v>
      </c>
      <c r="C13603" s="22">
        <v>30</v>
      </c>
      <c r="D13603" s="21" t="s">
        <v>177613</v>
      </c>
      <c r="E13603" s="22">
        <v>85</v>
      </c>
      <c r="F13603" s="21" t="s">
        <v>171456</v>
      </c>
      <c r="G13603" s="22">
        <v>60</v>
      </c>
      <c r="H13603" s="22">
        <v>178</v>
      </c>
      <c r="I13603" s="21" t="s">
        <v>205054</v>
      </c>
    </row>
    <row r="13604" spans="1:9" ht="32" customHeight="1">
      <c r="A13604" s="19" t="s">
        <v>205055</v>
      </c>
      <c r="B13604" s="24">
        <v>0</v>
      </c>
      <c r="C13604" s="22">
        <v>0</v>
      </c>
      <c r="D13604" s="21" t="s">
        <v>186000</v>
      </c>
      <c r="E13604" s="22">
        <v>32</v>
      </c>
      <c r="F13604" s="21" t="s">
        <v>170964</v>
      </c>
      <c r="G13604" s="22">
        <v>39</v>
      </c>
      <c r="H13604" s="22">
        <v>74</v>
      </c>
      <c r="I13604" s="21" t="s">
        <v>205056</v>
      </c>
    </row>
    <row r="13605" spans="1:9" ht="32" customHeight="1">
      <c r="A13605" s="19" t="s">
        <v>205057</v>
      </c>
      <c r="B13605" s="20" t="s">
        <v>200617</v>
      </c>
      <c r="C13605" s="22">
        <v>37</v>
      </c>
      <c r="D13605" s="21" t="s">
        <v>182525</v>
      </c>
      <c r="E13605" s="22">
        <v>9</v>
      </c>
      <c r="F13605" s="21" t="s">
        <v>172619</v>
      </c>
      <c r="G13605" s="22">
        <v>48</v>
      </c>
      <c r="H13605" s="22">
        <v>97</v>
      </c>
      <c r="I13605" s="21" t="s">
        <v>205058</v>
      </c>
    </row>
    <row r="13606" spans="1:9" ht="32" customHeight="1">
      <c r="A13606" s="19" t="s">
        <v>205059</v>
      </c>
      <c r="B13606" s="20" t="s">
        <v>178756</v>
      </c>
      <c r="C13606" s="22">
        <v>37</v>
      </c>
      <c r="D13606" s="21" t="s">
        <v>170853</v>
      </c>
      <c r="E13606" s="22">
        <v>110</v>
      </c>
      <c r="F13606" s="21" t="s">
        <v>171488</v>
      </c>
      <c r="G13606" s="22">
        <v>7</v>
      </c>
      <c r="H13606" s="22">
        <v>157</v>
      </c>
      <c r="I13606" s="21" t="s">
        <v>205060</v>
      </c>
    </row>
    <row r="13607" spans="1:9" ht="32" customHeight="1">
      <c r="A13607" s="19" t="s">
        <v>205061</v>
      </c>
      <c r="B13607" s="20" t="s">
        <v>172216</v>
      </c>
      <c r="C13607" s="22">
        <v>61</v>
      </c>
      <c r="D13607" s="21" t="s">
        <v>205062</v>
      </c>
      <c r="E13607" s="22">
        <v>110</v>
      </c>
      <c r="F13607" s="21" t="s">
        <v>171629</v>
      </c>
      <c r="G13607" s="22">
        <v>17</v>
      </c>
      <c r="H13607" s="22">
        <v>191</v>
      </c>
      <c r="I13607" s="21" t="s">
        <v>205063</v>
      </c>
    </row>
    <row r="13608" spans="1:9" ht="44" customHeight="1">
      <c r="A13608" s="19" t="s">
        <v>205064</v>
      </c>
      <c r="B13608" s="20" t="s">
        <v>173891</v>
      </c>
      <c r="C13608" s="22">
        <v>32</v>
      </c>
      <c r="D13608" s="21" t="s">
        <v>190108</v>
      </c>
      <c r="E13608" s="22">
        <v>164</v>
      </c>
      <c r="F13608" s="21" t="s">
        <v>176836</v>
      </c>
      <c r="G13608" s="22">
        <v>34</v>
      </c>
      <c r="H13608" s="22">
        <v>233</v>
      </c>
      <c r="I13608" s="21" t="s">
        <v>205065</v>
      </c>
    </row>
    <row r="13609" spans="1:9" ht="32" customHeight="1">
      <c r="A13609" s="19" t="s">
        <v>205066</v>
      </c>
      <c r="B13609" s="20" t="s">
        <v>170640</v>
      </c>
      <c r="C13609" s="22">
        <v>21</v>
      </c>
      <c r="D13609" s="21" t="s">
        <v>193489</v>
      </c>
      <c r="E13609" s="22">
        <v>87</v>
      </c>
      <c r="F13609" s="21" t="s">
        <v>169926</v>
      </c>
      <c r="G13609" s="22">
        <v>4</v>
      </c>
      <c r="H13609" s="22">
        <v>115</v>
      </c>
      <c r="I13609" s="21" t="s">
        <v>205067</v>
      </c>
    </row>
    <row r="13610" spans="1:9" ht="32" customHeight="1">
      <c r="A13610" s="19" t="s">
        <v>205068</v>
      </c>
      <c r="B13610" s="20" t="s">
        <v>172127</v>
      </c>
      <c r="C13610" s="22">
        <v>62</v>
      </c>
      <c r="D13610" s="21" t="s">
        <v>205069</v>
      </c>
      <c r="E13610" s="22">
        <v>91</v>
      </c>
      <c r="F13610" s="21" t="s">
        <v>179796</v>
      </c>
      <c r="G13610" s="22">
        <v>21</v>
      </c>
      <c r="H13610" s="22">
        <v>177</v>
      </c>
      <c r="I13610" s="21" t="s">
        <v>205070</v>
      </c>
    </row>
    <row r="13611" spans="1:9" ht="32" customHeight="1">
      <c r="A13611" s="19" t="s">
        <v>205071</v>
      </c>
      <c r="B13611" s="20" t="s">
        <v>170949</v>
      </c>
      <c r="C13611" s="22">
        <v>1</v>
      </c>
      <c r="D13611" s="21" t="s">
        <v>170088</v>
      </c>
      <c r="E13611" s="22">
        <v>119</v>
      </c>
      <c r="F13611" s="21" t="s">
        <v>169862</v>
      </c>
      <c r="G13611" s="22">
        <v>6</v>
      </c>
      <c r="H13611" s="22">
        <v>129</v>
      </c>
      <c r="I13611" s="21" t="s">
        <v>205072</v>
      </c>
    </row>
    <row r="13612" spans="1:9" ht="32" customHeight="1">
      <c r="A13612" s="19" t="s">
        <v>205073</v>
      </c>
      <c r="B13612" s="20" t="s">
        <v>205074</v>
      </c>
      <c r="C13612" s="22">
        <v>25</v>
      </c>
      <c r="D13612" s="21" t="s">
        <v>175869</v>
      </c>
      <c r="E13612" s="22">
        <v>3</v>
      </c>
      <c r="F13612" s="21" t="s">
        <v>181356</v>
      </c>
      <c r="G13612" s="22">
        <v>55</v>
      </c>
      <c r="H13612" s="22">
        <v>86</v>
      </c>
      <c r="I13612" s="21" t="s">
        <v>205075</v>
      </c>
    </row>
    <row r="13613" spans="1:9" ht="32" customHeight="1">
      <c r="A13613" s="19" t="s">
        <v>205076</v>
      </c>
      <c r="B13613" s="20" t="s">
        <v>170332</v>
      </c>
      <c r="C13613" s="22">
        <v>11</v>
      </c>
      <c r="D13613" s="21" t="s">
        <v>170332</v>
      </c>
      <c r="E13613" s="22">
        <v>11</v>
      </c>
      <c r="F13613" s="21" t="s">
        <v>171146</v>
      </c>
      <c r="G13613" s="22">
        <v>30</v>
      </c>
      <c r="H13613" s="22">
        <v>55</v>
      </c>
      <c r="I13613" s="21" t="s">
        <v>205077</v>
      </c>
    </row>
    <row r="13614" spans="1:9" ht="32" customHeight="1">
      <c r="A13614" s="19" t="s">
        <v>205078</v>
      </c>
      <c r="B13614" s="20" t="s">
        <v>172065</v>
      </c>
      <c r="C13614" s="22">
        <v>2</v>
      </c>
      <c r="D13614" s="21" t="s">
        <v>173077</v>
      </c>
      <c r="E13614" s="22">
        <v>72</v>
      </c>
      <c r="F13614" s="22">
        <v>0</v>
      </c>
      <c r="G13614" s="22">
        <v>0</v>
      </c>
      <c r="H13614" s="22">
        <v>77</v>
      </c>
      <c r="I13614" s="21" t="s">
        <v>205079</v>
      </c>
    </row>
    <row r="13615" spans="1:9" ht="32" customHeight="1">
      <c r="A13615" s="19" t="s">
        <v>205080</v>
      </c>
      <c r="B13615" s="20" t="s">
        <v>191472</v>
      </c>
      <c r="C13615" s="22">
        <v>11</v>
      </c>
      <c r="D13615" s="21" t="s">
        <v>175250</v>
      </c>
      <c r="E13615" s="22">
        <v>68</v>
      </c>
      <c r="F13615" s="21" t="s">
        <v>175817</v>
      </c>
      <c r="G13615" s="22">
        <v>3</v>
      </c>
      <c r="H13615" s="22">
        <v>85</v>
      </c>
      <c r="I13615" s="21" t="s">
        <v>205081</v>
      </c>
    </row>
    <row r="13616" spans="1:9" ht="32" customHeight="1">
      <c r="A13616" s="19" t="s">
        <v>205082</v>
      </c>
      <c r="B13616" s="20" t="s">
        <v>173772</v>
      </c>
      <c r="C13616" s="22">
        <v>37</v>
      </c>
      <c r="D13616" s="21" t="s">
        <v>171508</v>
      </c>
      <c r="E13616" s="22">
        <v>3</v>
      </c>
      <c r="F13616" s="21" t="s">
        <v>173176</v>
      </c>
      <c r="G13616" s="22">
        <v>28</v>
      </c>
      <c r="H13616" s="22">
        <v>71</v>
      </c>
      <c r="I13616" s="21" t="s">
        <v>205083</v>
      </c>
    </row>
    <row r="13617" spans="1:9" ht="32" customHeight="1">
      <c r="A13617" s="19" t="s">
        <v>205084</v>
      </c>
      <c r="B13617" s="20" t="s">
        <v>183520</v>
      </c>
      <c r="C13617" s="22">
        <v>62</v>
      </c>
      <c r="D13617" s="21" t="s">
        <v>181506</v>
      </c>
      <c r="E13617" s="22">
        <v>13</v>
      </c>
      <c r="F13617" s="22">
        <v>0</v>
      </c>
      <c r="G13617" s="22">
        <v>0</v>
      </c>
      <c r="H13617" s="22">
        <v>78</v>
      </c>
      <c r="I13617" s="21" t="s">
        <v>205085</v>
      </c>
    </row>
    <row r="13618" spans="1:9" ht="32" customHeight="1">
      <c r="A13618" s="19" t="s">
        <v>205086</v>
      </c>
      <c r="B13618" s="20" t="s">
        <v>174050</v>
      </c>
      <c r="C13618" s="22">
        <v>63</v>
      </c>
      <c r="D13618" s="21" t="s">
        <v>171488</v>
      </c>
      <c r="E13618" s="22">
        <v>3</v>
      </c>
      <c r="F13618" s="22">
        <v>0</v>
      </c>
      <c r="G13618" s="22">
        <v>0</v>
      </c>
      <c r="H13618" s="22">
        <v>69</v>
      </c>
      <c r="I13618" s="21" t="s">
        <v>205087</v>
      </c>
    </row>
    <row r="13619" spans="1:9" ht="32" customHeight="1">
      <c r="A13619" s="19" t="s">
        <v>205088</v>
      </c>
      <c r="B13619" s="20" t="s">
        <v>169720</v>
      </c>
      <c r="C13619" s="22">
        <v>29</v>
      </c>
      <c r="D13619" s="21" t="s">
        <v>174386</v>
      </c>
      <c r="E13619" s="22">
        <v>33</v>
      </c>
      <c r="F13619" s="22">
        <v>0</v>
      </c>
      <c r="G13619" s="22">
        <v>0</v>
      </c>
      <c r="H13619" s="22">
        <v>65</v>
      </c>
      <c r="I13619" s="21" t="s">
        <v>205089</v>
      </c>
    </row>
    <row r="13620" spans="1:9" ht="32" customHeight="1">
      <c r="A13620" s="19" t="s">
        <v>205090</v>
      </c>
      <c r="B13620" s="20" t="s">
        <v>178744</v>
      </c>
      <c r="C13620" s="22">
        <v>7</v>
      </c>
      <c r="D13620" s="21" t="s">
        <v>181705</v>
      </c>
      <c r="E13620" s="22">
        <v>84</v>
      </c>
      <c r="F13620" s="21" t="s">
        <v>176853</v>
      </c>
      <c r="G13620" s="22">
        <v>4</v>
      </c>
      <c r="H13620" s="22">
        <v>98</v>
      </c>
      <c r="I13620" s="21" t="s">
        <v>205091</v>
      </c>
    </row>
    <row r="13621" spans="1:9" ht="32" customHeight="1">
      <c r="A13621" s="19" t="s">
        <v>205092</v>
      </c>
      <c r="B13621" s="24">
        <v>0</v>
      </c>
      <c r="C13621" s="22">
        <v>0</v>
      </c>
      <c r="D13621" s="21" t="s">
        <v>184127</v>
      </c>
      <c r="E13621" s="22">
        <v>67</v>
      </c>
      <c r="F13621" s="21" t="s">
        <v>172186</v>
      </c>
      <c r="G13621" s="22">
        <v>11</v>
      </c>
      <c r="H13621" s="22">
        <v>81</v>
      </c>
      <c r="I13621" s="21" t="s">
        <v>205093</v>
      </c>
    </row>
    <row r="13622" spans="1:9" ht="32" customHeight="1">
      <c r="A13622" s="19" t="s">
        <v>205094</v>
      </c>
      <c r="B13622" s="20" t="s">
        <v>170126</v>
      </c>
      <c r="C13622" s="22">
        <v>1</v>
      </c>
      <c r="D13622" s="21" t="s">
        <v>174591</v>
      </c>
      <c r="E13622" s="22">
        <v>80</v>
      </c>
      <c r="F13622" s="21" t="s">
        <v>170126</v>
      </c>
      <c r="G13622" s="22">
        <v>1</v>
      </c>
      <c r="H13622" s="22">
        <v>85</v>
      </c>
      <c r="I13622" s="21" t="s">
        <v>205095</v>
      </c>
    </row>
    <row r="13623" spans="1:9" ht="44" customHeight="1">
      <c r="A13623" s="19" t="s">
        <v>205096</v>
      </c>
      <c r="B13623" s="20" t="s">
        <v>172949</v>
      </c>
      <c r="C13623" s="22">
        <v>90</v>
      </c>
      <c r="D13623" s="21" t="s">
        <v>205097</v>
      </c>
      <c r="E13623" s="22">
        <v>77</v>
      </c>
      <c r="F13623" s="22">
        <v>0</v>
      </c>
      <c r="G13623" s="22">
        <v>0</v>
      </c>
      <c r="H13623" s="22">
        <v>170</v>
      </c>
      <c r="I13623" s="21" t="s">
        <v>205098</v>
      </c>
    </row>
    <row r="13624" spans="1:9" ht="32" customHeight="1">
      <c r="A13624" s="19" t="s">
        <v>205099</v>
      </c>
      <c r="B13624" s="20" t="s">
        <v>192646</v>
      </c>
      <c r="C13624" s="22">
        <v>49</v>
      </c>
      <c r="D13624" s="21" t="s">
        <v>184613</v>
      </c>
      <c r="E13624" s="22">
        <v>72</v>
      </c>
      <c r="F13624" s="21" t="s">
        <v>205100</v>
      </c>
      <c r="G13624" s="22">
        <v>30</v>
      </c>
      <c r="H13624" s="22">
        <v>154</v>
      </c>
      <c r="I13624" s="21" t="s">
        <v>205101</v>
      </c>
    </row>
    <row r="13625" spans="1:9" ht="32" customHeight="1">
      <c r="A13625" s="19" t="s">
        <v>205102</v>
      </c>
      <c r="B13625" s="20" t="s">
        <v>174854</v>
      </c>
      <c r="C13625" s="22">
        <v>35</v>
      </c>
      <c r="D13625" s="21" t="s">
        <v>170460</v>
      </c>
      <c r="E13625" s="22">
        <v>5</v>
      </c>
      <c r="F13625" s="21" t="s">
        <v>189363</v>
      </c>
      <c r="G13625" s="22">
        <v>37</v>
      </c>
      <c r="H13625" s="22">
        <v>80</v>
      </c>
      <c r="I13625" s="21" t="s">
        <v>205103</v>
      </c>
    </row>
    <row r="13626" spans="1:9" ht="44" customHeight="1">
      <c r="A13626" s="19" t="s">
        <v>205104</v>
      </c>
      <c r="B13626" s="20" t="s">
        <v>205105</v>
      </c>
      <c r="C13626" s="22">
        <v>69</v>
      </c>
      <c r="D13626" s="21" t="s">
        <v>205106</v>
      </c>
      <c r="E13626" s="22">
        <v>65</v>
      </c>
      <c r="F13626" s="21" t="s">
        <v>202027</v>
      </c>
      <c r="G13626" s="22">
        <v>45</v>
      </c>
      <c r="H13626" s="22">
        <v>182</v>
      </c>
      <c r="I13626" s="21" t="s">
        <v>205107</v>
      </c>
    </row>
    <row r="13627" spans="1:9" ht="32" customHeight="1">
      <c r="A13627" s="19" t="s">
        <v>205108</v>
      </c>
      <c r="B13627" s="24">
        <v>50</v>
      </c>
      <c r="C13627" s="22">
        <v>54</v>
      </c>
      <c r="D13627" s="21" t="s">
        <v>187981</v>
      </c>
      <c r="E13627" s="22">
        <v>13</v>
      </c>
      <c r="F13627" s="21" t="s">
        <v>187484</v>
      </c>
      <c r="G13627" s="22">
        <v>41</v>
      </c>
      <c r="H13627" s="22">
        <v>111</v>
      </c>
      <c r="I13627" s="21" t="s">
        <v>205109</v>
      </c>
    </row>
    <row r="13628" spans="1:9" ht="32" customHeight="1">
      <c r="A13628" s="19" t="s">
        <v>205110</v>
      </c>
      <c r="B13628" s="20" t="s">
        <v>170696</v>
      </c>
      <c r="C13628" s="22">
        <v>79</v>
      </c>
      <c r="D13628" s="21" t="s">
        <v>170405</v>
      </c>
      <c r="E13628" s="22">
        <v>10</v>
      </c>
      <c r="F13628" s="21" t="s">
        <v>171659</v>
      </c>
      <c r="G13628" s="22">
        <v>1</v>
      </c>
      <c r="H13628" s="22">
        <v>93</v>
      </c>
      <c r="I13628" s="21" t="s">
        <v>205111</v>
      </c>
    </row>
    <row r="13629" spans="1:9" ht="32" customHeight="1">
      <c r="A13629" s="19" t="s">
        <v>205112</v>
      </c>
      <c r="B13629" s="20" t="s">
        <v>170393</v>
      </c>
      <c r="C13629" s="22">
        <v>6</v>
      </c>
      <c r="D13629" s="21" t="s">
        <v>205113</v>
      </c>
      <c r="E13629" s="22">
        <v>119</v>
      </c>
      <c r="F13629" s="21" t="s">
        <v>205114</v>
      </c>
      <c r="G13629" s="22">
        <v>31</v>
      </c>
      <c r="H13629" s="22">
        <v>159</v>
      </c>
      <c r="I13629" s="21" t="s">
        <v>205115</v>
      </c>
    </row>
    <row r="13630" spans="1:9" ht="32" customHeight="1">
      <c r="A13630" s="19" t="s">
        <v>205116</v>
      </c>
      <c r="B13630" s="20" t="s">
        <v>170393</v>
      </c>
      <c r="C13630" s="22">
        <v>6</v>
      </c>
      <c r="D13630" s="21" t="s">
        <v>205113</v>
      </c>
      <c r="E13630" s="22">
        <v>119</v>
      </c>
      <c r="F13630" s="21" t="s">
        <v>205114</v>
      </c>
      <c r="G13630" s="22">
        <v>31</v>
      </c>
      <c r="H13630" s="22">
        <v>159</v>
      </c>
      <c r="I13630" s="21" t="s">
        <v>205117</v>
      </c>
    </row>
    <row r="13631" spans="1:9" ht="32" customHeight="1">
      <c r="A13631" s="19" t="s">
        <v>205118</v>
      </c>
      <c r="B13631" s="20" t="s">
        <v>176407</v>
      </c>
      <c r="C13631" s="22">
        <v>63</v>
      </c>
      <c r="D13631" s="22">
        <v>0</v>
      </c>
      <c r="E13631" s="22">
        <v>0</v>
      </c>
      <c r="F13631" s="21" t="s">
        <v>172267</v>
      </c>
      <c r="G13631" s="22">
        <v>6</v>
      </c>
      <c r="H13631" s="22">
        <v>72</v>
      </c>
      <c r="I13631" s="21" t="s">
        <v>205119</v>
      </c>
    </row>
    <row r="13632" spans="1:9" ht="32" customHeight="1">
      <c r="A13632" s="19" t="s">
        <v>205120</v>
      </c>
      <c r="B13632" s="20" t="s">
        <v>172939</v>
      </c>
      <c r="C13632" s="22">
        <v>2</v>
      </c>
      <c r="D13632" s="21" t="s">
        <v>184655</v>
      </c>
      <c r="E13632" s="22">
        <v>133</v>
      </c>
      <c r="F13632" s="21" t="s">
        <v>175881</v>
      </c>
      <c r="G13632" s="22">
        <v>1</v>
      </c>
      <c r="H13632" s="22">
        <v>139</v>
      </c>
      <c r="I13632" s="21" t="s">
        <v>205121</v>
      </c>
    </row>
    <row r="13633" spans="1:9" ht="32" customHeight="1">
      <c r="A13633" s="19" t="s">
        <v>205122</v>
      </c>
      <c r="B13633" s="20" t="s">
        <v>170164</v>
      </c>
      <c r="C13633" s="22">
        <v>44</v>
      </c>
      <c r="D13633" s="21" t="s">
        <v>182219</v>
      </c>
      <c r="E13633" s="22">
        <v>82</v>
      </c>
      <c r="F13633" s="21" t="s">
        <v>184381</v>
      </c>
      <c r="G13633" s="22">
        <v>62</v>
      </c>
      <c r="H13633" s="22">
        <v>191</v>
      </c>
      <c r="I13633" s="21" t="s">
        <v>205123</v>
      </c>
    </row>
    <row r="13634" spans="1:9" ht="32" customHeight="1">
      <c r="A13634" s="19" t="s">
        <v>205124</v>
      </c>
      <c r="B13634" s="20" t="s">
        <v>169847</v>
      </c>
      <c r="C13634" s="22">
        <v>79</v>
      </c>
      <c r="D13634" s="21" t="s">
        <v>169765</v>
      </c>
      <c r="E13634" s="22">
        <v>42</v>
      </c>
      <c r="F13634" s="21" t="s">
        <v>197161</v>
      </c>
      <c r="G13634" s="22">
        <v>12</v>
      </c>
      <c r="H13634" s="22">
        <v>136</v>
      </c>
      <c r="I13634" s="21" t="s">
        <v>205125</v>
      </c>
    </row>
    <row r="13635" spans="1:9" ht="32" customHeight="1">
      <c r="A13635" s="19" t="s">
        <v>205126</v>
      </c>
      <c r="B13635" s="20" t="s">
        <v>170250</v>
      </c>
      <c r="C13635" s="22">
        <v>18</v>
      </c>
      <c r="D13635" s="21" t="s">
        <v>172360</v>
      </c>
      <c r="E13635" s="22">
        <v>32</v>
      </c>
      <c r="F13635" s="21" t="s">
        <v>172539</v>
      </c>
      <c r="G13635" s="22">
        <v>4</v>
      </c>
      <c r="H13635" s="22">
        <v>57</v>
      </c>
      <c r="I13635" s="21" t="s">
        <v>205127</v>
      </c>
    </row>
    <row r="13636" spans="1:9" ht="32" customHeight="1">
      <c r="A13636" s="19" t="s">
        <v>205128</v>
      </c>
      <c r="B13636" s="20" t="s">
        <v>170060</v>
      </c>
      <c r="C13636" s="22">
        <v>21</v>
      </c>
      <c r="D13636" s="21" t="s">
        <v>190738</v>
      </c>
      <c r="E13636" s="22">
        <v>104</v>
      </c>
      <c r="F13636" s="21" t="s">
        <v>172539</v>
      </c>
      <c r="G13636" s="22">
        <v>10</v>
      </c>
      <c r="H13636" s="22">
        <v>138</v>
      </c>
      <c r="I13636" s="21" t="s">
        <v>205129</v>
      </c>
    </row>
    <row r="13637" spans="1:9" ht="32" customHeight="1">
      <c r="A13637" s="19" t="s">
        <v>205130</v>
      </c>
      <c r="B13637" s="20" t="s">
        <v>182956</v>
      </c>
      <c r="C13637" s="22">
        <v>1</v>
      </c>
      <c r="D13637" s="21" t="s">
        <v>205131</v>
      </c>
      <c r="E13637" s="22">
        <v>186</v>
      </c>
      <c r="F13637" s="21" t="s">
        <v>182956</v>
      </c>
      <c r="G13637" s="22">
        <v>1</v>
      </c>
      <c r="H13637" s="22">
        <v>191</v>
      </c>
      <c r="I13637" s="21" t="s">
        <v>205132</v>
      </c>
    </row>
    <row r="13638" spans="1:9" ht="44" customHeight="1">
      <c r="A13638" s="19" t="s">
        <v>205133</v>
      </c>
      <c r="B13638" s="24">
        <v>0</v>
      </c>
      <c r="C13638" s="22">
        <v>0</v>
      </c>
      <c r="D13638" s="21" t="s">
        <v>170134</v>
      </c>
      <c r="E13638" s="22">
        <v>44</v>
      </c>
      <c r="F13638" s="21" t="s">
        <v>170250</v>
      </c>
      <c r="G13638" s="22">
        <v>22</v>
      </c>
      <c r="H13638" s="22">
        <v>69</v>
      </c>
      <c r="I13638" s="21" t="s">
        <v>205134</v>
      </c>
    </row>
    <row r="13639" spans="1:9" ht="32" customHeight="1">
      <c r="A13639" s="19" t="s">
        <v>205135</v>
      </c>
      <c r="B13639" s="20" t="s">
        <v>178785</v>
      </c>
      <c r="C13639" s="22">
        <v>31</v>
      </c>
      <c r="D13639" s="21" t="s">
        <v>170916</v>
      </c>
      <c r="E13639" s="22">
        <v>13</v>
      </c>
      <c r="F13639" s="21" t="s">
        <v>171071</v>
      </c>
      <c r="G13639" s="22">
        <v>37</v>
      </c>
      <c r="H13639" s="22">
        <v>84</v>
      </c>
      <c r="I13639" s="21" t="s">
        <v>205136</v>
      </c>
    </row>
    <row r="13640" spans="1:9" ht="32" customHeight="1">
      <c r="A13640" s="19" t="s">
        <v>205137</v>
      </c>
      <c r="B13640" s="20" t="s">
        <v>169786</v>
      </c>
      <c r="C13640" s="22">
        <v>30</v>
      </c>
      <c r="D13640" s="21" t="s">
        <v>172721</v>
      </c>
      <c r="E13640" s="22">
        <v>76</v>
      </c>
      <c r="F13640" s="21" t="s">
        <v>176537</v>
      </c>
      <c r="G13640" s="22">
        <v>29</v>
      </c>
      <c r="H13640" s="22">
        <v>138</v>
      </c>
      <c r="I13640" s="21" t="s">
        <v>205138</v>
      </c>
    </row>
    <row r="13641" spans="1:9" ht="32" customHeight="1">
      <c r="A13641" s="19" t="s">
        <v>205139</v>
      </c>
      <c r="B13641" s="20" t="s">
        <v>171716</v>
      </c>
      <c r="C13641" s="22">
        <v>1</v>
      </c>
      <c r="D13641" s="21" t="s">
        <v>205140</v>
      </c>
      <c r="E13641" s="22">
        <v>148</v>
      </c>
      <c r="F13641" s="21" t="s">
        <v>177736</v>
      </c>
      <c r="G13641" s="22">
        <v>2</v>
      </c>
      <c r="H13641" s="22">
        <v>154</v>
      </c>
      <c r="I13641" s="21" t="s">
        <v>205141</v>
      </c>
    </row>
    <row r="13642" spans="1:9" ht="32" customHeight="1">
      <c r="A13642" s="19" t="s">
        <v>205142</v>
      </c>
      <c r="B13642" s="20" t="s">
        <v>172402</v>
      </c>
      <c r="C13642" s="22">
        <v>36</v>
      </c>
      <c r="D13642" s="21" t="s">
        <v>185364</v>
      </c>
      <c r="E13642" s="22">
        <v>15</v>
      </c>
      <c r="F13642" s="21" t="s">
        <v>199575</v>
      </c>
      <c r="G13642" s="22">
        <v>47</v>
      </c>
      <c r="H13642" s="22">
        <v>101</v>
      </c>
      <c r="I13642" s="21" t="s">
        <v>205143</v>
      </c>
    </row>
    <row r="13643" spans="1:9" ht="32" customHeight="1">
      <c r="A13643" s="19" t="s">
        <v>205144</v>
      </c>
      <c r="B13643" s="20" t="s">
        <v>174445</v>
      </c>
      <c r="C13643" s="22">
        <v>47</v>
      </c>
      <c r="D13643" s="21" t="s">
        <v>172313</v>
      </c>
      <c r="E13643" s="22">
        <v>22</v>
      </c>
      <c r="F13643" s="21" t="s">
        <v>175213</v>
      </c>
      <c r="G13643" s="22">
        <v>12</v>
      </c>
      <c r="H13643" s="22">
        <v>84</v>
      </c>
      <c r="I13643" s="21" t="s">
        <v>205145</v>
      </c>
    </row>
    <row r="13644" spans="1:9" ht="32" customHeight="1">
      <c r="A13644" s="19" t="s">
        <v>205146</v>
      </c>
      <c r="B13644" s="20" t="s">
        <v>180609</v>
      </c>
      <c r="C13644" s="22">
        <v>25</v>
      </c>
      <c r="D13644" s="21" t="s">
        <v>170626</v>
      </c>
      <c r="E13644" s="22">
        <v>44</v>
      </c>
      <c r="F13644" s="21" t="s">
        <v>174225</v>
      </c>
      <c r="G13644" s="22">
        <v>2</v>
      </c>
      <c r="H13644" s="22">
        <v>74</v>
      </c>
      <c r="I13644" s="21" t="s">
        <v>205147</v>
      </c>
    </row>
    <row r="13645" spans="1:9" ht="32" customHeight="1">
      <c r="A13645" s="19" t="s">
        <v>205148</v>
      </c>
      <c r="B13645" s="20" t="s">
        <v>180609</v>
      </c>
      <c r="C13645" s="22">
        <v>25</v>
      </c>
      <c r="D13645" s="21" t="s">
        <v>170626</v>
      </c>
      <c r="E13645" s="22">
        <v>44</v>
      </c>
      <c r="F13645" s="21" t="s">
        <v>174225</v>
      </c>
      <c r="G13645" s="22">
        <v>2</v>
      </c>
      <c r="H13645" s="22">
        <v>74</v>
      </c>
      <c r="I13645" s="21" t="s">
        <v>205149</v>
      </c>
    </row>
    <row r="13646" spans="1:9" ht="32" customHeight="1">
      <c r="A13646" s="19" t="s">
        <v>205150</v>
      </c>
      <c r="B13646" s="20" t="s">
        <v>177934</v>
      </c>
      <c r="C13646" s="22">
        <v>44</v>
      </c>
      <c r="D13646" s="21" t="s">
        <v>205151</v>
      </c>
      <c r="E13646" s="22">
        <v>59</v>
      </c>
      <c r="F13646" s="21" t="s">
        <v>171886</v>
      </c>
      <c r="G13646" s="22">
        <v>10</v>
      </c>
      <c r="H13646" s="22">
        <v>116</v>
      </c>
      <c r="I13646" s="21" t="s">
        <v>205152</v>
      </c>
    </row>
    <row r="13647" spans="1:9" ht="32" customHeight="1">
      <c r="A13647" s="19" t="s">
        <v>205153</v>
      </c>
      <c r="B13647" s="20" t="s">
        <v>192047</v>
      </c>
      <c r="C13647" s="22">
        <v>80</v>
      </c>
      <c r="D13647" s="21" t="s">
        <v>170684</v>
      </c>
      <c r="E13647" s="22">
        <v>34</v>
      </c>
      <c r="F13647" s="21" t="s">
        <v>171378</v>
      </c>
      <c r="G13647" s="22">
        <v>9</v>
      </c>
      <c r="H13647" s="22">
        <v>126</v>
      </c>
      <c r="I13647" s="21" t="s">
        <v>205154</v>
      </c>
    </row>
    <row r="13648" spans="1:9" ht="32" customHeight="1">
      <c r="A13648" s="19" t="s">
        <v>205155</v>
      </c>
      <c r="B13648" s="24">
        <v>70</v>
      </c>
      <c r="C13648" s="22">
        <v>42</v>
      </c>
      <c r="D13648" s="21" t="s">
        <v>176167</v>
      </c>
      <c r="E13648" s="22">
        <v>13</v>
      </c>
      <c r="F13648" s="21" t="s">
        <v>170359</v>
      </c>
      <c r="G13648" s="22">
        <v>5</v>
      </c>
      <c r="H13648" s="22">
        <v>63</v>
      </c>
      <c r="I13648" s="21" t="s">
        <v>205156</v>
      </c>
    </row>
    <row r="13649" spans="1:9" ht="32" customHeight="1">
      <c r="A13649" s="19" t="s">
        <v>205157</v>
      </c>
      <c r="B13649" s="20" t="s">
        <v>173544</v>
      </c>
      <c r="C13649" s="22">
        <v>4</v>
      </c>
      <c r="D13649" s="21" t="s">
        <v>205158</v>
      </c>
      <c r="E13649" s="22">
        <v>104</v>
      </c>
      <c r="F13649" s="21" t="s">
        <v>174258</v>
      </c>
      <c r="G13649" s="22">
        <v>2</v>
      </c>
      <c r="H13649" s="22">
        <v>113</v>
      </c>
      <c r="I13649" s="21" t="s">
        <v>205159</v>
      </c>
    </row>
    <row r="13650" spans="1:9" ht="32" customHeight="1">
      <c r="A13650" s="19" t="s">
        <v>205160</v>
      </c>
      <c r="B13650" s="20" t="s">
        <v>173544</v>
      </c>
      <c r="C13650" s="22">
        <v>4</v>
      </c>
      <c r="D13650" s="21" t="s">
        <v>205158</v>
      </c>
      <c r="E13650" s="22">
        <v>104</v>
      </c>
      <c r="F13650" s="21" t="s">
        <v>174258</v>
      </c>
      <c r="G13650" s="22">
        <v>2</v>
      </c>
      <c r="H13650" s="22">
        <v>113</v>
      </c>
      <c r="I13650" s="21" t="s">
        <v>205161</v>
      </c>
    </row>
    <row r="13651" spans="1:9" ht="32" customHeight="1">
      <c r="A13651" s="19" t="s">
        <v>205162</v>
      </c>
      <c r="B13651" s="20" t="s">
        <v>170120</v>
      </c>
      <c r="C13651" s="22">
        <v>2</v>
      </c>
      <c r="D13651" s="21" t="s">
        <v>194590</v>
      </c>
      <c r="E13651" s="22">
        <v>96</v>
      </c>
      <c r="F13651" s="21" t="s">
        <v>179444</v>
      </c>
      <c r="G13651" s="22">
        <v>3</v>
      </c>
      <c r="H13651" s="22">
        <v>104</v>
      </c>
      <c r="I13651" s="21" t="s">
        <v>205163</v>
      </c>
    </row>
    <row r="13652" spans="1:9" ht="32" customHeight="1">
      <c r="A13652" s="19" t="s">
        <v>205164</v>
      </c>
      <c r="B13652" s="20" t="s">
        <v>174439</v>
      </c>
      <c r="C13652" s="22">
        <v>81</v>
      </c>
      <c r="D13652" s="21" t="s">
        <v>169662</v>
      </c>
      <c r="E13652" s="22">
        <v>24</v>
      </c>
      <c r="F13652" s="22">
        <v>0</v>
      </c>
      <c r="G13652" s="22">
        <v>0</v>
      </c>
      <c r="H13652" s="22">
        <v>108</v>
      </c>
      <c r="I13652" s="21" t="s">
        <v>205165</v>
      </c>
    </row>
    <row r="13653" spans="1:9" ht="32" customHeight="1">
      <c r="A13653" s="19" t="s">
        <v>205166</v>
      </c>
      <c r="B13653" s="24">
        <v>94</v>
      </c>
      <c r="C13653" s="22">
        <v>47</v>
      </c>
      <c r="D13653" s="22">
        <v>0</v>
      </c>
      <c r="E13653" s="22">
        <v>0</v>
      </c>
      <c r="F13653" s="22">
        <v>6</v>
      </c>
      <c r="G13653" s="22">
        <v>3</v>
      </c>
      <c r="H13653" s="22">
        <v>53</v>
      </c>
      <c r="I13653" s="21" t="s">
        <v>205167</v>
      </c>
    </row>
    <row r="13654" spans="1:9" ht="32" customHeight="1">
      <c r="A13654" s="19" t="s">
        <v>205168</v>
      </c>
      <c r="B13654" s="20" t="s">
        <v>175004</v>
      </c>
      <c r="C13654" s="22">
        <v>39</v>
      </c>
      <c r="D13654" s="21" t="s">
        <v>172387</v>
      </c>
      <c r="E13654" s="22">
        <v>65</v>
      </c>
      <c r="F13654" s="21" t="s">
        <v>171664</v>
      </c>
      <c r="G13654" s="22">
        <v>10</v>
      </c>
      <c r="H13654" s="22">
        <v>117</v>
      </c>
      <c r="I13654" s="21" t="s">
        <v>205169</v>
      </c>
    </row>
    <row r="13655" spans="1:9" ht="32" customHeight="1">
      <c r="A13655" s="19" t="s">
        <v>205170</v>
      </c>
      <c r="B13655" s="20" t="s">
        <v>170846</v>
      </c>
      <c r="C13655" s="22">
        <v>14</v>
      </c>
      <c r="D13655" s="21" t="s">
        <v>200323</v>
      </c>
      <c r="E13655" s="22">
        <v>54</v>
      </c>
      <c r="F13655" s="21" t="s">
        <v>174974</v>
      </c>
      <c r="G13655" s="22">
        <v>9</v>
      </c>
      <c r="H13655" s="22">
        <v>80</v>
      </c>
      <c r="I13655" s="21" t="s">
        <v>205171</v>
      </c>
    </row>
    <row r="13656" spans="1:9" ht="44" customHeight="1">
      <c r="A13656" s="19" t="s">
        <v>205172</v>
      </c>
      <c r="B13656" s="20" t="s">
        <v>170680</v>
      </c>
      <c r="C13656" s="22">
        <v>4</v>
      </c>
      <c r="D13656" s="22">
        <v>95</v>
      </c>
      <c r="E13656" s="22">
        <v>114</v>
      </c>
      <c r="F13656" s="21" t="s">
        <v>172225</v>
      </c>
      <c r="G13656" s="22">
        <v>2</v>
      </c>
      <c r="H13656" s="22">
        <v>123</v>
      </c>
      <c r="I13656" s="21" t="s">
        <v>205173</v>
      </c>
    </row>
    <row r="13657" spans="1:9" ht="32" customHeight="1">
      <c r="A13657" s="19" t="s">
        <v>205174</v>
      </c>
      <c r="B13657" s="20" t="s">
        <v>205175</v>
      </c>
      <c r="C13657" s="22">
        <v>45</v>
      </c>
      <c r="D13657" s="21" t="s">
        <v>181046</v>
      </c>
      <c r="E13657" s="22">
        <v>53</v>
      </c>
      <c r="F13657" s="21" t="s">
        <v>175757</v>
      </c>
      <c r="G13657" s="22">
        <v>48</v>
      </c>
      <c r="H13657" s="22">
        <v>149</v>
      </c>
      <c r="I13657" s="21" t="s">
        <v>205176</v>
      </c>
    </row>
    <row r="13658" spans="1:9" ht="32" customHeight="1">
      <c r="A13658" s="19" t="s">
        <v>205177</v>
      </c>
      <c r="B13658" s="20" t="s">
        <v>170195</v>
      </c>
      <c r="C13658" s="22">
        <v>21</v>
      </c>
      <c r="D13658" s="21" t="s">
        <v>171496</v>
      </c>
      <c r="E13658" s="22">
        <v>35</v>
      </c>
      <c r="F13658" s="21" t="s">
        <v>172569</v>
      </c>
      <c r="G13658" s="22">
        <v>42</v>
      </c>
      <c r="H13658" s="22">
        <v>101</v>
      </c>
      <c r="I13658" s="21" t="s">
        <v>205178</v>
      </c>
    </row>
    <row r="13659" spans="1:9" ht="32" customHeight="1">
      <c r="A13659" s="19" t="s">
        <v>205179</v>
      </c>
      <c r="B13659" s="20" t="s">
        <v>172134</v>
      </c>
      <c r="C13659" s="22">
        <v>1</v>
      </c>
      <c r="D13659" s="21" t="s">
        <v>178403</v>
      </c>
      <c r="E13659" s="22">
        <v>110</v>
      </c>
      <c r="F13659" s="21" t="s">
        <v>173307</v>
      </c>
      <c r="G13659" s="22">
        <v>5</v>
      </c>
      <c r="H13659" s="22">
        <v>119</v>
      </c>
      <c r="I13659" s="21" t="s">
        <v>205180</v>
      </c>
    </row>
    <row r="13660" spans="1:9" ht="32" customHeight="1">
      <c r="A13660" s="19" t="s">
        <v>205181</v>
      </c>
      <c r="B13660" s="20" t="s">
        <v>169991</v>
      </c>
      <c r="C13660" s="22">
        <v>2</v>
      </c>
      <c r="D13660" s="21" t="s">
        <v>174050</v>
      </c>
      <c r="E13660" s="22">
        <v>63</v>
      </c>
      <c r="F13660" s="21" t="s">
        <v>170556</v>
      </c>
      <c r="G13660" s="22">
        <v>1</v>
      </c>
      <c r="H13660" s="22">
        <v>69</v>
      </c>
      <c r="I13660" s="21" t="s">
        <v>205182</v>
      </c>
    </row>
    <row r="13661" spans="1:9" ht="32" customHeight="1">
      <c r="A13661" s="19" t="s">
        <v>205183</v>
      </c>
      <c r="B13661" s="20" t="s">
        <v>169991</v>
      </c>
      <c r="C13661" s="22">
        <v>3</v>
      </c>
      <c r="D13661" s="21" t="s">
        <v>197674</v>
      </c>
      <c r="E13661" s="22">
        <v>94</v>
      </c>
      <c r="F13661" s="21" t="s">
        <v>172368</v>
      </c>
      <c r="G13661" s="22">
        <v>2</v>
      </c>
      <c r="H13661" s="22">
        <v>102</v>
      </c>
      <c r="I13661" s="21" t="s">
        <v>205184</v>
      </c>
    </row>
    <row r="13662" spans="1:9" ht="32" customHeight="1">
      <c r="A13662" s="19" t="s">
        <v>205185</v>
      </c>
      <c r="B13662" s="20" t="s">
        <v>205186</v>
      </c>
      <c r="C13662" s="22">
        <v>83</v>
      </c>
      <c r="D13662" s="21" t="s">
        <v>179717</v>
      </c>
      <c r="E13662" s="22">
        <v>31</v>
      </c>
      <c r="F13662" s="21" t="s">
        <v>171349</v>
      </c>
      <c r="G13662" s="22">
        <v>8</v>
      </c>
      <c r="H13662" s="22">
        <v>125</v>
      </c>
      <c r="I13662" s="21" t="s">
        <v>205187</v>
      </c>
    </row>
    <row r="13663" spans="1:9" ht="32" customHeight="1">
      <c r="A13663" s="19" t="s">
        <v>205188</v>
      </c>
      <c r="B13663" s="20" t="s">
        <v>170250</v>
      </c>
      <c r="C13663" s="22">
        <v>58</v>
      </c>
      <c r="D13663" s="21" t="s">
        <v>170486</v>
      </c>
      <c r="E13663" s="22">
        <v>93</v>
      </c>
      <c r="F13663" s="21" t="s">
        <v>205189</v>
      </c>
      <c r="G13663" s="22">
        <v>23</v>
      </c>
      <c r="H13663" s="22">
        <v>177</v>
      </c>
      <c r="I13663" s="21" t="s">
        <v>205190</v>
      </c>
    </row>
    <row r="13664" spans="1:9" ht="32" customHeight="1">
      <c r="A13664" s="19" t="s">
        <v>205191</v>
      </c>
      <c r="B13664" s="20" t="s">
        <v>187974</v>
      </c>
      <c r="C13664" s="22">
        <v>59</v>
      </c>
      <c r="D13664" s="21" t="s">
        <v>173812</v>
      </c>
      <c r="E13664" s="22">
        <v>53</v>
      </c>
      <c r="F13664" s="21" t="s">
        <v>169786</v>
      </c>
      <c r="G13664" s="22">
        <v>32</v>
      </c>
      <c r="H13664" s="22">
        <v>147</v>
      </c>
      <c r="I13664" s="21" t="s">
        <v>205192</v>
      </c>
    </row>
    <row r="13665" spans="1:9" ht="44" customHeight="1">
      <c r="A13665" s="19" t="s">
        <v>205193</v>
      </c>
      <c r="B13665" s="20" t="s">
        <v>170312</v>
      </c>
      <c r="C13665" s="22">
        <v>70</v>
      </c>
      <c r="D13665" s="21" t="s">
        <v>170314</v>
      </c>
      <c r="E13665" s="22">
        <v>5</v>
      </c>
      <c r="F13665" s="21" t="s">
        <v>170313</v>
      </c>
      <c r="G13665" s="22">
        <v>4</v>
      </c>
      <c r="H13665" s="22">
        <v>82</v>
      </c>
      <c r="I13665" s="21" t="s">
        <v>205194</v>
      </c>
    </row>
    <row r="13666" spans="1:9" ht="44" customHeight="1">
      <c r="A13666" s="19" t="s">
        <v>205195</v>
      </c>
      <c r="B13666" s="20" t="s">
        <v>205196</v>
      </c>
      <c r="C13666" s="22">
        <v>43</v>
      </c>
      <c r="D13666" s="21" t="s">
        <v>177524</v>
      </c>
      <c r="E13666" s="22">
        <v>5</v>
      </c>
      <c r="F13666" s="21" t="s">
        <v>205196</v>
      </c>
      <c r="G13666" s="22">
        <v>43</v>
      </c>
      <c r="H13666" s="22">
        <v>94</v>
      </c>
      <c r="I13666" s="21" t="s">
        <v>205197</v>
      </c>
    </row>
    <row r="13667" spans="1:9" ht="32" customHeight="1">
      <c r="A13667" s="19" t="s">
        <v>205198</v>
      </c>
      <c r="B13667" s="40">
        <v>625</v>
      </c>
      <c r="C13667" s="22">
        <v>1</v>
      </c>
      <c r="D13667" s="39">
        <v>95625</v>
      </c>
      <c r="E13667" s="22">
        <v>153</v>
      </c>
      <c r="F13667" s="21" t="s">
        <v>178330</v>
      </c>
      <c r="G13667" s="22">
        <v>6</v>
      </c>
      <c r="H13667" s="22">
        <v>163</v>
      </c>
      <c r="I13667" s="21" t="s">
        <v>205199</v>
      </c>
    </row>
    <row r="13668" spans="1:9" ht="32" customHeight="1">
      <c r="A13668" s="19" t="s">
        <v>205200</v>
      </c>
      <c r="B13668" s="20" t="s">
        <v>172798</v>
      </c>
      <c r="C13668" s="22">
        <v>36</v>
      </c>
      <c r="D13668" s="21" t="s">
        <v>176336</v>
      </c>
      <c r="E13668" s="22">
        <v>5</v>
      </c>
      <c r="F13668" s="21" t="s">
        <v>179885</v>
      </c>
      <c r="G13668" s="22">
        <v>18</v>
      </c>
      <c r="H13668" s="22">
        <v>62</v>
      </c>
      <c r="I13668" s="21" t="s">
        <v>205201</v>
      </c>
    </row>
    <row r="13669" spans="1:9" ht="32" customHeight="1">
      <c r="A13669" s="19" t="s">
        <v>205202</v>
      </c>
      <c r="B13669" s="24">
        <v>78</v>
      </c>
      <c r="C13669" s="22">
        <v>78</v>
      </c>
      <c r="D13669" s="22">
        <v>9</v>
      </c>
      <c r="E13669" s="22">
        <v>9</v>
      </c>
      <c r="F13669" s="22">
        <v>13</v>
      </c>
      <c r="G13669" s="22">
        <v>13</v>
      </c>
      <c r="H13669" s="22">
        <v>103</v>
      </c>
      <c r="I13669" s="21" t="s">
        <v>205203</v>
      </c>
    </row>
    <row r="13670" spans="1:9" ht="32" customHeight="1">
      <c r="A13670" s="19" t="s">
        <v>205204</v>
      </c>
      <c r="B13670" s="20" t="s">
        <v>175212</v>
      </c>
      <c r="C13670" s="22">
        <v>58</v>
      </c>
      <c r="D13670" s="21" t="s">
        <v>172539</v>
      </c>
      <c r="E13670" s="22">
        <v>6</v>
      </c>
      <c r="F13670" s="21" t="s">
        <v>170337</v>
      </c>
      <c r="G13670" s="22">
        <v>17</v>
      </c>
      <c r="H13670" s="22">
        <v>84</v>
      </c>
      <c r="I13670" s="21" t="s">
        <v>205205</v>
      </c>
    </row>
    <row r="13671" spans="1:9" ht="32" customHeight="1">
      <c r="A13671" s="19" t="s">
        <v>205206</v>
      </c>
      <c r="B13671" s="20" t="s">
        <v>183180</v>
      </c>
      <c r="C13671" s="22">
        <v>66</v>
      </c>
      <c r="D13671" s="21" t="s">
        <v>171192</v>
      </c>
      <c r="E13671" s="22">
        <v>6</v>
      </c>
      <c r="F13671" s="21" t="s">
        <v>180868</v>
      </c>
      <c r="G13671" s="22">
        <v>17</v>
      </c>
      <c r="H13671" s="22">
        <v>92</v>
      </c>
      <c r="I13671" s="21" t="s">
        <v>205207</v>
      </c>
    </row>
    <row r="13672" spans="1:9" ht="32" customHeight="1">
      <c r="A13672" s="19" t="s">
        <v>205208</v>
      </c>
      <c r="B13672" s="20" t="s">
        <v>171291</v>
      </c>
      <c r="C13672" s="22">
        <v>13</v>
      </c>
      <c r="D13672" s="21" t="s">
        <v>180955</v>
      </c>
      <c r="E13672" s="22">
        <v>73</v>
      </c>
      <c r="F13672" s="21" t="s">
        <v>187835</v>
      </c>
      <c r="G13672" s="22">
        <v>9</v>
      </c>
      <c r="H13672" s="22">
        <v>98</v>
      </c>
      <c r="I13672" s="21" t="s">
        <v>205209</v>
      </c>
    </row>
    <row r="13673" spans="1:9" ht="32" customHeight="1">
      <c r="A13673" s="19" t="s">
        <v>205210</v>
      </c>
      <c r="B13673" s="20" t="s">
        <v>172396</v>
      </c>
      <c r="C13673" s="22">
        <v>22</v>
      </c>
      <c r="D13673" s="21" t="s">
        <v>170058</v>
      </c>
      <c r="E13673" s="22">
        <v>68</v>
      </c>
      <c r="F13673" s="22">
        <v>0</v>
      </c>
      <c r="G13673" s="22">
        <v>0</v>
      </c>
      <c r="H13673" s="22">
        <v>93</v>
      </c>
      <c r="I13673" s="21" t="s">
        <v>205211</v>
      </c>
    </row>
    <row r="13674" spans="1:9" ht="44" customHeight="1">
      <c r="A13674" s="19" t="s">
        <v>205212</v>
      </c>
      <c r="B13674" s="20" t="s">
        <v>172878</v>
      </c>
      <c r="C13674" s="22">
        <v>3</v>
      </c>
      <c r="D13674" s="21" t="s">
        <v>178009</v>
      </c>
      <c r="E13674" s="22">
        <v>111</v>
      </c>
      <c r="F13674" s="21" t="s">
        <v>169715</v>
      </c>
      <c r="G13674" s="22">
        <v>4</v>
      </c>
      <c r="H13674" s="22">
        <v>121</v>
      </c>
      <c r="I13674" s="21" t="s">
        <v>205213</v>
      </c>
    </row>
    <row r="13675" spans="1:9" ht="44" customHeight="1">
      <c r="A13675" s="19" t="s">
        <v>205214</v>
      </c>
      <c r="B13675" s="20" t="s">
        <v>176581</v>
      </c>
      <c r="C13675" s="22">
        <v>26</v>
      </c>
      <c r="D13675" s="22">
        <v>25</v>
      </c>
      <c r="E13675" s="22">
        <v>22</v>
      </c>
      <c r="F13675" s="21" t="s">
        <v>174854</v>
      </c>
      <c r="G13675" s="22">
        <v>40</v>
      </c>
      <c r="H13675" s="22">
        <v>91</v>
      </c>
      <c r="I13675" s="21" t="s">
        <v>205215</v>
      </c>
    </row>
    <row r="13676" spans="1:9" ht="32" customHeight="1">
      <c r="A13676" s="19" t="s">
        <v>205216</v>
      </c>
      <c r="B13676" s="20" t="s">
        <v>193424</v>
      </c>
      <c r="C13676" s="22">
        <v>41</v>
      </c>
      <c r="D13676" s="21" t="s">
        <v>205217</v>
      </c>
      <c r="E13676" s="22">
        <v>77</v>
      </c>
      <c r="F13676" s="21" t="s">
        <v>175546</v>
      </c>
      <c r="G13676" s="22">
        <v>12</v>
      </c>
      <c r="H13676" s="22">
        <v>133</v>
      </c>
      <c r="I13676" s="21" t="s">
        <v>205218</v>
      </c>
    </row>
    <row r="13677" spans="1:9" ht="32" customHeight="1">
      <c r="A13677" s="19" t="s">
        <v>205219</v>
      </c>
      <c r="B13677" s="20" t="s">
        <v>171880</v>
      </c>
      <c r="C13677" s="22">
        <v>49</v>
      </c>
      <c r="D13677" s="22">
        <v>40</v>
      </c>
      <c r="E13677" s="22">
        <v>52</v>
      </c>
      <c r="F13677" s="21" t="s">
        <v>175712</v>
      </c>
      <c r="G13677" s="22">
        <v>29</v>
      </c>
      <c r="H13677" s="22">
        <v>133</v>
      </c>
      <c r="I13677" s="21" t="s">
        <v>205220</v>
      </c>
    </row>
    <row r="13678" spans="1:9" ht="32" customHeight="1">
      <c r="A13678" s="19" t="s">
        <v>205221</v>
      </c>
      <c r="B13678" s="24">
        <v>0</v>
      </c>
      <c r="C13678" s="22">
        <v>0</v>
      </c>
      <c r="D13678" s="22">
        <v>100</v>
      </c>
      <c r="E13678" s="22">
        <v>99</v>
      </c>
      <c r="F13678" s="22">
        <v>0</v>
      </c>
      <c r="G13678" s="22">
        <v>0</v>
      </c>
      <c r="H13678" s="22">
        <v>102</v>
      </c>
      <c r="I13678" s="21" t="s">
        <v>205222</v>
      </c>
    </row>
    <row r="13679" spans="1:9" ht="32" customHeight="1">
      <c r="A13679" s="19" t="s">
        <v>205223</v>
      </c>
      <c r="B13679" s="20" t="s">
        <v>186656</v>
      </c>
      <c r="C13679" s="22">
        <v>9</v>
      </c>
      <c r="D13679" s="21" t="s">
        <v>205224</v>
      </c>
      <c r="E13679" s="22">
        <v>134</v>
      </c>
      <c r="F13679" s="21" t="s">
        <v>177725</v>
      </c>
      <c r="G13679" s="22">
        <v>6</v>
      </c>
      <c r="H13679" s="22">
        <v>152</v>
      </c>
      <c r="I13679" s="21" t="s">
        <v>205225</v>
      </c>
    </row>
    <row r="13680" spans="1:9" ht="32" customHeight="1">
      <c r="A13680" s="19" t="s">
        <v>205226</v>
      </c>
      <c r="B13680" s="20" t="s">
        <v>180273</v>
      </c>
      <c r="C13680" s="22">
        <v>23</v>
      </c>
      <c r="D13680" s="21" t="s">
        <v>170134</v>
      </c>
      <c r="E13680" s="22">
        <v>52</v>
      </c>
      <c r="F13680" s="21" t="s">
        <v>170393</v>
      </c>
      <c r="G13680" s="22">
        <v>3</v>
      </c>
      <c r="H13680" s="22">
        <v>81</v>
      </c>
      <c r="I13680" s="21" t="s">
        <v>205227</v>
      </c>
    </row>
    <row r="13681" spans="1:9" ht="32" customHeight="1">
      <c r="A13681" s="19" t="s">
        <v>205228</v>
      </c>
      <c r="B13681" s="20" t="s">
        <v>173811</v>
      </c>
      <c r="C13681" s="22">
        <v>38</v>
      </c>
      <c r="D13681" s="21" t="s">
        <v>171357</v>
      </c>
      <c r="E13681" s="22">
        <v>34</v>
      </c>
      <c r="F13681" s="22">
        <v>0</v>
      </c>
      <c r="G13681" s="22">
        <v>0</v>
      </c>
      <c r="H13681" s="22">
        <v>75</v>
      </c>
      <c r="I13681" s="21" t="s">
        <v>205229</v>
      </c>
    </row>
    <row r="13682" spans="1:9" ht="32" customHeight="1">
      <c r="A13682" s="19" t="s">
        <v>205230</v>
      </c>
      <c r="B13682" s="20" t="s">
        <v>178039</v>
      </c>
      <c r="C13682" s="22">
        <v>62</v>
      </c>
      <c r="D13682" s="21" t="s">
        <v>170055</v>
      </c>
      <c r="E13682" s="22">
        <v>12</v>
      </c>
      <c r="F13682" s="22">
        <v>0</v>
      </c>
      <c r="G13682" s="22">
        <v>0</v>
      </c>
      <c r="H13682" s="22">
        <v>77</v>
      </c>
      <c r="I13682" s="21" t="s">
        <v>205231</v>
      </c>
    </row>
    <row r="13683" spans="1:9" ht="32" customHeight="1">
      <c r="A13683" s="19" t="s">
        <v>205232</v>
      </c>
      <c r="B13683" s="20" t="s">
        <v>170173</v>
      </c>
      <c r="C13683" s="22">
        <v>86</v>
      </c>
      <c r="D13683" s="21" t="s">
        <v>174479</v>
      </c>
      <c r="E13683" s="22">
        <v>26</v>
      </c>
      <c r="F13683" s="21" t="s">
        <v>170405</v>
      </c>
      <c r="G13683" s="22">
        <v>14</v>
      </c>
      <c r="H13683" s="22">
        <v>129</v>
      </c>
      <c r="I13683" s="21" t="s">
        <v>205233</v>
      </c>
    </row>
    <row r="13684" spans="1:9" ht="32" customHeight="1">
      <c r="A13684" s="19" t="s">
        <v>205234</v>
      </c>
      <c r="B13684" s="20" t="s">
        <v>170404</v>
      </c>
      <c r="C13684" s="22">
        <v>56</v>
      </c>
      <c r="D13684" s="22">
        <v>0</v>
      </c>
      <c r="E13684" s="22">
        <v>0</v>
      </c>
      <c r="F13684" s="21" t="s">
        <v>170405</v>
      </c>
      <c r="G13684" s="22">
        <v>7</v>
      </c>
      <c r="H13684" s="22">
        <v>66</v>
      </c>
      <c r="I13684" s="21" t="s">
        <v>205235</v>
      </c>
    </row>
    <row r="13685" spans="1:9" ht="32" customHeight="1">
      <c r="A13685" s="19" t="s">
        <v>205236</v>
      </c>
      <c r="B13685" s="20" t="s">
        <v>171917</v>
      </c>
      <c r="C13685" s="22">
        <v>44</v>
      </c>
      <c r="D13685" s="21" t="s">
        <v>170626</v>
      </c>
      <c r="E13685" s="22">
        <v>88</v>
      </c>
      <c r="F13685" s="21" t="s">
        <v>170012</v>
      </c>
      <c r="G13685" s="22">
        <v>10</v>
      </c>
      <c r="H13685" s="22">
        <v>145</v>
      </c>
      <c r="I13685" s="21" t="s">
        <v>205237</v>
      </c>
    </row>
    <row r="13686" spans="1:9" ht="32" customHeight="1">
      <c r="A13686" s="19" t="s">
        <v>205238</v>
      </c>
      <c r="B13686" s="20" t="s">
        <v>169800</v>
      </c>
      <c r="C13686" s="22">
        <v>52</v>
      </c>
      <c r="D13686" s="21" t="s">
        <v>182551</v>
      </c>
      <c r="E13686" s="22">
        <v>43</v>
      </c>
      <c r="F13686" s="21" t="s">
        <v>175453</v>
      </c>
      <c r="G13686" s="22">
        <v>45</v>
      </c>
      <c r="H13686" s="22">
        <v>143</v>
      </c>
      <c r="I13686" s="21" t="s">
        <v>205239</v>
      </c>
    </row>
    <row r="13687" spans="1:9" ht="32" customHeight="1">
      <c r="A13687" s="19" t="s">
        <v>205240</v>
      </c>
      <c r="B13687" s="20" t="s">
        <v>174053</v>
      </c>
      <c r="C13687" s="22">
        <v>70</v>
      </c>
      <c r="D13687" s="21" t="s">
        <v>170129</v>
      </c>
      <c r="E13687" s="22">
        <v>5</v>
      </c>
      <c r="F13687" s="22">
        <v>0</v>
      </c>
      <c r="G13687" s="22">
        <v>0</v>
      </c>
      <c r="H13687" s="22">
        <v>78</v>
      </c>
      <c r="I13687" s="21" t="s">
        <v>205241</v>
      </c>
    </row>
    <row r="13688" spans="1:9" ht="32" customHeight="1">
      <c r="A13688" s="19" t="s">
        <v>205242</v>
      </c>
      <c r="B13688" s="20" t="s">
        <v>190447</v>
      </c>
      <c r="C13688" s="22">
        <v>21</v>
      </c>
      <c r="D13688" s="21" t="s">
        <v>171973</v>
      </c>
      <c r="E13688" s="22">
        <v>67</v>
      </c>
      <c r="F13688" s="22">
        <v>0</v>
      </c>
      <c r="G13688" s="22">
        <v>0</v>
      </c>
      <c r="H13688" s="22">
        <v>91</v>
      </c>
      <c r="I13688" s="21" t="s">
        <v>205243</v>
      </c>
    </row>
    <row r="13689" spans="1:9" ht="32" customHeight="1">
      <c r="A13689" s="19" t="s">
        <v>205244</v>
      </c>
      <c r="B13689" s="20" t="s">
        <v>179172</v>
      </c>
      <c r="C13689" s="22">
        <v>29</v>
      </c>
      <c r="D13689" s="21" t="s">
        <v>173137</v>
      </c>
      <c r="E13689" s="22">
        <v>4</v>
      </c>
      <c r="F13689" s="22">
        <v>50</v>
      </c>
      <c r="G13689" s="22">
        <v>33</v>
      </c>
      <c r="H13689" s="22">
        <v>69</v>
      </c>
      <c r="I13689" s="21" t="s">
        <v>205245</v>
      </c>
    </row>
    <row r="13690" spans="1:9" ht="32" customHeight="1">
      <c r="A13690" s="19" t="s">
        <v>205246</v>
      </c>
      <c r="B13690" s="20" t="s">
        <v>205247</v>
      </c>
      <c r="C13690" s="22">
        <v>86</v>
      </c>
      <c r="D13690" s="21" t="s">
        <v>169658</v>
      </c>
      <c r="E13690" s="22">
        <v>7</v>
      </c>
      <c r="F13690" s="21" t="s">
        <v>205248</v>
      </c>
      <c r="G13690" s="22">
        <v>40</v>
      </c>
      <c r="H13690" s="22">
        <v>136</v>
      </c>
      <c r="I13690" s="21" t="s">
        <v>205249</v>
      </c>
    </row>
    <row r="13691" spans="1:9" ht="32" customHeight="1">
      <c r="A13691" s="19" t="s">
        <v>205250</v>
      </c>
      <c r="B13691" s="24">
        <v>0</v>
      </c>
      <c r="C13691" s="22">
        <v>0</v>
      </c>
      <c r="D13691" s="22">
        <v>100</v>
      </c>
      <c r="E13691" s="22">
        <v>244</v>
      </c>
      <c r="F13691" s="22">
        <v>0</v>
      </c>
      <c r="G13691" s="22">
        <v>0</v>
      </c>
      <c r="H13691" s="22">
        <v>247</v>
      </c>
      <c r="I13691" s="21" t="s">
        <v>205251</v>
      </c>
    </row>
    <row r="13692" spans="1:9" ht="32" customHeight="1">
      <c r="A13692" s="19" t="s">
        <v>205252</v>
      </c>
      <c r="B13692" s="20" t="s">
        <v>175807</v>
      </c>
      <c r="C13692" s="22">
        <v>32</v>
      </c>
      <c r="D13692" s="21" t="s">
        <v>178994</v>
      </c>
      <c r="E13692" s="22">
        <v>88</v>
      </c>
      <c r="F13692" s="21" t="s">
        <v>182540</v>
      </c>
      <c r="G13692" s="22">
        <v>118</v>
      </c>
      <c r="H13692" s="22">
        <v>241</v>
      </c>
      <c r="I13692" s="21" t="s">
        <v>205253</v>
      </c>
    </row>
    <row r="13693" spans="1:9" ht="32" customHeight="1">
      <c r="A13693" s="19" t="s">
        <v>205254</v>
      </c>
      <c r="B13693" s="20" t="s">
        <v>170846</v>
      </c>
      <c r="C13693" s="22">
        <v>40</v>
      </c>
      <c r="D13693" s="21" t="s">
        <v>205255</v>
      </c>
      <c r="E13693" s="22">
        <v>138</v>
      </c>
      <c r="F13693" s="21" t="s">
        <v>201607</v>
      </c>
      <c r="G13693" s="22">
        <v>42</v>
      </c>
      <c r="H13693" s="22">
        <v>223</v>
      </c>
      <c r="I13693" s="21" t="s">
        <v>205256</v>
      </c>
    </row>
    <row r="13694" spans="1:9" ht="32" customHeight="1">
      <c r="A13694" s="19" t="s">
        <v>205257</v>
      </c>
      <c r="B13694" s="20" t="s">
        <v>176740</v>
      </c>
      <c r="C13694" s="22">
        <v>120</v>
      </c>
      <c r="D13694" s="21" t="s">
        <v>172631</v>
      </c>
      <c r="E13694" s="22">
        <v>96</v>
      </c>
      <c r="F13694" s="21" t="s">
        <v>170164</v>
      </c>
      <c r="G13694" s="22">
        <v>66</v>
      </c>
      <c r="H13694" s="22">
        <v>285</v>
      </c>
      <c r="I13694" s="21" t="s">
        <v>205258</v>
      </c>
    </row>
    <row r="13695" spans="1:9" ht="32" customHeight="1">
      <c r="A13695" s="19" t="s">
        <v>205259</v>
      </c>
      <c r="B13695" s="20" t="s">
        <v>169945</v>
      </c>
      <c r="C13695" s="22">
        <v>10</v>
      </c>
      <c r="D13695" s="21" t="s">
        <v>170906</v>
      </c>
      <c r="E13695" s="22">
        <v>130</v>
      </c>
      <c r="F13695" s="22">
        <v>0</v>
      </c>
      <c r="G13695" s="22">
        <v>0</v>
      </c>
      <c r="H13695" s="22">
        <v>143</v>
      </c>
      <c r="I13695" s="21" t="s">
        <v>205260</v>
      </c>
    </row>
    <row r="13696" spans="1:9" ht="32" customHeight="1">
      <c r="A13696" s="19" t="s">
        <v>205261</v>
      </c>
      <c r="B13696" s="20" t="s">
        <v>189363</v>
      </c>
      <c r="C13696" s="22">
        <v>74</v>
      </c>
      <c r="D13696" s="21" t="s">
        <v>170999</v>
      </c>
      <c r="E13696" s="22">
        <v>42</v>
      </c>
      <c r="F13696" s="21" t="s">
        <v>170890</v>
      </c>
      <c r="G13696" s="22">
        <v>38</v>
      </c>
      <c r="H13696" s="22">
        <v>157</v>
      </c>
      <c r="I13696" s="21" t="s">
        <v>205262</v>
      </c>
    </row>
    <row r="13697" spans="1:9" ht="32" customHeight="1">
      <c r="A13697" s="19" t="s">
        <v>205263</v>
      </c>
      <c r="B13697" s="20" t="s">
        <v>189363</v>
      </c>
      <c r="C13697" s="22">
        <v>74</v>
      </c>
      <c r="D13697" s="21" t="s">
        <v>170999</v>
      </c>
      <c r="E13697" s="22">
        <v>42</v>
      </c>
      <c r="F13697" s="21" t="s">
        <v>170890</v>
      </c>
      <c r="G13697" s="22">
        <v>38</v>
      </c>
      <c r="H13697" s="22">
        <v>157</v>
      </c>
      <c r="I13697" s="21" t="s">
        <v>205264</v>
      </c>
    </row>
    <row r="13698" spans="1:9" ht="32" customHeight="1">
      <c r="A13698" s="19" t="s">
        <v>205265</v>
      </c>
      <c r="B13698" s="20" t="s">
        <v>189363</v>
      </c>
      <c r="C13698" s="22">
        <v>74</v>
      </c>
      <c r="D13698" s="21" t="s">
        <v>170999</v>
      </c>
      <c r="E13698" s="22">
        <v>42</v>
      </c>
      <c r="F13698" s="21" t="s">
        <v>170890</v>
      </c>
      <c r="G13698" s="22">
        <v>38</v>
      </c>
      <c r="H13698" s="22">
        <v>157</v>
      </c>
      <c r="I13698" s="21" t="s">
        <v>205266</v>
      </c>
    </row>
    <row r="13699" spans="1:9" ht="32" customHeight="1">
      <c r="A13699" s="19" t="s">
        <v>205267</v>
      </c>
      <c r="B13699" s="20" t="s">
        <v>173776</v>
      </c>
      <c r="C13699" s="22">
        <v>98</v>
      </c>
      <c r="D13699" s="21" t="s">
        <v>171047</v>
      </c>
      <c r="E13699" s="22">
        <v>20</v>
      </c>
      <c r="F13699" s="21" t="s">
        <v>171047</v>
      </c>
      <c r="G13699" s="22">
        <v>20</v>
      </c>
      <c r="H13699" s="22">
        <v>141</v>
      </c>
      <c r="I13699" s="21" t="s">
        <v>205268</v>
      </c>
    </row>
    <row r="13700" spans="1:9" ht="32" customHeight="1">
      <c r="A13700" s="19" t="s">
        <v>205269</v>
      </c>
      <c r="B13700" s="20" t="s">
        <v>173776</v>
      </c>
      <c r="C13700" s="22">
        <v>98</v>
      </c>
      <c r="D13700" s="21" t="s">
        <v>171047</v>
      </c>
      <c r="E13700" s="22">
        <v>20</v>
      </c>
      <c r="F13700" s="21" t="s">
        <v>171047</v>
      </c>
      <c r="G13700" s="22">
        <v>20</v>
      </c>
      <c r="H13700" s="22">
        <v>141</v>
      </c>
      <c r="I13700" s="21" t="s">
        <v>205270</v>
      </c>
    </row>
    <row r="13701" spans="1:9" ht="32" customHeight="1">
      <c r="A13701" s="19" t="s">
        <v>205271</v>
      </c>
      <c r="B13701" s="20" t="s">
        <v>175516</v>
      </c>
      <c r="C13701" s="22">
        <v>8</v>
      </c>
      <c r="D13701" s="21" t="s">
        <v>205272</v>
      </c>
      <c r="E13701" s="22">
        <v>170</v>
      </c>
      <c r="F13701" s="21" t="s">
        <v>170416</v>
      </c>
      <c r="G13701" s="22">
        <v>10</v>
      </c>
      <c r="H13701" s="22">
        <v>191</v>
      </c>
      <c r="I13701" s="21" t="s">
        <v>205273</v>
      </c>
    </row>
    <row r="13702" spans="1:9" ht="32" customHeight="1">
      <c r="A13702" s="19" t="s">
        <v>205274</v>
      </c>
      <c r="B13702" s="20" t="s">
        <v>175516</v>
      </c>
      <c r="C13702" s="22">
        <v>8</v>
      </c>
      <c r="D13702" s="21" t="s">
        <v>205272</v>
      </c>
      <c r="E13702" s="22">
        <v>170</v>
      </c>
      <c r="F13702" s="21" t="s">
        <v>170416</v>
      </c>
      <c r="G13702" s="22">
        <v>10</v>
      </c>
      <c r="H13702" s="22">
        <v>191</v>
      </c>
      <c r="I13702" s="21" t="s">
        <v>205275</v>
      </c>
    </row>
    <row r="13703" spans="1:9" ht="32" customHeight="1">
      <c r="A13703" s="19" t="s">
        <v>205276</v>
      </c>
      <c r="B13703" s="20" t="s">
        <v>175516</v>
      </c>
      <c r="C13703" s="22">
        <v>8</v>
      </c>
      <c r="D13703" s="21" t="s">
        <v>205272</v>
      </c>
      <c r="E13703" s="22">
        <v>170</v>
      </c>
      <c r="F13703" s="21" t="s">
        <v>170416</v>
      </c>
      <c r="G13703" s="22">
        <v>10</v>
      </c>
      <c r="H13703" s="22">
        <v>191</v>
      </c>
      <c r="I13703" s="21" t="s">
        <v>205277</v>
      </c>
    </row>
    <row r="13704" spans="1:9" ht="44" customHeight="1">
      <c r="A13704" s="19" t="s">
        <v>205278</v>
      </c>
      <c r="B13704" s="20" t="s">
        <v>175433</v>
      </c>
      <c r="C13704" s="22">
        <v>12</v>
      </c>
      <c r="D13704" s="22">
        <v>0</v>
      </c>
      <c r="E13704" s="22">
        <v>0</v>
      </c>
      <c r="F13704" s="21" t="s">
        <v>175631</v>
      </c>
      <c r="G13704" s="22">
        <v>184</v>
      </c>
      <c r="H13704" s="22">
        <v>199</v>
      </c>
      <c r="I13704" s="21" t="s">
        <v>205279</v>
      </c>
    </row>
    <row r="13705" spans="1:9" ht="32" customHeight="1">
      <c r="A13705" s="19" t="s">
        <v>205280</v>
      </c>
      <c r="B13705" s="20" t="s">
        <v>185093</v>
      </c>
      <c r="C13705" s="22">
        <v>102</v>
      </c>
      <c r="D13705" s="21" t="s">
        <v>169765</v>
      </c>
      <c r="E13705" s="22">
        <v>48</v>
      </c>
      <c r="F13705" s="21" t="s">
        <v>171198</v>
      </c>
      <c r="G13705" s="22">
        <v>2</v>
      </c>
      <c r="H13705" s="22">
        <v>155</v>
      </c>
      <c r="I13705" s="21" t="s">
        <v>205281</v>
      </c>
    </row>
    <row r="13706" spans="1:9" ht="44" customHeight="1">
      <c r="A13706" s="19" t="s">
        <v>205282</v>
      </c>
      <c r="B13706" s="20" t="s">
        <v>173413</v>
      </c>
      <c r="C13706" s="22">
        <v>52</v>
      </c>
      <c r="D13706" s="22">
        <v>50</v>
      </c>
      <c r="E13706" s="22">
        <v>63</v>
      </c>
      <c r="F13706" s="21" t="s">
        <v>177821</v>
      </c>
      <c r="G13706" s="22">
        <v>11</v>
      </c>
      <c r="H13706" s="22">
        <v>129</v>
      </c>
      <c r="I13706" s="21" t="s">
        <v>205283</v>
      </c>
    </row>
    <row r="13707" spans="1:9" ht="32" customHeight="1">
      <c r="A13707" s="19" t="s">
        <v>205284</v>
      </c>
      <c r="B13707" s="20" t="s">
        <v>181486</v>
      </c>
      <c r="C13707" s="22">
        <v>47</v>
      </c>
      <c r="D13707" s="21" t="s">
        <v>170313</v>
      </c>
      <c r="E13707" s="22">
        <v>4</v>
      </c>
      <c r="F13707" s="21" t="s">
        <v>178185</v>
      </c>
      <c r="G13707" s="22">
        <v>28</v>
      </c>
      <c r="H13707" s="22">
        <v>82</v>
      </c>
      <c r="I13707" s="21" t="s">
        <v>205285</v>
      </c>
    </row>
    <row r="13708" spans="1:9" ht="44" customHeight="1">
      <c r="A13708" s="19" t="s">
        <v>205286</v>
      </c>
      <c r="B13708" s="20" t="s">
        <v>170070</v>
      </c>
      <c r="C13708" s="22">
        <v>4</v>
      </c>
      <c r="D13708" s="21" t="s">
        <v>170071</v>
      </c>
      <c r="E13708" s="22">
        <v>117</v>
      </c>
      <c r="F13708" s="21" t="s">
        <v>170072</v>
      </c>
      <c r="G13708" s="22">
        <v>2</v>
      </c>
      <c r="H13708" s="22">
        <v>126</v>
      </c>
      <c r="I13708" s="21" t="s">
        <v>205287</v>
      </c>
    </row>
    <row r="13709" spans="1:9" ht="32" customHeight="1">
      <c r="A13709" s="19" t="s">
        <v>205288</v>
      </c>
      <c r="B13709" s="20" t="s">
        <v>179218</v>
      </c>
      <c r="C13709" s="22">
        <v>25</v>
      </c>
      <c r="D13709" s="21" t="s">
        <v>170710</v>
      </c>
      <c r="E13709" s="22">
        <v>30</v>
      </c>
      <c r="F13709" s="21" t="s">
        <v>174197</v>
      </c>
      <c r="G13709" s="22">
        <v>13</v>
      </c>
      <c r="H13709" s="22">
        <v>71</v>
      </c>
      <c r="I13709" s="21" t="s">
        <v>205289</v>
      </c>
    </row>
    <row r="13710" spans="1:9" ht="32" customHeight="1">
      <c r="A13710" s="19" t="s">
        <v>205290</v>
      </c>
      <c r="B13710" s="20" t="s">
        <v>171590</v>
      </c>
      <c r="C13710" s="22">
        <v>90</v>
      </c>
      <c r="D13710" s="21" t="s">
        <v>172353</v>
      </c>
      <c r="E13710" s="22">
        <v>20</v>
      </c>
      <c r="F13710" s="21" t="s">
        <v>175030</v>
      </c>
      <c r="G13710" s="22">
        <v>52</v>
      </c>
      <c r="H13710" s="22">
        <v>165</v>
      </c>
      <c r="I13710" s="21" t="s">
        <v>205291</v>
      </c>
    </row>
    <row r="13711" spans="1:9" ht="32" customHeight="1">
      <c r="A13711" s="19" t="s">
        <v>205292</v>
      </c>
      <c r="B13711" s="20" t="s">
        <v>189578</v>
      </c>
      <c r="C13711" s="22">
        <v>7</v>
      </c>
      <c r="D13711" s="21" t="s">
        <v>170125</v>
      </c>
      <c r="E13711" s="22">
        <v>152</v>
      </c>
      <c r="F13711" s="21" t="s">
        <v>197062</v>
      </c>
      <c r="G13711" s="22">
        <v>5</v>
      </c>
      <c r="H13711" s="22">
        <v>167</v>
      </c>
      <c r="I13711" s="21" t="s">
        <v>205293</v>
      </c>
    </row>
    <row r="13712" spans="1:9" ht="32" customHeight="1">
      <c r="A13712" s="19" t="s">
        <v>205294</v>
      </c>
      <c r="B13712" s="20" t="s">
        <v>180015</v>
      </c>
      <c r="C13712" s="22">
        <v>19</v>
      </c>
      <c r="D13712" s="21" t="s">
        <v>205295</v>
      </c>
      <c r="E13712" s="22">
        <v>72</v>
      </c>
      <c r="F13712" s="21" t="s">
        <v>169859</v>
      </c>
      <c r="G13712" s="22">
        <v>6</v>
      </c>
      <c r="H13712" s="22">
        <v>100</v>
      </c>
      <c r="I13712" s="21" t="s">
        <v>205296</v>
      </c>
    </row>
    <row r="13713" spans="1:9" ht="32" customHeight="1">
      <c r="A13713" s="19" t="s">
        <v>205297</v>
      </c>
      <c r="B13713" s="20" t="s">
        <v>180015</v>
      </c>
      <c r="C13713" s="22">
        <v>19</v>
      </c>
      <c r="D13713" s="21" t="s">
        <v>205295</v>
      </c>
      <c r="E13713" s="22">
        <v>72</v>
      </c>
      <c r="F13713" s="21" t="s">
        <v>169859</v>
      </c>
      <c r="G13713" s="22">
        <v>6</v>
      </c>
      <c r="H13713" s="22">
        <v>100</v>
      </c>
      <c r="I13713" s="21" t="s">
        <v>205298</v>
      </c>
    </row>
    <row r="13714" spans="1:9" ht="32" customHeight="1">
      <c r="A13714" s="19" t="s">
        <v>205299</v>
      </c>
      <c r="B13714" s="20" t="s">
        <v>179827</v>
      </c>
      <c r="C13714" s="22">
        <v>25</v>
      </c>
      <c r="D13714" s="21" t="s">
        <v>176801</v>
      </c>
      <c r="E13714" s="22">
        <v>63</v>
      </c>
      <c r="F13714" s="21" t="s">
        <v>174942</v>
      </c>
      <c r="G13714" s="22">
        <v>5</v>
      </c>
      <c r="H13714" s="22">
        <v>96</v>
      </c>
      <c r="I13714" s="21" t="s">
        <v>205300</v>
      </c>
    </row>
    <row r="13715" spans="1:9" ht="44" customHeight="1">
      <c r="A13715" s="19" t="s">
        <v>205301</v>
      </c>
      <c r="B13715" s="20" t="s">
        <v>174202</v>
      </c>
      <c r="C13715" s="22">
        <v>61</v>
      </c>
      <c r="D13715" s="21" t="s">
        <v>186881</v>
      </c>
      <c r="E13715" s="22">
        <v>52</v>
      </c>
      <c r="F13715" s="21" t="s">
        <v>182746</v>
      </c>
      <c r="G13715" s="22">
        <v>35</v>
      </c>
      <c r="H13715" s="22">
        <v>151</v>
      </c>
      <c r="I13715" s="21" t="s">
        <v>205302</v>
      </c>
    </row>
    <row r="13716" spans="1:9" ht="32" customHeight="1">
      <c r="A13716" s="19" t="s">
        <v>205303</v>
      </c>
      <c r="B13716" s="20" t="s">
        <v>170948</v>
      </c>
      <c r="C13716" s="22">
        <v>1</v>
      </c>
      <c r="D13716" s="21" t="s">
        <v>172279</v>
      </c>
      <c r="E13716" s="22">
        <v>61</v>
      </c>
      <c r="F13716" s="21" t="s">
        <v>170948</v>
      </c>
      <c r="G13716" s="22">
        <v>1</v>
      </c>
      <c r="H13716" s="22">
        <v>66</v>
      </c>
      <c r="I13716" s="21" t="s">
        <v>205304</v>
      </c>
    </row>
    <row r="13717" spans="1:9" ht="32" customHeight="1">
      <c r="A13717" s="19" t="s">
        <v>205305</v>
      </c>
      <c r="B13717" s="20" t="s">
        <v>174216</v>
      </c>
      <c r="C13717" s="22">
        <v>13</v>
      </c>
      <c r="D13717" s="21" t="s">
        <v>173752</v>
      </c>
      <c r="E13717" s="22">
        <v>40</v>
      </c>
      <c r="F13717" s="21" t="s">
        <v>205306</v>
      </c>
      <c r="G13717" s="22">
        <v>81</v>
      </c>
      <c r="H13717" s="22">
        <v>137</v>
      </c>
      <c r="I13717" s="21" t="s">
        <v>205307</v>
      </c>
    </row>
    <row r="13718" spans="1:9" ht="32" customHeight="1">
      <c r="A13718" s="19" t="s">
        <v>205308</v>
      </c>
      <c r="B13718" s="20" t="s">
        <v>202764</v>
      </c>
      <c r="C13718" s="22">
        <v>50</v>
      </c>
      <c r="D13718" s="21" t="s">
        <v>188931</v>
      </c>
      <c r="E13718" s="22">
        <v>76</v>
      </c>
      <c r="F13718" s="21" t="s">
        <v>169811</v>
      </c>
      <c r="G13718" s="22">
        <v>27</v>
      </c>
      <c r="H13718" s="22">
        <v>156</v>
      </c>
      <c r="I13718" s="21" t="s">
        <v>205309</v>
      </c>
    </row>
    <row r="13719" spans="1:9" ht="32" customHeight="1">
      <c r="A13719" s="19" t="s">
        <v>205310</v>
      </c>
      <c r="B13719" s="20" t="s">
        <v>183823</v>
      </c>
      <c r="C13719" s="22">
        <v>40</v>
      </c>
      <c r="D13719" s="21" t="s">
        <v>205311</v>
      </c>
      <c r="E13719" s="22">
        <v>128</v>
      </c>
      <c r="F13719" s="21" t="s">
        <v>170468</v>
      </c>
      <c r="G13719" s="22">
        <v>1</v>
      </c>
      <c r="H13719" s="22">
        <v>172</v>
      </c>
      <c r="I13719" s="21" t="s">
        <v>205312</v>
      </c>
    </row>
    <row r="13720" spans="1:9" ht="32" customHeight="1">
      <c r="A13720" s="19" t="s">
        <v>205313</v>
      </c>
      <c r="B13720" s="20" t="s">
        <v>199334</v>
      </c>
      <c r="C13720" s="22">
        <v>34</v>
      </c>
      <c r="D13720" s="21" t="s">
        <v>178431</v>
      </c>
      <c r="E13720" s="22">
        <v>44</v>
      </c>
      <c r="F13720" s="21" t="s">
        <v>172969</v>
      </c>
      <c r="G13720" s="22">
        <v>1</v>
      </c>
      <c r="H13720" s="22">
        <v>82</v>
      </c>
      <c r="I13720" s="21" t="s">
        <v>205314</v>
      </c>
    </row>
    <row r="13721" spans="1:9" ht="32" customHeight="1">
      <c r="A13721" s="19" t="s">
        <v>205315</v>
      </c>
      <c r="B13721" s="20" t="s">
        <v>175053</v>
      </c>
      <c r="C13721" s="22">
        <v>32</v>
      </c>
      <c r="D13721" s="21" t="s">
        <v>174381</v>
      </c>
      <c r="E13721" s="22">
        <v>33</v>
      </c>
      <c r="F13721" s="21" t="s">
        <v>175351</v>
      </c>
      <c r="G13721" s="22">
        <v>19</v>
      </c>
      <c r="H13721" s="22">
        <v>87</v>
      </c>
      <c r="I13721" s="21" t="s">
        <v>205316</v>
      </c>
    </row>
    <row r="13722" spans="1:9" ht="32" customHeight="1">
      <c r="A13722" s="19" t="s">
        <v>205317</v>
      </c>
      <c r="B13722" s="20" t="s">
        <v>187609</v>
      </c>
      <c r="C13722" s="22">
        <v>41</v>
      </c>
      <c r="D13722" s="21" t="s">
        <v>205318</v>
      </c>
      <c r="E13722" s="22">
        <v>127</v>
      </c>
      <c r="F13722" s="21" t="s">
        <v>171925</v>
      </c>
      <c r="G13722" s="22">
        <v>10</v>
      </c>
      <c r="H13722" s="22">
        <v>181</v>
      </c>
      <c r="I13722" s="21" t="s">
        <v>205319</v>
      </c>
    </row>
    <row r="13723" spans="1:9" ht="32" customHeight="1">
      <c r="A13723" s="19" t="s">
        <v>205320</v>
      </c>
      <c r="B13723" s="20" t="s">
        <v>170045</v>
      </c>
      <c r="C13723" s="22">
        <v>10</v>
      </c>
      <c r="D13723" s="21" t="s">
        <v>173116</v>
      </c>
      <c r="E13723" s="22">
        <v>50</v>
      </c>
      <c r="F13723" s="21" t="s">
        <v>177226</v>
      </c>
      <c r="G13723" s="22">
        <v>1</v>
      </c>
      <c r="H13723" s="22">
        <v>64</v>
      </c>
      <c r="I13723" s="21" t="s">
        <v>205321</v>
      </c>
    </row>
    <row r="13724" spans="1:9" ht="32" customHeight="1">
      <c r="A13724" s="19" t="s">
        <v>205322</v>
      </c>
      <c r="B13724" s="24">
        <v>0</v>
      </c>
      <c r="C13724" s="22">
        <v>0</v>
      </c>
      <c r="D13724" s="21" t="s">
        <v>205323</v>
      </c>
      <c r="E13724" s="22">
        <v>294</v>
      </c>
      <c r="F13724" s="21" t="s">
        <v>183008</v>
      </c>
      <c r="G13724" s="22">
        <v>2</v>
      </c>
      <c r="H13724" s="22">
        <v>299</v>
      </c>
      <c r="I13724" s="21" t="s">
        <v>205324</v>
      </c>
    </row>
    <row r="13725" spans="1:9" ht="32" customHeight="1">
      <c r="A13725" s="19" t="s">
        <v>205325</v>
      </c>
      <c r="B13725" s="20" t="s">
        <v>205326</v>
      </c>
      <c r="C13725" s="22">
        <v>19</v>
      </c>
      <c r="D13725" s="21" t="s">
        <v>205327</v>
      </c>
      <c r="E13725" s="22">
        <v>150</v>
      </c>
      <c r="F13725" s="21" t="s">
        <v>205328</v>
      </c>
      <c r="G13725" s="22">
        <v>24</v>
      </c>
      <c r="H13725" s="22">
        <v>196</v>
      </c>
      <c r="I13725" s="21" t="s">
        <v>205329</v>
      </c>
    </row>
    <row r="13726" spans="1:9" ht="32" customHeight="1">
      <c r="A13726" s="19" t="s">
        <v>205330</v>
      </c>
      <c r="B13726" s="20" t="s">
        <v>179952</v>
      </c>
      <c r="C13726" s="22">
        <v>6</v>
      </c>
      <c r="D13726" s="21" t="s">
        <v>205331</v>
      </c>
      <c r="E13726" s="22">
        <v>69</v>
      </c>
      <c r="F13726" s="21" t="s">
        <v>170313</v>
      </c>
      <c r="G13726" s="22">
        <v>4</v>
      </c>
      <c r="H13726" s="22">
        <v>82</v>
      </c>
      <c r="I13726" s="21" t="s">
        <v>205332</v>
      </c>
    </row>
    <row r="13727" spans="1:9" ht="32" customHeight="1">
      <c r="A13727" s="19" t="s">
        <v>205333</v>
      </c>
      <c r="B13727" s="20" t="s">
        <v>169647</v>
      </c>
      <c r="C13727" s="22">
        <v>3</v>
      </c>
      <c r="D13727" s="21" t="s">
        <v>170417</v>
      </c>
      <c r="E13727" s="22">
        <v>43</v>
      </c>
      <c r="F13727" s="21" t="s">
        <v>170298</v>
      </c>
      <c r="G13727" s="22">
        <v>1</v>
      </c>
      <c r="H13727" s="22">
        <v>50</v>
      </c>
      <c r="I13727" s="21" t="s">
        <v>205334</v>
      </c>
    </row>
    <row r="13728" spans="1:9" ht="32" customHeight="1">
      <c r="A13728" s="19" t="s">
        <v>205335</v>
      </c>
      <c r="B13728" s="20" t="s">
        <v>172004</v>
      </c>
      <c r="C13728" s="22">
        <v>14</v>
      </c>
      <c r="D13728" s="21" t="s">
        <v>190117</v>
      </c>
      <c r="E13728" s="22">
        <v>92</v>
      </c>
      <c r="F13728" s="21" t="s">
        <v>171545</v>
      </c>
      <c r="G13728" s="22">
        <v>26</v>
      </c>
      <c r="H13728" s="22">
        <v>135</v>
      </c>
      <c r="I13728" s="21" t="s">
        <v>205336</v>
      </c>
    </row>
    <row r="13729" spans="1:9" ht="32" customHeight="1">
      <c r="A13729" s="19" t="s">
        <v>205337</v>
      </c>
      <c r="B13729" s="20" t="s">
        <v>184520</v>
      </c>
      <c r="C13729" s="22">
        <v>3</v>
      </c>
      <c r="D13729" s="21" t="s">
        <v>205338</v>
      </c>
      <c r="E13729" s="22">
        <v>105</v>
      </c>
      <c r="F13729" s="21" t="s">
        <v>179351</v>
      </c>
      <c r="G13729" s="22">
        <v>29</v>
      </c>
      <c r="H13729" s="22">
        <v>140</v>
      </c>
      <c r="I13729" s="21" t="s">
        <v>205339</v>
      </c>
    </row>
    <row r="13730" spans="1:9" ht="32" customHeight="1">
      <c r="A13730" s="19" t="s">
        <v>205340</v>
      </c>
      <c r="B13730" s="20" t="s">
        <v>171111</v>
      </c>
      <c r="C13730" s="22">
        <v>13</v>
      </c>
      <c r="D13730" s="21" t="s">
        <v>205341</v>
      </c>
      <c r="E13730" s="22">
        <v>114</v>
      </c>
      <c r="F13730" s="21" t="s">
        <v>172102</v>
      </c>
      <c r="G13730" s="22">
        <v>2</v>
      </c>
      <c r="H13730" s="22">
        <v>132</v>
      </c>
      <c r="I13730" s="21" t="s">
        <v>205342</v>
      </c>
    </row>
    <row r="13731" spans="1:9" ht="32" customHeight="1">
      <c r="A13731" s="19" t="s">
        <v>205343</v>
      </c>
      <c r="B13731" s="24">
        <v>0</v>
      </c>
      <c r="C13731" s="22">
        <v>0</v>
      </c>
      <c r="D13731" s="22">
        <v>100</v>
      </c>
      <c r="E13731" s="22">
        <v>96</v>
      </c>
      <c r="F13731" s="22">
        <v>0</v>
      </c>
      <c r="G13731" s="22">
        <v>0</v>
      </c>
      <c r="H13731" s="22">
        <v>99</v>
      </c>
      <c r="I13731" s="21" t="s">
        <v>205344</v>
      </c>
    </row>
    <row r="13732" spans="1:9" ht="32" customHeight="1">
      <c r="A13732" s="19" t="s">
        <v>205345</v>
      </c>
      <c r="B13732" s="20" t="s">
        <v>205346</v>
      </c>
      <c r="C13732" s="22">
        <v>138</v>
      </c>
      <c r="D13732" s="21" t="s">
        <v>174735</v>
      </c>
      <c r="E13732" s="22">
        <v>12</v>
      </c>
      <c r="F13732" s="21" t="s">
        <v>205347</v>
      </c>
      <c r="G13732" s="22">
        <v>43</v>
      </c>
      <c r="H13732" s="22">
        <v>196</v>
      </c>
      <c r="I13732" s="21" t="s">
        <v>205348</v>
      </c>
    </row>
    <row r="13733" spans="1:9" ht="32" customHeight="1">
      <c r="A13733" s="19" t="s">
        <v>205349</v>
      </c>
      <c r="B13733" s="20" t="s">
        <v>170093</v>
      </c>
      <c r="C13733" s="22">
        <v>102</v>
      </c>
      <c r="D13733" s="21" t="s">
        <v>175527</v>
      </c>
      <c r="E13733" s="22">
        <v>4</v>
      </c>
      <c r="F13733" s="21" t="s">
        <v>170265</v>
      </c>
      <c r="G13733" s="22">
        <v>8</v>
      </c>
      <c r="H13733" s="22">
        <v>117</v>
      </c>
      <c r="I13733" s="21" t="s">
        <v>205350</v>
      </c>
    </row>
    <row r="13734" spans="1:9" ht="32" customHeight="1">
      <c r="A13734" s="19" t="s">
        <v>205351</v>
      </c>
      <c r="B13734" s="20" t="s">
        <v>170103</v>
      </c>
      <c r="C13734" s="22">
        <v>60</v>
      </c>
      <c r="D13734" s="22">
        <v>0</v>
      </c>
      <c r="E13734" s="22">
        <v>0</v>
      </c>
      <c r="F13734" s="21" t="s">
        <v>169862</v>
      </c>
      <c r="G13734" s="22">
        <v>3</v>
      </c>
      <c r="H13734" s="22">
        <v>66</v>
      </c>
      <c r="I13734" s="21" t="s">
        <v>205352</v>
      </c>
    </row>
    <row r="13735" spans="1:9" ht="32" customHeight="1">
      <c r="A13735" s="19" t="s">
        <v>205353</v>
      </c>
      <c r="B13735" s="20" t="s">
        <v>177540</v>
      </c>
      <c r="C13735" s="22">
        <v>47</v>
      </c>
      <c r="D13735" s="21" t="s">
        <v>171595</v>
      </c>
      <c r="E13735" s="22">
        <v>8</v>
      </c>
      <c r="F13735" s="21" t="s">
        <v>172058</v>
      </c>
      <c r="G13735" s="22">
        <v>32</v>
      </c>
      <c r="H13735" s="22">
        <v>90</v>
      </c>
      <c r="I13735" s="21" t="s">
        <v>205354</v>
      </c>
    </row>
    <row r="13736" spans="1:9" ht="32" customHeight="1">
      <c r="A13736" s="19" t="s">
        <v>205355</v>
      </c>
      <c r="B13736" s="20" t="s">
        <v>184393</v>
      </c>
      <c r="C13736" s="22">
        <v>34</v>
      </c>
      <c r="D13736" s="21" t="s">
        <v>176740</v>
      </c>
      <c r="E13736" s="22">
        <v>40</v>
      </c>
      <c r="F13736" s="21" t="s">
        <v>172326</v>
      </c>
      <c r="G13736" s="22">
        <v>20</v>
      </c>
      <c r="H13736" s="22">
        <v>97</v>
      </c>
      <c r="I13736" s="21" t="s">
        <v>205356</v>
      </c>
    </row>
    <row r="13737" spans="1:9" ht="32" customHeight="1">
      <c r="A13737" s="19" t="s">
        <v>205357</v>
      </c>
      <c r="B13737" s="20" t="s">
        <v>169970</v>
      </c>
      <c r="C13737" s="22">
        <v>2</v>
      </c>
      <c r="D13737" s="21" t="s">
        <v>173283</v>
      </c>
      <c r="E13737" s="22">
        <v>47</v>
      </c>
      <c r="F13737" s="22">
        <v>0</v>
      </c>
      <c r="G13737" s="22">
        <v>0</v>
      </c>
      <c r="H13737" s="22">
        <v>52</v>
      </c>
      <c r="I13737" s="21" t="s">
        <v>205358</v>
      </c>
    </row>
    <row r="13738" spans="1:9" ht="32" customHeight="1">
      <c r="A13738" s="19" t="s">
        <v>205359</v>
      </c>
      <c r="B13738" s="20" t="s">
        <v>169970</v>
      </c>
      <c r="C13738" s="22">
        <v>2</v>
      </c>
      <c r="D13738" s="21" t="s">
        <v>173283</v>
      </c>
      <c r="E13738" s="22">
        <v>47</v>
      </c>
      <c r="F13738" s="22">
        <v>0</v>
      </c>
      <c r="G13738" s="22">
        <v>0</v>
      </c>
      <c r="H13738" s="22">
        <v>52</v>
      </c>
      <c r="I13738" s="21" t="s">
        <v>205360</v>
      </c>
    </row>
    <row r="13739" spans="1:9" ht="32" customHeight="1">
      <c r="A13739" s="19" t="s">
        <v>205361</v>
      </c>
      <c r="B13739" s="20" t="s">
        <v>173477</v>
      </c>
      <c r="C13739" s="22">
        <v>22</v>
      </c>
      <c r="D13739" s="21" t="s">
        <v>205362</v>
      </c>
      <c r="E13739" s="22">
        <v>107</v>
      </c>
      <c r="F13739" s="21" t="s">
        <v>173477</v>
      </c>
      <c r="G13739" s="22">
        <v>22</v>
      </c>
      <c r="H13739" s="22">
        <v>154</v>
      </c>
      <c r="I13739" s="21" t="s">
        <v>205363</v>
      </c>
    </row>
    <row r="13740" spans="1:9" ht="32" customHeight="1">
      <c r="A13740" s="19" t="s">
        <v>205364</v>
      </c>
      <c r="B13740" s="20" t="s">
        <v>173477</v>
      </c>
      <c r="C13740" s="22">
        <v>22</v>
      </c>
      <c r="D13740" s="21" t="s">
        <v>205362</v>
      </c>
      <c r="E13740" s="22">
        <v>107</v>
      </c>
      <c r="F13740" s="21" t="s">
        <v>173477</v>
      </c>
      <c r="G13740" s="22">
        <v>22</v>
      </c>
      <c r="H13740" s="22">
        <v>154</v>
      </c>
      <c r="I13740" s="21" t="s">
        <v>205365</v>
      </c>
    </row>
    <row r="13741" spans="1:9" ht="32" customHeight="1">
      <c r="A13741" s="19" t="s">
        <v>205366</v>
      </c>
      <c r="B13741" s="20" t="s">
        <v>170405</v>
      </c>
      <c r="C13741" s="22">
        <v>9</v>
      </c>
      <c r="D13741" s="21" t="s">
        <v>176032</v>
      </c>
      <c r="E13741" s="22">
        <v>53</v>
      </c>
      <c r="F13741" s="21" t="s">
        <v>182180</v>
      </c>
      <c r="G13741" s="22">
        <v>19</v>
      </c>
      <c r="H13741" s="22">
        <v>84</v>
      </c>
      <c r="I13741" s="21" t="s">
        <v>205367</v>
      </c>
    </row>
    <row r="13742" spans="1:9" ht="32" customHeight="1">
      <c r="A13742" s="19" t="s">
        <v>205368</v>
      </c>
      <c r="B13742" s="20" t="s">
        <v>180079</v>
      </c>
      <c r="C13742" s="22">
        <v>74</v>
      </c>
      <c r="D13742" s="21" t="s">
        <v>170089</v>
      </c>
      <c r="E13742" s="22">
        <v>6</v>
      </c>
      <c r="F13742" s="21" t="s">
        <v>174908</v>
      </c>
      <c r="G13742" s="22">
        <v>28</v>
      </c>
      <c r="H13742" s="22">
        <v>111</v>
      </c>
      <c r="I13742" s="21" t="s">
        <v>205369</v>
      </c>
    </row>
    <row r="13743" spans="1:9" ht="32" customHeight="1">
      <c r="A13743" s="19" t="s">
        <v>205370</v>
      </c>
      <c r="B13743" s="20" t="s">
        <v>169971</v>
      </c>
      <c r="C13743" s="22">
        <v>43</v>
      </c>
      <c r="D13743" s="21" t="s">
        <v>173184</v>
      </c>
      <c r="E13743" s="22">
        <v>6</v>
      </c>
      <c r="F13743" s="22">
        <v>0</v>
      </c>
      <c r="G13743" s="22">
        <v>0</v>
      </c>
      <c r="H13743" s="22">
        <v>52</v>
      </c>
      <c r="I13743" s="21" t="s">
        <v>205371</v>
      </c>
    </row>
    <row r="13744" spans="1:9" ht="32" customHeight="1">
      <c r="A13744" s="19" t="s">
        <v>205372</v>
      </c>
      <c r="B13744" s="20" t="s">
        <v>170715</v>
      </c>
      <c r="C13744" s="22">
        <v>62</v>
      </c>
      <c r="D13744" s="21" t="s">
        <v>177407</v>
      </c>
      <c r="E13744" s="22">
        <v>21</v>
      </c>
      <c r="F13744" s="21" t="s">
        <v>177669</v>
      </c>
      <c r="G13744" s="22">
        <v>16</v>
      </c>
      <c r="H13744" s="22">
        <v>102</v>
      </c>
      <c r="I13744" s="21" t="s">
        <v>205373</v>
      </c>
    </row>
    <row r="13745" spans="1:9" ht="32" customHeight="1">
      <c r="A13745" s="19" t="s">
        <v>205374</v>
      </c>
      <c r="B13745" s="20" t="s">
        <v>14638</v>
      </c>
      <c r="C13745" s="22">
        <v>55</v>
      </c>
      <c r="D13745" s="22">
        <v>0</v>
      </c>
      <c r="E13745" s="22">
        <v>0</v>
      </c>
      <c r="F13745" s="21" t="s">
        <v>14613</v>
      </c>
      <c r="G13745" s="22">
        <v>33</v>
      </c>
      <c r="H13745" s="22">
        <v>91</v>
      </c>
      <c r="I13745" s="21" t="s">
        <v>205375</v>
      </c>
    </row>
    <row r="13746" spans="1:9" ht="32" customHeight="1">
      <c r="A13746" s="19" t="s">
        <v>205376</v>
      </c>
      <c r="B13746" s="20" t="s">
        <v>174490</v>
      </c>
      <c r="C13746" s="22">
        <v>2</v>
      </c>
      <c r="D13746" s="21" t="s">
        <v>205377</v>
      </c>
      <c r="E13746" s="22">
        <v>99</v>
      </c>
      <c r="F13746" s="21" t="s">
        <v>175018</v>
      </c>
      <c r="G13746" s="22">
        <v>5</v>
      </c>
      <c r="H13746" s="22">
        <v>109</v>
      </c>
      <c r="I13746" s="21" t="s">
        <v>205378</v>
      </c>
    </row>
    <row r="13747" spans="1:9" ht="32" customHeight="1">
      <c r="A13747" s="19" t="s">
        <v>205379</v>
      </c>
      <c r="B13747" s="20" t="s">
        <v>205380</v>
      </c>
      <c r="C13747" s="22">
        <v>8</v>
      </c>
      <c r="D13747" s="21" t="s">
        <v>171956</v>
      </c>
      <c r="E13747" s="22">
        <v>108</v>
      </c>
      <c r="F13747" s="21" t="s">
        <v>204059</v>
      </c>
      <c r="G13747" s="22">
        <v>23</v>
      </c>
      <c r="H13747" s="22">
        <v>142</v>
      </c>
      <c r="I13747" s="21" t="s">
        <v>205381</v>
      </c>
    </row>
    <row r="13748" spans="1:9" ht="32" customHeight="1">
      <c r="A13748" s="19" t="s">
        <v>205382</v>
      </c>
      <c r="B13748" s="20" t="s">
        <v>180720</v>
      </c>
      <c r="C13748" s="22">
        <v>79</v>
      </c>
      <c r="D13748" s="21" t="s">
        <v>173802</v>
      </c>
      <c r="E13748" s="22">
        <v>41</v>
      </c>
      <c r="F13748" s="21" t="s">
        <v>170397</v>
      </c>
      <c r="G13748" s="22">
        <v>21</v>
      </c>
      <c r="H13748" s="22">
        <v>144</v>
      </c>
      <c r="I13748" s="21" t="s">
        <v>205383</v>
      </c>
    </row>
    <row r="13749" spans="1:9" ht="32" customHeight="1">
      <c r="A13749" s="19" t="s">
        <v>205384</v>
      </c>
      <c r="B13749" s="20" t="s">
        <v>186431</v>
      </c>
      <c r="C13749" s="22">
        <v>44</v>
      </c>
      <c r="D13749" s="21" t="s">
        <v>175641</v>
      </c>
      <c r="E13749" s="22">
        <v>5</v>
      </c>
      <c r="F13749" s="22">
        <v>0</v>
      </c>
      <c r="G13749" s="22">
        <v>0</v>
      </c>
      <c r="H13749" s="22">
        <v>52</v>
      </c>
      <c r="I13749" s="21" t="s">
        <v>205385</v>
      </c>
    </row>
    <row r="13750" spans="1:9" ht="44" customHeight="1">
      <c r="A13750" s="19" t="s">
        <v>205386</v>
      </c>
      <c r="B13750" s="20" t="s">
        <v>171121</v>
      </c>
      <c r="C13750" s="22">
        <v>29</v>
      </c>
      <c r="D13750" s="22">
        <v>0</v>
      </c>
      <c r="E13750" s="22">
        <v>0</v>
      </c>
      <c r="F13750" s="21" t="s">
        <v>182788</v>
      </c>
      <c r="G13750" s="22">
        <v>19</v>
      </c>
      <c r="H13750" s="22">
        <v>51</v>
      </c>
      <c r="I13750" s="21" t="s">
        <v>205387</v>
      </c>
    </row>
    <row r="13751" spans="1:9" ht="32" customHeight="1">
      <c r="A13751" s="19" t="s">
        <v>205388</v>
      </c>
      <c r="B13751" s="20" t="s">
        <v>175757</v>
      </c>
      <c r="C13751" s="22">
        <v>48</v>
      </c>
      <c r="D13751" s="21" t="s">
        <v>182857</v>
      </c>
      <c r="E13751" s="22">
        <v>67</v>
      </c>
      <c r="F13751" s="21" t="s">
        <v>179546</v>
      </c>
      <c r="G13751" s="22">
        <v>31</v>
      </c>
      <c r="H13751" s="22">
        <v>149</v>
      </c>
      <c r="I13751" s="21" t="s">
        <v>205389</v>
      </c>
    </row>
    <row r="13752" spans="1:9" ht="32" customHeight="1">
      <c r="A13752" s="19" t="s">
        <v>205390</v>
      </c>
      <c r="B13752" s="20" t="s">
        <v>172100</v>
      </c>
      <c r="C13752" s="22">
        <v>40</v>
      </c>
      <c r="D13752" s="21" t="s">
        <v>198300</v>
      </c>
      <c r="E13752" s="22">
        <v>67</v>
      </c>
      <c r="F13752" s="21" t="s">
        <v>183673</v>
      </c>
      <c r="G13752" s="22">
        <v>22</v>
      </c>
      <c r="H13752" s="22">
        <v>132</v>
      </c>
      <c r="I13752" s="21" t="s">
        <v>205391</v>
      </c>
    </row>
    <row r="13753" spans="1:9" ht="32" customHeight="1">
      <c r="A13753" s="19" t="s">
        <v>205392</v>
      </c>
      <c r="B13753" s="20" t="s">
        <v>171218</v>
      </c>
      <c r="C13753" s="22">
        <v>58</v>
      </c>
      <c r="D13753" s="21" t="s">
        <v>172330</v>
      </c>
      <c r="E13753" s="22">
        <v>47</v>
      </c>
      <c r="F13753" s="21" t="s">
        <v>178033</v>
      </c>
      <c r="G13753" s="22">
        <v>9</v>
      </c>
      <c r="H13753" s="22">
        <v>117</v>
      </c>
      <c r="I13753" s="21" t="s">
        <v>205393</v>
      </c>
    </row>
    <row r="13754" spans="1:9" ht="32" customHeight="1">
      <c r="A13754" s="19" t="s">
        <v>205394</v>
      </c>
      <c r="B13754" s="20" t="s">
        <v>172441</v>
      </c>
      <c r="C13754" s="22">
        <v>17</v>
      </c>
      <c r="D13754" s="21" t="s">
        <v>205395</v>
      </c>
      <c r="E13754" s="22">
        <v>41</v>
      </c>
      <c r="F13754" s="21" t="s">
        <v>176755</v>
      </c>
      <c r="G13754" s="22">
        <v>4</v>
      </c>
      <c r="H13754" s="22">
        <v>65</v>
      </c>
      <c r="I13754" s="21" t="s">
        <v>205396</v>
      </c>
    </row>
    <row r="13755" spans="1:9" ht="32" customHeight="1">
      <c r="A13755" s="19" t="s">
        <v>205397</v>
      </c>
      <c r="B13755" s="20" t="s">
        <v>182267</v>
      </c>
      <c r="C13755" s="22">
        <v>38</v>
      </c>
      <c r="D13755" s="21" t="s">
        <v>179102</v>
      </c>
      <c r="E13755" s="22">
        <v>44</v>
      </c>
      <c r="F13755" s="21" t="s">
        <v>173951</v>
      </c>
      <c r="G13755" s="22">
        <v>33</v>
      </c>
      <c r="H13755" s="22">
        <v>118</v>
      </c>
      <c r="I13755" s="21" t="s">
        <v>205398</v>
      </c>
    </row>
    <row r="13756" spans="1:9" ht="32" customHeight="1">
      <c r="A13756" s="19" t="s">
        <v>205399</v>
      </c>
      <c r="B13756" s="20" t="s">
        <v>170680</v>
      </c>
      <c r="C13756" s="22">
        <v>4</v>
      </c>
      <c r="D13756" s="21" t="s">
        <v>181416</v>
      </c>
      <c r="E13756" s="22">
        <v>79</v>
      </c>
      <c r="F13756" s="21" t="s">
        <v>174088</v>
      </c>
      <c r="G13756" s="22">
        <v>37</v>
      </c>
      <c r="H13756" s="22">
        <v>123</v>
      </c>
      <c r="I13756" s="21" t="s">
        <v>205400</v>
      </c>
    </row>
    <row r="13757" spans="1:9" ht="32" customHeight="1">
      <c r="A13757" s="19" t="s">
        <v>205401</v>
      </c>
      <c r="B13757" s="20" t="s">
        <v>170675</v>
      </c>
      <c r="C13757" s="22">
        <v>6</v>
      </c>
      <c r="D13757" s="21" t="s">
        <v>205402</v>
      </c>
      <c r="E13757" s="22">
        <v>74</v>
      </c>
      <c r="F13757" s="21" t="s">
        <v>171739</v>
      </c>
      <c r="G13757" s="22">
        <v>47</v>
      </c>
      <c r="H13757" s="22">
        <v>130</v>
      </c>
      <c r="I13757" s="21" t="s">
        <v>205403</v>
      </c>
    </row>
    <row r="13758" spans="1:9" ht="44" customHeight="1">
      <c r="A13758" s="19" t="s">
        <v>205404</v>
      </c>
      <c r="B13758" s="20" t="s">
        <v>180322</v>
      </c>
      <c r="C13758" s="22">
        <v>2</v>
      </c>
      <c r="D13758" s="21" t="s">
        <v>205405</v>
      </c>
      <c r="E13758" s="22">
        <v>179</v>
      </c>
      <c r="F13758" s="21" t="s">
        <v>192477</v>
      </c>
      <c r="G13758" s="22">
        <v>6</v>
      </c>
      <c r="H13758" s="22">
        <v>190</v>
      </c>
      <c r="I13758" s="21" t="s">
        <v>205406</v>
      </c>
    </row>
    <row r="13759" spans="1:9" ht="44" customHeight="1">
      <c r="A13759" s="19" t="s">
        <v>205407</v>
      </c>
      <c r="B13759" s="20" t="s">
        <v>173555</v>
      </c>
      <c r="C13759" s="22">
        <v>15</v>
      </c>
      <c r="D13759" s="21" t="s">
        <v>182749</v>
      </c>
      <c r="E13759" s="22">
        <v>84</v>
      </c>
      <c r="F13759" s="21" t="s">
        <v>180455</v>
      </c>
      <c r="G13759" s="22">
        <v>5</v>
      </c>
      <c r="H13759" s="22">
        <v>107</v>
      </c>
      <c r="I13759" s="21" t="s">
        <v>205408</v>
      </c>
    </row>
    <row r="13760" spans="1:9" ht="32" customHeight="1">
      <c r="A13760" s="19" t="s">
        <v>205409</v>
      </c>
      <c r="B13760" s="20" t="s">
        <v>180188</v>
      </c>
      <c r="C13760" s="22">
        <v>64</v>
      </c>
      <c r="D13760" s="21" t="s">
        <v>205410</v>
      </c>
      <c r="E13760" s="22">
        <v>173</v>
      </c>
      <c r="F13760" s="21" t="s">
        <v>205411</v>
      </c>
      <c r="G13760" s="22">
        <v>5</v>
      </c>
      <c r="H13760" s="22">
        <v>245</v>
      </c>
      <c r="I13760" s="21" t="s">
        <v>205412</v>
      </c>
    </row>
    <row r="13761" spans="1:9" ht="32" customHeight="1">
      <c r="A13761" s="19" t="s">
        <v>205413</v>
      </c>
      <c r="B13761" s="20" t="s">
        <v>175621</v>
      </c>
      <c r="C13761" s="22">
        <v>32</v>
      </c>
      <c r="D13761" s="21" t="s">
        <v>173494</v>
      </c>
      <c r="E13761" s="22">
        <v>68</v>
      </c>
      <c r="F13761" s="21" t="s">
        <v>170605</v>
      </c>
      <c r="G13761" s="22">
        <v>11</v>
      </c>
      <c r="H13761" s="22">
        <v>114</v>
      </c>
      <c r="I13761" s="21" t="s">
        <v>205414</v>
      </c>
    </row>
    <row r="13762" spans="1:9" ht="32" customHeight="1">
      <c r="A13762" s="19" t="s">
        <v>205415</v>
      </c>
      <c r="B13762" s="20" t="s">
        <v>175621</v>
      </c>
      <c r="C13762" s="22">
        <v>32</v>
      </c>
      <c r="D13762" s="21" t="s">
        <v>173494</v>
      </c>
      <c r="E13762" s="22">
        <v>68</v>
      </c>
      <c r="F13762" s="21" t="s">
        <v>170605</v>
      </c>
      <c r="G13762" s="22">
        <v>11</v>
      </c>
      <c r="H13762" s="22">
        <v>114</v>
      </c>
      <c r="I13762" s="21" t="s">
        <v>205416</v>
      </c>
    </row>
    <row r="13763" spans="1:9" ht="32" customHeight="1">
      <c r="A13763" s="19" t="s">
        <v>205417</v>
      </c>
      <c r="B13763" s="20" t="s">
        <v>197146</v>
      </c>
      <c r="C13763" s="22">
        <v>31</v>
      </c>
      <c r="D13763" s="21" t="s">
        <v>195239</v>
      </c>
      <c r="E13763" s="22">
        <v>98</v>
      </c>
      <c r="F13763" s="21" t="s">
        <v>170558</v>
      </c>
      <c r="G13763" s="22">
        <v>3</v>
      </c>
      <c r="H13763" s="22">
        <v>135</v>
      </c>
      <c r="I13763" s="21" t="s">
        <v>205418</v>
      </c>
    </row>
    <row r="13764" spans="1:9" ht="32" customHeight="1">
      <c r="A13764" s="19" t="s">
        <v>205419</v>
      </c>
      <c r="B13764" s="20" t="s">
        <v>176979</v>
      </c>
      <c r="C13764" s="22">
        <v>54</v>
      </c>
      <c r="D13764" s="21" t="s">
        <v>174583</v>
      </c>
      <c r="E13764" s="22">
        <v>276</v>
      </c>
      <c r="F13764" s="21" t="s">
        <v>187084</v>
      </c>
      <c r="G13764" s="22">
        <v>36</v>
      </c>
      <c r="H13764" s="22">
        <v>369</v>
      </c>
      <c r="I13764" s="21" t="s">
        <v>205420</v>
      </c>
    </row>
    <row r="13765" spans="1:9" ht="44" customHeight="1">
      <c r="A13765" s="19" t="s">
        <v>205421</v>
      </c>
      <c r="B13765" s="20" t="s">
        <v>205422</v>
      </c>
      <c r="C13765" s="22">
        <v>137</v>
      </c>
      <c r="D13765" s="21" t="s">
        <v>170648</v>
      </c>
      <c r="E13765" s="22">
        <v>36</v>
      </c>
      <c r="F13765" s="21" t="s">
        <v>189665</v>
      </c>
      <c r="G13765" s="22">
        <v>1</v>
      </c>
      <c r="H13765" s="22">
        <v>177</v>
      </c>
      <c r="I13765" s="21" t="s">
        <v>205423</v>
      </c>
    </row>
    <row r="13766" spans="1:9" ht="32" customHeight="1">
      <c r="A13766" s="19" t="s">
        <v>205424</v>
      </c>
      <c r="B13766" s="20" t="s">
        <v>170502</v>
      </c>
      <c r="C13766" s="22">
        <v>6</v>
      </c>
      <c r="D13766" s="21" t="s">
        <v>202822</v>
      </c>
      <c r="E13766" s="22">
        <v>85</v>
      </c>
      <c r="F13766" s="21" t="s">
        <v>169786</v>
      </c>
      <c r="G13766" s="22">
        <v>26</v>
      </c>
      <c r="H13766" s="22">
        <v>120</v>
      </c>
      <c r="I13766" s="21" t="s">
        <v>205425</v>
      </c>
    </row>
    <row r="13767" spans="1:9" ht="32" customHeight="1">
      <c r="A13767" s="19" t="s">
        <v>205426</v>
      </c>
      <c r="B13767" s="20" t="s">
        <v>181183</v>
      </c>
      <c r="C13767" s="22">
        <v>1</v>
      </c>
      <c r="D13767" s="21" t="s">
        <v>205427</v>
      </c>
      <c r="E13767" s="22">
        <v>170</v>
      </c>
      <c r="F13767" s="21" t="s">
        <v>169715</v>
      </c>
      <c r="G13767" s="22">
        <v>6</v>
      </c>
      <c r="H13767" s="22">
        <v>180</v>
      </c>
      <c r="I13767" s="21" t="s">
        <v>205428</v>
      </c>
    </row>
    <row r="13768" spans="1:9" ht="32" customHeight="1">
      <c r="A13768" s="19" t="s">
        <v>205429</v>
      </c>
      <c r="B13768" s="20" t="s">
        <v>181342</v>
      </c>
      <c r="C13768" s="22">
        <v>30</v>
      </c>
      <c r="D13768" s="21" t="s">
        <v>170719</v>
      </c>
      <c r="E13768" s="22">
        <v>110</v>
      </c>
      <c r="F13768" s="21" t="s">
        <v>171325</v>
      </c>
      <c r="G13768" s="22">
        <v>32</v>
      </c>
      <c r="H13768" s="22">
        <v>175</v>
      </c>
      <c r="I13768" s="21" t="s">
        <v>205430</v>
      </c>
    </row>
    <row r="13769" spans="1:9" ht="32" customHeight="1">
      <c r="A13769" s="19" t="s">
        <v>205431</v>
      </c>
      <c r="B13769" s="20" t="s">
        <v>14613</v>
      </c>
      <c r="C13769" s="22">
        <v>60</v>
      </c>
      <c r="D13769" s="21" t="s">
        <v>173222</v>
      </c>
      <c r="E13769" s="22">
        <v>22</v>
      </c>
      <c r="F13769" s="21" t="s">
        <v>186140</v>
      </c>
      <c r="G13769" s="22">
        <v>78</v>
      </c>
      <c r="H13769" s="22">
        <v>163</v>
      </c>
      <c r="I13769" s="21" t="s">
        <v>205432</v>
      </c>
    </row>
    <row r="13770" spans="1:9" ht="32" customHeight="1">
      <c r="A13770" s="19" t="s">
        <v>205433</v>
      </c>
      <c r="B13770" s="24">
        <v>90</v>
      </c>
      <c r="C13770" s="22">
        <v>54</v>
      </c>
      <c r="D13770" s="22">
        <v>0</v>
      </c>
      <c r="E13770" s="22">
        <v>0</v>
      </c>
      <c r="F13770" s="22">
        <v>10</v>
      </c>
      <c r="G13770" s="22">
        <v>6</v>
      </c>
      <c r="H13770" s="22">
        <v>63</v>
      </c>
      <c r="I13770" s="21" t="s">
        <v>205434</v>
      </c>
    </row>
    <row r="13771" spans="1:9" ht="32" customHeight="1">
      <c r="A13771" s="19" t="s">
        <v>205435</v>
      </c>
      <c r="B13771" s="20" t="s">
        <v>184390</v>
      </c>
      <c r="C13771" s="22">
        <v>60</v>
      </c>
      <c r="D13771" s="21" t="s">
        <v>176039</v>
      </c>
      <c r="E13771" s="22">
        <v>40</v>
      </c>
      <c r="F13771" s="21" t="s">
        <v>170605</v>
      </c>
      <c r="G13771" s="22">
        <v>11</v>
      </c>
      <c r="H13771" s="22">
        <v>114</v>
      </c>
      <c r="I13771" s="21" t="s">
        <v>205436</v>
      </c>
    </row>
    <row r="13772" spans="1:9" ht="44" customHeight="1">
      <c r="A13772" s="19" t="s">
        <v>205437</v>
      </c>
      <c r="B13772" s="20" t="s">
        <v>172969</v>
      </c>
      <c r="C13772" s="22">
        <v>2</v>
      </c>
      <c r="D13772" s="21" t="s">
        <v>205438</v>
      </c>
      <c r="E13772" s="22">
        <v>133</v>
      </c>
      <c r="F13772" s="21" t="s">
        <v>175231</v>
      </c>
      <c r="G13772" s="22">
        <v>23</v>
      </c>
      <c r="H13772" s="22">
        <v>161</v>
      </c>
      <c r="I13772" s="21" t="s">
        <v>205439</v>
      </c>
    </row>
    <row r="13773" spans="1:9" ht="44" customHeight="1">
      <c r="A13773" s="19" t="s">
        <v>205440</v>
      </c>
      <c r="B13773" s="20" t="s">
        <v>205441</v>
      </c>
      <c r="C13773" s="22">
        <v>142</v>
      </c>
      <c r="D13773" s="21" t="s">
        <v>196356</v>
      </c>
      <c r="E13773" s="22">
        <v>24</v>
      </c>
      <c r="F13773" s="21" t="s">
        <v>170259</v>
      </c>
      <c r="G13773" s="22">
        <v>48</v>
      </c>
      <c r="H13773" s="22">
        <v>217</v>
      </c>
      <c r="I13773" s="21" t="s">
        <v>205442</v>
      </c>
    </row>
    <row r="13774" spans="1:9" ht="44" customHeight="1">
      <c r="A13774" s="19" t="s">
        <v>205443</v>
      </c>
      <c r="B13774" s="20" t="s">
        <v>186145</v>
      </c>
      <c r="C13774" s="22">
        <v>180</v>
      </c>
      <c r="D13774" s="21" t="s">
        <v>171579</v>
      </c>
      <c r="E13774" s="22">
        <v>80</v>
      </c>
      <c r="F13774" s="21" t="s">
        <v>175351</v>
      </c>
      <c r="G13774" s="22">
        <v>76</v>
      </c>
      <c r="H13774" s="22">
        <v>339</v>
      </c>
      <c r="I13774" s="21" t="s">
        <v>205444</v>
      </c>
    </row>
    <row r="13775" spans="1:9" ht="44" customHeight="1">
      <c r="A13775" s="19" t="s">
        <v>205445</v>
      </c>
      <c r="B13775" s="20" t="s">
        <v>205441</v>
      </c>
      <c r="C13775" s="22">
        <v>142</v>
      </c>
      <c r="D13775" s="21" t="s">
        <v>196356</v>
      </c>
      <c r="E13775" s="22">
        <v>24</v>
      </c>
      <c r="F13775" s="21" t="s">
        <v>170259</v>
      </c>
      <c r="G13775" s="22">
        <v>48</v>
      </c>
      <c r="H13775" s="22">
        <v>217</v>
      </c>
      <c r="I13775" s="21" t="s">
        <v>205446</v>
      </c>
    </row>
    <row r="13776" spans="1:9" ht="32" customHeight="1">
      <c r="A13776" s="19" t="s">
        <v>205447</v>
      </c>
      <c r="B13776" s="20" t="s">
        <v>182138</v>
      </c>
      <c r="C13776" s="22">
        <v>37</v>
      </c>
      <c r="D13776" s="22">
        <v>0</v>
      </c>
      <c r="E13776" s="22">
        <v>0</v>
      </c>
      <c r="F13776" s="21" t="s">
        <v>177673</v>
      </c>
      <c r="G13776" s="22">
        <v>34</v>
      </c>
      <c r="H13776" s="22">
        <v>74</v>
      </c>
      <c r="I13776" s="21" t="s">
        <v>205448</v>
      </c>
    </row>
    <row r="13777" spans="1:9" ht="32" customHeight="1">
      <c r="A13777" s="19" t="s">
        <v>205449</v>
      </c>
      <c r="B13777" s="20" t="s">
        <v>205450</v>
      </c>
      <c r="C13777" s="22">
        <v>55</v>
      </c>
      <c r="D13777" s="21" t="s">
        <v>170110</v>
      </c>
      <c r="E13777" s="22">
        <v>20</v>
      </c>
      <c r="F13777" s="21" t="s">
        <v>173624</v>
      </c>
      <c r="G13777" s="22">
        <v>12</v>
      </c>
      <c r="H13777" s="22">
        <v>90</v>
      </c>
      <c r="I13777" s="21" t="s">
        <v>205451</v>
      </c>
    </row>
    <row r="13778" spans="1:9" ht="44" customHeight="1">
      <c r="A13778" s="19" t="s">
        <v>205452</v>
      </c>
      <c r="B13778" s="20" t="s">
        <v>175175</v>
      </c>
      <c r="C13778" s="22">
        <v>35</v>
      </c>
      <c r="D13778" s="21" t="s">
        <v>171909</v>
      </c>
      <c r="E13778" s="22">
        <v>19</v>
      </c>
      <c r="F13778" s="22">
        <v>0</v>
      </c>
      <c r="G13778" s="22">
        <v>0</v>
      </c>
      <c r="H13778" s="22">
        <v>57</v>
      </c>
      <c r="I13778" s="21" t="s">
        <v>205453</v>
      </c>
    </row>
    <row r="13779" spans="1:9" ht="32" customHeight="1">
      <c r="A13779" s="19" t="s">
        <v>205454</v>
      </c>
      <c r="B13779" s="20" t="s">
        <v>175197</v>
      </c>
      <c r="C13779" s="22">
        <v>27</v>
      </c>
      <c r="D13779" s="21" t="s">
        <v>205455</v>
      </c>
      <c r="E13779" s="22">
        <v>109</v>
      </c>
      <c r="F13779" s="21" t="s">
        <v>175055</v>
      </c>
      <c r="G13779" s="22">
        <v>4</v>
      </c>
      <c r="H13779" s="22">
        <v>143</v>
      </c>
      <c r="I13779" s="21" t="s">
        <v>205456</v>
      </c>
    </row>
    <row r="13780" spans="1:9" ht="32" customHeight="1">
      <c r="A13780" s="19" t="s">
        <v>205457</v>
      </c>
      <c r="B13780" s="20" t="s">
        <v>170862</v>
      </c>
      <c r="C13780" s="22">
        <v>5</v>
      </c>
      <c r="D13780" s="21" t="s">
        <v>173310</v>
      </c>
      <c r="E13780" s="22">
        <v>41</v>
      </c>
      <c r="F13780" s="22">
        <v>60</v>
      </c>
      <c r="G13780" s="22">
        <v>69</v>
      </c>
      <c r="H13780" s="22">
        <v>118</v>
      </c>
      <c r="I13780" s="21" t="s">
        <v>205458</v>
      </c>
    </row>
    <row r="13781" spans="1:9" ht="32" customHeight="1">
      <c r="A13781" s="19" t="s">
        <v>205459</v>
      </c>
      <c r="B13781" s="20" t="s">
        <v>169885</v>
      </c>
      <c r="C13781" s="22">
        <v>21</v>
      </c>
      <c r="D13781" s="21" t="s">
        <v>172420</v>
      </c>
      <c r="E13781" s="22">
        <v>76</v>
      </c>
      <c r="F13781" s="21" t="s">
        <v>178016</v>
      </c>
      <c r="G13781" s="22">
        <v>32</v>
      </c>
      <c r="H13781" s="22">
        <v>132</v>
      </c>
      <c r="I13781" s="21" t="s">
        <v>205460</v>
      </c>
    </row>
    <row r="13782" spans="1:9" ht="32" customHeight="1">
      <c r="A13782" s="19" t="s">
        <v>205461</v>
      </c>
      <c r="B13782" s="20" t="s">
        <v>172173</v>
      </c>
      <c r="C13782" s="22">
        <v>2</v>
      </c>
      <c r="D13782" s="21" t="s">
        <v>190012</v>
      </c>
      <c r="E13782" s="22">
        <v>100</v>
      </c>
      <c r="F13782" s="21" t="s">
        <v>189246</v>
      </c>
      <c r="G13782" s="22">
        <v>37</v>
      </c>
      <c r="H13782" s="22">
        <v>142</v>
      </c>
      <c r="I13782" s="21" t="s">
        <v>205462</v>
      </c>
    </row>
    <row r="13783" spans="1:9" ht="32" customHeight="1">
      <c r="A13783" s="19" t="s">
        <v>205463</v>
      </c>
      <c r="B13783" s="20" t="s">
        <v>201955</v>
      </c>
      <c r="C13783" s="22">
        <v>46</v>
      </c>
      <c r="D13783" s="21" t="s">
        <v>174956</v>
      </c>
      <c r="E13783" s="22">
        <v>48</v>
      </c>
      <c r="F13783" s="21" t="s">
        <v>173594</v>
      </c>
      <c r="G13783" s="22">
        <v>19</v>
      </c>
      <c r="H13783" s="22">
        <v>116</v>
      </c>
      <c r="I13783" s="21" t="s">
        <v>205464</v>
      </c>
    </row>
    <row r="13784" spans="1:9" ht="32" customHeight="1">
      <c r="A13784" s="19" t="s">
        <v>205465</v>
      </c>
      <c r="B13784" s="24">
        <v>80</v>
      </c>
      <c r="C13784" s="22">
        <v>40</v>
      </c>
      <c r="D13784" s="22">
        <v>0</v>
      </c>
      <c r="E13784" s="22">
        <v>0</v>
      </c>
      <c r="F13784" s="22">
        <v>20</v>
      </c>
      <c r="G13784" s="22">
        <v>10</v>
      </c>
      <c r="H13784" s="22">
        <v>53</v>
      </c>
      <c r="I13784" s="21" t="s">
        <v>205466</v>
      </c>
    </row>
    <row r="13785" spans="1:9" ht="32" customHeight="1">
      <c r="A13785" s="19" t="s">
        <v>205467</v>
      </c>
      <c r="B13785" s="20" t="s">
        <v>174383</v>
      </c>
      <c r="C13785" s="22">
        <v>54</v>
      </c>
      <c r="D13785" s="22">
        <v>35</v>
      </c>
      <c r="E13785" s="22">
        <v>49</v>
      </c>
      <c r="F13785" s="21" t="s">
        <v>205468</v>
      </c>
      <c r="G13785" s="22">
        <v>37</v>
      </c>
      <c r="H13785" s="22">
        <v>143</v>
      </c>
      <c r="I13785" s="21" t="s">
        <v>205469</v>
      </c>
    </row>
    <row r="13786" spans="1:9" ht="32" customHeight="1">
      <c r="A13786" s="19" t="s">
        <v>205470</v>
      </c>
      <c r="B13786" s="24">
        <v>40</v>
      </c>
      <c r="C13786" s="22">
        <v>34</v>
      </c>
      <c r="D13786" s="21" t="s">
        <v>185723</v>
      </c>
      <c r="E13786" s="22">
        <v>22</v>
      </c>
      <c r="F13786" s="21" t="s">
        <v>185996</v>
      </c>
      <c r="G13786" s="22">
        <v>29</v>
      </c>
      <c r="H13786" s="22">
        <v>88</v>
      </c>
      <c r="I13786" s="21" t="s">
        <v>205471</v>
      </c>
    </row>
    <row r="13787" spans="1:9" ht="44" customHeight="1">
      <c r="A13787" s="19" t="s">
        <v>205472</v>
      </c>
      <c r="B13787" s="20" t="s">
        <v>172677</v>
      </c>
      <c r="C13787" s="22">
        <v>33</v>
      </c>
      <c r="D13787" s="21" t="s">
        <v>173081</v>
      </c>
      <c r="E13787" s="22">
        <v>79</v>
      </c>
      <c r="F13787" s="22">
        <v>0</v>
      </c>
      <c r="G13787" s="22">
        <v>0</v>
      </c>
      <c r="H13787" s="22">
        <v>115</v>
      </c>
      <c r="I13787" s="21" t="s">
        <v>205473</v>
      </c>
    </row>
    <row r="13788" spans="1:9" ht="32" customHeight="1">
      <c r="A13788" s="19" t="s">
        <v>205474</v>
      </c>
      <c r="B13788" s="20" t="s">
        <v>198974</v>
      </c>
      <c r="C13788" s="22">
        <v>59</v>
      </c>
      <c r="D13788" s="21" t="s">
        <v>170065</v>
      </c>
      <c r="E13788" s="22">
        <v>19</v>
      </c>
      <c r="F13788" s="21" t="s">
        <v>169765</v>
      </c>
      <c r="G13788" s="22">
        <v>36</v>
      </c>
      <c r="H13788" s="22">
        <v>117</v>
      </c>
      <c r="I13788" s="21" t="s">
        <v>205475</v>
      </c>
    </row>
    <row r="13789" spans="1:9" ht="32" customHeight="1">
      <c r="A13789" s="19" t="s">
        <v>205476</v>
      </c>
      <c r="B13789" s="20" t="s">
        <v>182556</v>
      </c>
      <c r="C13789" s="22">
        <v>26</v>
      </c>
      <c r="D13789" s="21" t="s">
        <v>205477</v>
      </c>
      <c r="E13789" s="22">
        <v>64</v>
      </c>
      <c r="F13789" s="21" t="s">
        <v>171876</v>
      </c>
      <c r="G13789" s="22">
        <v>17</v>
      </c>
      <c r="H13789" s="22">
        <v>110</v>
      </c>
      <c r="I13789" s="21" t="s">
        <v>205478</v>
      </c>
    </row>
    <row r="13790" spans="1:9" ht="32" customHeight="1">
      <c r="A13790" s="19" t="s">
        <v>205479</v>
      </c>
      <c r="B13790" s="20" t="s">
        <v>171150</v>
      </c>
      <c r="C13790" s="22">
        <v>46</v>
      </c>
      <c r="D13790" s="21" t="s">
        <v>170054</v>
      </c>
      <c r="E13790" s="22">
        <v>16</v>
      </c>
      <c r="F13790" s="21" t="s">
        <v>191524</v>
      </c>
      <c r="G13790" s="22">
        <v>86</v>
      </c>
      <c r="H13790" s="22">
        <v>151</v>
      </c>
      <c r="I13790" s="21" t="s">
        <v>205480</v>
      </c>
    </row>
    <row r="13791" spans="1:9" ht="32" customHeight="1">
      <c r="A13791" s="19" t="s">
        <v>205481</v>
      </c>
      <c r="B13791" s="20" t="s">
        <v>179143</v>
      </c>
      <c r="C13791" s="22">
        <v>9</v>
      </c>
      <c r="D13791" s="21" t="s">
        <v>171845</v>
      </c>
      <c r="E13791" s="22">
        <v>16</v>
      </c>
      <c r="F13791" s="21" t="s">
        <v>205295</v>
      </c>
      <c r="G13791" s="22">
        <v>72</v>
      </c>
      <c r="H13791" s="22">
        <v>100</v>
      </c>
      <c r="I13791" s="21" t="s">
        <v>205482</v>
      </c>
    </row>
    <row r="13792" spans="1:9" ht="32" customHeight="1">
      <c r="A13792" s="19" t="s">
        <v>205483</v>
      </c>
      <c r="B13792" s="20" t="s">
        <v>172961</v>
      </c>
      <c r="C13792" s="22">
        <v>24</v>
      </c>
      <c r="D13792" s="21" t="s">
        <v>205484</v>
      </c>
      <c r="E13792" s="22">
        <v>101</v>
      </c>
      <c r="F13792" s="21" t="s">
        <v>196251</v>
      </c>
      <c r="G13792" s="22">
        <v>21</v>
      </c>
      <c r="H13792" s="22">
        <v>149</v>
      </c>
      <c r="I13792" s="21" t="s">
        <v>205485</v>
      </c>
    </row>
    <row r="13793" spans="1:9" ht="32" customHeight="1">
      <c r="A13793" s="19" t="s">
        <v>205486</v>
      </c>
      <c r="B13793" s="20" t="s">
        <v>174696</v>
      </c>
      <c r="C13793" s="22">
        <v>76</v>
      </c>
      <c r="D13793" s="21" t="s">
        <v>195258</v>
      </c>
      <c r="E13793" s="22">
        <v>89</v>
      </c>
      <c r="F13793" s="21" t="s">
        <v>171567</v>
      </c>
      <c r="G13793" s="22">
        <v>21</v>
      </c>
      <c r="H13793" s="22">
        <v>189</v>
      </c>
      <c r="I13793" s="21" t="s">
        <v>205487</v>
      </c>
    </row>
    <row r="13794" spans="1:9" ht="44" customHeight="1">
      <c r="A13794" s="19" t="s">
        <v>205488</v>
      </c>
      <c r="B13794" s="20" t="s">
        <v>173348</v>
      </c>
      <c r="C13794" s="22">
        <v>9</v>
      </c>
      <c r="D13794" s="21" t="s">
        <v>194314</v>
      </c>
      <c r="E13794" s="22">
        <v>122</v>
      </c>
      <c r="F13794" s="21" t="s">
        <v>171719</v>
      </c>
      <c r="G13794" s="22">
        <v>32</v>
      </c>
      <c r="H13794" s="22">
        <v>166</v>
      </c>
      <c r="I13794" s="21" t="s">
        <v>205489</v>
      </c>
    </row>
    <row r="13795" spans="1:9" ht="44" customHeight="1">
      <c r="A13795" s="19" t="s">
        <v>205490</v>
      </c>
      <c r="B13795" s="24">
        <v>25</v>
      </c>
      <c r="C13795" s="22">
        <v>45</v>
      </c>
      <c r="D13795" s="21" t="s">
        <v>205491</v>
      </c>
      <c r="E13795" s="22">
        <v>127</v>
      </c>
      <c r="F13795" s="21" t="s">
        <v>174076</v>
      </c>
      <c r="G13795" s="22">
        <v>8</v>
      </c>
      <c r="H13795" s="22">
        <v>183</v>
      </c>
      <c r="I13795" s="21" t="s">
        <v>205492</v>
      </c>
    </row>
    <row r="13796" spans="1:9" ht="32" customHeight="1">
      <c r="A13796" s="19" t="s">
        <v>205493</v>
      </c>
      <c r="B13796" s="20" t="s">
        <v>179616</v>
      </c>
      <c r="C13796" s="22">
        <v>50</v>
      </c>
      <c r="D13796" s="21" t="s">
        <v>205494</v>
      </c>
      <c r="E13796" s="22">
        <v>61</v>
      </c>
      <c r="F13796" s="22">
        <v>0</v>
      </c>
      <c r="G13796" s="22">
        <v>0</v>
      </c>
      <c r="H13796" s="22">
        <v>114</v>
      </c>
      <c r="I13796" s="21" t="s">
        <v>205495</v>
      </c>
    </row>
    <row r="13797" spans="1:9" ht="32" customHeight="1">
      <c r="A13797" s="19" t="s">
        <v>205496</v>
      </c>
      <c r="B13797" s="20" t="s">
        <v>179661</v>
      </c>
      <c r="C13797" s="22">
        <v>73</v>
      </c>
      <c r="D13797" s="21" t="s">
        <v>176557</v>
      </c>
      <c r="E13797" s="22">
        <v>10</v>
      </c>
      <c r="F13797" s="21" t="s">
        <v>174730</v>
      </c>
      <c r="G13797" s="22">
        <v>26</v>
      </c>
      <c r="H13797" s="22">
        <v>112</v>
      </c>
      <c r="I13797" s="21" t="s">
        <v>205497</v>
      </c>
    </row>
    <row r="13798" spans="1:9" ht="32" customHeight="1">
      <c r="A13798" s="19" t="s">
        <v>205498</v>
      </c>
      <c r="B13798" s="20" t="s">
        <v>172343</v>
      </c>
      <c r="C13798" s="22">
        <v>60</v>
      </c>
      <c r="D13798" s="21" t="s">
        <v>177756</v>
      </c>
      <c r="E13798" s="22">
        <v>10</v>
      </c>
      <c r="F13798" s="21" t="s">
        <v>179557</v>
      </c>
      <c r="G13798" s="22">
        <v>22</v>
      </c>
      <c r="H13798" s="22">
        <v>95</v>
      </c>
      <c r="I13798" s="21" t="s">
        <v>205499</v>
      </c>
    </row>
    <row r="13799" spans="1:9" ht="32" customHeight="1">
      <c r="A13799" s="19" t="s">
        <v>205500</v>
      </c>
      <c r="B13799" s="20" t="s">
        <v>174558</v>
      </c>
      <c r="C13799" s="22">
        <v>14</v>
      </c>
      <c r="D13799" s="21" t="s">
        <v>169723</v>
      </c>
      <c r="E13799" s="22">
        <v>50</v>
      </c>
      <c r="F13799" s="21" t="s">
        <v>175616</v>
      </c>
      <c r="G13799" s="22">
        <v>31</v>
      </c>
      <c r="H13799" s="22">
        <v>98</v>
      </c>
      <c r="I13799" s="21" t="s">
        <v>205501</v>
      </c>
    </row>
    <row r="13800" spans="1:9" ht="32" customHeight="1">
      <c r="A13800" s="19" t="s">
        <v>205502</v>
      </c>
      <c r="B13800" s="20" t="s">
        <v>197681</v>
      </c>
      <c r="C13800" s="22">
        <v>64</v>
      </c>
      <c r="D13800" s="21" t="s">
        <v>171903</v>
      </c>
      <c r="E13800" s="22">
        <v>42</v>
      </c>
      <c r="F13800" s="21" t="s">
        <v>182519</v>
      </c>
      <c r="G13800" s="22">
        <v>23</v>
      </c>
      <c r="H13800" s="22">
        <v>132</v>
      </c>
      <c r="I13800" s="21" t="s">
        <v>205503</v>
      </c>
    </row>
    <row r="13801" spans="1:9" ht="32" customHeight="1">
      <c r="A13801" s="19" t="s">
        <v>205504</v>
      </c>
      <c r="B13801" s="20" t="s">
        <v>171229</v>
      </c>
      <c r="C13801" s="22">
        <v>7</v>
      </c>
      <c r="D13801" s="21" t="s">
        <v>177103</v>
      </c>
      <c r="E13801" s="22">
        <v>82</v>
      </c>
      <c r="F13801" s="21" t="s">
        <v>171340</v>
      </c>
      <c r="G13801" s="22">
        <v>3</v>
      </c>
      <c r="H13801" s="22">
        <v>95</v>
      </c>
      <c r="I13801" s="21" t="s">
        <v>205505</v>
      </c>
    </row>
    <row r="13802" spans="1:9" ht="32" customHeight="1">
      <c r="A13802" s="19" t="s">
        <v>205506</v>
      </c>
      <c r="B13802" s="20" t="s">
        <v>170039</v>
      </c>
      <c r="C13802" s="22">
        <v>43</v>
      </c>
      <c r="D13802" s="21" t="s">
        <v>172493</v>
      </c>
      <c r="E13802" s="22">
        <v>28</v>
      </c>
      <c r="F13802" s="21" t="s">
        <v>187318</v>
      </c>
      <c r="G13802" s="22">
        <v>32</v>
      </c>
      <c r="H13802" s="22">
        <v>106</v>
      </c>
      <c r="I13802" s="21" t="s">
        <v>205507</v>
      </c>
    </row>
    <row r="13803" spans="1:9" ht="32" customHeight="1">
      <c r="A13803" s="19" t="s">
        <v>205508</v>
      </c>
      <c r="B13803" s="20" t="s">
        <v>171456</v>
      </c>
      <c r="C13803" s="22">
        <v>36</v>
      </c>
      <c r="D13803" s="21" t="s">
        <v>205509</v>
      </c>
      <c r="E13803" s="22">
        <v>68</v>
      </c>
      <c r="F13803" s="21" t="s">
        <v>170796</v>
      </c>
      <c r="G13803" s="22">
        <v>1</v>
      </c>
      <c r="H13803" s="22">
        <v>108</v>
      </c>
      <c r="I13803" s="21" t="s">
        <v>205510</v>
      </c>
    </row>
    <row r="13804" spans="1:9" ht="32" customHeight="1">
      <c r="A13804" s="19" t="s">
        <v>205511</v>
      </c>
      <c r="B13804" s="20" t="s">
        <v>171802</v>
      </c>
      <c r="C13804" s="22">
        <v>29</v>
      </c>
      <c r="D13804" s="21" t="s">
        <v>184393</v>
      </c>
      <c r="E13804" s="22">
        <v>34</v>
      </c>
      <c r="F13804" s="21" t="s">
        <v>184381</v>
      </c>
      <c r="G13804" s="22">
        <v>31</v>
      </c>
      <c r="H13804" s="22">
        <v>97</v>
      </c>
      <c r="I13804" s="21" t="s">
        <v>205512</v>
      </c>
    </row>
    <row r="13805" spans="1:9" ht="32" customHeight="1">
      <c r="A13805" s="19" t="s">
        <v>205513</v>
      </c>
      <c r="B13805" s="20" t="s">
        <v>174353</v>
      </c>
      <c r="C13805" s="22">
        <v>47</v>
      </c>
      <c r="D13805" s="22">
        <v>0</v>
      </c>
      <c r="E13805" s="22">
        <v>0</v>
      </c>
      <c r="F13805" s="21" t="s">
        <v>170910</v>
      </c>
      <c r="G13805" s="22">
        <v>1</v>
      </c>
      <c r="H13805" s="22">
        <v>51</v>
      </c>
      <c r="I13805" s="21" t="s">
        <v>205514</v>
      </c>
    </row>
    <row r="13806" spans="1:9" ht="32" customHeight="1">
      <c r="A13806" s="19" t="s">
        <v>205515</v>
      </c>
      <c r="B13806" s="20" t="s">
        <v>180609</v>
      </c>
      <c r="C13806" s="22">
        <v>25</v>
      </c>
      <c r="D13806" s="21" t="s">
        <v>171777</v>
      </c>
      <c r="E13806" s="22">
        <v>6</v>
      </c>
      <c r="F13806" s="21" t="s">
        <v>175471</v>
      </c>
      <c r="G13806" s="22">
        <v>40</v>
      </c>
      <c r="H13806" s="22">
        <v>74</v>
      </c>
      <c r="I13806" s="21" t="s">
        <v>205516</v>
      </c>
    </row>
    <row r="13807" spans="1:9" ht="32" customHeight="1">
      <c r="A13807" s="19" t="s">
        <v>205517</v>
      </c>
      <c r="B13807" s="20" t="s">
        <v>176478</v>
      </c>
      <c r="C13807" s="22">
        <v>38</v>
      </c>
      <c r="D13807" s="21" t="s">
        <v>171753</v>
      </c>
      <c r="E13807" s="22">
        <v>72</v>
      </c>
      <c r="F13807" s="21" t="s">
        <v>173784</v>
      </c>
      <c r="G13807" s="22">
        <v>16</v>
      </c>
      <c r="H13807" s="22">
        <v>129</v>
      </c>
      <c r="I13807" s="21" t="s">
        <v>205518</v>
      </c>
    </row>
    <row r="13808" spans="1:9" ht="32" customHeight="1">
      <c r="A13808" s="19" t="s">
        <v>205519</v>
      </c>
      <c r="B13808" s="20" t="s">
        <v>184500</v>
      </c>
      <c r="C13808" s="22">
        <v>41</v>
      </c>
      <c r="D13808" s="21" t="s">
        <v>172580</v>
      </c>
      <c r="E13808" s="22">
        <v>46</v>
      </c>
      <c r="F13808" s="21" t="s">
        <v>170680</v>
      </c>
      <c r="G13808" s="22">
        <v>3</v>
      </c>
      <c r="H13808" s="22">
        <v>93</v>
      </c>
      <c r="I13808" s="21" t="s">
        <v>205520</v>
      </c>
    </row>
    <row r="13809" spans="1:9" ht="32" customHeight="1">
      <c r="A13809" s="19" t="s">
        <v>205521</v>
      </c>
      <c r="B13809" s="20" t="s">
        <v>171865</v>
      </c>
      <c r="C13809" s="22">
        <v>45</v>
      </c>
      <c r="D13809" s="21" t="s">
        <v>171866</v>
      </c>
      <c r="E13809" s="22">
        <v>38</v>
      </c>
      <c r="F13809" s="21" t="s">
        <v>171864</v>
      </c>
      <c r="G13809" s="22">
        <v>51</v>
      </c>
      <c r="H13809" s="22">
        <v>137</v>
      </c>
      <c r="I13809" s="21" t="s">
        <v>205522</v>
      </c>
    </row>
    <row r="13810" spans="1:9" ht="32" customHeight="1">
      <c r="A13810" s="19" t="s">
        <v>205523</v>
      </c>
      <c r="B13810" s="20" t="s">
        <v>170999</v>
      </c>
      <c r="C13810" s="22">
        <v>15</v>
      </c>
      <c r="D13810" s="21" t="s">
        <v>176993</v>
      </c>
      <c r="E13810" s="22">
        <v>39</v>
      </c>
      <c r="F13810" s="21" t="s">
        <v>174258</v>
      </c>
      <c r="G13810" s="22">
        <v>1</v>
      </c>
      <c r="H13810" s="22">
        <v>58</v>
      </c>
      <c r="I13810" s="21" t="s">
        <v>205524</v>
      </c>
    </row>
    <row r="13811" spans="1:9" ht="32" customHeight="1">
      <c r="A13811" s="19" t="s">
        <v>205525</v>
      </c>
      <c r="B13811" s="20" t="s">
        <v>170097</v>
      </c>
      <c r="C13811" s="22">
        <v>48</v>
      </c>
      <c r="D13811" s="21" t="s">
        <v>172665</v>
      </c>
      <c r="E13811" s="22">
        <v>52</v>
      </c>
      <c r="F13811" s="21" t="s">
        <v>171003</v>
      </c>
      <c r="G13811" s="22">
        <v>36</v>
      </c>
      <c r="H13811" s="22">
        <v>139</v>
      </c>
      <c r="I13811" s="21" t="s">
        <v>205526</v>
      </c>
    </row>
    <row r="13812" spans="1:9" ht="32" customHeight="1">
      <c r="A13812" s="19" t="s">
        <v>205527</v>
      </c>
      <c r="B13812" s="20" t="s">
        <v>171536</v>
      </c>
      <c r="C13812" s="22">
        <v>34</v>
      </c>
      <c r="D13812" s="22">
        <v>0</v>
      </c>
      <c r="E13812" s="22">
        <v>0</v>
      </c>
      <c r="F13812" s="21" t="s">
        <v>173334</v>
      </c>
      <c r="G13812" s="22">
        <v>18</v>
      </c>
      <c r="H13812" s="22">
        <v>55</v>
      </c>
      <c r="I13812" s="21" t="s">
        <v>205528</v>
      </c>
    </row>
    <row r="13813" spans="1:9" ht="32" customHeight="1">
      <c r="A13813" s="19" t="s">
        <v>205529</v>
      </c>
      <c r="B13813" s="20" t="s">
        <v>196590</v>
      </c>
      <c r="C13813" s="22">
        <v>20</v>
      </c>
      <c r="D13813" s="21" t="s">
        <v>176312</v>
      </c>
      <c r="E13813" s="22">
        <v>83</v>
      </c>
      <c r="F13813" s="21" t="s">
        <v>175807</v>
      </c>
      <c r="G13813" s="22">
        <v>16</v>
      </c>
      <c r="H13813" s="22">
        <v>122</v>
      </c>
      <c r="I13813" s="21" t="s">
        <v>205530</v>
      </c>
    </row>
    <row r="13814" spans="1:9" ht="32" customHeight="1">
      <c r="A13814" s="19" t="s">
        <v>205531</v>
      </c>
      <c r="B13814" s="20" t="s">
        <v>182800</v>
      </c>
      <c r="C13814" s="22">
        <v>111</v>
      </c>
      <c r="D13814" s="22">
        <v>0</v>
      </c>
      <c r="E13814" s="22">
        <v>0</v>
      </c>
      <c r="F13814" s="21" t="s">
        <v>170788</v>
      </c>
      <c r="G13814" s="22">
        <v>3</v>
      </c>
      <c r="H13814" s="22">
        <v>117</v>
      </c>
      <c r="I13814" s="21" t="s">
        <v>205532</v>
      </c>
    </row>
    <row r="13815" spans="1:9" ht="32" customHeight="1">
      <c r="A13815" s="19" t="s">
        <v>205533</v>
      </c>
      <c r="B13815" s="20" t="s">
        <v>169648</v>
      </c>
      <c r="C13815" s="22">
        <v>30</v>
      </c>
      <c r="D13815" s="22">
        <v>0</v>
      </c>
      <c r="E13815" s="22">
        <v>0</v>
      </c>
      <c r="F13815" s="21" t="s">
        <v>184393</v>
      </c>
      <c r="G13815" s="22">
        <v>17</v>
      </c>
      <c r="H13815" s="22">
        <v>50</v>
      </c>
      <c r="I13815" s="21" t="s">
        <v>205534</v>
      </c>
    </row>
    <row r="13816" spans="1:9" ht="44" customHeight="1">
      <c r="A13816" s="19" t="s">
        <v>205535</v>
      </c>
      <c r="B13816" s="20" t="s">
        <v>172367</v>
      </c>
      <c r="C13816" s="22">
        <v>93</v>
      </c>
      <c r="D13816" s="22">
        <v>0</v>
      </c>
      <c r="E13816" s="22">
        <v>0</v>
      </c>
      <c r="F13816" s="21" t="s">
        <v>173137</v>
      </c>
      <c r="G13816" s="22">
        <v>6</v>
      </c>
      <c r="H13816" s="22">
        <v>102</v>
      </c>
      <c r="I13816" s="21" t="s">
        <v>205536</v>
      </c>
    </row>
    <row r="13817" spans="1:9" ht="32" customHeight="1">
      <c r="A13817" s="19" t="s">
        <v>205537</v>
      </c>
      <c r="B13817" s="20" t="s">
        <v>176530</v>
      </c>
      <c r="C13817" s="22">
        <v>42</v>
      </c>
      <c r="D13817" s="21" t="s">
        <v>170485</v>
      </c>
      <c r="E13817" s="22">
        <v>48</v>
      </c>
      <c r="F13817" s="21" t="s">
        <v>178309</v>
      </c>
      <c r="G13817" s="22">
        <v>26</v>
      </c>
      <c r="H13817" s="22">
        <v>119</v>
      </c>
      <c r="I13817" s="21" t="s">
        <v>205538</v>
      </c>
    </row>
    <row r="13818" spans="1:9" ht="32" customHeight="1">
      <c r="A13818" s="19" t="s">
        <v>205539</v>
      </c>
      <c r="B13818" s="20" t="s">
        <v>182457</v>
      </c>
      <c r="C13818" s="22">
        <v>23</v>
      </c>
      <c r="D13818" s="21" t="s">
        <v>205540</v>
      </c>
      <c r="E13818" s="22">
        <v>103</v>
      </c>
      <c r="F13818" s="21" t="s">
        <v>174262</v>
      </c>
      <c r="G13818" s="22">
        <v>50</v>
      </c>
      <c r="H13818" s="22">
        <v>179</v>
      </c>
      <c r="I13818" s="21" t="s">
        <v>205541</v>
      </c>
    </row>
    <row r="13819" spans="1:9" ht="32" customHeight="1">
      <c r="A13819" s="19" t="s">
        <v>205542</v>
      </c>
      <c r="B13819" s="20" t="s">
        <v>177186</v>
      </c>
      <c r="C13819" s="22">
        <v>32</v>
      </c>
      <c r="D13819" s="21" t="s">
        <v>196958</v>
      </c>
      <c r="E13819" s="22">
        <v>110</v>
      </c>
      <c r="F13819" s="21" t="s">
        <v>176266</v>
      </c>
      <c r="G13819" s="22">
        <v>29</v>
      </c>
      <c r="H13819" s="22">
        <v>174</v>
      </c>
      <c r="I13819" s="21" t="s">
        <v>205543</v>
      </c>
    </row>
    <row r="13820" spans="1:9" ht="32" customHeight="1">
      <c r="A13820" s="19" t="s">
        <v>205544</v>
      </c>
      <c r="B13820" s="20" t="s">
        <v>183648</v>
      </c>
      <c r="C13820" s="22">
        <v>33</v>
      </c>
      <c r="D13820" s="21" t="s">
        <v>175190</v>
      </c>
      <c r="E13820" s="22">
        <v>96</v>
      </c>
      <c r="F13820" s="22">
        <v>0</v>
      </c>
      <c r="G13820" s="22">
        <v>0</v>
      </c>
      <c r="H13820" s="22">
        <v>132</v>
      </c>
      <c r="I13820" s="21" t="s">
        <v>205545</v>
      </c>
    </row>
    <row r="13821" spans="1:9" ht="32" customHeight="1">
      <c r="A13821" s="19" t="s">
        <v>205546</v>
      </c>
      <c r="B13821" s="24">
        <v>50</v>
      </c>
      <c r="C13821" s="22">
        <v>46</v>
      </c>
      <c r="D13821" s="21" t="s">
        <v>177396</v>
      </c>
      <c r="E13821" s="22">
        <v>19</v>
      </c>
      <c r="F13821" s="21" t="s">
        <v>171341</v>
      </c>
      <c r="G13821" s="22">
        <v>27</v>
      </c>
      <c r="H13821" s="22">
        <v>95</v>
      </c>
      <c r="I13821" s="21" t="s">
        <v>205547</v>
      </c>
    </row>
    <row r="13822" spans="1:9" ht="32" customHeight="1">
      <c r="A13822" s="19" t="s">
        <v>205548</v>
      </c>
      <c r="B13822" s="20" t="s">
        <v>174225</v>
      </c>
      <c r="C13822" s="22">
        <v>4</v>
      </c>
      <c r="D13822" s="21" t="s">
        <v>189282</v>
      </c>
      <c r="E13822" s="22">
        <v>138</v>
      </c>
      <c r="F13822" s="22">
        <v>0</v>
      </c>
      <c r="G13822" s="22">
        <v>0</v>
      </c>
      <c r="H13822" s="22">
        <v>145</v>
      </c>
      <c r="I13822" s="21" t="s">
        <v>205549</v>
      </c>
    </row>
    <row r="13823" spans="1:9" ht="32" customHeight="1">
      <c r="A13823" s="19" t="s">
        <v>205550</v>
      </c>
      <c r="B13823" s="20" t="s">
        <v>171716</v>
      </c>
      <c r="C13823" s="22">
        <v>1</v>
      </c>
      <c r="D13823" s="21" t="s">
        <v>205551</v>
      </c>
      <c r="E13823" s="22">
        <v>137</v>
      </c>
      <c r="F13823" s="21" t="s">
        <v>194170</v>
      </c>
      <c r="G13823" s="22">
        <v>13</v>
      </c>
      <c r="H13823" s="22">
        <v>154</v>
      </c>
      <c r="I13823" s="21" t="s">
        <v>205552</v>
      </c>
    </row>
    <row r="13824" spans="1:9" ht="32" customHeight="1">
      <c r="A13824" s="19" t="s">
        <v>205553</v>
      </c>
      <c r="B13824" s="20" t="s">
        <v>170543</v>
      </c>
      <c r="C13824" s="22">
        <v>4</v>
      </c>
      <c r="D13824" s="21" t="s">
        <v>176689</v>
      </c>
      <c r="E13824" s="22">
        <v>89</v>
      </c>
      <c r="F13824" s="22">
        <v>0</v>
      </c>
      <c r="G13824" s="22">
        <v>0</v>
      </c>
      <c r="H13824" s="22">
        <v>96</v>
      </c>
      <c r="I13824" s="21" t="s">
        <v>205554</v>
      </c>
    </row>
    <row r="13825" spans="1:9" ht="32" customHeight="1">
      <c r="A13825" s="19" t="s">
        <v>205555</v>
      </c>
      <c r="B13825" s="20" t="s">
        <v>182218</v>
      </c>
      <c r="C13825" s="22">
        <v>50</v>
      </c>
      <c r="D13825" s="21" t="s">
        <v>205556</v>
      </c>
      <c r="E13825" s="22">
        <v>133</v>
      </c>
      <c r="F13825" s="21" t="s">
        <v>201285</v>
      </c>
      <c r="G13825" s="22">
        <v>5</v>
      </c>
      <c r="H13825" s="22">
        <v>191</v>
      </c>
      <c r="I13825" s="21" t="s">
        <v>205557</v>
      </c>
    </row>
    <row r="13826" spans="1:9" ht="32" customHeight="1">
      <c r="A13826" s="19" t="s">
        <v>205558</v>
      </c>
      <c r="B13826" s="20" t="s">
        <v>175379</v>
      </c>
      <c r="C13826" s="22">
        <v>25</v>
      </c>
      <c r="D13826" s="21" t="s">
        <v>175378</v>
      </c>
      <c r="E13826" s="22">
        <v>73</v>
      </c>
      <c r="F13826" s="22">
        <v>0</v>
      </c>
      <c r="G13826" s="22">
        <v>0</v>
      </c>
      <c r="H13826" s="22">
        <v>101</v>
      </c>
      <c r="I13826" s="21" t="s">
        <v>205559</v>
      </c>
    </row>
    <row r="13827" spans="1:9" ht="32" customHeight="1">
      <c r="A13827" s="19" t="s">
        <v>205560</v>
      </c>
      <c r="B13827" s="20" t="s">
        <v>177821</v>
      </c>
      <c r="C13827" s="22">
        <v>11</v>
      </c>
      <c r="D13827" s="21" t="s">
        <v>172602</v>
      </c>
      <c r="E13827" s="22">
        <v>111</v>
      </c>
      <c r="F13827" s="21" t="s">
        <v>170410</v>
      </c>
      <c r="G13827" s="22">
        <v>4</v>
      </c>
      <c r="H13827" s="22">
        <v>129</v>
      </c>
      <c r="I13827" s="21" t="s">
        <v>205561</v>
      </c>
    </row>
    <row r="13828" spans="1:9" ht="32" customHeight="1">
      <c r="A13828" s="19" t="s">
        <v>205562</v>
      </c>
      <c r="B13828" s="20" t="s">
        <v>171178</v>
      </c>
      <c r="C13828" s="22">
        <v>39</v>
      </c>
      <c r="D13828" s="21" t="s">
        <v>170408</v>
      </c>
      <c r="E13828" s="22">
        <v>60</v>
      </c>
      <c r="F13828" s="21" t="s">
        <v>172844</v>
      </c>
      <c r="G13828" s="22">
        <v>36</v>
      </c>
      <c r="H13828" s="22">
        <v>138</v>
      </c>
      <c r="I13828" s="21" t="s">
        <v>205563</v>
      </c>
    </row>
    <row r="13829" spans="1:9" ht="32" customHeight="1">
      <c r="A13829" s="19" t="s">
        <v>205564</v>
      </c>
      <c r="B13829" s="20" t="s">
        <v>171562</v>
      </c>
      <c r="C13829" s="22">
        <v>1</v>
      </c>
      <c r="D13829" s="21" t="s">
        <v>188250</v>
      </c>
      <c r="E13829" s="22">
        <v>91</v>
      </c>
      <c r="F13829" s="21" t="s">
        <v>171562</v>
      </c>
      <c r="G13829" s="22">
        <v>1</v>
      </c>
      <c r="H13829" s="22">
        <v>96</v>
      </c>
      <c r="I13829" s="21" t="s">
        <v>205565</v>
      </c>
    </row>
    <row r="13830" spans="1:9" ht="32" customHeight="1">
      <c r="A13830" s="19" t="s">
        <v>205566</v>
      </c>
      <c r="B13830" s="20" t="s">
        <v>172956</v>
      </c>
      <c r="C13830" s="22">
        <v>4</v>
      </c>
      <c r="D13830" s="21" t="s">
        <v>179095</v>
      </c>
      <c r="E13830" s="22">
        <v>58</v>
      </c>
      <c r="F13830" s="21" t="s">
        <v>170948</v>
      </c>
      <c r="G13830" s="22">
        <v>1</v>
      </c>
      <c r="H13830" s="22">
        <v>66</v>
      </c>
      <c r="I13830" s="21" t="s">
        <v>205567</v>
      </c>
    </row>
    <row r="13831" spans="1:9" ht="32" customHeight="1">
      <c r="A13831" s="19" t="s">
        <v>205568</v>
      </c>
      <c r="B13831" s="20" t="s">
        <v>180998</v>
      </c>
      <c r="C13831" s="22">
        <v>51</v>
      </c>
      <c r="D13831" s="21" t="s">
        <v>173113</v>
      </c>
      <c r="E13831" s="22">
        <v>23</v>
      </c>
      <c r="F13831" s="21" t="s">
        <v>173413</v>
      </c>
      <c r="G13831" s="22">
        <v>52</v>
      </c>
      <c r="H13831" s="22">
        <v>129</v>
      </c>
      <c r="I13831" s="21" t="s">
        <v>205569</v>
      </c>
    </row>
    <row r="13832" spans="1:9" ht="32" customHeight="1">
      <c r="A13832" s="19" t="s">
        <v>205570</v>
      </c>
      <c r="B13832" s="20" t="s">
        <v>169908</v>
      </c>
      <c r="C13832" s="22">
        <v>55</v>
      </c>
      <c r="D13832" s="21" t="s">
        <v>174660</v>
      </c>
      <c r="E13832" s="22">
        <v>23</v>
      </c>
      <c r="F13832" s="21" t="s">
        <v>173406</v>
      </c>
      <c r="G13832" s="22">
        <v>54</v>
      </c>
      <c r="H13832" s="22">
        <v>135</v>
      </c>
      <c r="I13832" s="21" t="s">
        <v>205571</v>
      </c>
    </row>
    <row r="13833" spans="1:9" ht="32" customHeight="1">
      <c r="A13833" s="19" t="s">
        <v>205572</v>
      </c>
      <c r="B13833" s="20" t="s">
        <v>170788</v>
      </c>
      <c r="C13833" s="22">
        <v>10</v>
      </c>
      <c r="D13833" s="21" t="s">
        <v>205573</v>
      </c>
      <c r="E13833" s="22">
        <v>351</v>
      </c>
      <c r="F13833" s="22">
        <v>5</v>
      </c>
      <c r="G13833" s="22">
        <v>19</v>
      </c>
      <c r="H13833" s="22">
        <v>383</v>
      </c>
      <c r="I13833" s="21" t="s">
        <v>205574</v>
      </c>
    </row>
    <row r="13834" spans="1:9" ht="32" customHeight="1">
      <c r="A13834" s="19" t="s">
        <v>205575</v>
      </c>
      <c r="B13834" s="20" t="s">
        <v>183205</v>
      </c>
      <c r="C13834" s="22">
        <v>33</v>
      </c>
      <c r="D13834" s="21" t="s">
        <v>170853</v>
      </c>
      <c r="E13834" s="22">
        <v>90</v>
      </c>
      <c r="F13834" s="21" t="s">
        <v>169913</v>
      </c>
      <c r="G13834" s="22">
        <v>3</v>
      </c>
      <c r="H13834" s="22">
        <v>129</v>
      </c>
      <c r="I13834" s="21" t="s">
        <v>205576</v>
      </c>
    </row>
    <row r="13835" spans="1:9" ht="32" customHeight="1">
      <c r="A13835" s="19" t="s">
        <v>205577</v>
      </c>
      <c r="B13835" s="20" t="s">
        <v>174841</v>
      </c>
      <c r="C13835" s="22">
        <v>96</v>
      </c>
      <c r="D13835" s="21" t="s">
        <v>177821</v>
      </c>
      <c r="E13835" s="22">
        <v>11</v>
      </c>
      <c r="F13835" s="21" t="s">
        <v>172957</v>
      </c>
      <c r="G13835" s="22">
        <v>19</v>
      </c>
      <c r="H13835" s="22">
        <v>129</v>
      </c>
      <c r="I13835" s="21" t="s">
        <v>205578</v>
      </c>
    </row>
    <row r="13836" spans="1:9" ht="32" customHeight="1">
      <c r="A13836" s="19" t="s">
        <v>205579</v>
      </c>
      <c r="B13836" s="20" t="s">
        <v>170862</v>
      </c>
      <c r="C13836" s="22">
        <v>5</v>
      </c>
      <c r="D13836" s="21" t="s">
        <v>179820</v>
      </c>
      <c r="E13836" s="22">
        <v>45</v>
      </c>
      <c r="F13836" s="21" t="s">
        <v>178511</v>
      </c>
      <c r="G13836" s="22">
        <v>65</v>
      </c>
      <c r="H13836" s="22">
        <v>118</v>
      </c>
      <c r="I13836" s="21" t="s">
        <v>205580</v>
      </c>
    </row>
    <row r="13837" spans="1:9" ht="32" customHeight="1">
      <c r="A13837" s="19" t="s">
        <v>205581</v>
      </c>
      <c r="B13837" s="20" t="s">
        <v>172974</v>
      </c>
      <c r="C13837" s="22">
        <v>50</v>
      </c>
      <c r="D13837" s="21" t="s">
        <v>173566</v>
      </c>
      <c r="E13837" s="22">
        <v>14</v>
      </c>
      <c r="F13837" s="21" t="s">
        <v>170405</v>
      </c>
      <c r="G13837" s="22">
        <v>8</v>
      </c>
      <c r="H13837" s="22">
        <v>75</v>
      </c>
      <c r="I13837" s="21" t="s">
        <v>205582</v>
      </c>
    </row>
    <row r="13838" spans="1:9" ht="32" customHeight="1">
      <c r="A13838" s="19" t="s">
        <v>205583</v>
      </c>
      <c r="B13838" s="20" t="s">
        <v>176052</v>
      </c>
      <c r="C13838" s="22">
        <v>47</v>
      </c>
      <c r="D13838" s="21" t="s">
        <v>169853</v>
      </c>
      <c r="E13838" s="22">
        <v>14</v>
      </c>
      <c r="F13838" s="21" t="s">
        <v>185536</v>
      </c>
      <c r="G13838" s="22">
        <v>8</v>
      </c>
      <c r="H13838" s="22">
        <v>72</v>
      </c>
      <c r="I13838" s="21" t="s">
        <v>205584</v>
      </c>
    </row>
    <row r="13839" spans="1:9" ht="32" customHeight="1">
      <c r="A13839" s="19" t="s">
        <v>205585</v>
      </c>
      <c r="B13839" s="20" t="s">
        <v>187907</v>
      </c>
      <c r="C13839" s="22">
        <v>41</v>
      </c>
      <c r="D13839" s="22">
        <v>65</v>
      </c>
      <c r="E13839" s="22">
        <v>78</v>
      </c>
      <c r="F13839" s="21" t="s">
        <v>173936</v>
      </c>
      <c r="G13839" s="22">
        <v>1</v>
      </c>
      <c r="H13839" s="22">
        <v>123</v>
      </c>
      <c r="I13839" s="21" t="s">
        <v>205586</v>
      </c>
    </row>
    <row r="13840" spans="1:9" ht="32" customHeight="1">
      <c r="A13840" s="19" t="s">
        <v>205587</v>
      </c>
      <c r="B13840" s="20" t="s">
        <v>171070</v>
      </c>
      <c r="C13840" s="22">
        <v>24</v>
      </c>
      <c r="D13840" s="21" t="s">
        <v>201598</v>
      </c>
      <c r="E13840" s="22">
        <v>55</v>
      </c>
      <c r="F13840" s="21" t="s">
        <v>170976</v>
      </c>
      <c r="G13840" s="22">
        <v>2</v>
      </c>
      <c r="H13840" s="22">
        <v>84</v>
      </c>
      <c r="I13840" s="21" t="s">
        <v>205588</v>
      </c>
    </row>
    <row r="13841" spans="1:9" ht="32" customHeight="1">
      <c r="A13841" s="19" t="s">
        <v>205589</v>
      </c>
      <c r="B13841" s="20" t="s">
        <v>205450</v>
      </c>
      <c r="C13841" s="22">
        <v>55</v>
      </c>
      <c r="D13841" s="21" t="s">
        <v>170598</v>
      </c>
      <c r="E13841" s="22">
        <v>4</v>
      </c>
      <c r="F13841" s="21" t="s">
        <v>176528</v>
      </c>
      <c r="G13841" s="22">
        <v>28</v>
      </c>
      <c r="H13841" s="22">
        <v>90</v>
      </c>
      <c r="I13841" s="21" t="s">
        <v>205590</v>
      </c>
    </row>
    <row r="13842" spans="1:9" ht="32" customHeight="1">
      <c r="A13842" s="19" t="s">
        <v>205591</v>
      </c>
      <c r="B13842" s="20" t="s">
        <v>170409</v>
      </c>
      <c r="C13842" s="22">
        <v>44</v>
      </c>
      <c r="D13842" s="22">
        <v>0</v>
      </c>
      <c r="E13842" s="22">
        <v>0</v>
      </c>
      <c r="F13842" s="21" t="s">
        <v>175830</v>
      </c>
      <c r="G13842" s="22">
        <v>40</v>
      </c>
      <c r="H13842" s="22">
        <v>87</v>
      </c>
      <c r="I13842" s="21" t="s">
        <v>205592</v>
      </c>
    </row>
    <row r="13843" spans="1:9" ht="32" customHeight="1">
      <c r="A13843" s="19" t="s">
        <v>205593</v>
      </c>
      <c r="B13843" s="20" t="s">
        <v>170029</v>
      </c>
      <c r="C13843" s="22">
        <v>42</v>
      </c>
      <c r="D13843" s="22">
        <v>0</v>
      </c>
      <c r="E13843" s="22">
        <v>0</v>
      </c>
      <c r="F13843" s="21" t="s">
        <v>170028</v>
      </c>
      <c r="G13843" s="22">
        <v>39</v>
      </c>
      <c r="H13843" s="22">
        <v>84</v>
      </c>
      <c r="I13843" s="21" t="s">
        <v>205594</v>
      </c>
    </row>
    <row r="13844" spans="1:9" ht="32" customHeight="1">
      <c r="A13844" s="19" t="s">
        <v>205595</v>
      </c>
      <c r="B13844" s="20" t="s">
        <v>172538</v>
      </c>
      <c r="C13844" s="22">
        <v>75</v>
      </c>
      <c r="D13844" s="22">
        <v>0</v>
      </c>
      <c r="E13844" s="22">
        <v>0</v>
      </c>
      <c r="F13844" s="21" t="s">
        <v>172539</v>
      </c>
      <c r="G13844" s="22">
        <v>6</v>
      </c>
      <c r="H13844" s="22">
        <v>84</v>
      </c>
      <c r="I13844" s="21" t="s">
        <v>205596</v>
      </c>
    </row>
    <row r="13845" spans="1:9" ht="32" customHeight="1">
      <c r="A13845" s="19" t="s">
        <v>205597</v>
      </c>
      <c r="B13845" s="20" t="s">
        <v>171594</v>
      </c>
      <c r="C13845" s="22">
        <v>45</v>
      </c>
      <c r="D13845" s="21" t="s">
        <v>173626</v>
      </c>
      <c r="E13845" s="22">
        <v>23</v>
      </c>
      <c r="F13845" s="21" t="s">
        <v>173944</v>
      </c>
      <c r="G13845" s="22">
        <v>19</v>
      </c>
      <c r="H13845" s="22">
        <v>90</v>
      </c>
      <c r="I13845" s="21" t="s">
        <v>205598</v>
      </c>
    </row>
    <row r="13846" spans="1:9" ht="32" customHeight="1">
      <c r="A13846" s="19" t="s">
        <v>205599</v>
      </c>
      <c r="B13846" s="20" t="s">
        <v>172835</v>
      </c>
      <c r="C13846" s="22">
        <v>4</v>
      </c>
      <c r="D13846" s="21" t="s">
        <v>180446</v>
      </c>
      <c r="E13846" s="22">
        <v>37</v>
      </c>
      <c r="F13846" s="21" t="s">
        <v>180445</v>
      </c>
      <c r="G13846" s="22">
        <v>72</v>
      </c>
      <c r="H13846" s="22">
        <v>116</v>
      </c>
      <c r="I13846" s="21" t="s">
        <v>205600</v>
      </c>
    </row>
    <row r="13847" spans="1:9" ht="32" customHeight="1">
      <c r="A13847" s="19" t="s">
        <v>205601</v>
      </c>
      <c r="B13847" s="20" t="s">
        <v>194720</v>
      </c>
      <c r="C13847" s="22">
        <v>24</v>
      </c>
      <c r="D13847" s="21" t="s">
        <v>205602</v>
      </c>
      <c r="E13847" s="22">
        <v>93</v>
      </c>
      <c r="F13847" s="21" t="s">
        <v>173886</v>
      </c>
      <c r="G13847" s="22">
        <v>22</v>
      </c>
      <c r="H13847" s="22">
        <v>142</v>
      </c>
      <c r="I13847" s="21" t="s">
        <v>205603</v>
      </c>
    </row>
    <row r="13848" spans="1:9" ht="32" customHeight="1">
      <c r="A13848" s="19" t="s">
        <v>205604</v>
      </c>
      <c r="B13848" s="20" t="s">
        <v>199225</v>
      </c>
      <c r="C13848" s="22">
        <v>59</v>
      </c>
      <c r="D13848" s="21" t="s">
        <v>169913</v>
      </c>
      <c r="E13848" s="22">
        <v>2</v>
      </c>
      <c r="F13848" s="21" t="s">
        <v>181278</v>
      </c>
      <c r="G13848" s="22">
        <v>23</v>
      </c>
      <c r="H13848" s="22">
        <v>87</v>
      </c>
      <c r="I13848" s="21" t="s">
        <v>205605</v>
      </c>
    </row>
    <row r="13849" spans="1:9" ht="32" customHeight="1">
      <c r="A13849" s="19" t="s">
        <v>205606</v>
      </c>
      <c r="B13849" s="20" t="s">
        <v>173428</v>
      </c>
      <c r="C13849" s="22">
        <v>1</v>
      </c>
      <c r="D13849" s="21" t="s">
        <v>173283</v>
      </c>
      <c r="E13849" s="22">
        <v>47</v>
      </c>
      <c r="F13849" s="21" t="s">
        <v>173428</v>
      </c>
      <c r="G13849" s="22">
        <v>1</v>
      </c>
      <c r="H13849" s="22">
        <v>52</v>
      </c>
      <c r="I13849" s="21" t="s">
        <v>205607</v>
      </c>
    </row>
    <row r="13850" spans="1:9" ht="32" customHeight="1">
      <c r="A13850" s="19" t="s">
        <v>205608</v>
      </c>
      <c r="B13850" s="20" t="s">
        <v>178147</v>
      </c>
      <c r="C13850" s="22">
        <v>2</v>
      </c>
      <c r="D13850" s="21" t="s">
        <v>205609</v>
      </c>
      <c r="E13850" s="22">
        <v>93</v>
      </c>
      <c r="F13850" s="21" t="s">
        <v>178880</v>
      </c>
      <c r="G13850" s="22">
        <v>36</v>
      </c>
      <c r="H13850" s="22">
        <v>134</v>
      </c>
      <c r="I13850" s="21" t="s">
        <v>205610</v>
      </c>
    </row>
    <row r="13851" spans="1:9" ht="44" customHeight="1">
      <c r="A13851" s="19" t="s">
        <v>205611</v>
      </c>
      <c r="B13851" s="20" t="s">
        <v>170862</v>
      </c>
      <c r="C13851" s="22">
        <v>5</v>
      </c>
      <c r="D13851" s="21" t="s">
        <v>173144</v>
      </c>
      <c r="E13851" s="22">
        <v>19</v>
      </c>
      <c r="F13851" s="21" t="s">
        <v>205612</v>
      </c>
      <c r="G13851" s="22">
        <v>91</v>
      </c>
      <c r="H13851" s="22">
        <v>118</v>
      </c>
      <c r="I13851" s="21" t="s">
        <v>205613</v>
      </c>
    </row>
    <row r="13852" spans="1:9" ht="44" customHeight="1">
      <c r="A13852" s="19" t="s">
        <v>205614</v>
      </c>
      <c r="B13852" s="20" t="s">
        <v>170862</v>
      </c>
      <c r="C13852" s="22">
        <v>5</v>
      </c>
      <c r="D13852" s="21" t="s">
        <v>173144</v>
      </c>
      <c r="E13852" s="22">
        <v>19</v>
      </c>
      <c r="F13852" s="21" t="s">
        <v>205612</v>
      </c>
      <c r="G13852" s="22">
        <v>91</v>
      </c>
      <c r="H13852" s="22">
        <v>118</v>
      </c>
      <c r="I13852" s="21" t="s">
        <v>205615</v>
      </c>
    </row>
    <row r="13853" spans="1:9" ht="44" customHeight="1">
      <c r="A13853" s="19" t="s">
        <v>205616</v>
      </c>
      <c r="B13853" s="24">
        <v>0</v>
      </c>
      <c r="C13853" s="22">
        <v>0</v>
      </c>
      <c r="D13853" s="22">
        <v>100</v>
      </c>
      <c r="E13853" s="22">
        <v>66</v>
      </c>
      <c r="F13853" s="22">
        <v>0</v>
      </c>
      <c r="G13853" s="22">
        <v>0</v>
      </c>
      <c r="H13853" s="22">
        <v>69</v>
      </c>
      <c r="I13853" s="21" t="s">
        <v>205617</v>
      </c>
    </row>
    <row r="13854" spans="1:9" ht="44" customHeight="1">
      <c r="A13854" s="19" t="s">
        <v>205618</v>
      </c>
      <c r="B13854" s="24">
        <v>0</v>
      </c>
      <c r="C13854" s="22">
        <v>0</v>
      </c>
      <c r="D13854" s="22">
        <v>100</v>
      </c>
      <c r="E13854" s="22">
        <v>49</v>
      </c>
      <c r="F13854" s="22">
        <v>0</v>
      </c>
      <c r="G13854" s="22">
        <v>0</v>
      </c>
      <c r="H13854" s="22">
        <v>52</v>
      </c>
      <c r="I13854" s="21" t="s">
        <v>205619</v>
      </c>
    </row>
    <row r="13855" spans="1:9" ht="32" customHeight="1">
      <c r="A13855" s="19" t="s">
        <v>205620</v>
      </c>
      <c r="B13855" s="20" t="s">
        <v>174079</v>
      </c>
      <c r="C13855" s="22">
        <v>29</v>
      </c>
      <c r="D13855" s="21" t="s">
        <v>205621</v>
      </c>
      <c r="E13855" s="22">
        <v>97</v>
      </c>
      <c r="F13855" s="22">
        <v>0</v>
      </c>
      <c r="G13855" s="22">
        <v>0</v>
      </c>
      <c r="H13855" s="22">
        <v>129</v>
      </c>
      <c r="I13855" s="21" t="s">
        <v>205622</v>
      </c>
    </row>
    <row r="13856" spans="1:9" ht="32" customHeight="1">
      <c r="A13856" s="19" t="s">
        <v>205623</v>
      </c>
      <c r="B13856" s="20" t="s">
        <v>172397</v>
      </c>
      <c r="C13856" s="22">
        <v>52</v>
      </c>
      <c r="D13856" s="21" t="s">
        <v>171091</v>
      </c>
      <c r="E13856" s="22">
        <v>25</v>
      </c>
      <c r="F13856" s="21" t="s">
        <v>173033</v>
      </c>
      <c r="G13856" s="22">
        <v>13</v>
      </c>
      <c r="H13856" s="22">
        <v>93</v>
      </c>
      <c r="I13856" s="21" t="s">
        <v>205624</v>
      </c>
    </row>
    <row r="13857" spans="1:9" ht="32" customHeight="1">
      <c r="A13857" s="19" t="s">
        <v>205625</v>
      </c>
      <c r="B13857" s="24">
        <v>50</v>
      </c>
      <c r="C13857" s="22">
        <v>32</v>
      </c>
      <c r="D13857" s="22">
        <v>0</v>
      </c>
      <c r="E13857" s="22">
        <v>0</v>
      </c>
      <c r="F13857" s="22">
        <v>50</v>
      </c>
      <c r="G13857" s="22">
        <v>32</v>
      </c>
      <c r="H13857" s="22">
        <v>67</v>
      </c>
      <c r="I13857" s="21" t="s">
        <v>205626</v>
      </c>
    </row>
    <row r="13858" spans="1:9" ht="32" customHeight="1">
      <c r="A13858" s="19" t="s">
        <v>205627</v>
      </c>
      <c r="B13858" s="20" t="s">
        <v>194582</v>
      </c>
      <c r="C13858" s="22">
        <v>4</v>
      </c>
      <c r="D13858" s="21" t="s">
        <v>182090</v>
      </c>
      <c r="E13858" s="22">
        <v>160</v>
      </c>
      <c r="F13858" s="21" t="s">
        <v>170665</v>
      </c>
      <c r="G13858" s="22">
        <v>7</v>
      </c>
      <c r="H13858" s="22">
        <v>174</v>
      </c>
      <c r="I13858" s="21" t="s">
        <v>205628</v>
      </c>
    </row>
    <row r="13859" spans="1:9" ht="32" customHeight="1">
      <c r="A13859" s="19" t="s">
        <v>205629</v>
      </c>
      <c r="B13859" s="20" t="s">
        <v>186691</v>
      </c>
      <c r="C13859" s="22">
        <v>105</v>
      </c>
      <c r="D13859" s="21" t="s">
        <v>172695</v>
      </c>
      <c r="E13859" s="22">
        <v>20</v>
      </c>
      <c r="F13859" s="21" t="s">
        <v>205630</v>
      </c>
      <c r="G13859" s="22">
        <v>11</v>
      </c>
      <c r="H13859" s="22">
        <v>139</v>
      </c>
      <c r="I13859" s="21" t="s">
        <v>205631</v>
      </c>
    </row>
    <row r="13860" spans="1:9" ht="32" customHeight="1">
      <c r="A13860" s="19" t="s">
        <v>205632</v>
      </c>
      <c r="B13860" s="20" t="s">
        <v>176586</v>
      </c>
      <c r="C13860" s="22">
        <v>89</v>
      </c>
      <c r="D13860" s="21" t="s">
        <v>176525</v>
      </c>
      <c r="E13860" s="22">
        <v>20</v>
      </c>
      <c r="F13860" s="21" t="s">
        <v>176243</v>
      </c>
      <c r="G13860" s="22">
        <v>9</v>
      </c>
      <c r="H13860" s="22">
        <v>121</v>
      </c>
      <c r="I13860" s="21" t="s">
        <v>205633</v>
      </c>
    </row>
    <row r="13861" spans="1:9" ht="32" customHeight="1">
      <c r="A13861" s="19" t="s">
        <v>205634</v>
      </c>
      <c r="B13861" s="20" t="s">
        <v>198569</v>
      </c>
      <c r="C13861" s="22">
        <v>52</v>
      </c>
      <c r="D13861" s="22">
        <v>0</v>
      </c>
      <c r="E13861" s="22">
        <v>0</v>
      </c>
      <c r="F13861" s="21" t="s">
        <v>199152</v>
      </c>
      <c r="G13861" s="22">
        <v>27</v>
      </c>
      <c r="H13861" s="22">
        <v>82</v>
      </c>
      <c r="I13861" s="21" t="s">
        <v>205635</v>
      </c>
    </row>
    <row r="13862" spans="1:9" ht="32" customHeight="1">
      <c r="A13862" s="19" t="s">
        <v>205636</v>
      </c>
      <c r="B13862" s="20" t="s">
        <v>193317</v>
      </c>
      <c r="C13862" s="22">
        <v>34</v>
      </c>
      <c r="D13862" s="21" t="s">
        <v>174883</v>
      </c>
      <c r="E13862" s="22">
        <v>74</v>
      </c>
      <c r="F13862" s="21" t="s">
        <v>183444</v>
      </c>
      <c r="G13862" s="22">
        <v>5</v>
      </c>
      <c r="H13862" s="22">
        <v>116</v>
      </c>
      <c r="I13862" s="21" t="s">
        <v>205637</v>
      </c>
    </row>
    <row r="13863" spans="1:9" ht="32" customHeight="1">
      <c r="A13863" s="19" t="s">
        <v>205638</v>
      </c>
      <c r="B13863" s="20" t="s">
        <v>175152</v>
      </c>
      <c r="C13863" s="22">
        <v>3</v>
      </c>
      <c r="D13863" s="21" t="s">
        <v>180039</v>
      </c>
      <c r="E13863" s="22">
        <v>63</v>
      </c>
      <c r="F13863" s="21" t="s">
        <v>170012</v>
      </c>
      <c r="G13863" s="22">
        <v>5</v>
      </c>
      <c r="H13863" s="22">
        <v>74</v>
      </c>
      <c r="I13863" s="21" t="s">
        <v>205639</v>
      </c>
    </row>
    <row r="13864" spans="1:9" ht="32" customHeight="1">
      <c r="A13864" s="19" t="s">
        <v>205640</v>
      </c>
      <c r="B13864" s="20" t="s">
        <v>170055</v>
      </c>
      <c r="C13864" s="22">
        <v>12</v>
      </c>
      <c r="D13864" s="21" t="s">
        <v>170841</v>
      </c>
      <c r="E13864" s="22">
        <v>59</v>
      </c>
      <c r="F13864" s="21" t="s">
        <v>171151</v>
      </c>
      <c r="G13864" s="22">
        <v>3</v>
      </c>
      <c r="H13864" s="22">
        <v>77</v>
      </c>
      <c r="I13864" s="21" t="s">
        <v>205641</v>
      </c>
    </row>
    <row r="13865" spans="1:9" ht="32" customHeight="1">
      <c r="A13865" s="19" t="s">
        <v>205642</v>
      </c>
      <c r="B13865" s="24">
        <v>90</v>
      </c>
      <c r="C13865" s="22">
        <v>108</v>
      </c>
      <c r="D13865" s="22">
        <v>0</v>
      </c>
      <c r="E13865" s="22">
        <v>0</v>
      </c>
      <c r="F13865" s="22">
        <v>10</v>
      </c>
      <c r="G13865" s="22">
        <v>12</v>
      </c>
      <c r="H13865" s="22">
        <v>123</v>
      </c>
      <c r="I13865" s="21" t="s">
        <v>205643</v>
      </c>
    </row>
    <row r="13866" spans="1:9" ht="32" customHeight="1">
      <c r="A13866" s="19" t="s">
        <v>205644</v>
      </c>
      <c r="B13866" s="20" t="s">
        <v>205645</v>
      </c>
      <c r="C13866" s="22">
        <v>127</v>
      </c>
      <c r="D13866" s="22">
        <v>0</v>
      </c>
      <c r="E13866" s="22">
        <v>0</v>
      </c>
      <c r="F13866" s="21" t="s">
        <v>205646</v>
      </c>
      <c r="G13866" s="22">
        <v>13</v>
      </c>
      <c r="H13866" s="22">
        <v>143</v>
      </c>
      <c r="I13866" s="21" t="s">
        <v>205647</v>
      </c>
    </row>
    <row r="13867" spans="1:9" ht="32" customHeight="1">
      <c r="A13867" s="19" t="s">
        <v>205648</v>
      </c>
      <c r="B13867" s="20" t="s">
        <v>185164</v>
      </c>
      <c r="C13867" s="22">
        <v>45</v>
      </c>
      <c r="D13867" s="21" t="s">
        <v>175817</v>
      </c>
      <c r="E13867" s="22">
        <v>3</v>
      </c>
      <c r="F13867" s="21" t="s">
        <v>171345</v>
      </c>
      <c r="G13867" s="22">
        <v>34</v>
      </c>
      <c r="H13867" s="22">
        <v>85</v>
      </c>
      <c r="I13867" s="21" t="s">
        <v>205649</v>
      </c>
    </row>
    <row r="13868" spans="1:9" ht="32" customHeight="1">
      <c r="A13868" s="19" t="s">
        <v>205650</v>
      </c>
      <c r="B13868" s="20" t="s">
        <v>185164</v>
      </c>
      <c r="C13868" s="22">
        <v>45</v>
      </c>
      <c r="D13868" s="21" t="s">
        <v>175817</v>
      </c>
      <c r="E13868" s="22">
        <v>3</v>
      </c>
      <c r="F13868" s="21" t="s">
        <v>171345</v>
      </c>
      <c r="G13868" s="22">
        <v>34</v>
      </c>
      <c r="H13868" s="22">
        <v>85</v>
      </c>
      <c r="I13868" s="21" t="s">
        <v>205651</v>
      </c>
    </row>
    <row r="13869" spans="1:9" ht="32" customHeight="1">
      <c r="A13869" s="19" t="s">
        <v>205652</v>
      </c>
      <c r="B13869" s="20" t="s">
        <v>170423</v>
      </c>
      <c r="C13869" s="22">
        <v>2</v>
      </c>
      <c r="D13869" s="21" t="s">
        <v>191192</v>
      </c>
      <c r="E13869" s="22">
        <v>97</v>
      </c>
      <c r="F13869" s="21" t="s">
        <v>170937</v>
      </c>
      <c r="G13869" s="22">
        <v>3</v>
      </c>
      <c r="H13869" s="22">
        <v>105</v>
      </c>
      <c r="I13869" s="21" t="s">
        <v>205653</v>
      </c>
    </row>
    <row r="13870" spans="1:9" ht="32" customHeight="1">
      <c r="A13870" s="19" t="s">
        <v>205654</v>
      </c>
      <c r="B13870" s="20" t="s">
        <v>169926</v>
      </c>
      <c r="C13870" s="22">
        <v>4</v>
      </c>
      <c r="D13870" s="21" t="s">
        <v>175443</v>
      </c>
      <c r="E13870" s="22">
        <v>95</v>
      </c>
      <c r="F13870" s="21" t="s">
        <v>173326</v>
      </c>
      <c r="G13870" s="22">
        <v>13</v>
      </c>
      <c r="H13870" s="22">
        <v>115</v>
      </c>
      <c r="I13870" s="21" t="s">
        <v>205655</v>
      </c>
    </row>
    <row r="13871" spans="1:9" ht="32" customHeight="1">
      <c r="A13871" s="19" t="s">
        <v>205656</v>
      </c>
      <c r="B13871" s="20" t="s">
        <v>170485</v>
      </c>
      <c r="C13871" s="22">
        <v>48</v>
      </c>
      <c r="D13871" s="21" t="s">
        <v>183153</v>
      </c>
      <c r="E13871" s="22">
        <v>23</v>
      </c>
      <c r="F13871" s="21" t="s">
        <v>189062</v>
      </c>
      <c r="G13871" s="22">
        <v>45</v>
      </c>
      <c r="H13871" s="22">
        <v>119</v>
      </c>
      <c r="I13871" s="21" t="s">
        <v>205657</v>
      </c>
    </row>
    <row r="13872" spans="1:9" ht="32" customHeight="1">
      <c r="A13872" s="19" t="s">
        <v>205658</v>
      </c>
      <c r="B13872" s="20" t="s">
        <v>205659</v>
      </c>
      <c r="C13872" s="22">
        <v>36</v>
      </c>
      <c r="D13872" s="21" t="s">
        <v>205660</v>
      </c>
      <c r="E13872" s="22">
        <v>127</v>
      </c>
      <c r="F13872" s="22">
        <v>0</v>
      </c>
      <c r="G13872" s="22">
        <v>0</v>
      </c>
      <c r="H13872" s="22">
        <v>166</v>
      </c>
      <c r="I13872" s="21" t="s">
        <v>205661</v>
      </c>
    </row>
    <row r="13873" spans="1:9" ht="32" customHeight="1">
      <c r="A13873" s="19" t="s">
        <v>205662</v>
      </c>
      <c r="B13873" s="20" t="s">
        <v>170971</v>
      </c>
      <c r="C13873" s="22">
        <v>7</v>
      </c>
      <c r="D13873" s="21" t="s">
        <v>179282</v>
      </c>
      <c r="E13873" s="22">
        <v>80</v>
      </c>
      <c r="F13873" s="21" t="s">
        <v>172474</v>
      </c>
      <c r="G13873" s="22">
        <v>32</v>
      </c>
      <c r="H13873" s="22">
        <v>122</v>
      </c>
      <c r="I13873" s="21" t="s">
        <v>205663</v>
      </c>
    </row>
    <row r="13874" spans="1:9" ht="32" customHeight="1">
      <c r="A13874" s="19" t="s">
        <v>205664</v>
      </c>
      <c r="B13874" s="20" t="s">
        <v>170971</v>
      </c>
      <c r="C13874" s="22">
        <v>7</v>
      </c>
      <c r="D13874" s="21" t="s">
        <v>179282</v>
      </c>
      <c r="E13874" s="22">
        <v>80</v>
      </c>
      <c r="F13874" s="21" t="s">
        <v>172474</v>
      </c>
      <c r="G13874" s="22">
        <v>32</v>
      </c>
      <c r="H13874" s="22">
        <v>122</v>
      </c>
      <c r="I13874" s="21" t="s">
        <v>205665</v>
      </c>
    </row>
    <row r="13875" spans="1:9" ht="32" customHeight="1">
      <c r="A13875" s="19" t="s">
        <v>205666</v>
      </c>
      <c r="B13875" s="20" t="s">
        <v>170971</v>
      </c>
      <c r="C13875" s="22">
        <v>7</v>
      </c>
      <c r="D13875" s="21" t="s">
        <v>179282</v>
      </c>
      <c r="E13875" s="22">
        <v>80</v>
      </c>
      <c r="F13875" s="21" t="s">
        <v>172474</v>
      </c>
      <c r="G13875" s="22">
        <v>32</v>
      </c>
      <c r="H13875" s="22">
        <v>122</v>
      </c>
      <c r="I13875" s="21" t="s">
        <v>205667</v>
      </c>
    </row>
    <row r="13876" spans="1:9" ht="32" customHeight="1">
      <c r="A13876" s="19" t="s">
        <v>205668</v>
      </c>
      <c r="B13876" s="20" t="s">
        <v>170971</v>
      </c>
      <c r="C13876" s="22">
        <v>7</v>
      </c>
      <c r="D13876" s="21" t="s">
        <v>179282</v>
      </c>
      <c r="E13876" s="22">
        <v>80</v>
      </c>
      <c r="F13876" s="21" t="s">
        <v>172474</v>
      </c>
      <c r="G13876" s="22">
        <v>32</v>
      </c>
      <c r="H13876" s="22">
        <v>122</v>
      </c>
      <c r="I13876" s="21" t="s">
        <v>205669</v>
      </c>
    </row>
    <row r="13877" spans="1:9" ht="32" customHeight="1">
      <c r="A13877" s="19" t="s">
        <v>205670</v>
      </c>
      <c r="B13877" s="20" t="s">
        <v>173619</v>
      </c>
      <c r="C13877" s="22">
        <v>3</v>
      </c>
      <c r="D13877" s="21" t="s">
        <v>172338</v>
      </c>
      <c r="E13877" s="22">
        <v>80</v>
      </c>
      <c r="F13877" s="21" t="s">
        <v>177314</v>
      </c>
      <c r="G13877" s="22">
        <v>32</v>
      </c>
      <c r="H13877" s="22">
        <v>118</v>
      </c>
      <c r="I13877" s="21" t="s">
        <v>205671</v>
      </c>
    </row>
    <row r="13878" spans="1:9" ht="32" customHeight="1">
      <c r="A13878" s="19" t="s">
        <v>205672</v>
      </c>
      <c r="B13878" s="20" t="s">
        <v>173619</v>
      </c>
      <c r="C13878" s="22">
        <v>3</v>
      </c>
      <c r="D13878" s="21" t="s">
        <v>172338</v>
      </c>
      <c r="E13878" s="22">
        <v>80</v>
      </c>
      <c r="F13878" s="21" t="s">
        <v>177314</v>
      </c>
      <c r="G13878" s="22">
        <v>32</v>
      </c>
      <c r="H13878" s="22">
        <v>118</v>
      </c>
      <c r="I13878" s="21" t="s">
        <v>205673</v>
      </c>
    </row>
    <row r="13879" spans="1:9" ht="32" customHeight="1">
      <c r="A13879" s="19" t="s">
        <v>205674</v>
      </c>
      <c r="B13879" s="20" t="s">
        <v>173619</v>
      </c>
      <c r="C13879" s="22">
        <v>3</v>
      </c>
      <c r="D13879" s="21" t="s">
        <v>172338</v>
      </c>
      <c r="E13879" s="22">
        <v>80</v>
      </c>
      <c r="F13879" s="21" t="s">
        <v>177314</v>
      </c>
      <c r="G13879" s="22">
        <v>32</v>
      </c>
      <c r="H13879" s="22">
        <v>118</v>
      </c>
      <c r="I13879" s="21" t="s">
        <v>205675</v>
      </c>
    </row>
    <row r="13880" spans="1:9" ht="32" customHeight="1">
      <c r="A13880" s="19" t="s">
        <v>205676</v>
      </c>
      <c r="B13880" s="20" t="s">
        <v>173619</v>
      </c>
      <c r="C13880" s="22">
        <v>3</v>
      </c>
      <c r="D13880" s="21" t="s">
        <v>172338</v>
      </c>
      <c r="E13880" s="22">
        <v>80</v>
      </c>
      <c r="F13880" s="21" t="s">
        <v>177314</v>
      </c>
      <c r="G13880" s="22">
        <v>32</v>
      </c>
      <c r="H13880" s="22">
        <v>118</v>
      </c>
      <c r="I13880" s="21" t="s">
        <v>205677</v>
      </c>
    </row>
    <row r="13881" spans="1:9" ht="32" customHeight="1">
      <c r="A13881" s="19" t="s">
        <v>205678</v>
      </c>
      <c r="B13881" s="20" t="s">
        <v>173619</v>
      </c>
      <c r="C13881" s="22">
        <v>3</v>
      </c>
      <c r="D13881" s="21" t="s">
        <v>172338</v>
      </c>
      <c r="E13881" s="22">
        <v>80</v>
      </c>
      <c r="F13881" s="21" t="s">
        <v>177314</v>
      </c>
      <c r="G13881" s="22">
        <v>32</v>
      </c>
      <c r="H13881" s="22">
        <v>118</v>
      </c>
      <c r="I13881" s="21" t="s">
        <v>205679</v>
      </c>
    </row>
    <row r="13882" spans="1:9" ht="32" customHeight="1">
      <c r="A13882" s="19" t="s">
        <v>205680</v>
      </c>
      <c r="B13882" s="20" t="s">
        <v>173619</v>
      </c>
      <c r="C13882" s="22">
        <v>3</v>
      </c>
      <c r="D13882" s="21" t="s">
        <v>172338</v>
      </c>
      <c r="E13882" s="22">
        <v>80</v>
      </c>
      <c r="F13882" s="21" t="s">
        <v>177314</v>
      </c>
      <c r="G13882" s="22">
        <v>32</v>
      </c>
      <c r="H13882" s="22">
        <v>118</v>
      </c>
      <c r="I13882" s="21" t="s">
        <v>205681</v>
      </c>
    </row>
    <row r="13883" spans="1:9" ht="32" customHeight="1">
      <c r="A13883" s="19" t="s">
        <v>205682</v>
      </c>
      <c r="B13883" s="20" t="s">
        <v>173619</v>
      </c>
      <c r="C13883" s="22">
        <v>3</v>
      </c>
      <c r="D13883" s="21" t="s">
        <v>172338</v>
      </c>
      <c r="E13883" s="22">
        <v>80</v>
      </c>
      <c r="F13883" s="21" t="s">
        <v>177314</v>
      </c>
      <c r="G13883" s="22">
        <v>32</v>
      </c>
      <c r="H13883" s="22">
        <v>118</v>
      </c>
      <c r="I13883" s="21" t="s">
        <v>205683</v>
      </c>
    </row>
    <row r="13884" spans="1:9" ht="32" customHeight="1">
      <c r="A13884" s="19" t="s">
        <v>205684</v>
      </c>
      <c r="B13884" s="20" t="s">
        <v>173619</v>
      </c>
      <c r="C13884" s="22">
        <v>3</v>
      </c>
      <c r="D13884" s="21" t="s">
        <v>172338</v>
      </c>
      <c r="E13884" s="22">
        <v>80</v>
      </c>
      <c r="F13884" s="21" t="s">
        <v>177314</v>
      </c>
      <c r="G13884" s="22">
        <v>32</v>
      </c>
      <c r="H13884" s="22">
        <v>118</v>
      </c>
      <c r="I13884" s="21" t="s">
        <v>205685</v>
      </c>
    </row>
    <row r="13885" spans="1:9" ht="32" customHeight="1">
      <c r="A13885" s="19" t="s">
        <v>205686</v>
      </c>
      <c r="B13885" s="20" t="s">
        <v>173619</v>
      </c>
      <c r="C13885" s="22">
        <v>3</v>
      </c>
      <c r="D13885" s="21" t="s">
        <v>172338</v>
      </c>
      <c r="E13885" s="22">
        <v>80</v>
      </c>
      <c r="F13885" s="21" t="s">
        <v>177314</v>
      </c>
      <c r="G13885" s="22">
        <v>32</v>
      </c>
      <c r="H13885" s="22">
        <v>118</v>
      </c>
      <c r="I13885" s="21" t="s">
        <v>205687</v>
      </c>
    </row>
    <row r="13886" spans="1:9" ht="32" customHeight="1">
      <c r="A13886" s="19" t="s">
        <v>205688</v>
      </c>
      <c r="B13886" s="20" t="s">
        <v>169970</v>
      </c>
      <c r="C13886" s="22">
        <v>4</v>
      </c>
      <c r="D13886" s="21" t="s">
        <v>170303</v>
      </c>
      <c r="E13886" s="22">
        <v>93</v>
      </c>
      <c r="F13886" s="21" t="s">
        <v>170304</v>
      </c>
      <c r="G13886" s="22">
        <v>1</v>
      </c>
      <c r="H13886" s="22">
        <v>101</v>
      </c>
      <c r="I13886" s="21" t="s">
        <v>205689</v>
      </c>
    </row>
    <row r="13887" spans="1:9" ht="32" customHeight="1">
      <c r="A13887" s="19" t="s">
        <v>205690</v>
      </c>
      <c r="B13887" s="20" t="s">
        <v>193822</v>
      </c>
      <c r="C13887" s="22">
        <v>71</v>
      </c>
      <c r="D13887" s="21" t="s">
        <v>174634</v>
      </c>
      <c r="E13887" s="22">
        <v>44</v>
      </c>
      <c r="F13887" s="21" t="s">
        <v>182175</v>
      </c>
      <c r="G13887" s="22">
        <v>21</v>
      </c>
      <c r="H13887" s="22">
        <v>139</v>
      </c>
      <c r="I13887" s="21" t="s">
        <v>205691</v>
      </c>
    </row>
    <row r="13888" spans="1:9" ht="32" customHeight="1">
      <c r="A13888" s="19" t="s">
        <v>205692</v>
      </c>
      <c r="B13888" s="20" t="s">
        <v>173752</v>
      </c>
      <c r="C13888" s="22">
        <v>40</v>
      </c>
      <c r="D13888" s="21" t="s">
        <v>199505</v>
      </c>
      <c r="E13888" s="22">
        <v>43</v>
      </c>
      <c r="F13888" s="21" t="s">
        <v>171864</v>
      </c>
      <c r="G13888" s="22">
        <v>51</v>
      </c>
      <c r="H13888" s="22">
        <v>137</v>
      </c>
      <c r="I13888" s="21" t="s">
        <v>205693</v>
      </c>
    </row>
    <row r="13889" spans="1:9" ht="32" customHeight="1">
      <c r="A13889" s="19" t="s">
        <v>205694</v>
      </c>
      <c r="B13889" s="20" t="s">
        <v>175055</v>
      </c>
      <c r="C13889" s="22">
        <v>4</v>
      </c>
      <c r="D13889" s="21" t="s">
        <v>175182</v>
      </c>
      <c r="E13889" s="22">
        <v>136</v>
      </c>
      <c r="F13889" s="22">
        <v>0</v>
      </c>
      <c r="G13889" s="22">
        <v>0</v>
      </c>
      <c r="H13889" s="22">
        <v>143</v>
      </c>
      <c r="I13889" s="21" t="s">
        <v>205695</v>
      </c>
    </row>
    <row r="13890" spans="1:9" ht="32" customHeight="1">
      <c r="A13890" s="19" t="s">
        <v>205696</v>
      </c>
      <c r="B13890" s="20" t="s">
        <v>205697</v>
      </c>
      <c r="C13890" s="22">
        <v>53</v>
      </c>
      <c r="D13890" s="21" t="s">
        <v>205698</v>
      </c>
      <c r="E13890" s="22">
        <v>122</v>
      </c>
      <c r="F13890" s="21" t="s">
        <v>181522</v>
      </c>
      <c r="G13890" s="22">
        <v>6</v>
      </c>
      <c r="H13890" s="22">
        <v>184</v>
      </c>
      <c r="I13890" s="21" t="s">
        <v>205699</v>
      </c>
    </row>
    <row r="13891" spans="1:9" ht="32" customHeight="1">
      <c r="A13891" s="19" t="s">
        <v>205700</v>
      </c>
      <c r="B13891" s="20" t="s">
        <v>174572</v>
      </c>
      <c r="C13891" s="22">
        <v>50</v>
      </c>
      <c r="D13891" s="22">
        <v>0</v>
      </c>
      <c r="E13891" s="22">
        <v>0</v>
      </c>
      <c r="F13891" s="21" t="s">
        <v>170423</v>
      </c>
      <c r="G13891" s="22">
        <v>1</v>
      </c>
      <c r="H13891" s="22">
        <v>54</v>
      </c>
      <c r="I13891" s="21" t="s">
        <v>205701</v>
      </c>
    </row>
    <row r="13892" spans="1:9" ht="32" customHeight="1">
      <c r="A13892" s="19" t="s">
        <v>205702</v>
      </c>
      <c r="B13892" s="20" t="s">
        <v>171823</v>
      </c>
      <c r="C13892" s="22">
        <v>40</v>
      </c>
      <c r="D13892" s="21" t="s">
        <v>170598</v>
      </c>
      <c r="E13892" s="22">
        <v>4</v>
      </c>
      <c r="F13892" s="21" t="s">
        <v>183041</v>
      </c>
      <c r="G13892" s="22">
        <v>43</v>
      </c>
      <c r="H13892" s="22">
        <v>90</v>
      </c>
      <c r="I13892" s="21" t="s">
        <v>205703</v>
      </c>
    </row>
    <row r="13893" spans="1:9" ht="32" customHeight="1">
      <c r="A13893" s="19" t="s">
        <v>205704</v>
      </c>
      <c r="B13893" s="20" t="s">
        <v>171823</v>
      </c>
      <c r="C13893" s="22">
        <v>40</v>
      </c>
      <c r="D13893" s="21" t="s">
        <v>170598</v>
      </c>
      <c r="E13893" s="22">
        <v>4</v>
      </c>
      <c r="F13893" s="21" t="s">
        <v>183041</v>
      </c>
      <c r="G13893" s="22">
        <v>43</v>
      </c>
      <c r="H13893" s="22">
        <v>90</v>
      </c>
      <c r="I13893" s="21" t="s">
        <v>205705</v>
      </c>
    </row>
    <row r="13894" spans="1:9" ht="32" customHeight="1">
      <c r="A13894" s="19" t="s">
        <v>205706</v>
      </c>
      <c r="B13894" s="20" t="s">
        <v>182323</v>
      </c>
      <c r="C13894" s="22">
        <v>19</v>
      </c>
      <c r="D13894" s="21" t="s">
        <v>180683</v>
      </c>
      <c r="E13894" s="22">
        <v>22</v>
      </c>
      <c r="F13894" s="21" t="s">
        <v>177265</v>
      </c>
      <c r="G13894" s="22">
        <v>8</v>
      </c>
      <c r="H13894" s="22">
        <v>52</v>
      </c>
      <c r="I13894" s="21" t="s">
        <v>205707</v>
      </c>
    </row>
    <row r="13895" spans="1:9" ht="32" customHeight="1">
      <c r="A13895" s="19" t="s">
        <v>205708</v>
      </c>
      <c r="B13895" s="20" t="s">
        <v>198178</v>
      </c>
      <c r="C13895" s="22">
        <v>1</v>
      </c>
      <c r="D13895" s="21" t="s">
        <v>182578</v>
      </c>
      <c r="E13895" s="22">
        <v>97</v>
      </c>
      <c r="F13895" s="21" t="s">
        <v>171917</v>
      </c>
      <c r="G13895" s="22">
        <v>44</v>
      </c>
      <c r="H13895" s="22">
        <v>145</v>
      </c>
      <c r="I13895" s="21" t="s">
        <v>205709</v>
      </c>
    </row>
    <row r="13896" spans="1:9" ht="32" customHeight="1">
      <c r="A13896" s="19" t="s">
        <v>205710</v>
      </c>
      <c r="B13896" s="20" t="s">
        <v>172225</v>
      </c>
      <c r="C13896" s="22">
        <v>3</v>
      </c>
      <c r="D13896" s="21" t="s">
        <v>170354</v>
      </c>
      <c r="E13896" s="22">
        <v>132</v>
      </c>
      <c r="F13896" s="22">
        <v>25</v>
      </c>
      <c r="G13896" s="22">
        <v>45</v>
      </c>
      <c r="H13896" s="22">
        <v>183</v>
      </c>
      <c r="I13896" s="21" t="s">
        <v>205711</v>
      </c>
    </row>
    <row r="13897" spans="1:9" ht="32" customHeight="1">
      <c r="A13897" s="19" t="s">
        <v>205712</v>
      </c>
      <c r="B13897" s="20" t="s">
        <v>172897</v>
      </c>
      <c r="C13897" s="22">
        <v>4</v>
      </c>
      <c r="D13897" s="21" t="s">
        <v>177139</v>
      </c>
      <c r="E13897" s="22">
        <v>43</v>
      </c>
      <c r="F13897" s="21" t="s">
        <v>191254</v>
      </c>
      <c r="G13897" s="22">
        <v>74</v>
      </c>
      <c r="H13897" s="22">
        <v>124</v>
      </c>
      <c r="I13897" s="21" t="s">
        <v>205713</v>
      </c>
    </row>
    <row r="13898" spans="1:9" ht="32" customHeight="1">
      <c r="A13898" s="19" t="s">
        <v>205714</v>
      </c>
      <c r="B13898" s="20" t="s">
        <v>178033</v>
      </c>
      <c r="C13898" s="22">
        <v>9</v>
      </c>
      <c r="D13898" s="21" t="s">
        <v>176874</v>
      </c>
      <c r="E13898" s="22">
        <v>105</v>
      </c>
      <c r="F13898" s="22">
        <v>0</v>
      </c>
      <c r="G13898" s="22">
        <v>0</v>
      </c>
      <c r="H13898" s="22">
        <v>117</v>
      </c>
      <c r="I13898" s="21" t="s">
        <v>205715</v>
      </c>
    </row>
    <row r="13899" spans="1:9" ht="32" customHeight="1">
      <c r="A13899" s="19" t="s">
        <v>205716</v>
      </c>
      <c r="B13899" s="20" t="s">
        <v>170813</v>
      </c>
      <c r="C13899" s="22">
        <v>29</v>
      </c>
      <c r="D13899" s="21" t="s">
        <v>180104</v>
      </c>
      <c r="E13899" s="22">
        <v>47</v>
      </c>
      <c r="F13899" s="22">
        <v>0</v>
      </c>
      <c r="G13899" s="22">
        <v>0</v>
      </c>
      <c r="H13899" s="22">
        <v>79</v>
      </c>
      <c r="I13899" s="21" t="s">
        <v>205717</v>
      </c>
    </row>
    <row r="13900" spans="1:9" ht="32" customHeight="1">
      <c r="A13900" s="19" t="s">
        <v>205718</v>
      </c>
      <c r="B13900" s="20" t="s">
        <v>162730</v>
      </c>
      <c r="C13900" s="22">
        <v>87</v>
      </c>
      <c r="D13900" s="21" t="s">
        <v>183743</v>
      </c>
      <c r="E13900" s="22">
        <v>29</v>
      </c>
      <c r="F13900" s="21" t="s">
        <v>187007</v>
      </c>
      <c r="G13900" s="22">
        <v>9</v>
      </c>
      <c r="H13900" s="22">
        <v>128</v>
      </c>
      <c r="I13900" s="21" t="s">
        <v>205719</v>
      </c>
    </row>
    <row r="13901" spans="1:9" ht="32" customHeight="1">
      <c r="A13901" s="19" t="s">
        <v>205720</v>
      </c>
      <c r="B13901" s="20" t="s">
        <v>174675</v>
      </c>
      <c r="C13901" s="22">
        <v>20</v>
      </c>
      <c r="D13901" s="21" t="s">
        <v>205721</v>
      </c>
      <c r="E13901" s="22">
        <v>118</v>
      </c>
      <c r="F13901" s="21" t="s">
        <v>179245</v>
      </c>
      <c r="G13901" s="22">
        <v>1</v>
      </c>
      <c r="H13901" s="22">
        <v>142</v>
      </c>
      <c r="I13901" s="21" t="s">
        <v>205722</v>
      </c>
    </row>
    <row r="13902" spans="1:9" ht="32" customHeight="1">
      <c r="A13902" s="19" t="s">
        <v>205723</v>
      </c>
      <c r="B13902" s="20" t="s">
        <v>173320</v>
      </c>
      <c r="C13902" s="22">
        <v>11</v>
      </c>
      <c r="D13902" s="21" t="s">
        <v>190559</v>
      </c>
      <c r="E13902" s="22">
        <v>107</v>
      </c>
      <c r="F13902" s="21" t="s">
        <v>184328</v>
      </c>
      <c r="G13902" s="22">
        <v>1</v>
      </c>
      <c r="H13902" s="22">
        <v>122</v>
      </c>
      <c r="I13902" s="21" t="s">
        <v>205724</v>
      </c>
    </row>
    <row r="13903" spans="1:9" ht="44" customHeight="1">
      <c r="A13903" s="19" t="s">
        <v>205725</v>
      </c>
      <c r="B13903" s="20" t="s">
        <v>199820</v>
      </c>
      <c r="C13903" s="22">
        <v>12</v>
      </c>
      <c r="D13903" s="21" t="s">
        <v>176064</v>
      </c>
      <c r="E13903" s="22">
        <v>114</v>
      </c>
      <c r="F13903" s="21" t="s">
        <v>200944</v>
      </c>
      <c r="G13903" s="22">
        <v>71</v>
      </c>
      <c r="H13903" s="22">
        <v>200</v>
      </c>
      <c r="I13903" s="21" t="s">
        <v>205726</v>
      </c>
    </row>
    <row r="13904" spans="1:9" ht="44" customHeight="1">
      <c r="A13904" s="19" t="s">
        <v>205727</v>
      </c>
      <c r="B13904" s="20" t="s">
        <v>200541</v>
      </c>
      <c r="C13904" s="22">
        <v>43</v>
      </c>
      <c r="D13904" s="21" t="s">
        <v>183404</v>
      </c>
      <c r="E13904" s="22">
        <v>30</v>
      </c>
      <c r="F13904" s="21" t="s">
        <v>184840</v>
      </c>
      <c r="G13904" s="22">
        <v>54</v>
      </c>
      <c r="H13904" s="22">
        <v>130</v>
      </c>
      <c r="I13904" s="21" t="s">
        <v>205728</v>
      </c>
    </row>
    <row r="13905" spans="1:9" ht="32" customHeight="1">
      <c r="A13905" s="19" t="s">
        <v>205729</v>
      </c>
      <c r="B13905" s="20" t="s">
        <v>173243</v>
      </c>
      <c r="C13905" s="22">
        <v>7</v>
      </c>
      <c r="D13905" s="21" t="s">
        <v>198149</v>
      </c>
      <c r="E13905" s="22">
        <v>120</v>
      </c>
      <c r="F13905" s="21" t="s">
        <v>184164</v>
      </c>
      <c r="G13905" s="22">
        <v>21</v>
      </c>
      <c r="H13905" s="22">
        <v>151</v>
      </c>
      <c r="I13905" s="21" t="s">
        <v>205730</v>
      </c>
    </row>
    <row r="13906" spans="1:9" ht="32" customHeight="1">
      <c r="A13906" s="19" t="s">
        <v>205731</v>
      </c>
      <c r="B13906" s="20" t="s">
        <v>174241</v>
      </c>
      <c r="C13906" s="22">
        <v>45</v>
      </c>
      <c r="D13906" s="21" t="s">
        <v>205732</v>
      </c>
      <c r="E13906" s="22">
        <v>79</v>
      </c>
      <c r="F13906" s="21" t="s">
        <v>199193</v>
      </c>
      <c r="G13906" s="22">
        <v>33</v>
      </c>
      <c r="H13906" s="22">
        <v>160</v>
      </c>
      <c r="I13906" s="21" t="s">
        <v>205733</v>
      </c>
    </row>
    <row r="13907" spans="1:9" ht="32" customHeight="1">
      <c r="A13907" s="19" t="s">
        <v>205734</v>
      </c>
      <c r="B13907" s="20" t="s">
        <v>173784</v>
      </c>
      <c r="C13907" s="22">
        <v>16</v>
      </c>
      <c r="D13907" s="21" t="s">
        <v>172671</v>
      </c>
      <c r="E13907" s="22">
        <v>81</v>
      </c>
      <c r="F13907" s="21" t="s">
        <v>174079</v>
      </c>
      <c r="G13907" s="22">
        <v>29</v>
      </c>
      <c r="H13907" s="22">
        <v>129</v>
      </c>
      <c r="I13907" s="21" t="s">
        <v>205735</v>
      </c>
    </row>
    <row r="13908" spans="1:9" ht="32" customHeight="1">
      <c r="A13908" s="19" t="s">
        <v>205736</v>
      </c>
      <c r="B13908" s="20" t="s">
        <v>188884</v>
      </c>
      <c r="C13908" s="22">
        <v>3</v>
      </c>
      <c r="D13908" s="21" t="s">
        <v>205737</v>
      </c>
      <c r="E13908" s="22">
        <v>149</v>
      </c>
      <c r="F13908" s="21" t="s">
        <v>170891</v>
      </c>
      <c r="G13908" s="22">
        <v>2</v>
      </c>
      <c r="H13908" s="22">
        <v>157</v>
      </c>
      <c r="I13908" s="21" t="s">
        <v>205738</v>
      </c>
    </row>
    <row r="13909" spans="1:9" ht="32" customHeight="1">
      <c r="A13909" s="19" t="s">
        <v>205739</v>
      </c>
      <c r="B13909" s="20" t="s">
        <v>184592</v>
      </c>
      <c r="C13909" s="22">
        <v>73</v>
      </c>
      <c r="D13909" s="21" t="s">
        <v>174854</v>
      </c>
      <c r="E13909" s="22">
        <v>80</v>
      </c>
      <c r="F13909" s="21" t="s">
        <v>182457</v>
      </c>
      <c r="G13909" s="22">
        <v>23</v>
      </c>
      <c r="H13909" s="22">
        <v>179</v>
      </c>
      <c r="I13909" s="21" t="s">
        <v>205740</v>
      </c>
    </row>
    <row r="13910" spans="1:9" ht="32" customHeight="1">
      <c r="A13910" s="19" t="s">
        <v>205741</v>
      </c>
      <c r="B13910" s="20" t="s">
        <v>179302</v>
      </c>
      <c r="C13910" s="22">
        <v>3</v>
      </c>
      <c r="D13910" s="21" t="s">
        <v>177037</v>
      </c>
      <c r="E13910" s="22">
        <v>117</v>
      </c>
      <c r="F13910" s="21" t="s">
        <v>177226</v>
      </c>
      <c r="G13910" s="22">
        <v>2</v>
      </c>
      <c r="H13910" s="22">
        <v>125</v>
      </c>
      <c r="I13910" s="21" t="s">
        <v>205742</v>
      </c>
    </row>
    <row r="13911" spans="1:9" ht="32" customHeight="1">
      <c r="A13911" s="19" t="s">
        <v>205743</v>
      </c>
      <c r="B13911" s="20" t="s">
        <v>174905</v>
      </c>
      <c r="C13911" s="22">
        <v>7</v>
      </c>
      <c r="D13911" s="21" t="s">
        <v>174904</v>
      </c>
      <c r="E13911" s="22">
        <v>44</v>
      </c>
      <c r="F13911" s="22">
        <v>0</v>
      </c>
      <c r="G13911" s="22">
        <v>0</v>
      </c>
      <c r="H13911" s="22">
        <v>54</v>
      </c>
      <c r="I13911" s="21" t="s">
        <v>205744</v>
      </c>
    </row>
    <row r="13912" spans="1:9" ht="32" customHeight="1">
      <c r="A13912" s="19" t="s">
        <v>205745</v>
      </c>
      <c r="B13912" s="20" t="s">
        <v>179596</v>
      </c>
      <c r="C13912" s="22">
        <v>47</v>
      </c>
      <c r="D13912" s="21" t="s">
        <v>170250</v>
      </c>
      <c r="E13912" s="22">
        <v>24</v>
      </c>
      <c r="F13912" s="21" t="s">
        <v>176058</v>
      </c>
      <c r="G13912" s="22">
        <v>1</v>
      </c>
      <c r="H13912" s="22">
        <v>75</v>
      </c>
      <c r="I13912" s="21" t="s">
        <v>205746</v>
      </c>
    </row>
    <row r="13913" spans="1:9" ht="32" customHeight="1">
      <c r="A13913" s="19" t="s">
        <v>205747</v>
      </c>
      <c r="B13913" s="20" t="s">
        <v>174913</v>
      </c>
      <c r="C13913" s="22">
        <v>24</v>
      </c>
      <c r="D13913" s="21" t="s">
        <v>198519</v>
      </c>
      <c r="E13913" s="22">
        <v>41</v>
      </c>
      <c r="F13913" s="21" t="s">
        <v>171341</v>
      </c>
      <c r="G13913" s="22">
        <v>27</v>
      </c>
      <c r="H13913" s="22">
        <v>95</v>
      </c>
      <c r="I13913" s="21" t="s">
        <v>205748</v>
      </c>
    </row>
    <row r="13914" spans="1:9" ht="32" customHeight="1">
      <c r="A13914" s="19" t="s">
        <v>205749</v>
      </c>
      <c r="B13914" s="20" t="s">
        <v>170332</v>
      </c>
      <c r="C13914" s="22">
        <v>66</v>
      </c>
      <c r="D13914" s="22">
        <v>50</v>
      </c>
      <c r="E13914" s="22">
        <v>156</v>
      </c>
      <c r="F13914" s="21" t="s">
        <v>170333</v>
      </c>
      <c r="G13914" s="22">
        <v>90</v>
      </c>
      <c r="H13914" s="22">
        <v>315</v>
      </c>
      <c r="I13914" s="21" t="s">
        <v>205750</v>
      </c>
    </row>
    <row r="13915" spans="1:9" ht="32" customHeight="1">
      <c r="A13915" s="19" t="s">
        <v>205751</v>
      </c>
      <c r="B13915" s="20" t="s">
        <v>170332</v>
      </c>
      <c r="C13915" s="22">
        <v>66</v>
      </c>
      <c r="D13915" s="22">
        <v>50</v>
      </c>
      <c r="E13915" s="22">
        <v>156</v>
      </c>
      <c r="F13915" s="21" t="s">
        <v>170333</v>
      </c>
      <c r="G13915" s="22">
        <v>90</v>
      </c>
      <c r="H13915" s="22">
        <v>315</v>
      </c>
      <c r="I13915" s="21" t="s">
        <v>205752</v>
      </c>
    </row>
    <row r="13916" spans="1:9" ht="32" customHeight="1">
      <c r="A13916" s="19" t="s">
        <v>205753</v>
      </c>
      <c r="B13916" s="20" t="s">
        <v>194241</v>
      </c>
      <c r="C13916" s="22">
        <v>164</v>
      </c>
      <c r="D13916" s="21" t="s">
        <v>205754</v>
      </c>
      <c r="E13916" s="22">
        <v>89</v>
      </c>
      <c r="F13916" s="21" t="s">
        <v>174523</v>
      </c>
      <c r="G13916" s="22">
        <v>33</v>
      </c>
      <c r="H13916" s="22">
        <v>289</v>
      </c>
      <c r="I13916" s="21" t="s">
        <v>205755</v>
      </c>
    </row>
    <row r="13917" spans="1:9" ht="32" customHeight="1">
      <c r="A13917" s="19" t="s">
        <v>205756</v>
      </c>
      <c r="B13917" s="20" t="s">
        <v>175959</v>
      </c>
      <c r="C13917" s="22">
        <v>88</v>
      </c>
      <c r="D13917" s="21" t="s">
        <v>195258</v>
      </c>
      <c r="E13917" s="22">
        <v>89</v>
      </c>
      <c r="F13917" s="21" t="s">
        <v>173395</v>
      </c>
      <c r="G13917" s="22">
        <v>9</v>
      </c>
      <c r="H13917" s="22">
        <v>189</v>
      </c>
      <c r="I13917" s="21" t="s">
        <v>205757</v>
      </c>
    </row>
    <row r="13918" spans="1:9" ht="32" customHeight="1">
      <c r="A13918" s="19" t="s">
        <v>205758</v>
      </c>
      <c r="B13918" s="20" t="s">
        <v>175959</v>
      </c>
      <c r="C13918" s="22">
        <v>88</v>
      </c>
      <c r="D13918" s="21" t="s">
        <v>195258</v>
      </c>
      <c r="E13918" s="22">
        <v>89</v>
      </c>
      <c r="F13918" s="21" t="s">
        <v>173395</v>
      </c>
      <c r="G13918" s="22">
        <v>9</v>
      </c>
      <c r="H13918" s="22">
        <v>189</v>
      </c>
      <c r="I13918" s="21" t="s">
        <v>205759</v>
      </c>
    </row>
    <row r="13919" spans="1:9" ht="32" customHeight="1">
      <c r="A13919" s="19" t="s">
        <v>205760</v>
      </c>
      <c r="B13919" s="20" t="s">
        <v>177574</v>
      </c>
      <c r="C13919" s="22">
        <v>2</v>
      </c>
      <c r="D13919" s="21" t="s">
        <v>176689</v>
      </c>
      <c r="E13919" s="22">
        <v>89</v>
      </c>
      <c r="F13919" s="21" t="s">
        <v>177574</v>
      </c>
      <c r="G13919" s="22">
        <v>2</v>
      </c>
      <c r="H13919" s="22">
        <v>96</v>
      </c>
      <c r="I13919" s="21" t="s">
        <v>205761</v>
      </c>
    </row>
    <row r="13920" spans="1:9" ht="44" customHeight="1">
      <c r="A13920" s="19" t="s">
        <v>205762</v>
      </c>
      <c r="B13920" s="20" t="s">
        <v>172803</v>
      </c>
      <c r="C13920" s="22">
        <v>57</v>
      </c>
      <c r="D13920" s="21" t="s">
        <v>171529</v>
      </c>
      <c r="E13920" s="22">
        <v>9</v>
      </c>
      <c r="F13920" s="21" t="s">
        <v>170195</v>
      </c>
      <c r="G13920" s="22">
        <v>18</v>
      </c>
      <c r="H13920" s="22">
        <v>87</v>
      </c>
      <c r="I13920" s="21" t="s">
        <v>205763</v>
      </c>
    </row>
    <row r="13921" spans="1:9" ht="44" customHeight="1">
      <c r="A13921" s="19" t="s">
        <v>205764</v>
      </c>
      <c r="B13921" s="20" t="s">
        <v>172608</v>
      </c>
      <c r="C13921" s="22">
        <v>13</v>
      </c>
      <c r="D13921" s="21" t="s">
        <v>176132</v>
      </c>
      <c r="E13921" s="22">
        <v>97</v>
      </c>
      <c r="F13921" s="21" t="s">
        <v>175527</v>
      </c>
      <c r="G13921" s="22">
        <v>4</v>
      </c>
      <c r="H13921" s="22">
        <v>117</v>
      </c>
      <c r="I13921" s="21" t="s">
        <v>205765</v>
      </c>
    </row>
    <row r="13922" spans="1:9" ht="44" customHeight="1">
      <c r="A13922" s="19" t="s">
        <v>205766</v>
      </c>
      <c r="B13922" s="20" t="s">
        <v>174745</v>
      </c>
      <c r="C13922" s="22">
        <v>5</v>
      </c>
      <c r="D13922" s="21" t="s">
        <v>181653</v>
      </c>
      <c r="E13922" s="22">
        <v>109</v>
      </c>
      <c r="F13922" s="22">
        <v>0</v>
      </c>
      <c r="G13922" s="22">
        <v>0</v>
      </c>
      <c r="H13922" s="22">
        <v>117</v>
      </c>
      <c r="I13922" s="21" t="s">
        <v>205767</v>
      </c>
    </row>
    <row r="13923" spans="1:9" ht="32" customHeight="1">
      <c r="A13923" s="19" t="s">
        <v>205768</v>
      </c>
      <c r="B13923" s="20" t="s">
        <v>175515</v>
      </c>
      <c r="C13923" s="22">
        <v>45</v>
      </c>
      <c r="D13923" s="22">
        <v>0</v>
      </c>
      <c r="E13923" s="22">
        <v>0</v>
      </c>
      <c r="F13923" s="21" t="s">
        <v>175516</v>
      </c>
      <c r="G13923" s="22">
        <v>2</v>
      </c>
      <c r="H13923" s="22">
        <v>50</v>
      </c>
      <c r="I13923" s="21" t="s">
        <v>205769</v>
      </c>
    </row>
    <row r="13924" spans="1:9" ht="32" customHeight="1">
      <c r="A13924" s="19" t="s">
        <v>205770</v>
      </c>
      <c r="B13924" s="20" t="s">
        <v>197830</v>
      </c>
      <c r="C13924" s="22">
        <v>58</v>
      </c>
      <c r="D13924" s="21" t="s">
        <v>175418</v>
      </c>
      <c r="E13924" s="22">
        <v>18</v>
      </c>
      <c r="F13924" s="21" t="s">
        <v>170734</v>
      </c>
      <c r="G13924" s="22">
        <v>7</v>
      </c>
      <c r="H13924" s="22">
        <v>86</v>
      </c>
      <c r="I13924" s="21" t="s">
        <v>205771</v>
      </c>
    </row>
    <row r="13925" spans="1:9" ht="32" customHeight="1">
      <c r="A13925" s="19" t="s">
        <v>205772</v>
      </c>
      <c r="B13925" s="20" t="s">
        <v>176094</v>
      </c>
      <c r="C13925" s="22">
        <v>62</v>
      </c>
      <c r="D13925" s="22">
        <v>0</v>
      </c>
      <c r="E13925" s="22">
        <v>0</v>
      </c>
      <c r="F13925" s="21" t="s">
        <v>172159</v>
      </c>
      <c r="G13925" s="22">
        <v>15</v>
      </c>
      <c r="H13925" s="22">
        <v>80</v>
      </c>
      <c r="I13925" s="21" t="s">
        <v>205773</v>
      </c>
    </row>
    <row r="13926" spans="1:9" ht="32" customHeight="1">
      <c r="A13926" s="19" t="s">
        <v>205774</v>
      </c>
      <c r="B13926" s="20" t="s">
        <v>172849</v>
      </c>
      <c r="C13926" s="22">
        <v>19</v>
      </c>
      <c r="D13926" s="21" t="s">
        <v>173268</v>
      </c>
      <c r="E13926" s="22">
        <v>80</v>
      </c>
      <c r="F13926" s="22">
        <v>10</v>
      </c>
      <c r="G13926" s="22">
        <v>11</v>
      </c>
      <c r="H13926" s="22">
        <v>113</v>
      </c>
      <c r="I13926" s="21" t="s">
        <v>205775</v>
      </c>
    </row>
    <row r="13927" spans="1:9" ht="32" customHeight="1">
      <c r="A13927" s="19" t="s">
        <v>205776</v>
      </c>
      <c r="B13927" s="20" t="s">
        <v>193309</v>
      </c>
      <c r="C13927" s="22">
        <v>11</v>
      </c>
      <c r="D13927" s="21" t="s">
        <v>177997</v>
      </c>
      <c r="E13927" s="22">
        <v>80</v>
      </c>
      <c r="F13927" s="21" t="s">
        <v>179431</v>
      </c>
      <c r="G13927" s="22">
        <v>10</v>
      </c>
      <c r="H13927" s="22">
        <v>104</v>
      </c>
      <c r="I13927" s="21" t="s">
        <v>205777</v>
      </c>
    </row>
    <row r="13928" spans="1:9" ht="32" customHeight="1">
      <c r="A13928" s="19" t="s">
        <v>205778</v>
      </c>
      <c r="B13928" s="24">
        <v>0</v>
      </c>
      <c r="C13928" s="22">
        <v>0</v>
      </c>
      <c r="D13928" s="21" t="s">
        <v>172502</v>
      </c>
      <c r="E13928" s="22">
        <v>94</v>
      </c>
      <c r="F13928" s="21" t="s">
        <v>172501</v>
      </c>
      <c r="G13928" s="22">
        <v>8</v>
      </c>
      <c r="H13928" s="22">
        <v>105</v>
      </c>
      <c r="I13928" s="21" t="s">
        <v>205779</v>
      </c>
    </row>
    <row r="13929" spans="1:9" ht="32" customHeight="1">
      <c r="A13929" s="19" t="s">
        <v>205780</v>
      </c>
      <c r="B13929" s="20" t="s">
        <v>169927</v>
      </c>
      <c r="C13929" s="22">
        <v>65</v>
      </c>
      <c r="D13929" s="22">
        <v>5</v>
      </c>
      <c r="E13929" s="22">
        <v>7</v>
      </c>
      <c r="F13929" s="21" t="s">
        <v>177613</v>
      </c>
      <c r="G13929" s="22">
        <v>68</v>
      </c>
      <c r="H13929" s="22">
        <v>143</v>
      </c>
      <c r="I13929" s="21" t="s">
        <v>205781</v>
      </c>
    </row>
    <row r="13930" spans="1:9" ht="32" customHeight="1">
      <c r="A13930" s="19" t="s">
        <v>205782</v>
      </c>
      <c r="B13930" s="20" t="s">
        <v>169765</v>
      </c>
      <c r="C13930" s="22">
        <v>30</v>
      </c>
      <c r="D13930" s="22">
        <v>0</v>
      </c>
      <c r="E13930" s="22">
        <v>0</v>
      </c>
      <c r="F13930" s="21" t="s">
        <v>178324</v>
      </c>
      <c r="G13930" s="22">
        <v>65</v>
      </c>
      <c r="H13930" s="22">
        <v>98</v>
      </c>
      <c r="I13930" s="21" t="s">
        <v>205783</v>
      </c>
    </row>
    <row r="13931" spans="1:9" ht="32" customHeight="1">
      <c r="A13931" s="19" t="s">
        <v>205784</v>
      </c>
      <c r="B13931" s="20" t="s">
        <v>175163</v>
      </c>
      <c r="C13931" s="22">
        <v>54</v>
      </c>
      <c r="D13931" s="39">
        <v>18125</v>
      </c>
      <c r="E13931" s="22">
        <v>29</v>
      </c>
      <c r="F13931" s="39">
        <v>48125</v>
      </c>
      <c r="G13931" s="22">
        <v>77</v>
      </c>
      <c r="H13931" s="22">
        <v>163</v>
      </c>
      <c r="I13931" s="21" t="s">
        <v>205785</v>
      </c>
    </row>
    <row r="13932" spans="1:9" ht="32" customHeight="1">
      <c r="A13932" s="19" t="s">
        <v>205786</v>
      </c>
      <c r="B13932" s="20" t="s">
        <v>175354</v>
      </c>
      <c r="C13932" s="22">
        <v>39</v>
      </c>
      <c r="D13932" s="21" t="s">
        <v>179754</v>
      </c>
      <c r="E13932" s="22">
        <v>16</v>
      </c>
      <c r="F13932" s="21" t="s">
        <v>171026</v>
      </c>
      <c r="G13932" s="22">
        <v>12</v>
      </c>
      <c r="H13932" s="22">
        <v>70</v>
      </c>
      <c r="I13932" s="21" t="s">
        <v>205787</v>
      </c>
    </row>
    <row r="13933" spans="1:9" ht="32" customHeight="1">
      <c r="A13933" s="19" t="s">
        <v>205788</v>
      </c>
      <c r="B13933" s="20" t="s">
        <v>205789</v>
      </c>
      <c r="C13933" s="22">
        <v>77</v>
      </c>
      <c r="D13933" s="22">
        <v>0</v>
      </c>
      <c r="E13933" s="22">
        <v>0</v>
      </c>
      <c r="F13933" s="21" t="s">
        <v>171620</v>
      </c>
      <c r="G13933" s="22">
        <v>1</v>
      </c>
      <c r="H13933" s="22">
        <v>81</v>
      </c>
      <c r="I13933" s="21" t="s">
        <v>205790</v>
      </c>
    </row>
    <row r="13934" spans="1:9" ht="32" customHeight="1">
      <c r="A13934" s="19" t="s">
        <v>205791</v>
      </c>
      <c r="B13934" s="20" t="s">
        <v>170853</v>
      </c>
      <c r="C13934" s="22">
        <v>90</v>
      </c>
      <c r="D13934" s="21" t="s">
        <v>170195</v>
      </c>
      <c r="E13934" s="22">
        <v>27</v>
      </c>
      <c r="F13934" s="21" t="s">
        <v>169945</v>
      </c>
      <c r="G13934" s="22">
        <v>9</v>
      </c>
      <c r="H13934" s="22">
        <v>129</v>
      </c>
      <c r="I13934" s="21" t="s">
        <v>205792</v>
      </c>
    </row>
    <row r="13935" spans="1:9" ht="32" customHeight="1">
      <c r="A13935" s="19" t="s">
        <v>205793</v>
      </c>
      <c r="B13935" s="20" t="s">
        <v>170853</v>
      </c>
      <c r="C13935" s="22">
        <v>90</v>
      </c>
      <c r="D13935" s="21" t="s">
        <v>170195</v>
      </c>
      <c r="E13935" s="22">
        <v>27</v>
      </c>
      <c r="F13935" s="21" t="s">
        <v>169945</v>
      </c>
      <c r="G13935" s="22">
        <v>9</v>
      </c>
      <c r="H13935" s="22">
        <v>129</v>
      </c>
      <c r="I13935" s="21" t="s">
        <v>205794</v>
      </c>
    </row>
    <row r="13936" spans="1:9" ht="32" customHeight="1">
      <c r="A13936" s="19" t="s">
        <v>205795</v>
      </c>
      <c r="B13936" s="20" t="s">
        <v>174439</v>
      </c>
      <c r="C13936" s="22">
        <v>54</v>
      </c>
      <c r="D13936" s="22">
        <v>0</v>
      </c>
      <c r="E13936" s="22">
        <v>0</v>
      </c>
      <c r="F13936" s="21" t="s">
        <v>169662</v>
      </c>
      <c r="G13936" s="22">
        <v>16</v>
      </c>
      <c r="H13936" s="22">
        <v>73</v>
      </c>
      <c r="I13936" s="21" t="s">
        <v>205796</v>
      </c>
    </row>
    <row r="13937" spans="1:9" ht="32" customHeight="1">
      <c r="A13937" s="19" t="s">
        <v>205797</v>
      </c>
      <c r="B13937" s="20" t="s">
        <v>174439</v>
      </c>
      <c r="C13937" s="22">
        <v>54</v>
      </c>
      <c r="D13937" s="22">
        <v>0</v>
      </c>
      <c r="E13937" s="22">
        <v>0</v>
      </c>
      <c r="F13937" s="21" t="s">
        <v>169662</v>
      </c>
      <c r="G13937" s="22">
        <v>16</v>
      </c>
      <c r="H13937" s="22">
        <v>73</v>
      </c>
      <c r="I13937" s="21" t="s">
        <v>205798</v>
      </c>
    </row>
    <row r="13938" spans="1:9" ht="32" customHeight="1">
      <c r="A13938" s="19" t="s">
        <v>205799</v>
      </c>
      <c r="B13938" s="20" t="s">
        <v>178324</v>
      </c>
      <c r="C13938" s="22">
        <v>78</v>
      </c>
      <c r="D13938" s="21" t="s">
        <v>170050</v>
      </c>
      <c r="E13938" s="22">
        <v>28</v>
      </c>
      <c r="F13938" s="21" t="s">
        <v>170265</v>
      </c>
      <c r="G13938" s="22">
        <v>8</v>
      </c>
      <c r="H13938" s="22">
        <v>117</v>
      </c>
      <c r="I13938" s="21" t="s">
        <v>205800</v>
      </c>
    </row>
    <row r="13939" spans="1:9" ht="32" customHeight="1">
      <c r="A13939" s="19" t="s">
        <v>205801</v>
      </c>
      <c r="B13939" s="20" t="s">
        <v>170134</v>
      </c>
      <c r="C13939" s="22">
        <v>54</v>
      </c>
      <c r="D13939" s="21" t="s">
        <v>175030</v>
      </c>
      <c r="E13939" s="22">
        <v>26</v>
      </c>
      <c r="F13939" s="21" t="s">
        <v>178561</v>
      </c>
      <c r="G13939" s="22">
        <v>1</v>
      </c>
      <c r="H13939" s="22">
        <v>84</v>
      </c>
      <c r="I13939" s="21" t="s">
        <v>205802</v>
      </c>
    </row>
    <row r="13940" spans="1:9" ht="32" customHeight="1">
      <c r="A13940" s="19" t="s">
        <v>205803</v>
      </c>
      <c r="B13940" s="20" t="s">
        <v>169986</v>
      </c>
      <c r="C13940" s="22">
        <v>24</v>
      </c>
      <c r="D13940" s="21" t="s">
        <v>182948</v>
      </c>
      <c r="E13940" s="22">
        <v>71</v>
      </c>
      <c r="F13940" s="21" t="s">
        <v>171960</v>
      </c>
      <c r="G13940" s="22">
        <v>11</v>
      </c>
      <c r="H13940" s="22">
        <v>109</v>
      </c>
      <c r="I13940" s="21" t="s">
        <v>205804</v>
      </c>
    </row>
    <row r="13941" spans="1:9" ht="32" customHeight="1">
      <c r="A13941" s="19" t="s">
        <v>205805</v>
      </c>
      <c r="B13941" s="20" t="s">
        <v>189975</v>
      </c>
      <c r="C13941" s="22">
        <v>59</v>
      </c>
      <c r="D13941" s="21" t="s">
        <v>187496</v>
      </c>
      <c r="E13941" s="22">
        <v>10</v>
      </c>
      <c r="F13941" s="21" t="s">
        <v>186154</v>
      </c>
      <c r="G13941" s="22">
        <v>28</v>
      </c>
      <c r="H13941" s="22">
        <v>100</v>
      </c>
      <c r="I13941" s="21" t="s">
        <v>205806</v>
      </c>
    </row>
    <row r="13942" spans="1:9" ht="32" customHeight="1">
      <c r="A13942" s="19" t="s">
        <v>205807</v>
      </c>
      <c r="B13942" s="20" t="s">
        <v>189975</v>
      </c>
      <c r="C13942" s="22">
        <v>59</v>
      </c>
      <c r="D13942" s="21" t="s">
        <v>187496</v>
      </c>
      <c r="E13942" s="22">
        <v>10</v>
      </c>
      <c r="F13942" s="21" t="s">
        <v>186154</v>
      </c>
      <c r="G13942" s="22">
        <v>28</v>
      </c>
      <c r="H13942" s="22">
        <v>100</v>
      </c>
      <c r="I13942" s="21" t="s">
        <v>205808</v>
      </c>
    </row>
    <row r="13943" spans="1:9" ht="32" customHeight="1">
      <c r="A13943" s="19" t="s">
        <v>205809</v>
      </c>
      <c r="B13943" s="20" t="s">
        <v>172705</v>
      </c>
      <c r="C13943" s="22">
        <v>80</v>
      </c>
      <c r="D13943" s="21" t="s">
        <v>181370</v>
      </c>
      <c r="E13943" s="22">
        <v>28</v>
      </c>
      <c r="F13943" s="21" t="s">
        <v>181370</v>
      </c>
      <c r="G13943" s="22">
        <v>28</v>
      </c>
      <c r="H13943" s="22">
        <v>139</v>
      </c>
      <c r="I13943" s="21" t="s">
        <v>205810</v>
      </c>
    </row>
    <row r="13944" spans="1:9" ht="32" customHeight="1">
      <c r="A13944" s="19" t="s">
        <v>205811</v>
      </c>
      <c r="B13944" s="20" t="s">
        <v>188942</v>
      </c>
      <c r="C13944" s="22">
        <v>66</v>
      </c>
      <c r="D13944" s="21" t="s">
        <v>176888</v>
      </c>
      <c r="E13944" s="22">
        <v>28</v>
      </c>
      <c r="F13944" s="21" t="s">
        <v>176888</v>
      </c>
      <c r="G13944" s="22">
        <v>28</v>
      </c>
      <c r="H13944" s="22">
        <v>125</v>
      </c>
      <c r="I13944" s="21" t="s">
        <v>205812</v>
      </c>
    </row>
    <row r="13945" spans="1:9" ht="32" customHeight="1">
      <c r="A13945" s="19" t="s">
        <v>205813</v>
      </c>
      <c r="B13945" s="20" t="s">
        <v>188942</v>
      </c>
      <c r="C13945" s="22">
        <v>66</v>
      </c>
      <c r="D13945" s="21" t="s">
        <v>176888</v>
      </c>
      <c r="E13945" s="22">
        <v>28</v>
      </c>
      <c r="F13945" s="21" t="s">
        <v>176888</v>
      </c>
      <c r="G13945" s="22">
        <v>28</v>
      </c>
      <c r="H13945" s="22">
        <v>125</v>
      </c>
      <c r="I13945" s="21" t="s">
        <v>205814</v>
      </c>
    </row>
    <row r="13946" spans="1:9" ht="32" customHeight="1">
      <c r="A13946" s="19" t="s">
        <v>205815</v>
      </c>
      <c r="B13946" s="20" t="s">
        <v>179355</v>
      </c>
      <c r="C13946" s="22">
        <v>21</v>
      </c>
      <c r="D13946" s="21" t="s">
        <v>205816</v>
      </c>
      <c r="E13946" s="22">
        <v>72</v>
      </c>
      <c r="F13946" s="21" t="s">
        <v>174158</v>
      </c>
      <c r="G13946" s="22">
        <v>28</v>
      </c>
      <c r="H13946" s="22">
        <v>124</v>
      </c>
      <c r="I13946" s="21" t="s">
        <v>205817</v>
      </c>
    </row>
    <row r="13947" spans="1:9" ht="32" customHeight="1">
      <c r="A13947" s="19" t="s">
        <v>205818</v>
      </c>
      <c r="B13947" s="20" t="s">
        <v>173828</v>
      </c>
      <c r="C13947" s="22">
        <v>42</v>
      </c>
      <c r="D13947" s="22">
        <v>0</v>
      </c>
      <c r="E13947" s="22">
        <v>0</v>
      </c>
      <c r="F13947" s="21" t="s">
        <v>174741</v>
      </c>
      <c r="G13947" s="22">
        <v>25</v>
      </c>
      <c r="H13947" s="22">
        <v>70</v>
      </c>
      <c r="I13947" s="21" t="s">
        <v>205819</v>
      </c>
    </row>
    <row r="13948" spans="1:9" ht="32" customHeight="1">
      <c r="A13948" s="19" t="s">
        <v>205820</v>
      </c>
      <c r="B13948" s="20" t="s">
        <v>173698</v>
      </c>
      <c r="C13948" s="22">
        <v>12</v>
      </c>
      <c r="D13948" s="21" t="s">
        <v>205821</v>
      </c>
      <c r="E13948" s="22">
        <v>127</v>
      </c>
      <c r="F13948" s="21" t="s">
        <v>172514</v>
      </c>
      <c r="G13948" s="22">
        <v>37</v>
      </c>
      <c r="H13948" s="22">
        <v>179</v>
      </c>
      <c r="I13948" s="21" t="s">
        <v>205822</v>
      </c>
    </row>
    <row r="13949" spans="1:9" ht="44" customHeight="1">
      <c r="A13949" s="19" t="s">
        <v>205823</v>
      </c>
      <c r="B13949" s="20" t="s">
        <v>172458</v>
      </c>
      <c r="C13949" s="22">
        <v>44</v>
      </c>
      <c r="D13949" s="21" t="s">
        <v>173176</v>
      </c>
      <c r="E13949" s="22">
        <v>35</v>
      </c>
      <c r="F13949" s="21" t="s">
        <v>186170</v>
      </c>
      <c r="G13949" s="22">
        <v>6</v>
      </c>
      <c r="H13949" s="22">
        <v>88</v>
      </c>
      <c r="I13949" s="21" t="s">
        <v>205824</v>
      </c>
    </row>
    <row r="13950" spans="1:9" ht="44" customHeight="1">
      <c r="A13950" s="19" t="s">
        <v>205825</v>
      </c>
      <c r="B13950" s="20" t="s">
        <v>174116</v>
      </c>
      <c r="C13950" s="22">
        <v>52</v>
      </c>
      <c r="D13950" s="21" t="s">
        <v>169659</v>
      </c>
      <c r="E13950" s="22">
        <v>35</v>
      </c>
      <c r="F13950" s="21" t="s">
        <v>176854</v>
      </c>
      <c r="G13950" s="22">
        <v>8</v>
      </c>
      <c r="H13950" s="22">
        <v>98</v>
      </c>
      <c r="I13950" s="21" t="s">
        <v>205826</v>
      </c>
    </row>
    <row r="13951" spans="1:9" ht="44" customHeight="1">
      <c r="A13951" s="19" t="s">
        <v>205827</v>
      </c>
      <c r="B13951" s="20" t="s">
        <v>205828</v>
      </c>
      <c r="C13951" s="22">
        <v>104</v>
      </c>
      <c r="D13951" s="21" t="s">
        <v>205829</v>
      </c>
      <c r="E13951" s="22">
        <v>7</v>
      </c>
      <c r="F13951" s="21" t="s">
        <v>179562</v>
      </c>
      <c r="G13951" s="22">
        <v>26</v>
      </c>
      <c r="H13951" s="22">
        <v>140</v>
      </c>
      <c r="I13951" s="21" t="s">
        <v>205830</v>
      </c>
    </row>
    <row r="13952" spans="1:9" ht="44" customHeight="1">
      <c r="A13952" s="19" t="s">
        <v>205831</v>
      </c>
      <c r="B13952" s="20" t="s">
        <v>189273</v>
      </c>
      <c r="C13952" s="22">
        <v>72</v>
      </c>
      <c r="D13952" s="21" t="s">
        <v>177310</v>
      </c>
      <c r="E13952" s="22">
        <v>7</v>
      </c>
      <c r="F13952" s="21" t="s">
        <v>171747</v>
      </c>
      <c r="G13952" s="22">
        <v>10</v>
      </c>
      <c r="H13952" s="22">
        <v>92</v>
      </c>
      <c r="I13952" s="21" t="s">
        <v>205832</v>
      </c>
    </row>
    <row r="13953" spans="1:9" ht="44" customHeight="1">
      <c r="A13953" s="19" t="s">
        <v>205833</v>
      </c>
      <c r="B13953" s="20" t="s">
        <v>171247</v>
      </c>
      <c r="C13953" s="22">
        <v>50</v>
      </c>
      <c r="D13953" s="21" t="s">
        <v>173534</v>
      </c>
      <c r="E13953" s="22">
        <v>42</v>
      </c>
      <c r="F13953" s="21" t="s">
        <v>177958</v>
      </c>
      <c r="G13953" s="22">
        <v>30</v>
      </c>
      <c r="H13953" s="22">
        <v>125</v>
      </c>
      <c r="I13953" s="21" t="s">
        <v>205834</v>
      </c>
    </row>
    <row r="13954" spans="1:9" ht="44" customHeight="1">
      <c r="A13954" s="19" t="s">
        <v>205835</v>
      </c>
      <c r="B13954" s="20" t="s">
        <v>195144</v>
      </c>
      <c r="C13954" s="22">
        <v>76</v>
      </c>
      <c r="D13954" s="21" t="s">
        <v>173359</v>
      </c>
      <c r="E13954" s="22">
        <v>33</v>
      </c>
      <c r="F13954" s="21" t="s">
        <v>172138</v>
      </c>
      <c r="G13954" s="22">
        <v>14</v>
      </c>
      <c r="H13954" s="22">
        <v>126</v>
      </c>
      <c r="I13954" s="21" t="s">
        <v>205836</v>
      </c>
    </row>
    <row r="13955" spans="1:9" ht="32" customHeight="1">
      <c r="A13955" s="19" t="s">
        <v>205837</v>
      </c>
      <c r="B13955" s="20" t="s">
        <v>170853</v>
      </c>
      <c r="C13955" s="22">
        <v>65</v>
      </c>
      <c r="D13955" s="22">
        <v>0</v>
      </c>
      <c r="E13955" s="22">
        <v>0</v>
      </c>
      <c r="F13955" s="21" t="s">
        <v>171528</v>
      </c>
      <c r="G13955" s="22">
        <v>26</v>
      </c>
      <c r="H13955" s="22">
        <v>94</v>
      </c>
      <c r="I13955" s="21" t="s">
        <v>205838</v>
      </c>
    </row>
    <row r="13956" spans="1:9" ht="32" customHeight="1">
      <c r="A13956" s="19" t="s">
        <v>205839</v>
      </c>
      <c r="B13956" s="20" t="s">
        <v>176204</v>
      </c>
      <c r="C13956" s="22">
        <v>39</v>
      </c>
      <c r="D13956" s="21" t="s">
        <v>170359</v>
      </c>
      <c r="E13956" s="22">
        <v>4</v>
      </c>
      <c r="F13956" s="21" t="s">
        <v>173380</v>
      </c>
      <c r="G13956" s="22">
        <v>5</v>
      </c>
      <c r="H13956" s="22">
        <v>51</v>
      </c>
      <c r="I13956" s="21" t="s">
        <v>205840</v>
      </c>
    </row>
    <row r="13957" spans="1:9" ht="32" customHeight="1">
      <c r="A13957" s="19" t="s">
        <v>205841</v>
      </c>
      <c r="B13957" s="20" t="s">
        <v>179707</v>
      </c>
      <c r="C13957" s="22">
        <v>70</v>
      </c>
      <c r="D13957" s="21" t="s">
        <v>202177</v>
      </c>
      <c r="E13957" s="22">
        <v>61</v>
      </c>
      <c r="F13957" s="21" t="s">
        <v>175760</v>
      </c>
      <c r="G13957" s="22">
        <v>36</v>
      </c>
      <c r="H13957" s="22">
        <v>170</v>
      </c>
      <c r="I13957" s="21" t="s">
        <v>205842</v>
      </c>
    </row>
    <row r="13958" spans="1:9" ht="32" customHeight="1">
      <c r="A13958" s="19" t="s">
        <v>205843</v>
      </c>
      <c r="B13958" s="20" t="s">
        <v>172633</v>
      </c>
      <c r="C13958" s="22">
        <v>77</v>
      </c>
      <c r="D13958" s="21" t="s">
        <v>170653</v>
      </c>
      <c r="E13958" s="22">
        <v>44</v>
      </c>
      <c r="F13958" s="21" t="s">
        <v>194679</v>
      </c>
      <c r="G13958" s="22">
        <v>20</v>
      </c>
      <c r="H13958" s="22">
        <v>144</v>
      </c>
      <c r="I13958" s="21" t="s">
        <v>205844</v>
      </c>
    </row>
    <row r="13959" spans="1:9" ht="32" customHeight="1">
      <c r="A13959" s="19" t="s">
        <v>205845</v>
      </c>
      <c r="B13959" s="20" t="s">
        <v>205846</v>
      </c>
      <c r="C13959" s="22">
        <v>133</v>
      </c>
      <c r="D13959" s="21" t="s">
        <v>181947</v>
      </c>
      <c r="E13959" s="22">
        <v>14</v>
      </c>
      <c r="F13959" s="21" t="s">
        <v>175387</v>
      </c>
      <c r="G13959" s="22">
        <v>12</v>
      </c>
      <c r="H13959" s="22">
        <v>162</v>
      </c>
      <c r="I13959" s="21" t="s">
        <v>205847</v>
      </c>
    </row>
    <row r="13960" spans="1:9" ht="32" customHeight="1">
      <c r="A13960" s="19" t="s">
        <v>205848</v>
      </c>
      <c r="B13960" s="20" t="s">
        <v>205849</v>
      </c>
      <c r="C13960" s="22">
        <v>73</v>
      </c>
      <c r="D13960" s="21" t="s">
        <v>169663</v>
      </c>
      <c r="E13960" s="22">
        <v>24</v>
      </c>
      <c r="F13960" s="21" t="s">
        <v>174079</v>
      </c>
      <c r="G13960" s="22">
        <v>29</v>
      </c>
      <c r="H13960" s="22">
        <v>129</v>
      </c>
      <c r="I13960" s="21" t="s">
        <v>205850</v>
      </c>
    </row>
    <row r="13961" spans="1:9" ht="32" customHeight="1">
      <c r="A13961" s="19" t="s">
        <v>205851</v>
      </c>
      <c r="B13961" s="20" t="s">
        <v>185272</v>
      </c>
      <c r="C13961" s="22">
        <v>60</v>
      </c>
      <c r="D13961" s="21" t="s">
        <v>180183</v>
      </c>
      <c r="E13961" s="22">
        <v>24</v>
      </c>
      <c r="F13961" s="21" t="s">
        <v>185525</v>
      </c>
      <c r="G13961" s="22">
        <v>29</v>
      </c>
      <c r="H13961" s="22">
        <v>116</v>
      </c>
      <c r="I13961" s="21" t="s">
        <v>205852</v>
      </c>
    </row>
    <row r="13962" spans="1:9" ht="32" customHeight="1">
      <c r="A13962" s="19" t="s">
        <v>205853</v>
      </c>
      <c r="B13962" s="20" t="s">
        <v>171941</v>
      </c>
      <c r="C13962" s="22">
        <v>58</v>
      </c>
      <c r="D13962" s="22">
        <v>0</v>
      </c>
      <c r="E13962" s="22">
        <v>0</v>
      </c>
      <c r="F13962" s="21" t="s">
        <v>193216</v>
      </c>
      <c r="G13962" s="22">
        <v>30</v>
      </c>
      <c r="H13962" s="22">
        <v>91</v>
      </c>
      <c r="I13962" s="21" t="s">
        <v>205854</v>
      </c>
    </row>
    <row r="13963" spans="1:9" ht="44" customHeight="1">
      <c r="A13963" s="19" t="s">
        <v>205855</v>
      </c>
      <c r="B13963" s="20" t="s">
        <v>171060</v>
      </c>
      <c r="C13963" s="22">
        <v>3</v>
      </c>
      <c r="D13963" s="21" t="s">
        <v>182969</v>
      </c>
      <c r="E13963" s="22">
        <v>135</v>
      </c>
      <c r="F13963" s="21" t="s">
        <v>174523</v>
      </c>
      <c r="G13963" s="22">
        <v>18</v>
      </c>
      <c r="H13963" s="22">
        <v>159</v>
      </c>
      <c r="I13963" s="21" t="s">
        <v>205856</v>
      </c>
    </row>
    <row r="13964" spans="1:9" ht="44" customHeight="1">
      <c r="A13964" s="19" t="s">
        <v>205857</v>
      </c>
      <c r="B13964" s="20" t="s">
        <v>170857</v>
      </c>
      <c r="C13964" s="22">
        <v>40</v>
      </c>
      <c r="D13964" s="21" t="s">
        <v>205858</v>
      </c>
      <c r="E13964" s="22">
        <v>93</v>
      </c>
      <c r="F13964" s="21" t="s">
        <v>185421</v>
      </c>
      <c r="G13964" s="22">
        <v>43</v>
      </c>
      <c r="H13964" s="22">
        <v>179</v>
      </c>
      <c r="I13964" s="21" t="s">
        <v>205859</v>
      </c>
    </row>
    <row r="13965" spans="1:9" ht="44" customHeight="1">
      <c r="A13965" s="19" t="s">
        <v>205860</v>
      </c>
      <c r="B13965" s="20" t="s">
        <v>170857</v>
      </c>
      <c r="C13965" s="22">
        <v>40</v>
      </c>
      <c r="D13965" s="21" t="s">
        <v>205858</v>
      </c>
      <c r="E13965" s="22">
        <v>93</v>
      </c>
      <c r="F13965" s="21" t="s">
        <v>185421</v>
      </c>
      <c r="G13965" s="22">
        <v>43</v>
      </c>
      <c r="H13965" s="22">
        <v>179</v>
      </c>
      <c r="I13965" s="21" t="s">
        <v>205861</v>
      </c>
    </row>
    <row r="13966" spans="1:9" ht="44" customHeight="1">
      <c r="A13966" s="19" t="s">
        <v>205862</v>
      </c>
      <c r="B13966" s="20" t="s">
        <v>204329</v>
      </c>
      <c r="C13966" s="22">
        <v>74</v>
      </c>
      <c r="D13966" s="21" t="s">
        <v>180462</v>
      </c>
      <c r="E13966" s="22">
        <v>59</v>
      </c>
      <c r="F13966" s="21" t="s">
        <v>204284</v>
      </c>
      <c r="G13966" s="22">
        <v>18</v>
      </c>
      <c r="H13966" s="22">
        <v>154</v>
      </c>
      <c r="I13966" s="21" t="s">
        <v>205863</v>
      </c>
    </row>
    <row r="13967" spans="1:9" ht="44" customHeight="1">
      <c r="A13967" s="19" t="s">
        <v>205864</v>
      </c>
      <c r="B13967" s="24">
        <v>0</v>
      </c>
      <c r="C13967" s="22">
        <v>0</v>
      </c>
      <c r="D13967" s="21" t="s">
        <v>171037</v>
      </c>
      <c r="E13967" s="22">
        <v>104</v>
      </c>
      <c r="F13967" s="21" t="s">
        <v>170561</v>
      </c>
      <c r="G13967" s="22">
        <v>16</v>
      </c>
      <c r="H13967" s="22">
        <v>123</v>
      </c>
      <c r="I13967" s="21" t="s">
        <v>205865</v>
      </c>
    </row>
    <row r="13968" spans="1:9" ht="44" customHeight="1">
      <c r="A13968" s="19" t="s">
        <v>205866</v>
      </c>
      <c r="B13968" s="20" t="s">
        <v>199514</v>
      </c>
      <c r="C13968" s="22">
        <v>27</v>
      </c>
      <c r="D13968" s="21" t="s">
        <v>205867</v>
      </c>
      <c r="E13968" s="22">
        <v>132</v>
      </c>
      <c r="F13968" s="21" t="s">
        <v>175337</v>
      </c>
      <c r="G13968" s="22">
        <v>10</v>
      </c>
      <c r="H13968" s="22">
        <v>172</v>
      </c>
      <c r="I13968" s="21" t="s">
        <v>205868</v>
      </c>
    </row>
    <row r="13969" spans="1:9" ht="44" customHeight="1">
      <c r="A13969" s="19" t="s">
        <v>205869</v>
      </c>
      <c r="B13969" s="20" t="s">
        <v>199514</v>
      </c>
      <c r="C13969" s="22">
        <v>27</v>
      </c>
      <c r="D13969" s="21" t="s">
        <v>205867</v>
      </c>
      <c r="E13969" s="22">
        <v>132</v>
      </c>
      <c r="F13969" s="21" t="s">
        <v>175337</v>
      </c>
      <c r="G13969" s="22">
        <v>10</v>
      </c>
      <c r="H13969" s="22">
        <v>172</v>
      </c>
      <c r="I13969" s="21" t="s">
        <v>205870</v>
      </c>
    </row>
    <row r="13970" spans="1:9" ht="44" customHeight="1">
      <c r="A13970" s="19" t="s">
        <v>205871</v>
      </c>
      <c r="B13970" s="20" t="s">
        <v>173874</v>
      </c>
      <c r="C13970" s="22">
        <v>74</v>
      </c>
      <c r="D13970" s="21" t="s">
        <v>170971</v>
      </c>
      <c r="E13970" s="22">
        <v>5</v>
      </c>
      <c r="F13970" s="21" t="s">
        <v>186170</v>
      </c>
      <c r="G13970" s="22">
        <v>6</v>
      </c>
      <c r="H13970" s="22">
        <v>88</v>
      </c>
      <c r="I13970" s="21" t="s">
        <v>205872</v>
      </c>
    </row>
    <row r="13971" spans="1:9" ht="32" customHeight="1">
      <c r="A13971" s="19" t="s">
        <v>205873</v>
      </c>
      <c r="B13971" s="20" t="s">
        <v>172441</v>
      </c>
      <c r="C13971" s="22">
        <v>34</v>
      </c>
      <c r="D13971" s="21" t="s">
        <v>200838</v>
      </c>
      <c r="E13971" s="22">
        <v>79</v>
      </c>
      <c r="F13971" s="21" t="s">
        <v>181293</v>
      </c>
      <c r="G13971" s="22">
        <v>11</v>
      </c>
      <c r="H13971" s="22">
        <v>127</v>
      </c>
      <c r="I13971" s="21" t="s">
        <v>205874</v>
      </c>
    </row>
    <row r="13972" spans="1:9" ht="32" customHeight="1">
      <c r="A13972" s="19" t="s">
        <v>205875</v>
      </c>
      <c r="B13972" s="20" t="s">
        <v>171077</v>
      </c>
      <c r="C13972" s="22">
        <v>32</v>
      </c>
      <c r="D13972" s="21" t="s">
        <v>186715</v>
      </c>
      <c r="E13972" s="22">
        <v>37</v>
      </c>
      <c r="F13972" s="21" t="s">
        <v>175241</v>
      </c>
      <c r="G13972" s="22">
        <v>93</v>
      </c>
      <c r="H13972" s="22">
        <v>165</v>
      </c>
      <c r="I13972" s="21" t="s">
        <v>205876</v>
      </c>
    </row>
    <row r="13973" spans="1:9" ht="32" customHeight="1">
      <c r="A13973" s="19" t="s">
        <v>205877</v>
      </c>
      <c r="B13973" s="20" t="s">
        <v>175664</v>
      </c>
      <c r="C13973" s="22">
        <v>21</v>
      </c>
      <c r="D13973" s="21" t="s">
        <v>184199</v>
      </c>
      <c r="E13973" s="22">
        <v>37</v>
      </c>
      <c r="F13973" s="21" t="s">
        <v>171710</v>
      </c>
      <c r="G13973" s="22">
        <v>92</v>
      </c>
      <c r="H13973" s="22">
        <v>153</v>
      </c>
      <c r="I13973" s="21" t="s">
        <v>205878</v>
      </c>
    </row>
    <row r="13974" spans="1:9" ht="32" customHeight="1">
      <c r="A13974" s="19" t="s">
        <v>205879</v>
      </c>
      <c r="B13974" s="20" t="s">
        <v>200499</v>
      </c>
      <c r="C13974" s="22">
        <v>7</v>
      </c>
      <c r="D13974" s="21" t="s">
        <v>203112</v>
      </c>
      <c r="E13974" s="22">
        <v>142</v>
      </c>
      <c r="F13974" s="21" t="s">
        <v>190236</v>
      </c>
      <c r="G13974" s="22">
        <v>10</v>
      </c>
      <c r="H13974" s="22">
        <v>162</v>
      </c>
      <c r="I13974" s="21" t="s">
        <v>205880</v>
      </c>
    </row>
    <row r="13975" spans="1:9" ht="32" customHeight="1">
      <c r="A13975" s="19" t="s">
        <v>205881</v>
      </c>
      <c r="B13975" s="20" t="s">
        <v>170503</v>
      </c>
      <c r="C13975" s="22">
        <v>69</v>
      </c>
      <c r="D13975" s="22">
        <v>0</v>
      </c>
      <c r="E13975" s="22">
        <v>0</v>
      </c>
      <c r="F13975" s="21" t="s">
        <v>174523</v>
      </c>
      <c r="G13975" s="22">
        <v>9</v>
      </c>
      <c r="H13975" s="22">
        <v>81</v>
      </c>
      <c r="I13975" s="21" t="s">
        <v>205882</v>
      </c>
    </row>
    <row r="13976" spans="1:9" ht="32" customHeight="1">
      <c r="A13976" s="19" t="s">
        <v>205883</v>
      </c>
      <c r="B13976" s="20" t="s">
        <v>186751</v>
      </c>
      <c r="C13976" s="22">
        <v>4</v>
      </c>
      <c r="D13976" s="21" t="s">
        <v>175888</v>
      </c>
      <c r="E13976" s="22">
        <v>108</v>
      </c>
      <c r="F13976" s="21" t="s">
        <v>189685</v>
      </c>
      <c r="G13976" s="22">
        <v>19</v>
      </c>
      <c r="H13976" s="22">
        <v>134</v>
      </c>
      <c r="I13976" s="21" t="s">
        <v>205884</v>
      </c>
    </row>
    <row r="13977" spans="1:9" ht="32" customHeight="1">
      <c r="A13977" s="19" t="s">
        <v>205885</v>
      </c>
      <c r="B13977" s="20" t="s">
        <v>169728</v>
      </c>
      <c r="C13977" s="22">
        <v>12</v>
      </c>
      <c r="D13977" s="21" t="s">
        <v>174439</v>
      </c>
      <c r="E13977" s="22">
        <v>108</v>
      </c>
      <c r="F13977" s="21" t="s">
        <v>172467</v>
      </c>
      <c r="G13977" s="22">
        <v>20</v>
      </c>
      <c r="H13977" s="22">
        <v>143</v>
      </c>
      <c r="I13977" s="21" t="s">
        <v>205886</v>
      </c>
    </row>
    <row r="13978" spans="1:9" ht="32" customHeight="1">
      <c r="A13978" s="19" t="s">
        <v>205887</v>
      </c>
      <c r="B13978" s="20" t="s">
        <v>183393</v>
      </c>
      <c r="C13978" s="22">
        <v>38</v>
      </c>
      <c r="D13978" s="21" t="s">
        <v>172154</v>
      </c>
      <c r="E13978" s="22">
        <v>93</v>
      </c>
      <c r="F13978" s="21" t="s">
        <v>174864</v>
      </c>
      <c r="G13978" s="22">
        <v>30</v>
      </c>
      <c r="H13978" s="22">
        <v>164</v>
      </c>
      <c r="I13978" s="21" t="s">
        <v>205888</v>
      </c>
    </row>
    <row r="13979" spans="1:9" ht="32" customHeight="1">
      <c r="A13979" s="19" t="s">
        <v>205889</v>
      </c>
      <c r="B13979" s="20" t="s">
        <v>172138</v>
      </c>
      <c r="C13979" s="22">
        <v>14</v>
      </c>
      <c r="D13979" s="21" t="s">
        <v>175250</v>
      </c>
      <c r="E13979" s="22">
        <v>102</v>
      </c>
      <c r="F13979" s="21" t="s">
        <v>171232</v>
      </c>
      <c r="G13979" s="22">
        <v>7</v>
      </c>
      <c r="H13979" s="22">
        <v>126</v>
      </c>
      <c r="I13979" s="21" t="s">
        <v>205890</v>
      </c>
    </row>
    <row r="13980" spans="1:9" ht="32" customHeight="1">
      <c r="A13980" s="19" t="s">
        <v>205891</v>
      </c>
      <c r="B13980" s="20" t="s">
        <v>185996</v>
      </c>
      <c r="C13980" s="22">
        <v>58</v>
      </c>
      <c r="D13980" s="21" t="s">
        <v>205892</v>
      </c>
      <c r="E13980" s="22">
        <v>81</v>
      </c>
      <c r="F13980" s="21" t="s">
        <v>175689</v>
      </c>
      <c r="G13980" s="22">
        <v>31</v>
      </c>
      <c r="H13980" s="22">
        <v>173</v>
      </c>
      <c r="I13980" s="21" t="s">
        <v>205893</v>
      </c>
    </row>
    <row r="13981" spans="1:9" ht="32" customHeight="1">
      <c r="A13981" s="19" t="s">
        <v>205894</v>
      </c>
      <c r="B13981" s="20" t="s">
        <v>180868</v>
      </c>
      <c r="C13981" s="22">
        <v>17</v>
      </c>
      <c r="D13981" s="21" t="s">
        <v>172289</v>
      </c>
      <c r="E13981" s="22">
        <v>24</v>
      </c>
      <c r="F13981" s="21" t="s">
        <v>205895</v>
      </c>
      <c r="G13981" s="22">
        <v>48</v>
      </c>
      <c r="H13981" s="22">
        <v>92</v>
      </c>
      <c r="I13981" s="21" t="s">
        <v>205896</v>
      </c>
    </row>
    <row r="13982" spans="1:9" ht="44" customHeight="1">
      <c r="A13982" s="19" t="s">
        <v>205897</v>
      </c>
      <c r="B13982" s="20" t="s">
        <v>174948</v>
      </c>
      <c r="C13982" s="22">
        <v>54</v>
      </c>
      <c r="D13982" s="21" t="s">
        <v>170134</v>
      </c>
      <c r="E13982" s="22">
        <v>110</v>
      </c>
      <c r="F13982" s="21" t="s">
        <v>177012</v>
      </c>
      <c r="G13982" s="22">
        <v>1</v>
      </c>
      <c r="H13982" s="22">
        <v>168</v>
      </c>
      <c r="I13982" s="21" t="s">
        <v>205898</v>
      </c>
    </row>
    <row r="13983" spans="1:9" ht="44" customHeight="1">
      <c r="A13983" s="19" t="s">
        <v>205899</v>
      </c>
      <c r="B13983" s="20" t="s">
        <v>171138</v>
      </c>
      <c r="C13983" s="22">
        <v>14</v>
      </c>
      <c r="D13983" s="21" t="s">
        <v>176610</v>
      </c>
      <c r="E13983" s="22">
        <v>28</v>
      </c>
      <c r="F13983" s="22">
        <v>16</v>
      </c>
      <c r="G13983" s="22">
        <v>8</v>
      </c>
      <c r="H13983" s="22">
        <v>53</v>
      </c>
      <c r="I13983" s="21" t="s">
        <v>205900</v>
      </c>
    </row>
    <row r="13984" spans="1:9" ht="44" customHeight="1">
      <c r="A13984" s="19" t="s">
        <v>205901</v>
      </c>
      <c r="B13984" s="20" t="s">
        <v>183557</v>
      </c>
      <c r="C13984" s="22">
        <v>29</v>
      </c>
      <c r="D13984" s="21" t="s">
        <v>177478</v>
      </c>
      <c r="E13984" s="22">
        <v>80</v>
      </c>
      <c r="F13984" s="22">
        <v>0</v>
      </c>
      <c r="G13984" s="22">
        <v>0</v>
      </c>
      <c r="H13984" s="22">
        <v>112</v>
      </c>
      <c r="I13984" s="21" t="s">
        <v>205902</v>
      </c>
    </row>
    <row r="13985" spans="1:9" ht="32" customHeight="1">
      <c r="A13985" s="19" t="s">
        <v>205903</v>
      </c>
      <c r="B13985" s="20" t="s">
        <v>173541</v>
      </c>
      <c r="C13985" s="22">
        <v>2</v>
      </c>
      <c r="D13985" s="21" t="s">
        <v>183909</v>
      </c>
      <c r="E13985" s="22">
        <v>114</v>
      </c>
      <c r="F13985" s="21" t="s">
        <v>176755</v>
      </c>
      <c r="G13985" s="22">
        <v>8</v>
      </c>
      <c r="H13985" s="22">
        <v>127</v>
      </c>
      <c r="I13985" s="21" t="s">
        <v>205904</v>
      </c>
    </row>
    <row r="13986" spans="1:9" ht="32" customHeight="1">
      <c r="A13986" s="19" t="s">
        <v>205905</v>
      </c>
      <c r="B13986" s="20" t="s">
        <v>201512</v>
      </c>
      <c r="C13986" s="22">
        <v>30</v>
      </c>
      <c r="D13986" s="21" t="s">
        <v>205906</v>
      </c>
      <c r="E13986" s="22">
        <v>135</v>
      </c>
      <c r="F13986" s="21" t="s">
        <v>187177</v>
      </c>
      <c r="G13986" s="22">
        <v>29</v>
      </c>
      <c r="H13986" s="22">
        <v>197</v>
      </c>
      <c r="I13986" s="21" t="s">
        <v>205907</v>
      </c>
    </row>
    <row r="13987" spans="1:9" ht="32" customHeight="1">
      <c r="A13987" s="19" t="s">
        <v>205908</v>
      </c>
      <c r="B13987" s="20" t="s">
        <v>201512</v>
      </c>
      <c r="C13987" s="22">
        <v>30</v>
      </c>
      <c r="D13987" s="21" t="s">
        <v>205906</v>
      </c>
      <c r="E13987" s="22">
        <v>135</v>
      </c>
      <c r="F13987" s="21" t="s">
        <v>187177</v>
      </c>
      <c r="G13987" s="22">
        <v>29</v>
      </c>
      <c r="H13987" s="22">
        <v>197</v>
      </c>
      <c r="I13987" s="21" t="s">
        <v>205909</v>
      </c>
    </row>
    <row r="13988" spans="1:9" ht="32" customHeight="1">
      <c r="A13988" s="19" t="s">
        <v>205910</v>
      </c>
      <c r="B13988" s="20" t="s">
        <v>175077</v>
      </c>
      <c r="C13988" s="22">
        <v>21</v>
      </c>
      <c r="D13988" s="21" t="s">
        <v>169647</v>
      </c>
      <c r="E13988" s="22">
        <v>3</v>
      </c>
      <c r="F13988" s="21" t="s">
        <v>172620</v>
      </c>
      <c r="G13988" s="22">
        <v>23</v>
      </c>
      <c r="H13988" s="22">
        <v>50</v>
      </c>
      <c r="I13988" s="21" t="s">
        <v>205911</v>
      </c>
    </row>
    <row r="13989" spans="1:9" ht="32" customHeight="1">
      <c r="A13989" s="19" t="s">
        <v>205912</v>
      </c>
      <c r="B13989" s="20" t="s">
        <v>170817</v>
      </c>
      <c r="C13989" s="22">
        <v>40</v>
      </c>
      <c r="D13989" s="21" t="s">
        <v>171453</v>
      </c>
      <c r="E13989" s="22">
        <v>24</v>
      </c>
      <c r="F13989" s="21" t="s">
        <v>171452</v>
      </c>
      <c r="G13989" s="22">
        <v>21</v>
      </c>
      <c r="H13989" s="22">
        <v>88</v>
      </c>
      <c r="I13989" s="21" t="s">
        <v>205913</v>
      </c>
    </row>
    <row r="13990" spans="1:9" ht="32" customHeight="1">
      <c r="A13990" s="19" t="s">
        <v>205914</v>
      </c>
      <c r="B13990" s="20" t="s">
        <v>14628</v>
      </c>
      <c r="C13990" s="22">
        <v>63</v>
      </c>
      <c r="D13990" s="22">
        <v>20</v>
      </c>
      <c r="E13990" s="22">
        <v>24</v>
      </c>
      <c r="F13990" s="21" t="s">
        <v>175382</v>
      </c>
      <c r="G13990" s="22">
        <v>33</v>
      </c>
      <c r="H13990" s="22">
        <v>123</v>
      </c>
      <c r="I13990" s="21" t="s">
        <v>205915</v>
      </c>
    </row>
    <row r="13991" spans="1:9" ht="32" customHeight="1">
      <c r="A13991" s="19" t="s">
        <v>205916</v>
      </c>
      <c r="B13991" s="20" t="s">
        <v>181858</v>
      </c>
      <c r="C13991" s="22">
        <v>67</v>
      </c>
      <c r="D13991" s="21" t="s">
        <v>171565</v>
      </c>
      <c r="E13991" s="22">
        <v>24</v>
      </c>
      <c r="F13991" s="21" t="s">
        <v>189818</v>
      </c>
      <c r="G13991" s="22">
        <v>33</v>
      </c>
      <c r="H13991" s="22">
        <v>127</v>
      </c>
      <c r="I13991" s="21" t="s">
        <v>205917</v>
      </c>
    </row>
    <row r="13992" spans="1:9" ht="32" customHeight="1">
      <c r="A13992" s="19" t="s">
        <v>205918</v>
      </c>
      <c r="B13992" s="20" t="s">
        <v>187989</v>
      </c>
      <c r="C13992" s="22">
        <v>42</v>
      </c>
      <c r="D13992" s="21" t="s">
        <v>205919</v>
      </c>
      <c r="E13992" s="22">
        <v>287</v>
      </c>
      <c r="F13992" s="21" t="s">
        <v>205920</v>
      </c>
      <c r="G13992" s="22">
        <v>23</v>
      </c>
      <c r="H13992" s="22">
        <v>355</v>
      </c>
      <c r="I13992" s="21" t="s">
        <v>205921</v>
      </c>
    </row>
    <row r="13993" spans="1:9" ht="32" customHeight="1">
      <c r="A13993" s="19" t="s">
        <v>205922</v>
      </c>
      <c r="B13993" s="20" t="s">
        <v>188121</v>
      </c>
      <c r="C13993" s="22">
        <v>41</v>
      </c>
      <c r="D13993" s="21" t="s">
        <v>177493</v>
      </c>
      <c r="E13993" s="22">
        <v>5</v>
      </c>
      <c r="F13993" s="21" t="s">
        <v>172650</v>
      </c>
      <c r="G13993" s="22">
        <v>51</v>
      </c>
      <c r="H13993" s="22">
        <v>100</v>
      </c>
      <c r="I13993" s="21" t="s">
        <v>205923</v>
      </c>
    </row>
    <row r="13994" spans="1:9" ht="32" customHeight="1">
      <c r="A13994" s="19" t="s">
        <v>205924</v>
      </c>
      <c r="B13994" s="20" t="s">
        <v>169854</v>
      </c>
      <c r="C13994" s="22">
        <v>20</v>
      </c>
      <c r="D13994" s="21" t="s">
        <v>175047</v>
      </c>
      <c r="E13994" s="22">
        <v>5</v>
      </c>
      <c r="F13994" s="21" t="s">
        <v>190791</v>
      </c>
      <c r="G13994" s="22">
        <v>67</v>
      </c>
      <c r="H13994" s="22">
        <v>95</v>
      </c>
      <c r="I13994" s="21" t="s">
        <v>205925</v>
      </c>
    </row>
    <row r="13995" spans="1:9" ht="44" customHeight="1">
      <c r="A13995" s="19" t="s">
        <v>205926</v>
      </c>
      <c r="B13995" s="20" t="s">
        <v>175112</v>
      </c>
      <c r="C13995" s="22">
        <v>10</v>
      </c>
      <c r="D13995" s="21" t="s">
        <v>182624</v>
      </c>
      <c r="E13995" s="22">
        <v>145</v>
      </c>
      <c r="F13995" s="21" t="s">
        <v>205927</v>
      </c>
      <c r="G13995" s="22">
        <v>38</v>
      </c>
      <c r="H13995" s="22">
        <v>196</v>
      </c>
      <c r="I13995" s="21" t="s">
        <v>205928</v>
      </c>
    </row>
    <row r="13996" spans="1:9" ht="44" customHeight="1">
      <c r="A13996" s="19" t="s">
        <v>205929</v>
      </c>
      <c r="B13996" s="20" t="s">
        <v>186450</v>
      </c>
      <c r="C13996" s="22">
        <v>80</v>
      </c>
      <c r="D13996" s="21" t="s">
        <v>175971</v>
      </c>
      <c r="E13996" s="22">
        <v>12</v>
      </c>
      <c r="F13996" s="21" t="s">
        <v>193140</v>
      </c>
      <c r="G13996" s="22">
        <v>21</v>
      </c>
      <c r="H13996" s="22">
        <v>116</v>
      </c>
      <c r="I13996" s="21" t="s">
        <v>205930</v>
      </c>
    </row>
    <row r="13997" spans="1:9" ht="44" customHeight="1">
      <c r="A13997" s="19" t="s">
        <v>205931</v>
      </c>
      <c r="B13997" s="20" t="s">
        <v>177084</v>
      </c>
      <c r="C13997" s="22">
        <v>97</v>
      </c>
      <c r="D13997" s="22">
        <v>0</v>
      </c>
      <c r="E13997" s="22">
        <v>0</v>
      </c>
      <c r="F13997" s="21" t="s">
        <v>172983</v>
      </c>
      <c r="G13997" s="22">
        <v>23</v>
      </c>
      <c r="H13997" s="22">
        <v>123</v>
      </c>
      <c r="I13997" s="21" t="s">
        <v>205932</v>
      </c>
    </row>
    <row r="13998" spans="1:9" ht="44" customHeight="1">
      <c r="A13998" s="19" t="s">
        <v>205933</v>
      </c>
      <c r="B13998" s="20" t="s">
        <v>201437</v>
      </c>
      <c r="C13998" s="22">
        <v>75</v>
      </c>
      <c r="D13998" s="22">
        <v>0</v>
      </c>
      <c r="E13998" s="22">
        <v>0</v>
      </c>
      <c r="F13998" s="21" t="s">
        <v>182232</v>
      </c>
      <c r="G13998" s="22">
        <v>17</v>
      </c>
      <c r="H13998" s="22">
        <v>95</v>
      </c>
      <c r="I13998" s="21" t="s">
        <v>205934</v>
      </c>
    </row>
    <row r="13999" spans="1:9" ht="32" customHeight="1">
      <c r="A13999" s="19" t="s">
        <v>205935</v>
      </c>
      <c r="B13999" s="20" t="s">
        <v>173403</v>
      </c>
      <c r="C13999" s="22">
        <v>56</v>
      </c>
      <c r="D13999" s="21" t="s">
        <v>172777</v>
      </c>
      <c r="E13999" s="22">
        <v>76</v>
      </c>
      <c r="F13999" s="21" t="s">
        <v>172467</v>
      </c>
      <c r="G13999" s="22">
        <v>22</v>
      </c>
      <c r="H13999" s="22">
        <v>157</v>
      </c>
      <c r="I13999" s="21" t="s">
        <v>205936</v>
      </c>
    </row>
    <row r="14000" spans="1:9" ht="32" customHeight="1">
      <c r="A14000" s="19" t="s">
        <v>205937</v>
      </c>
      <c r="B14000" s="20" t="s">
        <v>188879</v>
      </c>
      <c r="C14000" s="22">
        <v>58</v>
      </c>
      <c r="D14000" s="21" t="s">
        <v>199662</v>
      </c>
      <c r="E14000" s="22">
        <v>52</v>
      </c>
      <c r="F14000" s="21" t="s">
        <v>178079</v>
      </c>
      <c r="G14000" s="22">
        <v>1</v>
      </c>
      <c r="H14000" s="22">
        <v>114</v>
      </c>
      <c r="I14000" s="21" t="s">
        <v>205938</v>
      </c>
    </row>
    <row r="14001" spans="1:9" ht="32" customHeight="1">
      <c r="A14001" s="19" t="s">
        <v>205939</v>
      </c>
      <c r="B14001" s="20" t="s">
        <v>177777</v>
      </c>
      <c r="C14001" s="22">
        <v>43</v>
      </c>
      <c r="D14001" s="21" t="s">
        <v>172569</v>
      </c>
      <c r="E14001" s="22">
        <v>33</v>
      </c>
      <c r="F14001" s="21" t="s">
        <v>170891</v>
      </c>
      <c r="G14001" s="22">
        <v>1</v>
      </c>
      <c r="H14001" s="22">
        <v>80</v>
      </c>
      <c r="I14001" s="21" t="s">
        <v>205940</v>
      </c>
    </row>
    <row r="14002" spans="1:9" ht="32" customHeight="1">
      <c r="A14002" s="19" t="s">
        <v>205941</v>
      </c>
      <c r="B14002" s="24">
        <v>0</v>
      </c>
      <c r="C14002" s="22">
        <v>0</v>
      </c>
      <c r="D14002" s="22">
        <v>100</v>
      </c>
      <c r="E14002" s="22">
        <v>120</v>
      </c>
      <c r="F14002" s="22">
        <v>0</v>
      </c>
      <c r="G14002" s="22">
        <v>0</v>
      </c>
      <c r="H14002" s="22">
        <v>123</v>
      </c>
      <c r="I14002" s="21" t="s">
        <v>205942</v>
      </c>
    </row>
    <row r="14003" spans="1:9" ht="32" customHeight="1">
      <c r="A14003" s="19" t="s">
        <v>205943</v>
      </c>
      <c r="B14003" s="20" t="s">
        <v>14598</v>
      </c>
      <c r="C14003" s="22">
        <v>36</v>
      </c>
      <c r="D14003" s="21" t="s">
        <v>186140</v>
      </c>
      <c r="E14003" s="22">
        <v>78</v>
      </c>
      <c r="F14003" s="21" t="s">
        <v>172623</v>
      </c>
      <c r="G14003" s="22">
        <v>46</v>
      </c>
      <c r="H14003" s="22">
        <v>163</v>
      </c>
      <c r="I14003" s="21" t="s">
        <v>205944</v>
      </c>
    </row>
    <row r="14004" spans="1:9" ht="32" customHeight="1">
      <c r="A14004" s="19" t="s">
        <v>205945</v>
      </c>
      <c r="B14004" s="24">
        <v>0</v>
      </c>
      <c r="C14004" s="22">
        <v>0</v>
      </c>
      <c r="D14004" s="22">
        <v>90</v>
      </c>
      <c r="E14004" s="22">
        <v>153</v>
      </c>
      <c r="F14004" s="22">
        <v>10</v>
      </c>
      <c r="G14004" s="22">
        <v>17</v>
      </c>
      <c r="H14004" s="22">
        <v>173</v>
      </c>
      <c r="I14004" s="21" t="s">
        <v>205946</v>
      </c>
    </row>
    <row r="14005" spans="1:9" ht="32" customHeight="1">
      <c r="A14005" s="19" t="s">
        <v>205947</v>
      </c>
      <c r="B14005" s="20" t="s">
        <v>192319</v>
      </c>
      <c r="C14005" s="22">
        <v>22</v>
      </c>
      <c r="D14005" s="21" t="s">
        <v>175587</v>
      </c>
      <c r="E14005" s="22">
        <v>9</v>
      </c>
      <c r="F14005" s="21" t="s">
        <v>178343</v>
      </c>
      <c r="G14005" s="22">
        <v>70</v>
      </c>
      <c r="H14005" s="22">
        <v>104</v>
      </c>
      <c r="I14005" s="21" t="s">
        <v>205948</v>
      </c>
    </row>
    <row r="14006" spans="1:9" ht="32" customHeight="1">
      <c r="A14006" s="19" t="s">
        <v>205949</v>
      </c>
      <c r="B14006" s="20" t="s">
        <v>175124</v>
      </c>
      <c r="C14006" s="22">
        <v>56</v>
      </c>
      <c r="D14006" s="22">
        <v>0</v>
      </c>
      <c r="E14006" s="22">
        <v>0</v>
      </c>
      <c r="F14006" s="21" t="s">
        <v>177946</v>
      </c>
      <c r="G14006" s="22">
        <v>30</v>
      </c>
      <c r="H14006" s="22">
        <v>89</v>
      </c>
      <c r="I14006" s="21" t="s">
        <v>205950</v>
      </c>
    </row>
    <row r="14007" spans="1:9" ht="32" customHeight="1">
      <c r="A14007" s="19" t="s">
        <v>205951</v>
      </c>
      <c r="B14007" s="20" t="s">
        <v>171017</v>
      </c>
      <c r="C14007" s="22">
        <v>42</v>
      </c>
      <c r="D14007" s="21" t="s">
        <v>171879</v>
      </c>
      <c r="E14007" s="22">
        <v>56</v>
      </c>
      <c r="F14007" s="21" t="s">
        <v>177166</v>
      </c>
      <c r="G14007" s="22">
        <v>32</v>
      </c>
      <c r="H14007" s="22">
        <v>133</v>
      </c>
      <c r="I14007" s="21" t="s">
        <v>205952</v>
      </c>
    </row>
    <row r="14008" spans="1:9" ht="32" customHeight="1">
      <c r="A14008" s="19" t="s">
        <v>205953</v>
      </c>
      <c r="B14008" s="20" t="s">
        <v>180238</v>
      </c>
      <c r="C14008" s="22">
        <v>86</v>
      </c>
      <c r="D14008" s="21" t="s">
        <v>180188</v>
      </c>
      <c r="E14008" s="22">
        <v>32</v>
      </c>
      <c r="F14008" s="21" t="s">
        <v>172899</v>
      </c>
      <c r="G14008" s="22">
        <v>3</v>
      </c>
      <c r="H14008" s="22">
        <v>124</v>
      </c>
      <c r="I14008" s="21" t="s">
        <v>205954</v>
      </c>
    </row>
    <row r="14009" spans="1:9" ht="32" customHeight="1">
      <c r="A14009" s="19" t="s">
        <v>205955</v>
      </c>
      <c r="B14009" s="20" t="s">
        <v>170891</v>
      </c>
      <c r="C14009" s="22">
        <v>2</v>
      </c>
      <c r="D14009" s="21" t="s">
        <v>182944</v>
      </c>
      <c r="E14009" s="22">
        <v>151</v>
      </c>
      <c r="F14009" s="21" t="s">
        <v>182945</v>
      </c>
      <c r="G14009" s="22">
        <v>1</v>
      </c>
      <c r="H14009" s="22">
        <v>157</v>
      </c>
      <c r="I14009" s="21" t="s">
        <v>205956</v>
      </c>
    </row>
    <row r="14010" spans="1:9" ht="32" customHeight="1">
      <c r="A14010" s="19" t="s">
        <v>205957</v>
      </c>
      <c r="B14010" s="20" t="s">
        <v>177153</v>
      </c>
      <c r="C14010" s="22">
        <v>29</v>
      </c>
      <c r="D14010" s="21" t="s">
        <v>173003</v>
      </c>
      <c r="E14010" s="22">
        <v>21</v>
      </c>
      <c r="F14010" s="21" t="s">
        <v>182718</v>
      </c>
      <c r="G14010" s="22">
        <v>43</v>
      </c>
      <c r="H14010" s="22">
        <v>96</v>
      </c>
      <c r="I14010" s="21" t="s">
        <v>205958</v>
      </c>
    </row>
    <row r="14011" spans="1:9" ht="32" customHeight="1">
      <c r="A14011" s="19" t="s">
        <v>205959</v>
      </c>
      <c r="B14011" s="20" t="s">
        <v>172463</v>
      </c>
      <c r="C14011" s="22">
        <v>29</v>
      </c>
      <c r="D14011" s="21" t="s">
        <v>172076</v>
      </c>
      <c r="E14011" s="22">
        <v>46</v>
      </c>
      <c r="F14011" s="39">
        <v>21875</v>
      </c>
      <c r="G14011" s="22">
        <v>21</v>
      </c>
      <c r="H14011" s="22">
        <v>99</v>
      </c>
      <c r="I14011" s="21" t="s">
        <v>205960</v>
      </c>
    </row>
    <row r="14012" spans="1:9" ht="32" customHeight="1">
      <c r="A14012" s="19" t="s">
        <v>205961</v>
      </c>
      <c r="B14012" s="20" t="s">
        <v>170497</v>
      </c>
      <c r="C14012" s="22">
        <v>49</v>
      </c>
      <c r="D14012" s="21" t="s">
        <v>172572</v>
      </c>
      <c r="E14012" s="22">
        <v>13</v>
      </c>
      <c r="F14012" s="21" t="s">
        <v>183205</v>
      </c>
      <c r="G14012" s="22">
        <v>22</v>
      </c>
      <c r="H14012" s="22">
        <v>87</v>
      </c>
      <c r="I14012" s="21" t="s">
        <v>205962</v>
      </c>
    </row>
    <row r="14013" spans="1:9" ht="32" customHeight="1">
      <c r="A14013" s="19" t="s">
        <v>205963</v>
      </c>
      <c r="B14013" s="20" t="s">
        <v>169843</v>
      </c>
      <c r="C14013" s="22">
        <v>45</v>
      </c>
      <c r="D14013" s="21" t="s">
        <v>172624</v>
      </c>
      <c r="E14013" s="22">
        <v>13</v>
      </c>
      <c r="F14013" s="21" t="s">
        <v>175382</v>
      </c>
      <c r="G14013" s="22">
        <v>22</v>
      </c>
      <c r="H14013" s="22">
        <v>83</v>
      </c>
      <c r="I14013" s="21" t="s">
        <v>205964</v>
      </c>
    </row>
    <row r="14014" spans="1:9" ht="32" customHeight="1">
      <c r="A14014" s="19" t="s">
        <v>205965</v>
      </c>
      <c r="B14014" s="20" t="s">
        <v>171641</v>
      </c>
      <c r="C14014" s="22">
        <v>70</v>
      </c>
      <c r="D14014" s="21" t="s">
        <v>187434</v>
      </c>
      <c r="E14014" s="22">
        <v>23</v>
      </c>
      <c r="F14014" s="21" t="s">
        <v>180304</v>
      </c>
      <c r="G14014" s="22">
        <v>17</v>
      </c>
      <c r="H14014" s="22">
        <v>113</v>
      </c>
      <c r="I14014" s="21" t="s">
        <v>205966</v>
      </c>
    </row>
    <row r="14015" spans="1:9" ht="32" customHeight="1">
      <c r="A14015" s="19" t="s">
        <v>205967</v>
      </c>
      <c r="B14015" s="20" t="s">
        <v>170072</v>
      </c>
      <c r="C14015" s="22">
        <v>2</v>
      </c>
      <c r="D14015" s="21" t="s">
        <v>195487</v>
      </c>
      <c r="E14015" s="22">
        <v>112</v>
      </c>
      <c r="F14015" s="21" t="s">
        <v>171378</v>
      </c>
      <c r="G14015" s="22">
        <v>9</v>
      </c>
      <c r="H14015" s="22">
        <v>126</v>
      </c>
      <c r="I14015" s="21" t="s">
        <v>205968</v>
      </c>
    </row>
    <row r="14016" spans="1:9" ht="32" customHeight="1">
      <c r="A14016" s="19" t="s">
        <v>205969</v>
      </c>
      <c r="B14016" s="20" t="s">
        <v>189558</v>
      </c>
      <c r="C14016" s="22">
        <v>106</v>
      </c>
      <c r="D14016" s="21" t="s">
        <v>170012</v>
      </c>
      <c r="E14016" s="22">
        <v>10</v>
      </c>
      <c r="F14016" s="21" t="s">
        <v>192413</v>
      </c>
      <c r="G14016" s="22">
        <v>26</v>
      </c>
      <c r="H14016" s="22">
        <v>145</v>
      </c>
      <c r="I14016" s="21" t="s">
        <v>205970</v>
      </c>
    </row>
    <row r="14017" spans="1:9" ht="32" customHeight="1">
      <c r="A14017" s="19" t="s">
        <v>205971</v>
      </c>
      <c r="B14017" s="20" t="s">
        <v>176832</v>
      </c>
      <c r="C14017" s="22">
        <v>67</v>
      </c>
      <c r="D14017" s="21" t="s">
        <v>180186</v>
      </c>
      <c r="E14017" s="22">
        <v>49</v>
      </c>
      <c r="F14017" s="21" t="s">
        <v>180237</v>
      </c>
      <c r="G14017" s="22">
        <v>5</v>
      </c>
      <c r="H14017" s="22">
        <v>124</v>
      </c>
      <c r="I14017" s="21" t="s">
        <v>205972</v>
      </c>
    </row>
    <row r="14018" spans="1:9" ht="32" customHeight="1">
      <c r="A14018" s="19" t="s">
        <v>205973</v>
      </c>
      <c r="B14018" s="20" t="s">
        <v>170558</v>
      </c>
      <c r="C14018" s="22">
        <v>3</v>
      </c>
      <c r="D14018" s="21" t="s">
        <v>202894</v>
      </c>
      <c r="E14018" s="22">
        <v>109</v>
      </c>
      <c r="F14018" s="21" t="s">
        <v>177515</v>
      </c>
      <c r="G14018" s="22">
        <v>20</v>
      </c>
      <c r="H14018" s="22">
        <v>135</v>
      </c>
      <c r="I14018" s="21" t="s">
        <v>205974</v>
      </c>
    </row>
    <row r="14019" spans="1:9" ht="32" customHeight="1">
      <c r="A14019" s="19" t="s">
        <v>205975</v>
      </c>
      <c r="B14019" s="20" t="s">
        <v>170558</v>
      </c>
      <c r="C14019" s="22">
        <v>3</v>
      </c>
      <c r="D14019" s="21" t="s">
        <v>202894</v>
      </c>
      <c r="E14019" s="22">
        <v>109</v>
      </c>
      <c r="F14019" s="21" t="s">
        <v>177515</v>
      </c>
      <c r="G14019" s="22">
        <v>20</v>
      </c>
      <c r="H14019" s="22">
        <v>135</v>
      </c>
      <c r="I14019" s="21" t="s">
        <v>205976</v>
      </c>
    </row>
    <row r="14020" spans="1:9" ht="32" customHeight="1">
      <c r="A14020" s="19" t="s">
        <v>205977</v>
      </c>
      <c r="B14020" s="20" t="s">
        <v>170558</v>
      </c>
      <c r="C14020" s="22">
        <v>3</v>
      </c>
      <c r="D14020" s="21" t="s">
        <v>202894</v>
      </c>
      <c r="E14020" s="22">
        <v>109</v>
      </c>
      <c r="F14020" s="21" t="s">
        <v>177515</v>
      </c>
      <c r="G14020" s="22">
        <v>20</v>
      </c>
      <c r="H14020" s="22">
        <v>135</v>
      </c>
      <c r="I14020" s="21" t="s">
        <v>205978</v>
      </c>
    </row>
    <row r="14021" spans="1:9" ht="32" customHeight="1">
      <c r="A14021" s="19" t="s">
        <v>205979</v>
      </c>
      <c r="B14021" s="24">
        <v>4</v>
      </c>
      <c r="C14021" s="22">
        <v>7</v>
      </c>
      <c r="D14021" s="21" t="s">
        <v>205980</v>
      </c>
      <c r="E14021" s="22">
        <v>163</v>
      </c>
      <c r="F14021" s="21" t="s">
        <v>175055</v>
      </c>
      <c r="G14021" s="22">
        <v>5</v>
      </c>
      <c r="H14021" s="22">
        <v>178</v>
      </c>
      <c r="I14021" s="21" t="s">
        <v>205981</v>
      </c>
    </row>
    <row r="14022" spans="1:9" ht="32" customHeight="1">
      <c r="A14022" s="19" t="s">
        <v>205982</v>
      </c>
      <c r="B14022" s="24">
        <v>4</v>
      </c>
      <c r="C14022" s="22">
        <v>7</v>
      </c>
      <c r="D14022" s="21" t="s">
        <v>205980</v>
      </c>
      <c r="E14022" s="22">
        <v>163</v>
      </c>
      <c r="F14022" s="21" t="s">
        <v>175055</v>
      </c>
      <c r="G14022" s="22">
        <v>5</v>
      </c>
      <c r="H14022" s="22">
        <v>178</v>
      </c>
      <c r="I14022" s="21" t="s">
        <v>205983</v>
      </c>
    </row>
    <row r="14023" spans="1:9" ht="32" customHeight="1">
      <c r="A14023" s="19" t="s">
        <v>205984</v>
      </c>
      <c r="B14023" s="20" t="s">
        <v>173426</v>
      </c>
      <c r="C14023" s="22">
        <v>10</v>
      </c>
      <c r="D14023" s="21" t="s">
        <v>198693</v>
      </c>
      <c r="E14023" s="22">
        <v>125</v>
      </c>
      <c r="F14023" s="21" t="s">
        <v>169972</v>
      </c>
      <c r="G14023" s="22">
        <v>12</v>
      </c>
      <c r="H14023" s="22">
        <v>150</v>
      </c>
      <c r="I14023" s="21" t="s">
        <v>205985</v>
      </c>
    </row>
    <row r="14024" spans="1:9" ht="32" customHeight="1">
      <c r="A14024" s="19" t="s">
        <v>205986</v>
      </c>
      <c r="B14024" s="20" t="s">
        <v>203306</v>
      </c>
      <c r="C14024" s="22">
        <v>57</v>
      </c>
      <c r="D14024" s="21" t="s">
        <v>184143</v>
      </c>
      <c r="E14024" s="22">
        <v>36</v>
      </c>
      <c r="F14024" s="21" t="s">
        <v>171961</v>
      </c>
      <c r="G14024" s="22">
        <v>13</v>
      </c>
      <c r="H14024" s="22">
        <v>109</v>
      </c>
      <c r="I14024" s="21" t="s">
        <v>205987</v>
      </c>
    </row>
    <row r="14025" spans="1:9" ht="32" customHeight="1">
      <c r="A14025" s="19" t="s">
        <v>205988</v>
      </c>
      <c r="B14025" s="20" t="s">
        <v>203218</v>
      </c>
      <c r="C14025" s="22">
        <v>61</v>
      </c>
      <c r="D14025" s="21" t="s">
        <v>173406</v>
      </c>
      <c r="E14025" s="22">
        <v>45</v>
      </c>
      <c r="F14025" s="21" t="s">
        <v>173544</v>
      </c>
      <c r="G14025" s="22">
        <v>4</v>
      </c>
      <c r="H14025" s="22">
        <v>113</v>
      </c>
      <c r="I14025" s="21" t="s">
        <v>205989</v>
      </c>
    </row>
    <row r="14026" spans="1:9" ht="32" customHeight="1">
      <c r="A14026" s="19" t="s">
        <v>205990</v>
      </c>
      <c r="B14026" s="20" t="s">
        <v>172612</v>
      </c>
      <c r="C14026" s="22">
        <v>3</v>
      </c>
      <c r="D14026" s="21" t="s">
        <v>181650</v>
      </c>
      <c r="E14026" s="22">
        <v>62</v>
      </c>
      <c r="F14026" s="22">
        <v>0</v>
      </c>
      <c r="G14026" s="22">
        <v>0</v>
      </c>
      <c r="H14026" s="22">
        <v>68</v>
      </c>
      <c r="I14026" s="21" t="s">
        <v>205991</v>
      </c>
    </row>
    <row r="14027" spans="1:9" ht="32" customHeight="1">
      <c r="A14027" s="19" t="s">
        <v>205992</v>
      </c>
      <c r="B14027" s="24">
        <v>0</v>
      </c>
      <c r="C14027" s="22">
        <v>0</v>
      </c>
      <c r="D14027" s="21" t="s">
        <v>174977</v>
      </c>
      <c r="E14027" s="22">
        <v>106</v>
      </c>
      <c r="F14027" s="21" t="s">
        <v>174978</v>
      </c>
      <c r="G14027" s="22">
        <v>10</v>
      </c>
      <c r="H14027" s="22">
        <v>119</v>
      </c>
      <c r="I14027" s="21" t="s">
        <v>205993</v>
      </c>
    </row>
    <row r="14028" spans="1:9" ht="32" customHeight="1">
      <c r="A14028" s="19" t="s">
        <v>205994</v>
      </c>
      <c r="B14028" s="20" t="s">
        <v>198178</v>
      </c>
      <c r="C14028" s="22">
        <v>1</v>
      </c>
      <c r="D14028" s="21" t="s">
        <v>205995</v>
      </c>
      <c r="E14028" s="22">
        <v>128</v>
      </c>
      <c r="F14028" s="21" t="s">
        <v>193342</v>
      </c>
      <c r="G14028" s="22">
        <v>13</v>
      </c>
      <c r="H14028" s="22">
        <v>145</v>
      </c>
      <c r="I14028" s="21" t="s">
        <v>205996</v>
      </c>
    </row>
    <row r="14029" spans="1:9" ht="32" customHeight="1">
      <c r="A14029" s="19" t="s">
        <v>205997</v>
      </c>
      <c r="B14029" s="24">
        <v>0</v>
      </c>
      <c r="C14029" s="22">
        <v>0</v>
      </c>
      <c r="D14029" s="21" t="s">
        <v>176954</v>
      </c>
      <c r="E14029" s="22">
        <v>147</v>
      </c>
      <c r="F14029" s="21" t="s">
        <v>174681</v>
      </c>
      <c r="G14029" s="22">
        <v>6</v>
      </c>
      <c r="H14029" s="22">
        <v>156</v>
      </c>
      <c r="I14029" s="21" t="s">
        <v>205998</v>
      </c>
    </row>
    <row r="14030" spans="1:9" ht="32" customHeight="1">
      <c r="A14030" s="19" t="s">
        <v>205999</v>
      </c>
      <c r="B14030" s="20" t="s">
        <v>191513</v>
      </c>
      <c r="C14030" s="22">
        <v>36</v>
      </c>
      <c r="D14030" s="21" t="s">
        <v>194557</v>
      </c>
      <c r="E14030" s="22">
        <v>21</v>
      </c>
      <c r="F14030" s="21" t="s">
        <v>206000</v>
      </c>
      <c r="G14030" s="22">
        <v>85</v>
      </c>
      <c r="H14030" s="22">
        <v>145</v>
      </c>
      <c r="I14030" s="21" t="s">
        <v>206001</v>
      </c>
    </row>
    <row r="14031" spans="1:9" ht="32" customHeight="1">
      <c r="A14031" s="19" t="s">
        <v>206002</v>
      </c>
      <c r="B14031" s="20" t="s">
        <v>171532</v>
      </c>
      <c r="C14031" s="22">
        <v>1</v>
      </c>
      <c r="D14031" s="21" t="s">
        <v>206003</v>
      </c>
      <c r="E14031" s="22">
        <v>167</v>
      </c>
      <c r="F14031" s="21" t="s">
        <v>170129</v>
      </c>
      <c r="G14031" s="22">
        <v>12</v>
      </c>
      <c r="H14031" s="22">
        <v>183</v>
      </c>
      <c r="I14031" s="21" t="s">
        <v>206004</v>
      </c>
    </row>
    <row r="14032" spans="1:9" ht="32" customHeight="1">
      <c r="A14032" s="19" t="s">
        <v>206005</v>
      </c>
      <c r="B14032" s="20" t="s">
        <v>170115</v>
      </c>
      <c r="C14032" s="22">
        <v>13</v>
      </c>
      <c r="D14032" s="21" t="s">
        <v>206006</v>
      </c>
      <c r="E14032" s="22">
        <v>126</v>
      </c>
      <c r="F14032" s="21" t="s">
        <v>175850</v>
      </c>
      <c r="G14032" s="22">
        <v>4</v>
      </c>
      <c r="H14032" s="22">
        <v>146</v>
      </c>
      <c r="I14032" s="21" t="s">
        <v>206007</v>
      </c>
    </row>
    <row r="14033" spans="1:9" ht="32" customHeight="1">
      <c r="A14033" s="19" t="s">
        <v>206008</v>
      </c>
      <c r="B14033" s="24">
        <v>0</v>
      </c>
      <c r="C14033" s="22">
        <v>0</v>
      </c>
      <c r="D14033" s="21" t="s">
        <v>170953</v>
      </c>
      <c r="E14033" s="22">
        <v>95</v>
      </c>
      <c r="F14033" s="21" t="s">
        <v>170952</v>
      </c>
      <c r="G14033" s="22">
        <v>4</v>
      </c>
      <c r="H14033" s="22">
        <v>102</v>
      </c>
      <c r="I14033" s="21" t="s">
        <v>206009</v>
      </c>
    </row>
    <row r="14034" spans="1:9" ht="32" customHeight="1">
      <c r="A14034" s="19" t="s">
        <v>206010</v>
      </c>
      <c r="B14034" s="20" t="s">
        <v>173391</v>
      </c>
      <c r="C14034" s="22">
        <v>11</v>
      </c>
      <c r="D14034" s="21" t="s">
        <v>173390</v>
      </c>
      <c r="E14034" s="22">
        <v>102</v>
      </c>
      <c r="F14034" s="21" t="s">
        <v>169757</v>
      </c>
      <c r="G14034" s="22">
        <v>2</v>
      </c>
      <c r="H14034" s="22">
        <v>118</v>
      </c>
      <c r="I14034" s="21" t="s">
        <v>206011</v>
      </c>
    </row>
    <row r="14035" spans="1:9" ht="32" customHeight="1">
      <c r="A14035" s="19" t="s">
        <v>206012</v>
      </c>
      <c r="B14035" s="20" t="s">
        <v>173391</v>
      </c>
      <c r="C14035" s="22">
        <v>11</v>
      </c>
      <c r="D14035" s="21" t="s">
        <v>173390</v>
      </c>
      <c r="E14035" s="22">
        <v>102</v>
      </c>
      <c r="F14035" s="21" t="s">
        <v>169757</v>
      </c>
      <c r="G14035" s="22">
        <v>2</v>
      </c>
      <c r="H14035" s="22">
        <v>118</v>
      </c>
      <c r="I14035" s="21" t="s">
        <v>206013</v>
      </c>
    </row>
    <row r="14036" spans="1:9" ht="32" customHeight="1">
      <c r="A14036" s="19" t="s">
        <v>206014</v>
      </c>
      <c r="B14036" s="20" t="s">
        <v>173544</v>
      </c>
      <c r="C14036" s="22">
        <v>2</v>
      </c>
      <c r="D14036" s="21" t="s">
        <v>174259</v>
      </c>
      <c r="E14036" s="22">
        <v>49</v>
      </c>
      <c r="F14036" s="21" t="s">
        <v>176410</v>
      </c>
      <c r="G14036" s="22">
        <v>4</v>
      </c>
      <c r="H14036" s="22">
        <v>58</v>
      </c>
      <c r="I14036" s="21" t="s">
        <v>206015</v>
      </c>
    </row>
    <row r="14037" spans="1:9" ht="32" customHeight="1">
      <c r="A14037" s="19" t="s">
        <v>206016</v>
      </c>
      <c r="B14037" s="20" t="s">
        <v>173544</v>
      </c>
      <c r="C14037" s="22">
        <v>2</v>
      </c>
      <c r="D14037" s="21" t="s">
        <v>174259</v>
      </c>
      <c r="E14037" s="22">
        <v>49</v>
      </c>
      <c r="F14037" s="21" t="s">
        <v>176410</v>
      </c>
      <c r="G14037" s="22">
        <v>4</v>
      </c>
      <c r="H14037" s="22">
        <v>58</v>
      </c>
      <c r="I14037" s="21" t="s">
        <v>206017</v>
      </c>
    </row>
    <row r="14038" spans="1:9" ht="32" customHeight="1">
      <c r="A14038" s="19" t="s">
        <v>206018</v>
      </c>
      <c r="B14038" s="20" t="s">
        <v>183118</v>
      </c>
      <c r="C14038" s="22">
        <v>31</v>
      </c>
      <c r="D14038" s="21" t="s">
        <v>181487</v>
      </c>
      <c r="E14038" s="22">
        <v>64</v>
      </c>
      <c r="F14038" s="21" t="s">
        <v>195369</v>
      </c>
      <c r="G14038" s="22">
        <v>63</v>
      </c>
      <c r="H14038" s="22">
        <v>161</v>
      </c>
      <c r="I14038" s="21" t="s">
        <v>206019</v>
      </c>
    </row>
    <row r="14039" spans="1:9" ht="32" customHeight="1">
      <c r="A14039" s="19" t="s">
        <v>206020</v>
      </c>
      <c r="B14039" s="20" t="s">
        <v>171060</v>
      </c>
      <c r="C14039" s="22">
        <v>2</v>
      </c>
      <c r="D14039" s="21" t="s">
        <v>180272</v>
      </c>
      <c r="E14039" s="22">
        <v>58</v>
      </c>
      <c r="F14039" s="21" t="s">
        <v>172637</v>
      </c>
      <c r="G14039" s="22">
        <v>44</v>
      </c>
      <c r="H14039" s="22">
        <v>107</v>
      </c>
      <c r="I14039" s="21" t="s">
        <v>206021</v>
      </c>
    </row>
    <row r="14040" spans="1:9" ht="32" customHeight="1">
      <c r="A14040" s="19" t="s">
        <v>206022</v>
      </c>
      <c r="B14040" s="20" t="s">
        <v>175868</v>
      </c>
      <c r="C14040" s="22">
        <v>45</v>
      </c>
      <c r="D14040" s="22">
        <v>0</v>
      </c>
      <c r="E14040" s="22">
        <v>0</v>
      </c>
      <c r="F14040" s="21" t="s">
        <v>188145</v>
      </c>
      <c r="G14040" s="22">
        <v>38</v>
      </c>
      <c r="H14040" s="22">
        <v>86</v>
      </c>
      <c r="I14040" s="21" t="s">
        <v>206023</v>
      </c>
    </row>
    <row r="14041" spans="1:9" ht="32" customHeight="1">
      <c r="A14041" s="19" t="s">
        <v>206024</v>
      </c>
      <c r="B14041" s="24">
        <v>64</v>
      </c>
      <c r="C14041" s="22">
        <v>48</v>
      </c>
      <c r="D14041" s="21" t="s">
        <v>170250</v>
      </c>
      <c r="E14041" s="22">
        <v>25</v>
      </c>
      <c r="F14041" s="21" t="s">
        <v>172204</v>
      </c>
      <c r="G14041" s="22">
        <v>2</v>
      </c>
      <c r="H14041" s="22">
        <v>78</v>
      </c>
      <c r="I14041" s="21" t="s">
        <v>206025</v>
      </c>
    </row>
    <row r="14042" spans="1:9" ht="32" customHeight="1">
      <c r="A14042" s="19" t="s">
        <v>206026</v>
      </c>
      <c r="B14042" s="20" t="s">
        <v>180643</v>
      </c>
      <c r="C14042" s="22">
        <v>69</v>
      </c>
      <c r="D14042" s="22">
        <v>0</v>
      </c>
      <c r="E14042" s="22">
        <v>0</v>
      </c>
      <c r="F14042" s="21" t="s">
        <v>170648</v>
      </c>
      <c r="G14042" s="22">
        <v>18</v>
      </c>
      <c r="H14042" s="22">
        <v>90</v>
      </c>
      <c r="I14042" s="21" t="s">
        <v>206027</v>
      </c>
    </row>
    <row r="14043" spans="1:9" ht="32" customHeight="1">
      <c r="A14043" s="19" t="s">
        <v>206028</v>
      </c>
      <c r="B14043" s="20" t="s">
        <v>170383</v>
      </c>
      <c r="C14043" s="22">
        <v>15</v>
      </c>
      <c r="D14043" s="21" t="s">
        <v>170088</v>
      </c>
      <c r="E14043" s="22">
        <v>391</v>
      </c>
      <c r="F14043" s="21" t="s">
        <v>206029</v>
      </c>
      <c r="G14043" s="22">
        <v>8</v>
      </c>
      <c r="H14043" s="22">
        <v>417</v>
      </c>
      <c r="I14043" s="21" t="s">
        <v>206030</v>
      </c>
    </row>
    <row r="14044" spans="1:9" ht="32" customHeight="1">
      <c r="A14044" s="19" t="s">
        <v>206031</v>
      </c>
      <c r="B14044" s="20" t="s">
        <v>173647</v>
      </c>
      <c r="C14044" s="22">
        <v>44</v>
      </c>
      <c r="D14044" s="22">
        <v>0</v>
      </c>
      <c r="E14044" s="22">
        <v>0</v>
      </c>
      <c r="F14044" s="21" t="s">
        <v>171021</v>
      </c>
      <c r="G14044" s="22">
        <v>15</v>
      </c>
      <c r="H14044" s="22">
        <v>62</v>
      </c>
      <c r="I14044" s="21" t="s">
        <v>206032</v>
      </c>
    </row>
    <row r="14045" spans="1:9" ht="32" customHeight="1">
      <c r="A14045" s="19" t="s">
        <v>206033</v>
      </c>
      <c r="B14045" s="20" t="s">
        <v>170271</v>
      </c>
      <c r="C14045" s="22">
        <v>8</v>
      </c>
      <c r="D14045" s="21" t="s">
        <v>206034</v>
      </c>
      <c r="E14045" s="22">
        <v>151</v>
      </c>
      <c r="F14045" s="21" t="s">
        <v>178689</v>
      </c>
      <c r="G14045" s="22">
        <v>11</v>
      </c>
      <c r="H14045" s="22">
        <v>173</v>
      </c>
      <c r="I14045" s="21" t="s">
        <v>206035</v>
      </c>
    </row>
    <row r="14046" spans="1:9" ht="32" customHeight="1">
      <c r="A14046" s="19" t="s">
        <v>206036</v>
      </c>
      <c r="B14046" s="20" t="s">
        <v>169991</v>
      </c>
      <c r="C14046" s="22">
        <v>3</v>
      </c>
      <c r="D14046" s="21" t="s">
        <v>193835</v>
      </c>
      <c r="E14046" s="22">
        <v>91</v>
      </c>
      <c r="F14046" s="21" t="s">
        <v>170793</v>
      </c>
      <c r="G14046" s="22">
        <v>5</v>
      </c>
      <c r="H14046" s="22">
        <v>102</v>
      </c>
      <c r="I14046" s="21" t="s">
        <v>206037</v>
      </c>
    </row>
    <row r="14047" spans="1:9" ht="32" customHeight="1">
      <c r="A14047" s="19" t="s">
        <v>206038</v>
      </c>
      <c r="B14047" s="20" t="s">
        <v>169991</v>
      </c>
      <c r="C14047" s="22">
        <v>3</v>
      </c>
      <c r="D14047" s="21" t="s">
        <v>193835</v>
      </c>
      <c r="E14047" s="22">
        <v>91</v>
      </c>
      <c r="F14047" s="21" t="s">
        <v>170793</v>
      </c>
      <c r="G14047" s="22">
        <v>5</v>
      </c>
      <c r="H14047" s="22">
        <v>102</v>
      </c>
      <c r="I14047" s="21" t="s">
        <v>206039</v>
      </c>
    </row>
    <row r="14048" spans="1:9" ht="32" customHeight="1">
      <c r="A14048" s="19" t="s">
        <v>206040</v>
      </c>
      <c r="B14048" s="20" t="s">
        <v>170250</v>
      </c>
      <c r="C14048" s="22">
        <v>37</v>
      </c>
      <c r="D14048" s="21" t="s">
        <v>187469</v>
      </c>
      <c r="E14048" s="22">
        <v>73</v>
      </c>
      <c r="F14048" s="21" t="s">
        <v>178079</v>
      </c>
      <c r="G14048" s="22">
        <v>1</v>
      </c>
      <c r="H14048" s="22">
        <v>114</v>
      </c>
      <c r="I14048" s="21" t="s">
        <v>206041</v>
      </c>
    </row>
    <row r="14049" spans="1:9" ht="32" customHeight="1">
      <c r="A14049" s="19" t="s">
        <v>206042</v>
      </c>
      <c r="B14049" s="20" t="s">
        <v>170250</v>
      </c>
      <c r="C14049" s="22">
        <v>37</v>
      </c>
      <c r="D14049" s="21" t="s">
        <v>187469</v>
      </c>
      <c r="E14049" s="22">
        <v>73</v>
      </c>
      <c r="F14049" s="21" t="s">
        <v>178079</v>
      </c>
      <c r="G14049" s="22">
        <v>1</v>
      </c>
      <c r="H14049" s="22">
        <v>114</v>
      </c>
      <c r="I14049" s="21" t="s">
        <v>206043</v>
      </c>
    </row>
    <row r="14050" spans="1:9" ht="32" customHeight="1">
      <c r="A14050" s="19" t="s">
        <v>206044</v>
      </c>
      <c r="B14050" s="20" t="s">
        <v>178511</v>
      </c>
      <c r="C14050" s="22">
        <v>39</v>
      </c>
      <c r="D14050" s="21" t="s">
        <v>174403</v>
      </c>
      <c r="E14050" s="22">
        <v>29</v>
      </c>
      <c r="F14050" s="21" t="s">
        <v>171524</v>
      </c>
      <c r="G14050" s="22">
        <v>1</v>
      </c>
      <c r="H14050" s="22">
        <v>72</v>
      </c>
      <c r="I14050" s="21" t="s">
        <v>206045</v>
      </c>
    </row>
    <row r="14051" spans="1:9" ht="32" customHeight="1">
      <c r="A14051" s="19" t="s">
        <v>206046</v>
      </c>
      <c r="B14051" s="20" t="s">
        <v>170107</v>
      </c>
      <c r="C14051" s="22">
        <v>3</v>
      </c>
      <c r="D14051" s="21" t="s">
        <v>173641</v>
      </c>
      <c r="E14051" s="22">
        <v>123</v>
      </c>
      <c r="F14051" s="21" t="s">
        <v>172906</v>
      </c>
      <c r="G14051" s="22">
        <v>2</v>
      </c>
      <c r="H14051" s="22">
        <v>131</v>
      </c>
      <c r="I14051" s="21" t="s">
        <v>206047</v>
      </c>
    </row>
    <row r="14052" spans="1:9" ht="32" customHeight="1">
      <c r="A14052" s="19" t="s">
        <v>206048</v>
      </c>
      <c r="B14052" s="24">
        <v>62</v>
      </c>
      <c r="C14052" s="22">
        <v>31</v>
      </c>
      <c r="D14052" s="22">
        <v>4</v>
      </c>
      <c r="E14052" s="22">
        <v>2</v>
      </c>
      <c r="F14052" s="22">
        <v>34</v>
      </c>
      <c r="G14052" s="22">
        <v>17</v>
      </c>
      <c r="H14052" s="22">
        <v>53</v>
      </c>
      <c r="I14052" s="21" t="s">
        <v>206049</v>
      </c>
    </row>
    <row r="14053" spans="1:9" ht="32" customHeight="1">
      <c r="A14053" s="19" t="s">
        <v>206050</v>
      </c>
      <c r="B14053" s="20" t="s">
        <v>206051</v>
      </c>
      <c r="C14053" s="22">
        <v>103</v>
      </c>
      <c r="D14053" s="22">
        <v>0</v>
      </c>
      <c r="E14053" s="22">
        <v>0</v>
      </c>
      <c r="F14053" s="21" t="s">
        <v>194030</v>
      </c>
      <c r="G14053" s="22">
        <v>15</v>
      </c>
      <c r="H14053" s="22">
        <v>121</v>
      </c>
      <c r="I14053" s="21" t="s">
        <v>206052</v>
      </c>
    </row>
    <row r="14054" spans="1:9" ht="32" customHeight="1">
      <c r="A14054" s="19" t="s">
        <v>206053</v>
      </c>
      <c r="B14054" s="20" t="s">
        <v>177262</v>
      </c>
      <c r="C14054" s="22">
        <v>11</v>
      </c>
      <c r="D14054" s="21" t="s">
        <v>182672</v>
      </c>
      <c r="E14054" s="22">
        <v>92</v>
      </c>
      <c r="F14054" s="21" t="s">
        <v>175414</v>
      </c>
      <c r="G14054" s="22">
        <v>20</v>
      </c>
      <c r="H14054" s="22">
        <v>126</v>
      </c>
      <c r="I14054" s="21" t="s">
        <v>206054</v>
      </c>
    </row>
    <row r="14055" spans="1:9" ht="32" customHeight="1">
      <c r="A14055" s="19" t="s">
        <v>206055</v>
      </c>
      <c r="B14055" s="20" t="s">
        <v>175080</v>
      </c>
      <c r="C14055" s="22">
        <v>78</v>
      </c>
      <c r="D14055" s="21" t="s">
        <v>173951</v>
      </c>
      <c r="E14055" s="22">
        <v>33</v>
      </c>
      <c r="F14055" s="21" t="s">
        <v>173145</v>
      </c>
      <c r="G14055" s="22">
        <v>4</v>
      </c>
      <c r="H14055" s="22">
        <v>118</v>
      </c>
      <c r="I14055" s="21" t="s">
        <v>206056</v>
      </c>
    </row>
    <row r="14056" spans="1:9" ht="32" customHeight="1">
      <c r="A14056" s="19" t="s">
        <v>206057</v>
      </c>
      <c r="B14056" s="20" t="s">
        <v>171017</v>
      </c>
      <c r="C14056" s="22">
        <v>42</v>
      </c>
      <c r="D14056" s="21" t="s">
        <v>175711</v>
      </c>
      <c r="E14056" s="22">
        <v>74</v>
      </c>
      <c r="F14056" s="21" t="s">
        <v>174450</v>
      </c>
      <c r="G14056" s="22">
        <v>14</v>
      </c>
      <c r="H14056" s="22">
        <v>133</v>
      </c>
      <c r="I14056" s="21" t="s">
        <v>206058</v>
      </c>
    </row>
    <row r="14057" spans="1:9" ht="32" customHeight="1">
      <c r="A14057" s="19" t="s">
        <v>206059</v>
      </c>
      <c r="B14057" s="20" t="s">
        <v>170680</v>
      </c>
      <c r="C14057" s="22">
        <v>6</v>
      </c>
      <c r="D14057" s="21" t="s">
        <v>170696</v>
      </c>
      <c r="E14057" s="22">
        <v>158</v>
      </c>
      <c r="F14057" s="21" t="s">
        <v>170059</v>
      </c>
      <c r="G14057" s="22">
        <v>16</v>
      </c>
      <c r="H14057" s="22">
        <v>183</v>
      </c>
      <c r="I14057" s="21" t="s">
        <v>206060</v>
      </c>
    </row>
    <row r="14058" spans="1:9" ht="32" customHeight="1">
      <c r="A14058" s="19" t="s">
        <v>206061</v>
      </c>
      <c r="B14058" s="20" t="s">
        <v>206062</v>
      </c>
      <c r="C14058" s="22">
        <v>95</v>
      </c>
      <c r="D14058" s="21" t="s">
        <v>193828</v>
      </c>
      <c r="E14058" s="22">
        <v>82</v>
      </c>
      <c r="F14058" s="21" t="s">
        <v>197607</v>
      </c>
      <c r="G14058" s="22">
        <v>5</v>
      </c>
      <c r="H14058" s="22">
        <v>185</v>
      </c>
      <c r="I14058" s="21" t="s">
        <v>206063</v>
      </c>
    </row>
    <row r="14059" spans="1:9" ht="32" customHeight="1">
      <c r="A14059" s="19" t="s">
        <v>206064</v>
      </c>
      <c r="B14059" s="20" t="s">
        <v>172284</v>
      </c>
      <c r="C14059" s="22">
        <v>92</v>
      </c>
      <c r="D14059" s="21" t="s">
        <v>170643</v>
      </c>
      <c r="E14059" s="22">
        <v>10</v>
      </c>
      <c r="F14059" s="22">
        <v>0</v>
      </c>
      <c r="G14059" s="22">
        <v>0</v>
      </c>
      <c r="H14059" s="22">
        <v>105</v>
      </c>
      <c r="I14059" s="21" t="s">
        <v>206065</v>
      </c>
    </row>
    <row r="14060" spans="1:9" ht="32" customHeight="1">
      <c r="A14060" s="19" t="s">
        <v>206066</v>
      </c>
      <c r="B14060" s="20" t="s">
        <v>170250</v>
      </c>
      <c r="C14060" s="22">
        <v>60</v>
      </c>
      <c r="D14060" s="21" t="s">
        <v>180071</v>
      </c>
      <c r="E14060" s="22">
        <v>112</v>
      </c>
      <c r="F14060" s="21" t="s">
        <v>174076</v>
      </c>
      <c r="G14060" s="22">
        <v>8</v>
      </c>
      <c r="H14060" s="22">
        <v>183</v>
      </c>
      <c r="I14060" s="21" t="s">
        <v>206067</v>
      </c>
    </row>
    <row r="14061" spans="1:9" ht="32" customHeight="1">
      <c r="A14061" s="19" t="s">
        <v>206068</v>
      </c>
      <c r="B14061" s="20" t="s">
        <v>178002</v>
      </c>
      <c r="C14061" s="22">
        <v>62</v>
      </c>
      <c r="D14061" s="21" t="s">
        <v>174957</v>
      </c>
      <c r="E14061" s="22">
        <v>78</v>
      </c>
      <c r="F14061" s="21" t="s">
        <v>187532</v>
      </c>
      <c r="G14061" s="22">
        <v>86</v>
      </c>
      <c r="H14061" s="22">
        <v>229</v>
      </c>
      <c r="I14061" s="21" t="s">
        <v>206069</v>
      </c>
    </row>
    <row r="14062" spans="1:9" ht="32" customHeight="1">
      <c r="A14062" s="19" t="s">
        <v>206070</v>
      </c>
      <c r="B14062" s="20" t="s">
        <v>169658</v>
      </c>
      <c r="C14062" s="22">
        <v>14</v>
      </c>
      <c r="D14062" s="21" t="s">
        <v>206071</v>
      </c>
      <c r="E14062" s="22">
        <v>242</v>
      </c>
      <c r="F14062" s="21" t="s">
        <v>177108</v>
      </c>
      <c r="G14062" s="22">
        <v>10</v>
      </c>
      <c r="H14062" s="22">
        <v>269</v>
      </c>
      <c r="I14062" s="21" t="s">
        <v>206072</v>
      </c>
    </row>
    <row r="14063" spans="1:9" ht="32" customHeight="1">
      <c r="A14063" s="19" t="s">
        <v>206073</v>
      </c>
      <c r="B14063" s="20" t="s">
        <v>172134</v>
      </c>
      <c r="C14063" s="22">
        <v>2</v>
      </c>
      <c r="D14063" s="21" t="s">
        <v>177299</v>
      </c>
      <c r="E14063" s="22">
        <v>224</v>
      </c>
      <c r="F14063" s="21" t="s">
        <v>177298</v>
      </c>
      <c r="G14063" s="22">
        <v>6</v>
      </c>
      <c r="H14063" s="22">
        <v>235</v>
      </c>
      <c r="I14063" s="21" t="s">
        <v>206074</v>
      </c>
    </row>
    <row r="14064" spans="1:9" ht="32" customHeight="1">
      <c r="A14064" s="19" t="s">
        <v>206075</v>
      </c>
      <c r="B14064" s="20" t="s">
        <v>170647</v>
      </c>
      <c r="C14064" s="22">
        <v>70</v>
      </c>
      <c r="D14064" s="21" t="s">
        <v>169902</v>
      </c>
      <c r="E14064" s="22">
        <v>6</v>
      </c>
      <c r="F14064" s="21" t="s">
        <v>173487</v>
      </c>
      <c r="G14064" s="22">
        <v>40</v>
      </c>
      <c r="H14064" s="22">
        <v>119</v>
      </c>
      <c r="I14064" s="21" t="s">
        <v>206076</v>
      </c>
    </row>
    <row r="14065" spans="1:9" ht="32" customHeight="1">
      <c r="A14065" s="19" t="s">
        <v>206077</v>
      </c>
      <c r="B14065" s="20" t="s">
        <v>191057</v>
      </c>
      <c r="C14065" s="22">
        <v>26</v>
      </c>
      <c r="D14065" s="21" t="s">
        <v>187853</v>
      </c>
      <c r="E14065" s="22">
        <v>126</v>
      </c>
      <c r="F14065" s="21" t="s">
        <v>172344</v>
      </c>
      <c r="G14065" s="22">
        <v>78</v>
      </c>
      <c r="H14065" s="22">
        <v>233</v>
      </c>
      <c r="I14065" s="21" t="s">
        <v>206078</v>
      </c>
    </row>
    <row r="14066" spans="1:9" ht="32" customHeight="1">
      <c r="A14066" s="19" t="s">
        <v>206079</v>
      </c>
      <c r="B14066" s="20" t="s">
        <v>170060</v>
      </c>
      <c r="C14066" s="22">
        <v>28</v>
      </c>
      <c r="D14066" s="21" t="s">
        <v>181170</v>
      </c>
      <c r="E14066" s="22">
        <v>146</v>
      </c>
      <c r="F14066" s="21" t="s">
        <v>170680</v>
      </c>
      <c r="G14066" s="22">
        <v>6</v>
      </c>
      <c r="H14066" s="22">
        <v>183</v>
      </c>
      <c r="I14066" s="21" t="s">
        <v>206080</v>
      </c>
    </row>
    <row r="14067" spans="1:9" ht="32" customHeight="1">
      <c r="A14067" s="19" t="s">
        <v>206081</v>
      </c>
      <c r="B14067" s="24">
        <v>38</v>
      </c>
      <c r="C14067" s="22">
        <v>76</v>
      </c>
      <c r="D14067" s="21" t="s">
        <v>199434</v>
      </c>
      <c r="E14067" s="22">
        <v>114</v>
      </c>
      <c r="F14067" s="22">
        <v>5</v>
      </c>
      <c r="G14067" s="22">
        <v>10</v>
      </c>
      <c r="H14067" s="22">
        <v>203</v>
      </c>
      <c r="I14067" s="21" t="s">
        <v>206082</v>
      </c>
    </row>
    <row r="14068" spans="1:9" ht="32" customHeight="1">
      <c r="A14068" s="19" t="s">
        <v>206083</v>
      </c>
      <c r="B14068" s="20" t="s">
        <v>186265</v>
      </c>
      <c r="C14068" s="22">
        <v>74</v>
      </c>
      <c r="D14068" s="21" t="s">
        <v>193677</v>
      </c>
      <c r="E14068" s="22">
        <v>61</v>
      </c>
      <c r="F14068" s="21" t="s">
        <v>170909</v>
      </c>
      <c r="G14068" s="22">
        <v>9</v>
      </c>
      <c r="H14068" s="22">
        <v>147</v>
      </c>
      <c r="I14068" s="21" t="s">
        <v>206084</v>
      </c>
    </row>
    <row r="14069" spans="1:9" ht="32" customHeight="1">
      <c r="A14069" s="19" t="s">
        <v>206085</v>
      </c>
      <c r="B14069" s="24">
        <v>100</v>
      </c>
      <c r="C14069" s="22">
        <v>48</v>
      </c>
      <c r="D14069" s="22">
        <v>0</v>
      </c>
      <c r="E14069" s="22">
        <v>0</v>
      </c>
      <c r="F14069" s="22">
        <v>0</v>
      </c>
      <c r="G14069" s="22">
        <v>0</v>
      </c>
      <c r="H14069" s="22">
        <v>51</v>
      </c>
      <c r="I14069" s="21" t="s">
        <v>206086</v>
      </c>
    </row>
    <row r="14070" spans="1:9" ht="32" customHeight="1">
      <c r="A14070" s="19" t="s">
        <v>206087</v>
      </c>
      <c r="B14070" s="20" t="s">
        <v>194835</v>
      </c>
      <c r="C14070" s="22">
        <v>9</v>
      </c>
      <c r="D14070" s="21" t="s">
        <v>206088</v>
      </c>
      <c r="E14070" s="22">
        <v>145</v>
      </c>
      <c r="F14070" s="21" t="s">
        <v>197513</v>
      </c>
      <c r="G14070" s="22">
        <v>15</v>
      </c>
      <c r="H14070" s="22">
        <v>172</v>
      </c>
      <c r="I14070" s="21" t="s">
        <v>206089</v>
      </c>
    </row>
    <row r="14071" spans="1:9" ht="32" customHeight="1">
      <c r="A14071" s="19" t="s">
        <v>206090</v>
      </c>
      <c r="B14071" s="20" t="s">
        <v>175103</v>
      </c>
      <c r="C14071" s="22">
        <v>3</v>
      </c>
      <c r="D14071" s="21" t="s">
        <v>206091</v>
      </c>
      <c r="E14071" s="22">
        <v>133</v>
      </c>
      <c r="F14071" s="21" t="s">
        <v>170919</v>
      </c>
      <c r="G14071" s="22">
        <v>9</v>
      </c>
      <c r="H14071" s="22">
        <v>148</v>
      </c>
      <c r="I14071" s="21" t="s">
        <v>206092</v>
      </c>
    </row>
    <row r="14072" spans="1:9" ht="32" customHeight="1">
      <c r="A14072" s="19" t="s">
        <v>206093</v>
      </c>
      <c r="B14072" s="20" t="s">
        <v>171071</v>
      </c>
      <c r="C14072" s="22">
        <v>37</v>
      </c>
      <c r="D14072" s="21" t="s">
        <v>170029</v>
      </c>
      <c r="E14072" s="22">
        <v>42</v>
      </c>
      <c r="F14072" s="21" t="s">
        <v>170976</v>
      </c>
      <c r="G14072" s="22">
        <v>2</v>
      </c>
      <c r="H14072" s="22">
        <v>84</v>
      </c>
      <c r="I14072" s="21" t="s">
        <v>206094</v>
      </c>
    </row>
    <row r="14073" spans="1:9" ht="32" customHeight="1">
      <c r="A14073" s="19" t="s">
        <v>206095</v>
      </c>
      <c r="B14073" s="20" t="s">
        <v>170129</v>
      </c>
      <c r="C14073" s="22">
        <v>4</v>
      </c>
      <c r="D14073" s="21" t="s">
        <v>174053</v>
      </c>
      <c r="E14073" s="22">
        <v>56</v>
      </c>
      <c r="F14073" s="22">
        <v>0</v>
      </c>
      <c r="G14073" s="22">
        <v>0</v>
      </c>
      <c r="H14073" s="22">
        <v>63</v>
      </c>
      <c r="I14073" s="21" t="s">
        <v>206096</v>
      </c>
    </row>
    <row r="14074" spans="1:9" ht="32" customHeight="1">
      <c r="A14074" s="19" t="s">
        <v>206097</v>
      </c>
      <c r="B14074" s="20" t="s">
        <v>174523</v>
      </c>
      <c r="C14074" s="22">
        <v>18</v>
      </c>
      <c r="D14074" s="21" t="s">
        <v>184159</v>
      </c>
      <c r="E14074" s="22">
        <v>70</v>
      </c>
      <c r="F14074" s="21" t="s">
        <v>178254</v>
      </c>
      <c r="G14074" s="22">
        <v>68</v>
      </c>
      <c r="H14074" s="22">
        <v>159</v>
      </c>
      <c r="I14074" s="21" t="s">
        <v>206098</v>
      </c>
    </row>
    <row r="14075" spans="1:9" ht="32" customHeight="1">
      <c r="A14075" s="19" t="s">
        <v>206099</v>
      </c>
      <c r="B14075" s="20" t="s">
        <v>184371</v>
      </c>
      <c r="C14075" s="22">
        <v>43</v>
      </c>
      <c r="D14075" s="21" t="s">
        <v>172705</v>
      </c>
      <c r="E14075" s="22">
        <v>100</v>
      </c>
      <c r="F14075" s="21" t="s">
        <v>188285</v>
      </c>
      <c r="G14075" s="22">
        <v>27</v>
      </c>
      <c r="H14075" s="22">
        <v>173</v>
      </c>
      <c r="I14075" s="21" t="s">
        <v>206100</v>
      </c>
    </row>
    <row r="14076" spans="1:9" ht="32" customHeight="1">
      <c r="A14076" s="19" t="s">
        <v>206101</v>
      </c>
      <c r="B14076" s="20" t="s">
        <v>169945</v>
      </c>
      <c r="C14076" s="22">
        <v>8</v>
      </c>
      <c r="D14076" s="21" t="s">
        <v>206102</v>
      </c>
      <c r="E14076" s="22">
        <v>89</v>
      </c>
      <c r="F14076" s="21" t="s">
        <v>173056</v>
      </c>
      <c r="G14076" s="22">
        <v>15</v>
      </c>
      <c r="H14076" s="22">
        <v>115</v>
      </c>
      <c r="I14076" s="21" t="s">
        <v>206103</v>
      </c>
    </row>
    <row r="14077" spans="1:9" ht="32" customHeight="1">
      <c r="A14077" s="19" t="s">
        <v>206104</v>
      </c>
      <c r="B14077" s="20" t="s">
        <v>172623</v>
      </c>
      <c r="C14077" s="22">
        <v>23</v>
      </c>
      <c r="D14077" s="22">
        <v>35</v>
      </c>
      <c r="E14077" s="22">
        <v>28</v>
      </c>
      <c r="F14077" s="21" t="s">
        <v>193970</v>
      </c>
      <c r="G14077" s="22">
        <v>29</v>
      </c>
      <c r="H14077" s="22">
        <v>83</v>
      </c>
      <c r="I14077" s="21" t="s">
        <v>206105</v>
      </c>
    </row>
    <row r="14078" spans="1:9" ht="32" customHeight="1">
      <c r="A14078" s="19" t="s">
        <v>206106</v>
      </c>
      <c r="B14078" s="24">
        <v>25</v>
      </c>
      <c r="C14078" s="22">
        <v>13</v>
      </c>
      <c r="D14078" s="21" t="s">
        <v>173450</v>
      </c>
      <c r="E14078" s="22">
        <v>28</v>
      </c>
      <c r="F14078" s="21" t="s">
        <v>170332</v>
      </c>
      <c r="G14078" s="22">
        <v>11</v>
      </c>
      <c r="H14078" s="22">
        <v>55</v>
      </c>
      <c r="I14078" s="21" t="s">
        <v>206107</v>
      </c>
    </row>
    <row r="14079" spans="1:9" ht="32" customHeight="1">
      <c r="A14079" s="19" t="s">
        <v>206108</v>
      </c>
      <c r="B14079" s="20" t="s">
        <v>175677</v>
      </c>
      <c r="C14079" s="22">
        <v>27</v>
      </c>
      <c r="D14079" s="21" t="s">
        <v>186812</v>
      </c>
      <c r="E14079" s="22">
        <v>113</v>
      </c>
      <c r="F14079" s="21" t="s">
        <v>176261</v>
      </c>
      <c r="G14079" s="22">
        <v>11</v>
      </c>
      <c r="H14079" s="22">
        <v>154</v>
      </c>
      <c r="I14079" s="21" t="s">
        <v>206109</v>
      </c>
    </row>
    <row r="14080" spans="1:9" ht="32" customHeight="1">
      <c r="A14080" s="19" t="s">
        <v>206110</v>
      </c>
      <c r="B14080" s="20" t="s">
        <v>171354</v>
      </c>
      <c r="C14080" s="22">
        <v>1</v>
      </c>
      <c r="D14080" s="21" t="s">
        <v>173038</v>
      </c>
      <c r="E14080" s="22">
        <v>133</v>
      </c>
      <c r="F14080" s="21" t="s">
        <v>184520</v>
      </c>
      <c r="G14080" s="22">
        <v>3</v>
      </c>
      <c r="H14080" s="22">
        <v>140</v>
      </c>
      <c r="I14080" s="21" t="s">
        <v>206111</v>
      </c>
    </row>
    <row r="14081" spans="1:9" ht="32" customHeight="1">
      <c r="A14081" s="19" t="s">
        <v>206112</v>
      </c>
      <c r="B14081" s="20" t="s">
        <v>171981</v>
      </c>
      <c r="C14081" s="22">
        <v>42</v>
      </c>
      <c r="D14081" s="21" t="s">
        <v>206113</v>
      </c>
      <c r="E14081" s="22">
        <v>85</v>
      </c>
      <c r="F14081" s="21" t="s">
        <v>186751</v>
      </c>
      <c r="G14081" s="22">
        <v>4</v>
      </c>
      <c r="H14081" s="22">
        <v>134</v>
      </c>
      <c r="I14081" s="21" t="s">
        <v>206114</v>
      </c>
    </row>
    <row r="14082" spans="1:9" ht="32" customHeight="1">
      <c r="A14082" s="19" t="s">
        <v>206115</v>
      </c>
      <c r="B14082" s="20" t="s">
        <v>186482</v>
      </c>
      <c r="C14082" s="22">
        <v>13</v>
      </c>
      <c r="D14082" s="21" t="s">
        <v>206116</v>
      </c>
      <c r="E14082" s="22">
        <v>107</v>
      </c>
      <c r="F14082" s="21" t="s">
        <v>170842</v>
      </c>
      <c r="G14082" s="22">
        <v>28</v>
      </c>
      <c r="H14082" s="22">
        <v>151</v>
      </c>
      <c r="I14082" s="21" t="s">
        <v>206117</v>
      </c>
    </row>
    <row r="14083" spans="1:9" ht="32" customHeight="1">
      <c r="A14083" s="19" t="s">
        <v>206118</v>
      </c>
      <c r="B14083" s="20" t="s">
        <v>170843</v>
      </c>
      <c r="C14083" s="22">
        <v>2</v>
      </c>
      <c r="D14083" s="21" t="s">
        <v>193419</v>
      </c>
      <c r="E14083" s="22">
        <v>143</v>
      </c>
      <c r="F14083" s="21" t="s">
        <v>182745</v>
      </c>
      <c r="G14083" s="22">
        <v>3</v>
      </c>
      <c r="H14083" s="22">
        <v>151</v>
      </c>
      <c r="I14083" s="21" t="s">
        <v>206119</v>
      </c>
    </row>
    <row r="14084" spans="1:9" ht="32" customHeight="1">
      <c r="A14084" s="19" t="s">
        <v>206120</v>
      </c>
      <c r="B14084" s="20" t="s">
        <v>176294</v>
      </c>
      <c r="C14084" s="22">
        <v>2</v>
      </c>
      <c r="D14084" s="21" t="s">
        <v>187437</v>
      </c>
      <c r="E14084" s="22">
        <v>85</v>
      </c>
      <c r="F14084" s="22">
        <v>0</v>
      </c>
      <c r="G14084" s="22">
        <v>0</v>
      </c>
      <c r="H14084" s="22">
        <v>90</v>
      </c>
      <c r="I14084" s="21" t="s">
        <v>206121</v>
      </c>
    </row>
    <row r="14085" spans="1:9" ht="32" customHeight="1">
      <c r="A14085" s="19" t="s">
        <v>206122</v>
      </c>
      <c r="B14085" s="20" t="s">
        <v>172338</v>
      </c>
      <c r="C14085" s="22">
        <v>48</v>
      </c>
      <c r="D14085" s="21" t="s">
        <v>171124</v>
      </c>
      <c r="E14085" s="22">
        <v>20</v>
      </c>
      <c r="F14085" s="21" t="s">
        <v>171524</v>
      </c>
      <c r="G14085" s="22">
        <v>1</v>
      </c>
      <c r="H14085" s="22">
        <v>72</v>
      </c>
      <c r="I14085" s="21" t="s">
        <v>206123</v>
      </c>
    </row>
    <row r="14086" spans="1:9" ht="32" customHeight="1">
      <c r="A14086" s="19" t="s">
        <v>206124</v>
      </c>
      <c r="B14086" s="20" t="s">
        <v>170896</v>
      </c>
      <c r="C14086" s="22">
        <v>28</v>
      </c>
      <c r="D14086" s="21" t="s">
        <v>178556</v>
      </c>
      <c r="E14086" s="22">
        <v>110</v>
      </c>
      <c r="F14086" s="21" t="s">
        <v>182336</v>
      </c>
      <c r="G14086" s="22">
        <v>100</v>
      </c>
      <c r="H14086" s="22">
        <v>241</v>
      </c>
      <c r="I14086" s="21" t="s">
        <v>206125</v>
      </c>
    </row>
    <row r="14087" spans="1:9" ht="32" customHeight="1">
      <c r="A14087" s="19" t="s">
        <v>206126</v>
      </c>
      <c r="B14087" s="20" t="s">
        <v>170205</v>
      </c>
      <c r="C14087" s="22">
        <v>92</v>
      </c>
      <c r="D14087" s="22">
        <v>0</v>
      </c>
      <c r="E14087" s="22">
        <v>0</v>
      </c>
      <c r="F14087" s="21" t="s">
        <v>170298</v>
      </c>
      <c r="G14087" s="22">
        <v>2</v>
      </c>
      <c r="H14087" s="22">
        <v>97</v>
      </c>
      <c r="I14087" s="21" t="s">
        <v>206127</v>
      </c>
    </row>
    <row r="14088" spans="1:9" ht="44" customHeight="1">
      <c r="A14088" s="19" t="s">
        <v>206128</v>
      </c>
      <c r="B14088" s="20" t="s">
        <v>182083</v>
      </c>
      <c r="C14088" s="22">
        <v>74</v>
      </c>
      <c r="D14088" s="21" t="s">
        <v>169662</v>
      </c>
      <c r="E14088" s="22">
        <v>32</v>
      </c>
      <c r="F14088" s="21" t="s">
        <v>176775</v>
      </c>
      <c r="G14088" s="22">
        <v>34</v>
      </c>
      <c r="H14088" s="22">
        <v>143</v>
      </c>
      <c r="I14088" s="21" t="s">
        <v>206129</v>
      </c>
    </row>
    <row r="14089" spans="1:9" ht="32" customHeight="1">
      <c r="A14089" s="19" t="s">
        <v>206130</v>
      </c>
      <c r="B14089" s="20" t="s">
        <v>173987</v>
      </c>
      <c r="C14089" s="22">
        <v>5</v>
      </c>
      <c r="D14089" s="21" t="s">
        <v>182966</v>
      </c>
      <c r="E14089" s="22">
        <v>48</v>
      </c>
      <c r="F14089" s="22">
        <v>0</v>
      </c>
      <c r="G14089" s="22">
        <v>0</v>
      </c>
      <c r="H14089" s="22">
        <v>56</v>
      </c>
      <c r="I14089" s="21" t="s">
        <v>206131</v>
      </c>
    </row>
    <row r="14090" spans="1:9" ht="32" customHeight="1">
      <c r="A14090" s="19" t="s">
        <v>206132</v>
      </c>
      <c r="B14090" s="20" t="s">
        <v>170197</v>
      </c>
      <c r="C14090" s="22">
        <v>20</v>
      </c>
      <c r="D14090" s="21" t="s">
        <v>170064</v>
      </c>
      <c r="E14090" s="22">
        <v>21</v>
      </c>
      <c r="F14090" s="21" t="s">
        <v>175118</v>
      </c>
      <c r="G14090" s="22">
        <v>50</v>
      </c>
      <c r="H14090" s="22">
        <v>94</v>
      </c>
      <c r="I14090" s="21" t="s">
        <v>206133</v>
      </c>
    </row>
    <row r="14091" spans="1:9" ht="32" customHeight="1">
      <c r="A14091" s="19" t="s">
        <v>206134</v>
      </c>
      <c r="B14091" s="20" t="s">
        <v>170092</v>
      </c>
      <c r="C14091" s="22">
        <v>14</v>
      </c>
      <c r="D14091" s="21" t="s">
        <v>194698</v>
      </c>
      <c r="E14091" s="22">
        <v>73</v>
      </c>
      <c r="F14091" s="21" t="s">
        <v>194697</v>
      </c>
      <c r="G14091" s="22">
        <v>46</v>
      </c>
      <c r="H14091" s="22">
        <v>136</v>
      </c>
      <c r="I14091" s="21" t="s">
        <v>206135</v>
      </c>
    </row>
    <row r="14092" spans="1:9" ht="32" customHeight="1">
      <c r="A14092" s="19" t="s">
        <v>206136</v>
      </c>
      <c r="B14092" s="20" t="s">
        <v>176349</v>
      </c>
      <c r="C14092" s="22">
        <v>26</v>
      </c>
      <c r="D14092" s="21" t="s">
        <v>178285</v>
      </c>
      <c r="E14092" s="22">
        <v>128</v>
      </c>
      <c r="F14092" s="21" t="s">
        <v>177503</v>
      </c>
      <c r="G14092" s="22">
        <v>16</v>
      </c>
      <c r="H14092" s="22">
        <v>173</v>
      </c>
      <c r="I14092" s="21" t="s">
        <v>206137</v>
      </c>
    </row>
    <row r="14093" spans="1:9" ht="32" customHeight="1">
      <c r="A14093" s="19" t="s">
        <v>206138</v>
      </c>
      <c r="B14093" s="20" t="s">
        <v>194368</v>
      </c>
      <c r="C14093" s="22">
        <v>42</v>
      </c>
      <c r="D14093" s="21" t="s">
        <v>181718</v>
      </c>
      <c r="E14093" s="22">
        <v>116</v>
      </c>
      <c r="F14093" s="21" t="s">
        <v>175817</v>
      </c>
      <c r="G14093" s="22">
        <v>6</v>
      </c>
      <c r="H14093" s="22">
        <v>167</v>
      </c>
      <c r="I14093" s="21" t="s">
        <v>206139</v>
      </c>
    </row>
    <row r="14094" spans="1:9" ht="32" customHeight="1">
      <c r="A14094" s="19" t="s">
        <v>206140</v>
      </c>
      <c r="B14094" s="20" t="s">
        <v>206141</v>
      </c>
      <c r="C14094" s="22">
        <v>81</v>
      </c>
      <c r="D14094" s="21" t="s">
        <v>206142</v>
      </c>
      <c r="E14094" s="22">
        <v>46</v>
      </c>
      <c r="F14094" s="21" t="s">
        <v>191642</v>
      </c>
      <c r="G14094" s="22">
        <v>16</v>
      </c>
      <c r="H14094" s="22">
        <v>146</v>
      </c>
      <c r="I14094" s="21" t="s">
        <v>206143</v>
      </c>
    </row>
    <row r="14095" spans="1:9" ht="32" customHeight="1">
      <c r="A14095" s="19" t="s">
        <v>206144</v>
      </c>
      <c r="B14095" s="20" t="s">
        <v>206141</v>
      </c>
      <c r="C14095" s="22">
        <v>81</v>
      </c>
      <c r="D14095" s="21" t="s">
        <v>206142</v>
      </c>
      <c r="E14095" s="22">
        <v>46</v>
      </c>
      <c r="F14095" s="21" t="s">
        <v>191642</v>
      </c>
      <c r="G14095" s="22">
        <v>16</v>
      </c>
      <c r="H14095" s="22">
        <v>146</v>
      </c>
      <c r="I14095" s="21" t="s">
        <v>206145</v>
      </c>
    </row>
    <row r="14096" spans="1:9" ht="32" customHeight="1">
      <c r="A14096" s="19" t="s">
        <v>206146</v>
      </c>
      <c r="B14096" s="20" t="s">
        <v>182025</v>
      </c>
      <c r="C14096" s="22">
        <v>102</v>
      </c>
      <c r="D14096" s="21" t="s">
        <v>170963</v>
      </c>
      <c r="E14096" s="22">
        <v>37</v>
      </c>
      <c r="F14096" s="21" t="s">
        <v>172335</v>
      </c>
      <c r="G14096" s="22">
        <v>3</v>
      </c>
      <c r="H14096" s="22">
        <v>145</v>
      </c>
      <c r="I14096" s="21" t="s">
        <v>206147</v>
      </c>
    </row>
    <row r="14097" spans="1:9" ht="32" customHeight="1">
      <c r="A14097" s="19" t="s">
        <v>206148</v>
      </c>
      <c r="B14097" s="20" t="s">
        <v>177374</v>
      </c>
      <c r="C14097" s="22">
        <v>84</v>
      </c>
      <c r="D14097" s="21" t="s">
        <v>176945</v>
      </c>
      <c r="E14097" s="22">
        <v>37</v>
      </c>
      <c r="F14097" s="21" t="s">
        <v>170072</v>
      </c>
      <c r="G14097" s="22">
        <v>2</v>
      </c>
      <c r="H14097" s="22">
        <v>126</v>
      </c>
      <c r="I14097" s="21" t="s">
        <v>206149</v>
      </c>
    </row>
    <row r="14098" spans="1:9" ht="32" customHeight="1">
      <c r="A14098" s="19" t="s">
        <v>206150</v>
      </c>
      <c r="B14098" s="20" t="s">
        <v>172343</v>
      </c>
      <c r="C14098" s="22">
        <v>75</v>
      </c>
      <c r="D14098" s="22">
        <v>0</v>
      </c>
      <c r="E14098" s="22">
        <v>0</v>
      </c>
      <c r="F14098" s="21" t="s">
        <v>171045</v>
      </c>
      <c r="G14098" s="22">
        <v>40</v>
      </c>
      <c r="H14098" s="22">
        <v>118</v>
      </c>
      <c r="I14098" s="21" t="s">
        <v>206151</v>
      </c>
    </row>
    <row r="14099" spans="1:9" ht="32" customHeight="1">
      <c r="A14099" s="19" t="s">
        <v>206152</v>
      </c>
      <c r="B14099" s="24">
        <v>0</v>
      </c>
      <c r="C14099" s="22">
        <v>0</v>
      </c>
      <c r="D14099" s="22">
        <v>100</v>
      </c>
      <c r="E14099" s="22">
        <v>91</v>
      </c>
      <c r="F14099" s="22">
        <v>0</v>
      </c>
      <c r="G14099" s="22">
        <v>0</v>
      </c>
      <c r="H14099" s="22">
        <v>94</v>
      </c>
      <c r="I14099" s="21" t="s">
        <v>206153</v>
      </c>
    </row>
    <row r="14100" spans="1:9" ht="32" customHeight="1">
      <c r="A14100" s="19" t="s">
        <v>206154</v>
      </c>
      <c r="B14100" s="20" t="s">
        <v>197252</v>
      </c>
      <c r="C14100" s="22">
        <v>50</v>
      </c>
      <c r="D14100" s="21" t="s">
        <v>174446</v>
      </c>
      <c r="E14100" s="22">
        <v>28</v>
      </c>
      <c r="F14100" s="21" t="s">
        <v>173863</v>
      </c>
      <c r="G14100" s="22">
        <v>3</v>
      </c>
      <c r="H14100" s="22">
        <v>84</v>
      </c>
      <c r="I14100" s="21" t="s">
        <v>206155</v>
      </c>
    </row>
    <row r="14101" spans="1:9" ht="32" customHeight="1">
      <c r="A14101" s="19" t="s">
        <v>206156</v>
      </c>
      <c r="B14101" s="20" t="s">
        <v>172579</v>
      </c>
      <c r="C14101" s="22">
        <v>44</v>
      </c>
      <c r="D14101" s="21" t="s">
        <v>170065</v>
      </c>
      <c r="E14101" s="22">
        <v>15</v>
      </c>
      <c r="F14101" s="21" t="s">
        <v>173933</v>
      </c>
      <c r="G14101" s="22">
        <v>31</v>
      </c>
      <c r="H14101" s="22">
        <v>93</v>
      </c>
      <c r="I14101" s="21" t="s">
        <v>206157</v>
      </c>
    </row>
    <row r="14102" spans="1:9" ht="32" customHeight="1">
      <c r="A14102" s="19" t="s">
        <v>206158</v>
      </c>
      <c r="B14102" s="20" t="s">
        <v>175516</v>
      </c>
      <c r="C14102" s="22">
        <v>8</v>
      </c>
      <c r="D14102" s="21" t="s">
        <v>206159</v>
      </c>
      <c r="E14102" s="22">
        <v>147</v>
      </c>
      <c r="F14102" s="21" t="s">
        <v>206160</v>
      </c>
      <c r="G14102" s="22">
        <v>33</v>
      </c>
      <c r="H14102" s="22">
        <v>191</v>
      </c>
      <c r="I14102" s="21" t="s">
        <v>206161</v>
      </c>
    </row>
    <row r="14103" spans="1:9" ht="32" customHeight="1">
      <c r="A14103" s="19" t="s">
        <v>206162</v>
      </c>
      <c r="B14103" s="20" t="s">
        <v>172268</v>
      </c>
      <c r="C14103" s="22">
        <v>26</v>
      </c>
      <c r="D14103" s="21" t="s">
        <v>206163</v>
      </c>
      <c r="E14103" s="22">
        <v>135</v>
      </c>
      <c r="F14103" s="21" t="s">
        <v>14588</v>
      </c>
      <c r="G14103" s="22">
        <v>23</v>
      </c>
      <c r="H14103" s="22">
        <v>187</v>
      </c>
      <c r="I14103" s="21" t="s">
        <v>206164</v>
      </c>
    </row>
    <row r="14104" spans="1:9" ht="32" customHeight="1">
      <c r="A14104" s="19" t="s">
        <v>206165</v>
      </c>
      <c r="B14104" s="20" t="s">
        <v>185038</v>
      </c>
      <c r="C14104" s="22">
        <v>89</v>
      </c>
      <c r="D14104" s="21" t="s">
        <v>171970</v>
      </c>
      <c r="E14104" s="22">
        <v>15</v>
      </c>
      <c r="F14104" s="21" t="s">
        <v>172151</v>
      </c>
      <c r="G14104" s="22">
        <v>68</v>
      </c>
      <c r="H14104" s="22">
        <v>175</v>
      </c>
      <c r="I14104" s="21" t="s">
        <v>206166</v>
      </c>
    </row>
    <row r="14105" spans="1:9" ht="32" customHeight="1">
      <c r="A14105" s="19" t="s">
        <v>206167</v>
      </c>
      <c r="B14105" s="20" t="s">
        <v>176740</v>
      </c>
      <c r="C14105" s="22">
        <v>40</v>
      </c>
      <c r="D14105" s="21" t="s">
        <v>170416</v>
      </c>
      <c r="E14105" s="22">
        <v>5</v>
      </c>
      <c r="F14105" s="21" t="s">
        <v>175914</v>
      </c>
      <c r="G14105" s="22">
        <v>49</v>
      </c>
      <c r="H14105" s="22">
        <v>97</v>
      </c>
      <c r="I14105" s="21" t="s">
        <v>206168</v>
      </c>
    </row>
    <row r="14106" spans="1:9" ht="32" customHeight="1">
      <c r="A14106" s="19" t="s">
        <v>206169</v>
      </c>
      <c r="B14106" s="20" t="s">
        <v>175100</v>
      </c>
      <c r="C14106" s="22">
        <v>50</v>
      </c>
      <c r="D14106" s="21" t="s">
        <v>171308</v>
      </c>
      <c r="E14106" s="22">
        <v>23</v>
      </c>
      <c r="F14106" s="21" t="s">
        <v>180687</v>
      </c>
      <c r="G14106" s="22">
        <v>13</v>
      </c>
      <c r="H14106" s="22">
        <v>89</v>
      </c>
      <c r="I14106" s="21" t="s">
        <v>206170</v>
      </c>
    </row>
    <row r="14107" spans="1:9" ht="32" customHeight="1">
      <c r="A14107" s="19" t="s">
        <v>206171</v>
      </c>
      <c r="B14107" s="20" t="s">
        <v>185431</v>
      </c>
      <c r="C14107" s="22">
        <v>28</v>
      </c>
      <c r="D14107" s="21" t="s">
        <v>170115</v>
      </c>
      <c r="E14107" s="22">
        <v>5</v>
      </c>
      <c r="F14107" s="22">
        <v>40</v>
      </c>
      <c r="G14107" s="22">
        <v>22</v>
      </c>
      <c r="H14107" s="22">
        <v>58</v>
      </c>
      <c r="I14107" s="21" t="s">
        <v>206172</v>
      </c>
    </row>
    <row r="14108" spans="1:9" ht="32" customHeight="1">
      <c r="A14108" s="19" t="s">
        <v>206173</v>
      </c>
      <c r="B14108" s="20" t="s">
        <v>206174</v>
      </c>
      <c r="C14108" s="22">
        <v>60</v>
      </c>
      <c r="D14108" s="21" t="s">
        <v>188086</v>
      </c>
      <c r="E14108" s="22">
        <v>75</v>
      </c>
      <c r="F14108" s="21" t="s">
        <v>206175</v>
      </c>
      <c r="G14108" s="22">
        <v>32</v>
      </c>
      <c r="H14108" s="22">
        <v>170</v>
      </c>
      <c r="I14108" s="21" t="s">
        <v>206176</v>
      </c>
    </row>
    <row r="14109" spans="1:9" ht="32" customHeight="1">
      <c r="A14109" s="19" t="s">
        <v>206177</v>
      </c>
      <c r="B14109" s="20" t="s">
        <v>181639</v>
      </c>
      <c r="C14109" s="22">
        <v>26</v>
      </c>
      <c r="D14109" s="21" t="s">
        <v>173986</v>
      </c>
      <c r="E14109" s="22">
        <v>7</v>
      </c>
      <c r="F14109" s="21" t="s">
        <v>184748</v>
      </c>
      <c r="G14109" s="22">
        <v>73</v>
      </c>
      <c r="H14109" s="22">
        <v>109</v>
      </c>
      <c r="I14109" s="21" t="s">
        <v>206178</v>
      </c>
    </row>
    <row r="14110" spans="1:9" ht="32" customHeight="1">
      <c r="A14110" s="19" t="s">
        <v>206179</v>
      </c>
      <c r="B14110" s="20" t="s">
        <v>173168</v>
      </c>
      <c r="C14110" s="22">
        <v>39</v>
      </c>
      <c r="D14110" s="21" t="s">
        <v>191902</v>
      </c>
      <c r="E14110" s="22">
        <v>58</v>
      </c>
      <c r="F14110" s="21" t="s">
        <v>176048</v>
      </c>
      <c r="G14110" s="22">
        <v>52</v>
      </c>
      <c r="H14110" s="22">
        <v>152</v>
      </c>
      <c r="I14110" s="21" t="s">
        <v>206180</v>
      </c>
    </row>
    <row r="14111" spans="1:9" ht="32" customHeight="1">
      <c r="A14111" s="19" t="s">
        <v>206181</v>
      </c>
      <c r="B14111" s="20" t="s">
        <v>183613</v>
      </c>
      <c r="C14111" s="22">
        <v>69</v>
      </c>
      <c r="D14111" s="21" t="s">
        <v>174582</v>
      </c>
      <c r="E14111" s="22">
        <v>23</v>
      </c>
      <c r="F14111" s="21" t="s">
        <v>177958</v>
      </c>
      <c r="G14111" s="22">
        <v>30</v>
      </c>
      <c r="H14111" s="22">
        <v>125</v>
      </c>
      <c r="I14111" s="21" t="s">
        <v>206182</v>
      </c>
    </row>
    <row r="14112" spans="1:9" ht="32" customHeight="1">
      <c r="A14112" s="19" t="s">
        <v>206183</v>
      </c>
      <c r="B14112" s="20" t="s">
        <v>171177</v>
      </c>
      <c r="C14112" s="22">
        <v>10</v>
      </c>
      <c r="D14112" s="21" t="s">
        <v>171443</v>
      </c>
      <c r="E14112" s="22">
        <v>44</v>
      </c>
      <c r="F14112" s="22">
        <v>0</v>
      </c>
      <c r="G14112" s="22">
        <v>0</v>
      </c>
      <c r="H14112" s="22">
        <v>57</v>
      </c>
      <c r="I14112" s="21" t="s">
        <v>206184</v>
      </c>
    </row>
    <row r="14113" spans="1:9" ht="32" customHeight="1">
      <c r="A14113" s="19" t="s">
        <v>206185</v>
      </c>
      <c r="B14113" s="20" t="s">
        <v>171645</v>
      </c>
      <c r="C14113" s="22">
        <v>21</v>
      </c>
      <c r="D14113" s="21" t="s">
        <v>173751</v>
      </c>
      <c r="E14113" s="22">
        <v>43</v>
      </c>
      <c r="F14113" s="21" t="s">
        <v>176483</v>
      </c>
      <c r="G14113" s="22">
        <v>3</v>
      </c>
      <c r="H14113" s="22">
        <v>70</v>
      </c>
      <c r="I14113" s="21" t="s">
        <v>206186</v>
      </c>
    </row>
    <row r="14114" spans="1:9" ht="32" customHeight="1">
      <c r="A14114" s="19" t="s">
        <v>206187</v>
      </c>
      <c r="B14114" s="20" t="s">
        <v>181343</v>
      </c>
      <c r="C14114" s="22">
        <v>35</v>
      </c>
      <c r="D14114" s="21" t="s">
        <v>184497</v>
      </c>
      <c r="E14114" s="22">
        <v>49</v>
      </c>
      <c r="F14114" s="21" t="s">
        <v>172421</v>
      </c>
      <c r="G14114" s="22">
        <v>2</v>
      </c>
      <c r="H14114" s="22">
        <v>89</v>
      </c>
      <c r="I14114" s="21" t="s">
        <v>206188</v>
      </c>
    </row>
    <row r="14115" spans="1:9" ht="32" customHeight="1">
      <c r="A14115" s="19" t="s">
        <v>206189</v>
      </c>
      <c r="B14115" s="20" t="s">
        <v>172843</v>
      </c>
      <c r="C14115" s="22">
        <v>35</v>
      </c>
      <c r="D14115" s="21" t="s">
        <v>206190</v>
      </c>
      <c r="E14115" s="22">
        <v>103</v>
      </c>
      <c r="F14115" s="22">
        <v>8</v>
      </c>
      <c r="G14115" s="22">
        <v>12</v>
      </c>
      <c r="H14115" s="22">
        <v>153</v>
      </c>
      <c r="I14115" s="21" t="s">
        <v>206191</v>
      </c>
    </row>
    <row r="14116" spans="1:9" ht="32" customHeight="1">
      <c r="A14116" s="19" t="s">
        <v>206192</v>
      </c>
      <c r="B14116" s="20" t="s">
        <v>172309</v>
      </c>
      <c r="C14116" s="22">
        <v>54</v>
      </c>
      <c r="D14116" s="21" t="s">
        <v>172128</v>
      </c>
      <c r="E14116" s="22">
        <v>24</v>
      </c>
      <c r="F14116" s="21" t="s">
        <v>174285</v>
      </c>
      <c r="G14116" s="22">
        <v>9</v>
      </c>
      <c r="H14116" s="22">
        <v>90</v>
      </c>
      <c r="I14116" s="21" t="s">
        <v>206193</v>
      </c>
    </row>
    <row r="14117" spans="1:9" ht="32" customHeight="1">
      <c r="A14117" s="19" t="s">
        <v>206194</v>
      </c>
      <c r="B14117" s="24">
        <v>75</v>
      </c>
      <c r="C14117" s="22">
        <v>93</v>
      </c>
      <c r="D14117" s="21" t="s">
        <v>169718</v>
      </c>
      <c r="E14117" s="22">
        <v>22</v>
      </c>
      <c r="F14117" s="21" t="s">
        <v>173707</v>
      </c>
      <c r="G14117" s="22">
        <v>9</v>
      </c>
      <c r="H14117" s="22">
        <v>127</v>
      </c>
      <c r="I14117" s="21" t="s">
        <v>206195</v>
      </c>
    </row>
    <row r="14118" spans="1:9" ht="32" customHeight="1">
      <c r="A14118" s="19" t="s">
        <v>206196</v>
      </c>
      <c r="B14118" s="20" t="s">
        <v>181752</v>
      </c>
      <c r="C14118" s="22">
        <v>3</v>
      </c>
      <c r="D14118" s="21" t="s">
        <v>206197</v>
      </c>
      <c r="E14118" s="22">
        <v>120</v>
      </c>
      <c r="F14118" s="21" t="s">
        <v>173908</v>
      </c>
      <c r="G14118" s="22">
        <v>8</v>
      </c>
      <c r="H14118" s="22">
        <v>134</v>
      </c>
      <c r="I14118" s="21" t="s">
        <v>206198</v>
      </c>
    </row>
    <row r="14119" spans="1:9" ht="32" customHeight="1">
      <c r="A14119" s="19" t="s">
        <v>206199</v>
      </c>
      <c r="B14119" s="20" t="s">
        <v>170854</v>
      </c>
      <c r="C14119" s="22">
        <v>34</v>
      </c>
      <c r="D14119" s="21" t="s">
        <v>170134</v>
      </c>
      <c r="E14119" s="22">
        <v>112</v>
      </c>
      <c r="F14119" s="21" t="s">
        <v>174092</v>
      </c>
      <c r="G14119" s="22">
        <v>22</v>
      </c>
      <c r="H14119" s="22">
        <v>171</v>
      </c>
      <c r="I14119" s="21" t="s">
        <v>206200</v>
      </c>
    </row>
    <row r="14120" spans="1:9" ht="32" customHeight="1">
      <c r="A14120" s="19" t="s">
        <v>206201</v>
      </c>
      <c r="B14120" s="20" t="s">
        <v>170591</v>
      </c>
      <c r="C14120" s="22">
        <v>16</v>
      </c>
      <c r="D14120" s="21" t="s">
        <v>180952</v>
      </c>
      <c r="E14120" s="22">
        <v>89</v>
      </c>
      <c r="F14120" s="21" t="s">
        <v>178033</v>
      </c>
      <c r="G14120" s="22">
        <v>9</v>
      </c>
      <c r="H14120" s="22">
        <v>117</v>
      </c>
      <c r="I14120" s="21" t="s">
        <v>206202</v>
      </c>
    </row>
    <row r="14121" spans="1:9" ht="32" customHeight="1">
      <c r="A14121" s="19" t="s">
        <v>206203</v>
      </c>
      <c r="B14121" s="20" t="s">
        <v>172961</v>
      </c>
      <c r="C14121" s="22">
        <v>24</v>
      </c>
      <c r="D14121" s="21" t="s">
        <v>184673</v>
      </c>
      <c r="E14121" s="22">
        <v>104</v>
      </c>
      <c r="F14121" s="21" t="s">
        <v>184023</v>
      </c>
      <c r="G14121" s="22">
        <v>18</v>
      </c>
      <c r="H14121" s="22">
        <v>149</v>
      </c>
      <c r="I14121" s="21" t="s">
        <v>206204</v>
      </c>
    </row>
    <row r="14122" spans="1:9" ht="32" customHeight="1">
      <c r="A14122" s="19" t="s">
        <v>206205</v>
      </c>
      <c r="B14122" s="20" t="s">
        <v>179102</v>
      </c>
      <c r="C14122" s="22">
        <v>88</v>
      </c>
      <c r="D14122" s="21" t="s">
        <v>187711</v>
      </c>
      <c r="E14122" s="22">
        <v>45</v>
      </c>
      <c r="F14122" s="21" t="s">
        <v>190509</v>
      </c>
      <c r="G14122" s="22">
        <v>97</v>
      </c>
      <c r="H14122" s="22">
        <v>233</v>
      </c>
      <c r="I14122" s="21" t="s">
        <v>206206</v>
      </c>
    </row>
    <row r="14123" spans="1:9" ht="32" customHeight="1">
      <c r="A14123" s="19" t="s">
        <v>206207</v>
      </c>
      <c r="B14123" s="20" t="s">
        <v>179102</v>
      </c>
      <c r="C14123" s="22">
        <v>88</v>
      </c>
      <c r="D14123" s="21" t="s">
        <v>187711</v>
      </c>
      <c r="E14123" s="22">
        <v>45</v>
      </c>
      <c r="F14123" s="21" t="s">
        <v>190509</v>
      </c>
      <c r="G14123" s="22">
        <v>97</v>
      </c>
      <c r="H14123" s="22">
        <v>233</v>
      </c>
      <c r="I14123" s="21" t="s">
        <v>206208</v>
      </c>
    </row>
    <row r="14124" spans="1:9" ht="32" customHeight="1">
      <c r="A14124" s="19" t="s">
        <v>206209</v>
      </c>
      <c r="B14124" s="20" t="s">
        <v>206210</v>
      </c>
      <c r="C14124" s="22">
        <v>68</v>
      </c>
      <c r="D14124" s="21" t="s">
        <v>206211</v>
      </c>
      <c r="E14124" s="22">
        <v>258</v>
      </c>
      <c r="F14124" s="21" t="s">
        <v>206212</v>
      </c>
      <c r="G14124" s="22">
        <v>20</v>
      </c>
      <c r="H14124" s="22">
        <v>349</v>
      </c>
      <c r="I14124" s="21" t="s">
        <v>206213</v>
      </c>
    </row>
    <row r="14125" spans="1:9" ht="44" customHeight="1">
      <c r="A14125" s="19" t="s">
        <v>206214</v>
      </c>
      <c r="B14125" s="20" t="s">
        <v>170499</v>
      </c>
      <c r="C14125" s="22">
        <v>6</v>
      </c>
      <c r="D14125" s="21" t="s">
        <v>170494</v>
      </c>
      <c r="E14125" s="22">
        <v>198</v>
      </c>
      <c r="F14125" s="21" t="s">
        <v>170089</v>
      </c>
      <c r="G14125" s="22">
        <v>12</v>
      </c>
      <c r="H14125" s="22">
        <v>219</v>
      </c>
      <c r="I14125" s="21" t="s">
        <v>206215</v>
      </c>
    </row>
    <row r="14126" spans="1:9" ht="32" customHeight="1">
      <c r="A14126" s="19" t="s">
        <v>206216</v>
      </c>
      <c r="B14126" s="20" t="s">
        <v>172782</v>
      </c>
      <c r="C14126" s="22">
        <v>2</v>
      </c>
      <c r="D14126" s="21" t="s">
        <v>201535</v>
      </c>
      <c r="E14126" s="22">
        <v>168</v>
      </c>
      <c r="F14126" s="22">
        <v>0</v>
      </c>
      <c r="G14126" s="22">
        <v>0</v>
      </c>
      <c r="H14126" s="22">
        <v>173</v>
      </c>
      <c r="I14126" s="21" t="s">
        <v>206217</v>
      </c>
    </row>
    <row r="14127" spans="1:9" ht="32" customHeight="1">
      <c r="A14127" s="19" t="s">
        <v>206218</v>
      </c>
      <c r="B14127" s="20" t="s">
        <v>171537</v>
      </c>
      <c r="C14127" s="22">
        <v>17</v>
      </c>
      <c r="D14127" s="22">
        <v>0</v>
      </c>
      <c r="E14127" s="22">
        <v>0</v>
      </c>
      <c r="F14127" s="21" t="s">
        <v>180454</v>
      </c>
      <c r="G14127" s="22">
        <v>35</v>
      </c>
      <c r="H14127" s="22">
        <v>55</v>
      </c>
      <c r="I14127" s="21" t="s">
        <v>206219</v>
      </c>
    </row>
    <row r="14128" spans="1:9" ht="32" customHeight="1">
      <c r="A14128" s="19" t="s">
        <v>206220</v>
      </c>
      <c r="B14128" s="20" t="s">
        <v>172847</v>
      </c>
      <c r="C14128" s="22">
        <v>73</v>
      </c>
      <c r="D14128" s="22">
        <v>0</v>
      </c>
      <c r="E14128" s="22">
        <v>0</v>
      </c>
      <c r="F14128" s="21" t="s">
        <v>179466</v>
      </c>
      <c r="G14128" s="22">
        <v>37</v>
      </c>
      <c r="H14128" s="22">
        <v>113</v>
      </c>
      <c r="I14128" s="21" t="s">
        <v>206221</v>
      </c>
    </row>
    <row r="14129" spans="1:9" ht="32" customHeight="1">
      <c r="A14129" s="19" t="s">
        <v>206222</v>
      </c>
      <c r="B14129" s="20" t="s">
        <v>172243</v>
      </c>
      <c r="C14129" s="22">
        <v>19</v>
      </c>
      <c r="D14129" s="21" t="s">
        <v>206223</v>
      </c>
      <c r="E14129" s="22">
        <v>81</v>
      </c>
      <c r="F14129" s="21" t="s">
        <v>170242</v>
      </c>
      <c r="G14129" s="22">
        <v>9</v>
      </c>
      <c r="H14129" s="22">
        <v>112</v>
      </c>
      <c r="I14129" s="21" t="s">
        <v>206224</v>
      </c>
    </row>
    <row r="14130" spans="1:9" ht="32" customHeight="1">
      <c r="A14130" s="19" t="s">
        <v>206225</v>
      </c>
      <c r="B14130" s="20" t="s">
        <v>187076</v>
      </c>
      <c r="C14130" s="22">
        <v>25</v>
      </c>
      <c r="D14130" s="21" t="s">
        <v>173051</v>
      </c>
      <c r="E14130" s="22">
        <v>62</v>
      </c>
      <c r="F14130" s="21" t="s">
        <v>175007</v>
      </c>
      <c r="G14130" s="22">
        <v>4</v>
      </c>
      <c r="H14130" s="22">
        <v>94</v>
      </c>
      <c r="I14130" s="21" t="s">
        <v>206226</v>
      </c>
    </row>
    <row r="14131" spans="1:9" ht="32" customHeight="1">
      <c r="A14131" s="19" t="s">
        <v>206227</v>
      </c>
      <c r="B14131" s="20" t="s">
        <v>206228</v>
      </c>
      <c r="C14131" s="22">
        <v>6</v>
      </c>
      <c r="D14131" s="21" t="s">
        <v>204012</v>
      </c>
      <c r="E14131" s="22">
        <v>155</v>
      </c>
      <c r="F14131" s="21" t="s">
        <v>206229</v>
      </c>
      <c r="G14131" s="22">
        <v>2</v>
      </c>
      <c r="H14131" s="22">
        <v>166</v>
      </c>
      <c r="I14131" s="21" t="s">
        <v>206230</v>
      </c>
    </row>
    <row r="14132" spans="1:9" ht="32" customHeight="1">
      <c r="A14132" s="19" t="s">
        <v>206231</v>
      </c>
      <c r="B14132" s="24">
        <v>50</v>
      </c>
      <c r="C14132" s="22">
        <v>40</v>
      </c>
      <c r="D14132" s="21" t="s">
        <v>170640</v>
      </c>
      <c r="E14132" s="22">
        <v>15</v>
      </c>
      <c r="F14132" s="21" t="s">
        <v>169944</v>
      </c>
      <c r="G14132" s="22">
        <v>25</v>
      </c>
      <c r="H14132" s="22">
        <v>83</v>
      </c>
      <c r="I14132" s="21" t="s">
        <v>206232</v>
      </c>
    </row>
    <row r="14133" spans="1:9" ht="32" customHeight="1">
      <c r="A14133" s="19" t="s">
        <v>206233</v>
      </c>
      <c r="B14133" s="20" t="s">
        <v>186863</v>
      </c>
      <c r="C14133" s="22">
        <v>37</v>
      </c>
      <c r="D14133" s="21" t="s">
        <v>179884</v>
      </c>
      <c r="E14133" s="22">
        <v>111</v>
      </c>
      <c r="F14133" s="21" t="s">
        <v>188130</v>
      </c>
      <c r="G14133" s="22">
        <v>29</v>
      </c>
      <c r="H14133" s="22">
        <v>180</v>
      </c>
      <c r="I14133" s="21" t="s">
        <v>206234</v>
      </c>
    </row>
    <row r="14134" spans="1:9" ht="32" customHeight="1">
      <c r="A14134" s="19" t="s">
        <v>206235</v>
      </c>
      <c r="B14134" s="20" t="s">
        <v>176403</v>
      </c>
      <c r="C14134" s="22">
        <v>1</v>
      </c>
      <c r="D14134" s="21" t="s">
        <v>174112</v>
      </c>
      <c r="E14134" s="22">
        <v>150</v>
      </c>
      <c r="F14134" s="21" t="s">
        <v>175936</v>
      </c>
      <c r="G14134" s="22">
        <v>4</v>
      </c>
      <c r="H14134" s="22">
        <v>158</v>
      </c>
      <c r="I14134" s="21" t="s">
        <v>206236</v>
      </c>
    </row>
    <row r="14135" spans="1:9" ht="32" customHeight="1">
      <c r="A14135" s="19" t="s">
        <v>206237</v>
      </c>
      <c r="B14135" s="20" t="s">
        <v>182043</v>
      </c>
      <c r="C14135" s="22">
        <v>20</v>
      </c>
      <c r="D14135" s="21" t="s">
        <v>182694</v>
      </c>
      <c r="E14135" s="22">
        <v>130</v>
      </c>
      <c r="F14135" s="21" t="s">
        <v>171716</v>
      </c>
      <c r="G14135" s="22">
        <v>1</v>
      </c>
      <c r="H14135" s="22">
        <v>154</v>
      </c>
      <c r="I14135" s="21" t="s">
        <v>206238</v>
      </c>
    </row>
    <row r="14136" spans="1:9" ht="32" customHeight="1">
      <c r="A14136" s="19" t="s">
        <v>206239</v>
      </c>
      <c r="B14136" s="20" t="s">
        <v>175132</v>
      </c>
      <c r="C14136" s="22">
        <v>44</v>
      </c>
      <c r="D14136" s="21" t="s">
        <v>172592</v>
      </c>
      <c r="E14136" s="22">
        <v>79</v>
      </c>
      <c r="F14136" s="21" t="s">
        <v>170332</v>
      </c>
      <c r="G14136" s="22">
        <v>33</v>
      </c>
      <c r="H14136" s="22">
        <v>159</v>
      </c>
      <c r="I14136" s="21" t="s">
        <v>206240</v>
      </c>
    </row>
    <row r="14137" spans="1:9" ht="32" customHeight="1">
      <c r="A14137" s="19" t="s">
        <v>206241</v>
      </c>
      <c r="B14137" s="20" t="s">
        <v>170197</v>
      </c>
      <c r="C14137" s="22">
        <v>20</v>
      </c>
      <c r="D14137" s="21" t="s">
        <v>170723</v>
      </c>
      <c r="E14137" s="22">
        <v>42</v>
      </c>
      <c r="F14137" s="21" t="s">
        <v>169695</v>
      </c>
      <c r="G14137" s="22">
        <v>29</v>
      </c>
      <c r="H14137" s="22">
        <v>94</v>
      </c>
      <c r="I14137" s="21" t="s">
        <v>206242</v>
      </c>
    </row>
    <row r="14138" spans="1:9" ht="32" customHeight="1">
      <c r="A14138" s="19" t="s">
        <v>206243</v>
      </c>
      <c r="B14138" s="20" t="s">
        <v>173541</v>
      </c>
      <c r="C14138" s="22">
        <v>1</v>
      </c>
      <c r="D14138" s="21" t="s">
        <v>189007</v>
      </c>
      <c r="E14138" s="22">
        <v>59</v>
      </c>
      <c r="F14138" s="21" t="s">
        <v>170217</v>
      </c>
      <c r="G14138" s="22">
        <v>2</v>
      </c>
      <c r="H14138" s="22">
        <v>65</v>
      </c>
      <c r="I14138" s="21" t="s">
        <v>206244</v>
      </c>
    </row>
    <row r="14139" spans="1:9" ht="32" customHeight="1">
      <c r="A14139" s="19" t="s">
        <v>206245</v>
      </c>
      <c r="B14139" s="20" t="s">
        <v>186222</v>
      </c>
      <c r="C14139" s="22">
        <v>1</v>
      </c>
      <c r="D14139" s="21" t="s">
        <v>206246</v>
      </c>
      <c r="E14139" s="22">
        <v>174</v>
      </c>
      <c r="F14139" s="21" t="s">
        <v>186222</v>
      </c>
      <c r="G14139" s="22">
        <v>1</v>
      </c>
      <c r="H14139" s="22">
        <v>179</v>
      </c>
      <c r="I14139" s="21" t="s">
        <v>206247</v>
      </c>
    </row>
    <row r="14140" spans="1:9" ht="32" customHeight="1">
      <c r="A14140" s="19" t="s">
        <v>206248</v>
      </c>
      <c r="B14140" s="20" t="s">
        <v>171060</v>
      </c>
      <c r="C14140" s="22">
        <v>2</v>
      </c>
      <c r="D14140" s="21" t="s">
        <v>187838</v>
      </c>
      <c r="E14140" s="22">
        <v>102</v>
      </c>
      <c r="F14140" s="22">
        <v>0</v>
      </c>
      <c r="G14140" s="22">
        <v>0</v>
      </c>
      <c r="H14140" s="22">
        <v>107</v>
      </c>
      <c r="I14140" s="21" t="s">
        <v>206249</v>
      </c>
    </row>
    <row r="14141" spans="1:9" ht="32" customHeight="1">
      <c r="A14141" s="19" t="s">
        <v>206250</v>
      </c>
      <c r="B14141" s="20" t="s">
        <v>171219</v>
      </c>
      <c r="C14141" s="22">
        <v>36</v>
      </c>
      <c r="D14141" s="21" t="s">
        <v>174672</v>
      </c>
      <c r="E14141" s="22">
        <v>93</v>
      </c>
      <c r="F14141" s="21" t="s">
        <v>170050</v>
      </c>
      <c r="G14141" s="22">
        <v>42</v>
      </c>
      <c r="H14141" s="22">
        <v>174</v>
      </c>
      <c r="I14141" s="21" t="s">
        <v>206251</v>
      </c>
    </row>
    <row r="14142" spans="1:9" ht="32" customHeight="1">
      <c r="A14142" s="19" t="s">
        <v>206252</v>
      </c>
      <c r="B14142" s="20" t="s">
        <v>171219</v>
      </c>
      <c r="C14142" s="22">
        <v>36</v>
      </c>
      <c r="D14142" s="21" t="s">
        <v>174672</v>
      </c>
      <c r="E14142" s="22">
        <v>93</v>
      </c>
      <c r="F14142" s="21" t="s">
        <v>170050</v>
      </c>
      <c r="G14142" s="22">
        <v>42</v>
      </c>
      <c r="H14142" s="22">
        <v>174</v>
      </c>
      <c r="I14142" s="21" t="s">
        <v>206253</v>
      </c>
    </row>
    <row r="14143" spans="1:9" ht="32" customHeight="1">
      <c r="A14143" s="19" t="s">
        <v>206254</v>
      </c>
      <c r="B14143" s="20" t="s">
        <v>184092</v>
      </c>
      <c r="C14143" s="22">
        <v>56</v>
      </c>
      <c r="D14143" s="21" t="s">
        <v>176017</v>
      </c>
      <c r="E14143" s="22">
        <v>43</v>
      </c>
      <c r="F14143" s="21" t="s">
        <v>170658</v>
      </c>
      <c r="G14143" s="22">
        <v>8</v>
      </c>
      <c r="H14143" s="22">
        <v>110</v>
      </c>
      <c r="I14143" s="21" t="s">
        <v>206255</v>
      </c>
    </row>
    <row r="14144" spans="1:9" ht="32" customHeight="1">
      <c r="A14144" s="19" t="s">
        <v>206256</v>
      </c>
      <c r="B14144" s="20" t="s">
        <v>184092</v>
      </c>
      <c r="C14144" s="22">
        <v>56</v>
      </c>
      <c r="D14144" s="21" t="s">
        <v>176017</v>
      </c>
      <c r="E14144" s="22">
        <v>43</v>
      </c>
      <c r="F14144" s="21" t="s">
        <v>170658</v>
      </c>
      <c r="G14144" s="22">
        <v>8</v>
      </c>
      <c r="H14144" s="22">
        <v>110</v>
      </c>
      <c r="I14144" s="21" t="s">
        <v>206257</v>
      </c>
    </row>
    <row r="14145" spans="1:9" ht="32" customHeight="1">
      <c r="A14145" s="19" t="s">
        <v>206258</v>
      </c>
      <c r="B14145" s="20" t="s">
        <v>184092</v>
      </c>
      <c r="C14145" s="22">
        <v>56</v>
      </c>
      <c r="D14145" s="21" t="s">
        <v>176017</v>
      </c>
      <c r="E14145" s="22">
        <v>43</v>
      </c>
      <c r="F14145" s="21" t="s">
        <v>170658</v>
      </c>
      <c r="G14145" s="22">
        <v>8</v>
      </c>
      <c r="H14145" s="22">
        <v>110</v>
      </c>
      <c r="I14145" s="21" t="s">
        <v>206259</v>
      </c>
    </row>
    <row r="14146" spans="1:9" ht="32" customHeight="1">
      <c r="A14146" s="19" t="s">
        <v>206260</v>
      </c>
      <c r="B14146" s="20" t="s">
        <v>182001</v>
      </c>
      <c r="C14146" s="22">
        <v>43</v>
      </c>
      <c r="D14146" s="21" t="s">
        <v>174500</v>
      </c>
      <c r="E14146" s="22">
        <v>25</v>
      </c>
      <c r="F14146" s="21" t="s">
        <v>171524</v>
      </c>
      <c r="G14146" s="22">
        <v>1</v>
      </c>
      <c r="H14146" s="22">
        <v>72</v>
      </c>
      <c r="I14146" s="21" t="s">
        <v>206261</v>
      </c>
    </row>
    <row r="14147" spans="1:9" ht="32" customHeight="1">
      <c r="A14147" s="19" t="s">
        <v>206262</v>
      </c>
      <c r="B14147" s="20" t="s">
        <v>182001</v>
      </c>
      <c r="C14147" s="22">
        <v>43</v>
      </c>
      <c r="D14147" s="21" t="s">
        <v>174500</v>
      </c>
      <c r="E14147" s="22">
        <v>25</v>
      </c>
      <c r="F14147" s="21" t="s">
        <v>171524</v>
      </c>
      <c r="G14147" s="22">
        <v>1</v>
      </c>
      <c r="H14147" s="22">
        <v>72</v>
      </c>
      <c r="I14147" s="21" t="s">
        <v>206263</v>
      </c>
    </row>
    <row r="14148" spans="1:9" ht="32" customHeight="1">
      <c r="A14148" s="19" t="s">
        <v>206264</v>
      </c>
      <c r="B14148" s="20" t="s">
        <v>171570</v>
      </c>
      <c r="C14148" s="22">
        <v>49</v>
      </c>
      <c r="D14148" s="22">
        <v>0</v>
      </c>
      <c r="E14148" s="22">
        <v>0</v>
      </c>
      <c r="F14148" s="21" t="s">
        <v>171571</v>
      </c>
      <c r="G14148" s="22">
        <v>5</v>
      </c>
      <c r="H14148" s="22">
        <v>57</v>
      </c>
      <c r="I14148" s="21" t="s">
        <v>206265</v>
      </c>
    </row>
    <row r="14149" spans="1:9" ht="32" customHeight="1">
      <c r="A14149" s="19" t="s">
        <v>206266</v>
      </c>
      <c r="B14149" s="20" t="s">
        <v>188977</v>
      </c>
      <c r="C14149" s="22">
        <v>43</v>
      </c>
      <c r="D14149" s="22">
        <v>0</v>
      </c>
      <c r="E14149" s="22">
        <v>0</v>
      </c>
      <c r="F14149" s="21" t="s">
        <v>174116</v>
      </c>
      <c r="G14149" s="22">
        <v>52</v>
      </c>
      <c r="H14149" s="22">
        <v>98</v>
      </c>
      <c r="I14149" s="21" t="s">
        <v>206267</v>
      </c>
    </row>
    <row r="14150" spans="1:9" ht="32" customHeight="1">
      <c r="A14150" s="19" t="s">
        <v>206268</v>
      </c>
      <c r="B14150" s="20" t="s">
        <v>180182</v>
      </c>
      <c r="C14150" s="22">
        <v>40</v>
      </c>
      <c r="D14150" s="21" t="s">
        <v>181699</v>
      </c>
      <c r="E14150" s="22">
        <v>73</v>
      </c>
      <c r="F14150" s="22">
        <v>0</v>
      </c>
      <c r="G14150" s="22">
        <v>0</v>
      </c>
      <c r="H14150" s="22">
        <v>116</v>
      </c>
      <c r="I14150" s="21" t="s">
        <v>206269</v>
      </c>
    </row>
    <row r="14151" spans="1:9" ht="32" customHeight="1">
      <c r="A14151" s="19" t="s">
        <v>206270</v>
      </c>
      <c r="B14151" s="20" t="s">
        <v>169944</v>
      </c>
      <c r="C14151" s="22">
        <v>20</v>
      </c>
      <c r="D14151" s="39">
        <v>3125</v>
      </c>
      <c r="E14151" s="22">
        <v>2</v>
      </c>
      <c r="F14151" s="39">
        <v>65625</v>
      </c>
      <c r="G14151" s="22">
        <v>42</v>
      </c>
      <c r="H14151" s="22">
        <v>67</v>
      </c>
      <c r="I14151" s="21" t="s">
        <v>206271</v>
      </c>
    </row>
    <row r="14152" spans="1:9" ht="32" customHeight="1">
      <c r="A14152" s="19" t="s">
        <v>206272</v>
      </c>
      <c r="B14152" s="20" t="s">
        <v>170886</v>
      </c>
      <c r="C14152" s="22">
        <v>23</v>
      </c>
      <c r="D14152" s="21" t="s">
        <v>169939</v>
      </c>
      <c r="E14152" s="22">
        <v>2</v>
      </c>
      <c r="F14152" s="21" t="s">
        <v>173828</v>
      </c>
      <c r="G14152" s="22">
        <v>42</v>
      </c>
      <c r="H14152" s="22">
        <v>70</v>
      </c>
      <c r="I14152" s="21" t="s">
        <v>206273</v>
      </c>
    </row>
    <row r="14153" spans="1:9" ht="32" customHeight="1">
      <c r="A14153" s="19" t="s">
        <v>206274</v>
      </c>
      <c r="B14153" s="20" t="s">
        <v>177751</v>
      </c>
      <c r="C14153" s="22">
        <v>52</v>
      </c>
      <c r="D14153" s="21" t="s">
        <v>206275</v>
      </c>
      <c r="E14153" s="22">
        <v>91</v>
      </c>
      <c r="F14153" s="21" t="s">
        <v>186447</v>
      </c>
      <c r="G14153" s="22">
        <v>43</v>
      </c>
      <c r="H14153" s="22">
        <v>189</v>
      </c>
      <c r="I14153" s="21" t="s">
        <v>206276</v>
      </c>
    </row>
    <row r="14154" spans="1:9" ht="32" customHeight="1">
      <c r="A14154" s="19" t="s">
        <v>206277</v>
      </c>
      <c r="B14154" s="20" t="s">
        <v>199225</v>
      </c>
      <c r="C14154" s="22">
        <v>59</v>
      </c>
      <c r="D14154" s="21" t="s">
        <v>174092</v>
      </c>
      <c r="E14154" s="22">
        <v>11</v>
      </c>
      <c r="F14154" s="21" t="s">
        <v>170065</v>
      </c>
      <c r="G14154" s="22">
        <v>14</v>
      </c>
      <c r="H14154" s="22">
        <v>87</v>
      </c>
      <c r="I14154" s="21" t="s">
        <v>206278</v>
      </c>
    </row>
    <row r="14155" spans="1:9" ht="32" customHeight="1">
      <c r="A14155" s="19" t="s">
        <v>206279</v>
      </c>
      <c r="B14155" s="20" t="s">
        <v>171006</v>
      </c>
      <c r="C14155" s="22">
        <v>40</v>
      </c>
      <c r="D14155" s="21" t="s">
        <v>170050</v>
      </c>
      <c r="E14155" s="22">
        <v>14</v>
      </c>
      <c r="F14155" s="21" t="s">
        <v>169658</v>
      </c>
      <c r="G14155" s="22">
        <v>3</v>
      </c>
      <c r="H14155" s="22">
        <v>60</v>
      </c>
      <c r="I14155" s="21" t="s">
        <v>206280</v>
      </c>
    </row>
    <row r="14156" spans="1:9" ht="32" customHeight="1">
      <c r="A14156" s="19" t="s">
        <v>206281</v>
      </c>
      <c r="B14156" s="20" t="s">
        <v>206282</v>
      </c>
      <c r="C14156" s="22">
        <v>27</v>
      </c>
      <c r="D14156" s="21" t="s">
        <v>171829</v>
      </c>
      <c r="E14156" s="22">
        <v>129</v>
      </c>
      <c r="F14156" s="21" t="s">
        <v>206283</v>
      </c>
      <c r="G14156" s="22">
        <v>41</v>
      </c>
      <c r="H14156" s="22">
        <v>200</v>
      </c>
      <c r="I14156" s="21" t="s">
        <v>206284</v>
      </c>
    </row>
    <row r="14157" spans="1:9" ht="32" customHeight="1">
      <c r="A14157" s="19" t="s">
        <v>206285</v>
      </c>
      <c r="B14157" s="20" t="s">
        <v>197681</v>
      </c>
      <c r="C14157" s="22">
        <v>64</v>
      </c>
      <c r="D14157" s="21" t="s">
        <v>176681</v>
      </c>
      <c r="E14157" s="22">
        <v>37</v>
      </c>
      <c r="F14157" s="21" t="s">
        <v>193660</v>
      </c>
      <c r="G14157" s="22">
        <v>28</v>
      </c>
      <c r="H14157" s="22">
        <v>132</v>
      </c>
      <c r="I14157" s="21" t="s">
        <v>206286</v>
      </c>
    </row>
    <row r="14158" spans="1:9" ht="32" customHeight="1">
      <c r="A14158" s="19" t="s">
        <v>206287</v>
      </c>
      <c r="B14158" s="20" t="s">
        <v>177269</v>
      </c>
      <c r="C14158" s="22">
        <v>11</v>
      </c>
      <c r="D14158" s="21" t="s">
        <v>176979</v>
      </c>
      <c r="E14158" s="22">
        <v>9</v>
      </c>
      <c r="F14158" s="21" t="s">
        <v>182899</v>
      </c>
      <c r="G14158" s="22">
        <v>41</v>
      </c>
      <c r="H14158" s="22">
        <v>64</v>
      </c>
      <c r="I14158" s="21" t="s">
        <v>206288</v>
      </c>
    </row>
    <row r="14159" spans="1:9" ht="32" customHeight="1">
      <c r="A14159" s="19" t="s">
        <v>206289</v>
      </c>
      <c r="B14159" s="20" t="s">
        <v>170890</v>
      </c>
      <c r="C14159" s="22">
        <v>19</v>
      </c>
      <c r="D14159" s="21" t="s">
        <v>170932</v>
      </c>
      <c r="E14159" s="22">
        <v>58</v>
      </c>
      <c r="F14159" s="22">
        <v>0</v>
      </c>
      <c r="G14159" s="22">
        <v>0</v>
      </c>
      <c r="H14159" s="22">
        <v>80</v>
      </c>
      <c r="I14159" s="21" t="s">
        <v>206290</v>
      </c>
    </row>
    <row r="14160" spans="1:9" ht="32" customHeight="1">
      <c r="A14160" s="19" t="s">
        <v>206291</v>
      </c>
      <c r="B14160" s="20" t="s">
        <v>197963</v>
      </c>
      <c r="C14160" s="22">
        <v>29</v>
      </c>
      <c r="D14160" s="21" t="s">
        <v>169786</v>
      </c>
      <c r="E14160" s="22">
        <v>24</v>
      </c>
      <c r="F14160" s="21" t="s">
        <v>170521</v>
      </c>
      <c r="G14160" s="22">
        <v>55</v>
      </c>
      <c r="H14160" s="22">
        <v>111</v>
      </c>
      <c r="I14160" s="21" t="s">
        <v>206292</v>
      </c>
    </row>
    <row r="14161" spans="1:9" ht="32" customHeight="1">
      <c r="A14161" s="19" t="s">
        <v>206293</v>
      </c>
      <c r="B14161" s="20" t="s">
        <v>175265</v>
      </c>
      <c r="C14161" s="22">
        <v>10</v>
      </c>
      <c r="D14161" s="21" t="s">
        <v>173958</v>
      </c>
      <c r="E14161" s="22">
        <v>78</v>
      </c>
      <c r="F14161" s="21" t="s">
        <v>171361</v>
      </c>
      <c r="G14161" s="22">
        <v>3</v>
      </c>
      <c r="H14161" s="22">
        <v>94</v>
      </c>
      <c r="I14161" s="21" t="s">
        <v>206294</v>
      </c>
    </row>
    <row r="14162" spans="1:9" ht="32" customHeight="1">
      <c r="A14162" s="19" t="s">
        <v>206295</v>
      </c>
      <c r="B14162" s="24">
        <v>0</v>
      </c>
      <c r="C14162" s="22">
        <v>0</v>
      </c>
      <c r="D14162" s="21" t="s">
        <v>200902</v>
      </c>
      <c r="E14162" s="22">
        <v>80</v>
      </c>
      <c r="F14162" s="21" t="s">
        <v>175869</v>
      </c>
      <c r="G14162" s="22">
        <v>3</v>
      </c>
      <c r="H14162" s="22">
        <v>86</v>
      </c>
      <c r="I14162" s="21" t="s">
        <v>206296</v>
      </c>
    </row>
    <row r="14163" spans="1:9" ht="32" customHeight="1">
      <c r="A14163" s="19" t="s">
        <v>206297</v>
      </c>
      <c r="B14163" s="20" t="s">
        <v>197654</v>
      </c>
      <c r="C14163" s="22">
        <v>1</v>
      </c>
      <c r="D14163" s="21" t="s">
        <v>200902</v>
      </c>
      <c r="E14163" s="22">
        <v>160</v>
      </c>
      <c r="F14163" s="21" t="s">
        <v>179253</v>
      </c>
      <c r="G14163" s="22">
        <v>5</v>
      </c>
      <c r="H14163" s="22">
        <v>169</v>
      </c>
      <c r="I14163" s="21" t="s">
        <v>206298</v>
      </c>
    </row>
    <row r="14164" spans="1:9" ht="44" customHeight="1">
      <c r="A14164" s="19" t="s">
        <v>206299</v>
      </c>
      <c r="B14164" s="20" t="s">
        <v>173055</v>
      </c>
      <c r="C14164" s="22">
        <v>66</v>
      </c>
      <c r="D14164" s="21" t="s">
        <v>169945</v>
      </c>
      <c r="E14164" s="22">
        <v>8</v>
      </c>
      <c r="F14164" s="21" t="s">
        <v>176727</v>
      </c>
      <c r="G14164" s="22">
        <v>38</v>
      </c>
      <c r="H14164" s="22">
        <v>115</v>
      </c>
      <c r="I14164" s="21" t="s">
        <v>206300</v>
      </c>
    </row>
    <row r="14165" spans="1:9" ht="44" customHeight="1">
      <c r="A14165" s="19" t="s">
        <v>206301</v>
      </c>
      <c r="B14165" s="20" t="s">
        <v>173569</v>
      </c>
      <c r="C14165" s="22">
        <v>26</v>
      </c>
      <c r="D14165" s="21" t="s">
        <v>177515</v>
      </c>
      <c r="E14165" s="22">
        <v>15</v>
      </c>
      <c r="F14165" s="21" t="s">
        <v>193645</v>
      </c>
      <c r="G14165" s="22">
        <v>58</v>
      </c>
      <c r="H14165" s="22">
        <v>102</v>
      </c>
      <c r="I14165" s="21" t="s">
        <v>206302</v>
      </c>
    </row>
    <row r="14166" spans="1:9" ht="44" customHeight="1">
      <c r="A14166" s="19" t="s">
        <v>206303</v>
      </c>
      <c r="B14166" s="24">
        <v>0</v>
      </c>
      <c r="C14166" s="22">
        <v>0</v>
      </c>
      <c r="D14166" s="21" t="s">
        <v>184886</v>
      </c>
      <c r="E14166" s="22">
        <v>82</v>
      </c>
      <c r="F14166" s="21" t="s">
        <v>170252</v>
      </c>
      <c r="G14166" s="22">
        <v>5</v>
      </c>
      <c r="H14166" s="22">
        <v>90</v>
      </c>
      <c r="I14166" s="21" t="s">
        <v>206304</v>
      </c>
    </row>
    <row r="14167" spans="1:9" ht="44" customHeight="1">
      <c r="A14167" s="19" t="s">
        <v>206305</v>
      </c>
      <c r="B14167" s="24">
        <v>60</v>
      </c>
      <c r="C14167" s="22">
        <v>33</v>
      </c>
      <c r="D14167" s="21" t="s">
        <v>169710</v>
      </c>
      <c r="E14167" s="22">
        <v>6</v>
      </c>
      <c r="F14167" s="21" t="s">
        <v>174162</v>
      </c>
      <c r="G14167" s="22">
        <v>16</v>
      </c>
      <c r="H14167" s="22">
        <v>58</v>
      </c>
      <c r="I14167" s="21" t="s">
        <v>206306</v>
      </c>
    </row>
    <row r="14168" spans="1:9" ht="32" customHeight="1">
      <c r="A14168" s="19" t="s">
        <v>206307</v>
      </c>
      <c r="B14168" s="20" t="s">
        <v>174025</v>
      </c>
      <c r="C14168" s="22">
        <v>60</v>
      </c>
      <c r="D14168" s="21" t="s">
        <v>173206</v>
      </c>
      <c r="E14168" s="22">
        <v>13</v>
      </c>
      <c r="F14168" s="21" t="s">
        <v>193525</v>
      </c>
      <c r="G14168" s="22">
        <v>30</v>
      </c>
      <c r="H14168" s="22">
        <v>106</v>
      </c>
      <c r="I14168" s="21" t="s">
        <v>206308</v>
      </c>
    </row>
    <row r="14169" spans="1:9" ht="32" customHeight="1">
      <c r="A14169" s="19" t="s">
        <v>206309</v>
      </c>
      <c r="B14169" s="24">
        <v>0</v>
      </c>
      <c r="C14169" s="22">
        <v>0</v>
      </c>
      <c r="D14169" s="21" t="s">
        <v>206310</v>
      </c>
      <c r="E14169" s="22">
        <v>109</v>
      </c>
      <c r="F14169" s="21" t="s">
        <v>186686</v>
      </c>
      <c r="G14169" s="22">
        <v>2</v>
      </c>
      <c r="H14169" s="22">
        <v>114</v>
      </c>
      <c r="I14169" s="21" t="s">
        <v>206311</v>
      </c>
    </row>
    <row r="14170" spans="1:9" ht="32" customHeight="1">
      <c r="A14170" s="19" t="s">
        <v>206312</v>
      </c>
      <c r="B14170" s="24">
        <v>0</v>
      </c>
      <c r="C14170" s="22">
        <v>0</v>
      </c>
      <c r="D14170" s="21" t="s">
        <v>195652</v>
      </c>
      <c r="E14170" s="22">
        <v>74</v>
      </c>
      <c r="F14170" s="21" t="s">
        <v>170314</v>
      </c>
      <c r="G14170" s="22">
        <v>5</v>
      </c>
      <c r="H14170" s="22">
        <v>82</v>
      </c>
      <c r="I14170" s="21" t="s">
        <v>206313</v>
      </c>
    </row>
    <row r="14171" spans="1:9" ht="32" customHeight="1">
      <c r="A14171" s="19" t="s">
        <v>206314</v>
      </c>
      <c r="B14171" s="20" t="s">
        <v>175527</v>
      </c>
      <c r="C14171" s="22">
        <v>4</v>
      </c>
      <c r="D14171" s="21" t="s">
        <v>170787</v>
      </c>
      <c r="E14171" s="22">
        <v>110</v>
      </c>
      <c r="F14171" s="22">
        <v>0</v>
      </c>
      <c r="G14171" s="22">
        <v>0</v>
      </c>
      <c r="H14171" s="22">
        <v>117</v>
      </c>
      <c r="I14171" s="21" t="s">
        <v>206315</v>
      </c>
    </row>
    <row r="14172" spans="1:9" ht="32" customHeight="1">
      <c r="A14172" s="19" t="s">
        <v>206316</v>
      </c>
      <c r="B14172" s="20" t="s">
        <v>177077</v>
      </c>
      <c r="C14172" s="22">
        <v>34</v>
      </c>
      <c r="D14172" s="21" t="s">
        <v>173337</v>
      </c>
      <c r="E14172" s="22">
        <v>67</v>
      </c>
      <c r="F14172" s="21" t="s">
        <v>175018</v>
      </c>
      <c r="G14172" s="22">
        <v>5</v>
      </c>
      <c r="H14172" s="22">
        <v>109</v>
      </c>
      <c r="I14172" s="21" t="s">
        <v>206317</v>
      </c>
    </row>
    <row r="14173" spans="1:9" ht="32" customHeight="1">
      <c r="A14173" s="19" t="s">
        <v>206318</v>
      </c>
      <c r="B14173" s="20" t="s">
        <v>178950</v>
      </c>
      <c r="C14173" s="22">
        <v>19</v>
      </c>
      <c r="D14173" s="21" t="s">
        <v>178609</v>
      </c>
      <c r="E14173" s="22">
        <v>31</v>
      </c>
      <c r="F14173" s="21" t="s">
        <v>170423</v>
      </c>
      <c r="G14173" s="22">
        <v>1</v>
      </c>
      <c r="H14173" s="22">
        <v>54</v>
      </c>
      <c r="I14173" s="21" t="s">
        <v>206319</v>
      </c>
    </row>
    <row r="14174" spans="1:9" ht="32" customHeight="1">
      <c r="A14174" s="19" t="s">
        <v>206320</v>
      </c>
      <c r="B14174" s="20" t="s">
        <v>170562</v>
      </c>
      <c r="C14174" s="22">
        <v>41</v>
      </c>
      <c r="D14174" s="21" t="s">
        <v>172913</v>
      </c>
      <c r="E14174" s="22">
        <v>28</v>
      </c>
      <c r="F14174" s="22">
        <v>8</v>
      </c>
      <c r="G14174" s="22">
        <v>6</v>
      </c>
      <c r="H14174" s="22">
        <v>78</v>
      </c>
      <c r="I14174" s="21" t="s">
        <v>206321</v>
      </c>
    </row>
    <row r="14175" spans="1:9" ht="44" customHeight="1">
      <c r="A14175" s="19" t="s">
        <v>206322</v>
      </c>
      <c r="B14175" s="20" t="s">
        <v>178096</v>
      </c>
      <c r="C14175" s="22">
        <v>38</v>
      </c>
      <c r="D14175" s="21" t="s">
        <v>206323</v>
      </c>
      <c r="E14175" s="22">
        <v>99</v>
      </c>
      <c r="F14175" s="21" t="s">
        <v>184203</v>
      </c>
      <c r="G14175" s="22">
        <v>5</v>
      </c>
      <c r="H14175" s="22">
        <v>145</v>
      </c>
      <c r="I14175" s="21" t="s">
        <v>206324</v>
      </c>
    </row>
    <row r="14176" spans="1:9" ht="44" customHeight="1">
      <c r="A14176" s="19" t="s">
        <v>206325</v>
      </c>
      <c r="B14176" s="20" t="s">
        <v>186186</v>
      </c>
      <c r="C14176" s="22">
        <v>82</v>
      </c>
      <c r="D14176" s="21" t="s">
        <v>197042</v>
      </c>
      <c r="E14176" s="22">
        <v>47</v>
      </c>
      <c r="F14176" s="21" t="s">
        <v>177797</v>
      </c>
      <c r="G14176" s="22">
        <v>20</v>
      </c>
      <c r="H14176" s="22">
        <v>152</v>
      </c>
      <c r="I14176" s="21" t="s">
        <v>206326</v>
      </c>
    </row>
    <row r="14177" spans="1:9" ht="44" customHeight="1">
      <c r="A14177" s="19" t="s">
        <v>206327</v>
      </c>
      <c r="B14177" s="20" t="s">
        <v>201607</v>
      </c>
      <c r="C14177" s="22">
        <v>21</v>
      </c>
      <c r="D14177" s="21" t="s">
        <v>174854</v>
      </c>
      <c r="E14177" s="22">
        <v>50</v>
      </c>
      <c r="F14177" s="21" t="s">
        <v>174995</v>
      </c>
      <c r="G14177" s="22">
        <v>39</v>
      </c>
      <c r="H14177" s="22">
        <v>113</v>
      </c>
      <c r="I14177" s="21" t="s">
        <v>206328</v>
      </c>
    </row>
    <row r="14178" spans="1:9" ht="44" customHeight="1">
      <c r="A14178" s="19" t="s">
        <v>206329</v>
      </c>
      <c r="B14178" s="20" t="s">
        <v>183038</v>
      </c>
      <c r="C14178" s="22">
        <v>43</v>
      </c>
      <c r="D14178" s="21" t="s">
        <v>174500</v>
      </c>
      <c r="E14178" s="22">
        <v>50</v>
      </c>
      <c r="F14178" s="21" t="s">
        <v>180504</v>
      </c>
      <c r="G14178" s="22">
        <v>45</v>
      </c>
      <c r="H14178" s="22">
        <v>141</v>
      </c>
      <c r="I14178" s="21" t="s">
        <v>206330</v>
      </c>
    </row>
    <row r="14179" spans="1:9" ht="32" customHeight="1">
      <c r="A14179" s="19" t="s">
        <v>206331</v>
      </c>
      <c r="B14179" s="20" t="s">
        <v>189232</v>
      </c>
      <c r="C14179" s="22">
        <v>43</v>
      </c>
      <c r="D14179" s="21" t="s">
        <v>171077</v>
      </c>
      <c r="E14179" s="22">
        <v>16</v>
      </c>
      <c r="F14179" s="21" t="s">
        <v>172313</v>
      </c>
      <c r="G14179" s="22">
        <v>22</v>
      </c>
      <c r="H14179" s="22">
        <v>84</v>
      </c>
      <c r="I14179" s="21" t="s">
        <v>206332</v>
      </c>
    </row>
    <row r="14180" spans="1:9" ht="32" customHeight="1">
      <c r="A14180" s="19" t="s">
        <v>206333</v>
      </c>
      <c r="B14180" s="24">
        <v>0</v>
      </c>
      <c r="C14180" s="22">
        <v>0</v>
      </c>
      <c r="D14180" s="21" t="s">
        <v>180929</v>
      </c>
      <c r="E14180" s="22">
        <v>83</v>
      </c>
      <c r="F14180" s="21" t="s">
        <v>180930</v>
      </c>
      <c r="G14180" s="22">
        <v>7</v>
      </c>
      <c r="H14180" s="22">
        <v>93</v>
      </c>
      <c r="I14180" s="21" t="s">
        <v>206334</v>
      </c>
    </row>
    <row r="14181" spans="1:9" ht="32" customHeight="1">
      <c r="A14181" s="19" t="s">
        <v>206335</v>
      </c>
      <c r="B14181" s="20" t="s">
        <v>190718</v>
      </c>
      <c r="C14181" s="22">
        <v>75</v>
      </c>
      <c r="D14181" s="21" t="s">
        <v>171336</v>
      </c>
      <c r="E14181" s="22">
        <v>18</v>
      </c>
      <c r="F14181" s="21" t="s">
        <v>176581</v>
      </c>
      <c r="G14181" s="22">
        <v>39</v>
      </c>
      <c r="H14181" s="22">
        <v>135</v>
      </c>
      <c r="I14181" s="21" t="s">
        <v>206336</v>
      </c>
    </row>
    <row r="14182" spans="1:9" ht="32" customHeight="1">
      <c r="A14182" s="19" t="s">
        <v>206337</v>
      </c>
      <c r="B14182" s="20" t="s">
        <v>172397</v>
      </c>
      <c r="C14182" s="22">
        <v>78</v>
      </c>
      <c r="D14182" s="21" t="s">
        <v>170561</v>
      </c>
      <c r="E14182" s="22">
        <v>18</v>
      </c>
      <c r="F14182" s="21" t="s">
        <v>171178</v>
      </c>
      <c r="G14182" s="22">
        <v>39</v>
      </c>
      <c r="H14182" s="22">
        <v>138</v>
      </c>
      <c r="I14182" s="21" t="s">
        <v>206338</v>
      </c>
    </row>
    <row r="14183" spans="1:9" ht="32" customHeight="1">
      <c r="A14183" s="19" t="s">
        <v>206339</v>
      </c>
      <c r="B14183" s="20" t="s">
        <v>178222</v>
      </c>
      <c r="C14183" s="22">
        <v>59</v>
      </c>
      <c r="D14183" s="21" t="s">
        <v>170129</v>
      </c>
      <c r="E14183" s="22">
        <v>5</v>
      </c>
      <c r="F14183" s="21" t="s">
        <v>173383</v>
      </c>
      <c r="G14183" s="22">
        <v>11</v>
      </c>
      <c r="H14183" s="22">
        <v>78</v>
      </c>
      <c r="I14183" s="21" t="s">
        <v>206340</v>
      </c>
    </row>
    <row r="14184" spans="1:9" ht="32" customHeight="1">
      <c r="A14184" s="19" t="s">
        <v>206341</v>
      </c>
      <c r="B14184" s="20" t="s">
        <v>171776</v>
      </c>
      <c r="C14184" s="22">
        <v>57</v>
      </c>
      <c r="D14184" s="21" t="s">
        <v>170012</v>
      </c>
      <c r="E14184" s="22">
        <v>5</v>
      </c>
      <c r="F14184" s="21" t="s">
        <v>185315</v>
      </c>
      <c r="G14184" s="22">
        <v>9</v>
      </c>
      <c r="H14184" s="22">
        <v>74</v>
      </c>
      <c r="I14184" s="21" t="s">
        <v>206342</v>
      </c>
    </row>
    <row r="14185" spans="1:9" ht="32" customHeight="1">
      <c r="A14185" s="19" t="s">
        <v>206343</v>
      </c>
      <c r="B14185" s="20" t="s">
        <v>170314</v>
      </c>
      <c r="C14185" s="22">
        <v>5</v>
      </c>
      <c r="D14185" s="21" t="s">
        <v>170312</v>
      </c>
      <c r="E14185" s="22">
        <v>70</v>
      </c>
      <c r="F14185" s="21" t="s">
        <v>170313</v>
      </c>
      <c r="G14185" s="22">
        <v>4</v>
      </c>
      <c r="H14185" s="22">
        <v>82</v>
      </c>
      <c r="I14185" s="21" t="s">
        <v>206344</v>
      </c>
    </row>
    <row r="14186" spans="1:9" ht="32" customHeight="1">
      <c r="A14186" s="19" t="s">
        <v>206345</v>
      </c>
      <c r="B14186" s="20" t="s">
        <v>170314</v>
      </c>
      <c r="C14186" s="22">
        <v>5</v>
      </c>
      <c r="D14186" s="21" t="s">
        <v>170312</v>
      </c>
      <c r="E14186" s="22">
        <v>70</v>
      </c>
      <c r="F14186" s="21" t="s">
        <v>170313</v>
      </c>
      <c r="G14186" s="22">
        <v>4</v>
      </c>
      <c r="H14186" s="22">
        <v>82</v>
      </c>
      <c r="I14186" s="21" t="s">
        <v>206346</v>
      </c>
    </row>
    <row r="14187" spans="1:9" ht="32" customHeight="1">
      <c r="A14187" s="19" t="s">
        <v>206347</v>
      </c>
      <c r="B14187" s="20" t="s">
        <v>206348</v>
      </c>
      <c r="C14187" s="22">
        <v>101</v>
      </c>
      <c r="D14187" s="21" t="s">
        <v>182841</v>
      </c>
      <c r="E14187" s="22">
        <v>22</v>
      </c>
      <c r="F14187" s="21" t="s">
        <v>180512</v>
      </c>
      <c r="G14187" s="22">
        <v>13</v>
      </c>
      <c r="H14187" s="22">
        <v>139</v>
      </c>
      <c r="I14187" s="21" t="s">
        <v>206349</v>
      </c>
    </row>
    <row r="14188" spans="1:9" ht="32" customHeight="1">
      <c r="A14188" s="19" t="s">
        <v>206350</v>
      </c>
      <c r="B14188" s="20" t="s">
        <v>192319</v>
      </c>
      <c r="C14188" s="22">
        <v>22</v>
      </c>
      <c r="D14188" s="21" t="s">
        <v>181235</v>
      </c>
      <c r="E14188" s="22">
        <v>62</v>
      </c>
      <c r="F14188" s="21" t="s">
        <v>182441</v>
      </c>
      <c r="G14188" s="22">
        <v>17</v>
      </c>
      <c r="H14188" s="22">
        <v>104</v>
      </c>
      <c r="I14188" s="21" t="s">
        <v>206351</v>
      </c>
    </row>
    <row r="14189" spans="1:9" ht="32" customHeight="1">
      <c r="A14189" s="19" t="s">
        <v>206352</v>
      </c>
      <c r="B14189" s="20" t="s">
        <v>174366</v>
      </c>
      <c r="C14189" s="22">
        <v>51</v>
      </c>
      <c r="D14189" s="21" t="s">
        <v>176336</v>
      </c>
      <c r="E14189" s="22">
        <v>5</v>
      </c>
      <c r="F14189" s="21" t="s">
        <v>169713</v>
      </c>
      <c r="G14189" s="22">
        <v>3</v>
      </c>
      <c r="H14189" s="22">
        <v>62</v>
      </c>
      <c r="I14189" s="21" t="s">
        <v>206353</v>
      </c>
    </row>
    <row r="14190" spans="1:9" ht="32" customHeight="1">
      <c r="A14190" s="19" t="s">
        <v>206354</v>
      </c>
      <c r="B14190" s="20" t="s">
        <v>169658</v>
      </c>
      <c r="C14190" s="22">
        <v>6</v>
      </c>
      <c r="D14190" s="21" t="s">
        <v>177994</v>
      </c>
      <c r="E14190" s="22">
        <v>92</v>
      </c>
      <c r="F14190" s="21" t="s">
        <v>170591</v>
      </c>
      <c r="G14190" s="22">
        <v>16</v>
      </c>
      <c r="H14190" s="22">
        <v>117</v>
      </c>
      <c r="I14190" s="21" t="s">
        <v>206355</v>
      </c>
    </row>
    <row r="14191" spans="1:9" ht="32" customHeight="1">
      <c r="A14191" s="19" t="s">
        <v>206356</v>
      </c>
      <c r="B14191" s="20" t="s">
        <v>171753</v>
      </c>
      <c r="C14191" s="22">
        <v>48</v>
      </c>
      <c r="D14191" s="21" t="s">
        <v>174415</v>
      </c>
      <c r="E14191" s="22">
        <v>25</v>
      </c>
      <c r="F14191" s="21" t="s">
        <v>174092</v>
      </c>
      <c r="G14191" s="22">
        <v>11</v>
      </c>
      <c r="H14191" s="22">
        <v>87</v>
      </c>
      <c r="I14191" s="21" t="s">
        <v>206357</v>
      </c>
    </row>
    <row r="14192" spans="1:9" ht="32" customHeight="1">
      <c r="A14192" s="19" t="s">
        <v>206358</v>
      </c>
      <c r="B14192" s="20" t="s">
        <v>189589</v>
      </c>
      <c r="C14192" s="22">
        <v>51</v>
      </c>
      <c r="D14192" s="21" t="s">
        <v>180881</v>
      </c>
      <c r="E14192" s="22">
        <v>15</v>
      </c>
      <c r="F14192" s="21" t="s">
        <v>169950</v>
      </c>
      <c r="G14192" s="22">
        <v>37</v>
      </c>
      <c r="H14192" s="22">
        <v>106</v>
      </c>
      <c r="I14192" s="21" t="s">
        <v>206359</v>
      </c>
    </row>
    <row r="14193" spans="1:9" ht="32" customHeight="1">
      <c r="A14193" s="19" t="s">
        <v>206360</v>
      </c>
      <c r="B14193" s="20" t="s">
        <v>199767</v>
      </c>
      <c r="C14193" s="22">
        <v>63</v>
      </c>
      <c r="D14193" s="21" t="s">
        <v>192156</v>
      </c>
      <c r="E14193" s="22">
        <v>59</v>
      </c>
      <c r="F14193" s="21" t="s">
        <v>171957</v>
      </c>
      <c r="G14193" s="22">
        <v>17</v>
      </c>
      <c r="H14193" s="22">
        <v>142</v>
      </c>
      <c r="I14193" s="21" t="s">
        <v>206361</v>
      </c>
    </row>
    <row r="14194" spans="1:9" ht="32" customHeight="1">
      <c r="A14194" s="19" t="s">
        <v>206362</v>
      </c>
      <c r="B14194" s="20" t="s">
        <v>176352</v>
      </c>
      <c r="C14194" s="22">
        <v>1</v>
      </c>
      <c r="D14194" s="21" t="s">
        <v>172587</v>
      </c>
      <c r="E14194" s="22">
        <v>75</v>
      </c>
      <c r="F14194" s="22">
        <v>5</v>
      </c>
      <c r="G14194" s="22">
        <v>4</v>
      </c>
      <c r="H14194" s="22">
        <v>83</v>
      </c>
      <c r="I14194" s="21" t="s">
        <v>206363</v>
      </c>
    </row>
    <row r="14195" spans="1:9" ht="32" customHeight="1">
      <c r="A14195" s="19" t="s">
        <v>206364</v>
      </c>
      <c r="B14195" s="20" t="s">
        <v>172376</v>
      </c>
      <c r="C14195" s="22">
        <v>54</v>
      </c>
      <c r="D14195" s="21" t="s">
        <v>187248</v>
      </c>
      <c r="E14195" s="22">
        <v>60</v>
      </c>
      <c r="F14195" s="21" t="s">
        <v>169715</v>
      </c>
      <c r="G14195" s="22">
        <v>4</v>
      </c>
      <c r="H14195" s="22">
        <v>121</v>
      </c>
      <c r="I14195" s="21" t="s">
        <v>206365</v>
      </c>
    </row>
    <row r="14196" spans="1:9" ht="32" customHeight="1">
      <c r="A14196" s="19" t="s">
        <v>206366</v>
      </c>
      <c r="B14196" s="20" t="s">
        <v>176023</v>
      </c>
      <c r="C14196" s="22">
        <v>39</v>
      </c>
      <c r="D14196" s="21" t="s">
        <v>173499</v>
      </c>
      <c r="E14196" s="22">
        <v>13</v>
      </c>
      <c r="F14196" s="21" t="s">
        <v>176979</v>
      </c>
      <c r="G14196" s="22">
        <v>9</v>
      </c>
      <c r="H14196" s="22">
        <v>64</v>
      </c>
      <c r="I14196" s="21" t="s">
        <v>206367</v>
      </c>
    </row>
    <row r="14197" spans="1:9" ht="32" customHeight="1">
      <c r="A14197" s="19" t="s">
        <v>206368</v>
      </c>
      <c r="B14197" s="20" t="s">
        <v>171668</v>
      </c>
      <c r="C14197" s="22">
        <v>35</v>
      </c>
      <c r="D14197" s="21" t="s">
        <v>173176</v>
      </c>
      <c r="E14197" s="22">
        <v>49</v>
      </c>
      <c r="F14197" s="21" t="s">
        <v>171668</v>
      </c>
      <c r="G14197" s="22">
        <v>35</v>
      </c>
      <c r="H14197" s="22">
        <v>122</v>
      </c>
      <c r="I14197" s="21" t="s">
        <v>206369</v>
      </c>
    </row>
    <row r="14198" spans="1:9" ht="32" customHeight="1">
      <c r="A14198" s="19" t="s">
        <v>206370</v>
      </c>
      <c r="B14198" s="24">
        <v>72</v>
      </c>
      <c r="C14198" s="22">
        <v>36</v>
      </c>
      <c r="D14198" s="22">
        <v>0</v>
      </c>
      <c r="E14198" s="22">
        <v>0</v>
      </c>
      <c r="F14198" s="21" t="s">
        <v>171138</v>
      </c>
      <c r="G14198" s="22">
        <v>14</v>
      </c>
      <c r="H14198" s="22">
        <v>53</v>
      </c>
      <c r="I14198" s="21" t="s">
        <v>206371</v>
      </c>
    </row>
    <row r="14199" spans="1:9" ht="32" customHeight="1">
      <c r="A14199" s="19" t="s">
        <v>206372</v>
      </c>
      <c r="B14199" s="20" t="s">
        <v>171825</v>
      </c>
      <c r="C14199" s="22">
        <v>2</v>
      </c>
      <c r="D14199" s="21" t="s">
        <v>177299</v>
      </c>
      <c r="E14199" s="22">
        <v>56</v>
      </c>
      <c r="F14199" s="22">
        <v>0</v>
      </c>
      <c r="G14199" s="22">
        <v>0</v>
      </c>
      <c r="H14199" s="22">
        <v>61</v>
      </c>
      <c r="I14199" s="21" t="s">
        <v>206373</v>
      </c>
    </row>
    <row r="14200" spans="1:9" ht="32" customHeight="1">
      <c r="A14200" s="19" t="s">
        <v>206374</v>
      </c>
      <c r="B14200" s="20" t="s">
        <v>171825</v>
      </c>
      <c r="C14200" s="22">
        <v>2</v>
      </c>
      <c r="D14200" s="21" t="s">
        <v>177299</v>
      </c>
      <c r="E14200" s="22">
        <v>56</v>
      </c>
      <c r="F14200" s="22">
        <v>0</v>
      </c>
      <c r="G14200" s="22">
        <v>0</v>
      </c>
      <c r="H14200" s="22">
        <v>61</v>
      </c>
      <c r="I14200" s="21" t="s">
        <v>206375</v>
      </c>
    </row>
    <row r="14201" spans="1:9" ht="32" customHeight="1">
      <c r="A14201" s="19" t="s">
        <v>206376</v>
      </c>
      <c r="B14201" s="20" t="s">
        <v>206377</v>
      </c>
      <c r="C14201" s="22">
        <v>55</v>
      </c>
      <c r="D14201" s="21" t="s">
        <v>178096</v>
      </c>
      <c r="E14201" s="22">
        <v>38</v>
      </c>
      <c r="F14201" s="21" t="s">
        <v>174237</v>
      </c>
      <c r="G14201" s="22">
        <v>49</v>
      </c>
      <c r="H14201" s="22">
        <v>145</v>
      </c>
      <c r="I14201" s="21" t="s">
        <v>206378</v>
      </c>
    </row>
    <row r="14202" spans="1:9" ht="32" customHeight="1">
      <c r="A14202" s="19" t="s">
        <v>206379</v>
      </c>
      <c r="B14202" s="20" t="s">
        <v>175069</v>
      </c>
      <c r="C14202" s="22">
        <v>47</v>
      </c>
      <c r="D14202" s="21" t="s">
        <v>171579</v>
      </c>
      <c r="E14202" s="22">
        <v>15</v>
      </c>
      <c r="F14202" s="21" t="s">
        <v>170948</v>
      </c>
      <c r="G14202" s="22">
        <v>1</v>
      </c>
      <c r="H14202" s="22">
        <v>66</v>
      </c>
      <c r="I14202" s="21" t="s">
        <v>206380</v>
      </c>
    </row>
    <row r="14203" spans="1:9" ht="44" customHeight="1">
      <c r="A14203" s="19" t="s">
        <v>206381</v>
      </c>
      <c r="B14203" s="20" t="s">
        <v>184269</v>
      </c>
      <c r="C14203" s="22">
        <v>4</v>
      </c>
      <c r="D14203" s="21" t="s">
        <v>191204</v>
      </c>
      <c r="E14203" s="22">
        <v>113</v>
      </c>
      <c r="F14203" s="21" t="s">
        <v>177955</v>
      </c>
      <c r="G14203" s="22">
        <v>5</v>
      </c>
      <c r="H14203" s="22">
        <v>125</v>
      </c>
      <c r="I14203" s="21" t="s">
        <v>206382</v>
      </c>
    </row>
    <row r="14204" spans="1:9" ht="44" customHeight="1">
      <c r="A14204" s="19" t="s">
        <v>206383</v>
      </c>
      <c r="B14204" s="20" t="s">
        <v>172742</v>
      </c>
      <c r="C14204" s="22">
        <v>90</v>
      </c>
      <c r="D14204" s="22">
        <v>0</v>
      </c>
      <c r="E14204" s="22">
        <v>0</v>
      </c>
      <c r="F14204" s="21" t="s">
        <v>170065</v>
      </c>
      <c r="G14204" s="22">
        <v>18</v>
      </c>
      <c r="H14204" s="22">
        <v>111</v>
      </c>
      <c r="I14204" s="21" t="s">
        <v>206384</v>
      </c>
    </row>
    <row r="14205" spans="1:9" ht="32" customHeight="1">
      <c r="A14205" s="19" t="s">
        <v>206385</v>
      </c>
      <c r="B14205" s="20" t="s">
        <v>171710</v>
      </c>
      <c r="C14205" s="22">
        <v>46</v>
      </c>
      <c r="D14205" s="22">
        <v>20</v>
      </c>
      <c r="E14205" s="22">
        <v>15</v>
      </c>
      <c r="F14205" s="21" t="s">
        <v>171711</v>
      </c>
      <c r="G14205" s="22">
        <v>14</v>
      </c>
      <c r="H14205" s="22">
        <v>78</v>
      </c>
      <c r="I14205" s="21" t="s">
        <v>206386</v>
      </c>
    </row>
    <row r="14206" spans="1:9" ht="32" customHeight="1">
      <c r="A14206" s="19" t="s">
        <v>206387</v>
      </c>
      <c r="B14206" s="20" t="s">
        <v>206388</v>
      </c>
      <c r="C14206" s="22">
        <v>67</v>
      </c>
      <c r="D14206" s="21" t="s">
        <v>185080</v>
      </c>
      <c r="E14206" s="22">
        <v>41</v>
      </c>
      <c r="F14206" s="21" t="s">
        <v>172065</v>
      </c>
      <c r="G14206" s="22">
        <v>3</v>
      </c>
      <c r="H14206" s="22">
        <v>114</v>
      </c>
      <c r="I14206" s="21" t="s">
        <v>206389</v>
      </c>
    </row>
    <row r="14207" spans="1:9" ht="32" customHeight="1">
      <c r="A14207" s="19" t="s">
        <v>206390</v>
      </c>
      <c r="B14207" s="20" t="s">
        <v>163360</v>
      </c>
      <c r="C14207" s="22">
        <v>32</v>
      </c>
      <c r="D14207" s="21" t="s">
        <v>162843</v>
      </c>
      <c r="E14207" s="22">
        <v>91</v>
      </c>
      <c r="F14207" s="21" t="s">
        <v>163194</v>
      </c>
      <c r="G14207" s="22">
        <v>2</v>
      </c>
      <c r="H14207" s="22">
        <v>128</v>
      </c>
      <c r="I14207" s="21" t="s">
        <v>206391</v>
      </c>
    </row>
    <row r="14208" spans="1:9" ht="32" customHeight="1">
      <c r="A14208" s="19" t="s">
        <v>206392</v>
      </c>
      <c r="B14208" s="20" t="s">
        <v>180519</v>
      </c>
      <c r="C14208" s="22">
        <v>9</v>
      </c>
      <c r="D14208" s="21" t="s">
        <v>171237</v>
      </c>
      <c r="E14208" s="22">
        <v>76</v>
      </c>
      <c r="F14208" s="21" t="s">
        <v>171229</v>
      </c>
      <c r="G14208" s="22">
        <v>7</v>
      </c>
      <c r="H14208" s="22">
        <v>95</v>
      </c>
      <c r="I14208" s="21" t="s">
        <v>206393</v>
      </c>
    </row>
    <row r="14209" spans="1:9" ht="32" customHeight="1">
      <c r="A14209" s="19" t="s">
        <v>206394</v>
      </c>
      <c r="B14209" s="20" t="s">
        <v>178928</v>
      </c>
      <c r="C14209" s="22">
        <v>26</v>
      </c>
      <c r="D14209" s="21" t="s">
        <v>198519</v>
      </c>
      <c r="E14209" s="22">
        <v>41</v>
      </c>
      <c r="F14209" s="21" t="s">
        <v>193766</v>
      </c>
      <c r="G14209" s="22">
        <v>25</v>
      </c>
      <c r="H14209" s="22">
        <v>95</v>
      </c>
      <c r="I14209" s="21" t="s">
        <v>206395</v>
      </c>
    </row>
    <row r="14210" spans="1:9" ht="32" customHeight="1">
      <c r="A14210" s="19" t="s">
        <v>206396</v>
      </c>
      <c r="B14210" s="20" t="s">
        <v>171778</v>
      </c>
      <c r="C14210" s="22">
        <v>8</v>
      </c>
      <c r="D14210" s="21" t="s">
        <v>178095</v>
      </c>
      <c r="E14210" s="22">
        <v>41</v>
      </c>
      <c r="F14210" s="21" t="s">
        <v>171917</v>
      </c>
      <c r="G14210" s="22">
        <v>22</v>
      </c>
      <c r="H14210" s="22">
        <v>74</v>
      </c>
      <c r="I14210" s="21" t="s">
        <v>206397</v>
      </c>
    </row>
    <row r="14211" spans="1:9" ht="32" customHeight="1">
      <c r="A14211" s="19" t="s">
        <v>206398</v>
      </c>
      <c r="B14211" s="20" t="s">
        <v>196590</v>
      </c>
      <c r="C14211" s="22">
        <v>20</v>
      </c>
      <c r="D14211" s="21" t="s">
        <v>172781</v>
      </c>
      <c r="E14211" s="22">
        <v>91</v>
      </c>
      <c r="F14211" s="21" t="s">
        <v>180734</v>
      </c>
      <c r="G14211" s="22">
        <v>8</v>
      </c>
      <c r="H14211" s="22">
        <v>122</v>
      </c>
      <c r="I14211" s="21" t="s">
        <v>206399</v>
      </c>
    </row>
    <row r="14212" spans="1:9" ht="44" customHeight="1">
      <c r="A14212" s="19" t="s">
        <v>206400</v>
      </c>
      <c r="B14212" s="20" t="s">
        <v>175138</v>
      </c>
      <c r="C14212" s="22">
        <v>57</v>
      </c>
      <c r="D14212" s="22">
        <v>0</v>
      </c>
      <c r="E14212" s="22">
        <v>0</v>
      </c>
      <c r="F14212" s="21" t="s">
        <v>183071</v>
      </c>
      <c r="G14212" s="22">
        <v>17</v>
      </c>
      <c r="H14212" s="22">
        <v>77</v>
      </c>
      <c r="I14212" s="21" t="s">
        <v>206401</v>
      </c>
    </row>
    <row r="14213" spans="1:9" ht="44" customHeight="1">
      <c r="A14213" s="19" t="s">
        <v>206402</v>
      </c>
      <c r="B14213" s="20" t="s">
        <v>206403</v>
      </c>
      <c r="C14213" s="22">
        <v>92</v>
      </c>
      <c r="D14213" s="21" t="s">
        <v>178153</v>
      </c>
      <c r="E14213" s="22">
        <v>8</v>
      </c>
      <c r="F14213" s="21" t="s">
        <v>170605</v>
      </c>
      <c r="G14213" s="22">
        <v>11</v>
      </c>
      <c r="H14213" s="22">
        <v>114</v>
      </c>
      <c r="I14213" s="21" t="s">
        <v>206404</v>
      </c>
    </row>
    <row r="14214" spans="1:9" ht="44" customHeight="1">
      <c r="A14214" s="19" t="s">
        <v>206405</v>
      </c>
      <c r="B14214" s="20" t="s">
        <v>206406</v>
      </c>
      <c r="C14214" s="22">
        <v>86</v>
      </c>
      <c r="D14214" s="21" t="s">
        <v>180847</v>
      </c>
      <c r="E14214" s="22">
        <v>17</v>
      </c>
      <c r="F14214" s="21" t="s">
        <v>178153</v>
      </c>
      <c r="G14214" s="22">
        <v>8</v>
      </c>
      <c r="H14214" s="22">
        <v>114</v>
      </c>
      <c r="I14214" s="21" t="s">
        <v>206407</v>
      </c>
    </row>
    <row r="14215" spans="1:9" ht="32" customHeight="1">
      <c r="A14215" s="19" t="s">
        <v>206408</v>
      </c>
      <c r="B14215" s="20" t="s">
        <v>181342</v>
      </c>
      <c r="C14215" s="22">
        <v>15</v>
      </c>
      <c r="D14215" s="21" t="s">
        <v>180687</v>
      </c>
      <c r="E14215" s="22">
        <v>13</v>
      </c>
      <c r="F14215" s="21" t="s">
        <v>172101</v>
      </c>
      <c r="G14215" s="22">
        <v>58</v>
      </c>
      <c r="H14215" s="22">
        <v>89</v>
      </c>
      <c r="I14215" s="21" t="s">
        <v>206409</v>
      </c>
    </row>
    <row r="14216" spans="1:9" ht="44" customHeight="1">
      <c r="A14216" s="19" t="s">
        <v>206410</v>
      </c>
      <c r="B14216" s="20" t="s">
        <v>170680</v>
      </c>
      <c r="C14216" s="22">
        <v>3</v>
      </c>
      <c r="D14216" s="21" t="s">
        <v>174053</v>
      </c>
      <c r="E14216" s="22">
        <v>84</v>
      </c>
      <c r="F14216" s="21" t="s">
        <v>170680</v>
      </c>
      <c r="G14216" s="22">
        <v>3</v>
      </c>
      <c r="H14216" s="22">
        <v>93</v>
      </c>
      <c r="I14216" s="21" t="s">
        <v>206411</v>
      </c>
    </row>
    <row r="14217" spans="1:9" ht="44" customHeight="1">
      <c r="A14217" s="19" t="s">
        <v>206412</v>
      </c>
      <c r="B14217" s="20" t="s">
        <v>186454</v>
      </c>
      <c r="C14217" s="22">
        <v>53</v>
      </c>
      <c r="D14217" s="21" t="s">
        <v>205306</v>
      </c>
      <c r="E14217" s="22">
        <v>81</v>
      </c>
      <c r="F14217" s="22">
        <v>0</v>
      </c>
      <c r="G14217" s="22">
        <v>0</v>
      </c>
      <c r="H14217" s="22">
        <v>137</v>
      </c>
      <c r="I14217" s="21" t="s">
        <v>206413</v>
      </c>
    </row>
    <row r="14218" spans="1:9" ht="44" customHeight="1">
      <c r="A14218" s="19" t="s">
        <v>206414</v>
      </c>
      <c r="B14218" s="40">
        <v>3125</v>
      </c>
      <c r="C14218" s="22">
        <v>3</v>
      </c>
      <c r="D14218" s="21" t="s">
        <v>196003</v>
      </c>
      <c r="E14218" s="22">
        <v>85</v>
      </c>
      <c r="F14218" s="21" t="s">
        <v>170359</v>
      </c>
      <c r="G14218" s="22">
        <v>8</v>
      </c>
      <c r="H14218" s="22">
        <v>99</v>
      </c>
      <c r="I14218" s="21" t="s">
        <v>206415</v>
      </c>
    </row>
    <row r="14219" spans="1:9" ht="44" customHeight="1">
      <c r="A14219" s="19" t="s">
        <v>206416</v>
      </c>
      <c r="B14219" s="20" t="s">
        <v>171102</v>
      </c>
      <c r="C14219" s="22">
        <v>45</v>
      </c>
      <c r="D14219" s="21" t="s">
        <v>170092</v>
      </c>
      <c r="E14219" s="22">
        <v>8</v>
      </c>
      <c r="F14219" s="21" t="s">
        <v>177318</v>
      </c>
      <c r="G14219" s="22">
        <v>23</v>
      </c>
      <c r="H14219" s="22">
        <v>79</v>
      </c>
      <c r="I14219" s="21" t="s">
        <v>206417</v>
      </c>
    </row>
    <row r="14220" spans="1:9" ht="44" customHeight="1">
      <c r="A14220" s="19" t="s">
        <v>206418</v>
      </c>
      <c r="B14220" s="20" t="s">
        <v>192061</v>
      </c>
      <c r="C14220" s="22">
        <v>29</v>
      </c>
      <c r="D14220" s="21" t="s">
        <v>171761</v>
      </c>
      <c r="E14220" s="22">
        <v>8</v>
      </c>
      <c r="F14220" s="21" t="s">
        <v>181471</v>
      </c>
      <c r="G14220" s="22">
        <v>16</v>
      </c>
      <c r="H14220" s="22">
        <v>56</v>
      </c>
      <c r="I14220" s="21" t="s">
        <v>206419</v>
      </c>
    </row>
    <row r="14221" spans="1:9" ht="44" customHeight="1">
      <c r="A14221" s="19" t="s">
        <v>206420</v>
      </c>
      <c r="B14221" s="20" t="s">
        <v>176525</v>
      </c>
      <c r="C14221" s="22">
        <v>20</v>
      </c>
      <c r="D14221" s="21" t="s">
        <v>185077</v>
      </c>
      <c r="E14221" s="22">
        <v>51</v>
      </c>
      <c r="F14221" s="21" t="s">
        <v>172263</v>
      </c>
      <c r="G14221" s="22">
        <v>47</v>
      </c>
      <c r="H14221" s="22">
        <v>121</v>
      </c>
      <c r="I14221" s="21" t="s">
        <v>206421</v>
      </c>
    </row>
    <row r="14222" spans="1:9" ht="44" customHeight="1">
      <c r="A14222" s="19" t="s">
        <v>206422</v>
      </c>
      <c r="B14222" s="20" t="s">
        <v>172289</v>
      </c>
      <c r="C14222" s="22">
        <v>24</v>
      </c>
      <c r="D14222" s="21" t="s">
        <v>182340</v>
      </c>
      <c r="E14222" s="22">
        <v>65</v>
      </c>
      <c r="F14222" s="22">
        <v>0</v>
      </c>
      <c r="G14222" s="22">
        <v>0</v>
      </c>
      <c r="H14222" s="22">
        <v>92</v>
      </c>
      <c r="I14222" s="21" t="s">
        <v>206423</v>
      </c>
    </row>
    <row r="14223" spans="1:9" ht="44" customHeight="1">
      <c r="A14223" s="19" t="s">
        <v>206424</v>
      </c>
      <c r="B14223" s="20" t="s">
        <v>183782</v>
      </c>
      <c r="C14223" s="22">
        <v>64</v>
      </c>
      <c r="D14223" s="21" t="s">
        <v>171045</v>
      </c>
      <c r="E14223" s="22">
        <v>48</v>
      </c>
      <c r="F14223" s="21" t="s">
        <v>171126</v>
      </c>
      <c r="G14223" s="22">
        <v>26</v>
      </c>
      <c r="H14223" s="22">
        <v>141</v>
      </c>
      <c r="I14223" s="21" t="s">
        <v>206425</v>
      </c>
    </row>
    <row r="14224" spans="1:9" ht="32" customHeight="1">
      <c r="A14224" s="19" t="s">
        <v>206426</v>
      </c>
      <c r="B14224" s="24">
        <v>90</v>
      </c>
      <c r="C14224" s="22">
        <v>81</v>
      </c>
      <c r="D14224" s="21" t="s">
        <v>174075</v>
      </c>
      <c r="E14224" s="22">
        <v>2</v>
      </c>
      <c r="F14224" s="21" t="s">
        <v>180930</v>
      </c>
      <c r="G14224" s="22">
        <v>7</v>
      </c>
      <c r="H14224" s="22">
        <v>93</v>
      </c>
      <c r="I14224" s="21" t="s">
        <v>206427</v>
      </c>
    </row>
    <row r="14225" spans="1:9" ht="32" customHeight="1">
      <c r="A14225" s="19" t="s">
        <v>206428</v>
      </c>
      <c r="B14225" s="20" t="s">
        <v>182649</v>
      </c>
      <c r="C14225" s="22">
        <v>26</v>
      </c>
      <c r="D14225" s="21" t="s">
        <v>176439</v>
      </c>
      <c r="E14225" s="22">
        <v>96</v>
      </c>
      <c r="F14225" s="21" t="s">
        <v>179287</v>
      </c>
      <c r="G14225" s="22">
        <v>13</v>
      </c>
      <c r="H14225" s="22">
        <v>138</v>
      </c>
      <c r="I14225" s="21" t="s">
        <v>206429</v>
      </c>
    </row>
    <row r="14226" spans="1:9" ht="32" customHeight="1">
      <c r="A14226" s="19" t="s">
        <v>206430</v>
      </c>
      <c r="B14226" s="20" t="s">
        <v>178594</v>
      </c>
      <c r="C14226" s="22">
        <v>38</v>
      </c>
      <c r="D14226" s="21" t="s">
        <v>188226</v>
      </c>
      <c r="E14226" s="22">
        <v>14</v>
      </c>
      <c r="F14226" s="21" t="s">
        <v>199152</v>
      </c>
      <c r="G14226" s="22">
        <v>27</v>
      </c>
      <c r="H14226" s="22">
        <v>82</v>
      </c>
      <c r="I14226" s="21" t="s">
        <v>206431</v>
      </c>
    </row>
    <row r="14227" spans="1:9" ht="32" customHeight="1">
      <c r="A14227" s="19" t="s">
        <v>206432</v>
      </c>
      <c r="B14227" s="20" t="s">
        <v>179297</v>
      </c>
      <c r="C14227" s="22">
        <v>21</v>
      </c>
      <c r="D14227" s="21" t="s">
        <v>189220</v>
      </c>
      <c r="E14227" s="22">
        <v>85</v>
      </c>
      <c r="F14227" s="21" t="s">
        <v>170265</v>
      </c>
      <c r="G14227" s="22">
        <v>8</v>
      </c>
      <c r="H14227" s="22">
        <v>117</v>
      </c>
      <c r="I14227" s="21" t="s">
        <v>206433</v>
      </c>
    </row>
    <row r="14228" spans="1:9" ht="32" customHeight="1">
      <c r="A14228" s="19" t="s">
        <v>206434</v>
      </c>
      <c r="B14228" s="20" t="s">
        <v>172279</v>
      </c>
      <c r="C14228" s="22">
        <v>61</v>
      </c>
      <c r="D14228" s="22">
        <v>0</v>
      </c>
      <c r="E14228" s="22">
        <v>0</v>
      </c>
      <c r="F14228" s="21" t="s">
        <v>170410</v>
      </c>
      <c r="G14228" s="22">
        <v>2</v>
      </c>
      <c r="H14228" s="22">
        <v>66</v>
      </c>
      <c r="I14228" s="21" t="s">
        <v>206435</v>
      </c>
    </row>
    <row r="14229" spans="1:9" ht="32" customHeight="1">
      <c r="A14229" s="19" t="s">
        <v>206436</v>
      </c>
      <c r="B14229" s="20" t="s">
        <v>171108</v>
      </c>
      <c r="C14229" s="22">
        <v>66</v>
      </c>
      <c r="D14229" s="21" t="s">
        <v>173202</v>
      </c>
      <c r="E14229" s="22">
        <v>35</v>
      </c>
      <c r="F14229" s="21" t="s">
        <v>177800</v>
      </c>
      <c r="G14229" s="22">
        <v>19</v>
      </c>
      <c r="H14229" s="22">
        <v>123</v>
      </c>
      <c r="I14229" s="21" t="s">
        <v>206437</v>
      </c>
    </row>
    <row r="14230" spans="1:9" ht="32" customHeight="1">
      <c r="A14230" s="19" t="s">
        <v>206438</v>
      </c>
      <c r="B14230" s="20" t="s">
        <v>182001</v>
      </c>
      <c r="C14230" s="22">
        <v>43</v>
      </c>
      <c r="D14230" s="22">
        <v>0</v>
      </c>
      <c r="E14230" s="22">
        <v>0</v>
      </c>
      <c r="F14230" s="21" t="s">
        <v>170181</v>
      </c>
      <c r="G14230" s="22">
        <v>26</v>
      </c>
      <c r="H14230" s="22">
        <v>72</v>
      </c>
      <c r="I14230" s="21" t="s">
        <v>206439</v>
      </c>
    </row>
    <row r="14231" spans="1:9" ht="32" customHeight="1">
      <c r="A14231" s="19" t="s">
        <v>206440</v>
      </c>
      <c r="B14231" s="20" t="s">
        <v>173863</v>
      </c>
      <c r="C14231" s="22">
        <v>3</v>
      </c>
      <c r="D14231" s="21" t="s">
        <v>170737</v>
      </c>
      <c r="E14231" s="22">
        <v>74</v>
      </c>
      <c r="F14231" s="21" t="s">
        <v>172830</v>
      </c>
      <c r="G14231" s="22">
        <v>4</v>
      </c>
      <c r="H14231" s="22">
        <v>84</v>
      </c>
      <c r="I14231" s="21" t="s">
        <v>206441</v>
      </c>
    </row>
    <row r="14232" spans="1:9" ht="32" customHeight="1">
      <c r="A14232" s="19" t="s">
        <v>206442</v>
      </c>
      <c r="B14232" s="20" t="s">
        <v>170998</v>
      </c>
      <c r="C14232" s="22">
        <v>67</v>
      </c>
      <c r="D14232" s="21" t="s">
        <v>169909</v>
      </c>
      <c r="E14232" s="22">
        <v>12</v>
      </c>
      <c r="F14232" s="21" t="s">
        <v>194380</v>
      </c>
      <c r="G14232" s="22">
        <v>20</v>
      </c>
      <c r="H14232" s="22">
        <v>102</v>
      </c>
      <c r="I14232" s="21" t="s">
        <v>206443</v>
      </c>
    </row>
    <row r="14233" spans="1:9" ht="32" customHeight="1">
      <c r="A14233" s="19" t="s">
        <v>206444</v>
      </c>
      <c r="B14233" s="20" t="s">
        <v>171892</v>
      </c>
      <c r="C14233" s="22">
        <v>22</v>
      </c>
      <c r="D14233" s="21" t="s">
        <v>188827</v>
      </c>
      <c r="E14233" s="22">
        <v>56</v>
      </c>
      <c r="F14233" s="21" t="s">
        <v>177313</v>
      </c>
      <c r="G14233" s="22">
        <v>37</v>
      </c>
      <c r="H14233" s="22">
        <v>118</v>
      </c>
      <c r="I14233" s="21" t="s">
        <v>206445</v>
      </c>
    </row>
    <row r="14234" spans="1:9" ht="32" customHeight="1">
      <c r="A14234" s="19" t="s">
        <v>206446</v>
      </c>
      <c r="B14234" s="24">
        <v>0</v>
      </c>
      <c r="C14234" s="22">
        <v>0</v>
      </c>
      <c r="D14234" s="22">
        <v>100</v>
      </c>
      <c r="E14234" s="22">
        <v>91</v>
      </c>
      <c r="F14234" s="22">
        <v>0</v>
      </c>
      <c r="G14234" s="22">
        <v>0</v>
      </c>
      <c r="H14234" s="22">
        <v>94</v>
      </c>
      <c r="I14234" s="21" t="s">
        <v>206447</v>
      </c>
    </row>
    <row r="14235" spans="1:9" ht="32" customHeight="1">
      <c r="A14235" s="19" t="s">
        <v>206448</v>
      </c>
      <c r="B14235" s="20" t="s">
        <v>172189</v>
      </c>
      <c r="C14235" s="22">
        <v>13</v>
      </c>
      <c r="D14235" s="21" t="s">
        <v>170525</v>
      </c>
      <c r="E14235" s="22">
        <v>54</v>
      </c>
      <c r="F14235" s="22">
        <v>0</v>
      </c>
      <c r="G14235" s="22">
        <v>0</v>
      </c>
      <c r="H14235" s="22">
        <v>70</v>
      </c>
      <c r="I14235" s="21" t="s">
        <v>206449</v>
      </c>
    </row>
    <row r="14236" spans="1:9" ht="32" customHeight="1">
      <c r="A14236" s="19" t="s">
        <v>206450</v>
      </c>
      <c r="B14236" s="20" t="s">
        <v>169659</v>
      </c>
      <c r="C14236" s="22">
        <v>28</v>
      </c>
      <c r="D14236" s="21" t="s">
        <v>171219</v>
      </c>
      <c r="E14236" s="22">
        <v>16</v>
      </c>
      <c r="F14236" s="21" t="s">
        <v>170457</v>
      </c>
      <c r="G14236" s="22">
        <v>32</v>
      </c>
      <c r="H14236" s="22">
        <v>79</v>
      </c>
      <c r="I14236" s="21" t="s">
        <v>206451</v>
      </c>
    </row>
    <row r="14237" spans="1:9" ht="32" customHeight="1">
      <c r="A14237" s="19" t="s">
        <v>206452</v>
      </c>
      <c r="B14237" s="20" t="s">
        <v>206453</v>
      </c>
      <c r="C14237" s="22">
        <v>51</v>
      </c>
      <c r="D14237" s="21" t="s">
        <v>174482</v>
      </c>
      <c r="E14237" s="22">
        <v>3</v>
      </c>
      <c r="F14237" s="21" t="s">
        <v>169926</v>
      </c>
      <c r="G14237" s="22">
        <v>2</v>
      </c>
      <c r="H14237" s="22">
        <v>59</v>
      </c>
      <c r="I14237" s="21" t="s">
        <v>206454</v>
      </c>
    </row>
    <row r="14238" spans="1:9" ht="32" customHeight="1">
      <c r="A14238" s="19" t="s">
        <v>206455</v>
      </c>
      <c r="B14238" s="24">
        <v>50</v>
      </c>
      <c r="C14238" s="22">
        <v>38</v>
      </c>
      <c r="D14238" s="22">
        <v>0</v>
      </c>
      <c r="E14238" s="22">
        <v>0</v>
      </c>
      <c r="F14238" s="22">
        <v>50</v>
      </c>
      <c r="G14238" s="22">
        <v>38</v>
      </c>
      <c r="H14238" s="22">
        <v>79</v>
      </c>
      <c r="I14238" s="21" t="s">
        <v>206456</v>
      </c>
    </row>
    <row r="14239" spans="1:9" ht="32" customHeight="1">
      <c r="A14239" s="19" t="s">
        <v>206457</v>
      </c>
      <c r="B14239" s="20" t="s">
        <v>174403</v>
      </c>
      <c r="C14239" s="22">
        <v>29</v>
      </c>
      <c r="D14239" s="21" t="s">
        <v>171285</v>
      </c>
      <c r="E14239" s="22">
        <v>33</v>
      </c>
      <c r="F14239" s="21" t="s">
        <v>174877</v>
      </c>
      <c r="G14239" s="22">
        <v>7</v>
      </c>
      <c r="H14239" s="22">
        <v>72</v>
      </c>
      <c r="I14239" s="21" t="s">
        <v>206458</v>
      </c>
    </row>
    <row r="14240" spans="1:9" ht="32" customHeight="1">
      <c r="A14240" s="19" t="s">
        <v>206459</v>
      </c>
      <c r="B14240" s="20" t="s">
        <v>182482</v>
      </c>
      <c r="C14240" s="22">
        <v>23</v>
      </c>
      <c r="D14240" s="21" t="s">
        <v>171982</v>
      </c>
      <c r="E14240" s="22">
        <v>69</v>
      </c>
      <c r="F14240" s="21" t="s">
        <v>198473</v>
      </c>
      <c r="G14240" s="22">
        <v>39</v>
      </c>
      <c r="H14240" s="22">
        <v>134</v>
      </c>
      <c r="I14240" s="21" t="s">
        <v>206460</v>
      </c>
    </row>
    <row r="14241" spans="1:9" ht="32" customHeight="1">
      <c r="A14241" s="19" t="s">
        <v>206461</v>
      </c>
      <c r="B14241" s="20" t="s">
        <v>194679</v>
      </c>
      <c r="C14241" s="22">
        <v>20</v>
      </c>
      <c r="D14241" s="21" t="s">
        <v>177784</v>
      </c>
      <c r="E14241" s="22">
        <v>87</v>
      </c>
      <c r="F14241" s="21" t="s">
        <v>181435</v>
      </c>
      <c r="G14241" s="22">
        <v>34</v>
      </c>
      <c r="H14241" s="22">
        <v>144</v>
      </c>
      <c r="I14241" s="21" t="s">
        <v>206462</v>
      </c>
    </row>
    <row r="14242" spans="1:9" ht="32" customHeight="1">
      <c r="A14242" s="19" t="s">
        <v>206463</v>
      </c>
      <c r="B14242" s="20" t="s">
        <v>179933</v>
      </c>
      <c r="C14242" s="22">
        <v>29</v>
      </c>
      <c r="D14242" s="21" t="s">
        <v>190725</v>
      </c>
      <c r="E14242" s="22">
        <v>90</v>
      </c>
      <c r="F14242" s="21" t="s">
        <v>172438</v>
      </c>
      <c r="G14242" s="22">
        <v>2</v>
      </c>
      <c r="H14242" s="22">
        <v>124</v>
      </c>
      <c r="I14242" s="21" t="s">
        <v>206464</v>
      </c>
    </row>
    <row r="14243" spans="1:9" ht="32" customHeight="1">
      <c r="A14243" s="19" t="s">
        <v>206465</v>
      </c>
      <c r="B14243" s="20" t="s">
        <v>206466</v>
      </c>
      <c r="C14243" s="22">
        <v>38</v>
      </c>
      <c r="D14243" s="21" t="s">
        <v>206467</v>
      </c>
      <c r="E14243" s="22">
        <v>121</v>
      </c>
      <c r="F14243" s="21" t="s">
        <v>171300</v>
      </c>
      <c r="G14243" s="22">
        <v>8</v>
      </c>
      <c r="H14243" s="22">
        <v>170</v>
      </c>
      <c r="I14243" s="21" t="s">
        <v>206468</v>
      </c>
    </row>
    <row r="14244" spans="1:9" ht="32" customHeight="1">
      <c r="A14244" s="19" t="s">
        <v>206469</v>
      </c>
      <c r="B14244" s="40">
        <v>59375</v>
      </c>
      <c r="C14244" s="22">
        <v>57</v>
      </c>
      <c r="D14244" s="21" t="s">
        <v>173202</v>
      </c>
      <c r="E14244" s="22">
        <v>28</v>
      </c>
      <c r="F14244" s="21" t="s">
        <v>180198</v>
      </c>
      <c r="G14244" s="22">
        <v>11</v>
      </c>
      <c r="H14244" s="22">
        <v>99</v>
      </c>
      <c r="I14244" s="21" t="s">
        <v>206470</v>
      </c>
    </row>
    <row r="14245" spans="1:9" ht="32" customHeight="1">
      <c r="A14245" s="19" t="s">
        <v>206471</v>
      </c>
      <c r="B14245" s="20" t="s">
        <v>171753</v>
      </c>
      <c r="C14245" s="22">
        <v>100</v>
      </c>
      <c r="D14245" s="21" t="s">
        <v>179061</v>
      </c>
      <c r="E14245" s="22">
        <v>23</v>
      </c>
      <c r="F14245" s="21" t="s">
        <v>178870</v>
      </c>
      <c r="G14245" s="22">
        <v>52</v>
      </c>
      <c r="H14245" s="22">
        <v>178</v>
      </c>
      <c r="I14245" s="21" t="s">
        <v>206472</v>
      </c>
    </row>
    <row r="14246" spans="1:9" ht="44" customHeight="1">
      <c r="A14246" s="19" t="s">
        <v>206473</v>
      </c>
      <c r="B14246" s="20" t="s">
        <v>179952</v>
      </c>
      <c r="C14246" s="22">
        <v>12</v>
      </c>
      <c r="D14246" s="21" t="s">
        <v>184964</v>
      </c>
      <c r="E14246" s="22">
        <v>108</v>
      </c>
      <c r="F14246" s="21" t="s">
        <v>184965</v>
      </c>
      <c r="G14246" s="22">
        <v>38</v>
      </c>
      <c r="H14246" s="22">
        <v>161</v>
      </c>
      <c r="I14246" s="21" t="s">
        <v>206474</v>
      </c>
    </row>
    <row r="14247" spans="1:9" ht="44" customHeight="1">
      <c r="A14247" s="19" t="s">
        <v>206475</v>
      </c>
      <c r="B14247" s="20" t="s">
        <v>170833</v>
      </c>
      <c r="C14247" s="22">
        <v>5</v>
      </c>
      <c r="D14247" s="21" t="s">
        <v>170494</v>
      </c>
      <c r="E14247" s="22">
        <v>66</v>
      </c>
      <c r="F14247" s="21" t="s">
        <v>176058</v>
      </c>
      <c r="G14247" s="22">
        <v>1</v>
      </c>
      <c r="H14247" s="22">
        <v>75</v>
      </c>
      <c r="I14247" s="21" t="s">
        <v>206476</v>
      </c>
    </row>
    <row r="14248" spans="1:9" ht="32" customHeight="1">
      <c r="A14248" s="19" t="s">
        <v>206477</v>
      </c>
      <c r="B14248" s="24">
        <v>50</v>
      </c>
      <c r="C14248" s="22">
        <v>73</v>
      </c>
      <c r="D14248" s="21" t="s">
        <v>181046</v>
      </c>
      <c r="E14248" s="22">
        <v>53</v>
      </c>
      <c r="F14248" s="21" t="s">
        <v>172732</v>
      </c>
      <c r="G14248" s="22">
        <v>20</v>
      </c>
      <c r="H14248" s="22">
        <v>149</v>
      </c>
      <c r="I14248" s="21" t="s">
        <v>206478</v>
      </c>
    </row>
    <row r="14249" spans="1:9" ht="44" customHeight="1">
      <c r="A14249" s="19" t="s">
        <v>206479</v>
      </c>
      <c r="B14249" s="20" t="s">
        <v>175077</v>
      </c>
      <c r="C14249" s="22">
        <v>42</v>
      </c>
      <c r="D14249" s="21" t="s">
        <v>170396</v>
      </c>
      <c r="E14249" s="22">
        <v>36</v>
      </c>
      <c r="F14249" s="21" t="s">
        <v>169667</v>
      </c>
      <c r="G14249" s="22">
        <v>16</v>
      </c>
      <c r="H14249" s="22">
        <v>97</v>
      </c>
      <c r="I14249" s="21" t="s">
        <v>206480</v>
      </c>
    </row>
    <row r="14250" spans="1:9" ht="44" customHeight="1">
      <c r="A14250" s="19" t="s">
        <v>206481</v>
      </c>
      <c r="B14250" s="20" t="s">
        <v>170937</v>
      </c>
      <c r="C14250" s="22">
        <v>4</v>
      </c>
      <c r="D14250" s="21" t="s">
        <v>175717</v>
      </c>
      <c r="E14250" s="22">
        <v>132</v>
      </c>
      <c r="F14250" s="22">
        <v>0</v>
      </c>
      <c r="G14250" s="22">
        <v>0</v>
      </c>
      <c r="H14250" s="22">
        <v>139</v>
      </c>
      <c r="I14250" s="21" t="s">
        <v>206482</v>
      </c>
    </row>
    <row r="14251" spans="1:9" ht="44" customHeight="1">
      <c r="A14251" s="19" t="s">
        <v>206483</v>
      </c>
      <c r="B14251" s="24">
        <v>100</v>
      </c>
      <c r="C14251" s="22">
        <v>68</v>
      </c>
      <c r="D14251" s="22">
        <v>0</v>
      </c>
      <c r="E14251" s="22">
        <v>0</v>
      </c>
      <c r="F14251" s="22">
        <v>0</v>
      </c>
      <c r="G14251" s="22">
        <v>0</v>
      </c>
      <c r="H14251" s="22">
        <v>71</v>
      </c>
      <c r="I14251" s="21" t="s">
        <v>206484</v>
      </c>
    </row>
    <row r="14252" spans="1:9" ht="32" customHeight="1">
      <c r="A14252" s="19" t="s">
        <v>206485</v>
      </c>
      <c r="B14252" s="20" t="s">
        <v>180471</v>
      </c>
      <c r="C14252" s="22">
        <v>13</v>
      </c>
      <c r="D14252" s="21" t="s">
        <v>197945</v>
      </c>
      <c r="E14252" s="22">
        <v>96</v>
      </c>
      <c r="F14252" s="21" t="s">
        <v>183515</v>
      </c>
      <c r="G14252" s="22">
        <v>12</v>
      </c>
      <c r="H14252" s="22">
        <v>124</v>
      </c>
      <c r="I14252" s="21" t="s">
        <v>206486</v>
      </c>
    </row>
    <row r="14253" spans="1:9" ht="32" customHeight="1">
      <c r="A14253" s="19" t="s">
        <v>206487</v>
      </c>
      <c r="B14253" s="20" t="s">
        <v>170658</v>
      </c>
      <c r="C14253" s="22">
        <v>8</v>
      </c>
      <c r="D14253" s="21" t="s">
        <v>206488</v>
      </c>
      <c r="E14253" s="22">
        <v>92</v>
      </c>
      <c r="F14253" s="21" t="s">
        <v>180891</v>
      </c>
      <c r="G14253" s="22">
        <v>7</v>
      </c>
      <c r="H14253" s="22">
        <v>110</v>
      </c>
      <c r="I14253" s="21" t="s">
        <v>206489</v>
      </c>
    </row>
    <row r="14254" spans="1:9" ht="32" customHeight="1">
      <c r="A14254" s="19" t="s">
        <v>206490</v>
      </c>
      <c r="B14254" s="20" t="s">
        <v>206491</v>
      </c>
      <c r="C14254" s="22">
        <v>94</v>
      </c>
      <c r="D14254" s="22">
        <v>0</v>
      </c>
      <c r="E14254" s="22">
        <v>0</v>
      </c>
      <c r="F14254" s="21" t="s">
        <v>178879</v>
      </c>
      <c r="G14254" s="22">
        <v>37</v>
      </c>
      <c r="H14254" s="22">
        <v>134</v>
      </c>
      <c r="I14254" s="21" t="s">
        <v>206492</v>
      </c>
    </row>
    <row r="14255" spans="1:9" ht="32" customHeight="1">
      <c r="A14255" s="19" t="s">
        <v>206493</v>
      </c>
      <c r="B14255" s="20" t="s">
        <v>171361</v>
      </c>
      <c r="C14255" s="22">
        <v>3</v>
      </c>
      <c r="D14255" s="21" t="s">
        <v>180841</v>
      </c>
      <c r="E14255" s="22">
        <v>87</v>
      </c>
      <c r="F14255" s="21" t="s">
        <v>172116</v>
      </c>
      <c r="G14255" s="22">
        <v>1</v>
      </c>
      <c r="H14255" s="22">
        <v>94</v>
      </c>
      <c r="I14255" s="21" t="s">
        <v>206494</v>
      </c>
    </row>
    <row r="14256" spans="1:9" ht="32" customHeight="1">
      <c r="A14256" s="19" t="s">
        <v>206495</v>
      </c>
      <c r="B14256" s="20" t="s">
        <v>206496</v>
      </c>
      <c r="C14256" s="22">
        <v>73</v>
      </c>
      <c r="D14256" s="22">
        <v>0</v>
      </c>
      <c r="E14256" s="22">
        <v>0</v>
      </c>
      <c r="F14256" s="21" t="s">
        <v>179502</v>
      </c>
      <c r="G14256" s="22">
        <v>24</v>
      </c>
      <c r="H14256" s="22">
        <v>100</v>
      </c>
      <c r="I14256" s="21" t="s">
        <v>206497</v>
      </c>
    </row>
    <row r="14257" spans="1:9" ht="32" customHeight="1">
      <c r="A14257" s="19" t="s">
        <v>206498</v>
      </c>
      <c r="B14257" s="20" t="s">
        <v>173958</v>
      </c>
      <c r="C14257" s="22">
        <v>60</v>
      </c>
      <c r="D14257" s="22">
        <v>0</v>
      </c>
      <c r="E14257" s="22">
        <v>0</v>
      </c>
      <c r="F14257" s="21" t="s">
        <v>172467</v>
      </c>
      <c r="G14257" s="22">
        <v>10</v>
      </c>
      <c r="H14257" s="22">
        <v>73</v>
      </c>
      <c r="I14257" s="21" t="s">
        <v>206499</v>
      </c>
    </row>
    <row r="14258" spans="1:9" ht="32" customHeight="1">
      <c r="A14258" s="19" t="s">
        <v>206500</v>
      </c>
      <c r="B14258" s="20" t="s">
        <v>173958</v>
      </c>
      <c r="C14258" s="22">
        <v>60</v>
      </c>
      <c r="D14258" s="22">
        <v>0</v>
      </c>
      <c r="E14258" s="22">
        <v>0</v>
      </c>
      <c r="F14258" s="21" t="s">
        <v>172467</v>
      </c>
      <c r="G14258" s="22">
        <v>10</v>
      </c>
      <c r="H14258" s="22">
        <v>73</v>
      </c>
      <c r="I14258" s="21" t="s">
        <v>206501</v>
      </c>
    </row>
    <row r="14259" spans="1:9" ht="32" customHeight="1">
      <c r="A14259" s="19" t="s">
        <v>206502</v>
      </c>
      <c r="B14259" s="20" t="s">
        <v>173958</v>
      </c>
      <c r="C14259" s="22">
        <v>60</v>
      </c>
      <c r="D14259" s="22">
        <v>0</v>
      </c>
      <c r="E14259" s="22">
        <v>0</v>
      </c>
      <c r="F14259" s="21" t="s">
        <v>172467</v>
      </c>
      <c r="G14259" s="22">
        <v>10</v>
      </c>
      <c r="H14259" s="22">
        <v>73</v>
      </c>
      <c r="I14259" s="21" t="s">
        <v>206503</v>
      </c>
    </row>
    <row r="14260" spans="1:9" ht="32" customHeight="1">
      <c r="A14260" s="19" t="s">
        <v>206504</v>
      </c>
      <c r="B14260" s="20" t="s">
        <v>179354</v>
      </c>
      <c r="C14260" s="22">
        <v>57</v>
      </c>
      <c r="D14260" s="21" t="s">
        <v>177139</v>
      </c>
      <c r="E14260" s="22">
        <v>43</v>
      </c>
      <c r="F14260" s="21" t="s">
        <v>179355</v>
      </c>
      <c r="G14260" s="22">
        <v>21</v>
      </c>
      <c r="H14260" s="22">
        <v>124</v>
      </c>
      <c r="I14260" s="21" t="s">
        <v>206505</v>
      </c>
    </row>
    <row r="14261" spans="1:9" ht="32" customHeight="1">
      <c r="A14261" s="19" t="s">
        <v>206506</v>
      </c>
      <c r="B14261" s="20" t="s">
        <v>187907</v>
      </c>
      <c r="C14261" s="22">
        <v>41</v>
      </c>
      <c r="D14261" s="21" t="s">
        <v>170130</v>
      </c>
      <c r="E14261" s="22">
        <v>76</v>
      </c>
      <c r="F14261" s="21" t="s">
        <v>14579</v>
      </c>
      <c r="G14261" s="22">
        <v>3</v>
      </c>
      <c r="H14261" s="22">
        <v>123</v>
      </c>
      <c r="I14261" s="21" t="s">
        <v>206507</v>
      </c>
    </row>
    <row r="14262" spans="1:9" ht="32" customHeight="1">
      <c r="A14262" s="19" t="s">
        <v>206508</v>
      </c>
      <c r="B14262" s="20" t="s">
        <v>200796</v>
      </c>
      <c r="C14262" s="22">
        <v>55</v>
      </c>
      <c r="D14262" s="21" t="s">
        <v>206509</v>
      </c>
      <c r="E14262" s="22">
        <v>75</v>
      </c>
      <c r="F14262" s="21" t="s">
        <v>171508</v>
      </c>
      <c r="G14262" s="22">
        <v>6</v>
      </c>
      <c r="H14262" s="22">
        <v>139</v>
      </c>
      <c r="I14262" s="21" t="s">
        <v>206510</v>
      </c>
    </row>
    <row r="14263" spans="1:9" ht="32" customHeight="1">
      <c r="A14263" s="19" t="s">
        <v>206511</v>
      </c>
      <c r="B14263" s="20" t="s">
        <v>170116</v>
      </c>
      <c r="C14263" s="22">
        <v>90</v>
      </c>
      <c r="D14263" s="21" t="s">
        <v>185668</v>
      </c>
      <c r="E14263" s="22">
        <v>39</v>
      </c>
      <c r="F14263" s="21" t="s">
        <v>180283</v>
      </c>
      <c r="G14263" s="22">
        <v>41</v>
      </c>
      <c r="H14263" s="22">
        <v>173</v>
      </c>
      <c r="I14263" s="21" t="s">
        <v>206512</v>
      </c>
    </row>
    <row r="14264" spans="1:9" ht="32" customHeight="1">
      <c r="A14264" s="19" t="s">
        <v>206513</v>
      </c>
      <c r="B14264" s="20" t="s">
        <v>177934</v>
      </c>
      <c r="C14264" s="22">
        <v>44</v>
      </c>
      <c r="D14264" s="21" t="s">
        <v>172834</v>
      </c>
      <c r="E14264" s="22">
        <v>64</v>
      </c>
      <c r="F14264" s="21" t="s">
        <v>183444</v>
      </c>
      <c r="G14264" s="22">
        <v>5</v>
      </c>
      <c r="H14264" s="22">
        <v>116</v>
      </c>
      <c r="I14264" s="21" t="s">
        <v>206514</v>
      </c>
    </row>
    <row r="14265" spans="1:9" ht="32" customHeight="1">
      <c r="A14265" s="19" t="s">
        <v>206515</v>
      </c>
      <c r="B14265" s="20" t="s">
        <v>180654</v>
      </c>
      <c r="C14265" s="22">
        <v>37</v>
      </c>
      <c r="D14265" s="21" t="s">
        <v>169703</v>
      </c>
      <c r="E14265" s="22">
        <v>118</v>
      </c>
      <c r="F14265" s="21" t="s">
        <v>185929</v>
      </c>
      <c r="G14265" s="22">
        <v>9</v>
      </c>
      <c r="H14265" s="22">
        <v>167</v>
      </c>
      <c r="I14265" s="21" t="s">
        <v>206516</v>
      </c>
    </row>
    <row r="14266" spans="1:9" ht="32" customHeight="1">
      <c r="A14266" s="19" t="s">
        <v>206517</v>
      </c>
      <c r="B14266" s="20" t="s">
        <v>173414</v>
      </c>
      <c r="C14266" s="22">
        <v>37</v>
      </c>
      <c r="D14266" s="21" t="s">
        <v>169663</v>
      </c>
      <c r="E14266" s="22">
        <v>12</v>
      </c>
      <c r="F14266" s="21" t="s">
        <v>169786</v>
      </c>
      <c r="G14266" s="22">
        <v>14</v>
      </c>
      <c r="H14266" s="22">
        <v>66</v>
      </c>
      <c r="I14266" s="21" t="s">
        <v>206518</v>
      </c>
    </row>
    <row r="14267" spans="1:9" ht="32" customHeight="1">
      <c r="A14267" s="19" t="s">
        <v>206519</v>
      </c>
      <c r="B14267" s="20" t="s">
        <v>171414</v>
      </c>
      <c r="C14267" s="22">
        <v>79</v>
      </c>
      <c r="D14267" s="21" t="s">
        <v>170909</v>
      </c>
      <c r="E14267" s="22">
        <v>8</v>
      </c>
      <c r="F14267" s="21" t="s">
        <v>177890</v>
      </c>
      <c r="G14267" s="22">
        <v>41</v>
      </c>
      <c r="H14267" s="22">
        <v>131</v>
      </c>
      <c r="I14267" s="21" t="s">
        <v>206520</v>
      </c>
    </row>
    <row r="14268" spans="1:9" ht="32" customHeight="1">
      <c r="A14268" s="19" t="s">
        <v>206521</v>
      </c>
      <c r="B14268" s="20" t="s">
        <v>171753</v>
      </c>
      <c r="C14268" s="22">
        <v>44</v>
      </c>
      <c r="D14268" s="21" t="s">
        <v>178377</v>
      </c>
      <c r="E14268" s="22">
        <v>31</v>
      </c>
      <c r="F14268" s="21" t="s">
        <v>172200</v>
      </c>
      <c r="G14268" s="22">
        <v>2</v>
      </c>
      <c r="H14268" s="22">
        <v>80</v>
      </c>
      <c r="I14268" s="21" t="s">
        <v>206522</v>
      </c>
    </row>
    <row r="14269" spans="1:9" ht="32" customHeight="1">
      <c r="A14269" s="19" t="s">
        <v>206523</v>
      </c>
      <c r="B14269" s="20" t="s">
        <v>189396</v>
      </c>
      <c r="C14269" s="22">
        <v>84</v>
      </c>
      <c r="D14269" s="21" t="s">
        <v>176188</v>
      </c>
      <c r="E14269" s="22">
        <v>15</v>
      </c>
      <c r="F14269" s="21" t="s">
        <v>173891</v>
      </c>
      <c r="G14269" s="22">
        <v>16</v>
      </c>
      <c r="H14269" s="22">
        <v>118</v>
      </c>
      <c r="I14269" s="21" t="s">
        <v>206524</v>
      </c>
    </row>
    <row r="14270" spans="1:9" ht="32" customHeight="1">
      <c r="A14270" s="19" t="s">
        <v>206525</v>
      </c>
      <c r="B14270" s="20" t="s">
        <v>206526</v>
      </c>
      <c r="C14270" s="22">
        <v>102</v>
      </c>
      <c r="D14270" s="21" t="s">
        <v>179758</v>
      </c>
      <c r="E14270" s="22">
        <v>15</v>
      </c>
      <c r="F14270" s="21" t="s">
        <v>173886</v>
      </c>
      <c r="G14270" s="22">
        <v>22</v>
      </c>
      <c r="H14270" s="22">
        <v>142</v>
      </c>
      <c r="I14270" s="21" t="s">
        <v>206527</v>
      </c>
    </row>
    <row r="14271" spans="1:9" ht="32" customHeight="1">
      <c r="A14271" s="19" t="s">
        <v>206528</v>
      </c>
      <c r="B14271" s="24">
        <v>0</v>
      </c>
      <c r="C14271" s="22">
        <v>0</v>
      </c>
      <c r="D14271" s="21" t="s">
        <v>184655</v>
      </c>
      <c r="E14271" s="22">
        <v>266</v>
      </c>
      <c r="F14271" s="21" t="s">
        <v>185409</v>
      </c>
      <c r="G14271" s="22">
        <v>6</v>
      </c>
      <c r="H14271" s="22">
        <v>275</v>
      </c>
      <c r="I14271" s="21" t="s">
        <v>206529</v>
      </c>
    </row>
    <row r="14272" spans="1:9" ht="32" customHeight="1">
      <c r="A14272" s="19" t="s">
        <v>206530</v>
      </c>
      <c r="B14272" s="20" t="s">
        <v>172546</v>
      </c>
      <c r="C14272" s="22">
        <v>52</v>
      </c>
      <c r="D14272" s="21" t="s">
        <v>184393</v>
      </c>
      <c r="E14272" s="22">
        <v>34</v>
      </c>
      <c r="F14272" s="21" t="s">
        <v>172991</v>
      </c>
      <c r="G14272" s="22">
        <v>8</v>
      </c>
      <c r="H14272" s="22">
        <v>97</v>
      </c>
      <c r="I14272" s="21" t="s">
        <v>206531</v>
      </c>
    </row>
    <row r="14273" spans="1:9" ht="32" customHeight="1">
      <c r="A14273" s="19" t="s">
        <v>206532</v>
      </c>
      <c r="B14273" s="20" t="s">
        <v>172546</v>
      </c>
      <c r="C14273" s="22">
        <v>52</v>
      </c>
      <c r="D14273" s="21" t="s">
        <v>184393</v>
      </c>
      <c r="E14273" s="22">
        <v>34</v>
      </c>
      <c r="F14273" s="21" t="s">
        <v>172991</v>
      </c>
      <c r="G14273" s="22">
        <v>8</v>
      </c>
      <c r="H14273" s="22">
        <v>97</v>
      </c>
      <c r="I14273" s="21" t="s">
        <v>206533</v>
      </c>
    </row>
    <row r="14274" spans="1:9" ht="32" customHeight="1">
      <c r="A14274" s="19" t="s">
        <v>206534</v>
      </c>
      <c r="B14274" s="20" t="s">
        <v>173450</v>
      </c>
      <c r="C14274" s="22">
        <v>49</v>
      </c>
      <c r="D14274" s="21" t="s">
        <v>178251</v>
      </c>
      <c r="E14274" s="22">
        <v>34</v>
      </c>
      <c r="F14274" s="21" t="s">
        <v>173121</v>
      </c>
      <c r="G14274" s="22">
        <v>8</v>
      </c>
      <c r="H14274" s="22">
        <v>94</v>
      </c>
      <c r="I14274" s="21" t="s">
        <v>206535</v>
      </c>
    </row>
    <row r="14275" spans="1:9" ht="32" customHeight="1">
      <c r="A14275" s="19" t="s">
        <v>206536</v>
      </c>
      <c r="B14275" s="20" t="s">
        <v>186000</v>
      </c>
      <c r="C14275" s="22">
        <v>32</v>
      </c>
      <c r="D14275" s="21" t="s">
        <v>172177</v>
      </c>
      <c r="E14275" s="22">
        <v>31</v>
      </c>
      <c r="F14275" s="21" t="s">
        <v>171778</v>
      </c>
      <c r="G14275" s="22">
        <v>8</v>
      </c>
      <c r="H14275" s="22">
        <v>74</v>
      </c>
      <c r="I14275" s="21" t="s">
        <v>206537</v>
      </c>
    </row>
    <row r="14276" spans="1:9" ht="32" customHeight="1">
      <c r="A14276" s="19" t="s">
        <v>206538</v>
      </c>
      <c r="B14276" s="20" t="s">
        <v>173629</v>
      </c>
      <c r="C14276" s="22">
        <v>27</v>
      </c>
      <c r="D14276" s="21" t="s">
        <v>178120</v>
      </c>
      <c r="E14276" s="22">
        <v>59</v>
      </c>
      <c r="F14276" s="21" t="s">
        <v>169773</v>
      </c>
      <c r="G14276" s="22">
        <v>36</v>
      </c>
      <c r="H14276" s="22">
        <v>125</v>
      </c>
      <c r="I14276" s="21" t="s">
        <v>206539</v>
      </c>
    </row>
    <row r="14277" spans="1:9" ht="32" customHeight="1">
      <c r="A14277" s="19" t="s">
        <v>206540</v>
      </c>
      <c r="B14277" s="20" t="s">
        <v>176972</v>
      </c>
      <c r="C14277" s="22">
        <v>23</v>
      </c>
      <c r="D14277" s="22">
        <v>50</v>
      </c>
      <c r="E14277" s="22">
        <v>59</v>
      </c>
      <c r="F14277" s="21" t="s">
        <v>179885</v>
      </c>
      <c r="G14277" s="22">
        <v>36</v>
      </c>
      <c r="H14277" s="22">
        <v>121</v>
      </c>
      <c r="I14277" s="21" t="s">
        <v>206541</v>
      </c>
    </row>
    <row r="14278" spans="1:9" ht="32" customHeight="1">
      <c r="A14278" s="19" t="s">
        <v>206542</v>
      </c>
      <c r="B14278" s="20" t="s">
        <v>206543</v>
      </c>
      <c r="C14278" s="22">
        <v>26</v>
      </c>
      <c r="D14278" s="21" t="s">
        <v>179126</v>
      </c>
      <c r="E14278" s="22">
        <v>67</v>
      </c>
      <c r="F14278" s="21" t="s">
        <v>188322</v>
      </c>
      <c r="G14278" s="22">
        <v>38</v>
      </c>
      <c r="H14278" s="22">
        <v>134</v>
      </c>
      <c r="I14278" s="21" t="s">
        <v>206544</v>
      </c>
    </row>
    <row r="14279" spans="1:9" ht="32" customHeight="1">
      <c r="A14279" s="19" t="s">
        <v>206545</v>
      </c>
      <c r="B14279" s="20" t="s">
        <v>206543</v>
      </c>
      <c r="C14279" s="22">
        <v>26</v>
      </c>
      <c r="D14279" s="21" t="s">
        <v>179126</v>
      </c>
      <c r="E14279" s="22">
        <v>67</v>
      </c>
      <c r="F14279" s="21" t="s">
        <v>188322</v>
      </c>
      <c r="G14279" s="22">
        <v>38</v>
      </c>
      <c r="H14279" s="22">
        <v>134</v>
      </c>
      <c r="I14279" s="21" t="s">
        <v>206546</v>
      </c>
    </row>
    <row r="14280" spans="1:9" ht="32" customHeight="1">
      <c r="A14280" s="19" t="s">
        <v>206547</v>
      </c>
      <c r="B14280" s="20" t="s">
        <v>172457</v>
      </c>
      <c r="C14280" s="22">
        <v>3</v>
      </c>
      <c r="D14280" s="21" t="s">
        <v>181309</v>
      </c>
      <c r="E14280" s="22">
        <v>67</v>
      </c>
      <c r="F14280" s="21" t="s">
        <v>169811</v>
      </c>
      <c r="G14280" s="22">
        <v>15</v>
      </c>
      <c r="H14280" s="22">
        <v>88</v>
      </c>
      <c r="I14280" s="21" t="s">
        <v>206548</v>
      </c>
    </row>
    <row r="14281" spans="1:9" ht="32" customHeight="1">
      <c r="A14281" s="19" t="s">
        <v>206549</v>
      </c>
      <c r="B14281" s="20" t="s">
        <v>172457</v>
      </c>
      <c r="C14281" s="22">
        <v>3</v>
      </c>
      <c r="D14281" s="21" t="s">
        <v>181309</v>
      </c>
      <c r="E14281" s="22">
        <v>67</v>
      </c>
      <c r="F14281" s="21" t="s">
        <v>169811</v>
      </c>
      <c r="G14281" s="22">
        <v>15</v>
      </c>
      <c r="H14281" s="22">
        <v>88</v>
      </c>
      <c r="I14281" s="21" t="s">
        <v>206550</v>
      </c>
    </row>
    <row r="14282" spans="1:9" ht="32" customHeight="1">
      <c r="A14282" s="19" t="s">
        <v>206551</v>
      </c>
      <c r="B14282" s="20" t="s">
        <v>170648</v>
      </c>
      <c r="C14282" s="22">
        <v>24</v>
      </c>
      <c r="D14282" s="21" t="s">
        <v>170648</v>
      </c>
      <c r="E14282" s="22">
        <v>24</v>
      </c>
      <c r="F14282" s="21" t="s">
        <v>172061</v>
      </c>
      <c r="G14282" s="22">
        <v>68</v>
      </c>
      <c r="H14282" s="22">
        <v>119</v>
      </c>
      <c r="I14282" s="21" t="s">
        <v>206552</v>
      </c>
    </row>
    <row r="14283" spans="1:9" ht="32" customHeight="1">
      <c r="A14283" s="19" t="s">
        <v>206553</v>
      </c>
      <c r="B14283" s="24">
        <v>75</v>
      </c>
      <c r="C14283" s="22">
        <v>63</v>
      </c>
      <c r="D14283" s="22">
        <v>25</v>
      </c>
      <c r="E14283" s="22">
        <v>21</v>
      </c>
      <c r="F14283" s="22">
        <v>0</v>
      </c>
      <c r="G14283" s="22">
        <v>0</v>
      </c>
      <c r="H14283" s="22">
        <v>87</v>
      </c>
      <c r="I14283" s="21" t="s">
        <v>206554</v>
      </c>
    </row>
    <row r="14284" spans="1:9" ht="32" customHeight="1">
      <c r="A14284" s="19" t="s">
        <v>206555</v>
      </c>
      <c r="B14284" s="20" t="s">
        <v>187838</v>
      </c>
      <c r="C14284" s="22">
        <v>51</v>
      </c>
      <c r="D14284" s="22">
        <v>0</v>
      </c>
      <c r="E14284" s="22">
        <v>0</v>
      </c>
      <c r="F14284" s="21" t="s">
        <v>171060</v>
      </c>
      <c r="G14284" s="22">
        <v>1</v>
      </c>
      <c r="H14284" s="22">
        <v>55</v>
      </c>
      <c r="I14284" s="21" t="s">
        <v>206556</v>
      </c>
    </row>
    <row r="14285" spans="1:9" ht="20" customHeight="1">
      <c r="A14285" s="19" t="s">
        <v>206557</v>
      </c>
      <c r="B14285" s="20" t="s">
        <v>174381</v>
      </c>
      <c r="C14285" s="22">
        <v>33</v>
      </c>
      <c r="D14285" s="21" t="s">
        <v>172572</v>
      </c>
      <c r="E14285" s="22">
        <v>13</v>
      </c>
      <c r="F14285" s="21" t="s">
        <v>177807</v>
      </c>
      <c r="G14285" s="22">
        <v>38</v>
      </c>
      <c r="H14285" s="22">
        <v>87</v>
      </c>
      <c r="I14285" s="21" t="s">
        <v>206558</v>
      </c>
    </row>
    <row r="14286" spans="1:9" ht="20" customHeight="1">
      <c r="A14286" s="19" t="s">
        <v>206559</v>
      </c>
      <c r="B14286" s="24">
        <v>0</v>
      </c>
      <c r="C14286" s="22">
        <v>0</v>
      </c>
      <c r="D14286" s="21" t="s">
        <v>206560</v>
      </c>
      <c r="E14286" s="22">
        <v>143</v>
      </c>
      <c r="F14286" s="21" t="s">
        <v>173354</v>
      </c>
      <c r="G14286" s="22">
        <v>4</v>
      </c>
      <c r="H14286" s="22">
        <v>150</v>
      </c>
      <c r="I14286" s="21" t="s">
        <v>206561</v>
      </c>
    </row>
    <row r="14287" spans="1:9" ht="20" customHeight="1">
      <c r="A14287" s="19" t="s">
        <v>206562</v>
      </c>
      <c r="B14287" s="20" t="s">
        <v>187929</v>
      </c>
      <c r="C14287" s="22">
        <v>38</v>
      </c>
      <c r="D14287" s="21" t="s">
        <v>186793</v>
      </c>
      <c r="E14287" s="22">
        <v>71</v>
      </c>
      <c r="F14287" s="21" t="s">
        <v>192214</v>
      </c>
      <c r="G14287" s="22">
        <v>32</v>
      </c>
      <c r="H14287" s="22">
        <v>144</v>
      </c>
      <c r="I14287" s="21" t="s">
        <v>206563</v>
      </c>
    </row>
    <row r="14288" spans="1:9" ht="20" customHeight="1">
      <c r="A14288" s="19" t="s">
        <v>206564</v>
      </c>
      <c r="B14288" s="24">
        <v>20</v>
      </c>
      <c r="C14288" s="22">
        <v>19</v>
      </c>
      <c r="D14288" s="21" t="s">
        <v>181878</v>
      </c>
      <c r="E14288" s="22">
        <v>68</v>
      </c>
      <c r="F14288" s="21" t="s">
        <v>176854</v>
      </c>
      <c r="G14288" s="22">
        <v>8</v>
      </c>
      <c r="H14288" s="22">
        <v>98</v>
      </c>
      <c r="I14288" s="21" t="s">
        <v>206565</v>
      </c>
    </row>
    <row r="14289" spans="1:9" ht="20" customHeight="1">
      <c r="A14289" s="19" t="s">
        <v>206566</v>
      </c>
      <c r="B14289" s="20" t="s">
        <v>174092</v>
      </c>
      <c r="C14289" s="22">
        <v>11</v>
      </c>
      <c r="D14289" s="21" t="s">
        <v>174091</v>
      </c>
      <c r="E14289" s="22">
        <v>73</v>
      </c>
      <c r="F14289" s="22">
        <v>0</v>
      </c>
      <c r="G14289" s="22">
        <v>0</v>
      </c>
      <c r="H14289" s="22">
        <v>87</v>
      </c>
      <c r="I14289" s="21" t="s">
        <v>206567</v>
      </c>
    </row>
    <row r="14290" spans="1:9" ht="20" customHeight="1">
      <c r="A14290" s="19" t="s">
        <v>206568</v>
      </c>
      <c r="B14290" s="20" t="s">
        <v>182688</v>
      </c>
      <c r="C14290" s="22">
        <v>71</v>
      </c>
      <c r="D14290" s="21" t="s">
        <v>169642</v>
      </c>
      <c r="E14290" s="22">
        <v>20</v>
      </c>
      <c r="F14290" s="21" t="s">
        <v>177574</v>
      </c>
      <c r="G14290" s="22">
        <v>2</v>
      </c>
      <c r="H14290" s="22">
        <v>96</v>
      </c>
      <c r="I14290" s="21" t="s">
        <v>206569</v>
      </c>
    </row>
    <row r="14291" spans="1:9" ht="20" customHeight="1">
      <c r="A14291" s="19" t="s">
        <v>206570</v>
      </c>
      <c r="B14291" s="20" t="s">
        <v>182688</v>
      </c>
      <c r="C14291" s="22">
        <v>71</v>
      </c>
      <c r="D14291" s="21" t="s">
        <v>169642</v>
      </c>
      <c r="E14291" s="22">
        <v>20</v>
      </c>
      <c r="F14291" s="21" t="s">
        <v>177574</v>
      </c>
      <c r="G14291" s="22">
        <v>2</v>
      </c>
      <c r="H14291" s="22">
        <v>96</v>
      </c>
      <c r="I14291" s="21" t="s">
        <v>206571</v>
      </c>
    </row>
    <row r="14292" spans="1:9" ht="20" customHeight="1">
      <c r="A14292" s="19" t="s">
        <v>206572</v>
      </c>
      <c r="B14292" s="20" t="s">
        <v>171561</v>
      </c>
      <c r="C14292" s="22">
        <v>30</v>
      </c>
      <c r="D14292" s="21" t="s">
        <v>173003</v>
      </c>
      <c r="E14292" s="22">
        <v>21</v>
      </c>
      <c r="F14292" s="21" t="s">
        <v>169874</v>
      </c>
      <c r="G14292" s="22">
        <v>42</v>
      </c>
      <c r="H14292" s="22">
        <v>96</v>
      </c>
      <c r="I14292" s="21" t="s">
        <v>206573</v>
      </c>
    </row>
    <row r="14293" spans="1:9" ht="20" customHeight="1">
      <c r="A14293" s="19" t="s">
        <v>206574</v>
      </c>
      <c r="B14293" s="20" t="s">
        <v>172569</v>
      </c>
      <c r="C14293" s="22">
        <v>36</v>
      </c>
      <c r="D14293" s="21" t="s">
        <v>181278</v>
      </c>
      <c r="E14293" s="22">
        <v>23</v>
      </c>
      <c r="F14293" s="21" t="s">
        <v>174415</v>
      </c>
      <c r="G14293" s="22">
        <v>25</v>
      </c>
      <c r="H14293" s="22">
        <v>87</v>
      </c>
      <c r="I14293" s="21" t="s">
        <v>206575</v>
      </c>
    </row>
    <row r="14294" spans="1:9" ht="20" customHeight="1">
      <c r="A14294" s="19" t="s">
        <v>206576</v>
      </c>
      <c r="B14294" s="20" t="s">
        <v>184347</v>
      </c>
      <c r="C14294" s="22">
        <v>17</v>
      </c>
      <c r="D14294" s="21" t="s">
        <v>186864</v>
      </c>
      <c r="E14294" s="22">
        <v>64</v>
      </c>
      <c r="F14294" s="21" t="s">
        <v>172262</v>
      </c>
      <c r="G14294" s="22">
        <v>37</v>
      </c>
      <c r="H14294" s="22">
        <v>121</v>
      </c>
      <c r="I14294" s="21" t="s">
        <v>206577</v>
      </c>
    </row>
    <row r="14295" spans="1:9" ht="20" customHeight="1">
      <c r="A14295" s="19" t="s">
        <v>206578</v>
      </c>
      <c r="B14295" s="20" t="s">
        <v>170867</v>
      </c>
      <c r="C14295" s="22">
        <v>5</v>
      </c>
      <c r="D14295" s="21" t="s">
        <v>171881</v>
      </c>
      <c r="E14295" s="22">
        <v>10</v>
      </c>
      <c r="F14295" s="21" t="s">
        <v>174510</v>
      </c>
      <c r="G14295" s="22">
        <v>37</v>
      </c>
      <c r="H14295" s="22">
        <v>55</v>
      </c>
      <c r="I14295" s="21" t="s">
        <v>206579</v>
      </c>
    </row>
    <row r="14296" spans="1:9" ht="20" customHeight="1">
      <c r="A14296" s="19" t="s">
        <v>206580</v>
      </c>
      <c r="B14296" s="24">
        <v>0</v>
      </c>
      <c r="C14296" s="22">
        <v>0</v>
      </c>
      <c r="D14296" s="21" t="s">
        <v>206581</v>
      </c>
      <c r="E14296" s="22">
        <v>173</v>
      </c>
      <c r="F14296" s="21" t="s">
        <v>179379</v>
      </c>
      <c r="G14296" s="22">
        <v>5</v>
      </c>
      <c r="H14296" s="22">
        <v>181</v>
      </c>
      <c r="I14296" s="21" t="s">
        <v>206582</v>
      </c>
    </row>
    <row r="14297" spans="1:9" ht="20" customHeight="1">
      <c r="A14297" s="19" t="s">
        <v>206583</v>
      </c>
      <c r="B14297" s="20" t="s">
        <v>206584</v>
      </c>
      <c r="C14297" s="22">
        <v>55</v>
      </c>
      <c r="D14297" s="21" t="s">
        <v>194175</v>
      </c>
      <c r="E14297" s="22">
        <v>97</v>
      </c>
      <c r="F14297" s="21" t="s">
        <v>186081</v>
      </c>
      <c r="G14297" s="22">
        <v>25</v>
      </c>
      <c r="H14297" s="22">
        <v>180</v>
      </c>
      <c r="I14297" s="21" t="s">
        <v>206585</v>
      </c>
    </row>
    <row r="14298" spans="1:9" ht="20" customHeight="1">
      <c r="A14298" s="19" t="s">
        <v>206586</v>
      </c>
      <c r="B14298" s="20" t="s">
        <v>192015</v>
      </c>
      <c r="C14298" s="22">
        <v>49</v>
      </c>
      <c r="D14298" s="21" t="s">
        <v>171177</v>
      </c>
      <c r="E14298" s="22">
        <v>15</v>
      </c>
      <c r="F14298" s="21" t="s">
        <v>170337</v>
      </c>
      <c r="G14298" s="22">
        <v>17</v>
      </c>
      <c r="H14298" s="22">
        <v>84</v>
      </c>
      <c r="I14298" s="21" t="s">
        <v>206587</v>
      </c>
    </row>
    <row r="14299" spans="1:9" ht="20" customHeight="1">
      <c r="A14299" s="19" t="s">
        <v>206588</v>
      </c>
      <c r="B14299" s="20" t="s">
        <v>170833</v>
      </c>
      <c r="C14299" s="22">
        <v>5</v>
      </c>
      <c r="D14299" s="21" t="s">
        <v>162927</v>
      </c>
      <c r="E14299" s="22">
        <v>63</v>
      </c>
      <c r="F14299" s="21" t="s">
        <v>170089</v>
      </c>
      <c r="G14299" s="22">
        <v>4</v>
      </c>
      <c r="H14299" s="22">
        <v>75</v>
      </c>
      <c r="I14299" s="21" t="s">
        <v>206589</v>
      </c>
    </row>
    <row r="14300" spans="1:9" ht="20" customHeight="1">
      <c r="A14300" s="19" t="s">
        <v>206590</v>
      </c>
      <c r="B14300" s="20" t="s">
        <v>169700</v>
      </c>
      <c r="C14300" s="22">
        <v>4</v>
      </c>
      <c r="D14300" s="21" t="s">
        <v>171998</v>
      </c>
      <c r="E14300" s="22">
        <v>92</v>
      </c>
      <c r="F14300" s="22">
        <v>0</v>
      </c>
      <c r="G14300" s="22">
        <v>0</v>
      </c>
      <c r="H14300" s="22">
        <v>99</v>
      </c>
      <c r="I14300" s="21" t="s">
        <v>206591</v>
      </c>
    </row>
    <row r="14301" spans="1:9" ht="20" customHeight="1">
      <c r="A14301" s="19" t="s">
        <v>206592</v>
      </c>
      <c r="B14301" s="20" t="s">
        <v>205468</v>
      </c>
      <c r="C14301" s="22">
        <v>37</v>
      </c>
      <c r="D14301" s="21" t="s">
        <v>206593</v>
      </c>
      <c r="E14301" s="22">
        <v>83</v>
      </c>
      <c r="F14301" s="21" t="s">
        <v>172467</v>
      </c>
      <c r="G14301" s="22">
        <v>20</v>
      </c>
      <c r="H14301" s="22">
        <v>143</v>
      </c>
      <c r="I14301" s="21" t="s">
        <v>206594</v>
      </c>
    </row>
    <row r="14302" spans="1:9" ht="32" customHeight="1">
      <c r="A14302" s="19" t="s">
        <v>206595</v>
      </c>
      <c r="B14302" s="20" t="s">
        <v>169939</v>
      </c>
      <c r="C14302" s="22">
        <v>4</v>
      </c>
      <c r="D14302" s="21" t="s">
        <v>172033</v>
      </c>
      <c r="E14302" s="22">
        <v>116</v>
      </c>
      <c r="F14302" s="21" t="s">
        <v>172769</v>
      </c>
      <c r="G14302" s="22">
        <v>14</v>
      </c>
      <c r="H14302" s="22">
        <v>137</v>
      </c>
      <c r="I14302" s="21" t="s">
        <v>206596</v>
      </c>
    </row>
    <row r="14303" spans="1:9" ht="32" customHeight="1">
      <c r="A14303" s="19" t="s">
        <v>206597</v>
      </c>
      <c r="B14303" s="20" t="s">
        <v>170814</v>
      </c>
      <c r="C14303" s="22">
        <v>39</v>
      </c>
      <c r="D14303" s="21" t="s">
        <v>170457</v>
      </c>
      <c r="E14303" s="22">
        <v>32</v>
      </c>
      <c r="F14303" s="21" t="s">
        <v>173398</v>
      </c>
      <c r="G14303" s="22">
        <v>5</v>
      </c>
      <c r="H14303" s="22">
        <v>79</v>
      </c>
      <c r="I14303" s="21" t="s">
        <v>206598</v>
      </c>
    </row>
    <row r="14304" spans="1:9" ht="32" customHeight="1">
      <c r="A14304" s="19" t="s">
        <v>206599</v>
      </c>
      <c r="B14304" s="20" t="s">
        <v>199818</v>
      </c>
      <c r="C14304" s="22">
        <v>3</v>
      </c>
      <c r="D14304" s="21" t="s">
        <v>170740</v>
      </c>
      <c r="E14304" s="22">
        <v>190</v>
      </c>
      <c r="F14304" s="21" t="s">
        <v>206600</v>
      </c>
      <c r="G14304" s="22">
        <v>4</v>
      </c>
      <c r="H14304" s="22">
        <v>200</v>
      </c>
      <c r="I14304" s="21" t="s">
        <v>206601</v>
      </c>
    </row>
    <row r="14305" spans="1:9" ht="32" customHeight="1">
      <c r="A14305" s="19" t="s">
        <v>206602</v>
      </c>
      <c r="B14305" s="20" t="s">
        <v>173179</v>
      </c>
      <c r="C14305" s="22">
        <v>77</v>
      </c>
      <c r="D14305" s="21" t="s">
        <v>170952</v>
      </c>
      <c r="E14305" s="22">
        <v>4</v>
      </c>
      <c r="F14305" s="21" t="s">
        <v>170846</v>
      </c>
      <c r="G14305" s="22">
        <v>18</v>
      </c>
      <c r="H14305" s="22">
        <v>102</v>
      </c>
      <c r="I14305" s="21" t="s">
        <v>206603</v>
      </c>
    </row>
    <row r="14306" spans="1:9" ht="32" customHeight="1">
      <c r="A14306" s="19" t="s">
        <v>206604</v>
      </c>
      <c r="B14306" s="20" t="s">
        <v>179958</v>
      </c>
      <c r="C14306" s="22">
        <v>84</v>
      </c>
      <c r="D14306" s="21" t="s">
        <v>174893</v>
      </c>
      <c r="E14306" s="22">
        <v>4</v>
      </c>
      <c r="F14306" s="21" t="s">
        <v>173338</v>
      </c>
      <c r="G14306" s="22">
        <v>18</v>
      </c>
      <c r="H14306" s="22">
        <v>109</v>
      </c>
      <c r="I14306" s="21" t="s">
        <v>206605</v>
      </c>
    </row>
    <row r="14307" spans="1:9" ht="32" customHeight="1">
      <c r="A14307" s="19" t="s">
        <v>206606</v>
      </c>
      <c r="B14307" s="20" t="s">
        <v>182289</v>
      </c>
      <c r="C14307" s="22">
        <v>38</v>
      </c>
      <c r="D14307" s="21" t="s">
        <v>174515</v>
      </c>
      <c r="E14307" s="22">
        <v>66</v>
      </c>
      <c r="F14307" s="21" t="s">
        <v>170796</v>
      </c>
      <c r="G14307" s="22">
        <v>1</v>
      </c>
      <c r="H14307" s="22">
        <v>108</v>
      </c>
      <c r="I14307" s="21" t="s">
        <v>206607</v>
      </c>
    </row>
    <row r="14308" spans="1:9" ht="32" customHeight="1">
      <c r="A14308" s="19" t="s">
        <v>206608</v>
      </c>
      <c r="B14308" s="20" t="s">
        <v>173726</v>
      </c>
      <c r="C14308" s="22">
        <v>96</v>
      </c>
      <c r="D14308" s="21" t="s">
        <v>172584</v>
      </c>
      <c r="E14308" s="22">
        <v>41</v>
      </c>
      <c r="F14308" s="21" t="s">
        <v>172700</v>
      </c>
      <c r="G14308" s="22">
        <v>19</v>
      </c>
      <c r="H14308" s="22">
        <v>159</v>
      </c>
      <c r="I14308" s="21" t="s">
        <v>206609</v>
      </c>
    </row>
    <row r="14309" spans="1:9" ht="32" customHeight="1">
      <c r="A14309" s="19" t="s">
        <v>206610</v>
      </c>
      <c r="B14309" s="20" t="s">
        <v>171070</v>
      </c>
      <c r="C14309" s="22">
        <v>16</v>
      </c>
      <c r="D14309" s="21" t="s">
        <v>172360</v>
      </c>
      <c r="E14309" s="22">
        <v>32</v>
      </c>
      <c r="F14309" s="21" t="s">
        <v>170405</v>
      </c>
      <c r="G14309" s="22">
        <v>6</v>
      </c>
      <c r="H14309" s="22">
        <v>57</v>
      </c>
      <c r="I14309" s="21" t="s">
        <v>206611</v>
      </c>
    </row>
    <row r="14310" spans="1:9" ht="32" customHeight="1">
      <c r="A14310" s="19" t="s">
        <v>206612</v>
      </c>
      <c r="B14310" s="20" t="s">
        <v>170499</v>
      </c>
      <c r="C14310" s="22">
        <v>2</v>
      </c>
      <c r="D14310" s="21" t="s">
        <v>170088</v>
      </c>
      <c r="E14310" s="22">
        <v>68</v>
      </c>
      <c r="F14310" s="21" t="s">
        <v>170499</v>
      </c>
      <c r="G14310" s="22">
        <v>2</v>
      </c>
      <c r="H14310" s="22">
        <v>75</v>
      </c>
      <c r="I14310" s="21" t="s">
        <v>206613</v>
      </c>
    </row>
    <row r="14311" spans="1:9" ht="32" customHeight="1">
      <c r="A14311" s="19" t="s">
        <v>206614</v>
      </c>
      <c r="B14311" s="20" t="s">
        <v>170640</v>
      </c>
      <c r="C14311" s="22">
        <v>15</v>
      </c>
      <c r="D14311" s="21" t="s">
        <v>183233</v>
      </c>
      <c r="E14311" s="22">
        <v>47</v>
      </c>
      <c r="F14311" s="21" t="s">
        <v>14598</v>
      </c>
      <c r="G14311" s="22">
        <v>18</v>
      </c>
      <c r="H14311" s="22">
        <v>83</v>
      </c>
      <c r="I14311" s="21" t="s">
        <v>206615</v>
      </c>
    </row>
    <row r="14312" spans="1:9" ht="20" customHeight="1">
      <c r="A14312" s="19" t="s">
        <v>206616</v>
      </c>
      <c r="B14312" s="20" t="s">
        <v>176032</v>
      </c>
      <c r="C14312" s="22">
        <v>53</v>
      </c>
      <c r="D14312" s="21" t="s">
        <v>175030</v>
      </c>
      <c r="E14312" s="22">
        <v>26</v>
      </c>
      <c r="F14312" s="21" t="s">
        <v>170976</v>
      </c>
      <c r="G14312" s="22">
        <v>2</v>
      </c>
      <c r="H14312" s="22">
        <v>84</v>
      </c>
      <c r="I14312" s="21" t="s">
        <v>206617</v>
      </c>
    </row>
    <row r="14313" spans="1:9" ht="32" customHeight="1">
      <c r="A14313" s="19" t="s">
        <v>206618</v>
      </c>
      <c r="B14313" s="20" t="s">
        <v>173844</v>
      </c>
      <c r="C14313" s="22">
        <v>47</v>
      </c>
      <c r="D14313" s="21" t="s">
        <v>172539</v>
      </c>
      <c r="E14313" s="22">
        <v>4</v>
      </c>
      <c r="F14313" s="21" t="s">
        <v>170089</v>
      </c>
      <c r="G14313" s="22">
        <v>3</v>
      </c>
      <c r="H14313" s="22">
        <v>57</v>
      </c>
      <c r="I14313" s="21" t="s">
        <v>206619</v>
      </c>
    </row>
    <row r="14314" spans="1:9" ht="32" customHeight="1">
      <c r="A14314" s="19" t="s">
        <v>206620</v>
      </c>
      <c r="B14314" s="20" t="s">
        <v>179481</v>
      </c>
      <c r="C14314" s="22">
        <v>91</v>
      </c>
      <c r="D14314" s="21" t="s">
        <v>206621</v>
      </c>
      <c r="E14314" s="22">
        <v>52</v>
      </c>
      <c r="F14314" s="21" t="s">
        <v>206622</v>
      </c>
      <c r="G14314" s="22">
        <v>34</v>
      </c>
      <c r="H14314" s="22">
        <v>180</v>
      </c>
      <c r="I14314" s="21" t="s">
        <v>206623</v>
      </c>
    </row>
    <row r="14315" spans="1:9" ht="32" customHeight="1">
      <c r="A14315" s="19" t="s">
        <v>206624</v>
      </c>
      <c r="B14315" s="20" t="s">
        <v>170234</v>
      </c>
      <c r="C14315" s="22">
        <v>3</v>
      </c>
      <c r="D14315" s="21" t="s">
        <v>174639</v>
      </c>
      <c r="E14315" s="22">
        <v>138</v>
      </c>
      <c r="F14315" s="21" t="s">
        <v>170547</v>
      </c>
      <c r="G14315" s="22">
        <v>21</v>
      </c>
      <c r="H14315" s="22">
        <v>165</v>
      </c>
      <c r="I14315" s="21" t="s">
        <v>206625</v>
      </c>
    </row>
    <row r="14316" spans="1:9" ht="32" customHeight="1">
      <c r="A14316" s="19" t="s">
        <v>206626</v>
      </c>
      <c r="B14316" s="20" t="s">
        <v>169663</v>
      </c>
      <c r="C14316" s="22">
        <v>20</v>
      </c>
      <c r="D14316" s="21" t="s">
        <v>198201</v>
      </c>
      <c r="E14316" s="22">
        <v>83</v>
      </c>
      <c r="F14316" s="21" t="s">
        <v>178129</v>
      </c>
      <c r="G14316" s="22">
        <v>2</v>
      </c>
      <c r="H14316" s="22">
        <v>108</v>
      </c>
      <c r="I14316" s="21" t="s">
        <v>206627</v>
      </c>
    </row>
    <row r="14317" spans="1:9" ht="32" customHeight="1">
      <c r="A14317" s="19" t="s">
        <v>206628</v>
      </c>
      <c r="B14317" s="20" t="s">
        <v>169667</v>
      </c>
      <c r="C14317" s="22">
        <v>32</v>
      </c>
      <c r="D14317" s="21" t="s">
        <v>186782</v>
      </c>
      <c r="E14317" s="22">
        <v>51</v>
      </c>
      <c r="F14317" s="21" t="s">
        <v>206629</v>
      </c>
      <c r="G14317" s="22">
        <v>105</v>
      </c>
      <c r="H14317" s="22">
        <v>191</v>
      </c>
      <c r="I14317" s="21" t="s">
        <v>206630</v>
      </c>
    </row>
    <row r="14318" spans="1:9" ht="32" customHeight="1">
      <c r="A14318" s="19" t="s">
        <v>206631</v>
      </c>
      <c r="B14318" s="20" t="s">
        <v>179973</v>
      </c>
      <c r="C14318" s="22">
        <v>3</v>
      </c>
      <c r="D14318" s="21" t="s">
        <v>200439</v>
      </c>
      <c r="E14318" s="22">
        <v>86</v>
      </c>
      <c r="F14318" s="22">
        <v>0</v>
      </c>
      <c r="G14318" s="22">
        <v>0</v>
      </c>
      <c r="H14318" s="22">
        <v>92</v>
      </c>
      <c r="I14318" s="21" t="s">
        <v>206632</v>
      </c>
    </row>
    <row r="14319" spans="1:9" ht="32" customHeight="1">
      <c r="A14319" s="19" t="s">
        <v>206633</v>
      </c>
      <c r="B14319" s="20" t="s">
        <v>185177</v>
      </c>
      <c r="C14319" s="22">
        <v>5</v>
      </c>
      <c r="D14319" s="21" t="s">
        <v>181579</v>
      </c>
      <c r="E14319" s="22">
        <v>154</v>
      </c>
      <c r="F14319" s="21" t="s">
        <v>174978</v>
      </c>
      <c r="G14319" s="22">
        <v>15</v>
      </c>
      <c r="H14319" s="22">
        <v>177</v>
      </c>
      <c r="I14319" s="21" t="s">
        <v>206634</v>
      </c>
    </row>
    <row r="14320" spans="1:9" ht="32" customHeight="1">
      <c r="A14320" s="19" t="s">
        <v>206635</v>
      </c>
      <c r="B14320" s="20" t="s">
        <v>185266</v>
      </c>
      <c r="C14320" s="22">
        <v>26</v>
      </c>
      <c r="D14320" s="21" t="s">
        <v>170817</v>
      </c>
      <c r="E14320" s="22">
        <v>56</v>
      </c>
      <c r="F14320" s="21" t="s">
        <v>180217</v>
      </c>
      <c r="G14320" s="22">
        <v>37</v>
      </c>
      <c r="H14320" s="22">
        <v>122</v>
      </c>
      <c r="I14320" s="21" t="s">
        <v>206636</v>
      </c>
    </row>
    <row r="14321" spans="1:9" ht="20" customHeight="1">
      <c r="A14321" s="19" t="s">
        <v>206637</v>
      </c>
      <c r="B14321" s="20" t="s">
        <v>190532</v>
      </c>
      <c r="C14321" s="22">
        <v>99</v>
      </c>
      <c r="D14321" s="21" t="s">
        <v>182728</v>
      </c>
      <c r="E14321" s="22">
        <v>42</v>
      </c>
      <c r="F14321" s="21" t="s">
        <v>206638</v>
      </c>
      <c r="G14321" s="22">
        <v>28</v>
      </c>
      <c r="H14321" s="22">
        <v>172</v>
      </c>
      <c r="I14321" s="21" t="s">
        <v>206639</v>
      </c>
    </row>
    <row r="14322" spans="1:9" ht="32" customHeight="1">
      <c r="A14322" s="19" t="s">
        <v>206640</v>
      </c>
      <c r="B14322" s="20" t="s">
        <v>176663</v>
      </c>
      <c r="C14322" s="22">
        <v>4</v>
      </c>
      <c r="D14322" s="21" t="s">
        <v>181650</v>
      </c>
      <c r="E14322" s="22">
        <v>124</v>
      </c>
      <c r="F14322" s="21" t="s">
        <v>170278</v>
      </c>
      <c r="G14322" s="22">
        <v>2</v>
      </c>
      <c r="H14322" s="22">
        <v>133</v>
      </c>
      <c r="I14322" s="21" t="s">
        <v>206641</v>
      </c>
    </row>
    <row r="14323" spans="1:9" ht="32" customHeight="1">
      <c r="A14323" s="19" t="s">
        <v>206642</v>
      </c>
      <c r="B14323" s="20" t="s">
        <v>184219</v>
      </c>
      <c r="C14323" s="22">
        <v>15</v>
      </c>
      <c r="D14323" s="21" t="s">
        <v>182440</v>
      </c>
      <c r="E14323" s="22">
        <v>53</v>
      </c>
      <c r="F14323" s="21" t="s">
        <v>192625</v>
      </c>
      <c r="G14323" s="22">
        <v>33</v>
      </c>
      <c r="H14323" s="22">
        <v>104</v>
      </c>
      <c r="I14323" s="21" t="s">
        <v>206643</v>
      </c>
    </row>
    <row r="14324" spans="1:9" ht="32" customHeight="1">
      <c r="A14324" s="19" t="s">
        <v>206644</v>
      </c>
      <c r="B14324" s="20" t="s">
        <v>179475</v>
      </c>
      <c r="C14324" s="22">
        <v>4</v>
      </c>
      <c r="D14324" s="21" t="s">
        <v>182262</v>
      </c>
      <c r="E14324" s="22">
        <v>69</v>
      </c>
      <c r="F14324" s="22">
        <v>0</v>
      </c>
      <c r="G14324" s="22">
        <v>0</v>
      </c>
      <c r="H14324" s="22">
        <v>76</v>
      </c>
      <c r="I14324" s="21" t="s">
        <v>206645</v>
      </c>
    </row>
    <row r="14325" spans="1:9" ht="32" customHeight="1">
      <c r="A14325" s="19" t="s">
        <v>206646</v>
      </c>
      <c r="B14325" s="20" t="s">
        <v>189268</v>
      </c>
      <c r="C14325" s="22">
        <v>43</v>
      </c>
      <c r="D14325" s="22">
        <v>0</v>
      </c>
      <c r="E14325" s="22">
        <v>0</v>
      </c>
      <c r="F14325" s="21" t="s">
        <v>172997</v>
      </c>
      <c r="G14325" s="22">
        <v>22</v>
      </c>
      <c r="H14325" s="22">
        <v>68</v>
      </c>
      <c r="I14325" s="21" t="s">
        <v>206647</v>
      </c>
    </row>
    <row r="14326" spans="1:9" ht="32" customHeight="1">
      <c r="A14326" s="19" t="s">
        <v>206648</v>
      </c>
      <c r="B14326" s="20" t="s">
        <v>174598</v>
      </c>
      <c r="C14326" s="22">
        <v>85</v>
      </c>
      <c r="D14326" s="21" t="s">
        <v>173104</v>
      </c>
      <c r="E14326" s="22">
        <v>42</v>
      </c>
      <c r="F14326" s="21" t="s">
        <v>169993</v>
      </c>
      <c r="G14326" s="22">
        <v>5</v>
      </c>
      <c r="H14326" s="22">
        <v>135</v>
      </c>
      <c r="I14326" s="21" t="s">
        <v>206649</v>
      </c>
    </row>
    <row r="14327" spans="1:9" ht="32" customHeight="1">
      <c r="A14327" s="19" t="s">
        <v>206650</v>
      </c>
      <c r="B14327" s="20" t="s">
        <v>184346</v>
      </c>
      <c r="C14327" s="22">
        <v>41</v>
      </c>
      <c r="D14327" s="21" t="s">
        <v>176587</v>
      </c>
      <c r="E14327" s="22">
        <v>11</v>
      </c>
      <c r="F14327" s="21" t="s">
        <v>170900</v>
      </c>
      <c r="G14327" s="22">
        <v>7</v>
      </c>
      <c r="H14327" s="22">
        <v>62</v>
      </c>
      <c r="I14327" s="21" t="s">
        <v>206651</v>
      </c>
    </row>
    <row r="14328" spans="1:9" ht="32" customHeight="1">
      <c r="A14328" s="19" t="s">
        <v>206652</v>
      </c>
      <c r="B14328" s="20" t="s">
        <v>206653</v>
      </c>
      <c r="C14328" s="22">
        <v>35</v>
      </c>
      <c r="D14328" s="21" t="s">
        <v>181718</v>
      </c>
      <c r="E14328" s="22">
        <v>116</v>
      </c>
      <c r="F14328" s="21" t="s">
        <v>173316</v>
      </c>
      <c r="G14328" s="22">
        <v>13</v>
      </c>
      <c r="H14328" s="22">
        <v>167</v>
      </c>
      <c r="I14328" s="21" t="s">
        <v>206654</v>
      </c>
    </row>
    <row r="14329" spans="1:9" ht="32" customHeight="1">
      <c r="A14329" s="19" t="s">
        <v>206655</v>
      </c>
      <c r="B14329" s="20" t="s">
        <v>192893</v>
      </c>
      <c r="C14329" s="22">
        <v>11</v>
      </c>
      <c r="D14329" s="21" t="s">
        <v>206656</v>
      </c>
      <c r="E14329" s="22">
        <v>88</v>
      </c>
      <c r="F14329" s="21" t="s">
        <v>175972</v>
      </c>
      <c r="G14329" s="22">
        <v>14</v>
      </c>
      <c r="H14329" s="22">
        <v>116</v>
      </c>
      <c r="I14329" s="21" t="s">
        <v>206657</v>
      </c>
    </row>
    <row r="14330" spans="1:9" ht="32" customHeight="1">
      <c r="A14330" s="19" t="s">
        <v>206658</v>
      </c>
      <c r="B14330" s="20" t="s">
        <v>179697</v>
      </c>
      <c r="C14330" s="22">
        <v>13</v>
      </c>
      <c r="D14330" s="21" t="s">
        <v>170861</v>
      </c>
      <c r="E14330" s="22">
        <v>121</v>
      </c>
      <c r="F14330" s="21" t="s">
        <v>171772</v>
      </c>
      <c r="G14330" s="22">
        <v>4</v>
      </c>
      <c r="H14330" s="22">
        <v>141</v>
      </c>
      <c r="I14330" s="21" t="s">
        <v>206659</v>
      </c>
    </row>
    <row r="14331" spans="1:9" ht="32" customHeight="1">
      <c r="A14331" s="19" t="s">
        <v>206660</v>
      </c>
      <c r="B14331" s="20" t="s">
        <v>179697</v>
      </c>
      <c r="C14331" s="22">
        <v>13</v>
      </c>
      <c r="D14331" s="21" t="s">
        <v>170861</v>
      </c>
      <c r="E14331" s="22">
        <v>121</v>
      </c>
      <c r="F14331" s="21" t="s">
        <v>171772</v>
      </c>
      <c r="G14331" s="22">
        <v>4</v>
      </c>
      <c r="H14331" s="22">
        <v>141</v>
      </c>
      <c r="I14331" s="21" t="s">
        <v>206661</v>
      </c>
    </row>
    <row r="14332" spans="1:9" ht="32" customHeight="1">
      <c r="A14332" s="19" t="s">
        <v>206662</v>
      </c>
      <c r="B14332" s="24">
        <v>50</v>
      </c>
      <c r="C14332" s="22">
        <v>28</v>
      </c>
      <c r="D14332" s="21" t="s">
        <v>169945</v>
      </c>
      <c r="E14332" s="22">
        <v>4</v>
      </c>
      <c r="F14332" s="21" t="s">
        <v>172569</v>
      </c>
      <c r="G14332" s="22">
        <v>24</v>
      </c>
      <c r="H14332" s="22">
        <v>59</v>
      </c>
      <c r="I14332" s="21" t="s">
        <v>206663</v>
      </c>
    </row>
    <row r="14333" spans="1:9" ht="32" customHeight="1">
      <c r="A14333" s="19" t="s">
        <v>206664</v>
      </c>
      <c r="B14333" s="24">
        <v>20</v>
      </c>
      <c r="C14333" s="22">
        <v>25</v>
      </c>
      <c r="D14333" s="21" t="s">
        <v>180508</v>
      </c>
      <c r="E14333" s="22">
        <v>97</v>
      </c>
      <c r="F14333" s="21" t="s">
        <v>163272</v>
      </c>
      <c r="G14333" s="22">
        <v>3</v>
      </c>
      <c r="H14333" s="22">
        <v>128</v>
      </c>
      <c r="I14333" s="21" t="s">
        <v>206665</v>
      </c>
    </row>
    <row r="14334" spans="1:9" ht="32" customHeight="1">
      <c r="A14334" s="19" t="s">
        <v>206666</v>
      </c>
      <c r="B14334" s="20" t="s">
        <v>187007</v>
      </c>
      <c r="C14334" s="22">
        <v>9</v>
      </c>
      <c r="D14334" s="21" t="s">
        <v>180508</v>
      </c>
      <c r="E14334" s="22">
        <v>97</v>
      </c>
      <c r="F14334" s="21" t="s">
        <v>162868</v>
      </c>
      <c r="G14334" s="22">
        <v>19</v>
      </c>
      <c r="H14334" s="22">
        <v>128</v>
      </c>
      <c r="I14334" s="21" t="s">
        <v>206667</v>
      </c>
    </row>
    <row r="14335" spans="1:9" ht="32" customHeight="1">
      <c r="A14335" s="19" t="s">
        <v>206668</v>
      </c>
      <c r="B14335" s="20" t="s">
        <v>176786</v>
      </c>
      <c r="C14335" s="22">
        <v>15</v>
      </c>
      <c r="D14335" s="21" t="s">
        <v>171377</v>
      </c>
      <c r="E14335" s="22">
        <v>60</v>
      </c>
      <c r="F14335" s="21" t="s">
        <v>173871</v>
      </c>
      <c r="G14335" s="22">
        <v>7</v>
      </c>
      <c r="H14335" s="22">
        <v>85</v>
      </c>
      <c r="I14335" s="21" t="s">
        <v>206669</v>
      </c>
    </row>
    <row r="14336" spans="1:9" ht="32" customHeight="1">
      <c r="A14336" s="19" t="s">
        <v>206670</v>
      </c>
      <c r="B14336" s="20" t="s">
        <v>170143</v>
      </c>
      <c r="C14336" s="22">
        <v>22</v>
      </c>
      <c r="D14336" s="21" t="s">
        <v>172974</v>
      </c>
      <c r="E14336" s="22">
        <v>50</v>
      </c>
      <c r="F14336" s="22">
        <v>0</v>
      </c>
      <c r="G14336" s="22">
        <v>0</v>
      </c>
      <c r="H14336" s="22">
        <v>75</v>
      </c>
      <c r="I14336" s="21" t="s">
        <v>206671</v>
      </c>
    </row>
    <row r="14337" spans="1:9" ht="32" customHeight="1">
      <c r="A14337" s="19" t="s">
        <v>206672</v>
      </c>
      <c r="B14337" s="20" t="s">
        <v>170405</v>
      </c>
      <c r="C14337" s="22">
        <v>11</v>
      </c>
      <c r="D14337" s="21" t="s">
        <v>183835</v>
      </c>
      <c r="E14337" s="22">
        <v>82</v>
      </c>
      <c r="F14337" s="21" t="s">
        <v>173137</v>
      </c>
      <c r="G14337" s="22">
        <v>6</v>
      </c>
      <c r="H14337" s="22">
        <v>102</v>
      </c>
      <c r="I14337" s="21" t="s">
        <v>206673</v>
      </c>
    </row>
    <row r="14338" spans="1:9" ht="32" customHeight="1">
      <c r="A14338" s="19" t="s">
        <v>206674</v>
      </c>
      <c r="B14338" s="20" t="s">
        <v>197208</v>
      </c>
      <c r="C14338" s="22">
        <v>47</v>
      </c>
      <c r="D14338" s="21" t="s">
        <v>174307</v>
      </c>
      <c r="E14338" s="22">
        <v>55</v>
      </c>
      <c r="F14338" s="22">
        <v>32</v>
      </c>
      <c r="G14338" s="22">
        <v>48</v>
      </c>
      <c r="H14338" s="22">
        <v>153</v>
      </c>
      <c r="I14338" s="21" t="s">
        <v>206675</v>
      </c>
    </row>
    <row r="14339" spans="1:9" ht="32" customHeight="1">
      <c r="A14339" s="19" t="s">
        <v>206676</v>
      </c>
      <c r="B14339" s="20" t="s">
        <v>180108</v>
      </c>
      <c r="C14339" s="22">
        <v>38</v>
      </c>
      <c r="D14339" s="21" t="s">
        <v>206677</v>
      </c>
      <c r="E14339" s="22">
        <v>266</v>
      </c>
      <c r="F14339" s="21" t="s">
        <v>186081</v>
      </c>
      <c r="G14339" s="22">
        <v>50</v>
      </c>
      <c r="H14339" s="22">
        <v>357</v>
      </c>
      <c r="I14339" s="21" t="s">
        <v>206678</v>
      </c>
    </row>
    <row r="14340" spans="1:9" ht="32" customHeight="1">
      <c r="A14340" s="19" t="s">
        <v>206679</v>
      </c>
      <c r="B14340" s="20" t="s">
        <v>173426</v>
      </c>
      <c r="C14340" s="22">
        <v>20</v>
      </c>
      <c r="D14340" s="21" t="s">
        <v>186431</v>
      </c>
      <c r="E14340" s="22">
        <v>264</v>
      </c>
      <c r="F14340" s="21" t="s">
        <v>174653</v>
      </c>
      <c r="G14340" s="22">
        <v>10</v>
      </c>
      <c r="H14340" s="22">
        <v>297</v>
      </c>
      <c r="I14340" s="21" t="s">
        <v>206680</v>
      </c>
    </row>
    <row r="14341" spans="1:9" ht="32" customHeight="1">
      <c r="A14341" s="19" t="s">
        <v>206681</v>
      </c>
      <c r="B14341" s="20" t="s">
        <v>206682</v>
      </c>
      <c r="C14341" s="22">
        <v>48</v>
      </c>
      <c r="D14341" s="21" t="s">
        <v>191212</v>
      </c>
      <c r="E14341" s="22">
        <v>8</v>
      </c>
      <c r="F14341" s="21" t="s">
        <v>170999</v>
      </c>
      <c r="G14341" s="22">
        <v>21</v>
      </c>
      <c r="H14341" s="22">
        <v>80</v>
      </c>
      <c r="I14341" s="21" t="s">
        <v>206683</v>
      </c>
    </row>
    <row r="14342" spans="1:9" ht="32" customHeight="1">
      <c r="A14342" s="19" t="s">
        <v>206684</v>
      </c>
      <c r="B14342" s="20" t="s">
        <v>169704</v>
      </c>
      <c r="C14342" s="22">
        <v>18</v>
      </c>
      <c r="D14342" s="21" t="s">
        <v>181606</v>
      </c>
      <c r="E14342" s="22">
        <v>64</v>
      </c>
      <c r="F14342" s="22">
        <v>0</v>
      </c>
      <c r="G14342" s="22">
        <v>0</v>
      </c>
      <c r="H14342" s="22">
        <v>85</v>
      </c>
      <c r="I14342" s="21" t="s">
        <v>206685</v>
      </c>
    </row>
    <row r="14343" spans="1:9" ht="44" customHeight="1">
      <c r="A14343" s="19" t="s">
        <v>206686</v>
      </c>
      <c r="B14343" s="20" t="s">
        <v>198126</v>
      </c>
      <c r="C14343" s="22">
        <v>28</v>
      </c>
      <c r="D14343" s="21" t="s">
        <v>170647</v>
      </c>
      <c r="E14343" s="22">
        <v>175</v>
      </c>
      <c r="F14343" s="22">
        <v>30</v>
      </c>
      <c r="G14343" s="22">
        <v>87</v>
      </c>
      <c r="H14343" s="22">
        <v>293</v>
      </c>
      <c r="I14343" s="21" t="s">
        <v>206687</v>
      </c>
    </row>
    <row r="14344" spans="1:9" ht="44" customHeight="1">
      <c r="A14344" s="19" t="s">
        <v>206688</v>
      </c>
      <c r="B14344" s="20" t="s">
        <v>178179</v>
      </c>
      <c r="C14344" s="22">
        <v>18</v>
      </c>
      <c r="D14344" s="21" t="s">
        <v>181702</v>
      </c>
      <c r="E14344" s="22">
        <v>138</v>
      </c>
      <c r="F14344" s="21" t="s">
        <v>14579</v>
      </c>
      <c r="G14344" s="22">
        <v>4</v>
      </c>
      <c r="H14344" s="22">
        <v>163</v>
      </c>
      <c r="I14344" s="21" t="s">
        <v>206689</v>
      </c>
    </row>
    <row r="14345" spans="1:9" ht="44" customHeight="1">
      <c r="A14345" s="19" t="s">
        <v>206690</v>
      </c>
      <c r="B14345" s="20" t="s">
        <v>171553</v>
      </c>
      <c r="C14345" s="22">
        <v>88</v>
      </c>
      <c r="D14345" s="21" t="s">
        <v>174500</v>
      </c>
      <c r="E14345" s="22">
        <v>50</v>
      </c>
      <c r="F14345" s="22">
        <v>0</v>
      </c>
      <c r="G14345" s="22">
        <v>0</v>
      </c>
      <c r="H14345" s="22">
        <v>141</v>
      </c>
      <c r="I14345" s="21" t="s">
        <v>206691</v>
      </c>
    </row>
    <row r="14346" spans="1:9" ht="32" customHeight="1">
      <c r="A14346" s="19" t="s">
        <v>206692</v>
      </c>
      <c r="B14346" s="20" t="s">
        <v>177574</v>
      </c>
      <c r="C14346" s="22">
        <v>2</v>
      </c>
      <c r="D14346" s="21" t="s">
        <v>183701</v>
      </c>
      <c r="E14346" s="22">
        <v>74</v>
      </c>
      <c r="F14346" s="21" t="s">
        <v>177654</v>
      </c>
      <c r="G14346" s="22">
        <v>17</v>
      </c>
      <c r="H14346" s="22">
        <v>96</v>
      </c>
      <c r="I14346" s="21" t="s">
        <v>206693</v>
      </c>
    </row>
    <row r="14347" spans="1:9" ht="32" customHeight="1">
      <c r="A14347" s="19" t="s">
        <v>206694</v>
      </c>
      <c r="B14347" s="20" t="s">
        <v>174155</v>
      </c>
      <c r="C14347" s="22">
        <v>15</v>
      </c>
      <c r="D14347" s="21" t="s">
        <v>186881</v>
      </c>
      <c r="E14347" s="22">
        <v>39</v>
      </c>
      <c r="F14347" s="21" t="s">
        <v>184078</v>
      </c>
      <c r="G14347" s="22">
        <v>57</v>
      </c>
      <c r="H14347" s="22">
        <v>114</v>
      </c>
      <c r="I14347" s="21" t="s">
        <v>206695</v>
      </c>
    </row>
    <row r="14348" spans="1:9" ht="32" customHeight="1">
      <c r="A14348" s="19" t="s">
        <v>206696</v>
      </c>
      <c r="B14348" s="20" t="s">
        <v>173276</v>
      </c>
      <c r="C14348" s="22">
        <v>30</v>
      </c>
      <c r="D14348" s="21" t="s">
        <v>174132</v>
      </c>
      <c r="E14348" s="22">
        <v>13</v>
      </c>
      <c r="F14348" s="21" t="s">
        <v>173014</v>
      </c>
      <c r="G14348" s="22">
        <v>12</v>
      </c>
      <c r="H14348" s="22">
        <v>58</v>
      </c>
      <c r="I14348" s="21" t="s">
        <v>206697</v>
      </c>
    </row>
    <row r="14349" spans="1:9" ht="32" customHeight="1">
      <c r="A14349" s="19" t="s">
        <v>206698</v>
      </c>
      <c r="B14349" s="20" t="s">
        <v>177265</v>
      </c>
      <c r="C14349" s="22">
        <v>16</v>
      </c>
      <c r="D14349" s="21" t="s">
        <v>178048</v>
      </c>
      <c r="E14349" s="22">
        <v>64</v>
      </c>
      <c r="F14349" s="21" t="s">
        <v>178372</v>
      </c>
      <c r="G14349" s="22">
        <v>18</v>
      </c>
      <c r="H14349" s="22">
        <v>101</v>
      </c>
      <c r="I14349" s="21" t="s">
        <v>206699</v>
      </c>
    </row>
    <row r="14350" spans="1:9" ht="32" customHeight="1">
      <c r="A14350" s="19" t="s">
        <v>206700</v>
      </c>
      <c r="B14350" s="20" t="s">
        <v>175687</v>
      </c>
      <c r="C14350" s="22">
        <v>16</v>
      </c>
      <c r="D14350" s="21" t="s">
        <v>206701</v>
      </c>
      <c r="E14350" s="22">
        <v>53</v>
      </c>
      <c r="F14350" s="21" t="s">
        <v>175687</v>
      </c>
      <c r="G14350" s="22">
        <v>16</v>
      </c>
      <c r="H14350" s="22">
        <v>88</v>
      </c>
      <c r="I14350" s="21" t="s">
        <v>206702</v>
      </c>
    </row>
    <row r="14351" spans="1:9" ht="32" customHeight="1">
      <c r="A14351" s="19" t="s">
        <v>206703</v>
      </c>
      <c r="B14351" s="20" t="s">
        <v>176707</v>
      </c>
      <c r="C14351" s="22">
        <v>51</v>
      </c>
      <c r="D14351" s="21" t="s">
        <v>206704</v>
      </c>
      <c r="E14351" s="22">
        <v>85</v>
      </c>
      <c r="F14351" s="21" t="s">
        <v>182514</v>
      </c>
      <c r="G14351" s="22">
        <v>3</v>
      </c>
      <c r="H14351" s="22">
        <v>142</v>
      </c>
      <c r="I14351" s="21" t="s">
        <v>206705</v>
      </c>
    </row>
    <row r="14352" spans="1:9" ht="32" customHeight="1">
      <c r="A14352" s="19" t="s">
        <v>206706</v>
      </c>
      <c r="B14352" s="20" t="s">
        <v>206707</v>
      </c>
      <c r="C14352" s="22">
        <v>66</v>
      </c>
      <c r="D14352" s="21" t="s">
        <v>175543</v>
      </c>
      <c r="E14352" s="22">
        <v>37</v>
      </c>
      <c r="F14352" s="21" t="s">
        <v>206708</v>
      </c>
      <c r="G14352" s="22">
        <v>24</v>
      </c>
      <c r="H14352" s="22">
        <v>130</v>
      </c>
      <c r="I14352" s="21" t="s">
        <v>206709</v>
      </c>
    </row>
    <row r="14353" spans="1:9" ht="32" customHeight="1">
      <c r="A14353" s="19" t="s">
        <v>206710</v>
      </c>
      <c r="B14353" s="20" t="s">
        <v>206711</v>
      </c>
      <c r="C14353" s="22">
        <v>32</v>
      </c>
      <c r="D14353" s="21" t="s">
        <v>181525</v>
      </c>
      <c r="E14353" s="22">
        <v>37</v>
      </c>
      <c r="F14353" s="21" t="s">
        <v>171456</v>
      </c>
      <c r="G14353" s="22">
        <v>36</v>
      </c>
      <c r="H14353" s="22">
        <v>108</v>
      </c>
      <c r="I14353" s="21" t="s">
        <v>206712</v>
      </c>
    </row>
    <row r="14354" spans="1:9" ht="32" customHeight="1">
      <c r="A14354" s="19" t="s">
        <v>206713</v>
      </c>
      <c r="B14354" s="20" t="s">
        <v>173651</v>
      </c>
      <c r="C14354" s="22">
        <v>63</v>
      </c>
      <c r="D14354" s="21" t="s">
        <v>175253</v>
      </c>
      <c r="E14354" s="22">
        <v>3</v>
      </c>
      <c r="F14354" s="21" t="s">
        <v>170350</v>
      </c>
      <c r="G14354" s="22">
        <v>10</v>
      </c>
      <c r="H14354" s="22">
        <v>79</v>
      </c>
      <c r="I14354" s="21" t="s">
        <v>206714</v>
      </c>
    </row>
    <row r="14355" spans="1:9" ht="32" customHeight="1">
      <c r="A14355" s="19" t="s">
        <v>206715</v>
      </c>
      <c r="B14355" s="20" t="s">
        <v>170436</v>
      </c>
      <c r="C14355" s="22">
        <v>8</v>
      </c>
      <c r="D14355" s="21" t="s">
        <v>173573</v>
      </c>
      <c r="E14355" s="22">
        <v>108</v>
      </c>
      <c r="F14355" s="22">
        <v>0</v>
      </c>
      <c r="G14355" s="22">
        <v>0</v>
      </c>
      <c r="H14355" s="22">
        <v>119</v>
      </c>
      <c r="I14355" s="21" t="s">
        <v>206716</v>
      </c>
    </row>
    <row r="14356" spans="1:9" ht="32" customHeight="1">
      <c r="A14356" s="19" t="s">
        <v>206717</v>
      </c>
      <c r="B14356" s="20" t="s">
        <v>206718</v>
      </c>
      <c r="C14356" s="22">
        <v>61</v>
      </c>
      <c r="D14356" s="21" t="s">
        <v>206719</v>
      </c>
      <c r="E14356" s="22">
        <v>71</v>
      </c>
      <c r="F14356" s="22">
        <v>25</v>
      </c>
      <c r="G14356" s="22">
        <v>44</v>
      </c>
      <c r="H14356" s="22">
        <v>179</v>
      </c>
      <c r="I14356" s="21" t="s">
        <v>206720</v>
      </c>
    </row>
    <row r="14357" spans="1:9" ht="32" customHeight="1">
      <c r="A14357" s="19" t="s">
        <v>206721</v>
      </c>
      <c r="B14357" s="20" t="s">
        <v>174116</v>
      </c>
      <c r="C14357" s="22">
        <v>52</v>
      </c>
      <c r="D14357" s="21" t="s">
        <v>184553</v>
      </c>
      <c r="E14357" s="22">
        <v>37</v>
      </c>
      <c r="F14357" s="21" t="s">
        <v>171290</v>
      </c>
      <c r="G14357" s="22">
        <v>6</v>
      </c>
      <c r="H14357" s="22">
        <v>98</v>
      </c>
      <c r="I14357" s="21" t="s">
        <v>206722</v>
      </c>
    </row>
    <row r="14358" spans="1:9" ht="32" customHeight="1">
      <c r="A14358" s="19" t="s">
        <v>206723</v>
      </c>
      <c r="B14358" s="20" t="s">
        <v>171814</v>
      </c>
      <c r="C14358" s="22">
        <v>20</v>
      </c>
      <c r="D14358" s="21" t="s">
        <v>184293</v>
      </c>
      <c r="E14358" s="22">
        <v>61</v>
      </c>
      <c r="F14358" s="21" t="s">
        <v>173054</v>
      </c>
      <c r="G14358" s="22">
        <v>31</v>
      </c>
      <c r="H14358" s="22">
        <v>115</v>
      </c>
      <c r="I14358" s="21" t="s">
        <v>206724</v>
      </c>
    </row>
    <row r="14359" spans="1:9" ht="32" customHeight="1">
      <c r="A14359" s="19" t="s">
        <v>206725</v>
      </c>
      <c r="B14359" s="20" t="s">
        <v>170138</v>
      </c>
      <c r="C14359" s="22">
        <v>2</v>
      </c>
      <c r="D14359" s="21" t="s">
        <v>196208</v>
      </c>
      <c r="E14359" s="22">
        <v>152</v>
      </c>
      <c r="F14359" s="21" t="s">
        <v>170862</v>
      </c>
      <c r="G14359" s="22">
        <v>7</v>
      </c>
      <c r="H14359" s="22">
        <v>164</v>
      </c>
      <c r="I14359" s="21" t="s">
        <v>206726</v>
      </c>
    </row>
    <row r="14360" spans="1:9" ht="32" customHeight="1">
      <c r="A14360" s="19" t="s">
        <v>206727</v>
      </c>
      <c r="B14360" s="20" t="s">
        <v>206728</v>
      </c>
      <c r="C14360" s="22">
        <v>89</v>
      </c>
      <c r="D14360" s="21" t="s">
        <v>174215</v>
      </c>
      <c r="E14360" s="22">
        <v>31</v>
      </c>
      <c r="F14360" s="21" t="s">
        <v>172769</v>
      </c>
      <c r="G14360" s="22">
        <v>14</v>
      </c>
      <c r="H14360" s="22">
        <v>137</v>
      </c>
      <c r="I14360" s="21" t="s">
        <v>206729</v>
      </c>
    </row>
    <row r="14361" spans="1:9" ht="32" customHeight="1">
      <c r="A14361" s="19" t="s">
        <v>206730</v>
      </c>
      <c r="B14361" s="20" t="s">
        <v>174696</v>
      </c>
      <c r="C14361" s="22">
        <v>38</v>
      </c>
      <c r="D14361" s="21" t="s">
        <v>174695</v>
      </c>
      <c r="E14361" s="22">
        <v>54</v>
      </c>
      <c r="F14361" s="21" t="s">
        <v>171562</v>
      </c>
      <c r="G14361" s="22">
        <v>1</v>
      </c>
      <c r="H14361" s="22">
        <v>96</v>
      </c>
      <c r="I14361" s="21" t="s">
        <v>206731</v>
      </c>
    </row>
    <row r="14362" spans="1:9" ht="32" customHeight="1">
      <c r="A14362" s="19" t="s">
        <v>206732</v>
      </c>
      <c r="B14362" s="20" t="s">
        <v>175622</v>
      </c>
      <c r="C14362" s="22">
        <v>55</v>
      </c>
      <c r="D14362" s="21" t="s">
        <v>169732</v>
      </c>
      <c r="E14362" s="22">
        <v>54</v>
      </c>
      <c r="F14362" s="21" t="s">
        <v>186686</v>
      </c>
      <c r="G14362" s="22">
        <v>2</v>
      </c>
      <c r="H14362" s="22">
        <v>114</v>
      </c>
      <c r="I14362" s="21" t="s">
        <v>206733</v>
      </c>
    </row>
    <row r="14363" spans="1:9" ht="32" customHeight="1">
      <c r="A14363" s="19" t="s">
        <v>206734</v>
      </c>
      <c r="B14363" s="20" t="s">
        <v>172325</v>
      </c>
      <c r="C14363" s="22">
        <v>37</v>
      </c>
      <c r="D14363" s="21" t="s">
        <v>175516</v>
      </c>
      <c r="E14363" s="22">
        <v>2</v>
      </c>
      <c r="F14363" s="21" t="s">
        <v>169667</v>
      </c>
      <c r="G14363" s="22">
        <v>8</v>
      </c>
      <c r="H14363" s="22">
        <v>50</v>
      </c>
      <c r="I14363" s="21" t="s">
        <v>206735</v>
      </c>
    </row>
    <row r="14364" spans="1:9" ht="32" customHeight="1">
      <c r="A14364" s="19" t="s">
        <v>206736</v>
      </c>
      <c r="B14364" s="20" t="s">
        <v>198569</v>
      </c>
      <c r="C14364" s="22">
        <v>52</v>
      </c>
      <c r="D14364" s="21" t="s">
        <v>170809</v>
      </c>
      <c r="E14364" s="22">
        <v>2</v>
      </c>
      <c r="F14364" s="21" t="s">
        <v>178184</v>
      </c>
      <c r="G14364" s="22">
        <v>25</v>
      </c>
      <c r="H14364" s="22">
        <v>82</v>
      </c>
      <c r="I14364" s="21" t="s">
        <v>206737</v>
      </c>
    </row>
    <row r="14365" spans="1:9" ht="32" customHeight="1">
      <c r="A14365" s="19" t="s">
        <v>206738</v>
      </c>
      <c r="B14365" s="20" t="s">
        <v>175766</v>
      </c>
      <c r="C14365" s="22">
        <v>78</v>
      </c>
      <c r="D14365" s="21" t="s">
        <v>206739</v>
      </c>
      <c r="E14365" s="22">
        <v>43</v>
      </c>
      <c r="F14365" s="21" t="s">
        <v>177270</v>
      </c>
      <c r="G14365" s="22">
        <v>62</v>
      </c>
      <c r="H14365" s="22">
        <v>186</v>
      </c>
      <c r="I14365" s="21" t="s">
        <v>206740</v>
      </c>
    </row>
    <row r="14366" spans="1:9" ht="32" customHeight="1">
      <c r="A14366" s="19" t="s">
        <v>206741</v>
      </c>
      <c r="B14366" s="20" t="s">
        <v>190844</v>
      </c>
      <c r="C14366" s="22">
        <v>65</v>
      </c>
      <c r="D14366" s="21" t="s">
        <v>199505</v>
      </c>
      <c r="E14366" s="22">
        <v>43</v>
      </c>
      <c r="F14366" s="21" t="s">
        <v>172189</v>
      </c>
      <c r="G14366" s="22">
        <v>26</v>
      </c>
      <c r="H14366" s="22">
        <v>137</v>
      </c>
      <c r="I14366" s="21" t="s">
        <v>206742</v>
      </c>
    </row>
    <row r="14367" spans="1:9" ht="32" customHeight="1">
      <c r="A14367" s="19" t="s">
        <v>206743</v>
      </c>
      <c r="B14367" s="20" t="s">
        <v>175753</v>
      </c>
      <c r="C14367" s="22">
        <v>19</v>
      </c>
      <c r="D14367" s="21" t="s">
        <v>179814</v>
      </c>
      <c r="E14367" s="22">
        <v>23</v>
      </c>
      <c r="F14367" s="21" t="s">
        <v>172128</v>
      </c>
      <c r="G14367" s="22">
        <v>16</v>
      </c>
      <c r="H14367" s="22">
        <v>61</v>
      </c>
      <c r="I14367" s="21" t="s">
        <v>206744</v>
      </c>
    </row>
    <row r="14368" spans="1:9" ht="32" customHeight="1">
      <c r="A14368" s="19" t="s">
        <v>206745</v>
      </c>
      <c r="B14368" s="20" t="s">
        <v>175753</v>
      </c>
      <c r="C14368" s="22">
        <v>19</v>
      </c>
      <c r="D14368" s="21" t="s">
        <v>179814</v>
      </c>
      <c r="E14368" s="22">
        <v>23</v>
      </c>
      <c r="F14368" s="21" t="s">
        <v>172128</v>
      </c>
      <c r="G14368" s="22">
        <v>16</v>
      </c>
      <c r="H14368" s="22">
        <v>61</v>
      </c>
      <c r="I14368" s="21" t="s">
        <v>206746</v>
      </c>
    </row>
    <row r="14369" spans="1:9" ht="32" customHeight="1">
      <c r="A14369" s="19" t="s">
        <v>206747</v>
      </c>
      <c r="B14369" s="20" t="s">
        <v>175795</v>
      </c>
      <c r="C14369" s="22">
        <v>19</v>
      </c>
      <c r="D14369" s="21" t="s">
        <v>206748</v>
      </c>
      <c r="E14369" s="22">
        <v>137</v>
      </c>
      <c r="F14369" s="21" t="s">
        <v>180015</v>
      </c>
      <c r="G14369" s="22">
        <v>38</v>
      </c>
      <c r="H14369" s="22">
        <v>197</v>
      </c>
      <c r="I14369" s="21" t="s">
        <v>206749</v>
      </c>
    </row>
    <row r="14370" spans="1:9" ht="32" customHeight="1">
      <c r="A14370" s="19" t="s">
        <v>206750</v>
      </c>
      <c r="B14370" s="20" t="s">
        <v>175367</v>
      </c>
      <c r="C14370" s="22">
        <v>67</v>
      </c>
      <c r="D14370" s="21" t="s">
        <v>173358</v>
      </c>
      <c r="E14370" s="22">
        <v>12</v>
      </c>
      <c r="F14370" s="21" t="s">
        <v>175817</v>
      </c>
      <c r="G14370" s="22">
        <v>3</v>
      </c>
      <c r="H14370" s="22">
        <v>85</v>
      </c>
      <c r="I14370" s="21" t="s">
        <v>206751</v>
      </c>
    </row>
    <row r="14371" spans="1:9" ht="32" customHeight="1">
      <c r="A14371" s="19" t="s">
        <v>206752</v>
      </c>
      <c r="B14371" s="20" t="s">
        <v>173085</v>
      </c>
      <c r="C14371" s="22">
        <v>87</v>
      </c>
      <c r="D14371" s="21" t="s">
        <v>175527</v>
      </c>
      <c r="E14371" s="22">
        <v>4</v>
      </c>
      <c r="F14371" s="21" t="s">
        <v>183886</v>
      </c>
      <c r="G14371" s="22">
        <v>23</v>
      </c>
      <c r="H14371" s="22">
        <v>117</v>
      </c>
      <c r="I14371" s="21" t="s">
        <v>206753</v>
      </c>
    </row>
    <row r="14372" spans="1:9" ht="32" customHeight="1">
      <c r="A14372" s="19" t="s">
        <v>206754</v>
      </c>
      <c r="B14372" s="20" t="s">
        <v>189358</v>
      </c>
      <c r="C14372" s="22">
        <v>97</v>
      </c>
      <c r="D14372" s="21" t="s">
        <v>176845</v>
      </c>
      <c r="E14372" s="22">
        <v>3</v>
      </c>
      <c r="F14372" s="21" t="s">
        <v>174628</v>
      </c>
      <c r="G14372" s="22">
        <v>13</v>
      </c>
      <c r="H14372" s="22">
        <v>116</v>
      </c>
      <c r="I14372" s="21" t="s">
        <v>206755</v>
      </c>
    </row>
    <row r="14373" spans="1:9" ht="32" customHeight="1">
      <c r="A14373" s="19" t="s">
        <v>206756</v>
      </c>
      <c r="B14373" s="20" t="s">
        <v>170544</v>
      </c>
      <c r="C14373" s="22">
        <v>82</v>
      </c>
      <c r="D14373" s="21" t="s">
        <v>170217</v>
      </c>
      <c r="E14373" s="22">
        <v>3</v>
      </c>
      <c r="F14373" s="21" t="s">
        <v>184548</v>
      </c>
      <c r="G14373" s="22">
        <v>8</v>
      </c>
      <c r="H14373" s="22">
        <v>96</v>
      </c>
      <c r="I14373" s="21" t="s">
        <v>206757</v>
      </c>
    </row>
    <row r="14374" spans="1:9" ht="32" customHeight="1">
      <c r="A14374" s="19" t="s">
        <v>206758</v>
      </c>
      <c r="B14374" s="20" t="s">
        <v>169811</v>
      </c>
      <c r="C14374" s="22">
        <v>18</v>
      </c>
      <c r="D14374" s="21" t="s">
        <v>174196</v>
      </c>
      <c r="E14374" s="22">
        <v>81</v>
      </c>
      <c r="F14374" s="21" t="s">
        <v>170937</v>
      </c>
      <c r="G14374" s="22">
        <v>3</v>
      </c>
      <c r="H14374" s="22">
        <v>105</v>
      </c>
      <c r="I14374" s="21" t="s">
        <v>206759</v>
      </c>
    </row>
    <row r="14375" spans="1:9" ht="32" customHeight="1">
      <c r="A14375" s="19" t="s">
        <v>206760</v>
      </c>
      <c r="B14375" s="20" t="s">
        <v>172833</v>
      </c>
      <c r="C14375" s="22">
        <v>45</v>
      </c>
      <c r="D14375" s="21" t="s">
        <v>192554</v>
      </c>
      <c r="E14375" s="22">
        <v>67</v>
      </c>
      <c r="F14375" s="21" t="s">
        <v>171888</v>
      </c>
      <c r="G14375" s="22">
        <v>1</v>
      </c>
      <c r="H14375" s="22">
        <v>116</v>
      </c>
      <c r="I14375" s="21" t="s">
        <v>206761</v>
      </c>
    </row>
    <row r="14376" spans="1:9" ht="32" customHeight="1">
      <c r="A14376" s="19" t="s">
        <v>206762</v>
      </c>
      <c r="B14376" s="20" t="s">
        <v>187484</v>
      </c>
      <c r="C14376" s="22">
        <v>41</v>
      </c>
      <c r="D14376" s="21" t="s">
        <v>170028</v>
      </c>
      <c r="E14376" s="22">
        <v>52</v>
      </c>
      <c r="F14376" s="21" t="s">
        <v>174664</v>
      </c>
      <c r="G14376" s="22">
        <v>15</v>
      </c>
      <c r="H14376" s="22">
        <v>111</v>
      </c>
      <c r="I14376" s="21" t="s">
        <v>206763</v>
      </c>
    </row>
    <row r="14377" spans="1:9" ht="32" customHeight="1">
      <c r="A14377" s="19" t="s">
        <v>206764</v>
      </c>
      <c r="B14377" s="24">
        <v>30</v>
      </c>
      <c r="C14377" s="22">
        <v>45</v>
      </c>
      <c r="D14377" s="22">
        <v>38</v>
      </c>
      <c r="E14377" s="22">
        <v>57</v>
      </c>
      <c r="F14377" s="22">
        <v>32</v>
      </c>
      <c r="G14377" s="22">
        <v>48</v>
      </c>
      <c r="H14377" s="22">
        <v>153</v>
      </c>
      <c r="I14377" s="21" t="s">
        <v>206765</v>
      </c>
    </row>
    <row r="14378" spans="1:9" ht="32" customHeight="1">
      <c r="A14378" s="19" t="s">
        <v>206766</v>
      </c>
      <c r="B14378" s="20" t="s">
        <v>192458</v>
      </c>
      <c r="C14378" s="22">
        <v>79</v>
      </c>
      <c r="D14378" s="21" t="s">
        <v>194030</v>
      </c>
      <c r="E14378" s="22">
        <v>15</v>
      </c>
      <c r="F14378" s="21" t="s">
        <v>176971</v>
      </c>
      <c r="G14378" s="22">
        <v>24</v>
      </c>
      <c r="H14378" s="22">
        <v>121</v>
      </c>
      <c r="I14378" s="21" t="s">
        <v>206767</v>
      </c>
    </row>
    <row r="14379" spans="1:9" ht="32" customHeight="1">
      <c r="A14379" s="19" t="s">
        <v>206768</v>
      </c>
      <c r="B14379" s="20" t="s">
        <v>172028</v>
      </c>
      <c r="C14379" s="22">
        <v>2</v>
      </c>
      <c r="D14379" s="21" t="s">
        <v>184365</v>
      </c>
      <c r="E14379" s="22">
        <v>68</v>
      </c>
      <c r="F14379" s="21" t="s">
        <v>170388</v>
      </c>
      <c r="G14379" s="22">
        <v>8</v>
      </c>
      <c r="H14379" s="22">
        <v>81</v>
      </c>
      <c r="I14379" s="21" t="s">
        <v>206769</v>
      </c>
    </row>
    <row r="14380" spans="1:9" ht="32" customHeight="1">
      <c r="A14380" s="19" t="s">
        <v>206770</v>
      </c>
      <c r="B14380" s="20" t="s">
        <v>181494</v>
      </c>
      <c r="C14380" s="22">
        <v>59</v>
      </c>
      <c r="D14380" s="21" t="s">
        <v>170504</v>
      </c>
      <c r="E14380" s="22">
        <v>5</v>
      </c>
      <c r="F14380" s="21" t="s">
        <v>173922</v>
      </c>
      <c r="G14380" s="22">
        <v>14</v>
      </c>
      <c r="H14380" s="22">
        <v>81</v>
      </c>
      <c r="I14380" s="21" t="s">
        <v>206771</v>
      </c>
    </row>
    <row r="14381" spans="1:9" ht="32" customHeight="1">
      <c r="A14381" s="19" t="s">
        <v>206772</v>
      </c>
      <c r="B14381" s="20" t="s">
        <v>169791</v>
      </c>
      <c r="C14381" s="22">
        <v>64</v>
      </c>
      <c r="D14381" s="21" t="s">
        <v>200459</v>
      </c>
      <c r="E14381" s="22">
        <v>53</v>
      </c>
      <c r="F14381" s="21" t="s">
        <v>14579</v>
      </c>
      <c r="G14381" s="22">
        <v>3</v>
      </c>
      <c r="H14381" s="22">
        <v>123</v>
      </c>
      <c r="I14381" s="21" t="s">
        <v>206773</v>
      </c>
    </row>
    <row r="14382" spans="1:9" ht="32" customHeight="1">
      <c r="A14382" s="19" t="s">
        <v>206774</v>
      </c>
      <c r="B14382" s="20" t="s">
        <v>173693</v>
      </c>
      <c r="C14382" s="22">
        <v>160</v>
      </c>
      <c r="D14382" s="21" t="s">
        <v>170445</v>
      </c>
      <c r="E14382" s="22">
        <v>12</v>
      </c>
      <c r="F14382" s="21" t="s">
        <v>177524</v>
      </c>
      <c r="G14382" s="22">
        <v>10</v>
      </c>
      <c r="H14382" s="22">
        <v>185</v>
      </c>
      <c r="I14382" s="21" t="s">
        <v>206775</v>
      </c>
    </row>
    <row r="14383" spans="1:9" ht="32" customHeight="1">
      <c r="A14383" s="19" t="s">
        <v>206776</v>
      </c>
      <c r="B14383" s="20" t="s">
        <v>181582</v>
      </c>
      <c r="C14383" s="22">
        <v>59</v>
      </c>
      <c r="D14383" s="21" t="s">
        <v>172267</v>
      </c>
      <c r="E14383" s="22">
        <v>6</v>
      </c>
      <c r="F14383" s="21" t="s">
        <v>170080</v>
      </c>
      <c r="G14383" s="22">
        <v>4</v>
      </c>
      <c r="H14383" s="22">
        <v>72</v>
      </c>
      <c r="I14383" s="21" t="s">
        <v>206777</v>
      </c>
    </row>
    <row r="14384" spans="1:9" ht="32" customHeight="1">
      <c r="A14384" s="19" t="s">
        <v>206778</v>
      </c>
      <c r="B14384" s="20" t="s">
        <v>173958</v>
      </c>
      <c r="C14384" s="22">
        <v>72</v>
      </c>
      <c r="D14384" s="21" t="s">
        <v>169945</v>
      </c>
      <c r="E14384" s="22">
        <v>6</v>
      </c>
      <c r="F14384" s="21" t="s">
        <v>169945</v>
      </c>
      <c r="G14384" s="22">
        <v>6</v>
      </c>
      <c r="H14384" s="22">
        <v>87</v>
      </c>
      <c r="I14384" s="21" t="s">
        <v>206779</v>
      </c>
    </row>
    <row r="14385" spans="1:9" ht="32" customHeight="1">
      <c r="A14385" s="19" t="s">
        <v>206780</v>
      </c>
      <c r="B14385" s="20" t="s">
        <v>194304</v>
      </c>
      <c r="C14385" s="22">
        <v>116</v>
      </c>
      <c r="D14385" s="21" t="s">
        <v>171508</v>
      </c>
      <c r="E14385" s="22">
        <v>6</v>
      </c>
      <c r="F14385" s="21" t="s">
        <v>171582</v>
      </c>
      <c r="G14385" s="22">
        <v>14</v>
      </c>
      <c r="H14385" s="22">
        <v>139</v>
      </c>
      <c r="I14385" s="21" t="s">
        <v>206781</v>
      </c>
    </row>
    <row r="14386" spans="1:9" ht="32" customHeight="1">
      <c r="A14386" s="19" t="s">
        <v>206782</v>
      </c>
      <c r="B14386" s="20" t="s">
        <v>172267</v>
      </c>
      <c r="C14386" s="22">
        <v>8</v>
      </c>
      <c r="D14386" s="21" t="s">
        <v>172266</v>
      </c>
      <c r="E14386" s="22">
        <v>71</v>
      </c>
      <c r="F14386" s="21" t="s">
        <v>172268</v>
      </c>
      <c r="G14386" s="22">
        <v>13</v>
      </c>
      <c r="H14386" s="22">
        <v>95</v>
      </c>
      <c r="I14386" s="21" t="s">
        <v>206783</v>
      </c>
    </row>
    <row r="14387" spans="1:9" ht="32" customHeight="1">
      <c r="A14387" s="19" t="s">
        <v>206784</v>
      </c>
      <c r="B14387" s="20" t="s">
        <v>172631</v>
      </c>
      <c r="C14387" s="22">
        <v>48</v>
      </c>
      <c r="D14387" s="21" t="s">
        <v>178805</v>
      </c>
      <c r="E14387" s="22">
        <v>57</v>
      </c>
      <c r="F14387" s="21" t="s">
        <v>170297</v>
      </c>
      <c r="G14387" s="22">
        <v>36</v>
      </c>
      <c r="H14387" s="22">
        <v>144</v>
      </c>
      <c r="I14387" s="21" t="s">
        <v>206785</v>
      </c>
    </row>
    <row r="14388" spans="1:9" ht="32" customHeight="1">
      <c r="A14388" s="19" t="s">
        <v>206786</v>
      </c>
      <c r="B14388" s="24">
        <v>0</v>
      </c>
      <c r="C14388" s="22">
        <v>0</v>
      </c>
      <c r="D14388" s="21" t="s">
        <v>206787</v>
      </c>
      <c r="E14388" s="22">
        <v>167</v>
      </c>
      <c r="F14388" s="21" t="s">
        <v>178574</v>
      </c>
      <c r="G14388" s="22">
        <v>16</v>
      </c>
      <c r="H14388" s="22">
        <v>186</v>
      </c>
      <c r="I14388" s="21" t="s">
        <v>206788</v>
      </c>
    </row>
    <row r="14389" spans="1:9" ht="32" customHeight="1">
      <c r="A14389" s="19" t="s">
        <v>206789</v>
      </c>
      <c r="B14389" s="24">
        <v>0</v>
      </c>
      <c r="C14389" s="22">
        <v>0</v>
      </c>
      <c r="D14389" s="21" t="s">
        <v>179533</v>
      </c>
      <c r="E14389" s="22">
        <v>124</v>
      </c>
      <c r="F14389" s="21" t="s">
        <v>170948</v>
      </c>
      <c r="G14389" s="22">
        <v>2</v>
      </c>
      <c r="H14389" s="22">
        <v>129</v>
      </c>
      <c r="I14389" s="21" t="s">
        <v>206790</v>
      </c>
    </row>
    <row r="14390" spans="1:9" ht="32" customHeight="1">
      <c r="A14390" s="19" t="s">
        <v>206791</v>
      </c>
      <c r="B14390" s="20" t="s">
        <v>175053</v>
      </c>
      <c r="C14390" s="22">
        <v>24</v>
      </c>
      <c r="D14390" s="21" t="s">
        <v>169862</v>
      </c>
      <c r="E14390" s="22">
        <v>3</v>
      </c>
      <c r="F14390" s="21" t="s">
        <v>171753</v>
      </c>
      <c r="G14390" s="22">
        <v>36</v>
      </c>
      <c r="H14390" s="22">
        <v>66</v>
      </c>
      <c r="I14390" s="21" t="s">
        <v>206792</v>
      </c>
    </row>
    <row r="14391" spans="1:9" ht="32" customHeight="1">
      <c r="A14391" s="19" t="s">
        <v>206793</v>
      </c>
      <c r="B14391" s="40">
        <v>21875</v>
      </c>
      <c r="C14391" s="22">
        <v>21</v>
      </c>
      <c r="D14391" s="21" t="s">
        <v>206794</v>
      </c>
      <c r="E14391" s="22">
        <v>73</v>
      </c>
      <c r="F14391" s="21" t="s">
        <v>170910</v>
      </c>
      <c r="G14391" s="22">
        <v>2</v>
      </c>
      <c r="H14391" s="22">
        <v>99</v>
      </c>
      <c r="I14391" s="21" t="s">
        <v>206795</v>
      </c>
    </row>
    <row r="14392" spans="1:9" ht="44" customHeight="1">
      <c r="A14392" s="19" t="s">
        <v>206796</v>
      </c>
      <c r="B14392" s="20" t="s">
        <v>172149</v>
      </c>
      <c r="C14392" s="22">
        <v>12</v>
      </c>
      <c r="D14392" s="21" t="s">
        <v>174533</v>
      </c>
      <c r="E14392" s="22">
        <v>104</v>
      </c>
      <c r="F14392" s="21" t="s">
        <v>171111</v>
      </c>
      <c r="G14392" s="22">
        <v>13</v>
      </c>
      <c r="H14392" s="22">
        <v>132</v>
      </c>
      <c r="I14392" s="21" t="s">
        <v>206797</v>
      </c>
    </row>
    <row r="14393" spans="1:9" ht="32" customHeight="1">
      <c r="A14393" s="19" t="s">
        <v>206798</v>
      </c>
      <c r="B14393" s="20" t="s">
        <v>169786</v>
      </c>
      <c r="C14393" s="22">
        <v>22</v>
      </c>
      <c r="D14393" s="21" t="s">
        <v>171364</v>
      </c>
      <c r="E14393" s="22">
        <v>52</v>
      </c>
      <c r="F14393" s="21" t="s">
        <v>174322</v>
      </c>
      <c r="G14393" s="22">
        <v>25</v>
      </c>
      <c r="H14393" s="22">
        <v>102</v>
      </c>
      <c r="I14393" s="21" t="s">
        <v>206799</v>
      </c>
    </row>
    <row r="14394" spans="1:9" ht="32" customHeight="1">
      <c r="A14394" s="19" t="s">
        <v>206800</v>
      </c>
      <c r="B14394" s="20" t="s">
        <v>200538</v>
      </c>
      <c r="C14394" s="22">
        <v>43</v>
      </c>
      <c r="D14394" s="21" t="s">
        <v>169805</v>
      </c>
      <c r="E14394" s="22">
        <v>52</v>
      </c>
      <c r="F14394" s="21" t="s">
        <v>189341</v>
      </c>
      <c r="G14394" s="22">
        <v>29</v>
      </c>
      <c r="H14394" s="22">
        <v>127</v>
      </c>
      <c r="I14394" s="21" t="s">
        <v>206801</v>
      </c>
    </row>
    <row r="14395" spans="1:9" ht="32" customHeight="1">
      <c r="A14395" s="19" t="s">
        <v>206802</v>
      </c>
      <c r="B14395" s="20" t="s">
        <v>204453</v>
      </c>
      <c r="C14395" s="22">
        <v>83</v>
      </c>
      <c r="D14395" s="21" t="s">
        <v>206803</v>
      </c>
      <c r="E14395" s="22">
        <v>14</v>
      </c>
      <c r="F14395" s="21" t="s">
        <v>178293</v>
      </c>
      <c r="G14395" s="22">
        <v>12</v>
      </c>
      <c r="H14395" s="22">
        <v>112</v>
      </c>
      <c r="I14395" s="21" t="s">
        <v>206804</v>
      </c>
    </row>
    <row r="14396" spans="1:9" ht="32" customHeight="1">
      <c r="A14396" s="19" t="s">
        <v>206805</v>
      </c>
      <c r="B14396" s="20" t="s">
        <v>204453</v>
      </c>
      <c r="C14396" s="22">
        <v>83</v>
      </c>
      <c r="D14396" s="21" t="s">
        <v>206803</v>
      </c>
      <c r="E14396" s="22">
        <v>14</v>
      </c>
      <c r="F14396" s="21" t="s">
        <v>178293</v>
      </c>
      <c r="G14396" s="22">
        <v>12</v>
      </c>
      <c r="H14396" s="22">
        <v>112</v>
      </c>
      <c r="I14396" s="21" t="s">
        <v>206806</v>
      </c>
    </row>
    <row r="14397" spans="1:9" ht="32" customHeight="1">
      <c r="A14397" s="19" t="s">
        <v>206807</v>
      </c>
      <c r="B14397" s="20" t="s">
        <v>204453</v>
      </c>
      <c r="C14397" s="22">
        <v>83</v>
      </c>
      <c r="D14397" s="21" t="s">
        <v>206803</v>
      </c>
      <c r="E14397" s="22">
        <v>14</v>
      </c>
      <c r="F14397" s="21" t="s">
        <v>178293</v>
      </c>
      <c r="G14397" s="22">
        <v>12</v>
      </c>
      <c r="H14397" s="22">
        <v>112</v>
      </c>
      <c r="I14397" s="21" t="s">
        <v>206808</v>
      </c>
    </row>
    <row r="14398" spans="1:9" ht="32" customHeight="1">
      <c r="A14398" s="19" t="s">
        <v>206809</v>
      </c>
      <c r="B14398" s="24">
        <v>100</v>
      </c>
      <c r="C14398" s="22">
        <v>61</v>
      </c>
      <c r="D14398" s="22">
        <v>0</v>
      </c>
      <c r="E14398" s="22">
        <v>0</v>
      </c>
      <c r="F14398" s="22">
        <v>0</v>
      </c>
      <c r="G14398" s="22">
        <v>0</v>
      </c>
      <c r="H14398" s="22">
        <v>64</v>
      </c>
      <c r="I14398" s="21" t="s">
        <v>206810</v>
      </c>
    </row>
    <row r="14399" spans="1:9" ht="32" customHeight="1">
      <c r="A14399" s="19" t="s">
        <v>206811</v>
      </c>
      <c r="B14399" s="24">
        <v>100</v>
      </c>
      <c r="C14399" s="22">
        <v>61</v>
      </c>
      <c r="D14399" s="22">
        <v>0</v>
      </c>
      <c r="E14399" s="22">
        <v>0</v>
      </c>
      <c r="F14399" s="22">
        <v>0</v>
      </c>
      <c r="G14399" s="22">
        <v>0</v>
      </c>
      <c r="H14399" s="22">
        <v>64</v>
      </c>
      <c r="I14399" s="21" t="s">
        <v>206812</v>
      </c>
    </row>
    <row r="14400" spans="1:9" ht="32" customHeight="1">
      <c r="A14400" s="19" t="s">
        <v>206813</v>
      </c>
      <c r="B14400" s="24">
        <v>100</v>
      </c>
      <c r="C14400" s="22">
        <v>61</v>
      </c>
      <c r="D14400" s="22">
        <v>0</v>
      </c>
      <c r="E14400" s="22">
        <v>0</v>
      </c>
      <c r="F14400" s="22">
        <v>0</v>
      </c>
      <c r="G14400" s="22">
        <v>0</v>
      </c>
      <c r="H14400" s="22">
        <v>64</v>
      </c>
      <c r="I14400" s="21" t="s">
        <v>206814</v>
      </c>
    </row>
    <row r="14401" spans="1:9" ht="32" customHeight="1">
      <c r="A14401" s="19" t="s">
        <v>206815</v>
      </c>
      <c r="B14401" s="24">
        <v>100</v>
      </c>
      <c r="C14401" s="22">
        <v>61</v>
      </c>
      <c r="D14401" s="22">
        <v>0</v>
      </c>
      <c r="E14401" s="22">
        <v>0</v>
      </c>
      <c r="F14401" s="22">
        <v>0</v>
      </c>
      <c r="G14401" s="22">
        <v>0</v>
      </c>
      <c r="H14401" s="22">
        <v>64</v>
      </c>
      <c r="I14401" s="21" t="s">
        <v>206816</v>
      </c>
    </row>
    <row r="14402" spans="1:9" ht="32" customHeight="1">
      <c r="A14402" s="19" t="s">
        <v>206817</v>
      </c>
      <c r="B14402" s="20" t="s">
        <v>187094</v>
      </c>
      <c r="C14402" s="22">
        <v>75</v>
      </c>
      <c r="D14402" s="21" t="s">
        <v>169738</v>
      </c>
      <c r="E14402" s="22">
        <v>47</v>
      </c>
      <c r="F14402" s="21" t="s">
        <v>185536</v>
      </c>
      <c r="G14402" s="22">
        <v>16</v>
      </c>
      <c r="H14402" s="22">
        <v>141</v>
      </c>
      <c r="I14402" s="21" t="s">
        <v>206818</v>
      </c>
    </row>
    <row r="14403" spans="1:9" ht="32" customHeight="1">
      <c r="A14403" s="19" t="s">
        <v>206819</v>
      </c>
      <c r="B14403" s="20" t="s">
        <v>187094</v>
      </c>
      <c r="C14403" s="22">
        <v>75</v>
      </c>
      <c r="D14403" s="21" t="s">
        <v>169738</v>
      </c>
      <c r="E14403" s="22">
        <v>47</v>
      </c>
      <c r="F14403" s="21" t="s">
        <v>185536</v>
      </c>
      <c r="G14403" s="22">
        <v>16</v>
      </c>
      <c r="H14403" s="22">
        <v>141</v>
      </c>
      <c r="I14403" s="21" t="s">
        <v>206820</v>
      </c>
    </row>
    <row r="14404" spans="1:9" ht="32" customHeight="1">
      <c r="A14404" s="19" t="s">
        <v>206821</v>
      </c>
      <c r="B14404" s="20" t="s">
        <v>187094</v>
      </c>
      <c r="C14404" s="22">
        <v>75</v>
      </c>
      <c r="D14404" s="21" t="s">
        <v>169738</v>
      </c>
      <c r="E14404" s="22">
        <v>47</v>
      </c>
      <c r="F14404" s="21" t="s">
        <v>185536</v>
      </c>
      <c r="G14404" s="22">
        <v>16</v>
      </c>
      <c r="H14404" s="22">
        <v>141</v>
      </c>
      <c r="I14404" s="21" t="s">
        <v>206822</v>
      </c>
    </row>
    <row r="14405" spans="1:9" ht="32" customHeight="1">
      <c r="A14405" s="19" t="s">
        <v>206823</v>
      </c>
      <c r="B14405" s="20" t="s">
        <v>177353</v>
      </c>
      <c r="C14405" s="22">
        <v>45</v>
      </c>
      <c r="D14405" s="21" t="s">
        <v>178613</v>
      </c>
      <c r="E14405" s="22">
        <v>64</v>
      </c>
      <c r="F14405" s="22">
        <v>0</v>
      </c>
      <c r="G14405" s="22">
        <v>0</v>
      </c>
      <c r="H14405" s="22">
        <v>112</v>
      </c>
      <c r="I14405" s="21" t="s">
        <v>206824</v>
      </c>
    </row>
    <row r="14406" spans="1:9" ht="32" customHeight="1">
      <c r="A14406" s="19" t="s">
        <v>206825</v>
      </c>
      <c r="B14406" s="20" t="s">
        <v>206826</v>
      </c>
      <c r="C14406" s="22">
        <v>45</v>
      </c>
      <c r="D14406" s="21" t="s">
        <v>202845</v>
      </c>
      <c r="E14406" s="22">
        <v>109</v>
      </c>
      <c r="F14406" s="21" t="s">
        <v>170809</v>
      </c>
      <c r="G14406" s="22">
        <v>4</v>
      </c>
      <c r="H14406" s="22">
        <v>161</v>
      </c>
      <c r="I14406" s="21" t="s">
        <v>206827</v>
      </c>
    </row>
    <row r="14407" spans="1:9" ht="32" customHeight="1">
      <c r="A14407" s="19" t="s">
        <v>206828</v>
      </c>
      <c r="B14407" s="20" t="s">
        <v>172671</v>
      </c>
      <c r="C14407" s="22">
        <v>45</v>
      </c>
      <c r="D14407" s="21" t="s">
        <v>170237</v>
      </c>
      <c r="E14407" s="22">
        <v>23</v>
      </c>
      <c r="F14407" s="21" t="s">
        <v>175055</v>
      </c>
      <c r="G14407" s="22">
        <v>2</v>
      </c>
      <c r="H14407" s="22">
        <v>73</v>
      </c>
      <c r="I14407" s="21" t="s">
        <v>206829</v>
      </c>
    </row>
    <row r="14408" spans="1:9" ht="32" customHeight="1">
      <c r="A14408" s="19" t="s">
        <v>206830</v>
      </c>
      <c r="B14408" s="20" t="s">
        <v>175558</v>
      </c>
      <c r="C14408" s="22">
        <v>82</v>
      </c>
      <c r="D14408" s="21" t="s">
        <v>175977</v>
      </c>
      <c r="E14408" s="22">
        <v>32</v>
      </c>
      <c r="F14408" s="21" t="s">
        <v>190071</v>
      </c>
      <c r="G14408" s="22">
        <v>40</v>
      </c>
      <c r="H14408" s="22">
        <v>157</v>
      </c>
      <c r="I14408" s="21" t="s">
        <v>206831</v>
      </c>
    </row>
    <row r="14409" spans="1:9" ht="32" customHeight="1">
      <c r="A14409" s="19" t="s">
        <v>206832</v>
      </c>
      <c r="B14409" s="20" t="s">
        <v>188682</v>
      </c>
      <c r="C14409" s="22">
        <v>32</v>
      </c>
      <c r="D14409" s="21" t="s">
        <v>187564</v>
      </c>
      <c r="E14409" s="22">
        <v>53</v>
      </c>
      <c r="F14409" s="21" t="s">
        <v>170445</v>
      </c>
      <c r="G14409" s="22">
        <v>6</v>
      </c>
      <c r="H14409" s="22">
        <v>94</v>
      </c>
      <c r="I14409" s="21" t="s">
        <v>206833</v>
      </c>
    </row>
    <row r="14410" spans="1:9" ht="32" customHeight="1">
      <c r="A14410" s="19" t="s">
        <v>206834</v>
      </c>
      <c r="B14410" s="20" t="s">
        <v>188682</v>
      </c>
      <c r="C14410" s="22">
        <v>32</v>
      </c>
      <c r="D14410" s="21" t="s">
        <v>187564</v>
      </c>
      <c r="E14410" s="22">
        <v>53</v>
      </c>
      <c r="F14410" s="21" t="s">
        <v>170445</v>
      </c>
      <c r="G14410" s="22">
        <v>6</v>
      </c>
      <c r="H14410" s="22">
        <v>94</v>
      </c>
      <c r="I14410" s="21" t="s">
        <v>206835</v>
      </c>
    </row>
    <row r="14411" spans="1:9" ht="32" customHeight="1">
      <c r="A14411" s="19" t="s">
        <v>206836</v>
      </c>
      <c r="B14411" s="20" t="s">
        <v>171694</v>
      </c>
      <c r="C14411" s="22">
        <v>79</v>
      </c>
      <c r="D14411" s="21" t="s">
        <v>177946</v>
      </c>
      <c r="E14411" s="22">
        <v>45</v>
      </c>
      <c r="F14411" s="21" t="s">
        <v>184810</v>
      </c>
      <c r="G14411" s="22">
        <v>5</v>
      </c>
      <c r="H14411" s="22">
        <v>132</v>
      </c>
      <c r="I14411" s="21" t="s">
        <v>206837</v>
      </c>
    </row>
    <row r="14412" spans="1:9" ht="32" customHeight="1">
      <c r="A14412" s="19" t="s">
        <v>206838</v>
      </c>
      <c r="B14412" s="20" t="s">
        <v>176630</v>
      </c>
      <c r="C14412" s="22">
        <v>39</v>
      </c>
      <c r="D14412" s="21" t="s">
        <v>174001</v>
      </c>
      <c r="E14412" s="22">
        <v>46</v>
      </c>
      <c r="F14412" s="21" t="s">
        <v>176294</v>
      </c>
      <c r="G14412" s="22">
        <v>2</v>
      </c>
      <c r="H14412" s="22">
        <v>90</v>
      </c>
      <c r="I14412" s="21" t="s">
        <v>206839</v>
      </c>
    </row>
    <row r="14413" spans="1:9" ht="32" customHeight="1">
      <c r="A14413" s="19" t="s">
        <v>206840</v>
      </c>
      <c r="B14413" s="20" t="s">
        <v>179084</v>
      </c>
      <c r="C14413" s="22">
        <v>30</v>
      </c>
      <c r="D14413" s="21" t="s">
        <v>170853</v>
      </c>
      <c r="E14413" s="22">
        <v>80</v>
      </c>
      <c r="F14413" s="21" t="s">
        <v>172691</v>
      </c>
      <c r="G14413" s="22">
        <v>2</v>
      </c>
      <c r="H14413" s="22">
        <v>115</v>
      </c>
      <c r="I14413" s="21" t="s">
        <v>206841</v>
      </c>
    </row>
    <row r="14414" spans="1:9" ht="32" customHeight="1">
      <c r="A14414" s="19" t="s">
        <v>206842</v>
      </c>
      <c r="B14414" s="20" t="s">
        <v>175055</v>
      </c>
      <c r="C14414" s="22">
        <v>3</v>
      </c>
      <c r="D14414" s="21" t="s">
        <v>174053</v>
      </c>
      <c r="E14414" s="22">
        <v>98</v>
      </c>
      <c r="F14414" s="21" t="s">
        <v>174825</v>
      </c>
      <c r="G14414" s="22">
        <v>4</v>
      </c>
      <c r="H14414" s="22">
        <v>108</v>
      </c>
      <c r="I14414" s="21" t="s">
        <v>206843</v>
      </c>
    </row>
    <row r="14415" spans="1:9" ht="32" customHeight="1">
      <c r="A14415" s="19" t="s">
        <v>206844</v>
      </c>
      <c r="B14415" s="20" t="s">
        <v>184023</v>
      </c>
      <c r="C14415" s="22">
        <v>9</v>
      </c>
      <c r="D14415" s="21" t="s">
        <v>186585</v>
      </c>
      <c r="E14415" s="22">
        <v>60</v>
      </c>
      <c r="F14415" s="21" t="s">
        <v>179475</v>
      </c>
      <c r="G14415" s="22">
        <v>4</v>
      </c>
      <c r="H14415" s="22">
        <v>76</v>
      </c>
      <c r="I14415" s="21" t="s">
        <v>206845</v>
      </c>
    </row>
    <row r="14416" spans="1:9" ht="32" customHeight="1">
      <c r="A14416" s="19" t="s">
        <v>206846</v>
      </c>
      <c r="B14416" s="20" t="s">
        <v>175915</v>
      </c>
      <c r="C14416" s="22">
        <v>45</v>
      </c>
      <c r="D14416" s="21" t="s">
        <v>182219</v>
      </c>
      <c r="E14416" s="22">
        <v>41</v>
      </c>
      <c r="F14416" s="21" t="s">
        <v>172991</v>
      </c>
      <c r="G14416" s="22">
        <v>8</v>
      </c>
      <c r="H14416" s="22">
        <v>97</v>
      </c>
      <c r="I14416" s="21" t="s">
        <v>206847</v>
      </c>
    </row>
    <row r="14417" spans="1:9" ht="32" customHeight="1">
      <c r="A14417" s="19" t="s">
        <v>206848</v>
      </c>
      <c r="B14417" s="20" t="s">
        <v>171219</v>
      </c>
      <c r="C14417" s="22">
        <v>20</v>
      </c>
      <c r="D14417" s="21" t="s">
        <v>198779</v>
      </c>
      <c r="E14417" s="22">
        <v>29</v>
      </c>
      <c r="F14417" s="21" t="s">
        <v>192247</v>
      </c>
      <c r="G14417" s="22">
        <v>46</v>
      </c>
      <c r="H14417" s="22">
        <v>98</v>
      </c>
      <c r="I14417" s="21" t="s">
        <v>206849</v>
      </c>
    </row>
    <row r="14418" spans="1:9" ht="32" customHeight="1">
      <c r="A14418" s="19" t="s">
        <v>206850</v>
      </c>
      <c r="B14418" s="20" t="s">
        <v>184222</v>
      </c>
      <c r="C14418" s="22">
        <v>43</v>
      </c>
      <c r="D14418" s="22">
        <v>0</v>
      </c>
      <c r="E14418" s="22">
        <v>0</v>
      </c>
      <c r="F14418" s="21" t="s">
        <v>174342</v>
      </c>
      <c r="G14418" s="22">
        <v>11</v>
      </c>
      <c r="H14418" s="22">
        <v>57</v>
      </c>
      <c r="I14418" s="21" t="s">
        <v>206851</v>
      </c>
    </row>
    <row r="14419" spans="1:9" ht="32" customHeight="1">
      <c r="A14419" s="19" t="s">
        <v>206852</v>
      </c>
      <c r="B14419" s="24">
        <v>0</v>
      </c>
      <c r="C14419" s="22">
        <v>0</v>
      </c>
      <c r="D14419" s="21" t="s">
        <v>206853</v>
      </c>
      <c r="E14419" s="22">
        <v>187</v>
      </c>
      <c r="F14419" s="21" t="s">
        <v>190826</v>
      </c>
      <c r="G14419" s="22">
        <v>6</v>
      </c>
      <c r="H14419" s="22">
        <v>196</v>
      </c>
      <c r="I14419" s="21" t="s">
        <v>206854</v>
      </c>
    </row>
    <row r="14420" spans="1:9" ht="32" customHeight="1">
      <c r="A14420" s="19" t="s">
        <v>206855</v>
      </c>
      <c r="B14420" s="20" t="s">
        <v>206856</v>
      </c>
      <c r="C14420" s="22">
        <v>23</v>
      </c>
      <c r="D14420" s="21" t="s">
        <v>206857</v>
      </c>
      <c r="E14420" s="22">
        <v>70</v>
      </c>
      <c r="F14420" s="21" t="s">
        <v>206858</v>
      </c>
      <c r="G14420" s="22">
        <v>56</v>
      </c>
      <c r="H14420" s="22">
        <v>152</v>
      </c>
      <c r="I14420" s="21" t="s">
        <v>206859</v>
      </c>
    </row>
    <row r="14421" spans="1:9" ht="32" customHeight="1">
      <c r="A14421" s="19" t="s">
        <v>206860</v>
      </c>
      <c r="B14421" s="20" t="s">
        <v>175418</v>
      </c>
      <c r="C14421" s="22">
        <v>18</v>
      </c>
      <c r="D14421" s="21" t="s">
        <v>182741</v>
      </c>
      <c r="E14421" s="22">
        <v>64</v>
      </c>
      <c r="F14421" s="21" t="s">
        <v>177134</v>
      </c>
      <c r="G14421" s="22">
        <v>1</v>
      </c>
      <c r="H14421" s="22">
        <v>86</v>
      </c>
      <c r="I14421" s="21" t="s">
        <v>206861</v>
      </c>
    </row>
    <row r="14422" spans="1:9" ht="44" customHeight="1">
      <c r="A14422" s="19" t="s">
        <v>206862</v>
      </c>
      <c r="B14422" s="20" t="s">
        <v>170445</v>
      </c>
      <c r="C14422" s="22">
        <v>6</v>
      </c>
      <c r="D14422" s="21" t="s">
        <v>206863</v>
      </c>
      <c r="E14422" s="22">
        <v>76</v>
      </c>
      <c r="F14422" s="21" t="s">
        <v>170439</v>
      </c>
      <c r="G14422" s="22">
        <v>9</v>
      </c>
      <c r="H14422" s="22">
        <v>94</v>
      </c>
      <c r="I14422" s="21" t="s">
        <v>206864</v>
      </c>
    </row>
    <row r="14423" spans="1:9" ht="44" customHeight="1">
      <c r="A14423" s="19" t="s">
        <v>206865</v>
      </c>
      <c r="B14423" s="20" t="s">
        <v>189620</v>
      </c>
      <c r="C14423" s="22">
        <v>59</v>
      </c>
      <c r="D14423" s="21" t="s">
        <v>170317</v>
      </c>
      <c r="E14423" s="22">
        <v>12</v>
      </c>
      <c r="F14423" s="21" t="s">
        <v>173398</v>
      </c>
      <c r="G14423" s="22">
        <v>5</v>
      </c>
      <c r="H14423" s="22">
        <v>79</v>
      </c>
      <c r="I14423" s="21" t="s">
        <v>206866</v>
      </c>
    </row>
    <row r="14424" spans="1:9" ht="32" customHeight="1">
      <c r="A14424" s="19" t="s">
        <v>206867</v>
      </c>
      <c r="B14424" s="20" t="s">
        <v>174524</v>
      </c>
      <c r="C14424" s="22">
        <v>189</v>
      </c>
      <c r="D14424" s="21" t="s">
        <v>206868</v>
      </c>
      <c r="E14424" s="22">
        <v>49</v>
      </c>
      <c r="F14424" s="21" t="s">
        <v>206869</v>
      </c>
      <c r="G14424" s="22">
        <v>152</v>
      </c>
      <c r="H14424" s="22">
        <v>393</v>
      </c>
      <c r="I14424" s="21" t="s">
        <v>206870</v>
      </c>
    </row>
    <row r="14425" spans="1:9" ht="32" customHeight="1">
      <c r="A14425" s="19" t="s">
        <v>206871</v>
      </c>
      <c r="B14425" s="20" t="s">
        <v>170715</v>
      </c>
      <c r="C14425" s="22">
        <v>124</v>
      </c>
      <c r="D14425" s="21" t="s">
        <v>169909</v>
      </c>
      <c r="E14425" s="22">
        <v>24</v>
      </c>
      <c r="F14425" s="21" t="s">
        <v>174322</v>
      </c>
      <c r="G14425" s="22">
        <v>50</v>
      </c>
      <c r="H14425" s="22">
        <v>201</v>
      </c>
      <c r="I14425" s="21" t="s">
        <v>206872</v>
      </c>
    </row>
    <row r="14426" spans="1:9" ht="32" customHeight="1">
      <c r="A14426" s="19" t="s">
        <v>206873</v>
      </c>
      <c r="B14426" s="20" t="s">
        <v>206874</v>
      </c>
      <c r="C14426" s="22">
        <v>173</v>
      </c>
      <c r="D14426" s="22">
        <v>0</v>
      </c>
      <c r="E14426" s="22">
        <v>0</v>
      </c>
      <c r="F14426" s="21" t="s">
        <v>206875</v>
      </c>
      <c r="G14426" s="22">
        <v>31</v>
      </c>
      <c r="H14426" s="22">
        <v>207</v>
      </c>
      <c r="I14426" s="21" t="s">
        <v>206876</v>
      </c>
    </row>
    <row r="14427" spans="1:9" ht="32" customHeight="1">
      <c r="A14427" s="19" t="s">
        <v>206877</v>
      </c>
      <c r="B14427" s="20" t="s">
        <v>174112</v>
      </c>
      <c r="C14427" s="22">
        <v>120</v>
      </c>
      <c r="D14427" s="22">
        <v>0</v>
      </c>
      <c r="E14427" s="22">
        <v>0</v>
      </c>
      <c r="F14427" s="21" t="s">
        <v>170217</v>
      </c>
      <c r="G14427" s="22">
        <v>4</v>
      </c>
      <c r="H14427" s="22">
        <v>127</v>
      </c>
      <c r="I14427" s="21" t="s">
        <v>206878</v>
      </c>
    </row>
    <row r="14428" spans="1:9" ht="32" customHeight="1">
      <c r="A14428" s="19" t="s">
        <v>206879</v>
      </c>
      <c r="B14428" s="20" t="s">
        <v>171537</v>
      </c>
      <c r="C14428" s="22">
        <v>34</v>
      </c>
      <c r="D14428" s="21" t="s">
        <v>179230</v>
      </c>
      <c r="E14428" s="22">
        <v>59</v>
      </c>
      <c r="F14428" s="21" t="s">
        <v>169959</v>
      </c>
      <c r="G14428" s="22">
        <v>11</v>
      </c>
      <c r="H14428" s="22">
        <v>107</v>
      </c>
      <c r="I14428" s="21" t="s">
        <v>206880</v>
      </c>
    </row>
    <row r="14429" spans="1:9" ht="32" customHeight="1">
      <c r="A14429" s="19" t="s">
        <v>206881</v>
      </c>
      <c r="B14429" s="20" t="s">
        <v>171478</v>
      </c>
      <c r="C14429" s="22">
        <v>10</v>
      </c>
      <c r="D14429" s="21" t="s">
        <v>206882</v>
      </c>
      <c r="E14429" s="22">
        <v>84</v>
      </c>
      <c r="F14429" s="21" t="s">
        <v>177854</v>
      </c>
      <c r="G14429" s="22">
        <v>13</v>
      </c>
      <c r="H14429" s="22">
        <v>110</v>
      </c>
      <c r="I14429" s="21" t="s">
        <v>206883</v>
      </c>
    </row>
    <row r="14430" spans="1:9" ht="32" customHeight="1">
      <c r="A14430" s="19" t="s">
        <v>206884</v>
      </c>
      <c r="B14430" s="20" t="s">
        <v>172894</v>
      </c>
      <c r="C14430" s="22">
        <v>22</v>
      </c>
      <c r="D14430" s="21" t="s">
        <v>173414</v>
      </c>
      <c r="E14430" s="22">
        <v>37</v>
      </c>
      <c r="F14430" s="21" t="s">
        <v>172956</v>
      </c>
      <c r="G14430" s="22">
        <v>4</v>
      </c>
      <c r="H14430" s="22">
        <v>66</v>
      </c>
      <c r="I14430" s="21" t="s">
        <v>206885</v>
      </c>
    </row>
    <row r="14431" spans="1:9" ht="32" customHeight="1">
      <c r="A14431" s="19" t="s">
        <v>206886</v>
      </c>
      <c r="B14431" s="20" t="s">
        <v>182083</v>
      </c>
      <c r="C14431" s="22">
        <v>37</v>
      </c>
      <c r="D14431" s="21" t="s">
        <v>170195</v>
      </c>
      <c r="E14431" s="22">
        <v>15</v>
      </c>
      <c r="F14431" s="21" t="s">
        <v>177510</v>
      </c>
      <c r="G14431" s="22">
        <v>18</v>
      </c>
      <c r="H14431" s="22">
        <v>73</v>
      </c>
      <c r="I14431" s="21" t="s">
        <v>206887</v>
      </c>
    </row>
    <row r="14432" spans="1:9" ht="32" customHeight="1">
      <c r="A14432" s="19" t="s">
        <v>206888</v>
      </c>
      <c r="B14432" s="20" t="s">
        <v>173268</v>
      </c>
      <c r="C14432" s="22">
        <v>96</v>
      </c>
      <c r="D14432" s="21" t="s">
        <v>169909</v>
      </c>
      <c r="E14432" s="22">
        <v>16</v>
      </c>
      <c r="F14432" s="21" t="s">
        <v>177515</v>
      </c>
      <c r="G14432" s="22">
        <v>20</v>
      </c>
      <c r="H14432" s="22">
        <v>135</v>
      </c>
      <c r="I14432" s="21" t="s">
        <v>206889</v>
      </c>
    </row>
    <row r="14433" spans="1:9" ht="32" customHeight="1">
      <c r="A14433" s="19" t="s">
        <v>206890</v>
      </c>
      <c r="B14433" s="20" t="s">
        <v>171528</v>
      </c>
      <c r="C14433" s="22">
        <v>46</v>
      </c>
      <c r="D14433" s="21" t="s">
        <v>206891</v>
      </c>
      <c r="E14433" s="22">
        <v>88</v>
      </c>
      <c r="F14433" s="21" t="s">
        <v>174494</v>
      </c>
      <c r="G14433" s="22">
        <v>27</v>
      </c>
      <c r="H14433" s="22">
        <v>164</v>
      </c>
      <c r="I14433" s="21" t="s">
        <v>206892</v>
      </c>
    </row>
    <row r="14434" spans="1:9" ht="32" customHeight="1">
      <c r="A14434" s="19" t="s">
        <v>206893</v>
      </c>
      <c r="B14434" s="20" t="s">
        <v>178096</v>
      </c>
      <c r="C14434" s="22">
        <v>38</v>
      </c>
      <c r="D14434" s="21" t="s">
        <v>170626</v>
      </c>
      <c r="E14434" s="22">
        <v>88</v>
      </c>
      <c r="F14434" s="21" t="s">
        <v>171778</v>
      </c>
      <c r="G14434" s="22">
        <v>16</v>
      </c>
      <c r="H14434" s="22">
        <v>145</v>
      </c>
      <c r="I14434" s="21" t="s">
        <v>206894</v>
      </c>
    </row>
    <row r="14435" spans="1:9" ht="32" customHeight="1">
      <c r="A14435" s="19" t="s">
        <v>206895</v>
      </c>
      <c r="B14435" s="20" t="s">
        <v>181391</v>
      </c>
      <c r="C14435" s="22">
        <v>66</v>
      </c>
      <c r="D14435" s="21" t="s">
        <v>178628</v>
      </c>
      <c r="E14435" s="22">
        <v>3</v>
      </c>
      <c r="F14435" s="21" t="s">
        <v>179580</v>
      </c>
      <c r="G14435" s="22">
        <v>26</v>
      </c>
      <c r="H14435" s="22">
        <v>98</v>
      </c>
      <c r="I14435" s="21" t="s">
        <v>206896</v>
      </c>
    </row>
    <row r="14436" spans="1:9" ht="32" customHeight="1">
      <c r="A14436" s="19" t="s">
        <v>206897</v>
      </c>
      <c r="B14436" s="20" t="s">
        <v>186498</v>
      </c>
      <c r="C14436" s="22">
        <v>13</v>
      </c>
      <c r="D14436" s="21" t="s">
        <v>206898</v>
      </c>
      <c r="E14436" s="22">
        <v>127</v>
      </c>
      <c r="F14436" s="21" t="s">
        <v>178033</v>
      </c>
      <c r="G14436" s="22">
        <v>12</v>
      </c>
      <c r="H14436" s="22">
        <v>155</v>
      </c>
      <c r="I14436" s="21" t="s">
        <v>206899</v>
      </c>
    </row>
    <row r="14437" spans="1:9" ht="32" customHeight="1">
      <c r="A14437" s="19" t="s">
        <v>206900</v>
      </c>
      <c r="B14437" s="20" t="s">
        <v>181297</v>
      </c>
      <c r="C14437" s="22">
        <v>76</v>
      </c>
      <c r="D14437" s="21" t="s">
        <v>174359</v>
      </c>
      <c r="E14437" s="22">
        <v>11</v>
      </c>
      <c r="F14437" s="21" t="s">
        <v>172695</v>
      </c>
      <c r="G14437" s="22">
        <v>15</v>
      </c>
      <c r="H14437" s="22">
        <v>105</v>
      </c>
      <c r="I14437" s="21" t="s">
        <v>206901</v>
      </c>
    </row>
    <row r="14438" spans="1:9" ht="32" customHeight="1">
      <c r="A14438" s="19" t="s">
        <v>206902</v>
      </c>
      <c r="B14438" s="20" t="s">
        <v>206903</v>
      </c>
      <c r="C14438" s="22">
        <v>5</v>
      </c>
      <c r="D14438" s="21" t="s">
        <v>206904</v>
      </c>
      <c r="E14438" s="22">
        <v>351</v>
      </c>
      <c r="F14438" s="21" t="s">
        <v>179492</v>
      </c>
      <c r="G14438" s="22">
        <v>2</v>
      </c>
      <c r="H14438" s="22">
        <v>361</v>
      </c>
      <c r="I14438" s="21" t="s">
        <v>206905</v>
      </c>
    </row>
    <row r="14439" spans="1:9" ht="32" customHeight="1">
      <c r="A14439" s="19" t="s">
        <v>206906</v>
      </c>
      <c r="B14439" s="20" t="s">
        <v>206907</v>
      </c>
      <c r="C14439" s="22">
        <v>113</v>
      </c>
      <c r="D14439" s="21" t="s">
        <v>175453</v>
      </c>
      <c r="E14439" s="22">
        <v>63</v>
      </c>
      <c r="F14439" s="21" t="s">
        <v>175641</v>
      </c>
      <c r="G14439" s="22">
        <v>20</v>
      </c>
      <c r="H14439" s="22">
        <v>199</v>
      </c>
      <c r="I14439" s="21" t="s">
        <v>206908</v>
      </c>
    </row>
    <row r="14440" spans="1:9" ht="32" customHeight="1">
      <c r="A14440" s="19" t="s">
        <v>206909</v>
      </c>
      <c r="B14440" s="20" t="s">
        <v>170928</v>
      </c>
      <c r="C14440" s="22">
        <v>8</v>
      </c>
      <c r="D14440" s="21" t="s">
        <v>171233</v>
      </c>
      <c r="E14440" s="22">
        <v>148</v>
      </c>
      <c r="F14440" s="21" t="s">
        <v>170928</v>
      </c>
      <c r="G14440" s="22">
        <v>8</v>
      </c>
      <c r="H14440" s="22">
        <v>167</v>
      </c>
      <c r="I14440" s="21" t="s">
        <v>206910</v>
      </c>
    </row>
    <row r="14441" spans="1:9" ht="32" customHeight="1">
      <c r="A14441" s="19" t="s">
        <v>206911</v>
      </c>
      <c r="B14441" s="20" t="s">
        <v>175972</v>
      </c>
      <c r="C14441" s="22">
        <v>14</v>
      </c>
      <c r="D14441" s="21" t="s">
        <v>206912</v>
      </c>
      <c r="E14441" s="22">
        <v>78</v>
      </c>
      <c r="F14441" s="21" t="s">
        <v>193140</v>
      </c>
      <c r="G14441" s="22">
        <v>21</v>
      </c>
      <c r="H14441" s="22">
        <v>116</v>
      </c>
      <c r="I14441" s="21" t="s">
        <v>206913</v>
      </c>
    </row>
    <row r="14442" spans="1:9" ht="32" customHeight="1">
      <c r="A14442" s="19" t="s">
        <v>206914</v>
      </c>
      <c r="B14442" s="20" t="s">
        <v>182232</v>
      </c>
      <c r="C14442" s="22">
        <v>17</v>
      </c>
      <c r="D14442" s="21" t="s">
        <v>171228</v>
      </c>
      <c r="E14442" s="22">
        <v>74</v>
      </c>
      <c r="F14442" s="21" t="s">
        <v>176432</v>
      </c>
      <c r="G14442" s="22">
        <v>1</v>
      </c>
      <c r="H14442" s="22">
        <v>95</v>
      </c>
      <c r="I14442" s="21" t="s">
        <v>206915</v>
      </c>
    </row>
    <row r="14443" spans="1:9" ht="32" customHeight="1">
      <c r="A14443" s="19" t="s">
        <v>206916</v>
      </c>
      <c r="B14443" s="20" t="s">
        <v>182232</v>
      </c>
      <c r="C14443" s="22">
        <v>17</v>
      </c>
      <c r="D14443" s="21" t="s">
        <v>171228</v>
      </c>
      <c r="E14443" s="22">
        <v>74</v>
      </c>
      <c r="F14443" s="21" t="s">
        <v>176432</v>
      </c>
      <c r="G14443" s="22">
        <v>1</v>
      </c>
      <c r="H14443" s="22">
        <v>95</v>
      </c>
      <c r="I14443" s="21" t="s">
        <v>206917</v>
      </c>
    </row>
    <row r="14444" spans="1:9" ht="44" customHeight="1">
      <c r="A14444" s="19" t="s">
        <v>206918</v>
      </c>
      <c r="B14444" s="20" t="s">
        <v>175164</v>
      </c>
      <c r="C14444" s="22">
        <v>102</v>
      </c>
      <c r="D14444" s="21" t="s">
        <v>14608</v>
      </c>
      <c r="E14444" s="22">
        <v>52</v>
      </c>
      <c r="F14444" s="21" t="s">
        <v>178330</v>
      </c>
      <c r="G14444" s="22">
        <v>6</v>
      </c>
      <c r="H14444" s="22">
        <v>163</v>
      </c>
      <c r="I14444" s="21" t="s">
        <v>206919</v>
      </c>
    </row>
    <row r="14445" spans="1:9" ht="32" customHeight="1">
      <c r="A14445" s="19" t="s">
        <v>206920</v>
      </c>
      <c r="B14445" s="20" t="s">
        <v>188310</v>
      </c>
      <c r="C14445" s="22">
        <v>34</v>
      </c>
      <c r="D14445" s="21" t="s">
        <v>173413</v>
      </c>
      <c r="E14445" s="22">
        <v>26</v>
      </c>
      <c r="F14445" s="21" t="s">
        <v>169862</v>
      </c>
      <c r="G14445" s="22">
        <v>3</v>
      </c>
      <c r="H14445" s="22">
        <v>66</v>
      </c>
      <c r="I14445" s="21" t="s">
        <v>206921</v>
      </c>
    </row>
    <row r="14446" spans="1:9" ht="32" customHeight="1">
      <c r="A14446" s="19" t="s">
        <v>206922</v>
      </c>
      <c r="B14446" s="24">
        <v>100</v>
      </c>
      <c r="C14446" s="22">
        <v>55</v>
      </c>
      <c r="D14446" s="22">
        <v>0</v>
      </c>
      <c r="E14446" s="22">
        <v>0</v>
      </c>
      <c r="F14446" s="22">
        <v>0</v>
      </c>
      <c r="G14446" s="22">
        <v>0</v>
      </c>
      <c r="H14446" s="22">
        <v>58</v>
      </c>
      <c r="I14446" s="21" t="s">
        <v>206923</v>
      </c>
    </row>
    <row r="14447" spans="1:9" ht="44" customHeight="1">
      <c r="A14447" s="19" t="s">
        <v>206924</v>
      </c>
      <c r="B14447" s="20" t="s">
        <v>173726</v>
      </c>
      <c r="C14447" s="22">
        <v>48</v>
      </c>
      <c r="D14447" s="21" t="s">
        <v>171881</v>
      </c>
      <c r="E14447" s="22">
        <v>15</v>
      </c>
      <c r="F14447" s="21" t="s">
        <v>171881</v>
      </c>
      <c r="G14447" s="22">
        <v>15</v>
      </c>
      <c r="H14447" s="22">
        <v>81</v>
      </c>
      <c r="I14447" s="21" t="s">
        <v>206925</v>
      </c>
    </row>
    <row r="14448" spans="1:9" ht="32" customHeight="1">
      <c r="A14448" s="19" t="s">
        <v>206926</v>
      </c>
      <c r="B14448" s="20" t="s">
        <v>173675</v>
      </c>
      <c r="C14448" s="22">
        <v>34</v>
      </c>
      <c r="D14448" s="21" t="s">
        <v>173202</v>
      </c>
      <c r="E14448" s="22">
        <v>14</v>
      </c>
      <c r="F14448" s="22">
        <v>0</v>
      </c>
      <c r="G14448" s="22">
        <v>0</v>
      </c>
      <c r="H14448" s="22">
        <v>51</v>
      </c>
      <c r="I14448" s="21" t="s">
        <v>206927</v>
      </c>
    </row>
    <row r="14449" spans="1:9" ht="32" customHeight="1">
      <c r="A14449" s="19" t="s">
        <v>206928</v>
      </c>
      <c r="B14449" s="20" t="s">
        <v>181617</v>
      </c>
      <c r="C14449" s="22">
        <v>100</v>
      </c>
      <c r="D14449" s="21" t="s">
        <v>175253</v>
      </c>
      <c r="E14449" s="22">
        <v>6</v>
      </c>
      <c r="F14449" s="21" t="s">
        <v>177318</v>
      </c>
      <c r="G14449" s="22">
        <v>46</v>
      </c>
      <c r="H14449" s="22">
        <v>155</v>
      </c>
      <c r="I14449" s="21" t="s">
        <v>206929</v>
      </c>
    </row>
    <row r="14450" spans="1:9" ht="32" customHeight="1">
      <c r="A14450" s="19" t="s">
        <v>206930</v>
      </c>
      <c r="B14450" s="20" t="s">
        <v>170976</v>
      </c>
      <c r="C14450" s="22">
        <v>4</v>
      </c>
      <c r="D14450" s="21" t="s">
        <v>172861</v>
      </c>
      <c r="E14450" s="22">
        <v>140</v>
      </c>
      <c r="F14450" s="21" t="s">
        <v>170405</v>
      </c>
      <c r="G14450" s="22">
        <v>18</v>
      </c>
      <c r="H14450" s="22">
        <v>165</v>
      </c>
      <c r="I14450" s="21" t="s">
        <v>206931</v>
      </c>
    </row>
    <row r="14451" spans="1:9" ht="32" customHeight="1">
      <c r="A14451" s="19" t="s">
        <v>206932</v>
      </c>
      <c r="B14451" s="20" t="s">
        <v>174624</v>
      </c>
      <c r="C14451" s="22">
        <v>71</v>
      </c>
      <c r="D14451" s="22">
        <v>0</v>
      </c>
      <c r="E14451" s="22">
        <v>0</v>
      </c>
      <c r="F14451" s="21" t="s">
        <v>174299</v>
      </c>
      <c r="G14451" s="22">
        <v>25</v>
      </c>
      <c r="H14451" s="22">
        <v>99</v>
      </c>
      <c r="I14451" s="21" t="s">
        <v>206933</v>
      </c>
    </row>
    <row r="14452" spans="1:9" ht="32" customHeight="1">
      <c r="A14452" s="19" t="s">
        <v>206934</v>
      </c>
      <c r="B14452" s="20" t="s">
        <v>206935</v>
      </c>
      <c r="C14452" s="22">
        <v>108</v>
      </c>
      <c r="D14452" s="21" t="s">
        <v>182107</v>
      </c>
      <c r="E14452" s="22">
        <v>142</v>
      </c>
      <c r="F14452" s="21" t="s">
        <v>173624</v>
      </c>
      <c r="G14452" s="22">
        <v>40</v>
      </c>
      <c r="H14452" s="22">
        <v>293</v>
      </c>
      <c r="I14452" s="21" t="s">
        <v>206936</v>
      </c>
    </row>
    <row r="14453" spans="1:9" ht="32" customHeight="1">
      <c r="A14453" s="19" t="s">
        <v>206937</v>
      </c>
      <c r="B14453" s="20" t="s">
        <v>171058</v>
      </c>
      <c r="C14453" s="22">
        <v>40</v>
      </c>
      <c r="D14453" s="21" t="s">
        <v>176218</v>
      </c>
      <c r="E14453" s="22">
        <v>196</v>
      </c>
      <c r="F14453" s="21" t="s">
        <v>175546</v>
      </c>
      <c r="G14453" s="22">
        <v>24</v>
      </c>
      <c r="H14453" s="22">
        <v>263</v>
      </c>
      <c r="I14453" s="21" t="s">
        <v>206938</v>
      </c>
    </row>
    <row r="14454" spans="1:9" ht="32" customHeight="1">
      <c r="A14454" s="19" t="s">
        <v>206939</v>
      </c>
      <c r="B14454" s="20" t="s">
        <v>189039</v>
      </c>
      <c r="C14454" s="22">
        <v>4</v>
      </c>
      <c r="D14454" s="21" t="s">
        <v>173038</v>
      </c>
      <c r="E14454" s="22">
        <v>266</v>
      </c>
      <c r="F14454" s="21" t="s">
        <v>189039</v>
      </c>
      <c r="G14454" s="22">
        <v>4</v>
      </c>
      <c r="H14454" s="22">
        <v>277</v>
      </c>
      <c r="I14454" s="21" t="s">
        <v>206940</v>
      </c>
    </row>
    <row r="14455" spans="1:9" ht="32" customHeight="1">
      <c r="A14455" s="19" t="s">
        <v>206941</v>
      </c>
      <c r="B14455" s="20" t="s">
        <v>177836</v>
      </c>
      <c r="C14455" s="22">
        <v>48</v>
      </c>
      <c r="D14455" s="21" t="s">
        <v>186624</v>
      </c>
      <c r="E14455" s="22">
        <v>194</v>
      </c>
      <c r="F14455" s="21" t="s">
        <v>206942</v>
      </c>
      <c r="G14455" s="22">
        <v>90</v>
      </c>
      <c r="H14455" s="22">
        <v>335</v>
      </c>
      <c r="I14455" s="21" t="s">
        <v>206943</v>
      </c>
    </row>
    <row r="14456" spans="1:9" ht="32" customHeight="1">
      <c r="A14456" s="19" t="s">
        <v>206944</v>
      </c>
      <c r="B14456" s="40">
        <v>11875</v>
      </c>
      <c r="C14456" s="22">
        <v>38</v>
      </c>
      <c r="D14456" s="21" t="s">
        <v>206945</v>
      </c>
      <c r="E14456" s="22">
        <v>194</v>
      </c>
      <c r="F14456" s="21" t="s">
        <v>175382</v>
      </c>
      <c r="G14456" s="22">
        <v>88</v>
      </c>
      <c r="H14456" s="22">
        <v>323</v>
      </c>
      <c r="I14456" s="21" t="s">
        <v>206946</v>
      </c>
    </row>
    <row r="14457" spans="1:9" ht="32" customHeight="1">
      <c r="A14457" s="19" t="s">
        <v>206947</v>
      </c>
      <c r="B14457" s="20" t="s">
        <v>206948</v>
      </c>
      <c r="C14457" s="22">
        <v>223</v>
      </c>
      <c r="D14457" s="22">
        <v>0</v>
      </c>
      <c r="E14457" s="22">
        <v>0</v>
      </c>
      <c r="F14457" s="21" t="s">
        <v>206949</v>
      </c>
      <c r="G14457" s="22">
        <v>21</v>
      </c>
      <c r="H14457" s="22">
        <v>247</v>
      </c>
      <c r="I14457" s="21" t="s">
        <v>206950</v>
      </c>
    </row>
    <row r="14458" spans="1:9" ht="32" customHeight="1">
      <c r="A14458" s="19" t="s">
        <v>206951</v>
      </c>
      <c r="B14458" s="20" t="s">
        <v>172199</v>
      </c>
      <c r="C14458" s="22">
        <v>150</v>
      </c>
      <c r="D14458" s="22">
        <v>0</v>
      </c>
      <c r="E14458" s="22">
        <v>0</v>
      </c>
      <c r="F14458" s="21" t="s">
        <v>172200</v>
      </c>
      <c r="G14458" s="22">
        <v>4</v>
      </c>
      <c r="H14458" s="22">
        <v>157</v>
      </c>
      <c r="I14458" s="21" t="s">
        <v>206952</v>
      </c>
    </row>
    <row r="14459" spans="1:9" ht="32" customHeight="1">
      <c r="A14459" s="19" t="s">
        <v>206953</v>
      </c>
      <c r="B14459" s="20" t="s">
        <v>170948</v>
      </c>
      <c r="C14459" s="22">
        <v>1</v>
      </c>
      <c r="D14459" s="21" t="s">
        <v>170103</v>
      </c>
      <c r="E14459" s="22">
        <v>60</v>
      </c>
      <c r="F14459" s="21" t="s">
        <v>170410</v>
      </c>
      <c r="G14459" s="22">
        <v>2</v>
      </c>
      <c r="H14459" s="22">
        <v>66</v>
      </c>
      <c r="I14459" s="21" t="s">
        <v>206954</v>
      </c>
    </row>
    <row r="14460" spans="1:9" ht="32" customHeight="1">
      <c r="A14460" s="19" t="s">
        <v>206955</v>
      </c>
      <c r="B14460" s="20" t="s">
        <v>174450</v>
      </c>
      <c r="C14460" s="22">
        <v>14</v>
      </c>
      <c r="D14460" s="21" t="s">
        <v>170503</v>
      </c>
      <c r="E14460" s="22">
        <v>115</v>
      </c>
      <c r="F14460" s="21" t="s">
        <v>174407</v>
      </c>
      <c r="G14460" s="22">
        <v>1</v>
      </c>
      <c r="H14460" s="22">
        <v>133</v>
      </c>
      <c r="I14460" s="21" t="s">
        <v>206956</v>
      </c>
    </row>
    <row r="14461" spans="1:9" ht="32" customHeight="1">
      <c r="A14461" s="19" t="s">
        <v>206957</v>
      </c>
      <c r="B14461" s="24">
        <v>8</v>
      </c>
      <c r="C14461" s="22">
        <v>10</v>
      </c>
      <c r="D14461" s="22">
        <v>92</v>
      </c>
      <c r="E14461" s="22">
        <v>115</v>
      </c>
      <c r="F14461" s="22">
        <v>0</v>
      </c>
      <c r="G14461" s="22">
        <v>0</v>
      </c>
      <c r="H14461" s="22">
        <v>128</v>
      </c>
      <c r="I14461" s="21" t="s">
        <v>206958</v>
      </c>
    </row>
    <row r="14462" spans="1:9" ht="32" customHeight="1">
      <c r="A14462" s="19" t="s">
        <v>206959</v>
      </c>
      <c r="B14462" s="20" t="s">
        <v>180735</v>
      </c>
      <c r="C14462" s="22">
        <v>78</v>
      </c>
      <c r="D14462" s="21" t="s">
        <v>172048</v>
      </c>
      <c r="E14462" s="22">
        <v>3</v>
      </c>
      <c r="F14462" s="21" t="s">
        <v>184299</v>
      </c>
      <c r="G14462" s="22">
        <v>38</v>
      </c>
      <c r="H14462" s="22">
        <v>122</v>
      </c>
      <c r="I14462" s="21" t="s">
        <v>206960</v>
      </c>
    </row>
    <row r="14463" spans="1:9" ht="32" customHeight="1">
      <c r="A14463" s="19" t="s">
        <v>206961</v>
      </c>
      <c r="B14463" s="20" t="s">
        <v>175421</v>
      </c>
      <c r="C14463" s="22">
        <v>66</v>
      </c>
      <c r="D14463" s="21" t="s">
        <v>175869</v>
      </c>
      <c r="E14463" s="22">
        <v>3</v>
      </c>
      <c r="F14463" s="21" t="s">
        <v>176906</v>
      </c>
      <c r="G14463" s="22">
        <v>14</v>
      </c>
      <c r="H14463" s="22">
        <v>86</v>
      </c>
      <c r="I14463" s="21" t="s">
        <v>206962</v>
      </c>
    </row>
    <row r="14464" spans="1:9" ht="32" customHeight="1">
      <c r="A14464" s="19" t="s">
        <v>206963</v>
      </c>
      <c r="B14464" s="20" t="s">
        <v>175421</v>
      </c>
      <c r="C14464" s="22">
        <v>66</v>
      </c>
      <c r="D14464" s="21" t="s">
        <v>175869</v>
      </c>
      <c r="E14464" s="22">
        <v>3</v>
      </c>
      <c r="F14464" s="21" t="s">
        <v>176906</v>
      </c>
      <c r="G14464" s="22">
        <v>14</v>
      </c>
      <c r="H14464" s="22">
        <v>86</v>
      </c>
      <c r="I14464" s="21" t="s">
        <v>206964</v>
      </c>
    </row>
    <row r="14465" spans="1:9" ht="32" customHeight="1">
      <c r="A14465" s="19" t="s">
        <v>206965</v>
      </c>
      <c r="B14465" s="20" t="s">
        <v>173811</v>
      </c>
      <c r="C14465" s="22">
        <v>76</v>
      </c>
      <c r="D14465" s="21" t="s">
        <v>169700</v>
      </c>
      <c r="E14465" s="22">
        <v>6</v>
      </c>
      <c r="F14465" s="21" t="s">
        <v>189329</v>
      </c>
      <c r="G14465" s="22">
        <v>62</v>
      </c>
      <c r="H14465" s="22">
        <v>147</v>
      </c>
      <c r="I14465" s="21" t="s">
        <v>206966</v>
      </c>
    </row>
    <row r="14466" spans="1:9" ht="32" customHeight="1">
      <c r="A14466" s="19" t="s">
        <v>206967</v>
      </c>
      <c r="B14466" s="24">
        <v>75</v>
      </c>
      <c r="C14466" s="22">
        <v>87</v>
      </c>
      <c r="D14466" s="21" t="s">
        <v>177810</v>
      </c>
      <c r="E14466" s="22">
        <v>13</v>
      </c>
      <c r="F14466" s="21" t="s">
        <v>173624</v>
      </c>
      <c r="G14466" s="22">
        <v>16</v>
      </c>
      <c r="H14466" s="22">
        <v>119</v>
      </c>
      <c r="I14466" s="21" t="s">
        <v>206968</v>
      </c>
    </row>
    <row r="14467" spans="1:9" ht="32" customHeight="1">
      <c r="A14467" s="19" t="s">
        <v>206969</v>
      </c>
      <c r="B14467" s="24">
        <v>75</v>
      </c>
      <c r="C14467" s="22">
        <v>87</v>
      </c>
      <c r="D14467" s="21" t="s">
        <v>177810</v>
      </c>
      <c r="E14467" s="22">
        <v>13</v>
      </c>
      <c r="F14467" s="21" t="s">
        <v>173624</v>
      </c>
      <c r="G14467" s="22">
        <v>16</v>
      </c>
      <c r="H14467" s="22">
        <v>119</v>
      </c>
      <c r="I14467" s="21" t="s">
        <v>206970</v>
      </c>
    </row>
    <row r="14468" spans="1:9" ht="32" customHeight="1">
      <c r="A14468" s="19" t="s">
        <v>206971</v>
      </c>
      <c r="B14468" s="20" t="s">
        <v>170250</v>
      </c>
      <c r="C14468" s="22">
        <v>28</v>
      </c>
      <c r="D14468" s="21" t="s">
        <v>177602</v>
      </c>
      <c r="E14468" s="22">
        <v>37</v>
      </c>
      <c r="F14468" s="21" t="s">
        <v>175351</v>
      </c>
      <c r="G14468" s="22">
        <v>19</v>
      </c>
      <c r="H14468" s="22">
        <v>87</v>
      </c>
      <c r="I14468" s="21" t="s">
        <v>206972</v>
      </c>
    </row>
    <row r="14469" spans="1:9" ht="20" customHeight="1">
      <c r="A14469" s="19" t="s">
        <v>206973</v>
      </c>
      <c r="B14469" s="20" t="s">
        <v>173402</v>
      </c>
      <c r="C14469" s="22">
        <v>41</v>
      </c>
      <c r="D14469" s="21" t="s">
        <v>183385</v>
      </c>
      <c r="E14469" s="22">
        <v>51</v>
      </c>
      <c r="F14469" s="21" t="s">
        <v>170713</v>
      </c>
      <c r="G14469" s="22">
        <v>7</v>
      </c>
      <c r="H14469" s="22">
        <v>102</v>
      </c>
      <c r="I14469" s="21" t="s">
        <v>206974</v>
      </c>
    </row>
    <row r="14470" spans="1:9" ht="20" customHeight="1">
      <c r="A14470" s="19" t="s">
        <v>206975</v>
      </c>
      <c r="B14470" s="20" t="s">
        <v>172353</v>
      </c>
      <c r="C14470" s="22">
        <v>10</v>
      </c>
      <c r="D14470" s="21" t="s">
        <v>170915</v>
      </c>
      <c r="E14470" s="22">
        <v>59</v>
      </c>
      <c r="F14470" s="21" t="s">
        <v>175213</v>
      </c>
      <c r="G14470" s="22">
        <v>12</v>
      </c>
      <c r="H14470" s="22">
        <v>84</v>
      </c>
      <c r="I14470" s="21" t="s">
        <v>206976</v>
      </c>
    </row>
    <row r="14471" spans="1:9" ht="20" customHeight="1">
      <c r="A14471" s="19" t="s">
        <v>206977</v>
      </c>
      <c r="B14471" s="20" t="s">
        <v>170570</v>
      </c>
      <c r="C14471" s="22">
        <v>3</v>
      </c>
      <c r="D14471" s="21" t="s">
        <v>172724</v>
      </c>
      <c r="E14471" s="22">
        <v>100</v>
      </c>
      <c r="F14471" s="21" t="s">
        <v>174539</v>
      </c>
      <c r="G14471" s="22">
        <v>1</v>
      </c>
      <c r="H14471" s="22">
        <v>107</v>
      </c>
      <c r="I14471" s="21" t="s">
        <v>206978</v>
      </c>
    </row>
    <row r="14472" spans="1:9" ht="20" customHeight="1">
      <c r="A14472" s="19" t="s">
        <v>206979</v>
      </c>
      <c r="B14472" s="20" t="s">
        <v>179298</v>
      </c>
      <c r="C14472" s="22">
        <v>44</v>
      </c>
      <c r="D14472" s="21" t="s">
        <v>169658</v>
      </c>
      <c r="E14472" s="22">
        <v>3</v>
      </c>
      <c r="F14472" s="21" t="s">
        <v>170366</v>
      </c>
      <c r="G14472" s="22">
        <v>10</v>
      </c>
      <c r="H14472" s="22">
        <v>60</v>
      </c>
      <c r="I14472" s="21" t="s">
        <v>206980</v>
      </c>
    </row>
    <row r="14473" spans="1:9" ht="20" customHeight="1">
      <c r="A14473" s="19" t="s">
        <v>206981</v>
      </c>
      <c r="B14473" s="20" t="s">
        <v>185788</v>
      </c>
      <c r="C14473" s="22">
        <v>81</v>
      </c>
      <c r="D14473" s="21" t="s">
        <v>180552</v>
      </c>
      <c r="E14473" s="22">
        <v>31</v>
      </c>
      <c r="F14473" s="21" t="s">
        <v>174981</v>
      </c>
      <c r="G14473" s="22">
        <v>18</v>
      </c>
      <c r="H14473" s="22">
        <v>133</v>
      </c>
      <c r="I14473" s="21" t="s">
        <v>206982</v>
      </c>
    </row>
    <row r="14474" spans="1:9" ht="20" customHeight="1">
      <c r="A14474" s="19" t="s">
        <v>206983</v>
      </c>
      <c r="B14474" s="20" t="s">
        <v>173015</v>
      </c>
      <c r="C14474" s="22">
        <v>86</v>
      </c>
      <c r="D14474" s="21" t="s">
        <v>170115</v>
      </c>
      <c r="E14474" s="22">
        <v>10</v>
      </c>
      <c r="F14474" s="21" t="s">
        <v>170491</v>
      </c>
      <c r="G14474" s="22">
        <v>14</v>
      </c>
      <c r="H14474" s="22">
        <v>113</v>
      </c>
      <c r="I14474" s="21" t="s">
        <v>206984</v>
      </c>
    </row>
    <row r="14475" spans="1:9" ht="20" customHeight="1">
      <c r="A14475" s="19" t="s">
        <v>206985</v>
      </c>
      <c r="B14475" s="24">
        <v>13</v>
      </c>
      <c r="C14475" s="22">
        <v>13</v>
      </c>
      <c r="D14475" s="22">
        <v>87</v>
      </c>
      <c r="E14475" s="22">
        <v>87</v>
      </c>
      <c r="F14475" s="22">
        <v>0</v>
      </c>
      <c r="G14475" s="22">
        <v>0</v>
      </c>
      <c r="H14475" s="22">
        <v>103</v>
      </c>
      <c r="I14475" s="21" t="s">
        <v>206986</v>
      </c>
    </row>
    <row r="14476" spans="1:9" ht="32" customHeight="1">
      <c r="A14476" s="19" t="s">
        <v>206987</v>
      </c>
      <c r="B14476" s="20" t="s">
        <v>174391</v>
      </c>
      <c r="C14476" s="22">
        <v>50</v>
      </c>
      <c r="D14476" s="39">
        <v>34375</v>
      </c>
      <c r="E14476" s="22">
        <v>33</v>
      </c>
      <c r="F14476" s="21" t="s">
        <v>169699</v>
      </c>
      <c r="G14476" s="22">
        <v>13</v>
      </c>
      <c r="H14476" s="22">
        <v>99</v>
      </c>
      <c r="I14476" s="21" t="s">
        <v>206988</v>
      </c>
    </row>
    <row r="14477" spans="1:9" ht="32" customHeight="1">
      <c r="A14477" s="19" t="s">
        <v>206989</v>
      </c>
      <c r="B14477" s="20" t="s">
        <v>176236</v>
      </c>
      <c r="C14477" s="22">
        <v>31</v>
      </c>
      <c r="D14477" s="21" t="s">
        <v>174381</v>
      </c>
      <c r="E14477" s="22">
        <v>33</v>
      </c>
      <c r="F14477" s="21" t="s">
        <v>171579</v>
      </c>
      <c r="G14477" s="22">
        <v>20</v>
      </c>
      <c r="H14477" s="22">
        <v>87</v>
      </c>
      <c r="I14477" s="21" t="s">
        <v>206990</v>
      </c>
    </row>
    <row r="14478" spans="1:9" ht="32" customHeight="1">
      <c r="A14478" s="19" t="s">
        <v>206991</v>
      </c>
      <c r="B14478" s="20" t="s">
        <v>172612</v>
      </c>
      <c r="C14478" s="22">
        <v>9</v>
      </c>
      <c r="D14478" s="21" t="s">
        <v>206992</v>
      </c>
      <c r="E14478" s="22">
        <v>172</v>
      </c>
      <c r="F14478" s="21" t="s">
        <v>206993</v>
      </c>
      <c r="G14478" s="22">
        <v>14</v>
      </c>
      <c r="H14478" s="22">
        <v>198</v>
      </c>
      <c r="I14478" s="21" t="s">
        <v>206994</v>
      </c>
    </row>
    <row r="14479" spans="1:9" ht="32" customHeight="1">
      <c r="A14479" s="19" t="s">
        <v>206995</v>
      </c>
      <c r="B14479" s="20" t="s">
        <v>181082</v>
      </c>
      <c r="C14479" s="22">
        <v>39</v>
      </c>
      <c r="D14479" s="21" t="s">
        <v>194380</v>
      </c>
      <c r="E14479" s="22">
        <v>20</v>
      </c>
      <c r="F14479" s="21" t="s">
        <v>179761</v>
      </c>
      <c r="G14479" s="22">
        <v>40</v>
      </c>
      <c r="H14479" s="22">
        <v>102</v>
      </c>
      <c r="I14479" s="21" t="s">
        <v>206996</v>
      </c>
    </row>
    <row r="14480" spans="1:9" ht="32" customHeight="1">
      <c r="A14480" s="19" t="s">
        <v>206997</v>
      </c>
      <c r="B14480" s="20" t="s">
        <v>206998</v>
      </c>
      <c r="C14480" s="22">
        <v>20</v>
      </c>
      <c r="D14480" s="21" t="s">
        <v>173958</v>
      </c>
      <c r="E14480" s="22">
        <v>138</v>
      </c>
      <c r="F14480" s="21" t="s">
        <v>172433</v>
      </c>
      <c r="G14480" s="22">
        <v>3</v>
      </c>
      <c r="H14480" s="22">
        <v>164</v>
      </c>
      <c r="I14480" s="21" t="s">
        <v>206999</v>
      </c>
    </row>
    <row r="14481" spans="1:9" ht="32" customHeight="1">
      <c r="A14481" s="19" t="s">
        <v>207000</v>
      </c>
      <c r="B14481" s="24">
        <v>8</v>
      </c>
      <c r="C14481" s="22">
        <v>12</v>
      </c>
      <c r="D14481" s="22">
        <v>92</v>
      </c>
      <c r="E14481" s="22">
        <v>138</v>
      </c>
      <c r="F14481" s="22">
        <v>0</v>
      </c>
      <c r="G14481" s="22">
        <v>0</v>
      </c>
      <c r="H14481" s="22">
        <v>153</v>
      </c>
      <c r="I14481" s="21" t="s">
        <v>207001</v>
      </c>
    </row>
    <row r="14482" spans="1:9" ht="32" customHeight="1">
      <c r="A14482" s="19" t="s">
        <v>207002</v>
      </c>
      <c r="B14482" s="20" t="s">
        <v>174841</v>
      </c>
      <c r="C14482" s="22">
        <v>64</v>
      </c>
      <c r="D14482" s="21" t="s">
        <v>171579</v>
      </c>
      <c r="E14482" s="22">
        <v>20</v>
      </c>
      <c r="F14482" s="22">
        <v>0</v>
      </c>
      <c r="G14482" s="22">
        <v>0</v>
      </c>
      <c r="H14482" s="22">
        <v>87</v>
      </c>
      <c r="I14482" s="21" t="s">
        <v>207003</v>
      </c>
    </row>
    <row r="14483" spans="1:9" ht="32" customHeight="1">
      <c r="A14483" s="19" t="s">
        <v>207004</v>
      </c>
      <c r="B14483" s="24">
        <v>0</v>
      </c>
      <c r="C14483" s="22">
        <v>0</v>
      </c>
      <c r="D14483" s="21" t="s">
        <v>207005</v>
      </c>
      <c r="E14483" s="22">
        <v>188</v>
      </c>
      <c r="F14483" s="21" t="s">
        <v>182737</v>
      </c>
      <c r="G14483" s="22">
        <v>1</v>
      </c>
      <c r="H14483" s="22">
        <v>192</v>
      </c>
      <c r="I14483" s="21" t="s">
        <v>207006</v>
      </c>
    </row>
    <row r="14484" spans="1:9" ht="32" customHeight="1">
      <c r="A14484" s="19" t="s">
        <v>207007</v>
      </c>
      <c r="B14484" s="20" t="s">
        <v>178481</v>
      </c>
      <c r="C14484" s="22">
        <v>33</v>
      </c>
      <c r="D14484" s="21" t="s">
        <v>170753</v>
      </c>
      <c r="E14484" s="22">
        <v>6</v>
      </c>
      <c r="F14484" s="21" t="s">
        <v>180513</v>
      </c>
      <c r="G14484" s="22">
        <v>29</v>
      </c>
      <c r="H14484" s="22">
        <v>71</v>
      </c>
      <c r="I14484" s="21" t="s">
        <v>207008</v>
      </c>
    </row>
    <row r="14485" spans="1:9" ht="32" customHeight="1">
      <c r="A14485" s="19" t="s">
        <v>207009</v>
      </c>
      <c r="B14485" s="24">
        <v>0</v>
      </c>
      <c r="C14485" s="22">
        <v>0</v>
      </c>
      <c r="D14485" s="39">
        <v>98125</v>
      </c>
      <c r="E14485" s="22">
        <v>157</v>
      </c>
      <c r="F14485" s="39">
        <v>1875</v>
      </c>
      <c r="G14485" s="22">
        <v>3</v>
      </c>
      <c r="H14485" s="22">
        <v>163</v>
      </c>
      <c r="I14485" s="21" t="s">
        <v>207010</v>
      </c>
    </row>
    <row r="14486" spans="1:9" ht="32" customHeight="1">
      <c r="A14486" s="19" t="s">
        <v>207011</v>
      </c>
      <c r="B14486" s="20" t="s">
        <v>178565</v>
      </c>
      <c r="C14486" s="22">
        <v>67</v>
      </c>
      <c r="D14486" s="21" t="s">
        <v>172467</v>
      </c>
      <c r="E14486" s="22">
        <v>12</v>
      </c>
      <c r="F14486" s="21" t="s">
        <v>173912</v>
      </c>
      <c r="G14486" s="22">
        <v>5</v>
      </c>
      <c r="H14486" s="22">
        <v>87</v>
      </c>
      <c r="I14486" s="21" t="s">
        <v>207012</v>
      </c>
    </row>
    <row r="14487" spans="1:9" ht="32" customHeight="1">
      <c r="A14487" s="19" t="s">
        <v>207013</v>
      </c>
      <c r="B14487" s="20" t="s">
        <v>169776</v>
      </c>
      <c r="C14487" s="22">
        <v>3</v>
      </c>
      <c r="D14487" s="21" t="s">
        <v>191913</v>
      </c>
      <c r="E14487" s="22">
        <v>158</v>
      </c>
      <c r="F14487" s="21" t="s">
        <v>185893</v>
      </c>
      <c r="G14487" s="22">
        <v>16</v>
      </c>
      <c r="H14487" s="22">
        <v>180</v>
      </c>
      <c r="I14487" s="21" t="s">
        <v>207014</v>
      </c>
    </row>
    <row r="14488" spans="1:9" ht="32" customHeight="1">
      <c r="A14488" s="19" t="s">
        <v>207015</v>
      </c>
      <c r="B14488" s="20" t="s">
        <v>174925</v>
      </c>
      <c r="C14488" s="22">
        <v>3</v>
      </c>
      <c r="D14488" s="21" t="s">
        <v>207016</v>
      </c>
      <c r="E14488" s="22">
        <v>95</v>
      </c>
      <c r="F14488" s="21" t="s">
        <v>170594</v>
      </c>
      <c r="G14488" s="22">
        <v>5</v>
      </c>
      <c r="H14488" s="22">
        <v>106</v>
      </c>
      <c r="I14488" s="21" t="s">
        <v>207017</v>
      </c>
    </row>
    <row r="14489" spans="1:9" ht="32" customHeight="1">
      <c r="A14489" s="19" t="s">
        <v>207018</v>
      </c>
      <c r="B14489" s="40">
        <v>40625</v>
      </c>
      <c r="C14489" s="22">
        <v>39</v>
      </c>
      <c r="D14489" s="21" t="s">
        <v>174392</v>
      </c>
      <c r="E14489" s="22">
        <v>41</v>
      </c>
      <c r="F14489" s="21" t="s">
        <v>170065</v>
      </c>
      <c r="G14489" s="22">
        <v>16</v>
      </c>
      <c r="H14489" s="22">
        <v>99</v>
      </c>
      <c r="I14489" s="21" t="s">
        <v>207019</v>
      </c>
    </row>
    <row r="14490" spans="1:9" ht="32" customHeight="1">
      <c r="A14490" s="19" t="s">
        <v>207020</v>
      </c>
      <c r="B14490" s="24">
        <v>0</v>
      </c>
      <c r="C14490" s="22">
        <v>0</v>
      </c>
      <c r="D14490" s="21" t="s">
        <v>169843</v>
      </c>
      <c r="E14490" s="22">
        <v>27</v>
      </c>
      <c r="F14490" s="21" t="s">
        <v>171750</v>
      </c>
      <c r="G14490" s="22">
        <v>21</v>
      </c>
      <c r="H14490" s="22">
        <v>51</v>
      </c>
      <c r="I14490" s="21" t="s">
        <v>207021</v>
      </c>
    </row>
    <row r="14491" spans="1:9" ht="32" customHeight="1">
      <c r="A14491" s="19" t="s">
        <v>207022</v>
      </c>
      <c r="B14491" s="20" t="s">
        <v>199095</v>
      </c>
      <c r="C14491" s="22">
        <v>63</v>
      </c>
      <c r="D14491" s="22">
        <v>0</v>
      </c>
      <c r="E14491" s="22">
        <v>0</v>
      </c>
      <c r="F14491" s="21" t="s">
        <v>176663</v>
      </c>
      <c r="G14491" s="22">
        <v>2</v>
      </c>
      <c r="H14491" s="22">
        <v>68</v>
      </c>
      <c r="I14491" s="21" t="s">
        <v>207023</v>
      </c>
    </row>
    <row r="14492" spans="1:9" ht="32" customHeight="1">
      <c r="A14492" s="19" t="s">
        <v>207024</v>
      </c>
      <c r="B14492" s="20" t="s">
        <v>174645</v>
      </c>
      <c r="C14492" s="22">
        <v>29</v>
      </c>
      <c r="D14492" s="21" t="s">
        <v>198618</v>
      </c>
      <c r="E14492" s="22">
        <v>83</v>
      </c>
      <c r="F14492" s="21" t="s">
        <v>169811</v>
      </c>
      <c r="G14492" s="22">
        <v>24</v>
      </c>
      <c r="H14492" s="22">
        <v>139</v>
      </c>
      <c r="I14492" s="21" t="s">
        <v>207025</v>
      </c>
    </row>
    <row r="14493" spans="1:9" ht="32" customHeight="1">
      <c r="A14493" s="19" t="s">
        <v>207026</v>
      </c>
      <c r="B14493" s="20" t="s">
        <v>190480</v>
      </c>
      <c r="C14493" s="22">
        <v>65</v>
      </c>
      <c r="D14493" s="21" t="s">
        <v>199561</v>
      </c>
      <c r="E14493" s="22">
        <v>61</v>
      </c>
      <c r="F14493" s="21" t="s">
        <v>172484</v>
      </c>
      <c r="G14493" s="22">
        <v>37</v>
      </c>
      <c r="H14493" s="22">
        <v>166</v>
      </c>
      <c r="I14493" s="21" t="s">
        <v>207027</v>
      </c>
    </row>
    <row r="14494" spans="1:9" ht="32" customHeight="1">
      <c r="A14494" s="19" t="s">
        <v>207028</v>
      </c>
      <c r="B14494" s="20" t="s">
        <v>172442</v>
      </c>
      <c r="C14494" s="22">
        <v>39</v>
      </c>
      <c r="D14494" s="21" t="s">
        <v>180949</v>
      </c>
      <c r="E14494" s="22">
        <v>19</v>
      </c>
      <c r="F14494" s="21" t="s">
        <v>176755</v>
      </c>
      <c r="G14494" s="22">
        <v>4</v>
      </c>
      <c r="H14494" s="22">
        <v>65</v>
      </c>
      <c r="I14494" s="21" t="s">
        <v>207029</v>
      </c>
    </row>
    <row r="14495" spans="1:9" ht="32" customHeight="1">
      <c r="A14495" s="19" t="s">
        <v>207030</v>
      </c>
      <c r="B14495" s="20" t="s">
        <v>207031</v>
      </c>
      <c r="C14495" s="22">
        <v>14</v>
      </c>
      <c r="D14495" s="21" t="s">
        <v>207032</v>
      </c>
      <c r="E14495" s="22">
        <v>172</v>
      </c>
      <c r="F14495" s="21" t="s">
        <v>186072</v>
      </c>
      <c r="G14495" s="22">
        <v>5</v>
      </c>
      <c r="H14495" s="22">
        <v>194</v>
      </c>
      <c r="I14495" s="21" t="s">
        <v>207033</v>
      </c>
    </row>
    <row r="14496" spans="1:9" ht="32" customHeight="1">
      <c r="A14496" s="19" t="s">
        <v>207034</v>
      </c>
      <c r="B14496" s="20" t="s">
        <v>178511</v>
      </c>
      <c r="C14496" s="22">
        <v>91</v>
      </c>
      <c r="D14496" s="21" t="s">
        <v>202522</v>
      </c>
      <c r="E14496" s="22">
        <v>64</v>
      </c>
      <c r="F14496" s="21" t="s">
        <v>170329</v>
      </c>
      <c r="G14496" s="22">
        <v>6</v>
      </c>
      <c r="H14496" s="22">
        <v>164</v>
      </c>
      <c r="I14496" s="21" t="s">
        <v>207035</v>
      </c>
    </row>
    <row r="14497" spans="1:9" ht="32" customHeight="1">
      <c r="A14497" s="19" t="s">
        <v>207036</v>
      </c>
      <c r="B14497" s="20" t="s">
        <v>177335</v>
      </c>
      <c r="C14497" s="22">
        <v>23</v>
      </c>
      <c r="D14497" s="21" t="s">
        <v>207037</v>
      </c>
      <c r="E14497" s="22">
        <v>112</v>
      </c>
      <c r="F14497" s="21" t="s">
        <v>207038</v>
      </c>
      <c r="G14497" s="22">
        <v>52</v>
      </c>
      <c r="H14497" s="22">
        <v>190</v>
      </c>
      <c r="I14497" s="21" t="s">
        <v>207039</v>
      </c>
    </row>
    <row r="14498" spans="1:9" ht="32" customHeight="1">
      <c r="A14498" s="19" t="s">
        <v>207040</v>
      </c>
      <c r="B14498" s="20" t="s">
        <v>192407</v>
      </c>
      <c r="C14498" s="22">
        <v>80</v>
      </c>
      <c r="D14498" s="21" t="s">
        <v>177323</v>
      </c>
      <c r="E14498" s="22">
        <v>21</v>
      </c>
      <c r="F14498" s="21" t="s">
        <v>207041</v>
      </c>
      <c r="G14498" s="22">
        <v>58</v>
      </c>
      <c r="H14498" s="22">
        <v>162</v>
      </c>
      <c r="I14498" s="21" t="s">
        <v>207042</v>
      </c>
    </row>
    <row r="14499" spans="1:9" ht="32" customHeight="1">
      <c r="A14499" s="19" t="s">
        <v>207043</v>
      </c>
      <c r="B14499" s="20" t="s">
        <v>172018</v>
      </c>
      <c r="C14499" s="22">
        <v>78</v>
      </c>
      <c r="D14499" s="21" t="s">
        <v>174183</v>
      </c>
      <c r="E14499" s="22">
        <v>2</v>
      </c>
      <c r="F14499" s="21" t="s">
        <v>175869</v>
      </c>
      <c r="G14499" s="22">
        <v>3</v>
      </c>
      <c r="H14499" s="22">
        <v>86</v>
      </c>
      <c r="I14499" s="21" t="s">
        <v>207044</v>
      </c>
    </row>
    <row r="14500" spans="1:9" ht="32" customHeight="1">
      <c r="A14500" s="19" t="s">
        <v>207045</v>
      </c>
      <c r="B14500" s="20" t="s">
        <v>188266</v>
      </c>
      <c r="C14500" s="22">
        <v>44</v>
      </c>
      <c r="D14500" s="21" t="s">
        <v>170323</v>
      </c>
      <c r="E14500" s="22">
        <v>28</v>
      </c>
      <c r="F14500" s="21" t="s">
        <v>175847</v>
      </c>
      <c r="G14500" s="22">
        <v>1</v>
      </c>
      <c r="H14500" s="22">
        <v>76</v>
      </c>
      <c r="I14500" s="21" t="s">
        <v>207046</v>
      </c>
    </row>
    <row r="14501" spans="1:9" ht="32" customHeight="1">
      <c r="A14501" s="19" t="s">
        <v>207047</v>
      </c>
      <c r="B14501" s="20" t="s">
        <v>170043</v>
      </c>
      <c r="C14501" s="22">
        <v>44</v>
      </c>
      <c r="D14501" s="21" t="s">
        <v>170705</v>
      </c>
      <c r="E14501" s="22">
        <v>16</v>
      </c>
      <c r="F14501" s="21" t="s">
        <v>177226</v>
      </c>
      <c r="G14501" s="22">
        <v>1</v>
      </c>
      <c r="H14501" s="22">
        <v>64</v>
      </c>
      <c r="I14501" s="21" t="s">
        <v>207048</v>
      </c>
    </row>
    <row r="14502" spans="1:9" ht="32" customHeight="1">
      <c r="A14502" s="19" t="s">
        <v>207049</v>
      </c>
      <c r="B14502" s="20" t="s">
        <v>170048</v>
      </c>
      <c r="C14502" s="22">
        <v>60</v>
      </c>
      <c r="D14502" s="21" t="s">
        <v>169723</v>
      </c>
      <c r="E14502" s="22">
        <v>120</v>
      </c>
      <c r="F14502" s="21" t="s">
        <v>171219</v>
      </c>
      <c r="G14502" s="22">
        <v>48</v>
      </c>
      <c r="H14502" s="22">
        <v>231</v>
      </c>
      <c r="I14502" s="21" t="s">
        <v>207050</v>
      </c>
    </row>
    <row r="14503" spans="1:9" ht="32" customHeight="1">
      <c r="A14503" s="19" t="s">
        <v>207051</v>
      </c>
      <c r="B14503" s="20" t="s">
        <v>173966</v>
      </c>
      <c r="C14503" s="22">
        <v>43</v>
      </c>
      <c r="D14503" s="21" t="s">
        <v>173685</v>
      </c>
      <c r="E14503" s="22">
        <v>17</v>
      </c>
      <c r="F14503" s="21" t="s">
        <v>170599</v>
      </c>
      <c r="G14503" s="22">
        <v>56</v>
      </c>
      <c r="H14503" s="22">
        <v>119</v>
      </c>
      <c r="I14503" s="21" t="s">
        <v>207052</v>
      </c>
    </row>
    <row r="14504" spans="1:9" ht="32" customHeight="1">
      <c r="A14504" s="19" t="s">
        <v>207053</v>
      </c>
      <c r="B14504" s="20" t="s">
        <v>178340</v>
      </c>
      <c r="C14504" s="22">
        <v>55</v>
      </c>
      <c r="D14504" s="21" t="s">
        <v>169862</v>
      </c>
      <c r="E14504" s="22">
        <v>4</v>
      </c>
      <c r="F14504" s="21" t="s">
        <v>174415</v>
      </c>
      <c r="G14504" s="22">
        <v>25</v>
      </c>
      <c r="H14504" s="22">
        <v>87</v>
      </c>
      <c r="I14504" s="21" t="s">
        <v>207054</v>
      </c>
    </row>
    <row r="14505" spans="1:9" ht="32" customHeight="1">
      <c r="A14505" s="19" t="s">
        <v>207055</v>
      </c>
      <c r="B14505" s="20" t="s">
        <v>207056</v>
      </c>
      <c r="C14505" s="22">
        <v>48</v>
      </c>
      <c r="D14505" s="21" t="s">
        <v>173434</v>
      </c>
      <c r="E14505" s="22">
        <v>100</v>
      </c>
      <c r="F14505" s="21" t="s">
        <v>176108</v>
      </c>
      <c r="G14505" s="22">
        <v>1</v>
      </c>
      <c r="H14505" s="22">
        <v>152</v>
      </c>
      <c r="I14505" s="21" t="s">
        <v>207057</v>
      </c>
    </row>
    <row r="14506" spans="1:9" ht="32" customHeight="1">
      <c r="A14506" s="19" t="s">
        <v>207058</v>
      </c>
      <c r="B14506" s="20" t="s">
        <v>180093</v>
      </c>
      <c r="C14506" s="22">
        <v>29</v>
      </c>
      <c r="D14506" s="21" t="s">
        <v>174435</v>
      </c>
      <c r="E14506" s="22">
        <v>31</v>
      </c>
      <c r="F14506" s="22">
        <v>0</v>
      </c>
      <c r="G14506" s="22">
        <v>0</v>
      </c>
      <c r="H14506" s="22">
        <v>63</v>
      </c>
      <c r="I14506" s="21" t="s">
        <v>207059</v>
      </c>
    </row>
    <row r="14507" spans="1:9" ht="32" customHeight="1">
      <c r="A14507" s="19" t="s">
        <v>207060</v>
      </c>
      <c r="B14507" s="20" t="s">
        <v>174547</v>
      </c>
      <c r="C14507" s="22">
        <v>30</v>
      </c>
      <c r="D14507" s="21" t="s">
        <v>180609</v>
      </c>
      <c r="E14507" s="22">
        <v>25</v>
      </c>
      <c r="F14507" s="21" t="s">
        <v>170188</v>
      </c>
      <c r="G14507" s="22">
        <v>16</v>
      </c>
      <c r="H14507" s="22">
        <v>74</v>
      </c>
      <c r="I14507" s="21" t="s">
        <v>207061</v>
      </c>
    </row>
    <row r="14508" spans="1:9" ht="32" customHeight="1">
      <c r="A14508" s="19" t="s">
        <v>207062</v>
      </c>
      <c r="B14508" s="20" t="s">
        <v>176416</v>
      </c>
      <c r="C14508" s="22">
        <v>22</v>
      </c>
      <c r="D14508" s="21" t="s">
        <v>187712</v>
      </c>
      <c r="E14508" s="22">
        <v>107</v>
      </c>
      <c r="F14508" s="21" t="s">
        <v>175025</v>
      </c>
      <c r="G14508" s="22">
        <v>9</v>
      </c>
      <c r="H14508" s="22">
        <v>141</v>
      </c>
      <c r="I14508" s="21" t="s">
        <v>207063</v>
      </c>
    </row>
    <row r="14509" spans="1:9" ht="32" customHeight="1">
      <c r="A14509" s="19" t="s">
        <v>207064</v>
      </c>
      <c r="B14509" s="20" t="s">
        <v>184269</v>
      </c>
      <c r="C14509" s="22">
        <v>4</v>
      </c>
      <c r="D14509" s="21" t="s">
        <v>174932</v>
      </c>
      <c r="E14509" s="22">
        <v>116</v>
      </c>
      <c r="F14509" s="21" t="s">
        <v>177226</v>
      </c>
      <c r="G14509" s="22">
        <v>2</v>
      </c>
      <c r="H14509" s="22">
        <v>125</v>
      </c>
      <c r="I14509" s="21" t="s">
        <v>207065</v>
      </c>
    </row>
    <row r="14510" spans="1:9" ht="32" customHeight="1">
      <c r="A14510" s="19" t="s">
        <v>207066</v>
      </c>
      <c r="B14510" s="20" t="s">
        <v>172452</v>
      </c>
      <c r="C14510" s="22">
        <v>50</v>
      </c>
      <c r="D14510" s="21" t="s">
        <v>182054</v>
      </c>
      <c r="E14510" s="22">
        <v>32</v>
      </c>
      <c r="F14510" s="21" t="s">
        <v>201512</v>
      </c>
      <c r="G14510" s="22">
        <v>15</v>
      </c>
      <c r="H14510" s="22">
        <v>100</v>
      </c>
      <c r="I14510" s="21" t="s">
        <v>207067</v>
      </c>
    </row>
    <row r="14511" spans="1:9" ht="32" customHeight="1">
      <c r="A14511" s="19" t="s">
        <v>207068</v>
      </c>
      <c r="B14511" s="20" t="s">
        <v>175343</v>
      </c>
      <c r="C14511" s="22">
        <v>4</v>
      </c>
      <c r="D14511" s="21" t="s">
        <v>175342</v>
      </c>
      <c r="E14511" s="22">
        <v>79</v>
      </c>
      <c r="F14511" s="22">
        <v>0</v>
      </c>
      <c r="G14511" s="22">
        <v>0</v>
      </c>
      <c r="H14511" s="22">
        <v>86</v>
      </c>
      <c r="I14511" s="21" t="s">
        <v>207069</v>
      </c>
    </row>
    <row r="14512" spans="1:9" ht="32" customHeight="1">
      <c r="A14512" s="19" t="s">
        <v>207070</v>
      </c>
      <c r="B14512" s="24">
        <v>0</v>
      </c>
      <c r="C14512" s="22">
        <v>0</v>
      </c>
      <c r="D14512" s="21" t="s">
        <v>172199</v>
      </c>
      <c r="E14512" s="22">
        <v>75</v>
      </c>
      <c r="F14512" s="21" t="s">
        <v>172200</v>
      </c>
      <c r="G14512" s="22">
        <v>2</v>
      </c>
      <c r="H14512" s="22">
        <v>80</v>
      </c>
      <c r="I14512" s="21" t="s">
        <v>207071</v>
      </c>
    </row>
    <row r="14513" spans="1:9" ht="44" customHeight="1">
      <c r="A14513" s="19" t="s">
        <v>207072</v>
      </c>
      <c r="B14513" s="24">
        <v>100</v>
      </c>
      <c r="C14513" s="22">
        <v>57</v>
      </c>
      <c r="D14513" s="22">
        <v>0</v>
      </c>
      <c r="E14513" s="22">
        <v>0</v>
      </c>
      <c r="F14513" s="22">
        <v>0</v>
      </c>
      <c r="G14513" s="22">
        <v>0</v>
      </c>
      <c r="H14513" s="22">
        <v>60</v>
      </c>
      <c r="I14513" s="21" t="s">
        <v>207073</v>
      </c>
    </row>
    <row r="14514" spans="1:9" ht="32" customHeight="1">
      <c r="A14514" s="19" t="s">
        <v>207074</v>
      </c>
      <c r="B14514" s="20" t="s">
        <v>169727</v>
      </c>
      <c r="C14514" s="22">
        <v>48</v>
      </c>
      <c r="D14514" s="21" t="s">
        <v>177613</v>
      </c>
      <c r="E14514" s="22">
        <v>51</v>
      </c>
      <c r="F14514" s="21" t="s">
        <v>174963</v>
      </c>
      <c r="G14514" s="22">
        <v>6</v>
      </c>
      <c r="H14514" s="22">
        <v>108</v>
      </c>
      <c r="I14514" s="21" t="s">
        <v>207075</v>
      </c>
    </row>
    <row r="14515" spans="1:9" ht="32" customHeight="1">
      <c r="A14515" s="19" t="s">
        <v>207076</v>
      </c>
      <c r="B14515" s="20" t="s">
        <v>171357</v>
      </c>
      <c r="C14515" s="22">
        <v>51</v>
      </c>
      <c r="D14515" s="21" t="s">
        <v>171357</v>
      </c>
      <c r="E14515" s="22">
        <v>51</v>
      </c>
      <c r="F14515" s="21" t="s">
        <v>170089</v>
      </c>
      <c r="G14515" s="22">
        <v>6</v>
      </c>
      <c r="H14515" s="22">
        <v>111</v>
      </c>
      <c r="I14515" s="21" t="s">
        <v>207077</v>
      </c>
    </row>
    <row r="14516" spans="1:9" ht="32" customHeight="1">
      <c r="A14516" s="19" t="s">
        <v>207078</v>
      </c>
      <c r="B14516" s="24">
        <v>2</v>
      </c>
      <c r="C14516" s="22">
        <v>2</v>
      </c>
      <c r="D14516" s="22">
        <v>95</v>
      </c>
      <c r="E14516" s="22">
        <v>95</v>
      </c>
      <c r="F14516" s="22">
        <v>3</v>
      </c>
      <c r="G14516" s="22">
        <v>3</v>
      </c>
      <c r="H14516" s="22">
        <v>103</v>
      </c>
      <c r="I14516" s="21" t="s">
        <v>207079</v>
      </c>
    </row>
    <row r="14517" spans="1:9" ht="32" customHeight="1">
      <c r="A14517" s="19" t="s">
        <v>207080</v>
      </c>
      <c r="B14517" s="20" t="s">
        <v>197357</v>
      </c>
      <c r="C14517" s="22">
        <v>59</v>
      </c>
      <c r="D14517" s="21" t="s">
        <v>207081</v>
      </c>
      <c r="E14517" s="22">
        <v>85</v>
      </c>
      <c r="F14517" s="21" t="s">
        <v>169885</v>
      </c>
      <c r="G14517" s="22">
        <v>28</v>
      </c>
      <c r="H14517" s="22">
        <v>175</v>
      </c>
      <c r="I14517" s="21" t="s">
        <v>207082</v>
      </c>
    </row>
    <row r="14518" spans="1:9" ht="32" customHeight="1">
      <c r="A14518" s="19" t="s">
        <v>207083</v>
      </c>
      <c r="B14518" s="20" t="s">
        <v>197357</v>
      </c>
      <c r="C14518" s="22">
        <v>59</v>
      </c>
      <c r="D14518" s="21" t="s">
        <v>207081</v>
      </c>
      <c r="E14518" s="22">
        <v>85</v>
      </c>
      <c r="F14518" s="21" t="s">
        <v>169885</v>
      </c>
      <c r="G14518" s="22">
        <v>28</v>
      </c>
      <c r="H14518" s="22">
        <v>175</v>
      </c>
      <c r="I14518" s="21" t="s">
        <v>207084</v>
      </c>
    </row>
    <row r="14519" spans="1:9" ht="32" customHeight="1">
      <c r="A14519" s="19" t="s">
        <v>207085</v>
      </c>
      <c r="B14519" s="20" t="s">
        <v>197357</v>
      </c>
      <c r="C14519" s="22">
        <v>59</v>
      </c>
      <c r="D14519" s="21" t="s">
        <v>207081</v>
      </c>
      <c r="E14519" s="22">
        <v>85</v>
      </c>
      <c r="F14519" s="21" t="s">
        <v>169885</v>
      </c>
      <c r="G14519" s="22">
        <v>28</v>
      </c>
      <c r="H14519" s="22">
        <v>175</v>
      </c>
      <c r="I14519" s="21" t="s">
        <v>207086</v>
      </c>
    </row>
    <row r="14520" spans="1:9" ht="32" customHeight="1">
      <c r="A14520" s="19" t="s">
        <v>207087</v>
      </c>
      <c r="B14520" s="20" t="s">
        <v>183290</v>
      </c>
      <c r="C14520" s="22">
        <v>50</v>
      </c>
      <c r="D14520" s="21" t="s">
        <v>174462</v>
      </c>
      <c r="E14520" s="22">
        <v>67</v>
      </c>
      <c r="F14520" s="22">
        <v>0</v>
      </c>
      <c r="G14520" s="22">
        <v>0</v>
      </c>
      <c r="H14520" s="22">
        <v>120</v>
      </c>
      <c r="I14520" s="21" t="s">
        <v>207088</v>
      </c>
    </row>
    <row r="14521" spans="1:9" ht="32" customHeight="1">
      <c r="A14521" s="19" t="s">
        <v>207089</v>
      </c>
      <c r="B14521" s="20" t="s">
        <v>174044</v>
      </c>
      <c r="C14521" s="22">
        <v>30</v>
      </c>
      <c r="D14521" s="21" t="s">
        <v>194989</v>
      </c>
      <c r="E14521" s="22">
        <v>114</v>
      </c>
      <c r="F14521" s="21" t="s">
        <v>175847</v>
      </c>
      <c r="G14521" s="22">
        <v>2</v>
      </c>
      <c r="H14521" s="22">
        <v>149</v>
      </c>
      <c r="I14521" s="21" t="s">
        <v>207090</v>
      </c>
    </row>
    <row r="14522" spans="1:9" ht="32" customHeight="1">
      <c r="A14522" s="19" t="s">
        <v>207091</v>
      </c>
      <c r="B14522" s="20" t="s">
        <v>197571</v>
      </c>
      <c r="C14522" s="22">
        <v>57</v>
      </c>
      <c r="D14522" s="21" t="s">
        <v>201031</v>
      </c>
      <c r="E14522" s="22">
        <v>159</v>
      </c>
      <c r="F14522" s="21" t="s">
        <v>170164</v>
      </c>
      <c r="G14522" s="22">
        <v>66</v>
      </c>
      <c r="H14522" s="22">
        <v>285</v>
      </c>
      <c r="I14522" s="21" t="s">
        <v>207092</v>
      </c>
    </row>
    <row r="14523" spans="1:9" ht="32" customHeight="1">
      <c r="A14523" s="19" t="s">
        <v>207093</v>
      </c>
      <c r="B14523" s="20" t="s">
        <v>172974</v>
      </c>
      <c r="C14523" s="22">
        <v>175</v>
      </c>
      <c r="D14523" s="21" t="s">
        <v>174415</v>
      </c>
      <c r="E14523" s="22">
        <v>75</v>
      </c>
      <c r="F14523" s="21" t="s">
        <v>170949</v>
      </c>
      <c r="G14523" s="22">
        <v>2</v>
      </c>
      <c r="H14523" s="22">
        <v>255</v>
      </c>
      <c r="I14523" s="21" t="s">
        <v>207094</v>
      </c>
    </row>
    <row r="14524" spans="1:9" ht="32" customHeight="1">
      <c r="A14524" s="19" t="s">
        <v>207095</v>
      </c>
      <c r="B14524" s="20" t="s">
        <v>178202</v>
      </c>
      <c r="C14524" s="22">
        <v>52</v>
      </c>
      <c r="D14524" s="21" t="s">
        <v>178502</v>
      </c>
      <c r="E14524" s="22">
        <v>34</v>
      </c>
      <c r="F14524" s="21" t="s">
        <v>177063</v>
      </c>
      <c r="G14524" s="22">
        <v>29</v>
      </c>
      <c r="H14524" s="22">
        <v>118</v>
      </c>
      <c r="I14524" s="21" t="s">
        <v>207096</v>
      </c>
    </row>
    <row r="14525" spans="1:9" ht="32" customHeight="1">
      <c r="A14525" s="19" t="s">
        <v>207097</v>
      </c>
      <c r="B14525" s="20" t="s">
        <v>169781</v>
      </c>
      <c r="C14525" s="22">
        <v>39</v>
      </c>
      <c r="D14525" s="22">
        <v>0</v>
      </c>
      <c r="E14525" s="22">
        <v>0</v>
      </c>
      <c r="F14525" s="21" t="s">
        <v>169782</v>
      </c>
      <c r="G14525" s="22">
        <v>10</v>
      </c>
      <c r="H14525" s="22">
        <v>52</v>
      </c>
      <c r="I14525" s="21" t="s">
        <v>207098</v>
      </c>
    </row>
    <row r="14526" spans="1:9" ht="32" customHeight="1">
      <c r="A14526" s="19" t="s">
        <v>207099</v>
      </c>
      <c r="B14526" s="20" t="s">
        <v>171590</v>
      </c>
      <c r="C14526" s="22">
        <v>65</v>
      </c>
      <c r="D14526" s="21" t="s">
        <v>171058</v>
      </c>
      <c r="E14526" s="22">
        <v>18</v>
      </c>
      <c r="F14526" s="21" t="s">
        <v>172163</v>
      </c>
      <c r="G14526" s="22">
        <v>34</v>
      </c>
      <c r="H14526" s="22">
        <v>120</v>
      </c>
      <c r="I14526" s="21" t="s">
        <v>207100</v>
      </c>
    </row>
    <row r="14527" spans="1:9" ht="32" customHeight="1">
      <c r="A14527" s="19" t="s">
        <v>207101</v>
      </c>
      <c r="B14527" s="20" t="s">
        <v>172848</v>
      </c>
      <c r="C14527" s="22">
        <v>9</v>
      </c>
      <c r="D14527" s="21" t="s">
        <v>179275</v>
      </c>
      <c r="E14527" s="22">
        <v>46</v>
      </c>
      <c r="F14527" s="22">
        <v>0</v>
      </c>
      <c r="G14527" s="22">
        <v>0</v>
      </c>
      <c r="H14527" s="22">
        <v>58</v>
      </c>
      <c r="I14527" s="21" t="s">
        <v>207102</v>
      </c>
    </row>
    <row r="14528" spans="1:9" ht="32" customHeight="1">
      <c r="A14528" s="19" t="s">
        <v>207103</v>
      </c>
      <c r="B14528" s="20" t="s">
        <v>178600</v>
      </c>
      <c r="C14528" s="22">
        <v>1</v>
      </c>
      <c r="D14528" s="21" t="s">
        <v>187440</v>
      </c>
      <c r="E14528" s="22">
        <v>112</v>
      </c>
      <c r="F14528" s="21" t="s">
        <v>169772</v>
      </c>
      <c r="G14528" s="22">
        <v>9</v>
      </c>
      <c r="H14528" s="22">
        <v>125</v>
      </c>
      <c r="I14528" s="21" t="s">
        <v>207104</v>
      </c>
    </row>
    <row r="14529" spans="1:9" ht="32" customHeight="1">
      <c r="A14529" s="19" t="s">
        <v>207105</v>
      </c>
      <c r="B14529" s="24">
        <v>0</v>
      </c>
      <c r="C14529" s="22">
        <v>0</v>
      </c>
      <c r="D14529" s="21" t="s">
        <v>179533</v>
      </c>
      <c r="E14529" s="22">
        <v>62</v>
      </c>
      <c r="F14529" s="21" t="s">
        <v>170948</v>
      </c>
      <c r="G14529" s="22">
        <v>1</v>
      </c>
      <c r="H14529" s="22">
        <v>66</v>
      </c>
      <c r="I14529" s="21" t="s">
        <v>207106</v>
      </c>
    </row>
    <row r="14530" spans="1:9" ht="32" customHeight="1">
      <c r="A14530" s="19" t="s">
        <v>207107</v>
      </c>
      <c r="B14530" s="20" t="s">
        <v>188121</v>
      </c>
      <c r="C14530" s="22">
        <v>41</v>
      </c>
      <c r="D14530" s="21" t="s">
        <v>194808</v>
      </c>
      <c r="E14530" s="22">
        <v>38</v>
      </c>
      <c r="F14530" s="21" t="s">
        <v>169754</v>
      </c>
      <c r="G14530" s="22">
        <v>18</v>
      </c>
      <c r="H14530" s="22">
        <v>100</v>
      </c>
      <c r="I14530" s="21" t="s">
        <v>207108</v>
      </c>
    </row>
    <row r="14531" spans="1:9" ht="32" customHeight="1">
      <c r="A14531" s="19" t="s">
        <v>207109</v>
      </c>
      <c r="B14531" s="20" t="s">
        <v>207110</v>
      </c>
      <c r="C14531" s="22">
        <v>7</v>
      </c>
      <c r="D14531" s="21" t="s">
        <v>207111</v>
      </c>
      <c r="E14531" s="22">
        <v>91</v>
      </c>
      <c r="F14531" s="21" t="s">
        <v>179662</v>
      </c>
      <c r="G14531" s="22">
        <v>11</v>
      </c>
      <c r="H14531" s="22">
        <v>112</v>
      </c>
      <c r="I14531" s="21" t="s">
        <v>207112</v>
      </c>
    </row>
    <row r="14532" spans="1:9" ht="44" customHeight="1">
      <c r="A14532" s="19" t="s">
        <v>207113</v>
      </c>
      <c r="B14532" s="20" t="s">
        <v>198388</v>
      </c>
      <c r="C14532" s="22">
        <v>130</v>
      </c>
      <c r="D14532" s="21" t="s">
        <v>207114</v>
      </c>
      <c r="E14532" s="22">
        <v>114</v>
      </c>
      <c r="F14532" s="21" t="s">
        <v>174546</v>
      </c>
      <c r="G14532" s="22">
        <v>40</v>
      </c>
      <c r="H14532" s="22">
        <v>287</v>
      </c>
      <c r="I14532" s="21" t="s">
        <v>207115</v>
      </c>
    </row>
    <row r="14533" spans="1:9" ht="32" customHeight="1">
      <c r="A14533" s="19" t="s">
        <v>207116</v>
      </c>
      <c r="B14533" s="20" t="s">
        <v>175959</v>
      </c>
      <c r="C14533" s="22">
        <v>88</v>
      </c>
      <c r="D14533" s="21" t="s">
        <v>172405</v>
      </c>
      <c r="E14533" s="22">
        <v>96</v>
      </c>
      <c r="F14533" s="21" t="s">
        <v>171562</v>
      </c>
      <c r="G14533" s="22">
        <v>2</v>
      </c>
      <c r="H14533" s="22">
        <v>189</v>
      </c>
      <c r="I14533" s="21" t="s">
        <v>207117</v>
      </c>
    </row>
    <row r="14534" spans="1:9" ht="32" customHeight="1">
      <c r="A14534" s="19" t="s">
        <v>207118</v>
      </c>
      <c r="B14534" s="20" t="s">
        <v>207119</v>
      </c>
      <c r="C14534" s="22">
        <v>34</v>
      </c>
      <c r="D14534" s="21" t="s">
        <v>203272</v>
      </c>
      <c r="E14534" s="22">
        <v>230</v>
      </c>
      <c r="F14534" s="21" t="s">
        <v>170608</v>
      </c>
      <c r="G14534" s="22">
        <v>62</v>
      </c>
      <c r="H14534" s="22">
        <v>329</v>
      </c>
      <c r="I14534" s="21" t="s">
        <v>207120</v>
      </c>
    </row>
    <row r="14535" spans="1:9" ht="32" customHeight="1">
      <c r="A14535" s="19" t="s">
        <v>207121</v>
      </c>
      <c r="B14535" s="20" t="s">
        <v>173055</v>
      </c>
      <c r="C14535" s="22">
        <v>66</v>
      </c>
      <c r="D14535" s="21" t="s">
        <v>14613</v>
      </c>
      <c r="E14535" s="22">
        <v>42</v>
      </c>
      <c r="F14535" s="21" t="s">
        <v>169926</v>
      </c>
      <c r="G14535" s="22">
        <v>4</v>
      </c>
      <c r="H14535" s="22">
        <v>115</v>
      </c>
      <c r="I14535" s="21" t="s">
        <v>207122</v>
      </c>
    </row>
    <row r="14536" spans="1:9" ht="32" customHeight="1">
      <c r="A14536" s="19" t="s">
        <v>207123</v>
      </c>
      <c r="B14536" s="24">
        <v>50</v>
      </c>
      <c r="C14536" s="22">
        <v>51</v>
      </c>
      <c r="D14536" s="21" t="s">
        <v>200610</v>
      </c>
      <c r="E14536" s="22">
        <v>47</v>
      </c>
      <c r="F14536" s="21" t="s">
        <v>174681</v>
      </c>
      <c r="G14536" s="22">
        <v>4</v>
      </c>
      <c r="H14536" s="22">
        <v>105</v>
      </c>
      <c r="I14536" s="21" t="s">
        <v>207124</v>
      </c>
    </row>
    <row r="14537" spans="1:9" ht="32" customHeight="1">
      <c r="A14537" s="19" t="s">
        <v>207125</v>
      </c>
      <c r="B14537" s="20" t="s">
        <v>179113</v>
      </c>
      <c r="C14537" s="22">
        <v>26</v>
      </c>
      <c r="D14537" s="21" t="s">
        <v>170497</v>
      </c>
      <c r="E14537" s="22">
        <v>49</v>
      </c>
      <c r="F14537" s="21" t="s">
        <v>171529</v>
      </c>
      <c r="G14537" s="22">
        <v>9</v>
      </c>
      <c r="H14537" s="22">
        <v>87</v>
      </c>
      <c r="I14537" s="21" t="s">
        <v>207126</v>
      </c>
    </row>
    <row r="14538" spans="1:9" ht="32" customHeight="1">
      <c r="A14538" s="19" t="s">
        <v>207127</v>
      </c>
      <c r="B14538" s="24">
        <v>30</v>
      </c>
      <c r="C14538" s="22">
        <v>27</v>
      </c>
      <c r="D14538" s="21" t="s">
        <v>176143</v>
      </c>
      <c r="E14538" s="22">
        <v>49</v>
      </c>
      <c r="F14538" s="21" t="s">
        <v>170060</v>
      </c>
      <c r="G14538" s="22">
        <v>14</v>
      </c>
      <c r="H14538" s="22">
        <v>93</v>
      </c>
      <c r="I14538" s="21" t="s">
        <v>207128</v>
      </c>
    </row>
    <row r="14539" spans="1:9" ht="32" customHeight="1">
      <c r="A14539" s="19" t="s">
        <v>207129</v>
      </c>
      <c r="B14539" s="20" t="s">
        <v>175007</v>
      </c>
      <c r="C14539" s="22">
        <v>4</v>
      </c>
      <c r="D14539" s="21" t="s">
        <v>170444</v>
      </c>
      <c r="E14539" s="22">
        <v>85</v>
      </c>
      <c r="F14539" s="21" t="s">
        <v>176006</v>
      </c>
      <c r="G14539" s="22">
        <v>2</v>
      </c>
      <c r="H14539" s="22">
        <v>94</v>
      </c>
      <c r="I14539" s="21" t="s">
        <v>207130</v>
      </c>
    </row>
    <row r="14540" spans="1:9" ht="32" customHeight="1">
      <c r="A14540" s="19" t="s">
        <v>207131</v>
      </c>
      <c r="B14540" s="20" t="s">
        <v>182760</v>
      </c>
      <c r="C14540" s="22">
        <v>51</v>
      </c>
      <c r="D14540" s="21" t="s">
        <v>174672</v>
      </c>
      <c r="E14540" s="22">
        <v>93</v>
      </c>
      <c r="F14540" s="21" t="s">
        <v>170317</v>
      </c>
      <c r="G14540" s="22">
        <v>27</v>
      </c>
      <c r="H14540" s="22">
        <v>174</v>
      </c>
      <c r="I14540" s="21" t="s">
        <v>207132</v>
      </c>
    </row>
    <row r="14541" spans="1:9" ht="32" customHeight="1">
      <c r="A14541" s="19" t="s">
        <v>207133</v>
      </c>
      <c r="B14541" s="20" t="s">
        <v>184481</v>
      </c>
      <c r="C14541" s="22">
        <v>11</v>
      </c>
      <c r="D14541" s="21" t="s">
        <v>186048</v>
      </c>
      <c r="E14541" s="22">
        <v>101</v>
      </c>
      <c r="F14541" s="21" t="s">
        <v>171825</v>
      </c>
      <c r="G14541" s="22">
        <v>4</v>
      </c>
      <c r="H14541" s="22">
        <v>119</v>
      </c>
      <c r="I14541" s="21" t="s">
        <v>207134</v>
      </c>
    </row>
    <row r="14542" spans="1:9" ht="32" customHeight="1">
      <c r="A14542" s="19" t="s">
        <v>207135</v>
      </c>
      <c r="B14542" s="20" t="s">
        <v>170662</v>
      </c>
      <c r="C14542" s="22">
        <v>79</v>
      </c>
      <c r="D14542" s="21" t="s">
        <v>169754</v>
      </c>
      <c r="E14542" s="22">
        <v>18</v>
      </c>
      <c r="F14542" s="22">
        <v>0</v>
      </c>
      <c r="G14542" s="22">
        <v>0</v>
      </c>
      <c r="H14542" s="22">
        <v>100</v>
      </c>
      <c r="I14542" s="21" t="s">
        <v>207136</v>
      </c>
    </row>
    <row r="14543" spans="1:9" ht="32" customHeight="1">
      <c r="A14543" s="19" t="s">
        <v>207137</v>
      </c>
      <c r="B14543" s="20" t="s">
        <v>207138</v>
      </c>
      <c r="C14543" s="22">
        <v>86</v>
      </c>
      <c r="D14543" s="21" t="s">
        <v>207139</v>
      </c>
      <c r="E14543" s="22">
        <v>29</v>
      </c>
      <c r="F14543" s="21" t="s">
        <v>207140</v>
      </c>
      <c r="G14543" s="22">
        <v>76</v>
      </c>
      <c r="H14543" s="22">
        <v>194</v>
      </c>
      <c r="I14543" s="21" t="s">
        <v>207141</v>
      </c>
    </row>
    <row r="14544" spans="1:9" ht="32" customHeight="1">
      <c r="A14544" s="19" t="s">
        <v>207142</v>
      </c>
      <c r="B14544" s="24">
        <v>100</v>
      </c>
      <c r="C14544" s="22">
        <v>64</v>
      </c>
      <c r="D14544" s="22">
        <v>0</v>
      </c>
      <c r="E14544" s="22">
        <v>0</v>
      </c>
      <c r="F14544" s="22">
        <v>0</v>
      </c>
      <c r="G14544" s="22">
        <v>0</v>
      </c>
      <c r="H14544" s="22">
        <v>67</v>
      </c>
      <c r="I14544" s="21" t="s">
        <v>207143</v>
      </c>
    </row>
    <row r="14545" spans="1:9" ht="32" customHeight="1">
      <c r="A14545" s="19" t="s">
        <v>207144</v>
      </c>
      <c r="B14545" s="20" t="s">
        <v>177955</v>
      </c>
      <c r="C14545" s="22">
        <v>5</v>
      </c>
      <c r="D14545" s="21" t="s">
        <v>207145</v>
      </c>
      <c r="E14545" s="22">
        <v>95</v>
      </c>
      <c r="F14545" s="21" t="s">
        <v>177269</v>
      </c>
      <c r="G14545" s="22">
        <v>22</v>
      </c>
      <c r="H14545" s="22">
        <v>125</v>
      </c>
      <c r="I14545" s="21" t="s">
        <v>207146</v>
      </c>
    </row>
    <row r="14546" spans="1:9" ht="32" customHeight="1">
      <c r="A14546" s="19" t="s">
        <v>207147</v>
      </c>
      <c r="B14546" s="20" t="s">
        <v>174530</v>
      </c>
      <c r="C14546" s="22">
        <v>47</v>
      </c>
      <c r="D14546" s="21" t="s">
        <v>174908</v>
      </c>
      <c r="E14546" s="22">
        <v>28</v>
      </c>
      <c r="F14546" s="21" t="s">
        <v>170143</v>
      </c>
      <c r="G14546" s="22">
        <v>33</v>
      </c>
      <c r="H14546" s="22">
        <v>111</v>
      </c>
      <c r="I14546" s="21" t="s">
        <v>207148</v>
      </c>
    </row>
    <row r="14547" spans="1:9" ht="32" customHeight="1">
      <c r="A14547" s="19" t="s">
        <v>207149</v>
      </c>
      <c r="B14547" s="20" t="s">
        <v>172569</v>
      </c>
      <c r="C14547" s="22">
        <v>33</v>
      </c>
      <c r="D14547" s="21" t="s">
        <v>190071</v>
      </c>
      <c r="E14547" s="22">
        <v>20</v>
      </c>
      <c r="F14547" s="21" t="s">
        <v>177306</v>
      </c>
      <c r="G14547" s="22">
        <v>24</v>
      </c>
      <c r="H14547" s="22">
        <v>80</v>
      </c>
      <c r="I14547" s="21" t="s">
        <v>207150</v>
      </c>
    </row>
    <row r="14548" spans="1:9" ht="32" customHeight="1">
      <c r="A14548" s="19" t="s">
        <v>207151</v>
      </c>
      <c r="B14548" s="20" t="s">
        <v>171558</v>
      </c>
      <c r="C14548" s="22">
        <v>4</v>
      </c>
      <c r="D14548" s="21" t="s">
        <v>187211</v>
      </c>
      <c r="E14548" s="22">
        <v>102</v>
      </c>
      <c r="F14548" s="21" t="s">
        <v>170604</v>
      </c>
      <c r="G14548" s="22">
        <v>5</v>
      </c>
      <c r="H14548" s="22">
        <v>114</v>
      </c>
      <c r="I14548" s="21" t="s">
        <v>207152</v>
      </c>
    </row>
    <row r="14549" spans="1:9" ht="32" customHeight="1">
      <c r="A14549" s="19" t="s">
        <v>207153</v>
      </c>
      <c r="B14549" s="20" t="s">
        <v>179209</v>
      </c>
      <c r="C14549" s="22">
        <v>38</v>
      </c>
      <c r="D14549" s="21" t="s">
        <v>195962</v>
      </c>
      <c r="E14549" s="22">
        <v>114</v>
      </c>
      <c r="F14549" s="21" t="s">
        <v>182810</v>
      </c>
      <c r="G14549" s="22">
        <v>5</v>
      </c>
      <c r="H14549" s="22">
        <v>160</v>
      </c>
      <c r="I14549" s="21" t="s">
        <v>207154</v>
      </c>
    </row>
    <row r="14550" spans="1:9" ht="32" customHeight="1">
      <c r="A14550" s="19" t="s">
        <v>207155</v>
      </c>
      <c r="B14550" s="20" t="s">
        <v>172470</v>
      </c>
      <c r="C14550" s="22">
        <v>93</v>
      </c>
      <c r="D14550" s="21" t="s">
        <v>175408</v>
      </c>
      <c r="E14550" s="22">
        <v>19</v>
      </c>
      <c r="F14550" s="21" t="s">
        <v>189853</v>
      </c>
      <c r="G14550" s="22">
        <v>5</v>
      </c>
      <c r="H14550" s="22">
        <v>120</v>
      </c>
      <c r="I14550" s="21" t="s">
        <v>207156</v>
      </c>
    </row>
    <row r="14551" spans="1:9" ht="32" customHeight="1">
      <c r="A14551" s="19" t="s">
        <v>207157</v>
      </c>
      <c r="B14551" s="20" t="s">
        <v>172742</v>
      </c>
      <c r="C14551" s="22">
        <v>50</v>
      </c>
      <c r="D14551" s="22">
        <v>0</v>
      </c>
      <c r="E14551" s="22">
        <v>0</v>
      </c>
      <c r="F14551" s="21" t="s">
        <v>170065</v>
      </c>
      <c r="G14551" s="22">
        <v>10</v>
      </c>
      <c r="H14551" s="22">
        <v>63</v>
      </c>
      <c r="I14551" s="21" t="s">
        <v>207158</v>
      </c>
    </row>
    <row r="14552" spans="1:9" ht="32" customHeight="1">
      <c r="A14552" s="19" t="s">
        <v>207159</v>
      </c>
      <c r="B14552" s="20" t="s">
        <v>171601</v>
      </c>
      <c r="C14552" s="22">
        <v>6</v>
      </c>
      <c r="D14552" s="21" t="s">
        <v>172470</v>
      </c>
      <c r="E14552" s="22">
        <v>62</v>
      </c>
      <c r="F14552" s="21" t="s">
        <v>174126</v>
      </c>
      <c r="G14552" s="22">
        <v>10</v>
      </c>
      <c r="H14552" s="22">
        <v>81</v>
      </c>
      <c r="I14552" s="21" t="s">
        <v>207160</v>
      </c>
    </row>
    <row r="14553" spans="1:9" ht="32" customHeight="1">
      <c r="A14553" s="19" t="s">
        <v>207161</v>
      </c>
      <c r="B14553" s="20" t="s">
        <v>170591</v>
      </c>
      <c r="C14553" s="22">
        <v>24</v>
      </c>
      <c r="D14553" s="21" t="s">
        <v>207162</v>
      </c>
      <c r="E14553" s="22">
        <v>139</v>
      </c>
      <c r="F14553" s="21" t="s">
        <v>182091</v>
      </c>
      <c r="G14553" s="22">
        <v>8</v>
      </c>
      <c r="H14553" s="22">
        <v>174</v>
      </c>
      <c r="I14553" s="21" t="s">
        <v>207163</v>
      </c>
    </row>
    <row r="14554" spans="1:9" ht="32" customHeight="1">
      <c r="A14554" s="19" t="s">
        <v>207164</v>
      </c>
      <c r="B14554" s="24">
        <v>30</v>
      </c>
      <c r="C14554" s="22">
        <v>27</v>
      </c>
      <c r="D14554" s="22">
        <v>20</v>
      </c>
      <c r="E14554" s="22">
        <v>18</v>
      </c>
      <c r="F14554" s="22">
        <v>50</v>
      </c>
      <c r="G14554" s="22">
        <v>45</v>
      </c>
      <c r="H14554" s="22">
        <v>93</v>
      </c>
      <c r="I14554" s="21" t="s">
        <v>207165</v>
      </c>
    </row>
    <row r="14555" spans="1:9" ht="32" customHeight="1">
      <c r="A14555" s="19" t="s">
        <v>207166</v>
      </c>
      <c r="B14555" s="20" t="s">
        <v>185892</v>
      </c>
      <c r="C14555" s="22">
        <v>8</v>
      </c>
      <c r="D14555" s="21" t="s">
        <v>207167</v>
      </c>
      <c r="E14555" s="22">
        <v>149</v>
      </c>
      <c r="F14555" s="21" t="s">
        <v>204155</v>
      </c>
      <c r="G14555" s="22">
        <v>20</v>
      </c>
      <c r="H14555" s="22">
        <v>180</v>
      </c>
      <c r="I14555" s="21" t="s">
        <v>207168</v>
      </c>
    </row>
    <row r="14556" spans="1:9" ht="32" customHeight="1">
      <c r="A14556" s="19" t="s">
        <v>207169</v>
      </c>
      <c r="B14556" s="20" t="s">
        <v>196238</v>
      </c>
      <c r="C14556" s="22">
        <v>31</v>
      </c>
      <c r="D14556" s="21" t="s">
        <v>170397</v>
      </c>
      <c r="E14556" s="22">
        <v>7</v>
      </c>
      <c r="F14556" s="21" t="s">
        <v>170165</v>
      </c>
      <c r="G14556" s="22">
        <v>9</v>
      </c>
      <c r="H14556" s="22">
        <v>50</v>
      </c>
      <c r="I14556" s="21" t="s">
        <v>207170</v>
      </c>
    </row>
    <row r="14557" spans="1:9" ht="32" customHeight="1">
      <c r="A14557" s="19" t="s">
        <v>207171</v>
      </c>
      <c r="B14557" s="20" t="s">
        <v>175543</v>
      </c>
      <c r="C14557" s="22">
        <v>37</v>
      </c>
      <c r="D14557" s="21" t="s">
        <v>203588</v>
      </c>
      <c r="E14557" s="22">
        <v>90</v>
      </c>
      <c r="F14557" s="22">
        <v>0</v>
      </c>
      <c r="G14557" s="22">
        <v>0</v>
      </c>
      <c r="H14557" s="22">
        <v>130</v>
      </c>
      <c r="I14557" s="21" t="s">
        <v>207172</v>
      </c>
    </row>
    <row r="14558" spans="1:9" ht="32" customHeight="1">
      <c r="A14558" s="19" t="s">
        <v>207173</v>
      </c>
      <c r="B14558" s="20" t="s">
        <v>170323</v>
      </c>
      <c r="C14558" s="22">
        <v>56</v>
      </c>
      <c r="D14558" s="21" t="s">
        <v>178005</v>
      </c>
      <c r="E14558" s="22">
        <v>90</v>
      </c>
      <c r="F14558" s="22">
        <v>0</v>
      </c>
      <c r="G14558" s="22">
        <v>0</v>
      </c>
      <c r="H14558" s="22">
        <v>149</v>
      </c>
      <c r="I14558" s="21" t="s">
        <v>207174</v>
      </c>
    </row>
    <row r="14559" spans="1:9" ht="32" customHeight="1">
      <c r="A14559" s="19" t="s">
        <v>207175</v>
      </c>
      <c r="B14559" s="20" t="s">
        <v>180329</v>
      </c>
      <c r="C14559" s="22">
        <v>31</v>
      </c>
      <c r="D14559" s="21" t="s">
        <v>171394</v>
      </c>
      <c r="E14559" s="22">
        <v>24</v>
      </c>
      <c r="F14559" s="21" t="s">
        <v>207176</v>
      </c>
      <c r="G14559" s="22">
        <v>56</v>
      </c>
      <c r="H14559" s="22">
        <v>114</v>
      </c>
      <c r="I14559" s="21" t="s">
        <v>207177</v>
      </c>
    </row>
    <row r="14560" spans="1:9" ht="32" customHeight="1">
      <c r="A14560" s="19" t="s">
        <v>207178</v>
      </c>
      <c r="B14560" s="20" t="s">
        <v>175609</v>
      </c>
      <c r="C14560" s="22">
        <v>35</v>
      </c>
      <c r="D14560" s="21" t="s">
        <v>187653</v>
      </c>
      <c r="E14560" s="22">
        <v>24</v>
      </c>
      <c r="F14560" s="21" t="s">
        <v>188827</v>
      </c>
      <c r="G14560" s="22">
        <v>56</v>
      </c>
      <c r="H14560" s="22">
        <v>118</v>
      </c>
      <c r="I14560" s="21" t="s">
        <v>207179</v>
      </c>
    </row>
    <row r="14561" spans="1:9" ht="32" customHeight="1">
      <c r="A14561" s="19" t="s">
        <v>207180</v>
      </c>
      <c r="B14561" s="20" t="s">
        <v>206543</v>
      </c>
      <c r="C14561" s="22">
        <v>26</v>
      </c>
      <c r="D14561" s="21" t="s">
        <v>207181</v>
      </c>
      <c r="E14561" s="22">
        <v>104</v>
      </c>
      <c r="F14561" s="21" t="s">
        <v>179191</v>
      </c>
      <c r="G14561" s="22">
        <v>1</v>
      </c>
      <c r="H14561" s="22">
        <v>134</v>
      </c>
      <c r="I14561" s="21" t="s">
        <v>207182</v>
      </c>
    </row>
    <row r="14562" spans="1:9" ht="32" customHeight="1">
      <c r="A14562" s="19" t="s">
        <v>207183</v>
      </c>
      <c r="B14562" s="20" t="s">
        <v>175850</v>
      </c>
      <c r="C14562" s="22">
        <v>4</v>
      </c>
      <c r="D14562" s="21" t="s">
        <v>207184</v>
      </c>
      <c r="E14562" s="22">
        <v>138</v>
      </c>
      <c r="F14562" s="21" t="s">
        <v>171188</v>
      </c>
      <c r="G14562" s="22">
        <v>1</v>
      </c>
      <c r="H14562" s="22">
        <v>146</v>
      </c>
      <c r="I14562" s="21" t="s">
        <v>207185</v>
      </c>
    </row>
    <row r="14563" spans="1:9" ht="32" customHeight="1">
      <c r="A14563" s="19" t="s">
        <v>207186</v>
      </c>
      <c r="B14563" s="20" t="s">
        <v>172835</v>
      </c>
      <c r="C14563" s="22">
        <v>4</v>
      </c>
      <c r="D14563" s="21" t="s">
        <v>207187</v>
      </c>
      <c r="E14563" s="22">
        <v>109</v>
      </c>
      <c r="F14563" s="22">
        <v>0</v>
      </c>
      <c r="G14563" s="22">
        <v>0</v>
      </c>
      <c r="H14563" s="22">
        <v>116</v>
      </c>
      <c r="I14563" s="21" t="s">
        <v>207188</v>
      </c>
    </row>
    <row r="14564" spans="1:9" ht="32" customHeight="1">
      <c r="A14564" s="19" t="s">
        <v>207189</v>
      </c>
      <c r="B14564" s="24">
        <v>0</v>
      </c>
      <c r="C14564" s="22">
        <v>0</v>
      </c>
      <c r="D14564" s="22">
        <v>100</v>
      </c>
      <c r="E14564" s="22">
        <v>53</v>
      </c>
      <c r="F14564" s="22">
        <v>0</v>
      </c>
      <c r="G14564" s="22">
        <v>0</v>
      </c>
      <c r="H14564" s="22">
        <v>56</v>
      </c>
      <c r="I14564" s="21" t="s">
        <v>207190</v>
      </c>
    </row>
    <row r="14565" spans="1:9" ht="32" customHeight="1">
      <c r="A14565" s="19" t="s">
        <v>207191</v>
      </c>
      <c r="B14565" s="20" t="s">
        <v>207192</v>
      </c>
      <c r="C14565" s="22">
        <v>24</v>
      </c>
      <c r="D14565" s="21" t="s">
        <v>190518</v>
      </c>
      <c r="E14565" s="22">
        <v>120</v>
      </c>
      <c r="F14565" s="21" t="s">
        <v>200714</v>
      </c>
      <c r="G14565" s="22">
        <v>11</v>
      </c>
      <c r="H14565" s="22">
        <v>158</v>
      </c>
      <c r="I14565" s="21" t="s">
        <v>207193</v>
      </c>
    </row>
    <row r="14566" spans="1:9" ht="32" customHeight="1">
      <c r="A14566" s="19" t="s">
        <v>207194</v>
      </c>
      <c r="B14566" s="20" t="s">
        <v>207110</v>
      </c>
      <c r="C14566" s="22">
        <v>7</v>
      </c>
      <c r="D14566" s="21" t="s">
        <v>207195</v>
      </c>
      <c r="E14566" s="22">
        <v>99</v>
      </c>
      <c r="F14566" s="21" t="s">
        <v>172496</v>
      </c>
      <c r="G14566" s="22">
        <v>3</v>
      </c>
      <c r="H14566" s="22">
        <v>112</v>
      </c>
      <c r="I14566" s="21" t="s">
        <v>207196</v>
      </c>
    </row>
    <row r="14567" spans="1:9" ht="32" customHeight="1">
      <c r="A14567" s="19" t="s">
        <v>207197</v>
      </c>
      <c r="B14567" s="20" t="s">
        <v>207110</v>
      </c>
      <c r="C14567" s="22">
        <v>7</v>
      </c>
      <c r="D14567" s="21" t="s">
        <v>207195</v>
      </c>
      <c r="E14567" s="22">
        <v>99</v>
      </c>
      <c r="F14567" s="21" t="s">
        <v>172496</v>
      </c>
      <c r="G14567" s="22">
        <v>3</v>
      </c>
      <c r="H14567" s="22">
        <v>112</v>
      </c>
      <c r="I14567" s="21" t="s">
        <v>207198</v>
      </c>
    </row>
    <row r="14568" spans="1:9" ht="32" customHeight="1">
      <c r="A14568" s="19" t="s">
        <v>207199</v>
      </c>
      <c r="B14568" s="20" t="s">
        <v>169673</v>
      </c>
      <c r="C14568" s="22">
        <v>40</v>
      </c>
      <c r="D14568" s="21" t="s">
        <v>193424</v>
      </c>
      <c r="E14568" s="22">
        <v>41</v>
      </c>
      <c r="F14568" s="21" t="s">
        <v>171880</v>
      </c>
      <c r="G14568" s="22">
        <v>49</v>
      </c>
      <c r="H14568" s="22">
        <v>133</v>
      </c>
      <c r="I14568" s="21" t="s">
        <v>207200</v>
      </c>
    </row>
    <row r="14569" spans="1:9" ht="32" customHeight="1">
      <c r="A14569" s="19" t="s">
        <v>207201</v>
      </c>
      <c r="B14569" s="20" t="s">
        <v>183041</v>
      </c>
      <c r="C14569" s="22">
        <v>43</v>
      </c>
      <c r="D14569" s="21" t="s">
        <v>170110</v>
      </c>
      <c r="E14569" s="22">
        <v>20</v>
      </c>
      <c r="F14569" s="21" t="s">
        <v>172128</v>
      </c>
      <c r="G14569" s="22">
        <v>24</v>
      </c>
      <c r="H14569" s="22">
        <v>90</v>
      </c>
      <c r="I14569" s="21" t="s">
        <v>207202</v>
      </c>
    </row>
    <row r="14570" spans="1:9" ht="32" customHeight="1">
      <c r="A14570" s="19" t="s">
        <v>207203</v>
      </c>
      <c r="B14570" s="20" t="s">
        <v>178324</v>
      </c>
      <c r="C14570" s="22">
        <v>39</v>
      </c>
      <c r="D14570" s="21" t="s">
        <v>170590</v>
      </c>
      <c r="E14570" s="22">
        <v>13</v>
      </c>
      <c r="F14570" s="21" t="s">
        <v>171664</v>
      </c>
      <c r="G14570" s="22">
        <v>5</v>
      </c>
      <c r="H14570" s="22">
        <v>60</v>
      </c>
      <c r="I14570" s="21" t="s">
        <v>207204</v>
      </c>
    </row>
    <row r="14571" spans="1:9" ht="32" customHeight="1">
      <c r="A14571" s="19" t="s">
        <v>207205</v>
      </c>
      <c r="B14571" s="24">
        <v>0</v>
      </c>
      <c r="C14571" s="22">
        <v>0</v>
      </c>
      <c r="D14571" s="21" t="s">
        <v>174091</v>
      </c>
      <c r="E14571" s="22">
        <v>73</v>
      </c>
      <c r="F14571" s="21" t="s">
        <v>174092</v>
      </c>
      <c r="G14571" s="22">
        <v>11</v>
      </c>
      <c r="H14571" s="22">
        <v>87</v>
      </c>
      <c r="I14571" s="21" t="s">
        <v>207206</v>
      </c>
    </row>
    <row r="14572" spans="1:9" ht="32" customHeight="1">
      <c r="A14572" s="19" t="s">
        <v>207207</v>
      </c>
      <c r="B14572" s="20" t="s">
        <v>190978</v>
      </c>
      <c r="C14572" s="22">
        <v>49</v>
      </c>
      <c r="D14572" s="21" t="s">
        <v>207208</v>
      </c>
      <c r="E14572" s="22">
        <v>73</v>
      </c>
      <c r="F14572" s="21" t="s">
        <v>179779</v>
      </c>
      <c r="G14572" s="22">
        <v>34</v>
      </c>
      <c r="H14572" s="22">
        <v>159</v>
      </c>
      <c r="I14572" s="21" t="s">
        <v>207209</v>
      </c>
    </row>
    <row r="14573" spans="1:9" ht="32" customHeight="1">
      <c r="A14573" s="19" t="s">
        <v>207210</v>
      </c>
      <c r="B14573" s="20" t="s">
        <v>190978</v>
      </c>
      <c r="C14573" s="22">
        <v>49</v>
      </c>
      <c r="D14573" s="21" t="s">
        <v>207208</v>
      </c>
      <c r="E14573" s="22">
        <v>73</v>
      </c>
      <c r="F14573" s="21" t="s">
        <v>179779</v>
      </c>
      <c r="G14573" s="22">
        <v>34</v>
      </c>
      <c r="H14573" s="22">
        <v>159</v>
      </c>
      <c r="I14573" s="21" t="s">
        <v>207211</v>
      </c>
    </row>
    <row r="14574" spans="1:9" ht="32" customHeight="1">
      <c r="A14574" s="19" t="s">
        <v>207212</v>
      </c>
      <c r="B14574" s="20" t="s">
        <v>176826</v>
      </c>
      <c r="C14574" s="22">
        <v>65</v>
      </c>
      <c r="D14574" s="22">
        <v>50</v>
      </c>
      <c r="E14574" s="22">
        <v>66</v>
      </c>
      <c r="F14574" s="21" t="s">
        <v>171474</v>
      </c>
      <c r="G14574" s="22">
        <v>1</v>
      </c>
      <c r="H14574" s="22">
        <v>135</v>
      </c>
      <c r="I14574" s="21" t="s">
        <v>207213</v>
      </c>
    </row>
    <row r="14575" spans="1:9" ht="32" customHeight="1">
      <c r="A14575" s="19" t="s">
        <v>207214</v>
      </c>
      <c r="B14575" s="20" t="s">
        <v>176826</v>
      </c>
      <c r="C14575" s="22">
        <v>65</v>
      </c>
      <c r="D14575" s="22">
        <v>50</v>
      </c>
      <c r="E14575" s="22">
        <v>66</v>
      </c>
      <c r="F14575" s="21" t="s">
        <v>171474</v>
      </c>
      <c r="G14575" s="22">
        <v>1</v>
      </c>
      <c r="H14575" s="22">
        <v>135</v>
      </c>
      <c r="I14575" s="21" t="s">
        <v>207215</v>
      </c>
    </row>
    <row r="14576" spans="1:9" ht="32" customHeight="1">
      <c r="A14576" s="19" t="s">
        <v>207216</v>
      </c>
      <c r="B14576" s="20" t="s">
        <v>173354</v>
      </c>
      <c r="C14576" s="22">
        <v>4</v>
      </c>
      <c r="D14576" s="21" t="s">
        <v>206560</v>
      </c>
      <c r="E14576" s="22">
        <v>143</v>
      </c>
      <c r="F14576" s="22">
        <v>0</v>
      </c>
      <c r="G14576" s="22">
        <v>0</v>
      </c>
      <c r="H14576" s="22">
        <v>150</v>
      </c>
      <c r="I14576" s="21" t="s">
        <v>207217</v>
      </c>
    </row>
    <row r="14577" spans="1:9" ht="32" customHeight="1">
      <c r="A14577" s="19" t="s">
        <v>207218</v>
      </c>
      <c r="B14577" s="20" t="s">
        <v>173354</v>
      </c>
      <c r="C14577" s="22">
        <v>4</v>
      </c>
      <c r="D14577" s="21" t="s">
        <v>206560</v>
      </c>
      <c r="E14577" s="22">
        <v>143</v>
      </c>
      <c r="F14577" s="22">
        <v>0</v>
      </c>
      <c r="G14577" s="22">
        <v>0</v>
      </c>
      <c r="H14577" s="22">
        <v>150</v>
      </c>
      <c r="I14577" s="21" t="s">
        <v>207219</v>
      </c>
    </row>
    <row r="14578" spans="1:9" ht="32" customHeight="1">
      <c r="A14578" s="19" t="s">
        <v>207220</v>
      </c>
      <c r="B14578" s="20" t="s">
        <v>176845</v>
      </c>
      <c r="C14578" s="22">
        <v>3</v>
      </c>
      <c r="D14578" s="21" t="s">
        <v>183443</v>
      </c>
      <c r="E14578" s="22">
        <v>107</v>
      </c>
      <c r="F14578" s="21" t="s">
        <v>176845</v>
      </c>
      <c r="G14578" s="22">
        <v>3</v>
      </c>
      <c r="H14578" s="22">
        <v>116</v>
      </c>
      <c r="I14578" s="21" t="s">
        <v>207221</v>
      </c>
    </row>
    <row r="14579" spans="1:9" ht="32" customHeight="1">
      <c r="A14579" s="19" t="s">
        <v>207222</v>
      </c>
      <c r="B14579" s="20" t="s">
        <v>169709</v>
      </c>
      <c r="C14579" s="22">
        <v>34</v>
      </c>
      <c r="D14579" s="21" t="s">
        <v>203694</v>
      </c>
      <c r="E14579" s="22">
        <v>67</v>
      </c>
      <c r="F14579" s="21" t="s">
        <v>173459</v>
      </c>
      <c r="G14579" s="22">
        <v>9</v>
      </c>
      <c r="H14579" s="22">
        <v>113</v>
      </c>
      <c r="I14579" s="21" t="s">
        <v>207223</v>
      </c>
    </row>
    <row r="14580" spans="1:9" ht="32" customHeight="1">
      <c r="A14580" s="19" t="s">
        <v>207224</v>
      </c>
      <c r="B14580" s="20" t="s">
        <v>195338</v>
      </c>
      <c r="C14580" s="22">
        <v>97</v>
      </c>
      <c r="D14580" s="21" t="s">
        <v>169673</v>
      </c>
      <c r="E14580" s="22">
        <v>44</v>
      </c>
      <c r="F14580" s="21" t="s">
        <v>176715</v>
      </c>
      <c r="G14580" s="22">
        <v>2</v>
      </c>
      <c r="H14580" s="22">
        <v>146</v>
      </c>
      <c r="I14580" s="21" t="s">
        <v>207225</v>
      </c>
    </row>
    <row r="14581" spans="1:9" ht="32" customHeight="1">
      <c r="A14581" s="19" t="s">
        <v>207226</v>
      </c>
      <c r="B14581" s="24">
        <v>100</v>
      </c>
      <c r="C14581" s="22">
        <v>54</v>
      </c>
      <c r="D14581" s="22">
        <v>0</v>
      </c>
      <c r="E14581" s="22">
        <v>0</v>
      </c>
      <c r="F14581" s="22">
        <v>0</v>
      </c>
      <c r="G14581" s="22">
        <v>0</v>
      </c>
      <c r="H14581" s="22">
        <v>57</v>
      </c>
      <c r="I14581" s="21" t="s">
        <v>207227</v>
      </c>
    </row>
    <row r="14582" spans="1:9" ht="32" customHeight="1">
      <c r="A14582" s="19" t="s">
        <v>207228</v>
      </c>
      <c r="B14582" s="20" t="s">
        <v>189363</v>
      </c>
      <c r="C14582" s="22">
        <v>74</v>
      </c>
      <c r="D14582" s="21" t="s">
        <v>207229</v>
      </c>
      <c r="E14582" s="22">
        <v>65</v>
      </c>
      <c r="F14582" s="21" t="s">
        <v>192654</v>
      </c>
      <c r="G14582" s="22">
        <v>15</v>
      </c>
      <c r="H14582" s="22">
        <v>157</v>
      </c>
      <c r="I14582" s="21" t="s">
        <v>207230</v>
      </c>
    </row>
    <row r="14583" spans="1:9" ht="32" customHeight="1">
      <c r="A14583" s="19" t="s">
        <v>207231</v>
      </c>
      <c r="B14583" s="24">
        <v>0</v>
      </c>
      <c r="C14583" s="22">
        <v>0</v>
      </c>
      <c r="D14583" s="22">
        <v>100</v>
      </c>
      <c r="E14583" s="22">
        <v>66</v>
      </c>
      <c r="F14583" s="22">
        <v>0</v>
      </c>
      <c r="G14583" s="22">
        <v>0</v>
      </c>
      <c r="H14583" s="22">
        <v>69</v>
      </c>
      <c r="I14583" s="21" t="s">
        <v>207232</v>
      </c>
    </row>
    <row r="14584" spans="1:9" ht="32" customHeight="1">
      <c r="A14584" s="19" t="s">
        <v>207233</v>
      </c>
      <c r="B14584" s="20" t="s">
        <v>176593</v>
      </c>
      <c r="C14584" s="22">
        <v>48</v>
      </c>
      <c r="D14584" s="21" t="s">
        <v>174285</v>
      </c>
      <c r="E14584" s="22">
        <v>6</v>
      </c>
      <c r="F14584" s="21" t="s">
        <v>170436</v>
      </c>
      <c r="G14584" s="22">
        <v>4</v>
      </c>
      <c r="H14584" s="22">
        <v>61</v>
      </c>
      <c r="I14584" s="21" t="s">
        <v>207234</v>
      </c>
    </row>
    <row r="14585" spans="1:9" ht="32" customHeight="1">
      <c r="A14585" s="19" t="s">
        <v>207235</v>
      </c>
      <c r="B14585" s="20" t="s">
        <v>178154</v>
      </c>
      <c r="C14585" s="22">
        <v>58</v>
      </c>
      <c r="D14585" s="21" t="s">
        <v>169733</v>
      </c>
      <c r="E14585" s="22">
        <v>6</v>
      </c>
      <c r="F14585" s="21" t="s">
        <v>174155</v>
      </c>
      <c r="G14585" s="22">
        <v>10</v>
      </c>
      <c r="H14585" s="22">
        <v>77</v>
      </c>
      <c r="I14585" s="21" t="s">
        <v>207236</v>
      </c>
    </row>
    <row r="14586" spans="1:9" ht="32" customHeight="1">
      <c r="A14586" s="19" t="s">
        <v>207237</v>
      </c>
      <c r="B14586" s="24">
        <v>50</v>
      </c>
      <c r="C14586" s="22">
        <v>52</v>
      </c>
      <c r="D14586" s="21" t="s">
        <v>176767</v>
      </c>
      <c r="E14586" s="22">
        <v>31</v>
      </c>
      <c r="F14586" s="21" t="s">
        <v>172636</v>
      </c>
      <c r="G14586" s="22">
        <v>21</v>
      </c>
      <c r="H14586" s="22">
        <v>107</v>
      </c>
      <c r="I14586" s="21" t="s">
        <v>207238</v>
      </c>
    </row>
    <row r="14587" spans="1:9" ht="32" customHeight="1">
      <c r="A14587" s="19" t="s">
        <v>207239</v>
      </c>
      <c r="B14587" s="20" t="s">
        <v>207240</v>
      </c>
      <c r="C14587" s="22">
        <v>90</v>
      </c>
      <c r="D14587" s="21" t="s">
        <v>206212</v>
      </c>
      <c r="E14587" s="22">
        <v>10</v>
      </c>
      <c r="F14587" s="21" t="s">
        <v>207241</v>
      </c>
      <c r="G14587" s="22">
        <v>73</v>
      </c>
      <c r="H14587" s="22">
        <v>176</v>
      </c>
      <c r="I14587" s="21" t="s">
        <v>207242</v>
      </c>
    </row>
    <row r="14588" spans="1:9" ht="32" customHeight="1">
      <c r="A14588" s="19" t="s">
        <v>207243</v>
      </c>
      <c r="B14588" s="20" t="s">
        <v>172929</v>
      </c>
      <c r="C14588" s="22">
        <v>76</v>
      </c>
      <c r="D14588" s="21" t="s">
        <v>176585</v>
      </c>
      <c r="E14588" s="22">
        <v>7</v>
      </c>
      <c r="F14588" s="21" t="s">
        <v>183199</v>
      </c>
      <c r="G14588" s="22">
        <v>35</v>
      </c>
      <c r="H14588" s="22">
        <v>121</v>
      </c>
      <c r="I14588" s="21" t="s">
        <v>207244</v>
      </c>
    </row>
    <row r="14589" spans="1:9" ht="32" customHeight="1">
      <c r="A14589" s="19" t="s">
        <v>207245</v>
      </c>
      <c r="B14589" s="20" t="s">
        <v>172076</v>
      </c>
      <c r="C14589" s="22">
        <v>46</v>
      </c>
      <c r="D14589" s="21" t="s">
        <v>176371</v>
      </c>
      <c r="E14589" s="22">
        <v>44</v>
      </c>
      <c r="F14589" s="21" t="s">
        <v>170909</v>
      </c>
      <c r="G14589" s="22">
        <v>6</v>
      </c>
      <c r="H14589" s="22">
        <v>99</v>
      </c>
      <c r="I14589" s="21" t="s">
        <v>207246</v>
      </c>
    </row>
    <row r="14590" spans="1:9" ht="32" customHeight="1">
      <c r="A14590" s="19" t="s">
        <v>207247</v>
      </c>
      <c r="B14590" s="20" t="s">
        <v>194311</v>
      </c>
      <c r="C14590" s="22">
        <v>90</v>
      </c>
      <c r="D14590" s="21" t="s">
        <v>171759</v>
      </c>
      <c r="E14590" s="22">
        <v>47</v>
      </c>
      <c r="F14590" s="21" t="s">
        <v>173815</v>
      </c>
      <c r="G14590" s="22">
        <v>22</v>
      </c>
      <c r="H14590" s="22">
        <v>162</v>
      </c>
      <c r="I14590" s="21" t="s">
        <v>207248</v>
      </c>
    </row>
    <row r="14591" spans="1:9" ht="32" customHeight="1">
      <c r="A14591" s="19" t="s">
        <v>207249</v>
      </c>
      <c r="B14591" s="20" t="s">
        <v>181682</v>
      </c>
      <c r="C14591" s="22">
        <v>29</v>
      </c>
      <c r="D14591" s="21" t="s">
        <v>184260</v>
      </c>
      <c r="E14591" s="22">
        <v>66</v>
      </c>
      <c r="F14591" s="21" t="s">
        <v>171960</v>
      </c>
      <c r="G14591" s="22">
        <v>11</v>
      </c>
      <c r="H14591" s="22">
        <v>109</v>
      </c>
      <c r="I14591" s="21" t="s">
        <v>207250</v>
      </c>
    </row>
    <row r="14592" spans="1:9" ht="32" customHeight="1">
      <c r="A14592" s="19" t="s">
        <v>207251</v>
      </c>
      <c r="B14592" s="20" t="s">
        <v>190341</v>
      </c>
      <c r="C14592" s="22">
        <v>47</v>
      </c>
      <c r="D14592" s="21" t="s">
        <v>171777</v>
      </c>
      <c r="E14592" s="22">
        <v>6</v>
      </c>
      <c r="F14592" s="21" t="s">
        <v>191513</v>
      </c>
      <c r="G14592" s="22">
        <v>18</v>
      </c>
      <c r="H14592" s="22">
        <v>74</v>
      </c>
      <c r="I14592" s="21" t="s">
        <v>207252</v>
      </c>
    </row>
    <row r="14593" spans="1:9" ht="44" customHeight="1">
      <c r="A14593" s="19" t="s">
        <v>207253</v>
      </c>
      <c r="B14593" s="20" t="s">
        <v>183246</v>
      </c>
      <c r="C14593" s="22">
        <v>86</v>
      </c>
      <c r="D14593" s="21" t="s">
        <v>172843</v>
      </c>
      <c r="E14593" s="22">
        <v>28</v>
      </c>
      <c r="F14593" s="22">
        <v>5</v>
      </c>
      <c r="G14593" s="22">
        <v>6</v>
      </c>
      <c r="H14593" s="22">
        <v>123</v>
      </c>
      <c r="I14593" s="21" t="s">
        <v>207254</v>
      </c>
    </row>
    <row r="14594" spans="1:9" ht="32" customHeight="1">
      <c r="A14594" s="19" t="s">
        <v>207255</v>
      </c>
      <c r="B14594" s="20" t="s">
        <v>171008</v>
      </c>
      <c r="C14594" s="22">
        <v>7</v>
      </c>
      <c r="D14594" s="21" t="s">
        <v>176874</v>
      </c>
      <c r="E14594" s="22">
        <v>105</v>
      </c>
      <c r="F14594" s="21" t="s">
        <v>172932</v>
      </c>
      <c r="G14594" s="22">
        <v>2</v>
      </c>
      <c r="H14594" s="22">
        <v>117</v>
      </c>
      <c r="I14594" s="21" t="s">
        <v>207256</v>
      </c>
    </row>
    <row r="14595" spans="1:9" ht="32" customHeight="1">
      <c r="A14595" s="19" t="s">
        <v>207257</v>
      </c>
      <c r="B14595" s="20" t="s">
        <v>185272</v>
      </c>
      <c r="C14595" s="22">
        <v>60</v>
      </c>
      <c r="D14595" s="21" t="s">
        <v>183186</v>
      </c>
      <c r="E14595" s="22">
        <v>47</v>
      </c>
      <c r="F14595" s="21" t="s">
        <v>177932</v>
      </c>
      <c r="G14595" s="22">
        <v>6</v>
      </c>
      <c r="H14595" s="22">
        <v>116</v>
      </c>
      <c r="I14595" s="21" t="s">
        <v>207258</v>
      </c>
    </row>
    <row r="14596" spans="1:9" ht="32" customHeight="1">
      <c r="A14596" s="19" t="s">
        <v>207259</v>
      </c>
      <c r="B14596" s="20" t="s">
        <v>171668</v>
      </c>
      <c r="C14596" s="22">
        <v>40</v>
      </c>
      <c r="D14596" s="21" t="s">
        <v>200796</v>
      </c>
      <c r="E14596" s="22">
        <v>55</v>
      </c>
      <c r="F14596" s="21" t="s">
        <v>185128</v>
      </c>
      <c r="G14596" s="22">
        <v>41</v>
      </c>
      <c r="H14596" s="22">
        <v>139</v>
      </c>
      <c r="I14596" s="21" t="s">
        <v>207260</v>
      </c>
    </row>
    <row r="14597" spans="1:9" ht="32" customHeight="1">
      <c r="A14597" s="19" t="s">
        <v>207261</v>
      </c>
      <c r="B14597" s="24">
        <v>40</v>
      </c>
      <c r="C14597" s="22">
        <v>38</v>
      </c>
      <c r="D14597" s="21" t="s">
        <v>187835</v>
      </c>
      <c r="E14597" s="22">
        <v>9</v>
      </c>
      <c r="F14597" s="21" t="s">
        <v>193923</v>
      </c>
      <c r="G14597" s="22">
        <v>48</v>
      </c>
      <c r="H14597" s="22">
        <v>98</v>
      </c>
      <c r="I14597" s="21" t="s">
        <v>207262</v>
      </c>
    </row>
    <row r="14598" spans="1:9" ht="32" customHeight="1">
      <c r="A14598" s="19" t="s">
        <v>207263</v>
      </c>
      <c r="B14598" s="20" t="s">
        <v>192707</v>
      </c>
      <c r="C14598" s="22">
        <v>45</v>
      </c>
      <c r="D14598" s="22">
        <v>0</v>
      </c>
      <c r="E14598" s="22">
        <v>0</v>
      </c>
      <c r="F14598" s="21" t="s">
        <v>173648</v>
      </c>
      <c r="G14598" s="22">
        <v>14</v>
      </c>
      <c r="H14598" s="22">
        <v>62</v>
      </c>
      <c r="I14598" s="21" t="s">
        <v>207264</v>
      </c>
    </row>
    <row r="14599" spans="1:9" ht="32" customHeight="1">
      <c r="A14599" s="19" t="s">
        <v>207265</v>
      </c>
      <c r="B14599" s="20" t="s">
        <v>206228</v>
      </c>
      <c r="C14599" s="22">
        <v>6</v>
      </c>
      <c r="D14599" s="21" t="s">
        <v>176362</v>
      </c>
      <c r="E14599" s="22">
        <v>119</v>
      </c>
      <c r="F14599" s="21" t="s">
        <v>207266</v>
      </c>
      <c r="G14599" s="22">
        <v>38</v>
      </c>
      <c r="H14599" s="22">
        <v>166</v>
      </c>
      <c r="I14599" s="21" t="s">
        <v>207267</v>
      </c>
    </row>
    <row r="14600" spans="1:9" ht="32" customHeight="1">
      <c r="A14600" s="19" t="s">
        <v>207268</v>
      </c>
      <c r="B14600" s="20" t="s">
        <v>175448</v>
      </c>
      <c r="C14600" s="22">
        <v>49</v>
      </c>
      <c r="D14600" s="21" t="s">
        <v>182718</v>
      </c>
      <c r="E14600" s="22">
        <v>43</v>
      </c>
      <c r="F14600" s="21" t="s">
        <v>171562</v>
      </c>
      <c r="G14600" s="22">
        <v>1</v>
      </c>
      <c r="H14600" s="22">
        <v>96</v>
      </c>
      <c r="I14600" s="21" t="s">
        <v>207269</v>
      </c>
    </row>
    <row r="14601" spans="1:9" ht="32" customHeight="1">
      <c r="A14601" s="19" t="s">
        <v>207270</v>
      </c>
      <c r="B14601" s="20" t="s">
        <v>173541</v>
      </c>
      <c r="C14601" s="22">
        <v>1</v>
      </c>
      <c r="D14601" s="21" t="s">
        <v>174929</v>
      </c>
      <c r="E14601" s="22">
        <v>54</v>
      </c>
      <c r="F14601" s="21" t="s">
        <v>171567</v>
      </c>
      <c r="G14601" s="22">
        <v>7</v>
      </c>
      <c r="H14601" s="22">
        <v>65</v>
      </c>
      <c r="I14601" s="21" t="s">
        <v>207271</v>
      </c>
    </row>
    <row r="14602" spans="1:9" ht="32" customHeight="1">
      <c r="A14602" s="19" t="s">
        <v>207272</v>
      </c>
      <c r="B14602" s="20" t="s">
        <v>172335</v>
      </c>
      <c r="C14602" s="22">
        <v>3</v>
      </c>
      <c r="D14602" s="21" t="s">
        <v>170011</v>
      </c>
      <c r="E14602" s="22">
        <v>132</v>
      </c>
      <c r="F14602" s="21" t="s">
        <v>194089</v>
      </c>
      <c r="G14602" s="22">
        <v>7</v>
      </c>
      <c r="H14602" s="22">
        <v>145</v>
      </c>
      <c r="I14602" s="21" t="s">
        <v>207273</v>
      </c>
    </row>
    <row r="14603" spans="1:9" ht="32" customHeight="1">
      <c r="A14603" s="19" t="s">
        <v>207274</v>
      </c>
      <c r="B14603" s="20" t="s">
        <v>173394</v>
      </c>
      <c r="C14603" s="22">
        <v>45</v>
      </c>
      <c r="D14603" s="21" t="s">
        <v>172406</v>
      </c>
      <c r="E14603" s="22">
        <v>22</v>
      </c>
      <c r="F14603" s="21" t="s">
        <v>177751</v>
      </c>
      <c r="G14603" s="22">
        <v>26</v>
      </c>
      <c r="H14603" s="22">
        <v>96</v>
      </c>
      <c r="I14603" s="21" t="s">
        <v>207275</v>
      </c>
    </row>
    <row r="14604" spans="1:9" ht="32" customHeight="1">
      <c r="A14604" s="19" t="s">
        <v>207276</v>
      </c>
      <c r="B14604" s="20" t="s">
        <v>173932</v>
      </c>
      <c r="C14604" s="22">
        <v>35</v>
      </c>
      <c r="D14604" s="21" t="s">
        <v>170129</v>
      </c>
      <c r="E14604" s="22">
        <v>5</v>
      </c>
      <c r="F14604" s="21" t="s">
        <v>173932</v>
      </c>
      <c r="G14604" s="22">
        <v>35</v>
      </c>
      <c r="H14604" s="22">
        <v>78</v>
      </c>
      <c r="I14604" s="21" t="s">
        <v>207277</v>
      </c>
    </row>
    <row r="14605" spans="1:9" ht="32" customHeight="1">
      <c r="A14605" s="19" t="s">
        <v>207278</v>
      </c>
      <c r="B14605" s="24">
        <v>42</v>
      </c>
      <c r="C14605" s="22">
        <v>21</v>
      </c>
      <c r="D14605" s="22">
        <v>10</v>
      </c>
      <c r="E14605" s="22">
        <v>5</v>
      </c>
      <c r="F14605" s="22">
        <v>48</v>
      </c>
      <c r="G14605" s="22">
        <v>24</v>
      </c>
      <c r="H14605" s="22">
        <v>53</v>
      </c>
      <c r="I14605" s="21" t="s">
        <v>207279</v>
      </c>
    </row>
    <row r="14606" spans="1:9" ht="32" customHeight="1">
      <c r="A14606" s="19" t="s">
        <v>207280</v>
      </c>
      <c r="B14606" s="40">
        <v>3125</v>
      </c>
      <c r="C14606" s="22">
        <v>2</v>
      </c>
      <c r="D14606" s="21" t="s">
        <v>162927</v>
      </c>
      <c r="E14606" s="22">
        <v>56</v>
      </c>
      <c r="F14606" s="39">
        <v>9375</v>
      </c>
      <c r="G14606" s="22">
        <v>6</v>
      </c>
      <c r="H14606" s="22">
        <v>67</v>
      </c>
      <c r="I14606" s="21" t="s">
        <v>207281</v>
      </c>
    </row>
    <row r="14607" spans="1:9" ht="32" customHeight="1">
      <c r="A14607" s="19" t="s">
        <v>207282</v>
      </c>
      <c r="B14607" s="20" t="s">
        <v>174884</v>
      </c>
      <c r="C14607" s="22">
        <v>16</v>
      </c>
      <c r="D14607" s="21" t="s">
        <v>193139</v>
      </c>
      <c r="E14607" s="22">
        <v>90</v>
      </c>
      <c r="F14607" s="21" t="s">
        <v>174605</v>
      </c>
      <c r="G14607" s="22">
        <v>7</v>
      </c>
      <c r="H14607" s="22">
        <v>116</v>
      </c>
      <c r="I14607" s="21" t="s">
        <v>207283</v>
      </c>
    </row>
    <row r="14608" spans="1:9" ht="32" customHeight="1">
      <c r="A14608" s="19" t="s">
        <v>207284</v>
      </c>
      <c r="B14608" s="20" t="s">
        <v>174681</v>
      </c>
      <c r="C14608" s="22">
        <v>4</v>
      </c>
      <c r="D14608" s="21" t="s">
        <v>170309</v>
      </c>
      <c r="E14608" s="22">
        <v>40</v>
      </c>
      <c r="F14608" s="21" t="s">
        <v>172786</v>
      </c>
      <c r="G14608" s="22">
        <v>58</v>
      </c>
      <c r="H14608" s="22">
        <v>105</v>
      </c>
      <c r="I14608" s="21" t="s">
        <v>207285</v>
      </c>
    </row>
    <row r="14609" spans="1:9" ht="32" customHeight="1">
      <c r="A14609" s="19" t="s">
        <v>207286</v>
      </c>
      <c r="B14609" s="20" t="s">
        <v>170405</v>
      </c>
      <c r="C14609" s="22">
        <v>16</v>
      </c>
      <c r="D14609" s="21" t="s">
        <v>172080</v>
      </c>
      <c r="E14609" s="22">
        <v>104</v>
      </c>
      <c r="F14609" s="21" t="s">
        <v>170065</v>
      </c>
      <c r="G14609" s="22">
        <v>24</v>
      </c>
      <c r="H14609" s="22">
        <v>147</v>
      </c>
      <c r="I14609" s="21" t="s">
        <v>207287</v>
      </c>
    </row>
    <row r="14610" spans="1:9" ht="32" customHeight="1">
      <c r="A14610" s="19" t="s">
        <v>207288</v>
      </c>
      <c r="B14610" s="20" t="s">
        <v>180803</v>
      </c>
      <c r="C14610" s="22">
        <v>3</v>
      </c>
      <c r="D14610" s="21" t="s">
        <v>172018</v>
      </c>
      <c r="E14610" s="22">
        <v>156</v>
      </c>
      <c r="F14610" s="21" t="s">
        <v>180802</v>
      </c>
      <c r="G14610" s="22">
        <v>7</v>
      </c>
      <c r="H14610" s="22">
        <v>169</v>
      </c>
      <c r="I14610" s="21" t="s">
        <v>207289</v>
      </c>
    </row>
    <row r="14611" spans="1:9" ht="32" customHeight="1">
      <c r="A14611" s="19" t="s">
        <v>207290</v>
      </c>
      <c r="B14611" s="20" t="s">
        <v>183529</v>
      </c>
      <c r="C14611" s="22">
        <v>41</v>
      </c>
      <c r="D14611" s="21" t="s">
        <v>180993</v>
      </c>
      <c r="E14611" s="22">
        <v>18</v>
      </c>
      <c r="F14611" s="21" t="s">
        <v>175546</v>
      </c>
      <c r="G14611" s="22">
        <v>6</v>
      </c>
      <c r="H14611" s="22">
        <v>68</v>
      </c>
      <c r="I14611" s="21" t="s">
        <v>207291</v>
      </c>
    </row>
    <row r="14612" spans="1:9" ht="32" customHeight="1">
      <c r="A14612" s="19" t="s">
        <v>207292</v>
      </c>
      <c r="B14612" s="20" t="s">
        <v>170567</v>
      </c>
      <c r="C14612" s="22">
        <v>2</v>
      </c>
      <c r="D14612" s="21" t="s">
        <v>207293</v>
      </c>
      <c r="E14612" s="22">
        <v>122</v>
      </c>
      <c r="F14612" s="21" t="s">
        <v>190166</v>
      </c>
      <c r="G14612" s="22">
        <v>29</v>
      </c>
      <c r="H14612" s="22">
        <v>156</v>
      </c>
      <c r="I14612" s="21" t="s">
        <v>207294</v>
      </c>
    </row>
    <row r="14613" spans="1:9" ht="32" customHeight="1">
      <c r="A14613" s="19" t="s">
        <v>207295</v>
      </c>
      <c r="B14613" s="20" t="s">
        <v>183115</v>
      </c>
      <c r="C14613" s="22">
        <v>39</v>
      </c>
      <c r="D14613" s="21" t="s">
        <v>189245</v>
      </c>
      <c r="E14613" s="22">
        <v>56</v>
      </c>
      <c r="F14613" s="21" t="s">
        <v>178218</v>
      </c>
      <c r="G14613" s="22">
        <v>44</v>
      </c>
      <c r="H14613" s="22">
        <v>142</v>
      </c>
      <c r="I14613" s="21" t="s">
        <v>207296</v>
      </c>
    </row>
    <row r="14614" spans="1:9" ht="32" customHeight="1">
      <c r="A14614" s="19" t="s">
        <v>207297</v>
      </c>
      <c r="B14614" s="20" t="s">
        <v>174346</v>
      </c>
      <c r="C14614" s="22">
        <v>7</v>
      </c>
      <c r="D14614" s="21" t="s">
        <v>202857</v>
      </c>
      <c r="E14614" s="22">
        <v>39</v>
      </c>
      <c r="F14614" s="21" t="s">
        <v>170647</v>
      </c>
      <c r="G14614" s="22">
        <v>70</v>
      </c>
      <c r="H14614" s="22">
        <v>119</v>
      </c>
      <c r="I14614" s="21" t="s">
        <v>207298</v>
      </c>
    </row>
    <row r="14615" spans="1:9" ht="32" customHeight="1">
      <c r="A14615" s="19" t="s">
        <v>207299</v>
      </c>
      <c r="B14615" s="20" t="s">
        <v>184992</v>
      </c>
      <c r="C14615" s="22">
        <v>101</v>
      </c>
      <c r="D14615" s="21" t="s">
        <v>170359</v>
      </c>
      <c r="E14615" s="22">
        <v>10</v>
      </c>
      <c r="F14615" s="21" t="s">
        <v>261</v>
      </c>
      <c r="G14615" s="22">
        <v>9</v>
      </c>
      <c r="H14615" s="22">
        <v>123</v>
      </c>
      <c r="I14615" s="21" t="s">
        <v>207300</v>
      </c>
    </row>
    <row r="14616" spans="1:9" ht="32" customHeight="1">
      <c r="A14616" s="19" t="s">
        <v>207301</v>
      </c>
      <c r="B14616" s="20" t="s">
        <v>175453</v>
      </c>
      <c r="C14616" s="22">
        <v>54</v>
      </c>
      <c r="D14616" s="21" t="s">
        <v>172569</v>
      </c>
      <c r="E14616" s="22">
        <v>72</v>
      </c>
      <c r="F14616" s="22">
        <v>25</v>
      </c>
      <c r="G14616" s="22">
        <v>42</v>
      </c>
      <c r="H14616" s="22">
        <v>171</v>
      </c>
      <c r="I14616" s="21" t="s">
        <v>207302</v>
      </c>
    </row>
    <row r="14617" spans="1:9" ht="32" customHeight="1">
      <c r="A14617" s="19" t="s">
        <v>207303</v>
      </c>
      <c r="B14617" s="20" t="s">
        <v>170129</v>
      </c>
      <c r="C14617" s="22">
        <v>4</v>
      </c>
      <c r="D14617" s="21" t="s">
        <v>174053</v>
      </c>
      <c r="E14617" s="22">
        <v>56</v>
      </c>
      <c r="F14617" s="22">
        <v>0</v>
      </c>
      <c r="G14617" s="22">
        <v>0</v>
      </c>
      <c r="H14617" s="22">
        <v>63</v>
      </c>
      <c r="I14617" s="21" t="s">
        <v>207304</v>
      </c>
    </row>
    <row r="14618" spans="1:9" ht="32" customHeight="1">
      <c r="A14618" s="19" t="s">
        <v>207305</v>
      </c>
      <c r="B14618" s="20" t="s">
        <v>170489</v>
      </c>
      <c r="C14618" s="22">
        <v>54</v>
      </c>
      <c r="D14618" s="21" t="s">
        <v>170065</v>
      </c>
      <c r="E14618" s="22">
        <v>11</v>
      </c>
      <c r="F14618" s="21" t="s">
        <v>170556</v>
      </c>
      <c r="G14618" s="22">
        <v>1</v>
      </c>
      <c r="H14618" s="22">
        <v>69</v>
      </c>
      <c r="I14618" s="21" t="s">
        <v>207306</v>
      </c>
    </row>
    <row r="14619" spans="1:9" ht="32" customHeight="1">
      <c r="A14619" s="19" t="s">
        <v>207307</v>
      </c>
      <c r="B14619" s="20" t="s">
        <v>179275</v>
      </c>
      <c r="C14619" s="22">
        <v>46</v>
      </c>
      <c r="D14619" s="21" t="s">
        <v>170490</v>
      </c>
      <c r="E14619" s="22">
        <v>3</v>
      </c>
      <c r="F14619" s="21" t="s">
        <v>169710</v>
      </c>
      <c r="G14619" s="22">
        <v>6</v>
      </c>
      <c r="H14619" s="22">
        <v>58</v>
      </c>
      <c r="I14619" s="21" t="s">
        <v>207308</v>
      </c>
    </row>
    <row r="14620" spans="1:9" ht="32" customHeight="1">
      <c r="A14620" s="19" t="s">
        <v>207309</v>
      </c>
      <c r="B14620" s="20" t="s">
        <v>180955</v>
      </c>
      <c r="C14620" s="22">
        <v>73</v>
      </c>
      <c r="D14620" s="21" t="s">
        <v>178628</v>
      </c>
      <c r="E14620" s="22">
        <v>3</v>
      </c>
      <c r="F14620" s="22">
        <v>20</v>
      </c>
      <c r="G14620" s="22">
        <v>19</v>
      </c>
      <c r="H14620" s="22">
        <v>98</v>
      </c>
      <c r="I14620" s="21" t="s">
        <v>207310</v>
      </c>
    </row>
    <row r="14621" spans="1:9" ht="32" customHeight="1">
      <c r="A14621" s="19" t="s">
        <v>207311</v>
      </c>
      <c r="B14621" s="20" t="s">
        <v>198149</v>
      </c>
      <c r="C14621" s="22">
        <v>90</v>
      </c>
      <c r="D14621" s="22">
        <v>0</v>
      </c>
      <c r="E14621" s="22">
        <v>0</v>
      </c>
      <c r="F14621" s="21" t="s">
        <v>170842</v>
      </c>
      <c r="G14621" s="22">
        <v>21</v>
      </c>
      <c r="H14621" s="22">
        <v>114</v>
      </c>
      <c r="I14621" s="21" t="s">
        <v>207312</v>
      </c>
    </row>
    <row r="14622" spans="1:9" ht="32" customHeight="1">
      <c r="A14622" s="19" t="s">
        <v>207313</v>
      </c>
      <c r="B14622" s="20" t="s">
        <v>174688</v>
      </c>
      <c r="C14622" s="22">
        <v>42</v>
      </c>
      <c r="D14622" s="21" t="s">
        <v>175609</v>
      </c>
      <c r="E14622" s="22">
        <v>28</v>
      </c>
      <c r="F14622" s="21" t="s">
        <v>179557</v>
      </c>
      <c r="G14622" s="22">
        <v>22</v>
      </c>
      <c r="H14622" s="22">
        <v>95</v>
      </c>
      <c r="I14622" s="21" t="s">
        <v>207314</v>
      </c>
    </row>
    <row r="14623" spans="1:9" ht="32" customHeight="1">
      <c r="A14623" s="19" t="s">
        <v>207315</v>
      </c>
      <c r="B14623" s="20" t="s">
        <v>173253</v>
      </c>
      <c r="C14623" s="22">
        <v>3</v>
      </c>
      <c r="D14623" s="21" t="s">
        <v>186105</v>
      </c>
      <c r="E14623" s="22">
        <v>76</v>
      </c>
      <c r="F14623" s="22">
        <v>0</v>
      </c>
      <c r="G14623" s="22">
        <v>0</v>
      </c>
      <c r="H14623" s="22">
        <v>82</v>
      </c>
      <c r="I14623" s="21" t="s">
        <v>207316</v>
      </c>
    </row>
    <row r="14624" spans="1:9" ht="32" customHeight="1">
      <c r="A14624" s="19" t="s">
        <v>207317</v>
      </c>
      <c r="B14624" s="20" t="s">
        <v>179230</v>
      </c>
      <c r="C14624" s="22">
        <v>59</v>
      </c>
      <c r="D14624" s="21" t="s">
        <v>174540</v>
      </c>
      <c r="E14624" s="22">
        <v>9</v>
      </c>
      <c r="F14624" s="21" t="s">
        <v>173334</v>
      </c>
      <c r="G14624" s="22">
        <v>36</v>
      </c>
      <c r="H14624" s="22">
        <v>107</v>
      </c>
      <c r="I14624" s="21" t="s">
        <v>207318</v>
      </c>
    </row>
    <row r="14625" spans="1:9" ht="32" customHeight="1">
      <c r="A14625" s="19" t="s">
        <v>207319</v>
      </c>
      <c r="B14625" s="20" t="s">
        <v>170413</v>
      </c>
      <c r="C14625" s="22">
        <v>2</v>
      </c>
      <c r="D14625" s="21" t="s">
        <v>184124</v>
      </c>
      <c r="E14625" s="22">
        <v>88</v>
      </c>
      <c r="F14625" s="21" t="s">
        <v>182659</v>
      </c>
      <c r="G14625" s="22">
        <v>7</v>
      </c>
      <c r="H14625" s="22">
        <v>100</v>
      </c>
      <c r="I14625" s="21" t="s">
        <v>207320</v>
      </c>
    </row>
    <row r="14626" spans="1:9" ht="32" customHeight="1">
      <c r="A14626" s="19" t="s">
        <v>207321</v>
      </c>
      <c r="B14626" s="20" t="s">
        <v>177959</v>
      </c>
      <c r="C14626" s="22">
        <v>58</v>
      </c>
      <c r="D14626" s="21" t="s">
        <v>174470</v>
      </c>
      <c r="E14626" s="22">
        <v>48</v>
      </c>
      <c r="F14626" s="21" t="s">
        <v>171034</v>
      </c>
      <c r="G14626" s="22">
        <v>16</v>
      </c>
      <c r="H14626" s="22">
        <v>125</v>
      </c>
      <c r="I14626" s="21" t="s">
        <v>207322</v>
      </c>
    </row>
    <row r="14627" spans="1:9" ht="32" customHeight="1">
      <c r="A14627" s="19" t="s">
        <v>207323</v>
      </c>
      <c r="B14627" s="20" t="s">
        <v>177959</v>
      </c>
      <c r="C14627" s="22">
        <v>58</v>
      </c>
      <c r="D14627" s="21" t="s">
        <v>174470</v>
      </c>
      <c r="E14627" s="22">
        <v>48</v>
      </c>
      <c r="F14627" s="21" t="s">
        <v>171034</v>
      </c>
      <c r="G14627" s="22">
        <v>16</v>
      </c>
      <c r="H14627" s="22">
        <v>125</v>
      </c>
      <c r="I14627" s="21" t="s">
        <v>207324</v>
      </c>
    </row>
    <row r="14628" spans="1:9" ht="32" customHeight="1">
      <c r="A14628" s="19" t="s">
        <v>207325</v>
      </c>
      <c r="B14628" s="20" t="s">
        <v>184407</v>
      </c>
      <c r="C14628" s="22">
        <v>59</v>
      </c>
      <c r="D14628" s="21" t="s">
        <v>169880</v>
      </c>
      <c r="E14628" s="22">
        <v>14</v>
      </c>
      <c r="F14628" s="22">
        <v>0</v>
      </c>
      <c r="G14628" s="22">
        <v>0</v>
      </c>
      <c r="H14628" s="22">
        <v>76</v>
      </c>
      <c r="I14628" s="21" t="s">
        <v>207326</v>
      </c>
    </row>
    <row r="14629" spans="1:9" ht="32" customHeight="1">
      <c r="A14629" s="19" t="s">
        <v>207327</v>
      </c>
      <c r="B14629" s="20" t="s">
        <v>184763</v>
      </c>
      <c r="C14629" s="22">
        <v>52</v>
      </c>
      <c r="D14629" s="21" t="s">
        <v>177407</v>
      </c>
      <c r="E14629" s="22">
        <v>14</v>
      </c>
      <c r="F14629" s="22">
        <v>0</v>
      </c>
      <c r="G14629" s="22">
        <v>0</v>
      </c>
      <c r="H14629" s="22">
        <v>69</v>
      </c>
      <c r="I14629" s="21" t="s">
        <v>207328</v>
      </c>
    </row>
    <row r="14630" spans="1:9" ht="44" customHeight="1">
      <c r="A14630" s="19" t="s">
        <v>207329</v>
      </c>
      <c r="B14630" s="20" t="s">
        <v>182402</v>
      </c>
      <c r="C14630" s="22">
        <v>55</v>
      </c>
      <c r="D14630" s="21" t="s">
        <v>197075</v>
      </c>
      <c r="E14630" s="22">
        <v>20</v>
      </c>
      <c r="F14630" s="21" t="s">
        <v>207330</v>
      </c>
      <c r="G14630" s="22">
        <v>22</v>
      </c>
      <c r="H14630" s="22">
        <v>100</v>
      </c>
      <c r="I14630" s="21" t="s">
        <v>207331</v>
      </c>
    </row>
    <row r="14631" spans="1:9" ht="32" customHeight="1">
      <c r="A14631" s="19" t="s">
        <v>207332</v>
      </c>
      <c r="B14631" s="20" t="s">
        <v>173137</v>
      </c>
      <c r="C14631" s="22">
        <v>4</v>
      </c>
      <c r="D14631" s="21" t="s">
        <v>172367</v>
      </c>
      <c r="E14631" s="22">
        <v>62</v>
      </c>
      <c r="F14631" s="22">
        <v>0</v>
      </c>
      <c r="G14631" s="22">
        <v>0</v>
      </c>
      <c r="H14631" s="22">
        <v>69</v>
      </c>
      <c r="I14631" s="21" t="s">
        <v>207333</v>
      </c>
    </row>
    <row r="14632" spans="1:9" ht="32" customHeight="1">
      <c r="A14632" s="19" t="s">
        <v>207334</v>
      </c>
      <c r="B14632" s="20" t="s">
        <v>174692</v>
      </c>
      <c r="C14632" s="22">
        <v>20</v>
      </c>
      <c r="D14632" s="21" t="s">
        <v>207335</v>
      </c>
      <c r="E14632" s="22">
        <v>110</v>
      </c>
      <c r="F14632" s="21" t="s">
        <v>198692</v>
      </c>
      <c r="G14632" s="22">
        <v>17</v>
      </c>
      <c r="H14632" s="22">
        <v>150</v>
      </c>
      <c r="I14632" s="21" t="s">
        <v>207336</v>
      </c>
    </row>
    <row r="14633" spans="1:9" ht="32" customHeight="1">
      <c r="A14633" s="19" t="s">
        <v>207337</v>
      </c>
      <c r="B14633" s="20" t="s">
        <v>199515</v>
      </c>
      <c r="C14633" s="22">
        <v>23</v>
      </c>
      <c r="D14633" s="21" t="s">
        <v>207338</v>
      </c>
      <c r="E14633" s="22">
        <v>136</v>
      </c>
      <c r="F14633" s="21" t="s">
        <v>175337</v>
      </c>
      <c r="G14633" s="22">
        <v>10</v>
      </c>
      <c r="H14633" s="22">
        <v>172</v>
      </c>
      <c r="I14633" s="21" t="s">
        <v>207339</v>
      </c>
    </row>
    <row r="14634" spans="1:9" ht="32" customHeight="1">
      <c r="A14634" s="19" t="s">
        <v>207340</v>
      </c>
      <c r="B14634" s="24">
        <v>0</v>
      </c>
      <c r="C14634" s="22">
        <v>0</v>
      </c>
      <c r="D14634" s="21" t="s">
        <v>170134</v>
      </c>
      <c r="E14634" s="22">
        <v>58</v>
      </c>
      <c r="F14634" s="21" t="s">
        <v>170250</v>
      </c>
      <c r="G14634" s="22">
        <v>29</v>
      </c>
      <c r="H14634" s="22">
        <v>90</v>
      </c>
      <c r="I14634" s="21" t="s">
        <v>207341</v>
      </c>
    </row>
    <row r="14635" spans="1:9" ht="32" customHeight="1">
      <c r="A14635" s="19" t="s">
        <v>207342</v>
      </c>
      <c r="B14635" s="20" t="s">
        <v>169945</v>
      </c>
      <c r="C14635" s="22">
        <v>8</v>
      </c>
      <c r="D14635" s="21" t="s">
        <v>173055</v>
      </c>
      <c r="E14635" s="22">
        <v>66</v>
      </c>
      <c r="F14635" s="21" t="s">
        <v>176727</v>
      </c>
      <c r="G14635" s="22">
        <v>38</v>
      </c>
      <c r="H14635" s="22">
        <v>115</v>
      </c>
      <c r="I14635" s="21" t="s">
        <v>207343</v>
      </c>
    </row>
    <row r="14636" spans="1:9" ht="32" customHeight="1">
      <c r="A14636" s="19" t="s">
        <v>207344</v>
      </c>
      <c r="B14636" s="20" t="s">
        <v>170753</v>
      </c>
      <c r="C14636" s="22">
        <v>9</v>
      </c>
      <c r="D14636" s="21" t="s">
        <v>176734</v>
      </c>
      <c r="E14636" s="22">
        <v>52</v>
      </c>
      <c r="F14636" s="21" t="s">
        <v>196340</v>
      </c>
      <c r="G14636" s="22">
        <v>41</v>
      </c>
      <c r="H14636" s="22">
        <v>105</v>
      </c>
      <c r="I14636" s="21" t="s">
        <v>207345</v>
      </c>
    </row>
    <row r="14637" spans="1:9" ht="32" customHeight="1">
      <c r="A14637" s="19" t="s">
        <v>207346</v>
      </c>
      <c r="B14637" s="20" t="s">
        <v>177854</v>
      </c>
      <c r="C14637" s="22">
        <v>13</v>
      </c>
      <c r="D14637" s="21" t="s">
        <v>172717</v>
      </c>
      <c r="E14637" s="22">
        <v>52</v>
      </c>
      <c r="F14637" s="21" t="s">
        <v>185644</v>
      </c>
      <c r="G14637" s="22">
        <v>42</v>
      </c>
      <c r="H14637" s="22">
        <v>110</v>
      </c>
      <c r="I14637" s="21" t="s">
        <v>207347</v>
      </c>
    </row>
    <row r="14638" spans="1:9" ht="32" customHeight="1">
      <c r="A14638" s="19" t="s">
        <v>207348</v>
      </c>
      <c r="B14638" s="20" t="s">
        <v>194582</v>
      </c>
      <c r="C14638" s="22">
        <v>4</v>
      </c>
      <c r="D14638" s="21" t="s">
        <v>173445</v>
      </c>
      <c r="E14638" s="22">
        <v>161</v>
      </c>
      <c r="F14638" s="21" t="s">
        <v>175527</v>
      </c>
      <c r="G14638" s="22">
        <v>6</v>
      </c>
      <c r="H14638" s="22">
        <v>174</v>
      </c>
      <c r="I14638" s="21" t="s">
        <v>207349</v>
      </c>
    </row>
    <row r="14639" spans="1:9" ht="32" customHeight="1">
      <c r="A14639" s="19" t="s">
        <v>207350</v>
      </c>
      <c r="B14639" s="20" t="s">
        <v>174854</v>
      </c>
      <c r="C14639" s="22">
        <v>55</v>
      </c>
      <c r="D14639" s="21" t="s">
        <v>183242</v>
      </c>
      <c r="E14639" s="22">
        <v>41</v>
      </c>
      <c r="F14639" s="21" t="s">
        <v>172317</v>
      </c>
      <c r="G14639" s="22">
        <v>25</v>
      </c>
      <c r="H14639" s="22">
        <v>124</v>
      </c>
      <c r="I14639" s="21" t="s">
        <v>207351</v>
      </c>
    </row>
    <row r="14640" spans="1:9" ht="32" customHeight="1">
      <c r="A14640" s="19" t="s">
        <v>207352</v>
      </c>
      <c r="B14640" s="24">
        <v>0</v>
      </c>
      <c r="C14640" s="22">
        <v>0</v>
      </c>
      <c r="D14640" s="21" t="s">
        <v>182655</v>
      </c>
      <c r="E14640" s="22">
        <v>51</v>
      </c>
      <c r="F14640" s="21" t="s">
        <v>182654</v>
      </c>
      <c r="G14640" s="22">
        <v>62</v>
      </c>
      <c r="H14640" s="22">
        <v>116</v>
      </c>
      <c r="I14640" s="21" t="s">
        <v>207353</v>
      </c>
    </row>
    <row r="14641" spans="1:9" ht="32" customHeight="1">
      <c r="A14641" s="19" t="s">
        <v>207354</v>
      </c>
      <c r="B14641" s="20" t="s">
        <v>172608</v>
      </c>
      <c r="C14641" s="22">
        <v>13</v>
      </c>
      <c r="D14641" s="21" t="s">
        <v>179183</v>
      </c>
      <c r="E14641" s="22">
        <v>98</v>
      </c>
      <c r="F14641" s="21" t="s">
        <v>170788</v>
      </c>
      <c r="G14641" s="22">
        <v>3</v>
      </c>
      <c r="H14641" s="22">
        <v>117</v>
      </c>
      <c r="I14641" s="21" t="s">
        <v>207355</v>
      </c>
    </row>
    <row r="14642" spans="1:9" ht="32" customHeight="1">
      <c r="A14642" s="19" t="s">
        <v>207356</v>
      </c>
      <c r="B14642" s="20" t="s">
        <v>172717</v>
      </c>
      <c r="C14642" s="22">
        <v>52</v>
      </c>
      <c r="D14642" s="21" t="s">
        <v>172372</v>
      </c>
      <c r="E14642" s="22">
        <v>55</v>
      </c>
      <c r="F14642" s="22">
        <v>0</v>
      </c>
      <c r="G14642" s="22">
        <v>0</v>
      </c>
      <c r="H14642" s="22">
        <v>110</v>
      </c>
      <c r="I14642" s="21" t="s">
        <v>207357</v>
      </c>
    </row>
    <row r="14643" spans="1:9" ht="32" customHeight="1">
      <c r="A14643" s="19" t="s">
        <v>207358</v>
      </c>
      <c r="B14643" s="20" t="s">
        <v>183379</v>
      </c>
      <c r="C14643" s="22">
        <v>11</v>
      </c>
      <c r="D14643" s="21" t="s">
        <v>171482</v>
      </c>
      <c r="E14643" s="22">
        <v>136</v>
      </c>
      <c r="F14643" s="22">
        <v>2</v>
      </c>
      <c r="G14643" s="22">
        <v>3</v>
      </c>
      <c r="H14643" s="22">
        <v>153</v>
      </c>
      <c r="I14643" s="21" t="s">
        <v>207359</v>
      </c>
    </row>
    <row r="14644" spans="1:9" ht="44" customHeight="1">
      <c r="A14644" s="19" t="s">
        <v>207360</v>
      </c>
      <c r="B14644" s="20" t="s">
        <v>173487</v>
      </c>
      <c r="C14644" s="22">
        <v>50</v>
      </c>
      <c r="D14644" s="21" t="s">
        <v>207361</v>
      </c>
      <c r="E14644" s="22">
        <v>73</v>
      </c>
      <c r="F14644" s="21" t="s">
        <v>194533</v>
      </c>
      <c r="G14644" s="22">
        <v>22</v>
      </c>
      <c r="H14644" s="22">
        <v>148</v>
      </c>
      <c r="I14644" s="21" t="s">
        <v>207362</v>
      </c>
    </row>
    <row r="14645" spans="1:9" ht="44" customHeight="1">
      <c r="A14645" s="19" t="s">
        <v>207363</v>
      </c>
      <c r="B14645" s="20" t="s">
        <v>188767</v>
      </c>
      <c r="C14645" s="22">
        <v>49</v>
      </c>
      <c r="D14645" s="21" t="s">
        <v>178421</v>
      </c>
      <c r="E14645" s="22">
        <v>91</v>
      </c>
      <c r="F14645" s="21" t="s">
        <v>180315</v>
      </c>
      <c r="G14645" s="22">
        <v>18</v>
      </c>
      <c r="H14645" s="22">
        <v>161</v>
      </c>
      <c r="I14645" s="21" t="s">
        <v>207364</v>
      </c>
    </row>
    <row r="14646" spans="1:9" ht="32" customHeight="1">
      <c r="A14646" s="19" t="s">
        <v>207365</v>
      </c>
      <c r="B14646" s="20" t="s">
        <v>171125</v>
      </c>
      <c r="C14646" s="22">
        <v>48</v>
      </c>
      <c r="D14646" s="21" t="s">
        <v>177756</v>
      </c>
      <c r="E14646" s="22">
        <v>10</v>
      </c>
      <c r="F14646" s="21" t="s">
        <v>177071</v>
      </c>
      <c r="G14646" s="22">
        <v>34</v>
      </c>
      <c r="H14646" s="22">
        <v>95</v>
      </c>
      <c r="I14646" s="21" t="s">
        <v>207366</v>
      </c>
    </row>
    <row r="14647" spans="1:9" ht="32" customHeight="1">
      <c r="A14647" s="19" t="s">
        <v>207367</v>
      </c>
      <c r="B14647" s="20" t="s">
        <v>175013</v>
      </c>
      <c r="C14647" s="22">
        <v>60</v>
      </c>
      <c r="D14647" s="21" t="s">
        <v>170285</v>
      </c>
      <c r="E14647" s="22">
        <v>39</v>
      </c>
      <c r="F14647" s="21" t="s">
        <v>174582</v>
      </c>
      <c r="G14647" s="22">
        <v>23</v>
      </c>
      <c r="H14647" s="22">
        <v>125</v>
      </c>
      <c r="I14647" s="21" t="s">
        <v>207368</v>
      </c>
    </row>
    <row r="14648" spans="1:9" ht="32" customHeight="1">
      <c r="A14648" s="19" t="s">
        <v>207369</v>
      </c>
      <c r="B14648" s="20" t="s">
        <v>169970</v>
      </c>
      <c r="C14648" s="22">
        <v>2</v>
      </c>
      <c r="D14648" s="21" t="s">
        <v>169971</v>
      </c>
      <c r="E14648" s="22">
        <v>43</v>
      </c>
      <c r="F14648" s="21" t="s">
        <v>169972</v>
      </c>
      <c r="G14648" s="22">
        <v>4</v>
      </c>
      <c r="H14648" s="22">
        <v>52</v>
      </c>
      <c r="I14648" s="21" t="s">
        <v>207370</v>
      </c>
    </row>
    <row r="14649" spans="1:9" ht="44" customHeight="1">
      <c r="A14649" s="19" t="s">
        <v>207371</v>
      </c>
      <c r="B14649" s="24">
        <v>0</v>
      </c>
      <c r="C14649" s="22">
        <v>0</v>
      </c>
      <c r="D14649" s="22">
        <v>100</v>
      </c>
      <c r="E14649" s="22">
        <v>91</v>
      </c>
      <c r="F14649" s="22">
        <v>0</v>
      </c>
      <c r="G14649" s="22">
        <v>0</v>
      </c>
      <c r="H14649" s="22">
        <v>94</v>
      </c>
      <c r="I14649" s="21" t="s">
        <v>207372</v>
      </c>
    </row>
    <row r="14650" spans="1:9" ht="32" customHeight="1">
      <c r="A14650" s="19" t="s">
        <v>207373</v>
      </c>
      <c r="B14650" s="20" t="s">
        <v>182335</v>
      </c>
      <c r="C14650" s="22">
        <v>13</v>
      </c>
      <c r="D14650" s="21" t="s">
        <v>175401</v>
      </c>
      <c r="E14650" s="22">
        <v>67</v>
      </c>
      <c r="F14650" s="21" t="s">
        <v>179283</v>
      </c>
      <c r="G14650" s="22">
        <v>39</v>
      </c>
      <c r="H14650" s="22">
        <v>122</v>
      </c>
      <c r="I14650" s="21" t="s">
        <v>207374</v>
      </c>
    </row>
    <row r="14651" spans="1:9" ht="32" customHeight="1">
      <c r="A14651" s="19" t="s">
        <v>207375</v>
      </c>
      <c r="B14651" s="20" t="s">
        <v>207376</v>
      </c>
      <c r="C14651" s="22">
        <v>81</v>
      </c>
      <c r="D14651" s="21" t="s">
        <v>207377</v>
      </c>
      <c r="E14651" s="22">
        <v>28</v>
      </c>
      <c r="F14651" s="21" t="s">
        <v>207378</v>
      </c>
      <c r="G14651" s="22">
        <v>78</v>
      </c>
      <c r="H14651" s="22">
        <v>190</v>
      </c>
      <c r="I14651" s="21" t="s">
        <v>207379</v>
      </c>
    </row>
    <row r="14652" spans="1:9" ht="32" customHeight="1">
      <c r="A14652" s="19" t="s">
        <v>207380</v>
      </c>
      <c r="B14652" s="20" t="s">
        <v>177837</v>
      </c>
      <c r="C14652" s="22">
        <v>62</v>
      </c>
      <c r="D14652" s="21" t="s">
        <v>176906</v>
      </c>
      <c r="E14652" s="22">
        <v>28</v>
      </c>
      <c r="F14652" s="21" t="s">
        <v>188145</v>
      </c>
      <c r="G14652" s="22">
        <v>76</v>
      </c>
      <c r="H14652" s="22">
        <v>169</v>
      </c>
      <c r="I14652" s="21" t="s">
        <v>207381</v>
      </c>
    </row>
    <row r="14653" spans="1:9" ht="32" customHeight="1">
      <c r="A14653" s="19" t="s">
        <v>207382</v>
      </c>
      <c r="B14653" s="20" t="s">
        <v>177837</v>
      </c>
      <c r="C14653" s="22">
        <v>62</v>
      </c>
      <c r="D14653" s="21" t="s">
        <v>176906</v>
      </c>
      <c r="E14653" s="22">
        <v>28</v>
      </c>
      <c r="F14653" s="21" t="s">
        <v>188145</v>
      </c>
      <c r="G14653" s="22">
        <v>76</v>
      </c>
      <c r="H14653" s="22">
        <v>169</v>
      </c>
      <c r="I14653" s="21" t="s">
        <v>207383</v>
      </c>
    </row>
    <row r="14654" spans="1:9" ht="32" customHeight="1">
      <c r="A14654" s="19" t="s">
        <v>207384</v>
      </c>
      <c r="B14654" s="20" t="s">
        <v>185129</v>
      </c>
      <c r="C14654" s="22">
        <v>57</v>
      </c>
      <c r="D14654" s="21" t="s">
        <v>181370</v>
      </c>
      <c r="E14654" s="22">
        <v>28</v>
      </c>
      <c r="F14654" s="21" t="s">
        <v>14613</v>
      </c>
      <c r="G14654" s="22">
        <v>51</v>
      </c>
      <c r="H14654" s="22">
        <v>139</v>
      </c>
      <c r="I14654" s="21" t="s">
        <v>207385</v>
      </c>
    </row>
    <row r="14655" spans="1:9" ht="32" customHeight="1">
      <c r="A14655" s="19" t="s">
        <v>207386</v>
      </c>
      <c r="B14655" s="20" t="s">
        <v>169880</v>
      </c>
      <c r="C14655" s="22">
        <v>14</v>
      </c>
      <c r="D14655" s="21" t="s">
        <v>173969</v>
      </c>
      <c r="E14655" s="22">
        <v>23</v>
      </c>
      <c r="F14655" s="21" t="s">
        <v>175063</v>
      </c>
      <c r="G14655" s="22">
        <v>36</v>
      </c>
      <c r="H14655" s="22">
        <v>76</v>
      </c>
      <c r="I14655" s="21" t="s">
        <v>207387</v>
      </c>
    </row>
    <row r="14656" spans="1:9" ht="32" customHeight="1">
      <c r="A14656" s="19" t="s">
        <v>207388</v>
      </c>
      <c r="B14656" s="20" t="s">
        <v>172410</v>
      </c>
      <c r="C14656" s="22">
        <v>1</v>
      </c>
      <c r="D14656" s="21" t="s">
        <v>173410</v>
      </c>
      <c r="E14656" s="22">
        <v>118</v>
      </c>
      <c r="F14656" s="21" t="s">
        <v>198903</v>
      </c>
      <c r="G14656" s="22">
        <v>10</v>
      </c>
      <c r="H14656" s="22">
        <v>132</v>
      </c>
      <c r="I14656" s="21" t="s">
        <v>207389</v>
      </c>
    </row>
    <row r="14657" spans="1:9" ht="32" customHeight="1">
      <c r="A14657" s="19" t="s">
        <v>207390</v>
      </c>
      <c r="B14657" s="20" t="s">
        <v>207391</v>
      </c>
      <c r="C14657" s="22">
        <v>10</v>
      </c>
      <c r="D14657" s="21" t="s">
        <v>186084</v>
      </c>
      <c r="E14657" s="22">
        <v>125</v>
      </c>
      <c r="F14657" s="21" t="s">
        <v>189133</v>
      </c>
      <c r="G14657" s="22">
        <v>4</v>
      </c>
      <c r="H14657" s="22">
        <v>142</v>
      </c>
      <c r="I14657" s="21" t="s">
        <v>207392</v>
      </c>
    </row>
    <row r="14658" spans="1:9" ht="32" customHeight="1">
      <c r="A14658" s="19" t="s">
        <v>207393</v>
      </c>
      <c r="B14658" s="20" t="s">
        <v>173714</v>
      </c>
      <c r="C14658" s="22">
        <v>24</v>
      </c>
      <c r="D14658" s="21" t="s">
        <v>184461</v>
      </c>
      <c r="E14658" s="22">
        <v>53</v>
      </c>
      <c r="F14658" s="21" t="s">
        <v>182061</v>
      </c>
      <c r="G14658" s="22">
        <v>68</v>
      </c>
      <c r="H14658" s="22">
        <v>148</v>
      </c>
      <c r="I14658" s="21" t="s">
        <v>207394</v>
      </c>
    </row>
    <row r="14659" spans="1:9" ht="32" customHeight="1">
      <c r="A14659" s="19" t="s">
        <v>207395</v>
      </c>
      <c r="B14659" s="20" t="s">
        <v>172467</v>
      </c>
      <c r="C14659" s="22">
        <v>9</v>
      </c>
      <c r="D14659" s="21" t="s">
        <v>173413</v>
      </c>
      <c r="E14659" s="22">
        <v>26</v>
      </c>
      <c r="F14659" s="21" t="s">
        <v>170408</v>
      </c>
      <c r="G14659" s="22">
        <v>28</v>
      </c>
      <c r="H14659" s="22">
        <v>66</v>
      </c>
      <c r="I14659" s="21" t="s">
        <v>207396</v>
      </c>
    </row>
    <row r="14660" spans="1:9" ht="32" customHeight="1">
      <c r="A14660" s="19" t="s">
        <v>207397</v>
      </c>
      <c r="B14660" s="20" t="s">
        <v>171990</v>
      </c>
      <c r="C14660" s="22">
        <v>4</v>
      </c>
      <c r="D14660" s="21" t="s">
        <v>185685</v>
      </c>
      <c r="E14660" s="22">
        <v>164</v>
      </c>
      <c r="F14660" s="21" t="s">
        <v>171925</v>
      </c>
      <c r="G14660" s="22">
        <v>10</v>
      </c>
      <c r="H14660" s="22">
        <v>181</v>
      </c>
      <c r="I14660" s="21" t="s">
        <v>207398</v>
      </c>
    </row>
    <row r="14661" spans="1:9" ht="32" customHeight="1">
      <c r="A14661" s="19" t="s">
        <v>207399</v>
      </c>
      <c r="B14661" s="20" t="s">
        <v>176080</v>
      </c>
      <c r="C14661" s="22">
        <v>13</v>
      </c>
      <c r="D14661" s="21" t="s">
        <v>176718</v>
      </c>
      <c r="E14661" s="22">
        <v>34</v>
      </c>
      <c r="F14661" s="21" t="s">
        <v>174246</v>
      </c>
      <c r="G14661" s="22">
        <v>46</v>
      </c>
      <c r="H14661" s="22">
        <v>96</v>
      </c>
      <c r="I14661" s="21" t="s">
        <v>207400</v>
      </c>
    </row>
    <row r="14662" spans="1:9" ht="32" customHeight="1">
      <c r="A14662" s="19" t="s">
        <v>207401</v>
      </c>
      <c r="B14662" s="24">
        <v>25</v>
      </c>
      <c r="C14662" s="22">
        <v>40</v>
      </c>
      <c r="D14662" s="21" t="s">
        <v>197889</v>
      </c>
      <c r="E14662" s="22">
        <v>83</v>
      </c>
      <c r="F14662" s="39">
        <v>23125</v>
      </c>
      <c r="G14662" s="22">
        <v>37</v>
      </c>
      <c r="H14662" s="22">
        <v>163</v>
      </c>
      <c r="I14662" s="21" t="s">
        <v>207402</v>
      </c>
    </row>
    <row r="14663" spans="1:9" ht="32" customHeight="1">
      <c r="A14663" s="19" t="s">
        <v>207403</v>
      </c>
      <c r="B14663" s="20" t="s">
        <v>171756</v>
      </c>
      <c r="C14663" s="22">
        <v>94</v>
      </c>
      <c r="D14663" s="21" t="s">
        <v>178052</v>
      </c>
      <c r="E14663" s="22">
        <v>22</v>
      </c>
      <c r="F14663" s="21" t="s">
        <v>170680</v>
      </c>
      <c r="G14663" s="22">
        <v>4</v>
      </c>
      <c r="H14663" s="22">
        <v>123</v>
      </c>
      <c r="I14663" s="21" t="s">
        <v>207404</v>
      </c>
    </row>
    <row r="14664" spans="1:9" ht="32" customHeight="1">
      <c r="A14664" s="19" t="s">
        <v>207405</v>
      </c>
      <c r="B14664" s="20" t="s">
        <v>177731</v>
      </c>
      <c r="C14664" s="22">
        <v>90</v>
      </c>
      <c r="D14664" s="21" t="s">
        <v>173096</v>
      </c>
      <c r="E14664" s="22">
        <v>43</v>
      </c>
      <c r="F14664" s="21" t="s">
        <v>207406</v>
      </c>
      <c r="G14664" s="22">
        <v>9</v>
      </c>
      <c r="H14664" s="22">
        <v>145</v>
      </c>
      <c r="I14664" s="21" t="s">
        <v>207407</v>
      </c>
    </row>
    <row r="14665" spans="1:9" ht="32" customHeight="1">
      <c r="A14665" s="19" t="s">
        <v>207408</v>
      </c>
      <c r="B14665" s="20" t="s">
        <v>175269</v>
      </c>
      <c r="C14665" s="22">
        <v>61</v>
      </c>
      <c r="D14665" s="21" t="s">
        <v>181234</v>
      </c>
      <c r="E14665" s="22">
        <v>39</v>
      </c>
      <c r="F14665" s="21" t="s">
        <v>169838</v>
      </c>
      <c r="G14665" s="22">
        <v>1</v>
      </c>
      <c r="H14665" s="22">
        <v>104</v>
      </c>
      <c r="I14665" s="21" t="s">
        <v>207409</v>
      </c>
    </row>
    <row r="14666" spans="1:9" ht="32" customHeight="1">
      <c r="A14666" s="19" t="s">
        <v>207410</v>
      </c>
      <c r="B14666" s="20" t="s">
        <v>175081</v>
      </c>
      <c r="C14666" s="22">
        <v>7</v>
      </c>
      <c r="D14666" s="21" t="s">
        <v>188826</v>
      </c>
      <c r="E14666" s="22">
        <v>54</v>
      </c>
      <c r="F14666" s="21" t="s">
        <v>188826</v>
      </c>
      <c r="G14666" s="22">
        <v>54</v>
      </c>
      <c r="H14666" s="22">
        <v>118</v>
      </c>
      <c r="I14666" s="21" t="s">
        <v>207411</v>
      </c>
    </row>
    <row r="14667" spans="1:9" ht="32" customHeight="1">
      <c r="A14667" s="19" t="s">
        <v>207412</v>
      </c>
      <c r="B14667" s="20" t="s">
        <v>177344</v>
      </c>
      <c r="C14667" s="22">
        <v>83</v>
      </c>
      <c r="D14667" s="21" t="s">
        <v>177343</v>
      </c>
      <c r="E14667" s="22">
        <v>28</v>
      </c>
      <c r="F14667" s="21" t="s">
        <v>177345</v>
      </c>
      <c r="G14667" s="22">
        <v>56</v>
      </c>
      <c r="H14667" s="22">
        <v>170</v>
      </c>
      <c r="I14667" s="21" t="s">
        <v>207413</v>
      </c>
    </row>
    <row r="14668" spans="1:9" ht="32" customHeight="1">
      <c r="A14668" s="19" t="s">
        <v>207414</v>
      </c>
      <c r="B14668" s="20" t="s">
        <v>170097</v>
      </c>
      <c r="C14668" s="22">
        <v>30</v>
      </c>
      <c r="D14668" s="22">
        <v>0</v>
      </c>
      <c r="E14668" s="22">
        <v>0</v>
      </c>
      <c r="F14668" s="21" t="s">
        <v>170836</v>
      </c>
      <c r="G14668" s="22">
        <v>55</v>
      </c>
      <c r="H14668" s="22">
        <v>88</v>
      </c>
      <c r="I14668" s="21" t="s">
        <v>207415</v>
      </c>
    </row>
    <row r="14669" spans="1:9" ht="32" customHeight="1">
      <c r="A14669" s="19" t="s">
        <v>207416</v>
      </c>
      <c r="B14669" s="20" t="s">
        <v>176001</v>
      </c>
      <c r="C14669" s="22">
        <v>49</v>
      </c>
      <c r="D14669" s="21" t="s">
        <v>177160</v>
      </c>
      <c r="E14669" s="22">
        <v>7</v>
      </c>
      <c r="F14669" s="21" t="s">
        <v>180610</v>
      </c>
      <c r="G14669" s="22">
        <v>15</v>
      </c>
      <c r="H14669" s="22">
        <v>74</v>
      </c>
      <c r="I14669" s="21" t="s">
        <v>207417</v>
      </c>
    </row>
    <row r="14670" spans="1:9" ht="32" customHeight="1">
      <c r="A14670" s="19" t="s">
        <v>207418</v>
      </c>
      <c r="B14670" s="20" t="s">
        <v>180354</v>
      </c>
      <c r="C14670" s="22">
        <v>76</v>
      </c>
      <c r="D14670" s="21" t="s">
        <v>207419</v>
      </c>
      <c r="E14670" s="22">
        <v>223</v>
      </c>
      <c r="F14670" s="21" t="s">
        <v>207420</v>
      </c>
      <c r="G14670" s="22">
        <v>11</v>
      </c>
      <c r="H14670" s="22">
        <v>313</v>
      </c>
      <c r="I14670" s="21" t="s">
        <v>207421</v>
      </c>
    </row>
    <row r="14671" spans="1:9" ht="44" customHeight="1">
      <c r="A14671" s="19" t="s">
        <v>207418</v>
      </c>
      <c r="B14671" s="20" t="s">
        <v>207422</v>
      </c>
      <c r="C14671" s="22">
        <v>81</v>
      </c>
      <c r="D14671" s="21" t="s">
        <v>198145</v>
      </c>
      <c r="E14671" s="22">
        <v>218</v>
      </c>
      <c r="F14671" s="21" t="s">
        <v>207420</v>
      </c>
      <c r="G14671" s="22">
        <v>11</v>
      </c>
      <c r="H14671" s="22">
        <v>313</v>
      </c>
      <c r="I14671" s="21" t="s">
        <v>207423</v>
      </c>
    </row>
    <row r="14672" spans="1:9" ht="44" customHeight="1">
      <c r="A14672" s="19" t="s">
        <v>207424</v>
      </c>
      <c r="B14672" s="20" t="s">
        <v>184632</v>
      </c>
      <c r="C14672" s="22">
        <v>31</v>
      </c>
      <c r="D14672" s="21" t="s">
        <v>176032</v>
      </c>
      <c r="E14672" s="22">
        <v>106</v>
      </c>
      <c r="F14672" s="21" t="s">
        <v>207425</v>
      </c>
      <c r="G14672" s="22">
        <v>25</v>
      </c>
      <c r="H14672" s="22">
        <v>165</v>
      </c>
      <c r="I14672" s="21" t="s">
        <v>207426</v>
      </c>
    </row>
    <row r="14673" spans="1:9" ht="32" customHeight="1">
      <c r="A14673" s="19" t="s">
        <v>207427</v>
      </c>
      <c r="B14673" s="20" t="s">
        <v>172496</v>
      </c>
      <c r="C14673" s="22">
        <v>3</v>
      </c>
      <c r="D14673" s="21" t="s">
        <v>207195</v>
      </c>
      <c r="E14673" s="22">
        <v>99</v>
      </c>
      <c r="F14673" s="21" t="s">
        <v>207110</v>
      </c>
      <c r="G14673" s="22">
        <v>7</v>
      </c>
      <c r="H14673" s="22">
        <v>112</v>
      </c>
      <c r="I14673" s="21" t="s">
        <v>207428</v>
      </c>
    </row>
    <row r="14674" spans="1:9" ht="32" customHeight="1">
      <c r="A14674" s="19" t="s">
        <v>207429</v>
      </c>
      <c r="B14674" s="20" t="s">
        <v>203816</v>
      </c>
      <c r="C14674" s="22">
        <v>44</v>
      </c>
      <c r="D14674" s="21" t="s">
        <v>181238</v>
      </c>
      <c r="E14674" s="22">
        <v>80</v>
      </c>
      <c r="F14674" s="21" t="s">
        <v>176329</v>
      </c>
      <c r="G14674" s="22">
        <v>13</v>
      </c>
      <c r="H14674" s="22">
        <v>140</v>
      </c>
      <c r="I14674" s="21" t="s">
        <v>207430</v>
      </c>
    </row>
    <row r="14675" spans="1:9" ht="32" customHeight="1">
      <c r="A14675" s="19" t="s">
        <v>207431</v>
      </c>
      <c r="B14675" s="20" t="s">
        <v>170976</v>
      </c>
      <c r="C14675" s="22">
        <v>2</v>
      </c>
      <c r="D14675" s="21" t="s">
        <v>170358</v>
      </c>
      <c r="E14675" s="22">
        <v>60</v>
      </c>
      <c r="F14675" s="21" t="s">
        <v>182180</v>
      </c>
      <c r="G14675" s="22">
        <v>19</v>
      </c>
      <c r="H14675" s="22">
        <v>84</v>
      </c>
      <c r="I14675" s="21" t="s">
        <v>207432</v>
      </c>
    </row>
    <row r="14676" spans="1:9" ht="32" customHeight="1">
      <c r="A14676" s="19" t="s">
        <v>207433</v>
      </c>
      <c r="B14676" s="24">
        <v>52</v>
      </c>
      <c r="C14676" s="22">
        <v>26</v>
      </c>
      <c r="D14676" s="22">
        <v>10</v>
      </c>
      <c r="E14676" s="22">
        <v>5</v>
      </c>
      <c r="F14676" s="22">
        <v>38</v>
      </c>
      <c r="G14676" s="22">
        <v>19</v>
      </c>
      <c r="H14676" s="22">
        <v>53</v>
      </c>
      <c r="I14676" s="21" t="s">
        <v>207434</v>
      </c>
    </row>
    <row r="14677" spans="1:9" ht="32" customHeight="1">
      <c r="A14677" s="19" t="s">
        <v>207435</v>
      </c>
      <c r="B14677" s="20" t="s">
        <v>192061</v>
      </c>
      <c r="C14677" s="22">
        <v>29</v>
      </c>
      <c r="D14677" s="21" t="s">
        <v>173987</v>
      </c>
      <c r="E14677" s="22">
        <v>5</v>
      </c>
      <c r="F14677" s="21" t="s">
        <v>176498</v>
      </c>
      <c r="G14677" s="22">
        <v>19</v>
      </c>
      <c r="H14677" s="22">
        <v>56</v>
      </c>
      <c r="I14677" s="21" t="s">
        <v>207436</v>
      </c>
    </row>
    <row r="14678" spans="1:9" ht="44" customHeight="1">
      <c r="A14678" s="19" t="s">
        <v>207437</v>
      </c>
      <c r="B14678" s="20" t="s">
        <v>184500</v>
      </c>
      <c r="C14678" s="22">
        <v>41</v>
      </c>
      <c r="D14678" s="21" t="s">
        <v>170060</v>
      </c>
      <c r="E14678" s="22">
        <v>14</v>
      </c>
      <c r="F14678" s="21" t="s">
        <v>170498</v>
      </c>
      <c r="G14678" s="22">
        <v>35</v>
      </c>
      <c r="H14678" s="22">
        <v>93</v>
      </c>
      <c r="I14678" s="21" t="s">
        <v>207438</v>
      </c>
    </row>
    <row r="14679" spans="1:9" ht="32" customHeight="1">
      <c r="A14679" s="19" t="s">
        <v>207439</v>
      </c>
      <c r="B14679" s="20" t="s">
        <v>170853</v>
      </c>
      <c r="C14679" s="22">
        <v>65</v>
      </c>
      <c r="D14679" s="21" t="s">
        <v>173121</v>
      </c>
      <c r="E14679" s="22">
        <v>8</v>
      </c>
      <c r="F14679" s="21" t="s">
        <v>169674</v>
      </c>
      <c r="G14679" s="22">
        <v>18</v>
      </c>
      <c r="H14679" s="22">
        <v>94</v>
      </c>
      <c r="I14679" s="21" t="s">
        <v>207440</v>
      </c>
    </row>
    <row r="14680" spans="1:9" ht="32" customHeight="1">
      <c r="A14680" s="19" t="s">
        <v>207441</v>
      </c>
      <c r="B14680" s="20" t="s">
        <v>175406</v>
      </c>
      <c r="C14680" s="22">
        <v>43</v>
      </c>
      <c r="D14680" s="21" t="s">
        <v>169743</v>
      </c>
      <c r="E14680" s="22">
        <v>45</v>
      </c>
      <c r="F14680" s="21" t="s">
        <v>183841</v>
      </c>
      <c r="G14680" s="22">
        <v>29</v>
      </c>
      <c r="H14680" s="22">
        <v>120</v>
      </c>
      <c r="I14680" s="21" t="s">
        <v>207442</v>
      </c>
    </row>
    <row r="14681" spans="1:9" ht="44" customHeight="1">
      <c r="A14681" s="19" t="s">
        <v>207443</v>
      </c>
      <c r="B14681" s="20" t="s">
        <v>169786</v>
      </c>
      <c r="C14681" s="22">
        <v>24</v>
      </c>
      <c r="D14681" s="21" t="s">
        <v>172080</v>
      </c>
      <c r="E14681" s="22">
        <v>78</v>
      </c>
      <c r="F14681" s="21" t="s">
        <v>170089</v>
      </c>
      <c r="G14681" s="22">
        <v>6</v>
      </c>
      <c r="H14681" s="22">
        <v>111</v>
      </c>
      <c r="I14681" s="21" t="s">
        <v>207444</v>
      </c>
    </row>
    <row r="14682" spans="1:9" ht="44" customHeight="1">
      <c r="A14682" s="19" t="s">
        <v>207445</v>
      </c>
      <c r="B14682" s="20" t="s">
        <v>170417</v>
      </c>
      <c r="C14682" s="22">
        <v>43</v>
      </c>
      <c r="D14682" s="22">
        <v>0</v>
      </c>
      <c r="E14682" s="22">
        <v>0</v>
      </c>
      <c r="F14682" s="21" t="s">
        <v>172991</v>
      </c>
      <c r="G14682" s="22">
        <v>4</v>
      </c>
      <c r="H14682" s="22">
        <v>50</v>
      </c>
      <c r="I14682" s="21" t="s">
        <v>207446</v>
      </c>
    </row>
    <row r="14683" spans="1:9" ht="32" customHeight="1">
      <c r="A14683" s="19" t="s">
        <v>207447</v>
      </c>
      <c r="B14683" s="20" t="s">
        <v>173844</v>
      </c>
      <c r="C14683" s="22">
        <v>47</v>
      </c>
      <c r="D14683" s="21" t="s">
        <v>170405</v>
      </c>
      <c r="E14683" s="22">
        <v>6</v>
      </c>
      <c r="F14683" s="21" t="s">
        <v>170234</v>
      </c>
      <c r="G14683" s="22">
        <v>1</v>
      </c>
      <c r="H14683" s="22">
        <v>57</v>
      </c>
      <c r="I14683" s="21" t="s">
        <v>207448</v>
      </c>
    </row>
    <row r="14684" spans="1:9" ht="32" customHeight="1">
      <c r="A14684" s="19" t="s">
        <v>207449</v>
      </c>
      <c r="B14684" s="20" t="s">
        <v>172413</v>
      </c>
      <c r="C14684" s="22">
        <v>73</v>
      </c>
      <c r="D14684" s="21" t="s">
        <v>171192</v>
      </c>
      <c r="E14684" s="22">
        <v>6</v>
      </c>
      <c r="F14684" s="21" t="s">
        <v>171747</v>
      </c>
      <c r="G14684" s="22">
        <v>10</v>
      </c>
      <c r="H14684" s="22">
        <v>92</v>
      </c>
      <c r="I14684" s="21" t="s">
        <v>207450</v>
      </c>
    </row>
    <row r="14685" spans="1:9" ht="32" customHeight="1">
      <c r="A14685" s="19" t="s">
        <v>207451</v>
      </c>
      <c r="B14685" s="20" t="s">
        <v>191871</v>
      </c>
      <c r="C14685" s="22">
        <v>35</v>
      </c>
      <c r="D14685" s="21" t="s">
        <v>207452</v>
      </c>
      <c r="E14685" s="22">
        <v>151</v>
      </c>
      <c r="F14685" s="21" t="s">
        <v>179800</v>
      </c>
      <c r="G14685" s="22">
        <v>8</v>
      </c>
      <c r="H14685" s="22">
        <v>197</v>
      </c>
      <c r="I14685" s="21" t="s">
        <v>207453</v>
      </c>
    </row>
    <row r="14686" spans="1:9" ht="32" customHeight="1">
      <c r="A14686" s="19" t="s">
        <v>207454</v>
      </c>
      <c r="B14686" s="20" t="s">
        <v>181972</v>
      </c>
      <c r="C14686" s="22">
        <v>46</v>
      </c>
      <c r="D14686" s="21" t="s">
        <v>190563</v>
      </c>
      <c r="E14686" s="22">
        <v>10</v>
      </c>
      <c r="F14686" s="21" t="s">
        <v>181071</v>
      </c>
      <c r="G14686" s="22">
        <v>43</v>
      </c>
      <c r="H14686" s="22">
        <v>102</v>
      </c>
      <c r="I14686" s="21" t="s">
        <v>207455</v>
      </c>
    </row>
    <row r="14687" spans="1:9" ht="44" customHeight="1">
      <c r="A14687" s="19" t="s">
        <v>207456</v>
      </c>
      <c r="B14687" s="20" t="s">
        <v>172893</v>
      </c>
      <c r="C14687" s="22">
        <v>41</v>
      </c>
      <c r="D14687" s="21" t="s">
        <v>172956</v>
      </c>
      <c r="E14687" s="22">
        <v>4</v>
      </c>
      <c r="F14687" s="21" t="s">
        <v>171528</v>
      </c>
      <c r="G14687" s="22">
        <v>18</v>
      </c>
      <c r="H14687" s="22">
        <v>66</v>
      </c>
      <c r="I14687" s="21" t="s">
        <v>207457</v>
      </c>
    </row>
    <row r="14688" spans="1:9" ht="44" customHeight="1">
      <c r="A14688" s="19" t="s">
        <v>207458</v>
      </c>
      <c r="B14688" s="20" t="s">
        <v>170134</v>
      </c>
      <c r="C14688" s="22">
        <v>44</v>
      </c>
      <c r="D14688" s="21" t="s">
        <v>173137</v>
      </c>
      <c r="E14688" s="22">
        <v>4</v>
      </c>
      <c r="F14688" s="21" t="s">
        <v>170999</v>
      </c>
      <c r="G14688" s="22">
        <v>18</v>
      </c>
      <c r="H14688" s="22">
        <v>69</v>
      </c>
      <c r="I14688" s="21" t="s">
        <v>207459</v>
      </c>
    </row>
    <row r="14689" spans="1:9" ht="44" customHeight="1">
      <c r="A14689" s="19" t="s">
        <v>207460</v>
      </c>
      <c r="B14689" s="20" t="s">
        <v>177907</v>
      </c>
      <c r="C14689" s="22">
        <v>31</v>
      </c>
      <c r="D14689" s="21" t="s">
        <v>177951</v>
      </c>
      <c r="E14689" s="22">
        <v>116</v>
      </c>
      <c r="F14689" s="21" t="s">
        <v>14588</v>
      </c>
      <c r="G14689" s="22">
        <v>21</v>
      </c>
      <c r="H14689" s="22">
        <v>171</v>
      </c>
      <c r="I14689" s="21" t="s">
        <v>207461</v>
      </c>
    </row>
    <row r="14690" spans="1:9" ht="32" customHeight="1">
      <c r="A14690" s="19" t="s">
        <v>207462</v>
      </c>
      <c r="B14690" s="20" t="s">
        <v>171129</v>
      </c>
      <c r="C14690" s="22">
        <v>14</v>
      </c>
      <c r="D14690" s="21" t="s">
        <v>174948</v>
      </c>
      <c r="E14690" s="22">
        <v>18</v>
      </c>
      <c r="F14690" s="21" t="s">
        <v>186260</v>
      </c>
      <c r="G14690" s="22">
        <v>23</v>
      </c>
      <c r="H14690" s="22">
        <v>58</v>
      </c>
      <c r="I14690" s="21" t="s">
        <v>207463</v>
      </c>
    </row>
    <row r="14691" spans="1:9" ht="32" customHeight="1">
      <c r="A14691" s="19" t="s">
        <v>207464</v>
      </c>
      <c r="B14691" s="20" t="s">
        <v>171336</v>
      </c>
      <c r="C14691" s="22">
        <v>12</v>
      </c>
      <c r="D14691" s="21" t="s">
        <v>186462</v>
      </c>
      <c r="E14691" s="22">
        <v>74</v>
      </c>
      <c r="F14691" s="21" t="s">
        <v>170558</v>
      </c>
      <c r="G14691" s="22">
        <v>2</v>
      </c>
      <c r="H14691" s="22">
        <v>91</v>
      </c>
      <c r="I14691" s="21" t="s">
        <v>207465</v>
      </c>
    </row>
    <row r="14692" spans="1:9" ht="32" customHeight="1">
      <c r="A14692" s="19" t="s">
        <v>207466</v>
      </c>
      <c r="B14692" s="20" t="s">
        <v>171336</v>
      </c>
      <c r="C14692" s="22">
        <v>12</v>
      </c>
      <c r="D14692" s="21" t="s">
        <v>186462</v>
      </c>
      <c r="E14692" s="22">
        <v>74</v>
      </c>
      <c r="F14692" s="21" t="s">
        <v>170558</v>
      </c>
      <c r="G14692" s="22">
        <v>2</v>
      </c>
      <c r="H14692" s="22">
        <v>91</v>
      </c>
      <c r="I14692" s="21" t="s">
        <v>207467</v>
      </c>
    </row>
    <row r="14693" spans="1:9" ht="32" customHeight="1">
      <c r="A14693" s="19" t="s">
        <v>207468</v>
      </c>
      <c r="B14693" s="20" t="s">
        <v>173406</v>
      </c>
      <c r="C14693" s="22">
        <v>36</v>
      </c>
      <c r="D14693" s="21" t="s">
        <v>191867</v>
      </c>
      <c r="E14693" s="22">
        <v>49</v>
      </c>
      <c r="F14693" s="21" t="s">
        <v>177439</v>
      </c>
      <c r="G14693" s="22">
        <v>3</v>
      </c>
      <c r="H14693" s="22">
        <v>91</v>
      </c>
      <c r="I14693" s="21" t="s">
        <v>207469</v>
      </c>
    </row>
    <row r="14694" spans="1:9" ht="32" customHeight="1">
      <c r="A14694" s="19" t="s">
        <v>207470</v>
      </c>
      <c r="B14694" s="20" t="s">
        <v>173406</v>
      </c>
      <c r="C14694" s="22">
        <v>36</v>
      </c>
      <c r="D14694" s="21" t="s">
        <v>191867</v>
      </c>
      <c r="E14694" s="22">
        <v>49</v>
      </c>
      <c r="F14694" s="21" t="s">
        <v>177439</v>
      </c>
      <c r="G14694" s="22">
        <v>3</v>
      </c>
      <c r="H14694" s="22">
        <v>91</v>
      </c>
      <c r="I14694" s="21" t="s">
        <v>207471</v>
      </c>
    </row>
    <row r="14695" spans="1:9" ht="32" customHeight="1">
      <c r="A14695" s="19" t="s">
        <v>207472</v>
      </c>
      <c r="B14695" s="20" t="s">
        <v>178432</v>
      </c>
      <c r="C14695" s="22">
        <v>11</v>
      </c>
      <c r="D14695" s="21" t="s">
        <v>180314</v>
      </c>
      <c r="E14695" s="22">
        <v>68</v>
      </c>
      <c r="F14695" s="22">
        <v>0</v>
      </c>
      <c r="G14695" s="22">
        <v>0</v>
      </c>
      <c r="H14695" s="22">
        <v>82</v>
      </c>
      <c r="I14695" s="21" t="s">
        <v>207473</v>
      </c>
    </row>
    <row r="14696" spans="1:9" ht="32" customHeight="1">
      <c r="A14696" s="19" t="s">
        <v>207474</v>
      </c>
      <c r="B14696" s="20" t="s">
        <v>170393</v>
      </c>
      <c r="C14696" s="22">
        <v>5</v>
      </c>
      <c r="D14696" s="21" t="s">
        <v>175008</v>
      </c>
      <c r="E14696" s="22">
        <v>120</v>
      </c>
      <c r="F14696" s="21" t="s">
        <v>170393</v>
      </c>
      <c r="G14696" s="22">
        <v>5</v>
      </c>
      <c r="H14696" s="22">
        <v>133</v>
      </c>
      <c r="I14696" s="21" t="s">
        <v>207475</v>
      </c>
    </row>
    <row r="14697" spans="1:9" ht="32" customHeight="1">
      <c r="A14697" s="19" t="s">
        <v>207476</v>
      </c>
      <c r="B14697" s="20" t="s">
        <v>182318</v>
      </c>
      <c r="C14697" s="22">
        <v>54</v>
      </c>
      <c r="D14697" s="21" t="s">
        <v>178839</v>
      </c>
      <c r="E14697" s="22">
        <v>14</v>
      </c>
      <c r="F14697" s="21" t="s">
        <v>171746</v>
      </c>
      <c r="G14697" s="22">
        <v>21</v>
      </c>
      <c r="H14697" s="22">
        <v>92</v>
      </c>
      <c r="I14697" s="21" t="s">
        <v>207477</v>
      </c>
    </row>
    <row r="14698" spans="1:9" ht="44" customHeight="1">
      <c r="A14698" s="19" t="s">
        <v>207478</v>
      </c>
      <c r="B14698" s="20" t="s">
        <v>207479</v>
      </c>
      <c r="C14698" s="22">
        <v>17</v>
      </c>
      <c r="D14698" s="21" t="s">
        <v>202303</v>
      </c>
      <c r="E14698" s="22">
        <v>106</v>
      </c>
      <c r="F14698" s="21" t="s">
        <v>173064</v>
      </c>
      <c r="G14698" s="22">
        <v>14</v>
      </c>
      <c r="H14698" s="22">
        <v>140</v>
      </c>
      <c r="I14698" s="21" t="s">
        <v>207480</v>
      </c>
    </row>
    <row r="14699" spans="1:9" ht="44" customHeight="1">
      <c r="A14699" s="19" t="s">
        <v>207481</v>
      </c>
      <c r="B14699" s="20" t="s">
        <v>170499</v>
      </c>
      <c r="C14699" s="22">
        <v>3</v>
      </c>
      <c r="D14699" s="21" t="s">
        <v>171570</v>
      </c>
      <c r="E14699" s="22">
        <v>98</v>
      </c>
      <c r="F14699" s="21" t="s">
        <v>176164</v>
      </c>
      <c r="G14699" s="22">
        <v>7</v>
      </c>
      <c r="H14699" s="22">
        <v>111</v>
      </c>
      <c r="I14699" s="21" t="s">
        <v>207482</v>
      </c>
    </row>
    <row r="14700" spans="1:9" ht="32" customHeight="1">
      <c r="A14700" s="19" t="s">
        <v>207483</v>
      </c>
      <c r="B14700" s="20" t="s">
        <v>171938</v>
      </c>
      <c r="C14700" s="22">
        <v>82</v>
      </c>
      <c r="D14700" s="22">
        <v>0</v>
      </c>
      <c r="E14700" s="22">
        <v>0</v>
      </c>
      <c r="F14700" s="21" t="s">
        <v>171869</v>
      </c>
      <c r="G14700" s="22">
        <v>14</v>
      </c>
      <c r="H14700" s="22">
        <v>99</v>
      </c>
      <c r="I14700" s="21" t="s">
        <v>207484</v>
      </c>
    </row>
    <row r="14701" spans="1:9" ht="32" customHeight="1">
      <c r="A14701" s="19" t="s">
        <v>207485</v>
      </c>
      <c r="B14701" s="20" t="s">
        <v>183290</v>
      </c>
      <c r="C14701" s="22">
        <v>50</v>
      </c>
      <c r="D14701" s="21" t="s">
        <v>199776</v>
      </c>
      <c r="E14701" s="22">
        <v>56</v>
      </c>
      <c r="F14701" s="21" t="s">
        <v>180539</v>
      </c>
      <c r="G14701" s="22">
        <v>11</v>
      </c>
      <c r="H14701" s="22">
        <v>120</v>
      </c>
      <c r="I14701" s="21" t="s">
        <v>207486</v>
      </c>
    </row>
    <row r="14702" spans="1:9" ht="32" customHeight="1">
      <c r="A14702" s="19" t="s">
        <v>207487</v>
      </c>
      <c r="B14702" s="24">
        <v>0</v>
      </c>
      <c r="C14702" s="22">
        <v>0</v>
      </c>
      <c r="D14702" s="21" t="s">
        <v>207488</v>
      </c>
      <c r="E14702" s="22">
        <v>194</v>
      </c>
      <c r="F14702" s="21" t="s">
        <v>199818</v>
      </c>
      <c r="G14702" s="22">
        <v>3</v>
      </c>
      <c r="H14702" s="22">
        <v>200</v>
      </c>
      <c r="I14702" s="21" t="s">
        <v>207489</v>
      </c>
    </row>
    <row r="14703" spans="1:9" ht="32" customHeight="1">
      <c r="A14703" s="19" t="s">
        <v>207490</v>
      </c>
      <c r="B14703" s="20" t="s">
        <v>177016</v>
      </c>
      <c r="C14703" s="22">
        <v>24</v>
      </c>
      <c r="D14703" s="21" t="s">
        <v>177015</v>
      </c>
      <c r="E14703" s="22">
        <v>67</v>
      </c>
      <c r="F14703" s="22">
        <v>0</v>
      </c>
      <c r="G14703" s="22">
        <v>0</v>
      </c>
      <c r="H14703" s="22">
        <v>94</v>
      </c>
      <c r="I14703" s="21" t="s">
        <v>207491</v>
      </c>
    </row>
    <row r="14704" spans="1:9" ht="32" customHeight="1">
      <c r="A14704" s="19" t="s">
        <v>207492</v>
      </c>
      <c r="B14704" s="20" t="s">
        <v>177016</v>
      </c>
      <c r="C14704" s="22">
        <v>24</v>
      </c>
      <c r="D14704" s="21" t="s">
        <v>177015</v>
      </c>
      <c r="E14704" s="22">
        <v>67</v>
      </c>
      <c r="F14704" s="22">
        <v>0</v>
      </c>
      <c r="G14704" s="22">
        <v>0</v>
      </c>
      <c r="H14704" s="22">
        <v>94</v>
      </c>
      <c r="I14704" s="21" t="s">
        <v>207493</v>
      </c>
    </row>
    <row r="14705" spans="1:9" ht="32" customHeight="1">
      <c r="A14705" s="19" t="s">
        <v>207494</v>
      </c>
      <c r="B14705" s="20" t="s">
        <v>177016</v>
      </c>
      <c r="C14705" s="22">
        <v>24</v>
      </c>
      <c r="D14705" s="21" t="s">
        <v>177015</v>
      </c>
      <c r="E14705" s="22">
        <v>67</v>
      </c>
      <c r="F14705" s="22">
        <v>0</v>
      </c>
      <c r="G14705" s="22">
        <v>0</v>
      </c>
      <c r="H14705" s="22">
        <v>94</v>
      </c>
      <c r="I14705" s="21" t="s">
        <v>207495</v>
      </c>
    </row>
    <row r="14706" spans="1:9" ht="32" customHeight="1">
      <c r="A14706" s="19" t="s">
        <v>207496</v>
      </c>
      <c r="B14706" s="20" t="s">
        <v>169700</v>
      </c>
      <c r="C14706" s="22">
        <v>5</v>
      </c>
      <c r="D14706" s="22">
        <v>50</v>
      </c>
      <c r="E14706" s="22">
        <v>60</v>
      </c>
      <c r="F14706" s="21" t="s">
        <v>176371</v>
      </c>
      <c r="G14706" s="22">
        <v>55</v>
      </c>
      <c r="H14706" s="22">
        <v>123</v>
      </c>
      <c r="I14706" s="21" t="s">
        <v>207497</v>
      </c>
    </row>
    <row r="14707" spans="1:9" ht="32" customHeight="1">
      <c r="A14707" s="19" t="s">
        <v>207498</v>
      </c>
      <c r="B14707" s="20" t="s">
        <v>184760</v>
      </c>
      <c r="C14707" s="22">
        <v>33</v>
      </c>
      <c r="D14707" s="21" t="s">
        <v>179661</v>
      </c>
      <c r="E14707" s="22">
        <v>73</v>
      </c>
      <c r="F14707" s="21" t="s">
        <v>172496</v>
      </c>
      <c r="G14707" s="22">
        <v>3</v>
      </c>
      <c r="H14707" s="22">
        <v>112</v>
      </c>
      <c r="I14707" s="21" t="s">
        <v>207499</v>
      </c>
    </row>
    <row r="14708" spans="1:9" ht="32" customHeight="1">
      <c r="A14708" s="19" t="s">
        <v>207500</v>
      </c>
      <c r="B14708" s="20" t="s">
        <v>186900</v>
      </c>
      <c r="C14708" s="22">
        <v>37</v>
      </c>
      <c r="D14708" s="21" t="s">
        <v>170728</v>
      </c>
      <c r="E14708" s="22">
        <v>28</v>
      </c>
      <c r="F14708" s="21" t="s">
        <v>185644</v>
      </c>
      <c r="G14708" s="22">
        <v>42</v>
      </c>
      <c r="H14708" s="22">
        <v>110</v>
      </c>
      <c r="I14708" s="21" t="s">
        <v>207501</v>
      </c>
    </row>
    <row r="14709" spans="1:9" ht="32" customHeight="1">
      <c r="A14709" s="19" t="s">
        <v>207502</v>
      </c>
      <c r="B14709" s="20" t="s">
        <v>184284</v>
      </c>
      <c r="C14709" s="22">
        <v>5</v>
      </c>
      <c r="D14709" s="21" t="s">
        <v>207503</v>
      </c>
      <c r="E14709" s="22">
        <v>163</v>
      </c>
      <c r="F14709" s="21" t="s">
        <v>195168</v>
      </c>
      <c r="G14709" s="22">
        <v>25</v>
      </c>
      <c r="H14709" s="22">
        <v>196</v>
      </c>
      <c r="I14709" s="21" t="s">
        <v>207504</v>
      </c>
    </row>
    <row r="14710" spans="1:9" ht="32" customHeight="1">
      <c r="A14710" s="19" t="s">
        <v>207505</v>
      </c>
      <c r="B14710" s="24">
        <v>0</v>
      </c>
      <c r="C14710" s="22">
        <v>0</v>
      </c>
      <c r="D14710" s="22">
        <v>100</v>
      </c>
      <c r="E14710" s="22">
        <v>154</v>
      </c>
      <c r="F14710" s="22">
        <v>0</v>
      </c>
      <c r="G14710" s="22">
        <v>0</v>
      </c>
      <c r="H14710" s="22">
        <v>157</v>
      </c>
      <c r="I14710" s="21" t="s">
        <v>207506</v>
      </c>
    </row>
    <row r="14711" spans="1:9" ht="32" customHeight="1">
      <c r="A14711" s="19" t="s">
        <v>207507</v>
      </c>
      <c r="B14711" s="20" t="s">
        <v>171336</v>
      </c>
      <c r="C14711" s="22">
        <v>21</v>
      </c>
      <c r="D14711" s="21" t="s">
        <v>173229</v>
      </c>
      <c r="E14711" s="22">
        <v>130</v>
      </c>
      <c r="F14711" s="21" t="s">
        <v>188884</v>
      </c>
      <c r="G14711" s="22">
        <v>3</v>
      </c>
      <c r="H14711" s="22">
        <v>157</v>
      </c>
      <c r="I14711" s="21" t="s">
        <v>207508</v>
      </c>
    </row>
    <row r="14712" spans="1:9" ht="32" customHeight="1">
      <c r="A14712" s="19" t="s">
        <v>207509</v>
      </c>
      <c r="B14712" s="20" t="s">
        <v>170260</v>
      </c>
      <c r="C14712" s="22">
        <v>65</v>
      </c>
      <c r="D14712" s="21" t="s">
        <v>171042</v>
      </c>
      <c r="E14712" s="22">
        <v>31</v>
      </c>
      <c r="F14712" s="21" t="s">
        <v>177855</v>
      </c>
      <c r="G14712" s="22">
        <v>11</v>
      </c>
      <c r="H14712" s="22">
        <v>110</v>
      </c>
      <c r="I14712" s="21" t="s">
        <v>207510</v>
      </c>
    </row>
    <row r="14713" spans="1:9" ht="32" customHeight="1">
      <c r="A14713" s="19" t="s">
        <v>207511</v>
      </c>
      <c r="B14713" s="20" t="s">
        <v>192923</v>
      </c>
      <c r="C14713" s="22">
        <v>53</v>
      </c>
      <c r="D14713" s="21" t="s">
        <v>176989</v>
      </c>
      <c r="E14713" s="22">
        <v>31</v>
      </c>
      <c r="F14713" s="21" t="s">
        <v>171925</v>
      </c>
      <c r="G14713" s="22">
        <v>5</v>
      </c>
      <c r="H14713" s="22">
        <v>92</v>
      </c>
      <c r="I14713" s="21" t="s">
        <v>207512</v>
      </c>
    </row>
    <row r="14714" spans="1:9" ht="32" customHeight="1">
      <c r="A14714" s="19" t="s">
        <v>207513</v>
      </c>
      <c r="B14714" s="20" t="s">
        <v>178631</v>
      </c>
      <c r="C14714" s="22">
        <v>3</v>
      </c>
      <c r="D14714" s="21" t="s">
        <v>180113</v>
      </c>
      <c r="E14714" s="22">
        <v>73</v>
      </c>
      <c r="F14714" s="21" t="s">
        <v>170891</v>
      </c>
      <c r="G14714" s="22">
        <v>1</v>
      </c>
      <c r="H14714" s="22">
        <v>80</v>
      </c>
      <c r="I14714" s="21" t="s">
        <v>207514</v>
      </c>
    </row>
    <row r="14715" spans="1:9" ht="32" customHeight="1">
      <c r="A14715" s="19" t="s">
        <v>207515</v>
      </c>
      <c r="B14715" s="20" t="s">
        <v>194641</v>
      </c>
      <c r="C14715" s="22">
        <v>38</v>
      </c>
      <c r="D14715" s="21" t="s">
        <v>189232</v>
      </c>
      <c r="E14715" s="22">
        <v>43</v>
      </c>
      <c r="F14715" s="22">
        <v>0</v>
      </c>
      <c r="G14715" s="22">
        <v>0</v>
      </c>
      <c r="H14715" s="22">
        <v>84</v>
      </c>
      <c r="I14715" s="21" t="s">
        <v>207516</v>
      </c>
    </row>
    <row r="14716" spans="1:9" ht="32" customHeight="1">
      <c r="A14716" s="19" t="s">
        <v>207517</v>
      </c>
      <c r="B14716" s="20" t="s">
        <v>174053</v>
      </c>
      <c r="C14716" s="22">
        <v>56</v>
      </c>
      <c r="D14716" s="21" t="s">
        <v>170129</v>
      </c>
      <c r="E14716" s="22">
        <v>4</v>
      </c>
      <c r="F14716" s="22">
        <v>0</v>
      </c>
      <c r="G14716" s="22">
        <v>0</v>
      </c>
      <c r="H14716" s="22">
        <v>63</v>
      </c>
      <c r="I14716" s="21" t="s">
        <v>207518</v>
      </c>
    </row>
    <row r="14717" spans="1:9" ht="32" customHeight="1">
      <c r="A14717" s="19" t="s">
        <v>207519</v>
      </c>
      <c r="B14717" s="20" t="s">
        <v>170298</v>
      </c>
      <c r="C14717" s="22">
        <v>3</v>
      </c>
      <c r="D14717" s="21" t="s">
        <v>181601</v>
      </c>
      <c r="E14717" s="22">
        <v>134</v>
      </c>
      <c r="F14717" s="21" t="s">
        <v>181600</v>
      </c>
      <c r="G14717" s="22">
        <v>4</v>
      </c>
      <c r="H14717" s="22">
        <v>144</v>
      </c>
      <c r="I14717" s="21" t="s">
        <v>207520</v>
      </c>
    </row>
    <row r="14718" spans="1:9" ht="32" customHeight="1">
      <c r="A14718" s="19" t="s">
        <v>207521</v>
      </c>
      <c r="B14718" s="20" t="s">
        <v>170298</v>
      </c>
      <c r="C14718" s="22">
        <v>3</v>
      </c>
      <c r="D14718" s="21" t="s">
        <v>181601</v>
      </c>
      <c r="E14718" s="22">
        <v>134</v>
      </c>
      <c r="F14718" s="21" t="s">
        <v>181600</v>
      </c>
      <c r="G14718" s="22">
        <v>4</v>
      </c>
      <c r="H14718" s="22">
        <v>144</v>
      </c>
      <c r="I14718" s="21" t="s">
        <v>207522</v>
      </c>
    </row>
    <row r="14719" spans="1:9" ht="32" customHeight="1">
      <c r="A14719" s="19" t="s">
        <v>207523</v>
      </c>
      <c r="B14719" s="40">
        <v>34375</v>
      </c>
      <c r="C14719" s="22">
        <v>55</v>
      </c>
      <c r="D14719" s="39">
        <v>59375</v>
      </c>
      <c r="E14719" s="22">
        <v>95</v>
      </c>
      <c r="F14719" s="21" t="s">
        <v>170909</v>
      </c>
      <c r="G14719" s="22">
        <v>10</v>
      </c>
      <c r="H14719" s="22">
        <v>163</v>
      </c>
      <c r="I14719" s="21" t="s">
        <v>207524</v>
      </c>
    </row>
    <row r="14720" spans="1:9" ht="32" customHeight="1">
      <c r="A14720" s="19" t="s">
        <v>207525</v>
      </c>
      <c r="B14720" s="40">
        <v>34375</v>
      </c>
      <c r="C14720" s="22">
        <v>55</v>
      </c>
      <c r="D14720" s="39">
        <v>59375</v>
      </c>
      <c r="E14720" s="22">
        <v>95</v>
      </c>
      <c r="F14720" s="21" t="s">
        <v>170909</v>
      </c>
      <c r="G14720" s="22">
        <v>10</v>
      </c>
      <c r="H14720" s="22">
        <v>163</v>
      </c>
      <c r="I14720" s="21" t="s">
        <v>207526</v>
      </c>
    </row>
    <row r="14721" spans="1:9" ht="32" customHeight="1">
      <c r="A14721" s="19" t="s">
        <v>207527</v>
      </c>
      <c r="B14721" s="20" t="s">
        <v>172809</v>
      </c>
      <c r="C14721" s="22">
        <v>18</v>
      </c>
      <c r="D14721" s="22">
        <v>0</v>
      </c>
      <c r="E14721" s="22">
        <v>0</v>
      </c>
      <c r="F14721" s="21" t="s">
        <v>192849</v>
      </c>
      <c r="G14721" s="22">
        <v>44</v>
      </c>
      <c r="H14721" s="22">
        <v>65</v>
      </c>
      <c r="I14721" s="21" t="s">
        <v>207528</v>
      </c>
    </row>
    <row r="14722" spans="1:9" ht="32" customHeight="1">
      <c r="A14722" s="19" t="s">
        <v>207529</v>
      </c>
      <c r="B14722" s="20" t="s">
        <v>207530</v>
      </c>
      <c r="C14722" s="22">
        <v>63</v>
      </c>
      <c r="D14722" s="21" t="s">
        <v>181542</v>
      </c>
      <c r="E14722" s="22">
        <v>41</v>
      </c>
      <c r="F14722" s="22">
        <v>0</v>
      </c>
      <c r="G14722" s="22">
        <v>0</v>
      </c>
      <c r="H14722" s="22">
        <v>107</v>
      </c>
      <c r="I14722" s="21" t="s">
        <v>207531</v>
      </c>
    </row>
    <row r="14723" spans="1:9" ht="32" customHeight="1">
      <c r="A14723" s="19" t="s">
        <v>207532</v>
      </c>
      <c r="B14723" s="20" t="s">
        <v>170497</v>
      </c>
      <c r="C14723" s="22">
        <v>35</v>
      </c>
      <c r="D14723" s="21" t="s">
        <v>178052</v>
      </c>
      <c r="E14723" s="22">
        <v>11</v>
      </c>
      <c r="F14723" s="21" t="s">
        <v>172843</v>
      </c>
      <c r="G14723" s="22">
        <v>14</v>
      </c>
      <c r="H14723" s="22">
        <v>63</v>
      </c>
      <c r="I14723" s="21" t="s">
        <v>207533</v>
      </c>
    </row>
    <row r="14724" spans="1:9" ht="32" customHeight="1">
      <c r="A14724" s="19" t="s">
        <v>207534</v>
      </c>
      <c r="B14724" s="24">
        <v>0</v>
      </c>
      <c r="C14724" s="22">
        <v>0</v>
      </c>
      <c r="D14724" s="21" t="s">
        <v>173300</v>
      </c>
      <c r="E14724" s="22">
        <v>78</v>
      </c>
      <c r="F14724" s="21" t="s">
        <v>169667</v>
      </c>
      <c r="G14724" s="22">
        <v>16</v>
      </c>
      <c r="H14724" s="22">
        <v>97</v>
      </c>
      <c r="I14724" s="21" t="s">
        <v>207535</v>
      </c>
    </row>
    <row r="14725" spans="1:9" ht="32" customHeight="1">
      <c r="A14725" s="19" t="s">
        <v>207536</v>
      </c>
      <c r="B14725" s="20" t="s">
        <v>207537</v>
      </c>
      <c r="C14725" s="22">
        <v>73</v>
      </c>
      <c r="D14725" s="21" t="s">
        <v>186032</v>
      </c>
      <c r="E14725" s="22">
        <v>87</v>
      </c>
      <c r="F14725" s="21" t="s">
        <v>171579</v>
      </c>
      <c r="G14725" s="22">
        <v>50</v>
      </c>
      <c r="H14725" s="22">
        <v>213</v>
      </c>
      <c r="I14725" s="21" t="s">
        <v>207538</v>
      </c>
    </row>
    <row r="14726" spans="1:9" ht="32" customHeight="1">
      <c r="A14726" s="19" t="s">
        <v>207539</v>
      </c>
      <c r="B14726" s="20" t="s">
        <v>171753</v>
      </c>
      <c r="C14726" s="22">
        <v>108</v>
      </c>
      <c r="D14726" s="21" t="s">
        <v>175427</v>
      </c>
      <c r="E14726" s="22">
        <v>70</v>
      </c>
      <c r="F14726" s="21" t="s">
        <v>207540</v>
      </c>
      <c r="G14726" s="22">
        <v>11</v>
      </c>
      <c r="H14726" s="22">
        <v>192</v>
      </c>
      <c r="I14726" s="21" t="s">
        <v>207541</v>
      </c>
    </row>
    <row r="14727" spans="1:9" ht="32" customHeight="1">
      <c r="A14727" s="19" t="s">
        <v>207542</v>
      </c>
      <c r="B14727" s="20" t="s">
        <v>207543</v>
      </c>
      <c r="C14727" s="22">
        <v>119</v>
      </c>
      <c r="D14727" s="21" t="s">
        <v>207544</v>
      </c>
      <c r="E14727" s="22">
        <v>125</v>
      </c>
      <c r="F14727" s="21" t="s">
        <v>185536</v>
      </c>
      <c r="G14727" s="22">
        <v>32</v>
      </c>
      <c r="H14727" s="22">
        <v>279</v>
      </c>
      <c r="I14727" s="21" t="s">
        <v>207545</v>
      </c>
    </row>
    <row r="14728" spans="1:9" ht="32" customHeight="1">
      <c r="A14728" s="19" t="s">
        <v>207546</v>
      </c>
      <c r="B14728" s="20" t="s">
        <v>169843</v>
      </c>
      <c r="C14728" s="22">
        <v>36</v>
      </c>
      <c r="D14728" s="21" t="s">
        <v>14588</v>
      </c>
      <c r="E14728" s="22">
        <v>8</v>
      </c>
      <c r="F14728" s="21" t="s">
        <v>169944</v>
      </c>
      <c r="G14728" s="22">
        <v>20</v>
      </c>
      <c r="H14728" s="22">
        <v>67</v>
      </c>
      <c r="I14728" s="21" t="s">
        <v>207547</v>
      </c>
    </row>
    <row r="14729" spans="1:9" ht="32" customHeight="1">
      <c r="A14729" s="19" t="s">
        <v>207548</v>
      </c>
      <c r="B14729" s="24">
        <v>0</v>
      </c>
      <c r="C14729" s="22">
        <v>0</v>
      </c>
      <c r="D14729" s="21" t="s">
        <v>203030</v>
      </c>
      <c r="E14729" s="22">
        <v>144</v>
      </c>
      <c r="F14729" s="21" t="s">
        <v>200714</v>
      </c>
      <c r="G14729" s="22">
        <v>11</v>
      </c>
      <c r="H14729" s="22">
        <v>158</v>
      </c>
      <c r="I14729" s="21" t="s">
        <v>207549</v>
      </c>
    </row>
    <row r="14730" spans="1:9" ht="32" customHeight="1">
      <c r="A14730" s="19" t="s">
        <v>207550</v>
      </c>
      <c r="B14730" s="20" t="s">
        <v>181297</v>
      </c>
      <c r="C14730" s="22">
        <v>38</v>
      </c>
      <c r="D14730" s="21" t="s">
        <v>174905</v>
      </c>
      <c r="E14730" s="22">
        <v>7</v>
      </c>
      <c r="F14730" s="21" t="s">
        <v>170896</v>
      </c>
      <c r="G14730" s="22">
        <v>6</v>
      </c>
      <c r="H14730" s="22">
        <v>54</v>
      </c>
      <c r="I14730" s="21" t="s">
        <v>207551</v>
      </c>
    </row>
    <row r="14731" spans="1:9" ht="32" customHeight="1">
      <c r="A14731" s="19" t="s">
        <v>207552</v>
      </c>
      <c r="B14731" s="20" t="s">
        <v>188771</v>
      </c>
      <c r="C14731" s="22">
        <v>23</v>
      </c>
      <c r="D14731" s="21" t="s">
        <v>207553</v>
      </c>
      <c r="E14731" s="22">
        <v>103</v>
      </c>
      <c r="F14731" s="21" t="s">
        <v>14588</v>
      </c>
      <c r="G14731" s="22">
        <v>18</v>
      </c>
      <c r="H14731" s="22">
        <v>147</v>
      </c>
      <c r="I14731" s="21" t="s">
        <v>207554</v>
      </c>
    </row>
    <row r="14732" spans="1:9" ht="32" customHeight="1">
      <c r="A14732" s="19" t="s">
        <v>207555</v>
      </c>
      <c r="B14732" s="20" t="s">
        <v>169843</v>
      </c>
      <c r="C14732" s="22">
        <v>36</v>
      </c>
      <c r="D14732" s="39">
        <v>40625</v>
      </c>
      <c r="E14732" s="22">
        <v>26</v>
      </c>
      <c r="F14732" s="39">
        <v>3125</v>
      </c>
      <c r="G14732" s="22">
        <v>2</v>
      </c>
      <c r="H14732" s="22">
        <v>67</v>
      </c>
      <c r="I14732" s="21" t="s">
        <v>207556</v>
      </c>
    </row>
    <row r="14733" spans="1:9" ht="32" customHeight="1">
      <c r="A14733" s="19" t="s">
        <v>207557</v>
      </c>
      <c r="B14733" s="24">
        <v>10</v>
      </c>
      <c r="C14733" s="22">
        <v>7</v>
      </c>
      <c r="D14733" s="21" t="s">
        <v>173958</v>
      </c>
      <c r="E14733" s="22">
        <v>60</v>
      </c>
      <c r="F14733" s="21" t="s">
        <v>178826</v>
      </c>
      <c r="G14733" s="22">
        <v>3</v>
      </c>
      <c r="H14733" s="22">
        <v>73</v>
      </c>
      <c r="I14733" s="21" t="s">
        <v>207558</v>
      </c>
    </row>
    <row r="14734" spans="1:9" ht="32" customHeight="1">
      <c r="A14734" s="19" t="s">
        <v>207559</v>
      </c>
      <c r="B14734" s="24">
        <v>0</v>
      </c>
      <c r="C14734" s="22">
        <v>0</v>
      </c>
      <c r="D14734" s="21" t="s">
        <v>178403</v>
      </c>
      <c r="E14734" s="22">
        <v>55</v>
      </c>
      <c r="F14734" s="21" t="s">
        <v>169902</v>
      </c>
      <c r="G14734" s="22">
        <v>3</v>
      </c>
      <c r="H14734" s="22">
        <v>61</v>
      </c>
      <c r="I14734" s="21" t="s">
        <v>207560</v>
      </c>
    </row>
    <row r="14735" spans="1:9" ht="32" customHeight="1">
      <c r="A14735" s="19" t="s">
        <v>207561</v>
      </c>
      <c r="B14735" s="20" t="s">
        <v>169909</v>
      </c>
      <c r="C14735" s="22">
        <v>8</v>
      </c>
      <c r="D14735" s="21" t="s">
        <v>183249</v>
      </c>
      <c r="E14735" s="22">
        <v>58</v>
      </c>
      <c r="F14735" s="22">
        <v>0</v>
      </c>
      <c r="G14735" s="22">
        <v>0</v>
      </c>
      <c r="H14735" s="22">
        <v>69</v>
      </c>
      <c r="I14735" s="21" t="s">
        <v>207562</v>
      </c>
    </row>
    <row r="14736" spans="1:9" ht="32" customHeight="1">
      <c r="A14736" s="19" t="s">
        <v>207563</v>
      </c>
      <c r="B14736" s="20" t="s">
        <v>176407</v>
      </c>
      <c r="C14736" s="22">
        <v>63</v>
      </c>
      <c r="D14736" s="21" t="s">
        <v>170183</v>
      </c>
      <c r="E14736" s="22">
        <v>5</v>
      </c>
      <c r="F14736" s="21" t="s">
        <v>171524</v>
      </c>
      <c r="G14736" s="22">
        <v>1</v>
      </c>
      <c r="H14736" s="22">
        <v>72</v>
      </c>
      <c r="I14736" s="21" t="s">
        <v>207564</v>
      </c>
    </row>
    <row r="14737" spans="1:9" ht="32" customHeight="1">
      <c r="A14737" s="19" t="s">
        <v>207565</v>
      </c>
      <c r="B14737" s="24">
        <v>0</v>
      </c>
      <c r="C14737" s="22">
        <v>0</v>
      </c>
      <c r="D14737" s="21" t="s">
        <v>180501</v>
      </c>
      <c r="E14737" s="22">
        <v>84</v>
      </c>
      <c r="F14737" s="21" t="s">
        <v>172421</v>
      </c>
      <c r="G14737" s="22">
        <v>2</v>
      </c>
      <c r="H14737" s="22">
        <v>89</v>
      </c>
      <c r="I14737" s="21" t="s">
        <v>207566</v>
      </c>
    </row>
    <row r="14738" spans="1:9" ht="32" customHeight="1">
      <c r="A14738" s="19" t="s">
        <v>207567</v>
      </c>
      <c r="B14738" s="20" t="s">
        <v>183618</v>
      </c>
      <c r="C14738" s="22">
        <v>47</v>
      </c>
      <c r="D14738" s="21" t="s">
        <v>176763</v>
      </c>
      <c r="E14738" s="22">
        <v>30</v>
      </c>
      <c r="F14738" s="21" t="s">
        <v>202857</v>
      </c>
      <c r="G14738" s="22">
        <v>39</v>
      </c>
      <c r="H14738" s="22">
        <v>119</v>
      </c>
      <c r="I14738" s="21" t="s">
        <v>207568</v>
      </c>
    </row>
    <row r="14739" spans="1:9" ht="32" customHeight="1">
      <c r="A14739" s="19" t="s">
        <v>207569</v>
      </c>
      <c r="B14739" s="20" t="s">
        <v>188872</v>
      </c>
      <c r="C14739" s="22">
        <v>23</v>
      </c>
      <c r="D14739" s="21" t="s">
        <v>183242</v>
      </c>
      <c r="E14739" s="22">
        <v>41</v>
      </c>
      <c r="F14739" s="21" t="s">
        <v>179354</v>
      </c>
      <c r="G14739" s="22">
        <v>57</v>
      </c>
      <c r="H14739" s="22">
        <v>124</v>
      </c>
      <c r="I14739" s="21" t="s">
        <v>207570</v>
      </c>
    </row>
    <row r="14740" spans="1:9" ht="32" customHeight="1">
      <c r="A14740" s="19" t="s">
        <v>207571</v>
      </c>
      <c r="B14740" s="20" t="s">
        <v>172466</v>
      </c>
      <c r="C14740" s="22">
        <v>38</v>
      </c>
      <c r="D14740" s="22">
        <v>0</v>
      </c>
      <c r="E14740" s="22">
        <v>0</v>
      </c>
      <c r="F14740" s="21" t="s">
        <v>177002</v>
      </c>
      <c r="G14740" s="22">
        <v>11</v>
      </c>
      <c r="H14740" s="22">
        <v>52</v>
      </c>
      <c r="I14740" s="21" t="s">
        <v>207572</v>
      </c>
    </row>
    <row r="14741" spans="1:9" ht="32" customHeight="1">
      <c r="A14741" s="19" t="s">
        <v>207573</v>
      </c>
      <c r="B14741" s="20" t="s">
        <v>176718</v>
      </c>
      <c r="C14741" s="22">
        <v>34</v>
      </c>
      <c r="D14741" s="21" t="s">
        <v>171561</v>
      </c>
      <c r="E14741" s="22">
        <v>30</v>
      </c>
      <c r="F14741" s="21" t="s">
        <v>177153</v>
      </c>
      <c r="G14741" s="22">
        <v>29</v>
      </c>
      <c r="H14741" s="22">
        <v>96</v>
      </c>
      <c r="I14741" s="21" t="s">
        <v>207574</v>
      </c>
    </row>
    <row r="14742" spans="1:9" ht="32" customHeight="1">
      <c r="A14742" s="19" t="s">
        <v>207575</v>
      </c>
      <c r="B14742" s="20" t="s">
        <v>176718</v>
      </c>
      <c r="C14742" s="22">
        <v>34</v>
      </c>
      <c r="D14742" s="21" t="s">
        <v>171561</v>
      </c>
      <c r="E14742" s="22">
        <v>30</v>
      </c>
      <c r="F14742" s="21" t="s">
        <v>177153</v>
      </c>
      <c r="G14742" s="22">
        <v>29</v>
      </c>
      <c r="H14742" s="22">
        <v>96</v>
      </c>
      <c r="I14742" s="21" t="s">
        <v>207576</v>
      </c>
    </row>
    <row r="14743" spans="1:9" ht="32" customHeight="1">
      <c r="A14743" s="19" t="s">
        <v>207577</v>
      </c>
      <c r="B14743" s="20" t="s">
        <v>14628</v>
      </c>
      <c r="C14743" s="22">
        <v>63</v>
      </c>
      <c r="D14743" s="21" t="s">
        <v>14608</v>
      </c>
      <c r="E14743" s="22">
        <v>39</v>
      </c>
      <c r="F14743" s="22">
        <v>15</v>
      </c>
      <c r="G14743" s="22">
        <v>18</v>
      </c>
      <c r="H14743" s="22">
        <v>123</v>
      </c>
      <c r="I14743" s="21" t="s">
        <v>207578</v>
      </c>
    </row>
    <row r="14744" spans="1:9" ht="32" customHeight="1">
      <c r="A14744" s="19" t="s">
        <v>207579</v>
      </c>
      <c r="B14744" s="20" t="s">
        <v>14628</v>
      </c>
      <c r="C14744" s="22">
        <v>63</v>
      </c>
      <c r="D14744" s="21" t="s">
        <v>14608</v>
      </c>
      <c r="E14744" s="22">
        <v>39</v>
      </c>
      <c r="F14744" s="22">
        <v>15</v>
      </c>
      <c r="G14744" s="22">
        <v>18</v>
      </c>
      <c r="H14744" s="22">
        <v>123</v>
      </c>
      <c r="I14744" s="21" t="s">
        <v>207580</v>
      </c>
    </row>
    <row r="14745" spans="1:9" ht="32" customHeight="1">
      <c r="A14745" s="19" t="s">
        <v>207581</v>
      </c>
      <c r="B14745" s="20" t="s">
        <v>14628</v>
      </c>
      <c r="C14745" s="22">
        <v>63</v>
      </c>
      <c r="D14745" s="21" t="s">
        <v>14608</v>
      </c>
      <c r="E14745" s="22">
        <v>39</v>
      </c>
      <c r="F14745" s="22">
        <v>15</v>
      </c>
      <c r="G14745" s="22">
        <v>18</v>
      </c>
      <c r="H14745" s="22">
        <v>123</v>
      </c>
      <c r="I14745" s="21" t="s">
        <v>207582</v>
      </c>
    </row>
    <row r="14746" spans="1:9" ht="32" customHeight="1">
      <c r="A14746" s="19" t="s">
        <v>207583</v>
      </c>
      <c r="B14746" s="20" t="s">
        <v>171179</v>
      </c>
      <c r="C14746" s="22">
        <v>71</v>
      </c>
      <c r="D14746" s="21" t="s">
        <v>207584</v>
      </c>
      <c r="E14746" s="22">
        <v>47</v>
      </c>
      <c r="F14746" s="21" t="s">
        <v>189264</v>
      </c>
      <c r="G14746" s="22">
        <v>17</v>
      </c>
      <c r="H14746" s="22">
        <v>138</v>
      </c>
      <c r="I14746" s="21" t="s">
        <v>207585</v>
      </c>
    </row>
    <row r="14747" spans="1:9" ht="32" customHeight="1">
      <c r="A14747" s="19" t="s">
        <v>207586</v>
      </c>
      <c r="B14747" s="20" t="s">
        <v>176798</v>
      </c>
      <c r="C14747" s="22">
        <v>57</v>
      </c>
      <c r="D14747" s="21" t="s">
        <v>173680</v>
      </c>
      <c r="E14747" s="22">
        <v>39</v>
      </c>
      <c r="F14747" s="21" t="s">
        <v>173428</v>
      </c>
      <c r="G14747" s="22">
        <v>2</v>
      </c>
      <c r="H14747" s="22">
        <v>101</v>
      </c>
      <c r="I14747" s="21" t="s">
        <v>207587</v>
      </c>
    </row>
    <row r="14748" spans="1:9" ht="44" customHeight="1">
      <c r="A14748" s="19" t="s">
        <v>207588</v>
      </c>
      <c r="B14748" s="20" t="s">
        <v>207589</v>
      </c>
      <c r="C14748" s="22">
        <v>90</v>
      </c>
      <c r="D14748" s="21" t="s">
        <v>179444</v>
      </c>
      <c r="E14748" s="22">
        <v>3</v>
      </c>
      <c r="F14748" s="21" t="s">
        <v>182845</v>
      </c>
      <c r="G14748" s="22">
        <v>8</v>
      </c>
      <c r="H14748" s="22">
        <v>104</v>
      </c>
      <c r="I14748" s="21" t="s">
        <v>207590</v>
      </c>
    </row>
    <row r="14749" spans="1:9" ht="32" customHeight="1">
      <c r="A14749" s="19" t="s">
        <v>207591</v>
      </c>
      <c r="B14749" s="20" t="s">
        <v>200337</v>
      </c>
      <c r="C14749" s="22">
        <v>61</v>
      </c>
      <c r="D14749" s="21" t="s">
        <v>170561</v>
      </c>
      <c r="E14749" s="22">
        <v>12</v>
      </c>
      <c r="F14749" s="21" t="s">
        <v>173851</v>
      </c>
      <c r="G14749" s="22">
        <v>17</v>
      </c>
      <c r="H14749" s="22">
        <v>93</v>
      </c>
      <c r="I14749" s="21" t="s">
        <v>207592</v>
      </c>
    </row>
    <row r="14750" spans="1:9" ht="32" customHeight="1">
      <c r="A14750" s="19" t="s">
        <v>207593</v>
      </c>
      <c r="B14750" s="20" t="s">
        <v>192985</v>
      </c>
      <c r="C14750" s="22">
        <v>64</v>
      </c>
      <c r="D14750" s="21" t="s">
        <v>172138</v>
      </c>
      <c r="E14750" s="22">
        <v>14</v>
      </c>
      <c r="F14750" s="21" t="s">
        <v>197383</v>
      </c>
      <c r="G14750" s="22">
        <v>45</v>
      </c>
      <c r="H14750" s="22">
        <v>126</v>
      </c>
      <c r="I14750" s="21" t="s">
        <v>207594</v>
      </c>
    </row>
    <row r="14751" spans="1:9" ht="32" customHeight="1">
      <c r="A14751" s="19" t="s">
        <v>207595</v>
      </c>
      <c r="B14751" s="20" t="s">
        <v>173403</v>
      </c>
      <c r="C14751" s="22">
        <v>60</v>
      </c>
      <c r="D14751" s="21" t="s">
        <v>181082</v>
      </c>
      <c r="E14751" s="22">
        <v>65</v>
      </c>
      <c r="F14751" s="21" t="s">
        <v>171294</v>
      </c>
      <c r="G14751" s="22">
        <v>40</v>
      </c>
      <c r="H14751" s="22">
        <v>168</v>
      </c>
      <c r="I14751" s="21" t="s">
        <v>207596</v>
      </c>
    </row>
    <row r="14752" spans="1:9" ht="32" customHeight="1">
      <c r="A14752" s="19" t="s">
        <v>207597</v>
      </c>
      <c r="B14752" s="20" t="s">
        <v>171524</v>
      </c>
      <c r="C14752" s="22">
        <v>1</v>
      </c>
      <c r="D14752" s="21" t="s">
        <v>170182</v>
      </c>
      <c r="E14752" s="22">
        <v>38</v>
      </c>
      <c r="F14752" s="21" t="s">
        <v>174817</v>
      </c>
      <c r="G14752" s="22">
        <v>30</v>
      </c>
      <c r="H14752" s="22">
        <v>72</v>
      </c>
      <c r="I14752" s="21" t="s">
        <v>207598</v>
      </c>
    </row>
    <row r="14753" spans="1:9" ht="32" customHeight="1">
      <c r="A14753" s="19" t="s">
        <v>207599</v>
      </c>
      <c r="B14753" s="20" t="s">
        <v>172978</v>
      </c>
      <c r="C14753" s="22">
        <v>25</v>
      </c>
      <c r="D14753" s="21" t="s">
        <v>207600</v>
      </c>
      <c r="E14753" s="22">
        <v>21</v>
      </c>
      <c r="F14753" s="21" t="s">
        <v>180287</v>
      </c>
      <c r="G14753" s="22">
        <v>27</v>
      </c>
      <c r="H14753" s="22">
        <v>76</v>
      </c>
      <c r="I14753" s="21" t="s">
        <v>207601</v>
      </c>
    </row>
    <row r="14754" spans="1:9" ht="32" customHeight="1">
      <c r="A14754" s="19" t="s">
        <v>207602</v>
      </c>
      <c r="B14754" s="24">
        <v>100</v>
      </c>
      <c r="C14754" s="22">
        <v>57</v>
      </c>
      <c r="D14754" s="22">
        <v>0</v>
      </c>
      <c r="E14754" s="22">
        <v>0</v>
      </c>
      <c r="F14754" s="22">
        <v>0</v>
      </c>
      <c r="G14754" s="22">
        <v>0</v>
      </c>
      <c r="H14754" s="22">
        <v>60</v>
      </c>
      <c r="I14754" s="21" t="s">
        <v>207603</v>
      </c>
    </row>
    <row r="14755" spans="1:9" ht="32" customHeight="1">
      <c r="A14755" s="19" t="s">
        <v>207604</v>
      </c>
      <c r="B14755" s="20" t="s">
        <v>173863</v>
      </c>
      <c r="C14755" s="22">
        <v>6</v>
      </c>
      <c r="D14755" s="21" t="s">
        <v>197014</v>
      </c>
      <c r="E14755" s="22">
        <v>136</v>
      </c>
      <c r="F14755" s="21" t="s">
        <v>172353</v>
      </c>
      <c r="G14755" s="22">
        <v>20</v>
      </c>
      <c r="H14755" s="22">
        <v>165</v>
      </c>
      <c r="I14755" s="21" t="s">
        <v>207605</v>
      </c>
    </row>
    <row r="14756" spans="1:9" ht="44" customHeight="1">
      <c r="A14756" s="19" t="s">
        <v>207606</v>
      </c>
      <c r="B14756" s="20" t="s">
        <v>182223</v>
      </c>
      <c r="C14756" s="22">
        <v>122</v>
      </c>
      <c r="D14756" s="21" t="s">
        <v>183534</v>
      </c>
      <c r="E14756" s="22">
        <v>158</v>
      </c>
      <c r="F14756" s="21" t="s">
        <v>172007</v>
      </c>
      <c r="G14756" s="22">
        <v>30</v>
      </c>
      <c r="H14756" s="22">
        <v>313</v>
      </c>
      <c r="I14756" s="21" t="s">
        <v>207607</v>
      </c>
    </row>
    <row r="14757" spans="1:9" ht="32" customHeight="1">
      <c r="A14757" s="19" t="s">
        <v>207608</v>
      </c>
      <c r="B14757" s="20" t="s">
        <v>171528</v>
      </c>
      <c r="C14757" s="22">
        <v>68</v>
      </c>
      <c r="D14757" s="21" t="s">
        <v>170097</v>
      </c>
      <c r="E14757" s="22">
        <v>84</v>
      </c>
      <c r="F14757" s="21" t="s">
        <v>177041</v>
      </c>
      <c r="G14757" s="22">
        <v>86</v>
      </c>
      <c r="H14757" s="22">
        <v>241</v>
      </c>
      <c r="I14757" s="21" t="s">
        <v>207609</v>
      </c>
    </row>
    <row r="14758" spans="1:9" ht="32" customHeight="1">
      <c r="A14758" s="19" t="s">
        <v>207610</v>
      </c>
      <c r="B14758" s="20" t="s">
        <v>170792</v>
      </c>
      <c r="C14758" s="22">
        <v>160</v>
      </c>
      <c r="D14758" s="21" t="s">
        <v>171294</v>
      </c>
      <c r="E14758" s="22">
        <v>64</v>
      </c>
      <c r="F14758" s="21" t="s">
        <v>177515</v>
      </c>
      <c r="G14758" s="22">
        <v>40</v>
      </c>
      <c r="H14758" s="22">
        <v>267</v>
      </c>
      <c r="I14758" s="21" t="s">
        <v>207611</v>
      </c>
    </row>
    <row r="14759" spans="1:9" ht="32" customHeight="1">
      <c r="A14759" s="19" t="s">
        <v>207612</v>
      </c>
      <c r="B14759" s="20" t="s">
        <v>185984</v>
      </c>
      <c r="C14759" s="22">
        <v>134</v>
      </c>
      <c r="D14759" s="21" t="s">
        <v>176534</v>
      </c>
      <c r="E14759" s="22">
        <v>16</v>
      </c>
      <c r="F14759" s="21" t="s">
        <v>170313</v>
      </c>
      <c r="G14759" s="22">
        <v>8</v>
      </c>
      <c r="H14759" s="22">
        <v>161</v>
      </c>
      <c r="I14759" s="21" t="s">
        <v>207613</v>
      </c>
    </row>
    <row r="14760" spans="1:9" ht="32" customHeight="1">
      <c r="A14760" s="19" t="s">
        <v>207614</v>
      </c>
      <c r="B14760" s="20" t="s">
        <v>185984</v>
      </c>
      <c r="C14760" s="22">
        <v>134</v>
      </c>
      <c r="D14760" s="21" t="s">
        <v>176534</v>
      </c>
      <c r="E14760" s="22">
        <v>16</v>
      </c>
      <c r="F14760" s="21" t="s">
        <v>170313</v>
      </c>
      <c r="G14760" s="22">
        <v>8</v>
      </c>
      <c r="H14760" s="22">
        <v>161</v>
      </c>
      <c r="I14760" s="21" t="s">
        <v>207615</v>
      </c>
    </row>
    <row r="14761" spans="1:9" ht="32" customHeight="1">
      <c r="A14761" s="19" t="s">
        <v>207616</v>
      </c>
      <c r="B14761" s="20" t="s">
        <v>207617</v>
      </c>
      <c r="C14761" s="22">
        <v>109</v>
      </c>
      <c r="D14761" s="21" t="s">
        <v>177242</v>
      </c>
      <c r="E14761" s="22">
        <v>102</v>
      </c>
      <c r="F14761" s="21" t="s">
        <v>207618</v>
      </c>
      <c r="G14761" s="22">
        <v>21</v>
      </c>
      <c r="H14761" s="22">
        <v>235</v>
      </c>
      <c r="I14761" s="21" t="s">
        <v>207619</v>
      </c>
    </row>
    <row r="14762" spans="1:9" ht="32" customHeight="1">
      <c r="A14762" s="19" t="s">
        <v>207620</v>
      </c>
      <c r="B14762" s="20" t="s">
        <v>207617</v>
      </c>
      <c r="C14762" s="22">
        <v>109</v>
      </c>
      <c r="D14762" s="21" t="s">
        <v>177242</v>
      </c>
      <c r="E14762" s="22">
        <v>102</v>
      </c>
      <c r="F14762" s="21" t="s">
        <v>207618</v>
      </c>
      <c r="G14762" s="22">
        <v>21</v>
      </c>
      <c r="H14762" s="22">
        <v>235</v>
      </c>
      <c r="I14762" s="21" t="s">
        <v>207621</v>
      </c>
    </row>
    <row r="14763" spans="1:9" ht="32" customHeight="1">
      <c r="A14763" s="19" t="s">
        <v>207622</v>
      </c>
      <c r="B14763" s="20" t="s">
        <v>178033</v>
      </c>
      <c r="C14763" s="22">
        <v>9</v>
      </c>
      <c r="D14763" s="21" t="s">
        <v>174771</v>
      </c>
      <c r="E14763" s="22">
        <v>70</v>
      </c>
      <c r="F14763" s="21" t="s">
        <v>174671</v>
      </c>
      <c r="G14763" s="22">
        <v>35</v>
      </c>
      <c r="H14763" s="22">
        <v>117</v>
      </c>
      <c r="I14763" s="21" t="s">
        <v>207623</v>
      </c>
    </row>
    <row r="14764" spans="1:9" ht="32" customHeight="1">
      <c r="A14764" s="19" t="s">
        <v>207624</v>
      </c>
      <c r="B14764" s="20" t="s">
        <v>169659</v>
      </c>
      <c r="C14764" s="22">
        <v>35</v>
      </c>
      <c r="D14764" s="21" t="s">
        <v>192247</v>
      </c>
      <c r="E14764" s="22">
        <v>46</v>
      </c>
      <c r="F14764" s="21" t="s">
        <v>174558</v>
      </c>
      <c r="G14764" s="22">
        <v>14</v>
      </c>
      <c r="H14764" s="22">
        <v>98</v>
      </c>
      <c r="I14764" s="21" t="s">
        <v>207625</v>
      </c>
    </row>
    <row r="14765" spans="1:9" ht="32" customHeight="1">
      <c r="A14765" s="19" t="s">
        <v>207626</v>
      </c>
      <c r="B14765" s="20" t="s">
        <v>197571</v>
      </c>
      <c r="C14765" s="22">
        <v>19</v>
      </c>
      <c r="D14765" s="21" t="s">
        <v>197309</v>
      </c>
      <c r="E14765" s="22">
        <v>27</v>
      </c>
      <c r="F14765" s="21" t="s">
        <v>172619</v>
      </c>
      <c r="G14765" s="22">
        <v>48</v>
      </c>
      <c r="H14765" s="22">
        <v>97</v>
      </c>
      <c r="I14765" s="21" t="s">
        <v>207627</v>
      </c>
    </row>
    <row r="14766" spans="1:9" ht="32" customHeight="1">
      <c r="A14766" s="19" t="s">
        <v>207628</v>
      </c>
      <c r="B14766" s="20" t="s">
        <v>183258</v>
      </c>
      <c r="C14766" s="22">
        <v>37</v>
      </c>
      <c r="D14766" s="21" t="s">
        <v>171007</v>
      </c>
      <c r="E14766" s="22">
        <v>27</v>
      </c>
      <c r="F14766" s="21" t="s">
        <v>172607</v>
      </c>
      <c r="G14766" s="22">
        <v>50</v>
      </c>
      <c r="H14766" s="22">
        <v>117</v>
      </c>
      <c r="I14766" s="21" t="s">
        <v>207629</v>
      </c>
    </row>
    <row r="14767" spans="1:9" ht="32" customHeight="1">
      <c r="A14767" s="19" t="s">
        <v>207630</v>
      </c>
      <c r="B14767" s="20" t="s">
        <v>188112</v>
      </c>
      <c r="C14767" s="22">
        <v>107</v>
      </c>
      <c r="D14767" s="21" t="s">
        <v>172004</v>
      </c>
      <c r="E14767" s="22">
        <v>14</v>
      </c>
      <c r="F14767" s="21" t="s">
        <v>170359</v>
      </c>
      <c r="G14767" s="22">
        <v>11</v>
      </c>
      <c r="H14767" s="22">
        <v>135</v>
      </c>
      <c r="I14767" s="21" t="s">
        <v>207631</v>
      </c>
    </row>
    <row r="14768" spans="1:9" ht="32" customHeight="1">
      <c r="A14768" s="19" t="s">
        <v>207632</v>
      </c>
      <c r="B14768" s="20" t="s">
        <v>191813</v>
      </c>
      <c r="C14768" s="22">
        <v>72</v>
      </c>
      <c r="D14768" s="21" t="s">
        <v>175343</v>
      </c>
      <c r="E14768" s="22">
        <v>4</v>
      </c>
      <c r="F14768" s="21" t="s">
        <v>170734</v>
      </c>
      <c r="G14768" s="22">
        <v>7</v>
      </c>
      <c r="H14768" s="22">
        <v>86</v>
      </c>
      <c r="I14768" s="21" t="s">
        <v>207633</v>
      </c>
    </row>
    <row r="14769" spans="1:9" ht="32" customHeight="1">
      <c r="A14769" s="19" t="s">
        <v>207634</v>
      </c>
      <c r="B14769" s="20" t="s">
        <v>177895</v>
      </c>
      <c r="C14769" s="22">
        <v>11</v>
      </c>
      <c r="D14769" s="21" t="s">
        <v>207635</v>
      </c>
      <c r="E14769" s="22">
        <v>116</v>
      </c>
      <c r="F14769" s="21" t="s">
        <v>184603</v>
      </c>
      <c r="G14769" s="22">
        <v>6</v>
      </c>
      <c r="H14769" s="22">
        <v>136</v>
      </c>
      <c r="I14769" s="21" t="s">
        <v>207636</v>
      </c>
    </row>
    <row r="14770" spans="1:9" ht="32" customHeight="1">
      <c r="A14770" s="19" t="s">
        <v>207637</v>
      </c>
      <c r="B14770" s="24">
        <v>0</v>
      </c>
      <c r="C14770" s="22">
        <v>0</v>
      </c>
      <c r="D14770" s="21" t="s">
        <v>188418</v>
      </c>
      <c r="E14770" s="22">
        <v>79</v>
      </c>
      <c r="F14770" s="21" t="s">
        <v>171747</v>
      </c>
      <c r="G14770" s="22">
        <v>10</v>
      </c>
      <c r="H14770" s="22">
        <v>92</v>
      </c>
      <c r="I14770" s="21" t="s">
        <v>207638</v>
      </c>
    </row>
    <row r="14771" spans="1:9" ht="32" customHeight="1">
      <c r="A14771" s="19" t="s">
        <v>207639</v>
      </c>
      <c r="B14771" s="20" t="s">
        <v>192507</v>
      </c>
      <c r="C14771" s="22">
        <v>58</v>
      </c>
      <c r="D14771" s="21" t="s">
        <v>200485</v>
      </c>
      <c r="E14771" s="22">
        <v>62</v>
      </c>
      <c r="F14771" s="21" t="s">
        <v>170397</v>
      </c>
      <c r="G14771" s="22">
        <v>21</v>
      </c>
      <c r="H14771" s="22">
        <v>144</v>
      </c>
      <c r="I14771" s="21" t="s">
        <v>207640</v>
      </c>
    </row>
    <row r="14772" spans="1:9" ht="32" customHeight="1">
      <c r="A14772" s="19" t="s">
        <v>207641</v>
      </c>
      <c r="B14772" s="20" t="s">
        <v>174319</v>
      </c>
      <c r="C14772" s="22">
        <v>58</v>
      </c>
      <c r="D14772" s="22">
        <v>0</v>
      </c>
      <c r="E14772" s="22">
        <v>0</v>
      </c>
      <c r="F14772" s="21" t="s">
        <v>170680</v>
      </c>
      <c r="G14772" s="22">
        <v>2</v>
      </c>
      <c r="H14772" s="22">
        <v>63</v>
      </c>
      <c r="I14772" s="21" t="s">
        <v>207642</v>
      </c>
    </row>
    <row r="14773" spans="1:9" ht="32" customHeight="1">
      <c r="A14773" s="19" t="s">
        <v>207643</v>
      </c>
      <c r="B14773" s="20" t="s">
        <v>192072</v>
      </c>
      <c r="C14773" s="22">
        <v>43</v>
      </c>
      <c r="D14773" s="21" t="s">
        <v>174313</v>
      </c>
      <c r="E14773" s="22">
        <v>37</v>
      </c>
      <c r="F14773" s="21" t="s">
        <v>187791</v>
      </c>
      <c r="G14773" s="22">
        <v>9</v>
      </c>
      <c r="H14773" s="22">
        <v>92</v>
      </c>
      <c r="I14773" s="21" t="s">
        <v>207644</v>
      </c>
    </row>
    <row r="14774" spans="1:9" ht="32" customHeight="1">
      <c r="A14774" s="19" t="s">
        <v>207645</v>
      </c>
      <c r="B14774" s="20" t="s">
        <v>207646</v>
      </c>
      <c r="C14774" s="22">
        <v>70</v>
      </c>
      <c r="D14774" s="22">
        <v>0</v>
      </c>
      <c r="E14774" s="22">
        <v>0</v>
      </c>
      <c r="F14774" s="21" t="s">
        <v>182261</v>
      </c>
      <c r="G14774" s="22">
        <v>3</v>
      </c>
      <c r="H14774" s="22">
        <v>76</v>
      </c>
      <c r="I14774" s="21" t="s">
        <v>207647</v>
      </c>
    </row>
    <row r="14775" spans="1:9" ht="32" customHeight="1">
      <c r="A14775" s="19" t="s">
        <v>207648</v>
      </c>
      <c r="B14775" s="20" t="s">
        <v>172867</v>
      </c>
      <c r="C14775" s="22">
        <v>79</v>
      </c>
      <c r="D14775" s="22">
        <v>0</v>
      </c>
      <c r="E14775" s="22">
        <v>0</v>
      </c>
      <c r="F14775" s="21" t="s">
        <v>175817</v>
      </c>
      <c r="G14775" s="22">
        <v>3</v>
      </c>
      <c r="H14775" s="22">
        <v>85</v>
      </c>
      <c r="I14775" s="21" t="s">
        <v>207649</v>
      </c>
    </row>
    <row r="14776" spans="1:9" ht="32" customHeight="1">
      <c r="A14776" s="19" t="s">
        <v>207650</v>
      </c>
      <c r="B14776" s="20" t="s">
        <v>178810</v>
      </c>
      <c r="C14776" s="22">
        <v>35</v>
      </c>
      <c r="D14776" s="22">
        <v>0</v>
      </c>
      <c r="E14776" s="22">
        <v>0</v>
      </c>
      <c r="F14776" s="21" t="s">
        <v>178431</v>
      </c>
      <c r="G14776" s="22">
        <v>44</v>
      </c>
      <c r="H14776" s="22">
        <v>82</v>
      </c>
      <c r="I14776" s="21" t="s">
        <v>207651</v>
      </c>
    </row>
    <row r="14777" spans="1:9" ht="32" customHeight="1">
      <c r="A14777" s="19" t="s">
        <v>207652</v>
      </c>
      <c r="B14777" s="20" t="s">
        <v>172691</v>
      </c>
      <c r="C14777" s="22">
        <v>2</v>
      </c>
      <c r="D14777" s="21" t="s">
        <v>175443</v>
      </c>
      <c r="E14777" s="22">
        <v>95</v>
      </c>
      <c r="F14777" s="21" t="s">
        <v>173056</v>
      </c>
      <c r="G14777" s="22">
        <v>15</v>
      </c>
      <c r="H14777" s="22">
        <v>115</v>
      </c>
      <c r="I14777" s="21" t="s">
        <v>207653</v>
      </c>
    </row>
    <row r="14778" spans="1:9" ht="32" customHeight="1">
      <c r="A14778" s="19" t="s">
        <v>207654</v>
      </c>
      <c r="B14778" s="20" t="s">
        <v>172631</v>
      </c>
      <c r="C14778" s="22">
        <v>16</v>
      </c>
      <c r="D14778" s="22">
        <v>0</v>
      </c>
      <c r="E14778" s="22">
        <v>0</v>
      </c>
      <c r="F14778" s="21" t="s">
        <v>196238</v>
      </c>
      <c r="G14778" s="22">
        <v>31</v>
      </c>
      <c r="H14778" s="22">
        <v>50</v>
      </c>
      <c r="I14778" s="21" t="s">
        <v>207655</v>
      </c>
    </row>
    <row r="14779" spans="1:9" ht="32" customHeight="1">
      <c r="A14779" s="19" t="s">
        <v>207656</v>
      </c>
      <c r="B14779" s="20" t="s">
        <v>172372</v>
      </c>
      <c r="C14779" s="22">
        <v>55</v>
      </c>
      <c r="D14779" s="21" t="s">
        <v>182555</v>
      </c>
      <c r="E14779" s="22">
        <v>21</v>
      </c>
      <c r="F14779" s="21" t="s">
        <v>171042</v>
      </c>
      <c r="G14779" s="22">
        <v>31</v>
      </c>
      <c r="H14779" s="22">
        <v>110</v>
      </c>
      <c r="I14779" s="21" t="s">
        <v>207657</v>
      </c>
    </row>
    <row r="14780" spans="1:9" ht="32" customHeight="1">
      <c r="A14780" s="19" t="s">
        <v>207658</v>
      </c>
      <c r="B14780" s="20" t="s">
        <v>190051</v>
      </c>
      <c r="C14780" s="22">
        <v>71</v>
      </c>
      <c r="D14780" s="21" t="s">
        <v>173918</v>
      </c>
      <c r="E14780" s="22">
        <v>28</v>
      </c>
      <c r="F14780" s="21" t="s">
        <v>196590</v>
      </c>
      <c r="G14780" s="22">
        <v>20</v>
      </c>
      <c r="H14780" s="22">
        <v>122</v>
      </c>
      <c r="I14780" s="21" t="s">
        <v>207659</v>
      </c>
    </row>
    <row r="14781" spans="1:9" ht="32" customHeight="1">
      <c r="A14781" s="19" t="s">
        <v>207660</v>
      </c>
      <c r="B14781" s="20" t="s">
        <v>194998</v>
      </c>
      <c r="C14781" s="22">
        <v>49</v>
      </c>
      <c r="D14781" s="22">
        <v>0</v>
      </c>
      <c r="E14781" s="22">
        <v>0</v>
      </c>
      <c r="F14781" s="21" t="s">
        <v>179110</v>
      </c>
      <c r="G14781" s="22">
        <v>18</v>
      </c>
      <c r="H14781" s="22">
        <v>70</v>
      </c>
      <c r="I14781" s="21" t="s">
        <v>207661</v>
      </c>
    </row>
    <row r="14782" spans="1:9" ht="32" customHeight="1">
      <c r="A14782" s="19" t="s">
        <v>207662</v>
      </c>
      <c r="B14782" s="20" t="s">
        <v>170130</v>
      </c>
      <c r="C14782" s="22">
        <v>57</v>
      </c>
      <c r="D14782" s="21" t="s">
        <v>170250</v>
      </c>
      <c r="E14782" s="22">
        <v>30</v>
      </c>
      <c r="F14782" s="21" t="s">
        <v>170680</v>
      </c>
      <c r="G14782" s="22">
        <v>3</v>
      </c>
      <c r="H14782" s="22">
        <v>93</v>
      </c>
      <c r="I14782" s="21" t="s">
        <v>207663</v>
      </c>
    </row>
    <row r="14783" spans="1:9" ht="32" customHeight="1">
      <c r="A14783" s="19" t="s">
        <v>207664</v>
      </c>
      <c r="B14783" s="20" t="s">
        <v>170181</v>
      </c>
      <c r="C14783" s="22">
        <v>26</v>
      </c>
      <c r="D14783" s="21" t="s">
        <v>175155</v>
      </c>
      <c r="E14783" s="22">
        <v>42</v>
      </c>
      <c r="F14783" s="21" t="s">
        <v>171524</v>
      </c>
      <c r="G14783" s="22">
        <v>1</v>
      </c>
      <c r="H14783" s="22">
        <v>72</v>
      </c>
      <c r="I14783" s="21" t="s">
        <v>207665</v>
      </c>
    </row>
    <row r="14784" spans="1:9" ht="32" customHeight="1">
      <c r="A14784" s="19" t="s">
        <v>207666</v>
      </c>
      <c r="B14784" s="20" t="s">
        <v>171022</v>
      </c>
      <c r="C14784" s="22">
        <v>40</v>
      </c>
      <c r="D14784" s="21" t="s">
        <v>191452</v>
      </c>
      <c r="E14784" s="22">
        <v>73</v>
      </c>
      <c r="F14784" s="21" t="s">
        <v>172800</v>
      </c>
      <c r="G14784" s="22">
        <v>5</v>
      </c>
      <c r="H14784" s="22">
        <v>121</v>
      </c>
      <c r="I14784" s="21" t="s">
        <v>207667</v>
      </c>
    </row>
    <row r="14785" spans="1:9" ht="32" customHeight="1">
      <c r="A14785" s="19" t="s">
        <v>207668</v>
      </c>
      <c r="B14785" s="20" t="s">
        <v>173380</v>
      </c>
      <c r="C14785" s="22">
        <v>15</v>
      </c>
      <c r="D14785" s="21" t="s">
        <v>207669</v>
      </c>
      <c r="E14785" s="22">
        <v>122</v>
      </c>
      <c r="F14785" s="21" t="s">
        <v>183465</v>
      </c>
      <c r="G14785" s="22">
        <v>7</v>
      </c>
      <c r="H14785" s="22">
        <v>147</v>
      </c>
      <c r="I14785" s="21" t="s">
        <v>207670</v>
      </c>
    </row>
    <row r="14786" spans="1:9" ht="32" customHeight="1">
      <c r="A14786" s="19" t="s">
        <v>207671</v>
      </c>
      <c r="B14786" s="20" t="s">
        <v>170494</v>
      </c>
      <c r="C14786" s="22">
        <v>99</v>
      </c>
      <c r="D14786" s="21" t="s">
        <v>170359</v>
      </c>
      <c r="E14786" s="22">
        <v>9</v>
      </c>
      <c r="F14786" s="22">
        <v>0</v>
      </c>
      <c r="G14786" s="22">
        <v>0</v>
      </c>
      <c r="H14786" s="22">
        <v>111</v>
      </c>
      <c r="I14786" s="21" t="s">
        <v>207672</v>
      </c>
    </row>
    <row r="14787" spans="1:9" ht="32" customHeight="1">
      <c r="A14787" s="19" t="s">
        <v>207673</v>
      </c>
      <c r="B14787" s="20" t="s">
        <v>170393</v>
      </c>
      <c r="C14787" s="22">
        <v>4</v>
      </c>
      <c r="D14787" s="21" t="s">
        <v>172724</v>
      </c>
      <c r="E14787" s="22">
        <v>100</v>
      </c>
      <c r="F14787" s="22">
        <v>0</v>
      </c>
      <c r="G14787" s="22">
        <v>0</v>
      </c>
      <c r="H14787" s="22">
        <v>107</v>
      </c>
      <c r="I14787" s="21" t="s">
        <v>207674</v>
      </c>
    </row>
    <row r="14788" spans="1:9" ht="32" customHeight="1">
      <c r="A14788" s="19" t="s">
        <v>207675</v>
      </c>
      <c r="B14788" s="20" t="s">
        <v>175003</v>
      </c>
      <c r="C14788" s="22">
        <v>23</v>
      </c>
      <c r="D14788" s="21" t="s">
        <v>169657</v>
      </c>
      <c r="E14788" s="22">
        <v>33</v>
      </c>
      <c r="F14788" s="21" t="s">
        <v>172932</v>
      </c>
      <c r="G14788" s="22">
        <v>1</v>
      </c>
      <c r="H14788" s="22">
        <v>60</v>
      </c>
      <c r="I14788" s="21" t="s">
        <v>207676</v>
      </c>
    </row>
    <row r="14789" spans="1:9" ht="32" customHeight="1">
      <c r="A14789" s="19" t="s">
        <v>207677</v>
      </c>
      <c r="B14789" s="24">
        <v>50</v>
      </c>
      <c r="C14789" s="22">
        <v>43</v>
      </c>
      <c r="D14789" s="21" t="s">
        <v>188916</v>
      </c>
      <c r="E14789" s="22">
        <v>42</v>
      </c>
      <c r="F14789" s="21" t="s">
        <v>170151</v>
      </c>
      <c r="G14789" s="22">
        <v>1</v>
      </c>
      <c r="H14789" s="22">
        <v>89</v>
      </c>
      <c r="I14789" s="21" t="s">
        <v>207678</v>
      </c>
    </row>
    <row r="14790" spans="1:9" ht="32" customHeight="1">
      <c r="A14790" s="19" t="s">
        <v>207679</v>
      </c>
      <c r="B14790" s="24">
        <v>0</v>
      </c>
      <c r="C14790" s="22">
        <v>0</v>
      </c>
      <c r="D14790" s="22">
        <v>100</v>
      </c>
      <c r="E14790" s="22">
        <v>66</v>
      </c>
      <c r="F14790" s="22">
        <v>0</v>
      </c>
      <c r="G14790" s="22">
        <v>0</v>
      </c>
      <c r="H14790" s="22">
        <v>69</v>
      </c>
      <c r="I14790" s="21" t="s">
        <v>207680</v>
      </c>
    </row>
    <row r="14791" spans="1:9" ht="32" customHeight="1">
      <c r="A14791" s="19" t="s">
        <v>207681</v>
      </c>
      <c r="B14791" s="24">
        <v>0</v>
      </c>
      <c r="C14791" s="22">
        <v>0</v>
      </c>
      <c r="D14791" s="21" t="s">
        <v>195315</v>
      </c>
      <c r="E14791" s="22">
        <v>52</v>
      </c>
      <c r="F14791" s="21" t="s">
        <v>176979</v>
      </c>
      <c r="G14791" s="22">
        <v>9</v>
      </c>
      <c r="H14791" s="22">
        <v>64</v>
      </c>
      <c r="I14791" s="21" t="s">
        <v>207682</v>
      </c>
    </row>
    <row r="14792" spans="1:9" ht="32" customHeight="1">
      <c r="A14792" s="19" t="s">
        <v>207683</v>
      </c>
      <c r="B14792" s="40">
        <v>3125</v>
      </c>
      <c r="C14792" s="22">
        <v>4</v>
      </c>
      <c r="D14792" s="21" t="s">
        <v>173641</v>
      </c>
      <c r="E14792" s="22">
        <v>123</v>
      </c>
      <c r="F14792" s="21" t="s">
        <v>14741</v>
      </c>
      <c r="G14792" s="22">
        <v>1</v>
      </c>
      <c r="H14792" s="22">
        <v>131</v>
      </c>
      <c r="I14792" s="21" t="s">
        <v>207684</v>
      </c>
    </row>
    <row r="14793" spans="1:9" ht="32" customHeight="1">
      <c r="A14793" s="19" t="s">
        <v>207685</v>
      </c>
      <c r="B14793" s="20" t="s">
        <v>174904</v>
      </c>
      <c r="C14793" s="22">
        <v>44</v>
      </c>
      <c r="D14793" s="21" t="s">
        <v>174905</v>
      </c>
      <c r="E14793" s="22">
        <v>7</v>
      </c>
      <c r="F14793" s="22">
        <v>0</v>
      </c>
      <c r="G14793" s="22">
        <v>0</v>
      </c>
      <c r="H14793" s="22">
        <v>54</v>
      </c>
      <c r="I14793" s="21" t="s">
        <v>207686</v>
      </c>
    </row>
    <row r="14794" spans="1:9" ht="32" customHeight="1">
      <c r="A14794" s="19" t="s">
        <v>207687</v>
      </c>
      <c r="B14794" s="20" t="s">
        <v>175451</v>
      </c>
      <c r="C14794" s="22">
        <v>37</v>
      </c>
      <c r="D14794" s="21" t="s">
        <v>173325</v>
      </c>
      <c r="E14794" s="22">
        <v>45</v>
      </c>
      <c r="F14794" s="21" t="s">
        <v>179084</v>
      </c>
      <c r="G14794" s="22">
        <v>30</v>
      </c>
      <c r="H14794" s="22">
        <v>115</v>
      </c>
      <c r="I14794" s="21" t="s">
        <v>207688</v>
      </c>
    </row>
    <row r="14795" spans="1:9" ht="32" customHeight="1">
      <c r="A14795" s="19" t="s">
        <v>207689</v>
      </c>
      <c r="B14795" s="20" t="s">
        <v>177599</v>
      </c>
      <c r="C14795" s="22">
        <v>4</v>
      </c>
      <c r="D14795" s="21" t="s">
        <v>178312</v>
      </c>
      <c r="E14795" s="22">
        <v>72</v>
      </c>
      <c r="F14795" s="21" t="s">
        <v>177041</v>
      </c>
      <c r="G14795" s="22">
        <v>43</v>
      </c>
      <c r="H14795" s="22">
        <v>122</v>
      </c>
      <c r="I14795" s="21" t="s">
        <v>207690</v>
      </c>
    </row>
    <row r="14796" spans="1:9" ht="32" customHeight="1">
      <c r="A14796" s="19" t="s">
        <v>207691</v>
      </c>
      <c r="B14796" s="20" t="s">
        <v>170960</v>
      </c>
      <c r="C14796" s="22">
        <v>7</v>
      </c>
      <c r="D14796" s="39">
        <v>90625</v>
      </c>
      <c r="E14796" s="22">
        <v>87</v>
      </c>
      <c r="F14796" s="21" t="s">
        <v>170910</v>
      </c>
      <c r="G14796" s="22">
        <v>2</v>
      </c>
      <c r="H14796" s="22">
        <v>99</v>
      </c>
      <c r="I14796" s="21" t="s">
        <v>207692</v>
      </c>
    </row>
    <row r="14797" spans="1:9" ht="32" customHeight="1">
      <c r="A14797" s="19" t="s">
        <v>207693</v>
      </c>
      <c r="B14797" s="20" t="s">
        <v>174634</v>
      </c>
      <c r="C14797" s="22">
        <v>33</v>
      </c>
      <c r="D14797" s="21" t="s">
        <v>171002</v>
      </c>
      <c r="E14797" s="22">
        <v>69</v>
      </c>
      <c r="F14797" s="22">
        <v>0</v>
      </c>
      <c r="G14797" s="22">
        <v>0</v>
      </c>
      <c r="H14797" s="22">
        <v>105</v>
      </c>
      <c r="I14797" s="21" t="s">
        <v>207694</v>
      </c>
    </row>
    <row r="14798" spans="1:9" ht="32" customHeight="1">
      <c r="A14798" s="19" t="s">
        <v>207695</v>
      </c>
      <c r="B14798" s="20" t="s">
        <v>181972</v>
      </c>
      <c r="C14798" s="22">
        <v>46</v>
      </c>
      <c r="D14798" s="21" t="s">
        <v>170846</v>
      </c>
      <c r="E14798" s="22">
        <v>18</v>
      </c>
      <c r="F14798" s="21" t="s">
        <v>171642</v>
      </c>
      <c r="G14798" s="22">
        <v>35</v>
      </c>
      <c r="H14798" s="22">
        <v>102</v>
      </c>
      <c r="I14798" s="21" t="s">
        <v>207696</v>
      </c>
    </row>
    <row r="14799" spans="1:9" ht="32" customHeight="1">
      <c r="A14799" s="19" t="s">
        <v>207697</v>
      </c>
      <c r="B14799" s="20" t="s">
        <v>14613</v>
      </c>
      <c r="C14799" s="22">
        <v>45</v>
      </c>
      <c r="D14799" s="21" t="s">
        <v>171108</v>
      </c>
      <c r="E14799" s="22">
        <v>66</v>
      </c>
      <c r="F14799" s="21" t="s">
        <v>261</v>
      </c>
      <c r="G14799" s="22">
        <v>9</v>
      </c>
      <c r="H14799" s="22">
        <v>123</v>
      </c>
      <c r="I14799" s="21" t="s">
        <v>207698</v>
      </c>
    </row>
    <row r="14800" spans="1:9" ht="44" customHeight="1">
      <c r="A14800" s="19" t="s">
        <v>207699</v>
      </c>
      <c r="B14800" s="24">
        <v>0</v>
      </c>
      <c r="C14800" s="22">
        <v>0</v>
      </c>
      <c r="D14800" s="22">
        <v>100</v>
      </c>
      <c r="E14800" s="22">
        <v>85</v>
      </c>
      <c r="F14800" s="22">
        <v>0</v>
      </c>
      <c r="G14800" s="22">
        <v>0</v>
      </c>
      <c r="H14800" s="22">
        <v>88</v>
      </c>
      <c r="I14800" s="21" t="s">
        <v>207700</v>
      </c>
    </row>
    <row r="14801" spans="1:9" ht="32" customHeight="1">
      <c r="A14801" s="19" t="s">
        <v>207701</v>
      </c>
      <c r="B14801" s="20" t="s">
        <v>174685</v>
      </c>
      <c r="C14801" s="22">
        <v>10</v>
      </c>
      <c r="D14801" s="21" t="s">
        <v>207702</v>
      </c>
      <c r="E14801" s="22">
        <v>113</v>
      </c>
      <c r="F14801" s="21" t="s">
        <v>170762</v>
      </c>
      <c r="G14801" s="22">
        <v>1</v>
      </c>
      <c r="H14801" s="22">
        <v>127</v>
      </c>
      <c r="I14801" s="21" t="s">
        <v>207703</v>
      </c>
    </row>
    <row r="14802" spans="1:9" ht="32" customHeight="1">
      <c r="A14802" s="19" t="s">
        <v>207704</v>
      </c>
      <c r="B14802" s="20" t="s">
        <v>207705</v>
      </c>
      <c r="C14802" s="22">
        <v>24</v>
      </c>
      <c r="D14802" s="21" t="s">
        <v>207706</v>
      </c>
      <c r="E14802" s="22">
        <v>59</v>
      </c>
      <c r="F14802" s="21" t="s">
        <v>204253</v>
      </c>
      <c r="G14802" s="22">
        <v>74</v>
      </c>
      <c r="H14802" s="22">
        <v>160</v>
      </c>
      <c r="I14802" s="21" t="s">
        <v>207707</v>
      </c>
    </row>
    <row r="14803" spans="1:9" ht="32" customHeight="1">
      <c r="A14803" s="19" t="s">
        <v>207708</v>
      </c>
      <c r="B14803" s="20" t="s">
        <v>170416</v>
      </c>
      <c r="C14803" s="22">
        <v>5</v>
      </c>
      <c r="D14803" s="21" t="s">
        <v>180944</v>
      </c>
      <c r="E14803" s="22">
        <v>89</v>
      </c>
      <c r="F14803" s="22">
        <v>0</v>
      </c>
      <c r="G14803" s="22">
        <v>0</v>
      </c>
      <c r="H14803" s="22">
        <v>97</v>
      </c>
      <c r="I14803" s="21" t="s">
        <v>207709</v>
      </c>
    </row>
    <row r="14804" spans="1:9" ht="32" customHeight="1">
      <c r="A14804" s="19" t="s">
        <v>207710</v>
      </c>
      <c r="B14804" s="20" t="s">
        <v>172742</v>
      </c>
      <c r="C14804" s="22">
        <v>100</v>
      </c>
      <c r="D14804" s="21" t="s">
        <v>14579</v>
      </c>
      <c r="E14804" s="22">
        <v>3</v>
      </c>
      <c r="F14804" s="21" t="s">
        <v>184316</v>
      </c>
      <c r="G14804" s="22">
        <v>17</v>
      </c>
      <c r="H14804" s="22">
        <v>123</v>
      </c>
      <c r="I14804" s="21" t="s">
        <v>207711</v>
      </c>
    </row>
    <row r="14805" spans="1:9" ht="32" customHeight="1">
      <c r="A14805" s="19" t="s">
        <v>207712</v>
      </c>
      <c r="B14805" s="20" t="s">
        <v>207713</v>
      </c>
      <c r="C14805" s="22">
        <v>103</v>
      </c>
      <c r="D14805" s="21" t="s">
        <v>180741</v>
      </c>
      <c r="E14805" s="22">
        <v>41</v>
      </c>
      <c r="F14805" s="21" t="s">
        <v>172053</v>
      </c>
      <c r="G14805" s="22">
        <v>31</v>
      </c>
      <c r="H14805" s="22">
        <v>178</v>
      </c>
      <c r="I14805" s="21" t="s">
        <v>207714</v>
      </c>
    </row>
    <row r="14806" spans="1:9" ht="32" customHeight="1">
      <c r="A14806" s="19" t="s">
        <v>207715</v>
      </c>
      <c r="B14806" s="20" t="s">
        <v>186852</v>
      </c>
      <c r="C14806" s="22">
        <v>59</v>
      </c>
      <c r="D14806" s="21" t="s">
        <v>169972</v>
      </c>
      <c r="E14806" s="22">
        <v>8</v>
      </c>
      <c r="F14806" s="21" t="s">
        <v>173681</v>
      </c>
      <c r="G14806" s="22">
        <v>31</v>
      </c>
      <c r="H14806" s="22">
        <v>101</v>
      </c>
      <c r="I14806" s="21" t="s">
        <v>207716</v>
      </c>
    </row>
    <row r="14807" spans="1:9" ht="32" customHeight="1">
      <c r="A14807" s="19" t="s">
        <v>207717</v>
      </c>
      <c r="B14807" s="20" t="s">
        <v>176887</v>
      </c>
      <c r="C14807" s="22">
        <v>94</v>
      </c>
      <c r="D14807" s="21" t="s">
        <v>177226</v>
      </c>
      <c r="E14807" s="22">
        <v>2</v>
      </c>
      <c r="F14807" s="21" t="s">
        <v>173499</v>
      </c>
      <c r="G14807" s="22">
        <v>26</v>
      </c>
      <c r="H14807" s="22">
        <v>125</v>
      </c>
      <c r="I14807" s="21" t="s">
        <v>207718</v>
      </c>
    </row>
    <row r="14808" spans="1:9" ht="32" customHeight="1">
      <c r="A14808" s="19" t="s">
        <v>207719</v>
      </c>
      <c r="B14808" s="20" t="s">
        <v>180476</v>
      </c>
      <c r="C14808" s="22">
        <v>74</v>
      </c>
      <c r="D14808" s="21" t="s">
        <v>172386</v>
      </c>
      <c r="E14808" s="22">
        <v>33</v>
      </c>
      <c r="F14808" s="21" t="s">
        <v>171008</v>
      </c>
      <c r="G14808" s="22">
        <v>7</v>
      </c>
      <c r="H14808" s="22">
        <v>117</v>
      </c>
      <c r="I14808" s="21" t="s">
        <v>207720</v>
      </c>
    </row>
    <row r="14809" spans="1:9" ht="32" customHeight="1">
      <c r="A14809" s="19" t="s">
        <v>207721</v>
      </c>
      <c r="B14809" s="24">
        <v>0</v>
      </c>
      <c r="C14809" s="22">
        <v>0</v>
      </c>
      <c r="D14809" s="21" t="s">
        <v>170125</v>
      </c>
      <c r="E14809" s="22">
        <v>76</v>
      </c>
      <c r="F14809" s="21" t="s">
        <v>171378</v>
      </c>
      <c r="G14809" s="22">
        <v>6</v>
      </c>
      <c r="H14809" s="22">
        <v>85</v>
      </c>
      <c r="I14809" s="21" t="s">
        <v>207722</v>
      </c>
    </row>
    <row r="14810" spans="1:9" ht="32" customHeight="1">
      <c r="A14810" s="19" t="s">
        <v>207723</v>
      </c>
      <c r="B14810" s="20" t="s">
        <v>175760</v>
      </c>
      <c r="C14810" s="22">
        <v>36</v>
      </c>
      <c r="D14810" s="21" t="s">
        <v>207724</v>
      </c>
      <c r="E14810" s="22">
        <v>122</v>
      </c>
      <c r="F14810" s="21" t="s">
        <v>172950</v>
      </c>
      <c r="G14810" s="22">
        <v>9</v>
      </c>
      <c r="H14810" s="22">
        <v>170</v>
      </c>
      <c r="I14810" s="21" t="s">
        <v>207725</v>
      </c>
    </row>
    <row r="14811" spans="1:9" ht="32" customHeight="1">
      <c r="A14811" s="19" t="s">
        <v>207726</v>
      </c>
      <c r="B14811" s="20" t="s">
        <v>206600</v>
      </c>
      <c r="C14811" s="22">
        <v>4</v>
      </c>
      <c r="D14811" s="21" t="s">
        <v>207727</v>
      </c>
      <c r="E14811" s="22">
        <v>142</v>
      </c>
      <c r="F14811" s="21" t="s">
        <v>207728</v>
      </c>
      <c r="G14811" s="22">
        <v>51</v>
      </c>
      <c r="H14811" s="22">
        <v>200</v>
      </c>
      <c r="I14811" s="21" t="s">
        <v>207729</v>
      </c>
    </row>
    <row r="14812" spans="1:9" ht="32" customHeight="1">
      <c r="A14812" s="19" t="s">
        <v>207730</v>
      </c>
      <c r="B14812" s="20" t="s">
        <v>180314</v>
      </c>
      <c r="C14812" s="22">
        <v>68</v>
      </c>
      <c r="D14812" s="22">
        <v>0</v>
      </c>
      <c r="E14812" s="22">
        <v>0</v>
      </c>
      <c r="F14812" s="21" t="s">
        <v>178432</v>
      </c>
      <c r="G14812" s="22">
        <v>11</v>
      </c>
      <c r="H14812" s="22">
        <v>82</v>
      </c>
      <c r="I14812" s="21" t="s">
        <v>207731</v>
      </c>
    </row>
    <row r="14813" spans="1:9" ht="32" customHeight="1">
      <c r="A14813" s="19" t="s">
        <v>207732</v>
      </c>
      <c r="B14813" s="20" t="s">
        <v>182402</v>
      </c>
      <c r="C14813" s="22">
        <v>55</v>
      </c>
      <c r="D14813" s="21" t="s">
        <v>179800</v>
      </c>
      <c r="E14813" s="22">
        <v>4</v>
      </c>
      <c r="F14813" s="21" t="s">
        <v>194808</v>
      </c>
      <c r="G14813" s="22">
        <v>38</v>
      </c>
      <c r="H14813" s="22">
        <v>100</v>
      </c>
      <c r="I14813" s="21" t="s">
        <v>207733</v>
      </c>
    </row>
    <row r="14814" spans="1:9" ht="32" customHeight="1">
      <c r="A14814" s="19" t="s">
        <v>207734</v>
      </c>
      <c r="B14814" s="20" t="s">
        <v>177269</v>
      </c>
      <c r="C14814" s="22">
        <v>22</v>
      </c>
      <c r="D14814" s="21" t="s">
        <v>196331</v>
      </c>
      <c r="E14814" s="22">
        <v>85</v>
      </c>
      <c r="F14814" s="21" t="s">
        <v>193118</v>
      </c>
      <c r="G14814" s="22">
        <v>15</v>
      </c>
      <c r="H14814" s="22">
        <v>125</v>
      </c>
      <c r="I14814" s="21" t="s">
        <v>207735</v>
      </c>
    </row>
    <row r="14815" spans="1:9" ht="32" customHeight="1">
      <c r="A14815" s="19" t="s">
        <v>207736</v>
      </c>
      <c r="B14815" s="20" t="s">
        <v>207737</v>
      </c>
      <c r="C14815" s="22">
        <v>69</v>
      </c>
      <c r="D14815" s="21" t="s">
        <v>205540</v>
      </c>
      <c r="E14815" s="22">
        <v>103</v>
      </c>
      <c r="F14815" s="21" t="s">
        <v>170558</v>
      </c>
      <c r="G14815" s="22">
        <v>4</v>
      </c>
      <c r="H14815" s="22">
        <v>179</v>
      </c>
      <c r="I14815" s="21" t="s">
        <v>207738</v>
      </c>
    </row>
    <row r="14816" spans="1:9" ht="44" customHeight="1">
      <c r="A14816" s="19" t="s">
        <v>207739</v>
      </c>
      <c r="B14816" s="20" t="s">
        <v>179728</v>
      </c>
      <c r="C14816" s="22">
        <v>83</v>
      </c>
      <c r="D14816" s="21" t="s">
        <v>188498</v>
      </c>
      <c r="E14816" s="22">
        <v>43</v>
      </c>
      <c r="F14816" s="21" t="s">
        <v>170456</v>
      </c>
      <c r="G14816" s="22">
        <v>26</v>
      </c>
      <c r="H14816" s="22">
        <v>155</v>
      </c>
      <c r="I14816" s="21" t="s">
        <v>207740</v>
      </c>
    </row>
    <row r="14817" spans="1:9" ht="44" customHeight="1">
      <c r="A14817" s="19" t="s">
        <v>207741</v>
      </c>
      <c r="B14817" s="20" t="s">
        <v>175640</v>
      </c>
      <c r="C14817" s="22">
        <v>45</v>
      </c>
      <c r="D14817" s="21" t="s">
        <v>184786</v>
      </c>
      <c r="E14817" s="22">
        <v>37</v>
      </c>
      <c r="F14817" s="21" t="s">
        <v>198715</v>
      </c>
      <c r="G14817" s="22">
        <v>65</v>
      </c>
      <c r="H14817" s="22">
        <v>150</v>
      </c>
      <c r="I14817" s="21" t="s">
        <v>207742</v>
      </c>
    </row>
    <row r="14818" spans="1:9" ht="32" customHeight="1">
      <c r="A14818" s="19" t="s">
        <v>207743</v>
      </c>
      <c r="B14818" s="20" t="s">
        <v>175448</v>
      </c>
      <c r="C14818" s="22">
        <v>49</v>
      </c>
      <c r="D14818" s="22">
        <v>0</v>
      </c>
      <c r="E14818" s="22">
        <v>0</v>
      </c>
      <c r="F14818" s="21" t="s">
        <v>175959</v>
      </c>
      <c r="G14818" s="22">
        <v>44</v>
      </c>
      <c r="H14818" s="22">
        <v>96</v>
      </c>
      <c r="I14818" s="21" t="s">
        <v>207744</v>
      </c>
    </row>
    <row r="14819" spans="1:9" ht="32" customHeight="1">
      <c r="A14819" s="19" t="s">
        <v>207745</v>
      </c>
      <c r="B14819" s="20" t="s">
        <v>170278</v>
      </c>
      <c r="C14819" s="22">
        <v>2</v>
      </c>
      <c r="D14819" s="21" t="s">
        <v>207746</v>
      </c>
      <c r="E14819" s="22">
        <v>121</v>
      </c>
      <c r="F14819" s="21" t="s">
        <v>177393</v>
      </c>
      <c r="G14819" s="22">
        <v>7</v>
      </c>
      <c r="H14819" s="22">
        <v>133</v>
      </c>
      <c r="I14819" s="21" t="s">
        <v>207747</v>
      </c>
    </row>
    <row r="14820" spans="1:9" ht="32" customHeight="1">
      <c r="A14820" s="19" t="s">
        <v>207748</v>
      </c>
      <c r="B14820" s="20" t="s">
        <v>173451</v>
      </c>
      <c r="C14820" s="22">
        <v>57</v>
      </c>
      <c r="D14820" s="21" t="s">
        <v>179966</v>
      </c>
      <c r="E14820" s="22">
        <v>62</v>
      </c>
      <c r="F14820" s="21" t="s">
        <v>181019</v>
      </c>
      <c r="G14820" s="22">
        <v>37</v>
      </c>
      <c r="H14820" s="22">
        <v>159</v>
      </c>
      <c r="I14820" s="21" t="s">
        <v>207749</v>
      </c>
    </row>
    <row r="14821" spans="1:9" ht="32" customHeight="1">
      <c r="A14821" s="19" t="s">
        <v>207750</v>
      </c>
      <c r="B14821" s="20" t="s">
        <v>172310</v>
      </c>
      <c r="C14821" s="22">
        <v>50</v>
      </c>
      <c r="D14821" s="21" t="s">
        <v>171655</v>
      </c>
      <c r="E14821" s="22">
        <v>99</v>
      </c>
      <c r="F14821" s="21" t="s">
        <v>199709</v>
      </c>
      <c r="G14821" s="22">
        <v>25</v>
      </c>
      <c r="H14821" s="22">
        <v>177</v>
      </c>
      <c r="I14821" s="21" t="s">
        <v>207751</v>
      </c>
    </row>
    <row r="14822" spans="1:9" ht="32" customHeight="1">
      <c r="A14822" s="19" t="s">
        <v>207752</v>
      </c>
      <c r="B14822" s="20" t="s">
        <v>172732</v>
      </c>
      <c r="C14822" s="22">
        <v>10</v>
      </c>
      <c r="D14822" s="21" t="s">
        <v>184407</v>
      </c>
      <c r="E14822" s="22">
        <v>59</v>
      </c>
      <c r="F14822" s="21" t="s">
        <v>179475</v>
      </c>
      <c r="G14822" s="22">
        <v>4</v>
      </c>
      <c r="H14822" s="22">
        <v>76</v>
      </c>
      <c r="I14822" s="21" t="s">
        <v>207753</v>
      </c>
    </row>
    <row r="14823" spans="1:9" ht="32" customHeight="1">
      <c r="A14823" s="19" t="s">
        <v>207754</v>
      </c>
      <c r="B14823" s="20" t="s">
        <v>170445</v>
      </c>
      <c r="C14823" s="22">
        <v>6</v>
      </c>
      <c r="D14823" s="21" t="s">
        <v>175008</v>
      </c>
      <c r="E14823" s="22">
        <v>84</v>
      </c>
      <c r="F14823" s="21" t="s">
        <v>172116</v>
      </c>
      <c r="G14823" s="22">
        <v>1</v>
      </c>
      <c r="H14823" s="22">
        <v>94</v>
      </c>
      <c r="I14823" s="21" t="s">
        <v>207755</v>
      </c>
    </row>
    <row r="14824" spans="1:9" ht="32" customHeight="1">
      <c r="A14824" s="19" t="s">
        <v>207756</v>
      </c>
      <c r="B14824" s="20" t="s">
        <v>173698</v>
      </c>
      <c r="C14824" s="22">
        <v>6</v>
      </c>
      <c r="D14824" s="21" t="s">
        <v>169992</v>
      </c>
      <c r="E14824" s="22">
        <v>82</v>
      </c>
      <c r="F14824" s="22">
        <v>0</v>
      </c>
      <c r="G14824" s="22">
        <v>0</v>
      </c>
      <c r="H14824" s="22">
        <v>91</v>
      </c>
      <c r="I14824" s="21" t="s">
        <v>207757</v>
      </c>
    </row>
    <row r="14825" spans="1:9" ht="32" customHeight="1">
      <c r="A14825" s="19" t="s">
        <v>207758</v>
      </c>
      <c r="B14825" s="20" t="s">
        <v>207759</v>
      </c>
      <c r="C14825" s="22">
        <v>76</v>
      </c>
      <c r="D14825" s="21" t="s">
        <v>180530</v>
      </c>
      <c r="E14825" s="22">
        <v>75</v>
      </c>
      <c r="F14825" s="21" t="s">
        <v>196379</v>
      </c>
      <c r="G14825" s="22">
        <v>34</v>
      </c>
      <c r="H14825" s="22">
        <v>188</v>
      </c>
      <c r="I14825" s="21" t="s">
        <v>207760</v>
      </c>
    </row>
    <row r="14826" spans="1:9" ht="32" customHeight="1">
      <c r="A14826" s="19" t="s">
        <v>207761</v>
      </c>
      <c r="B14826" s="20" t="s">
        <v>178776</v>
      </c>
      <c r="C14826" s="22">
        <v>63</v>
      </c>
      <c r="D14826" s="21" t="s">
        <v>207762</v>
      </c>
      <c r="E14826" s="22">
        <v>76</v>
      </c>
      <c r="F14826" s="21" t="s">
        <v>206210</v>
      </c>
      <c r="G14826" s="22">
        <v>34</v>
      </c>
      <c r="H14826" s="22">
        <v>176</v>
      </c>
      <c r="I14826" s="21" t="s">
        <v>207763</v>
      </c>
    </row>
    <row r="14827" spans="1:9" ht="32" customHeight="1">
      <c r="A14827" s="19" t="s">
        <v>207764</v>
      </c>
      <c r="B14827" s="20" t="s">
        <v>170631</v>
      </c>
      <c r="C14827" s="22">
        <v>17</v>
      </c>
      <c r="D14827" s="21" t="s">
        <v>192886</v>
      </c>
      <c r="E14827" s="22">
        <v>53</v>
      </c>
      <c r="F14827" s="21" t="s">
        <v>170129</v>
      </c>
      <c r="G14827" s="22">
        <v>5</v>
      </c>
      <c r="H14827" s="22">
        <v>78</v>
      </c>
      <c r="I14827" s="21" t="s">
        <v>207765</v>
      </c>
    </row>
    <row r="14828" spans="1:9" ht="32" customHeight="1">
      <c r="A14828" s="19" t="s">
        <v>207766</v>
      </c>
      <c r="B14828" s="20" t="s">
        <v>177416</v>
      </c>
      <c r="C14828" s="22">
        <v>35</v>
      </c>
      <c r="D14828" s="21" t="s">
        <v>170936</v>
      </c>
      <c r="E14828" s="22">
        <v>16</v>
      </c>
      <c r="F14828" s="22">
        <v>0</v>
      </c>
      <c r="G14828" s="22">
        <v>0</v>
      </c>
      <c r="H14828" s="22">
        <v>54</v>
      </c>
      <c r="I14828" s="21" t="s">
        <v>207767</v>
      </c>
    </row>
    <row r="14829" spans="1:9" ht="32" customHeight="1">
      <c r="A14829" s="19" t="s">
        <v>207768</v>
      </c>
      <c r="B14829" s="20" t="s">
        <v>177416</v>
      </c>
      <c r="C14829" s="22">
        <v>35</v>
      </c>
      <c r="D14829" s="21" t="s">
        <v>170936</v>
      </c>
      <c r="E14829" s="22">
        <v>16</v>
      </c>
      <c r="F14829" s="22">
        <v>0</v>
      </c>
      <c r="G14829" s="22">
        <v>0</v>
      </c>
      <c r="H14829" s="22">
        <v>54</v>
      </c>
      <c r="I14829" s="21" t="s">
        <v>207769</v>
      </c>
    </row>
    <row r="14830" spans="1:9" ht="32" customHeight="1">
      <c r="A14830" s="19" t="s">
        <v>207770</v>
      </c>
      <c r="B14830" s="20" t="s">
        <v>178292</v>
      </c>
      <c r="C14830" s="22">
        <v>72</v>
      </c>
      <c r="D14830" s="21" t="s">
        <v>173194</v>
      </c>
      <c r="E14830" s="22">
        <v>30</v>
      </c>
      <c r="F14830" s="21" t="s">
        <v>207110</v>
      </c>
      <c r="G14830" s="22">
        <v>7</v>
      </c>
      <c r="H14830" s="22">
        <v>112</v>
      </c>
      <c r="I14830" s="21" t="s">
        <v>207771</v>
      </c>
    </row>
    <row r="14831" spans="1:9" ht="32" customHeight="1">
      <c r="A14831" s="19" t="s">
        <v>207772</v>
      </c>
      <c r="B14831" s="20" t="s">
        <v>186098</v>
      </c>
      <c r="C14831" s="22">
        <v>59</v>
      </c>
      <c r="D14831" s="21" t="s">
        <v>169944</v>
      </c>
      <c r="E14831" s="22">
        <v>30</v>
      </c>
      <c r="F14831" s="21" t="s">
        <v>170960</v>
      </c>
      <c r="G14831" s="22">
        <v>7</v>
      </c>
      <c r="H14831" s="22">
        <v>99</v>
      </c>
      <c r="I14831" s="21" t="s">
        <v>207773</v>
      </c>
    </row>
    <row r="14832" spans="1:9" ht="32" customHeight="1">
      <c r="A14832" s="19" t="s">
        <v>207774</v>
      </c>
      <c r="B14832" s="20" t="s">
        <v>186063</v>
      </c>
      <c r="C14832" s="22">
        <v>40</v>
      </c>
      <c r="D14832" s="21" t="s">
        <v>186063</v>
      </c>
      <c r="E14832" s="22">
        <v>40</v>
      </c>
      <c r="F14832" s="21" t="s">
        <v>173694</v>
      </c>
      <c r="G14832" s="22">
        <v>11</v>
      </c>
      <c r="H14832" s="22">
        <v>94</v>
      </c>
      <c r="I14832" s="21" t="s">
        <v>207775</v>
      </c>
    </row>
    <row r="14833" spans="1:9" ht="32" customHeight="1">
      <c r="A14833" s="19" t="s">
        <v>207776</v>
      </c>
      <c r="B14833" s="20" t="s">
        <v>171218</v>
      </c>
      <c r="C14833" s="22">
        <v>58</v>
      </c>
      <c r="D14833" s="21" t="s">
        <v>172182</v>
      </c>
      <c r="E14833" s="22">
        <v>40</v>
      </c>
      <c r="F14833" s="21" t="s">
        <v>170591</v>
      </c>
      <c r="G14833" s="22">
        <v>16</v>
      </c>
      <c r="H14833" s="22">
        <v>117</v>
      </c>
      <c r="I14833" s="21" t="s">
        <v>207777</v>
      </c>
    </row>
    <row r="14834" spans="1:9" ht="32" customHeight="1">
      <c r="A14834" s="19" t="s">
        <v>207778</v>
      </c>
      <c r="B14834" s="24">
        <v>95</v>
      </c>
      <c r="C14834" s="22">
        <v>57</v>
      </c>
      <c r="D14834" s="22">
        <v>0</v>
      </c>
      <c r="E14834" s="22">
        <v>0</v>
      </c>
      <c r="F14834" s="22">
        <v>5</v>
      </c>
      <c r="G14834" s="22">
        <v>3</v>
      </c>
      <c r="H14834" s="22">
        <v>63</v>
      </c>
      <c r="I14834" s="21" t="s">
        <v>207779</v>
      </c>
    </row>
    <row r="14835" spans="1:9" ht="32" customHeight="1">
      <c r="A14835" s="19" t="s">
        <v>207780</v>
      </c>
      <c r="B14835" s="20" t="s">
        <v>174677</v>
      </c>
      <c r="C14835" s="22">
        <v>25</v>
      </c>
      <c r="D14835" s="21" t="s">
        <v>176707</v>
      </c>
      <c r="E14835" s="22">
        <v>51</v>
      </c>
      <c r="F14835" s="21" t="s">
        <v>199767</v>
      </c>
      <c r="G14835" s="22">
        <v>63</v>
      </c>
      <c r="H14835" s="22">
        <v>142</v>
      </c>
      <c r="I14835" s="21" t="s">
        <v>207781</v>
      </c>
    </row>
    <row r="14836" spans="1:9" ht="32" customHeight="1">
      <c r="A14836" s="19" t="s">
        <v>207782</v>
      </c>
      <c r="B14836" s="20" t="s">
        <v>170129</v>
      </c>
      <c r="C14836" s="22">
        <v>10</v>
      </c>
      <c r="D14836" s="21" t="s">
        <v>172753</v>
      </c>
      <c r="E14836" s="22">
        <v>122</v>
      </c>
      <c r="F14836" s="22">
        <v>12</v>
      </c>
      <c r="G14836" s="22">
        <v>18</v>
      </c>
      <c r="H14836" s="22">
        <v>153</v>
      </c>
      <c r="I14836" s="21" t="s">
        <v>207783</v>
      </c>
    </row>
    <row r="14837" spans="1:9" ht="32" customHeight="1">
      <c r="A14837" s="19" t="s">
        <v>207784</v>
      </c>
      <c r="B14837" s="20" t="s">
        <v>207785</v>
      </c>
      <c r="C14837" s="22">
        <v>86</v>
      </c>
      <c r="D14837" s="21" t="s">
        <v>187835</v>
      </c>
      <c r="E14837" s="22">
        <v>9</v>
      </c>
      <c r="F14837" s="22">
        <v>0</v>
      </c>
      <c r="G14837" s="22">
        <v>0</v>
      </c>
      <c r="H14837" s="22">
        <v>98</v>
      </c>
      <c r="I14837" s="21" t="s">
        <v>207786</v>
      </c>
    </row>
    <row r="14838" spans="1:9" ht="32" customHeight="1">
      <c r="A14838" s="19" t="s">
        <v>207787</v>
      </c>
      <c r="B14838" s="20" t="s">
        <v>178159</v>
      </c>
      <c r="C14838" s="22">
        <v>14</v>
      </c>
      <c r="D14838" s="21" t="s">
        <v>194622</v>
      </c>
      <c r="E14838" s="22">
        <v>124</v>
      </c>
      <c r="F14838" s="21" t="s">
        <v>177031</v>
      </c>
      <c r="G14838" s="22">
        <v>11</v>
      </c>
      <c r="H14838" s="22">
        <v>152</v>
      </c>
      <c r="I14838" s="21" t="s">
        <v>207788</v>
      </c>
    </row>
    <row r="14839" spans="1:9" ht="32" customHeight="1">
      <c r="A14839" s="19" t="s">
        <v>207789</v>
      </c>
      <c r="B14839" s="20" t="s">
        <v>169658</v>
      </c>
      <c r="C14839" s="22">
        <v>6</v>
      </c>
      <c r="D14839" s="21" t="s">
        <v>170092</v>
      </c>
      <c r="E14839" s="22">
        <v>12</v>
      </c>
      <c r="F14839" s="21" t="s">
        <v>181834</v>
      </c>
      <c r="G14839" s="22">
        <v>96</v>
      </c>
      <c r="H14839" s="22">
        <v>117</v>
      </c>
      <c r="I14839" s="21" t="s">
        <v>207790</v>
      </c>
    </row>
    <row r="14840" spans="1:9" ht="32" customHeight="1">
      <c r="A14840" s="19" t="s">
        <v>207791</v>
      </c>
      <c r="B14840" s="20" t="s">
        <v>194432</v>
      </c>
      <c r="C14840" s="22">
        <v>71</v>
      </c>
      <c r="D14840" s="21" t="s">
        <v>175578</v>
      </c>
      <c r="E14840" s="22">
        <v>36</v>
      </c>
      <c r="F14840" s="21" t="s">
        <v>171699</v>
      </c>
      <c r="G14840" s="22">
        <v>47</v>
      </c>
      <c r="H14840" s="22">
        <v>157</v>
      </c>
      <c r="I14840" s="21" t="s">
        <v>207792</v>
      </c>
    </row>
    <row r="14841" spans="1:9" ht="32" customHeight="1">
      <c r="A14841" s="19" t="s">
        <v>207793</v>
      </c>
      <c r="B14841" s="20" t="s">
        <v>186170</v>
      </c>
      <c r="C14841" s="22">
        <v>6</v>
      </c>
      <c r="D14841" s="21" t="s">
        <v>182389</v>
      </c>
      <c r="E14841" s="22">
        <v>69</v>
      </c>
      <c r="F14841" s="21" t="s">
        <v>170896</v>
      </c>
      <c r="G14841" s="22">
        <v>10</v>
      </c>
      <c r="H14841" s="22">
        <v>88</v>
      </c>
      <c r="I14841" s="21" t="s">
        <v>207794</v>
      </c>
    </row>
    <row r="14842" spans="1:9" ht="32" customHeight="1">
      <c r="A14842" s="19" t="s">
        <v>207795</v>
      </c>
      <c r="B14842" s="20" t="s">
        <v>171233</v>
      </c>
      <c r="C14842" s="22">
        <v>74</v>
      </c>
      <c r="D14842" s="22">
        <v>0</v>
      </c>
      <c r="E14842" s="22">
        <v>0</v>
      </c>
      <c r="F14842" s="21" t="s">
        <v>171263</v>
      </c>
      <c r="G14842" s="22">
        <v>8</v>
      </c>
      <c r="H14842" s="22">
        <v>85</v>
      </c>
      <c r="I14842" s="21" t="s">
        <v>207796</v>
      </c>
    </row>
    <row r="14843" spans="1:9" ht="32" customHeight="1">
      <c r="A14843" s="19" t="s">
        <v>207797</v>
      </c>
      <c r="B14843" s="20" t="s">
        <v>171233</v>
      </c>
      <c r="C14843" s="22">
        <v>74</v>
      </c>
      <c r="D14843" s="22">
        <v>0</v>
      </c>
      <c r="E14843" s="22">
        <v>0</v>
      </c>
      <c r="F14843" s="21" t="s">
        <v>171263</v>
      </c>
      <c r="G14843" s="22">
        <v>8</v>
      </c>
      <c r="H14843" s="22">
        <v>85</v>
      </c>
      <c r="I14843" s="21" t="s">
        <v>207798</v>
      </c>
    </row>
    <row r="14844" spans="1:9" ht="32" customHeight="1">
      <c r="A14844" s="19" t="s">
        <v>207799</v>
      </c>
      <c r="B14844" s="20" t="s">
        <v>192032</v>
      </c>
      <c r="C14844" s="22">
        <v>11</v>
      </c>
      <c r="D14844" s="21" t="s">
        <v>181356</v>
      </c>
      <c r="E14844" s="22">
        <v>110</v>
      </c>
      <c r="F14844" s="21" t="s">
        <v>206942</v>
      </c>
      <c r="G14844" s="22">
        <v>45</v>
      </c>
      <c r="H14844" s="22">
        <v>169</v>
      </c>
      <c r="I14844" s="21" t="s">
        <v>207800</v>
      </c>
    </row>
    <row r="14845" spans="1:9" ht="32" customHeight="1">
      <c r="A14845" s="19" t="s">
        <v>207801</v>
      </c>
      <c r="B14845" s="20" t="s">
        <v>172397</v>
      </c>
      <c r="C14845" s="22">
        <v>52</v>
      </c>
      <c r="D14845" s="21" t="s">
        <v>174970</v>
      </c>
      <c r="E14845" s="22">
        <v>11</v>
      </c>
      <c r="F14845" s="22">
        <v>30</v>
      </c>
      <c r="G14845" s="22">
        <v>27</v>
      </c>
      <c r="H14845" s="22">
        <v>93</v>
      </c>
      <c r="I14845" s="21" t="s">
        <v>207802</v>
      </c>
    </row>
    <row r="14846" spans="1:9" ht="32" customHeight="1">
      <c r="A14846" s="19" t="s">
        <v>207803</v>
      </c>
      <c r="B14846" s="20" t="s">
        <v>178330</v>
      </c>
      <c r="C14846" s="22">
        <v>3</v>
      </c>
      <c r="D14846" s="22">
        <v>90</v>
      </c>
      <c r="E14846" s="22">
        <v>72</v>
      </c>
      <c r="F14846" s="21" t="s">
        <v>170909</v>
      </c>
      <c r="G14846" s="22">
        <v>5</v>
      </c>
      <c r="H14846" s="22">
        <v>83</v>
      </c>
      <c r="I14846" s="21" t="s">
        <v>207804</v>
      </c>
    </row>
    <row r="14847" spans="1:9" ht="32" customHeight="1">
      <c r="A14847" s="19" t="s">
        <v>207805</v>
      </c>
      <c r="B14847" s="20" t="s">
        <v>170548</v>
      </c>
      <c r="C14847" s="22">
        <v>22</v>
      </c>
      <c r="D14847" s="22">
        <v>0</v>
      </c>
      <c r="E14847" s="22">
        <v>0</v>
      </c>
      <c r="F14847" s="21" t="s">
        <v>172360</v>
      </c>
      <c r="G14847" s="22">
        <v>32</v>
      </c>
      <c r="H14847" s="22">
        <v>57</v>
      </c>
      <c r="I14847" s="21" t="s">
        <v>207806</v>
      </c>
    </row>
    <row r="14848" spans="1:9" ht="32" customHeight="1">
      <c r="A14848" s="19" t="s">
        <v>207807</v>
      </c>
      <c r="B14848" s="20" t="s">
        <v>186415</v>
      </c>
      <c r="C14848" s="22">
        <v>23</v>
      </c>
      <c r="D14848" s="21" t="s">
        <v>171702</v>
      </c>
      <c r="E14848" s="22">
        <v>29</v>
      </c>
      <c r="F14848" s="21" t="s">
        <v>178096</v>
      </c>
      <c r="G14848" s="22">
        <v>19</v>
      </c>
      <c r="H14848" s="22">
        <v>74</v>
      </c>
      <c r="I14848" s="21" t="s">
        <v>207808</v>
      </c>
    </row>
    <row r="14849" spans="1:9" ht="32" customHeight="1">
      <c r="A14849" s="19" t="s">
        <v>207809</v>
      </c>
      <c r="B14849" s="20" t="s">
        <v>178330</v>
      </c>
      <c r="C14849" s="22">
        <v>3</v>
      </c>
      <c r="D14849" s="22">
        <v>95</v>
      </c>
      <c r="E14849" s="22">
        <v>76</v>
      </c>
      <c r="F14849" s="21" t="s">
        <v>176352</v>
      </c>
      <c r="G14849" s="22">
        <v>1</v>
      </c>
      <c r="H14849" s="22">
        <v>83</v>
      </c>
      <c r="I14849" s="21" t="s">
        <v>207810</v>
      </c>
    </row>
    <row r="14850" spans="1:9" ht="32" customHeight="1">
      <c r="A14850" s="19" t="s">
        <v>207811</v>
      </c>
      <c r="B14850" s="20" t="s">
        <v>173315</v>
      </c>
      <c r="C14850" s="22">
        <v>55</v>
      </c>
      <c r="D14850" s="21" t="s">
        <v>173289</v>
      </c>
      <c r="E14850" s="22">
        <v>77</v>
      </c>
      <c r="F14850" s="21" t="s">
        <v>171376</v>
      </c>
      <c r="G14850" s="22">
        <v>32</v>
      </c>
      <c r="H14850" s="22">
        <v>167</v>
      </c>
      <c r="I14850" s="21" t="s">
        <v>207812</v>
      </c>
    </row>
    <row r="14851" spans="1:9" ht="32" customHeight="1">
      <c r="A14851" s="19" t="s">
        <v>207813</v>
      </c>
      <c r="B14851" s="20" t="s">
        <v>181057</v>
      </c>
      <c r="C14851" s="22">
        <v>75</v>
      </c>
      <c r="D14851" s="21" t="s">
        <v>192301</v>
      </c>
      <c r="E14851" s="22">
        <v>77</v>
      </c>
      <c r="F14851" s="21" t="s">
        <v>177654</v>
      </c>
      <c r="G14851" s="22">
        <v>34</v>
      </c>
      <c r="H14851" s="22">
        <v>189</v>
      </c>
      <c r="I14851" s="21" t="s">
        <v>207814</v>
      </c>
    </row>
    <row r="14852" spans="1:9" ht="32" customHeight="1">
      <c r="A14852" s="19" t="s">
        <v>207815</v>
      </c>
      <c r="B14852" s="24">
        <v>0</v>
      </c>
      <c r="C14852" s="22">
        <v>0</v>
      </c>
      <c r="D14852" s="21" t="s">
        <v>180487</v>
      </c>
      <c r="E14852" s="22">
        <v>98</v>
      </c>
      <c r="F14852" s="21" t="s">
        <v>188609</v>
      </c>
      <c r="G14852" s="22">
        <v>25</v>
      </c>
      <c r="H14852" s="22">
        <v>126</v>
      </c>
      <c r="I14852" s="21" t="s">
        <v>207816</v>
      </c>
    </row>
    <row r="14853" spans="1:9" ht="32" customHeight="1">
      <c r="A14853" s="19" t="s">
        <v>207817</v>
      </c>
      <c r="B14853" s="20" t="s">
        <v>169795</v>
      </c>
      <c r="C14853" s="22">
        <v>39</v>
      </c>
      <c r="D14853" s="21" t="s">
        <v>170405</v>
      </c>
      <c r="E14853" s="22">
        <v>8</v>
      </c>
      <c r="F14853" s="21" t="s">
        <v>179597</v>
      </c>
      <c r="G14853" s="22">
        <v>25</v>
      </c>
      <c r="H14853" s="22">
        <v>75</v>
      </c>
      <c r="I14853" s="21" t="s">
        <v>207818</v>
      </c>
    </row>
    <row r="14854" spans="1:9" ht="32" customHeight="1">
      <c r="A14854" s="19" t="s">
        <v>207819</v>
      </c>
      <c r="B14854" s="20" t="s">
        <v>207820</v>
      </c>
      <c r="C14854" s="22">
        <v>84</v>
      </c>
      <c r="D14854" s="21" t="s">
        <v>204598</v>
      </c>
      <c r="E14854" s="22">
        <v>62</v>
      </c>
      <c r="F14854" s="21" t="s">
        <v>192146</v>
      </c>
      <c r="G14854" s="22">
        <v>39</v>
      </c>
      <c r="H14854" s="22">
        <v>188</v>
      </c>
      <c r="I14854" s="21" t="s">
        <v>207821</v>
      </c>
    </row>
    <row r="14855" spans="1:9" ht="32" customHeight="1">
      <c r="A14855" s="19" t="s">
        <v>207822</v>
      </c>
      <c r="B14855" s="20" t="s">
        <v>172410</v>
      </c>
      <c r="C14855" s="22">
        <v>1</v>
      </c>
      <c r="D14855" s="21" t="s">
        <v>183401</v>
      </c>
      <c r="E14855" s="22">
        <v>127</v>
      </c>
      <c r="F14855" s="21" t="s">
        <v>172410</v>
      </c>
      <c r="G14855" s="22">
        <v>1</v>
      </c>
      <c r="H14855" s="22">
        <v>132</v>
      </c>
      <c r="I14855" s="21" t="s">
        <v>207823</v>
      </c>
    </row>
    <row r="14856" spans="1:9" ht="32" customHeight="1">
      <c r="A14856" s="19" t="s">
        <v>207824</v>
      </c>
      <c r="B14856" s="20" t="s">
        <v>175827</v>
      </c>
      <c r="C14856" s="22">
        <v>79</v>
      </c>
      <c r="D14856" s="21" t="s">
        <v>204444</v>
      </c>
      <c r="E14856" s="22">
        <v>37</v>
      </c>
      <c r="F14856" s="21" t="s">
        <v>174450</v>
      </c>
      <c r="G14856" s="22">
        <v>14</v>
      </c>
      <c r="H14856" s="22">
        <v>133</v>
      </c>
      <c r="I14856" s="21" t="s">
        <v>207825</v>
      </c>
    </row>
    <row r="14857" spans="1:9" ht="44" customHeight="1">
      <c r="A14857" s="19" t="s">
        <v>207826</v>
      </c>
      <c r="B14857" s="20" t="s">
        <v>170814</v>
      </c>
      <c r="C14857" s="22">
        <v>78</v>
      </c>
      <c r="D14857" s="21" t="s">
        <v>207827</v>
      </c>
      <c r="E14857" s="22">
        <v>15</v>
      </c>
      <c r="F14857" s="21" t="s">
        <v>207828</v>
      </c>
      <c r="G14857" s="22">
        <v>59</v>
      </c>
      <c r="H14857" s="22">
        <v>155</v>
      </c>
      <c r="I14857" s="21" t="s">
        <v>207829</v>
      </c>
    </row>
    <row r="14858" spans="1:9" ht="44" customHeight="1">
      <c r="A14858" s="19" t="s">
        <v>207830</v>
      </c>
      <c r="B14858" s="20" t="s">
        <v>185187</v>
      </c>
      <c r="C14858" s="22">
        <v>46</v>
      </c>
      <c r="D14858" s="21" t="s">
        <v>181391</v>
      </c>
      <c r="E14858" s="22">
        <v>132</v>
      </c>
      <c r="F14858" s="21" t="s">
        <v>171290</v>
      </c>
      <c r="G14858" s="22">
        <v>12</v>
      </c>
      <c r="H14858" s="22">
        <v>193</v>
      </c>
      <c r="I14858" s="21" t="s">
        <v>207831</v>
      </c>
    </row>
    <row r="14859" spans="1:9" ht="44" customHeight="1">
      <c r="A14859" s="19" t="s">
        <v>207832</v>
      </c>
      <c r="B14859" s="20" t="s">
        <v>200610</v>
      </c>
      <c r="C14859" s="22">
        <v>94</v>
      </c>
      <c r="D14859" s="21" t="s">
        <v>176734</v>
      </c>
      <c r="E14859" s="22">
        <v>104</v>
      </c>
      <c r="F14859" s="21" t="s">
        <v>170937</v>
      </c>
      <c r="G14859" s="22">
        <v>6</v>
      </c>
      <c r="H14859" s="22">
        <v>207</v>
      </c>
      <c r="I14859" s="21" t="s">
        <v>207833</v>
      </c>
    </row>
    <row r="14860" spans="1:9" ht="44" customHeight="1">
      <c r="A14860" s="19" t="s">
        <v>207834</v>
      </c>
      <c r="B14860" s="20" t="s">
        <v>200610</v>
      </c>
      <c r="C14860" s="22">
        <v>94</v>
      </c>
      <c r="D14860" s="21" t="s">
        <v>176734</v>
      </c>
      <c r="E14860" s="22">
        <v>104</v>
      </c>
      <c r="F14860" s="21" t="s">
        <v>170937</v>
      </c>
      <c r="G14860" s="22">
        <v>6</v>
      </c>
      <c r="H14860" s="22">
        <v>207</v>
      </c>
      <c r="I14860" s="21" t="s">
        <v>207835</v>
      </c>
    </row>
    <row r="14861" spans="1:9" ht="44" customHeight="1">
      <c r="A14861" s="19" t="s">
        <v>207836</v>
      </c>
      <c r="B14861" s="20" t="s">
        <v>170144</v>
      </c>
      <c r="C14861" s="22">
        <v>46</v>
      </c>
      <c r="D14861" s="21" t="s">
        <v>169795</v>
      </c>
      <c r="E14861" s="22">
        <v>78</v>
      </c>
      <c r="F14861" s="21" t="s">
        <v>174664</v>
      </c>
      <c r="G14861" s="22">
        <v>20</v>
      </c>
      <c r="H14861" s="22">
        <v>147</v>
      </c>
      <c r="I14861" s="21" t="s">
        <v>207837</v>
      </c>
    </row>
    <row r="14862" spans="1:9" ht="44" customHeight="1">
      <c r="A14862" s="19" t="s">
        <v>207838</v>
      </c>
      <c r="B14862" s="20" t="s">
        <v>173733</v>
      </c>
      <c r="C14862" s="22">
        <v>17</v>
      </c>
      <c r="D14862" s="21" t="s">
        <v>172955</v>
      </c>
      <c r="E14862" s="22">
        <v>77</v>
      </c>
      <c r="F14862" s="21" t="s">
        <v>169970</v>
      </c>
      <c r="G14862" s="22">
        <v>4</v>
      </c>
      <c r="H14862" s="22">
        <v>101</v>
      </c>
      <c r="I14862" s="21" t="s">
        <v>207839</v>
      </c>
    </row>
    <row r="14863" spans="1:9" ht="44" customHeight="1">
      <c r="A14863" s="19" t="s">
        <v>207840</v>
      </c>
      <c r="B14863" s="20" t="s">
        <v>173733</v>
      </c>
      <c r="C14863" s="22">
        <v>17</v>
      </c>
      <c r="D14863" s="21" t="s">
        <v>172955</v>
      </c>
      <c r="E14863" s="22">
        <v>77</v>
      </c>
      <c r="F14863" s="21" t="s">
        <v>169970</v>
      </c>
      <c r="G14863" s="22">
        <v>4</v>
      </c>
      <c r="H14863" s="22">
        <v>101</v>
      </c>
      <c r="I14863" s="21" t="s">
        <v>207841</v>
      </c>
    </row>
    <row r="14864" spans="1:9" ht="32" customHeight="1">
      <c r="A14864" s="19" t="s">
        <v>207842</v>
      </c>
      <c r="B14864" s="20" t="s">
        <v>188884</v>
      </c>
      <c r="C14864" s="22">
        <v>3</v>
      </c>
      <c r="D14864" s="21" t="s">
        <v>172199</v>
      </c>
      <c r="E14864" s="22">
        <v>150</v>
      </c>
      <c r="F14864" s="21" t="s">
        <v>182945</v>
      </c>
      <c r="G14864" s="22">
        <v>1</v>
      </c>
      <c r="H14864" s="22">
        <v>157</v>
      </c>
      <c r="I14864" s="21" t="s">
        <v>207843</v>
      </c>
    </row>
    <row r="14865" spans="1:9" ht="32" customHeight="1">
      <c r="A14865" s="19" t="s">
        <v>207844</v>
      </c>
      <c r="B14865" s="20" t="s">
        <v>14598</v>
      </c>
      <c r="C14865" s="22">
        <v>18</v>
      </c>
      <c r="D14865" s="21" t="s">
        <v>163365</v>
      </c>
      <c r="E14865" s="22">
        <v>62</v>
      </c>
      <c r="F14865" s="22">
        <v>0</v>
      </c>
      <c r="G14865" s="22">
        <v>0</v>
      </c>
      <c r="H14865" s="22">
        <v>83</v>
      </c>
      <c r="I14865" s="21" t="s">
        <v>207845</v>
      </c>
    </row>
    <row r="14866" spans="1:9" ht="32" customHeight="1">
      <c r="A14866" s="19" t="s">
        <v>207846</v>
      </c>
      <c r="B14866" s="20" t="s">
        <v>199246</v>
      </c>
      <c r="C14866" s="22">
        <v>26</v>
      </c>
      <c r="D14866" s="21" t="s">
        <v>207847</v>
      </c>
      <c r="E14866" s="22">
        <v>103</v>
      </c>
      <c r="F14866" s="21" t="s">
        <v>169825</v>
      </c>
      <c r="G14866" s="22">
        <v>32</v>
      </c>
      <c r="H14866" s="22">
        <v>164</v>
      </c>
      <c r="I14866" s="21" t="s">
        <v>207848</v>
      </c>
    </row>
    <row r="14867" spans="1:9" ht="32" customHeight="1">
      <c r="A14867" s="19" t="s">
        <v>207849</v>
      </c>
      <c r="B14867" s="20" t="s">
        <v>171650</v>
      </c>
      <c r="C14867" s="22">
        <v>30</v>
      </c>
      <c r="D14867" s="21" t="s">
        <v>182984</v>
      </c>
      <c r="E14867" s="22">
        <v>12</v>
      </c>
      <c r="F14867" s="21" t="s">
        <v>188639</v>
      </c>
      <c r="G14867" s="22">
        <v>64</v>
      </c>
      <c r="H14867" s="22">
        <v>109</v>
      </c>
      <c r="I14867" s="21" t="s">
        <v>207850</v>
      </c>
    </row>
    <row r="14868" spans="1:9" ht="44" customHeight="1">
      <c r="A14868" s="19" t="s">
        <v>207851</v>
      </c>
      <c r="B14868" s="20" t="s">
        <v>172467</v>
      </c>
      <c r="C14868" s="22">
        <v>18</v>
      </c>
      <c r="D14868" s="21" t="s">
        <v>172893</v>
      </c>
      <c r="E14868" s="22">
        <v>82</v>
      </c>
      <c r="F14868" s="21" t="s">
        <v>174479</v>
      </c>
      <c r="G14868" s="22">
        <v>26</v>
      </c>
      <c r="H14868" s="22">
        <v>129</v>
      </c>
      <c r="I14868" s="21" t="s">
        <v>207852</v>
      </c>
    </row>
    <row r="14869" spans="1:9" ht="32" customHeight="1">
      <c r="A14869" s="19" t="s">
        <v>207853</v>
      </c>
      <c r="B14869" s="20" t="s">
        <v>171188</v>
      </c>
      <c r="C14869" s="22">
        <v>1</v>
      </c>
      <c r="D14869" s="21" t="s">
        <v>176625</v>
      </c>
      <c r="E14869" s="22">
        <v>134</v>
      </c>
      <c r="F14869" s="21" t="s">
        <v>181981</v>
      </c>
      <c r="G14869" s="22">
        <v>8</v>
      </c>
      <c r="H14869" s="22">
        <v>146</v>
      </c>
      <c r="I14869" s="21" t="s">
        <v>207854</v>
      </c>
    </row>
    <row r="14870" spans="1:9" ht="32" customHeight="1">
      <c r="A14870" s="19" t="s">
        <v>207855</v>
      </c>
      <c r="B14870" s="20" t="s">
        <v>172398</v>
      </c>
      <c r="C14870" s="22">
        <v>32</v>
      </c>
      <c r="D14870" s="21" t="s">
        <v>171091</v>
      </c>
      <c r="E14870" s="22">
        <v>50</v>
      </c>
      <c r="F14870" s="21" t="s">
        <v>176143</v>
      </c>
      <c r="G14870" s="22">
        <v>98</v>
      </c>
      <c r="H14870" s="22">
        <v>183</v>
      </c>
      <c r="I14870" s="21" t="s">
        <v>207856</v>
      </c>
    </row>
    <row r="14871" spans="1:9" ht="32" customHeight="1">
      <c r="A14871" s="19" t="s">
        <v>207857</v>
      </c>
      <c r="B14871" s="20" t="s">
        <v>14613</v>
      </c>
      <c r="C14871" s="22">
        <v>60</v>
      </c>
      <c r="D14871" s="22">
        <v>20</v>
      </c>
      <c r="E14871" s="22">
        <v>32</v>
      </c>
      <c r="F14871" s="21" t="s">
        <v>14618</v>
      </c>
      <c r="G14871" s="22">
        <v>68</v>
      </c>
      <c r="H14871" s="22">
        <v>163</v>
      </c>
      <c r="I14871" s="21" t="s">
        <v>207858</v>
      </c>
    </row>
    <row r="14872" spans="1:9" ht="32" customHeight="1">
      <c r="A14872" s="19" t="s">
        <v>207859</v>
      </c>
      <c r="B14872" s="20" t="s">
        <v>187505</v>
      </c>
      <c r="C14872" s="22">
        <v>16</v>
      </c>
      <c r="D14872" s="21" t="s">
        <v>187066</v>
      </c>
      <c r="E14872" s="22">
        <v>70</v>
      </c>
      <c r="F14872" s="21" t="s">
        <v>170434</v>
      </c>
      <c r="G14872" s="22">
        <v>1</v>
      </c>
      <c r="H14872" s="22">
        <v>90</v>
      </c>
      <c r="I14872" s="21" t="s">
        <v>207860</v>
      </c>
    </row>
    <row r="14873" spans="1:9" ht="32" customHeight="1">
      <c r="A14873" s="19" t="s">
        <v>207861</v>
      </c>
      <c r="B14873" s="24">
        <v>0</v>
      </c>
      <c r="C14873" s="22">
        <v>0</v>
      </c>
      <c r="D14873" s="21" t="s">
        <v>176518</v>
      </c>
      <c r="E14873" s="22">
        <v>61</v>
      </c>
      <c r="F14873" s="21" t="s">
        <v>173377</v>
      </c>
      <c r="G14873" s="22">
        <v>32</v>
      </c>
      <c r="H14873" s="22">
        <v>96</v>
      </c>
      <c r="I14873" s="21" t="s">
        <v>207862</v>
      </c>
    </row>
    <row r="14874" spans="1:9" ht="32" customHeight="1">
      <c r="A14874" s="19" t="s">
        <v>207863</v>
      </c>
      <c r="B14874" s="20" t="s">
        <v>185549</v>
      </c>
      <c r="C14874" s="22">
        <v>41</v>
      </c>
      <c r="D14874" s="22">
        <v>0</v>
      </c>
      <c r="E14874" s="22">
        <v>0</v>
      </c>
      <c r="F14874" s="21" t="s">
        <v>170332</v>
      </c>
      <c r="G14874" s="22">
        <v>11</v>
      </c>
      <c r="H14874" s="22">
        <v>55</v>
      </c>
      <c r="I14874" s="21" t="s">
        <v>207864</v>
      </c>
    </row>
    <row r="14875" spans="1:9" ht="32" customHeight="1">
      <c r="A14875" s="19" t="s">
        <v>207865</v>
      </c>
      <c r="B14875" s="20" t="s">
        <v>171237</v>
      </c>
      <c r="C14875" s="22">
        <v>76</v>
      </c>
      <c r="D14875" s="21" t="s">
        <v>170382</v>
      </c>
      <c r="E14875" s="22">
        <v>2</v>
      </c>
      <c r="F14875" s="21" t="s">
        <v>187940</v>
      </c>
      <c r="G14875" s="22">
        <v>14</v>
      </c>
      <c r="H14875" s="22">
        <v>95</v>
      </c>
      <c r="I14875" s="21" t="s">
        <v>207866</v>
      </c>
    </row>
    <row r="14876" spans="1:9" ht="32" customHeight="1">
      <c r="A14876" s="19" t="s">
        <v>207867</v>
      </c>
      <c r="B14876" s="20" t="s">
        <v>170077</v>
      </c>
      <c r="C14876" s="22">
        <v>20</v>
      </c>
      <c r="D14876" s="21" t="s">
        <v>171121</v>
      </c>
      <c r="E14876" s="22">
        <v>58</v>
      </c>
      <c r="F14876" s="21" t="s">
        <v>170640</v>
      </c>
      <c r="G14876" s="22">
        <v>18</v>
      </c>
      <c r="H14876" s="22">
        <v>99</v>
      </c>
      <c r="I14876" s="21" t="s">
        <v>207868</v>
      </c>
    </row>
    <row r="14877" spans="1:9" ht="32" customHeight="1">
      <c r="A14877" s="19" t="s">
        <v>207869</v>
      </c>
      <c r="B14877" s="20" t="s">
        <v>172062</v>
      </c>
      <c r="C14877" s="22">
        <v>22</v>
      </c>
      <c r="D14877" s="22">
        <v>50</v>
      </c>
      <c r="E14877" s="22">
        <v>29</v>
      </c>
      <c r="F14877" s="21" t="s">
        <v>179796</v>
      </c>
      <c r="G14877" s="22">
        <v>7</v>
      </c>
      <c r="H14877" s="22">
        <v>61</v>
      </c>
      <c r="I14877" s="21" t="s">
        <v>207870</v>
      </c>
    </row>
    <row r="14878" spans="1:9" ht="32" customHeight="1">
      <c r="A14878" s="19" t="s">
        <v>207871</v>
      </c>
      <c r="B14878" s="20" t="s">
        <v>198546</v>
      </c>
      <c r="C14878" s="22">
        <v>53</v>
      </c>
      <c r="D14878" s="21" t="s">
        <v>171710</v>
      </c>
      <c r="E14878" s="22">
        <v>92</v>
      </c>
      <c r="F14878" s="21" t="s">
        <v>170680</v>
      </c>
      <c r="G14878" s="22">
        <v>5</v>
      </c>
      <c r="H14878" s="22">
        <v>153</v>
      </c>
      <c r="I14878" s="21" t="s">
        <v>207872</v>
      </c>
    </row>
    <row r="14879" spans="1:9" ht="32" customHeight="1">
      <c r="A14879" s="19" t="s">
        <v>207873</v>
      </c>
      <c r="B14879" s="20" t="s">
        <v>177251</v>
      </c>
      <c r="C14879" s="22">
        <v>33</v>
      </c>
      <c r="D14879" s="21" t="s">
        <v>179800</v>
      </c>
      <c r="E14879" s="22">
        <v>4</v>
      </c>
      <c r="F14879" s="21" t="s">
        <v>207874</v>
      </c>
      <c r="G14879" s="22">
        <v>60</v>
      </c>
      <c r="H14879" s="22">
        <v>100</v>
      </c>
      <c r="I14879" s="21" t="s">
        <v>207875</v>
      </c>
    </row>
    <row r="14880" spans="1:9" ht="32" customHeight="1">
      <c r="A14880" s="19" t="s">
        <v>207876</v>
      </c>
      <c r="B14880" s="20" t="s">
        <v>172065</v>
      </c>
      <c r="C14880" s="22">
        <v>3</v>
      </c>
      <c r="D14880" s="21" t="s">
        <v>178078</v>
      </c>
      <c r="E14880" s="22">
        <v>106</v>
      </c>
      <c r="F14880" s="21" t="s">
        <v>186686</v>
      </c>
      <c r="G14880" s="22">
        <v>2</v>
      </c>
      <c r="H14880" s="22">
        <v>114</v>
      </c>
      <c r="I14880" s="21" t="s">
        <v>207877</v>
      </c>
    </row>
    <row r="14881" spans="1:9" ht="32" customHeight="1">
      <c r="A14881" s="19" t="s">
        <v>207878</v>
      </c>
      <c r="B14881" s="20" t="s">
        <v>172149</v>
      </c>
      <c r="C14881" s="22">
        <v>8</v>
      </c>
      <c r="D14881" s="21" t="s">
        <v>177357</v>
      </c>
      <c r="E14881" s="22">
        <v>75</v>
      </c>
      <c r="F14881" s="21" t="s">
        <v>174350</v>
      </c>
      <c r="G14881" s="22">
        <v>3</v>
      </c>
      <c r="H14881" s="22">
        <v>89</v>
      </c>
      <c r="I14881" s="21" t="s">
        <v>207879</v>
      </c>
    </row>
    <row r="14882" spans="1:9" ht="32" customHeight="1">
      <c r="A14882" s="19" t="s">
        <v>207880</v>
      </c>
      <c r="B14882" s="20" t="s">
        <v>207881</v>
      </c>
      <c r="C14882" s="22">
        <v>75</v>
      </c>
      <c r="D14882" s="22">
        <v>50</v>
      </c>
      <c r="E14882" s="22">
        <v>98</v>
      </c>
      <c r="F14882" s="21" t="s">
        <v>207882</v>
      </c>
      <c r="G14882" s="22">
        <v>23</v>
      </c>
      <c r="H14882" s="22">
        <v>199</v>
      </c>
      <c r="I14882" s="21" t="s">
        <v>207883</v>
      </c>
    </row>
    <row r="14883" spans="1:9" ht="32" customHeight="1">
      <c r="A14883" s="19" t="s">
        <v>207884</v>
      </c>
      <c r="B14883" s="20" t="s">
        <v>170155</v>
      </c>
      <c r="C14883" s="22">
        <v>20</v>
      </c>
      <c r="D14883" s="21" t="s">
        <v>207885</v>
      </c>
      <c r="E14883" s="22">
        <v>95</v>
      </c>
      <c r="F14883" s="21" t="s">
        <v>173707</v>
      </c>
      <c r="G14883" s="22">
        <v>9</v>
      </c>
      <c r="H14883" s="22">
        <v>127</v>
      </c>
      <c r="I14883" s="21" t="s">
        <v>207886</v>
      </c>
    </row>
    <row r="14884" spans="1:9" ht="32" customHeight="1">
      <c r="A14884" s="19" t="s">
        <v>207887</v>
      </c>
      <c r="B14884" s="20" t="s">
        <v>169862</v>
      </c>
      <c r="C14884" s="22">
        <v>5</v>
      </c>
      <c r="D14884" s="21" t="s">
        <v>173913</v>
      </c>
      <c r="E14884" s="22">
        <v>95</v>
      </c>
      <c r="F14884" s="21" t="s">
        <v>169862</v>
      </c>
      <c r="G14884" s="22">
        <v>5</v>
      </c>
      <c r="H14884" s="22">
        <v>108</v>
      </c>
      <c r="I14884" s="21" t="s">
        <v>207888</v>
      </c>
    </row>
    <row r="14885" spans="1:9" ht="32" customHeight="1">
      <c r="A14885" s="19" t="s">
        <v>207889</v>
      </c>
      <c r="B14885" s="20" t="s">
        <v>178096</v>
      </c>
      <c r="C14885" s="22">
        <v>19</v>
      </c>
      <c r="D14885" s="21" t="s">
        <v>170964</v>
      </c>
      <c r="E14885" s="22">
        <v>39</v>
      </c>
      <c r="F14885" s="21" t="s">
        <v>192413</v>
      </c>
      <c r="G14885" s="22">
        <v>13</v>
      </c>
      <c r="H14885" s="22">
        <v>74</v>
      </c>
      <c r="I14885" s="21" t="s">
        <v>207890</v>
      </c>
    </row>
    <row r="14886" spans="1:9" ht="32" customHeight="1">
      <c r="A14886" s="19" t="s">
        <v>207891</v>
      </c>
      <c r="B14886" s="20" t="s">
        <v>196373</v>
      </c>
      <c r="C14886" s="22">
        <v>43</v>
      </c>
      <c r="D14886" s="21" t="s">
        <v>182261</v>
      </c>
      <c r="E14886" s="22">
        <v>3</v>
      </c>
      <c r="F14886" s="21" t="s">
        <v>180287</v>
      </c>
      <c r="G14886" s="22">
        <v>27</v>
      </c>
      <c r="H14886" s="22">
        <v>76</v>
      </c>
      <c r="I14886" s="21" t="s">
        <v>207892</v>
      </c>
    </row>
    <row r="14887" spans="1:9" ht="32" customHeight="1">
      <c r="A14887" s="19" t="s">
        <v>207893</v>
      </c>
      <c r="B14887" s="20" t="s">
        <v>171507</v>
      </c>
      <c r="C14887" s="22">
        <v>41</v>
      </c>
      <c r="D14887" s="21" t="s">
        <v>171508</v>
      </c>
      <c r="E14887" s="22">
        <v>3</v>
      </c>
      <c r="F14887" s="21" t="s">
        <v>170097</v>
      </c>
      <c r="G14887" s="22">
        <v>24</v>
      </c>
      <c r="H14887" s="22">
        <v>71</v>
      </c>
      <c r="I14887" s="21" t="s">
        <v>207894</v>
      </c>
    </row>
    <row r="14888" spans="1:9" ht="32" customHeight="1">
      <c r="A14888" s="19" t="s">
        <v>207895</v>
      </c>
      <c r="B14888" s="24">
        <v>0</v>
      </c>
      <c r="C14888" s="22">
        <v>0</v>
      </c>
      <c r="D14888" s="22">
        <v>100</v>
      </c>
      <c r="E14888" s="22">
        <v>111</v>
      </c>
      <c r="F14888" s="22">
        <v>0</v>
      </c>
      <c r="G14888" s="22">
        <v>0</v>
      </c>
      <c r="H14888" s="22">
        <v>114</v>
      </c>
      <c r="I14888" s="21" t="s">
        <v>207896</v>
      </c>
    </row>
    <row r="14889" spans="1:9" ht="32" customHeight="1">
      <c r="A14889" s="19" t="s">
        <v>207897</v>
      </c>
      <c r="B14889" s="20" t="s">
        <v>169667</v>
      </c>
      <c r="C14889" s="22">
        <v>32</v>
      </c>
      <c r="D14889" s="21" t="s">
        <v>177784</v>
      </c>
      <c r="E14889" s="22">
        <v>116</v>
      </c>
      <c r="F14889" s="21" t="s">
        <v>172326</v>
      </c>
      <c r="G14889" s="22">
        <v>40</v>
      </c>
      <c r="H14889" s="22">
        <v>191</v>
      </c>
      <c r="I14889" s="21" t="s">
        <v>207898</v>
      </c>
    </row>
    <row r="14890" spans="1:9" ht="32" customHeight="1">
      <c r="A14890" s="19" t="s">
        <v>207899</v>
      </c>
      <c r="B14890" s="20" t="s">
        <v>170613</v>
      </c>
      <c r="C14890" s="22">
        <v>34</v>
      </c>
      <c r="D14890" s="21" t="s">
        <v>175417</v>
      </c>
      <c r="E14890" s="22">
        <v>104</v>
      </c>
      <c r="F14890" s="21" t="s">
        <v>176906</v>
      </c>
      <c r="G14890" s="22">
        <v>28</v>
      </c>
      <c r="H14890" s="22">
        <v>169</v>
      </c>
      <c r="I14890" s="21" t="s">
        <v>207900</v>
      </c>
    </row>
    <row r="14891" spans="1:9" ht="32" customHeight="1">
      <c r="A14891" s="19" t="s">
        <v>207901</v>
      </c>
      <c r="B14891" s="20" t="s">
        <v>174285</v>
      </c>
      <c r="C14891" s="22">
        <v>15</v>
      </c>
      <c r="D14891" s="21" t="s">
        <v>207902</v>
      </c>
      <c r="E14891" s="22">
        <v>104</v>
      </c>
      <c r="F14891" s="21" t="s">
        <v>187878</v>
      </c>
      <c r="G14891" s="22">
        <v>26</v>
      </c>
      <c r="H14891" s="22">
        <v>148</v>
      </c>
      <c r="I14891" s="21" t="s">
        <v>207903</v>
      </c>
    </row>
    <row r="14892" spans="1:9" ht="32" customHeight="1">
      <c r="A14892" s="19" t="s">
        <v>207904</v>
      </c>
      <c r="B14892" s="20" t="s">
        <v>193016</v>
      </c>
      <c r="C14892" s="22">
        <v>142</v>
      </c>
      <c r="D14892" s="21" t="s">
        <v>174978</v>
      </c>
      <c r="E14892" s="22">
        <v>15</v>
      </c>
      <c r="F14892" s="21" t="s">
        <v>181120</v>
      </c>
      <c r="G14892" s="22">
        <v>17</v>
      </c>
      <c r="H14892" s="22">
        <v>177</v>
      </c>
      <c r="I14892" s="21" t="s">
        <v>207905</v>
      </c>
    </row>
    <row r="14893" spans="1:9" ht="32" customHeight="1">
      <c r="A14893" s="19" t="s">
        <v>207906</v>
      </c>
      <c r="B14893" s="20" t="s">
        <v>207907</v>
      </c>
      <c r="C14893" s="22">
        <v>185</v>
      </c>
      <c r="D14893" s="21" t="s">
        <v>173788</v>
      </c>
      <c r="E14893" s="22">
        <v>20</v>
      </c>
      <c r="F14893" s="21" t="s">
        <v>207908</v>
      </c>
      <c r="G14893" s="22">
        <v>37</v>
      </c>
      <c r="H14893" s="22">
        <v>245</v>
      </c>
      <c r="I14893" s="21" t="s">
        <v>207909</v>
      </c>
    </row>
    <row r="14894" spans="1:9" ht="32" customHeight="1">
      <c r="A14894" s="19" t="s">
        <v>207910</v>
      </c>
      <c r="B14894" s="20" t="s">
        <v>171664</v>
      </c>
      <c r="C14894" s="22">
        <v>20</v>
      </c>
      <c r="D14894" s="21" t="s">
        <v>170457</v>
      </c>
      <c r="E14894" s="22">
        <v>96</v>
      </c>
      <c r="F14894" s="21" t="s">
        <v>170049</v>
      </c>
      <c r="G14894" s="22">
        <v>112</v>
      </c>
      <c r="H14894" s="22">
        <v>231</v>
      </c>
      <c r="I14894" s="21" t="s">
        <v>207911</v>
      </c>
    </row>
    <row r="14895" spans="1:9" ht="32" customHeight="1">
      <c r="A14895" s="19" t="s">
        <v>207912</v>
      </c>
      <c r="B14895" s="20" t="s">
        <v>170975</v>
      </c>
      <c r="C14895" s="22">
        <v>5</v>
      </c>
      <c r="D14895" s="21" t="s">
        <v>172360</v>
      </c>
      <c r="E14895" s="22">
        <v>48</v>
      </c>
      <c r="F14895" s="21" t="s">
        <v>174446</v>
      </c>
      <c r="G14895" s="22">
        <v>28</v>
      </c>
      <c r="H14895" s="22">
        <v>84</v>
      </c>
      <c r="I14895" s="21" t="s">
        <v>207913</v>
      </c>
    </row>
    <row r="14896" spans="1:9" ht="32" customHeight="1">
      <c r="A14896" s="19" t="s">
        <v>207914</v>
      </c>
      <c r="B14896" s="20" t="s">
        <v>206175</v>
      </c>
      <c r="C14896" s="22">
        <v>32</v>
      </c>
      <c r="D14896" s="21" t="s">
        <v>172949</v>
      </c>
      <c r="E14896" s="22">
        <v>90</v>
      </c>
      <c r="F14896" s="21" t="s">
        <v>198171</v>
      </c>
      <c r="G14896" s="22">
        <v>45</v>
      </c>
      <c r="H14896" s="22">
        <v>170</v>
      </c>
      <c r="I14896" s="21" t="s">
        <v>207915</v>
      </c>
    </row>
    <row r="14897" spans="1:9" ht="32" customHeight="1">
      <c r="A14897" s="19" t="s">
        <v>207916</v>
      </c>
      <c r="B14897" s="20" t="s">
        <v>172539</v>
      </c>
      <c r="C14897" s="22">
        <v>10</v>
      </c>
      <c r="D14897" s="21" t="s">
        <v>178842</v>
      </c>
      <c r="E14897" s="22">
        <v>86</v>
      </c>
      <c r="F14897" s="21" t="s">
        <v>171178</v>
      </c>
      <c r="G14897" s="22">
        <v>39</v>
      </c>
      <c r="H14897" s="22">
        <v>138</v>
      </c>
      <c r="I14897" s="21" t="s">
        <v>207917</v>
      </c>
    </row>
    <row r="14898" spans="1:9" ht="32" customHeight="1">
      <c r="A14898" s="19" t="s">
        <v>207918</v>
      </c>
      <c r="B14898" s="20" t="s">
        <v>170436</v>
      </c>
      <c r="C14898" s="22">
        <v>6</v>
      </c>
      <c r="D14898" s="21" t="s">
        <v>173573</v>
      </c>
      <c r="E14898" s="22">
        <v>81</v>
      </c>
      <c r="F14898" s="22">
        <v>0</v>
      </c>
      <c r="G14898" s="22">
        <v>0</v>
      </c>
      <c r="H14898" s="22">
        <v>90</v>
      </c>
      <c r="I14898" s="21" t="s">
        <v>207919</v>
      </c>
    </row>
    <row r="14899" spans="1:9" ht="32" customHeight="1">
      <c r="A14899" s="19" t="s">
        <v>207920</v>
      </c>
      <c r="B14899" s="20" t="s">
        <v>171659</v>
      </c>
      <c r="C14899" s="22">
        <v>1</v>
      </c>
      <c r="D14899" s="21" t="s">
        <v>180929</v>
      </c>
      <c r="E14899" s="22">
        <v>83</v>
      </c>
      <c r="F14899" s="21" t="s">
        <v>170129</v>
      </c>
      <c r="G14899" s="22">
        <v>6</v>
      </c>
      <c r="H14899" s="22">
        <v>93</v>
      </c>
      <c r="I14899" s="21" t="s">
        <v>207921</v>
      </c>
    </row>
    <row r="14900" spans="1:9" ht="32" customHeight="1">
      <c r="A14900" s="19" t="s">
        <v>207922</v>
      </c>
      <c r="B14900" s="20" t="s">
        <v>173957</v>
      </c>
      <c r="C14900" s="22">
        <v>12</v>
      </c>
      <c r="D14900" s="21" t="s">
        <v>173948</v>
      </c>
      <c r="E14900" s="22">
        <v>93</v>
      </c>
      <c r="F14900" s="21" t="s">
        <v>170065</v>
      </c>
      <c r="G14900" s="22">
        <v>21</v>
      </c>
      <c r="H14900" s="22">
        <v>129</v>
      </c>
      <c r="I14900" s="21" t="s">
        <v>207923</v>
      </c>
    </row>
    <row r="14901" spans="1:9" ht="32" customHeight="1">
      <c r="A14901" s="19" t="s">
        <v>207924</v>
      </c>
      <c r="B14901" s="20" t="s">
        <v>174534</v>
      </c>
      <c r="C14901" s="22">
        <v>14</v>
      </c>
      <c r="D14901" s="21" t="s">
        <v>170147</v>
      </c>
      <c r="E14901" s="22">
        <v>93</v>
      </c>
      <c r="F14901" s="21" t="s">
        <v>183673</v>
      </c>
      <c r="G14901" s="22">
        <v>22</v>
      </c>
      <c r="H14901" s="22">
        <v>132</v>
      </c>
      <c r="I14901" s="21" t="s">
        <v>207925</v>
      </c>
    </row>
    <row r="14902" spans="1:9" ht="32" customHeight="1">
      <c r="A14902" s="19" t="s">
        <v>207926</v>
      </c>
      <c r="B14902" s="20" t="s">
        <v>176011</v>
      </c>
      <c r="C14902" s="22">
        <v>29</v>
      </c>
      <c r="D14902" s="21" t="s">
        <v>207927</v>
      </c>
      <c r="E14902" s="22">
        <v>93</v>
      </c>
      <c r="F14902" s="21" t="s">
        <v>170293</v>
      </c>
      <c r="G14902" s="22">
        <v>26</v>
      </c>
      <c r="H14902" s="22">
        <v>151</v>
      </c>
      <c r="I14902" s="21" t="s">
        <v>207928</v>
      </c>
    </row>
    <row r="14903" spans="1:9" ht="32" customHeight="1">
      <c r="A14903" s="19" t="s">
        <v>207929</v>
      </c>
      <c r="B14903" s="20" t="s">
        <v>175105</v>
      </c>
      <c r="C14903" s="22">
        <v>4</v>
      </c>
      <c r="D14903" s="21" t="s">
        <v>174009</v>
      </c>
      <c r="E14903" s="22">
        <v>130</v>
      </c>
      <c r="F14903" s="21" t="s">
        <v>176070</v>
      </c>
      <c r="G14903" s="22">
        <v>11</v>
      </c>
      <c r="H14903" s="22">
        <v>148</v>
      </c>
      <c r="I14903" s="21" t="s">
        <v>207930</v>
      </c>
    </row>
    <row r="14904" spans="1:9" ht="32" customHeight="1">
      <c r="A14904" s="19" t="s">
        <v>207931</v>
      </c>
      <c r="B14904" s="20" t="s">
        <v>170092</v>
      </c>
      <c r="C14904" s="22">
        <v>8</v>
      </c>
      <c r="D14904" s="21" t="s">
        <v>170264</v>
      </c>
      <c r="E14904" s="22">
        <v>56</v>
      </c>
      <c r="F14904" s="21" t="s">
        <v>170317</v>
      </c>
      <c r="G14904" s="22">
        <v>12</v>
      </c>
      <c r="H14904" s="22">
        <v>79</v>
      </c>
      <c r="I14904" s="21" t="s">
        <v>207932</v>
      </c>
    </row>
    <row r="14905" spans="1:9" ht="32" customHeight="1">
      <c r="A14905" s="19" t="s">
        <v>207933</v>
      </c>
      <c r="B14905" s="20" t="s">
        <v>169764</v>
      </c>
      <c r="C14905" s="22">
        <v>2</v>
      </c>
      <c r="D14905" s="21" t="s">
        <v>185350</v>
      </c>
      <c r="E14905" s="22">
        <v>93</v>
      </c>
      <c r="F14905" s="22">
        <v>0</v>
      </c>
      <c r="G14905" s="22">
        <v>0</v>
      </c>
      <c r="H14905" s="22">
        <v>98</v>
      </c>
      <c r="I14905" s="21" t="s">
        <v>207934</v>
      </c>
    </row>
    <row r="14906" spans="1:9" ht="32" customHeight="1">
      <c r="A14906" s="19" t="s">
        <v>207935</v>
      </c>
      <c r="B14906" s="20" t="s">
        <v>170949</v>
      </c>
      <c r="C14906" s="22">
        <v>1</v>
      </c>
      <c r="D14906" s="21" t="s">
        <v>169912</v>
      </c>
      <c r="E14906" s="22">
        <v>123</v>
      </c>
      <c r="F14906" s="21" t="s">
        <v>170948</v>
      </c>
      <c r="G14906" s="22">
        <v>2</v>
      </c>
      <c r="H14906" s="22">
        <v>129</v>
      </c>
      <c r="I14906" s="21" t="s">
        <v>207936</v>
      </c>
    </row>
    <row r="14907" spans="1:9" ht="32" customHeight="1">
      <c r="A14907" s="19" t="s">
        <v>207937</v>
      </c>
      <c r="B14907" s="20" t="s">
        <v>14579</v>
      </c>
      <c r="C14907" s="22">
        <v>3</v>
      </c>
      <c r="D14907" s="21" t="s">
        <v>163198</v>
      </c>
      <c r="E14907" s="22">
        <v>117</v>
      </c>
      <c r="F14907" s="22">
        <v>0</v>
      </c>
      <c r="G14907" s="22">
        <v>0</v>
      </c>
      <c r="H14907" s="22">
        <v>123</v>
      </c>
      <c r="I14907" s="21" t="s">
        <v>207938</v>
      </c>
    </row>
    <row r="14908" spans="1:9" ht="32" customHeight="1">
      <c r="A14908" s="19" t="s">
        <v>207939</v>
      </c>
      <c r="B14908" s="20" t="s">
        <v>169888</v>
      </c>
      <c r="C14908" s="22">
        <v>44</v>
      </c>
      <c r="D14908" s="21" t="s">
        <v>173566</v>
      </c>
      <c r="E14908" s="22">
        <v>14</v>
      </c>
      <c r="F14908" s="21" t="s">
        <v>173566</v>
      </c>
      <c r="G14908" s="22">
        <v>14</v>
      </c>
      <c r="H14908" s="22">
        <v>75</v>
      </c>
      <c r="I14908" s="21" t="s">
        <v>207940</v>
      </c>
    </row>
    <row r="14909" spans="1:9" ht="32" customHeight="1">
      <c r="A14909" s="19" t="s">
        <v>207941</v>
      </c>
      <c r="B14909" s="20" t="s">
        <v>170705</v>
      </c>
      <c r="C14909" s="22">
        <v>32</v>
      </c>
      <c r="D14909" s="21" t="s">
        <v>186728</v>
      </c>
      <c r="E14909" s="22">
        <v>56</v>
      </c>
      <c r="F14909" s="21" t="s">
        <v>177960</v>
      </c>
      <c r="G14909" s="22">
        <v>34</v>
      </c>
      <c r="H14909" s="22">
        <v>125</v>
      </c>
      <c r="I14909" s="21" t="s">
        <v>207942</v>
      </c>
    </row>
    <row r="14910" spans="1:9" ht="32" customHeight="1">
      <c r="A14910" s="19" t="s">
        <v>207943</v>
      </c>
      <c r="B14910" s="20" t="s">
        <v>170468</v>
      </c>
      <c r="C14910" s="22">
        <v>1</v>
      </c>
      <c r="D14910" s="21" t="s">
        <v>196580</v>
      </c>
      <c r="E14910" s="22">
        <v>166</v>
      </c>
      <c r="F14910" s="21" t="s">
        <v>197511</v>
      </c>
      <c r="G14910" s="22">
        <v>2</v>
      </c>
      <c r="H14910" s="22">
        <v>172</v>
      </c>
      <c r="I14910" s="21" t="s">
        <v>207944</v>
      </c>
    </row>
    <row r="14911" spans="1:9" ht="32" customHeight="1">
      <c r="A14911" s="19" t="s">
        <v>207945</v>
      </c>
      <c r="B14911" s="20" t="s">
        <v>191940</v>
      </c>
      <c r="C14911" s="22">
        <v>28</v>
      </c>
      <c r="D14911" s="21" t="s">
        <v>182640</v>
      </c>
      <c r="E14911" s="22">
        <v>114</v>
      </c>
      <c r="F14911" s="21" t="s">
        <v>175103</v>
      </c>
      <c r="G14911" s="22">
        <v>3</v>
      </c>
      <c r="H14911" s="22">
        <v>148</v>
      </c>
      <c r="I14911" s="21" t="s">
        <v>207946</v>
      </c>
    </row>
    <row r="14912" spans="1:9" ht="32" customHeight="1">
      <c r="A14912" s="19" t="s">
        <v>207947</v>
      </c>
      <c r="B14912" s="24">
        <v>0</v>
      </c>
      <c r="C14912" s="22">
        <v>0</v>
      </c>
      <c r="D14912" s="21" t="s">
        <v>207948</v>
      </c>
      <c r="E14912" s="22">
        <v>184</v>
      </c>
      <c r="F14912" s="21" t="s">
        <v>189462</v>
      </c>
      <c r="G14912" s="22">
        <v>5</v>
      </c>
      <c r="H14912" s="22">
        <v>192</v>
      </c>
      <c r="I14912" s="21" t="s">
        <v>207949</v>
      </c>
    </row>
    <row r="14913" spans="1:9" ht="32" customHeight="1">
      <c r="A14913" s="19" t="s">
        <v>207950</v>
      </c>
      <c r="B14913" s="24">
        <v>0</v>
      </c>
      <c r="C14913" s="22">
        <v>0</v>
      </c>
      <c r="D14913" s="22">
        <v>100</v>
      </c>
      <c r="E14913" s="22">
        <v>129</v>
      </c>
      <c r="F14913" s="22">
        <v>0</v>
      </c>
      <c r="G14913" s="22">
        <v>0</v>
      </c>
      <c r="H14913" s="22">
        <v>132</v>
      </c>
      <c r="I14913" s="21" t="s">
        <v>207951</v>
      </c>
    </row>
    <row r="14914" spans="1:9" ht="32" customHeight="1">
      <c r="A14914" s="19" t="s">
        <v>207952</v>
      </c>
      <c r="B14914" s="20" t="s">
        <v>170600</v>
      </c>
      <c r="C14914" s="22">
        <v>41</v>
      </c>
      <c r="D14914" s="21" t="s">
        <v>171823</v>
      </c>
      <c r="E14914" s="22">
        <v>40</v>
      </c>
      <c r="F14914" s="21" t="s">
        <v>170436</v>
      </c>
      <c r="G14914" s="22">
        <v>6</v>
      </c>
      <c r="H14914" s="22">
        <v>90</v>
      </c>
      <c r="I14914" s="21" t="s">
        <v>207953</v>
      </c>
    </row>
    <row r="14915" spans="1:9" ht="32" customHeight="1">
      <c r="A14915" s="19" t="s">
        <v>207954</v>
      </c>
      <c r="B14915" s="20" t="s">
        <v>178467</v>
      </c>
      <c r="C14915" s="22">
        <v>69</v>
      </c>
      <c r="D14915" s="21" t="s">
        <v>197075</v>
      </c>
      <c r="E14915" s="22">
        <v>20</v>
      </c>
      <c r="F14915" s="21" t="s">
        <v>175129</v>
      </c>
      <c r="G14915" s="22">
        <v>8</v>
      </c>
      <c r="H14915" s="22">
        <v>100</v>
      </c>
      <c r="I14915" s="21" t="s">
        <v>207955</v>
      </c>
    </row>
    <row r="14916" spans="1:9" ht="44" customHeight="1">
      <c r="A14916" s="19" t="s">
        <v>207956</v>
      </c>
      <c r="B14916" s="20" t="s">
        <v>178507</v>
      </c>
      <c r="C14916" s="22">
        <v>42</v>
      </c>
      <c r="D14916" s="21" t="s">
        <v>200538</v>
      </c>
      <c r="E14916" s="22">
        <v>43</v>
      </c>
      <c r="F14916" s="21" t="s">
        <v>173706</v>
      </c>
      <c r="G14916" s="22">
        <v>39</v>
      </c>
      <c r="H14916" s="22">
        <v>127</v>
      </c>
      <c r="I14916" s="21" t="s">
        <v>207957</v>
      </c>
    </row>
    <row r="14917" spans="1:9" ht="32" customHeight="1">
      <c r="A14917" s="19" t="s">
        <v>207958</v>
      </c>
      <c r="B14917" s="20" t="s">
        <v>170846</v>
      </c>
      <c r="C14917" s="22">
        <v>20</v>
      </c>
      <c r="D14917" s="21" t="s">
        <v>183641</v>
      </c>
      <c r="E14917" s="22">
        <v>81</v>
      </c>
      <c r="F14917" s="21" t="s">
        <v>173459</v>
      </c>
      <c r="G14917" s="22">
        <v>9</v>
      </c>
      <c r="H14917" s="22">
        <v>113</v>
      </c>
      <c r="I14917" s="21" t="s">
        <v>207959</v>
      </c>
    </row>
    <row r="14918" spans="1:9" ht="32" customHeight="1">
      <c r="A14918" s="19" t="s">
        <v>207960</v>
      </c>
      <c r="B14918" s="20" t="s">
        <v>174974</v>
      </c>
      <c r="C14918" s="22">
        <v>9</v>
      </c>
      <c r="D14918" s="21" t="s">
        <v>185777</v>
      </c>
      <c r="E14918" s="22">
        <v>68</v>
      </c>
      <c r="F14918" s="22">
        <v>0</v>
      </c>
      <c r="G14918" s="22">
        <v>0</v>
      </c>
      <c r="H14918" s="22">
        <v>80</v>
      </c>
      <c r="I14918" s="21" t="s">
        <v>207961</v>
      </c>
    </row>
    <row r="14919" spans="1:9" ht="32" customHeight="1">
      <c r="A14919" s="19" t="s">
        <v>207962</v>
      </c>
      <c r="B14919" s="20" t="s">
        <v>177535</v>
      </c>
      <c r="C14919" s="22">
        <v>71</v>
      </c>
      <c r="D14919" s="21" t="s">
        <v>171250</v>
      </c>
      <c r="E14919" s="22">
        <v>6</v>
      </c>
      <c r="F14919" s="22">
        <v>0</v>
      </c>
      <c r="G14919" s="22">
        <v>0</v>
      </c>
      <c r="H14919" s="22">
        <v>80</v>
      </c>
      <c r="I14919" s="21" t="s">
        <v>207963</v>
      </c>
    </row>
    <row r="14920" spans="1:9" ht="44" customHeight="1">
      <c r="A14920" s="19" t="s">
        <v>207964</v>
      </c>
      <c r="B14920" s="20" t="s">
        <v>170489</v>
      </c>
      <c r="C14920" s="22">
        <v>108</v>
      </c>
      <c r="D14920" s="21" t="s">
        <v>169993</v>
      </c>
      <c r="E14920" s="22">
        <v>5</v>
      </c>
      <c r="F14920" s="21" t="s">
        <v>188113</v>
      </c>
      <c r="G14920" s="22">
        <v>19</v>
      </c>
      <c r="H14920" s="22">
        <v>135</v>
      </c>
      <c r="I14920" s="21" t="s">
        <v>207965</v>
      </c>
    </row>
    <row r="14921" spans="1:9" ht="32" customHeight="1">
      <c r="A14921" s="19" t="s">
        <v>207966</v>
      </c>
      <c r="B14921" s="20" t="s">
        <v>176188</v>
      </c>
      <c r="C14921" s="22">
        <v>21</v>
      </c>
      <c r="D14921" s="21" t="s">
        <v>180343</v>
      </c>
      <c r="E14921" s="22">
        <v>126</v>
      </c>
      <c r="F14921" s="21" t="s">
        <v>172267</v>
      </c>
      <c r="G14921" s="22">
        <v>14</v>
      </c>
      <c r="H14921" s="22">
        <v>164</v>
      </c>
      <c r="I14921" s="21" t="s">
        <v>207967</v>
      </c>
    </row>
    <row r="14922" spans="1:9" ht="32" customHeight="1">
      <c r="A14922" s="19" t="s">
        <v>207968</v>
      </c>
      <c r="B14922" s="24">
        <v>96</v>
      </c>
      <c r="C14922" s="22">
        <v>96</v>
      </c>
      <c r="D14922" s="22">
        <v>4</v>
      </c>
      <c r="E14922" s="22">
        <v>4</v>
      </c>
      <c r="F14922" s="22">
        <v>0</v>
      </c>
      <c r="G14922" s="22">
        <v>0</v>
      </c>
      <c r="H14922" s="22">
        <v>103</v>
      </c>
      <c r="I14922" s="21" t="s">
        <v>207969</v>
      </c>
    </row>
    <row r="14923" spans="1:9" ht="32" customHeight="1">
      <c r="A14923" s="19" t="s">
        <v>207970</v>
      </c>
      <c r="B14923" s="20" t="s">
        <v>193599</v>
      </c>
      <c r="C14923" s="22">
        <v>69</v>
      </c>
      <c r="D14923" s="21" t="s">
        <v>172263</v>
      </c>
      <c r="E14923" s="22">
        <v>47</v>
      </c>
      <c r="F14923" s="21" t="s">
        <v>169776</v>
      </c>
      <c r="G14923" s="22">
        <v>2</v>
      </c>
      <c r="H14923" s="22">
        <v>121</v>
      </c>
      <c r="I14923" s="21" t="s">
        <v>207971</v>
      </c>
    </row>
    <row r="14924" spans="1:9" ht="32" customHeight="1">
      <c r="A14924" s="19" t="s">
        <v>207972</v>
      </c>
      <c r="B14924" s="20" t="s">
        <v>193599</v>
      </c>
      <c r="C14924" s="22">
        <v>69</v>
      </c>
      <c r="D14924" s="21" t="s">
        <v>172263</v>
      </c>
      <c r="E14924" s="22">
        <v>47</v>
      </c>
      <c r="F14924" s="21" t="s">
        <v>169776</v>
      </c>
      <c r="G14924" s="22">
        <v>2</v>
      </c>
      <c r="H14924" s="22">
        <v>121</v>
      </c>
      <c r="I14924" s="21" t="s">
        <v>207973</v>
      </c>
    </row>
    <row r="14925" spans="1:9" ht="32" customHeight="1">
      <c r="A14925" s="19" t="s">
        <v>207974</v>
      </c>
      <c r="B14925" s="20" t="s">
        <v>198640</v>
      </c>
      <c r="C14925" s="22">
        <v>80</v>
      </c>
      <c r="D14925" s="21" t="s">
        <v>169673</v>
      </c>
      <c r="E14925" s="22">
        <v>36</v>
      </c>
      <c r="F14925" s="21" t="s">
        <v>175279</v>
      </c>
      <c r="G14925" s="22">
        <v>1</v>
      </c>
      <c r="H14925" s="22">
        <v>120</v>
      </c>
      <c r="I14925" s="21" t="s">
        <v>207975</v>
      </c>
    </row>
    <row r="14926" spans="1:9" ht="32" customHeight="1">
      <c r="A14926" s="19" t="s">
        <v>207976</v>
      </c>
      <c r="B14926" s="20" t="s">
        <v>198640</v>
      </c>
      <c r="C14926" s="22">
        <v>80</v>
      </c>
      <c r="D14926" s="21" t="s">
        <v>169673</v>
      </c>
      <c r="E14926" s="22">
        <v>36</v>
      </c>
      <c r="F14926" s="21" t="s">
        <v>175279</v>
      </c>
      <c r="G14926" s="22">
        <v>1</v>
      </c>
      <c r="H14926" s="22">
        <v>120</v>
      </c>
      <c r="I14926" s="21" t="s">
        <v>207977</v>
      </c>
    </row>
    <row r="14927" spans="1:9" ht="32" customHeight="1">
      <c r="A14927" s="19" t="s">
        <v>207978</v>
      </c>
      <c r="B14927" s="20" t="s">
        <v>198640</v>
      </c>
      <c r="C14927" s="22">
        <v>80</v>
      </c>
      <c r="D14927" s="21" t="s">
        <v>169673</v>
      </c>
      <c r="E14927" s="22">
        <v>36</v>
      </c>
      <c r="F14927" s="21" t="s">
        <v>175279</v>
      </c>
      <c r="G14927" s="22">
        <v>1</v>
      </c>
      <c r="H14927" s="22">
        <v>120</v>
      </c>
      <c r="I14927" s="21" t="s">
        <v>207979</v>
      </c>
    </row>
    <row r="14928" spans="1:9" ht="32" customHeight="1">
      <c r="A14928" s="19" t="s">
        <v>207980</v>
      </c>
      <c r="B14928" s="20" t="s">
        <v>170065</v>
      </c>
      <c r="C14928" s="22">
        <v>21</v>
      </c>
      <c r="D14928" s="21" t="s">
        <v>205621</v>
      </c>
      <c r="E14928" s="22">
        <v>97</v>
      </c>
      <c r="F14928" s="21" t="s">
        <v>172956</v>
      </c>
      <c r="G14928" s="22">
        <v>8</v>
      </c>
      <c r="H14928" s="22">
        <v>129</v>
      </c>
      <c r="I14928" s="21" t="s">
        <v>207981</v>
      </c>
    </row>
    <row r="14929" spans="1:9" ht="32" customHeight="1">
      <c r="A14929" s="19" t="s">
        <v>207982</v>
      </c>
      <c r="B14929" s="20" t="s">
        <v>170952</v>
      </c>
      <c r="C14929" s="22">
        <v>4</v>
      </c>
      <c r="D14929" s="21" t="s">
        <v>190562</v>
      </c>
      <c r="E14929" s="22">
        <v>89</v>
      </c>
      <c r="F14929" s="21" t="s">
        <v>173137</v>
      </c>
      <c r="G14929" s="22">
        <v>6</v>
      </c>
      <c r="H14929" s="22">
        <v>102</v>
      </c>
      <c r="I14929" s="21" t="s">
        <v>207983</v>
      </c>
    </row>
    <row r="14930" spans="1:9" ht="32" customHeight="1">
      <c r="A14930" s="19" t="s">
        <v>207984</v>
      </c>
      <c r="B14930" s="20" t="s">
        <v>162866</v>
      </c>
      <c r="C14930" s="22">
        <v>6</v>
      </c>
      <c r="D14930" s="21" t="s">
        <v>162810</v>
      </c>
      <c r="E14930" s="22">
        <v>113</v>
      </c>
      <c r="F14930" s="21" t="s">
        <v>162866</v>
      </c>
      <c r="G14930" s="22">
        <v>6</v>
      </c>
      <c r="H14930" s="22">
        <v>128</v>
      </c>
      <c r="I14930" s="21" t="s">
        <v>207985</v>
      </c>
    </row>
    <row r="14931" spans="1:9" ht="32" customHeight="1">
      <c r="A14931" s="19" t="s">
        <v>207986</v>
      </c>
      <c r="B14931" s="20" t="s">
        <v>171055</v>
      </c>
      <c r="C14931" s="22">
        <v>39</v>
      </c>
      <c r="D14931" s="21" t="s">
        <v>172526</v>
      </c>
      <c r="E14931" s="22">
        <v>51</v>
      </c>
      <c r="F14931" s="22">
        <v>0</v>
      </c>
      <c r="G14931" s="22">
        <v>0</v>
      </c>
      <c r="H14931" s="22">
        <v>93</v>
      </c>
      <c r="I14931" s="21" t="s">
        <v>207987</v>
      </c>
    </row>
    <row r="14932" spans="1:9" ht="32" customHeight="1">
      <c r="A14932" s="19" t="s">
        <v>207988</v>
      </c>
      <c r="B14932" s="20" t="s">
        <v>173128</v>
      </c>
      <c r="C14932" s="22">
        <v>27</v>
      </c>
      <c r="D14932" s="21" t="s">
        <v>170426</v>
      </c>
      <c r="E14932" s="22">
        <v>60</v>
      </c>
      <c r="F14932" s="21" t="s">
        <v>174867</v>
      </c>
      <c r="G14932" s="22">
        <v>1</v>
      </c>
      <c r="H14932" s="22">
        <v>91</v>
      </c>
      <c r="I14932" s="21" t="s">
        <v>207989</v>
      </c>
    </row>
    <row r="14933" spans="1:9" ht="32" customHeight="1">
      <c r="A14933" s="19" t="s">
        <v>207990</v>
      </c>
      <c r="B14933" s="20" t="s">
        <v>172134</v>
      </c>
      <c r="C14933" s="22">
        <v>1</v>
      </c>
      <c r="D14933" s="21" t="s">
        <v>190419</v>
      </c>
      <c r="E14933" s="22">
        <v>91</v>
      </c>
      <c r="F14933" s="21" t="s">
        <v>170648</v>
      </c>
      <c r="G14933" s="22">
        <v>24</v>
      </c>
      <c r="H14933" s="22">
        <v>119</v>
      </c>
      <c r="I14933" s="21" t="s">
        <v>207991</v>
      </c>
    </row>
    <row r="14934" spans="1:9" ht="32" customHeight="1">
      <c r="A14934" s="19" t="s">
        <v>207992</v>
      </c>
      <c r="B14934" s="20" t="s">
        <v>207993</v>
      </c>
      <c r="C14934" s="22">
        <v>91</v>
      </c>
      <c r="D14934" s="21" t="s">
        <v>170115</v>
      </c>
      <c r="E14934" s="22">
        <v>11</v>
      </c>
      <c r="F14934" s="21" t="s">
        <v>173789</v>
      </c>
      <c r="G14934" s="22">
        <v>19</v>
      </c>
      <c r="H14934" s="22">
        <v>124</v>
      </c>
      <c r="I14934" s="21" t="s">
        <v>207994</v>
      </c>
    </row>
    <row r="14935" spans="1:9" ht="32" customHeight="1">
      <c r="A14935" s="19" t="s">
        <v>207995</v>
      </c>
      <c r="B14935" s="20" t="s">
        <v>207996</v>
      </c>
      <c r="C14935" s="22">
        <v>77</v>
      </c>
      <c r="D14935" s="21" t="s">
        <v>171960</v>
      </c>
      <c r="E14935" s="22">
        <v>11</v>
      </c>
      <c r="F14935" s="21" t="s">
        <v>173338</v>
      </c>
      <c r="G14935" s="22">
        <v>18</v>
      </c>
      <c r="H14935" s="22">
        <v>109</v>
      </c>
      <c r="I14935" s="21" t="s">
        <v>207997</v>
      </c>
    </row>
    <row r="14936" spans="1:9" ht="32" customHeight="1">
      <c r="A14936" s="19" t="s">
        <v>207998</v>
      </c>
      <c r="B14936" s="20" t="s">
        <v>169662</v>
      </c>
      <c r="C14936" s="22">
        <v>32</v>
      </c>
      <c r="D14936" s="21" t="s">
        <v>186628</v>
      </c>
      <c r="E14936" s="22">
        <v>104</v>
      </c>
      <c r="F14936" s="21" t="s">
        <v>175055</v>
      </c>
      <c r="G14936" s="22">
        <v>4</v>
      </c>
      <c r="H14936" s="22">
        <v>143</v>
      </c>
      <c r="I14936" s="21" t="s">
        <v>207999</v>
      </c>
    </row>
    <row r="14937" spans="1:9" ht="32" customHeight="1">
      <c r="A14937" s="19" t="s">
        <v>208000</v>
      </c>
      <c r="B14937" s="20" t="s">
        <v>169662</v>
      </c>
      <c r="C14937" s="22">
        <v>32</v>
      </c>
      <c r="D14937" s="21" t="s">
        <v>186628</v>
      </c>
      <c r="E14937" s="22">
        <v>104</v>
      </c>
      <c r="F14937" s="21" t="s">
        <v>175055</v>
      </c>
      <c r="G14937" s="22">
        <v>4</v>
      </c>
      <c r="H14937" s="22">
        <v>143</v>
      </c>
      <c r="I14937" s="21" t="s">
        <v>208001</v>
      </c>
    </row>
    <row r="14938" spans="1:9" ht="32" customHeight="1">
      <c r="A14938" s="19" t="s">
        <v>208002</v>
      </c>
      <c r="B14938" s="20" t="s">
        <v>170686</v>
      </c>
      <c r="C14938" s="22">
        <v>10</v>
      </c>
      <c r="D14938" s="21" t="s">
        <v>182672</v>
      </c>
      <c r="E14938" s="22">
        <v>92</v>
      </c>
      <c r="F14938" s="21" t="s">
        <v>171783</v>
      </c>
      <c r="G14938" s="22">
        <v>21</v>
      </c>
      <c r="H14938" s="22">
        <v>126</v>
      </c>
      <c r="I14938" s="21" t="s">
        <v>208003</v>
      </c>
    </row>
    <row r="14939" spans="1:9" ht="32" customHeight="1">
      <c r="A14939" s="19" t="s">
        <v>208004</v>
      </c>
      <c r="B14939" s="20" t="s">
        <v>178309</v>
      </c>
      <c r="C14939" s="22">
        <v>13</v>
      </c>
      <c r="D14939" s="21" t="s">
        <v>178308</v>
      </c>
      <c r="E14939" s="22">
        <v>45</v>
      </c>
      <c r="F14939" s="22">
        <v>0</v>
      </c>
      <c r="G14939" s="22">
        <v>0</v>
      </c>
      <c r="H14939" s="22">
        <v>61</v>
      </c>
      <c r="I14939" s="21" t="s">
        <v>208005</v>
      </c>
    </row>
    <row r="14940" spans="1:9" ht="32" customHeight="1">
      <c r="A14940" s="19" t="s">
        <v>208006</v>
      </c>
      <c r="B14940" s="20" t="s">
        <v>178309</v>
      </c>
      <c r="C14940" s="22">
        <v>13</v>
      </c>
      <c r="D14940" s="21" t="s">
        <v>178308</v>
      </c>
      <c r="E14940" s="22">
        <v>45</v>
      </c>
      <c r="F14940" s="22">
        <v>0</v>
      </c>
      <c r="G14940" s="22">
        <v>0</v>
      </c>
      <c r="H14940" s="22">
        <v>61</v>
      </c>
      <c r="I14940" s="21" t="s">
        <v>208007</v>
      </c>
    </row>
    <row r="14941" spans="1:9" ht="32" customHeight="1">
      <c r="A14941" s="19" t="s">
        <v>208008</v>
      </c>
      <c r="B14941" s="20" t="s">
        <v>172428</v>
      </c>
      <c r="C14941" s="22">
        <v>61</v>
      </c>
      <c r="D14941" s="21" t="s">
        <v>170846</v>
      </c>
      <c r="E14941" s="22">
        <v>18</v>
      </c>
      <c r="F14941" s="21" t="s">
        <v>194380</v>
      </c>
      <c r="G14941" s="22">
        <v>20</v>
      </c>
      <c r="H14941" s="22">
        <v>102</v>
      </c>
      <c r="I14941" s="21" t="s">
        <v>208009</v>
      </c>
    </row>
    <row r="14942" spans="1:9" ht="32" customHeight="1">
      <c r="A14942" s="19" t="s">
        <v>208010</v>
      </c>
      <c r="B14942" s="20" t="s">
        <v>170499</v>
      </c>
      <c r="C14942" s="22">
        <v>4</v>
      </c>
      <c r="D14942" s="21" t="s">
        <v>171998</v>
      </c>
      <c r="E14942" s="22">
        <v>138</v>
      </c>
      <c r="F14942" s="21" t="s">
        <v>176058</v>
      </c>
      <c r="G14942" s="22">
        <v>2</v>
      </c>
      <c r="H14942" s="22">
        <v>147</v>
      </c>
      <c r="I14942" s="21" t="s">
        <v>208011</v>
      </c>
    </row>
    <row r="14943" spans="1:9" ht="32" customHeight="1">
      <c r="A14943" s="19" t="s">
        <v>208012</v>
      </c>
      <c r="B14943" s="20" t="s">
        <v>180559</v>
      </c>
      <c r="C14943" s="22">
        <v>31</v>
      </c>
      <c r="D14943" s="21" t="s">
        <v>207847</v>
      </c>
      <c r="E14943" s="22">
        <v>103</v>
      </c>
      <c r="F14943" s="21" t="s">
        <v>174494</v>
      </c>
      <c r="G14943" s="22">
        <v>27</v>
      </c>
      <c r="H14943" s="22">
        <v>164</v>
      </c>
      <c r="I14943" s="21" t="s">
        <v>208013</v>
      </c>
    </row>
    <row r="14944" spans="1:9" ht="32" customHeight="1">
      <c r="A14944" s="19" t="s">
        <v>208014</v>
      </c>
      <c r="B14944" s="20" t="s">
        <v>184952</v>
      </c>
      <c r="C14944" s="22">
        <v>14</v>
      </c>
      <c r="D14944" s="21" t="s">
        <v>14638</v>
      </c>
      <c r="E14944" s="22">
        <v>100</v>
      </c>
      <c r="F14944" s="21" t="s">
        <v>172623</v>
      </c>
      <c r="G14944" s="22">
        <v>46</v>
      </c>
      <c r="H14944" s="22">
        <v>163</v>
      </c>
      <c r="I14944" s="21" t="s">
        <v>208015</v>
      </c>
    </row>
    <row r="14945" spans="1:9" ht="32" customHeight="1">
      <c r="A14945" s="19" t="s">
        <v>208016</v>
      </c>
      <c r="B14945" s="20" t="s">
        <v>174751</v>
      </c>
      <c r="C14945" s="22">
        <v>1</v>
      </c>
      <c r="D14945" s="21" t="s">
        <v>179669</v>
      </c>
      <c r="E14945" s="22">
        <v>101</v>
      </c>
      <c r="F14945" s="21" t="s">
        <v>176410</v>
      </c>
      <c r="G14945" s="22">
        <v>8</v>
      </c>
      <c r="H14945" s="22">
        <v>113</v>
      </c>
      <c r="I14945" s="21" t="s">
        <v>208017</v>
      </c>
    </row>
    <row r="14946" spans="1:9" ht="32" customHeight="1">
      <c r="A14946" s="19" t="s">
        <v>208018</v>
      </c>
      <c r="B14946" s="20" t="s">
        <v>170129</v>
      </c>
      <c r="C14946" s="22">
        <v>7</v>
      </c>
      <c r="D14946" s="21" t="s">
        <v>170354</v>
      </c>
      <c r="E14946" s="22">
        <v>77</v>
      </c>
      <c r="F14946" s="22">
        <v>20</v>
      </c>
      <c r="G14946" s="22">
        <v>21</v>
      </c>
      <c r="H14946" s="22">
        <v>108</v>
      </c>
      <c r="I14946" s="21" t="s">
        <v>208019</v>
      </c>
    </row>
    <row r="14947" spans="1:9" ht="32" customHeight="1">
      <c r="A14947" s="19" t="s">
        <v>208020</v>
      </c>
      <c r="B14947" s="20" t="s">
        <v>169991</v>
      </c>
      <c r="C14947" s="22">
        <v>2</v>
      </c>
      <c r="D14947" s="21" t="s">
        <v>183249</v>
      </c>
      <c r="E14947" s="22">
        <v>58</v>
      </c>
      <c r="F14947" s="21" t="s">
        <v>170115</v>
      </c>
      <c r="G14947" s="22">
        <v>6</v>
      </c>
      <c r="H14947" s="22">
        <v>69</v>
      </c>
      <c r="I14947" s="21" t="s">
        <v>208021</v>
      </c>
    </row>
    <row r="14948" spans="1:9" ht="44" customHeight="1">
      <c r="A14948" s="19" t="s">
        <v>208022</v>
      </c>
      <c r="B14948" s="20" t="s">
        <v>171229</v>
      </c>
      <c r="C14948" s="22">
        <v>14</v>
      </c>
      <c r="D14948" s="21" t="s">
        <v>179769</v>
      </c>
      <c r="E14948" s="22">
        <v>122</v>
      </c>
      <c r="F14948" s="21" t="s">
        <v>174913</v>
      </c>
      <c r="G14948" s="22">
        <v>48</v>
      </c>
      <c r="H14948" s="22">
        <v>187</v>
      </c>
      <c r="I14948" s="21" t="s">
        <v>208023</v>
      </c>
    </row>
    <row r="14949" spans="1:9" ht="44" customHeight="1">
      <c r="A14949" s="19" t="s">
        <v>208024</v>
      </c>
      <c r="B14949" s="20" t="s">
        <v>179132</v>
      </c>
      <c r="C14949" s="22">
        <v>80</v>
      </c>
      <c r="D14949" s="22">
        <v>0</v>
      </c>
      <c r="E14949" s="22">
        <v>0</v>
      </c>
      <c r="F14949" s="21" t="s">
        <v>170064</v>
      </c>
      <c r="G14949" s="22">
        <v>24</v>
      </c>
      <c r="H14949" s="22">
        <v>107</v>
      </c>
      <c r="I14949" s="21" t="s">
        <v>208025</v>
      </c>
    </row>
    <row r="14950" spans="1:9" ht="44" customHeight="1">
      <c r="A14950" s="19" t="s">
        <v>208026</v>
      </c>
      <c r="B14950" s="20" t="s">
        <v>188976</v>
      </c>
      <c r="C14950" s="22">
        <v>72</v>
      </c>
      <c r="D14950" s="21" t="s">
        <v>177558</v>
      </c>
      <c r="E14950" s="22">
        <v>32</v>
      </c>
      <c r="F14950" s="21" t="s">
        <v>188977</v>
      </c>
      <c r="G14950" s="22">
        <v>86</v>
      </c>
      <c r="H14950" s="22">
        <v>193</v>
      </c>
      <c r="I14950" s="21" t="s">
        <v>208027</v>
      </c>
    </row>
    <row r="14951" spans="1:9" ht="44" customHeight="1">
      <c r="A14951" s="19" t="s">
        <v>208028</v>
      </c>
      <c r="B14951" s="20" t="s">
        <v>190617</v>
      </c>
      <c r="C14951" s="22">
        <v>114</v>
      </c>
      <c r="D14951" s="21" t="s">
        <v>174766</v>
      </c>
      <c r="E14951" s="22">
        <v>32</v>
      </c>
      <c r="F14951" s="21" t="s">
        <v>170899</v>
      </c>
      <c r="G14951" s="22">
        <v>90</v>
      </c>
      <c r="H14951" s="22">
        <v>239</v>
      </c>
      <c r="I14951" s="21" t="s">
        <v>208029</v>
      </c>
    </row>
    <row r="14952" spans="1:9" ht="44" customHeight="1">
      <c r="A14952" s="19" t="s">
        <v>208030</v>
      </c>
      <c r="B14952" s="20" t="s">
        <v>177659</v>
      </c>
      <c r="C14952" s="22">
        <v>22</v>
      </c>
      <c r="D14952" s="21" t="s">
        <v>195722</v>
      </c>
      <c r="E14952" s="22">
        <v>59</v>
      </c>
      <c r="F14952" s="21" t="s">
        <v>170436</v>
      </c>
      <c r="G14952" s="22">
        <v>6</v>
      </c>
      <c r="H14952" s="22">
        <v>90</v>
      </c>
      <c r="I14952" s="21" t="s">
        <v>208031</v>
      </c>
    </row>
    <row r="14953" spans="1:9" ht="44" customHeight="1">
      <c r="A14953" s="19" t="s">
        <v>208032</v>
      </c>
      <c r="B14953" s="20" t="s">
        <v>171750</v>
      </c>
      <c r="C14953" s="22">
        <v>42</v>
      </c>
      <c r="D14953" s="22">
        <v>50</v>
      </c>
      <c r="E14953" s="22">
        <v>48</v>
      </c>
      <c r="F14953" s="21" t="s">
        <v>170909</v>
      </c>
      <c r="G14953" s="22">
        <v>6</v>
      </c>
      <c r="H14953" s="22">
        <v>99</v>
      </c>
      <c r="I14953" s="21" t="s">
        <v>208033</v>
      </c>
    </row>
    <row r="14954" spans="1:9" ht="44" customHeight="1">
      <c r="A14954" s="19" t="s">
        <v>208034</v>
      </c>
      <c r="B14954" s="20" t="s">
        <v>186410</v>
      </c>
      <c r="C14954" s="22">
        <v>107</v>
      </c>
      <c r="D14954" s="22">
        <v>0</v>
      </c>
      <c r="E14954" s="22">
        <v>0</v>
      </c>
      <c r="F14954" s="21" t="s">
        <v>171558</v>
      </c>
      <c r="G14954" s="22">
        <v>4</v>
      </c>
      <c r="H14954" s="22">
        <v>114</v>
      </c>
      <c r="I14954" s="21" t="s">
        <v>208035</v>
      </c>
    </row>
    <row r="14955" spans="1:9" ht="32" customHeight="1">
      <c r="A14955" s="19" t="s">
        <v>208036</v>
      </c>
      <c r="B14955" s="20" t="s">
        <v>169926</v>
      </c>
      <c r="C14955" s="22">
        <v>7</v>
      </c>
      <c r="D14955" s="21" t="s">
        <v>197923</v>
      </c>
      <c r="E14955" s="22">
        <v>160</v>
      </c>
      <c r="F14955" s="21" t="s">
        <v>208037</v>
      </c>
      <c r="G14955" s="22">
        <v>29</v>
      </c>
      <c r="H14955" s="22">
        <v>199</v>
      </c>
      <c r="I14955" s="21" t="s">
        <v>208038</v>
      </c>
    </row>
    <row r="14956" spans="1:9" ht="32" customHeight="1">
      <c r="A14956" s="19" t="s">
        <v>208039</v>
      </c>
      <c r="B14956" s="20" t="s">
        <v>196699</v>
      </c>
      <c r="C14956" s="22">
        <v>1</v>
      </c>
      <c r="D14956" s="21" t="s">
        <v>175885</v>
      </c>
      <c r="E14956" s="22">
        <v>141</v>
      </c>
      <c r="F14956" s="21" t="s">
        <v>172509</v>
      </c>
      <c r="G14956" s="22">
        <v>25</v>
      </c>
      <c r="H14956" s="22">
        <v>170</v>
      </c>
      <c r="I14956" s="21" t="s">
        <v>208040</v>
      </c>
    </row>
    <row r="14957" spans="1:9" ht="32" customHeight="1">
      <c r="A14957" s="19" t="s">
        <v>208041</v>
      </c>
      <c r="B14957" s="20" t="s">
        <v>174226</v>
      </c>
      <c r="C14957" s="22">
        <v>4</v>
      </c>
      <c r="D14957" s="21" t="s">
        <v>180039</v>
      </c>
      <c r="E14957" s="22">
        <v>63</v>
      </c>
      <c r="F14957" s="21" t="s">
        <v>174226</v>
      </c>
      <c r="G14957" s="22">
        <v>4</v>
      </c>
      <c r="H14957" s="22">
        <v>74</v>
      </c>
      <c r="I14957" s="21" t="s">
        <v>208042</v>
      </c>
    </row>
    <row r="14958" spans="1:9" ht="32" customHeight="1">
      <c r="A14958" s="19" t="s">
        <v>208043</v>
      </c>
      <c r="B14958" s="20" t="s">
        <v>169791</v>
      </c>
      <c r="C14958" s="22">
        <v>32</v>
      </c>
      <c r="D14958" s="21" t="s">
        <v>173932</v>
      </c>
      <c r="E14958" s="22">
        <v>28</v>
      </c>
      <c r="F14958" s="22">
        <v>0</v>
      </c>
      <c r="G14958" s="22">
        <v>0</v>
      </c>
      <c r="H14958" s="22">
        <v>63</v>
      </c>
      <c r="I14958" s="21" t="s">
        <v>208044</v>
      </c>
    </row>
    <row r="14959" spans="1:9" ht="32" customHeight="1">
      <c r="A14959" s="19" t="s">
        <v>208045</v>
      </c>
      <c r="B14959" s="20" t="s">
        <v>175204</v>
      </c>
      <c r="C14959" s="22">
        <v>1</v>
      </c>
      <c r="D14959" s="21" t="s">
        <v>169852</v>
      </c>
      <c r="E14959" s="22">
        <v>80</v>
      </c>
      <c r="F14959" s="21" t="s">
        <v>176643</v>
      </c>
      <c r="G14959" s="22">
        <v>57</v>
      </c>
      <c r="H14959" s="22">
        <v>141</v>
      </c>
      <c r="I14959" s="21" t="s">
        <v>208046</v>
      </c>
    </row>
    <row r="14960" spans="1:9" ht="32" customHeight="1">
      <c r="A14960" s="19" t="s">
        <v>208047</v>
      </c>
      <c r="B14960" s="20" t="s">
        <v>177134</v>
      </c>
      <c r="C14960" s="22">
        <v>1</v>
      </c>
      <c r="D14960" s="21" t="s">
        <v>200902</v>
      </c>
      <c r="E14960" s="22">
        <v>80</v>
      </c>
      <c r="F14960" s="21" t="s">
        <v>174183</v>
      </c>
      <c r="G14960" s="22">
        <v>2</v>
      </c>
      <c r="H14960" s="22">
        <v>86</v>
      </c>
      <c r="I14960" s="21" t="s">
        <v>208048</v>
      </c>
    </row>
    <row r="14961" spans="1:9" ht="32" customHeight="1">
      <c r="A14961" s="19" t="s">
        <v>208049</v>
      </c>
      <c r="B14961" s="20" t="s">
        <v>171759</v>
      </c>
      <c r="C14961" s="22">
        <v>47</v>
      </c>
      <c r="D14961" s="21" t="s">
        <v>208050</v>
      </c>
      <c r="E14961" s="22">
        <v>101</v>
      </c>
      <c r="F14961" s="21" t="s">
        <v>191412</v>
      </c>
      <c r="G14961" s="22">
        <v>11</v>
      </c>
      <c r="H14961" s="22">
        <v>162</v>
      </c>
      <c r="I14961" s="21" t="s">
        <v>208051</v>
      </c>
    </row>
    <row r="14962" spans="1:9" ht="32" customHeight="1">
      <c r="A14962" s="19" t="s">
        <v>208052</v>
      </c>
      <c r="B14962" s="20" t="s">
        <v>170837</v>
      </c>
      <c r="C14962" s="22">
        <v>22</v>
      </c>
      <c r="D14962" s="21" t="s">
        <v>197407</v>
      </c>
      <c r="E14962" s="22">
        <v>108</v>
      </c>
      <c r="F14962" s="21" t="s">
        <v>173918</v>
      </c>
      <c r="G14962" s="22">
        <v>40</v>
      </c>
      <c r="H14962" s="22">
        <v>173</v>
      </c>
      <c r="I14962" s="21" t="s">
        <v>208053</v>
      </c>
    </row>
    <row r="14963" spans="1:9" ht="32" customHeight="1">
      <c r="A14963" s="19" t="s">
        <v>208054</v>
      </c>
      <c r="B14963" s="20" t="s">
        <v>186671</v>
      </c>
      <c r="C14963" s="22">
        <v>50</v>
      </c>
      <c r="D14963" s="21" t="s">
        <v>208055</v>
      </c>
      <c r="E14963" s="22">
        <v>80</v>
      </c>
      <c r="F14963" s="21" t="s">
        <v>174937</v>
      </c>
      <c r="G14963" s="22">
        <v>3</v>
      </c>
      <c r="H14963" s="22">
        <v>136</v>
      </c>
      <c r="I14963" s="21" t="s">
        <v>208056</v>
      </c>
    </row>
    <row r="14964" spans="1:9" ht="32" customHeight="1">
      <c r="A14964" s="19" t="s">
        <v>208057</v>
      </c>
      <c r="B14964" s="20" t="s">
        <v>172974</v>
      </c>
      <c r="C14964" s="22">
        <v>50</v>
      </c>
      <c r="D14964" s="21" t="s">
        <v>170143</v>
      </c>
      <c r="E14964" s="22">
        <v>22</v>
      </c>
      <c r="F14964" s="22">
        <v>0</v>
      </c>
      <c r="G14964" s="22">
        <v>0</v>
      </c>
      <c r="H14964" s="22">
        <v>75</v>
      </c>
      <c r="I14964" s="21" t="s">
        <v>208058</v>
      </c>
    </row>
    <row r="14965" spans="1:9" ht="32" customHeight="1">
      <c r="A14965" s="19" t="s">
        <v>208059</v>
      </c>
      <c r="B14965" s="24">
        <v>0</v>
      </c>
      <c r="C14965" s="22">
        <v>0</v>
      </c>
      <c r="D14965" s="22">
        <v>100</v>
      </c>
      <c r="E14965" s="22">
        <v>79</v>
      </c>
      <c r="F14965" s="22">
        <v>0</v>
      </c>
      <c r="G14965" s="22">
        <v>0</v>
      </c>
      <c r="H14965" s="22">
        <v>82</v>
      </c>
      <c r="I14965" s="21" t="s">
        <v>208060</v>
      </c>
    </row>
    <row r="14966" spans="1:9" ht="32" customHeight="1">
      <c r="A14966" s="19" t="s">
        <v>208061</v>
      </c>
      <c r="B14966" s="20" t="s">
        <v>170718</v>
      </c>
      <c r="C14966" s="22">
        <v>50</v>
      </c>
      <c r="D14966" s="21" t="s">
        <v>185038</v>
      </c>
      <c r="E14966" s="22">
        <v>89</v>
      </c>
      <c r="F14966" s="21" t="s">
        <v>185955</v>
      </c>
      <c r="G14966" s="22">
        <v>33</v>
      </c>
      <c r="H14966" s="22">
        <v>175</v>
      </c>
      <c r="I14966" s="21" t="s">
        <v>208062</v>
      </c>
    </row>
    <row r="14967" spans="1:9" ht="32" customHeight="1">
      <c r="A14967" s="19" t="s">
        <v>208063</v>
      </c>
      <c r="B14967" s="20" t="s">
        <v>170408</v>
      </c>
      <c r="C14967" s="22">
        <v>44</v>
      </c>
      <c r="D14967" s="22">
        <v>0</v>
      </c>
      <c r="E14967" s="22">
        <v>0</v>
      </c>
      <c r="F14967" s="21" t="s">
        <v>171590</v>
      </c>
      <c r="G14967" s="22">
        <v>55</v>
      </c>
      <c r="H14967" s="22">
        <v>102</v>
      </c>
      <c r="I14967" s="21" t="s">
        <v>208064</v>
      </c>
    </row>
    <row r="14968" spans="1:9" ht="32" customHeight="1">
      <c r="A14968" s="19" t="s">
        <v>208065</v>
      </c>
      <c r="B14968" s="20" t="s">
        <v>176052</v>
      </c>
      <c r="C14968" s="22">
        <v>47</v>
      </c>
      <c r="D14968" s="21" t="s">
        <v>178489</v>
      </c>
      <c r="E14968" s="22">
        <v>22</v>
      </c>
      <c r="F14968" s="22">
        <v>0</v>
      </c>
      <c r="G14968" s="22">
        <v>0</v>
      </c>
      <c r="H14968" s="22">
        <v>72</v>
      </c>
      <c r="I14968" s="21" t="s">
        <v>208066</v>
      </c>
    </row>
    <row r="14969" spans="1:9" ht="32" customHeight="1">
      <c r="A14969" s="19" t="s">
        <v>208067</v>
      </c>
      <c r="B14969" s="24">
        <v>75</v>
      </c>
      <c r="C14969" s="22">
        <v>87</v>
      </c>
      <c r="D14969" s="21" t="s">
        <v>179796</v>
      </c>
      <c r="E14969" s="22">
        <v>14</v>
      </c>
      <c r="F14969" s="21" t="s">
        <v>184375</v>
      </c>
      <c r="G14969" s="22">
        <v>15</v>
      </c>
      <c r="H14969" s="22">
        <v>119</v>
      </c>
      <c r="I14969" s="21" t="s">
        <v>208068</v>
      </c>
    </row>
    <row r="14970" spans="1:9" ht="32" customHeight="1">
      <c r="A14970" s="19" t="s">
        <v>208069</v>
      </c>
      <c r="B14970" s="20" t="s">
        <v>208070</v>
      </c>
      <c r="C14970" s="22">
        <v>94</v>
      </c>
      <c r="D14970" s="21" t="s">
        <v>188837</v>
      </c>
      <c r="E14970" s="22">
        <v>71</v>
      </c>
      <c r="F14970" s="21" t="s">
        <v>176221</v>
      </c>
      <c r="G14970" s="22">
        <v>16</v>
      </c>
      <c r="H14970" s="22">
        <v>184</v>
      </c>
      <c r="I14970" s="21" t="s">
        <v>208071</v>
      </c>
    </row>
    <row r="14971" spans="1:9" ht="32" customHeight="1">
      <c r="A14971" s="19" t="s">
        <v>208072</v>
      </c>
      <c r="B14971" s="20" t="s">
        <v>208073</v>
      </c>
      <c r="C14971" s="22">
        <v>104</v>
      </c>
      <c r="D14971" s="21" t="s">
        <v>208074</v>
      </c>
      <c r="E14971" s="22">
        <v>71</v>
      </c>
      <c r="F14971" s="21" t="s">
        <v>192468</v>
      </c>
      <c r="G14971" s="22">
        <v>16</v>
      </c>
      <c r="H14971" s="22">
        <v>194</v>
      </c>
      <c r="I14971" s="21" t="s">
        <v>208075</v>
      </c>
    </row>
    <row r="14972" spans="1:9" ht="32" customHeight="1">
      <c r="A14972" s="19" t="s">
        <v>208076</v>
      </c>
      <c r="B14972" s="20" t="s">
        <v>208070</v>
      </c>
      <c r="C14972" s="22">
        <v>94</v>
      </c>
      <c r="D14972" s="21" t="s">
        <v>188837</v>
      </c>
      <c r="E14972" s="22">
        <v>71</v>
      </c>
      <c r="F14972" s="21" t="s">
        <v>176221</v>
      </c>
      <c r="G14972" s="22">
        <v>16</v>
      </c>
      <c r="H14972" s="22">
        <v>184</v>
      </c>
      <c r="I14972" s="21" t="s">
        <v>208077</v>
      </c>
    </row>
    <row r="14973" spans="1:9" ht="32" customHeight="1">
      <c r="A14973" s="19" t="s">
        <v>208078</v>
      </c>
      <c r="B14973" s="20" t="s">
        <v>176871</v>
      </c>
      <c r="C14973" s="22">
        <v>82</v>
      </c>
      <c r="D14973" s="21" t="s">
        <v>176762</v>
      </c>
      <c r="E14973" s="22">
        <v>25</v>
      </c>
      <c r="F14973" s="21" t="s">
        <v>182254</v>
      </c>
      <c r="G14973" s="22">
        <v>9</v>
      </c>
      <c r="H14973" s="22">
        <v>119</v>
      </c>
      <c r="I14973" s="21" t="s">
        <v>208079</v>
      </c>
    </row>
    <row r="14974" spans="1:9" ht="32" customHeight="1">
      <c r="A14974" s="19" t="s">
        <v>208080</v>
      </c>
      <c r="B14974" s="20" t="s">
        <v>173276</v>
      </c>
      <c r="C14974" s="22">
        <v>60</v>
      </c>
      <c r="D14974" s="21" t="s">
        <v>170846</v>
      </c>
      <c r="E14974" s="22">
        <v>20</v>
      </c>
      <c r="F14974" s="21" t="s">
        <v>170999</v>
      </c>
      <c r="G14974" s="22">
        <v>30</v>
      </c>
      <c r="H14974" s="22">
        <v>113</v>
      </c>
      <c r="I14974" s="21" t="s">
        <v>208081</v>
      </c>
    </row>
    <row r="14975" spans="1:9" ht="32" customHeight="1">
      <c r="A14975" s="19" t="s">
        <v>208082</v>
      </c>
      <c r="B14975" s="20" t="s">
        <v>174664</v>
      </c>
      <c r="C14975" s="22">
        <v>20</v>
      </c>
      <c r="D14975" s="21" t="s">
        <v>173179</v>
      </c>
      <c r="E14975" s="22">
        <v>112</v>
      </c>
      <c r="F14975" s="21" t="s">
        <v>170359</v>
      </c>
      <c r="G14975" s="22">
        <v>12</v>
      </c>
      <c r="H14975" s="22">
        <v>147</v>
      </c>
      <c r="I14975" s="21" t="s">
        <v>208083</v>
      </c>
    </row>
    <row r="14976" spans="1:9" ht="32" customHeight="1">
      <c r="A14976" s="19" t="s">
        <v>208084</v>
      </c>
      <c r="B14976" s="20" t="s">
        <v>170761</v>
      </c>
      <c r="C14976" s="22">
        <v>74</v>
      </c>
      <c r="D14976" s="21" t="s">
        <v>173003</v>
      </c>
      <c r="E14976" s="22">
        <v>28</v>
      </c>
      <c r="F14976" s="21" t="s">
        <v>169718</v>
      </c>
      <c r="G14976" s="22">
        <v>22</v>
      </c>
      <c r="H14976" s="22">
        <v>127</v>
      </c>
      <c r="I14976" s="21" t="s">
        <v>208085</v>
      </c>
    </row>
    <row r="14977" spans="1:9" ht="32" customHeight="1">
      <c r="A14977" s="19" t="s">
        <v>208086</v>
      </c>
      <c r="B14977" s="20" t="s">
        <v>175711</v>
      </c>
      <c r="C14977" s="22">
        <v>37</v>
      </c>
      <c r="D14977" s="21" t="s">
        <v>171879</v>
      </c>
      <c r="E14977" s="22">
        <v>28</v>
      </c>
      <c r="F14977" s="22">
        <v>0</v>
      </c>
      <c r="G14977" s="22">
        <v>0</v>
      </c>
      <c r="H14977" s="22">
        <v>68</v>
      </c>
      <c r="I14977" s="21" t="s">
        <v>208087</v>
      </c>
    </row>
    <row r="14978" spans="1:9" ht="32" customHeight="1">
      <c r="A14978" s="19" t="s">
        <v>208088</v>
      </c>
      <c r="B14978" s="24">
        <v>49</v>
      </c>
      <c r="C14978" s="22">
        <v>49</v>
      </c>
      <c r="D14978" s="22">
        <v>13</v>
      </c>
      <c r="E14978" s="22">
        <v>13</v>
      </c>
      <c r="F14978" s="22">
        <v>38</v>
      </c>
      <c r="G14978" s="22">
        <v>38</v>
      </c>
      <c r="H14978" s="22">
        <v>103</v>
      </c>
      <c r="I14978" s="21" t="s">
        <v>208089</v>
      </c>
    </row>
    <row r="14979" spans="1:9" ht="32" customHeight="1">
      <c r="A14979" s="19" t="s">
        <v>208090</v>
      </c>
      <c r="B14979" s="20" t="s">
        <v>171206</v>
      </c>
      <c r="C14979" s="22">
        <v>44</v>
      </c>
      <c r="D14979" s="21" t="s">
        <v>208091</v>
      </c>
      <c r="E14979" s="22">
        <v>43</v>
      </c>
      <c r="F14979" s="21" t="s">
        <v>193995</v>
      </c>
      <c r="G14979" s="22">
        <v>88</v>
      </c>
      <c r="H14979" s="22">
        <v>178</v>
      </c>
      <c r="I14979" s="21" t="s">
        <v>208092</v>
      </c>
    </row>
    <row r="14980" spans="1:9" ht="32" customHeight="1">
      <c r="A14980" s="19" t="s">
        <v>208093</v>
      </c>
      <c r="B14980" s="20" t="s">
        <v>172313</v>
      </c>
      <c r="C14980" s="22">
        <v>44</v>
      </c>
      <c r="D14980" s="21" t="s">
        <v>198832</v>
      </c>
      <c r="E14980" s="22">
        <v>43</v>
      </c>
      <c r="F14980" s="21" t="s">
        <v>170520</v>
      </c>
      <c r="G14980" s="22">
        <v>75</v>
      </c>
      <c r="H14980" s="22">
        <v>165</v>
      </c>
      <c r="I14980" s="21" t="s">
        <v>208094</v>
      </c>
    </row>
    <row r="14981" spans="1:9" ht="32" customHeight="1">
      <c r="A14981" s="19" t="s">
        <v>208095</v>
      </c>
      <c r="B14981" s="20" t="s">
        <v>172975</v>
      </c>
      <c r="C14981" s="22">
        <v>25</v>
      </c>
      <c r="D14981" s="21" t="s">
        <v>172974</v>
      </c>
      <c r="E14981" s="22">
        <v>75</v>
      </c>
      <c r="F14981" s="21" t="s">
        <v>172539</v>
      </c>
      <c r="G14981" s="22">
        <v>8</v>
      </c>
      <c r="H14981" s="22">
        <v>111</v>
      </c>
      <c r="I14981" s="21" t="s">
        <v>208096</v>
      </c>
    </row>
    <row r="14982" spans="1:9" ht="32" customHeight="1">
      <c r="A14982" s="19" t="s">
        <v>208097</v>
      </c>
      <c r="B14982" s="20" t="s">
        <v>173863</v>
      </c>
      <c r="C14982" s="22">
        <v>3</v>
      </c>
      <c r="D14982" s="21" t="s">
        <v>176511</v>
      </c>
      <c r="E14982" s="22">
        <v>77</v>
      </c>
      <c r="F14982" s="21" t="s">
        <v>178561</v>
      </c>
      <c r="G14982" s="22">
        <v>1</v>
      </c>
      <c r="H14982" s="22">
        <v>84</v>
      </c>
      <c r="I14982" s="21" t="s">
        <v>208098</v>
      </c>
    </row>
    <row r="14983" spans="1:9" ht="32" customHeight="1">
      <c r="A14983" s="19" t="s">
        <v>208099</v>
      </c>
      <c r="B14983" s="24">
        <v>0</v>
      </c>
      <c r="C14983" s="22">
        <v>0</v>
      </c>
      <c r="D14983" s="22">
        <v>100</v>
      </c>
      <c r="E14983" s="22">
        <v>81</v>
      </c>
      <c r="F14983" s="22">
        <v>0</v>
      </c>
      <c r="G14983" s="22">
        <v>0</v>
      </c>
      <c r="H14983" s="22">
        <v>84</v>
      </c>
      <c r="I14983" s="21" t="s">
        <v>208100</v>
      </c>
    </row>
    <row r="14984" spans="1:9" ht="32" customHeight="1">
      <c r="A14984" s="19" t="s">
        <v>208101</v>
      </c>
      <c r="B14984" s="24">
        <v>50</v>
      </c>
      <c r="C14984" s="22">
        <v>36</v>
      </c>
      <c r="D14984" s="21" t="s">
        <v>170498</v>
      </c>
      <c r="E14984" s="22">
        <v>28</v>
      </c>
      <c r="F14984" s="21" t="s">
        <v>170405</v>
      </c>
      <c r="G14984" s="22">
        <v>8</v>
      </c>
      <c r="H14984" s="22">
        <v>75</v>
      </c>
      <c r="I14984" s="21" t="s">
        <v>208102</v>
      </c>
    </row>
    <row r="14985" spans="1:9" ht="32" customHeight="1">
      <c r="A14985" s="19" t="s">
        <v>208103</v>
      </c>
      <c r="B14985" s="20" t="s">
        <v>208104</v>
      </c>
      <c r="C14985" s="22">
        <v>73</v>
      </c>
      <c r="D14985" s="21" t="s">
        <v>185811</v>
      </c>
      <c r="E14985" s="22">
        <v>56</v>
      </c>
      <c r="F14985" s="22">
        <v>0</v>
      </c>
      <c r="G14985" s="22">
        <v>0</v>
      </c>
      <c r="H14985" s="22">
        <v>132</v>
      </c>
      <c r="I14985" s="21" t="s">
        <v>208105</v>
      </c>
    </row>
    <row r="14986" spans="1:9" ht="32" customHeight="1">
      <c r="A14986" s="19" t="s">
        <v>208106</v>
      </c>
      <c r="B14986" s="20" t="s">
        <v>171353</v>
      </c>
      <c r="C14986" s="22">
        <v>59</v>
      </c>
      <c r="D14986" s="21" t="s">
        <v>191994</v>
      </c>
      <c r="E14986" s="22">
        <v>60</v>
      </c>
      <c r="F14986" s="21" t="s">
        <v>179560</v>
      </c>
      <c r="G14986" s="22">
        <v>18</v>
      </c>
      <c r="H14986" s="22">
        <v>140</v>
      </c>
      <c r="I14986" s="21" t="s">
        <v>208107</v>
      </c>
    </row>
    <row r="14987" spans="1:9" ht="32" customHeight="1">
      <c r="A14987" s="19" t="s">
        <v>208108</v>
      </c>
      <c r="B14987" s="20" t="s">
        <v>171353</v>
      </c>
      <c r="C14987" s="22">
        <v>59</v>
      </c>
      <c r="D14987" s="21" t="s">
        <v>191994</v>
      </c>
      <c r="E14987" s="22">
        <v>60</v>
      </c>
      <c r="F14987" s="21" t="s">
        <v>179560</v>
      </c>
      <c r="G14987" s="22">
        <v>18</v>
      </c>
      <c r="H14987" s="22">
        <v>140</v>
      </c>
      <c r="I14987" s="21" t="s">
        <v>208109</v>
      </c>
    </row>
    <row r="14988" spans="1:9" ht="44" customHeight="1">
      <c r="A14988" s="19" t="s">
        <v>208110</v>
      </c>
      <c r="B14988" s="20" t="s">
        <v>174381</v>
      </c>
      <c r="C14988" s="22">
        <v>77</v>
      </c>
      <c r="D14988" s="21" t="s">
        <v>208111</v>
      </c>
      <c r="E14988" s="22">
        <v>97</v>
      </c>
      <c r="F14988" s="21" t="s">
        <v>179212</v>
      </c>
      <c r="G14988" s="22">
        <v>22</v>
      </c>
      <c r="H14988" s="22">
        <v>199</v>
      </c>
      <c r="I14988" s="21" t="s">
        <v>208112</v>
      </c>
    </row>
    <row r="14989" spans="1:9" ht="44" customHeight="1">
      <c r="A14989" s="19" t="s">
        <v>208113</v>
      </c>
      <c r="B14989" s="20" t="s">
        <v>185984</v>
      </c>
      <c r="C14989" s="22">
        <v>67</v>
      </c>
      <c r="D14989" s="21" t="s">
        <v>188224</v>
      </c>
      <c r="E14989" s="22">
        <v>12</v>
      </c>
      <c r="F14989" s="22">
        <v>0</v>
      </c>
      <c r="G14989" s="22">
        <v>0</v>
      </c>
      <c r="H14989" s="22">
        <v>82</v>
      </c>
      <c r="I14989" s="21" t="s">
        <v>208114</v>
      </c>
    </row>
    <row r="14990" spans="1:9" ht="32" customHeight="1">
      <c r="A14990" s="19" t="s">
        <v>208115</v>
      </c>
      <c r="B14990" s="20" t="s">
        <v>170666</v>
      </c>
      <c r="C14990" s="22">
        <v>100</v>
      </c>
      <c r="D14990" s="22">
        <v>0</v>
      </c>
      <c r="E14990" s="22">
        <v>0</v>
      </c>
      <c r="F14990" s="21" t="s">
        <v>172183</v>
      </c>
      <c r="G14990" s="22">
        <v>14</v>
      </c>
      <c r="H14990" s="22">
        <v>117</v>
      </c>
      <c r="I14990" s="21" t="s">
        <v>208116</v>
      </c>
    </row>
    <row r="14991" spans="1:9" ht="32" customHeight="1">
      <c r="A14991" s="19" t="s">
        <v>208117</v>
      </c>
      <c r="B14991" s="20" t="s">
        <v>170792</v>
      </c>
      <c r="C14991" s="22">
        <v>60</v>
      </c>
      <c r="D14991" s="21" t="s">
        <v>171294</v>
      </c>
      <c r="E14991" s="22">
        <v>24</v>
      </c>
      <c r="F14991" s="21" t="s">
        <v>177515</v>
      </c>
      <c r="G14991" s="22">
        <v>15</v>
      </c>
      <c r="H14991" s="22">
        <v>102</v>
      </c>
      <c r="I14991" s="21" t="s">
        <v>208118</v>
      </c>
    </row>
    <row r="14992" spans="1:9" ht="44" customHeight="1">
      <c r="A14992" s="19" t="s">
        <v>208119</v>
      </c>
      <c r="B14992" s="20" t="s">
        <v>169700</v>
      </c>
      <c r="C14992" s="22">
        <v>3</v>
      </c>
      <c r="D14992" s="21" t="s">
        <v>170088</v>
      </c>
      <c r="E14992" s="22">
        <v>68</v>
      </c>
      <c r="F14992" s="21" t="s">
        <v>176058</v>
      </c>
      <c r="G14992" s="22">
        <v>1</v>
      </c>
      <c r="H14992" s="22">
        <v>75</v>
      </c>
      <c r="I14992" s="21" t="s">
        <v>208120</v>
      </c>
    </row>
    <row r="14993" spans="1:9" ht="44" customHeight="1">
      <c r="A14993" s="19" t="s">
        <v>208121</v>
      </c>
      <c r="B14993" s="20" t="s">
        <v>182976</v>
      </c>
      <c r="C14993" s="22">
        <v>55</v>
      </c>
      <c r="D14993" s="22">
        <v>0</v>
      </c>
      <c r="E14993" s="22">
        <v>0</v>
      </c>
      <c r="F14993" s="21" t="s">
        <v>172691</v>
      </c>
      <c r="G14993" s="22">
        <v>1</v>
      </c>
      <c r="H14993" s="22">
        <v>59</v>
      </c>
      <c r="I14993" s="21" t="s">
        <v>208122</v>
      </c>
    </row>
    <row r="14994" spans="1:9" ht="44" customHeight="1">
      <c r="A14994" s="19" t="s">
        <v>208123</v>
      </c>
      <c r="B14994" s="20" t="s">
        <v>175812</v>
      </c>
      <c r="C14994" s="22">
        <v>55</v>
      </c>
      <c r="D14994" s="22">
        <v>0</v>
      </c>
      <c r="E14994" s="22">
        <v>0</v>
      </c>
      <c r="F14994" s="21" t="s">
        <v>171058</v>
      </c>
      <c r="G14994" s="22">
        <v>10</v>
      </c>
      <c r="H14994" s="22">
        <v>68</v>
      </c>
      <c r="I14994" s="21" t="s">
        <v>208124</v>
      </c>
    </row>
    <row r="14995" spans="1:9" ht="32" customHeight="1">
      <c r="A14995" s="19" t="s">
        <v>208125</v>
      </c>
      <c r="B14995" s="20" t="s">
        <v>179399</v>
      </c>
      <c r="C14995" s="22">
        <v>49</v>
      </c>
      <c r="D14995" s="21" t="s">
        <v>170129</v>
      </c>
      <c r="E14995" s="22">
        <v>4</v>
      </c>
      <c r="F14995" s="21" t="s">
        <v>173748</v>
      </c>
      <c r="G14995" s="22">
        <v>7</v>
      </c>
      <c r="H14995" s="22">
        <v>63</v>
      </c>
      <c r="I14995" s="21" t="s">
        <v>208126</v>
      </c>
    </row>
    <row r="14996" spans="1:9" ht="32" customHeight="1">
      <c r="A14996" s="19" t="s">
        <v>208127</v>
      </c>
      <c r="B14996" s="20" t="s">
        <v>170970</v>
      </c>
      <c r="C14996" s="22">
        <v>78</v>
      </c>
      <c r="D14996" s="22">
        <v>0</v>
      </c>
      <c r="E14996" s="22">
        <v>0</v>
      </c>
      <c r="F14996" s="21" t="s">
        <v>173875</v>
      </c>
      <c r="G14996" s="22">
        <v>7</v>
      </c>
      <c r="H14996" s="22">
        <v>88</v>
      </c>
      <c r="I14996" s="21" t="s">
        <v>208128</v>
      </c>
    </row>
    <row r="14997" spans="1:9" ht="32" customHeight="1">
      <c r="A14997" s="19" t="s">
        <v>208129</v>
      </c>
      <c r="B14997" s="20" t="s">
        <v>190818</v>
      </c>
      <c r="C14997" s="22">
        <v>41</v>
      </c>
      <c r="D14997" s="21" t="s">
        <v>181762</v>
      </c>
      <c r="E14997" s="22">
        <v>82</v>
      </c>
      <c r="F14997" s="21" t="s">
        <v>173698</v>
      </c>
      <c r="G14997" s="22">
        <v>9</v>
      </c>
      <c r="H14997" s="22">
        <v>135</v>
      </c>
      <c r="I14997" s="21" t="s">
        <v>208130</v>
      </c>
    </row>
    <row r="14998" spans="1:9" ht="32" customHeight="1">
      <c r="A14998" s="19" t="s">
        <v>208131</v>
      </c>
      <c r="B14998" s="20" t="s">
        <v>177736</v>
      </c>
      <c r="C14998" s="22">
        <v>2</v>
      </c>
      <c r="D14998" s="21" t="s">
        <v>208132</v>
      </c>
      <c r="E14998" s="22">
        <v>141</v>
      </c>
      <c r="F14998" s="21" t="s">
        <v>179571</v>
      </c>
      <c r="G14998" s="22">
        <v>8</v>
      </c>
      <c r="H14998" s="22">
        <v>154</v>
      </c>
      <c r="I14998" s="21" t="s">
        <v>208133</v>
      </c>
    </row>
    <row r="14999" spans="1:9" ht="32" customHeight="1">
      <c r="A14999" s="19" t="s">
        <v>208134</v>
      </c>
      <c r="B14999" s="20" t="s">
        <v>183027</v>
      </c>
      <c r="C14999" s="22">
        <v>43</v>
      </c>
      <c r="D14999" s="21" t="s">
        <v>171285</v>
      </c>
      <c r="E14999" s="22">
        <v>44</v>
      </c>
      <c r="F14999" s="21" t="s">
        <v>175047</v>
      </c>
      <c r="G14999" s="22">
        <v>5</v>
      </c>
      <c r="H14999" s="22">
        <v>95</v>
      </c>
      <c r="I14999" s="21" t="s">
        <v>208135</v>
      </c>
    </row>
    <row r="15000" spans="1:9" ht="32" customHeight="1">
      <c r="A15000" s="19" t="s">
        <v>208136</v>
      </c>
      <c r="B15000" s="20" t="s">
        <v>206229</v>
      </c>
      <c r="C15000" s="22">
        <v>2</v>
      </c>
      <c r="D15000" s="21" t="s">
        <v>208137</v>
      </c>
      <c r="E15000" s="22">
        <v>156</v>
      </c>
      <c r="F15000" s="21" t="s">
        <v>181337</v>
      </c>
      <c r="G15000" s="22">
        <v>5</v>
      </c>
      <c r="H15000" s="22">
        <v>166</v>
      </c>
      <c r="I15000" s="21" t="s">
        <v>208138</v>
      </c>
    </row>
    <row r="15001" spans="1:9" ht="32" customHeight="1">
      <c r="A15001" s="19" t="s">
        <v>208139</v>
      </c>
      <c r="B15001" s="20" t="s">
        <v>177640</v>
      </c>
      <c r="C15001" s="22">
        <v>3</v>
      </c>
      <c r="D15001" s="21" t="s">
        <v>176182</v>
      </c>
      <c r="E15001" s="22">
        <v>100</v>
      </c>
      <c r="F15001" s="21" t="s">
        <v>177640</v>
      </c>
      <c r="G15001" s="22">
        <v>3</v>
      </c>
      <c r="H15001" s="22">
        <v>109</v>
      </c>
      <c r="I15001" s="21" t="s">
        <v>208140</v>
      </c>
    </row>
    <row r="15002" spans="1:9" ht="32" customHeight="1">
      <c r="A15002" s="19" t="s">
        <v>208141</v>
      </c>
      <c r="B15002" s="40">
        <v>9375</v>
      </c>
      <c r="C15002" s="22">
        <v>6</v>
      </c>
      <c r="D15002" s="21" t="s">
        <v>171029</v>
      </c>
      <c r="E15002" s="22">
        <v>29</v>
      </c>
      <c r="F15002" s="21" t="s">
        <v>171029</v>
      </c>
      <c r="G15002" s="22">
        <v>29</v>
      </c>
      <c r="H15002" s="22">
        <v>67</v>
      </c>
      <c r="I15002" s="21" t="s">
        <v>208142</v>
      </c>
    </row>
    <row r="15003" spans="1:9" ht="32" customHeight="1">
      <c r="A15003" s="19" t="s">
        <v>208143</v>
      </c>
      <c r="B15003" s="20" t="s">
        <v>180540</v>
      </c>
      <c r="C15003" s="22">
        <v>44</v>
      </c>
      <c r="D15003" s="21" t="s">
        <v>169785</v>
      </c>
      <c r="E15003" s="22">
        <v>49</v>
      </c>
      <c r="F15003" s="21" t="s">
        <v>177682</v>
      </c>
      <c r="G15003" s="22">
        <v>24</v>
      </c>
      <c r="H15003" s="22">
        <v>120</v>
      </c>
      <c r="I15003" s="21" t="s">
        <v>208144</v>
      </c>
    </row>
    <row r="15004" spans="1:9" ht="32" customHeight="1">
      <c r="A15004" s="19" t="s">
        <v>208145</v>
      </c>
      <c r="B15004" s="20" t="s">
        <v>170543</v>
      </c>
      <c r="C15004" s="22">
        <v>4</v>
      </c>
      <c r="D15004" s="21" t="s">
        <v>177709</v>
      </c>
      <c r="E15004" s="22">
        <v>86</v>
      </c>
      <c r="F15004" s="21" t="s">
        <v>170217</v>
      </c>
      <c r="G15004" s="22">
        <v>3</v>
      </c>
      <c r="H15004" s="22">
        <v>96</v>
      </c>
      <c r="I15004" s="21" t="s">
        <v>208146</v>
      </c>
    </row>
    <row r="15005" spans="1:9" ht="32" customHeight="1">
      <c r="A15005" s="19" t="s">
        <v>208147</v>
      </c>
      <c r="B15005" s="20" t="s">
        <v>187963</v>
      </c>
      <c r="C15005" s="22">
        <v>51</v>
      </c>
      <c r="D15005" s="21" t="s">
        <v>170436</v>
      </c>
      <c r="E15005" s="22">
        <v>4</v>
      </c>
      <c r="F15005" s="21" t="s">
        <v>169902</v>
      </c>
      <c r="G15005" s="22">
        <v>3</v>
      </c>
      <c r="H15005" s="22">
        <v>61</v>
      </c>
      <c r="I15005" s="21" t="s">
        <v>208148</v>
      </c>
    </row>
    <row r="15006" spans="1:9" ht="32" customHeight="1">
      <c r="A15006" s="19" t="s">
        <v>208149</v>
      </c>
      <c r="B15006" s="20" t="s">
        <v>193038</v>
      </c>
      <c r="C15006" s="22">
        <v>65</v>
      </c>
      <c r="D15006" s="21" t="s">
        <v>170313</v>
      </c>
      <c r="E15006" s="22">
        <v>4</v>
      </c>
      <c r="F15006" s="21" t="s">
        <v>179871</v>
      </c>
      <c r="G15006" s="22">
        <v>10</v>
      </c>
      <c r="H15006" s="22">
        <v>82</v>
      </c>
      <c r="I15006" s="21" t="s">
        <v>208150</v>
      </c>
    </row>
    <row r="15007" spans="1:9" ht="32" customHeight="1">
      <c r="A15007" s="19" t="s">
        <v>208151</v>
      </c>
      <c r="B15007" s="20" t="s">
        <v>181682</v>
      </c>
      <c r="C15007" s="22">
        <v>29</v>
      </c>
      <c r="D15007" s="21" t="s">
        <v>174563</v>
      </c>
      <c r="E15007" s="22">
        <v>55</v>
      </c>
      <c r="F15007" s="21" t="s">
        <v>200000</v>
      </c>
      <c r="G15007" s="22">
        <v>22</v>
      </c>
      <c r="H15007" s="22">
        <v>109</v>
      </c>
      <c r="I15007" s="21" t="s">
        <v>208152</v>
      </c>
    </row>
    <row r="15008" spans="1:9" ht="32" customHeight="1">
      <c r="A15008" s="19" t="s">
        <v>208153</v>
      </c>
      <c r="B15008" s="24">
        <v>60</v>
      </c>
      <c r="C15008" s="22">
        <v>57</v>
      </c>
      <c r="D15008" s="21" t="s">
        <v>170048</v>
      </c>
      <c r="E15008" s="22">
        <v>25</v>
      </c>
      <c r="F15008" s="21" t="s">
        <v>171291</v>
      </c>
      <c r="G15008" s="22">
        <v>13</v>
      </c>
      <c r="H15008" s="22">
        <v>98</v>
      </c>
      <c r="I15008" s="21" t="s">
        <v>208154</v>
      </c>
    </row>
    <row r="15009" spans="1:9" ht="32" customHeight="1">
      <c r="A15009" s="19" t="s">
        <v>208155</v>
      </c>
      <c r="B15009" s="24">
        <v>0</v>
      </c>
      <c r="C15009" s="22">
        <v>0</v>
      </c>
      <c r="D15009" s="21" t="s">
        <v>208156</v>
      </c>
      <c r="E15009" s="22">
        <v>107</v>
      </c>
      <c r="F15009" s="21" t="s">
        <v>182254</v>
      </c>
      <c r="G15009" s="22">
        <v>9</v>
      </c>
      <c r="H15009" s="22">
        <v>119</v>
      </c>
      <c r="I15009" s="21" t="s">
        <v>208157</v>
      </c>
    </row>
    <row r="15010" spans="1:9" ht="32" customHeight="1">
      <c r="A15010" s="19" t="s">
        <v>208158</v>
      </c>
      <c r="B15010" s="20" t="s">
        <v>169724</v>
      </c>
      <c r="C15010" s="22">
        <v>54</v>
      </c>
      <c r="D15010" s="21" t="s">
        <v>181284</v>
      </c>
      <c r="E15010" s="22">
        <v>45</v>
      </c>
      <c r="F15010" s="21" t="s">
        <v>170350</v>
      </c>
      <c r="G15010" s="22">
        <v>15</v>
      </c>
      <c r="H15010" s="22">
        <v>117</v>
      </c>
      <c r="I15010" s="21" t="s">
        <v>208159</v>
      </c>
    </row>
    <row r="15011" spans="1:9" ht="32" customHeight="1">
      <c r="A15011" s="19" t="s">
        <v>208160</v>
      </c>
      <c r="B15011" s="20" t="s">
        <v>173354</v>
      </c>
      <c r="C15011" s="22">
        <v>4</v>
      </c>
      <c r="D15011" s="21" t="s">
        <v>186431</v>
      </c>
      <c r="E15011" s="22">
        <v>132</v>
      </c>
      <c r="F15011" s="21" t="s">
        <v>178353</v>
      </c>
      <c r="G15011" s="22">
        <v>11</v>
      </c>
      <c r="H15011" s="22">
        <v>150</v>
      </c>
      <c r="I15011" s="21" t="s">
        <v>208161</v>
      </c>
    </row>
    <row r="15012" spans="1:9" ht="32" customHeight="1">
      <c r="A15012" s="19" t="s">
        <v>208162</v>
      </c>
      <c r="B15012" s="20" t="s">
        <v>171340</v>
      </c>
      <c r="C15012" s="22">
        <v>3</v>
      </c>
      <c r="D15012" s="21" t="s">
        <v>170139</v>
      </c>
      <c r="E15012" s="22">
        <v>88</v>
      </c>
      <c r="F15012" s="21" t="s">
        <v>176432</v>
      </c>
      <c r="G15012" s="22">
        <v>1</v>
      </c>
      <c r="H15012" s="22">
        <v>95</v>
      </c>
      <c r="I15012" s="21" t="s">
        <v>208163</v>
      </c>
    </row>
    <row r="15013" spans="1:9" ht="32" customHeight="1">
      <c r="A15013" s="19" t="s">
        <v>208164</v>
      </c>
      <c r="B15013" s="20" t="s">
        <v>177637</v>
      </c>
      <c r="C15013" s="22">
        <v>42</v>
      </c>
      <c r="D15013" s="21" t="s">
        <v>174058</v>
      </c>
      <c r="E15013" s="22">
        <v>68</v>
      </c>
      <c r="F15013" s="21" t="s">
        <v>176804</v>
      </c>
      <c r="G15013" s="22">
        <v>8</v>
      </c>
      <c r="H15013" s="22">
        <v>121</v>
      </c>
      <c r="I15013" s="21" t="s">
        <v>208165</v>
      </c>
    </row>
    <row r="15014" spans="1:9" ht="32" customHeight="1">
      <c r="A15014" s="19" t="s">
        <v>208166</v>
      </c>
      <c r="B15014" s="20" t="s">
        <v>170827</v>
      </c>
      <c r="C15014" s="22">
        <v>31</v>
      </c>
      <c r="D15014" s="21" t="s">
        <v>208167</v>
      </c>
      <c r="E15014" s="22">
        <v>102</v>
      </c>
      <c r="F15014" s="21" t="s">
        <v>173037</v>
      </c>
      <c r="G15014" s="22">
        <v>4</v>
      </c>
      <c r="H15014" s="22">
        <v>140</v>
      </c>
      <c r="I15014" s="21" t="s">
        <v>208168</v>
      </c>
    </row>
    <row r="15015" spans="1:9" ht="32" customHeight="1">
      <c r="A15015" s="19" t="s">
        <v>208169</v>
      </c>
      <c r="B15015" s="20" t="s">
        <v>207361</v>
      </c>
      <c r="C15015" s="22">
        <v>73</v>
      </c>
      <c r="D15015" s="21" t="s">
        <v>171898</v>
      </c>
      <c r="E15015" s="22">
        <v>27</v>
      </c>
      <c r="F15015" s="21" t="s">
        <v>173149</v>
      </c>
      <c r="G15015" s="22">
        <v>45</v>
      </c>
      <c r="H15015" s="22">
        <v>148</v>
      </c>
      <c r="I15015" s="21" t="s">
        <v>208170</v>
      </c>
    </row>
    <row r="15016" spans="1:9" ht="32" customHeight="1">
      <c r="A15016" s="19" t="s">
        <v>208171</v>
      </c>
      <c r="B15016" s="20" t="s">
        <v>183249</v>
      </c>
      <c r="C15016" s="22">
        <v>87</v>
      </c>
      <c r="D15016" s="22">
        <v>0</v>
      </c>
      <c r="E15016" s="22">
        <v>0</v>
      </c>
      <c r="F15016" s="21" t="s">
        <v>169909</v>
      </c>
      <c r="G15016" s="22">
        <v>12</v>
      </c>
      <c r="H15016" s="22">
        <v>102</v>
      </c>
      <c r="I15016" s="21" t="s">
        <v>208172</v>
      </c>
    </row>
    <row r="15017" spans="1:9" ht="32" customHeight="1">
      <c r="A15017" s="19" t="s">
        <v>208173</v>
      </c>
      <c r="B15017" s="20" t="s">
        <v>175983</v>
      </c>
      <c r="C15017" s="22">
        <v>27</v>
      </c>
      <c r="D15017" s="21" t="s">
        <v>170473</v>
      </c>
      <c r="E15017" s="22">
        <v>52</v>
      </c>
      <c r="F15017" s="21" t="s">
        <v>169754</v>
      </c>
      <c r="G15017" s="22">
        <v>18</v>
      </c>
      <c r="H15017" s="22">
        <v>100</v>
      </c>
      <c r="I15017" s="21" t="s">
        <v>208174</v>
      </c>
    </row>
    <row r="15018" spans="1:9" ht="44" customHeight="1">
      <c r="A15018" s="19" t="s">
        <v>208175</v>
      </c>
      <c r="B15018" s="20" t="s">
        <v>186858</v>
      </c>
      <c r="C15018" s="22">
        <v>59</v>
      </c>
      <c r="D15018" s="21" t="s">
        <v>180686</v>
      </c>
      <c r="E15018" s="22">
        <v>9</v>
      </c>
      <c r="F15018" s="21" t="s">
        <v>179512</v>
      </c>
      <c r="G15018" s="22">
        <v>18</v>
      </c>
      <c r="H15018" s="22">
        <v>89</v>
      </c>
      <c r="I15018" s="21" t="s">
        <v>208176</v>
      </c>
    </row>
    <row r="15019" spans="1:9" ht="44" customHeight="1">
      <c r="A15019" s="19" t="s">
        <v>208177</v>
      </c>
      <c r="B15019" s="20" t="s">
        <v>175830</v>
      </c>
      <c r="C15019" s="22">
        <v>30</v>
      </c>
      <c r="D15019" s="21" t="s">
        <v>170408</v>
      </c>
      <c r="E15019" s="22">
        <v>28</v>
      </c>
      <c r="F15019" s="21" t="s">
        <v>176810</v>
      </c>
      <c r="G15019" s="22">
        <v>5</v>
      </c>
      <c r="H15019" s="22">
        <v>66</v>
      </c>
      <c r="I15019" s="21" t="s">
        <v>208178</v>
      </c>
    </row>
    <row r="15020" spans="1:9" ht="44" customHeight="1">
      <c r="A15020" s="19" t="s">
        <v>208179</v>
      </c>
      <c r="B15020" s="20" t="s">
        <v>172028</v>
      </c>
      <c r="C15020" s="22">
        <v>2</v>
      </c>
      <c r="D15020" s="21" t="s">
        <v>175008</v>
      </c>
      <c r="E15020" s="22">
        <v>72</v>
      </c>
      <c r="F15020" s="21" t="s">
        <v>170502</v>
      </c>
      <c r="G15020" s="22">
        <v>4</v>
      </c>
      <c r="H15020" s="22">
        <v>81</v>
      </c>
      <c r="I15020" s="21" t="s">
        <v>208180</v>
      </c>
    </row>
    <row r="15021" spans="1:9" ht="44" customHeight="1">
      <c r="A15021" s="19" t="s">
        <v>208181</v>
      </c>
      <c r="B15021" s="20" t="s">
        <v>176304</v>
      </c>
      <c r="C15021" s="22">
        <v>32</v>
      </c>
      <c r="D15021" s="21" t="s">
        <v>169883</v>
      </c>
      <c r="E15021" s="22">
        <v>26</v>
      </c>
      <c r="F15021" s="21" t="s">
        <v>171903</v>
      </c>
      <c r="G15021" s="22">
        <v>28</v>
      </c>
      <c r="H15021" s="22">
        <v>89</v>
      </c>
      <c r="I15021" s="21" t="s">
        <v>208182</v>
      </c>
    </row>
    <row r="15022" spans="1:9" ht="32" customHeight="1">
      <c r="A15022" s="19" t="s">
        <v>208183</v>
      </c>
      <c r="B15022" s="24">
        <v>0</v>
      </c>
      <c r="C15022" s="22">
        <v>0</v>
      </c>
      <c r="D15022" s="22">
        <v>100</v>
      </c>
      <c r="E15022" s="22">
        <v>95</v>
      </c>
      <c r="F15022" s="22">
        <v>0</v>
      </c>
      <c r="G15022" s="22">
        <v>0</v>
      </c>
      <c r="H15022" s="22">
        <v>98</v>
      </c>
      <c r="I15022" s="21" t="s">
        <v>208184</v>
      </c>
    </row>
    <row r="15023" spans="1:9" ht="32" customHeight="1">
      <c r="A15023" s="19" t="s">
        <v>208185</v>
      </c>
      <c r="B15023" s="20" t="s">
        <v>188113</v>
      </c>
      <c r="C15023" s="22">
        <v>19</v>
      </c>
      <c r="D15023" s="21" t="s">
        <v>170426</v>
      </c>
      <c r="E15023" s="22">
        <v>90</v>
      </c>
      <c r="F15023" s="21" t="s">
        <v>174660</v>
      </c>
      <c r="G15023" s="22">
        <v>23</v>
      </c>
      <c r="H15023" s="22">
        <v>135</v>
      </c>
      <c r="I15023" s="21" t="s">
        <v>208186</v>
      </c>
    </row>
    <row r="15024" spans="1:9" ht="32" customHeight="1">
      <c r="A15024" s="19" t="s">
        <v>208187</v>
      </c>
      <c r="B15024" s="20" t="s">
        <v>172671</v>
      </c>
      <c r="C15024" s="22">
        <v>54</v>
      </c>
      <c r="D15024" s="22">
        <v>0</v>
      </c>
      <c r="E15024" s="22">
        <v>0</v>
      </c>
      <c r="F15024" s="21" t="s">
        <v>171496</v>
      </c>
      <c r="G15024" s="22">
        <v>30</v>
      </c>
      <c r="H15024" s="22">
        <v>87</v>
      </c>
      <c r="I15024" s="21" t="s">
        <v>208188</v>
      </c>
    </row>
    <row r="15025" spans="1:9" ht="32" customHeight="1">
      <c r="A15025" s="19" t="s">
        <v>208189</v>
      </c>
      <c r="B15025" s="20" t="s">
        <v>174432</v>
      </c>
      <c r="C15025" s="22">
        <v>68</v>
      </c>
      <c r="D15025" s="22">
        <v>0</v>
      </c>
      <c r="E15025" s="22">
        <v>0</v>
      </c>
      <c r="F15025" s="21" t="s">
        <v>169663</v>
      </c>
      <c r="G15025" s="22">
        <v>16</v>
      </c>
      <c r="H15025" s="22">
        <v>87</v>
      </c>
      <c r="I15025" s="21" t="s">
        <v>208190</v>
      </c>
    </row>
    <row r="15026" spans="1:9" ht="32" customHeight="1">
      <c r="A15026" s="19" t="s">
        <v>208191</v>
      </c>
      <c r="B15026" s="20" t="s">
        <v>171303</v>
      </c>
      <c r="C15026" s="22">
        <v>114</v>
      </c>
      <c r="D15026" s="21" t="s">
        <v>176663</v>
      </c>
      <c r="E15026" s="22">
        <v>6</v>
      </c>
      <c r="F15026" s="21" t="s">
        <v>169743</v>
      </c>
      <c r="G15026" s="22">
        <v>75</v>
      </c>
      <c r="H15026" s="22">
        <v>198</v>
      </c>
      <c r="I15026" s="21" t="s">
        <v>208192</v>
      </c>
    </row>
    <row r="15027" spans="1:9" ht="32" customHeight="1">
      <c r="A15027" s="19" t="s">
        <v>208193</v>
      </c>
      <c r="B15027" s="20" t="s">
        <v>173662</v>
      </c>
      <c r="C15027" s="22">
        <v>40</v>
      </c>
      <c r="D15027" s="21" t="s">
        <v>170971</v>
      </c>
      <c r="E15027" s="22">
        <v>3</v>
      </c>
      <c r="F15027" s="21" t="s">
        <v>176367</v>
      </c>
      <c r="G15027" s="22">
        <v>8</v>
      </c>
      <c r="H15027" s="22">
        <v>54</v>
      </c>
      <c r="I15027" s="21" t="s">
        <v>208194</v>
      </c>
    </row>
    <row r="15028" spans="1:9" ht="32" customHeight="1">
      <c r="A15028" s="19" t="s">
        <v>208195</v>
      </c>
      <c r="B15028" s="20" t="s">
        <v>173454</v>
      </c>
      <c r="C15028" s="22">
        <v>74</v>
      </c>
      <c r="D15028" s="22">
        <v>10</v>
      </c>
      <c r="E15028" s="22">
        <v>9</v>
      </c>
      <c r="F15028" s="21" t="s">
        <v>180930</v>
      </c>
      <c r="G15028" s="22">
        <v>7</v>
      </c>
      <c r="H15028" s="22">
        <v>93</v>
      </c>
      <c r="I15028" s="21" t="s">
        <v>208196</v>
      </c>
    </row>
    <row r="15029" spans="1:9" ht="32" customHeight="1">
      <c r="A15029" s="19" t="s">
        <v>208197</v>
      </c>
      <c r="B15029" s="20" t="s">
        <v>180492</v>
      </c>
      <c r="C15029" s="22">
        <v>41</v>
      </c>
      <c r="D15029" s="21" t="s">
        <v>176123</v>
      </c>
      <c r="E15029" s="22">
        <v>16</v>
      </c>
      <c r="F15029" s="21" t="s">
        <v>185602</v>
      </c>
      <c r="G15029" s="22">
        <v>22</v>
      </c>
      <c r="H15029" s="22">
        <v>82</v>
      </c>
      <c r="I15029" s="21" t="s">
        <v>208198</v>
      </c>
    </row>
    <row r="15030" spans="1:9" ht="32" customHeight="1">
      <c r="A15030" s="19" t="s">
        <v>208199</v>
      </c>
      <c r="B15030" s="20" t="s">
        <v>173541</v>
      </c>
      <c r="C15030" s="22">
        <v>3</v>
      </c>
      <c r="D15030" s="21" t="s">
        <v>192562</v>
      </c>
      <c r="E15030" s="22">
        <v>179</v>
      </c>
      <c r="F15030" s="21" t="s">
        <v>177574</v>
      </c>
      <c r="G15030" s="22">
        <v>4</v>
      </c>
      <c r="H15030" s="22">
        <v>189</v>
      </c>
      <c r="I15030" s="21" t="s">
        <v>208200</v>
      </c>
    </row>
    <row r="15031" spans="1:9" ht="32" customHeight="1">
      <c r="A15031" s="19" t="s">
        <v>208201</v>
      </c>
      <c r="B15031" s="20" t="s">
        <v>190694</v>
      </c>
      <c r="C15031" s="22">
        <v>23</v>
      </c>
      <c r="D15031" s="21" t="s">
        <v>182788</v>
      </c>
      <c r="E15031" s="22">
        <v>38</v>
      </c>
      <c r="F15031" s="21" t="s">
        <v>173369</v>
      </c>
      <c r="G15031" s="22">
        <v>35</v>
      </c>
      <c r="H15031" s="22">
        <v>99</v>
      </c>
      <c r="I15031" s="21" t="s">
        <v>208202</v>
      </c>
    </row>
    <row r="15032" spans="1:9" ht="32" customHeight="1">
      <c r="A15032" s="19" t="s">
        <v>208203</v>
      </c>
      <c r="B15032" s="24">
        <v>0</v>
      </c>
      <c r="C15032" s="22">
        <v>0</v>
      </c>
      <c r="D15032" s="21" t="s">
        <v>195300</v>
      </c>
      <c r="E15032" s="22">
        <v>234</v>
      </c>
      <c r="F15032" s="21" t="s">
        <v>172897</v>
      </c>
      <c r="G15032" s="22">
        <v>8</v>
      </c>
      <c r="H15032" s="22">
        <v>245</v>
      </c>
      <c r="I15032" s="21" t="s">
        <v>208204</v>
      </c>
    </row>
    <row r="15033" spans="1:9" ht="32" customHeight="1">
      <c r="A15033" s="19" t="s">
        <v>208205</v>
      </c>
      <c r="B15033" s="20" t="s">
        <v>170382</v>
      </c>
      <c r="C15033" s="22">
        <v>6</v>
      </c>
      <c r="D15033" s="21" t="s">
        <v>180888</v>
      </c>
      <c r="E15033" s="22">
        <v>268</v>
      </c>
      <c r="F15033" s="21" t="s">
        <v>175204</v>
      </c>
      <c r="G15033" s="22">
        <v>2</v>
      </c>
      <c r="H15033" s="22">
        <v>279</v>
      </c>
      <c r="I15033" s="21" t="s">
        <v>208206</v>
      </c>
    </row>
    <row r="15034" spans="1:9" ht="32" customHeight="1">
      <c r="A15034" s="19" t="s">
        <v>208207</v>
      </c>
      <c r="B15034" s="20" t="s">
        <v>169723</v>
      </c>
      <c r="C15034" s="22">
        <v>50</v>
      </c>
      <c r="D15034" s="21" t="s">
        <v>187137</v>
      </c>
      <c r="E15034" s="22">
        <v>32</v>
      </c>
      <c r="F15034" s="21" t="s">
        <v>171291</v>
      </c>
      <c r="G15034" s="22">
        <v>13</v>
      </c>
      <c r="H15034" s="22">
        <v>98</v>
      </c>
      <c r="I15034" s="21" t="s">
        <v>208208</v>
      </c>
    </row>
    <row r="15035" spans="1:9" ht="32" customHeight="1">
      <c r="A15035" s="19" t="s">
        <v>208209</v>
      </c>
      <c r="B15035" s="20" t="s">
        <v>208210</v>
      </c>
      <c r="C15035" s="22">
        <v>32</v>
      </c>
      <c r="D15035" s="21" t="s">
        <v>186840</v>
      </c>
      <c r="E15035" s="22">
        <v>81</v>
      </c>
      <c r="F15035" s="21" t="s">
        <v>170686</v>
      </c>
      <c r="G15035" s="22">
        <v>10</v>
      </c>
      <c r="H15035" s="22">
        <v>126</v>
      </c>
      <c r="I15035" s="21" t="s">
        <v>208211</v>
      </c>
    </row>
    <row r="15036" spans="1:9" ht="32" customHeight="1">
      <c r="A15036" s="19" t="s">
        <v>208212</v>
      </c>
      <c r="B15036" s="20" t="s">
        <v>178193</v>
      </c>
      <c r="C15036" s="22">
        <v>84</v>
      </c>
      <c r="D15036" s="21" t="s">
        <v>172253</v>
      </c>
      <c r="E15036" s="22">
        <v>39</v>
      </c>
      <c r="F15036" s="21" t="s">
        <v>194533</v>
      </c>
      <c r="G15036" s="22">
        <v>22</v>
      </c>
      <c r="H15036" s="22">
        <v>148</v>
      </c>
      <c r="I15036" s="21" t="s">
        <v>208213</v>
      </c>
    </row>
    <row r="15037" spans="1:9" ht="32" customHeight="1">
      <c r="A15037" s="19" t="s">
        <v>208214</v>
      </c>
      <c r="B15037" s="20" t="s">
        <v>182848</v>
      </c>
      <c r="C15037" s="22">
        <v>156</v>
      </c>
      <c r="D15037" s="21" t="s">
        <v>176123</v>
      </c>
      <c r="E15037" s="22">
        <v>64</v>
      </c>
      <c r="F15037" s="21" t="s">
        <v>178430</v>
      </c>
      <c r="G15037" s="22">
        <v>96</v>
      </c>
      <c r="H15037" s="22">
        <v>319</v>
      </c>
      <c r="I15037" s="21" t="s">
        <v>208215</v>
      </c>
    </row>
    <row r="15038" spans="1:9" ht="32" customHeight="1">
      <c r="A15038" s="19" t="s">
        <v>208216</v>
      </c>
      <c r="B15038" s="20" t="s">
        <v>206229</v>
      </c>
      <c r="C15038" s="22">
        <v>2</v>
      </c>
      <c r="D15038" s="21" t="s">
        <v>208217</v>
      </c>
      <c r="E15038" s="22">
        <v>161</v>
      </c>
      <c r="F15038" s="22">
        <v>0</v>
      </c>
      <c r="G15038" s="22">
        <v>0</v>
      </c>
      <c r="H15038" s="22">
        <v>166</v>
      </c>
      <c r="I15038" s="21" t="s">
        <v>208218</v>
      </c>
    </row>
    <row r="15039" spans="1:9" ht="32" customHeight="1">
      <c r="A15039" s="19" t="s">
        <v>208219</v>
      </c>
      <c r="B15039" s="20" t="s">
        <v>172939</v>
      </c>
      <c r="C15039" s="22">
        <v>2</v>
      </c>
      <c r="D15039" s="21" t="s">
        <v>196176</v>
      </c>
      <c r="E15039" s="22">
        <v>134</v>
      </c>
      <c r="F15039" s="22">
        <v>0</v>
      </c>
      <c r="G15039" s="22">
        <v>0</v>
      </c>
      <c r="H15039" s="22">
        <v>139</v>
      </c>
      <c r="I15039" s="21" t="s">
        <v>208220</v>
      </c>
    </row>
    <row r="15040" spans="1:9" ht="32" customHeight="1">
      <c r="A15040" s="19" t="s">
        <v>208221</v>
      </c>
      <c r="B15040" s="24">
        <v>0</v>
      </c>
      <c r="C15040" s="22">
        <v>0</v>
      </c>
      <c r="D15040" s="21" t="s">
        <v>184368</v>
      </c>
      <c r="E15040" s="22">
        <v>68</v>
      </c>
      <c r="F15040" s="21" t="s">
        <v>172734</v>
      </c>
      <c r="G15040" s="22">
        <v>5</v>
      </c>
      <c r="H15040" s="22">
        <v>76</v>
      </c>
      <c r="I15040" s="21" t="s">
        <v>208222</v>
      </c>
    </row>
    <row r="15041" spans="1:9" ht="32" customHeight="1">
      <c r="A15041" s="19" t="s">
        <v>208223</v>
      </c>
      <c r="B15041" s="20" t="s">
        <v>186115</v>
      </c>
      <c r="C15041" s="22">
        <v>58</v>
      </c>
      <c r="D15041" s="21" t="s">
        <v>174605</v>
      </c>
      <c r="E15041" s="22">
        <v>7</v>
      </c>
      <c r="F15041" s="21" t="s">
        <v>174956</v>
      </c>
      <c r="G15041" s="22">
        <v>48</v>
      </c>
      <c r="H15041" s="22">
        <v>116</v>
      </c>
      <c r="I15041" s="21" t="s">
        <v>208224</v>
      </c>
    </row>
    <row r="15042" spans="1:9" ht="32" customHeight="1">
      <c r="A15042" s="19" t="s">
        <v>208225</v>
      </c>
      <c r="B15042" s="20" t="s">
        <v>185318</v>
      </c>
      <c r="C15042" s="22">
        <v>36</v>
      </c>
      <c r="D15042" s="21" t="s">
        <v>170115</v>
      </c>
      <c r="E15042" s="22">
        <v>7</v>
      </c>
      <c r="F15042" s="21" t="s">
        <v>175577</v>
      </c>
      <c r="G15042" s="22">
        <v>34</v>
      </c>
      <c r="H15042" s="22">
        <v>80</v>
      </c>
      <c r="I15042" s="21" t="s">
        <v>208226</v>
      </c>
    </row>
    <row r="15043" spans="1:9" ht="32" customHeight="1">
      <c r="A15043" s="19" t="s">
        <v>208227</v>
      </c>
      <c r="B15043" s="20" t="s">
        <v>171579</v>
      </c>
      <c r="C15043" s="22">
        <v>25</v>
      </c>
      <c r="D15043" s="21" t="s">
        <v>174841</v>
      </c>
      <c r="E15043" s="22">
        <v>80</v>
      </c>
      <c r="F15043" s="22">
        <v>0</v>
      </c>
      <c r="G15043" s="22">
        <v>0</v>
      </c>
      <c r="H15043" s="22">
        <v>108</v>
      </c>
      <c r="I15043" s="21" t="s">
        <v>208228</v>
      </c>
    </row>
    <row r="15044" spans="1:9" ht="32" customHeight="1">
      <c r="A15044" s="19" t="s">
        <v>208229</v>
      </c>
      <c r="B15044" s="20" t="s">
        <v>177784</v>
      </c>
      <c r="C15044" s="22">
        <v>58</v>
      </c>
      <c r="D15044" s="21" t="s">
        <v>170396</v>
      </c>
      <c r="E15044" s="22">
        <v>36</v>
      </c>
      <c r="F15044" s="22">
        <v>0</v>
      </c>
      <c r="G15044" s="22">
        <v>0</v>
      </c>
      <c r="H15044" s="22">
        <v>97</v>
      </c>
      <c r="I15044" s="21" t="s">
        <v>208230</v>
      </c>
    </row>
    <row r="15045" spans="1:9" ht="32" customHeight="1">
      <c r="A15045" s="19" t="s">
        <v>208231</v>
      </c>
      <c r="B15045" s="24">
        <v>0</v>
      </c>
      <c r="C15045" s="22">
        <v>0</v>
      </c>
      <c r="D15045" s="21" t="s">
        <v>170849</v>
      </c>
      <c r="E15045" s="22">
        <v>142</v>
      </c>
      <c r="F15045" s="21" t="s">
        <v>171481</v>
      </c>
      <c r="G15045" s="22">
        <v>8</v>
      </c>
      <c r="H15045" s="22">
        <v>153</v>
      </c>
      <c r="I15045" s="21" t="s">
        <v>208232</v>
      </c>
    </row>
    <row r="15046" spans="1:9" ht="32" customHeight="1">
      <c r="A15046" s="19" t="s">
        <v>208233</v>
      </c>
      <c r="B15046" s="24">
        <v>0</v>
      </c>
      <c r="C15046" s="22">
        <v>0</v>
      </c>
      <c r="D15046" s="21" t="s">
        <v>185187</v>
      </c>
      <c r="E15046" s="22">
        <v>23</v>
      </c>
      <c r="F15046" s="21" t="s">
        <v>208234</v>
      </c>
      <c r="G15046" s="22">
        <v>72</v>
      </c>
      <c r="H15046" s="22">
        <v>98</v>
      </c>
      <c r="I15046" s="21" t="s">
        <v>208235</v>
      </c>
    </row>
    <row r="15047" spans="1:9" ht="32" customHeight="1">
      <c r="A15047" s="19" t="s">
        <v>208236</v>
      </c>
      <c r="B15047" s="24">
        <v>0</v>
      </c>
      <c r="C15047" s="22">
        <v>0</v>
      </c>
      <c r="D15047" s="21" t="s">
        <v>185187</v>
      </c>
      <c r="E15047" s="22">
        <v>23</v>
      </c>
      <c r="F15047" s="21" t="s">
        <v>208234</v>
      </c>
      <c r="G15047" s="22">
        <v>72</v>
      </c>
      <c r="H15047" s="22">
        <v>98</v>
      </c>
      <c r="I15047" s="21" t="s">
        <v>208237</v>
      </c>
    </row>
    <row r="15048" spans="1:9" ht="32" customHeight="1">
      <c r="A15048" s="19" t="s">
        <v>208238</v>
      </c>
      <c r="B15048" s="20" t="s">
        <v>197449</v>
      </c>
      <c r="C15048" s="22">
        <v>31</v>
      </c>
      <c r="D15048" s="21" t="s">
        <v>208239</v>
      </c>
      <c r="E15048" s="22">
        <v>128</v>
      </c>
      <c r="F15048" s="21" t="s">
        <v>199984</v>
      </c>
      <c r="G15048" s="22">
        <v>20</v>
      </c>
      <c r="H15048" s="22">
        <v>182</v>
      </c>
      <c r="I15048" s="21" t="s">
        <v>208240</v>
      </c>
    </row>
    <row r="15049" spans="1:9" ht="32" customHeight="1">
      <c r="A15049" s="19" t="s">
        <v>208241</v>
      </c>
      <c r="B15049" s="20" t="s">
        <v>176979</v>
      </c>
      <c r="C15049" s="22">
        <v>18</v>
      </c>
      <c r="D15049" s="21" t="s">
        <v>193211</v>
      </c>
      <c r="E15049" s="22">
        <v>101</v>
      </c>
      <c r="F15049" s="21" t="s">
        <v>179302</v>
      </c>
      <c r="G15049" s="22">
        <v>3</v>
      </c>
      <c r="H15049" s="22">
        <v>125</v>
      </c>
      <c r="I15049" s="21" t="s">
        <v>208242</v>
      </c>
    </row>
    <row r="15050" spans="1:9" ht="32" customHeight="1">
      <c r="A15050" s="19" t="s">
        <v>208243</v>
      </c>
      <c r="B15050" s="20" t="s">
        <v>170837</v>
      </c>
      <c r="C15050" s="22">
        <v>11</v>
      </c>
      <c r="D15050" s="21" t="s">
        <v>189201</v>
      </c>
      <c r="E15050" s="22">
        <v>71</v>
      </c>
      <c r="F15050" s="21" t="s">
        <v>172457</v>
      </c>
      <c r="G15050" s="22">
        <v>3</v>
      </c>
      <c r="H15050" s="22">
        <v>88</v>
      </c>
      <c r="I15050" s="21" t="s">
        <v>208244</v>
      </c>
    </row>
    <row r="15051" spans="1:9" ht="32" customHeight="1">
      <c r="A15051" s="19" t="s">
        <v>208245</v>
      </c>
      <c r="B15051" s="20" t="s">
        <v>174905</v>
      </c>
      <c r="C15051" s="22">
        <v>7</v>
      </c>
      <c r="D15051" s="21" t="s">
        <v>184410</v>
      </c>
      <c r="E15051" s="22">
        <v>41</v>
      </c>
      <c r="F15051" s="21" t="s">
        <v>170971</v>
      </c>
      <c r="G15051" s="22">
        <v>3</v>
      </c>
      <c r="H15051" s="22">
        <v>54</v>
      </c>
      <c r="I15051" s="21" t="s">
        <v>208246</v>
      </c>
    </row>
    <row r="15052" spans="1:9" ht="32" customHeight="1">
      <c r="A15052" s="19" t="s">
        <v>208247</v>
      </c>
      <c r="B15052" s="20" t="s">
        <v>174905</v>
      </c>
      <c r="C15052" s="22">
        <v>7</v>
      </c>
      <c r="D15052" s="21" t="s">
        <v>184410</v>
      </c>
      <c r="E15052" s="22">
        <v>41</v>
      </c>
      <c r="F15052" s="21" t="s">
        <v>170971</v>
      </c>
      <c r="G15052" s="22">
        <v>3</v>
      </c>
      <c r="H15052" s="22">
        <v>54</v>
      </c>
      <c r="I15052" s="21" t="s">
        <v>208248</v>
      </c>
    </row>
    <row r="15053" spans="1:9" ht="32" customHeight="1">
      <c r="A15053" s="19" t="s">
        <v>208249</v>
      </c>
      <c r="B15053" s="20" t="s">
        <v>169889</v>
      </c>
      <c r="C15053" s="22">
        <v>17</v>
      </c>
      <c r="D15053" s="21" t="s">
        <v>175304</v>
      </c>
      <c r="E15053" s="22">
        <v>100</v>
      </c>
      <c r="F15053" s="21" t="s">
        <v>169945</v>
      </c>
      <c r="G15053" s="22">
        <v>9</v>
      </c>
      <c r="H15053" s="22">
        <v>129</v>
      </c>
      <c r="I15053" s="21" t="s">
        <v>208250</v>
      </c>
    </row>
    <row r="15054" spans="1:9" ht="32" customHeight="1">
      <c r="A15054" s="19" t="s">
        <v>208251</v>
      </c>
      <c r="B15054" s="20" t="s">
        <v>169889</v>
      </c>
      <c r="C15054" s="22">
        <v>17</v>
      </c>
      <c r="D15054" s="21" t="s">
        <v>175304</v>
      </c>
      <c r="E15054" s="22">
        <v>100</v>
      </c>
      <c r="F15054" s="21" t="s">
        <v>169945</v>
      </c>
      <c r="G15054" s="22">
        <v>9</v>
      </c>
      <c r="H15054" s="22">
        <v>129</v>
      </c>
      <c r="I15054" s="21" t="s">
        <v>208252</v>
      </c>
    </row>
    <row r="15055" spans="1:9" ht="32" customHeight="1">
      <c r="A15055" s="19" t="s">
        <v>208253</v>
      </c>
      <c r="B15055" s="20" t="s">
        <v>175327</v>
      </c>
      <c r="C15055" s="22">
        <v>51</v>
      </c>
      <c r="D15055" s="21" t="s">
        <v>182065</v>
      </c>
      <c r="E15055" s="22">
        <v>36</v>
      </c>
      <c r="F15055" s="21" t="s">
        <v>171394</v>
      </c>
      <c r="G15055" s="22">
        <v>24</v>
      </c>
      <c r="H15055" s="22">
        <v>114</v>
      </c>
      <c r="I15055" s="21" t="s">
        <v>208254</v>
      </c>
    </row>
    <row r="15056" spans="1:9" ht="32" customHeight="1">
      <c r="A15056" s="19" t="s">
        <v>208255</v>
      </c>
      <c r="B15056" s="20" t="s">
        <v>175121</v>
      </c>
      <c r="C15056" s="22">
        <v>56</v>
      </c>
      <c r="D15056" s="21" t="s">
        <v>185085</v>
      </c>
      <c r="E15056" s="22">
        <v>19</v>
      </c>
      <c r="F15056" s="22">
        <v>0</v>
      </c>
      <c r="G15056" s="22">
        <v>0</v>
      </c>
      <c r="H15056" s="22">
        <v>78</v>
      </c>
      <c r="I15056" s="21" t="s">
        <v>208256</v>
      </c>
    </row>
    <row r="15057" spans="1:9" ht="32" customHeight="1">
      <c r="A15057" s="19" t="s">
        <v>208257</v>
      </c>
      <c r="B15057" s="20" t="s">
        <v>176182</v>
      </c>
      <c r="C15057" s="22">
        <v>50</v>
      </c>
      <c r="D15057" s="22">
        <v>0</v>
      </c>
      <c r="E15057" s="22">
        <v>0</v>
      </c>
      <c r="F15057" s="21" t="s">
        <v>173441</v>
      </c>
      <c r="G15057" s="22">
        <v>3</v>
      </c>
      <c r="H15057" s="22">
        <v>56</v>
      </c>
      <c r="I15057" s="21" t="s">
        <v>208258</v>
      </c>
    </row>
    <row r="15058" spans="1:9" ht="32" customHeight="1">
      <c r="A15058" s="19" t="s">
        <v>208259</v>
      </c>
      <c r="B15058" s="20" t="s">
        <v>171745</v>
      </c>
      <c r="C15058" s="22">
        <v>58</v>
      </c>
      <c r="D15058" s="21" t="s">
        <v>178327</v>
      </c>
      <c r="E15058" s="22">
        <v>30</v>
      </c>
      <c r="F15058" s="21" t="s">
        <v>172305</v>
      </c>
      <c r="G15058" s="22">
        <v>1</v>
      </c>
      <c r="H15058" s="22">
        <v>92</v>
      </c>
      <c r="I15058" s="21" t="s">
        <v>208260</v>
      </c>
    </row>
    <row r="15059" spans="1:9" ht="32" customHeight="1">
      <c r="A15059" s="19" t="s">
        <v>208261</v>
      </c>
      <c r="B15059" s="20" t="s">
        <v>173149</v>
      </c>
      <c r="C15059" s="22">
        <v>27</v>
      </c>
      <c r="D15059" s="21" t="s">
        <v>173879</v>
      </c>
      <c r="E15059" s="22">
        <v>56</v>
      </c>
      <c r="F15059" s="21" t="s">
        <v>170598</v>
      </c>
      <c r="G15059" s="22">
        <v>4</v>
      </c>
      <c r="H15059" s="22">
        <v>90</v>
      </c>
      <c r="I15059" s="21" t="s">
        <v>208262</v>
      </c>
    </row>
    <row r="15060" spans="1:9" ht="32" customHeight="1">
      <c r="A15060" s="19" t="s">
        <v>208263</v>
      </c>
      <c r="B15060" s="20" t="s">
        <v>189131</v>
      </c>
      <c r="C15060" s="22">
        <v>19</v>
      </c>
      <c r="D15060" s="21" t="s">
        <v>190030</v>
      </c>
      <c r="E15060" s="22">
        <v>65</v>
      </c>
      <c r="F15060" s="21" t="s">
        <v>208264</v>
      </c>
      <c r="G15060" s="22">
        <v>55</v>
      </c>
      <c r="H15060" s="22">
        <v>142</v>
      </c>
      <c r="I15060" s="21" t="s">
        <v>208265</v>
      </c>
    </row>
    <row r="15061" spans="1:9" ht="32" customHeight="1">
      <c r="A15061" s="19" t="s">
        <v>208266</v>
      </c>
      <c r="B15061" s="20" t="s">
        <v>170049</v>
      </c>
      <c r="C15061" s="22">
        <v>28</v>
      </c>
      <c r="D15061" s="22">
        <v>0</v>
      </c>
      <c r="E15061" s="22">
        <v>0</v>
      </c>
      <c r="F15061" s="21" t="s">
        <v>171218</v>
      </c>
      <c r="G15061" s="22">
        <v>29</v>
      </c>
      <c r="H15061" s="22">
        <v>60</v>
      </c>
      <c r="I15061" s="21" t="s">
        <v>208267</v>
      </c>
    </row>
    <row r="15062" spans="1:9" ht="32" customHeight="1">
      <c r="A15062" s="19" t="s">
        <v>208268</v>
      </c>
      <c r="B15062" s="24">
        <v>0</v>
      </c>
      <c r="C15062" s="22">
        <v>0</v>
      </c>
      <c r="D15062" s="21" t="s">
        <v>171037</v>
      </c>
      <c r="E15062" s="22">
        <v>104</v>
      </c>
      <c r="F15062" s="21" t="s">
        <v>170561</v>
      </c>
      <c r="G15062" s="22">
        <v>16</v>
      </c>
      <c r="H15062" s="22">
        <v>123</v>
      </c>
      <c r="I15062" s="21" t="s">
        <v>208269</v>
      </c>
    </row>
    <row r="15063" spans="1:9" ht="32" customHeight="1">
      <c r="A15063" s="19" t="s">
        <v>208270</v>
      </c>
      <c r="B15063" s="20" t="s">
        <v>171528</v>
      </c>
      <c r="C15063" s="22">
        <v>28</v>
      </c>
      <c r="D15063" s="21" t="s">
        <v>171330</v>
      </c>
      <c r="E15063" s="22">
        <v>50</v>
      </c>
      <c r="F15063" s="21" t="s">
        <v>169782</v>
      </c>
      <c r="G15063" s="22">
        <v>20</v>
      </c>
      <c r="H15063" s="22">
        <v>101</v>
      </c>
      <c r="I15063" s="21" t="s">
        <v>208271</v>
      </c>
    </row>
    <row r="15064" spans="1:9" ht="32" customHeight="1">
      <c r="A15064" s="19" t="s">
        <v>208272</v>
      </c>
      <c r="B15064" s="20" t="s">
        <v>175418</v>
      </c>
      <c r="C15064" s="22">
        <v>18</v>
      </c>
      <c r="D15064" s="21" t="s">
        <v>208273</v>
      </c>
      <c r="E15064" s="22">
        <v>65</v>
      </c>
      <c r="F15064" s="22">
        <v>0</v>
      </c>
      <c r="G15064" s="22">
        <v>0</v>
      </c>
      <c r="H15064" s="22">
        <v>86</v>
      </c>
      <c r="I15064" s="21" t="s">
        <v>208274</v>
      </c>
    </row>
    <row r="15065" spans="1:9" ht="32" customHeight="1">
      <c r="A15065" s="19" t="s">
        <v>208275</v>
      </c>
      <c r="B15065" s="24">
        <v>0</v>
      </c>
      <c r="C15065" s="22">
        <v>0</v>
      </c>
      <c r="D15065" s="21" t="s">
        <v>208276</v>
      </c>
      <c r="E15065" s="22">
        <v>107</v>
      </c>
      <c r="F15065" s="21" t="s">
        <v>179840</v>
      </c>
      <c r="G15065" s="22">
        <v>26</v>
      </c>
      <c r="H15065" s="22">
        <v>136</v>
      </c>
      <c r="I15065" s="21" t="s">
        <v>208277</v>
      </c>
    </row>
    <row r="15066" spans="1:9" ht="32" customHeight="1">
      <c r="A15066" s="19" t="s">
        <v>208278</v>
      </c>
      <c r="B15066" s="20" t="s">
        <v>208279</v>
      </c>
      <c r="C15066" s="22">
        <v>95</v>
      </c>
      <c r="D15066" s="21" t="s">
        <v>183162</v>
      </c>
      <c r="E15066" s="22">
        <v>79</v>
      </c>
      <c r="F15066" s="21" t="s">
        <v>208280</v>
      </c>
      <c r="G15066" s="22">
        <v>13</v>
      </c>
      <c r="H15066" s="22">
        <v>190</v>
      </c>
      <c r="I15066" s="21" t="s">
        <v>208281</v>
      </c>
    </row>
    <row r="15067" spans="1:9" ht="32" customHeight="1">
      <c r="A15067" s="19" t="s">
        <v>208282</v>
      </c>
      <c r="B15067" s="20" t="s">
        <v>173495</v>
      </c>
      <c r="C15067" s="22">
        <v>38</v>
      </c>
      <c r="D15067" s="21" t="s">
        <v>173494</v>
      </c>
      <c r="E15067" s="22">
        <v>68</v>
      </c>
      <c r="F15067" s="21" t="s">
        <v>170604</v>
      </c>
      <c r="G15067" s="22">
        <v>5</v>
      </c>
      <c r="H15067" s="22">
        <v>114</v>
      </c>
      <c r="I15067" s="21" t="s">
        <v>208283</v>
      </c>
    </row>
    <row r="15068" spans="1:9" ht="32" customHeight="1">
      <c r="A15068" s="19" t="s">
        <v>208284</v>
      </c>
      <c r="B15068" s="20" t="s">
        <v>172897</v>
      </c>
      <c r="C15068" s="22">
        <v>4</v>
      </c>
      <c r="D15068" s="21" t="s">
        <v>195300</v>
      </c>
      <c r="E15068" s="22">
        <v>117</v>
      </c>
      <c r="F15068" s="22">
        <v>0</v>
      </c>
      <c r="G15068" s="22">
        <v>0</v>
      </c>
      <c r="H15068" s="22">
        <v>124</v>
      </c>
      <c r="I15068" s="21" t="s">
        <v>208285</v>
      </c>
    </row>
    <row r="15069" spans="1:9" ht="32" customHeight="1">
      <c r="A15069" s="19" t="s">
        <v>208286</v>
      </c>
      <c r="B15069" s="24">
        <v>0</v>
      </c>
      <c r="C15069" s="22">
        <v>0</v>
      </c>
      <c r="D15069" s="21" t="s">
        <v>174319</v>
      </c>
      <c r="E15069" s="22">
        <v>58</v>
      </c>
      <c r="F15069" s="21" t="s">
        <v>170680</v>
      </c>
      <c r="G15069" s="22">
        <v>2</v>
      </c>
      <c r="H15069" s="22">
        <v>63</v>
      </c>
      <c r="I15069" s="21" t="s">
        <v>208287</v>
      </c>
    </row>
    <row r="15070" spans="1:9" ht="32" customHeight="1">
      <c r="A15070" s="19" t="s">
        <v>208288</v>
      </c>
      <c r="B15070" s="20" t="s">
        <v>170250</v>
      </c>
      <c r="C15070" s="22">
        <v>23</v>
      </c>
      <c r="D15070" s="21" t="s">
        <v>183782</v>
      </c>
      <c r="E15070" s="22">
        <v>32</v>
      </c>
      <c r="F15070" s="21" t="s">
        <v>169853</v>
      </c>
      <c r="G15070" s="22">
        <v>14</v>
      </c>
      <c r="H15070" s="22">
        <v>72</v>
      </c>
      <c r="I15070" s="21" t="s">
        <v>208289</v>
      </c>
    </row>
    <row r="15071" spans="1:9" ht="32" customHeight="1">
      <c r="A15071" s="19" t="s">
        <v>208290</v>
      </c>
      <c r="B15071" s="20" t="s">
        <v>170072</v>
      </c>
      <c r="C15071" s="22">
        <v>2</v>
      </c>
      <c r="D15071" s="21" t="s">
        <v>191503</v>
      </c>
      <c r="E15071" s="22">
        <v>121</v>
      </c>
      <c r="F15071" s="22">
        <v>0</v>
      </c>
      <c r="G15071" s="22">
        <v>0</v>
      </c>
      <c r="H15071" s="22">
        <v>126</v>
      </c>
      <c r="I15071" s="21" t="s">
        <v>208291</v>
      </c>
    </row>
    <row r="15072" spans="1:9" ht="32" customHeight="1">
      <c r="A15072" s="19" t="s">
        <v>208292</v>
      </c>
      <c r="B15072" s="20" t="s">
        <v>186672</v>
      </c>
      <c r="C15072" s="22">
        <v>15</v>
      </c>
      <c r="D15072" s="21" t="s">
        <v>192657</v>
      </c>
      <c r="E15072" s="22">
        <v>104</v>
      </c>
      <c r="F15072" s="21" t="s">
        <v>170092</v>
      </c>
      <c r="G15072" s="22">
        <v>14</v>
      </c>
      <c r="H15072" s="22">
        <v>136</v>
      </c>
      <c r="I15072" s="21" t="s">
        <v>208293</v>
      </c>
    </row>
    <row r="15073" spans="1:9" ht="32" customHeight="1">
      <c r="A15073" s="19" t="s">
        <v>208294</v>
      </c>
      <c r="B15073" s="20" t="s">
        <v>176462</v>
      </c>
      <c r="C15073" s="22">
        <v>34</v>
      </c>
      <c r="D15073" s="21" t="s">
        <v>172844</v>
      </c>
      <c r="E15073" s="22">
        <v>20</v>
      </c>
      <c r="F15073" s="21" t="s">
        <v>171138</v>
      </c>
      <c r="G15073" s="22">
        <v>21</v>
      </c>
      <c r="H15073" s="22">
        <v>78</v>
      </c>
      <c r="I15073" s="21" t="s">
        <v>208295</v>
      </c>
    </row>
    <row r="15074" spans="1:9" ht="32" customHeight="1">
      <c r="A15074" s="19" t="s">
        <v>208296</v>
      </c>
      <c r="B15074" s="20" t="s">
        <v>197504</v>
      </c>
      <c r="C15074" s="22">
        <v>33</v>
      </c>
      <c r="D15074" s="21" t="s">
        <v>169727</v>
      </c>
      <c r="E15074" s="22">
        <v>32</v>
      </c>
      <c r="F15074" s="21" t="s">
        <v>169945</v>
      </c>
      <c r="G15074" s="22">
        <v>5</v>
      </c>
      <c r="H15074" s="22">
        <v>73</v>
      </c>
      <c r="I15074" s="21" t="s">
        <v>208297</v>
      </c>
    </row>
    <row r="15075" spans="1:9" ht="32" customHeight="1">
      <c r="A15075" s="19" t="s">
        <v>208298</v>
      </c>
      <c r="B15075" s="20" t="s">
        <v>208299</v>
      </c>
      <c r="C15075" s="22">
        <v>49</v>
      </c>
      <c r="D15075" s="21" t="s">
        <v>189494</v>
      </c>
      <c r="E15075" s="22">
        <v>70</v>
      </c>
      <c r="F15075" s="21" t="s">
        <v>198903</v>
      </c>
      <c r="G15075" s="22">
        <v>10</v>
      </c>
      <c r="H15075" s="22">
        <v>132</v>
      </c>
      <c r="I15075" s="21" t="s">
        <v>208300</v>
      </c>
    </row>
    <row r="15076" spans="1:9" ht="32" customHeight="1">
      <c r="A15076" s="19" t="s">
        <v>208301</v>
      </c>
      <c r="B15076" s="20" t="s">
        <v>208302</v>
      </c>
      <c r="C15076" s="22">
        <v>63</v>
      </c>
      <c r="D15076" s="21" t="s">
        <v>178062</v>
      </c>
      <c r="E15076" s="22">
        <v>70</v>
      </c>
      <c r="F15076" s="21" t="s">
        <v>179157</v>
      </c>
      <c r="G15076" s="22">
        <v>52</v>
      </c>
      <c r="H15076" s="22">
        <v>188</v>
      </c>
      <c r="I15076" s="21" t="s">
        <v>208303</v>
      </c>
    </row>
    <row r="15077" spans="1:9" ht="32" customHeight="1">
      <c r="A15077" s="19" t="s">
        <v>208304</v>
      </c>
      <c r="B15077" s="20" t="s">
        <v>178628</v>
      </c>
      <c r="C15077" s="22">
        <v>3</v>
      </c>
      <c r="D15077" s="21" t="s">
        <v>171921</v>
      </c>
      <c r="E15077" s="22">
        <v>27</v>
      </c>
      <c r="F15077" s="21" t="s">
        <v>178324</v>
      </c>
      <c r="G15077" s="22">
        <v>65</v>
      </c>
      <c r="H15077" s="22">
        <v>98</v>
      </c>
      <c r="I15077" s="21" t="s">
        <v>208305</v>
      </c>
    </row>
    <row r="15078" spans="1:9" ht="32" customHeight="1">
      <c r="A15078" s="19" t="s">
        <v>208306</v>
      </c>
      <c r="B15078" s="24">
        <v>50</v>
      </c>
      <c r="C15078" s="22">
        <v>38</v>
      </c>
      <c r="D15078" s="21" t="s">
        <v>175494</v>
      </c>
      <c r="E15078" s="22">
        <v>15</v>
      </c>
      <c r="F15078" s="21" t="s">
        <v>177318</v>
      </c>
      <c r="G15078" s="22">
        <v>23</v>
      </c>
      <c r="H15078" s="22">
        <v>79</v>
      </c>
      <c r="I15078" s="21" t="s">
        <v>208307</v>
      </c>
    </row>
    <row r="15079" spans="1:9" ht="32" customHeight="1">
      <c r="A15079" s="19" t="s">
        <v>208308</v>
      </c>
      <c r="B15079" s="20" t="s">
        <v>170937</v>
      </c>
      <c r="C15079" s="22">
        <v>4</v>
      </c>
      <c r="D15079" s="21" t="s">
        <v>172781</v>
      </c>
      <c r="E15079" s="22">
        <v>104</v>
      </c>
      <c r="F15079" s="21" t="s">
        <v>181370</v>
      </c>
      <c r="G15079" s="22">
        <v>28</v>
      </c>
      <c r="H15079" s="22">
        <v>139</v>
      </c>
      <c r="I15079" s="21" t="s">
        <v>208309</v>
      </c>
    </row>
    <row r="15080" spans="1:9" ht="32" customHeight="1">
      <c r="A15080" s="19" t="s">
        <v>208310</v>
      </c>
      <c r="B15080" s="20" t="s">
        <v>174490</v>
      </c>
      <c r="C15080" s="22">
        <v>3</v>
      </c>
      <c r="D15080" s="21" t="s">
        <v>208311</v>
      </c>
      <c r="E15080" s="22">
        <v>148</v>
      </c>
      <c r="F15080" s="21" t="s">
        <v>192546</v>
      </c>
      <c r="G15080" s="22">
        <v>8</v>
      </c>
      <c r="H15080" s="22">
        <v>162</v>
      </c>
      <c r="I15080" s="21" t="s">
        <v>208312</v>
      </c>
    </row>
    <row r="15081" spans="1:9" ht="32" customHeight="1">
      <c r="A15081" s="19" t="s">
        <v>208313</v>
      </c>
      <c r="B15081" s="20" t="s">
        <v>172220</v>
      </c>
      <c r="C15081" s="22">
        <v>3</v>
      </c>
      <c r="D15081" s="21" t="s">
        <v>172587</v>
      </c>
      <c r="E15081" s="22">
        <v>105</v>
      </c>
      <c r="F15081" s="21" t="s">
        <v>169926</v>
      </c>
      <c r="G15081" s="22">
        <v>4</v>
      </c>
      <c r="H15081" s="22">
        <v>115</v>
      </c>
      <c r="I15081" s="21" t="s">
        <v>208314</v>
      </c>
    </row>
    <row r="15082" spans="1:9" ht="32" customHeight="1">
      <c r="A15082" s="19" t="s">
        <v>208315</v>
      </c>
      <c r="B15082" s="20" t="s">
        <v>186921</v>
      </c>
      <c r="C15082" s="22">
        <v>44</v>
      </c>
      <c r="D15082" s="21" t="s">
        <v>177977</v>
      </c>
      <c r="E15082" s="22">
        <v>20</v>
      </c>
      <c r="F15082" s="21" t="s">
        <v>198795</v>
      </c>
      <c r="G15082" s="22">
        <v>25</v>
      </c>
      <c r="H15082" s="22">
        <v>92</v>
      </c>
      <c r="I15082" s="21" t="s">
        <v>208316</v>
      </c>
    </row>
    <row r="15083" spans="1:9" ht="32" customHeight="1">
      <c r="A15083" s="19" t="s">
        <v>208317</v>
      </c>
      <c r="B15083" s="24">
        <v>0</v>
      </c>
      <c r="C15083" s="22">
        <v>0</v>
      </c>
      <c r="D15083" s="21" t="s">
        <v>170417</v>
      </c>
      <c r="E15083" s="22">
        <v>43</v>
      </c>
      <c r="F15083" s="21" t="s">
        <v>172991</v>
      </c>
      <c r="G15083" s="22">
        <v>4</v>
      </c>
      <c r="H15083" s="22">
        <v>50</v>
      </c>
      <c r="I15083" s="21" t="s">
        <v>208318</v>
      </c>
    </row>
    <row r="15084" spans="1:9" ht="32" customHeight="1">
      <c r="A15084" s="19" t="s">
        <v>208319</v>
      </c>
      <c r="B15084" s="20" t="s">
        <v>173932</v>
      </c>
      <c r="C15084" s="22">
        <v>35</v>
      </c>
      <c r="D15084" s="22">
        <v>0</v>
      </c>
      <c r="E15084" s="22">
        <v>0</v>
      </c>
      <c r="F15084" s="21" t="s">
        <v>169791</v>
      </c>
      <c r="G15084" s="22">
        <v>40</v>
      </c>
      <c r="H15084" s="22">
        <v>78</v>
      </c>
      <c r="I15084" s="21" t="s">
        <v>208320</v>
      </c>
    </row>
    <row r="15085" spans="1:9" ht="32" customHeight="1">
      <c r="A15085" s="19" t="s">
        <v>208321</v>
      </c>
      <c r="B15085" s="20" t="s">
        <v>183258</v>
      </c>
      <c r="C15085" s="22">
        <v>37</v>
      </c>
      <c r="D15085" s="21" t="s">
        <v>182759</v>
      </c>
      <c r="E15085" s="22">
        <v>53</v>
      </c>
      <c r="F15085" s="21" t="s">
        <v>171219</v>
      </c>
      <c r="G15085" s="22">
        <v>24</v>
      </c>
      <c r="H15085" s="22">
        <v>117</v>
      </c>
      <c r="I15085" s="21" t="s">
        <v>208322</v>
      </c>
    </row>
    <row r="15086" spans="1:9" ht="32" customHeight="1">
      <c r="A15086" s="19" t="s">
        <v>208323</v>
      </c>
      <c r="B15086" s="20" t="s">
        <v>170497</v>
      </c>
      <c r="C15086" s="22">
        <v>28</v>
      </c>
      <c r="D15086" s="22">
        <v>0</v>
      </c>
      <c r="E15086" s="22">
        <v>0</v>
      </c>
      <c r="F15086" s="21" t="s">
        <v>169908</v>
      </c>
      <c r="G15086" s="22">
        <v>20</v>
      </c>
      <c r="H15086" s="22">
        <v>51</v>
      </c>
      <c r="I15086" s="21" t="s">
        <v>208324</v>
      </c>
    </row>
    <row r="15087" spans="1:9" ht="32" customHeight="1">
      <c r="A15087" s="19" t="s">
        <v>208325</v>
      </c>
      <c r="B15087" s="20" t="s">
        <v>170497</v>
      </c>
      <c r="C15087" s="22">
        <v>28</v>
      </c>
      <c r="D15087" s="22">
        <v>0</v>
      </c>
      <c r="E15087" s="22">
        <v>0</v>
      </c>
      <c r="F15087" s="21" t="s">
        <v>169908</v>
      </c>
      <c r="G15087" s="22">
        <v>20</v>
      </c>
      <c r="H15087" s="22">
        <v>51</v>
      </c>
      <c r="I15087" s="21" t="s">
        <v>208326</v>
      </c>
    </row>
    <row r="15088" spans="1:9" ht="32" customHeight="1">
      <c r="A15088" s="19" t="s">
        <v>208327</v>
      </c>
      <c r="B15088" s="20" t="s">
        <v>170497</v>
      </c>
      <c r="C15088" s="22">
        <v>28</v>
      </c>
      <c r="D15088" s="22">
        <v>0</v>
      </c>
      <c r="E15088" s="22">
        <v>0</v>
      </c>
      <c r="F15088" s="21" t="s">
        <v>169908</v>
      </c>
      <c r="G15088" s="22">
        <v>20</v>
      </c>
      <c r="H15088" s="22">
        <v>51</v>
      </c>
      <c r="I15088" s="21" t="s">
        <v>208328</v>
      </c>
    </row>
    <row r="15089" spans="1:9" ht="32" customHeight="1">
      <c r="A15089" s="19" t="s">
        <v>208329</v>
      </c>
      <c r="B15089" s="20" t="s">
        <v>170497</v>
      </c>
      <c r="C15089" s="22">
        <v>28</v>
      </c>
      <c r="D15089" s="22">
        <v>0</v>
      </c>
      <c r="E15089" s="22">
        <v>0</v>
      </c>
      <c r="F15089" s="21" t="s">
        <v>169908</v>
      </c>
      <c r="G15089" s="22">
        <v>20</v>
      </c>
      <c r="H15089" s="22">
        <v>51</v>
      </c>
      <c r="I15089" s="21" t="s">
        <v>208330</v>
      </c>
    </row>
    <row r="15090" spans="1:9" ht="32" customHeight="1">
      <c r="A15090" s="19" t="s">
        <v>208331</v>
      </c>
      <c r="B15090" s="20" t="s">
        <v>180683</v>
      </c>
      <c r="C15090" s="22">
        <v>22</v>
      </c>
      <c r="D15090" s="21" t="s">
        <v>169972</v>
      </c>
      <c r="E15090" s="22">
        <v>4</v>
      </c>
      <c r="F15090" s="21" t="s">
        <v>179006</v>
      </c>
      <c r="G15090" s="22">
        <v>23</v>
      </c>
      <c r="H15090" s="22">
        <v>52</v>
      </c>
      <c r="I15090" s="21" t="s">
        <v>208332</v>
      </c>
    </row>
    <row r="15091" spans="1:9" ht="32" customHeight="1">
      <c r="A15091" s="19" t="s">
        <v>208333</v>
      </c>
      <c r="B15091" s="20" t="s">
        <v>180683</v>
      </c>
      <c r="C15091" s="22">
        <v>22</v>
      </c>
      <c r="D15091" s="21" t="s">
        <v>169972</v>
      </c>
      <c r="E15091" s="22">
        <v>4</v>
      </c>
      <c r="F15091" s="21" t="s">
        <v>179006</v>
      </c>
      <c r="G15091" s="22">
        <v>23</v>
      </c>
      <c r="H15091" s="22">
        <v>52</v>
      </c>
      <c r="I15091" s="21" t="s">
        <v>208334</v>
      </c>
    </row>
    <row r="15092" spans="1:9" ht="32" customHeight="1">
      <c r="A15092" s="19" t="s">
        <v>208335</v>
      </c>
      <c r="B15092" s="20" t="s">
        <v>180683</v>
      </c>
      <c r="C15092" s="22">
        <v>22</v>
      </c>
      <c r="D15092" s="21" t="s">
        <v>169972</v>
      </c>
      <c r="E15092" s="22">
        <v>4</v>
      </c>
      <c r="F15092" s="21" t="s">
        <v>179006</v>
      </c>
      <c r="G15092" s="22">
        <v>23</v>
      </c>
      <c r="H15092" s="22">
        <v>52</v>
      </c>
      <c r="I15092" s="21" t="s">
        <v>208336</v>
      </c>
    </row>
    <row r="15093" spans="1:9" ht="32" customHeight="1">
      <c r="A15093" s="19" t="s">
        <v>208337</v>
      </c>
      <c r="B15093" s="20" t="s">
        <v>173666</v>
      </c>
      <c r="C15093" s="22">
        <v>5</v>
      </c>
      <c r="D15093" s="21" t="s">
        <v>175323</v>
      </c>
      <c r="E15093" s="22">
        <v>52</v>
      </c>
      <c r="F15093" s="21" t="s">
        <v>178555</v>
      </c>
      <c r="G15093" s="22">
        <v>62</v>
      </c>
      <c r="H15093" s="22">
        <v>122</v>
      </c>
      <c r="I15093" s="21" t="s">
        <v>208338</v>
      </c>
    </row>
    <row r="15094" spans="1:9" ht="32" customHeight="1">
      <c r="A15094" s="19" t="s">
        <v>208339</v>
      </c>
      <c r="B15094" s="20" t="s">
        <v>173666</v>
      </c>
      <c r="C15094" s="22">
        <v>5</v>
      </c>
      <c r="D15094" s="21" t="s">
        <v>175323</v>
      </c>
      <c r="E15094" s="22">
        <v>52</v>
      </c>
      <c r="F15094" s="21" t="s">
        <v>178555</v>
      </c>
      <c r="G15094" s="22">
        <v>62</v>
      </c>
      <c r="H15094" s="22">
        <v>122</v>
      </c>
      <c r="I15094" s="21" t="s">
        <v>208340</v>
      </c>
    </row>
    <row r="15095" spans="1:9" ht="32" customHeight="1">
      <c r="A15095" s="19" t="s">
        <v>208341</v>
      </c>
      <c r="B15095" s="20" t="s">
        <v>173666</v>
      </c>
      <c r="C15095" s="22">
        <v>5</v>
      </c>
      <c r="D15095" s="21" t="s">
        <v>175323</v>
      </c>
      <c r="E15095" s="22">
        <v>52</v>
      </c>
      <c r="F15095" s="21" t="s">
        <v>178555</v>
      </c>
      <c r="G15095" s="22">
        <v>62</v>
      </c>
      <c r="H15095" s="22">
        <v>122</v>
      </c>
      <c r="I15095" s="21" t="s">
        <v>208342</v>
      </c>
    </row>
    <row r="15096" spans="1:9" ht="44" customHeight="1">
      <c r="A15096" s="19" t="s">
        <v>208343</v>
      </c>
      <c r="B15096" s="20" t="s">
        <v>171183</v>
      </c>
      <c r="C15096" s="22">
        <v>47</v>
      </c>
      <c r="D15096" s="21" t="s">
        <v>171091</v>
      </c>
      <c r="E15096" s="22">
        <v>25</v>
      </c>
      <c r="F15096" s="22">
        <v>20</v>
      </c>
      <c r="G15096" s="22">
        <v>18</v>
      </c>
      <c r="H15096" s="22">
        <v>93</v>
      </c>
      <c r="I15096" s="21" t="s">
        <v>208344</v>
      </c>
    </row>
    <row r="15097" spans="1:9" ht="44" customHeight="1">
      <c r="A15097" s="19" t="s">
        <v>208345</v>
      </c>
      <c r="B15097" s="20" t="s">
        <v>201153</v>
      </c>
      <c r="C15097" s="22">
        <v>74</v>
      </c>
      <c r="D15097" s="21" t="s">
        <v>170017</v>
      </c>
      <c r="E15097" s="22">
        <v>22</v>
      </c>
      <c r="F15097" s="21" t="s">
        <v>177983</v>
      </c>
      <c r="G15097" s="22">
        <v>7</v>
      </c>
      <c r="H15097" s="22">
        <v>106</v>
      </c>
      <c r="I15097" s="21" t="s">
        <v>208346</v>
      </c>
    </row>
    <row r="15098" spans="1:9" ht="44" customHeight="1">
      <c r="A15098" s="19" t="s">
        <v>208347</v>
      </c>
      <c r="B15098" s="20" t="s">
        <v>173638</v>
      </c>
      <c r="C15098" s="22">
        <v>98</v>
      </c>
      <c r="D15098" s="21" t="s">
        <v>182620</v>
      </c>
      <c r="E15098" s="22">
        <v>22</v>
      </c>
      <c r="F15098" s="21" t="s">
        <v>170909</v>
      </c>
      <c r="G15098" s="22">
        <v>8</v>
      </c>
      <c r="H15098" s="22">
        <v>131</v>
      </c>
      <c r="I15098" s="21" t="s">
        <v>208348</v>
      </c>
    </row>
    <row r="15099" spans="1:9" ht="44" customHeight="1">
      <c r="A15099" s="19" t="s">
        <v>208349</v>
      </c>
      <c r="B15099" s="20" t="s">
        <v>170363</v>
      </c>
      <c r="C15099" s="22">
        <v>4</v>
      </c>
      <c r="D15099" s="21" t="s">
        <v>170121</v>
      </c>
      <c r="E15099" s="22">
        <v>92</v>
      </c>
      <c r="F15099" s="21" t="s">
        <v>181898</v>
      </c>
      <c r="G15099" s="22">
        <v>5</v>
      </c>
      <c r="H15099" s="22">
        <v>104</v>
      </c>
      <c r="I15099" s="21" t="s">
        <v>208350</v>
      </c>
    </row>
    <row r="15100" spans="1:9" ht="44" customHeight="1">
      <c r="A15100" s="19" t="s">
        <v>208351</v>
      </c>
      <c r="B15100" s="20" t="s">
        <v>171364</v>
      </c>
      <c r="C15100" s="22">
        <v>52</v>
      </c>
      <c r="D15100" s="21" t="s">
        <v>171642</v>
      </c>
      <c r="E15100" s="22">
        <v>35</v>
      </c>
      <c r="F15100" s="21" t="s">
        <v>169909</v>
      </c>
      <c r="G15100" s="22">
        <v>12</v>
      </c>
      <c r="H15100" s="22">
        <v>102</v>
      </c>
      <c r="I15100" s="21" t="s">
        <v>208352</v>
      </c>
    </row>
    <row r="15101" spans="1:9" ht="44" customHeight="1">
      <c r="A15101" s="19" t="s">
        <v>208353</v>
      </c>
      <c r="B15101" s="20" t="s">
        <v>170538</v>
      </c>
      <c r="C15101" s="22">
        <v>18</v>
      </c>
      <c r="D15101" s="21" t="s">
        <v>171391</v>
      </c>
      <c r="E15101" s="22">
        <v>9</v>
      </c>
      <c r="F15101" s="21" t="s">
        <v>173737</v>
      </c>
      <c r="G15101" s="22">
        <v>47</v>
      </c>
      <c r="H15101" s="22">
        <v>77</v>
      </c>
      <c r="I15101" s="21" t="s">
        <v>208354</v>
      </c>
    </row>
    <row r="15102" spans="1:9" ht="44" customHeight="1">
      <c r="A15102" s="19" t="s">
        <v>208355</v>
      </c>
      <c r="B15102" s="20" t="s">
        <v>175959</v>
      </c>
      <c r="C15102" s="22">
        <v>44</v>
      </c>
      <c r="D15102" s="21" t="s">
        <v>175448</v>
      </c>
      <c r="E15102" s="22">
        <v>49</v>
      </c>
      <c r="F15102" s="22">
        <v>0</v>
      </c>
      <c r="G15102" s="22">
        <v>0</v>
      </c>
      <c r="H15102" s="22">
        <v>96</v>
      </c>
      <c r="I15102" s="21" t="s">
        <v>208356</v>
      </c>
    </row>
    <row r="15103" spans="1:9" ht="44" customHeight="1">
      <c r="A15103" s="19" t="s">
        <v>208357</v>
      </c>
      <c r="B15103" s="24">
        <v>0</v>
      </c>
      <c r="C15103" s="22">
        <v>0</v>
      </c>
      <c r="D15103" s="22">
        <v>80</v>
      </c>
      <c r="E15103" s="22">
        <v>76</v>
      </c>
      <c r="F15103" s="22">
        <v>20</v>
      </c>
      <c r="G15103" s="22">
        <v>19</v>
      </c>
      <c r="H15103" s="22">
        <v>98</v>
      </c>
      <c r="I15103" s="21" t="s">
        <v>208358</v>
      </c>
    </row>
    <row r="15104" spans="1:9" ht="44" customHeight="1">
      <c r="A15104" s="19" t="s">
        <v>208359</v>
      </c>
      <c r="B15104" s="20" t="s">
        <v>169953</v>
      </c>
      <c r="C15104" s="22">
        <v>59</v>
      </c>
      <c r="D15104" s="21" t="s">
        <v>171382</v>
      </c>
      <c r="E15104" s="22">
        <v>103</v>
      </c>
      <c r="F15104" s="21" t="s">
        <v>192615</v>
      </c>
      <c r="G15104" s="22">
        <v>5</v>
      </c>
      <c r="H15104" s="22">
        <v>170</v>
      </c>
      <c r="I15104" s="21" t="s">
        <v>208360</v>
      </c>
    </row>
    <row r="15105" spans="1:9" ht="32" customHeight="1">
      <c r="A15105" s="19" t="s">
        <v>208361</v>
      </c>
      <c r="B15105" s="20" t="s">
        <v>170434</v>
      </c>
      <c r="C15105" s="22">
        <v>2</v>
      </c>
      <c r="D15105" s="21" t="s">
        <v>174009</v>
      </c>
      <c r="E15105" s="22">
        <v>156</v>
      </c>
      <c r="F15105" s="21" t="s">
        <v>171595</v>
      </c>
      <c r="G15105" s="22">
        <v>16</v>
      </c>
      <c r="H15105" s="22">
        <v>177</v>
      </c>
      <c r="I15105" s="21" t="s">
        <v>208362</v>
      </c>
    </row>
    <row r="15106" spans="1:9" ht="32" customHeight="1">
      <c r="A15106" s="19" t="s">
        <v>208363</v>
      </c>
      <c r="B15106" s="20" t="s">
        <v>174001</v>
      </c>
      <c r="C15106" s="22">
        <v>46</v>
      </c>
      <c r="D15106" s="21" t="s">
        <v>170600</v>
      </c>
      <c r="E15106" s="22">
        <v>41</v>
      </c>
      <c r="F15106" s="22">
        <v>0</v>
      </c>
      <c r="G15106" s="22">
        <v>0</v>
      </c>
      <c r="H15106" s="22">
        <v>90</v>
      </c>
      <c r="I15106" s="21" t="s">
        <v>208364</v>
      </c>
    </row>
    <row r="15107" spans="1:9" ht="32" customHeight="1">
      <c r="A15107" s="19" t="s">
        <v>208365</v>
      </c>
      <c r="B15107" s="20" t="s">
        <v>200727</v>
      </c>
      <c r="C15107" s="22">
        <v>25</v>
      </c>
      <c r="D15107" s="21" t="s">
        <v>176567</v>
      </c>
      <c r="E15107" s="22">
        <v>156</v>
      </c>
      <c r="F15107" s="21" t="s">
        <v>171952</v>
      </c>
      <c r="G15107" s="22">
        <v>8</v>
      </c>
      <c r="H15107" s="22">
        <v>192</v>
      </c>
      <c r="I15107" s="21" t="s">
        <v>208366</v>
      </c>
    </row>
    <row r="15108" spans="1:9" ht="32" customHeight="1">
      <c r="A15108" s="19" t="s">
        <v>208367</v>
      </c>
      <c r="B15108" s="20" t="s">
        <v>170204</v>
      </c>
      <c r="C15108" s="22">
        <v>1</v>
      </c>
      <c r="D15108" s="21" t="s">
        <v>180220</v>
      </c>
      <c r="E15108" s="22">
        <v>88</v>
      </c>
      <c r="F15108" s="21" t="s">
        <v>170416</v>
      </c>
      <c r="G15108" s="22">
        <v>5</v>
      </c>
      <c r="H15108" s="22">
        <v>97</v>
      </c>
      <c r="I15108" s="21" t="s">
        <v>208368</v>
      </c>
    </row>
    <row r="15109" spans="1:9" ht="32" customHeight="1">
      <c r="A15109" s="19" t="s">
        <v>208369</v>
      </c>
      <c r="B15109" s="20" t="s">
        <v>179245</v>
      </c>
      <c r="C15109" s="22">
        <v>1</v>
      </c>
      <c r="D15109" s="21" t="s">
        <v>199980</v>
      </c>
      <c r="E15109" s="22">
        <v>137</v>
      </c>
      <c r="F15109" s="21" t="s">
        <v>179245</v>
      </c>
      <c r="G15109" s="22">
        <v>1</v>
      </c>
      <c r="H15109" s="22">
        <v>142</v>
      </c>
      <c r="I15109" s="21" t="s">
        <v>208370</v>
      </c>
    </row>
    <row r="15110" spans="1:9" ht="44" customHeight="1">
      <c r="A15110" s="19" t="s">
        <v>208371</v>
      </c>
      <c r="B15110" s="20" t="s">
        <v>172830</v>
      </c>
      <c r="C15110" s="22">
        <v>4</v>
      </c>
      <c r="D15110" s="21" t="s">
        <v>174639</v>
      </c>
      <c r="E15110" s="22">
        <v>69</v>
      </c>
      <c r="F15110" s="21" t="s">
        <v>176546</v>
      </c>
      <c r="G15110" s="22">
        <v>8</v>
      </c>
      <c r="H15110" s="22">
        <v>84</v>
      </c>
      <c r="I15110" s="21" t="s">
        <v>208372</v>
      </c>
    </row>
    <row r="15111" spans="1:9" ht="32" customHeight="1">
      <c r="A15111" s="19" t="s">
        <v>208373</v>
      </c>
      <c r="B15111" s="20" t="s">
        <v>175561</v>
      </c>
      <c r="C15111" s="22">
        <v>105</v>
      </c>
      <c r="D15111" s="22">
        <v>0</v>
      </c>
      <c r="E15111" s="22">
        <v>0</v>
      </c>
      <c r="F15111" s="21" t="s">
        <v>170388</v>
      </c>
      <c r="G15111" s="22">
        <v>12</v>
      </c>
      <c r="H15111" s="22">
        <v>120</v>
      </c>
      <c r="I15111" s="21" t="s">
        <v>208374</v>
      </c>
    </row>
    <row r="15112" spans="1:9" ht="32" customHeight="1">
      <c r="A15112" s="19" t="s">
        <v>208375</v>
      </c>
      <c r="B15112" s="20" t="s">
        <v>195387</v>
      </c>
      <c r="C15112" s="22">
        <v>79</v>
      </c>
      <c r="D15112" s="21" t="s">
        <v>202709</v>
      </c>
      <c r="E15112" s="22">
        <v>42</v>
      </c>
      <c r="F15112" s="21" t="s">
        <v>170870</v>
      </c>
      <c r="G15112" s="22">
        <v>31</v>
      </c>
      <c r="H15112" s="22">
        <v>155</v>
      </c>
      <c r="I15112" s="21" t="s">
        <v>208376</v>
      </c>
    </row>
    <row r="15113" spans="1:9" ht="32" customHeight="1">
      <c r="A15113" s="19" t="s">
        <v>208377</v>
      </c>
      <c r="B15113" s="20" t="s">
        <v>187633</v>
      </c>
      <c r="C15113" s="22">
        <v>122</v>
      </c>
      <c r="D15113" s="21" t="s">
        <v>176881</v>
      </c>
      <c r="E15113" s="22">
        <v>11</v>
      </c>
      <c r="F15113" s="39">
        <v>16875</v>
      </c>
      <c r="G15113" s="22">
        <v>27</v>
      </c>
      <c r="H15113" s="22">
        <v>163</v>
      </c>
      <c r="I15113" s="21" t="s">
        <v>208378</v>
      </c>
    </row>
    <row r="15114" spans="1:9" ht="32" customHeight="1">
      <c r="A15114" s="19" t="s">
        <v>208379</v>
      </c>
      <c r="B15114" s="20" t="s">
        <v>194036</v>
      </c>
      <c r="C15114" s="22">
        <v>102</v>
      </c>
      <c r="D15114" s="21" t="s">
        <v>208380</v>
      </c>
      <c r="E15114" s="22">
        <v>68</v>
      </c>
      <c r="F15114" s="21" t="s">
        <v>200909</v>
      </c>
      <c r="G15114" s="22">
        <v>23</v>
      </c>
      <c r="H15114" s="22">
        <v>196</v>
      </c>
      <c r="I15114" s="21" t="s">
        <v>208381</v>
      </c>
    </row>
    <row r="15115" spans="1:9" ht="32" customHeight="1">
      <c r="A15115" s="19" t="s">
        <v>208382</v>
      </c>
      <c r="B15115" s="20" t="s">
        <v>185292</v>
      </c>
      <c r="C15115" s="22">
        <v>81</v>
      </c>
      <c r="D15115" s="21" t="s">
        <v>175920</v>
      </c>
      <c r="E15115" s="22">
        <v>49</v>
      </c>
      <c r="F15115" s="21" t="s">
        <v>170556</v>
      </c>
      <c r="G15115" s="22">
        <v>2</v>
      </c>
      <c r="H15115" s="22">
        <v>135</v>
      </c>
      <c r="I15115" s="21" t="s">
        <v>208383</v>
      </c>
    </row>
    <row r="15116" spans="1:9" ht="32" customHeight="1">
      <c r="A15116" s="19" t="s">
        <v>208384</v>
      </c>
      <c r="B15116" s="20" t="s">
        <v>173125</v>
      </c>
      <c r="C15116" s="22">
        <v>17</v>
      </c>
      <c r="D15116" s="21" t="s">
        <v>173202</v>
      </c>
      <c r="E15116" s="22">
        <v>21</v>
      </c>
      <c r="F15116" s="21" t="s">
        <v>171357</v>
      </c>
      <c r="G15116" s="22">
        <v>34</v>
      </c>
      <c r="H15116" s="22">
        <v>75</v>
      </c>
      <c r="I15116" s="21" t="s">
        <v>208385</v>
      </c>
    </row>
    <row r="15117" spans="1:9" ht="32" customHeight="1">
      <c r="A15117" s="19" t="s">
        <v>208386</v>
      </c>
      <c r="B15117" s="20" t="s">
        <v>190236</v>
      </c>
      <c r="C15117" s="22">
        <v>10</v>
      </c>
      <c r="D15117" s="21" t="s">
        <v>191414</v>
      </c>
      <c r="E15117" s="22">
        <v>121</v>
      </c>
      <c r="F15117" s="21" t="s">
        <v>183512</v>
      </c>
      <c r="G15117" s="22">
        <v>28</v>
      </c>
      <c r="H15117" s="22">
        <v>162</v>
      </c>
      <c r="I15117" s="21" t="s">
        <v>208387</v>
      </c>
    </row>
    <row r="15118" spans="1:9" ht="32" customHeight="1">
      <c r="A15118" s="19" t="s">
        <v>208388</v>
      </c>
      <c r="B15118" s="20" t="s">
        <v>175272</v>
      </c>
      <c r="C15118" s="22">
        <v>9</v>
      </c>
      <c r="D15118" s="21" t="s">
        <v>174734</v>
      </c>
      <c r="E15118" s="22">
        <v>148</v>
      </c>
      <c r="F15118" s="21" t="s">
        <v>176770</v>
      </c>
      <c r="G15118" s="22">
        <v>36</v>
      </c>
      <c r="H15118" s="22">
        <v>196</v>
      </c>
      <c r="I15118" s="21" t="s">
        <v>208389</v>
      </c>
    </row>
    <row r="15119" spans="1:9" ht="32" customHeight="1">
      <c r="A15119" s="19" t="s">
        <v>208390</v>
      </c>
      <c r="B15119" s="20" t="s">
        <v>170103</v>
      </c>
      <c r="C15119" s="22">
        <v>120</v>
      </c>
      <c r="D15119" s="21" t="s">
        <v>169862</v>
      </c>
      <c r="E15119" s="22">
        <v>6</v>
      </c>
      <c r="F15119" s="22">
        <v>0</v>
      </c>
      <c r="G15119" s="22">
        <v>0</v>
      </c>
      <c r="H15119" s="22">
        <v>129</v>
      </c>
      <c r="I15119" s="21" t="s">
        <v>208391</v>
      </c>
    </row>
    <row r="15120" spans="1:9" ht="32" customHeight="1">
      <c r="A15120" s="19" t="s">
        <v>208392</v>
      </c>
      <c r="B15120" s="20" t="s">
        <v>181328</v>
      </c>
      <c r="C15120" s="22">
        <v>64</v>
      </c>
      <c r="D15120" s="21" t="s">
        <v>182339</v>
      </c>
      <c r="E15120" s="22">
        <v>23</v>
      </c>
      <c r="F15120" s="21" t="s">
        <v>171990</v>
      </c>
      <c r="G15120" s="22">
        <v>2</v>
      </c>
      <c r="H15120" s="22">
        <v>92</v>
      </c>
      <c r="I15120" s="21" t="s">
        <v>208393</v>
      </c>
    </row>
    <row r="15121" spans="1:9" ht="32" customHeight="1">
      <c r="A15121" s="19" t="s">
        <v>208394</v>
      </c>
      <c r="B15121" s="20" t="s">
        <v>194349</v>
      </c>
      <c r="C15121" s="22">
        <v>118</v>
      </c>
      <c r="D15121" s="21" t="s">
        <v>177672</v>
      </c>
      <c r="E15121" s="22">
        <v>15</v>
      </c>
      <c r="F15121" s="21" t="s">
        <v>207406</v>
      </c>
      <c r="G15121" s="22">
        <v>9</v>
      </c>
      <c r="H15121" s="22">
        <v>145</v>
      </c>
      <c r="I15121" s="21" t="s">
        <v>208395</v>
      </c>
    </row>
    <row r="15122" spans="1:9" ht="32" customHeight="1">
      <c r="A15122" s="19" t="s">
        <v>208396</v>
      </c>
      <c r="B15122" s="20" t="s">
        <v>208397</v>
      </c>
      <c r="C15122" s="22">
        <v>139</v>
      </c>
      <c r="D15122" s="22">
        <v>0</v>
      </c>
      <c r="E15122" s="22">
        <v>0</v>
      </c>
      <c r="F15122" s="21" t="s">
        <v>208398</v>
      </c>
      <c r="G15122" s="22">
        <v>10</v>
      </c>
      <c r="H15122" s="22">
        <v>152</v>
      </c>
      <c r="I15122" s="21" t="s">
        <v>208399</v>
      </c>
    </row>
    <row r="15123" spans="1:9" ht="32" customHeight="1">
      <c r="A15123" s="19" t="s">
        <v>208400</v>
      </c>
      <c r="B15123" s="20" t="s">
        <v>179191</v>
      </c>
      <c r="C15123" s="22">
        <v>1</v>
      </c>
      <c r="D15123" s="21" t="s">
        <v>186752</v>
      </c>
      <c r="E15123" s="22">
        <v>105</v>
      </c>
      <c r="F15123" s="21" t="s">
        <v>181750</v>
      </c>
      <c r="G15123" s="22">
        <v>25</v>
      </c>
      <c r="H15123" s="22">
        <v>134</v>
      </c>
      <c r="I15123" s="21" t="s">
        <v>208401</v>
      </c>
    </row>
    <row r="15124" spans="1:9" ht="32" customHeight="1">
      <c r="A15124" s="19" t="s">
        <v>208402</v>
      </c>
      <c r="B15124" s="20" t="s">
        <v>188942</v>
      </c>
      <c r="C15124" s="22">
        <v>33</v>
      </c>
      <c r="D15124" s="22">
        <v>0</v>
      </c>
      <c r="E15124" s="22">
        <v>0</v>
      </c>
      <c r="F15124" s="21" t="s">
        <v>186728</v>
      </c>
      <c r="G15124" s="22">
        <v>28</v>
      </c>
      <c r="H15124" s="22">
        <v>64</v>
      </c>
      <c r="I15124" s="21" t="s">
        <v>208403</v>
      </c>
    </row>
    <row r="15125" spans="1:9" ht="32" customHeight="1">
      <c r="A15125" s="19" t="s">
        <v>208404</v>
      </c>
      <c r="B15125" s="20" t="s">
        <v>175812</v>
      </c>
      <c r="C15125" s="22">
        <v>44</v>
      </c>
      <c r="D15125" s="22">
        <v>0</v>
      </c>
      <c r="E15125" s="22">
        <v>0</v>
      </c>
      <c r="F15125" s="21" t="s">
        <v>171058</v>
      </c>
      <c r="G15125" s="22">
        <v>8</v>
      </c>
      <c r="H15125" s="22">
        <v>55</v>
      </c>
      <c r="I15125" s="21" t="s">
        <v>208405</v>
      </c>
    </row>
    <row r="15126" spans="1:9" ht="32" customHeight="1">
      <c r="A15126" s="19" t="s">
        <v>208406</v>
      </c>
      <c r="B15126" s="20" t="s">
        <v>176236</v>
      </c>
      <c r="C15126" s="22">
        <v>62</v>
      </c>
      <c r="D15126" s="21" t="s">
        <v>190233</v>
      </c>
      <c r="E15126" s="22">
        <v>106</v>
      </c>
      <c r="F15126" s="22">
        <v>0</v>
      </c>
      <c r="G15126" s="22">
        <v>0</v>
      </c>
      <c r="H15126" s="22">
        <v>171</v>
      </c>
      <c r="I15126" s="21" t="s">
        <v>208407</v>
      </c>
    </row>
    <row r="15127" spans="1:9" ht="32" customHeight="1">
      <c r="A15127" s="19" t="s">
        <v>208408</v>
      </c>
      <c r="B15127" s="20" t="s">
        <v>173450</v>
      </c>
      <c r="C15127" s="22">
        <v>42</v>
      </c>
      <c r="D15127" s="21" t="s">
        <v>169743</v>
      </c>
      <c r="E15127" s="22">
        <v>30</v>
      </c>
      <c r="F15127" s="21" t="s">
        <v>171601</v>
      </c>
      <c r="G15127" s="22">
        <v>6</v>
      </c>
      <c r="H15127" s="22">
        <v>81</v>
      </c>
      <c r="I15127" s="21" t="s">
        <v>208409</v>
      </c>
    </row>
    <row r="15128" spans="1:9" ht="32" customHeight="1">
      <c r="A15128" s="19" t="s">
        <v>208410</v>
      </c>
      <c r="B15128" s="20" t="s">
        <v>180752</v>
      </c>
      <c r="C15128" s="22">
        <v>53</v>
      </c>
      <c r="D15128" s="21" t="s">
        <v>180752</v>
      </c>
      <c r="E15128" s="22">
        <v>53</v>
      </c>
      <c r="F15128" s="21" t="s">
        <v>182620</v>
      </c>
      <c r="G15128" s="22">
        <v>22</v>
      </c>
      <c r="H15128" s="22">
        <v>131</v>
      </c>
      <c r="I15128" s="21" t="s">
        <v>208411</v>
      </c>
    </row>
    <row r="15129" spans="1:9" ht="32" customHeight="1">
      <c r="A15129" s="19" t="s">
        <v>208412</v>
      </c>
      <c r="B15129" s="20" t="s">
        <v>178702</v>
      </c>
      <c r="C15129" s="22">
        <v>32</v>
      </c>
      <c r="D15129" s="21" t="s">
        <v>170116</v>
      </c>
      <c r="E15129" s="22">
        <v>45</v>
      </c>
      <c r="F15129" s="21" t="s">
        <v>177503</v>
      </c>
      <c r="G15129" s="22">
        <v>8</v>
      </c>
      <c r="H15129" s="22">
        <v>88</v>
      </c>
      <c r="I15129" s="21" t="s">
        <v>208413</v>
      </c>
    </row>
    <row r="15130" spans="1:9" ht="32" customHeight="1">
      <c r="A15130" s="19" t="s">
        <v>208414</v>
      </c>
      <c r="B15130" s="24">
        <v>76</v>
      </c>
      <c r="C15130" s="22">
        <v>76</v>
      </c>
      <c r="D15130" s="22">
        <v>3</v>
      </c>
      <c r="E15130" s="22">
        <v>3</v>
      </c>
      <c r="F15130" s="22">
        <v>21</v>
      </c>
      <c r="G15130" s="22">
        <v>21</v>
      </c>
      <c r="H15130" s="22">
        <v>103</v>
      </c>
      <c r="I15130" s="21" t="s">
        <v>208415</v>
      </c>
    </row>
    <row r="15131" spans="1:9" ht="32" customHeight="1">
      <c r="A15131" s="19" t="s">
        <v>208416</v>
      </c>
      <c r="B15131" s="20" t="s">
        <v>176762</v>
      </c>
      <c r="C15131" s="22">
        <v>25</v>
      </c>
      <c r="D15131" s="21" t="s">
        <v>176530</v>
      </c>
      <c r="E15131" s="22">
        <v>42</v>
      </c>
      <c r="F15131" s="21" t="s">
        <v>173965</v>
      </c>
      <c r="G15131" s="22">
        <v>49</v>
      </c>
      <c r="H15131" s="22">
        <v>119</v>
      </c>
      <c r="I15131" s="21" t="s">
        <v>208417</v>
      </c>
    </row>
    <row r="15132" spans="1:9" ht="32" customHeight="1">
      <c r="A15132" s="19" t="s">
        <v>208418</v>
      </c>
      <c r="B15132" s="20" t="s">
        <v>170217</v>
      </c>
      <c r="C15132" s="22">
        <v>2</v>
      </c>
      <c r="D15132" s="21" t="s">
        <v>183909</v>
      </c>
      <c r="E15132" s="22">
        <v>57</v>
      </c>
      <c r="F15132" s="21" t="s">
        <v>173395</v>
      </c>
      <c r="G15132" s="22">
        <v>3</v>
      </c>
      <c r="H15132" s="22">
        <v>65</v>
      </c>
      <c r="I15132" s="21" t="s">
        <v>208419</v>
      </c>
    </row>
    <row r="15133" spans="1:9" ht="32" customHeight="1">
      <c r="A15133" s="19" t="s">
        <v>208420</v>
      </c>
      <c r="B15133" s="20" t="s">
        <v>169765</v>
      </c>
      <c r="C15133" s="22">
        <v>60</v>
      </c>
      <c r="D15133" s="21" t="s">
        <v>208421</v>
      </c>
      <c r="E15133" s="22">
        <v>97</v>
      </c>
      <c r="F15133" s="21" t="s">
        <v>183397</v>
      </c>
      <c r="G15133" s="22">
        <v>33</v>
      </c>
      <c r="H15133" s="22">
        <v>193</v>
      </c>
      <c r="I15133" s="21" t="s">
        <v>208422</v>
      </c>
    </row>
    <row r="15134" spans="1:9" ht="32" customHeight="1">
      <c r="A15134" s="19" t="s">
        <v>208423</v>
      </c>
      <c r="B15134" s="24">
        <v>0</v>
      </c>
      <c r="C15134" s="22">
        <v>0</v>
      </c>
      <c r="D15134" s="22">
        <v>100</v>
      </c>
      <c r="E15134" s="22">
        <v>110</v>
      </c>
      <c r="F15134" s="22">
        <v>0</v>
      </c>
      <c r="G15134" s="22">
        <v>0</v>
      </c>
      <c r="H15134" s="22">
        <v>113</v>
      </c>
      <c r="I15134" s="21" t="s">
        <v>208424</v>
      </c>
    </row>
    <row r="15135" spans="1:9" ht="32" customHeight="1">
      <c r="A15135" s="19" t="s">
        <v>208425</v>
      </c>
      <c r="B15135" s="20" t="s">
        <v>175213</v>
      </c>
      <c r="C15135" s="22">
        <v>28</v>
      </c>
      <c r="D15135" s="21" t="s">
        <v>176567</v>
      </c>
      <c r="E15135" s="22">
        <v>156</v>
      </c>
      <c r="F15135" s="21" t="s">
        <v>189462</v>
      </c>
      <c r="G15135" s="22">
        <v>5</v>
      </c>
      <c r="H15135" s="22">
        <v>192</v>
      </c>
      <c r="I15135" s="21" t="s">
        <v>208426</v>
      </c>
    </row>
    <row r="15136" spans="1:9" ht="32" customHeight="1">
      <c r="A15136" s="19" t="s">
        <v>208427</v>
      </c>
      <c r="B15136" s="20" t="s">
        <v>176204</v>
      </c>
      <c r="C15136" s="22">
        <v>52</v>
      </c>
      <c r="D15136" s="21" t="s">
        <v>170640</v>
      </c>
      <c r="E15136" s="22">
        <v>12</v>
      </c>
      <c r="F15136" s="22">
        <v>0</v>
      </c>
      <c r="G15136" s="22">
        <v>0</v>
      </c>
      <c r="H15136" s="22">
        <v>67</v>
      </c>
      <c r="I15136" s="21" t="s">
        <v>208428</v>
      </c>
    </row>
    <row r="15137" spans="1:9" ht="32" customHeight="1">
      <c r="A15137" s="19" t="s">
        <v>208429</v>
      </c>
      <c r="B15137" s="20" t="s">
        <v>182848</v>
      </c>
      <c r="C15137" s="22">
        <v>39</v>
      </c>
      <c r="D15137" s="21" t="s">
        <v>179952</v>
      </c>
      <c r="E15137" s="22">
        <v>6</v>
      </c>
      <c r="F15137" s="21" t="s">
        <v>199334</v>
      </c>
      <c r="G15137" s="22">
        <v>34</v>
      </c>
      <c r="H15137" s="22">
        <v>82</v>
      </c>
      <c r="I15137" s="21" t="s">
        <v>208430</v>
      </c>
    </row>
    <row r="15138" spans="1:9" ht="32" customHeight="1">
      <c r="A15138" s="19" t="s">
        <v>208431</v>
      </c>
      <c r="B15138" s="20" t="s">
        <v>170833</v>
      </c>
      <c r="C15138" s="22">
        <v>10</v>
      </c>
      <c r="D15138" s="21" t="s">
        <v>207669</v>
      </c>
      <c r="E15138" s="22">
        <v>122</v>
      </c>
      <c r="F15138" s="21" t="s">
        <v>170359</v>
      </c>
      <c r="G15138" s="22">
        <v>12</v>
      </c>
      <c r="H15138" s="22">
        <v>147</v>
      </c>
      <c r="I15138" s="21" t="s">
        <v>208432</v>
      </c>
    </row>
    <row r="15139" spans="1:9" ht="32" customHeight="1">
      <c r="A15139" s="19" t="s">
        <v>208433</v>
      </c>
      <c r="B15139" s="40">
        <v>3125</v>
      </c>
      <c r="C15139" s="22">
        <v>2</v>
      </c>
      <c r="D15139" s="21" t="s">
        <v>172922</v>
      </c>
      <c r="E15139" s="22">
        <v>61</v>
      </c>
      <c r="F15139" s="21" t="s">
        <v>172906</v>
      </c>
      <c r="G15139" s="22">
        <v>1</v>
      </c>
      <c r="H15139" s="22">
        <v>67</v>
      </c>
      <c r="I15139" s="21" t="s">
        <v>208434</v>
      </c>
    </row>
    <row r="15140" spans="1:9" ht="32" customHeight="1">
      <c r="A15140" s="19" t="s">
        <v>208435</v>
      </c>
      <c r="B15140" s="20" t="s">
        <v>175616</v>
      </c>
      <c r="C15140" s="22">
        <v>62</v>
      </c>
      <c r="D15140" s="21" t="s">
        <v>208436</v>
      </c>
      <c r="E15140" s="22">
        <v>109</v>
      </c>
      <c r="F15140" s="22">
        <v>10</v>
      </c>
      <c r="G15140" s="22">
        <v>19</v>
      </c>
      <c r="H15140" s="22">
        <v>193</v>
      </c>
      <c r="I15140" s="21" t="s">
        <v>208437</v>
      </c>
    </row>
    <row r="15141" spans="1:9" ht="32" customHeight="1">
      <c r="A15141" s="19" t="s">
        <v>208438</v>
      </c>
      <c r="B15141" s="24">
        <v>85</v>
      </c>
      <c r="C15141" s="22">
        <v>51</v>
      </c>
      <c r="D15141" s="22">
        <v>0</v>
      </c>
      <c r="E15141" s="22">
        <v>0</v>
      </c>
      <c r="F15141" s="22">
        <v>15</v>
      </c>
      <c r="G15141" s="22">
        <v>9</v>
      </c>
      <c r="H15141" s="22">
        <v>63</v>
      </c>
      <c r="I15141" s="21" t="s">
        <v>208439</v>
      </c>
    </row>
    <row r="15142" spans="1:9" ht="32" customHeight="1">
      <c r="A15142" s="19" t="s">
        <v>208440</v>
      </c>
      <c r="B15142" s="20" t="s">
        <v>179527</v>
      </c>
      <c r="C15142" s="22">
        <v>47</v>
      </c>
      <c r="D15142" s="22">
        <v>0</v>
      </c>
      <c r="E15142" s="22">
        <v>0</v>
      </c>
      <c r="F15142" s="21" t="s">
        <v>176975</v>
      </c>
      <c r="G15142" s="22">
        <v>9</v>
      </c>
      <c r="H15142" s="22">
        <v>59</v>
      </c>
      <c r="I15142" s="21" t="s">
        <v>208441</v>
      </c>
    </row>
    <row r="15143" spans="1:9" ht="32" customHeight="1">
      <c r="A15143" s="19" t="s">
        <v>208442</v>
      </c>
      <c r="B15143" s="20" t="s">
        <v>186069</v>
      </c>
      <c r="C15143" s="22">
        <v>48</v>
      </c>
      <c r="D15143" s="21" t="s">
        <v>189139</v>
      </c>
      <c r="E15143" s="22">
        <v>74</v>
      </c>
      <c r="F15143" s="21" t="s">
        <v>174590</v>
      </c>
      <c r="G15143" s="22">
        <v>1</v>
      </c>
      <c r="H15143" s="22">
        <v>126</v>
      </c>
      <c r="I15143" s="21" t="s">
        <v>208443</v>
      </c>
    </row>
    <row r="15144" spans="1:9" ht="32" customHeight="1">
      <c r="A15144" s="19" t="s">
        <v>208444</v>
      </c>
      <c r="B15144" s="20" t="s">
        <v>208445</v>
      </c>
      <c r="C15144" s="22">
        <v>43</v>
      </c>
      <c r="D15144" s="21" t="s">
        <v>179884</v>
      </c>
      <c r="E15144" s="22">
        <v>74</v>
      </c>
      <c r="F15144" s="21" t="s">
        <v>178008</v>
      </c>
      <c r="G15144" s="22">
        <v>1</v>
      </c>
      <c r="H15144" s="22">
        <v>121</v>
      </c>
      <c r="I15144" s="21" t="s">
        <v>208446</v>
      </c>
    </row>
    <row r="15145" spans="1:9" ht="32" customHeight="1">
      <c r="A15145" s="19" t="s">
        <v>208447</v>
      </c>
      <c r="B15145" s="20" t="s">
        <v>208445</v>
      </c>
      <c r="C15145" s="22">
        <v>43</v>
      </c>
      <c r="D15145" s="21" t="s">
        <v>179884</v>
      </c>
      <c r="E15145" s="22">
        <v>74</v>
      </c>
      <c r="F15145" s="21" t="s">
        <v>178008</v>
      </c>
      <c r="G15145" s="22">
        <v>1</v>
      </c>
      <c r="H15145" s="22">
        <v>121</v>
      </c>
      <c r="I15145" s="21" t="s">
        <v>208448</v>
      </c>
    </row>
    <row r="15146" spans="1:9" ht="32" customHeight="1">
      <c r="A15146" s="19" t="s">
        <v>208449</v>
      </c>
      <c r="B15146" s="20" t="s">
        <v>177071</v>
      </c>
      <c r="C15146" s="22">
        <v>51</v>
      </c>
      <c r="D15146" s="21" t="s">
        <v>175155</v>
      </c>
      <c r="E15146" s="22">
        <v>84</v>
      </c>
      <c r="F15146" s="21" t="s">
        <v>170382</v>
      </c>
      <c r="G15146" s="22">
        <v>3</v>
      </c>
      <c r="H15146" s="22">
        <v>141</v>
      </c>
      <c r="I15146" s="21" t="s">
        <v>208450</v>
      </c>
    </row>
    <row r="15147" spans="1:9" ht="32" customHeight="1">
      <c r="A15147" s="19" t="s">
        <v>208451</v>
      </c>
      <c r="B15147" s="20" t="s">
        <v>170405</v>
      </c>
      <c r="C15147" s="22">
        <v>7</v>
      </c>
      <c r="D15147" s="21" t="s">
        <v>171579</v>
      </c>
      <c r="E15147" s="22">
        <v>15</v>
      </c>
      <c r="F15147" s="21" t="s">
        <v>172893</v>
      </c>
      <c r="G15147" s="22">
        <v>41</v>
      </c>
      <c r="H15147" s="22">
        <v>66</v>
      </c>
      <c r="I15147" s="21" t="s">
        <v>208452</v>
      </c>
    </row>
    <row r="15148" spans="1:9" ht="32" customHeight="1">
      <c r="A15148" s="19" t="s">
        <v>208453</v>
      </c>
      <c r="B15148" s="20" t="s">
        <v>170491</v>
      </c>
      <c r="C15148" s="22">
        <v>28</v>
      </c>
      <c r="D15148" s="21" t="s">
        <v>179275</v>
      </c>
      <c r="E15148" s="22">
        <v>184</v>
      </c>
      <c r="F15148" s="21" t="s">
        <v>173544</v>
      </c>
      <c r="G15148" s="22">
        <v>8</v>
      </c>
      <c r="H15148" s="22">
        <v>223</v>
      </c>
      <c r="I15148" s="21" t="s">
        <v>208454</v>
      </c>
    </row>
    <row r="15149" spans="1:9" ht="32" customHeight="1">
      <c r="A15149" s="19" t="s">
        <v>208455</v>
      </c>
      <c r="B15149" s="20" t="s">
        <v>173714</v>
      </c>
      <c r="C15149" s="22">
        <v>24</v>
      </c>
      <c r="D15149" s="21" t="s">
        <v>208456</v>
      </c>
      <c r="E15149" s="22">
        <v>119</v>
      </c>
      <c r="F15149" s="21" t="s">
        <v>178388</v>
      </c>
      <c r="G15149" s="22">
        <v>2</v>
      </c>
      <c r="H15149" s="22">
        <v>148</v>
      </c>
      <c r="I15149" s="21" t="s">
        <v>208457</v>
      </c>
    </row>
    <row r="15150" spans="1:9" ht="32" customHeight="1">
      <c r="A15150" s="19" t="s">
        <v>208458</v>
      </c>
      <c r="B15150" s="20" t="s">
        <v>170591</v>
      </c>
      <c r="C15150" s="22">
        <v>16</v>
      </c>
      <c r="D15150" s="21" t="s">
        <v>171007</v>
      </c>
      <c r="E15150" s="22">
        <v>27</v>
      </c>
      <c r="F15150" s="21" t="s">
        <v>199358</v>
      </c>
      <c r="G15150" s="22">
        <v>71</v>
      </c>
      <c r="H15150" s="22">
        <v>117</v>
      </c>
      <c r="I15150" s="21" t="s">
        <v>208459</v>
      </c>
    </row>
    <row r="15151" spans="1:9" ht="32" customHeight="1">
      <c r="A15151" s="19" t="s">
        <v>208460</v>
      </c>
      <c r="B15151" s="20" t="s">
        <v>171308</v>
      </c>
      <c r="C15151" s="22">
        <v>46</v>
      </c>
      <c r="D15151" s="21" t="s">
        <v>175099</v>
      </c>
      <c r="E15151" s="22">
        <v>72</v>
      </c>
      <c r="F15151" s="21" t="s">
        <v>190682</v>
      </c>
      <c r="G15151" s="22">
        <v>54</v>
      </c>
      <c r="H15151" s="22">
        <v>175</v>
      </c>
      <c r="I15151" s="21" t="s">
        <v>208461</v>
      </c>
    </row>
    <row r="15152" spans="1:9" ht="32" customHeight="1">
      <c r="A15152" s="19" t="s">
        <v>208462</v>
      </c>
      <c r="B15152" s="20" t="s">
        <v>186855</v>
      </c>
      <c r="C15152" s="22">
        <v>53</v>
      </c>
      <c r="D15152" s="22">
        <v>0</v>
      </c>
      <c r="E15152" s="22">
        <v>0</v>
      </c>
      <c r="F15152" s="21" t="s">
        <v>180937</v>
      </c>
      <c r="G15152" s="22">
        <v>14</v>
      </c>
      <c r="H15152" s="22">
        <v>70</v>
      </c>
      <c r="I15152" s="21" t="s">
        <v>208463</v>
      </c>
    </row>
    <row r="15153" spans="1:9" ht="32" customHeight="1">
      <c r="A15153" s="19" t="s">
        <v>208464</v>
      </c>
      <c r="B15153" s="20" t="s">
        <v>174813</v>
      </c>
      <c r="C15153" s="22">
        <v>2</v>
      </c>
      <c r="D15153" s="21" t="s">
        <v>199720</v>
      </c>
      <c r="E15153" s="22">
        <v>137</v>
      </c>
      <c r="F15153" s="21" t="s">
        <v>188166</v>
      </c>
      <c r="G15153" s="22">
        <v>1</v>
      </c>
      <c r="H15153" s="22">
        <v>143</v>
      </c>
      <c r="I15153" s="21" t="s">
        <v>208465</v>
      </c>
    </row>
    <row r="15154" spans="1:9" ht="32" customHeight="1">
      <c r="A15154" s="19" t="s">
        <v>208466</v>
      </c>
      <c r="B15154" s="20" t="s">
        <v>170426</v>
      </c>
      <c r="C15154" s="22">
        <v>75</v>
      </c>
      <c r="D15154" s="21" t="s">
        <v>201607</v>
      </c>
      <c r="E15154" s="22">
        <v>21</v>
      </c>
      <c r="F15154" s="21" t="s">
        <v>170491</v>
      </c>
      <c r="G15154" s="22">
        <v>14</v>
      </c>
      <c r="H15154" s="22">
        <v>113</v>
      </c>
      <c r="I15154" s="21" t="s">
        <v>208467</v>
      </c>
    </row>
    <row r="15155" spans="1:9" ht="32" customHeight="1">
      <c r="A15155" s="19" t="s">
        <v>208468</v>
      </c>
      <c r="B15155" s="20" t="s">
        <v>186840</v>
      </c>
      <c r="C15155" s="22">
        <v>54</v>
      </c>
      <c r="D15155" s="21" t="s">
        <v>194368</v>
      </c>
      <c r="E15155" s="22">
        <v>21</v>
      </c>
      <c r="F15155" s="21" t="s">
        <v>173871</v>
      </c>
      <c r="G15155" s="22">
        <v>7</v>
      </c>
      <c r="H15155" s="22">
        <v>85</v>
      </c>
      <c r="I15155" s="21" t="s">
        <v>208469</v>
      </c>
    </row>
    <row r="15156" spans="1:9" ht="32" customHeight="1">
      <c r="A15156" s="19" t="s">
        <v>208470</v>
      </c>
      <c r="B15156" s="20" t="s">
        <v>186840</v>
      </c>
      <c r="C15156" s="22">
        <v>54</v>
      </c>
      <c r="D15156" s="21" t="s">
        <v>194368</v>
      </c>
      <c r="E15156" s="22">
        <v>21</v>
      </c>
      <c r="F15156" s="21" t="s">
        <v>173871</v>
      </c>
      <c r="G15156" s="22">
        <v>7</v>
      </c>
      <c r="H15156" s="22">
        <v>85</v>
      </c>
      <c r="I15156" s="21" t="s">
        <v>208471</v>
      </c>
    </row>
    <row r="15157" spans="1:9" ht="32" customHeight="1">
      <c r="A15157" s="19" t="s">
        <v>208472</v>
      </c>
      <c r="B15157" s="20" t="s">
        <v>189744</v>
      </c>
      <c r="C15157" s="22">
        <v>50</v>
      </c>
      <c r="D15157" s="21" t="s">
        <v>170999</v>
      </c>
      <c r="E15157" s="22">
        <v>21</v>
      </c>
      <c r="F15157" s="21" t="s">
        <v>171250</v>
      </c>
      <c r="G15157" s="22">
        <v>6</v>
      </c>
      <c r="H15157" s="22">
        <v>80</v>
      </c>
      <c r="I15157" s="21" t="s">
        <v>208473</v>
      </c>
    </row>
    <row r="15158" spans="1:9" ht="32" customHeight="1">
      <c r="A15158" s="19" t="s">
        <v>208474</v>
      </c>
      <c r="B15158" s="20" t="s">
        <v>172606</v>
      </c>
      <c r="C15158" s="22">
        <v>34</v>
      </c>
      <c r="D15158" s="21" t="s">
        <v>169723</v>
      </c>
      <c r="E15158" s="22">
        <v>40</v>
      </c>
      <c r="F15158" s="21" t="s">
        <v>170788</v>
      </c>
      <c r="G15158" s="22">
        <v>2</v>
      </c>
      <c r="H15158" s="22">
        <v>79</v>
      </c>
      <c r="I15158" s="21" t="s">
        <v>208475</v>
      </c>
    </row>
    <row r="15159" spans="1:9" ht="32" customHeight="1">
      <c r="A15159" s="19" t="s">
        <v>208476</v>
      </c>
      <c r="B15159" s="20" t="s">
        <v>172606</v>
      </c>
      <c r="C15159" s="22">
        <v>34</v>
      </c>
      <c r="D15159" s="21" t="s">
        <v>169723</v>
      </c>
      <c r="E15159" s="22">
        <v>40</v>
      </c>
      <c r="F15159" s="21" t="s">
        <v>170788</v>
      </c>
      <c r="G15159" s="22">
        <v>2</v>
      </c>
      <c r="H15159" s="22">
        <v>79</v>
      </c>
      <c r="I15159" s="21" t="s">
        <v>208477</v>
      </c>
    </row>
    <row r="15160" spans="1:9" ht="32" customHeight="1">
      <c r="A15160" s="19" t="s">
        <v>208478</v>
      </c>
      <c r="B15160" s="20" t="s">
        <v>170250</v>
      </c>
      <c r="C15160" s="22">
        <v>49</v>
      </c>
      <c r="D15160" s="21" t="s">
        <v>208479</v>
      </c>
      <c r="E15160" s="22">
        <v>76</v>
      </c>
      <c r="F15160" s="21" t="s">
        <v>197024</v>
      </c>
      <c r="G15160" s="22">
        <v>22</v>
      </c>
      <c r="H15160" s="22">
        <v>150</v>
      </c>
      <c r="I15160" s="21" t="s">
        <v>208480</v>
      </c>
    </row>
    <row r="15161" spans="1:9" ht="32" customHeight="1">
      <c r="A15161" s="19" t="s">
        <v>208481</v>
      </c>
      <c r="B15161" s="20" t="s">
        <v>170172</v>
      </c>
      <c r="C15161" s="22">
        <v>34</v>
      </c>
      <c r="D15161" s="21" t="s">
        <v>173225</v>
      </c>
      <c r="E15161" s="22">
        <v>76</v>
      </c>
      <c r="F15161" s="21" t="s">
        <v>173784</v>
      </c>
      <c r="G15161" s="22">
        <v>16</v>
      </c>
      <c r="H15161" s="22">
        <v>129</v>
      </c>
      <c r="I15161" s="21" t="s">
        <v>208482</v>
      </c>
    </row>
    <row r="15162" spans="1:9" ht="32" customHeight="1">
      <c r="A15162" s="19" t="s">
        <v>208483</v>
      </c>
      <c r="B15162" s="20" t="s">
        <v>173663</v>
      </c>
      <c r="C15162" s="22">
        <v>22</v>
      </c>
      <c r="D15162" s="21" t="s">
        <v>169810</v>
      </c>
      <c r="E15162" s="22">
        <v>64</v>
      </c>
      <c r="F15162" s="21" t="s">
        <v>176367</v>
      </c>
      <c r="G15162" s="22">
        <v>16</v>
      </c>
      <c r="H15162" s="22">
        <v>105</v>
      </c>
      <c r="I15162" s="21" t="s">
        <v>208484</v>
      </c>
    </row>
    <row r="15163" spans="1:9" ht="32" customHeight="1">
      <c r="A15163" s="19" t="s">
        <v>208485</v>
      </c>
      <c r="B15163" s="24">
        <v>0</v>
      </c>
      <c r="C15163" s="22">
        <v>0</v>
      </c>
      <c r="D15163" s="22">
        <v>100</v>
      </c>
      <c r="E15163" s="22">
        <v>96</v>
      </c>
      <c r="F15163" s="22">
        <v>0</v>
      </c>
      <c r="G15163" s="22">
        <v>0</v>
      </c>
      <c r="H15163" s="22">
        <v>99</v>
      </c>
      <c r="I15163" s="21" t="s">
        <v>208486</v>
      </c>
    </row>
    <row r="15164" spans="1:9" ht="32" customHeight="1">
      <c r="A15164" s="19" t="s">
        <v>208487</v>
      </c>
      <c r="B15164" s="20" t="s">
        <v>170497</v>
      </c>
      <c r="C15164" s="22">
        <v>42</v>
      </c>
      <c r="D15164" s="21" t="s">
        <v>169786</v>
      </c>
      <c r="E15164" s="22">
        <v>16</v>
      </c>
      <c r="F15164" s="21" t="s">
        <v>173566</v>
      </c>
      <c r="G15164" s="22">
        <v>14</v>
      </c>
      <c r="H15164" s="22">
        <v>75</v>
      </c>
      <c r="I15164" s="21" t="s">
        <v>208488</v>
      </c>
    </row>
    <row r="15165" spans="1:9" ht="32" customHeight="1">
      <c r="A15165" s="19" t="s">
        <v>208489</v>
      </c>
      <c r="B15165" s="20" t="s">
        <v>172826</v>
      </c>
      <c r="C15165" s="22">
        <v>43</v>
      </c>
      <c r="D15165" s="22">
        <v>0</v>
      </c>
      <c r="E15165" s="22">
        <v>0</v>
      </c>
      <c r="F15165" s="21" t="s">
        <v>176763</v>
      </c>
      <c r="G15165" s="22">
        <v>15</v>
      </c>
      <c r="H15165" s="22">
        <v>61</v>
      </c>
      <c r="I15165" s="21" t="s">
        <v>208490</v>
      </c>
    </row>
    <row r="15166" spans="1:9" ht="32" customHeight="1">
      <c r="A15166" s="19" t="s">
        <v>208491</v>
      </c>
      <c r="B15166" s="20" t="s">
        <v>171978</v>
      </c>
      <c r="C15166" s="22">
        <v>3</v>
      </c>
      <c r="D15166" s="21" t="s">
        <v>208492</v>
      </c>
      <c r="E15166" s="22">
        <v>142</v>
      </c>
      <c r="F15166" s="21" t="s">
        <v>181951</v>
      </c>
      <c r="G15166" s="22">
        <v>1</v>
      </c>
      <c r="H15166" s="22">
        <v>149</v>
      </c>
      <c r="I15166" s="21" t="s">
        <v>208493</v>
      </c>
    </row>
    <row r="15167" spans="1:9" ht="32" customHeight="1">
      <c r="A15167" s="19" t="s">
        <v>208494</v>
      </c>
      <c r="B15167" s="20" t="s">
        <v>186686</v>
      </c>
      <c r="C15167" s="22">
        <v>2</v>
      </c>
      <c r="D15167" s="21" t="s">
        <v>173077</v>
      </c>
      <c r="E15167" s="22">
        <v>108</v>
      </c>
      <c r="F15167" s="21" t="s">
        <v>178079</v>
      </c>
      <c r="G15167" s="22">
        <v>1</v>
      </c>
      <c r="H15167" s="22">
        <v>114</v>
      </c>
      <c r="I15167" s="21" t="s">
        <v>208495</v>
      </c>
    </row>
    <row r="15168" spans="1:9" ht="32" customHeight="1">
      <c r="A15168" s="19" t="s">
        <v>208496</v>
      </c>
      <c r="B15168" s="20" t="s">
        <v>176884</v>
      </c>
      <c r="C15168" s="22">
        <v>66</v>
      </c>
      <c r="D15168" s="21" t="s">
        <v>173944</v>
      </c>
      <c r="E15168" s="22">
        <v>19</v>
      </c>
      <c r="F15168" s="21" t="s">
        <v>176294</v>
      </c>
      <c r="G15168" s="22">
        <v>2</v>
      </c>
      <c r="H15168" s="22">
        <v>90</v>
      </c>
      <c r="I15168" s="21" t="s">
        <v>208497</v>
      </c>
    </row>
    <row r="15169" spans="1:9" ht="32" customHeight="1">
      <c r="A15169" s="19" t="s">
        <v>208498</v>
      </c>
      <c r="B15169" s="20" t="s">
        <v>182340</v>
      </c>
      <c r="C15169" s="22">
        <v>65</v>
      </c>
      <c r="D15169" s="21" t="s">
        <v>171747</v>
      </c>
      <c r="E15169" s="22">
        <v>10</v>
      </c>
      <c r="F15169" s="21" t="s">
        <v>178839</v>
      </c>
      <c r="G15169" s="22">
        <v>14</v>
      </c>
      <c r="H15169" s="22">
        <v>92</v>
      </c>
      <c r="I15169" s="21" t="s">
        <v>208499</v>
      </c>
    </row>
    <row r="15170" spans="1:9" ht="32" customHeight="1">
      <c r="A15170" s="19" t="s">
        <v>208500</v>
      </c>
      <c r="B15170" s="20" t="s">
        <v>170286</v>
      </c>
      <c r="C15170" s="22">
        <v>73</v>
      </c>
      <c r="D15170" s="21" t="s">
        <v>174582</v>
      </c>
      <c r="E15170" s="22">
        <v>23</v>
      </c>
      <c r="F15170" s="21" t="s">
        <v>173499</v>
      </c>
      <c r="G15170" s="22">
        <v>26</v>
      </c>
      <c r="H15170" s="22">
        <v>125</v>
      </c>
      <c r="I15170" s="21" t="s">
        <v>208501</v>
      </c>
    </row>
    <row r="15171" spans="1:9" ht="32" customHeight="1">
      <c r="A15171" s="19" t="s">
        <v>208502</v>
      </c>
      <c r="B15171" s="20" t="s">
        <v>206388</v>
      </c>
      <c r="C15171" s="22">
        <v>67</v>
      </c>
      <c r="D15171" s="21" t="s">
        <v>173197</v>
      </c>
      <c r="E15171" s="22">
        <v>23</v>
      </c>
      <c r="F15171" s="21" t="s">
        <v>170842</v>
      </c>
      <c r="G15171" s="22">
        <v>21</v>
      </c>
      <c r="H15171" s="22">
        <v>114</v>
      </c>
      <c r="I15171" s="21" t="s">
        <v>208503</v>
      </c>
    </row>
    <row r="15172" spans="1:9" ht="32" customHeight="1">
      <c r="A15172" s="19" t="s">
        <v>208504</v>
      </c>
      <c r="B15172" s="20" t="s">
        <v>174410</v>
      </c>
      <c r="C15172" s="22">
        <v>29</v>
      </c>
      <c r="D15172" s="22">
        <v>44</v>
      </c>
      <c r="E15172" s="22">
        <v>44</v>
      </c>
      <c r="F15172" s="22">
        <v>27</v>
      </c>
      <c r="G15172" s="22">
        <v>27</v>
      </c>
      <c r="H15172" s="22">
        <v>103</v>
      </c>
      <c r="I15172" s="21" t="s">
        <v>208505</v>
      </c>
    </row>
    <row r="15173" spans="1:9" ht="32" customHeight="1">
      <c r="A15173" s="19" t="s">
        <v>208506</v>
      </c>
      <c r="B15173" s="20" t="s">
        <v>183008</v>
      </c>
      <c r="C15173" s="22">
        <v>1</v>
      </c>
      <c r="D15173" s="21" t="s">
        <v>193419</v>
      </c>
      <c r="E15173" s="22">
        <v>143</v>
      </c>
      <c r="F15173" s="21" t="s">
        <v>172065</v>
      </c>
      <c r="G15173" s="22">
        <v>4</v>
      </c>
      <c r="H15173" s="22">
        <v>151</v>
      </c>
      <c r="I15173" s="21" t="s">
        <v>208507</v>
      </c>
    </row>
    <row r="15174" spans="1:9" ht="32" customHeight="1">
      <c r="A15174" s="19" t="s">
        <v>208508</v>
      </c>
      <c r="B15174" s="20" t="s">
        <v>173932</v>
      </c>
      <c r="C15174" s="22">
        <v>35</v>
      </c>
      <c r="D15174" s="22">
        <v>48</v>
      </c>
      <c r="E15174" s="22">
        <v>36</v>
      </c>
      <c r="F15174" s="21" t="s">
        <v>171481</v>
      </c>
      <c r="G15174" s="22">
        <v>4</v>
      </c>
      <c r="H15174" s="22">
        <v>78</v>
      </c>
      <c r="I15174" s="21" t="s">
        <v>208509</v>
      </c>
    </row>
    <row r="15175" spans="1:9" ht="32" customHeight="1">
      <c r="A15175" s="19" t="s">
        <v>208510</v>
      </c>
      <c r="B15175" s="20" t="s">
        <v>185638</v>
      </c>
      <c r="C15175" s="22">
        <v>64</v>
      </c>
      <c r="D15175" s="21" t="s">
        <v>181438</v>
      </c>
      <c r="E15175" s="22">
        <v>31</v>
      </c>
      <c r="F15175" s="21" t="s">
        <v>172822</v>
      </c>
      <c r="G15175" s="22">
        <v>62</v>
      </c>
      <c r="H15175" s="22">
        <v>160</v>
      </c>
      <c r="I15175" s="21" t="s">
        <v>208511</v>
      </c>
    </row>
    <row r="15176" spans="1:9" ht="32" customHeight="1">
      <c r="A15176" s="19" t="s">
        <v>208512</v>
      </c>
      <c r="B15176" s="20" t="s">
        <v>184866</v>
      </c>
      <c r="C15176" s="22">
        <v>51</v>
      </c>
      <c r="D15176" s="21" t="s">
        <v>178744</v>
      </c>
      <c r="E15176" s="22">
        <v>7</v>
      </c>
      <c r="F15176" s="21" t="s">
        <v>184553</v>
      </c>
      <c r="G15176" s="22">
        <v>37</v>
      </c>
      <c r="H15176" s="22">
        <v>98</v>
      </c>
      <c r="I15176" s="21" t="s">
        <v>208513</v>
      </c>
    </row>
    <row r="15177" spans="1:9" ht="32" customHeight="1">
      <c r="A15177" s="19" t="s">
        <v>208514</v>
      </c>
      <c r="B15177" s="20" t="s">
        <v>208515</v>
      </c>
      <c r="C15177" s="22">
        <v>76</v>
      </c>
      <c r="D15177" s="21" t="s">
        <v>195423</v>
      </c>
      <c r="E15177" s="22">
        <v>7</v>
      </c>
      <c r="F15177" s="21" t="s">
        <v>208516</v>
      </c>
      <c r="G15177" s="22">
        <v>72</v>
      </c>
      <c r="H15177" s="22">
        <v>158</v>
      </c>
      <c r="I15177" s="21" t="s">
        <v>208517</v>
      </c>
    </row>
    <row r="15178" spans="1:9" ht="32" customHeight="1">
      <c r="A15178" s="19" t="s">
        <v>208518</v>
      </c>
      <c r="B15178" s="20" t="s">
        <v>171040</v>
      </c>
      <c r="C15178" s="22">
        <v>57</v>
      </c>
      <c r="D15178" s="21" t="s">
        <v>196352</v>
      </c>
      <c r="E15178" s="22">
        <v>20</v>
      </c>
      <c r="F15178" s="21" t="s">
        <v>191158</v>
      </c>
      <c r="G15178" s="22">
        <v>30</v>
      </c>
      <c r="H15178" s="22">
        <v>110</v>
      </c>
      <c r="I15178" s="21" t="s">
        <v>208519</v>
      </c>
    </row>
    <row r="15179" spans="1:9" ht="44" customHeight="1">
      <c r="A15179" s="19" t="s">
        <v>208520</v>
      </c>
      <c r="B15179" s="20" t="s">
        <v>175225</v>
      </c>
      <c r="C15179" s="22">
        <v>31</v>
      </c>
      <c r="D15179" s="21" t="s">
        <v>174766</v>
      </c>
      <c r="E15179" s="22">
        <v>8</v>
      </c>
      <c r="F15179" s="21" t="s">
        <v>171022</v>
      </c>
      <c r="G15179" s="22">
        <v>20</v>
      </c>
      <c r="H15179" s="22">
        <v>62</v>
      </c>
      <c r="I15179" s="21" t="s">
        <v>208521</v>
      </c>
    </row>
    <row r="15180" spans="1:9" ht="44" customHeight="1">
      <c r="A15180" s="19" t="s">
        <v>208522</v>
      </c>
      <c r="B15180" s="20" t="s">
        <v>204937</v>
      </c>
      <c r="C15180" s="22">
        <v>51</v>
      </c>
      <c r="D15180" s="22">
        <v>20</v>
      </c>
      <c r="E15180" s="22">
        <v>22</v>
      </c>
      <c r="F15180" s="21" t="s">
        <v>179466</v>
      </c>
      <c r="G15180" s="22">
        <v>37</v>
      </c>
      <c r="H15180" s="22">
        <v>113</v>
      </c>
      <c r="I15180" s="21" t="s">
        <v>208523</v>
      </c>
    </row>
    <row r="15181" spans="1:9" ht="44" customHeight="1">
      <c r="A15181" s="19" t="s">
        <v>208524</v>
      </c>
      <c r="B15181" s="20" t="s">
        <v>171143</v>
      </c>
      <c r="C15181" s="22">
        <v>24</v>
      </c>
      <c r="D15181" s="21" t="s">
        <v>171143</v>
      </c>
      <c r="E15181" s="22">
        <v>24</v>
      </c>
      <c r="F15181" s="21" t="s">
        <v>173987</v>
      </c>
      <c r="G15181" s="22">
        <v>5</v>
      </c>
      <c r="H15181" s="22">
        <v>56</v>
      </c>
      <c r="I15181" s="21" t="s">
        <v>208525</v>
      </c>
    </row>
    <row r="15182" spans="1:9" ht="32" customHeight="1">
      <c r="A15182" s="19" t="s">
        <v>208526</v>
      </c>
      <c r="B15182" s="20" t="s">
        <v>14579</v>
      </c>
      <c r="C15182" s="22">
        <v>3</v>
      </c>
      <c r="D15182" s="21" t="s">
        <v>174319</v>
      </c>
      <c r="E15182" s="22">
        <v>116</v>
      </c>
      <c r="F15182" s="21" t="s">
        <v>173936</v>
      </c>
      <c r="G15182" s="22">
        <v>1</v>
      </c>
      <c r="H15182" s="22">
        <v>123</v>
      </c>
      <c r="I15182" s="21" t="s">
        <v>208527</v>
      </c>
    </row>
    <row r="15183" spans="1:9" ht="32" customHeight="1">
      <c r="A15183" s="19" t="s">
        <v>208528</v>
      </c>
      <c r="B15183" s="20" t="s">
        <v>172691</v>
      </c>
      <c r="C15183" s="22">
        <v>3</v>
      </c>
      <c r="D15183" s="21" t="s">
        <v>170750</v>
      </c>
      <c r="E15183" s="22">
        <v>162</v>
      </c>
      <c r="F15183" s="21" t="s">
        <v>172691</v>
      </c>
      <c r="G15183" s="22">
        <v>3</v>
      </c>
      <c r="H15183" s="22">
        <v>171</v>
      </c>
      <c r="I15183" s="21" t="s">
        <v>208529</v>
      </c>
    </row>
    <row r="15184" spans="1:9" ht="32" customHeight="1">
      <c r="A15184" s="19" t="s">
        <v>208530</v>
      </c>
      <c r="B15184" s="20" t="s">
        <v>199334</v>
      </c>
      <c r="C15184" s="22">
        <v>68</v>
      </c>
      <c r="D15184" s="21" t="s">
        <v>180492</v>
      </c>
      <c r="E15184" s="22">
        <v>82</v>
      </c>
      <c r="F15184" s="21" t="s">
        <v>170313</v>
      </c>
      <c r="G15184" s="22">
        <v>8</v>
      </c>
      <c r="H15184" s="22">
        <v>161</v>
      </c>
      <c r="I15184" s="21" t="s">
        <v>208531</v>
      </c>
    </row>
    <row r="15185" spans="1:9" ht="32" customHeight="1">
      <c r="A15185" s="19" t="s">
        <v>208532</v>
      </c>
      <c r="B15185" s="20" t="s">
        <v>170181</v>
      </c>
      <c r="C15185" s="22">
        <v>26</v>
      </c>
      <c r="D15185" s="21" t="s">
        <v>169739</v>
      </c>
      <c r="E15185" s="22">
        <v>28</v>
      </c>
      <c r="F15185" s="21" t="s">
        <v>169854</v>
      </c>
      <c r="G15185" s="22">
        <v>15</v>
      </c>
      <c r="H15185" s="22">
        <v>72</v>
      </c>
      <c r="I15185" s="21" t="s">
        <v>208533</v>
      </c>
    </row>
    <row r="15186" spans="1:9" ht="32" customHeight="1">
      <c r="A15186" s="19" t="s">
        <v>208534</v>
      </c>
      <c r="B15186" s="20" t="s">
        <v>170181</v>
      </c>
      <c r="C15186" s="22">
        <v>26</v>
      </c>
      <c r="D15186" s="21" t="s">
        <v>169739</v>
      </c>
      <c r="E15186" s="22">
        <v>28</v>
      </c>
      <c r="F15186" s="21" t="s">
        <v>169854</v>
      </c>
      <c r="G15186" s="22">
        <v>15</v>
      </c>
      <c r="H15186" s="22">
        <v>72</v>
      </c>
      <c r="I15186" s="21" t="s">
        <v>208535</v>
      </c>
    </row>
    <row r="15187" spans="1:9" ht="32" customHeight="1">
      <c r="A15187" s="19" t="s">
        <v>208536</v>
      </c>
      <c r="B15187" s="24">
        <v>25</v>
      </c>
      <c r="C15187" s="22">
        <v>41</v>
      </c>
      <c r="D15187" s="21" t="s">
        <v>200293</v>
      </c>
      <c r="E15187" s="22">
        <v>114</v>
      </c>
      <c r="F15187" s="21" t="s">
        <v>185929</v>
      </c>
      <c r="G15187" s="22">
        <v>9</v>
      </c>
      <c r="H15187" s="22">
        <v>167</v>
      </c>
      <c r="I15187" s="21" t="s">
        <v>208537</v>
      </c>
    </row>
    <row r="15188" spans="1:9" ht="32" customHeight="1">
      <c r="A15188" s="19" t="s">
        <v>208538</v>
      </c>
      <c r="B15188" s="20" t="s">
        <v>186000</v>
      </c>
      <c r="C15188" s="22">
        <v>64</v>
      </c>
      <c r="D15188" s="21" t="s">
        <v>173095</v>
      </c>
      <c r="E15188" s="22">
        <v>59</v>
      </c>
      <c r="F15188" s="21" t="s">
        <v>185999</v>
      </c>
      <c r="G15188" s="22">
        <v>19</v>
      </c>
      <c r="H15188" s="22">
        <v>145</v>
      </c>
      <c r="I15188" s="21" t="s">
        <v>208539</v>
      </c>
    </row>
    <row r="15189" spans="1:9" ht="32" customHeight="1">
      <c r="A15189" s="19" t="s">
        <v>208540</v>
      </c>
      <c r="B15189" s="20" t="s">
        <v>187733</v>
      </c>
      <c r="C15189" s="22">
        <v>68</v>
      </c>
      <c r="D15189" s="21" t="s">
        <v>169743</v>
      </c>
      <c r="E15189" s="22">
        <v>45</v>
      </c>
      <c r="F15189" s="21" t="s">
        <v>170452</v>
      </c>
      <c r="G15189" s="22">
        <v>4</v>
      </c>
      <c r="H15189" s="22">
        <v>120</v>
      </c>
      <c r="I15189" s="21" t="s">
        <v>208541</v>
      </c>
    </row>
    <row r="15190" spans="1:9" ht="32" customHeight="1">
      <c r="A15190" s="19" t="s">
        <v>208542</v>
      </c>
      <c r="B15190" s="20" t="s">
        <v>182620</v>
      </c>
      <c r="C15190" s="22">
        <v>11</v>
      </c>
      <c r="D15190" s="21" t="s">
        <v>179293</v>
      </c>
      <c r="E15190" s="22">
        <v>51</v>
      </c>
      <c r="F15190" s="39">
        <v>3125</v>
      </c>
      <c r="G15190" s="22">
        <v>2</v>
      </c>
      <c r="H15190" s="22">
        <v>67</v>
      </c>
      <c r="I15190" s="21" t="s">
        <v>208543</v>
      </c>
    </row>
    <row r="15191" spans="1:9" ht="32" customHeight="1">
      <c r="A15191" s="19" t="s">
        <v>208544</v>
      </c>
      <c r="B15191" s="20" t="s">
        <v>180627</v>
      </c>
      <c r="C15191" s="22">
        <v>40</v>
      </c>
      <c r="D15191" s="21" t="s">
        <v>173149</v>
      </c>
      <c r="E15191" s="22">
        <v>18</v>
      </c>
      <c r="F15191" s="22">
        <v>0</v>
      </c>
      <c r="G15191" s="22">
        <v>0</v>
      </c>
      <c r="H15191" s="22">
        <v>61</v>
      </c>
      <c r="I15191" s="21" t="s">
        <v>208545</v>
      </c>
    </row>
    <row r="15192" spans="1:9" ht="32" customHeight="1">
      <c r="A15192" s="19" t="s">
        <v>208546</v>
      </c>
      <c r="B15192" s="20" t="s">
        <v>180627</v>
      </c>
      <c r="C15192" s="22">
        <v>40</v>
      </c>
      <c r="D15192" s="21" t="s">
        <v>170436</v>
      </c>
      <c r="E15192" s="22">
        <v>4</v>
      </c>
      <c r="F15192" s="21" t="s">
        <v>171656</v>
      </c>
      <c r="G15192" s="22">
        <v>14</v>
      </c>
      <c r="H15192" s="22">
        <v>61</v>
      </c>
      <c r="I15192" s="21" t="s">
        <v>208547</v>
      </c>
    </row>
    <row r="15193" spans="1:9" ht="32" customHeight="1">
      <c r="A15193" s="19" t="s">
        <v>208548</v>
      </c>
      <c r="B15193" s="20" t="s">
        <v>170805</v>
      </c>
      <c r="C15193" s="22">
        <v>86</v>
      </c>
      <c r="D15193" s="21" t="s">
        <v>170317</v>
      </c>
      <c r="E15193" s="22">
        <v>18</v>
      </c>
      <c r="F15193" s="21" t="s">
        <v>171664</v>
      </c>
      <c r="G15193" s="22">
        <v>10</v>
      </c>
      <c r="H15193" s="22">
        <v>117</v>
      </c>
      <c r="I15193" s="21" t="s">
        <v>208549</v>
      </c>
    </row>
    <row r="15194" spans="1:9" ht="32" customHeight="1">
      <c r="A15194" s="19" t="s">
        <v>208550</v>
      </c>
      <c r="B15194" s="20" t="s">
        <v>171811</v>
      </c>
      <c r="C15194" s="22">
        <v>108</v>
      </c>
      <c r="D15194" s="21" t="s">
        <v>171521</v>
      </c>
      <c r="E15194" s="22">
        <v>18</v>
      </c>
      <c r="F15194" s="21" t="s">
        <v>172228</v>
      </c>
      <c r="G15194" s="22">
        <v>15</v>
      </c>
      <c r="H15194" s="22">
        <v>144</v>
      </c>
      <c r="I15194" s="21" t="s">
        <v>208551</v>
      </c>
    </row>
    <row r="15195" spans="1:9" ht="32" customHeight="1">
      <c r="A15195" s="19" t="s">
        <v>208552</v>
      </c>
      <c r="B15195" s="20" t="s">
        <v>208553</v>
      </c>
      <c r="C15195" s="22">
        <v>72</v>
      </c>
      <c r="D15195" s="22">
        <v>0</v>
      </c>
      <c r="E15195" s="22">
        <v>0</v>
      </c>
      <c r="F15195" s="21" t="s">
        <v>176349</v>
      </c>
      <c r="G15195" s="22">
        <v>13</v>
      </c>
      <c r="H15195" s="22">
        <v>88</v>
      </c>
      <c r="I15195" s="21" t="s">
        <v>208554</v>
      </c>
    </row>
    <row r="15196" spans="1:9" ht="32" customHeight="1">
      <c r="A15196" s="19" t="s">
        <v>208555</v>
      </c>
      <c r="B15196" s="20" t="s">
        <v>169878</v>
      </c>
      <c r="C15196" s="22">
        <v>17</v>
      </c>
      <c r="D15196" s="21" t="s">
        <v>182261</v>
      </c>
      <c r="E15196" s="22">
        <v>3</v>
      </c>
      <c r="F15196" s="21" t="s">
        <v>185514</v>
      </c>
      <c r="G15196" s="22">
        <v>53</v>
      </c>
      <c r="H15196" s="22">
        <v>76</v>
      </c>
      <c r="I15196" s="21" t="s">
        <v>208556</v>
      </c>
    </row>
    <row r="15197" spans="1:9" ht="32" customHeight="1">
      <c r="A15197" s="19" t="s">
        <v>208557</v>
      </c>
      <c r="B15197" s="20" t="s">
        <v>169909</v>
      </c>
      <c r="C15197" s="22">
        <v>12</v>
      </c>
      <c r="D15197" s="21" t="s">
        <v>182995</v>
      </c>
      <c r="E15197" s="22">
        <v>79</v>
      </c>
      <c r="F15197" s="21" t="s">
        <v>186535</v>
      </c>
      <c r="G15197" s="22">
        <v>8</v>
      </c>
      <c r="H15197" s="22">
        <v>102</v>
      </c>
      <c r="I15197" s="21" t="s">
        <v>208558</v>
      </c>
    </row>
    <row r="15198" spans="1:9" ht="32" customHeight="1">
      <c r="A15198" s="19" t="s">
        <v>208559</v>
      </c>
      <c r="B15198" s="24">
        <v>50</v>
      </c>
      <c r="C15198" s="22">
        <v>97</v>
      </c>
      <c r="D15198" s="21" t="s">
        <v>179502</v>
      </c>
      <c r="E15198" s="22">
        <v>48</v>
      </c>
      <c r="F15198" s="21" t="s">
        <v>191429</v>
      </c>
      <c r="G15198" s="22">
        <v>49</v>
      </c>
      <c r="H15198" s="22">
        <v>197</v>
      </c>
      <c r="I15198" s="21" t="s">
        <v>208560</v>
      </c>
    </row>
    <row r="15199" spans="1:9" ht="32" customHeight="1">
      <c r="A15199" s="19" t="s">
        <v>208561</v>
      </c>
      <c r="B15199" s="24">
        <v>50</v>
      </c>
      <c r="C15199" s="22">
        <v>97</v>
      </c>
      <c r="D15199" s="21" t="s">
        <v>179502</v>
      </c>
      <c r="E15199" s="22">
        <v>48</v>
      </c>
      <c r="F15199" s="21" t="s">
        <v>191429</v>
      </c>
      <c r="G15199" s="22">
        <v>49</v>
      </c>
      <c r="H15199" s="22">
        <v>197</v>
      </c>
      <c r="I15199" s="21" t="s">
        <v>208562</v>
      </c>
    </row>
    <row r="15200" spans="1:9" ht="32" customHeight="1">
      <c r="A15200" s="19" t="s">
        <v>208563</v>
      </c>
      <c r="B15200" s="20" t="s">
        <v>171824</v>
      </c>
      <c r="C15200" s="22">
        <v>88</v>
      </c>
      <c r="D15200" s="21" t="s">
        <v>172128</v>
      </c>
      <c r="E15200" s="22">
        <v>48</v>
      </c>
      <c r="F15200" s="21" t="s">
        <v>173944</v>
      </c>
      <c r="G15200" s="22">
        <v>38</v>
      </c>
      <c r="H15200" s="22">
        <v>177</v>
      </c>
      <c r="I15200" s="21" t="s">
        <v>208564</v>
      </c>
    </row>
    <row r="15201" spans="1:9" ht="32" customHeight="1">
      <c r="A15201" s="19" t="s">
        <v>208565</v>
      </c>
      <c r="B15201" s="20" t="s">
        <v>171824</v>
      </c>
      <c r="C15201" s="22">
        <v>88</v>
      </c>
      <c r="D15201" s="21" t="s">
        <v>172128</v>
      </c>
      <c r="E15201" s="22">
        <v>48</v>
      </c>
      <c r="F15201" s="21" t="s">
        <v>173944</v>
      </c>
      <c r="G15201" s="22">
        <v>38</v>
      </c>
      <c r="H15201" s="22">
        <v>177</v>
      </c>
      <c r="I15201" s="21" t="s">
        <v>208566</v>
      </c>
    </row>
    <row r="15202" spans="1:9" ht="32" customHeight="1">
      <c r="A15202" s="19" t="s">
        <v>208567</v>
      </c>
      <c r="B15202" s="20" t="s">
        <v>173320</v>
      </c>
      <c r="C15202" s="22">
        <v>11</v>
      </c>
      <c r="D15202" s="21" t="s">
        <v>179602</v>
      </c>
      <c r="E15202" s="22">
        <v>75</v>
      </c>
      <c r="F15202" s="21" t="s">
        <v>173591</v>
      </c>
      <c r="G15202" s="22">
        <v>33</v>
      </c>
      <c r="H15202" s="22">
        <v>122</v>
      </c>
      <c r="I15202" s="21" t="s">
        <v>208568</v>
      </c>
    </row>
    <row r="15203" spans="1:9" ht="32" customHeight="1">
      <c r="A15203" s="19" t="s">
        <v>208569</v>
      </c>
      <c r="B15203" s="20" t="s">
        <v>190233</v>
      </c>
      <c r="C15203" s="22">
        <v>53</v>
      </c>
      <c r="D15203" s="21" t="s">
        <v>173957</v>
      </c>
      <c r="E15203" s="22">
        <v>8</v>
      </c>
      <c r="F15203" s="21" t="s">
        <v>181278</v>
      </c>
      <c r="G15203" s="22">
        <v>23</v>
      </c>
      <c r="H15203" s="22">
        <v>87</v>
      </c>
      <c r="I15203" s="21" t="s">
        <v>208570</v>
      </c>
    </row>
    <row r="15204" spans="1:9" ht="32" customHeight="1">
      <c r="A15204" s="19" t="s">
        <v>208571</v>
      </c>
      <c r="B15204" s="20" t="s">
        <v>190233</v>
      </c>
      <c r="C15204" s="22">
        <v>53</v>
      </c>
      <c r="D15204" s="21" t="s">
        <v>173957</v>
      </c>
      <c r="E15204" s="22">
        <v>8</v>
      </c>
      <c r="F15204" s="21" t="s">
        <v>181278</v>
      </c>
      <c r="G15204" s="22">
        <v>23</v>
      </c>
      <c r="H15204" s="22">
        <v>87</v>
      </c>
      <c r="I15204" s="21" t="s">
        <v>208572</v>
      </c>
    </row>
    <row r="15205" spans="1:9" ht="32" customHeight="1">
      <c r="A15205" s="19" t="s">
        <v>208573</v>
      </c>
      <c r="B15205" s="20" t="s">
        <v>190233</v>
      </c>
      <c r="C15205" s="22">
        <v>53</v>
      </c>
      <c r="D15205" s="21" t="s">
        <v>173957</v>
      </c>
      <c r="E15205" s="22">
        <v>8</v>
      </c>
      <c r="F15205" s="21" t="s">
        <v>181278</v>
      </c>
      <c r="G15205" s="22">
        <v>23</v>
      </c>
      <c r="H15205" s="22">
        <v>87</v>
      </c>
      <c r="I15205" s="21" t="s">
        <v>208574</v>
      </c>
    </row>
    <row r="15206" spans="1:9" ht="32" customHeight="1">
      <c r="A15206" s="19" t="s">
        <v>208575</v>
      </c>
      <c r="B15206" s="24">
        <v>5</v>
      </c>
      <c r="C15206" s="22">
        <v>4</v>
      </c>
      <c r="D15206" s="21" t="s">
        <v>163111</v>
      </c>
      <c r="E15206" s="22">
        <v>74</v>
      </c>
      <c r="F15206" s="21" t="s">
        <v>14579</v>
      </c>
      <c r="G15206" s="22">
        <v>2</v>
      </c>
      <c r="H15206" s="22">
        <v>83</v>
      </c>
      <c r="I15206" s="21" t="s">
        <v>208576</v>
      </c>
    </row>
    <row r="15207" spans="1:9" ht="32" customHeight="1">
      <c r="A15207" s="19" t="s">
        <v>208577</v>
      </c>
      <c r="B15207" s="20" t="s">
        <v>181098</v>
      </c>
      <c r="C15207" s="22">
        <v>57</v>
      </c>
      <c r="D15207" s="21" t="s">
        <v>173954</v>
      </c>
      <c r="E15207" s="22">
        <v>78</v>
      </c>
      <c r="F15207" s="21" t="s">
        <v>170846</v>
      </c>
      <c r="G15207" s="22">
        <v>30</v>
      </c>
      <c r="H15207" s="22">
        <v>168</v>
      </c>
      <c r="I15207" s="21" t="s">
        <v>208578</v>
      </c>
    </row>
    <row r="15208" spans="1:9" ht="32" customHeight="1">
      <c r="A15208" s="19" t="s">
        <v>208579</v>
      </c>
      <c r="B15208" s="20" t="s">
        <v>176315</v>
      </c>
      <c r="C15208" s="22">
        <v>47</v>
      </c>
      <c r="D15208" s="21" t="s">
        <v>194241</v>
      </c>
      <c r="E15208" s="22">
        <v>82</v>
      </c>
      <c r="F15208" s="21" t="s">
        <v>180694</v>
      </c>
      <c r="G15208" s="22">
        <v>14</v>
      </c>
      <c r="H15208" s="22">
        <v>146</v>
      </c>
      <c r="I15208" s="21" t="s">
        <v>208580</v>
      </c>
    </row>
    <row r="15209" spans="1:9" ht="32" customHeight="1">
      <c r="A15209" s="19" t="s">
        <v>208581</v>
      </c>
      <c r="B15209" s="20" t="s">
        <v>176315</v>
      </c>
      <c r="C15209" s="22">
        <v>47</v>
      </c>
      <c r="D15209" s="21" t="s">
        <v>194241</v>
      </c>
      <c r="E15209" s="22">
        <v>82</v>
      </c>
      <c r="F15209" s="21" t="s">
        <v>180694</v>
      </c>
      <c r="G15209" s="22">
        <v>14</v>
      </c>
      <c r="H15209" s="22">
        <v>146</v>
      </c>
      <c r="I15209" s="21" t="s">
        <v>208582</v>
      </c>
    </row>
    <row r="15210" spans="1:9" ht="32" customHeight="1">
      <c r="A15210" s="19" t="s">
        <v>208583</v>
      </c>
      <c r="B15210" s="20" t="s">
        <v>170503</v>
      </c>
      <c r="C15210" s="22">
        <v>69</v>
      </c>
      <c r="D15210" s="21" t="s">
        <v>170393</v>
      </c>
      <c r="E15210" s="22">
        <v>3</v>
      </c>
      <c r="F15210" s="21" t="s">
        <v>171601</v>
      </c>
      <c r="G15210" s="22">
        <v>6</v>
      </c>
      <c r="H15210" s="22">
        <v>81</v>
      </c>
      <c r="I15210" s="21" t="s">
        <v>208584</v>
      </c>
    </row>
    <row r="15211" spans="1:9" ht="32" customHeight="1">
      <c r="A15211" s="19" t="s">
        <v>208585</v>
      </c>
      <c r="B15211" s="20" t="s">
        <v>194222</v>
      </c>
      <c r="C15211" s="22">
        <v>11</v>
      </c>
      <c r="D15211" s="21" t="s">
        <v>172762</v>
      </c>
      <c r="E15211" s="22">
        <v>69</v>
      </c>
      <c r="F15211" s="21" t="s">
        <v>172569</v>
      </c>
      <c r="G15211" s="22">
        <v>60</v>
      </c>
      <c r="H15211" s="22">
        <v>143</v>
      </c>
      <c r="I15211" s="21" t="s">
        <v>208586</v>
      </c>
    </row>
    <row r="15212" spans="1:9" ht="32" customHeight="1">
      <c r="A15212" s="19" t="s">
        <v>208587</v>
      </c>
      <c r="B15212" s="20" t="s">
        <v>169909</v>
      </c>
      <c r="C15212" s="22">
        <v>12</v>
      </c>
      <c r="D15212" s="21" t="s">
        <v>198659</v>
      </c>
      <c r="E15212" s="22">
        <v>85</v>
      </c>
      <c r="F15212" s="21" t="s">
        <v>172368</v>
      </c>
      <c r="G15212" s="22">
        <v>2</v>
      </c>
      <c r="H15212" s="22">
        <v>102</v>
      </c>
      <c r="I15212" s="21" t="s">
        <v>208588</v>
      </c>
    </row>
    <row r="15213" spans="1:9" ht="32" customHeight="1">
      <c r="A15213" s="19" t="s">
        <v>208589</v>
      </c>
      <c r="B15213" s="20" t="s">
        <v>179741</v>
      </c>
      <c r="C15213" s="22">
        <v>16</v>
      </c>
      <c r="D15213" s="21" t="s">
        <v>178384</v>
      </c>
      <c r="E15213" s="22">
        <v>97</v>
      </c>
      <c r="F15213" s="21" t="s">
        <v>189049</v>
      </c>
      <c r="G15213" s="22">
        <v>20</v>
      </c>
      <c r="H15213" s="22">
        <v>136</v>
      </c>
      <c r="I15213" s="21" t="s">
        <v>208590</v>
      </c>
    </row>
    <row r="15214" spans="1:9" ht="32" customHeight="1">
      <c r="A15214" s="19" t="s">
        <v>208591</v>
      </c>
      <c r="B15214" s="20" t="s">
        <v>177589</v>
      </c>
      <c r="C15214" s="22">
        <v>15</v>
      </c>
      <c r="D15214" s="21" t="s">
        <v>171422</v>
      </c>
      <c r="E15214" s="22">
        <v>70</v>
      </c>
      <c r="F15214" s="21" t="s">
        <v>177439</v>
      </c>
      <c r="G15214" s="22">
        <v>3</v>
      </c>
      <c r="H15214" s="22">
        <v>91</v>
      </c>
      <c r="I15214" s="21" t="s">
        <v>208592</v>
      </c>
    </row>
    <row r="15215" spans="1:9" ht="32" customHeight="1">
      <c r="A15215" s="19" t="s">
        <v>208593</v>
      </c>
      <c r="B15215" s="20" t="s">
        <v>172539</v>
      </c>
      <c r="C15215" s="22">
        <v>8</v>
      </c>
      <c r="D15215" s="21" t="s">
        <v>179791</v>
      </c>
      <c r="E15215" s="22">
        <v>87</v>
      </c>
      <c r="F15215" s="21" t="s">
        <v>187981</v>
      </c>
      <c r="G15215" s="22">
        <v>13</v>
      </c>
      <c r="H15215" s="22">
        <v>111</v>
      </c>
      <c r="I15215" s="21" t="s">
        <v>208594</v>
      </c>
    </row>
    <row r="15216" spans="1:9" ht="32" customHeight="1">
      <c r="A15216" s="19" t="s">
        <v>208595</v>
      </c>
      <c r="B15216" s="20" t="s">
        <v>208596</v>
      </c>
      <c r="C15216" s="22">
        <v>17</v>
      </c>
      <c r="D15216" s="21" t="s">
        <v>208597</v>
      </c>
      <c r="E15216" s="22">
        <v>106</v>
      </c>
      <c r="F15216" s="21" t="s">
        <v>171129</v>
      </c>
      <c r="G15216" s="22">
        <v>42</v>
      </c>
      <c r="H15216" s="22">
        <v>168</v>
      </c>
      <c r="I15216" s="21" t="s">
        <v>208598</v>
      </c>
    </row>
    <row r="15217" spans="1:9" ht="32" customHeight="1">
      <c r="A15217" s="19" t="s">
        <v>208599</v>
      </c>
      <c r="B15217" s="20" t="s">
        <v>169663</v>
      </c>
      <c r="C15217" s="22">
        <v>16</v>
      </c>
      <c r="D15217" s="21" t="s">
        <v>176447</v>
      </c>
      <c r="E15217" s="22">
        <v>43</v>
      </c>
      <c r="F15217" s="21" t="s">
        <v>174415</v>
      </c>
      <c r="G15217" s="22">
        <v>25</v>
      </c>
      <c r="H15217" s="22">
        <v>87</v>
      </c>
      <c r="I15217" s="21" t="s">
        <v>208600</v>
      </c>
    </row>
    <row r="15218" spans="1:9" ht="32" customHeight="1">
      <c r="A15218" s="19" t="s">
        <v>208601</v>
      </c>
      <c r="B15218" s="20" t="s">
        <v>174500</v>
      </c>
      <c r="C15218" s="22">
        <v>50</v>
      </c>
      <c r="D15218" s="21" t="s">
        <v>170182</v>
      </c>
      <c r="E15218" s="22">
        <v>76</v>
      </c>
      <c r="F15218" s="21" t="s">
        <v>172267</v>
      </c>
      <c r="G15218" s="22">
        <v>12</v>
      </c>
      <c r="H15218" s="22">
        <v>141</v>
      </c>
      <c r="I15218" s="21" t="s">
        <v>208602</v>
      </c>
    </row>
    <row r="15219" spans="1:9" ht="32" customHeight="1">
      <c r="A15219" s="19" t="s">
        <v>208603</v>
      </c>
      <c r="B15219" s="20" t="s">
        <v>178785</v>
      </c>
      <c r="C15219" s="22">
        <v>62</v>
      </c>
      <c r="D15219" s="22">
        <v>50</v>
      </c>
      <c r="E15219" s="22">
        <v>81</v>
      </c>
      <c r="F15219" s="21" t="s">
        <v>175240</v>
      </c>
      <c r="G15219" s="22">
        <v>19</v>
      </c>
      <c r="H15219" s="22">
        <v>165</v>
      </c>
      <c r="I15219" s="21" t="s">
        <v>208604</v>
      </c>
    </row>
    <row r="15220" spans="1:9" ht="32" customHeight="1">
      <c r="A15220" s="19" t="s">
        <v>208605</v>
      </c>
      <c r="B15220" s="20" t="s">
        <v>177153</v>
      </c>
      <c r="C15220" s="22">
        <v>29</v>
      </c>
      <c r="D15220" s="21" t="s">
        <v>169642</v>
      </c>
      <c r="E15220" s="22">
        <v>20</v>
      </c>
      <c r="F15220" s="21" t="s">
        <v>175959</v>
      </c>
      <c r="G15220" s="22">
        <v>44</v>
      </c>
      <c r="H15220" s="22">
        <v>96</v>
      </c>
      <c r="I15220" s="21" t="s">
        <v>208606</v>
      </c>
    </row>
    <row r="15221" spans="1:9" ht="32" customHeight="1">
      <c r="A15221" s="19" t="s">
        <v>208607</v>
      </c>
      <c r="B15221" s="20" t="s">
        <v>191091</v>
      </c>
      <c r="C15221" s="22">
        <v>43</v>
      </c>
      <c r="D15221" s="21" t="s">
        <v>172671</v>
      </c>
      <c r="E15221" s="22">
        <v>81</v>
      </c>
      <c r="F15221" s="21" t="s">
        <v>170948</v>
      </c>
      <c r="G15221" s="22">
        <v>2</v>
      </c>
      <c r="H15221" s="22">
        <v>129</v>
      </c>
      <c r="I15221" s="21" t="s">
        <v>208608</v>
      </c>
    </row>
    <row r="15222" spans="1:9" ht="32" customHeight="1">
      <c r="A15222" s="19" t="s">
        <v>208609</v>
      </c>
      <c r="B15222" s="20" t="s">
        <v>173268</v>
      </c>
      <c r="C15222" s="22">
        <v>48</v>
      </c>
      <c r="D15222" s="21" t="s">
        <v>170065</v>
      </c>
      <c r="E15222" s="22">
        <v>11</v>
      </c>
      <c r="F15222" s="21" t="s">
        <v>172004</v>
      </c>
      <c r="G15222" s="22">
        <v>7</v>
      </c>
      <c r="H15222" s="22">
        <v>69</v>
      </c>
      <c r="I15222" s="21" t="s">
        <v>208610</v>
      </c>
    </row>
    <row r="15223" spans="1:9" ht="32" customHeight="1">
      <c r="A15223" s="19" t="s">
        <v>208611</v>
      </c>
      <c r="B15223" s="20" t="s">
        <v>169908</v>
      </c>
      <c r="C15223" s="22">
        <v>30</v>
      </c>
      <c r="D15223" s="21" t="s">
        <v>171091</v>
      </c>
      <c r="E15223" s="22">
        <v>20</v>
      </c>
      <c r="F15223" s="21" t="s">
        <v>170143</v>
      </c>
      <c r="G15223" s="22">
        <v>22</v>
      </c>
      <c r="H15223" s="22">
        <v>75</v>
      </c>
      <c r="I15223" s="21" t="s">
        <v>208612</v>
      </c>
    </row>
    <row r="15224" spans="1:9" ht="32" customHeight="1">
      <c r="A15224" s="19" t="s">
        <v>208613</v>
      </c>
      <c r="B15224" s="24">
        <v>38</v>
      </c>
      <c r="C15224" s="22">
        <v>57</v>
      </c>
      <c r="D15224" s="22">
        <v>30</v>
      </c>
      <c r="E15224" s="22">
        <v>45</v>
      </c>
      <c r="F15224" s="22">
        <v>32</v>
      </c>
      <c r="G15224" s="22">
        <v>48</v>
      </c>
      <c r="H15224" s="22">
        <v>153</v>
      </c>
      <c r="I15224" s="21" t="s">
        <v>208614</v>
      </c>
    </row>
    <row r="15225" spans="1:9" ht="32" customHeight="1">
      <c r="A15225" s="19" t="s">
        <v>208615</v>
      </c>
      <c r="B15225" s="20" t="s">
        <v>208616</v>
      </c>
      <c r="C15225" s="22">
        <v>13</v>
      </c>
      <c r="D15225" s="21" t="s">
        <v>177001</v>
      </c>
      <c r="E15225" s="22">
        <v>144</v>
      </c>
      <c r="F15225" s="21" t="s">
        <v>204842</v>
      </c>
      <c r="G15225" s="22">
        <v>39</v>
      </c>
      <c r="H15225" s="22">
        <v>199</v>
      </c>
      <c r="I15225" s="21" t="s">
        <v>208617</v>
      </c>
    </row>
    <row r="15226" spans="1:9" ht="32" customHeight="1">
      <c r="A15226" s="19" t="s">
        <v>208618</v>
      </c>
      <c r="B15226" s="20" t="s">
        <v>186482</v>
      </c>
      <c r="C15226" s="22">
        <v>13</v>
      </c>
      <c r="D15226" s="21" t="s">
        <v>186483</v>
      </c>
      <c r="E15226" s="22">
        <v>134</v>
      </c>
      <c r="F15226" s="21" t="s">
        <v>183008</v>
      </c>
      <c r="G15226" s="22">
        <v>1</v>
      </c>
      <c r="H15226" s="22">
        <v>151</v>
      </c>
      <c r="I15226" s="21" t="s">
        <v>208619</v>
      </c>
    </row>
    <row r="15227" spans="1:9" ht="32" customHeight="1">
      <c r="A15227" s="19" t="s">
        <v>208620</v>
      </c>
      <c r="B15227" s="20" t="s">
        <v>175609</v>
      </c>
      <c r="C15227" s="22">
        <v>42</v>
      </c>
      <c r="D15227" s="21" t="s">
        <v>171285</v>
      </c>
      <c r="E15227" s="22">
        <v>66</v>
      </c>
      <c r="F15227" s="21" t="s">
        <v>169854</v>
      </c>
      <c r="G15227" s="22">
        <v>30</v>
      </c>
      <c r="H15227" s="22">
        <v>141</v>
      </c>
      <c r="I15227" s="21" t="s">
        <v>208621</v>
      </c>
    </row>
    <row r="15228" spans="1:9" ht="32" customHeight="1">
      <c r="A15228" s="19" t="s">
        <v>208622</v>
      </c>
      <c r="B15228" s="20" t="s">
        <v>170972</v>
      </c>
      <c r="C15228" s="22">
        <v>2</v>
      </c>
      <c r="D15228" s="21" t="s">
        <v>182715</v>
      </c>
      <c r="E15228" s="22">
        <v>33</v>
      </c>
      <c r="F15228" s="21" t="s">
        <v>172705</v>
      </c>
      <c r="G15228" s="22">
        <v>50</v>
      </c>
      <c r="H15228" s="22">
        <v>88</v>
      </c>
      <c r="I15228" s="21" t="s">
        <v>208623</v>
      </c>
    </row>
    <row r="15229" spans="1:9" ht="32" customHeight="1">
      <c r="A15229" s="19" t="s">
        <v>208624</v>
      </c>
      <c r="B15229" s="20" t="s">
        <v>181820</v>
      </c>
      <c r="C15229" s="22">
        <v>32</v>
      </c>
      <c r="D15229" s="21" t="s">
        <v>170498</v>
      </c>
      <c r="E15229" s="22">
        <v>35</v>
      </c>
      <c r="F15229" s="21" t="s">
        <v>176438</v>
      </c>
      <c r="G15229" s="22">
        <v>23</v>
      </c>
      <c r="H15229" s="22">
        <v>93</v>
      </c>
      <c r="I15229" s="21" t="s">
        <v>208625</v>
      </c>
    </row>
    <row r="15230" spans="1:9" ht="32" customHeight="1">
      <c r="A15230" s="19" t="s">
        <v>208626</v>
      </c>
      <c r="B15230" s="20" t="s">
        <v>208627</v>
      </c>
      <c r="C15230" s="22">
        <v>46</v>
      </c>
      <c r="D15230" s="21" t="s">
        <v>208628</v>
      </c>
      <c r="E15230" s="22">
        <v>121</v>
      </c>
      <c r="F15230" s="21" t="s">
        <v>196769</v>
      </c>
      <c r="G15230" s="22">
        <v>6</v>
      </c>
      <c r="H15230" s="22">
        <v>176</v>
      </c>
      <c r="I15230" s="21" t="s">
        <v>208629</v>
      </c>
    </row>
    <row r="15231" spans="1:9" ht="32" customHeight="1">
      <c r="A15231" s="19" t="s">
        <v>208630</v>
      </c>
      <c r="B15231" s="20" t="s">
        <v>174350</v>
      </c>
      <c r="C15231" s="22">
        <v>3</v>
      </c>
      <c r="D15231" s="21" t="s">
        <v>182472</v>
      </c>
      <c r="E15231" s="22">
        <v>82</v>
      </c>
      <c r="F15231" s="21" t="s">
        <v>170151</v>
      </c>
      <c r="G15231" s="22">
        <v>1</v>
      </c>
      <c r="H15231" s="22">
        <v>89</v>
      </c>
      <c r="I15231" s="21" t="s">
        <v>208631</v>
      </c>
    </row>
    <row r="15232" spans="1:9" ht="32" customHeight="1">
      <c r="A15232" s="19" t="s">
        <v>208632</v>
      </c>
      <c r="B15232" s="20" t="s">
        <v>173583</v>
      </c>
      <c r="C15232" s="22">
        <v>23</v>
      </c>
      <c r="D15232" s="21" t="s">
        <v>170521</v>
      </c>
      <c r="E15232" s="22">
        <v>55</v>
      </c>
      <c r="F15232" s="21" t="s">
        <v>171091</v>
      </c>
      <c r="G15232" s="22">
        <v>30</v>
      </c>
      <c r="H15232" s="22">
        <v>111</v>
      </c>
      <c r="I15232" s="21" t="s">
        <v>208633</v>
      </c>
    </row>
    <row r="15233" spans="1:9" ht="32" customHeight="1">
      <c r="A15233" s="19" t="s">
        <v>208634</v>
      </c>
      <c r="B15233" s="20" t="s">
        <v>208635</v>
      </c>
      <c r="C15233" s="22">
        <v>74</v>
      </c>
      <c r="D15233" s="21" t="s">
        <v>208636</v>
      </c>
      <c r="E15233" s="22">
        <v>82</v>
      </c>
      <c r="F15233" s="21" t="s">
        <v>199597</v>
      </c>
      <c r="G15233" s="22">
        <v>17</v>
      </c>
      <c r="H15233" s="22">
        <v>176</v>
      </c>
      <c r="I15233" s="21" t="s">
        <v>208637</v>
      </c>
    </row>
    <row r="15234" spans="1:9" ht="32" customHeight="1">
      <c r="A15234" s="19" t="s">
        <v>208638</v>
      </c>
      <c r="B15234" s="20" t="s">
        <v>179538</v>
      </c>
      <c r="C15234" s="22">
        <v>65</v>
      </c>
      <c r="D15234" s="21" t="s">
        <v>169945</v>
      </c>
      <c r="E15234" s="22">
        <v>8</v>
      </c>
      <c r="F15234" s="21" t="s">
        <v>175452</v>
      </c>
      <c r="G15234" s="22">
        <v>39</v>
      </c>
      <c r="H15234" s="22">
        <v>115</v>
      </c>
      <c r="I15234" s="21" t="s">
        <v>208639</v>
      </c>
    </row>
    <row r="15235" spans="1:9" ht="32" customHeight="1">
      <c r="A15235" s="19" t="s">
        <v>208640</v>
      </c>
      <c r="B15235" s="20" t="s">
        <v>172345</v>
      </c>
      <c r="C15235" s="22">
        <v>1</v>
      </c>
      <c r="D15235" s="21" t="s">
        <v>173951</v>
      </c>
      <c r="E15235" s="22">
        <v>33</v>
      </c>
      <c r="F15235" s="21" t="s">
        <v>182635</v>
      </c>
      <c r="G15235" s="22">
        <v>81</v>
      </c>
      <c r="H15235" s="22">
        <v>118</v>
      </c>
      <c r="I15235" s="21" t="s">
        <v>208641</v>
      </c>
    </row>
    <row r="15236" spans="1:9" ht="32" customHeight="1">
      <c r="A15236" s="19" t="s">
        <v>208642</v>
      </c>
      <c r="B15236" s="20" t="s">
        <v>171124</v>
      </c>
      <c r="C15236" s="22">
        <v>40</v>
      </c>
      <c r="D15236" s="21" t="s">
        <v>172338</v>
      </c>
      <c r="E15236" s="22">
        <v>96</v>
      </c>
      <c r="F15236" s="21" t="s">
        <v>171524</v>
      </c>
      <c r="G15236" s="22">
        <v>2</v>
      </c>
      <c r="H15236" s="22">
        <v>141</v>
      </c>
      <c r="I15236" s="21" t="s">
        <v>208643</v>
      </c>
    </row>
    <row r="15237" spans="1:9" ht="32" customHeight="1">
      <c r="A15237" s="19" t="s">
        <v>208644</v>
      </c>
      <c r="B15237" s="24">
        <v>0</v>
      </c>
      <c r="C15237" s="22">
        <v>0</v>
      </c>
      <c r="D15237" s="22">
        <v>100</v>
      </c>
      <c r="E15237" s="22">
        <v>187</v>
      </c>
      <c r="F15237" s="22">
        <v>0</v>
      </c>
      <c r="G15237" s="22">
        <v>0</v>
      </c>
      <c r="H15237" s="22">
        <v>190</v>
      </c>
      <c r="I15237" s="21" t="s">
        <v>208645</v>
      </c>
    </row>
    <row r="15238" spans="1:9" ht="32" customHeight="1">
      <c r="A15238" s="19" t="s">
        <v>208646</v>
      </c>
      <c r="B15238" s="20" t="s">
        <v>173744</v>
      </c>
      <c r="C15238" s="22">
        <v>55</v>
      </c>
      <c r="D15238" s="21" t="s">
        <v>173784</v>
      </c>
      <c r="E15238" s="22">
        <v>8</v>
      </c>
      <c r="F15238" s="22">
        <v>0</v>
      </c>
      <c r="G15238" s="22">
        <v>0</v>
      </c>
      <c r="H15238" s="22">
        <v>66</v>
      </c>
      <c r="I15238" s="21" t="s">
        <v>208647</v>
      </c>
    </row>
    <row r="15239" spans="1:9" ht="32" customHeight="1">
      <c r="A15239" s="19" t="s">
        <v>208648</v>
      </c>
      <c r="B15239" s="20" t="s">
        <v>190718</v>
      </c>
      <c r="C15239" s="22">
        <v>50</v>
      </c>
      <c r="D15239" s="21" t="s">
        <v>175637</v>
      </c>
      <c r="E15239" s="22">
        <v>38</v>
      </c>
      <c r="F15239" s="22">
        <v>0</v>
      </c>
      <c r="G15239" s="22">
        <v>0</v>
      </c>
      <c r="H15239" s="22">
        <v>91</v>
      </c>
      <c r="I15239" s="21" t="s">
        <v>208649</v>
      </c>
    </row>
    <row r="15240" spans="1:9" ht="32" customHeight="1">
      <c r="A15240" s="19" t="s">
        <v>208650</v>
      </c>
      <c r="B15240" s="20" t="s">
        <v>169673</v>
      </c>
      <c r="C15240" s="22">
        <v>44</v>
      </c>
      <c r="D15240" s="21" t="s">
        <v>174854</v>
      </c>
      <c r="E15240" s="22">
        <v>65</v>
      </c>
      <c r="F15240" s="21" t="s">
        <v>173702</v>
      </c>
      <c r="G15240" s="22">
        <v>34</v>
      </c>
      <c r="H15240" s="22">
        <v>146</v>
      </c>
      <c r="I15240" s="21" t="s">
        <v>208651</v>
      </c>
    </row>
    <row r="15241" spans="1:9" ht="32" customHeight="1">
      <c r="A15241" s="19" t="s">
        <v>208652</v>
      </c>
      <c r="B15241" s="20" t="s">
        <v>173377</v>
      </c>
      <c r="C15241" s="22">
        <v>32</v>
      </c>
      <c r="D15241" s="21" t="s">
        <v>173518</v>
      </c>
      <c r="E15241" s="22">
        <v>60</v>
      </c>
      <c r="F15241" s="21" t="s">
        <v>171562</v>
      </c>
      <c r="G15241" s="22">
        <v>1</v>
      </c>
      <c r="H15241" s="22">
        <v>96</v>
      </c>
      <c r="I15241" s="21" t="s">
        <v>208653</v>
      </c>
    </row>
    <row r="15242" spans="1:9" ht="32" customHeight="1">
      <c r="A15242" s="19" t="s">
        <v>208654</v>
      </c>
      <c r="B15242" s="20" t="s">
        <v>177574</v>
      </c>
      <c r="C15242" s="22">
        <v>2</v>
      </c>
      <c r="D15242" s="21" t="s">
        <v>177709</v>
      </c>
      <c r="E15242" s="22">
        <v>86</v>
      </c>
      <c r="F15242" s="21" t="s">
        <v>174942</v>
      </c>
      <c r="G15242" s="22">
        <v>5</v>
      </c>
      <c r="H15242" s="22">
        <v>96</v>
      </c>
      <c r="I15242" s="21" t="s">
        <v>208655</v>
      </c>
    </row>
    <row r="15243" spans="1:9" ht="32" customHeight="1">
      <c r="A15243" s="19" t="s">
        <v>208656</v>
      </c>
      <c r="B15243" s="20" t="s">
        <v>170089</v>
      </c>
      <c r="C15243" s="22">
        <v>5</v>
      </c>
      <c r="D15243" s="21" t="s">
        <v>174053</v>
      </c>
      <c r="E15243" s="22">
        <v>84</v>
      </c>
      <c r="F15243" s="21" t="s">
        <v>171659</v>
      </c>
      <c r="G15243" s="22">
        <v>1</v>
      </c>
      <c r="H15243" s="22">
        <v>93</v>
      </c>
      <c r="I15243" s="21" t="s">
        <v>208657</v>
      </c>
    </row>
    <row r="15244" spans="1:9" ht="32" customHeight="1">
      <c r="A15244" s="19" t="s">
        <v>208658</v>
      </c>
      <c r="B15244" s="20" t="s">
        <v>174841</v>
      </c>
      <c r="C15244" s="22">
        <v>48</v>
      </c>
      <c r="D15244" s="21" t="s">
        <v>174715</v>
      </c>
      <c r="E15244" s="22">
        <v>10</v>
      </c>
      <c r="F15244" s="21" t="s">
        <v>176810</v>
      </c>
      <c r="G15244" s="22">
        <v>5</v>
      </c>
      <c r="H15244" s="22">
        <v>66</v>
      </c>
      <c r="I15244" s="21" t="s">
        <v>208659</v>
      </c>
    </row>
    <row r="15245" spans="1:9" ht="32" customHeight="1">
      <c r="A15245" s="19" t="s">
        <v>208660</v>
      </c>
      <c r="B15245" s="20" t="s">
        <v>171177</v>
      </c>
      <c r="C15245" s="22">
        <v>20</v>
      </c>
      <c r="D15245" s="21" t="s">
        <v>171443</v>
      </c>
      <c r="E15245" s="22">
        <v>88</v>
      </c>
      <c r="F15245" s="22">
        <v>0</v>
      </c>
      <c r="G15245" s="22">
        <v>0</v>
      </c>
      <c r="H15245" s="22">
        <v>111</v>
      </c>
      <c r="I15245" s="21" t="s">
        <v>208661</v>
      </c>
    </row>
    <row r="15246" spans="1:9" ht="32" customHeight="1">
      <c r="A15246" s="19" t="s">
        <v>208662</v>
      </c>
      <c r="B15246" s="20" t="s">
        <v>179680</v>
      </c>
      <c r="C15246" s="22">
        <v>54</v>
      </c>
      <c r="D15246" s="21" t="s">
        <v>178372</v>
      </c>
      <c r="E15246" s="22">
        <v>18</v>
      </c>
      <c r="F15246" s="21" t="s">
        <v>177330</v>
      </c>
      <c r="G15246" s="22">
        <v>26</v>
      </c>
      <c r="H15246" s="22">
        <v>101</v>
      </c>
      <c r="I15246" s="21" t="s">
        <v>208663</v>
      </c>
    </row>
    <row r="15247" spans="1:9" ht="32" customHeight="1">
      <c r="A15247" s="19" t="s">
        <v>208664</v>
      </c>
      <c r="B15247" s="20" t="s">
        <v>171561</v>
      </c>
      <c r="C15247" s="22">
        <v>50</v>
      </c>
      <c r="D15247" s="21" t="s">
        <v>208515</v>
      </c>
      <c r="E15247" s="22">
        <v>76</v>
      </c>
      <c r="F15247" s="21" t="s">
        <v>208665</v>
      </c>
      <c r="G15247" s="22">
        <v>29</v>
      </c>
      <c r="H15247" s="22">
        <v>158</v>
      </c>
      <c r="I15247" s="21" t="s">
        <v>208666</v>
      </c>
    </row>
    <row r="15248" spans="1:9" ht="32" customHeight="1">
      <c r="A15248" s="19" t="s">
        <v>208667</v>
      </c>
      <c r="B15248" s="20" t="s">
        <v>171582</v>
      </c>
      <c r="C15248" s="22">
        <v>14</v>
      </c>
      <c r="D15248" s="21" t="s">
        <v>199412</v>
      </c>
      <c r="E15248" s="22">
        <v>113</v>
      </c>
      <c r="F15248" s="21" t="s">
        <v>170098</v>
      </c>
      <c r="G15248" s="22">
        <v>9</v>
      </c>
      <c r="H15248" s="22">
        <v>139</v>
      </c>
      <c r="I15248" s="21" t="s">
        <v>208668</v>
      </c>
    </row>
    <row r="15249" spans="1:9" ht="32" customHeight="1">
      <c r="A15249" s="19" t="s">
        <v>208669</v>
      </c>
      <c r="B15249" s="20" t="s">
        <v>172116</v>
      </c>
      <c r="C15249" s="22">
        <v>1</v>
      </c>
      <c r="D15249" s="21" t="s">
        <v>183951</v>
      </c>
      <c r="E15249" s="22">
        <v>86</v>
      </c>
      <c r="F15249" s="21" t="s">
        <v>175007</v>
      </c>
      <c r="G15249" s="22">
        <v>4</v>
      </c>
      <c r="H15249" s="22">
        <v>94</v>
      </c>
      <c r="I15249" s="21" t="s">
        <v>208670</v>
      </c>
    </row>
    <row r="15250" spans="1:9" ht="32" customHeight="1">
      <c r="A15250" s="19" t="s">
        <v>208671</v>
      </c>
      <c r="B15250" s="20" t="s">
        <v>174236</v>
      </c>
      <c r="C15250" s="22">
        <v>69</v>
      </c>
      <c r="D15250" s="21" t="s">
        <v>186000</v>
      </c>
      <c r="E15250" s="22">
        <v>64</v>
      </c>
      <c r="F15250" s="21" t="s">
        <v>207406</v>
      </c>
      <c r="G15250" s="22">
        <v>9</v>
      </c>
      <c r="H15250" s="22">
        <v>145</v>
      </c>
      <c r="I15250" s="21" t="s">
        <v>208672</v>
      </c>
    </row>
    <row r="15251" spans="1:9" ht="32" customHeight="1">
      <c r="A15251" s="19" t="s">
        <v>208673</v>
      </c>
      <c r="B15251" s="20" t="s">
        <v>172778</v>
      </c>
      <c r="C15251" s="22">
        <v>34</v>
      </c>
      <c r="D15251" s="21" t="s">
        <v>172777</v>
      </c>
      <c r="E15251" s="22">
        <v>76</v>
      </c>
      <c r="F15251" s="21" t="s">
        <v>171528</v>
      </c>
      <c r="G15251" s="22">
        <v>44</v>
      </c>
      <c r="H15251" s="22">
        <v>157</v>
      </c>
      <c r="I15251" s="21" t="s">
        <v>208674</v>
      </c>
    </row>
    <row r="15252" spans="1:9" ht="32" customHeight="1">
      <c r="A15252" s="19" t="s">
        <v>208675</v>
      </c>
      <c r="B15252" s="20" t="s">
        <v>182738</v>
      </c>
      <c r="C15252" s="22">
        <v>26</v>
      </c>
      <c r="D15252" s="21" t="s">
        <v>170336</v>
      </c>
      <c r="E15252" s="22">
        <v>266</v>
      </c>
      <c r="F15252" s="21" t="s">
        <v>174910</v>
      </c>
      <c r="G15252" s="22">
        <v>86</v>
      </c>
      <c r="H15252" s="22">
        <v>381</v>
      </c>
      <c r="I15252" s="21" t="s">
        <v>208676</v>
      </c>
    </row>
    <row r="15253" spans="1:9" ht="32" customHeight="1">
      <c r="A15253" s="19" t="s">
        <v>208677</v>
      </c>
      <c r="B15253" s="20" t="s">
        <v>193970</v>
      </c>
      <c r="C15253" s="22">
        <v>87</v>
      </c>
      <c r="D15253" s="21" t="s">
        <v>208678</v>
      </c>
      <c r="E15253" s="22">
        <v>133</v>
      </c>
      <c r="F15253" s="21" t="s">
        <v>170359</v>
      </c>
      <c r="G15253" s="22">
        <v>20</v>
      </c>
      <c r="H15253" s="22">
        <v>243</v>
      </c>
      <c r="I15253" s="21" t="s">
        <v>208679</v>
      </c>
    </row>
    <row r="15254" spans="1:9" ht="32" customHeight="1">
      <c r="A15254" s="19" t="s">
        <v>208680</v>
      </c>
      <c r="B15254" s="20" t="s">
        <v>180273</v>
      </c>
      <c r="C15254" s="22">
        <v>46</v>
      </c>
      <c r="D15254" s="21" t="s">
        <v>172701</v>
      </c>
      <c r="E15254" s="22">
        <v>77</v>
      </c>
      <c r="F15254" s="21" t="s">
        <v>170332</v>
      </c>
      <c r="G15254" s="22">
        <v>33</v>
      </c>
      <c r="H15254" s="22">
        <v>159</v>
      </c>
      <c r="I15254" s="21" t="s">
        <v>208681</v>
      </c>
    </row>
    <row r="15255" spans="1:9" ht="32" customHeight="1">
      <c r="A15255" s="19" t="s">
        <v>208682</v>
      </c>
      <c r="B15255" s="20" t="s">
        <v>179811</v>
      </c>
      <c r="C15255" s="22">
        <v>55</v>
      </c>
      <c r="D15255" s="21" t="s">
        <v>177880</v>
      </c>
      <c r="E15255" s="22">
        <v>22</v>
      </c>
      <c r="F15255" s="21" t="s">
        <v>171058</v>
      </c>
      <c r="G15255" s="22">
        <v>14</v>
      </c>
      <c r="H15255" s="22">
        <v>94</v>
      </c>
      <c r="I15255" s="21" t="s">
        <v>208683</v>
      </c>
    </row>
    <row r="15256" spans="1:9" ht="32" customHeight="1">
      <c r="A15256" s="19" t="s">
        <v>208684</v>
      </c>
      <c r="B15256" s="24">
        <v>70</v>
      </c>
      <c r="C15256" s="22">
        <v>63</v>
      </c>
      <c r="D15256" s="21" t="s">
        <v>173033</v>
      </c>
      <c r="E15256" s="22">
        <v>13</v>
      </c>
      <c r="F15256" s="21" t="s">
        <v>170060</v>
      </c>
      <c r="G15256" s="22">
        <v>14</v>
      </c>
      <c r="H15256" s="22">
        <v>93</v>
      </c>
      <c r="I15256" s="21" t="s">
        <v>208685</v>
      </c>
    </row>
    <row r="15257" spans="1:9" ht="44" customHeight="1">
      <c r="A15257" s="19" t="s">
        <v>208686</v>
      </c>
      <c r="B15257" s="20" t="s">
        <v>208687</v>
      </c>
      <c r="C15257" s="22">
        <v>186</v>
      </c>
      <c r="D15257" s="21" t="s">
        <v>185172</v>
      </c>
      <c r="E15257" s="22">
        <v>100</v>
      </c>
      <c r="F15257" s="21" t="s">
        <v>171058</v>
      </c>
      <c r="G15257" s="22">
        <v>52</v>
      </c>
      <c r="H15257" s="22">
        <v>341</v>
      </c>
      <c r="I15257" s="21" t="s">
        <v>208688</v>
      </c>
    </row>
    <row r="15258" spans="1:9" ht="44" customHeight="1">
      <c r="A15258" s="19" t="s">
        <v>208689</v>
      </c>
      <c r="B15258" s="24">
        <v>65</v>
      </c>
      <c r="C15258" s="22">
        <v>130</v>
      </c>
      <c r="D15258" s="22">
        <v>32</v>
      </c>
      <c r="E15258" s="22">
        <v>64</v>
      </c>
      <c r="F15258" s="22">
        <v>3</v>
      </c>
      <c r="G15258" s="22">
        <v>6</v>
      </c>
      <c r="H15258" s="22">
        <v>203</v>
      </c>
      <c r="I15258" s="21" t="s">
        <v>208690</v>
      </c>
    </row>
    <row r="15259" spans="1:9" ht="44" customHeight="1">
      <c r="A15259" s="19" t="s">
        <v>208691</v>
      </c>
      <c r="B15259" s="24">
        <v>65</v>
      </c>
      <c r="C15259" s="22">
        <v>130</v>
      </c>
      <c r="D15259" s="22">
        <v>32</v>
      </c>
      <c r="E15259" s="22">
        <v>64</v>
      </c>
      <c r="F15259" s="22">
        <v>3</v>
      </c>
      <c r="G15259" s="22">
        <v>6</v>
      </c>
      <c r="H15259" s="22">
        <v>203</v>
      </c>
      <c r="I15259" s="21" t="s">
        <v>208692</v>
      </c>
    </row>
    <row r="15260" spans="1:9" ht="44" customHeight="1">
      <c r="A15260" s="19" t="s">
        <v>208693</v>
      </c>
      <c r="B15260" s="24">
        <v>0</v>
      </c>
      <c r="C15260" s="22">
        <v>0</v>
      </c>
      <c r="D15260" s="21" t="s">
        <v>178231</v>
      </c>
      <c r="E15260" s="22">
        <v>152</v>
      </c>
      <c r="F15260" s="21" t="s">
        <v>170891</v>
      </c>
      <c r="G15260" s="22">
        <v>2</v>
      </c>
      <c r="H15260" s="22">
        <v>157</v>
      </c>
      <c r="I15260" s="21" t="s">
        <v>208694</v>
      </c>
    </row>
    <row r="15261" spans="1:9" ht="44" customHeight="1">
      <c r="A15261" s="19" t="s">
        <v>208695</v>
      </c>
      <c r="B15261" s="20" t="s">
        <v>182149</v>
      </c>
      <c r="C15261" s="22">
        <v>48</v>
      </c>
      <c r="D15261" s="21" t="s">
        <v>176410</v>
      </c>
      <c r="E15261" s="22">
        <v>8</v>
      </c>
      <c r="F15261" s="21" t="s">
        <v>172015</v>
      </c>
      <c r="G15261" s="22">
        <v>54</v>
      </c>
      <c r="H15261" s="22">
        <v>113</v>
      </c>
      <c r="I15261" s="21" t="s">
        <v>208696</v>
      </c>
    </row>
    <row r="15262" spans="1:9" ht="44" customHeight="1">
      <c r="A15262" s="19" t="s">
        <v>208697</v>
      </c>
      <c r="B15262" s="20" t="s">
        <v>182149</v>
      </c>
      <c r="C15262" s="22">
        <v>48</v>
      </c>
      <c r="D15262" s="21" t="s">
        <v>176410</v>
      </c>
      <c r="E15262" s="22">
        <v>8</v>
      </c>
      <c r="F15262" s="21" t="s">
        <v>172015</v>
      </c>
      <c r="G15262" s="22">
        <v>54</v>
      </c>
      <c r="H15262" s="22">
        <v>113</v>
      </c>
      <c r="I15262" s="21" t="s">
        <v>208698</v>
      </c>
    </row>
    <row r="15263" spans="1:9" ht="44" customHeight="1">
      <c r="A15263" s="19" t="s">
        <v>208699</v>
      </c>
      <c r="B15263" s="20" t="s">
        <v>199225</v>
      </c>
      <c r="C15263" s="22">
        <v>59</v>
      </c>
      <c r="D15263" s="21" t="s">
        <v>173957</v>
      </c>
      <c r="E15263" s="22">
        <v>8</v>
      </c>
      <c r="F15263" s="21" t="s">
        <v>170854</v>
      </c>
      <c r="G15263" s="22">
        <v>17</v>
      </c>
      <c r="H15263" s="22">
        <v>87</v>
      </c>
      <c r="I15263" s="21" t="s">
        <v>208700</v>
      </c>
    </row>
    <row r="15264" spans="1:9" ht="32" customHeight="1">
      <c r="A15264" s="19" t="s">
        <v>208701</v>
      </c>
      <c r="B15264" s="20" t="s">
        <v>170307</v>
      </c>
      <c r="C15264" s="22">
        <v>38</v>
      </c>
      <c r="D15264" s="21" t="s">
        <v>181370</v>
      </c>
      <c r="E15264" s="22">
        <v>14</v>
      </c>
      <c r="F15264" s="21" t="s">
        <v>173918</v>
      </c>
      <c r="G15264" s="22">
        <v>16</v>
      </c>
      <c r="H15264" s="22">
        <v>71</v>
      </c>
      <c r="I15264" s="21" t="s">
        <v>208702</v>
      </c>
    </row>
    <row r="15265" spans="1:9" ht="32" customHeight="1">
      <c r="A15265" s="19" t="s">
        <v>208703</v>
      </c>
      <c r="B15265" s="20" t="s">
        <v>184248</v>
      </c>
      <c r="C15265" s="22">
        <v>33</v>
      </c>
      <c r="D15265" s="21" t="s">
        <v>193109</v>
      </c>
      <c r="E15265" s="22">
        <v>109</v>
      </c>
      <c r="F15265" s="21" t="s">
        <v>170197</v>
      </c>
      <c r="G15265" s="22">
        <v>40</v>
      </c>
      <c r="H15265" s="22">
        <v>185</v>
      </c>
      <c r="I15265" s="21" t="s">
        <v>208704</v>
      </c>
    </row>
    <row r="15266" spans="1:9" ht="32" customHeight="1">
      <c r="A15266" s="19" t="s">
        <v>208705</v>
      </c>
      <c r="B15266" s="20" t="s">
        <v>188116</v>
      </c>
      <c r="C15266" s="22">
        <v>21</v>
      </c>
      <c r="D15266" s="21" t="s">
        <v>179633</v>
      </c>
      <c r="E15266" s="22">
        <v>66</v>
      </c>
      <c r="F15266" s="21" t="s">
        <v>175047</v>
      </c>
      <c r="G15266" s="22">
        <v>5</v>
      </c>
      <c r="H15266" s="22">
        <v>95</v>
      </c>
      <c r="I15266" s="21" t="s">
        <v>208706</v>
      </c>
    </row>
    <row r="15267" spans="1:9" ht="32" customHeight="1">
      <c r="A15267" s="19" t="s">
        <v>208707</v>
      </c>
      <c r="B15267" s="20" t="s">
        <v>175055</v>
      </c>
      <c r="C15267" s="22">
        <v>2</v>
      </c>
      <c r="D15267" s="21" t="s">
        <v>171807</v>
      </c>
      <c r="E15267" s="22">
        <v>66</v>
      </c>
      <c r="F15267" s="21" t="s">
        <v>175055</v>
      </c>
      <c r="G15267" s="22">
        <v>2</v>
      </c>
      <c r="H15267" s="22">
        <v>73</v>
      </c>
      <c r="I15267" s="21" t="s">
        <v>208708</v>
      </c>
    </row>
    <row r="15268" spans="1:9" ht="32" customHeight="1">
      <c r="A15268" s="19" t="s">
        <v>208709</v>
      </c>
      <c r="B15268" s="20" t="s">
        <v>174123</v>
      </c>
      <c r="C15268" s="22">
        <v>1</v>
      </c>
      <c r="D15268" s="21" t="s">
        <v>169940</v>
      </c>
      <c r="E15268" s="22">
        <v>65</v>
      </c>
      <c r="F15268" s="21" t="s">
        <v>174123</v>
      </c>
      <c r="G15268" s="22">
        <v>1</v>
      </c>
      <c r="H15268" s="22">
        <v>70</v>
      </c>
      <c r="I15268" s="21" t="s">
        <v>208710</v>
      </c>
    </row>
    <row r="15269" spans="1:9" ht="32" customHeight="1">
      <c r="A15269" s="19" t="s">
        <v>208711</v>
      </c>
      <c r="B15269" s="20" t="s">
        <v>171840</v>
      </c>
      <c r="C15269" s="22">
        <v>53</v>
      </c>
      <c r="D15269" s="22">
        <v>0</v>
      </c>
      <c r="E15269" s="22">
        <v>0</v>
      </c>
      <c r="F15269" s="21" t="s">
        <v>170234</v>
      </c>
      <c r="G15269" s="22">
        <v>1</v>
      </c>
      <c r="H15269" s="22">
        <v>57</v>
      </c>
      <c r="I15269" s="21" t="s">
        <v>208712</v>
      </c>
    </row>
    <row r="15270" spans="1:9" ht="32" customHeight="1">
      <c r="A15270" s="19" t="s">
        <v>208713</v>
      </c>
      <c r="B15270" s="20" t="s">
        <v>180555</v>
      </c>
      <c r="C15270" s="22">
        <v>81</v>
      </c>
      <c r="D15270" s="21" t="s">
        <v>180949</v>
      </c>
      <c r="E15270" s="22">
        <v>38</v>
      </c>
      <c r="F15270" s="21" t="s">
        <v>176274</v>
      </c>
      <c r="G15270" s="22">
        <v>5</v>
      </c>
      <c r="H15270" s="22">
        <v>127</v>
      </c>
      <c r="I15270" s="21" t="s">
        <v>208714</v>
      </c>
    </row>
    <row r="15271" spans="1:9" ht="44" customHeight="1">
      <c r="A15271" s="19" t="s">
        <v>208715</v>
      </c>
      <c r="B15271" s="24">
        <v>60</v>
      </c>
      <c r="C15271" s="22">
        <v>72</v>
      </c>
      <c r="D15271" s="21" t="s">
        <v>173202</v>
      </c>
      <c r="E15271" s="22">
        <v>35</v>
      </c>
      <c r="F15271" s="21" t="s">
        <v>176939</v>
      </c>
      <c r="G15271" s="22">
        <v>13</v>
      </c>
      <c r="H15271" s="22">
        <v>123</v>
      </c>
      <c r="I15271" s="21" t="s">
        <v>208716</v>
      </c>
    </row>
    <row r="15272" spans="1:9" ht="44" customHeight="1">
      <c r="A15272" s="19" t="s">
        <v>208717</v>
      </c>
      <c r="B15272" s="20" t="s">
        <v>169743</v>
      </c>
      <c r="C15272" s="22">
        <v>70</v>
      </c>
      <c r="D15272" s="21" t="s">
        <v>170723</v>
      </c>
      <c r="E15272" s="22">
        <v>84</v>
      </c>
      <c r="F15272" s="21" t="s">
        <v>171058</v>
      </c>
      <c r="G15272" s="22">
        <v>28</v>
      </c>
      <c r="H15272" s="22">
        <v>185</v>
      </c>
      <c r="I15272" s="21" t="s">
        <v>208718</v>
      </c>
    </row>
    <row r="15273" spans="1:9" ht="32" customHeight="1">
      <c r="A15273" s="19" t="s">
        <v>208719</v>
      </c>
      <c r="B15273" s="20" t="s">
        <v>173179</v>
      </c>
      <c r="C15273" s="22">
        <v>56</v>
      </c>
      <c r="D15273" s="22">
        <v>0</v>
      </c>
      <c r="E15273" s="22">
        <v>0</v>
      </c>
      <c r="F15273" s="21" t="s">
        <v>169786</v>
      </c>
      <c r="G15273" s="22">
        <v>16</v>
      </c>
      <c r="H15273" s="22">
        <v>75</v>
      </c>
      <c r="I15273" s="21" t="s">
        <v>208720</v>
      </c>
    </row>
    <row r="15274" spans="1:9" ht="32" customHeight="1">
      <c r="A15274" s="19" t="s">
        <v>208721</v>
      </c>
      <c r="B15274" s="20" t="s">
        <v>191953</v>
      </c>
      <c r="C15274" s="22">
        <v>100</v>
      </c>
      <c r="D15274" s="22">
        <v>0</v>
      </c>
      <c r="E15274" s="22">
        <v>0</v>
      </c>
      <c r="F15274" s="21" t="s">
        <v>185962</v>
      </c>
      <c r="G15274" s="22">
        <v>17</v>
      </c>
      <c r="H15274" s="22">
        <v>120</v>
      </c>
      <c r="I15274" s="21" t="s">
        <v>208722</v>
      </c>
    </row>
    <row r="15275" spans="1:9" ht="32" customHeight="1">
      <c r="A15275" s="19" t="s">
        <v>208723</v>
      </c>
      <c r="B15275" s="20" t="s">
        <v>202172</v>
      </c>
      <c r="C15275" s="22">
        <v>94</v>
      </c>
      <c r="D15275" s="21" t="s">
        <v>208724</v>
      </c>
      <c r="E15275" s="22">
        <v>60</v>
      </c>
      <c r="F15275" s="21" t="s">
        <v>173348</v>
      </c>
      <c r="G15275" s="22">
        <v>9</v>
      </c>
      <c r="H15275" s="22">
        <v>166</v>
      </c>
      <c r="I15275" s="21" t="s">
        <v>208725</v>
      </c>
    </row>
    <row r="15276" spans="1:9" ht="32" customHeight="1">
      <c r="A15276" s="19" t="s">
        <v>208726</v>
      </c>
      <c r="B15276" s="20" t="s">
        <v>170553</v>
      </c>
      <c r="C15276" s="22">
        <v>36</v>
      </c>
      <c r="D15276" s="21" t="s">
        <v>201955</v>
      </c>
      <c r="E15276" s="22">
        <v>46</v>
      </c>
      <c r="F15276" s="21" t="s">
        <v>178002</v>
      </c>
      <c r="G15276" s="22">
        <v>31</v>
      </c>
      <c r="H15276" s="22">
        <v>116</v>
      </c>
      <c r="I15276" s="21" t="s">
        <v>208727</v>
      </c>
    </row>
    <row r="15277" spans="1:9" ht="32" customHeight="1">
      <c r="A15277" s="19" t="s">
        <v>208728</v>
      </c>
      <c r="B15277" s="20" t="s">
        <v>203761</v>
      </c>
      <c r="C15277" s="22">
        <v>107</v>
      </c>
      <c r="D15277" s="21" t="s">
        <v>172566</v>
      </c>
      <c r="E15277" s="22">
        <v>21</v>
      </c>
      <c r="F15277" s="21" t="s">
        <v>170278</v>
      </c>
      <c r="G15277" s="22">
        <v>2</v>
      </c>
      <c r="H15277" s="22">
        <v>133</v>
      </c>
      <c r="I15277" s="21" t="s">
        <v>208729</v>
      </c>
    </row>
    <row r="15278" spans="1:9" ht="32" customHeight="1">
      <c r="A15278" s="19" t="s">
        <v>208730</v>
      </c>
      <c r="B15278" s="20" t="s">
        <v>181091</v>
      </c>
      <c r="C15278" s="22">
        <v>3</v>
      </c>
      <c r="D15278" s="21" t="s">
        <v>208731</v>
      </c>
      <c r="E15278" s="22">
        <v>89</v>
      </c>
      <c r="F15278" s="21" t="s">
        <v>175433</v>
      </c>
      <c r="G15278" s="22">
        <v>6</v>
      </c>
      <c r="H15278" s="22">
        <v>101</v>
      </c>
      <c r="I15278" s="21" t="s">
        <v>208732</v>
      </c>
    </row>
    <row r="15279" spans="1:9" ht="32" customHeight="1">
      <c r="A15279" s="19" t="s">
        <v>208733</v>
      </c>
      <c r="B15279" s="20" t="s">
        <v>171529</v>
      </c>
      <c r="C15279" s="22">
        <v>18</v>
      </c>
      <c r="D15279" s="21" t="s">
        <v>189042</v>
      </c>
      <c r="E15279" s="22">
        <v>89</v>
      </c>
      <c r="F15279" s="21" t="s">
        <v>177442</v>
      </c>
      <c r="G15279" s="22">
        <v>61</v>
      </c>
      <c r="H15279" s="22">
        <v>171</v>
      </c>
      <c r="I15279" s="21" t="s">
        <v>208734</v>
      </c>
    </row>
    <row r="15280" spans="1:9" ht="32" customHeight="1">
      <c r="A15280" s="19" t="s">
        <v>208735</v>
      </c>
      <c r="B15280" s="20" t="s">
        <v>170397</v>
      </c>
      <c r="C15280" s="22">
        <v>14</v>
      </c>
      <c r="D15280" s="21" t="s">
        <v>173300</v>
      </c>
      <c r="E15280" s="22">
        <v>78</v>
      </c>
      <c r="F15280" s="21" t="s">
        <v>170298</v>
      </c>
      <c r="G15280" s="22">
        <v>2</v>
      </c>
      <c r="H15280" s="22">
        <v>97</v>
      </c>
      <c r="I15280" s="21" t="s">
        <v>208736</v>
      </c>
    </row>
    <row r="15281" spans="1:9" ht="32" customHeight="1">
      <c r="A15281" s="19" t="s">
        <v>208737</v>
      </c>
      <c r="B15281" s="20" t="s">
        <v>173346</v>
      </c>
      <c r="C15281" s="22">
        <v>3</v>
      </c>
      <c r="D15281" s="21" t="s">
        <v>208738</v>
      </c>
      <c r="E15281" s="22">
        <v>159</v>
      </c>
      <c r="F15281" s="21" t="s">
        <v>182890</v>
      </c>
      <c r="G15281" s="22">
        <v>1</v>
      </c>
      <c r="H15281" s="22">
        <v>166</v>
      </c>
      <c r="I15281" s="21" t="s">
        <v>208739</v>
      </c>
    </row>
    <row r="15282" spans="1:9" ht="32" customHeight="1">
      <c r="A15282" s="19" t="s">
        <v>208740</v>
      </c>
      <c r="B15282" s="24">
        <v>0</v>
      </c>
      <c r="C15282" s="22">
        <v>0</v>
      </c>
      <c r="D15282" s="21" t="s">
        <v>208741</v>
      </c>
      <c r="E15282" s="22">
        <v>180</v>
      </c>
      <c r="F15282" s="21" t="s">
        <v>193769</v>
      </c>
      <c r="G15282" s="22">
        <v>1</v>
      </c>
      <c r="H15282" s="22">
        <v>184</v>
      </c>
      <c r="I15282" s="21" t="s">
        <v>208742</v>
      </c>
    </row>
    <row r="15283" spans="1:9" ht="32" customHeight="1">
      <c r="A15283" s="19" t="s">
        <v>208743</v>
      </c>
      <c r="B15283" s="24">
        <v>0</v>
      </c>
      <c r="C15283" s="22">
        <v>0</v>
      </c>
      <c r="D15283" s="21" t="s">
        <v>173215</v>
      </c>
      <c r="E15283" s="22">
        <v>180</v>
      </c>
      <c r="F15283" s="21" t="s">
        <v>170382</v>
      </c>
      <c r="G15283" s="22">
        <v>4</v>
      </c>
      <c r="H15283" s="22">
        <v>187</v>
      </c>
      <c r="I15283" s="21" t="s">
        <v>208744</v>
      </c>
    </row>
    <row r="15284" spans="1:9" ht="32" customHeight="1">
      <c r="A15284" s="19" t="s">
        <v>208745</v>
      </c>
      <c r="B15284" s="24">
        <v>0</v>
      </c>
      <c r="C15284" s="22">
        <v>0</v>
      </c>
      <c r="D15284" s="21" t="s">
        <v>173215</v>
      </c>
      <c r="E15284" s="22">
        <v>180</v>
      </c>
      <c r="F15284" s="21" t="s">
        <v>170382</v>
      </c>
      <c r="G15284" s="22">
        <v>4</v>
      </c>
      <c r="H15284" s="22">
        <v>187</v>
      </c>
      <c r="I15284" s="21" t="s">
        <v>208746</v>
      </c>
    </row>
    <row r="15285" spans="1:9" ht="32" customHeight="1">
      <c r="A15285" s="19" t="s">
        <v>208747</v>
      </c>
      <c r="B15285" s="20" t="s">
        <v>170689</v>
      </c>
      <c r="C15285" s="22">
        <v>69</v>
      </c>
      <c r="D15285" s="21" t="s">
        <v>183044</v>
      </c>
      <c r="E15285" s="22">
        <v>10</v>
      </c>
      <c r="F15285" s="21" t="s">
        <v>174926</v>
      </c>
      <c r="G15285" s="22">
        <v>24</v>
      </c>
      <c r="H15285" s="22">
        <v>106</v>
      </c>
      <c r="I15285" s="21" t="s">
        <v>208748</v>
      </c>
    </row>
    <row r="15286" spans="1:9" ht="32" customHeight="1">
      <c r="A15286" s="19" t="s">
        <v>208749</v>
      </c>
      <c r="B15286" s="20" t="s">
        <v>173698</v>
      </c>
      <c r="C15286" s="22">
        <v>6</v>
      </c>
      <c r="D15286" s="22">
        <v>50</v>
      </c>
      <c r="E15286" s="22">
        <v>44</v>
      </c>
      <c r="F15286" s="21" t="s">
        <v>175637</v>
      </c>
      <c r="G15286" s="22">
        <v>38</v>
      </c>
      <c r="H15286" s="22">
        <v>91</v>
      </c>
      <c r="I15286" s="21" t="s">
        <v>208750</v>
      </c>
    </row>
    <row r="15287" spans="1:9" ht="32" customHeight="1">
      <c r="A15287" s="19" t="s">
        <v>208751</v>
      </c>
      <c r="B15287" s="20" t="s">
        <v>174053</v>
      </c>
      <c r="C15287" s="22">
        <v>84</v>
      </c>
      <c r="D15287" s="21" t="s">
        <v>170089</v>
      </c>
      <c r="E15287" s="22">
        <v>5</v>
      </c>
      <c r="F15287" s="21" t="s">
        <v>171659</v>
      </c>
      <c r="G15287" s="22">
        <v>1</v>
      </c>
      <c r="H15287" s="22">
        <v>93</v>
      </c>
      <c r="I15287" s="21" t="s">
        <v>208752</v>
      </c>
    </row>
    <row r="15288" spans="1:9" ht="32" customHeight="1">
      <c r="A15288" s="19" t="s">
        <v>208753</v>
      </c>
      <c r="B15288" s="20" t="s">
        <v>180220</v>
      </c>
      <c r="C15288" s="22">
        <v>88</v>
      </c>
      <c r="D15288" s="21" t="s">
        <v>170416</v>
      </c>
      <c r="E15288" s="22">
        <v>5</v>
      </c>
      <c r="F15288" s="21" t="s">
        <v>170204</v>
      </c>
      <c r="G15288" s="22">
        <v>1</v>
      </c>
      <c r="H15288" s="22">
        <v>97</v>
      </c>
      <c r="I15288" s="21" t="s">
        <v>208754</v>
      </c>
    </row>
    <row r="15289" spans="1:9" ht="44" customHeight="1">
      <c r="A15289" s="19" t="s">
        <v>208755</v>
      </c>
      <c r="B15289" s="20" t="s">
        <v>199041</v>
      </c>
      <c r="C15289" s="22">
        <v>75</v>
      </c>
      <c r="D15289" s="22">
        <v>0</v>
      </c>
      <c r="E15289" s="22">
        <v>0</v>
      </c>
      <c r="F15289" s="21" t="s">
        <v>173871</v>
      </c>
      <c r="G15289" s="22">
        <v>7</v>
      </c>
      <c r="H15289" s="22">
        <v>85</v>
      </c>
      <c r="I15289" s="21" t="s">
        <v>208756</v>
      </c>
    </row>
    <row r="15290" spans="1:9" ht="44" customHeight="1">
      <c r="A15290" s="19" t="s">
        <v>208757</v>
      </c>
      <c r="B15290" s="20" t="s">
        <v>172067</v>
      </c>
      <c r="C15290" s="22">
        <v>7</v>
      </c>
      <c r="D15290" s="21" t="s">
        <v>172066</v>
      </c>
      <c r="E15290" s="22">
        <v>101</v>
      </c>
      <c r="F15290" s="21" t="s">
        <v>172065</v>
      </c>
      <c r="G15290" s="22">
        <v>3</v>
      </c>
      <c r="H15290" s="22">
        <v>114</v>
      </c>
      <c r="I15290" s="21" t="s">
        <v>208758</v>
      </c>
    </row>
    <row r="15291" spans="1:9" ht="44" customHeight="1">
      <c r="A15291" s="19" t="s">
        <v>208759</v>
      </c>
      <c r="B15291" s="20" t="s">
        <v>183964</v>
      </c>
      <c r="C15291" s="22">
        <v>25</v>
      </c>
      <c r="D15291" s="21" t="s">
        <v>195191</v>
      </c>
      <c r="E15291" s="22">
        <v>77</v>
      </c>
      <c r="F15291" s="22">
        <v>0</v>
      </c>
      <c r="G15291" s="22">
        <v>0</v>
      </c>
      <c r="H15291" s="22">
        <v>105</v>
      </c>
      <c r="I15291" s="21" t="s">
        <v>208760</v>
      </c>
    </row>
    <row r="15292" spans="1:9" ht="32" customHeight="1">
      <c r="A15292" s="19" t="s">
        <v>208761</v>
      </c>
      <c r="B15292" s="20" t="s">
        <v>170077</v>
      </c>
      <c r="C15292" s="22">
        <v>40</v>
      </c>
      <c r="D15292" s="21" t="s">
        <v>188946</v>
      </c>
      <c r="E15292" s="22">
        <v>131</v>
      </c>
      <c r="F15292" s="21" t="s">
        <v>171415</v>
      </c>
      <c r="G15292" s="22">
        <v>21</v>
      </c>
      <c r="H15292" s="22">
        <v>195</v>
      </c>
      <c r="I15292" s="21" t="s">
        <v>208762</v>
      </c>
    </row>
    <row r="15293" spans="1:9" ht="32" customHeight="1">
      <c r="A15293" s="19" t="s">
        <v>208763</v>
      </c>
      <c r="B15293" s="20" t="s">
        <v>180104</v>
      </c>
      <c r="C15293" s="22">
        <v>47</v>
      </c>
      <c r="D15293" s="22">
        <v>25</v>
      </c>
      <c r="E15293" s="22">
        <v>19</v>
      </c>
      <c r="F15293" s="21" t="s">
        <v>170350</v>
      </c>
      <c r="G15293" s="22">
        <v>10</v>
      </c>
      <c r="H15293" s="22">
        <v>79</v>
      </c>
      <c r="I15293" s="21" t="s">
        <v>208764</v>
      </c>
    </row>
    <row r="15294" spans="1:9" ht="32" customHeight="1">
      <c r="A15294" s="19" t="s">
        <v>208765</v>
      </c>
      <c r="B15294" s="20" t="s">
        <v>187796</v>
      </c>
      <c r="C15294" s="22">
        <v>34</v>
      </c>
      <c r="D15294" s="21" t="s">
        <v>194887</v>
      </c>
      <c r="E15294" s="22">
        <v>88</v>
      </c>
      <c r="F15294" s="21" t="s">
        <v>163272</v>
      </c>
      <c r="G15294" s="22">
        <v>3</v>
      </c>
      <c r="H15294" s="22">
        <v>128</v>
      </c>
      <c r="I15294" s="21" t="s">
        <v>208766</v>
      </c>
    </row>
    <row r="15295" spans="1:9" ht="32" customHeight="1">
      <c r="A15295" s="19" t="s">
        <v>208767</v>
      </c>
      <c r="B15295" s="20" t="s">
        <v>174288</v>
      </c>
      <c r="C15295" s="22">
        <v>32</v>
      </c>
      <c r="D15295" s="21" t="s">
        <v>172128</v>
      </c>
      <c r="E15295" s="22">
        <v>16</v>
      </c>
      <c r="F15295" s="21" t="s">
        <v>171896</v>
      </c>
      <c r="G15295" s="22">
        <v>10</v>
      </c>
      <c r="H15295" s="22">
        <v>61</v>
      </c>
      <c r="I15295" s="21" t="s">
        <v>208768</v>
      </c>
    </row>
    <row r="15296" spans="1:9" ht="32" customHeight="1">
      <c r="A15296" s="19" t="s">
        <v>208769</v>
      </c>
      <c r="B15296" s="20" t="s">
        <v>179557</v>
      </c>
      <c r="C15296" s="22">
        <v>33</v>
      </c>
      <c r="D15296" s="21" t="s">
        <v>171285</v>
      </c>
      <c r="E15296" s="22">
        <v>66</v>
      </c>
      <c r="F15296" s="21" t="s">
        <v>178928</v>
      </c>
      <c r="G15296" s="22">
        <v>39</v>
      </c>
      <c r="H15296" s="22">
        <v>141</v>
      </c>
      <c r="I15296" s="21" t="s">
        <v>208770</v>
      </c>
    </row>
    <row r="15297" spans="1:9" ht="44" customHeight="1">
      <c r="A15297" s="19" t="s">
        <v>208771</v>
      </c>
      <c r="B15297" s="20" t="s">
        <v>197288</v>
      </c>
      <c r="C15297" s="22">
        <v>51</v>
      </c>
      <c r="D15297" s="22">
        <v>0</v>
      </c>
      <c r="E15297" s="22">
        <v>0</v>
      </c>
      <c r="F15297" s="21" t="s">
        <v>178185</v>
      </c>
      <c r="G15297" s="22">
        <v>28</v>
      </c>
      <c r="H15297" s="22">
        <v>82</v>
      </c>
      <c r="I15297" s="21" t="s">
        <v>208772</v>
      </c>
    </row>
    <row r="15298" spans="1:9" ht="44" customHeight="1">
      <c r="A15298" s="19" t="s">
        <v>208773</v>
      </c>
      <c r="B15298" s="20" t="s">
        <v>170250</v>
      </c>
      <c r="C15298" s="22">
        <v>19</v>
      </c>
      <c r="D15298" s="21" t="s">
        <v>170049</v>
      </c>
      <c r="E15298" s="22">
        <v>28</v>
      </c>
      <c r="F15298" s="21" t="s">
        <v>170366</v>
      </c>
      <c r="G15298" s="22">
        <v>10</v>
      </c>
      <c r="H15298" s="22">
        <v>60</v>
      </c>
      <c r="I15298" s="21" t="s">
        <v>208774</v>
      </c>
    </row>
    <row r="15299" spans="1:9" ht="44" customHeight="1">
      <c r="A15299" s="19" t="s">
        <v>208775</v>
      </c>
      <c r="B15299" s="24">
        <v>25</v>
      </c>
      <c r="C15299" s="22">
        <v>41</v>
      </c>
      <c r="D15299" s="21" t="s">
        <v>183157</v>
      </c>
      <c r="E15299" s="22">
        <v>71</v>
      </c>
      <c r="F15299" s="21" t="s">
        <v>179917</v>
      </c>
      <c r="G15299" s="22">
        <v>52</v>
      </c>
      <c r="H15299" s="22">
        <v>167</v>
      </c>
      <c r="I15299" s="21" t="s">
        <v>208776</v>
      </c>
    </row>
    <row r="15300" spans="1:9" ht="32" customHeight="1">
      <c r="A15300" s="19" t="s">
        <v>208777</v>
      </c>
      <c r="B15300" s="20" t="s">
        <v>179188</v>
      </c>
      <c r="C15300" s="22">
        <v>76</v>
      </c>
      <c r="D15300" s="21" t="s">
        <v>172128</v>
      </c>
      <c r="E15300" s="22">
        <v>32</v>
      </c>
      <c r="F15300" s="21" t="s">
        <v>170436</v>
      </c>
      <c r="G15300" s="22">
        <v>8</v>
      </c>
      <c r="H15300" s="22">
        <v>119</v>
      </c>
      <c r="I15300" s="21" t="s">
        <v>208778</v>
      </c>
    </row>
    <row r="15301" spans="1:9" ht="32" customHeight="1">
      <c r="A15301" s="19" t="s">
        <v>208779</v>
      </c>
      <c r="B15301" s="20" t="s">
        <v>179472</v>
      </c>
      <c r="C15301" s="22">
        <v>29</v>
      </c>
      <c r="D15301" s="22">
        <v>0</v>
      </c>
      <c r="E15301" s="22">
        <v>0</v>
      </c>
      <c r="F15301" s="21" t="s">
        <v>170520</v>
      </c>
      <c r="G15301" s="22">
        <v>25</v>
      </c>
      <c r="H15301" s="22">
        <v>57</v>
      </c>
      <c r="I15301" s="21" t="s">
        <v>208780</v>
      </c>
    </row>
    <row r="15302" spans="1:9" ht="32" customHeight="1">
      <c r="A15302" s="19" t="s">
        <v>208781</v>
      </c>
      <c r="B15302" s="20" t="s">
        <v>171219</v>
      </c>
      <c r="C15302" s="22">
        <v>20</v>
      </c>
      <c r="D15302" s="21" t="s">
        <v>181144</v>
      </c>
      <c r="E15302" s="22">
        <v>64</v>
      </c>
      <c r="F15302" s="21" t="s">
        <v>178627</v>
      </c>
      <c r="G15302" s="22">
        <v>11</v>
      </c>
      <c r="H15302" s="22">
        <v>98</v>
      </c>
      <c r="I15302" s="21" t="s">
        <v>208782</v>
      </c>
    </row>
    <row r="15303" spans="1:9" ht="32" customHeight="1">
      <c r="A15303" s="19" t="s">
        <v>208783</v>
      </c>
      <c r="B15303" s="20" t="s">
        <v>170490</v>
      </c>
      <c r="C15303" s="22">
        <v>3</v>
      </c>
      <c r="D15303" s="21" t="s">
        <v>205158</v>
      </c>
      <c r="E15303" s="22">
        <v>52</v>
      </c>
      <c r="F15303" s="22">
        <v>0</v>
      </c>
      <c r="G15303" s="22">
        <v>0</v>
      </c>
      <c r="H15303" s="22">
        <v>58</v>
      </c>
      <c r="I15303" s="21" t="s">
        <v>208784</v>
      </c>
    </row>
    <row r="15304" spans="1:9" ht="32" customHeight="1">
      <c r="A15304" s="19" t="s">
        <v>208785</v>
      </c>
      <c r="B15304" s="20" t="s">
        <v>176718</v>
      </c>
      <c r="C15304" s="22">
        <v>68</v>
      </c>
      <c r="D15304" s="21" t="s">
        <v>208786</v>
      </c>
      <c r="E15304" s="22">
        <v>113</v>
      </c>
      <c r="F15304" s="21" t="s">
        <v>177833</v>
      </c>
      <c r="G15304" s="22">
        <v>5</v>
      </c>
      <c r="H15304" s="22">
        <v>189</v>
      </c>
      <c r="I15304" s="21" t="s">
        <v>208787</v>
      </c>
    </row>
    <row r="15305" spans="1:9" ht="32" customHeight="1">
      <c r="A15305" s="19" t="s">
        <v>208788</v>
      </c>
      <c r="B15305" s="20" t="s">
        <v>176718</v>
      </c>
      <c r="C15305" s="22">
        <v>68</v>
      </c>
      <c r="D15305" s="21" t="s">
        <v>208786</v>
      </c>
      <c r="E15305" s="22">
        <v>113</v>
      </c>
      <c r="F15305" s="21" t="s">
        <v>177833</v>
      </c>
      <c r="G15305" s="22">
        <v>5</v>
      </c>
      <c r="H15305" s="22">
        <v>189</v>
      </c>
      <c r="I15305" s="21" t="s">
        <v>208789</v>
      </c>
    </row>
    <row r="15306" spans="1:9" ht="32" customHeight="1">
      <c r="A15306" s="19" t="s">
        <v>208790</v>
      </c>
      <c r="B15306" s="20" t="s">
        <v>170155</v>
      </c>
      <c r="C15306" s="22">
        <v>30</v>
      </c>
      <c r="D15306" s="22">
        <v>50</v>
      </c>
      <c r="E15306" s="22">
        <v>93</v>
      </c>
      <c r="F15306" s="21" t="s">
        <v>178507</v>
      </c>
      <c r="G15306" s="22">
        <v>63</v>
      </c>
      <c r="H15306" s="22">
        <v>189</v>
      </c>
      <c r="I15306" s="21" t="s">
        <v>208791</v>
      </c>
    </row>
    <row r="15307" spans="1:9" ht="32" customHeight="1">
      <c r="A15307" s="19" t="s">
        <v>208792</v>
      </c>
      <c r="B15307" s="20" t="s">
        <v>181313</v>
      </c>
      <c r="C15307" s="22">
        <v>42</v>
      </c>
      <c r="D15307" s="21" t="s">
        <v>177273</v>
      </c>
      <c r="E15307" s="22">
        <v>75</v>
      </c>
      <c r="F15307" s="21" t="s">
        <v>181313</v>
      </c>
      <c r="G15307" s="22">
        <v>42</v>
      </c>
      <c r="H15307" s="22">
        <v>162</v>
      </c>
      <c r="I15307" s="21" t="s">
        <v>208793</v>
      </c>
    </row>
    <row r="15308" spans="1:9" ht="32" customHeight="1">
      <c r="A15308" s="19" t="s">
        <v>208794</v>
      </c>
      <c r="B15308" s="20" t="s">
        <v>187995</v>
      </c>
      <c r="C15308" s="22">
        <v>23</v>
      </c>
      <c r="D15308" s="21" t="s">
        <v>177994</v>
      </c>
      <c r="E15308" s="22">
        <v>138</v>
      </c>
      <c r="F15308" s="21" t="s">
        <v>196134</v>
      </c>
      <c r="G15308" s="22">
        <v>10</v>
      </c>
      <c r="H15308" s="22">
        <v>174</v>
      </c>
      <c r="I15308" s="21" t="s">
        <v>208795</v>
      </c>
    </row>
    <row r="15309" spans="1:9" ht="32" customHeight="1">
      <c r="A15309" s="19" t="s">
        <v>208796</v>
      </c>
      <c r="B15309" s="20" t="s">
        <v>178086</v>
      </c>
      <c r="C15309" s="22">
        <v>1</v>
      </c>
      <c r="D15309" s="21" t="s">
        <v>208797</v>
      </c>
      <c r="E15309" s="22">
        <v>179</v>
      </c>
      <c r="F15309" s="21" t="s">
        <v>170382</v>
      </c>
      <c r="G15309" s="22">
        <v>4</v>
      </c>
      <c r="H15309" s="22">
        <v>187</v>
      </c>
      <c r="I15309" s="21" t="s">
        <v>208798</v>
      </c>
    </row>
    <row r="15310" spans="1:9" ht="32" customHeight="1">
      <c r="A15310" s="19" t="s">
        <v>208799</v>
      </c>
      <c r="B15310" s="20" t="s">
        <v>173059</v>
      </c>
      <c r="C15310" s="22">
        <v>22</v>
      </c>
      <c r="D15310" s="21" t="s">
        <v>201250</v>
      </c>
      <c r="E15310" s="22">
        <v>56</v>
      </c>
      <c r="F15310" s="21" t="s">
        <v>172019</v>
      </c>
      <c r="G15310" s="22">
        <v>5</v>
      </c>
      <c r="H15310" s="22">
        <v>86</v>
      </c>
      <c r="I15310" s="21" t="s">
        <v>208800</v>
      </c>
    </row>
    <row r="15311" spans="1:9" ht="32" customHeight="1">
      <c r="A15311" s="19" t="s">
        <v>208801</v>
      </c>
      <c r="B15311" s="20" t="s">
        <v>172182</v>
      </c>
      <c r="C15311" s="22">
        <v>60</v>
      </c>
      <c r="D15311" s="21" t="s">
        <v>180476</v>
      </c>
      <c r="E15311" s="22">
        <v>111</v>
      </c>
      <c r="F15311" s="22">
        <v>0</v>
      </c>
      <c r="G15311" s="22">
        <v>0</v>
      </c>
      <c r="H15311" s="22">
        <v>174</v>
      </c>
      <c r="I15311" s="21" t="s">
        <v>208802</v>
      </c>
    </row>
    <row r="15312" spans="1:9" ht="32" customHeight="1">
      <c r="A15312" s="19" t="s">
        <v>208803</v>
      </c>
      <c r="B15312" s="20" t="s">
        <v>172182</v>
      </c>
      <c r="C15312" s="22">
        <v>60</v>
      </c>
      <c r="D15312" s="21" t="s">
        <v>180476</v>
      </c>
      <c r="E15312" s="22">
        <v>111</v>
      </c>
      <c r="F15312" s="22">
        <v>0</v>
      </c>
      <c r="G15312" s="22">
        <v>0</v>
      </c>
      <c r="H15312" s="22">
        <v>174</v>
      </c>
      <c r="I15312" s="21" t="s">
        <v>208804</v>
      </c>
    </row>
    <row r="15313" spans="1:9" ht="32" customHeight="1">
      <c r="A15313" s="19" t="s">
        <v>208805</v>
      </c>
      <c r="B15313" s="20" t="s">
        <v>176654</v>
      </c>
      <c r="C15313" s="22">
        <v>48</v>
      </c>
      <c r="D15313" s="21" t="s">
        <v>171668</v>
      </c>
      <c r="E15313" s="22">
        <v>20</v>
      </c>
      <c r="F15313" s="22">
        <v>0</v>
      </c>
      <c r="G15313" s="22">
        <v>0</v>
      </c>
      <c r="H15313" s="22">
        <v>71</v>
      </c>
      <c r="I15313" s="21" t="s">
        <v>208806</v>
      </c>
    </row>
    <row r="15314" spans="1:9" ht="32" customHeight="1">
      <c r="A15314" s="19" t="s">
        <v>208807</v>
      </c>
      <c r="B15314" s="20" t="s">
        <v>177235</v>
      </c>
      <c r="C15314" s="22">
        <v>57</v>
      </c>
      <c r="D15314" s="21" t="s">
        <v>184952</v>
      </c>
      <c r="E15314" s="22">
        <v>7</v>
      </c>
      <c r="F15314" s="22">
        <v>20</v>
      </c>
      <c r="G15314" s="22">
        <v>16</v>
      </c>
      <c r="H15314" s="22">
        <v>83</v>
      </c>
      <c r="I15314" s="21" t="s">
        <v>208808</v>
      </c>
    </row>
    <row r="15315" spans="1:9" ht="32" customHeight="1">
      <c r="A15315" s="19" t="s">
        <v>208809</v>
      </c>
      <c r="B15315" s="20" t="s">
        <v>171880</v>
      </c>
      <c r="C15315" s="22">
        <v>49</v>
      </c>
      <c r="D15315" s="21" t="s">
        <v>174952</v>
      </c>
      <c r="E15315" s="22">
        <v>48</v>
      </c>
      <c r="F15315" s="21" t="s">
        <v>186994</v>
      </c>
      <c r="G15315" s="22">
        <v>33</v>
      </c>
      <c r="H15315" s="22">
        <v>133</v>
      </c>
      <c r="I15315" s="21" t="s">
        <v>208810</v>
      </c>
    </row>
    <row r="15316" spans="1:9" ht="32" customHeight="1">
      <c r="A15316" s="19" t="s">
        <v>208811</v>
      </c>
      <c r="B15316" s="20" t="s">
        <v>171880</v>
      </c>
      <c r="C15316" s="22">
        <v>49</v>
      </c>
      <c r="D15316" s="21" t="s">
        <v>174952</v>
      </c>
      <c r="E15316" s="22">
        <v>48</v>
      </c>
      <c r="F15316" s="21" t="s">
        <v>186994</v>
      </c>
      <c r="G15316" s="22">
        <v>33</v>
      </c>
      <c r="H15316" s="22">
        <v>133</v>
      </c>
      <c r="I15316" s="21" t="s">
        <v>208812</v>
      </c>
    </row>
    <row r="15317" spans="1:9" ht="32" customHeight="1">
      <c r="A15317" s="19" t="s">
        <v>208813</v>
      </c>
      <c r="B15317" s="24">
        <v>0</v>
      </c>
      <c r="C15317" s="22">
        <v>0</v>
      </c>
      <c r="D15317" s="21" t="s">
        <v>169883</v>
      </c>
      <c r="E15317" s="22">
        <v>26</v>
      </c>
      <c r="F15317" s="21" t="s">
        <v>172873</v>
      </c>
      <c r="G15317" s="22">
        <v>60</v>
      </c>
      <c r="H15317" s="22">
        <v>89</v>
      </c>
      <c r="I15317" s="21" t="s">
        <v>208814</v>
      </c>
    </row>
    <row r="15318" spans="1:9" ht="32" customHeight="1">
      <c r="A15318" s="19" t="s">
        <v>208815</v>
      </c>
      <c r="B15318" s="20" t="s">
        <v>174001</v>
      </c>
      <c r="C15318" s="22">
        <v>92</v>
      </c>
      <c r="D15318" s="21" t="s">
        <v>199709</v>
      </c>
      <c r="E15318" s="22">
        <v>25</v>
      </c>
      <c r="F15318" s="21" t="s">
        <v>175753</v>
      </c>
      <c r="G15318" s="22">
        <v>57</v>
      </c>
      <c r="H15318" s="22">
        <v>177</v>
      </c>
      <c r="I15318" s="21" t="s">
        <v>208816</v>
      </c>
    </row>
    <row r="15319" spans="1:9" ht="32" customHeight="1">
      <c r="A15319" s="19" t="s">
        <v>208817</v>
      </c>
      <c r="B15319" s="20" t="s">
        <v>180541</v>
      </c>
      <c r="C15319" s="22">
        <v>62</v>
      </c>
      <c r="D15319" s="21" t="s">
        <v>175406</v>
      </c>
      <c r="E15319" s="22">
        <v>43</v>
      </c>
      <c r="F15319" s="21" t="s">
        <v>170388</v>
      </c>
      <c r="G15319" s="22">
        <v>12</v>
      </c>
      <c r="H15319" s="22">
        <v>120</v>
      </c>
      <c r="I15319" s="21" t="s">
        <v>208818</v>
      </c>
    </row>
    <row r="15320" spans="1:9" ht="32" customHeight="1">
      <c r="A15320" s="19" t="s">
        <v>208819</v>
      </c>
      <c r="B15320" s="20" t="s">
        <v>179006</v>
      </c>
      <c r="C15320" s="22">
        <v>46</v>
      </c>
      <c r="D15320" s="21" t="s">
        <v>169970</v>
      </c>
      <c r="E15320" s="22">
        <v>4</v>
      </c>
      <c r="F15320" s="21" t="s">
        <v>171331</v>
      </c>
      <c r="G15320" s="22">
        <v>48</v>
      </c>
      <c r="H15320" s="22">
        <v>101</v>
      </c>
      <c r="I15320" s="21" t="s">
        <v>208820</v>
      </c>
    </row>
    <row r="15321" spans="1:9" ht="32" customHeight="1">
      <c r="A15321" s="19" t="s">
        <v>208821</v>
      </c>
      <c r="B15321" s="20" t="s">
        <v>179952</v>
      </c>
      <c r="C15321" s="22">
        <v>12</v>
      </c>
      <c r="D15321" s="21" t="s">
        <v>188768</v>
      </c>
      <c r="E15321" s="22">
        <v>73</v>
      </c>
      <c r="F15321" s="21" t="s">
        <v>188768</v>
      </c>
      <c r="G15321" s="22">
        <v>73</v>
      </c>
      <c r="H15321" s="22">
        <v>161</v>
      </c>
      <c r="I15321" s="21" t="s">
        <v>208822</v>
      </c>
    </row>
    <row r="15322" spans="1:9" ht="32" customHeight="1">
      <c r="A15322" s="19" t="s">
        <v>208823</v>
      </c>
      <c r="B15322" s="20" t="s">
        <v>208824</v>
      </c>
      <c r="C15322" s="22">
        <v>77</v>
      </c>
      <c r="D15322" s="21" t="s">
        <v>172267</v>
      </c>
      <c r="E15322" s="22">
        <v>8</v>
      </c>
      <c r="F15322" s="21" t="s">
        <v>171229</v>
      </c>
      <c r="G15322" s="22">
        <v>7</v>
      </c>
      <c r="H15322" s="22">
        <v>95</v>
      </c>
      <c r="I15322" s="21" t="s">
        <v>208825</v>
      </c>
    </row>
    <row r="15323" spans="1:9" ht="32" customHeight="1">
      <c r="A15323" s="19" t="s">
        <v>208826</v>
      </c>
      <c r="B15323" s="20" t="s">
        <v>193068</v>
      </c>
      <c r="C15323" s="22">
        <v>70</v>
      </c>
      <c r="D15323" s="21" t="s">
        <v>172988</v>
      </c>
      <c r="E15323" s="22">
        <v>22</v>
      </c>
      <c r="F15323" s="21" t="s">
        <v>178686</v>
      </c>
      <c r="G15323" s="22">
        <v>19</v>
      </c>
      <c r="H15323" s="22">
        <v>114</v>
      </c>
      <c r="I15323" s="21" t="s">
        <v>208827</v>
      </c>
    </row>
    <row r="15324" spans="1:9" ht="32" customHeight="1">
      <c r="A15324" s="19" t="s">
        <v>208828</v>
      </c>
      <c r="B15324" s="20" t="s">
        <v>196373</v>
      </c>
      <c r="C15324" s="22">
        <v>43</v>
      </c>
      <c r="D15324" s="21" t="s">
        <v>180287</v>
      </c>
      <c r="E15324" s="22">
        <v>27</v>
      </c>
      <c r="F15324" s="21" t="s">
        <v>182261</v>
      </c>
      <c r="G15324" s="22">
        <v>3</v>
      </c>
      <c r="H15324" s="22">
        <v>76</v>
      </c>
      <c r="I15324" s="21" t="s">
        <v>208829</v>
      </c>
    </row>
    <row r="15325" spans="1:9" ht="32" customHeight="1">
      <c r="A15325" s="19" t="s">
        <v>208830</v>
      </c>
      <c r="B15325" s="20" t="s">
        <v>173080</v>
      </c>
      <c r="C15325" s="22">
        <v>39</v>
      </c>
      <c r="D15325" s="21" t="s">
        <v>208831</v>
      </c>
      <c r="E15325" s="22">
        <v>83</v>
      </c>
      <c r="F15325" s="21" t="s">
        <v>181278</v>
      </c>
      <c r="G15325" s="22">
        <v>46</v>
      </c>
      <c r="H15325" s="22">
        <v>171</v>
      </c>
      <c r="I15325" s="21" t="s">
        <v>208832</v>
      </c>
    </row>
    <row r="15326" spans="1:9" ht="32" customHeight="1">
      <c r="A15326" s="19" t="s">
        <v>208833</v>
      </c>
      <c r="B15326" s="20" t="s">
        <v>175100</v>
      </c>
      <c r="C15326" s="22">
        <v>50</v>
      </c>
      <c r="D15326" s="21" t="s">
        <v>180686</v>
      </c>
      <c r="E15326" s="22">
        <v>9</v>
      </c>
      <c r="F15326" s="21" t="s">
        <v>190682</v>
      </c>
      <c r="G15326" s="22">
        <v>27</v>
      </c>
      <c r="H15326" s="22">
        <v>89</v>
      </c>
      <c r="I15326" s="21" t="s">
        <v>208834</v>
      </c>
    </row>
    <row r="15327" spans="1:9" ht="32" customHeight="1">
      <c r="A15327" s="19" t="s">
        <v>208835</v>
      </c>
      <c r="B15327" s="20" t="s">
        <v>181235</v>
      </c>
      <c r="C15327" s="22">
        <v>62</v>
      </c>
      <c r="D15327" s="21" t="s">
        <v>196894</v>
      </c>
      <c r="E15327" s="22">
        <v>35</v>
      </c>
      <c r="F15327" s="21" t="s">
        <v>170363</v>
      </c>
      <c r="G15327" s="22">
        <v>4</v>
      </c>
      <c r="H15327" s="22">
        <v>104</v>
      </c>
      <c r="I15327" s="21" t="s">
        <v>208836</v>
      </c>
    </row>
    <row r="15328" spans="1:9" ht="32" customHeight="1">
      <c r="A15328" s="19" t="s">
        <v>208837</v>
      </c>
      <c r="B15328" s="20" t="s">
        <v>185984</v>
      </c>
      <c r="C15328" s="22">
        <v>67</v>
      </c>
      <c r="D15328" s="21" t="s">
        <v>170314</v>
      </c>
      <c r="E15328" s="22">
        <v>5</v>
      </c>
      <c r="F15328" s="21" t="s">
        <v>185649</v>
      </c>
      <c r="G15328" s="22">
        <v>7</v>
      </c>
      <c r="H15328" s="22">
        <v>82</v>
      </c>
      <c r="I15328" s="21" t="s">
        <v>208838</v>
      </c>
    </row>
    <row r="15329" spans="1:9" ht="32" customHeight="1">
      <c r="A15329" s="19" t="s">
        <v>208839</v>
      </c>
      <c r="B15329" s="20" t="s">
        <v>208840</v>
      </c>
      <c r="C15329" s="22">
        <v>88</v>
      </c>
      <c r="D15329" s="21" t="s">
        <v>170388</v>
      </c>
      <c r="E15329" s="22">
        <v>12</v>
      </c>
      <c r="F15329" s="21" t="s">
        <v>185962</v>
      </c>
      <c r="G15329" s="22">
        <v>17</v>
      </c>
      <c r="H15329" s="22">
        <v>120</v>
      </c>
      <c r="I15329" s="21" t="s">
        <v>208841</v>
      </c>
    </row>
    <row r="15330" spans="1:9" ht="44" customHeight="1">
      <c r="A15330" s="19" t="s">
        <v>208842</v>
      </c>
      <c r="B15330" s="20" t="s">
        <v>172109</v>
      </c>
      <c r="C15330" s="22">
        <v>39</v>
      </c>
      <c r="D15330" s="21" t="s">
        <v>169890</v>
      </c>
      <c r="E15330" s="22">
        <v>16</v>
      </c>
      <c r="F15330" s="21" t="s">
        <v>173784</v>
      </c>
      <c r="G15330" s="22">
        <v>8</v>
      </c>
      <c r="H15330" s="22">
        <v>66</v>
      </c>
      <c r="I15330" s="21" t="s">
        <v>208843</v>
      </c>
    </row>
    <row r="15331" spans="1:9" ht="44" customHeight="1">
      <c r="A15331" s="19" t="s">
        <v>208844</v>
      </c>
      <c r="B15331" s="20" t="s">
        <v>183246</v>
      </c>
      <c r="C15331" s="22">
        <v>43</v>
      </c>
      <c r="D15331" s="21" t="s">
        <v>170129</v>
      </c>
      <c r="E15331" s="22">
        <v>4</v>
      </c>
      <c r="F15331" s="21" t="s">
        <v>176167</v>
      </c>
      <c r="G15331" s="22">
        <v>13</v>
      </c>
      <c r="H15331" s="22">
        <v>63</v>
      </c>
      <c r="I15331" s="21" t="s">
        <v>208845</v>
      </c>
    </row>
    <row r="15332" spans="1:9" ht="44" customHeight="1">
      <c r="A15332" s="19" t="s">
        <v>208846</v>
      </c>
      <c r="B15332" s="20" t="s">
        <v>179800</v>
      </c>
      <c r="C15332" s="22">
        <v>4</v>
      </c>
      <c r="D15332" s="21" t="s">
        <v>184124</v>
      </c>
      <c r="E15332" s="22">
        <v>88</v>
      </c>
      <c r="F15332" s="21" t="s">
        <v>177493</v>
      </c>
      <c r="G15332" s="22">
        <v>5</v>
      </c>
      <c r="H15332" s="22">
        <v>100</v>
      </c>
      <c r="I15332" s="21" t="s">
        <v>208847</v>
      </c>
    </row>
    <row r="15333" spans="1:9" ht="32" customHeight="1">
      <c r="A15333" s="19" t="s">
        <v>208848</v>
      </c>
      <c r="B15333" s="20" t="s">
        <v>170134</v>
      </c>
      <c r="C15333" s="22">
        <v>70</v>
      </c>
      <c r="D15333" s="21" t="s">
        <v>172576</v>
      </c>
      <c r="E15333" s="22">
        <v>22</v>
      </c>
      <c r="F15333" s="21" t="s">
        <v>191950</v>
      </c>
      <c r="G15333" s="22">
        <v>13</v>
      </c>
      <c r="H15333" s="22">
        <v>108</v>
      </c>
      <c r="I15333" s="21" t="s">
        <v>208849</v>
      </c>
    </row>
    <row r="15334" spans="1:9" ht="44" customHeight="1">
      <c r="A15334" s="19" t="s">
        <v>208850</v>
      </c>
      <c r="B15334" s="20" t="s">
        <v>179562</v>
      </c>
      <c r="C15334" s="22">
        <v>26</v>
      </c>
      <c r="D15334" s="21" t="s">
        <v>173065</v>
      </c>
      <c r="E15334" s="22">
        <v>88</v>
      </c>
      <c r="F15334" s="21" t="s">
        <v>204570</v>
      </c>
      <c r="G15334" s="22">
        <v>23</v>
      </c>
      <c r="H15334" s="22">
        <v>140</v>
      </c>
      <c r="I15334" s="21" t="s">
        <v>208851</v>
      </c>
    </row>
    <row r="15335" spans="1:9" ht="32" customHeight="1">
      <c r="A15335" s="19" t="s">
        <v>208852</v>
      </c>
      <c r="B15335" s="20" t="s">
        <v>208853</v>
      </c>
      <c r="C15335" s="22">
        <v>67</v>
      </c>
      <c r="D15335" s="21" t="s">
        <v>173403</v>
      </c>
      <c r="E15335" s="22">
        <v>52</v>
      </c>
      <c r="F15335" s="21" t="s">
        <v>171501</v>
      </c>
      <c r="G15335" s="22">
        <v>24</v>
      </c>
      <c r="H15335" s="22">
        <v>146</v>
      </c>
      <c r="I15335" s="21" t="s">
        <v>208854</v>
      </c>
    </row>
    <row r="15336" spans="1:9" ht="32" customHeight="1">
      <c r="A15336" s="19" t="s">
        <v>208855</v>
      </c>
      <c r="B15336" s="20" t="s">
        <v>169664</v>
      </c>
      <c r="C15336" s="22">
        <v>61</v>
      </c>
      <c r="D15336" s="21" t="s">
        <v>175053</v>
      </c>
      <c r="E15336" s="22">
        <v>40</v>
      </c>
      <c r="F15336" s="21" t="s">
        <v>174825</v>
      </c>
      <c r="G15336" s="22">
        <v>4</v>
      </c>
      <c r="H15336" s="22">
        <v>108</v>
      </c>
      <c r="I15336" s="21" t="s">
        <v>208856</v>
      </c>
    </row>
    <row r="15337" spans="1:9" ht="32" customHeight="1">
      <c r="A15337" s="19" t="s">
        <v>208857</v>
      </c>
      <c r="B15337" s="20" t="s">
        <v>180530</v>
      </c>
      <c r="C15337" s="22">
        <v>30</v>
      </c>
      <c r="D15337" s="21" t="s">
        <v>184078</v>
      </c>
      <c r="E15337" s="22">
        <v>38</v>
      </c>
      <c r="F15337" s="21" t="s">
        <v>169733</v>
      </c>
      <c r="G15337" s="22">
        <v>6</v>
      </c>
      <c r="H15337" s="22">
        <v>77</v>
      </c>
      <c r="I15337" s="21" t="s">
        <v>208858</v>
      </c>
    </row>
    <row r="15338" spans="1:9" ht="32" customHeight="1">
      <c r="A15338" s="19" t="s">
        <v>208859</v>
      </c>
      <c r="B15338" s="20" t="s">
        <v>179995</v>
      </c>
      <c r="C15338" s="22">
        <v>38</v>
      </c>
      <c r="D15338" s="21" t="s">
        <v>171528</v>
      </c>
      <c r="E15338" s="22">
        <v>26</v>
      </c>
      <c r="F15338" s="21" t="s">
        <v>173462</v>
      </c>
      <c r="G15338" s="22">
        <v>27</v>
      </c>
      <c r="H15338" s="22">
        <v>94</v>
      </c>
      <c r="I15338" s="21" t="s">
        <v>208860</v>
      </c>
    </row>
    <row r="15339" spans="1:9" ht="32" customHeight="1">
      <c r="A15339" s="19" t="s">
        <v>208861</v>
      </c>
      <c r="B15339" s="20" t="s">
        <v>208862</v>
      </c>
      <c r="C15339" s="22">
        <v>33</v>
      </c>
      <c r="D15339" s="21" t="s">
        <v>185315</v>
      </c>
      <c r="E15339" s="22">
        <v>9</v>
      </c>
      <c r="F15339" s="21" t="s">
        <v>171702</v>
      </c>
      <c r="G15339" s="22">
        <v>29</v>
      </c>
      <c r="H15339" s="22">
        <v>74</v>
      </c>
      <c r="I15339" s="21" t="s">
        <v>208863</v>
      </c>
    </row>
    <row r="15340" spans="1:9" ht="32" customHeight="1">
      <c r="A15340" s="19" t="s">
        <v>208864</v>
      </c>
      <c r="B15340" s="20" t="s">
        <v>208862</v>
      </c>
      <c r="C15340" s="22">
        <v>33</v>
      </c>
      <c r="D15340" s="21" t="s">
        <v>185315</v>
      </c>
      <c r="E15340" s="22">
        <v>9</v>
      </c>
      <c r="F15340" s="21" t="s">
        <v>171702</v>
      </c>
      <c r="G15340" s="22">
        <v>29</v>
      </c>
      <c r="H15340" s="22">
        <v>74</v>
      </c>
      <c r="I15340" s="21" t="s">
        <v>208865</v>
      </c>
    </row>
    <row r="15341" spans="1:9" ht="32" customHeight="1">
      <c r="A15341" s="19" t="s">
        <v>208866</v>
      </c>
      <c r="B15341" s="20" t="s">
        <v>208867</v>
      </c>
      <c r="C15341" s="22">
        <v>63</v>
      </c>
      <c r="D15341" s="21" t="s">
        <v>208868</v>
      </c>
      <c r="E15341" s="22">
        <v>86</v>
      </c>
      <c r="F15341" s="21" t="s">
        <v>173531</v>
      </c>
      <c r="G15341" s="22">
        <v>38</v>
      </c>
      <c r="H15341" s="22">
        <v>190</v>
      </c>
      <c r="I15341" s="21" t="s">
        <v>208869</v>
      </c>
    </row>
    <row r="15342" spans="1:9" ht="32" customHeight="1">
      <c r="A15342" s="19" t="s">
        <v>208870</v>
      </c>
      <c r="B15342" s="24">
        <v>0</v>
      </c>
      <c r="C15342" s="22">
        <v>0</v>
      </c>
      <c r="D15342" s="21" t="s">
        <v>174319</v>
      </c>
      <c r="E15342" s="22">
        <v>58</v>
      </c>
      <c r="F15342" s="21" t="s">
        <v>170680</v>
      </c>
      <c r="G15342" s="22">
        <v>2</v>
      </c>
      <c r="H15342" s="22">
        <v>63</v>
      </c>
      <c r="I15342" s="21" t="s">
        <v>208871</v>
      </c>
    </row>
    <row r="15343" spans="1:9" ht="32" customHeight="1">
      <c r="A15343" s="19" t="s">
        <v>208872</v>
      </c>
      <c r="B15343" s="20" t="s">
        <v>177274</v>
      </c>
      <c r="C15343" s="22">
        <v>56</v>
      </c>
      <c r="D15343" s="21" t="s">
        <v>181682</v>
      </c>
      <c r="E15343" s="22">
        <v>29</v>
      </c>
      <c r="F15343" s="21" t="s">
        <v>171142</v>
      </c>
      <c r="G15343" s="22">
        <v>21</v>
      </c>
      <c r="H15343" s="22">
        <v>109</v>
      </c>
      <c r="I15343" s="21" t="s">
        <v>208873</v>
      </c>
    </row>
    <row r="15344" spans="1:9" ht="32" customHeight="1">
      <c r="A15344" s="19" t="s">
        <v>208874</v>
      </c>
      <c r="B15344" s="20" t="s">
        <v>202891</v>
      </c>
      <c r="C15344" s="22">
        <v>48</v>
      </c>
      <c r="D15344" s="21" t="s">
        <v>177259</v>
      </c>
      <c r="E15344" s="22">
        <v>32</v>
      </c>
      <c r="F15344" s="21" t="s">
        <v>175869</v>
      </c>
      <c r="G15344" s="22">
        <v>3</v>
      </c>
      <c r="H15344" s="22">
        <v>86</v>
      </c>
      <c r="I15344" s="21" t="s">
        <v>208875</v>
      </c>
    </row>
    <row r="15345" spans="1:9" ht="32" customHeight="1">
      <c r="A15345" s="19" t="s">
        <v>208876</v>
      </c>
      <c r="B15345" s="20" t="s">
        <v>202891</v>
      </c>
      <c r="C15345" s="22">
        <v>48</v>
      </c>
      <c r="D15345" s="21" t="s">
        <v>177259</v>
      </c>
      <c r="E15345" s="22">
        <v>32</v>
      </c>
      <c r="F15345" s="21" t="s">
        <v>175869</v>
      </c>
      <c r="G15345" s="22">
        <v>3</v>
      </c>
      <c r="H15345" s="22">
        <v>86</v>
      </c>
      <c r="I15345" s="21" t="s">
        <v>208877</v>
      </c>
    </row>
    <row r="15346" spans="1:9" ht="32" customHeight="1">
      <c r="A15346" s="19" t="s">
        <v>208878</v>
      </c>
      <c r="B15346" s="20" t="s">
        <v>171540</v>
      </c>
      <c r="C15346" s="22">
        <v>63</v>
      </c>
      <c r="D15346" s="21" t="s">
        <v>208879</v>
      </c>
      <c r="E15346" s="22">
        <v>43</v>
      </c>
      <c r="F15346" s="21" t="s">
        <v>171540</v>
      </c>
      <c r="G15346" s="22">
        <v>63</v>
      </c>
      <c r="H15346" s="22">
        <v>172</v>
      </c>
      <c r="I15346" s="21" t="s">
        <v>208880</v>
      </c>
    </row>
    <row r="15347" spans="1:9" ht="32" customHeight="1">
      <c r="A15347" s="19" t="s">
        <v>208881</v>
      </c>
      <c r="B15347" s="20" t="s">
        <v>171469</v>
      </c>
      <c r="C15347" s="22">
        <v>13</v>
      </c>
      <c r="D15347" s="21" t="s">
        <v>192557</v>
      </c>
      <c r="E15347" s="22">
        <v>42</v>
      </c>
      <c r="F15347" s="21" t="s">
        <v>188471</v>
      </c>
      <c r="G15347" s="22">
        <v>27</v>
      </c>
      <c r="H15347" s="22">
        <v>85</v>
      </c>
      <c r="I15347" s="21" t="s">
        <v>208882</v>
      </c>
    </row>
    <row r="15348" spans="1:9" ht="32" customHeight="1">
      <c r="A15348" s="19" t="s">
        <v>208883</v>
      </c>
      <c r="B15348" s="20" t="s">
        <v>172077</v>
      </c>
      <c r="C15348" s="22">
        <v>26</v>
      </c>
      <c r="D15348" s="21" t="s">
        <v>189982</v>
      </c>
      <c r="E15348" s="22">
        <v>53</v>
      </c>
      <c r="F15348" s="21" t="s">
        <v>170769</v>
      </c>
      <c r="G15348" s="22">
        <v>17</v>
      </c>
      <c r="H15348" s="22">
        <v>99</v>
      </c>
      <c r="I15348" s="21" t="s">
        <v>208884</v>
      </c>
    </row>
    <row r="15349" spans="1:9" ht="32" customHeight="1">
      <c r="A15349" s="19" t="s">
        <v>208885</v>
      </c>
      <c r="B15349" s="24">
        <v>40</v>
      </c>
      <c r="C15349" s="22">
        <v>48</v>
      </c>
      <c r="D15349" s="21" t="s">
        <v>200459</v>
      </c>
      <c r="E15349" s="22">
        <v>53</v>
      </c>
      <c r="F15349" s="21" t="s">
        <v>177800</v>
      </c>
      <c r="G15349" s="22">
        <v>19</v>
      </c>
      <c r="H15349" s="22">
        <v>123</v>
      </c>
      <c r="I15349" s="21" t="s">
        <v>208886</v>
      </c>
    </row>
    <row r="15350" spans="1:9" ht="32" customHeight="1">
      <c r="A15350" s="19" t="s">
        <v>208887</v>
      </c>
      <c r="B15350" s="20" t="s">
        <v>185097</v>
      </c>
      <c r="C15350" s="22">
        <v>2</v>
      </c>
      <c r="D15350" s="21" t="s">
        <v>208888</v>
      </c>
      <c r="E15350" s="22">
        <v>137</v>
      </c>
      <c r="F15350" s="21" t="s">
        <v>172236</v>
      </c>
      <c r="G15350" s="22">
        <v>8</v>
      </c>
      <c r="H15350" s="22">
        <v>150</v>
      </c>
      <c r="I15350" s="21" t="s">
        <v>208889</v>
      </c>
    </row>
    <row r="15351" spans="1:9" ht="32" customHeight="1">
      <c r="A15351" s="19" t="s">
        <v>208890</v>
      </c>
      <c r="B15351" s="20" t="s">
        <v>162890</v>
      </c>
      <c r="C15351" s="22">
        <v>63</v>
      </c>
      <c r="D15351" s="21" t="s">
        <v>163193</v>
      </c>
      <c r="E15351" s="22">
        <v>8</v>
      </c>
      <c r="F15351" s="21" t="s">
        <v>162681</v>
      </c>
      <c r="G15351" s="22">
        <v>54</v>
      </c>
      <c r="H15351" s="22">
        <v>128</v>
      </c>
      <c r="I15351" s="21" t="s">
        <v>208891</v>
      </c>
    </row>
    <row r="15352" spans="1:9" ht="32" customHeight="1">
      <c r="A15352" s="19" t="s">
        <v>208892</v>
      </c>
      <c r="B15352" s="24">
        <v>0</v>
      </c>
      <c r="C15352" s="22">
        <v>0</v>
      </c>
      <c r="D15352" s="21" t="s">
        <v>177641</v>
      </c>
      <c r="E15352" s="22">
        <v>101</v>
      </c>
      <c r="F15352" s="21" t="s">
        <v>175018</v>
      </c>
      <c r="G15352" s="22">
        <v>5</v>
      </c>
      <c r="H15352" s="22">
        <v>109</v>
      </c>
      <c r="I15352" s="21" t="s">
        <v>208893</v>
      </c>
    </row>
    <row r="15353" spans="1:9" ht="32" customHeight="1">
      <c r="A15353" s="19" t="s">
        <v>208894</v>
      </c>
      <c r="B15353" s="24">
        <v>0</v>
      </c>
      <c r="C15353" s="22">
        <v>0</v>
      </c>
      <c r="D15353" s="21" t="s">
        <v>188962</v>
      </c>
      <c r="E15353" s="22">
        <v>157</v>
      </c>
      <c r="F15353" s="21" t="s">
        <v>208895</v>
      </c>
      <c r="G15353" s="22">
        <v>10</v>
      </c>
      <c r="H15353" s="22">
        <v>170</v>
      </c>
      <c r="I15353" s="21" t="s">
        <v>208896</v>
      </c>
    </row>
    <row r="15354" spans="1:9" ht="32" customHeight="1">
      <c r="A15354" s="19" t="s">
        <v>208897</v>
      </c>
      <c r="B15354" s="20" t="s">
        <v>172343</v>
      </c>
      <c r="C15354" s="22">
        <v>45</v>
      </c>
      <c r="D15354" s="21" t="s">
        <v>172709</v>
      </c>
      <c r="E15354" s="22">
        <v>16</v>
      </c>
      <c r="F15354" s="21" t="s">
        <v>185536</v>
      </c>
      <c r="G15354" s="22">
        <v>8</v>
      </c>
      <c r="H15354" s="22">
        <v>72</v>
      </c>
      <c r="I15354" s="21" t="s">
        <v>208898</v>
      </c>
    </row>
    <row r="15355" spans="1:9" ht="32" customHeight="1">
      <c r="A15355" s="19" t="s">
        <v>208899</v>
      </c>
      <c r="B15355" s="20" t="s">
        <v>208900</v>
      </c>
      <c r="C15355" s="22">
        <v>35</v>
      </c>
      <c r="D15355" s="21" t="s">
        <v>208901</v>
      </c>
      <c r="E15355" s="22">
        <v>137</v>
      </c>
      <c r="F15355" s="21" t="s">
        <v>172991</v>
      </c>
      <c r="G15355" s="22">
        <v>16</v>
      </c>
      <c r="H15355" s="22">
        <v>191</v>
      </c>
      <c r="I15355" s="21" t="s">
        <v>208902</v>
      </c>
    </row>
    <row r="15356" spans="1:9" ht="32" customHeight="1">
      <c r="A15356" s="19" t="s">
        <v>208903</v>
      </c>
      <c r="B15356" s="20" t="s">
        <v>180177</v>
      </c>
      <c r="C15356" s="22">
        <v>14</v>
      </c>
      <c r="D15356" s="21" t="s">
        <v>191244</v>
      </c>
      <c r="E15356" s="22">
        <v>127</v>
      </c>
      <c r="F15356" s="21" t="s">
        <v>195527</v>
      </c>
      <c r="G15356" s="22">
        <v>10</v>
      </c>
      <c r="H15356" s="22">
        <v>154</v>
      </c>
      <c r="I15356" s="21" t="s">
        <v>208904</v>
      </c>
    </row>
    <row r="15357" spans="1:9" ht="32" customHeight="1">
      <c r="A15357" s="19" t="s">
        <v>208905</v>
      </c>
      <c r="B15357" s="20" t="s">
        <v>170909</v>
      </c>
      <c r="C15357" s="22">
        <v>7</v>
      </c>
      <c r="D15357" s="21" t="s">
        <v>178243</v>
      </c>
      <c r="E15357" s="22">
        <v>86</v>
      </c>
      <c r="F15357" s="21" t="s">
        <v>177943</v>
      </c>
      <c r="G15357" s="22">
        <v>19</v>
      </c>
      <c r="H15357" s="22">
        <v>115</v>
      </c>
      <c r="I15357" s="21" t="s">
        <v>208906</v>
      </c>
    </row>
    <row r="15358" spans="1:9" ht="32" customHeight="1">
      <c r="A15358" s="19" t="s">
        <v>208907</v>
      </c>
      <c r="B15358" s="20" t="s">
        <v>170909</v>
      </c>
      <c r="C15358" s="22">
        <v>7</v>
      </c>
      <c r="D15358" s="21" t="s">
        <v>178243</v>
      </c>
      <c r="E15358" s="22">
        <v>86</v>
      </c>
      <c r="F15358" s="21" t="s">
        <v>177943</v>
      </c>
      <c r="G15358" s="22">
        <v>19</v>
      </c>
      <c r="H15358" s="22">
        <v>115</v>
      </c>
      <c r="I15358" s="21" t="s">
        <v>208908</v>
      </c>
    </row>
    <row r="15359" spans="1:9" ht="32" customHeight="1">
      <c r="A15359" s="19" t="s">
        <v>208909</v>
      </c>
      <c r="B15359" s="20" t="s">
        <v>182033</v>
      </c>
      <c r="C15359" s="22">
        <v>37</v>
      </c>
      <c r="D15359" s="21" t="s">
        <v>178928</v>
      </c>
      <c r="E15359" s="22">
        <v>26</v>
      </c>
      <c r="F15359" s="21" t="s">
        <v>194675</v>
      </c>
      <c r="G15359" s="22">
        <v>29</v>
      </c>
      <c r="H15359" s="22">
        <v>95</v>
      </c>
      <c r="I15359" s="21" t="s">
        <v>208910</v>
      </c>
    </row>
    <row r="15360" spans="1:9" ht="32" customHeight="1">
      <c r="A15360" s="19" t="s">
        <v>208911</v>
      </c>
      <c r="B15360" s="20" t="s">
        <v>170080</v>
      </c>
      <c r="C15360" s="22">
        <v>4</v>
      </c>
      <c r="D15360" s="21" t="s">
        <v>170081</v>
      </c>
      <c r="E15360" s="22">
        <v>65</v>
      </c>
      <c r="F15360" s="22">
        <v>0</v>
      </c>
      <c r="G15360" s="22">
        <v>0</v>
      </c>
      <c r="H15360" s="22">
        <v>72</v>
      </c>
      <c r="I15360" s="21" t="s">
        <v>208912</v>
      </c>
    </row>
    <row r="15361" spans="1:9" ht="32" customHeight="1">
      <c r="A15361" s="19" t="s">
        <v>208913</v>
      </c>
      <c r="B15361" s="20" t="s">
        <v>199358</v>
      </c>
      <c r="C15361" s="22">
        <v>71</v>
      </c>
      <c r="D15361" s="21" t="s">
        <v>170065</v>
      </c>
      <c r="E15361" s="22">
        <v>19</v>
      </c>
      <c r="F15361" s="21" t="s">
        <v>171219</v>
      </c>
      <c r="G15361" s="22">
        <v>24</v>
      </c>
      <c r="H15361" s="22">
        <v>117</v>
      </c>
      <c r="I15361" s="21" t="s">
        <v>208914</v>
      </c>
    </row>
    <row r="15362" spans="1:9" ht="32" customHeight="1">
      <c r="A15362" s="19" t="s">
        <v>208915</v>
      </c>
      <c r="B15362" s="20" t="s">
        <v>185213</v>
      </c>
      <c r="C15362" s="22">
        <v>61</v>
      </c>
      <c r="D15362" s="21" t="s">
        <v>178427</v>
      </c>
      <c r="E15362" s="22">
        <v>19</v>
      </c>
      <c r="F15362" s="21" t="s">
        <v>173694</v>
      </c>
      <c r="G15362" s="22">
        <v>11</v>
      </c>
      <c r="H15362" s="22">
        <v>94</v>
      </c>
      <c r="I15362" s="21" t="s">
        <v>208916</v>
      </c>
    </row>
    <row r="15363" spans="1:9" ht="32" customHeight="1">
      <c r="A15363" s="19" t="s">
        <v>208917</v>
      </c>
      <c r="B15363" s="20" t="s">
        <v>180244</v>
      </c>
      <c r="C15363" s="22">
        <v>52</v>
      </c>
      <c r="D15363" s="21" t="s">
        <v>182180</v>
      </c>
      <c r="E15363" s="22">
        <v>19</v>
      </c>
      <c r="F15363" s="21" t="s">
        <v>172353</v>
      </c>
      <c r="G15363" s="22">
        <v>10</v>
      </c>
      <c r="H15363" s="22">
        <v>84</v>
      </c>
      <c r="I15363" s="21" t="s">
        <v>208918</v>
      </c>
    </row>
    <row r="15364" spans="1:9" ht="32" customHeight="1">
      <c r="A15364" s="19" t="s">
        <v>208919</v>
      </c>
      <c r="B15364" s="20" t="s">
        <v>185055</v>
      </c>
      <c r="C15364" s="22">
        <v>48</v>
      </c>
      <c r="D15364" s="21" t="s">
        <v>171753</v>
      </c>
      <c r="E15364" s="22">
        <v>68</v>
      </c>
      <c r="F15364" s="21" t="s">
        <v>172048</v>
      </c>
      <c r="G15364" s="22">
        <v>3</v>
      </c>
      <c r="H15364" s="22">
        <v>122</v>
      </c>
      <c r="I15364" s="21" t="s">
        <v>208920</v>
      </c>
    </row>
    <row r="15365" spans="1:9" ht="32" customHeight="1">
      <c r="A15365" s="19" t="s">
        <v>208921</v>
      </c>
      <c r="B15365" s="20" t="s">
        <v>185292</v>
      </c>
      <c r="C15365" s="22">
        <v>81</v>
      </c>
      <c r="D15365" s="21" t="s">
        <v>174855</v>
      </c>
      <c r="E15365" s="22">
        <v>43</v>
      </c>
      <c r="F15365" s="21" t="s">
        <v>173137</v>
      </c>
      <c r="G15365" s="22">
        <v>8</v>
      </c>
      <c r="H15365" s="22">
        <v>135</v>
      </c>
      <c r="I15365" s="21" t="s">
        <v>208922</v>
      </c>
    </row>
    <row r="15366" spans="1:9" ht="32" customHeight="1">
      <c r="A15366" s="19" t="s">
        <v>208923</v>
      </c>
      <c r="B15366" s="20" t="s">
        <v>184390</v>
      </c>
      <c r="C15366" s="22">
        <v>60</v>
      </c>
      <c r="D15366" s="21" t="s">
        <v>191141</v>
      </c>
      <c r="E15366" s="22">
        <v>43</v>
      </c>
      <c r="F15366" s="21" t="s">
        <v>178153</v>
      </c>
      <c r="G15366" s="22">
        <v>8</v>
      </c>
      <c r="H15366" s="22">
        <v>114</v>
      </c>
      <c r="I15366" s="21" t="s">
        <v>208924</v>
      </c>
    </row>
    <row r="15367" spans="1:9" ht="32" customHeight="1">
      <c r="A15367" s="19" t="s">
        <v>208925</v>
      </c>
      <c r="B15367" s="20" t="s">
        <v>14593</v>
      </c>
      <c r="C15367" s="22">
        <v>21</v>
      </c>
      <c r="D15367" s="21" t="s">
        <v>180093</v>
      </c>
      <c r="E15367" s="22">
        <v>58</v>
      </c>
      <c r="F15367" s="21" t="s">
        <v>187907</v>
      </c>
      <c r="G15367" s="22">
        <v>41</v>
      </c>
      <c r="H15367" s="22">
        <v>123</v>
      </c>
      <c r="I15367" s="21" t="s">
        <v>208926</v>
      </c>
    </row>
    <row r="15368" spans="1:9" ht="32" customHeight="1">
      <c r="A15368" s="19" t="s">
        <v>208927</v>
      </c>
      <c r="B15368" s="20" t="s">
        <v>177287</v>
      </c>
      <c r="C15368" s="22">
        <v>80</v>
      </c>
      <c r="D15368" s="21" t="s">
        <v>169895</v>
      </c>
      <c r="E15368" s="22">
        <v>16</v>
      </c>
      <c r="F15368" s="21" t="s">
        <v>183648</v>
      </c>
      <c r="G15368" s="22">
        <v>33</v>
      </c>
      <c r="H15368" s="22">
        <v>132</v>
      </c>
      <c r="I15368" s="21" t="s">
        <v>208928</v>
      </c>
    </row>
    <row r="15369" spans="1:9" ht="32" customHeight="1">
      <c r="A15369" s="19" t="s">
        <v>208929</v>
      </c>
      <c r="B15369" s="20" t="s">
        <v>208930</v>
      </c>
      <c r="C15369" s="22">
        <v>71</v>
      </c>
      <c r="D15369" s="21" t="s">
        <v>172037</v>
      </c>
      <c r="E15369" s="22">
        <v>54</v>
      </c>
      <c r="F15369" s="21" t="s">
        <v>175889</v>
      </c>
      <c r="G15369" s="22">
        <v>6</v>
      </c>
      <c r="H15369" s="22">
        <v>134</v>
      </c>
      <c r="I15369" s="21" t="s">
        <v>208931</v>
      </c>
    </row>
    <row r="15370" spans="1:9" ht="32" customHeight="1">
      <c r="A15370" s="19" t="s">
        <v>208932</v>
      </c>
      <c r="B15370" s="24">
        <v>0</v>
      </c>
      <c r="C15370" s="22">
        <v>0</v>
      </c>
      <c r="D15370" s="21" t="s">
        <v>175474</v>
      </c>
      <c r="E15370" s="22">
        <v>78</v>
      </c>
      <c r="F15370" s="21" t="s">
        <v>173863</v>
      </c>
      <c r="G15370" s="22">
        <v>3</v>
      </c>
      <c r="H15370" s="22">
        <v>84</v>
      </c>
      <c r="I15370" s="21" t="s">
        <v>208933</v>
      </c>
    </row>
    <row r="15371" spans="1:9" ht="32" customHeight="1">
      <c r="A15371" s="19" t="s">
        <v>208934</v>
      </c>
      <c r="B15371" s="24">
        <v>0</v>
      </c>
      <c r="C15371" s="22">
        <v>0</v>
      </c>
      <c r="D15371" s="22">
        <v>100</v>
      </c>
      <c r="E15371" s="22">
        <v>56</v>
      </c>
      <c r="F15371" s="22">
        <v>0</v>
      </c>
      <c r="G15371" s="22">
        <v>0</v>
      </c>
      <c r="H15371" s="22">
        <v>59</v>
      </c>
      <c r="I15371" s="21" t="s">
        <v>208935</v>
      </c>
    </row>
    <row r="15372" spans="1:9" ht="32" customHeight="1">
      <c r="A15372" s="19" t="s">
        <v>208936</v>
      </c>
      <c r="B15372" s="24">
        <v>0</v>
      </c>
      <c r="C15372" s="22">
        <v>0</v>
      </c>
      <c r="D15372" s="21" t="s">
        <v>171002</v>
      </c>
      <c r="E15372" s="22">
        <v>69</v>
      </c>
      <c r="F15372" s="21" t="s">
        <v>174634</v>
      </c>
      <c r="G15372" s="22">
        <v>33</v>
      </c>
      <c r="H15372" s="22">
        <v>105</v>
      </c>
      <c r="I15372" s="21" t="s">
        <v>208937</v>
      </c>
    </row>
    <row r="15373" spans="1:9" ht="32" customHeight="1">
      <c r="A15373" s="19" t="s">
        <v>208938</v>
      </c>
      <c r="B15373" s="20" t="s">
        <v>178779</v>
      </c>
      <c r="C15373" s="22">
        <v>21</v>
      </c>
      <c r="D15373" s="21" t="s">
        <v>169954</v>
      </c>
      <c r="E15373" s="22">
        <v>69</v>
      </c>
      <c r="F15373" s="21" t="s">
        <v>205097</v>
      </c>
      <c r="G15373" s="22">
        <v>77</v>
      </c>
      <c r="H15373" s="22">
        <v>170</v>
      </c>
      <c r="I15373" s="21" t="s">
        <v>208939</v>
      </c>
    </row>
    <row r="15374" spans="1:9" ht="32" customHeight="1">
      <c r="A15374" s="19" t="s">
        <v>208940</v>
      </c>
      <c r="B15374" s="20" t="s">
        <v>169839</v>
      </c>
      <c r="C15374" s="22">
        <v>50</v>
      </c>
      <c r="D15374" s="21" t="s">
        <v>189100</v>
      </c>
      <c r="E15374" s="22">
        <v>6</v>
      </c>
      <c r="F15374" s="21" t="s">
        <v>189627</v>
      </c>
      <c r="G15374" s="22">
        <v>45</v>
      </c>
      <c r="H15374" s="22">
        <v>104</v>
      </c>
      <c r="I15374" s="21" t="s">
        <v>208941</v>
      </c>
    </row>
    <row r="15375" spans="1:9" ht="32" customHeight="1">
      <c r="A15375" s="19" t="s">
        <v>208942</v>
      </c>
      <c r="B15375" s="20" t="s">
        <v>208943</v>
      </c>
      <c r="C15375" s="22">
        <v>72</v>
      </c>
      <c r="D15375" s="21" t="s">
        <v>196496</v>
      </c>
      <c r="E15375" s="22">
        <v>44</v>
      </c>
      <c r="F15375" s="21" t="s">
        <v>208944</v>
      </c>
      <c r="G15375" s="22">
        <v>77</v>
      </c>
      <c r="H15375" s="22">
        <v>196</v>
      </c>
      <c r="I15375" s="21" t="s">
        <v>208945</v>
      </c>
    </row>
    <row r="15376" spans="1:9" ht="32" customHeight="1">
      <c r="A15376" s="19" t="s">
        <v>208946</v>
      </c>
      <c r="B15376" s="20" t="s">
        <v>195512</v>
      </c>
      <c r="C15376" s="22">
        <v>61</v>
      </c>
      <c r="D15376" s="21" t="s">
        <v>174350</v>
      </c>
      <c r="E15376" s="22">
        <v>3</v>
      </c>
      <c r="F15376" s="21" t="s">
        <v>183648</v>
      </c>
      <c r="G15376" s="22">
        <v>22</v>
      </c>
      <c r="H15376" s="22">
        <v>89</v>
      </c>
      <c r="I15376" s="21" t="s">
        <v>208947</v>
      </c>
    </row>
    <row r="15377" spans="1:9" ht="32" customHeight="1">
      <c r="A15377" s="19" t="s">
        <v>208948</v>
      </c>
      <c r="B15377" s="20" t="s">
        <v>174393</v>
      </c>
      <c r="C15377" s="22">
        <v>5</v>
      </c>
      <c r="D15377" s="21" t="s">
        <v>196003</v>
      </c>
      <c r="E15377" s="22">
        <v>85</v>
      </c>
      <c r="F15377" s="21" t="s">
        <v>170909</v>
      </c>
      <c r="G15377" s="22">
        <v>6</v>
      </c>
      <c r="H15377" s="22">
        <v>99</v>
      </c>
      <c r="I15377" s="21" t="s">
        <v>208949</v>
      </c>
    </row>
    <row r="15378" spans="1:9" ht="32" customHeight="1">
      <c r="A15378" s="19" t="s">
        <v>208950</v>
      </c>
      <c r="B15378" s="20" t="s">
        <v>183212</v>
      </c>
      <c r="C15378" s="22">
        <v>19</v>
      </c>
      <c r="D15378" s="21" t="s">
        <v>208951</v>
      </c>
      <c r="E15378" s="22">
        <v>115</v>
      </c>
      <c r="F15378" s="21" t="s">
        <v>186619</v>
      </c>
      <c r="G15378" s="22">
        <v>32</v>
      </c>
      <c r="H15378" s="22">
        <v>169</v>
      </c>
      <c r="I15378" s="21" t="s">
        <v>208952</v>
      </c>
    </row>
    <row r="15379" spans="1:9" ht="32" customHeight="1">
      <c r="A15379" s="19" t="s">
        <v>208953</v>
      </c>
      <c r="B15379" s="20" t="s">
        <v>172729</v>
      </c>
      <c r="C15379" s="22">
        <v>40</v>
      </c>
      <c r="D15379" s="21" t="s">
        <v>208954</v>
      </c>
      <c r="E15379" s="22">
        <v>80</v>
      </c>
      <c r="F15379" s="21" t="s">
        <v>173663</v>
      </c>
      <c r="G15379" s="22">
        <v>33</v>
      </c>
      <c r="H15379" s="22">
        <v>156</v>
      </c>
      <c r="I15379" s="21" t="s">
        <v>208955</v>
      </c>
    </row>
    <row r="15380" spans="1:9" ht="32" customHeight="1">
      <c r="A15380" s="19" t="s">
        <v>208956</v>
      </c>
      <c r="B15380" s="20" t="s">
        <v>196355</v>
      </c>
      <c r="C15380" s="22">
        <v>81</v>
      </c>
      <c r="D15380" s="21" t="s">
        <v>171876</v>
      </c>
      <c r="E15380" s="22">
        <v>17</v>
      </c>
      <c r="F15380" s="21" t="s">
        <v>176562</v>
      </c>
      <c r="G15380" s="22">
        <v>9</v>
      </c>
      <c r="H15380" s="22">
        <v>110</v>
      </c>
      <c r="I15380" s="21" t="s">
        <v>208957</v>
      </c>
    </row>
    <row r="15381" spans="1:9" ht="32" customHeight="1">
      <c r="A15381" s="19" t="s">
        <v>208958</v>
      </c>
      <c r="B15381" s="20" t="s">
        <v>181082</v>
      </c>
      <c r="C15381" s="22">
        <v>39</v>
      </c>
      <c r="D15381" s="21" t="s">
        <v>187079</v>
      </c>
      <c r="E15381" s="22">
        <v>17</v>
      </c>
      <c r="F15381" s="21" t="s">
        <v>181071</v>
      </c>
      <c r="G15381" s="22">
        <v>43</v>
      </c>
      <c r="H15381" s="22">
        <v>102</v>
      </c>
      <c r="I15381" s="21" t="s">
        <v>208959</v>
      </c>
    </row>
    <row r="15382" spans="1:9" ht="32" customHeight="1">
      <c r="A15382" s="19" t="s">
        <v>208960</v>
      </c>
      <c r="B15382" s="20" t="s">
        <v>181591</v>
      </c>
      <c r="C15382" s="22">
        <v>59</v>
      </c>
      <c r="D15382" s="21" t="s">
        <v>184316</v>
      </c>
      <c r="E15382" s="22">
        <v>17</v>
      </c>
      <c r="F15382" s="21" t="s">
        <v>174307</v>
      </c>
      <c r="G15382" s="22">
        <v>44</v>
      </c>
      <c r="H15382" s="22">
        <v>123</v>
      </c>
      <c r="I15382" s="21" t="s">
        <v>208961</v>
      </c>
    </row>
    <row r="15383" spans="1:9" ht="44" customHeight="1">
      <c r="A15383" s="19" t="s">
        <v>208962</v>
      </c>
      <c r="B15383" s="20" t="s">
        <v>170359</v>
      </c>
      <c r="C15383" s="22">
        <v>14</v>
      </c>
      <c r="D15383" s="21" t="s">
        <v>177942</v>
      </c>
      <c r="E15383" s="22">
        <v>135</v>
      </c>
      <c r="F15383" s="21" t="s">
        <v>176868</v>
      </c>
      <c r="G15383" s="22">
        <v>19</v>
      </c>
      <c r="H15383" s="22">
        <v>171</v>
      </c>
      <c r="I15383" s="21" t="s">
        <v>208963</v>
      </c>
    </row>
    <row r="15384" spans="1:9" ht="44" customHeight="1">
      <c r="A15384" s="19" t="s">
        <v>208964</v>
      </c>
      <c r="B15384" s="20" t="s">
        <v>194266</v>
      </c>
      <c r="C15384" s="22">
        <v>53</v>
      </c>
      <c r="D15384" s="21" t="s">
        <v>208965</v>
      </c>
      <c r="E15384" s="22">
        <v>85</v>
      </c>
      <c r="F15384" s="21" t="s">
        <v>170345</v>
      </c>
      <c r="G15384" s="22">
        <v>29</v>
      </c>
      <c r="H15384" s="22">
        <v>170</v>
      </c>
      <c r="I15384" s="21" t="s">
        <v>208966</v>
      </c>
    </row>
    <row r="15385" spans="1:9" ht="44" customHeight="1">
      <c r="A15385" s="19" t="s">
        <v>208967</v>
      </c>
      <c r="B15385" s="20" t="s">
        <v>190341</v>
      </c>
      <c r="C15385" s="22">
        <v>47</v>
      </c>
      <c r="D15385" s="22">
        <v>0</v>
      </c>
      <c r="E15385" s="22">
        <v>0</v>
      </c>
      <c r="F15385" s="21" t="s">
        <v>174095</v>
      </c>
      <c r="G15385" s="22">
        <v>24</v>
      </c>
      <c r="H15385" s="22">
        <v>74</v>
      </c>
      <c r="I15385" s="21" t="s">
        <v>208968</v>
      </c>
    </row>
    <row r="15386" spans="1:9" ht="44" customHeight="1">
      <c r="A15386" s="19" t="s">
        <v>208969</v>
      </c>
      <c r="B15386" s="20" t="s">
        <v>173625</v>
      </c>
      <c r="C15386" s="22">
        <v>52</v>
      </c>
      <c r="D15386" s="21" t="s">
        <v>171825</v>
      </c>
      <c r="E15386" s="22">
        <v>3</v>
      </c>
      <c r="F15386" s="21" t="s">
        <v>172058</v>
      </c>
      <c r="G15386" s="22">
        <v>32</v>
      </c>
      <c r="H15386" s="22">
        <v>90</v>
      </c>
      <c r="I15386" s="21" t="s">
        <v>208970</v>
      </c>
    </row>
    <row r="15387" spans="1:9" ht="32" customHeight="1">
      <c r="A15387" s="19" t="s">
        <v>208971</v>
      </c>
      <c r="B15387" s="20" t="s">
        <v>180803</v>
      </c>
      <c r="C15387" s="22">
        <v>3</v>
      </c>
      <c r="D15387" s="21" t="s">
        <v>189136</v>
      </c>
      <c r="E15387" s="22">
        <v>159</v>
      </c>
      <c r="F15387" s="21" t="s">
        <v>174183</v>
      </c>
      <c r="G15387" s="22">
        <v>4</v>
      </c>
      <c r="H15387" s="22">
        <v>169</v>
      </c>
      <c r="I15387" s="21" t="s">
        <v>208972</v>
      </c>
    </row>
    <row r="15388" spans="1:9" ht="32" customHeight="1">
      <c r="A15388" s="19" t="s">
        <v>208973</v>
      </c>
      <c r="B15388" s="20" t="s">
        <v>170680</v>
      </c>
      <c r="C15388" s="22">
        <v>4</v>
      </c>
      <c r="D15388" s="22">
        <v>95</v>
      </c>
      <c r="E15388" s="22">
        <v>114</v>
      </c>
      <c r="F15388" s="21" t="s">
        <v>172225</v>
      </c>
      <c r="G15388" s="22">
        <v>2</v>
      </c>
      <c r="H15388" s="22">
        <v>123</v>
      </c>
      <c r="I15388" s="21" t="s">
        <v>208974</v>
      </c>
    </row>
    <row r="15389" spans="1:9" ht="32" customHeight="1">
      <c r="A15389" s="19" t="s">
        <v>208975</v>
      </c>
      <c r="B15389" s="20" t="s">
        <v>208976</v>
      </c>
      <c r="C15389" s="22">
        <v>54</v>
      </c>
      <c r="D15389" s="21" t="s">
        <v>208977</v>
      </c>
      <c r="E15389" s="22">
        <v>102</v>
      </c>
      <c r="F15389" s="21" t="s">
        <v>208978</v>
      </c>
      <c r="G15389" s="22">
        <v>25</v>
      </c>
      <c r="H15389" s="22">
        <v>184</v>
      </c>
      <c r="I15389" s="21" t="s">
        <v>208979</v>
      </c>
    </row>
    <row r="15390" spans="1:9" ht="32" customHeight="1">
      <c r="A15390" s="19" t="s">
        <v>208980</v>
      </c>
      <c r="B15390" s="24">
        <v>1</v>
      </c>
      <c r="C15390" s="22">
        <v>1</v>
      </c>
      <c r="D15390" s="22">
        <v>42</v>
      </c>
      <c r="E15390" s="22">
        <v>42</v>
      </c>
      <c r="F15390" s="21" t="s">
        <v>199434</v>
      </c>
      <c r="G15390" s="22">
        <v>57</v>
      </c>
      <c r="H15390" s="22">
        <v>103</v>
      </c>
      <c r="I15390" s="21" t="s">
        <v>208981</v>
      </c>
    </row>
    <row r="15391" spans="1:9" ht="32" customHeight="1">
      <c r="A15391" s="19" t="s">
        <v>208982</v>
      </c>
      <c r="B15391" s="20" t="s">
        <v>169843</v>
      </c>
      <c r="C15391" s="22">
        <v>54</v>
      </c>
      <c r="D15391" s="39">
        <v>3125</v>
      </c>
      <c r="E15391" s="22">
        <v>3</v>
      </c>
      <c r="F15391" s="39">
        <v>40625</v>
      </c>
      <c r="G15391" s="22">
        <v>39</v>
      </c>
      <c r="H15391" s="22">
        <v>99</v>
      </c>
      <c r="I15391" s="21" t="s">
        <v>208983</v>
      </c>
    </row>
    <row r="15392" spans="1:9" ht="32" customHeight="1">
      <c r="A15392" s="19" t="s">
        <v>208984</v>
      </c>
      <c r="B15392" s="20" t="s">
        <v>173383</v>
      </c>
      <c r="C15392" s="22">
        <v>11</v>
      </c>
      <c r="D15392" s="21" t="s">
        <v>171711</v>
      </c>
      <c r="E15392" s="22">
        <v>14</v>
      </c>
      <c r="F15392" s="21" t="s">
        <v>170134</v>
      </c>
      <c r="G15392" s="22">
        <v>50</v>
      </c>
      <c r="H15392" s="22">
        <v>78</v>
      </c>
      <c r="I15392" s="21" t="s">
        <v>208985</v>
      </c>
    </row>
    <row r="15393" spans="1:9" ht="32" customHeight="1">
      <c r="A15393" s="19" t="s">
        <v>208986</v>
      </c>
      <c r="B15393" s="20" t="s">
        <v>178561</v>
      </c>
      <c r="C15393" s="22">
        <v>2</v>
      </c>
      <c r="D15393" s="21" t="s">
        <v>198564</v>
      </c>
      <c r="E15393" s="22">
        <v>157</v>
      </c>
      <c r="F15393" s="21" t="s">
        <v>170234</v>
      </c>
      <c r="G15393" s="22">
        <v>3</v>
      </c>
      <c r="H15393" s="22">
        <v>165</v>
      </c>
      <c r="I15393" s="21" t="s">
        <v>208987</v>
      </c>
    </row>
    <row r="15394" spans="1:9" ht="32" customHeight="1">
      <c r="A15394" s="19" t="s">
        <v>208988</v>
      </c>
      <c r="B15394" s="20" t="s">
        <v>192371</v>
      </c>
      <c r="C15394" s="22">
        <v>48</v>
      </c>
      <c r="D15394" s="21" t="s">
        <v>176979</v>
      </c>
      <c r="E15394" s="22">
        <v>9</v>
      </c>
      <c r="F15394" s="21" t="s">
        <v>171349</v>
      </c>
      <c r="G15394" s="22">
        <v>4</v>
      </c>
      <c r="H15394" s="22">
        <v>64</v>
      </c>
      <c r="I15394" s="21" t="s">
        <v>208989</v>
      </c>
    </row>
    <row r="15395" spans="1:9" ht="32" customHeight="1">
      <c r="A15395" s="19" t="s">
        <v>208990</v>
      </c>
      <c r="B15395" s="20" t="s">
        <v>203107</v>
      </c>
      <c r="C15395" s="22">
        <v>71</v>
      </c>
      <c r="D15395" s="21" t="s">
        <v>169949</v>
      </c>
      <c r="E15395" s="22">
        <v>20</v>
      </c>
      <c r="F15395" s="21" t="s">
        <v>179766</v>
      </c>
      <c r="G15395" s="22">
        <v>12</v>
      </c>
      <c r="H15395" s="22">
        <v>106</v>
      </c>
      <c r="I15395" s="21" t="s">
        <v>208991</v>
      </c>
    </row>
    <row r="15396" spans="1:9" ht="32" customHeight="1">
      <c r="A15396" s="19" t="s">
        <v>208992</v>
      </c>
      <c r="B15396" s="24">
        <v>0</v>
      </c>
      <c r="C15396" s="22">
        <v>0</v>
      </c>
      <c r="D15396" s="22">
        <v>100</v>
      </c>
      <c r="E15396" s="22">
        <v>72</v>
      </c>
      <c r="F15396" s="22">
        <v>0</v>
      </c>
      <c r="G15396" s="22">
        <v>0</v>
      </c>
      <c r="H15396" s="22">
        <v>75</v>
      </c>
      <c r="I15396" s="21" t="s">
        <v>208993</v>
      </c>
    </row>
    <row r="15397" spans="1:9" ht="32" customHeight="1">
      <c r="A15397" s="19" t="s">
        <v>208994</v>
      </c>
      <c r="B15397" s="20" t="s">
        <v>180821</v>
      </c>
      <c r="C15397" s="22">
        <v>35</v>
      </c>
      <c r="D15397" s="21" t="s">
        <v>174634</v>
      </c>
      <c r="E15397" s="22">
        <v>22</v>
      </c>
      <c r="F15397" s="21" t="s">
        <v>182841</v>
      </c>
      <c r="G15397" s="22">
        <v>11</v>
      </c>
      <c r="H15397" s="22">
        <v>71</v>
      </c>
      <c r="I15397" s="21" t="s">
        <v>208995</v>
      </c>
    </row>
    <row r="15398" spans="1:9" ht="32" customHeight="1">
      <c r="A15398" s="19" t="s">
        <v>208996</v>
      </c>
      <c r="B15398" s="20" t="s">
        <v>170048</v>
      </c>
      <c r="C15398" s="22">
        <v>15</v>
      </c>
      <c r="D15398" s="21" t="s">
        <v>169659</v>
      </c>
      <c r="E15398" s="22">
        <v>21</v>
      </c>
      <c r="F15398" s="21" t="s">
        <v>169659</v>
      </c>
      <c r="G15398" s="22">
        <v>21</v>
      </c>
      <c r="H15398" s="22">
        <v>60</v>
      </c>
      <c r="I15398" s="21" t="s">
        <v>208997</v>
      </c>
    </row>
    <row r="15399" spans="1:9" ht="32" customHeight="1">
      <c r="A15399" s="19" t="s">
        <v>208998</v>
      </c>
      <c r="B15399" s="20" t="s">
        <v>208999</v>
      </c>
      <c r="C15399" s="22">
        <v>127</v>
      </c>
      <c r="D15399" s="21" t="s">
        <v>202700</v>
      </c>
      <c r="E15399" s="22">
        <v>11</v>
      </c>
      <c r="F15399" s="21" t="s">
        <v>170345</v>
      </c>
      <c r="G15399" s="22">
        <v>29</v>
      </c>
      <c r="H15399" s="22">
        <v>170</v>
      </c>
      <c r="I15399" s="21" t="s">
        <v>209000</v>
      </c>
    </row>
    <row r="15400" spans="1:9" ht="32" customHeight="1">
      <c r="A15400" s="19" t="s">
        <v>209001</v>
      </c>
      <c r="B15400" s="20" t="s">
        <v>170562</v>
      </c>
      <c r="C15400" s="22">
        <v>41</v>
      </c>
      <c r="D15400" s="22">
        <v>24</v>
      </c>
      <c r="E15400" s="22">
        <v>18</v>
      </c>
      <c r="F15400" s="21" t="s">
        <v>173261</v>
      </c>
      <c r="G15400" s="22">
        <v>16</v>
      </c>
      <c r="H15400" s="22">
        <v>78</v>
      </c>
      <c r="I15400" s="21" t="s">
        <v>209002</v>
      </c>
    </row>
    <row r="15401" spans="1:9" ht="32" customHeight="1">
      <c r="A15401" s="19" t="s">
        <v>209003</v>
      </c>
      <c r="B15401" s="20" t="s">
        <v>173648</v>
      </c>
      <c r="C15401" s="22">
        <v>28</v>
      </c>
      <c r="D15401" s="21" t="s">
        <v>200667</v>
      </c>
      <c r="E15401" s="22">
        <v>29</v>
      </c>
      <c r="F15401" s="21" t="s">
        <v>209004</v>
      </c>
      <c r="G15401" s="22">
        <v>61</v>
      </c>
      <c r="H15401" s="22">
        <v>121</v>
      </c>
      <c r="I15401" s="21" t="s">
        <v>209005</v>
      </c>
    </row>
    <row r="15402" spans="1:9" ht="32" customHeight="1">
      <c r="A15402" s="19" t="s">
        <v>209006</v>
      </c>
      <c r="B15402" s="20" t="s">
        <v>170261</v>
      </c>
      <c r="C15402" s="22">
        <v>18</v>
      </c>
      <c r="D15402" s="21" t="s">
        <v>171040</v>
      </c>
      <c r="E15402" s="22">
        <v>57</v>
      </c>
      <c r="F15402" s="21" t="s">
        <v>196447</v>
      </c>
      <c r="G15402" s="22">
        <v>32</v>
      </c>
      <c r="H15402" s="22">
        <v>110</v>
      </c>
      <c r="I15402" s="21" t="s">
        <v>209007</v>
      </c>
    </row>
    <row r="15403" spans="1:9" ht="32" customHeight="1">
      <c r="A15403" s="19" t="s">
        <v>209008</v>
      </c>
      <c r="B15403" s="20" t="s">
        <v>173276</v>
      </c>
      <c r="C15403" s="22">
        <v>54</v>
      </c>
      <c r="D15403" s="21" t="s">
        <v>177515</v>
      </c>
      <c r="E15403" s="22">
        <v>15</v>
      </c>
      <c r="F15403" s="21" t="s">
        <v>170714</v>
      </c>
      <c r="G15403" s="22">
        <v>30</v>
      </c>
      <c r="H15403" s="22">
        <v>102</v>
      </c>
      <c r="I15403" s="21" t="s">
        <v>209009</v>
      </c>
    </row>
    <row r="15404" spans="1:9" ht="32" customHeight="1">
      <c r="A15404" s="19" t="s">
        <v>209010</v>
      </c>
      <c r="B15404" s="20" t="s">
        <v>171825</v>
      </c>
      <c r="C15404" s="22">
        <v>2</v>
      </c>
      <c r="D15404" s="21" t="s">
        <v>174009</v>
      </c>
      <c r="E15404" s="22">
        <v>52</v>
      </c>
      <c r="F15404" s="21" t="s">
        <v>170436</v>
      </c>
      <c r="G15404" s="22">
        <v>4</v>
      </c>
      <c r="H15404" s="22">
        <v>61</v>
      </c>
      <c r="I15404" s="21" t="s">
        <v>209011</v>
      </c>
    </row>
    <row r="15405" spans="1:9" ht="32" customHeight="1">
      <c r="A15405" s="19" t="s">
        <v>209012</v>
      </c>
      <c r="B15405" s="20" t="s">
        <v>171993</v>
      </c>
      <c r="C15405" s="22">
        <v>45</v>
      </c>
      <c r="D15405" s="22">
        <v>0</v>
      </c>
      <c r="E15405" s="22">
        <v>0</v>
      </c>
      <c r="F15405" s="21" t="s">
        <v>169972</v>
      </c>
      <c r="G15405" s="22">
        <v>4</v>
      </c>
      <c r="H15405" s="22">
        <v>52</v>
      </c>
      <c r="I15405" s="21" t="s">
        <v>209013</v>
      </c>
    </row>
    <row r="15406" spans="1:9" ht="32" customHeight="1">
      <c r="A15406" s="19" t="s">
        <v>209014</v>
      </c>
      <c r="B15406" s="20" t="s">
        <v>178447</v>
      </c>
      <c r="C15406" s="22">
        <v>59</v>
      </c>
      <c r="D15406" s="22">
        <v>0</v>
      </c>
      <c r="E15406" s="22">
        <v>0</v>
      </c>
      <c r="F15406" s="21" t="s">
        <v>177340</v>
      </c>
      <c r="G15406" s="22">
        <v>21</v>
      </c>
      <c r="H15406" s="22">
        <v>83</v>
      </c>
      <c r="I15406" s="21" t="s">
        <v>209015</v>
      </c>
    </row>
    <row r="15407" spans="1:9" ht="32" customHeight="1">
      <c r="A15407" s="19" t="s">
        <v>209016</v>
      </c>
      <c r="B15407" s="20" t="s">
        <v>171601</v>
      </c>
      <c r="C15407" s="22">
        <v>8</v>
      </c>
      <c r="D15407" s="21" t="s">
        <v>178663</v>
      </c>
      <c r="E15407" s="22">
        <v>75</v>
      </c>
      <c r="F15407" s="21" t="s">
        <v>172636</v>
      </c>
      <c r="G15407" s="22">
        <v>21</v>
      </c>
      <c r="H15407" s="22">
        <v>107</v>
      </c>
      <c r="I15407" s="21" t="s">
        <v>209017</v>
      </c>
    </row>
    <row r="15408" spans="1:9" ht="32" customHeight="1">
      <c r="A15408" s="19" t="s">
        <v>209018</v>
      </c>
      <c r="B15408" s="20" t="s">
        <v>188654</v>
      </c>
      <c r="C15408" s="22">
        <v>38</v>
      </c>
      <c r="D15408" s="21" t="s">
        <v>193853</v>
      </c>
      <c r="E15408" s="22">
        <v>68</v>
      </c>
      <c r="F15408" s="21" t="s">
        <v>172496</v>
      </c>
      <c r="G15408" s="22">
        <v>3</v>
      </c>
      <c r="H15408" s="22">
        <v>112</v>
      </c>
      <c r="I15408" s="21" t="s">
        <v>209019</v>
      </c>
    </row>
    <row r="15409" spans="1:9" ht="32" customHeight="1">
      <c r="A15409" s="19" t="s">
        <v>209020</v>
      </c>
      <c r="B15409" s="20" t="s">
        <v>176767</v>
      </c>
      <c r="C15409" s="22">
        <v>93</v>
      </c>
      <c r="D15409" s="21" t="s">
        <v>182314</v>
      </c>
      <c r="E15409" s="22">
        <v>196</v>
      </c>
      <c r="F15409" s="21" t="s">
        <v>209021</v>
      </c>
      <c r="G15409" s="22">
        <v>23</v>
      </c>
      <c r="H15409" s="22">
        <v>315</v>
      </c>
      <c r="I15409" s="21" t="s">
        <v>209022</v>
      </c>
    </row>
    <row r="15410" spans="1:9" ht="32" customHeight="1">
      <c r="A15410" s="19" t="s">
        <v>209023</v>
      </c>
      <c r="B15410" s="20" t="s">
        <v>173426</v>
      </c>
      <c r="C15410" s="22">
        <v>20</v>
      </c>
      <c r="D15410" s="21" t="s">
        <v>209024</v>
      </c>
      <c r="E15410" s="22">
        <v>263</v>
      </c>
      <c r="F15410" s="21" t="s">
        <v>209025</v>
      </c>
      <c r="G15410" s="22">
        <v>11</v>
      </c>
      <c r="H15410" s="22">
        <v>297</v>
      </c>
      <c r="I15410" s="21" t="s">
        <v>209026</v>
      </c>
    </row>
    <row r="15411" spans="1:9" ht="32" customHeight="1">
      <c r="A15411" s="19" t="s">
        <v>209027</v>
      </c>
      <c r="B15411" s="20" t="s">
        <v>186145</v>
      </c>
      <c r="C15411" s="22">
        <v>45</v>
      </c>
      <c r="D15411" s="21" t="s">
        <v>169945</v>
      </c>
      <c r="E15411" s="22">
        <v>6</v>
      </c>
      <c r="F15411" s="21" t="s">
        <v>174381</v>
      </c>
      <c r="G15411" s="22">
        <v>33</v>
      </c>
      <c r="H15411" s="22">
        <v>87</v>
      </c>
      <c r="I15411" s="21" t="s">
        <v>209028</v>
      </c>
    </row>
    <row r="15412" spans="1:9" ht="32" customHeight="1">
      <c r="A15412" s="19" t="s">
        <v>209029</v>
      </c>
      <c r="B15412" s="20" t="s">
        <v>183341</v>
      </c>
      <c r="C15412" s="22">
        <v>56</v>
      </c>
      <c r="D15412" s="21" t="s">
        <v>172643</v>
      </c>
      <c r="E15412" s="22">
        <v>13</v>
      </c>
      <c r="F15412" s="21" t="s">
        <v>177977</v>
      </c>
      <c r="G15412" s="22">
        <v>20</v>
      </c>
      <c r="H15412" s="22">
        <v>92</v>
      </c>
      <c r="I15412" s="21" t="s">
        <v>209030</v>
      </c>
    </row>
    <row r="15413" spans="1:9" ht="44" customHeight="1">
      <c r="A15413" s="19" t="s">
        <v>209031</v>
      </c>
      <c r="B15413" s="20" t="s">
        <v>179710</v>
      </c>
      <c r="C15413" s="22">
        <v>14</v>
      </c>
      <c r="D15413" s="21" t="s">
        <v>207993</v>
      </c>
      <c r="E15413" s="22">
        <v>91</v>
      </c>
      <c r="F15413" s="21" t="s">
        <v>201633</v>
      </c>
      <c r="G15413" s="22">
        <v>16</v>
      </c>
      <c r="H15413" s="22">
        <v>124</v>
      </c>
      <c r="I15413" s="21" t="s">
        <v>209032</v>
      </c>
    </row>
    <row r="15414" spans="1:9" ht="32" customHeight="1">
      <c r="A15414" s="19" t="s">
        <v>209033</v>
      </c>
      <c r="B15414" s="20" t="s">
        <v>169731</v>
      </c>
      <c r="C15414" s="22">
        <v>32</v>
      </c>
      <c r="D15414" s="21" t="s">
        <v>184390</v>
      </c>
      <c r="E15414" s="22">
        <v>40</v>
      </c>
      <c r="F15414" s="21" t="s">
        <v>172065</v>
      </c>
      <c r="G15414" s="22">
        <v>2</v>
      </c>
      <c r="H15414" s="22">
        <v>77</v>
      </c>
      <c r="I15414" s="21" t="s">
        <v>209034</v>
      </c>
    </row>
    <row r="15415" spans="1:9" ht="44" customHeight="1">
      <c r="A15415" s="19" t="s">
        <v>209035</v>
      </c>
      <c r="B15415" s="20" t="s">
        <v>169991</v>
      </c>
      <c r="C15415" s="22">
        <v>4</v>
      </c>
      <c r="D15415" s="21" t="s">
        <v>172367</v>
      </c>
      <c r="E15415" s="22">
        <v>124</v>
      </c>
      <c r="F15415" s="21" t="s">
        <v>169991</v>
      </c>
      <c r="G15415" s="22">
        <v>4</v>
      </c>
      <c r="H15415" s="22">
        <v>135</v>
      </c>
      <c r="I15415" s="21" t="s">
        <v>209036</v>
      </c>
    </row>
    <row r="15416" spans="1:9" ht="32" customHeight="1">
      <c r="A15416" s="19" t="s">
        <v>209037</v>
      </c>
      <c r="B15416" s="20" t="s">
        <v>170065</v>
      </c>
      <c r="C15416" s="22">
        <v>15</v>
      </c>
      <c r="D15416" s="21" t="s">
        <v>170379</v>
      </c>
      <c r="E15416" s="22">
        <v>69</v>
      </c>
      <c r="F15416" s="21" t="s">
        <v>170129</v>
      </c>
      <c r="G15416" s="22">
        <v>6</v>
      </c>
      <c r="H15416" s="22">
        <v>93</v>
      </c>
      <c r="I15416" s="21" t="s">
        <v>209038</v>
      </c>
    </row>
    <row r="15417" spans="1:9" ht="32" customHeight="1">
      <c r="A15417" s="19" t="s">
        <v>209039</v>
      </c>
      <c r="B15417" s="20" t="s">
        <v>177640</v>
      </c>
      <c r="C15417" s="22">
        <v>3</v>
      </c>
      <c r="D15417" s="21" t="s">
        <v>174892</v>
      </c>
      <c r="E15417" s="22">
        <v>102</v>
      </c>
      <c r="F15417" s="21" t="s">
        <v>171013</v>
      </c>
      <c r="G15417" s="22">
        <v>1</v>
      </c>
      <c r="H15417" s="22">
        <v>109</v>
      </c>
      <c r="I15417" s="21" t="s">
        <v>209040</v>
      </c>
    </row>
    <row r="15418" spans="1:9" ht="32" customHeight="1">
      <c r="A15418" s="19" t="s">
        <v>209041</v>
      </c>
      <c r="B15418" s="20" t="s">
        <v>177640</v>
      </c>
      <c r="C15418" s="22">
        <v>3</v>
      </c>
      <c r="D15418" s="21" t="s">
        <v>174892</v>
      </c>
      <c r="E15418" s="22">
        <v>102</v>
      </c>
      <c r="F15418" s="21" t="s">
        <v>171013</v>
      </c>
      <c r="G15418" s="22">
        <v>1</v>
      </c>
      <c r="H15418" s="22">
        <v>109</v>
      </c>
      <c r="I15418" s="21" t="s">
        <v>209042</v>
      </c>
    </row>
    <row r="15419" spans="1:9" ht="32" customHeight="1">
      <c r="A15419" s="19" t="s">
        <v>209043</v>
      </c>
      <c r="B15419" s="20" t="s">
        <v>175240</v>
      </c>
      <c r="C15419" s="22">
        <v>19</v>
      </c>
      <c r="D15419" s="21" t="s">
        <v>209044</v>
      </c>
      <c r="E15419" s="22">
        <v>139</v>
      </c>
      <c r="F15419" s="21" t="s">
        <v>170976</v>
      </c>
      <c r="G15419" s="22">
        <v>4</v>
      </c>
      <c r="H15419" s="22">
        <v>165</v>
      </c>
      <c r="I15419" s="21" t="s">
        <v>209045</v>
      </c>
    </row>
    <row r="15420" spans="1:9" ht="32" customHeight="1">
      <c r="A15420" s="19" t="s">
        <v>209046</v>
      </c>
      <c r="B15420" s="20" t="s">
        <v>175053</v>
      </c>
      <c r="C15420" s="22">
        <v>24</v>
      </c>
      <c r="D15420" s="22">
        <v>0</v>
      </c>
      <c r="E15420" s="22">
        <v>0</v>
      </c>
      <c r="F15420" s="21" t="s">
        <v>172109</v>
      </c>
      <c r="G15420" s="22">
        <v>39</v>
      </c>
      <c r="H15420" s="22">
        <v>66</v>
      </c>
      <c r="I15420" s="21" t="s">
        <v>209047</v>
      </c>
    </row>
    <row r="15421" spans="1:9" ht="32" customHeight="1">
      <c r="A15421" s="19" t="s">
        <v>209048</v>
      </c>
      <c r="B15421" s="20" t="s">
        <v>181343</v>
      </c>
      <c r="C15421" s="22">
        <v>70</v>
      </c>
      <c r="D15421" s="21" t="s">
        <v>176304</v>
      </c>
      <c r="E15421" s="22">
        <v>64</v>
      </c>
      <c r="F15421" s="21" t="s">
        <v>189693</v>
      </c>
      <c r="G15421" s="22">
        <v>38</v>
      </c>
      <c r="H15421" s="22">
        <v>175</v>
      </c>
      <c r="I15421" s="21" t="s">
        <v>209049</v>
      </c>
    </row>
    <row r="15422" spans="1:9" ht="44" customHeight="1">
      <c r="A15422" s="19" t="s">
        <v>209050</v>
      </c>
      <c r="B15422" s="24">
        <v>0</v>
      </c>
      <c r="C15422" s="22">
        <v>0</v>
      </c>
      <c r="D15422" s="21" t="s">
        <v>195512</v>
      </c>
      <c r="E15422" s="22">
        <v>61</v>
      </c>
      <c r="F15422" s="21" t="s">
        <v>170718</v>
      </c>
      <c r="G15422" s="22">
        <v>25</v>
      </c>
      <c r="H15422" s="22">
        <v>89</v>
      </c>
      <c r="I15422" s="21" t="s">
        <v>209051</v>
      </c>
    </row>
    <row r="15423" spans="1:9" ht="32" customHeight="1">
      <c r="A15423" s="19" t="s">
        <v>209052</v>
      </c>
      <c r="B15423" s="20" t="s">
        <v>178839</v>
      </c>
      <c r="C15423" s="22">
        <v>14</v>
      </c>
      <c r="D15423" s="21" t="s">
        <v>203918</v>
      </c>
      <c r="E15423" s="22">
        <v>59</v>
      </c>
      <c r="F15423" s="21" t="s">
        <v>178953</v>
      </c>
      <c r="G15423" s="22">
        <v>16</v>
      </c>
      <c r="H15423" s="22">
        <v>92</v>
      </c>
      <c r="I15423" s="21" t="s">
        <v>209053</v>
      </c>
    </row>
    <row r="15424" spans="1:9" ht="44" customHeight="1">
      <c r="A15424" s="19" t="s">
        <v>209054</v>
      </c>
      <c r="B15424" s="20" t="s">
        <v>174963</v>
      </c>
      <c r="C15424" s="22">
        <v>8</v>
      </c>
      <c r="D15424" s="21" t="s">
        <v>179237</v>
      </c>
      <c r="E15424" s="22">
        <v>125</v>
      </c>
      <c r="F15424" s="22">
        <v>5</v>
      </c>
      <c r="G15424" s="22">
        <v>7</v>
      </c>
      <c r="H15424" s="22">
        <v>143</v>
      </c>
      <c r="I15424" s="21" t="s">
        <v>209055</v>
      </c>
    </row>
    <row r="15425" spans="1:9" ht="44" customHeight="1">
      <c r="A15425" s="19" t="s">
        <v>209056</v>
      </c>
      <c r="B15425" s="20" t="s">
        <v>209057</v>
      </c>
      <c r="C15425" s="22">
        <v>74</v>
      </c>
      <c r="D15425" s="21" t="s">
        <v>189157</v>
      </c>
      <c r="E15425" s="22">
        <v>150</v>
      </c>
      <c r="F15425" s="21" t="s">
        <v>171825</v>
      </c>
      <c r="G15425" s="22">
        <v>8</v>
      </c>
      <c r="H15425" s="22">
        <v>235</v>
      </c>
      <c r="I15425" s="21" t="s">
        <v>209058</v>
      </c>
    </row>
    <row r="15426" spans="1:9" ht="32" customHeight="1">
      <c r="A15426" s="19" t="s">
        <v>209059</v>
      </c>
      <c r="B15426" s="20" t="s">
        <v>179616</v>
      </c>
      <c r="C15426" s="22">
        <v>50</v>
      </c>
      <c r="D15426" s="21" t="s">
        <v>184390</v>
      </c>
      <c r="E15426" s="22">
        <v>60</v>
      </c>
      <c r="F15426" s="21" t="s">
        <v>178079</v>
      </c>
      <c r="G15426" s="22">
        <v>1</v>
      </c>
      <c r="H15426" s="22">
        <v>114</v>
      </c>
      <c r="I15426" s="21" t="s">
        <v>209060</v>
      </c>
    </row>
    <row r="15427" spans="1:9" ht="32" customHeight="1">
      <c r="A15427" s="19" t="s">
        <v>209061</v>
      </c>
      <c r="B15427" s="20" t="s">
        <v>182289</v>
      </c>
      <c r="C15427" s="22">
        <v>38</v>
      </c>
      <c r="D15427" s="21" t="s">
        <v>169863</v>
      </c>
      <c r="E15427" s="22">
        <v>59</v>
      </c>
      <c r="F15427" s="21" t="s">
        <v>169801</v>
      </c>
      <c r="G15427" s="22">
        <v>8</v>
      </c>
      <c r="H15427" s="22">
        <v>108</v>
      </c>
      <c r="I15427" s="21" t="s">
        <v>209062</v>
      </c>
    </row>
    <row r="15428" spans="1:9" ht="32" customHeight="1">
      <c r="A15428" s="19" t="s">
        <v>209063</v>
      </c>
      <c r="B15428" s="20" t="s">
        <v>194441</v>
      </c>
      <c r="C15428" s="22">
        <v>110</v>
      </c>
      <c r="D15428" s="21" t="s">
        <v>179871</v>
      </c>
      <c r="E15428" s="22">
        <v>20</v>
      </c>
      <c r="F15428" s="21" t="s">
        <v>188226</v>
      </c>
      <c r="G15428" s="22">
        <v>28</v>
      </c>
      <c r="H15428" s="22">
        <v>161</v>
      </c>
      <c r="I15428" s="21" t="s">
        <v>209064</v>
      </c>
    </row>
    <row r="15429" spans="1:9" ht="32" customHeight="1">
      <c r="A15429" s="19" t="s">
        <v>209065</v>
      </c>
      <c r="B15429" s="20" t="s">
        <v>194441</v>
      </c>
      <c r="C15429" s="22">
        <v>110</v>
      </c>
      <c r="D15429" s="21" t="s">
        <v>179871</v>
      </c>
      <c r="E15429" s="22">
        <v>20</v>
      </c>
      <c r="F15429" s="21" t="s">
        <v>188226</v>
      </c>
      <c r="G15429" s="22">
        <v>28</v>
      </c>
      <c r="H15429" s="22">
        <v>161</v>
      </c>
      <c r="I15429" s="21" t="s">
        <v>209066</v>
      </c>
    </row>
    <row r="15430" spans="1:9" ht="32" customHeight="1">
      <c r="A15430" s="19" t="s">
        <v>209067</v>
      </c>
      <c r="B15430" s="20" t="s">
        <v>181258</v>
      </c>
      <c r="C15430" s="22">
        <v>80</v>
      </c>
      <c r="D15430" s="21" t="s">
        <v>181689</v>
      </c>
      <c r="E15430" s="22">
        <v>55</v>
      </c>
      <c r="F15430" s="21" t="s">
        <v>175231</v>
      </c>
      <c r="G15430" s="22">
        <v>23</v>
      </c>
      <c r="H15430" s="22">
        <v>161</v>
      </c>
      <c r="I15430" s="21" t="s">
        <v>209068</v>
      </c>
    </row>
    <row r="15431" spans="1:9" ht="32" customHeight="1">
      <c r="A15431" s="19" t="s">
        <v>209069</v>
      </c>
      <c r="B15431" s="20" t="s">
        <v>181258</v>
      </c>
      <c r="C15431" s="22">
        <v>80</v>
      </c>
      <c r="D15431" s="21" t="s">
        <v>181689</v>
      </c>
      <c r="E15431" s="22">
        <v>55</v>
      </c>
      <c r="F15431" s="21" t="s">
        <v>175231</v>
      </c>
      <c r="G15431" s="22">
        <v>23</v>
      </c>
      <c r="H15431" s="22">
        <v>161</v>
      </c>
      <c r="I15431" s="21" t="s">
        <v>209070</v>
      </c>
    </row>
    <row r="15432" spans="1:9" ht="32" customHeight="1">
      <c r="A15432" s="19" t="s">
        <v>209071</v>
      </c>
      <c r="B15432" s="24">
        <v>0</v>
      </c>
      <c r="C15432" s="22">
        <v>0</v>
      </c>
      <c r="D15432" s="22">
        <v>100</v>
      </c>
      <c r="E15432" s="22">
        <v>135</v>
      </c>
      <c r="F15432" s="22">
        <v>0</v>
      </c>
      <c r="G15432" s="22">
        <v>0</v>
      </c>
      <c r="H15432" s="22">
        <v>138</v>
      </c>
      <c r="I15432" s="21" t="s">
        <v>209072</v>
      </c>
    </row>
    <row r="15433" spans="1:9" ht="32" customHeight="1">
      <c r="A15433" s="19" t="s">
        <v>209073</v>
      </c>
      <c r="B15433" s="20" t="s">
        <v>180259</v>
      </c>
      <c r="C15433" s="22">
        <v>55</v>
      </c>
      <c r="D15433" s="21" t="s">
        <v>172799</v>
      </c>
      <c r="E15433" s="22">
        <v>41</v>
      </c>
      <c r="F15433" s="21" t="s">
        <v>176587</v>
      </c>
      <c r="G15433" s="22">
        <v>22</v>
      </c>
      <c r="H15433" s="22">
        <v>121</v>
      </c>
      <c r="I15433" s="21" t="s">
        <v>209074</v>
      </c>
    </row>
    <row r="15434" spans="1:9" ht="32" customHeight="1">
      <c r="A15434" s="19" t="s">
        <v>209075</v>
      </c>
      <c r="B15434" s="20" t="s">
        <v>171558</v>
      </c>
      <c r="C15434" s="22">
        <v>4</v>
      </c>
      <c r="D15434" s="21" t="s">
        <v>209076</v>
      </c>
      <c r="E15434" s="22">
        <v>98</v>
      </c>
      <c r="F15434" s="21" t="s">
        <v>169733</v>
      </c>
      <c r="G15434" s="22">
        <v>9</v>
      </c>
      <c r="H15434" s="22">
        <v>114</v>
      </c>
      <c r="I15434" s="21" t="s">
        <v>209077</v>
      </c>
    </row>
    <row r="15435" spans="1:9" ht="32" customHeight="1">
      <c r="A15435" s="19" t="s">
        <v>209078</v>
      </c>
      <c r="B15435" s="20" t="s">
        <v>172956</v>
      </c>
      <c r="C15435" s="22">
        <v>4</v>
      </c>
      <c r="D15435" s="21" t="s">
        <v>173958</v>
      </c>
      <c r="E15435" s="22">
        <v>54</v>
      </c>
      <c r="F15435" s="21" t="s">
        <v>176810</v>
      </c>
      <c r="G15435" s="22">
        <v>5</v>
      </c>
      <c r="H15435" s="22">
        <v>66</v>
      </c>
      <c r="I15435" s="21" t="s">
        <v>209079</v>
      </c>
    </row>
    <row r="15436" spans="1:9" ht="32" customHeight="1">
      <c r="A15436" s="19" t="s">
        <v>209080</v>
      </c>
      <c r="B15436" s="20" t="s">
        <v>171601</v>
      </c>
      <c r="C15436" s="22">
        <v>11</v>
      </c>
      <c r="D15436" s="21" t="s">
        <v>175008</v>
      </c>
      <c r="E15436" s="22">
        <v>132</v>
      </c>
      <c r="F15436" s="22">
        <v>0</v>
      </c>
      <c r="G15436" s="22">
        <v>0</v>
      </c>
      <c r="H15436" s="22">
        <v>146</v>
      </c>
      <c r="I15436" s="21" t="s">
        <v>209081</v>
      </c>
    </row>
    <row r="15437" spans="1:9" ht="32" customHeight="1">
      <c r="A15437" s="19" t="s">
        <v>209082</v>
      </c>
      <c r="B15437" s="20" t="s">
        <v>184763</v>
      </c>
      <c r="C15437" s="22">
        <v>52</v>
      </c>
      <c r="D15437" s="21" t="s">
        <v>177407</v>
      </c>
      <c r="E15437" s="22">
        <v>14</v>
      </c>
      <c r="F15437" s="22">
        <v>0</v>
      </c>
      <c r="G15437" s="22">
        <v>0</v>
      </c>
      <c r="H15437" s="22">
        <v>69</v>
      </c>
      <c r="I15437" s="21" t="s">
        <v>209083</v>
      </c>
    </row>
    <row r="15438" spans="1:9" ht="32" customHeight="1">
      <c r="A15438" s="19" t="s">
        <v>209084</v>
      </c>
      <c r="B15438" s="24">
        <v>68</v>
      </c>
      <c r="C15438" s="22">
        <v>102</v>
      </c>
      <c r="D15438" s="22">
        <v>20</v>
      </c>
      <c r="E15438" s="22">
        <v>30</v>
      </c>
      <c r="F15438" s="22">
        <v>12</v>
      </c>
      <c r="G15438" s="22">
        <v>18</v>
      </c>
      <c r="H15438" s="22">
        <v>153</v>
      </c>
      <c r="I15438" s="21" t="s">
        <v>209085</v>
      </c>
    </row>
    <row r="15439" spans="1:9" ht="32" customHeight="1">
      <c r="A15439" s="19" t="s">
        <v>209086</v>
      </c>
      <c r="B15439" s="20" t="s">
        <v>184763</v>
      </c>
      <c r="C15439" s="22">
        <v>52</v>
      </c>
      <c r="D15439" s="21" t="s">
        <v>177407</v>
      </c>
      <c r="E15439" s="22">
        <v>14</v>
      </c>
      <c r="F15439" s="22">
        <v>0</v>
      </c>
      <c r="G15439" s="22">
        <v>0</v>
      </c>
      <c r="H15439" s="22">
        <v>69</v>
      </c>
      <c r="I15439" s="21" t="s">
        <v>209087</v>
      </c>
    </row>
    <row r="15440" spans="1:9" ht="32" customHeight="1">
      <c r="A15440" s="19" t="s">
        <v>209088</v>
      </c>
      <c r="B15440" s="20" t="s">
        <v>170134</v>
      </c>
      <c r="C15440" s="22">
        <v>60</v>
      </c>
      <c r="D15440" s="21" t="s">
        <v>173069</v>
      </c>
      <c r="E15440" s="22">
        <v>28</v>
      </c>
      <c r="F15440" s="21" t="s">
        <v>174075</v>
      </c>
      <c r="G15440" s="22">
        <v>2</v>
      </c>
      <c r="H15440" s="22">
        <v>93</v>
      </c>
      <c r="I15440" s="21" t="s">
        <v>209089</v>
      </c>
    </row>
    <row r="15441" spans="1:9" ht="32" customHeight="1">
      <c r="A15441" s="19" t="s">
        <v>209090</v>
      </c>
      <c r="B15441" s="20" t="s">
        <v>170134</v>
      </c>
      <c r="C15441" s="22">
        <v>60</v>
      </c>
      <c r="D15441" s="21" t="s">
        <v>173069</v>
      </c>
      <c r="E15441" s="22">
        <v>28</v>
      </c>
      <c r="F15441" s="21" t="s">
        <v>174075</v>
      </c>
      <c r="G15441" s="22">
        <v>2</v>
      </c>
      <c r="H15441" s="22">
        <v>93</v>
      </c>
      <c r="I15441" s="21" t="s">
        <v>209091</v>
      </c>
    </row>
    <row r="15442" spans="1:9" ht="32" customHeight="1">
      <c r="A15442" s="19" t="s">
        <v>209092</v>
      </c>
      <c r="B15442" s="20" t="s">
        <v>176006</v>
      </c>
      <c r="C15442" s="22">
        <v>4</v>
      </c>
      <c r="D15442" s="21" t="s">
        <v>173958</v>
      </c>
      <c r="E15442" s="22">
        <v>156</v>
      </c>
      <c r="F15442" s="21" t="s">
        <v>173694</v>
      </c>
      <c r="G15442" s="22">
        <v>22</v>
      </c>
      <c r="H15442" s="22">
        <v>185</v>
      </c>
      <c r="I15442" s="21" t="s">
        <v>209093</v>
      </c>
    </row>
    <row r="15443" spans="1:9" ht="32" customHeight="1">
      <c r="A15443" s="19" t="s">
        <v>209094</v>
      </c>
      <c r="B15443" s="20" t="s">
        <v>170134</v>
      </c>
      <c r="C15443" s="22">
        <v>42</v>
      </c>
      <c r="D15443" s="21" t="s">
        <v>170250</v>
      </c>
      <c r="E15443" s="22">
        <v>21</v>
      </c>
      <c r="F15443" s="22">
        <v>0</v>
      </c>
      <c r="G15443" s="22">
        <v>0</v>
      </c>
      <c r="H15443" s="22">
        <v>66</v>
      </c>
      <c r="I15443" s="21" t="s">
        <v>209095</v>
      </c>
    </row>
    <row r="15444" spans="1:9" ht="32" customHeight="1">
      <c r="A15444" s="19" t="s">
        <v>209096</v>
      </c>
      <c r="B15444" s="20" t="s">
        <v>178388</v>
      </c>
      <c r="C15444" s="22">
        <v>2</v>
      </c>
      <c r="D15444" s="21" t="s">
        <v>182399</v>
      </c>
      <c r="E15444" s="22">
        <v>121</v>
      </c>
      <c r="F15444" s="21" t="s">
        <v>194533</v>
      </c>
      <c r="G15444" s="22">
        <v>22</v>
      </c>
      <c r="H15444" s="22">
        <v>148</v>
      </c>
      <c r="I15444" s="21" t="s">
        <v>209097</v>
      </c>
    </row>
    <row r="15445" spans="1:9" ht="44" customHeight="1">
      <c r="A15445" s="19" t="s">
        <v>209098</v>
      </c>
      <c r="B15445" s="20" t="s">
        <v>198680</v>
      </c>
      <c r="C15445" s="22">
        <v>88</v>
      </c>
      <c r="D15445" s="21" t="s">
        <v>173918</v>
      </c>
      <c r="E15445" s="22">
        <v>28</v>
      </c>
      <c r="F15445" s="21" t="s">
        <v>172048</v>
      </c>
      <c r="G15445" s="22">
        <v>3</v>
      </c>
      <c r="H15445" s="22">
        <v>122</v>
      </c>
      <c r="I15445" s="21" t="s">
        <v>209099</v>
      </c>
    </row>
    <row r="15446" spans="1:9" ht="44" customHeight="1">
      <c r="A15446" s="19" t="s">
        <v>209100</v>
      </c>
      <c r="B15446" s="24">
        <v>0</v>
      </c>
      <c r="C15446" s="22">
        <v>0</v>
      </c>
      <c r="D15446" s="21" t="s">
        <v>170139</v>
      </c>
      <c r="E15446" s="22">
        <v>110</v>
      </c>
      <c r="F15446" s="21" t="s">
        <v>170862</v>
      </c>
      <c r="G15446" s="22">
        <v>5</v>
      </c>
      <c r="H15446" s="22">
        <v>118</v>
      </c>
      <c r="I15446" s="21" t="s">
        <v>209101</v>
      </c>
    </row>
    <row r="15447" spans="1:9" ht="32" customHeight="1">
      <c r="A15447" s="19" t="s">
        <v>209102</v>
      </c>
      <c r="B15447" s="20" t="s">
        <v>172569</v>
      </c>
      <c r="C15447" s="22">
        <v>69</v>
      </c>
      <c r="D15447" s="21" t="s">
        <v>209103</v>
      </c>
      <c r="E15447" s="22">
        <v>72</v>
      </c>
      <c r="F15447" s="21" t="s">
        <v>206998</v>
      </c>
      <c r="G15447" s="22">
        <v>20</v>
      </c>
      <c r="H15447" s="22">
        <v>164</v>
      </c>
      <c r="I15447" s="21" t="s">
        <v>209104</v>
      </c>
    </row>
    <row r="15448" spans="1:9" ht="32" customHeight="1">
      <c r="A15448" s="19" t="s">
        <v>209105</v>
      </c>
      <c r="B15448" s="20" t="s">
        <v>182314</v>
      </c>
      <c r="C15448" s="22">
        <v>49</v>
      </c>
      <c r="D15448" s="21" t="s">
        <v>171881</v>
      </c>
      <c r="E15448" s="22">
        <v>15</v>
      </c>
      <c r="F15448" s="21" t="s">
        <v>173922</v>
      </c>
      <c r="G15448" s="22">
        <v>14</v>
      </c>
      <c r="H15448" s="22">
        <v>81</v>
      </c>
      <c r="I15448" s="21" t="s">
        <v>209106</v>
      </c>
    </row>
    <row r="15449" spans="1:9" ht="44" customHeight="1">
      <c r="A15449" s="19" t="s">
        <v>209107</v>
      </c>
      <c r="B15449" s="20" t="s">
        <v>174446</v>
      </c>
      <c r="C15449" s="22">
        <v>28</v>
      </c>
      <c r="D15449" s="21" t="s">
        <v>197252</v>
      </c>
      <c r="E15449" s="22">
        <v>50</v>
      </c>
      <c r="F15449" s="21" t="s">
        <v>173863</v>
      </c>
      <c r="G15449" s="22">
        <v>3</v>
      </c>
      <c r="H15449" s="22">
        <v>84</v>
      </c>
      <c r="I15449" s="21" t="s">
        <v>209108</v>
      </c>
    </row>
    <row r="15450" spans="1:9" ht="44" customHeight="1">
      <c r="A15450" s="19" t="s">
        <v>209109</v>
      </c>
      <c r="B15450" s="20" t="s">
        <v>170599</v>
      </c>
      <c r="C15450" s="22">
        <v>28</v>
      </c>
      <c r="D15450" s="21" t="s">
        <v>171594</v>
      </c>
      <c r="E15450" s="22">
        <v>30</v>
      </c>
      <c r="F15450" s="22">
        <v>0</v>
      </c>
      <c r="G15450" s="22">
        <v>0</v>
      </c>
      <c r="H15450" s="22">
        <v>61</v>
      </c>
      <c r="I15450" s="21" t="s">
        <v>209110</v>
      </c>
    </row>
    <row r="15451" spans="1:9" ht="44" customHeight="1">
      <c r="A15451" s="19" t="s">
        <v>209111</v>
      </c>
      <c r="B15451" s="20" t="s">
        <v>198569</v>
      </c>
      <c r="C15451" s="22">
        <v>52</v>
      </c>
      <c r="D15451" s="22">
        <v>0</v>
      </c>
      <c r="E15451" s="22">
        <v>0</v>
      </c>
      <c r="F15451" s="21" t="s">
        <v>199152</v>
      </c>
      <c r="G15451" s="22">
        <v>27</v>
      </c>
      <c r="H15451" s="22">
        <v>82</v>
      </c>
      <c r="I15451" s="21" t="s">
        <v>209112</v>
      </c>
    </row>
    <row r="15452" spans="1:9" ht="44" customHeight="1">
      <c r="A15452" s="19" t="s">
        <v>209113</v>
      </c>
      <c r="B15452" s="20" t="s">
        <v>193998</v>
      </c>
      <c r="C15452" s="22">
        <v>97</v>
      </c>
      <c r="D15452" s="22">
        <v>0</v>
      </c>
      <c r="E15452" s="22">
        <v>0</v>
      </c>
      <c r="F15452" s="21" t="s">
        <v>170363</v>
      </c>
      <c r="G15452" s="22">
        <v>4</v>
      </c>
      <c r="H15452" s="22">
        <v>104</v>
      </c>
      <c r="I15452" s="21" t="s">
        <v>209114</v>
      </c>
    </row>
    <row r="15453" spans="1:9" ht="44" customHeight="1">
      <c r="A15453" s="19" t="s">
        <v>209115</v>
      </c>
      <c r="B15453" s="20" t="s">
        <v>172939</v>
      </c>
      <c r="C15453" s="22">
        <v>2</v>
      </c>
      <c r="D15453" s="21" t="s">
        <v>209116</v>
      </c>
      <c r="E15453" s="22">
        <v>127</v>
      </c>
      <c r="F15453" s="21" t="s">
        <v>191426</v>
      </c>
      <c r="G15453" s="22">
        <v>7</v>
      </c>
      <c r="H15453" s="22">
        <v>139</v>
      </c>
      <c r="I15453" s="21" t="s">
        <v>209117</v>
      </c>
    </row>
    <row r="15454" spans="1:9" ht="44" customHeight="1">
      <c r="A15454" s="19" t="s">
        <v>209118</v>
      </c>
      <c r="B15454" s="20" t="s">
        <v>209119</v>
      </c>
      <c r="C15454" s="22">
        <v>73</v>
      </c>
      <c r="D15454" s="21" t="s">
        <v>171866</v>
      </c>
      <c r="E15454" s="22">
        <v>38</v>
      </c>
      <c r="F15454" s="21" t="s">
        <v>170526</v>
      </c>
      <c r="G15454" s="22">
        <v>23</v>
      </c>
      <c r="H15454" s="22">
        <v>137</v>
      </c>
      <c r="I15454" s="21" t="s">
        <v>209120</v>
      </c>
    </row>
    <row r="15455" spans="1:9" ht="32" customHeight="1">
      <c r="A15455" s="19" t="s">
        <v>209121</v>
      </c>
      <c r="B15455" s="20" t="s">
        <v>175132</v>
      </c>
      <c r="C15455" s="22">
        <v>22</v>
      </c>
      <c r="D15455" s="21" t="s">
        <v>181998</v>
      </c>
      <c r="E15455" s="22">
        <v>40</v>
      </c>
      <c r="F15455" s="21" t="s">
        <v>177682</v>
      </c>
      <c r="G15455" s="22">
        <v>16</v>
      </c>
      <c r="H15455" s="22">
        <v>81</v>
      </c>
      <c r="I15455" s="21" t="s">
        <v>209122</v>
      </c>
    </row>
    <row r="15456" spans="1:9" ht="32" customHeight="1">
      <c r="A15456" s="19" t="s">
        <v>209123</v>
      </c>
      <c r="B15456" s="20" t="s">
        <v>172939</v>
      </c>
      <c r="C15456" s="22">
        <v>2</v>
      </c>
      <c r="D15456" s="21" t="s">
        <v>178113</v>
      </c>
      <c r="E15456" s="22">
        <v>128</v>
      </c>
      <c r="F15456" s="21" t="s">
        <v>171508</v>
      </c>
      <c r="G15456" s="22">
        <v>6</v>
      </c>
      <c r="H15456" s="22">
        <v>139</v>
      </c>
      <c r="I15456" s="21" t="s">
        <v>209124</v>
      </c>
    </row>
    <row r="15457" spans="1:9" ht="32" customHeight="1">
      <c r="A15457" s="19" t="s">
        <v>209125</v>
      </c>
      <c r="B15457" s="20" t="s">
        <v>172872</v>
      </c>
      <c r="C15457" s="22">
        <v>21</v>
      </c>
      <c r="D15457" s="21" t="s">
        <v>178830</v>
      </c>
      <c r="E15457" s="22">
        <v>65</v>
      </c>
      <c r="F15457" s="22">
        <v>0</v>
      </c>
      <c r="G15457" s="22">
        <v>0</v>
      </c>
      <c r="H15457" s="22">
        <v>89</v>
      </c>
      <c r="I15457" s="21" t="s">
        <v>209126</v>
      </c>
    </row>
    <row r="15458" spans="1:9" ht="32" customHeight="1">
      <c r="A15458" s="19" t="s">
        <v>209127</v>
      </c>
      <c r="B15458" s="20" t="s">
        <v>187076</v>
      </c>
      <c r="C15458" s="22">
        <v>25</v>
      </c>
      <c r="D15458" s="21" t="s">
        <v>170853</v>
      </c>
      <c r="E15458" s="22">
        <v>65</v>
      </c>
      <c r="F15458" s="21" t="s">
        <v>172116</v>
      </c>
      <c r="G15458" s="22">
        <v>1</v>
      </c>
      <c r="H15458" s="22">
        <v>94</v>
      </c>
      <c r="I15458" s="21" t="s">
        <v>209128</v>
      </c>
    </row>
    <row r="15459" spans="1:9" ht="32" customHeight="1">
      <c r="A15459" s="19" t="s">
        <v>209129</v>
      </c>
      <c r="B15459" s="20" t="s">
        <v>172786</v>
      </c>
      <c r="C15459" s="22">
        <v>58</v>
      </c>
      <c r="D15459" s="21" t="s">
        <v>180359</v>
      </c>
      <c r="E15459" s="22">
        <v>43</v>
      </c>
      <c r="F15459" s="21" t="s">
        <v>172393</v>
      </c>
      <c r="G15459" s="22">
        <v>1</v>
      </c>
      <c r="H15459" s="22">
        <v>105</v>
      </c>
      <c r="I15459" s="21" t="s">
        <v>209130</v>
      </c>
    </row>
    <row r="15460" spans="1:9" ht="32" customHeight="1">
      <c r="A15460" s="19" t="s">
        <v>209131</v>
      </c>
      <c r="B15460" s="20" t="s">
        <v>172786</v>
      </c>
      <c r="C15460" s="22">
        <v>58</v>
      </c>
      <c r="D15460" s="21" t="s">
        <v>180359</v>
      </c>
      <c r="E15460" s="22">
        <v>43</v>
      </c>
      <c r="F15460" s="21" t="s">
        <v>172393</v>
      </c>
      <c r="G15460" s="22">
        <v>1</v>
      </c>
      <c r="H15460" s="22">
        <v>105</v>
      </c>
      <c r="I15460" s="21" t="s">
        <v>209132</v>
      </c>
    </row>
    <row r="15461" spans="1:9" ht="32" customHeight="1">
      <c r="A15461" s="19" t="s">
        <v>209133</v>
      </c>
      <c r="B15461" s="20" t="s">
        <v>172786</v>
      </c>
      <c r="C15461" s="22">
        <v>58</v>
      </c>
      <c r="D15461" s="21" t="s">
        <v>180359</v>
      </c>
      <c r="E15461" s="22">
        <v>43</v>
      </c>
      <c r="F15461" s="21" t="s">
        <v>172393</v>
      </c>
      <c r="G15461" s="22">
        <v>1</v>
      </c>
      <c r="H15461" s="22">
        <v>105</v>
      </c>
      <c r="I15461" s="21" t="s">
        <v>209134</v>
      </c>
    </row>
    <row r="15462" spans="1:9" ht="32" customHeight="1">
      <c r="A15462" s="19" t="s">
        <v>209135</v>
      </c>
      <c r="B15462" s="20" t="s">
        <v>209136</v>
      </c>
      <c r="C15462" s="22">
        <v>71</v>
      </c>
      <c r="D15462" s="21" t="s">
        <v>170534</v>
      </c>
      <c r="E15462" s="22">
        <v>94</v>
      </c>
      <c r="F15462" s="21" t="s">
        <v>209137</v>
      </c>
      <c r="G15462" s="22">
        <v>47</v>
      </c>
      <c r="H15462" s="22">
        <v>215</v>
      </c>
      <c r="I15462" s="21" t="s">
        <v>209138</v>
      </c>
    </row>
    <row r="15463" spans="1:9" ht="32" customHeight="1">
      <c r="A15463" s="19" t="s">
        <v>209139</v>
      </c>
      <c r="B15463" s="20" t="s">
        <v>172991</v>
      </c>
      <c r="C15463" s="22">
        <v>8</v>
      </c>
      <c r="D15463" s="21" t="s">
        <v>172229</v>
      </c>
      <c r="E15463" s="22">
        <v>82</v>
      </c>
      <c r="F15463" s="21" t="s">
        <v>175516</v>
      </c>
      <c r="G15463" s="22">
        <v>4</v>
      </c>
      <c r="H15463" s="22">
        <v>97</v>
      </c>
      <c r="I15463" s="21" t="s">
        <v>209140</v>
      </c>
    </row>
    <row r="15464" spans="1:9" ht="32" customHeight="1">
      <c r="A15464" s="19" t="s">
        <v>209141</v>
      </c>
      <c r="B15464" s="20" t="s">
        <v>173055</v>
      </c>
      <c r="C15464" s="22">
        <v>33</v>
      </c>
      <c r="D15464" s="22">
        <v>25</v>
      </c>
      <c r="E15464" s="22">
        <v>14</v>
      </c>
      <c r="F15464" s="21" t="s">
        <v>176975</v>
      </c>
      <c r="G15464" s="22">
        <v>9</v>
      </c>
      <c r="H15464" s="22">
        <v>59</v>
      </c>
      <c r="I15464" s="21" t="s">
        <v>209142</v>
      </c>
    </row>
    <row r="15465" spans="1:9" ht="32" customHeight="1">
      <c r="A15465" s="19" t="s">
        <v>209143</v>
      </c>
      <c r="B15465" s="20" t="s">
        <v>177964</v>
      </c>
      <c r="C15465" s="22">
        <v>32</v>
      </c>
      <c r="D15465" s="21" t="s">
        <v>188273</v>
      </c>
      <c r="E15465" s="22">
        <v>68</v>
      </c>
      <c r="F15465" s="21" t="s">
        <v>169838</v>
      </c>
      <c r="G15465" s="22">
        <v>1</v>
      </c>
      <c r="H15465" s="22">
        <v>104</v>
      </c>
      <c r="I15465" s="21" t="s">
        <v>209144</v>
      </c>
    </row>
    <row r="15466" spans="1:9" ht="32" customHeight="1">
      <c r="A15466" s="19" t="s">
        <v>209145</v>
      </c>
      <c r="B15466" s="20" t="s">
        <v>177964</v>
      </c>
      <c r="C15466" s="22">
        <v>32</v>
      </c>
      <c r="D15466" s="21" t="s">
        <v>188273</v>
      </c>
      <c r="E15466" s="22">
        <v>68</v>
      </c>
      <c r="F15466" s="21" t="s">
        <v>169838</v>
      </c>
      <c r="G15466" s="22">
        <v>1</v>
      </c>
      <c r="H15466" s="22">
        <v>104</v>
      </c>
      <c r="I15466" s="21" t="s">
        <v>209146</v>
      </c>
    </row>
    <row r="15467" spans="1:9" ht="32" customHeight="1">
      <c r="A15467" s="19" t="s">
        <v>209147</v>
      </c>
      <c r="B15467" s="20" t="s">
        <v>177964</v>
      </c>
      <c r="C15467" s="22">
        <v>32</v>
      </c>
      <c r="D15467" s="21" t="s">
        <v>188273</v>
      </c>
      <c r="E15467" s="22">
        <v>68</v>
      </c>
      <c r="F15467" s="21" t="s">
        <v>169838</v>
      </c>
      <c r="G15467" s="22">
        <v>1</v>
      </c>
      <c r="H15467" s="22">
        <v>104</v>
      </c>
      <c r="I15467" s="21" t="s">
        <v>209148</v>
      </c>
    </row>
    <row r="15468" spans="1:9" ht="32" customHeight="1">
      <c r="A15468" s="19" t="s">
        <v>209149</v>
      </c>
      <c r="B15468" s="20" t="s">
        <v>184841</v>
      </c>
      <c r="C15468" s="22">
        <v>38</v>
      </c>
      <c r="D15468" s="21" t="s">
        <v>181804</v>
      </c>
      <c r="E15468" s="22">
        <v>7</v>
      </c>
      <c r="F15468" s="21" t="s">
        <v>189506</v>
      </c>
      <c r="G15468" s="22">
        <v>82</v>
      </c>
      <c r="H15468" s="22">
        <v>130</v>
      </c>
      <c r="I15468" s="21" t="s">
        <v>209150</v>
      </c>
    </row>
    <row r="15469" spans="1:9" ht="32" customHeight="1">
      <c r="A15469" s="19" t="s">
        <v>209151</v>
      </c>
      <c r="B15469" s="20" t="s">
        <v>170089</v>
      </c>
      <c r="C15469" s="22">
        <v>3</v>
      </c>
      <c r="D15469" s="21" t="s">
        <v>170088</v>
      </c>
      <c r="E15469" s="22">
        <v>51</v>
      </c>
      <c r="F15469" s="22">
        <v>0</v>
      </c>
      <c r="G15469" s="22">
        <v>0</v>
      </c>
      <c r="H15469" s="22">
        <v>57</v>
      </c>
      <c r="I15469" s="21" t="s">
        <v>209152</v>
      </c>
    </row>
    <row r="15470" spans="1:9" ht="32" customHeight="1">
      <c r="A15470" s="19" t="s">
        <v>209153</v>
      </c>
      <c r="B15470" s="20" t="s">
        <v>209154</v>
      </c>
      <c r="C15470" s="22">
        <v>9</v>
      </c>
      <c r="D15470" s="21" t="s">
        <v>209155</v>
      </c>
      <c r="E15470" s="22">
        <v>135</v>
      </c>
      <c r="F15470" s="21" t="s">
        <v>201882</v>
      </c>
      <c r="G15470" s="22">
        <v>13</v>
      </c>
      <c r="H15470" s="22">
        <v>160</v>
      </c>
      <c r="I15470" s="21" t="s">
        <v>209156</v>
      </c>
    </row>
    <row r="15471" spans="1:9" ht="32" customHeight="1">
      <c r="A15471" s="19" t="s">
        <v>209157</v>
      </c>
      <c r="B15471" s="20" t="s">
        <v>172090</v>
      </c>
      <c r="C15471" s="22">
        <v>1</v>
      </c>
      <c r="D15471" s="21" t="s">
        <v>209158</v>
      </c>
      <c r="E15471" s="22">
        <v>157</v>
      </c>
      <c r="F15471" s="21" t="s">
        <v>172090</v>
      </c>
      <c r="G15471" s="22">
        <v>1</v>
      </c>
      <c r="H15471" s="22">
        <v>162</v>
      </c>
      <c r="I15471" s="21" t="s">
        <v>209159</v>
      </c>
    </row>
    <row r="15472" spans="1:9" ht="32" customHeight="1">
      <c r="A15472" s="19" t="s">
        <v>209160</v>
      </c>
      <c r="B15472" s="20" t="s">
        <v>176400</v>
      </c>
      <c r="C15472" s="22">
        <v>29</v>
      </c>
      <c r="D15472" s="21" t="s">
        <v>173014</v>
      </c>
      <c r="E15472" s="22">
        <v>12</v>
      </c>
      <c r="F15472" s="21" t="s">
        <v>171129</v>
      </c>
      <c r="G15472" s="22">
        <v>14</v>
      </c>
      <c r="H15472" s="22">
        <v>58</v>
      </c>
      <c r="I15472" s="21" t="s">
        <v>209161</v>
      </c>
    </row>
    <row r="15473" spans="1:9" ht="32" customHeight="1">
      <c r="A15473" s="19" t="s">
        <v>209162</v>
      </c>
      <c r="B15473" s="20" t="s">
        <v>178033</v>
      </c>
      <c r="C15473" s="22">
        <v>9</v>
      </c>
      <c r="D15473" s="21" t="s">
        <v>173399</v>
      </c>
      <c r="E15473" s="22">
        <v>99</v>
      </c>
      <c r="F15473" s="21" t="s">
        <v>169658</v>
      </c>
      <c r="G15473" s="22">
        <v>6</v>
      </c>
      <c r="H15473" s="22">
        <v>117</v>
      </c>
      <c r="I15473" s="21" t="s">
        <v>209163</v>
      </c>
    </row>
    <row r="15474" spans="1:9" ht="32" customHeight="1">
      <c r="A15474" s="19" t="s">
        <v>209164</v>
      </c>
      <c r="B15474" s="24">
        <v>0</v>
      </c>
      <c r="C15474" s="22">
        <v>0</v>
      </c>
      <c r="D15474" s="21" t="s">
        <v>171357</v>
      </c>
      <c r="E15474" s="22">
        <v>68</v>
      </c>
      <c r="F15474" s="21" t="s">
        <v>173811</v>
      </c>
      <c r="G15474" s="22">
        <v>76</v>
      </c>
      <c r="H15474" s="22">
        <v>147</v>
      </c>
      <c r="I15474" s="21" t="s">
        <v>209165</v>
      </c>
    </row>
    <row r="15475" spans="1:9" ht="32" customHeight="1">
      <c r="A15475" s="19" t="s">
        <v>209166</v>
      </c>
      <c r="B15475" s="20" t="s">
        <v>176804</v>
      </c>
      <c r="C15475" s="22">
        <v>12</v>
      </c>
      <c r="D15475" s="21" t="s">
        <v>209167</v>
      </c>
      <c r="E15475" s="22">
        <v>146</v>
      </c>
      <c r="F15475" s="21" t="s">
        <v>180108</v>
      </c>
      <c r="G15475" s="22">
        <v>19</v>
      </c>
      <c r="H15475" s="22">
        <v>180</v>
      </c>
      <c r="I15475" s="21" t="s">
        <v>209168</v>
      </c>
    </row>
    <row r="15476" spans="1:9" ht="32" customHeight="1">
      <c r="A15476" s="19" t="s">
        <v>209169</v>
      </c>
      <c r="B15476" s="20" t="s">
        <v>184381</v>
      </c>
      <c r="C15476" s="22">
        <v>31</v>
      </c>
      <c r="D15476" s="21" t="s">
        <v>190215</v>
      </c>
      <c r="E15476" s="22">
        <v>63</v>
      </c>
      <c r="F15476" s="22">
        <v>0</v>
      </c>
      <c r="G15476" s="22">
        <v>0</v>
      </c>
      <c r="H15476" s="22">
        <v>97</v>
      </c>
      <c r="I15476" s="21" t="s">
        <v>209170</v>
      </c>
    </row>
    <row r="15477" spans="1:9" ht="32" customHeight="1">
      <c r="A15477" s="19" t="s">
        <v>209171</v>
      </c>
      <c r="B15477" s="20" t="s">
        <v>209172</v>
      </c>
      <c r="C15477" s="22">
        <v>31</v>
      </c>
      <c r="D15477" s="21" t="s">
        <v>186647</v>
      </c>
      <c r="E15477" s="22">
        <v>52</v>
      </c>
      <c r="F15477" s="21" t="s">
        <v>170925</v>
      </c>
      <c r="G15477" s="22">
        <v>44</v>
      </c>
      <c r="H15477" s="22">
        <v>130</v>
      </c>
      <c r="I15477" s="21" t="s">
        <v>209173</v>
      </c>
    </row>
    <row r="15478" spans="1:9" ht="32" customHeight="1">
      <c r="A15478" s="19" t="s">
        <v>209174</v>
      </c>
      <c r="B15478" s="20" t="s">
        <v>209175</v>
      </c>
      <c r="C15478" s="22">
        <v>82</v>
      </c>
      <c r="D15478" s="21" t="s">
        <v>172844</v>
      </c>
      <c r="E15478" s="22">
        <v>52</v>
      </c>
      <c r="F15478" s="21" t="s">
        <v>204448</v>
      </c>
      <c r="G15478" s="22">
        <v>61</v>
      </c>
      <c r="H15478" s="22">
        <v>198</v>
      </c>
      <c r="I15478" s="21" t="s">
        <v>209176</v>
      </c>
    </row>
    <row r="15479" spans="1:9" ht="32" customHeight="1">
      <c r="A15479" s="19" t="s">
        <v>209177</v>
      </c>
      <c r="B15479" s="20" t="s">
        <v>170827</v>
      </c>
      <c r="C15479" s="22">
        <v>31</v>
      </c>
      <c r="D15479" s="21" t="s">
        <v>204859</v>
      </c>
      <c r="E15479" s="22">
        <v>48</v>
      </c>
      <c r="F15479" s="21" t="s">
        <v>187107</v>
      </c>
      <c r="G15479" s="22">
        <v>58</v>
      </c>
      <c r="H15479" s="22">
        <v>140</v>
      </c>
      <c r="I15479" s="21" t="s">
        <v>209178</v>
      </c>
    </row>
    <row r="15480" spans="1:9" ht="32" customHeight="1">
      <c r="A15480" s="19" t="s">
        <v>209179</v>
      </c>
      <c r="B15480" s="20" t="s">
        <v>171361</v>
      </c>
      <c r="C15480" s="22">
        <v>3</v>
      </c>
      <c r="D15480" s="21" t="s">
        <v>175008</v>
      </c>
      <c r="E15480" s="22">
        <v>84</v>
      </c>
      <c r="F15480" s="21" t="s">
        <v>175007</v>
      </c>
      <c r="G15480" s="22">
        <v>4</v>
      </c>
      <c r="H15480" s="22">
        <v>94</v>
      </c>
      <c r="I15480" s="21" t="s">
        <v>209180</v>
      </c>
    </row>
    <row r="15481" spans="1:9" ht="32" customHeight="1">
      <c r="A15481" s="19" t="s">
        <v>209181</v>
      </c>
      <c r="B15481" s="24">
        <v>0</v>
      </c>
      <c r="C15481" s="22">
        <v>0</v>
      </c>
      <c r="D15481" s="21" t="s">
        <v>194504</v>
      </c>
      <c r="E15481" s="22">
        <v>141</v>
      </c>
      <c r="F15481" s="21" t="s">
        <v>209182</v>
      </c>
      <c r="G15481" s="22">
        <v>5</v>
      </c>
      <c r="H15481" s="22">
        <v>149</v>
      </c>
      <c r="I15481" s="21" t="s">
        <v>209183</v>
      </c>
    </row>
    <row r="15482" spans="1:9" ht="32" customHeight="1">
      <c r="A15482" s="19" t="s">
        <v>209184</v>
      </c>
      <c r="B15482" s="20" t="s">
        <v>179219</v>
      </c>
      <c r="C15482" s="22">
        <v>63</v>
      </c>
      <c r="D15482" s="21" t="s">
        <v>170097</v>
      </c>
      <c r="E15482" s="22">
        <v>36</v>
      </c>
      <c r="F15482" s="21" t="s">
        <v>170937</v>
      </c>
      <c r="G15482" s="22">
        <v>3</v>
      </c>
      <c r="H15482" s="22">
        <v>105</v>
      </c>
      <c r="I15482" s="21" t="s">
        <v>209185</v>
      </c>
    </row>
    <row r="15483" spans="1:9" ht="32" customHeight="1">
      <c r="A15483" s="19" t="s">
        <v>209186</v>
      </c>
      <c r="B15483" s="20" t="s">
        <v>182444</v>
      </c>
      <c r="C15483" s="22">
        <v>49</v>
      </c>
      <c r="D15483" s="21" t="s">
        <v>185007</v>
      </c>
      <c r="E15483" s="22">
        <v>27</v>
      </c>
      <c r="F15483" s="21" t="s">
        <v>170734</v>
      </c>
      <c r="G15483" s="22">
        <v>7</v>
      </c>
      <c r="H15483" s="22">
        <v>86</v>
      </c>
      <c r="I15483" s="21" t="s">
        <v>209187</v>
      </c>
    </row>
    <row r="15484" spans="1:9" ht="32" customHeight="1">
      <c r="A15484" s="19" t="s">
        <v>209188</v>
      </c>
      <c r="B15484" s="20" t="s">
        <v>184635</v>
      </c>
      <c r="C15484" s="22">
        <v>53</v>
      </c>
      <c r="D15484" s="22">
        <v>0</v>
      </c>
      <c r="E15484" s="22">
        <v>0</v>
      </c>
      <c r="F15484" s="21" t="s">
        <v>176775</v>
      </c>
      <c r="G15484" s="22">
        <v>17</v>
      </c>
      <c r="H15484" s="22">
        <v>73</v>
      </c>
      <c r="I15484" s="21" t="s">
        <v>209189</v>
      </c>
    </row>
    <row r="15485" spans="1:9" ht="32" customHeight="1">
      <c r="A15485" s="19" t="s">
        <v>209190</v>
      </c>
      <c r="B15485" s="20" t="s">
        <v>170589</v>
      </c>
      <c r="C15485" s="22">
        <v>48</v>
      </c>
      <c r="D15485" s="21" t="s">
        <v>169658</v>
      </c>
      <c r="E15485" s="22">
        <v>4</v>
      </c>
      <c r="F15485" s="21" t="s">
        <v>169765</v>
      </c>
      <c r="G15485" s="22">
        <v>24</v>
      </c>
      <c r="H15485" s="22">
        <v>79</v>
      </c>
      <c r="I15485" s="21" t="s">
        <v>209191</v>
      </c>
    </row>
    <row r="15486" spans="1:9" ht="32" customHeight="1">
      <c r="A15486" s="19" t="s">
        <v>209192</v>
      </c>
      <c r="B15486" s="20" t="s">
        <v>179741</v>
      </c>
      <c r="C15486" s="22">
        <v>16</v>
      </c>
      <c r="D15486" s="21" t="s">
        <v>209193</v>
      </c>
      <c r="E15486" s="22">
        <v>115</v>
      </c>
      <c r="F15486" s="21" t="s">
        <v>184415</v>
      </c>
      <c r="G15486" s="22">
        <v>2</v>
      </c>
      <c r="H15486" s="22">
        <v>136</v>
      </c>
      <c r="I15486" s="21" t="s">
        <v>209194</v>
      </c>
    </row>
    <row r="15487" spans="1:9" ht="32" customHeight="1">
      <c r="A15487" s="19" t="s">
        <v>209195</v>
      </c>
      <c r="B15487" s="20" t="s">
        <v>209196</v>
      </c>
      <c r="C15487" s="22">
        <v>27</v>
      </c>
      <c r="D15487" s="21" t="s">
        <v>209197</v>
      </c>
      <c r="E15487" s="22">
        <v>119</v>
      </c>
      <c r="F15487" s="21" t="s">
        <v>170843</v>
      </c>
      <c r="G15487" s="22">
        <v>2</v>
      </c>
      <c r="H15487" s="22">
        <v>151</v>
      </c>
      <c r="I15487" s="21" t="s">
        <v>209198</v>
      </c>
    </row>
    <row r="15488" spans="1:9" ht="32" customHeight="1">
      <c r="A15488" s="19" t="s">
        <v>209199</v>
      </c>
      <c r="B15488" s="20" t="s">
        <v>170558</v>
      </c>
      <c r="C15488" s="22">
        <v>3</v>
      </c>
      <c r="D15488" s="21" t="s">
        <v>171422</v>
      </c>
      <c r="E15488" s="22">
        <v>105</v>
      </c>
      <c r="F15488" s="21" t="s">
        <v>170846</v>
      </c>
      <c r="G15488" s="22">
        <v>24</v>
      </c>
      <c r="H15488" s="22">
        <v>135</v>
      </c>
      <c r="I15488" s="21" t="s">
        <v>209200</v>
      </c>
    </row>
    <row r="15489" spans="1:9" ht="32" customHeight="1">
      <c r="A15489" s="19" t="s">
        <v>209201</v>
      </c>
      <c r="B15489" s="20" t="s">
        <v>204519</v>
      </c>
      <c r="C15489" s="22">
        <v>3</v>
      </c>
      <c r="D15489" s="21" t="s">
        <v>175378</v>
      </c>
      <c r="E15489" s="22">
        <v>146</v>
      </c>
      <c r="F15489" s="21" t="s">
        <v>173182</v>
      </c>
      <c r="G15489" s="22">
        <v>47</v>
      </c>
      <c r="H15489" s="22">
        <v>199</v>
      </c>
      <c r="I15489" s="21" t="s">
        <v>209202</v>
      </c>
    </row>
    <row r="15490" spans="1:9" ht="32" customHeight="1">
      <c r="A15490" s="19" t="s">
        <v>209203</v>
      </c>
      <c r="B15490" s="20" t="s">
        <v>181007</v>
      </c>
      <c r="C15490" s="22">
        <v>93</v>
      </c>
      <c r="D15490" s="21" t="s">
        <v>173144</v>
      </c>
      <c r="E15490" s="22">
        <v>38</v>
      </c>
      <c r="F15490" s="21" t="s">
        <v>209204</v>
      </c>
      <c r="G15490" s="22">
        <v>99</v>
      </c>
      <c r="H15490" s="22">
        <v>233</v>
      </c>
      <c r="I15490" s="21" t="s">
        <v>209205</v>
      </c>
    </row>
    <row r="15491" spans="1:9" ht="32" customHeight="1">
      <c r="A15491" s="19" t="s">
        <v>209206</v>
      </c>
      <c r="B15491" s="20" t="s">
        <v>209207</v>
      </c>
      <c r="C15491" s="22">
        <v>31</v>
      </c>
      <c r="D15491" s="21" t="s">
        <v>209208</v>
      </c>
      <c r="E15491" s="22">
        <v>241</v>
      </c>
      <c r="F15491" s="21" t="s">
        <v>170916</v>
      </c>
      <c r="G15491" s="22">
        <v>52</v>
      </c>
      <c r="H15491" s="22">
        <v>327</v>
      </c>
      <c r="I15491" s="21" t="s">
        <v>209209</v>
      </c>
    </row>
    <row r="15492" spans="1:9" ht="32" customHeight="1">
      <c r="A15492" s="19" t="s">
        <v>209210</v>
      </c>
      <c r="B15492" s="24">
        <v>0</v>
      </c>
      <c r="C15492" s="22">
        <v>0</v>
      </c>
      <c r="D15492" s="22">
        <v>100</v>
      </c>
      <c r="E15492" s="22">
        <v>119</v>
      </c>
      <c r="F15492" s="22">
        <v>0</v>
      </c>
      <c r="G15492" s="22">
        <v>0</v>
      </c>
      <c r="H15492" s="22">
        <v>122</v>
      </c>
      <c r="I15492" s="21" t="s">
        <v>209211</v>
      </c>
    </row>
    <row r="15493" spans="1:9" ht="32" customHeight="1">
      <c r="A15493" s="19" t="s">
        <v>209212</v>
      </c>
      <c r="B15493" s="20" t="s">
        <v>170117</v>
      </c>
      <c r="C15493" s="22">
        <v>71</v>
      </c>
      <c r="D15493" s="21" t="s">
        <v>175947</v>
      </c>
      <c r="E15493" s="22">
        <v>96</v>
      </c>
      <c r="F15493" s="21" t="s">
        <v>187358</v>
      </c>
      <c r="G15493" s="22">
        <v>20</v>
      </c>
      <c r="H15493" s="22">
        <v>190</v>
      </c>
      <c r="I15493" s="21" t="s">
        <v>209213</v>
      </c>
    </row>
    <row r="15494" spans="1:9" ht="32" customHeight="1">
      <c r="A15494" s="19" t="s">
        <v>209214</v>
      </c>
      <c r="B15494" s="20" t="s">
        <v>209215</v>
      </c>
      <c r="C15494" s="22">
        <v>53</v>
      </c>
      <c r="D15494" s="21" t="s">
        <v>172249</v>
      </c>
      <c r="E15494" s="22">
        <v>96</v>
      </c>
      <c r="F15494" s="22">
        <v>0</v>
      </c>
      <c r="G15494" s="22">
        <v>0</v>
      </c>
      <c r="H15494" s="22">
        <v>152</v>
      </c>
      <c r="I15494" s="21" t="s">
        <v>209216</v>
      </c>
    </row>
    <row r="15495" spans="1:9" ht="32" customHeight="1">
      <c r="A15495" s="19" t="s">
        <v>209217</v>
      </c>
      <c r="B15495" s="20" t="s">
        <v>193554</v>
      </c>
      <c r="C15495" s="22">
        <v>58</v>
      </c>
      <c r="D15495" s="22">
        <v>12</v>
      </c>
      <c r="E15495" s="22">
        <v>9</v>
      </c>
      <c r="F15495" s="21" t="s">
        <v>173781</v>
      </c>
      <c r="G15495" s="22">
        <v>8</v>
      </c>
      <c r="H15495" s="22">
        <v>78</v>
      </c>
      <c r="I15495" s="21" t="s">
        <v>209218</v>
      </c>
    </row>
    <row r="15496" spans="1:9" ht="32" customHeight="1">
      <c r="A15496" s="19" t="s">
        <v>209219</v>
      </c>
      <c r="B15496" s="20" t="s">
        <v>202509</v>
      </c>
      <c r="C15496" s="22">
        <v>58</v>
      </c>
      <c r="D15496" s="21" t="s">
        <v>209220</v>
      </c>
      <c r="E15496" s="22">
        <v>62</v>
      </c>
      <c r="F15496" s="21" t="s">
        <v>170324</v>
      </c>
      <c r="G15496" s="22">
        <v>26</v>
      </c>
      <c r="H15496" s="22">
        <v>149</v>
      </c>
      <c r="I15496" s="21" t="s">
        <v>209221</v>
      </c>
    </row>
    <row r="15497" spans="1:9" ht="32" customHeight="1">
      <c r="A15497" s="19" t="s">
        <v>209222</v>
      </c>
      <c r="B15497" s="20" t="s">
        <v>169878</v>
      </c>
      <c r="C15497" s="22">
        <v>17</v>
      </c>
      <c r="D15497" s="21" t="s">
        <v>171727</v>
      </c>
      <c r="E15497" s="22">
        <v>51</v>
      </c>
      <c r="F15497" s="21" t="s">
        <v>172734</v>
      </c>
      <c r="G15497" s="22">
        <v>5</v>
      </c>
      <c r="H15497" s="22">
        <v>76</v>
      </c>
      <c r="I15497" s="21" t="s">
        <v>209223</v>
      </c>
    </row>
    <row r="15498" spans="1:9" ht="32" customHeight="1">
      <c r="A15498" s="19" t="s">
        <v>209224</v>
      </c>
      <c r="B15498" s="20" t="s">
        <v>186241</v>
      </c>
      <c r="C15498" s="22">
        <v>45</v>
      </c>
      <c r="D15498" s="21" t="s">
        <v>182984</v>
      </c>
      <c r="E15498" s="22">
        <v>6</v>
      </c>
      <c r="F15498" s="21" t="s">
        <v>174893</v>
      </c>
      <c r="G15498" s="22">
        <v>2</v>
      </c>
      <c r="H15498" s="22">
        <v>56</v>
      </c>
      <c r="I15498" s="21" t="s">
        <v>209225</v>
      </c>
    </row>
    <row r="15499" spans="1:9" ht="32" customHeight="1">
      <c r="A15499" s="19" t="s">
        <v>209226</v>
      </c>
      <c r="B15499" s="20" t="s">
        <v>170909</v>
      </c>
      <c r="C15499" s="22">
        <v>4</v>
      </c>
      <c r="D15499" s="21" t="s">
        <v>198873</v>
      </c>
      <c r="E15499" s="22">
        <v>57</v>
      </c>
      <c r="F15499" s="21" t="s">
        <v>171085</v>
      </c>
      <c r="G15499" s="22">
        <v>3</v>
      </c>
      <c r="H15499" s="22">
        <v>67</v>
      </c>
      <c r="I15499" s="21" t="s">
        <v>209227</v>
      </c>
    </row>
    <row r="15500" spans="1:9" ht="32" customHeight="1">
      <c r="A15500" s="19" t="s">
        <v>209228</v>
      </c>
      <c r="B15500" s="20" t="s">
        <v>178330</v>
      </c>
      <c r="C15500" s="22">
        <v>3</v>
      </c>
      <c r="D15500" s="21" t="s">
        <v>172587</v>
      </c>
      <c r="E15500" s="22">
        <v>75</v>
      </c>
      <c r="F15500" s="21" t="s">
        <v>14579</v>
      </c>
      <c r="G15500" s="22">
        <v>2</v>
      </c>
      <c r="H15500" s="22">
        <v>83</v>
      </c>
      <c r="I15500" s="21" t="s">
        <v>209229</v>
      </c>
    </row>
    <row r="15501" spans="1:9" ht="32" customHeight="1">
      <c r="A15501" s="19" t="s">
        <v>209230</v>
      </c>
      <c r="B15501" s="24">
        <v>0</v>
      </c>
      <c r="C15501" s="22">
        <v>0</v>
      </c>
      <c r="D15501" s="21" t="s">
        <v>209231</v>
      </c>
      <c r="E15501" s="22">
        <v>164</v>
      </c>
      <c r="F15501" s="21" t="s">
        <v>178938</v>
      </c>
      <c r="G15501" s="22">
        <v>11</v>
      </c>
      <c r="H15501" s="22">
        <v>178</v>
      </c>
      <c r="I15501" s="21" t="s">
        <v>209232</v>
      </c>
    </row>
    <row r="15502" spans="1:9" ht="32" customHeight="1">
      <c r="A15502" s="19" t="s">
        <v>209233</v>
      </c>
      <c r="B15502" s="20" t="s">
        <v>186872</v>
      </c>
      <c r="C15502" s="22">
        <v>12</v>
      </c>
      <c r="D15502" s="21" t="s">
        <v>173450</v>
      </c>
      <c r="E15502" s="22">
        <v>49</v>
      </c>
      <c r="F15502" s="21" t="s">
        <v>176074</v>
      </c>
      <c r="G15502" s="22">
        <v>30</v>
      </c>
      <c r="H15502" s="22">
        <v>94</v>
      </c>
      <c r="I15502" s="21" t="s">
        <v>209234</v>
      </c>
    </row>
    <row r="15503" spans="1:9" ht="32" customHeight="1">
      <c r="A15503" s="19" t="s">
        <v>209235</v>
      </c>
      <c r="B15503" s="20" t="s">
        <v>174671</v>
      </c>
      <c r="C15503" s="22">
        <v>35</v>
      </c>
      <c r="D15503" s="21" t="s">
        <v>187780</v>
      </c>
      <c r="E15503" s="22">
        <v>49</v>
      </c>
      <c r="F15503" s="21" t="s">
        <v>170048</v>
      </c>
      <c r="G15503" s="22">
        <v>30</v>
      </c>
      <c r="H15503" s="22">
        <v>117</v>
      </c>
      <c r="I15503" s="21" t="s">
        <v>209236</v>
      </c>
    </row>
    <row r="15504" spans="1:9" ht="32" customHeight="1">
      <c r="A15504" s="19" t="s">
        <v>209237</v>
      </c>
      <c r="B15504" s="20" t="s">
        <v>174671</v>
      </c>
      <c r="C15504" s="22">
        <v>35</v>
      </c>
      <c r="D15504" s="21" t="s">
        <v>187780</v>
      </c>
      <c r="E15504" s="22">
        <v>49</v>
      </c>
      <c r="F15504" s="21" t="s">
        <v>170048</v>
      </c>
      <c r="G15504" s="22">
        <v>30</v>
      </c>
      <c r="H15504" s="22">
        <v>117</v>
      </c>
      <c r="I15504" s="21" t="s">
        <v>209238</v>
      </c>
    </row>
    <row r="15505" spans="1:9" ht="32" customHeight="1">
      <c r="A15505" s="19" t="s">
        <v>209239</v>
      </c>
      <c r="B15505" s="20" t="s">
        <v>171507</v>
      </c>
      <c r="C15505" s="22">
        <v>41</v>
      </c>
      <c r="D15505" s="21" t="s">
        <v>171582</v>
      </c>
      <c r="E15505" s="22">
        <v>7</v>
      </c>
      <c r="F15505" s="21" t="s">
        <v>171668</v>
      </c>
      <c r="G15505" s="22">
        <v>20</v>
      </c>
      <c r="H15505" s="22">
        <v>71</v>
      </c>
      <c r="I15505" s="21" t="s">
        <v>209240</v>
      </c>
    </row>
    <row r="15506" spans="1:9" ht="44" customHeight="1">
      <c r="A15506" s="19" t="s">
        <v>209241</v>
      </c>
      <c r="B15506" s="20" t="s">
        <v>171950</v>
      </c>
      <c r="C15506" s="22">
        <v>4</v>
      </c>
      <c r="D15506" s="21" t="s">
        <v>171951</v>
      </c>
      <c r="E15506" s="22">
        <v>177</v>
      </c>
      <c r="F15506" s="21" t="s">
        <v>171952</v>
      </c>
      <c r="G15506" s="22">
        <v>8</v>
      </c>
      <c r="H15506" s="22">
        <v>192</v>
      </c>
      <c r="I15506" s="21" t="s">
        <v>209242</v>
      </c>
    </row>
    <row r="15507" spans="1:9" ht="44" customHeight="1">
      <c r="A15507" s="19" t="s">
        <v>209243</v>
      </c>
      <c r="B15507" s="20" t="s">
        <v>171641</v>
      </c>
      <c r="C15507" s="22">
        <v>35</v>
      </c>
      <c r="D15507" s="22">
        <v>0</v>
      </c>
      <c r="E15507" s="22">
        <v>0</v>
      </c>
      <c r="F15507" s="21" t="s">
        <v>173403</v>
      </c>
      <c r="G15507" s="22">
        <v>20</v>
      </c>
      <c r="H15507" s="22">
        <v>58</v>
      </c>
      <c r="I15507" s="21" t="s">
        <v>209244</v>
      </c>
    </row>
    <row r="15508" spans="1:9" ht="44" customHeight="1">
      <c r="A15508" s="19" t="s">
        <v>209245</v>
      </c>
      <c r="B15508" s="20" t="s">
        <v>180938</v>
      </c>
      <c r="C15508" s="22">
        <v>31</v>
      </c>
      <c r="D15508" s="21" t="s">
        <v>170619</v>
      </c>
      <c r="E15508" s="22">
        <v>8</v>
      </c>
      <c r="F15508" s="21" t="s">
        <v>172349</v>
      </c>
      <c r="G15508" s="22">
        <v>28</v>
      </c>
      <c r="H15508" s="22">
        <v>70</v>
      </c>
      <c r="I15508" s="21" t="s">
        <v>209246</v>
      </c>
    </row>
    <row r="15509" spans="1:9" ht="44" customHeight="1">
      <c r="A15509" s="19" t="s">
        <v>209247</v>
      </c>
      <c r="B15509" s="24">
        <v>0</v>
      </c>
      <c r="C15509" s="22">
        <v>0</v>
      </c>
      <c r="D15509" s="21" t="s">
        <v>180888</v>
      </c>
      <c r="E15509" s="22">
        <v>134</v>
      </c>
      <c r="F15509" s="21" t="s">
        <v>171772</v>
      </c>
      <c r="G15509" s="22">
        <v>4</v>
      </c>
      <c r="H15509" s="22">
        <v>141</v>
      </c>
      <c r="I15509" s="21" t="s">
        <v>209248</v>
      </c>
    </row>
    <row r="15510" spans="1:9" ht="44" customHeight="1">
      <c r="A15510" s="19" t="s">
        <v>209249</v>
      </c>
      <c r="B15510" s="20" t="s">
        <v>173788</v>
      </c>
      <c r="C15510" s="22">
        <v>10</v>
      </c>
      <c r="D15510" s="21" t="s">
        <v>188618</v>
      </c>
      <c r="E15510" s="22">
        <v>60</v>
      </c>
      <c r="F15510" s="21" t="s">
        <v>183243</v>
      </c>
      <c r="G15510" s="22">
        <v>51</v>
      </c>
      <c r="H15510" s="22">
        <v>124</v>
      </c>
      <c r="I15510" s="21" t="s">
        <v>209250</v>
      </c>
    </row>
    <row r="15511" spans="1:9" ht="32" customHeight="1">
      <c r="A15511" s="19" t="s">
        <v>209251</v>
      </c>
      <c r="B15511" s="20" t="s">
        <v>209252</v>
      </c>
      <c r="C15511" s="22">
        <v>23</v>
      </c>
      <c r="D15511" s="21" t="s">
        <v>187307</v>
      </c>
      <c r="E15511" s="22">
        <v>77</v>
      </c>
      <c r="F15511" s="21" t="s">
        <v>171003</v>
      </c>
      <c r="G15511" s="22">
        <v>36</v>
      </c>
      <c r="H15511" s="22">
        <v>139</v>
      </c>
      <c r="I15511" s="21" t="s">
        <v>209253</v>
      </c>
    </row>
    <row r="15512" spans="1:9" ht="32" customHeight="1">
      <c r="A15512" s="19" t="s">
        <v>209254</v>
      </c>
      <c r="B15512" s="20" t="s">
        <v>170734</v>
      </c>
      <c r="C15512" s="22">
        <v>14</v>
      </c>
      <c r="D15512" s="21" t="s">
        <v>177133</v>
      </c>
      <c r="E15512" s="22">
        <v>150</v>
      </c>
      <c r="F15512" s="21" t="s">
        <v>177134</v>
      </c>
      <c r="G15512" s="22">
        <v>2</v>
      </c>
      <c r="H15512" s="22">
        <v>169</v>
      </c>
      <c r="I15512" s="21" t="s">
        <v>209255</v>
      </c>
    </row>
    <row r="15513" spans="1:9" ht="32" customHeight="1">
      <c r="A15513" s="19" t="s">
        <v>209256</v>
      </c>
      <c r="B15513" s="20" t="s">
        <v>182261</v>
      </c>
      <c r="C15513" s="22">
        <v>6</v>
      </c>
      <c r="D15513" s="21" t="s">
        <v>209257</v>
      </c>
      <c r="E15513" s="22">
        <v>127</v>
      </c>
      <c r="F15513" s="21" t="s">
        <v>185428</v>
      </c>
      <c r="G15513" s="22">
        <v>13</v>
      </c>
      <c r="H15513" s="22">
        <v>149</v>
      </c>
      <c r="I15513" s="21" t="s">
        <v>209258</v>
      </c>
    </row>
    <row r="15514" spans="1:9" ht="32" customHeight="1">
      <c r="A15514" s="19" t="s">
        <v>209259</v>
      </c>
      <c r="B15514" s="20" t="s">
        <v>170058</v>
      </c>
      <c r="C15514" s="22">
        <v>68</v>
      </c>
      <c r="D15514" s="21" t="s">
        <v>174075</v>
      </c>
      <c r="E15514" s="22">
        <v>2</v>
      </c>
      <c r="F15514" s="21" t="s">
        <v>169786</v>
      </c>
      <c r="G15514" s="22">
        <v>20</v>
      </c>
      <c r="H15514" s="22">
        <v>93</v>
      </c>
      <c r="I15514" s="21" t="s">
        <v>209260</v>
      </c>
    </row>
    <row r="15515" spans="1:9" ht="32" customHeight="1">
      <c r="A15515" s="19" t="s">
        <v>209261</v>
      </c>
      <c r="B15515" s="20" t="s">
        <v>172778</v>
      </c>
      <c r="C15515" s="22">
        <v>17</v>
      </c>
      <c r="D15515" s="21" t="s">
        <v>170460</v>
      </c>
      <c r="E15515" s="22">
        <v>5</v>
      </c>
      <c r="F15515" s="21" t="s">
        <v>170853</v>
      </c>
      <c r="G15515" s="22">
        <v>55</v>
      </c>
      <c r="H15515" s="22">
        <v>80</v>
      </c>
      <c r="I15515" s="21" t="s">
        <v>209262</v>
      </c>
    </row>
    <row r="15516" spans="1:9" ht="32" customHeight="1">
      <c r="A15516" s="19" t="s">
        <v>209263</v>
      </c>
      <c r="B15516" s="20" t="s">
        <v>183261</v>
      </c>
      <c r="C15516" s="22">
        <v>47</v>
      </c>
      <c r="D15516" s="21" t="s">
        <v>183663</v>
      </c>
      <c r="E15516" s="22">
        <v>5</v>
      </c>
      <c r="F15516" s="21" t="s">
        <v>186145</v>
      </c>
      <c r="G15516" s="22">
        <v>60</v>
      </c>
      <c r="H15516" s="22">
        <v>115</v>
      </c>
      <c r="I15516" s="21" t="s">
        <v>209264</v>
      </c>
    </row>
    <row r="15517" spans="1:9" ht="32" customHeight="1">
      <c r="A15517" s="19" t="s">
        <v>209265</v>
      </c>
      <c r="B15517" s="20" t="s">
        <v>170359</v>
      </c>
      <c r="C15517" s="22">
        <v>5</v>
      </c>
      <c r="D15517" s="21" t="s">
        <v>170494</v>
      </c>
      <c r="E15517" s="22">
        <v>55</v>
      </c>
      <c r="F15517" s="22">
        <v>0</v>
      </c>
      <c r="G15517" s="22">
        <v>0</v>
      </c>
      <c r="H15517" s="22">
        <v>63</v>
      </c>
      <c r="I15517" s="21" t="s">
        <v>209266</v>
      </c>
    </row>
    <row r="15518" spans="1:9" ht="44" customHeight="1">
      <c r="A15518" s="19" t="s">
        <v>209267</v>
      </c>
      <c r="B15518" s="24">
        <v>0</v>
      </c>
      <c r="C15518" s="22">
        <v>0</v>
      </c>
      <c r="D15518" s="22">
        <v>100</v>
      </c>
      <c r="E15518" s="22">
        <v>95</v>
      </c>
      <c r="F15518" s="22">
        <v>0</v>
      </c>
      <c r="G15518" s="22">
        <v>0</v>
      </c>
      <c r="H15518" s="22">
        <v>98</v>
      </c>
      <c r="I15518" s="21" t="s">
        <v>209268</v>
      </c>
    </row>
    <row r="15519" spans="1:9" ht="32" customHeight="1">
      <c r="A15519" s="19" t="s">
        <v>209269</v>
      </c>
      <c r="B15519" s="20" t="s">
        <v>175008</v>
      </c>
      <c r="C15519" s="22">
        <v>48</v>
      </c>
      <c r="D15519" s="21" t="s">
        <v>171601</v>
      </c>
      <c r="E15519" s="22">
        <v>4</v>
      </c>
      <c r="F15519" s="22">
        <v>0</v>
      </c>
      <c r="G15519" s="22">
        <v>0</v>
      </c>
      <c r="H15519" s="22">
        <v>55</v>
      </c>
      <c r="I15519" s="21" t="s">
        <v>209270</v>
      </c>
    </row>
    <row r="15520" spans="1:9" ht="32" customHeight="1">
      <c r="A15520" s="19" t="s">
        <v>209271</v>
      </c>
      <c r="B15520" s="20" t="s">
        <v>170217</v>
      </c>
      <c r="C15520" s="22">
        <v>2</v>
      </c>
      <c r="D15520" s="21" t="s">
        <v>171565</v>
      </c>
      <c r="E15520" s="22">
        <v>12</v>
      </c>
      <c r="F15520" s="21" t="s">
        <v>190518</v>
      </c>
      <c r="G15520" s="22">
        <v>48</v>
      </c>
      <c r="H15520" s="22">
        <v>65</v>
      </c>
      <c r="I15520" s="21" t="s">
        <v>209272</v>
      </c>
    </row>
    <row r="15521" spans="1:9" ht="32" customHeight="1">
      <c r="A15521" s="19" t="s">
        <v>209273</v>
      </c>
      <c r="B15521" s="20" t="s">
        <v>195833</v>
      </c>
      <c r="C15521" s="22">
        <v>19</v>
      </c>
      <c r="D15521" s="21" t="s">
        <v>194569</v>
      </c>
      <c r="E15521" s="22">
        <v>55</v>
      </c>
      <c r="F15521" s="22">
        <v>50</v>
      </c>
      <c r="G15521" s="22">
        <v>74</v>
      </c>
      <c r="H15521" s="22">
        <v>151</v>
      </c>
      <c r="I15521" s="21" t="s">
        <v>209274</v>
      </c>
    </row>
    <row r="15522" spans="1:9" ht="32" customHeight="1">
      <c r="A15522" s="19" t="s">
        <v>209275</v>
      </c>
      <c r="B15522" s="20" t="s">
        <v>177836</v>
      </c>
      <c r="C15522" s="22">
        <v>24</v>
      </c>
      <c r="D15522" s="21" t="s">
        <v>193104</v>
      </c>
      <c r="E15522" s="22">
        <v>55</v>
      </c>
      <c r="F15522" s="21" t="s">
        <v>196201</v>
      </c>
      <c r="G15522" s="22">
        <v>87</v>
      </c>
      <c r="H15522" s="22">
        <v>169</v>
      </c>
      <c r="I15522" s="21" t="s">
        <v>209276</v>
      </c>
    </row>
    <row r="15523" spans="1:9" ht="32" customHeight="1">
      <c r="A15523" s="19" t="s">
        <v>209277</v>
      </c>
      <c r="B15523" s="20" t="s">
        <v>195833</v>
      </c>
      <c r="C15523" s="22">
        <v>19</v>
      </c>
      <c r="D15523" s="21" t="s">
        <v>194569</v>
      </c>
      <c r="E15523" s="22">
        <v>55</v>
      </c>
      <c r="F15523" s="22">
        <v>50</v>
      </c>
      <c r="G15523" s="22">
        <v>74</v>
      </c>
      <c r="H15523" s="22">
        <v>151</v>
      </c>
      <c r="I15523" s="21" t="s">
        <v>209278</v>
      </c>
    </row>
    <row r="15524" spans="1:9" ht="32" customHeight="1">
      <c r="A15524" s="19" t="s">
        <v>209279</v>
      </c>
      <c r="B15524" s="20" t="s">
        <v>176916</v>
      </c>
      <c r="C15524" s="22">
        <v>63</v>
      </c>
      <c r="D15524" s="21" t="s">
        <v>181079</v>
      </c>
      <c r="E15524" s="22">
        <v>8</v>
      </c>
      <c r="F15524" s="21" t="s">
        <v>187318</v>
      </c>
      <c r="G15524" s="22">
        <v>32</v>
      </c>
      <c r="H15524" s="22">
        <v>106</v>
      </c>
      <c r="I15524" s="21" t="s">
        <v>209280</v>
      </c>
    </row>
    <row r="15525" spans="1:9" ht="32" customHeight="1">
      <c r="A15525" s="19" t="s">
        <v>209281</v>
      </c>
      <c r="B15525" s="20" t="s">
        <v>176916</v>
      </c>
      <c r="C15525" s="22">
        <v>63</v>
      </c>
      <c r="D15525" s="21" t="s">
        <v>181079</v>
      </c>
      <c r="E15525" s="22">
        <v>8</v>
      </c>
      <c r="F15525" s="21" t="s">
        <v>187318</v>
      </c>
      <c r="G15525" s="22">
        <v>32</v>
      </c>
      <c r="H15525" s="22">
        <v>106</v>
      </c>
      <c r="I15525" s="21" t="s">
        <v>209282</v>
      </c>
    </row>
    <row r="15526" spans="1:9" ht="32" customHeight="1">
      <c r="A15526" s="19" t="s">
        <v>209283</v>
      </c>
      <c r="B15526" s="20" t="s">
        <v>209284</v>
      </c>
      <c r="C15526" s="22">
        <v>63</v>
      </c>
      <c r="D15526" s="21" t="s">
        <v>200943</v>
      </c>
      <c r="E15526" s="22">
        <v>101</v>
      </c>
      <c r="F15526" s="21" t="s">
        <v>183796</v>
      </c>
      <c r="G15526" s="22">
        <v>33</v>
      </c>
      <c r="H15526" s="22">
        <v>200</v>
      </c>
      <c r="I15526" s="21" t="s">
        <v>209285</v>
      </c>
    </row>
    <row r="15527" spans="1:9" ht="32" customHeight="1">
      <c r="A15527" s="19" t="s">
        <v>209286</v>
      </c>
      <c r="B15527" s="20" t="s">
        <v>189045</v>
      </c>
      <c r="C15527" s="22">
        <v>61</v>
      </c>
      <c r="D15527" s="21" t="s">
        <v>209287</v>
      </c>
      <c r="E15527" s="22">
        <v>101</v>
      </c>
      <c r="F15527" s="21" t="s">
        <v>171845</v>
      </c>
      <c r="G15527" s="22">
        <v>32</v>
      </c>
      <c r="H15527" s="22">
        <v>197</v>
      </c>
      <c r="I15527" s="21" t="s">
        <v>209288</v>
      </c>
    </row>
    <row r="15528" spans="1:9" ht="32" customHeight="1">
      <c r="A15528" s="19" t="s">
        <v>209289</v>
      </c>
      <c r="B15528" s="20" t="s">
        <v>169998</v>
      </c>
      <c r="C15528" s="22">
        <v>1</v>
      </c>
      <c r="D15528" s="21" t="s">
        <v>178044</v>
      </c>
      <c r="E15528" s="22">
        <v>184</v>
      </c>
      <c r="F15528" s="21" t="s">
        <v>170788</v>
      </c>
      <c r="G15528" s="22">
        <v>5</v>
      </c>
      <c r="H15528" s="22">
        <v>193</v>
      </c>
      <c r="I15528" s="21" t="s">
        <v>209290</v>
      </c>
    </row>
    <row r="15529" spans="1:9" ht="32" customHeight="1">
      <c r="A15529" s="19" t="s">
        <v>209291</v>
      </c>
      <c r="B15529" s="20" t="s">
        <v>169998</v>
      </c>
      <c r="C15529" s="22">
        <v>1</v>
      </c>
      <c r="D15529" s="21" t="s">
        <v>178044</v>
      </c>
      <c r="E15529" s="22">
        <v>184</v>
      </c>
      <c r="F15529" s="21" t="s">
        <v>170788</v>
      </c>
      <c r="G15529" s="22">
        <v>5</v>
      </c>
      <c r="H15529" s="22">
        <v>193</v>
      </c>
      <c r="I15529" s="21" t="s">
        <v>209292</v>
      </c>
    </row>
    <row r="15530" spans="1:9" ht="32" customHeight="1">
      <c r="A15530" s="19" t="s">
        <v>209293</v>
      </c>
      <c r="B15530" s="20" t="s">
        <v>185811</v>
      </c>
      <c r="C15530" s="22">
        <v>56</v>
      </c>
      <c r="D15530" s="21" t="s">
        <v>175099</v>
      </c>
      <c r="E15530" s="22">
        <v>54</v>
      </c>
      <c r="F15530" s="21" t="s">
        <v>184356</v>
      </c>
      <c r="G15530" s="22">
        <v>19</v>
      </c>
      <c r="H15530" s="22">
        <v>132</v>
      </c>
      <c r="I15530" s="21" t="s">
        <v>209294</v>
      </c>
    </row>
    <row r="15531" spans="1:9" ht="32" customHeight="1">
      <c r="A15531" s="19" t="s">
        <v>209295</v>
      </c>
      <c r="B15531" s="20" t="s">
        <v>182127</v>
      </c>
      <c r="C15531" s="22">
        <v>22</v>
      </c>
      <c r="D15531" s="21" t="s">
        <v>201362</v>
      </c>
      <c r="E15531" s="22">
        <v>84</v>
      </c>
      <c r="F15531" s="21" t="s">
        <v>181750</v>
      </c>
      <c r="G15531" s="22">
        <v>25</v>
      </c>
      <c r="H15531" s="22">
        <v>134</v>
      </c>
      <c r="I15531" s="21" t="s">
        <v>209296</v>
      </c>
    </row>
    <row r="15532" spans="1:9" ht="32" customHeight="1">
      <c r="A15532" s="19" t="s">
        <v>209297</v>
      </c>
      <c r="B15532" s="20" t="s">
        <v>169843</v>
      </c>
      <c r="C15532" s="22">
        <v>81</v>
      </c>
      <c r="D15532" s="21" t="s">
        <v>173202</v>
      </c>
      <c r="E15532" s="22">
        <v>42</v>
      </c>
      <c r="F15532" s="21" t="s">
        <v>171869</v>
      </c>
      <c r="G15532" s="22">
        <v>21</v>
      </c>
      <c r="H15532" s="22">
        <v>147</v>
      </c>
      <c r="I15532" s="21" t="s">
        <v>209298</v>
      </c>
    </row>
    <row r="15533" spans="1:9" ht="32" customHeight="1">
      <c r="A15533" s="19" t="s">
        <v>209299</v>
      </c>
      <c r="B15533" s="20" t="s">
        <v>196742</v>
      </c>
      <c r="C15533" s="22">
        <v>82</v>
      </c>
      <c r="D15533" s="21" t="s">
        <v>185353</v>
      </c>
      <c r="E15533" s="22">
        <v>64</v>
      </c>
      <c r="F15533" s="21" t="s">
        <v>176546</v>
      </c>
      <c r="G15533" s="22">
        <v>16</v>
      </c>
      <c r="H15533" s="22">
        <v>165</v>
      </c>
      <c r="I15533" s="21" t="s">
        <v>209300</v>
      </c>
    </row>
    <row r="15534" spans="1:9" ht="32" customHeight="1">
      <c r="A15534" s="19" t="s">
        <v>209301</v>
      </c>
      <c r="B15534" s="20" t="s">
        <v>175637</v>
      </c>
      <c r="C15534" s="22">
        <v>57</v>
      </c>
      <c r="D15534" s="21" t="s">
        <v>170227</v>
      </c>
      <c r="E15534" s="22">
        <v>64</v>
      </c>
      <c r="F15534" s="21" t="s">
        <v>170359</v>
      </c>
      <c r="G15534" s="22">
        <v>11</v>
      </c>
      <c r="H15534" s="22">
        <v>135</v>
      </c>
      <c r="I15534" s="21" t="s">
        <v>209302</v>
      </c>
    </row>
    <row r="15535" spans="1:9" ht="32" customHeight="1">
      <c r="A15535" s="19" t="s">
        <v>209303</v>
      </c>
      <c r="B15535" s="20" t="s">
        <v>195239</v>
      </c>
      <c r="C15535" s="22">
        <v>98</v>
      </c>
      <c r="D15535" s="21" t="s">
        <v>171294</v>
      </c>
      <c r="E15535" s="22">
        <v>32</v>
      </c>
      <c r="F15535" s="21" t="s">
        <v>170556</v>
      </c>
      <c r="G15535" s="22">
        <v>2</v>
      </c>
      <c r="H15535" s="22">
        <v>135</v>
      </c>
      <c r="I15535" s="21" t="s">
        <v>209304</v>
      </c>
    </row>
    <row r="15536" spans="1:9" ht="32" customHeight="1">
      <c r="A15536" s="19" t="s">
        <v>209305</v>
      </c>
      <c r="B15536" s="20" t="s">
        <v>177982</v>
      </c>
      <c r="C15536" s="22">
        <v>35</v>
      </c>
      <c r="D15536" s="21" t="s">
        <v>174649</v>
      </c>
      <c r="E15536" s="22">
        <v>21</v>
      </c>
      <c r="F15536" s="21" t="s">
        <v>170530</v>
      </c>
      <c r="G15536" s="22">
        <v>47</v>
      </c>
      <c r="H15536" s="22">
        <v>106</v>
      </c>
      <c r="I15536" s="21" t="s">
        <v>209306</v>
      </c>
    </row>
    <row r="15537" spans="1:9" ht="32" customHeight="1">
      <c r="A15537" s="19" t="s">
        <v>209307</v>
      </c>
      <c r="B15537" s="20" t="s">
        <v>170556</v>
      </c>
      <c r="C15537" s="22">
        <v>1</v>
      </c>
      <c r="D15537" s="21" t="s">
        <v>172437</v>
      </c>
      <c r="E15537" s="22">
        <v>60</v>
      </c>
      <c r="F15537" s="21" t="s">
        <v>176097</v>
      </c>
      <c r="G15537" s="22">
        <v>5</v>
      </c>
      <c r="H15537" s="22">
        <v>69</v>
      </c>
      <c r="I15537" s="21" t="s">
        <v>209308</v>
      </c>
    </row>
    <row r="15538" spans="1:9" ht="32" customHeight="1">
      <c r="A15538" s="19" t="s">
        <v>209309</v>
      </c>
      <c r="B15538" s="20" t="s">
        <v>177323</v>
      </c>
      <c r="C15538" s="22">
        <v>21</v>
      </c>
      <c r="D15538" s="21" t="s">
        <v>184214</v>
      </c>
      <c r="E15538" s="22">
        <v>113</v>
      </c>
      <c r="F15538" s="21" t="s">
        <v>175385</v>
      </c>
      <c r="G15538" s="22">
        <v>25</v>
      </c>
      <c r="H15538" s="22">
        <v>162</v>
      </c>
      <c r="I15538" s="21" t="s">
        <v>209310</v>
      </c>
    </row>
    <row r="15539" spans="1:9" ht="32" customHeight="1">
      <c r="A15539" s="19" t="s">
        <v>209311</v>
      </c>
      <c r="B15539" s="20" t="s">
        <v>169913</v>
      </c>
      <c r="C15539" s="22">
        <v>3</v>
      </c>
      <c r="D15539" s="21" t="s">
        <v>173744</v>
      </c>
      <c r="E15539" s="22">
        <v>110</v>
      </c>
      <c r="F15539" s="21" t="s">
        <v>182030</v>
      </c>
      <c r="G15539" s="22">
        <v>13</v>
      </c>
      <c r="H15539" s="22">
        <v>129</v>
      </c>
      <c r="I15539" s="21" t="s">
        <v>209312</v>
      </c>
    </row>
    <row r="15540" spans="1:9" ht="32" customHeight="1">
      <c r="A15540" s="19" t="s">
        <v>209313</v>
      </c>
      <c r="B15540" s="20" t="s">
        <v>184146</v>
      </c>
      <c r="C15540" s="22">
        <v>59</v>
      </c>
      <c r="D15540" s="21" t="s">
        <v>173933</v>
      </c>
      <c r="E15540" s="22">
        <v>62</v>
      </c>
      <c r="F15540" s="21" t="s">
        <v>184146</v>
      </c>
      <c r="G15540" s="22">
        <v>59</v>
      </c>
      <c r="H15540" s="22">
        <v>183</v>
      </c>
      <c r="I15540" s="21" t="s">
        <v>209314</v>
      </c>
    </row>
    <row r="15541" spans="1:9" ht="32" customHeight="1">
      <c r="A15541" s="19" t="s">
        <v>209315</v>
      </c>
      <c r="B15541" s="20" t="s">
        <v>14579</v>
      </c>
      <c r="C15541" s="22">
        <v>2</v>
      </c>
      <c r="D15541" s="21" t="s">
        <v>163198</v>
      </c>
      <c r="E15541" s="22">
        <v>78</v>
      </c>
      <c r="F15541" s="22">
        <v>0</v>
      </c>
      <c r="G15541" s="22">
        <v>0</v>
      </c>
      <c r="H15541" s="22">
        <v>83</v>
      </c>
      <c r="I15541" s="21" t="s">
        <v>209316</v>
      </c>
    </row>
    <row r="15542" spans="1:9" ht="32" customHeight="1">
      <c r="A15542" s="19" t="s">
        <v>209317</v>
      </c>
      <c r="B15542" s="20" t="s">
        <v>188734</v>
      </c>
      <c r="C15542" s="22">
        <v>67</v>
      </c>
      <c r="D15542" s="22">
        <v>0</v>
      </c>
      <c r="E15542" s="22">
        <v>0</v>
      </c>
      <c r="F15542" s="21" t="s">
        <v>172463</v>
      </c>
      <c r="G15542" s="22">
        <v>29</v>
      </c>
      <c r="H15542" s="22">
        <v>99</v>
      </c>
      <c r="I15542" s="21" t="s">
        <v>209318</v>
      </c>
    </row>
    <row r="15543" spans="1:9" ht="32" customHeight="1">
      <c r="A15543" s="19" t="s">
        <v>209319</v>
      </c>
      <c r="B15543" s="20" t="s">
        <v>182834</v>
      </c>
      <c r="C15543" s="22">
        <v>37</v>
      </c>
      <c r="D15543" s="21" t="s">
        <v>209320</v>
      </c>
      <c r="E15543" s="22">
        <v>91</v>
      </c>
      <c r="F15543" s="21" t="s">
        <v>172712</v>
      </c>
      <c r="G15543" s="22">
        <v>29</v>
      </c>
      <c r="H15543" s="22">
        <v>160</v>
      </c>
      <c r="I15543" s="21" t="s">
        <v>209321</v>
      </c>
    </row>
    <row r="15544" spans="1:9" ht="32" customHeight="1">
      <c r="A15544" s="19" t="s">
        <v>209322</v>
      </c>
      <c r="B15544" s="20" t="s">
        <v>209323</v>
      </c>
      <c r="C15544" s="22">
        <v>67</v>
      </c>
      <c r="D15544" s="21" t="s">
        <v>174963</v>
      </c>
      <c r="E15544" s="22">
        <v>6</v>
      </c>
      <c r="F15544" s="21" t="s">
        <v>206711</v>
      </c>
      <c r="G15544" s="22">
        <v>32</v>
      </c>
      <c r="H15544" s="22">
        <v>108</v>
      </c>
      <c r="I15544" s="21" t="s">
        <v>209324</v>
      </c>
    </row>
    <row r="15545" spans="1:9" ht="32" customHeight="1">
      <c r="A15545" s="19" t="s">
        <v>209325</v>
      </c>
      <c r="B15545" s="20" t="s">
        <v>191311</v>
      </c>
      <c r="C15545" s="22">
        <v>53</v>
      </c>
      <c r="D15545" s="21" t="s">
        <v>192687</v>
      </c>
      <c r="E15545" s="22">
        <v>44</v>
      </c>
      <c r="F15545" s="21" t="s">
        <v>171478</v>
      </c>
      <c r="G15545" s="22">
        <v>10</v>
      </c>
      <c r="H15545" s="22">
        <v>110</v>
      </c>
      <c r="I15545" s="21" t="s">
        <v>209326</v>
      </c>
    </row>
    <row r="15546" spans="1:9" ht="44" customHeight="1">
      <c r="A15546" s="19" t="s">
        <v>209327</v>
      </c>
      <c r="B15546" s="20" t="s">
        <v>177058</v>
      </c>
      <c r="C15546" s="22">
        <v>6</v>
      </c>
      <c r="D15546" s="21" t="s">
        <v>199911</v>
      </c>
      <c r="E15546" s="22">
        <v>94</v>
      </c>
      <c r="F15546" s="21" t="s">
        <v>170242</v>
      </c>
      <c r="G15546" s="22">
        <v>9</v>
      </c>
      <c r="H15546" s="22">
        <v>112</v>
      </c>
      <c r="I15546" s="21" t="s">
        <v>209328</v>
      </c>
    </row>
    <row r="15547" spans="1:9" ht="32" customHeight="1">
      <c r="A15547" s="19" t="s">
        <v>209329</v>
      </c>
      <c r="B15547" s="20" t="s">
        <v>180071</v>
      </c>
      <c r="C15547" s="22">
        <v>56</v>
      </c>
      <c r="D15547" s="21" t="s">
        <v>176438</v>
      </c>
      <c r="E15547" s="22">
        <v>23</v>
      </c>
      <c r="F15547" s="21" t="s">
        <v>174970</v>
      </c>
      <c r="G15547" s="22">
        <v>11</v>
      </c>
      <c r="H15547" s="22">
        <v>93</v>
      </c>
      <c r="I15547" s="21" t="s">
        <v>209330</v>
      </c>
    </row>
    <row r="15548" spans="1:9" ht="44" customHeight="1">
      <c r="A15548" s="19" t="s">
        <v>209331</v>
      </c>
      <c r="B15548" s="20" t="s">
        <v>209332</v>
      </c>
      <c r="C15548" s="22">
        <v>81</v>
      </c>
      <c r="D15548" s="21" t="s">
        <v>204570</v>
      </c>
      <c r="E15548" s="22">
        <v>23</v>
      </c>
      <c r="F15548" s="21" t="s">
        <v>189585</v>
      </c>
      <c r="G15548" s="22">
        <v>33</v>
      </c>
      <c r="H15548" s="22">
        <v>140</v>
      </c>
      <c r="I15548" s="21" t="s">
        <v>209333</v>
      </c>
    </row>
    <row r="15549" spans="1:9" ht="44" customHeight="1">
      <c r="A15549" s="19" t="s">
        <v>209334</v>
      </c>
      <c r="B15549" s="20" t="s">
        <v>181660</v>
      </c>
      <c r="C15549" s="22">
        <v>71</v>
      </c>
      <c r="D15549" s="21" t="s">
        <v>171247</v>
      </c>
      <c r="E15549" s="22">
        <v>50</v>
      </c>
      <c r="F15549" s="21" t="s">
        <v>178600</v>
      </c>
      <c r="G15549" s="22">
        <v>1</v>
      </c>
      <c r="H15549" s="22">
        <v>125</v>
      </c>
      <c r="I15549" s="21" t="s">
        <v>209335</v>
      </c>
    </row>
    <row r="15550" spans="1:9" ht="44" customHeight="1">
      <c r="A15550" s="19" t="s">
        <v>209336</v>
      </c>
      <c r="B15550" s="20" t="s">
        <v>172612</v>
      </c>
      <c r="C15550" s="22">
        <v>3</v>
      </c>
      <c r="D15550" s="21" t="s">
        <v>173450</v>
      </c>
      <c r="E15550" s="22">
        <v>35</v>
      </c>
      <c r="F15550" s="21" t="s">
        <v>174406</v>
      </c>
      <c r="G15550" s="22">
        <v>27</v>
      </c>
      <c r="H15550" s="22">
        <v>68</v>
      </c>
      <c r="I15550" s="21" t="s">
        <v>209337</v>
      </c>
    </row>
    <row r="15551" spans="1:9" ht="44" customHeight="1">
      <c r="A15551" s="19" t="s">
        <v>209338</v>
      </c>
      <c r="B15551" s="20" t="s">
        <v>190854</v>
      </c>
      <c r="C15551" s="22">
        <v>26</v>
      </c>
      <c r="D15551" s="21" t="s">
        <v>170644</v>
      </c>
      <c r="E15551" s="22">
        <v>111</v>
      </c>
      <c r="F15551" s="21" t="s">
        <v>188020</v>
      </c>
      <c r="G15551" s="22">
        <v>16</v>
      </c>
      <c r="H15551" s="22">
        <v>156</v>
      </c>
      <c r="I15551" s="21" t="s">
        <v>209339</v>
      </c>
    </row>
    <row r="15552" spans="1:9" ht="44" customHeight="1">
      <c r="A15552" s="19" t="s">
        <v>209340</v>
      </c>
      <c r="B15552" s="20" t="s">
        <v>14638</v>
      </c>
      <c r="C15552" s="22">
        <v>35</v>
      </c>
      <c r="D15552" s="21" t="s">
        <v>14613</v>
      </c>
      <c r="E15552" s="22">
        <v>21</v>
      </c>
      <c r="F15552" s="22">
        <v>0</v>
      </c>
      <c r="G15552" s="22">
        <v>0</v>
      </c>
      <c r="H15552" s="22">
        <v>59</v>
      </c>
      <c r="I15552" s="21" t="s">
        <v>209341</v>
      </c>
    </row>
    <row r="15553" spans="1:9" ht="44" customHeight="1">
      <c r="A15553" s="19" t="s">
        <v>209342</v>
      </c>
      <c r="B15553" s="20" t="s">
        <v>171955</v>
      </c>
      <c r="C15553" s="22">
        <v>14</v>
      </c>
      <c r="D15553" s="21" t="s">
        <v>209343</v>
      </c>
      <c r="E15553" s="22">
        <v>99</v>
      </c>
      <c r="F15553" s="21" t="s">
        <v>209344</v>
      </c>
      <c r="G15553" s="22">
        <v>26</v>
      </c>
      <c r="H15553" s="22">
        <v>142</v>
      </c>
      <c r="I15553" s="21" t="s">
        <v>209345</v>
      </c>
    </row>
    <row r="15554" spans="1:9" ht="44" customHeight="1">
      <c r="A15554" s="19" t="s">
        <v>209346</v>
      </c>
      <c r="B15554" s="24">
        <v>0</v>
      </c>
      <c r="C15554" s="22">
        <v>0</v>
      </c>
      <c r="D15554" s="21" t="s">
        <v>189615</v>
      </c>
      <c r="E15554" s="22">
        <v>99</v>
      </c>
      <c r="F15554" s="21" t="s">
        <v>196590</v>
      </c>
      <c r="G15554" s="22">
        <v>20</v>
      </c>
      <c r="H15554" s="22">
        <v>122</v>
      </c>
      <c r="I15554" s="21" t="s">
        <v>209347</v>
      </c>
    </row>
    <row r="15555" spans="1:9" ht="44" customHeight="1">
      <c r="A15555" s="19" t="s">
        <v>209348</v>
      </c>
      <c r="B15555" s="20" t="s">
        <v>196853</v>
      </c>
      <c r="C15555" s="22">
        <v>47</v>
      </c>
      <c r="D15555" s="21" t="s">
        <v>183027</v>
      </c>
      <c r="E15555" s="22">
        <v>43</v>
      </c>
      <c r="F15555" s="21" t="s">
        <v>170382</v>
      </c>
      <c r="G15555" s="22">
        <v>2</v>
      </c>
      <c r="H15555" s="22">
        <v>95</v>
      </c>
      <c r="I15555" s="21" t="s">
        <v>209349</v>
      </c>
    </row>
    <row r="15556" spans="1:9" ht="32" customHeight="1">
      <c r="A15556" s="19" t="s">
        <v>209350</v>
      </c>
      <c r="B15556" s="20" t="s">
        <v>171753</v>
      </c>
      <c r="C15556" s="22">
        <v>104</v>
      </c>
      <c r="D15556" s="21" t="s">
        <v>175265</v>
      </c>
      <c r="E15556" s="22">
        <v>20</v>
      </c>
      <c r="F15556" s="21" t="s">
        <v>169695</v>
      </c>
      <c r="G15556" s="22">
        <v>58</v>
      </c>
      <c r="H15556" s="22">
        <v>185</v>
      </c>
      <c r="I15556" s="21" t="s">
        <v>209351</v>
      </c>
    </row>
    <row r="15557" spans="1:9" ht="32" customHeight="1">
      <c r="A15557" s="19" t="s">
        <v>209352</v>
      </c>
      <c r="B15557" s="20" t="s">
        <v>178685</v>
      </c>
      <c r="C15557" s="22">
        <v>62</v>
      </c>
      <c r="D15557" s="21" t="s">
        <v>191141</v>
      </c>
      <c r="E15557" s="22">
        <v>43</v>
      </c>
      <c r="F15557" s="21" t="s">
        <v>169936</v>
      </c>
      <c r="G15557" s="22">
        <v>6</v>
      </c>
      <c r="H15557" s="22">
        <v>114</v>
      </c>
      <c r="I15557" s="21" t="s">
        <v>209353</v>
      </c>
    </row>
    <row r="15558" spans="1:9" ht="32" customHeight="1">
      <c r="A15558" s="19" t="s">
        <v>209354</v>
      </c>
      <c r="B15558" s="20" t="s">
        <v>178685</v>
      </c>
      <c r="C15558" s="22">
        <v>62</v>
      </c>
      <c r="D15558" s="21" t="s">
        <v>191141</v>
      </c>
      <c r="E15558" s="22">
        <v>43</v>
      </c>
      <c r="F15558" s="21" t="s">
        <v>169936</v>
      </c>
      <c r="G15558" s="22">
        <v>6</v>
      </c>
      <c r="H15558" s="22">
        <v>114</v>
      </c>
      <c r="I15558" s="21" t="s">
        <v>209355</v>
      </c>
    </row>
    <row r="15559" spans="1:9" ht="44" customHeight="1">
      <c r="A15559" s="19" t="s">
        <v>209356</v>
      </c>
      <c r="B15559" s="20" t="s">
        <v>171642</v>
      </c>
      <c r="C15559" s="22">
        <v>35</v>
      </c>
      <c r="D15559" s="21" t="s">
        <v>181071</v>
      </c>
      <c r="E15559" s="22">
        <v>43</v>
      </c>
      <c r="F15559" s="21" t="s">
        <v>177407</v>
      </c>
      <c r="G15559" s="22">
        <v>21</v>
      </c>
      <c r="H15559" s="22">
        <v>102</v>
      </c>
      <c r="I15559" s="21" t="s">
        <v>209357</v>
      </c>
    </row>
    <row r="15560" spans="1:9" ht="44" customHeight="1">
      <c r="A15560" s="19" t="s">
        <v>209358</v>
      </c>
      <c r="B15560" s="20" t="s">
        <v>174937</v>
      </c>
      <c r="C15560" s="22">
        <v>3</v>
      </c>
      <c r="D15560" s="21" t="s">
        <v>186244</v>
      </c>
      <c r="E15560" s="22">
        <v>55</v>
      </c>
      <c r="F15560" s="21" t="s">
        <v>189435</v>
      </c>
      <c r="G15560" s="22">
        <v>75</v>
      </c>
      <c r="H15560" s="22">
        <v>136</v>
      </c>
      <c r="I15560" s="21" t="s">
        <v>209359</v>
      </c>
    </row>
    <row r="15561" spans="1:9" ht="32" customHeight="1">
      <c r="A15561" s="19" t="s">
        <v>209360</v>
      </c>
      <c r="B15561" s="20" t="s">
        <v>190359</v>
      </c>
      <c r="C15561" s="22">
        <v>4</v>
      </c>
      <c r="D15561" s="21" t="s">
        <v>172538</v>
      </c>
      <c r="E15561" s="22">
        <v>125</v>
      </c>
      <c r="F15561" s="21" t="s">
        <v>174076</v>
      </c>
      <c r="G15561" s="22">
        <v>6</v>
      </c>
      <c r="H15561" s="22">
        <v>138</v>
      </c>
      <c r="I15561" s="21" t="s">
        <v>209361</v>
      </c>
    </row>
    <row r="15562" spans="1:9" ht="32" customHeight="1">
      <c r="A15562" s="19" t="s">
        <v>209362</v>
      </c>
      <c r="B15562" s="20" t="s">
        <v>190359</v>
      </c>
      <c r="C15562" s="22">
        <v>4</v>
      </c>
      <c r="D15562" s="21" t="s">
        <v>172538</v>
      </c>
      <c r="E15562" s="22">
        <v>125</v>
      </c>
      <c r="F15562" s="21" t="s">
        <v>174076</v>
      </c>
      <c r="G15562" s="22">
        <v>6</v>
      </c>
      <c r="H15562" s="22">
        <v>138</v>
      </c>
      <c r="I15562" s="21" t="s">
        <v>209363</v>
      </c>
    </row>
    <row r="15563" spans="1:9" ht="32" customHeight="1">
      <c r="A15563" s="19" t="s">
        <v>209364</v>
      </c>
      <c r="B15563" s="24">
        <v>100</v>
      </c>
      <c r="C15563" s="22">
        <v>50</v>
      </c>
      <c r="D15563" s="22">
        <v>0</v>
      </c>
      <c r="E15563" s="22">
        <v>0</v>
      </c>
      <c r="F15563" s="22">
        <v>0</v>
      </c>
      <c r="G15563" s="22">
        <v>0</v>
      </c>
      <c r="H15563" s="22">
        <v>53</v>
      </c>
      <c r="I15563" s="21" t="s">
        <v>209365</v>
      </c>
    </row>
    <row r="15564" spans="1:9" ht="32" customHeight="1">
      <c r="A15564" s="19" t="s">
        <v>209366</v>
      </c>
      <c r="B15564" s="20" t="s">
        <v>186559</v>
      </c>
      <c r="C15564" s="22">
        <v>87</v>
      </c>
      <c r="D15564" s="21" t="s">
        <v>178879</v>
      </c>
      <c r="E15564" s="22">
        <v>37</v>
      </c>
      <c r="F15564" s="21" t="s">
        <v>188256</v>
      </c>
      <c r="G15564" s="22">
        <v>7</v>
      </c>
      <c r="H15564" s="22">
        <v>134</v>
      </c>
      <c r="I15564" s="21" t="s">
        <v>209367</v>
      </c>
    </row>
    <row r="15565" spans="1:9" ht="44" customHeight="1">
      <c r="A15565" s="19" t="s">
        <v>209368</v>
      </c>
      <c r="B15565" s="20" t="s">
        <v>171391</v>
      </c>
      <c r="C15565" s="22">
        <v>9</v>
      </c>
      <c r="D15565" s="21" t="s">
        <v>171557</v>
      </c>
      <c r="E15565" s="22">
        <v>52</v>
      </c>
      <c r="F15565" s="21" t="s">
        <v>170293</v>
      </c>
      <c r="G15565" s="22">
        <v>13</v>
      </c>
      <c r="H15565" s="22">
        <v>77</v>
      </c>
      <c r="I15565" s="21" t="s">
        <v>209369</v>
      </c>
    </row>
    <row r="15566" spans="1:9" ht="32" customHeight="1">
      <c r="A15566" s="19" t="s">
        <v>209370</v>
      </c>
      <c r="B15566" s="20" t="s">
        <v>173494</v>
      </c>
      <c r="C15566" s="22">
        <v>68</v>
      </c>
      <c r="D15566" s="21" t="s">
        <v>171556</v>
      </c>
      <c r="E15566" s="22">
        <v>29</v>
      </c>
      <c r="F15566" s="21" t="s">
        <v>187801</v>
      </c>
      <c r="G15566" s="22">
        <v>14</v>
      </c>
      <c r="H15566" s="22">
        <v>114</v>
      </c>
      <c r="I15566" s="21" t="s">
        <v>209371</v>
      </c>
    </row>
    <row r="15567" spans="1:9" ht="32" customHeight="1">
      <c r="A15567" s="19" t="s">
        <v>209372</v>
      </c>
      <c r="B15567" s="24">
        <v>25</v>
      </c>
      <c r="C15567" s="22">
        <v>46</v>
      </c>
      <c r="D15567" s="21" t="s">
        <v>176643</v>
      </c>
      <c r="E15567" s="22">
        <v>76</v>
      </c>
      <c r="F15567" s="21" t="s">
        <v>174255</v>
      </c>
      <c r="G15567" s="22">
        <v>62</v>
      </c>
      <c r="H15567" s="22">
        <v>187</v>
      </c>
      <c r="I15567" s="21" t="s">
        <v>209373</v>
      </c>
    </row>
    <row r="15568" spans="1:9" ht="32" customHeight="1">
      <c r="A15568" s="19" t="s">
        <v>209374</v>
      </c>
      <c r="B15568" s="20" t="s">
        <v>170976</v>
      </c>
      <c r="C15568" s="22">
        <v>2</v>
      </c>
      <c r="D15568" s="21" t="s">
        <v>180244</v>
      </c>
      <c r="E15568" s="22">
        <v>52</v>
      </c>
      <c r="F15568" s="21" t="s">
        <v>170250</v>
      </c>
      <c r="G15568" s="22">
        <v>27</v>
      </c>
      <c r="H15568" s="22">
        <v>84</v>
      </c>
      <c r="I15568" s="21" t="s">
        <v>209375</v>
      </c>
    </row>
    <row r="15569" spans="1:9" ht="32" customHeight="1">
      <c r="A15569" s="19" t="s">
        <v>209376</v>
      </c>
      <c r="B15569" s="20" t="s">
        <v>169791</v>
      </c>
      <c r="C15569" s="22">
        <v>32</v>
      </c>
      <c r="D15569" s="22">
        <v>0</v>
      </c>
      <c r="E15569" s="22">
        <v>0</v>
      </c>
      <c r="F15569" s="21" t="s">
        <v>173932</v>
      </c>
      <c r="G15569" s="22">
        <v>28</v>
      </c>
      <c r="H15569" s="22">
        <v>63</v>
      </c>
      <c r="I15569" s="21" t="s">
        <v>209377</v>
      </c>
    </row>
    <row r="15570" spans="1:9" ht="32" customHeight="1">
      <c r="A15570" s="19" t="s">
        <v>209378</v>
      </c>
      <c r="B15570" s="20" t="s">
        <v>169791</v>
      </c>
      <c r="C15570" s="22">
        <v>32</v>
      </c>
      <c r="D15570" s="22">
        <v>0</v>
      </c>
      <c r="E15570" s="22">
        <v>0</v>
      </c>
      <c r="F15570" s="21" t="s">
        <v>173932</v>
      </c>
      <c r="G15570" s="22">
        <v>28</v>
      </c>
      <c r="H15570" s="22">
        <v>63</v>
      </c>
      <c r="I15570" s="21" t="s">
        <v>209379</v>
      </c>
    </row>
    <row r="15571" spans="1:9" ht="32" customHeight="1">
      <c r="A15571" s="19" t="s">
        <v>209380</v>
      </c>
      <c r="B15571" s="20" t="s">
        <v>169791</v>
      </c>
      <c r="C15571" s="22">
        <v>32</v>
      </c>
      <c r="D15571" s="22">
        <v>0</v>
      </c>
      <c r="E15571" s="22">
        <v>0</v>
      </c>
      <c r="F15571" s="21" t="s">
        <v>173932</v>
      </c>
      <c r="G15571" s="22">
        <v>28</v>
      </c>
      <c r="H15571" s="22">
        <v>63</v>
      </c>
      <c r="I15571" s="21" t="s">
        <v>209381</v>
      </c>
    </row>
    <row r="15572" spans="1:9" ht="32" customHeight="1">
      <c r="A15572" s="19" t="s">
        <v>209382</v>
      </c>
      <c r="B15572" s="20" t="s">
        <v>169791</v>
      </c>
      <c r="C15572" s="22">
        <v>32</v>
      </c>
      <c r="D15572" s="22">
        <v>0</v>
      </c>
      <c r="E15572" s="22">
        <v>0</v>
      </c>
      <c r="F15572" s="21" t="s">
        <v>173932</v>
      </c>
      <c r="G15572" s="22">
        <v>28</v>
      </c>
      <c r="H15572" s="22">
        <v>63</v>
      </c>
      <c r="I15572" s="21" t="s">
        <v>209383</v>
      </c>
    </row>
    <row r="15573" spans="1:9" ht="32" customHeight="1">
      <c r="A15573" s="19" t="s">
        <v>209384</v>
      </c>
      <c r="B15573" s="20" t="s">
        <v>174183</v>
      </c>
      <c r="C15573" s="22">
        <v>2</v>
      </c>
      <c r="D15573" s="21" t="s">
        <v>209385</v>
      </c>
      <c r="E15573" s="22">
        <v>69</v>
      </c>
      <c r="F15573" s="21" t="s">
        <v>177836</v>
      </c>
      <c r="G15573" s="22">
        <v>12</v>
      </c>
      <c r="H15573" s="22">
        <v>86</v>
      </c>
      <c r="I15573" s="21" t="s">
        <v>209386</v>
      </c>
    </row>
    <row r="15574" spans="1:9" ht="32" customHeight="1">
      <c r="A15574" s="19" t="s">
        <v>209387</v>
      </c>
      <c r="B15574" s="20" t="s">
        <v>170250</v>
      </c>
      <c r="C15574" s="22">
        <v>21</v>
      </c>
      <c r="D15574" s="21" t="s">
        <v>183074</v>
      </c>
      <c r="E15574" s="22">
        <v>29</v>
      </c>
      <c r="F15574" s="21" t="s">
        <v>174479</v>
      </c>
      <c r="G15574" s="22">
        <v>13</v>
      </c>
      <c r="H15574" s="22">
        <v>66</v>
      </c>
      <c r="I15574" s="21" t="s">
        <v>209388</v>
      </c>
    </row>
    <row r="15575" spans="1:9" ht="32" customHeight="1">
      <c r="A15575" s="19" t="s">
        <v>209389</v>
      </c>
      <c r="B15575" s="20" t="s">
        <v>169790</v>
      </c>
      <c r="C15575" s="22">
        <v>29</v>
      </c>
      <c r="D15575" s="21" t="s">
        <v>175745</v>
      </c>
      <c r="E15575" s="22">
        <v>37</v>
      </c>
      <c r="F15575" s="22">
        <v>12</v>
      </c>
      <c r="G15575" s="22">
        <v>9</v>
      </c>
      <c r="H15575" s="22">
        <v>78</v>
      </c>
      <c r="I15575" s="21" t="s">
        <v>209390</v>
      </c>
    </row>
    <row r="15576" spans="1:9" ht="32" customHeight="1">
      <c r="A15576" s="19" t="s">
        <v>209391</v>
      </c>
      <c r="B15576" s="20" t="s">
        <v>170644</v>
      </c>
      <c r="C15576" s="22">
        <v>37</v>
      </c>
      <c r="D15576" s="22">
        <v>0</v>
      </c>
      <c r="E15576" s="22">
        <v>0</v>
      </c>
      <c r="F15576" s="21" t="s">
        <v>178197</v>
      </c>
      <c r="G15576" s="22">
        <v>14</v>
      </c>
      <c r="H15576" s="22">
        <v>54</v>
      </c>
      <c r="I15576" s="21" t="s">
        <v>209392</v>
      </c>
    </row>
    <row r="15577" spans="1:9" ht="32" customHeight="1">
      <c r="A15577" s="19" t="s">
        <v>209393</v>
      </c>
      <c r="B15577" s="20" t="s">
        <v>174766</v>
      </c>
      <c r="C15577" s="22">
        <v>16</v>
      </c>
      <c r="D15577" s="21" t="s">
        <v>209394</v>
      </c>
      <c r="E15577" s="22">
        <v>75</v>
      </c>
      <c r="F15577" s="21" t="s">
        <v>188141</v>
      </c>
      <c r="G15577" s="22">
        <v>27</v>
      </c>
      <c r="H15577" s="22">
        <v>121</v>
      </c>
      <c r="I15577" s="21" t="s">
        <v>209395</v>
      </c>
    </row>
    <row r="15578" spans="1:9" ht="32" customHeight="1">
      <c r="A15578" s="19" t="s">
        <v>209396</v>
      </c>
      <c r="B15578" s="20" t="s">
        <v>200000</v>
      </c>
      <c r="C15578" s="22">
        <v>33</v>
      </c>
      <c r="D15578" s="21" t="s">
        <v>177273</v>
      </c>
      <c r="E15578" s="22">
        <v>75</v>
      </c>
      <c r="F15578" s="21" t="s">
        <v>177077</v>
      </c>
      <c r="G15578" s="22">
        <v>51</v>
      </c>
      <c r="H15578" s="22">
        <v>162</v>
      </c>
      <c r="I15578" s="21" t="s">
        <v>209397</v>
      </c>
    </row>
    <row r="15579" spans="1:9" ht="32" customHeight="1">
      <c r="A15579" s="19" t="s">
        <v>209398</v>
      </c>
      <c r="B15579" s="20" t="s">
        <v>181439</v>
      </c>
      <c r="C15579" s="22">
        <v>60</v>
      </c>
      <c r="D15579" s="21" t="s">
        <v>209399</v>
      </c>
      <c r="E15579" s="22">
        <v>61</v>
      </c>
      <c r="F15579" s="21" t="s">
        <v>176878</v>
      </c>
      <c r="G15579" s="22">
        <v>36</v>
      </c>
      <c r="H15579" s="22">
        <v>160</v>
      </c>
      <c r="I15579" s="21" t="s">
        <v>209400</v>
      </c>
    </row>
    <row r="15580" spans="1:9" ht="32" customHeight="1">
      <c r="A15580" s="19" t="s">
        <v>209401</v>
      </c>
      <c r="B15580" s="20" t="s">
        <v>173326</v>
      </c>
      <c r="C15580" s="22">
        <v>13</v>
      </c>
      <c r="D15580" s="21" t="s">
        <v>209402</v>
      </c>
      <c r="E15580" s="22">
        <v>59</v>
      </c>
      <c r="F15580" s="21" t="s">
        <v>171496</v>
      </c>
      <c r="G15580" s="22">
        <v>40</v>
      </c>
      <c r="H15580" s="22">
        <v>115</v>
      </c>
      <c r="I15580" s="21" t="s">
        <v>209403</v>
      </c>
    </row>
    <row r="15581" spans="1:9" ht="32" customHeight="1">
      <c r="A15581" s="19" t="s">
        <v>209404</v>
      </c>
      <c r="B15581" s="20" t="s">
        <v>171496</v>
      </c>
      <c r="C15581" s="22">
        <v>30</v>
      </c>
      <c r="D15581" s="21" t="s">
        <v>173957</v>
      </c>
      <c r="E15581" s="22">
        <v>8</v>
      </c>
      <c r="F15581" s="21" t="s">
        <v>171861</v>
      </c>
      <c r="G15581" s="22">
        <v>46</v>
      </c>
      <c r="H15581" s="22">
        <v>87</v>
      </c>
      <c r="I15581" s="21" t="s">
        <v>209405</v>
      </c>
    </row>
    <row r="15582" spans="1:9" ht="32" customHeight="1">
      <c r="A15582" s="19" t="s">
        <v>209406</v>
      </c>
      <c r="B15582" s="20" t="s">
        <v>181450</v>
      </c>
      <c r="C15582" s="22">
        <v>49</v>
      </c>
      <c r="D15582" s="21" t="s">
        <v>176534</v>
      </c>
      <c r="E15582" s="22">
        <v>8</v>
      </c>
      <c r="F15582" s="21" t="s">
        <v>185602</v>
      </c>
      <c r="G15582" s="22">
        <v>22</v>
      </c>
      <c r="H15582" s="22">
        <v>82</v>
      </c>
      <c r="I15582" s="21" t="s">
        <v>209407</v>
      </c>
    </row>
    <row r="15583" spans="1:9" ht="32" customHeight="1">
      <c r="A15583" s="19" t="s">
        <v>209408</v>
      </c>
      <c r="B15583" s="20" t="s">
        <v>186801</v>
      </c>
      <c r="C15583" s="22">
        <v>59</v>
      </c>
      <c r="D15583" s="21" t="s">
        <v>174634</v>
      </c>
      <c r="E15583" s="22">
        <v>33</v>
      </c>
      <c r="F15583" s="21" t="s">
        <v>170643</v>
      </c>
      <c r="G15583" s="22">
        <v>10</v>
      </c>
      <c r="H15583" s="22">
        <v>105</v>
      </c>
      <c r="I15583" s="21" t="s">
        <v>209409</v>
      </c>
    </row>
    <row r="15584" spans="1:9" ht="32" customHeight="1">
      <c r="A15584" s="19" t="s">
        <v>209410</v>
      </c>
      <c r="B15584" s="20" t="s">
        <v>171070</v>
      </c>
      <c r="C15584" s="22">
        <v>40</v>
      </c>
      <c r="D15584" s="21" t="s">
        <v>173069</v>
      </c>
      <c r="E15584" s="22">
        <v>42</v>
      </c>
      <c r="F15584" s="21" t="s">
        <v>176493</v>
      </c>
      <c r="G15584" s="22">
        <v>53</v>
      </c>
      <c r="H15584" s="22">
        <v>138</v>
      </c>
      <c r="I15584" s="21" t="s">
        <v>209411</v>
      </c>
    </row>
    <row r="15585" spans="1:9" ht="32" customHeight="1">
      <c r="A15585" s="19" t="s">
        <v>209412</v>
      </c>
      <c r="B15585" s="20" t="s">
        <v>206998</v>
      </c>
      <c r="C15585" s="22">
        <v>20</v>
      </c>
      <c r="D15585" s="21" t="s">
        <v>169824</v>
      </c>
      <c r="E15585" s="22">
        <v>90</v>
      </c>
      <c r="F15585" s="21" t="s">
        <v>189501</v>
      </c>
      <c r="G15585" s="22">
        <v>51</v>
      </c>
      <c r="H15585" s="22">
        <v>164</v>
      </c>
      <c r="I15585" s="21" t="s">
        <v>209413</v>
      </c>
    </row>
    <row r="15586" spans="1:9" ht="32" customHeight="1">
      <c r="A15586" s="19" t="s">
        <v>209414</v>
      </c>
      <c r="B15586" s="20" t="s">
        <v>206998</v>
      </c>
      <c r="C15586" s="22">
        <v>20</v>
      </c>
      <c r="D15586" s="21" t="s">
        <v>169824</v>
      </c>
      <c r="E15586" s="22">
        <v>90</v>
      </c>
      <c r="F15586" s="21" t="s">
        <v>189501</v>
      </c>
      <c r="G15586" s="22">
        <v>51</v>
      </c>
      <c r="H15586" s="22">
        <v>164</v>
      </c>
      <c r="I15586" s="21" t="s">
        <v>209415</v>
      </c>
    </row>
    <row r="15587" spans="1:9" ht="32" customHeight="1">
      <c r="A15587" s="19" t="s">
        <v>209416</v>
      </c>
      <c r="B15587" s="20" t="s">
        <v>185804</v>
      </c>
      <c r="C15587" s="22">
        <v>19</v>
      </c>
      <c r="D15587" s="21" t="s">
        <v>173179</v>
      </c>
      <c r="E15587" s="22">
        <v>70</v>
      </c>
      <c r="F15587" s="21" t="s">
        <v>171659</v>
      </c>
      <c r="G15587" s="22">
        <v>1</v>
      </c>
      <c r="H15587" s="22">
        <v>93</v>
      </c>
      <c r="I15587" s="21" t="s">
        <v>209417</v>
      </c>
    </row>
    <row r="15588" spans="1:9" ht="32" customHeight="1">
      <c r="A15588" s="19" t="s">
        <v>209418</v>
      </c>
      <c r="B15588" s="20" t="s">
        <v>185804</v>
      </c>
      <c r="C15588" s="22">
        <v>19</v>
      </c>
      <c r="D15588" s="21" t="s">
        <v>173179</v>
      </c>
      <c r="E15588" s="22">
        <v>70</v>
      </c>
      <c r="F15588" s="21" t="s">
        <v>171659</v>
      </c>
      <c r="G15588" s="22">
        <v>1</v>
      </c>
      <c r="H15588" s="22">
        <v>93</v>
      </c>
      <c r="I15588" s="21" t="s">
        <v>209419</v>
      </c>
    </row>
    <row r="15589" spans="1:9" ht="32" customHeight="1">
      <c r="A15589" s="19" t="s">
        <v>209420</v>
      </c>
      <c r="B15589" s="20" t="s">
        <v>195410</v>
      </c>
      <c r="C15589" s="22">
        <v>35</v>
      </c>
      <c r="D15589" s="21" t="s">
        <v>181471</v>
      </c>
      <c r="E15589" s="22">
        <v>16</v>
      </c>
      <c r="F15589" s="21" t="s">
        <v>174893</v>
      </c>
      <c r="G15589" s="22">
        <v>2</v>
      </c>
      <c r="H15589" s="22">
        <v>56</v>
      </c>
      <c r="I15589" s="21" t="s">
        <v>209421</v>
      </c>
    </row>
    <row r="15590" spans="1:9" ht="32" customHeight="1">
      <c r="A15590" s="19" t="s">
        <v>209422</v>
      </c>
      <c r="B15590" s="20" t="s">
        <v>183246</v>
      </c>
      <c r="C15590" s="22">
        <v>43</v>
      </c>
      <c r="D15590" s="22">
        <v>0</v>
      </c>
      <c r="E15590" s="22">
        <v>0</v>
      </c>
      <c r="F15590" s="21" t="s">
        <v>170679</v>
      </c>
      <c r="G15590" s="22">
        <v>17</v>
      </c>
      <c r="H15590" s="22">
        <v>63</v>
      </c>
      <c r="I15590" s="21" t="s">
        <v>209423</v>
      </c>
    </row>
    <row r="15591" spans="1:9" ht="32" customHeight="1">
      <c r="A15591" s="19" t="s">
        <v>209424</v>
      </c>
      <c r="B15591" s="20" t="s">
        <v>183199</v>
      </c>
      <c r="C15591" s="22">
        <v>35</v>
      </c>
      <c r="D15591" s="21" t="s">
        <v>183668</v>
      </c>
      <c r="E15591" s="22">
        <v>21</v>
      </c>
      <c r="F15591" s="21" t="s">
        <v>175225</v>
      </c>
      <c r="G15591" s="22">
        <v>62</v>
      </c>
      <c r="H15591" s="22">
        <v>121</v>
      </c>
      <c r="I15591" s="21" t="s">
        <v>209425</v>
      </c>
    </row>
    <row r="15592" spans="1:9" ht="32" customHeight="1">
      <c r="A15592" s="19" t="s">
        <v>209426</v>
      </c>
      <c r="B15592" s="20" t="s">
        <v>190460</v>
      </c>
      <c r="C15592" s="22">
        <v>114</v>
      </c>
      <c r="D15592" s="21" t="s">
        <v>209427</v>
      </c>
      <c r="E15592" s="22">
        <v>51</v>
      </c>
      <c r="F15592" s="21" t="s">
        <v>177022</v>
      </c>
      <c r="G15592" s="22">
        <v>17</v>
      </c>
      <c r="H15592" s="22">
        <v>185</v>
      </c>
      <c r="I15592" s="21" t="s">
        <v>209428</v>
      </c>
    </row>
    <row r="15593" spans="1:9" ht="32" customHeight="1">
      <c r="A15593" s="19" t="s">
        <v>209429</v>
      </c>
      <c r="B15593" s="24">
        <v>100</v>
      </c>
      <c r="C15593" s="22">
        <v>51</v>
      </c>
      <c r="D15593" s="22">
        <v>0</v>
      </c>
      <c r="E15593" s="22">
        <v>0</v>
      </c>
      <c r="F15593" s="22">
        <v>0</v>
      </c>
      <c r="G15593" s="22">
        <v>0</v>
      </c>
      <c r="H15593" s="22">
        <v>54</v>
      </c>
      <c r="I15593" s="21" t="s">
        <v>209430</v>
      </c>
    </row>
    <row r="15594" spans="1:9" ht="32" customHeight="1">
      <c r="A15594" s="19" t="s">
        <v>209431</v>
      </c>
      <c r="B15594" s="20" t="s">
        <v>172261</v>
      </c>
      <c r="C15594" s="22">
        <v>17</v>
      </c>
      <c r="D15594" s="21" t="s">
        <v>184346</v>
      </c>
      <c r="E15594" s="22">
        <v>41</v>
      </c>
      <c r="F15594" s="21" t="s">
        <v>169776</v>
      </c>
      <c r="G15594" s="22">
        <v>1</v>
      </c>
      <c r="H15594" s="22">
        <v>62</v>
      </c>
      <c r="I15594" s="21" t="s">
        <v>209432</v>
      </c>
    </row>
    <row r="15595" spans="1:9" ht="32" customHeight="1">
      <c r="A15595" s="19" t="s">
        <v>209433</v>
      </c>
      <c r="B15595" s="20" t="s">
        <v>174307</v>
      </c>
      <c r="C15595" s="22">
        <v>33</v>
      </c>
      <c r="D15595" s="21" t="s">
        <v>173932</v>
      </c>
      <c r="E15595" s="22">
        <v>42</v>
      </c>
      <c r="F15595" s="21" t="s">
        <v>170065</v>
      </c>
      <c r="G15595" s="22">
        <v>15</v>
      </c>
      <c r="H15595" s="22">
        <v>93</v>
      </c>
      <c r="I15595" s="21" t="s">
        <v>209434</v>
      </c>
    </row>
    <row r="15596" spans="1:9" ht="32" customHeight="1">
      <c r="A15596" s="19" t="s">
        <v>209435</v>
      </c>
      <c r="B15596" s="20" t="s">
        <v>209436</v>
      </c>
      <c r="C15596" s="22">
        <v>33</v>
      </c>
      <c r="D15596" s="21" t="s">
        <v>178584</v>
      </c>
      <c r="E15596" s="22">
        <v>55</v>
      </c>
      <c r="F15596" s="21" t="s">
        <v>172305</v>
      </c>
      <c r="G15596" s="22">
        <v>1</v>
      </c>
      <c r="H15596" s="22">
        <v>92</v>
      </c>
      <c r="I15596" s="21" t="s">
        <v>209437</v>
      </c>
    </row>
    <row r="15597" spans="1:9" ht="32" customHeight="1">
      <c r="A15597" s="19" t="s">
        <v>209438</v>
      </c>
      <c r="B15597" s="20" t="s">
        <v>187136</v>
      </c>
      <c r="C15597" s="22">
        <v>39</v>
      </c>
      <c r="D15597" s="21" t="s">
        <v>169657</v>
      </c>
      <c r="E15597" s="22">
        <v>55</v>
      </c>
      <c r="F15597" s="21" t="s">
        <v>169996</v>
      </c>
      <c r="G15597" s="22">
        <v>1</v>
      </c>
      <c r="H15597" s="22">
        <v>98</v>
      </c>
      <c r="I15597" s="21" t="s">
        <v>209439</v>
      </c>
    </row>
    <row r="15598" spans="1:9" ht="44" customHeight="1">
      <c r="A15598" s="19" t="s">
        <v>209440</v>
      </c>
      <c r="B15598" s="20" t="s">
        <v>172874</v>
      </c>
      <c r="C15598" s="22">
        <v>5</v>
      </c>
      <c r="D15598" s="21" t="s">
        <v>179074</v>
      </c>
      <c r="E15598" s="22">
        <v>78</v>
      </c>
      <c r="F15598" s="21" t="s">
        <v>174350</v>
      </c>
      <c r="G15598" s="22">
        <v>3</v>
      </c>
      <c r="H15598" s="22">
        <v>89</v>
      </c>
      <c r="I15598" s="21" t="s">
        <v>209441</v>
      </c>
    </row>
    <row r="15599" spans="1:9" ht="32" customHeight="1">
      <c r="A15599" s="19" t="s">
        <v>209442</v>
      </c>
      <c r="B15599" s="20" t="s">
        <v>209443</v>
      </c>
      <c r="C15599" s="22">
        <v>63</v>
      </c>
      <c r="D15599" s="21" t="s">
        <v>174913</v>
      </c>
      <c r="E15599" s="22">
        <v>48</v>
      </c>
      <c r="F15599" s="21" t="s">
        <v>199914</v>
      </c>
      <c r="G15599" s="22">
        <v>73</v>
      </c>
      <c r="H15599" s="22">
        <v>187</v>
      </c>
      <c r="I15599" s="21" t="s">
        <v>209444</v>
      </c>
    </row>
    <row r="15600" spans="1:9" ht="32" customHeight="1">
      <c r="A15600" s="19" t="s">
        <v>209445</v>
      </c>
      <c r="B15600" s="20" t="s">
        <v>175462</v>
      </c>
      <c r="C15600" s="22">
        <v>55</v>
      </c>
      <c r="D15600" s="21" t="s">
        <v>176786</v>
      </c>
      <c r="E15600" s="22">
        <v>15</v>
      </c>
      <c r="F15600" s="21" t="s">
        <v>173358</v>
      </c>
      <c r="G15600" s="22">
        <v>12</v>
      </c>
      <c r="H15600" s="22">
        <v>85</v>
      </c>
      <c r="I15600" s="21" t="s">
        <v>209446</v>
      </c>
    </row>
    <row r="15601" spans="1:9" ht="32" customHeight="1">
      <c r="A15601" s="19" t="s">
        <v>209447</v>
      </c>
      <c r="B15601" s="20" t="s">
        <v>188225</v>
      </c>
      <c r="C15601" s="22">
        <v>53</v>
      </c>
      <c r="D15601" s="21" t="s">
        <v>185774</v>
      </c>
      <c r="E15601" s="22">
        <v>15</v>
      </c>
      <c r="F15601" s="21" t="s">
        <v>178432</v>
      </c>
      <c r="G15601" s="22">
        <v>11</v>
      </c>
      <c r="H15601" s="22">
        <v>82</v>
      </c>
      <c r="I15601" s="21" t="s">
        <v>209448</v>
      </c>
    </row>
    <row r="15602" spans="1:9" ht="32" customHeight="1">
      <c r="A15602" s="19" t="s">
        <v>209449</v>
      </c>
      <c r="B15602" s="20" t="s">
        <v>170065</v>
      </c>
      <c r="C15602" s="22">
        <v>13</v>
      </c>
      <c r="D15602" s="21" t="s">
        <v>172162</v>
      </c>
      <c r="E15602" s="22">
        <v>32</v>
      </c>
      <c r="F15602" s="21" t="s">
        <v>172637</v>
      </c>
      <c r="G15602" s="22">
        <v>33</v>
      </c>
      <c r="H15602" s="22">
        <v>81</v>
      </c>
      <c r="I15602" s="21" t="s">
        <v>209450</v>
      </c>
    </row>
    <row r="15603" spans="1:9" ht="44" customHeight="1">
      <c r="A15603" s="19" t="s">
        <v>209449</v>
      </c>
      <c r="B15603" s="20" t="s">
        <v>171881</v>
      </c>
      <c r="C15603" s="22">
        <v>15</v>
      </c>
      <c r="D15603" s="21" t="s">
        <v>172162</v>
      </c>
      <c r="E15603" s="22">
        <v>32</v>
      </c>
      <c r="F15603" s="21" t="s">
        <v>179966</v>
      </c>
      <c r="G15603" s="22">
        <v>31</v>
      </c>
      <c r="H15603" s="22">
        <v>81</v>
      </c>
      <c r="I15603" s="21" t="s">
        <v>209451</v>
      </c>
    </row>
    <row r="15604" spans="1:9" ht="32" customHeight="1">
      <c r="A15604" s="19" t="s">
        <v>209452</v>
      </c>
      <c r="B15604" s="20" t="s">
        <v>177407</v>
      </c>
      <c r="C15604" s="22">
        <v>28</v>
      </c>
      <c r="D15604" s="22">
        <v>50</v>
      </c>
      <c r="E15604" s="22">
        <v>66</v>
      </c>
      <c r="F15604" s="21" t="s">
        <v>174272</v>
      </c>
      <c r="G15604" s="22">
        <v>38</v>
      </c>
      <c r="H15604" s="22">
        <v>135</v>
      </c>
      <c r="I15604" s="21" t="s">
        <v>209453</v>
      </c>
    </row>
    <row r="15605" spans="1:9" ht="32" customHeight="1">
      <c r="A15605" s="19" t="s">
        <v>209454</v>
      </c>
      <c r="B15605" s="24">
        <v>100</v>
      </c>
      <c r="C15605" s="22">
        <v>48</v>
      </c>
      <c r="D15605" s="22">
        <v>0</v>
      </c>
      <c r="E15605" s="22">
        <v>0</v>
      </c>
      <c r="F15605" s="22">
        <v>0</v>
      </c>
      <c r="G15605" s="22">
        <v>0</v>
      </c>
      <c r="H15605" s="22">
        <v>51</v>
      </c>
      <c r="I15605" s="21" t="s">
        <v>209455</v>
      </c>
    </row>
    <row r="15606" spans="1:9" ht="44" customHeight="1">
      <c r="A15606" s="19" t="s">
        <v>209456</v>
      </c>
      <c r="B15606" s="20" t="s">
        <v>209457</v>
      </c>
      <c r="C15606" s="22">
        <v>81</v>
      </c>
      <c r="D15606" s="21" t="s">
        <v>198519</v>
      </c>
      <c r="E15606" s="22">
        <v>82</v>
      </c>
      <c r="F15606" s="21" t="s">
        <v>182864</v>
      </c>
      <c r="G15606" s="22">
        <v>21</v>
      </c>
      <c r="H15606" s="22">
        <v>187</v>
      </c>
      <c r="I15606" s="21" t="s">
        <v>209458</v>
      </c>
    </row>
    <row r="15607" spans="1:9" ht="44" customHeight="1">
      <c r="A15607" s="19" t="s">
        <v>209459</v>
      </c>
      <c r="B15607" s="40">
        <v>20625</v>
      </c>
      <c r="C15607" s="22">
        <v>33</v>
      </c>
      <c r="D15607" s="21" t="s">
        <v>173221</v>
      </c>
      <c r="E15607" s="22">
        <v>98</v>
      </c>
      <c r="F15607" s="39">
        <v>18125</v>
      </c>
      <c r="G15607" s="22">
        <v>29</v>
      </c>
      <c r="H15607" s="22">
        <v>163</v>
      </c>
      <c r="I15607" s="21" t="s">
        <v>209460</v>
      </c>
    </row>
    <row r="15608" spans="1:9" ht="32" customHeight="1">
      <c r="A15608" s="19" t="s">
        <v>209461</v>
      </c>
      <c r="B15608" s="20" t="s">
        <v>190466</v>
      </c>
      <c r="C15608" s="22">
        <v>8</v>
      </c>
      <c r="D15608" s="21" t="s">
        <v>193139</v>
      </c>
      <c r="E15608" s="22">
        <v>90</v>
      </c>
      <c r="F15608" s="21" t="s">
        <v>174804</v>
      </c>
      <c r="G15608" s="22">
        <v>15</v>
      </c>
      <c r="H15608" s="22">
        <v>116</v>
      </c>
      <c r="I15608" s="21" t="s">
        <v>209462</v>
      </c>
    </row>
    <row r="15609" spans="1:9" ht="32" customHeight="1">
      <c r="A15609" s="19" t="s">
        <v>209463</v>
      </c>
      <c r="B15609" s="20" t="s">
        <v>169647</v>
      </c>
      <c r="C15609" s="22">
        <v>9</v>
      </c>
      <c r="D15609" s="21" t="s">
        <v>198053</v>
      </c>
      <c r="E15609" s="22">
        <v>115</v>
      </c>
      <c r="F15609" s="21" t="s">
        <v>176507</v>
      </c>
      <c r="G15609" s="22">
        <v>17</v>
      </c>
      <c r="H15609" s="22">
        <v>144</v>
      </c>
      <c r="I15609" s="21" t="s">
        <v>209464</v>
      </c>
    </row>
    <row r="15610" spans="1:9" ht="44" customHeight="1">
      <c r="A15610" s="19" t="s">
        <v>209465</v>
      </c>
      <c r="B15610" s="20" t="s">
        <v>176282</v>
      </c>
      <c r="C15610" s="22">
        <v>40</v>
      </c>
      <c r="D15610" s="21" t="s">
        <v>177423</v>
      </c>
      <c r="E15610" s="22">
        <v>19</v>
      </c>
      <c r="F15610" s="21" t="s">
        <v>184269</v>
      </c>
      <c r="G15610" s="22">
        <v>2</v>
      </c>
      <c r="H15610" s="22">
        <v>64</v>
      </c>
      <c r="I15610" s="21" t="s">
        <v>209466</v>
      </c>
    </row>
    <row r="15611" spans="1:9" ht="44" customHeight="1">
      <c r="A15611" s="19" t="s">
        <v>209467</v>
      </c>
      <c r="B15611" s="20" t="s">
        <v>209468</v>
      </c>
      <c r="C15611" s="22">
        <v>33</v>
      </c>
      <c r="D15611" s="21" t="s">
        <v>185514</v>
      </c>
      <c r="E15611" s="22">
        <v>106</v>
      </c>
      <c r="F15611" s="21" t="s">
        <v>184320</v>
      </c>
      <c r="G15611" s="22">
        <v>7</v>
      </c>
      <c r="H15611" s="22">
        <v>149</v>
      </c>
      <c r="I15611" s="21" t="s">
        <v>209469</v>
      </c>
    </row>
    <row r="15612" spans="1:9" ht="44" customHeight="1">
      <c r="A15612" s="19" t="s">
        <v>209470</v>
      </c>
      <c r="B15612" s="20" t="s">
        <v>180079</v>
      </c>
      <c r="C15612" s="22">
        <v>74</v>
      </c>
      <c r="D15612" s="21" t="s">
        <v>172123</v>
      </c>
      <c r="E15612" s="22">
        <v>34</v>
      </c>
      <c r="F15612" s="22">
        <v>0</v>
      </c>
      <c r="G15612" s="22">
        <v>0</v>
      </c>
      <c r="H15612" s="22">
        <v>111</v>
      </c>
      <c r="I15612" s="21" t="s">
        <v>209471</v>
      </c>
    </row>
    <row r="15613" spans="1:9" ht="44" customHeight="1">
      <c r="A15613" s="19" t="s">
        <v>209472</v>
      </c>
      <c r="B15613" s="20" t="s">
        <v>171625</v>
      </c>
      <c r="C15613" s="22">
        <v>24</v>
      </c>
      <c r="D15613" s="21" t="s">
        <v>172510</v>
      </c>
      <c r="E15613" s="22">
        <v>136</v>
      </c>
      <c r="F15613" s="21" t="s">
        <v>178411</v>
      </c>
      <c r="G15613" s="22">
        <v>7</v>
      </c>
      <c r="H15613" s="22">
        <v>170</v>
      </c>
      <c r="I15613" s="21" t="s">
        <v>209473</v>
      </c>
    </row>
    <row r="15614" spans="1:9" ht="44" customHeight="1">
      <c r="A15614" s="19" t="s">
        <v>209474</v>
      </c>
      <c r="B15614" s="20" t="s">
        <v>171167</v>
      </c>
      <c r="C15614" s="22">
        <v>54</v>
      </c>
      <c r="D15614" s="22">
        <v>0</v>
      </c>
      <c r="E15614" s="22">
        <v>0</v>
      </c>
      <c r="F15614" s="21" t="s">
        <v>169658</v>
      </c>
      <c r="G15614" s="22">
        <v>3</v>
      </c>
      <c r="H15614" s="22">
        <v>60</v>
      </c>
      <c r="I15614" s="21" t="s">
        <v>209475</v>
      </c>
    </row>
    <row r="15615" spans="1:9" ht="32" customHeight="1">
      <c r="A15615" s="19" t="s">
        <v>209476</v>
      </c>
      <c r="B15615" s="20" t="s">
        <v>209477</v>
      </c>
      <c r="C15615" s="22">
        <v>85</v>
      </c>
      <c r="D15615" s="21" t="s">
        <v>180891</v>
      </c>
      <c r="E15615" s="22">
        <v>7</v>
      </c>
      <c r="F15615" s="21" t="s">
        <v>189239</v>
      </c>
      <c r="G15615" s="22">
        <v>15</v>
      </c>
      <c r="H15615" s="22">
        <v>110</v>
      </c>
      <c r="I15615" s="21" t="s">
        <v>209478</v>
      </c>
    </row>
    <row r="15616" spans="1:9" ht="32" customHeight="1">
      <c r="A15616" s="19" t="s">
        <v>209479</v>
      </c>
      <c r="B15616" s="20" t="s">
        <v>175367</v>
      </c>
      <c r="C15616" s="22">
        <v>67</v>
      </c>
      <c r="D15616" s="21" t="s">
        <v>173871</v>
      </c>
      <c r="E15616" s="22">
        <v>7</v>
      </c>
      <c r="F15616" s="21" t="s">
        <v>171263</v>
      </c>
      <c r="G15616" s="22">
        <v>8</v>
      </c>
      <c r="H15616" s="22">
        <v>85</v>
      </c>
      <c r="I15616" s="21" t="s">
        <v>209480</v>
      </c>
    </row>
    <row r="15617" spans="1:9" ht="32" customHeight="1">
      <c r="A15617" s="19" t="s">
        <v>209481</v>
      </c>
      <c r="B15617" s="20" t="s">
        <v>176854</v>
      </c>
      <c r="C15617" s="22">
        <v>8</v>
      </c>
      <c r="D15617" s="21" t="s">
        <v>171291</v>
      </c>
      <c r="E15617" s="22">
        <v>13</v>
      </c>
      <c r="F15617" s="21" t="s">
        <v>209482</v>
      </c>
      <c r="G15617" s="22">
        <v>74</v>
      </c>
      <c r="H15617" s="22">
        <v>98</v>
      </c>
      <c r="I15617" s="21" t="s">
        <v>209483</v>
      </c>
    </row>
    <row r="15618" spans="1:9" ht="32" customHeight="1">
      <c r="A15618" s="19" t="s">
        <v>209484</v>
      </c>
      <c r="B15618" s="20" t="s">
        <v>169853</v>
      </c>
      <c r="C15618" s="22">
        <v>28</v>
      </c>
      <c r="D15618" s="21" t="s">
        <v>171426</v>
      </c>
      <c r="E15618" s="22">
        <v>68</v>
      </c>
      <c r="F15618" s="21" t="s">
        <v>175609</v>
      </c>
      <c r="G15618" s="22">
        <v>42</v>
      </c>
      <c r="H15618" s="22">
        <v>141</v>
      </c>
      <c r="I15618" s="21" t="s">
        <v>209485</v>
      </c>
    </row>
    <row r="15619" spans="1:9" ht="32" customHeight="1">
      <c r="A15619" s="19" t="s">
        <v>209486</v>
      </c>
      <c r="B15619" s="20" t="s">
        <v>169853</v>
      </c>
      <c r="C15619" s="22">
        <v>28</v>
      </c>
      <c r="D15619" s="21" t="s">
        <v>171426</v>
      </c>
      <c r="E15619" s="22">
        <v>68</v>
      </c>
      <c r="F15619" s="21" t="s">
        <v>175609</v>
      </c>
      <c r="G15619" s="22">
        <v>42</v>
      </c>
      <c r="H15619" s="22">
        <v>141</v>
      </c>
      <c r="I15619" s="21" t="s">
        <v>209487</v>
      </c>
    </row>
    <row r="15620" spans="1:9" ht="44" customHeight="1">
      <c r="A15620" s="19" t="s">
        <v>209488</v>
      </c>
      <c r="B15620" s="20" t="s">
        <v>184272</v>
      </c>
      <c r="C15620" s="22">
        <v>67</v>
      </c>
      <c r="D15620" s="22">
        <v>0</v>
      </c>
      <c r="E15620" s="22">
        <v>0</v>
      </c>
      <c r="F15620" s="21" t="s">
        <v>174226</v>
      </c>
      <c r="G15620" s="22">
        <v>4</v>
      </c>
      <c r="H15620" s="22">
        <v>74</v>
      </c>
      <c r="I15620" s="21" t="s">
        <v>209489</v>
      </c>
    </row>
    <row r="15621" spans="1:9" ht="44" customHeight="1">
      <c r="A15621" s="19" t="s">
        <v>209490</v>
      </c>
      <c r="B15621" s="20" t="s">
        <v>187388</v>
      </c>
      <c r="C15621" s="22">
        <v>63</v>
      </c>
      <c r="D15621" s="22">
        <v>0</v>
      </c>
      <c r="E15621" s="22">
        <v>0</v>
      </c>
      <c r="F15621" s="21" t="s">
        <v>172032</v>
      </c>
      <c r="G15621" s="22">
        <v>4</v>
      </c>
      <c r="H15621" s="22">
        <v>70</v>
      </c>
      <c r="I15621" s="21" t="s">
        <v>209491</v>
      </c>
    </row>
    <row r="15622" spans="1:9" ht="44" customHeight="1">
      <c r="A15622" s="19" t="s">
        <v>209492</v>
      </c>
      <c r="B15622" s="20" t="s">
        <v>184272</v>
      </c>
      <c r="C15622" s="22">
        <v>67</v>
      </c>
      <c r="D15622" s="22">
        <v>0</v>
      </c>
      <c r="E15622" s="22">
        <v>0</v>
      </c>
      <c r="F15622" s="21" t="s">
        <v>174226</v>
      </c>
      <c r="G15622" s="22">
        <v>4</v>
      </c>
      <c r="H15622" s="22">
        <v>74</v>
      </c>
      <c r="I15622" s="21" t="s">
        <v>209493</v>
      </c>
    </row>
    <row r="15623" spans="1:9" ht="44" customHeight="1">
      <c r="A15623" s="19" t="s">
        <v>209494</v>
      </c>
      <c r="B15623" s="20" t="s">
        <v>190857</v>
      </c>
      <c r="C15623" s="22">
        <v>53</v>
      </c>
      <c r="D15623" s="22">
        <v>0</v>
      </c>
      <c r="E15623" s="22">
        <v>0</v>
      </c>
      <c r="F15623" s="21" t="s">
        <v>182620</v>
      </c>
      <c r="G15623" s="22">
        <v>11</v>
      </c>
      <c r="H15623" s="22">
        <v>67</v>
      </c>
      <c r="I15623" s="21" t="s">
        <v>209495</v>
      </c>
    </row>
    <row r="15624" spans="1:9" ht="44" customHeight="1">
      <c r="A15624" s="19" t="s">
        <v>209496</v>
      </c>
      <c r="B15624" s="20" t="s">
        <v>181465</v>
      </c>
      <c r="C15624" s="22">
        <v>43</v>
      </c>
      <c r="D15624" s="22">
        <v>45</v>
      </c>
      <c r="E15624" s="22">
        <v>54</v>
      </c>
      <c r="F15624" s="21" t="s">
        <v>172983</v>
      </c>
      <c r="G15624" s="22">
        <v>23</v>
      </c>
      <c r="H15624" s="22">
        <v>123</v>
      </c>
      <c r="I15624" s="21" t="s">
        <v>209497</v>
      </c>
    </row>
    <row r="15625" spans="1:9" ht="44" customHeight="1">
      <c r="A15625" s="19" t="s">
        <v>209498</v>
      </c>
      <c r="B15625" s="20" t="s">
        <v>181465</v>
      </c>
      <c r="C15625" s="22">
        <v>43</v>
      </c>
      <c r="D15625" s="22">
        <v>45</v>
      </c>
      <c r="E15625" s="22">
        <v>54</v>
      </c>
      <c r="F15625" s="21" t="s">
        <v>172983</v>
      </c>
      <c r="G15625" s="22">
        <v>23</v>
      </c>
      <c r="H15625" s="22">
        <v>123</v>
      </c>
      <c r="I15625" s="21" t="s">
        <v>209499</v>
      </c>
    </row>
    <row r="15626" spans="1:9" ht="44" customHeight="1">
      <c r="A15626" s="19" t="s">
        <v>209500</v>
      </c>
      <c r="B15626" s="20" t="s">
        <v>177243</v>
      </c>
      <c r="C15626" s="22">
        <v>41</v>
      </c>
      <c r="D15626" s="21" t="s">
        <v>185378</v>
      </c>
      <c r="E15626" s="22">
        <v>53</v>
      </c>
      <c r="F15626" s="21" t="s">
        <v>170649</v>
      </c>
      <c r="G15626" s="22">
        <v>22</v>
      </c>
      <c r="H15626" s="22">
        <v>119</v>
      </c>
      <c r="I15626" s="21" t="s">
        <v>209501</v>
      </c>
    </row>
    <row r="15627" spans="1:9" ht="44" customHeight="1">
      <c r="A15627" s="19" t="s">
        <v>209502</v>
      </c>
      <c r="B15627" s="20" t="s">
        <v>180220</v>
      </c>
      <c r="C15627" s="22">
        <v>44</v>
      </c>
      <c r="D15627" s="21" t="s">
        <v>169647</v>
      </c>
      <c r="E15627" s="22">
        <v>3</v>
      </c>
      <c r="F15627" s="22">
        <v>0</v>
      </c>
      <c r="G15627" s="22">
        <v>0</v>
      </c>
      <c r="H15627" s="22">
        <v>50</v>
      </c>
      <c r="I15627" s="21" t="s">
        <v>209503</v>
      </c>
    </row>
    <row r="15628" spans="1:9" ht="44" customHeight="1">
      <c r="A15628" s="19" t="s">
        <v>209504</v>
      </c>
      <c r="B15628" s="20" t="s">
        <v>173440</v>
      </c>
      <c r="C15628" s="22">
        <v>40</v>
      </c>
      <c r="D15628" s="21" t="s">
        <v>181639</v>
      </c>
      <c r="E15628" s="22">
        <v>13</v>
      </c>
      <c r="F15628" s="22">
        <v>0</v>
      </c>
      <c r="G15628" s="22">
        <v>0</v>
      </c>
      <c r="H15628" s="22">
        <v>56</v>
      </c>
      <c r="I15628" s="21" t="s">
        <v>209505</v>
      </c>
    </row>
    <row r="15629" spans="1:9" ht="32" customHeight="1">
      <c r="A15629" s="19" t="s">
        <v>209506</v>
      </c>
      <c r="B15629" s="20" t="s">
        <v>175527</v>
      </c>
      <c r="C15629" s="22">
        <v>6</v>
      </c>
      <c r="D15629" s="21" t="s">
        <v>181834</v>
      </c>
      <c r="E15629" s="22">
        <v>144</v>
      </c>
      <c r="F15629" s="21" t="s">
        <v>172183</v>
      </c>
      <c r="G15629" s="22">
        <v>21</v>
      </c>
      <c r="H15629" s="22">
        <v>174</v>
      </c>
      <c r="I15629" s="21" t="s">
        <v>209507</v>
      </c>
    </row>
    <row r="15630" spans="1:9" ht="32" customHeight="1">
      <c r="A15630" s="19" t="s">
        <v>209508</v>
      </c>
      <c r="B15630" s="20" t="s">
        <v>176507</v>
      </c>
      <c r="C15630" s="22">
        <v>17</v>
      </c>
      <c r="D15630" s="21" t="s">
        <v>197757</v>
      </c>
      <c r="E15630" s="22">
        <v>83</v>
      </c>
      <c r="F15630" s="21" t="s">
        <v>173802</v>
      </c>
      <c r="G15630" s="22">
        <v>41</v>
      </c>
      <c r="H15630" s="22">
        <v>144</v>
      </c>
      <c r="I15630" s="21" t="s">
        <v>209509</v>
      </c>
    </row>
    <row r="15631" spans="1:9" ht="32" customHeight="1">
      <c r="A15631" s="19" t="s">
        <v>209510</v>
      </c>
      <c r="B15631" s="20" t="s">
        <v>171474</v>
      </c>
      <c r="C15631" s="22">
        <v>1</v>
      </c>
      <c r="D15631" s="21" t="s">
        <v>173165</v>
      </c>
      <c r="E15631" s="22">
        <v>117</v>
      </c>
      <c r="F15631" s="21" t="s">
        <v>172004</v>
      </c>
      <c r="G15631" s="22">
        <v>14</v>
      </c>
      <c r="H15631" s="22">
        <v>135</v>
      </c>
      <c r="I15631" s="21" t="s">
        <v>209511</v>
      </c>
    </row>
    <row r="15632" spans="1:9" ht="32" customHeight="1">
      <c r="A15632" s="19" t="s">
        <v>209512</v>
      </c>
      <c r="B15632" s="20" t="s">
        <v>171474</v>
      </c>
      <c r="C15632" s="22">
        <v>1</v>
      </c>
      <c r="D15632" s="21" t="s">
        <v>173165</v>
      </c>
      <c r="E15632" s="22">
        <v>117</v>
      </c>
      <c r="F15632" s="21" t="s">
        <v>172004</v>
      </c>
      <c r="G15632" s="22">
        <v>14</v>
      </c>
      <c r="H15632" s="22">
        <v>135</v>
      </c>
      <c r="I15632" s="21" t="s">
        <v>209513</v>
      </c>
    </row>
    <row r="15633" spans="1:9" ht="32" customHeight="1">
      <c r="A15633" s="19" t="s">
        <v>209514</v>
      </c>
      <c r="B15633" s="20" t="s">
        <v>182394</v>
      </c>
      <c r="C15633" s="22">
        <v>33</v>
      </c>
      <c r="D15633" s="21" t="s">
        <v>170397</v>
      </c>
      <c r="E15633" s="22">
        <v>14</v>
      </c>
      <c r="F15633" s="22">
        <v>50</v>
      </c>
      <c r="G15633" s="22">
        <v>47</v>
      </c>
      <c r="H15633" s="22">
        <v>97</v>
      </c>
      <c r="I15633" s="21" t="s">
        <v>209515</v>
      </c>
    </row>
    <row r="15634" spans="1:9" ht="32" customHeight="1">
      <c r="A15634" s="19" t="s">
        <v>209516</v>
      </c>
      <c r="B15634" s="20" t="s">
        <v>170478</v>
      </c>
      <c r="C15634" s="22">
        <v>2</v>
      </c>
      <c r="D15634" s="21" t="s">
        <v>171660</v>
      </c>
      <c r="E15634" s="22">
        <v>132</v>
      </c>
      <c r="F15634" s="21" t="s">
        <v>170990</v>
      </c>
      <c r="G15634" s="22">
        <v>1</v>
      </c>
      <c r="H15634" s="22">
        <v>138</v>
      </c>
      <c r="I15634" s="21" t="s">
        <v>209517</v>
      </c>
    </row>
    <row r="15635" spans="1:9" ht="32" customHeight="1">
      <c r="A15635" s="19" t="s">
        <v>209518</v>
      </c>
      <c r="B15635" s="20" t="s">
        <v>172579</v>
      </c>
      <c r="C15635" s="22">
        <v>66</v>
      </c>
      <c r="D15635" s="21" t="s">
        <v>173070</v>
      </c>
      <c r="E15635" s="22">
        <v>57</v>
      </c>
      <c r="F15635" s="21" t="s">
        <v>170059</v>
      </c>
      <c r="G15635" s="22">
        <v>12</v>
      </c>
      <c r="H15635" s="22">
        <v>138</v>
      </c>
      <c r="I15635" s="21" t="s">
        <v>209519</v>
      </c>
    </row>
    <row r="15636" spans="1:9" ht="32" customHeight="1">
      <c r="A15636" s="19" t="s">
        <v>209520</v>
      </c>
      <c r="B15636" s="20" t="s">
        <v>175103</v>
      </c>
      <c r="C15636" s="22">
        <v>3</v>
      </c>
      <c r="D15636" s="21" t="s">
        <v>177299</v>
      </c>
      <c r="E15636" s="22">
        <v>140</v>
      </c>
      <c r="F15636" s="21" t="s">
        <v>178388</v>
      </c>
      <c r="G15636" s="22">
        <v>2</v>
      </c>
      <c r="H15636" s="22">
        <v>148</v>
      </c>
      <c r="I15636" s="21" t="s">
        <v>209521</v>
      </c>
    </row>
    <row r="15637" spans="1:9" ht="44" customHeight="1">
      <c r="A15637" s="19" t="s">
        <v>209522</v>
      </c>
      <c r="B15637" s="20" t="s">
        <v>171219</v>
      </c>
      <c r="C15637" s="22">
        <v>20</v>
      </c>
      <c r="D15637" s="21" t="s">
        <v>181391</v>
      </c>
      <c r="E15637" s="22">
        <v>66</v>
      </c>
      <c r="F15637" s="21" t="s">
        <v>187835</v>
      </c>
      <c r="G15637" s="22">
        <v>9</v>
      </c>
      <c r="H15637" s="22">
        <v>98</v>
      </c>
      <c r="I15637" s="21" t="s">
        <v>209523</v>
      </c>
    </row>
    <row r="15638" spans="1:9" ht="44" customHeight="1">
      <c r="A15638" s="19" t="s">
        <v>209524</v>
      </c>
      <c r="B15638" s="20" t="s">
        <v>176578</v>
      </c>
      <c r="C15638" s="22">
        <v>75</v>
      </c>
      <c r="D15638" s="21" t="s">
        <v>169786</v>
      </c>
      <c r="E15638" s="22">
        <v>22</v>
      </c>
      <c r="F15638" s="21" t="s">
        <v>172368</v>
      </c>
      <c r="G15638" s="22">
        <v>2</v>
      </c>
      <c r="H15638" s="22">
        <v>102</v>
      </c>
      <c r="I15638" s="21" t="s">
        <v>209525</v>
      </c>
    </row>
    <row r="15639" spans="1:9" ht="32" customHeight="1">
      <c r="A15639" s="19" t="s">
        <v>209526</v>
      </c>
      <c r="B15639" s="20" t="s">
        <v>174877</v>
      </c>
      <c r="C15639" s="22">
        <v>7</v>
      </c>
      <c r="D15639" s="21" t="s">
        <v>175155</v>
      </c>
      <c r="E15639" s="22">
        <v>42</v>
      </c>
      <c r="F15639" s="21" t="s">
        <v>171124</v>
      </c>
      <c r="G15639" s="22">
        <v>20</v>
      </c>
      <c r="H15639" s="22">
        <v>72</v>
      </c>
      <c r="I15639" s="21" t="s">
        <v>209527</v>
      </c>
    </row>
    <row r="15640" spans="1:9" ht="32" customHeight="1">
      <c r="A15640" s="19" t="s">
        <v>209528</v>
      </c>
      <c r="B15640" s="20" t="s">
        <v>163194</v>
      </c>
      <c r="C15640" s="22">
        <v>2</v>
      </c>
      <c r="D15640" s="22">
        <v>64</v>
      </c>
      <c r="E15640" s="22">
        <v>80</v>
      </c>
      <c r="F15640" s="21" t="s">
        <v>162894</v>
      </c>
      <c r="G15640" s="22">
        <v>43</v>
      </c>
      <c r="H15640" s="22">
        <v>128</v>
      </c>
      <c r="I15640" s="21" t="s">
        <v>209529</v>
      </c>
    </row>
    <row r="15641" spans="1:9" ht="32" customHeight="1">
      <c r="A15641" s="19" t="s">
        <v>209530</v>
      </c>
      <c r="B15641" s="20" t="s">
        <v>176153</v>
      </c>
      <c r="C15641" s="22">
        <v>56</v>
      </c>
      <c r="D15641" s="21" t="s">
        <v>170502</v>
      </c>
      <c r="E15641" s="22">
        <v>4</v>
      </c>
      <c r="F15641" s="21" t="s">
        <v>170064</v>
      </c>
      <c r="G15641" s="22">
        <v>18</v>
      </c>
      <c r="H15641" s="22">
        <v>81</v>
      </c>
      <c r="I15641" s="21" t="s">
        <v>209531</v>
      </c>
    </row>
    <row r="15642" spans="1:9" ht="32" customHeight="1">
      <c r="A15642" s="19" t="s">
        <v>209532</v>
      </c>
      <c r="B15642" s="20" t="s">
        <v>171146</v>
      </c>
      <c r="C15642" s="22">
        <v>45</v>
      </c>
      <c r="D15642" s="21" t="s">
        <v>172162</v>
      </c>
      <c r="E15642" s="22">
        <v>32</v>
      </c>
      <c r="F15642" s="21" t="s">
        <v>171620</v>
      </c>
      <c r="G15642" s="22">
        <v>1</v>
      </c>
      <c r="H15642" s="22">
        <v>81</v>
      </c>
      <c r="I15642" s="21" t="s">
        <v>209533</v>
      </c>
    </row>
    <row r="15643" spans="1:9" ht="32" customHeight="1">
      <c r="A15643" s="19" t="s">
        <v>209534</v>
      </c>
      <c r="B15643" s="20" t="s">
        <v>169853</v>
      </c>
      <c r="C15643" s="22">
        <v>28</v>
      </c>
      <c r="D15643" s="21" t="s">
        <v>209535</v>
      </c>
      <c r="E15643" s="22">
        <v>95</v>
      </c>
      <c r="F15643" s="21" t="s">
        <v>177756</v>
      </c>
      <c r="G15643" s="22">
        <v>15</v>
      </c>
      <c r="H15643" s="22">
        <v>141</v>
      </c>
      <c r="I15643" s="21" t="s">
        <v>209536</v>
      </c>
    </row>
    <row r="15644" spans="1:9" ht="32" customHeight="1">
      <c r="A15644" s="19" t="s">
        <v>209537</v>
      </c>
      <c r="B15644" s="20" t="s">
        <v>170354</v>
      </c>
      <c r="C15644" s="22">
        <v>55</v>
      </c>
      <c r="D15644" s="21" t="s">
        <v>171711</v>
      </c>
      <c r="E15644" s="22">
        <v>14</v>
      </c>
      <c r="F15644" s="22">
        <v>8</v>
      </c>
      <c r="G15644" s="22">
        <v>6</v>
      </c>
      <c r="H15644" s="22">
        <v>78</v>
      </c>
      <c r="I15644" s="21" t="s">
        <v>209538</v>
      </c>
    </row>
    <row r="15645" spans="1:9" ht="32" customHeight="1">
      <c r="A15645" s="19" t="s">
        <v>209539</v>
      </c>
      <c r="B15645" s="20" t="s">
        <v>199967</v>
      </c>
      <c r="C15645" s="22">
        <v>94</v>
      </c>
      <c r="D15645" s="21" t="s">
        <v>172997</v>
      </c>
      <c r="E15645" s="22">
        <v>66</v>
      </c>
      <c r="F15645" s="21" t="s">
        <v>173922</v>
      </c>
      <c r="G15645" s="22">
        <v>35</v>
      </c>
      <c r="H15645" s="22">
        <v>198</v>
      </c>
      <c r="I15645" s="21" t="s">
        <v>209540</v>
      </c>
    </row>
    <row r="15646" spans="1:9" ht="32" customHeight="1">
      <c r="A15646" s="19" t="s">
        <v>209541</v>
      </c>
      <c r="B15646" s="20" t="s">
        <v>180847</v>
      </c>
      <c r="C15646" s="22">
        <v>17</v>
      </c>
      <c r="D15646" s="21" t="s">
        <v>175682</v>
      </c>
      <c r="E15646" s="22">
        <v>75</v>
      </c>
      <c r="F15646" s="21" t="s">
        <v>178686</v>
      </c>
      <c r="G15646" s="22">
        <v>19</v>
      </c>
      <c r="H15646" s="22">
        <v>114</v>
      </c>
      <c r="I15646" s="21" t="s">
        <v>209542</v>
      </c>
    </row>
    <row r="15647" spans="1:9" ht="44" customHeight="1">
      <c r="A15647" s="19" t="s">
        <v>209543</v>
      </c>
      <c r="B15647" s="20" t="s">
        <v>163245</v>
      </c>
      <c r="C15647" s="22">
        <v>47</v>
      </c>
      <c r="D15647" s="22">
        <v>60</v>
      </c>
      <c r="E15647" s="22">
        <v>75</v>
      </c>
      <c r="F15647" s="21" t="s">
        <v>163272</v>
      </c>
      <c r="G15647" s="22">
        <v>3</v>
      </c>
      <c r="H15647" s="22">
        <v>128</v>
      </c>
      <c r="I15647" s="21" t="s">
        <v>209544</v>
      </c>
    </row>
    <row r="15648" spans="1:9" ht="44" customHeight="1">
      <c r="A15648" s="19" t="s">
        <v>209545</v>
      </c>
      <c r="B15648" s="20" t="s">
        <v>171575</v>
      </c>
      <c r="C15648" s="22">
        <v>11</v>
      </c>
      <c r="D15648" s="21" t="s">
        <v>176619</v>
      </c>
      <c r="E15648" s="22">
        <v>51</v>
      </c>
      <c r="F15648" s="21" t="s">
        <v>172631</v>
      </c>
      <c r="G15648" s="22">
        <v>32</v>
      </c>
      <c r="H15648" s="22">
        <v>97</v>
      </c>
      <c r="I15648" s="21" t="s">
        <v>209546</v>
      </c>
    </row>
    <row r="15649" spans="1:9" ht="20" customHeight="1">
      <c r="A15649" s="19" t="s">
        <v>209547</v>
      </c>
      <c r="B15649" s="20" t="s">
        <v>174908</v>
      </c>
      <c r="C15649" s="22">
        <v>49</v>
      </c>
      <c r="D15649" s="21" t="s">
        <v>209548</v>
      </c>
      <c r="E15649" s="22">
        <v>118</v>
      </c>
      <c r="F15649" s="21" t="s">
        <v>190890</v>
      </c>
      <c r="G15649" s="22">
        <v>22</v>
      </c>
      <c r="H15649" s="22">
        <v>192</v>
      </c>
      <c r="I15649" s="21" t="s">
        <v>209549</v>
      </c>
    </row>
    <row r="15650" spans="1:9" ht="20" customHeight="1">
      <c r="A15650" s="19" t="s">
        <v>209550</v>
      </c>
      <c r="B15650" s="20" t="s">
        <v>171647</v>
      </c>
      <c r="C15650" s="22">
        <v>34</v>
      </c>
      <c r="D15650" s="21" t="s">
        <v>186936</v>
      </c>
      <c r="E15650" s="22">
        <v>94</v>
      </c>
      <c r="F15650" s="21" t="s">
        <v>176483</v>
      </c>
      <c r="G15650" s="22">
        <v>6</v>
      </c>
      <c r="H15650" s="22">
        <v>137</v>
      </c>
      <c r="I15650" s="21" t="s">
        <v>209551</v>
      </c>
    </row>
    <row r="15651" spans="1:9" ht="20" customHeight="1">
      <c r="A15651" s="19" t="s">
        <v>209552</v>
      </c>
      <c r="B15651" s="20" t="s">
        <v>173918</v>
      </c>
      <c r="C15651" s="22">
        <v>24</v>
      </c>
      <c r="D15651" s="21" t="s">
        <v>176654</v>
      </c>
      <c r="E15651" s="22">
        <v>72</v>
      </c>
      <c r="F15651" s="21" t="s">
        <v>170971</v>
      </c>
      <c r="G15651" s="22">
        <v>6</v>
      </c>
      <c r="H15651" s="22">
        <v>105</v>
      </c>
      <c r="I15651" s="21" t="s">
        <v>209553</v>
      </c>
    </row>
    <row r="15652" spans="1:9" ht="20" customHeight="1">
      <c r="A15652" s="19" t="s">
        <v>209554</v>
      </c>
      <c r="B15652" s="20" t="s">
        <v>173918</v>
      </c>
      <c r="C15652" s="22">
        <v>24</v>
      </c>
      <c r="D15652" s="21" t="s">
        <v>176654</v>
      </c>
      <c r="E15652" s="22">
        <v>72</v>
      </c>
      <c r="F15652" s="21" t="s">
        <v>170971</v>
      </c>
      <c r="G15652" s="22">
        <v>6</v>
      </c>
      <c r="H15652" s="22">
        <v>105</v>
      </c>
      <c r="I15652" s="21" t="s">
        <v>209555</v>
      </c>
    </row>
    <row r="15653" spans="1:9" ht="20" customHeight="1">
      <c r="A15653" s="19" t="s">
        <v>209556</v>
      </c>
      <c r="B15653" s="20" t="s">
        <v>173327</v>
      </c>
      <c r="C15653" s="22">
        <v>27</v>
      </c>
      <c r="D15653" s="22">
        <v>0</v>
      </c>
      <c r="E15653" s="22">
        <v>0</v>
      </c>
      <c r="F15653" s="21" t="s">
        <v>173366</v>
      </c>
      <c r="G15653" s="22">
        <v>29</v>
      </c>
      <c r="H15653" s="22">
        <v>59</v>
      </c>
      <c r="I15653" s="21" t="s">
        <v>209557</v>
      </c>
    </row>
    <row r="15654" spans="1:9" ht="20" customHeight="1">
      <c r="A15654" s="19" t="s">
        <v>209558</v>
      </c>
      <c r="B15654" s="20" t="s">
        <v>170640</v>
      </c>
      <c r="C15654" s="22">
        <v>12</v>
      </c>
      <c r="D15654" s="39">
        <v>78125</v>
      </c>
      <c r="E15654" s="22">
        <v>50</v>
      </c>
      <c r="F15654" s="39">
        <v>3125</v>
      </c>
      <c r="G15654" s="22">
        <v>2</v>
      </c>
      <c r="H15654" s="22">
        <v>67</v>
      </c>
      <c r="I15654" s="21" t="s">
        <v>209559</v>
      </c>
    </row>
    <row r="15655" spans="1:9" ht="20" customHeight="1">
      <c r="A15655" s="19" t="s">
        <v>209560</v>
      </c>
      <c r="B15655" s="20" t="s">
        <v>182995</v>
      </c>
      <c r="C15655" s="22">
        <v>79</v>
      </c>
      <c r="D15655" s="21" t="s">
        <v>169991</v>
      </c>
      <c r="E15655" s="22">
        <v>3</v>
      </c>
      <c r="F15655" s="21" t="s">
        <v>187079</v>
      </c>
      <c r="G15655" s="22">
        <v>17</v>
      </c>
      <c r="H15655" s="22">
        <v>102</v>
      </c>
      <c r="I15655" s="21" t="s">
        <v>209561</v>
      </c>
    </row>
    <row r="15656" spans="1:9" ht="20" customHeight="1">
      <c r="A15656" s="19" t="s">
        <v>209562</v>
      </c>
      <c r="B15656" s="20" t="s">
        <v>195058</v>
      </c>
      <c r="C15656" s="22">
        <v>57</v>
      </c>
      <c r="D15656" s="22">
        <v>0</v>
      </c>
      <c r="E15656" s="22">
        <v>0</v>
      </c>
      <c r="F15656" s="21" t="s">
        <v>174520</v>
      </c>
      <c r="G15656" s="22">
        <v>13</v>
      </c>
      <c r="H15656" s="22">
        <v>73</v>
      </c>
      <c r="I15656" s="21" t="s">
        <v>209563</v>
      </c>
    </row>
    <row r="15657" spans="1:9" ht="20" customHeight="1">
      <c r="A15657" s="19" t="s">
        <v>209564</v>
      </c>
      <c r="B15657" s="20" t="s">
        <v>174883</v>
      </c>
      <c r="C15657" s="22">
        <v>74</v>
      </c>
      <c r="D15657" s="21" t="s">
        <v>193317</v>
      </c>
      <c r="E15657" s="22">
        <v>34</v>
      </c>
      <c r="F15657" s="21" t="s">
        <v>183444</v>
      </c>
      <c r="G15657" s="22">
        <v>5</v>
      </c>
      <c r="H15657" s="22">
        <v>116</v>
      </c>
      <c r="I15657" s="21" t="s">
        <v>209565</v>
      </c>
    </row>
    <row r="15658" spans="1:9" ht="20" customHeight="1">
      <c r="A15658" s="19" t="s">
        <v>209566</v>
      </c>
      <c r="B15658" s="20" t="s">
        <v>184132</v>
      </c>
      <c r="C15658" s="22">
        <v>23</v>
      </c>
      <c r="D15658" s="21" t="s">
        <v>184260</v>
      </c>
      <c r="E15658" s="22">
        <v>66</v>
      </c>
      <c r="F15658" s="21" t="s">
        <v>171011</v>
      </c>
      <c r="G15658" s="22">
        <v>17</v>
      </c>
      <c r="H15658" s="22">
        <v>109</v>
      </c>
      <c r="I15658" s="21" t="s">
        <v>209567</v>
      </c>
    </row>
    <row r="15659" spans="1:9" ht="20" customHeight="1">
      <c r="A15659" s="19" t="s">
        <v>209568</v>
      </c>
      <c r="B15659" s="20" t="s">
        <v>180272</v>
      </c>
      <c r="C15659" s="22">
        <v>29</v>
      </c>
      <c r="D15659" s="21" t="s">
        <v>171058</v>
      </c>
      <c r="E15659" s="22">
        <v>8</v>
      </c>
      <c r="F15659" s="21" t="s">
        <v>170333</v>
      </c>
      <c r="G15659" s="22">
        <v>15</v>
      </c>
      <c r="H15659" s="22">
        <v>55</v>
      </c>
      <c r="I15659" s="21" t="s">
        <v>209569</v>
      </c>
    </row>
    <row r="15660" spans="1:9" ht="20" customHeight="1">
      <c r="A15660" s="19" t="s">
        <v>209570</v>
      </c>
      <c r="B15660" s="20" t="s">
        <v>172538</v>
      </c>
      <c r="C15660" s="22">
        <v>75</v>
      </c>
      <c r="D15660" s="22">
        <v>0</v>
      </c>
      <c r="E15660" s="22">
        <v>0</v>
      </c>
      <c r="F15660" s="21" t="s">
        <v>172539</v>
      </c>
      <c r="G15660" s="22">
        <v>6</v>
      </c>
      <c r="H15660" s="22">
        <v>84</v>
      </c>
      <c r="I15660" s="21" t="s">
        <v>209571</v>
      </c>
    </row>
    <row r="15661" spans="1:9" ht="32" customHeight="1">
      <c r="A15661" s="19" t="s">
        <v>209572</v>
      </c>
      <c r="B15661" s="20" t="s">
        <v>178955</v>
      </c>
      <c r="C15661" s="22">
        <v>22</v>
      </c>
      <c r="D15661" s="21" t="s">
        <v>181328</v>
      </c>
      <c r="E15661" s="22">
        <v>64</v>
      </c>
      <c r="F15661" s="21" t="s">
        <v>179973</v>
      </c>
      <c r="G15661" s="22">
        <v>3</v>
      </c>
      <c r="H15661" s="22">
        <v>92</v>
      </c>
      <c r="I15661" s="21" t="s">
        <v>209573</v>
      </c>
    </row>
    <row r="15662" spans="1:9" ht="32" customHeight="1">
      <c r="A15662" s="19" t="s">
        <v>209574</v>
      </c>
      <c r="B15662" s="20" t="s">
        <v>208862</v>
      </c>
      <c r="C15662" s="22">
        <v>66</v>
      </c>
      <c r="D15662" s="21" t="s">
        <v>172333</v>
      </c>
      <c r="E15662" s="22">
        <v>47</v>
      </c>
      <c r="F15662" s="21" t="s">
        <v>170187</v>
      </c>
      <c r="G15662" s="22">
        <v>29</v>
      </c>
      <c r="H15662" s="22">
        <v>145</v>
      </c>
      <c r="I15662" s="21" t="s">
        <v>209575</v>
      </c>
    </row>
    <row r="15663" spans="1:9" ht="32" customHeight="1">
      <c r="A15663" s="19" t="s">
        <v>209576</v>
      </c>
      <c r="B15663" s="20" t="s">
        <v>177143</v>
      </c>
      <c r="C15663" s="22">
        <v>21</v>
      </c>
      <c r="D15663" s="21" t="s">
        <v>169811</v>
      </c>
      <c r="E15663" s="22">
        <v>12</v>
      </c>
      <c r="F15663" s="21" t="s">
        <v>180821</v>
      </c>
      <c r="G15663" s="22">
        <v>35</v>
      </c>
      <c r="H15663" s="22">
        <v>71</v>
      </c>
      <c r="I15663" s="21" t="s">
        <v>209577</v>
      </c>
    </row>
    <row r="15664" spans="1:9" ht="32" customHeight="1">
      <c r="A15664" s="19" t="s">
        <v>209578</v>
      </c>
      <c r="B15664" s="20" t="s">
        <v>169800</v>
      </c>
      <c r="C15664" s="22">
        <v>52</v>
      </c>
      <c r="D15664" s="21" t="s">
        <v>171108</v>
      </c>
      <c r="E15664" s="22">
        <v>77</v>
      </c>
      <c r="F15664" s="21" t="s">
        <v>194222</v>
      </c>
      <c r="G15664" s="22">
        <v>11</v>
      </c>
      <c r="H15664" s="22">
        <v>143</v>
      </c>
      <c r="I15664" s="21" t="s">
        <v>209579</v>
      </c>
    </row>
    <row r="15665" spans="1:9" ht="32" customHeight="1">
      <c r="A15665" s="19" t="s">
        <v>209580</v>
      </c>
      <c r="B15665" s="20" t="s">
        <v>178285</v>
      </c>
      <c r="C15665" s="22">
        <v>64</v>
      </c>
      <c r="D15665" s="21" t="s">
        <v>173918</v>
      </c>
      <c r="E15665" s="22">
        <v>20</v>
      </c>
      <c r="F15665" s="21" t="s">
        <v>172782</v>
      </c>
      <c r="G15665" s="22">
        <v>1</v>
      </c>
      <c r="H15665" s="22">
        <v>88</v>
      </c>
      <c r="I15665" s="21" t="s">
        <v>209581</v>
      </c>
    </row>
    <row r="15666" spans="1:9" ht="32" customHeight="1">
      <c r="A15666" s="19" t="s">
        <v>209582</v>
      </c>
      <c r="B15666" s="20" t="s">
        <v>176352</v>
      </c>
      <c r="C15666" s="22">
        <v>1</v>
      </c>
      <c r="D15666" s="22">
        <v>75</v>
      </c>
      <c r="E15666" s="22">
        <v>60</v>
      </c>
      <c r="F15666" s="21" t="s">
        <v>182372</v>
      </c>
      <c r="G15666" s="22">
        <v>19</v>
      </c>
      <c r="H15666" s="22">
        <v>83</v>
      </c>
      <c r="I15666" s="21" t="s">
        <v>209583</v>
      </c>
    </row>
    <row r="15667" spans="1:9" ht="32" customHeight="1">
      <c r="A15667" s="19" t="s">
        <v>209584</v>
      </c>
      <c r="B15667" s="20" t="s">
        <v>209585</v>
      </c>
      <c r="C15667" s="22">
        <v>19</v>
      </c>
      <c r="D15667" s="21" t="s">
        <v>209586</v>
      </c>
      <c r="E15667" s="22">
        <v>147</v>
      </c>
      <c r="F15667" s="21" t="s">
        <v>209587</v>
      </c>
      <c r="G15667" s="22">
        <v>15</v>
      </c>
      <c r="H15667" s="22">
        <v>184</v>
      </c>
      <c r="I15667" s="21" t="s">
        <v>209588</v>
      </c>
    </row>
    <row r="15668" spans="1:9" ht="32" customHeight="1">
      <c r="A15668" s="19" t="s">
        <v>209589</v>
      </c>
      <c r="B15668" s="20" t="s">
        <v>187791</v>
      </c>
      <c r="C15668" s="22">
        <v>18</v>
      </c>
      <c r="D15668" s="21" t="s">
        <v>209590</v>
      </c>
      <c r="E15668" s="22">
        <v>145</v>
      </c>
      <c r="F15668" s="21" t="s">
        <v>204006</v>
      </c>
      <c r="G15668" s="22">
        <v>15</v>
      </c>
      <c r="H15668" s="22">
        <v>181</v>
      </c>
      <c r="I15668" s="21" t="s">
        <v>209591</v>
      </c>
    </row>
    <row r="15669" spans="1:9" ht="32" customHeight="1">
      <c r="A15669" s="19" t="s">
        <v>209592</v>
      </c>
      <c r="B15669" s="24">
        <v>0</v>
      </c>
      <c r="C15669" s="22">
        <v>0</v>
      </c>
      <c r="D15669" s="21" t="s">
        <v>189007</v>
      </c>
      <c r="E15669" s="22">
        <v>59</v>
      </c>
      <c r="F15669" s="21" t="s">
        <v>173395</v>
      </c>
      <c r="G15669" s="22">
        <v>3</v>
      </c>
      <c r="H15669" s="22">
        <v>65</v>
      </c>
      <c r="I15669" s="21" t="s">
        <v>209593</v>
      </c>
    </row>
    <row r="15670" spans="1:9" ht="32" customHeight="1">
      <c r="A15670" s="19" t="s">
        <v>209594</v>
      </c>
      <c r="B15670" s="24">
        <v>0</v>
      </c>
      <c r="C15670" s="22">
        <v>0</v>
      </c>
      <c r="D15670" s="22">
        <v>100</v>
      </c>
      <c r="E15670" s="22">
        <v>94</v>
      </c>
      <c r="F15670" s="22">
        <v>0</v>
      </c>
      <c r="G15670" s="22">
        <v>0</v>
      </c>
      <c r="H15670" s="22">
        <v>97</v>
      </c>
      <c r="I15670" s="21" t="s">
        <v>209595</v>
      </c>
    </row>
    <row r="15671" spans="1:9" ht="32" customHeight="1">
      <c r="A15671" s="19" t="s">
        <v>209596</v>
      </c>
      <c r="B15671" s="20" t="s">
        <v>170092</v>
      </c>
      <c r="C15671" s="22">
        <v>12</v>
      </c>
      <c r="D15671" s="21" t="s">
        <v>176132</v>
      </c>
      <c r="E15671" s="22">
        <v>97</v>
      </c>
      <c r="F15671" s="21" t="s">
        <v>174745</v>
      </c>
      <c r="G15671" s="22">
        <v>5</v>
      </c>
      <c r="H15671" s="22">
        <v>117</v>
      </c>
      <c r="I15671" s="21" t="s">
        <v>209597</v>
      </c>
    </row>
    <row r="15672" spans="1:9" ht="32" customHeight="1">
      <c r="A15672" s="19" t="s">
        <v>209598</v>
      </c>
      <c r="B15672" s="24">
        <v>65</v>
      </c>
      <c r="C15672" s="22">
        <v>78</v>
      </c>
      <c r="D15672" s="22">
        <v>20</v>
      </c>
      <c r="E15672" s="22">
        <v>24</v>
      </c>
      <c r="F15672" s="22">
        <v>15</v>
      </c>
      <c r="G15672" s="22">
        <v>18</v>
      </c>
      <c r="H15672" s="22">
        <v>123</v>
      </c>
      <c r="I15672" s="21" t="s">
        <v>209599</v>
      </c>
    </row>
    <row r="15673" spans="1:9" ht="32" customHeight="1">
      <c r="A15673" s="19" t="s">
        <v>209600</v>
      </c>
      <c r="B15673" s="20" t="s">
        <v>176954</v>
      </c>
      <c r="C15673" s="22">
        <v>49</v>
      </c>
      <c r="D15673" s="22">
        <v>0</v>
      </c>
      <c r="E15673" s="22">
        <v>0</v>
      </c>
      <c r="F15673" s="21" t="s">
        <v>174681</v>
      </c>
      <c r="G15673" s="22">
        <v>2</v>
      </c>
      <c r="H15673" s="22">
        <v>54</v>
      </c>
      <c r="I15673" s="21" t="s">
        <v>209601</v>
      </c>
    </row>
    <row r="15674" spans="1:9" ht="32" customHeight="1">
      <c r="A15674" s="19" t="s">
        <v>209602</v>
      </c>
      <c r="B15674" s="20" t="s">
        <v>162927</v>
      </c>
      <c r="C15674" s="22">
        <v>63</v>
      </c>
      <c r="D15674" s="22">
        <v>0</v>
      </c>
      <c r="E15674" s="22">
        <v>0</v>
      </c>
      <c r="F15674" s="21" t="s">
        <v>14588</v>
      </c>
      <c r="G15674" s="22">
        <v>9</v>
      </c>
      <c r="H15674" s="22">
        <v>75</v>
      </c>
      <c r="I15674" s="21" t="s">
        <v>209603</v>
      </c>
    </row>
    <row r="15675" spans="1:9" ht="32" customHeight="1">
      <c r="A15675" s="19" t="s">
        <v>209604</v>
      </c>
      <c r="B15675" s="20" t="s">
        <v>179158</v>
      </c>
      <c r="C15675" s="22">
        <v>1</v>
      </c>
      <c r="D15675" s="21" t="s">
        <v>196754</v>
      </c>
      <c r="E15675" s="22">
        <v>183</v>
      </c>
      <c r="F15675" s="21" t="s">
        <v>179158</v>
      </c>
      <c r="G15675" s="22">
        <v>1</v>
      </c>
      <c r="H15675" s="22">
        <v>188</v>
      </c>
      <c r="I15675" s="21" t="s">
        <v>209605</v>
      </c>
    </row>
    <row r="15676" spans="1:9" ht="32" customHeight="1">
      <c r="A15676" s="19" t="s">
        <v>209606</v>
      </c>
      <c r="B15676" s="20" t="s">
        <v>175625</v>
      </c>
      <c r="C15676" s="22">
        <v>43</v>
      </c>
      <c r="D15676" s="22">
        <v>0</v>
      </c>
      <c r="E15676" s="22">
        <v>0</v>
      </c>
      <c r="F15676" s="21" t="s">
        <v>173380</v>
      </c>
      <c r="G15676" s="22">
        <v>5</v>
      </c>
      <c r="H15676" s="22">
        <v>51</v>
      </c>
      <c r="I15676" s="21" t="s">
        <v>209607</v>
      </c>
    </row>
    <row r="15677" spans="1:9" ht="32" customHeight="1">
      <c r="A15677" s="19" t="s">
        <v>209608</v>
      </c>
      <c r="B15677" s="20" t="s">
        <v>188879</v>
      </c>
      <c r="C15677" s="22">
        <v>58</v>
      </c>
      <c r="D15677" s="21" t="s">
        <v>189859</v>
      </c>
      <c r="E15677" s="22">
        <v>26</v>
      </c>
      <c r="F15677" s="21" t="s">
        <v>170538</v>
      </c>
      <c r="G15677" s="22">
        <v>27</v>
      </c>
      <c r="H15677" s="22">
        <v>114</v>
      </c>
      <c r="I15677" s="21" t="s">
        <v>209609</v>
      </c>
    </row>
    <row r="15678" spans="1:9" ht="32" customHeight="1">
      <c r="A15678" s="19" t="s">
        <v>209610</v>
      </c>
      <c r="B15678" s="20" t="s">
        <v>180079</v>
      </c>
      <c r="C15678" s="22">
        <v>37</v>
      </c>
      <c r="D15678" s="22">
        <v>0</v>
      </c>
      <c r="E15678" s="22">
        <v>0</v>
      </c>
      <c r="F15678" s="21" t="s">
        <v>172123</v>
      </c>
      <c r="G15678" s="22">
        <v>17</v>
      </c>
      <c r="H15678" s="22">
        <v>57</v>
      </c>
      <c r="I15678" s="21" t="s">
        <v>209611</v>
      </c>
    </row>
    <row r="15679" spans="1:9" ht="32" customHeight="1">
      <c r="A15679" s="19" t="s">
        <v>209612</v>
      </c>
      <c r="B15679" s="20" t="s">
        <v>185159</v>
      </c>
      <c r="C15679" s="22">
        <v>1</v>
      </c>
      <c r="D15679" s="21" t="s">
        <v>173573</v>
      </c>
      <c r="E15679" s="22">
        <v>135</v>
      </c>
      <c r="F15679" s="21" t="s">
        <v>170919</v>
      </c>
      <c r="G15679" s="22">
        <v>9</v>
      </c>
      <c r="H15679" s="22">
        <v>148</v>
      </c>
      <c r="I15679" s="21" t="s">
        <v>209613</v>
      </c>
    </row>
    <row r="15680" spans="1:9" ht="32" customHeight="1">
      <c r="A15680" s="19" t="s">
        <v>209614</v>
      </c>
      <c r="B15680" s="20" t="s">
        <v>177890</v>
      </c>
      <c r="C15680" s="22">
        <v>41</v>
      </c>
      <c r="D15680" s="39">
        <v>59375</v>
      </c>
      <c r="E15680" s="22">
        <v>76</v>
      </c>
      <c r="F15680" s="21" t="s">
        <v>178142</v>
      </c>
      <c r="G15680" s="22">
        <v>11</v>
      </c>
      <c r="H15680" s="22">
        <v>131</v>
      </c>
      <c r="I15680" s="21" t="s">
        <v>209615</v>
      </c>
    </row>
    <row r="15681" spans="1:9" ht="32" customHeight="1">
      <c r="A15681" s="19" t="s">
        <v>209616</v>
      </c>
      <c r="B15681" s="20" t="s">
        <v>173403</v>
      </c>
      <c r="C15681" s="22">
        <v>24</v>
      </c>
      <c r="D15681" s="21" t="s">
        <v>172004</v>
      </c>
      <c r="E15681" s="22">
        <v>7</v>
      </c>
      <c r="F15681" s="21" t="s">
        <v>170214</v>
      </c>
      <c r="G15681" s="22">
        <v>35</v>
      </c>
      <c r="H15681" s="22">
        <v>69</v>
      </c>
      <c r="I15681" s="21" t="s">
        <v>209617</v>
      </c>
    </row>
    <row r="15682" spans="1:9" ht="32" customHeight="1">
      <c r="A15682" s="19" t="s">
        <v>209618</v>
      </c>
      <c r="B15682" s="20" t="s">
        <v>173268</v>
      </c>
      <c r="C15682" s="22">
        <v>56</v>
      </c>
      <c r="D15682" s="21" t="s">
        <v>170460</v>
      </c>
      <c r="E15682" s="22">
        <v>5</v>
      </c>
      <c r="F15682" s="21" t="s">
        <v>175977</v>
      </c>
      <c r="G15682" s="22">
        <v>16</v>
      </c>
      <c r="H15682" s="22">
        <v>80</v>
      </c>
      <c r="I15682" s="21" t="s">
        <v>209619</v>
      </c>
    </row>
    <row r="15683" spans="1:9" ht="32" customHeight="1">
      <c r="A15683" s="19" t="s">
        <v>209620</v>
      </c>
      <c r="B15683" s="24">
        <v>0</v>
      </c>
      <c r="C15683" s="22">
        <v>0</v>
      </c>
      <c r="D15683" s="22">
        <v>100</v>
      </c>
      <c r="E15683" s="22">
        <v>91</v>
      </c>
      <c r="F15683" s="22">
        <v>0</v>
      </c>
      <c r="G15683" s="22">
        <v>0</v>
      </c>
      <c r="H15683" s="22">
        <v>94</v>
      </c>
      <c r="I15683" s="21" t="s">
        <v>209621</v>
      </c>
    </row>
    <row r="15684" spans="1:9" ht="32" customHeight="1">
      <c r="A15684" s="19" t="s">
        <v>209622</v>
      </c>
      <c r="B15684" s="20" t="s">
        <v>186728</v>
      </c>
      <c r="C15684" s="22">
        <v>56</v>
      </c>
      <c r="D15684" s="21" t="s">
        <v>176450</v>
      </c>
      <c r="E15684" s="22">
        <v>44</v>
      </c>
      <c r="F15684" s="21" t="s">
        <v>177269</v>
      </c>
      <c r="G15684" s="22">
        <v>22</v>
      </c>
      <c r="H15684" s="22">
        <v>125</v>
      </c>
      <c r="I15684" s="21" t="s">
        <v>209623</v>
      </c>
    </row>
    <row r="15685" spans="1:9" ht="32" customHeight="1">
      <c r="A15685" s="19" t="s">
        <v>209624</v>
      </c>
      <c r="B15685" s="20" t="s">
        <v>170359</v>
      </c>
      <c r="C15685" s="22">
        <v>13</v>
      </c>
      <c r="D15685" s="21" t="s">
        <v>174710</v>
      </c>
      <c r="E15685" s="22">
        <v>100</v>
      </c>
      <c r="F15685" s="21" t="s">
        <v>203011</v>
      </c>
      <c r="G15685" s="22">
        <v>43</v>
      </c>
      <c r="H15685" s="22">
        <v>159</v>
      </c>
      <c r="I15685" s="21" t="s">
        <v>209625</v>
      </c>
    </row>
    <row r="15686" spans="1:9" ht="32" customHeight="1">
      <c r="A15686" s="19" t="s">
        <v>209626</v>
      </c>
      <c r="B15686" s="20" t="s">
        <v>170570</v>
      </c>
      <c r="C15686" s="22">
        <v>3</v>
      </c>
      <c r="D15686" s="21" t="s">
        <v>185838</v>
      </c>
      <c r="E15686" s="22">
        <v>97</v>
      </c>
      <c r="F15686" s="21" t="s">
        <v>170393</v>
      </c>
      <c r="G15686" s="22">
        <v>4</v>
      </c>
      <c r="H15686" s="22">
        <v>107</v>
      </c>
      <c r="I15686" s="21" t="s">
        <v>209627</v>
      </c>
    </row>
    <row r="15687" spans="1:9" ht="32" customHeight="1">
      <c r="A15687" s="19" t="s">
        <v>209628</v>
      </c>
      <c r="B15687" s="20" t="s">
        <v>173338</v>
      </c>
      <c r="C15687" s="22">
        <v>9</v>
      </c>
      <c r="D15687" s="21" t="s">
        <v>181312</v>
      </c>
      <c r="E15687" s="22">
        <v>39</v>
      </c>
      <c r="F15687" s="21" t="s">
        <v>173987</v>
      </c>
      <c r="G15687" s="22">
        <v>5</v>
      </c>
      <c r="H15687" s="22">
        <v>56</v>
      </c>
      <c r="I15687" s="21" t="s">
        <v>209629</v>
      </c>
    </row>
    <row r="15688" spans="1:9" ht="32" customHeight="1">
      <c r="A15688" s="19" t="s">
        <v>209630</v>
      </c>
      <c r="B15688" s="20" t="s">
        <v>171528</v>
      </c>
      <c r="C15688" s="22">
        <v>22</v>
      </c>
      <c r="D15688" s="21" t="s">
        <v>200323</v>
      </c>
      <c r="E15688" s="22">
        <v>54</v>
      </c>
      <c r="F15688" s="21" t="s">
        <v>170891</v>
      </c>
      <c r="G15688" s="22">
        <v>1</v>
      </c>
      <c r="H15688" s="22">
        <v>80</v>
      </c>
      <c r="I15688" s="21" t="s">
        <v>209631</v>
      </c>
    </row>
    <row r="15689" spans="1:9" ht="32" customHeight="1">
      <c r="A15689" s="19" t="s">
        <v>209632</v>
      </c>
      <c r="B15689" s="20" t="s">
        <v>170259</v>
      </c>
      <c r="C15689" s="22">
        <v>24</v>
      </c>
      <c r="D15689" s="21" t="s">
        <v>209633</v>
      </c>
      <c r="E15689" s="22">
        <v>82</v>
      </c>
      <c r="F15689" s="21" t="s">
        <v>176564</v>
      </c>
      <c r="G15689" s="22">
        <v>1</v>
      </c>
      <c r="H15689" s="22">
        <v>110</v>
      </c>
      <c r="I15689" s="21" t="s">
        <v>209634</v>
      </c>
    </row>
    <row r="15690" spans="1:9" ht="32" customHeight="1">
      <c r="A15690" s="19" t="s">
        <v>209635</v>
      </c>
      <c r="B15690" s="20" t="s">
        <v>169786</v>
      </c>
      <c r="C15690" s="22">
        <v>20</v>
      </c>
      <c r="D15690" s="21" t="s">
        <v>170354</v>
      </c>
      <c r="E15690" s="22">
        <v>66</v>
      </c>
      <c r="F15690" s="21" t="s">
        <v>174076</v>
      </c>
      <c r="G15690" s="22">
        <v>4</v>
      </c>
      <c r="H15690" s="22">
        <v>93</v>
      </c>
      <c r="I15690" s="21" t="s">
        <v>209636</v>
      </c>
    </row>
    <row r="15691" spans="1:9" ht="32" customHeight="1">
      <c r="A15691" s="19" t="s">
        <v>209637</v>
      </c>
      <c r="B15691" s="20" t="s">
        <v>173276</v>
      </c>
      <c r="C15691" s="22">
        <v>72</v>
      </c>
      <c r="D15691" s="21" t="s">
        <v>170999</v>
      </c>
      <c r="E15691" s="22">
        <v>36</v>
      </c>
      <c r="F15691" s="21" t="s">
        <v>170846</v>
      </c>
      <c r="G15691" s="22">
        <v>24</v>
      </c>
      <c r="H15691" s="22">
        <v>135</v>
      </c>
      <c r="I15691" s="21" t="s">
        <v>209638</v>
      </c>
    </row>
    <row r="15692" spans="1:9" ht="32" customHeight="1">
      <c r="A15692" s="19" t="s">
        <v>209639</v>
      </c>
      <c r="B15692" s="20" t="s">
        <v>185050</v>
      </c>
      <c r="C15692" s="22">
        <v>63</v>
      </c>
      <c r="D15692" s="21" t="s">
        <v>209640</v>
      </c>
      <c r="E15692" s="22">
        <v>82</v>
      </c>
      <c r="F15692" s="21" t="s">
        <v>209641</v>
      </c>
      <c r="G15692" s="22">
        <v>36</v>
      </c>
      <c r="H15692" s="22">
        <v>184</v>
      </c>
      <c r="I15692" s="21" t="s">
        <v>209642</v>
      </c>
    </row>
    <row r="15693" spans="1:9" ht="32" customHeight="1">
      <c r="A15693" s="19" t="s">
        <v>209643</v>
      </c>
      <c r="B15693" s="20" t="s">
        <v>172173</v>
      </c>
      <c r="C15693" s="22">
        <v>2</v>
      </c>
      <c r="D15693" s="21" t="s">
        <v>209644</v>
      </c>
      <c r="E15693" s="22">
        <v>136</v>
      </c>
      <c r="F15693" s="21" t="s">
        <v>179245</v>
      </c>
      <c r="G15693" s="22">
        <v>1</v>
      </c>
      <c r="H15693" s="22">
        <v>142</v>
      </c>
      <c r="I15693" s="21" t="s">
        <v>209645</v>
      </c>
    </row>
    <row r="15694" spans="1:9" ht="32" customHeight="1">
      <c r="A15694" s="19" t="s">
        <v>209646</v>
      </c>
      <c r="B15694" s="24">
        <v>40</v>
      </c>
      <c r="C15694" s="22">
        <v>26</v>
      </c>
      <c r="D15694" s="21" t="s">
        <v>173450</v>
      </c>
      <c r="E15694" s="22">
        <v>35</v>
      </c>
      <c r="F15694" s="21" t="s">
        <v>174837</v>
      </c>
      <c r="G15694" s="22">
        <v>4</v>
      </c>
      <c r="H15694" s="22">
        <v>68</v>
      </c>
      <c r="I15694" s="21" t="s">
        <v>209647</v>
      </c>
    </row>
    <row r="15695" spans="1:9" ht="32" customHeight="1">
      <c r="A15695" s="19" t="s">
        <v>209648</v>
      </c>
      <c r="B15695" s="20" t="s">
        <v>171064</v>
      </c>
      <c r="C15695" s="22">
        <v>39</v>
      </c>
      <c r="D15695" s="21" t="s">
        <v>174445</v>
      </c>
      <c r="E15695" s="22">
        <v>94</v>
      </c>
      <c r="F15695" s="21" t="s">
        <v>178238</v>
      </c>
      <c r="G15695" s="22">
        <v>29</v>
      </c>
      <c r="H15695" s="22">
        <v>165</v>
      </c>
      <c r="I15695" s="21" t="s">
        <v>209649</v>
      </c>
    </row>
    <row r="15696" spans="1:9" ht="32" customHeight="1">
      <c r="A15696" s="19" t="s">
        <v>209650</v>
      </c>
      <c r="B15696" s="20" t="s">
        <v>163365</v>
      </c>
      <c r="C15696" s="22">
        <v>93</v>
      </c>
      <c r="D15696" s="21" t="s">
        <v>176167</v>
      </c>
      <c r="E15696" s="22">
        <v>26</v>
      </c>
      <c r="F15696" s="21" t="s">
        <v>173936</v>
      </c>
      <c r="G15696" s="22">
        <v>1</v>
      </c>
      <c r="H15696" s="22">
        <v>123</v>
      </c>
      <c r="I15696" s="21" t="s">
        <v>209651</v>
      </c>
    </row>
    <row r="15697" spans="1:9" ht="32" customHeight="1">
      <c r="A15697" s="19" t="s">
        <v>209652</v>
      </c>
      <c r="B15697" s="20" t="s">
        <v>173413</v>
      </c>
      <c r="C15697" s="22">
        <v>26</v>
      </c>
      <c r="D15697" s="21" t="s">
        <v>171610</v>
      </c>
      <c r="E15697" s="22">
        <v>20</v>
      </c>
      <c r="F15697" s="21" t="s">
        <v>170172</v>
      </c>
      <c r="G15697" s="22">
        <v>17</v>
      </c>
      <c r="H15697" s="22">
        <v>66</v>
      </c>
      <c r="I15697" s="21" t="s">
        <v>209653</v>
      </c>
    </row>
    <row r="15698" spans="1:9" ht="32" customHeight="1">
      <c r="A15698" s="19" t="s">
        <v>209654</v>
      </c>
      <c r="B15698" s="20" t="s">
        <v>179172</v>
      </c>
      <c r="C15698" s="22">
        <v>29</v>
      </c>
      <c r="D15698" s="21" t="s">
        <v>170714</v>
      </c>
      <c r="E15698" s="22">
        <v>20</v>
      </c>
      <c r="F15698" s="21" t="s">
        <v>180852</v>
      </c>
      <c r="G15698" s="22">
        <v>17</v>
      </c>
      <c r="H15698" s="22">
        <v>69</v>
      </c>
      <c r="I15698" s="21" t="s">
        <v>209655</v>
      </c>
    </row>
    <row r="15699" spans="1:9" ht="32" customHeight="1">
      <c r="A15699" s="19" t="s">
        <v>209656</v>
      </c>
      <c r="B15699" s="20" t="s">
        <v>170134</v>
      </c>
      <c r="C15699" s="22">
        <v>48</v>
      </c>
      <c r="D15699" s="21" t="s">
        <v>173548</v>
      </c>
      <c r="E15699" s="22">
        <v>7</v>
      </c>
      <c r="F15699" s="21" t="s">
        <v>173125</v>
      </c>
      <c r="G15699" s="22">
        <v>17</v>
      </c>
      <c r="H15699" s="22">
        <v>75</v>
      </c>
      <c r="I15699" s="21" t="s">
        <v>209657</v>
      </c>
    </row>
    <row r="15700" spans="1:9" ht="32" customHeight="1">
      <c r="A15700" s="19" t="s">
        <v>209658</v>
      </c>
      <c r="B15700" s="24">
        <v>100</v>
      </c>
      <c r="C15700" s="22">
        <v>90</v>
      </c>
      <c r="D15700" s="22">
        <v>0</v>
      </c>
      <c r="E15700" s="22">
        <v>0</v>
      </c>
      <c r="F15700" s="22">
        <v>0</v>
      </c>
      <c r="G15700" s="22">
        <v>0</v>
      </c>
      <c r="H15700" s="22">
        <v>93</v>
      </c>
      <c r="I15700" s="21" t="s">
        <v>209659</v>
      </c>
    </row>
    <row r="15701" spans="1:9" ht="32" customHeight="1">
      <c r="A15701" s="19" t="s">
        <v>209660</v>
      </c>
      <c r="B15701" s="20" t="s">
        <v>180343</v>
      </c>
      <c r="C15701" s="22">
        <v>72</v>
      </c>
      <c r="D15701" s="22">
        <v>0</v>
      </c>
      <c r="E15701" s="22">
        <v>0</v>
      </c>
      <c r="F15701" s="21" t="s">
        <v>169854</v>
      </c>
      <c r="G15701" s="22">
        <v>20</v>
      </c>
      <c r="H15701" s="22">
        <v>95</v>
      </c>
      <c r="I15701" s="21" t="s">
        <v>209661</v>
      </c>
    </row>
    <row r="15702" spans="1:9" ht="32" customHeight="1">
      <c r="A15702" s="19" t="s">
        <v>209662</v>
      </c>
      <c r="B15702" s="20" t="s">
        <v>180343</v>
      </c>
      <c r="C15702" s="22">
        <v>72</v>
      </c>
      <c r="D15702" s="22">
        <v>0</v>
      </c>
      <c r="E15702" s="22">
        <v>0</v>
      </c>
      <c r="F15702" s="21" t="s">
        <v>169854</v>
      </c>
      <c r="G15702" s="22">
        <v>20</v>
      </c>
      <c r="H15702" s="22">
        <v>95</v>
      </c>
      <c r="I15702" s="21" t="s">
        <v>209663</v>
      </c>
    </row>
    <row r="15703" spans="1:9" ht="32" customHeight="1">
      <c r="A15703" s="19" t="s">
        <v>209664</v>
      </c>
      <c r="B15703" s="20" t="s">
        <v>180343</v>
      </c>
      <c r="C15703" s="22">
        <v>72</v>
      </c>
      <c r="D15703" s="22">
        <v>0</v>
      </c>
      <c r="E15703" s="22">
        <v>0</v>
      </c>
      <c r="F15703" s="21" t="s">
        <v>169854</v>
      </c>
      <c r="G15703" s="22">
        <v>20</v>
      </c>
      <c r="H15703" s="22">
        <v>95</v>
      </c>
      <c r="I15703" s="21" t="s">
        <v>209665</v>
      </c>
    </row>
    <row r="15704" spans="1:9" ht="32" customHeight="1">
      <c r="A15704" s="19" t="s">
        <v>209666</v>
      </c>
      <c r="B15704" s="20" t="s">
        <v>175301</v>
      </c>
      <c r="C15704" s="22">
        <v>76</v>
      </c>
      <c r="D15704" s="21" t="s">
        <v>172643</v>
      </c>
      <c r="E15704" s="22">
        <v>13</v>
      </c>
      <c r="F15704" s="22">
        <v>0</v>
      </c>
      <c r="G15704" s="22">
        <v>0</v>
      </c>
      <c r="H15704" s="22">
        <v>92</v>
      </c>
      <c r="I15704" s="21" t="s">
        <v>209667</v>
      </c>
    </row>
    <row r="15705" spans="1:9" ht="32" customHeight="1">
      <c r="A15705" s="19" t="s">
        <v>209668</v>
      </c>
      <c r="B15705" s="20" t="s">
        <v>180454</v>
      </c>
      <c r="C15705" s="22">
        <v>70</v>
      </c>
      <c r="D15705" s="21" t="s">
        <v>177781</v>
      </c>
      <c r="E15705" s="22">
        <v>19</v>
      </c>
      <c r="F15705" s="21" t="s">
        <v>173555</v>
      </c>
      <c r="G15705" s="22">
        <v>15</v>
      </c>
      <c r="H15705" s="22">
        <v>107</v>
      </c>
      <c r="I15705" s="21" t="s">
        <v>209669</v>
      </c>
    </row>
    <row r="15706" spans="1:9" ht="32" customHeight="1">
      <c r="A15706" s="19" t="s">
        <v>209670</v>
      </c>
      <c r="B15706" s="20" t="s">
        <v>206621</v>
      </c>
      <c r="C15706" s="22">
        <v>52</v>
      </c>
      <c r="D15706" s="21" t="s">
        <v>174058</v>
      </c>
      <c r="E15706" s="22">
        <v>102</v>
      </c>
      <c r="F15706" s="21" t="s">
        <v>197215</v>
      </c>
      <c r="G15706" s="22">
        <v>23</v>
      </c>
      <c r="H15706" s="22">
        <v>180</v>
      </c>
      <c r="I15706" s="21" t="s">
        <v>209671</v>
      </c>
    </row>
    <row r="15707" spans="1:9" ht="32" customHeight="1">
      <c r="A15707" s="19" t="s">
        <v>209672</v>
      </c>
      <c r="B15707" s="20" t="s">
        <v>173417</v>
      </c>
      <c r="C15707" s="22">
        <v>19</v>
      </c>
      <c r="D15707" s="21" t="s">
        <v>179138</v>
      </c>
      <c r="E15707" s="22">
        <v>98</v>
      </c>
      <c r="F15707" s="21" t="s">
        <v>178008</v>
      </c>
      <c r="G15707" s="22">
        <v>1</v>
      </c>
      <c r="H15707" s="22">
        <v>121</v>
      </c>
      <c r="I15707" s="21" t="s">
        <v>209673</v>
      </c>
    </row>
    <row r="15708" spans="1:9" ht="32" customHeight="1">
      <c r="A15708" s="19" t="s">
        <v>209674</v>
      </c>
      <c r="B15708" s="20" t="s">
        <v>209675</v>
      </c>
      <c r="C15708" s="22">
        <v>66</v>
      </c>
      <c r="D15708" s="21" t="s">
        <v>193655</v>
      </c>
      <c r="E15708" s="22">
        <v>81</v>
      </c>
      <c r="F15708" s="21" t="s">
        <v>196257</v>
      </c>
      <c r="G15708" s="22">
        <v>32</v>
      </c>
      <c r="H15708" s="22">
        <v>182</v>
      </c>
      <c r="I15708" s="21" t="s">
        <v>209676</v>
      </c>
    </row>
    <row r="15709" spans="1:9" ht="32" customHeight="1">
      <c r="A15709" s="19" t="s">
        <v>209677</v>
      </c>
      <c r="B15709" s="20" t="s">
        <v>177640</v>
      </c>
      <c r="C15709" s="22">
        <v>3</v>
      </c>
      <c r="D15709" s="21" t="s">
        <v>181205</v>
      </c>
      <c r="E15709" s="22">
        <v>94</v>
      </c>
      <c r="F15709" s="21" t="s">
        <v>185858</v>
      </c>
      <c r="G15709" s="22">
        <v>9</v>
      </c>
      <c r="H15709" s="22">
        <v>109</v>
      </c>
      <c r="I15709" s="21" t="s">
        <v>209678</v>
      </c>
    </row>
    <row r="15710" spans="1:9" ht="32" customHeight="1">
      <c r="A15710" s="19" t="s">
        <v>209679</v>
      </c>
      <c r="B15710" s="20" t="s">
        <v>170232</v>
      </c>
      <c r="C15710" s="22">
        <v>1</v>
      </c>
      <c r="D15710" s="21" t="s">
        <v>209680</v>
      </c>
      <c r="E15710" s="22">
        <v>97</v>
      </c>
      <c r="F15710" s="21" t="s">
        <v>171571</v>
      </c>
      <c r="G15710" s="22">
        <v>10</v>
      </c>
      <c r="H15710" s="22">
        <v>111</v>
      </c>
      <c r="I15710" s="21" t="s">
        <v>209681</v>
      </c>
    </row>
    <row r="15711" spans="1:9" ht="32" customHeight="1">
      <c r="A15711" s="19" t="s">
        <v>209682</v>
      </c>
      <c r="B15711" s="20" t="s">
        <v>174603</v>
      </c>
      <c r="C15711" s="22">
        <v>38</v>
      </c>
      <c r="D15711" s="21" t="s">
        <v>176844</v>
      </c>
      <c r="E15711" s="22">
        <v>71</v>
      </c>
      <c r="F15711" s="21" t="s">
        <v>172835</v>
      </c>
      <c r="G15711" s="22">
        <v>4</v>
      </c>
      <c r="H15711" s="22">
        <v>116</v>
      </c>
      <c r="I15711" s="21" t="s">
        <v>209683</v>
      </c>
    </row>
    <row r="15712" spans="1:9" ht="32" customHeight="1">
      <c r="A15712" s="19" t="s">
        <v>209684</v>
      </c>
      <c r="B15712" s="20" t="s">
        <v>174603</v>
      </c>
      <c r="C15712" s="22">
        <v>38</v>
      </c>
      <c r="D15712" s="21" t="s">
        <v>176844</v>
      </c>
      <c r="E15712" s="22">
        <v>71</v>
      </c>
      <c r="F15712" s="21" t="s">
        <v>172835</v>
      </c>
      <c r="G15712" s="22">
        <v>4</v>
      </c>
      <c r="H15712" s="22">
        <v>116</v>
      </c>
      <c r="I15712" s="21" t="s">
        <v>209685</v>
      </c>
    </row>
    <row r="15713" spans="1:9" ht="32" customHeight="1">
      <c r="A15713" s="19" t="s">
        <v>209686</v>
      </c>
      <c r="B15713" s="20" t="s">
        <v>175343</v>
      </c>
      <c r="C15713" s="22">
        <v>8</v>
      </c>
      <c r="D15713" s="21" t="s">
        <v>209687</v>
      </c>
      <c r="E15713" s="22">
        <v>154</v>
      </c>
      <c r="F15713" s="21" t="s">
        <v>174183</v>
      </c>
      <c r="G15713" s="22">
        <v>4</v>
      </c>
      <c r="H15713" s="22">
        <v>169</v>
      </c>
      <c r="I15713" s="21" t="s">
        <v>209688</v>
      </c>
    </row>
    <row r="15714" spans="1:9" ht="32" customHeight="1">
      <c r="A15714" s="19" t="s">
        <v>209689</v>
      </c>
      <c r="B15714" s="20" t="s">
        <v>171528</v>
      </c>
      <c r="C15714" s="22">
        <v>26</v>
      </c>
      <c r="D15714" s="21" t="s">
        <v>173462</v>
      </c>
      <c r="E15714" s="22">
        <v>27</v>
      </c>
      <c r="F15714" s="21" t="s">
        <v>179995</v>
      </c>
      <c r="G15714" s="22">
        <v>38</v>
      </c>
      <c r="H15714" s="22">
        <v>94</v>
      </c>
      <c r="I15714" s="21" t="s">
        <v>209690</v>
      </c>
    </row>
    <row r="15715" spans="1:9" ht="32" customHeight="1">
      <c r="A15715" s="19" t="s">
        <v>209691</v>
      </c>
      <c r="B15715" s="20" t="s">
        <v>186005</v>
      </c>
      <c r="C15715" s="22">
        <v>44</v>
      </c>
      <c r="D15715" s="21" t="s">
        <v>209692</v>
      </c>
      <c r="E15715" s="22">
        <v>125</v>
      </c>
      <c r="F15715" s="21" t="s">
        <v>169921</v>
      </c>
      <c r="G15715" s="22">
        <v>2</v>
      </c>
      <c r="H15715" s="22">
        <v>174</v>
      </c>
      <c r="I15715" s="21" t="s">
        <v>209693</v>
      </c>
    </row>
    <row r="15716" spans="1:9" ht="32" customHeight="1">
      <c r="A15716" s="19" t="s">
        <v>209694</v>
      </c>
      <c r="B15716" s="20" t="s">
        <v>170410</v>
      </c>
      <c r="C15716" s="22">
        <v>4</v>
      </c>
      <c r="D15716" s="21" t="s">
        <v>170103</v>
      </c>
      <c r="E15716" s="22">
        <v>120</v>
      </c>
      <c r="F15716" s="21" t="s">
        <v>170948</v>
      </c>
      <c r="G15716" s="22">
        <v>2</v>
      </c>
      <c r="H15716" s="22">
        <v>129</v>
      </c>
      <c r="I15716" s="21" t="s">
        <v>209695</v>
      </c>
    </row>
    <row r="15717" spans="1:9" ht="32" customHeight="1">
      <c r="A15717" s="19" t="s">
        <v>209696</v>
      </c>
      <c r="B15717" s="20" t="s">
        <v>174225</v>
      </c>
      <c r="C15717" s="22">
        <v>4</v>
      </c>
      <c r="D15717" s="21" t="s">
        <v>171916</v>
      </c>
      <c r="E15717" s="22">
        <v>86</v>
      </c>
      <c r="F15717" s="21" t="s">
        <v>170627</v>
      </c>
      <c r="G15717" s="22">
        <v>52</v>
      </c>
      <c r="H15717" s="22">
        <v>145</v>
      </c>
      <c r="I15717" s="21" t="s">
        <v>209697</v>
      </c>
    </row>
    <row r="15718" spans="1:9" ht="32" customHeight="1">
      <c r="A15718" s="19" t="s">
        <v>209698</v>
      </c>
      <c r="B15718" s="24">
        <v>0</v>
      </c>
      <c r="C15718" s="22">
        <v>0</v>
      </c>
      <c r="D15718" s="22">
        <v>100</v>
      </c>
      <c r="E15718" s="22">
        <v>90</v>
      </c>
      <c r="F15718" s="22">
        <v>0</v>
      </c>
      <c r="G15718" s="22">
        <v>0</v>
      </c>
      <c r="H15718" s="22">
        <v>93</v>
      </c>
      <c r="I15718" s="21" t="s">
        <v>209699</v>
      </c>
    </row>
    <row r="15719" spans="1:9" ht="32" customHeight="1">
      <c r="A15719" s="19" t="s">
        <v>209700</v>
      </c>
      <c r="B15719" s="20" t="s">
        <v>170227</v>
      </c>
      <c r="C15719" s="22">
        <v>48</v>
      </c>
      <c r="D15719" s="21" t="s">
        <v>176208</v>
      </c>
      <c r="E15719" s="22">
        <v>23</v>
      </c>
      <c r="F15719" s="21" t="s">
        <v>183692</v>
      </c>
      <c r="G15719" s="22">
        <v>28</v>
      </c>
      <c r="H15719" s="22">
        <v>102</v>
      </c>
      <c r="I15719" s="21" t="s">
        <v>209701</v>
      </c>
    </row>
    <row r="15720" spans="1:9" ht="32" customHeight="1">
      <c r="A15720" s="19" t="s">
        <v>209702</v>
      </c>
      <c r="B15720" s="20" t="s">
        <v>173697</v>
      </c>
      <c r="C15720" s="22">
        <v>51</v>
      </c>
      <c r="D15720" s="22">
        <v>0</v>
      </c>
      <c r="E15720" s="22">
        <v>0</v>
      </c>
      <c r="F15720" s="21" t="s">
        <v>170857</v>
      </c>
      <c r="G15720" s="22">
        <v>15</v>
      </c>
      <c r="H15720" s="22">
        <v>69</v>
      </c>
      <c r="I15720" s="21" t="s">
        <v>209703</v>
      </c>
    </row>
    <row r="15721" spans="1:9" ht="32" customHeight="1">
      <c r="A15721" s="19" t="s">
        <v>209704</v>
      </c>
      <c r="B15721" s="20" t="s">
        <v>174660</v>
      </c>
      <c r="C15721" s="22">
        <v>23</v>
      </c>
      <c r="D15721" s="21" t="s">
        <v>191733</v>
      </c>
      <c r="E15721" s="22">
        <v>93</v>
      </c>
      <c r="F15721" s="21" t="s">
        <v>169909</v>
      </c>
      <c r="G15721" s="22">
        <v>16</v>
      </c>
      <c r="H15721" s="22">
        <v>135</v>
      </c>
      <c r="I15721" s="21" t="s">
        <v>209705</v>
      </c>
    </row>
    <row r="15722" spans="1:9" ht="32" customHeight="1">
      <c r="A15722" s="19" t="s">
        <v>209706</v>
      </c>
      <c r="B15722" s="20" t="s">
        <v>171334</v>
      </c>
      <c r="C15722" s="22">
        <v>45</v>
      </c>
      <c r="D15722" s="21" t="s">
        <v>173129</v>
      </c>
      <c r="E15722" s="22">
        <v>39</v>
      </c>
      <c r="F15722" s="21" t="s">
        <v>171488</v>
      </c>
      <c r="G15722" s="22">
        <v>4</v>
      </c>
      <c r="H15722" s="22">
        <v>91</v>
      </c>
      <c r="I15722" s="21" t="s">
        <v>209707</v>
      </c>
    </row>
    <row r="15723" spans="1:9" ht="32" customHeight="1">
      <c r="A15723" s="19" t="s">
        <v>209708</v>
      </c>
      <c r="B15723" s="20" t="s">
        <v>170910</v>
      </c>
      <c r="C15723" s="22">
        <v>1</v>
      </c>
      <c r="D15723" s="21" t="s">
        <v>171998</v>
      </c>
      <c r="E15723" s="22">
        <v>46</v>
      </c>
      <c r="F15723" s="21" t="s">
        <v>170910</v>
      </c>
      <c r="G15723" s="22">
        <v>1</v>
      </c>
      <c r="H15723" s="22">
        <v>51</v>
      </c>
      <c r="I15723" s="21" t="s">
        <v>209709</v>
      </c>
    </row>
    <row r="15724" spans="1:9" ht="32" customHeight="1">
      <c r="A15724" s="19" t="s">
        <v>209710</v>
      </c>
      <c r="B15724" s="20" t="s">
        <v>186830</v>
      </c>
      <c r="C15724" s="22">
        <v>55</v>
      </c>
      <c r="D15724" s="21" t="s">
        <v>169944</v>
      </c>
      <c r="E15724" s="22">
        <v>45</v>
      </c>
      <c r="F15724" s="21" t="s">
        <v>170143</v>
      </c>
      <c r="G15724" s="22">
        <v>44</v>
      </c>
      <c r="H15724" s="22">
        <v>147</v>
      </c>
      <c r="I15724" s="21" t="s">
        <v>209711</v>
      </c>
    </row>
    <row r="15725" spans="1:9" ht="32" customHeight="1">
      <c r="A15725" s="19" t="s">
        <v>209712</v>
      </c>
      <c r="B15725" s="20" t="s">
        <v>170805</v>
      </c>
      <c r="C15725" s="22">
        <v>43</v>
      </c>
      <c r="D15725" s="21" t="s">
        <v>169658</v>
      </c>
      <c r="E15725" s="22">
        <v>3</v>
      </c>
      <c r="F15725" s="21" t="s">
        <v>170266</v>
      </c>
      <c r="G15725" s="22">
        <v>11</v>
      </c>
      <c r="H15725" s="22">
        <v>60</v>
      </c>
      <c r="I15725" s="21" t="s">
        <v>209713</v>
      </c>
    </row>
    <row r="15726" spans="1:9" ht="32" customHeight="1">
      <c r="A15726" s="19" t="s">
        <v>209714</v>
      </c>
      <c r="B15726" s="20" t="s">
        <v>172616</v>
      </c>
      <c r="C15726" s="22">
        <v>64</v>
      </c>
      <c r="D15726" s="21" t="s">
        <v>209715</v>
      </c>
      <c r="E15726" s="22">
        <v>54</v>
      </c>
      <c r="F15726" s="21" t="s">
        <v>191209</v>
      </c>
      <c r="G15726" s="22">
        <v>21</v>
      </c>
      <c r="H15726" s="22">
        <v>142</v>
      </c>
      <c r="I15726" s="21" t="s">
        <v>209716</v>
      </c>
    </row>
    <row r="15727" spans="1:9" ht="32" customHeight="1">
      <c r="A15727" s="19" t="s">
        <v>209717</v>
      </c>
      <c r="B15727" s="20" t="s">
        <v>176055</v>
      </c>
      <c r="C15727" s="22">
        <v>16</v>
      </c>
      <c r="D15727" s="21" t="s">
        <v>171590</v>
      </c>
      <c r="E15727" s="22">
        <v>95</v>
      </c>
      <c r="F15727" s="21" t="s">
        <v>172182</v>
      </c>
      <c r="G15727" s="22">
        <v>60</v>
      </c>
      <c r="H15727" s="22">
        <v>174</v>
      </c>
      <c r="I15727" s="21" t="s">
        <v>209718</v>
      </c>
    </row>
    <row r="15728" spans="1:9" ht="32" customHeight="1">
      <c r="A15728" s="19" t="s">
        <v>209719</v>
      </c>
      <c r="B15728" s="20" t="s">
        <v>177933</v>
      </c>
      <c r="C15728" s="22">
        <v>63</v>
      </c>
      <c r="D15728" s="21" t="s">
        <v>185525</v>
      </c>
      <c r="E15728" s="22">
        <v>29</v>
      </c>
      <c r="F15728" s="21" t="s">
        <v>193140</v>
      </c>
      <c r="G15728" s="22">
        <v>21</v>
      </c>
      <c r="H15728" s="22">
        <v>116</v>
      </c>
      <c r="I15728" s="21" t="s">
        <v>209720</v>
      </c>
    </row>
    <row r="15729" spans="1:9" ht="32" customHeight="1">
      <c r="A15729" s="19" t="s">
        <v>209721</v>
      </c>
      <c r="B15729" s="20" t="s">
        <v>175139</v>
      </c>
      <c r="C15729" s="22">
        <v>30</v>
      </c>
      <c r="D15729" s="21" t="s">
        <v>170053</v>
      </c>
      <c r="E15729" s="22">
        <v>108</v>
      </c>
      <c r="F15729" s="21" t="s">
        <v>170766</v>
      </c>
      <c r="G15729" s="22">
        <v>10</v>
      </c>
      <c r="H15729" s="22">
        <v>151</v>
      </c>
      <c r="I15729" s="21" t="s">
        <v>209722</v>
      </c>
    </row>
    <row r="15730" spans="1:9" ht="32" customHeight="1">
      <c r="A15730" s="19" t="s">
        <v>209723</v>
      </c>
      <c r="B15730" s="20" t="s">
        <v>193714</v>
      </c>
      <c r="C15730" s="22">
        <v>77</v>
      </c>
      <c r="D15730" s="21" t="s">
        <v>173033</v>
      </c>
      <c r="E15730" s="22">
        <v>13</v>
      </c>
      <c r="F15730" s="22">
        <v>0</v>
      </c>
      <c r="G15730" s="22">
        <v>0</v>
      </c>
      <c r="H15730" s="22">
        <v>93</v>
      </c>
      <c r="I15730" s="21" t="s">
        <v>209724</v>
      </c>
    </row>
    <row r="15731" spans="1:9" ht="32" customHeight="1">
      <c r="A15731" s="19" t="s">
        <v>209725</v>
      </c>
      <c r="B15731" s="20" t="s">
        <v>178995</v>
      </c>
      <c r="C15731" s="22">
        <v>69</v>
      </c>
      <c r="D15731" s="21" t="s">
        <v>185055</v>
      </c>
      <c r="E15731" s="22">
        <v>48</v>
      </c>
      <c r="F15731" s="21" t="s">
        <v>169680</v>
      </c>
      <c r="G15731" s="22">
        <v>2</v>
      </c>
      <c r="H15731" s="22">
        <v>122</v>
      </c>
      <c r="I15731" s="21" t="s">
        <v>209726</v>
      </c>
    </row>
    <row r="15732" spans="1:9" ht="32" customHeight="1">
      <c r="A15732" s="19" t="s">
        <v>209727</v>
      </c>
      <c r="B15732" s="20" t="s">
        <v>170643</v>
      </c>
      <c r="C15732" s="22">
        <v>5</v>
      </c>
      <c r="D15732" s="21" t="s">
        <v>169809</v>
      </c>
      <c r="E15732" s="22">
        <v>10</v>
      </c>
      <c r="F15732" s="21" t="s">
        <v>176654</v>
      </c>
      <c r="G15732" s="22">
        <v>36</v>
      </c>
      <c r="H15732" s="22">
        <v>54</v>
      </c>
      <c r="I15732" s="21" t="s">
        <v>209728</v>
      </c>
    </row>
    <row r="15733" spans="1:9" ht="44" customHeight="1">
      <c r="A15733" s="19" t="s">
        <v>209729</v>
      </c>
      <c r="B15733" s="20" t="s">
        <v>185297</v>
      </c>
      <c r="C15733" s="22">
        <v>17</v>
      </c>
      <c r="D15733" s="21" t="s">
        <v>178324</v>
      </c>
      <c r="E15733" s="22">
        <v>65</v>
      </c>
      <c r="F15733" s="21" t="s">
        <v>171291</v>
      </c>
      <c r="G15733" s="22">
        <v>13</v>
      </c>
      <c r="H15733" s="22">
        <v>98</v>
      </c>
      <c r="I15733" s="21" t="s">
        <v>209730</v>
      </c>
    </row>
    <row r="15734" spans="1:9" ht="44" customHeight="1">
      <c r="A15734" s="19" t="s">
        <v>209731</v>
      </c>
      <c r="B15734" s="20" t="s">
        <v>196397</v>
      </c>
      <c r="C15734" s="22">
        <v>70</v>
      </c>
      <c r="D15734" s="21" t="s">
        <v>184873</v>
      </c>
      <c r="E15734" s="22">
        <v>16</v>
      </c>
      <c r="F15734" s="21" t="s">
        <v>194507</v>
      </c>
      <c r="G15734" s="22">
        <v>23</v>
      </c>
      <c r="H15734" s="22">
        <v>112</v>
      </c>
      <c r="I15734" s="21" t="s">
        <v>209732</v>
      </c>
    </row>
    <row r="15735" spans="1:9" ht="44" customHeight="1">
      <c r="A15735" s="19" t="s">
        <v>209733</v>
      </c>
      <c r="B15735" s="20" t="s">
        <v>184620</v>
      </c>
      <c r="C15735" s="22">
        <v>38</v>
      </c>
      <c r="D15735" s="21" t="s">
        <v>176327</v>
      </c>
      <c r="E15735" s="22">
        <v>71</v>
      </c>
      <c r="F15735" s="21" t="s">
        <v>170825</v>
      </c>
      <c r="G15735" s="22">
        <v>28</v>
      </c>
      <c r="H15735" s="22">
        <v>140</v>
      </c>
      <c r="I15735" s="21" t="s">
        <v>209734</v>
      </c>
    </row>
    <row r="15736" spans="1:9" ht="44" customHeight="1">
      <c r="A15736" s="19" t="s">
        <v>209735</v>
      </c>
      <c r="B15736" s="20" t="s">
        <v>162736</v>
      </c>
      <c r="C15736" s="22">
        <v>71</v>
      </c>
      <c r="D15736" s="22">
        <v>40</v>
      </c>
      <c r="E15736" s="22">
        <v>50</v>
      </c>
      <c r="F15736" s="21" t="s">
        <v>163259</v>
      </c>
      <c r="G15736" s="22">
        <v>4</v>
      </c>
      <c r="H15736" s="22">
        <v>128</v>
      </c>
      <c r="I15736" s="21" t="s">
        <v>209736</v>
      </c>
    </row>
    <row r="15737" spans="1:9" ht="32" customHeight="1">
      <c r="A15737" s="19" t="s">
        <v>209737</v>
      </c>
      <c r="B15737" s="20" t="s">
        <v>170948</v>
      </c>
      <c r="C15737" s="22">
        <v>2</v>
      </c>
      <c r="D15737" s="21" t="s">
        <v>169912</v>
      </c>
      <c r="E15737" s="22">
        <v>123</v>
      </c>
      <c r="F15737" s="21" t="s">
        <v>170949</v>
      </c>
      <c r="G15737" s="22">
        <v>1</v>
      </c>
      <c r="H15737" s="22">
        <v>129</v>
      </c>
      <c r="I15737" s="21" t="s">
        <v>209738</v>
      </c>
    </row>
    <row r="15738" spans="1:9" ht="32" customHeight="1">
      <c r="A15738" s="19" t="s">
        <v>209739</v>
      </c>
      <c r="B15738" s="20" t="s">
        <v>177140</v>
      </c>
      <c r="C15738" s="22">
        <v>59</v>
      </c>
      <c r="D15738" s="21" t="s">
        <v>169930</v>
      </c>
      <c r="E15738" s="22">
        <v>6</v>
      </c>
      <c r="F15738" s="21" t="s">
        <v>209740</v>
      </c>
      <c r="G15738" s="22">
        <v>56</v>
      </c>
      <c r="H15738" s="22">
        <v>124</v>
      </c>
      <c r="I15738" s="21" t="s">
        <v>209741</v>
      </c>
    </row>
    <row r="15739" spans="1:9" ht="32" customHeight="1">
      <c r="A15739" s="19" t="s">
        <v>209742</v>
      </c>
      <c r="B15739" s="20" t="s">
        <v>172065</v>
      </c>
      <c r="C15739" s="22">
        <v>2</v>
      </c>
      <c r="D15739" s="21" t="s">
        <v>195939</v>
      </c>
      <c r="E15739" s="22">
        <v>65</v>
      </c>
      <c r="F15739" s="21" t="s">
        <v>177571</v>
      </c>
      <c r="G15739" s="22">
        <v>7</v>
      </c>
      <c r="H15739" s="22">
        <v>77</v>
      </c>
      <c r="I15739" s="21" t="s">
        <v>209743</v>
      </c>
    </row>
    <row r="15740" spans="1:9" ht="32" customHeight="1">
      <c r="A15740" s="19" t="s">
        <v>209744</v>
      </c>
      <c r="B15740" s="20" t="s">
        <v>170999</v>
      </c>
      <c r="C15740" s="22">
        <v>30</v>
      </c>
      <c r="D15740" s="21" t="s">
        <v>191119</v>
      </c>
      <c r="E15740" s="22">
        <v>41</v>
      </c>
      <c r="F15740" s="21" t="s">
        <v>174995</v>
      </c>
      <c r="G15740" s="22">
        <v>39</v>
      </c>
      <c r="H15740" s="22">
        <v>113</v>
      </c>
      <c r="I15740" s="21" t="s">
        <v>209745</v>
      </c>
    </row>
    <row r="15741" spans="1:9" ht="32" customHeight="1">
      <c r="A15741" s="19" t="s">
        <v>209746</v>
      </c>
      <c r="B15741" s="20" t="s">
        <v>175682</v>
      </c>
      <c r="C15741" s="22">
        <v>50</v>
      </c>
      <c r="D15741" s="21" t="s">
        <v>172065</v>
      </c>
      <c r="E15741" s="22">
        <v>2</v>
      </c>
      <c r="F15741" s="21" t="s">
        <v>173901</v>
      </c>
      <c r="G15741" s="22">
        <v>22</v>
      </c>
      <c r="H15741" s="22">
        <v>77</v>
      </c>
      <c r="I15741" s="21" t="s">
        <v>209747</v>
      </c>
    </row>
    <row r="15742" spans="1:9" ht="32" customHeight="1">
      <c r="A15742" s="19" t="s">
        <v>209748</v>
      </c>
      <c r="B15742" s="20" t="s">
        <v>172479</v>
      </c>
      <c r="C15742" s="22">
        <v>42</v>
      </c>
      <c r="D15742" s="21" t="s">
        <v>174558</v>
      </c>
      <c r="E15742" s="22">
        <v>14</v>
      </c>
      <c r="F15742" s="21" t="s">
        <v>187136</v>
      </c>
      <c r="G15742" s="22">
        <v>39</v>
      </c>
      <c r="H15742" s="22">
        <v>98</v>
      </c>
      <c r="I15742" s="21" t="s">
        <v>209749</v>
      </c>
    </row>
    <row r="15743" spans="1:9" ht="32" customHeight="1">
      <c r="A15743" s="19" t="s">
        <v>209750</v>
      </c>
      <c r="B15743" s="20" t="s">
        <v>169939</v>
      </c>
      <c r="C15743" s="22">
        <v>2</v>
      </c>
      <c r="D15743" s="21" t="s">
        <v>171690</v>
      </c>
      <c r="E15743" s="22">
        <v>60</v>
      </c>
      <c r="F15743" s="21" t="s">
        <v>171689</v>
      </c>
      <c r="G15743" s="22">
        <v>5</v>
      </c>
      <c r="H15743" s="22">
        <v>70</v>
      </c>
      <c r="I15743" s="21" t="s">
        <v>209751</v>
      </c>
    </row>
    <row r="15744" spans="1:9" ht="32" customHeight="1">
      <c r="A15744" s="19" t="s">
        <v>209752</v>
      </c>
      <c r="B15744" s="20" t="s">
        <v>177532</v>
      </c>
      <c r="C15744" s="22">
        <v>7</v>
      </c>
      <c r="D15744" s="21" t="s">
        <v>177531</v>
      </c>
      <c r="E15744" s="22">
        <v>79</v>
      </c>
      <c r="F15744" s="21" t="s">
        <v>172991</v>
      </c>
      <c r="G15744" s="22">
        <v>8</v>
      </c>
      <c r="H15744" s="22">
        <v>97</v>
      </c>
      <c r="I15744" s="21" t="s">
        <v>209753</v>
      </c>
    </row>
    <row r="15745" spans="1:9" ht="32" customHeight="1">
      <c r="A15745" s="19" t="s">
        <v>209754</v>
      </c>
      <c r="B15745" s="20" t="s">
        <v>192040</v>
      </c>
      <c r="C15745" s="22">
        <v>59</v>
      </c>
      <c r="D15745" s="21" t="s">
        <v>188036</v>
      </c>
      <c r="E15745" s="22">
        <v>28</v>
      </c>
      <c r="F15745" s="21" t="s">
        <v>163399</v>
      </c>
      <c r="G15745" s="22">
        <v>38</v>
      </c>
      <c r="H15745" s="22">
        <v>128</v>
      </c>
      <c r="I15745" s="21" t="s">
        <v>209755</v>
      </c>
    </row>
    <row r="15746" spans="1:9" ht="32" customHeight="1">
      <c r="A15746" s="19" t="s">
        <v>209756</v>
      </c>
      <c r="B15746" s="20" t="s">
        <v>171783</v>
      </c>
      <c r="C15746" s="22">
        <v>14</v>
      </c>
      <c r="D15746" s="21" t="s">
        <v>175367</v>
      </c>
      <c r="E15746" s="22">
        <v>67</v>
      </c>
      <c r="F15746" s="21" t="s">
        <v>170126</v>
      </c>
      <c r="G15746" s="22">
        <v>1</v>
      </c>
      <c r="H15746" s="22">
        <v>85</v>
      </c>
      <c r="I15746" s="21" t="s">
        <v>209757</v>
      </c>
    </row>
    <row r="15747" spans="1:9" ht="32" customHeight="1">
      <c r="A15747" s="19" t="s">
        <v>209758</v>
      </c>
      <c r="B15747" s="20" t="s">
        <v>174639</v>
      </c>
      <c r="C15747" s="22">
        <v>46</v>
      </c>
      <c r="D15747" s="21" t="s">
        <v>170405</v>
      </c>
      <c r="E15747" s="22">
        <v>6</v>
      </c>
      <c r="F15747" s="21" t="s">
        <v>173863</v>
      </c>
      <c r="G15747" s="22">
        <v>2</v>
      </c>
      <c r="H15747" s="22">
        <v>57</v>
      </c>
      <c r="I15747" s="21" t="s">
        <v>209759</v>
      </c>
    </row>
    <row r="15748" spans="1:9" ht="32" customHeight="1">
      <c r="A15748" s="19" t="s">
        <v>209760</v>
      </c>
      <c r="B15748" s="24">
        <v>0</v>
      </c>
      <c r="C15748" s="22">
        <v>0</v>
      </c>
      <c r="D15748" s="21" t="s">
        <v>169679</v>
      </c>
      <c r="E15748" s="22">
        <v>117</v>
      </c>
      <c r="F15748" s="21" t="s">
        <v>169680</v>
      </c>
      <c r="G15748" s="22">
        <v>2</v>
      </c>
      <c r="H15748" s="22">
        <v>122</v>
      </c>
      <c r="I15748" s="21" t="s">
        <v>209761</v>
      </c>
    </row>
    <row r="15749" spans="1:9" ht="44" customHeight="1">
      <c r="A15749" s="19" t="s">
        <v>209762</v>
      </c>
      <c r="B15749" s="20" t="s">
        <v>174406</v>
      </c>
      <c r="C15749" s="22">
        <v>27</v>
      </c>
      <c r="D15749" s="21" t="s">
        <v>175546</v>
      </c>
      <c r="E15749" s="22">
        <v>6</v>
      </c>
      <c r="F15749" s="21" t="s">
        <v>170878</v>
      </c>
      <c r="G15749" s="22">
        <v>32</v>
      </c>
      <c r="H15749" s="22">
        <v>68</v>
      </c>
      <c r="I15749" s="21" t="s">
        <v>209763</v>
      </c>
    </row>
    <row r="15750" spans="1:9" ht="44" customHeight="1">
      <c r="A15750" s="19" t="s">
        <v>209764</v>
      </c>
      <c r="B15750" s="20" t="s">
        <v>172445</v>
      </c>
      <c r="C15750" s="22">
        <v>55</v>
      </c>
      <c r="D15750" s="39">
        <v>3125</v>
      </c>
      <c r="E15750" s="22">
        <v>3</v>
      </c>
      <c r="F15750" s="21" t="s">
        <v>182788</v>
      </c>
      <c r="G15750" s="22">
        <v>38</v>
      </c>
      <c r="H15750" s="22">
        <v>99</v>
      </c>
      <c r="I15750" s="21" t="s">
        <v>209765</v>
      </c>
    </row>
    <row r="15751" spans="1:9" ht="44" customHeight="1">
      <c r="A15751" s="19" t="s">
        <v>209766</v>
      </c>
      <c r="B15751" s="20" t="s">
        <v>170639</v>
      </c>
      <c r="C15751" s="22">
        <v>74</v>
      </c>
      <c r="D15751" s="21" t="s">
        <v>169700</v>
      </c>
      <c r="E15751" s="22">
        <v>4</v>
      </c>
      <c r="F15751" s="21" t="s">
        <v>170640</v>
      </c>
      <c r="G15751" s="22">
        <v>18</v>
      </c>
      <c r="H15751" s="22">
        <v>99</v>
      </c>
      <c r="I15751" s="21" t="s">
        <v>209767</v>
      </c>
    </row>
    <row r="15752" spans="1:9" ht="32" customHeight="1">
      <c r="A15752" s="19" t="s">
        <v>209768</v>
      </c>
      <c r="B15752" s="20" t="s">
        <v>181082</v>
      </c>
      <c r="C15752" s="22">
        <v>65</v>
      </c>
      <c r="D15752" s="21" t="s">
        <v>209769</v>
      </c>
      <c r="E15752" s="22">
        <v>79</v>
      </c>
      <c r="F15752" s="21" t="s">
        <v>170491</v>
      </c>
      <c r="G15752" s="22">
        <v>21</v>
      </c>
      <c r="H15752" s="22">
        <v>168</v>
      </c>
      <c r="I15752" s="21" t="s">
        <v>209770</v>
      </c>
    </row>
    <row r="15753" spans="1:9" ht="32" customHeight="1">
      <c r="A15753" s="19" t="s">
        <v>209771</v>
      </c>
      <c r="B15753" s="20" t="s">
        <v>182037</v>
      </c>
      <c r="C15753" s="22">
        <v>8</v>
      </c>
      <c r="D15753" s="21" t="s">
        <v>175812</v>
      </c>
      <c r="E15753" s="22">
        <v>99</v>
      </c>
      <c r="F15753" s="21" t="s">
        <v>194232</v>
      </c>
      <c r="G15753" s="22">
        <v>10</v>
      </c>
      <c r="H15753" s="22">
        <v>120</v>
      </c>
      <c r="I15753" s="21" t="s">
        <v>209772</v>
      </c>
    </row>
    <row r="15754" spans="1:9" ht="32" customHeight="1">
      <c r="A15754" s="19" t="s">
        <v>209773</v>
      </c>
      <c r="B15754" s="20" t="s">
        <v>172678</v>
      </c>
      <c r="C15754" s="22">
        <v>11</v>
      </c>
      <c r="D15754" s="21" t="s">
        <v>209774</v>
      </c>
      <c r="E15754" s="22">
        <v>97</v>
      </c>
      <c r="F15754" s="21" t="s">
        <v>169926</v>
      </c>
      <c r="G15754" s="22">
        <v>4</v>
      </c>
      <c r="H15754" s="22">
        <v>115</v>
      </c>
      <c r="I15754" s="21" t="s">
        <v>209775</v>
      </c>
    </row>
    <row r="15755" spans="1:9" ht="44" customHeight="1">
      <c r="A15755" s="19" t="s">
        <v>209776</v>
      </c>
      <c r="B15755" s="20" t="s">
        <v>170089</v>
      </c>
      <c r="C15755" s="22">
        <v>10</v>
      </c>
      <c r="D15755" s="21" t="s">
        <v>205491</v>
      </c>
      <c r="E15755" s="22">
        <v>127</v>
      </c>
      <c r="F15755" s="21" t="s">
        <v>202163</v>
      </c>
      <c r="G15755" s="22">
        <v>43</v>
      </c>
      <c r="H15755" s="22">
        <v>183</v>
      </c>
      <c r="I15755" s="21" t="s">
        <v>209777</v>
      </c>
    </row>
    <row r="15756" spans="1:9" ht="32" customHeight="1">
      <c r="A15756" s="19" t="s">
        <v>209778</v>
      </c>
      <c r="B15756" s="20" t="s">
        <v>171212</v>
      </c>
      <c r="C15756" s="22">
        <v>61</v>
      </c>
      <c r="D15756" s="21" t="s">
        <v>172159</v>
      </c>
      <c r="E15756" s="22">
        <v>15</v>
      </c>
      <c r="F15756" s="21" t="s">
        <v>170891</v>
      </c>
      <c r="G15756" s="22">
        <v>1</v>
      </c>
      <c r="H15756" s="22">
        <v>80</v>
      </c>
      <c r="I15756" s="21" t="s">
        <v>209779</v>
      </c>
    </row>
    <row r="15757" spans="1:9" ht="32" customHeight="1">
      <c r="A15757" s="19" t="s">
        <v>209780</v>
      </c>
      <c r="B15757" s="20" t="s">
        <v>172809</v>
      </c>
      <c r="C15757" s="22">
        <v>27</v>
      </c>
      <c r="D15757" s="21" t="s">
        <v>170217</v>
      </c>
      <c r="E15757" s="22">
        <v>3</v>
      </c>
      <c r="F15757" s="21" t="s">
        <v>176801</v>
      </c>
      <c r="G15757" s="22">
        <v>63</v>
      </c>
      <c r="H15757" s="22">
        <v>96</v>
      </c>
      <c r="I15757" s="21" t="s">
        <v>209781</v>
      </c>
    </row>
    <row r="15758" spans="1:9" ht="32" customHeight="1">
      <c r="A15758" s="19" t="s">
        <v>209782</v>
      </c>
      <c r="B15758" s="20" t="s">
        <v>174076</v>
      </c>
      <c r="C15758" s="22">
        <v>4</v>
      </c>
      <c r="D15758" s="21" t="s">
        <v>174507</v>
      </c>
      <c r="E15758" s="22">
        <v>86</v>
      </c>
      <c r="F15758" s="22">
        <v>0</v>
      </c>
      <c r="G15758" s="22">
        <v>0</v>
      </c>
      <c r="H15758" s="22">
        <v>93</v>
      </c>
      <c r="I15758" s="21" t="s">
        <v>209783</v>
      </c>
    </row>
    <row r="15759" spans="1:9" ht="32" customHeight="1">
      <c r="A15759" s="19" t="s">
        <v>209784</v>
      </c>
      <c r="B15759" s="20" t="s">
        <v>192371</v>
      </c>
      <c r="C15759" s="22">
        <v>48</v>
      </c>
      <c r="D15759" s="21" t="s">
        <v>170287</v>
      </c>
      <c r="E15759" s="22">
        <v>5</v>
      </c>
      <c r="F15759" s="21" t="s">
        <v>171034</v>
      </c>
      <c r="G15759" s="22">
        <v>8</v>
      </c>
      <c r="H15759" s="22">
        <v>64</v>
      </c>
      <c r="I15759" s="21" t="s">
        <v>209785</v>
      </c>
    </row>
    <row r="15760" spans="1:9" ht="32" customHeight="1">
      <c r="A15760" s="19" t="s">
        <v>209786</v>
      </c>
      <c r="B15760" s="20" t="s">
        <v>170928</v>
      </c>
      <c r="C15760" s="22">
        <v>4</v>
      </c>
      <c r="D15760" s="21" t="s">
        <v>199041</v>
      </c>
      <c r="E15760" s="22">
        <v>75</v>
      </c>
      <c r="F15760" s="21" t="s">
        <v>175817</v>
      </c>
      <c r="G15760" s="22">
        <v>3</v>
      </c>
      <c r="H15760" s="22">
        <v>85</v>
      </c>
      <c r="I15760" s="21" t="s">
        <v>209787</v>
      </c>
    </row>
    <row r="15761" spans="1:9" ht="32" customHeight="1">
      <c r="A15761" s="19" t="s">
        <v>209788</v>
      </c>
      <c r="B15761" s="20" t="s">
        <v>177349</v>
      </c>
      <c r="C15761" s="22">
        <v>55</v>
      </c>
      <c r="D15761" s="21" t="s">
        <v>177943</v>
      </c>
      <c r="E15761" s="22">
        <v>19</v>
      </c>
      <c r="F15761" s="21" t="s">
        <v>176727</v>
      </c>
      <c r="G15761" s="22">
        <v>38</v>
      </c>
      <c r="H15761" s="22">
        <v>115</v>
      </c>
      <c r="I15761" s="21" t="s">
        <v>209789</v>
      </c>
    </row>
    <row r="15762" spans="1:9" ht="32" customHeight="1">
      <c r="A15762" s="19" t="s">
        <v>209790</v>
      </c>
      <c r="B15762" s="20" t="s">
        <v>172061</v>
      </c>
      <c r="C15762" s="22">
        <v>68</v>
      </c>
      <c r="D15762" s="21" t="s">
        <v>183153</v>
      </c>
      <c r="E15762" s="22">
        <v>23</v>
      </c>
      <c r="F15762" s="21" t="s">
        <v>176762</v>
      </c>
      <c r="G15762" s="22">
        <v>25</v>
      </c>
      <c r="H15762" s="22">
        <v>119</v>
      </c>
      <c r="I15762" s="21" t="s">
        <v>209791</v>
      </c>
    </row>
    <row r="15763" spans="1:9" ht="32" customHeight="1">
      <c r="A15763" s="19" t="s">
        <v>209792</v>
      </c>
      <c r="B15763" s="24">
        <v>0</v>
      </c>
      <c r="C15763" s="22">
        <v>0</v>
      </c>
      <c r="D15763" s="22">
        <v>100</v>
      </c>
      <c r="E15763" s="22">
        <v>138</v>
      </c>
      <c r="F15763" s="22">
        <v>0</v>
      </c>
      <c r="G15763" s="22">
        <v>0</v>
      </c>
      <c r="H15763" s="22">
        <v>141</v>
      </c>
      <c r="I15763" s="21" t="s">
        <v>209793</v>
      </c>
    </row>
    <row r="15764" spans="1:9" ht="32" customHeight="1">
      <c r="A15764" s="19" t="s">
        <v>209794</v>
      </c>
      <c r="B15764" s="20" t="s">
        <v>207266</v>
      </c>
      <c r="C15764" s="22">
        <v>38</v>
      </c>
      <c r="D15764" s="21" t="s">
        <v>209795</v>
      </c>
      <c r="E15764" s="22">
        <v>89</v>
      </c>
      <c r="F15764" s="21" t="s">
        <v>205659</v>
      </c>
      <c r="G15764" s="22">
        <v>36</v>
      </c>
      <c r="H15764" s="22">
        <v>166</v>
      </c>
      <c r="I15764" s="21" t="s">
        <v>209796</v>
      </c>
    </row>
    <row r="15765" spans="1:9" ht="32" customHeight="1">
      <c r="A15765" s="19" t="s">
        <v>209797</v>
      </c>
      <c r="B15765" s="20" t="s">
        <v>188618</v>
      </c>
      <c r="C15765" s="22">
        <v>60</v>
      </c>
      <c r="D15765" s="21" t="s">
        <v>182135</v>
      </c>
      <c r="E15765" s="22">
        <v>36</v>
      </c>
      <c r="F15765" s="21" t="s">
        <v>172317</v>
      </c>
      <c r="G15765" s="22">
        <v>25</v>
      </c>
      <c r="H15765" s="22">
        <v>124</v>
      </c>
      <c r="I15765" s="21" t="s">
        <v>209798</v>
      </c>
    </row>
    <row r="15766" spans="1:9" ht="32" customHeight="1">
      <c r="A15766" s="19" t="s">
        <v>209799</v>
      </c>
      <c r="B15766" s="20" t="s">
        <v>169731</v>
      </c>
      <c r="C15766" s="22">
        <v>32</v>
      </c>
      <c r="D15766" s="21" t="s">
        <v>181395</v>
      </c>
      <c r="E15766" s="22">
        <v>42</v>
      </c>
      <c r="F15766" s="22">
        <v>0</v>
      </c>
      <c r="G15766" s="22">
        <v>0</v>
      </c>
      <c r="H15766" s="22">
        <v>77</v>
      </c>
      <c r="I15766" s="21" t="s">
        <v>209800</v>
      </c>
    </row>
    <row r="15767" spans="1:9" ht="32" customHeight="1">
      <c r="A15767" s="19" t="s">
        <v>209801</v>
      </c>
      <c r="B15767" s="20" t="s">
        <v>172335</v>
      </c>
      <c r="C15767" s="22">
        <v>3</v>
      </c>
      <c r="D15767" s="21" t="s">
        <v>184272</v>
      </c>
      <c r="E15767" s="22">
        <v>134</v>
      </c>
      <c r="F15767" s="21" t="s">
        <v>184203</v>
      </c>
      <c r="G15767" s="22">
        <v>5</v>
      </c>
      <c r="H15767" s="22">
        <v>145</v>
      </c>
      <c r="I15767" s="21" t="s">
        <v>209802</v>
      </c>
    </row>
    <row r="15768" spans="1:9" ht="32" customHeight="1">
      <c r="A15768" s="19" t="s">
        <v>209803</v>
      </c>
      <c r="B15768" s="20" t="s">
        <v>176432</v>
      </c>
      <c r="C15768" s="22">
        <v>1</v>
      </c>
      <c r="D15768" s="21" t="s">
        <v>173215</v>
      </c>
      <c r="E15768" s="22">
        <v>90</v>
      </c>
      <c r="F15768" s="21" t="s">
        <v>176432</v>
      </c>
      <c r="G15768" s="22">
        <v>1</v>
      </c>
      <c r="H15768" s="22">
        <v>95</v>
      </c>
      <c r="I15768" s="21" t="s">
        <v>209804</v>
      </c>
    </row>
    <row r="15769" spans="1:9" ht="32" customHeight="1">
      <c r="A15769" s="19" t="s">
        <v>209805</v>
      </c>
      <c r="B15769" s="20" t="s">
        <v>178924</v>
      </c>
      <c r="C15769" s="22">
        <v>5</v>
      </c>
      <c r="D15769" s="21" t="s">
        <v>170139</v>
      </c>
      <c r="E15769" s="22">
        <v>176</v>
      </c>
      <c r="F15769" s="21" t="s">
        <v>178085</v>
      </c>
      <c r="G15769" s="22">
        <v>3</v>
      </c>
      <c r="H15769" s="22">
        <v>187</v>
      </c>
      <c r="I15769" s="21" t="s">
        <v>209806</v>
      </c>
    </row>
    <row r="15770" spans="1:9" ht="32" customHeight="1">
      <c r="A15770" s="19" t="s">
        <v>209807</v>
      </c>
      <c r="B15770" s="20" t="s">
        <v>180318</v>
      </c>
      <c r="C15770" s="22">
        <v>12</v>
      </c>
      <c r="D15770" s="21" t="s">
        <v>194314</v>
      </c>
      <c r="E15770" s="22">
        <v>122</v>
      </c>
      <c r="F15770" s="21" t="s">
        <v>193532</v>
      </c>
      <c r="G15770" s="22">
        <v>29</v>
      </c>
      <c r="H15770" s="22">
        <v>166</v>
      </c>
      <c r="I15770" s="21" t="s">
        <v>209808</v>
      </c>
    </row>
    <row r="15771" spans="1:9" ht="32" customHeight="1">
      <c r="A15771" s="19" t="s">
        <v>209809</v>
      </c>
      <c r="B15771" s="20" t="s">
        <v>174605</v>
      </c>
      <c r="C15771" s="22">
        <v>7</v>
      </c>
      <c r="D15771" s="21" t="s">
        <v>181567</v>
      </c>
      <c r="E15771" s="22">
        <v>85</v>
      </c>
      <c r="F15771" s="21" t="s">
        <v>193140</v>
      </c>
      <c r="G15771" s="22">
        <v>21</v>
      </c>
      <c r="H15771" s="22">
        <v>116</v>
      </c>
      <c r="I15771" s="21" t="s">
        <v>209810</v>
      </c>
    </row>
    <row r="15772" spans="1:9" ht="32" customHeight="1">
      <c r="A15772" s="19" t="s">
        <v>209811</v>
      </c>
      <c r="B15772" s="20" t="s">
        <v>171840</v>
      </c>
      <c r="C15772" s="22">
        <v>53</v>
      </c>
      <c r="D15772" s="22">
        <v>0</v>
      </c>
      <c r="E15772" s="22">
        <v>0</v>
      </c>
      <c r="F15772" s="21" t="s">
        <v>170234</v>
      </c>
      <c r="G15772" s="22">
        <v>1</v>
      </c>
      <c r="H15772" s="22">
        <v>57</v>
      </c>
      <c r="I15772" s="21" t="s">
        <v>209812</v>
      </c>
    </row>
    <row r="15773" spans="1:9" ht="32" customHeight="1">
      <c r="A15773" s="19" t="s">
        <v>209813</v>
      </c>
      <c r="B15773" s="20" t="s">
        <v>209814</v>
      </c>
      <c r="C15773" s="22">
        <v>57</v>
      </c>
      <c r="D15773" s="39">
        <v>40625</v>
      </c>
      <c r="E15773" s="22">
        <v>52</v>
      </c>
      <c r="F15773" s="21" t="s">
        <v>209815</v>
      </c>
      <c r="G15773" s="22">
        <v>19</v>
      </c>
      <c r="H15773" s="22">
        <v>131</v>
      </c>
      <c r="I15773" s="21" t="s">
        <v>209816</v>
      </c>
    </row>
    <row r="15774" spans="1:9" ht="32" customHeight="1">
      <c r="A15774" s="19" t="s">
        <v>209817</v>
      </c>
      <c r="B15774" s="20" t="s">
        <v>179188</v>
      </c>
      <c r="C15774" s="22">
        <v>57</v>
      </c>
      <c r="D15774" s="21" t="s">
        <v>170252</v>
      </c>
      <c r="E15774" s="22">
        <v>5</v>
      </c>
      <c r="F15774" s="21" t="s">
        <v>172310</v>
      </c>
      <c r="G15774" s="22">
        <v>25</v>
      </c>
      <c r="H15774" s="22">
        <v>90</v>
      </c>
      <c r="I15774" s="21" t="s">
        <v>209818</v>
      </c>
    </row>
    <row r="15775" spans="1:9" ht="32" customHeight="1">
      <c r="A15775" s="19" t="s">
        <v>209819</v>
      </c>
      <c r="B15775" s="24">
        <v>96</v>
      </c>
      <c r="C15775" s="22">
        <v>72</v>
      </c>
      <c r="D15775" s="22">
        <v>0</v>
      </c>
      <c r="E15775" s="22">
        <v>0</v>
      </c>
      <c r="F15775" s="22">
        <v>4</v>
      </c>
      <c r="G15775" s="22">
        <v>3</v>
      </c>
      <c r="H15775" s="22">
        <v>78</v>
      </c>
      <c r="I15775" s="21" t="s">
        <v>209820</v>
      </c>
    </row>
    <row r="15776" spans="1:9" ht="32" customHeight="1">
      <c r="A15776" s="19" t="s">
        <v>209821</v>
      </c>
      <c r="B15776" s="20" t="s">
        <v>101568</v>
      </c>
      <c r="C15776" s="22">
        <v>1</v>
      </c>
      <c r="D15776" s="21" t="s">
        <v>163339</v>
      </c>
      <c r="E15776" s="22">
        <v>123</v>
      </c>
      <c r="F15776" s="21" t="s">
        <v>101568</v>
      </c>
      <c r="G15776" s="22">
        <v>1</v>
      </c>
      <c r="H15776" s="22">
        <v>128</v>
      </c>
      <c r="I15776" s="21" t="s">
        <v>209822</v>
      </c>
    </row>
    <row r="15777" spans="1:9" ht="32" customHeight="1">
      <c r="A15777" s="19" t="s">
        <v>209823</v>
      </c>
      <c r="B15777" s="20" t="s">
        <v>177720</v>
      </c>
      <c r="C15777" s="22">
        <v>73</v>
      </c>
      <c r="D15777" s="21" t="s">
        <v>181633</v>
      </c>
      <c r="E15777" s="22">
        <v>13</v>
      </c>
      <c r="F15777" s="21" t="s">
        <v>170434</v>
      </c>
      <c r="G15777" s="22">
        <v>1</v>
      </c>
      <c r="H15777" s="22">
        <v>90</v>
      </c>
      <c r="I15777" s="21" t="s">
        <v>209824</v>
      </c>
    </row>
    <row r="15778" spans="1:9" ht="32" customHeight="1">
      <c r="A15778" s="19" t="s">
        <v>209825</v>
      </c>
      <c r="B15778" s="20" t="s">
        <v>172611</v>
      </c>
      <c r="C15778" s="22">
        <v>94</v>
      </c>
      <c r="D15778" s="22">
        <v>20</v>
      </c>
      <c r="E15778" s="22">
        <v>26</v>
      </c>
      <c r="F15778" s="21" t="s">
        <v>171601</v>
      </c>
      <c r="G15778" s="22">
        <v>10</v>
      </c>
      <c r="H15778" s="22">
        <v>133</v>
      </c>
      <c r="I15778" s="21" t="s">
        <v>209826</v>
      </c>
    </row>
    <row r="15779" spans="1:9" ht="32" customHeight="1">
      <c r="A15779" s="19" t="s">
        <v>209827</v>
      </c>
      <c r="B15779" s="20" t="s">
        <v>173958</v>
      </c>
      <c r="C15779" s="22">
        <v>60</v>
      </c>
      <c r="D15779" s="22">
        <v>0</v>
      </c>
      <c r="E15779" s="22">
        <v>0</v>
      </c>
      <c r="F15779" s="21" t="s">
        <v>172467</v>
      </c>
      <c r="G15779" s="22">
        <v>10</v>
      </c>
      <c r="H15779" s="22">
        <v>73</v>
      </c>
      <c r="I15779" s="21" t="s">
        <v>209828</v>
      </c>
    </row>
    <row r="15780" spans="1:9" ht="44" customHeight="1">
      <c r="A15780" s="19" t="s">
        <v>209829</v>
      </c>
      <c r="B15780" s="20" t="s">
        <v>186145</v>
      </c>
      <c r="C15780" s="22">
        <v>30</v>
      </c>
      <c r="D15780" s="22">
        <v>0</v>
      </c>
      <c r="E15780" s="22">
        <v>0</v>
      </c>
      <c r="F15780" s="21" t="s">
        <v>169927</v>
      </c>
      <c r="G15780" s="22">
        <v>26</v>
      </c>
      <c r="H15780" s="22">
        <v>59</v>
      </c>
      <c r="I15780" s="21" t="s">
        <v>209830</v>
      </c>
    </row>
    <row r="15781" spans="1:9" ht="44" customHeight="1">
      <c r="A15781" s="19" t="s">
        <v>209831</v>
      </c>
      <c r="B15781" s="20" t="s">
        <v>180990</v>
      </c>
      <c r="C15781" s="22">
        <v>47</v>
      </c>
      <c r="D15781" s="21" t="s">
        <v>180956</v>
      </c>
      <c r="E15781" s="22">
        <v>12</v>
      </c>
      <c r="F15781" s="21" t="s">
        <v>188976</v>
      </c>
      <c r="G15781" s="22">
        <v>36</v>
      </c>
      <c r="H15781" s="22">
        <v>98</v>
      </c>
      <c r="I15781" s="21" t="s">
        <v>209832</v>
      </c>
    </row>
    <row r="15782" spans="1:9" ht="32" customHeight="1">
      <c r="A15782" s="19" t="s">
        <v>209833</v>
      </c>
      <c r="B15782" s="20" t="s">
        <v>181350</v>
      </c>
      <c r="C15782" s="22">
        <v>46</v>
      </c>
      <c r="D15782" s="21" t="s">
        <v>171007</v>
      </c>
      <c r="E15782" s="22">
        <v>18</v>
      </c>
      <c r="F15782" s="21" t="s">
        <v>170317</v>
      </c>
      <c r="G15782" s="22">
        <v>12</v>
      </c>
      <c r="H15782" s="22">
        <v>79</v>
      </c>
      <c r="I15782" s="21" t="s">
        <v>209834</v>
      </c>
    </row>
    <row r="15783" spans="1:9" ht="32" customHeight="1">
      <c r="A15783" s="19" t="s">
        <v>209835</v>
      </c>
      <c r="B15783" s="20" t="s">
        <v>172914</v>
      </c>
      <c r="C15783" s="22">
        <v>38</v>
      </c>
      <c r="D15783" s="21" t="s">
        <v>176462</v>
      </c>
      <c r="E15783" s="22">
        <v>34</v>
      </c>
      <c r="F15783" s="22">
        <v>4</v>
      </c>
      <c r="G15783" s="22">
        <v>3</v>
      </c>
      <c r="H15783" s="22">
        <v>78</v>
      </c>
      <c r="I15783" s="21" t="s">
        <v>209836</v>
      </c>
    </row>
    <row r="15784" spans="1:9" ht="32" customHeight="1">
      <c r="A15784" s="19" t="s">
        <v>209837</v>
      </c>
      <c r="B15784" s="20" t="s">
        <v>172914</v>
      </c>
      <c r="C15784" s="22">
        <v>38</v>
      </c>
      <c r="D15784" s="21" t="s">
        <v>176462</v>
      </c>
      <c r="E15784" s="22">
        <v>34</v>
      </c>
      <c r="F15784" s="22">
        <v>4</v>
      </c>
      <c r="G15784" s="22">
        <v>3</v>
      </c>
      <c r="H15784" s="22">
        <v>78</v>
      </c>
      <c r="I15784" s="21" t="s">
        <v>209838</v>
      </c>
    </row>
    <row r="15785" spans="1:9" ht="32" customHeight="1">
      <c r="A15785" s="19" t="s">
        <v>209839</v>
      </c>
      <c r="B15785" s="20" t="s">
        <v>170077</v>
      </c>
      <c r="C15785" s="22">
        <v>40</v>
      </c>
      <c r="D15785" s="21" t="s">
        <v>188946</v>
      </c>
      <c r="E15785" s="22">
        <v>131</v>
      </c>
      <c r="F15785" s="21" t="s">
        <v>171415</v>
      </c>
      <c r="G15785" s="22">
        <v>21</v>
      </c>
      <c r="H15785" s="22">
        <v>195</v>
      </c>
      <c r="I15785" s="21" t="s">
        <v>209840</v>
      </c>
    </row>
    <row r="15786" spans="1:9" ht="32" customHeight="1">
      <c r="A15786" s="19" t="s">
        <v>209841</v>
      </c>
      <c r="B15786" s="20" t="s">
        <v>183648</v>
      </c>
      <c r="C15786" s="22">
        <v>33</v>
      </c>
      <c r="D15786" s="21" t="s">
        <v>192153</v>
      </c>
      <c r="E15786" s="22">
        <v>94</v>
      </c>
      <c r="F15786" s="21" t="s">
        <v>172102</v>
      </c>
      <c r="G15786" s="22">
        <v>2</v>
      </c>
      <c r="H15786" s="22">
        <v>132</v>
      </c>
      <c r="I15786" s="21" t="s">
        <v>209842</v>
      </c>
    </row>
    <row r="15787" spans="1:9" ht="32" customHeight="1">
      <c r="A15787" s="19" t="s">
        <v>209843</v>
      </c>
      <c r="B15787" s="24">
        <v>100</v>
      </c>
      <c r="C15787" s="22">
        <v>55</v>
      </c>
      <c r="D15787" s="22">
        <v>0</v>
      </c>
      <c r="E15787" s="22">
        <v>0</v>
      </c>
      <c r="F15787" s="22">
        <v>0</v>
      </c>
      <c r="G15787" s="22">
        <v>0</v>
      </c>
      <c r="H15787" s="22">
        <v>58</v>
      </c>
      <c r="I15787" s="21" t="s">
        <v>209844</v>
      </c>
    </row>
    <row r="15788" spans="1:9" ht="32" customHeight="1">
      <c r="A15788" s="19" t="s">
        <v>209845</v>
      </c>
      <c r="B15788" s="20" t="s">
        <v>170842</v>
      </c>
      <c r="C15788" s="22">
        <v>21</v>
      </c>
      <c r="D15788" s="21" t="s">
        <v>188791</v>
      </c>
      <c r="E15788" s="22">
        <v>59</v>
      </c>
      <c r="F15788" s="21" t="s">
        <v>180329</v>
      </c>
      <c r="G15788" s="22">
        <v>31</v>
      </c>
      <c r="H15788" s="22">
        <v>114</v>
      </c>
      <c r="I15788" s="21" t="s">
        <v>209846</v>
      </c>
    </row>
    <row r="15789" spans="1:9" ht="32" customHeight="1">
      <c r="A15789" s="19" t="s">
        <v>209847</v>
      </c>
      <c r="B15789" s="20" t="s">
        <v>14588</v>
      </c>
      <c r="C15789" s="22">
        <v>6</v>
      </c>
      <c r="D15789" s="21" t="s">
        <v>170640</v>
      </c>
      <c r="E15789" s="22">
        <v>9</v>
      </c>
      <c r="F15789" s="21" t="s">
        <v>170106</v>
      </c>
      <c r="G15789" s="22">
        <v>33</v>
      </c>
      <c r="H15789" s="22">
        <v>51</v>
      </c>
      <c r="I15789" s="21" t="s">
        <v>209848</v>
      </c>
    </row>
    <row r="15790" spans="1:9" ht="32" customHeight="1">
      <c r="A15790" s="19" t="s">
        <v>209849</v>
      </c>
      <c r="B15790" s="20" t="s">
        <v>209850</v>
      </c>
      <c r="C15790" s="22">
        <v>1</v>
      </c>
      <c r="D15790" s="21" t="s">
        <v>201051</v>
      </c>
      <c r="E15790" s="22">
        <v>165</v>
      </c>
      <c r="F15790" s="21" t="s">
        <v>174350</v>
      </c>
      <c r="G15790" s="22">
        <v>6</v>
      </c>
      <c r="H15790" s="22">
        <v>175</v>
      </c>
      <c r="I15790" s="21" t="s">
        <v>209851</v>
      </c>
    </row>
    <row r="15791" spans="1:9" ht="32" customHeight="1">
      <c r="A15791" s="19" t="s">
        <v>209852</v>
      </c>
      <c r="B15791" s="20" t="s">
        <v>173225</v>
      </c>
      <c r="C15791" s="22">
        <v>76</v>
      </c>
      <c r="D15791" s="21" t="s">
        <v>172550</v>
      </c>
      <c r="E15791" s="22">
        <v>37</v>
      </c>
      <c r="F15791" s="21" t="s">
        <v>182030</v>
      </c>
      <c r="G15791" s="22">
        <v>13</v>
      </c>
      <c r="H15791" s="22">
        <v>129</v>
      </c>
      <c r="I15791" s="21" t="s">
        <v>209853</v>
      </c>
    </row>
    <row r="15792" spans="1:9" ht="32" customHeight="1">
      <c r="A15792" s="19" t="s">
        <v>209854</v>
      </c>
      <c r="B15792" s="20" t="s">
        <v>185177</v>
      </c>
      <c r="C15792" s="22">
        <v>5</v>
      </c>
      <c r="D15792" s="21" t="s">
        <v>205450</v>
      </c>
      <c r="E15792" s="22">
        <v>110</v>
      </c>
      <c r="F15792" s="21" t="s">
        <v>209855</v>
      </c>
      <c r="G15792" s="22">
        <v>59</v>
      </c>
      <c r="H15792" s="22">
        <v>177</v>
      </c>
      <c r="I15792" s="21" t="s">
        <v>209856</v>
      </c>
    </row>
    <row r="15793" spans="1:9" ht="32" customHeight="1">
      <c r="A15793" s="19" t="s">
        <v>209857</v>
      </c>
      <c r="B15793" s="20" t="s">
        <v>201328</v>
      </c>
      <c r="C15793" s="22">
        <v>91</v>
      </c>
      <c r="D15793" s="21" t="s">
        <v>181825</v>
      </c>
      <c r="E15793" s="22">
        <v>60</v>
      </c>
      <c r="F15793" s="21" t="s">
        <v>192546</v>
      </c>
      <c r="G15793" s="22">
        <v>8</v>
      </c>
      <c r="H15793" s="22">
        <v>162</v>
      </c>
      <c r="I15793" s="21" t="s">
        <v>209858</v>
      </c>
    </row>
    <row r="15794" spans="1:9" ht="32" customHeight="1">
      <c r="A15794" s="19" t="s">
        <v>209859</v>
      </c>
      <c r="B15794" s="24">
        <v>100</v>
      </c>
      <c r="C15794" s="22">
        <v>66</v>
      </c>
      <c r="D15794" s="22">
        <v>0</v>
      </c>
      <c r="E15794" s="22">
        <v>0</v>
      </c>
      <c r="F15794" s="22">
        <v>0</v>
      </c>
      <c r="G15794" s="22">
        <v>0</v>
      </c>
      <c r="H15794" s="22">
        <v>69</v>
      </c>
      <c r="I15794" s="21" t="s">
        <v>209860</v>
      </c>
    </row>
    <row r="15795" spans="1:9" ht="32" customHeight="1">
      <c r="A15795" s="19" t="s">
        <v>209861</v>
      </c>
      <c r="B15795" s="20" t="s">
        <v>189293</v>
      </c>
      <c r="C15795" s="22">
        <v>73</v>
      </c>
      <c r="D15795" s="21" t="s">
        <v>172357</v>
      </c>
      <c r="E15795" s="22">
        <v>16</v>
      </c>
      <c r="F15795" s="21" t="s">
        <v>171340</v>
      </c>
      <c r="G15795" s="22">
        <v>3</v>
      </c>
      <c r="H15795" s="22">
        <v>95</v>
      </c>
      <c r="I15795" s="21" t="s">
        <v>209862</v>
      </c>
    </row>
    <row r="15796" spans="1:9" ht="32" customHeight="1">
      <c r="A15796" s="19" t="s">
        <v>209863</v>
      </c>
      <c r="B15796" s="20" t="s">
        <v>177676</v>
      </c>
      <c r="C15796" s="22">
        <v>64</v>
      </c>
      <c r="D15796" s="22">
        <v>20</v>
      </c>
      <c r="E15796" s="22">
        <v>21</v>
      </c>
      <c r="F15796" s="21" t="s">
        <v>169663</v>
      </c>
      <c r="G15796" s="22">
        <v>20</v>
      </c>
      <c r="H15796" s="22">
        <v>108</v>
      </c>
      <c r="I15796" s="21" t="s">
        <v>209864</v>
      </c>
    </row>
    <row r="15797" spans="1:9" ht="32" customHeight="1">
      <c r="A15797" s="19" t="s">
        <v>209865</v>
      </c>
      <c r="B15797" s="20" t="s">
        <v>172792</v>
      </c>
      <c r="C15797" s="22">
        <v>31</v>
      </c>
      <c r="D15797" s="21" t="s">
        <v>184069</v>
      </c>
      <c r="E15797" s="22">
        <v>63</v>
      </c>
      <c r="F15797" s="21" t="s">
        <v>170122</v>
      </c>
      <c r="G15797" s="22">
        <v>7</v>
      </c>
      <c r="H15797" s="22">
        <v>104</v>
      </c>
      <c r="I15797" s="21" t="s">
        <v>209866</v>
      </c>
    </row>
    <row r="15798" spans="1:9" ht="32" customHeight="1">
      <c r="A15798" s="19" t="s">
        <v>209867</v>
      </c>
      <c r="B15798" s="20" t="s">
        <v>169806</v>
      </c>
      <c r="C15798" s="22">
        <v>14</v>
      </c>
      <c r="D15798" s="21" t="s">
        <v>181123</v>
      </c>
      <c r="E15798" s="22">
        <v>160</v>
      </c>
      <c r="F15798" s="21" t="s">
        <v>176755</v>
      </c>
      <c r="G15798" s="22">
        <v>12</v>
      </c>
      <c r="H15798" s="22">
        <v>189</v>
      </c>
      <c r="I15798" s="21" t="s">
        <v>209868</v>
      </c>
    </row>
    <row r="15799" spans="1:9" ht="32" customHeight="1">
      <c r="A15799" s="19" t="s">
        <v>209869</v>
      </c>
      <c r="B15799" s="20" t="s">
        <v>209870</v>
      </c>
      <c r="C15799" s="22">
        <v>85</v>
      </c>
      <c r="D15799" s="21" t="s">
        <v>209871</v>
      </c>
      <c r="E15799" s="22">
        <v>77</v>
      </c>
      <c r="F15799" s="21" t="s">
        <v>174183</v>
      </c>
      <c r="G15799" s="22">
        <v>4</v>
      </c>
      <c r="H15799" s="22">
        <v>169</v>
      </c>
      <c r="I15799" s="21" t="s">
        <v>209872</v>
      </c>
    </row>
    <row r="15800" spans="1:9" ht="32" customHeight="1">
      <c r="A15800" s="19" t="s">
        <v>209873</v>
      </c>
      <c r="B15800" s="20" t="s">
        <v>197075</v>
      </c>
      <c r="C15800" s="22">
        <v>20</v>
      </c>
      <c r="D15800" s="21" t="s">
        <v>189974</v>
      </c>
      <c r="E15800" s="22">
        <v>36</v>
      </c>
      <c r="F15800" s="21" t="s">
        <v>188121</v>
      </c>
      <c r="G15800" s="22">
        <v>41</v>
      </c>
      <c r="H15800" s="22">
        <v>100</v>
      </c>
      <c r="I15800" s="21" t="s">
        <v>209874</v>
      </c>
    </row>
    <row r="15801" spans="1:9" ht="32" customHeight="1">
      <c r="A15801" s="19" t="s">
        <v>209875</v>
      </c>
      <c r="B15801" s="20" t="s">
        <v>209876</v>
      </c>
      <c r="C15801" s="22">
        <v>79</v>
      </c>
      <c r="D15801" s="21" t="s">
        <v>184553</v>
      </c>
      <c r="E15801" s="22">
        <v>74</v>
      </c>
      <c r="F15801" s="21" t="s">
        <v>209877</v>
      </c>
      <c r="G15801" s="22">
        <v>37</v>
      </c>
      <c r="H15801" s="22">
        <v>193</v>
      </c>
      <c r="I15801" s="21" t="s">
        <v>209878</v>
      </c>
    </row>
    <row r="15802" spans="1:9" ht="32" customHeight="1">
      <c r="A15802" s="19" t="s">
        <v>209879</v>
      </c>
      <c r="B15802" s="20" t="s">
        <v>176630</v>
      </c>
      <c r="C15802" s="22">
        <v>65</v>
      </c>
      <c r="D15802" s="21" t="s">
        <v>182061</v>
      </c>
      <c r="E15802" s="22">
        <v>68</v>
      </c>
      <c r="F15802" s="21" t="s">
        <v>182062</v>
      </c>
      <c r="G15802" s="22">
        <v>12</v>
      </c>
      <c r="H15802" s="22">
        <v>148</v>
      </c>
      <c r="I15802" s="21" t="s">
        <v>209880</v>
      </c>
    </row>
    <row r="15803" spans="1:9" ht="32" customHeight="1">
      <c r="A15803" s="19" t="s">
        <v>209881</v>
      </c>
      <c r="B15803" s="20" t="s">
        <v>170857</v>
      </c>
      <c r="C15803" s="22">
        <v>30</v>
      </c>
      <c r="D15803" s="22">
        <v>75</v>
      </c>
      <c r="E15803" s="22">
        <v>99</v>
      </c>
      <c r="F15803" s="21" t="s">
        <v>170558</v>
      </c>
      <c r="G15803" s="22">
        <v>3</v>
      </c>
      <c r="H15803" s="22">
        <v>135</v>
      </c>
      <c r="I15803" s="21" t="s">
        <v>209882</v>
      </c>
    </row>
    <row r="15804" spans="1:9" ht="32" customHeight="1">
      <c r="A15804" s="19" t="s">
        <v>209883</v>
      </c>
      <c r="B15804" s="20" t="s">
        <v>209884</v>
      </c>
      <c r="C15804" s="22">
        <v>23</v>
      </c>
      <c r="D15804" s="21" t="s">
        <v>209885</v>
      </c>
      <c r="E15804" s="22">
        <v>99</v>
      </c>
      <c r="F15804" s="21" t="s">
        <v>180747</v>
      </c>
      <c r="G15804" s="22">
        <v>51</v>
      </c>
      <c r="H15804" s="22">
        <v>176</v>
      </c>
      <c r="I15804" s="21" t="s">
        <v>209886</v>
      </c>
    </row>
    <row r="15805" spans="1:9" ht="32" customHeight="1">
      <c r="A15805" s="19" t="s">
        <v>209887</v>
      </c>
      <c r="B15805" s="20" t="s">
        <v>179132</v>
      </c>
      <c r="C15805" s="22">
        <v>80</v>
      </c>
      <c r="D15805" s="21" t="s">
        <v>171601</v>
      </c>
      <c r="E15805" s="22">
        <v>8</v>
      </c>
      <c r="F15805" s="21" t="s">
        <v>171058</v>
      </c>
      <c r="G15805" s="22">
        <v>16</v>
      </c>
      <c r="H15805" s="22">
        <v>107</v>
      </c>
      <c r="I15805" s="21" t="s">
        <v>209888</v>
      </c>
    </row>
    <row r="15806" spans="1:9" ht="32" customHeight="1">
      <c r="A15806" s="19" t="s">
        <v>209889</v>
      </c>
      <c r="B15806" s="24">
        <v>0</v>
      </c>
      <c r="C15806" s="22">
        <v>0</v>
      </c>
      <c r="D15806" s="21" t="s">
        <v>209890</v>
      </c>
      <c r="E15806" s="22">
        <v>122</v>
      </c>
      <c r="F15806" s="21" t="s">
        <v>174590</v>
      </c>
      <c r="G15806" s="22">
        <v>1</v>
      </c>
      <c r="H15806" s="22">
        <v>126</v>
      </c>
      <c r="I15806" s="21" t="s">
        <v>209891</v>
      </c>
    </row>
    <row r="15807" spans="1:9" ht="44" customHeight="1">
      <c r="A15807" s="19" t="s">
        <v>209892</v>
      </c>
      <c r="B15807" s="20" t="s">
        <v>169668</v>
      </c>
      <c r="C15807" s="22">
        <v>35</v>
      </c>
      <c r="D15807" s="21" t="s">
        <v>184883</v>
      </c>
      <c r="E15807" s="22">
        <v>59</v>
      </c>
      <c r="F15807" s="22">
        <v>0</v>
      </c>
      <c r="G15807" s="22">
        <v>0</v>
      </c>
      <c r="H15807" s="22">
        <v>97</v>
      </c>
      <c r="I15807" s="21" t="s">
        <v>209893</v>
      </c>
    </row>
    <row r="15808" spans="1:9" ht="32" customHeight="1">
      <c r="A15808" s="19" t="s">
        <v>209894</v>
      </c>
      <c r="B15808" s="24">
        <v>0</v>
      </c>
      <c r="C15808" s="22">
        <v>0</v>
      </c>
      <c r="D15808" s="21" t="s">
        <v>191752</v>
      </c>
      <c r="E15808" s="22">
        <v>178</v>
      </c>
      <c r="F15808" s="21" t="s">
        <v>171659</v>
      </c>
      <c r="G15808" s="22">
        <v>2</v>
      </c>
      <c r="H15808" s="22">
        <v>183</v>
      </c>
      <c r="I15808" s="21" t="s">
        <v>209895</v>
      </c>
    </row>
    <row r="15809" spans="1:9" ht="32" customHeight="1">
      <c r="A15809" s="19" t="s">
        <v>209896</v>
      </c>
      <c r="B15809" s="24">
        <v>0</v>
      </c>
      <c r="C15809" s="22">
        <v>0</v>
      </c>
      <c r="D15809" s="21" t="s">
        <v>185785</v>
      </c>
      <c r="E15809" s="22">
        <v>178</v>
      </c>
      <c r="F15809" s="21" t="s">
        <v>185784</v>
      </c>
      <c r="G15809" s="22">
        <v>5</v>
      </c>
      <c r="H15809" s="22">
        <v>186</v>
      </c>
      <c r="I15809" s="21" t="s">
        <v>209897</v>
      </c>
    </row>
    <row r="15810" spans="1:9" ht="32" customHeight="1">
      <c r="A15810" s="19" t="s">
        <v>209898</v>
      </c>
      <c r="B15810" s="24">
        <v>0</v>
      </c>
      <c r="C15810" s="22">
        <v>0</v>
      </c>
      <c r="D15810" s="21" t="s">
        <v>192741</v>
      </c>
      <c r="E15810" s="22">
        <v>104</v>
      </c>
      <c r="F15810" s="21" t="s">
        <v>170796</v>
      </c>
      <c r="G15810" s="22">
        <v>1</v>
      </c>
      <c r="H15810" s="22">
        <v>108</v>
      </c>
      <c r="I15810" s="21" t="s">
        <v>209899</v>
      </c>
    </row>
    <row r="15811" spans="1:9" ht="32" customHeight="1">
      <c r="A15811" s="19" t="s">
        <v>209900</v>
      </c>
      <c r="B15811" s="24">
        <v>0</v>
      </c>
      <c r="C15811" s="22">
        <v>0</v>
      </c>
      <c r="D15811" s="21" t="s">
        <v>209901</v>
      </c>
      <c r="E15811" s="22">
        <v>115</v>
      </c>
      <c r="F15811" s="21" t="s">
        <v>177821</v>
      </c>
      <c r="G15811" s="22">
        <v>11</v>
      </c>
      <c r="H15811" s="22">
        <v>129</v>
      </c>
      <c r="I15811" s="21" t="s">
        <v>209902</v>
      </c>
    </row>
    <row r="15812" spans="1:9" ht="32" customHeight="1">
      <c r="A15812" s="19" t="s">
        <v>209903</v>
      </c>
      <c r="B15812" s="20" t="s">
        <v>174075</v>
      </c>
      <c r="C15812" s="22">
        <v>3</v>
      </c>
      <c r="D15812" s="21" t="s">
        <v>172580</v>
      </c>
      <c r="E15812" s="22">
        <v>69</v>
      </c>
      <c r="F15812" s="21" t="s">
        <v>173932</v>
      </c>
      <c r="G15812" s="22">
        <v>63</v>
      </c>
      <c r="H15812" s="22">
        <v>138</v>
      </c>
      <c r="I15812" s="21" t="s">
        <v>209904</v>
      </c>
    </row>
    <row r="15813" spans="1:9" ht="32" customHeight="1">
      <c r="A15813" s="19" t="s">
        <v>209905</v>
      </c>
      <c r="B15813" s="20" t="s">
        <v>169930</v>
      </c>
      <c r="C15813" s="22">
        <v>6</v>
      </c>
      <c r="D15813" s="21" t="s">
        <v>209906</v>
      </c>
      <c r="E15813" s="22">
        <v>97</v>
      </c>
      <c r="F15813" s="21" t="s">
        <v>190295</v>
      </c>
      <c r="G15813" s="22">
        <v>18</v>
      </c>
      <c r="H15813" s="22">
        <v>124</v>
      </c>
      <c r="I15813" s="21" t="s">
        <v>209907</v>
      </c>
    </row>
    <row r="15814" spans="1:9" ht="32" customHeight="1">
      <c r="A15814" s="19" t="s">
        <v>209908</v>
      </c>
      <c r="B15814" s="20" t="s">
        <v>170948</v>
      </c>
      <c r="C15814" s="22">
        <v>1</v>
      </c>
      <c r="D15814" s="21" t="s">
        <v>172279</v>
      </c>
      <c r="E15814" s="22">
        <v>61</v>
      </c>
      <c r="F15814" s="21" t="s">
        <v>170948</v>
      </c>
      <c r="G15814" s="22">
        <v>1</v>
      </c>
      <c r="H15814" s="22">
        <v>66</v>
      </c>
      <c r="I15814" s="21" t="s">
        <v>209909</v>
      </c>
    </row>
    <row r="15815" spans="1:9" ht="32" customHeight="1">
      <c r="A15815" s="19" t="s">
        <v>209910</v>
      </c>
      <c r="B15815" s="20" t="s">
        <v>171046</v>
      </c>
      <c r="C15815" s="22">
        <v>35</v>
      </c>
      <c r="D15815" s="21" t="s">
        <v>171285</v>
      </c>
      <c r="E15815" s="22">
        <v>33</v>
      </c>
      <c r="F15815" s="21" t="s">
        <v>171524</v>
      </c>
      <c r="G15815" s="22">
        <v>1</v>
      </c>
      <c r="H15815" s="22">
        <v>72</v>
      </c>
      <c r="I15815" s="21" t="s">
        <v>209911</v>
      </c>
    </row>
    <row r="15816" spans="1:9" ht="32" customHeight="1">
      <c r="A15816" s="19" t="s">
        <v>209912</v>
      </c>
      <c r="B15816" s="20" t="s">
        <v>173615</v>
      </c>
      <c r="C15816" s="22">
        <v>68</v>
      </c>
      <c r="D15816" s="21" t="s">
        <v>196645</v>
      </c>
      <c r="E15816" s="22">
        <v>109</v>
      </c>
      <c r="F15816" s="21" t="s">
        <v>172225</v>
      </c>
      <c r="G15816" s="22">
        <v>3</v>
      </c>
      <c r="H15816" s="22">
        <v>183</v>
      </c>
      <c r="I15816" s="21" t="s">
        <v>209913</v>
      </c>
    </row>
    <row r="15817" spans="1:9" ht="32" customHeight="1">
      <c r="A15817" s="19" t="s">
        <v>209914</v>
      </c>
      <c r="B15817" s="20" t="s">
        <v>175817</v>
      </c>
      <c r="C15817" s="22">
        <v>3</v>
      </c>
      <c r="D15817" s="21" t="s">
        <v>199041</v>
      </c>
      <c r="E15817" s="22">
        <v>75</v>
      </c>
      <c r="F15817" s="21" t="s">
        <v>170928</v>
      </c>
      <c r="G15817" s="22">
        <v>4</v>
      </c>
      <c r="H15817" s="22">
        <v>85</v>
      </c>
      <c r="I15817" s="21" t="s">
        <v>209915</v>
      </c>
    </row>
    <row r="15818" spans="1:9" ht="32" customHeight="1">
      <c r="A15818" s="19" t="s">
        <v>209916</v>
      </c>
      <c r="B15818" s="20" t="s">
        <v>169986</v>
      </c>
      <c r="C15818" s="22">
        <v>24</v>
      </c>
      <c r="D15818" s="21" t="s">
        <v>171960</v>
      </c>
      <c r="E15818" s="22">
        <v>11</v>
      </c>
      <c r="F15818" s="21" t="s">
        <v>182948</v>
      </c>
      <c r="G15818" s="22">
        <v>71</v>
      </c>
      <c r="H15818" s="22">
        <v>109</v>
      </c>
      <c r="I15818" s="21" t="s">
        <v>209917</v>
      </c>
    </row>
    <row r="15819" spans="1:9" ht="32" customHeight="1">
      <c r="A15819" s="19" t="s">
        <v>209918</v>
      </c>
      <c r="B15819" s="40">
        <v>90625</v>
      </c>
      <c r="C15819" s="22">
        <v>87</v>
      </c>
      <c r="D15819" s="21" t="s">
        <v>169700</v>
      </c>
      <c r="E15819" s="22">
        <v>4</v>
      </c>
      <c r="F15819" s="21" t="s">
        <v>174393</v>
      </c>
      <c r="G15819" s="22">
        <v>5</v>
      </c>
      <c r="H15819" s="22">
        <v>99</v>
      </c>
      <c r="I15819" s="21" t="s">
        <v>209919</v>
      </c>
    </row>
    <row r="15820" spans="1:9" ht="32" customHeight="1">
      <c r="A15820" s="19" t="s">
        <v>209920</v>
      </c>
      <c r="B15820" s="20" t="s">
        <v>170929</v>
      </c>
      <c r="C15820" s="22">
        <v>40</v>
      </c>
      <c r="D15820" s="21" t="s">
        <v>176786</v>
      </c>
      <c r="E15820" s="22">
        <v>15</v>
      </c>
      <c r="F15820" s="21" t="s">
        <v>188471</v>
      </c>
      <c r="G15820" s="22">
        <v>27</v>
      </c>
      <c r="H15820" s="22">
        <v>85</v>
      </c>
      <c r="I15820" s="21" t="s">
        <v>209921</v>
      </c>
    </row>
    <row r="15821" spans="1:9" ht="32" customHeight="1">
      <c r="A15821" s="19" t="s">
        <v>209922</v>
      </c>
      <c r="B15821" s="24">
        <v>100</v>
      </c>
      <c r="C15821" s="22">
        <v>118</v>
      </c>
      <c r="D15821" s="22">
        <v>0</v>
      </c>
      <c r="E15821" s="22">
        <v>0</v>
      </c>
      <c r="F15821" s="22">
        <v>0</v>
      </c>
      <c r="G15821" s="22">
        <v>0</v>
      </c>
      <c r="H15821" s="22">
        <v>121</v>
      </c>
      <c r="I15821" s="21" t="s">
        <v>209923</v>
      </c>
    </row>
    <row r="15822" spans="1:9" ht="32" customHeight="1">
      <c r="A15822" s="19" t="s">
        <v>209924</v>
      </c>
      <c r="B15822" s="20" t="s">
        <v>207589</v>
      </c>
      <c r="C15822" s="22">
        <v>180</v>
      </c>
      <c r="D15822" s="22">
        <v>0</v>
      </c>
      <c r="E15822" s="22">
        <v>0</v>
      </c>
      <c r="F15822" s="21" t="s">
        <v>193309</v>
      </c>
      <c r="G15822" s="22">
        <v>22</v>
      </c>
      <c r="H15822" s="22">
        <v>205</v>
      </c>
      <c r="I15822" s="21" t="s">
        <v>209925</v>
      </c>
    </row>
    <row r="15823" spans="1:9" ht="32" customHeight="1">
      <c r="A15823" s="19" t="s">
        <v>209926</v>
      </c>
      <c r="B15823" s="20" t="s">
        <v>183258</v>
      </c>
      <c r="C15823" s="22">
        <v>37</v>
      </c>
      <c r="D15823" s="21" t="s">
        <v>171218</v>
      </c>
      <c r="E15823" s="22">
        <v>58</v>
      </c>
      <c r="F15823" s="21" t="s">
        <v>170065</v>
      </c>
      <c r="G15823" s="22">
        <v>19</v>
      </c>
      <c r="H15823" s="22">
        <v>117</v>
      </c>
      <c r="I15823" s="21" t="s">
        <v>209927</v>
      </c>
    </row>
    <row r="15824" spans="1:9" ht="32" customHeight="1">
      <c r="A15824" s="19" t="s">
        <v>209928</v>
      </c>
      <c r="B15824" s="20" t="s">
        <v>171825</v>
      </c>
      <c r="C15824" s="22">
        <v>3</v>
      </c>
      <c r="D15824" s="21" t="s">
        <v>173573</v>
      </c>
      <c r="E15824" s="22">
        <v>81</v>
      </c>
      <c r="F15824" s="21" t="s">
        <v>171825</v>
      </c>
      <c r="G15824" s="22">
        <v>3</v>
      </c>
      <c r="H15824" s="22">
        <v>90</v>
      </c>
      <c r="I15824" s="21" t="s">
        <v>209929</v>
      </c>
    </row>
    <row r="15825" spans="1:9" ht="32" customHeight="1">
      <c r="A15825" s="19" t="s">
        <v>209930</v>
      </c>
      <c r="B15825" s="20" t="s">
        <v>191882</v>
      </c>
      <c r="C15825" s="22">
        <v>56</v>
      </c>
      <c r="D15825" s="21" t="s">
        <v>175616</v>
      </c>
      <c r="E15825" s="22">
        <v>31</v>
      </c>
      <c r="F15825" s="21" t="s">
        <v>176854</v>
      </c>
      <c r="G15825" s="22">
        <v>8</v>
      </c>
      <c r="H15825" s="22">
        <v>98</v>
      </c>
      <c r="I15825" s="21" t="s">
        <v>209931</v>
      </c>
    </row>
    <row r="15826" spans="1:9" ht="32" customHeight="1">
      <c r="A15826" s="19" t="s">
        <v>209932</v>
      </c>
      <c r="B15826" s="24">
        <v>0</v>
      </c>
      <c r="C15826" s="22">
        <v>0</v>
      </c>
      <c r="D15826" s="21" t="s">
        <v>209933</v>
      </c>
      <c r="E15826" s="22">
        <v>82</v>
      </c>
      <c r="F15826" s="21" t="s">
        <v>177134</v>
      </c>
      <c r="G15826" s="22">
        <v>1</v>
      </c>
      <c r="H15826" s="22">
        <v>86</v>
      </c>
      <c r="I15826" s="21" t="s">
        <v>209934</v>
      </c>
    </row>
    <row r="15827" spans="1:9" ht="32" customHeight="1">
      <c r="A15827" s="19" t="s">
        <v>209935</v>
      </c>
      <c r="B15827" s="20" t="s">
        <v>175708</v>
      </c>
      <c r="C15827" s="22">
        <v>14</v>
      </c>
      <c r="D15827" s="21" t="s">
        <v>176001</v>
      </c>
      <c r="E15827" s="22">
        <v>49</v>
      </c>
      <c r="F15827" s="21" t="s">
        <v>171778</v>
      </c>
      <c r="G15827" s="22">
        <v>8</v>
      </c>
      <c r="H15827" s="22">
        <v>74</v>
      </c>
      <c r="I15827" s="21" t="s">
        <v>209936</v>
      </c>
    </row>
    <row r="15828" spans="1:9" ht="32" customHeight="1">
      <c r="A15828" s="19" t="s">
        <v>209937</v>
      </c>
      <c r="B15828" s="24">
        <v>0</v>
      </c>
      <c r="C15828" s="22">
        <v>0</v>
      </c>
      <c r="D15828" s="21" t="s">
        <v>180518</v>
      </c>
      <c r="E15828" s="22">
        <v>80</v>
      </c>
      <c r="F15828" s="21" t="s">
        <v>176188</v>
      </c>
      <c r="G15828" s="22">
        <v>12</v>
      </c>
      <c r="H15828" s="22">
        <v>95</v>
      </c>
      <c r="I15828" s="21" t="s">
        <v>209938</v>
      </c>
    </row>
    <row r="15829" spans="1:9" ht="32" customHeight="1">
      <c r="A15829" s="19" t="s">
        <v>209939</v>
      </c>
      <c r="B15829" s="20" t="s">
        <v>171098</v>
      </c>
      <c r="C15829" s="22">
        <v>22</v>
      </c>
      <c r="D15829" s="21" t="s">
        <v>194641</v>
      </c>
      <c r="E15829" s="22">
        <v>76</v>
      </c>
      <c r="F15829" s="21" t="s">
        <v>185353</v>
      </c>
      <c r="G15829" s="22">
        <v>64</v>
      </c>
      <c r="H15829" s="22">
        <v>165</v>
      </c>
      <c r="I15829" s="21" t="s">
        <v>209940</v>
      </c>
    </row>
    <row r="15830" spans="1:9" ht="32" customHeight="1">
      <c r="A15830" s="19" t="s">
        <v>209941</v>
      </c>
      <c r="B15830" s="20" t="s">
        <v>198149</v>
      </c>
      <c r="C15830" s="22">
        <v>60</v>
      </c>
      <c r="D15830" s="21" t="s">
        <v>170054</v>
      </c>
      <c r="E15830" s="22">
        <v>8</v>
      </c>
      <c r="F15830" s="21" t="s">
        <v>169733</v>
      </c>
      <c r="G15830" s="22">
        <v>6</v>
      </c>
      <c r="H15830" s="22">
        <v>77</v>
      </c>
      <c r="I15830" s="21" t="s">
        <v>209942</v>
      </c>
    </row>
    <row r="15831" spans="1:9" ht="32" customHeight="1">
      <c r="A15831" s="19" t="s">
        <v>209943</v>
      </c>
      <c r="B15831" s="20" t="s">
        <v>190857</v>
      </c>
      <c r="C15831" s="22">
        <v>53</v>
      </c>
      <c r="D15831" s="39">
        <v>3125</v>
      </c>
      <c r="E15831" s="22">
        <v>2</v>
      </c>
      <c r="F15831" s="21" t="s">
        <v>175552</v>
      </c>
      <c r="G15831" s="22">
        <v>9</v>
      </c>
      <c r="H15831" s="22">
        <v>67</v>
      </c>
      <c r="I15831" s="21" t="s">
        <v>209944</v>
      </c>
    </row>
    <row r="15832" spans="1:9" ht="32" customHeight="1">
      <c r="A15832" s="19" t="s">
        <v>209945</v>
      </c>
      <c r="B15832" s="20" t="s">
        <v>169723</v>
      </c>
      <c r="C15832" s="22">
        <v>50</v>
      </c>
      <c r="D15832" s="21" t="s">
        <v>169724</v>
      </c>
      <c r="E15832" s="22">
        <v>45</v>
      </c>
      <c r="F15832" s="22">
        <v>0</v>
      </c>
      <c r="G15832" s="22">
        <v>0</v>
      </c>
      <c r="H15832" s="22">
        <v>98</v>
      </c>
      <c r="I15832" s="21" t="s">
        <v>209946</v>
      </c>
    </row>
    <row r="15833" spans="1:9" ht="32" customHeight="1">
      <c r="A15833" s="19" t="s">
        <v>209947</v>
      </c>
      <c r="B15833" s="24">
        <v>0</v>
      </c>
      <c r="C15833" s="22">
        <v>0</v>
      </c>
      <c r="D15833" s="21" t="s">
        <v>162769</v>
      </c>
      <c r="E15833" s="22">
        <v>87</v>
      </c>
      <c r="F15833" s="21" t="s">
        <v>175382</v>
      </c>
      <c r="G15833" s="22">
        <v>33</v>
      </c>
      <c r="H15833" s="22">
        <v>123</v>
      </c>
      <c r="I15833" s="21" t="s">
        <v>209948</v>
      </c>
    </row>
    <row r="15834" spans="1:9" ht="32" customHeight="1">
      <c r="A15834" s="19" t="s">
        <v>209949</v>
      </c>
      <c r="B15834" s="20" t="s">
        <v>169843</v>
      </c>
      <c r="C15834" s="22">
        <v>72</v>
      </c>
      <c r="D15834" s="21" t="s">
        <v>182620</v>
      </c>
      <c r="E15834" s="22">
        <v>22</v>
      </c>
      <c r="F15834" s="21" t="s">
        <v>171084</v>
      </c>
      <c r="G15834" s="22">
        <v>34</v>
      </c>
      <c r="H15834" s="22">
        <v>131</v>
      </c>
      <c r="I15834" s="21" t="s">
        <v>209950</v>
      </c>
    </row>
    <row r="15835" spans="1:9" ht="44" customHeight="1">
      <c r="A15835" s="19" t="s">
        <v>209951</v>
      </c>
      <c r="B15835" s="20" t="s">
        <v>171536</v>
      </c>
      <c r="C15835" s="22">
        <v>119</v>
      </c>
      <c r="D15835" s="21" t="s">
        <v>170195</v>
      </c>
      <c r="E15835" s="22">
        <v>39</v>
      </c>
      <c r="F15835" s="21" t="s">
        <v>186872</v>
      </c>
      <c r="G15835" s="22">
        <v>24</v>
      </c>
      <c r="H15835" s="22">
        <v>185</v>
      </c>
      <c r="I15835" s="21" t="s">
        <v>209952</v>
      </c>
    </row>
    <row r="15836" spans="1:9" ht="32" customHeight="1">
      <c r="A15836" s="19" t="s">
        <v>209953</v>
      </c>
      <c r="B15836" s="20" t="s">
        <v>169723</v>
      </c>
      <c r="C15836" s="22">
        <v>50</v>
      </c>
      <c r="D15836" s="21" t="s">
        <v>174558</v>
      </c>
      <c r="E15836" s="22">
        <v>14</v>
      </c>
      <c r="F15836" s="21" t="s">
        <v>175616</v>
      </c>
      <c r="G15836" s="22">
        <v>31</v>
      </c>
      <c r="H15836" s="22">
        <v>98</v>
      </c>
      <c r="I15836" s="21" t="s">
        <v>209954</v>
      </c>
    </row>
    <row r="15837" spans="1:9" ht="32" customHeight="1">
      <c r="A15837" s="19" t="s">
        <v>209955</v>
      </c>
      <c r="B15837" s="20" t="s">
        <v>169723</v>
      </c>
      <c r="C15837" s="22">
        <v>50</v>
      </c>
      <c r="D15837" s="21" t="s">
        <v>174558</v>
      </c>
      <c r="E15837" s="22">
        <v>14</v>
      </c>
      <c r="F15837" s="21" t="s">
        <v>175616</v>
      </c>
      <c r="G15837" s="22">
        <v>31</v>
      </c>
      <c r="H15837" s="22">
        <v>98</v>
      </c>
      <c r="I15837" s="21" t="s">
        <v>209956</v>
      </c>
    </row>
    <row r="15838" spans="1:9" ht="32" customHeight="1">
      <c r="A15838" s="19" t="s">
        <v>209957</v>
      </c>
      <c r="B15838" s="20" t="s">
        <v>192886</v>
      </c>
      <c r="C15838" s="22">
        <v>53</v>
      </c>
      <c r="D15838" s="22">
        <v>16</v>
      </c>
      <c r="E15838" s="22">
        <v>12</v>
      </c>
      <c r="F15838" s="21" t="s">
        <v>170561</v>
      </c>
      <c r="G15838" s="22">
        <v>10</v>
      </c>
      <c r="H15838" s="22">
        <v>78</v>
      </c>
      <c r="I15838" s="21" t="s">
        <v>209958</v>
      </c>
    </row>
    <row r="15839" spans="1:9" ht="32" customHeight="1">
      <c r="A15839" s="19" t="s">
        <v>209959</v>
      </c>
      <c r="B15839" s="20" t="s">
        <v>201335</v>
      </c>
      <c r="C15839" s="22">
        <v>37</v>
      </c>
      <c r="D15839" s="21" t="s">
        <v>170080</v>
      </c>
      <c r="E15839" s="22">
        <v>4</v>
      </c>
      <c r="F15839" s="21" t="s">
        <v>169739</v>
      </c>
      <c r="G15839" s="22">
        <v>28</v>
      </c>
      <c r="H15839" s="22">
        <v>72</v>
      </c>
      <c r="I15839" s="21" t="s">
        <v>209960</v>
      </c>
    </row>
    <row r="15840" spans="1:9" ht="32" customHeight="1">
      <c r="A15840" s="19" t="s">
        <v>209961</v>
      </c>
      <c r="B15840" s="20" t="s">
        <v>201335</v>
      </c>
      <c r="C15840" s="22">
        <v>37</v>
      </c>
      <c r="D15840" s="21" t="s">
        <v>170080</v>
      </c>
      <c r="E15840" s="22">
        <v>4</v>
      </c>
      <c r="F15840" s="21" t="s">
        <v>169739</v>
      </c>
      <c r="G15840" s="22">
        <v>28</v>
      </c>
      <c r="H15840" s="22">
        <v>72</v>
      </c>
      <c r="I15840" s="21" t="s">
        <v>209962</v>
      </c>
    </row>
    <row r="15841" spans="1:9" ht="32" customHeight="1">
      <c r="A15841" s="19" t="s">
        <v>209963</v>
      </c>
      <c r="B15841" s="20" t="s">
        <v>171090</v>
      </c>
      <c r="C15841" s="22">
        <v>62</v>
      </c>
      <c r="D15841" s="21" t="s">
        <v>172844</v>
      </c>
      <c r="E15841" s="22">
        <v>24</v>
      </c>
      <c r="F15841" s="21" t="s">
        <v>174076</v>
      </c>
      <c r="G15841" s="22">
        <v>4</v>
      </c>
      <c r="H15841" s="22">
        <v>93</v>
      </c>
      <c r="I15841" s="21" t="s">
        <v>209964</v>
      </c>
    </row>
    <row r="15842" spans="1:9" ht="32" customHeight="1">
      <c r="A15842" s="19" t="s">
        <v>209965</v>
      </c>
      <c r="B15842" s="20" t="s">
        <v>209966</v>
      </c>
      <c r="C15842" s="22">
        <v>107</v>
      </c>
      <c r="D15842" s="21" t="s">
        <v>172398</v>
      </c>
      <c r="E15842" s="22">
        <v>24</v>
      </c>
      <c r="F15842" s="21" t="s">
        <v>190359</v>
      </c>
      <c r="G15842" s="22">
        <v>4</v>
      </c>
      <c r="H15842" s="22">
        <v>138</v>
      </c>
      <c r="I15842" s="21" t="s">
        <v>209967</v>
      </c>
    </row>
    <row r="15843" spans="1:9" ht="32" customHeight="1">
      <c r="A15843" s="19" t="s">
        <v>209968</v>
      </c>
      <c r="B15843" s="20" t="s">
        <v>178561</v>
      </c>
      <c r="C15843" s="22">
        <v>2</v>
      </c>
      <c r="D15843" s="21" t="s">
        <v>172352</v>
      </c>
      <c r="E15843" s="22">
        <v>128</v>
      </c>
      <c r="F15843" s="21" t="s">
        <v>171077</v>
      </c>
      <c r="G15843" s="22">
        <v>32</v>
      </c>
      <c r="H15843" s="22">
        <v>165</v>
      </c>
      <c r="I15843" s="21" t="s">
        <v>209969</v>
      </c>
    </row>
    <row r="15844" spans="1:9" ht="32" customHeight="1">
      <c r="A15844" s="19" t="s">
        <v>209970</v>
      </c>
      <c r="B15844" s="20" t="s">
        <v>169991</v>
      </c>
      <c r="C15844" s="22">
        <v>5</v>
      </c>
      <c r="D15844" s="21" t="s">
        <v>203175</v>
      </c>
      <c r="E15844" s="22">
        <v>128</v>
      </c>
      <c r="F15844" s="21" t="s">
        <v>200050</v>
      </c>
      <c r="G15844" s="22">
        <v>32</v>
      </c>
      <c r="H15844" s="22">
        <v>168</v>
      </c>
      <c r="I15844" s="21" t="s">
        <v>209971</v>
      </c>
    </row>
    <row r="15845" spans="1:9" ht="32" customHeight="1">
      <c r="A15845" s="19" t="s">
        <v>209972</v>
      </c>
      <c r="B15845" s="20" t="s">
        <v>169991</v>
      </c>
      <c r="C15845" s="22">
        <v>5</v>
      </c>
      <c r="D15845" s="21" t="s">
        <v>203175</v>
      </c>
      <c r="E15845" s="22">
        <v>128</v>
      </c>
      <c r="F15845" s="21" t="s">
        <v>200050</v>
      </c>
      <c r="G15845" s="22">
        <v>32</v>
      </c>
      <c r="H15845" s="22">
        <v>168</v>
      </c>
      <c r="I15845" s="21" t="s">
        <v>209973</v>
      </c>
    </row>
    <row r="15846" spans="1:9" ht="32" customHeight="1">
      <c r="A15846" s="19" t="s">
        <v>209974</v>
      </c>
      <c r="B15846" s="20" t="s">
        <v>183249</v>
      </c>
      <c r="C15846" s="22">
        <v>58</v>
      </c>
      <c r="D15846" s="21" t="s">
        <v>172004</v>
      </c>
      <c r="E15846" s="22">
        <v>7</v>
      </c>
      <c r="F15846" s="21" t="s">
        <v>170556</v>
      </c>
      <c r="G15846" s="22">
        <v>1</v>
      </c>
      <c r="H15846" s="22">
        <v>69</v>
      </c>
      <c r="I15846" s="21" t="s">
        <v>209975</v>
      </c>
    </row>
    <row r="15847" spans="1:9" ht="32" customHeight="1">
      <c r="A15847" s="19" t="s">
        <v>209976</v>
      </c>
      <c r="B15847" s="20" t="s">
        <v>183249</v>
      </c>
      <c r="C15847" s="22">
        <v>58</v>
      </c>
      <c r="D15847" s="21" t="s">
        <v>172004</v>
      </c>
      <c r="E15847" s="22">
        <v>7</v>
      </c>
      <c r="F15847" s="21" t="s">
        <v>170556</v>
      </c>
      <c r="G15847" s="22">
        <v>1</v>
      </c>
      <c r="H15847" s="22">
        <v>69</v>
      </c>
      <c r="I15847" s="21" t="s">
        <v>209977</v>
      </c>
    </row>
    <row r="15848" spans="1:9" ht="32" customHeight="1">
      <c r="A15848" s="19" t="s">
        <v>209978</v>
      </c>
      <c r="B15848" s="20" t="s">
        <v>182867</v>
      </c>
      <c r="C15848" s="22">
        <v>35</v>
      </c>
      <c r="D15848" s="21" t="s">
        <v>171357</v>
      </c>
      <c r="E15848" s="22">
        <v>34</v>
      </c>
      <c r="F15848" s="21" t="s">
        <v>169700</v>
      </c>
      <c r="G15848" s="22">
        <v>3</v>
      </c>
      <c r="H15848" s="22">
        <v>75</v>
      </c>
      <c r="I15848" s="21" t="s">
        <v>209979</v>
      </c>
    </row>
    <row r="15849" spans="1:9" ht="32" customHeight="1">
      <c r="A15849" s="19" t="s">
        <v>209980</v>
      </c>
      <c r="B15849" s="20" t="s">
        <v>171135</v>
      </c>
      <c r="C15849" s="22">
        <v>58</v>
      </c>
      <c r="D15849" s="21" t="s">
        <v>193677</v>
      </c>
      <c r="E15849" s="22">
        <v>61</v>
      </c>
      <c r="F15849" s="21" t="s">
        <v>209981</v>
      </c>
      <c r="G15849" s="22">
        <v>25</v>
      </c>
      <c r="H15849" s="22">
        <v>147</v>
      </c>
      <c r="I15849" s="21" t="s">
        <v>209982</v>
      </c>
    </row>
    <row r="15850" spans="1:9" ht="32" customHeight="1">
      <c r="A15850" s="19" t="s">
        <v>209983</v>
      </c>
      <c r="B15850" s="20" t="s">
        <v>176710</v>
      </c>
      <c r="C15850" s="22">
        <v>47</v>
      </c>
      <c r="D15850" s="22">
        <v>0</v>
      </c>
      <c r="E15850" s="22">
        <v>0</v>
      </c>
      <c r="F15850" s="21" t="s">
        <v>176711</v>
      </c>
      <c r="G15850" s="22">
        <v>36</v>
      </c>
      <c r="H15850" s="22">
        <v>86</v>
      </c>
      <c r="I15850" s="21" t="s">
        <v>209984</v>
      </c>
    </row>
    <row r="15851" spans="1:9" ht="32" customHeight="1">
      <c r="A15851" s="19" t="s">
        <v>209985</v>
      </c>
      <c r="B15851" s="20" t="s">
        <v>170622</v>
      </c>
      <c r="C15851" s="22">
        <v>53</v>
      </c>
      <c r="D15851" s="22">
        <v>0</v>
      </c>
      <c r="E15851" s="22">
        <v>0</v>
      </c>
      <c r="F15851" s="21" t="s">
        <v>170623</v>
      </c>
      <c r="G15851" s="22">
        <v>15</v>
      </c>
      <c r="H15851" s="22">
        <v>71</v>
      </c>
      <c r="I15851" s="21" t="s">
        <v>209986</v>
      </c>
    </row>
    <row r="15852" spans="1:9" ht="32" customHeight="1">
      <c r="A15852" s="19" t="s">
        <v>209987</v>
      </c>
      <c r="B15852" s="20" t="s">
        <v>175201</v>
      </c>
      <c r="C15852" s="22">
        <v>1</v>
      </c>
      <c r="D15852" s="21" t="s">
        <v>174353</v>
      </c>
      <c r="E15852" s="22">
        <v>94</v>
      </c>
      <c r="F15852" s="21" t="s">
        <v>175201</v>
      </c>
      <c r="G15852" s="22">
        <v>1</v>
      </c>
      <c r="H15852" s="22">
        <v>99</v>
      </c>
      <c r="I15852" s="21" t="s">
        <v>209988</v>
      </c>
    </row>
    <row r="15853" spans="1:9" ht="32" customHeight="1">
      <c r="A15853" s="19" t="s">
        <v>209989</v>
      </c>
      <c r="B15853" s="20" t="s">
        <v>186438</v>
      </c>
      <c r="C15853" s="22">
        <v>92</v>
      </c>
      <c r="D15853" s="21" t="s">
        <v>176804</v>
      </c>
      <c r="E15853" s="22">
        <v>8</v>
      </c>
      <c r="F15853" s="21" t="s">
        <v>175533</v>
      </c>
      <c r="G15853" s="22">
        <v>18</v>
      </c>
      <c r="H15853" s="22">
        <v>121</v>
      </c>
      <c r="I15853" s="21" t="s">
        <v>209990</v>
      </c>
    </row>
    <row r="15854" spans="1:9" ht="32" customHeight="1">
      <c r="A15854" s="19" t="s">
        <v>209991</v>
      </c>
      <c r="B15854" s="20" t="s">
        <v>209740</v>
      </c>
      <c r="C15854" s="22">
        <v>56</v>
      </c>
      <c r="D15854" s="21" t="s">
        <v>191127</v>
      </c>
      <c r="E15854" s="22">
        <v>54</v>
      </c>
      <c r="F15854" s="21" t="s">
        <v>170115</v>
      </c>
      <c r="G15854" s="22">
        <v>11</v>
      </c>
      <c r="H15854" s="22">
        <v>124</v>
      </c>
      <c r="I15854" s="21" t="s">
        <v>209992</v>
      </c>
    </row>
    <row r="15855" spans="1:9" ht="32" customHeight="1">
      <c r="A15855" s="19" t="s">
        <v>209993</v>
      </c>
      <c r="B15855" s="20" t="s">
        <v>170928</v>
      </c>
      <c r="C15855" s="22">
        <v>6</v>
      </c>
      <c r="D15855" s="21" t="s">
        <v>192750</v>
      </c>
      <c r="E15855" s="22">
        <v>115</v>
      </c>
      <c r="F15855" s="21" t="s">
        <v>170072</v>
      </c>
      <c r="G15855" s="22">
        <v>2</v>
      </c>
      <c r="H15855" s="22">
        <v>126</v>
      </c>
      <c r="I15855" s="21" t="s">
        <v>209994</v>
      </c>
    </row>
    <row r="15856" spans="1:9" ht="32" customHeight="1">
      <c r="A15856" s="19" t="s">
        <v>209995</v>
      </c>
      <c r="B15856" s="20" t="s">
        <v>170928</v>
      </c>
      <c r="C15856" s="22">
        <v>6</v>
      </c>
      <c r="D15856" s="21" t="s">
        <v>192750</v>
      </c>
      <c r="E15856" s="22">
        <v>115</v>
      </c>
      <c r="F15856" s="21" t="s">
        <v>170072</v>
      </c>
      <c r="G15856" s="22">
        <v>2</v>
      </c>
      <c r="H15856" s="22">
        <v>126</v>
      </c>
      <c r="I15856" s="21" t="s">
        <v>209996</v>
      </c>
    </row>
    <row r="15857" spans="1:9" ht="32" customHeight="1">
      <c r="A15857" s="19" t="s">
        <v>209997</v>
      </c>
      <c r="B15857" s="20" t="s">
        <v>171456</v>
      </c>
      <c r="C15857" s="22">
        <v>24</v>
      </c>
      <c r="D15857" s="21" t="s">
        <v>178826</v>
      </c>
      <c r="E15857" s="22">
        <v>3</v>
      </c>
      <c r="F15857" s="21" t="s">
        <v>187715</v>
      </c>
      <c r="G15857" s="22">
        <v>43</v>
      </c>
      <c r="H15857" s="22">
        <v>73</v>
      </c>
      <c r="I15857" s="21" t="s">
        <v>209998</v>
      </c>
    </row>
    <row r="15858" spans="1:9" ht="32" customHeight="1">
      <c r="A15858" s="19" t="s">
        <v>209999</v>
      </c>
      <c r="B15858" s="24">
        <v>75</v>
      </c>
      <c r="C15858" s="22">
        <v>57</v>
      </c>
      <c r="D15858" s="21" t="s">
        <v>171007</v>
      </c>
      <c r="E15858" s="22">
        <v>18</v>
      </c>
      <c r="F15858" s="21" t="s">
        <v>171198</v>
      </c>
      <c r="G15858" s="22">
        <v>1</v>
      </c>
      <c r="H15858" s="22">
        <v>79</v>
      </c>
      <c r="I15858" s="21" t="s">
        <v>210000</v>
      </c>
    </row>
    <row r="15859" spans="1:9" ht="32" customHeight="1">
      <c r="A15859" s="19" t="s">
        <v>210001</v>
      </c>
      <c r="B15859" s="24">
        <v>0</v>
      </c>
      <c r="C15859" s="22">
        <v>0</v>
      </c>
      <c r="D15859" s="21" t="s">
        <v>179132</v>
      </c>
      <c r="E15859" s="22">
        <v>80</v>
      </c>
      <c r="F15859" s="21" t="s">
        <v>170064</v>
      </c>
      <c r="G15859" s="22">
        <v>24</v>
      </c>
      <c r="H15859" s="22">
        <v>107</v>
      </c>
      <c r="I15859" s="21" t="s">
        <v>210002</v>
      </c>
    </row>
    <row r="15860" spans="1:9" ht="32" customHeight="1">
      <c r="A15860" s="19" t="s">
        <v>210003</v>
      </c>
      <c r="B15860" s="20" t="s">
        <v>177416</v>
      </c>
      <c r="C15860" s="22">
        <v>70</v>
      </c>
      <c r="D15860" s="22">
        <v>0</v>
      </c>
      <c r="E15860" s="22">
        <v>0</v>
      </c>
      <c r="F15860" s="21" t="s">
        <v>170936</v>
      </c>
      <c r="G15860" s="22">
        <v>32</v>
      </c>
      <c r="H15860" s="22">
        <v>105</v>
      </c>
      <c r="I15860" s="21" t="s">
        <v>210004</v>
      </c>
    </row>
    <row r="15861" spans="1:9" ht="32" customHeight="1">
      <c r="A15861" s="19" t="s">
        <v>210005</v>
      </c>
      <c r="B15861" s="20" t="s">
        <v>170134</v>
      </c>
      <c r="C15861" s="22">
        <v>64</v>
      </c>
      <c r="D15861" s="21" t="s">
        <v>172463</v>
      </c>
      <c r="E15861" s="22">
        <v>29</v>
      </c>
      <c r="F15861" s="39">
        <v>3125</v>
      </c>
      <c r="G15861" s="22">
        <v>3</v>
      </c>
      <c r="H15861" s="22">
        <v>99</v>
      </c>
      <c r="I15861" s="21" t="s">
        <v>210006</v>
      </c>
    </row>
    <row r="15862" spans="1:9" ht="32" customHeight="1">
      <c r="A15862" s="19" t="s">
        <v>210007</v>
      </c>
      <c r="B15862" s="20" t="s">
        <v>172587</v>
      </c>
      <c r="C15862" s="22">
        <v>90</v>
      </c>
      <c r="D15862" s="22">
        <v>0</v>
      </c>
      <c r="E15862" s="22">
        <v>0</v>
      </c>
      <c r="F15862" s="21" t="s">
        <v>170909</v>
      </c>
      <c r="G15862" s="22">
        <v>6</v>
      </c>
      <c r="H15862" s="22">
        <v>99</v>
      </c>
      <c r="I15862" s="21" t="s">
        <v>210008</v>
      </c>
    </row>
    <row r="15863" spans="1:9" ht="32" customHeight="1">
      <c r="A15863" s="19" t="s">
        <v>210009</v>
      </c>
      <c r="B15863" s="20" t="s">
        <v>177731</v>
      </c>
      <c r="C15863" s="22">
        <v>90</v>
      </c>
      <c r="D15863" s="21" t="s">
        <v>183226</v>
      </c>
      <c r="E15863" s="22">
        <v>25</v>
      </c>
      <c r="F15863" s="21" t="s">
        <v>170965</v>
      </c>
      <c r="G15863" s="22">
        <v>27</v>
      </c>
      <c r="H15863" s="22">
        <v>145</v>
      </c>
      <c r="I15863" s="21" t="s">
        <v>210010</v>
      </c>
    </row>
    <row r="15864" spans="1:9" ht="32" customHeight="1">
      <c r="A15864" s="19" t="s">
        <v>210011</v>
      </c>
      <c r="B15864" s="20" t="s">
        <v>200838</v>
      </c>
      <c r="C15864" s="22">
        <v>79</v>
      </c>
      <c r="D15864" s="21" t="s">
        <v>191581</v>
      </c>
      <c r="E15864" s="22">
        <v>25</v>
      </c>
      <c r="F15864" s="21" t="s">
        <v>170155</v>
      </c>
      <c r="G15864" s="22">
        <v>20</v>
      </c>
      <c r="H15864" s="22">
        <v>127</v>
      </c>
      <c r="I15864" s="21" t="s">
        <v>210012</v>
      </c>
    </row>
    <row r="15865" spans="1:9" ht="32" customHeight="1">
      <c r="A15865" s="19" t="s">
        <v>210013</v>
      </c>
      <c r="B15865" s="20" t="s">
        <v>210014</v>
      </c>
      <c r="C15865" s="22">
        <v>59</v>
      </c>
      <c r="D15865" s="21" t="s">
        <v>179593</v>
      </c>
      <c r="E15865" s="22">
        <v>27</v>
      </c>
      <c r="F15865" s="21" t="s">
        <v>182555</v>
      </c>
      <c r="G15865" s="22">
        <v>21</v>
      </c>
      <c r="H15865" s="22">
        <v>110</v>
      </c>
      <c r="I15865" s="21" t="s">
        <v>210015</v>
      </c>
    </row>
    <row r="15866" spans="1:9" ht="32" customHeight="1">
      <c r="A15866" s="19" t="s">
        <v>210016</v>
      </c>
      <c r="B15866" s="20" t="s">
        <v>173805</v>
      </c>
      <c r="C15866" s="22">
        <v>5</v>
      </c>
      <c r="D15866" s="21" t="s">
        <v>174196</v>
      </c>
      <c r="E15866" s="22">
        <v>54</v>
      </c>
      <c r="F15866" s="21" t="s">
        <v>172706</v>
      </c>
      <c r="G15866" s="22">
        <v>9</v>
      </c>
      <c r="H15866" s="22">
        <v>71</v>
      </c>
      <c r="I15866" s="21" t="s">
        <v>210017</v>
      </c>
    </row>
    <row r="15867" spans="1:9" ht="32" customHeight="1">
      <c r="A15867" s="19" t="s">
        <v>210018</v>
      </c>
      <c r="B15867" s="20" t="s">
        <v>170599</v>
      </c>
      <c r="C15867" s="22">
        <v>42</v>
      </c>
      <c r="D15867" s="21" t="s">
        <v>170485</v>
      </c>
      <c r="E15867" s="22">
        <v>36</v>
      </c>
      <c r="F15867" s="21" t="s">
        <v>174285</v>
      </c>
      <c r="G15867" s="22">
        <v>9</v>
      </c>
      <c r="H15867" s="22">
        <v>90</v>
      </c>
      <c r="I15867" s="21" t="s">
        <v>210019</v>
      </c>
    </row>
    <row r="15868" spans="1:9" ht="32" customHeight="1">
      <c r="A15868" s="19" t="s">
        <v>210020</v>
      </c>
      <c r="B15868" s="20" t="s">
        <v>178231</v>
      </c>
      <c r="C15868" s="22">
        <v>76</v>
      </c>
      <c r="D15868" s="22">
        <v>0</v>
      </c>
      <c r="E15868" s="22">
        <v>0</v>
      </c>
      <c r="F15868" s="21" t="s">
        <v>170891</v>
      </c>
      <c r="G15868" s="22">
        <v>1</v>
      </c>
      <c r="H15868" s="22">
        <v>80</v>
      </c>
      <c r="I15868" s="21" t="s">
        <v>210021</v>
      </c>
    </row>
    <row r="15869" spans="1:9" ht="32" customHeight="1">
      <c r="A15869" s="19" t="s">
        <v>210022</v>
      </c>
      <c r="B15869" s="20" t="s">
        <v>180855</v>
      </c>
      <c r="C15869" s="22">
        <v>79</v>
      </c>
      <c r="D15869" s="22">
        <v>0</v>
      </c>
      <c r="E15869" s="22">
        <v>0</v>
      </c>
      <c r="F15869" s="21" t="s">
        <v>176352</v>
      </c>
      <c r="G15869" s="22">
        <v>1</v>
      </c>
      <c r="H15869" s="22">
        <v>83</v>
      </c>
      <c r="I15869" s="21" t="s">
        <v>210023</v>
      </c>
    </row>
    <row r="15870" spans="1:9" ht="32" customHeight="1">
      <c r="A15870" s="19" t="s">
        <v>210024</v>
      </c>
      <c r="B15870" s="20" t="s">
        <v>176853</v>
      </c>
      <c r="C15870" s="22">
        <v>4</v>
      </c>
      <c r="D15870" s="21" t="s">
        <v>176961</v>
      </c>
      <c r="E15870" s="22">
        <v>88</v>
      </c>
      <c r="F15870" s="21" t="s">
        <v>178628</v>
      </c>
      <c r="G15870" s="22">
        <v>3</v>
      </c>
      <c r="H15870" s="22">
        <v>98</v>
      </c>
      <c r="I15870" s="21" t="s">
        <v>210025</v>
      </c>
    </row>
    <row r="15871" spans="1:9" ht="32" customHeight="1">
      <c r="A15871" s="19" t="s">
        <v>210026</v>
      </c>
      <c r="B15871" s="20" t="s">
        <v>170906</v>
      </c>
      <c r="C15871" s="22">
        <v>52</v>
      </c>
      <c r="D15871" s="22">
        <v>0</v>
      </c>
      <c r="E15871" s="22">
        <v>0</v>
      </c>
      <c r="F15871" s="21" t="s">
        <v>169945</v>
      </c>
      <c r="G15871" s="22">
        <v>4</v>
      </c>
      <c r="H15871" s="22">
        <v>59</v>
      </c>
      <c r="I15871" s="21" t="s">
        <v>210027</v>
      </c>
    </row>
    <row r="15872" spans="1:9" ht="32" customHeight="1">
      <c r="A15872" s="19" t="s">
        <v>210028</v>
      </c>
      <c r="B15872" s="20" t="s">
        <v>182596</v>
      </c>
      <c r="C15872" s="22">
        <v>64</v>
      </c>
      <c r="D15872" s="22">
        <v>0</v>
      </c>
      <c r="E15872" s="22">
        <v>0</v>
      </c>
      <c r="F15872" s="21" t="s">
        <v>173383</v>
      </c>
      <c r="G15872" s="22">
        <v>11</v>
      </c>
      <c r="H15872" s="22">
        <v>78</v>
      </c>
      <c r="I15872" s="21" t="s">
        <v>210029</v>
      </c>
    </row>
    <row r="15873" spans="1:9" ht="32" customHeight="1">
      <c r="A15873" s="19" t="s">
        <v>210030</v>
      </c>
      <c r="B15873" s="20" t="s">
        <v>170910</v>
      </c>
      <c r="C15873" s="22">
        <v>1</v>
      </c>
      <c r="D15873" s="21" t="s">
        <v>170494</v>
      </c>
      <c r="E15873" s="22">
        <v>44</v>
      </c>
      <c r="F15873" s="21" t="s">
        <v>170909</v>
      </c>
      <c r="G15873" s="22">
        <v>3</v>
      </c>
      <c r="H15873" s="22">
        <v>51</v>
      </c>
      <c r="I15873" s="21" t="s">
        <v>210031</v>
      </c>
    </row>
    <row r="15874" spans="1:9" ht="32" customHeight="1">
      <c r="A15874" s="19" t="s">
        <v>210032</v>
      </c>
      <c r="B15874" s="20" t="s">
        <v>178324</v>
      </c>
      <c r="C15874" s="22">
        <v>39</v>
      </c>
      <c r="D15874" s="21" t="s">
        <v>170317</v>
      </c>
      <c r="E15874" s="22">
        <v>9</v>
      </c>
      <c r="F15874" s="21" t="s">
        <v>170317</v>
      </c>
      <c r="G15874" s="22">
        <v>9</v>
      </c>
      <c r="H15874" s="22">
        <v>60</v>
      </c>
      <c r="I15874" s="21" t="s">
        <v>210033</v>
      </c>
    </row>
    <row r="15875" spans="1:9" ht="32" customHeight="1">
      <c r="A15875" s="19" t="s">
        <v>210034</v>
      </c>
      <c r="B15875" s="20" t="s">
        <v>177883</v>
      </c>
      <c r="C15875" s="22">
        <v>17</v>
      </c>
      <c r="D15875" s="21" t="s">
        <v>180872</v>
      </c>
      <c r="E15875" s="22">
        <v>111</v>
      </c>
      <c r="F15875" s="21" t="s">
        <v>172410</v>
      </c>
      <c r="G15875" s="22">
        <v>1</v>
      </c>
      <c r="H15875" s="22">
        <v>132</v>
      </c>
      <c r="I15875" s="21" t="s">
        <v>210035</v>
      </c>
    </row>
    <row r="15876" spans="1:9" ht="32" customHeight="1">
      <c r="A15876" s="19" t="s">
        <v>210036</v>
      </c>
      <c r="B15876" s="20" t="s">
        <v>198537</v>
      </c>
      <c r="C15876" s="22">
        <v>23</v>
      </c>
      <c r="D15876" s="21" t="s">
        <v>173179</v>
      </c>
      <c r="E15876" s="22">
        <v>91</v>
      </c>
      <c r="F15876" s="21" t="s">
        <v>172028</v>
      </c>
      <c r="G15876" s="22">
        <v>3</v>
      </c>
      <c r="H15876" s="22">
        <v>120</v>
      </c>
      <c r="I15876" s="21" t="s">
        <v>210037</v>
      </c>
    </row>
    <row r="15877" spans="1:9" ht="32" customHeight="1">
      <c r="A15877" s="19" t="s">
        <v>210038</v>
      </c>
      <c r="B15877" s="20" t="s">
        <v>172028</v>
      </c>
      <c r="C15877" s="22">
        <v>5</v>
      </c>
      <c r="D15877" s="21" t="s">
        <v>174836</v>
      </c>
      <c r="E15877" s="22">
        <v>183</v>
      </c>
      <c r="F15877" s="21" t="s">
        <v>210039</v>
      </c>
      <c r="G15877" s="22">
        <v>7</v>
      </c>
      <c r="H15877" s="22">
        <v>198</v>
      </c>
      <c r="I15877" s="21" t="s">
        <v>210040</v>
      </c>
    </row>
    <row r="15878" spans="1:9" ht="32" customHeight="1">
      <c r="A15878" s="19" t="s">
        <v>210041</v>
      </c>
      <c r="B15878" s="20" t="s">
        <v>194801</v>
      </c>
      <c r="C15878" s="22">
        <v>62</v>
      </c>
      <c r="D15878" s="22">
        <v>0</v>
      </c>
      <c r="E15878" s="22">
        <v>0</v>
      </c>
      <c r="F15878" s="21" t="s">
        <v>170003</v>
      </c>
      <c r="G15878" s="22">
        <v>17</v>
      </c>
      <c r="H15878" s="22">
        <v>82</v>
      </c>
      <c r="I15878" s="21" t="s">
        <v>210042</v>
      </c>
    </row>
    <row r="15879" spans="1:9" ht="32" customHeight="1">
      <c r="A15879" s="19" t="s">
        <v>210043</v>
      </c>
      <c r="B15879" s="20" t="s">
        <v>194801</v>
      </c>
      <c r="C15879" s="22">
        <v>62</v>
      </c>
      <c r="D15879" s="22">
        <v>0</v>
      </c>
      <c r="E15879" s="22">
        <v>0</v>
      </c>
      <c r="F15879" s="21" t="s">
        <v>170003</v>
      </c>
      <c r="G15879" s="22">
        <v>17</v>
      </c>
      <c r="H15879" s="22">
        <v>82</v>
      </c>
      <c r="I15879" s="21" t="s">
        <v>210044</v>
      </c>
    </row>
    <row r="15880" spans="1:9" ht="32" customHeight="1">
      <c r="A15880" s="19" t="s">
        <v>210045</v>
      </c>
      <c r="B15880" s="20" t="s">
        <v>194801</v>
      </c>
      <c r="C15880" s="22">
        <v>62</v>
      </c>
      <c r="D15880" s="22">
        <v>0</v>
      </c>
      <c r="E15880" s="22">
        <v>0</v>
      </c>
      <c r="F15880" s="21" t="s">
        <v>170003</v>
      </c>
      <c r="G15880" s="22">
        <v>17</v>
      </c>
      <c r="H15880" s="22">
        <v>82</v>
      </c>
      <c r="I15880" s="21" t="s">
        <v>210046</v>
      </c>
    </row>
    <row r="15881" spans="1:9" ht="32" customHeight="1">
      <c r="A15881" s="19" t="s">
        <v>210047</v>
      </c>
      <c r="B15881" s="20" t="s">
        <v>194801</v>
      </c>
      <c r="C15881" s="22">
        <v>62</v>
      </c>
      <c r="D15881" s="22">
        <v>0</v>
      </c>
      <c r="E15881" s="22">
        <v>0</v>
      </c>
      <c r="F15881" s="21" t="s">
        <v>170003</v>
      </c>
      <c r="G15881" s="22">
        <v>17</v>
      </c>
      <c r="H15881" s="22">
        <v>82</v>
      </c>
      <c r="I15881" s="21" t="s">
        <v>210048</v>
      </c>
    </row>
    <row r="15882" spans="1:9" ht="32" customHeight="1">
      <c r="A15882" s="19" t="s">
        <v>210049</v>
      </c>
      <c r="B15882" s="20" t="s">
        <v>194801</v>
      </c>
      <c r="C15882" s="22">
        <v>62</v>
      </c>
      <c r="D15882" s="22">
        <v>0</v>
      </c>
      <c r="E15882" s="22">
        <v>0</v>
      </c>
      <c r="F15882" s="21" t="s">
        <v>170003</v>
      </c>
      <c r="G15882" s="22">
        <v>17</v>
      </c>
      <c r="H15882" s="22">
        <v>82</v>
      </c>
      <c r="I15882" s="21" t="s">
        <v>210050</v>
      </c>
    </row>
    <row r="15883" spans="1:9" ht="32" customHeight="1">
      <c r="A15883" s="19" t="s">
        <v>210051</v>
      </c>
      <c r="B15883" s="20" t="s">
        <v>174179</v>
      </c>
      <c r="C15883" s="22">
        <v>33</v>
      </c>
      <c r="D15883" s="21" t="s">
        <v>172372</v>
      </c>
      <c r="E15883" s="22">
        <v>55</v>
      </c>
      <c r="F15883" s="21" t="s">
        <v>171041</v>
      </c>
      <c r="G15883" s="22">
        <v>19</v>
      </c>
      <c r="H15883" s="22">
        <v>110</v>
      </c>
      <c r="I15883" s="21" t="s">
        <v>210052</v>
      </c>
    </row>
    <row r="15884" spans="1:9" ht="32" customHeight="1">
      <c r="A15884" s="19" t="s">
        <v>210053</v>
      </c>
      <c r="B15884" s="20" t="s">
        <v>174179</v>
      </c>
      <c r="C15884" s="22">
        <v>33</v>
      </c>
      <c r="D15884" s="21" t="s">
        <v>172372</v>
      </c>
      <c r="E15884" s="22">
        <v>55</v>
      </c>
      <c r="F15884" s="21" t="s">
        <v>171041</v>
      </c>
      <c r="G15884" s="22">
        <v>19</v>
      </c>
      <c r="H15884" s="22">
        <v>110</v>
      </c>
      <c r="I15884" s="21" t="s">
        <v>210054</v>
      </c>
    </row>
    <row r="15885" spans="1:9" ht="32" customHeight="1">
      <c r="A15885" s="19" t="s">
        <v>210055</v>
      </c>
      <c r="B15885" s="20" t="s">
        <v>171017</v>
      </c>
      <c r="C15885" s="22">
        <v>63</v>
      </c>
      <c r="D15885" s="21" t="s">
        <v>173450</v>
      </c>
      <c r="E15885" s="22">
        <v>105</v>
      </c>
      <c r="F15885" s="21" t="s">
        <v>174981</v>
      </c>
      <c r="G15885" s="22">
        <v>27</v>
      </c>
      <c r="H15885" s="22">
        <v>198</v>
      </c>
      <c r="I15885" s="21" t="s">
        <v>210056</v>
      </c>
    </row>
    <row r="15886" spans="1:9" ht="32" customHeight="1">
      <c r="A15886" s="19" t="s">
        <v>210057</v>
      </c>
      <c r="B15886" s="20" t="s">
        <v>176017</v>
      </c>
      <c r="C15886" s="22">
        <v>43</v>
      </c>
      <c r="D15886" s="21" t="s">
        <v>174186</v>
      </c>
      <c r="E15886" s="22">
        <v>39</v>
      </c>
      <c r="F15886" s="21" t="s">
        <v>171857</v>
      </c>
      <c r="G15886" s="22">
        <v>25</v>
      </c>
      <c r="H15886" s="22">
        <v>110</v>
      </c>
      <c r="I15886" s="21" t="s">
        <v>210058</v>
      </c>
    </row>
    <row r="15887" spans="1:9" ht="32" customHeight="1">
      <c r="A15887" s="19" t="s">
        <v>210059</v>
      </c>
      <c r="B15887" s="20" t="s">
        <v>170195</v>
      </c>
      <c r="C15887" s="22">
        <v>21</v>
      </c>
      <c r="D15887" s="21" t="s">
        <v>172955</v>
      </c>
      <c r="E15887" s="22">
        <v>77</v>
      </c>
      <c r="F15887" s="22">
        <v>0</v>
      </c>
      <c r="G15887" s="22">
        <v>0</v>
      </c>
      <c r="H15887" s="22">
        <v>101</v>
      </c>
      <c r="I15887" s="21" t="s">
        <v>210060</v>
      </c>
    </row>
    <row r="15888" spans="1:9" ht="32" customHeight="1">
      <c r="A15888" s="19" t="s">
        <v>210061</v>
      </c>
      <c r="B15888" s="20" t="s">
        <v>176993</v>
      </c>
      <c r="C15888" s="22">
        <v>39</v>
      </c>
      <c r="D15888" s="22">
        <v>0</v>
      </c>
      <c r="E15888" s="22">
        <v>0</v>
      </c>
      <c r="F15888" s="21" t="s">
        <v>174162</v>
      </c>
      <c r="G15888" s="22">
        <v>16</v>
      </c>
      <c r="H15888" s="22">
        <v>58</v>
      </c>
      <c r="I15888" s="21" t="s">
        <v>210062</v>
      </c>
    </row>
    <row r="15889" spans="1:9" ht="32" customHeight="1">
      <c r="A15889" s="19" t="s">
        <v>210063</v>
      </c>
      <c r="B15889" s="20" t="s">
        <v>174201</v>
      </c>
      <c r="C15889" s="22">
        <v>49</v>
      </c>
      <c r="D15889" s="21" t="s">
        <v>176472</v>
      </c>
      <c r="E15889" s="22">
        <v>85</v>
      </c>
      <c r="F15889" s="21" t="s">
        <v>177571</v>
      </c>
      <c r="G15889" s="22">
        <v>14</v>
      </c>
      <c r="H15889" s="22">
        <v>151</v>
      </c>
      <c r="I15889" s="21" t="s">
        <v>210064</v>
      </c>
    </row>
    <row r="15890" spans="1:9" ht="32" customHeight="1">
      <c r="A15890" s="19" t="s">
        <v>210065</v>
      </c>
      <c r="B15890" s="20" t="s">
        <v>179966</v>
      </c>
      <c r="C15890" s="22">
        <v>31</v>
      </c>
      <c r="D15890" s="21" t="s">
        <v>173141</v>
      </c>
      <c r="E15890" s="22">
        <v>19</v>
      </c>
      <c r="F15890" s="21" t="s">
        <v>169787</v>
      </c>
      <c r="G15890" s="22">
        <v>28</v>
      </c>
      <c r="H15890" s="22">
        <v>81</v>
      </c>
      <c r="I15890" s="21" t="s">
        <v>210066</v>
      </c>
    </row>
    <row r="15891" spans="1:9" ht="32" customHeight="1">
      <c r="A15891" s="19" t="s">
        <v>210067</v>
      </c>
      <c r="B15891" s="20" t="s">
        <v>170647</v>
      </c>
      <c r="C15891" s="22">
        <v>70</v>
      </c>
      <c r="D15891" s="21" t="s">
        <v>185377</v>
      </c>
      <c r="E15891" s="22">
        <v>27</v>
      </c>
      <c r="F15891" s="21" t="s">
        <v>172562</v>
      </c>
      <c r="G15891" s="22">
        <v>19</v>
      </c>
      <c r="H15891" s="22">
        <v>119</v>
      </c>
      <c r="I15891" s="21" t="s">
        <v>210068</v>
      </c>
    </row>
    <row r="15892" spans="1:9" ht="32" customHeight="1">
      <c r="A15892" s="19" t="s">
        <v>210069</v>
      </c>
      <c r="B15892" s="20" t="s">
        <v>170791</v>
      </c>
      <c r="C15892" s="22">
        <v>34</v>
      </c>
      <c r="D15892" s="21" t="s">
        <v>170791</v>
      </c>
      <c r="E15892" s="22">
        <v>34</v>
      </c>
      <c r="F15892" s="21" t="s">
        <v>187914</v>
      </c>
      <c r="G15892" s="22">
        <v>31</v>
      </c>
      <c r="H15892" s="22">
        <v>102</v>
      </c>
      <c r="I15892" s="21" t="s">
        <v>210070</v>
      </c>
    </row>
    <row r="15893" spans="1:9" ht="32" customHeight="1">
      <c r="A15893" s="19" t="s">
        <v>210071</v>
      </c>
      <c r="B15893" s="20" t="s">
        <v>173090</v>
      </c>
      <c r="C15893" s="22">
        <v>41</v>
      </c>
      <c r="D15893" s="22">
        <v>45</v>
      </c>
      <c r="E15893" s="22">
        <v>36</v>
      </c>
      <c r="F15893" s="21" t="s">
        <v>178330</v>
      </c>
      <c r="G15893" s="22">
        <v>3</v>
      </c>
      <c r="H15893" s="22">
        <v>83</v>
      </c>
      <c r="I15893" s="21" t="s">
        <v>210072</v>
      </c>
    </row>
    <row r="15894" spans="1:9" ht="32" customHeight="1">
      <c r="A15894" s="19" t="s">
        <v>210073</v>
      </c>
      <c r="B15894" s="20" t="s">
        <v>177340</v>
      </c>
      <c r="C15894" s="22">
        <v>21</v>
      </c>
      <c r="D15894" s="21" t="s">
        <v>261</v>
      </c>
      <c r="E15894" s="22">
        <v>6</v>
      </c>
      <c r="F15894" s="21" t="s">
        <v>173883</v>
      </c>
      <c r="G15894" s="22">
        <v>53</v>
      </c>
      <c r="H15894" s="22">
        <v>83</v>
      </c>
      <c r="I15894" s="21" t="s">
        <v>210074</v>
      </c>
    </row>
    <row r="15895" spans="1:9" ht="32" customHeight="1">
      <c r="A15895" s="19" t="s">
        <v>210075</v>
      </c>
      <c r="B15895" s="20" t="s">
        <v>171286</v>
      </c>
      <c r="C15895" s="22">
        <v>17</v>
      </c>
      <c r="D15895" s="21" t="s">
        <v>171418</v>
      </c>
      <c r="E15895" s="22">
        <v>51</v>
      </c>
      <c r="F15895" s="21" t="s">
        <v>171524</v>
      </c>
      <c r="G15895" s="22">
        <v>1</v>
      </c>
      <c r="H15895" s="22">
        <v>72</v>
      </c>
      <c r="I15895" s="21" t="s">
        <v>210076</v>
      </c>
    </row>
    <row r="15896" spans="1:9" ht="32" customHeight="1">
      <c r="A15896" s="19" t="s">
        <v>210077</v>
      </c>
      <c r="B15896" s="24">
        <v>0</v>
      </c>
      <c r="C15896" s="22">
        <v>0</v>
      </c>
      <c r="D15896" s="21" t="s">
        <v>208167</v>
      </c>
      <c r="E15896" s="22">
        <v>102</v>
      </c>
      <c r="F15896" s="21" t="s">
        <v>173066</v>
      </c>
      <c r="G15896" s="22">
        <v>35</v>
      </c>
      <c r="H15896" s="22">
        <v>140</v>
      </c>
      <c r="I15896" s="21" t="s">
        <v>210078</v>
      </c>
    </row>
    <row r="15897" spans="1:9" ht="32" customHeight="1">
      <c r="A15897" s="19" t="s">
        <v>210079</v>
      </c>
      <c r="B15897" s="20" t="s">
        <v>173107</v>
      </c>
      <c r="C15897" s="22">
        <v>32</v>
      </c>
      <c r="D15897" s="21" t="s">
        <v>171641</v>
      </c>
      <c r="E15897" s="22">
        <v>63</v>
      </c>
      <c r="F15897" s="21" t="s">
        <v>170952</v>
      </c>
      <c r="G15897" s="22">
        <v>4</v>
      </c>
      <c r="H15897" s="22">
        <v>102</v>
      </c>
      <c r="I15897" s="21" t="s">
        <v>210080</v>
      </c>
    </row>
    <row r="15898" spans="1:9" ht="32" customHeight="1">
      <c r="A15898" s="19" t="s">
        <v>210081</v>
      </c>
      <c r="B15898" s="20" t="s">
        <v>177337</v>
      </c>
      <c r="C15898" s="22">
        <v>1</v>
      </c>
      <c r="D15898" s="21" t="s">
        <v>180323</v>
      </c>
      <c r="E15898" s="22">
        <v>183</v>
      </c>
      <c r="F15898" s="21" t="s">
        <v>191008</v>
      </c>
      <c r="G15898" s="22">
        <v>3</v>
      </c>
      <c r="H15898" s="22">
        <v>190</v>
      </c>
      <c r="I15898" s="21" t="s">
        <v>210082</v>
      </c>
    </row>
    <row r="15899" spans="1:9" ht="32" customHeight="1">
      <c r="A15899" s="19" t="s">
        <v>210083</v>
      </c>
      <c r="B15899" s="20" t="s">
        <v>170948</v>
      </c>
      <c r="C15899" s="22">
        <v>3</v>
      </c>
      <c r="D15899" s="21" t="s">
        <v>172279</v>
      </c>
      <c r="E15899" s="22">
        <v>183</v>
      </c>
      <c r="F15899" s="21" t="s">
        <v>170948</v>
      </c>
      <c r="G15899" s="22">
        <v>3</v>
      </c>
      <c r="H15899" s="22">
        <v>192</v>
      </c>
      <c r="I15899" s="21" t="s">
        <v>210084</v>
      </c>
    </row>
    <row r="15900" spans="1:9" ht="32" customHeight="1">
      <c r="A15900" s="19" t="s">
        <v>210085</v>
      </c>
      <c r="B15900" s="20" t="s">
        <v>181486</v>
      </c>
      <c r="C15900" s="22">
        <v>47</v>
      </c>
      <c r="D15900" s="21" t="s">
        <v>181487</v>
      </c>
      <c r="E15900" s="22">
        <v>32</v>
      </c>
      <c r="F15900" s="22">
        <v>0</v>
      </c>
      <c r="G15900" s="22">
        <v>0</v>
      </c>
      <c r="H15900" s="22">
        <v>82</v>
      </c>
      <c r="I15900" s="21" t="s">
        <v>210086</v>
      </c>
    </row>
    <row r="15901" spans="1:9" ht="32" customHeight="1">
      <c r="A15901" s="19" t="s">
        <v>210087</v>
      </c>
      <c r="B15901" s="20" t="s">
        <v>189368</v>
      </c>
      <c r="C15901" s="22">
        <v>53</v>
      </c>
      <c r="D15901" s="21" t="s">
        <v>171058</v>
      </c>
      <c r="E15901" s="22">
        <v>10</v>
      </c>
      <c r="F15901" s="21" t="s">
        <v>176663</v>
      </c>
      <c r="G15901" s="22">
        <v>2</v>
      </c>
      <c r="H15901" s="22">
        <v>68</v>
      </c>
      <c r="I15901" s="21" t="s">
        <v>210088</v>
      </c>
    </row>
    <row r="15902" spans="1:9" ht="32" customHeight="1">
      <c r="A15902" s="19" t="s">
        <v>210089</v>
      </c>
      <c r="B15902" s="20" t="s">
        <v>187155</v>
      </c>
      <c r="C15902" s="22">
        <v>57</v>
      </c>
      <c r="D15902" s="21" t="s">
        <v>210090</v>
      </c>
      <c r="E15902" s="22">
        <v>116</v>
      </c>
      <c r="F15902" s="21" t="s">
        <v>198382</v>
      </c>
      <c r="G15902" s="22">
        <v>2</v>
      </c>
      <c r="H15902" s="22">
        <v>178</v>
      </c>
      <c r="I15902" s="21" t="s">
        <v>210091</v>
      </c>
    </row>
    <row r="15903" spans="1:9" ht="32" customHeight="1">
      <c r="A15903" s="19" t="s">
        <v>210092</v>
      </c>
      <c r="B15903" s="20" t="s">
        <v>173922</v>
      </c>
      <c r="C15903" s="22">
        <v>14</v>
      </c>
      <c r="D15903" s="21" t="s">
        <v>179132</v>
      </c>
      <c r="E15903" s="22">
        <v>60</v>
      </c>
      <c r="F15903" s="21" t="s">
        <v>170502</v>
      </c>
      <c r="G15903" s="22">
        <v>4</v>
      </c>
      <c r="H15903" s="22">
        <v>81</v>
      </c>
      <c r="I15903" s="21" t="s">
        <v>210093</v>
      </c>
    </row>
    <row r="15904" spans="1:9" ht="32" customHeight="1">
      <c r="A15904" s="19" t="s">
        <v>210094</v>
      </c>
      <c r="B15904" s="20" t="s">
        <v>169781</v>
      </c>
      <c r="C15904" s="22">
        <v>39</v>
      </c>
      <c r="D15904" s="22">
        <v>0</v>
      </c>
      <c r="E15904" s="22">
        <v>0</v>
      </c>
      <c r="F15904" s="21" t="s">
        <v>169782</v>
      </c>
      <c r="G15904" s="22">
        <v>10</v>
      </c>
      <c r="H15904" s="22">
        <v>52</v>
      </c>
      <c r="I15904" s="21" t="s">
        <v>210095</v>
      </c>
    </row>
    <row r="15905" spans="1:9" ht="32" customHeight="1">
      <c r="A15905" s="19" t="s">
        <v>210096</v>
      </c>
      <c r="B15905" s="20" t="s">
        <v>195035</v>
      </c>
      <c r="C15905" s="22">
        <v>61</v>
      </c>
      <c r="D15905" s="21" t="s">
        <v>170999</v>
      </c>
      <c r="E15905" s="22">
        <v>33</v>
      </c>
      <c r="F15905" s="21" t="s">
        <v>195689</v>
      </c>
      <c r="G15905" s="22">
        <v>27</v>
      </c>
      <c r="H15905" s="22">
        <v>124</v>
      </c>
      <c r="I15905" s="21" t="s">
        <v>210097</v>
      </c>
    </row>
    <row r="15906" spans="1:9" ht="32" customHeight="1">
      <c r="A15906" s="19" t="s">
        <v>210098</v>
      </c>
      <c r="B15906" s="20" t="s">
        <v>177807</v>
      </c>
      <c r="C15906" s="22">
        <v>38</v>
      </c>
      <c r="D15906" s="21" t="s">
        <v>180998</v>
      </c>
      <c r="E15906" s="22">
        <v>34</v>
      </c>
      <c r="F15906" s="21" t="s">
        <v>172467</v>
      </c>
      <c r="G15906" s="22">
        <v>12</v>
      </c>
      <c r="H15906" s="22">
        <v>87</v>
      </c>
      <c r="I15906" s="21" t="s">
        <v>210099</v>
      </c>
    </row>
    <row r="15907" spans="1:9" ht="32" customHeight="1">
      <c r="A15907" s="19" t="s">
        <v>210100</v>
      </c>
      <c r="B15907" s="20" t="s">
        <v>177807</v>
      </c>
      <c r="C15907" s="22">
        <v>38</v>
      </c>
      <c r="D15907" s="21" t="s">
        <v>180998</v>
      </c>
      <c r="E15907" s="22">
        <v>34</v>
      </c>
      <c r="F15907" s="21" t="s">
        <v>172467</v>
      </c>
      <c r="G15907" s="22">
        <v>12</v>
      </c>
      <c r="H15907" s="22">
        <v>87</v>
      </c>
      <c r="I15907" s="21" t="s">
        <v>210101</v>
      </c>
    </row>
    <row r="15908" spans="1:9" ht="32" customHeight="1">
      <c r="A15908" s="19" t="s">
        <v>210102</v>
      </c>
      <c r="B15908" s="20" t="s">
        <v>191182</v>
      </c>
      <c r="C15908" s="22">
        <v>100</v>
      </c>
      <c r="D15908" s="21" t="s">
        <v>176483</v>
      </c>
      <c r="E15908" s="22">
        <v>6</v>
      </c>
      <c r="F15908" s="21" t="s">
        <v>180937</v>
      </c>
      <c r="G15908" s="22">
        <v>28</v>
      </c>
      <c r="H15908" s="22">
        <v>137</v>
      </c>
      <c r="I15908" s="21" t="s">
        <v>210103</v>
      </c>
    </row>
    <row r="15909" spans="1:9" ht="32" customHeight="1">
      <c r="A15909" s="19" t="s">
        <v>210104</v>
      </c>
      <c r="B15909" s="20" t="s">
        <v>179845</v>
      </c>
      <c r="C15909" s="22">
        <v>64</v>
      </c>
      <c r="D15909" s="22">
        <v>0</v>
      </c>
      <c r="E15909" s="22">
        <v>0</v>
      </c>
      <c r="F15909" s="21" t="s">
        <v>170278</v>
      </c>
      <c r="G15909" s="22">
        <v>1</v>
      </c>
      <c r="H15909" s="22">
        <v>68</v>
      </c>
      <c r="I15909" s="21" t="s">
        <v>210105</v>
      </c>
    </row>
    <row r="15910" spans="1:9" ht="32" customHeight="1">
      <c r="A15910" s="19" t="s">
        <v>210106</v>
      </c>
      <c r="B15910" s="20" t="s">
        <v>174633</v>
      </c>
      <c r="C15910" s="22">
        <v>61</v>
      </c>
      <c r="D15910" s="21" t="s">
        <v>178950</v>
      </c>
      <c r="E15910" s="22">
        <v>38</v>
      </c>
      <c r="F15910" s="21" t="s">
        <v>170937</v>
      </c>
      <c r="G15910" s="22">
        <v>3</v>
      </c>
      <c r="H15910" s="22">
        <v>105</v>
      </c>
      <c r="I15910" s="21" t="s">
        <v>210107</v>
      </c>
    </row>
    <row r="15911" spans="1:9" ht="32" customHeight="1">
      <c r="A15911" s="19" t="s">
        <v>210108</v>
      </c>
      <c r="B15911" s="20" t="s">
        <v>185774</v>
      </c>
      <c r="C15911" s="22">
        <v>15</v>
      </c>
      <c r="D15911" s="21" t="s">
        <v>204298</v>
      </c>
      <c r="E15911" s="22">
        <v>64</v>
      </c>
      <c r="F15911" s="22">
        <v>0</v>
      </c>
      <c r="G15911" s="22">
        <v>0</v>
      </c>
      <c r="H15911" s="22">
        <v>82</v>
      </c>
      <c r="I15911" s="21" t="s">
        <v>210109</v>
      </c>
    </row>
    <row r="15912" spans="1:9" ht="32" customHeight="1">
      <c r="A15912" s="19" t="s">
        <v>210110</v>
      </c>
      <c r="B15912" s="20" t="s">
        <v>176153</v>
      </c>
      <c r="C15912" s="22">
        <v>84</v>
      </c>
      <c r="D15912" s="21" t="s">
        <v>179574</v>
      </c>
      <c r="E15912" s="22">
        <v>25</v>
      </c>
      <c r="F15912" s="21" t="s">
        <v>182037</v>
      </c>
      <c r="G15912" s="22">
        <v>8</v>
      </c>
      <c r="H15912" s="22">
        <v>120</v>
      </c>
      <c r="I15912" s="21" t="s">
        <v>210111</v>
      </c>
    </row>
    <row r="15913" spans="1:9" ht="32" customHeight="1">
      <c r="A15913" s="19" t="s">
        <v>210112</v>
      </c>
      <c r="B15913" s="20" t="s">
        <v>172457</v>
      </c>
      <c r="C15913" s="22">
        <v>3</v>
      </c>
      <c r="D15913" s="21" t="s">
        <v>185864</v>
      </c>
      <c r="E15913" s="22">
        <v>23</v>
      </c>
      <c r="F15913" s="21" t="s">
        <v>181729</v>
      </c>
      <c r="G15913" s="22">
        <v>59</v>
      </c>
      <c r="H15913" s="22">
        <v>88</v>
      </c>
      <c r="I15913" s="21" t="s">
        <v>210113</v>
      </c>
    </row>
    <row r="15914" spans="1:9" ht="32" customHeight="1">
      <c r="A15914" s="19" t="s">
        <v>210114</v>
      </c>
      <c r="B15914" s="20" t="s">
        <v>172913</v>
      </c>
      <c r="C15914" s="22">
        <v>28</v>
      </c>
      <c r="D15914" s="21" t="s">
        <v>173384</v>
      </c>
      <c r="E15914" s="22">
        <v>47</v>
      </c>
      <c r="F15914" s="22">
        <v>0</v>
      </c>
      <c r="G15914" s="22">
        <v>0</v>
      </c>
      <c r="H15914" s="22">
        <v>78</v>
      </c>
      <c r="I15914" s="21" t="s">
        <v>210115</v>
      </c>
    </row>
    <row r="15915" spans="1:9" ht="32" customHeight="1">
      <c r="A15915" s="19" t="s">
        <v>210116</v>
      </c>
      <c r="B15915" s="20" t="s">
        <v>210117</v>
      </c>
      <c r="C15915" s="22">
        <v>45</v>
      </c>
      <c r="D15915" s="21" t="s">
        <v>210118</v>
      </c>
      <c r="E15915" s="22">
        <v>79</v>
      </c>
      <c r="F15915" s="21" t="s">
        <v>210119</v>
      </c>
      <c r="G15915" s="22">
        <v>49</v>
      </c>
      <c r="H15915" s="22">
        <v>176</v>
      </c>
      <c r="I15915" s="21" t="s">
        <v>210120</v>
      </c>
    </row>
    <row r="15916" spans="1:9" ht="32" customHeight="1">
      <c r="A15916" s="19" t="s">
        <v>210121</v>
      </c>
      <c r="B15916" s="20" t="s">
        <v>172932</v>
      </c>
      <c r="C15916" s="22">
        <v>3</v>
      </c>
      <c r="D15916" s="21" t="s">
        <v>176140</v>
      </c>
      <c r="E15916" s="22">
        <v>168</v>
      </c>
      <c r="F15916" s="22">
        <v>0</v>
      </c>
      <c r="G15916" s="22">
        <v>0</v>
      </c>
      <c r="H15916" s="22">
        <v>174</v>
      </c>
      <c r="I15916" s="21" t="s">
        <v>210122</v>
      </c>
    </row>
    <row r="15917" spans="1:9" ht="32" customHeight="1">
      <c r="A15917" s="19" t="s">
        <v>210123</v>
      </c>
      <c r="B15917" s="24">
        <v>50</v>
      </c>
      <c r="C15917" s="22">
        <v>46</v>
      </c>
      <c r="D15917" s="21" t="s">
        <v>174688</v>
      </c>
      <c r="E15917" s="22">
        <v>42</v>
      </c>
      <c r="F15917" s="21" t="s">
        <v>170862</v>
      </c>
      <c r="G15917" s="22">
        <v>4</v>
      </c>
      <c r="H15917" s="22">
        <v>95</v>
      </c>
      <c r="I15917" s="21" t="s">
        <v>210124</v>
      </c>
    </row>
    <row r="15918" spans="1:9" ht="32" customHeight="1">
      <c r="A15918" s="19" t="s">
        <v>210125</v>
      </c>
      <c r="B15918" s="24">
        <v>0</v>
      </c>
      <c r="C15918" s="22">
        <v>0</v>
      </c>
      <c r="D15918" s="21" t="s">
        <v>170571</v>
      </c>
      <c r="E15918" s="22">
        <v>95</v>
      </c>
      <c r="F15918" s="21" t="s">
        <v>174540</v>
      </c>
      <c r="G15918" s="22">
        <v>9</v>
      </c>
      <c r="H15918" s="22">
        <v>107</v>
      </c>
      <c r="I15918" s="21" t="s">
        <v>210126</v>
      </c>
    </row>
    <row r="15919" spans="1:9" ht="32" customHeight="1">
      <c r="A15919" s="19" t="s">
        <v>210127</v>
      </c>
      <c r="B15919" s="24">
        <v>50</v>
      </c>
      <c r="C15919" s="22">
        <v>86</v>
      </c>
      <c r="D15919" s="21" t="s">
        <v>181342</v>
      </c>
      <c r="E15919" s="22">
        <v>30</v>
      </c>
      <c r="F15919" s="21" t="s">
        <v>171903</v>
      </c>
      <c r="G15919" s="22">
        <v>56</v>
      </c>
      <c r="H15919" s="22">
        <v>175</v>
      </c>
      <c r="I15919" s="21" t="s">
        <v>210128</v>
      </c>
    </row>
    <row r="15920" spans="1:9" ht="32" customHeight="1">
      <c r="A15920" s="19" t="s">
        <v>210129</v>
      </c>
      <c r="B15920" s="20" t="s">
        <v>184390</v>
      </c>
      <c r="C15920" s="22">
        <v>40</v>
      </c>
      <c r="D15920" s="21" t="s">
        <v>175327</v>
      </c>
      <c r="E15920" s="22">
        <v>34</v>
      </c>
      <c r="F15920" s="22">
        <v>0</v>
      </c>
      <c r="G15920" s="22">
        <v>0</v>
      </c>
      <c r="H15920" s="22">
        <v>77</v>
      </c>
      <c r="I15920" s="21" t="s">
        <v>210130</v>
      </c>
    </row>
    <row r="15921" spans="1:9" ht="32" customHeight="1">
      <c r="A15921" s="19" t="s">
        <v>210131</v>
      </c>
      <c r="B15921" s="20" t="s">
        <v>169643</v>
      </c>
      <c r="C15921" s="22">
        <v>38</v>
      </c>
      <c r="D15921" s="21" t="s">
        <v>189065</v>
      </c>
      <c r="E15921" s="22">
        <v>13</v>
      </c>
      <c r="F15921" s="21" t="s">
        <v>169718</v>
      </c>
      <c r="G15921" s="22">
        <v>11</v>
      </c>
      <c r="H15921" s="22">
        <v>65</v>
      </c>
      <c r="I15921" s="21" t="s">
        <v>210132</v>
      </c>
    </row>
    <row r="15922" spans="1:9" ht="32" customHeight="1">
      <c r="A15922" s="19" t="s">
        <v>210133</v>
      </c>
      <c r="B15922" s="20" t="s">
        <v>171561</v>
      </c>
      <c r="C15922" s="22">
        <v>40</v>
      </c>
      <c r="D15922" s="21" t="s">
        <v>173518</v>
      </c>
      <c r="E15922" s="22">
        <v>80</v>
      </c>
      <c r="F15922" s="21" t="s">
        <v>170217</v>
      </c>
      <c r="G15922" s="22">
        <v>4</v>
      </c>
      <c r="H15922" s="22">
        <v>127</v>
      </c>
      <c r="I15922" s="21" t="s">
        <v>210134</v>
      </c>
    </row>
    <row r="15923" spans="1:9" ht="32" customHeight="1">
      <c r="A15923" s="19" t="s">
        <v>210135</v>
      </c>
      <c r="B15923" s="20" t="s">
        <v>200400</v>
      </c>
      <c r="C15923" s="22">
        <v>87</v>
      </c>
      <c r="D15923" s="21" t="s">
        <v>175163</v>
      </c>
      <c r="E15923" s="22">
        <v>54</v>
      </c>
      <c r="F15923" s="39">
        <v>11875</v>
      </c>
      <c r="G15923" s="22">
        <v>19</v>
      </c>
      <c r="H15923" s="22">
        <v>163</v>
      </c>
      <c r="I15923" s="21" t="s">
        <v>210136</v>
      </c>
    </row>
    <row r="15924" spans="1:9" ht="32" customHeight="1">
      <c r="A15924" s="19" t="s">
        <v>210137</v>
      </c>
      <c r="B15924" s="20" t="s">
        <v>172866</v>
      </c>
      <c r="C15924" s="22">
        <v>4</v>
      </c>
      <c r="D15924" s="21" t="s">
        <v>175820</v>
      </c>
      <c r="E15924" s="22">
        <v>159</v>
      </c>
      <c r="F15924" s="21" t="s">
        <v>174362</v>
      </c>
      <c r="G15924" s="22">
        <v>1</v>
      </c>
      <c r="H15924" s="22">
        <v>167</v>
      </c>
      <c r="I15924" s="21" t="s">
        <v>210138</v>
      </c>
    </row>
    <row r="15925" spans="1:9" ht="32" customHeight="1">
      <c r="A15925" s="19" t="s">
        <v>210139</v>
      </c>
      <c r="B15925" s="20" t="s">
        <v>171076</v>
      </c>
      <c r="C15925" s="22">
        <v>40</v>
      </c>
      <c r="D15925" s="22">
        <v>0</v>
      </c>
      <c r="E15925" s="22">
        <v>0</v>
      </c>
      <c r="F15925" s="21" t="s">
        <v>196742</v>
      </c>
      <c r="G15925" s="22">
        <v>41</v>
      </c>
      <c r="H15925" s="22">
        <v>84</v>
      </c>
      <c r="I15925" s="21" t="s">
        <v>210140</v>
      </c>
    </row>
    <row r="15926" spans="1:9" ht="32" customHeight="1">
      <c r="A15926" s="19" t="s">
        <v>210141</v>
      </c>
      <c r="B15926" s="20" t="s">
        <v>171076</v>
      </c>
      <c r="C15926" s="22">
        <v>40</v>
      </c>
      <c r="D15926" s="22">
        <v>0</v>
      </c>
      <c r="E15926" s="22">
        <v>0</v>
      </c>
      <c r="F15926" s="21" t="s">
        <v>196742</v>
      </c>
      <c r="G15926" s="22">
        <v>41</v>
      </c>
      <c r="H15926" s="22">
        <v>84</v>
      </c>
      <c r="I15926" s="21" t="s">
        <v>210142</v>
      </c>
    </row>
    <row r="15927" spans="1:9" ht="32" customHeight="1">
      <c r="A15927" s="19" t="s">
        <v>210143</v>
      </c>
      <c r="B15927" s="20" t="s">
        <v>178113</v>
      </c>
      <c r="C15927" s="22">
        <v>48</v>
      </c>
      <c r="D15927" s="22">
        <v>0</v>
      </c>
      <c r="E15927" s="22">
        <v>0</v>
      </c>
      <c r="F15927" s="21" t="s">
        <v>170971</v>
      </c>
      <c r="G15927" s="22">
        <v>3</v>
      </c>
      <c r="H15927" s="22">
        <v>54</v>
      </c>
      <c r="I15927" s="21" t="s">
        <v>210144</v>
      </c>
    </row>
    <row r="15928" spans="1:9" ht="32" customHeight="1">
      <c r="A15928" s="19" t="s">
        <v>210145</v>
      </c>
      <c r="B15928" s="20" t="s">
        <v>178113</v>
      </c>
      <c r="C15928" s="22">
        <v>48</v>
      </c>
      <c r="D15928" s="22">
        <v>0</v>
      </c>
      <c r="E15928" s="22">
        <v>0</v>
      </c>
      <c r="F15928" s="21" t="s">
        <v>170971</v>
      </c>
      <c r="G15928" s="22">
        <v>3</v>
      </c>
      <c r="H15928" s="22">
        <v>54</v>
      </c>
      <c r="I15928" s="21" t="s">
        <v>210146</v>
      </c>
    </row>
    <row r="15929" spans="1:9" ht="32" customHeight="1">
      <c r="A15929" s="19" t="s">
        <v>210147</v>
      </c>
      <c r="B15929" s="20" t="s">
        <v>171590</v>
      </c>
      <c r="C15929" s="22">
        <v>40</v>
      </c>
      <c r="D15929" s="21" t="s">
        <v>170089</v>
      </c>
      <c r="E15929" s="22">
        <v>4</v>
      </c>
      <c r="F15929" s="21" t="s">
        <v>170498</v>
      </c>
      <c r="G15929" s="22">
        <v>28</v>
      </c>
      <c r="H15929" s="22">
        <v>75</v>
      </c>
      <c r="I15929" s="21" t="s">
        <v>210148</v>
      </c>
    </row>
    <row r="15930" spans="1:9" ht="32" customHeight="1">
      <c r="A15930" s="19" t="s">
        <v>210149</v>
      </c>
      <c r="B15930" s="20" t="s">
        <v>178503</v>
      </c>
      <c r="C15930" s="22">
        <v>49</v>
      </c>
      <c r="D15930" s="21" t="s">
        <v>171892</v>
      </c>
      <c r="E15930" s="22">
        <v>22</v>
      </c>
      <c r="F15930" s="21" t="s">
        <v>179102</v>
      </c>
      <c r="G15930" s="22">
        <v>44</v>
      </c>
      <c r="H15930" s="22">
        <v>118</v>
      </c>
      <c r="I15930" s="21" t="s">
        <v>210150</v>
      </c>
    </row>
    <row r="15931" spans="1:9" ht="32" customHeight="1">
      <c r="A15931" s="19" t="s">
        <v>210151</v>
      </c>
      <c r="B15931" s="20" t="s">
        <v>179808</v>
      </c>
      <c r="C15931" s="22">
        <v>52</v>
      </c>
      <c r="D15931" s="21" t="s">
        <v>169819</v>
      </c>
      <c r="E15931" s="22">
        <v>22</v>
      </c>
      <c r="F15931" s="21" t="s">
        <v>174740</v>
      </c>
      <c r="G15931" s="22">
        <v>60</v>
      </c>
      <c r="H15931" s="22">
        <v>137</v>
      </c>
      <c r="I15931" s="21" t="s">
        <v>210152</v>
      </c>
    </row>
    <row r="15932" spans="1:9" ht="32" customHeight="1">
      <c r="A15932" s="19" t="s">
        <v>210153</v>
      </c>
      <c r="B15932" s="20" t="s">
        <v>173433</v>
      </c>
      <c r="C15932" s="22">
        <v>45</v>
      </c>
      <c r="D15932" s="21" t="s">
        <v>210154</v>
      </c>
      <c r="E15932" s="22">
        <v>95</v>
      </c>
      <c r="F15932" s="21" t="s">
        <v>186656</v>
      </c>
      <c r="G15932" s="22">
        <v>9</v>
      </c>
      <c r="H15932" s="22">
        <v>152</v>
      </c>
      <c r="I15932" s="21" t="s">
        <v>210155</v>
      </c>
    </row>
    <row r="15933" spans="1:9" ht="32" customHeight="1">
      <c r="A15933" s="19" t="s">
        <v>210156</v>
      </c>
      <c r="B15933" s="20" t="s">
        <v>180938</v>
      </c>
      <c r="C15933" s="22">
        <v>31</v>
      </c>
      <c r="D15933" s="21" t="s">
        <v>171689</v>
      </c>
      <c r="E15933" s="22">
        <v>5</v>
      </c>
      <c r="F15933" s="21" t="s">
        <v>180938</v>
      </c>
      <c r="G15933" s="22">
        <v>31</v>
      </c>
      <c r="H15933" s="22">
        <v>70</v>
      </c>
      <c r="I15933" s="21" t="s">
        <v>210157</v>
      </c>
    </row>
    <row r="15934" spans="1:9" ht="32" customHeight="1">
      <c r="A15934" s="19" t="s">
        <v>210158</v>
      </c>
      <c r="B15934" s="20" t="s">
        <v>171549</v>
      </c>
      <c r="C15934" s="22">
        <v>27</v>
      </c>
      <c r="D15934" s="21" t="s">
        <v>188273</v>
      </c>
      <c r="E15934" s="22">
        <v>68</v>
      </c>
      <c r="F15934" s="21" t="s">
        <v>189100</v>
      </c>
      <c r="G15934" s="22">
        <v>6</v>
      </c>
      <c r="H15934" s="22">
        <v>104</v>
      </c>
      <c r="I15934" s="21" t="s">
        <v>210159</v>
      </c>
    </row>
    <row r="15935" spans="1:9" ht="32" customHeight="1">
      <c r="A15935" s="19" t="s">
        <v>210160</v>
      </c>
      <c r="B15935" s="20" t="s">
        <v>171549</v>
      </c>
      <c r="C15935" s="22">
        <v>27</v>
      </c>
      <c r="D15935" s="21" t="s">
        <v>188273</v>
      </c>
      <c r="E15935" s="22">
        <v>68</v>
      </c>
      <c r="F15935" s="21" t="s">
        <v>189100</v>
      </c>
      <c r="G15935" s="22">
        <v>6</v>
      </c>
      <c r="H15935" s="22">
        <v>104</v>
      </c>
      <c r="I15935" s="21" t="s">
        <v>210161</v>
      </c>
    </row>
    <row r="15936" spans="1:9" ht="32" customHeight="1">
      <c r="A15936" s="19" t="s">
        <v>210162</v>
      </c>
      <c r="B15936" s="20" t="s">
        <v>175424</v>
      </c>
      <c r="C15936" s="22">
        <v>56</v>
      </c>
      <c r="D15936" s="21" t="s">
        <v>172032</v>
      </c>
      <c r="E15936" s="22">
        <v>4</v>
      </c>
      <c r="F15936" s="21" t="s">
        <v>172769</v>
      </c>
      <c r="G15936" s="22">
        <v>7</v>
      </c>
      <c r="H15936" s="22">
        <v>70</v>
      </c>
      <c r="I15936" s="21" t="s">
        <v>210163</v>
      </c>
    </row>
    <row r="15937" spans="1:9" ht="32" customHeight="1">
      <c r="A15937" s="19" t="s">
        <v>210164</v>
      </c>
      <c r="B15937" s="20" t="s">
        <v>174044</v>
      </c>
      <c r="C15937" s="22">
        <v>30</v>
      </c>
      <c r="D15937" s="21" t="s">
        <v>182546</v>
      </c>
      <c r="E15937" s="22">
        <v>76</v>
      </c>
      <c r="F15937" s="21" t="s">
        <v>185515</v>
      </c>
      <c r="G15937" s="22">
        <v>40</v>
      </c>
      <c r="H15937" s="22">
        <v>149</v>
      </c>
      <c r="I15937" s="21" t="s">
        <v>210165</v>
      </c>
    </row>
    <row r="15938" spans="1:9" ht="32" customHeight="1">
      <c r="A15938" s="19" t="s">
        <v>210166</v>
      </c>
      <c r="B15938" s="20" t="s">
        <v>175413</v>
      </c>
      <c r="C15938" s="22">
        <v>92</v>
      </c>
      <c r="D15938" s="21" t="s">
        <v>171783</v>
      </c>
      <c r="E15938" s="22">
        <v>28</v>
      </c>
      <c r="F15938" s="21" t="s">
        <v>173359</v>
      </c>
      <c r="G15938" s="22">
        <v>44</v>
      </c>
      <c r="H15938" s="22">
        <v>167</v>
      </c>
      <c r="I15938" s="21" t="s">
        <v>210167</v>
      </c>
    </row>
    <row r="15939" spans="1:9" ht="32" customHeight="1">
      <c r="A15939" s="19" t="s">
        <v>210168</v>
      </c>
      <c r="B15939" s="20" t="s">
        <v>170195</v>
      </c>
      <c r="C15939" s="22">
        <v>24</v>
      </c>
      <c r="D15939" s="21" t="s">
        <v>193489</v>
      </c>
      <c r="E15939" s="22">
        <v>87</v>
      </c>
      <c r="F15939" s="21" t="s">
        <v>183016</v>
      </c>
      <c r="G15939" s="22">
        <v>1</v>
      </c>
      <c r="H15939" s="22">
        <v>115</v>
      </c>
      <c r="I15939" s="21" t="s">
        <v>210169</v>
      </c>
    </row>
    <row r="15940" spans="1:9" ht="20" customHeight="1">
      <c r="A15940" s="19" t="s">
        <v>210170</v>
      </c>
      <c r="B15940" s="20" t="s">
        <v>182760</v>
      </c>
      <c r="C15940" s="22">
        <v>34</v>
      </c>
      <c r="D15940" s="21" t="s">
        <v>178910</v>
      </c>
      <c r="E15940" s="22">
        <v>44</v>
      </c>
      <c r="F15940" s="21" t="s">
        <v>169765</v>
      </c>
      <c r="G15940" s="22">
        <v>36</v>
      </c>
      <c r="H15940" s="22">
        <v>117</v>
      </c>
      <c r="I15940" s="21" t="s">
        <v>210171</v>
      </c>
    </row>
    <row r="15941" spans="1:9" ht="20" customHeight="1">
      <c r="A15941" s="19" t="s">
        <v>210172</v>
      </c>
      <c r="B15941" s="20" t="s">
        <v>171488</v>
      </c>
      <c r="C15941" s="22">
        <v>4</v>
      </c>
      <c r="D15941" s="21" t="s">
        <v>174050</v>
      </c>
      <c r="E15941" s="22">
        <v>84</v>
      </c>
      <c r="F15941" s="22">
        <v>0</v>
      </c>
      <c r="G15941" s="22">
        <v>0</v>
      </c>
      <c r="H15941" s="22">
        <v>91</v>
      </c>
      <c r="I15941" s="21" t="s">
        <v>210173</v>
      </c>
    </row>
    <row r="15942" spans="1:9" ht="20" customHeight="1">
      <c r="A15942" s="19" t="s">
        <v>210174</v>
      </c>
      <c r="B15942" s="20" t="s">
        <v>170226</v>
      </c>
      <c r="C15942" s="22">
        <v>23</v>
      </c>
      <c r="D15942" s="21" t="s">
        <v>183385</v>
      </c>
      <c r="E15942" s="22">
        <v>34</v>
      </c>
      <c r="F15942" s="21" t="s">
        <v>171336</v>
      </c>
      <c r="G15942" s="22">
        <v>9</v>
      </c>
      <c r="H15942" s="22">
        <v>69</v>
      </c>
      <c r="I15942" s="21" t="s">
        <v>210175</v>
      </c>
    </row>
    <row r="15943" spans="1:9" ht="20" customHeight="1">
      <c r="A15943" s="19" t="s">
        <v>210176</v>
      </c>
      <c r="B15943" s="20" t="s">
        <v>178631</v>
      </c>
      <c r="C15943" s="22">
        <v>6</v>
      </c>
      <c r="D15943" s="21" t="s">
        <v>173276</v>
      </c>
      <c r="E15943" s="22">
        <v>84</v>
      </c>
      <c r="F15943" s="21" t="s">
        <v>171252</v>
      </c>
      <c r="G15943" s="22">
        <v>64</v>
      </c>
      <c r="H15943" s="22">
        <v>157</v>
      </c>
      <c r="I15943" s="21" t="s">
        <v>210177</v>
      </c>
    </row>
    <row r="15944" spans="1:9" ht="20" customHeight="1">
      <c r="A15944" s="19" t="s">
        <v>210178</v>
      </c>
      <c r="B15944" s="20" t="s">
        <v>185811</v>
      </c>
      <c r="C15944" s="22">
        <v>56</v>
      </c>
      <c r="D15944" s="21" t="s">
        <v>203629</v>
      </c>
      <c r="E15944" s="22">
        <v>71</v>
      </c>
      <c r="F15944" s="21" t="s">
        <v>172102</v>
      </c>
      <c r="G15944" s="22">
        <v>2</v>
      </c>
      <c r="H15944" s="22">
        <v>132</v>
      </c>
      <c r="I15944" s="21" t="s">
        <v>210179</v>
      </c>
    </row>
    <row r="15945" spans="1:9" ht="20" customHeight="1">
      <c r="A15945" s="19" t="s">
        <v>210180</v>
      </c>
      <c r="B15945" s="20" t="s">
        <v>183520</v>
      </c>
      <c r="C15945" s="22">
        <v>62</v>
      </c>
      <c r="D15945" s="22">
        <v>0</v>
      </c>
      <c r="E15945" s="22">
        <v>0</v>
      </c>
      <c r="F15945" s="21" t="s">
        <v>181506</v>
      </c>
      <c r="G15945" s="22">
        <v>13</v>
      </c>
      <c r="H15945" s="22">
        <v>78</v>
      </c>
      <c r="I15945" s="21" t="s">
        <v>210181</v>
      </c>
    </row>
    <row r="15946" spans="1:9" ht="20" customHeight="1">
      <c r="A15946" s="19" t="s">
        <v>210182</v>
      </c>
      <c r="B15946" s="20" t="s">
        <v>184222</v>
      </c>
      <c r="C15946" s="22">
        <v>43</v>
      </c>
      <c r="D15946" s="22">
        <v>0</v>
      </c>
      <c r="E15946" s="22">
        <v>0</v>
      </c>
      <c r="F15946" s="21" t="s">
        <v>174342</v>
      </c>
      <c r="G15946" s="22">
        <v>11</v>
      </c>
      <c r="H15946" s="22">
        <v>57</v>
      </c>
      <c r="I15946" s="21" t="s">
        <v>210183</v>
      </c>
    </row>
    <row r="15947" spans="1:9" ht="20" customHeight="1">
      <c r="A15947" s="19" t="s">
        <v>210184</v>
      </c>
      <c r="B15947" s="20" t="s">
        <v>171070</v>
      </c>
      <c r="C15947" s="22">
        <v>16</v>
      </c>
      <c r="D15947" s="21" t="s">
        <v>170336</v>
      </c>
      <c r="E15947" s="22">
        <v>38</v>
      </c>
      <c r="F15947" s="22">
        <v>0</v>
      </c>
      <c r="G15947" s="22">
        <v>0</v>
      </c>
      <c r="H15947" s="22">
        <v>57</v>
      </c>
      <c r="I15947" s="21" t="s">
        <v>210185</v>
      </c>
    </row>
    <row r="15948" spans="1:9" ht="20" customHeight="1">
      <c r="A15948" s="19" t="s">
        <v>210186</v>
      </c>
      <c r="B15948" s="20" t="s">
        <v>170788</v>
      </c>
      <c r="C15948" s="22">
        <v>5</v>
      </c>
      <c r="D15948" s="21" t="s">
        <v>181705</v>
      </c>
      <c r="E15948" s="22">
        <v>168</v>
      </c>
      <c r="F15948" s="21" t="s">
        <v>187510</v>
      </c>
      <c r="G15948" s="22">
        <v>17</v>
      </c>
      <c r="H15948" s="22">
        <v>193</v>
      </c>
      <c r="I15948" s="21" t="s">
        <v>210187</v>
      </c>
    </row>
    <row r="15949" spans="1:9" ht="20" customHeight="1">
      <c r="A15949" s="19" t="s">
        <v>210188</v>
      </c>
      <c r="B15949" s="20" t="s">
        <v>197571</v>
      </c>
      <c r="C15949" s="22">
        <v>19</v>
      </c>
      <c r="D15949" s="21" t="s">
        <v>184883</v>
      </c>
      <c r="E15949" s="22">
        <v>59</v>
      </c>
      <c r="F15949" s="21" t="s">
        <v>169667</v>
      </c>
      <c r="G15949" s="22">
        <v>16</v>
      </c>
      <c r="H15949" s="22">
        <v>97</v>
      </c>
      <c r="I15949" s="21" t="s">
        <v>210189</v>
      </c>
    </row>
    <row r="15950" spans="1:9" ht="20" customHeight="1">
      <c r="A15950" s="19" t="s">
        <v>210190</v>
      </c>
      <c r="B15950" s="20" t="s">
        <v>171406</v>
      </c>
      <c r="C15950" s="22">
        <v>20</v>
      </c>
      <c r="D15950" s="21" t="s">
        <v>210191</v>
      </c>
      <c r="E15950" s="22">
        <v>142</v>
      </c>
      <c r="F15950" s="21" t="s">
        <v>192615</v>
      </c>
      <c r="G15950" s="22">
        <v>5</v>
      </c>
      <c r="H15950" s="22">
        <v>170</v>
      </c>
      <c r="I15950" s="21" t="s">
        <v>210192</v>
      </c>
    </row>
    <row r="15951" spans="1:9" ht="20" customHeight="1">
      <c r="A15951" s="19" t="s">
        <v>210193</v>
      </c>
      <c r="B15951" s="20" t="s">
        <v>210194</v>
      </c>
      <c r="C15951" s="22">
        <v>97</v>
      </c>
      <c r="D15951" s="21" t="s">
        <v>173540</v>
      </c>
      <c r="E15951" s="22">
        <v>18</v>
      </c>
      <c r="F15951" s="21" t="s">
        <v>173707</v>
      </c>
      <c r="G15951" s="22">
        <v>9</v>
      </c>
      <c r="H15951" s="22">
        <v>127</v>
      </c>
      <c r="I15951" s="21" t="s">
        <v>210195</v>
      </c>
    </row>
    <row r="15952" spans="1:9" ht="20" customHeight="1">
      <c r="A15952" s="19" t="s">
        <v>210196</v>
      </c>
      <c r="B15952" s="20" t="s">
        <v>207145</v>
      </c>
      <c r="C15952" s="22">
        <v>95</v>
      </c>
      <c r="D15952" s="21" t="s">
        <v>176979</v>
      </c>
      <c r="E15952" s="22">
        <v>18</v>
      </c>
      <c r="F15952" s="21" t="s">
        <v>169772</v>
      </c>
      <c r="G15952" s="22">
        <v>9</v>
      </c>
      <c r="H15952" s="22">
        <v>125</v>
      </c>
      <c r="I15952" s="21" t="s">
        <v>210197</v>
      </c>
    </row>
    <row r="15953" spans="1:9" ht="20" customHeight="1">
      <c r="A15953" s="19" t="s">
        <v>210198</v>
      </c>
      <c r="B15953" s="20" t="s">
        <v>179580</v>
      </c>
      <c r="C15953" s="22">
        <v>52</v>
      </c>
      <c r="D15953" s="21" t="s">
        <v>210199</v>
      </c>
      <c r="E15953" s="22">
        <v>99</v>
      </c>
      <c r="F15953" s="21" t="s">
        <v>204340</v>
      </c>
      <c r="G15953" s="22">
        <v>39</v>
      </c>
      <c r="H15953" s="22">
        <v>193</v>
      </c>
      <c r="I15953" s="21" t="s">
        <v>210200</v>
      </c>
    </row>
    <row r="15954" spans="1:9" ht="20" customHeight="1">
      <c r="A15954" s="19" t="s">
        <v>210201</v>
      </c>
      <c r="B15954" s="20" t="s">
        <v>181825</v>
      </c>
      <c r="C15954" s="22">
        <v>40</v>
      </c>
      <c r="D15954" s="21" t="s">
        <v>174845</v>
      </c>
      <c r="E15954" s="22">
        <v>41</v>
      </c>
      <c r="F15954" s="21" t="s">
        <v>172380</v>
      </c>
      <c r="G15954" s="22">
        <v>25</v>
      </c>
      <c r="H15954" s="22">
        <v>109</v>
      </c>
      <c r="I15954" s="21" t="s">
        <v>210202</v>
      </c>
    </row>
    <row r="15955" spans="1:9" ht="20" customHeight="1">
      <c r="A15955" s="19" t="s">
        <v>210203</v>
      </c>
      <c r="B15955" s="20" t="s">
        <v>187981</v>
      </c>
      <c r="C15955" s="22">
        <v>13</v>
      </c>
      <c r="D15955" s="21" t="s">
        <v>174292</v>
      </c>
      <c r="E15955" s="22">
        <v>85</v>
      </c>
      <c r="F15955" s="21" t="s">
        <v>171571</v>
      </c>
      <c r="G15955" s="22">
        <v>10</v>
      </c>
      <c r="H15955" s="22">
        <v>111</v>
      </c>
      <c r="I15955" s="21" t="s">
        <v>210204</v>
      </c>
    </row>
    <row r="15956" spans="1:9" ht="20" customHeight="1">
      <c r="A15956" s="19" t="s">
        <v>210205</v>
      </c>
      <c r="B15956" s="20" t="s">
        <v>169991</v>
      </c>
      <c r="C15956" s="22">
        <v>2</v>
      </c>
      <c r="D15956" s="21" t="s">
        <v>172437</v>
      </c>
      <c r="E15956" s="22">
        <v>60</v>
      </c>
      <c r="F15956" s="21" t="s">
        <v>173137</v>
      </c>
      <c r="G15956" s="22">
        <v>4</v>
      </c>
      <c r="H15956" s="22">
        <v>69</v>
      </c>
      <c r="I15956" s="21" t="s">
        <v>210206</v>
      </c>
    </row>
    <row r="15957" spans="1:9" ht="32" customHeight="1">
      <c r="A15957" s="19" t="s">
        <v>210207</v>
      </c>
      <c r="B15957" s="20" t="s">
        <v>181369</v>
      </c>
      <c r="C15957" s="22">
        <v>49</v>
      </c>
      <c r="D15957" s="21" t="s">
        <v>170401</v>
      </c>
      <c r="E15957" s="22">
        <v>29</v>
      </c>
      <c r="F15957" s="21" t="s">
        <v>173918</v>
      </c>
      <c r="G15957" s="22">
        <v>24</v>
      </c>
      <c r="H15957" s="22">
        <v>105</v>
      </c>
      <c r="I15957" s="21" t="s">
        <v>210208</v>
      </c>
    </row>
    <row r="15958" spans="1:9" ht="32" customHeight="1">
      <c r="A15958" s="19" t="s">
        <v>210209</v>
      </c>
      <c r="B15958" s="20" t="s">
        <v>202010</v>
      </c>
      <c r="C15958" s="22">
        <v>39</v>
      </c>
      <c r="D15958" s="21" t="s">
        <v>169859</v>
      </c>
      <c r="E15958" s="22">
        <v>6</v>
      </c>
      <c r="F15958" s="21" t="s">
        <v>170473</v>
      </c>
      <c r="G15958" s="22">
        <v>52</v>
      </c>
      <c r="H15958" s="22">
        <v>100</v>
      </c>
      <c r="I15958" s="21" t="s">
        <v>210210</v>
      </c>
    </row>
    <row r="15959" spans="1:9" ht="32" customHeight="1">
      <c r="A15959" s="19" t="s">
        <v>210211</v>
      </c>
      <c r="B15959" s="20" t="s">
        <v>169724</v>
      </c>
      <c r="C15959" s="22">
        <v>45</v>
      </c>
      <c r="D15959" s="21" t="s">
        <v>176854</v>
      </c>
      <c r="E15959" s="22">
        <v>8</v>
      </c>
      <c r="F15959" s="21" t="s">
        <v>172479</v>
      </c>
      <c r="G15959" s="22">
        <v>42</v>
      </c>
      <c r="H15959" s="22">
        <v>98</v>
      </c>
      <c r="I15959" s="21" t="s">
        <v>210212</v>
      </c>
    </row>
    <row r="15960" spans="1:9" ht="32" customHeight="1">
      <c r="A15960" s="19" t="s">
        <v>210213</v>
      </c>
      <c r="B15960" s="20" t="s">
        <v>210214</v>
      </c>
      <c r="C15960" s="22">
        <v>35</v>
      </c>
      <c r="D15960" s="21" t="s">
        <v>172798</v>
      </c>
      <c r="E15960" s="22">
        <v>108</v>
      </c>
      <c r="F15960" s="21" t="s">
        <v>206622</v>
      </c>
      <c r="G15960" s="22">
        <v>34</v>
      </c>
      <c r="H15960" s="22">
        <v>180</v>
      </c>
      <c r="I15960" s="21" t="s">
        <v>210215</v>
      </c>
    </row>
    <row r="15961" spans="1:9" ht="32" customHeight="1">
      <c r="A15961" s="19" t="s">
        <v>210216</v>
      </c>
      <c r="B15961" s="20" t="s">
        <v>172932</v>
      </c>
      <c r="C15961" s="22">
        <v>2</v>
      </c>
      <c r="D15961" s="21" t="s">
        <v>172742</v>
      </c>
      <c r="E15961" s="22">
        <v>95</v>
      </c>
      <c r="F15961" s="21" t="s">
        <v>170319</v>
      </c>
      <c r="G15961" s="22">
        <v>17</v>
      </c>
      <c r="H15961" s="22">
        <v>117</v>
      </c>
      <c r="I15961" s="21" t="s">
        <v>210217</v>
      </c>
    </row>
    <row r="15962" spans="1:9" ht="32" customHeight="1">
      <c r="A15962" s="19" t="s">
        <v>210218</v>
      </c>
      <c r="B15962" s="24">
        <v>0</v>
      </c>
      <c r="C15962" s="22">
        <v>0</v>
      </c>
      <c r="D15962" s="21" t="s">
        <v>210219</v>
      </c>
      <c r="E15962" s="22">
        <v>111</v>
      </c>
      <c r="F15962" s="21" t="s">
        <v>180734</v>
      </c>
      <c r="G15962" s="22">
        <v>8</v>
      </c>
      <c r="H15962" s="22">
        <v>122</v>
      </c>
      <c r="I15962" s="21" t="s">
        <v>210220</v>
      </c>
    </row>
    <row r="15963" spans="1:9" ht="32" customHeight="1">
      <c r="A15963" s="19" t="s">
        <v>210221</v>
      </c>
      <c r="B15963" s="20" t="s">
        <v>170286</v>
      </c>
      <c r="C15963" s="22">
        <v>73</v>
      </c>
      <c r="D15963" s="22">
        <v>0</v>
      </c>
      <c r="E15963" s="22">
        <v>0</v>
      </c>
      <c r="F15963" s="21" t="s">
        <v>185896</v>
      </c>
      <c r="G15963" s="22">
        <v>49</v>
      </c>
      <c r="H15963" s="22">
        <v>125</v>
      </c>
      <c r="I15963" s="21" t="s">
        <v>210222</v>
      </c>
    </row>
    <row r="15964" spans="1:9" ht="32" customHeight="1">
      <c r="A15964" s="19" t="s">
        <v>210223</v>
      </c>
      <c r="B15964" s="20" t="s">
        <v>190170</v>
      </c>
      <c r="C15964" s="22">
        <v>19</v>
      </c>
      <c r="D15964" s="21" t="s">
        <v>210224</v>
      </c>
      <c r="E15964" s="22">
        <v>112</v>
      </c>
      <c r="F15964" s="21" t="s">
        <v>198126</v>
      </c>
      <c r="G15964" s="22">
        <v>14</v>
      </c>
      <c r="H15964" s="22">
        <v>148</v>
      </c>
      <c r="I15964" s="21" t="s">
        <v>210225</v>
      </c>
    </row>
    <row r="15965" spans="1:9" ht="32" customHeight="1">
      <c r="A15965" s="19" t="s">
        <v>210226</v>
      </c>
      <c r="B15965" s="20" t="s">
        <v>169885</v>
      </c>
      <c r="C15965" s="22">
        <v>28</v>
      </c>
      <c r="D15965" s="21" t="s">
        <v>172873</v>
      </c>
      <c r="E15965" s="22">
        <v>120</v>
      </c>
      <c r="F15965" s="21" t="s">
        <v>171272</v>
      </c>
      <c r="G15965" s="22">
        <v>24</v>
      </c>
      <c r="H15965" s="22">
        <v>175</v>
      </c>
      <c r="I15965" s="21" t="s">
        <v>210227</v>
      </c>
    </row>
    <row r="15966" spans="1:9" ht="32" customHeight="1">
      <c r="A15966" s="19" t="s">
        <v>210228</v>
      </c>
      <c r="B15966" s="20" t="s">
        <v>172658</v>
      </c>
      <c r="C15966" s="22">
        <v>13</v>
      </c>
      <c r="D15966" s="21" t="s">
        <v>191981</v>
      </c>
      <c r="E15966" s="22">
        <v>26</v>
      </c>
      <c r="F15966" s="21" t="s">
        <v>175597</v>
      </c>
      <c r="G15966" s="22">
        <v>44</v>
      </c>
      <c r="H15966" s="22">
        <v>86</v>
      </c>
      <c r="I15966" s="21" t="s">
        <v>210229</v>
      </c>
    </row>
    <row r="15967" spans="1:9" ht="32" customHeight="1">
      <c r="A15967" s="19" t="s">
        <v>210230</v>
      </c>
      <c r="B15967" s="24">
        <v>75</v>
      </c>
      <c r="C15967" s="22">
        <v>96</v>
      </c>
      <c r="D15967" s="21" t="s">
        <v>181679</v>
      </c>
      <c r="E15967" s="22">
        <v>31</v>
      </c>
      <c r="F15967" s="21" t="s">
        <v>14741</v>
      </c>
      <c r="G15967" s="22">
        <v>1</v>
      </c>
      <c r="H15967" s="22">
        <v>131</v>
      </c>
      <c r="I15967" s="21" t="s">
        <v>210231</v>
      </c>
    </row>
    <row r="15968" spans="1:9" ht="32" customHeight="1">
      <c r="A15968" s="19" t="s">
        <v>210232</v>
      </c>
      <c r="B15968" s="20" t="s">
        <v>183205</v>
      </c>
      <c r="C15968" s="22">
        <v>33</v>
      </c>
      <c r="D15968" s="21" t="s">
        <v>173413</v>
      </c>
      <c r="E15968" s="22">
        <v>52</v>
      </c>
      <c r="F15968" s="21" t="s">
        <v>174080</v>
      </c>
      <c r="G15968" s="22">
        <v>41</v>
      </c>
      <c r="H15968" s="22">
        <v>129</v>
      </c>
      <c r="I15968" s="21" t="s">
        <v>210233</v>
      </c>
    </row>
    <row r="15969" spans="1:9" ht="32" customHeight="1">
      <c r="A15969" s="19" t="s">
        <v>210234</v>
      </c>
      <c r="B15969" s="20" t="s">
        <v>173358</v>
      </c>
      <c r="C15969" s="22">
        <v>18</v>
      </c>
      <c r="D15969" s="21" t="s">
        <v>170985</v>
      </c>
      <c r="E15969" s="22">
        <v>97</v>
      </c>
      <c r="F15969" s="21" t="s">
        <v>172139</v>
      </c>
      <c r="G15969" s="22">
        <v>8</v>
      </c>
      <c r="H15969" s="22">
        <v>126</v>
      </c>
      <c r="I15969" s="21" t="s">
        <v>210235</v>
      </c>
    </row>
    <row r="15970" spans="1:9" ht="32" customHeight="1">
      <c r="A15970" s="19" t="s">
        <v>210236</v>
      </c>
      <c r="B15970" s="20" t="s">
        <v>170867</v>
      </c>
      <c r="C15970" s="22">
        <v>10</v>
      </c>
      <c r="D15970" s="21" t="s">
        <v>172640</v>
      </c>
      <c r="E15970" s="22">
        <v>89</v>
      </c>
      <c r="F15970" s="21" t="s">
        <v>180455</v>
      </c>
      <c r="G15970" s="22">
        <v>5</v>
      </c>
      <c r="H15970" s="22">
        <v>107</v>
      </c>
      <c r="I15970" s="21" t="s">
        <v>210237</v>
      </c>
    </row>
    <row r="15971" spans="1:9" ht="32" customHeight="1">
      <c r="A15971" s="19" t="s">
        <v>210238</v>
      </c>
      <c r="B15971" s="20" t="s">
        <v>175413</v>
      </c>
      <c r="C15971" s="22">
        <v>69</v>
      </c>
      <c r="D15971" s="21" t="s">
        <v>171263</v>
      </c>
      <c r="E15971" s="22">
        <v>12</v>
      </c>
      <c r="F15971" s="21" t="s">
        <v>171606</v>
      </c>
      <c r="G15971" s="22">
        <v>42</v>
      </c>
      <c r="H15971" s="22">
        <v>126</v>
      </c>
      <c r="I15971" s="21" t="s">
        <v>210239</v>
      </c>
    </row>
    <row r="15972" spans="1:9" ht="32" customHeight="1">
      <c r="A15972" s="19" t="s">
        <v>210240</v>
      </c>
      <c r="B15972" s="20" t="s">
        <v>170689</v>
      </c>
      <c r="C15972" s="22">
        <v>69</v>
      </c>
      <c r="D15972" s="21" t="s">
        <v>173206</v>
      </c>
      <c r="E15972" s="22">
        <v>13</v>
      </c>
      <c r="F15972" s="21" t="s">
        <v>174649</v>
      </c>
      <c r="G15972" s="22">
        <v>21</v>
      </c>
      <c r="H15972" s="22">
        <v>106</v>
      </c>
      <c r="I15972" s="21" t="s">
        <v>210241</v>
      </c>
    </row>
    <row r="15973" spans="1:9" ht="32" customHeight="1">
      <c r="A15973" s="19" t="s">
        <v>210242</v>
      </c>
      <c r="B15973" s="20" t="s">
        <v>186093</v>
      </c>
      <c r="C15973" s="22">
        <v>76</v>
      </c>
      <c r="D15973" s="21" t="s">
        <v>170427</v>
      </c>
      <c r="E15973" s="22">
        <v>13</v>
      </c>
      <c r="F15973" s="21" t="s">
        <v>201607</v>
      </c>
      <c r="G15973" s="22">
        <v>21</v>
      </c>
      <c r="H15973" s="22">
        <v>113</v>
      </c>
      <c r="I15973" s="21" t="s">
        <v>210243</v>
      </c>
    </row>
    <row r="15974" spans="1:9" ht="32" customHeight="1">
      <c r="A15974" s="19" t="s">
        <v>210244</v>
      </c>
      <c r="B15974" s="20" t="s">
        <v>188884</v>
      </c>
      <c r="C15974" s="22">
        <v>3</v>
      </c>
      <c r="D15974" s="21" t="s">
        <v>177535</v>
      </c>
      <c r="E15974" s="22">
        <v>142</v>
      </c>
      <c r="F15974" s="21" t="s">
        <v>171211</v>
      </c>
      <c r="G15974" s="22">
        <v>9</v>
      </c>
      <c r="H15974" s="22">
        <v>157</v>
      </c>
      <c r="I15974" s="21" t="s">
        <v>210245</v>
      </c>
    </row>
    <row r="15975" spans="1:9" ht="32" customHeight="1">
      <c r="A15975" s="19" t="s">
        <v>210246</v>
      </c>
      <c r="B15975" s="20" t="s">
        <v>180808</v>
      </c>
      <c r="C15975" s="22">
        <v>29</v>
      </c>
      <c r="D15975" s="21" t="s">
        <v>182540</v>
      </c>
      <c r="E15975" s="22">
        <v>59</v>
      </c>
      <c r="F15975" s="21" t="s">
        <v>172473</v>
      </c>
      <c r="G15975" s="22">
        <v>31</v>
      </c>
      <c r="H15975" s="22">
        <v>122</v>
      </c>
      <c r="I15975" s="21" t="s">
        <v>210247</v>
      </c>
    </row>
    <row r="15976" spans="1:9" ht="32" customHeight="1">
      <c r="A15976" s="19" t="s">
        <v>210248</v>
      </c>
      <c r="B15976" s="20" t="s">
        <v>170134</v>
      </c>
      <c r="C15976" s="22">
        <v>64</v>
      </c>
      <c r="D15976" s="22">
        <v>0</v>
      </c>
      <c r="E15976" s="22">
        <v>0</v>
      </c>
      <c r="F15976" s="21" t="s">
        <v>170250</v>
      </c>
      <c r="G15976" s="22">
        <v>32</v>
      </c>
      <c r="H15976" s="22">
        <v>99</v>
      </c>
      <c r="I15976" s="21" t="s">
        <v>210249</v>
      </c>
    </row>
    <row r="15977" spans="1:9" ht="32" customHeight="1">
      <c r="A15977" s="19" t="s">
        <v>210250</v>
      </c>
      <c r="B15977" s="20" t="s">
        <v>179202</v>
      </c>
      <c r="C15977" s="22">
        <v>23</v>
      </c>
      <c r="D15977" s="21" t="s">
        <v>173414</v>
      </c>
      <c r="E15977" s="22">
        <v>37</v>
      </c>
      <c r="F15977" s="21" t="s">
        <v>169862</v>
      </c>
      <c r="G15977" s="22">
        <v>3</v>
      </c>
      <c r="H15977" s="22">
        <v>66</v>
      </c>
      <c r="I15977" s="21" t="s">
        <v>210251</v>
      </c>
    </row>
    <row r="15978" spans="1:9" ht="32" customHeight="1">
      <c r="A15978" s="19" t="s">
        <v>210252</v>
      </c>
      <c r="B15978" s="20" t="s">
        <v>177235</v>
      </c>
      <c r="C15978" s="22">
        <v>57</v>
      </c>
      <c r="D15978" s="21" t="s">
        <v>172623</v>
      </c>
      <c r="E15978" s="22">
        <v>23</v>
      </c>
      <c r="F15978" s="22">
        <v>0</v>
      </c>
      <c r="G15978" s="22">
        <v>0</v>
      </c>
      <c r="H15978" s="22">
        <v>83</v>
      </c>
      <c r="I15978" s="21" t="s">
        <v>210253</v>
      </c>
    </row>
    <row r="15979" spans="1:9" ht="32" customHeight="1">
      <c r="A15979" s="19" t="s">
        <v>210254</v>
      </c>
      <c r="B15979" s="20" t="s">
        <v>170148</v>
      </c>
      <c r="C15979" s="22">
        <v>24</v>
      </c>
      <c r="D15979" s="21" t="s">
        <v>170148</v>
      </c>
      <c r="E15979" s="22">
        <v>24</v>
      </c>
      <c r="F15979" s="21" t="s">
        <v>178820</v>
      </c>
      <c r="G15979" s="22">
        <v>38</v>
      </c>
      <c r="H15979" s="22">
        <v>89</v>
      </c>
      <c r="I15979" s="21" t="s">
        <v>210255</v>
      </c>
    </row>
    <row r="15980" spans="1:9" ht="32" customHeight="1">
      <c r="A15980" s="19" t="s">
        <v>210256</v>
      </c>
      <c r="B15980" s="24">
        <v>0</v>
      </c>
      <c r="C15980" s="22">
        <v>0</v>
      </c>
      <c r="D15980" s="21" t="s">
        <v>172124</v>
      </c>
      <c r="E15980" s="22">
        <v>73</v>
      </c>
      <c r="F15980" s="21" t="s">
        <v>204659</v>
      </c>
      <c r="G15980" s="22">
        <v>35</v>
      </c>
      <c r="H15980" s="22">
        <v>111</v>
      </c>
      <c r="I15980" s="21" t="s">
        <v>210257</v>
      </c>
    </row>
    <row r="15981" spans="1:9" ht="32" customHeight="1">
      <c r="A15981" s="19" t="s">
        <v>210258</v>
      </c>
      <c r="B15981" s="20" t="s">
        <v>173630</v>
      </c>
      <c r="C15981" s="22">
        <v>45</v>
      </c>
      <c r="D15981" s="21" t="s">
        <v>185579</v>
      </c>
      <c r="E15981" s="22">
        <v>75</v>
      </c>
      <c r="F15981" s="21" t="s">
        <v>177226</v>
      </c>
      <c r="G15981" s="22">
        <v>2</v>
      </c>
      <c r="H15981" s="22">
        <v>125</v>
      </c>
      <c r="I15981" s="21" t="s">
        <v>210259</v>
      </c>
    </row>
    <row r="15982" spans="1:9" ht="32" customHeight="1">
      <c r="A15982" s="19" t="s">
        <v>210260</v>
      </c>
      <c r="B15982" s="24">
        <v>50</v>
      </c>
      <c r="C15982" s="22">
        <v>39</v>
      </c>
      <c r="D15982" s="22">
        <v>50</v>
      </c>
      <c r="E15982" s="22">
        <v>39</v>
      </c>
      <c r="F15982" s="22">
        <v>0</v>
      </c>
      <c r="G15982" s="22">
        <v>0</v>
      </c>
      <c r="H15982" s="22">
        <v>81</v>
      </c>
      <c r="I15982" s="21" t="s">
        <v>210261</v>
      </c>
    </row>
    <row r="15983" spans="1:9" ht="32" customHeight="1">
      <c r="A15983" s="19" t="s">
        <v>210262</v>
      </c>
      <c r="B15983" s="20" t="s">
        <v>163193</v>
      </c>
      <c r="C15983" s="22">
        <v>16</v>
      </c>
      <c r="D15983" s="21" t="s">
        <v>162938</v>
      </c>
      <c r="E15983" s="22">
        <v>62</v>
      </c>
      <c r="F15983" s="21" t="s">
        <v>174</v>
      </c>
      <c r="G15983" s="22">
        <v>172</v>
      </c>
      <c r="H15983" s="22">
        <v>253</v>
      </c>
      <c r="I15983" s="21" t="s">
        <v>210263</v>
      </c>
    </row>
    <row r="15984" spans="1:9" ht="32" customHeight="1">
      <c r="A15984" s="19" t="s">
        <v>210264</v>
      </c>
      <c r="B15984" s="20" t="s">
        <v>172611</v>
      </c>
      <c r="C15984" s="22">
        <v>188</v>
      </c>
      <c r="D15984" s="21" t="s">
        <v>171881</v>
      </c>
      <c r="E15984" s="22">
        <v>50</v>
      </c>
      <c r="F15984" s="21" t="s">
        <v>184706</v>
      </c>
      <c r="G15984" s="22">
        <v>22</v>
      </c>
      <c r="H15984" s="22">
        <v>263</v>
      </c>
      <c r="I15984" s="21" t="s">
        <v>210265</v>
      </c>
    </row>
    <row r="15985" spans="1:9" ht="32" customHeight="1">
      <c r="A15985" s="19" t="s">
        <v>210266</v>
      </c>
      <c r="B15985" s="24">
        <v>50</v>
      </c>
      <c r="C15985" s="22">
        <v>78</v>
      </c>
      <c r="D15985" s="21" t="s">
        <v>176298</v>
      </c>
      <c r="E15985" s="22">
        <v>58</v>
      </c>
      <c r="F15985" s="21" t="s">
        <v>174126</v>
      </c>
      <c r="G15985" s="22">
        <v>20</v>
      </c>
      <c r="H15985" s="22">
        <v>159</v>
      </c>
      <c r="I15985" s="21" t="s">
        <v>210267</v>
      </c>
    </row>
    <row r="15986" spans="1:9" ht="32" customHeight="1">
      <c r="A15986" s="19" t="s">
        <v>210268</v>
      </c>
      <c r="B15986" s="20" t="s">
        <v>172553</v>
      </c>
      <c r="C15986" s="22">
        <v>86</v>
      </c>
      <c r="D15986" s="21" t="s">
        <v>192916</v>
      </c>
      <c r="E15986" s="22">
        <v>53</v>
      </c>
      <c r="F15986" s="21" t="s">
        <v>181688</v>
      </c>
      <c r="G15986" s="22">
        <v>19</v>
      </c>
      <c r="H15986" s="22">
        <v>161</v>
      </c>
      <c r="I15986" s="21" t="s">
        <v>210269</v>
      </c>
    </row>
    <row r="15987" spans="1:9" ht="32" customHeight="1">
      <c r="A15987" s="19" t="s">
        <v>210270</v>
      </c>
      <c r="B15987" s="20" t="s">
        <v>172913</v>
      </c>
      <c r="C15987" s="22">
        <v>56</v>
      </c>
      <c r="D15987" s="21" t="s">
        <v>196501</v>
      </c>
      <c r="E15987" s="22">
        <v>77</v>
      </c>
      <c r="F15987" s="21" t="s">
        <v>170586</v>
      </c>
      <c r="G15987" s="22">
        <v>17</v>
      </c>
      <c r="H15987" s="22">
        <v>153</v>
      </c>
      <c r="I15987" s="21" t="s">
        <v>210271</v>
      </c>
    </row>
    <row r="15988" spans="1:9" ht="32" customHeight="1">
      <c r="A15988" s="19" t="s">
        <v>210272</v>
      </c>
      <c r="B15988" s="20" t="s">
        <v>199829</v>
      </c>
      <c r="C15988" s="22">
        <v>62</v>
      </c>
      <c r="D15988" s="21" t="s">
        <v>176910</v>
      </c>
      <c r="E15988" s="22">
        <v>29</v>
      </c>
      <c r="F15988" s="21" t="s">
        <v>172849</v>
      </c>
      <c r="G15988" s="22">
        <v>19</v>
      </c>
      <c r="H15988" s="22">
        <v>113</v>
      </c>
      <c r="I15988" s="21" t="s">
        <v>210273</v>
      </c>
    </row>
    <row r="15989" spans="1:9" ht="32" customHeight="1">
      <c r="A15989" s="19" t="s">
        <v>210274</v>
      </c>
      <c r="B15989" s="24">
        <v>0</v>
      </c>
      <c r="C15989" s="22">
        <v>0</v>
      </c>
      <c r="D15989" s="21" t="s">
        <v>184763</v>
      </c>
      <c r="E15989" s="22">
        <v>78</v>
      </c>
      <c r="F15989" s="21" t="s">
        <v>177407</v>
      </c>
      <c r="G15989" s="22">
        <v>21</v>
      </c>
      <c r="H15989" s="22">
        <v>102</v>
      </c>
      <c r="I15989" s="21" t="s">
        <v>210275</v>
      </c>
    </row>
    <row r="15990" spans="1:9" ht="32" customHeight="1">
      <c r="A15990" s="19" t="s">
        <v>210276</v>
      </c>
      <c r="B15990" s="20" t="s">
        <v>197830</v>
      </c>
      <c r="C15990" s="22">
        <v>58</v>
      </c>
      <c r="D15990" s="21" t="s">
        <v>177900</v>
      </c>
      <c r="E15990" s="22">
        <v>8</v>
      </c>
      <c r="F15990" s="21" t="s">
        <v>170613</v>
      </c>
      <c r="G15990" s="22">
        <v>17</v>
      </c>
      <c r="H15990" s="22">
        <v>86</v>
      </c>
      <c r="I15990" s="21" t="s">
        <v>210277</v>
      </c>
    </row>
    <row r="15991" spans="1:9" ht="32" customHeight="1">
      <c r="A15991" s="19" t="s">
        <v>210278</v>
      </c>
      <c r="B15991" s="20" t="s">
        <v>210214</v>
      </c>
      <c r="C15991" s="22">
        <v>35</v>
      </c>
      <c r="D15991" s="21" t="s">
        <v>210279</v>
      </c>
      <c r="E15991" s="22">
        <v>125</v>
      </c>
      <c r="F15991" s="21" t="s">
        <v>204705</v>
      </c>
      <c r="G15991" s="22">
        <v>17</v>
      </c>
      <c r="H15991" s="22">
        <v>180</v>
      </c>
      <c r="I15991" s="21" t="s">
        <v>210280</v>
      </c>
    </row>
    <row r="15992" spans="1:9" ht="32" customHeight="1">
      <c r="A15992" s="19" t="s">
        <v>210281</v>
      </c>
      <c r="B15992" s="20" t="s">
        <v>208234</v>
      </c>
      <c r="C15992" s="22">
        <v>72</v>
      </c>
      <c r="D15992" s="21" t="s">
        <v>170317</v>
      </c>
      <c r="E15992" s="22">
        <v>15</v>
      </c>
      <c r="F15992" s="21" t="s">
        <v>176854</v>
      </c>
      <c r="G15992" s="22">
        <v>8</v>
      </c>
      <c r="H15992" s="22">
        <v>98</v>
      </c>
      <c r="I15992" s="21" t="s">
        <v>210282</v>
      </c>
    </row>
    <row r="15993" spans="1:9" ht="32" customHeight="1">
      <c r="A15993" s="19" t="s">
        <v>210283</v>
      </c>
      <c r="B15993" s="20" t="s">
        <v>175382</v>
      </c>
      <c r="C15993" s="22">
        <v>22</v>
      </c>
      <c r="D15993" s="21" t="s">
        <v>173221</v>
      </c>
      <c r="E15993" s="22">
        <v>49</v>
      </c>
      <c r="F15993" s="21" t="s">
        <v>178179</v>
      </c>
      <c r="G15993" s="22">
        <v>9</v>
      </c>
      <c r="H15993" s="22">
        <v>83</v>
      </c>
      <c r="I15993" s="21" t="s">
        <v>210284</v>
      </c>
    </row>
    <row r="15994" spans="1:9" ht="32" customHeight="1">
      <c r="A15994" s="19" t="s">
        <v>210285</v>
      </c>
      <c r="B15994" s="20" t="s">
        <v>184368</v>
      </c>
      <c r="C15994" s="22">
        <v>68</v>
      </c>
      <c r="D15994" s="22">
        <v>0</v>
      </c>
      <c r="E15994" s="22">
        <v>0</v>
      </c>
      <c r="F15994" s="21" t="s">
        <v>172734</v>
      </c>
      <c r="G15994" s="22">
        <v>5</v>
      </c>
      <c r="H15994" s="22">
        <v>76</v>
      </c>
      <c r="I15994" s="21" t="s">
        <v>210286</v>
      </c>
    </row>
    <row r="15995" spans="1:9" ht="32" customHeight="1">
      <c r="A15995" s="19" t="s">
        <v>210287</v>
      </c>
      <c r="B15995" s="20" t="s">
        <v>184410</v>
      </c>
      <c r="C15995" s="22">
        <v>41</v>
      </c>
      <c r="D15995" s="22">
        <v>0</v>
      </c>
      <c r="E15995" s="22">
        <v>0</v>
      </c>
      <c r="F15995" s="21" t="s">
        <v>169809</v>
      </c>
      <c r="G15995" s="22">
        <v>10</v>
      </c>
      <c r="H15995" s="22">
        <v>54</v>
      </c>
      <c r="I15995" s="21" t="s">
        <v>210288</v>
      </c>
    </row>
    <row r="15996" spans="1:9" ht="32" customHeight="1">
      <c r="A15996" s="19" t="s">
        <v>210289</v>
      </c>
      <c r="B15996" s="20" t="s">
        <v>170398</v>
      </c>
      <c r="C15996" s="22">
        <v>22</v>
      </c>
      <c r="D15996" s="21" t="s">
        <v>182522</v>
      </c>
      <c r="E15996" s="22">
        <v>25</v>
      </c>
      <c r="F15996" s="22">
        <v>0</v>
      </c>
      <c r="G15996" s="22">
        <v>0</v>
      </c>
      <c r="H15996" s="22">
        <v>50</v>
      </c>
      <c r="I15996" s="21" t="s">
        <v>210290</v>
      </c>
    </row>
    <row r="15997" spans="1:9" ht="32" customHeight="1">
      <c r="A15997" s="19" t="s">
        <v>210291</v>
      </c>
      <c r="B15997" s="20" t="s">
        <v>197541</v>
      </c>
      <c r="C15997" s="22">
        <v>26</v>
      </c>
      <c r="D15997" s="21" t="s">
        <v>170896</v>
      </c>
      <c r="E15997" s="22">
        <v>10</v>
      </c>
      <c r="F15997" s="21" t="s">
        <v>178701</v>
      </c>
      <c r="G15997" s="22">
        <v>49</v>
      </c>
      <c r="H15997" s="22">
        <v>88</v>
      </c>
      <c r="I15997" s="21" t="s">
        <v>210292</v>
      </c>
    </row>
    <row r="15998" spans="1:9" ht="32" customHeight="1">
      <c r="A15998" s="19" t="s">
        <v>210293</v>
      </c>
      <c r="B15998" s="20" t="s">
        <v>169791</v>
      </c>
      <c r="C15998" s="22">
        <v>48</v>
      </c>
      <c r="D15998" s="21" t="s">
        <v>171178</v>
      </c>
      <c r="E15998" s="22">
        <v>26</v>
      </c>
      <c r="F15998" s="21" t="s">
        <v>172398</v>
      </c>
      <c r="G15998" s="22">
        <v>16</v>
      </c>
      <c r="H15998" s="22">
        <v>93</v>
      </c>
      <c r="I15998" s="21" t="s">
        <v>210294</v>
      </c>
    </row>
    <row r="15999" spans="1:9" ht="32" customHeight="1">
      <c r="A15999" s="19" t="s">
        <v>210295</v>
      </c>
      <c r="B15999" s="20" t="s">
        <v>173898</v>
      </c>
      <c r="C15999" s="22">
        <v>47</v>
      </c>
      <c r="D15999" s="21" t="s">
        <v>170700</v>
      </c>
      <c r="E15999" s="22">
        <v>34</v>
      </c>
      <c r="F15999" s="21" t="s">
        <v>171942</v>
      </c>
      <c r="G15999" s="22">
        <v>7</v>
      </c>
      <c r="H15999" s="22">
        <v>91</v>
      </c>
      <c r="I15999" s="21" t="s">
        <v>210296</v>
      </c>
    </row>
    <row r="16000" spans="1:9" ht="32" customHeight="1">
      <c r="A16000" s="19" t="s">
        <v>210297</v>
      </c>
      <c r="B16000" s="20" t="s">
        <v>210298</v>
      </c>
      <c r="C16000" s="22">
        <v>119</v>
      </c>
      <c r="D16000" s="21" t="s">
        <v>177593</v>
      </c>
      <c r="E16000" s="22">
        <v>56</v>
      </c>
      <c r="F16000" s="21" t="s">
        <v>210299</v>
      </c>
      <c r="G16000" s="22">
        <v>111</v>
      </c>
      <c r="H16000" s="22">
        <v>289</v>
      </c>
      <c r="I16000" s="21" t="s">
        <v>210300</v>
      </c>
    </row>
    <row r="16001" spans="1:9" ht="32" customHeight="1">
      <c r="A16001" s="19" t="s">
        <v>210301</v>
      </c>
      <c r="B16001" s="20" t="s">
        <v>210302</v>
      </c>
      <c r="C16001" s="22">
        <v>107</v>
      </c>
      <c r="D16001" s="21" t="s">
        <v>170825</v>
      </c>
      <c r="E16001" s="22">
        <v>56</v>
      </c>
      <c r="F16001" s="21" t="s">
        <v>210303</v>
      </c>
      <c r="G16001" s="22">
        <v>111</v>
      </c>
      <c r="H16001" s="22">
        <v>277</v>
      </c>
      <c r="I16001" s="21" t="s">
        <v>210304</v>
      </c>
    </row>
    <row r="16002" spans="1:9" ht="32" customHeight="1">
      <c r="A16002" s="19" t="s">
        <v>210305</v>
      </c>
      <c r="B16002" s="20" t="s">
        <v>185637</v>
      </c>
      <c r="C16002" s="22">
        <v>46</v>
      </c>
      <c r="D16002" s="21" t="s">
        <v>191964</v>
      </c>
      <c r="E16002" s="22">
        <v>246</v>
      </c>
      <c r="F16002" s="21" t="s">
        <v>173132</v>
      </c>
      <c r="G16002" s="22">
        <v>22</v>
      </c>
      <c r="H16002" s="22">
        <v>317</v>
      </c>
      <c r="I16002" s="21" t="s">
        <v>210306</v>
      </c>
    </row>
    <row r="16003" spans="1:9" ht="32" customHeight="1">
      <c r="A16003" s="19" t="s">
        <v>210307</v>
      </c>
      <c r="B16003" s="24">
        <v>0</v>
      </c>
      <c r="C16003" s="22">
        <v>0</v>
      </c>
      <c r="D16003" s="21" t="s">
        <v>174047</v>
      </c>
      <c r="E16003" s="22">
        <v>119</v>
      </c>
      <c r="F16003" s="21" t="s">
        <v>173936</v>
      </c>
      <c r="G16003" s="22">
        <v>1</v>
      </c>
      <c r="H16003" s="22">
        <v>123</v>
      </c>
      <c r="I16003" s="21" t="s">
        <v>210308</v>
      </c>
    </row>
    <row r="16004" spans="1:9" ht="32" customHeight="1">
      <c r="A16004" s="19" t="s">
        <v>210309</v>
      </c>
      <c r="B16004" s="20" t="s">
        <v>181401</v>
      </c>
      <c r="C16004" s="22">
        <v>71</v>
      </c>
      <c r="D16004" s="21" t="s">
        <v>170250</v>
      </c>
      <c r="E16004" s="22">
        <v>46</v>
      </c>
      <c r="F16004" s="21" t="s">
        <v>187940</v>
      </c>
      <c r="G16004" s="22">
        <v>21</v>
      </c>
      <c r="H16004" s="22">
        <v>141</v>
      </c>
      <c r="I16004" s="21" t="s">
        <v>210310</v>
      </c>
    </row>
    <row r="16005" spans="1:9" ht="32" customHeight="1">
      <c r="A16005" s="19" t="s">
        <v>210311</v>
      </c>
      <c r="B16005" s="20" t="s">
        <v>171325</v>
      </c>
      <c r="C16005" s="22">
        <v>16</v>
      </c>
      <c r="D16005" s="21" t="s">
        <v>171273</v>
      </c>
      <c r="E16005" s="22">
        <v>45</v>
      </c>
      <c r="F16005" s="21" t="s">
        <v>170718</v>
      </c>
      <c r="G16005" s="22">
        <v>25</v>
      </c>
      <c r="H16005" s="22">
        <v>89</v>
      </c>
      <c r="I16005" s="21" t="s">
        <v>210312</v>
      </c>
    </row>
    <row r="16006" spans="1:9" ht="32" customHeight="1">
      <c r="A16006" s="19" t="s">
        <v>210313</v>
      </c>
      <c r="B16006" s="24">
        <v>0</v>
      </c>
      <c r="C16006" s="22">
        <v>0</v>
      </c>
      <c r="D16006" s="21" t="s">
        <v>180036</v>
      </c>
      <c r="E16006" s="22">
        <v>70</v>
      </c>
      <c r="F16006" s="21" t="s">
        <v>172658</v>
      </c>
      <c r="G16006" s="22">
        <v>13</v>
      </c>
      <c r="H16006" s="22">
        <v>86</v>
      </c>
      <c r="I16006" s="21" t="s">
        <v>210314</v>
      </c>
    </row>
    <row r="16007" spans="1:9" ht="32" customHeight="1">
      <c r="A16007" s="19" t="s">
        <v>210315</v>
      </c>
      <c r="B16007" s="20" t="s">
        <v>170317</v>
      </c>
      <c r="C16007" s="22">
        <v>27</v>
      </c>
      <c r="D16007" s="21" t="s">
        <v>177844</v>
      </c>
      <c r="E16007" s="22">
        <v>56</v>
      </c>
      <c r="F16007" s="21" t="s">
        <v>186566</v>
      </c>
      <c r="G16007" s="22">
        <v>88</v>
      </c>
      <c r="H16007" s="22">
        <v>174</v>
      </c>
      <c r="I16007" s="21" t="s">
        <v>210316</v>
      </c>
    </row>
    <row r="16008" spans="1:9" ht="32" customHeight="1">
      <c r="A16008" s="19" t="s">
        <v>210317</v>
      </c>
      <c r="B16008" s="20" t="s">
        <v>14613</v>
      </c>
      <c r="C16008" s="22">
        <v>39</v>
      </c>
      <c r="D16008" s="21" t="s">
        <v>176042</v>
      </c>
      <c r="E16008" s="22">
        <v>27</v>
      </c>
      <c r="F16008" s="21" t="s">
        <v>173451</v>
      </c>
      <c r="G16008" s="22">
        <v>38</v>
      </c>
      <c r="H16008" s="22">
        <v>107</v>
      </c>
      <c r="I16008" s="21" t="s">
        <v>210318</v>
      </c>
    </row>
    <row r="16009" spans="1:9" ht="20" customHeight="1">
      <c r="A16009" s="19" t="s">
        <v>210319</v>
      </c>
      <c r="B16009" s="20" t="s">
        <v>172065</v>
      </c>
      <c r="C16009" s="22">
        <v>2</v>
      </c>
      <c r="D16009" s="21" t="s">
        <v>173265</v>
      </c>
      <c r="E16009" s="22">
        <v>66</v>
      </c>
      <c r="F16009" s="21" t="s">
        <v>169733</v>
      </c>
      <c r="G16009" s="22">
        <v>6</v>
      </c>
      <c r="H16009" s="22">
        <v>77</v>
      </c>
      <c r="I16009" s="21" t="s">
        <v>210320</v>
      </c>
    </row>
    <row r="16010" spans="1:9" ht="20" customHeight="1">
      <c r="A16010" s="19" t="s">
        <v>210321</v>
      </c>
      <c r="B16010" s="20" t="s">
        <v>196715</v>
      </c>
      <c r="C16010" s="22">
        <v>63</v>
      </c>
      <c r="D16010" s="21" t="s">
        <v>171746</v>
      </c>
      <c r="E16010" s="22">
        <v>42</v>
      </c>
      <c r="F16010" s="21" t="s">
        <v>210322</v>
      </c>
      <c r="G16010" s="22">
        <v>73</v>
      </c>
      <c r="H16010" s="22">
        <v>181</v>
      </c>
      <c r="I16010" s="21" t="s">
        <v>210323</v>
      </c>
    </row>
    <row r="16011" spans="1:9" ht="20" customHeight="1">
      <c r="A16011" s="19" t="s">
        <v>210324</v>
      </c>
      <c r="B16011" s="20" t="s">
        <v>195621</v>
      </c>
      <c r="C16011" s="22">
        <v>64</v>
      </c>
      <c r="D16011" s="21" t="s">
        <v>178835</v>
      </c>
      <c r="E16011" s="22">
        <v>42</v>
      </c>
      <c r="F16011" s="21" t="s">
        <v>210325</v>
      </c>
      <c r="G16011" s="22">
        <v>75</v>
      </c>
      <c r="H16011" s="22">
        <v>184</v>
      </c>
      <c r="I16011" s="21" t="s">
        <v>210326</v>
      </c>
    </row>
    <row r="16012" spans="1:9" ht="20" customHeight="1">
      <c r="A16012" s="19" t="s">
        <v>210327</v>
      </c>
      <c r="B16012" s="20" t="s">
        <v>170250</v>
      </c>
      <c r="C16012" s="22">
        <v>24</v>
      </c>
      <c r="D16012" s="21" t="s">
        <v>170497</v>
      </c>
      <c r="E16012" s="22">
        <v>42</v>
      </c>
      <c r="F16012" s="21" t="s">
        <v>170359</v>
      </c>
      <c r="G16012" s="22">
        <v>6</v>
      </c>
      <c r="H16012" s="22">
        <v>75</v>
      </c>
      <c r="I16012" s="21" t="s">
        <v>210328</v>
      </c>
    </row>
    <row r="16013" spans="1:9" ht="20" customHeight="1">
      <c r="A16013" s="19" t="s">
        <v>210329</v>
      </c>
      <c r="B16013" s="24">
        <v>30</v>
      </c>
      <c r="C16013" s="22">
        <v>18</v>
      </c>
      <c r="D16013" s="21" t="s">
        <v>170134</v>
      </c>
      <c r="E16013" s="22">
        <v>40</v>
      </c>
      <c r="F16013" s="21" t="s">
        <v>170680</v>
      </c>
      <c r="G16013" s="22">
        <v>2</v>
      </c>
      <c r="H16013" s="22">
        <v>63</v>
      </c>
      <c r="I16013" s="21" t="s">
        <v>210330</v>
      </c>
    </row>
    <row r="16014" spans="1:9" ht="32" customHeight="1">
      <c r="A16014" s="19" t="s">
        <v>210331</v>
      </c>
      <c r="B16014" s="20" t="s">
        <v>194495</v>
      </c>
      <c r="C16014" s="22">
        <v>11</v>
      </c>
      <c r="D16014" s="21" t="s">
        <v>206863</v>
      </c>
      <c r="E16014" s="22">
        <v>152</v>
      </c>
      <c r="F16014" s="21" t="s">
        <v>191542</v>
      </c>
      <c r="G16014" s="22">
        <v>19</v>
      </c>
      <c r="H16014" s="22">
        <v>185</v>
      </c>
      <c r="I16014" s="21" t="s">
        <v>210332</v>
      </c>
    </row>
    <row r="16015" spans="1:9" ht="32" customHeight="1">
      <c r="A16015" s="19" t="s">
        <v>210333</v>
      </c>
      <c r="B16015" s="20" t="s">
        <v>169720</v>
      </c>
      <c r="C16015" s="22">
        <v>87</v>
      </c>
      <c r="D16015" s="21" t="s">
        <v>173394</v>
      </c>
      <c r="E16015" s="22">
        <v>90</v>
      </c>
      <c r="F16015" s="21" t="s">
        <v>173395</v>
      </c>
      <c r="G16015" s="22">
        <v>9</v>
      </c>
      <c r="H16015" s="22">
        <v>189</v>
      </c>
      <c r="I16015" s="21" t="s">
        <v>210334</v>
      </c>
    </row>
    <row r="16016" spans="1:9" ht="32" customHeight="1">
      <c r="A16016" s="19" t="s">
        <v>210335</v>
      </c>
      <c r="B16016" s="20" t="s">
        <v>174877</v>
      </c>
      <c r="C16016" s="22">
        <v>7</v>
      </c>
      <c r="D16016" s="21" t="s">
        <v>174785</v>
      </c>
      <c r="E16016" s="22">
        <v>61</v>
      </c>
      <c r="F16016" s="21" t="s">
        <v>171524</v>
      </c>
      <c r="G16016" s="22">
        <v>1</v>
      </c>
      <c r="H16016" s="22">
        <v>72</v>
      </c>
      <c r="I16016" s="21" t="s">
        <v>210336</v>
      </c>
    </row>
    <row r="16017" spans="1:9" ht="32" customHeight="1">
      <c r="A16017" s="19" t="s">
        <v>210337</v>
      </c>
      <c r="B16017" s="20" t="s">
        <v>180463</v>
      </c>
      <c r="C16017" s="22">
        <v>25</v>
      </c>
      <c r="D16017" s="21" t="s">
        <v>210338</v>
      </c>
      <c r="E16017" s="22">
        <v>73</v>
      </c>
      <c r="F16017" s="21" t="s">
        <v>192906</v>
      </c>
      <c r="G16017" s="22">
        <v>53</v>
      </c>
      <c r="H16017" s="22">
        <v>154</v>
      </c>
      <c r="I16017" s="21" t="s">
        <v>210339</v>
      </c>
    </row>
    <row r="16018" spans="1:9" ht="32" customHeight="1">
      <c r="A16018" s="19" t="s">
        <v>210340</v>
      </c>
      <c r="B16018" s="20" t="s">
        <v>174183</v>
      </c>
      <c r="C16018" s="22">
        <v>2</v>
      </c>
      <c r="D16018" s="21" t="s">
        <v>200902</v>
      </c>
      <c r="E16018" s="22">
        <v>80</v>
      </c>
      <c r="F16018" s="21" t="s">
        <v>177134</v>
      </c>
      <c r="G16018" s="22">
        <v>1</v>
      </c>
      <c r="H16018" s="22">
        <v>86</v>
      </c>
      <c r="I16018" s="21" t="s">
        <v>210341</v>
      </c>
    </row>
    <row r="16019" spans="1:9" ht="32" customHeight="1">
      <c r="A16019" s="19" t="s">
        <v>210342</v>
      </c>
      <c r="B16019" s="20" t="s">
        <v>176868</v>
      </c>
      <c r="C16019" s="22">
        <v>19</v>
      </c>
      <c r="D16019" s="21" t="s">
        <v>180204</v>
      </c>
      <c r="E16019" s="22">
        <v>117</v>
      </c>
      <c r="F16019" s="21" t="s">
        <v>169663</v>
      </c>
      <c r="G16019" s="22">
        <v>32</v>
      </c>
      <c r="H16019" s="22">
        <v>171</v>
      </c>
      <c r="I16019" s="21" t="s">
        <v>210343</v>
      </c>
    </row>
    <row r="16020" spans="1:9" ht="32" customHeight="1">
      <c r="A16020" s="19" t="s">
        <v>210344</v>
      </c>
      <c r="B16020" s="20" t="s">
        <v>170012</v>
      </c>
      <c r="C16020" s="22">
        <v>10</v>
      </c>
      <c r="D16020" s="21" t="s">
        <v>206323</v>
      </c>
      <c r="E16020" s="22">
        <v>99</v>
      </c>
      <c r="F16020" s="21" t="s">
        <v>174281</v>
      </c>
      <c r="G16020" s="22">
        <v>33</v>
      </c>
      <c r="H16020" s="22">
        <v>145</v>
      </c>
      <c r="I16020" s="21" t="s">
        <v>210345</v>
      </c>
    </row>
    <row r="16021" spans="1:9" ht="32" customHeight="1">
      <c r="A16021" s="19" t="s">
        <v>210346</v>
      </c>
      <c r="B16021" s="20" t="s">
        <v>170358</v>
      </c>
      <c r="C16021" s="22">
        <v>60</v>
      </c>
      <c r="D16021" s="21" t="s">
        <v>171077</v>
      </c>
      <c r="E16021" s="22">
        <v>16</v>
      </c>
      <c r="F16021" s="21" t="s">
        <v>170975</v>
      </c>
      <c r="G16021" s="22">
        <v>5</v>
      </c>
      <c r="H16021" s="22">
        <v>84</v>
      </c>
      <c r="I16021" s="21" t="s">
        <v>210347</v>
      </c>
    </row>
    <row r="16022" spans="1:9" ht="32" customHeight="1">
      <c r="A16022" s="19" t="s">
        <v>210348</v>
      </c>
      <c r="B16022" s="20" t="s">
        <v>193949</v>
      </c>
      <c r="C16022" s="22">
        <v>32</v>
      </c>
      <c r="D16022" s="21" t="s">
        <v>170134</v>
      </c>
      <c r="E16022" s="22">
        <v>78</v>
      </c>
      <c r="F16022" s="21" t="s">
        <v>187003</v>
      </c>
      <c r="G16022" s="22">
        <v>7</v>
      </c>
      <c r="H16022" s="22">
        <v>120</v>
      </c>
      <c r="I16022" s="21" t="s">
        <v>210349</v>
      </c>
    </row>
    <row r="16023" spans="1:9" ht="32" customHeight="1">
      <c r="A16023" s="19" t="s">
        <v>210350</v>
      </c>
      <c r="B16023" s="20" t="s">
        <v>174205</v>
      </c>
      <c r="C16023" s="22">
        <v>43</v>
      </c>
      <c r="D16023" s="21" t="s">
        <v>170575</v>
      </c>
      <c r="E16023" s="22">
        <v>10</v>
      </c>
      <c r="F16023" s="21" t="s">
        <v>174919</v>
      </c>
      <c r="G16023" s="22">
        <v>29</v>
      </c>
      <c r="H16023" s="22">
        <v>85</v>
      </c>
      <c r="I16023" s="21" t="s">
        <v>210351</v>
      </c>
    </row>
    <row r="16024" spans="1:9" ht="32" customHeight="1">
      <c r="A16024" s="19" t="s">
        <v>210352</v>
      </c>
      <c r="B16024" s="20" t="s">
        <v>180949</v>
      </c>
      <c r="C16024" s="22">
        <v>19</v>
      </c>
      <c r="D16024" s="21" t="s">
        <v>205395</v>
      </c>
      <c r="E16024" s="22">
        <v>41</v>
      </c>
      <c r="F16024" s="21" t="s">
        <v>170217</v>
      </c>
      <c r="G16024" s="22">
        <v>2</v>
      </c>
      <c r="H16024" s="22">
        <v>65</v>
      </c>
      <c r="I16024" s="21" t="s">
        <v>210353</v>
      </c>
    </row>
    <row r="16025" spans="1:9" ht="32" customHeight="1">
      <c r="A16025" s="19" t="s">
        <v>210354</v>
      </c>
      <c r="B16025" s="24">
        <v>0</v>
      </c>
      <c r="C16025" s="22">
        <v>0</v>
      </c>
      <c r="D16025" s="22">
        <v>100</v>
      </c>
      <c r="E16025" s="22">
        <v>70</v>
      </c>
      <c r="F16025" s="22">
        <v>0</v>
      </c>
      <c r="G16025" s="22">
        <v>0</v>
      </c>
      <c r="H16025" s="22">
        <v>73</v>
      </c>
      <c r="I16025" s="21" t="s">
        <v>210355</v>
      </c>
    </row>
    <row r="16026" spans="1:9" ht="32" customHeight="1">
      <c r="A16026" s="19" t="s">
        <v>210356</v>
      </c>
      <c r="B16026" s="20" t="s">
        <v>174710</v>
      </c>
      <c r="C16026" s="22">
        <v>50</v>
      </c>
      <c r="D16026" s="21" t="s">
        <v>173141</v>
      </c>
      <c r="E16026" s="22">
        <v>19</v>
      </c>
      <c r="F16026" s="21" t="s">
        <v>174523</v>
      </c>
      <c r="G16026" s="22">
        <v>9</v>
      </c>
      <c r="H16026" s="22">
        <v>81</v>
      </c>
      <c r="I16026" s="21" t="s">
        <v>210357</v>
      </c>
    </row>
    <row r="16027" spans="1:9" ht="32" customHeight="1">
      <c r="A16027" s="19" t="s">
        <v>210358</v>
      </c>
      <c r="B16027" s="20" t="s">
        <v>174075</v>
      </c>
      <c r="C16027" s="22">
        <v>4</v>
      </c>
      <c r="D16027" s="21" t="s">
        <v>174319</v>
      </c>
      <c r="E16027" s="22">
        <v>174</v>
      </c>
      <c r="F16027" s="21" t="s">
        <v>171659</v>
      </c>
      <c r="G16027" s="22">
        <v>2</v>
      </c>
      <c r="H16027" s="22">
        <v>183</v>
      </c>
      <c r="I16027" s="21" t="s">
        <v>210359</v>
      </c>
    </row>
    <row r="16028" spans="1:9" ht="32" customHeight="1">
      <c r="A16028" s="19" t="s">
        <v>210360</v>
      </c>
      <c r="B16028" s="20" t="s">
        <v>175307</v>
      </c>
      <c r="C16028" s="22">
        <v>11</v>
      </c>
      <c r="D16028" s="21" t="s">
        <v>162695</v>
      </c>
      <c r="E16028" s="22">
        <v>98</v>
      </c>
      <c r="F16028" s="21" t="s">
        <v>163084</v>
      </c>
      <c r="G16028" s="22">
        <v>16</v>
      </c>
      <c r="H16028" s="22">
        <v>128</v>
      </c>
      <c r="I16028" s="21" t="s">
        <v>210361</v>
      </c>
    </row>
    <row r="16029" spans="1:9" ht="32" customHeight="1">
      <c r="A16029" s="19" t="s">
        <v>210362</v>
      </c>
      <c r="B16029" s="20" t="s">
        <v>170250</v>
      </c>
      <c r="C16029" s="22">
        <v>24</v>
      </c>
      <c r="D16029" s="21" t="s">
        <v>14638</v>
      </c>
      <c r="E16029" s="22">
        <v>45</v>
      </c>
      <c r="F16029" s="21" t="s">
        <v>169700</v>
      </c>
      <c r="G16029" s="22">
        <v>3</v>
      </c>
      <c r="H16029" s="22">
        <v>75</v>
      </c>
      <c r="I16029" s="21" t="s">
        <v>210363</v>
      </c>
    </row>
    <row r="16030" spans="1:9" ht="32" customHeight="1">
      <c r="A16030" s="19" t="s">
        <v>210364</v>
      </c>
      <c r="B16030" s="20" t="s">
        <v>174653</v>
      </c>
      <c r="C16030" s="22">
        <v>5</v>
      </c>
      <c r="D16030" s="21" t="s">
        <v>186431</v>
      </c>
      <c r="E16030" s="22">
        <v>132</v>
      </c>
      <c r="F16030" s="21" t="s">
        <v>173426</v>
      </c>
      <c r="G16030" s="22">
        <v>10</v>
      </c>
      <c r="H16030" s="22">
        <v>150</v>
      </c>
      <c r="I16030" s="21" t="s">
        <v>210365</v>
      </c>
    </row>
    <row r="16031" spans="1:9" ht="32" customHeight="1">
      <c r="A16031" s="19" t="s">
        <v>210366</v>
      </c>
      <c r="B16031" s="20" t="s">
        <v>188113</v>
      </c>
      <c r="C16031" s="22">
        <v>19</v>
      </c>
      <c r="D16031" s="21" t="s">
        <v>170489</v>
      </c>
      <c r="E16031" s="22">
        <v>108</v>
      </c>
      <c r="F16031" s="21" t="s">
        <v>169993</v>
      </c>
      <c r="G16031" s="22">
        <v>5</v>
      </c>
      <c r="H16031" s="22">
        <v>135</v>
      </c>
      <c r="I16031" s="21" t="s">
        <v>210367</v>
      </c>
    </row>
    <row r="16032" spans="1:9" ht="32" customHeight="1">
      <c r="A16032" s="19" t="s">
        <v>210368</v>
      </c>
      <c r="B16032" s="20" t="s">
        <v>172631</v>
      </c>
      <c r="C16032" s="22">
        <v>16</v>
      </c>
      <c r="D16032" s="21" t="s">
        <v>170165</v>
      </c>
      <c r="E16032" s="22">
        <v>9</v>
      </c>
      <c r="F16032" s="21" t="s">
        <v>170398</v>
      </c>
      <c r="G16032" s="22">
        <v>22</v>
      </c>
      <c r="H16032" s="22">
        <v>50</v>
      </c>
      <c r="I16032" s="21" t="s">
        <v>210369</v>
      </c>
    </row>
    <row r="16033" spans="1:9" ht="32" customHeight="1">
      <c r="A16033" s="19" t="s">
        <v>210370</v>
      </c>
      <c r="B16033" s="20" t="s">
        <v>170436</v>
      </c>
      <c r="C16033" s="22">
        <v>6</v>
      </c>
      <c r="D16033" s="21" t="s">
        <v>170250</v>
      </c>
      <c r="E16033" s="22">
        <v>29</v>
      </c>
      <c r="F16033" s="21" t="s">
        <v>173625</v>
      </c>
      <c r="G16033" s="22">
        <v>52</v>
      </c>
      <c r="H16033" s="22">
        <v>90</v>
      </c>
      <c r="I16033" s="21" t="s">
        <v>210371</v>
      </c>
    </row>
    <row r="16034" spans="1:9" ht="32" customHeight="1">
      <c r="A16034" s="19" t="s">
        <v>210372</v>
      </c>
      <c r="B16034" s="20" t="s">
        <v>179988</v>
      </c>
      <c r="C16034" s="22">
        <v>28</v>
      </c>
      <c r="D16034" s="21" t="s">
        <v>210373</v>
      </c>
      <c r="E16034" s="22">
        <v>80</v>
      </c>
      <c r="F16034" s="21" t="s">
        <v>170164</v>
      </c>
      <c r="G16034" s="22">
        <v>33</v>
      </c>
      <c r="H16034" s="22">
        <v>144</v>
      </c>
      <c r="I16034" s="21" t="s">
        <v>210374</v>
      </c>
    </row>
    <row r="16035" spans="1:9" ht="32" customHeight="1">
      <c r="A16035" s="19" t="s">
        <v>210375</v>
      </c>
      <c r="B16035" s="20" t="s">
        <v>170497</v>
      </c>
      <c r="C16035" s="22">
        <v>28</v>
      </c>
      <c r="D16035" s="21" t="s">
        <v>14613</v>
      </c>
      <c r="E16035" s="22">
        <v>18</v>
      </c>
      <c r="F16035" s="21" t="s">
        <v>169700</v>
      </c>
      <c r="G16035" s="22">
        <v>2</v>
      </c>
      <c r="H16035" s="22">
        <v>51</v>
      </c>
      <c r="I16035" s="21" t="s">
        <v>210376</v>
      </c>
    </row>
    <row r="16036" spans="1:9" ht="32" customHeight="1">
      <c r="A16036" s="19" t="s">
        <v>210377</v>
      </c>
      <c r="B16036" s="20" t="s">
        <v>171590</v>
      </c>
      <c r="C16036" s="22">
        <v>30</v>
      </c>
      <c r="D16036" s="21" t="s">
        <v>170408</v>
      </c>
      <c r="E16036" s="22">
        <v>24</v>
      </c>
      <c r="F16036" s="22">
        <v>0</v>
      </c>
      <c r="G16036" s="22">
        <v>0</v>
      </c>
      <c r="H16036" s="22">
        <v>57</v>
      </c>
      <c r="I16036" s="21" t="s">
        <v>210378</v>
      </c>
    </row>
    <row r="16037" spans="1:9" ht="32" customHeight="1">
      <c r="A16037" s="19" t="s">
        <v>210379</v>
      </c>
      <c r="B16037" s="20" t="s">
        <v>189856</v>
      </c>
      <c r="C16037" s="22">
        <v>61</v>
      </c>
      <c r="D16037" s="21" t="s">
        <v>178289</v>
      </c>
      <c r="E16037" s="22">
        <v>23</v>
      </c>
      <c r="F16037" s="39">
        <v>34375</v>
      </c>
      <c r="G16037" s="22">
        <v>44</v>
      </c>
      <c r="H16037" s="22">
        <v>131</v>
      </c>
      <c r="I16037" s="21" t="s">
        <v>210380</v>
      </c>
    </row>
    <row r="16038" spans="1:9" ht="32" customHeight="1">
      <c r="A16038" s="19" t="s">
        <v>210381</v>
      </c>
      <c r="B16038" s="20" t="s">
        <v>170410</v>
      </c>
      <c r="C16038" s="22">
        <v>4</v>
      </c>
      <c r="D16038" s="21" t="s">
        <v>181572</v>
      </c>
      <c r="E16038" s="22">
        <v>121</v>
      </c>
      <c r="F16038" s="21" t="s">
        <v>170949</v>
      </c>
      <c r="G16038" s="22">
        <v>1</v>
      </c>
      <c r="H16038" s="22">
        <v>129</v>
      </c>
      <c r="I16038" s="21" t="s">
        <v>210382</v>
      </c>
    </row>
    <row r="16039" spans="1:9" ht="32" customHeight="1">
      <c r="A16039" s="19" t="s">
        <v>210383</v>
      </c>
      <c r="B16039" s="20" t="s">
        <v>172596</v>
      </c>
      <c r="C16039" s="22">
        <v>21</v>
      </c>
      <c r="D16039" s="21" t="s">
        <v>195109</v>
      </c>
      <c r="E16039" s="22">
        <v>51</v>
      </c>
      <c r="F16039" s="21" t="s">
        <v>169805</v>
      </c>
      <c r="G16039" s="22">
        <v>52</v>
      </c>
      <c r="H16039" s="22">
        <v>127</v>
      </c>
      <c r="I16039" s="21" t="s">
        <v>210384</v>
      </c>
    </row>
    <row r="16040" spans="1:9" ht="32" customHeight="1">
      <c r="A16040" s="19" t="s">
        <v>210385</v>
      </c>
      <c r="B16040" s="20" t="s">
        <v>174813</v>
      </c>
      <c r="C16040" s="22">
        <v>2</v>
      </c>
      <c r="D16040" s="21" t="s">
        <v>210386</v>
      </c>
      <c r="E16040" s="22">
        <v>129</v>
      </c>
      <c r="F16040" s="21" t="s">
        <v>196749</v>
      </c>
      <c r="G16040" s="22">
        <v>9</v>
      </c>
      <c r="H16040" s="22">
        <v>143</v>
      </c>
      <c r="I16040" s="21" t="s">
        <v>210387</v>
      </c>
    </row>
    <row r="16041" spans="1:9" ht="32" customHeight="1">
      <c r="A16041" s="19" t="s">
        <v>210388</v>
      </c>
      <c r="B16041" s="20" t="s">
        <v>170714</v>
      </c>
      <c r="C16041" s="22">
        <v>40</v>
      </c>
      <c r="D16041" s="21" t="s">
        <v>174658</v>
      </c>
      <c r="E16041" s="22">
        <v>74</v>
      </c>
      <c r="F16041" s="21" t="s">
        <v>171336</v>
      </c>
      <c r="G16041" s="22">
        <v>18</v>
      </c>
      <c r="H16041" s="22">
        <v>135</v>
      </c>
      <c r="I16041" s="21" t="s">
        <v>210389</v>
      </c>
    </row>
    <row r="16042" spans="1:9" ht="32" customHeight="1">
      <c r="A16042" s="19" t="s">
        <v>210390</v>
      </c>
      <c r="B16042" s="20" t="s">
        <v>194892</v>
      </c>
      <c r="C16042" s="22">
        <v>3</v>
      </c>
      <c r="D16042" s="21" t="s">
        <v>210391</v>
      </c>
      <c r="E16042" s="22">
        <v>151</v>
      </c>
      <c r="F16042" s="22">
        <v>12</v>
      </c>
      <c r="G16042" s="22">
        <v>21</v>
      </c>
      <c r="H16042" s="22">
        <v>178</v>
      </c>
      <c r="I16042" s="21" t="s">
        <v>210392</v>
      </c>
    </row>
    <row r="16043" spans="1:9" ht="32" customHeight="1">
      <c r="A16043" s="19" t="s">
        <v>210393</v>
      </c>
      <c r="B16043" s="20" t="s">
        <v>193087</v>
      </c>
      <c r="C16043" s="22">
        <v>28</v>
      </c>
      <c r="D16043" s="21" t="s">
        <v>205037</v>
      </c>
      <c r="E16043" s="22">
        <v>122</v>
      </c>
      <c r="F16043" s="21" t="s">
        <v>170064</v>
      </c>
      <c r="G16043" s="22">
        <v>45</v>
      </c>
      <c r="H16043" s="22">
        <v>198</v>
      </c>
      <c r="I16043" s="21" t="s">
        <v>210394</v>
      </c>
    </row>
    <row r="16044" spans="1:9" ht="32" customHeight="1">
      <c r="A16044" s="19" t="s">
        <v>210395</v>
      </c>
      <c r="B16044" s="20" t="s">
        <v>177637</v>
      </c>
      <c r="C16044" s="22">
        <v>21</v>
      </c>
      <c r="D16044" s="21" t="s">
        <v>176804</v>
      </c>
      <c r="E16044" s="22">
        <v>4</v>
      </c>
      <c r="F16044" s="21" t="s">
        <v>174058</v>
      </c>
      <c r="G16044" s="22">
        <v>34</v>
      </c>
      <c r="H16044" s="22">
        <v>62</v>
      </c>
      <c r="I16044" s="21" t="s">
        <v>210396</v>
      </c>
    </row>
    <row r="16045" spans="1:9" ht="32" customHeight="1">
      <c r="A16045" s="19" t="s">
        <v>210397</v>
      </c>
      <c r="B16045" s="24">
        <v>0</v>
      </c>
      <c r="C16045" s="22">
        <v>0</v>
      </c>
      <c r="D16045" s="22">
        <v>100</v>
      </c>
      <c r="E16045" s="22">
        <v>97</v>
      </c>
      <c r="F16045" s="22">
        <v>0</v>
      </c>
      <c r="G16045" s="22">
        <v>0</v>
      </c>
      <c r="H16045" s="22">
        <v>100</v>
      </c>
      <c r="I16045" s="21" t="s">
        <v>210398</v>
      </c>
    </row>
    <row r="16046" spans="1:9" ht="32" customHeight="1">
      <c r="A16046" s="19" t="s">
        <v>210399</v>
      </c>
      <c r="B16046" s="20" t="s">
        <v>177599</v>
      </c>
      <c r="C16046" s="22">
        <v>4</v>
      </c>
      <c r="D16046" s="21" t="s">
        <v>172569</v>
      </c>
      <c r="E16046" s="22">
        <v>51</v>
      </c>
      <c r="F16046" s="21" t="s">
        <v>180216</v>
      </c>
      <c r="G16046" s="22">
        <v>64</v>
      </c>
      <c r="H16046" s="22">
        <v>122</v>
      </c>
      <c r="I16046" s="21" t="s">
        <v>210400</v>
      </c>
    </row>
    <row r="16047" spans="1:9" ht="32" customHeight="1">
      <c r="A16047" s="19" t="s">
        <v>210401</v>
      </c>
      <c r="B16047" s="20" t="s">
        <v>182143</v>
      </c>
      <c r="C16047" s="22">
        <v>46</v>
      </c>
      <c r="D16047" s="21" t="s">
        <v>189239</v>
      </c>
      <c r="E16047" s="22">
        <v>15</v>
      </c>
      <c r="F16047" s="21" t="s">
        <v>182143</v>
      </c>
      <c r="G16047" s="22">
        <v>46</v>
      </c>
      <c r="H16047" s="22">
        <v>110</v>
      </c>
      <c r="I16047" s="21" t="s">
        <v>210402</v>
      </c>
    </row>
    <row r="16048" spans="1:9" ht="32" customHeight="1">
      <c r="A16048" s="19" t="s">
        <v>210403</v>
      </c>
      <c r="B16048" s="24">
        <v>32</v>
      </c>
      <c r="C16048" s="22">
        <v>16</v>
      </c>
      <c r="D16048" s="22">
        <v>66</v>
      </c>
      <c r="E16048" s="22">
        <v>33</v>
      </c>
      <c r="F16048" s="22">
        <v>2</v>
      </c>
      <c r="G16048" s="22">
        <v>1</v>
      </c>
      <c r="H16048" s="22">
        <v>53</v>
      </c>
      <c r="I16048" s="21" t="s">
        <v>210404</v>
      </c>
    </row>
    <row r="16049" spans="1:9" ht="32" customHeight="1">
      <c r="A16049" s="19" t="s">
        <v>210405</v>
      </c>
      <c r="B16049" s="20" t="s">
        <v>14588</v>
      </c>
      <c r="C16049" s="22">
        <v>10</v>
      </c>
      <c r="D16049" s="21" t="s">
        <v>177235</v>
      </c>
      <c r="E16049" s="22">
        <v>57</v>
      </c>
      <c r="F16049" s="21" t="s">
        <v>172624</v>
      </c>
      <c r="G16049" s="22">
        <v>13</v>
      </c>
      <c r="H16049" s="22">
        <v>83</v>
      </c>
      <c r="I16049" s="21" t="s">
        <v>210406</v>
      </c>
    </row>
    <row r="16050" spans="1:9" ht="32" customHeight="1">
      <c r="A16050" s="19" t="s">
        <v>210407</v>
      </c>
      <c r="B16050" s="24">
        <v>0</v>
      </c>
      <c r="C16050" s="22">
        <v>0</v>
      </c>
      <c r="D16050" s="22">
        <v>100</v>
      </c>
      <c r="E16050" s="22">
        <v>112</v>
      </c>
      <c r="F16050" s="22">
        <v>0</v>
      </c>
      <c r="G16050" s="22">
        <v>0</v>
      </c>
      <c r="H16050" s="22">
        <v>115</v>
      </c>
      <c r="I16050" s="21" t="s">
        <v>210408</v>
      </c>
    </row>
    <row r="16051" spans="1:9" ht="32" customHeight="1">
      <c r="A16051" s="19" t="s">
        <v>210409</v>
      </c>
      <c r="B16051" s="20" t="s">
        <v>14579</v>
      </c>
      <c r="C16051" s="22">
        <v>2</v>
      </c>
      <c r="D16051" s="21" t="s">
        <v>163198</v>
      </c>
      <c r="E16051" s="22">
        <v>78</v>
      </c>
      <c r="F16051" s="22">
        <v>0</v>
      </c>
      <c r="G16051" s="22">
        <v>0</v>
      </c>
      <c r="H16051" s="22">
        <v>83</v>
      </c>
      <c r="I16051" s="21" t="s">
        <v>210410</v>
      </c>
    </row>
    <row r="16052" spans="1:9" ht="32" customHeight="1">
      <c r="A16052" s="19" t="s">
        <v>210411</v>
      </c>
      <c r="B16052" s="20" t="s">
        <v>170792</v>
      </c>
      <c r="C16052" s="22">
        <v>60</v>
      </c>
      <c r="D16052" s="21" t="s">
        <v>177407</v>
      </c>
      <c r="E16052" s="22">
        <v>21</v>
      </c>
      <c r="F16052" s="21" t="s">
        <v>170846</v>
      </c>
      <c r="G16052" s="22">
        <v>18</v>
      </c>
      <c r="H16052" s="22">
        <v>102</v>
      </c>
      <c r="I16052" s="21" t="s">
        <v>210412</v>
      </c>
    </row>
    <row r="16053" spans="1:9" ht="32" customHeight="1">
      <c r="A16053" s="19" t="s">
        <v>210413</v>
      </c>
      <c r="B16053" s="20" t="s">
        <v>173395</v>
      </c>
      <c r="C16053" s="22">
        <v>3</v>
      </c>
      <c r="D16053" s="21" t="s">
        <v>174941</v>
      </c>
      <c r="E16053" s="22">
        <v>56</v>
      </c>
      <c r="F16053" s="21" t="s">
        <v>173395</v>
      </c>
      <c r="G16053" s="22">
        <v>3</v>
      </c>
      <c r="H16053" s="22">
        <v>65</v>
      </c>
      <c r="I16053" s="21" t="s">
        <v>210414</v>
      </c>
    </row>
    <row r="16054" spans="1:9" ht="32" customHeight="1">
      <c r="A16054" s="19" t="s">
        <v>210415</v>
      </c>
      <c r="B16054" s="20" t="s">
        <v>171567</v>
      </c>
      <c r="C16054" s="22">
        <v>7</v>
      </c>
      <c r="D16054" s="21" t="s">
        <v>176754</v>
      </c>
      <c r="E16054" s="22">
        <v>53</v>
      </c>
      <c r="F16054" s="21" t="s">
        <v>170217</v>
      </c>
      <c r="G16054" s="22">
        <v>2</v>
      </c>
      <c r="H16054" s="22">
        <v>65</v>
      </c>
      <c r="I16054" s="21" t="s">
        <v>210416</v>
      </c>
    </row>
    <row r="16055" spans="1:9" ht="32" customHeight="1">
      <c r="A16055" s="19" t="s">
        <v>210417</v>
      </c>
      <c r="B16055" s="24">
        <v>0</v>
      </c>
      <c r="C16055" s="22">
        <v>0</v>
      </c>
      <c r="D16055" s="22">
        <v>98</v>
      </c>
      <c r="E16055" s="22">
        <v>245</v>
      </c>
      <c r="F16055" s="22">
        <v>2</v>
      </c>
      <c r="G16055" s="22">
        <v>5</v>
      </c>
      <c r="H16055" s="22">
        <v>253</v>
      </c>
      <c r="I16055" s="21" t="s">
        <v>210418</v>
      </c>
    </row>
    <row r="16056" spans="1:9" ht="32" customHeight="1">
      <c r="A16056" s="19" t="s">
        <v>210419</v>
      </c>
      <c r="B16056" s="20" t="s">
        <v>179237</v>
      </c>
      <c r="C16056" s="22">
        <v>150</v>
      </c>
      <c r="D16056" s="21" t="s">
        <v>173912</v>
      </c>
      <c r="E16056" s="22">
        <v>10</v>
      </c>
      <c r="F16056" s="21" t="s">
        <v>169862</v>
      </c>
      <c r="G16056" s="22">
        <v>8</v>
      </c>
      <c r="H16056" s="22">
        <v>171</v>
      </c>
      <c r="I16056" s="21" t="s">
        <v>210420</v>
      </c>
    </row>
    <row r="16057" spans="1:9" ht="32" customHeight="1">
      <c r="A16057" s="19" t="s">
        <v>210421</v>
      </c>
      <c r="B16057" s="20" t="s">
        <v>169843</v>
      </c>
      <c r="C16057" s="22">
        <v>144</v>
      </c>
      <c r="D16057" s="21" t="s">
        <v>171413</v>
      </c>
      <c r="E16057" s="22">
        <v>70</v>
      </c>
      <c r="F16057" s="21" t="s">
        <v>179292</v>
      </c>
      <c r="G16057" s="22">
        <v>42</v>
      </c>
      <c r="H16057" s="22">
        <v>259</v>
      </c>
      <c r="I16057" s="21" t="s">
        <v>210422</v>
      </c>
    </row>
    <row r="16058" spans="1:9" ht="32" customHeight="1">
      <c r="A16058" s="19" t="s">
        <v>210423</v>
      </c>
      <c r="B16058" s="20" t="s">
        <v>169843</v>
      </c>
      <c r="C16058" s="22">
        <v>144</v>
      </c>
      <c r="D16058" s="21" t="s">
        <v>171413</v>
      </c>
      <c r="E16058" s="22">
        <v>70</v>
      </c>
      <c r="F16058" s="21" t="s">
        <v>179292</v>
      </c>
      <c r="G16058" s="22">
        <v>42</v>
      </c>
      <c r="H16058" s="22">
        <v>259</v>
      </c>
      <c r="I16058" s="21" t="s">
        <v>210424</v>
      </c>
    </row>
    <row r="16059" spans="1:9" ht="32" customHeight="1">
      <c r="A16059" s="19" t="s">
        <v>210425</v>
      </c>
      <c r="B16059" s="20" t="s">
        <v>174684</v>
      </c>
      <c r="C16059" s="22">
        <v>140</v>
      </c>
      <c r="D16059" s="21" t="s">
        <v>178816</v>
      </c>
      <c r="E16059" s="22">
        <v>70</v>
      </c>
      <c r="F16059" s="21" t="s">
        <v>202630</v>
      </c>
      <c r="G16059" s="22">
        <v>38</v>
      </c>
      <c r="H16059" s="22">
        <v>251</v>
      </c>
      <c r="I16059" s="21" t="s">
        <v>210426</v>
      </c>
    </row>
    <row r="16060" spans="1:9" ht="32" customHeight="1">
      <c r="A16060" s="19" t="s">
        <v>210427</v>
      </c>
      <c r="B16060" s="20" t="s">
        <v>210428</v>
      </c>
      <c r="C16060" s="22">
        <v>151</v>
      </c>
      <c r="D16060" s="21" t="s">
        <v>210429</v>
      </c>
      <c r="E16060" s="22">
        <v>45</v>
      </c>
      <c r="F16060" s="21" t="s">
        <v>179662</v>
      </c>
      <c r="G16060" s="22">
        <v>22</v>
      </c>
      <c r="H16060" s="22">
        <v>221</v>
      </c>
      <c r="I16060" s="21" t="s">
        <v>210430</v>
      </c>
    </row>
    <row r="16061" spans="1:9" ht="32" customHeight="1">
      <c r="A16061" s="19" t="s">
        <v>210431</v>
      </c>
      <c r="B16061" s="20" t="s">
        <v>210432</v>
      </c>
      <c r="C16061" s="22">
        <v>126</v>
      </c>
      <c r="D16061" s="21" t="s">
        <v>172289</v>
      </c>
      <c r="E16061" s="22">
        <v>48</v>
      </c>
      <c r="F16061" s="21" t="s">
        <v>171990</v>
      </c>
      <c r="G16061" s="22">
        <v>4</v>
      </c>
      <c r="H16061" s="22">
        <v>181</v>
      </c>
      <c r="I16061" s="21" t="s">
        <v>210433</v>
      </c>
    </row>
    <row r="16062" spans="1:9" ht="32" customHeight="1">
      <c r="A16062" s="19" t="s">
        <v>210434</v>
      </c>
      <c r="B16062" s="20" t="s">
        <v>173863</v>
      </c>
      <c r="C16062" s="22">
        <v>3</v>
      </c>
      <c r="D16062" s="21" t="s">
        <v>185180</v>
      </c>
      <c r="E16062" s="22">
        <v>73</v>
      </c>
      <c r="F16062" s="21" t="s">
        <v>170975</v>
      </c>
      <c r="G16062" s="22">
        <v>5</v>
      </c>
      <c r="H16062" s="22">
        <v>84</v>
      </c>
      <c r="I16062" s="21" t="s">
        <v>210435</v>
      </c>
    </row>
    <row r="16063" spans="1:9" ht="32" customHeight="1">
      <c r="A16063" s="19" t="s">
        <v>210436</v>
      </c>
      <c r="B16063" s="20" t="s">
        <v>193769</v>
      </c>
      <c r="C16063" s="22">
        <v>1</v>
      </c>
      <c r="D16063" s="21" t="s">
        <v>181865</v>
      </c>
      <c r="E16063" s="22">
        <v>155</v>
      </c>
      <c r="F16063" s="21" t="s">
        <v>208978</v>
      </c>
      <c r="G16063" s="22">
        <v>25</v>
      </c>
      <c r="H16063" s="22">
        <v>184</v>
      </c>
      <c r="I16063" s="21" t="s">
        <v>210437</v>
      </c>
    </row>
    <row r="16064" spans="1:9" ht="32" customHeight="1">
      <c r="A16064" s="19" t="s">
        <v>210438</v>
      </c>
      <c r="B16064" s="20" t="s">
        <v>210439</v>
      </c>
      <c r="C16064" s="22">
        <v>65</v>
      </c>
      <c r="D16064" s="21" t="s">
        <v>175319</v>
      </c>
      <c r="E16064" s="22">
        <v>13</v>
      </c>
      <c r="F16064" s="21" t="s">
        <v>169667</v>
      </c>
      <c r="G16064" s="22">
        <v>16</v>
      </c>
      <c r="H16064" s="22">
        <v>97</v>
      </c>
      <c r="I16064" s="21" t="s">
        <v>210440</v>
      </c>
    </row>
    <row r="16065" spans="1:9" ht="32" customHeight="1">
      <c r="A16065" s="19" t="s">
        <v>210441</v>
      </c>
      <c r="B16065" s="20" t="s">
        <v>172569</v>
      </c>
      <c r="C16065" s="22">
        <v>72</v>
      </c>
      <c r="D16065" s="21" t="s">
        <v>169908</v>
      </c>
      <c r="E16065" s="22">
        <v>70</v>
      </c>
      <c r="F16065" s="21" t="s">
        <v>172572</v>
      </c>
      <c r="G16065" s="22">
        <v>26</v>
      </c>
      <c r="H16065" s="22">
        <v>171</v>
      </c>
      <c r="I16065" s="21" t="s">
        <v>210442</v>
      </c>
    </row>
    <row r="16066" spans="1:9" ht="32" customHeight="1">
      <c r="A16066" s="19" t="s">
        <v>210443</v>
      </c>
      <c r="B16066" s="20" t="s">
        <v>174119</v>
      </c>
      <c r="C16066" s="22">
        <v>162</v>
      </c>
      <c r="D16066" s="21" t="s">
        <v>170388</v>
      </c>
      <c r="E16066" s="22">
        <v>24</v>
      </c>
      <c r="F16066" s="21" t="s">
        <v>177682</v>
      </c>
      <c r="G16066" s="22">
        <v>48</v>
      </c>
      <c r="H16066" s="22">
        <v>237</v>
      </c>
      <c r="I16066" s="21" t="s">
        <v>210444</v>
      </c>
    </row>
    <row r="16067" spans="1:9" ht="32" customHeight="1">
      <c r="A16067" s="19" t="s">
        <v>210445</v>
      </c>
      <c r="B16067" s="24">
        <v>24</v>
      </c>
      <c r="C16067" s="22">
        <v>30</v>
      </c>
      <c r="D16067" s="22">
        <v>72</v>
      </c>
      <c r="E16067" s="22">
        <v>90</v>
      </c>
      <c r="F16067" s="22">
        <v>4</v>
      </c>
      <c r="G16067" s="22">
        <v>5</v>
      </c>
      <c r="H16067" s="22">
        <v>128</v>
      </c>
      <c r="I16067" s="21" t="s">
        <v>210446</v>
      </c>
    </row>
    <row r="16068" spans="1:9" ht="32" customHeight="1">
      <c r="A16068" s="19" t="s">
        <v>210447</v>
      </c>
      <c r="B16068" s="20" t="s">
        <v>172848</v>
      </c>
      <c r="C16068" s="22">
        <v>18</v>
      </c>
      <c r="D16068" s="21" t="s">
        <v>170489</v>
      </c>
      <c r="E16068" s="22">
        <v>90</v>
      </c>
      <c r="F16068" s="21" t="s">
        <v>174258</v>
      </c>
      <c r="G16068" s="22">
        <v>2</v>
      </c>
      <c r="H16068" s="22">
        <v>113</v>
      </c>
      <c r="I16068" s="21" t="s">
        <v>210448</v>
      </c>
    </row>
    <row r="16069" spans="1:9" ht="32" customHeight="1">
      <c r="A16069" s="19" t="s">
        <v>210449</v>
      </c>
      <c r="B16069" s="20" t="s">
        <v>179969</v>
      </c>
      <c r="C16069" s="22">
        <v>13</v>
      </c>
      <c r="D16069" s="21" t="s">
        <v>173539</v>
      </c>
      <c r="E16069" s="22">
        <v>104</v>
      </c>
      <c r="F16069" s="21" t="s">
        <v>183908</v>
      </c>
      <c r="G16069" s="22">
        <v>7</v>
      </c>
      <c r="H16069" s="22">
        <v>127</v>
      </c>
      <c r="I16069" s="21" t="s">
        <v>210450</v>
      </c>
    </row>
    <row r="16070" spans="1:9" ht="32" customHeight="1">
      <c r="A16070" s="19" t="s">
        <v>210451</v>
      </c>
      <c r="B16070" s="24">
        <v>0</v>
      </c>
      <c r="C16070" s="22">
        <v>0</v>
      </c>
      <c r="D16070" s="21" t="s">
        <v>182800</v>
      </c>
      <c r="E16070" s="22">
        <v>148</v>
      </c>
      <c r="F16070" s="21" t="s">
        <v>170788</v>
      </c>
      <c r="G16070" s="22">
        <v>4</v>
      </c>
      <c r="H16070" s="22">
        <v>155</v>
      </c>
      <c r="I16070" s="21" t="s">
        <v>210452</v>
      </c>
    </row>
    <row r="16071" spans="1:9" ht="32" customHeight="1">
      <c r="A16071" s="19" t="s">
        <v>210453</v>
      </c>
      <c r="B16071" s="20" t="s">
        <v>170006</v>
      </c>
      <c r="C16071" s="22">
        <v>39</v>
      </c>
      <c r="D16071" s="21" t="s">
        <v>189545</v>
      </c>
      <c r="E16071" s="22">
        <v>112</v>
      </c>
      <c r="F16071" s="21" t="s">
        <v>170567</v>
      </c>
      <c r="G16071" s="22">
        <v>2</v>
      </c>
      <c r="H16071" s="22">
        <v>156</v>
      </c>
      <c r="I16071" s="21" t="s">
        <v>210454</v>
      </c>
    </row>
    <row r="16072" spans="1:9" ht="32" customHeight="1">
      <c r="A16072" s="19" t="s">
        <v>210455</v>
      </c>
      <c r="B16072" s="20" t="s">
        <v>172599</v>
      </c>
      <c r="C16072" s="22">
        <v>42</v>
      </c>
      <c r="D16072" s="21" t="s">
        <v>176153</v>
      </c>
      <c r="E16072" s="22">
        <v>112</v>
      </c>
      <c r="F16072" s="21" t="s">
        <v>171620</v>
      </c>
      <c r="G16072" s="22">
        <v>2</v>
      </c>
      <c r="H16072" s="22">
        <v>159</v>
      </c>
      <c r="I16072" s="21" t="s">
        <v>210456</v>
      </c>
    </row>
    <row r="16073" spans="1:9" ht="32" customHeight="1">
      <c r="A16073" s="19" t="s">
        <v>210457</v>
      </c>
      <c r="B16073" s="40">
        <v>96875</v>
      </c>
      <c r="C16073" s="22">
        <v>62</v>
      </c>
      <c r="D16073" s="22">
        <v>0</v>
      </c>
      <c r="E16073" s="22">
        <v>0</v>
      </c>
      <c r="F16073" s="39">
        <v>3125</v>
      </c>
      <c r="G16073" s="22">
        <v>2</v>
      </c>
      <c r="H16073" s="22">
        <v>67</v>
      </c>
      <c r="I16073" s="21" t="s">
        <v>210458</v>
      </c>
    </row>
    <row r="16074" spans="1:9" ht="32" customHeight="1">
      <c r="A16074" s="19" t="s">
        <v>210459</v>
      </c>
      <c r="B16074" s="24">
        <v>100</v>
      </c>
      <c r="C16074" s="22">
        <v>48</v>
      </c>
      <c r="D16074" s="22">
        <v>0</v>
      </c>
      <c r="E16074" s="22">
        <v>0</v>
      </c>
      <c r="F16074" s="22">
        <v>0</v>
      </c>
      <c r="G16074" s="22">
        <v>0</v>
      </c>
      <c r="H16074" s="22">
        <v>51</v>
      </c>
      <c r="I16074" s="21" t="s">
        <v>210460</v>
      </c>
    </row>
    <row r="16075" spans="1:9" ht="32" customHeight="1">
      <c r="A16075" s="19" t="s">
        <v>210461</v>
      </c>
      <c r="B16075" s="20" t="s">
        <v>179738</v>
      </c>
      <c r="C16075" s="22">
        <v>52</v>
      </c>
      <c r="D16075" s="22">
        <v>0</v>
      </c>
      <c r="E16075" s="22">
        <v>0</v>
      </c>
      <c r="F16075" s="21" t="s">
        <v>174490</v>
      </c>
      <c r="G16075" s="22">
        <v>1</v>
      </c>
      <c r="H16075" s="22">
        <v>56</v>
      </c>
      <c r="I16075" s="21" t="s">
        <v>210462</v>
      </c>
    </row>
    <row r="16076" spans="1:9" ht="32" customHeight="1">
      <c r="A16076" s="19" t="s">
        <v>210463</v>
      </c>
      <c r="B16076" s="20" t="s">
        <v>179738</v>
      </c>
      <c r="C16076" s="22">
        <v>52</v>
      </c>
      <c r="D16076" s="22">
        <v>0</v>
      </c>
      <c r="E16076" s="22">
        <v>0</v>
      </c>
      <c r="F16076" s="21" t="s">
        <v>174490</v>
      </c>
      <c r="G16076" s="22">
        <v>1</v>
      </c>
      <c r="H16076" s="22">
        <v>56</v>
      </c>
      <c r="I16076" s="21" t="s">
        <v>210464</v>
      </c>
    </row>
    <row r="16077" spans="1:9" ht="32" customHeight="1">
      <c r="A16077" s="19" t="s">
        <v>210465</v>
      </c>
      <c r="B16077" s="24">
        <v>0</v>
      </c>
      <c r="C16077" s="22">
        <v>0</v>
      </c>
      <c r="D16077" s="22">
        <v>100</v>
      </c>
      <c r="E16077" s="22">
        <v>187</v>
      </c>
      <c r="F16077" s="22">
        <v>0</v>
      </c>
      <c r="G16077" s="22">
        <v>0</v>
      </c>
      <c r="H16077" s="22">
        <v>190</v>
      </c>
      <c r="I16077" s="21" t="s">
        <v>210466</v>
      </c>
    </row>
    <row r="16078" spans="1:9" ht="32" customHeight="1">
      <c r="A16078" s="19" t="s">
        <v>210467</v>
      </c>
      <c r="B16078" s="24">
        <v>0</v>
      </c>
      <c r="C16078" s="22">
        <v>0</v>
      </c>
      <c r="D16078" s="21" t="s">
        <v>195051</v>
      </c>
      <c r="E16078" s="22">
        <v>71</v>
      </c>
      <c r="F16078" s="21" t="s">
        <v>176534</v>
      </c>
      <c r="G16078" s="22">
        <v>8</v>
      </c>
      <c r="H16078" s="22">
        <v>82</v>
      </c>
      <c r="I16078" s="21" t="s">
        <v>210468</v>
      </c>
    </row>
    <row r="16079" spans="1:9" ht="32" customHeight="1">
      <c r="A16079" s="19" t="s">
        <v>210469</v>
      </c>
      <c r="B16079" s="20" t="s">
        <v>204230</v>
      </c>
      <c r="C16079" s="22">
        <v>34</v>
      </c>
      <c r="D16079" s="21" t="s">
        <v>210470</v>
      </c>
      <c r="E16079" s="22">
        <v>147</v>
      </c>
      <c r="F16079" s="21" t="s">
        <v>172196</v>
      </c>
      <c r="G16079" s="22">
        <v>10</v>
      </c>
      <c r="H16079" s="22">
        <v>194</v>
      </c>
      <c r="I16079" s="21" t="s">
        <v>210471</v>
      </c>
    </row>
    <row r="16080" spans="1:9" ht="32" customHeight="1">
      <c r="A16080" s="19" t="s">
        <v>210472</v>
      </c>
      <c r="B16080" s="20" t="s">
        <v>173733</v>
      </c>
      <c r="C16080" s="22">
        <v>34</v>
      </c>
      <c r="D16080" s="21" t="s">
        <v>176657</v>
      </c>
      <c r="E16080" s="22">
        <v>148</v>
      </c>
      <c r="F16080" s="21" t="s">
        <v>169945</v>
      </c>
      <c r="G16080" s="22">
        <v>14</v>
      </c>
      <c r="H16080" s="22">
        <v>199</v>
      </c>
      <c r="I16080" s="21" t="s">
        <v>210473</v>
      </c>
    </row>
    <row r="16081" spans="1:9" ht="32" customHeight="1">
      <c r="A16081" s="19" t="s">
        <v>210474</v>
      </c>
      <c r="B16081" s="20" t="s">
        <v>180956</v>
      </c>
      <c r="C16081" s="22">
        <v>12</v>
      </c>
      <c r="D16081" s="21" t="s">
        <v>180955</v>
      </c>
      <c r="E16081" s="22">
        <v>73</v>
      </c>
      <c r="F16081" s="21" t="s">
        <v>170092</v>
      </c>
      <c r="G16081" s="22">
        <v>10</v>
      </c>
      <c r="H16081" s="22">
        <v>98</v>
      </c>
      <c r="I16081" s="21" t="s">
        <v>210475</v>
      </c>
    </row>
    <row r="16082" spans="1:9" ht="32" customHeight="1">
      <c r="A16082" s="19" t="s">
        <v>210476</v>
      </c>
      <c r="B16082" s="20" t="s">
        <v>182037</v>
      </c>
      <c r="C16082" s="22">
        <v>8</v>
      </c>
      <c r="D16082" s="21" t="s">
        <v>175008</v>
      </c>
      <c r="E16082" s="22">
        <v>108</v>
      </c>
      <c r="F16082" s="21" t="s">
        <v>175279</v>
      </c>
      <c r="G16082" s="22">
        <v>1</v>
      </c>
      <c r="H16082" s="22">
        <v>120</v>
      </c>
      <c r="I16082" s="21" t="s">
        <v>210477</v>
      </c>
    </row>
    <row r="16083" spans="1:9" ht="32" customHeight="1">
      <c r="A16083" s="19" t="s">
        <v>210478</v>
      </c>
      <c r="B16083" s="20" t="s">
        <v>175986</v>
      </c>
      <c r="C16083" s="22">
        <v>55</v>
      </c>
      <c r="D16083" s="21" t="s">
        <v>170359</v>
      </c>
      <c r="E16083" s="22">
        <v>6</v>
      </c>
      <c r="F16083" s="21" t="s">
        <v>177875</v>
      </c>
      <c r="G16083" s="22">
        <v>11</v>
      </c>
      <c r="H16083" s="22">
        <v>75</v>
      </c>
      <c r="I16083" s="21" t="s">
        <v>210479</v>
      </c>
    </row>
    <row r="16084" spans="1:9" ht="32" customHeight="1">
      <c r="A16084" s="19" t="s">
        <v>210480</v>
      </c>
      <c r="B16084" s="20" t="s">
        <v>171212</v>
      </c>
      <c r="C16084" s="22">
        <v>61</v>
      </c>
      <c r="D16084" s="21" t="s">
        <v>172467</v>
      </c>
      <c r="E16084" s="22">
        <v>11</v>
      </c>
      <c r="F16084" s="21" t="s">
        <v>170460</v>
      </c>
      <c r="G16084" s="22">
        <v>5</v>
      </c>
      <c r="H16084" s="22">
        <v>80</v>
      </c>
      <c r="I16084" s="21" t="s">
        <v>210481</v>
      </c>
    </row>
    <row r="16085" spans="1:9" ht="32" customHeight="1">
      <c r="A16085" s="19" t="s">
        <v>210482</v>
      </c>
      <c r="B16085" s="20" t="s">
        <v>173879</v>
      </c>
      <c r="C16085" s="22">
        <v>56</v>
      </c>
      <c r="D16085" s="21" t="s">
        <v>180726</v>
      </c>
      <c r="E16085" s="22">
        <v>11</v>
      </c>
      <c r="F16085" s="21" t="s">
        <v>170110</v>
      </c>
      <c r="G16085" s="22">
        <v>20</v>
      </c>
      <c r="H16085" s="22">
        <v>90</v>
      </c>
      <c r="I16085" s="21" t="s">
        <v>210483</v>
      </c>
    </row>
    <row r="16086" spans="1:9" ht="32" customHeight="1">
      <c r="A16086" s="19" t="s">
        <v>210484</v>
      </c>
      <c r="B16086" s="20" t="s">
        <v>169765</v>
      </c>
      <c r="C16086" s="22">
        <v>30</v>
      </c>
      <c r="D16086" s="21" t="s">
        <v>189242</v>
      </c>
      <c r="E16086" s="22">
        <v>18</v>
      </c>
      <c r="F16086" s="21" t="s">
        <v>180990</v>
      </c>
      <c r="G16086" s="22">
        <v>47</v>
      </c>
      <c r="H16086" s="22">
        <v>98</v>
      </c>
      <c r="I16086" s="21" t="s">
        <v>210485</v>
      </c>
    </row>
    <row r="16087" spans="1:9" ht="32" customHeight="1">
      <c r="A16087" s="19" t="s">
        <v>210486</v>
      </c>
      <c r="B16087" s="20" t="s">
        <v>169945</v>
      </c>
      <c r="C16087" s="22">
        <v>10</v>
      </c>
      <c r="D16087" s="21" t="s">
        <v>197504</v>
      </c>
      <c r="E16087" s="22">
        <v>66</v>
      </c>
      <c r="F16087" s="21" t="s">
        <v>169727</v>
      </c>
      <c r="G16087" s="22">
        <v>64</v>
      </c>
      <c r="H16087" s="22">
        <v>143</v>
      </c>
      <c r="I16087" s="21" t="s">
        <v>210487</v>
      </c>
    </row>
    <row r="16088" spans="1:9" ht="32" customHeight="1">
      <c r="A16088" s="19" t="s">
        <v>210488</v>
      </c>
      <c r="B16088" s="20" t="s">
        <v>179043</v>
      </c>
      <c r="C16088" s="22">
        <v>11</v>
      </c>
      <c r="D16088" s="21" t="s">
        <v>192147</v>
      </c>
      <c r="E16088" s="22">
        <v>138</v>
      </c>
      <c r="F16088" s="21" t="s">
        <v>210489</v>
      </c>
      <c r="G16088" s="22">
        <v>36</v>
      </c>
      <c r="H16088" s="22">
        <v>188</v>
      </c>
      <c r="I16088" s="21" t="s">
        <v>210490</v>
      </c>
    </row>
    <row r="16089" spans="1:9" ht="32" customHeight="1">
      <c r="A16089" s="19" t="s">
        <v>210491</v>
      </c>
      <c r="B16089" s="20" t="s">
        <v>210492</v>
      </c>
      <c r="C16089" s="22">
        <v>55</v>
      </c>
      <c r="D16089" s="22">
        <v>50</v>
      </c>
      <c r="E16089" s="22">
        <v>84</v>
      </c>
      <c r="F16089" s="21" t="s">
        <v>177119</v>
      </c>
      <c r="G16089" s="22">
        <v>29</v>
      </c>
      <c r="H16089" s="22">
        <v>171</v>
      </c>
      <c r="I16089" s="21" t="s">
        <v>210493</v>
      </c>
    </row>
    <row r="16090" spans="1:9" ht="32" customHeight="1">
      <c r="A16090" s="19" t="s">
        <v>210494</v>
      </c>
      <c r="B16090" s="20" t="s">
        <v>201335</v>
      </c>
      <c r="C16090" s="22">
        <v>37</v>
      </c>
      <c r="D16090" s="21" t="s">
        <v>179820</v>
      </c>
      <c r="E16090" s="22">
        <v>27</v>
      </c>
      <c r="F16090" s="21" t="s">
        <v>170183</v>
      </c>
      <c r="G16090" s="22">
        <v>5</v>
      </c>
      <c r="H16090" s="22">
        <v>72</v>
      </c>
      <c r="I16090" s="21" t="s">
        <v>210495</v>
      </c>
    </row>
    <row r="16091" spans="1:9" ht="32" customHeight="1">
      <c r="A16091" s="19" t="s">
        <v>210496</v>
      </c>
      <c r="B16091" s="20" t="s">
        <v>177840</v>
      </c>
      <c r="C16091" s="22">
        <v>4</v>
      </c>
      <c r="D16091" s="21" t="s">
        <v>184961</v>
      </c>
      <c r="E16091" s="22">
        <v>159</v>
      </c>
      <c r="F16091" s="21" t="s">
        <v>177189</v>
      </c>
      <c r="G16091" s="22">
        <v>2</v>
      </c>
      <c r="H16091" s="22">
        <v>168</v>
      </c>
      <c r="I16091" s="21" t="s">
        <v>210497</v>
      </c>
    </row>
    <row r="16092" spans="1:9" ht="32" customHeight="1">
      <c r="A16092" s="19" t="s">
        <v>210498</v>
      </c>
      <c r="B16092" s="20" t="s">
        <v>169862</v>
      </c>
      <c r="C16092" s="22">
        <v>5</v>
      </c>
      <c r="D16092" s="21" t="s">
        <v>176091</v>
      </c>
      <c r="E16092" s="22">
        <v>96</v>
      </c>
      <c r="F16092" s="21" t="s">
        <v>174825</v>
      </c>
      <c r="G16092" s="22">
        <v>4</v>
      </c>
      <c r="H16092" s="22">
        <v>108</v>
      </c>
      <c r="I16092" s="21" t="s">
        <v>210499</v>
      </c>
    </row>
    <row r="16093" spans="1:9" ht="32" customHeight="1">
      <c r="A16093" s="19" t="s">
        <v>210500</v>
      </c>
      <c r="B16093" s="20" t="s">
        <v>175609</v>
      </c>
      <c r="C16093" s="22">
        <v>42</v>
      </c>
      <c r="D16093" s="21" t="s">
        <v>178511</v>
      </c>
      <c r="E16093" s="22">
        <v>78</v>
      </c>
      <c r="F16093" s="21" t="s">
        <v>176188</v>
      </c>
      <c r="G16093" s="22">
        <v>18</v>
      </c>
      <c r="H16093" s="22">
        <v>141</v>
      </c>
      <c r="I16093" s="21" t="s">
        <v>210501</v>
      </c>
    </row>
    <row r="16094" spans="1:9" ht="32" customHeight="1">
      <c r="A16094" s="19" t="s">
        <v>210502</v>
      </c>
      <c r="B16094" s="24">
        <v>0</v>
      </c>
      <c r="C16094" s="22">
        <v>0</v>
      </c>
      <c r="D16094" s="22">
        <v>100</v>
      </c>
      <c r="E16094" s="22">
        <v>91</v>
      </c>
      <c r="F16094" s="22">
        <v>0</v>
      </c>
      <c r="G16094" s="22">
        <v>0</v>
      </c>
      <c r="H16094" s="22">
        <v>94</v>
      </c>
      <c r="I16094" s="21" t="s">
        <v>210503</v>
      </c>
    </row>
    <row r="16095" spans="1:9" ht="32" customHeight="1">
      <c r="A16095" s="19" t="s">
        <v>210504</v>
      </c>
      <c r="B16095" s="20" t="s">
        <v>179969</v>
      </c>
      <c r="C16095" s="22">
        <v>13</v>
      </c>
      <c r="D16095" s="21" t="s">
        <v>177489</v>
      </c>
      <c r="E16095" s="22">
        <v>100</v>
      </c>
      <c r="F16095" s="21" t="s">
        <v>181293</v>
      </c>
      <c r="G16095" s="22">
        <v>11</v>
      </c>
      <c r="H16095" s="22">
        <v>127</v>
      </c>
      <c r="I16095" s="21" t="s">
        <v>210505</v>
      </c>
    </row>
    <row r="16096" spans="1:9" ht="32" customHeight="1">
      <c r="A16096" s="19" t="s">
        <v>210506</v>
      </c>
      <c r="B16096" s="20" t="s">
        <v>186585</v>
      </c>
      <c r="C16096" s="22">
        <v>60</v>
      </c>
      <c r="D16096" s="21" t="s">
        <v>170324</v>
      </c>
      <c r="E16096" s="22">
        <v>13</v>
      </c>
      <c r="F16096" s="22">
        <v>0</v>
      </c>
      <c r="G16096" s="22">
        <v>0</v>
      </c>
      <c r="H16096" s="22">
        <v>76</v>
      </c>
      <c r="I16096" s="21" t="s">
        <v>210507</v>
      </c>
    </row>
    <row r="16097" spans="1:9" ht="32" customHeight="1">
      <c r="A16097" s="19" t="s">
        <v>210508</v>
      </c>
      <c r="B16097" s="20" t="s">
        <v>171177</v>
      </c>
      <c r="C16097" s="22">
        <v>30</v>
      </c>
      <c r="D16097" s="21" t="s">
        <v>179262</v>
      </c>
      <c r="E16097" s="22">
        <v>88</v>
      </c>
      <c r="F16097" s="21" t="s">
        <v>172313</v>
      </c>
      <c r="G16097" s="22">
        <v>44</v>
      </c>
      <c r="H16097" s="22">
        <v>165</v>
      </c>
      <c r="I16097" s="21" t="s">
        <v>210509</v>
      </c>
    </row>
    <row r="16098" spans="1:9" ht="32" customHeight="1">
      <c r="A16098" s="19" t="s">
        <v>210510</v>
      </c>
      <c r="B16098" s="20" t="s">
        <v>178330</v>
      </c>
      <c r="C16098" s="22">
        <v>3</v>
      </c>
      <c r="D16098" s="22">
        <v>80</v>
      </c>
      <c r="E16098" s="22">
        <v>64</v>
      </c>
      <c r="F16098" s="21" t="s">
        <v>172624</v>
      </c>
      <c r="G16098" s="22">
        <v>13</v>
      </c>
      <c r="H16098" s="22">
        <v>83</v>
      </c>
      <c r="I16098" s="21" t="s">
        <v>210511</v>
      </c>
    </row>
    <row r="16099" spans="1:9" ht="32" customHeight="1">
      <c r="A16099" s="19" t="s">
        <v>210512</v>
      </c>
      <c r="B16099" s="20" t="s">
        <v>169700</v>
      </c>
      <c r="C16099" s="22">
        <v>2</v>
      </c>
      <c r="D16099" s="21" t="s">
        <v>175625</v>
      </c>
      <c r="E16099" s="22">
        <v>43</v>
      </c>
      <c r="F16099" s="21" t="s">
        <v>170909</v>
      </c>
      <c r="G16099" s="22">
        <v>3</v>
      </c>
      <c r="H16099" s="22">
        <v>51</v>
      </c>
      <c r="I16099" s="21" t="s">
        <v>210513</v>
      </c>
    </row>
    <row r="16100" spans="1:9" ht="32" customHeight="1">
      <c r="A16100" s="19" t="s">
        <v>210514</v>
      </c>
      <c r="B16100" s="20" t="s">
        <v>170498</v>
      </c>
      <c r="C16100" s="22">
        <v>21</v>
      </c>
      <c r="D16100" s="21" t="s">
        <v>179472</v>
      </c>
      <c r="E16100" s="22">
        <v>29</v>
      </c>
      <c r="F16100" s="21" t="s">
        <v>172539</v>
      </c>
      <c r="G16100" s="22">
        <v>4</v>
      </c>
      <c r="H16100" s="22">
        <v>57</v>
      </c>
      <c r="I16100" s="21" t="s">
        <v>210515</v>
      </c>
    </row>
    <row r="16101" spans="1:9" ht="32" customHeight="1">
      <c r="A16101" s="19" t="s">
        <v>210516</v>
      </c>
      <c r="B16101" s="20" t="s">
        <v>170115</v>
      </c>
      <c r="C16101" s="22">
        <v>15</v>
      </c>
      <c r="D16101" s="21" t="s">
        <v>210517</v>
      </c>
      <c r="E16101" s="22">
        <v>73</v>
      </c>
      <c r="F16101" s="21" t="s">
        <v>173932</v>
      </c>
      <c r="G16101" s="22">
        <v>77</v>
      </c>
      <c r="H16101" s="22">
        <v>168</v>
      </c>
      <c r="I16101" s="21" t="s">
        <v>210518</v>
      </c>
    </row>
    <row r="16102" spans="1:9" ht="32" customHeight="1">
      <c r="A16102" s="19" t="s">
        <v>210519</v>
      </c>
      <c r="B16102" s="20" t="s">
        <v>169936</v>
      </c>
      <c r="C16102" s="22">
        <v>4</v>
      </c>
      <c r="D16102" s="21" t="s">
        <v>169935</v>
      </c>
      <c r="E16102" s="22">
        <v>70</v>
      </c>
      <c r="F16102" s="22">
        <v>0</v>
      </c>
      <c r="G16102" s="22">
        <v>0</v>
      </c>
      <c r="H16102" s="22">
        <v>77</v>
      </c>
      <c r="I16102" s="21" t="s">
        <v>210520</v>
      </c>
    </row>
    <row r="16103" spans="1:9" ht="32" customHeight="1">
      <c r="A16103" s="19" t="s">
        <v>210521</v>
      </c>
      <c r="B16103" s="20" t="s">
        <v>171562</v>
      </c>
      <c r="C16103" s="22">
        <v>1</v>
      </c>
      <c r="D16103" s="21" t="s">
        <v>170159</v>
      </c>
      <c r="E16103" s="22">
        <v>83</v>
      </c>
      <c r="F16103" s="21" t="s">
        <v>172007</v>
      </c>
      <c r="G16103" s="22">
        <v>9</v>
      </c>
      <c r="H16103" s="22">
        <v>96</v>
      </c>
      <c r="I16103" s="21" t="s">
        <v>210522</v>
      </c>
    </row>
    <row r="16104" spans="1:9" ht="32" customHeight="1">
      <c r="A16104" s="19" t="s">
        <v>210523</v>
      </c>
      <c r="B16104" s="20" t="s">
        <v>170103</v>
      </c>
      <c r="C16104" s="22">
        <v>60</v>
      </c>
      <c r="D16104" s="22">
        <v>0</v>
      </c>
      <c r="E16104" s="22">
        <v>0</v>
      </c>
      <c r="F16104" s="21" t="s">
        <v>169862</v>
      </c>
      <c r="G16104" s="22">
        <v>3</v>
      </c>
      <c r="H16104" s="22">
        <v>66</v>
      </c>
      <c r="I16104" s="21" t="s">
        <v>210524</v>
      </c>
    </row>
    <row r="16105" spans="1:9" ht="32" customHeight="1">
      <c r="A16105" s="19" t="s">
        <v>210525</v>
      </c>
      <c r="B16105" s="20" t="s">
        <v>210526</v>
      </c>
      <c r="C16105" s="22">
        <v>49</v>
      </c>
      <c r="D16105" s="21" t="s">
        <v>174845</v>
      </c>
      <c r="E16105" s="22">
        <v>41</v>
      </c>
      <c r="F16105" s="21" t="s">
        <v>171761</v>
      </c>
      <c r="G16105" s="22">
        <v>16</v>
      </c>
      <c r="H16105" s="22">
        <v>109</v>
      </c>
      <c r="I16105" s="21" t="s">
        <v>210527</v>
      </c>
    </row>
    <row r="16106" spans="1:9" ht="32" customHeight="1">
      <c r="A16106" s="19" t="s">
        <v>210528</v>
      </c>
      <c r="B16106" s="20" t="s">
        <v>174982</v>
      </c>
      <c r="C16106" s="22">
        <v>24</v>
      </c>
      <c r="D16106" s="21" t="s">
        <v>180552</v>
      </c>
      <c r="E16106" s="22">
        <v>31</v>
      </c>
      <c r="F16106" s="21" t="s">
        <v>171146</v>
      </c>
      <c r="G16106" s="22">
        <v>75</v>
      </c>
      <c r="H16106" s="22">
        <v>133</v>
      </c>
      <c r="I16106" s="21" t="s">
        <v>210529</v>
      </c>
    </row>
    <row r="16107" spans="1:9" ht="32" customHeight="1">
      <c r="A16107" s="19" t="s">
        <v>210530</v>
      </c>
      <c r="B16107" s="20" t="s">
        <v>179652</v>
      </c>
      <c r="C16107" s="22">
        <v>39</v>
      </c>
      <c r="D16107" s="21" t="s">
        <v>210531</v>
      </c>
      <c r="E16107" s="22">
        <v>77</v>
      </c>
      <c r="F16107" s="21" t="s">
        <v>174044</v>
      </c>
      <c r="G16107" s="22">
        <v>30</v>
      </c>
      <c r="H16107" s="22">
        <v>149</v>
      </c>
      <c r="I16107" s="21" t="s">
        <v>210532</v>
      </c>
    </row>
    <row r="16108" spans="1:9" ht="32" customHeight="1">
      <c r="A16108" s="19" t="s">
        <v>210533</v>
      </c>
      <c r="B16108" s="20" t="s">
        <v>177442</v>
      </c>
      <c r="C16108" s="22">
        <v>61</v>
      </c>
      <c r="D16108" s="21" t="s">
        <v>176371</v>
      </c>
      <c r="E16108" s="22">
        <v>77</v>
      </c>
      <c r="F16108" s="21" t="s">
        <v>171814</v>
      </c>
      <c r="G16108" s="22">
        <v>30</v>
      </c>
      <c r="H16108" s="22">
        <v>171</v>
      </c>
      <c r="I16108" s="21" t="s">
        <v>210534</v>
      </c>
    </row>
    <row r="16109" spans="1:9" ht="32" customHeight="1">
      <c r="A16109" s="19" t="s">
        <v>210535</v>
      </c>
      <c r="B16109" s="20" t="s">
        <v>200587</v>
      </c>
      <c r="C16109" s="22">
        <v>67</v>
      </c>
      <c r="D16109" s="21" t="s">
        <v>169966</v>
      </c>
      <c r="E16109" s="22">
        <v>7</v>
      </c>
      <c r="F16109" s="21" t="s">
        <v>169966</v>
      </c>
      <c r="G16109" s="22">
        <v>7</v>
      </c>
      <c r="H16109" s="22">
        <v>84</v>
      </c>
      <c r="I16109" s="21" t="s">
        <v>210536</v>
      </c>
    </row>
    <row r="16110" spans="1:9" ht="32" customHeight="1">
      <c r="A16110" s="19" t="s">
        <v>210537</v>
      </c>
      <c r="B16110" s="20" t="s">
        <v>185085</v>
      </c>
      <c r="C16110" s="22">
        <v>19</v>
      </c>
      <c r="D16110" s="22">
        <v>48</v>
      </c>
      <c r="E16110" s="22">
        <v>36</v>
      </c>
      <c r="F16110" s="21" t="s">
        <v>172844</v>
      </c>
      <c r="G16110" s="22">
        <v>20</v>
      </c>
      <c r="H16110" s="22">
        <v>78</v>
      </c>
      <c r="I16110" s="21" t="s">
        <v>210538</v>
      </c>
    </row>
    <row r="16111" spans="1:9" ht="32" customHeight="1">
      <c r="A16111" s="19" t="s">
        <v>210539</v>
      </c>
      <c r="B16111" s="20" t="s">
        <v>172932</v>
      </c>
      <c r="C16111" s="22">
        <v>2</v>
      </c>
      <c r="D16111" s="21" t="s">
        <v>170093</v>
      </c>
      <c r="E16111" s="22">
        <v>102</v>
      </c>
      <c r="F16111" s="21" t="s">
        <v>171664</v>
      </c>
      <c r="G16111" s="22">
        <v>10</v>
      </c>
      <c r="H16111" s="22">
        <v>117</v>
      </c>
      <c r="I16111" s="21" t="s">
        <v>210540</v>
      </c>
    </row>
    <row r="16112" spans="1:9" ht="32" customHeight="1">
      <c r="A16112" s="19" t="s">
        <v>210541</v>
      </c>
      <c r="B16112" s="20" t="s">
        <v>190233</v>
      </c>
      <c r="C16112" s="22">
        <v>53</v>
      </c>
      <c r="D16112" s="22">
        <v>0</v>
      </c>
      <c r="E16112" s="22">
        <v>0</v>
      </c>
      <c r="F16112" s="21" t="s">
        <v>176236</v>
      </c>
      <c r="G16112" s="22">
        <v>31</v>
      </c>
      <c r="H16112" s="22">
        <v>87</v>
      </c>
      <c r="I16112" s="21" t="s">
        <v>210542</v>
      </c>
    </row>
    <row r="16113" spans="1:9" ht="32" customHeight="1">
      <c r="A16113" s="19" t="s">
        <v>210543</v>
      </c>
      <c r="B16113" s="20" t="s">
        <v>172058</v>
      </c>
      <c r="C16113" s="22">
        <v>32</v>
      </c>
      <c r="D16113" s="21" t="s">
        <v>210544</v>
      </c>
      <c r="E16113" s="22">
        <v>37</v>
      </c>
      <c r="F16113" s="21" t="s">
        <v>170648</v>
      </c>
      <c r="G16113" s="22">
        <v>18</v>
      </c>
      <c r="H16113" s="22">
        <v>90</v>
      </c>
      <c r="I16113" s="21" t="s">
        <v>210545</v>
      </c>
    </row>
    <row r="16114" spans="1:9" ht="32" customHeight="1">
      <c r="A16114" s="19" t="s">
        <v>210546</v>
      </c>
      <c r="B16114" s="20" t="s">
        <v>210547</v>
      </c>
      <c r="C16114" s="22">
        <v>105</v>
      </c>
      <c r="D16114" s="22">
        <v>0</v>
      </c>
      <c r="E16114" s="22">
        <v>0</v>
      </c>
      <c r="F16114" s="21" t="s">
        <v>197474</v>
      </c>
      <c r="G16114" s="22">
        <v>41</v>
      </c>
      <c r="H16114" s="22">
        <v>149</v>
      </c>
      <c r="I16114" s="21" t="s">
        <v>210548</v>
      </c>
    </row>
    <row r="16115" spans="1:9" ht="32" customHeight="1">
      <c r="A16115" s="19" t="s">
        <v>210549</v>
      </c>
      <c r="B16115" s="20" t="s">
        <v>172162</v>
      </c>
      <c r="C16115" s="22">
        <v>32</v>
      </c>
      <c r="D16115" s="21" t="s">
        <v>179966</v>
      </c>
      <c r="E16115" s="22">
        <v>31</v>
      </c>
      <c r="F16115" s="21" t="s">
        <v>171881</v>
      </c>
      <c r="G16115" s="22">
        <v>15</v>
      </c>
      <c r="H16115" s="22">
        <v>81</v>
      </c>
      <c r="I16115" s="21" t="s">
        <v>210550</v>
      </c>
    </row>
    <row r="16116" spans="1:9" ht="32" customHeight="1">
      <c r="A16116" s="19" t="s">
        <v>210551</v>
      </c>
      <c r="B16116" s="20" t="s">
        <v>181205</v>
      </c>
      <c r="C16116" s="22">
        <v>47</v>
      </c>
      <c r="D16116" s="22">
        <v>0</v>
      </c>
      <c r="E16116" s="22">
        <v>0</v>
      </c>
      <c r="F16116" s="21" t="s">
        <v>182984</v>
      </c>
      <c r="G16116" s="22">
        <v>6</v>
      </c>
      <c r="H16116" s="22">
        <v>56</v>
      </c>
      <c r="I16116" s="21" t="s">
        <v>210552</v>
      </c>
    </row>
    <row r="16117" spans="1:9" ht="32" customHeight="1">
      <c r="A16117" s="19" t="s">
        <v>210553</v>
      </c>
      <c r="B16117" s="20" t="s">
        <v>187817</v>
      </c>
      <c r="C16117" s="22">
        <v>13</v>
      </c>
      <c r="D16117" s="21" t="s">
        <v>170817</v>
      </c>
      <c r="E16117" s="22">
        <v>80</v>
      </c>
      <c r="F16117" s="21" t="s">
        <v>210554</v>
      </c>
      <c r="G16117" s="22">
        <v>77</v>
      </c>
      <c r="H16117" s="22">
        <v>173</v>
      </c>
      <c r="I16117" s="21" t="s">
        <v>210555</v>
      </c>
    </row>
    <row r="16118" spans="1:9" ht="32" customHeight="1">
      <c r="A16118" s="19" t="s">
        <v>210556</v>
      </c>
      <c r="B16118" s="20" t="s">
        <v>174942</v>
      </c>
      <c r="C16118" s="22">
        <v>5</v>
      </c>
      <c r="D16118" s="21" t="s">
        <v>182718</v>
      </c>
      <c r="E16118" s="22">
        <v>43</v>
      </c>
      <c r="F16118" s="21" t="s">
        <v>173394</v>
      </c>
      <c r="G16118" s="22">
        <v>45</v>
      </c>
      <c r="H16118" s="22">
        <v>96</v>
      </c>
      <c r="I16118" s="21" t="s">
        <v>210557</v>
      </c>
    </row>
    <row r="16119" spans="1:9" ht="32" customHeight="1">
      <c r="A16119" s="19" t="s">
        <v>210558</v>
      </c>
      <c r="B16119" s="20" t="s">
        <v>210559</v>
      </c>
      <c r="C16119" s="22">
        <v>14</v>
      </c>
      <c r="D16119" s="21" t="s">
        <v>196760</v>
      </c>
      <c r="E16119" s="22">
        <v>97</v>
      </c>
      <c r="F16119" s="21" t="s">
        <v>169829</v>
      </c>
      <c r="G16119" s="22">
        <v>44</v>
      </c>
      <c r="H16119" s="22">
        <v>158</v>
      </c>
      <c r="I16119" s="21" t="s">
        <v>210560</v>
      </c>
    </row>
    <row r="16120" spans="1:9" ht="32" customHeight="1">
      <c r="A16120" s="19" t="s">
        <v>210561</v>
      </c>
      <c r="B16120" s="20" t="s">
        <v>178628</v>
      </c>
      <c r="C16120" s="22">
        <v>3</v>
      </c>
      <c r="D16120" s="21" t="s">
        <v>184866</v>
      </c>
      <c r="E16120" s="22">
        <v>51</v>
      </c>
      <c r="F16120" s="21" t="s">
        <v>174115</v>
      </c>
      <c r="G16120" s="22">
        <v>41</v>
      </c>
      <c r="H16120" s="22">
        <v>98</v>
      </c>
      <c r="I16120" s="21" t="s">
        <v>210562</v>
      </c>
    </row>
    <row r="16121" spans="1:9" ht="32" customHeight="1">
      <c r="A16121" s="19" t="s">
        <v>210563</v>
      </c>
      <c r="B16121" s="20" t="s">
        <v>170648</v>
      </c>
      <c r="C16121" s="22">
        <v>18</v>
      </c>
      <c r="D16121" s="21" t="s">
        <v>172061</v>
      </c>
      <c r="E16121" s="22">
        <v>51</v>
      </c>
      <c r="F16121" s="21" t="s">
        <v>170648</v>
      </c>
      <c r="G16121" s="22">
        <v>18</v>
      </c>
      <c r="H16121" s="22">
        <v>90</v>
      </c>
      <c r="I16121" s="21" t="s">
        <v>210564</v>
      </c>
    </row>
    <row r="16122" spans="1:9" ht="32" customHeight="1">
      <c r="A16122" s="19" t="s">
        <v>210565</v>
      </c>
      <c r="B16122" s="20" t="s">
        <v>176079</v>
      </c>
      <c r="C16122" s="22">
        <v>56</v>
      </c>
      <c r="D16122" s="21" t="s">
        <v>171561</v>
      </c>
      <c r="E16122" s="22">
        <v>30</v>
      </c>
      <c r="F16122" s="21" t="s">
        <v>169806</v>
      </c>
      <c r="G16122" s="22">
        <v>7</v>
      </c>
      <c r="H16122" s="22">
        <v>96</v>
      </c>
      <c r="I16122" s="21" t="s">
        <v>210566</v>
      </c>
    </row>
    <row r="16123" spans="1:9" ht="32" customHeight="1">
      <c r="A16123" s="19" t="s">
        <v>210567</v>
      </c>
      <c r="B16123" s="20" t="s">
        <v>210568</v>
      </c>
      <c r="C16123" s="22">
        <v>176</v>
      </c>
      <c r="D16123" s="21" t="s">
        <v>210569</v>
      </c>
      <c r="E16123" s="22">
        <v>151</v>
      </c>
      <c r="F16123" s="21" t="s">
        <v>176243</v>
      </c>
      <c r="G16123" s="22">
        <v>27</v>
      </c>
      <c r="H16123" s="22">
        <v>357</v>
      </c>
      <c r="I16123" s="21" t="s">
        <v>210570</v>
      </c>
    </row>
    <row r="16124" spans="1:9" ht="32" customHeight="1">
      <c r="A16124" s="19" t="s">
        <v>210571</v>
      </c>
      <c r="B16124" s="20" t="s">
        <v>210572</v>
      </c>
      <c r="C16124" s="22">
        <v>137</v>
      </c>
      <c r="D16124" s="21" t="s">
        <v>185318</v>
      </c>
      <c r="E16124" s="22">
        <v>144</v>
      </c>
      <c r="F16124" s="21" t="s">
        <v>210573</v>
      </c>
      <c r="G16124" s="22">
        <v>27</v>
      </c>
      <c r="H16124" s="22">
        <v>311</v>
      </c>
      <c r="I16124" s="21" t="s">
        <v>210574</v>
      </c>
    </row>
    <row r="16125" spans="1:9" ht="32" customHeight="1">
      <c r="A16125" s="19" t="s">
        <v>210575</v>
      </c>
      <c r="B16125" s="20" t="s">
        <v>210576</v>
      </c>
      <c r="C16125" s="22">
        <v>94</v>
      </c>
      <c r="D16125" s="21" t="s">
        <v>178324</v>
      </c>
      <c r="E16125" s="22">
        <v>234</v>
      </c>
      <c r="F16125" s="21" t="s">
        <v>170665</v>
      </c>
      <c r="G16125" s="22">
        <v>14</v>
      </c>
      <c r="H16125" s="22">
        <v>345</v>
      </c>
      <c r="I16125" s="21" t="s">
        <v>210577</v>
      </c>
    </row>
    <row r="16126" spans="1:9" ht="32" customHeight="1">
      <c r="A16126" s="19" t="s">
        <v>210578</v>
      </c>
      <c r="B16126" s="20" t="s">
        <v>210576</v>
      </c>
      <c r="C16126" s="22">
        <v>94</v>
      </c>
      <c r="D16126" s="21" t="s">
        <v>178324</v>
      </c>
      <c r="E16126" s="22">
        <v>234</v>
      </c>
      <c r="F16126" s="21" t="s">
        <v>170665</v>
      </c>
      <c r="G16126" s="22">
        <v>14</v>
      </c>
      <c r="H16126" s="22">
        <v>345</v>
      </c>
      <c r="I16126" s="21" t="s">
        <v>210579</v>
      </c>
    </row>
    <row r="16127" spans="1:9" ht="32" customHeight="1">
      <c r="A16127" s="19" t="s">
        <v>210580</v>
      </c>
      <c r="B16127" s="20" t="s">
        <v>191265</v>
      </c>
      <c r="C16127" s="22">
        <v>50</v>
      </c>
      <c r="D16127" s="21" t="s">
        <v>210581</v>
      </c>
      <c r="E16127" s="22">
        <v>223</v>
      </c>
      <c r="F16127" s="21" t="s">
        <v>210582</v>
      </c>
      <c r="G16127" s="22">
        <v>1</v>
      </c>
      <c r="H16127" s="22">
        <v>277</v>
      </c>
      <c r="I16127" s="21" t="s">
        <v>210583</v>
      </c>
    </row>
    <row r="16128" spans="1:9" ht="32" customHeight="1">
      <c r="A16128" s="19" t="s">
        <v>210584</v>
      </c>
      <c r="B16128" s="20" t="s">
        <v>210585</v>
      </c>
      <c r="C16128" s="22">
        <v>115</v>
      </c>
      <c r="D16128" s="21" t="s">
        <v>172674</v>
      </c>
      <c r="E16128" s="22">
        <v>111</v>
      </c>
      <c r="F16128" s="21" t="s">
        <v>170686</v>
      </c>
      <c r="G16128" s="22">
        <v>20</v>
      </c>
      <c r="H16128" s="22">
        <v>249</v>
      </c>
      <c r="I16128" s="21" t="s">
        <v>210586</v>
      </c>
    </row>
    <row r="16129" spans="1:9" ht="32" customHeight="1">
      <c r="A16129" s="19" t="s">
        <v>210587</v>
      </c>
      <c r="B16129" s="20" t="s">
        <v>177330</v>
      </c>
      <c r="C16129" s="22">
        <v>117</v>
      </c>
      <c r="D16129" s="21" t="s">
        <v>194816</v>
      </c>
      <c r="E16129" s="22">
        <v>318</v>
      </c>
      <c r="F16129" s="21" t="s">
        <v>185097</v>
      </c>
      <c r="G16129" s="22">
        <v>6</v>
      </c>
      <c r="H16129" s="22">
        <v>444</v>
      </c>
      <c r="I16129" s="21" t="s">
        <v>210588</v>
      </c>
    </row>
    <row r="16130" spans="1:9" ht="32" customHeight="1">
      <c r="A16130" s="19" t="s">
        <v>210589</v>
      </c>
      <c r="B16130" s="20" t="s">
        <v>183202</v>
      </c>
      <c r="C16130" s="22">
        <v>69</v>
      </c>
      <c r="D16130" s="21" t="s">
        <v>173450</v>
      </c>
      <c r="E16130" s="22">
        <v>147</v>
      </c>
      <c r="F16130" s="21" t="s">
        <v>178427</v>
      </c>
      <c r="G16130" s="22">
        <v>57</v>
      </c>
      <c r="H16130" s="22">
        <v>276</v>
      </c>
      <c r="I16130" s="21" t="s">
        <v>210590</v>
      </c>
    </row>
    <row r="16131" spans="1:9" ht="32" customHeight="1">
      <c r="A16131" s="19" t="s">
        <v>210591</v>
      </c>
      <c r="B16131" s="20" t="s">
        <v>182065</v>
      </c>
      <c r="C16131" s="22">
        <v>72</v>
      </c>
      <c r="D16131" s="21" t="s">
        <v>170134</v>
      </c>
      <c r="E16131" s="22">
        <v>148</v>
      </c>
      <c r="F16131" s="21" t="s">
        <v>178079</v>
      </c>
      <c r="G16131" s="22">
        <v>2</v>
      </c>
      <c r="H16131" s="22">
        <v>225</v>
      </c>
      <c r="I16131" s="21" t="s">
        <v>210592</v>
      </c>
    </row>
    <row r="16132" spans="1:9" ht="32" customHeight="1">
      <c r="A16132" s="19" t="s">
        <v>210593</v>
      </c>
      <c r="B16132" s="20" t="s">
        <v>190826</v>
      </c>
      <c r="C16132" s="22">
        <v>12</v>
      </c>
      <c r="D16132" s="21" t="s">
        <v>210594</v>
      </c>
      <c r="E16132" s="22">
        <v>329</v>
      </c>
      <c r="F16132" s="21" t="s">
        <v>210595</v>
      </c>
      <c r="G16132" s="22">
        <v>45</v>
      </c>
      <c r="H16132" s="22">
        <v>389</v>
      </c>
      <c r="I16132" s="21" t="s">
        <v>210596</v>
      </c>
    </row>
    <row r="16133" spans="1:9" ht="32" customHeight="1">
      <c r="A16133" s="19" t="s">
        <v>210597</v>
      </c>
      <c r="B16133" s="20" t="s">
        <v>170173</v>
      </c>
      <c r="C16133" s="22">
        <v>86</v>
      </c>
      <c r="D16133" s="21" t="s">
        <v>178170</v>
      </c>
      <c r="E16133" s="22">
        <v>31</v>
      </c>
      <c r="F16133" s="21" t="s">
        <v>169945</v>
      </c>
      <c r="G16133" s="22">
        <v>9</v>
      </c>
      <c r="H16133" s="22">
        <v>129</v>
      </c>
      <c r="I16133" s="21" t="s">
        <v>210598</v>
      </c>
    </row>
    <row r="16134" spans="1:9" ht="32" customHeight="1">
      <c r="A16134" s="19" t="s">
        <v>210599</v>
      </c>
      <c r="B16134" s="24">
        <v>82</v>
      </c>
      <c r="C16134" s="22">
        <v>41</v>
      </c>
      <c r="D16134" s="22">
        <v>8</v>
      </c>
      <c r="E16134" s="22">
        <v>4</v>
      </c>
      <c r="F16134" s="22">
        <v>10</v>
      </c>
      <c r="G16134" s="22">
        <v>5</v>
      </c>
      <c r="H16134" s="22">
        <v>53</v>
      </c>
      <c r="I16134" s="21" t="s">
        <v>210600</v>
      </c>
    </row>
    <row r="16135" spans="1:9" ht="32" customHeight="1">
      <c r="A16135" s="19" t="s">
        <v>210601</v>
      </c>
      <c r="B16135" s="20" t="s">
        <v>170644</v>
      </c>
      <c r="C16135" s="22">
        <v>37</v>
      </c>
      <c r="D16135" s="22">
        <v>0</v>
      </c>
      <c r="E16135" s="22">
        <v>0</v>
      </c>
      <c r="F16135" s="21" t="s">
        <v>178197</v>
      </c>
      <c r="G16135" s="22">
        <v>14</v>
      </c>
      <c r="H16135" s="22">
        <v>54</v>
      </c>
      <c r="I16135" s="21" t="s">
        <v>210602</v>
      </c>
    </row>
    <row r="16136" spans="1:9" ht="32" customHeight="1">
      <c r="A16136" s="19" t="s">
        <v>210603</v>
      </c>
      <c r="B16136" s="24">
        <v>60</v>
      </c>
      <c r="C16136" s="22">
        <v>33</v>
      </c>
      <c r="D16136" s="21" t="s">
        <v>169710</v>
      </c>
      <c r="E16136" s="22">
        <v>6</v>
      </c>
      <c r="F16136" s="21" t="s">
        <v>174162</v>
      </c>
      <c r="G16136" s="22">
        <v>16</v>
      </c>
      <c r="H16136" s="22">
        <v>58</v>
      </c>
      <c r="I16136" s="21" t="s">
        <v>210604</v>
      </c>
    </row>
    <row r="16137" spans="1:9" ht="32" customHeight="1">
      <c r="A16137" s="19" t="s">
        <v>210605</v>
      </c>
      <c r="B16137" s="20" t="s">
        <v>175175</v>
      </c>
      <c r="C16137" s="22">
        <v>35</v>
      </c>
      <c r="D16137" s="21" t="s">
        <v>169786</v>
      </c>
      <c r="E16137" s="22">
        <v>12</v>
      </c>
      <c r="F16137" s="21" t="s">
        <v>170547</v>
      </c>
      <c r="G16137" s="22">
        <v>7</v>
      </c>
      <c r="H16137" s="22">
        <v>57</v>
      </c>
      <c r="I16137" s="21" t="s">
        <v>210606</v>
      </c>
    </row>
    <row r="16138" spans="1:9" ht="32" customHeight="1">
      <c r="A16138" s="19" t="s">
        <v>210607</v>
      </c>
      <c r="B16138" s="20" t="s">
        <v>14638</v>
      </c>
      <c r="C16138" s="22">
        <v>115</v>
      </c>
      <c r="D16138" s="21" t="s">
        <v>172339</v>
      </c>
      <c r="E16138" s="22">
        <v>45</v>
      </c>
      <c r="F16138" s="21" t="s">
        <v>176188</v>
      </c>
      <c r="G16138" s="22">
        <v>24</v>
      </c>
      <c r="H16138" s="22">
        <v>187</v>
      </c>
      <c r="I16138" s="21" t="s">
        <v>210608</v>
      </c>
    </row>
    <row r="16139" spans="1:9" ht="32" customHeight="1">
      <c r="A16139" s="19" t="s">
        <v>210609</v>
      </c>
      <c r="B16139" s="20" t="s">
        <v>14638</v>
      </c>
      <c r="C16139" s="22">
        <v>115</v>
      </c>
      <c r="D16139" s="21" t="s">
        <v>172339</v>
      </c>
      <c r="E16139" s="22">
        <v>45</v>
      </c>
      <c r="F16139" s="21" t="s">
        <v>176188</v>
      </c>
      <c r="G16139" s="22">
        <v>24</v>
      </c>
      <c r="H16139" s="22">
        <v>187</v>
      </c>
      <c r="I16139" s="21" t="s">
        <v>210610</v>
      </c>
    </row>
    <row r="16140" spans="1:9" ht="32" customHeight="1">
      <c r="A16140" s="19" t="s">
        <v>210611</v>
      </c>
      <c r="B16140" s="20" t="s">
        <v>170909</v>
      </c>
      <c r="C16140" s="22">
        <v>7</v>
      </c>
      <c r="D16140" s="21" t="s">
        <v>172587</v>
      </c>
      <c r="E16140" s="22">
        <v>105</v>
      </c>
      <c r="F16140" s="22">
        <v>0</v>
      </c>
      <c r="G16140" s="22">
        <v>0</v>
      </c>
      <c r="H16140" s="22">
        <v>115</v>
      </c>
      <c r="I16140" s="21" t="s">
        <v>210612</v>
      </c>
    </row>
    <row r="16141" spans="1:9" ht="32" customHeight="1">
      <c r="A16141" s="19" t="s">
        <v>210613</v>
      </c>
      <c r="B16141" s="20" t="s">
        <v>170909</v>
      </c>
      <c r="C16141" s="22">
        <v>7</v>
      </c>
      <c r="D16141" s="21" t="s">
        <v>172587</v>
      </c>
      <c r="E16141" s="22">
        <v>105</v>
      </c>
      <c r="F16141" s="22">
        <v>0</v>
      </c>
      <c r="G16141" s="22">
        <v>0</v>
      </c>
      <c r="H16141" s="22">
        <v>115</v>
      </c>
      <c r="I16141" s="21" t="s">
        <v>210614</v>
      </c>
    </row>
    <row r="16142" spans="1:9" ht="32" customHeight="1">
      <c r="A16142" s="19" t="s">
        <v>210615</v>
      </c>
      <c r="B16142" s="24">
        <v>0</v>
      </c>
      <c r="C16142" s="22">
        <v>0</v>
      </c>
      <c r="D16142" s="21" t="s">
        <v>210616</v>
      </c>
      <c r="E16142" s="22">
        <v>103</v>
      </c>
      <c r="F16142" s="21" t="s">
        <v>175807</v>
      </c>
      <c r="G16142" s="22">
        <v>16</v>
      </c>
      <c r="H16142" s="22">
        <v>122</v>
      </c>
      <c r="I16142" s="21" t="s">
        <v>210617</v>
      </c>
    </row>
    <row r="16143" spans="1:9" ht="32" customHeight="1">
      <c r="A16143" s="19" t="s">
        <v>210618</v>
      </c>
      <c r="B16143" s="20" t="s">
        <v>170065</v>
      </c>
      <c r="C16143" s="22">
        <v>19</v>
      </c>
      <c r="D16143" s="21" t="s">
        <v>173218</v>
      </c>
      <c r="E16143" s="22">
        <v>94</v>
      </c>
      <c r="F16143" s="21" t="s">
        <v>170786</v>
      </c>
      <c r="G16143" s="22">
        <v>1</v>
      </c>
      <c r="H16143" s="22">
        <v>117</v>
      </c>
      <c r="I16143" s="21" t="s">
        <v>210619</v>
      </c>
    </row>
    <row r="16144" spans="1:9" ht="32" customHeight="1">
      <c r="A16144" s="19" t="s">
        <v>210620</v>
      </c>
      <c r="B16144" s="20" t="s">
        <v>174503</v>
      </c>
      <c r="C16144" s="22">
        <v>53</v>
      </c>
      <c r="D16144" s="21" t="s">
        <v>174942</v>
      </c>
      <c r="E16144" s="22">
        <v>5</v>
      </c>
      <c r="F16144" s="21" t="s">
        <v>173002</v>
      </c>
      <c r="G16144" s="22">
        <v>35</v>
      </c>
      <c r="H16144" s="22">
        <v>96</v>
      </c>
      <c r="I16144" s="21" t="s">
        <v>210621</v>
      </c>
    </row>
    <row r="16145" spans="1:9" ht="32" customHeight="1">
      <c r="A16145" s="19" t="s">
        <v>210622</v>
      </c>
      <c r="B16145" s="24">
        <v>35</v>
      </c>
      <c r="C16145" s="22">
        <v>42</v>
      </c>
      <c r="D16145" s="22">
        <v>40</v>
      </c>
      <c r="E16145" s="22">
        <v>48</v>
      </c>
      <c r="F16145" s="22">
        <v>25</v>
      </c>
      <c r="G16145" s="22">
        <v>30</v>
      </c>
      <c r="H16145" s="22">
        <v>123</v>
      </c>
      <c r="I16145" s="21" t="s">
        <v>210623</v>
      </c>
    </row>
    <row r="16146" spans="1:9" ht="32" customHeight="1">
      <c r="A16146" s="19" t="s">
        <v>210624</v>
      </c>
      <c r="B16146" s="20" t="s">
        <v>195109</v>
      </c>
      <c r="C16146" s="22">
        <v>102</v>
      </c>
      <c r="D16146" s="21" t="s">
        <v>195109</v>
      </c>
      <c r="E16146" s="22">
        <v>102</v>
      </c>
      <c r="F16146" s="21" t="s">
        <v>169718</v>
      </c>
      <c r="G16146" s="22">
        <v>44</v>
      </c>
      <c r="H16146" s="22">
        <v>251</v>
      </c>
      <c r="I16146" s="21" t="s">
        <v>210625</v>
      </c>
    </row>
    <row r="16147" spans="1:9" ht="32" customHeight="1">
      <c r="A16147" s="19" t="s">
        <v>210626</v>
      </c>
      <c r="B16147" s="20" t="s">
        <v>171456</v>
      </c>
      <c r="C16147" s="22">
        <v>96</v>
      </c>
      <c r="D16147" s="22">
        <v>30</v>
      </c>
      <c r="E16147" s="22">
        <v>84</v>
      </c>
      <c r="F16147" s="21" t="s">
        <v>171496</v>
      </c>
      <c r="G16147" s="22">
        <v>100</v>
      </c>
      <c r="H16147" s="22">
        <v>283</v>
      </c>
      <c r="I16147" s="21" t="s">
        <v>210627</v>
      </c>
    </row>
    <row r="16148" spans="1:9" ht="32" customHeight="1">
      <c r="A16148" s="19" t="s">
        <v>210628</v>
      </c>
      <c r="B16148" s="20" t="s">
        <v>200931</v>
      </c>
      <c r="C16148" s="22">
        <v>57</v>
      </c>
      <c r="D16148" s="21" t="s">
        <v>178880</v>
      </c>
      <c r="E16148" s="22">
        <v>36</v>
      </c>
      <c r="F16148" s="21" t="s">
        <v>188322</v>
      </c>
      <c r="G16148" s="22">
        <v>38</v>
      </c>
      <c r="H16148" s="22">
        <v>134</v>
      </c>
      <c r="I16148" s="21" t="s">
        <v>210629</v>
      </c>
    </row>
    <row r="16149" spans="1:9" ht="32" customHeight="1">
      <c r="A16149" s="19" t="s">
        <v>210630</v>
      </c>
      <c r="B16149" s="20" t="s">
        <v>189655</v>
      </c>
      <c r="C16149" s="22">
        <v>53</v>
      </c>
      <c r="D16149" s="21" t="s">
        <v>180147</v>
      </c>
      <c r="E16149" s="22">
        <v>36</v>
      </c>
      <c r="F16149" s="21" t="s">
        <v>184841</v>
      </c>
      <c r="G16149" s="22">
        <v>38</v>
      </c>
      <c r="H16149" s="22">
        <v>130</v>
      </c>
      <c r="I16149" s="21" t="s">
        <v>210631</v>
      </c>
    </row>
    <row r="16150" spans="1:9" ht="32" customHeight="1">
      <c r="A16150" s="19" t="s">
        <v>210632</v>
      </c>
      <c r="B16150" s="20" t="s">
        <v>176447</v>
      </c>
      <c r="C16150" s="22">
        <v>86</v>
      </c>
      <c r="D16150" s="21" t="s">
        <v>171496</v>
      </c>
      <c r="E16150" s="22">
        <v>60</v>
      </c>
      <c r="F16150" s="21" t="s">
        <v>174092</v>
      </c>
      <c r="G16150" s="22">
        <v>22</v>
      </c>
      <c r="H16150" s="22">
        <v>171</v>
      </c>
      <c r="I16150" s="21" t="s">
        <v>210633</v>
      </c>
    </row>
    <row r="16151" spans="1:9" ht="32" customHeight="1">
      <c r="A16151" s="19" t="s">
        <v>210634</v>
      </c>
      <c r="B16151" s="20" t="s">
        <v>176447</v>
      </c>
      <c r="C16151" s="22">
        <v>86</v>
      </c>
      <c r="D16151" s="21" t="s">
        <v>171496</v>
      </c>
      <c r="E16151" s="22">
        <v>60</v>
      </c>
      <c r="F16151" s="21" t="s">
        <v>174092</v>
      </c>
      <c r="G16151" s="22">
        <v>22</v>
      </c>
      <c r="H16151" s="22">
        <v>171</v>
      </c>
      <c r="I16151" s="21" t="s">
        <v>210635</v>
      </c>
    </row>
    <row r="16152" spans="1:9" ht="32" customHeight="1">
      <c r="A16152" s="19" t="s">
        <v>210636</v>
      </c>
      <c r="B16152" s="20" t="s">
        <v>181182</v>
      </c>
      <c r="C16152" s="22">
        <v>42</v>
      </c>
      <c r="D16152" s="21" t="s">
        <v>174766</v>
      </c>
      <c r="E16152" s="22">
        <v>8</v>
      </c>
      <c r="F16152" s="21" t="s">
        <v>175533</v>
      </c>
      <c r="G16152" s="22">
        <v>9</v>
      </c>
      <c r="H16152" s="22">
        <v>62</v>
      </c>
      <c r="I16152" s="21" t="s">
        <v>210637</v>
      </c>
    </row>
    <row r="16153" spans="1:9" ht="32" customHeight="1">
      <c r="A16153" s="19" t="s">
        <v>210638</v>
      </c>
      <c r="B16153" s="20" t="s">
        <v>181182</v>
      </c>
      <c r="C16153" s="22">
        <v>42</v>
      </c>
      <c r="D16153" s="21" t="s">
        <v>174766</v>
      </c>
      <c r="E16153" s="22">
        <v>8</v>
      </c>
      <c r="F16153" s="21" t="s">
        <v>175533</v>
      </c>
      <c r="G16153" s="22">
        <v>9</v>
      </c>
      <c r="H16153" s="22">
        <v>62</v>
      </c>
      <c r="I16153" s="21" t="s">
        <v>210639</v>
      </c>
    </row>
    <row r="16154" spans="1:9" ht="32" customHeight="1">
      <c r="A16154" s="19" t="s">
        <v>210640</v>
      </c>
      <c r="B16154" s="24">
        <v>5</v>
      </c>
      <c r="C16154" s="22">
        <v>4</v>
      </c>
      <c r="D16154" s="22">
        <v>95</v>
      </c>
      <c r="E16154" s="22">
        <v>76</v>
      </c>
      <c r="F16154" s="22">
        <v>0</v>
      </c>
      <c r="G16154" s="22">
        <v>0</v>
      </c>
      <c r="H16154" s="22">
        <v>83</v>
      </c>
      <c r="I16154" s="21" t="s">
        <v>210641</v>
      </c>
    </row>
    <row r="16155" spans="1:9" ht="32" customHeight="1">
      <c r="A16155" s="19" t="s">
        <v>210642</v>
      </c>
      <c r="B16155" s="20" t="s">
        <v>176374</v>
      </c>
      <c r="C16155" s="22">
        <v>29</v>
      </c>
      <c r="D16155" s="21" t="s">
        <v>192923</v>
      </c>
      <c r="E16155" s="22">
        <v>53</v>
      </c>
      <c r="F16155" s="21" t="s">
        <v>177310</v>
      </c>
      <c r="G16155" s="22">
        <v>7</v>
      </c>
      <c r="H16155" s="22">
        <v>92</v>
      </c>
      <c r="I16155" s="21" t="s">
        <v>210643</v>
      </c>
    </row>
    <row r="16156" spans="1:9" ht="32" customHeight="1">
      <c r="A16156" s="19" t="s">
        <v>210644</v>
      </c>
      <c r="B16156" s="20" t="s">
        <v>182149</v>
      </c>
      <c r="C16156" s="22">
        <v>24</v>
      </c>
      <c r="D16156" s="22">
        <v>0</v>
      </c>
      <c r="E16156" s="22">
        <v>0</v>
      </c>
      <c r="F16156" s="21" t="s">
        <v>199829</v>
      </c>
      <c r="G16156" s="22">
        <v>31</v>
      </c>
      <c r="H16156" s="22">
        <v>58</v>
      </c>
      <c r="I16156" s="21" t="s">
        <v>210645</v>
      </c>
    </row>
    <row r="16157" spans="1:9" ht="32" customHeight="1">
      <c r="A16157" s="19" t="s">
        <v>210646</v>
      </c>
      <c r="B16157" s="24">
        <v>20</v>
      </c>
      <c r="C16157" s="22">
        <v>32</v>
      </c>
      <c r="D16157" s="39">
        <v>59375</v>
      </c>
      <c r="E16157" s="22">
        <v>95</v>
      </c>
      <c r="F16157" s="39">
        <v>20625</v>
      </c>
      <c r="G16157" s="22">
        <v>33</v>
      </c>
      <c r="H16157" s="22">
        <v>163</v>
      </c>
      <c r="I16157" s="21" t="s">
        <v>210647</v>
      </c>
    </row>
    <row r="16158" spans="1:9" ht="32" customHeight="1">
      <c r="A16158" s="19" t="s">
        <v>210648</v>
      </c>
      <c r="B16158" s="20" t="s">
        <v>178179</v>
      </c>
      <c r="C16158" s="22">
        <v>9</v>
      </c>
      <c r="D16158" s="22">
        <v>85</v>
      </c>
      <c r="E16158" s="22">
        <v>68</v>
      </c>
      <c r="F16158" s="21" t="s">
        <v>178330</v>
      </c>
      <c r="G16158" s="22">
        <v>3</v>
      </c>
      <c r="H16158" s="22">
        <v>83</v>
      </c>
      <c r="I16158" s="21" t="s">
        <v>210649</v>
      </c>
    </row>
    <row r="16159" spans="1:9" ht="32" customHeight="1">
      <c r="A16159" s="19" t="s">
        <v>210650</v>
      </c>
      <c r="B16159" s="20" t="s">
        <v>192849</v>
      </c>
      <c r="C16159" s="22">
        <v>88</v>
      </c>
      <c r="D16159" s="21" t="s">
        <v>189065</v>
      </c>
      <c r="E16159" s="22">
        <v>26</v>
      </c>
      <c r="F16159" s="21" t="s">
        <v>174685</v>
      </c>
      <c r="G16159" s="22">
        <v>10</v>
      </c>
      <c r="H16159" s="22">
        <v>127</v>
      </c>
      <c r="I16159" s="21" t="s">
        <v>210651</v>
      </c>
    </row>
    <row r="16160" spans="1:9" ht="32" customHeight="1">
      <c r="A16160" s="19" t="s">
        <v>210652</v>
      </c>
      <c r="B16160" s="20" t="s">
        <v>210653</v>
      </c>
      <c r="C16160" s="22">
        <v>120</v>
      </c>
      <c r="D16160" s="21" t="s">
        <v>177939</v>
      </c>
      <c r="E16160" s="22">
        <v>26</v>
      </c>
      <c r="F16160" s="21" t="s">
        <v>186596</v>
      </c>
      <c r="G16160" s="22">
        <v>33</v>
      </c>
      <c r="H16160" s="22">
        <v>182</v>
      </c>
      <c r="I16160" s="21" t="s">
        <v>210654</v>
      </c>
    </row>
    <row r="16161" spans="1:9" ht="32" customHeight="1">
      <c r="A16161" s="19" t="s">
        <v>210655</v>
      </c>
      <c r="B16161" s="20" t="s">
        <v>183246</v>
      </c>
      <c r="C16161" s="22">
        <v>86</v>
      </c>
      <c r="D16161" s="21" t="s">
        <v>176167</v>
      </c>
      <c r="E16161" s="22">
        <v>26</v>
      </c>
      <c r="F16161" s="21" t="s">
        <v>170129</v>
      </c>
      <c r="G16161" s="22">
        <v>8</v>
      </c>
      <c r="H16161" s="22">
        <v>123</v>
      </c>
      <c r="I16161" s="21" t="s">
        <v>210656</v>
      </c>
    </row>
    <row r="16162" spans="1:9" ht="32" customHeight="1">
      <c r="A16162" s="19" t="s">
        <v>210657</v>
      </c>
      <c r="B16162" s="20" t="s">
        <v>181820</v>
      </c>
      <c r="C16162" s="22">
        <v>48</v>
      </c>
      <c r="D16162" s="21" t="s">
        <v>173932</v>
      </c>
      <c r="E16162" s="22">
        <v>63</v>
      </c>
      <c r="F16162" s="21" t="s">
        <v>172398</v>
      </c>
      <c r="G16162" s="22">
        <v>24</v>
      </c>
      <c r="H16162" s="22">
        <v>138</v>
      </c>
      <c r="I16162" s="21" t="s">
        <v>210658</v>
      </c>
    </row>
    <row r="16163" spans="1:9" ht="32" customHeight="1">
      <c r="A16163" s="19" t="s">
        <v>210659</v>
      </c>
      <c r="B16163" s="20" t="s">
        <v>184461</v>
      </c>
      <c r="C16163" s="22">
        <v>53</v>
      </c>
      <c r="D16163" s="21" t="s">
        <v>210660</v>
      </c>
      <c r="E16163" s="22">
        <v>63</v>
      </c>
      <c r="F16163" s="22">
        <v>20</v>
      </c>
      <c r="G16163" s="22">
        <v>29</v>
      </c>
      <c r="H16163" s="22">
        <v>148</v>
      </c>
      <c r="I16163" s="21" t="s">
        <v>210661</v>
      </c>
    </row>
    <row r="16164" spans="1:9" ht="32" customHeight="1">
      <c r="A16164" s="19" t="s">
        <v>210662</v>
      </c>
      <c r="B16164" s="20" t="s">
        <v>178917</v>
      </c>
      <c r="C16164" s="22">
        <v>35</v>
      </c>
      <c r="D16164" s="21" t="s">
        <v>182546</v>
      </c>
      <c r="E16164" s="22">
        <v>38</v>
      </c>
      <c r="F16164" s="22">
        <v>0</v>
      </c>
      <c r="G16164" s="22">
        <v>0</v>
      </c>
      <c r="H16164" s="22">
        <v>76</v>
      </c>
      <c r="I16164" s="21" t="s">
        <v>210663</v>
      </c>
    </row>
    <row r="16165" spans="1:9" ht="32" customHeight="1">
      <c r="A16165" s="19" t="s">
        <v>210664</v>
      </c>
      <c r="B16165" s="20" t="s">
        <v>187864</v>
      </c>
      <c r="C16165" s="22">
        <v>47</v>
      </c>
      <c r="D16165" s="21" t="s">
        <v>178820</v>
      </c>
      <c r="E16165" s="22">
        <v>38</v>
      </c>
      <c r="F16165" s="21" t="s">
        <v>170151</v>
      </c>
      <c r="G16165" s="22">
        <v>1</v>
      </c>
      <c r="H16165" s="22">
        <v>89</v>
      </c>
      <c r="I16165" s="21" t="s">
        <v>210665</v>
      </c>
    </row>
    <row r="16166" spans="1:9" ht="32" customHeight="1">
      <c r="A16166" s="19" t="s">
        <v>210666</v>
      </c>
      <c r="B16166" s="20" t="s">
        <v>186580</v>
      </c>
      <c r="C16166" s="22">
        <v>32</v>
      </c>
      <c r="D16166" s="21" t="s">
        <v>172037</v>
      </c>
      <c r="E16166" s="22">
        <v>54</v>
      </c>
      <c r="F16166" s="21" t="s">
        <v>180006</v>
      </c>
      <c r="G16166" s="22">
        <v>45</v>
      </c>
      <c r="H16166" s="22">
        <v>134</v>
      </c>
      <c r="I16166" s="21" t="s">
        <v>210667</v>
      </c>
    </row>
    <row r="16167" spans="1:9" ht="32" customHeight="1">
      <c r="A16167" s="19" t="s">
        <v>210668</v>
      </c>
      <c r="B16167" s="20" t="s">
        <v>189905</v>
      </c>
      <c r="C16167" s="22">
        <v>61</v>
      </c>
      <c r="D16167" s="21" t="s">
        <v>173334</v>
      </c>
      <c r="E16167" s="22">
        <v>36</v>
      </c>
      <c r="F16167" s="21" t="s">
        <v>174302</v>
      </c>
      <c r="G16167" s="22">
        <v>7</v>
      </c>
      <c r="H16167" s="22">
        <v>107</v>
      </c>
      <c r="I16167" s="21" t="s">
        <v>210669</v>
      </c>
    </row>
    <row r="16168" spans="1:9" ht="32" customHeight="1">
      <c r="A16168" s="19" t="s">
        <v>210670</v>
      </c>
      <c r="B16168" s="20" t="s">
        <v>170909</v>
      </c>
      <c r="C16168" s="22">
        <v>5</v>
      </c>
      <c r="D16168" s="21" t="s">
        <v>163111</v>
      </c>
      <c r="E16168" s="22">
        <v>74</v>
      </c>
      <c r="F16168" s="21" t="s">
        <v>176352</v>
      </c>
      <c r="G16168" s="22">
        <v>1</v>
      </c>
      <c r="H16168" s="22">
        <v>83</v>
      </c>
      <c r="I16168" s="21" t="s">
        <v>210671</v>
      </c>
    </row>
    <row r="16169" spans="1:9" ht="32" customHeight="1">
      <c r="A16169" s="19" t="s">
        <v>210672</v>
      </c>
      <c r="B16169" s="24">
        <v>0</v>
      </c>
      <c r="C16169" s="22">
        <v>0</v>
      </c>
      <c r="D16169" s="21" t="s">
        <v>174559</v>
      </c>
      <c r="E16169" s="22">
        <v>79</v>
      </c>
      <c r="F16169" s="21" t="s">
        <v>177558</v>
      </c>
      <c r="G16169" s="22">
        <v>16</v>
      </c>
      <c r="H16169" s="22">
        <v>98</v>
      </c>
      <c r="I16169" s="21" t="s">
        <v>210673</v>
      </c>
    </row>
    <row r="16170" spans="1:9" ht="32" customHeight="1">
      <c r="A16170" s="19" t="s">
        <v>210674</v>
      </c>
      <c r="B16170" s="20" t="s">
        <v>178826</v>
      </c>
      <c r="C16170" s="22">
        <v>3</v>
      </c>
      <c r="D16170" s="21" t="s">
        <v>171807</v>
      </c>
      <c r="E16170" s="22">
        <v>66</v>
      </c>
      <c r="F16170" s="21" t="s">
        <v>174813</v>
      </c>
      <c r="G16170" s="22">
        <v>1</v>
      </c>
      <c r="H16170" s="22">
        <v>73</v>
      </c>
      <c r="I16170" s="21" t="s">
        <v>210675</v>
      </c>
    </row>
    <row r="16171" spans="1:9" ht="32" customHeight="1">
      <c r="A16171" s="19" t="s">
        <v>210676</v>
      </c>
      <c r="B16171" s="24">
        <v>80</v>
      </c>
      <c r="C16171" s="22">
        <v>40</v>
      </c>
      <c r="D16171" s="22">
        <v>18</v>
      </c>
      <c r="E16171" s="22">
        <v>9</v>
      </c>
      <c r="F16171" s="22">
        <v>2</v>
      </c>
      <c r="G16171" s="22">
        <v>1</v>
      </c>
      <c r="H16171" s="22">
        <v>53</v>
      </c>
      <c r="I16171" s="21" t="s">
        <v>210677</v>
      </c>
    </row>
    <row r="16172" spans="1:9" ht="32" customHeight="1">
      <c r="A16172" s="19" t="s">
        <v>210678</v>
      </c>
      <c r="B16172" s="20" t="s">
        <v>173534</v>
      </c>
      <c r="C16172" s="22">
        <v>21</v>
      </c>
      <c r="D16172" s="21" t="s">
        <v>172106</v>
      </c>
      <c r="E16172" s="22">
        <v>34</v>
      </c>
      <c r="F16172" s="21" t="s">
        <v>187084</v>
      </c>
      <c r="G16172" s="22">
        <v>6</v>
      </c>
      <c r="H16172" s="22">
        <v>64</v>
      </c>
      <c r="I16172" s="21" t="s">
        <v>210679</v>
      </c>
    </row>
    <row r="16173" spans="1:9" ht="32" customHeight="1">
      <c r="A16173" s="19" t="s">
        <v>210680</v>
      </c>
      <c r="B16173" s="20" t="s">
        <v>175830</v>
      </c>
      <c r="C16173" s="22">
        <v>40</v>
      </c>
      <c r="D16173" s="21" t="s">
        <v>180998</v>
      </c>
      <c r="E16173" s="22">
        <v>34</v>
      </c>
      <c r="F16173" s="21" t="s">
        <v>172603</v>
      </c>
      <c r="G16173" s="22">
        <v>10</v>
      </c>
      <c r="H16173" s="22">
        <v>87</v>
      </c>
      <c r="I16173" s="21" t="s">
        <v>210681</v>
      </c>
    </row>
    <row r="16174" spans="1:9" ht="32" customHeight="1">
      <c r="A16174" s="19" t="s">
        <v>210682</v>
      </c>
      <c r="B16174" s="20" t="s">
        <v>202162</v>
      </c>
      <c r="C16174" s="22">
        <v>38</v>
      </c>
      <c r="D16174" s="21" t="s">
        <v>210683</v>
      </c>
      <c r="E16174" s="22">
        <v>223</v>
      </c>
      <c r="F16174" s="21" t="s">
        <v>175382</v>
      </c>
      <c r="G16174" s="22">
        <v>99</v>
      </c>
      <c r="H16174" s="22">
        <v>363</v>
      </c>
      <c r="I16174" s="21" t="s">
        <v>210684</v>
      </c>
    </row>
    <row r="16175" spans="1:9" ht="32" customHeight="1">
      <c r="A16175" s="19" t="s">
        <v>210685</v>
      </c>
      <c r="B16175" s="20" t="s">
        <v>174681</v>
      </c>
      <c r="C16175" s="22">
        <v>4</v>
      </c>
      <c r="D16175" s="21" t="s">
        <v>172502</v>
      </c>
      <c r="E16175" s="22">
        <v>94</v>
      </c>
      <c r="F16175" s="21" t="s">
        <v>174681</v>
      </c>
      <c r="G16175" s="22">
        <v>4</v>
      </c>
      <c r="H16175" s="22">
        <v>105</v>
      </c>
      <c r="I16175" s="21" t="s">
        <v>210686</v>
      </c>
    </row>
    <row r="16176" spans="1:9" ht="32" customHeight="1">
      <c r="A16176" s="19" t="s">
        <v>210687</v>
      </c>
      <c r="B16176" s="20" t="s">
        <v>173391</v>
      </c>
      <c r="C16176" s="22">
        <v>11</v>
      </c>
      <c r="D16176" s="21" t="s">
        <v>193390</v>
      </c>
      <c r="E16176" s="22">
        <v>73</v>
      </c>
      <c r="F16176" s="21" t="s">
        <v>179836</v>
      </c>
      <c r="G16176" s="22">
        <v>31</v>
      </c>
      <c r="H16176" s="22">
        <v>118</v>
      </c>
      <c r="I16176" s="21" t="s">
        <v>210688</v>
      </c>
    </row>
    <row r="16177" spans="1:9" ht="32" customHeight="1">
      <c r="A16177" s="19" t="s">
        <v>210689</v>
      </c>
      <c r="B16177" s="40">
        <v>34375</v>
      </c>
      <c r="C16177" s="22">
        <v>22</v>
      </c>
      <c r="D16177" s="21" t="s">
        <v>174396</v>
      </c>
      <c r="E16177" s="22">
        <v>41</v>
      </c>
      <c r="F16177" s="21" t="s">
        <v>172906</v>
      </c>
      <c r="G16177" s="22">
        <v>1</v>
      </c>
      <c r="H16177" s="22">
        <v>67</v>
      </c>
      <c r="I16177" s="21" t="s">
        <v>210690</v>
      </c>
    </row>
    <row r="16178" spans="1:9" ht="32" customHeight="1">
      <c r="A16178" s="19" t="s">
        <v>210691</v>
      </c>
      <c r="B16178" s="20" t="s">
        <v>188836</v>
      </c>
      <c r="C16178" s="22">
        <v>44</v>
      </c>
      <c r="D16178" s="21" t="s">
        <v>210325</v>
      </c>
      <c r="E16178" s="22">
        <v>75</v>
      </c>
      <c r="F16178" s="21" t="s">
        <v>210692</v>
      </c>
      <c r="G16178" s="22">
        <v>62</v>
      </c>
      <c r="H16178" s="22">
        <v>184</v>
      </c>
      <c r="I16178" s="21" t="s">
        <v>210693</v>
      </c>
    </row>
    <row r="16179" spans="1:9" ht="32" customHeight="1">
      <c r="A16179" s="19" t="s">
        <v>210694</v>
      </c>
      <c r="B16179" s="20" t="s">
        <v>210695</v>
      </c>
      <c r="C16179" s="22">
        <v>77</v>
      </c>
      <c r="D16179" s="21" t="s">
        <v>170357</v>
      </c>
      <c r="E16179" s="22">
        <v>19</v>
      </c>
      <c r="F16179" s="21" t="s">
        <v>170405</v>
      </c>
      <c r="G16179" s="22">
        <v>12</v>
      </c>
      <c r="H16179" s="22">
        <v>111</v>
      </c>
      <c r="I16179" s="21" t="s">
        <v>210696</v>
      </c>
    </row>
    <row r="16180" spans="1:9" ht="32" customHeight="1">
      <c r="A16180" s="19" t="s">
        <v>210697</v>
      </c>
      <c r="B16180" s="20" t="s">
        <v>174346</v>
      </c>
      <c r="C16180" s="22">
        <v>7</v>
      </c>
      <c r="D16180" s="21" t="s">
        <v>180643</v>
      </c>
      <c r="E16180" s="22">
        <v>92</v>
      </c>
      <c r="F16180" s="21" t="s">
        <v>173685</v>
      </c>
      <c r="G16180" s="22">
        <v>17</v>
      </c>
      <c r="H16180" s="22">
        <v>119</v>
      </c>
      <c r="I16180" s="21" t="s">
        <v>210698</v>
      </c>
    </row>
    <row r="16181" spans="1:9" ht="32" customHeight="1">
      <c r="A16181" s="19" t="s">
        <v>210699</v>
      </c>
      <c r="B16181" s="20" t="s">
        <v>210700</v>
      </c>
      <c r="C16181" s="22">
        <v>59</v>
      </c>
      <c r="D16181" s="21" t="s">
        <v>181564</v>
      </c>
      <c r="E16181" s="22">
        <v>18</v>
      </c>
      <c r="F16181" s="21" t="s">
        <v>178944</v>
      </c>
      <c r="G16181" s="22">
        <v>32</v>
      </c>
      <c r="H16181" s="22">
        <v>112</v>
      </c>
      <c r="I16181" s="21" t="s">
        <v>210701</v>
      </c>
    </row>
    <row r="16182" spans="1:9" ht="32" customHeight="1">
      <c r="A16182" s="19" t="s">
        <v>210702</v>
      </c>
      <c r="B16182" s="20" t="s">
        <v>170561</v>
      </c>
      <c r="C16182" s="22">
        <v>26</v>
      </c>
      <c r="D16182" s="21" t="s">
        <v>179215</v>
      </c>
      <c r="E16182" s="22">
        <v>144</v>
      </c>
      <c r="F16182" s="21" t="s">
        <v>174126</v>
      </c>
      <c r="G16182" s="22">
        <v>25</v>
      </c>
      <c r="H16182" s="22">
        <v>198</v>
      </c>
      <c r="I16182" s="21" t="s">
        <v>210703</v>
      </c>
    </row>
    <row r="16183" spans="1:9" ht="32" customHeight="1">
      <c r="A16183" s="19" t="s">
        <v>210704</v>
      </c>
      <c r="B16183" s="20" t="s">
        <v>184347</v>
      </c>
      <c r="C16183" s="22">
        <v>17</v>
      </c>
      <c r="D16183" s="21" t="s">
        <v>175225</v>
      </c>
      <c r="E16183" s="22">
        <v>62</v>
      </c>
      <c r="F16183" s="21" t="s">
        <v>169778</v>
      </c>
      <c r="G16183" s="22">
        <v>39</v>
      </c>
      <c r="H16183" s="22">
        <v>121</v>
      </c>
      <c r="I16183" s="21" t="s">
        <v>210705</v>
      </c>
    </row>
    <row r="16184" spans="1:9" ht="32" customHeight="1">
      <c r="A16184" s="19" t="s">
        <v>210706</v>
      </c>
      <c r="B16184" s="20" t="s">
        <v>183729</v>
      </c>
      <c r="C16184" s="22">
        <v>21</v>
      </c>
      <c r="D16184" s="21" t="s">
        <v>183901</v>
      </c>
      <c r="E16184" s="22">
        <v>55</v>
      </c>
      <c r="F16184" s="21" t="s">
        <v>173487</v>
      </c>
      <c r="G16184" s="22">
        <v>40</v>
      </c>
      <c r="H16184" s="22">
        <v>119</v>
      </c>
      <c r="I16184" s="21" t="s">
        <v>210707</v>
      </c>
    </row>
    <row r="16185" spans="1:9" ht="32" customHeight="1">
      <c r="A16185" s="19" t="s">
        <v>210708</v>
      </c>
      <c r="B16185" s="24">
        <v>0</v>
      </c>
      <c r="C16185" s="22">
        <v>0</v>
      </c>
      <c r="D16185" s="21" t="s">
        <v>172538</v>
      </c>
      <c r="E16185" s="22">
        <v>150</v>
      </c>
      <c r="F16185" s="21" t="s">
        <v>172539</v>
      </c>
      <c r="G16185" s="22">
        <v>12</v>
      </c>
      <c r="H16185" s="22">
        <v>165</v>
      </c>
      <c r="I16185" s="21" t="s">
        <v>210709</v>
      </c>
    </row>
    <row r="16186" spans="1:9" ht="32" customHeight="1">
      <c r="A16186" s="19" t="s">
        <v>210710</v>
      </c>
      <c r="B16186" s="20" t="s">
        <v>176294</v>
      </c>
      <c r="C16186" s="22">
        <v>4</v>
      </c>
      <c r="D16186" s="21" t="s">
        <v>173573</v>
      </c>
      <c r="E16186" s="22">
        <v>162</v>
      </c>
      <c r="F16186" s="21" t="s">
        <v>170598</v>
      </c>
      <c r="G16186" s="22">
        <v>8</v>
      </c>
      <c r="H16186" s="22">
        <v>177</v>
      </c>
      <c r="I16186" s="21" t="s">
        <v>210711</v>
      </c>
    </row>
    <row r="16187" spans="1:9" ht="32" customHeight="1">
      <c r="A16187" s="19" t="s">
        <v>210712</v>
      </c>
      <c r="B16187" s="20" t="s">
        <v>172335</v>
      </c>
      <c r="C16187" s="22">
        <v>3</v>
      </c>
      <c r="D16187" s="21" t="s">
        <v>186000</v>
      </c>
      <c r="E16187" s="22">
        <v>64</v>
      </c>
      <c r="F16187" s="21" t="s">
        <v>177697</v>
      </c>
      <c r="G16187" s="22">
        <v>75</v>
      </c>
      <c r="H16187" s="22">
        <v>145</v>
      </c>
      <c r="I16187" s="21" t="s">
        <v>210713</v>
      </c>
    </row>
    <row r="16188" spans="1:9" ht="32" customHeight="1">
      <c r="A16188" s="19" t="s">
        <v>210714</v>
      </c>
      <c r="B16188" s="20" t="s">
        <v>189065</v>
      </c>
      <c r="C16188" s="22">
        <v>13</v>
      </c>
      <c r="D16188" s="21" t="s">
        <v>169643</v>
      </c>
      <c r="E16188" s="22">
        <v>38</v>
      </c>
      <c r="F16188" s="21" t="s">
        <v>169718</v>
      </c>
      <c r="G16188" s="22">
        <v>11</v>
      </c>
      <c r="H16188" s="22">
        <v>65</v>
      </c>
      <c r="I16188" s="21" t="s">
        <v>210715</v>
      </c>
    </row>
    <row r="16189" spans="1:9" ht="32" customHeight="1">
      <c r="A16189" s="19" t="s">
        <v>210716</v>
      </c>
      <c r="B16189" s="20" t="s">
        <v>178142</v>
      </c>
      <c r="C16189" s="22">
        <v>11</v>
      </c>
      <c r="D16189" s="21" t="s">
        <v>210717</v>
      </c>
      <c r="E16189" s="22">
        <v>101</v>
      </c>
      <c r="F16189" s="21" t="s">
        <v>14588</v>
      </c>
      <c r="G16189" s="22">
        <v>16</v>
      </c>
      <c r="H16189" s="22">
        <v>131</v>
      </c>
      <c r="I16189" s="21" t="s">
        <v>210718</v>
      </c>
    </row>
    <row r="16190" spans="1:9" ht="32" customHeight="1">
      <c r="A16190" s="19" t="s">
        <v>210719</v>
      </c>
      <c r="B16190" s="20" t="s">
        <v>169785</v>
      </c>
      <c r="C16190" s="22">
        <v>49</v>
      </c>
      <c r="D16190" s="21" t="s">
        <v>169743</v>
      </c>
      <c r="E16190" s="22">
        <v>45</v>
      </c>
      <c r="F16190" s="21" t="s">
        <v>198537</v>
      </c>
      <c r="G16190" s="22">
        <v>23</v>
      </c>
      <c r="H16190" s="22">
        <v>120</v>
      </c>
      <c r="I16190" s="21" t="s">
        <v>210720</v>
      </c>
    </row>
    <row r="16191" spans="1:9" ht="32" customHeight="1">
      <c r="A16191" s="19" t="s">
        <v>210721</v>
      </c>
      <c r="B16191" s="20" t="s">
        <v>181377</v>
      </c>
      <c r="C16191" s="22">
        <v>6</v>
      </c>
      <c r="D16191" s="21" t="s">
        <v>178005</v>
      </c>
      <c r="E16191" s="22">
        <v>45</v>
      </c>
      <c r="F16191" s="21" t="s">
        <v>171726</v>
      </c>
      <c r="G16191" s="22">
        <v>22</v>
      </c>
      <c r="H16191" s="22">
        <v>76</v>
      </c>
      <c r="I16191" s="21" t="s">
        <v>210722</v>
      </c>
    </row>
    <row r="16192" spans="1:9" ht="32" customHeight="1">
      <c r="A16192" s="19" t="s">
        <v>210723</v>
      </c>
      <c r="B16192" s="20" t="s">
        <v>173034</v>
      </c>
      <c r="C16192" s="22">
        <v>71</v>
      </c>
      <c r="D16192" s="22">
        <v>0</v>
      </c>
      <c r="E16192" s="22">
        <v>0</v>
      </c>
      <c r="F16192" s="21" t="s">
        <v>185804</v>
      </c>
      <c r="G16192" s="22">
        <v>19</v>
      </c>
      <c r="H16192" s="22">
        <v>93</v>
      </c>
      <c r="I16192" s="21" t="s">
        <v>210724</v>
      </c>
    </row>
    <row r="16193" spans="1:9" ht="32" customHeight="1">
      <c r="A16193" s="19" t="s">
        <v>210725</v>
      </c>
      <c r="B16193" s="20" t="s">
        <v>178350</v>
      </c>
      <c r="C16193" s="22">
        <v>86</v>
      </c>
      <c r="D16193" s="22">
        <v>0</v>
      </c>
      <c r="E16193" s="22">
        <v>0</v>
      </c>
      <c r="F16193" s="21" t="s">
        <v>173442</v>
      </c>
      <c r="G16193" s="22">
        <v>20</v>
      </c>
      <c r="H16193" s="22">
        <v>109</v>
      </c>
      <c r="I16193" s="21" t="s">
        <v>210726</v>
      </c>
    </row>
    <row r="16194" spans="1:9" ht="32" customHeight="1">
      <c r="A16194" s="19" t="s">
        <v>210727</v>
      </c>
      <c r="B16194" s="20" t="s">
        <v>169948</v>
      </c>
      <c r="C16194" s="22">
        <v>46</v>
      </c>
      <c r="D16194" s="21" t="s">
        <v>184433</v>
      </c>
      <c r="E16194" s="22">
        <v>55</v>
      </c>
      <c r="F16194" s="21" t="s">
        <v>178092</v>
      </c>
      <c r="G16194" s="22">
        <v>2</v>
      </c>
      <c r="H16194" s="22">
        <v>106</v>
      </c>
      <c r="I16194" s="21" t="s">
        <v>210728</v>
      </c>
    </row>
    <row r="16195" spans="1:9" ht="32" customHeight="1">
      <c r="A16195" s="19" t="s">
        <v>210729</v>
      </c>
      <c r="B16195" s="20" t="s">
        <v>182025</v>
      </c>
      <c r="C16195" s="22">
        <v>51</v>
      </c>
      <c r="D16195" s="21" t="s">
        <v>178096</v>
      </c>
      <c r="E16195" s="22">
        <v>19</v>
      </c>
      <c r="F16195" s="21" t="s">
        <v>170628</v>
      </c>
      <c r="G16195" s="22">
        <v>1</v>
      </c>
      <c r="H16195" s="22">
        <v>74</v>
      </c>
      <c r="I16195" s="21" t="s">
        <v>210730</v>
      </c>
    </row>
    <row r="16196" spans="1:9" ht="32" customHeight="1">
      <c r="A16196" s="19" t="s">
        <v>210731</v>
      </c>
      <c r="B16196" s="20" t="s">
        <v>179917</v>
      </c>
      <c r="C16196" s="22">
        <v>39</v>
      </c>
      <c r="D16196" s="21" t="s">
        <v>176944</v>
      </c>
      <c r="E16196" s="22">
        <v>55</v>
      </c>
      <c r="F16196" s="21" t="s">
        <v>199207</v>
      </c>
      <c r="G16196" s="22">
        <v>29</v>
      </c>
      <c r="H16196" s="22">
        <v>126</v>
      </c>
      <c r="I16196" s="21" t="s">
        <v>210732</v>
      </c>
    </row>
    <row r="16197" spans="1:9" ht="32" customHeight="1">
      <c r="A16197" s="19" t="s">
        <v>210733</v>
      </c>
      <c r="B16197" s="24">
        <v>100</v>
      </c>
      <c r="C16197" s="22">
        <v>72</v>
      </c>
      <c r="D16197" s="22">
        <v>0</v>
      </c>
      <c r="E16197" s="22">
        <v>0</v>
      </c>
      <c r="F16197" s="22">
        <v>0</v>
      </c>
      <c r="G16197" s="22">
        <v>0</v>
      </c>
      <c r="H16197" s="22">
        <v>75</v>
      </c>
      <c r="I16197" s="21" t="s">
        <v>210734</v>
      </c>
    </row>
    <row r="16198" spans="1:9" ht="32" customHeight="1">
      <c r="A16198" s="19" t="s">
        <v>210735</v>
      </c>
      <c r="B16198" s="20" t="s">
        <v>192413</v>
      </c>
      <c r="C16198" s="22">
        <v>13</v>
      </c>
      <c r="D16198" s="21" t="s">
        <v>171776</v>
      </c>
      <c r="E16198" s="22">
        <v>57</v>
      </c>
      <c r="F16198" s="21" t="s">
        <v>170628</v>
      </c>
      <c r="G16198" s="22">
        <v>1</v>
      </c>
      <c r="H16198" s="22">
        <v>74</v>
      </c>
      <c r="I16198" s="21" t="s">
        <v>210736</v>
      </c>
    </row>
    <row r="16199" spans="1:9" ht="32" customHeight="1">
      <c r="A16199" s="19" t="s">
        <v>210737</v>
      </c>
      <c r="B16199" s="24">
        <v>0</v>
      </c>
      <c r="C16199" s="22">
        <v>0</v>
      </c>
      <c r="D16199" s="21" t="s">
        <v>180622</v>
      </c>
      <c r="E16199" s="22">
        <v>66</v>
      </c>
      <c r="F16199" s="21" t="s">
        <v>171376</v>
      </c>
      <c r="G16199" s="22">
        <v>16</v>
      </c>
      <c r="H16199" s="22">
        <v>85</v>
      </c>
      <c r="I16199" s="21" t="s">
        <v>210738</v>
      </c>
    </row>
    <row r="16200" spans="1:9" ht="32" customHeight="1">
      <c r="A16200" s="19" t="s">
        <v>210739</v>
      </c>
      <c r="B16200" s="20" t="s">
        <v>172705</v>
      </c>
      <c r="C16200" s="22">
        <v>40</v>
      </c>
      <c r="D16200" s="21" t="s">
        <v>170623</v>
      </c>
      <c r="E16200" s="22">
        <v>15</v>
      </c>
      <c r="F16200" s="21" t="s">
        <v>174197</v>
      </c>
      <c r="G16200" s="22">
        <v>13</v>
      </c>
      <c r="H16200" s="22">
        <v>71</v>
      </c>
      <c r="I16200" s="21" t="s">
        <v>210740</v>
      </c>
    </row>
    <row r="16201" spans="1:9" ht="32" customHeight="1">
      <c r="A16201" s="19" t="s">
        <v>210741</v>
      </c>
      <c r="B16201" s="20" t="s">
        <v>172627</v>
      </c>
      <c r="C16201" s="22">
        <v>72</v>
      </c>
      <c r="D16201" s="21" t="s">
        <v>176888</v>
      </c>
      <c r="E16201" s="22">
        <v>28</v>
      </c>
      <c r="F16201" s="21" t="s">
        <v>177269</v>
      </c>
      <c r="G16201" s="22">
        <v>22</v>
      </c>
      <c r="H16201" s="22">
        <v>125</v>
      </c>
      <c r="I16201" s="21" t="s">
        <v>210742</v>
      </c>
    </row>
    <row r="16202" spans="1:9" ht="32" customHeight="1">
      <c r="A16202" s="19" t="s">
        <v>210743</v>
      </c>
      <c r="B16202" s="24">
        <v>0</v>
      </c>
      <c r="C16202" s="22">
        <v>0</v>
      </c>
      <c r="D16202" s="21" t="s">
        <v>186380</v>
      </c>
      <c r="E16202" s="22">
        <v>154</v>
      </c>
      <c r="F16202" s="21" t="s">
        <v>176403</v>
      </c>
      <c r="G16202" s="22">
        <v>1</v>
      </c>
      <c r="H16202" s="22">
        <v>158</v>
      </c>
      <c r="I16202" s="21" t="s">
        <v>210744</v>
      </c>
    </row>
    <row r="16203" spans="1:9" ht="32" customHeight="1">
      <c r="A16203" s="19" t="s">
        <v>210745</v>
      </c>
      <c r="B16203" s="20" t="s">
        <v>198382</v>
      </c>
      <c r="C16203" s="22">
        <v>2</v>
      </c>
      <c r="D16203" s="21" t="s">
        <v>176667</v>
      </c>
      <c r="E16203" s="22">
        <v>169</v>
      </c>
      <c r="F16203" s="21" t="s">
        <v>174831</v>
      </c>
      <c r="G16203" s="22">
        <v>4</v>
      </c>
      <c r="H16203" s="22">
        <v>178</v>
      </c>
      <c r="I16203" s="21" t="s">
        <v>210746</v>
      </c>
    </row>
    <row r="16204" spans="1:9" ht="32" customHeight="1">
      <c r="A16204" s="19" t="s">
        <v>210747</v>
      </c>
      <c r="B16204" s="20" t="s">
        <v>205895</v>
      </c>
      <c r="C16204" s="22">
        <v>48</v>
      </c>
      <c r="D16204" s="21" t="s">
        <v>178838</v>
      </c>
      <c r="E16204" s="22">
        <v>40</v>
      </c>
      <c r="F16204" s="21" t="s">
        <v>172305</v>
      </c>
      <c r="G16204" s="22">
        <v>1</v>
      </c>
      <c r="H16204" s="22">
        <v>92</v>
      </c>
      <c r="I16204" s="21" t="s">
        <v>210748</v>
      </c>
    </row>
    <row r="16205" spans="1:9" ht="32" customHeight="1">
      <c r="A16205" s="19" t="s">
        <v>210749</v>
      </c>
      <c r="B16205" s="20" t="s">
        <v>169764</v>
      </c>
      <c r="C16205" s="22">
        <v>2</v>
      </c>
      <c r="D16205" s="21" t="s">
        <v>182361</v>
      </c>
      <c r="E16205" s="22">
        <v>91</v>
      </c>
      <c r="F16205" s="21" t="s">
        <v>169764</v>
      </c>
      <c r="G16205" s="22">
        <v>2</v>
      </c>
      <c r="H16205" s="22">
        <v>98</v>
      </c>
      <c r="I16205" s="21" t="s">
        <v>210750</v>
      </c>
    </row>
    <row r="16206" spans="1:9" ht="32" customHeight="1">
      <c r="A16206" s="19" t="s">
        <v>210751</v>
      </c>
      <c r="B16206" s="24">
        <v>50</v>
      </c>
      <c r="C16206" s="22">
        <v>29</v>
      </c>
      <c r="D16206" s="21" t="s">
        <v>171825</v>
      </c>
      <c r="E16206" s="22">
        <v>2</v>
      </c>
      <c r="F16206" s="21" t="s">
        <v>174284</v>
      </c>
      <c r="G16206" s="22">
        <v>27</v>
      </c>
      <c r="H16206" s="22">
        <v>61</v>
      </c>
      <c r="I16206" s="21" t="s">
        <v>210752</v>
      </c>
    </row>
    <row r="16207" spans="1:9" ht="32" customHeight="1">
      <c r="A16207" s="19" t="s">
        <v>210753</v>
      </c>
      <c r="B16207" s="24">
        <v>0</v>
      </c>
      <c r="C16207" s="22">
        <v>0</v>
      </c>
      <c r="D16207" s="21" t="s">
        <v>189358</v>
      </c>
      <c r="E16207" s="22">
        <v>97</v>
      </c>
      <c r="F16207" s="21" t="s">
        <v>174884</v>
      </c>
      <c r="G16207" s="22">
        <v>16</v>
      </c>
      <c r="H16207" s="22">
        <v>116</v>
      </c>
      <c r="I16207" s="21" t="s">
        <v>210754</v>
      </c>
    </row>
    <row r="16208" spans="1:9" ht="32" customHeight="1">
      <c r="A16208" s="19" t="s">
        <v>210755</v>
      </c>
      <c r="B16208" s="24">
        <v>0</v>
      </c>
      <c r="C16208" s="22">
        <v>0</v>
      </c>
      <c r="D16208" s="21" t="s">
        <v>173209</v>
      </c>
      <c r="E16208" s="22">
        <v>79</v>
      </c>
      <c r="F16208" s="21" t="s">
        <v>170976</v>
      </c>
      <c r="G16208" s="22">
        <v>2</v>
      </c>
      <c r="H16208" s="22">
        <v>84</v>
      </c>
      <c r="I16208" s="21" t="s">
        <v>210756</v>
      </c>
    </row>
    <row r="16209" spans="1:9" ht="32" customHeight="1">
      <c r="A16209" s="19" t="s">
        <v>210757</v>
      </c>
      <c r="B16209" s="20" t="s">
        <v>170675</v>
      </c>
      <c r="C16209" s="22">
        <v>6</v>
      </c>
      <c r="D16209" s="21" t="s">
        <v>197314</v>
      </c>
      <c r="E16209" s="22">
        <v>76</v>
      </c>
      <c r="F16209" s="21" t="s">
        <v>188788</v>
      </c>
      <c r="G16209" s="22">
        <v>45</v>
      </c>
      <c r="H16209" s="22">
        <v>130</v>
      </c>
      <c r="I16209" s="21" t="s">
        <v>210758</v>
      </c>
    </row>
    <row r="16210" spans="1:9" ht="32" customHeight="1">
      <c r="A16210" s="19" t="s">
        <v>210759</v>
      </c>
      <c r="B16210" s="20" t="s">
        <v>173609</v>
      </c>
      <c r="C16210" s="22">
        <v>30</v>
      </c>
      <c r="D16210" s="21" t="s">
        <v>210760</v>
      </c>
      <c r="E16210" s="22">
        <v>86</v>
      </c>
      <c r="F16210" s="21" t="s">
        <v>210761</v>
      </c>
      <c r="G16210" s="22">
        <v>65</v>
      </c>
      <c r="H16210" s="22">
        <v>184</v>
      </c>
      <c r="I16210" s="21" t="s">
        <v>210762</v>
      </c>
    </row>
    <row r="16211" spans="1:9" ht="32" customHeight="1">
      <c r="A16211" s="19" t="s">
        <v>210763</v>
      </c>
      <c r="B16211" s="20" t="s">
        <v>171291</v>
      </c>
      <c r="C16211" s="22">
        <v>13</v>
      </c>
      <c r="D16211" s="21" t="s">
        <v>187762</v>
      </c>
      <c r="E16211" s="22">
        <v>77</v>
      </c>
      <c r="F16211" s="21" t="s">
        <v>169658</v>
      </c>
      <c r="G16211" s="22">
        <v>5</v>
      </c>
      <c r="H16211" s="22">
        <v>98</v>
      </c>
      <c r="I16211" s="21" t="s">
        <v>210764</v>
      </c>
    </row>
    <row r="16212" spans="1:9" ht="32" customHeight="1">
      <c r="A16212" s="19" t="s">
        <v>210765</v>
      </c>
      <c r="B16212" s="20" t="s">
        <v>170129</v>
      </c>
      <c r="C16212" s="22">
        <v>4</v>
      </c>
      <c r="D16212" s="21" t="s">
        <v>174053</v>
      </c>
      <c r="E16212" s="22">
        <v>56</v>
      </c>
      <c r="F16212" s="22">
        <v>0</v>
      </c>
      <c r="G16212" s="22">
        <v>0</v>
      </c>
      <c r="H16212" s="22">
        <v>63</v>
      </c>
      <c r="I16212" s="21" t="s">
        <v>210766</v>
      </c>
    </row>
    <row r="16213" spans="1:9" ht="32" customHeight="1">
      <c r="A16213" s="19" t="s">
        <v>210767</v>
      </c>
      <c r="B16213" s="20" t="s">
        <v>170072</v>
      </c>
      <c r="C16213" s="22">
        <v>2</v>
      </c>
      <c r="D16213" s="21" t="s">
        <v>189698</v>
      </c>
      <c r="E16213" s="22">
        <v>113</v>
      </c>
      <c r="F16213" s="21" t="s">
        <v>172139</v>
      </c>
      <c r="G16213" s="22">
        <v>8</v>
      </c>
      <c r="H16213" s="22">
        <v>126</v>
      </c>
      <c r="I16213" s="21" t="s">
        <v>210768</v>
      </c>
    </row>
    <row r="16214" spans="1:9" ht="32" customHeight="1">
      <c r="A16214" s="19" t="s">
        <v>210769</v>
      </c>
      <c r="B16214" s="20" t="s">
        <v>171070</v>
      </c>
      <c r="C16214" s="22">
        <v>24</v>
      </c>
      <c r="D16214" s="21" t="s">
        <v>170134</v>
      </c>
      <c r="E16214" s="22">
        <v>54</v>
      </c>
      <c r="F16214" s="21" t="s">
        <v>173863</v>
      </c>
      <c r="G16214" s="22">
        <v>3</v>
      </c>
      <c r="H16214" s="22">
        <v>84</v>
      </c>
      <c r="I16214" s="21" t="s">
        <v>210770</v>
      </c>
    </row>
    <row r="16215" spans="1:9" ht="32" customHeight="1">
      <c r="A16215" s="19" t="s">
        <v>210771</v>
      </c>
      <c r="B16215" s="20" t="s">
        <v>178309</v>
      </c>
      <c r="C16215" s="22">
        <v>26</v>
      </c>
      <c r="D16215" s="21" t="s">
        <v>210772</v>
      </c>
      <c r="E16215" s="22">
        <v>79</v>
      </c>
      <c r="F16215" s="21" t="s">
        <v>184481</v>
      </c>
      <c r="G16215" s="22">
        <v>11</v>
      </c>
      <c r="H16215" s="22">
        <v>119</v>
      </c>
      <c r="I16215" s="21" t="s">
        <v>210773</v>
      </c>
    </row>
    <row r="16216" spans="1:9" ht="32" customHeight="1">
      <c r="A16216" s="19" t="s">
        <v>210774</v>
      </c>
      <c r="B16216" s="20" t="s">
        <v>171058</v>
      </c>
      <c r="C16216" s="22">
        <v>30</v>
      </c>
      <c r="D16216" s="21" t="s">
        <v>210775</v>
      </c>
      <c r="E16216" s="22">
        <v>137</v>
      </c>
      <c r="F16216" s="21" t="s">
        <v>193087</v>
      </c>
      <c r="G16216" s="22">
        <v>28</v>
      </c>
      <c r="H16216" s="22">
        <v>198</v>
      </c>
      <c r="I16216" s="21" t="s">
        <v>210776</v>
      </c>
    </row>
    <row r="16217" spans="1:9" ht="32" customHeight="1">
      <c r="A16217" s="19" t="s">
        <v>210777</v>
      </c>
      <c r="B16217" s="20" t="s">
        <v>195399</v>
      </c>
      <c r="C16217" s="22">
        <v>61</v>
      </c>
      <c r="D16217" s="21" t="s">
        <v>184044</v>
      </c>
      <c r="E16217" s="22">
        <v>31</v>
      </c>
      <c r="F16217" s="21" t="s">
        <v>173616</v>
      </c>
      <c r="G16217" s="22">
        <v>43</v>
      </c>
      <c r="H16217" s="22">
        <v>138</v>
      </c>
      <c r="I16217" s="21" t="s">
        <v>210778</v>
      </c>
    </row>
    <row r="16218" spans="1:9" ht="32" customHeight="1">
      <c r="A16218" s="19" t="s">
        <v>210779</v>
      </c>
      <c r="B16218" s="20" t="s">
        <v>169909</v>
      </c>
      <c r="C16218" s="22">
        <v>8</v>
      </c>
      <c r="D16218" s="21" t="s">
        <v>173697</v>
      </c>
      <c r="E16218" s="22">
        <v>51</v>
      </c>
      <c r="F16218" s="21" t="s">
        <v>172004</v>
      </c>
      <c r="G16218" s="22">
        <v>7</v>
      </c>
      <c r="H16218" s="22">
        <v>69</v>
      </c>
      <c r="I16218" s="21" t="s">
        <v>210780</v>
      </c>
    </row>
    <row r="16219" spans="1:9" ht="32" customHeight="1">
      <c r="A16219" s="19" t="s">
        <v>210781</v>
      </c>
      <c r="B16219" s="20" t="s">
        <v>170788</v>
      </c>
      <c r="C16219" s="22">
        <v>3</v>
      </c>
      <c r="D16219" s="21" t="s">
        <v>181653</v>
      </c>
      <c r="E16219" s="22">
        <v>109</v>
      </c>
      <c r="F16219" s="21" t="s">
        <v>172932</v>
      </c>
      <c r="G16219" s="22">
        <v>2</v>
      </c>
      <c r="H16219" s="22">
        <v>117</v>
      </c>
      <c r="I16219" s="21" t="s">
        <v>210782</v>
      </c>
    </row>
    <row r="16220" spans="1:9" ht="32" customHeight="1">
      <c r="A16220" s="19" t="s">
        <v>210783</v>
      </c>
      <c r="B16220" s="20" t="s">
        <v>171814</v>
      </c>
      <c r="C16220" s="22">
        <v>15</v>
      </c>
      <c r="D16220" s="21" t="s">
        <v>172955</v>
      </c>
      <c r="E16220" s="22">
        <v>66</v>
      </c>
      <c r="F16220" s="21" t="s">
        <v>169926</v>
      </c>
      <c r="G16220" s="22">
        <v>3</v>
      </c>
      <c r="H16220" s="22">
        <v>87</v>
      </c>
      <c r="I16220" s="21" t="s">
        <v>210784</v>
      </c>
    </row>
    <row r="16221" spans="1:9" ht="32" customHeight="1">
      <c r="A16221" s="19" t="s">
        <v>210785</v>
      </c>
      <c r="B16221" s="20" t="s">
        <v>171872</v>
      </c>
      <c r="C16221" s="22">
        <v>1</v>
      </c>
      <c r="D16221" s="21" t="s">
        <v>174009</v>
      </c>
      <c r="E16221" s="22">
        <v>52</v>
      </c>
      <c r="F16221" s="21" t="s">
        <v>174978</v>
      </c>
      <c r="G16221" s="22">
        <v>5</v>
      </c>
      <c r="H16221" s="22">
        <v>61</v>
      </c>
      <c r="I16221" s="21" t="s">
        <v>210786</v>
      </c>
    </row>
    <row r="16222" spans="1:9" ht="32" customHeight="1">
      <c r="A16222" s="19" t="s">
        <v>210787</v>
      </c>
      <c r="B16222" s="20" t="s">
        <v>172979</v>
      </c>
      <c r="C16222" s="22">
        <v>30</v>
      </c>
      <c r="D16222" s="21" t="s">
        <v>172734</v>
      </c>
      <c r="E16222" s="22">
        <v>5</v>
      </c>
      <c r="F16222" s="21" t="s">
        <v>182546</v>
      </c>
      <c r="G16222" s="22">
        <v>38</v>
      </c>
      <c r="H16222" s="22">
        <v>76</v>
      </c>
      <c r="I16222" s="21" t="s">
        <v>210788</v>
      </c>
    </row>
    <row r="16223" spans="1:9" ht="32" customHeight="1">
      <c r="A16223" s="19" t="s">
        <v>210789</v>
      </c>
      <c r="B16223" s="20" t="s">
        <v>180198</v>
      </c>
      <c r="C16223" s="22">
        <v>11</v>
      </c>
      <c r="D16223" s="21" t="s">
        <v>194375</v>
      </c>
      <c r="E16223" s="22">
        <v>83</v>
      </c>
      <c r="F16223" s="21" t="s">
        <v>170910</v>
      </c>
      <c r="G16223" s="22">
        <v>2</v>
      </c>
      <c r="H16223" s="22">
        <v>99</v>
      </c>
      <c r="I16223" s="21" t="s">
        <v>210790</v>
      </c>
    </row>
    <row r="16224" spans="1:9" ht="32" customHeight="1">
      <c r="A16224" s="19" t="s">
        <v>210791</v>
      </c>
      <c r="B16224" s="20" t="s">
        <v>197900</v>
      </c>
      <c r="C16224" s="22">
        <v>59</v>
      </c>
      <c r="D16224" s="21" t="s">
        <v>184548</v>
      </c>
      <c r="E16224" s="22">
        <v>8</v>
      </c>
      <c r="F16224" s="21" t="s">
        <v>177751</v>
      </c>
      <c r="G16224" s="22">
        <v>26</v>
      </c>
      <c r="H16224" s="22">
        <v>96</v>
      </c>
      <c r="I16224" s="21" t="s">
        <v>210792</v>
      </c>
    </row>
    <row r="16225" spans="1:9" ht="32" customHeight="1">
      <c r="A16225" s="19" t="s">
        <v>210793</v>
      </c>
      <c r="B16225" s="20" t="s">
        <v>197900</v>
      </c>
      <c r="C16225" s="22">
        <v>59</v>
      </c>
      <c r="D16225" s="21" t="s">
        <v>184548</v>
      </c>
      <c r="E16225" s="22">
        <v>8</v>
      </c>
      <c r="F16225" s="21" t="s">
        <v>177751</v>
      </c>
      <c r="G16225" s="22">
        <v>26</v>
      </c>
      <c r="H16225" s="22">
        <v>96</v>
      </c>
      <c r="I16225" s="21" t="s">
        <v>210794</v>
      </c>
    </row>
    <row r="16226" spans="1:9" ht="32" customHeight="1">
      <c r="A16226" s="19" t="s">
        <v>210795</v>
      </c>
      <c r="B16226" s="24">
        <v>0</v>
      </c>
      <c r="C16226" s="22">
        <v>0</v>
      </c>
      <c r="D16226" s="21" t="s">
        <v>174420</v>
      </c>
      <c r="E16226" s="22">
        <v>118</v>
      </c>
      <c r="F16226" s="21" t="s">
        <v>172225</v>
      </c>
      <c r="G16226" s="22">
        <v>2</v>
      </c>
      <c r="H16226" s="22">
        <v>123</v>
      </c>
      <c r="I16226" s="21" t="s">
        <v>210796</v>
      </c>
    </row>
    <row r="16227" spans="1:9" ht="32" customHeight="1">
      <c r="A16227" s="19" t="s">
        <v>210797</v>
      </c>
      <c r="B16227" s="20" t="s">
        <v>173936</v>
      </c>
      <c r="C16227" s="22">
        <v>1</v>
      </c>
      <c r="D16227" s="21" t="s">
        <v>163198</v>
      </c>
      <c r="E16227" s="22">
        <v>117</v>
      </c>
      <c r="F16227" s="21" t="s">
        <v>172225</v>
      </c>
      <c r="G16227" s="22">
        <v>2</v>
      </c>
      <c r="H16227" s="22">
        <v>123</v>
      </c>
      <c r="I16227" s="21" t="s">
        <v>210798</v>
      </c>
    </row>
    <row r="16228" spans="1:9" ht="32" customHeight="1">
      <c r="A16228" s="19" t="s">
        <v>210799</v>
      </c>
      <c r="B16228" s="20" t="s">
        <v>170390</v>
      </c>
      <c r="C16228" s="22">
        <v>2</v>
      </c>
      <c r="D16228" s="21" t="s">
        <v>181064</v>
      </c>
      <c r="E16228" s="22">
        <v>110</v>
      </c>
      <c r="F16228" s="21" t="s">
        <v>189853</v>
      </c>
      <c r="G16228" s="22">
        <v>5</v>
      </c>
      <c r="H16228" s="22">
        <v>120</v>
      </c>
      <c r="I16228" s="21" t="s">
        <v>210800</v>
      </c>
    </row>
    <row r="16229" spans="1:9" ht="32" customHeight="1">
      <c r="A16229" s="19" t="s">
        <v>210801</v>
      </c>
      <c r="B16229" s="20" t="s">
        <v>183800</v>
      </c>
      <c r="C16229" s="22">
        <v>55</v>
      </c>
      <c r="D16229" s="21" t="s">
        <v>171352</v>
      </c>
      <c r="E16229" s="22">
        <v>77</v>
      </c>
      <c r="F16229" s="21" t="s">
        <v>179892</v>
      </c>
      <c r="G16229" s="22">
        <v>5</v>
      </c>
      <c r="H16229" s="22">
        <v>140</v>
      </c>
      <c r="I16229" s="21" t="s">
        <v>210802</v>
      </c>
    </row>
    <row r="16230" spans="1:9" ht="32" customHeight="1">
      <c r="A16230" s="19" t="s">
        <v>210803</v>
      </c>
      <c r="B16230" s="20" t="s">
        <v>172913</v>
      </c>
      <c r="C16230" s="22">
        <v>56</v>
      </c>
      <c r="D16230" s="21" t="s">
        <v>193725</v>
      </c>
      <c r="E16230" s="22">
        <v>83</v>
      </c>
      <c r="F16230" s="21" t="s">
        <v>183379</v>
      </c>
      <c r="G16230" s="22">
        <v>11</v>
      </c>
      <c r="H16230" s="22">
        <v>153</v>
      </c>
      <c r="I16230" s="21" t="s">
        <v>210804</v>
      </c>
    </row>
    <row r="16231" spans="1:9" ht="32" customHeight="1">
      <c r="A16231" s="19" t="s">
        <v>210805</v>
      </c>
      <c r="B16231" s="20" t="s">
        <v>176528</v>
      </c>
      <c r="C16231" s="22">
        <v>28</v>
      </c>
      <c r="D16231" s="21" t="s">
        <v>171824</v>
      </c>
      <c r="E16231" s="22">
        <v>44</v>
      </c>
      <c r="F16231" s="21" t="s">
        <v>171896</v>
      </c>
      <c r="G16231" s="22">
        <v>15</v>
      </c>
      <c r="H16231" s="22">
        <v>90</v>
      </c>
      <c r="I16231" s="21" t="s">
        <v>210806</v>
      </c>
    </row>
    <row r="16232" spans="1:9" ht="32" customHeight="1">
      <c r="A16232" s="19" t="s">
        <v>210807</v>
      </c>
      <c r="B16232" s="20" t="s">
        <v>183418</v>
      </c>
      <c r="C16232" s="22">
        <v>6</v>
      </c>
      <c r="D16232" s="22">
        <v>80</v>
      </c>
      <c r="E16232" s="22">
        <v>140</v>
      </c>
      <c r="F16232" s="21" t="s">
        <v>199683</v>
      </c>
      <c r="G16232" s="22">
        <v>29</v>
      </c>
      <c r="H16232" s="22">
        <v>178</v>
      </c>
      <c r="I16232" s="21" t="s">
        <v>210808</v>
      </c>
    </row>
    <row r="16233" spans="1:9" ht="32" customHeight="1">
      <c r="A16233" s="19" t="s">
        <v>210809</v>
      </c>
      <c r="B16233" s="20" t="s">
        <v>183418</v>
      </c>
      <c r="C16233" s="22">
        <v>6</v>
      </c>
      <c r="D16233" s="22">
        <v>80</v>
      </c>
      <c r="E16233" s="22">
        <v>140</v>
      </c>
      <c r="F16233" s="21" t="s">
        <v>199683</v>
      </c>
      <c r="G16233" s="22">
        <v>29</v>
      </c>
      <c r="H16233" s="22">
        <v>178</v>
      </c>
      <c r="I16233" s="21" t="s">
        <v>210810</v>
      </c>
    </row>
    <row r="16234" spans="1:9" ht="32" customHeight="1">
      <c r="A16234" s="19" t="s">
        <v>210811</v>
      </c>
      <c r="B16234" s="20" t="s">
        <v>174507</v>
      </c>
      <c r="C16234" s="22">
        <v>86</v>
      </c>
      <c r="D16234" s="21" t="s">
        <v>174076</v>
      </c>
      <c r="E16234" s="22">
        <v>4</v>
      </c>
      <c r="F16234" s="22">
        <v>0</v>
      </c>
      <c r="G16234" s="22">
        <v>0</v>
      </c>
      <c r="H16234" s="22">
        <v>93</v>
      </c>
      <c r="I16234" s="21" t="s">
        <v>210812</v>
      </c>
    </row>
    <row r="16235" spans="1:9" ht="32" customHeight="1">
      <c r="A16235" s="19" t="s">
        <v>210813</v>
      </c>
      <c r="B16235" s="20" t="s">
        <v>174507</v>
      </c>
      <c r="C16235" s="22">
        <v>86</v>
      </c>
      <c r="D16235" s="21" t="s">
        <v>174076</v>
      </c>
      <c r="E16235" s="22">
        <v>4</v>
      </c>
      <c r="F16235" s="22">
        <v>0</v>
      </c>
      <c r="G16235" s="22">
        <v>0</v>
      </c>
      <c r="H16235" s="22">
        <v>93</v>
      </c>
      <c r="I16235" s="21" t="s">
        <v>210814</v>
      </c>
    </row>
    <row r="16236" spans="1:9" ht="32" customHeight="1">
      <c r="A16236" s="19" t="s">
        <v>210815</v>
      </c>
      <c r="B16236" s="24">
        <v>0</v>
      </c>
      <c r="C16236" s="22">
        <v>0</v>
      </c>
      <c r="D16236" s="21" t="s">
        <v>174572</v>
      </c>
      <c r="E16236" s="22">
        <v>100</v>
      </c>
      <c r="F16236" s="21" t="s">
        <v>170423</v>
      </c>
      <c r="G16236" s="22">
        <v>2</v>
      </c>
      <c r="H16236" s="22">
        <v>105</v>
      </c>
      <c r="I16236" s="21" t="s">
        <v>210816</v>
      </c>
    </row>
    <row r="16237" spans="1:9" ht="32" customHeight="1">
      <c r="A16237" s="19" t="s">
        <v>210817</v>
      </c>
      <c r="B16237" s="24">
        <v>0</v>
      </c>
      <c r="C16237" s="22">
        <v>0</v>
      </c>
      <c r="D16237" s="21" t="s">
        <v>174572</v>
      </c>
      <c r="E16237" s="22">
        <v>100</v>
      </c>
      <c r="F16237" s="21" t="s">
        <v>170423</v>
      </c>
      <c r="G16237" s="22">
        <v>2</v>
      </c>
      <c r="H16237" s="22">
        <v>105</v>
      </c>
      <c r="I16237" s="21" t="s">
        <v>210818</v>
      </c>
    </row>
    <row r="16238" spans="1:9" ht="44" customHeight="1">
      <c r="A16238" s="19" t="s">
        <v>210819</v>
      </c>
      <c r="B16238" s="20" t="s">
        <v>210820</v>
      </c>
      <c r="C16238" s="22">
        <v>28</v>
      </c>
      <c r="D16238" s="21" t="s">
        <v>210821</v>
      </c>
      <c r="E16238" s="22">
        <v>244</v>
      </c>
      <c r="F16238" s="21" t="s">
        <v>210822</v>
      </c>
      <c r="G16238" s="22">
        <v>3</v>
      </c>
      <c r="H16238" s="22">
        <v>278</v>
      </c>
      <c r="I16238" s="21" t="s">
        <v>210823</v>
      </c>
    </row>
    <row r="16239" spans="1:9" ht="44" customHeight="1">
      <c r="A16239" s="19" t="s">
        <v>210824</v>
      </c>
      <c r="B16239" s="20" t="s">
        <v>210825</v>
      </c>
      <c r="C16239" s="22">
        <v>85</v>
      </c>
      <c r="D16239" s="21" t="s">
        <v>181313</v>
      </c>
      <c r="E16239" s="22">
        <v>56</v>
      </c>
      <c r="F16239" s="21" t="s">
        <v>209136</v>
      </c>
      <c r="G16239" s="22">
        <v>71</v>
      </c>
      <c r="H16239" s="22">
        <v>215</v>
      </c>
      <c r="I16239" s="21" t="s">
        <v>210826</v>
      </c>
    </row>
    <row r="16240" spans="1:9" ht="44" customHeight="1">
      <c r="A16240" s="19" t="s">
        <v>210827</v>
      </c>
      <c r="B16240" s="20" t="s">
        <v>210825</v>
      </c>
      <c r="C16240" s="22">
        <v>85</v>
      </c>
      <c r="D16240" s="21" t="s">
        <v>181313</v>
      </c>
      <c r="E16240" s="22">
        <v>56</v>
      </c>
      <c r="F16240" s="21" t="s">
        <v>209136</v>
      </c>
      <c r="G16240" s="22">
        <v>71</v>
      </c>
      <c r="H16240" s="22">
        <v>215</v>
      </c>
      <c r="I16240" s="21" t="s">
        <v>210828</v>
      </c>
    </row>
    <row r="16241" spans="1:9" ht="32" customHeight="1">
      <c r="A16241" s="19" t="s">
        <v>210829</v>
      </c>
      <c r="B16241" s="20" t="s">
        <v>179102</v>
      </c>
      <c r="C16241" s="22">
        <v>44</v>
      </c>
      <c r="D16241" s="21" t="s">
        <v>174817</v>
      </c>
      <c r="E16241" s="22">
        <v>50</v>
      </c>
      <c r="F16241" s="21" t="s">
        <v>175996</v>
      </c>
      <c r="G16241" s="22">
        <v>21</v>
      </c>
      <c r="H16241" s="22">
        <v>118</v>
      </c>
      <c r="I16241" s="21" t="s">
        <v>210830</v>
      </c>
    </row>
    <row r="16242" spans="1:9" ht="32" customHeight="1">
      <c r="A16242" s="19" t="s">
        <v>210831</v>
      </c>
      <c r="B16242" s="20" t="s">
        <v>182625</v>
      </c>
      <c r="C16242" s="22">
        <v>35</v>
      </c>
      <c r="D16242" s="21" t="s">
        <v>210832</v>
      </c>
      <c r="E16242" s="22">
        <v>69</v>
      </c>
      <c r="F16242" s="21" t="s">
        <v>210833</v>
      </c>
      <c r="G16242" s="22">
        <v>89</v>
      </c>
      <c r="H16242" s="22">
        <v>196</v>
      </c>
      <c r="I16242" s="21" t="s">
        <v>210834</v>
      </c>
    </row>
    <row r="16243" spans="1:9" ht="32" customHeight="1">
      <c r="A16243" s="19" t="s">
        <v>210835</v>
      </c>
      <c r="B16243" s="20" t="s">
        <v>171557</v>
      </c>
      <c r="C16243" s="22">
        <v>52</v>
      </c>
      <c r="D16243" s="22">
        <v>0</v>
      </c>
      <c r="E16243" s="22">
        <v>0</v>
      </c>
      <c r="F16243" s="21" t="s">
        <v>173901</v>
      </c>
      <c r="G16243" s="22">
        <v>22</v>
      </c>
      <c r="H16243" s="22">
        <v>77</v>
      </c>
      <c r="I16243" s="21" t="s">
        <v>210836</v>
      </c>
    </row>
    <row r="16244" spans="1:9" ht="32" customHeight="1">
      <c r="A16244" s="19" t="s">
        <v>210837</v>
      </c>
      <c r="B16244" s="24">
        <v>13</v>
      </c>
      <c r="C16244" s="22">
        <v>13</v>
      </c>
      <c r="D16244" s="21" t="s">
        <v>199434</v>
      </c>
      <c r="E16244" s="22">
        <v>57</v>
      </c>
      <c r="F16244" s="22">
        <v>30</v>
      </c>
      <c r="G16244" s="22">
        <v>30</v>
      </c>
      <c r="H16244" s="22">
        <v>103</v>
      </c>
      <c r="I16244" s="21" t="s">
        <v>210838</v>
      </c>
    </row>
    <row r="16245" spans="1:9" ht="32" customHeight="1">
      <c r="A16245" s="19" t="s">
        <v>210839</v>
      </c>
      <c r="B16245" s="20" t="s">
        <v>171528</v>
      </c>
      <c r="C16245" s="22">
        <v>38</v>
      </c>
      <c r="D16245" s="21" t="s">
        <v>172569</v>
      </c>
      <c r="E16245" s="22">
        <v>57</v>
      </c>
      <c r="F16245" s="21" t="s">
        <v>171528</v>
      </c>
      <c r="G16245" s="22">
        <v>38</v>
      </c>
      <c r="H16245" s="22">
        <v>136</v>
      </c>
      <c r="I16245" s="21" t="s">
        <v>210840</v>
      </c>
    </row>
    <row r="16246" spans="1:9" ht="44" customHeight="1">
      <c r="A16246" s="19" t="s">
        <v>210841</v>
      </c>
      <c r="B16246" s="20" t="s">
        <v>170097</v>
      </c>
      <c r="C16246" s="22">
        <v>36</v>
      </c>
      <c r="D16246" s="21" t="s">
        <v>176734</v>
      </c>
      <c r="E16246" s="22">
        <v>52</v>
      </c>
      <c r="F16246" s="21" t="s">
        <v>174905</v>
      </c>
      <c r="G16246" s="22">
        <v>14</v>
      </c>
      <c r="H16246" s="22">
        <v>105</v>
      </c>
      <c r="I16246" s="21" t="s">
        <v>210842</v>
      </c>
    </row>
    <row r="16247" spans="1:9" ht="32" customHeight="1">
      <c r="A16247" s="19" t="s">
        <v>210843</v>
      </c>
      <c r="B16247" s="20" t="s">
        <v>171753</v>
      </c>
      <c r="C16247" s="22">
        <v>40</v>
      </c>
      <c r="D16247" s="21" t="s">
        <v>174383</v>
      </c>
      <c r="E16247" s="22">
        <v>27</v>
      </c>
      <c r="F16247" s="21" t="s">
        <v>178826</v>
      </c>
      <c r="G16247" s="22">
        <v>3</v>
      </c>
      <c r="H16247" s="22">
        <v>73</v>
      </c>
      <c r="I16247" s="21" t="s">
        <v>210844</v>
      </c>
    </row>
    <row r="16248" spans="1:9" ht="32" customHeight="1">
      <c r="A16248" s="19" t="s">
        <v>210845</v>
      </c>
      <c r="B16248" s="20" t="s">
        <v>181404</v>
      </c>
      <c r="C16248" s="22">
        <v>77</v>
      </c>
      <c r="D16248" s="21" t="s">
        <v>186029</v>
      </c>
      <c r="E16248" s="22">
        <v>16</v>
      </c>
      <c r="F16248" s="21" t="s">
        <v>182845</v>
      </c>
      <c r="G16248" s="22">
        <v>8</v>
      </c>
      <c r="H16248" s="22">
        <v>104</v>
      </c>
      <c r="I16248" s="21" t="s">
        <v>210846</v>
      </c>
    </row>
    <row r="16249" spans="1:9" ht="32" customHeight="1">
      <c r="A16249" s="19" t="s">
        <v>210847</v>
      </c>
      <c r="B16249" s="24">
        <v>0</v>
      </c>
      <c r="C16249" s="22">
        <v>0</v>
      </c>
      <c r="D16249" s="21" t="s">
        <v>210848</v>
      </c>
      <c r="E16249" s="22">
        <v>173</v>
      </c>
      <c r="F16249" s="21" t="s">
        <v>210849</v>
      </c>
      <c r="G16249" s="22">
        <v>16</v>
      </c>
      <c r="H16249" s="22">
        <v>192</v>
      </c>
      <c r="I16249" s="21" t="s">
        <v>210850</v>
      </c>
    </row>
    <row r="16250" spans="1:9" ht="32" customHeight="1">
      <c r="A16250" s="19" t="s">
        <v>210851</v>
      </c>
      <c r="B16250" s="20" t="s">
        <v>183663</v>
      </c>
      <c r="C16250" s="22">
        <v>10</v>
      </c>
      <c r="D16250" s="21" t="s">
        <v>172587</v>
      </c>
      <c r="E16250" s="22">
        <v>210</v>
      </c>
      <c r="F16250" s="21" t="s">
        <v>172691</v>
      </c>
      <c r="G16250" s="22">
        <v>4</v>
      </c>
      <c r="H16250" s="22">
        <v>227</v>
      </c>
      <c r="I16250" s="21" t="s">
        <v>210852</v>
      </c>
    </row>
    <row r="16251" spans="1:9" ht="32" customHeight="1">
      <c r="A16251" s="19" t="s">
        <v>210853</v>
      </c>
      <c r="B16251" s="20" t="s">
        <v>170476</v>
      </c>
      <c r="C16251" s="22">
        <v>92</v>
      </c>
      <c r="D16251" s="21" t="s">
        <v>171590</v>
      </c>
      <c r="E16251" s="22">
        <v>150</v>
      </c>
      <c r="F16251" s="21" t="s">
        <v>200641</v>
      </c>
      <c r="G16251" s="22">
        <v>28</v>
      </c>
      <c r="H16251" s="22">
        <v>273</v>
      </c>
      <c r="I16251" s="21" t="s">
        <v>210854</v>
      </c>
    </row>
    <row r="16252" spans="1:9" ht="32" customHeight="1">
      <c r="A16252" s="19" t="s">
        <v>210855</v>
      </c>
      <c r="B16252" s="20" t="s">
        <v>181376</v>
      </c>
      <c r="C16252" s="22">
        <v>134</v>
      </c>
      <c r="D16252" s="22">
        <v>0</v>
      </c>
      <c r="E16252" s="22">
        <v>0</v>
      </c>
      <c r="F16252" s="21" t="s">
        <v>181377</v>
      </c>
      <c r="G16252" s="22">
        <v>12</v>
      </c>
      <c r="H16252" s="22">
        <v>149</v>
      </c>
      <c r="I16252" s="21" t="s">
        <v>210856</v>
      </c>
    </row>
    <row r="16253" spans="1:9" ht="32" customHeight="1">
      <c r="A16253" s="19" t="s">
        <v>210857</v>
      </c>
      <c r="B16253" s="20" t="s">
        <v>176630</v>
      </c>
      <c r="C16253" s="22">
        <v>52</v>
      </c>
      <c r="D16253" s="21" t="s">
        <v>183901</v>
      </c>
      <c r="E16253" s="22">
        <v>55</v>
      </c>
      <c r="F16253" s="21" t="s">
        <v>182254</v>
      </c>
      <c r="G16253" s="22">
        <v>9</v>
      </c>
      <c r="H16253" s="22">
        <v>119</v>
      </c>
      <c r="I16253" s="21" t="s">
        <v>210858</v>
      </c>
    </row>
    <row r="16254" spans="1:9" ht="32" customHeight="1">
      <c r="A16254" s="19" t="s">
        <v>210859</v>
      </c>
      <c r="B16254" s="20" t="s">
        <v>176630</v>
      </c>
      <c r="C16254" s="22">
        <v>52</v>
      </c>
      <c r="D16254" s="21" t="s">
        <v>183901</v>
      </c>
      <c r="E16254" s="22">
        <v>55</v>
      </c>
      <c r="F16254" s="21" t="s">
        <v>182254</v>
      </c>
      <c r="G16254" s="22">
        <v>9</v>
      </c>
      <c r="H16254" s="22">
        <v>119</v>
      </c>
      <c r="I16254" s="21" t="s">
        <v>210860</v>
      </c>
    </row>
    <row r="16255" spans="1:9" ht="32" customHeight="1">
      <c r="A16255" s="19" t="s">
        <v>210861</v>
      </c>
      <c r="B16255" s="24">
        <v>0</v>
      </c>
      <c r="C16255" s="22">
        <v>0</v>
      </c>
      <c r="D16255" s="22">
        <v>100</v>
      </c>
      <c r="E16255" s="22">
        <v>120</v>
      </c>
      <c r="F16255" s="22">
        <v>0</v>
      </c>
      <c r="G16255" s="22">
        <v>0</v>
      </c>
      <c r="H16255" s="22">
        <v>123</v>
      </c>
      <c r="I16255" s="21" t="s">
        <v>210862</v>
      </c>
    </row>
    <row r="16256" spans="1:9" ht="32" customHeight="1">
      <c r="A16256" s="19" t="s">
        <v>210863</v>
      </c>
      <c r="B16256" s="20" t="s">
        <v>177377</v>
      </c>
      <c r="C16256" s="22">
        <v>28</v>
      </c>
      <c r="D16256" s="21" t="s">
        <v>177467</v>
      </c>
      <c r="E16256" s="22">
        <v>22</v>
      </c>
      <c r="F16256" s="21" t="s">
        <v>169724</v>
      </c>
      <c r="G16256" s="22">
        <v>45</v>
      </c>
      <c r="H16256" s="22">
        <v>98</v>
      </c>
      <c r="I16256" s="21" t="s">
        <v>210864</v>
      </c>
    </row>
    <row r="16257" spans="1:9" ht="32" customHeight="1">
      <c r="A16257" s="19" t="s">
        <v>210865</v>
      </c>
      <c r="B16257" s="24">
        <v>0</v>
      </c>
      <c r="C16257" s="22">
        <v>0</v>
      </c>
      <c r="D16257" s="21" t="s">
        <v>183269</v>
      </c>
      <c r="E16257" s="22">
        <v>142</v>
      </c>
      <c r="F16257" s="21" t="s">
        <v>176058</v>
      </c>
      <c r="G16257" s="22">
        <v>2</v>
      </c>
      <c r="H16257" s="22">
        <v>147</v>
      </c>
      <c r="I16257" s="21" t="s">
        <v>210866</v>
      </c>
    </row>
    <row r="16258" spans="1:9" ht="32" customHeight="1">
      <c r="A16258" s="19" t="s">
        <v>210867</v>
      </c>
      <c r="B16258" s="20" t="s">
        <v>170217</v>
      </c>
      <c r="C16258" s="22">
        <v>4</v>
      </c>
      <c r="D16258" s="21" t="s">
        <v>185696</v>
      </c>
      <c r="E16258" s="22">
        <v>115</v>
      </c>
      <c r="F16258" s="21" t="s">
        <v>176274</v>
      </c>
      <c r="G16258" s="22">
        <v>5</v>
      </c>
      <c r="H16258" s="22">
        <v>127</v>
      </c>
      <c r="I16258" s="21" t="s">
        <v>210868</v>
      </c>
    </row>
    <row r="16259" spans="1:9" ht="32" customHeight="1">
      <c r="A16259" s="19" t="s">
        <v>210869</v>
      </c>
      <c r="B16259" s="20" t="s">
        <v>188731</v>
      </c>
      <c r="C16259" s="22">
        <v>85</v>
      </c>
      <c r="D16259" s="21" t="s">
        <v>170077</v>
      </c>
      <c r="E16259" s="22">
        <v>35</v>
      </c>
      <c r="F16259" s="21" t="s">
        <v>171528</v>
      </c>
      <c r="G16259" s="22">
        <v>48</v>
      </c>
      <c r="H16259" s="22">
        <v>171</v>
      </c>
      <c r="I16259" s="21" t="s">
        <v>210870</v>
      </c>
    </row>
    <row r="16260" spans="1:9" ht="32" customHeight="1">
      <c r="A16260" s="19" t="s">
        <v>210871</v>
      </c>
      <c r="B16260" s="20" t="s">
        <v>174438</v>
      </c>
      <c r="C16260" s="22">
        <v>8</v>
      </c>
      <c r="D16260" s="21" t="s">
        <v>174383</v>
      </c>
      <c r="E16260" s="22">
        <v>27</v>
      </c>
      <c r="F16260" s="22">
        <v>50</v>
      </c>
      <c r="G16260" s="22">
        <v>35</v>
      </c>
      <c r="H16260" s="22">
        <v>73</v>
      </c>
      <c r="I16260" s="21" t="s">
        <v>210872</v>
      </c>
    </row>
    <row r="16261" spans="1:9" ht="32" customHeight="1">
      <c r="A16261" s="19" t="s">
        <v>210873</v>
      </c>
      <c r="B16261" s="20" t="s">
        <v>179885</v>
      </c>
      <c r="C16261" s="22">
        <v>54</v>
      </c>
      <c r="D16261" s="21" t="s">
        <v>210874</v>
      </c>
      <c r="E16261" s="22">
        <v>58</v>
      </c>
      <c r="F16261" s="21" t="s">
        <v>179480</v>
      </c>
      <c r="G16261" s="22">
        <v>65</v>
      </c>
      <c r="H16261" s="22">
        <v>180</v>
      </c>
      <c r="I16261" s="21" t="s">
        <v>210875</v>
      </c>
    </row>
    <row r="16262" spans="1:9" ht="32" customHeight="1">
      <c r="A16262" s="19" t="s">
        <v>210876</v>
      </c>
      <c r="B16262" s="24">
        <v>50</v>
      </c>
      <c r="C16262" s="22">
        <v>76</v>
      </c>
      <c r="D16262" s="21" t="s">
        <v>181283</v>
      </c>
      <c r="E16262" s="22">
        <v>65</v>
      </c>
      <c r="F16262" s="21" t="s">
        <v>210877</v>
      </c>
      <c r="G16262" s="22">
        <v>11</v>
      </c>
      <c r="H16262" s="22">
        <v>155</v>
      </c>
      <c r="I16262" s="21" t="s">
        <v>210878</v>
      </c>
    </row>
    <row r="16263" spans="1:9" ht="32" customHeight="1">
      <c r="A16263" s="19" t="s">
        <v>210879</v>
      </c>
      <c r="B16263" s="20" t="s">
        <v>170649</v>
      </c>
      <c r="C16263" s="22">
        <v>22</v>
      </c>
      <c r="D16263" s="21" t="s">
        <v>180643</v>
      </c>
      <c r="E16263" s="22">
        <v>92</v>
      </c>
      <c r="F16263" s="21" t="s">
        <v>171872</v>
      </c>
      <c r="G16263" s="22">
        <v>2</v>
      </c>
      <c r="H16263" s="22">
        <v>119</v>
      </c>
      <c r="I16263" s="21" t="s">
        <v>210880</v>
      </c>
    </row>
    <row r="16264" spans="1:9" ht="32" customHeight="1">
      <c r="A16264" s="19" t="s">
        <v>210881</v>
      </c>
      <c r="B16264" s="20" t="s">
        <v>177019</v>
      </c>
      <c r="C16264" s="22">
        <v>42</v>
      </c>
      <c r="D16264" s="21" t="s">
        <v>172128</v>
      </c>
      <c r="E16264" s="22">
        <v>16</v>
      </c>
      <c r="F16264" s="22">
        <v>0</v>
      </c>
      <c r="G16264" s="22">
        <v>0</v>
      </c>
      <c r="H16264" s="22">
        <v>61</v>
      </c>
      <c r="I16264" s="21" t="s">
        <v>210882</v>
      </c>
    </row>
    <row r="16265" spans="1:9" ht="32" customHeight="1">
      <c r="A16265" s="19" t="s">
        <v>210883</v>
      </c>
      <c r="B16265" s="20" t="s">
        <v>170217</v>
      </c>
      <c r="C16265" s="22">
        <v>4</v>
      </c>
      <c r="D16265" s="21" t="s">
        <v>210884</v>
      </c>
      <c r="E16265" s="22">
        <v>117</v>
      </c>
      <c r="F16265" s="21" t="s">
        <v>174388</v>
      </c>
      <c r="G16265" s="22">
        <v>3</v>
      </c>
      <c r="H16265" s="22">
        <v>127</v>
      </c>
      <c r="I16265" s="21" t="s">
        <v>210885</v>
      </c>
    </row>
    <row r="16266" spans="1:9" ht="32" customHeight="1">
      <c r="A16266" s="19" t="s">
        <v>210886</v>
      </c>
      <c r="B16266" s="20" t="s">
        <v>175637</v>
      </c>
      <c r="C16266" s="22">
        <v>38</v>
      </c>
      <c r="D16266" s="21" t="s">
        <v>173403</v>
      </c>
      <c r="E16266" s="22">
        <v>32</v>
      </c>
      <c r="F16266" s="21" t="s">
        <v>180894</v>
      </c>
      <c r="G16266" s="22">
        <v>18</v>
      </c>
      <c r="H16266" s="22">
        <v>91</v>
      </c>
      <c r="I16266" s="21" t="s">
        <v>210887</v>
      </c>
    </row>
    <row r="16267" spans="1:9" ht="32" customHeight="1">
      <c r="A16267" s="19" t="s">
        <v>210888</v>
      </c>
      <c r="B16267" s="20" t="s">
        <v>203815</v>
      </c>
      <c r="C16267" s="22">
        <v>54</v>
      </c>
      <c r="D16267" s="21" t="s">
        <v>191611</v>
      </c>
      <c r="E16267" s="22">
        <v>37</v>
      </c>
      <c r="F16267" s="21" t="s">
        <v>186983</v>
      </c>
      <c r="G16267" s="22">
        <v>46</v>
      </c>
      <c r="H16267" s="22">
        <v>140</v>
      </c>
      <c r="I16267" s="21" t="s">
        <v>210889</v>
      </c>
    </row>
    <row r="16268" spans="1:9" ht="32" customHeight="1">
      <c r="A16268" s="19" t="s">
        <v>210890</v>
      </c>
      <c r="B16268" s="24">
        <v>0</v>
      </c>
      <c r="C16268" s="22">
        <v>0</v>
      </c>
      <c r="D16268" s="21" t="s">
        <v>210891</v>
      </c>
      <c r="E16268" s="22">
        <v>121</v>
      </c>
      <c r="F16268" s="21" t="s">
        <v>174388</v>
      </c>
      <c r="G16268" s="22">
        <v>3</v>
      </c>
      <c r="H16268" s="22">
        <v>127</v>
      </c>
      <c r="I16268" s="21" t="s">
        <v>210892</v>
      </c>
    </row>
    <row r="16269" spans="1:9" ht="32" customHeight="1">
      <c r="A16269" s="19" t="s">
        <v>210893</v>
      </c>
      <c r="B16269" s="20" t="s">
        <v>171825</v>
      </c>
      <c r="C16269" s="22">
        <v>2</v>
      </c>
      <c r="D16269" s="21" t="s">
        <v>177299</v>
      </c>
      <c r="E16269" s="22">
        <v>56</v>
      </c>
      <c r="F16269" s="22">
        <v>0</v>
      </c>
      <c r="G16269" s="22">
        <v>0</v>
      </c>
      <c r="H16269" s="22">
        <v>61</v>
      </c>
      <c r="I16269" s="21" t="s">
        <v>210894</v>
      </c>
    </row>
    <row r="16270" spans="1:9" ht="44" customHeight="1">
      <c r="A16270" s="19" t="s">
        <v>210895</v>
      </c>
      <c r="B16270" s="24">
        <v>100</v>
      </c>
      <c r="C16270" s="22">
        <v>77</v>
      </c>
      <c r="D16270" s="22">
        <v>0</v>
      </c>
      <c r="E16270" s="22">
        <v>0</v>
      </c>
      <c r="F16270" s="22">
        <v>0</v>
      </c>
      <c r="G16270" s="22">
        <v>0</v>
      </c>
      <c r="H16270" s="22">
        <v>80</v>
      </c>
      <c r="I16270" s="21" t="s">
        <v>210896</v>
      </c>
    </row>
    <row r="16271" spans="1:9" ht="44" customHeight="1">
      <c r="A16271" s="19" t="s">
        <v>210897</v>
      </c>
      <c r="B16271" s="24">
        <v>100</v>
      </c>
      <c r="C16271" s="22">
        <v>80</v>
      </c>
      <c r="D16271" s="22">
        <v>0</v>
      </c>
      <c r="E16271" s="22">
        <v>0</v>
      </c>
      <c r="F16271" s="22">
        <v>0</v>
      </c>
      <c r="G16271" s="22">
        <v>0</v>
      </c>
      <c r="H16271" s="22">
        <v>83</v>
      </c>
      <c r="I16271" s="21" t="s">
        <v>210898</v>
      </c>
    </row>
    <row r="16272" spans="1:9" ht="44" customHeight="1">
      <c r="A16272" s="19" t="s">
        <v>210899</v>
      </c>
      <c r="B16272" s="20" t="s">
        <v>184140</v>
      </c>
      <c r="C16272" s="22">
        <v>93</v>
      </c>
      <c r="D16272" s="21" t="s">
        <v>210900</v>
      </c>
      <c r="E16272" s="22">
        <v>251</v>
      </c>
      <c r="F16272" s="21" t="s">
        <v>170434</v>
      </c>
      <c r="G16272" s="22">
        <v>4</v>
      </c>
      <c r="H16272" s="22">
        <v>351</v>
      </c>
      <c r="I16272" s="21" t="s">
        <v>210901</v>
      </c>
    </row>
    <row r="16273" spans="1:9" ht="44" customHeight="1">
      <c r="A16273" s="19" t="s">
        <v>210902</v>
      </c>
      <c r="B16273" s="20" t="s">
        <v>210903</v>
      </c>
      <c r="C16273" s="22">
        <v>57</v>
      </c>
      <c r="D16273" s="21" t="s">
        <v>14637</v>
      </c>
      <c r="E16273" s="22">
        <v>123</v>
      </c>
      <c r="F16273" s="22">
        <v>10</v>
      </c>
      <c r="G16273" s="22">
        <v>20</v>
      </c>
      <c r="H16273" s="22">
        <v>203</v>
      </c>
      <c r="I16273" s="21" t="s">
        <v>210904</v>
      </c>
    </row>
    <row r="16274" spans="1:9" ht="44" customHeight="1">
      <c r="A16274" s="19" t="s">
        <v>210905</v>
      </c>
      <c r="B16274" s="20" t="s">
        <v>210906</v>
      </c>
      <c r="C16274" s="22">
        <v>103</v>
      </c>
      <c r="D16274" s="21" t="s">
        <v>210907</v>
      </c>
      <c r="E16274" s="22">
        <v>131</v>
      </c>
      <c r="F16274" s="21" t="s">
        <v>201993</v>
      </c>
      <c r="G16274" s="22">
        <v>20</v>
      </c>
      <c r="H16274" s="22">
        <v>257</v>
      </c>
      <c r="I16274" s="21" t="s">
        <v>210908</v>
      </c>
    </row>
    <row r="16275" spans="1:9" ht="32" customHeight="1">
      <c r="A16275" s="19" t="s">
        <v>210909</v>
      </c>
      <c r="B16275" s="20" t="s">
        <v>175573</v>
      </c>
      <c r="C16275" s="22">
        <v>47</v>
      </c>
      <c r="D16275" s="21" t="s">
        <v>169908</v>
      </c>
      <c r="E16275" s="22">
        <v>35</v>
      </c>
      <c r="F16275" s="21" t="s">
        <v>169913</v>
      </c>
      <c r="G16275" s="22">
        <v>2</v>
      </c>
      <c r="H16275" s="22">
        <v>87</v>
      </c>
      <c r="I16275" s="21" t="s">
        <v>210910</v>
      </c>
    </row>
    <row r="16276" spans="1:9" ht="32" customHeight="1">
      <c r="A16276" s="19" t="s">
        <v>210911</v>
      </c>
      <c r="B16276" s="20" t="s">
        <v>182845</v>
      </c>
      <c r="C16276" s="22">
        <v>8</v>
      </c>
      <c r="D16276" s="21" t="s">
        <v>210912</v>
      </c>
      <c r="E16276" s="22">
        <v>83</v>
      </c>
      <c r="F16276" s="21" t="s">
        <v>179431</v>
      </c>
      <c r="G16276" s="22">
        <v>10</v>
      </c>
      <c r="H16276" s="22">
        <v>104</v>
      </c>
      <c r="I16276" s="21" t="s">
        <v>210913</v>
      </c>
    </row>
    <row r="16277" spans="1:9" ht="32" customHeight="1">
      <c r="A16277" s="19" t="s">
        <v>210914</v>
      </c>
      <c r="B16277" s="20" t="s">
        <v>182845</v>
      </c>
      <c r="C16277" s="22">
        <v>8</v>
      </c>
      <c r="D16277" s="21" t="s">
        <v>210912</v>
      </c>
      <c r="E16277" s="22">
        <v>83</v>
      </c>
      <c r="F16277" s="21" t="s">
        <v>179431</v>
      </c>
      <c r="G16277" s="22">
        <v>10</v>
      </c>
      <c r="H16277" s="22">
        <v>104</v>
      </c>
      <c r="I16277" s="21" t="s">
        <v>210915</v>
      </c>
    </row>
    <row r="16278" spans="1:9" ht="32" customHeight="1">
      <c r="A16278" s="19" t="s">
        <v>210916</v>
      </c>
      <c r="B16278" s="20" t="s">
        <v>177599</v>
      </c>
      <c r="C16278" s="22">
        <v>4</v>
      </c>
      <c r="D16278" s="21" t="s">
        <v>210219</v>
      </c>
      <c r="E16278" s="22">
        <v>111</v>
      </c>
      <c r="F16278" s="21" t="s">
        <v>177599</v>
      </c>
      <c r="G16278" s="22">
        <v>4</v>
      </c>
      <c r="H16278" s="22">
        <v>122</v>
      </c>
      <c r="I16278" s="21" t="s">
        <v>210917</v>
      </c>
    </row>
    <row r="16279" spans="1:9" ht="32" customHeight="1">
      <c r="A16279" s="19" t="s">
        <v>210918</v>
      </c>
      <c r="B16279" s="20" t="s">
        <v>173104</v>
      </c>
      <c r="C16279" s="22">
        <v>35</v>
      </c>
      <c r="D16279" s="21" t="s">
        <v>173407</v>
      </c>
      <c r="E16279" s="22">
        <v>65</v>
      </c>
      <c r="F16279" s="21" t="s">
        <v>170115</v>
      </c>
      <c r="G16279" s="22">
        <v>10</v>
      </c>
      <c r="H16279" s="22">
        <v>113</v>
      </c>
      <c r="I16279" s="21" t="s">
        <v>210919</v>
      </c>
    </row>
    <row r="16280" spans="1:9" ht="32" customHeight="1">
      <c r="A16280" s="19" t="s">
        <v>210920</v>
      </c>
      <c r="B16280" s="20" t="s">
        <v>183800</v>
      </c>
      <c r="C16280" s="22">
        <v>55</v>
      </c>
      <c r="D16280" s="21" t="s">
        <v>196089</v>
      </c>
      <c r="E16280" s="22">
        <v>74</v>
      </c>
      <c r="F16280" s="21" t="s">
        <v>180582</v>
      </c>
      <c r="G16280" s="22">
        <v>8</v>
      </c>
      <c r="H16280" s="22">
        <v>140</v>
      </c>
      <c r="I16280" s="21" t="s">
        <v>210921</v>
      </c>
    </row>
    <row r="16281" spans="1:9" ht="32" customHeight="1">
      <c r="A16281" s="19" t="s">
        <v>210922</v>
      </c>
      <c r="B16281" s="20" t="s">
        <v>201512</v>
      </c>
      <c r="C16281" s="22">
        <v>15</v>
      </c>
      <c r="D16281" s="21" t="s">
        <v>201512</v>
      </c>
      <c r="E16281" s="22">
        <v>15</v>
      </c>
      <c r="F16281" s="21" t="s">
        <v>210923</v>
      </c>
      <c r="G16281" s="22">
        <v>67</v>
      </c>
      <c r="H16281" s="22">
        <v>100</v>
      </c>
      <c r="I16281" s="21" t="s">
        <v>210924</v>
      </c>
    </row>
    <row r="16282" spans="1:9" ht="44" customHeight="1">
      <c r="A16282" s="19" t="s">
        <v>210925</v>
      </c>
      <c r="B16282" s="20" t="s">
        <v>172913</v>
      </c>
      <c r="C16282" s="22">
        <v>28</v>
      </c>
      <c r="D16282" s="21" t="s">
        <v>169791</v>
      </c>
      <c r="E16282" s="22">
        <v>40</v>
      </c>
      <c r="F16282" s="21" t="s">
        <v>175746</v>
      </c>
      <c r="G16282" s="22">
        <v>7</v>
      </c>
      <c r="H16282" s="22">
        <v>78</v>
      </c>
      <c r="I16282" s="21" t="s">
        <v>210926</v>
      </c>
    </row>
    <row r="16283" spans="1:9" ht="32" customHeight="1">
      <c r="A16283" s="19" t="s">
        <v>210927</v>
      </c>
      <c r="B16283" s="20" t="s">
        <v>195555</v>
      </c>
      <c r="C16283" s="22">
        <v>13</v>
      </c>
      <c r="D16283" s="21" t="s">
        <v>14638</v>
      </c>
      <c r="E16283" s="22">
        <v>80</v>
      </c>
      <c r="F16283" s="21" t="s">
        <v>171413</v>
      </c>
      <c r="G16283" s="22">
        <v>35</v>
      </c>
      <c r="H16283" s="22">
        <v>131</v>
      </c>
      <c r="I16283" s="21" t="s">
        <v>210928</v>
      </c>
    </row>
    <row r="16284" spans="1:9" ht="32" customHeight="1">
      <c r="A16284" s="19" t="s">
        <v>210929</v>
      </c>
      <c r="B16284" s="20" t="s">
        <v>178237</v>
      </c>
      <c r="C16284" s="22">
        <v>49</v>
      </c>
      <c r="D16284" s="21" t="s">
        <v>174608</v>
      </c>
      <c r="E16284" s="22">
        <v>102</v>
      </c>
      <c r="F16284" s="21" t="s">
        <v>210930</v>
      </c>
      <c r="G16284" s="22">
        <v>11</v>
      </c>
      <c r="H16284" s="22">
        <v>165</v>
      </c>
      <c r="I16284" s="21" t="s">
        <v>210931</v>
      </c>
    </row>
    <row r="16285" spans="1:9" ht="32" customHeight="1">
      <c r="A16285" s="19" t="s">
        <v>210932</v>
      </c>
      <c r="B16285" s="20" t="s">
        <v>176265</v>
      </c>
      <c r="C16285" s="22">
        <v>80</v>
      </c>
      <c r="D16285" s="21" t="s">
        <v>196808</v>
      </c>
      <c r="E16285" s="22">
        <v>34</v>
      </c>
      <c r="F16285" s="21" t="s">
        <v>170250</v>
      </c>
      <c r="G16285" s="22">
        <v>57</v>
      </c>
      <c r="H16285" s="22">
        <v>174</v>
      </c>
      <c r="I16285" s="21" t="s">
        <v>210933</v>
      </c>
    </row>
    <row r="16286" spans="1:9" ht="32" customHeight="1">
      <c r="A16286" s="19" t="s">
        <v>210934</v>
      </c>
      <c r="B16286" s="20" t="s">
        <v>170494</v>
      </c>
      <c r="C16286" s="22">
        <v>55</v>
      </c>
      <c r="D16286" s="21" t="s">
        <v>170359</v>
      </c>
      <c r="E16286" s="22">
        <v>5</v>
      </c>
      <c r="F16286" s="22">
        <v>0</v>
      </c>
      <c r="G16286" s="22">
        <v>0</v>
      </c>
      <c r="H16286" s="22">
        <v>63</v>
      </c>
      <c r="I16286" s="21" t="s">
        <v>210935</v>
      </c>
    </row>
    <row r="16287" spans="1:9" ht="32" customHeight="1">
      <c r="A16287" s="19" t="s">
        <v>210936</v>
      </c>
      <c r="B16287" s="20" t="s">
        <v>171037</v>
      </c>
      <c r="C16287" s="22">
        <v>78</v>
      </c>
      <c r="D16287" s="21" t="s">
        <v>170089</v>
      </c>
      <c r="E16287" s="22">
        <v>5</v>
      </c>
      <c r="F16287" s="21" t="s">
        <v>180930</v>
      </c>
      <c r="G16287" s="22">
        <v>7</v>
      </c>
      <c r="H16287" s="22">
        <v>93</v>
      </c>
      <c r="I16287" s="21" t="s">
        <v>210937</v>
      </c>
    </row>
    <row r="16288" spans="1:9" ht="32" customHeight="1">
      <c r="A16288" s="19" t="s">
        <v>210938</v>
      </c>
      <c r="B16288" s="20" t="s">
        <v>176182</v>
      </c>
      <c r="C16288" s="22">
        <v>50</v>
      </c>
      <c r="D16288" s="22">
        <v>0</v>
      </c>
      <c r="E16288" s="22">
        <v>0</v>
      </c>
      <c r="F16288" s="21" t="s">
        <v>173441</v>
      </c>
      <c r="G16288" s="22">
        <v>3</v>
      </c>
      <c r="H16288" s="22">
        <v>56</v>
      </c>
      <c r="I16288" s="21" t="s">
        <v>210939</v>
      </c>
    </row>
    <row r="16289" spans="1:9" ht="32" customHeight="1">
      <c r="A16289" s="19" t="s">
        <v>210940</v>
      </c>
      <c r="B16289" s="20" t="s">
        <v>180917</v>
      </c>
      <c r="C16289" s="22">
        <v>60</v>
      </c>
      <c r="D16289" s="22">
        <v>0</v>
      </c>
      <c r="E16289" s="22">
        <v>0</v>
      </c>
      <c r="F16289" s="21" t="s">
        <v>171219</v>
      </c>
      <c r="G16289" s="22">
        <v>16</v>
      </c>
      <c r="H16289" s="22">
        <v>79</v>
      </c>
      <c r="I16289" s="21" t="s">
        <v>210941</v>
      </c>
    </row>
    <row r="16290" spans="1:9" ht="32" customHeight="1">
      <c r="A16290" s="19" t="s">
        <v>210942</v>
      </c>
      <c r="B16290" s="20" t="s">
        <v>182471</v>
      </c>
      <c r="C16290" s="22">
        <v>6</v>
      </c>
      <c r="D16290" s="21" t="s">
        <v>210943</v>
      </c>
      <c r="E16290" s="22">
        <v>92</v>
      </c>
      <c r="F16290" s="21" t="s">
        <v>177286</v>
      </c>
      <c r="G16290" s="22">
        <v>31</v>
      </c>
      <c r="H16290" s="22">
        <v>132</v>
      </c>
      <c r="I16290" s="21" t="s">
        <v>210944</v>
      </c>
    </row>
    <row r="16291" spans="1:9" ht="32" customHeight="1">
      <c r="A16291" s="19" t="s">
        <v>210945</v>
      </c>
      <c r="B16291" s="20" t="s">
        <v>176546</v>
      </c>
      <c r="C16291" s="22">
        <v>16</v>
      </c>
      <c r="D16291" s="21" t="s">
        <v>183635</v>
      </c>
      <c r="E16291" s="22">
        <v>92</v>
      </c>
      <c r="F16291" s="21" t="s">
        <v>170250</v>
      </c>
      <c r="G16291" s="22">
        <v>54</v>
      </c>
      <c r="H16291" s="22">
        <v>165</v>
      </c>
      <c r="I16291" s="21" t="s">
        <v>210946</v>
      </c>
    </row>
    <row r="16292" spans="1:9" ht="32" customHeight="1">
      <c r="A16292" s="19" t="s">
        <v>210947</v>
      </c>
      <c r="B16292" s="20" t="s">
        <v>172225</v>
      </c>
      <c r="C16292" s="22">
        <v>2</v>
      </c>
      <c r="D16292" s="22">
        <v>95</v>
      </c>
      <c r="E16292" s="22">
        <v>114</v>
      </c>
      <c r="F16292" s="21" t="s">
        <v>170680</v>
      </c>
      <c r="G16292" s="22">
        <v>4</v>
      </c>
      <c r="H16292" s="22">
        <v>123</v>
      </c>
      <c r="I16292" s="21" t="s">
        <v>210948</v>
      </c>
    </row>
    <row r="16293" spans="1:9" ht="32" customHeight="1">
      <c r="A16293" s="19" t="s">
        <v>210949</v>
      </c>
      <c r="B16293" s="20" t="s">
        <v>172253</v>
      </c>
      <c r="C16293" s="22">
        <v>39</v>
      </c>
      <c r="D16293" s="21" t="s">
        <v>198048</v>
      </c>
      <c r="E16293" s="22">
        <v>79</v>
      </c>
      <c r="F16293" s="21" t="s">
        <v>171898</v>
      </c>
      <c r="G16293" s="22">
        <v>27</v>
      </c>
      <c r="H16293" s="22">
        <v>148</v>
      </c>
      <c r="I16293" s="21" t="s">
        <v>210950</v>
      </c>
    </row>
    <row r="16294" spans="1:9" ht="32" customHeight="1">
      <c r="A16294" s="19" t="s">
        <v>210951</v>
      </c>
      <c r="B16294" s="20" t="s">
        <v>173948</v>
      </c>
      <c r="C16294" s="22">
        <v>62</v>
      </c>
      <c r="D16294" s="21" t="s">
        <v>173912</v>
      </c>
      <c r="E16294" s="22">
        <v>5</v>
      </c>
      <c r="F16294" s="21" t="s">
        <v>170854</v>
      </c>
      <c r="G16294" s="22">
        <v>17</v>
      </c>
      <c r="H16294" s="22">
        <v>87</v>
      </c>
      <c r="I16294" s="21" t="s">
        <v>210952</v>
      </c>
    </row>
    <row r="16295" spans="1:9" ht="32" customHeight="1">
      <c r="A16295" s="19" t="s">
        <v>210953</v>
      </c>
      <c r="B16295" s="20" t="s">
        <v>172847</v>
      </c>
      <c r="C16295" s="22">
        <v>73</v>
      </c>
      <c r="D16295" s="22">
        <v>0</v>
      </c>
      <c r="E16295" s="22">
        <v>0</v>
      </c>
      <c r="F16295" s="21" t="s">
        <v>179466</v>
      </c>
      <c r="G16295" s="22">
        <v>37</v>
      </c>
      <c r="H16295" s="22">
        <v>113</v>
      </c>
      <c r="I16295" s="21" t="s">
        <v>210954</v>
      </c>
    </row>
    <row r="16296" spans="1:9" ht="32" customHeight="1">
      <c r="A16296" s="19" t="s">
        <v>210955</v>
      </c>
      <c r="B16296" s="20" t="s">
        <v>194223</v>
      </c>
      <c r="C16296" s="22">
        <v>93</v>
      </c>
      <c r="D16296" s="21" t="s">
        <v>198757</v>
      </c>
      <c r="E16296" s="22">
        <v>33</v>
      </c>
      <c r="F16296" s="22">
        <v>10</v>
      </c>
      <c r="G16296" s="22">
        <v>14</v>
      </c>
      <c r="H16296" s="22">
        <v>143</v>
      </c>
      <c r="I16296" s="21" t="s">
        <v>210956</v>
      </c>
    </row>
    <row r="16297" spans="1:9" ht="32" customHeight="1">
      <c r="A16297" s="19" t="s">
        <v>210957</v>
      </c>
      <c r="B16297" s="20" t="s">
        <v>194223</v>
      </c>
      <c r="C16297" s="22">
        <v>93</v>
      </c>
      <c r="D16297" s="21" t="s">
        <v>198757</v>
      </c>
      <c r="E16297" s="22">
        <v>33</v>
      </c>
      <c r="F16297" s="22">
        <v>10</v>
      </c>
      <c r="G16297" s="22">
        <v>14</v>
      </c>
      <c r="H16297" s="22">
        <v>143</v>
      </c>
      <c r="I16297" s="21" t="s">
        <v>210958</v>
      </c>
    </row>
    <row r="16298" spans="1:9" ht="32" customHeight="1">
      <c r="A16298" s="19" t="s">
        <v>210959</v>
      </c>
      <c r="B16298" s="20" t="s">
        <v>173932</v>
      </c>
      <c r="C16298" s="22">
        <v>35</v>
      </c>
      <c r="D16298" s="21" t="s">
        <v>175746</v>
      </c>
      <c r="E16298" s="22">
        <v>7</v>
      </c>
      <c r="F16298" s="22">
        <v>44</v>
      </c>
      <c r="G16298" s="22">
        <v>33</v>
      </c>
      <c r="H16298" s="22">
        <v>78</v>
      </c>
      <c r="I16298" s="21" t="s">
        <v>210960</v>
      </c>
    </row>
    <row r="16299" spans="1:9" ht="32" customHeight="1">
      <c r="A16299" s="19" t="s">
        <v>210961</v>
      </c>
      <c r="B16299" s="24">
        <v>0</v>
      </c>
      <c r="C16299" s="22">
        <v>0</v>
      </c>
      <c r="D16299" s="21" t="s">
        <v>210962</v>
      </c>
      <c r="E16299" s="22">
        <v>69</v>
      </c>
      <c r="F16299" s="21" t="s">
        <v>178945</v>
      </c>
      <c r="G16299" s="22">
        <v>40</v>
      </c>
      <c r="H16299" s="22">
        <v>112</v>
      </c>
      <c r="I16299" s="21" t="s">
        <v>210963</v>
      </c>
    </row>
    <row r="16300" spans="1:9" ht="32" customHeight="1">
      <c r="A16300" s="19" t="s">
        <v>210964</v>
      </c>
      <c r="B16300" s="20" t="s">
        <v>199597</v>
      </c>
      <c r="C16300" s="22">
        <v>17</v>
      </c>
      <c r="D16300" s="21" t="s">
        <v>210965</v>
      </c>
      <c r="E16300" s="22">
        <v>69</v>
      </c>
      <c r="F16300" s="21" t="s">
        <v>210966</v>
      </c>
      <c r="G16300" s="22">
        <v>87</v>
      </c>
      <c r="H16300" s="22">
        <v>176</v>
      </c>
      <c r="I16300" s="21" t="s">
        <v>210967</v>
      </c>
    </row>
    <row r="16301" spans="1:9" ht="32" customHeight="1">
      <c r="A16301" s="19" t="s">
        <v>210968</v>
      </c>
      <c r="B16301" s="20" t="s">
        <v>188639</v>
      </c>
      <c r="C16301" s="22">
        <v>32</v>
      </c>
      <c r="D16301" s="21" t="s">
        <v>184513</v>
      </c>
      <c r="E16301" s="22">
        <v>21</v>
      </c>
      <c r="F16301" s="22">
        <v>0</v>
      </c>
      <c r="G16301" s="22">
        <v>0</v>
      </c>
      <c r="H16301" s="22">
        <v>56</v>
      </c>
      <c r="I16301" s="21" t="s">
        <v>210969</v>
      </c>
    </row>
    <row r="16302" spans="1:9" ht="32" customHeight="1">
      <c r="A16302" s="19" t="s">
        <v>210970</v>
      </c>
      <c r="B16302" s="24">
        <v>5</v>
      </c>
      <c r="C16302" s="22">
        <v>7</v>
      </c>
      <c r="D16302" s="21" t="s">
        <v>210971</v>
      </c>
      <c r="E16302" s="22">
        <v>111</v>
      </c>
      <c r="F16302" s="21" t="s">
        <v>184709</v>
      </c>
      <c r="G16302" s="22">
        <v>22</v>
      </c>
      <c r="H16302" s="22">
        <v>143</v>
      </c>
      <c r="I16302" s="21" t="s">
        <v>210972</v>
      </c>
    </row>
    <row r="16303" spans="1:9" ht="32" customHeight="1">
      <c r="A16303" s="19" t="s">
        <v>210973</v>
      </c>
      <c r="B16303" s="20" t="s">
        <v>191272</v>
      </c>
      <c r="C16303" s="22">
        <v>7</v>
      </c>
      <c r="D16303" s="21" t="s">
        <v>199459</v>
      </c>
      <c r="E16303" s="22">
        <v>111</v>
      </c>
      <c r="F16303" s="21" t="s">
        <v>170619</v>
      </c>
      <c r="G16303" s="22">
        <v>16</v>
      </c>
      <c r="H16303" s="22">
        <v>137</v>
      </c>
      <c r="I16303" s="21" t="s">
        <v>210974</v>
      </c>
    </row>
    <row r="16304" spans="1:9" ht="32" customHeight="1">
      <c r="A16304" s="19" t="s">
        <v>210975</v>
      </c>
      <c r="B16304" s="20" t="s">
        <v>197709</v>
      </c>
      <c r="C16304" s="22">
        <v>125</v>
      </c>
      <c r="D16304" s="21" t="s">
        <v>181752</v>
      </c>
      <c r="E16304" s="22">
        <v>3</v>
      </c>
      <c r="F16304" s="21" t="s">
        <v>181752</v>
      </c>
      <c r="G16304" s="22">
        <v>3</v>
      </c>
      <c r="H16304" s="22">
        <v>134</v>
      </c>
      <c r="I16304" s="21" t="s">
        <v>210976</v>
      </c>
    </row>
    <row r="16305" spans="1:9" ht="44" customHeight="1">
      <c r="A16305" s="19" t="s">
        <v>210977</v>
      </c>
      <c r="B16305" s="20" t="s">
        <v>171430</v>
      </c>
      <c r="C16305" s="22">
        <v>16</v>
      </c>
      <c r="D16305" s="21" t="s">
        <v>172405</v>
      </c>
      <c r="E16305" s="22">
        <v>32</v>
      </c>
      <c r="F16305" s="21" t="s">
        <v>173003</v>
      </c>
      <c r="G16305" s="22">
        <v>14</v>
      </c>
      <c r="H16305" s="22">
        <v>65</v>
      </c>
      <c r="I16305" s="21" t="s">
        <v>210978</v>
      </c>
    </row>
    <row r="16306" spans="1:9" ht="44" customHeight="1">
      <c r="A16306" s="19" t="s">
        <v>210979</v>
      </c>
      <c r="B16306" s="20" t="s">
        <v>171430</v>
      </c>
      <c r="C16306" s="22">
        <v>16</v>
      </c>
      <c r="D16306" s="21" t="s">
        <v>172405</v>
      </c>
      <c r="E16306" s="22">
        <v>32</v>
      </c>
      <c r="F16306" s="21" t="s">
        <v>173003</v>
      </c>
      <c r="G16306" s="22">
        <v>14</v>
      </c>
      <c r="H16306" s="22">
        <v>65</v>
      </c>
      <c r="I16306" s="21" t="s">
        <v>210980</v>
      </c>
    </row>
    <row r="16307" spans="1:9" ht="44" customHeight="1">
      <c r="A16307" s="19" t="s">
        <v>210981</v>
      </c>
      <c r="B16307" s="20" t="s">
        <v>171911</v>
      </c>
      <c r="C16307" s="22">
        <v>35</v>
      </c>
      <c r="D16307" s="21" t="s">
        <v>169967</v>
      </c>
      <c r="E16307" s="22">
        <v>53</v>
      </c>
      <c r="F16307" s="21" t="s">
        <v>171071</v>
      </c>
      <c r="G16307" s="22">
        <v>74</v>
      </c>
      <c r="H16307" s="22">
        <v>165</v>
      </c>
      <c r="I16307" s="21" t="s">
        <v>210982</v>
      </c>
    </row>
    <row r="16308" spans="1:9" ht="32" customHeight="1">
      <c r="A16308" s="19" t="s">
        <v>210983</v>
      </c>
      <c r="B16308" s="20" t="s">
        <v>176083</v>
      </c>
      <c r="C16308" s="22">
        <v>51</v>
      </c>
      <c r="D16308" s="21" t="s">
        <v>176592</v>
      </c>
      <c r="E16308" s="22">
        <v>20</v>
      </c>
      <c r="F16308" s="21" t="s">
        <v>210984</v>
      </c>
      <c r="G16308" s="22">
        <v>103</v>
      </c>
      <c r="H16308" s="22">
        <v>177</v>
      </c>
      <c r="I16308" s="21" t="s">
        <v>210985</v>
      </c>
    </row>
    <row r="16309" spans="1:9" ht="32" customHeight="1">
      <c r="A16309" s="19" t="s">
        <v>210986</v>
      </c>
      <c r="B16309" s="20" t="s">
        <v>175972</v>
      </c>
      <c r="C16309" s="22">
        <v>14</v>
      </c>
      <c r="D16309" s="21" t="s">
        <v>177561</v>
      </c>
      <c r="E16309" s="22">
        <v>96</v>
      </c>
      <c r="F16309" s="21" t="s">
        <v>176845</v>
      </c>
      <c r="G16309" s="22">
        <v>3</v>
      </c>
      <c r="H16309" s="22">
        <v>116</v>
      </c>
      <c r="I16309" s="21" t="s">
        <v>210987</v>
      </c>
    </row>
    <row r="16310" spans="1:9" ht="32" customHeight="1">
      <c r="A16310" s="19" t="s">
        <v>210988</v>
      </c>
      <c r="B16310" s="20" t="s">
        <v>174000</v>
      </c>
      <c r="C16310" s="22">
        <v>35</v>
      </c>
      <c r="D16310" s="21" t="s">
        <v>177659</v>
      </c>
      <c r="E16310" s="22">
        <v>22</v>
      </c>
      <c r="F16310" s="21" t="s">
        <v>173487</v>
      </c>
      <c r="G16310" s="22">
        <v>30</v>
      </c>
      <c r="H16310" s="22">
        <v>90</v>
      </c>
      <c r="I16310" s="21" t="s">
        <v>210989</v>
      </c>
    </row>
    <row r="16311" spans="1:9" ht="32" customHeight="1">
      <c r="A16311" s="19" t="s">
        <v>210990</v>
      </c>
      <c r="B16311" s="20" t="s">
        <v>183056</v>
      </c>
      <c r="C16311" s="22">
        <v>43</v>
      </c>
      <c r="D16311" s="21" t="s">
        <v>185046</v>
      </c>
      <c r="E16311" s="22">
        <v>54</v>
      </c>
      <c r="F16311" s="21" t="s">
        <v>170363</v>
      </c>
      <c r="G16311" s="22">
        <v>4</v>
      </c>
      <c r="H16311" s="22">
        <v>104</v>
      </c>
      <c r="I16311" s="21" t="s">
        <v>210991</v>
      </c>
    </row>
    <row r="16312" spans="1:9" ht="32" customHeight="1">
      <c r="A16312" s="19" t="s">
        <v>210992</v>
      </c>
      <c r="B16312" s="20" t="s">
        <v>170910</v>
      </c>
      <c r="C16312" s="22">
        <v>1</v>
      </c>
      <c r="D16312" s="21" t="s">
        <v>170494</v>
      </c>
      <c r="E16312" s="22">
        <v>44</v>
      </c>
      <c r="F16312" s="21" t="s">
        <v>170909</v>
      </c>
      <c r="G16312" s="22">
        <v>3</v>
      </c>
      <c r="H16312" s="22">
        <v>51</v>
      </c>
      <c r="I16312" s="21" t="s">
        <v>210993</v>
      </c>
    </row>
    <row r="16313" spans="1:9" ht="32" customHeight="1">
      <c r="A16313" s="19" t="s">
        <v>210994</v>
      </c>
      <c r="B16313" s="20" t="s">
        <v>174534</v>
      </c>
      <c r="C16313" s="22">
        <v>14</v>
      </c>
      <c r="D16313" s="21" t="s">
        <v>174533</v>
      </c>
      <c r="E16313" s="22">
        <v>104</v>
      </c>
      <c r="F16313" s="21" t="s">
        <v>171113</v>
      </c>
      <c r="G16313" s="22">
        <v>11</v>
      </c>
      <c r="H16313" s="22">
        <v>132</v>
      </c>
      <c r="I16313" s="21" t="s">
        <v>210995</v>
      </c>
    </row>
    <row r="16314" spans="1:9" ht="32" customHeight="1">
      <c r="A16314" s="19" t="s">
        <v>210996</v>
      </c>
      <c r="B16314" s="20" t="s">
        <v>174534</v>
      </c>
      <c r="C16314" s="22">
        <v>14</v>
      </c>
      <c r="D16314" s="21" t="s">
        <v>174533</v>
      </c>
      <c r="E16314" s="22">
        <v>104</v>
      </c>
      <c r="F16314" s="21" t="s">
        <v>171113</v>
      </c>
      <c r="G16314" s="22">
        <v>11</v>
      </c>
      <c r="H16314" s="22">
        <v>132</v>
      </c>
      <c r="I16314" s="21" t="s">
        <v>210997</v>
      </c>
    </row>
    <row r="16315" spans="1:9" ht="32" customHeight="1">
      <c r="A16315" s="19" t="s">
        <v>210998</v>
      </c>
      <c r="B16315" s="20" t="s">
        <v>173190</v>
      </c>
      <c r="C16315" s="22">
        <v>38</v>
      </c>
      <c r="D16315" s="21" t="s">
        <v>210999</v>
      </c>
      <c r="E16315" s="22">
        <v>77</v>
      </c>
      <c r="F16315" s="21" t="s">
        <v>181384</v>
      </c>
      <c r="G16315" s="22">
        <v>29</v>
      </c>
      <c r="H16315" s="22">
        <v>147</v>
      </c>
      <c r="I16315" s="21" t="s">
        <v>211000</v>
      </c>
    </row>
    <row r="16316" spans="1:9" ht="32" customHeight="1">
      <c r="A16316" s="19" t="s">
        <v>211001</v>
      </c>
      <c r="B16316" s="20" t="s">
        <v>173190</v>
      </c>
      <c r="C16316" s="22">
        <v>38</v>
      </c>
      <c r="D16316" s="21" t="s">
        <v>210999</v>
      </c>
      <c r="E16316" s="22">
        <v>77</v>
      </c>
      <c r="F16316" s="21" t="s">
        <v>181384</v>
      </c>
      <c r="G16316" s="22">
        <v>29</v>
      </c>
      <c r="H16316" s="22">
        <v>147</v>
      </c>
      <c r="I16316" s="21" t="s">
        <v>211002</v>
      </c>
    </row>
    <row r="16317" spans="1:9" ht="32" customHeight="1">
      <c r="A16317" s="19" t="s">
        <v>211003</v>
      </c>
      <c r="B16317" s="20" t="s">
        <v>170747</v>
      </c>
      <c r="C16317" s="22">
        <v>3</v>
      </c>
      <c r="D16317" s="21" t="s">
        <v>180280</v>
      </c>
      <c r="E16317" s="22">
        <v>101</v>
      </c>
      <c r="F16317" s="21" t="s">
        <v>170747</v>
      </c>
      <c r="G16317" s="22">
        <v>3</v>
      </c>
      <c r="H16317" s="22">
        <v>110</v>
      </c>
      <c r="I16317" s="21" t="s">
        <v>211004</v>
      </c>
    </row>
    <row r="16318" spans="1:9" ht="32" customHeight="1">
      <c r="A16318" s="19" t="s">
        <v>211005</v>
      </c>
      <c r="B16318" s="20" t="s">
        <v>170441</v>
      </c>
      <c r="C16318" s="22">
        <v>27</v>
      </c>
      <c r="D16318" s="21" t="s">
        <v>178472</v>
      </c>
      <c r="E16318" s="22">
        <v>88</v>
      </c>
      <c r="F16318" s="21" t="s">
        <v>211006</v>
      </c>
      <c r="G16318" s="22">
        <v>67</v>
      </c>
      <c r="H16318" s="22">
        <v>185</v>
      </c>
      <c r="I16318" s="21" t="s">
        <v>211007</v>
      </c>
    </row>
    <row r="16319" spans="1:9" ht="32" customHeight="1">
      <c r="A16319" s="19" t="s">
        <v>211008</v>
      </c>
      <c r="B16319" s="20" t="s">
        <v>172848</v>
      </c>
      <c r="C16319" s="22">
        <v>9</v>
      </c>
      <c r="D16319" s="21" t="s">
        <v>182149</v>
      </c>
      <c r="E16319" s="22">
        <v>24</v>
      </c>
      <c r="F16319" s="22">
        <v>40</v>
      </c>
      <c r="G16319" s="22">
        <v>22</v>
      </c>
      <c r="H16319" s="22">
        <v>58</v>
      </c>
      <c r="I16319" s="21" t="s">
        <v>211009</v>
      </c>
    </row>
    <row r="16320" spans="1:9" ht="32" customHeight="1">
      <c r="A16320" s="19" t="s">
        <v>211010</v>
      </c>
      <c r="B16320" s="20" t="s">
        <v>169874</v>
      </c>
      <c r="C16320" s="22">
        <v>28</v>
      </c>
      <c r="D16320" s="21" t="s">
        <v>173395</v>
      </c>
      <c r="E16320" s="22">
        <v>3</v>
      </c>
      <c r="F16320" s="22">
        <v>50</v>
      </c>
      <c r="G16320" s="22">
        <v>31</v>
      </c>
      <c r="H16320" s="22">
        <v>65</v>
      </c>
      <c r="I16320" s="21" t="s">
        <v>211011</v>
      </c>
    </row>
    <row r="16321" spans="1:9" ht="32" customHeight="1">
      <c r="A16321" s="19" t="s">
        <v>211012</v>
      </c>
      <c r="B16321" s="20" t="s">
        <v>187609</v>
      </c>
      <c r="C16321" s="22">
        <v>41</v>
      </c>
      <c r="D16321" s="21" t="s">
        <v>211013</v>
      </c>
      <c r="E16321" s="22">
        <v>123</v>
      </c>
      <c r="F16321" s="21" t="s">
        <v>177310</v>
      </c>
      <c r="G16321" s="22">
        <v>14</v>
      </c>
      <c r="H16321" s="22">
        <v>181</v>
      </c>
      <c r="I16321" s="21" t="s">
        <v>211014</v>
      </c>
    </row>
    <row r="16322" spans="1:9" ht="32" customHeight="1">
      <c r="A16322" s="19" t="s">
        <v>211015</v>
      </c>
      <c r="B16322" s="20" t="s">
        <v>177589</v>
      </c>
      <c r="C16322" s="22">
        <v>15</v>
      </c>
      <c r="D16322" s="22">
        <v>0</v>
      </c>
      <c r="E16322" s="22">
        <v>0</v>
      </c>
      <c r="F16322" s="21" t="s">
        <v>177588</v>
      </c>
      <c r="G16322" s="22">
        <v>73</v>
      </c>
      <c r="H16322" s="22">
        <v>91</v>
      </c>
      <c r="I16322" s="21" t="s">
        <v>211016</v>
      </c>
    </row>
    <row r="16323" spans="1:9" ht="32" customHeight="1">
      <c r="A16323" s="19" t="s">
        <v>211017</v>
      </c>
      <c r="B16323" s="20" t="s">
        <v>171668</v>
      </c>
      <c r="C16323" s="22">
        <v>25</v>
      </c>
      <c r="D16323" s="21" t="s">
        <v>170838</v>
      </c>
      <c r="E16323" s="22">
        <v>19</v>
      </c>
      <c r="F16323" s="21" t="s">
        <v>177501</v>
      </c>
      <c r="G16323" s="22">
        <v>41</v>
      </c>
      <c r="H16323" s="22">
        <v>88</v>
      </c>
      <c r="I16323" s="21" t="s">
        <v>211018</v>
      </c>
    </row>
    <row r="16324" spans="1:9" ht="32" customHeight="1">
      <c r="A16324" s="19" t="s">
        <v>211019</v>
      </c>
      <c r="B16324" s="20" t="s">
        <v>171668</v>
      </c>
      <c r="C16324" s="22">
        <v>25</v>
      </c>
      <c r="D16324" s="21" t="s">
        <v>170838</v>
      </c>
      <c r="E16324" s="22">
        <v>19</v>
      </c>
      <c r="F16324" s="21" t="s">
        <v>177501</v>
      </c>
      <c r="G16324" s="22">
        <v>41</v>
      </c>
      <c r="H16324" s="22">
        <v>88</v>
      </c>
      <c r="I16324" s="21" t="s">
        <v>211020</v>
      </c>
    </row>
    <row r="16325" spans="1:9" ht="32" customHeight="1">
      <c r="A16325" s="19" t="s">
        <v>211021</v>
      </c>
      <c r="B16325" s="20" t="s">
        <v>169986</v>
      </c>
      <c r="C16325" s="22">
        <v>12</v>
      </c>
      <c r="D16325" s="21" t="s">
        <v>169985</v>
      </c>
      <c r="E16325" s="22">
        <v>41</v>
      </c>
      <c r="F16325" s="22">
        <v>0</v>
      </c>
      <c r="G16325" s="22">
        <v>0</v>
      </c>
      <c r="H16325" s="22">
        <v>56</v>
      </c>
      <c r="I16325" s="21" t="s">
        <v>211022</v>
      </c>
    </row>
    <row r="16326" spans="1:9" ht="32" customHeight="1">
      <c r="A16326" s="19" t="s">
        <v>211023</v>
      </c>
      <c r="B16326" s="24">
        <v>0</v>
      </c>
      <c r="C16326" s="22">
        <v>0</v>
      </c>
      <c r="D16326" s="22">
        <v>100</v>
      </c>
      <c r="E16326" s="22">
        <v>127</v>
      </c>
      <c r="F16326" s="22">
        <v>0</v>
      </c>
      <c r="G16326" s="22">
        <v>0</v>
      </c>
      <c r="H16326" s="22">
        <v>130</v>
      </c>
      <c r="I16326" s="21" t="s">
        <v>211024</v>
      </c>
    </row>
    <row r="16327" spans="1:9" ht="32" customHeight="1">
      <c r="A16327" s="19" t="s">
        <v>211025</v>
      </c>
      <c r="B16327" s="24">
        <v>75</v>
      </c>
      <c r="C16327" s="22">
        <v>48</v>
      </c>
      <c r="D16327" s="22">
        <v>0</v>
      </c>
      <c r="E16327" s="22">
        <v>0</v>
      </c>
      <c r="F16327" s="22">
        <v>25</v>
      </c>
      <c r="G16327" s="22">
        <v>16</v>
      </c>
      <c r="H16327" s="22">
        <v>67</v>
      </c>
      <c r="I16327" s="21" t="s">
        <v>211026</v>
      </c>
    </row>
    <row r="16328" spans="1:9" ht="32" customHeight="1">
      <c r="A16328" s="19" t="s">
        <v>211027</v>
      </c>
      <c r="B16328" s="20" t="s">
        <v>173253</v>
      </c>
      <c r="C16328" s="22">
        <v>6</v>
      </c>
      <c r="D16328" s="21" t="s">
        <v>211028</v>
      </c>
      <c r="E16328" s="22">
        <v>139</v>
      </c>
      <c r="F16328" s="21" t="s">
        <v>201014</v>
      </c>
      <c r="G16328" s="22">
        <v>13</v>
      </c>
      <c r="H16328" s="22">
        <v>161</v>
      </c>
      <c r="I16328" s="21" t="s">
        <v>211029</v>
      </c>
    </row>
    <row r="16329" spans="1:9" ht="32" customHeight="1">
      <c r="A16329" s="19" t="s">
        <v>211030</v>
      </c>
      <c r="B16329" s="20" t="s">
        <v>174225</v>
      </c>
      <c r="C16329" s="22">
        <v>4</v>
      </c>
      <c r="D16329" s="21" t="s">
        <v>189282</v>
      </c>
      <c r="E16329" s="22">
        <v>138</v>
      </c>
      <c r="F16329" s="22">
        <v>0</v>
      </c>
      <c r="G16329" s="22">
        <v>0</v>
      </c>
      <c r="H16329" s="22">
        <v>145</v>
      </c>
      <c r="I16329" s="21" t="s">
        <v>211031</v>
      </c>
    </row>
    <row r="16330" spans="1:9" ht="44" customHeight="1">
      <c r="A16330" s="19" t="s">
        <v>211032</v>
      </c>
      <c r="B16330" s="20" t="s">
        <v>173916</v>
      </c>
      <c r="C16330" s="22">
        <v>7</v>
      </c>
      <c r="D16330" s="21" t="s">
        <v>211033</v>
      </c>
      <c r="E16330" s="22">
        <v>127</v>
      </c>
      <c r="F16330" s="21" t="s">
        <v>211034</v>
      </c>
      <c r="G16330" s="22">
        <v>19</v>
      </c>
      <c r="H16330" s="22">
        <v>156</v>
      </c>
      <c r="I16330" s="21" t="s">
        <v>211035</v>
      </c>
    </row>
    <row r="16331" spans="1:9" ht="32" customHeight="1">
      <c r="A16331" s="19" t="s">
        <v>211036</v>
      </c>
      <c r="B16331" s="20" t="s">
        <v>171447</v>
      </c>
      <c r="C16331" s="22">
        <v>61</v>
      </c>
      <c r="D16331" s="22">
        <v>0</v>
      </c>
      <c r="E16331" s="22">
        <v>0</v>
      </c>
      <c r="F16331" s="21" t="s">
        <v>181278</v>
      </c>
      <c r="G16331" s="22">
        <v>23</v>
      </c>
      <c r="H16331" s="22">
        <v>87</v>
      </c>
      <c r="I16331" s="21" t="s">
        <v>211037</v>
      </c>
    </row>
    <row r="16332" spans="1:9" ht="32" customHeight="1">
      <c r="A16332" s="19" t="s">
        <v>211038</v>
      </c>
      <c r="B16332" s="24">
        <v>72</v>
      </c>
      <c r="C16332" s="22">
        <v>90</v>
      </c>
      <c r="D16332" s="22">
        <v>0</v>
      </c>
      <c r="E16332" s="22">
        <v>0</v>
      </c>
      <c r="F16332" s="21" t="s">
        <v>171138</v>
      </c>
      <c r="G16332" s="22">
        <v>35</v>
      </c>
      <c r="H16332" s="22">
        <v>128</v>
      </c>
      <c r="I16332" s="21" t="s">
        <v>211039</v>
      </c>
    </row>
    <row r="16333" spans="1:9" ht="32" customHeight="1">
      <c r="A16333" s="19" t="s">
        <v>211040</v>
      </c>
      <c r="B16333" s="20" t="s">
        <v>173003</v>
      </c>
      <c r="C16333" s="22">
        <v>35</v>
      </c>
      <c r="D16333" s="21" t="s">
        <v>176801</v>
      </c>
      <c r="E16333" s="22">
        <v>105</v>
      </c>
      <c r="F16333" s="21" t="s">
        <v>172007</v>
      </c>
      <c r="G16333" s="22">
        <v>15</v>
      </c>
      <c r="H16333" s="22">
        <v>158</v>
      </c>
      <c r="I16333" s="21" t="s">
        <v>211041</v>
      </c>
    </row>
    <row r="16334" spans="1:9" ht="32" customHeight="1">
      <c r="A16334" s="19" t="s">
        <v>211042</v>
      </c>
      <c r="B16334" s="20" t="s">
        <v>172334</v>
      </c>
      <c r="C16334" s="22">
        <v>46</v>
      </c>
      <c r="D16334" s="21" t="s">
        <v>172176</v>
      </c>
      <c r="E16334" s="22">
        <v>11</v>
      </c>
      <c r="F16334" s="21" t="s">
        <v>175708</v>
      </c>
      <c r="G16334" s="22">
        <v>14</v>
      </c>
      <c r="H16334" s="22">
        <v>74</v>
      </c>
      <c r="I16334" s="21" t="s">
        <v>211043</v>
      </c>
    </row>
    <row r="16335" spans="1:9" ht="32" customHeight="1">
      <c r="A16335" s="19" t="s">
        <v>211044</v>
      </c>
      <c r="B16335" s="20" t="s">
        <v>182200</v>
      </c>
      <c r="C16335" s="22">
        <v>107</v>
      </c>
      <c r="D16335" s="21" t="s">
        <v>188092</v>
      </c>
      <c r="E16335" s="22">
        <v>11</v>
      </c>
      <c r="F16335" s="21" t="s">
        <v>170619</v>
      </c>
      <c r="G16335" s="22">
        <v>16</v>
      </c>
      <c r="H16335" s="22">
        <v>137</v>
      </c>
      <c r="I16335" s="21" t="s">
        <v>211045</v>
      </c>
    </row>
    <row r="16336" spans="1:9" ht="32" customHeight="1">
      <c r="A16336" s="19" t="s">
        <v>211046</v>
      </c>
      <c r="B16336" s="20" t="s">
        <v>178254</v>
      </c>
      <c r="C16336" s="22">
        <v>34</v>
      </c>
      <c r="D16336" s="21" t="s">
        <v>169673</v>
      </c>
      <c r="E16336" s="22">
        <v>24</v>
      </c>
      <c r="F16336" s="21" t="s">
        <v>175133</v>
      </c>
      <c r="G16336" s="22">
        <v>20</v>
      </c>
      <c r="H16336" s="22">
        <v>81</v>
      </c>
      <c r="I16336" s="21" t="s">
        <v>211047</v>
      </c>
    </row>
    <row r="16337" spans="1:9" ht="32" customHeight="1">
      <c r="A16337" s="19" t="s">
        <v>211048</v>
      </c>
      <c r="B16337" s="24">
        <v>95</v>
      </c>
      <c r="C16337" s="22">
        <v>57</v>
      </c>
      <c r="D16337" s="22">
        <v>0</v>
      </c>
      <c r="E16337" s="22">
        <v>0</v>
      </c>
      <c r="F16337" s="22">
        <v>5</v>
      </c>
      <c r="G16337" s="22">
        <v>3</v>
      </c>
      <c r="H16337" s="22">
        <v>63</v>
      </c>
      <c r="I16337" s="21" t="s">
        <v>211049</v>
      </c>
    </row>
    <row r="16338" spans="1:9" ht="32" customHeight="1">
      <c r="A16338" s="19" t="s">
        <v>211050</v>
      </c>
      <c r="B16338" s="24">
        <v>100</v>
      </c>
      <c r="C16338" s="22">
        <v>55</v>
      </c>
      <c r="D16338" s="22">
        <v>0</v>
      </c>
      <c r="E16338" s="22">
        <v>0</v>
      </c>
      <c r="F16338" s="22">
        <v>0</v>
      </c>
      <c r="G16338" s="22">
        <v>0</v>
      </c>
      <c r="H16338" s="22">
        <v>58</v>
      </c>
      <c r="I16338" s="21" t="s">
        <v>211051</v>
      </c>
    </row>
    <row r="16339" spans="1:9" ht="32" customHeight="1">
      <c r="A16339" s="19" t="s">
        <v>211052</v>
      </c>
      <c r="B16339" s="20" t="s">
        <v>171545</v>
      </c>
      <c r="C16339" s="22">
        <v>13</v>
      </c>
      <c r="D16339" s="21" t="s">
        <v>184763</v>
      </c>
      <c r="E16339" s="22">
        <v>52</v>
      </c>
      <c r="F16339" s="21" t="s">
        <v>170556</v>
      </c>
      <c r="G16339" s="22">
        <v>1</v>
      </c>
      <c r="H16339" s="22">
        <v>69</v>
      </c>
      <c r="I16339" s="21" t="s">
        <v>211053</v>
      </c>
    </row>
    <row r="16340" spans="1:9" ht="32" customHeight="1">
      <c r="A16340" s="19" t="s">
        <v>211054</v>
      </c>
      <c r="B16340" s="20" t="s">
        <v>178096</v>
      </c>
      <c r="C16340" s="22">
        <v>38</v>
      </c>
      <c r="D16340" s="21" t="s">
        <v>194530</v>
      </c>
      <c r="E16340" s="22">
        <v>103</v>
      </c>
      <c r="F16340" s="21" t="s">
        <v>198178</v>
      </c>
      <c r="G16340" s="22">
        <v>1</v>
      </c>
      <c r="H16340" s="22">
        <v>145</v>
      </c>
      <c r="I16340" s="21" t="s">
        <v>211055</v>
      </c>
    </row>
    <row r="16341" spans="1:9" ht="44" customHeight="1">
      <c r="A16341" s="19" t="s">
        <v>211056</v>
      </c>
      <c r="B16341" s="20" t="s">
        <v>172425</v>
      </c>
      <c r="C16341" s="22">
        <v>15</v>
      </c>
      <c r="D16341" s="21" t="s">
        <v>172424</v>
      </c>
      <c r="E16341" s="22">
        <v>47</v>
      </c>
      <c r="F16341" s="22">
        <v>0</v>
      </c>
      <c r="G16341" s="22">
        <v>0</v>
      </c>
      <c r="H16341" s="22">
        <v>65</v>
      </c>
      <c r="I16341" s="21" t="s">
        <v>211057</v>
      </c>
    </row>
    <row r="16342" spans="1:9" ht="44" customHeight="1">
      <c r="A16342" s="19" t="s">
        <v>211058</v>
      </c>
      <c r="B16342" s="20" t="s">
        <v>172705</v>
      </c>
      <c r="C16342" s="22">
        <v>70</v>
      </c>
      <c r="D16342" s="21" t="s">
        <v>170097</v>
      </c>
      <c r="E16342" s="22">
        <v>42</v>
      </c>
      <c r="F16342" s="21" t="s">
        <v>170971</v>
      </c>
      <c r="G16342" s="22">
        <v>7</v>
      </c>
      <c r="H16342" s="22">
        <v>122</v>
      </c>
      <c r="I16342" s="21" t="s">
        <v>211059</v>
      </c>
    </row>
    <row r="16343" spans="1:9" ht="32" customHeight="1">
      <c r="A16343" s="19" t="s">
        <v>211060</v>
      </c>
      <c r="B16343" s="24">
        <v>0</v>
      </c>
      <c r="C16343" s="22">
        <v>0</v>
      </c>
      <c r="D16343" s="21" t="s">
        <v>211061</v>
      </c>
      <c r="E16343" s="22">
        <v>129</v>
      </c>
      <c r="F16343" s="21" t="s">
        <v>178147</v>
      </c>
      <c r="G16343" s="22">
        <v>2</v>
      </c>
      <c r="H16343" s="22">
        <v>134</v>
      </c>
      <c r="I16343" s="21" t="s">
        <v>211062</v>
      </c>
    </row>
    <row r="16344" spans="1:9" ht="32" customHeight="1">
      <c r="A16344" s="19" t="s">
        <v>211063</v>
      </c>
      <c r="B16344" s="20" t="s">
        <v>181904</v>
      </c>
      <c r="C16344" s="22">
        <v>58</v>
      </c>
      <c r="D16344" s="21" t="s">
        <v>170971</v>
      </c>
      <c r="E16344" s="22">
        <v>7</v>
      </c>
      <c r="F16344" s="21" t="s">
        <v>180425</v>
      </c>
      <c r="G16344" s="22">
        <v>54</v>
      </c>
      <c r="H16344" s="22">
        <v>122</v>
      </c>
      <c r="I16344" s="21" t="s">
        <v>211064</v>
      </c>
    </row>
    <row r="16345" spans="1:9" ht="32" customHeight="1">
      <c r="A16345" s="19" t="s">
        <v>211065</v>
      </c>
      <c r="B16345" s="20" t="s">
        <v>171641</v>
      </c>
      <c r="C16345" s="22">
        <v>77</v>
      </c>
      <c r="D16345" s="21" t="s">
        <v>201633</v>
      </c>
      <c r="E16345" s="22">
        <v>16</v>
      </c>
      <c r="F16345" s="21" t="s">
        <v>174158</v>
      </c>
      <c r="G16345" s="22">
        <v>28</v>
      </c>
      <c r="H16345" s="22">
        <v>124</v>
      </c>
      <c r="I16345" s="21" t="s">
        <v>211066</v>
      </c>
    </row>
    <row r="16346" spans="1:9" ht="32" customHeight="1">
      <c r="A16346" s="19" t="s">
        <v>211067</v>
      </c>
      <c r="B16346" s="20" t="s">
        <v>174681</v>
      </c>
      <c r="C16346" s="22">
        <v>2</v>
      </c>
      <c r="D16346" s="21" t="s">
        <v>176816</v>
      </c>
      <c r="E16346" s="22">
        <v>43</v>
      </c>
      <c r="F16346" s="21" t="s">
        <v>170896</v>
      </c>
      <c r="G16346" s="22">
        <v>6</v>
      </c>
      <c r="H16346" s="22">
        <v>54</v>
      </c>
      <c r="I16346" s="21" t="s">
        <v>211068</v>
      </c>
    </row>
    <row r="16347" spans="1:9" ht="32" customHeight="1">
      <c r="A16347" s="19" t="s">
        <v>211069</v>
      </c>
      <c r="B16347" s="24">
        <v>20</v>
      </c>
      <c r="C16347" s="22">
        <v>22</v>
      </c>
      <c r="D16347" s="22">
        <v>60</v>
      </c>
      <c r="E16347" s="22">
        <v>66</v>
      </c>
      <c r="F16347" s="22">
        <v>20</v>
      </c>
      <c r="G16347" s="22">
        <v>22</v>
      </c>
      <c r="H16347" s="22">
        <v>113</v>
      </c>
      <c r="I16347" s="21" t="s">
        <v>211070</v>
      </c>
    </row>
    <row r="16348" spans="1:9" ht="32" customHeight="1">
      <c r="A16348" s="19" t="s">
        <v>211071</v>
      </c>
      <c r="B16348" s="20" t="s">
        <v>171620</v>
      </c>
      <c r="C16348" s="22">
        <v>2</v>
      </c>
      <c r="D16348" s="21" t="s">
        <v>172029</v>
      </c>
      <c r="E16348" s="22">
        <v>148</v>
      </c>
      <c r="F16348" s="21" t="s">
        <v>170393</v>
      </c>
      <c r="G16348" s="22">
        <v>6</v>
      </c>
      <c r="H16348" s="22">
        <v>159</v>
      </c>
      <c r="I16348" s="21" t="s">
        <v>211072</v>
      </c>
    </row>
    <row r="16349" spans="1:9" ht="44" customHeight="1">
      <c r="A16349" s="19" t="s">
        <v>211073</v>
      </c>
      <c r="B16349" s="20" t="s">
        <v>184943</v>
      </c>
      <c r="C16349" s="22">
        <v>19</v>
      </c>
      <c r="D16349" s="21" t="s">
        <v>179132</v>
      </c>
      <c r="E16349" s="22">
        <v>100</v>
      </c>
      <c r="F16349" s="21" t="s">
        <v>184706</v>
      </c>
      <c r="G16349" s="22">
        <v>11</v>
      </c>
      <c r="H16349" s="22">
        <v>133</v>
      </c>
      <c r="I16349" s="21" t="s">
        <v>211074</v>
      </c>
    </row>
    <row r="16350" spans="1:9" ht="32" customHeight="1">
      <c r="A16350" s="19" t="s">
        <v>211075</v>
      </c>
      <c r="B16350" s="20" t="s">
        <v>189066</v>
      </c>
      <c r="C16350" s="22">
        <v>100</v>
      </c>
      <c r="D16350" s="21" t="s">
        <v>175089</v>
      </c>
      <c r="E16350" s="22">
        <v>80</v>
      </c>
      <c r="F16350" s="21" t="s">
        <v>170217</v>
      </c>
      <c r="G16350" s="22">
        <v>6</v>
      </c>
      <c r="H16350" s="22">
        <v>189</v>
      </c>
      <c r="I16350" s="21" t="s">
        <v>211076</v>
      </c>
    </row>
    <row r="16351" spans="1:9" ht="32" customHeight="1">
      <c r="A16351" s="19" t="s">
        <v>211077</v>
      </c>
      <c r="B16351" s="20" t="s">
        <v>211078</v>
      </c>
      <c r="C16351" s="22">
        <v>237</v>
      </c>
      <c r="D16351" s="21" t="s">
        <v>211079</v>
      </c>
      <c r="E16351" s="22">
        <v>66</v>
      </c>
      <c r="F16351" s="21" t="s">
        <v>211080</v>
      </c>
      <c r="G16351" s="22">
        <v>25</v>
      </c>
      <c r="H16351" s="22">
        <v>331</v>
      </c>
      <c r="I16351" s="21" t="s">
        <v>211081</v>
      </c>
    </row>
    <row r="16352" spans="1:9" ht="32" customHeight="1">
      <c r="A16352" s="19" t="s">
        <v>211082</v>
      </c>
      <c r="B16352" s="20" t="s">
        <v>174858</v>
      </c>
      <c r="C16352" s="22">
        <v>153</v>
      </c>
      <c r="D16352" s="21" t="s">
        <v>173901</v>
      </c>
      <c r="E16352" s="22">
        <v>66</v>
      </c>
      <c r="F16352" s="21" t="s">
        <v>170843</v>
      </c>
      <c r="G16352" s="22">
        <v>3</v>
      </c>
      <c r="H16352" s="22">
        <v>225</v>
      </c>
      <c r="I16352" s="21" t="s">
        <v>211083</v>
      </c>
    </row>
    <row r="16353" spans="1:9" ht="44" customHeight="1">
      <c r="A16353" s="19" t="s">
        <v>211084</v>
      </c>
      <c r="B16353" s="20" t="s">
        <v>179827</v>
      </c>
      <c r="C16353" s="22">
        <v>50</v>
      </c>
      <c r="D16353" s="21" t="s">
        <v>189066</v>
      </c>
      <c r="E16353" s="22">
        <v>100</v>
      </c>
      <c r="F16353" s="21" t="s">
        <v>171565</v>
      </c>
      <c r="G16353" s="22">
        <v>36</v>
      </c>
      <c r="H16353" s="22">
        <v>189</v>
      </c>
      <c r="I16353" s="21" t="s">
        <v>211085</v>
      </c>
    </row>
    <row r="16354" spans="1:9" ht="44" customHeight="1">
      <c r="A16354" s="19" t="s">
        <v>211086</v>
      </c>
      <c r="B16354" s="20" t="s">
        <v>190359</v>
      </c>
      <c r="C16354" s="22">
        <v>8</v>
      </c>
      <c r="D16354" s="21" t="s">
        <v>174053</v>
      </c>
      <c r="E16354" s="22">
        <v>252</v>
      </c>
      <c r="F16354" s="21" t="s">
        <v>173863</v>
      </c>
      <c r="G16354" s="22">
        <v>10</v>
      </c>
      <c r="H16354" s="22">
        <v>273</v>
      </c>
      <c r="I16354" s="21" t="s">
        <v>211087</v>
      </c>
    </row>
    <row r="16355" spans="1:9" ht="32" customHeight="1">
      <c r="A16355" s="19" t="s">
        <v>211088</v>
      </c>
      <c r="B16355" s="20" t="s">
        <v>182892</v>
      </c>
      <c r="C16355" s="22">
        <v>14</v>
      </c>
      <c r="D16355" s="21" t="s">
        <v>211089</v>
      </c>
      <c r="E16355" s="22">
        <v>133</v>
      </c>
      <c r="F16355" s="21" t="s">
        <v>173161</v>
      </c>
      <c r="G16355" s="22">
        <v>16</v>
      </c>
      <c r="H16355" s="22">
        <v>166</v>
      </c>
      <c r="I16355" s="21" t="s">
        <v>211090</v>
      </c>
    </row>
    <row r="16356" spans="1:9" ht="32" customHeight="1">
      <c r="A16356" s="19" t="s">
        <v>211091</v>
      </c>
      <c r="B16356" s="20" t="s">
        <v>187225</v>
      </c>
      <c r="C16356" s="22">
        <v>41</v>
      </c>
      <c r="D16356" s="21" t="s">
        <v>183106</v>
      </c>
      <c r="E16356" s="22">
        <v>42</v>
      </c>
      <c r="F16356" s="21" t="s">
        <v>179051</v>
      </c>
      <c r="G16356" s="22">
        <v>5</v>
      </c>
      <c r="H16356" s="22">
        <v>91</v>
      </c>
      <c r="I16356" s="21" t="s">
        <v>211092</v>
      </c>
    </row>
    <row r="16357" spans="1:9" ht="32" customHeight="1">
      <c r="A16357" s="19" t="s">
        <v>211093</v>
      </c>
      <c r="B16357" s="20" t="s">
        <v>179292</v>
      </c>
      <c r="C16357" s="22">
        <v>21</v>
      </c>
      <c r="D16357" s="21" t="s">
        <v>181273</v>
      </c>
      <c r="E16357" s="22">
        <v>93</v>
      </c>
      <c r="F16357" s="21" t="s">
        <v>171415</v>
      </c>
      <c r="G16357" s="22">
        <v>14</v>
      </c>
      <c r="H16357" s="22">
        <v>131</v>
      </c>
      <c r="I16357" s="21" t="s">
        <v>211094</v>
      </c>
    </row>
    <row r="16358" spans="1:9" ht="32" customHeight="1">
      <c r="A16358" s="19" t="s">
        <v>211095</v>
      </c>
      <c r="B16358" s="20" t="s">
        <v>169658</v>
      </c>
      <c r="C16358" s="22">
        <v>5</v>
      </c>
      <c r="D16358" s="21" t="s">
        <v>169765</v>
      </c>
      <c r="E16358" s="22">
        <v>30</v>
      </c>
      <c r="F16358" s="21" t="s">
        <v>170589</v>
      </c>
      <c r="G16358" s="22">
        <v>60</v>
      </c>
      <c r="H16358" s="22">
        <v>98</v>
      </c>
      <c r="I16358" s="21" t="s">
        <v>211096</v>
      </c>
    </row>
    <row r="16359" spans="1:9" ht="32" customHeight="1">
      <c r="A16359" s="19" t="s">
        <v>211097</v>
      </c>
      <c r="B16359" s="24">
        <v>72</v>
      </c>
      <c r="C16359" s="22">
        <v>36</v>
      </c>
      <c r="D16359" s="21" t="s">
        <v>171138</v>
      </c>
      <c r="E16359" s="22">
        <v>14</v>
      </c>
      <c r="F16359" s="22">
        <v>0</v>
      </c>
      <c r="G16359" s="22">
        <v>0</v>
      </c>
      <c r="H16359" s="22">
        <v>53</v>
      </c>
      <c r="I16359" s="21" t="s">
        <v>211098</v>
      </c>
    </row>
    <row r="16360" spans="1:9" ht="32" customHeight="1">
      <c r="A16360" s="19" t="s">
        <v>211099</v>
      </c>
      <c r="B16360" s="20" t="s">
        <v>183701</v>
      </c>
      <c r="C16360" s="22">
        <v>74</v>
      </c>
      <c r="D16360" s="21" t="s">
        <v>170217</v>
      </c>
      <c r="E16360" s="22">
        <v>3</v>
      </c>
      <c r="F16360" s="21" t="s">
        <v>169644</v>
      </c>
      <c r="G16360" s="22">
        <v>16</v>
      </c>
      <c r="H16360" s="22">
        <v>96</v>
      </c>
      <c r="I16360" s="21" t="s">
        <v>211100</v>
      </c>
    </row>
    <row r="16361" spans="1:9" ht="32" customHeight="1">
      <c r="A16361" s="19" t="s">
        <v>211101</v>
      </c>
      <c r="B16361" s="20" t="s">
        <v>173254</v>
      </c>
      <c r="C16361" s="22">
        <v>72</v>
      </c>
      <c r="D16361" s="21" t="s">
        <v>185649</v>
      </c>
      <c r="E16361" s="22">
        <v>7</v>
      </c>
      <c r="F16361" s="22">
        <v>0</v>
      </c>
      <c r="G16361" s="22">
        <v>0</v>
      </c>
      <c r="H16361" s="22">
        <v>82</v>
      </c>
      <c r="I16361" s="21" t="s">
        <v>211102</v>
      </c>
    </row>
    <row r="16362" spans="1:9" ht="32" customHeight="1">
      <c r="A16362" s="19" t="s">
        <v>211103</v>
      </c>
      <c r="B16362" s="20" t="s">
        <v>170134</v>
      </c>
      <c r="C16362" s="22">
        <v>74</v>
      </c>
      <c r="D16362" s="21" t="s">
        <v>176571</v>
      </c>
      <c r="E16362" s="22">
        <v>34</v>
      </c>
      <c r="F16362" s="21" t="s">
        <v>172065</v>
      </c>
      <c r="G16362" s="22">
        <v>3</v>
      </c>
      <c r="H16362" s="22">
        <v>114</v>
      </c>
      <c r="I16362" s="21" t="s">
        <v>211104</v>
      </c>
    </row>
    <row r="16363" spans="1:9" ht="32" customHeight="1">
      <c r="A16363" s="19" t="s">
        <v>211105</v>
      </c>
      <c r="B16363" s="20" t="s">
        <v>171521</v>
      </c>
      <c r="C16363" s="22">
        <v>6</v>
      </c>
      <c r="D16363" s="21" t="s">
        <v>174231</v>
      </c>
      <c r="E16363" s="22">
        <v>38</v>
      </c>
      <c r="F16363" s="21" t="s">
        <v>169647</v>
      </c>
      <c r="G16363" s="22">
        <v>3</v>
      </c>
      <c r="H16363" s="22">
        <v>50</v>
      </c>
      <c r="I16363" s="21" t="s">
        <v>211106</v>
      </c>
    </row>
    <row r="16364" spans="1:9" ht="32" customHeight="1">
      <c r="A16364" s="19" t="s">
        <v>211107</v>
      </c>
      <c r="B16364" s="20" t="s">
        <v>175099</v>
      </c>
      <c r="C16364" s="22">
        <v>72</v>
      </c>
      <c r="D16364" s="21" t="s">
        <v>185955</v>
      </c>
      <c r="E16364" s="22">
        <v>33</v>
      </c>
      <c r="F16364" s="21" t="s">
        <v>204626</v>
      </c>
      <c r="G16364" s="22">
        <v>67</v>
      </c>
      <c r="H16364" s="22">
        <v>175</v>
      </c>
      <c r="I16364" s="21" t="s">
        <v>211108</v>
      </c>
    </row>
    <row r="16365" spans="1:9" ht="32" customHeight="1">
      <c r="A16365" s="19" t="s">
        <v>211109</v>
      </c>
      <c r="B16365" s="20" t="s">
        <v>211110</v>
      </c>
      <c r="C16365" s="22">
        <v>102</v>
      </c>
      <c r="D16365" s="21" t="s">
        <v>182682</v>
      </c>
      <c r="E16365" s="22">
        <v>10</v>
      </c>
      <c r="F16365" s="21" t="s">
        <v>173160</v>
      </c>
      <c r="G16365" s="22">
        <v>51</v>
      </c>
      <c r="H16365" s="22">
        <v>166</v>
      </c>
      <c r="I16365" s="21" t="s">
        <v>211111</v>
      </c>
    </row>
    <row r="16366" spans="1:9" ht="32" customHeight="1">
      <c r="A16366" s="19" t="s">
        <v>211112</v>
      </c>
      <c r="B16366" s="20" t="s">
        <v>174854</v>
      </c>
      <c r="C16366" s="22">
        <v>50</v>
      </c>
      <c r="D16366" s="21" t="s">
        <v>174995</v>
      </c>
      <c r="E16366" s="22">
        <v>39</v>
      </c>
      <c r="F16366" s="21" t="s">
        <v>201607</v>
      </c>
      <c r="G16366" s="22">
        <v>21</v>
      </c>
      <c r="H16366" s="22">
        <v>113</v>
      </c>
      <c r="I16366" s="21" t="s">
        <v>211113</v>
      </c>
    </row>
    <row r="16367" spans="1:9" ht="44" customHeight="1">
      <c r="A16367" s="19" t="s">
        <v>211114</v>
      </c>
      <c r="B16367" s="20" t="s">
        <v>173619</v>
      </c>
      <c r="C16367" s="22">
        <v>3</v>
      </c>
      <c r="D16367" s="21" t="s">
        <v>172267</v>
      </c>
      <c r="E16367" s="22">
        <v>10</v>
      </c>
      <c r="F16367" s="21" t="s">
        <v>173390</v>
      </c>
      <c r="G16367" s="22">
        <v>102</v>
      </c>
      <c r="H16367" s="22">
        <v>118</v>
      </c>
      <c r="I16367" s="21" t="s">
        <v>211115</v>
      </c>
    </row>
    <row r="16368" spans="1:9" ht="44" customHeight="1">
      <c r="A16368" s="19" t="s">
        <v>211116</v>
      </c>
      <c r="B16368" s="20" t="s">
        <v>211117</v>
      </c>
      <c r="C16368" s="22">
        <v>65</v>
      </c>
      <c r="D16368" s="21" t="s">
        <v>180287</v>
      </c>
      <c r="E16368" s="22">
        <v>54</v>
      </c>
      <c r="F16368" s="21" t="s">
        <v>175845</v>
      </c>
      <c r="G16368" s="22">
        <v>27</v>
      </c>
      <c r="H16368" s="22">
        <v>149</v>
      </c>
      <c r="I16368" s="21" t="s">
        <v>211118</v>
      </c>
    </row>
    <row r="16369" spans="1:9" ht="32" customHeight="1">
      <c r="A16369" s="19" t="s">
        <v>211119</v>
      </c>
      <c r="B16369" s="24">
        <v>25</v>
      </c>
      <c r="C16369" s="22">
        <v>28</v>
      </c>
      <c r="D16369" s="22">
        <v>75</v>
      </c>
      <c r="E16369" s="22">
        <v>84</v>
      </c>
      <c r="F16369" s="22">
        <v>0</v>
      </c>
      <c r="G16369" s="22">
        <v>0</v>
      </c>
      <c r="H16369" s="22">
        <v>115</v>
      </c>
      <c r="I16369" s="21" t="s">
        <v>211120</v>
      </c>
    </row>
    <row r="16370" spans="1:9" ht="32" customHeight="1">
      <c r="A16370" s="19" t="s">
        <v>211121</v>
      </c>
      <c r="B16370" s="20" t="s">
        <v>188141</v>
      </c>
      <c r="C16370" s="22">
        <v>54</v>
      </c>
      <c r="D16370" s="21" t="s">
        <v>186864</v>
      </c>
      <c r="E16370" s="22">
        <v>128</v>
      </c>
      <c r="F16370" s="21" t="s">
        <v>188141</v>
      </c>
      <c r="G16370" s="22">
        <v>54</v>
      </c>
      <c r="H16370" s="22">
        <v>239</v>
      </c>
      <c r="I16370" s="21" t="s">
        <v>211122</v>
      </c>
    </row>
    <row r="16371" spans="1:9" ht="32" customHeight="1">
      <c r="A16371" s="19" t="s">
        <v>211123</v>
      </c>
      <c r="B16371" s="24">
        <v>0</v>
      </c>
      <c r="C16371" s="22">
        <v>0</v>
      </c>
      <c r="D16371" s="21" t="s">
        <v>188389</v>
      </c>
      <c r="E16371" s="22">
        <v>161</v>
      </c>
      <c r="F16371" s="21" t="s">
        <v>211124</v>
      </c>
      <c r="G16371" s="22">
        <v>25</v>
      </c>
      <c r="H16371" s="22">
        <v>189</v>
      </c>
      <c r="I16371" s="21" t="s">
        <v>211125</v>
      </c>
    </row>
    <row r="16372" spans="1:9" ht="32" customHeight="1">
      <c r="A16372" s="19" t="s">
        <v>211126</v>
      </c>
      <c r="B16372" s="20" t="s">
        <v>176677</v>
      </c>
      <c r="C16372" s="22">
        <v>69</v>
      </c>
      <c r="D16372" s="21" t="s">
        <v>170164</v>
      </c>
      <c r="E16372" s="22">
        <v>22</v>
      </c>
      <c r="F16372" s="21" t="s">
        <v>170418</v>
      </c>
      <c r="G16372" s="22">
        <v>3</v>
      </c>
      <c r="H16372" s="22">
        <v>97</v>
      </c>
      <c r="I16372" s="21" t="s">
        <v>211127</v>
      </c>
    </row>
    <row r="16373" spans="1:9" ht="32" customHeight="1">
      <c r="A16373" s="19" t="s">
        <v>211128</v>
      </c>
      <c r="B16373" s="24">
        <v>0</v>
      </c>
      <c r="C16373" s="22">
        <v>0</v>
      </c>
      <c r="D16373" s="21" t="s">
        <v>170906</v>
      </c>
      <c r="E16373" s="22">
        <v>65</v>
      </c>
      <c r="F16373" s="21" t="s">
        <v>169945</v>
      </c>
      <c r="G16373" s="22">
        <v>5</v>
      </c>
      <c r="H16373" s="22">
        <v>73</v>
      </c>
      <c r="I16373" s="21" t="s">
        <v>211129</v>
      </c>
    </row>
    <row r="16374" spans="1:9" ht="32" customHeight="1">
      <c r="A16374" s="19" t="s">
        <v>211130</v>
      </c>
      <c r="B16374" s="20" t="s">
        <v>179874</v>
      </c>
      <c r="C16374" s="22">
        <v>47</v>
      </c>
      <c r="D16374" s="22">
        <v>25</v>
      </c>
      <c r="E16374" s="22">
        <v>16</v>
      </c>
      <c r="F16374" s="21" t="s">
        <v>172906</v>
      </c>
      <c r="G16374" s="22">
        <v>1</v>
      </c>
      <c r="H16374" s="22">
        <v>67</v>
      </c>
      <c r="I16374" s="21" t="s">
        <v>211131</v>
      </c>
    </row>
    <row r="16375" spans="1:9" ht="32" customHeight="1">
      <c r="A16375" s="19" t="s">
        <v>211132</v>
      </c>
      <c r="B16375" s="20" t="s">
        <v>203479</v>
      </c>
      <c r="C16375" s="22">
        <v>69</v>
      </c>
      <c r="D16375" s="21" t="s">
        <v>172595</v>
      </c>
      <c r="E16375" s="22">
        <v>47</v>
      </c>
      <c r="F16375" s="21" t="s">
        <v>176755</v>
      </c>
      <c r="G16375" s="22">
        <v>8</v>
      </c>
      <c r="H16375" s="22">
        <v>127</v>
      </c>
      <c r="I16375" s="21" t="s">
        <v>211133</v>
      </c>
    </row>
    <row r="16376" spans="1:9" ht="32" customHeight="1">
      <c r="A16376" s="19" t="s">
        <v>211134</v>
      </c>
      <c r="B16376" s="20" t="s">
        <v>180539</v>
      </c>
      <c r="C16376" s="22">
        <v>11</v>
      </c>
      <c r="D16376" s="21" t="s">
        <v>173921</v>
      </c>
      <c r="E16376" s="22">
        <v>96</v>
      </c>
      <c r="F16376" s="21" t="s">
        <v>194232</v>
      </c>
      <c r="G16376" s="22">
        <v>10</v>
      </c>
      <c r="H16376" s="22">
        <v>120</v>
      </c>
      <c r="I16376" s="21" t="s">
        <v>211135</v>
      </c>
    </row>
    <row r="16377" spans="1:9" ht="32" customHeight="1">
      <c r="A16377" s="19" t="s">
        <v>211136</v>
      </c>
      <c r="B16377" s="20" t="s">
        <v>172080</v>
      </c>
      <c r="C16377" s="22">
        <v>39</v>
      </c>
      <c r="D16377" s="21" t="s">
        <v>174908</v>
      </c>
      <c r="E16377" s="22">
        <v>14</v>
      </c>
      <c r="F16377" s="21" t="s">
        <v>170234</v>
      </c>
      <c r="G16377" s="22">
        <v>1</v>
      </c>
      <c r="H16377" s="22">
        <v>57</v>
      </c>
      <c r="I16377" s="21" t="s">
        <v>211137</v>
      </c>
    </row>
    <row r="16378" spans="1:9" ht="32" customHeight="1">
      <c r="A16378" s="19" t="s">
        <v>211138</v>
      </c>
      <c r="B16378" s="20" t="s">
        <v>179973</v>
      </c>
      <c r="C16378" s="22">
        <v>3</v>
      </c>
      <c r="D16378" s="21" t="s">
        <v>172306</v>
      </c>
      <c r="E16378" s="22">
        <v>84</v>
      </c>
      <c r="F16378" s="21" t="s">
        <v>171990</v>
      </c>
      <c r="G16378" s="22">
        <v>2</v>
      </c>
      <c r="H16378" s="22">
        <v>92</v>
      </c>
      <c r="I16378" s="21" t="s">
        <v>211139</v>
      </c>
    </row>
    <row r="16379" spans="1:9" ht="32" customHeight="1">
      <c r="A16379" s="19" t="s">
        <v>211140</v>
      </c>
      <c r="B16379" s="20" t="s">
        <v>175240</v>
      </c>
      <c r="C16379" s="22">
        <v>19</v>
      </c>
      <c r="D16379" s="21" t="s">
        <v>180244</v>
      </c>
      <c r="E16379" s="22">
        <v>104</v>
      </c>
      <c r="F16379" s="21" t="s">
        <v>171064</v>
      </c>
      <c r="G16379" s="22">
        <v>39</v>
      </c>
      <c r="H16379" s="22">
        <v>165</v>
      </c>
      <c r="I16379" s="21" t="s">
        <v>211141</v>
      </c>
    </row>
    <row r="16380" spans="1:9" ht="32" customHeight="1">
      <c r="A16380" s="19" t="s">
        <v>211142</v>
      </c>
      <c r="B16380" s="20" t="s">
        <v>173380</v>
      </c>
      <c r="C16380" s="22">
        <v>15</v>
      </c>
      <c r="D16380" s="21" t="s">
        <v>210999</v>
      </c>
      <c r="E16380" s="22">
        <v>77</v>
      </c>
      <c r="F16380" s="21" t="s">
        <v>178208</v>
      </c>
      <c r="G16380" s="22">
        <v>52</v>
      </c>
      <c r="H16380" s="22">
        <v>147</v>
      </c>
      <c r="I16380" s="21" t="s">
        <v>211143</v>
      </c>
    </row>
    <row r="16381" spans="1:9" ht="32" customHeight="1">
      <c r="A16381" s="19" t="s">
        <v>211144</v>
      </c>
      <c r="B16381" s="20" t="s">
        <v>175586</v>
      </c>
      <c r="C16381" s="22">
        <v>28</v>
      </c>
      <c r="D16381" s="21" t="s">
        <v>172295</v>
      </c>
      <c r="E16381" s="22">
        <v>42</v>
      </c>
      <c r="F16381" s="21" t="s">
        <v>172792</v>
      </c>
      <c r="G16381" s="22">
        <v>31</v>
      </c>
      <c r="H16381" s="22">
        <v>104</v>
      </c>
      <c r="I16381" s="21" t="s">
        <v>211145</v>
      </c>
    </row>
    <row r="16382" spans="1:9" ht="32" customHeight="1">
      <c r="A16382" s="19" t="s">
        <v>211146</v>
      </c>
      <c r="B16382" s="20" t="s">
        <v>170860</v>
      </c>
      <c r="C16382" s="22">
        <v>11</v>
      </c>
      <c r="D16382" s="21" t="s">
        <v>180518</v>
      </c>
      <c r="E16382" s="22">
        <v>120</v>
      </c>
      <c r="F16382" s="21" t="s">
        <v>175205</v>
      </c>
      <c r="G16382" s="22">
        <v>7</v>
      </c>
      <c r="H16382" s="22">
        <v>141</v>
      </c>
      <c r="I16382" s="21" t="s">
        <v>211147</v>
      </c>
    </row>
    <row r="16383" spans="1:9" ht="32" customHeight="1">
      <c r="A16383" s="19" t="s">
        <v>211148</v>
      </c>
      <c r="B16383" s="20" t="s">
        <v>170390</v>
      </c>
      <c r="C16383" s="22">
        <v>2</v>
      </c>
      <c r="D16383" s="21" t="s">
        <v>188761</v>
      </c>
      <c r="E16383" s="22">
        <v>112</v>
      </c>
      <c r="F16383" s="21" t="s">
        <v>172028</v>
      </c>
      <c r="G16383" s="22">
        <v>3</v>
      </c>
      <c r="H16383" s="22">
        <v>120</v>
      </c>
      <c r="I16383" s="21" t="s">
        <v>211149</v>
      </c>
    </row>
    <row r="16384" spans="1:9" ht="32" customHeight="1">
      <c r="A16384" s="19" t="s">
        <v>211150</v>
      </c>
      <c r="B16384" s="20" t="s">
        <v>171640</v>
      </c>
      <c r="C16384" s="22">
        <v>1</v>
      </c>
      <c r="D16384" s="21" t="s">
        <v>190562</v>
      </c>
      <c r="E16384" s="22">
        <v>89</v>
      </c>
      <c r="F16384" s="21" t="s">
        <v>170115</v>
      </c>
      <c r="G16384" s="22">
        <v>9</v>
      </c>
      <c r="H16384" s="22">
        <v>102</v>
      </c>
      <c r="I16384" s="21" t="s">
        <v>211151</v>
      </c>
    </row>
    <row r="16385" spans="1:9" ht="32" customHeight="1">
      <c r="A16385" s="19" t="s">
        <v>211152</v>
      </c>
      <c r="B16385" s="20" t="s">
        <v>173428</v>
      </c>
      <c r="C16385" s="22">
        <v>1</v>
      </c>
      <c r="D16385" s="21" t="s">
        <v>169971</v>
      </c>
      <c r="E16385" s="22">
        <v>43</v>
      </c>
      <c r="F16385" s="21" t="s">
        <v>175641</v>
      </c>
      <c r="G16385" s="22">
        <v>5</v>
      </c>
      <c r="H16385" s="22">
        <v>52</v>
      </c>
      <c r="I16385" s="21" t="s">
        <v>211153</v>
      </c>
    </row>
    <row r="16386" spans="1:9" ht="32" customHeight="1">
      <c r="A16386" s="19" t="s">
        <v>211154</v>
      </c>
      <c r="B16386" s="20" t="s">
        <v>170648</v>
      </c>
      <c r="C16386" s="22">
        <v>18</v>
      </c>
      <c r="D16386" s="21" t="s">
        <v>181633</v>
      </c>
      <c r="E16386" s="22">
        <v>13</v>
      </c>
      <c r="F16386" s="21" t="s">
        <v>173879</v>
      </c>
      <c r="G16386" s="22">
        <v>56</v>
      </c>
      <c r="H16386" s="22">
        <v>90</v>
      </c>
      <c r="I16386" s="21" t="s">
        <v>211155</v>
      </c>
    </row>
    <row r="16387" spans="1:9" ht="32" customHeight="1">
      <c r="A16387" s="19" t="s">
        <v>211156</v>
      </c>
      <c r="B16387" s="24">
        <v>0</v>
      </c>
      <c r="C16387" s="22">
        <v>0</v>
      </c>
      <c r="D16387" s="21" t="s">
        <v>176419</v>
      </c>
      <c r="E16387" s="22">
        <v>99</v>
      </c>
      <c r="F16387" s="21" t="s">
        <v>180455</v>
      </c>
      <c r="G16387" s="22">
        <v>5</v>
      </c>
      <c r="H16387" s="22">
        <v>107</v>
      </c>
      <c r="I16387" s="21" t="s">
        <v>211157</v>
      </c>
    </row>
    <row r="16388" spans="1:9" ht="32" customHeight="1">
      <c r="A16388" s="19" t="s">
        <v>211158</v>
      </c>
      <c r="B16388" s="20" t="s">
        <v>183640</v>
      </c>
      <c r="C16388" s="22">
        <v>16</v>
      </c>
      <c r="D16388" s="21" t="s">
        <v>170693</v>
      </c>
      <c r="E16388" s="22">
        <v>49</v>
      </c>
      <c r="F16388" s="21" t="s">
        <v>173406</v>
      </c>
      <c r="G16388" s="22">
        <v>45</v>
      </c>
      <c r="H16388" s="22">
        <v>113</v>
      </c>
      <c r="I16388" s="21" t="s">
        <v>211159</v>
      </c>
    </row>
    <row r="16389" spans="1:9" ht="32" customHeight="1">
      <c r="A16389" s="19" t="s">
        <v>211160</v>
      </c>
      <c r="B16389" s="20" t="s">
        <v>183421</v>
      </c>
      <c r="C16389" s="22">
        <v>69</v>
      </c>
      <c r="D16389" s="22">
        <v>0</v>
      </c>
      <c r="E16389" s="22">
        <v>0</v>
      </c>
      <c r="F16389" s="21" t="s">
        <v>178062</v>
      </c>
      <c r="G16389" s="22">
        <v>42</v>
      </c>
      <c r="H16389" s="22">
        <v>114</v>
      </c>
      <c r="I16389" s="21" t="s">
        <v>211161</v>
      </c>
    </row>
    <row r="16390" spans="1:9" ht="32" customHeight="1">
      <c r="A16390" s="19" t="s">
        <v>211162</v>
      </c>
      <c r="B16390" s="20" t="s">
        <v>170843</v>
      </c>
      <c r="C16390" s="22">
        <v>1</v>
      </c>
      <c r="D16390" s="21" t="s">
        <v>175682</v>
      </c>
      <c r="E16390" s="22">
        <v>50</v>
      </c>
      <c r="F16390" s="21" t="s">
        <v>171150</v>
      </c>
      <c r="G16390" s="22">
        <v>23</v>
      </c>
      <c r="H16390" s="22">
        <v>77</v>
      </c>
      <c r="I16390" s="21" t="s">
        <v>211163</v>
      </c>
    </row>
    <row r="16391" spans="1:9" ht="32" customHeight="1">
      <c r="A16391" s="19" t="s">
        <v>211164</v>
      </c>
      <c r="B16391" s="20" t="s">
        <v>183573</v>
      </c>
      <c r="C16391" s="22">
        <v>31</v>
      </c>
      <c r="D16391" s="21" t="s">
        <v>178609</v>
      </c>
      <c r="E16391" s="22">
        <v>62</v>
      </c>
      <c r="F16391" s="21" t="s">
        <v>170753</v>
      </c>
      <c r="G16391" s="22">
        <v>9</v>
      </c>
      <c r="H16391" s="22">
        <v>105</v>
      </c>
      <c r="I16391" s="21" t="s">
        <v>211165</v>
      </c>
    </row>
    <row r="16392" spans="1:9" ht="32" customHeight="1">
      <c r="A16392" s="19" t="s">
        <v>211166</v>
      </c>
      <c r="B16392" s="24">
        <v>20</v>
      </c>
      <c r="C16392" s="22">
        <v>10</v>
      </c>
      <c r="D16392" s="22">
        <v>80</v>
      </c>
      <c r="E16392" s="22">
        <v>40</v>
      </c>
      <c r="F16392" s="22">
        <v>0</v>
      </c>
      <c r="G16392" s="22">
        <v>0</v>
      </c>
      <c r="H16392" s="22">
        <v>53</v>
      </c>
      <c r="I16392" s="21" t="s">
        <v>211167</v>
      </c>
    </row>
    <row r="16393" spans="1:9" ht="32" customHeight="1">
      <c r="A16393" s="19" t="s">
        <v>211168</v>
      </c>
      <c r="B16393" s="20" t="s">
        <v>188141</v>
      </c>
      <c r="C16393" s="22">
        <v>27</v>
      </c>
      <c r="D16393" s="21" t="s">
        <v>208445</v>
      </c>
      <c r="E16393" s="22">
        <v>43</v>
      </c>
      <c r="F16393" s="21" t="s">
        <v>171020</v>
      </c>
      <c r="G16393" s="22">
        <v>48</v>
      </c>
      <c r="H16393" s="22">
        <v>121</v>
      </c>
      <c r="I16393" s="21" t="s">
        <v>211169</v>
      </c>
    </row>
    <row r="16394" spans="1:9" ht="32" customHeight="1">
      <c r="A16394" s="19" t="s">
        <v>211170</v>
      </c>
      <c r="B16394" s="20" t="s">
        <v>192083</v>
      </c>
      <c r="C16394" s="22">
        <v>22</v>
      </c>
      <c r="D16394" s="21" t="s">
        <v>211171</v>
      </c>
      <c r="E16394" s="22">
        <v>75</v>
      </c>
      <c r="F16394" s="21" t="s">
        <v>211171</v>
      </c>
      <c r="G16394" s="22">
        <v>75</v>
      </c>
      <c r="H16394" s="22">
        <v>175</v>
      </c>
      <c r="I16394" s="21" t="s">
        <v>211172</v>
      </c>
    </row>
    <row r="16395" spans="1:9" ht="32" customHeight="1">
      <c r="A16395" s="19" t="s">
        <v>211173</v>
      </c>
      <c r="B16395" s="20" t="s">
        <v>174058</v>
      </c>
      <c r="C16395" s="22">
        <v>34</v>
      </c>
      <c r="D16395" s="21" t="s">
        <v>176971</v>
      </c>
      <c r="E16395" s="22">
        <v>12</v>
      </c>
      <c r="F16395" s="21" t="s">
        <v>175224</v>
      </c>
      <c r="G16395" s="22">
        <v>13</v>
      </c>
      <c r="H16395" s="22">
        <v>62</v>
      </c>
      <c r="I16395" s="21" t="s">
        <v>211174</v>
      </c>
    </row>
    <row r="16396" spans="1:9" ht="32" customHeight="1">
      <c r="A16396" s="19" t="s">
        <v>211175</v>
      </c>
      <c r="B16396" s="20" t="s">
        <v>170409</v>
      </c>
      <c r="C16396" s="22">
        <v>33</v>
      </c>
      <c r="D16396" s="21" t="s">
        <v>171610</v>
      </c>
      <c r="E16396" s="22">
        <v>20</v>
      </c>
      <c r="F16396" s="21" t="s">
        <v>174715</v>
      </c>
      <c r="G16396" s="22">
        <v>10</v>
      </c>
      <c r="H16396" s="22">
        <v>66</v>
      </c>
      <c r="I16396" s="21" t="s">
        <v>211176</v>
      </c>
    </row>
    <row r="16397" spans="1:9" ht="32" customHeight="1">
      <c r="A16397" s="19" t="s">
        <v>211177</v>
      </c>
      <c r="B16397" s="20" t="s">
        <v>179109</v>
      </c>
      <c r="C16397" s="22">
        <v>24</v>
      </c>
      <c r="D16397" s="21" t="s">
        <v>174105</v>
      </c>
      <c r="E16397" s="22">
        <v>32</v>
      </c>
      <c r="F16397" s="21" t="s">
        <v>169819</v>
      </c>
      <c r="G16397" s="22">
        <v>11</v>
      </c>
      <c r="H16397" s="22">
        <v>70</v>
      </c>
      <c r="I16397" s="21" t="s">
        <v>211178</v>
      </c>
    </row>
    <row r="16398" spans="1:9" ht="32" customHeight="1">
      <c r="A16398" s="19" t="s">
        <v>211179</v>
      </c>
      <c r="B16398" s="20" t="s">
        <v>195251</v>
      </c>
      <c r="C16398" s="22">
        <v>77</v>
      </c>
      <c r="D16398" s="21" t="s">
        <v>211180</v>
      </c>
      <c r="E16398" s="22">
        <v>95</v>
      </c>
      <c r="F16398" s="21" t="s">
        <v>211181</v>
      </c>
      <c r="G16398" s="22">
        <v>19</v>
      </c>
      <c r="H16398" s="22">
        <v>194</v>
      </c>
      <c r="I16398" s="21" t="s">
        <v>211182</v>
      </c>
    </row>
    <row r="16399" spans="1:9" ht="32" customHeight="1">
      <c r="A16399" s="19" t="s">
        <v>211183</v>
      </c>
      <c r="B16399" s="20" t="s">
        <v>170278</v>
      </c>
      <c r="C16399" s="22">
        <v>2</v>
      </c>
      <c r="D16399" s="21" t="s">
        <v>175827</v>
      </c>
      <c r="E16399" s="22">
        <v>79</v>
      </c>
      <c r="F16399" s="21" t="s">
        <v>171880</v>
      </c>
      <c r="G16399" s="22">
        <v>49</v>
      </c>
      <c r="H16399" s="22">
        <v>133</v>
      </c>
      <c r="I16399" s="21" t="s">
        <v>211184</v>
      </c>
    </row>
    <row r="16400" spans="1:9" ht="32" customHeight="1">
      <c r="A16400" s="19" t="s">
        <v>211185</v>
      </c>
      <c r="B16400" s="20" t="s">
        <v>170278</v>
      </c>
      <c r="C16400" s="22">
        <v>2</v>
      </c>
      <c r="D16400" s="21" t="s">
        <v>175827</v>
      </c>
      <c r="E16400" s="22">
        <v>79</v>
      </c>
      <c r="F16400" s="21" t="s">
        <v>171880</v>
      </c>
      <c r="G16400" s="22">
        <v>49</v>
      </c>
      <c r="H16400" s="22">
        <v>133</v>
      </c>
      <c r="I16400" s="21" t="s">
        <v>211186</v>
      </c>
    </row>
    <row r="16401" spans="1:9" ht="32" customHeight="1">
      <c r="A16401" s="19" t="s">
        <v>211187</v>
      </c>
      <c r="B16401" s="20" t="s">
        <v>173794</v>
      </c>
      <c r="C16401" s="22">
        <v>38</v>
      </c>
      <c r="D16401" s="21" t="s">
        <v>184260</v>
      </c>
      <c r="E16401" s="22">
        <v>99</v>
      </c>
      <c r="F16401" s="21" t="s">
        <v>173815</v>
      </c>
      <c r="G16401" s="22">
        <v>22</v>
      </c>
      <c r="H16401" s="22">
        <v>162</v>
      </c>
      <c r="I16401" s="21" t="s">
        <v>211188</v>
      </c>
    </row>
    <row r="16402" spans="1:9" ht="32" customHeight="1">
      <c r="A16402" s="19" t="s">
        <v>211189</v>
      </c>
      <c r="B16402" s="20" t="s">
        <v>175527</v>
      </c>
      <c r="C16402" s="22">
        <v>2</v>
      </c>
      <c r="D16402" s="21" t="s">
        <v>182583</v>
      </c>
      <c r="E16402" s="22">
        <v>26</v>
      </c>
      <c r="F16402" s="21" t="s">
        <v>171218</v>
      </c>
      <c r="G16402" s="22">
        <v>29</v>
      </c>
      <c r="H16402" s="22">
        <v>60</v>
      </c>
      <c r="I16402" s="21" t="s">
        <v>211190</v>
      </c>
    </row>
    <row r="16403" spans="1:9" ht="32" customHeight="1">
      <c r="A16403" s="19" t="s">
        <v>211191</v>
      </c>
      <c r="B16403" s="20" t="s">
        <v>171481</v>
      </c>
      <c r="C16403" s="22">
        <v>4</v>
      </c>
      <c r="D16403" s="21" t="s">
        <v>170849</v>
      </c>
      <c r="E16403" s="22">
        <v>71</v>
      </c>
      <c r="F16403" s="22">
        <v>0</v>
      </c>
      <c r="G16403" s="22">
        <v>0</v>
      </c>
      <c r="H16403" s="22">
        <v>78</v>
      </c>
      <c r="I16403" s="21" t="s">
        <v>211192</v>
      </c>
    </row>
    <row r="16404" spans="1:9" ht="32" customHeight="1">
      <c r="A16404" s="19" t="s">
        <v>211193</v>
      </c>
      <c r="B16404" s="20" t="s">
        <v>171300</v>
      </c>
      <c r="C16404" s="22">
        <v>8</v>
      </c>
      <c r="D16404" s="21" t="s">
        <v>181051</v>
      </c>
      <c r="E16404" s="22">
        <v>109</v>
      </c>
      <c r="F16404" s="21" t="s">
        <v>211194</v>
      </c>
      <c r="G16404" s="22">
        <v>50</v>
      </c>
      <c r="H16404" s="22">
        <v>170</v>
      </c>
      <c r="I16404" s="21" t="s">
        <v>211195</v>
      </c>
    </row>
    <row r="16405" spans="1:9" ht="32" customHeight="1">
      <c r="A16405" s="19" t="s">
        <v>211196</v>
      </c>
      <c r="B16405" s="20" t="s">
        <v>180752</v>
      </c>
      <c r="C16405" s="22">
        <v>53</v>
      </c>
      <c r="D16405" s="21" t="s">
        <v>189856</v>
      </c>
      <c r="E16405" s="22">
        <v>61</v>
      </c>
      <c r="F16405" s="21" t="s">
        <v>171415</v>
      </c>
      <c r="G16405" s="22">
        <v>14</v>
      </c>
      <c r="H16405" s="22">
        <v>131</v>
      </c>
      <c r="I16405" s="21" t="s">
        <v>211197</v>
      </c>
    </row>
    <row r="16406" spans="1:9" ht="32" customHeight="1">
      <c r="A16406" s="19" t="s">
        <v>211198</v>
      </c>
      <c r="B16406" s="20" t="s">
        <v>170358</v>
      </c>
      <c r="C16406" s="22">
        <v>40</v>
      </c>
      <c r="D16406" s="21" t="s">
        <v>173863</v>
      </c>
      <c r="E16406" s="22">
        <v>2</v>
      </c>
      <c r="F16406" s="21" t="s">
        <v>169786</v>
      </c>
      <c r="G16406" s="22">
        <v>12</v>
      </c>
      <c r="H16406" s="22">
        <v>57</v>
      </c>
      <c r="I16406" s="21" t="s">
        <v>211199</v>
      </c>
    </row>
    <row r="16407" spans="1:9" ht="32" customHeight="1">
      <c r="A16407" s="19" t="s">
        <v>211200</v>
      </c>
      <c r="B16407" s="20" t="s">
        <v>169657</v>
      </c>
      <c r="C16407" s="22">
        <v>55</v>
      </c>
      <c r="D16407" s="21" t="s">
        <v>176853</v>
      </c>
      <c r="E16407" s="22">
        <v>4</v>
      </c>
      <c r="F16407" s="21" t="s">
        <v>188976</v>
      </c>
      <c r="G16407" s="22">
        <v>36</v>
      </c>
      <c r="H16407" s="22">
        <v>98</v>
      </c>
      <c r="I16407" s="21" t="s">
        <v>211201</v>
      </c>
    </row>
    <row r="16408" spans="1:9" ht="32" customHeight="1">
      <c r="A16408" s="19" t="s">
        <v>211202</v>
      </c>
      <c r="B16408" s="20" t="s">
        <v>189744</v>
      </c>
      <c r="C16408" s="22">
        <v>50</v>
      </c>
      <c r="D16408" s="21" t="s">
        <v>172200</v>
      </c>
      <c r="E16408" s="22">
        <v>2</v>
      </c>
      <c r="F16408" s="21" t="s">
        <v>175576</v>
      </c>
      <c r="G16408" s="22">
        <v>25</v>
      </c>
      <c r="H16408" s="22">
        <v>80</v>
      </c>
      <c r="I16408" s="21" t="s">
        <v>211203</v>
      </c>
    </row>
    <row r="16409" spans="1:9" ht="32" customHeight="1">
      <c r="A16409" s="19" t="s">
        <v>211204</v>
      </c>
      <c r="B16409" s="20" t="s">
        <v>176367</v>
      </c>
      <c r="C16409" s="22">
        <v>24</v>
      </c>
      <c r="D16409" s="21" t="s">
        <v>211205</v>
      </c>
      <c r="E16409" s="22">
        <v>101</v>
      </c>
      <c r="F16409" s="21" t="s">
        <v>200162</v>
      </c>
      <c r="G16409" s="22">
        <v>28</v>
      </c>
      <c r="H16409" s="22">
        <v>156</v>
      </c>
      <c r="I16409" s="21" t="s">
        <v>211206</v>
      </c>
    </row>
    <row r="16410" spans="1:9" ht="32" customHeight="1">
      <c r="A16410" s="19" t="s">
        <v>211207</v>
      </c>
      <c r="B16410" s="20" t="s">
        <v>180119</v>
      </c>
      <c r="C16410" s="22">
        <v>56</v>
      </c>
      <c r="D16410" s="21" t="s">
        <v>171488</v>
      </c>
      <c r="E16410" s="22">
        <v>3</v>
      </c>
      <c r="F16410" s="21" t="s">
        <v>172004</v>
      </c>
      <c r="G16410" s="22">
        <v>7</v>
      </c>
      <c r="H16410" s="22">
        <v>69</v>
      </c>
      <c r="I16410" s="21" t="s">
        <v>211208</v>
      </c>
    </row>
    <row r="16411" spans="1:9" ht="44" customHeight="1">
      <c r="A16411" s="19" t="s">
        <v>211209</v>
      </c>
      <c r="B16411" s="20" t="s">
        <v>211210</v>
      </c>
      <c r="C16411" s="22">
        <v>17</v>
      </c>
      <c r="D16411" s="21" t="s">
        <v>180036</v>
      </c>
      <c r="E16411" s="22">
        <v>210</v>
      </c>
      <c r="F16411" s="21" t="s">
        <v>211211</v>
      </c>
      <c r="G16411" s="22">
        <v>22</v>
      </c>
      <c r="H16411" s="22">
        <v>252</v>
      </c>
      <c r="I16411" s="21" t="s">
        <v>211212</v>
      </c>
    </row>
    <row r="16412" spans="1:9" ht="44" customHeight="1">
      <c r="A16412" s="19" t="s">
        <v>211213</v>
      </c>
      <c r="B16412" s="20" t="s">
        <v>184296</v>
      </c>
      <c r="C16412" s="22">
        <v>106</v>
      </c>
      <c r="D16412" s="21" t="s">
        <v>173680</v>
      </c>
      <c r="E16412" s="22">
        <v>78</v>
      </c>
      <c r="F16412" s="21" t="s">
        <v>175433</v>
      </c>
      <c r="G16412" s="22">
        <v>12</v>
      </c>
      <c r="H16412" s="22">
        <v>199</v>
      </c>
      <c r="I16412" s="21" t="s">
        <v>211214</v>
      </c>
    </row>
    <row r="16413" spans="1:9" ht="32" customHeight="1">
      <c r="A16413" s="19" t="s">
        <v>211215</v>
      </c>
      <c r="B16413" s="20" t="s">
        <v>211216</v>
      </c>
      <c r="C16413" s="22">
        <v>81</v>
      </c>
      <c r="D16413" s="21" t="s">
        <v>171787</v>
      </c>
      <c r="E16413" s="22">
        <v>43</v>
      </c>
      <c r="F16413" s="21" t="s">
        <v>173373</v>
      </c>
      <c r="G16413" s="22">
        <v>22</v>
      </c>
      <c r="H16413" s="22">
        <v>149</v>
      </c>
      <c r="I16413" s="21" t="s">
        <v>211217</v>
      </c>
    </row>
    <row r="16414" spans="1:9" ht="32" customHeight="1">
      <c r="A16414" s="19" t="s">
        <v>211218</v>
      </c>
      <c r="B16414" s="20" t="s">
        <v>188051</v>
      </c>
      <c r="C16414" s="22">
        <v>63</v>
      </c>
      <c r="D16414" s="21" t="s">
        <v>180949</v>
      </c>
      <c r="E16414" s="22">
        <v>38</v>
      </c>
      <c r="F16414" s="21" t="s">
        <v>188624</v>
      </c>
      <c r="G16414" s="22">
        <v>23</v>
      </c>
      <c r="H16414" s="22">
        <v>127</v>
      </c>
      <c r="I16414" s="21" t="s">
        <v>211219</v>
      </c>
    </row>
    <row r="16415" spans="1:9" ht="32" customHeight="1">
      <c r="A16415" s="19" t="s">
        <v>211220</v>
      </c>
      <c r="B16415" s="20" t="s">
        <v>197654</v>
      </c>
      <c r="C16415" s="22">
        <v>1</v>
      </c>
      <c r="D16415" s="21" t="s">
        <v>179252</v>
      </c>
      <c r="E16415" s="22">
        <v>153</v>
      </c>
      <c r="F16415" s="21" t="s">
        <v>185653</v>
      </c>
      <c r="G16415" s="22">
        <v>12</v>
      </c>
      <c r="H16415" s="22">
        <v>169</v>
      </c>
      <c r="I16415" s="21" t="s">
        <v>211221</v>
      </c>
    </row>
    <row r="16416" spans="1:9" ht="44" customHeight="1">
      <c r="A16416" s="19" t="s">
        <v>211222</v>
      </c>
      <c r="B16416" s="20" t="s">
        <v>211223</v>
      </c>
      <c r="C16416" s="22">
        <v>54</v>
      </c>
      <c r="D16416" s="21" t="s">
        <v>171641</v>
      </c>
      <c r="E16416" s="22">
        <v>196</v>
      </c>
      <c r="F16416" s="21" t="s">
        <v>171698</v>
      </c>
      <c r="G16416" s="22">
        <v>58</v>
      </c>
      <c r="H16416" s="22">
        <v>311</v>
      </c>
      <c r="I16416" s="21" t="s">
        <v>211224</v>
      </c>
    </row>
    <row r="16417" spans="1:9" ht="44" customHeight="1">
      <c r="A16417" s="19" t="s">
        <v>211225</v>
      </c>
      <c r="B16417" s="20" t="s">
        <v>171640</v>
      </c>
      <c r="C16417" s="22">
        <v>2</v>
      </c>
      <c r="D16417" s="21" t="s">
        <v>211226</v>
      </c>
      <c r="E16417" s="22">
        <v>191</v>
      </c>
      <c r="F16417" s="21" t="s">
        <v>211227</v>
      </c>
      <c r="G16417" s="22">
        <v>5</v>
      </c>
      <c r="H16417" s="22">
        <v>201</v>
      </c>
      <c r="I16417" s="21" t="s">
        <v>211228</v>
      </c>
    </row>
    <row r="16418" spans="1:9" ht="32" customHeight="1">
      <c r="A16418" s="19" t="s">
        <v>211229</v>
      </c>
      <c r="B16418" s="24">
        <v>51</v>
      </c>
      <c r="C16418" s="22">
        <v>51</v>
      </c>
      <c r="D16418" s="21" t="s">
        <v>177178</v>
      </c>
      <c r="E16418" s="22">
        <v>7</v>
      </c>
      <c r="F16418" s="22">
        <v>42</v>
      </c>
      <c r="G16418" s="22">
        <v>42</v>
      </c>
      <c r="H16418" s="22">
        <v>103</v>
      </c>
      <c r="I16418" s="21" t="s">
        <v>211230</v>
      </c>
    </row>
    <row r="16419" spans="1:9" ht="32" customHeight="1">
      <c r="A16419" s="19" t="s">
        <v>211231</v>
      </c>
      <c r="B16419" s="20" t="s">
        <v>173070</v>
      </c>
      <c r="C16419" s="22">
        <v>38</v>
      </c>
      <c r="D16419" s="21" t="s">
        <v>170060</v>
      </c>
      <c r="E16419" s="22">
        <v>14</v>
      </c>
      <c r="F16419" s="21" t="s">
        <v>173070</v>
      </c>
      <c r="G16419" s="22">
        <v>38</v>
      </c>
      <c r="H16419" s="22">
        <v>93</v>
      </c>
      <c r="I16419" s="21" t="s">
        <v>211232</v>
      </c>
    </row>
    <row r="16420" spans="1:9" ht="32" customHeight="1">
      <c r="A16420" s="19" t="s">
        <v>211233</v>
      </c>
      <c r="B16420" s="20" t="s">
        <v>192707</v>
      </c>
      <c r="C16420" s="22">
        <v>45</v>
      </c>
      <c r="D16420" s="22">
        <v>0</v>
      </c>
      <c r="E16420" s="22">
        <v>0</v>
      </c>
      <c r="F16420" s="21" t="s">
        <v>173648</v>
      </c>
      <c r="G16420" s="22">
        <v>14</v>
      </c>
      <c r="H16420" s="22">
        <v>62</v>
      </c>
      <c r="I16420" s="21" t="s">
        <v>211234</v>
      </c>
    </row>
    <row r="16421" spans="1:9" ht="32" customHeight="1">
      <c r="A16421" s="19" t="s">
        <v>211235</v>
      </c>
      <c r="B16421" s="20" t="s">
        <v>194619</v>
      </c>
      <c r="C16421" s="22">
        <v>47</v>
      </c>
      <c r="D16421" s="21" t="s">
        <v>179466</v>
      </c>
      <c r="E16421" s="22">
        <v>37</v>
      </c>
      <c r="F16421" s="21" t="s">
        <v>174132</v>
      </c>
      <c r="G16421" s="22">
        <v>26</v>
      </c>
      <c r="H16421" s="22">
        <v>113</v>
      </c>
      <c r="I16421" s="21" t="s">
        <v>211236</v>
      </c>
    </row>
    <row r="16422" spans="1:9" ht="32" customHeight="1">
      <c r="A16422" s="19" t="s">
        <v>211237</v>
      </c>
      <c r="B16422" s="24">
        <v>0</v>
      </c>
      <c r="C16422" s="22">
        <v>0</v>
      </c>
      <c r="D16422" s="21" t="s">
        <v>211238</v>
      </c>
      <c r="E16422" s="22">
        <v>95</v>
      </c>
      <c r="F16422" s="21" t="s">
        <v>181091</v>
      </c>
      <c r="G16422" s="22">
        <v>3</v>
      </c>
      <c r="H16422" s="22">
        <v>101</v>
      </c>
      <c r="I16422" s="21" t="s">
        <v>211239</v>
      </c>
    </row>
    <row r="16423" spans="1:9" ht="32" customHeight="1">
      <c r="A16423" s="19" t="s">
        <v>211240</v>
      </c>
      <c r="B16423" s="20" t="s">
        <v>170133</v>
      </c>
      <c r="C16423" s="22">
        <v>8</v>
      </c>
      <c r="D16423" s="21" t="s">
        <v>171112</v>
      </c>
      <c r="E16423" s="22">
        <v>105</v>
      </c>
      <c r="F16423" s="21" t="s">
        <v>169895</v>
      </c>
      <c r="G16423" s="22">
        <v>16</v>
      </c>
      <c r="H16423" s="22">
        <v>132</v>
      </c>
      <c r="I16423" s="21" t="s">
        <v>211241</v>
      </c>
    </row>
    <row r="16424" spans="1:9" ht="32" customHeight="1">
      <c r="A16424" s="19" t="s">
        <v>211242</v>
      </c>
      <c r="B16424" s="20" t="s">
        <v>169862</v>
      </c>
      <c r="C16424" s="22">
        <v>5</v>
      </c>
      <c r="D16424" s="21" t="s">
        <v>170250</v>
      </c>
      <c r="E16424" s="22">
        <v>35</v>
      </c>
      <c r="F16424" s="21" t="s">
        <v>172109</v>
      </c>
      <c r="G16424" s="22">
        <v>65</v>
      </c>
      <c r="H16424" s="22">
        <v>108</v>
      </c>
      <c r="I16424" s="21" t="s">
        <v>211243</v>
      </c>
    </row>
    <row r="16425" spans="1:9" ht="32" customHeight="1">
      <c r="A16425" s="19" t="s">
        <v>211244</v>
      </c>
      <c r="B16425" s="20" t="s">
        <v>179487</v>
      </c>
      <c r="C16425" s="22">
        <v>62</v>
      </c>
      <c r="D16425" s="21" t="s">
        <v>171590</v>
      </c>
      <c r="E16425" s="22">
        <v>85</v>
      </c>
      <c r="F16425" s="21" t="s">
        <v>174681</v>
      </c>
      <c r="G16425" s="22">
        <v>6</v>
      </c>
      <c r="H16425" s="22">
        <v>156</v>
      </c>
      <c r="I16425" s="21" t="s">
        <v>211245</v>
      </c>
    </row>
    <row r="16426" spans="1:9" ht="32" customHeight="1">
      <c r="A16426" s="19" t="s">
        <v>211246</v>
      </c>
      <c r="B16426" s="20" t="s">
        <v>179487</v>
      </c>
      <c r="C16426" s="22">
        <v>62</v>
      </c>
      <c r="D16426" s="21" t="s">
        <v>171590</v>
      </c>
      <c r="E16426" s="22">
        <v>85</v>
      </c>
      <c r="F16426" s="21" t="s">
        <v>174681</v>
      </c>
      <c r="G16426" s="22">
        <v>6</v>
      </c>
      <c r="H16426" s="22">
        <v>156</v>
      </c>
      <c r="I16426" s="21" t="s">
        <v>211247</v>
      </c>
    </row>
    <row r="16427" spans="1:9" ht="32" customHeight="1">
      <c r="A16427" s="19" t="s">
        <v>211248</v>
      </c>
      <c r="B16427" s="24">
        <v>0</v>
      </c>
      <c r="C16427" s="22">
        <v>0</v>
      </c>
      <c r="D16427" s="22">
        <v>100</v>
      </c>
      <c r="E16427" s="22">
        <v>90</v>
      </c>
      <c r="F16427" s="22">
        <v>0</v>
      </c>
      <c r="G16427" s="22">
        <v>0</v>
      </c>
      <c r="H16427" s="22">
        <v>93</v>
      </c>
      <c r="I16427" s="21" t="s">
        <v>211249</v>
      </c>
    </row>
    <row r="16428" spans="1:9" ht="32" customHeight="1">
      <c r="A16428" s="19" t="s">
        <v>211250</v>
      </c>
      <c r="B16428" s="24">
        <v>0</v>
      </c>
      <c r="C16428" s="22">
        <v>0</v>
      </c>
      <c r="D16428" s="22">
        <v>100</v>
      </c>
      <c r="E16428" s="22">
        <v>90</v>
      </c>
      <c r="F16428" s="22">
        <v>0</v>
      </c>
      <c r="G16428" s="22">
        <v>0</v>
      </c>
      <c r="H16428" s="22">
        <v>93</v>
      </c>
      <c r="I16428" s="21" t="s">
        <v>211251</v>
      </c>
    </row>
    <row r="16429" spans="1:9" ht="32" customHeight="1">
      <c r="A16429" s="19" t="s">
        <v>211252</v>
      </c>
      <c r="B16429" s="24">
        <v>0</v>
      </c>
      <c r="C16429" s="22">
        <v>0</v>
      </c>
      <c r="D16429" s="22">
        <v>100</v>
      </c>
      <c r="E16429" s="22">
        <v>100</v>
      </c>
      <c r="F16429" s="22">
        <v>0</v>
      </c>
      <c r="G16429" s="22">
        <v>0</v>
      </c>
      <c r="H16429" s="22">
        <v>103</v>
      </c>
      <c r="I16429" s="21" t="s">
        <v>211253</v>
      </c>
    </row>
    <row r="16430" spans="1:9" ht="32" customHeight="1">
      <c r="A16430" s="19" t="s">
        <v>211254</v>
      </c>
      <c r="B16430" s="20" t="s">
        <v>170575</v>
      </c>
      <c r="C16430" s="22">
        <v>20</v>
      </c>
      <c r="D16430" s="21" t="s">
        <v>171377</v>
      </c>
      <c r="E16430" s="22">
        <v>120</v>
      </c>
      <c r="F16430" s="21" t="s">
        <v>173358</v>
      </c>
      <c r="G16430" s="22">
        <v>24</v>
      </c>
      <c r="H16430" s="22">
        <v>167</v>
      </c>
      <c r="I16430" s="21" t="s">
        <v>211255</v>
      </c>
    </row>
    <row r="16431" spans="1:9" ht="32" customHeight="1">
      <c r="A16431" s="19" t="s">
        <v>211256</v>
      </c>
      <c r="B16431" s="20" t="s">
        <v>14579</v>
      </c>
      <c r="C16431" s="22">
        <v>2</v>
      </c>
      <c r="D16431" s="21" t="s">
        <v>197232</v>
      </c>
      <c r="E16431" s="22">
        <v>77</v>
      </c>
      <c r="F16431" s="21" t="s">
        <v>176352</v>
      </c>
      <c r="G16431" s="22">
        <v>1</v>
      </c>
      <c r="H16431" s="22">
        <v>83</v>
      </c>
      <c r="I16431" s="21" t="s">
        <v>211257</v>
      </c>
    </row>
    <row r="16432" spans="1:9" ht="32" customHeight="1">
      <c r="A16432" s="19" t="s">
        <v>211258</v>
      </c>
      <c r="B16432" s="20" t="s">
        <v>170478</v>
      </c>
      <c r="C16432" s="22">
        <v>2</v>
      </c>
      <c r="D16432" s="21" t="s">
        <v>174507</v>
      </c>
      <c r="E16432" s="22">
        <v>129</v>
      </c>
      <c r="F16432" s="21" t="s">
        <v>190359</v>
      </c>
      <c r="G16432" s="22">
        <v>4</v>
      </c>
      <c r="H16432" s="22">
        <v>138</v>
      </c>
      <c r="I16432" s="21" t="s">
        <v>211259</v>
      </c>
    </row>
    <row r="16433" spans="1:9" ht="32" customHeight="1">
      <c r="A16433" s="19" t="s">
        <v>211260</v>
      </c>
      <c r="B16433" s="20" t="s">
        <v>180973</v>
      </c>
      <c r="C16433" s="22">
        <v>7</v>
      </c>
      <c r="D16433" s="21" t="s">
        <v>187187</v>
      </c>
      <c r="E16433" s="22">
        <v>158</v>
      </c>
      <c r="F16433" s="21" t="s">
        <v>211261</v>
      </c>
      <c r="G16433" s="22">
        <v>19</v>
      </c>
      <c r="H16433" s="22">
        <v>187</v>
      </c>
      <c r="I16433" s="21" t="s">
        <v>211262</v>
      </c>
    </row>
    <row r="16434" spans="1:9" ht="32" customHeight="1">
      <c r="A16434" s="19" t="s">
        <v>211263</v>
      </c>
      <c r="B16434" s="20" t="s">
        <v>170169</v>
      </c>
      <c r="C16434" s="22">
        <v>1</v>
      </c>
      <c r="D16434" s="21" t="s">
        <v>185228</v>
      </c>
      <c r="E16434" s="22">
        <v>98</v>
      </c>
      <c r="F16434" s="21" t="s">
        <v>176918</v>
      </c>
      <c r="G16434" s="22">
        <v>4</v>
      </c>
      <c r="H16434" s="22">
        <v>106</v>
      </c>
      <c r="I16434" s="21" t="s">
        <v>211264</v>
      </c>
    </row>
    <row r="16435" spans="1:9" ht="44" customHeight="1">
      <c r="A16435" s="19" t="s">
        <v>211265</v>
      </c>
      <c r="B16435" s="20" t="s">
        <v>171558</v>
      </c>
      <c r="C16435" s="22">
        <v>4</v>
      </c>
      <c r="D16435" s="21" t="s">
        <v>211266</v>
      </c>
      <c r="E16435" s="22">
        <v>97</v>
      </c>
      <c r="F16435" s="21" t="s">
        <v>172519</v>
      </c>
      <c r="G16435" s="22">
        <v>10</v>
      </c>
      <c r="H16435" s="22">
        <v>114</v>
      </c>
      <c r="I16435" s="21" t="s">
        <v>211267</v>
      </c>
    </row>
    <row r="16436" spans="1:9" ht="44" customHeight="1">
      <c r="A16436" s="19" t="s">
        <v>211268</v>
      </c>
      <c r="B16436" s="20" t="s">
        <v>170363</v>
      </c>
      <c r="C16436" s="22">
        <v>4</v>
      </c>
      <c r="D16436" s="21" t="s">
        <v>179445</v>
      </c>
      <c r="E16436" s="22">
        <v>95</v>
      </c>
      <c r="F16436" s="21" t="s">
        <v>170120</v>
      </c>
      <c r="G16436" s="22">
        <v>2</v>
      </c>
      <c r="H16436" s="22">
        <v>104</v>
      </c>
      <c r="I16436" s="21" t="s">
        <v>211269</v>
      </c>
    </row>
    <row r="16437" spans="1:9" ht="44" customHeight="1">
      <c r="A16437" s="19" t="s">
        <v>211270</v>
      </c>
      <c r="B16437" s="20" t="s">
        <v>190381</v>
      </c>
      <c r="C16437" s="22">
        <v>36</v>
      </c>
      <c r="D16437" s="21" t="s">
        <v>173019</v>
      </c>
      <c r="E16437" s="22">
        <v>46</v>
      </c>
      <c r="F16437" s="21" t="s">
        <v>195934</v>
      </c>
      <c r="G16437" s="22">
        <v>19</v>
      </c>
      <c r="H16437" s="22">
        <v>104</v>
      </c>
      <c r="I16437" s="21" t="s">
        <v>211271</v>
      </c>
    </row>
    <row r="16438" spans="1:9" ht="44" customHeight="1">
      <c r="A16438" s="19" t="s">
        <v>211272</v>
      </c>
      <c r="B16438" s="24">
        <v>50</v>
      </c>
      <c r="C16438" s="22">
        <v>65</v>
      </c>
      <c r="D16438" s="21" t="s">
        <v>175237</v>
      </c>
      <c r="E16438" s="22">
        <v>46</v>
      </c>
      <c r="F16438" s="21" t="s">
        <v>184943</v>
      </c>
      <c r="G16438" s="22">
        <v>19</v>
      </c>
      <c r="H16438" s="22">
        <v>133</v>
      </c>
      <c r="I16438" s="21" t="s">
        <v>211273</v>
      </c>
    </row>
    <row r="16439" spans="1:9" ht="44" customHeight="1">
      <c r="A16439" s="19" t="s">
        <v>211274</v>
      </c>
      <c r="B16439" s="20" t="s">
        <v>174722</v>
      </c>
      <c r="C16439" s="22">
        <v>164</v>
      </c>
      <c r="D16439" s="21" t="s">
        <v>170242</v>
      </c>
      <c r="E16439" s="22">
        <v>18</v>
      </c>
      <c r="F16439" s="21" t="s">
        <v>181564</v>
      </c>
      <c r="G16439" s="22">
        <v>36</v>
      </c>
      <c r="H16439" s="22">
        <v>221</v>
      </c>
      <c r="I16439" s="21" t="s">
        <v>211275</v>
      </c>
    </row>
    <row r="16440" spans="1:9" ht="44" customHeight="1">
      <c r="A16440" s="19" t="s">
        <v>211276</v>
      </c>
      <c r="B16440" s="20" t="s">
        <v>211277</v>
      </c>
      <c r="C16440" s="22">
        <v>206</v>
      </c>
      <c r="D16440" s="21" t="s">
        <v>211278</v>
      </c>
      <c r="E16440" s="22">
        <v>18</v>
      </c>
      <c r="F16440" s="21" t="s">
        <v>174981</v>
      </c>
      <c r="G16440" s="22">
        <v>36</v>
      </c>
      <c r="H16440" s="22">
        <v>263</v>
      </c>
      <c r="I16440" s="21" t="s">
        <v>211279</v>
      </c>
    </row>
    <row r="16441" spans="1:9" ht="44" customHeight="1">
      <c r="A16441" s="19" t="s">
        <v>211280</v>
      </c>
      <c r="B16441" s="20" t="s">
        <v>181714</v>
      </c>
      <c r="C16441" s="22">
        <v>94</v>
      </c>
      <c r="D16441" s="21" t="s">
        <v>187089</v>
      </c>
      <c r="E16441" s="22">
        <v>62</v>
      </c>
      <c r="F16441" s="21" t="s">
        <v>200955</v>
      </c>
      <c r="G16441" s="22">
        <v>106</v>
      </c>
      <c r="H16441" s="22">
        <v>265</v>
      </c>
      <c r="I16441" s="21" t="s">
        <v>211281</v>
      </c>
    </row>
    <row r="16442" spans="1:9" ht="44" customHeight="1">
      <c r="A16442" s="19" t="s">
        <v>211282</v>
      </c>
      <c r="B16442" s="20" t="s">
        <v>189268</v>
      </c>
      <c r="C16442" s="22">
        <v>86</v>
      </c>
      <c r="D16442" s="21" t="s">
        <v>170278</v>
      </c>
      <c r="E16442" s="22">
        <v>2</v>
      </c>
      <c r="F16442" s="21" t="s">
        <v>171017</v>
      </c>
      <c r="G16442" s="22">
        <v>42</v>
      </c>
      <c r="H16442" s="22">
        <v>133</v>
      </c>
      <c r="I16442" s="21" t="s">
        <v>211283</v>
      </c>
    </row>
    <row r="16443" spans="1:9" ht="44" customHeight="1">
      <c r="A16443" s="19" t="s">
        <v>211284</v>
      </c>
      <c r="B16443" s="20" t="s">
        <v>170324</v>
      </c>
      <c r="C16443" s="22">
        <v>26</v>
      </c>
      <c r="D16443" s="21" t="s">
        <v>177567</v>
      </c>
      <c r="E16443" s="22">
        <v>110</v>
      </c>
      <c r="F16443" s="21" t="s">
        <v>172734</v>
      </c>
      <c r="G16443" s="22">
        <v>10</v>
      </c>
      <c r="H16443" s="22">
        <v>149</v>
      </c>
      <c r="I16443" s="21" t="s">
        <v>211285</v>
      </c>
    </row>
    <row r="16444" spans="1:9" ht="32" customHeight="1">
      <c r="A16444" s="19" t="s">
        <v>211286</v>
      </c>
      <c r="B16444" s="20" t="s">
        <v>177548</v>
      </c>
      <c r="C16444" s="22">
        <v>40</v>
      </c>
      <c r="D16444" s="21" t="s">
        <v>172467</v>
      </c>
      <c r="E16444" s="22">
        <v>9</v>
      </c>
      <c r="F16444" s="21" t="s">
        <v>169786</v>
      </c>
      <c r="G16444" s="22">
        <v>14</v>
      </c>
      <c r="H16444" s="22">
        <v>66</v>
      </c>
      <c r="I16444" s="21" t="s">
        <v>211287</v>
      </c>
    </row>
    <row r="16445" spans="1:9" ht="32" customHeight="1">
      <c r="A16445" s="19" t="s">
        <v>211288</v>
      </c>
      <c r="B16445" s="24">
        <v>0</v>
      </c>
      <c r="C16445" s="22">
        <v>0</v>
      </c>
      <c r="D16445" s="21" t="s">
        <v>175986</v>
      </c>
      <c r="E16445" s="22">
        <v>55</v>
      </c>
      <c r="F16445" s="21" t="s">
        <v>173125</v>
      </c>
      <c r="G16445" s="22">
        <v>17</v>
      </c>
      <c r="H16445" s="22">
        <v>75</v>
      </c>
      <c r="I16445" s="21" t="s">
        <v>211289</v>
      </c>
    </row>
    <row r="16446" spans="1:9" ht="32" customHeight="1">
      <c r="A16446" s="19" t="s">
        <v>211290</v>
      </c>
      <c r="B16446" s="20" t="s">
        <v>174925</v>
      </c>
      <c r="C16446" s="22">
        <v>3</v>
      </c>
      <c r="D16446" s="21" t="s">
        <v>211291</v>
      </c>
      <c r="E16446" s="22">
        <v>92</v>
      </c>
      <c r="F16446" s="21" t="s">
        <v>181079</v>
      </c>
      <c r="G16446" s="22">
        <v>8</v>
      </c>
      <c r="H16446" s="22">
        <v>106</v>
      </c>
      <c r="I16446" s="21" t="s">
        <v>211292</v>
      </c>
    </row>
    <row r="16447" spans="1:9" ht="44" customHeight="1">
      <c r="A16447" s="19" t="s">
        <v>211290</v>
      </c>
      <c r="B16447" s="20" t="s">
        <v>176918</v>
      </c>
      <c r="C16447" s="22">
        <v>4</v>
      </c>
      <c r="D16447" s="21" t="s">
        <v>179765</v>
      </c>
      <c r="E16447" s="22">
        <v>91</v>
      </c>
      <c r="F16447" s="21" t="s">
        <v>181079</v>
      </c>
      <c r="G16447" s="22">
        <v>8</v>
      </c>
      <c r="H16447" s="22">
        <v>106</v>
      </c>
      <c r="I16447" s="21" t="s">
        <v>211293</v>
      </c>
    </row>
    <row r="16448" spans="1:9" ht="32" customHeight="1">
      <c r="A16448" s="19" t="s">
        <v>211294</v>
      </c>
      <c r="B16448" s="20" t="s">
        <v>180186</v>
      </c>
      <c r="C16448" s="22">
        <v>49</v>
      </c>
      <c r="D16448" s="21" t="s">
        <v>211295</v>
      </c>
      <c r="E16448" s="22">
        <v>58</v>
      </c>
      <c r="F16448" s="21" t="s">
        <v>179710</v>
      </c>
      <c r="G16448" s="22">
        <v>14</v>
      </c>
      <c r="H16448" s="22">
        <v>124</v>
      </c>
      <c r="I16448" s="21" t="s">
        <v>211296</v>
      </c>
    </row>
    <row r="16449" spans="1:9" ht="32" customHeight="1">
      <c r="A16449" s="19" t="s">
        <v>211297</v>
      </c>
      <c r="B16449" s="20" t="s">
        <v>173403</v>
      </c>
      <c r="C16449" s="22">
        <v>64</v>
      </c>
      <c r="D16449" s="21" t="s">
        <v>178417</v>
      </c>
      <c r="E16449" s="22">
        <v>58</v>
      </c>
      <c r="F16449" s="21" t="s">
        <v>173128</v>
      </c>
      <c r="G16449" s="22">
        <v>54</v>
      </c>
      <c r="H16449" s="22">
        <v>179</v>
      </c>
      <c r="I16449" s="21" t="s">
        <v>211298</v>
      </c>
    </row>
    <row r="16450" spans="1:9" ht="32" customHeight="1">
      <c r="A16450" s="19" t="s">
        <v>211299</v>
      </c>
      <c r="B16450" s="20" t="s">
        <v>180186</v>
      </c>
      <c r="C16450" s="22">
        <v>49</v>
      </c>
      <c r="D16450" s="21" t="s">
        <v>180187</v>
      </c>
      <c r="E16450" s="22">
        <v>40</v>
      </c>
      <c r="F16450" s="21" t="s">
        <v>180188</v>
      </c>
      <c r="G16450" s="22">
        <v>32</v>
      </c>
      <c r="H16450" s="22">
        <v>124</v>
      </c>
      <c r="I16450" s="21" t="s">
        <v>211300</v>
      </c>
    </row>
    <row r="16451" spans="1:9" ht="32" customHeight="1">
      <c r="A16451" s="19" t="s">
        <v>211301</v>
      </c>
      <c r="B16451" s="20" t="s">
        <v>193684</v>
      </c>
      <c r="C16451" s="22">
        <v>65</v>
      </c>
      <c r="D16451" s="21" t="s">
        <v>172406</v>
      </c>
      <c r="E16451" s="22">
        <v>44</v>
      </c>
      <c r="F16451" s="21" t="s">
        <v>192301</v>
      </c>
      <c r="G16451" s="22">
        <v>77</v>
      </c>
      <c r="H16451" s="22">
        <v>189</v>
      </c>
      <c r="I16451" s="21" t="s">
        <v>211302</v>
      </c>
    </row>
    <row r="16452" spans="1:9" ht="32" customHeight="1">
      <c r="A16452" s="19" t="s">
        <v>211303</v>
      </c>
      <c r="B16452" s="20" t="s">
        <v>170363</v>
      </c>
      <c r="C16452" s="22">
        <v>4</v>
      </c>
      <c r="D16452" s="21" t="s">
        <v>179445</v>
      </c>
      <c r="E16452" s="22">
        <v>95</v>
      </c>
      <c r="F16452" s="21" t="s">
        <v>170120</v>
      </c>
      <c r="G16452" s="22">
        <v>2</v>
      </c>
      <c r="H16452" s="22">
        <v>104</v>
      </c>
      <c r="I16452" s="21" t="s">
        <v>211304</v>
      </c>
    </row>
    <row r="16453" spans="1:9" ht="32" customHeight="1">
      <c r="A16453" s="19" t="s">
        <v>211305</v>
      </c>
      <c r="B16453" s="20" t="s">
        <v>175590</v>
      </c>
      <c r="C16453" s="22">
        <v>61</v>
      </c>
      <c r="D16453" s="21" t="s">
        <v>171528</v>
      </c>
      <c r="E16453" s="22">
        <v>28</v>
      </c>
      <c r="F16453" s="21" t="s">
        <v>175591</v>
      </c>
      <c r="G16453" s="22">
        <v>9</v>
      </c>
      <c r="H16453" s="22">
        <v>101</v>
      </c>
      <c r="I16453" s="21" t="s">
        <v>211306</v>
      </c>
    </row>
    <row r="16454" spans="1:9" ht="32" customHeight="1">
      <c r="A16454" s="19" t="s">
        <v>211307</v>
      </c>
      <c r="B16454" s="20" t="s">
        <v>173726</v>
      </c>
      <c r="C16454" s="22">
        <v>104</v>
      </c>
      <c r="D16454" s="21" t="s">
        <v>201656</v>
      </c>
      <c r="E16454" s="22">
        <v>47</v>
      </c>
      <c r="F16454" s="21" t="s">
        <v>203136</v>
      </c>
      <c r="G16454" s="22">
        <v>18</v>
      </c>
      <c r="H16454" s="22">
        <v>172</v>
      </c>
      <c r="I16454" s="21" t="s">
        <v>211308</v>
      </c>
    </row>
    <row r="16455" spans="1:9" ht="32" customHeight="1">
      <c r="A16455" s="19" t="s">
        <v>211309</v>
      </c>
      <c r="B16455" s="20" t="s">
        <v>175025</v>
      </c>
      <c r="C16455" s="22">
        <v>6</v>
      </c>
      <c r="D16455" s="21" t="s">
        <v>180974</v>
      </c>
      <c r="E16455" s="22">
        <v>86</v>
      </c>
      <c r="F16455" s="22">
        <v>0</v>
      </c>
      <c r="G16455" s="22">
        <v>0</v>
      </c>
      <c r="H16455" s="22">
        <v>95</v>
      </c>
      <c r="I16455" s="21" t="s">
        <v>211310</v>
      </c>
    </row>
    <row r="16456" spans="1:9" ht="32" customHeight="1">
      <c r="A16456" s="19" t="s">
        <v>211311</v>
      </c>
      <c r="B16456" s="20" t="s">
        <v>172138</v>
      </c>
      <c r="C16456" s="22">
        <v>14</v>
      </c>
      <c r="D16456" s="21" t="s">
        <v>169704</v>
      </c>
      <c r="E16456" s="22">
        <v>27</v>
      </c>
      <c r="F16456" s="21" t="s">
        <v>170134</v>
      </c>
      <c r="G16456" s="22">
        <v>82</v>
      </c>
      <c r="H16456" s="22">
        <v>126</v>
      </c>
      <c r="I16456" s="21" t="s">
        <v>211312</v>
      </c>
    </row>
    <row r="16457" spans="1:9" ht="32" customHeight="1">
      <c r="A16457" s="19" t="s">
        <v>211313</v>
      </c>
      <c r="B16457" s="20" t="s">
        <v>190682</v>
      </c>
      <c r="C16457" s="22">
        <v>27</v>
      </c>
      <c r="D16457" s="21" t="s">
        <v>183648</v>
      </c>
      <c r="E16457" s="22">
        <v>22</v>
      </c>
      <c r="F16457" s="21" t="s">
        <v>184496</v>
      </c>
      <c r="G16457" s="22">
        <v>37</v>
      </c>
      <c r="H16457" s="22">
        <v>89</v>
      </c>
      <c r="I16457" s="21" t="s">
        <v>211314</v>
      </c>
    </row>
    <row r="16458" spans="1:9" ht="32" customHeight="1">
      <c r="A16458" s="19" t="s">
        <v>211315</v>
      </c>
      <c r="B16458" s="20" t="s">
        <v>190682</v>
      </c>
      <c r="C16458" s="22">
        <v>27</v>
      </c>
      <c r="D16458" s="21" t="s">
        <v>183648</v>
      </c>
      <c r="E16458" s="22">
        <v>22</v>
      </c>
      <c r="F16458" s="21" t="s">
        <v>184496</v>
      </c>
      <c r="G16458" s="22">
        <v>37</v>
      </c>
      <c r="H16458" s="22">
        <v>89</v>
      </c>
      <c r="I16458" s="21" t="s">
        <v>211316</v>
      </c>
    </row>
    <row r="16459" spans="1:9" ht="32" customHeight="1">
      <c r="A16459" s="19" t="s">
        <v>211317</v>
      </c>
      <c r="B16459" s="20" t="s">
        <v>174407</v>
      </c>
      <c r="C16459" s="22">
        <v>1</v>
      </c>
      <c r="D16459" s="21" t="s">
        <v>211318</v>
      </c>
      <c r="E16459" s="22">
        <v>123</v>
      </c>
      <c r="F16459" s="21" t="s">
        <v>172612</v>
      </c>
      <c r="G16459" s="22">
        <v>6</v>
      </c>
      <c r="H16459" s="22">
        <v>133</v>
      </c>
      <c r="I16459" s="21" t="s">
        <v>211319</v>
      </c>
    </row>
    <row r="16460" spans="1:9" ht="32" customHeight="1">
      <c r="A16460" s="19" t="s">
        <v>211320</v>
      </c>
      <c r="B16460" s="20" t="s">
        <v>171595</v>
      </c>
      <c r="C16460" s="22">
        <v>8</v>
      </c>
      <c r="D16460" s="21" t="s">
        <v>195722</v>
      </c>
      <c r="E16460" s="22">
        <v>59</v>
      </c>
      <c r="F16460" s="21" t="s">
        <v>170110</v>
      </c>
      <c r="G16460" s="22">
        <v>20</v>
      </c>
      <c r="H16460" s="22">
        <v>90</v>
      </c>
      <c r="I16460" s="21" t="s">
        <v>211321</v>
      </c>
    </row>
    <row r="16461" spans="1:9" ht="32" customHeight="1">
      <c r="A16461" s="19" t="s">
        <v>211322</v>
      </c>
      <c r="B16461" s="20" t="s">
        <v>172742</v>
      </c>
      <c r="C16461" s="22">
        <v>60</v>
      </c>
      <c r="D16461" s="22">
        <v>0</v>
      </c>
      <c r="E16461" s="22">
        <v>0</v>
      </c>
      <c r="F16461" s="21" t="s">
        <v>170065</v>
      </c>
      <c r="G16461" s="22">
        <v>12</v>
      </c>
      <c r="H16461" s="22">
        <v>75</v>
      </c>
      <c r="I16461" s="21" t="s">
        <v>211323</v>
      </c>
    </row>
    <row r="16462" spans="1:9" ht="32" customHeight="1">
      <c r="A16462" s="19" t="s">
        <v>211324</v>
      </c>
      <c r="B16462" s="20" t="s">
        <v>191871</v>
      </c>
      <c r="C16462" s="22">
        <v>35</v>
      </c>
      <c r="D16462" s="21" t="s">
        <v>177290</v>
      </c>
      <c r="E16462" s="22">
        <v>114</v>
      </c>
      <c r="F16462" s="21" t="s">
        <v>211325</v>
      </c>
      <c r="G16462" s="22">
        <v>45</v>
      </c>
      <c r="H16462" s="22">
        <v>197</v>
      </c>
      <c r="I16462" s="21" t="s">
        <v>211326</v>
      </c>
    </row>
    <row r="16463" spans="1:9" ht="32" customHeight="1">
      <c r="A16463" s="19" t="s">
        <v>211327</v>
      </c>
      <c r="B16463" s="20" t="s">
        <v>176610</v>
      </c>
      <c r="C16463" s="22">
        <v>42</v>
      </c>
      <c r="D16463" s="21" t="s">
        <v>170631</v>
      </c>
      <c r="E16463" s="22">
        <v>17</v>
      </c>
      <c r="F16463" s="21" t="s">
        <v>173261</v>
      </c>
      <c r="G16463" s="22">
        <v>16</v>
      </c>
      <c r="H16463" s="22">
        <v>78</v>
      </c>
      <c r="I16463" s="21" t="s">
        <v>211328</v>
      </c>
    </row>
    <row r="16464" spans="1:9" ht="32" customHeight="1">
      <c r="A16464" s="19" t="s">
        <v>211329</v>
      </c>
      <c r="B16464" s="20" t="s">
        <v>189007</v>
      </c>
      <c r="C16464" s="22">
        <v>59</v>
      </c>
      <c r="D16464" s="22">
        <v>0</v>
      </c>
      <c r="E16464" s="22">
        <v>0</v>
      </c>
      <c r="F16464" s="21" t="s">
        <v>173395</v>
      </c>
      <c r="G16464" s="22">
        <v>3</v>
      </c>
      <c r="H16464" s="22">
        <v>65</v>
      </c>
      <c r="I16464" s="21" t="s">
        <v>211330</v>
      </c>
    </row>
    <row r="16465" spans="1:9" ht="32" customHeight="1">
      <c r="A16465" s="19" t="s">
        <v>211331</v>
      </c>
      <c r="B16465" s="20" t="s">
        <v>163187</v>
      </c>
      <c r="C16465" s="22">
        <v>23</v>
      </c>
      <c r="D16465" s="21" t="s">
        <v>163175</v>
      </c>
      <c r="E16465" s="22">
        <v>62</v>
      </c>
      <c r="F16465" s="22">
        <v>32</v>
      </c>
      <c r="G16465" s="22">
        <v>40</v>
      </c>
      <c r="H16465" s="22">
        <v>128</v>
      </c>
      <c r="I16465" s="21" t="s">
        <v>211332</v>
      </c>
    </row>
    <row r="16466" spans="1:9" ht="44" customHeight="1">
      <c r="A16466" s="19" t="s">
        <v>211333</v>
      </c>
      <c r="B16466" s="24">
        <v>0</v>
      </c>
      <c r="C16466" s="22">
        <v>0</v>
      </c>
      <c r="D16466" s="21" t="s">
        <v>176098</v>
      </c>
      <c r="E16466" s="22">
        <v>76</v>
      </c>
      <c r="F16466" s="21" t="s">
        <v>171336</v>
      </c>
      <c r="G16466" s="22">
        <v>12</v>
      </c>
      <c r="H16466" s="22">
        <v>91</v>
      </c>
      <c r="I16466" s="21" t="s">
        <v>211334</v>
      </c>
    </row>
    <row r="16467" spans="1:9" ht="32" customHeight="1">
      <c r="A16467" s="19" t="s">
        <v>211335</v>
      </c>
      <c r="B16467" s="20" t="s">
        <v>170134</v>
      </c>
      <c r="C16467" s="22">
        <v>62</v>
      </c>
      <c r="D16467" s="21" t="s">
        <v>179827</v>
      </c>
      <c r="E16467" s="22">
        <v>25</v>
      </c>
      <c r="F16467" s="21" t="s">
        <v>176755</v>
      </c>
      <c r="G16467" s="22">
        <v>6</v>
      </c>
      <c r="H16467" s="22">
        <v>96</v>
      </c>
      <c r="I16467" s="21" t="s">
        <v>211336</v>
      </c>
    </row>
    <row r="16468" spans="1:9" ht="32" customHeight="1">
      <c r="A16468" s="19" t="s">
        <v>211337</v>
      </c>
      <c r="B16468" s="20" t="s">
        <v>191581</v>
      </c>
      <c r="C16468" s="22">
        <v>25</v>
      </c>
      <c r="D16468" s="21" t="s">
        <v>210194</v>
      </c>
      <c r="E16468" s="22">
        <v>97</v>
      </c>
      <c r="F16468" s="21" t="s">
        <v>173541</v>
      </c>
      <c r="G16468" s="22">
        <v>2</v>
      </c>
      <c r="H16468" s="22">
        <v>127</v>
      </c>
      <c r="I16468" s="21" t="s">
        <v>211338</v>
      </c>
    </row>
    <row r="16469" spans="1:9" ht="32" customHeight="1">
      <c r="A16469" s="19" t="s">
        <v>211339</v>
      </c>
      <c r="B16469" s="24">
        <v>0</v>
      </c>
      <c r="C16469" s="22">
        <v>0</v>
      </c>
      <c r="D16469" s="22">
        <v>100</v>
      </c>
      <c r="E16469" s="22">
        <v>117</v>
      </c>
      <c r="F16469" s="22">
        <v>0</v>
      </c>
      <c r="G16469" s="22">
        <v>0</v>
      </c>
      <c r="H16469" s="22">
        <v>120</v>
      </c>
      <c r="I16469" s="21" t="s">
        <v>211340</v>
      </c>
    </row>
    <row r="16470" spans="1:9" ht="32" customHeight="1">
      <c r="A16470" s="19" t="s">
        <v>211341</v>
      </c>
      <c r="B16470" s="20" t="s">
        <v>173268</v>
      </c>
      <c r="C16470" s="22">
        <v>56</v>
      </c>
      <c r="D16470" s="22">
        <v>0</v>
      </c>
      <c r="E16470" s="22">
        <v>0</v>
      </c>
      <c r="F16470" s="21" t="s">
        <v>170999</v>
      </c>
      <c r="G16470" s="22">
        <v>21</v>
      </c>
      <c r="H16470" s="22">
        <v>80</v>
      </c>
      <c r="I16470" s="21" t="s">
        <v>211342</v>
      </c>
    </row>
    <row r="16471" spans="1:9" ht="32" customHeight="1">
      <c r="A16471" s="19" t="s">
        <v>211343</v>
      </c>
      <c r="B16471" s="20" t="s">
        <v>169680</v>
      </c>
      <c r="C16471" s="22">
        <v>2</v>
      </c>
      <c r="D16471" s="21" t="s">
        <v>191664</v>
      </c>
      <c r="E16471" s="22">
        <v>113</v>
      </c>
      <c r="F16471" s="21" t="s">
        <v>177599</v>
      </c>
      <c r="G16471" s="22">
        <v>4</v>
      </c>
      <c r="H16471" s="22">
        <v>122</v>
      </c>
      <c r="I16471" s="21" t="s">
        <v>211344</v>
      </c>
    </row>
    <row r="16472" spans="1:9" ht="32" customHeight="1">
      <c r="A16472" s="19" t="s">
        <v>211345</v>
      </c>
      <c r="B16472" s="20" t="s">
        <v>178251</v>
      </c>
      <c r="C16472" s="22">
        <v>34</v>
      </c>
      <c r="D16472" s="21" t="s">
        <v>169673</v>
      </c>
      <c r="E16472" s="22">
        <v>28</v>
      </c>
      <c r="F16472" s="21" t="s">
        <v>169695</v>
      </c>
      <c r="G16472" s="22">
        <v>29</v>
      </c>
      <c r="H16472" s="22">
        <v>94</v>
      </c>
      <c r="I16472" s="21" t="s">
        <v>211346</v>
      </c>
    </row>
    <row r="16473" spans="1:9" ht="32" customHeight="1">
      <c r="A16473" s="19" t="s">
        <v>211347</v>
      </c>
      <c r="B16473" s="20" t="s">
        <v>176518</v>
      </c>
      <c r="C16473" s="22">
        <v>61</v>
      </c>
      <c r="D16473" s="21" t="s">
        <v>172406</v>
      </c>
      <c r="E16473" s="22">
        <v>22</v>
      </c>
      <c r="F16473" s="21" t="s">
        <v>170160</v>
      </c>
      <c r="G16473" s="22">
        <v>10</v>
      </c>
      <c r="H16473" s="22">
        <v>96</v>
      </c>
      <c r="I16473" s="21" t="s">
        <v>211348</v>
      </c>
    </row>
    <row r="16474" spans="1:9" ht="44" customHeight="1">
      <c r="A16474" s="19" t="s">
        <v>211349</v>
      </c>
      <c r="B16474" s="20" t="s">
        <v>178780</v>
      </c>
      <c r="C16474" s="22">
        <v>63</v>
      </c>
      <c r="D16474" s="21" t="s">
        <v>173634</v>
      </c>
      <c r="E16474" s="22">
        <v>102</v>
      </c>
      <c r="F16474" s="21" t="s">
        <v>176427</v>
      </c>
      <c r="G16474" s="22">
        <v>2</v>
      </c>
      <c r="H16474" s="22">
        <v>170</v>
      </c>
      <c r="I16474" s="21" t="s">
        <v>211350</v>
      </c>
    </row>
    <row r="16475" spans="1:9" ht="32" customHeight="1">
      <c r="A16475" s="19" t="s">
        <v>211351</v>
      </c>
      <c r="B16475" s="20" t="s">
        <v>174659</v>
      </c>
      <c r="C16475" s="22">
        <v>35</v>
      </c>
      <c r="D16475" s="21" t="s">
        <v>177406</v>
      </c>
      <c r="E16475" s="22">
        <v>86</v>
      </c>
      <c r="F16475" s="21" t="s">
        <v>170359</v>
      </c>
      <c r="G16475" s="22">
        <v>11</v>
      </c>
      <c r="H16475" s="22">
        <v>135</v>
      </c>
      <c r="I16475" s="21" t="s">
        <v>211352</v>
      </c>
    </row>
    <row r="16476" spans="1:9" ht="32" customHeight="1">
      <c r="A16476" s="19" t="s">
        <v>211353</v>
      </c>
      <c r="B16476" s="20" t="s">
        <v>174313</v>
      </c>
      <c r="C16476" s="22">
        <v>37</v>
      </c>
      <c r="D16476" s="21" t="s">
        <v>173980</v>
      </c>
      <c r="E16476" s="22">
        <v>12</v>
      </c>
      <c r="F16476" s="21" t="s">
        <v>178838</v>
      </c>
      <c r="G16476" s="22">
        <v>40</v>
      </c>
      <c r="H16476" s="22">
        <v>92</v>
      </c>
      <c r="I16476" s="21" t="s">
        <v>211354</v>
      </c>
    </row>
    <row r="16477" spans="1:9" ht="32" customHeight="1">
      <c r="A16477" s="19" t="s">
        <v>211355</v>
      </c>
      <c r="B16477" s="20" t="s">
        <v>170376</v>
      </c>
      <c r="C16477" s="22">
        <v>41</v>
      </c>
      <c r="D16477" s="21" t="s">
        <v>173384</v>
      </c>
      <c r="E16477" s="22">
        <v>94</v>
      </c>
      <c r="F16477" s="22">
        <v>10</v>
      </c>
      <c r="G16477" s="22">
        <v>15</v>
      </c>
      <c r="H16477" s="22">
        <v>153</v>
      </c>
      <c r="I16477" s="21" t="s">
        <v>211356</v>
      </c>
    </row>
    <row r="16478" spans="1:9" ht="32" customHeight="1">
      <c r="A16478" s="19" t="s">
        <v>211357</v>
      </c>
      <c r="B16478" s="20" t="s">
        <v>14598</v>
      </c>
      <c r="C16478" s="22">
        <v>18</v>
      </c>
      <c r="D16478" s="21" t="s">
        <v>187633</v>
      </c>
      <c r="E16478" s="22">
        <v>61</v>
      </c>
      <c r="F16478" s="21" t="s">
        <v>176352</v>
      </c>
      <c r="G16478" s="22">
        <v>1</v>
      </c>
      <c r="H16478" s="22">
        <v>83</v>
      </c>
      <c r="I16478" s="21" t="s">
        <v>211358</v>
      </c>
    </row>
    <row r="16479" spans="1:9" ht="32" customHeight="1">
      <c r="A16479" s="19" t="s">
        <v>211359</v>
      </c>
      <c r="B16479" s="20" t="s">
        <v>171331</v>
      </c>
      <c r="C16479" s="22">
        <v>24</v>
      </c>
      <c r="D16479" s="22">
        <v>0</v>
      </c>
      <c r="E16479" s="22">
        <v>0</v>
      </c>
      <c r="F16479" s="21" t="s">
        <v>171330</v>
      </c>
      <c r="G16479" s="22">
        <v>25</v>
      </c>
      <c r="H16479" s="22">
        <v>52</v>
      </c>
      <c r="I16479" s="21" t="s">
        <v>211360</v>
      </c>
    </row>
    <row r="16480" spans="1:9" ht="32" customHeight="1">
      <c r="A16480" s="19" t="s">
        <v>211361</v>
      </c>
      <c r="B16480" s="20" t="s">
        <v>211362</v>
      </c>
      <c r="C16480" s="22">
        <v>71</v>
      </c>
      <c r="D16480" s="21" t="s">
        <v>171925</v>
      </c>
      <c r="E16480" s="22">
        <v>5</v>
      </c>
      <c r="F16480" s="21" t="s">
        <v>172643</v>
      </c>
      <c r="G16480" s="22">
        <v>13</v>
      </c>
      <c r="H16480" s="22">
        <v>92</v>
      </c>
      <c r="I16480" s="21" t="s">
        <v>211363</v>
      </c>
    </row>
    <row r="16481" spans="1:9" ht="44" customHeight="1">
      <c r="A16481" s="19" t="s">
        <v>211364</v>
      </c>
      <c r="B16481" s="20" t="s">
        <v>172048</v>
      </c>
      <c r="C16481" s="22">
        <v>3</v>
      </c>
      <c r="D16481" s="21" t="s">
        <v>178113</v>
      </c>
      <c r="E16481" s="22">
        <v>112</v>
      </c>
      <c r="F16481" s="21" t="s">
        <v>177599</v>
      </c>
      <c r="G16481" s="22">
        <v>4</v>
      </c>
      <c r="H16481" s="22">
        <v>122</v>
      </c>
      <c r="I16481" s="21" t="s">
        <v>211365</v>
      </c>
    </row>
    <row r="16482" spans="1:9" ht="44" customHeight="1">
      <c r="A16482" s="19" t="s">
        <v>211366</v>
      </c>
      <c r="B16482" s="20" t="s">
        <v>170309</v>
      </c>
      <c r="C16482" s="22">
        <v>20</v>
      </c>
      <c r="D16482" s="21" t="s">
        <v>172786</v>
      </c>
      <c r="E16482" s="22">
        <v>29</v>
      </c>
      <c r="F16482" s="21" t="s">
        <v>174681</v>
      </c>
      <c r="G16482" s="22">
        <v>2</v>
      </c>
      <c r="H16482" s="22">
        <v>54</v>
      </c>
      <c r="I16482" s="21" t="s">
        <v>211367</v>
      </c>
    </row>
    <row r="16483" spans="1:9" ht="44" customHeight="1">
      <c r="A16483" s="19" t="s">
        <v>211368</v>
      </c>
      <c r="B16483" s="20" t="s">
        <v>172777</v>
      </c>
      <c r="C16483" s="22">
        <v>76</v>
      </c>
      <c r="D16483" s="21" t="s">
        <v>169945</v>
      </c>
      <c r="E16483" s="22">
        <v>11</v>
      </c>
      <c r="F16483" s="21" t="s">
        <v>211369</v>
      </c>
      <c r="G16483" s="22">
        <v>67</v>
      </c>
      <c r="H16483" s="22">
        <v>157</v>
      </c>
      <c r="I16483" s="21" t="s">
        <v>211370</v>
      </c>
    </row>
    <row r="16484" spans="1:9" ht="44" customHeight="1">
      <c r="A16484" s="19" t="s">
        <v>211371</v>
      </c>
      <c r="B16484" s="20" t="s">
        <v>177883</v>
      </c>
      <c r="C16484" s="22">
        <v>17</v>
      </c>
      <c r="D16484" s="21" t="s">
        <v>180872</v>
      </c>
      <c r="E16484" s="22">
        <v>111</v>
      </c>
      <c r="F16484" s="21" t="s">
        <v>172410</v>
      </c>
      <c r="G16484" s="22">
        <v>1</v>
      </c>
      <c r="H16484" s="22">
        <v>132</v>
      </c>
      <c r="I16484" s="21" t="s">
        <v>211372</v>
      </c>
    </row>
    <row r="16485" spans="1:9" ht="32" customHeight="1">
      <c r="A16485" s="19" t="s">
        <v>211373</v>
      </c>
      <c r="B16485" s="20" t="s">
        <v>177997</v>
      </c>
      <c r="C16485" s="22">
        <v>80</v>
      </c>
      <c r="D16485" s="21" t="s">
        <v>182845</v>
      </c>
      <c r="E16485" s="22">
        <v>8</v>
      </c>
      <c r="F16485" s="21" t="s">
        <v>191023</v>
      </c>
      <c r="G16485" s="22">
        <v>13</v>
      </c>
      <c r="H16485" s="22">
        <v>104</v>
      </c>
      <c r="I16485" s="21" t="s">
        <v>211374</v>
      </c>
    </row>
    <row r="16486" spans="1:9" ht="32" customHeight="1">
      <c r="A16486" s="19" t="s">
        <v>211375</v>
      </c>
      <c r="B16486" s="20" t="s">
        <v>175498</v>
      </c>
      <c r="C16486" s="22">
        <v>34</v>
      </c>
      <c r="D16486" s="21" t="s">
        <v>177510</v>
      </c>
      <c r="E16486" s="22">
        <v>27</v>
      </c>
      <c r="F16486" s="21" t="s">
        <v>175722</v>
      </c>
      <c r="G16486" s="22">
        <v>44</v>
      </c>
      <c r="H16486" s="22">
        <v>108</v>
      </c>
      <c r="I16486" s="21" t="s">
        <v>211376</v>
      </c>
    </row>
    <row r="16487" spans="1:9" ht="32" customHeight="1">
      <c r="A16487" s="19" t="s">
        <v>211377</v>
      </c>
      <c r="B16487" s="20" t="s">
        <v>175847</v>
      </c>
      <c r="C16487" s="22">
        <v>1</v>
      </c>
      <c r="D16487" s="21" t="s">
        <v>184368</v>
      </c>
      <c r="E16487" s="22">
        <v>68</v>
      </c>
      <c r="F16487" s="21" t="s">
        <v>179475</v>
      </c>
      <c r="G16487" s="22">
        <v>4</v>
      </c>
      <c r="H16487" s="22">
        <v>76</v>
      </c>
      <c r="I16487" s="21" t="s">
        <v>211378</v>
      </c>
    </row>
    <row r="16488" spans="1:9" ht="32" customHeight="1">
      <c r="A16488" s="19" t="s">
        <v>211379</v>
      </c>
      <c r="B16488" s="20" t="s">
        <v>170998</v>
      </c>
      <c r="C16488" s="22">
        <v>67</v>
      </c>
      <c r="D16488" s="21" t="s">
        <v>177407</v>
      </c>
      <c r="E16488" s="22">
        <v>21</v>
      </c>
      <c r="F16488" s="21" t="s">
        <v>170405</v>
      </c>
      <c r="G16488" s="22">
        <v>11</v>
      </c>
      <c r="H16488" s="22">
        <v>102</v>
      </c>
      <c r="I16488" s="21" t="s">
        <v>211380</v>
      </c>
    </row>
    <row r="16489" spans="1:9" ht="44" customHeight="1">
      <c r="A16489" s="19" t="s">
        <v>211381</v>
      </c>
      <c r="B16489" s="20" t="s">
        <v>177816</v>
      </c>
      <c r="C16489" s="22">
        <v>73</v>
      </c>
      <c r="D16489" s="21" t="s">
        <v>183331</v>
      </c>
      <c r="E16489" s="22">
        <v>17</v>
      </c>
      <c r="F16489" s="21" t="s">
        <v>175516</v>
      </c>
      <c r="G16489" s="22">
        <v>4</v>
      </c>
      <c r="H16489" s="22">
        <v>97</v>
      </c>
      <c r="I16489" s="21" t="s">
        <v>211382</v>
      </c>
    </row>
    <row r="16490" spans="1:9" ht="32" customHeight="1">
      <c r="A16490" s="19" t="s">
        <v>211383</v>
      </c>
      <c r="B16490" s="24">
        <v>0</v>
      </c>
      <c r="C16490" s="22">
        <v>0</v>
      </c>
      <c r="D16490" s="21" t="s">
        <v>176567</v>
      </c>
      <c r="E16490" s="22">
        <v>52</v>
      </c>
      <c r="F16490" s="21" t="s">
        <v>171611</v>
      </c>
      <c r="G16490" s="22">
        <v>11</v>
      </c>
      <c r="H16490" s="22">
        <v>66</v>
      </c>
      <c r="I16490" s="21" t="s">
        <v>211384</v>
      </c>
    </row>
    <row r="16491" spans="1:9" ht="32" customHeight="1">
      <c r="A16491" s="19" t="s">
        <v>211385</v>
      </c>
      <c r="B16491" s="20" t="s">
        <v>189948</v>
      </c>
      <c r="C16491" s="22">
        <v>32</v>
      </c>
      <c r="D16491" s="21" t="s">
        <v>188010</v>
      </c>
      <c r="E16491" s="22">
        <v>20</v>
      </c>
      <c r="F16491" s="21" t="s">
        <v>176979</v>
      </c>
      <c r="G16491" s="22">
        <v>9</v>
      </c>
      <c r="H16491" s="22">
        <v>64</v>
      </c>
      <c r="I16491" s="21" t="s">
        <v>211386</v>
      </c>
    </row>
    <row r="16492" spans="1:9" ht="32" customHeight="1">
      <c r="A16492" s="19" t="s">
        <v>211387</v>
      </c>
      <c r="B16492" s="20" t="s">
        <v>181057</v>
      </c>
      <c r="C16492" s="22">
        <v>50</v>
      </c>
      <c r="D16492" s="21" t="s">
        <v>189341</v>
      </c>
      <c r="E16492" s="22">
        <v>29</v>
      </c>
      <c r="F16492" s="21" t="s">
        <v>181294</v>
      </c>
      <c r="G16492" s="22">
        <v>45</v>
      </c>
      <c r="H16492" s="22">
        <v>127</v>
      </c>
      <c r="I16492" s="21" t="s">
        <v>211388</v>
      </c>
    </row>
    <row r="16493" spans="1:9" ht="32" customHeight="1">
      <c r="A16493" s="19" t="s">
        <v>211389</v>
      </c>
      <c r="B16493" s="20" t="s">
        <v>179301</v>
      </c>
      <c r="C16493" s="22">
        <v>74</v>
      </c>
      <c r="D16493" s="21" t="s">
        <v>177960</v>
      </c>
      <c r="E16493" s="22">
        <v>34</v>
      </c>
      <c r="F16493" s="21" t="s">
        <v>170044</v>
      </c>
      <c r="G16493" s="22">
        <v>14</v>
      </c>
      <c r="H16493" s="22">
        <v>125</v>
      </c>
      <c r="I16493" s="21" t="s">
        <v>211390</v>
      </c>
    </row>
    <row r="16494" spans="1:9" ht="32" customHeight="1">
      <c r="A16494" s="19" t="s">
        <v>211391</v>
      </c>
      <c r="B16494" s="20" t="s">
        <v>171642</v>
      </c>
      <c r="C16494" s="22">
        <v>35</v>
      </c>
      <c r="D16494" s="21" t="s">
        <v>170714</v>
      </c>
      <c r="E16494" s="22">
        <v>30</v>
      </c>
      <c r="F16494" s="21" t="s">
        <v>170791</v>
      </c>
      <c r="G16494" s="22">
        <v>34</v>
      </c>
      <c r="H16494" s="22">
        <v>102</v>
      </c>
      <c r="I16494" s="21" t="s">
        <v>211392</v>
      </c>
    </row>
    <row r="16495" spans="1:9" ht="32" customHeight="1">
      <c r="A16495" s="19" t="s">
        <v>211393</v>
      </c>
      <c r="B16495" s="20" t="s">
        <v>177800</v>
      </c>
      <c r="C16495" s="22">
        <v>19</v>
      </c>
      <c r="D16495" s="21" t="s">
        <v>179399</v>
      </c>
      <c r="E16495" s="22">
        <v>98</v>
      </c>
      <c r="F16495" s="21" t="s">
        <v>14579</v>
      </c>
      <c r="G16495" s="22">
        <v>3</v>
      </c>
      <c r="H16495" s="22">
        <v>123</v>
      </c>
      <c r="I16495" s="21" t="s">
        <v>211394</v>
      </c>
    </row>
    <row r="16496" spans="1:9" ht="32" customHeight="1">
      <c r="A16496" s="19" t="s">
        <v>211395</v>
      </c>
      <c r="B16496" s="20" t="s">
        <v>211396</v>
      </c>
      <c r="C16496" s="22">
        <v>11</v>
      </c>
      <c r="D16496" s="21" t="s">
        <v>174977</v>
      </c>
      <c r="E16496" s="22">
        <v>159</v>
      </c>
      <c r="F16496" s="21" t="s">
        <v>176294</v>
      </c>
      <c r="G16496" s="22">
        <v>4</v>
      </c>
      <c r="H16496" s="22">
        <v>177</v>
      </c>
      <c r="I16496" s="21" t="s">
        <v>211397</v>
      </c>
    </row>
    <row r="16497" spans="1:9" ht="32" customHeight="1">
      <c r="A16497" s="19" t="s">
        <v>211398</v>
      </c>
      <c r="B16497" s="20" t="s">
        <v>171443</v>
      </c>
      <c r="C16497" s="22">
        <v>44</v>
      </c>
      <c r="D16497" s="21" t="s">
        <v>175213</v>
      </c>
      <c r="E16497" s="22">
        <v>8</v>
      </c>
      <c r="F16497" s="21" t="s">
        <v>173863</v>
      </c>
      <c r="G16497" s="22">
        <v>2</v>
      </c>
      <c r="H16497" s="22">
        <v>57</v>
      </c>
      <c r="I16497" s="21" t="s">
        <v>211399</v>
      </c>
    </row>
    <row r="16498" spans="1:9" ht="32" customHeight="1">
      <c r="A16498" s="19" t="s">
        <v>211400</v>
      </c>
      <c r="B16498" s="24">
        <v>0</v>
      </c>
      <c r="C16498" s="22">
        <v>0</v>
      </c>
      <c r="D16498" s="21" t="s">
        <v>188761</v>
      </c>
      <c r="E16498" s="22">
        <v>112</v>
      </c>
      <c r="F16498" s="21" t="s">
        <v>189853</v>
      </c>
      <c r="G16498" s="22">
        <v>5</v>
      </c>
      <c r="H16498" s="22">
        <v>120</v>
      </c>
      <c r="I16498" s="21" t="s">
        <v>211401</v>
      </c>
    </row>
    <row r="16499" spans="1:9" ht="32" customHeight="1">
      <c r="A16499" s="19" t="s">
        <v>211402</v>
      </c>
      <c r="B16499" s="24">
        <v>0</v>
      </c>
      <c r="C16499" s="22">
        <v>0</v>
      </c>
      <c r="D16499" s="21" t="s">
        <v>176954</v>
      </c>
      <c r="E16499" s="22">
        <v>49</v>
      </c>
      <c r="F16499" s="21" t="s">
        <v>174681</v>
      </c>
      <c r="G16499" s="22">
        <v>2</v>
      </c>
      <c r="H16499" s="22">
        <v>54</v>
      </c>
      <c r="I16499" s="21" t="s">
        <v>211403</v>
      </c>
    </row>
    <row r="16500" spans="1:9" ht="32" customHeight="1">
      <c r="A16500" s="19" t="s">
        <v>211404</v>
      </c>
      <c r="B16500" s="24">
        <v>100</v>
      </c>
      <c r="C16500" s="22">
        <v>81</v>
      </c>
      <c r="D16500" s="22">
        <v>0</v>
      </c>
      <c r="E16500" s="22">
        <v>0</v>
      </c>
      <c r="F16500" s="22">
        <v>0</v>
      </c>
      <c r="G16500" s="22">
        <v>0</v>
      </c>
      <c r="H16500" s="22">
        <v>84</v>
      </c>
      <c r="I16500" s="21" t="s">
        <v>211405</v>
      </c>
    </row>
    <row r="16501" spans="1:9" ht="32" customHeight="1">
      <c r="A16501" s="19" t="s">
        <v>211406</v>
      </c>
      <c r="B16501" s="20" t="s">
        <v>182422</v>
      </c>
      <c r="C16501" s="22">
        <v>58</v>
      </c>
      <c r="D16501" s="21" t="s">
        <v>170439</v>
      </c>
      <c r="E16501" s="22">
        <v>9</v>
      </c>
      <c r="F16501" s="21" t="s">
        <v>177016</v>
      </c>
      <c r="G16501" s="22">
        <v>24</v>
      </c>
      <c r="H16501" s="22">
        <v>94</v>
      </c>
      <c r="I16501" s="21" t="s">
        <v>211407</v>
      </c>
    </row>
    <row r="16502" spans="1:9" ht="32" customHeight="1">
      <c r="A16502" s="19" t="s">
        <v>211408</v>
      </c>
      <c r="B16502" s="20" t="s">
        <v>170029</v>
      </c>
      <c r="C16502" s="22">
        <v>42</v>
      </c>
      <c r="D16502" s="21" t="s">
        <v>170028</v>
      </c>
      <c r="E16502" s="22">
        <v>39</v>
      </c>
      <c r="F16502" s="22">
        <v>0</v>
      </c>
      <c r="G16502" s="22">
        <v>0</v>
      </c>
      <c r="H16502" s="22">
        <v>84</v>
      </c>
      <c r="I16502" s="21" t="s">
        <v>211409</v>
      </c>
    </row>
    <row r="16503" spans="1:9" ht="32" customHeight="1">
      <c r="A16503" s="19" t="s">
        <v>211410</v>
      </c>
      <c r="B16503" s="20" t="s">
        <v>172785</v>
      </c>
      <c r="C16503" s="22">
        <v>66</v>
      </c>
      <c r="D16503" s="21" t="s">
        <v>170408</v>
      </c>
      <c r="E16503" s="22">
        <v>68</v>
      </c>
      <c r="F16503" s="21" t="s">
        <v>211034</v>
      </c>
      <c r="G16503" s="22">
        <v>19</v>
      </c>
      <c r="H16503" s="22">
        <v>156</v>
      </c>
      <c r="I16503" s="21" t="s">
        <v>211411</v>
      </c>
    </row>
    <row r="16504" spans="1:9" ht="32" customHeight="1">
      <c r="A16504" s="19" t="s">
        <v>211412</v>
      </c>
      <c r="B16504" s="20" t="s">
        <v>188916</v>
      </c>
      <c r="C16504" s="22">
        <v>63</v>
      </c>
      <c r="D16504" s="21" t="s">
        <v>169883</v>
      </c>
      <c r="E16504" s="22">
        <v>39</v>
      </c>
      <c r="F16504" s="21" t="s">
        <v>179512</v>
      </c>
      <c r="G16504" s="22">
        <v>27</v>
      </c>
      <c r="H16504" s="22">
        <v>132</v>
      </c>
      <c r="I16504" s="21" t="s">
        <v>211413</v>
      </c>
    </row>
    <row r="16505" spans="1:9" ht="32" customHeight="1">
      <c r="A16505" s="19" t="s">
        <v>211414</v>
      </c>
      <c r="B16505" s="20" t="s">
        <v>208299</v>
      </c>
      <c r="C16505" s="22">
        <v>49</v>
      </c>
      <c r="D16505" s="21" t="s">
        <v>211415</v>
      </c>
      <c r="E16505" s="22">
        <v>68</v>
      </c>
      <c r="F16505" s="21" t="s">
        <v>172149</v>
      </c>
      <c r="G16505" s="22">
        <v>12</v>
      </c>
      <c r="H16505" s="22">
        <v>132</v>
      </c>
      <c r="I16505" s="21" t="s">
        <v>211416</v>
      </c>
    </row>
    <row r="16506" spans="1:9" ht="32" customHeight="1">
      <c r="A16506" s="19" t="s">
        <v>211417</v>
      </c>
      <c r="B16506" s="20" t="s">
        <v>170427</v>
      </c>
      <c r="C16506" s="22">
        <v>13</v>
      </c>
      <c r="D16506" s="21" t="s">
        <v>211418</v>
      </c>
      <c r="E16506" s="22">
        <v>71</v>
      </c>
      <c r="F16506" s="21" t="s">
        <v>174132</v>
      </c>
      <c r="G16506" s="22">
        <v>26</v>
      </c>
      <c r="H16506" s="22">
        <v>113</v>
      </c>
      <c r="I16506" s="21" t="s">
        <v>211419</v>
      </c>
    </row>
    <row r="16507" spans="1:9" ht="32" customHeight="1">
      <c r="A16507" s="19" t="s">
        <v>211420</v>
      </c>
      <c r="B16507" s="20" t="s">
        <v>176149</v>
      </c>
      <c r="C16507" s="22">
        <v>33</v>
      </c>
      <c r="D16507" s="21" t="s">
        <v>207600</v>
      </c>
      <c r="E16507" s="22">
        <v>21</v>
      </c>
      <c r="F16507" s="21" t="s">
        <v>185486</v>
      </c>
      <c r="G16507" s="22">
        <v>19</v>
      </c>
      <c r="H16507" s="22">
        <v>76</v>
      </c>
      <c r="I16507" s="21" t="s">
        <v>211421</v>
      </c>
    </row>
    <row r="16508" spans="1:9" ht="32" customHeight="1">
      <c r="A16508" s="19" t="s">
        <v>211422</v>
      </c>
      <c r="B16508" s="20" t="s">
        <v>175808</v>
      </c>
      <c r="C16508" s="22">
        <v>81</v>
      </c>
      <c r="D16508" s="21" t="s">
        <v>180808</v>
      </c>
      <c r="E16508" s="22">
        <v>29</v>
      </c>
      <c r="F16508" s="21" t="s">
        <v>179852</v>
      </c>
      <c r="G16508" s="22">
        <v>9</v>
      </c>
      <c r="H16508" s="22">
        <v>122</v>
      </c>
      <c r="I16508" s="21" t="s">
        <v>211423</v>
      </c>
    </row>
    <row r="16509" spans="1:9" ht="32" customHeight="1">
      <c r="A16509" s="19" t="s">
        <v>211424</v>
      </c>
      <c r="B16509" s="20" t="s">
        <v>196742</v>
      </c>
      <c r="C16509" s="22">
        <v>41</v>
      </c>
      <c r="D16509" s="21" t="s">
        <v>170408</v>
      </c>
      <c r="E16509" s="22">
        <v>36</v>
      </c>
      <c r="F16509" s="21" t="s">
        <v>172830</v>
      </c>
      <c r="G16509" s="22">
        <v>4</v>
      </c>
      <c r="H16509" s="22">
        <v>84</v>
      </c>
      <c r="I16509" s="21" t="s">
        <v>211425</v>
      </c>
    </row>
    <row r="16510" spans="1:9" ht="32" customHeight="1">
      <c r="A16510" s="19" t="s">
        <v>211426</v>
      </c>
      <c r="B16510" s="20" t="s">
        <v>191967</v>
      </c>
      <c r="C16510" s="22">
        <v>105</v>
      </c>
      <c r="D16510" s="21" t="s">
        <v>170217</v>
      </c>
      <c r="E16510" s="22">
        <v>4</v>
      </c>
      <c r="F16510" s="21" t="s">
        <v>176275</v>
      </c>
      <c r="G16510" s="22">
        <v>15</v>
      </c>
      <c r="H16510" s="22">
        <v>127</v>
      </c>
      <c r="I16510" s="21" t="s">
        <v>211427</v>
      </c>
    </row>
    <row r="16511" spans="1:9" ht="32" customHeight="1">
      <c r="A16511" s="19" t="s">
        <v>211428</v>
      </c>
      <c r="B16511" s="20" t="s">
        <v>211429</v>
      </c>
      <c r="C16511" s="22">
        <v>55</v>
      </c>
      <c r="D16511" s="21" t="s">
        <v>173730</v>
      </c>
      <c r="E16511" s="22">
        <v>42</v>
      </c>
      <c r="F16511" s="21" t="s">
        <v>181679</v>
      </c>
      <c r="G16511" s="22">
        <v>31</v>
      </c>
      <c r="H16511" s="22">
        <v>131</v>
      </c>
      <c r="I16511" s="21" t="s">
        <v>211430</v>
      </c>
    </row>
    <row r="16512" spans="1:9" ht="32" customHeight="1">
      <c r="A16512" s="19" t="s">
        <v>211431</v>
      </c>
      <c r="B16512" s="20" t="s">
        <v>172028</v>
      </c>
      <c r="C16512" s="22">
        <v>3</v>
      </c>
      <c r="D16512" s="21" t="s">
        <v>173469</v>
      </c>
      <c r="E16512" s="22">
        <v>114</v>
      </c>
      <c r="F16512" s="22">
        <v>0</v>
      </c>
      <c r="G16512" s="22">
        <v>0</v>
      </c>
      <c r="H16512" s="22">
        <v>120</v>
      </c>
      <c r="I16512" s="21" t="s">
        <v>211432</v>
      </c>
    </row>
    <row r="16513" spans="1:9" ht="32" customHeight="1">
      <c r="A16513" s="19" t="s">
        <v>211433</v>
      </c>
      <c r="B16513" s="20" t="s">
        <v>174908</v>
      </c>
      <c r="C16513" s="22">
        <v>14</v>
      </c>
      <c r="D16513" s="21" t="s">
        <v>171064</v>
      </c>
      <c r="E16513" s="22">
        <v>13</v>
      </c>
      <c r="F16513" s="22">
        <v>50</v>
      </c>
      <c r="G16513" s="22">
        <v>27</v>
      </c>
      <c r="H16513" s="22">
        <v>57</v>
      </c>
      <c r="I16513" s="21" t="s">
        <v>211434</v>
      </c>
    </row>
    <row r="16514" spans="1:9" ht="32" customHeight="1">
      <c r="A16514" s="19" t="s">
        <v>211435</v>
      </c>
      <c r="B16514" s="20" t="s">
        <v>174908</v>
      </c>
      <c r="C16514" s="22">
        <v>14</v>
      </c>
      <c r="D16514" s="21" t="s">
        <v>171064</v>
      </c>
      <c r="E16514" s="22">
        <v>13</v>
      </c>
      <c r="F16514" s="22">
        <v>50</v>
      </c>
      <c r="G16514" s="22">
        <v>27</v>
      </c>
      <c r="H16514" s="22">
        <v>57</v>
      </c>
      <c r="I16514" s="21" t="s">
        <v>211436</v>
      </c>
    </row>
    <row r="16515" spans="1:9" ht="32" customHeight="1">
      <c r="A16515" s="19" t="s">
        <v>211437</v>
      </c>
      <c r="B16515" s="20" t="s">
        <v>171091</v>
      </c>
      <c r="C16515" s="22">
        <v>40</v>
      </c>
      <c r="D16515" s="21" t="s">
        <v>170106</v>
      </c>
      <c r="E16515" s="22">
        <v>99</v>
      </c>
      <c r="F16515" s="21" t="s">
        <v>176192</v>
      </c>
      <c r="G16515" s="22">
        <v>5</v>
      </c>
      <c r="H16515" s="22">
        <v>147</v>
      </c>
      <c r="I16515" s="21" t="s">
        <v>211438</v>
      </c>
    </row>
    <row r="16516" spans="1:9" ht="32" customHeight="1">
      <c r="A16516" s="19" t="s">
        <v>211439</v>
      </c>
      <c r="B16516" s="20" t="s">
        <v>171091</v>
      </c>
      <c r="C16516" s="22">
        <v>40</v>
      </c>
      <c r="D16516" s="21" t="s">
        <v>170106</v>
      </c>
      <c r="E16516" s="22">
        <v>99</v>
      </c>
      <c r="F16516" s="21" t="s">
        <v>176192</v>
      </c>
      <c r="G16516" s="22">
        <v>5</v>
      </c>
      <c r="H16516" s="22">
        <v>147</v>
      </c>
      <c r="I16516" s="21" t="s">
        <v>211440</v>
      </c>
    </row>
    <row r="16517" spans="1:9" ht="32" customHeight="1">
      <c r="A16517" s="19" t="s">
        <v>211441</v>
      </c>
      <c r="B16517" s="20" t="s">
        <v>180476</v>
      </c>
      <c r="C16517" s="22">
        <v>37</v>
      </c>
      <c r="D16517" s="21" t="s">
        <v>172182</v>
      </c>
      <c r="E16517" s="22">
        <v>20</v>
      </c>
      <c r="F16517" s="22">
        <v>0</v>
      </c>
      <c r="G16517" s="22">
        <v>0</v>
      </c>
      <c r="H16517" s="22">
        <v>60</v>
      </c>
      <c r="I16517" s="21" t="s">
        <v>211442</v>
      </c>
    </row>
    <row r="16518" spans="1:9" ht="32" customHeight="1">
      <c r="A16518" s="19" t="s">
        <v>211443</v>
      </c>
      <c r="B16518" s="20" t="s">
        <v>175996</v>
      </c>
      <c r="C16518" s="22">
        <v>21</v>
      </c>
      <c r="D16518" s="21" t="s">
        <v>197616</v>
      </c>
      <c r="E16518" s="22">
        <v>64</v>
      </c>
      <c r="F16518" s="21" t="s">
        <v>174913</v>
      </c>
      <c r="G16518" s="22">
        <v>30</v>
      </c>
      <c r="H16518" s="22">
        <v>118</v>
      </c>
      <c r="I16518" s="21" t="s">
        <v>211444</v>
      </c>
    </row>
    <row r="16519" spans="1:9" ht="32" customHeight="1">
      <c r="A16519" s="19" t="s">
        <v>211445</v>
      </c>
      <c r="B16519" s="20" t="s">
        <v>177566</v>
      </c>
      <c r="C16519" s="22">
        <v>2</v>
      </c>
      <c r="D16519" s="21" t="s">
        <v>181376</v>
      </c>
      <c r="E16519" s="22">
        <v>67</v>
      </c>
      <c r="F16519" s="21" t="s">
        <v>179475</v>
      </c>
      <c r="G16519" s="22">
        <v>4</v>
      </c>
      <c r="H16519" s="22">
        <v>76</v>
      </c>
      <c r="I16519" s="21" t="s">
        <v>211446</v>
      </c>
    </row>
    <row r="16520" spans="1:9" ht="32" customHeight="1">
      <c r="A16520" s="19" t="s">
        <v>211447</v>
      </c>
      <c r="B16520" s="20" t="s">
        <v>211448</v>
      </c>
      <c r="C16520" s="22">
        <v>83</v>
      </c>
      <c r="D16520" s="21" t="s">
        <v>179796</v>
      </c>
      <c r="E16520" s="22">
        <v>14</v>
      </c>
      <c r="F16520" s="21" t="s">
        <v>172562</v>
      </c>
      <c r="G16520" s="22">
        <v>19</v>
      </c>
      <c r="H16520" s="22">
        <v>119</v>
      </c>
      <c r="I16520" s="21" t="s">
        <v>211449</v>
      </c>
    </row>
    <row r="16521" spans="1:9" ht="32" customHeight="1">
      <c r="A16521" s="19" t="s">
        <v>211450</v>
      </c>
      <c r="B16521" s="20" t="s">
        <v>187440</v>
      </c>
      <c r="C16521" s="22">
        <v>56</v>
      </c>
      <c r="D16521" s="22">
        <v>0</v>
      </c>
      <c r="E16521" s="22">
        <v>0</v>
      </c>
      <c r="F16521" s="21" t="s">
        <v>170287</v>
      </c>
      <c r="G16521" s="22">
        <v>5</v>
      </c>
      <c r="H16521" s="22">
        <v>64</v>
      </c>
      <c r="I16521" s="21" t="s">
        <v>211451</v>
      </c>
    </row>
    <row r="16522" spans="1:9" ht="32" customHeight="1">
      <c r="A16522" s="19" t="s">
        <v>211452</v>
      </c>
      <c r="B16522" s="24">
        <v>0</v>
      </c>
      <c r="C16522" s="22">
        <v>0</v>
      </c>
      <c r="D16522" s="21" t="s">
        <v>170233</v>
      </c>
      <c r="E16522" s="22">
        <v>70</v>
      </c>
      <c r="F16522" s="21" t="s">
        <v>170499</v>
      </c>
      <c r="G16522" s="22">
        <v>2</v>
      </c>
      <c r="H16522" s="22">
        <v>75</v>
      </c>
      <c r="I16522" s="21" t="s">
        <v>211453</v>
      </c>
    </row>
    <row r="16523" spans="1:9" ht="32" customHeight="1">
      <c r="A16523" s="19" t="s">
        <v>211454</v>
      </c>
      <c r="B16523" s="20" t="s">
        <v>170172</v>
      </c>
      <c r="C16523" s="22">
        <v>17</v>
      </c>
      <c r="D16523" s="21" t="s">
        <v>170853</v>
      </c>
      <c r="E16523" s="22">
        <v>45</v>
      </c>
      <c r="F16523" s="21" t="s">
        <v>170948</v>
      </c>
      <c r="G16523" s="22">
        <v>1</v>
      </c>
      <c r="H16523" s="22">
        <v>66</v>
      </c>
      <c r="I16523" s="21" t="s">
        <v>211455</v>
      </c>
    </row>
    <row r="16524" spans="1:9" ht="32" customHeight="1">
      <c r="A16524" s="19" t="s">
        <v>211456</v>
      </c>
      <c r="B16524" s="20" t="s">
        <v>172076</v>
      </c>
      <c r="C16524" s="22">
        <v>92</v>
      </c>
      <c r="D16524" s="21" t="s">
        <v>173202</v>
      </c>
      <c r="E16524" s="22">
        <v>56</v>
      </c>
      <c r="F16524" s="21" t="s">
        <v>172146</v>
      </c>
      <c r="G16524" s="22">
        <v>44</v>
      </c>
      <c r="H16524" s="22">
        <v>195</v>
      </c>
      <c r="I16524" s="21" t="s">
        <v>211457</v>
      </c>
    </row>
    <row r="16525" spans="1:9" ht="32" customHeight="1">
      <c r="A16525" s="19" t="s">
        <v>211458</v>
      </c>
      <c r="B16525" s="20" t="s">
        <v>173428</v>
      </c>
      <c r="C16525" s="22">
        <v>2</v>
      </c>
      <c r="D16525" s="21" t="s">
        <v>175631</v>
      </c>
      <c r="E16525" s="22">
        <v>92</v>
      </c>
      <c r="F16525" s="21" t="s">
        <v>169970</v>
      </c>
      <c r="G16525" s="22">
        <v>4</v>
      </c>
      <c r="H16525" s="22">
        <v>101</v>
      </c>
      <c r="I16525" s="21" t="s">
        <v>211459</v>
      </c>
    </row>
    <row r="16526" spans="1:9" ht="32" customHeight="1">
      <c r="A16526" s="19" t="s">
        <v>211460</v>
      </c>
      <c r="B16526" s="20" t="s">
        <v>170318</v>
      </c>
      <c r="C16526" s="22">
        <v>79</v>
      </c>
      <c r="D16526" s="21" t="s">
        <v>170319</v>
      </c>
      <c r="E16526" s="22">
        <v>17</v>
      </c>
      <c r="F16526" s="21" t="s">
        <v>170317</v>
      </c>
      <c r="G16526" s="22">
        <v>18</v>
      </c>
      <c r="H16526" s="22">
        <v>117</v>
      </c>
      <c r="I16526" s="21" t="s">
        <v>211461</v>
      </c>
    </row>
    <row r="16527" spans="1:9" ht="44" customHeight="1">
      <c r="A16527" s="19" t="s">
        <v>211462</v>
      </c>
      <c r="B16527" s="20" t="s">
        <v>211463</v>
      </c>
      <c r="C16527" s="22">
        <v>29</v>
      </c>
      <c r="D16527" s="21" t="s">
        <v>211464</v>
      </c>
      <c r="E16527" s="22">
        <v>161</v>
      </c>
      <c r="F16527" s="21" t="s">
        <v>211465</v>
      </c>
      <c r="G16527" s="22">
        <v>186</v>
      </c>
      <c r="H16527" s="22">
        <v>379</v>
      </c>
      <c r="I16527" s="21" t="s">
        <v>211466</v>
      </c>
    </row>
    <row r="16528" spans="1:9" ht="44" customHeight="1">
      <c r="A16528" s="19" t="s">
        <v>211467</v>
      </c>
      <c r="B16528" s="20" t="s">
        <v>175515</v>
      </c>
      <c r="C16528" s="22">
        <v>90</v>
      </c>
      <c r="D16528" s="22">
        <v>0</v>
      </c>
      <c r="E16528" s="22">
        <v>0</v>
      </c>
      <c r="F16528" s="21" t="s">
        <v>175516</v>
      </c>
      <c r="G16528" s="22">
        <v>4</v>
      </c>
      <c r="H16528" s="22">
        <v>97</v>
      </c>
      <c r="I16528" s="21" t="s">
        <v>211468</v>
      </c>
    </row>
    <row r="16529" spans="1:9" ht="44" customHeight="1">
      <c r="A16529" s="19" t="s">
        <v>211469</v>
      </c>
      <c r="B16529" s="20" t="s">
        <v>173153</v>
      </c>
      <c r="C16529" s="22">
        <v>49</v>
      </c>
      <c r="D16529" s="21" t="s">
        <v>189856</v>
      </c>
      <c r="E16529" s="22">
        <v>61</v>
      </c>
      <c r="F16529" s="21" t="s">
        <v>175552</v>
      </c>
      <c r="G16529" s="22">
        <v>18</v>
      </c>
      <c r="H16529" s="22">
        <v>131</v>
      </c>
      <c r="I16529" s="21" t="s">
        <v>211470</v>
      </c>
    </row>
    <row r="16530" spans="1:9" ht="44" customHeight="1">
      <c r="A16530" s="19" t="s">
        <v>211471</v>
      </c>
      <c r="B16530" s="20" t="s">
        <v>211472</v>
      </c>
      <c r="C16530" s="22">
        <v>89</v>
      </c>
      <c r="D16530" s="21" t="s">
        <v>174068</v>
      </c>
      <c r="E16530" s="22">
        <v>67</v>
      </c>
      <c r="F16530" s="21" t="s">
        <v>174162</v>
      </c>
      <c r="G16530" s="22">
        <v>64</v>
      </c>
      <c r="H16530" s="22">
        <v>223</v>
      </c>
      <c r="I16530" s="21" t="s">
        <v>211473</v>
      </c>
    </row>
    <row r="16531" spans="1:9" ht="44" customHeight="1">
      <c r="A16531" s="19" t="s">
        <v>211474</v>
      </c>
      <c r="B16531" s="24">
        <v>80</v>
      </c>
      <c r="C16531" s="22">
        <v>144</v>
      </c>
      <c r="D16531" s="21" t="s">
        <v>170065</v>
      </c>
      <c r="E16531" s="22">
        <v>30</v>
      </c>
      <c r="F16531" s="21" t="s">
        <v>170680</v>
      </c>
      <c r="G16531" s="22">
        <v>6</v>
      </c>
      <c r="H16531" s="22">
        <v>183</v>
      </c>
      <c r="I16531" s="21" t="s">
        <v>211475</v>
      </c>
    </row>
    <row r="16532" spans="1:9" ht="44" customHeight="1">
      <c r="A16532" s="19" t="s">
        <v>211476</v>
      </c>
      <c r="B16532" s="20" t="s">
        <v>211477</v>
      </c>
      <c r="C16532" s="22">
        <v>208</v>
      </c>
      <c r="D16532" s="21" t="s">
        <v>170896</v>
      </c>
      <c r="E16532" s="22">
        <v>30</v>
      </c>
      <c r="F16532" s="21" t="s">
        <v>170129</v>
      </c>
      <c r="G16532" s="22">
        <v>17</v>
      </c>
      <c r="H16532" s="22">
        <v>258</v>
      </c>
      <c r="I16532" s="21" t="s">
        <v>211478</v>
      </c>
    </row>
    <row r="16533" spans="1:9" ht="32" customHeight="1">
      <c r="A16533" s="19" t="s">
        <v>211479</v>
      </c>
      <c r="B16533" s="20" t="s">
        <v>188689</v>
      </c>
      <c r="C16533" s="22">
        <v>49</v>
      </c>
      <c r="D16533" s="21" t="s">
        <v>177467</v>
      </c>
      <c r="E16533" s="22">
        <v>22</v>
      </c>
      <c r="F16533" s="21" t="s">
        <v>181390</v>
      </c>
      <c r="G16533" s="22">
        <v>24</v>
      </c>
      <c r="H16533" s="22">
        <v>98</v>
      </c>
      <c r="I16533" s="21" t="s">
        <v>211480</v>
      </c>
    </row>
    <row r="16534" spans="1:9" ht="32" customHeight="1">
      <c r="A16534" s="19" t="s">
        <v>211481</v>
      </c>
      <c r="B16534" s="20" t="s">
        <v>191642</v>
      </c>
      <c r="C16534" s="22">
        <v>16</v>
      </c>
      <c r="D16534" s="21" t="s">
        <v>211482</v>
      </c>
      <c r="E16534" s="22">
        <v>113</v>
      </c>
      <c r="F16534" s="21" t="s">
        <v>180694</v>
      </c>
      <c r="G16534" s="22">
        <v>14</v>
      </c>
      <c r="H16534" s="22">
        <v>146</v>
      </c>
      <c r="I16534" s="21" t="s">
        <v>211483</v>
      </c>
    </row>
    <row r="16535" spans="1:9" ht="32" customHeight="1">
      <c r="A16535" s="19" t="s">
        <v>211484</v>
      </c>
      <c r="B16535" s="20" t="s">
        <v>170332</v>
      </c>
      <c r="C16535" s="22">
        <v>33</v>
      </c>
      <c r="D16535" s="21" t="s">
        <v>181676</v>
      </c>
      <c r="E16535" s="22">
        <v>110</v>
      </c>
      <c r="F16535" s="21" t="s">
        <v>170359</v>
      </c>
      <c r="G16535" s="22">
        <v>13</v>
      </c>
      <c r="H16535" s="22">
        <v>159</v>
      </c>
      <c r="I16535" s="21" t="s">
        <v>211485</v>
      </c>
    </row>
    <row r="16536" spans="1:9" ht="32" customHeight="1">
      <c r="A16536" s="19" t="s">
        <v>211486</v>
      </c>
      <c r="B16536" s="20" t="s">
        <v>183618</v>
      </c>
      <c r="C16536" s="22">
        <v>47</v>
      </c>
      <c r="D16536" s="21" t="s">
        <v>185378</v>
      </c>
      <c r="E16536" s="22">
        <v>53</v>
      </c>
      <c r="F16536" s="21" t="s">
        <v>173624</v>
      </c>
      <c r="G16536" s="22">
        <v>16</v>
      </c>
      <c r="H16536" s="22">
        <v>119</v>
      </c>
      <c r="I16536" s="21" t="s">
        <v>211487</v>
      </c>
    </row>
    <row r="16537" spans="1:9" ht="32" customHeight="1">
      <c r="A16537" s="19" t="s">
        <v>211488</v>
      </c>
      <c r="B16537" s="20" t="s">
        <v>179083</v>
      </c>
      <c r="C16537" s="22">
        <v>41</v>
      </c>
      <c r="D16537" s="22">
        <v>0</v>
      </c>
      <c r="E16537" s="22">
        <v>0</v>
      </c>
      <c r="F16537" s="21" t="s">
        <v>179084</v>
      </c>
      <c r="G16537" s="22">
        <v>15</v>
      </c>
      <c r="H16537" s="22">
        <v>59</v>
      </c>
      <c r="I16537" s="21" t="s">
        <v>211489</v>
      </c>
    </row>
    <row r="16538" spans="1:9" ht="32" customHeight="1">
      <c r="A16538" s="19" t="s">
        <v>211490</v>
      </c>
      <c r="B16538" s="20" t="s">
        <v>196997</v>
      </c>
      <c r="C16538" s="22">
        <v>64</v>
      </c>
      <c r="D16538" s="21" t="s">
        <v>211491</v>
      </c>
      <c r="E16538" s="22">
        <v>62</v>
      </c>
      <c r="F16538" s="21" t="s">
        <v>206856</v>
      </c>
      <c r="G16538" s="22">
        <v>23</v>
      </c>
      <c r="H16538" s="22">
        <v>152</v>
      </c>
      <c r="I16538" s="21" t="s">
        <v>211492</v>
      </c>
    </row>
    <row r="16539" spans="1:9" ht="32" customHeight="1">
      <c r="A16539" s="19" t="s">
        <v>211493</v>
      </c>
      <c r="B16539" s="20" t="s">
        <v>169653</v>
      </c>
      <c r="C16539" s="22">
        <v>77</v>
      </c>
      <c r="D16539" s="21" t="s">
        <v>211494</v>
      </c>
      <c r="E16539" s="22">
        <v>62</v>
      </c>
      <c r="F16539" s="21" t="s">
        <v>194834</v>
      </c>
      <c r="G16539" s="22">
        <v>30</v>
      </c>
      <c r="H16539" s="22">
        <v>172</v>
      </c>
      <c r="I16539" s="21" t="s">
        <v>211495</v>
      </c>
    </row>
    <row r="16540" spans="1:9" ht="32" customHeight="1">
      <c r="A16540" s="19" t="s">
        <v>211496</v>
      </c>
      <c r="B16540" s="20" t="s">
        <v>211497</v>
      </c>
      <c r="C16540" s="22">
        <v>83</v>
      </c>
      <c r="D16540" s="21" t="s">
        <v>210692</v>
      </c>
      <c r="E16540" s="22">
        <v>62</v>
      </c>
      <c r="F16540" s="21" t="s">
        <v>209641</v>
      </c>
      <c r="G16540" s="22">
        <v>36</v>
      </c>
      <c r="H16540" s="22">
        <v>184</v>
      </c>
      <c r="I16540" s="21" t="s">
        <v>211498</v>
      </c>
    </row>
    <row r="16541" spans="1:9" ht="32" customHeight="1">
      <c r="A16541" s="19" t="s">
        <v>211499</v>
      </c>
      <c r="B16541" s="20" t="s">
        <v>172367</v>
      </c>
      <c r="C16541" s="22">
        <v>62</v>
      </c>
      <c r="D16541" s="21" t="s">
        <v>173137</v>
      </c>
      <c r="E16541" s="22">
        <v>4</v>
      </c>
      <c r="F16541" s="22">
        <v>0</v>
      </c>
      <c r="G16541" s="22">
        <v>0</v>
      </c>
      <c r="H16541" s="22">
        <v>69</v>
      </c>
      <c r="I16541" s="21" t="s">
        <v>211500</v>
      </c>
    </row>
    <row r="16542" spans="1:9" ht="32" customHeight="1">
      <c r="A16542" s="19" t="s">
        <v>211501</v>
      </c>
      <c r="B16542" s="20" t="s">
        <v>174807</v>
      </c>
      <c r="C16542" s="22">
        <v>63</v>
      </c>
      <c r="D16542" s="21" t="s">
        <v>171341</v>
      </c>
      <c r="E16542" s="22">
        <v>27</v>
      </c>
      <c r="F16542" s="21" t="s">
        <v>170382</v>
      </c>
      <c r="G16542" s="22">
        <v>2</v>
      </c>
      <c r="H16542" s="22">
        <v>95</v>
      </c>
      <c r="I16542" s="21" t="s">
        <v>211502</v>
      </c>
    </row>
    <row r="16543" spans="1:9" ht="32" customHeight="1">
      <c r="A16543" s="19" t="s">
        <v>211503</v>
      </c>
      <c r="B16543" s="20" t="s">
        <v>170589</v>
      </c>
      <c r="C16543" s="22">
        <v>48</v>
      </c>
      <c r="D16543" s="21" t="s">
        <v>181351</v>
      </c>
      <c r="E16543" s="22">
        <v>27</v>
      </c>
      <c r="F16543" s="21" t="s">
        <v>171198</v>
      </c>
      <c r="G16543" s="22">
        <v>1</v>
      </c>
      <c r="H16543" s="22">
        <v>79</v>
      </c>
      <c r="I16543" s="21" t="s">
        <v>211504</v>
      </c>
    </row>
    <row r="16544" spans="1:9" ht="32" customHeight="1">
      <c r="A16544" s="19" t="s">
        <v>211505</v>
      </c>
      <c r="B16544" s="24">
        <v>50</v>
      </c>
      <c r="C16544" s="22">
        <v>36</v>
      </c>
      <c r="D16544" s="21" t="s">
        <v>171135</v>
      </c>
      <c r="E16544" s="22">
        <v>29</v>
      </c>
      <c r="F16544" s="21" t="s">
        <v>173548</v>
      </c>
      <c r="G16544" s="22">
        <v>7</v>
      </c>
      <c r="H16544" s="22">
        <v>75</v>
      </c>
      <c r="I16544" s="21" t="s">
        <v>211506</v>
      </c>
    </row>
    <row r="16545" spans="1:9" ht="32" customHeight="1">
      <c r="A16545" s="19" t="s">
        <v>211507</v>
      </c>
      <c r="B16545" s="20" t="s">
        <v>169764</v>
      </c>
      <c r="C16545" s="22">
        <v>4</v>
      </c>
      <c r="D16545" s="21" t="s">
        <v>211508</v>
      </c>
      <c r="E16545" s="22">
        <v>177</v>
      </c>
      <c r="F16545" s="21" t="s">
        <v>176248</v>
      </c>
      <c r="G16545" s="22">
        <v>9</v>
      </c>
      <c r="H16545" s="22">
        <v>193</v>
      </c>
      <c r="I16545" s="21" t="s">
        <v>211509</v>
      </c>
    </row>
    <row r="16546" spans="1:9" ht="32" customHeight="1">
      <c r="A16546" s="19" t="s">
        <v>211510</v>
      </c>
      <c r="B16546" s="20" t="s">
        <v>170572</v>
      </c>
      <c r="C16546" s="22">
        <v>3</v>
      </c>
      <c r="D16546" s="21" t="s">
        <v>175008</v>
      </c>
      <c r="E16546" s="22">
        <v>48</v>
      </c>
      <c r="F16546" s="21" t="s">
        <v>171060</v>
      </c>
      <c r="G16546" s="22">
        <v>1</v>
      </c>
      <c r="H16546" s="22">
        <v>55</v>
      </c>
      <c r="I16546" s="21" t="s">
        <v>211511</v>
      </c>
    </row>
    <row r="16547" spans="1:9" ht="32" customHeight="1">
      <c r="A16547" s="19" t="s">
        <v>211512</v>
      </c>
      <c r="B16547" s="20" t="s">
        <v>170990</v>
      </c>
      <c r="C16547" s="22">
        <v>1</v>
      </c>
      <c r="D16547" s="21" t="s">
        <v>173932</v>
      </c>
      <c r="E16547" s="22">
        <v>63</v>
      </c>
      <c r="F16547" s="21" t="s">
        <v>171179</v>
      </c>
      <c r="G16547" s="22">
        <v>71</v>
      </c>
      <c r="H16547" s="22">
        <v>138</v>
      </c>
      <c r="I16547" s="21" t="s">
        <v>211513</v>
      </c>
    </row>
    <row r="16548" spans="1:9" ht="32" customHeight="1">
      <c r="A16548" s="19" t="s">
        <v>211514</v>
      </c>
      <c r="B16548" s="24">
        <v>0</v>
      </c>
      <c r="C16548" s="22">
        <v>0</v>
      </c>
      <c r="D16548" s="22">
        <v>100</v>
      </c>
      <c r="E16548" s="22">
        <v>134</v>
      </c>
      <c r="F16548" s="22">
        <v>0</v>
      </c>
      <c r="G16548" s="22">
        <v>0</v>
      </c>
      <c r="H16548" s="22">
        <v>137</v>
      </c>
      <c r="I16548" s="21" t="s">
        <v>211515</v>
      </c>
    </row>
    <row r="16549" spans="1:9" ht="32" customHeight="1">
      <c r="A16549" s="19" t="s">
        <v>211516</v>
      </c>
      <c r="B16549" s="20" t="s">
        <v>186151</v>
      </c>
      <c r="C16549" s="22">
        <v>3</v>
      </c>
      <c r="D16549" s="21" t="s">
        <v>211517</v>
      </c>
      <c r="E16549" s="22">
        <v>109</v>
      </c>
      <c r="F16549" s="21" t="s">
        <v>204328</v>
      </c>
      <c r="G16549" s="22">
        <v>39</v>
      </c>
      <c r="H16549" s="22">
        <v>154</v>
      </c>
      <c r="I16549" s="21" t="s">
        <v>211518</v>
      </c>
    </row>
    <row r="16550" spans="1:9" ht="32" customHeight="1">
      <c r="A16550" s="19" t="s">
        <v>211519</v>
      </c>
      <c r="B16550" s="24">
        <v>0</v>
      </c>
      <c r="C16550" s="22">
        <v>0</v>
      </c>
      <c r="D16550" s="21" t="s">
        <v>173573</v>
      </c>
      <c r="E16550" s="22">
        <v>81</v>
      </c>
      <c r="F16550" s="21" t="s">
        <v>170436</v>
      </c>
      <c r="G16550" s="22">
        <v>6</v>
      </c>
      <c r="H16550" s="22">
        <v>90</v>
      </c>
      <c r="I16550" s="21" t="s">
        <v>211520</v>
      </c>
    </row>
    <row r="16551" spans="1:9" ht="32" customHeight="1">
      <c r="A16551" s="19" t="s">
        <v>211521</v>
      </c>
      <c r="B16551" s="20" t="s">
        <v>178741</v>
      </c>
      <c r="C16551" s="22">
        <v>36</v>
      </c>
      <c r="D16551" s="21" t="s">
        <v>171778</v>
      </c>
      <c r="E16551" s="22">
        <v>8</v>
      </c>
      <c r="F16551" s="21" t="s">
        <v>203200</v>
      </c>
      <c r="G16551" s="22">
        <v>27</v>
      </c>
      <c r="H16551" s="22">
        <v>74</v>
      </c>
      <c r="I16551" s="21" t="s">
        <v>211522</v>
      </c>
    </row>
    <row r="16552" spans="1:9" ht="32" customHeight="1">
      <c r="A16552" s="19" t="s">
        <v>211523</v>
      </c>
      <c r="B16552" s="20" t="s">
        <v>197923</v>
      </c>
      <c r="C16552" s="22">
        <v>80</v>
      </c>
      <c r="D16552" s="21" t="s">
        <v>177265</v>
      </c>
      <c r="E16552" s="22">
        <v>16</v>
      </c>
      <c r="F16552" s="21" t="s">
        <v>173428</v>
      </c>
      <c r="G16552" s="22">
        <v>2</v>
      </c>
      <c r="H16552" s="22">
        <v>101</v>
      </c>
      <c r="I16552" s="21" t="s">
        <v>211524</v>
      </c>
    </row>
    <row r="16553" spans="1:9" ht="32" customHeight="1">
      <c r="A16553" s="19" t="s">
        <v>211525</v>
      </c>
      <c r="B16553" s="20" t="s">
        <v>170426</v>
      </c>
      <c r="C16553" s="22">
        <v>45</v>
      </c>
      <c r="D16553" s="21" t="s">
        <v>173104</v>
      </c>
      <c r="E16553" s="22">
        <v>21</v>
      </c>
      <c r="F16553" s="22">
        <v>0</v>
      </c>
      <c r="G16553" s="22">
        <v>0</v>
      </c>
      <c r="H16553" s="22">
        <v>69</v>
      </c>
      <c r="I16553" s="21" t="s">
        <v>211526</v>
      </c>
    </row>
    <row r="16554" spans="1:9" ht="32" customHeight="1">
      <c r="A16554" s="19" t="s">
        <v>211527</v>
      </c>
      <c r="B16554" s="20" t="s">
        <v>169700</v>
      </c>
      <c r="C16554" s="22">
        <v>3</v>
      </c>
      <c r="D16554" s="21" t="s">
        <v>170832</v>
      </c>
      <c r="E16554" s="22">
        <v>67</v>
      </c>
      <c r="F16554" s="21" t="s">
        <v>170499</v>
      </c>
      <c r="G16554" s="22">
        <v>2</v>
      </c>
      <c r="H16554" s="22">
        <v>75</v>
      </c>
      <c r="I16554" s="21" t="s">
        <v>211528</v>
      </c>
    </row>
    <row r="16555" spans="1:9" ht="32" customHeight="1">
      <c r="A16555" s="19" t="s">
        <v>211529</v>
      </c>
      <c r="B16555" s="24">
        <v>0</v>
      </c>
      <c r="C16555" s="22">
        <v>0</v>
      </c>
      <c r="D16555" s="21" t="s">
        <v>193341</v>
      </c>
      <c r="E16555" s="22">
        <v>125</v>
      </c>
      <c r="F16555" s="21" t="s">
        <v>173905</v>
      </c>
      <c r="G16555" s="22">
        <v>17</v>
      </c>
      <c r="H16555" s="22">
        <v>145</v>
      </c>
      <c r="I16555" s="21" t="s">
        <v>211530</v>
      </c>
    </row>
    <row r="16556" spans="1:9" ht="32" customHeight="1">
      <c r="A16556" s="19" t="s">
        <v>211531</v>
      </c>
      <c r="B16556" s="24">
        <v>0</v>
      </c>
      <c r="C16556" s="22">
        <v>0</v>
      </c>
      <c r="D16556" s="21" t="s">
        <v>186352</v>
      </c>
      <c r="E16556" s="22">
        <v>85</v>
      </c>
      <c r="F16556" s="21" t="s">
        <v>171229</v>
      </c>
      <c r="G16556" s="22">
        <v>7</v>
      </c>
      <c r="H16556" s="22">
        <v>95</v>
      </c>
      <c r="I16556" s="21" t="s">
        <v>211532</v>
      </c>
    </row>
    <row r="16557" spans="1:9" ht="32" customHeight="1">
      <c r="A16557" s="19" t="s">
        <v>211533</v>
      </c>
      <c r="B16557" s="20" t="s">
        <v>211534</v>
      </c>
      <c r="C16557" s="22">
        <v>64</v>
      </c>
      <c r="D16557" s="21" t="s">
        <v>173726</v>
      </c>
      <c r="E16557" s="22">
        <v>120</v>
      </c>
      <c r="F16557" s="21" t="s">
        <v>172489</v>
      </c>
      <c r="G16557" s="22">
        <v>11</v>
      </c>
      <c r="H16557" s="22">
        <v>198</v>
      </c>
      <c r="I16557" s="21" t="s">
        <v>211535</v>
      </c>
    </row>
    <row r="16558" spans="1:9" ht="32" customHeight="1">
      <c r="A16558" s="19" t="s">
        <v>211536</v>
      </c>
      <c r="B16558" s="20" t="s">
        <v>171590</v>
      </c>
      <c r="C16558" s="22">
        <v>50</v>
      </c>
      <c r="D16558" s="22">
        <v>40</v>
      </c>
      <c r="E16558" s="22">
        <v>36</v>
      </c>
      <c r="F16558" s="21" t="s">
        <v>174076</v>
      </c>
      <c r="G16558" s="22">
        <v>4</v>
      </c>
      <c r="H16558" s="22">
        <v>93</v>
      </c>
      <c r="I16558" s="21" t="s">
        <v>211537</v>
      </c>
    </row>
    <row r="16559" spans="1:9" ht="44" customHeight="1">
      <c r="A16559" s="19" t="s">
        <v>211538</v>
      </c>
      <c r="B16559" s="20" t="s">
        <v>171365</v>
      </c>
      <c r="C16559" s="22">
        <v>47</v>
      </c>
      <c r="D16559" s="21" t="s">
        <v>174322</v>
      </c>
      <c r="E16559" s="22">
        <v>25</v>
      </c>
      <c r="F16559" s="21" t="s">
        <v>170999</v>
      </c>
      <c r="G16559" s="22">
        <v>27</v>
      </c>
      <c r="H16559" s="22">
        <v>102</v>
      </c>
      <c r="I16559" s="21" t="s">
        <v>211539</v>
      </c>
    </row>
    <row r="16560" spans="1:9" ht="32" customHeight="1">
      <c r="A16560" s="19" t="s">
        <v>211540</v>
      </c>
      <c r="B16560" s="20" t="s">
        <v>171308</v>
      </c>
      <c r="C16560" s="22">
        <v>23</v>
      </c>
      <c r="D16560" s="21" t="s">
        <v>171307</v>
      </c>
      <c r="E16560" s="22">
        <v>53</v>
      </c>
      <c r="F16560" s="21" t="s">
        <v>171306</v>
      </c>
      <c r="G16560" s="22">
        <v>10</v>
      </c>
      <c r="H16560" s="22">
        <v>89</v>
      </c>
      <c r="I16560" s="21" t="s">
        <v>211541</v>
      </c>
    </row>
    <row r="16561" spans="1:9" ht="32" customHeight="1">
      <c r="A16561" s="19" t="s">
        <v>211542</v>
      </c>
      <c r="B16561" s="20" t="s">
        <v>179888</v>
      </c>
      <c r="C16561" s="22">
        <v>77</v>
      </c>
      <c r="D16561" s="21" t="s">
        <v>170520</v>
      </c>
      <c r="E16561" s="22">
        <v>75</v>
      </c>
      <c r="F16561" s="21" t="s">
        <v>170975</v>
      </c>
      <c r="G16561" s="22">
        <v>10</v>
      </c>
      <c r="H16561" s="22">
        <v>165</v>
      </c>
      <c r="I16561" s="21" t="s">
        <v>211543</v>
      </c>
    </row>
    <row r="16562" spans="1:9" ht="32" customHeight="1">
      <c r="A16562" s="19" t="s">
        <v>211544</v>
      </c>
      <c r="B16562" s="20" t="s">
        <v>185115</v>
      </c>
      <c r="C16562" s="22">
        <v>58</v>
      </c>
      <c r="D16562" s="21" t="s">
        <v>170271</v>
      </c>
      <c r="E16562" s="22">
        <v>4</v>
      </c>
      <c r="F16562" s="21" t="s">
        <v>185864</v>
      </c>
      <c r="G16562" s="22">
        <v>23</v>
      </c>
      <c r="H16562" s="22">
        <v>88</v>
      </c>
      <c r="I16562" s="21" t="s">
        <v>211545</v>
      </c>
    </row>
    <row r="16563" spans="1:9" ht="32" customHeight="1">
      <c r="A16563" s="19" t="s">
        <v>211546</v>
      </c>
      <c r="B16563" s="20" t="s">
        <v>173752</v>
      </c>
      <c r="C16563" s="22">
        <v>20</v>
      </c>
      <c r="D16563" s="21" t="s">
        <v>172032</v>
      </c>
      <c r="E16563" s="22">
        <v>4</v>
      </c>
      <c r="F16563" s="21" t="s">
        <v>173751</v>
      </c>
      <c r="G16563" s="22">
        <v>43</v>
      </c>
      <c r="H16563" s="22">
        <v>70</v>
      </c>
      <c r="I16563" s="21" t="s">
        <v>211547</v>
      </c>
    </row>
    <row r="16564" spans="1:9" ht="32" customHeight="1">
      <c r="A16564" s="19" t="s">
        <v>211548</v>
      </c>
      <c r="B16564" s="24">
        <v>0</v>
      </c>
      <c r="C16564" s="22">
        <v>0</v>
      </c>
      <c r="D16564" s="21" t="s">
        <v>178562</v>
      </c>
      <c r="E16564" s="22">
        <v>160</v>
      </c>
      <c r="F16564" s="21" t="s">
        <v>178561</v>
      </c>
      <c r="G16564" s="22">
        <v>2</v>
      </c>
      <c r="H16564" s="22">
        <v>165</v>
      </c>
      <c r="I16564" s="21" t="s">
        <v>211549</v>
      </c>
    </row>
    <row r="16565" spans="1:9" ht="32" customHeight="1">
      <c r="A16565" s="19" t="s">
        <v>211550</v>
      </c>
      <c r="B16565" s="20" t="s">
        <v>201760</v>
      </c>
      <c r="C16565" s="22">
        <v>59</v>
      </c>
      <c r="D16565" s="22">
        <v>25</v>
      </c>
      <c r="E16565" s="22">
        <v>31</v>
      </c>
      <c r="F16565" s="21" t="s">
        <v>172441</v>
      </c>
      <c r="G16565" s="22">
        <v>34</v>
      </c>
      <c r="H16565" s="22">
        <v>127</v>
      </c>
      <c r="I16565" s="21" t="s">
        <v>211551</v>
      </c>
    </row>
    <row r="16566" spans="1:9" ht="32" customHeight="1">
      <c r="A16566" s="19" t="s">
        <v>211552</v>
      </c>
      <c r="B16566" s="20" t="s">
        <v>201760</v>
      </c>
      <c r="C16566" s="22">
        <v>59</v>
      </c>
      <c r="D16566" s="22">
        <v>25</v>
      </c>
      <c r="E16566" s="22">
        <v>31</v>
      </c>
      <c r="F16566" s="21" t="s">
        <v>172441</v>
      </c>
      <c r="G16566" s="22">
        <v>34</v>
      </c>
      <c r="H16566" s="22">
        <v>127</v>
      </c>
      <c r="I16566" s="21" t="s">
        <v>211553</v>
      </c>
    </row>
    <row r="16567" spans="1:9" ht="32" customHeight="1">
      <c r="A16567" s="19" t="s">
        <v>211554</v>
      </c>
      <c r="B16567" s="20" t="s">
        <v>194368</v>
      </c>
      <c r="C16567" s="22">
        <v>21</v>
      </c>
      <c r="D16567" s="21" t="s">
        <v>186068</v>
      </c>
      <c r="E16567" s="22">
        <v>31</v>
      </c>
      <c r="F16567" s="21" t="s">
        <v>197383</v>
      </c>
      <c r="G16567" s="22">
        <v>30</v>
      </c>
      <c r="H16567" s="22">
        <v>85</v>
      </c>
      <c r="I16567" s="21" t="s">
        <v>211555</v>
      </c>
    </row>
    <row r="16568" spans="1:9" ht="32" customHeight="1">
      <c r="A16568" s="19" t="s">
        <v>211556</v>
      </c>
      <c r="B16568" s="20" t="s">
        <v>181506</v>
      </c>
      <c r="C16568" s="22">
        <v>13</v>
      </c>
      <c r="D16568" s="21" t="s">
        <v>169791</v>
      </c>
      <c r="E16568" s="22">
        <v>40</v>
      </c>
      <c r="F16568" s="21" t="s">
        <v>174851</v>
      </c>
      <c r="G16568" s="22">
        <v>22</v>
      </c>
      <c r="H16568" s="22">
        <v>78</v>
      </c>
      <c r="I16568" s="21" t="s">
        <v>211557</v>
      </c>
    </row>
    <row r="16569" spans="1:9" ht="32" customHeight="1">
      <c r="A16569" s="19" t="s">
        <v>211558</v>
      </c>
      <c r="B16569" s="24">
        <v>0</v>
      </c>
      <c r="C16569" s="22">
        <v>0</v>
      </c>
      <c r="D16569" s="21" t="s">
        <v>176805</v>
      </c>
      <c r="E16569" s="22">
        <v>110</v>
      </c>
      <c r="F16569" s="21" t="s">
        <v>176804</v>
      </c>
      <c r="G16569" s="22">
        <v>8</v>
      </c>
      <c r="H16569" s="22">
        <v>121</v>
      </c>
      <c r="I16569" s="21" t="s">
        <v>211559</v>
      </c>
    </row>
    <row r="16570" spans="1:9" ht="32" customHeight="1">
      <c r="A16570" s="19" t="s">
        <v>211560</v>
      </c>
      <c r="B16570" s="20" t="s">
        <v>170900</v>
      </c>
      <c r="C16570" s="22">
        <v>14</v>
      </c>
      <c r="D16570" s="21" t="s">
        <v>209004</v>
      </c>
      <c r="E16570" s="22">
        <v>61</v>
      </c>
      <c r="F16570" s="21" t="s">
        <v>208445</v>
      </c>
      <c r="G16570" s="22">
        <v>43</v>
      </c>
      <c r="H16570" s="22">
        <v>121</v>
      </c>
      <c r="I16570" s="21" t="s">
        <v>211561</v>
      </c>
    </row>
    <row r="16571" spans="1:9" ht="32" customHeight="1">
      <c r="A16571" s="19" t="s">
        <v>211562</v>
      </c>
      <c r="B16571" s="20" t="s">
        <v>171307</v>
      </c>
      <c r="C16571" s="22">
        <v>53</v>
      </c>
      <c r="D16571" s="21" t="s">
        <v>170718</v>
      </c>
      <c r="E16571" s="22">
        <v>25</v>
      </c>
      <c r="F16571" s="21" t="s">
        <v>172149</v>
      </c>
      <c r="G16571" s="22">
        <v>8</v>
      </c>
      <c r="H16571" s="22">
        <v>89</v>
      </c>
      <c r="I16571" s="21" t="s">
        <v>211563</v>
      </c>
    </row>
    <row r="16572" spans="1:9" ht="32" customHeight="1">
      <c r="A16572" s="19" t="s">
        <v>211564</v>
      </c>
      <c r="B16572" s="24">
        <v>0</v>
      </c>
      <c r="C16572" s="22">
        <v>0</v>
      </c>
      <c r="D16572" s="21" t="s">
        <v>174047</v>
      </c>
      <c r="E16572" s="22">
        <v>119</v>
      </c>
      <c r="F16572" s="21" t="s">
        <v>173936</v>
      </c>
      <c r="G16572" s="22">
        <v>1</v>
      </c>
      <c r="H16572" s="22">
        <v>123</v>
      </c>
      <c r="I16572" s="21" t="s">
        <v>211565</v>
      </c>
    </row>
    <row r="16573" spans="1:9" ht="32" customHeight="1">
      <c r="A16573" s="19" t="s">
        <v>211566</v>
      </c>
      <c r="B16573" s="20" t="s">
        <v>181293</v>
      </c>
      <c r="C16573" s="22">
        <v>11</v>
      </c>
      <c r="D16573" s="21" t="s">
        <v>211567</v>
      </c>
      <c r="E16573" s="22">
        <v>111</v>
      </c>
      <c r="F16573" s="21" t="s">
        <v>173541</v>
      </c>
      <c r="G16573" s="22">
        <v>2</v>
      </c>
      <c r="H16573" s="22">
        <v>127</v>
      </c>
      <c r="I16573" s="21" t="s">
        <v>211568</v>
      </c>
    </row>
    <row r="16574" spans="1:9" ht="32" customHeight="1">
      <c r="A16574" s="19" t="s">
        <v>211569</v>
      </c>
      <c r="B16574" s="20" t="s">
        <v>181293</v>
      </c>
      <c r="C16574" s="22">
        <v>11</v>
      </c>
      <c r="D16574" s="21" t="s">
        <v>211567</v>
      </c>
      <c r="E16574" s="22">
        <v>111</v>
      </c>
      <c r="F16574" s="21" t="s">
        <v>173541</v>
      </c>
      <c r="G16574" s="22">
        <v>2</v>
      </c>
      <c r="H16574" s="22">
        <v>127</v>
      </c>
      <c r="I16574" s="21" t="s">
        <v>211570</v>
      </c>
    </row>
    <row r="16575" spans="1:9" ht="32" customHeight="1">
      <c r="A16575" s="19" t="s">
        <v>211571</v>
      </c>
      <c r="B16575" s="20" t="s">
        <v>176719</v>
      </c>
      <c r="C16575" s="22">
        <v>41</v>
      </c>
      <c r="D16575" s="21" t="s">
        <v>184009</v>
      </c>
      <c r="E16575" s="22">
        <v>36</v>
      </c>
      <c r="F16575" s="21" t="s">
        <v>169644</v>
      </c>
      <c r="G16575" s="22">
        <v>16</v>
      </c>
      <c r="H16575" s="22">
        <v>96</v>
      </c>
      <c r="I16575" s="21" t="s">
        <v>211572</v>
      </c>
    </row>
    <row r="16576" spans="1:9" ht="44" customHeight="1">
      <c r="A16576" s="19" t="s">
        <v>211573</v>
      </c>
      <c r="B16576" s="20" t="s">
        <v>170502</v>
      </c>
      <c r="C16576" s="22">
        <v>4</v>
      </c>
      <c r="D16576" s="21" t="s">
        <v>172742</v>
      </c>
      <c r="E16576" s="22">
        <v>65</v>
      </c>
      <c r="F16576" s="21" t="s">
        <v>174523</v>
      </c>
      <c r="G16576" s="22">
        <v>9</v>
      </c>
      <c r="H16576" s="22">
        <v>81</v>
      </c>
      <c r="I16576" s="21" t="s">
        <v>211574</v>
      </c>
    </row>
    <row r="16577" spans="1:9" ht="32" customHeight="1">
      <c r="A16577" s="19" t="s">
        <v>211575</v>
      </c>
      <c r="B16577" s="20" t="s">
        <v>176975</v>
      </c>
      <c r="C16577" s="22">
        <v>27</v>
      </c>
      <c r="D16577" s="21" t="s">
        <v>179527</v>
      </c>
      <c r="E16577" s="22">
        <v>141</v>
      </c>
      <c r="F16577" s="22">
        <v>0</v>
      </c>
      <c r="G16577" s="22">
        <v>0</v>
      </c>
      <c r="H16577" s="22">
        <v>171</v>
      </c>
      <c r="I16577" s="21" t="s">
        <v>211576</v>
      </c>
    </row>
    <row r="16578" spans="1:9" ht="32" customHeight="1">
      <c r="A16578" s="19" t="s">
        <v>211577</v>
      </c>
      <c r="B16578" s="20" t="s">
        <v>170266</v>
      </c>
      <c r="C16578" s="22">
        <v>11</v>
      </c>
      <c r="D16578" s="21" t="s">
        <v>170805</v>
      </c>
      <c r="E16578" s="22">
        <v>43</v>
      </c>
      <c r="F16578" s="21" t="s">
        <v>169658</v>
      </c>
      <c r="G16578" s="22">
        <v>3</v>
      </c>
      <c r="H16578" s="22">
        <v>60</v>
      </c>
      <c r="I16578" s="21" t="s">
        <v>211578</v>
      </c>
    </row>
    <row r="16579" spans="1:9" ht="32" customHeight="1">
      <c r="A16579" s="19" t="s">
        <v>211579</v>
      </c>
      <c r="B16579" s="20" t="s">
        <v>191524</v>
      </c>
      <c r="C16579" s="22">
        <v>43</v>
      </c>
      <c r="D16579" s="21" t="s">
        <v>170054</v>
      </c>
      <c r="E16579" s="22">
        <v>8</v>
      </c>
      <c r="F16579" s="21" t="s">
        <v>171150</v>
      </c>
      <c r="G16579" s="22">
        <v>23</v>
      </c>
      <c r="H16579" s="22">
        <v>77</v>
      </c>
      <c r="I16579" s="21" t="s">
        <v>211580</v>
      </c>
    </row>
    <row r="16580" spans="1:9" ht="32" customHeight="1">
      <c r="A16580" s="19" t="s">
        <v>211581</v>
      </c>
      <c r="B16580" s="20" t="s">
        <v>174681</v>
      </c>
      <c r="C16580" s="22">
        <v>6</v>
      </c>
      <c r="D16580" s="21" t="s">
        <v>211582</v>
      </c>
      <c r="E16580" s="22">
        <v>142</v>
      </c>
      <c r="F16580" s="21" t="s">
        <v>175357</v>
      </c>
      <c r="G16580" s="22">
        <v>5</v>
      </c>
      <c r="H16580" s="22">
        <v>156</v>
      </c>
      <c r="I16580" s="21" t="s">
        <v>211583</v>
      </c>
    </row>
    <row r="16581" spans="1:9" ht="32" customHeight="1">
      <c r="A16581" s="19" t="s">
        <v>211584</v>
      </c>
      <c r="B16581" s="20" t="s">
        <v>181370</v>
      </c>
      <c r="C16581" s="22">
        <v>21</v>
      </c>
      <c r="D16581" s="21" t="s">
        <v>170936</v>
      </c>
      <c r="E16581" s="22">
        <v>32</v>
      </c>
      <c r="F16581" s="21" t="s">
        <v>181369</v>
      </c>
      <c r="G16581" s="22">
        <v>49</v>
      </c>
      <c r="H16581" s="22">
        <v>105</v>
      </c>
      <c r="I16581" s="21" t="s">
        <v>211585</v>
      </c>
    </row>
    <row r="16582" spans="1:9" ht="32" customHeight="1">
      <c r="A16582" s="19" t="s">
        <v>211586</v>
      </c>
      <c r="B16582" s="20" t="s">
        <v>174333</v>
      </c>
      <c r="C16582" s="22">
        <v>1</v>
      </c>
      <c r="D16582" s="21" t="s">
        <v>211587</v>
      </c>
      <c r="E16582" s="22">
        <v>143</v>
      </c>
      <c r="F16582" s="21" t="s">
        <v>211588</v>
      </c>
      <c r="G16582" s="22">
        <v>17</v>
      </c>
      <c r="H16582" s="22">
        <v>164</v>
      </c>
      <c r="I16582" s="21" t="s">
        <v>211589</v>
      </c>
    </row>
    <row r="16583" spans="1:9" ht="32" customHeight="1">
      <c r="A16583" s="19" t="s">
        <v>211590</v>
      </c>
      <c r="B16583" s="24">
        <v>0</v>
      </c>
      <c r="C16583" s="22">
        <v>0</v>
      </c>
      <c r="D16583" s="21" t="s">
        <v>177015</v>
      </c>
      <c r="E16583" s="22">
        <v>67</v>
      </c>
      <c r="F16583" s="21" t="s">
        <v>177016</v>
      </c>
      <c r="G16583" s="22">
        <v>24</v>
      </c>
      <c r="H16583" s="22">
        <v>94</v>
      </c>
      <c r="I16583" s="21" t="s">
        <v>211591</v>
      </c>
    </row>
    <row r="16584" spans="1:9" ht="32" customHeight="1">
      <c r="A16584" s="19" t="s">
        <v>211592</v>
      </c>
      <c r="B16584" s="24">
        <v>60</v>
      </c>
      <c r="C16584" s="22">
        <v>45</v>
      </c>
      <c r="D16584" s="22">
        <v>0</v>
      </c>
      <c r="E16584" s="22">
        <v>0</v>
      </c>
      <c r="F16584" s="22">
        <v>40</v>
      </c>
      <c r="G16584" s="22">
        <v>30</v>
      </c>
      <c r="H16584" s="22">
        <v>78</v>
      </c>
      <c r="I16584" s="21" t="s">
        <v>211593</v>
      </c>
    </row>
    <row r="16585" spans="1:9" ht="32" customHeight="1">
      <c r="A16585" s="19" t="s">
        <v>211594</v>
      </c>
      <c r="B16585" s="20" t="s">
        <v>173403</v>
      </c>
      <c r="C16585" s="22">
        <v>60</v>
      </c>
      <c r="D16585" s="21" t="s">
        <v>186260</v>
      </c>
      <c r="E16585" s="22">
        <v>69</v>
      </c>
      <c r="F16585" s="21" t="s">
        <v>173014</v>
      </c>
      <c r="G16585" s="22">
        <v>36</v>
      </c>
      <c r="H16585" s="22">
        <v>168</v>
      </c>
      <c r="I16585" s="21" t="s">
        <v>211595</v>
      </c>
    </row>
    <row r="16586" spans="1:9" ht="32" customHeight="1">
      <c r="A16586" s="19" t="s">
        <v>211596</v>
      </c>
      <c r="B16586" s="20" t="s">
        <v>178096</v>
      </c>
      <c r="C16586" s="22">
        <v>19</v>
      </c>
      <c r="D16586" s="21" t="s">
        <v>172177</v>
      </c>
      <c r="E16586" s="22">
        <v>31</v>
      </c>
      <c r="F16586" s="21" t="s">
        <v>173363</v>
      </c>
      <c r="G16586" s="22">
        <v>21</v>
      </c>
      <c r="H16586" s="22">
        <v>74</v>
      </c>
      <c r="I16586" s="21" t="s">
        <v>211597</v>
      </c>
    </row>
    <row r="16587" spans="1:9" ht="32" customHeight="1">
      <c r="A16587" s="19" t="s">
        <v>211598</v>
      </c>
      <c r="B16587" s="20" t="s">
        <v>180998</v>
      </c>
      <c r="C16587" s="22">
        <v>34</v>
      </c>
      <c r="D16587" s="21" t="s">
        <v>175573</v>
      </c>
      <c r="E16587" s="22">
        <v>47</v>
      </c>
      <c r="F16587" s="21" t="s">
        <v>169926</v>
      </c>
      <c r="G16587" s="22">
        <v>3</v>
      </c>
      <c r="H16587" s="22">
        <v>87</v>
      </c>
      <c r="I16587" s="21" t="s">
        <v>211599</v>
      </c>
    </row>
    <row r="16588" spans="1:9" ht="44" customHeight="1">
      <c r="A16588" s="19" t="s">
        <v>211600</v>
      </c>
      <c r="B16588" s="20" t="s">
        <v>169764</v>
      </c>
      <c r="C16588" s="22">
        <v>2</v>
      </c>
      <c r="D16588" s="21" t="s">
        <v>171921</v>
      </c>
      <c r="E16588" s="22">
        <v>27</v>
      </c>
      <c r="F16588" s="21" t="s">
        <v>181391</v>
      </c>
      <c r="G16588" s="22">
        <v>66</v>
      </c>
      <c r="H16588" s="22">
        <v>98</v>
      </c>
      <c r="I16588" s="21" t="s">
        <v>211601</v>
      </c>
    </row>
    <row r="16589" spans="1:9" ht="44" customHeight="1">
      <c r="A16589" s="19" t="s">
        <v>211602</v>
      </c>
      <c r="B16589" s="20" t="s">
        <v>180643</v>
      </c>
      <c r="C16589" s="22">
        <v>46</v>
      </c>
      <c r="D16589" s="22">
        <v>0</v>
      </c>
      <c r="E16589" s="22">
        <v>0</v>
      </c>
      <c r="F16589" s="21" t="s">
        <v>170648</v>
      </c>
      <c r="G16589" s="22">
        <v>12</v>
      </c>
      <c r="H16589" s="22">
        <v>61</v>
      </c>
      <c r="I16589" s="21" t="s">
        <v>211603</v>
      </c>
    </row>
    <row r="16590" spans="1:9" ht="32" customHeight="1">
      <c r="A16590" s="19" t="s">
        <v>211604</v>
      </c>
      <c r="B16590" s="24">
        <v>0</v>
      </c>
      <c r="C16590" s="22">
        <v>0</v>
      </c>
      <c r="D16590" s="39">
        <v>96875</v>
      </c>
      <c r="E16590" s="22">
        <v>93</v>
      </c>
      <c r="F16590" s="39">
        <v>3125</v>
      </c>
      <c r="G16590" s="22">
        <v>3</v>
      </c>
      <c r="H16590" s="22">
        <v>99</v>
      </c>
      <c r="I16590" s="21" t="s">
        <v>211605</v>
      </c>
    </row>
    <row r="16591" spans="1:9" ht="32" customHeight="1">
      <c r="A16591" s="19" t="s">
        <v>211606</v>
      </c>
      <c r="B16591" s="24">
        <v>0</v>
      </c>
      <c r="C16591" s="22">
        <v>0</v>
      </c>
      <c r="D16591" s="39">
        <v>96875</v>
      </c>
      <c r="E16591" s="22">
        <v>93</v>
      </c>
      <c r="F16591" s="39">
        <v>3125</v>
      </c>
      <c r="G16591" s="22">
        <v>3</v>
      </c>
      <c r="H16591" s="22">
        <v>99</v>
      </c>
      <c r="I16591" s="21" t="s">
        <v>211607</v>
      </c>
    </row>
    <row r="16592" spans="1:9" ht="32" customHeight="1">
      <c r="A16592" s="19" t="s">
        <v>211608</v>
      </c>
      <c r="B16592" s="20" t="s">
        <v>189379</v>
      </c>
      <c r="C16592" s="22">
        <v>44</v>
      </c>
      <c r="D16592" s="22">
        <v>40</v>
      </c>
      <c r="E16592" s="22">
        <v>30</v>
      </c>
      <c r="F16592" s="21" t="s">
        <v>170757</v>
      </c>
      <c r="G16592" s="22">
        <v>1</v>
      </c>
      <c r="H16592" s="22">
        <v>78</v>
      </c>
      <c r="I16592" s="21" t="s">
        <v>211609</v>
      </c>
    </row>
    <row r="16593" spans="1:9" ht="32" customHeight="1">
      <c r="A16593" s="19" t="s">
        <v>211610</v>
      </c>
      <c r="B16593" s="20" t="s">
        <v>180104</v>
      </c>
      <c r="C16593" s="22">
        <v>47</v>
      </c>
      <c r="D16593" s="21" t="s">
        <v>170813</v>
      </c>
      <c r="E16593" s="22">
        <v>29</v>
      </c>
      <c r="F16593" s="22">
        <v>0</v>
      </c>
      <c r="G16593" s="22">
        <v>0</v>
      </c>
      <c r="H16593" s="22">
        <v>79</v>
      </c>
      <c r="I16593" s="21" t="s">
        <v>211611</v>
      </c>
    </row>
    <row r="16594" spans="1:9" ht="32" customHeight="1">
      <c r="A16594" s="19" t="s">
        <v>211612</v>
      </c>
      <c r="B16594" s="24">
        <v>80</v>
      </c>
      <c r="C16594" s="22">
        <v>48</v>
      </c>
      <c r="D16594" s="22">
        <v>0</v>
      </c>
      <c r="E16594" s="22">
        <v>0</v>
      </c>
      <c r="F16594" s="22">
        <v>20</v>
      </c>
      <c r="G16594" s="22">
        <v>12</v>
      </c>
      <c r="H16594" s="22">
        <v>63</v>
      </c>
      <c r="I16594" s="21" t="s">
        <v>211613</v>
      </c>
    </row>
    <row r="16595" spans="1:9" ht="32" customHeight="1">
      <c r="A16595" s="19" t="s">
        <v>211614</v>
      </c>
      <c r="B16595" s="24">
        <v>60</v>
      </c>
      <c r="C16595" s="22">
        <v>33</v>
      </c>
      <c r="D16595" s="21" t="s">
        <v>169710</v>
      </c>
      <c r="E16595" s="22">
        <v>6</v>
      </c>
      <c r="F16595" s="21" t="s">
        <v>174162</v>
      </c>
      <c r="G16595" s="22">
        <v>16</v>
      </c>
      <c r="H16595" s="22">
        <v>58</v>
      </c>
      <c r="I16595" s="21" t="s">
        <v>211615</v>
      </c>
    </row>
    <row r="16596" spans="1:9" ht="32" customHeight="1">
      <c r="A16596" s="19" t="s">
        <v>211616</v>
      </c>
      <c r="B16596" s="20" t="s">
        <v>171772</v>
      </c>
      <c r="C16596" s="22">
        <v>2</v>
      </c>
      <c r="D16596" s="21" t="s">
        <v>176407</v>
      </c>
      <c r="E16596" s="22">
        <v>63</v>
      </c>
      <c r="F16596" s="21" t="s">
        <v>170080</v>
      </c>
      <c r="G16596" s="22">
        <v>4</v>
      </c>
      <c r="H16596" s="22">
        <v>72</v>
      </c>
      <c r="I16596" s="21" t="s">
        <v>211617</v>
      </c>
    </row>
    <row r="16597" spans="1:9" ht="44" customHeight="1">
      <c r="A16597" s="19" t="s">
        <v>211618</v>
      </c>
      <c r="B16597" s="20" t="s">
        <v>211619</v>
      </c>
      <c r="C16597" s="22">
        <v>87</v>
      </c>
      <c r="D16597" s="21" t="s">
        <v>211620</v>
      </c>
      <c r="E16597" s="22">
        <v>293</v>
      </c>
      <c r="F16597" s="21" t="s">
        <v>170413</v>
      </c>
      <c r="G16597" s="22">
        <v>8</v>
      </c>
      <c r="H16597" s="22">
        <v>391</v>
      </c>
      <c r="I16597" s="21" t="s">
        <v>211621</v>
      </c>
    </row>
    <row r="16598" spans="1:9" ht="44" customHeight="1">
      <c r="A16598" s="19" t="s">
        <v>211622</v>
      </c>
      <c r="B16598" s="20" t="s">
        <v>203326</v>
      </c>
      <c r="C16598" s="22">
        <v>33</v>
      </c>
      <c r="D16598" s="21" t="s">
        <v>172767</v>
      </c>
      <c r="E16598" s="22">
        <v>9</v>
      </c>
      <c r="F16598" s="21" t="s">
        <v>174741</v>
      </c>
      <c r="G16598" s="22">
        <v>25</v>
      </c>
      <c r="H16598" s="22">
        <v>70</v>
      </c>
      <c r="I16598" s="21" t="s">
        <v>211623</v>
      </c>
    </row>
    <row r="16599" spans="1:9" ht="32" customHeight="1">
      <c r="A16599" s="19" t="s">
        <v>211624</v>
      </c>
      <c r="B16599" s="20" t="s">
        <v>172349</v>
      </c>
      <c r="C16599" s="22">
        <v>28</v>
      </c>
      <c r="D16599" s="21" t="s">
        <v>203326</v>
      </c>
      <c r="E16599" s="22">
        <v>33</v>
      </c>
      <c r="F16599" s="21" t="s">
        <v>176231</v>
      </c>
      <c r="G16599" s="22">
        <v>6</v>
      </c>
      <c r="H16599" s="22">
        <v>70</v>
      </c>
      <c r="I16599" s="21" t="s">
        <v>211625</v>
      </c>
    </row>
    <row r="16600" spans="1:9" ht="32" customHeight="1">
      <c r="A16600" s="19" t="s">
        <v>211626</v>
      </c>
      <c r="B16600" s="24">
        <v>0</v>
      </c>
      <c r="C16600" s="22">
        <v>0</v>
      </c>
      <c r="D16600" s="21" t="s">
        <v>199092</v>
      </c>
      <c r="E16600" s="22">
        <v>94</v>
      </c>
      <c r="F16600" s="21" t="s">
        <v>169996</v>
      </c>
      <c r="G16600" s="22">
        <v>1</v>
      </c>
      <c r="H16600" s="22">
        <v>98</v>
      </c>
      <c r="I16600" s="21" t="s">
        <v>211627</v>
      </c>
    </row>
    <row r="16601" spans="1:9" ht="32" customHeight="1">
      <c r="A16601" s="19" t="s">
        <v>211628</v>
      </c>
      <c r="B16601" s="24">
        <v>0</v>
      </c>
      <c r="C16601" s="22">
        <v>0</v>
      </c>
      <c r="D16601" s="22">
        <v>100</v>
      </c>
      <c r="E16601" s="22">
        <v>170</v>
      </c>
      <c r="F16601" s="22">
        <v>0</v>
      </c>
      <c r="G16601" s="22">
        <v>0</v>
      </c>
      <c r="H16601" s="22">
        <v>173</v>
      </c>
      <c r="I16601" s="21" t="s">
        <v>211629</v>
      </c>
    </row>
    <row r="16602" spans="1:9" ht="32" customHeight="1">
      <c r="A16602" s="19" t="s">
        <v>211630</v>
      </c>
      <c r="B16602" s="20" t="s">
        <v>170779</v>
      </c>
      <c r="C16602" s="22">
        <v>43</v>
      </c>
      <c r="D16602" s="21" t="s">
        <v>211631</v>
      </c>
      <c r="E16602" s="22">
        <v>57</v>
      </c>
      <c r="F16602" s="21" t="s">
        <v>177269</v>
      </c>
      <c r="G16602" s="22">
        <v>22</v>
      </c>
      <c r="H16602" s="22">
        <v>125</v>
      </c>
      <c r="I16602" s="21" t="s">
        <v>211632</v>
      </c>
    </row>
    <row r="16603" spans="1:9" ht="32" customHeight="1">
      <c r="A16603" s="19" t="s">
        <v>211633</v>
      </c>
      <c r="B16603" s="20" t="s">
        <v>170779</v>
      </c>
      <c r="C16603" s="22">
        <v>43</v>
      </c>
      <c r="D16603" s="21" t="s">
        <v>211631</v>
      </c>
      <c r="E16603" s="22">
        <v>57</v>
      </c>
      <c r="F16603" s="21" t="s">
        <v>177269</v>
      </c>
      <c r="G16603" s="22">
        <v>22</v>
      </c>
      <c r="H16603" s="22">
        <v>125</v>
      </c>
      <c r="I16603" s="21" t="s">
        <v>211634</v>
      </c>
    </row>
    <row r="16604" spans="1:9" ht="32" customHeight="1">
      <c r="A16604" s="19" t="s">
        <v>211635</v>
      </c>
      <c r="B16604" s="20" t="s">
        <v>170043</v>
      </c>
      <c r="C16604" s="22">
        <v>88</v>
      </c>
      <c r="D16604" s="21" t="s">
        <v>176888</v>
      </c>
      <c r="E16604" s="22">
        <v>28</v>
      </c>
      <c r="F16604" s="21" t="s">
        <v>173579</v>
      </c>
      <c r="G16604" s="22">
        <v>6</v>
      </c>
      <c r="H16604" s="22">
        <v>125</v>
      </c>
      <c r="I16604" s="21" t="s">
        <v>211636</v>
      </c>
    </row>
    <row r="16605" spans="1:9" ht="32" customHeight="1">
      <c r="A16605" s="19" t="s">
        <v>211637</v>
      </c>
      <c r="B16605" s="24">
        <v>0</v>
      </c>
      <c r="C16605" s="22">
        <v>0</v>
      </c>
      <c r="D16605" s="21" t="s">
        <v>202689</v>
      </c>
      <c r="E16605" s="22">
        <v>156</v>
      </c>
      <c r="F16605" s="21" t="s">
        <v>172969</v>
      </c>
      <c r="G16605" s="22">
        <v>2</v>
      </c>
      <c r="H16605" s="22">
        <v>161</v>
      </c>
      <c r="I16605" s="21" t="s">
        <v>211638</v>
      </c>
    </row>
    <row r="16606" spans="1:9" ht="32" customHeight="1">
      <c r="A16606" s="19" t="s">
        <v>211639</v>
      </c>
      <c r="B16606" s="20" t="s">
        <v>176006</v>
      </c>
      <c r="C16606" s="22">
        <v>2</v>
      </c>
      <c r="D16606" s="21" t="s">
        <v>173958</v>
      </c>
      <c r="E16606" s="22">
        <v>78</v>
      </c>
      <c r="F16606" s="21" t="s">
        <v>173694</v>
      </c>
      <c r="G16606" s="22">
        <v>11</v>
      </c>
      <c r="H16606" s="22">
        <v>94</v>
      </c>
      <c r="I16606" s="21" t="s">
        <v>211640</v>
      </c>
    </row>
    <row r="16607" spans="1:9" ht="32" customHeight="1">
      <c r="A16607" s="19" t="s">
        <v>211641</v>
      </c>
      <c r="B16607" s="20" t="s">
        <v>177510</v>
      </c>
      <c r="C16607" s="22">
        <v>18</v>
      </c>
      <c r="D16607" s="21" t="s">
        <v>169945</v>
      </c>
      <c r="E16607" s="22">
        <v>5</v>
      </c>
      <c r="F16607" s="21" t="s">
        <v>175956</v>
      </c>
      <c r="G16607" s="22">
        <v>47</v>
      </c>
      <c r="H16607" s="22">
        <v>73</v>
      </c>
      <c r="I16607" s="21" t="s">
        <v>211642</v>
      </c>
    </row>
    <row r="16608" spans="1:9" ht="32" customHeight="1">
      <c r="A16608" s="19" t="s">
        <v>211643</v>
      </c>
      <c r="B16608" s="24">
        <v>35</v>
      </c>
      <c r="C16608" s="22">
        <v>28</v>
      </c>
      <c r="D16608" s="21" t="s">
        <v>170909</v>
      </c>
      <c r="E16608" s="22">
        <v>5</v>
      </c>
      <c r="F16608" s="21" t="s">
        <v>183233</v>
      </c>
      <c r="G16608" s="22">
        <v>47</v>
      </c>
      <c r="H16608" s="22">
        <v>83</v>
      </c>
      <c r="I16608" s="21" t="s">
        <v>211644</v>
      </c>
    </row>
    <row r="16609" spans="1:9" ht="32" customHeight="1">
      <c r="A16609" s="19" t="s">
        <v>211645</v>
      </c>
      <c r="B16609" s="20" t="s">
        <v>211646</v>
      </c>
      <c r="C16609" s="22">
        <v>49</v>
      </c>
      <c r="D16609" s="21" t="s">
        <v>176801</v>
      </c>
      <c r="E16609" s="22">
        <v>126</v>
      </c>
      <c r="F16609" s="21" t="s">
        <v>177708</v>
      </c>
      <c r="G16609" s="22">
        <v>11</v>
      </c>
      <c r="H16609" s="22">
        <v>189</v>
      </c>
      <c r="I16609" s="21" t="s">
        <v>211647</v>
      </c>
    </row>
    <row r="16610" spans="1:9" ht="32" customHeight="1">
      <c r="A16610" s="19" t="s">
        <v>211648</v>
      </c>
      <c r="B16610" s="20" t="s">
        <v>181231</v>
      </c>
      <c r="C16610" s="22">
        <v>73</v>
      </c>
      <c r="D16610" s="22">
        <v>0</v>
      </c>
      <c r="E16610" s="22">
        <v>0</v>
      </c>
      <c r="F16610" s="21" t="s">
        <v>184952</v>
      </c>
      <c r="G16610" s="22">
        <v>7</v>
      </c>
      <c r="H16610" s="22">
        <v>83</v>
      </c>
      <c r="I16610" s="21" t="s">
        <v>211649</v>
      </c>
    </row>
    <row r="16611" spans="1:9" ht="32" customHeight="1">
      <c r="A16611" s="19" t="s">
        <v>211650</v>
      </c>
      <c r="B16611" s="20" t="s">
        <v>176874</v>
      </c>
      <c r="C16611" s="22">
        <v>70</v>
      </c>
      <c r="D16611" s="22">
        <v>0</v>
      </c>
      <c r="E16611" s="22">
        <v>0</v>
      </c>
      <c r="F16611" s="21" t="s">
        <v>178033</v>
      </c>
      <c r="G16611" s="22">
        <v>6</v>
      </c>
      <c r="H16611" s="22">
        <v>79</v>
      </c>
      <c r="I16611" s="21" t="s">
        <v>211651</v>
      </c>
    </row>
    <row r="16612" spans="1:9" ht="32" customHeight="1">
      <c r="A16612" s="19" t="s">
        <v>211652</v>
      </c>
      <c r="B16612" s="20" t="s">
        <v>170297</v>
      </c>
      <c r="C16612" s="22">
        <v>12</v>
      </c>
      <c r="D16612" s="21" t="s">
        <v>172668</v>
      </c>
      <c r="E16612" s="22">
        <v>35</v>
      </c>
      <c r="F16612" s="22">
        <v>0</v>
      </c>
      <c r="G16612" s="22">
        <v>0</v>
      </c>
      <c r="H16612" s="22">
        <v>50</v>
      </c>
      <c r="I16612" s="21" t="s">
        <v>211653</v>
      </c>
    </row>
    <row r="16613" spans="1:9" ht="32" customHeight="1">
      <c r="A16613" s="19" t="s">
        <v>211654</v>
      </c>
      <c r="B16613" s="20" t="s">
        <v>170205</v>
      </c>
      <c r="C16613" s="22">
        <v>46</v>
      </c>
      <c r="D16613" s="22">
        <v>0</v>
      </c>
      <c r="E16613" s="22">
        <v>0</v>
      </c>
      <c r="F16613" s="21" t="s">
        <v>170298</v>
      </c>
      <c r="G16613" s="22">
        <v>1</v>
      </c>
      <c r="H16613" s="22">
        <v>50</v>
      </c>
      <c r="I16613" s="21" t="s">
        <v>211655</v>
      </c>
    </row>
    <row r="16614" spans="1:9" ht="32" customHeight="1">
      <c r="A16614" s="19" t="s">
        <v>211656</v>
      </c>
      <c r="B16614" s="20" t="s">
        <v>170205</v>
      </c>
      <c r="C16614" s="22">
        <v>46</v>
      </c>
      <c r="D16614" s="22">
        <v>0</v>
      </c>
      <c r="E16614" s="22">
        <v>0</v>
      </c>
      <c r="F16614" s="21" t="s">
        <v>170298</v>
      </c>
      <c r="G16614" s="22">
        <v>1</v>
      </c>
      <c r="H16614" s="22">
        <v>50</v>
      </c>
      <c r="I16614" s="21" t="s">
        <v>211657</v>
      </c>
    </row>
    <row r="16615" spans="1:9" ht="32" customHeight="1">
      <c r="A16615" s="19" t="s">
        <v>211658</v>
      </c>
      <c r="B16615" s="20" t="s">
        <v>178805</v>
      </c>
      <c r="C16615" s="22">
        <v>38</v>
      </c>
      <c r="D16615" s="21" t="s">
        <v>175914</v>
      </c>
      <c r="E16615" s="22">
        <v>49</v>
      </c>
      <c r="F16615" s="21" t="s">
        <v>177532</v>
      </c>
      <c r="G16615" s="22">
        <v>7</v>
      </c>
      <c r="H16615" s="22">
        <v>97</v>
      </c>
      <c r="I16615" s="21" t="s">
        <v>211659</v>
      </c>
    </row>
    <row r="16616" spans="1:9" ht="32" customHeight="1">
      <c r="A16616" s="19" t="s">
        <v>211660</v>
      </c>
      <c r="B16616" s="20" t="s">
        <v>178805</v>
      </c>
      <c r="C16616" s="22">
        <v>38</v>
      </c>
      <c r="D16616" s="21" t="s">
        <v>175914</v>
      </c>
      <c r="E16616" s="22">
        <v>49</v>
      </c>
      <c r="F16616" s="21" t="s">
        <v>177532</v>
      </c>
      <c r="G16616" s="22">
        <v>7</v>
      </c>
      <c r="H16616" s="22">
        <v>97</v>
      </c>
      <c r="I16616" s="21" t="s">
        <v>211661</v>
      </c>
    </row>
    <row r="16617" spans="1:9" ht="32" customHeight="1">
      <c r="A16617" s="19" t="s">
        <v>211662</v>
      </c>
      <c r="B16617" s="20" t="s">
        <v>184323</v>
      </c>
      <c r="C16617" s="22">
        <v>61</v>
      </c>
      <c r="D16617" s="21" t="s">
        <v>169785</v>
      </c>
      <c r="E16617" s="22">
        <v>49</v>
      </c>
      <c r="F16617" s="21" t="s">
        <v>187003</v>
      </c>
      <c r="G16617" s="22">
        <v>7</v>
      </c>
      <c r="H16617" s="22">
        <v>120</v>
      </c>
      <c r="I16617" s="21" t="s">
        <v>211663</v>
      </c>
    </row>
    <row r="16618" spans="1:9" ht="32" customHeight="1">
      <c r="A16618" s="19" t="s">
        <v>211664</v>
      </c>
      <c r="B16618" s="20" t="s">
        <v>186308</v>
      </c>
      <c r="C16618" s="22">
        <v>49</v>
      </c>
      <c r="D16618" s="21" t="s">
        <v>180208</v>
      </c>
      <c r="E16618" s="22">
        <v>9</v>
      </c>
      <c r="F16618" s="22">
        <v>0</v>
      </c>
      <c r="G16618" s="22">
        <v>0</v>
      </c>
      <c r="H16618" s="22">
        <v>61</v>
      </c>
      <c r="I16618" s="21" t="s">
        <v>211665</v>
      </c>
    </row>
    <row r="16619" spans="1:9" ht="32" customHeight="1">
      <c r="A16619" s="19" t="s">
        <v>211666</v>
      </c>
      <c r="B16619" s="20" t="s">
        <v>186268</v>
      </c>
      <c r="C16619" s="22">
        <v>25</v>
      </c>
      <c r="D16619" s="21" t="s">
        <v>171488</v>
      </c>
      <c r="E16619" s="22">
        <v>3</v>
      </c>
      <c r="F16619" s="21" t="s">
        <v>177664</v>
      </c>
      <c r="G16619" s="22">
        <v>38</v>
      </c>
      <c r="H16619" s="22">
        <v>69</v>
      </c>
      <c r="I16619" s="21" t="s">
        <v>211667</v>
      </c>
    </row>
    <row r="16620" spans="1:9" ht="32" customHeight="1">
      <c r="A16620" s="19" t="s">
        <v>211668</v>
      </c>
      <c r="B16620" s="20" t="s">
        <v>173137</v>
      </c>
      <c r="C16620" s="22">
        <v>4</v>
      </c>
      <c r="D16620" s="21" t="s">
        <v>190117</v>
      </c>
      <c r="E16620" s="22">
        <v>46</v>
      </c>
      <c r="F16620" s="21" t="s">
        <v>171294</v>
      </c>
      <c r="G16620" s="22">
        <v>16</v>
      </c>
      <c r="H16620" s="22">
        <v>69</v>
      </c>
      <c r="I16620" s="21" t="s">
        <v>211669</v>
      </c>
    </row>
    <row r="16621" spans="1:9" ht="32" customHeight="1">
      <c r="A16621" s="19" t="s">
        <v>211670</v>
      </c>
      <c r="B16621" s="20" t="s">
        <v>172048</v>
      </c>
      <c r="C16621" s="22">
        <v>3</v>
      </c>
      <c r="D16621" s="21" t="s">
        <v>178113</v>
      </c>
      <c r="E16621" s="22">
        <v>112</v>
      </c>
      <c r="F16621" s="21" t="s">
        <v>177599</v>
      </c>
      <c r="G16621" s="22">
        <v>4</v>
      </c>
      <c r="H16621" s="22">
        <v>122</v>
      </c>
      <c r="I16621" s="21" t="s">
        <v>211671</v>
      </c>
    </row>
    <row r="16622" spans="1:9" ht="32" customHeight="1">
      <c r="A16622" s="19" t="s">
        <v>211672</v>
      </c>
      <c r="B16622" s="20" t="s">
        <v>174416</v>
      </c>
      <c r="C16622" s="22">
        <v>25</v>
      </c>
      <c r="D16622" s="21" t="s">
        <v>169945</v>
      </c>
      <c r="E16622" s="22">
        <v>4</v>
      </c>
      <c r="F16622" s="21" t="s">
        <v>173327</v>
      </c>
      <c r="G16622" s="22">
        <v>27</v>
      </c>
      <c r="H16622" s="22">
        <v>59</v>
      </c>
      <c r="I16622" s="21" t="s">
        <v>211673</v>
      </c>
    </row>
    <row r="16623" spans="1:9" ht="32" customHeight="1">
      <c r="A16623" s="19" t="s">
        <v>211674</v>
      </c>
      <c r="B16623" s="20" t="s">
        <v>182065</v>
      </c>
      <c r="C16623" s="22">
        <v>48</v>
      </c>
      <c r="D16623" s="21" t="s">
        <v>179499</v>
      </c>
      <c r="E16623" s="22">
        <v>51</v>
      </c>
      <c r="F16623" s="21" t="s">
        <v>174201</v>
      </c>
      <c r="G16623" s="22">
        <v>49</v>
      </c>
      <c r="H16623" s="22">
        <v>151</v>
      </c>
      <c r="I16623" s="21" t="s">
        <v>211675</v>
      </c>
    </row>
    <row r="16624" spans="1:9" ht="32" customHeight="1">
      <c r="A16624" s="19" t="s">
        <v>211676</v>
      </c>
      <c r="B16624" s="20" t="s">
        <v>178400</v>
      </c>
      <c r="C16624" s="22">
        <v>25</v>
      </c>
      <c r="D16624" s="21" t="s">
        <v>211677</v>
      </c>
      <c r="E16624" s="22">
        <v>113</v>
      </c>
      <c r="F16624" s="21" t="s">
        <v>170766</v>
      </c>
      <c r="G16624" s="22">
        <v>10</v>
      </c>
      <c r="H16624" s="22">
        <v>151</v>
      </c>
      <c r="I16624" s="21" t="s">
        <v>211678</v>
      </c>
    </row>
    <row r="16625" spans="1:9" ht="32" customHeight="1">
      <c r="A16625" s="19" t="s">
        <v>211679</v>
      </c>
      <c r="B16625" s="24">
        <v>0</v>
      </c>
      <c r="C16625" s="22">
        <v>0</v>
      </c>
      <c r="D16625" s="21" t="s">
        <v>199281</v>
      </c>
      <c r="E16625" s="22">
        <v>67</v>
      </c>
      <c r="F16625" s="21" t="s">
        <v>174020</v>
      </c>
      <c r="G16625" s="22">
        <v>42</v>
      </c>
      <c r="H16625" s="22">
        <v>112</v>
      </c>
      <c r="I16625" s="21" t="s">
        <v>211680</v>
      </c>
    </row>
    <row r="16626" spans="1:9" ht="32" customHeight="1">
      <c r="A16626" s="19" t="s">
        <v>211681</v>
      </c>
      <c r="B16626" s="20" t="s">
        <v>186517</v>
      </c>
      <c r="C16626" s="22">
        <v>23</v>
      </c>
      <c r="D16626" s="21" t="s">
        <v>171753</v>
      </c>
      <c r="E16626" s="22">
        <v>32</v>
      </c>
      <c r="F16626" s="21" t="s">
        <v>172691</v>
      </c>
      <c r="G16626" s="22">
        <v>1</v>
      </c>
      <c r="H16626" s="22">
        <v>59</v>
      </c>
      <c r="I16626" s="21" t="s">
        <v>211682</v>
      </c>
    </row>
    <row r="16627" spans="1:9" ht="32" customHeight="1">
      <c r="A16627" s="19" t="s">
        <v>211683</v>
      </c>
      <c r="B16627" s="20" t="s">
        <v>179633</v>
      </c>
      <c r="C16627" s="22">
        <v>66</v>
      </c>
      <c r="D16627" s="21" t="s">
        <v>187711</v>
      </c>
      <c r="E16627" s="22">
        <v>18</v>
      </c>
      <c r="F16627" s="21" t="s">
        <v>172267</v>
      </c>
      <c r="G16627" s="22">
        <v>8</v>
      </c>
      <c r="H16627" s="22">
        <v>95</v>
      </c>
      <c r="I16627" s="21" t="s">
        <v>211684</v>
      </c>
    </row>
    <row r="16628" spans="1:9" ht="32" customHeight="1">
      <c r="A16628" s="19" t="s">
        <v>211685</v>
      </c>
      <c r="B16628" s="20" t="s">
        <v>181846</v>
      </c>
      <c r="C16628" s="22">
        <v>5</v>
      </c>
      <c r="D16628" s="21" t="s">
        <v>179527</v>
      </c>
      <c r="E16628" s="22">
        <v>141</v>
      </c>
      <c r="F16628" s="21" t="s">
        <v>174092</v>
      </c>
      <c r="G16628" s="22">
        <v>22</v>
      </c>
      <c r="H16628" s="22">
        <v>171</v>
      </c>
      <c r="I16628" s="21" t="s">
        <v>211686</v>
      </c>
    </row>
    <row r="16629" spans="1:9" ht="32" customHeight="1">
      <c r="A16629" s="19" t="s">
        <v>211687</v>
      </c>
      <c r="B16629" s="20" t="s">
        <v>174258</v>
      </c>
      <c r="C16629" s="22">
        <v>3</v>
      </c>
      <c r="D16629" s="21" t="s">
        <v>180119</v>
      </c>
      <c r="E16629" s="22">
        <v>140</v>
      </c>
      <c r="F16629" s="21" t="s">
        <v>170561</v>
      </c>
      <c r="G16629" s="22">
        <v>22</v>
      </c>
      <c r="H16629" s="22">
        <v>168</v>
      </c>
      <c r="I16629" s="21" t="s">
        <v>211688</v>
      </c>
    </row>
    <row r="16630" spans="1:9" ht="32" customHeight="1">
      <c r="A16630" s="19" t="s">
        <v>211689</v>
      </c>
      <c r="B16630" s="20" t="s">
        <v>172421</v>
      </c>
      <c r="C16630" s="22">
        <v>3</v>
      </c>
      <c r="D16630" s="21" t="s">
        <v>174497</v>
      </c>
      <c r="E16630" s="22">
        <v>125</v>
      </c>
      <c r="F16630" s="21" t="s">
        <v>172410</v>
      </c>
      <c r="G16630" s="22">
        <v>1</v>
      </c>
      <c r="H16630" s="22">
        <v>132</v>
      </c>
      <c r="I16630" s="21" t="s">
        <v>211690</v>
      </c>
    </row>
    <row r="16631" spans="1:9" ht="44" customHeight="1">
      <c r="A16631" s="19" t="s">
        <v>211691</v>
      </c>
      <c r="B16631" s="20" t="s">
        <v>184137</v>
      </c>
      <c r="C16631" s="22">
        <v>54</v>
      </c>
      <c r="D16631" s="21" t="s">
        <v>178481</v>
      </c>
      <c r="E16631" s="22">
        <v>66</v>
      </c>
      <c r="F16631" s="21" t="s">
        <v>170896</v>
      </c>
      <c r="G16631" s="22">
        <v>16</v>
      </c>
      <c r="H16631" s="22">
        <v>139</v>
      </c>
      <c r="I16631" s="21" t="s">
        <v>211692</v>
      </c>
    </row>
    <row r="16632" spans="1:9" ht="44" customHeight="1">
      <c r="A16632" s="19" t="s">
        <v>211693</v>
      </c>
      <c r="B16632" s="20" t="s">
        <v>175645</v>
      </c>
      <c r="C16632" s="22">
        <v>50</v>
      </c>
      <c r="D16632" s="21" t="s">
        <v>191268</v>
      </c>
      <c r="E16632" s="22">
        <v>69</v>
      </c>
      <c r="F16632" s="21" t="s">
        <v>211694</v>
      </c>
      <c r="G16632" s="22">
        <v>33</v>
      </c>
      <c r="H16632" s="22">
        <v>155</v>
      </c>
      <c r="I16632" s="21" t="s">
        <v>211695</v>
      </c>
    </row>
    <row r="16633" spans="1:9" ht="44" customHeight="1">
      <c r="A16633" s="19" t="s">
        <v>211696</v>
      </c>
      <c r="B16633" s="20" t="s">
        <v>176483</v>
      </c>
      <c r="C16633" s="22">
        <v>3</v>
      </c>
      <c r="D16633" s="21" t="s">
        <v>169820</v>
      </c>
      <c r="E16633" s="22">
        <v>45</v>
      </c>
      <c r="F16633" s="21" t="s">
        <v>171866</v>
      </c>
      <c r="G16633" s="22">
        <v>19</v>
      </c>
      <c r="H16633" s="22">
        <v>70</v>
      </c>
      <c r="I16633" s="21" t="s">
        <v>211697</v>
      </c>
    </row>
    <row r="16634" spans="1:9" ht="32" customHeight="1">
      <c r="A16634" s="19" t="s">
        <v>211698</v>
      </c>
      <c r="B16634" s="24">
        <v>0</v>
      </c>
      <c r="C16634" s="22">
        <v>0</v>
      </c>
      <c r="D16634" s="21" t="s">
        <v>211699</v>
      </c>
      <c r="E16634" s="22">
        <v>135</v>
      </c>
      <c r="F16634" s="21" t="s">
        <v>184195</v>
      </c>
      <c r="G16634" s="22">
        <v>11</v>
      </c>
      <c r="H16634" s="22">
        <v>149</v>
      </c>
      <c r="I16634" s="21" t="s">
        <v>211700</v>
      </c>
    </row>
    <row r="16635" spans="1:9" ht="32" customHeight="1">
      <c r="A16635" s="19" t="s">
        <v>211701</v>
      </c>
      <c r="B16635" s="24">
        <v>0</v>
      </c>
      <c r="C16635" s="22">
        <v>0</v>
      </c>
      <c r="D16635" s="21" t="s">
        <v>211699</v>
      </c>
      <c r="E16635" s="22">
        <v>135</v>
      </c>
      <c r="F16635" s="21" t="s">
        <v>184195</v>
      </c>
      <c r="G16635" s="22">
        <v>11</v>
      </c>
      <c r="H16635" s="22">
        <v>149</v>
      </c>
      <c r="I16635" s="21" t="s">
        <v>211702</v>
      </c>
    </row>
    <row r="16636" spans="1:9" ht="32" customHeight="1">
      <c r="A16636" s="19" t="s">
        <v>211703</v>
      </c>
      <c r="B16636" s="20" t="s">
        <v>174307</v>
      </c>
      <c r="C16636" s="22">
        <v>44</v>
      </c>
      <c r="D16636" s="21" t="s">
        <v>174088</v>
      </c>
      <c r="E16636" s="22">
        <v>37</v>
      </c>
      <c r="F16636" s="21" t="s">
        <v>14608</v>
      </c>
      <c r="G16636" s="22">
        <v>39</v>
      </c>
      <c r="H16636" s="22">
        <v>123</v>
      </c>
      <c r="I16636" s="21" t="s">
        <v>211704</v>
      </c>
    </row>
    <row r="16637" spans="1:9" ht="32" customHeight="1">
      <c r="A16637" s="19" t="s">
        <v>211705</v>
      </c>
      <c r="B16637" s="20" t="s">
        <v>211706</v>
      </c>
      <c r="C16637" s="22">
        <v>42</v>
      </c>
      <c r="D16637" s="21" t="s">
        <v>207361</v>
      </c>
      <c r="E16637" s="22">
        <v>73</v>
      </c>
      <c r="F16637" s="21" t="s">
        <v>170648</v>
      </c>
      <c r="G16637" s="22">
        <v>30</v>
      </c>
      <c r="H16637" s="22">
        <v>148</v>
      </c>
      <c r="I16637" s="21" t="s">
        <v>211707</v>
      </c>
    </row>
    <row r="16638" spans="1:9" ht="32" customHeight="1">
      <c r="A16638" s="19" t="s">
        <v>211708</v>
      </c>
      <c r="B16638" s="20" t="s">
        <v>169663</v>
      </c>
      <c r="C16638" s="22">
        <v>24</v>
      </c>
      <c r="D16638" s="21" t="s">
        <v>205849</v>
      </c>
      <c r="E16638" s="22">
        <v>73</v>
      </c>
      <c r="F16638" s="21" t="s">
        <v>174079</v>
      </c>
      <c r="G16638" s="22">
        <v>29</v>
      </c>
      <c r="H16638" s="22">
        <v>129</v>
      </c>
      <c r="I16638" s="21" t="s">
        <v>211709</v>
      </c>
    </row>
    <row r="16639" spans="1:9" ht="32" customHeight="1">
      <c r="A16639" s="19" t="s">
        <v>211710</v>
      </c>
      <c r="B16639" s="20" t="s">
        <v>173913</v>
      </c>
      <c r="C16639" s="22">
        <v>57</v>
      </c>
      <c r="D16639" s="21" t="s">
        <v>173957</v>
      </c>
      <c r="E16639" s="22">
        <v>6</v>
      </c>
      <c r="F16639" s="22">
        <v>0</v>
      </c>
      <c r="G16639" s="22">
        <v>0</v>
      </c>
      <c r="H16639" s="22">
        <v>66</v>
      </c>
      <c r="I16639" s="21" t="s">
        <v>211711</v>
      </c>
    </row>
    <row r="16640" spans="1:9" ht="32" customHeight="1">
      <c r="A16640" s="19" t="s">
        <v>211712</v>
      </c>
      <c r="B16640" s="20" t="s">
        <v>187211</v>
      </c>
      <c r="C16640" s="22">
        <v>68</v>
      </c>
      <c r="D16640" s="21" t="s">
        <v>169733</v>
      </c>
      <c r="E16640" s="22">
        <v>6</v>
      </c>
      <c r="F16640" s="22">
        <v>0</v>
      </c>
      <c r="G16640" s="22">
        <v>0</v>
      </c>
      <c r="H16640" s="22">
        <v>77</v>
      </c>
      <c r="I16640" s="21" t="s">
        <v>211713</v>
      </c>
    </row>
    <row r="16641" spans="1:9" ht="32" customHeight="1">
      <c r="A16641" s="19" t="s">
        <v>211714</v>
      </c>
      <c r="B16641" s="24">
        <v>0</v>
      </c>
      <c r="C16641" s="22">
        <v>0</v>
      </c>
      <c r="D16641" s="22">
        <v>100</v>
      </c>
      <c r="E16641" s="22">
        <v>93</v>
      </c>
      <c r="F16641" s="22">
        <v>0</v>
      </c>
      <c r="G16641" s="22">
        <v>0</v>
      </c>
      <c r="H16641" s="22">
        <v>96</v>
      </c>
      <c r="I16641" s="21" t="s">
        <v>211715</v>
      </c>
    </row>
    <row r="16642" spans="1:9" ht="32" customHeight="1">
      <c r="A16642" s="19" t="s">
        <v>211716</v>
      </c>
      <c r="B16642" s="20" t="s">
        <v>172119</v>
      </c>
      <c r="C16642" s="22">
        <v>4</v>
      </c>
      <c r="D16642" s="21" t="s">
        <v>181398</v>
      </c>
      <c r="E16642" s="22">
        <v>120</v>
      </c>
      <c r="F16642" s="21" t="s">
        <v>174071</v>
      </c>
      <c r="G16642" s="22">
        <v>3</v>
      </c>
      <c r="H16642" s="22">
        <v>130</v>
      </c>
      <c r="I16642" s="21" t="s">
        <v>211717</v>
      </c>
    </row>
    <row r="16643" spans="1:9" ht="32" customHeight="1">
      <c r="A16643" s="19" t="s">
        <v>211718</v>
      </c>
      <c r="B16643" s="20" t="s">
        <v>172119</v>
      </c>
      <c r="C16643" s="22">
        <v>4</v>
      </c>
      <c r="D16643" s="21" t="s">
        <v>181398</v>
      </c>
      <c r="E16643" s="22">
        <v>120</v>
      </c>
      <c r="F16643" s="21" t="s">
        <v>174071</v>
      </c>
      <c r="G16643" s="22">
        <v>3</v>
      </c>
      <c r="H16643" s="22">
        <v>130</v>
      </c>
      <c r="I16643" s="21" t="s">
        <v>211719</v>
      </c>
    </row>
    <row r="16644" spans="1:9" ht="32" customHeight="1">
      <c r="A16644" s="19" t="s">
        <v>211720</v>
      </c>
      <c r="B16644" s="20" t="s">
        <v>174076</v>
      </c>
      <c r="C16644" s="22">
        <v>4</v>
      </c>
      <c r="D16644" s="21" t="s">
        <v>180929</v>
      </c>
      <c r="E16644" s="22">
        <v>83</v>
      </c>
      <c r="F16644" s="21" t="s">
        <v>170680</v>
      </c>
      <c r="G16644" s="22">
        <v>3</v>
      </c>
      <c r="H16644" s="22">
        <v>93</v>
      </c>
      <c r="I16644" s="21" t="s">
        <v>211721</v>
      </c>
    </row>
    <row r="16645" spans="1:9" ht="44" customHeight="1">
      <c r="A16645" s="19" t="s">
        <v>211722</v>
      </c>
      <c r="B16645" s="20" t="s">
        <v>185055</v>
      </c>
      <c r="C16645" s="22">
        <v>48</v>
      </c>
      <c r="D16645" s="21" t="s">
        <v>177041</v>
      </c>
      <c r="E16645" s="22">
        <v>43</v>
      </c>
      <c r="F16645" s="21" t="s">
        <v>173918</v>
      </c>
      <c r="G16645" s="22">
        <v>28</v>
      </c>
      <c r="H16645" s="22">
        <v>122</v>
      </c>
      <c r="I16645" s="21" t="s">
        <v>211723</v>
      </c>
    </row>
    <row r="16646" spans="1:9" ht="44" customHeight="1">
      <c r="A16646" s="19" t="s">
        <v>211724</v>
      </c>
      <c r="B16646" s="24">
        <v>0</v>
      </c>
      <c r="C16646" s="22">
        <v>0</v>
      </c>
      <c r="D16646" s="22">
        <v>100</v>
      </c>
      <c r="E16646" s="22">
        <v>67</v>
      </c>
      <c r="F16646" s="22">
        <v>0</v>
      </c>
      <c r="G16646" s="22">
        <v>0</v>
      </c>
      <c r="H16646" s="22">
        <v>70</v>
      </c>
      <c r="I16646" s="21" t="s">
        <v>211725</v>
      </c>
    </row>
    <row r="16647" spans="1:9" ht="44" customHeight="1">
      <c r="A16647" s="19" t="s">
        <v>211726</v>
      </c>
      <c r="B16647" s="20" t="s">
        <v>169972</v>
      </c>
      <c r="C16647" s="22">
        <v>4</v>
      </c>
      <c r="D16647" s="21" t="s">
        <v>171993</v>
      </c>
      <c r="E16647" s="22">
        <v>45</v>
      </c>
      <c r="F16647" s="22">
        <v>0</v>
      </c>
      <c r="G16647" s="22">
        <v>0</v>
      </c>
      <c r="H16647" s="22">
        <v>52</v>
      </c>
      <c r="I16647" s="21" t="s">
        <v>211727</v>
      </c>
    </row>
    <row r="16648" spans="1:9" ht="44" customHeight="1">
      <c r="A16648" s="19" t="s">
        <v>211728</v>
      </c>
      <c r="B16648" s="20" t="s">
        <v>211729</v>
      </c>
      <c r="C16648" s="22">
        <v>27</v>
      </c>
      <c r="D16648" s="21" t="s">
        <v>188689</v>
      </c>
      <c r="E16648" s="22">
        <v>98</v>
      </c>
      <c r="F16648" s="21" t="s">
        <v>175004</v>
      </c>
      <c r="G16648" s="22">
        <v>65</v>
      </c>
      <c r="H16648" s="22">
        <v>193</v>
      </c>
      <c r="I16648" s="21" t="s">
        <v>211730</v>
      </c>
    </row>
    <row r="16649" spans="1:9" ht="32" customHeight="1">
      <c r="A16649" s="19" t="s">
        <v>211731</v>
      </c>
      <c r="B16649" s="20" t="s">
        <v>169913</v>
      </c>
      <c r="C16649" s="22">
        <v>3</v>
      </c>
      <c r="D16649" s="21" t="s">
        <v>172955</v>
      </c>
      <c r="E16649" s="22">
        <v>99</v>
      </c>
      <c r="F16649" s="21" t="s">
        <v>169663</v>
      </c>
      <c r="G16649" s="22">
        <v>24</v>
      </c>
      <c r="H16649" s="22">
        <v>129</v>
      </c>
      <c r="I16649" s="21" t="s">
        <v>211732</v>
      </c>
    </row>
    <row r="16650" spans="1:9" ht="32" customHeight="1">
      <c r="A16650" s="19" t="s">
        <v>211733</v>
      </c>
      <c r="B16650" s="20" t="s">
        <v>181137</v>
      </c>
      <c r="C16650" s="22">
        <v>82</v>
      </c>
      <c r="D16650" s="21" t="s">
        <v>175971</v>
      </c>
      <c r="E16650" s="22">
        <v>12</v>
      </c>
      <c r="F16650" s="21" t="s">
        <v>173594</v>
      </c>
      <c r="G16650" s="22">
        <v>19</v>
      </c>
      <c r="H16650" s="22">
        <v>116</v>
      </c>
      <c r="I16650" s="21" t="s">
        <v>211734</v>
      </c>
    </row>
    <row r="16651" spans="1:9" ht="32" customHeight="1">
      <c r="A16651" s="19" t="s">
        <v>211735</v>
      </c>
      <c r="B16651" s="20" t="s">
        <v>177019</v>
      </c>
      <c r="C16651" s="22">
        <v>63</v>
      </c>
      <c r="D16651" s="21" t="s">
        <v>176592</v>
      </c>
      <c r="E16651" s="22">
        <v>10</v>
      </c>
      <c r="F16651" s="21" t="s">
        <v>171242</v>
      </c>
      <c r="G16651" s="22">
        <v>14</v>
      </c>
      <c r="H16651" s="22">
        <v>90</v>
      </c>
      <c r="I16651" s="21" t="s">
        <v>211736</v>
      </c>
    </row>
    <row r="16652" spans="1:9" ht="32" customHeight="1">
      <c r="A16652" s="19" t="s">
        <v>211737</v>
      </c>
      <c r="B16652" s="20" t="s">
        <v>170084</v>
      </c>
      <c r="C16652" s="22">
        <v>37</v>
      </c>
      <c r="D16652" s="21" t="s">
        <v>171814</v>
      </c>
      <c r="E16652" s="22">
        <v>10</v>
      </c>
      <c r="F16652" s="21" t="s">
        <v>176975</v>
      </c>
      <c r="G16652" s="22">
        <v>9</v>
      </c>
      <c r="H16652" s="22">
        <v>59</v>
      </c>
      <c r="I16652" s="21" t="s">
        <v>211738</v>
      </c>
    </row>
    <row r="16653" spans="1:9" ht="32" customHeight="1">
      <c r="A16653" s="19" t="s">
        <v>211739</v>
      </c>
      <c r="B16653" s="20" t="s">
        <v>172691</v>
      </c>
      <c r="C16653" s="22">
        <v>3</v>
      </c>
      <c r="D16653" s="21" t="s">
        <v>182976</v>
      </c>
      <c r="E16653" s="22">
        <v>165</v>
      </c>
      <c r="F16653" s="22">
        <v>0</v>
      </c>
      <c r="G16653" s="22">
        <v>0</v>
      </c>
      <c r="H16653" s="22">
        <v>171</v>
      </c>
      <c r="I16653" s="21" t="s">
        <v>211740</v>
      </c>
    </row>
    <row r="16654" spans="1:9" ht="32" customHeight="1">
      <c r="A16654" s="19" t="s">
        <v>211741</v>
      </c>
      <c r="B16654" s="20" t="s">
        <v>173176</v>
      </c>
      <c r="C16654" s="22">
        <v>63</v>
      </c>
      <c r="D16654" s="21" t="s">
        <v>170116</v>
      </c>
      <c r="E16654" s="22">
        <v>81</v>
      </c>
      <c r="F16654" s="21" t="s">
        <v>170971</v>
      </c>
      <c r="G16654" s="22">
        <v>9</v>
      </c>
      <c r="H16654" s="22">
        <v>156</v>
      </c>
      <c r="I16654" s="21" t="s">
        <v>211742</v>
      </c>
    </row>
    <row r="16655" spans="1:9" ht="32" customHeight="1">
      <c r="A16655" s="19" t="s">
        <v>211743</v>
      </c>
      <c r="B16655" s="20" t="s">
        <v>175077</v>
      </c>
      <c r="C16655" s="22">
        <v>42</v>
      </c>
      <c r="D16655" s="21" t="s">
        <v>175914</v>
      </c>
      <c r="E16655" s="22">
        <v>49</v>
      </c>
      <c r="F16655" s="21" t="s">
        <v>170418</v>
      </c>
      <c r="G16655" s="22">
        <v>3</v>
      </c>
      <c r="H16655" s="22">
        <v>97</v>
      </c>
      <c r="I16655" s="21" t="s">
        <v>211744</v>
      </c>
    </row>
    <row r="16656" spans="1:9" ht="32" customHeight="1">
      <c r="A16656" s="19" t="s">
        <v>211745</v>
      </c>
      <c r="B16656" s="20" t="s">
        <v>175077</v>
      </c>
      <c r="C16656" s="22">
        <v>42</v>
      </c>
      <c r="D16656" s="21" t="s">
        <v>175914</v>
      </c>
      <c r="E16656" s="22">
        <v>49</v>
      </c>
      <c r="F16656" s="21" t="s">
        <v>170418</v>
      </c>
      <c r="G16656" s="22">
        <v>3</v>
      </c>
      <c r="H16656" s="22">
        <v>97</v>
      </c>
      <c r="I16656" s="21" t="s">
        <v>211746</v>
      </c>
    </row>
    <row r="16657" spans="1:9" ht="32" customHeight="1">
      <c r="A16657" s="19" t="s">
        <v>211747</v>
      </c>
      <c r="B16657" s="20" t="s">
        <v>187662</v>
      </c>
      <c r="C16657" s="22">
        <v>15</v>
      </c>
      <c r="D16657" s="21" t="s">
        <v>211748</v>
      </c>
      <c r="E16657" s="22">
        <v>147</v>
      </c>
      <c r="F16657" s="21" t="s">
        <v>171942</v>
      </c>
      <c r="G16657" s="22">
        <v>14</v>
      </c>
      <c r="H16657" s="22">
        <v>179</v>
      </c>
      <c r="I16657" s="21" t="s">
        <v>211749</v>
      </c>
    </row>
    <row r="16658" spans="1:9" ht="32" customHeight="1">
      <c r="A16658" s="19" t="s">
        <v>211750</v>
      </c>
      <c r="B16658" s="20" t="s">
        <v>187662</v>
      </c>
      <c r="C16658" s="22">
        <v>15</v>
      </c>
      <c r="D16658" s="21" t="s">
        <v>211748</v>
      </c>
      <c r="E16658" s="22">
        <v>147</v>
      </c>
      <c r="F16658" s="21" t="s">
        <v>171942</v>
      </c>
      <c r="G16658" s="22">
        <v>14</v>
      </c>
      <c r="H16658" s="22">
        <v>179</v>
      </c>
      <c r="I16658" s="21" t="s">
        <v>211751</v>
      </c>
    </row>
    <row r="16659" spans="1:9" ht="32" customHeight="1">
      <c r="A16659" s="19" t="s">
        <v>211752</v>
      </c>
      <c r="B16659" s="20" t="s">
        <v>170072</v>
      </c>
      <c r="C16659" s="22">
        <v>2</v>
      </c>
      <c r="D16659" s="21" t="s">
        <v>178991</v>
      </c>
      <c r="E16659" s="22">
        <v>109</v>
      </c>
      <c r="F16659" s="21" t="s">
        <v>171263</v>
      </c>
      <c r="G16659" s="22">
        <v>12</v>
      </c>
      <c r="H16659" s="22">
        <v>126</v>
      </c>
      <c r="I16659" s="21" t="s">
        <v>211753</v>
      </c>
    </row>
    <row r="16660" spans="1:9" ht="32" customHeight="1">
      <c r="A16660" s="19" t="s">
        <v>211754</v>
      </c>
      <c r="B16660" s="20" t="s">
        <v>180162</v>
      </c>
      <c r="C16660" s="22">
        <v>26</v>
      </c>
      <c r="D16660" s="21" t="s">
        <v>185118</v>
      </c>
      <c r="E16660" s="22">
        <v>100</v>
      </c>
      <c r="F16660" s="21" t="s">
        <v>172421</v>
      </c>
      <c r="G16660" s="22">
        <v>3</v>
      </c>
      <c r="H16660" s="22">
        <v>132</v>
      </c>
      <c r="I16660" s="21" t="s">
        <v>211755</v>
      </c>
    </row>
    <row r="16661" spans="1:9" ht="32" customHeight="1">
      <c r="A16661" s="19" t="s">
        <v>211756</v>
      </c>
      <c r="B16661" s="20" t="s">
        <v>180162</v>
      </c>
      <c r="C16661" s="22">
        <v>26</v>
      </c>
      <c r="D16661" s="21" t="s">
        <v>185118</v>
      </c>
      <c r="E16661" s="22">
        <v>100</v>
      </c>
      <c r="F16661" s="21" t="s">
        <v>172421</v>
      </c>
      <c r="G16661" s="22">
        <v>3</v>
      </c>
      <c r="H16661" s="22">
        <v>132</v>
      </c>
      <c r="I16661" s="21" t="s">
        <v>211757</v>
      </c>
    </row>
    <row r="16662" spans="1:9" ht="32" customHeight="1">
      <c r="A16662" s="19" t="s">
        <v>211758</v>
      </c>
      <c r="B16662" s="20" t="s">
        <v>186811</v>
      </c>
      <c r="C16662" s="22">
        <v>37</v>
      </c>
      <c r="D16662" s="21" t="s">
        <v>211759</v>
      </c>
      <c r="E16662" s="22">
        <v>111</v>
      </c>
      <c r="F16662" s="21" t="s">
        <v>186151</v>
      </c>
      <c r="G16662" s="22">
        <v>3</v>
      </c>
      <c r="H16662" s="22">
        <v>154</v>
      </c>
      <c r="I16662" s="21" t="s">
        <v>211760</v>
      </c>
    </row>
    <row r="16663" spans="1:9" ht="32" customHeight="1">
      <c r="A16663" s="19" t="s">
        <v>211761</v>
      </c>
      <c r="B16663" s="20" t="s">
        <v>178120</v>
      </c>
      <c r="C16663" s="22">
        <v>59</v>
      </c>
      <c r="D16663" s="21" t="s">
        <v>177423</v>
      </c>
      <c r="E16663" s="22">
        <v>38</v>
      </c>
      <c r="F16663" s="21" t="s">
        <v>175767</v>
      </c>
      <c r="G16663" s="22">
        <v>25</v>
      </c>
      <c r="H16663" s="22">
        <v>125</v>
      </c>
      <c r="I16663" s="21" t="s">
        <v>211762</v>
      </c>
    </row>
    <row r="16664" spans="1:9" ht="32" customHeight="1">
      <c r="A16664" s="19" t="s">
        <v>211763</v>
      </c>
      <c r="B16664" s="20" t="s">
        <v>178120</v>
      </c>
      <c r="C16664" s="22">
        <v>59</v>
      </c>
      <c r="D16664" s="21" t="s">
        <v>177423</v>
      </c>
      <c r="E16664" s="22">
        <v>38</v>
      </c>
      <c r="F16664" s="21" t="s">
        <v>175767</v>
      </c>
      <c r="G16664" s="22">
        <v>25</v>
      </c>
      <c r="H16664" s="22">
        <v>125</v>
      </c>
      <c r="I16664" s="21" t="s">
        <v>211764</v>
      </c>
    </row>
    <row r="16665" spans="1:9" ht="32" customHeight="1">
      <c r="A16665" s="19" t="s">
        <v>211765</v>
      </c>
      <c r="B16665" s="20" t="s">
        <v>171773</v>
      </c>
      <c r="C16665" s="22">
        <v>64</v>
      </c>
      <c r="D16665" s="21" t="s">
        <v>171772</v>
      </c>
      <c r="E16665" s="22">
        <v>2</v>
      </c>
      <c r="F16665" s="21" t="s">
        <v>170862</v>
      </c>
      <c r="G16665" s="22">
        <v>3</v>
      </c>
      <c r="H16665" s="22">
        <v>72</v>
      </c>
      <c r="I16665" s="21" t="s">
        <v>211766</v>
      </c>
    </row>
    <row r="16666" spans="1:9" ht="32" customHeight="1">
      <c r="A16666" s="19" t="s">
        <v>211767</v>
      </c>
      <c r="B16666" s="20" t="s">
        <v>184606</v>
      </c>
      <c r="C16666" s="22">
        <v>33</v>
      </c>
      <c r="D16666" s="22">
        <v>0</v>
      </c>
      <c r="E16666" s="22">
        <v>0</v>
      </c>
      <c r="F16666" s="21" t="s">
        <v>171781</v>
      </c>
      <c r="G16666" s="22">
        <v>49</v>
      </c>
      <c r="H16666" s="22">
        <v>85</v>
      </c>
      <c r="I16666" s="21" t="s">
        <v>211768</v>
      </c>
    </row>
    <row r="16667" spans="1:9" ht="32" customHeight="1">
      <c r="A16667" s="19" t="s">
        <v>211769</v>
      </c>
      <c r="B16667" s="20" t="s">
        <v>184606</v>
      </c>
      <c r="C16667" s="22">
        <v>33</v>
      </c>
      <c r="D16667" s="22">
        <v>0</v>
      </c>
      <c r="E16667" s="22">
        <v>0</v>
      </c>
      <c r="F16667" s="21" t="s">
        <v>171781</v>
      </c>
      <c r="G16667" s="22">
        <v>49</v>
      </c>
      <c r="H16667" s="22">
        <v>85</v>
      </c>
      <c r="I16667" s="21" t="s">
        <v>211770</v>
      </c>
    </row>
    <row r="16668" spans="1:9" ht="32" customHeight="1">
      <c r="A16668" s="19" t="s">
        <v>211771</v>
      </c>
      <c r="B16668" s="20" t="s">
        <v>184308</v>
      </c>
      <c r="C16668" s="22">
        <v>37</v>
      </c>
      <c r="D16668" s="21" t="s">
        <v>179945</v>
      </c>
      <c r="E16668" s="22">
        <v>65</v>
      </c>
      <c r="F16668" s="21" t="s">
        <v>174913</v>
      </c>
      <c r="G16668" s="22">
        <v>36</v>
      </c>
      <c r="H16668" s="22">
        <v>141</v>
      </c>
      <c r="I16668" s="21" t="s">
        <v>211772</v>
      </c>
    </row>
    <row r="16669" spans="1:9" ht="32" customHeight="1">
      <c r="A16669" s="19" t="s">
        <v>211773</v>
      </c>
      <c r="B16669" s="24">
        <v>65</v>
      </c>
      <c r="C16669" s="22">
        <v>78</v>
      </c>
      <c r="D16669" s="21" t="s">
        <v>176167</v>
      </c>
      <c r="E16669" s="22">
        <v>26</v>
      </c>
      <c r="F16669" s="21" t="s">
        <v>170561</v>
      </c>
      <c r="G16669" s="22">
        <v>16</v>
      </c>
      <c r="H16669" s="22">
        <v>123</v>
      </c>
      <c r="I16669" s="21" t="s">
        <v>211774</v>
      </c>
    </row>
    <row r="16670" spans="1:9" ht="32" customHeight="1">
      <c r="A16670" s="19" t="s">
        <v>211775</v>
      </c>
      <c r="B16670" s="20" t="s">
        <v>171481</v>
      </c>
      <c r="C16670" s="22">
        <v>4</v>
      </c>
      <c r="D16670" s="21" t="s">
        <v>170849</v>
      </c>
      <c r="E16670" s="22">
        <v>71</v>
      </c>
      <c r="F16670" s="22">
        <v>0</v>
      </c>
      <c r="G16670" s="22">
        <v>0</v>
      </c>
      <c r="H16670" s="22">
        <v>78</v>
      </c>
      <c r="I16670" s="21" t="s">
        <v>211776</v>
      </c>
    </row>
    <row r="16671" spans="1:9" ht="32" customHeight="1">
      <c r="A16671" s="19" t="s">
        <v>211777</v>
      </c>
      <c r="B16671" s="20" t="s">
        <v>180359</v>
      </c>
      <c r="C16671" s="22">
        <v>43</v>
      </c>
      <c r="D16671" s="21" t="s">
        <v>170065</v>
      </c>
      <c r="E16671" s="22">
        <v>17</v>
      </c>
      <c r="F16671" s="21" t="s">
        <v>173176</v>
      </c>
      <c r="G16671" s="22">
        <v>42</v>
      </c>
      <c r="H16671" s="22">
        <v>105</v>
      </c>
      <c r="I16671" s="21" t="s">
        <v>211778</v>
      </c>
    </row>
    <row r="16672" spans="1:9" ht="32" customHeight="1">
      <c r="A16672" s="19" t="s">
        <v>211779</v>
      </c>
      <c r="B16672" s="20" t="s">
        <v>176649</v>
      </c>
      <c r="C16672" s="22">
        <v>21</v>
      </c>
      <c r="D16672" s="21" t="s">
        <v>177259</v>
      </c>
      <c r="E16672" s="22">
        <v>32</v>
      </c>
      <c r="F16672" s="21" t="s">
        <v>191887</v>
      </c>
      <c r="G16672" s="22">
        <v>30</v>
      </c>
      <c r="H16672" s="22">
        <v>86</v>
      </c>
      <c r="I16672" s="21" t="s">
        <v>211780</v>
      </c>
    </row>
    <row r="16673" spans="1:9" ht="32" customHeight="1">
      <c r="A16673" s="19" t="s">
        <v>211781</v>
      </c>
      <c r="B16673" s="20" t="s">
        <v>184815</v>
      </c>
      <c r="C16673" s="22">
        <v>92</v>
      </c>
      <c r="D16673" s="21" t="s">
        <v>185649</v>
      </c>
      <c r="E16673" s="22">
        <v>14</v>
      </c>
      <c r="F16673" s="21" t="s">
        <v>176533</v>
      </c>
      <c r="G16673" s="22">
        <v>52</v>
      </c>
      <c r="H16673" s="22">
        <v>161</v>
      </c>
      <c r="I16673" s="21" t="s">
        <v>211782</v>
      </c>
    </row>
    <row r="16674" spans="1:9" ht="32" customHeight="1">
      <c r="A16674" s="19" t="s">
        <v>211783</v>
      </c>
      <c r="B16674" s="20" t="s">
        <v>211784</v>
      </c>
      <c r="C16674" s="22">
        <v>144</v>
      </c>
      <c r="D16674" s="21" t="s">
        <v>188256</v>
      </c>
      <c r="E16674" s="22">
        <v>14</v>
      </c>
      <c r="F16674" s="21" t="s">
        <v>182466</v>
      </c>
      <c r="G16674" s="22">
        <v>104</v>
      </c>
      <c r="H16674" s="22">
        <v>265</v>
      </c>
      <c r="I16674" s="21" t="s">
        <v>211785</v>
      </c>
    </row>
    <row r="16675" spans="1:9" ht="32" customHeight="1">
      <c r="A16675" s="19" t="s">
        <v>211786</v>
      </c>
      <c r="B16675" s="24">
        <v>20</v>
      </c>
      <c r="C16675" s="22">
        <v>36</v>
      </c>
      <c r="D16675" s="21" t="s">
        <v>211787</v>
      </c>
      <c r="E16675" s="22">
        <v>137</v>
      </c>
      <c r="F16675" s="21" t="s">
        <v>178603</v>
      </c>
      <c r="G16675" s="22">
        <v>7</v>
      </c>
      <c r="H16675" s="22">
        <v>183</v>
      </c>
      <c r="I16675" s="21" t="s">
        <v>211788</v>
      </c>
    </row>
    <row r="16676" spans="1:9" ht="32" customHeight="1">
      <c r="A16676" s="19" t="s">
        <v>211789</v>
      </c>
      <c r="B16676" s="24">
        <v>0</v>
      </c>
      <c r="C16676" s="22">
        <v>0</v>
      </c>
      <c r="D16676" s="21" t="s">
        <v>211790</v>
      </c>
      <c r="E16676" s="22">
        <v>395</v>
      </c>
      <c r="F16676" s="21" t="s">
        <v>211791</v>
      </c>
      <c r="G16676" s="22">
        <v>61</v>
      </c>
      <c r="H16676" s="22">
        <v>459</v>
      </c>
      <c r="I16676" s="21" t="s">
        <v>211792</v>
      </c>
    </row>
    <row r="16677" spans="1:9" ht="32" customHeight="1">
      <c r="A16677" s="19" t="s">
        <v>211793</v>
      </c>
      <c r="B16677" s="20" t="s">
        <v>170405</v>
      </c>
      <c r="C16677" s="22">
        <v>39</v>
      </c>
      <c r="D16677" s="21" t="s">
        <v>211794</v>
      </c>
      <c r="E16677" s="22">
        <v>224</v>
      </c>
      <c r="F16677" s="21" t="s">
        <v>211795</v>
      </c>
      <c r="G16677" s="22">
        <v>88</v>
      </c>
      <c r="H16677" s="22">
        <v>354</v>
      </c>
      <c r="I16677" s="21" t="s">
        <v>211796</v>
      </c>
    </row>
    <row r="16678" spans="1:9" ht="32" customHeight="1">
      <c r="A16678" s="19" t="s">
        <v>211797</v>
      </c>
      <c r="B16678" s="20" t="s">
        <v>173936</v>
      </c>
      <c r="C16678" s="22">
        <v>1</v>
      </c>
      <c r="D16678" s="21" t="s">
        <v>171998</v>
      </c>
      <c r="E16678" s="22">
        <v>115</v>
      </c>
      <c r="F16678" s="21" t="s">
        <v>170680</v>
      </c>
      <c r="G16678" s="22">
        <v>4</v>
      </c>
      <c r="H16678" s="22">
        <v>123</v>
      </c>
      <c r="I16678" s="21" t="s">
        <v>211798</v>
      </c>
    </row>
    <row r="16679" spans="1:9" ht="32" customHeight="1">
      <c r="A16679" s="19" t="s">
        <v>211799</v>
      </c>
      <c r="B16679" s="24">
        <v>0</v>
      </c>
      <c r="C16679" s="22">
        <v>0</v>
      </c>
      <c r="D16679" s="21" t="s">
        <v>171598</v>
      </c>
      <c r="E16679" s="22">
        <v>91</v>
      </c>
      <c r="F16679" s="21" t="s">
        <v>169859</v>
      </c>
      <c r="G16679" s="22">
        <v>6</v>
      </c>
      <c r="H16679" s="22">
        <v>100</v>
      </c>
      <c r="I16679" s="21" t="s">
        <v>211800</v>
      </c>
    </row>
    <row r="16680" spans="1:9" ht="32" customHeight="1">
      <c r="A16680" s="19" t="s">
        <v>211801</v>
      </c>
      <c r="B16680" s="20" t="s">
        <v>174751</v>
      </c>
      <c r="C16680" s="22">
        <v>1</v>
      </c>
      <c r="D16680" s="21" t="s">
        <v>184961</v>
      </c>
      <c r="E16680" s="22">
        <v>106</v>
      </c>
      <c r="F16680" s="21" t="s">
        <v>171131</v>
      </c>
      <c r="G16680" s="22">
        <v>3</v>
      </c>
      <c r="H16680" s="22">
        <v>113</v>
      </c>
      <c r="I16680" s="21" t="s">
        <v>211802</v>
      </c>
    </row>
    <row r="16681" spans="1:9" ht="32" customHeight="1">
      <c r="A16681" s="19" t="s">
        <v>211803</v>
      </c>
      <c r="B16681" s="20" t="s">
        <v>189462</v>
      </c>
      <c r="C16681" s="22">
        <v>5</v>
      </c>
      <c r="D16681" s="21" t="s">
        <v>211804</v>
      </c>
      <c r="E16681" s="22">
        <v>176</v>
      </c>
      <c r="F16681" s="21" t="s">
        <v>171952</v>
      </c>
      <c r="G16681" s="22">
        <v>8</v>
      </c>
      <c r="H16681" s="22">
        <v>192</v>
      </c>
      <c r="I16681" s="21" t="s">
        <v>211805</v>
      </c>
    </row>
    <row r="16682" spans="1:9" ht="32" customHeight="1">
      <c r="A16682" s="19" t="s">
        <v>211806</v>
      </c>
      <c r="B16682" s="20" t="s">
        <v>173624</v>
      </c>
      <c r="C16682" s="22">
        <v>20</v>
      </c>
      <c r="D16682" s="21" t="s">
        <v>182399</v>
      </c>
      <c r="E16682" s="22">
        <v>121</v>
      </c>
      <c r="F16682" s="21" t="s">
        <v>175105</v>
      </c>
      <c r="G16682" s="22">
        <v>4</v>
      </c>
      <c r="H16682" s="22">
        <v>148</v>
      </c>
      <c r="I16682" s="21" t="s">
        <v>211807</v>
      </c>
    </row>
    <row r="16683" spans="1:9" ht="32" customHeight="1">
      <c r="A16683" s="19" t="s">
        <v>211808</v>
      </c>
      <c r="B16683" s="20" t="s">
        <v>187940</v>
      </c>
      <c r="C16683" s="22">
        <v>14</v>
      </c>
      <c r="D16683" s="21" t="s">
        <v>171418</v>
      </c>
      <c r="E16683" s="22">
        <v>68</v>
      </c>
      <c r="F16683" s="21" t="s">
        <v>177756</v>
      </c>
      <c r="G16683" s="22">
        <v>10</v>
      </c>
      <c r="H16683" s="22">
        <v>95</v>
      </c>
      <c r="I16683" s="21" t="s">
        <v>211809</v>
      </c>
    </row>
    <row r="16684" spans="1:9" ht="32" customHeight="1">
      <c r="A16684" s="19" t="s">
        <v>211810</v>
      </c>
      <c r="B16684" s="20" t="s">
        <v>211811</v>
      </c>
      <c r="C16684" s="22">
        <v>59</v>
      </c>
      <c r="D16684" s="21" t="s">
        <v>172466</v>
      </c>
      <c r="E16684" s="22">
        <v>228</v>
      </c>
      <c r="F16684" s="21" t="s">
        <v>169913</v>
      </c>
      <c r="G16684" s="22">
        <v>7</v>
      </c>
      <c r="H16684" s="22">
        <v>297</v>
      </c>
      <c r="I16684" s="21" t="s">
        <v>211812</v>
      </c>
    </row>
    <row r="16685" spans="1:9" ht="32" customHeight="1">
      <c r="A16685" s="19" t="s">
        <v>211813</v>
      </c>
      <c r="B16685" s="20" t="s">
        <v>184308</v>
      </c>
      <c r="C16685" s="22">
        <v>37</v>
      </c>
      <c r="D16685" s="21" t="s">
        <v>174269</v>
      </c>
      <c r="E16685" s="22">
        <v>67</v>
      </c>
      <c r="F16685" s="21" t="s">
        <v>171286</v>
      </c>
      <c r="G16685" s="22">
        <v>34</v>
      </c>
      <c r="H16685" s="22">
        <v>141</v>
      </c>
      <c r="I16685" s="21" t="s">
        <v>211814</v>
      </c>
    </row>
    <row r="16686" spans="1:9" ht="32" customHeight="1">
      <c r="A16686" s="19" t="s">
        <v>211815</v>
      </c>
      <c r="B16686" s="20" t="s">
        <v>184308</v>
      </c>
      <c r="C16686" s="22">
        <v>37</v>
      </c>
      <c r="D16686" s="21" t="s">
        <v>174269</v>
      </c>
      <c r="E16686" s="22">
        <v>67</v>
      </c>
      <c r="F16686" s="21" t="s">
        <v>171286</v>
      </c>
      <c r="G16686" s="22">
        <v>34</v>
      </c>
      <c r="H16686" s="22">
        <v>141</v>
      </c>
      <c r="I16686" s="21" t="s">
        <v>211816</v>
      </c>
    </row>
    <row r="16687" spans="1:9" ht="44" customHeight="1">
      <c r="A16687" s="19" t="s">
        <v>211817</v>
      </c>
      <c r="B16687" s="20" t="s">
        <v>180998</v>
      </c>
      <c r="C16687" s="22">
        <v>51</v>
      </c>
      <c r="D16687" s="21" t="s">
        <v>172569</v>
      </c>
      <c r="E16687" s="22">
        <v>54</v>
      </c>
      <c r="F16687" s="21" t="s">
        <v>170065</v>
      </c>
      <c r="G16687" s="22">
        <v>21</v>
      </c>
      <c r="H16687" s="22">
        <v>129</v>
      </c>
      <c r="I16687" s="21" t="s">
        <v>211818</v>
      </c>
    </row>
    <row r="16688" spans="1:9" ht="44" customHeight="1">
      <c r="A16688" s="19" t="s">
        <v>211819</v>
      </c>
      <c r="B16688" s="20" t="s">
        <v>178153</v>
      </c>
      <c r="C16688" s="22">
        <v>16</v>
      </c>
      <c r="D16688" s="21" t="s">
        <v>211820</v>
      </c>
      <c r="E16688" s="22">
        <v>197</v>
      </c>
      <c r="F16688" s="21" t="s">
        <v>171151</v>
      </c>
      <c r="G16688" s="22">
        <v>9</v>
      </c>
      <c r="H16688" s="22">
        <v>225</v>
      </c>
      <c r="I16688" s="21" t="s">
        <v>211821</v>
      </c>
    </row>
    <row r="16689" spans="1:9" ht="32" customHeight="1">
      <c r="A16689" s="19" t="s">
        <v>211822</v>
      </c>
      <c r="B16689" s="20" t="s">
        <v>173947</v>
      </c>
      <c r="C16689" s="22">
        <v>2</v>
      </c>
      <c r="D16689" s="21" t="s">
        <v>172690</v>
      </c>
      <c r="E16689" s="22">
        <v>158</v>
      </c>
      <c r="F16689" s="21" t="s">
        <v>169862</v>
      </c>
      <c r="G16689" s="22">
        <v>8</v>
      </c>
      <c r="H16689" s="22">
        <v>171</v>
      </c>
      <c r="I16689" s="21" t="s">
        <v>211823</v>
      </c>
    </row>
    <row r="16690" spans="1:9" ht="32" customHeight="1">
      <c r="A16690" s="19" t="s">
        <v>211824</v>
      </c>
      <c r="B16690" s="24">
        <v>0</v>
      </c>
      <c r="C16690" s="22">
        <v>0</v>
      </c>
      <c r="D16690" s="21" t="s">
        <v>170404</v>
      </c>
      <c r="E16690" s="22">
        <v>160</v>
      </c>
      <c r="F16690" s="21" t="s">
        <v>170405</v>
      </c>
      <c r="G16690" s="22">
        <v>20</v>
      </c>
      <c r="H16690" s="22">
        <v>183</v>
      </c>
      <c r="I16690" s="21" t="s">
        <v>211825</v>
      </c>
    </row>
    <row r="16691" spans="1:9" ht="32" customHeight="1">
      <c r="A16691" s="19" t="s">
        <v>211826</v>
      </c>
      <c r="B16691" s="20" t="s">
        <v>175482</v>
      </c>
      <c r="C16691" s="22">
        <v>86</v>
      </c>
      <c r="D16691" s="39">
        <v>28125</v>
      </c>
      <c r="E16691" s="22">
        <v>45</v>
      </c>
      <c r="F16691" s="39">
        <v>18125</v>
      </c>
      <c r="G16691" s="22">
        <v>29</v>
      </c>
      <c r="H16691" s="22">
        <v>163</v>
      </c>
      <c r="I16691" s="21" t="s">
        <v>211827</v>
      </c>
    </row>
    <row r="16692" spans="1:9" ht="32" customHeight="1">
      <c r="A16692" s="19" t="s">
        <v>211828</v>
      </c>
      <c r="B16692" s="20" t="s">
        <v>175008</v>
      </c>
      <c r="C16692" s="22">
        <v>72</v>
      </c>
      <c r="D16692" s="22">
        <v>0</v>
      </c>
      <c r="E16692" s="22">
        <v>0</v>
      </c>
      <c r="F16692" s="21" t="s">
        <v>171601</v>
      </c>
      <c r="G16692" s="22">
        <v>6</v>
      </c>
      <c r="H16692" s="22">
        <v>81</v>
      </c>
      <c r="I16692" s="21" t="s">
        <v>211829</v>
      </c>
    </row>
    <row r="16693" spans="1:9" ht="32" customHeight="1">
      <c r="A16693" s="19" t="s">
        <v>211830</v>
      </c>
      <c r="B16693" s="20" t="s">
        <v>186868</v>
      </c>
      <c r="C16693" s="22">
        <v>50</v>
      </c>
      <c r="D16693" s="21" t="s">
        <v>201511</v>
      </c>
      <c r="E16693" s="22">
        <v>128</v>
      </c>
      <c r="F16693" s="21" t="s">
        <v>175129</v>
      </c>
      <c r="G16693" s="22">
        <v>16</v>
      </c>
      <c r="H16693" s="22">
        <v>197</v>
      </c>
      <c r="I16693" s="21" t="s">
        <v>211831</v>
      </c>
    </row>
    <row r="16694" spans="1:9" ht="32" customHeight="1">
      <c r="A16694" s="19" t="s">
        <v>211832</v>
      </c>
      <c r="B16694" s="20" t="s">
        <v>173922</v>
      </c>
      <c r="C16694" s="22">
        <v>14</v>
      </c>
      <c r="D16694" s="21" t="s">
        <v>170723</v>
      </c>
      <c r="E16694" s="22">
        <v>36</v>
      </c>
      <c r="F16694" s="21" t="s">
        <v>169787</v>
      </c>
      <c r="G16694" s="22">
        <v>28</v>
      </c>
      <c r="H16694" s="22">
        <v>81</v>
      </c>
      <c r="I16694" s="21" t="s">
        <v>211833</v>
      </c>
    </row>
    <row r="16695" spans="1:9" ht="32" customHeight="1">
      <c r="A16695" s="19" t="s">
        <v>211834</v>
      </c>
      <c r="B16695" s="20" t="s">
        <v>175201</v>
      </c>
      <c r="C16695" s="22">
        <v>1</v>
      </c>
      <c r="D16695" s="21" t="s">
        <v>176014</v>
      </c>
      <c r="E16695" s="22">
        <v>91</v>
      </c>
      <c r="F16695" s="21" t="s">
        <v>169700</v>
      </c>
      <c r="G16695" s="22">
        <v>4</v>
      </c>
      <c r="H16695" s="22">
        <v>99</v>
      </c>
      <c r="I16695" s="21" t="s">
        <v>211835</v>
      </c>
    </row>
    <row r="16696" spans="1:9" ht="32" customHeight="1">
      <c r="A16696" s="19" t="s">
        <v>211836</v>
      </c>
      <c r="B16696" s="20" t="s">
        <v>174948</v>
      </c>
      <c r="C16696" s="22">
        <v>54</v>
      </c>
      <c r="D16696" s="21" t="s">
        <v>211837</v>
      </c>
      <c r="E16696" s="22">
        <v>64</v>
      </c>
      <c r="F16696" s="21" t="s">
        <v>173491</v>
      </c>
      <c r="G16696" s="22">
        <v>47</v>
      </c>
      <c r="H16696" s="22">
        <v>168</v>
      </c>
      <c r="I16696" s="21" t="s">
        <v>211838</v>
      </c>
    </row>
    <row r="16697" spans="1:9" ht="32" customHeight="1">
      <c r="A16697" s="19" t="s">
        <v>211839</v>
      </c>
      <c r="B16697" s="20" t="s">
        <v>174558</v>
      </c>
      <c r="C16697" s="22">
        <v>14</v>
      </c>
      <c r="D16697" s="21" t="s">
        <v>179579</v>
      </c>
      <c r="E16697" s="22">
        <v>69</v>
      </c>
      <c r="F16697" s="21" t="s">
        <v>180956</v>
      </c>
      <c r="G16697" s="22">
        <v>12</v>
      </c>
      <c r="H16697" s="22">
        <v>98</v>
      </c>
      <c r="I16697" s="21" t="s">
        <v>211840</v>
      </c>
    </row>
    <row r="16698" spans="1:9" ht="32" customHeight="1">
      <c r="A16698" s="19" t="s">
        <v>211841</v>
      </c>
      <c r="B16698" s="20" t="s">
        <v>172782</v>
      </c>
      <c r="C16698" s="22">
        <v>1</v>
      </c>
      <c r="D16698" s="21" t="s">
        <v>172781</v>
      </c>
      <c r="E16698" s="22">
        <v>65</v>
      </c>
      <c r="F16698" s="21" t="s">
        <v>170838</v>
      </c>
      <c r="G16698" s="22">
        <v>19</v>
      </c>
      <c r="H16698" s="22">
        <v>88</v>
      </c>
      <c r="I16698" s="21" t="s">
        <v>211842</v>
      </c>
    </row>
    <row r="16699" spans="1:9" ht="32" customHeight="1">
      <c r="A16699" s="19" t="s">
        <v>211843</v>
      </c>
      <c r="B16699" s="20" t="s">
        <v>169663</v>
      </c>
      <c r="C16699" s="22">
        <v>16</v>
      </c>
      <c r="D16699" s="21" t="s">
        <v>172955</v>
      </c>
      <c r="E16699" s="22">
        <v>66</v>
      </c>
      <c r="F16699" s="21" t="s">
        <v>169913</v>
      </c>
      <c r="G16699" s="22">
        <v>2</v>
      </c>
      <c r="H16699" s="22">
        <v>87</v>
      </c>
      <c r="I16699" s="21" t="s">
        <v>211844</v>
      </c>
    </row>
    <row r="16700" spans="1:9" ht="32" customHeight="1">
      <c r="A16700" s="19" t="s">
        <v>211845</v>
      </c>
      <c r="B16700" s="20" t="s">
        <v>211846</v>
      </c>
      <c r="C16700" s="22">
        <v>65</v>
      </c>
      <c r="D16700" s="21" t="s">
        <v>189502</v>
      </c>
      <c r="E16700" s="22">
        <v>85</v>
      </c>
      <c r="F16700" s="21" t="s">
        <v>193051</v>
      </c>
      <c r="G16700" s="22">
        <v>11</v>
      </c>
      <c r="H16700" s="22">
        <v>164</v>
      </c>
      <c r="I16700" s="21" t="s">
        <v>211847</v>
      </c>
    </row>
    <row r="16701" spans="1:9" ht="44" customHeight="1">
      <c r="A16701" s="19" t="s">
        <v>211848</v>
      </c>
      <c r="B16701" s="20" t="s">
        <v>170952</v>
      </c>
      <c r="C16701" s="22">
        <v>4</v>
      </c>
      <c r="D16701" s="21" t="s">
        <v>173939</v>
      </c>
      <c r="E16701" s="22">
        <v>92</v>
      </c>
      <c r="F16701" s="21" t="s">
        <v>169991</v>
      </c>
      <c r="G16701" s="22">
        <v>3</v>
      </c>
      <c r="H16701" s="22">
        <v>102</v>
      </c>
      <c r="I16701" s="21" t="s">
        <v>211849</v>
      </c>
    </row>
    <row r="16702" spans="1:9" ht="44" customHeight="1">
      <c r="A16702" s="19" t="s">
        <v>211850</v>
      </c>
      <c r="B16702" s="20" t="s">
        <v>189242</v>
      </c>
      <c r="C16702" s="22">
        <v>18</v>
      </c>
      <c r="D16702" s="21" t="s">
        <v>187762</v>
      </c>
      <c r="E16702" s="22">
        <v>77</v>
      </c>
      <c r="F16702" s="22">
        <v>0</v>
      </c>
      <c r="G16702" s="22">
        <v>0</v>
      </c>
      <c r="H16702" s="22">
        <v>98</v>
      </c>
      <c r="I16702" s="21" t="s">
        <v>211851</v>
      </c>
    </row>
    <row r="16703" spans="1:9" ht="32" customHeight="1">
      <c r="A16703" s="19" t="s">
        <v>211852</v>
      </c>
      <c r="B16703" s="20" t="s">
        <v>172538</v>
      </c>
      <c r="C16703" s="22">
        <v>75</v>
      </c>
      <c r="D16703" s="22">
        <v>0</v>
      </c>
      <c r="E16703" s="22">
        <v>0</v>
      </c>
      <c r="F16703" s="21" t="s">
        <v>172539</v>
      </c>
      <c r="G16703" s="22">
        <v>6</v>
      </c>
      <c r="H16703" s="22">
        <v>84</v>
      </c>
      <c r="I16703" s="21" t="s">
        <v>211853</v>
      </c>
    </row>
    <row r="16704" spans="1:9" ht="32" customHeight="1">
      <c r="A16704" s="19" t="s">
        <v>211854</v>
      </c>
      <c r="B16704" s="20" t="s">
        <v>171219</v>
      </c>
      <c r="C16704" s="22">
        <v>20</v>
      </c>
      <c r="D16704" s="21" t="s">
        <v>180449</v>
      </c>
      <c r="E16704" s="22">
        <v>58</v>
      </c>
      <c r="F16704" s="21" t="s">
        <v>185297</v>
      </c>
      <c r="G16704" s="22">
        <v>17</v>
      </c>
      <c r="H16704" s="22">
        <v>98</v>
      </c>
      <c r="I16704" s="21" t="s">
        <v>211855</v>
      </c>
    </row>
    <row r="16705" spans="1:9" ht="32" customHeight="1">
      <c r="A16705" s="19" t="s">
        <v>211856</v>
      </c>
      <c r="B16705" s="24">
        <v>0</v>
      </c>
      <c r="C16705" s="22">
        <v>0</v>
      </c>
      <c r="D16705" s="22">
        <v>100</v>
      </c>
      <c r="E16705" s="22">
        <v>95</v>
      </c>
      <c r="F16705" s="22">
        <v>0</v>
      </c>
      <c r="G16705" s="22">
        <v>0</v>
      </c>
      <c r="H16705" s="22">
        <v>98</v>
      </c>
      <c r="I16705" s="21" t="s">
        <v>211857</v>
      </c>
    </row>
    <row r="16706" spans="1:9" ht="32" customHeight="1">
      <c r="A16706" s="19" t="s">
        <v>211858</v>
      </c>
      <c r="B16706" s="20" t="s">
        <v>191758</v>
      </c>
      <c r="C16706" s="22">
        <v>43</v>
      </c>
      <c r="D16706" s="21" t="s">
        <v>211859</v>
      </c>
      <c r="E16706" s="22">
        <v>87</v>
      </c>
      <c r="F16706" s="22">
        <v>0</v>
      </c>
      <c r="G16706" s="22">
        <v>0</v>
      </c>
      <c r="H16706" s="22">
        <v>133</v>
      </c>
      <c r="I16706" s="21" t="s">
        <v>211860</v>
      </c>
    </row>
    <row r="16707" spans="1:9" ht="44" customHeight="1">
      <c r="A16707" s="19" t="s">
        <v>211861</v>
      </c>
      <c r="B16707" s="24">
        <v>18</v>
      </c>
      <c r="C16707" s="22">
        <v>27</v>
      </c>
      <c r="D16707" s="21" t="s">
        <v>178222</v>
      </c>
      <c r="E16707" s="22">
        <v>118</v>
      </c>
      <c r="F16707" s="21" t="s">
        <v>170680</v>
      </c>
      <c r="G16707" s="22">
        <v>5</v>
      </c>
      <c r="H16707" s="22">
        <v>153</v>
      </c>
      <c r="I16707" s="21" t="s">
        <v>211862</v>
      </c>
    </row>
    <row r="16708" spans="1:9" ht="44" customHeight="1">
      <c r="A16708" s="19" t="s">
        <v>211863</v>
      </c>
      <c r="B16708" s="24">
        <v>100</v>
      </c>
      <c r="C16708" s="22">
        <v>50</v>
      </c>
      <c r="D16708" s="22">
        <v>0</v>
      </c>
      <c r="E16708" s="22">
        <v>0</v>
      </c>
      <c r="F16708" s="22">
        <v>0</v>
      </c>
      <c r="G16708" s="22">
        <v>0</v>
      </c>
      <c r="H16708" s="22">
        <v>53</v>
      </c>
      <c r="I16708" s="21" t="s">
        <v>211864</v>
      </c>
    </row>
    <row r="16709" spans="1:9" ht="32" customHeight="1">
      <c r="A16709" s="19" t="s">
        <v>211865</v>
      </c>
      <c r="B16709" s="20" t="s">
        <v>179143</v>
      </c>
      <c r="C16709" s="22">
        <v>9</v>
      </c>
      <c r="D16709" s="21" t="s">
        <v>184124</v>
      </c>
      <c r="E16709" s="22">
        <v>88</v>
      </c>
      <c r="F16709" s="22">
        <v>0</v>
      </c>
      <c r="G16709" s="22">
        <v>0</v>
      </c>
      <c r="H16709" s="22">
        <v>100</v>
      </c>
      <c r="I16709" s="21" t="s">
        <v>211866</v>
      </c>
    </row>
    <row r="16710" spans="1:9" ht="32" customHeight="1">
      <c r="A16710" s="19" t="s">
        <v>211867</v>
      </c>
      <c r="B16710" s="20" t="s">
        <v>174945</v>
      </c>
      <c r="C16710" s="22">
        <v>122</v>
      </c>
      <c r="D16710" s="21" t="s">
        <v>184320</v>
      </c>
      <c r="E16710" s="22">
        <v>7</v>
      </c>
      <c r="F16710" s="21" t="s">
        <v>198553</v>
      </c>
      <c r="G16710" s="22">
        <v>17</v>
      </c>
      <c r="H16710" s="22">
        <v>149</v>
      </c>
      <c r="I16710" s="21" t="s">
        <v>211868</v>
      </c>
    </row>
    <row r="16711" spans="1:9" ht="32" customHeight="1">
      <c r="A16711" s="19" t="s">
        <v>211869</v>
      </c>
      <c r="B16711" s="20" t="s">
        <v>173863</v>
      </c>
      <c r="C16711" s="22">
        <v>8</v>
      </c>
      <c r="D16711" s="21" t="s">
        <v>170465</v>
      </c>
      <c r="E16711" s="22">
        <v>206</v>
      </c>
      <c r="F16711" s="21" t="s">
        <v>170232</v>
      </c>
      <c r="G16711" s="22">
        <v>2</v>
      </c>
      <c r="H16711" s="22">
        <v>219</v>
      </c>
      <c r="I16711" s="21" t="s">
        <v>211870</v>
      </c>
    </row>
    <row r="16712" spans="1:9" ht="32" customHeight="1">
      <c r="A16712" s="19" t="s">
        <v>211871</v>
      </c>
      <c r="B16712" s="20" t="s">
        <v>170477</v>
      </c>
      <c r="C16712" s="22">
        <v>116</v>
      </c>
      <c r="D16712" s="21" t="s">
        <v>176167</v>
      </c>
      <c r="E16712" s="22">
        <v>39</v>
      </c>
      <c r="F16712" s="21" t="s">
        <v>174664</v>
      </c>
      <c r="G16712" s="22">
        <v>25</v>
      </c>
      <c r="H16712" s="22">
        <v>183</v>
      </c>
      <c r="I16712" s="21" t="s">
        <v>211872</v>
      </c>
    </row>
    <row r="16713" spans="1:9" ht="32" customHeight="1">
      <c r="A16713" s="19" t="s">
        <v>211873</v>
      </c>
      <c r="B16713" s="20" t="s">
        <v>170477</v>
      </c>
      <c r="C16713" s="22">
        <v>116</v>
      </c>
      <c r="D16713" s="21" t="s">
        <v>176167</v>
      </c>
      <c r="E16713" s="22">
        <v>39</v>
      </c>
      <c r="F16713" s="21" t="s">
        <v>174664</v>
      </c>
      <c r="G16713" s="22">
        <v>25</v>
      </c>
      <c r="H16713" s="22">
        <v>183</v>
      </c>
      <c r="I16713" s="21" t="s">
        <v>211874</v>
      </c>
    </row>
    <row r="16714" spans="1:9" ht="32" customHeight="1">
      <c r="A16714" s="19" t="s">
        <v>211875</v>
      </c>
      <c r="B16714" s="20" t="s">
        <v>174299</v>
      </c>
      <c r="C16714" s="22">
        <v>50</v>
      </c>
      <c r="D16714" s="21" t="s">
        <v>172045</v>
      </c>
      <c r="E16714" s="22">
        <v>135</v>
      </c>
      <c r="F16714" s="21" t="s">
        <v>193415</v>
      </c>
      <c r="G16714" s="22">
        <v>7</v>
      </c>
      <c r="H16714" s="22">
        <v>195</v>
      </c>
      <c r="I16714" s="21" t="s">
        <v>211876</v>
      </c>
    </row>
    <row r="16715" spans="1:9" ht="32" customHeight="1">
      <c r="A16715" s="19" t="s">
        <v>211877</v>
      </c>
      <c r="B16715" s="20" t="s">
        <v>170910</v>
      </c>
      <c r="C16715" s="22">
        <v>3</v>
      </c>
      <c r="D16715" s="21" t="s">
        <v>170494</v>
      </c>
      <c r="E16715" s="22">
        <v>132</v>
      </c>
      <c r="F16715" s="21" t="s">
        <v>170909</v>
      </c>
      <c r="G16715" s="22">
        <v>9</v>
      </c>
      <c r="H16715" s="22">
        <v>147</v>
      </c>
      <c r="I16715" s="21" t="s">
        <v>211878</v>
      </c>
    </row>
    <row r="16716" spans="1:9" ht="32" customHeight="1">
      <c r="A16716" s="19" t="s">
        <v>211879</v>
      </c>
      <c r="B16716" s="20" t="s">
        <v>170558</v>
      </c>
      <c r="C16716" s="22">
        <v>3</v>
      </c>
      <c r="D16716" s="21" t="s">
        <v>171440</v>
      </c>
      <c r="E16716" s="22">
        <v>128</v>
      </c>
      <c r="F16716" s="21" t="s">
        <v>171474</v>
      </c>
      <c r="G16716" s="22">
        <v>1</v>
      </c>
      <c r="H16716" s="22">
        <v>135</v>
      </c>
      <c r="I16716" s="21" t="s">
        <v>211880</v>
      </c>
    </row>
    <row r="16717" spans="1:9" ht="32" customHeight="1">
      <c r="A16717" s="19" t="s">
        <v>211881</v>
      </c>
      <c r="B16717" s="20" t="s">
        <v>177784</v>
      </c>
      <c r="C16717" s="22">
        <v>87</v>
      </c>
      <c r="D16717" s="21" t="s">
        <v>183985</v>
      </c>
      <c r="E16717" s="22">
        <v>37</v>
      </c>
      <c r="F16717" s="21" t="s">
        <v>176507</v>
      </c>
      <c r="G16717" s="22">
        <v>17</v>
      </c>
      <c r="H16717" s="22">
        <v>144</v>
      </c>
      <c r="I16717" s="21" t="s">
        <v>211882</v>
      </c>
    </row>
    <row r="16718" spans="1:9" ht="32" customHeight="1">
      <c r="A16718" s="19" t="s">
        <v>211883</v>
      </c>
      <c r="B16718" s="20" t="s">
        <v>180894</v>
      </c>
      <c r="C16718" s="22">
        <v>18</v>
      </c>
      <c r="D16718" s="21" t="s">
        <v>185292</v>
      </c>
      <c r="E16718" s="22">
        <v>54</v>
      </c>
      <c r="F16718" s="21" t="s">
        <v>170846</v>
      </c>
      <c r="G16718" s="22">
        <v>16</v>
      </c>
      <c r="H16718" s="22">
        <v>91</v>
      </c>
      <c r="I16718" s="21" t="s">
        <v>211884</v>
      </c>
    </row>
    <row r="16719" spans="1:9" ht="32" customHeight="1">
      <c r="A16719" s="19" t="s">
        <v>211885</v>
      </c>
      <c r="B16719" s="20" t="s">
        <v>211886</v>
      </c>
      <c r="C16719" s="22">
        <v>39</v>
      </c>
      <c r="D16719" s="21" t="s">
        <v>211887</v>
      </c>
      <c r="E16719" s="22">
        <v>101</v>
      </c>
      <c r="F16719" s="22">
        <v>20</v>
      </c>
      <c r="G16719" s="22">
        <v>35</v>
      </c>
      <c r="H16719" s="22">
        <v>178</v>
      </c>
      <c r="I16719" s="21" t="s">
        <v>211888</v>
      </c>
    </row>
    <row r="16720" spans="1:9" ht="32" customHeight="1">
      <c r="A16720" s="19" t="s">
        <v>211889</v>
      </c>
      <c r="B16720" s="20" t="s">
        <v>174366</v>
      </c>
      <c r="C16720" s="22">
        <v>51</v>
      </c>
      <c r="D16720" s="22">
        <v>0</v>
      </c>
      <c r="E16720" s="22">
        <v>0</v>
      </c>
      <c r="F16720" s="21" t="s">
        <v>174766</v>
      </c>
      <c r="G16720" s="22">
        <v>8</v>
      </c>
      <c r="H16720" s="22">
        <v>62</v>
      </c>
      <c r="I16720" s="21" t="s">
        <v>211890</v>
      </c>
    </row>
    <row r="16721" spans="1:9" ht="32" customHeight="1">
      <c r="A16721" s="19" t="s">
        <v>211891</v>
      </c>
      <c r="B16721" s="20" t="s">
        <v>201598</v>
      </c>
      <c r="C16721" s="22">
        <v>55</v>
      </c>
      <c r="D16721" s="22">
        <v>0</v>
      </c>
      <c r="E16721" s="22">
        <v>0</v>
      </c>
      <c r="F16721" s="21" t="s">
        <v>175030</v>
      </c>
      <c r="G16721" s="22">
        <v>26</v>
      </c>
      <c r="H16721" s="22">
        <v>84</v>
      </c>
      <c r="I16721" s="21" t="s">
        <v>211892</v>
      </c>
    </row>
    <row r="16722" spans="1:9" ht="32" customHeight="1">
      <c r="A16722" s="19" t="s">
        <v>211893</v>
      </c>
      <c r="B16722" s="20" t="s">
        <v>173003</v>
      </c>
      <c r="C16722" s="22">
        <v>28</v>
      </c>
      <c r="D16722" s="22">
        <v>75</v>
      </c>
      <c r="E16722" s="22">
        <v>93</v>
      </c>
      <c r="F16722" s="21" t="s">
        <v>174388</v>
      </c>
      <c r="G16722" s="22">
        <v>3</v>
      </c>
      <c r="H16722" s="22">
        <v>127</v>
      </c>
      <c r="I16722" s="21" t="s">
        <v>211894</v>
      </c>
    </row>
    <row r="16723" spans="1:9" ht="32" customHeight="1">
      <c r="A16723" s="19" t="s">
        <v>211895</v>
      </c>
      <c r="B16723" s="20" t="s">
        <v>181951</v>
      </c>
      <c r="C16723" s="22">
        <v>1</v>
      </c>
      <c r="D16723" s="21" t="s">
        <v>208492</v>
      </c>
      <c r="E16723" s="22">
        <v>142</v>
      </c>
      <c r="F16723" s="21" t="s">
        <v>171978</v>
      </c>
      <c r="G16723" s="22">
        <v>3</v>
      </c>
      <c r="H16723" s="22">
        <v>149</v>
      </c>
      <c r="I16723" s="21" t="s">
        <v>211896</v>
      </c>
    </row>
    <row r="16724" spans="1:9" ht="32" customHeight="1">
      <c r="A16724" s="19" t="s">
        <v>211897</v>
      </c>
      <c r="B16724" s="20" t="s">
        <v>175133</v>
      </c>
      <c r="C16724" s="22">
        <v>40</v>
      </c>
      <c r="D16724" s="21" t="s">
        <v>211898</v>
      </c>
      <c r="E16724" s="22">
        <v>71</v>
      </c>
      <c r="F16724" s="21" t="s">
        <v>170333</v>
      </c>
      <c r="G16724" s="22">
        <v>45</v>
      </c>
      <c r="H16724" s="22">
        <v>159</v>
      </c>
      <c r="I16724" s="21" t="s">
        <v>211899</v>
      </c>
    </row>
    <row r="16725" spans="1:9" ht="32" customHeight="1">
      <c r="A16725" s="19" t="s">
        <v>211900</v>
      </c>
      <c r="B16725" s="20" t="s">
        <v>175486</v>
      </c>
      <c r="C16725" s="22">
        <v>27</v>
      </c>
      <c r="D16725" s="21" t="s">
        <v>200931</v>
      </c>
      <c r="E16725" s="22">
        <v>57</v>
      </c>
      <c r="F16725" s="21" t="s">
        <v>181714</v>
      </c>
      <c r="G16725" s="22">
        <v>47</v>
      </c>
      <c r="H16725" s="22">
        <v>134</v>
      </c>
      <c r="I16725" s="21" t="s">
        <v>211901</v>
      </c>
    </row>
    <row r="16726" spans="1:9" ht="32" customHeight="1">
      <c r="A16726" s="19" t="s">
        <v>211902</v>
      </c>
      <c r="B16726" s="20" t="s">
        <v>190775</v>
      </c>
      <c r="C16726" s="22">
        <v>49</v>
      </c>
      <c r="D16726" s="21" t="s">
        <v>190184</v>
      </c>
      <c r="E16726" s="22">
        <v>74</v>
      </c>
      <c r="F16726" s="21" t="s">
        <v>170059</v>
      </c>
      <c r="G16726" s="22">
        <v>12</v>
      </c>
      <c r="H16726" s="22">
        <v>138</v>
      </c>
      <c r="I16726" s="21" t="s">
        <v>211903</v>
      </c>
    </row>
    <row r="16727" spans="1:9" ht="32" customHeight="1">
      <c r="A16727" s="19" t="s">
        <v>211904</v>
      </c>
      <c r="B16727" s="20" t="s">
        <v>181038</v>
      </c>
      <c r="C16727" s="22">
        <v>76</v>
      </c>
      <c r="D16727" s="21" t="s">
        <v>171645</v>
      </c>
      <c r="E16727" s="22">
        <v>42</v>
      </c>
      <c r="F16727" s="21" t="s">
        <v>170619</v>
      </c>
      <c r="G16727" s="22">
        <v>16</v>
      </c>
      <c r="H16727" s="22">
        <v>137</v>
      </c>
      <c r="I16727" s="21" t="s">
        <v>211905</v>
      </c>
    </row>
    <row r="16728" spans="1:9" ht="32" customHeight="1">
      <c r="A16728" s="19" t="s">
        <v>211906</v>
      </c>
      <c r="B16728" s="20" t="s">
        <v>170245</v>
      </c>
      <c r="C16728" s="22">
        <v>6</v>
      </c>
      <c r="D16728" s="21" t="s">
        <v>174366</v>
      </c>
      <c r="E16728" s="22">
        <v>51</v>
      </c>
      <c r="F16728" s="21" t="s">
        <v>169715</v>
      </c>
      <c r="G16728" s="22">
        <v>2</v>
      </c>
      <c r="H16728" s="22">
        <v>62</v>
      </c>
      <c r="I16728" s="21" t="s">
        <v>211907</v>
      </c>
    </row>
    <row r="16729" spans="1:9" ht="32" customHeight="1">
      <c r="A16729" s="19" t="s">
        <v>211908</v>
      </c>
      <c r="B16729" s="20" t="s">
        <v>175133</v>
      </c>
      <c r="C16729" s="22">
        <v>30</v>
      </c>
      <c r="D16729" s="21" t="s">
        <v>169673</v>
      </c>
      <c r="E16729" s="22">
        <v>36</v>
      </c>
      <c r="F16729" s="21" t="s">
        <v>178254</v>
      </c>
      <c r="G16729" s="22">
        <v>51</v>
      </c>
      <c r="H16729" s="22">
        <v>120</v>
      </c>
      <c r="I16729" s="21" t="s">
        <v>211909</v>
      </c>
    </row>
    <row r="16730" spans="1:9" ht="32" customHeight="1">
      <c r="A16730" s="19" t="s">
        <v>211910</v>
      </c>
      <c r="B16730" s="20" t="s">
        <v>188065</v>
      </c>
      <c r="C16730" s="22">
        <v>8</v>
      </c>
      <c r="D16730" s="21" t="s">
        <v>170093</v>
      </c>
      <c r="E16730" s="22">
        <v>119</v>
      </c>
      <c r="F16730" s="21" t="s">
        <v>184603</v>
      </c>
      <c r="G16730" s="22">
        <v>6</v>
      </c>
      <c r="H16730" s="22">
        <v>136</v>
      </c>
      <c r="I16730" s="21" t="s">
        <v>211911</v>
      </c>
    </row>
    <row r="16731" spans="1:9" ht="32" customHeight="1">
      <c r="A16731" s="19" t="s">
        <v>211912</v>
      </c>
      <c r="B16731" s="20" t="s">
        <v>175035</v>
      </c>
      <c r="C16731" s="22">
        <v>23</v>
      </c>
      <c r="D16731" s="21" t="s">
        <v>190431</v>
      </c>
      <c r="E16731" s="22">
        <v>119</v>
      </c>
      <c r="F16731" s="21" t="s">
        <v>172509</v>
      </c>
      <c r="G16731" s="22">
        <v>25</v>
      </c>
      <c r="H16731" s="22">
        <v>170</v>
      </c>
      <c r="I16731" s="21" t="s">
        <v>211913</v>
      </c>
    </row>
    <row r="16732" spans="1:9" ht="32" customHeight="1">
      <c r="A16732" s="19" t="s">
        <v>211914</v>
      </c>
      <c r="B16732" s="20" t="s">
        <v>177637</v>
      </c>
      <c r="C16732" s="22">
        <v>42</v>
      </c>
      <c r="D16732" s="21" t="s">
        <v>171022</v>
      </c>
      <c r="E16732" s="22">
        <v>40</v>
      </c>
      <c r="F16732" s="21" t="s">
        <v>179885</v>
      </c>
      <c r="G16732" s="22">
        <v>36</v>
      </c>
      <c r="H16732" s="22">
        <v>121</v>
      </c>
      <c r="I16732" s="21" t="s">
        <v>211915</v>
      </c>
    </row>
    <row r="16733" spans="1:9" ht="32" customHeight="1">
      <c r="A16733" s="19" t="s">
        <v>211916</v>
      </c>
      <c r="B16733" s="20" t="s">
        <v>171620</v>
      </c>
      <c r="C16733" s="22">
        <v>2</v>
      </c>
      <c r="D16733" s="21" t="s">
        <v>173469</v>
      </c>
      <c r="E16733" s="22">
        <v>152</v>
      </c>
      <c r="F16733" s="21" t="s">
        <v>171620</v>
      </c>
      <c r="G16733" s="22">
        <v>2</v>
      </c>
      <c r="H16733" s="22">
        <v>159</v>
      </c>
      <c r="I16733" s="21" t="s">
        <v>211917</v>
      </c>
    </row>
    <row r="16734" spans="1:9" ht="32" customHeight="1">
      <c r="A16734" s="19" t="s">
        <v>211918</v>
      </c>
      <c r="B16734" s="20" t="s">
        <v>177106</v>
      </c>
      <c r="C16734" s="22">
        <v>1</v>
      </c>
      <c r="D16734" s="21" t="s">
        <v>211919</v>
      </c>
      <c r="E16734" s="22">
        <v>108</v>
      </c>
      <c r="F16734" s="21" t="s">
        <v>172142</v>
      </c>
      <c r="G16734" s="22">
        <v>24</v>
      </c>
      <c r="H16734" s="22">
        <v>136</v>
      </c>
      <c r="I16734" s="21" t="s">
        <v>211920</v>
      </c>
    </row>
    <row r="16735" spans="1:9" ht="32" customHeight="1">
      <c r="A16735" s="19" t="s">
        <v>211921</v>
      </c>
      <c r="B16735" s="20" t="s">
        <v>186845</v>
      </c>
      <c r="C16735" s="22">
        <v>47</v>
      </c>
      <c r="D16735" s="22">
        <v>0</v>
      </c>
      <c r="E16735" s="22">
        <v>0</v>
      </c>
      <c r="F16735" s="21" t="s">
        <v>170649</v>
      </c>
      <c r="G16735" s="22">
        <v>11</v>
      </c>
      <c r="H16735" s="22">
        <v>61</v>
      </c>
      <c r="I16735" s="21" t="s">
        <v>211922</v>
      </c>
    </row>
    <row r="16736" spans="1:9" ht="32" customHeight="1">
      <c r="A16736" s="19" t="s">
        <v>211923</v>
      </c>
      <c r="B16736" s="20" t="s">
        <v>169791</v>
      </c>
      <c r="C16736" s="22">
        <v>64</v>
      </c>
      <c r="D16736" s="22">
        <v>20</v>
      </c>
      <c r="E16736" s="22">
        <v>24</v>
      </c>
      <c r="F16736" s="21" t="s">
        <v>172844</v>
      </c>
      <c r="G16736" s="22">
        <v>32</v>
      </c>
      <c r="H16736" s="22">
        <v>123</v>
      </c>
      <c r="I16736" s="21" t="s">
        <v>211924</v>
      </c>
    </row>
    <row r="16737" spans="1:9" ht="32" customHeight="1">
      <c r="A16737" s="19" t="s">
        <v>211925</v>
      </c>
      <c r="B16737" s="20" t="s">
        <v>169791</v>
      </c>
      <c r="C16737" s="22">
        <v>64</v>
      </c>
      <c r="D16737" s="22">
        <v>20</v>
      </c>
      <c r="E16737" s="22">
        <v>24</v>
      </c>
      <c r="F16737" s="21" t="s">
        <v>172844</v>
      </c>
      <c r="G16737" s="22">
        <v>32</v>
      </c>
      <c r="H16737" s="22">
        <v>123</v>
      </c>
      <c r="I16737" s="21" t="s">
        <v>211926</v>
      </c>
    </row>
    <row r="16738" spans="1:9" ht="44" customHeight="1">
      <c r="A16738" s="19" t="s">
        <v>211927</v>
      </c>
      <c r="B16738" s="20" t="s">
        <v>179215</v>
      </c>
      <c r="C16738" s="22">
        <v>48</v>
      </c>
      <c r="D16738" s="21" t="s">
        <v>170064</v>
      </c>
      <c r="E16738" s="22">
        <v>15</v>
      </c>
      <c r="F16738" s="21" t="s">
        <v>176663</v>
      </c>
      <c r="G16738" s="22">
        <v>2</v>
      </c>
      <c r="H16738" s="22">
        <v>68</v>
      </c>
      <c r="I16738" s="21" t="s">
        <v>211928</v>
      </c>
    </row>
    <row r="16739" spans="1:9" ht="44" customHeight="1">
      <c r="A16739" s="19" t="s">
        <v>211929</v>
      </c>
      <c r="B16739" s="20" t="s">
        <v>179215</v>
      </c>
      <c r="C16739" s="22">
        <v>48</v>
      </c>
      <c r="D16739" s="21" t="s">
        <v>170064</v>
      </c>
      <c r="E16739" s="22">
        <v>15</v>
      </c>
      <c r="F16739" s="21" t="s">
        <v>176663</v>
      </c>
      <c r="G16739" s="22">
        <v>2</v>
      </c>
      <c r="H16739" s="22">
        <v>68</v>
      </c>
      <c r="I16739" s="21" t="s">
        <v>211930</v>
      </c>
    </row>
    <row r="16740" spans="1:9" ht="32" customHeight="1">
      <c r="A16740" s="19" t="s">
        <v>211931</v>
      </c>
      <c r="B16740" s="20" t="s">
        <v>170889</v>
      </c>
      <c r="C16740" s="22">
        <v>57</v>
      </c>
      <c r="D16740" s="21" t="s">
        <v>170846</v>
      </c>
      <c r="E16740" s="22">
        <v>14</v>
      </c>
      <c r="F16740" s="21" t="s">
        <v>171250</v>
      </c>
      <c r="G16740" s="22">
        <v>6</v>
      </c>
      <c r="H16740" s="22">
        <v>80</v>
      </c>
      <c r="I16740" s="21" t="s">
        <v>211932</v>
      </c>
    </row>
    <row r="16741" spans="1:9" ht="32" customHeight="1">
      <c r="A16741" s="19" t="s">
        <v>211933</v>
      </c>
      <c r="B16741" s="20" t="s">
        <v>198763</v>
      </c>
      <c r="C16741" s="22">
        <v>55</v>
      </c>
      <c r="D16741" s="21" t="s">
        <v>173579</v>
      </c>
      <c r="E16741" s="22">
        <v>3</v>
      </c>
      <c r="F16741" s="21" t="s">
        <v>173579</v>
      </c>
      <c r="G16741" s="22">
        <v>3</v>
      </c>
      <c r="H16741" s="22">
        <v>64</v>
      </c>
      <c r="I16741" s="21" t="s">
        <v>211934</v>
      </c>
    </row>
    <row r="16742" spans="1:9" ht="32" customHeight="1">
      <c r="A16742" s="19" t="s">
        <v>211935</v>
      </c>
      <c r="B16742" s="20" t="s">
        <v>179711</v>
      </c>
      <c r="C16742" s="22">
        <v>31</v>
      </c>
      <c r="D16742" s="21" t="s">
        <v>174151</v>
      </c>
      <c r="E16742" s="22">
        <v>42</v>
      </c>
      <c r="F16742" s="21" t="s">
        <v>193324</v>
      </c>
      <c r="G16742" s="22">
        <v>48</v>
      </c>
      <c r="H16742" s="22">
        <v>124</v>
      </c>
      <c r="I16742" s="21" t="s">
        <v>211936</v>
      </c>
    </row>
    <row r="16743" spans="1:9" ht="32" customHeight="1">
      <c r="A16743" s="19" t="s">
        <v>211937</v>
      </c>
      <c r="B16743" s="20" t="s">
        <v>179711</v>
      </c>
      <c r="C16743" s="22">
        <v>31</v>
      </c>
      <c r="D16743" s="21" t="s">
        <v>174151</v>
      </c>
      <c r="E16743" s="22">
        <v>42</v>
      </c>
      <c r="F16743" s="21" t="s">
        <v>193324</v>
      </c>
      <c r="G16743" s="22">
        <v>48</v>
      </c>
      <c r="H16743" s="22">
        <v>124</v>
      </c>
      <c r="I16743" s="21" t="s">
        <v>211938</v>
      </c>
    </row>
    <row r="16744" spans="1:9" ht="32" customHeight="1">
      <c r="A16744" s="19" t="s">
        <v>211939</v>
      </c>
      <c r="B16744" s="20" t="s">
        <v>174579</v>
      </c>
      <c r="C16744" s="22">
        <v>43</v>
      </c>
      <c r="D16744" s="21" t="s">
        <v>172913</v>
      </c>
      <c r="E16744" s="22">
        <v>28</v>
      </c>
      <c r="F16744" s="21" t="s">
        <v>171481</v>
      </c>
      <c r="G16744" s="22">
        <v>4</v>
      </c>
      <c r="H16744" s="22">
        <v>78</v>
      </c>
      <c r="I16744" s="21" t="s">
        <v>211940</v>
      </c>
    </row>
    <row r="16745" spans="1:9" ht="32" customHeight="1">
      <c r="A16745" s="19" t="s">
        <v>211941</v>
      </c>
      <c r="B16745" s="20" t="s">
        <v>169857</v>
      </c>
      <c r="C16745" s="22">
        <v>13</v>
      </c>
      <c r="D16745" s="21" t="s">
        <v>211942</v>
      </c>
      <c r="E16745" s="22">
        <v>75</v>
      </c>
      <c r="F16745" s="21" t="s">
        <v>179143</v>
      </c>
      <c r="G16745" s="22">
        <v>9</v>
      </c>
      <c r="H16745" s="22">
        <v>100</v>
      </c>
      <c r="I16745" s="21" t="s">
        <v>211943</v>
      </c>
    </row>
    <row r="16746" spans="1:9" ht="44" customHeight="1">
      <c r="A16746" s="19" t="s">
        <v>211944</v>
      </c>
      <c r="B16746" s="20" t="s">
        <v>206600</v>
      </c>
      <c r="C16746" s="22">
        <v>4</v>
      </c>
      <c r="D16746" s="21" t="s">
        <v>211945</v>
      </c>
      <c r="E16746" s="22">
        <v>188</v>
      </c>
      <c r="F16746" s="21" t="s">
        <v>211946</v>
      </c>
      <c r="G16746" s="22">
        <v>5</v>
      </c>
      <c r="H16746" s="22">
        <v>200</v>
      </c>
      <c r="I16746" s="21" t="s">
        <v>211947</v>
      </c>
    </row>
    <row r="16747" spans="1:9" ht="44" customHeight="1">
      <c r="A16747" s="19" t="s">
        <v>211948</v>
      </c>
      <c r="B16747" s="20" t="s">
        <v>177772</v>
      </c>
      <c r="C16747" s="22">
        <v>68</v>
      </c>
      <c r="D16747" s="21" t="s">
        <v>170635</v>
      </c>
      <c r="E16747" s="22">
        <v>31</v>
      </c>
      <c r="F16747" s="21" t="s">
        <v>171376</v>
      </c>
      <c r="G16747" s="22">
        <v>24</v>
      </c>
      <c r="H16747" s="22">
        <v>126</v>
      </c>
      <c r="I16747" s="21" t="s">
        <v>211949</v>
      </c>
    </row>
    <row r="16748" spans="1:9" ht="44" customHeight="1">
      <c r="A16748" s="19" t="s">
        <v>211950</v>
      </c>
      <c r="B16748" s="20" t="s">
        <v>179297</v>
      </c>
      <c r="C16748" s="22">
        <v>7</v>
      </c>
      <c r="D16748" s="21" t="s">
        <v>173085</v>
      </c>
      <c r="E16748" s="22">
        <v>29</v>
      </c>
      <c r="F16748" s="21" t="s">
        <v>169658</v>
      </c>
      <c r="G16748" s="22">
        <v>2</v>
      </c>
      <c r="H16748" s="22">
        <v>41</v>
      </c>
      <c r="I16748" s="21" t="s">
        <v>211951</v>
      </c>
    </row>
    <row r="16749" spans="1:9" ht="32" customHeight="1">
      <c r="A16749" s="19" t="s">
        <v>211952</v>
      </c>
      <c r="B16749" s="20" t="s">
        <v>171336</v>
      </c>
      <c r="C16749" s="22">
        <v>9</v>
      </c>
      <c r="D16749" s="21" t="s">
        <v>170489</v>
      </c>
      <c r="E16749" s="22">
        <v>54</v>
      </c>
      <c r="F16749" s="21" t="s">
        <v>171488</v>
      </c>
      <c r="G16749" s="22">
        <v>3</v>
      </c>
      <c r="H16749" s="22">
        <v>69</v>
      </c>
      <c r="I16749" s="21" t="s">
        <v>211953</v>
      </c>
    </row>
    <row r="16750" spans="1:9" ht="32" customHeight="1">
      <c r="A16750" s="19" t="s">
        <v>211954</v>
      </c>
      <c r="B16750" s="20" t="s">
        <v>175609</v>
      </c>
      <c r="C16750" s="22">
        <v>21</v>
      </c>
      <c r="D16750" s="21" t="s">
        <v>170134</v>
      </c>
      <c r="E16750" s="22">
        <v>46</v>
      </c>
      <c r="F16750" s="21" t="s">
        <v>171772</v>
      </c>
      <c r="G16750" s="22">
        <v>2</v>
      </c>
      <c r="H16750" s="22">
        <v>72</v>
      </c>
      <c r="I16750" s="21" t="s">
        <v>211955</v>
      </c>
    </row>
    <row r="16751" spans="1:9" ht="32" customHeight="1">
      <c r="A16751" s="19" t="s">
        <v>211956</v>
      </c>
      <c r="B16751" s="20" t="s">
        <v>170210</v>
      </c>
      <c r="C16751" s="22">
        <v>3</v>
      </c>
      <c r="D16751" s="21" t="s">
        <v>171598</v>
      </c>
      <c r="E16751" s="22">
        <v>91</v>
      </c>
      <c r="F16751" s="21" t="s">
        <v>170210</v>
      </c>
      <c r="G16751" s="22">
        <v>3</v>
      </c>
      <c r="H16751" s="22">
        <v>100</v>
      </c>
      <c r="I16751" s="21" t="s">
        <v>211957</v>
      </c>
    </row>
    <row r="16752" spans="1:9" ht="32" customHeight="1">
      <c r="A16752" s="19" t="s">
        <v>211958</v>
      </c>
      <c r="B16752" s="20" t="s">
        <v>178324</v>
      </c>
      <c r="C16752" s="22">
        <v>52</v>
      </c>
      <c r="D16752" s="21" t="s">
        <v>170092</v>
      </c>
      <c r="E16752" s="22">
        <v>8</v>
      </c>
      <c r="F16752" s="21" t="s">
        <v>171219</v>
      </c>
      <c r="G16752" s="22">
        <v>16</v>
      </c>
      <c r="H16752" s="22">
        <v>79</v>
      </c>
      <c r="I16752" s="21" t="s">
        <v>211959</v>
      </c>
    </row>
    <row r="16753" spans="1:9" ht="32" customHeight="1">
      <c r="A16753" s="19" t="s">
        <v>211960</v>
      </c>
      <c r="B16753" s="20" t="s">
        <v>170796</v>
      </c>
      <c r="C16753" s="22">
        <v>1</v>
      </c>
      <c r="D16753" s="21" t="s">
        <v>179147</v>
      </c>
      <c r="E16753" s="22">
        <v>97</v>
      </c>
      <c r="F16753" s="21" t="s">
        <v>170129</v>
      </c>
      <c r="G16753" s="22">
        <v>7</v>
      </c>
      <c r="H16753" s="22">
        <v>108</v>
      </c>
      <c r="I16753" s="21" t="s">
        <v>211961</v>
      </c>
    </row>
    <row r="16754" spans="1:9" ht="32" customHeight="1">
      <c r="A16754" s="19" t="s">
        <v>211962</v>
      </c>
      <c r="B16754" s="20" t="s">
        <v>175424</v>
      </c>
      <c r="C16754" s="22">
        <v>56</v>
      </c>
      <c r="D16754" s="21" t="s">
        <v>172769</v>
      </c>
      <c r="E16754" s="22">
        <v>7</v>
      </c>
      <c r="F16754" s="21" t="s">
        <v>172032</v>
      </c>
      <c r="G16754" s="22">
        <v>4</v>
      </c>
      <c r="H16754" s="22">
        <v>70</v>
      </c>
      <c r="I16754" s="21" t="s">
        <v>211963</v>
      </c>
    </row>
    <row r="16755" spans="1:9" ht="32" customHeight="1">
      <c r="A16755" s="19" t="s">
        <v>211964</v>
      </c>
      <c r="B16755" s="20" t="s">
        <v>181937</v>
      </c>
      <c r="C16755" s="22">
        <v>50</v>
      </c>
      <c r="D16755" s="22">
        <v>0</v>
      </c>
      <c r="E16755" s="22">
        <v>0</v>
      </c>
      <c r="F16755" s="21" t="s">
        <v>173624</v>
      </c>
      <c r="G16755" s="22">
        <v>8</v>
      </c>
      <c r="H16755" s="22">
        <v>61</v>
      </c>
      <c r="I16755" s="21" t="s">
        <v>211965</v>
      </c>
    </row>
    <row r="16756" spans="1:9" ht="32" customHeight="1">
      <c r="A16756" s="19" t="s">
        <v>211966</v>
      </c>
      <c r="B16756" s="20" t="s">
        <v>170575</v>
      </c>
      <c r="C16756" s="22">
        <v>10</v>
      </c>
      <c r="D16756" s="21" t="s">
        <v>175250</v>
      </c>
      <c r="E16756" s="22">
        <v>68</v>
      </c>
      <c r="F16756" s="21" t="s">
        <v>170928</v>
      </c>
      <c r="G16756" s="22">
        <v>4</v>
      </c>
      <c r="H16756" s="22">
        <v>85</v>
      </c>
      <c r="I16756" s="21" t="s">
        <v>211967</v>
      </c>
    </row>
    <row r="16757" spans="1:9" ht="32" customHeight="1">
      <c r="A16757" s="19" t="s">
        <v>211968</v>
      </c>
      <c r="B16757" s="20" t="s">
        <v>175993</v>
      </c>
      <c r="C16757" s="22">
        <v>38</v>
      </c>
      <c r="D16757" s="21" t="s">
        <v>211969</v>
      </c>
      <c r="E16757" s="22">
        <v>70</v>
      </c>
      <c r="F16757" s="21" t="s">
        <v>211970</v>
      </c>
      <c r="G16757" s="22">
        <v>89</v>
      </c>
      <c r="H16757" s="22">
        <v>200</v>
      </c>
      <c r="I16757" s="21" t="s">
        <v>211971</v>
      </c>
    </row>
    <row r="16758" spans="1:9" ht="32" customHeight="1">
      <c r="A16758" s="19" t="s">
        <v>211972</v>
      </c>
      <c r="B16758" s="20" t="s">
        <v>193923</v>
      </c>
      <c r="C16758" s="22">
        <v>48</v>
      </c>
      <c r="D16758" s="21" t="s">
        <v>181145</v>
      </c>
      <c r="E16758" s="22">
        <v>21</v>
      </c>
      <c r="F16758" s="21" t="s">
        <v>179580</v>
      </c>
      <c r="G16758" s="22">
        <v>26</v>
      </c>
      <c r="H16758" s="22">
        <v>98</v>
      </c>
      <c r="I16758" s="21" t="s">
        <v>211973</v>
      </c>
    </row>
    <row r="16759" spans="1:9" ht="32" customHeight="1">
      <c r="A16759" s="19" t="s">
        <v>211974</v>
      </c>
      <c r="B16759" s="20" t="s">
        <v>174837</v>
      </c>
      <c r="C16759" s="22">
        <v>4</v>
      </c>
      <c r="D16759" s="21" t="s">
        <v>181549</v>
      </c>
      <c r="E16759" s="22">
        <v>59</v>
      </c>
      <c r="F16759" s="21" t="s">
        <v>176663</v>
      </c>
      <c r="G16759" s="22">
        <v>2</v>
      </c>
      <c r="H16759" s="22">
        <v>68</v>
      </c>
      <c r="I16759" s="21" t="s">
        <v>211975</v>
      </c>
    </row>
    <row r="16760" spans="1:9" ht="32" customHeight="1">
      <c r="A16760" s="19" t="s">
        <v>211976</v>
      </c>
      <c r="B16760" s="20" t="s">
        <v>178996</v>
      </c>
      <c r="C16760" s="22">
        <v>6</v>
      </c>
      <c r="D16760" s="21" t="s">
        <v>181903</v>
      </c>
      <c r="E16760" s="22">
        <v>25</v>
      </c>
      <c r="F16760" s="21" t="s">
        <v>198680</v>
      </c>
      <c r="G16760" s="22">
        <v>88</v>
      </c>
      <c r="H16760" s="22">
        <v>122</v>
      </c>
      <c r="I16760" s="21" t="s">
        <v>211977</v>
      </c>
    </row>
    <row r="16761" spans="1:9" ht="32" customHeight="1">
      <c r="A16761" s="19" t="s">
        <v>211978</v>
      </c>
      <c r="B16761" s="20" t="s">
        <v>172421</v>
      </c>
      <c r="C16761" s="22">
        <v>3</v>
      </c>
      <c r="D16761" s="21" t="s">
        <v>174497</v>
      </c>
      <c r="E16761" s="22">
        <v>125</v>
      </c>
      <c r="F16761" s="21" t="s">
        <v>172410</v>
      </c>
      <c r="G16761" s="22">
        <v>1</v>
      </c>
      <c r="H16761" s="22">
        <v>132</v>
      </c>
      <c r="I16761" s="21" t="s">
        <v>211979</v>
      </c>
    </row>
    <row r="16762" spans="1:9" ht="32" customHeight="1">
      <c r="A16762" s="19" t="s">
        <v>211980</v>
      </c>
      <c r="B16762" s="20" t="s">
        <v>170317</v>
      </c>
      <c r="C16762" s="22">
        <v>24</v>
      </c>
      <c r="D16762" s="21" t="s">
        <v>181834</v>
      </c>
      <c r="E16762" s="22">
        <v>128</v>
      </c>
      <c r="F16762" s="22">
        <v>0</v>
      </c>
      <c r="G16762" s="22">
        <v>0</v>
      </c>
      <c r="H16762" s="22">
        <v>155</v>
      </c>
      <c r="I16762" s="21" t="s">
        <v>211981</v>
      </c>
    </row>
    <row r="16763" spans="1:9" ht="32" customHeight="1">
      <c r="A16763" s="19" t="s">
        <v>211982</v>
      </c>
      <c r="B16763" s="20" t="s">
        <v>189975</v>
      </c>
      <c r="C16763" s="22">
        <v>59</v>
      </c>
      <c r="D16763" s="21" t="s">
        <v>177251</v>
      </c>
      <c r="E16763" s="22">
        <v>33</v>
      </c>
      <c r="F16763" s="21" t="s">
        <v>177493</v>
      </c>
      <c r="G16763" s="22">
        <v>5</v>
      </c>
      <c r="H16763" s="22">
        <v>100</v>
      </c>
      <c r="I16763" s="21" t="s">
        <v>211983</v>
      </c>
    </row>
    <row r="16764" spans="1:9" ht="32" customHeight="1">
      <c r="A16764" s="19" t="s">
        <v>211984</v>
      </c>
      <c r="B16764" s="20" t="s">
        <v>178744</v>
      </c>
      <c r="C16764" s="22">
        <v>7</v>
      </c>
      <c r="D16764" s="21" t="s">
        <v>178744</v>
      </c>
      <c r="E16764" s="22">
        <v>7</v>
      </c>
      <c r="F16764" s="21" t="s">
        <v>178626</v>
      </c>
      <c r="G16764" s="22">
        <v>81</v>
      </c>
      <c r="H16764" s="22">
        <v>98</v>
      </c>
      <c r="I16764" s="21" t="s">
        <v>211985</v>
      </c>
    </row>
    <row r="16765" spans="1:9" ht="32" customHeight="1">
      <c r="A16765" s="19" t="s">
        <v>211986</v>
      </c>
      <c r="B16765" s="20" t="s">
        <v>177574</v>
      </c>
      <c r="C16765" s="22">
        <v>2</v>
      </c>
      <c r="D16765" s="21" t="s">
        <v>187708</v>
      </c>
      <c r="E16765" s="22">
        <v>85</v>
      </c>
      <c r="F16765" s="21" t="s">
        <v>176755</v>
      </c>
      <c r="G16765" s="22">
        <v>6</v>
      </c>
      <c r="H16765" s="22">
        <v>96</v>
      </c>
      <c r="I16765" s="21" t="s">
        <v>211987</v>
      </c>
    </row>
    <row r="16766" spans="1:9" ht="44" customHeight="1">
      <c r="A16766" s="19" t="s">
        <v>211988</v>
      </c>
      <c r="B16766" s="20" t="s">
        <v>176729</v>
      </c>
      <c r="C16766" s="22">
        <v>51</v>
      </c>
      <c r="D16766" s="21" t="s">
        <v>174781</v>
      </c>
      <c r="E16766" s="22">
        <v>22</v>
      </c>
      <c r="F16766" s="21" t="s">
        <v>175452</v>
      </c>
      <c r="G16766" s="22">
        <v>39</v>
      </c>
      <c r="H16766" s="22">
        <v>115</v>
      </c>
      <c r="I16766" s="21" t="s">
        <v>211989</v>
      </c>
    </row>
    <row r="16767" spans="1:9" ht="44" customHeight="1">
      <c r="A16767" s="19" t="s">
        <v>211990</v>
      </c>
      <c r="B16767" s="24">
        <v>0</v>
      </c>
      <c r="C16767" s="22">
        <v>0</v>
      </c>
      <c r="D16767" s="21" t="s">
        <v>177489</v>
      </c>
      <c r="E16767" s="22">
        <v>75</v>
      </c>
      <c r="F16767" s="21" t="s">
        <v>171565</v>
      </c>
      <c r="G16767" s="22">
        <v>18</v>
      </c>
      <c r="H16767" s="22">
        <v>96</v>
      </c>
      <c r="I16767" s="21" t="s">
        <v>211991</v>
      </c>
    </row>
    <row r="16768" spans="1:9" ht="32" customHeight="1">
      <c r="A16768" s="19" t="s">
        <v>211992</v>
      </c>
      <c r="B16768" s="20" t="s">
        <v>174084</v>
      </c>
      <c r="C16768" s="22">
        <v>39</v>
      </c>
      <c r="D16768" s="21" t="s">
        <v>175597</v>
      </c>
      <c r="E16768" s="22">
        <v>44</v>
      </c>
      <c r="F16768" s="22">
        <v>0</v>
      </c>
      <c r="G16768" s="22">
        <v>0</v>
      </c>
      <c r="H16768" s="22">
        <v>86</v>
      </c>
      <c r="I16768" s="21" t="s">
        <v>211993</v>
      </c>
    </row>
    <row r="16769" spans="1:9" ht="32" customHeight="1">
      <c r="A16769" s="19" t="s">
        <v>211994</v>
      </c>
      <c r="B16769" s="20" t="s">
        <v>184009</v>
      </c>
      <c r="C16769" s="22">
        <v>60</v>
      </c>
      <c r="D16769" s="21" t="s">
        <v>180352</v>
      </c>
      <c r="E16769" s="22">
        <v>78</v>
      </c>
      <c r="F16769" s="21" t="s">
        <v>211995</v>
      </c>
      <c r="G16769" s="22">
        <v>17</v>
      </c>
      <c r="H16769" s="22">
        <v>158</v>
      </c>
      <c r="I16769" s="21" t="s">
        <v>211996</v>
      </c>
    </row>
    <row r="16770" spans="1:9" ht="32" customHeight="1">
      <c r="A16770" s="19" t="s">
        <v>211997</v>
      </c>
      <c r="B16770" s="20" t="s">
        <v>172759</v>
      </c>
      <c r="C16770" s="22">
        <v>31</v>
      </c>
      <c r="D16770" s="21" t="s">
        <v>169926</v>
      </c>
      <c r="E16770" s="22">
        <v>2</v>
      </c>
      <c r="F16770" s="21" t="s">
        <v>186517</v>
      </c>
      <c r="G16770" s="22">
        <v>23</v>
      </c>
      <c r="H16770" s="22">
        <v>59</v>
      </c>
      <c r="I16770" s="21" t="s">
        <v>211998</v>
      </c>
    </row>
    <row r="16771" spans="1:9" ht="32" customHeight="1">
      <c r="A16771" s="19" t="s">
        <v>211999</v>
      </c>
      <c r="B16771" s="20" t="s">
        <v>187926</v>
      </c>
      <c r="C16771" s="22">
        <v>21</v>
      </c>
      <c r="D16771" s="21" t="s">
        <v>174162</v>
      </c>
      <c r="E16771" s="22">
        <v>16</v>
      </c>
      <c r="F16771" s="21" t="s">
        <v>174948</v>
      </c>
      <c r="G16771" s="22">
        <v>18</v>
      </c>
      <c r="H16771" s="22">
        <v>58</v>
      </c>
      <c r="I16771" s="21" t="s">
        <v>212000</v>
      </c>
    </row>
    <row r="16772" spans="1:9" ht="32" customHeight="1">
      <c r="A16772" s="19" t="s">
        <v>212001</v>
      </c>
      <c r="B16772" s="20" t="s">
        <v>170143</v>
      </c>
      <c r="C16772" s="22">
        <v>22</v>
      </c>
      <c r="D16772" s="21" t="s">
        <v>169795</v>
      </c>
      <c r="E16772" s="22">
        <v>39</v>
      </c>
      <c r="F16772" s="21" t="s">
        <v>177875</v>
      </c>
      <c r="G16772" s="22">
        <v>11</v>
      </c>
      <c r="H16772" s="22">
        <v>75</v>
      </c>
      <c r="I16772" s="21" t="s">
        <v>212002</v>
      </c>
    </row>
    <row r="16773" spans="1:9" ht="32" customHeight="1">
      <c r="A16773" s="19" t="s">
        <v>212003</v>
      </c>
      <c r="B16773" s="20" t="s">
        <v>170143</v>
      </c>
      <c r="C16773" s="22">
        <v>22</v>
      </c>
      <c r="D16773" s="21" t="s">
        <v>169795</v>
      </c>
      <c r="E16773" s="22">
        <v>39</v>
      </c>
      <c r="F16773" s="21" t="s">
        <v>177875</v>
      </c>
      <c r="G16773" s="22">
        <v>11</v>
      </c>
      <c r="H16773" s="22">
        <v>75</v>
      </c>
      <c r="I16773" s="21" t="s">
        <v>212004</v>
      </c>
    </row>
    <row r="16774" spans="1:9" ht="32" customHeight="1">
      <c r="A16774" s="19" t="s">
        <v>212005</v>
      </c>
      <c r="B16774" s="24">
        <v>44</v>
      </c>
      <c r="C16774" s="22">
        <v>55</v>
      </c>
      <c r="D16774" s="22">
        <v>48</v>
      </c>
      <c r="E16774" s="22">
        <v>60</v>
      </c>
      <c r="F16774" s="22">
        <v>8</v>
      </c>
      <c r="G16774" s="22">
        <v>10</v>
      </c>
      <c r="H16774" s="22">
        <v>128</v>
      </c>
      <c r="I16774" s="21" t="s">
        <v>212006</v>
      </c>
    </row>
    <row r="16775" spans="1:9" ht="32" customHeight="1">
      <c r="A16775" s="19" t="s">
        <v>212007</v>
      </c>
      <c r="B16775" s="20" t="s">
        <v>171251</v>
      </c>
      <c r="C16775" s="22">
        <v>78</v>
      </c>
      <c r="D16775" s="21" t="s">
        <v>192289</v>
      </c>
      <c r="E16775" s="22">
        <v>75</v>
      </c>
      <c r="F16775" s="21" t="s">
        <v>182945</v>
      </c>
      <c r="G16775" s="22">
        <v>1</v>
      </c>
      <c r="H16775" s="22">
        <v>157</v>
      </c>
      <c r="I16775" s="21" t="s">
        <v>212008</v>
      </c>
    </row>
    <row r="16776" spans="1:9" ht="32" customHeight="1">
      <c r="A16776" s="19" t="s">
        <v>212009</v>
      </c>
      <c r="B16776" s="20" t="s">
        <v>14598</v>
      </c>
      <c r="C16776" s="22">
        <v>18</v>
      </c>
      <c r="D16776" s="22">
        <v>70</v>
      </c>
      <c r="E16776" s="22">
        <v>56</v>
      </c>
      <c r="F16776" s="21" t="s">
        <v>261</v>
      </c>
      <c r="G16776" s="22">
        <v>6</v>
      </c>
      <c r="H16776" s="22">
        <v>83</v>
      </c>
      <c r="I16776" s="21" t="s">
        <v>212010</v>
      </c>
    </row>
    <row r="16777" spans="1:9" ht="32" customHeight="1">
      <c r="A16777" s="19" t="s">
        <v>212011</v>
      </c>
      <c r="B16777" s="20" t="s">
        <v>176289</v>
      </c>
      <c r="C16777" s="22">
        <v>57</v>
      </c>
      <c r="D16777" s="21" t="s">
        <v>191001</v>
      </c>
      <c r="E16777" s="22">
        <v>68</v>
      </c>
      <c r="F16777" s="21" t="s">
        <v>173048</v>
      </c>
      <c r="G16777" s="22">
        <v>18</v>
      </c>
      <c r="H16777" s="22">
        <v>146</v>
      </c>
      <c r="I16777" s="21" t="s">
        <v>212012</v>
      </c>
    </row>
    <row r="16778" spans="1:9" ht="32" customHeight="1">
      <c r="A16778" s="19" t="s">
        <v>212013</v>
      </c>
      <c r="B16778" s="20" t="s">
        <v>184786</v>
      </c>
      <c r="C16778" s="22">
        <v>37</v>
      </c>
      <c r="D16778" s="21" t="s">
        <v>212014</v>
      </c>
      <c r="E16778" s="22">
        <v>101</v>
      </c>
      <c r="F16778" s="21" t="s">
        <v>175433</v>
      </c>
      <c r="G16778" s="22">
        <v>9</v>
      </c>
      <c r="H16778" s="22">
        <v>150</v>
      </c>
      <c r="I16778" s="21" t="s">
        <v>212015</v>
      </c>
    </row>
    <row r="16779" spans="1:9" ht="32" customHeight="1">
      <c r="A16779" s="19" t="s">
        <v>212016</v>
      </c>
      <c r="B16779" s="20" t="s">
        <v>175304</v>
      </c>
      <c r="C16779" s="22">
        <v>50</v>
      </c>
      <c r="D16779" s="21" t="s">
        <v>169663</v>
      </c>
      <c r="E16779" s="22">
        <v>12</v>
      </c>
      <c r="F16779" s="21" t="s">
        <v>170948</v>
      </c>
      <c r="G16779" s="22">
        <v>1</v>
      </c>
      <c r="H16779" s="22">
        <v>66</v>
      </c>
      <c r="I16779" s="21" t="s">
        <v>212017</v>
      </c>
    </row>
    <row r="16780" spans="1:9" ht="32" customHeight="1">
      <c r="A16780" s="19" t="s">
        <v>212018</v>
      </c>
      <c r="B16780" s="20" t="s">
        <v>169648</v>
      </c>
      <c r="C16780" s="22">
        <v>60</v>
      </c>
      <c r="D16780" s="21" t="s">
        <v>170517</v>
      </c>
      <c r="E16780" s="22">
        <v>30</v>
      </c>
      <c r="F16780" s="21" t="s">
        <v>175516</v>
      </c>
      <c r="G16780" s="22">
        <v>4</v>
      </c>
      <c r="H16780" s="22">
        <v>97</v>
      </c>
      <c r="I16780" s="21" t="s">
        <v>212019</v>
      </c>
    </row>
    <row r="16781" spans="1:9" ht="32" customHeight="1">
      <c r="A16781" s="19" t="s">
        <v>212020</v>
      </c>
      <c r="B16781" s="24">
        <v>50</v>
      </c>
      <c r="C16781" s="22">
        <v>68</v>
      </c>
      <c r="D16781" s="21" t="s">
        <v>174634</v>
      </c>
      <c r="E16781" s="22">
        <v>44</v>
      </c>
      <c r="F16781" s="21" t="s">
        <v>169811</v>
      </c>
      <c r="G16781" s="22">
        <v>24</v>
      </c>
      <c r="H16781" s="22">
        <v>139</v>
      </c>
      <c r="I16781" s="21" t="s">
        <v>212021</v>
      </c>
    </row>
    <row r="16782" spans="1:9" ht="32" customHeight="1">
      <c r="A16782" s="19" t="s">
        <v>212022</v>
      </c>
      <c r="B16782" s="20" t="s">
        <v>170250</v>
      </c>
      <c r="C16782" s="22">
        <v>19</v>
      </c>
      <c r="D16782" s="21" t="s">
        <v>175527</v>
      </c>
      <c r="E16782" s="22">
        <v>2</v>
      </c>
      <c r="F16782" s="21" t="s">
        <v>170589</v>
      </c>
      <c r="G16782" s="22">
        <v>36</v>
      </c>
      <c r="H16782" s="22">
        <v>60</v>
      </c>
      <c r="I16782" s="21" t="s">
        <v>212023</v>
      </c>
    </row>
    <row r="16783" spans="1:9" ht="32" customHeight="1">
      <c r="A16783" s="19" t="s">
        <v>212024</v>
      </c>
      <c r="B16783" s="24">
        <v>0</v>
      </c>
      <c r="C16783" s="22">
        <v>0</v>
      </c>
      <c r="D16783" s="22">
        <v>100</v>
      </c>
      <c r="E16783" s="22">
        <v>120</v>
      </c>
      <c r="F16783" s="22">
        <v>0</v>
      </c>
      <c r="G16783" s="22">
        <v>0</v>
      </c>
      <c r="H16783" s="22">
        <v>123</v>
      </c>
      <c r="I16783" s="21" t="s">
        <v>212025</v>
      </c>
    </row>
    <row r="16784" spans="1:9" ht="32" customHeight="1">
      <c r="A16784" s="19" t="s">
        <v>212026</v>
      </c>
      <c r="B16784" s="20" t="s">
        <v>177019</v>
      </c>
      <c r="C16784" s="22">
        <v>42</v>
      </c>
      <c r="D16784" s="22">
        <v>0</v>
      </c>
      <c r="E16784" s="22">
        <v>0</v>
      </c>
      <c r="F16784" s="21" t="s">
        <v>172128</v>
      </c>
      <c r="G16784" s="22">
        <v>16</v>
      </c>
      <c r="H16784" s="22">
        <v>61</v>
      </c>
      <c r="I16784" s="21" t="s">
        <v>212027</v>
      </c>
    </row>
    <row r="16785" spans="1:9" ht="32" customHeight="1">
      <c r="A16785" s="19" t="s">
        <v>212028</v>
      </c>
      <c r="B16785" s="20" t="s">
        <v>172356</v>
      </c>
      <c r="C16785" s="22">
        <v>53</v>
      </c>
      <c r="D16785" s="22">
        <v>0</v>
      </c>
      <c r="E16785" s="22">
        <v>0</v>
      </c>
      <c r="F16785" s="21" t="s">
        <v>172709</v>
      </c>
      <c r="G16785" s="22">
        <v>16</v>
      </c>
      <c r="H16785" s="22">
        <v>72</v>
      </c>
      <c r="I16785" s="21" t="s">
        <v>212029</v>
      </c>
    </row>
    <row r="16786" spans="1:9" ht="32" customHeight="1">
      <c r="A16786" s="19" t="s">
        <v>212030</v>
      </c>
      <c r="B16786" s="20" t="s">
        <v>174523</v>
      </c>
      <c r="C16786" s="22">
        <v>12</v>
      </c>
      <c r="D16786" s="21" t="s">
        <v>172636</v>
      </c>
      <c r="E16786" s="22">
        <v>21</v>
      </c>
      <c r="F16786" s="21" t="s">
        <v>184396</v>
      </c>
      <c r="G16786" s="22">
        <v>71</v>
      </c>
      <c r="H16786" s="22">
        <v>107</v>
      </c>
      <c r="I16786" s="21" t="s">
        <v>212031</v>
      </c>
    </row>
    <row r="16787" spans="1:9" ht="32" customHeight="1">
      <c r="A16787" s="19" t="s">
        <v>212032</v>
      </c>
      <c r="B16787" s="20" t="s">
        <v>195303</v>
      </c>
      <c r="C16787" s="22">
        <v>33</v>
      </c>
      <c r="D16787" s="21" t="s">
        <v>175139</v>
      </c>
      <c r="E16787" s="22">
        <v>30</v>
      </c>
      <c r="F16787" s="21" t="s">
        <v>176472</v>
      </c>
      <c r="G16787" s="22">
        <v>85</v>
      </c>
      <c r="H16787" s="22">
        <v>151</v>
      </c>
      <c r="I16787" s="21" t="s">
        <v>212033</v>
      </c>
    </row>
    <row r="16788" spans="1:9" ht="32" customHeight="1">
      <c r="A16788" s="19" t="s">
        <v>212034</v>
      </c>
      <c r="B16788" s="20" t="s">
        <v>194842</v>
      </c>
      <c r="C16788" s="22">
        <v>16</v>
      </c>
      <c r="D16788" s="21" t="s">
        <v>188574</v>
      </c>
      <c r="E16788" s="22">
        <v>74</v>
      </c>
      <c r="F16788" s="21" t="s">
        <v>171876</v>
      </c>
      <c r="G16788" s="22">
        <v>17</v>
      </c>
      <c r="H16788" s="22">
        <v>110</v>
      </c>
      <c r="I16788" s="21" t="s">
        <v>212035</v>
      </c>
    </row>
    <row r="16789" spans="1:9" ht="32" customHeight="1">
      <c r="A16789" s="19" t="s">
        <v>212036</v>
      </c>
      <c r="B16789" s="20" t="s">
        <v>170891</v>
      </c>
      <c r="C16789" s="22">
        <v>1</v>
      </c>
      <c r="D16789" s="21" t="s">
        <v>189744</v>
      </c>
      <c r="E16789" s="22">
        <v>50</v>
      </c>
      <c r="F16789" s="21" t="s">
        <v>181094</v>
      </c>
      <c r="G16789" s="22">
        <v>26</v>
      </c>
      <c r="H16789" s="22">
        <v>80</v>
      </c>
      <c r="I16789" s="21" t="s">
        <v>212037</v>
      </c>
    </row>
    <row r="16790" spans="1:9" ht="32" customHeight="1">
      <c r="A16790" s="19" t="s">
        <v>212038</v>
      </c>
      <c r="B16790" s="20" t="s">
        <v>172067</v>
      </c>
      <c r="C16790" s="22">
        <v>7</v>
      </c>
      <c r="D16790" s="21" t="s">
        <v>187211</v>
      </c>
      <c r="E16790" s="22">
        <v>102</v>
      </c>
      <c r="F16790" s="21" t="s">
        <v>186686</v>
      </c>
      <c r="G16790" s="22">
        <v>2</v>
      </c>
      <c r="H16790" s="22">
        <v>114</v>
      </c>
      <c r="I16790" s="21" t="s">
        <v>212039</v>
      </c>
    </row>
    <row r="16791" spans="1:9" ht="32" customHeight="1">
      <c r="A16791" s="19" t="s">
        <v>212040</v>
      </c>
      <c r="B16791" s="20" t="s">
        <v>202338</v>
      </c>
      <c r="C16791" s="22">
        <v>23</v>
      </c>
      <c r="D16791" s="21" t="s">
        <v>212041</v>
      </c>
      <c r="E16791" s="22">
        <v>107</v>
      </c>
      <c r="F16791" s="21" t="s">
        <v>202338</v>
      </c>
      <c r="G16791" s="22">
        <v>23</v>
      </c>
      <c r="H16791" s="22">
        <v>156</v>
      </c>
      <c r="I16791" s="21" t="s">
        <v>212042</v>
      </c>
    </row>
    <row r="16792" spans="1:9" ht="32" customHeight="1">
      <c r="A16792" s="19" t="s">
        <v>212043</v>
      </c>
      <c r="B16792" s="20" t="s">
        <v>179005</v>
      </c>
      <c r="C16792" s="22">
        <v>50</v>
      </c>
      <c r="D16792" s="21" t="s">
        <v>200174</v>
      </c>
      <c r="E16792" s="22">
        <v>46</v>
      </c>
      <c r="F16792" s="21" t="s">
        <v>172449</v>
      </c>
      <c r="G16792" s="22">
        <v>51</v>
      </c>
      <c r="H16792" s="22">
        <v>150</v>
      </c>
      <c r="I16792" s="21" t="s">
        <v>212044</v>
      </c>
    </row>
    <row r="16793" spans="1:9" ht="32" customHeight="1">
      <c r="A16793" s="19" t="s">
        <v>212045</v>
      </c>
      <c r="B16793" s="20" t="s">
        <v>184151</v>
      </c>
      <c r="C16793" s="22">
        <v>7</v>
      </c>
      <c r="D16793" s="21" t="s">
        <v>173399</v>
      </c>
      <c r="E16793" s="22">
        <v>132</v>
      </c>
      <c r="F16793" s="21" t="s">
        <v>186498</v>
      </c>
      <c r="G16793" s="22">
        <v>13</v>
      </c>
      <c r="H16793" s="22">
        <v>155</v>
      </c>
      <c r="I16793" s="21" t="s">
        <v>212046</v>
      </c>
    </row>
    <row r="16794" spans="1:9" ht="32" customHeight="1">
      <c r="A16794" s="19" t="s">
        <v>212047</v>
      </c>
      <c r="B16794" s="20" t="s">
        <v>174366</v>
      </c>
      <c r="C16794" s="22">
        <v>51</v>
      </c>
      <c r="D16794" s="21" t="s">
        <v>176336</v>
      </c>
      <c r="E16794" s="22">
        <v>5</v>
      </c>
      <c r="F16794" s="21" t="s">
        <v>169713</v>
      </c>
      <c r="G16794" s="22">
        <v>3</v>
      </c>
      <c r="H16794" s="22">
        <v>62</v>
      </c>
      <c r="I16794" s="21" t="s">
        <v>212048</v>
      </c>
    </row>
    <row r="16795" spans="1:9" ht="32" customHeight="1">
      <c r="A16795" s="19" t="s">
        <v>212049</v>
      </c>
      <c r="B16795" s="20" t="s">
        <v>176555</v>
      </c>
      <c r="C16795" s="22">
        <v>2</v>
      </c>
      <c r="D16795" s="21" t="s">
        <v>176556</v>
      </c>
      <c r="E16795" s="22">
        <v>97</v>
      </c>
      <c r="F16795" s="21" t="s">
        <v>176557</v>
      </c>
      <c r="G16795" s="22">
        <v>10</v>
      </c>
      <c r="H16795" s="22">
        <v>112</v>
      </c>
      <c r="I16795" s="21" t="s">
        <v>212050</v>
      </c>
    </row>
    <row r="16796" spans="1:9" ht="32" customHeight="1">
      <c r="A16796" s="19" t="s">
        <v>212051</v>
      </c>
      <c r="B16796" s="20" t="s">
        <v>194222</v>
      </c>
      <c r="C16796" s="22">
        <v>11</v>
      </c>
      <c r="D16796" s="21" t="s">
        <v>212052</v>
      </c>
      <c r="E16796" s="22">
        <v>122</v>
      </c>
      <c r="F16796" s="22">
        <v>5</v>
      </c>
      <c r="G16796" s="22">
        <v>7</v>
      </c>
      <c r="H16796" s="22">
        <v>143</v>
      </c>
      <c r="I16796" s="21" t="s">
        <v>212053</v>
      </c>
    </row>
    <row r="16797" spans="1:9" ht="32" customHeight="1">
      <c r="A16797" s="19" t="s">
        <v>212054</v>
      </c>
      <c r="B16797" s="20" t="s">
        <v>170208</v>
      </c>
      <c r="C16797" s="22">
        <v>1</v>
      </c>
      <c r="D16797" s="21" t="s">
        <v>176423</v>
      </c>
      <c r="E16797" s="22">
        <v>94</v>
      </c>
      <c r="F16797" s="21" t="s">
        <v>170413</v>
      </c>
      <c r="G16797" s="22">
        <v>2</v>
      </c>
      <c r="H16797" s="22">
        <v>100</v>
      </c>
      <c r="I16797" s="21" t="s">
        <v>212055</v>
      </c>
    </row>
    <row r="16798" spans="1:9" ht="32" customHeight="1">
      <c r="A16798" s="19" t="s">
        <v>212056</v>
      </c>
      <c r="B16798" s="20" t="s">
        <v>171430</v>
      </c>
      <c r="C16798" s="22">
        <v>40</v>
      </c>
      <c r="D16798" s="22">
        <v>40</v>
      </c>
      <c r="E16798" s="22">
        <v>62</v>
      </c>
      <c r="F16798" s="21" t="s">
        <v>187171</v>
      </c>
      <c r="G16798" s="22">
        <v>53</v>
      </c>
      <c r="H16798" s="22">
        <v>158</v>
      </c>
      <c r="I16798" s="21" t="s">
        <v>212057</v>
      </c>
    </row>
    <row r="16799" spans="1:9" ht="32" customHeight="1">
      <c r="A16799" s="19" t="s">
        <v>212058</v>
      </c>
      <c r="B16799" s="20" t="s">
        <v>198178</v>
      </c>
      <c r="C16799" s="22">
        <v>1</v>
      </c>
      <c r="D16799" s="21" t="s">
        <v>193341</v>
      </c>
      <c r="E16799" s="22">
        <v>125</v>
      </c>
      <c r="F16799" s="21" t="s">
        <v>171778</v>
      </c>
      <c r="G16799" s="22">
        <v>16</v>
      </c>
      <c r="H16799" s="22">
        <v>145</v>
      </c>
      <c r="I16799" s="21" t="s">
        <v>212059</v>
      </c>
    </row>
    <row r="16800" spans="1:9" ht="32" customHeight="1">
      <c r="A16800" s="19" t="s">
        <v>212060</v>
      </c>
      <c r="B16800" s="20" t="s">
        <v>172769</v>
      </c>
      <c r="C16800" s="22">
        <v>7</v>
      </c>
      <c r="D16800" s="21" t="s">
        <v>170618</v>
      </c>
      <c r="E16800" s="22">
        <v>59</v>
      </c>
      <c r="F16800" s="21" t="s">
        <v>174123</v>
      </c>
      <c r="G16800" s="22">
        <v>1</v>
      </c>
      <c r="H16800" s="22">
        <v>70</v>
      </c>
      <c r="I16800" s="21" t="s">
        <v>212061</v>
      </c>
    </row>
    <row r="16801" spans="1:9" ht="32" customHeight="1">
      <c r="A16801" s="19" t="s">
        <v>212062</v>
      </c>
      <c r="B16801" s="20" t="s">
        <v>171575</v>
      </c>
      <c r="C16801" s="22">
        <v>22</v>
      </c>
      <c r="D16801" s="21" t="s">
        <v>212063</v>
      </c>
      <c r="E16801" s="22">
        <v>163</v>
      </c>
      <c r="F16801" s="21" t="s">
        <v>196086</v>
      </c>
      <c r="G16801" s="22">
        <v>3</v>
      </c>
      <c r="H16801" s="22">
        <v>191</v>
      </c>
      <c r="I16801" s="21" t="s">
        <v>212064</v>
      </c>
    </row>
    <row r="16802" spans="1:9" ht="32" customHeight="1">
      <c r="A16802" s="19" t="s">
        <v>212065</v>
      </c>
      <c r="B16802" s="20" t="s">
        <v>170088</v>
      </c>
      <c r="C16802" s="22">
        <v>68</v>
      </c>
      <c r="D16802" s="22">
        <v>0</v>
      </c>
      <c r="E16802" s="22">
        <v>0</v>
      </c>
      <c r="F16802" s="21" t="s">
        <v>170089</v>
      </c>
      <c r="G16802" s="22">
        <v>4</v>
      </c>
      <c r="H16802" s="22">
        <v>75</v>
      </c>
      <c r="I16802" s="21" t="s">
        <v>212066</v>
      </c>
    </row>
    <row r="16803" spans="1:9" ht="32" customHeight="1">
      <c r="A16803" s="19" t="s">
        <v>212067</v>
      </c>
      <c r="B16803" s="40">
        <v>71875</v>
      </c>
      <c r="C16803" s="22">
        <v>46</v>
      </c>
      <c r="D16803" s="22">
        <v>0</v>
      </c>
      <c r="E16803" s="22">
        <v>0</v>
      </c>
      <c r="F16803" s="39">
        <v>28125</v>
      </c>
      <c r="G16803" s="22">
        <v>18</v>
      </c>
      <c r="H16803" s="22">
        <v>67</v>
      </c>
      <c r="I16803" s="21" t="s">
        <v>212068</v>
      </c>
    </row>
    <row r="16804" spans="1:9" ht="32" customHeight="1">
      <c r="A16804" s="19" t="s">
        <v>212069</v>
      </c>
      <c r="B16804" s="20" t="s">
        <v>172146</v>
      </c>
      <c r="C16804" s="22">
        <v>11</v>
      </c>
      <c r="D16804" s="21" t="s">
        <v>169944</v>
      </c>
      <c r="E16804" s="22">
        <v>15</v>
      </c>
      <c r="F16804" s="21" t="s">
        <v>176371</v>
      </c>
      <c r="G16804" s="22">
        <v>22</v>
      </c>
      <c r="H16804" s="22">
        <v>51</v>
      </c>
      <c r="I16804" s="21" t="s">
        <v>212070</v>
      </c>
    </row>
    <row r="16805" spans="1:9" ht="32" customHeight="1">
      <c r="A16805" s="19" t="s">
        <v>212071</v>
      </c>
      <c r="B16805" s="20" t="s">
        <v>175527</v>
      </c>
      <c r="C16805" s="22">
        <v>4</v>
      </c>
      <c r="D16805" s="21" t="s">
        <v>170787</v>
      </c>
      <c r="E16805" s="22">
        <v>110</v>
      </c>
      <c r="F16805" s="22">
        <v>0</v>
      </c>
      <c r="G16805" s="22">
        <v>0</v>
      </c>
      <c r="H16805" s="22">
        <v>117</v>
      </c>
      <c r="I16805" s="21" t="s">
        <v>212072</v>
      </c>
    </row>
    <row r="16806" spans="1:9" ht="32" customHeight="1">
      <c r="A16806" s="19" t="s">
        <v>212073</v>
      </c>
      <c r="B16806" s="20" t="s">
        <v>175527</v>
      </c>
      <c r="C16806" s="22">
        <v>4</v>
      </c>
      <c r="D16806" s="21" t="s">
        <v>170787</v>
      </c>
      <c r="E16806" s="22">
        <v>110</v>
      </c>
      <c r="F16806" s="22">
        <v>0</v>
      </c>
      <c r="G16806" s="22">
        <v>0</v>
      </c>
      <c r="H16806" s="22">
        <v>117</v>
      </c>
      <c r="I16806" s="21" t="s">
        <v>212074</v>
      </c>
    </row>
    <row r="16807" spans="1:9" ht="32" customHeight="1">
      <c r="A16807" s="19" t="s">
        <v>212075</v>
      </c>
      <c r="B16807" s="20" t="s">
        <v>185301</v>
      </c>
      <c r="C16807" s="22">
        <v>78</v>
      </c>
      <c r="D16807" s="21" t="s">
        <v>171478</v>
      </c>
      <c r="E16807" s="22">
        <v>10</v>
      </c>
      <c r="F16807" s="21" t="s">
        <v>171041</v>
      </c>
      <c r="G16807" s="22">
        <v>19</v>
      </c>
      <c r="H16807" s="22">
        <v>110</v>
      </c>
      <c r="I16807" s="21" t="s">
        <v>212076</v>
      </c>
    </row>
    <row r="16808" spans="1:9" ht="32" customHeight="1">
      <c r="A16808" s="19" t="s">
        <v>212077</v>
      </c>
      <c r="B16808" s="20" t="s">
        <v>179408</v>
      </c>
      <c r="C16808" s="22">
        <v>60</v>
      </c>
      <c r="D16808" s="21" t="s">
        <v>182511</v>
      </c>
      <c r="E16808" s="22">
        <v>10</v>
      </c>
      <c r="F16808" s="21" t="s">
        <v>170115</v>
      </c>
      <c r="G16808" s="22">
        <v>7</v>
      </c>
      <c r="H16808" s="22">
        <v>80</v>
      </c>
      <c r="I16808" s="21" t="s">
        <v>212078</v>
      </c>
    </row>
    <row r="16809" spans="1:9" ht="32" customHeight="1">
      <c r="A16809" s="19" t="s">
        <v>212079</v>
      </c>
      <c r="B16809" s="20" t="s">
        <v>179408</v>
      </c>
      <c r="C16809" s="22">
        <v>60</v>
      </c>
      <c r="D16809" s="21" t="s">
        <v>182511</v>
      </c>
      <c r="E16809" s="22">
        <v>10</v>
      </c>
      <c r="F16809" s="21" t="s">
        <v>170115</v>
      </c>
      <c r="G16809" s="22">
        <v>7</v>
      </c>
      <c r="H16809" s="22">
        <v>80</v>
      </c>
      <c r="I16809" s="21" t="s">
        <v>212080</v>
      </c>
    </row>
    <row r="16810" spans="1:9" ht="32" customHeight="1">
      <c r="A16810" s="19" t="s">
        <v>212081</v>
      </c>
      <c r="B16810" s="24">
        <v>45</v>
      </c>
      <c r="C16810" s="22">
        <v>63</v>
      </c>
      <c r="D16810" s="22">
        <v>15</v>
      </c>
      <c r="E16810" s="22">
        <v>21</v>
      </c>
      <c r="F16810" s="22">
        <v>40</v>
      </c>
      <c r="G16810" s="22">
        <v>56</v>
      </c>
      <c r="H16810" s="22">
        <v>143</v>
      </c>
      <c r="I16810" s="21" t="s">
        <v>212082</v>
      </c>
    </row>
    <row r="16811" spans="1:9" ht="32" customHeight="1">
      <c r="A16811" s="19" t="s">
        <v>212083</v>
      </c>
      <c r="B16811" s="20" t="s">
        <v>175552</v>
      </c>
      <c r="C16811" s="22">
        <v>9</v>
      </c>
      <c r="D16811" s="39">
        <v>28125</v>
      </c>
      <c r="E16811" s="22">
        <v>18</v>
      </c>
      <c r="F16811" s="21" t="s">
        <v>182663</v>
      </c>
      <c r="G16811" s="22">
        <v>37</v>
      </c>
      <c r="H16811" s="22">
        <v>67</v>
      </c>
      <c r="I16811" s="21" t="s">
        <v>212084</v>
      </c>
    </row>
    <row r="16812" spans="1:9" ht="44" customHeight="1">
      <c r="A16812" s="19" t="s">
        <v>212085</v>
      </c>
      <c r="B16812" s="20" t="s">
        <v>171730</v>
      </c>
      <c r="C16812" s="22">
        <v>42</v>
      </c>
      <c r="D16812" s="22">
        <v>0</v>
      </c>
      <c r="E16812" s="22">
        <v>0</v>
      </c>
      <c r="F16812" s="21" t="s">
        <v>169811</v>
      </c>
      <c r="G16812" s="22">
        <v>9</v>
      </c>
      <c r="H16812" s="22">
        <v>54</v>
      </c>
      <c r="I16812" s="21" t="s">
        <v>212086</v>
      </c>
    </row>
    <row r="16813" spans="1:9" ht="44" customHeight="1">
      <c r="A16813" s="19" t="s">
        <v>212087</v>
      </c>
      <c r="B16813" s="20" t="s">
        <v>169939</v>
      </c>
      <c r="C16813" s="22">
        <v>4</v>
      </c>
      <c r="D16813" s="21" t="s">
        <v>169940</v>
      </c>
      <c r="E16813" s="22">
        <v>130</v>
      </c>
      <c r="F16813" s="22">
        <v>0</v>
      </c>
      <c r="G16813" s="22">
        <v>0</v>
      </c>
      <c r="H16813" s="22">
        <v>137</v>
      </c>
      <c r="I16813" s="21" t="s">
        <v>212088</v>
      </c>
    </row>
    <row r="16814" spans="1:9" ht="44" customHeight="1">
      <c r="A16814" s="19" t="s">
        <v>212089</v>
      </c>
      <c r="B16814" s="20" t="s">
        <v>177061</v>
      </c>
      <c r="C16814" s="22">
        <v>9</v>
      </c>
      <c r="D16814" s="21" t="s">
        <v>171418</v>
      </c>
      <c r="E16814" s="22">
        <v>85</v>
      </c>
      <c r="F16814" s="21" t="s">
        <v>175996</v>
      </c>
      <c r="G16814" s="22">
        <v>21</v>
      </c>
      <c r="H16814" s="22">
        <v>118</v>
      </c>
      <c r="I16814" s="21" t="s">
        <v>212090</v>
      </c>
    </row>
    <row r="16815" spans="1:9" ht="44" customHeight="1">
      <c r="A16815" s="19" t="s">
        <v>212091</v>
      </c>
      <c r="B16815" s="20" t="s">
        <v>171582</v>
      </c>
      <c r="C16815" s="22">
        <v>14</v>
      </c>
      <c r="D16815" s="21" t="s">
        <v>187344</v>
      </c>
      <c r="E16815" s="22">
        <v>100</v>
      </c>
      <c r="F16815" s="21" t="s">
        <v>182841</v>
      </c>
      <c r="G16815" s="22">
        <v>22</v>
      </c>
      <c r="H16815" s="22">
        <v>139</v>
      </c>
      <c r="I16815" s="21" t="s">
        <v>212092</v>
      </c>
    </row>
    <row r="16816" spans="1:9" ht="32" customHeight="1">
      <c r="A16816" s="19" t="s">
        <v>212093</v>
      </c>
      <c r="B16816" s="20" t="s">
        <v>209687</v>
      </c>
      <c r="C16816" s="22">
        <v>77</v>
      </c>
      <c r="D16816" s="21" t="s">
        <v>185653</v>
      </c>
      <c r="E16816" s="22">
        <v>6</v>
      </c>
      <c r="F16816" s="22">
        <v>0</v>
      </c>
      <c r="G16816" s="22">
        <v>0</v>
      </c>
      <c r="H16816" s="22">
        <v>86</v>
      </c>
      <c r="I16816" s="21" t="s">
        <v>212094</v>
      </c>
    </row>
    <row r="16817" spans="1:9" ht="32" customHeight="1">
      <c r="A16817" s="19" t="s">
        <v>212095</v>
      </c>
      <c r="B16817" s="20" t="s">
        <v>175055</v>
      </c>
      <c r="C16817" s="22">
        <v>3</v>
      </c>
      <c r="D16817" s="21" t="s">
        <v>177613</v>
      </c>
      <c r="E16817" s="22">
        <v>51</v>
      </c>
      <c r="F16817" s="21" t="s">
        <v>177613</v>
      </c>
      <c r="G16817" s="22">
        <v>51</v>
      </c>
      <c r="H16817" s="22">
        <v>108</v>
      </c>
      <c r="I16817" s="21" t="s">
        <v>212096</v>
      </c>
    </row>
    <row r="16818" spans="1:9" ht="32" customHeight="1">
      <c r="A16818" s="19" t="s">
        <v>212097</v>
      </c>
      <c r="B16818" s="20" t="s">
        <v>177574</v>
      </c>
      <c r="C16818" s="22">
        <v>2</v>
      </c>
      <c r="D16818" s="21" t="s">
        <v>177709</v>
      </c>
      <c r="E16818" s="22">
        <v>86</v>
      </c>
      <c r="F16818" s="21" t="s">
        <v>174942</v>
      </c>
      <c r="G16818" s="22">
        <v>5</v>
      </c>
      <c r="H16818" s="22">
        <v>96</v>
      </c>
      <c r="I16818" s="21" t="s">
        <v>212098</v>
      </c>
    </row>
    <row r="16819" spans="1:9" ht="32" customHeight="1">
      <c r="A16819" s="19" t="s">
        <v>212099</v>
      </c>
      <c r="B16819" s="20" t="s">
        <v>173879</v>
      </c>
      <c r="C16819" s="22">
        <v>56</v>
      </c>
      <c r="D16819" s="21" t="s">
        <v>171896</v>
      </c>
      <c r="E16819" s="22">
        <v>15</v>
      </c>
      <c r="F16819" s="21" t="s">
        <v>187505</v>
      </c>
      <c r="G16819" s="22">
        <v>16</v>
      </c>
      <c r="H16819" s="22">
        <v>90</v>
      </c>
      <c r="I16819" s="21" t="s">
        <v>212100</v>
      </c>
    </row>
    <row r="16820" spans="1:9" ht="32" customHeight="1">
      <c r="A16820" s="19" t="s">
        <v>212101</v>
      </c>
      <c r="B16820" s="20" t="s">
        <v>173689</v>
      </c>
      <c r="C16820" s="22">
        <v>49</v>
      </c>
      <c r="D16820" s="21" t="s">
        <v>203322</v>
      </c>
      <c r="E16820" s="22">
        <v>50</v>
      </c>
      <c r="F16820" s="21" t="s">
        <v>186189</v>
      </c>
      <c r="G16820" s="22">
        <v>40</v>
      </c>
      <c r="H16820" s="22">
        <v>142</v>
      </c>
      <c r="I16820" s="21" t="s">
        <v>212102</v>
      </c>
    </row>
    <row r="16821" spans="1:9" ht="32" customHeight="1">
      <c r="A16821" s="19" t="s">
        <v>212103</v>
      </c>
      <c r="B16821" s="20" t="s">
        <v>170070</v>
      </c>
      <c r="C16821" s="22">
        <v>4</v>
      </c>
      <c r="D16821" s="21" t="s">
        <v>199636</v>
      </c>
      <c r="E16821" s="22">
        <v>119</v>
      </c>
      <c r="F16821" s="22">
        <v>0</v>
      </c>
      <c r="G16821" s="22">
        <v>0</v>
      </c>
      <c r="H16821" s="22">
        <v>126</v>
      </c>
      <c r="I16821" s="21" t="s">
        <v>212104</v>
      </c>
    </row>
    <row r="16822" spans="1:9" ht="32" customHeight="1">
      <c r="A16822" s="19" t="s">
        <v>212105</v>
      </c>
      <c r="B16822" s="20" t="s">
        <v>208479</v>
      </c>
      <c r="C16822" s="22">
        <v>76</v>
      </c>
      <c r="D16822" s="21" t="s">
        <v>172449</v>
      </c>
      <c r="E16822" s="22">
        <v>51</v>
      </c>
      <c r="F16822" s="21" t="s">
        <v>174692</v>
      </c>
      <c r="G16822" s="22">
        <v>20</v>
      </c>
      <c r="H16822" s="22">
        <v>150</v>
      </c>
      <c r="I16822" s="21" t="s">
        <v>212106</v>
      </c>
    </row>
    <row r="16823" spans="1:9" ht="32" customHeight="1">
      <c r="A16823" s="19" t="s">
        <v>212107</v>
      </c>
      <c r="B16823" s="20" t="s">
        <v>184943</v>
      </c>
      <c r="C16823" s="22">
        <v>19</v>
      </c>
      <c r="D16823" s="21" t="s">
        <v>172611</v>
      </c>
      <c r="E16823" s="22">
        <v>94</v>
      </c>
      <c r="F16823" s="21" t="s">
        <v>189592</v>
      </c>
      <c r="G16823" s="22">
        <v>17</v>
      </c>
      <c r="H16823" s="22">
        <v>133</v>
      </c>
      <c r="I16823" s="21" t="s">
        <v>212108</v>
      </c>
    </row>
    <row r="16824" spans="1:9" ht="32" customHeight="1">
      <c r="A16824" s="19" t="s">
        <v>212109</v>
      </c>
      <c r="B16824" s="20" t="s">
        <v>169834</v>
      </c>
      <c r="C16824" s="22">
        <v>59</v>
      </c>
      <c r="D16824" s="21" t="s">
        <v>176739</v>
      </c>
      <c r="E16824" s="22">
        <v>55</v>
      </c>
      <c r="F16824" s="21" t="s">
        <v>170165</v>
      </c>
      <c r="G16824" s="22">
        <v>27</v>
      </c>
      <c r="H16824" s="22">
        <v>144</v>
      </c>
      <c r="I16824" s="21" t="s">
        <v>212110</v>
      </c>
    </row>
    <row r="16825" spans="1:9" ht="32" customHeight="1">
      <c r="A16825" s="19" t="s">
        <v>212111</v>
      </c>
      <c r="B16825" s="20" t="s">
        <v>198715</v>
      </c>
      <c r="C16825" s="22">
        <v>65</v>
      </c>
      <c r="D16825" s="21" t="s">
        <v>212112</v>
      </c>
      <c r="E16825" s="22">
        <v>55</v>
      </c>
      <c r="F16825" s="21" t="s">
        <v>178372</v>
      </c>
      <c r="G16825" s="22">
        <v>27</v>
      </c>
      <c r="H16825" s="22">
        <v>150</v>
      </c>
      <c r="I16825" s="21" t="s">
        <v>212113</v>
      </c>
    </row>
    <row r="16826" spans="1:9" ht="32" customHeight="1">
      <c r="A16826" s="19" t="s">
        <v>212114</v>
      </c>
      <c r="B16826" s="20" t="s">
        <v>183964</v>
      </c>
      <c r="C16826" s="22">
        <v>25</v>
      </c>
      <c r="D16826" s="21" t="s">
        <v>187344</v>
      </c>
      <c r="E16826" s="22">
        <v>75</v>
      </c>
      <c r="F16826" s="21" t="s">
        <v>170423</v>
      </c>
      <c r="G16826" s="22">
        <v>2</v>
      </c>
      <c r="H16826" s="22">
        <v>105</v>
      </c>
      <c r="I16826" s="21" t="s">
        <v>212115</v>
      </c>
    </row>
    <row r="16827" spans="1:9" ht="32" customHeight="1">
      <c r="A16827" s="19" t="s">
        <v>212116</v>
      </c>
      <c r="B16827" s="20" t="s">
        <v>187146</v>
      </c>
      <c r="C16827" s="22">
        <v>43</v>
      </c>
      <c r="D16827" s="21" t="s">
        <v>171444</v>
      </c>
      <c r="E16827" s="22">
        <v>11</v>
      </c>
      <c r="F16827" s="22">
        <v>50</v>
      </c>
      <c r="G16827" s="22">
        <v>54</v>
      </c>
      <c r="H16827" s="22">
        <v>111</v>
      </c>
      <c r="I16827" s="21" t="s">
        <v>212117</v>
      </c>
    </row>
    <row r="16828" spans="1:9" ht="32" customHeight="1">
      <c r="A16828" s="19" t="s">
        <v>212118</v>
      </c>
      <c r="B16828" s="20" t="s">
        <v>173747</v>
      </c>
      <c r="C16828" s="22">
        <v>53</v>
      </c>
      <c r="D16828" s="22">
        <v>0</v>
      </c>
      <c r="E16828" s="22">
        <v>0</v>
      </c>
      <c r="F16828" s="21" t="s">
        <v>173748</v>
      </c>
      <c r="G16828" s="22">
        <v>7</v>
      </c>
      <c r="H16828" s="22">
        <v>63</v>
      </c>
      <c r="I16828" s="21" t="s">
        <v>212119</v>
      </c>
    </row>
    <row r="16829" spans="1:9" ht="32" customHeight="1">
      <c r="A16829" s="19" t="s">
        <v>212120</v>
      </c>
      <c r="B16829" s="20" t="s">
        <v>172080</v>
      </c>
      <c r="C16829" s="22">
        <v>65</v>
      </c>
      <c r="D16829" s="21" t="s">
        <v>171091</v>
      </c>
      <c r="E16829" s="22">
        <v>25</v>
      </c>
      <c r="F16829" s="22">
        <v>0</v>
      </c>
      <c r="G16829" s="22">
        <v>0</v>
      </c>
      <c r="H16829" s="22">
        <v>93</v>
      </c>
      <c r="I16829" s="21" t="s">
        <v>212121</v>
      </c>
    </row>
    <row r="16830" spans="1:9" ht="32" customHeight="1">
      <c r="A16830" s="19" t="s">
        <v>212122</v>
      </c>
      <c r="B16830" s="24">
        <v>20</v>
      </c>
      <c r="C16830" s="22">
        <v>20</v>
      </c>
      <c r="D16830" s="22">
        <v>41</v>
      </c>
      <c r="E16830" s="22">
        <v>41</v>
      </c>
      <c r="F16830" s="22">
        <v>39</v>
      </c>
      <c r="G16830" s="22">
        <v>39</v>
      </c>
      <c r="H16830" s="22">
        <v>103</v>
      </c>
      <c r="I16830" s="21" t="s">
        <v>212123</v>
      </c>
    </row>
    <row r="16831" spans="1:9" ht="44" customHeight="1">
      <c r="A16831" s="19" t="s">
        <v>212124</v>
      </c>
      <c r="B16831" s="20" t="s">
        <v>169699</v>
      </c>
      <c r="C16831" s="22">
        <v>26</v>
      </c>
      <c r="D16831" s="21" t="s">
        <v>170497</v>
      </c>
      <c r="E16831" s="22">
        <v>112</v>
      </c>
      <c r="F16831" s="39">
        <v>28125</v>
      </c>
      <c r="G16831" s="22">
        <v>54</v>
      </c>
      <c r="H16831" s="22">
        <v>195</v>
      </c>
      <c r="I16831" s="21" t="s">
        <v>212125</v>
      </c>
    </row>
    <row r="16832" spans="1:9" ht="44" customHeight="1">
      <c r="A16832" s="19" t="s">
        <v>212126</v>
      </c>
      <c r="B16832" s="20" t="s">
        <v>169699</v>
      </c>
      <c r="C16832" s="22">
        <v>26</v>
      </c>
      <c r="D16832" s="21" t="s">
        <v>170497</v>
      </c>
      <c r="E16832" s="22">
        <v>112</v>
      </c>
      <c r="F16832" s="39">
        <v>28125</v>
      </c>
      <c r="G16832" s="22">
        <v>54</v>
      </c>
      <c r="H16832" s="22">
        <v>195</v>
      </c>
      <c r="I16832" s="21" t="s">
        <v>212127</v>
      </c>
    </row>
    <row r="16833" spans="1:9" ht="44" customHeight="1">
      <c r="A16833" s="19" t="s">
        <v>212128</v>
      </c>
      <c r="B16833" s="20" t="s">
        <v>184410</v>
      </c>
      <c r="C16833" s="22">
        <v>82</v>
      </c>
      <c r="D16833" s="21" t="s">
        <v>174681</v>
      </c>
      <c r="E16833" s="22">
        <v>4</v>
      </c>
      <c r="F16833" s="21" t="s">
        <v>176367</v>
      </c>
      <c r="G16833" s="22">
        <v>16</v>
      </c>
      <c r="H16833" s="22">
        <v>105</v>
      </c>
      <c r="I16833" s="21" t="s">
        <v>212129</v>
      </c>
    </row>
    <row r="16834" spans="1:9" ht="44" customHeight="1">
      <c r="A16834" s="19" t="s">
        <v>212130</v>
      </c>
      <c r="B16834" s="20" t="s">
        <v>184410</v>
      </c>
      <c r="C16834" s="22">
        <v>82</v>
      </c>
      <c r="D16834" s="21" t="s">
        <v>174681</v>
      </c>
      <c r="E16834" s="22">
        <v>4</v>
      </c>
      <c r="F16834" s="21" t="s">
        <v>176367</v>
      </c>
      <c r="G16834" s="22">
        <v>16</v>
      </c>
      <c r="H16834" s="22">
        <v>105</v>
      </c>
      <c r="I16834" s="21" t="s">
        <v>212131</v>
      </c>
    </row>
    <row r="16835" spans="1:9" ht="44" customHeight="1">
      <c r="A16835" s="19" t="s">
        <v>212132</v>
      </c>
      <c r="B16835" s="20" t="s">
        <v>212133</v>
      </c>
      <c r="C16835" s="22">
        <v>89</v>
      </c>
      <c r="D16835" s="21" t="s">
        <v>172498</v>
      </c>
      <c r="E16835" s="22">
        <v>4</v>
      </c>
      <c r="F16835" s="21" t="s">
        <v>184873</v>
      </c>
      <c r="G16835" s="22">
        <v>16</v>
      </c>
      <c r="H16835" s="22">
        <v>112</v>
      </c>
      <c r="I16835" s="21" t="s">
        <v>212134</v>
      </c>
    </row>
    <row r="16836" spans="1:9" ht="44" customHeight="1">
      <c r="A16836" s="19" t="s">
        <v>212135</v>
      </c>
      <c r="B16836" s="20" t="s">
        <v>178953</v>
      </c>
      <c r="C16836" s="22">
        <v>16</v>
      </c>
      <c r="D16836" s="21" t="s">
        <v>182340</v>
      </c>
      <c r="E16836" s="22">
        <v>65</v>
      </c>
      <c r="F16836" s="21" t="s">
        <v>172414</v>
      </c>
      <c r="G16836" s="22">
        <v>8</v>
      </c>
      <c r="H16836" s="22">
        <v>92</v>
      </c>
      <c r="I16836" s="21" t="s">
        <v>212136</v>
      </c>
    </row>
    <row r="16837" spans="1:9" ht="32" customHeight="1">
      <c r="A16837" s="19" t="s">
        <v>212137</v>
      </c>
      <c r="B16837" s="24">
        <v>0</v>
      </c>
      <c r="C16837" s="22">
        <v>0</v>
      </c>
      <c r="D16837" s="21" t="s">
        <v>198873</v>
      </c>
      <c r="E16837" s="22">
        <v>57</v>
      </c>
      <c r="F16837" s="21" t="s">
        <v>171415</v>
      </c>
      <c r="G16837" s="22">
        <v>7</v>
      </c>
      <c r="H16837" s="22">
        <v>67</v>
      </c>
      <c r="I16837" s="21" t="s">
        <v>212138</v>
      </c>
    </row>
    <row r="16838" spans="1:9" ht="32" customHeight="1">
      <c r="A16838" s="19" t="s">
        <v>212139</v>
      </c>
      <c r="B16838" s="20" t="s">
        <v>171750</v>
      </c>
      <c r="C16838" s="22">
        <v>56</v>
      </c>
      <c r="D16838" s="21" t="s">
        <v>169843</v>
      </c>
      <c r="E16838" s="22">
        <v>72</v>
      </c>
      <c r="F16838" s="22">
        <v>0</v>
      </c>
      <c r="G16838" s="22">
        <v>0</v>
      </c>
      <c r="H16838" s="22">
        <v>131</v>
      </c>
      <c r="I16838" s="21" t="s">
        <v>212140</v>
      </c>
    </row>
    <row r="16839" spans="1:9" ht="32" customHeight="1">
      <c r="A16839" s="19" t="s">
        <v>212141</v>
      </c>
      <c r="B16839" s="24">
        <v>0</v>
      </c>
      <c r="C16839" s="22">
        <v>0</v>
      </c>
      <c r="D16839" s="21" t="s">
        <v>172690</v>
      </c>
      <c r="E16839" s="22">
        <v>79</v>
      </c>
      <c r="F16839" s="21" t="s">
        <v>173912</v>
      </c>
      <c r="G16839" s="22">
        <v>5</v>
      </c>
      <c r="H16839" s="22">
        <v>87</v>
      </c>
      <c r="I16839" s="21" t="s">
        <v>212142</v>
      </c>
    </row>
    <row r="16840" spans="1:9" ht="32" customHeight="1">
      <c r="A16840" s="19" t="s">
        <v>212143</v>
      </c>
      <c r="B16840" s="20" t="s">
        <v>169810</v>
      </c>
      <c r="C16840" s="22">
        <v>32</v>
      </c>
      <c r="D16840" s="22">
        <v>0</v>
      </c>
      <c r="E16840" s="22">
        <v>0</v>
      </c>
      <c r="F16840" s="21" t="s">
        <v>178950</v>
      </c>
      <c r="G16840" s="22">
        <v>19</v>
      </c>
      <c r="H16840" s="22">
        <v>54</v>
      </c>
      <c r="I16840" s="21" t="s">
        <v>212144</v>
      </c>
    </row>
    <row r="16841" spans="1:9" ht="44" customHeight="1">
      <c r="A16841" s="19" t="s">
        <v>212145</v>
      </c>
      <c r="B16841" s="20" t="s">
        <v>212146</v>
      </c>
      <c r="C16841" s="22">
        <v>43</v>
      </c>
      <c r="D16841" s="21" t="s">
        <v>206794</v>
      </c>
      <c r="E16841" s="22">
        <v>146</v>
      </c>
      <c r="F16841" s="21" t="s">
        <v>172906</v>
      </c>
      <c r="G16841" s="22">
        <v>3</v>
      </c>
      <c r="H16841" s="22">
        <v>195</v>
      </c>
      <c r="I16841" s="21" t="s">
        <v>212147</v>
      </c>
    </row>
    <row r="16842" spans="1:9" ht="32" customHeight="1">
      <c r="A16842" s="19" t="s">
        <v>212148</v>
      </c>
      <c r="B16842" s="20" t="s">
        <v>212149</v>
      </c>
      <c r="C16842" s="22">
        <v>101</v>
      </c>
      <c r="D16842" s="21" t="s">
        <v>173933</v>
      </c>
      <c r="E16842" s="22">
        <v>62</v>
      </c>
      <c r="F16842" s="21" t="s">
        <v>212150</v>
      </c>
      <c r="G16842" s="22">
        <v>17</v>
      </c>
      <c r="H16842" s="22">
        <v>183</v>
      </c>
      <c r="I16842" s="21" t="s">
        <v>212151</v>
      </c>
    </row>
    <row r="16843" spans="1:9" ht="44" customHeight="1">
      <c r="A16843" s="19" t="s">
        <v>212152</v>
      </c>
      <c r="B16843" s="20" t="s">
        <v>172164</v>
      </c>
      <c r="C16843" s="22">
        <v>35</v>
      </c>
      <c r="D16843" s="21" t="s">
        <v>180412</v>
      </c>
      <c r="E16843" s="22">
        <v>66</v>
      </c>
      <c r="F16843" s="21" t="s">
        <v>182437</v>
      </c>
      <c r="G16843" s="22">
        <v>16</v>
      </c>
      <c r="H16843" s="22">
        <v>120</v>
      </c>
      <c r="I16843" s="21" t="s">
        <v>212153</v>
      </c>
    </row>
    <row r="16844" spans="1:9" ht="44" customHeight="1">
      <c r="A16844" s="19" t="s">
        <v>212154</v>
      </c>
      <c r="B16844" s="20" t="s">
        <v>170516</v>
      </c>
      <c r="C16844" s="22">
        <v>21</v>
      </c>
      <c r="D16844" s="21" t="s">
        <v>183412</v>
      </c>
      <c r="E16844" s="22">
        <v>66</v>
      </c>
      <c r="F16844" s="21" t="s">
        <v>177532</v>
      </c>
      <c r="G16844" s="22">
        <v>7</v>
      </c>
      <c r="H16844" s="22">
        <v>97</v>
      </c>
      <c r="I16844" s="21" t="s">
        <v>212155</v>
      </c>
    </row>
    <row r="16845" spans="1:9" ht="44" customHeight="1">
      <c r="A16845" s="19" t="s">
        <v>212156</v>
      </c>
      <c r="B16845" s="20" t="s">
        <v>178838</v>
      </c>
      <c r="C16845" s="22">
        <v>40</v>
      </c>
      <c r="D16845" s="21" t="s">
        <v>205895</v>
      </c>
      <c r="E16845" s="22">
        <v>48</v>
      </c>
      <c r="F16845" s="21" t="s">
        <v>172305</v>
      </c>
      <c r="G16845" s="22">
        <v>1</v>
      </c>
      <c r="H16845" s="22">
        <v>92</v>
      </c>
      <c r="I16845" s="21" t="s">
        <v>212157</v>
      </c>
    </row>
    <row r="16846" spans="1:9" ht="44" customHeight="1">
      <c r="A16846" s="19" t="s">
        <v>212158</v>
      </c>
      <c r="B16846" s="20" t="s">
        <v>179237</v>
      </c>
      <c r="C16846" s="22">
        <v>50</v>
      </c>
      <c r="D16846" s="22">
        <v>0</v>
      </c>
      <c r="E16846" s="22">
        <v>0</v>
      </c>
      <c r="F16846" s="21" t="s">
        <v>171529</v>
      </c>
      <c r="G16846" s="22">
        <v>6</v>
      </c>
      <c r="H16846" s="22">
        <v>59</v>
      </c>
      <c r="I16846" s="21" t="s">
        <v>212159</v>
      </c>
    </row>
    <row r="16847" spans="1:9" ht="44" customHeight="1">
      <c r="A16847" s="19" t="s">
        <v>212160</v>
      </c>
      <c r="B16847" s="20" t="s">
        <v>191363</v>
      </c>
      <c r="C16847" s="22">
        <v>5</v>
      </c>
      <c r="D16847" s="21" t="s">
        <v>212161</v>
      </c>
      <c r="E16847" s="22">
        <v>152</v>
      </c>
      <c r="F16847" s="21" t="s">
        <v>176596</v>
      </c>
      <c r="G16847" s="22">
        <v>2</v>
      </c>
      <c r="H16847" s="22">
        <v>162</v>
      </c>
      <c r="I16847" s="21" t="s">
        <v>212162</v>
      </c>
    </row>
    <row r="16848" spans="1:9" ht="44" customHeight="1">
      <c r="A16848" s="19" t="s">
        <v>212163</v>
      </c>
      <c r="B16848" s="20" t="s">
        <v>171357</v>
      </c>
      <c r="C16848" s="22">
        <v>34</v>
      </c>
      <c r="D16848" s="21" t="s">
        <v>170499</v>
      </c>
      <c r="E16848" s="22">
        <v>2</v>
      </c>
      <c r="F16848" s="22">
        <v>50</v>
      </c>
      <c r="G16848" s="22">
        <v>36</v>
      </c>
      <c r="H16848" s="22">
        <v>75</v>
      </c>
      <c r="I16848" s="21" t="s">
        <v>212164</v>
      </c>
    </row>
    <row r="16849" spans="1:9" ht="44" customHeight="1">
      <c r="A16849" s="19" t="s">
        <v>212165</v>
      </c>
      <c r="B16849" s="20" t="s">
        <v>171357</v>
      </c>
      <c r="C16849" s="22">
        <v>34</v>
      </c>
      <c r="D16849" s="21" t="s">
        <v>170499</v>
      </c>
      <c r="E16849" s="22">
        <v>2</v>
      </c>
      <c r="F16849" s="22">
        <v>50</v>
      </c>
      <c r="G16849" s="22">
        <v>36</v>
      </c>
      <c r="H16849" s="22">
        <v>75</v>
      </c>
      <c r="I16849" s="21" t="s">
        <v>212166</v>
      </c>
    </row>
    <row r="16850" spans="1:9" ht="44" customHeight="1">
      <c r="A16850" s="19" t="s">
        <v>212167</v>
      </c>
      <c r="B16850" s="20" t="s">
        <v>172671</v>
      </c>
      <c r="C16850" s="22">
        <v>45</v>
      </c>
      <c r="D16850" s="21" t="s">
        <v>178826</v>
      </c>
      <c r="E16850" s="22">
        <v>3</v>
      </c>
      <c r="F16850" s="21" t="s">
        <v>175800</v>
      </c>
      <c r="G16850" s="22">
        <v>22</v>
      </c>
      <c r="H16850" s="22">
        <v>73</v>
      </c>
      <c r="I16850" s="21" t="s">
        <v>212168</v>
      </c>
    </row>
    <row r="16851" spans="1:9" ht="44" customHeight="1">
      <c r="A16851" s="19" t="s">
        <v>212169</v>
      </c>
      <c r="B16851" s="24">
        <v>80</v>
      </c>
      <c r="C16851" s="22">
        <v>84</v>
      </c>
      <c r="D16851" s="21" t="s">
        <v>174458</v>
      </c>
      <c r="E16851" s="22">
        <v>11</v>
      </c>
      <c r="F16851" s="21" t="s">
        <v>173957</v>
      </c>
      <c r="G16851" s="22">
        <v>10</v>
      </c>
      <c r="H16851" s="22">
        <v>108</v>
      </c>
      <c r="I16851" s="21" t="s">
        <v>212170</v>
      </c>
    </row>
    <row r="16852" spans="1:9" ht="32" customHeight="1">
      <c r="A16852" s="19" t="s">
        <v>212171</v>
      </c>
      <c r="B16852" s="20" t="s">
        <v>172466</v>
      </c>
      <c r="C16852" s="22">
        <v>38</v>
      </c>
      <c r="D16852" s="22">
        <v>0</v>
      </c>
      <c r="E16852" s="22">
        <v>0</v>
      </c>
      <c r="F16852" s="21" t="s">
        <v>177002</v>
      </c>
      <c r="G16852" s="22">
        <v>11</v>
      </c>
      <c r="H16852" s="22">
        <v>52</v>
      </c>
      <c r="I16852" s="21" t="s">
        <v>212172</v>
      </c>
    </row>
    <row r="16853" spans="1:9" ht="32" customHeight="1">
      <c r="A16853" s="19" t="s">
        <v>212173</v>
      </c>
      <c r="B16853" s="20" t="s">
        <v>172466</v>
      </c>
      <c r="C16853" s="22">
        <v>38</v>
      </c>
      <c r="D16853" s="22">
        <v>0</v>
      </c>
      <c r="E16853" s="22">
        <v>0</v>
      </c>
      <c r="F16853" s="21" t="s">
        <v>177002</v>
      </c>
      <c r="G16853" s="22">
        <v>11</v>
      </c>
      <c r="H16853" s="22">
        <v>52</v>
      </c>
      <c r="I16853" s="21" t="s">
        <v>212174</v>
      </c>
    </row>
    <row r="16854" spans="1:9" ht="32" customHeight="1">
      <c r="A16854" s="19" t="s">
        <v>212175</v>
      </c>
      <c r="B16854" s="20" t="s">
        <v>173760</v>
      </c>
      <c r="C16854" s="22">
        <v>26</v>
      </c>
      <c r="D16854" s="21" t="s">
        <v>170106</v>
      </c>
      <c r="E16854" s="22">
        <v>99</v>
      </c>
      <c r="F16854" s="21" t="s">
        <v>171964</v>
      </c>
      <c r="G16854" s="22">
        <v>19</v>
      </c>
      <c r="H16854" s="22">
        <v>147</v>
      </c>
      <c r="I16854" s="21" t="s">
        <v>212176</v>
      </c>
    </row>
    <row r="16855" spans="1:9" ht="32" customHeight="1">
      <c r="A16855" s="19" t="s">
        <v>212177</v>
      </c>
      <c r="B16855" s="20" t="s">
        <v>173760</v>
      </c>
      <c r="C16855" s="22">
        <v>26</v>
      </c>
      <c r="D16855" s="21" t="s">
        <v>170106</v>
      </c>
      <c r="E16855" s="22">
        <v>99</v>
      </c>
      <c r="F16855" s="21" t="s">
        <v>171964</v>
      </c>
      <c r="G16855" s="22">
        <v>19</v>
      </c>
      <c r="H16855" s="22">
        <v>147</v>
      </c>
      <c r="I16855" s="21" t="s">
        <v>212178</v>
      </c>
    </row>
    <row r="16856" spans="1:9" ht="32" customHeight="1">
      <c r="A16856" s="19" t="s">
        <v>212179</v>
      </c>
      <c r="B16856" s="20" t="s">
        <v>169764</v>
      </c>
      <c r="C16856" s="22">
        <v>2</v>
      </c>
      <c r="D16856" s="21" t="s">
        <v>170589</v>
      </c>
      <c r="E16856" s="22">
        <v>60</v>
      </c>
      <c r="F16856" s="21" t="s">
        <v>172480</v>
      </c>
      <c r="G16856" s="22">
        <v>33</v>
      </c>
      <c r="H16856" s="22">
        <v>98</v>
      </c>
      <c r="I16856" s="21" t="s">
        <v>212180</v>
      </c>
    </row>
    <row r="16857" spans="1:9" ht="32" customHeight="1">
      <c r="A16857" s="19" t="s">
        <v>212181</v>
      </c>
      <c r="B16857" s="20" t="s">
        <v>180343</v>
      </c>
      <c r="C16857" s="22">
        <v>90</v>
      </c>
      <c r="D16857" s="21" t="s">
        <v>175570</v>
      </c>
      <c r="E16857" s="22">
        <v>12</v>
      </c>
      <c r="F16857" s="21" t="s">
        <v>191057</v>
      </c>
      <c r="G16857" s="22">
        <v>13</v>
      </c>
      <c r="H16857" s="22">
        <v>118</v>
      </c>
      <c r="I16857" s="21" t="s">
        <v>212182</v>
      </c>
    </row>
    <row r="16858" spans="1:9" ht="32" customHeight="1">
      <c r="A16858" s="19" t="s">
        <v>212183</v>
      </c>
      <c r="B16858" s="20" t="s">
        <v>212184</v>
      </c>
      <c r="C16858" s="22">
        <v>64</v>
      </c>
      <c r="D16858" s="21" t="s">
        <v>200728</v>
      </c>
      <c r="E16858" s="22">
        <v>121</v>
      </c>
      <c r="F16858" s="21" t="s">
        <v>171950</v>
      </c>
      <c r="G16858" s="22">
        <v>4</v>
      </c>
      <c r="H16858" s="22">
        <v>192</v>
      </c>
      <c r="I16858" s="21" t="s">
        <v>212185</v>
      </c>
    </row>
    <row r="16859" spans="1:9" ht="32" customHeight="1">
      <c r="A16859" s="19" t="s">
        <v>212186</v>
      </c>
      <c r="B16859" s="20" t="s">
        <v>193655</v>
      </c>
      <c r="C16859" s="22">
        <v>81</v>
      </c>
      <c r="D16859" s="21" t="s">
        <v>202026</v>
      </c>
      <c r="E16859" s="22">
        <v>73</v>
      </c>
      <c r="F16859" s="21" t="s">
        <v>212187</v>
      </c>
      <c r="G16859" s="22">
        <v>25</v>
      </c>
      <c r="H16859" s="22">
        <v>182</v>
      </c>
      <c r="I16859" s="21" t="s">
        <v>212188</v>
      </c>
    </row>
    <row r="16860" spans="1:9" ht="32" customHeight="1">
      <c r="A16860" s="19" t="s">
        <v>212189</v>
      </c>
      <c r="B16860" s="20" t="s">
        <v>180454</v>
      </c>
      <c r="C16860" s="22">
        <v>35</v>
      </c>
      <c r="D16860" s="21" t="s">
        <v>170064</v>
      </c>
      <c r="E16860" s="22">
        <v>12</v>
      </c>
      <c r="F16860" s="21" t="s">
        <v>170867</v>
      </c>
      <c r="G16860" s="22">
        <v>5</v>
      </c>
      <c r="H16860" s="22">
        <v>55</v>
      </c>
      <c r="I16860" s="21" t="s">
        <v>212190</v>
      </c>
    </row>
    <row r="16861" spans="1:9" ht="32" customHeight="1">
      <c r="A16861" s="19" t="s">
        <v>212191</v>
      </c>
      <c r="B16861" s="20" t="s">
        <v>170222</v>
      </c>
      <c r="C16861" s="22">
        <v>2</v>
      </c>
      <c r="D16861" s="21" t="s">
        <v>202615</v>
      </c>
      <c r="E16861" s="22">
        <v>116</v>
      </c>
      <c r="F16861" s="21" t="s">
        <v>175674</v>
      </c>
      <c r="G16861" s="22">
        <v>9</v>
      </c>
      <c r="H16861" s="22">
        <v>130</v>
      </c>
      <c r="I16861" s="21" t="s">
        <v>212192</v>
      </c>
    </row>
    <row r="16862" spans="1:9" ht="32" customHeight="1">
      <c r="A16862" s="19" t="s">
        <v>212193</v>
      </c>
      <c r="B16862" s="20" t="s">
        <v>182945</v>
      </c>
      <c r="C16862" s="22">
        <v>1</v>
      </c>
      <c r="D16862" s="21" t="s">
        <v>172437</v>
      </c>
      <c r="E16862" s="22">
        <v>140</v>
      </c>
      <c r="F16862" s="21" t="s">
        <v>175979</v>
      </c>
      <c r="G16862" s="22">
        <v>13</v>
      </c>
      <c r="H16862" s="22">
        <v>157</v>
      </c>
      <c r="I16862" s="21" t="s">
        <v>212194</v>
      </c>
    </row>
    <row r="16863" spans="1:9" ht="32" customHeight="1">
      <c r="A16863" s="19" t="s">
        <v>212195</v>
      </c>
      <c r="B16863" s="20" t="s">
        <v>170652</v>
      </c>
      <c r="C16863" s="22">
        <v>74</v>
      </c>
      <c r="D16863" s="21" t="s">
        <v>172326</v>
      </c>
      <c r="E16863" s="22">
        <v>30</v>
      </c>
      <c r="F16863" s="21" t="s">
        <v>183985</v>
      </c>
      <c r="G16863" s="22">
        <v>37</v>
      </c>
      <c r="H16863" s="22">
        <v>144</v>
      </c>
      <c r="I16863" s="21" t="s">
        <v>212196</v>
      </c>
    </row>
    <row r="16864" spans="1:9" ht="32" customHeight="1">
      <c r="A16864" s="19" t="s">
        <v>212197</v>
      </c>
      <c r="B16864" s="20" t="s">
        <v>182760</v>
      </c>
      <c r="C16864" s="22">
        <v>17</v>
      </c>
      <c r="D16864" s="21" t="s">
        <v>171219</v>
      </c>
      <c r="E16864" s="22">
        <v>12</v>
      </c>
      <c r="F16864" s="21" t="s">
        <v>170049</v>
      </c>
      <c r="G16864" s="22">
        <v>28</v>
      </c>
      <c r="H16864" s="22">
        <v>60</v>
      </c>
      <c r="I16864" s="21" t="s">
        <v>212198</v>
      </c>
    </row>
    <row r="16865" spans="1:9" ht="32" customHeight="1">
      <c r="A16865" s="19" t="s">
        <v>212199</v>
      </c>
      <c r="B16865" s="20" t="s">
        <v>179820</v>
      </c>
      <c r="C16865" s="22">
        <v>27</v>
      </c>
      <c r="D16865" s="21" t="s">
        <v>172357</v>
      </c>
      <c r="E16865" s="22">
        <v>12</v>
      </c>
      <c r="F16865" s="21" t="s">
        <v>174817</v>
      </c>
      <c r="G16865" s="22">
        <v>30</v>
      </c>
      <c r="H16865" s="22">
        <v>72</v>
      </c>
      <c r="I16865" s="21" t="s">
        <v>212200</v>
      </c>
    </row>
    <row r="16866" spans="1:9" ht="32" customHeight="1">
      <c r="A16866" s="19" t="s">
        <v>212201</v>
      </c>
      <c r="B16866" s="24">
        <v>0</v>
      </c>
      <c r="C16866" s="22">
        <v>0</v>
      </c>
      <c r="D16866" s="21" t="s">
        <v>212202</v>
      </c>
      <c r="E16866" s="22">
        <v>130</v>
      </c>
      <c r="F16866" s="21" t="s">
        <v>198116</v>
      </c>
      <c r="G16866" s="22">
        <v>67</v>
      </c>
      <c r="H16866" s="22">
        <v>200</v>
      </c>
      <c r="I16866" s="21" t="s">
        <v>212203</v>
      </c>
    </row>
    <row r="16867" spans="1:9" ht="32" customHeight="1">
      <c r="A16867" s="19" t="s">
        <v>212204</v>
      </c>
      <c r="B16867" s="20" t="s">
        <v>179596</v>
      </c>
      <c r="C16867" s="22">
        <v>47</v>
      </c>
      <c r="D16867" s="21" t="s">
        <v>179597</v>
      </c>
      <c r="E16867" s="22">
        <v>25</v>
      </c>
      <c r="F16867" s="22">
        <v>0</v>
      </c>
      <c r="G16867" s="22">
        <v>0</v>
      </c>
      <c r="H16867" s="22">
        <v>75</v>
      </c>
      <c r="I16867" s="21" t="s">
        <v>212205</v>
      </c>
    </row>
    <row r="16868" spans="1:9" ht="32" customHeight="1">
      <c r="A16868" s="19" t="s">
        <v>212206</v>
      </c>
      <c r="B16868" s="20" t="s">
        <v>176098</v>
      </c>
      <c r="C16868" s="22">
        <v>57</v>
      </c>
      <c r="D16868" s="22">
        <v>0</v>
      </c>
      <c r="E16868" s="22">
        <v>0</v>
      </c>
      <c r="F16868" s="21" t="s">
        <v>171336</v>
      </c>
      <c r="G16868" s="22">
        <v>9</v>
      </c>
      <c r="H16868" s="22">
        <v>69</v>
      </c>
      <c r="I16868" s="21" t="s">
        <v>212207</v>
      </c>
    </row>
    <row r="16869" spans="1:9" ht="32" customHeight="1">
      <c r="A16869" s="19" t="s">
        <v>212208</v>
      </c>
      <c r="B16869" s="20" t="s">
        <v>180686</v>
      </c>
      <c r="C16869" s="22">
        <v>18</v>
      </c>
      <c r="D16869" s="21" t="s">
        <v>195817</v>
      </c>
      <c r="E16869" s="22">
        <v>102</v>
      </c>
      <c r="F16869" s="21" t="s">
        <v>169883</v>
      </c>
      <c r="G16869" s="22">
        <v>52</v>
      </c>
      <c r="H16869" s="22">
        <v>175</v>
      </c>
      <c r="I16869" s="21" t="s">
        <v>212209</v>
      </c>
    </row>
    <row r="16870" spans="1:9" ht="32" customHeight="1">
      <c r="A16870" s="19" t="s">
        <v>212210</v>
      </c>
      <c r="B16870" s="20" t="s">
        <v>180686</v>
      </c>
      <c r="C16870" s="22">
        <v>18</v>
      </c>
      <c r="D16870" s="21" t="s">
        <v>195817</v>
      </c>
      <c r="E16870" s="22">
        <v>102</v>
      </c>
      <c r="F16870" s="21" t="s">
        <v>169883</v>
      </c>
      <c r="G16870" s="22">
        <v>52</v>
      </c>
      <c r="H16870" s="22">
        <v>175</v>
      </c>
      <c r="I16870" s="21" t="s">
        <v>212211</v>
      </c>
    </row>
    <row r="16871" spans="1:9" ht="32" customHeight="1">
      <c r="A16871" s="19" t="s">
        <v>212212</v>
      </c>
      <c r="B16871" s="20" t="s">
        <v>184739</v>
      </c>
      <c r="C16871" s="22">
        <v>51</v>
      </c>
      <c r="D16871" s="21" t="s">
        <v>180126</v>
      </c>
      <c r="E16871" s="22">
        <v>97</v>
      </c>
      <c r="F16871" s="21" t="s">
        <v>178082</v>
      </c>
      <c r="G16871" s="22">
        <v>30</v>
      </c>
      <c r="H16871" s="22">
        <v>181</v>
      </c>
      <c r="I16871" s="21" t="s">
        <v>212213</v>
      </c>
    </row>
    <row r="16872" spans="1:9" ht="32" customHeight="1">
      <c r="A16872" s="19" t="s">
        <v>212214</v>
      </c>
      <c r="B16872" s="20" t="s">
        <v>172267</v>
      </c>
      <c r="C16872" s="22">
        <v>14</v>
      </c>
      <c r="D16872" s="21" t="s">
        <v>212215</v>
      </c>
      <c r="E16872" s="22">
        <v>95</v>
      </c>
      <c r="F16872" s="21" t="s">
        <v>190747</v>
      </c>
      <c r="G16872" s="22">
        <v>52</v>
      </c>
      <c r="H16872" s="22">
        <v>164</v>
      </c>
      <c r="I16872" s="21" t="s">
        <v>212216</v>
      </c>
    </row>
    <row r="16873" spans="1:9" ht="32" customHeight="1">
      <c r="A16873" s="19" t="s">
        <v>212217</v>
      </c>
      <c r="B16873" s="20" t="s">
        <v>172267</v>
      </c>
      <c r="C16873" s="22">
        <v>14</v>
      </c>
      <c r="D16873" s="21" t="s">
        <v>212215</v>
      </c>
      <c r="E16873" s="22">
        <v>95</v>
      </c>
      <c r="F16873" s="21" t="s">
        <v>190747</v>
      </c>
      <c r="G16873" s="22">
        <v>52</v>
      </c>
      <c r="H16873" s="22">
        <v>164</v>
      </c>
      <c r="I16873" s="21" t="s">
        <v>212218</v>
      </c>
    </row>
    <row r="16874" spans="1:9" ht="32" customHeight="1">
      <c r="A16874" s="19" t="s">
        <v>212219</v>
      </c>
      <c r="B16874" s="20" t="s">
        <v>170209</v>
      </c>
      <c r="C16874" s="22">
        <v>93</v>
      </c>
      <c r="D16874" s="21" t="s">
        <v>170210</v>
      </c>
      <c r="E16874" s="22">
        <v>3</v>
      </c>
      <c r="F16874" s="21" t="s">
        <v>170208</v>
      </c>
      <c r="G16874" s="22">
        <v>1</v>
      </c>
      <c r="H16874" s="22">
        <v>100</v>
      </c>
      <c r="I16874" s="21" t="s">
        <v>212220</v>
      </c>
    </row>
    <row r="16875" spans="1:9" ht="32" customHeight="1">
      <c r="A16875" s="19" t="s">
        <v>212221</v>
      </c>
      <c r="B16875" s="20" t="s">
        <v>173403</v>
      </c>
      <c r="C16875" s="22">
        <v>40</v>
      </c>
      <c r="D16875" s="22">
        <v>60</v>
      </c>
      <c r="E16875" s="22">
        <v>66</v>
      </c>
      <c r="F16875" s="21" t="s">
        <v>173544</v>
      </c>
      <c r="G16875" s="22">
        <v>4</v>
      </c>
      <c r="H16875" s="22">
        <v>113</v>
      </c>
      <c r="I16875" s="21" t="s">
        <v>212222</v>
      </c>
    </row>
    <row r="16876" spans="1:9" ht="32" customHeight="1">
      <c r="A16876" s="19" t="s">
        <v>212223</v>
      </c>
      <c r="B16876" s="20" t="s">
        <v>174751</v>
      </c>
      <c r="C16876" s="22">
        <v>1</v>
      </c>
      <c r="D16876" s="21" t="s">
        <v>184961</v>
      </c>
      <c r="E16876" s="22">
        <v>106</v>
      </c>
      <c r="F16876" s="21" t="s">
        <v>171131</v>
      </c>
      <c r="G16876" s="22">
        <v>3</v>
      </c>
      <c r="H16876" s="22">
        <v>113</v>
      </c>
      <c r="I16876" s="21" t="s">
        <v>212224</v>
      </c>
    </row>
    <row r="16877" spans="1:9" ht="32" customHeight="1">
      <c r="A16877" s="19" t="s">
        <v>212225</v>
      </c>
      <c r="B16877" s="20" t="s">
        <v>170238</v>
      </c>
      <c r="C16877" s="22">
        <v>31</v>
      </c>
      <c r="D16877" s="21" t="s">
        <v>172569</v>
      </c>
      <c r="E16877" s="22">
        <v>30</v>
      </c>
      <c r="F16877" s="21" t="s">
        <v>178478</v>
      </c>
      <c r="G16877" s="22">
        <v>9</v>
      </c>
      <c r="H16877" s="22">
        <v>73</v>
      </c>
      <c r="I16877" s="21" t="s">
        <v>212226</v>
      </c>
    </row>
    <row r="16878" spans="1:9" ht="32" customHeight="1">
      <c r="A16878" s="19" t="s">
        <v>212227</v>
      </c>
      <c r="B16878" s="24">
        <v>0</v>
      </c>
      <c r="C16878" s="22">
        <v>0</v>
      </c>
      <c r="D16878" s="21" t="s">
        <v>212228</v>
      </c>
      <c r="E16878" s="22">
        <v>116</v>
      </c>
      <c r="F16878" s="21" t="s">
        <v>177248</v>
      </c>
      <c r="G16878" s="22">
        <v>25</v>
      </c>
      <c r="H16878" s="22">
        <v>144</v>
      </c>
      <c r="I16878" s="21" t="s">
        <v>212229</v>
      </c>
    </row>
    <row r="16879" spans="1:9" ht="32" customHeight="1">
      <c r="A16879" s="19" t="s">
        <v>212230</v>
      </c>
      <c r="B16879" s="20" t="s">
        <v>174356</v>
      </c>
      <c r="C16879" s="22">
        <v>45</v>
      </c>
      <c r="D16879" s="22">
        <v>0</v>
      </c>
      <c r="E16879" s="22">
        <v>0</v>
      </c>
      <c r="F16879" s="21" t="s">
        <v>171252</v>
      </c>
      <c r="G16879" s="22">
        <v>32</v>
      </c>
      <c r="H16879" s="22">
        <v>80</v>
      </c>
      <c r="I16879" s="21" t="s">
        <v>212231</v>
      </c>
    </row>
    <row r="16880" spans="1:9" ht="32" customHeight="1">
      <c r="A16880" s="19" t="s">
        <v>212232</v>
      </c>
      <c r="B16880" s="24">
        <v>60</v>
      </c>
      <c r="C16880" s="22">
        <v>48</v>
      </c>
      <c r="D16880" s="22">
        <v>0</v>
      </c>
      <c r="E16880" s="22">
        <v>0</v>
      </c>
      <c r="F16880" s="22">
        <v>40</v>
      </c>
      <c r="G16880" s="22">
        <v>32</v>
      </c>
      <c r="H16880" s="22">
        <v>83</v>
      </c>
      <c r="I16880" s="21" t="s">
        <v>212233</v>
      </c>
    </row>
    <row r="16881" spans="1:9" ht="32" customHeight="1">
      <c r="A16881" s="19" t="s">
        <v>212234</v>
      </c>
      <c r="B16881" s="20" t="s">
        <v>186278</v>
      </c>
      <c r="C16881" s="22">
        <v>72</v>
      </c>
      <c r="D16881" s="21" t="s">
        <v>170675</v>
      </c>
      <c r="E16881" s="22">
        <v>6</v>
      </c>
      <c r="F16881" s="21" t="s">
        <v>185088</v>
      </c>
      <c r="G16881" s="22">
        <v>49</v>
      </c>
      <c r="H16881" s="22">
        <v>130</v>
      </c>
      <c r="I16881" s="21" t="s">
        <v>212235</v>
      </c>
    </row>
    <row r="16882" spans="1:9" ht="32" customHeight="1">
      <c r="A16882" s="19" t="s">
        <v>212236</v>
      </c>
      <c r="B16882" s="20" t="s">
        <v>171282</v>
      </c>
      <c r="C16882" s="22">
        <v>56</v>
      </c>
      <c r="D16882" s="22">
        <v>0</v>
      </c>
      <c r="E16882" s="22">
        <v>0</v>
      </c>
      <c r="F16882" s="21" t="s">
        <v>169713</v>
      </c>
      <c r="G16882" s="22">
        <v>3</v>
      </c>
      <c r="H16882" s="22">
        <v>62</v>
      </c>
      <c r="I16882" s="21" t="s">
        <v>212237</v>
      </c>
    </row>
    <row r="16883" spans="1:9" ht="32" customHeight="1">
      <c r="A16883" s="19" t="s">
        <v>212238</v>
      </c>
      <c r="B16883" s="24">
        <v>4</v>
      </c>
      <c r="C16883" s="22">
        <v>4</v>
      </c>
      <c r="D16883" s="22">
        <v>95</v>
      </c>
      <c r="E16883" s="22">
        <v>95</v>
      </c>
      <c r="F16883" s="22">
        <v>1</v>
      </c>
      <c r="G16883" s="22">
        <v>1</v>
      </c>
      <c r="H16883" s="22">
        <v>103</v>
      </c>
      <c r="I16883" s="21" t="s">
        <v>212239</v>
      </c>
    </row>
    <row r="16884" spans="1:9" ht="32" customHeight="1">
      <c r="A16884" s="19" t="s">
        <v>212240</v>
      </c>
      <c r="B16884" s="20" t="s">
        <v>172007</v>
      </c>
      <c r="C16884" s="22">
        <v>12</v>
      </c>
      <c r="D16884" s="21" t="s">
        <v>177489</v>
      </c>
      <c r="E16884" s="22">
        <v>100</v>
      </c>
      <c r="F16884" s="21" t="s">
        <v>172007</v>
      </c>
      <c r="G16884" s="22">
        <v>12</v>
      </c>
      <c r="H16884" s="22">
        <v>127</v>
      </c>
      <c r="I16884" s="21" t="s">
        <v>212241</v>
      </c>
    </row>
    <row r="16885" spans="1:9" ht="32" customHeight="1">
      <c r="A16885" s="19" t="s">
        <v>212242</v>
      </c>
      <c r="B16885" s="20" t="s">
        <v>186222</v>
      </c>
      <c r="C16885" s="22">
        <v>1</v>
      </c>
      <c r="D16885" s="21" t="s">
        <v>199881</v>
      </c>
      <c r="E16885" s="22">
        <v>114</v>
      </c>
      <c r="F16885" s="21" t="s">
        <v>206718</v>
      </c>
      <c r="G16885" s="22">
        <v>61</v>
      </c>
      <c r="H16885" s="22">
        <v>179</v>
      </c>
      <c r="I16885" s="21" t="s">
        <v>212243</v>
      </c>
    </row>
    <row r="16886" spans="1:9" ht="32" customHeight="1">
      <c r="A16886" s="19" t="s">
        <v>212244</v>
      </c>
      <c r="B16886" s="20" t="s">
        <v>172914</v>
      </c>
      <c r="C16886" s="22">
        <v>76</v>
      </c>
      <c r="D16886" s="21" t="s">
        <v>183378</v>
      </c>
      <c r="E16886" s="22">
        <v>73</v>
      </c>
      <c r="F16886" s="21" t="s">
        <v>170756</v>
      </c>
      <c r="G16886" s="22">
        <v>1</v>
      </c>
      <c r="H16886" s="22">
        <v>153</v>
      </c>
      <c r="I16886" s="21" t="s">
        <v>212245</v>
      </c>
    </row>
    <row r="16887" spans="1:9" ht="32" customHeight="1">
      <c r="A16887" s="19" t="s">
        <v>212246</v>
      </c>
      <c r="B16887" s="20" t="s">
        <v>180131</v>
      </c>
      <c r="C16887" s="22">
        <v>98</v>
      </c>
      <c r="D16887" s="21" t="s">
        <v>209119</v>
      </c>
      <c r="E16887" s="22">
        <v>146</v>
      </c>
      <c r="F16887" s="21" t="s">
        <v>176231</v>
      </c>
      <c r="G16887" s="22">
        <v>24</v>
      </c>
      <c r="H16887" s="22">
        <v>271</v>
      </c>
      <c r="I16887" s="21" t="s">
        <v>212247</v>
      </c>
    </row>
    <row r="16888" spans="1:9" ht="32" customHeight="1">
      <c r="A16888" s="19" t="s">
        <v>212248</v>
      </c>
      <c r="B16888" s="20" t="s">
        <v>195384</v>
      </c>
      <c r="C16888" s="22">
        <v>86</v>
      </c>
      <c r="D16888" s="21" t="s">
        <v>170817</v>
      </c>
      <c r="E16888" s="22">
        <v>128</v>
      </c>
      <c r="F16888" s="21" t="s">
        <v>174645</v>
      </c>
      <c r="G16888" s="22">
        <v>58</v>
      </c>
      <c r="H16888" s="22">
        <v>275</v>
      </c>
      <c r="I16888" s="21" t="s">
        <v>212249</v>
      </c>
    </row>
    <row r="16889" spans="1:9" ht="32" customHeight="1">
      <c r="A16889" s="19" t="s">
        <v>212250</v>
      </c>
      <c r="B16889" s="20" t="s">
        <v>170126</v>
      </c>
      <c r="C16889" s="22">
        <v>2</v>
      </c>
      <c r="D16889" s="21" t="s">
        <v>181606</v>
      </c>
      <c r="E16889" s="22">
        <v>128</v>
      </c>
      <c r="F16889" s="21" t="s">
        <v>180799</v>
      </c>
      <c r="G16889" s="22">
        <v>34</v>
      </c>
      <c r="H16889" s="22">
        <v>167</v>
      </c>
      <c r="I16889" s="21" t="s">
        <v>212251</v>
      </c>
    </row>
    <row r="16890" spans="1:9" ht="32" customHeight="1">
      <c r="A16890" s="19" t="s">
        <v>212252</v>
      </c>
      <c r="B16890" s="20" t="s">
        <v>174867</v>
      </c>
      <c r="C16890" s="22">
        <v>4</v>
      </c>
      <c r="D16890" s="21" t="s">
        <v>212253</v>
      </c>
      <c r="E16890" s="22">
        <v>346</v>
      </c>
      <c r="F16890" s="21" t="s">
        <v>186222</v>
      </c>
      <c r="G16890" s="22">
        <v>2</v>
      </c>
      <c r="H16890" s="22">
        <v>355</v>
      </c>
      <c r="I16890" s="21" t="s">
        <v>212254</v>
      </c>
    </row>
    <row r="16891" spans="1:9" ht="32" customHeight="1">
      <c r="A16891" s="19" t="s">
        <v>212255</v>
      </c>
      <c r="B16891" s="20" t="s">
        <v>177602</v>
      </c>
      <c r="C16891" s="22">
        <v>37</v>
      </c>
      <c r="D16891" s="21" t="s">
        <v>176447</v>
      </c>
      <c r="E16891" s="22">
        <v>43</v>
      </c>
      <c r="F16891" s="21" t="s">
        <v>169862</v>
      </c>
      <c r="G16891" s="22">
        <v>4</v>
      </c>
      <c r="H16891" s="22">
        <v>87</v>
      </c>
      <c r="I16891" s="21" t="s">
        <v>212256</v>
      </c>
    </row>
    <row r="16892" spans="1:9" ht="32" customHeight="1">
      <c r="A16892" s="19" t="s">
        <v>212257</v>
      </c>
      <c r="B16892" s="20" t="s">
        <v>177602</v>
      </c>
      <c r="C16892" s="22">
        <v>37</v>
      </c>
      <c r="D16892" s="21" t="s">
        <v>176447</v>
      </c>
      <c r="E16892" s="22">
        <v>43</v>
      </c>
      <c r="F16892" s="21" t="s">
        <v>169862</v>
      </c>
      <c r="G16892" s="22">
        <v>4</v>
      </c>
      <c r="H16892" s="22">
        <v>87</v>
      </c>
      <c r="I16892" s="21" t="s">
        <v>212258</v>
      </c>
    </row>
    <row r="16893" spans="1:9" ht="32" customHeight="1">
      <c r="A16893" s="19" t="s">
        <v>212259</v>
      </c>
      <c r="B16893" s="24">
        <v>0</v>
      </c>
      <c r="C16893" s="22">
        <v>0</v>
      </c>
      <c r="D16893" s="22">
        <v>100</v>
      </c>
      <c r="E16893" s="22">
        <v>90</v>
      </c>
      <c r="F16893" s="22">
        <v>0</v>
      </c>
      <c r="G16893" s="22">
        <v>0</v>
      </c>
      <c r="H16893" s="22">
        <v>93</v>
      </c>
      <c r="I16893" s="21" t="s">
        <v>212260</v>
      </c>
    </row>
    <row r="16894" spans="1:9" ht="32" customHeight="1">
      <c r="A16894" s="19" t="s">
        <v>212261</v>
      </c>
      <c r="B16894" s="20" t="s">
        <v>175868</v>
      </c>
      <c r="C16894" s="22">
        <v>45</v>
      </c>
      <c r="D16894" s="21" t="s">
        <v>191887</v>
      </c>
      <c r="E16894" s="22">
        <v>30</v>
      </c>
      <c r="F16894" s="21" t="s">
        <v>177900</v>
      </c>
      <c r="G16894" s="22">
        <v>8</v>
      </c>
      <c r="H16894" s="22">
        <v>86</v>
      </c>
      <c r="I16894" s="21" t="s">
        <v>212262</v>
      </c>
    </row>
    <row r="16895" spans="1:9" ht="32" customHeight="1">
      <c r="A16895" s="19" t="s">
        <v>212263</v>
      </c>
      <c r="B16895" s="20" t="s">
        <v>176763</v>
      </c>
      <c r="C16895" s="22">
        <v>30</v>
      </c>
      <c r="D16895" s="21" t="s">
        <v>170599</v>
      </c>
      <c r="E16895" s="22">
        <v>56</v>
      </c>
      <c r="F16895" s="21" t="s">
        <v>176763</v>
      </c>
      <c r="G16895" s="22">
        <v>30</v>
      </c>
      <c r="H16895" s="22">
        <v>119</v>
      </c>
      <c r="I16895" s="21" t="s">
        <v>212264</v>
      </c>
    </row>
    <row r="16896" spans="1:9" ht="32" customHeight="1">
      <c r="A16896" s="19" t="s">
        <v>212265</v>
      </c>
      <c r="B16896" s="20" t="s">
        <v>171013</v>
      </c>
      <c r="C16896" s="22">
        <v>1</v>
      </c>
      <c r="D16896" s="21" t="s">
        <v>183349</v>
      </c>
      <c r="E16896" s="22">
        <v>92</v>
      </c>
      <c r="F16896" s="21" t="s">
        <v>171961</v>
      </c>
      <c r="G16896" s="22">
        <v>13</v>
      </c>
      <c r="H16896" s="22">
        <v>109</v>
      </c>
      <c r="I16896" s="21" t="s">
        <v>212266</v>
      </c>
    </row>
    <row r="16897" spans="1:9" ht="32" customHeight="1">
      <c r="A16897" s="19" t="s">
        <v>212267</v>
      </c>
      <c r="B16897" s="20" t="s">
        <v>185858</v>
      </c>
      <c r="C16897" s="22">
        <v>9</v>
      </c>
      <c r="D16897" s="21" t="s">
        <v>182948</v>
      </c>
      <c r="E16897" s="22">
        <v>71</v>
      </c>
      <c r="F16897" s="21" t="s">
        <v>181639</v>
      </c>
      <c r="G16897" s="22">
        <v>26</v>
      </c>
      <c r="H16897" s="22">
        <v>109</v>
      </c>
      <c r="I16897" s="21" t="s">
        <v>212268</v>
      </c>
    </row>
    <row r="16898" spans="1:9" ht="32" customHeight="1">
      <c r="A16898" s="19" t="s">
        <v>212269</v>
      </c>
      <c r="B16898" s="20" t="s">
        <v>188446</v>
      </c>
      <c r="C16898" s="22">
        <v>24</v>
      </c>
      <c r="D16898" s="21" t="s">
        <v>212270</v>
      </c>
      <c r="E16898" s="22">
        <v>104</v>
      </c>
      <c r="F16898" s="21" t="s">
        <v>212271</v>
      </c>
      <c r="G16898" s="22">
        <v>57</v>
      </c>
      <c r="H16898" s="22">
        <v>188</v>
      </c>
      <c r="I16898" s="21" t="s">
        <v>212272</v>
      </c>
    </row>
    <row r="16899" spans="1:9" ht="32" customHeight="1">
      <c r="A16899" s="19" t="s">
        <v>212273</v>
      </c>
      <c r="B16899" s="20" t="s">
        <v>171179</v>
      </c>
      <c r="C16899" s="22">
        <v>71</v>
      </c>
      <c r="D16899" s="22">
        <v>20</v>
      </c>
      <c r="E16899" s="22">
        <v>27</v>
      </c>
      <c r="F16899" s="21" t="s">
        <v>179286</v>
      </c>
      <c r="G16899" s="22">
        <v>37</v>
      </c>
      <c r="H16899" s="22">
        <v>138</v>
      </c>
      <c r="I16899" s="21" t="s">
        <v>212274</v>
      </c>
    </row>
    <row r="16900" spans="1:9" ht="32" customHeight="1">
      <c r="A16900" s="19" t="s">
        <v>212275</v>
      </c>
      <c r="B16900" s="20" t="s">
        <v>171896</v>
      </c>
      <c r="C16900" s="22">
        <v>20</v>
      </c>
      <c r="D16900" s="21" t="s">
        <v>180207</v>
      </c>
      <c r="E16900" s="22">
        <v>81</v>
      </c>
      <c r="F16900" s="21" t="s">
        <v>184375</v>
      </c>
      <c r="G16900" s="22">
        <v>15</v>
      </c>
      <c r="H16900" s="22">
        <v>119</v>
      </c>
      <c r="I16900" s="21" t="s">
        <v>212276</v>
      </c>
    </row>
    <row r="16901" spans="1:9" ht="32" customHeight="1">
      <c r="A16901" s="19" t="s">
        <v>212277</v>
      </c>
      <c r="B16901" s="20" t="s">
        <v>181567</v>
      </c>
      <c r="C16901" s="22">
        <v>85</v>
      </c>
      <c r="D16901" s="21" t="s">
        <v>180183</v>
      </c>
      <c r="E16901" s="22">
        <v>24</v>
      </c>
      <c r="F16901" s="21" t="s">
        <v>172835</v>
      </c>
      <c r="G16901" s="22">
        <v>4</v>
      </c>
      <c r="H16901" s="22">
        <v>116</v>
      </c>
      <c r="I16901" s="21" t="s">
        <v>212278</v>
      </c>
    </row>
    <row r="16902" spans="1:9" ht="32" customHeight="1">
      <c r="A16902" s="19" t="s">
        <v>212279</v>
      </c>
      <c r="B16902" s="20" t="s">
        <v>187402</v>
      </c>
      <c r="C16902" s="22">
        <v>98</v>
      </c>
      <c r="D16902" s="21" t="s">
        <v>171325</v>
      </c>
      <c r="E16902" s="22">
        <v>24</v>
      </c>
      <c r="F16902" s="21" t="s">
        <v>169893</v>
      </c>
      <c r="G16902" s="22">
        <v>7</v>
      </c>
      <c r="H16902" s="22">
        <v>132</v>
      </c>
      <c r="I16902" s="21" t="s">
        <v>212280</v>
      </c>
    </row>
    <row r="16903" spans="1:9" ht="32" customHeight="1">
      <c r="A16903" s="19" t="s">
        <v>212281</v>
      </c>
      <c r="B16903" s="20" t="s">
        <v>181567</v>
      </c>
      <c r="C16903" s="22">
        <v>85</v>
      </c>
      <c r="D16903" s="21" t="s">
        <v>180183</v>
      </c>
      <c r="E16903" s="22">
        <v>24</v>
      </c>
      <c r="F16903" s="21" t="s">
        <v>172835</v>
      </c>
      <c r="G16903" s="22">
        <v>4</v>
      </c>
      <c r="H16903" s="22">
        <v>116</v>
      </c>
      <c r="I16903" s="21" t="s">
        <v>212282</v>
      </c>
    </row>
    <row r="16904" spans="1:9" ht="32" customHeight="1">
      <c r="A16904" s="19" t="s">
        <v>212283</v>
      </c>
      <c r="B16904" s="20" t="s">
        <v>196891</v>
      </c>
      <c r="C16904" s="22">
        <v>14</v>
      </c>
      <c r="D16904" s="21" t="s">
        <v>212284</v>
      </c>
      <c r="E16904" s="22">
        <v>121</v>
      </c>
      <c r="F16904" s="21" t="s">
        <v>212285</v>
      </c>
      <c r="G16904" s="22">
        <v>34</v>
      </c>
      <c r="H16904" s="22">
        <v>172</v>
      </c>
      <c r="I16904" s="21" t="s">
        <v>212286</v>
      </c>
    </row>
    <row r="16905" spans="1:9" ht="32" customHeight="1">
      <c r="A16905" s="19" t="s">
        <v>212287</v>
      </c>
      <c r="B16905" s="20" t="s">
        <v>196891</v>
      </c>
      <c r="C16905" s="22">
        <v>14</v>
      </c>
      <c r="D16905" s="21" t="s">
        <v>212284</v>
      </c>
      <c r="E16905" s="22">
        <v>121</v>
      </c>
      <c r="F16905" s="21" t="s">
        <v>212285</v>
      </c>
      <c r="G16905" s="22">
        <v>34</v>
      </c>
      <c r="H16905" s="22">
        <v>172</v>
      </c>
      <c r="I16905" s="21" t="s">
        <v>212288</v>
      </c>
    </row>
    <row r="16906" spans="1:9" ht="32" customHeight="1">
      <c r="A16906" s="19" t="s">
        <v>212289</v>
      </c>
      <c r="B16906" s="20" t="s">
        <v>196891</v>
      </c>
      <c r="C16906" s="22">
        <v>14</v>
      </c>
      <c r="D16906" s="21" t="s">
        <v>212284</v>
      </c>
      <c r="E16906" s="22">
        <v>121</v>
      </c>
      <c r="F16906" s="21" t="s">
        <v>212285</v>
      </c>
      <c r="G16906" s="22">
        <v>34</v>
      </c>
      <c r="H16906" s="22">
        <v>172</v>
      </c>
      <c r="I16906" s="21" t="s">
        <v>212290</v>
      </c>
    </row>
    <row r="16907" spans="1:9" ht="32" customHeight="1">
      <c r="A16907" s="19" t="s">
        <v>212291</v>
      </c>
      <c r="B16907" s="24">
        <v>0</v>
      </c>
      <c r="C16907" s="22">
        <v>0</v>
      </c>
      <c r="D16907" s="21" t="s">
        <v>201535</v>
      </c>
      <c r="E16907" s="22">
        <v>168</v>
      </c>
      <c r="F16907" s="21" t="s">
        <v>172782</v>
      </c>
      <c r="G16907" s="22">
        <v>2</v>
      </c>
      <c r="H16907" s="22">
        <v>173</v>
      </c>
      <c r="I16907" s="21" t="s">
        <v>212292</v>
      </c>
    </row>
    <row r="16908" spans="1:9" ht="32" customHeight="1">
      <c r="A16908" s="19" t="s">
        <v>212293</v>
      </c>
      <c r="B16908" s="20" t="s">
        <v>186032</v>
      </c>
      <c r="C16908" s="22">
        <v>58</v>
      </c>
      <c r="D16908" s="21" t="s">
        <v>197504</v>
      </c>
      <c r="E16908" s="22">
        <v>66</v>
      </c>
      <c r="F16908" s="21" t="s">
        <v>174438</v>
      </c>
      <c r="G16908" s="22">
        <v>16</v>
      </c>
      <c r="H16908" s="22">
        <v>143</v>
      </c>
      <c r="I16908" s="21" t="s">
        <v>212294</v>
      </c>
    </row>
    <row r="16909" spans="1:9" ht="32" customHeight="1">
      <c r="A16909" s="19" t="s">
        <v>212295</v>
      </c>
      <c r="B16909" s="20" t="s">
        <v>212296</v>
      </c>
      <c r="C16909" s="22">
        <v>56</v>
      </c>
      <c r="D16909" s="21" t="s">
        <v>212297</v>
      </c>
      <c r="E16909" s="22">
        <v>66</v>
      </c>
      <c r="F16909" s="21" t="s">
        <v>183801</v>
      </c>
      <c r="G16909" s="22">
        <v>15</v>
      </c>
      <c r="H16909" s="22">
        <v>140</v>
      </c>
      <c r="I16909" s="21" t="s">
        <v>212298</v>
      </c>
    </row>
    <row r="16910" spans="1:9" ht="32" customHeight="1">
      <c r="A16910" s="19" t="s">
        <v>212299</v>
      </c>
      <c r="B16910" s="20" t="s">
        <v>178327</v>
      </c>
      <c r="C16910" s="22">
        <v>30</v>
      </c>
      <c r="D16910" s="21" t="s">
        <v>177977</v>
      </c>
      <c r="E16910" s="22">
        <v>20</v>
      </c>
      <c r="F16910" s="21" t="s">
        <v>176375</v>
      </c>
      <c r="G16910" s="22">
        <v>39</v>
      </c>
      <c r="H16910" s="22">
        <v>92</v>
      </c>
      <c r="I16910" s="21" t="s">
        <v>212300</v>
      </c>
    </row>
    <row r="16911" spans="1:9" ht="32" customHeight="1">
      <c r="A16911" s="19" t="s">
        <v>212301</v>
      </c>
      <c r="B16911" s="20" t="s">
        <v>170006</v>
      </c>
      <c r="C16911" s="22">
        <v>13</v>
      </c>
      <c r="D16911" s="21" t="s">
        <v>172786</v>
      </c>
      <c r="E16911" s="22">
        <v>29</v>
      </c>
      <c r="F16911" s="21" t="s">
        <v>169811</v>
      </c>
      <c r="G16911" s="22">
        <v>9</v>
      </c>
      <c r="H16911" s="22">
        <v>54</v>
      </c>
      <c r="I16911" s="21" t="s">
        <v>212302</v>
      </c>
    </row>
    <row r="16912" spans="1:9" ht="32" customHeight="1">
      <c r="A16912" s="19" t="s">
        <v>212303</v>
      </c>
      <c r="B16912" s="20" t="s">
        <v>170006</v>
      </c>
      <c r="C16912" s="22">
        <v>13</v>
      </c>
      <c r="D16912" s="21" t="s">
        <v>172786</v>
      </c>
      <c r="E16912" s="22">
        <v>29</v>
      </c>
      <c r="F16912" s="21" t="s">
        <v>169811</v>
      </c>
      <c r="G16912" s="22">
        <v>9</v>
      </c>
      <c r="H16912" s="22">
        <v>54</v>
      </c>
      <c r="I16912" s="21" t="s">
        <v>212304</v>
      </c>
    </row>
    <row r="16913" spans="1:9" ht="32" customHeight="1">
      <c r="A16913" s="19" t="s">
        <v>212305</v>
      </c>
      <c r="B16913" s="20" t="s">
        <v>176098</v>
      </c>
      <c r="C16913" s="22">
        <v>57</v>
      </c>
      <c r="D16913" s="21" t="s">
        <v>176097</v>
      </c>
      <c r="E16913" s="22">
        <v>5</v>
      </c>
      <c r="F16913" s="21" t="s">
        <v>173137</v>
      </c>
      <c r="G16913" s="22">
        <v>4</v>
      </c>
      <c r="H16913" s="22">
        <v>69</v>
      </c>
      <c r="I16913" s="21" t="s">
        <v>212306</v>
      </c>
    </row>
    <row r="16914" spans="1:9" ht="32" customHeight="1">
      <c r="A16914" s="19" t="s">
        <v>212307</v>
      </c>
      <c r="B16914" s="20" t="s">
        <v>176813</v>
      </c>
      <c r="C16914" s="22">
        <v>13</v>
      </c>
      <c r="D16914" s="21" t="s">
        <v>178856</v>
      </c>
      <c r="E16914" s="22">
        <v>46</v>
      </c>
      <c r="F16914" s="22">
        <v>50</v>
      </c>
      <c r="G16914" s="22">
        <v>59</v>
      </c>
      <c r="H16914" s="22">
        <v>121</v>
      </c>
      <c r="I16914" s="21" t="s">
        <v>212308</v>
      </c>
    </row>
    <row r="16915" spans="1:9" ht="32" customHeight="1">
      <c r="A16915" s="19" t="s">
        <v>212309</v>
      </c>
      <c r="B16915" s="24">
        <v>0</v>
      </c>
      <c r="C16915" s="22">
        <v>0</v>
      </c>
      <c r="D16915" s="21" t="s">
        <v>212310</v>
      </c>
      <c r="E16915" s="22">
        <v>164</v>
      </c>
      <c r="F16915" s="21" t="s">
        <v>190533</v>
      </c>
      <c r="G16915" s="22">
        <v>5</v>
      </c>
      <c r="H16915" s="22">
        <v>172</v>
      </c>
      <c r="I16915" s="21" t="s">
        <v>212311</v>
      </c>
    </row>
    <row r="16916" spans="1:9" ht="32" customHeight="1">
      <c r="A16916" s="19" t="s">
        <v>212312</v>
      </c>
      <c r="B16916" s="20" t="s">
        <v>169991</v>
      </c>
      <c r="C16916" s="22">
        <v>3</v>
      </c>
      <c r="D16916" s="21" t="s">
        <v>170404</v>
      </c>
      <c r="E16916" s="22">
        <v>88</v>
      </c>
      <c r="F16916" s="21" t="s">
        <v>186535</v>
      </c>
      <c r="G16916" s="22">
        <v>8</v>
      </c>
      <c r="H16916" s="22">
        <v>102</v>
      </c>
      <c r="I16916" s="21" t="s">
        <v>212313</v>
      </c>
    </row>
    <row r="16917" spans="1:9" ht="32" customHeight="1">
      <c r="A16917" s="19" t="s">
        <v>212314</v>
      </c>
      <c r="B16917" s="20" t="s">
        <v>171610</v>
      </c>
      <c r="C16917" s="22">
        <v>20</v>
      </c>
      <c r="D16917" s="21" t="s">
        <v>172109</v>
      </c>
      <c r="E16917" s="22">
        <v>39</v>
      </c>
      <c r="F16917" s="21" t="s">
        <v>172956</v>
      </c>
      <c r="G16917" s="22">
        <v>4</v>
      </c>
      <c r="H16917" s="22">
        <v>66</v>
      </c>
      <c r="I16917" s="21" t="s">
        <v>212315</v>
      </c>
    </row>
    <row r="16918" spans="1:9" ht="32" customHeight="1">
      <c r="A16918" s="19" t="s">
        <v>212316</v>
      </c>
      <c r="B16918" s="20" t="s">
        <v>171679</v>
      </c>
      <c r="C16918" s="22">
        <v>50</v>
      </c>
      <c r="D16918" s="21" t="s">
        <v>188471</v>
      </c>
      <c r="E16918" s="22">
        <v>27</v>
      </c>
      <c r="F16918" s="21" t="s">
        <v>169705</v>
      </c>
      <c r="G16918" s="22">
        <v>5</v>
      </c>
      <c r="H16918" s="22">
        <v>85</v>
      </c>
      <c r="I16918" s="21" t="s">
        <v>212317</v>
      </c>
    </row>
    <row r="16919" spans="1:9" ht="32" customHeight="1">
      <c r="A16919" s="19" t="s">
        <v>212318</v>
      </c>
      <c r="B16919" s="20" t="s">
        <v>171679</v>
      </c>
      <c r="C16919" s="22">
        <v>50</v>
      </c>
      <c r="D16919" s="21" t="s">
        <v>188471</v>
      </c>
      <c r="E16919" s="22">
        <v>27</v>
      </c>
      <c r="F16919" s="21" t="s">
        <v>169705</v>
      </c>
      <c r="G16919" s="22">
        <v>5</v>
      </c>
      <c r="H16919" s="22">
        <v>85</v>
      </c>
      <c r="I16919" s="21" t="s">
        <v>212319</v>
      </c>
    </row>
    <row r="16920" spans="1:9" ht="32" customHeight="1">
      <c r="A16920" s="19" t="s">
        <v>212320</v>
      </c>
      <c r="B16920" s="20" t="s">
        <v>185884</v>
      </c>
      <c r="C16920" s="22">
        <v>93</v>
      </c>
      <c r="D16920" s="21" t="s">
        <v>169811</v>
      </c>
      <c r="E16920" s="22">
        <v>21</v>
      </c>
      <c r="F16920" s="21" t="s">
        <v>173666</v>
      </c>
      <c r="G16920" s="22">
        <v>5</v>
      </c>
      <c r="H16920" s="22">
        <v>122</v>
      </c>
      <c r="I16920" s="21" t="s">
        <v>212321</v>
      </c>
    </row>
    <row r="16921" spans="1:9" ht="32" customHeight="1">
      <c r="A16921" s="19" t="s">
        <v>212322</v>
      </c>
      <c r="B16921" s="20" t="s">
        <v>181672</v>
      </c>
      <c r="C16921" s="22">
        <v>77</v>
      </c>
      <c r="D16921" s="21" t="s">
        <v>170769</v>
      </c>
      <c r="E16921" s="22">
        <v>17</v>
      </c>
      <c r="F16921" s="21" t="s">
        <v>170910</v>
      </c>
      <c r="G16921" s="22">
        <v>2</v>
      </c>
      <c r="H16921" s="22">
        <v>99</v>
      </c>
      <c r="I16921" s="21" t="s">
        <v>212323</v>
      </c>
    </row>
    <row r="16922" spans="1:9" ht="32" customHeight="1">
      <c r="A16922" s="19" t="s">
        <v>212324</v>
      </c>
      <c r="B16922" s="24">
        <v>0</v>
      </c>
      <c r="C16922" s="22">
        <v>0</v>
      </c>
      <c r="D16922" s="21" t="s">
        <v>196278</v>
      </c>
      <c r="E16922" s="22">
        <v>88</v>
      </c>
      <c r="F16922" s="21" t="s">
        <v>180010</v>
      </c>
      <c r="G16922" s="22">
        <v>17</v>
      </c>
      <c r="H16922" s="22">
        <v>108</v>
      </c>
      <c r="I16922" s="21" t="s">
        <v>212325</v>
      </c>
    </row>
    <row r="16923" spans="1:9" ht="44" customHeight="1">
      <c r="A16923" s="19" t="s">
        <v>212326</v>
      </c>
      <c r="B16923" s="24">
        <v>0</v>
      </c>
      <c r="C16923" s="22">
        <v>0</v>
      </c>
      <c r="D16923" s="21" t="s">
        <v>170238</v>
      </c>
      <c r="E16923" s="22">
        <v>31</v>
      </c>
      <c r="F16923" s="21" t="s">
        <v>176435</v>
      </c>
      <c r="G16923" s="22">
        <v>39</v>
      </c>
      <c r="H16923" s="22">
        <v>73</v>
      </c>
      <c r="I16923" s="21" t="s">
        <v>212327</v>
      </c>
    </row>
    <row r="16924" spans="1:9" ht="32" customHeight="1">
      <c r="A16924" s="19" t="s">
        <v>212328</v>
      </c>
      <c r="B16924" s="20" t="s">
        <v>171478</v>
      </c>
      <c r="C16924" s="22">
        <v>10</v>
      </c>
      <c r="D16924" s="21" t="s">
        <v>206488</v>
      </c>
      <c r="E16924" s="22">
        <v>92</v>
      </c>
      <c r="F16924" s="21" t="s">
        <v>171930</v>
      </c>
      <c r="G16924" s="22">
        <v>5</v>
      </c>
      <c r="H16924" s="22">
        <v>110</v>
      </c>
      <c r="I16924" s="21" t="s">
        <v>212329</v>
      </c>
    </row>
    <row r="16925" spans="1:9" ht="32" customHeight="1">
      <c r="A16925" s="19" t="s">
        <v>212330</v>
      </c>
      <c r="B16925" s="20" t="s">
        <v>174075</v>
      </c>
      <c r="C16925" s="22">
        <v>2</v>
      </c>
      <c r="D16925" s="21" t="s">
        <v>180370</v>
      </c>
      <c r="E16925" s="22">
        <v>76</v>
      </c>
      <c r="F16925" s="21" t="s">
        <v>170561</v>
      </c>
      <c r="G16925" s="22">
        <v>12</v>
      </c>
      <c r="H16925" s="22">
        <v>93</v>
      </c>
      <c r="I16925" s="21" t="s">
        <v>212331</v>
      </c>
    </row>
    <row r="16926" spans="1:9" ht="32" customHeight="1">
      <c r="A16926" s="19" t="s">
        <v>212332</v>
      </c>
      <c r="B16926" s="20" t="s">
        <v>174391</v>
      </c>
      <c r="C16926" s="22">
        <v>100</v>
      </c>
      <c r="D16926" s="21" t="s">
        <v>192487</v>
      </c>
      <c r="E16926" s="22">
        <v>89</v>
      </c>
      <c r="F16926" s="21" t="s">
        <v>172906</v>
      </c>
      <c r="G16926" s="22">
        <v>3</v>
      </c>
      <c r="H16926" s="22">
        <v>195</v>
      </c>
      <c r="I16926" s="21" t="s">
        <v>212333</v>
      </c>
    </row>
    <row r="16927" spans="1:9" ht="32" customHeight="1">
      <c r="A16927" s="19" t="s">
        <v>212334</v>
      </c>
      <c r="B16927" s="20" t="s">
        <v>212335</v>
      </c>
      <c r="C16927" s="22">
        <v>153</v>
      </c>
      <c r="D16927" s="21" t="s">
        <v>169816</v>
      </c>
      <c r="E16927" s="22">
        <v>22</v>
      </c>
      <c r="F16927" s="21" t="s">
        <v>171399</v>
      </c>
      <c r="G16927" s="22">
        <v>4</v>
      </c>
      <c r="H16927" s="22">
        <v>182</v>
      </c>
      <c r="I16927" s="21" t="s">
        <v>212336</v>
      </c>
    </row>
    <row r="16928" spans="1:9" ht="44" customHeight="1">
      <c r="A16928" s="19" t="s">
        <v>212337</v>
      </c>
      <c r="B16928" s="20" t="s">
        <v>171567</v>
      </c>
      <c r="C16928" s="22">
        <v>42</v>
      </c>
      <c r="D16928" s="21" t="s">
        <v>189955</v>
      </c>
      <c r="E16928" s="22">
        <v>272</v>
      </c>
      <c r="F16928" s="21" t="s">
        <v>197412</v>
      </c>
      <c r="G16928" s="22">
        <v>58</v>
      </c>
      <c r="H16928" s="22">
        <v>375</v>
      </c>
      <c r="I16928" s="21" t="s">
        <v>212338</v>
      </c>
    </row>
    <row r="16929" spans="1:9" ht="44" customHeight="1">
      <c r="A16929" s="19" t="s">
        <v>212339</v>
      </c>
      <c r="B16929" s="20" t="s">
        <v>176039</v>
      </c>
      <c r="C16929" s="22">
        <v>120</v>
      </c>
      <c r="D16929" s="21" t="s">
        <v>169731</v>
      </c>
      <c r="E16929" s="22">
        <v>144</v>
      </c>
      <c r="F16929" s="21" t="s">
        <v>173197</v>
      </c>
      <c r="G16929" s="22">
        <v>69</v>
      </c>
      <c r="H16929" s="22">
        <v>336</v>
      </c>
      <c r="I16929" s="21" t="s">
        <v>212340</v>
      </c>
    </row>
    <row r="16930" spans="1:9" ht="44" customHeight="1">
      <c r="A16930" s="19" t="s">
        <v>212341</v>
      </c>
      <c r="B16930" s="20" t="s">
        <v>173918</v>
      </c>
      <c r="C16930" s="22">
        <v>84</v>
      </c>
      <c r="D16930" s="21" t="s">
        <v>212342</v>
      </c>
      <c r="E16930" s="22">
        <v>166</v>
      </c>
      <c r="F16930" s="21" t="s">
        <v>212343</v>
      </c>
      <c r="G16930" s="22">
        <v>107</v>
      </c>
      <c r="H16930" s="22">
        <v>360</v>
      </c>
      <c r="I16930" s="21" t="s">
        <v>212344</v>
      </c>
    </row>
    <row r="16931" spans="1:9" ht="44" customHeight="1">
      <c r="A16931" s="19" t="s">
        <v>212345</v>
      </c>
      <c r="B16931" s="20" t="s">
        <v>188498</v>
      </c>
      <c r="C16931" s="22">
        <v>129</v>
      </c>
      <c r="D16931" s="21" t="s">
        <v>178910</v>
      </c>
      <c r="E16931" s="22">
        <v>176</v>
      </c>
      <c r="F16931" s="21" t="s">
        <v>212346</v>
      </c>
      <c r="G16931" s="22">
        <v>151</v>
      </c>
      <c r="H16931" s="22">
        <v>459</v>
      </c>
      <c r="I16931" s="21" t="s">
        <v>212347</v>
      </c>
    </row>
    <row r="16932" spans="1:9" ht="44" customHeight="1">
      <c r="A16932" s="19" t="s">
        <v>212348</v>
      </c>
      <c r="B16932" s="20" t="s">
        <v>173918</v>
      </c>
      <c r="C16932" s="22">
        <v>84</v>
      </c>
      <c r="D16932" s="21" t="s">
        <v>212342</v>
      </c>
      <c r="E16932" s="22">
        <v>166</v>
      </c>
      <c r="F16932" s="21" t="s">
        <v>212343</v>
      </c>
      <c r="G16932" s="22">
        <v>107</v>
      </c>
      <c r="H16932" s="22">
        <v>360</v>
      </c>
      <c r="I16932" s="21" t="s">
        <v>212349</v>
      </c>
    </row>
    <row r="16933" spans="1:9" ht="32" customHeight="1">
      <c r="A16933" s="19" t="s">
        <v>212350</v>
      </c>
      <c r="B16933" s="20" t="s">
        <v>212351</v>
      </c>
      <c r="C16933" s="22">
        <v>31</v>
      </c>
      <c r="D16933" s="21" t="s">
        <v>212352</v>
      </c>
      <c r="E16933" s="22">
        <v>278</v>
      </c>
      <c r="F16933" s="21" t="s">
        <v>175414</v>
      </c>
      <c r="G16933" s="22">
        <v>60</v>
      </c>
      <c r="H16933" s="22">
        <v>372</v>
      </c>
      <c r="I16933" s="21" t="s">
        <v>212353</v>
      </c>
    </row>
    <row r="16934" spans="1:9" ht="32" customHeight="1">
      <c r="A16934" s="19" t="s">
        <v>212354</v>
      </c>
      <c r="B16934" s="20" t="s">
        <v>175817</v>
      </c>
      <c r="C16934" s="22">
        <v>3</v>
      </c>
      <c r="D16934" s="21" t="s">
        <v>199041</v>
      </c>
      <c r="E16934" s="22">
        <v>75</v>
      </c>
      <c r="F16934" s="21" t="s">
        <v>170928</v>
      </c>
      <c r="G16934" s="22">
        <v>4</v>
      </c>
      <c r="H16934" s="22">
        <v>85</v>
      </c>
      <c r="I16934" s="21" t="s">
        <v>212355</v>
      </c>
    </row>
    <row r="16935" spans="1:9" ht="32" customHeight="1">
      <c r="A16935" s="19" t="s">
        <v>212356</v>
      </c>
      <c r="B16935" s="20" t="s">
        <v>170909</v>
      </c>
      <c r="C16935" s="22">
        <v>4</v>
      </c>
      <c r="D16935" s="21" t="s">
        <v>193416</v>
      </c>
      <c r="E16935" s="22">
        <v>59</v>
      </c>
      <c r="F16935" s="21" t="s">
        <v>172906</v>
      </c>
      <c r="G16935" s="22">
        <v>1</v>
      </c>
      <c r="H16935" s="22">
        <v>67</v>
      </c>
      <c r="I16935" s="21" t="s">
        <v>212357</v>
      </c>
    </row>
    <row r="16936" spans="1:9" ht="32" customHeight="1">
      <c r="A16936" s="19" t="s">
        <v>212358</v>
      </c>
      <c r="B16936" s="24">
        <v>100</v>
      </c>
      <c r="C16936" s="22">
        <v>51</v>
      </c>
      <c r="D16936" s="22">
        <v>0</v>
      </c>
      <c r="E16936" s="22">
        <v>0</v>
      </c>
      <c r="F16936" s="22">
        <v>0</v>
      </c>
      <c r="G16936" s="22">
        <v>0</v>
      </c>
      <c r="H16936" s="22">
        <v>54</v>
      </c>
      <c r="I16936" s="21" t="s">
        <v>212359</v>
      </c>
    </row>
    <row r="16937" spans="1:9" ht="32" customHeight="1">
      <c r="A16937" s="19" t="s">
        <v>212360</v>
      </c>
      <c r="B16937" s="20" t="s">
        <v>193156</v>
      </c>
      <c r="C16937" s="22">
        <v>64</v>
      </c>
      <c r="D16937" s="21" t="s">
        <v>181429</v>
      </c>
      <c r="E16937" s="22">
        <v>62</v>
      </c>
      <c r="F16937" s="21" t="s">
        <v>172467</v>
      </c>
      <c r="G16937" s="22">
        <v>21</v>
      </c>
      <c r="H16937" s="22">
        <v>150</v>
      </c>
      <c r="I16937" s="21" t="s">
        <v>212361</v>
      </c>
    </row>
    <row r="16938" spans="1:9" ht="32" customHeight="1">
      <c r="A16938" s="19" t="s">
        <v>212362</v>
      </c>
      <c r="B16938" s="20" t="s">
        <v>176335</v>
      </c>
      <c r="C16938" s="22">
        <v>35</v>
      </c>
      <c r="D16938" s="21" t="s">
        <v>169713</v>
      </c>
      <c r="E16938" s="22">
        <v>3</v>
      </c>
      <c r="F16938" s="21" t="s">
        <v>177637</v>
      </c>
      <c r="G16938" s="22">
        <v>21</v>
      </c>
      <c r="H16938" s="22">
        <v>62</v>
      </c>
      <c r="I16938" s="21" t="s">
        <v>212363</v>
      </c>
    </row>
    <row r="16939" spans="1:9" ht="32" customHeight="1">
      <c r="A16939" s="19" t="s">
        <v>212364</v>
      </c>
      <c r="B16939" s="20" t="s">
        <v>174392</v>
      </c>
      <c r="C16939" s="22">
        <v>41</v>
      </c>
      <c r="D16939" s="39">
        <v>3125</v>
      </c>
      <c r="E16939" s="22">
        <v>3</v>
      </c>
      <c r="F16939" s="21" t="s">
        <v>169795</v>
      </c>
      <c r="G16939" s="22">
        <v>52</v>
      </c>
      <c r="H16939" s="22">
        <v>99</v>
      </c>
      <c r="I16939" s="21" t="s">
        <v>212365</v>
      </c>
    </row>
    <row r="16940" spans="1:9" ht="32" customHeight="1">
      <c r="A16940" s="19" t="s">
        <v>212366</v>
      </c>
      <c r="B16940" s="20" t="s">
        <v>171045</v>
      </c>
      <c r="C16940" s="22">
        <v>56</v>
      </c>
      <c r="D16940" s="21" t="s">
        <v>212367</v>
      </c>
      <c r="E16940" s="22">
        <v>94</v>
      </c>
      <c r="F16940" s="21" t="s">
        <v>193051</v>
      </c>
      <c r="G16940" s="22">
        <v>11</v>
      </c>
      <c r="H16940" s="22">
        <v>164</v>
      </c>
      <c r="I16940" s="21" t="s">
        <v>212368</v>
      </c>
    </row>
    <row r="16941" spans="1:9" ht="32" customHeight="1">
      <c r="A16941" s="19" t="s">
        <v>212369</v>
      </c>
      <c r="B16941" s="20" t="s">
        <v>170070</v>
      </c>
      <c r="C16941" s="22">
        <v>4</v>
      </c>
      <c r="D16941" s="21" t="s">
        <v>212370</v>
      </c>
      <c r="E16941" s="22">
        <v>70</v>
      </c>
      <c r="F16941" s="21" t="s">
        <v>200389</v>
      </c>
      <c r="G16941" s="22">
        <v>49</v>
      </c>
      <c r="H16941" s="22">
        <v>126</v>
      </c>
      <c r="I16941" s="21" t="s">
        <v>212371</v>
      </c>
    </row>
    <row r="16942" spans="1:9" ht="32" customHeight="1">
      <c r="A16942" s="19" t="s">
        <v>212372</v>
      </c>
      <c r="B16942" s="20" t="s">
        <v>176274</v>
      </c>
      <c r="C16942" s="22">
        <v>5</v>
      </c>
      <c r="D16942" s="21" t="s">
        <v>207885</v>
      </c>
      <c r="E16942" s="22">
        <v>95</v>
      </c>
      <c r="F16942" s="21" t="s">
        <v>171565</v>
      </c>
      <c r="G16942" s="22">
        <v>24</v>
      </c>
      <c r="H16942" s="22">
        <v>127</v>
      </c>
      <c r="I16942" s="21" t="s">
        <v>212373</v>
      </c>
    </row>
    <row r="16943" spans="1:9" ht="32" customHeight="1">
      <c r="A16943" s="19" t="s">
        <v>212374</v>
      </c>
      <c r="B16943" s="24">
        <v>86</v>
      </c>
      <c r="C16943" s="22">
        <v>86</v>
      </c>
      <c r="D16943" s="22">
        <v>0</v>
      </c>
      <c r="E16943" s="22">
        <v>0</v>
      </c>
      <c r="F16943" s="21" t="s">
        <v>175664</v>
      </c>
      <c r="G16943" s="22">
        <v>14</v>
      </c>
      <c r="H16943" s="22">
        <v>103</v>
      </c>
      <c r="I16943" s="21" t="s">
        <v>212375</v>
      </c>
    </row>
    <row r="16944" spans="1:9" ht="32" customHeight="1">
      <c r="A16944" s="19" t="s">
        <v>212376</v>
      </c>
      <c r="B16944" s="20" t="s">
        <v>169927</v>
      </c>
      <c r="C16944" s="22">
        <v>39</v>
      </c>
      <c r="D16944" s="21" t="s">
        <v>175351</v>
      </c>
      <c r="E16944" s="22">
        <v>19</v>
      </c>
      <c r="F16944" s="21" t="s">
        <v>179113</v>
      </c>
      <c r="G16944" s="22">
        <v>26</v>
      </c>
      <c r="H16944" s="22">
        <v>87</v>
      </c>
      <c r="I16944" s="21" t="s">
        <v>212377</v>
      </c>
    </row>
    <row r="16945" spans="1:9" ht="32" customHeight="1">
      <c r="A16945" s="19" t="s">
        <v>212378</v>
      </c>
      <c r="B16945" s="20" t="s">
        <v>189574</v>
      </c>
      <c r="C16945" s="22">
        <v>83</v>
      </c>
      <c r="D16945" s="21" t="s">
        <v>199207</v>
      </c>
      <c r="E16945" s="22">
        <v>29</v>
      </c>
      <c r="F16945" s="21" t="s">
        <v>177262</v>
      </c>
      <c r="G16945" s="22">
        <v>11</v>
      </c>
      <c r="H16945" s="22">
        <v>126</v>
      </c>
      <c r="I16945" s="21" t="s">
        <v>212379</v>
      </c>
    </row>
    <row r="16946" spans="1:9" ht="44" customHeight="1">
      <c r="A16946" s="19" t="s">
        <v>212380</v>
      </c>
      <c r="B16946" s="20" t="s">
        <v>175597</v>
      </c>
      <c r="C16946" s="22">
        <v>44</v>
      </c>
      <c r="D16946" s="22">
        <v>0</v>
      </c>
      <c r="E16946" s="22">
        <v>0</v>
      </c>
      <c r="F16946" s="21" t="s">
        <v>174084</v>
      </c>
      <c r="G16946" s="22">
        <v>39</v>
      </c>
      <c r="H16946" s="22">
        <v>86</v>
      </c>
      <c r="I16946" s="21" t="s">
        <v>212381</v>
      </c>
    </row>
    <row r="16947" spans="1:9" ht="44" customHeight="1">
      <c r="A16947" s="19" t="s">
        <v>212382</v>
      </c>
      <c r="B16947" s="20" t="s">
        <v>188010</v>
      </c>
      <c r="C16947" s="22">
        <v>20</v>
      </c>
      <c r="D16947" s="22">
        <v>0</v>
      </c>
      <c r="E16947" s="22">
        <v>0</v>
      </c>
      <c r="F16947" s="21" t="s">
        <v>182899</v>
      </c>
      <c r="G16947" s="22">
        <v>41</v>
      </c>
      <c r="H16947" s="22">
        <v>64</v>
      </c>
      <c r="I16947" s="21" t="s">
        <v>212383</v>
      </c>
    </row>
    <row r="16948" spans="1:9" ht="44" customHeight="1">
      <c r="A16948" s="19" t="s">
        <v>212384</v>
      </c>
      <c r="B16948" s="20" t="s">
        <v>170575</v>
      </c>
      <c r="C16948" s="22">
        <v>20</v>
      </c>
      <c r="D16948" s="21" t="s">
        <v>212385</v>
      </c>
      <c r="E16948" s="22">
        <v>139</v>
      </c>
      <c r="F16948" s="21" t="s">
        <v>197062</v>
      </c>
      <c r="G16948" s="22">
        <v>5</v>
      </c>
      <c r="H16948" s="22">
        <v>167</v>
      </c>
      <c r="I16948" s="21" t="s">
        <v>212386</v>
      </c>
    </row>
    <row r="16949" spans="1:9" ht="44" customHeight="1">
      <c r="A16949" s="19" t="s">
        <v>212387</v>
      </c>
      <c r="B16949" s="20" t="s">
        <v>170314</v>
      </c>
      <c r="C16949" s="22">
        <v>10</v>
      </c>
      <c r="D16949" s="21" t="s">
        <v>181447</v>
      </c>
      <c r="E16949" s="22">
        <v>112</v>
      </c>
      <c r="F16949" s="21" t="s">
        <v>172856</v>
      </c>
      <c r="G16949" s="22">
        <v>36</v>
      </c>
      <c r="H16949" s="22">
        <v>161</v>
      </c>
      <c r="I16949" s="21" t="s">
        <v>212388</v>
      </c>
    </row>
    <row r="16950" spans="1:9" ht="32" customHeight="1">
      <c r="A16950" s="19" t="s">
        <v>212389</v>
      </c>
      <c r="B16950" s="20" t="s">
        <v>193234</v>
      </c>
      <c r="C16950" s="22">
        <v>43</v>
      </c>
      <c r="D16950" s="21" t="s">
        <v>212390</v>
      </c>
      <c r="E16950" s="22">
        <v>103</v>
      </c>
      <c r="F16950" s="21" t="s">
        <v>179018</v>
      </c>
      <c r="G16950" s="22">
        <v>8</v>
      </c>
      <c r="H16950" s="22">
        <v>157</v>
      </c>
      <c r="I16950" s="21" t="s">
        <v>212391</v>
      </c>
    </row>
    <row r="16951" spans="1:9" ht="32" customHeight="1">
      <c r="A16951" s="19" t="s">
        <v>212392</v>
      </c>
      <c r="B16951" s="20" t="s">
        <v>176042</v>
      </c>
      <c r="C16951" s="22">
        <v>81</v>
      </c>
      <c r="D16951" s="21" t="s">
        <v>212393</v>
      </c>
      <c r="E16951" s="22">
        <v>157</v>
      </c>
      <c r="F16951" s="21" t="s">
        <v>181019</v>
      </c>
      <c r="G16951" s="22">
        <v>74</v>
      </c>
      <c r="H16951" s="22">
        <v>315</v>
      </c>
      <c r="I16951" s="21" t="s">
        <v>212394</v>
      </c>
    </row>
    <row r="16952" spans="1:9" ht="32" customHeight="1">
      <c r="A16952" s="19" t="s">
        <v>212395</v>
      </c>
      <c r="B16952" s="20" t="s">
        <v>170558</v>
      </c>
      <c r="C16952" s="22">
        <v>3</v>
      </c>
      <c r="D16952" s="21" t="s">
        <v>174050</v>
      </c>
      <c r="E16952" s="22">
        <v>126</v>
      </c>
      <c r="F16952" s="21" t="s">
        <v>170558</v>
      </c>
      <c r="G16952" s="22">
        <v>3</v>
      </c>
      <c r="H16952" s="22">
        <v>135</v>
      </c>
      <c r="I16952" s="21" t="s">
        <v>212396</v>
      </c>
    </row>
    <row r="16953" spans="1:9" ht="32" customHeight="1">
      <c r="A16953" s="19" t="s">
        <v>212397</v>
      </c>
      <c r="B16953" s="20" t="s">
        <v>171357</v>
      </c>
      <c r="C16953" s="22">
        <v>68</v>
      </c>
      <c r="D16953" s="21" t="s">
        <v>177875</v>
      </c>
      <c r="E16953" s="22">
        <v>22</v>
      </c>
      <c r="F16953" s="21" t="s">
        <v>14613</v>
      </c>
      <c r="G16953" s="22">
        <v>54</v>
      </c>
      <c r="H16953" s="22">
        <v>147</v>
      </c>
      <c r="I16953" s="21" t="s">
        <v>212398</v>
      </c>
    </row>
    <row r="16954" spans="1:9" ht="32" customHeight="1">
      <c r="A16954" s="19" t="s">
        <v>212399</v>
      </c>
      <c r="B16954" s="20" t="s">
        <v>173212</v>
      </c>
      <c r="C16954" s="22">
        <v>38</v>
      </c>
      <c r="D16954" s="22">
        <v>0</v>
      </c>
      <c r="E16954" s="22">
        <v>0</v>
      </c>
      <c r="F16954" s="21" t="s">
        <v>170077</v>
      </c>
      <c r="G16954" s="22">
        <v>10</v>
      </c>
      <c r="H16954" s="22">
        <v>51</v>
      </c>
      <c r="I16954" s="21" t="s">
        <v>212400</v>
      </c>
    </row>
    <row r="16955" spans="1:9" ht="32" customHeight="1">
      <c r="A16955" s="19" t="s">
        <v>212401</v>
      </c>
      <c r="B16955" s="20" t="s">
        <v>178839</v>
      </c>
      <c r="C16955" s="22">
        <v>28</v>
      </c>
      <c r="D16955" s="21" t="s">
        <v>183767</v>
      </c>
      <c r="E16955" s="22">
        <v>71</v>
      </c>
      <c r="F16955" s="21" t="s">
        <v>184740</v>
      </c>
      <c r="G16955" s="22">
        <v>79</v>
      </c>
      <c r="H16955" s="22">
        <v>181</v>
      </c>
      <c r="I16955" s="21" t="s">
        <v>212402</v>
      </c>
    </row>
    <row r="16956" spans="1:9" ht="32" customHeight="1">
      <c r="A16956" s="19" t="s">
        <v>212403</v>
      </c>
      <c r="B16956" s="20" t="s">
        <v>171814</v>
      </c>
      <c r="C16956" s="22">
        <v>40</v>
      </c>
      <c r="D16956" s="22">
        <v>50</v>
      </c>
      <c r="E16956" s="22">
        <v>112</v>
      </c>
      <c r="F16956" s="21" t="s">
        <v>175453</v>
      </c>
      <c r="G16956" s="22">
        <v>72</v>
      </c>
      <c r="H16956" s="22">
        <v>227</v>
      </c>
      <c r="I16956" s="21" t="s">
        <v>212404</v>
      </c>
    </row>
    <row r="16957" spans="1:9" ht="32" customHeight="1">
      <c r="A16957" s="19" t="s">
        <v>212405</v>
      </c>
      <c r="B16957" s="20" t="s">
        <v>212406</v>
      </c>
      <c r="C16957" s="22">
        <v>69</v>
      </c>
      <c r="D16957" s="21" t="s">
        <v>212407</v>
      </c>
      <c r="E16957" s="22">
        <v>97</v>
      </c>
      <c r="F16957" s="21" t="s">
        <v>186788</v>
      </c>
      <c r="G16957" s="22">
        <v>54</v>
      </c>
      <c r="H16957" s="22">
        <v>223</v>
      </c>
      <c r="I16957" s="21" t="s">
        <v>212408</v>
      </c>
    </row>
    <row r="16958" spans="1:9" ht="32" customHeight="1">
      <c r="A16958" s="19" t="s">
        <v>212409</v>
      </c>
      <c r="B16958" s="20" t="s">
        <v>182271</v>
      </c>
      <c r="C16958" s="22">
        <v>24</v>
      </c>
      <c r="D16958" s="21" t="s">
        <v>175401</v>
      </c>
      <c r="E16958" s="22">
        <v>67</v>
      </c>
      <c r="F16958" s="21" t="s">
        <v>173918</v>
      </c>
      <c r="G16958" s="22">
        <v>28</v>
      </c>
      <c r="H16958" s="22">
        <v>122</v>
      </c>
      <c r="I16958" s="21" t="s">
        <v>212410</v>
      </c>
    </row>
    <row r="16959" spans="1:9" ht="32" customHeight="1">
      <c r="A16959" s="19" t="s">
        <v>212411</v>
      </c>
      <c r="B16959" s="20" t="s">
        <v>169680</v>
      </c>
      <c r="C16959" s="22">
        <v>2</v>
      </c>
      <c r="D16959" s="21" t="s">
        <v>179853</v>
      </c>
      <c r="E16959" s="22">
        <v>94</v>
      </c>
      <c r="F16959" s="21" t="s">
        <v>176286</v>
      </c>
      <c r="G16959" s="22">
        <v>23</v>
      </c>
      <c r="H16959" s="22">
        <v>122</v>
      </c>
      <c r="I16959" s="21" t="s">
        <v>212412</v>
      </c>
    </row>
    <row r="16960" spans="1:9" ht="32" customHeight="1">
      <c r="A16960" s="19" t="s">
        <v>212413</v>
      </c>
      <c r="B16960" s="20" t="s">
        <v>175767</v>
      </c>
      <c r="C16960" s="22">
        <v>25</v>
      </c>
      <c r="D16960" s="21" t="s">
        <v>182899</v>
      </c>
      <c r="E16960" s="22">
        <v>82</v>
      </c>
      <c r="F16960" s="21" t="s">
        <v>193118</v>
      </c>
      <c r="G16960" s="22">
        <v>15</v>
      </c>
      <c r="H16960" s="22">
        <v>125</v>
      </c>
      <c r="I16960" s="21" t="s">
        <v>212414</v>
      </c>
    </row>
    <row r="16961" spans="1:9" ht="32" customHeight="1">
      <c r="A16961" s="19" t="s">
        <v>212415</v>
      </c>
      <c r="B16961" s="20" t="s">
        <v>182323</v>
      </c>
      <c r="C16961" s="22">
        <v>38</v>
      </c>
      <c r="D16961" s="21" t="s">
        <v>171331</v>
      </c>
      <c r="E16961" s="22">
        <v>48</v>
      </c>
      <c r="F16961" s="21" t="s">
        <v>173184</v>
      </c>
      <c r="G16961" s="22">
        <v>12</v>
      </c>
      <c r="H16961" s="22">
        <v>101</v>
      </c>
      <c r="I16961" s="21" t="s">
        <v>212416</v>
      </c>
    </row>
    <row r="16962" spans="1:9" ht="32" customHeight="1">
      <c r="A16962" s="19" t="s">
        <v>212417</v>
      </c>
      <c r="B16962" s="20" t="s">
        <v>173707</v>
      </c>
      <c r="C16962" s="22">
        <v>9</v>
      </c>
      <c r="D16962" s="21" t="s">
        <v>174941</v>
      </c>
      <c r="E16962" s="22">
        <v>112</v>
      </c>
      <c r="F16962" s="21" t="s">
        <v>174388</v>
      </c>
      <c r="G16962" s="22">
        <v>3</v>
      </c>
      <c r="H16962" s="22">
        <v>127</v>
      </c>
      <c r="I16962" s="21" t="s">
        <v>212418</v>
      </c>
    </row>
    <row r="16963" spans="1:9" ht="32" customHeight="1">
      <c r="A16963" s="19" t="s">
        <v>212419</v>
      </c>
      <c r="B16963" s="20" t="s">
        <v>174225</v>
      </c>
      <c r="C16963" s="22">
        <v>2</v>
      </c>
      <c r="D16963" s="21" t="s">
        <v>186315</v>
      </c>
      <c r="E16963" s="22">
        <v>54</v>
      </c>
      <c r="F16963" s="21" t="s">
        <v>180610</v>
      </c>
      <c r="G16963" s="22">
        <v>15</v>
      </c>
      <c r="H16963" s="22">
        <v>74</v>
      </c>
      <c r="I16963" s="21" t="s">
        <v>212420</v>
      </c>
    </row>
    <row r="16964" spans="1:9" ht="32" customHeight="1">
      <c r="A16964" s="19" t="s">
        <v>212421</v>
      </c>
      <c r="B16964" s="20" t="s">
        <v>169805</v>
      </c>
      <c r="C16964" s="22">
        <v>52</v>
      </c>
      <c r="D16964" s="21" t="s">
        <v>178506</v>
      </c>
      <c r="E16964" s="22">
        <v>68</v>
      </c>
      <c r="F16964" s="21" t="s">
        <v>170217</v>
      </c>
      <c r="G16964" s="22">
        <v>4</v>
      </c>
      <c r="H16964" s="22">
        <v>127</v>
      </c>
      <c r="I16964" s="21" t="s">
        <v>212422</v>
      </c>
    </row>
    <row r="16965" spans="1:9" ht="32" customHeight="1">
      <c r="A16965" s="19" t="s">
        <v>212423</v>
      </c>
      <c r="B16965" s="20" t="s">
        <v>169805</v>
      </c>
      <c r="C16965" s="22">
        <v>52</v>
      </c>
      <c r="D16965" s="21" t="s">
        <v>178506</v>
      </c>
      <c r="E16965" s="22">
        <v>68</v>
      </c>
      <c r="F16965" s="21" t="s">
        <v>170217</v>
      </c>
      <c r="G16965" s="22">
        <v>4</v>
      </c>
      <c r="H16965" s="22">
        <v>127</v>
      </c>
      <c r="I16965" s="21" t="s">
        <v>212424</v>
      </c>
    </row>
    <row r="16966" spans="1:9" ht="32" customHeight="1">
      <c r="A16966" s="19" t="s">
        <v>212425</v>
      </c>
      <c r="B16966" s="20" t="s">
        <v>169889</v>
      </c>
      <c r="C16966" s="22">
        <v>17</v>
      </c>
      <c r="D16966" s="21" t="s">
        <v>212426</v>
      </c>
      <c r="E16966" s="22">
        <v>109</v>
      </c>
      <c r="F16966" s="22">
        <v>0</v>
      </c>
      <c r="G16966" s="22">
        <v>0</v>
      </c>
      <c r="H16966" s="22">
        <v>129</v>
      </c>
      <c r="I16966" s="21" t="s">
        <v>212427</v>
      </c>
    </row>
    <row r="16967" spans="1:9" ht="32" customHeight="1">
      <c r="A16967" s="19" t="s">
        <v>212428</v>
      </c>
      <c r="B16967" s="20" t="s">
        <v>169889</v>
      </c>
      <c r="C16967" s="22">
        <v>17</v>
      </c>
      <c r="D16967" s="21" t="s">
        <v>212426</v>
      </c>
      <c r="E16967" s="22">
        <v>109</v>
      </c>
      <c r="F16967" s="22">
        <v>0</v>
      </c>
      <c r="G16967" s="22">
        <v>0</v>
      </c>
      <c r="H16967" s="22">
        <v>129</v>
      </c>
      <c r="I16967" s="21" t="s">
        <v>212429</v>
      </c>
    </row>
    <row r="16968" spans="1:9" ht="32" customHeight="1">
      <c r="A16968" s="19" t="s">
        <v>212430</v>
      </c>
      <c r="B16968" s="24">
        <v>0</v>
      </c>
      <c r="C16968" s="22">
        <v>0</v>
      </c>
      <c r="D16968" s="21" t="s">
        <v>170457</v>
      </c>
      <c r="E16968" s="22">
        <v>40</v>
      </c>
      <c r="F16968" s="21" t="s">
        <v>169657</v>
      </c>
      <c r="G16968" s="22">
        <v>55</v>
      </c>
      <c r="H16968" s="22">
        <v>98</v>
      </c>
      <c r="I16968" s="21" t="s">
        <v>212431</v>
      </c>
    </row>
    <row r="16969" spans="1:9" ht="32" customHeight="1">
      <c r="A16969" s="19" t="s">
        <v>212432</v>
      </c>
      <c r="B16969" s="20" t="s">
        <v>187003</v>
      </c>
      <c r="C16969" s="22">
        <v>7</v>
      </c>
      <c r="D16969" s="21" t="s">
        <v>212433</v>
      </c>
      <c r="E16969" s="22">
        <v>92</v>
      </c>
      <c r="F16969" s="21" t="s">
        <v>171058</v>
      </c>
      <c r="G16969" s="22">
        <v>18</v>
      </c>
      <c r="H16969" s="22">
        <v>120</v>
      </c>
      <c r="I16969" s="21" t="s">
        <v>212434</v>
      </c>
    </row>
    <row r="16970" spans="1:9" ht="32" customHeight="1">
      <c r="A16970" s="19" t="s">
        <v>212435</v>
      </c>
      <c r="B16970" s="20" t="s">
        <v>170134</v>
      </c>
      <c r="C16970" s="22">
        <v>44</v>
      </c>
      <c r="D16970" s="21" t="s">
        <v>170846</v>
      </c>
      <c r="E16970" s="22">
        <v>12</v>
      </c>
      <c r="F16970" s="21" t="s">
        <v>177515</v>
      </c>
      <c r="G16970" s="22">
        <v>10</v>
      </c>
      <c r="H16970" s="22">
        <v>69</v>
      </c>
      <c r="I16970" s="21" t="s">
        <v>212436</v>
      </c>
    </row>
    <row r="16971" spans="1:9" ht="32" customHeight="1">
      <c r="A16971" s="19" t="s">
        <v>212437</v>
      </c>
      <c r="B16971" s="20" t="s">
        <v>170366</v>
      </c>
      <c r="C16971" s="22">
        <v>20</v>
      </c>
      <c r="D16971" s="21" t="s">
        <v>170806</v>
      </c>
      <c r="E16971" s="22">
        <v>25</v>
      </c>
      <c r="F16971" s="21" t="s">
        <v>181350</v>
      </c>
      <c r="G16971" s="22">
        <v>69</v>
      </c>
      <c r="H16971" s="22">
        <v>117</v>
      </c>
      <c r="I16971" s="21" t="s">
        <v>212438</v>
      </c>
    </row>
    <row r="16972" spans="1:9" ht="32" customHeight="1">
      <c r="A16972" s="19" t="s">
        <v>212439</v>
      </c>
      <c r="B16972" s="20" t="s">
        <v>176550</v>
      </c>
      <c r="C16972" s="22">
        <v>29</v>
      </c>
      <c r="D16972" s="21" t="s">
        <v>172671</v>
      </c>
      <c r="E16972" s="22">
        <v>63</v>
      </c>
      <c r="F16972" s="21" t="s">
        <v>175433</v>
      </c>
      <c r="G16972" s="22">
        <v>6</v>
      </c>
      <c r="H16972" s="22">
        <v>101</v>
      </c>
      <c r="I16972" s="21" t="s">
        <v>212440</v>
      </c>
    </row>
    <row r="16973" spans="1:9" ht="32" customHeight="1">
      <c r="A16973" s="19" t="s">
        <v>212441</v>
      </c>
      <c r="B16973" s="20" t="s">
        <v>176550</v>
      </c>
      <c r="C16973" s="22">
        <v>29</v>
      </c>
      <c r="D16973" s="21" t="s">
        <v>172671</v>
      </c>
      <c r="E16973" s="22">
        <v>63</v>
      </c>
      <c r="F16973" s="21" t="s">
        <v>175433</v>
      </c>
      <c r="G16973" s="22">
        <v>6</v>
      </c>
      <c r="H16973" s="22">
        <v>101</v>
      </c>
      <c r="I16973" s="21" t="s">
        <v>212442</v>
      </c>
    </row>
    <row r="16974" spans="1:9" ht="32" customHeight="1">
      <c r="A16974" s="19" t="s">
        <v>212443</v>
      </c>
      <c r="B16974" s="20" t="s">
        <v>171290</v>
      </c>
      <c r="C16974" s="22">
        <v>6</v>
      </c>
      <c r="D16974" s="21" t="s">
        <v>187136</v>
      </c>
      <c r="E16974" s="22">
        <v>39</v>
      </c>
      <c r="F16974" s="21" t="s">
        <v>169723</v>
      </c>
      <c r="G16974" s="22">
        <v>50</v>
      </c>
      <c r="H16974" s="22">
        <v>98</v>
      </c>
      <c r="I16974" s="21" t="s">
        <v>212444</v>
      </c>
    </row>
    <row r="16975" spans="1:9" ht="32" customHeight="1">
      <c r="A16975" s="19" t="s">
        <v>212445</v>
      </c>
      <c r="B16975" s="20" t="s">
        <v>170115</v>
      </c>
      <c r="C16975" s="22">
        <v>11</v>
      </c>
      <c r="D16975" s="21" t="s">
        <v>188619</v>
      </c>
      <c r="E16975" s="22">
        <v>39</v>
      </c>
      <c r="F16975" s="21" t="s">
        <v>172686</v>
      </c>
      <c r="G16975" s="22">
        <v>71</v>
      </c>
      <c r="H16975" s="22">
        <v>124</v>
      </c>
      <c r="I16975" s="21" t="s">
        <v>212446</v>
      </c>
    </row>
    <row r="16976" spans="1:9" ht="32" customHeight="1">
      <c r="A16976" s="19" t="s">
        <v>212447</v>
      </c>
      <c r="B16976" s="20" t="s">
        <v>169829</v>
      </c>
      <c r="C16976" s="22">
        <v>44</v>
      </c>
      <c r="D16976" s="21" t="s">
        <v>180353</v>
      </c>
      <c r="E16976" s="22">
        <v>39</v>
      </c>
      <c r="F16976" s="21" t="s">
        <v>208516</v>
      </c>
      <c r="G16976" s="22">
        <v>72</v>
      </c>
      <c r="H16976" s="22">
        <v>158</v>
      </c>
      <c r="I16976" s="21" t="s">
        <v>212448</v>
      </c>
    </row>
    <row r="16977" spans="1:9" ht="32" customHeight="1">
      <c r="A16977" s="19" t="s">
        <v>212449</v>
      </c>
      <c r="B16977" s="24">
        <v>25</v>
      </c>
      <c r="C16977" s="22">
        <v>31</v>
      </c>
      <c r="D16977" s="21" t="s">
        <v>190134</v>
      </c>
      <c r="E16977" s="22">
        <v>89</v>
      </c>
      <c r="F16977" s="21" t="s">
        <v>170217</v>
      </c>
      <c r="G16977" s="22">
        <v>4</v>
      </c>
      <c r="H16977" s="22">
        <v>127</v>
      </c>
      <c r="I16977" s="21" t="s">
        <v>212450</v>
      </c>
    </row>
    <row r="16978" spans="1:9" ht="32" customHeight="1">
      <c r="A16978" s="19" t="s">
        <v>212451</v>
      </c>
      <c r="B16978" s="20" t="s">
        <v>176786</v>
      </c>
      <c r="C16978" s="22">
        <v>15</v>
      </c>
      <c r="D16978" s="21" t="s">
        <v>171345</v>
      </c>
      <c r="E16978" s="22">
        <v>34</v>
      </c>
      <c r="F16978" s="21" t="s">
        <v>184606</v>
      </c>
      <c r="G16978" s="22">
        <v>33</v>
      </c>
      <c r="H16978" s="22">
        <v>85</v>
      </c>
      <c r="I16978" s="21" t="s">
        <v>212452</v>
      </c>
    </row>
    <row r="16979" spans="1:9" ht="32" customHeight="1">
      <c r="A16979" s="19" t="s">
        <v>212453</v>
      </c>
      <c r="B16979" s="20" t="s">
        <v>175002</v>
      </c>
      <c r="C16979" s="22">
        <v>29</v>
      </c>
      <c r="D16979" s="21" t="s">
        <v>172182</v>
      </c>
      <c r="E16979" s="22">
        <v>40</v>
      </c>
      <c r="F16979" s="21" t="s">
        <v>181284</v>
      </c>
      <c r="G16979" s="22">
        <v>45</v>
      </c>
      <c r="H16979" s="22">
        <v>117</v>
      </c>
      <c r="I16979" s="21" t="s">
        <v>212454</v>
      </c>
    </row>
    <row r="16980" spans="1:9" ht="32" customHeight="1">
      <c r="A16980" s="19" t="s">
        <v>212455</v>
      </c>
      <c r="B16980" s="20" t="s">
        <v>183038</v>
      </c>
      <c r="C16980" s="22">
        <v>43</v>
      </c>
      <c r="D16980" s="21" t="s">
        <v>171124</v>
      </c>
      <c r="E16980" s="22">
        <v>40</v>
      </c>
      <c r="F16980" s="21" t="s">
        <v>193378</v>
      </c>
      <c r="G16980" s="22">
        <v>55</v>
      </c>
      <c r="H16980" s="22">
        <v>141</v>
      </c>
      <c r="I16980" s="21" t="s">
        <v>212456</v>
      </c>
    </row>
    <row r="16981" spans="1:9" ht="32" customHeight="1">
      <c r="A16981" s="19" t="s">
        <v>212457</v>
      </c>
      <c r="B16981" s="24">
        <v>0</v>
      </c>
      <c r="C16981" s="22">
        <v>0</v>
      </c>
      <c r="D16981" s="22">
        <v>100</v>
      </c>
      <c r="E16981" s="22">
        <v>53</v>
      </c>
      <c r="F16981" s="22">
        <v>0</v>
      </c>
      <c r="G16981" s="22">
        <v>0</v>
      </c>
      <c r="H16981" s="22">
        <v>56</v>
      </c>
      <c r="I16981" s="21" t="s">
        <v>212458</v>
      </c>
    </row>
    <row r="16982" spans="1:9" ht="32" customHeight="1">
      <c r="A16982" s="19" t="s">
        <v>212459</v>
      </c>
      <c r="B16982" s="24">
        <v>0</v>
      </c>
      <c r="C16982" s="22">
        <v>0</v>
      </c>
      <c r="D16982" s="21" t="s">
        <v>177558</v>
      </c>
      <c r="E16982" s="22">
        <v>16</v>
      </c>
      <c r="F16982" s="21" t="s">
        <v>174559</v>
      </c>
      <c r="G16982" s="22">
        <v>79</v>
      </c>
      <c r="H16982" s="22">
        <v>98</v>
      </c>
      <c r="I16982" s="21" t="s">
        <v>212460</v>
      </c>
    </row>
    <row r="16983" spans="1:9" ht="32" customHeight="1">
      <c r="A16983" s="19" t="s">
        <v>212461</v>
      </c>
      <c r="B16983" s="24">
        <v>0</v>
      </c>
      <c r="C16983" s="22">
        <v>0</v>
      </c>
      <c r="D16983" s="21" t="s">
        <v>177558</v>
      </c>
      <c r="E16983" s="22">
        <v>16</v>
      </c>
      <c r="F16983" s="21" t="s">
        <v>174559</v>
      </c>
      <c r="G16983" s="22">
        <v>79</v>
      </c>
      <c r="H16983" s="22">
        <v>98</v>
      </c>
      <c r="I16983" s="21" t="s">
        <v>212462</v>
      </c>
    </row>
    <row r="16984" spans="1:9" ht="32" customHeight="1">
      <c r="A16984" s="19" t="s">
        <v>212463</v>
      </c>
      <c r="B16984" s="20" t="s">
        <v>212464</v>
      </c>
      <c r="C16984" s="22">
        <v>29</v>
      </c>
      <c r="D16984" s="21" t="s">
        <v>177613</v>
      </c>
      <c r="E16984" s="22">
        <v>51</v>
      </c>
      <c r="F16984" s="21" t="s">
        <v>171579</v>
      </c>
      <c r="G16984" s="22">
        <v>25</v>
      </c>
      <c r="H16984" s="22">
        <v>108</v>
      </c>
      <c r="I16984" s="21" t="s">
        <v>212465</v>
      </c>
    </row>
    <row r="16985" spans="1:9" ht="32" customHeight="1">
      <c r="A16985" s="19" t="s">
        <v>212466</v>
      </c>
      <c r="B16985" s="20" t="s">
        <v>179884</v>
      </c>
      <c r="C16985" s="22">
        <v>74</v>
      </c>
      <c r="D16985" s="21" t="s">
        <v>177637</v>
      </c>
      <c r="E16985" s="22">
        <v>42</v>
      </c>
      <c r="F16985" s="21" t="s">
        <v>169776</v>
      </c>
      <c r="G16985" s="22">
        <v>2</v>
      </c>
      <c r="H16985" s="22">
        <v>121</v>
      </c>
      <c r="I16985" s="21" t="s">
        <v>212467</v>
      </c>
    </row>
    <row r="16986" spans="1:9" ht="32" customHeight="1">
      <c r="A16986" s="19" t="s">
        <v>212468</v>
      </c>
      <c r="B16986" s="20" t="s">
        <v>176218</v>
      </c>
      <c r="C16986" s="22">
        <v>49</v>
      </c>
      <c r="D16986" s="22">
        <v>0</v>
      </c>
      <c r="E16986" s="22">
        <v>0</v>
      </c>
      <c r="F16986" s="21" t="s">
        <v>177166</v>
      </c>
      <c r="G16986" s="22">
        <v>16</v>
      </c>
      <c r="H16986" s="22">
        <v>68</v>
      </c>
      <c r="I16986" s="21" t="s">
        <v>212469</v>
      </c>
    </row>
    <row r="16987" spans="1:9" ht="32" customHeight="1">
      <c r="A16987" s="19" t="s">
        <v>212470</v>
      </c>
      <c r="B16987" s="20" t="s">
        <v>173007</v>
      </c>
      <c r="C16987" s="22">
        <v>5</v>
      </c>
      <c r="D16987" s="21" t="s">
        <v>198873</v>
      </c>
      <c r="E16987" s="22">
        <v>57</v>
      </c>
      <c r="F16987" s="39">
        <v>3125</v>
      </c>
      <c r="G16987" s="22">
        <v>2</v>
      </c>
      <c r="H16987" s="22">
        <v>67</v>
      </c>
      <c r="I16987" s="21" t="s">
        <v>212471</v>
      </c>
    </row>
    <row r="16988" spans="1:9" ht="32" customHeight="1">
      <c r="A16988" s="19" t="s">
        <v>212472</v>
      </c>
      <c r="B16988" s="20" t="s">
        <v>171814</v>
      </c>
      <c r="C16988" s="22">
        <v>10</v>
      </c>
      <c r="D16988" s="21" t="s">
        <v>172955</v>
      </c>
      <c r="E16988" s="22">
        <v>44</v>
      </c>
      <c r="F16988" s="21" t="s">
        <v>169926</v>
      </c>
      <c r="G16988" s="22">
        <v>2</v>
      </c>
      <c r="H16988" s="22">
        <v>59</v>
      </c>
      <c r="I16988" s="21" t="s">
        <v>212473</v>
      </c>
    </row>
    <row r="16989" spans="1:9" ht="32" customHeight="1">
      <c r="A16989" s="19" t="s">
        <v>212474</v>
      </c>
      <c r="B16989" s="20" t="s">
        <v>170045</v>
      </c>
      <c r="C16989" s="22">
        <v>10</v>
      </c>
      <c r="D16989" s="21" t="s">
        <v>192371</v>
      </c>
      <c r="E16989" s="22">
        <v>48</v>
      </c>
      <c r="F16989" s="21" t="s">
        <v>173579</v>
      </c>
      <c r="G16989" s="22">
        <v>3</v>
      </c>
      <c r="H16989" s="22">
        <v>64</v>
      </c>
      <c r="I16989" s="21" t="s">
        <v>212475</v>
      </c>
    </row>
    <row r="16990" spans="1:9" ht="32" customHeight="1">
      <c r="A16990" s="19" t="s">
        <v>212476</v>
      </c>
      <c r="B16990" s="20" t="s">
        <v>178013</v>
      </c>
      <c r="C16990" s="22">
        <v>51</v>
      </c>
      <c r="D16990" s="21" t="s">
        <v>209220</v>
      </c>
      <c r="E16990" s="22">
        <v>62</v>
      </c>
      <c r="F16990" s="21" t="s">
        <v>209468</v>
      </c>
      <c r="G16990" s="22">
        <v>33</v>
      </c>
      <c r="H16990" s="22">
        <v>149</v>
      </c>
      <c r="I16990" s="21" t="s">
        <v>212477</v>
      </c>
    </row>
    <row r="16991" spans="1:9" ht="32" customHeight="1">
      <c r="A16991" s="19" t="s">
        <v>212478</v>
      </c>
      <c r="B16991" s="20" t="s">
        <v>176927</v>
      </c>
      <c r="C16991" s="22">
        <v>20</v>
      </c>
      <c r="D16991" s="21" t="s">
        <v>169703</v>
      </c>
      <c r="E16991" s="22">
        <v>59</v>
      </c>
      <c r="F16991" s="21" t="s">
        <v>175817</v>
      </c>
      <c r="G16991" s="22">
        <v>3</v>
      </c>
      <c r="H16991" s="22">
        <v>85</v>
      </c>
      <c r="I16991" s="21" t="s">
        <v>212479</v>
      </c>
    </row>
    <row r="16992" spans="1:9" ht="32" customHeight="1">
      <c r="A16992" s="19" t="s">
        <v>212480</v>
      </c>
      <c r="B16992" s="24">
        <v>0</v>
      </c>
      <c r="C16992" s="22">
        <v>0</v>
      </c>
      <c r="D16992" s="22">
        <v>100</v>
      </c>
      <c r="E16992" s="22">
        <v>73</v>
      </c>
      <c r="F16992" s="22">
        <v>0</v>
      </c>
      <c r="G16992" s="22">
        <v>0</v>
      </c>
      <c r="H16992" s="22">
        <v>76</v>
      </c>
      <c r="I16992" s="21" t="s">
        <v>212481</v>
      </c>
    </row>
    <row r="16993" spans="1:9" ht="32" customHeight="1">
      <c r="A16993" s="19" t="s">
        <v>212482</v>
      </c>
      <c r="B16993" s="20" t="s">
        <v>14638</v>
      </c>
      <c r="C16993" s="22">
        <v>65</v>
      </c>
      <c r="D16993" s="21" t="s">
        <v>172636</v>
      </c>
      <c r="E16993" s="22">
        <v>21</v>
      </c>
      <c r="F16993" s="21" t="s">
        <v>175953</v>
      </c>
      <c r="G16993" s="22">
        <v>18</v>
      </c>
      <c r="H16993" s="22">
        <v>107</v>
      </c>
      <c r="I16993" s="21" t="s">
        <v>212483</v>
      </c>
    </row>
    <row r="16994" spans="1:9" ht="32" customHeight="1">
      <c r="A16994" s="19" t="s">
        <v>212484</v>
      </c>
      <c r="B16994" s="20" t="s">
        <v>177880</v>
      </c>
      <c r="C16994" s="22">
        <v>22</v>
      </c>
      <c r="D16994" s="21" t="s">
        <v>192252</v>
      </c>
      <c r="E16994" s="22">
        <v>36</v>
      </c>
      <c r="F16994" s="21" t="s">
        <v>169694</v>
      </c>
      <c r="G16994" s="22">
        <v>33</v>
      </c>
      <c r="H16994" s="22">
        <v>94</v>
      </c>
      <c r="I16994" s="21" t="s">
        <v>212485</v>
      </c>
    </row>
    <row r="16995" spans="1:9" ht="32" customHeight="1">
      <c r="A16995" s="19" t="s">
        <v>212486</v>
      </c>
      <c r="B16995" s="20" t="s">
        <v>182833</v>
      </c>
      <c r="C16995" s="22">
        <v>52</v>
      </c>
      <c r="D16995" s="21" t="s">
        <v>212487</v>
      </c>
      <c r="E16995" s="22">
        <v>81</v>
      </c>
      <c r="F16995" s="21" t="s">
        <v>207705</v>
      </c>
      <c r="G16995" s="22">
        <v>24</v>
      </c>
      <c r="H16995" s="22">
        <v>160</v>
      </c>
      <c r="I16995" s="21" t="s">
        <v>212488</v>
      </c>
    </row>
    <row r="16996" spans="1:9" ht="32" customHeight="1">
      <c r="A16996" s="19" t="s">
        <v>212489</v>
      </c>
      <c r="B16996" s="20" t="s">
        <v>212490</v>
      </c>
      <c r="C16996" s="22">
        <v>52</v>
      </c>
      <c r="D16996" s="21" t="s">
        <v>169791</v>
      </c>
      <c r="E16996" s="22">
        <v>88</v>
      </c>
      <c r="F16996" s="21" t="s">
        <v>177515</v>
      </c>
      <c r="G16996" s="22">
        <v>25</v>
      </c>
      <c r="H16996" s="22">
        <v>168</v>
      </c>
      <c r="I16996" s="21" t="s">
        <v>212491</v>
      </c>
    </row>
    <row r="16997" spans="1:9" ht="32" customHeight="1">
      <c r="A16997" s="19" t="s">
        <v>212492</v>
      </c>
      <c r="B16997" s="20" t="s">
        <v>173805</v>
      </c>
      <c r="C16997" s="22">
        <v>5</v>
      </c>
      <c r="D16997" s="21" t="s">
        <v>194304</v>
      </c>
      <c r="E16997" s="22">
        <v>58</v>
      </c>
      <c r="F16997" s="21" t="s">
        <v>173805</v>
      </c>
      <c r="G16997" s="22">
        <v>5</v>
      </c>
      <c r="H16997" s="22">
        <v>71</v>
      </c>
      <c r="I16997" s="21" t="s">
        <v>212493</v>
      </c>
    </row>
    <row r="16998" spans="1:9" ht="32" customHeight="1">
      <c r="A16998" s="19" t="s">
        <v>212494</v>
      </c>
      <c r="B16998" s="20" t="s">
        <v>171898</v>
      </c>
      <c r="C16998" s="22">
        <v>27</v>
      </c>
      <c r="D16998" s="21" t="s">
        <v>180627</v>
      </c>
      <c r="E16998" s="22">
        <v>100</v>
      </c>
      <c r="F16998" s="21" t="s">
        <v>173712</v>
      </c>
      <c r="G16998" s="22">
        <v>18</v>
      </c>
      <c r="H16998" s="22">
        <v>148</v>
      </c>
      <c r="I16998" s="21" t="s">
        <v>212495</v>
      </c>
    </row>
    <row r="16999" spans="1:9" ht="44" customHeight="1">
      <c r="A16999" s="19" t="s">
        <v>212496</v>
      </c>
      <c r="B16999" s="20" t="s">
        <v>212497</v>
      </c>
      <c r="C16999" s="22">
        <v>77</v>
      </c>
      <c r="D16999" s="21" t="s">
        <v>178817</v>
      </c>
      <c r="E16999" s="22">
        <v>37</v>
      </c>
      <c r="F16999" s="21" t="s">
        <v>174685</v>
      </c>
      <c r="G16999" s="22">
        <v>10</v>
      </c>
      <c r="H16999" s="22">
        <v>127</v>
      </c>
      <c r="I16999" s="21" t="s">
        <v>212498</v>
      </c>
    </row>
    <row r="17000" spans="1:9" ht="44" customHeight="1">
      <c r="A17000" s="19" t="s">
        <v>212499</v>
      </c>
      <c r="B17000" s="20" t="s">
        <v>175253</v>
      </c>
      <c r="C17000" s="22">
        <v>3</v>
      </c>
      <c r="D17000" s="21" t="s">
        <v>170093</v>
      </c>
      <c r="E17000" s="22">
        <v>68</v>
      </c>
      <c r="F17000" s="21" t="s">
        <v>173398</v>
      </c>
      <c r="G17000" s="22">
        <v>5</v>
      </c>
      <c r="H17000" s="22">
        <v>79</v>
      </c>
      <c r="I17000" s="21" t="s">
        <v>212500</v>
      </c>
    </row>
    <row r="17001" spans="1:9" ht="32" customHeight="1">
      <c r="A17001" s="19" t="s">
        <v>212501</v>
      </c>
      <c r="B17001" s="20" t="s">
        <v>178085</v>
      </c>
      <c r="C17001" s="22">
        <v>3</v>
      </c>
      <c r="D17001" s="21" t="s">
        <v>178925</v>
      </c>
      <c r="E17001" s="22">
        <v>178</v>
      </c>
      <c r="F17001" s="21" t="s">
        <v>178085</v>
      </c>
      <c r="G17001" s="22">
        <v>3</v>
      </c>
      <c r="H17001" s="22">
        <v>187</v>
      </c>
      <c r="I17001" s="21" t="s">
        <v>212502</v>
      </c>
    </row>
    <row r="17002" spans="1:9" ht="32" customHeight="1">
      <c r="A17002" s="19" t="s">
        <v>212503</v>
      </c>
      <c r="B17002" s="20" t="s">
        <v>185172</v>
      </c>
      <c r="C17002" s="22">
        <v>50</v>
      </c>
      <c r="D17002" s="21" t="s">
        <v>212504</v>
      </c>
      <c r="E17002" s="22">
        <v>92</v>
      </c>
      <c r="F17002" s="21" t="s">
        <v>199514</v>
      </c>
      <c r="G17002" s="22">
        <v>27</v>
      </c>
      <c r="H17002" s="22">
        <v>172</v>
      </c>
      <c r="I17002" s="21" t="s">
        <v>212505</v>
      </c>
    </row>
    <row r="17003" spans="1:9" ht="44" customHeight="1">
      <c r="A17003" s="19" t="s">
        <v>212506</v>
      </c>
      <c r="B17003" s="24">
        <v>100</v>
      </c>
      <c r="C17003" s="22">
        <v>50</v>
      </c>
      <c r="D17003" s="22">
        <v>0</v>
      </c>
      <c r="E17003" s="22">
        <v>0</v>
      </c>
      <c r="F17003" s="22">
        <v>0</v>
      </c>
      <c r="G17003" s="22">
        <v>0</v>
      </c>
      <c r="H17003" s="22">
        <v>53</v>
      </c>
      <c r="I17003" s="21" t="s">
        <v>212507</v>
      </c>
    </row>
    <row r="17004" spans="1:9" ht="32" customHeight="1">
      <c r="A17004" s="19" t="s">
        <v>212508</v>
      </c>
      <c r="B17004" s="20" t="s">
        <v>202509</v>
      </c>
      <c r="C17004" s="22">
        <v>29</v>
      </c>
      <c r="D17004" s="21" t="s">
        <v>170323</v>
      </c>
      <c r="E17004" s="22">
        <v>28</v>
      </c>
      <c r="F17004" s="21" t="s">
        <v>177568</v>
      </c>
      <c r="G17004" s="22">
        <v>16</v>
      </c>
      <c r="H17004" s="22">
        <v>76</v>
      </c>
      <c r="I17004" s="21" t="s">
        <v>212509</v>
      </c>
    </row>
    <row r="17005" spans="1:9" ht="32" customHeight="1">
      <c r="A17005" s="19" t="s">
        <v>212510</v>
      </c>
      <c r="B17005" s="20" t="s">
        <v>170134</v>
      </c>
      <c r="C17005" s="22">
        <v>32</v>
      </c>
      <c r="D17005" s="21" t="s">
        <v>170250</v>
      </c>
      <c r="E17005" s="22">
        <v>16</v>
      </c>
      <c r="F17005" s="22">
        <v>0</v>
      </c>
      <c r="G17005" s="22">
        <v>0</v>
      </c>
      <c r="H17005" s="22">
        <v>51</v>
      </c>
      <c r="I17005" s="21" t="s">
        <v>212511</v>
      </c>
    </row>
    <row r="17006" spans="1:9" ht="32" customHeight="1">
      <c r="A17006" s="19" t="s">
        <v>212512</v>
      </c>
      <c r="B17006" s="20" t="s">
        <v>203037</v>
      </c>
      <c r="C17006" s="22">
        <v>74</v>
      </c>
      <c r="D17006" s="21" t="s">
        <v>178294</v>
      </c>
      <c r="E17006" s="22">
        <v>25</v>
      </c>
      <c r="F17006" s="21" t="s">
        <v>176557</v>
      </c>
      <c r="G17006" s="22">
        <v>10</v>
      </c>
      <c r="H17006" s="22">
        <v>112</v>
      </c>
      <c r="I17006" s="21" t="s">
        <v>212513</v>
      </c>
    </row>
    <row r="17007" spans="1:9" ht="32" customHeight="1">
      <c r="A17007" s="19" t="s">
        <v>212514</v>
      </c>
      <c r="B17007" s="20" t="s">
        <v>184260</v>
      </c>
      <c r="C17007" s="22">
        <v>33</v>
      </c>
      <c r="D17007" s="21" t="s">
        <v>181825</v>
      </c>
      <c r="E17007" s="22">
        <v>20</v>
      </c>
      <c r="F17007" s="22">
        <v>0</v>
      </c>
      <c r="G17007" s="22">
        <v>0</v>
      </c>
      <c r="H17007" s="22">
        <v>56</v>
      </c>
      <c r="I17007" s="21" t="s">
        <v>212515</v>
      </c>
    </row>
    <row r="17008" spans="1:9" ht="32" customHeight="1">
      <c r="A17008" s="19" t="s">
        <v>212516</v>
      </c>
      <c r="B17008" s="20" t="s">
        <v>180930</v>
      </c>
      <c r="C17008" s="22">
        <v>7</v>
      </c>
      <c r="D17008" s="21" t="s">
        <v>180930</v>
      </c>
      <c r="E17008" s="22">
        <v>7</v>
      </c>
      <c r="F17008" s="21" t="s">
        <v>180370</v>
      </c>
      <c r="G17008" s="22">
        <v>76</v>
      </c>
      <c r="H17008" s="22">
        <v>93</v>
      </c>
      <c r="I17008" s="21" t="s">
        <v>212517</v>
      </c>
    </row>
    <row r="17009" spans="1:9" ht="32" customHeight="1">
      <c r="A17009" s="19" t="s">
        <v>212518</v>
      </c>
      <c r="B17009" s="20" t="s">
        <v>170232</v>
      </c>
      <c r="C17009" s="22">
        <v>1</v>
      </c>
      <c r="D17009" s="21" t="s">
        <v>175474</v>
      </c>
      <c r="E17009" s="22">
        <v>104</v>
      </c>
      <c r="F17009" s="21" t="s">
        <v>170499</v>
      </c>
      <c r="G17009" s="22">
        <v>3</v>
      </c>
      <c r="H17009" s="22">
        <v>111</v>
      </c>
      <c r="I17009" s="21" t="s">
        <v>212519</v>
      </c>
    </row>
    <row r="17010" spans="1:9" ht="32" customHeight="1">
      <c r="A17010" s="19" t="s">
        <v>212520</v>
      </c>
      <c r="B17010" s="20" t="s">
        <v>170359</v>
      </c>
      <c r="C17010" s="22">
        <v>4</v>
      </c>
      <c r="D17010" s="21" t="s">
        <v>175625</v>
      </c>
      <c r="E17010" s="22">
        <v>43</v>
      </c>
      <c r="F17010" s="21" t="s">
        <v>170910</v>
      </c>
      <c r="G17010" s="22">
        <v>1</v>
      </c>
      <c r="H17010" s="22">
        <v>51</v>
      </c>
      <c r="I17010" s="21" t="s">
        <v>212521</v>
      </c>
    </row>
    <row r="17011" spans="1:9" ht="32" customHeight="1">
      <c r="A17011" s="19" t="s">
        <v>212522</v>
      </c>
      <c r="B17011" s="20" t="s">
        <v>172028</v>
      </c>
      <c r="C17011" s="22">
        <v>4</v>
      </c>
      <c r="D17011" s="21" t="s">
        <v>172724</v>
      </c>
      <c r="E17011" s="22">
        <v>150</v>
      </c>
      <c r="F17011" s="21" t="s">
        <v>171620</v>
      </c>
      <c r="G17011" s="22">
        <v>2</v>
      </c>
      <c r="H17011" s="22">
        <v>159</v>
      </c>
      <c r="I17011" s="21" t="s">
        <v>212523</v>
      </c>
    </row>
    <row r="17012" spans="1:9" ht="32" customHeight="1">
      <c r="A17012" s="19" t="s">
        <v>212524</v>
      </c>
      <c r="B17012" s="20" t="s">
        <v>170567</v>
      </c>
      <c r="C17012" s="22">
        <v>2</v>
      </c>
      <c r="D17012" s="21" t="s">
        <v>174572</v>
      </c>
      <c r="E17012" s="22">
        <v>150</v>
      </c>
      <c r="F17012" s="21" t="s">
        <v>170008</v>
      </c>
      <c r="G17012" s="22">
        <v>1</v>
      </c>
      <c r="H17012" s="22">
        <v>156</v>
      </c>
      <c r="I17012" s="21" t="s">
        <v>212525</v>
      </c>
    </row>
    <row r="17013" spans="1:9" ht="32" customHeight="1">
      <c r="A17013" s="19" t="s">
        <v>212526</v>
      </c>
      <c r="B17013" s="20" t="s">
        <v>212527</v>
      </c>
      <c r="C17013" s="22">
        <v>54</v>
      </c>
      <c r="D17013" s="21" t="s">
        <v>175742</v>
      </c>
      <c r="E17013" s="22">
        <v>110</v>
      </c>
      <c r="F17013" s="21" t="s">
        <v>204814</v>
      </c>
      <c r="G17013" s="22">
        <v>29</v>
      </c>
      <c r="H17013" s="22">
        <v>196</v>
      </c>
      <c r="I17013" s="21" t="s">
        <v>212528</v>
      </c>
    </row>
    <row r="17014" spans="1:9" ht="32" customHeight="1">
      <c r="A17014" s="19" t="s">
        <v>212529</v>
      </c>
      <c r="B17014" s="20" t="s">
        <v>177298</v>
      </c>
      <c r="C17014" s="22">
        <v>3</v>
      </c>
      <c r="D17014" s="21" t="s">
        <v>177299</v>
      </c>
      <c r="E17014" s="22">
        <v>112</v>
      </c>
      <c r="F17014" s="21" t="s">
        <v>172134</v>
      </c>
      <c r="G17014" s="22">
        <v>1</v>
      </c>
      <c r="H17014" s="22">
        <v>119</v>
      </c>
      <c r="I17014" s="21" t="s">
        <v>212530</v>
      </c>
    </row>
    <row r="17015" spans="1:9" ht="32" customHeight="1">
      <c r="A17015" s="19" t="s">
        <v>212531</v>
      </c>
      <c r="B17015" s="20" t="s">
        <v>171527</v>
      </c>
      <c r="C17015" s="22">
        <v>34</v>
      </c>
      <c r="D17015" s="21" t="s">
        <v>14588</v>
      </c>
      <c r="E17015" s="22">
        <v>7</v>
      </c>
      <c r="F17015" s="21" t="s">
        <v>179084</v>
      </c>
      <c r="G17015" s="22">
        <v>15</v>
      </c>
      <c r="H17015" s="22">
        <v>59</v>
      </c>
      <c r="I17015" s="21" t="s">
        <v>212532</v>
      </c>
    </row>
    <row r="17016" spans="1:9" ht="32" customHeight="1">
      <c r="A17016" s="19" t="s">
        <v>212533</v>
      </c>
      <c r="B17016" s="20" t="s">
        <v>185266</v>
      </c>
      <c r="C17016" s="22">
        <v>26</v>
      </c>
      <c r="D17016" s="21" t="s">
        <v>181903</v>
      </c>
      <c r="E17016" s="22">
        <v>25</v>
      </c>
      <c r="F17016" s="21" t="s">
        <v>171753</v>
      </c>
      <c r="G17016" s="22">
        <v>68</v>
      </c>
      <c r="H17016" s="22">
        <v>122</v>
      </c>
      <c r="I17016" s="21" t="s">
        <v>212534</v>
      </c>
    </row>
    <row r="17017" spans="1:9" ht="32" customHeight="1">
      <c r="A17017" s="19" t="s">
        <v>212535</v>
      </c>
      <c r="B17017" s="20" t="s">
        <v>179820</v>
      </c>
      <c r="C17017" s="22">
        <v>36</v>
      </c>
      <c r="D17017" s="21" t="s">
        <v>182232</v>
      </c>
      <c r="E17017" s="22">
        <v>17</v>
      </c>
      <c r="F17017" s="21" t="s">
        <v>176644</v>
      </c>
      <c r="G17017" s="22">
        <v>39</v>
      </c>
      <c r="H17017" s="22">
        <v>95</v>
      </c>
      <c r="I17017" s="21" t="s">
        <v>212536</v>
      </c>
    </row>
    <row r="17018" spans="1:9" ht="32" customHeight="1">
      <c r="A17018" s="19" t="s">
        <v>212537</v>
      </c>
      <c r="B17018" s="20" t="s">
        <v>172061</v>
      </c>
      <c r="C17018" s="22">
        <v>34</v>
      </c>
      <c r="D17018" s="21" t="s">
        <v>171656</v>
      </c>
      <c r="E17018" s="22">
        <v>14</v>
      </c>
      <c r="F17018" s="21" t="s">
        <v>171896</v>
      </c>
      <c r="G17018" s="22">
        <v>10</v>
      </c>
      <c r="H17018" s="22">
        <v>61</v>
      </c>
      <c r="I17018" s="21" t="s">
        <v>212538</v>
      </c>
    </row>
    <row r="17019" spans="1:9" ht="32" customHeight="1">
      <c r="A17019" s="19" t="s">
        <v>212539</v>
      </c>
      <c r="B17019" s="20" t="s">
        <v>212540</v>
      </c>
      <c r="C17019" s="22">
        <v>217</v>
      </c>
      <c r="D17019" s="21" t="s">
        <v>171719</v>
      </c>
      <c r="E17019" s="22">
        <v>64</v>
      </c>
      <c r="F17019" s="21" t="s">
        <v>212541</v>
      </c>
      <c r="G17019" s="22">
        <v>45</v>
      </c>
      <c r="H17019" s="22">
        <v>329</v>
      </c>
      <c r="I17019" s="21" t="s">
        <v>212542</v>
      </c>
    </row>
    <row r="17020" spans="1:9" ht="32" customHeight="1">
      <c r="A17020" s="19" t="s">
        <v>212543</v>
      </c>
      <c r="B17020" s="20" t="s">
        <v>178340</v>
      </c>
      <c r="C17020" s="22">
        <v>55</v>
      </c>
      <c r="D17020" s="21" t="s">
        <v>172603</v>
      </c>
      <c r="E17020" s="22">
        <v>10</v>
      </c>
      <c r="F17020" s="21" t="s">
        <v>175351</v>
      </c>
      <c r="G17020" s="22">
        <v>19</v>
      </c>
      <c r="H17020" s="22">
        <v>87</v>
      </c>
      <c r="I17020" s="21" t="s">
        <v>212544</v>
      </c>
    </row>
    <row r="17021" spans="1:9" ht="32" customHeight="1">
      <c r="A17021" s="19" t="s">
        <v>212545</v>
      </c>
      <c r="B17021" s="20" t="s">
        <v>179138</v>
      </c>
      <c r="C17021" s="22">
        <v>98</v>
      </c>
      <c r="D17021" s="21" t="s">
        <v>173417</v>
      </c>
      <c r="E17021" s="22">
        <v>19</v>
      </c>
      <c r="F17021" s="21" t="s">
        <v>178008</v>
      </c>
      <c r="G17021" s="22">
        <v>1</v>
      </c>
      <c r="H17021" s="22">
        <v>121</v>
      </c>
      <c r="I17021" s="21" t="s">
        <v>212546</v>
      </c>
    </row>
    <row r="17022" spans="1:9" ht="32" customHeight="1">
      <c r="A17022" s="19" t="s">
        <v>212547</v>
      </c>
      <c r="B17022" s="20" t="s">
        <v>176146</v>
      </c>
      <c r="C17022" s="22">
        <v>62</v>
      </c>
      <c r="D17022" s="21" t="s">
        <v>172539</v>
      </c>
      <c r="E17022" s="22">
        <v>6</v>
      </c>
      <c r="F17022" s="21" t="s">
        <v>170916</v>
      </c>
      <c r="G17022" s="22">
        <v>13</v>
      </c>
      <c r="H17022" s="22">
        <v>84</v>
      </c>
      <c r="I17022" s="21" t="s">
        <v>212548</v>
      </c>
    </row>
    <row r="17023" spans="1:9" ht="32" customHeight="1">
      <c r="A17023" s="19" t="s">
        <v>212549</v>
      </c>
      <c r="B17023" s="20" t="s">
        <v>177349</v>
      </c>
      <c r="C17023" s="22">
        <v>55</v>
      </c>
      <c r="D17023" s="21" t="s">
        <v>170085</v>
      </c>
      <c r="E17023" s="22">
        <v>34</v>
      </c>
      <c r="F17023" s="21" t="s">
        <v>176728</v>
      </c>
      <c r="G17023" s="22">
        <v>23</v>
      </c>
      <c r="H17023" s="22">
        <v>115</v>
      </c>
      <c r="I17023" s="21" t="s">
        <v>212550</v>
      </c>
    </row>
    <row r="17024" spans="1:9" ht="32" customHeight="1">
      <c r="A17024" s="19" t="s">
        <v>212551</v>
      </c>
      <c r="B17024" s="20" t="s">
        <v>170307</v>
      </c>
      <c r="C17024" s="22">
        <v>57</v>
      </c>
      <c r="D17024" s="21" t="s">
        <v>172785</v>
      </c>
      <c r="E17024" s="22">
        <v>44</v>
      </c>
      <c r="F17024" s="21" t="s">
        <v>172393</v>
      </c>
      <c r="G17024" s="22">
        <v>1</v>
      </c>
      <c r="H17024" s="22">
        <v>105</v>
      </c>
      <c r="I17024" s="21" t="s">
        <v>212552</v>
      </c>
    </row>
    <row r="17025" spans="1:9" ht="32" customHeight="1">
      <c r="A17025" s="19" t="s">
        <v>212553</v>
      </c>
      <c r="B17025" s="20" t="s">
        <v>177100</v>
      </c>
      <c r="C17025" s="22">
        <v>58</v>
      </c>
      <c r="D17025" s="21" t="s">
        <v>199777</v>
      </c>
      <c r="E17025" s="22">
        <v>22</v>
      </c>
      <c r="F17025" s="21" t="s">
        <v>189846</v>
      </c>
      <c r="G17025" s="22">
        <v>37</v>
      </c>
      <c r="H17025" s="22">
        <v>120</v>
      </c>
      <c r="I17025" s="21" t="s">
        <v>212554</v>
      </c>
    </row>
    <row r="17026" spans="1:9" ht="32" customHeight="1">
      <c r="A17026" s="19" t="s">
        <v>212555</v>
      </c>
      <c r="B17026" s="20" t="s">
        <v>170250</v>
      </c>
      <c r="C17026" s="22">
        <v>24</v>
      </c>
      <c r="D17026" s="21" t="s">
        <v>170134</v>
      </c>
      <c r="E17026" s="22">
        <v>48</v>
      </c>
      <c r="F17026" s="22">
        <v>0</v>
      </c>
      <c r="G17026" s="22">
        <v>0</v>
      </c>
      <c r="H17026" s="22">
        <v>75</v>
      </c>
      <c r="I17026" s="21" t="s">
        <v>212556</v>
      </c>
    </row>
    <row r="17027" spans="1:9" ht="32" customHeight="1">
      <c r="A17027" s="19" t="s">
        <v>212557</v>
      </c>
      <c r="B17027" s="24">
        <v>75</v>
      </c>
      <c r="C17027" s="22">
        <v>81</v>
      </c>
      <c r="D17027" s="21" t="s">
        <v>174664</v>
      </c>
      <c r="E17027" s="22">
        <v>15</v>
      </c>
      <c r="F17027" s="21" t="s">
        <v>170405</v>
      </c>
      <c r="G17027" s="22">
        <v>12</v>
      </c>
      <c r="H17027" s="22">
        <v>111</v>
      </c>
      <c r="I17027" s="21" t="s">
        <v>212558</v>
      </c>
    </row>
    <row r="17028" spans="1:9" ht="32" customHeight="1">
      <c r="A17028" s="19" t="s">
        <v>212559</v>
      </c>
      <c r="B17028" s="20" t="s">
        <v>180683</v>
      </c>
      <c r="C17028" s="22">
        <v>44</v>
      </c>
      <c r="D17028" s="21" t="s">
        <v>185364</v>
      </c>
      <c r="E17028" s="22">
        <v>15</v>
      </c>
      <c r="F17028" s="21" t="s">
        <v>173680</v>
      </c>
      <c r="G17028" s="22">
        <v>39</v>
      </c>
      <c r="H17028" s="22">
        <v>101</v>
      </c>
      <c r="I17028" s="21" t="s">
        <v>212560</v>
      </c>
    </row>
    <row r="17029" spans="1:9" ht="32" customHeight="1">
      <c r="A17029" s="19" t="s">
        <v>212561</v>
      </c>
      <c r="B17029" s="20" t="s">
        <v>179969</v>
      </c>
      <c r="C17029" s="22">
        <v>13</v>
      </c>
      <c r="D17029" s="21" t="s">
        <v>178588</v>
      </c>
      <c r="E17029" s="22">
        <v>110</v>
      </c>
      <c r="F17029" s="21" t="s">
        <v>170762</v>
      </c>
      <c r="G17029" s="22">
        <v>1</v>
      </c>
      <c r="H17029" s="22">
        <v>127</v>
      </c>
      <c r="I17029" s="21" t="s">
        <v>212562</v>
      </c>
    </row>
    <row r="17030" spans="1:9" ht="32" customHeight="1">
      <c r="A17030" s="19" t="s">
        <v>212563</v>
      </c>
      <c r="B17030" s="20" t="s">
        <v>187094</v>
      </c>
      <c r="C17030" s="22">
        <v>75</v>
      </c>
      <c r="D17030" s="21" t="s">
        <v>212564</v>
      </c>
      <c r="E17030" s="22">
        <v>49</v>
      </c>
      <c r="F17030" s="21" t="s">
        <v>174877</v>
      </c>
      <c r="G17030" s="22">
        <v>14</v>
      </c>
      <c r="H17030" s="22">
        <v>141</v>
      </c>
      <c r="I17030" s="21" t="s">
        <v>212565</v>
      </c>
    </row>
    <row r="17031" spans="1:9" ht="32" customHeight="1">
      <c r="A17031" s="19" t="s">
        <v>212566</v>
      </c>
      <c r="B17031" s="20" t="s">
        <v>177140</v>
      </c>
      <c r="C17031" s="22">
        <v>177</v>
      </c>
      <c r="D17031" s="21" t="s">
        <v>190485</v>
      </c>
      <c r="E17031" s="22">
        <v>51</v>
      </c>
      <c r="F17031" s="21" t="s">
        <v>169931</v>
      </c>
      <c r="G17031" s="22">
        <v>135</v>
      </c>
      <c r="H17031" s="22">
        <v>366</v>
      </c>
      <c r="I17031" s="21" t="s">
        <v>212567</v>
      </c>
    </row>
    <row r="17032" spans="1:9" ht="32" customHeight="1">
      <c r="A17032" s="19" t="s">
        <v>212568</v>
      </c>
      <c r="B17032" s="20" t="s">
        <v>175103</v>
      </c>
      <c r="C17032" s="22">
        <v>9</v>
      </c>
      <c r="D17032" s="21" t="s">
        <v>212569</v>
      </c>
      <c r="E17032" s="22">
        <v>318</v>
      </c>
      <c r="F17032" s="21" t="s">
        <v>178194</v>
      </c>
      <c r="G17032" s="22">
        <v>108</v>
      </c>
      <c r="H17032" s="22">
        <v>438</v>
      </c>
      <c r="I17032" s="21" t="s">
        <v>212570</v>
      </c>
    </row>
    <row r="17033" spans="1:9" ht="32" customHeight="1">
      <c r="A17033" s="19" t="s">
        <v>212571</v>
      </c>
      <c r="B17033" s="20" t="s">
        <v>212572</v>
      </c>
      <c r="C17033" s="22">
        <v>147</v>
      </c>
      <c r="D17033" s="21" t="s">
        <v>212573</v>
      </c>
      <c r="E17033" s="22">
        <v>412</v>
      </c>
      <c r="F17033" s="21" t="s">
        <v>212574</v>
      </c>
      <c r="G17033" s="22">
        <v>12</v>
      </c>
      <c r="H17033" s="22">
        <v>574</v>
      </c>
      <c r="I17033" s="21" t="s">
        <v>212575</v>
      </c>
    </row>
    <row r="17034" spans="1:9" ht="32" customHeight="1">
      <c r="A17034" s="19" t="s">
        <v>212576</v>
      </c>
      <c r="B17034" s="20" t="s">
        <v>175283</v>
      </c>
      <c r="C17034" s="22">
        <v>86</v>
      </c>
      <c r="D17034" s="21" t="s">
        <v>174392</v>
      </c>
      <c r="E17034" s="22">
        <v>82</v>
      </c>
      <c r="F17034" s="21" t="s">
        <v>14588</v>
      </c>
      <c r="G17034" s="22">
        <v>24</v>
      </c>
      <c r="H17034" s="22">
        <v>195</v>
      </c>
      <c r="I17034" s="21" t="s">
        <v>212577</v>
      </c>
    </row>
    <row r="17035" spans="1:9" ht="32" customHeight="1">
      <c r="A17035" s="19" t="s">
        <v>212578</v>
      </c>
      <c r="B17035" s="20" t="s">
        <v>184009</v>
      </c>
      <c r="C17035" s="22">
        <v>36</v>
      </c>
      <c r="D17035" s="21" t="s">
        <v>169643</v>
      </c>
      <c r="E17035" s="22">
        <v>57</v>
      </c>
      <c r="F17035" s="22">
        <v>0</v>
      </c>
      <c r="G17035" s="22">
        <v>0</v>
      </c>
      <c r="H17035" s="22">
        <v>96</v>
      </c>
      <c r="I17035" s="21" t="s">
        <v>212579</v>
      </c>
    </row>
    <row r="17036" spans="1:9" ht="32" customHeight="1">
      <c r="A17036" s="19" t="s">
        <v>212580</v>
      </c>
      <c r="B17036" s="20" t="s">
        <v>184263</v>
      </c>
      <c r="C17036" s="22">
        <v>53</v>
      </c>
      <c r="D17036" s="21" t="s">
        <v>174183</v>
      </c>
      <c r="E17036" s="22">
        <v>2</v>
      </c>
      <c r="F17036" s="21" t="s">
        <v>177111</v>
      </c>
      <c r="G17036" s="22">
        <v>28</v>
      </c>
      <c r="H17036" s="22">
        <v>86</v>
      </c>
      <c r="I17036" s="21" t="s">
        <v>212581</v>
      </c>
    </row>
    <row r="17037" spans="1:9" ht="32" customHeight="1">
      <c r="A17037" s="19" t="s">
        <v>212582</v>
      </c>
      <c r="B17037" s="20" t="s">
        <v>176678</v>
      </c>
      <c r="C17037" s="22">
        <v>15</v>
      </c>
      <c r="D17037" s="21" t="s">
        <v>170164</v>
      </c>
      <c r="E17037" s="22">
        <v>22</v>
      </c>
      <c r="F17037" s="21" t="s">
        <v>179469</v>
      </c>
      <c r="G17037" s="22">
        <v>57</v>
      </c>
      <c r="H17037" s="22">
        <v>97</v>
      </c>
      <c r="I17037" s="21" t="s">
        <v>212583</v>
      </c>
    </row>
    <row r="17038" spans="1:9" ht="32" customHeight="1">
      <c r="A17038" s="19" t="s">
        <v>212584</v>
      </c>
      <c r="B17038" s="20" t="s">
        <v>183144</v>
      </c>
      <c r="C17038" s="22">
        <v>83</v>
      </c>
      <c r="D17038" s="21" t="s">
        <v>181513</v>
      </c>
      <c r="E17038" s="22">
        <v>10</v>
      </c>
      <c r="F17038" s="21" t="s">
        <v>170309</v>
      </c>
      <c r="G17038" s="22">
        <v>60</v>
      </c>
      <c r="H17038" s="22">
        <v>156</v>
      </c>
      <c r="I17038" s="21" t="s">
        <v>212585</v>
      </c>
    </row>
    <row r="17039" spans="1:9" ht="32" customHeight="1">
      <c r="A17039" s="19" t="s">
        <v>212586</v>
      </c>
      <c r="B17039" s="20" t="s">
        <v>212587</v>
      </c>
      <c r="C17039" s="22">
        <v>7</v>
      </c>
      <c r="D17039" s="21" t="s">
        <v>212588</v>
      </c>
      <c r="E17039" s="22">
        <v>239</v>
      </c>
      <c r="F17039" s="21" t="s">
        <v>170762</v>
      </c>
      <c r="G17039" s="22">
        <v>2</v>
      </c>
      <c r="H17039" s="22">
        <v>251</v>
      </c>
      <c r="I17039" s="21" t="s">
        <v>212589</v>
      </c>
    </row>
    <row r="17040" spans="1:9" ht="32" customHeight="1">
      <c r="A17040" s="19" t="s">
        <v>212590</v>
      </c>
      <c r="B17040" s="20" t="s">
        <v>212591</v>
      </c>
      <c r="C17040" s="22">
        <v>53</v>
      </c>
      <c r="D17040" s="21" t="s">
        <v>212592</v>
      </c>
      <c r="E17040" s="22">
        <v>270</v>
      </c>
      <c r="F17040" s="21" t="s">
        <v>212593</v>
      </c>
      <c r="G17040" s="22">
        <v>21</v>
      </c>
      <c r="H17040" s="22">
        <v>347</v>
      </c>
      <c r="I17040" s="21" t="s">
        <v>212594</v>
      </c>
    </row>
    <row r="17041" spans="1:9" ht="32" customHeight="1">
      <c r="A17041" s="19" t="s">
        <v>212595</v>
      </c>
      <c r="B17041" s="20" t="s">
        <v>189340</v>
      </c>
      <c r="C17041" s="22">
        <v>91</v>
      </c>
      <c r="D17041" s="21" t="s">
        <v>170155</v>
      </c>
      <c r="E17041" s="22">
        <v>20</v>
      </c>
      <c r="F17041" s="21" t="s">
        <v>179969</v>
      </c>
      <c r="G17041" s="22">
        <v>13</v>
      </c>
      <c r="H17041" s="22">
        <v>127</v>
      </c>
      <c r="I17041" s="21" t="s">
        <v>212596</v>
      </c>
    </row>
    <row r="17042" spans="1:9" ht="32" customHeight="1">
      <c r="A17042" s="19" t="s">
        <v>212597</v>
      </c>
      <c r="B17042" s="20" t="s">
        <v>173957</v>
      </c>
      <c r="C17042" s="22">
        <v>16</v>
      </c>
      <c r="D17042" s="21" t="s">
        <v>177807</v>
      </c>
      <c r="E17042" s="22">
        <v>76</v>
      </c>
      <c r="F17042" s="21" t="s">
        <v>177807</v>
      </c>
      <c r="G17042" s="22">
        <v>76</v>
      </c>
      <c r="H17042" s="22">
        <v>171</v>
      </c>
      <c r="I17042" s="21" t="s">
        <v>212598</v>
      </c>
    </row>
    <row r="17043" spans="1:9" ht="32" customHeight="1">
      <c r="A17043" s="19" t="s">
        <v>212599</v>
      </c>
      <c r="B17043" s="20" t="s">
        <v>187136</v>
      </c>
      <c r="C17043" s="22">
        <v>39</v>
      </c>
      <c r="D17043" s="22">
        <v>0</v>
      </c>
      <c r="E17043" s="22">
        <v>0</v>
      </c>
      <c r="F17043" s="21" t="s">
        <v>191882</v>
      </c>
      <c r="G17043" s="22">
        <v>56</v>
      </c>
      <c r="H17043" s="22">
        <v>98</v>
      </c>
      <c r="I17043" s="21" t="s">
        <v>212600</v>
      </c>
    </row>
    <row r="17044" spans="1:9" ht="32" customHeight="1">
      <c r="A17044" s="19" t="s">
        <v>212601</v>
      </c>
      <c r="B17044" s="20" t="s">
        <v>187864</v>
      </c>
      <c r="C17044" s="22">
        <v>47</v>
      </c>
      <c r="D17044" s="21" t="s">
        <v>171306</v>
      </c>
      <c r="E17044" s="22">
        <v>10</v>
      </c>
      <c r="F17044" s="21" t="s">
        <v>171274</v>
      </c>
      <c r="G17044" s="22">
        <v>29</v>
      </c>
      <c r="H17044" s="22">
        <v>89</v>
      </c>
      <c r="I17044" s="21" t="s">
        <v>212602</v>
      </c>
    </row>
    <row r="17045" spans="1:9" ht="32" customHeight="1">
      <c r="A17045" s="19" t="s">
        <v>212603</v>
      </c>
      <c r="B17045" s="20" t="s">
        <v>182663</v>
      </c>
      <c r="C17045" s="22">
        <v>37</v>
      </c>
      <c r="D17045" s="22">
        <v>0</v>
      </c>
      <c r="E17045" s="22">
        <v>0</v>
      </c>
      <c r="F17045" s="21" t="s">
        <v>169689</v>
      </c>
      <c r="G17045" s="22">
        <v>27</v>
      </c>
      <c r="H17045" s="22">
        <v>67</v>
      </c>
      <c r="I17045" s="21" t="s">
        <v>212604</v>
      </c>
    </row>
    <row r="17046" spans="1:9" ht="44" customHeight="1">
      <c r="A17046" s="19" t="s">
        <v>212605</v>
      </c>
      <c r="B17046" s="24">
        <v>40</v>
      </c>
      <c r="C17046" s="22">
        <v>40</v>
      </c>
      <c r="D17046" s="22">
        <v>47</v>
      </c>
      <c r="E17046" s="22">
        <v>47</v>
      </c>
      <c r="F17046" s="22">
        <v>13</v>
      </c>
      <c r="G17046" s="22">
        <v>13</v>
      </c>
      <c r="H17046" s="22">
        <v>103</v>
      </c>
      <c r="I17046" s="21" t="s">
        <v>212606</v>
      </c>
    </row>
    <row r="17047" spans="1:9" ht="44" customHeight="1">
      <c r="A17047" s="19" t="s">
        <v>212607</v>
      </c>
      <c r="B17047" s="20" t="s">
        <v>177907</v>
      </c>
      <c r="C17047" s="22">
        <v>31</v>
      </c>
      <c r="D17047" s="21" t="s">
        <v>172955</v>
      </c>
      <c r="E17047" s="22">
        <v>132</v>
      </c>
      <c r="F17047" s="21" t="s">
        <v>181846</v>
      </c>
      <c r="G17047" s="22">
        <v>5</v>
      </c>
      <c r="H17047" s="22">
        <v>171</v>
      </c>
      <c r="I17047" s="21" t="s">
        <v>212608</v>
      </c>
    </row>
    <row r="17048" spans="1:9" ht="32" customHeight="1">
      <c r="A17048" s="19" t="s">
        <v>212609</v>
      </c>
      <c r="B17048" s="24">
        <v>25</v>
      </c>
      <c r="C17048" s="22">
        <v>31</v>
      </c>
      <c r="D17048" s="21" t="s">
        <v>195109</v>
      </c>
      <c r="E17048" s="22">
        <v>51</v>
      </c>
      <c r="F17048" s="21" t="s">
        <v>178507</v>
      </c>
      <c r="G17048" s="22">
        <v>42</v>
      </c>
      <c r="H17048" s="22">
        <v>127</v>
      </c>
      <c r="I17048" s="21" t="s">
        <v>212610</v>
      </c>
    </row>
    <row r="17049" spans="1:9" ht="32" customHeight="1">
      <c r="A17049" s="19" t="s">
        <v>212611</v>
      </c>
      <c r="B17049" s="20" t="s">
        <v>184548</v>
      </c>
      <c r="C17049" s="22">
        <v>8</v>
      </c>
      <c r="D17049" s="21" t="s">
        <v>170159</v>
      </c>
      <c r="E17049" s="22">
        <v>83</v>
      </c>
      <c r="F17049" s="21" t="s">
        <v>177574</v>
      </c>
      <c r="G17049" s="22">
        <v>2</v>
      </c>
      <c r="H17049" s="22">
        <v>96</v>
      </c>
      <c r="I17049" s="21" t="s">
        <v>212612</v>
      </c>
    </row>
    <row r="17050" spans="1:9" ht="32" customHeight="1">
      <c r="A17050" s="19" t="s">
        <v>212613</v>
      </c>
      <c r="B17050" s="20" t="s">
        <v>184548</v>
      </c>
      <c r="C17050" s="22">
        <v>8</v>
      </c>
      <c r="D17050" s="21" t="s">
        <v>170159</v>
      </c>
      <c r="E17050" s="22">
        <v>83</v>
      </c>
      <c r="F17050" s="21" t="s">
        <v>177574</v>
      </c>
      <c r="G17050" s="22">
        <v>2</v>
      </c>
      <c r="H17050" s="22">
        <v>96</v>
      </c>
      <c r="I17050" s="21" t="s">
        <v>212614</v>
      </c>
    </row>
    <row r="17051" spans="1:9" ht="32" customHeight="1">
      <c r="A17051" s="19" t="s">
        <v>212615</v>
      </c>
      <c r="B17051" s="20" t="s">
        <v>177406</v>
      </c>
      <c r="C17051" s="22">
        <v>86</v>
      </c>
      <c r="D17051" s="21" t="s">
        <v>171488</v>
      </c>
      <c r="E17051" s="22">
        <v>6</v>
      </c>
      <c r="F17051" s="21" t="s">
        <v>170714</v>
      </c>
      <c r="G17051" s="22">
        <v>40</v>
      </c>
      <c r="H17051" s="22">
        <v>135</v>
      </c>
      <c r="I17051" s="21" t="s">
        <v>212616</v>
      </c>
    </row>
    <row r="17052" spans="1:9" ht="32" customHeight="1">
      <c r="A17052" s="19" t="s">
        <v>212617</v>
      </c>
      <c r="B17052" s="20" t="s">
        <v>181708</v>
      </c>
      <c r="C17052" s="22">
        <v>66</v>
      </c>
      <c r="D17052" s="21" t="s">
        <v>170909</v>
      </c>
      <c r="E17052" s="22">
        <v>10</v>
      </c>
      <c r="F17052" s="21" t="s">
        <v>14628</v>
      </c>
      <c r="G17052" s="22">
        <v>84</v>
      </c>
      <c r="H17052" s="22">
        <v>163</v>
      </c>
      <c r="I17052" s="21" t="s">
        <v>212618</v>
      </c>
    </row>
    <row r="17053" spans="1:9" ht="32" customHeight="1">
      <c r="A17053" s="19" t="s">
        <v>212619</v>
      </c>
      <c r="B17053" s="20" t="s">
        <v>180244</v>
      </c>
      <c r="C17053" s="22">
        <v>104</v>
      </c>
      <c r="D17053" s="22">
        <v>0</v>
      </c>
      <c r="E17053" s="22">
        <v>0</v>
      </c>
      <c r="F17053" s="21" t="s">
        <v>172829</v>
      </c>
      <c r="G17053" s="22">
        <v>58</v>
      </c>
      <c r="H17053" s="22">
        <v>165</v>
      </c>
      <c r="I17053" s="21" t="s">
        <v>212620</v>
      </c>
    </row>
    <row r="17054" spans="1:9" ht="32" customHeight="1">
      <c r="A17054" s="19" t="s">
        <v>212621</v>
      </c>
      <c r="B17054" s="20" t="s">
        <v>186457</v>
      </c>
      <c r="C17054" s="22">
        <v>79</v>
      </c>
      <c r="D17054" s="21" t="s">
        <v>169959</v>
      </c>
      <c r="E17054" s="22">
        <v>11</v>
      </c>
      <c r="F17054" s="21" t="s">
        <v>178664</v>
      </c>
      <c r="G17054" s="22">
        <v>14</v>
      </c>
      <c r="H17054" s="22">
        <v>107</v>
      </c>
      <c r="I17054" s="21" t="s">
        <v>212622</v>
      </c>
    </row>
    <row r="17055" spans="1:9" ht="32" customHeight="1">
      <c r="A17055" s="19" t="s">
        <v>212623</v>
      </c>
      <c r="B17055" s="20" t="s">
        <v>174307</v>
      </c>
      <c r="C17055" s="22">
        <v>22</v>
      </c>
      <c r="D17055" s="21" t="s">
        <v>180093</v>
      </c>
      <c r="E17055" s="22">
        <v>29</v>
      </c>
      <c r="F17055" s="22">
        <v>15</v>
      </c>
      <c r="G17055" s="22">
        <v>9</v>
      </c>
      <c r="H17055" s="22">
        <v>63</v>
      </c>
      <c r="I17055" s="21" t="s">
        <v>212624</v>
      </c>
    </row>
    <row r="17056" spans="1:9" ht="32" customHeight="1">
      <c r="A17056" s="19" t="s">
        <v>212625</v>
      </c>
      <c r="B17056" s="20" t="s">
        <v>170537</v>
      </c>
      <c r="C17056" s="22">
        <v>96</v>
      </c>
      <c r="D17056" s="21" t="s">
        <v>170055</v>
      </c>
      <c r="E17056" s="22">
        <v>24</v>
      </c>
      <c r="F17056" s="21" t="s">
        <v>170842</v>
      </c>
      <c r="G17056" s="22">
        <v>28</v>
      </c>
      <c r="H17056" s="22">
        <v>151</v>
      </c>
      <c r="I17056" s="21" t="s">
        <v>212626</v>
      </c>
    </row>
    <row r="17057" spans="1:9" ht="32" customHeight="1">
      <c r="A17057" s="19" t="s">
        <v>212627</v>
      </c>
      <c r="B17057" s="20" t="s">
        <v>174695</v>
      </c>
      <c r="C17057" s="22">
        <v>72</v>
      </c>
      <c r="D17057" s="21" t="s">
        <v>171565</v>
      </c>
      <c r="E17057" s="22">
        <v>24</v>
      </c>
      <c r="F17057" s="21" t="s">
        <v>173003</v>
      </c>
      <c r="G17057" s="22">
        <v>28</v>
      </c>
      <c r="H17057" s="22">
        <v>127</v>
      </c>
      <c r="I17057" s="21" t="s">
        <v>212628</v>
      </c>
    </row>
    <row r="17058" spans="1:9" ht="32" customHeight="1">
      <c r="A17058" s="19" t="s">
        <v>212629</v>
      </c>
      <c r="B17058" s="20" t="s">
        <v>179749</v>
      </c>
      <c r="C17058" s="22">
        <v>43</v>
      </c>
      <c r="D17058" s="21" t="s">
        <v>174085</v>
      </c>
      <c r="E17058" s="22">
        <v>24</v>
      </c>
      <c r="F17058" s="21" t="s">
        <v>186619</v>
      </c>
      <c r="G17058" s="22">
        <v>16</v>
      </c>
      <c r="H17058" s="22">
        <v>86</v>
      </c>
      <c r="I17058" s="21" t="s">
        <v>212630</v>
      </c>
    </row>
    <row r="17059" spans="1:9" ht="32" customHeight="1">
      <c r="A17059" s="19" t="s">
        <v>212631</v>
      </c>
      <c r="B17059" s="20" t="s">
        <v>178387</v>
      </c>
      <c r="C17059" s="22">
        <v>109</v>
      </c>
      <c r="D17059" s="22">
        <v>0</v>
      </c>
      <c r="E17059" s="22">
        <v>0</v>
      </c>
      <c r="F17059" s="21" t="s">
        <v>178194</v>
      </c>
      <c r="G17059" s="22">
        <v>36</v>
      </c>
      <c r="H17059" s="22">
        <v>148</v>
      </c>
      <c r="I17059" s="21" t="s">
        <v>212632</v>
      </c>
    </row>
    <row r="17060" spans="1:9" ht="32" customHeight="1">
      <c r="A17060" s="19" t="s">
        <v>212633</v>
      </c>
      <c r="B17060" s="20" t="s">
        <v>179853</v>
      </c>
      <c r="C17060" s="22">
        <v>94</v>
      </c>
      <c r="D17060" s="22">
        <v>0</v>
      </c>
      <c r="E17060" s="22">
        <v>0</v>
      </c>
      <c r="F17060" s="21" t="s">
        <v>181903</v>
      </c>
      <c r="G17060" s="22">
        <v>25</v>
      </c>
      <c r="H17060" s="22">
        <v>122</v>
      </c>
      <c r="I17060" s="21" t="s">
        <v>212634</v>
      </c>
    </row>
    <row r="17061" spans="1:9" ht="32" customHeight="1">
      <c r="A17061" s="19" t="s">
        <v>212635</v>
      </c>
      <c r="B17061" s="20" t="s">
        <v>189065</v>
      </c>
      <c r="C17061" s="22">
        <v>13</v>
      </c>
      <c r="D17061" s="21" t="s">
        <v>170155</v>
      </c>
      <c r="E17061" s="22">
        <v>10</v>
      </c>
      <c r="F17061" s="21" t="s">
        <v>172442</v>
      </c>
      <c r="G17061" s="22">
        <v>39</v>
      </c>
      <c r="H17061" s="22">
        <v>65</v>
      </c>
      <c r="I17061" s="21" t="s">
        <v>212636</v>
      </c>
    </row>
    <row r="17062" spans="1:9" ht="32" customHeight="1">
      <c r="A17062" s="19" t="s">
        <v>212637</v>
      </c>
      <c r="B17062" s="24">
        <v>100</v>
      </c>
      <c r="C17062" s="22">
        <v>82</v>
      </c>
      <c r="D17062" s="22">
        <v>0</v>
      </c>
      <c r="E17062" s="22">
        <v>0</v>
      </c>
      <c r="F17062" s="22">
        <v>0</v>
      </c>
      <c r="G17062" s="22">
        <v>0</v>
      </c>
      <c r="H17062" s="22">
        <v>85</v>
      </c>
      <c r="I17062" s="21" t="s">
        <v>212638</v>
      </c>
    </row>
    <row r="17063" spans="1:9" ht="44" customHeight="1">
      <c r="A17063" s="19" t="s">
        <v>212639</v>
      </c>
      <c r="B17063" s="20" t="s">
        <v>14588</v>
      </c>
      <c r="C17063" s="22">
        <v>16</v>
      </c>
      <c r="D17063" s="21" t="s">
        <v>14613</v>
      </c>
      <c r="E17063" s="22">
        <v>48</v>
      </c>
      <c r="F17063" s="22">
        <v>50</v>
      </c>
      <c r="G17063" s="22">
        <v>64</v>
      </c>
      <c r="H17063" s="22">
        <v>131</v>
      </c>
      <c r="I17063" s="21" t="s">
        <v>212640</v>
      </c>
    </row>
    <row r="17064" spans="1:9" ht="32" customHeight="1">
      <c r="A17064" s="19" t="s">
        <v>212641</v>
      </c>
      <c r="B17064" s="20" t="s">
        <v>211194</v>
      </c>
      <c r="C17064" s="22">
        <v>50</v>
      </c>
      <c r="D17064" s="21" t="s">
        <v>190870</v>
      </c>
      <c r="E17064" s="22">
        <v>57</v>
      </c>
      <c r="F17064" s="21" t="s">
        <v>206174</v>
      </c>
      <c r="G17064" s="22">
        <v>60</v>
      </c>
      <c r="H17064" s="22">
        <v>170</v>
      </c>
      <c r="I17064" s="21" t="s">
        <v>212642</v>
      </c>
    </row>
    <row r="17065" spans="1:9" ht="20" customHeight="1">
      <c r="A17065" s="19" t="s">
        <v>212643</v>
      </c>
      <c r="B17065" s="20" t="s">
        <v>178511</v>
      </c>
      <c r="C17065" s="22">
        <v>65</v>
      </c>
      <c r="D17065" s="21" t="s">
        <v>182267</v>
      </c>
      <c r="E17065" s="22">
        <v>38</v>
      </c>
      <c r="F17065" s="21" t="s">
        <v>175570</v>
      </c>
      <c r="G17065" s="22">
        <v>12</v>
      </c>
      <c r="H17065" s="22">
        <v>118</v>
      </c>
      <c r="I17065" s="21" t="s">
        <v>212644</v>
      </c>
    </row>
    <row r="17066" spans="1:9" ht="20" customHeight="1">
      <c r="A17066" s="19" t="s">
        <v>212645</v>
      </c>
      <c r="B17066" s="20" t="s">
        <v>176435</v>
      </c>
      <c r="C17066" s="22">
        <v>39</v>
      </c>
      <c r="D17066" s="21" t="s">
        <v>172569</v>
      </c>
      <c r="E17066" s="22">
        <v>30</v>
      </c>
      <c r="F17066" s="21" t="s">
        <v>174813</v>
      </c>
      <c r="G17066" s="22">
        <v>1</v>
      </c>
      <c r="H17066" s="22">
        <v>73</v>
      </c>
      <c r="I17066" s="21" t="s">
        <v>212646</v>
      </c>
    </row>
    <row r="17067" spans="1:9" ht="20" customHeight="1">
      <c r="A17067" s="19" t="s">
        <v>212647</v>
      </c>
      <c r="B17067" s="20" t="s">
        <v>170814</v>
      </c>
      <c r="C17067" s="22">
        <v>39</v>
      </c>
      <c r="D17067" s="21" t="s">
        <v>169724</v>
      </c>
      <c r="E17067" s="22">
        <v>36</v>
      </c>
      <c r="F17067" s="21" t="s">
        <v>171198</v>
      </c>
      <c r="G17067" s="22">
        <v>1</v>
      </c>
      <c r="H17067" s="22">
        <v>79</v>
      </c>
      <c r="I17067" s="21" t="s">
        <v>212648</v>
      </c>
    </row>
    <row r="17068" spans="1:9" ht="20" customHeight="1">
      <c r="A17068" s="19" t="s">
        <v>212649</v>
      </c>
      <c r="B17068" s="20" t="s">
        <v>188947</v>
      </c>
      <c r="C17068" s="22">
        <v>25</v>
      </c>
      <c r="D17068" s="21" t="s">
        <v>173675</v>
      </c>
      <c r="E17068" s="22">
        <v>136</v>
      </c>
      <c r="F17068" s="21" t="s">
        <v>196167</v>
      </c>
      <c r="G17068" s="22">
        <v>31</v>
      </c>
      <c r="H17068" s="22">
        <v>195</v>
      </c>
      <c r="I17068" s="21" t="s">
        <v>212650</v>
      </c>
    </row>
    <row r="17069" spans="1:9" ht="20" customHeight="1">
      <c r="A17069" s="19" t="s">
        <v>212651</v>
      </c>
      <c r="B17069" s="20" t="s">
        <v>194036</v>
      </c>
      <c r="C17069" s="22">
        <v>102</v>
      </c>
      <c r="D17069" s="21" t="s">
        <v>212652</v>
      </c>
      <c r="E17069" s="22">
        <v>85</v>
      </c>
      <c r="F17069" s="21" t="s">
        <v>190826</v>
      </c>
      <c r="G17069" s="22">
        <v>6</v>
      </c>
      <c r="H17069" s="22">
        <v>196</v>
      </c>
      <c r="I17069" s="21" t="s">
        <v>212653</v>
      </c>
    </row>
    <row r="17070" spans="1:9" ht="20" customHeight="1">
      <c r="A17070" s="19" t="s">
        <v>212654</v>
      </c>
      <c r="B17070" s="20" t="s">
        <v>174280</v>
      </c>
      <c r="C17070" s="22">
        <v>56</v>
      </c>
      <c r="D17070" s="21" t="s">
        <v>170186</v>
      </c>
      <c r="E17070" s="22">
        <v>81</v>
      </c>
      <c r="F17070" s="21" t="s">
        <v>184203</v>
      </c>
      <c r="G17070" s="22">
        <v>5</v>
      </c>
      <c r="H17070" s="22">
        <v>145</v>
      </c>
      <c r="I17070" s="21" t="s">
        <v>212655</v>
      </c>
    </row>
    <row r="17071" spans="1:9" ht="20" customHeight="1">
      <c r="A17071" s="19" t="s">
        <v>212656</v>
      </c>
      <c r="B17071" s="20" t="s">
        <v>174280</v>
      </c>
      <c r="C17071" s="22">
        <v>56</v>
      </c>
      <c r="D17071" s="21" t="s">
        <v>170186</v>
      </c>
      <c r="E17071" s="22">
        <v>81</v>
      </c>
      <c r="F17071" s="21" t="s">
        <v>184203</v>
      </c>
      <c r="G17071" s="22">
        <v>5</v>
      </c>
      <c r="H17071" s="22">
        <v>145</v>
      </c>
      <c r="I17071" s="21" t="s">
        <v>212657</v>
      </c>
    </row>
    <row r="17072" spans="1:9" ht="20" customHeight="1">
      <c r="A17072" s="19" t="s">
        <v>212658</v>
      </c>
      <c r="B17072" s="20" t="s">
        <v>209715</v>
      </c>
      <c r="C17072" s="22">
        <v>54</v>
      </c>
      <c r="D17072" s="21" t="s">
        <v>176706</v>
      </c>
      <c r="E17072" s="22">
        <v>81</v>
      </c>
      <c r="F17072" s="21" t="s">
        <v>189133</v>
      </c>
      <c r="G17072" s="22">
        <v>4</v>
      </c>
      <c r="H17072" s="22">
        <v>142</v>
      </c>
      <c r="I17072" s="21" t="s">
        <v>212659</v>
      </c>
    </row>
    <row r="17073" spans="1:9" ht="20" customHeight="1">
      <c r="A17073" s="19" t="s">
        <v>212660</v>
      </c>
      <c r="B17073" s="24">
        <v>45</v>
      </c>
      <c r="C17073" s="22">
        <v>54</v>
      </c>
      <c r="D17073" s="21" t="s">
        <v>175382</v>
      </c>
      <c r="E17073" s="22">
        <v>33</v>
      </c>
      <c r="F17073" s="21" t="s">
        <v>175382</v>
      </c>
      <c r="G17073" s="22">
        <v>33</v>
      </c>
      <c r="H17073" s="22">
        <v>123</v>
      </c>
      <c r="I17073" s="21" t="s">
        <v>212661</v>
      </c>
    </row>
    <row r="17074" spans="1:9" ht="20" customHeight="1">
      <c r="A17074" s="19" t="s">
        <v>212662</v>
      </c>
      <c r="B17074" s="20" t="s">
        <v>212663</v>
      </c>
      <c r="C17074" s="22">
        <v>60</v>
      </c>
      <c r="D17074" s="21" t="s">
        <v>172569</v>
      </c>
      <c r="E17074" s="22">
        <v>57</v>
      </c>
      <c r="F17074" s="21" t="s">
        <v>179741</v>
      </c>
      <c r="G17074" s="22">
        <v>16</v>
      </c>
      <c r="H17074" s="22">
        <v>136</v>
      </c>
      <c r="I17074" s="21" t="s">
        <v>212664</v>
      </c>
    </row>
    <row r="17075" spans="1:9" ht="20" customHeight="1">
      <c r="A17075" s="19" t="s">
        <v>212665</v>
      </c>
      <c r="B17075" s="20" t="s">
        <v>212666</v>
      </c>
      <c r="C17075" s="22">
        <v>85</v>
      </c>
      <c r="D17075" s="21" t="s">
        <v>204923</v>
      </c>
      <c r="E17075" s="22">
        <v>57</v>
      </c>
      <c r="F17075" s="21" t="s">
        <v>176534</v>
      </c>
      <c r="G17075" s="22">
        <v>16</v>
      </c>
      <c r="H17075" s="22">
        <v>161</v>
      </c>
      <c r="I17075" s="21" t="s">
        <v>212667</v>
      </c>
    </row>
    <row r="17076" spans="1:9" ht="20" customHeight="1">
      <c r="A17076" s="19" t="s">
        <v>212668</v>
      </c>
      <c r="B17076" s="20" t="s">
        <v>174648</v>
      </c>
      <c r="C17076" s="22">
        <v>66</v>
      </c>
      <c r="D17076" s="22">
        <v>0</v>
      </c>
      <c r="E17076" s="22">
        <v>0</v>
      </c>
      <c r="F17076" s="21" t="s">
        <v>169950</v>
      </c>
      <c r="G17076" s="22">
        <v>37</v>
      </c>
      <c r="H17076" s="22">
        <v>106</v>
      </c>
      <c r="I17076" s="21" t="s">
        <v>212669</v>
      </c>
    </row>
    <row r="17077" spans="1:9" ht="20" customHeight="1">
      <c r="A17077" s="19" t="s">
        <v>212670</v>
      </c>
      <c r="B17077" s="24">
        <v>0</v>
      </c>
      <c r="C17077" s="22">
        <v>0</v>
      </c>
      <c r="D17077" s="22">
        <v>100</v>
      </c>
      <c r="E17077" s="22">
        <v>168</v>
      </c>
      <c r="F17077" s="22">
        <v>0</v>
      </c>
      <c r="G17077" s="22">
        <v>0</v>
      </c>
      <c r="H17077" s="22">
        <v>171</v>
      </c>
      <c r="I17077" s="21" t="s">
        <v>212671</v>
      </c>
    </row>
    <row r="17078" spans="1:9" ht="20" customHeight="1">
      <c r="A17078" s="19" t="s">
        <v>212672</v>
      </c>
      <c r="B17078" s="20" t="s">
        <v>172329</v>
      </c>
      <c r="C17078" s="22">
        <v>64</v>
      </c>
      <c r="D17078" s="21" t="s">
        <v>170590</v>
      </c>
      <c r="E17078" s="22">
        <v>26</v>
      </c>
      <c r="F17078" s="21" t="s">
        <v>171219</v>
      </c>
      <c r="G17078" s="22">
        <v>24</v>
      </c>
      <c r="H17078" s="22">
        <v>117</v>
      </c>
      <c r="I17078" s="21" t="s">
        <v>212673</v>
      </c>
    </row>
    <row r="17079" spans="1:9" ht="20" customHeight="1">
      <c r="A17079" s="19" t="s">
        <v>212674</v>
      </c>
      <c r="B17079" s="20" t="s">
        <v>171013</v>
      </c>
      <c r="C17079" s="22">
        <v>1</v>
      </c>
      <c r="D17079" s="21" t="s">
        <v>178350</v>
      </c>
      <c r="E17079" s="22">
        <v>86</v>
      </c>
      <c r="F17079" s="21" t="s">
        <v>176459</v>
      </c>
      <c r="G17079" s="22">
        <v>19</v>
      </c>
      <c r="H17079" s="22">
        <v>109</v>
      </c>
      <c r="I17079" s="21" t="s">
        <v>212675</v>
      </c>
    </row>
    <row r="17080" spans="1:9" ht="32" customHeight="1">
      <c r="A17080" s="19" t="s">
        <v>212676</v>
      </c>
      <c r="B17080" s="20" t="s">
        <v>173426</v>
      </c>
      <c r="C17080" s="22">
        <v>10</v>
      </c>
      <c r="D17080" s="21" t="s">
        <v>173913</v>
      </c>
      <c r="E17080" s="22">
        <v>133</v>
      </c>
      <c r="F17080" s="21" t="s">
        <v>173354</v>
      </c>
      <c r="G17080" s="22">
        <v>4</v>
      </c>
      <c r="H17080" s="22">
        <v>150</v>
      </c>
      <c r="I17080" s="21" t="s">
        <v>212677</v>
      </c>
    </row>
    <row r="17081" spans="1:9" ht="32" customHeight="1">
      <c r="A17081" s="19" t="s">
        <v>212678</v>
      </c>
      <c r="B17081" s="20" t="s">
        <v>178179</v>
      </c>
      <c r="C17081" s="22">
        <v>9</v>
      </c>
      <c r="D17081" s="21" t="s">
        <v>181702</v>
      </c>
      <c r="E17081" s="22">
        <v>69</v>
      </c>
      <c r="F17081" s="21" t="s">
        <v>14579</v>
      </c>
      <c r="G17081" s="22">
        <v>2</v>
      </c>
      <c r="H17081" s="22">
        <v>83</v>
      </c>
      <c r="I17081" s="21" t="s">
        <v>212679</v>
      </c>
    </row>
    <row r="17082" spans="1:9" ht="32" customHeight="1">
      <c r="A17082" s="19" t="s">
        <v>212680</v>
      </c>
      <c r="B17082" s="20" t="s">
        <v>174476</v>
      </c>
      <c r="C17082" s="22">
        <v>2</v>
      </c>
      <c r="D17082" s="21" t="s">
        <v>212681</v>
      </c>
      <c r="E17082" s="22">
        <v>173</v>
      </c>
      <c r="F17082" s="21" t="s">
        <v>185479</v>
      </c>
      <c r="G17082" s="22">
        <v>8</v>
      </c>
      <c r="H17082" s="22">
        <v>186</v>
      </c>
      <c r="I17082" s="21" t="s">
        <v>212682</v>
      </c>
    </row>
    <row r="17083" spans="1:9" ht="32" customHeight="1">
      <c r="A17083" s="19" t="s">
        <v>212683</v>
      </c>
      <c r="B17083" s="20" t="s">
        <v>174905</v>
      </c>
      <c r="C17083" s="22">
        <v>7</v>
      </c>
      <c r="D17083" s="21" t="s">
        <v>176816</v>
      </c>
      <c r="E17083" s="22">
        <v>43</v>
      </c>
      <c r="F17083" s="21" t="s">
        <v>170423</v>
      </c>
      <c r="G17083" s="22">
        <v>1</v>
      </c>
      <c r="H17083" s="22">
        <v>54</v>
      </c>
      <c r="I17083" s="21" t="s">
        <v>212684</v>
      </c>
    </row>
    <row r="17084" spans="1:9" ht="44" customHeight="1">
      <c r="A17084" s="19" t="s">
        <v>212685</v>
      </c>
      <c r="B17084" s="20" t="s">
        <v>188608</v>
      </c>
      <c r="C17084" s="22">
        <v>134</v>
      </c>
      <c r="D17084" s="21" t="s">
        <v>170250</v>
      </c>
      <c r="E17084" s="22">
        <v>82</v>
      </c>
      <c r="F17084" s="21" t="s">
        <v>170575</v>
      </c>
      <c r="G17084" s="22">
        <v>30</v>
      </c>
      <c r="H17084" s="22">
        <v>249</v>
      </c>
      <c r="I17084" s="21" t="s">
        <v>212686</v>
      </c>
    </row>
    <row r="17085" spans="1:9" ht="32" customHeight="1">
      <c r="A17085" s="19" t="s">
        <v>212687</v>
      </c>
      <c r="B17085" s="20" t="s">
        <v>171055</v>
      </c>
      <c r="C17085" s="22">
        <v>39</v>
      </c>
      <c r="D17085" s="21" t="s">
        <v>171590</v>
      </c>
      <c r="E17085" s="22">
        <v>50</v>
      </c>
      <c r="F17085" s="21" t="s">
        <v>171659</v>
      </c>
      <c r="G17085" s="22">
        <v>1</v>
      </c>
      <c r="H17085" s="22">
        <v>93</v>
      </c>
      <c r="I17085" s="21" t="s">
        <v>212688</v>
      </c>
    </row>
    <row r="17086" spans="1:9" ht="32" customHeight="1">
      <c r="A17086" s="19" t="s">
        <v>212689</v>
      </c>
      <c r="B17086" s="20" t="s">
        <v>171251</v>
      </c>
      <c r="C17086" s="22">
        <v>78</v>
      </c>
      <c r="D17086" s="21" t="s">
        <v>173403</v>
      </c>
      <c r="E17086" s="22">
        <v>56</v>
      </c>
      <c r="F17086" s="21" t="s">
        <v>182511</v>
      </c>
      <c r="G17086" s="22">
        <v>20</v>
      </c>
      <c r="H17086" s="22">
        <v>157</v>
      </c>
      <c r="I17086" s="21" t="s">
        <v>212690</v>
      </c>
    </row>
    <row r="17087" spans="1:9" ht="32" customHeight="1">
      <c r="A17087" s="19" t="s">
        <v>212691</v>
      </c>
      <c r="B17087" s="20" t="s">
        <v>175008</v>
      </c>
      <c r="C17087" s="22">
        <v>96</v>
      </c>
      <c r="D17087" s="22">
        <v>0</v>
      </c>
      <c r="E17087" s="22">
        <v>0</v>
      </c>
      <c r="F17087" s="21" t="s">
        <v>171601</v>
      </c>
      <c r="G17087" s="22">
        <v>8</v>
      </c>
      <c r="H17087" s="22">
        <v>107</v>
      </c>
      <c r="I17087" s="21" t="s">
        <v>212692</v>
      </c>
    </row>
    <row r="17088" spans="1:9" ht="32" customHeight="1">
      <c r="A17088" s="19" t="s">
        <v>212693</v>
      </c>
      <c r="B17088" s="24">
        <v>20</v>
      </c>
      <c r="C17088" s="22">
        <v>19</v>
      </c>
      <c r="D17088" s="22">
        <v>80</v>
      </c>
      <c r="E17088" s="22">
        <v>76</v>
      </c>
      <c r="F17088" s="22">
        <v>0</v>
      </c>
      <c r="G17088" s="22">
        <v>0</v>
      </c>
      <c r="H17088" s="22">
        <v>98</v>
      </c>
      <c r="I17088" s="21" t="s">
        <v>212694</v>
      </c>
    </row>
    <row r="17089" spans="1:9" ht="32" customHeight="1">
      <c r="A17089" s="19" t="s">
        <v>212695</v>
      </c>
      <c r="B17089" s="24">
        <v>0</v>
      </c>
      <c r="C17089" s="22">
        <v>0</v>
      </c>
      <c r="D17089" s="21" t="s">
        <v>176689</v>
      </c>
      <c r="E17089" s="22">
        <v>89</v>
      </c>
      <c r="F17089" s="21" t="s">
        <v>170543</v>
      </c>
      <c r="G17089" s="22">
        <v>4</v>
      </c>
      <c r="H17089" s="22">
        <v>96</v>
      </c>
      <c r="I17089" s="21" t="s">
        <v>212696</v>
      </c>
    </row>
    <row r="17090" spans="1:9" ht="32" customHeight="1">
      <c r="A17090" s="19" t="s">
        <v>212697</v>
      </c>
      <c r="B17090" s="20" t="s">
        <v>212698</v>
      </c>
      <c r="C17090" s="22">
        <v>57</v>
      </c>
      <c r="D17090" s="21" t="s">
        <v>186145</v>
      </c>
      <c r="E17090" s="22">
        <v>120</v>
      </c>
      <c r="F17090" s="21" t="s">
        <v>212699</v>
      </c>
      <c r="G17090" s="22">
        <v>47</v>
      </c>
      <c r="H17090" s="22">
        <v>227</v>
      </c>
      <c r="I17090" s="21" t="s">
        <v>212700</v>
      </c>
    </row>
    <row r="17091" spans="1:9" ht="32" customHeight="1">
      <c r="A17091" s="19" t="s">
        <v>212701</v>
      </c>
      <c r="B17091" s="24">
        <v>0</v>
      </c>
      <c r="C17091" s="22">
        <v>0</v>
      </c>
      <c r="D17091" s="21" t="s">
        <v>212702</v>
      </c>
      <c r="E17091" s="22">
        <v>210</v>
      </c>
      <c r="F17091" s="21" t="s">
        <v>178406</v>
      </c>
      <c r="G17091" s="22">
        <v>4</v>
      </c>
      <c r="H17091" s="22">
        <v>217</v>
      </c>
      <c r="I17091" s="21" t="s">
        <v>212703</v>
      </c>
    </row>
    <row r="17092" spans="1:9" ht="32" customHeight="1">
      <c r="A17092" s="19" t="s">
        <v>212704</v>
      </c>
      <c r="B17092" s="20" t="s">
        <v>172599</v>
      </c>
      <c r="C17092" s="22">
        <v>35</v>
      </c>
      <c r="D17092" s="21" t="s">
        <v>173726</v>
      </c>
      <c r="E17092" s="22">
        <v>80</v>
      </c>
      <c r="F17092" s="21" t="s">
        <v>174523</v>
      </c>
      <c r="G17092" s="22">
        <v>15</v>
      </c>
      <c r="H17092" s="22">
        <v>133</v>
      </c>
      <c r="I17092" s="21" t="s">
        <v>212705</v>
      </c>
    </row>
    <row r="17093" spans="1:9" ht="32" customHeight="1">
      <c r="A17093" s="19" t="s">
        <v>212706</v>
      </c>
      <c r="B17093" s="20" t="s">
        <v>188841</v>
      </c>
      <c r="C17093" s="22">
        <v>65</v>
      </c>
      <c r="D17093" s="21" t="s">
        <v>185525</v>
      </c>
      <c r="E17093" s="22">
        <v>29</v>
      </c>
      <c r="F17093" s="21" t="s">
        <v>173594</v>
      </c>
      <c r="G17093" s="22">
        <v>19</v>
      </c>
      <c r="H17093" s="22">
        <v>116</v>
      </c>
      <c r="I17093" s="21" t="s">
        <v>212707</v>
      </c>
    </row>
    <row r="17094" spans="1:9" ht="32" customHeight="1">
      <c r="A17094" s="19" t="s">
        <v>212708</v>
      </c>
      <c r="B17094" s="20" t="s">
        <v>212709</v>
      </c>
      <c r="C17094" s="22">
        <v>21</v>
      </c>
      <c r="D17094" s="21" t="s">
        <v>212710</v>
      </c>
      <c r="E17094" s="22">
        <v>149</v>
      </c>
      <c r="F17094" s="21" t="s">
        <v>206282</v>
      </c>
      <c r="G17094" s="22">
        <v>27</v>
      </c>
      <c r="H17094" s="22">
        <v>200</v>
      </c>
      <c r="I17094" s="21" t="s">
        <v>212711</v>
      </c>
    </row>
    <row r="17095" spans="1:9" ht="32" customHeight="1">
      <c r="A17095" s="19" t="s">
        <v>212712</v>
      </c>
      <c r="B17095" s="20" t="s">
        <v>202709</v>
      </c>
      <c r="C17095" s="22">
        <v>21</v>
      </c>
      <c r="D17095" s="21" t="s">
        <v>176443</v>
      </c>
      <c r="E17095" s="22">
        <v>42</v>
      </c>
      <c r="F17095" s="21" t="s">
        <v>170456</v>
      </c>
      <c r="G17095" s="22">
        <v>13</v>
      </c>
      <c r="H17095" s="22">
        <v>79</v>
      </c>
      <c r="I17095" s="21" t="s">
        <v>212713</v>
      </c>
    </row>
    <row r="17096" spans="1:9" ht="32" customHeight="1">
      <c r="A17096" s="19" t="s">
        <v>212714</v>
      </c>
      <c r="B17096" s="20" t="s">
        <v>173104</v>
      </c>
      <c r="C17096" s="22">
        <v>21</v>
      </c>
      <c r="D17096" s="21" t="s">
        <v>170134</v>
      </c>
      <c r="E17096" s="22">
        <v>44</v>
      </c>
      <c r="F17096" s="21" t="s">
        <v>170556</v>
      </c>
      <c r="G17096" s="22">
        <v>1</v>
      </c>
      <c r="H17096" s="22">
        <v>69</v>
      </c>
      <c r="I17096" s="21" t="s">
        <v>212715</v>
      </c>
    </row>
    <row r="17097" spans="1:9" ht="32" customHeight="1">
      <c r="A17097" s="19" t="s">
        <v>212716</v>
      </c>
      <c r="B17097" s="20" t="s">
        <v>170788</v>
      </c>
      <c r="C17097" s="22">
        <v>2</v>
      </c>
      <c r="D17097" s="21" t="s">
        <v>176874</v>
      </c>
      <c r="E17097" s="22">
        <v>70</v>
      </c>
      <c r="F17097" s="21" t="s">
        <v>169658</v>
      </c>
      <c r="G17097" s="22">
        <v>4</v>
      </c>
      <c r="H17097" s="22">
        <v>79</v>
      </c>
      <c r="I17097" s="21" t="s">
        <v>212717</v>
      </c>
    </row>
    <row r="17098" spans="1:9" ht="32" customHeight="1">
      <c r="A17098" s="19" t="s">
        <v>212718</v>
      </c>
      <c r="B17098" s="20" t="s">
        <v>170788</v>
      </c>
      <c r="C17098" s="22">
        <v>2</v>
      </c>
      <c r="D17098" s="21" t="s">
        <v>176874</v>
      </c>
      <c r="E17098" s="22">
        <v>70</v>
      </c>
      <c r="F17098" s="21" t="s">
        <v>169658</v>
      </c>
      <c r="G17098" s="22">
        <v>4</v>
      </c>
      <c r="H17098" s="22">
        <v>79</v>
      </c>
      <c r="I17098" s="21" t="s">
        <v>212719</v>
      </c>
    </row>
    <row r="17099" spans="1:9" ht="32" customHeight="1">
      <c r="A17099" s="19" t="s">
        <v>212720</v>
      </c>
      <c r="B17099" s="20" t="s">
        <v>171824</v>
      </c>
      <c r="C17099" s="22">
        <v>44</v>
      </c>
      <c r="D17099" s="21" t="s">
        <v>170598</v>
      </c>
      <c r="E17099" s="22">
        <v>4</v>
      </c>
      <c r="F17099" s="21" t="s">
        <v>176630</v>
      </c>
      <c r="G17099" s="22">
        <v>39</v>
      </c>
      <c r="H17099" s="22">
        <v>90</v>
      </c>
      <c r="I17099" s="21" t="s">
        <v>212721</v>
      </c>
    </row>
    <row r="17100" spans="1:9" ht="32" customHeight="1">
      <c r="A17100" s="19" t="s">
        <v>212722</v>
      </c>
      <c r="B17100" s="20" t="s">
        <v>171706</v>
      </c>
      <c r="C17100" s="22">
        <v>76</v>
      </c>
      <c r="D17100" s="21" t="s">
        <v>176497</v>
      </c>
      <c r="E17100" s="22">
        <v>77</v>
      </c>
      <c r="F17100" s="21" t="s">
        <v>174893</v>
      </c>
      <c r="G17100" s="22">
        <v>6</v>
      </c>
      <c r="H17100" s="22">
        <v>162</v>
      </c>
      <c r="I17100" s="21" t="s">
        <v>212723</v>
      </c>
    </row>
    <row r="17101" spans="1:9" ht="44" customHeight="1">
      <c r="A17101" s="19" t="s">
        <v>212724</v>
      </c>
      <c r="B17101" s="24">
        <v>0</v>
      </c>
      <c r="C17101" s="22">
        <v>0</v>
      </c>
      <c r="D17101" s="22">
        <v>100</v>
      </c>
      <c r="E17101" s="22">
        <v>208</v>
      </c>
      <c r="F17101" s="22">
        <v>0</v>
      </c>
      <c r="G17101" s="22">
        <v>0</v>
      </c>
      <c r="H17101" s="22">
        <v>211</v>
      </c>
      <c r="I17101" s="21" t="s">
        <v>212725</v>
      </c>
    </row>
    <row r="17102" spans="1:9" ht="20" customHeight="1">
      <c r="A17102" s="19" t="s">
        <v>212726</v>
      </c>
      <c r="B17102" s="20" t="s">
        <v>173268</v>
      </c>
      <c r="C17102" s="22">
        <v>40</v>
      </c>
      <c r="D17102" s="21" t="s">
        <v>170115</v>
      </c>
      <c r="E17102" s="22">
        <v>5</v>
      </c>
      <c r="F17102" s="21" t="s">
        <v>170846</v>
      </c>
      <c r="G17102" s="22">
        <v>10</v>
      </c>
      <c r="H17102" s="22">
        <v>58</v>
      </c>
      <c r="I17102" s="21" t="s">
        <v>212727</v>
      </c>
    </row>
    <row r="17103" spans="1:9" ht="20" customHeight="1">
      <c r="A17103" s="19" t="s">
        <v>212728</v>
      </c>
      <c r="B17103" s="20" t="s">
        <v>180622</v>
      </c>
      <c r="C17103" s="22">
        <v>99</v>
      </c>
      <c r="D17103" s="21" t="s">
        <v>170070</v>
      </c>
      <c r="E17103" s="22">
        <v>4</v>
      </c>
      <c r="F17103" s="21" t="s">
        <v>175414</v>
      </c>
      <c r="G17103" s="22">
        <v>20</v>
      </c>
      <c r="H17103" s="22">
        <v>126</v>
      </c>
      <c r="I17103" s="21" t="s">
        <v>212729</v>
      </c>
    </row>
    <row r="17104" spans="1:9" ht="20" customHeight="1">
      <c r="A17104" s="19" t="s">
        <v>212730</v>
      </c>
      <c r="B17104" s="20" t="s">
        <v>171429</v>
      </c>
      <c r="C17104" s="22">
        <v>46</v>
      </c>
      <c r="D17104" s="22">
        <v>0</v>
      </c>
      <c r="E17104" s="22">
        <v>0</v>
      </c>
      <c r="F17104" s="21" t="s">
        <v>171430</v>
      </c>
      <c r="G17104" s="22">
        <v>16</v>
      </c>
      <c r="H17104" s="22">
        <v>65</v>
      </c>
      <c r="I17104" s="21" t="s">
        <v>212731</v>
      </c>
    </row>
    <row r="17105" spans="1:9" ht="20" customHeight="1">
      <c r="A17105" s="19" t="s">
        <v>212732</v>
      </c>
      <c r="B17105" s="20" t="s">
        <v>174841</v>
      </c>
      <c r="C17105" s="22">
        <v>80</v>
      </c>
      <c r="D17105" s="22">
        <v>0</v>
      </c>
      <c r="E17105" s="22">
        <v>0</v>
      </c>
      <c r="F17105" s="21" t="s">
        <v>171579</v>
      </c>
      <c r="G17105" s="22">
        <v>25</v>
      </c>
      <c r="H17105" s="22">
        <v>108</v>
      </c>
      <c r="I17105" s="21" t="s">
        <v>212733</v>
      </c>
    </row>
    <row r="17106" spans="1:9" ht="32" customHeight="1">
      <c r="A17106" s="19" t="s">
        <v>212734</v>
      </c>
      <c r="B17106" s="20" t="s">
        <v>177946</v>
      </c>
      <c r="C17106" s="22">
        <v>30</v>
      </c>
      <c r="D17106" s="21" t="s">
        <v>184625</v>
      </c>
      <c r="E17106" s="22">
        <v>41</v>
      </c>
      <c r="F17106" s="21" t="s">
        <v>181342</v>
      </c>
      <c r="G17106" s="22">
        <v>15</v>
      </c>
      <c r="H17106" s="22">
        <v>89</v>
      </c>
      <c r="I17106" s="21" t="s">
        <v>212735</v>
      </c>
    </row>
    <row r="17107" spans="1:9" ht="32" customHeight="1">
      <c r="A17107" s="19" t="s">
        <v>212736</v>
      </c>
      <c r="B17107" s="24">
        <v>40</v>
      </c>
      <c r="C17107" s="22">
        <v>30</v>
      </c>
      <c r="D17107" s="21" t="s">
        <v>189553</v>
      </c>
      <c r="E17107" s="22">
        <v>32</v>
      </c>
      <c r="F17107" s="21" t="s">
        <v>181506</v>
      </c>
      <c r="G17107" s="22">
        <v>13</v>
      </c>
      <c r="H17107" s="22">
        <v>78</v>
      </c>
      <c r="I17107" s="21" t="s">
        <v>212737</v>
      </c>
    </row>
    <row r="17108" spans="1:9" ht="32" customHeight="1">
      <c r="A17108" s="19" t="s">
        <v>212738</v>
      </c>
      <c r="B17108" s="20" t="s">
        <v>175956</v>
      </c>
      <c r="C17108" s="22">
        <v>47</v>
      </c>
      <c r="D17108" s="21" t="s">
        <v>172467</v>
      </c>
      <c r="E17108" s="22">
        <v>10</v>
      </c>
      <c r="F17108" s="21" t="s">
        <v>174520</v>
      </c>
      <c r="G17108" s="22">
        <v>13</v>
      </c>
      <c r="H17108" s="22">
        <v>73</v>
      </c>
      <c r="I17108" s="21" t="s">
        <v>212739</v>
      </c>
    </row>
    <row r="17109" spans="1:9" ht="32" customHeight="1">
      <c r="A17109" s="19" t="s">
        <v>212740</v>
      </c>
      <c r="B17109" s="20" t="s">
        <v>171921</v>
      </c>
      <c r="C17109" s="22">
        <v>27</v>
      </c>
      <c r="D17109" s="21" t="s">
        <v>188976</v>
      </c>
      <c r="E17109" s="22">
        <v>36</v>
      </c>
      <c r="F17109" s="21" t="s">
        <v>187137</v>
      </c>
      <c r="G17109" s="22">
        <v>32</v>
      </c>
      <c r="H17109" s="22">
        <v>98</v>
      </c>
      <c r="I17109" s="21" t="s">
        <v>212741</v>
      </c>
    </row>
    <row r="17110" spans="1:9" ht="32" customHeight="1">
      <c r="A17110" s="19" t="s">
        <v>212742</v>
      </c>
      <c r="B17110" s="20" t="s">
        <v>178600</v>
      </c>
      <c r="C17110" s="22">
        <v>1</v>
      </c>
      <c r="D17110" s="21" t="s">
        <v>174932</v>
      </c>
      <c r="E17110" s="22">
        <v>116</v>
      </c>
      <c r="F17110" s="21" t="s">
        <v>177955</v>
      </c>
      <c r="G17110" s="22">
        <v>5</v>
      </c>
      <c r="H17110" s="22">
        <v>125</v>
      </c>
      <c r="I17110" s="21" t="s">
        <v>212743</v>
      </c>
    </row>
    <row r="17111" spans="1:9" ht="32" customHeight="1">
      <c r="A17111" s="19" t="s">
        <v>212744</v>
      </c>
      <c r="B17111" s="24">
        <v>40</v>
      </c>
      <c r="C17111" s="22">
        <v>48</v>
      </c>
      <c r="D17111" s="22">
        <v>50</v>
      </c>
      <c r="E17111" s="22">
        <v>60</v>
      </c>
      <c r="F17111" s="22">
        <v>10</v>
      </c>
      <c r="G17111" s="22">
        <v>12</v>
      </c>
      <c r="H17111" s="22">
        <v>123</v>
      </c>
      <c r="I17111" s="21" t="s">
        <v>212745</v>
      </c>
    </row>
    <row r="17112" spans="1:9" ht="32" customHeight="1">
      <c r="A17112" s="19" t="s">
        <v>212746</v>
      </c>
      <c r="B17112" s="24">
        <v>30</v>
      </c>
      <c r="C17112" s="22">
        <v>36</v>
      </c>
      <c r="D17112" s="22">
        <v>65</v>
      </c>
      <c r="E17112" s="22">
        <v>78</v>
      </c>
      <c r="F17112" s="22">
        <v>5</v>
      </c>
      <c r="G17112" s="22">
        <v>6</v>
      </c>
      <c r="H17112" s="22">
        <v>123</v>
      </c>
      <c r="I17112" s="21" t="s">
        <v>212747</v>
      </c>
    </row>
    <row r="17113" spans="1:9" ht="32" customHeight="1">
      <c r="A17113" s="19" t="s">
        <v>212748</v>
      </c>
      <c r="B17113" s="20" t="s">
        <v>179132</v>
      </c>
      <c r="C17113" s="22">
        <v>60</v>
      </c>
      <c r="D17113" s="21" t="s">
        <v>174523</v>
      </c>
      <c r="E17113" s="22">
        <v>9</v>
      </c>
      <c r="F17113" s="21" t="s">
        <v>174523</v>
      </c>
      <c r="G17113" s="22">
        <v>9</v>
      </c>
      <c r="H17113" s="22">
        <v>81</v>
      </c>
      <c r="I17113" s="21" t="s">
        <v>212749</v>
      </c>
    </row>
    <row r="17114" spans="1:9" ht="32" customHeight="1">
      <c r="A17114" s="19" t="s">
        <v>212750</v>
      </c>
      <c r="B17114" s="20" t="s">
        <v>172207</v>
      </c>
      <c r="C17114" s="22">
        <v>35</v>
      </c>
      <c r="D17114" s="22">
        <v>0</v>
      </c>
      <c r="E17114" s="22">
        <v>0</v>
      </c>
      <c r="F17114" s="21" t="s">
        <v>177317</v>
      </c>
      <c r="G17114" s="22">
        <v>41</v>
      </c>
      <c r="H17114" s="22">
        <v>79</v>
      </c>
      <c r="I17114" s="21" t="s">
        <v>212751</v>
      </c>
    </row>
    <row r="17115" spans="1:9" ht="32" customHeight="1">
      <c r="A17115" s="19" t="s">
        <v>212752</v>
      </c>
      <c r="B17115" s="20" t="s">
        <v>170720</v>
      </c>
      <c r="C17115" s="22">
        <v>12</v>
      </c>
      <c r="D17115" s="21" t="s">
        <v>177357</v>
      </c>
      <c r="E17115" s="22">
        <v>150</v>
      </c>
      <c r="F17115" s="21" t="s">
        <v>172874</v>
      </c>
      <c r="G17115" s="22">
        <v>10</v>
      </c>
      <c r="H17115" s="22">
        <v>175</v>
      </c>
      <c r="I17115" s="21" t="s">
        <v>212753</v>
      </c>
    </row>
    <row r="17116" spans="1:9" ht="32" customHeight="1">
      <c r="A17116" s="19" t="s">
        <v>212754</v>
      </c>
      <c r="B17116" s="20" t="s">
        <v>170709</v>
      </c>
      <c r="C17116" s="22">
        <v>3</v>
      </c>
      <c r="D17116" s="21" t="s">
        <v>212755</v>
      </c>
      <c r="E17116" s="22">
        <v>161</v>
      </c>
      <c r="F17116" s="21" t="s">
        <v>172457</v>
      </c>
      <c r="G17116" s="22">
        <v>6</v>
      </c>
      <c r="H17116" s="22">
        <v>173</v>
      </c>
      <c r="I17116" s="21" t="s">
        <v>212756</v>
      </c>
    </row>
    <row r="17117" spans="1:9" ht="32" customHeight="1">
      <c r="A17117" s="19" t="s">
        <v>212757</v>
      </c>
      <c r="B17117" s="20" t="s">
        <v>171239</v>
      </c>
      <c r="C17117" s="22">
        <v>6</v>
      </c>
      <c r="D17117" s="21" t="s">
        <v>174913</v>
      </c>
      <c r="E17117" s="22">
        <v>30</v>
      </c>
      <c r="F17117" s="21" t="s">
        <v>177925</v>
      </c>
      <c r="G17117" s="22">
        <v>79</v>
      </c>
      <c r="H17117" s="22">
        <v>118</v>
      </c>
      <c r="I17117" s="21" t="s">
        <v>212758</v>
      </c>
    </row>
    <row r="17118" spans="1:9" ht="32" customHeight="1">
      <c r="A17118" s="19" t="s">
        <v>212759</v>
      </c>
      <c r="B17118" s="20" t="s">
        <v>174288</v>
      </c>
      <c r="C17118" s="22">
        <v>48</v>
      </c>
      <c r="D17118" s="21" t="s">
        <v>176592</v>
      </c>
      <c r="E17118" s="22">
        <v>10</v>
      </c>
      <c r="F17118" s="21" t="s">
        <v>170250</v>
      </c>
      <c r="G17118" s="22">
        <v>29</v>
      </c>
      <c r="H17118" s="22">
        <v>90</v>
      </c>
      <c r="I17118" s="21" t="s">
        <v>212760</v>
      </c>
    </row>
    <row r="17119" spans="1:9" ht="32" customHeight="1">
      <c r="A17119" s="19" t="s">
        <v>212761</v>
      </c>
      <c r="B17119" s="20" t="s">
        <v>177984</v>
      </c>
      <c r="C17119" s="22">
        <v>61</v>
      </c>
      <c r="D17119" s="21" t="s">
        <v>170015</v>
      </c>
      <c r="E17119" s="22">
        <v>41</v>
      </c>
      <c r="F17119" s="21" t="s">
        <v>170169</v>
      </c>
      <c r="G17119" s="22">
        <v>1</v>
      </c>
      <c r="H17119" s="22">
        <v>106</v>
      </c>
      <c r="I17119" s="21" t="s">
        <v>212762</v>
      </c>
    </row>
    <row r="17120" spans="1:9" ht="32" customHeight="1">
      <c r="A17120" s="19" t="s">
        <v>212763</v>
      </c>
      <c r="B17120" s="20" t="s">
        <v>177984</v>
      </c>
      <c r="C17120" s="22">
        <v>61</v>
      </c>
      <c r="D17120" s="21" t="s">
        <v>170015</v>
      </c>
      <c r="E17120" s="22">
        <v>41</v>
      </c>
      <c r="F17120" s="21" t="s">
        <v>170169</v>
      </c>
      <c r="G17120" s="22">
        <v>1</v>
      </c>
      <c r="H17120" s="22">
        <v>106</v>
      </c>
      <c r="I17120" s="21" t="s">
        <v>212764</v>
      </c>
    </row>
    <row r="17121" spans="1:9" ht="32" customHeight="1">
      <c r="A17121" s="19" t="s">
        <v>212765</v>
      </c>
      <c r="B17121" s="20" t="s">
        <v>176321</v>
      </c>
      <c r="C17121" s="22">
        <v>29</v>
      </c>
      <c r="D17121" s="21" t="s">
        <v>212766</v>
      </c>
      <c r="E17121" s="22">
        <v>103</v>
      </c>
      <c r="F17121" s="21" t="s">
        <v>174123</v>
      </c>
      <c r="G17121" s="22">
        <v>2</v>
      </c>
      <c r="H17121" s="22">
        <v>137</v>
      </c>
      <c r="I17121" s="21" t="s">
        <v>212767</v>
      </c>
    </row>
    <row r="17122" spans="1:9" ht="32" customHeight="1">
      <c r="A17122" s="19" t="s">
        <v>212768</v>
      </c>
      <c r="B17122" s="24">
        <v>0</v>
      </c>
      <c r="C17122" s="22">
        <v>0</v>
      </c>
      <c r="D17122" s="21" t="s">
        <v>172742</v>
      </c>
      <c r="E17122" s="22">
        <v>125</v>
      </c>
      <c r="F17122" s="21" t="s">
        <v>170065</v>
      </c>
      <c r="G17122" s="22">
        <v>25</v>
      </c>
      <c r="H17122" s="22">
        <v>153</v>
      </c>
      <c r="I17122" s="21" t="s">
        <v>212769</v>
      </c>
    </row>
    <row r="17123" spans="1:9" ht="32" customHeight="1">
      <c r="A17123" s="19" t="s">
        <v>212770</v>
      </c>
      <c r="B17123" s="20" t="s">
        <v>172733</v>
      </c>
      <c r="C17123" s="22">
        <v>58</v>
      </c>
      <c r="D17123" s="22">
        <v>0</v>
      </c>
      <c r="E17123" s="22">
        <v>0</v>
      </c>
      <c r="F17123" s="21" t="s">
        <v>174044</v>
      </c>
      <c r="G17123" s="22">
        <v>15</v>
      </c>
      <c r="H17123" s="22">
        <v>76</v>
      </c>
      <c r="I17123" s="21" t="s">
        <v>212771</v>
      </c>
    </row>
    <row r="17124" spans="1:9" ht="32" customHeight="1">
      <c r="A17124" s="19" t="s">
        <v>212772</v>
      </c>
      <c r="B17124" s="20" t="s">
        <v>176321</v>
      </c>
      <c r="C17124" s="22">
        <v>29</v>
      </c>
      <c r="D17124" s="21" t="s">
        <v>212773</v>
      </c>
      <c r="E17124" s="22">
        <v>83</v>
      </c>
      <c r="F17124" s="21" t="s">
        <v>169819</v>
      </c>
      <c r="G17124" s="22">
        <v>22</v>
      </c>
      <c r="H17124" s="22">
        <v>137</v>
      </c>
      <c r="I17124" s="21" t="s">
        <v>212774</v>
      </c>
    </row>
    <row r="17125" spans="1:9" ht="32" customHeight="1">
      <c r="A17125" s="19" t="s">
        <v>212775</v>
      </c>
      <c r="B17125" s="24">
        <v>0</v>
      </c>
      <c r="C17125" s="22">
        <v>0</v>
      </c>
      <c r="D17125" s="21" t="s">
        <v>177991</v>
      </c>
      <c r="E17125" s="22">
        <v>85</v>
      </c>
      <c r="F17125" s="21" t="s">
        <v>177439</v>
      </c>
      <c r="G17125" s="22">
        <v>3</v>
      </c>
      <c r="H17125" s="22">
        <v>91</v>
      </c>
      <c r="I17125" s="21" t="s">
        <v>212776</v>
      </c>
    </row>
    <row r="17126" spans="1:9" ht="32" customHeight="1">
      <c r="A17126" s="19" t="s">
        <v>212777</v>
      </c>
      <c r="B17126" s="20" t="s">
        <v>192849</v>
      </c>
      <c r="C17126" s="22">
        <v>66</v>
      </c>
      <c r="D17126" s="21" t="s">
        <v>169642</v>
      </c>
      <c r="E17126" s="22">
        <v>20</v>
      </c>
      <c r="F17126" s="21" t="s">
        <v>169806</v>
      </c>
      <c r="G17126" s="22">
        <v>7</v>
      </c>
      <c r="H17126" s="22">
        <v>96</v>
      </c>
      <c r="I17126" s="21" t="s">
        <v>212778</v>
      </c>
    </row>
    <row r="17127" spans="1:9" ht="32" customHeight="1">
      <c r="A17127" s="19" t="s">
        <v>212779</v>
      </c>
      <c r="B17127" s="20" t="s">
        <v>184568</v>
      </c>
      <c r="C17127" s="22">
        <v>87</v>
      </c>
      <c r="D17127" s="21" t="s">
        <v>170261</v>
      </c>
      <c r="E17127" s="22">
        <v>18</v>
      </c>
      <c r="F17127" s="21" t="s">
        <v>178406</v>
      </c>
      <c r="G17127" s="22">
        <v>2</v>
      </c>
      <c r="H17127" s="22">
        <v>110</v>
      </c>
      <c r="I17127" s="21" t="s">
        <v>212780</v>
      </c>
    </row>
    <row r="17128" spans="1:9" ht="32" customHeight="1">
      <c r="A17128" s="19" t="s">
        <v>212781</v>
      </c>
      <c r="B17128" s="20" t="s">
        <v>180505</v>
      </c>
      <c r="C17128" s="22">
        <v>73</v>
      </c>
      <c r="D17128" s="21" t="s">
        <v>179820</v>
      </c>
      <c r="E17128" s="22">
        <v>54</v>
      </c>
      <c r="F17128" s="21" t="s">
        <v>170860</v>
      </c>
      <c r="G17128" s="22">
        <v>11</v>
      </c>
      <c r="H17128" s="22">
        <v>141</v>
      </c>
      <c r="I17128" s="21" t="s">
        <v>212782</v>
      </c>
    </row>
    <row r="17129" spans="1:9" ht="32" customHeight="1">
      <c r="A17129" s="19" t="s">
        <v>212783</v>
      </c>
      <c r="B17129" s="20" t="s">
        <v>183211</v>
      </c>
      <c r="C17129" s="22">
        <v>54</v>
      </c>
      <c r="D17129" s="21" t="s">
        <v>175343</v>
      </c>
      <c r="E17129" s="22">
        <v>4</v>
      </c>
      <c r="F17129" s="21" t="s">
        <v>205074</v>
      </c>
      <c r="G17129" s="22">
        <v>25</v>
      </c>
      <c r="H17129" s="22">
        <v>86</v>
      </c>
      <c r="I17129" s="21" t="s">
        <v>212784</v>
      </c>
    </row>
    <row r="17130" spans="1:9" ht="32" customHeight="1">
      <c r="A17130" s="19" t="s">
        <v>212785</v>
      </c>
      <c r="B17130" s="20" t="s">
        <v>182267</v>
      </c>
      <c r="C17130" s="22">
        <v>38</v>
      </c>
      <c r="D17130" s="21" t="s">
        <v>177313</v>
      </c>
      <c r="E17130" s="22">
        <v>37</v>
      </c>
      <c r="F17130" s="21" t="s">
        <v>171045</v>
      </c>
      <c r="G17130" s="22">
        <v>40</v>
      </c>
      <c r="H17130" s="22">
        <v>118</v>
      </c>
      <c r="I17130" s="21" t="s">
        <v>212786</v>
      </c>
    </row>
    <row r="17131" spans="1:9" ht="32" customHeight="1">
      <c r="A17131" s="19" t="s">
        <v>212787</v>
      </c>
      <c r="B17131" s="20" t="s">
        <v>171641</v>
      </c>
      <c r="C17131" s="22">
        <v>35</v>
      </c>
      <c r="D17131" s="21" t="s">
        <v>169710</v>
      </c>
      <c r="E17131" s="22">
        <v>6</v>
      </c>
      <c r="F17131" s="21" t="s">
        <v>171129</v>
      </c>
      <c r="G17131" s="22">
        <v>14</v>
      </c>
      <c r="H17131" s="22">
        <v>58</v>
      </c>
      <c r="I17131" s="21" t="s">
        <v>212788</v>
      </c>
    </row>
    <row r="17132" spans="1:9" ht="32" customHeight="1">
      <c r="A17132" s="19" t="s">
        <v>212789</v>
      </c>
      <c r="B17132" s="20" t="s">
        <v>212790</v>
      </c>
      <c r="C17132" s="22">
        <v>31</v>
      </c>
      <c r="D17132" s="21" t="s">
        <v>212791</v>
      </c>
      <c r="E17132" s="22">
        <v>140</v>
      </c>
      <c r="F17132" s="21" t="s">
        <v>179938</v>
      </c>
      <c r="G17132" s="22">
        <v>2</v>
      </c>
      <c r="H17132" s="22">
        <v>176</v>
      </c>
      <c r="I17132" s="21" t="s">
        <v>212792</v>
      </c>
    </row>
    <row r="17133" spans="1:9" ht="32" customHeight="1">
      <c r="A17133" s="19" t="s">
        <v>212793</v>
      </c>
      <c r="B17133" s="20" t="s">
        <v>185292</v>
      </c>
      <c r="C17133" s="22">
        <v>54</v>
      </c>
      <c r="D17133" s="21" t="s">
        <v>177439</v>
      </c>
      <c r="E17133" s="22">
        <v>3</v>
      </c>
      <c r="F17133" s="21" t="s">
        <v>171335</v>
      </c>
      <c r="G17133" s="22">
        <v>31</v>
      </c>
      <c r="H17133" s="22">
        <v>91</v>
      </c>
      <c r="I17133" s="21" t="s">
        <v>212794</v>
      </c>
    </row>
    <row r="17134" spans="1:9" ht="32" customHeight="1">
      <c r="A17134" s="19" t="s">
        <v>212795</v>
      </c>
      <c r="B17134" s="20" t="s">
        <v>173137</v>
      </c>
      <c r="C17134" s="22">
        <v>4</v>
      </c>
      <c r="D17134" s="21" t="s">
        <v>187626</v>
      </c>
      <c r="E17134" s="22">
        <v>61</v>
      </c>
      <c r="F17134" s="21" t="s">
        <v>170556</v>
      </c>
      <c r="G17134" s="22">
        <v>1</v>
      </c>
      <c r="H17134" s="22">
        <v>69</v>
      </c>
      <c r="I17134" s="21" t="s">
        <v>212796</v>
      </c>
    </row>
    <row r="17135" spans="1:9" ht="32" customHeight="1">
      <c r="A17135" s="19" t="s">
        <v>212797</v>
      </c>
      <c r="B17135" s="20" t="s">
        <v>197938</v>
      </c>
      <c r="C17135" s="22">
        <v>49</v>
      </c>
      <c r="D17135" s="21" t="s">
        <v>171548</v>
      </c>
      <c r="E17135" s="22">
        <v>48</v>
      </c>
      <c r="F17135" s="21" t="s">
        <v>170363</v>
      </c>
      <c r="G17135" s="22">
        <v>4</v>
      </c>
      <c r="H17135" s="22">
        <v>104</v>
      </c>
      <c r="I17135" s="21" t="s">
        <v>212798</v>
      </c>
    </row>
    <row r="17136" spans="1:9" ht="32" customHeight="1">
      <c r="A17136" s="19" t="s">
        <v>212799</v>
      </c>
      <c r="B17136" s="20" t="s">
        <v>171879</v>
      </c>
      <c r="C17136" s="22">
        <v>84</v>
      </c>
      <c r="D17136" s="21" t="s">
        <v>199967</v>
      </c>
      <c r="E17136" s="22">
        <v>94</v>
      </c>
      <c r="F17136" s="21" t="s">
        <v>212800</v>
      </c>
      <c r="G17136" s="22">
        <v>17</v>
      </c>
      <c r="H17136" s="22">
        <v>198</v>
      </c>
      <c r="I17136" s="21" t="s">
        <v>212801</v>
      </c>
    </row>
    <row r="17137" spans="1:9" ht="32" customHeight="1">
      <c r="A17137" s="19" t="s">
        <v>212802</v>
      </c>
      <c r="B17137" s="20" t="s">
        <v>212803</v>
      </c>
      <c r="C17137" s="22">
        <v>66</v>
      </c>
      <c r="D17137" s="21" t="s">
        <v>212804</v>
      </c>
      <c r="E17137" s="22">
        <v>94</v>
      </c>
      <c r="F17137" s="21" t="s">
        <v>212805</v>
      </c>
      <c r="G17137" s="22">
        <v>13</v>
      </c>
      <c r="H17137" s="22">
        <v>176</v>
      </c>
      <c r="I17137" s="21" t="s">
        <v>212806</v>
      </c>
    </row>
    <row r="17138" spans="1:9" ht="32" customHeight="1">
      <c r="A17138" s="19" t="s">
        <v>212807</v>
      </c>
      <c r="B17138" s="20" t="s">
        <v>172381</v>
      </c>
      <c r="C17138" s="22">
        <v>27</v>
      </c>
      <c r="D17138" s="22">
        <v>0</v>
      </c>
      <c r="E17138" s="22">
        <v>0</v>
      </c>
      <c r="F17138" s="21" t="s">
        <v>173795</v>
      </c>
      <c r="G17138" s="22">
        <v>26</v>
      </c>
      <c r="H17138" s="22">
        <v>56</v>
      </c>
      <c r="I17138" s="21" t="s">
        <v>212808</v>
      </c>
    </row>
    <row r="17139" spans="1:9" ht="32" customHeight="1">
      <c r="A17139" s="19" t="s">
        <v>212809</v>
      </c>
      <c r="B17139" s="20" t="s">
        <v>169996</v>
      </c>
      <c r="C17139" s="22">
        <v>1</v>
      </c>
      <c r="D17139" s="21" t="s">
        <v>180968</v>
      </c>
      <c r="E17139" s="22">
        <v>89</v>
      </c>
      <c r="F17139" s="21" t="s">
        <v>169658</v>
      </c>
      <c r="G17139" s="22">
        <v>5</v>
      </c>
      <c r="H17139" s="22">
        <v>98</v>
      </c>
      <c r="I17139" s="21" t="s">
        <v>212810</v>
      </c>
    </row>
    <row r="17140" spans="1:9" ht="32" customHeight="1">
      <c r="A17140" s="19" t="s">
        <v>212811</v>
      </c>
      <c r="B17140" s="20" t="s">
        <v>171443</v>
      </c>
      <c r="C17140" s="22">
        <v>66</v>
      </c>
      <c r="D17140" s="21" t="s">
        <v>172830</v>
      </c>
      <c r="E17140" s="22">
        <v>4</v>
      </c>
      <c r="F17140" s="21" t="s">
        <v>171098</v>
      </c>
      <c r="G17140" s="22">
        <v>11</v>
      </c>
      <c r="H17140" s="22">
        <v>84</v>
      </c>
      <c r="I17140" s="21" t="s">
        <v>212812</v>
      </c>
    </row>
    <row r="17141" spans="1:9" ht="32" customHeight="1">
      <c r="A17141" s="19" t="s">
        <v>212813</v>
      </c>
      <c r="B17141" s="20" t="s">
        <v>170252</v>
      </c>
      <c r="C17141" s="22">
        <v>5</v>
      </c>
      <c r="D17141" s="21" t="s">
        <v>173573</v>
      </c>
      <c r="E17141" s="22">
        <v>81</v>
      </c>
      <c r="F17141" s="21" t="s">
        <v>170434</v>
      </c>
      <c r="G17141" s="22">
        <v>1</v>
      </c>
      <c r="H17141" s="22">
        <v>90</v>
      </c>
      <c r="I17141" s="21" t="s">
        <v>212814</v>
      </c>
    </row>
    <row r="17142" spans="1:9" ht="32" customHeight="1">
      <c r="A17142" s="19" t="s">
        <v>212815</v>
      </c>
      <c r="B17142" s="20" t="s">
        <v>170134</v>
      </c>
      <c r="C17142" s="22">
        <v>80</v>
      </c>
      <c r="D17142" s="22">
        <v>20</v>
      </c>
      <c r="E17142" s="22">
        <v>24</v>
      </c>
      <c r="F17142" s="21" t="s">
        <v>170561</v>
      </c>
      <c r="G17142" s="22">
        <v>16</v>
      </c>
      <c r="H17142" s="22">
        <v>123</v>
      </c>
      <c r="I17142" s="21" t="s">
        <v>212816</v>
      </c>
    </row>
    <row r="17143" spans="1:9" ht="32" customHeight="1">
      <c r="A17143" s="19" t="s">
        <v>212817</v>
      </c>
      <c r="B17143" s="20" t="s">
        <v>172393</v>
      </c>
      <c r="C17143" s="22">
        <v>1</v>
      </c>
      <c r="D17143" s="21" t="s">
        <v>175717</v>
      </c>
      <c r="E17143" s="22">
        <v>99</v>
      </c>
      <c r="F17143" s="21" t="s">
        <v>170423</v>
      </c>
      <c r="G17143" s="22">
        <v>2</v>
      </c>
      <c r="H17143" s="22">
        <v>105</v>
      </c>
      <c r="I17143" s="21" t="s">
        <v>212818</v>
      </c>
    </row>
    <row r="17144" spans="1:9" ht="32" customHeight="1">
      <c r="A17144" s="19" t="s">
        <v>212819</v>
      </c>
      <c r="B17144" s="20" t="s">
        <v>171694</v>
      </c>
      <c r="C17144" s="22">
        <v>79</v>
      </c>
      <c r="D17144" s="21" t="s">
        <v>169893</v>
      </c>
      <c r="E17144" s="22">
        <v>7</v>
      </c>
      <c r="F17144" s="21" t="s">
        <v>170250</v>
      </c>
      <c r="G17144" s="22">
        <v>43</v>
      </c>
      <c r="H17144" s="22">
        <v>132</v>
      </c>
      <c r="I17144" s="21" t="s">
        <v>212820</v>
      </c>
    </row>
    <row r="17145" spans="1:9" ht="32" customHeight="1">
      <c r="A17145" s="19" t="s">
        <v>212821</v>
      </c>
      <c r="B17145" s="20" t="s">
        <v>173570</v>
      </c>
      <c r="C17145" s="22">
        <v>70</v>
      </c>
      <c r="D17145" s="21" t="s">
        <v>187079</v>
      </c>
      <c r="E17145" s="22">
        <v>17</v>
      </c>
      <c r="F17145" s="21" t="s">
        <v>169909</v>
      </c>
      <c r="G17145" s="22">
        <v>12</v>
      </c>
      <c r="H17145" s="22">
        <v>102</v>
      </c>
      <c r="I17145" s="21" t="s">
        <v>212822</v>
      </c>
    </row>
    <row r="17146" spans="1:9" ht="32" customHeight="1">
      <c r="A17146" s="19" t="s">
        <v>212823</v>
      </c>
      <c r="B17146" s="20" t="s">
        <v>193101</v>
      </c>
      <c r="C17146" s="22">
        <v>69</v>
      </c>
      <c r="D17146" s="22">
        <v>0</v>
      </c>
      <c r="E17146" s="22">
        <v>0</v>
      </c>
      <c r="F17146" s="21" t="s">
        <v>170766</v>
      </c>
      <c r="G17146" s="22">
        <v>5</v>
      </c>
      <c r="H17146" s="22">
        <v>77</v>
      </c>
      <c r="I17146" s="21" t="s">
        <v>212824</v>
      </c>
    </row>
    <row r="17147" spans="1:9" ht="32" customHeight="1">
      <c r="A17147" s="19" t="s">
        <v>212825</v>
      </c>
      <c r="B17147" s="20" t="s">
        <v>172897</v>
      </c>
      <c r="C17147" s="22">
        <v>4</v>
      </c>
      <c r="D17147" s="21" t="s">
        <v>183593</v>
      </c>
      <c r="E17147" s="22">
        <v>94</v>
      </c>
      <c r="F17147" s="21" t="s">
        <v>188872</v>
      </c>
      <c r="G17147" s="22">
        <v>23</v>
      </c>
      <c r="H17147" s="22">
        <v>124</v>
      </c>
      <c r="I17147" s="21" t="s">
        <v>212826</v>
      </c>
    </row>
    <row r="17148" spans="1:9" ht="32" customHeight="1">
      <c r="A17148" s="19" t="s">
        <v>212827</v>
      </c>
      <c r="B17148" s="20" t="s">
        <v>170499</v>
      </c>
      <c r="C17148" s="22">
        <v>3</v>
      </c>
      <c r="D17148" s="21" t="s">
        <v>175474</v>
      </c>
      <c r="E17148" s="22">
        <v>104</v>
      </c>
      <c r="F17148" s="21" t="s">
        <v>170232</v>
      </c>
      <c r="G17148" s="22">
        <v>1</v>
      </c>
      <c r="H17148" s="22">
        <v>111</v>
      </c>
      <c r="I17148" s="21" t="s">
        <v>212828</v>
      </c>
    </row>
    <row r="17149" spans="1:9" ht="32" customHeight="1">
      <c r="A17149" s="19" t="s">
        <v>212829</v>
      </c>
      <c r="B17149" s="20" t="s">
        <v>170937</v>
      </c>
      <c r="C17149" s="22">
        <v>3</v>
      </c>
      <c r="D17149" s="21" t="s">
        <v>212830</v>
      </c>
      <c r="E17149" s="22">
        <v>95</v>
      </c>
      <c r="F17149" s="21" t="s">
        <v>174681</v>
      </c>
      <c r="G17149" s="22">
        <v>4</v>
      </c>
      <c r="H17149" s="22">
        <v>105</v>
      </c>
      <c r="I17149" s="21" t="s">
        <v>212831</v>
      </c>
    </row>
    <row r="17150" spans="1:9" ht="44" customHeight="1">
      <c r="A17150" s="19" t="s">
        <v>212832</v>
      </c>
      <c r="B17150" s="24">
        <v>0</v>
      </c>
      <c r="C17150" s="22">
        <v>0</v>
      </c>
      <c r="D17150" s="21" t="s">
        <v>171199</v>
      </c>
      <c r="E17150" s="22">
        <v>75</v>
      </c>
      <c r="F17150" s="21" t="s">
        <v>171198</v>
      </c>
      <c r="G17150" s="22">
        <v>1</v>
      </c>
      <c r="H17150" s="22">
        <v>79</v>
      </c>
      <c r="I17150" s="21" t="s">
        <v>212833</v>
      </c>
    </row>
    <row r="17151" spans="1:9" ht="44" customHeight="1">
      <c r="A17151" s="19" t="s">
        <v>212834</v>
      </c>
      <c r="B17151" s="24">
        <v>0</v>
      </c>
      <c r="C17151" s="22">
        <v>0</v>
      </c>
      <c r="D17151" s="21" t="s">
        <v>172587</v>
      </c>
      <c r="E17151" s="22">
        <v>75</v>
      </c>
      <c r="F17151" s="21" t="s">
        <v>170909</v>
      </c>
      <c r="G17151" s="22">
        <v>5</v>
      </c>
      <c r="H17151" s="22">
        <v>83</v>
      </c>
      <c r="I17151" s="21" t="s">
        <v>212835</v>
      </c>
    </row>
    <row r="17152" spans="1:9" ht="32" customHeight="1">
      <c r="A17152" s="19" t="s">
        <v>212836</v>
      </c>
      <c r="B17152" s="20" t="s">
        <v>171601</v>
      </c>
      <c r="C17152" s="22">
        <v>10</v>
      </c>
      <c r="D17152" s="21" t="s">
        <v>175008</v>
      </c>
      <c r="E17152" s="22">
        <v>120</v>
      </c>
      <c r="F17152" s="22">
        <v>0</v>
      </c>
      <c r="G17152" s="22">
        <v>0</v>
      </c>
      <c r="H17152" s="22">
        <v>133</v>
      </c>
      <c r="I17152" s="21" t="s">
        <v>212837</v>
      </c>
    </row>
    <row r="17153" spans="1:9" ht="32" customHeight="1">
      <c r="A17153" s="19" t="s">
        <v>212838</v>
      </c>
      <c r="B17153" s="20" t="s">
        <v>178257</v>
      </c>
      <c r="C17153" s="22">
        <v>58</v>
      </c>
      <c r="D17153" s="22">
        <v>40</v>
      </c>
      <c r="E17153" s="22">
        <v>54</v>
      </c>
      <c r="F17153" s="21" t="s">
        <v>180673</v>
      </c>
      <c r="G17153" s="22">
        <v>23</v>
      </c>
      <c r="H17153" s="22">
        <v>138</v>
      </c>
      <c r="I17153" s="21" t="s">
        <v>212839</v>
      </c>
    </row>
    <row r="17154" spans="1:9" ht="32" customHeight="1">
      <c r="A17154" s="19" t="s">
        <v>212840</v>
      </c>
      <c r="B17154" s="20" t="s">
        <v>179011</v>
      </c>
      <c r="C17154" s="22">
        <v>59</v>
      </c>
      <c r="D17154" s="21" t="s">
        <v>177314</v>
      </c>
      <c r="E17154" s="22">
        <v>32</v>
      </c>
      <c r="F17154" s="21" t="s">
        <v>187653</v>
      </c>
      <c r="G17154" s="22">
        <v>24</v>
      </c>
      <c r="H17154" s="22">
        <v>118</v>
      </c>
      <c r="I17154" s="21" t="s">
        <v>212841</v>
      </c>
    </row>
    <row r="17155" spans="1:9" ht="32" customHeight="1">
      <c r="A17155" s="19" t="s">
        <v>212842</v>
      </c>
      <c r="B17155" s="20" t="s">
        <v>200727</v>
      </c>
      <c r="C17155" s="22">
        <v>25</v>
      </c>
      <c r="D17155" s="21" t="s">
        <v>212843</v>
      </c>
      <c r="E17155" s="22">
        <v>157</v>
      </c>
      <c r="F17155" s="21" t="s">
        <v>173863</v>
      </c>
      <c r="G17155" s="22">
        <v>7</v>
      </c>
      <c r="H17155" s="22">
        <v>192</v>
      </c>
      <c r="I17155" s="21" t="s">
        <v>212844</v>
      </c>
    </row>
    <row r="17156" spans="1:9" ht="32" customHeight="1">
      <c r="A17156" s="19" t="s">
        <v>212845</v>
      </c>
      <c r="B17156" s="20" t="s">
        <v>175343</v>
      </c>
      <c r="C17156" s="22">
        <v>4</v>
      </c>
      <c r="D17156" s="21" t="s">
        <v>170733</v>
      </c>
      <c r="E17156" s="22">
        <v>76</v>
      </c>
      <c r="F17156" s="21" t="s">
        <v>175869</v>
      </c>
      <c r="G17156" s="22">
        <v>3</v>
      </c>
      <c r="H17156" s="22">
        <v>86</v>
      </c>
      <c r="I17156" s="21" t="s">
        <v>212846</v>
      </c>
    </row>
    <row r="17157" spans="1:9" ht="32" customHeight="1">
      <c r="A17157" s="19" t="s">
        <v>212847</v>
      </c>
      <c r="B17157" s="20" t="s">
        <v>170195</v>
      </c>
      <c r="C17157" s="22">
        <v>18</v>
      </c>
      <c r="D17157" s="21" t="s">
        <v>199225</v>
      </c>
      <c r="E17157" s="22">
        <v>59</v>
      </c>
      <c r="F17157" s="21" t="s">
        <v>170359</v>
      </c>
      <c r="G17157" s="22">
        <v>7</v>
      </c>
      <c r="H17157" s="22">
        <v>87</v>
      </c>
      <c r="I17157" s="21" t="s">
        <v>212848</v>
      </c>
    </row>
    <row r="17158" spans="1:9" ht="32" customHeight="1">
      <c r="A17158" s="19" t="s">
        <v>212849</v>
      </c>
      <c r="B17158" s="20" t="s">
        <v>172657</v>
      </c>
      <c r="C17158" s="22">
        <v>82</v>
      </c>
      <c r="D17158" s="21" t="s">
        <v>212850</v>
      </c>
      <c r="E17158" s="22">
        <v>75</v>
      </c>
      <c r="F17158" s="21" t="s">
        <v>179700</v>
      </c>
      <c r="G17158" s="22">
        <v>9</v>
      </c>
      <c r="H17158" s="22">
        <v>169</v>
      </c>
      <c r="I17158" s="21" t="s">
        <v>212851</v>
      </c>
    </row>
    <row r="17159" spans="1:9" ht="32" customHeight="1">
      <c r="A17159" s="19" t="s">
        <v>212852</v>
      </c>
      <c r="B17159" s="20" t="s">
        <v>175956</v>
      </c>
      <c r="C17159" s="22">
        <v>47</v>
      </c>
      <c r="D17159" s="21" t="s">
        <v>175055</v>
      </c>
      <c r="E17159" s="22">
        <v>2</v>
      </c>
      <c r="F17159" s="22">
        <v>30</v>
      </c>
      <c r="G17159" s="22">
        <v>21</v>
      </c>
      <c r="H17159" s="22">
        <v>73</v>
      </c>
      <c r="I17159" s="21" t="s">
        <v>212853</v>
      </c>
    </row>
    <row r="17160" spans="1:9" ht="32" customHeight="1">
      <c r="A17160" s="19" t="s">
        <v>212854</v>
      </c>
      <c r="B17160" s="20" t="s">
        <v>200162</v>
      </c>
      <c r="C17160" s="22">
        <v>28</v>
      </c>
      <c r="D17160" s="21" t="s">
        <v>208954</v>
      </c>
      <c r="E17160" s="22">
        <v>80</v>
      </c>
      <c r="F17160" s="21" t="s">
        <v>171668</v>
      </c>
      <c r="G17160" s="22">
        <v>45</v>
      </c>
      <c r="H17160" s="22">
        <v>156</v>
      </c>
      <c r="I17160" s="21" t="s">
        <v>212855</v>
      </c>
    </row>
    <row r="17161" spans="1:9" ht="32" customHeight="1">
      <c r="A17161" s="19" t="s">
        <v>212856</v>
      </c>
      <c r="B17161" s="20" t="s">
        <v>181757</v>
      </c>
      <c r="C17161" s="22">
        <v>5</v>
      </c>
      <c r="D17161" s="21" t="s">
        <v>191387</v>
      </c>
      <c r="E17161" s="22">
        <v>111</v>
      </c>
      <c r="F17161" s="21" t="s">
        <v>199648</v>
      </c>
      <c r="G17161" s="22">
        <v>27</v>
      </c>
      <c r="H17161" s="22">
        <v>146</v>
      </c>
      <c r="I17161" s="21" t="s">
        <v>212857</v>
      </c>
    </row>
    <row r="17162" spans="1:9" ht="32" customHeight="1">
      <c r="A17162" s="19" t="s">
        <v>212858</v>
      </c>
      <c r="B17162" s="40">
        <v>40625</v>
      </c>
      <c r="C17162" s="22">
        <v>65</v>
      </c>
      <c r="D17162" s="21" t="s">
        <v>14623</v>
      </c>
      <c r="E17162" s="22">
        <v>76</v>
      </c>
      <c r="F17162" s="39">
        <v>11875</v>
      </c>
      <c r="G17162" s="22">
        <v>19</v>
      </c>
      <c r="H17162" s="22">
        <v>163</v>
      </c>
      <c r="I17162" s="21" t="s">
        <v>212859</v>
      </c>
    </row>
    <row r="17163" spans="1:9" ht="32" customHeight="1">
      <c r="A17163" s="19" t="s">
        <v>212860</v>
      </c>
      <c r="B17163" s="20" t="s">
        <v>187505</v>
      </c>
      <c r="C17163" s="22">
        <v>16</v>
      </c>
      <c r="D17163" s="21" t="s">
        <v>187066</v>
      </c>
      <c r="E17163" s="22">
        <v>70</v>
      </c>
      <c r="F17163" s="21" t="s">
        <v>170434</v>
      </c>
      <c r="G17163" s="22">
        <v>1</v>
      </c>
      <c r="H17163" s="22">
        <v>90</v>
      </c>
      <c r="I17163" s="21" t="s">
        <v>212861</v>
      </c>
    </row>
    <row r="17164" spans="1:9" ht="32" customHeight="1">
      <c r="A17164" s="19" t="s">
        <v>212862</v>
      </c>
      <c r="B17164" s="20" t="s">
        <v>170103</v>
      </c>
      <c r="C17164" s="22">
        <v>60</v>
      </c>
      <c r="D17164" s="22">
        <v>0</v>
      </c>
      <c r="E17164" s="22">
        <v>0</v>
      </c>
      <c r="F17164" s="21" t="s">
        <v>169862</v>
      </c>
      <c r="G17164" s="22">
        <v>3</v>
      </c>
      <c r="H17164" s="22">
        <v>66</v>
      </c>
      <c r="I17164" s="21" t="s">
        <v>212863</v>
      </c>
    </row>
    <row r="17165" spans="1:9" ht="32" customHeight="1">
      <c r="A17165" s="19" t="s">
        <v>212864</v>
      </c>
      <c r="B17165" s="20" t="s">
        <v>170516</v>
      </c>
      <c r="C17165" s="22">
        <v>21</v>
      </c>
      <c r="D17165" s="21" t="s">
        <v>210439</v>
      </c>
      <c r="E17165" s="22">
        <v>65</v>
      </c>
      <c r="F17165" s="21" t="s">
        <v>172991</v>
      </c>
      <c r="G17165" s="22">
        <v>8</v>
      </c>
      <c r="H17165" s="22">
        <v>97</v>
      </c>
      <c r="I17165" s="21" t="s">
        <v>212865</v>
      </c>
    </row>
    <row r="17166" spans="1:9" ht="32" customHeight="1">
      <c r="A17166" s="19" t="s">
        <v>212866</v>
      </c>
      <c r="B17166" s="20" t="s">
        <v>162951</v>
      </c>
      <c r="C17166" s="22">
        <v>53</v>
      </c>
      <c r="D17166" s="21" t="s">
        <v>163159</v>
      </c>
      <c r="E17166" s="22">
        <v>69</v>
      </c>
      <c r="F17166" s="21" t="s">
        <v>163272</v>
      </c>
      <c r="G17166" s="22">
        <v>3</v>
      </c>
      <c r="H17166" s="22">
        <v>128</v>
      </c>
      <c r="I17166" s="21" t="s">
        <v>212867</v>
      </c>
    </row>
    <row r="17167" spans="1:9" ht="32" customHeight="1">
      <c r="A17167" s="19" t="s">
        <v>212868</v>
      </c>
      <c r="B17167" s="20" t="s">
        <v>190791</v>
      </c>
      <c r="C17167" s="22">
        <v>67</v>
      </c>
      <c r="D17167" s="21" t="s">
        <v>193766</v>
      </c>
      <c r="E17167" s="22">
        <v>25</v>
      </c>
      <c r="F17167" s="22">
        <v>0</v>
      </c>
      <c r="G17167" s="22">
        <v>0</v>
      </c>
      <c r="H17167" s="22">
        <v>95</v>
      </c>
      <c r="I17167" s="21" t="s">
        <v>212869</v>
      </c>
    </row>
    <row r="17168" spans="1:9" ht="32" customHeight="1">
      <c r="A17168" s="19" t="s">
        <v>212870</v>
      </c>
      <c r="B17168" s="20" t="s">
        <v>183013</v>
      </c>
      <c r="C17168" s="22">
        <v>6</v>
      </c>
      <c r="D17168" s="21" t="s">
        <v>212871</v>
      </c>
      <c r="E17168" s="22">
        <v>142</v>
      </c>
      <c r="F17168" s="21" t="s">
        <v>195423</v>
      </c>
      <c r="G17168" s="22">
        <v>7</v>
      </c>
      <c r="H17168" s="22">
        <v>158</v>
      </c>
      <c r="I17168" s="21" t="s">
        <v>212872</v>
      </c>
    </row>
    <row r="17169" spans="1:9" ht="32" customHeight="1">
      <c r="A17169" s="19" t="s">
        <v>212873</v>
      </c>
      <c r="B17169" s="20" t="s">
        <v>192329</v>
      </c>
      <c r="C17169" s="22">
        <v>41</v>
      </c>
      <c r="D17169" s="21" t="s">
        <v>176443</v>
      </c>
      <c r="E17169" s="22">
        <v>63</v>
      </c>
      <c r="F17169" s="21" t="s">
        <v>171664</v>
      </c>
      <c r="G17169" s="22">
        <v>10</v>
      </c>
      <c r="H17169" s="22">
        <v>117</v>
      </c>
      <c r="I17169" s="21" t="s">
        <v>212874</v>
      </c>
    </row>
    <row r="17170" spans="1:9" ht="32" customHeight="1">
      <c r="A17170" s="19" t="s">
        <v>212875</v>
      </c>
      <c r="B17170" s="20" t="s">
        <v>212876</v>
      </c>
      <c r="C17170" s="22">
        <v>71</v>
      </c>
      <c r="D17170" s="21" t="s">
        <v>191148</v>
      </c>
      <c r="E17170" s="22">
        <v>118</v>
      </c>
      <c r="F17170" s="21" t="s">
        <v>169998</v>
      </c>
      <c r="G17170" s="22">
        <v>1</v>
      </c>
      <c r="H17170" s="22">
        <v>193</v>
      </c>
      <c r="I17170" s="21" t="s">
        <v>212877</v>
      </c>
    </row>
    <row r="17171" spans="1:9" ht="32" customHeight="1">
      <c r="A17171" s="19" t="s">
        <v>212878</v>
      </c>
      <c r="B17171" s="20" t="s">
        <v>171641</v>
      </c>
      <c r="C17171" s="22">
        <v>42</v>
      </c>
      <c r="D17171" s="21" t="s">
        <v>170115</v>
      </c>
      <c r="E17171" s="22">
        <v>6</v>
      </c>
      <c r="F17171" s="21" t="s">
        <v>170999</v>
      </c>
      <c r="G17171" s="22">
        <v>18</v>
      </c>
      <c r="H17171" s="22">
        <v>69</v>
      </c>
      <c r="I17171" s="21" t="s">
        <v>212879</v>
      </c>
    </row>
    <row r="17172" spans="1:9" ht="32" customHeight="1">
      <c r="A17172" s="19" t="s">
        <v>212880</v>
      </c>
      <c r="B17172" s="20" t="s">
        <v>171641</v>
      </c>
      <c r="C17172" s="22">
        <v>42</v>
      </c>
      <c r="D17172" s="21" t="s">
        <v>170115</v>
      </c>
      <c r="E17172" s="22">
        <v>6</v>
      </c>
      <c r="F17172" s="21" t="s">
        <v>170999</v>
      </c>
      <c r="G17172" s="22">
        <v>18</v>
      </c>
      <c r="H17172" s="22">
        <v>69</v>
      </c>
      <c r="I17172" s="21" t="s">
        <v>212881</v>
      </c>
    </row>
    <row r="17173" spans="1:9" ht="32" customHeight="1">
      <c r="A17173" s="19" t="s">
        <v>212882</v>
      </c>
      <c r="B17173" s="20" t="s">
        <v>184556</v>
      </c>
      <c r="C17173" s="22">
        <v>2</v>
      </c>
      <c r="D17173" s="21" t="s">
        <v>212883</v>
      </c>
      <c r="E17173" s="22">
        <v>119</v>
      </c>
      <c r="F17173" s="21" t="s">
        <v>194679</v>
      </c>
      <c r="G17173" s="22">
        <v>20</v>
      </c>
      <c r="H17173" s="22">
        <v>144</v>
      </c>
      <c r="I17173" s="21" t="s">
        <v>212884</v>
      </c>
    </row>
    <row r="17174" spans="1:9" ht="32" customHeight="1">
      <c r="A17174" s="19" t="s">
        <v>212885</v>
      </c>
      <c r="B17174" s="20" t="s">
        <v>170227</v>
      </c>
      <c r="C17174" s="22">
        <v>48</v>
      </c>
      <c r="D17174" s="21" t="s">
        <v>177515</v>
      </c>
      <c r="E17174" s="22">
        <v>15</v>
      </c>
      <c r="F17174" s="21" t="s">
        <v>173403</v>
      </c>
      <c r="G17174" s="22">
        <v>36</v>
      </c>
      <c r="H17174" s="22">
        <v>102</v>
      </c>
      <c r="I17174" s="21" t="s">
        <v>212886</v>
      </c>
    </row>
    <row r="17175" spans="1:9" ht="32" customHeight="1">
      <c r="A17175" s="19" t="s">
        <v>212887</v>
      </c>
      <c r="B17175" s="20" t="s">
        <v>170705</v>
      </c>
      <c r="C17175" s="22">
        <v>48</v>
      </c>
      <c r="D17175" s="21" t="s">
        <v>212888</v>
      </c>
      <c r="E17175" s="22">
        <v>115</v>
      </c>
      <c r="F17175" s="21" t="s">
        <v>178575</v>
      </c>
      <c r="G17175" s="22">
        <v>20</v>
      </c>
      <c r="H17175" s="22">
        <v>186</v>
      </c>
      <c r="I17175" s="21" t="s">
        <v>212889</v>
      </c>
    </row>
    <row r="17176" spans="1:9" ht="32" customHeight="1">
      <c r="A17176" s="19" t="s">
        <v>212890</v>
      </c>
      <c r="B17176" s="20" t="s">
        <v>181064</v>
      </c>
      <c r="C17176" s="22">
        <v>110</v>
      </c>
      <c r="D17176" s="22">
        <v>0</v>
      </c>
      <c r="E17176" s="22">
        <v>0</v>
      </c>
      <c r="F17176" s="21" t="s">
        <v>187003</v>
      </c>
      <c r="G17176" s="22">
        <v>7</v>
      </c>
      <c r="H17176" s="22">
        <v>120</v>
      </c>
      <c r="I17176" s="21" t="s">
        <v>212891</v>
      </c>
    </row>
    <row r="17177" spans="1:9" ht="32" customHeight="1">
      <c r="A17177" s="19" t="s">
        <v>212892</v>
      </c>
      <c r="B17177" s="20" t="s">
        <v>194876</v>
      </c>
      <c r="C17177" s="22">
        <v>3</v>
      </c>
      <c r="D17177" s="21" t="s">
        <v>180501</v>
      </c>
      <c r="E17177" s="22">
        <v>168</v>
      </c>
      <c r="F17177" s="21" t="s">
        <v>209850</v>
      </c>
      <c r="G17177" s="22">
        <v>1</v>
      </c>
      <c r="H17177" s="22">
        <v>175</v>
      </c>
      <c r="I17177" s="21" t="s">
        <v>212893</v>
      </c>
    </row>
    <row r="17178" spans="1:9" ht="32" customHeight="1">
      <c r="A17178" s="19" t="s">
        <v>212894</v>
      </c>
      <c r="B17178" s="24">
        <v>0</v>
      </c>
      <c r="C17178" s="22">
        <v>0</v>
      </c>
      <c r="D17178" s="22">
        <v>100</v>
      </c>
      <c r="E17178" s="22">
        <v>179</v>
      </c>
      <c r="F17178" s="22">
        <v>0</v>
      </c>
      <c r="G17178" s="22">
        <v>0</v>
      </c>
      <c r="H17178" s="22">
        <v>182</v>
      </c>
      <c r="I17178" s="21" t="s">
        <v>212895</v>
      </c>
    </row>
    <row r="17179" spans="1:9" ht="32" customHeight="1">
      <c r="A17179" s="19" t="s">
        <v>212896</v>
      </c>
      <c r="B17179" s="20" t="s">
        <v>173376</v>
      </c>
      <c r="C17179" s="22">
        <v>52</v>
      </c>
      <c r="D17179" s="21" t="s">
        <v>184548</v>
      </c>
      <c r="E17179" s="22">
        <v>8</v>
      </c>
      <c r="F17179" s="21" t="s">
        <v>169719</v>
      </c>
      <c r="G17179" s="22">
        <v>33</v>
      </c>
      <c r="H17179" s="22">
        <v>96</v>
      </c>
      <c r="I17179" s="21" t="s">
        <v>212897</v>
      </c>
    </row>
    <row r="17180" spans="1:9" ht="32" customHeight="1">
      <c r="A17180" s="19" t="s">
        <v>212898</v>
      </c>
      <c r="B17180" s="20" t="s">
        <v>171528</v>
      </c>
      <c r="C17180" s="22">
        <v>36</v>
      </c>
      <c r="D17180" s="21" t="s">
        <v>169663</v>
      </c>
      <c r="E17180" s="22">
        <v>24</v>
      </c>
      <c r="F17180" s="21" t="s">
        <v>170409</v>
      </c>
      <c r="G17180" s="22">
        <v>66</v>
      </c>
      <c r="H17180" s="22">
        <v>129</v>
      </c>
      <c r="I17180" s="21" t="s">
        <v>212899</v>
      </c>
    </row>
    <row r="17181" spans="1:9" ht="32" customHeight="1">
      <c r="A17181" s="19" t="s">
        <v>212900</v>
      </c>
      <c r="B17181" s="20" t="s">
        <v>162769</v>
      </c>
      <c r="C17181" s="22">
        <v>58</v>
      </c>
      <c r="D17181" s="21" t="s">
        <v>175382</v>
      </c>
      <c r="E17181" s="22">
        <v>22</v>
      </c>
      <c r="F17181" s="22">
        <v>0</v>
      </c>
      <c r="G17181" s="22">
        <v>0</v>
      </c>
      <c r="H17181" s="22">
        <v>83</v>
      </c>
      <c r="I17181" s="21" t="s">
        <v>212901</v>
      </c>
    </row>
    <row r="17182" spans="1:9" ht="32" customHeight="1">
      <c r="A17182" s="19" t="s">
        <v>212902</v>
      </c>
      <c r="B17182" s="20" t="s">
        <v>212903</v>
      </c>
      <c r="C17182" s="22">
        <v>113</v>
      </c>
      <c r="D17182" s="21" t="s">
        <v>175394</v>
      </c>
      <c r="E17182" s="22">
        <v>38</v>
      </c>
      <c r="F17182" s="21" t="s">
        <v>212904</v>
      </c>
      <c r="G17182" s="22">
        <v>27</v>
      </c>
      <c r="H17182" s="22">
        <v>181</v>
      </c>
      <c r="I17182" s="21" t="s">
        <v>212905</v>
      </c>
    </row>
    <row r="17183" spans="1:9" ht="32" customHeight="1">
      <c r="A17183" s="19" t="s">
        <v>212906</v>
      </c>
      <c r="B17183" s="20" t="s">
        <v>182742</v>
      </c>
      <c r="C17183" s="22">
        <v>19</v>
      </c>
      <c r="D17183" s="21" t="s">
        <v>182742</v>
      </c>
      <c r="E17183" s="22">
        <v>19</v>
      </c>
      <c r="F17183" s="21" t="s">
        <v>175868</v>
      </c>
      <c r="G17183" s="22">
        <v>45</v>
      </c>
      <c r="H17183" s="22">
        <v>86</v>
      </c>
      <c r="I17183" s="21" t="s">
        <v>212907</v>
      </c>
    </row>
    <row r="17184" spans="1:9" ht="32" customHeight="1">
      <c r="A17184" s="19" t="s">
        <v>212908</v>
      </c>
      <c r="B17184" s="20" t="s">
        <v>174590</v>
      </c>
      <c r="C17184" s="22">
        <v>1</v>
      </c>
      <c r="D17184" s="21" t="s">
        <v>191251</v>
      </c>
      <c r="E17184" s="22">
        <v>89</v>
      </c>
      <c r="F17184" s="21" t="s">
        <v>173359</v>
      </c>
      <c r="G17184" s="22">
        <v>33</v>
      </c>
      <c r="H17184" s="22">
        <v>126</v>
      </c>
      <c r="I17184" s="21" t="s">
        <v>212909</v>
      </c>
    </row>
    <row r="17185" spans="1:9" ht="32" customHeight="1">
      <c r="A17185" s="19" t="s">
        <v>212910</v>
      </c>
      <c r="B17185" s="20" t="s">
        <v>186054</v>
      </c>
      <c r="C17185" s="22">
        <v>76</v>
      </c>
      <c r="D17185" s="21" t="s">
        <v>172830</v>
      </c>
      <c r="E17185" s="22">
        <v>4</v>
      </c>
      <c r="F17185" s="21" t="s">
        <v>178561</v>
      </c>
      <c r="G17185" s="22">
        <v>1</v>
      </c>
      <c r="H17185" s="22">
        <v>84</v>
      </c>
      <c r="I17185" s="21" t="s">
        <v>212911</v>
      </c>
    </row>
    <row r="17186" spans="1:9" ht="32" customHeight="1">
      <c r="A17186" s="19" t="s">
        <v>212912</v>
      </c>
      <c r="B17186" s="20" t="s">
        <v>183211</v>
      </c>
      <c r="C17186" s="22">
        <v>54</v>
      </c>
      <c r="D17186" s="21" t="s">
        <v>185007</v>
      </c>
      <c r="E17186" s="22">
        <v>27</v>
      </c>
      <c r="F17186" s="21" t="s">
        <v>174183</v>
      </c>
      <c r="G17186" s="22">
        <v>2</v>
      </c>
      <c r="H17186" s="22">
        <v>86</v>
      </c>
      <c r="I17186" s="21" t="s">
        <v>212913</v>
      </c>
    </row>
    <row r="17187" spans="1:9" ht="32" customHeight="1">
      <c r="A17187" s="19" t="s">
        <v>212914</v>
      </c>
      <c r="B17187" s="20" t="s">
        <v>171680</v>
      </c>
      <c r="C17187" s="22">
        <v>18</v>
      </c>
      <c r="D17187" s="21" t="s">
        <v>171470</v>
      </c>
      <c r="E17187" s="22">
        <v>138</v>
      </c>
      <c r="F17187" s="21" t="s">
        <v>170928</v>
      </c>
      <c r="G17187" s="22">
        <v>8</v>
      </c>
      <c r="H17187" s="22">
        <v>167</v>
      </c>
      <c r="I17187" s="21" t="s">
        <v>212915</v>
      </c>
    </row>
    <row r="17188" spans="1:9" ht="32" customHeight="1">
      <c r="A17188" s="19" t="s">
        <v>212916</v>
      </c>
      <c r="B17188" s="20" t="s">
        <v>192221</v>
      </c>
      <c r="C17188" s="22">
        <v>41</v>
      </c>
      <c r="D17188" s="21" t="s">
        <v>174391</v>
      </c>
      <c r="E17188" s="22">
        <v>75</v>
      </c>
      <c r="F17188" s="21" t="s">
        <v>173566</v>
      </c>
      <c r="G17188" s="22">
        <v>28</v>
      </c>
      <c r="H17188" s="22">
        <v>147</v>
      </c>
      <c r="I17188" s="21" t="s">
        <v>212917</v>
      </c>
    </row>
    <row r="17189" spans="1:9" ht="32" customHeight="1">
      <c r="A17189" s="19" t="s">
        <v>212918</v>
      </c>
      <c r="B17189" s="20" t="s">
        <v>172150</v>
      </c>
      <c r="C17189" s="22">
        <v>66</v>
      </c>
      <c r="D17189" s="21" t="s">
        <v>177883</v>
      </c>
      <c r="E17189" s="22">
        <v>17</v>
      </c>
      <c r="F17189" s="21" t="s">
        <v>171693</v>
      </c>
      <c r="G17189" s="22">
        <v>46</v>
      </c>
      <c r="H17189" s="22">
        <v>132</v>
      </c>
      <c r="I17189" s="21" t="s">
        <v>212919</v>
      </c>
    </row>
    <row r="17190" spans="1:9" ht="32" customHeight="1">
      <c r="A17190" s="19" t="s">
        <v>212920</v>
      </c>
      <c r="B17190" s="20" t="s">
        <v>175800</v>
      </c>
      <c r="C17190" s="22">
        <v>33</v>
      </c>
      <c r="D17190" s="21" t="s">
        <v>177613</v>
      </c>
      <c r="E17190" s="22">
        <v>51</v>
      </c>
      <c r="F17190" s="22">
        <v>20</v>
      </c>
      <c r="G17190" s="22">
        <v>21</v>
      </c>
      <c r="H17190" s="22">
        <v>108</v>
      </c>
      <c r="I17190" s="21" t="s">
        <v>212921</v>
      </c>
    </row>
    <row r="17191" spans="1:9" ht="32" customHeight="1">
      <c r="A17191" s="19" t="s">
        <v>212922</v>
      </c>
      <c r="B17191" s="20" t="s">
        <v>190157</v>
      </c>
      <c r="C17191" s="22">
        <v>65</v>
      </c>
      <c r="D17191" s="21" t="s">
        <v>172318</v>
      </c>
      <c r="E17191" s="22">
        <v>20</v>
      </c>
      <c r="F17191" s="21" t="s">
        <v>182135</v>
      </c>
      <c r="G17191" s="22">
        <v>36</v>
      </c>
      <c r="H17191" s="22">
        <v>124</v>
      </c>
      <c r="I17191" s="21" t="s">
        <v>212923</v>
      </c>
    </row>
    <row r="17192" spans="1:9" ht="32" customHeight="1">
      <c r="A17192" s="19" t="s">
        <v>212924</v>
      </c>
      <c r="B17192" s="20" t="s">
        <v>177269</v>
      </c>
      <c r="C17192" s="22">
        <v>11</v>
      </c>
      <c r="D17192" s="21" t="s">
        <v>171348</v>
      </c>
      <c r="E17192" s="22">
        <v>49</v>
      </c>
      <c r="F17192" s="21" t="s">
        <v>177226</v>
      </c>
      <c r="G17192" s="22">
        <v>1</v>
      </c>
      <c r="H17192" s="22">
        <v>64</v>
      </c>
      <c r="I17192" s="21" t="s">
        <v>212925</v>
      </c>
    </row>
    <row r="17193" spans="1:9" ht="32" customHeight="1">
      <c r="A17193" s="19" t="s">
        <v>212926</v>
      </c>
      <c r="B17193" s="20" t="s">
        <v>170103</v>
      </c>
      <c r="C17193" s="22">
        <v>60</v>
      </c>
      <c r="D17193" s="21" t="s">
        <v>169862</v>
      </c>
      <c r="E17193" s="22">
        <v>3</v>
      </c>
      <c r="F17193" s="22">
        <v>0</v>
      </c>
      <c r="G17193" s="22">
        <v>0</v>
      </c>
      <c r="H17193" s="22">
        <v>66</v>
      </c>
      <c r="I17193" s="21" t="s">
        <v>212927</v>
      </c>
    </row>
    <row r="17194" spans="1:9" ht="32" customHeight="1">
      <c r="A17194" s="19" t="s">
        <v>212928</v>
      </c>
      <c r="B17194" s="20" t="s">
        <v>187084</v>
      </c>
      <c r="C17194" s="22">
        <v>6</v>
      </c>
      <c r="D17194" s="21" t="s">
        <v>170045</v>
      </c>
      <c r="E17194" s="22">
        <v>10</v>
      </c>
      <c r="F17194" s="21" t="s">
        <v>170704</v>
      </c>
      <c r="G17194" s="22">
        <v>45</v>
      </c>
      <c r="H17194" s="22">
        <v>64</v>
      </c>
      <c r="I17194" s="21" t="s">
        <v>212929</v>
      </c>
    </row>
    <row r="17195" spans="1:9" ht="32" customHeight="1">
      <c r="A17195" s="19" t="s">
        <v>212930</v>
      </c>
      <c r="B17195" s="20" t="s">
        <v>180259</v>
      </c>
      <c r="C17195" s="22">
        <v>55</v>
      </c>
      <c r="D17195" s="21" t="s">
        <v>177637</v>
      </c>
      <c r="E17195" s="22">
        <v>42</v>
      </c>
      <c r="F17195" s="21" t="s">
        <v>183668</v>
      </c>
      <c r="G17195" s="22">
        <v>21</v>
      </c>
      <c r="H17195" s="22">
        <v>121</v>
      </c>
      <c r="I17195" s="21" t="s">
        <v>212931</v>
      </c>
    </row>
    <row r="17196" spans="1:9" ht="32" customHeight="1">
      <c r="A17196" s="19" t="s">
        <v>212932</v>
      </c>
      <c r="B17196" s="20" t="s">
        <v>170895</v>
      </c>
      <c r="C17196" s="22">
        <v>90</v>
      </c>
      <c r="D17196" s="21" t="s">
        <v>180808</v>
      </c>
      <c r="E17196" s="22">
        <v>29</v>
      </c>
      <c r="F17196" s="22">
        <v>0</v>
      </c>
      <c r="G17196" s="22">
        <v>0</v>
      </c>
      <c r="H17196" s="22">
        <v>122</v>
      </c>
      <c r="I17196" s="21" t="s">
        <v>212933</v>
      </c>
    </row>
    <row r="17197" spans="1:9" ht="32" customHeight="1">
      <c r="A17197" s="19" t="s">
        <v>212934</v>
      </c>
      <c r="B17197" s="20" t="s">
        <v>171811</v>
      </c>
      <c r="C17197" s="22">
        <v>72</v>
      </c>
      <c r="D17197" s="21" t="s">
        <v>169647</v>
      </c>
      <c r="E17197" s="22">
        <v>6</v>
      </c>
      <c r="F17197" s="21" t="s">
        <v>169667</v>
      </c>
      <c r="G17197" s="22">
        <v>16</v>
      </c>
      <c r="H17197" s="22">
        <v>97</v>
      </c>
      <c r="I17197" s="21" t="s">
        <v>212935</v>
      </c>
    </row>
    <row r="17198" spans="1:9" ht="32" customHeight="1">
      <c r="A17198" s="19" t="s">
        <v>212936</v>
      </c>
      <c r="B17198" s="20" t="s">
        <v>171811</v>
      </c>
      <c r="C17198" s="22">
        <v>72</v>
      </c>
      <c r="D17198" s="21" t="s">
        <v>169647</v>
      </c>
      <c r="E17198" s="22">
        <v>6</v>
      </c>
      <c r="F17198" s="21" t="s">
        <v>169667</v>
      </c>
      <c r="G17198" s="22">
        <v>16</v>
      </c>
      <c r="H17198" s="22">
        <v>97</v>
      </c>
      <c r="I17198" s="21" t="s">
        <v>212937</v>
      </c>
    </row>
    <row r="17199" spans="1:9" ht="44" customHeight="1">
      <c r="A17199" s="19" t="s">
        <v>212938</v>
      </c>
      <c r="B17199" s="20" t="s">
        <v>172189</v>
      </c>
      <c r="C17199" s="22">
        <v>13</v>
      </c>
      <c r="D17199" s="21" t="s">
        <v>170525</v>
      </c>
      <c r="E17199" s="22">
        <v>54</v>
      </c>
      <c r="F17199" s="22">
        <v>0</v>
      </c>
      <c r="G17199" s="22">
        <v>0</v>
      </c>
      <c r="H17199" s="22">
        <v>70</v>
      </c>
      <c r="I17199" s="21" t="s">
        <v>212939</v>
      </c>
    </row>
    <row r="17200" spans="1:9" ht="44" customHeight="1">
      <c r="A17200" s="19" t="s">
        <v>212940</v>
      </c>
      <c r="B17200" s="20" t="s">
        <v>170252</v>
      </c>
      <c r="C17200" s="22">
        <v>5</v>
      </c>
      <c r="D17200" s="21" t="s">
        <v>181579</v>
      </c>
      <c r="E17200" s="22">
        <v>77</v>
      </c>
      <c r="F17200" s="21" t="s">
        <v>170252</v>
      </c>
      <c r="G17200" s="22">
        <v>5</v>
      </c>
      <c r="H17200" s="22">
        <v>90</v>
      </c>
      <c r="I17200" s="21" t="s">
        <v>212941</v>
      </c>
    </row>
    <row r="17201" spans="1:9" ht="44" customHeight="1">
      <c r="A17201" s="19" t="s">
        <v>212942</v>
      </c>
      <c r="B17201" s="40">
        <v>3125</v>
      </c>
      <c r="C17201" s="22">
        <v>4</v>
      </c>
      <c r="D17201" s="21" t="s">
        <v>183079</v>
      </c>
      <c r="E17201" s="22">
        <v>119</v>
      </c>
      <c r="F17201" s="21" t="s">
        <v>179294</v>
      </c>
      <c r="G17201" s="22">
        <v>5</v>
      </c>
      <c r="H17201" s="22">
        <v>131</v>
      </c>
      <c r="I17201" s="21" t="s">
        <v>212943</v>
      </c>
    </row>
    <row r="17202" spans="1:9" ht="44" customHeight="1">
      <c r="A17202" s="19" t="s">
        <v>212944</v>
      </c>
      <c r="B17202" s="20" t="s">
        <v>172793</v>
      </c>
      <c r="C17202" s="22">
        <v>14</v>
      </c>
      <c r="D17202" s="21" t="s">
        <v>197091</v>
      </c>
      <c r="E17202" s="22">
        <v>85</v>
      </c>
      <c r="F17202" s="21" t="s">
        <v>170120</v>
      </c>
      <c r="G17202" s="22">
        <v>2</v>
      </c>
      <c r="H17202" s="22">
        <v>104</v>
      </c>
      <c r="I17202" s="21" t="s">
        <v>212945</v>
      </c>
    </row>
    <row r="17203" spans="1:9" ht="44" customHeight="1">
      <c r="A17203" s="19" t="s">
        <v>212946</v>
      </c>
      <c r="B17203" s="20" t="s">
        <v>212947</v>
      </c>
      <c r="C17203" s="22">
        <v>72</v>
      </c>
      <c r="D17203" s="21" t="s">
        <v>178776</v>
      </c>
      <c r="E17203" s="22">
        <v>63</v>
      </c>
      <c r="F17203" s="21" t="s">
        <v>192054</v>
      </c>
      <c r="G17203" s="22">
        <v>38</v>
      </c>
      <c r="H17203" s="22">
        <v>176</v>
      </c>
      <c r="I17203" s="21" t="s">
        <v>212948</v>
      </c>
    </row>
    <row r="17204" spans="1:9" ht="32" customHeight="1">
      <c r="A17204" s="19" t="s">
        <v>212949</v>
      </c>
      <c r="B17204" s="20" t="s">
        <v>178594</v>
      </c>
      <c r="C17204" s="22">
        <v>38</v>
      </c>
      <c r="D17204" s="21" t="s">
        <v>179871</v>
      </c>
      <c r="E17204" s="22">
        <v>10</v>
      </c>
      <c r="F17204" s="21" t="s">
        <v>174429</v>
      </c>
      <c r="G17204" s="22">
        <v>31</v>
      </c>
      <c r="H17204" s="22">
        <v>82</v>
      </c>
      <c r="I17204" s="21" t="s">
        <v>212950</v>
      </c>
    </row>
    <row r="17205" spans="1:9" ht="44" customHeight="1">
      <c r="A17205" s="19" t="s">
        <v>212951</v>
      </c>
      <c r="B17205" s="20" t="s">
        <v>172502</v>
      </c>
      <c r="C17205" s="22">
        <v>47</v>
      </c>
      <c r="D17205" s="21" t="s">
        <v>170971</v>
      </c>
      <c r="E17205" s="22">
        <v>3</v>
      </c>
      <c r="F17205" s="21" t="s">
        <v>170423</v>
      </c>
      <c r="G17205" s="22">
        <v>1</v>
      </c>
      <c r="H17205" s="22">
        <v>54</v>
      </c>
      <c r="I17205" s="21" t="s">
        <v>212952</v>
      </c>
    </row>
    <row r="17206" spans="1:9" ht="32" customHeight="1">
      <c r="A17206" s="19" t="s">
        <v>212953</v>
      </c>
      <c r="B17206" s="20" t="s">
        <v>175453</v>
      </c>
      <c r="C17206" s="22">
        <v>63</v>
      </c>
      <c r="D17206" s="21" t="s">
        <v>171331</v>
      </c>
      <c r="E17206" s="22">
        <v>96</v>
      </c>
      <c r="F17206" s="21" t="s">
        <v>212954</v>
      </c>
      <c r="G17206" s="22">
        <v>37</v>
      </c>
      <c r="H17206" s="22">
        <v>199</v>
      </c>
      <c r="I17206" s="21" t="s">
        <v>212955</v>
      </c>
    </row>
    <row r="17207" spans="1:9" ht="32" customHeight="1">
      <c r="A17207" s="19" t="s">
        <v>212956</v>
      </c>
      <c r="B17207" s="20" t="s">
        <v>170418</v>
      </c>
      <c r="C17207" s="22">
        <v>3</v>
      </c>
      <c r="D17207" s="21" t="s">
        <v>179693</v>
      </c>
      <c r="E17207" s="22">
        <v>91</v>
      </c>
      <c r="F17207" s="22">
        <v>0</v>
      </c>
      <c r="G17207" s="22">
        <v>0</v>
      </c>
      <c r="H17207" s="22">
        <v>97</v>
      </c>
      <c r="I17207" s="21" t="s">
        <v>212957</v>
      </c>
    </row>
    <row r="17208" spans="1:9" ht="32" customHeight="1">
      <c r="A17208" s="19" t="s">
        <v>212958</v>
      </c>
      <c r="B17208" s="20" t="s">
        <v>181377</v>
      </c>
      <c r="C17208" s="22">
        <v>6</v>
      </c>
      <c r="D17208" s="21" t="s">
        <v>181376</v>
      </c>
      <c r="E17208" s="22">
        <v>67</v>
      </c>
      <c r="F17208" s="22">
        <v>0</v>
      </c>
      <c r="G17208" s="22">
        <v>0</v>
      </c>
      <c r="H17208" s="22">
        <v>76</v>
      </c>
      <c r="I17208" s="21" t="s">
        <v>212959</v>
      </c>
    </row>
    <row r="17209" spans="1:9" ht="32" customHeight="1">
      <c r="A17209" s="19" t="s">
        <v>212960</v>
      </c>
      <c r="B17209" s="20" t="s">
        <v>170805</v>
      </c>
      <c r="C17209" s="22">
        <v>86</v>
      </c>
      <c r="D17209" s="21" t="s">
        <v>170350</v>
      </c>
      <c r="E17209" s="22">
        <v>15</v>
      </c>
      <c r="F17209" s="21" t="s">
        <v>172608</v>
      </c>
      <c r="G17209" s="22">
        <v>13</v>
      </c>
      <c r="H17209" s="22">
        <v>117</v>
      </c>
      <c r="I17209" s="21" t="s">
        <v>212961</v>
      </c>
    </row>
    <row r="17210" spans="1:9" ht="32" customHeight="1">
      <c r="A17210" s="19" t="s">
        <v>212962</v>
      </c>
      <c r="B17210" s="20" t="s">
        <v>176775</v>
      </c>
      <c r="C17210" s="22">
        <v>17</v>
      </c>
      <c r="D17210" s="21" t="s">
        <v>184635</v>
      </c>
      <c r="E17210" s="22">
        <v>53</v>
      </c>
      <c r="F17210" s="22">
        <v>0</v>
      </c>
      <c r="G17210" s="22">
        <v>0</v>
      </c>
      <c r="H17210" s="22">
        <v>73</v>
      </c>
      <c r="I17210" s="21" t="s">
        <v>212963</v>
      </c>
    </row>
    <row r="17211" spans="1:9" ht="32" customHeight="1">
      <c r="A17211" s="19" t="s">
        <v>212964</v>
      </c>
      <c r="B17211" s="20" t="s">
        <v>169917</v>
      </c>
      <c r="C17211" s="22">
        <v>7</v>
      </c>
      <c r="D17211" s="21" t="s">
        <v>212965</v>
      </c>
      <c r="E17211" s="22">
        <v>128</v>
      </c>
      <c r="F17211" s="21" t="s">
        <v>189133</v>
      </c>
      <c r="G17211" s="22">
        <v>4</v>
      </c>
      <c r="H17211" s="22">
        <v>142</v>
      </c>
      <c r="I17211" s="21" t="s">
        <v>212966</v>
      </c>
    </row>
    <row r="17212" spans="1:9" ht="32" customHeight="1">
      <c r="A17212" s="19" t="s">
        <v>212967</v>
      </c>
      <c r="B17212" s="24">
        <v>0</v>
      </c>
      <c r="C17212" s="22">
        <v>0</v>
      </c>
      <c r="D17212" s="22">
        <v>100</v>
      </c>
      <c r="E17212" s="22">
        <v>120</v>
      </c>
      <c r="F17212" s="22">
        <v>0</v>
      </c>
      <c r="G17212" s="22">
        <v>0</v>
      </c>
      <c r="H17212" s="22">
        <v>123</v>
      </c>
      <c r="I17212" s="21" t="s">
        <v>212968</v>
      </c>
    </row>
    <row r="17213" spans="1:9" ht="32" customHeight="1">
      <c r="A17213" s="19" t="s">
        <v>212969</v>
      </c>
      <c r="B17213" s="20" t="s">
        <v>200000</v>
      </c>
      <c r="C17213" s="22">
        <v>11</v>
      </c>
      <c r="D17213" s="21" t="s">
        <v>173834</v>
      </c>
      <c r="E17213" s="22">
        <v>22</v>
      </c>
      <c r="F17213" s="21" t="s">
        <v>181825</v>
      </c>
      <c r="G17213" s="22">
        <v>20</v>
      </c>
      <c r="H17213" s="22">
        <v>56</v>
      </c>
      <c r="I17213" s="21" t="s">
        <v>212970</v>
      </c>
    </row>
    <row r="17214" spans="1:9" ht="32" customHeight="1">
      <c r="A17214" s="19" t="s">
        <v>212971</v>
      </c>
      <c r="B17214" s="20" t="s">
        <v>176443</v>
      </c>
      <c r="C17214" s="22">
        <v>63</v>
      </c>
      <c r="D17214" s="21" t="s">
        <v>178033</v>
      </c>
      <c r="E17214" s="22">
        <v>9</v>
      </c>
      <c r="F17214" s="21" t="s">
        <v>169659</v>
      </c>
      <c r="G17214" s="22">
        <v>42</v>
      </c>
      <c r="H17214" s="22">
        <v>117</v>
      </c>
      <c r="I17214" s="21" t="s">
        <v>212972</v>
      </c>
    </row>
    <row r="17215" spans="1:9" ht="32" customHeight="1">
      <c r="A17215" s="19" t="s">
        <v>212973</v>
      </c>
      <c r="B17215" s="20" t="s">
        <v>177826</v>
      </c>
      <c r="C17215" s="22">
        <v>41</v>
      </c>
      <c r="D17215" s="21" t="s">
        <v>170589</v>
      </c>
      <c r="E17215" s="22">
        <v>84</v>
      </c>
      <c r="F17215" s="21" t="s">
        <v>188065</v>
      </c>
      <c r="G17215" s="22">
        <v>8</v>
      </c>
      <c r="H17215" s="22">
        <v>136</v>
      </c>
      <c r="I17215" s="21" t="s">
        <v>212974</v>
      </c>
    </row>
    <row r="17216" spans="1:9" ht="32" customHeight="1">
      <c r="A17216" s="19" t="s">
        <v>212975</v>
      </c>
      <c r="B17216" s="20" t="s">
        <v>172742</v>
      </c>
      <c r="C17216" s="22">
        <v>40</v>
      </c>
      <c r="D17216" s="22">
        <v>0</v>
      </c>
      <c r="E17216" s="22">
        <v>0</v>
      </c>
      <c r="F17216" s="21" t="s">
        <v>170065</v>
      </c>
      <c r="G17216" s="22">
        <v>8</v>
      </c>
      <c r="H17216" s="22">
        <v>51</v>
      </c>
      <c r="I17216" s="21" t="s">
        <v>212976</v>
      </c>
    </row>
    <row r="17217" spans="1:9" ht="32" customHeight="1">
      <c r="A17217" s="19" t="s">
        <v>212977</v>
      </c>
      <c r="B17217" s="24">
        <v>0</v>
      </c>
      <c r="C17217" s="22">
        <v>0</v>
      </c>
      <c r="D17217" s="21" t="s">
        <v>174572</v>
      </c>
      <c r="E17217" s="22">
        <v>50</v>
      </c>
      <c r="F17217" s="21" t="s">
        <v>170423</v>
      </c>
      <c r="G17217" s="22">
        <v>1</v>
      </c>
      <c r="H17217" s="22">
        <v>54</v>
      </c>
      <c r="I17217" s="21" t="s">
        <v>212978</v>
      </c>
    </row>
    <row r="17218" spans="1:9" ht="32" customHeight="1">
      <c r="A17218" s="19" t="s">
        <v>212979</v>
      </c>
      <c r="B17218" s="24">
        <v>0</v>
      </c>
      <c r="C17218" s="22">
        <v>0</v>
      </c>
      <c r="D17218" s="21" t="s">
        <v>188741</v>
      </c>
      <c r="E17218" s="22">
        <v>122</v>
      </c>
      <c r="F17218" s="21" t="s">
        <v>188742</v>
      </c>
      <c r="G17218" s="22">
        <v>52</v>
      </c>
      <c r="H17218" s="22">
        <v>177</v>
      </c>
      <c r="I17218" s="21" t="s">
        <v>212980</v>
      </c>
    </row>
    <row r="17219" spans="1:9" ht="44" customHeight="1">
      <c r="A17219" s="19" t="s">
        <v>212981</v>
      </c>
      <c r="B17219" s="20" t="s">
        <v>184710</v>
      </c>
      <c r="C17219" s="22">
        <v>82</v>
      </c>
      <c r="D17219" s="21" t="s">
        <v>171456</v>
      </c>
      <c r="E17219" s="22">
        <v>48</v>
      </c>
      <c r="F17219" s="21" t="s">
        <v>169945</v>
      </c>
      <c r="G17219" s="22">
        <v>10</v>
      </c>
      <c r="H17219" s="22">
        <v>143</v>
      </c>
      <c r="I17219" s="21" t="s">
        <v>212982</v>
      </c>
    </row>
    <row r="17220" spans="1:9" ht="44" customHeight="1">
      <c r="A17220" s="19" t="s">
        <v>212983</v>
      </c>
      <c r="B17220" s="20" t="s">
        <v>212984</v>
      </c>
      <c r="C17220" s="22">
        <v>106</v>
      </c>
      <c r="D17220" s="21" t="s">
        <v>173027</v>
      </c>
      <c r="E17220" s="22">
        <v>48</v>
      </c>
      <c r="F17220" s="21" t="s">
        <v>169705</v>
      </c>
      <c r="G17220" s="22">
        <v>10</v>
      </c>
      <c r="H17220" s="22">
        <v>167</v>
      </c>
      <c r="I17220" s="21" t="s">
        <v>212985</v>
      </c>
    </row>
    <row r="17221" spans="1:9" ht="44" customHeight="1">
      <c r="A17221" s="19" t="s">
        <v>212986</v>
      </c>
      <c r="B17221" s="20" t="s">
        <v>172387</v>
      </c>
      <c r="C17221" s="22">
        <v>65</v>
      </c>
      <c r="D17221" s="21" t="s">
        <v>175003</v>
      </c>
      <c r="E17221" s="22">
        <v>46</v>
      </c>
      <c r="F17221" s="21" t="s">
        <v>170788</v>
      </c>
      <c r="G17221" s="22">
        <v>3</v>
      </c>
      <c r="H17221" s="22">
        <v>117</v>
      </c>
      <c r="I17221" s="21" t="s">
        <v>212987</v>
      </c>
    </row>
    <row r="17222" spans="1:9" ht="32" customHeight="1">
      <c r="A17222" s="19" t="s">
        <v>212988</v>
      </c>
      <c r="B17222" s="20" t="s">
        <v>172742</v>
      </c>
      <c r="C17222" s="22">
        <v>40</v>
      </c>
      <c r="D17222" s="22">
        <v>0</v>
      </c>
      <c r="E17222" s="22">
        <v>0</v>
      </c>
      <c r="F17222" s="21" t="s">
        <v>170065</v>
      </c>
      <c r="G17222" s="22">
        <v>8</v>
      </c>
      <c r="H17222" s="22">
        <v>51</v>
      </c>
      <c r="I17222" s="21" t="s">
        <v>212989</v>
      </c>
    </row>
    <row r="17223" spans="1:9" ht="32" customHeight="1">
      <c r="A17223" s="19" t="s">
        <v>212990</v>
      </c>
      <c r="B17223" s="20" t="s">
        <v>173863</v>
      </c>
      <c r="C17223" s="22">
        <v>4</v>
      </c>
      <c r="D17223" s="21" t="s">
        <v>175474</v>
      </c>
      <c r="E17223" s="22">
        <v>104</v>
      </c>
      <c r="F17223" s="22">
        <v>0</v>
      </c>
      <c r="G17223" s="22">
        <v>0</v>
      </c>
      <c r="H17223" s="22">
        <v>111</v>
      </c>
      <c r="I17223" s="21" t="s">
        <v>212991</v>
      </c>
    </row>
    <row r="17224" spans="1:9" ht="32" customHeight="1">
      <c r="A17224" s="19" t="s">
        <v>212992</v>
      </c>
      <c r="B17224" s="20" t="s">
        <v>212993</v>
      </c>
      <c r="C17224" s="22">
        <v>9</v>
      </c>
      <c r="D17224" s="21" t="s">
        <v>212994</v>
      </c>
      <c r="E17224" s="22">
        <v>154</v>
      </c>
      <c r="F17224" s="21" t="s">
        <v>206212</v>
      </c>
      <c r="G17224" s="22">
        <v>10</v>
      </c>
      <c r="H17224" s="22">
        <v>176</v>
      </c>
      <c r="I17224" s="21" t="s">
        <v>212995</v>
      </c>
    </row>
    <row r="17225" spans="1:9" ht="32" customHeight="1">
      <c r="A17225" s="19" t="s">
        <v>212996</v>
      </c>
      <c r="B17225" s="20" t="s">
        <v>208273</v>
      </c>
      <c r="C17225" s="22">
        <v>65</v>
      </c>
      <c r="D17225" s="21" t="s">
        <v>182445</v>
      </c>
      <c r="E17225" s="22">
        <v>11</v>
      </c>
      <c r="F17225" s="21" t="s">
        <v>170734</v>
      </c>
      <c r="G17225" s="22">
        <v>7</v>
      </c>
      <c r="H17225" s="22">
        <v>86</v>
      </c>
      <c r="I17225" s="21" t="s">
        <v>212997</v>
      </c>
    </row>
    <row r="17226" spans="1:9" ht="32" customHeight="1">
      <c r="A17226" s="19" t="s">
        <v>212998</v>
      </c>
      <c r="B17226" s="20" t="s">
        <v>175746</v>
      </c>
      <c r="C17226" s="22">
        <v>7</v>
      </c>
      <c r="D17226" s="21" t="s">
        <v>186522</v>
      </c>
      <c r="E17226" s="22">
        <v>67</v>
      </c>
      <c r="F17226" s="21" t="s">
        <v>170757</v>
      </c>
      <c r="G17226" s="22">
        <v>1</v>
      </c>
      <c r="H17226" s="22">
        <v>78</v>
      </c>
      <c r="I17226" s="21" t="s">
        <v>212999</v>
      </c>
    </row>
    <row r="17227" spans="1:9" ht="32" customHeight="1">
      <c r="A17227" s="19" t="s">
        <v>213000</v>
      </c>
      <c r="B17227" s="20" t="s">
        <v>171761</v>
      </c>
      <c r="C17227" s="22">
        <v>16</v>
      </c>
      <c r="D17227" s="21" t="s">
        <v>173985</v>
      </c>
      <c r="E17227" s="22">
        <v>89</v>
      </c>
      <c r="F17227" s="21" t="s">
        <v>171013</v>
      </c>
      <c r="G17227" s="22">
        <v>1</v>
      </c>
      <c r="H17227" s="22">
        <v>109</v>
      </c>
      <c r="I17227" s="21" t="s">
        <v>213001</v>
      </c>
    </row>
    <row r="17228" spans="1:9" ht="32" customHeight="1">
      <c r="A17228" s="19" t="s">
        <v>213002</v>
      </c>
      <c r="B17228" s="20" t="s">
        <v>171641</v>
      </c>
      <c r="C17228" s="22">
        <v>35</v>
      </c>
      <c r="D17228" s="21" t="s">
        <v>176410</v>
      </c>
      <c r="E17228" s="22">
        <v>4</v>
      </c>
      <c r="F17228" s="21" t="s">
        <v>174162</v>
      </c>
      <c r="G17228" s="22">
        <v>16</v>
      </c>
      <c r="H17228" s="22">
        <v>58</v>
      </c>
      <c r="I17228" s="21" t="s">
        <v>213003</v>
      </c>
    </row>
    <row r="17229" spans="1:9" ht="32" customHeight="1">
      <c r="A17229" s="19" t="s">
        <v>213004</v>
      </c>
      <c r="B17229" s="20" t="s">
        <v>183030</v>
      </c>
      <c r="C17229" s="22">
        <v>59</v>
      </c>
      <c r="D17229" s="22">
        <v>10</v>
      </c>
      <c r="E17229" s="22">
        <v>7</v>
      </c>
      <c r="F17229" s="21" t="s">
        <v>174963</v>
      </c>
      <c r="G17229" s="22">
        <v>4</v>
      </c>
      <c r="H17229" s="22">
        <v>73</v>
      </c>
      <c r="I17229" s="21" t="s">
        <v>213005</v>
      </c>
    </row>
    <row r="17230" spans="1:9" ht="32" customHeight="1">
      <c r="A17230" s="19" t="s">
        <v>213006</v>
      </c>
      <c r="B17230" s="20" t="s">
        <v>183030</v>
      </c>
      <c r="C17230" s="22">
        <v>59</v>
      </c>
      <c r="D17230" s="22">
        <v>10</v>
      </c>
      <c r="E17230" s="22">
        <v>7</v>
      </c>
      <c r="F17230" s="21" t="s">
        <v>174963</v>
      </c>
      <c r="G17230" s="22">
        <v>4</v>
      </c>
      <c r="H17230" s="22">
        <v>73</v>
      </c>
      <c r="I17230" s="21" t="s">
        <v>213007</v>
      </c>
    </row>
    <row r="17231" spans="1:9" ht="32" customHeight="1">
      <c r="A17231" s="19" t="s">
        <v>213008</v>
      </c>
      <c r="B17231" s="20" t="s">
        <v>169727</v>
      </c>
      <c r="C17231" s="22">
        <v>48</v>
      </c>
      <c r="D17231" s="21" t="s">
        <v>175720</v>
      </c>
      <c r="E17231" s="22">
        <v>43</v>
      </c>
      <c r="F17231" s="21" t="s">
        <v>170561</v>
      </c>
      <c r="G17231" s="22">
        <v>14</v>
      </c>
      <c r="H17231" s="22">
        <v>108</v>
      </c>
      <c r="I17231" s="21" t="s">
        <v>213009</v>
      </c>
    </row>
    <row r="17232" spans="1:9" ht="32" customHeight="1">
      <c r="A17232" s="19" t="s">
        <v>213010</v>
      </c>
      <c r="B17232" s="20" t="s">
        <v>170155</v>
      </c>
      <c r="C17232" s="22">
        <v>15</v>
      </c>
      <c r="D17232" s="21" t="s">
        <v>213011</v>
      </c>
      <c r="E17232" s="22">
        <v>73</v>
      </c>
      <c r="F17232" s="21" t="s">
        <v>174942</v>
      </c>
      <c r="G17232" s="22">
        <v>5</v>
      </c>
      <c r="H17232" s="22">
        <v>96</v>
      </c>
      <c r="I17232" s="21" t="s">
        <v>213012</v>
      </c>
    </row>
    <row r="17233" spans="1:9" ht="44" customHeight="1">
      <c r="A17233" s="19" t="s">
        <v>213013</v>
      </c>
      <c r="B17233" s="24">
        <v>0</v>
      </c>
      <c r="C17233" s="22">
        <v>0</v>
      </c>
      <c r="D17233" s="21" t="s">
        <v>209687</v>
      </c>
      <c r="E17233" s="22">
        <v>77</v>
      </c>
      <c r="F17233" s="21" t="s">
        <v>185653</v>
      </c>
      <c r="G17233" s="22">
        <v>6</v>
      </c>
      <c r="H17233" s="22">
        <v>86</v>
      </c>
      <c r="I17233" s="21" t="s">
        <v>213014</v>
      </c>
    </row>
    <row r="17234" spans="1:9" ht="32" customHeight="1">
      <c r="A17234" s="19" t="s">
        <v>213015</v>
      </c>
      <c r="B17234" s="20" t="s">
        <v>170680</v>
      </c>
      <c r="C17234" s="22">
        <v>4</v>
      </c>
      <c r="D17234" s="21" t="s">
        <v>213016</v>
      </c>
      <c r="E17234" s="22">
        <v>103</v>
      </c>
      <c r="F17234" s="21" t="s">
        <v>176939</v>
      </c>
      <c r="G17234" s="22">
        <v>13</v>
      </c>
      <c r="H17234" s="22">
        <v>123</v>
      </c>
      <c r="I17234" s="21" t="s">
        <v>213017</v>
      </c>
    </row>
    <row r="17235" spans="1:9" ht="32" customHeight="1">
      <c r="A17235" s="19" t="s">
        <v>213018</v>
      </c>
      <c r="B17235" s="20" t="s">
        <v>206453</v>
      </c>
      <c r="C17235" s="22">
        <v>51</v>
      </c>
      <c r="D17235" s="22">
        <v>0</v>
      </c>
      <c r="E17235" s="22">
        <v>0</v>
      </c>
      <c r="F17235" s="21" t="s">
        <v>175628</v>
      </c>
      <c r="G17235" s="22">
        <v>5</v>
      </c>
      <c r="H17235" s="22">
        <v>59</v>
      </c>
      <c r="I17235" s="21" t="s">
        <v>213019</v>
      </c>
    </row>
    <row r="17236" spans="1:9" ht="32" customHeight="1">
      <c r="A17236" s="19" t="s">
        <v>213020</v>
      </c>
      <c r="B17236" s="20" t="s">
        <v>174226</v>
      </c>
      <c r="C17236" s="22">
        <v>8</v>
      </c>
      <c r="D17236" s="21" t="s">
        <v>206323</v>
      </c>
      <c r="E17236" s="22">
        <v>99</v>
      </c>
      <c r="F17236" s="21" t="s">
        <v>213021</v>
      </c>
      <c r="G17236" s="22">
        <v>35</v>
      </c>
      <c r="H17236" s="22">
        <v>145</v>
      </c>
      <c r="I17236" s="21" t="s">
        <v>213022</v>
      </c>
    </row>
    <row r="17237" spans="1:9" ht="32" customHeight="1">
      <c r="A17237" s="19" t="s">
        <v>213023</v>
      </c>
      <c r="B17237" s="20" t="s">
        <v>213024</v>
      </c>
      <c r="C17237" s="22">
        <v>46</v>
      </c>
      <c r="D17237" s="21" t="s">
        <v>177011</v>
      </c>
      <c r="E17237" s="22">
        <v>104</v>
      </c>
      <c r="F17237" s="21" t="s">
        <v>170115</v>
      </c>
      <c r="G17237" s="22">
        <v>15</v>
      </c>
      <c r="H17237" s="22">
        <v>168</v>
      </c>
      <c r="I17237" s="21" t="s">
        <v>213025</v>
      </c>
    </row>
    <row r="17238" spans="1:9" ht="32" customHeight="1">
      <c r="A17238" s="19" t="s">
        <v>213026</v>
      </c>
      <c r="B17238" s="20" t="s">
        <v>178008</v>
      </c>
      <c r="C17238" s="22">
        <v>1</v>
      </c>
      <c r="D17238" s="21" t="s">
        <v>171764</v>
      </c>
      <c r="E17238" s="22">
        <v>114</v>
      </c>
      <c r="F17238" s="21" t="s">
        <v>172878</v>
      </c>
      <c r="G17238" s="22">
        <v>3</v>
      </c>
      <c r="H17238" s="22">
        <v>121</v>
      </c>
      <c r="I17238" s="21" t="s">
        <v>213027</v>
      </c>
    </row>
    <row r="17239" spans="1:9" ht="32" customHeight="1">
      <c r="A17239" s="19" t="s">
        <v>213028</v>
      </c>
      <c r="B17239" s="20" t="s">
        <v>192214</v>
      </c>
      <c r="C17239" s="22">
        <v>32</v>
      </c>
      <c r="D17239" s="21" t="s">
        <v>169868</v>
      </c>
      <c r="E17239" s="22">
        <v>89</v>
      </c>
      <c r="F17239" s="21" t="s">
        <v>194679</v>
      </c>
      <c r="G17239" s="22">
        <v>20</v>
      </c>
      <c r="H17239" s="22">
        <v>144</v>
      </c>
      <c r="I17239" s="21" t="s">
        <v>213029</v>
      </c>
    </row>
    <row r="17240" spans="1:9" ht="32" customHeight="1">
      <c r="A17240" s="19" t="s">
        <v>213030</v>
      </c>
      <c r="B17240" s="20" t="s">
        <v>170163</v>
      </c>
      <c r="C17240" s="22">
        <v>54</v>
      </c>
      <c r="D17240" s="21" t="s">
        <v>178805</v>
      </c>
      <c r="E17240" s="22">
        <v>38</v>
      </c>
      <c r="F17240" s="21" t="s">
        <v>170298</v>
      </c>
      <c r="G17240" s="22">
        <v>2</v>
      </c>
      <c r="H17240" s="22">
        <v>97</v>
      </c>
      <c r="I17240" s="21" t="s">
        <v>213031</v>
      </c>
    </row>
    <row r="17241" spans="1:9" ht="32" customHeight="1">
      <c r="A17241" s="19" t="s">
        <v>213032</v>
      </c>
      <c r="B17241" s="20" t="s">
        <v>213033</v>
      </c>
      <c r="C17241" s="22">
        <v>69</v>
      </c>
      <c r="D17241" s="21" t="s">
        <v>184132</v>
      </c>
      <c r="E17241" s="22">
        <v>23</v>
      </c>
      <c r="F17241" s="21" t="s">
        <v>177323</v>
      </c>
      <c r="G17241" s="22">
        <v>14</v>
      </c>
      <c r="H17241" s="22">
        <v>109</v>
      </c>
      <c r="I17241" s="21" t="s">
        <v>213034</v>
      </c>
    </row>
    <row r="17242" spans="1:9" ht="32" customHeight="1">
      <c r="A17242" s="19" t="s">
        <v>213035</v>
      </c>
      <c r="B17242" s="20" t="s">
        <v>181582</v>
      </c>
      <c r="C17242" s="22">
        <v>59</v>
      </c>
      <c r="D17242" s="22">
        <v>0</v>
      </c>
      <c r="E17242" s="22">
        <v>0</v>
      </c>
      <c r="F17242" s="21" t="s">
        <v>171047</v>
      </c>
      <c r="G17242" s="22">
        <v>10</v>
      </c>
      <c r="H17242" s="22">
        <v>72</v>
      </c>
      <c r="I17242" s="21" t="s">
        <v>213036</v>
      </c>
    </row>
    <row r="17243" spans="1:9" ht="32" customHeight="1">
      <c r="A17243" s="19" t="s">
        <v>213037</v>
      </c>
      <c r="B17243" s="20" t="s">
        <v>182630</v>
      </c>
      <c r="C17243" s="22">
        <v>73</v>
      </c>
      <c r="D17243" s="22">
        <v>0</v>
      </c>
      <c r="E17243" s="22">
        <v>0</v>
      </c>
      <c r="F17243" s="21" t="s">
        <v>190661</v>
      </c>
      <c r="G17243" s="22">
        <v>10</v>
      </c>
      <c r="H17243" s="22">
        <v>86</v>
      </c>
      <c r="I17243" s="21" t="s">
        <v>213038</v>
      </c>
    </row>
    <row r="17244" spans="1:9" ht="32" customHeight="1">
      <c r="A17244" s="19" t="s">
        <v>213039</v>
      </c>
      <c r="B17244" s="20" t="s">
        <v>171529</v>
      </c>
      <c r="C17244" s="22">
        <v>27</v>
      </c>
      <c r="D17244" s="21" t="s">
        <v>213040</v>
      </c>
      <c r="E17244" s="22">
        <v>199</v>
      </c>
      <c r="F17244" s="21" t="s">
        <v>182030</v>
      </c>
      <c r="G17244" s="22">
        <v>26</v>
      </c>
      <c r="H17244" s="22">
        <v>255</v>
      </c>
      <c r="I17244" s="21" t="s">
        <v>213041</v>
      </c>
    </row>
    <row r="17245" spans="1:9" ht="44" customHeight="1">
      <c r="A17245" s="19" t="s">
        <v>213042</v>
      </c>
      <c r="B17245" s="20" t="s">
        <v>199780</v>
      </c>
      <c r="C17245" s="22">
        <v>117</v>
      </c>
      <c r="D17245" s="21" t="s">
        <v>174515</v>
      </c>
      <c r="E17245" s="22">
        <v>264</v>
      </c>
      <c r="F17245" s="21" t="s">
        <v>205646</v>
      </c>
      <c r="G17245" s="22">
        <v>39</v>
      </c>
      <c r="H17245" s="22">
        <v>423</v>
      </c>
      <c r="I17245" s="21" t="s">
        <v>213043</v>
      </c>
    </row>
    <row r="17246" spans="1:9" ht="44" customHeight="1">
      <c r="A17246" s="19" t="s">
        <v>213044</v>
      </c>
      <c r="B17246" s="20" t="s">
        <v>199780</v>
      </c>
      <c r="C17246" s="22">
        <v>117</v>
      </c>
      <c r="D17246" s="21" t="s">
        <v>174515</v>
      </c>
      <c r="E17246" s="22">
        <v>264</v>
      </c>
      <c r="F17246" s="21" t="s">
        <v>205646</v>
      </c>
      <c r="G17246" s="22">
        <v>39</v>
      </c>
      <c r="H17246" s="22">
        <v>423</v>
      </c>
      <c r="I17246" s="21" t="s">
        <v>213045</v>
      </c>
    </row>
    <row r="17247" spans="1:9" ht="44" customHeight="1">
      <c r="A17247" s="19" t="s">
        <v>213046</v>
      </c>
      <c r="B17247" s="24">
        <v>40</v>
      </c>
      <c r="C17247" s="22">
        <v>60</v>
      </c>
      <c r="D17247" s="22">
        <v>34</v>
      </c>
      <c r="E17247" s="22">
        <v>51</v>
      </c>
      <c r="F17247" s="22">
        <v>26</v>
      </c>
      <c r="G17247" s="22">
        <v>39</v>
      </c>
      <c r="H17247" s="22">
        <v>153</v>
      </c>
      <c r="I17247" s="21" t="s">
        <v>213047</v>
      </c>
    </row>
    <row r="17248" spans="1:9" ht="44" customHeight="1">
      <c r="A17248" s="19" t="s">
        <v>213048</v>
      </c>
      <c r="B17248" s="24">
        <v>40</v>
      </c>
      <c r="C17248" s="22">
        <v>60</v>
      </c>
      <c r="D17248" s="22">
        <v>34</v>
      </c>
      <c r="E17248" s="22">
        <v>51</v>
      </c>
      <c r="F17248" s="22">
        <v>26</v>
      </c>
      <c r="G17248" s="22">
        <v>39</v>
      </c>
      <c r="H17248" s="22">
        <v>153</v>
      </c>
      <c r="I17248" s="21" t="s">
        <v>213049</v>
      </c>
    </row>
    <row r="17249" spans="1:9" ht="44" customHeight="1">
      <c r="A17249" s="19" t="s">
        <v>213050</v>
      </c>
      <c r="B17249" s="20" t="s">
        <v>181033</v>
      </c>
      <c r="C17249" s="22">
        <v>108</v>
      </c>
      <c r="D17249" s="21" t="s">
        <v>194368</v>
      </c>
      <c r="E17249" s="22">
        <v>63</v>
      </c>
      <c r="F17249" s="21" t="s">
        <v>183156</v>
      </c>
      <c r="G17249" s="22">
        <v>75</v>
      </c>
      <c r="H17249" s="22">
        <v>249</v>
      </c>
      <c r="I17249" s="21" t="s">
        <v>213051</v>
      </c>
    </row>
    <row r="17250" spans="1:9" ht="44" customHeight="1">
      <c r="A17250" s="19" t="s">
        <v>213052</v>
      </c>
      <c r="B17250" s="20" t="s">
        <v>181033</v>
      </c>
      <c r="C17250" s="22">
        <v>108</v>
      </c>
      <c r="D17250" s="21" t="s">
        <v>194368</v>
      </c>
      <c r="E17250" s="22">
        <v>63</v>
      </c>
      <c r="F17250" s="21" t="s">
        <v>183156</v>
      </c>
      <c r="G17250" s="22">
        <v>75</v>
      </c>
      <c r="H17250" s="22">
        <v>249</v>
      </c>
      <c r="I17250" s="21" t="s">
        <v>213053</v>
      </c>
    </row>
    <row r="17251" spans="1:9" ht="44" customHeight="1">
      <c r="A17251" s="19" t="s">
        <v>213054</v>
      </c>
      <c r="B17251" s="20" t="s">
        <v>181033</v>
      </c>
      <c r="C17251" s="22">
        <v>108</v>
      </c>
      <c r="D17251" s="21" t="s">
        <v>194368</v>
      </c>
      <c r="E17251" s="22">
        <v>63</v>
      </c>
      <c r="F17251" s="21" t="s">
        <v>183156</v>
      </c>
      <c r="G17251" s="22">
        <v>75</v>
      </c>
      <c r="H17251" s="22">
        <v>249</v>
      </c>
      <c r="I17251" s="21" t="s">
        <v>213055</v>
      </c>
    </row>
    <row r="17252" spans="1:9" ht="44" customHeight="1">
      <c r="A17252" s="19" t="s">
        <v>213056</v>
      </c>
      <c r="B17252" s="20" t="s">
        <v>181033</v>
      </c>
      <c r="C17252" s="22">
        <v>108</v>
      </c>
      <c r="D17252" s="21" t="s">
        <v>194368</v>
      </c>
      <c r="E17252" s="22">
        <v>63</v>
      </c>
      <c r="F17252" s="21" t="s">
        <v>183156</v>
      </c>
      <c r="G17252" s="22">
        <v>75</v>
      </c>
      <c r="H17252" s="22">
        <v>249</v>
      </c>
      <c r="I17252" s="21" t="s">
        <v>213057</v>
      </c>
    </row>
    <row r="17253" spans="1:9" ht="32" customHeight="1">
      <c r="A17253" s="19" t="s">
        <v>213058</v>
      </c>
      <c r="B17253" s="20" t="s">
        <v>172810</v>
      </c>
      <c r="C17253" s="22">
        <v>101</v>
      </c>
      <c r="D17253" s="21" t="s">
        <v>173517</v>
      </c>
      <c r="E17253" s="22">
        <v>27</v>
      </c>
      <c r="F17253" s="21" t="s">
        <v>173517</v>
      </c>
      <c r="G17253" s="22">
        <v>27</v>
      </c>
      <c r="H17253" s="22">
        <v>158</v>
      </c>
      <c r="I17253" s="21" t="s">
        <v>213059</v>
      </c>
    </row>
    <row r="17254" spans="1:9" ht="32" customHeight="1">
      <c r="A17254" s="19" t="s">
        <v>213060</v>
      </c>
      <c r="B17254" s="20" t="s">
        <v>196501</v>
      </c>
      <c r="C17254" s="22">
        <v>77</v>
      </c>
      <c r="D17254" s="22">
        <v>40</v>
      </c>
      <c r="E17254" s="22">
        <v>60</v>
      </c>
      <c r="F17254" s="21" t="s">
        <v>181301</v>
      </c>
      <c r="G17254" s="22">
        <v>13</v>
      </c>
      <c r="H17254" s="22">
        <v>153</v>
      </c>
      <c r="I17254" s="21" t="s">
        <v>213061</v>
      </c>
    </row>
    <row r="17255" spans="1:9" ht="32" customHeight="1">
      <c r="A17255" s="19" t="s">
        <v>213062</v>
      </c>
      <c r="B17255" s="20" t="s">
        <v>176286</v>
      </c>
      <c r="C17255" s="22">
        <v>23</v>
      </c>
      <c r="D17255" s="21" t="s">
        <v>170895</v>
      </c>
      <c r="E17255" s="22">
        <v>90</v>
      </c>
      <c r="F17255" s="21" t="s">
        <v>178996</v>
      </c>
      <c r="G17255" s="22">
        <v>6</v>
      </c>
      <c r="H17255" s="22">
        <v>122</v>
      </c>
      <c r="I17255" s="21" t="s">
        <v>213063</v>
      </c>
    </row>
    <row r="17256" spans="1:9" ht="32" customHeight="1">
      <c r="A17256" s="19" t="s">
        <v>213064</v>
      </c>
      <c r="B17256" s="24">
        <v>48</v>
      </c>
      <c r="C17256" s="22">
        <v>24</v>
      </c>
      <c r="D17256" s="22">
        <v>0</v>
      </c>
      <c r="E17256" s="22">
        <v>0</v>
      </c>
      <c r="F17256" s="22">
        <v>52</v>
      </c>
      <c r="G17256" s="22">
        <v>26</v>
      </c>
      <c r="H17256" s="22">
        <v>53</v>
      </c>
      <c r="I17256" s="21" t="s">
        <v>213065</v>
      </c>
    </row>
    <row r="17257" spans="1:9" ht="32" customHeight="1">
      <c r="A17257" s="19" t="s">
        <v>213066</v>
      </c>
      <c r="B17257" s="20" t="s">
        <v>170410</v>
      </c>
      <c r="C17257" s="22">
        <v>2</v>
      </c>
      <c r="D17257" s="21" t="s">
        <v>173913</v>
      </c>
      <c r="E17257" s="22">
        <v>57</v>
      </c>
      <c r="F17257" s="21" t="s">
        <v>172956</v>
      </c>
      <c r="G17257" s="22">
        <v>4</v>
      </c>
      <c r="H17257" s="22">
        <v>66</v>
      </c>
      <c r="I17257" s="21" t="s">
        <v>213067</v>
      </c>
    </row>
    <row r="17258" spans="1:9" ht="32" customHeight="1">
      <c r="A17258" s="19" t="s">
        <v>213068</v>
      </c>
      <c r="B17258" s="20" t="s">
        <v>173958</v>
      </c>
      <c r="C17258" s="22">
        <v>54</v>
      </c>
      <c r="D17258" s="21" t="s">
        <v>172956</v>
      </c>
      <c r="E17258" s="22">
        <v>4</v>
      </c>
      <c r="F17258" s="21" t="s">
        <v>176810</v>
      </c>
      <c r="G17258" s="22">
        <v>5</v>
      </c>
      <c r="H17258" s="22">
        <v>66</v>
      </c>
      <c r="I17258" s="21" t="s">
        <v>213069</v>
      </c>
    </row>
    <row r="17259" spans="1:9" ht="32" customHeight="1">
      <c r="A17259" s="19" t="s">
        <v>213070</v>
      </c>
      <c r="B17259" s="20" t="s">
        <v>173958</v>
      </c>
      <c r="C17259" s="22">
        <v>54</v>
      </c>
      <c r="D17259" s="21" t="s">
        <v>172956</v>
      </c>
      <c r="E17259" s="22">
        <v>4</v>
      </c>
      <c r="F17259" s="21" t="s">
        <v>176810</v>
      </c>
      <c r="G17259" s="22">
        <v>5</v>
      </c>
      <c r="H17259" s="22">
        <v>66</v>
      </c>
      <c r="I17259" s="21" t="s">
        <v>213071</v>
      </c>
    </row>
    <row r="17260" spans="1:9" ht="32" customHeight="1">
      <c r="A17260" s="19" t="s">
        <v>213072</v>
      </c>
      <c r="B17260" s="20" t="s">
        <v>181937</v>
      </c>
      <c r="C17260" s="22">
        <v>75</v>
      </c>
      <c r="D17260" s="21" t="s">
        <v>178317</v>
      </c>
      <c r="E17260" s="22">
        <v>7</v>
      </c>
      <c r="F17260" s="21" t="s">
        <v>170252</v>
      </c>
      <c r="G17260" s="22">
        <v>5</v>
      </c>
      <c r="H17260" s="22">
        <v>90</v>
      </c>
      <c r="I17260" s="21" t="s">
        <v>213073</v>
      </c>
    </row>
    <row r="17261" spans="1:9" ht="32" customHeight="1">
      <c r="A17261" s="19" t="s">
        <v>213074</v>
      </c>
      <c r="B17261" s="20" t="s">
        <v>170134</v>
      </c>
      <c r="C17261" s="22">
        <v>46</v>
      </c>
      <c r="D17261" s="22">
        <v>0</v>
      </c>
      <c r="E17261" s="22">
        <v>0</v>
      </c>
      <c r="F17261" s="21" t="s">
        <v>170250</v>
      </c>
      <c r="G17261" s="22">
        <v>23</v>
      </c>
      <c r="H17261" s="22">
        <v>72</v>
      </c>
      <c r="I17261" s="21" t="s">
        <v>213075</v>
      </c>
    </row>
    <row r="17262" spans="1:9" ht="32" customHeight="1">
      <c r="A17262" s="19" t="s">
        <v>213076</v>
      </c>
      <c r="B17262" s="20" t="s">
        <v>170134</v>
      </c>
      <c r="C17262" s="22">
        <v>46</v>
      </c>
      <c r="D17262" s="22">
        <v>0</v>
      </c>
      <c r="E17262" s="22">
        <v>0</v>
      </c>
      <c r="F17262" s="21" t="s">
        <v>170250</v>
      </c>
      <c r="G17262" s="22">
        <v>23</v>
      </c>
      <c r="H17262" s="22">
        <v>72</v>
      </c>
      <c r="I17262" s="21" t="s">
        <v>213077</v>
      </c>
    </row>
    <row r="17263" spans="1:9" ht="32" customHeight="1">
      <c r="A17263" s="19" t="s">
        <v>213078</v>
      </c>
      <c r="B17263" s="24">
        <v>0</v>
      </c>
      <c r="C17263" s="22">
        <v>0</v>
      </c>
      <c r="D17263" s="22">
        <v>100</v>
      </c>
      <c r="E17263" s="22">
        <v>52</v>
      </c>
      <c r="F17263" s="22">
        <v>0</v>
      </c>
      <c r="G17263" s="22">
        <v>0</v>
      </c>
      <c r="H17263" s="22">
        <v>55</v>
      </c>
      <c r="I17263" s="21" t="s">
        <v>213079</v>
      </c>
    </row>
    <row r="17264" spans="1:9" ht="32" customHeight="1">
      <c r="A17264" s="19" t="s">
        <v>213080</v>
      </c>
      <c r="B17264" s="24">
        <v>0</v>
      </c>
      <c r="C17264" s="22">
        <v>0</v>
      </c>
      <c r="D17264" s="22">
        <v>100</v>
      </c>
      <c r="E17264" s="22">
        <v>52</v>
      </c>
      <c r="F17264" s="22">
        <v>0</v>
      </c>
      <c r="G17264" s="22">
        <v>0</v>
      </c>
      <c r="H17264" s="22">
        <v>55</v>
      </c>
      <c r="I17264" s="21" t="s">
        <v>213081</v>
      </c>
    </row>
    <row r="17265" spans="1:9" ht="32" customHeight="1">
      <c r="A17265" s="19" t="s">
        <v>213082</v>
      </c>
      <c r="B17265" s="20" t="s">
        <v>170870</v>
      </c>
      <c r="C17265" s="22">
        <v>31</v>
      </c>
      <c r="D17265" s="21" t="s">
        <v>170455</v>
      </c>
      <c r="E17265" s="22">
        <v>62</v>
      </c>
      <c r="F17265" s="21" t="s">
        <v>207828</v>
      </c>
      <c r="G17265" s="22">
        <v>59</v>
      </c>
      <c r="H17265" s="22">
        <v>155</v>
      </c>
      <c r="I17265" s="21" t="s">
        <v>213083</v>
      </c>
    </row>
    <row r="17266" spans="1:9" ht="32" customHeight="1">
      <c r="A17266" s="19" t="s">
        <v>213084</v>
      </c>
      <c r="B17266" s="20" t="s">
        <v>170870</v>
      </c>
      <c r="C17266" s="22">
        <v>31</v>
      </c>
      <c r="D17266" s="21" t="s">
        <v>170455</v>
      </c>
      <c r="E17266" s="22">
        <v>62</v>
      </c>
      <c r="F17266" s="21" t="s">
        <v>207828</v>
      </c>
      <c r="G17266" s="22">
        <v>59</v>
      </c>
      <c r="H17266" s="22">
        <v>155</v>
      </c>
      <c r="I17266" s="21" t="s">
        <v>213085</v>
      </c>
    </row>
    <row r="17267" spans="1:9" ht="32" customHeight="1">
      <c r="A17267" s="19" t="s">
        <v>213086</v>
      </c>
      <c r="B17267" s="20" t="s">
        <v>169980</v>
      </c>
      <c r="C17267" s="22">
        <v>36</v>
      </c>
      <c r="D17267" s="21" t="s">
        <v>184709</v>
      </c>
      <c r="E17267" s="22">
        <v>11</v>
      </c>
      <c r="F17267" s="21" t="s">
        <v>170237</v>
      </c>
      <c r="G17267" s="22">
        <v>23</v>
      </c>
      <c r="H17267" s="22">
        <v>73</v>
      </c>
      <c r="I17267" s="21" t="s">
        <v>213087</v>
      </c>
    </row>
    <row r="17268" spans="1:9" ht="32" customHeight="1">
      <c r="A17268" s="19" t="s">
        <v>213088</v>
      </c>
      <c r="B17268" s="20" t="s">
        <v>169980</v>
      </c>
      <c r="C17268" s="22">
        <v>36</v>
      </c>
      <c r="D17268" s="21" t="s">
        <v>184709</v>
      </c>
      <c r="E17268" s="22">
        <v>11</v>
      </c>
      <c r="F17268" s="21" t="s">
        <v>170237</v>
      </c>
      <c r="G17268" s="22">
        <v>23</v>
      </c>
      <c r="H17268" s="22">
        <v>73</v>
      </c>
      <c r="I17268" s="21" t="s">
        <v>213089</v>
      </c>
    </row>
    <row r="17269" spans="1:9" ht="32" customHeight="1">
      <c r="A17269" s="19" t="s">
        <v>213090</v>
      </c>
      <c r="B17269" s="20" t="s">
        <v>206682</v>
      </c>
      <c r="C17269" s="22">
        <v>48</v>
      </c>
      <c r="D17269" s="21" t="s">
        <v>170115</v>
      </c>
      <c r="E17269" s="22">
        <v>7</v>
      </c>
      <c r="F17269" s="21" t="s">
        <v>171528</v>
      </c>
      <c r="G17269" s="22">
        <v>22</v>
      </c>
      <c r="H17269" s="22">
        <v>80</v>
      </c>
      <c r="I17269" s="21" t="s">
        <v>213091</v>
      </c>
    </row>
    <row r="17270" spans="1:9" ht="32" customHeight="1">
      <c r="A17270" s="19" t="s">
        <v>213092</v>
      </c>
      <c r="B17270" s="24">
        <v>0</v>
      </c>
      <c r="C17270" s="22">
        <v>0</v>
      </c>
      <c r="D17270" s="21" t="s">
        <v>213093</v>
      </c>
      <c r="E17270" s="22">
        <v>119</v>
      </c>
      <c r="F17270" s="21" t="s">
        <v>172438</v>
      </c>
      <c r="G17270" s="22">
        <v>2</v>
      </c>
      <c r="H17270" s="22">
        <v>124</v>
      </c>
      <c r="I17270" s="21" t="s">
        <v>213094</v>
      </c>
    </row>
    <row r="17271" spans="1:9" ht="32" customHeight="1">
      <c r="A17271" s="19" t="s">
        <v>213095</v>
      </c>
      <c r="B17271" s="20" t="s">
        <v>170999</v>
      </c>
      <c r="C17271" s="22">
        <v>21</v>
      </c>
      <c r="D17271" s="21" t="s">
        <v>173268</v>
      </c>
      <c r="E17271" s="22">
        <v>56</v>
      </c>
      <c r="F17271" s="22">
        <v>0</v>
      </c>
      <c r="G17271" s="22">
        <v>0</v>
      </c>
      <c r="H17271" s="22">
        <v>80</v>
      </c>
      <c r="I17271" s="21" t="s">
        <v>213096</v>
      </c>
    </row>
    <row r="17272" spans="1:9" ht="32" customHeight="1">
      <c r="A17272" s="19" t="s">
        <v>213097</v>
      </c>
      <c r="B17272" s="20" t="s">
        <v>203495</v>
      </c>
      <c r="C17272" s="22">
        <v>5</v>
      </c>
      <c r="D17272" s="21" t="s">
        <v>202910</v>
      </c>
      <c r="E17272" s="22">
        <v>156</v>
      </c>
      <c r="F17272" s="21" t="s">
        <v>185893</v>
      </c>
      <c r="G17272" s="22">
        <v>16</v>
      </c>
      <c r="H17272" s="22">
        <v>180</v>
      </c>
      <c r="I17272" s="21" t="s">
        <v>213098</v>
      </c>
    </row>
    <row r="17273" spans="1:9" ht="32" customHeight="1">
      <c r="A17273" s="19" t="s">
        <v>213099</v>
      </c>
      <c r="B17273" s="20" t="s">
        <v>176740</v>
      </c>
      <c r="C17273" s="22">
        <v>80</v>
      </c>
      <c r="D17273" s="21" t="s">
        <v>176619</v>
      </c>
      <c r="E17273" s="22">
        <v>102</v>
      </c>
      <c r="F17273" s="21" t="s">
        <v>170418</v>
      </c>
      <c r="G17273" s="22">
        <v>6</v>
      </c>
      <c r="H17273" s="22">
        <v>191</v>
      </c>
      <c r="I17273" s="21" t="s">
        <v>213100</v>
      </c>
    </row>
    <row r="17274" spans="1:9" ht="32" customHeight="1">
      <c r="A17274" s="19" t="s">
        <v>213101</v>
      </c>
      <c r="B17274" s="20" t="s">
        <v>176740</v>
      </c>
      <c r="C17274" s="22">
        <v>80</v>
      </c>
      <c r="D17274" s="21" t="s">
        <v>176619</v>
      </c>
      <c r="E17274" s="22">
        <v>102</v>
      </c>
      <c r="F17274" s="21" t="s">
        <v>170418</v>
      </c>
      <c r="G17274" s="22">
        <v>6</v>
      </c>
      <c r="H17274" s="22">
        <v>191</v>
      </c>
      <c r="I17274" s="21" t="s">
        <v>213102</v>
      </c>
    </row>
    <row r="17275" spans="1:9" ht="32" customHeight="1">
      <c r="A17275" s="19" t="s">
        <v>213103</v>
      </c>
      <c r="B17275" s="20" t="s">
        <v>176740</v>
      </c>
      <c r="C17275" s="22">
        <v>80</v>
      </c>
      <c r="D17275" s="21" t="s">
        <v>176619</v>
      </c>
      <c r="E17275" s="22">
        <v>102</v>
      </c>
      <c r="F17275" s="21" t="s">
        <v>170418</v>
      </c>
      <c r="G17275" s="22">
        <v>6</v>
      </c>
      <c r="H17275" s="22">
        <v>191</v>
      </c>
      <c r="I17275" s="21" t="s">
        <v>213104</v>
      </c>
    </row>
    <row r="17276" spans="1:9" ht="32" customHeight="1">
      <c r="A17276" s="19" t="s">
        <v>213105</v>
      </c>
      <c r="B17276" s="20" t="s">
        <v>176740</v>
      </c>
      <c r="C17276" s="22">
        <v>80</v>
      </c>
      <c r="D17276" s="21" t="s">
        <v>176619</v>
      </c>
      <c r="E17276" s="22">
        <v>102</v>
      </c>
      <c r="F17276" s="21" t="s">
        <v>170418</v>
      </c>
      <c r="G17276" s="22">
        <v>6</v>
      </c>
      <c r="H17276" s="22">
        <v>191</v>
      </c>
      <c r="I17276" s="21" t="s">
        <v>213106</v>
      </c>
    </row>
    <row r="17277" spans="1:9" ht="32" customHeight="1">
      <c r="A17277" s="19" t="s">
        <v>213107</v>
      </c>
      <c r="B17277" s="20" t="s">
        <v>172393</v>
      </c>
      <c r="C17277" s="22">
        <v>1</v>
      </c>
      <c r="D17277" s="21" t="s">
        <v>191192</v>
      </c>
      <c r="E17277" s="22">
        <v>97</v>
      </c>
      <c r="F17277" s="21" t="s">
        <v>174681</v>
      </c>
      <c r="G17277" s="22">
        <v>4</v>
      </c>
      <c r="H17277" s="22">
        <v>105</v>
      </c>
      <c r="I17277" s="21" t="s">
        <v>213108</v>
      </c>
    </row>
    <row r="17278" spans="1:9" ht="32" customHeight="1">
      <c r="A17278" s="19" t="s">
        <v>213109</v>
      </c>
      <c r="B17278" s="20" t="s">
        <v>174639</v>
      </c>
      <c r="C17278" s="22">
        <v>69</v>
      </c>
      <c r="D17278" s="22">
        <v>0</v>
      </c>
      <c r="E17278" s="22">
        <v>0</v>
      </c>
      <c r="F17278" s="21" t="s">
        <v>175213</v>
      </c>
      <c r="G17278" s="22">
        <v>12</v>
      </c>
      <c r="H17278" s="22">
        <v>84</v>
      </c>
      <c r="I17278" s="21" t="s">
        <v>213110</v>
      </c>
    </row>
    <row r="17279" spans="1:9" ht="32" customHeight="1">
      <c r="A17279" s="19" t="s">
        <v>213111</v>
      </c>
      <c r="B17279" s="20" t="s">
        <v>175812</v>
      </c>
      <c r="C17279" s="22">
        <v>66</v>
      </c>
      <c r="D17279" s="22">
        <v>0</v>
      </c>
      <c r="E17279" s="22">
        <v>0</v>
      </c>
      <c r="F17279" s="21" t="s">
        <v>171058</v>
      </c>
      <c r="G17279" s="22">
        <v>12</v>
      </c>
      <c r="H17279" s="22">
        <v>81</v>
      </c>
      <c r="I17279" s="21" t="s">
        <v>213112</v>
      </c>
    </row>
    <row r="17280" spans="1:9" ht="32" customHeight="1">
      <c r="A17280" s="19" t="s">
        <v>213113</v>
      </c>
      <c r="B17280" s="20" t="s">
        <v>190233</v>
      </c>
      <c r="C17280" s="22">
        <v>53</v>
      </c>
      <c r="D17280" s="21" t="s">
        <v>170250</v>
      </c>
      <c r="E17280" s="22">
        <v>28</v>
      </c>
      <c r="F17280" s="21" t="s">
        <v>169926</v>
      </c>
      <c r="G17280" s="22">
        <v>3</v>
      </c>
      <c r="H17280" s="22">
        <v>87</v>
      </c>
      <c r="I17280" s="21" t="s">
        <v>213114</v>
      </c>
    </row>
    <row r="17281" spans="1:9" ht="32" customHeight="1">
      <c r="A17281" s="19" t="s">
        <v>213115</v>
      </c>
      <c r="B17281" s="24">
        <v>53</v>
      </c>
      <c r="C17281" s="22">
        <v>53</v>
      </c>
      <c r="D17281" s="22">
        <v>8</v>
      </c>
      <c r="E17281" s="22">
        <v>8</v>
      </c>
      <c r="F17281" s="22">
        <v>39</v>
      </c>
      <c r="G17281" s="22">
        <v>39</v>
      </c>
      <c r="H17281" s="22">
        <v>103</v>
      </c>
      <c r="I17281" s="21" t="s">
        <v>213116</v>
      </c>
    </row>
    <row r="17282" spans="1:9" ht="32" customHeight="1">
      <c r="A17282" s="19" t="s">
        <v>213117</v>
      </c>
      <c r="B17282" s="24">
        <v>0</v>
      </c>
      <c r="C17282" s="22">
        <v>0</v>
      </c>
      <c r="D17282" s="22">
        <v>100</v>
      </c>
      <c r="E17282" s="22">
        <v>125</v>
      </c>
      <c r="F17282" s="22">
        <v>0</v>
      </c>
      <c r="G17282" s="22">
        <v>0</v>
      </c>
      <c r="H17282" s="22">
        <v>128</v>
      </c>
      <c r="I17282" s="21" t="s">
        <v>213118</v>
      </c>
    </row>
    <row r="17283" spans="1:9" ht="32" customHeight="1">
      <c r="A17283" s="19" t="s">
        <v>213119</v>
      </c>
      <c r="B17283" s="20" t="s">
        <v>176094</v>
      </c>
      <c r="C17283" s="22">
        <v>62</v>
      </c>
      <c r="D17283" s="21" t="s">
        <v>172159</v>
      </c>
      <c r="E17283" s="22">
        <v>15</v>
      </c>
      <c r="F17283" s="22">
        <v>0</v>
      </c>
      <c r="G17283" s="22">
        <v>0</v>
      </c>
      <c r="H17283" s="22">
        <v>80</v>
      </c>
      <c r="I17283" s="21" t="s">
        <v>213120</v>
      </c>
    </row>
    <row r="17284" spans="1:9" ht="32" customHeight="1">
      <c r="A17284" s="19" t="s">
        <v>213121</v>
      </c>
      <c r="B17284" s="20" t="s">
        <v>182472</v>
      </c>
      <c r="C17284" s="22">
        <v>82</v>
      </c>
      <c r="D17284" s="22">
        <v>0</v>
      </c>
      <c r="E17284" s="22">
        <v>0</v>
      </c>
      <c r="F17284" s="21" t="s">
        <v>182471</v>
      </c>
      <c r="G17284" s="22">
        <v>4</v>
      </c>
      <c r="H17284" s="22">
        <v>89</v>
      </c>
      <c r="I17284" s="21" t="s">
        <v>213122</v>
      </c>
    </row>
    <row r="17285" spans="1:9" ht="32" customHeight="1">
      <c r="A17285" s="19" t="s">
        <v>213123</v>
      </c>
      <c r="B17285" s="20" t="s">
        <v>182472</v>
      </c>
      <c r="C17285" s="22">
        <v>82</v>
      </c>
      <c r="D17285" s="22">
        <v>0</v>
      </c>
      <c r="E17285" s="22">
        <v>0</v>
      </c>
      <c r="F17285" s="21" t="s">
        <v>182471</v>
      </c>
      <c r="G17285" s="22">
        <v>4</v>
      </c>
      <c r="H17285" s="22">
        <v>89</v>
      </c>
      <c r="I17285" s="21" t="s">
        <v>213124</v>
      </c>
    </row>
    <row r="17286" spans="1:9" ht="32" customHeight="1">
      <c r="A17286" s="19" t="s">
        <v>213125</v>
      </c>
      <c r="B17286" s="20" t="s">
        <v>184213</v>
      </c>
      <c r="C17286" s="22">
        <v>17</v>
      </c>
      <c r="D17286" s="21" t="s">
        <v>177274</v>
      </c>
      <c r="E17286" s="22">
        <v>84</v>
      </c>
      <c r="F17286" s="21" t="s">
        <v>207041</v>
      </c>
      <c r="G17286" s="22">
        <v>58</v>
      </c>
      <c r="H17286" s="22">
        <v>162</v>
      </c>
      <c r="I17286" s="21" t="s">
        <v>213126</v>
      </c>
    </row>
    <row r="17287" spans="1:9" ht="32" customHeight="1">
      <c r="A17287" s="19" t="s">
        <v>213127</v>
      </c>
      <c r="B17287" s="20" t="s">
        <v>186367</v>
      </c>
      <c r="C17287" s="22">
        <v>71</v>
      </c>
      <c r="D17287" s="21" t="s">
        <v>192826</v>
      </c>
      <c r="E17287" s="22">
        <v>57</v>
      </c>
      <c r="F17287" s="21" t="s">
        <v>177251</v>
      </c>
      <c r="G17287" s="22">
        <v>66</v>
      </c>
      <c r="H17287" s="22">
        <v>197</v>
      </c>
      <c r="I17287" s="21" t="s">
        <v>213128</v>
      </c>
    </row>
    <row r="17288" spans="1:9" ht="32" customHeight="1">
      <c r="A17288" s="19" t="s">
        <v>213129</v>
      </c>
      <c r="B17288" s="20" t="s">
        <v>176201</v>
      </c>
      <c r="C17288" s="22">
        <v>74</v>
      </c>
      <c r="D17288" s="21" t="s">
        <v>196370</v>
      </c>
      <c r="E17288" s="22">
        <v>106</v>
      </c>
      <c r="F17288" s="21" t="s">
        <v>170065</v>
      </c>
      <c r="G17288" s="22">
        <v>36</v>
      </c>
      <c r="H17288" s="22">
        <v>219</v>
      </c>
      <c r="I17288" s="21" t="s">
        <v>213130</v>
      </c>
    </row>
    <row r="17289" spans="1:9" ht="32" customHeight="1">
      <c r="A17289" s="19" t="s">
        <v>213131</v>
      </c>
      <c r="B17289" s="20" t="s">
        <v>176201</v>
      </c>
      <c r="C17289" s="22">
        <v>74</v>
      </c>
      <c r="D17289" s="21" t="s">
        <v>196370</v>
      </c>
      <c r="E17289" s="22">
        <v>106</v>
      </c>
      <c r="F17289" s="21" t="s">
        <v>170065</v>
      </c>
      <c r="G17289" s="22">
        <v>36</v>
      </c>
      <c r="H17289" s="22">
        <v>219</v>
      </c>
      <c r="I17289" s="21" t="s">
        <v>213132</v>
      </c>
    </row>
    <row r="17290" spans="1:9" ht="32" customHeight="1">
      <c r="A17290" s="19" t="s">
        <v>213133</v>
      </c>
      <c r="B17290" s="20" t="s">
        <v>213134</v>
      </c>
      <c r="C17290" s="22">
        <v>34</v>
      </c>
      <c r="D17290" s="21" t="s">
        <v>201723</v>
      </c>
      <c r="E17290" s="22">
        <v>198</v>
      </c>
      <c r="F17290" s="21" t="s">
        <v>193384</v>
      </c>
      <c r="G17290" s="22">
        <v>22</v>
      </c>
      <c r="H17290" s="22">
        <v>257</v>
      </c>
      <c r="I17290" s="21" t="s">
        <v>213135</v>
      </c>
    </row>
    <row r="17291" spans="1:9" ht="32" customHeight="1">
      <c r="A17291" s="19" t="s">
        <v>213136</v>
      </c>
      <c r="B17291" s="20" t="s">
        <v>171565</v>
      </c>
      <c r="C17291" s="22">
        <v>60</v>
      </c>
      <c r="D17291" s="21" t="s">
        <v>213137</v>
      </c>
      <c r="E17291" s="22">
        <v>208</v>
      </c>
      <c r="F17291" s="21" t="s">
        <v>180614</v>
      </c>
      <c r="G17291" s="22">
        <v>42</v>
      </c>
      <c r="H17291" s="22">
        <v>313</v>
      </c>
      <c r="I17291" s="21" t="s">
        <v>213138</v>
      </c>
    </row>
    <row r="17292" spans="1:9" ht="32" customHeight="1">
      <c r="A17292" s="19" t="s">
        <v>213139</v>
      </c>
      <c r="B17292" s="20" t="s">
        <v>213134</v>
      </c>
      <c r="C17292" s="22">
        <v>34</v>
      </c>
      <c r="D17292" s="21" t="s">
        <v>201723</v>
      </c>
      <c r="E17292" s="22">
        <v>198</v>
      </c>
      <c r="F17292" s="21" t="s">
        <v>193384</v>
      </c>
      <c r="G17292" s="22">
        <v>22</v>
      </c>
      <c r="H17292" s="22">
        <v>257</v>
      </c>
      <c r="I17292" s="21" t="s">
        <v>213140</v>
      </c>
    </row>
    <row r="17293" spans="1:9" ht="32" customHeight="1">
      <c r="A17293" s="19" t="s">
        <v>213141</v>
      </c>
      <c r="B17293" s="20" t="s">
        <v>170097</v>
      </c>
      <c r="C17293" s="22">
        <v>36</v>
      </c>
      <c r="D17293" s="22">
        <v>50</v>
      </c>
      <c r="E17293" s="22">
        <v>51</v>
      </c>
      <c r="F17293" s="21" t="s">
        <v>172695</v>
      </c>
      <c r="G17293" s="22">
        <v>15</v>
      </c>
      <c r="H17293" s="22">
        <v>105</v>
      </c>
      <c r="I17293" s="21" t="s">
        <v>213142</v>
      </c>
    </row>
    <row r="17294" spans="1:9" ht="44" customHeight="1">
      <c r="A17294" s="19" t="s">
        <v>213143</v>
      </c>
      <c r="B17294" s="20" t="s">
        <v>173662</v>
      </c>
      <c r="C17294" s="22">
        <v>80</v>
      </c>
      <c r="D17294" s="21" t="s">
        <v>173663</v>
      </c>
      <c r="E17294" s="22">
        <v>22</v>
      </c>
      <c r="F17294" s="22">
        <v>0</v>
      </c>
      <c r="G17294" s="22">
        <v>0</v>
      </c>
      <c r="H17294" s="22">
        <v>105</v>
      </c>
      <c r="I17294" s="21" t="s">
        <v>213144</v>
      </c>
    </row>
    <row r="17295" spans="1:9" ht="44" customHeight="1">
      <c r="A17295" s="19" t="s">
        <v>213145</v>
      </c>
      <c r="B17295" s="20" t="s">
        <v>173748</v>
      </c>
      <c r="C17295" s="22">
        <v>7</v>
      </c>
      <c r="D17295" s="21" t="s">
        <v>171055</v>
      </c>
      <c r="E17295" s="22">
        <v>26</v>
      </c>
      <c r="F17295" s="22">
        <v>45</v>
      </c>
      <c r="G17295" s="22">
        <v>27</v>
      </c>
      <c r="H17295" s="22">
        <v>63</v>
      </c>
      <c r="I17295" s="21" t="s">
        <v>213146</v>
      </c>
    </row>
    <row r="17296" spans="1:9" ht="32" customHeight="1">
      <c r="A17296" s="19" t="s">
        <v>213147</v>
      </c>
      <c r="B17296" s="20" t="s">
        <v>197900</v>
      </c>
      <c r="C17296" s="22">
        <v>59</v>
      </c>
      <c r="D17296" s="21" t="s">
        <v>176718</v>
      </c>
      <c r="E17296" s="22">
        <v>34</v>
      </c>
      <c r="F17296" s="22">
        <v>0</v>
      </c>
      <c r="G17296" s="22">
        <v>0</v>
      </c>
      <c r="H17296" s="22">
        <v>96</v>
      </c>
      <c r="I17296" s="21" t="s">
        <v>213148</v>
      </c>
    </row>
    <row r="17297" spans="1:9" ht="32" customHeight="1">
      <c r="A17297" s="19" t="s">
        <v>213149</v>
      </c>
      <c r="B17297" s="20" t="s">
        <v>197900</v>
      </c>
      <c r="C17297" s="22">
        <v>59</v>
      </c>
      <c r="D17297" s="21" t="s">
        <v>176718</v>
      </c>
      <c r="E17297" s="22">
        <v>34</v>
      </c>
      <c r="F17297" s="22">
        <v>0</v>
      </c>
      <c r="G17297" s="22">
        <v>0</v>
      </c>
      <c r="H17297" s="22">
        <v>96</v>
      </c>
      <c r="I17297" s="21" t="s">
        <v>213150</v>
      </c>
    </row>
    <row r="17298" spans="1:9" ht="32" customHeight="1">
      <c r="A17298" s="19" t="s">
        <v>213151</v>
      </c>
      <c r="B17298" s="20" t="s">
        <v>180746</v>
      </c>
      <c r="C17298" s="22">
        <v>83</v>
      </c>
      <c r="D17298" s="21" t="s">
        <v>213152</v>
      </c>
      <c r="E17298" s="22">
        <v>85</v>
      </c>
      <c r="F17298" s="21" t="s">
        <v>213153</v>
      </c>
      <c r="G17298" s="22">
        <v>5</v>
      </c>
      <c r="H17298" s="22">
        <v>176</v>
      </c>
      <c r="I17298" s="21" t="s">
        <v>213154</v>
      </c>
    </row>
    <row r="17299" spans="1:9" ht="32" customHeight="1">
      <c r="A17299" s="19" t="s">
        <v>213155</v>
      </c>
      <c r="B17299" s="20" t="s">
        <v>180746</v>
      </c>
      <c r="C17299" s="22">
        <v>83</v>
      </c>
      <c r="D17299" s="21" t="s">
        <v>213152</v>
      </c>
      <c r="E17299" s="22">
        <v>85</v>
      </c>
      <c r="F17299" s="21" t="s">
        <v>213153</v>
      </c>
      <c r="G17299" s="22">
        <v>5</v>
      </c>
      <c r="H17299" s="22">
        <v>176</v>
      </c>
      <c r="I17299" s="21" t="s">
        <v>213156</v>
      </c>
    </row>
    <row r="17300" spans="1:9" ht="32" customHeight="1">
      <c r="A17300" s="19" t="s">
        <v>213157</v>
      </c>
      <c r="B17300" s="20" t="s">
        <v>174942</v>
      </c>
      <c r="C17300" s="22">
        <v>5</v>
      </c>
      <c r="D17300" s="21" t="s">
        <v>188755</v>
      </c>
      <c r="E17300" s="22">
        <v>87</v>
      </c>
      <c r="F17300" s="21" t="s">
        <v>171562</v>
      </c>
      <c r="G17300" s="22">
        <v>1</v>
      </c>
      <c r="H17300" s="22">
        <v>96</v>
      </c>
      <c r="I17300" s="21" t="s">
        <v>213158</v>
      </c>
    </row>
    <row r="17301" spans="1:9" ht="32" customHeight="1">
      <c r="A17301" s="19" t="s">
        <v>213159</v>
      </c>
      <c r="B17301" s="20" t="s">
        <v>181990</v>
      </c>
      <c r="C17301" s="22">
        <v>1</v>
      </c>
      <c r="D17301" s="21" t="s">
        <v>196864</v>
      </c>
      <c r="E17301" s="22">
        <v>115</v>
      </c>
      <c r="F17301" s="21" t="s">
        <v>193384</v>
      </c>
      <c r="G17301" s="22">
        <v>11</v>
      </c>
      <c r="H17301" s="22">
        <v>130</v>
      </c>
      <c r="I17301" s="21" t="s">
        <v>213160</v>
      </c>
    </row>
    <row r="17302" spans="1:9" ht="32" customHeight="1">
      <c r="A17302" s="19" t="s">
        <v>213161</v>
      </c>
      <c r="B17302" s="20" t="s">
        <v>170265</v>
      </c>
      <c r="C17302" s="22">
        <v>8</v>
      </c>
      <c r="D17302" s="21" t="s">
        <v>183398</v>
      </c>
      <c r="E17302" s="22">
        <v>81</v>
      </c>
      <c r="F17302" s="21" t="s">
        <v>170806</v>
      </c>
      <c r="G17302" s="22">
        <v>25</v>
      </c>
      <c r="H17302" s="22">
        <v>117</v>
      </c>
      <c r="I17302" s="21" t="s">
        <v>213162</v>
      </c>
    </row>
    <row r="17303" spans="1:9" ht="32" customHeight="1">
      <c r="A17303" s="19" t="s">
        <v>213163</v>
      </c>
      <c r="B17303" s="20" t="s">
        <v>180894</v>
      </c>
      <c r="C17303" s="22">
        <v>36</v>
      </c>
      <c r="D17303" s="21" t="s">
        <v>213164</v>
      </c>
      <c r="E17303" s="22">
        <v>135</v>
      </c>
      <c r="F17303" s="21" t="s">
        <v>186741</v>
      </c>
      <c r="G17303" s="22">
        <v>5</v>
      </c>
      <c r="H17303" s="22">
        <v>179</v>
      </c>
      <c r="I17303" s="21" t="s">
        <v>213165</v>
      </c>
    </row>
    <row r="17304" spans="1:9" ht="32" customHeight="1">
      <c r="A17304" s="19" t="s">
        <v>213166</v>
      </c>
      <c r="B17304" s="20" t="s">
        <v>174981</v>
      </c>
      <c r="C17304" s="22">
        <v>36</v>
      </c>
      <c r="D17304" s="21" t="s">
        <v>172565</v>
      </c>
      <c r="E17304" s="22">
        <v>218</v>
      </c>
      <c r="F17304" s="21" t="s">
        <v>172725</v>
      </c>
      <c r="G17304" s="22">
        <v>6</v>
      </c>
      <c r="H17304" s="22">
        <v>263</v>
      </c>
      <c r="I17304" s="21" t="s">
        <v>213167</v>
      </c>
    </row>
    <row r="17305" spans="1:9" ht="32" customHeight="1">
      <c r="A17305" s="19" t="s">
        <v>213168</v>
      </c>
      <c r="B17305" s="20" t="s">
        <v>180412</v>
      </c>
      <c r="C17305" s="22">
        <v>88</v>
      </c>
      <c r="D17305" s="21" t="s">
        <v>175132</v>
      </c>
      <c r="E17305" s="22">
        <v>44</v>
      </c>
      <c r="F17305" s="21" t="s">
        <v>171058</v>
      </c>
      <c r="G17305" s="22">
        <v>24</v>
      </c>
      <c r="H17305" s="22">
        <v>159</v>
      </c>
      <c r="I17305" s="21" t="s">
        <v>213169</v>
      </c>
    </row>
    <row r="17306" spans="1:9" ht="32" customHeight="1">
      <c r="A17306" s="19" t="s">
        <v>213170</v>
      </c>
      <c r="B17306" s="20" t="s">
        <v>176767</v>
      </c>
      <c r="C17306" s="22">
        <v>31</v>
      </c>
      <c r="D17306" s="21" t="s">
        <v>174523</v>
      </c>
      <c r="E17306" s="22">
        <v>12</v>
      </c>
      <c r="F17306" s="21" t="s">
        <v>189905</v>
      </c>
      <c r="G17306" s="22">
        <v>61</v>
      </c>
      <c r="H17306" s="22">
        <v>107</v>
      </c>
      <c r="I17306" s="21" t="s">
        <v>213171</v>
      </c>
    </row>
    <row r="17307" spans="1:9" ht="32" customHeight="1">
      <c r="A17307" s="19" t="s">
        <v>213172</v>
      </c>
      <c r="B17307" s="20" t="s">
        <v>178372</v>
      </c>
      <c r="C17307" s="22">
        <v>18</v>
      </c>
      <c r="D17307" s="21" t="s">
        <v>173734</v>
      </c>
      <c r="E17307" s="22">
        <v>32</v>
      </c>
      <c r="F17307" s="21" t="s">
        <v>171331</v>
      </c>
      <c r="G17307" s="22">
        <v>48</v>
      </c>
      <c r="H17307" s="22">
        <v>101</v>
      </c>
      <c r="I17307" s="21" t="s">
        <v>213173</v>
      </c>
    </row>
    <row r="17308" spans="1:9" ht="32" customHeight="1">
      <c r="A17308" s="19" t="s">
        <v>213174</v>
      </c>
      <c r="B17308" s="20" t="s">
        <v>177557</v>
      </c>
      <c r="C17308" s="22">
        <v>71</v>
      </c>
      <c r="D17308" s="21" t="s">
        <v>176853</v>
      </c>
      <c r="E17308" s="22">
        <v>4</v>
      </c>
      <c r="F17308" s="21" t="s">
        <v>171219</v>
      </c>
      <c r="G17308" s="22">
        <v>20</v>
      </c>
      <c r="H17308" s="22">
        <v>98</v>
      </c>
      <c r="I17308" s="21" t="s">
        <v>213175</v>
      </c>
    </row>
    <row r="17309" spans="1:9" ht="32" customHeight="1">
      <c r="A17309" s="19" t="s">
        <v>213176</v>
      </c>
      <c r="B17309" s="20" t="s">
        <v>202700</v>
      </c>
      <c r="C17309" s="22">
        <v>11</v>
      </c>
      <c r="D17309" s="21" t="s">
        <v>190431</v>
      </c>
      <c r="E17309" s="22">
        <v>119</v>
      </c>
      <c r="F17309" s="21" t="s">
        <v>213177</v>
      </c>
      <c r="G17309" s="22">
        <v>37</v>
      </c>
      <c r="H17309" s="22">
        <v>170</v>
      </c>
      <c r="I17309" s="21" t="s">
        <v>213178</v>
      </c>
    </row>
    <row r="17310" spans="1:9" ht="32" customHeight="1">
      <c r="A17310" s="19" t="s">
        <v>213179</v>
      </c>
      <c r="B17310" s="20" t="s">
        <v>171938</v>
      </c>
      <c r="C17310" s="22">
        <v>41</v>
      </c>
      <c r="D17310" s="22">
        <v>0</v>
      </c>
      <c r="E17310" s="22">
        <v>0</v>
      </c>
      <c r="F17310" s="21" t="s">
        <v>171869</v>
      </c>
      <c r="G17310" s="22">
        <v>7</v>
      </c>
      <c r="H17310" s="22">
        <v>51</v>
      </c>
      <c r="I17310" s="21" t="s">
        <v>213180</v>
      </c>
    </row>
    <row r="17311" spans="1:9" ht="32" customHeight="1">
      <c r="A17311" s="19" t="s">
        <v>213181</v>
      </c>
      <c r="B17311" s="20" t="s">
        <v>184620</v>
      </c>
      <c r="C17311" s="22">
        <v>38</v>
      </c>
      <c r="D17311" s="21" t="s">
        <v>190427</v>
      </c>
      <c r="E17311" s="22">
        <v>79</v>
      </c>
      <c r="F17311" s="21" t="s">
        <v>180584</v>
      </c>
      <c r="G17311" s="22">
        <v>20</v>
      </c>
      <c r="H17311" s="22">
        <v>140</v>
      </c>
      <c r="I17311" s="21" t="s">
        <v>213182</v>
      </c>
    </row>
    <row r="17312" spans="1:9" ht="32" customHeight="1">
      <c r="A17312" s="19" t="s">
        <v>213183</v>
      </c>
      <c r="B17312" s="20" t="s">
        <v>178768</v>
      </c>
      <c r="C17312" s="22">
        <v>41</v>
      </c>
      <c r="D17312" s="21" t="s">
        <v>170281</v>
      </c>
      <c r="E17312" s="22">
        <v>71</v>
      </c>
      <c r="F17312" s="21" t="s">
        <v>177793</v>
      </c>
      <c r="G17312" s="22">
        <v>15</v>
      </c>
      <c r="H17312" s="22">
        <v>130</v>
      </c>
      <c r="I17312" s="21" t="s">
        <v>213184</v>
      </c>
    </row>
    <row r="17313" spans="1:9" ht="32" customHeight="1">
      <c r="A17313" s="19" t="s">
        <v>213185</v>
      </c>
      <c r="B17313" s="20" t="s">
        <v>190346</v>
      </c>
      <c r="C17313" s="22">
        <v>29</v>
      </c>
      <c r="D17313" s="21" t="s">
        <v>206491</v>
      </c>
      <c r="E17313" s="22">
        <v>94</v>
      </c>
      <c r="F17313" s="21" t="s">
        <v>173908</v>
      </c>
      <c r="G17313" s="22">
        <v>8</v>
      </c>
      <c r="H17313" s="22">
        <v>134</v>
      </c>
      <c r="I17313" s="21" t="s">
        <v>213186</v>
      </c>
    </row>
    <row r="17314" spans="1:9" ht="32" customHeight="1">
      <c r="A17314" s="19" t="s">
        <v>213187</v>
      </c>
      <c r="B17314" s="24">
        <v>0</v>
      </c>
      <c r="C17314" s="22">
        <v>0</v>
      </c>
      <c r="D17314" s="21" t="s">
        <v>203496</v>
      </c>
      <c r="E17314" s="22">
        <v>172</v>
      </c>
      <c r="F17314" s="21" t="s">
        <v>203495</v>
      </c>
      <c r="G17314" s="22">
        <v>5</v>
      </c>
      <c r="H17314" s="22">
        <v>180</v>
      </c>
      <c r="I17314" s="21" t="s">
        <v>213188</v>
      </c>
    </row>
    <row r="17315" spans="1:9" ht="44" customHeight="1">
      <c r="A17315" s="19" t="s">
        <v>213189</v>
      </c>
      <c r="B17315" s="20" t="s">
        <v>213190</v>
      </c>
      <c r="C17315" s="22">
        <v>80</v>
      </c>
      <c r="D17315" s="21" t="s">
        <v>171601</v>
      </c>
      <c r="E17315" s="22">
        <v>11</v>
      </c>
      <c r="F17315" s="21" t="s">
        <v>173403</v>
      </c>
      <c r="G17315" s="22">
        <v>52</v>
      </c>
      <c r="H17315" s="22">
        <v>146</v>
      </c>
      <c r="I17315" s="21" t="s">
        <v>213191</v>
      </c>
    </row>
    <row r="17316" spans="1:9" ht="44" customHeight="1">
      <c r="A17316" s="19" t="s">
        <v>213192</v>
      </c>
      <c r="B17316" s="20" t="s">
        <v>213193</v>
      </c>
      <c r="C17316" s="22">
        <v>103</v>
      </c>
      <c r="D17316" s="21" t="s">
        <v>170265</v>
      </c>
      <c r="E17316" s="22">
        <v>8</v>
      </c>
      <c r="F17316" s="21" t="s">
        <v>170788</v>
      </c>
      <c r="G17316" s="22">
        <v>3</v>
      </c>
      <c r="H17316" s="22">
        <v>117</v>
      </c>
      <c r="I17316" s="21" t="s">
        <v>213194</v>
      </c>
    </row>
    <row r="17317" spans="1:9" ht="32" customHeight="1">
      <c r="A17317" s="19" t="s">
        <v>213195</v>
      </c>
      <c r="B17317" s="24">
        <v>0</v>
      </c>
      <c r="C17317" s="22">
        <v>0</v>
      </c>
      <c r="D17317" s="21" t="s">
        <v>181356</v>
      </c>
      <c r="E17317" s="22">
        <v>55</v>
      </c>
      <c r="F17317" s="21" t="s">
        <v>177111</v>
      </c>
      <c r="G17317" s="22">
        <v>28</v>
      </c>
      <c r="H17317" s="22">
        <v>86</v>
      </c>
      <c r="I17317" s="21" t="s">
        <v>213196</v>
      </c>
    </row>
    <row r="17318" spans="1:9" ht="32" customHeight="1">
      <c r="A17318" s="19" t="s">
        <v>213197</v>
      </c>
      <c r="B17318" s="20" t="s">
        <v>172139</v>
      </c>
      <c r="C17318" s="22">
        <v>8</v>
      </c>
      <c r="D17318" s="21" t="s">
        <v>171377</v>
      </c>
      <c r="E17318" s="22">
        <v>90</v>
      </c>
      <c r="F17318" s="21" t="s">
        <v>188609</v>
      </c>
      <c r="G17318" s="22">
        <v>25</v>
      </c>
      <c r="H17318" s="22">
        <v>126</v>
      </c>
      <c r="I17318" s="21" t="s">
        <v>213198</v>
      </c>
    </row>
    <row r="17319" spans="1:9" ht="32" customHeight="1">
      <c r="A17319" s="19" t="s">
        <v>213199</v>
      </c>
      <c r="B17319" s="20" t="s">
        <v>169791</v>
      </c>
      <c r="C17319" s="22">
        <v>48</v>
      </c>
      <c r="D17319" s="21" t="s">
        <v>170089</v>
      </c>
      <c r="E17319" s="22">
        <v>5</v>
      </c>
      <c r="F17319" s="21" t="s">
        <v>183584</v>
      </c>
      <c r="G17319" s="22">
        <v>37</v>
      </c>
      <c r="H17319" s="22">
        <v>93</v>
      </c>
      <c r="I17319" s="21" t="s">
        <v>213200</v>
      </c>
    </row>
    <row r="17320" spans="1:9" ht="32" customHeight="1">
      <c r="A17320" s="19" t="s">
        <v>213201</v>
      </c>
      <c r="B17320" s="20" t="s">
        <v>172914</v>
      </c>
      <c r="C17320" s="22">
        <v>38</v>
      </c>
      <c r="D17320" s="22">
        <v>48</v>
      </c>
      <c r="E17320" s="22">
        <v>36</v>
      </c>
      <c r="F17320" s="21" t="s">
        <v>170757</v>
      </c>
      <c r="G17320" s="22">
        <v>1</v>
      </c>
      <c r="H17320" s="22">
        <v>78</v>
      </c>
      <c r="I17320" s="21" t="s">
        <v>213202</v>
      </c>
    </row>
    <row r="17321" spans="1:9" ht="32" customHeight="1">
      <c r="A17321" s="19" t="s">
        <v>213203</v>
      </c>
      <c r="B17321" s="20" t="s">
        <v>172338</v>
      </c>
      <c r="C17321" s="22">
        <v>48</v>
      </c>
      <c r="D17321" s="21" t="s">
        <v>175609</v>
      </c>
      <c r="E17321" s="22">
        <v>21</v>
      </c>
      <c r="F17321" s="22">
        <v>0</v>
      </c>
      <c r="G17321" s="22">
        <v>0</v>
      </c>
      <c r="H17321" s="22">
        <v>72</v>
      </c>
      <c r="I17321" s="21" t="s">
        <v>213204</v>
      </c>
    </row>
    <row r="17322" spans="1:9" ht="32" customHeight="1">
      <c r="A17322" s="19" t="s">
        <v>213205</v>
      </c>
      <c r="B17322" s="20" t="s">
        <v>170298</v>
      </c>
      <c r="C17322" s="22">
        <v>2</v>
      </c>
      <c r="D17322" s="21" t="s">
        <v>177816</v>
      </c>
      <c r="E17322" s="22">
        <v>73</v>
      </c>
      <c r="F17322" s="21" t="s">
        <v>197571</v>
      </c>
      <c r="G17322" s="22">
        <v>19</v>
      </c>
      <c r="H17322" s="22">
        <v>97</v>
      </c>
      <c r="I17322" s="21" t="s">
        <v>213206</v>
      </c>
    </row>
    <row r="17323" spans="1:9" ht="32" customHeight="1">
      <c r="A17323" s="19" t="s">
        <v>213207</v>
      </c>
      <c r="B17323" s="20" t="s">
        <v>192146</v>
      </c>
      <c r="C17323" s="22">
        <v>39</v>
      </c>
      <c r="D17323" s="21" t="s">
        <v>213208</v>
      </c>
      <c r="E17323" s="22">
        <v>96</v>
      </c>
      <c r="F17323" s="21" t="s">
        <v>176473</v>
      </c>
      <c r="G17323" s="22">
        <v>50</v>
      </c>
      <c r="H17323" s="22">
        <v>188</v>
      </c>
      <c r="I17323" s="21" t="s">
        <v>213209</v>
      </c>
    </row>
    <row r="17324" spans="1:9" ht="32" customHeight="1">
      <c r="A17324" s="19" t="s">
        <v>213210</v>
      </c>
      <c r="B17324" s="20" t="s">
        <v>178826</v>
      </c>
      <c r="C17324" s="22">
        <v>3</v>
      </c>
      <c r="D17324" s="21" t="s">
        <v>173958</v>
      </c>
      <c r="E17324" s="22">
        <v>60</v>
      </c>
      <c r="F17324" s="22">
        <v>10</v>
      </c>
      <c r="G17324" s="22">
        <v>7</v>
      </c>
      <c r="H17324" s="22">
        <v>73</v>
      </c>
      <c r="I17324" s="21" t="s">
        <v>213211</v>
      </c>
    </row>
    <row r="17325" spans="1:9" ht="32" customHeight="1">
      <c r="A17325" s="19" t="s">
        <v>213212</v>
      </c>
      <c r="B17325" s="20" t="s">
        <v>213213</v>
      </c>
      <c r="C17325" s="22">
        <v>61</v>
      </c>
      <c r="D17325" s="21" t="s">
        <v>181673</v>
      </c>
      <c r="E17325" s="22">
        <v>19</v>
      </c>
      <c r="F17325" s="21" t="s">
        <v>170065</v>
      </c>
      <c r="G17325" s="22">
        <v>16</v>
      </c>
      <c r="H17325" s="22">
        <v>99</v>
      </c>
      <c r="I17325" s="21" t="s">
        <v>213214</v>
      </c>
    </row>
    <row r="17326" spans="1:9" ht="32" customHeight="1">
      <c r="A17326" s="19" t="s">
        <v>213215</v>
      </c>
      <c r="B17326" s="20" t="s">
        <v>176361</v>
      </c>
      <c r="C17326" s="22">
        <v>41</v>
      </c>
      <c r="D17326" s="21" t="s">
        <v>176362</v>
      </c>
      <c r="E17326" s="22">
        <v>119</v>
      </c>
      <c r="F17326" s="21" t="s">
        <v>173346</v>
      </c>
      <c r="G17326" s="22">
        <v>3</v>
      </c>
      <c r="H17326" s="22">
        <v>166</v>
      </c>
      <c r="I17326" s="21" t="s">
        <v>213216</v>
      </c>
    </row>
    <row r="17327" spans="1:9" ht="32" customHeight="1">
      <c r="A17327" s="19" t="s">
        <v>213217</v>
      </c>
      <c r="B17327" s="20" t="s">
        <v>172526</v>
      </c>
      <c r="C17327" s="22">
        <v>51</v>
      </c>
      <c r="D17327" s="21" t="s">
        <v>173070</v>
      </c>
      <c r="E17327" s="22">
        <v>38</v>
      </c>
      <c r="F17327" s="21" t="s">
        <v>171659</v>
      </c>
      <c r="G17327" s="22">
        <v>1</v>
      </c>
      <c r="H17327" s="22">
        <v>93</v>
      </c>
      <c r="I17327" s="21" t="s">
        <v>213218</v>
      </c>
    </row>
    <row r="17328" spans="1:9" ht="32" customHeight="1">
      <c r="A17328" s="19" t="s">
        <v>213219</v>
      </c>
      <c r="B17328" s="20" t="s">
        <v>179738</v>
      </c>
      <c r="C17328" s="22">
        <v>52</v>
      </c>
      <c r="D17328" s="22">
        <v>0</v>
      </c>
      <c r="E17328" s="22">
        <v>0</v>
      </c>
      <c r="F17328" s="21" t="s">
        <v>174490</v>
      </c>
      <c r="G17328" s="22">
        <v>1</v>
      </c>
      <c r="H17328" s="22">
        <v>56</v>
      </c>
      <c r="I17328" s="21" t="s">
        <v>213220</v>
      </c>
    </row>
    <row r="17329" spans="1:9" ht="32" customHeight="1">
      <c r="A17329" s="19" t="s">
        <v>213221</v>
      </c>
      <c r="B17329" s="20" t="s">
        <v>172687</v>
      </c>
      <c r="C17329" s="22">
        <v>30</v>
      </c>
      <c r="D17329" s="21" t="s">
        <v>171641</v>
      </c>
      <c r="E17329" s="22">
        <v>77</v>
      </c>
      <c r="F17329" s="21" t="s">
        <v>179710</v>
      </c>
      <c r="G17329" s="22">
        <v>14</v>
      </c>
      <c r="H17329" s="22">
        <v>124</v>
      </c>
      <c r="I17329" s="21" t="s">
        <v>213222</v>
      </c>
    </row>
    <row r="17330" spans="1:9" ht="32" customHeight="1">
      <c r="A17330" s="19" t="s">
        <v>213223</v>
      </c>
      <c r="B17330" s="20" t="s">
        <v>180680</v>
      </c>
      <c r="C17330" s="22">
        <v>88</v>
      </c>
      <c r="D17330" s="22">
        <v>0</v>
      </c>
      <c r="E17330" s="22">
        <v>0</v>
      </c>
      <c r="F17330" s="21" t="s">
        <v>172305</v>
      </c>
      <c r="G17330" s="22">
        <v>1</v>
      </c>
      <c r="H17330" s="22">
        <v>92</v>
      </c>
      <c r="I17330" s="21" t="s">
        <v>213224</v>
      </c>
    </row>
    <row r="17331" spans="1:9" ht="32" customHeight="1">
      <c r="A17331" s="19" t="s">
        <v>213225</v>
      </c>
      <c r="B17331" s="24">
        <v>50</v>
      </c>
      <c r="C17331" s="22">
        <v>54</v>
      </c>
      <c r="D17331" s="22">
        <v>25</v>
      </c>
      <c r="E17331" s="22">
        <v>27</v>
      </c>
      <c r="F17331" s="22">
        <v>25</v>
      </c>
      <c r="G17331" s="22">
        <v>27</v>
      </c>
      <c r="H17331" s="22">
        <v>111</v>
      </c>
      <c r="I17331" s="21" t="s">
        <v>213226</v>
      </c>
    </row>
    <row r="17332" spans="1:9" ht="32" customHeight="1">
      <c r="A17332" s="19" t="s">
        <v>213227</v>
      </c>
      <c r="B17332" s="20" t="s">
        <v>176715</v>
      </c>
      <c r="C17332" s="22">
        <v>2</v>
      </c>
      <c r="D17332" s="21" t="s">
        <v>185906</v>
      </c>
      <c r="E17332" s="22">
        <v>128</v>
      </c>
      <c r="F17332" s="21" t="s">
        <v>170115</v>
      </c>
      <c r="G17332" s="22">
        <v>13</v>
      </c>
      <c r="H17332" s="22">
        <v>146</v>
      </c>
      <c r="I17332" s="21" t="s">
        <v>213228</v>
      </c>
    </row>
    <row r="17333" spans="1:9" ht="32" customHeight="1">
      <c r="A17333" s="19" t="s">
        <v>213229</v>
      </c>
      <c r="B17333" s="20" t="s">
        <v>170502</v>
      </c>
      <c r="C17333" s="22">
        <v>4</v>
      </c>
      <c r="D17333" s="21" t="s">
        <v>171619</v>
      </c>
      <c r="E17333" s="22">
        <v>73</v>
      </c>
      <c r="F17333" s="21" t="s">
        <v>171620</v>
      </c>
      <c r="G17333" s="22">
        <v>1</v>
      </c>
      <c r="H17333" s="22">
        <v>81</v>
      </c>
      <c r="I17333" s="21" t="s">
        <v>213230</v>
      </c>
    </row>
    <row r="17334" spans="1:9" ht="44" customHeight="1">
      <c r="A17334" s="19" t="s">
        <v>213231</v>
      </c>
      <c r="B17334" s="24">
        <v>51</v>
      </c>
      <c r="C17334" s="22">
        <v>51</v>
      </c>
      <c r="D17334" s="22">
        <v>32</v>
      </c>
      <c r="E17334" s="22">
        <v>32</v>
      </c>
      <c r="F17334" s="22">
        <v>17</v>
      </c>
      <c r="G17334" s="22">
        <v>17</v>
      </c>
      <c r="H17334" s="22">
        <v>103</v>
      </c>
      <c r="I17334" s="21" t="s">
        <v>213232</v>
      </c>
    </row>
    <row r="17335" spans="1:9" ht="32" customHeight="1">
      <c r="A17335" s="19" t="s">
        <v>213233</v>
      </c>
      <c r="B17335" s="20" t="s">
        <v>174543</v>
      </c>
      <c r="C17335" s="22">
        <v>86</v>
      </c>
      <c r="D17335" s="21" t="s">
        <v>192221</v>
      </c>
      <c r="E17335" s="22">
        <v>41</v>
      </c>
      <c r="F17335" s="21" t="s">
        <v>187027</v>
      </c>
      <c r="G17335" s="22">
        <v>17</v>
      </c>
      <c r="H17335" s="22">
        <v>147</v>
      </c>
      <c r="I17335" s="21" t="s">
        <v>213234</v>
      </c>
    </row>
    <row r="17336" spans="1:9" ht="32" customHeight="1">
      <c r="A17336" s="19" t="s">
        <v>213235</v>
      </c>
      <c r="B17336" s="20" t="s">
        <v>169810</v>
      </c>
      <c r="C17336" s="22">
        <v>64</v>
      </c>
      <c r="D17336" s="21" t="s">
        <v>170097</v>
      </c>
      <c r="E17336" s="22">
        <v>36</v>
      </c>
      <c r="F17336" s="21" t="s">
        <v>170423</v>
      </c>
      <c r="G17336" s="22">
        <v>2</v>
      </c>
      <c r="H17336" s="22">
        <v>105</v>
      </c>
      <c r="I17336" s="21" t="s">
        <v>213236</v>
      </c>
    </row>
    <row r="17337" spans="1:9" ht="32" customHeight="1">
      <c r="A17337" s="19" t="s">
        <v>213237</v>
      </c>
      <c r="B17337" s="20" t="s">
        <v>178507</v>
      </c>
      <c r="C17337" s="22">
        <v>21</v>
      </c>
      <c r="D17337" s="21" t="s">
        <v>176755</v>
      </c>
      <c r="E17337" s="22">
        <v>4</v>
      </c>
      <c r="F17337" s="21" t="s">
        <v>170761</v>
      </c>
      <c r="G17337" s="22">
        <v>37</v>
      </c>
      <c r="H17337" s="22">
        <v>65</v>
      </c>
      <c r="I17337" s="21" t="s">
        <v>213238</v>
      </c>
    </row>
    <row r="17338" spans="1:9" ht="32" customHeight="1">
      <c r="A17338" s="19" t="s">
        <v>213239</v>
      </c>
      <c r="B17338" s="20" t="s">
        <v>175234</v>
      </c>
      <c r="C17338" s="22">
        <v>31</v>
      </c>
      <c r="D17338" s="21" t="s">
        <v>175609</v>
      </c>
      <c r="E17338" s="22">
        <v>21</v>
      </c>
      <c r="F17338" s="21" t="s">
        <v>171286</v>
      </c>
      <c r="G17338" s="22">
        <v>17</v>
      </c>
      <c r="H17338" s="22">
        <v>72</v>
      </c>
      <c r="I17338" s="21" t="s">
        <v>213240</v>
      </c>
    </row>
    <row r="17339" spans="1:9" ht="32" customHeight="1">
      <c r="A17339" s="19" t="s">
        <v>213241</v>
      </c>
      <c r="B17339" s="20" t="s">
        <v>197075</v>
      </c>
      <c r="C17339" s="22">
        <v>20</v>
      </c>
      <c r="D17339" s="21" t="s">
        <v>170473</v>
      </c>
      <c r="E17339" s="22">
        <v>52</v>
      </c>
      <c r="F17339" s="21" t="s">
        <v>186868</v>
      </c>
      <c r="G17339" s="22">
        <v>25</v>
      </c>
      <c r="H17339" s="22">
        <v>100</v>
      </c>
      <c r="I17339" s="21" t="s">
        <v>213242</v>
      </c>
    </row>
    <row r="17340" spans="1:9" ht="32" customHeight="1">
      <c r="A17340" s="19" t="s">
        <v>213243</v>
      </c>
      <c r="B17340" s="20" t="s">
        <v>213244</v>
      </c>
      <c r="C17340" s="22">
        <v>73</v>
      </c>
      <c r="D17340" s="21" t="s">
        <v>175133</v>
      </c>
      <c r="E17340" s="22">
        <v>50</v>
      </c>
      <c r="F17340" s="21" t="s">
        <v>174952</v>
      </c>
      <c r="G17340" s="22">
        <v>72</v>
      </c>
      <c r="H17340" s="22">
        <v>198</v>
      </c>
      <c r="I17340" s="21" t="s">
        <v>213245</v>
      </c>
    </row>
    <row r="17341" spans="1:9" ht="32" customHeight="1">
      <c r="A17341" s="19" t="s">
        <v>213246</v>
      </c>
      <c r="B17341" s="20" t="s">
        <v>187670</v>
      </c>
      <c r="C17341" s="22">
        <v>53</v>
      </c>
      <c r="D17341" s="21" t="s">
        <v>171229</v>
      </c>
      <c r="E17341" s="22">
        <v>7</v>
      </c>
      <c r="F17341" s="21" t="s">
        <v>171045</v>
      </c>
      <c r="G17341" s="22">
        <v>32</v>
      </c>
      <c r="H17341" s="22">
        <v>95</v>
      </c>
      <c r="I17341" s="21" t="s">
        <v>213247</v>
      </c>
    </row>
    <row r="17342" spans="1:9" ht="32" customHeight="1">
      <c r="A17342" s="19" t="s">
        <v>213248</v>
      </c>
      <c r="B17342" s="20" t="s">
        <v>174084</v>
      </c>
      <c r="C17342" s="22">
        <v>39</v>
      </c>
      <c r="D17342" s="21" t="s">
        <v>205074</v>
      </c>
      <c r="E17342" s="22">
        <v>25</v>
      </c>
      <c r="F17342" s="21" t="s">
        <v>182742</v>
      </c>
      <c r="G17342" s="22">
        <v>19</v>
      </c>
      <c r="H17342" s="22">
        <v>86</v>
      </c>
      <c r="I17342" s="21" t="s">
        <v>213249</v>
      </c>
    </row>
    <row r="17343" spans="1:9" ht="32" customHeight="1">
      <c r="A17343" s="19" t="s">
        <v>213250</v>
      </c>
      <c r="B17343" s="20" t="s">
        <v>213251</v>
      </c>
      <c r="C17343" s="22">
        <v>113</v>
      </c>
      <c r="D17343" s="21" t="s">
        <v>177821</v>
      </c>
      <c r="E17343" s="22">
        <v>11</v>
      </c>
      <c r="F17343" s="21" t="s">
        <v>170948</v>
      </c>
      <c r="G17343" s="22">
        <v>2</v>
      </c>
      <c r="H17343" s="22">
        <v>129</v>
      </c>
      <c r="I17343" s="21" t="s">
        <v>213252</v>
      </c>
    </row>
    <row r="17344" spans="1:9" ht="32" customHeight="1">
      <c r="A17344" s="19" t="s">
        <v>213253</v>
      </c>
      <c r="B17344" s="20" t="s">
        <v>209076</v>
      </c>
      <c r="C17344" s="22">
        <v>98</v>
      </c>
      <c r="D17344" s="21" t="s">
        <v>170605</v>
      </c>
      <c r="E17344" s="22">
        <v>11</v>
      </c>
      <c r="F17344" s="21" t="s">
        <v>186686</v>
      </c>
      <c r="G17344" s="22">
        <v>2</v>
      </c>
      <c r="H17344" s="22">
        <v>114</v>
      </c>
      <c r="I17344" s="21" t="s">
        <v>213254</v>
      </c>
    </row>
    <row r="17345" spans="1:9" ht="32" customHeight="1">
      <c r="A17345" s="19" t="s">
        <v>213255</v>
      </c>
      <c r="B17345" s="20" t="s">
        <v>173222</v>
      </c>
      <c r="C17345" s="22">
        <v>11</v>
      </c>
      <c r="D17345" s="21" t="s">
        <v>201740</v>
      </c>
      <c r="E17345" s="22">
        <v>63</v>
      </c>
      <c r="F17345" s="21" t="s">
        <v>261</v>
      </c>
      <c r="G17345" s="22">
        <v>6</v>
      </c>
      <c r="H17345" s="22">
        <v>83</v>
      </c>
      <c r="I17345" s="21" t="s">
        <v>213256</v>
      </c>
    </row>
    <row r="17346" spans="1:9" ht="32" customHeight="1">
      <c r="A17346" s="19" t="s">
        <v>213257</v>
      </c>
      <c r="B17346" s="24">
        <v>50</v>
      </c>
      <c r="C17346" s="22">
        <v>64</v>
      </c>
      <c r="D17346" s="21" t="s">
        <v>169689</v>
      </c>
      <c r="E17346" s="22">
        <v>54</v>
      </c>
      <c r="F17346" s="21" t="s">
        <v>173007</v>
      </c>
      <c r="G17346" s="22">
        <v>10</v>
      </c>
      <c r="H17346" s="22">
        <v>131</v>
      </c>
      <c r="I17346" s="21" t="s">
        <v>213258</v>
      </c>
    </row>
    <row r="17347" spans="1:9" ht="32" customHeight="1">
      <c r="A17347" s="19" t="s">
        <v>213259</v>
      </c>
      <c r="B17347" s="20" t="s">
        <v>179596</v>
      </c>
      <c r="C17347" s="22">
        <v>47</v>
      </c>
      <c r="D17347" s="21" t="s">
        <v>170077</v>
      </c>
      <c r="E17347" s="22">
        <v>15</v>
      </c>
      <c r="F17347" s="21" t="s">
        <v>174664</v>
      </c>
      <c r="G17347" s="22">
        <v>10</v>
      </c>
      <c r="H17347" s="22">
        <v>75</v>
      </c>
      <c r="I17347" s="21" t="s">
        <v>213260</v>
      </c>
    </row>
    <row r="17348" spans="1:9" ht="32" customHeight="1">
      <c r="A17348" s="19" t="s">
        <v>213261</v>
      </c>
      <c r="B17348" s="24">
        <v>0</v>
      </c>
      <c r="C17348" s="22">
        <v>0</v>
      </c>
      <c r="D17348" s="22">
        <v>100</v>
      </c>
      <c r="E17348" s="22">
        <v>59</v>
      </c>
      <c r="F17348" s="22">
        <v>0</v>
      </c>
      <c r="G17348" s="22">
        <v>0</v>
      </c>
      <c r="H17348" s="22">
        <v>62</v>
      </c>
      <c r="I17348" s="21" t="s">
        <v>213262</v>
      </c>
    </row>
    <row r="17349" spans="1:9" ht="32" customHeight="1">
      <c r="A17349" s="19" t="s">
        <v>213263</v>
      </c>
      <c r="B17349" s="20" t="s">
        <v>172539</v>
      </c>
      <c r="C17349" s="22">
        <v>12</v>
      </c>
      <c r="D17349" s="21" t="s">
        <v>171570</v>
      </c>
      <c r="E17349" s="22">
        <v>147</v>
      </c>
      <c r="F17349" s="21" t="s">
        <v>170234</v>
      </c>
      <c r="G17349" s="22">
        <v>3</v>
      </c>
      <c r="H17349" s="22">
        <v>165</v>
      </c>
      <c r="I17349" s="21" t="s">
        <v>213264</v>
      </c>
    </row>
    <row r="17350" spans="1:9" ht="32" customHeight="1">
      <c r="A17350" s="19" t="s">
        <v>213265</v>
      </c>
      <c r="B17350" s="20" t="s">
        <v>180003</v>
      </c>
      <c r="C17350" s="22">
        <v>58</v>
      </c>
      <c r="D17350" s="21" t="s">
        <v>187940</v>
      </c>
      <c r="E17350" s="22">
        <v>14</v>
      </c>
      <c r="F17350" s="21" t="s">
        <v>169854</v>
      </c>
      <c r="G17350" s="22">
        <v>20</v>
      </c>
      <c r="H17350" s="22">
        <v>95</v>
      </c>
      <c r="I17350" s="21" t="s">
        <v>213266</v>
      </c>
    </row>
    <row r="17351" spans="1:9" ht="32" customHeight="1">
      <c r="A17351" s="19" t="s">
        <v>213267</v>
      </c>
      <c r="B17351" s="20" t="s">
        <v>170937</v>
      </c>
      <c r="C17351" s="22">
        <v>4</v>
      </c>
      <c r="D17351" s="21" t="s">
        <v>178966</v>
      </c>
      <c r="E17351" s="22">
        <v>120</v>
      </c>
      <c r="F17351" s="21" t="s">
        <v>170753</v>
      </c>
      <c r="G17351" s="22">
        <v>12</v>
      </c>
      <c r="H17351" s="22">
        <v>139</v>
      </c>
      <c r="I17351" s="21" t="s">
        <v>213268</v>
      </c>
    </row>
    <row r="17352" spans="1:9" ht="32" customHeight="1">
      <c r="A17352" s="19" t="s">
        <v>213269</v>
      </c>
      <c r="B17352" s="20" t="s">
        <v>178361</v>
      </c>
      <c r="C17352" s="22">
        <v>5</v>
      </c>
      <c r="D17352" s="21" t="s">
        <v>170915</v>
      </c>
      <c r="E17352" s="22">
        <v>118</v>
      </c>
      <c r="F17352" s="21" t="s">
        <v>171064</v>
      </c>
      <c r="G17352" s="22">
        <v>39</v>
      </c>
      <c r="H17352" s="22">
        <v>165</v>
      </c>
      <c r="I17352" s="21" t="s">
        <v>213270</v>
      </c>
    </row>
    <row r="17353" spans="1:9" ht="32" customHeight="1">
      <c r="A17353" s="19" t="s">
        <v>213271</v>
      </c>
      <c r="B17353" s="20" t="s">
        <v>173354</v>
      </c>
      <c r="C17353" s="22">
        <v>4</v>
      </c>
      <c r="D17353" s="21" t="s">
        <v>170853</v>
      </c>
      <c r="E17353" s="22">
        <v>105</v>
      </c>
      <c r="F17353" s="21" t="s">
        <v>178049</v>
      </c>
      <c r="G17353" s="22">
        <v>38</v>
      </c>
      <c r="H17353" s="22">
        <v>150</v>
      </c>
      <c r="I17353" s="21" t="s">
        <v>213272</v>
      </c>
    </row>
    <row r="17354" spans="1:9" ht="32" customHeight="1">
      <c r="A17354" s="19" t="s">
        <v>213273</v>
      </c>
      <c r="B17354" s="20" t="s">
        <v>213274</v>
      </c>
      <c r="C17354" s="22">
        <v>59</v>
      </c>
      <c r="D17354" s="21" t="s">
        <v>173069</v>
      </c>
      <c r="E17354" s="22">
        <v>42</v>
      </c>
      <c r="F17354" s="21" t="s">
        <v>186435</v>
      </c>
      <c r="G17354" s="22">
        <v>34</v>
      </c>
      <c r="H17354" s="22">
        <v>138</v>
      </c>
      <c r="I17354" s="21" t="s">
        <v>213275</v>
      </c>
    </row>
    <row r="17355" spans="1:9" ht="32" customHeight="1">
      <c r="A17355" s="19" t="s">
        <v>213276</v>
      </c>
      <c r="B17355" s="24">
        <v>44</v>
      </c>
      <c r="C17355" s="22">
        <v>77</v>
      </c>
      <c r="D17355" s="22">
        <v>24</v>
      </c>
      <c r="E17355" s="22">
        <v>42</v>
      </c>
      <c r="F17355" s="22">
        <v>32</v>
      </c>
      <c r="G17355" s="22">
        <v>56</v>
      </c>
      <c r="H17355" s="22">
        <v>178</v>
      </c>
      <c r="I17355" s="21" t="s">
        <v>213277</v>
      </c>
    </row>
    <row r="17356" spans="1:9" ht="32" customHeight="1">
      <c r="A17356" s="19" t="s">
        <v>213278</v>
      </c>
      <c r="B17356" s="20" t="s">
        <v>162736</v>
      </c>
      <c r="C17356" s="22">
        <v>71</v>
      </c>
      <c r="D17356" s="21" t="s">
        <v>163290</v>
      </c>
      <c r="E17356" s="22">
        <v>12</v>
      </c>
      <c r="F17356" s="21" t="s">
        <v>163138</v>
      </c>
      <c r="G17356" s="22">
        <v>42</v>
      </c>
      <c r="H17356" s="22">
        <v>128</v>
      </c>
      <c r="I17356" s="21" t="s">
        <v>213279</v>
      </c>
    </row>
    <row r="17357" spans="1:9" ht="32" customHeight="1">
      <c r="A17357" s="19" t="s">
        <v>213280</v>
      </c>
      <c r="B17357" s="20" t="s">
        <v>170304</v>
      </c>
      <c r="C17357" s="22">
        <v>1</v>
      </c>
      <c r="D17357" s="21" t="s">
        <v>185363</v>
      </c>
      <c r="E17357" s="22">
        <v>79</v>
      </c>
      <c r="F17357" s="21" t="s">
        <v>178372</v>
      </c>
      <c r="G17357" s="22">
        <v>18</v>
      </c>
      <c r="H17357" s="22">
        <v>101</v>
      </c>
      <c r="I17357" s="21" t="s">
        <v>213281</v>
      </c>
    </row>
    <row r="17358" spans="1:9" ht="32" customHeight="1">
      <c r="A17358" s="19" t="s">
        <v>213282</v>
      </c>
      <c r="B17358" s="20" t="s">
        <v>170304</v>
      </c>
      <c r="C17358" s="22">
        <v>1</v>
      </c>
      <c r="D17358" s="21" t="s">
        <v>185363</v>
      </c>
      <c r="E17358" s="22">
        <v>79</v>
      </c>
      <c r="F17358" s="21" t="s">
        <v>178372</v>
      </c>
      <c r="G17358" s="22">
        <v>18</v>
      </c>
      <c r="H17358" s="22">
        <v>101</v>
      </c>
      <c r="I17358" s="21" t="s">
        <v>213283</v>
      </c>
    </row>
    <row r="17359" spans="1:9" ht="32" customHeight="1">
      <c r="A17359" s="19" t="s">
        <v>213284</v>
      </c>
      <c r="B17359" s="20" t="s">
        <v>213285</v>
      </c>
      <c r="C17359" s="22">
        <v>35</v>
      </c>
      <c r="D17359" s="21" t="s">
        <v>198053</v>
      </c>
      <c r="E17359" s="22">
        <v>230</v>
      </c>
      <c r="F17359" s="21" t="s">
        <v>213286</v>
      </c>
      <c r="G17359" s="22">
        <v>17</v>
      </c>
      <c r="H17359" s="22">
        <v>285</v>
      </c>
      <c r="I17359" s="21" t="s">
        <v>213287</v>
      </c>
    </row>
    <row r="17360" spans="1:9" ht="32" customHeight="1">
      <c r="A17360" s="19" t="s">
        <v>213288</v>
      </c>
      <c r="B17360" s="20" t="s">
        <v>169862</v>
      </c>
      <c r="C17360" s="22">
        <v>12</v>
      </c>
      <c r="D17360" s="21" t="s">
        <v>174841</v>
      </c>
      <c r="E17360" s="22">
        <v>192</v>
      </c>
      <c r="F17360" s="21" t="s">
        <v>169663</v>
      </c>
      <c r="G17360" s="22">
        <v>48</v>
      </c>
      <c r="H17360" s="22">
        <v>255</v>
      </c>
      <c r="I17360" s="21" t="s">
        <v>213289</v>
      </c>
    </row>
    <row r="17361" spans="1:9" ht="32" customHeight="1">
      <c r="A17361" s="19" t="s">
        <v>213290</v>
      </c>
      <c r="B17361" s="20" t="s">
        <v>194748</v>
      </c>
      <c r="C17361" s="22">
        <v>14</v>
      </c>
      <c r="D17361" s="21" t="s">
        <v>162794</v>
      </c>
      <c r="E17361" s="22">
        <v>107</v>
      </c>
      <c r="F17361" s="21" t="s">
        <v>163259</v>
      </c>
      <c r="G17361" s="22">
        <v>4</v>
      </c>
      <c r="H17361" s="22">
        <v>128</v>
      </c>
      <c r="I17361" s="21" t="s">
        <v>213291</v>
      </c>
    </row>
    <row r="17362" spans="1:9" ht="32" customHeight="1">
      <c r="A17362" s="19" t="s">
        <v>213292</v>
      </c>
      <c r="B17362" s="20" t="s">
        <v>175201</v>
      </c>
      <c r="C17362" s="22">
        <v>1</v>
      </c>
      <c r="D17362" s="21" t="s">
        <v>176014</v>
      </c>
      <c r="E17362" s="22">
        <v>91</v>
      </c>
      <c r="F17362" s="21" t="s">
        <v>169700</v>
      </c>
      <c r="G17362" s="22">
        <v>4</v>
      </c>
      <c r="H17362" s="22">
        <v>99</v>
      </c>
      <c r="I17362" s="21" t="s">
        <v>213293</v>
      </c>
    </row>
    <row r="17363" spans="1:9" ht="32" customHeight="1">
      <c r="A17363" s="19" t="s">
        <v>213294</v>
      </c>
      <c r="B17363" s="20" t="s">
        <v>171772</v>
      </c>
      <c r="C17363" s="22">
        <v>2</v>
      </c>
      <c r="D17363" s="21" t="s">
        <v>170081</v>
      </c>
      <c r="E17363" s="22">
        <v>65</v>
      </c>
      <c r="F17363" s="21" t="s">
        <v>171772</v>
      </c>
      <c r="G17363" s="22">
        <v>2</v>
      </c>
      <c r="H17363" s="22">
        <v>72</v>
      </c>
      <c r="I17363" s="21" t="s">
        <v>213295</v>
      </c>
    </row>
    <row r="17364" spans="1:9" ht="32" customHeight="1">
      <c r="A17364" s="19" t="s">
        <v>213296</v>
      </c>
      <c r="B17364" s="20" t="s">
        <v>172467</v>
      </c>
      <c r="C17364" s="22">
        <v>12</v>
      </c>
      <c r="D17364" s="21" t="s">
        <v>170409</v>
      </c>
      <c r="E17364" s="22">
        <v>44</v>
      </c>
      <c r="F17364" s="21" t="s">
        <v>170250</v>
      </c>
      <c r="G17364" s="22">
        <v>28</v>
      </c>
      <c r="H17364" s="22">
        <v>87</v>
      </c>
      <c r="I17364" s="21" t="s">
        <v>213297</v>
      </c>
    </row>
    <row r="17365" spans="1:9" ht="32" customHeight="1">
      <c r="A17365" s="19" t="s">
        <v>213298</v>
      </c>
      <c r="B17365" s="20" t="s">
        <v>170405</v>
      </c>
      <c r="C17365" s="22">
        <v>10</v>
      </c>
      <c r="D17365" s="21" t="s">
        <v>172579</v>
      </c>
      <c r="E17365" s="22">
        <v>44</v>
      </c>
      <c r="F17365" s="22">
        <v>40</v>
      </c>
      <c r="G17365" s="22">
        <v>36</v>
      </c>
      <c r="H17365" s="22">
        <v>93</v>
      </c>
      <c r="I17365" s="21" t="s">
        <v>213299</v>
      </c>
    </row>
    <row r="17366" spans="1:9" ht="32" customHeight="1">
      <c r="A17366" s="19" t="s">
        <v>213300</v>
      </c>
      <c r="B17366" s="20" t="s">
        <v>179808</v>
      </c>
      <c r="C17366" s="22">
        <v>52</v>
      </c>
      <c r="D17366" s="21" t="s">
        <v>172349</v>
      </c>
      <c r="E17366" s="22">
        <v>56</v>
      </c>
      <c r="F17366" s="21" t="s">
        <v>172189</v>
      </c>
      <c r="G17366" s="22">
        <v>26</v>
      </c>
      <c r="H17366" s="22">
        <v>137</v>
      </c>
      <c r="I17366" s="21" t="s">
        <v>213301</v>
      </c>
    </row>
    <row r="17367" spans="1:9" ht="32" customHeight="1">
      <c r="A17367" s="19" t="s">
        <v>213302</v>
      </c>
      <c r="B17367" s="20" t="s">
        <v>170250</v>
      </c>
      <c r="C17367" s="22">
        <v>64</v>
      </c>
      <c r="D17367" s="21" t="s">
        <v>182663</v>
      </c>
      <c r="E17367" s="22">
        <v>111</v>
      </c>
      <c r="F17367" s="21" t="s">
        <v>197477</v>
      </c>
      <c r="G17367" s="22">
        <v>17</v>
      </c>
      <c r="H17367" s="22">
        <v>195</v>
      </c>
      <c r="I17367" s="21" t="s">
        <v>213303</v>
      </c>
    </row>
    <row r="17368" spans="1:9" ht="32" customHeight="1">
      <c r="A17368" s="19" t="s">
        <v>213304</v>
      </c>
      <c r="B17368" s="20" t="s">
        <v>180079</v>
      </c>
      <c r="C17368" s="22">
        <v>37</v>
      </c>
      <c r="D17368" s="22">
        <v>0</v>
      </c>
      <c r="E17368" s="22">
        <v>0</v>
      </c>
      <c r="F17368" s="21" t="s">
        <v>172123</v>
      </c>
      <c r="G17368" s="22">
        <v>17</v>
      </c>
      <c r="H17368" s="22">
        <v>57</v>
      </c>
      <c r="I17368" s="21" t="s">
        <v>213305</v>
      </c>
    </row>
    <row r="17369" spans="1:9" ht="32" customHeight="1">
      <c r="A17369" s="19" t="s">
        <v>213306</v>
      </c>
      <c r="B17369" s="20" t="s">
        <v>184346</v>
      </c>
      <c r="C17369" s="22">
        <v>41</v>
      </c>
      <c r="D17369" s="22">
        <v>0</v>
      </c>
      <c r="E17369" s="22">
        <v>0</v>
      </c>
      <c r="F17369" s="21" t="s">
        <v>179885</v>
      </c>
      <c r="G17369" s="22">
        <v>18</v>
      </c>
      <c r="H17369" s="22">
        <v>62</v>
      </c>
      <c r="I17369" s="21" t="s">
        <v>213307</v>
      </c>
    </row>
    <row r="17370" spans="1:9" ht="32" customHeight="1">
      <c r="A17370" s="19" t="s">
        <v>213308</v>
      </c>
      <c r="B17370" s="20" t="s">
        <v>181750</v>
      </c>
      <c r="C17370" s="22">
        <v>25</v>
      </c>
      <c r="D17370" s="21" t="s">
        <v>200369</v>
      </c>
      <c r="E17370" s="22">
        <v>89</v>
      </c>
      <c r="F17370" s="21" t="s">
        <v>175490</v>
      </c>
      <c r="G17370" s="22">
        <v>17</v>
      </c>
      <c r="H17370" s="22">
        <v>134</v>
      </c>
      <c r="I17370" s="21" t="s">
        <v>213309</v>
      </c>
    </row>
    <row r="17371" spans="1:9" ht="32" customHeight="1">
      <c r="A17371" s="19" t="s">
        <v>213310</v>
      </c>
      <c r="B17371" s="20" t="s">
        <v>176555</v>
      </c>
      <c r="C17371" s="22">
        <v>2</v>
      </c>
      <c r="D17371" s="21" t="s">
        <v>172497</v>
      </c>
      <c r="E17371" s="22">
        <v>102</v>
      </c>
      <c r="F17371" s="21" t="s">
        <v>172245</v>
      </c>
      <c r="G17371" s="22">
        <v>5</v>
      </c>
      <c r="H17371" s="22">
        <v>112</v>
      </c>
      <c r="I17371" s="21" t="s">
        <v>213311</v>
      </c>
    </row>
    <row r="17372" spans="1:9" ht="32" customHeight="1">
      <c r="A17372" s="19" t="s">
        <v>213312</v>
      </c>
      <c r="B17372" s="20" t="s">
        <v>171938</v>
      </c>
      <c r="C17372" s="22">
        <v>41</v>
      </c>
      <c r="D17372" s="22">
        <v>0</v>
      </c>
      <c r="E17372" s="22">
        <v>0</v>
      </c>
      <c r="F17372" s="21" t="s">
        <v>171869</v>
      </c>
      <c r="G17372" s="22">
        <v>7</v>
      </c>
      <c r="H17372" s="22">
        <v>51</v>
      </c>
      <c r="I17372" s="21" t="s">
        <v>213313</v>
      </c>
    </row>
    <row r="17373" spans="1:9" ht="32" customHeight="1">
      <c r="A17373" s="19" t="s">
        <v>213314</v>
      </c>
      <c r="B17373" s="20" t="s">
        <v>211205</v>
      </c>
      <c r="C17373" s="22">
        <v>101</v>
      </c>
      <c r="D17373" s="21" t="s">
        <v>213315</v>
      </c>
      <c r="E17373" s="22">
        <v>37</v>
      </c>
      <c r="F17373" s="21" t="s">
        <v>170643</v>
      </c>
      <c r="G17373" s="22">
        <v>15</v>
      </c>
      <c r="H17373" s="22">
        <v>156</v>
      </c>
      <c r="I17373" s="21" t="s">
        <v>213316</v>
      </c>
    </row>
    <row r="17374" spans="1:9" ht="32" customHeight="1">
      <c r="A17374" s="19" t="s">
        <v>213317</v>
      </c>
      <c r="B17374" s="20" t="s">
        <v>174479</v>
      </c>
      <c r="C17374" s="22">
        <v>26</v>
      </c>
      <c r="D17374" s="21" t="s">
        <v>175053</v>
      </c>
      <c r="E17374" s="22">
        <v>48</v>
      </c>
      <c r="F17374" s="21" t="s">
        <v>173413</v>
      </c>
      <c r="G17374" s="22">
        <v>52</v>
      </c>
      <c r="H17374" s="22">
        <v>129</v>
      </c>
      <c r="I17374" s="21" t="s">
        <v>213318</v>
      </c>
    </row>
    <row r="17375" spans="1:9" ht="32" customHeight="1">
      <c r="A17375" s="19" t="s">
        <v>213319</v>
      </c>
      <c r="B17375" s="20" t="s">
        <v>170909</v>
      </c>
      <c r="C17375" s="22">
        <v>4</v>
      </c>
      <c r="D17375" s="21" t="s">
        <v>193416</v>
      </c>
      <c r="E17375" s="22">
        <v>59</v>
      </c>
      <c r="F17375" s="21" t="s">
        <v>172906</v>
      </c>
      <c r="G17375" s="22">
        <v>1</v>
      </c>
      <c r="H17375" s="22">
        <v>67</v>
      </c>
      <c r="I17375" s="21" t="s">
        <v>213320</v>
      </c>
    </row>
    <row r="17376" spans="1:9" ht="32" customHeight="1">
      <c r="A17376" s="19" t="s">
        <v>213321</v>
      </c>
      <c r="B17376" s="20" t="s">
        <v>190083</v>
      </c>
      <c r="C17376" s="22">
        <v>60</v>
      </c>
      <c r="D17376" s="21" t="s">
        <v>177524</v>
      </c>
      <c r="E17376" s="22">
        <v>5</v>
      </c>
      <c r="F17376" s="21" t="s">
        <v>171528</v>
      </c>
      <c r="G17376" s="22">
        <v>26</v>
      </c>
      <c r="H17376" s="22">
        <v>94</v>
      </c>
      <c r="I17376" s="21" t="s">
        <v>213322</v>
      </c>
    </row>
    <row r="17377" spans="1:9" ht="32" customHeight="1">
      <c r="A17377" s="19" t="s">
        <v>213323</v>
      </c>
      <c r="B17377" s="20" t="s">
        <v>172376</v>
      </c>
      <c r="C17377" s="22">
        <v>27</v>
      </c>
      <c r="D17377" s="21" t="s">
        <v>175224</v>
      </c>
      <c r="E17377" s="22">
        <v>13</v>
      </c>
      <c r="F17377" s="21" t="s">
        <v>171947</v>
      </c>
      <c r="G17377" s="22">
        <v>19</v>
      </c>
      <c r="H17377" s="22">
        <v>62</v>
      </c>
      <c r="I17377" s="21" t="s">
        <v>213324</v>
      </c>
    </row>
    <row r="17378" spans="1:9" ht="32" customHeight="1">
      <c r="A17378" s="19" t="s">
        <v>213325</v>
      </c>
      <c r="B17378" s="20" t="s">
        <v>173090</v>
      </c>
      <c r="C17378" s="22">
        <v>41</v>
      </c>
      <c r="D17378" s="22">
        <v>15</v>
      </c>
      <c r="E17378" s="22">
        <v>12</v>
      </c>
      <c r="F17378" s="21" t="s">
        <v>175163</v>
      </c>
      <c r="G17378" s="22">
        <v>27</v>
      </c>
      <c r="H17378" s="22">
        <v>83</v>
      </c>
      <c r="I17378" s="21" t="s">
        <v>213326</v>
      </c>
    </row>
    <row r="17379" spans="1:9" ht="44" customHeight="1">
      <c r="A17379" s="19" t="s">
        <v>213327</v>
      </c>
      <c r="B17379" s="20" t="s">
        <v>186628</v>
      </c>
      <c r="C17379" s="22">
        <v>52</v>
      </c>
      <c r="D17379" s="21" t="s">
        <v>174520</v>
      </c>
      <c r="E17379" s="22">
        <v>13</v>
      </c>
      <c r="F17379" s="21" t="s">
        <v>169945</v>
      </c>
      <c r="G17379" s="22">
        <v>5</v>
      </c>
      <c r="H17379" s="22">
        <v>73</v>
      </c>
      <c r="I17379" s="21" t="s">
        <v>213328</v>
      </c>
    </row>
    <row r="17380" spans="1:9" ht="44" customHeight="1">
      <c r="A17380" s="19" t="s">
        <v>213329</v>
      </c>
      <c r="B17380" s="20" t="s">
        <v>186628</v>
      </c>
      <c r="C17380" s="22">
        <v>52</v>
      </c>
      <c r="D17380" s="21" t="s">
        <v>174520</v>
      </c>
      <c r="E17380" s="22">
        <v>13</v>
      </c>
      <c r="F17380" s="21" t="s">
        <v>169945</v>
      </c>
      <c r="G17380" s="22">
        <v>5</v>
      </c>
      <c r="H17380" s="22">
        <v>73</v>
      </c>
      <c r="I17380" s="21" t="s">
        <v>213330</v>
      </c>
    </row>
    <row r="17381" spans="1:9" ht="32" customHeight="1">
      <c r="A17381" s="19" t="s">
        <v>213331</v>
      </c>
      <c r="B17381" s="20" t="s">
        <v>181424</v>
      </c>
      <c r="C17381" s="22">
        <v>72</v>
      </c>
      <c r="D17381" s="21" t="s">
        <v>178427</v>
      </c>
      <c r="E17381" s="22">
        <v>19</v>
      </c>
      <c r="F17381" s="22">
        <v>0</v>
      </c>
      <c r="G17381" s="22">
        <v>0</v>
      </c>
      <c r="H17381" s="22">
        <v>94</v>
      </c>
      <c r="I17381" s="21" t="s">
        <v>213332</v>
      </c>
    </row>
    <row r="17382" spans="1:9" ht="32" customHeight="1">
      <c r="A17382" s="19" t="s">
        <v>213333</v>
      </c>
      <c r="B17382" s="20" t="s">
        <v>169858</v>
      </c>
      <c r="C17382" s="22">
        <v>78</v>
      </c>
      <c r="D17382" s="21" t="s">
        <v>180015</v>
      </c>
      <c r="E17382" s="22">
        <v>19</v>
      </c>
      <c r="F17382" s="22">
        <v>0</v>
      </c>
      <c r="G17382" s="22">
        <v>0</v>
      </c>
      <c r="H17382" s="22">
        <v>100</v>
      </c>
      <c r="I17382" s="21" t="s">
        <v>213334</v>
      </c>
    </row>
    <row r="17383" spans="1:9" ht="32" customHeight="1">
      <c r="A17383" s="19" t="s">
        <v>213335</v>
      </c>
      <c r="B17383" s="20" t="s">
        <v>195279</v>
      </c>
      <c r="C17383" s="22">
        <v>51</v>
      </c>
      <c r="D17383" s="21" t="s">
        <v>176775</v>
      </c>
      <c r="E17383" s="22">
        <v>17</v>
      </c>
      <c r="F17383" s="21" t="s">
        <v>175055</v>
      </c>
      <c r="G17383" s="22">
        <v>2</v>
      </c>
      <c r="H17383" s="22">
        <v>73</v>
      </c>
      <c r="I17383" s="21" t="s">
        <v>213336</v>
      </c>
    </row>
    <row r="17384" spans="1:9" ht="32" customHeight="1">
      <c r="A17384" s="19" t="s">
        <v>213337</v>
      </c>
      <c r="B17384" s="20" t="s">
        <v>170250</v>
      </c>
      <c r="C17384" s="22">
        <v>24</v>
      </c>
      <c r="D17384" s="21" t="s">
        <v>173760</v>
      </c>
      <c r="E17384" s="22">
        <v>13</v>
      </c>
      <c r="F17384" s="21" t="s">
        <v>182867</v>
      </c>
      <c r="G17384" s="22">
        <v>35</v>
      </c>
      <c r="H17384" s="22">
        <v>75</v>
      </c>
      <c r="I17384" s="21" t="s">
        <v>213338</v>
      </c>
    </row>
    <row r="17385" spans="1:9" ht="32" customHeight="1">
      <c r="A17385" s="19" t="s">
        <v>213339</v>
      </c>
      <c r="B17385" s="20" t="s">
        <v>170250</v>
      </c>
      <c r="C17385" s="22">
        <v>24</v>
      </c>
      <c r="D17385" s="21" t="s">
        <v>173760</v>
      </c>
      <c r="E17385" s="22">
        <v>13</v>
      </c>
      <c r="F17385" s="21" t="s">
        <v>182867</v>
      </c>
      <c r="G17385" s="22">
        <v>35</v>
      </c>
      <c r="H17385" s="22">
        <v>75</v>
      </c>
      <c r="I17385" s="21" t="s">
        <v>213340</v>
      </c>
    </row>
    <row r="17386" spans="1:9" ht="32" customHeight="1">
      <c r="A17386" s="19" t="s">
        <v>213341</v>
      </c>
      <c r="B17386" s="20" t="s">
        <v>181633</v>
      </c>
      <c r="C17386" s="22">
        <v>13</v>
      </c>
      <c r="D17386" s="21" t="s">
        <v>177720</v>
      </c>
      <c r="E17386" s="22">
        <v>73</v>
      </c>
      <c r="F17386" s="21" t="s">
        <v>170434</v>
      </c>
      <c r="G17386" s="22">
        <v>1</v>
      </c>
      <c r="H17386" s="22">
        <v>90</v>
      </c>
      <c r="I17386" s="21" t="s">
        <v>213342</v>
      </c>
    </row>
    <row r="17387" spans="1:9" ht="44" customHeight="1">
      <c r="A17387" s="19" t="s">
        <v>213343</v>
      </c>
      <c r="B17387" s="20" t="s">
        <v>174527</v>
      </c>
      <c r="C17387" s="22">
        <v>71</v>
      </c>
      <c r="D17387" s="22">
        <v>0</v>
      </c>
      <c r="E17387" s="22">
        <v>0</v>
      </c>
      <c r="F17387" s="21" t="s">
        <v>172353</v>
      </c>
      <c r="G17387" s="22">
        <v>10</v>
      </c>
      <c r="H17387" s="22">
        <v>84</v>
      </c>
      <c r="I17387" s="21" t="s">
        <v>213344</v>
      </c>
    </row>
    <row r="17388" spans="1:9" ht="44" customHeight="1">
      <c r="A17388" s="19" t="s">
        <v>213345</v>
      </c>
      <c r="B17388" s="20" t="s">
        <v>171601</v>
      </c>
      <c r="C17388" s="22">
        <v>6</v>
      </c>
      <c r="D17388" s="21" t="s">
        <v>175008</v>
      </c>
      <c r="E17388" s="22">
        <v>72</v>
      </c>
      <c r="F17388" s="22">
        <v>0</v>
      </c>
      <c r="G17388" s="22">
        <v>0</v>
      </c>
      <c r="H17388" s="22">
        <v>81</v>
      </c>
      <c r="I17388" s="21" t="s">
        <v>213346</v>
      </c>
    </row>
    <row r="17389" spans="1:9" ht="44" customHeight="1">
      <c r="A17389" s="19" t="s">
        <v>213347</v>
      </c>
      <c r="B17389" s="20" t="s">
        <v>170065</v>
      </c>
      <c r="C17389" s="22">
        <v>23</v>
      </c>
      <c r="D17389" s="21" t="s">
        <v>176052</v>
      </c>
      <c r="E17389" s="22">
        <v>94</v>
      </c>
      <c r="F17389" s="21" t="s">
        <v>187940</v>
      </c>
      <c r="G17389" s="22">
        <v>21</v>
      </c>
      <c r="H17389" s="22">
        <v>141</v>
      </c>
      <c r="I17389" s="21" t="s">
        <v>213348</v>
      </c>
    </row>
    <row r="17390" spans="1:9" ht="44" customHeight="1">
      <c r="A17390" s="19" t="s">
        <v>213349</v>
      </c>
      <c r="B17390" s="20" t="s">
        <v>175327</v>
      </c>
      <c r="C17390" s="22">
        <v>51</v>
      </c>
      <c r="D17390" s="21" t="s">
        <v>184390</v>
      </c>
      <c r="E17390" s="22">
        <v>60</v>
      </c>
      <c r="F17390" s="22">
        <v>0</v>
      </c>
      <c r="G17390" s="22">
        <v>0</v>
      </c>
      <c r="H17390" s="22">
        <v>114</v>
      </c>
      <c r="I17390" s="21" t="s">
        <v>213350</v>
      </c>
    </row>
    <row r="17391" spans="1:9" ht="44" customHeight="1">
      <c r="A17391" s="19" t="s">
        <v>213351</v>
      </c>
      <c r="B17391" s="20" t="s">
        <v>186833</v>
      </c>
      <c r="C17391" s="22">
        <v>47</v>
      </c>
      <c r="D17391" s="21" t="s">
        <v>172695</v>
      </c>
      <c r="E17391" s="22">
        <v>10</v>
      </c>
      <c r="F17391" s="21" t="s">
        <v>182841</v>
      </c>
      <c r="G17391" s="22">
        <v>11</v>
      </c>
      <c r="H17391" s="22">
        <v>71</v>
      </c>
      <c r="I17391" s="21" t="s">
        <v>213352</v>
      </c>
    </row>
    <row r="17392" spans="1:9" ht="32" customHeight="1">
      <c r="A17392" s="19" t="s">
        <v>213353</v>
      </c>
      <c r="B17392" s="20" t="s">
        <v>173007</v>
      </c>
      <c r="C17392" s="22">
        <v>15</v>
      </c>
      <c r="D17392" s="21" t="s">
        <v>162927</v>
      </c>
      <c r="E17392" s="22">
        <v>168</v>
      </c>
      <c r="F17392" s="21" t="s">
        <v>171085</v>
      </c>
      <c r="G17392" s="22">
        <v>9</v>
      </c>
      <c r="H17392" s="22">
        <v>195</v>
      </c>
      <c r="I17392" s="21" t="s">
        <v>213354</v>
      </c>
    </row>
    <row r="17393" spans="1:9" ht="32" customHeight="1">
      <c r="A17393" s="19" t="s">
        <v>213355</v>
      </c>
      <c r="B17393" s="20" t="s">
        <v>178966</v>
      </c>
      <c r="C17393" s="22">
        <v>45</v>
      </c>
      <c r="D17393" s="22">
        <v>0</v>
      </c>
      <c r="E17393" s="22">
        <v>0</v>
      </c>
      <c r="F17393" s="21" t="s">
        <v>170896</v>
      </c>
      <c r="G17393" s="22">
        <v>6</v>
      </c>
      <c r="H17393" s="22">
        <v>54</v>
      </c>
      <c r="I17393" s="21" t="s">
        <v>213356</v>
      </c>
    </row>
    <row r="17394" spans="1:9" ht="32" customHeight="1">
      <c r="A17394" s="19" t="s">
        <v>213357</v>
      </c>
      <c r="B17394" s="20" t="s">
        <v>172509</v>
      </c>
      <c r="C17394" s="22">
        <v>25</v>
      </c>
      <c r="D17394" s="21" t="s">
        <v>175885</v>
      </c>
      <c r="E17394" s="22">
        <v>141</v>
      </c>
      <c r="F17394" s="21" t="s">
        <v>196699</v>
      </c>
      <c r="G17394" s="22">
        <v>1</v>
      </c>
      <c r="H17394" s="22">
        <v>170</v>
      </c>
      <c r="I17394" s="21" t="s">
        <v>213358</v>
      </c>
    </row>
    <row r="17395" spans="1:9" ht="32" customHeight="1">
      <c r="A17395" s="19" t="s">
        <v>213359</v>
      </c>
      <c r="B17395" s="20" t="s">
        <v>177664</v>
      </c>
      <c r="C17395" s="22">
        <v>95</v>
      </c>
      <c r="D17395" s="21" t="s">
        <v>213024</v>
      </c>
      <c r="E17395" s="22">
        <v>46</v>
      </c>
      <c r="F17395" s="21" t="s">
        <v>183640</v>
      </c>
      <c r="G17395" s="22">
        <v>24</v>
      </c>
      <c r="H17395" s="22">
        <v>168</v>
      </c>
      <c r="I17395" s="21" t="s">
        <v>213360</v>
      </c>
    </row>
    <row r="17396" spans="1:9" ht="32" customHeight="1">
      <c r="A17396" s="19" t="s">
        <v>213361</v>
      </c>
      <c r="B17396" s="20" t="s">
        <v>169700</v>
      </c>
      <c r="C17396" s="22">
        <v>3</v>
      </c>
      <c r="D17396" s="21" t="s">
        <v>170088</v>
      </c>
      <c r="E17396" s="22">
        <v>68</v>
      </c>
      <c r="F17396" s="21" t="s">
        <v>176058</v>
      </c>
      <c r="G17396" s="22">
        <v>1</v>
      </c>
      <c r="H17396" s="22">
        <v>75</v>
      </c>
      <c r="I17396" s="21" t="s">
        <v>213362</v>
      </c>
    </row>
    <row r="17397" spans="1:9" ht="32" customHeight="1">
      <c r="A17397" s="19" t="s">
        <v>213363</v>
      </c>
      <c r="B17397" s="20" t="s">
        <v>178214</v>
      </c>
      <c r="C17397" s="22">
        <v>7</v>
      </c>
      <c r="D17397" s="22">
        <v>20</v>
      </c>
      <c r="E17397" s="22">
        <v>24</v>
      </c>
      <c r="F17397" s="21" t="s">
        <v>184315</v>
      </c>
      <c r="G17397" s="22">
        <v>89</v>
      </c>
      <c r="H17397" s="22">
        <v>123</v>
      </c>
      <c r="I17397" s="21" t="s">
        <v>213364</v>
      </c>
    </row>
    <row r="17398" spans="1:9" ht="32" customHeight="1">
      <c r="A17398" s="19" t="s">
        <v>213365</v>
      </c>
      <c r="B17398" s="20" t="s">
        <v>180071</v>
      </c>
      <c r="C17398" s="22">
        <v>56</v>
      </c>
      <c r="D17398" s="21" t="s">
        <v>169786</v>
      </c>
      <c r="E17398" s="22">
        <v>20</v>
      </c>
      <c r="F17398" s="21" t="s">
        <v>170060</v>
      </c>
      <c r="G17398" s="22">
        <v>14</v>
      </c>
      <c r="H17398" s="22">
        <v>93</v>
      </c>
      <c r="I17398" s="21" t="s">
        <v>213366</v>
      </c>
    </row>
    <row r="17399" spans="1:9" ht="32" customHeight="1">
      <c r="A17399" s="19" t="s">
        <v>213367</v>
      </c>
      <c r="B17399" s="20" t="s">
        <v>186741</v>
      </c>
      <c r="C17399" s="22">
        <v>5</v>
      </c>
      <c r="D17399" s="21" t="s">
        <v>213368</v>
      </c>
      <c r="E17399" s="22">
        <v>171</v>
      </c>
      <c r="F17399" s="22">
        <v>0</v>
      </c>
      <c r="G17399" s="22">
        <v>0</v>
      </c>
      <c r="H17399" s="22">
        <v>179</v>
      </c>
      <c r="I17399" s="21" t="s">
        <v>213369</v>
      </c>
    </row>
    <row r="17400" spans="1:9" ht="32" customHeight="1">
      <c r="A17400" s="19" t="s">
        <v>213370</v>
      </c>
      <c r="B17400" s="20" t="s">
        <v>170548</v>
      </c>
      <c r="C17400" s="22">
        <v>33</v>
      </c>
      <c r="D17400" s="21" t="s">
        <v>171177</v>
      </c>
      <c r="E17400" s="22">
        <v>15</v>
      </c>
      <c r="F17400" s="21" t="s">
        <v>170548</v>
      </c>
      <c r="G17400" s="22">
        <v>33</v>
      </c>
      <c r="H17400" s="22">
        <v>84</v>
      </c>
      <c r="I17400" s="21" t="s">
        <v>213371</v>
      </c>
    </row>
    <row r="17401" spans="1:9" ht="32" customHeight="1">
      <c r="A17401" s="19" t="s">
        <v>213372</v>
      </c>
      <c r="B17401" s="20" t="s">
        <v>14628</v>
      </c>
      <c r="C17401" s="22">
        <v>42</v>
      </c>
      <c r="D17401" s="21" t="s">
        <v>181708</v>
      </c>
      <c r="E17401" s="22">
        <v>33</v>
      </c>
      <c r="F17401" s="21" t="s">
        <v>170909</v>
      </c>
      <c r="G17401" s="22">
        <v>5</v>
      </c>
      <c r="H17401" s="22">
        <v>83</v>
      </c>
      <c r="I17401" s="21" t="s">
        <v>213373</v>
      </c>
    </row>
    <row r="17402" spans="1:9" ht="44" customHeight="1">
      <c r="A17402" s="19" t="s">
        <v>213374</v>
      </c>
      <c r="B17402" s="20" t="s">
        <v>170636</v>
      </c>
      <c r="C17402" s="22">
        <v>70</v>
      </c>
      <c r="D17402" s="21" t="s">
        <v>177195</v>
      </c>
      <c r="E17402" s="22">
        <v>104</v>
      </c>
      <c r="F17402" s="21" t="s">
        <v>173027</v>
      </c>
      <c r="G17402" s="22">
        <v>72</v>
      </c>
      <c r="H17402" s="22">
        <v>249</v>
      </c>
      <c r="I17402" s="21" t="s">
        <v>213375</v>
      </c>
    </row>
    <row r="17403" spans="1:9" ht="32" customHeight="1">
      <c r="A17403" s="19" t="s">
        <v>213376</v>
      </c>
      <c r="B17403" s="20" t="s">
        <v>172569</v>
      </c>
      <c r="C17403" s="22">
        <v>42</v>
      </c>
      <c r="D17403" s="21" t="s">
        <v>179680</v>
      </c>
      <c r="E17403" s="22">
        <v>54</v>
      </c>
      <c r="F17403" s="21" t="s">
        <v>173428</v>
      </c>
      <c r="G17403" s="22">
        <v>2</v>
      </c>
      <c r="H17403" s="22">
        <v>101</v>
      </c>
      <c r="I17403" s="21" t="s">
        <v>213377</v>
      </c>
    </row>
    <row r="17404" spans="1:9" ht="44" customHeight="1">
      <c r="A17404" s="19" t="s">
        <v>213378</v>
      </c>
      <c r="B17404" s="20" t="s">
        <v>170323</v>
      </c>
      <c r="C17404" s="22">
        <v>112</v>
      </c>
      <c r="D17404" s="21" t="s">
        <v>210531</v>
      </c>
      <c r="E17404" s="22">
        <v>154</v>
      </c>
      <c r="F17404" s="21" t="s">
        <v>185428</v>
      </c>
      <c r="G17404" s="22">
        <v>26</v>
      </c>
      <c r="H17404" s="22">
        <v>295</v>
      </c>
      <c r="I17404" s="21" t="s">
        <v>213379</v>
      </c>
    </row>
    <row r="17405" spans="1:9" ht="44" customHeight="1">
      <c r="A17405" s="19" t="s">
        <v>213380</v>
      </c>
      <c r="B17405" s="20" t="s">
        <v>170323</v>
      </c>
      <c r="C17405" s="22">
        <v>112</v>
      </c>
      <c r="D17405" s="21" t="s">
        <v>210531</v>
      </c>
      <c r="E17405" s="22">
        <v>154</v>
      </c>
      <c r="F17405" s="21" t="s">
        <v>185428</v>
      </c>
      <c r="G17405" s="22">
        <v>26</v>
      </c>
      <c r="H17405" s="22">
        <v>295</v>
      </c>
      <c r="I17405" s="21" t="s">
        <v>213381</v>
      </c>
    </row>
    <row r="17406" spans="1:9" ht="32" customHeight="1">
      <c r="A17406" s="19" t="s">
        <v>213382</v>
      </c>
      <c r="B17406" s="20" t="s">
        <v>171750</v>
      </c>
      <c r="C17406" s="22">
        <v>70</v>
      </c>
      <c r="D17406" s="22">
        <v>35</v>
      </c>
      <c r="E17406" s="22">
        <v>56</v>
      </c>
      <c r="F17406" s="21" t="s">
        <v>183552</v>
      </c>
      <c r="G17406" s="22">
        <v>34</v>
      </c>
      <c r="H17406" s="22">
        <v>163</v>
      </c>
      <c r="I17406" s="21" t="s">
        <v>213383</v>
      </c>
    </row>
    <row r="17407" spans="1:9" ht="32" customHeight="1">
      <c r="A17407" s="19" t="s">
        <v>213384</v>
      </c>
      <c r="B17407" s="24">
        <v>0</v>
      </c>
      <c r="C17407" s="22">
        <v>0</v>
      </c>
      <c r="D17407" s="22">
        <v>100</v>
      </c>
      <c r="E17407" s="22">
        <v>272</v>
      </c>
      <c r="F17407" s="22">
        <v>0</v>
      </c>
      <c r="G17407" s="22">
        <v>0</v>
      </c>
      <c r="H17407" s="22">
        <v>275</v>
      </c>
      <c r="I17407" s="21" t="s">
        <v>213385</v>
      </c>
    </row>
    <row r="17408" spans="1:9" ht="44" customHeight="1">
      <c r="A17408" s="19" t="s">
        <v>213386</v>
      </c>
      <c r="B17408" s="20" t="s">
        <v>180050</v>
      </c>
      <c r="C17408" s="22">
        <v>114</v>
      </c>
      <c r="D17408" s="21" t="s">
        <v>176989</v>
      </c>
      <c r="E17408" s="22">
        <v>62</v>
      </c>
      <c r="F17408" s="21" t="s">
        <v>172305</v>
      </c>
      <c r="G17408" s="22">
        <v>2</v>
      </c>
      <c r="H17408" s="22">
        <v>181</v>
      </c>
      <c r="I17408" s="21" t="s">
        <v>213387</v>
      </c>
    </row>
    <row r="17409" spans="1:9" ht="44" customHeight="1">
      <c r="A17409" s="19" t="s">
        <v>213388</v>
      </c>
      <c r="B17409" s="20" t="s">
        <v>162769</v>
      </c>
      <c r="C17409" s="22">
        <v>116</v>
      </c>
      <c r="D17409" s="21" t="s">
        <v>177340</v>
      </c>
      <c r="E17409" s="22">
        <v>42</v>
      </c>
      <c r="F17409" s="21" t="s">
        <v>176352</v>
      </c>
      <c r="G17409" s="22">
        <v>2</v>
      </c>
      <c r="H17409" s="22">
        <v>163</v>
      </c>
      <c r="I17409" s="21" t="s">
        <v>213389</v>
      </c>
    </row>
    <row r="17410" spans="1:9" ht="44" customHeight="1">
      <c r="A17410" s="19" t="s">
        <v>213390</v>
      </c>
      <c r="B17410" s="20" t="s">
        <v>182020</v>
      </c>
      <c r="C17410" s="22">
        <v>50</v>
      </c>
      <c r="D17410" s="21" t="s">
        <v>188273</v>
      </c>
      <c r="E17410" s="22">
        <v>136</v>
      </c>
      <c r="F17410" s="21" t="s">
        <v>182845</v>
      </c>
      <c r="G17410" s="22">
        <v>16</v>
      </c>
      <c r="H17410" s="22">
        <v>205</v>
      </c>
      <c r="I17410" s="21" t="s">
        <v>213391</v>
      </c>
    </row>
    <row r="17411" spans="1:9" ht="32" customHeight="1">
      <c r="A17411" s="19" t="s">
        <v>213392</v>
      </c>
      <c r="B17411" s="20" t="s">
        <v>173897</v>
      </c>
      <c r="C17411" s="22">
        <v>9</v>
      </c>
      <c r="D17411" s="22">
        <v>75</v>
      </c>
      <c r="E17411" s="22">
        <v>66</v>
      </c>
      <c r="F17411" s="21" t="s">
        <v>189902</v>
      </c>
      <c r="G17411" s="22">
        <v>13</v>
      </c>
      <c r="H17411" s="22">
        <v>91</v>
      </c>
      <c r="I17411" s="21" t="s">
        <v>213393</v>
      </c>
    </row>
    <row r="17412" spans="1:9" ht="32" customHeight="1">
      <c r="A17412" s="19" t="s">
        <v>213394</v>
      </c>
      <c r="B17412" s="20" t="s">
        <v>171474</v>
      </c>
      <c r="C17412" s="22">
        <v>1</v>
      </c>
      <c r="D17412" s="21" t="s">
        <v>176603</v>
      </c>
      <c r="E17412" s="22">
        <v>130</v>
      </c>
      <c r="F17412" s="21" t="s">
        <v>171474</v>
      </c>
      <c r="G17412" s="22">
        <v>1</v>
      </c>
      <c r="H17412" s="22">
        <v>135</v>
      </c>
      <c r="I17412" s="21" t="s">
        <v>213395</v>
      </c>
    </row>
    <row r="17413" spans="1:9" ht="32" customHeight="1">
      <c r="A17413" s="19" t="s">
        <v>213396</v>
      </c>
      <c r="B17413" s="20" t="s">
        <v>170297</v>
      </c>
      <c r="C17413" s="22">
        <v>24</v>
      </c>
      <c r="D17413" s="21" t="s">
        <v>182394</v>
      </c>
      <c r="E17413" s="22">
        <v>33</v>
      </c>
      <c r="F17413" s="21" t="s">
        <v>200617</v>
      </c>
      <c r="G17413" s="22">
        <v>37</v>
      </c>
      <c r="H17413" s="22">
        <v>97</v>
      </c>
      <c r="I17413" s="21" t="s">
        <v>213397</v>
      </c>
    </row>
    <row r="17414" spans="1:9" ht="32" customHeight="1">
      <c r="A17414" s="19" t="s">
        <v>213398</v>
      </c>
      <c r="B17414" s="20" t="s">
        <v>179234</v>
      </c>
      <c r="C17414" s="22">
        <v>23</v>
      </c>
      <c r="D17414" s="21" t="s">
        <v>171072</v>
      </c>
      <c r="E17414" s="22">
        <v>20</v>
      </c>
      <c r="F17414" s="21" t="s">
        <v>194641</v>
      </c>
      <c r="G17414" s="22">
        <v>38</v>
      </c>
      <c r="H17414" s="22">
        <v>84</v>
      </c>
      <c r="I17414" s="21" t="s">
        <v>213399</v>
      </c>
    </row>
    <row r="17415" spans="1:9" ht="32" customHeight="1">
      <c r="A17415" s="19" t="s">
        <v>213400</v>
      </c>
      <c r="B17415" s="20" t="s">
        <v>213401</v>
      </c>
      <c r="C17415" s="22">
        <v>63</v>
      </c>
      <c r="D17415" s="21" t="s">
        <v>172150</v>
      </c>
      <c r="E17415" s="22">
        <v>88</v>
      </c>
      <c r="F17415" s="21" t="s">
        <v>194324</v>
      </c>
      <c r="G17415" s="22">
        <v>21</v>
      </c>
      <c r="H17415" s="22">
        <v>175</v>
      </c>
      <c r="I17415" s="21" t="s">
        <v>213402</v>
      </c>
    </row>
    <row r="17416" spans="1:9" ht="32" customHeight="1">
      <c r="A17416" s="19" t="s">
        <v>213403</v>
      </c>
      <c r="B17416" s="20" t="s">
        <v>176368</v>
      </c>
      <c r="C17416" s="22">
        <v>71</v>
      </c>
      <c r="D17416" s="21" t="s">
        <v>174905</v>
      </c>
      <c r="E17416" s="22">
        <v>14</v>
      </c>
      <c r="F17416" s="21" t="s">
        <v>170065</v>
      </c>
      <c r="G17416" s="22">
        <v>17</v>
      </c>
      <c r="H17416" s="22">
        <v>105</v>
      </c>
      <c r="I17416" s="21" t="s">
        <v>213404</v>
      </c>
    </row>
    <row r="17417" spans="1:9" ht="32" customHeight="1">
      <c r="A17417" s="19" t="s">
        <v>213405</v>
      </c>
      <c r="B17417" s="20" t="s">
        <v>176368</v>
      </c>
      <c r="C17417" s="22">
        <v>71</v>
      </c>
      <c r="D17417" s="21" t="s">
        <v>174905</v>
      </c>
      <c r="E17417" s="22">
        <v>14</v>
      </c>
      <c r="F17417" s="21" t="s">
        <v>170065</v>
      </c>
      <c r="G17417" s="22">
        <v>17</v>
      </c>
      <c r="H17417" s="22">
        <v>105</v>
      </c>
      <c r="I17417" s="21" t="s">
        <v>213406</v>
      </c>
    </row>
    <row r="17418" spans="1:9" ht="32" customHeight="1">
      <c r="A17418" s="19" t="s">
        <v>213407</v>
      </c>
      <c r="B17418" s="20" t="s">
        <v>170063</v>
      </c>
      <c r="C17418" s="22">
        <v>47</v>
      </c>
      <c r="D17418" s="21" t="s">
        <v>173922</v>
      </c>
      <c r="E17418" s="22">
        <v>14</v>
      </c>
      <c r="F17418" s="21" t="s">
        <v>179779</v>
      </c>
      <c r="G17418" s="22">
        <v>17</v>
      </c>
      <c r="H17418" s="22">
        <v>81</v>
      </c>
      <c r="I17418" s="21" t="s">
        <v>213408</v>
      </c>
    </row>
    <row r="17419" spans="1:9" ht="32" customHeight="1">
      <c r="A17419" s="19" t="s">
        <v>213409</v>
      </c>
      <c r="B17419" s="20" t="s">
        <v>170543</v>
      </c>
      <c r="C17419" s="22">
        <v>4</v>
      </c>
      <c r="D17419" s="21" t="s">
        <v>177709</v>
      </c>
      <c r="E17419" s="22">
        <v>86</v>
      </c>
      <c r="F17419" s="21" t="s">
        <v>170217</v>
      </c>
      <c r="G17419" s="22">
        <v>3</v>
      </c>
      <c r="H17419" s="22">
        <v>96</v>
      </c>
      <c r="I17419" s="21" t="s">
        <v>213410</v>
      </c>
    </row>
    <row r="17420" spans="1:9" ht="32" customHeight="1">
      <c r="A17420" s="19" t="s">
        <v>213411</v>
      </c>
      <c r="B17420" s="20" t="s">
        <v>171651</v>
      </c>
      <c r="C17420" s="22">
        <v>70</v>
      </c>
      <c r="D17420" s="21" t="s">
        <v>202331</v>
      </c>
      <c r="E17420" s="22">
        <v>89</v>
      </c>
      <c r="F17420" s="22">
        <v>0</v>
      </c>
      <c r="G17420" s="22">
        <v>0</v>
      </c>
      <c r="H17420" s="22">
        <v>162</v>
      </c>
      <c r="I17420" s="21" t="s">
        <v>213412</v>
      </c>
    </row>
    <row r="17421" spans="1:9" ht="32" customHeight="1">
      <c r="A17421" s="19" t="s">
        <v>213413</v>
      </c>
      <c r="B17421" s="20" t="s">
        <v>173334</v>
      </c>
      <c r="C17421" s="22">
        <v>45</v>
      </c>
      <c r="D17421" s="21" t="s">
        <v>193424</v>
      </c>
      <c r="E17421" s="22">
        <v>41</v>
      </c>
      <c r="F17421" s="21" t="s">
        <v>172997</v>
      </c>
      <c r="G17421" s="22">
        <v>44</v>
      </c>
      <c r="H17421" s="22">
        <v>133</v>
      </c>
      <c r="I17421" s="21" t="s">
        <v>213414</v>
      </c>
    </row>
    <row r="17422" spans="1:9" ht="32" customHeight="1">
      <c r="A17422" s="19" t="s">
        <v>213415</v>
      </c>
      <c r="B17422" s="20" t="s">
        <v>173225</v>
      </c>
      <c r="C17422" s="22">
        <v>38</v>
      </c>
      <c r="D17422" s="22">
        <v>0</v>
      </c>
      <c r="E17422" s="22">
        <v>0</v>
      </c>
      <c r="F17422" s="21" t="s">
        <v>173226</v>
      </c>
      <c r="G17422" s="22">
        <v>25</v>
      </c>
      <c r="H17422" s="22">
        <v>66</v>
      </c>
      <c r="I17422" s="21" t="s">
        <v>213416</v>
      </c>
    </row>
    <row r="17423" spans="1:9" ht="32" customHeight="1">
      <c r="A17423" s="19" t="s">
        <v>213417</v>
      </c>
      <c r="B17423" s="20" t="s">
        <v>173225</v>
      </c>
      <c r="C17423" s="22">
        <v>38</v>
      </c>
      <c r="D17423" s="22">
        <v>0</v>
      </c>
      <c r="E17423" s="22">
        <v>0</v>
      </c>
      <c r="F17423" s="21" t="s">
        <v>173226</v>
      </c>
      <c r="G17423" s="22">
        <v>25</v>
      </c>
      <c r="H17423" s="22">
        <v>66</v>
      </c>
      <c r="I17423" s="21" t="s">
        <v>213418</v>
      </c>
    </row>
    <row r="17424" spans="1:9" ht="32" customHeight="1">
      <c r="A17424" s="19" t="s">
        <v>213419</v>
      </c>
      <c r="B17424" s="20" t="s">
        <v>171159</v>
      </c>
      <c r="C17424" s="22">
        <v>34</v>
      </c>
      <c r="D17424" s="21" t="s">
        <v>169791</v>
      </c>
      <c r="E17424" s="22">
        <v>88</v>
      </c>
      <c r="F17424" s="21" t="s">
        <v>213420</v>
      </c>
      <c r="G17424" s="22">
        <v>43</v>
      </c>
      <c r="H17424" s="22">
        <v>168</v>
      </c>
      <c r="I17424" s="21" t="s">
        <v>213421</v>
      </c>
    </row>
    <row r="17425" spans="1:9" ht="32" customHeight="1">
      <c r="A17425" s="19" t="s">
        <v>213422</v>
      </c>
      <c r="B17425" s="20" t="s">
        <v>171159</v>
      </c>
      <c r="C17425" s="22">
        <v>34</v>
      </c>
      <c r="D17425" s="21" t="s">
        <v>169791</v>
      </c>
      <c r="E17425" s="22">
        <v>88</v>
      </c>
      <c r="F17425" s="21" t="s">
        <v>213420</v>
      </c>
      <c r="G17425" s="22">
        <v>43</v>
      </c>
      <c r="H17425" s="22">
        <v>168</v>
      </c>
      <c r="I17425" s="21" t="s">
        <v>213423</v>
      </c>
    </row>
    <row r="17426" spans="1:9" ht="32" customHeight="1">
      <c r="A17426" s="19" t="s">
        <v>213424</v>
      </c>
      <c r="B17426" s="20" t="s">
        <v>171159</v>
      </c>
      <c r="C17426" s="22">
        <v>34</v>
      </c>
      <c r="D17426" s="21" t="s">
        <v>169791</v>
      </c>
      <c r="E17426" s="22">
        <v>88</v>
      </c>
      <c r="F17426" s="21" t="s">
        <v>213420</v>
      </c>
      <c r="G17426" s="22">
        <v>43</v>
      </c>
      <c r="H17426" s="22">
        <v>168</v>
      </c>
      <c r="I17426" s="21" t="s">
        <v>213425</v>
      </c>
    </row>
    <row r="17427" spans="1:9" ht="32" customHeight="1">
      <c r="A17427" s="19" t="s">
        <v>213426</v>
      </c>
      <c r="B17427" s="20" t="s">
        <v>169908</v>
      </c>
      <c r="C17427" s="22">
        <v>55</v>
      </c>
      <c r="D17427" s="21" t="s">
        <v>176826</v>
      </c>
      <c r="E17427" s="22">
        <v>65</v>
      </c>
      <c r="F17427" s="21" t="s">
        <v>170115</v>
      </c>
      <c r="G17427" s="22">
        <v>12</v>
      </c>
      <c r="H17427" s="22">
        <v>135</v>
      </c>
      <c r="I17427" s="21" t="s">
        <v>213427</v>
      </c>
    </row>
    <row r="17428" spans="1:9" ht="32" customHeight="1">
      <c r="A17428" s="19" t="s">
        <v>213428</v>
      </c>
      <c r="B17428" s="20" t="s">
        <v>173625</v>
      </c>
      <c r="C17428" s="22">
        <v>52</v>
      </c>
      <c r="D17428" s="21" t="s">
        <v>178317</v>
      </c>
      <c r="E17428" s="22">
        <v>7</v>
      </c>
      <c r="F17428" s="21" t="s">
        <v>176528</v>
      </c>
      <c r="G17428" s="22">
        <v>28</v>
      </c>
      <c r="H17428" s="22">
        <v>90</v>
      </c>
      <c r="I17428" s="21" t="s">
        <v>213429</v>
      </c>
    </row>
    <row r="17429" spans="1:9" ht="32" customHeight="1">
      <c r="A17429" s="19" t="s">
        <v>213430</v>
      </c>
      <c r="B17429" s="20" t="s">
        <v>185549</v>
      </c>
      <c r="C17429" s="22">
        <v>41</v>
      </c>
      <c r="D17429" s="21" t="s">
        <v>178664</v>
      </c>
      <c r="E17429" s="22">
        <v>7</v>
      </c>
      <c r="F17429" s="21" t="s">
        <v>171601</v>
      </c>
      <c r="G17429" s="22">
        <v>4</v>
      </c>
      <c r="H17429" s="22">
        <v>55</v>
      </c>
      <c r="I17429" s="21" t="s">
        <v>213431</v>
      </c>
    </row>
    <row r="17430" spans="1:9" ht="32" customHeight="1">
      <c r="A17430" s="19" t="s">
        <v>213432</v>
      </c>
      <c r="B17430" s="20" t="s">
        <v>174450</v>
      </c>
      <c r="C17430" s="22">
        <v>21</v>
      </c>
      <c r="D17430" s="21" t="s">
        <v>170878</v>
      </c>
      <c r="E17430" s="22">
        <v>96</v>
      </c>
      <c r="F17430" s="22">
        <v>40</v>
      </c>
      <c r="G17430" s="22">
        <v>78</v>
      </c>
      <c r="H17430" s="22">
        <v>198</v>
      </c>
      <c r="I17430" s="21" t="s">
        <v>213433</v>
      </c>
    </row>
    <row r="17431" spans="1:9" ht="32" customHeight="1">
      <c r="A17431" s="19" t="s">
        <v>213434</v>
      </c>
      <c r="B17431" s="20" t="s">
        <v>177676</v>
      </c>
      <c r="C17431" s="22">
        <v>64</v>
      </c>
      <c r="D17431" s="21" t="s">
        <v>178894</v>
      </c>
      <c r="E17431" s="22">
        <v>19</v>
      </c>
      <c r="F17431" s="21" t="s">
        <v>172576</v>
      </c>
      <c r="G17431" s="22">
        <v>22</v>
      </c>
      <c r="H17431" s="22">
        <v>108</v>
      </c>
      <c r="I17431" s="21" t="s">
        <v>213435</v>
      </c>
    </row>
    <row r="17432" spans="1:9" ht="32" customHeight="1">
      <c r="A17432" s="19" t="s">
        <v>213436</v>
      </c>
      <c r="B17432" s="20" t="s">
        <v>170333</v>
      </c>
      <c r="C17432" s="22">
        <v>30</v>
      </c>
      <c r="D17432" s="21" t="s">
        <v>176936</v>
      </c>
      <c r="E17432" s="22">
        <v>57</v>
      </c>
      <c r="F17432" s="21" t="s">
        <v>175735</v>
      </c>
      <c r="G17432" s="22">
        <v>17</v>
      </c>
      <c r="H17432" s="22">
        <v>107</v>
      </c>
      <c r="I17432" s="21" t="s">
        <v>213437</v>
      </c>
    </row>
    <row r="17433" spans="1:9" ht="32" customHeight="1">
      <c r="A17433" s="19" t="s">
        <v>213438</v>
      </c>
      <c r="B17433" s="20" t="s">
        <v>170393</v>
      </c>
      <c r="C17433" s="22">
        <v>2</v>
      </c>
      <c r="D17433" s="21" t="s">
        <v>172724</v>
      </c>
      <c r="E17433" s="22">
        <v>50</v>
      </c>
      <c r="F17433" s="22">
        <v>0</v>
      </c>
      <c r="G17433" s="22">
        <v>0</v>
      </c>
      <c r="H17433" s="22">
        <v>55</v>
      </c>
      <c r="I17433" s="21" t="s">
        <v>213439</v>
      </c>
    </row>
    <row r="17434" spans="1:9" ht="44" customHeight="1">
      <c r="A17434" s="19" t="s">
        <v>213438</v>
      </c>
      <c r="B17434" s="20" t="s">
        <v>171601</v>
      </c>
      <c r="C17434" s="22">
        <v>4</v>
      </c>
      <c r="D17434" s="21" t="s">
        <v>175008</v>
      </c>
      <c r="E17434" s="22">
        <v>48</v>
      </c>
      <c r="F17434" s="22">
        <v>0</v>
      </c>
      <c r="G17434" s="22">
        <v>0</v>
      </c>
      <c r="H17434" s="22">
        <v>55</v>
      </c>
      <c r="I17434" s="21" t="s">
        <v>213440</v>
      </c>
    </row>
    <row r="17435" spans="1:9" ht="32" customHeight="1">
      <c r="A17435" s="19" t="s">
        <v>213441</v>
      </c>
      <c r="B17435" s="20" t="s">
        <v>213442</v>
      </c>
      <c r="C17435" s="22">
        <v>140</v>
      </c>
      <c r="D17435" s="21" t="s">
        <v>200086</v>
      </c>
      <c r="E17435" s="22">
        <v>28</v>
      </c>
      <c r="F17435" s="21" t="s">
        <v>169814</v>
      </c>
      <c r="G17435" s="22">
        <v>11</v>
      </c>
      <c r="H17435" s="22">
        <v>182</v>
      </c>
      <c r="I17435" s="21" t="s">
        <v>213443</v>
      </c>
    </row>
    <row r="17436" spans="1:9" ht="44" customHeight="1">
      <c r="A17436" s="19" t="s">
        <v>213444</v>
      </c>
      <c r="B17436" s="20" t="s">
        <v>177907</v>
      </c>
      <c r="C17436" s="22">
        <v>31</v>
      </c>
      <c r="D17436" s="22">
        <v>75</v>
      </c>
      <c r="E17436" s="22">
        <v>126</v>
      </c>
      <c r="F17436" s="21" t="s">
        <v>175536</v>
      </c>
      <c r="G17436" s="22">
        <v>11</v>
      </c>
      <c r="H17436" s="22">
        <v>171</v>
      </c>
      <c r="I17436" s="21" t="s">
        <v>213445</v>
      </c>
    </row>
    <row r="17437" spans="1:9" ht="32" customHeight="1">
      <c r="A17437" s="19" t="s">
        <v>213446</v>
      </c>
      <c r="B17437" s="20" t="s">
        <v>192625</v>
      </c>
      <c r="C17437" s="22">
        <v>33</v>
      </c>
      <c r="D17437" s="21" t="s">
        <v>184069</v>
      </c>
      <c r="E17437" s="22">
        <v>63</v>
      </c>
      <c r="F17437" s="21" t="s">
        <v>181898</v>
      </c>
      <c r="G17437" s="22">
        <v>5</v>
      </c>
      <c r="H17437" s="22">
        <v>104</v>
      </c>
      <c r="I17437" s="21" t="s">
        <v>213447</v>
      </c>
    </row>
    <row r="17438" spans="1:9" ht="32" customHeight="1">
      <c r="A17438" s="19" t="s">
        <v>213448</v>
      </c>
      <c r="B17438" s="20" t="s">
        <v>171852</v>
      </c>
      <c r="C17438" s="22">
        <v>25</v>
      </c>
      <c r="D17438" s="21" t="s">
        <v>180412</v>
      </c>
      <c r="E17438" s="22">
        <v>44</v>
      </c>
      <c r="F17438" s="21" t="s">
        <v>174523</v>
      </c>
      <c r="G17438" s="22">
        <v>9</v>
      </c>
      <c r="H17438" s="22">
        <v>81</v>
      </c>
      <c r="I17438" s="21" t="s">
        <v>213449</v>
      </c>
    </row>
    <row r="17439" spans="1:9" ht="32" customHeight="1">
      <c r="A17439" s="19" t="s">
        <v>213450</v>
      </c>
      <c r="B17439" s="20" t="s">
        <v>176892</v>
      </c>
      <c r="C17439" s="22">
        <v>13</v>
      </c>
      <c r="D17439" s="21" t="s">
        <v>180643</v>
      </c>
      <c r="E17439" s="22">
        <v>138</v>
      </c>
      <c r="F17439" s="21" t="s">
        <v>205189</v>
      </c>
      <c r="G17439" s="22">
        <v>23</v>
      </c>
      <c r="H17439" s="22">
        <v>177</v>
      </c>
      <c r="I17439" s="21" t="s">
        <v>213451</v>
      </c>
    </row>
    <row r="17440" spans="1:9" ht="32" customHeight="1">
      <c r="A17440" s="19" t="s">
        <v>213452</v>
      </c>
      <c r="B17440" s="20" t="s">
        <v>197617</v>
      </c>
      <c r="C17440" s="22">
        <v>36</v>
      </c>
      <c r="D17440" s="21" t="s">
        <v>178503</v>
      </c>
      <c r="E17440" s="22">
        <v>98</v>
      </c>
      <c r="F17440" s="21" t="s">
        <v>176751</v>
      </c>
      <c r="G17440" s="22">
        <v>96</v>
      </c>
      <c r="H17440" s="22">
        <v>233</v>
      </c>
      <c r="I17440" s="21" t="s">
        <v>213453</v>
      </c>
    </row>
    <row r="17441" spans="1:9" ht="32" customHeight="1">
      <c r="A17441" s="19" t="s">
        <v>213454</v>
      </c>
      <c r="B17441" s="40">
        <v>10625</v>
      </c>
      <c r="C17441" s="22">
        <v>34</v>
      </c>
      <c r="D17441" s="21" t="s">
        <v>176204</v>
      </c>
      <c r="E17441" s="22">
        <v>260</v>
      </c>
      <c r="F17441" s="39">
        <v>8125</v>
      </c>
      <c r="G17441" s="22">
        <v>26</v>
      </c>
      <c r="H17441" s="22">
        <v>323</v>
      </c>
      <c r="I17441" s="21" t="s">
        <v>213455</v>
      </c>
    </row>
    <row r="17442" spans="1:9" ht="32" customHeight="1">
      <c r="A17442" s="19" t="s">
        <v>213456</v>
      </c>
      <c r="B17442" s="20" t="s">
        <v>208398</v>
      </c>
      <c r="C17442" s="22">
        <v>20</v>
      </c>
      <c r="D17442" s="21" t="s">
        <v>213457</v>
      </c>
      <c r="E17442" s="22">
        <v>260</v>
      </c>
      <c r="F17442" s="21" t="s">
        <v>186656</v>
      </c>
      <c r="G17442" s="22">
        <v>18</v>
      </c>
      <c r="H17442" s="22">
        <v>301</v>
      </c>
      <c r="I17442" s="21" t="s">
        <v>213458</v>
      </c>
    </row>
    <row r="17443" spans="1:9" ht="32" customHeight="1">
      <c r="A17443" s="19" t="s">
        <v>213459</v>
      </c>
      <c r="B17443" s="20" t="s">
        <v>170297</v>
      </c>
      <c r="C17443" s="22">
        <v>72</v>
      </c>
      <c r="D17443" s="21" t="s">
        <v>213460</v>
      </c>
      <c r="E17443" s="22">
        <v>202</v>
      </c>
      <c r="F17443" s="21" t="s">
        <v>181600</v>
      </c>
      <c r="G17443" s="22">
        <v>8</v>
      </c>
      <c r="H17443" s="22">
        <v>285</v>
      </c>
      <c r="I17443" s="21" t="s">
        <v>213461</v>
      </c>
    </row>
    <row r="17444" spans="1:9" ht="32" customHeight="1">
      <c r="A17444" s="19" t="s">
        <v>213462</v>
      </c>
      <c r="B17444" s="20" t="s">
        <v>187089</v>
      </c>
      <c r="C17444" s="22">
        <v>62</v>
      </c>
      <c r="D17444" s="21" t="s">
        <v>213463</v>
      </c>
      <c r="E17444" s="22">
        <v>198</v>
      </c>
      <c r="F17444" s="21" t="s">
        <v>179191</v>
      </c>
      <c r="G17444" s="22">
        <v>2</v>
      </c>
      <c r="H17444" s="22">
        <v>265</v>
      </c>
      <c r="I17444" s="21" t="s">
        <v>213464</v>
      </c>
    </row>
    <row r="17445" spans="1:9" ht="32" customHeight="1">
      <c r="A17445" s="19" t="s">
        <v>213465</v>
      </c>
      <c r="B17445" s="24">
        <v>0</v>
      </c>
      <c r="C17445" s="22">
        <v>0</v>
      </c>
      <c r="D17445" s="21" t="s">
        <v>173765</v>
      </c>
      <c r="E17445" s="22">
        <v>112</v>
      </c>
      <c r="F17445" s="21" t="s">
        <v>171126</v>
      </c>
      <c r="G17445" s="22">
        <v>26</v>
      </c>
      <c r="H17445" s="22">
        <v>141</v>
      </c>
      <c r="I17445" s="21" t="s">
        <v>213466</v>
      </c>
    </row>
    <row r="17446" spans="1:9" ht="44" customHeight="1">
      <c r="A17446" s="19" t="s">
        <v>213467</v>
      </c>
      <c r="B17446" s="20" t="s">
        <v>176593</v>
      </c>
      <c r="C17446" s="22">
        <v>72</v>
      </c>
      <c r="D17446" s="21" t="s">
        <v>170252</v>
      </c>
      <c r="E17446" s="22">
        <v>5</v>
      </c>
      <c r="F17446" s="21" t="s">
        <v>176592</v>
      </c>
      <c r="G17446" s="22">
        <v>10</v>
      </c>
      <c r="H17446" s="22">
        <v>90</v>
      </c>
      <c r="I17446" s="21" t="s">
        <v>213468</v>
      </c>
    </row>
    <row r="17447" spans="1:9" ht="44" customHeight="1">
      <c r="A17447" s="19" t="s">
        <v>213469</v>
      </c>
      <c r="B17447" s="20" t="s">
        <v>213470</v>
      </c>
      <c r="C17447" s="22">
        <v>85</v>
      </c>
      <c r="D17447" s="21" t="s">
        <v>175018</v>
      </c>
      <c r="E17447" s="22">
        <v>5</v>
      </c>
      <c r="F17447" s="21" t="s">
        <v>171761</v>
      </c>
      <c r="G17447" s="22">
        <v>16</v>
      </c>
      <c r="H17447" s="22">
        <v>109</v>
      </c>
      <c r="I17447" s="21" t="s">
        <v>213471</v>
      </c>
    </row>
    <row r="17448" spans="1:9" ht="32" customHeight="1">
      <c r="A17448" s="19" t="s">
        <v>213472</v>
      </c>
      <c r="B17448" s="20" t="s">
        <v>213473</v>
      </c>
      <c r="C17448" s="22">
        <v>46</v>
      </c>
      <c r="D17448" s="21" t="s">
        <v>185242</v>
      </c>
      <c r="E17448" s="22">
        <v>84</v>
      </c>
      <c r="F17448" s="21" t="s">
        <v>202338</v>
      </c>
      <c r="G17448" s="22">
        <v>23</v>
      </c>
      <c r="H17448" s="22">
        <v>156</v>
      </c>
      <c r="I17448" s="21" t="s">
        <v>213474</v>
      </c>
    </row>
    <row r="17449" spans="1:9" ht="32" customHeight="1">
      <c r="A17449" s="19" t="s">
        <v>213475</v>
      </c>
      <c r="B17449" s="20" t="s">
        <v>169723</v>
      </c>
      <c r="C17449" s="22">
        <v>60</v>
      </c>
      <c r="D17449" s="21" t="s">
        <v>179297</v>
      </c>
      <c r="E17449" s="22">
        <v>21</v>
      </c>
      <c r="F17449" s="21" t="s">
        <v>172386</v>
      </c>
      <c r="G17449" s="22">
        <v>33</v>
      </c>
      <c r="H17449" s="22">
        <v>117</v>
      </c>
      <c r="I17449" s="21" t="s">
        <v>213476</v>
      </c>
    </row>
    <row r="17450" spans="1:9" ht="32" customHeight="1">
      <c r="A17450" s="19" t="s">
        <v>213477</v>
      </c>
      <c r="B17450" s="24">
        <v>4</v>
      </c>
      <c r="C17450" s="22">
        <v>3</v>
      </c>
      <c r="D17450" s="21" t="s">
        <v>174053</v>
      </c>
      <c r="E17450" s="22">
        <v>70</v>
      </c>
      <c r="F17450" s="21" t="s">
        <v>172204</v>
      </c>
      <c r="G17450" s="22">
        <v>2</v>
      </c>
      <c r="H17450" s="22">
        <v>78</v>
      </c>
      <c r="I17450" s="21" t="s">
        <v>213478</v>
      </c>
    </row>
    <row r="17451" spans="1:9" ht="32" customHeight="1">
      <c r="A17451" s="19" t="s">
        <v>213479</v>
      </c>
      <c r="B17451" s="20" t="s">
        <v>176074</v>
      </c>
      <c r="C17451" s="22">
        <v>60</v>
      </c>
      <c r="D17451" s="21" t="s">
        <v>182589</v>
      </c>
      <c r="E17451" s="22">
        <v>94</v>
      </c>
      <c r="F17451" s="21" t="s">
        <v>171058</v>
      </c>
      <c r="G17451" s="22">
        <v>28</v>
      </c>
      <c r="H17451" s="22">
        <v>185</v>
      </c>
      <c r="I17451" s="21" t="s">
        <v>213480</v>
      </c>
    </row>
    <row r="17452" spans="1:9" ht="32" customHeight="1">
      <c r="A17452" s="19" t="s">
        <v>213481</v>
      </c>
      <c r="B17452" s="20" t="s">
        <v>174603</v>
      </c>
      <c r="C17452" s="22">
        <v>38</v>
      </c>
      <c r="D17452" s="21" t="s">
        <v>185125</v>
      </c>
      <c r="E17452" s="22">
        <v>69</v>
      </c>
      <c r="F17452" s="21" t="s">
        <v>177932</v>
      </c>
      <c r="G17452" s="22">
        <v>6</v>
      </c>
      <c r="H17452" s="22">
        <v>116</v>
      </c>
      <c r="I17452" s="21" t="s">
        <v>213482</v>
      </c>
    </row>
    <row r="17453" spans="1:9" ht="32" customHeight="1">
      <c r="A17453" s="19" t="s">
        <v>213483</v>
      </c>
      <c r="B17453" s="20" t="s">
        <v>174236</v>
      </c>
      <c r="C17453" s="22">
        <v>69</v>
      </c>
      <c r="D17453" s="21" t="s">
        <v>188329</v>
      </c>
      <c r="E17453" s="22">
        <v>63</v>
      </c>
      <c r="F17453" s="21" t="s">
        <v>170012</v>
      </c>
      <c r="G17453" s="22">
        <v>10</v>
      </c>
      <c r="H17453" s="22">
        <v>145</v>
      </c>
      <c r="I17453" s="21" t="s">
        <v>213484</v>
      </c>
    </row>
    <row r="17454" spans="1:9" ht="32" customHeight="1">
      <c r="A17454" s="19" t="s">
        <v>213485</v>
      </c>
      <c r="B17454" s="20" t="s">
        <v>177077</v>
      </c>
      <c r="C17454" s="22">
        <v>34</v>
      </c>
      <c r="D17454" s="21" t="s">
        <v>202281</v>
      </c>
      <c r="E17454" s="22">
        <v>63</v>
      </c>
      <c r="F17454" s="21" t="s">
        <v>185858</v>
      </c>
      <c r="G17454" s="22">
        <v>9</v>
      </c>
      <c r="H17454" s="22">
        <v>109</v>
      </c>
      <c r="I17454" s="21" t="s">
        <v>213486</v>
      </c>
    </row>
    <row r="17455" spans="1:9" ht="32" customHeight="1">
      <c r="A17455" s="19" t="s">
        <v>213487</v>
      </c>
      <c r="B17455" s="20" t="s">
        <v>171594</v>
      </c>
      <c r="C17455" s="22">
        <v>45</v>
      </c>
      <c r="D17455" s="21" t="s">
        <v>177659</v>
      </c>
      <c r="E17455" s="22">
        <v>22</v>
      </c>
      <c r="F17455" s="21" t="s">
        <v>170110</v>
      </c>
      <c r="G17455" s="22">
        <v>20</v>
      </c>
      <c r="H17455" s="22">
        <v>90</v>
      </c>
      <c r="I17455" s="21" t="s">
        <v>213488</v>
      </c>
    </row>
    <row r="17456" spans="1:9" ht="32" customHeight="1">
      <c r="A17456" s="19" t="s">
        <v>213489</v>
      </c>
      <c r="B17456" s="20" t="s">
        <v>176613</v>
      </c>
      <c r="C17456" s="22">
        <v>1</v>
      </c>
      <c r="D17456" s="21" t="s">
        <v>195300</v>
      </c>
      <c r="E17456" s="22">
        <v>117</v>
      </c>
      <c r="F17456" s="21" t="s">
        <v>172899</v>
      </c>
      <c r="G17456" s="22">
        <v>3</v>
      </c>
      <c r="H17456" s="22">
        <v>124</v>
      </c>
      <c r="I17456" s="21" t="s">
        <v>213490</v>
      </c>
    </row>
    <row r="17457" spans="1:9" ht="32" customHeight="1">
      <c r="A17457" s="19" t="s">
        <v>213491</v>
      </c>
      <c r="B17457" s="20" t="s">
        <v>170366</v>
      </c>
      <c r="C17457" s="22">
        <v>20</v>
      </c>
      <c r="D17457" s="21" t="s">
        <v>172329</v>
      </c>
      <c r="E17457" s="22">
        <v>64</v>
      </c>
      <c r="F17457" s="21" t="s">
        <v>170048</v>
      </c>
      <c r="G17457" s="22">
        <v>30</v>
      </c>
      <c r="H17457" s="22">
        <v>117</v>
      </c>
      <c r="I17457" s="21" t="s">
        <v>213492</v>
      </c>
    </row>
    <row r="17458" spans="1:9" ht="32" customHeight="1">
      <c r="A17458" s="19" t="s">
        <v>213493</v>
      </c>
      <c r="B17458" s="20" t="s">
        <v>173477</v>
      </c>
      <c r="C17458" s="22">
        <v>22</v>
      </c>
      <c r="D17458" s="21" t="s">
        <v>201150</v>
      </c>
      <c r="E17458" s="22">
        <v>121</v>
      </c>
      <c r="F17458" s="21" t="s">
        <v>179571</v>
      </c>
      <c r="G17458" s="22">
        <v>8</v>
      </c>
      <c r="H17458" s="22">
        <v>154</v>
      </c>
      <c r="I17458" s="21" t="s">
        <v>213494</v>
      </c>
    </row>
    <row r="17459" spans="1:9" ht="32" customHeight="1">
      <c r="A17459" s="19" t="s">
        <v>213495</v>
      </c>
      <c r="B17459" s="24">
        <v>50</v>
      </c>
      <c r="C17459" s="22">
        <v>60</v>
      </c>
      <c r="D17459" s="21" t="s">
        <v>171055</v>
      </c>
      <c r="E17459" s="22">
        <v>52</v>
      </c>
      <c r="F17459" s="21" t="s">
        <v>170129</v>
      </c>
      <c r="G17459" s="22">
        <v>8</v>
      </c>
      <c r="H17459" s="22">
        <v>123</v>
      </c>
      <c r="I17459" s="21" t="s">
        <v>213496</v>
      </c>
    </row>
    <row r="17460" spans="1:9" ht="32" customHeight="1">
      <c r="A17460" s="19" t="s">
        <v>213497</v>
      </c>
      <c r="B17460" s="20" t="s">
        <v>172223</v>
      </c>
      <c r="C17460" s="22">
        <v>46</v>
      </c>
      <c r="D17460" s="21" t="s">
        <v>14598</v>
      </c>
      <c r="E17460" s="22">
        <v>18</v>
      </c>
      <c r="F17460" s="22">
        <v>20</v>
      </c>
      <c r="G17460" s="22">
        <v>16</v>
      </c>
      <c r="H17460" s="22">
        <v>83</v>
      </c>
      <c r="I17460" s="21" t="s">
        <v>213498</v>
      </c>
    </row>
    <row r="17461" spans="1:9" ht="44" customHeight="1">
      <c r="A17461" s="19" t="s">
        <v>213499</v>
      </c>
      <c r="B17461" s="20" t="s">
        <v>177640</v>
      </c>
      <c r="C17461" s="22">
        <v>3</v>
      </c>
      <c r="D17461" s="21" t="s">
        <v>183349</v>
      </c>
      <c r="E17461" s="22">
        <v>92</v>
      </c>
      <c r="F17461" s="21" t="s">
        <v>171960</v>
      </c>
      <c r="G17461" s="22">
        <v>11</v>
      </c>
      <c r="H17461" s="22">
        <v>109</v>
      </c>
      <c r="I17461" s="21" t="s">
        <v>213500</v>
      </c>
    </row>
    <row r="17462" spans="1:9" ht="32" customHeight="1">
      <c r="A17462" s="19" t="s">
        <v>213501</v>
      </c>
      <c r="B17462" s="20" t="s">
        <v>170710</v>
      </c>
      <c r="C17462" s="22">
        <v>75</v>
      </c>
      <c r="D17462" s="21" t="s">
        <v>173918</v>
      </c>
      <c r="E17462" s="22">
        <v>40</v>
      </c>
      <c r="F17462" s="21" t="s">
        <v>174634</v>
      </c>
      <c r="G17462" s="22">
        <v>55</v>
      </c>
      <c r="H17462" s="22">
        <v>173</v>
      </c>
      <c r="I17462" s="21" t="s">
        <v>213502</v>
      </c>
    </row>
    <row r="17463" spans="1:9" ht="32" customHeight="1">
      <c r="A17463" s="19" t="s">
        <v>213503</v>
      </c>
      <c r="B17463" s="20" t="s">
        <v>170503</v>
      </c>
      <c r="C17463" s="22">
        <v>46</v>
      </c>
      <c r="D17463" s="21" t="s">
        <v>170572</v>
      </c>
      <c r="E17463" s="22">
        <v>3</v>
      </c>
      <c r="F17463" s="21" t="s">
        <v>170572</v>
      </c>
      <c r="G17463" s="22">
        <v>3</v>
      </c>
      <c r="H17463" s="22">
        <v>55</v>
      </c>
      <c r="I17463" s="21" t="s">
        <v>213504</v>
      </c>
    </row>
    <row r="17464" spans="1:9" ht="32" customHeight="1">
      <c r="A17464" s="19" t="s">
        <v>213505</v>
      </c>
      <c r="B17464" s="20" t="s">
        <v>171282</v>
      </c>
      <c r="C17464" s="22">
        <v>56</v>
      </c>
      <c r="D17464" s="21" t="s">
        <v>169713</v>
      </c>
      <c r="E17464" s="22">
        <v>3</v>
      </c>
      <c r="F17464" s="22">
        <v>0</v>
      </c>
      <c r="G17464" s="22">
        <v>0</v>
      </c>
      <c r="H17464" s="22">
        <v>62</v>
      </c>
      <c r="I17464" s="21" t="s">
        <v>213506</v>
      </c>
    </row>
    <row r="17465" spans="1:9" ht="32" customHeight="1">
      <c r="A17465" s="19" t="s">
        <v>213507</v>
      </c>
      <c r="B17465" s="20" t="s">
        <v>191158</v>
      </c>
      <c r="C17465" s="22">
        <v>30</v>
      </c>
      <c r="D17465" s="21" t="s">
        <v>182143</v>
      </c>
      <c r="E17465" s="22">
        <v>46</v>
      </c>
      <c r="F17465" s="21" t="s">
        <v>171042</v>
      </c>
      <c r="G17465" s="22">
        <v>31</v>
      </c>
      <c r="H17465" s="22">
        <v>110</v>
      </c>
      <c r="I17465" s="21" t="s">
        <v>213508</v>
      </c>
    </row>
    <row r="17466" spans="1:9" ht="32" customHeight="1">
      <c r="A17466" s="19" t="s">
        <v>213509</v>
      </c>
      <c r="B17466" s="20" t="s">
        <v>170906</v>
      </c>
      <c r="C17466" s="22">
        <v>91</v>
      </c>
      <c r="D17466" s="21" t="s">
        <v>181091</v>
      </c>
      <c r="E17466" s="22">
        <v>3</v>
      </c>
      <c r="F17466" s="21" t="s">
        <v>169970</v>
      </c>
      <c r="G17466" s="22">
        <v>4</v>
      </c>
      <c r="H17466" s="22">
        <v>101</v>
      </c>
      <c r="I17466" s="21" t="s">
        <v>213510</v>
      </c>
    </row>
    <row r="17467" spans="1:9" ht="32" customHeight="1">
      <c r="A17467" s="19" t="s">
        <v>213511</v>
      </c>
      <c r="B17467" s="20" t="s">
        <v>172109</v>
      </c>
      <c r="C17467" s="22">
        <v>52</v>
      </c>
      <c r="D17467" s="21" t="s">
        <v>171814</v>
      </c>
      <c r="E17467" s="22">
        <v>15</v>
      </c>
      <c r="F17467" s="21" t="s">
        <v>170854</v>
      </c>
      <c r="G17467" s="22">
        <v>17</v>
      </c>
      <c r="H17467" s="22">
        <v>87</v>
      </c>
      <c r="I17467" s="21" t="s">
        <v>213512</v>
      </c>
    </row>
    <row r="17468" spans="1:9" ht="32" customHeight="1">
      <c r="A17468" s="19" t="s">
        <v>213513</v>
      </c>
      <c r="B17468" s="20" t="s">
        <v>190071</v>
      </c>
      <c r="C17468" s="22">
        <v>20</v>
      </c>
      <c r="D17468" s="21" t="s">
        <v>177777</v>
      </c>
      <c r="E17468" s="22">
        <v>43</v>
      </c>
      <c r="F17468" s="21" t="s">
        <v>170846</v>
      </c>
      <c r="G17468" s="22">
        <v>14</v>
      </c>
      <c r="H17468" s="22">
        <v>80</v>
      </c>
      <c r="I17468" s="21" t="s">
        <v>213514</v>
      </c>
    </row>
    <row r="17469" spans="1:9" ht="32" customHeight="1">
      <c r="A17469" s="19" t="s">
        <v>213515</v>
      </c>
      <c r="B17469" s="20" t="s">
        <v>183300</v>
      </c>
      <c r="C17469" s="22">
        <v>64</v>
      </c>
      <c r="D17469" s="21" t="s">
        <v>171947</v>
      </c>
      <c r="E17469" s="22">
        <v>76</v>
      </c>
      <c r="F17469" s="21" t="s">
        <v>171020</v>
      </c>
      <c r="G17469" s="22">
        <v>96</v>
      </c>
      <c r="H17469" s="22">
        <v>239</v>
      </c>
      <c r="I17469" s="21" t="s">
        <v>213516</v>
      </c>
    </row>
    <row r="17470" spans="1:9" ht="32" customHeight="1">
      <c r="A17470" s="19" t="s">
        <v>213517</v>
      </c>
      <c r="B17470" s="20" t="s">
        <v>171964</v>
      </c>
      <c r="C17470" s="22">
        <v>38</v>
      </c>
      <c r="D17470" s="21" t="s">
        <v>213518</v>
      </c>
      <c r="E17470" s="22">
        <v>182</v>
      </c>
      <c r="F17470" s="21" t="s">
        <v>173125</v>
      </c>
      <c r="G17470" s="22">
        <v>68</v>
      </c>
      <c r="H17470" s="22">
        <v>291</v>
      </c>
      <c r="I17470" s="21" t="s">
        <v>213519</v>
      </c>
    </row>
    <row r="17471" spans="1:9" ht="32" customHeight="1">
      <c r="A17471" s="19" t="s">
        <v>213520</v>
      </c>
      <c r="B17471" s="20" t="s">
        <v>175179</v>
      </c>
      <c r="C17471" s="22">
        <v>170</v>
      </c>
      <c r="D17471" s="21" t="s">
        <v>177047</v>
      </c>
      <c r="E17471" s="22">
        <v>48</v>
      </c>
      <c r="F17471" s="21" t="s">
        <v>183515</v>
      </c>
      <c r="G17471" s="22">
        <v>24</v>
      </c>
      <c r="H17471" s="22">
        <v>245</v>
      </c>
      <c r="I17471" s="21" t="s">
        <v>213521</v>
      </c>
    </row>
    <row r="17472" spans="1:9" ht="32" customHeight="1">
      <c r="A17472" s="19" t="s">
        <v>213522</v>
      </c>
      <c r="B17472" s="20" t="s">
        <v>173276</v>
      </c>
      <c r="C17472" s="22">
        <v>36</v>
      </c>
      <c r="D17472" s="21" t="s">
        <v>179172</v>
      </c>
      <c r="E17472" s="22">
        <v>29</v>
      </c>
      <c r="F17472" s="21" t="s">
        <v>170556</v>
      </c>
      <c r="G17472" s="22">
        <v>1</v>
      </c>
      <c r="H17472" s="22">
        <v>69</v>
      </c>
      <c r="I17472" s="21" t="s">
        <v>213523</v>
      </c>
    </row>
    <row r="17473" spans="1:9" ht="32" customHeight="1">
      <c r="A17473" s="19" t="s">
        <v>213524</v>
      </c>
      <c r="B17473" s="20" t="s">
        <v>170307</v>
      </c>
      <c r="C17473" s="22">
        <v>38</v>
      </c>
      <c r="D17473" s="21" t="s">
        <v>180513</v>
      </c>
      <c r="E17473" s="22">
        <v>29</v>
      </c>
      <c r="F17473" s="21" t="s">
        <v>172939</v>
      </c>
      <c r="G17473" s="22">
        <v>1</v>
      </c>
      <c r="H17473" s="22">
        <v>71</v>
      </c>
      <c r="I17473" s="21" t="s">
        <v>213525</v>
      </c>
    </row>
    <row r="17474" spans="1:9" ht="32" customHeight="1">
      <c r="A17474" s="19" t="s">
        <v>213526</v>
      </c>
      <c r="B17474" s="20" t="s">
        <v>169695</v>
      </c>
      <c r="C17474" s="22">
        <v>29</v>
      </c>
      <c r="D17474" s="21" t="s">
        <v>182589</v>
      </c>
      <c r="E17474" s="22">
        <v>47</v>
      </c>
      <c r="F17474" s="21" t="s">
        <v>175117</v>
      </c>
      <c r="G17474" s="22">
        <v>15</v>
      </c>
      <c r="H17474" s="22">
        <v>94</v>
      </c>
      <c r="I17474" s="21" t="s">
        <v>213527</v>
      </c>
    </row>
    <row r="17475" spans="1:9" ht="32" customHeight="1">
      <c r="A17475" s="19" t="s">
        <v>213528</v>
      </c>
      <c r="B17475" s="20" t="s">
        <v>171067</v>
      </c>
      <c r="C17475" s="22">
        <v>34</v>
      </c>
      <c r="D17475" s="21" t="s">
        <v>188243</v>
      </c>
      <c r="E17475" s="22">
        <v>47</v>
      </c>
      <c r="F17475" s="39">
        <v>15625</v>
      </c>
      <c r="G17475" s="22">
        <v>15</v>
      </c>
      <c r="H17475" s="22">
        <v>99</v>
      </c>
      <c r="I17475" s="21" t="s">
        <v>213529</v>
      </c>
    </row>
    <row r="17476" spans="1:9" ht="32" customHeight="1">
      <c r="A17476" s="19" t="s">
        <v>213530</v>
      </c>
      <c r="B17476" s="20" t="s">
        <v>188928</v>
      </c>
      <c r="C17476" s="22">
        <v>49</v>
      </c>
      <c r="D17476" s="21" t="s">
        <v>213531</v>
      </c>
      <c r="E17476" s="22">
        <v>126</v>
      </c>
      <c r="F17476" s="21" t="s">
        <v>169936</v>
      </c>
      <c r="G17476" s="22">
        <v>10</v>
      </c>
      <c r="H17476" s="22">
        <v>188</v>
      </c>
      <c r="I17476" s="21" t="s">
        <v>213532</v>
      </c>
    </row>
    <row r="17477" spans="1:9" ht="32" customHeight="1">
      <c r="A17477" s="19" t="s">
        <v>213533</v>
      </c>
      <c r="B17477" s="20" t="s">
        <v>181834</v>
      </c>
      <c r="C17477" s="22">
        <v>48</v>
      </c>
      <c r="D17477" s="21" t="s">
        <v>170265</v>
      </c>
      <c r="E17477" s="22">
        <v>4</v>
      </c>
      <c r="F17477" s="21" t="s">
        <v>171664</v>
      </c>
      <c r="G17477" s="22">
        <v>5</v>
      </c>
      <c r="H17477" s="22">
        <v>60</v>
      </c>
      <c r="I17477" s="21" t="s">
        <v>213534</v>
      </c>
    </row>
    <row r="17478" spans="1:9" ht="32" customHeight="1">
      <c r="A17478" s="19" t="s">
        <v>213535</v>
      </c>
      <c r="B17478" s="20" t="s">
        <v>173097</v>
      </c>
      <c r="C17478" s="22">
        <v>20</v>
      </c>
      <c r="D17478" s="21" t="s">
        <v>178096</v>
      </c>
      <c r="E17478" s="22">
        <v>19</v>
      </c>
      <c r="F17478" s="21" t="s">
        <v>186000</v>
      </c>
      <c r="G17478" s="22">
        <v>32</v>
      </c>
      <c r="H17478" s="22">
        <v>74</v>
      </c>
      <c r="I17478" s="21" t="s">
        <v>213536</v>
      </c>
    </row>
    <row r="17479" spans="1:9" ht="44" customHeight="1">
      <c r="A17479" s="19" t="s">
        <v>213537</v>
      </c>
      <c r="B17479" s="20" t="s">
        <v>213538</v>
      </c>
      <c r="C17479" s="22">
        <v>145</v>
      </c>
      <c r="D17479" s="21" t="s">
        <v>213539</v>
      </c>
      <c r="E17479" s="22">
        <v>43</v>
      </c>
      <c r="F17479" s="21" t="s">
        <v>170366</v>
      </c>
      <c r="G17479" s="22">
        <v>40</v>
      </c>
      <c r="H17479" s="22">
        <v>231</v>
      </c>
      <c r="I17479" s="21" t="s">
        <v>213540</v>
      </c>
    </row>
    <row r="17480" spans="1:9" ht="32" customHeight="1">
      <c r="A17480" s="19" t="s">
        <v>213541</v>
      </c>
      <c r="B17480" s="20" t="s">
        <v>175279</v>
      </c>
      <c r="C17480" s="22">
        <v>2</v>
      </c>
      <c r="D17480" s="21" t="s">
        <v>170389</v>
      </c>
      <c r="E17480" s="22">
        <v>206</v>
      </c>
      <c r="F17480" s="21" t="s">
        <v>170405</v>
      </c>
      <c r="G17480" s="22">
        <v>26</v>
      </c>
      <c r="H17480" s="22">
        <v>237</v>
      </c>
      <c r="I17480" s="21" t="s">
        <v>213542</v>
      </c>
    </row>
    <row r="17481" spans="1:9" ht="32" customHeight="1">
      <c r="A17481" s="19" t="s">
        <v>213543</v>
      </c>
      <c r="B17481" s="20" t="s">
        <v>171641</v>
      </c>
      <c r="C17481" s="22">
        <v>35</v>
      </c>
      <c r="D17481" s="22">
        <v>0</v>
      </c>
      <c r="E17481" s="22">
        <v>0</v>
      </c>
      <c r="F17481" s="21" t="s">
        <v>173403</v>
      </c>
      <c r="G17481" s="22">
        <v>20</v>
      </c>
      <c r="H17481" s="22">
        <v>58</v>
      </c>
      <c r="I17481" s="21" t="s">
        <v>213544</v>
      </c>
    </row>
    <row r="17482" spans="1:9" ht="32" customHeight="1">
      <c r="A17482" s="19" t="s">
        <v>213545</v>
      </c>
      <c r="B17482" s="20" t="s">
        <v>170092</v>
      </c>
      <c r="C17482" s="22">
        <v>10</v>
      </c>
      <c r="D17482" s="21" t="s">
        <v>181834</v>
      </c>
      <c r="E17482" s="22">
        <v>80</v>
      </c>
      <c r="F17482" s="21" t="s">
        <v>169658</v>
      </c>
      <c r="G17482" s="22">
        <v>5</v>
      </c>
      <c r="H17482" s="22">
        <v>98</v>
      </c>
      <c r="I17482" s="21" t="s">
        <v>213546</v>
      </c>
    </row>
    <row r="17483" spans="1:9" ht="32" customHeight="1">
      <c r="A17483" s="19" t="s">
        <v>213547</v>
      </c>
      <c r="B17483" s="20" t="s">
        <v>201955</v>
      </c>
      <c r="C17483" s="22">
        <v>46</v>
      </c>
      <c r="D17483" s="21" t="s">
        <v>186451</v>
      </c>
      <c r="E17483" s="22">
        <v>30</v>
      </c>
      <c r="F17483" s="21" t="s">
        <v>180446</v>
      </c>
      <c r="G17483" s="22">
        <v>37</v>
      </c>
      <c r="H17483" s="22">
        <v>116</v>
      </c>
      <c r="I17483" s="21" t="s">
        <v>213548</v>
      </c>
    </row>
    <row r="17484" spans="1:9" ht="44" customHeight="1">
      <c r="A17484" s="19" t="s">
        <v>213549</v>
      </c>
      <c r="B17484" s="24">
        <v>0</v>
      </c>
      <c r="C17484" s="22">
        <v>0</v>
      </c>
      <c r="D17484" s="21" t="s">
        <v>213093</v>
      </c>
      <c r="E17484" s="22">
        <v>119</v>
      </c>
      <c r="F17484" s="21" t="s">
        <v>172438</v>
      </c>
      <c r="G17484" s="22">
        <v>2</v>
      </c>
      <c r="H17484" s="22">
        <v>124</v>
      </c>
      <c r="I17484" s="21" t="s">
        <v>213550</v>
      </c>
    </row>
    <row r="17485" spans="1:9" ht="32" customHeight="1">
      <c r="A17485" s="19" t="s">
        <v>213551</v>
      </c>
      <c r="B17485" s="20" t="s">
        <v>162683</v>
      </c>
      <c r="C17485" s="22">
        <v>81</v>
      </c>
      <c r="D17485" s="21" t="s">
        <v>176167</v>
      </c>
      <c r="E17485" s="22">
        <v>26</v>
      </c>
      <c r="F17485" s="21" t="s">
        <v>176939</v>
      </c>
      <c r="G17485" s="22">
        <v>13</v>
      </c>
      <c r="H17485" s="22">
        <v>123</v>
      </c>
      <c r="I17485" s="21" t="s">
        <v>213552</v>
      </c>
    </row>
    <row r="17486" spans="1:9" ht="32" customHeight="1">
      <c r="A17486" s="19" t="s">
        <v>213553</v>
      </c>
      <c r="B17486" s="20" t="s">
        <v>213554</v>
      </c>
      <c r="C17486" s="22">
        <v>50</v>
      </c>
      <c r="D17486" s="21" t="s">
        <v>213555</v>
      </c>
      <c r="E17486" s="22">
        <v>85</v>
      </c>
      <c r="F17486" s="21" t="s">
        <v>171761</v>
      </c>
      <c r="G17486" s="22">
        <v>24</v>
      </c>
      <c r="H17486" s="22">
        <v>162</v>
      </c>
      <c r="I17486" s="21" t="s">
        <v>213556</v>
      </c>
    </row>
    <row r="17487" spans="1:9" ht="32" customHeight="1">
      <c r="A17487" s="19" t="s">
        <v>213557</v>
      </c>
      <c r="B17487" s="20" t="s">
        <v>178506</v>
      </c>
      <c r="C17487" s="22">
        <v>51</v>
      </c>
      <c r="D17487" s="21" t="s">
        <v>176755</v>
      </c>
      <c r="E17487" s="22">
        <v>6</v>
      </c>
      <c r="F17487" s="21" t="s">
        <v>184009</v>
      </c>
      <c r="G17487" s="22">
        <v>36</v>
      </c>
      <c r="H17487" s="22">
        <v>96</v>
      </c>
      <c r="I17487" s="21" t="s">
        <v>213558</v>
      </c>
    </row>
    <row r="17488" spans="1:9" ht="32" customHeight="1">
      <c r="A17488" s="19" t="s">
        <v>213559</v>
      </c>
      <c r="B17488" s="24">
        <v>0</v>
      </c>
      <c r="C17488" s="22">
        <v>0</v>
      </c>
      <c r="D17488" s="21" t="s">
        <v>163198</v>
      </c>
      <c r="E17488" s="22">
        <v>117</v>
      </c>
      <c r="F17488" s="21" t="s">
        <v>14579</v>
      </c>
      <c r="G17488" s="22">
        <v>3</v>
      </c>
      <c r="H17488" s="22">
        <v>123</v>
      </c>
      <c r="I17488" s="21" t="s">
        <v>213560</v>
      </c>
    </row>
    <row r="17489" spans="1:9" ht="32" customHeight="1">
      <c r="A17489" s="19" t="s">
        <v>213561</v>
      </c>
      <c r="B17489" s="20" t="s">
        <v>172939</v>
      </c>
      <c r="C17489" s="22">
        <v>2</v>
      </c>
      <c r="D17489" s="21" t="s">
        <v>213562</v>
      </c>
      <c r="E17489" s="22">
        <v>121</v>
      </c>
      <c r="F17489" s="21" t="s">
        <v>180512</v>
      </c>
      <c r="G17489" s="22">
        <v>13</v>
      </c>
      <c r="H17489" s="22">
        <v>139</v>
      </c>
      <c r="I17489" s="21" t="s">
        <v>213563</v>
      </c>
    </row>
    <row r="17490" spans="1:9" ht="32" customHeight="1">
      <c r="A17490" s="19" t="s">
        <v>213564</v>
      </c>
      <c r="B17490" s="20" t="s">
        <v>170250</v>
      </c>
      <c r="C17490" s="22">
        <v>43</v>
      </c>
      <c r="D17490" s="21" t="s">
        <v>170250</v>
      </c>
      <c r="E17490" s="22">
        <v>43</v>
      </c>
      <c r="F17490" s="21" t="s">
        <v>170250</v>
      </c>
      <c r="G17490" s="22">
        <v>43</v>
      </c>
      <c r="H17490" s="22">
        <v>132</v>
      </c>
      <c r="I17490" s="21" t="s">
        <v>213565</v>
      </c>
    </row>
    <row r="17491" spans="1:9" ht="32" customHeight="1">
      <c r="A17491" s="19" t="s">
        <v>213566</v>
      </c>
      <c r="B17491" s="20" t="s">
        <v>177313</v>
      </c>
      <c r="C17491" s="22">
        <v>37</v>
      </c>
      <c r="D17491" s="21" t="s">
        <v>188826</v>
      </c>
      <c r="E17491" s="22">
        <v>54</v>
      </c>
      <c r="F17491" s="21" t="s">
        <v>187653</v>
      </c>
      <c r="G17491" s="22">
        <v>24</v>
      </c>
      <c r="H17491" s="22">
        <v>118</v>
      </c>
      <c r="I17491" s="21" t="s">
        <v>213567</v>
      </c>
    </row>
    <row r="17492" spans="1:9" ht="44" customHeight="1">
      <c r="A17492" s="19" t="s">
        <v>213568</v>
      </c>
      <c r="B17492" s="20" t="s">
        <v>170250</v>
      </c>
      <c r="C17492" s="22">
        <v>20</v>
      </c>
      <c r="D17492" s="21" t="s">
        <v>170134</v>
      </c>
      <c r="E17492" s="22">
        <v>40</v>
      </c>
      <c r="F17492" s="22">
        <v>0</v>
      </c>
      <c r="G17492" s="22">
        <v>0</v>
      </c>
      <c r="H17492" s="22">
        <v>63</v>
      </c>
      <c r="I17492" s="21" t="s">
        <v>213569</v>
      </c>
    </row>
    <row r="17493" spans="1:9" ht="32" customHeight="1">
      <c r="A17493" s="19" t="s">
        <v>213570</v>
      </c>
      <c r="B17493" s="20" t="s">
        <v>180660</v>
      </c>
      <c r="C17493" s="22">
        <v>31</v>
      </c>
      <c r="D17493" s="21" t="s">
        <v>171273</v>
      </c>
      <c r="E17493" s="22">
        <v>45</v>
      </c>
      <c r="F17493" s="21" t="s">
        <v>171306</v>
      </c>
      <c r="G17493" s="22">
        <v>10</v>
      </c>
      <c r="H17493" s="22">
        <v>89</v>
      </c>
      <c r="I17493" s="21" t="s">
        <v>213571</v>
      </c>
    </row>
    <row r="17494" spans="1:9" ht="32" customHeight="1">
      <c r="A17494" s="19" t="s">
        <v>213572</v>
      </c>
      <c r="B17494" s="20" t="s">
        <v>177510</v>
      </c>
      <c r="C17494" s="22">
        <v>27</v>
      </c>
      <c r="D17494" s="21" t="s">
        <v>178894</v>
      </c>
      <c r="E17494" s="22">
        <v>19</v>
      </c>
      <c r="F17494" s="21" t="s">
        <v>169863</v>
      </c>
      <c r="G17494" s="22">
        <v>59</v>
      </c>
      <c r="H17494" s="22">
        <v>108</v>
      </c>
      <c r="I17494" s="21" t="s">
        <v>213573</v>
      </c>
    </row>
    <row r="17495" spans="1:9" ht="32" customHeight="1">
      <c r="A17495" s="19" t="s">
        <v>213574</v>
      </c>
      <c r="B17495" s="24">
        <v>39</v>
      </c>
      <c r="C17495" s="22">
        <v>39</v>
      </c>
      <c r="D17495" s="21" t="s">
        <v>171174</v>
      </c>
      <c r="E17495" s="22">
        <v>58</v>
      </c>
      <c r="F17495" s="22">
        <v>3</v>
      </c>
      <c r="G17495" s="22">
        <v>3</v>
      </c>
      <c r="H17495" s="22">
        <v>103</v>
      </c>
      <c r="I17495" s="21" t="s">
        <v>213575</v>
      </c>
    </row>
    <row r="17496" spans="1:9" ht="32" customHeight="1">
      <c r="A17496" s="19" t="s">
        <v>213576</v>
      </c>
      <c r="B17496" s="24">
        <v>100</v>
      </c>
      <c r="C17496" s="22">
        <v>51</v>
      </c>
      <c r="D17496" s="22">
        <v>0</v>
      </c>
      <c r="E17496" s="22">
        <v>0</v>
      </c>
      <c r="F17496" s="22">
        <v>0</v>
      </c>
      <c r="G17496" s="22">
        <v>0</v>
      </c>
      <c r="H17496" s="22">
        <v>54</v>
      </c>
      <c r="I17496" s="21" t="s">
        <v>213577</v>
      </c>
    </row>
    <row r="17497" spans="1:9" ht="32" customHeight="1">
      <c r="A17497" s="19" t="s">
        <v>213578</v>
      </c>
      <c r="B17497" s="20" t="s">
        <v>173844</v>
      </c>
      <c r="C17497" s="22">
        <v>47</v>
      </c>
      <c r="D17497" s="22">
        <v>0</v>
      </c>
      <c r="E17497" s="22">
        <v>0</v>
      </c>
      <c r="F17497" s="21" t="s">
        <v>170547</v>
      </c>
      <c r="G17497" s="22">
        <v>7</v>
      </c>
      <c r="H17497" s="22">
        <v>57</v>
      </c>
      <c r="I17497" s="21" t="s">
        <v>213579</v>
      </c>
    </row>
    <row r="17498" spans="1:9" ht="32" customHeight="1">
      <c r="A17498" s="19" t="s">
        <v>213580</v>
      </c>
      <c r="B17498" s="20" t="s">
        <v>173844</v>
      </c>
      <c r="C17498" s="22">
        <v>47</v>
      </c>
      <c r="D17498" s="22">
        <v>0</v>
      </c>
      <c r="E17498" s="22">
        <v>0</v>
      </c>
      <c r="F17498" s="21" t="s">
        <v>170547</v>
      </c>
      <c r="G17498" s="22">
        <v>7</v>
      </c>
      <c r="H17498" s="22">
        <v>57</v>
      </c>
      <c r="I17498" s="21" t="s">
        <v>213581</v>
      </c>
    </row>
    <row r="17499" spans="1:9" ht="32" customHeight="1">
      <c r="A17499" s="19" t="s">
        <v>213582</v>
      </c>
      <c r="B17499" s="20" t="s">
        <v>170490</v>
      </c>
      <c r="C17499" s="22">
        <v>9</v>
      </c>
      <c r="D17499" s="21" t="s">
        <v>213583</v>
      </c>
      <c r="E17499" s="22">
        <v>107</v>
      </c>
      <c r="F17499" s="21" t="s">
        <v>177850</v>
      </c>
      <c r="G17499" s="22">
        <v>49</v>
      </c>
      <c r="H17499" s="22">
        <v>168</v>
      </c>
      <c r="I17499" s="21" t="s">
        <v>213584</v>
      </c>
    </row>
    <row r="17500" spans="1:9" ht="32" customHeight="1">
      <c r="A17500" s="19" t="s">
        <v>213585</v>
      </c>
      <c r="B17500" s="20" t="s">
        <v>170490</v>
      </c>
      <c r="C17500" s="22">
        <v>9</v>
      </c>
      <c r="D17500" s="21" t="s">
        <v>213583</v>
      </c>
      <c r="E17500" s="22">
        <v>107</v>
      </c>
      <c r="F17500" s="21" t="s">
        <v>177850</v>
      </c>
      <c r="G17500" s="22">
        <v>49</v>
      </c>
      <c r="H17500" s="22">
        <v>168</v>
      </c>
      <c r="I17500" s="21" t="s">
        <v>213586</v>
      </c>
    </row>
    <row r="17501" spans="1:9" ht="32" customHeight="1">
      <c r="A17501" s="19" t="s">
        <v>213587</v>
      </c>
      <c r="B17501" s="20" t="s">
        <v>174258</v>
      </c>
      <c r="C17501" s="22">
        <v>3</v>
      </c>
      <c r="D17501" s="21" t="s">
        <v>196223</v>
      </c>
      <c r="E17501" s="22">
        <v>161</v>
      </c>
      <c r="F17501" s="21" t="s">
        <v>177012</v>
      </c>
      <c r="G17501" s="22">
        <v>1</v>
      </c>
      <c r="H17501" s="22">
        <v>168</v>
      </c>
      <c r="I17501" s="21" t="s">
        <v>213588</v>
      </c>
    </row>
    <row r="17502" spans="1:9" ht="32" customHeight="1">
      <c r="A17502" s="19" t="s">
        <v>213589</v>
      </c>
      <c r="B17502" s="20" t="s">
        <v>176927</v>
      </c>
      <c r="C17502" s="22">
        <v>40</v>
      </c>
      <c r="D17502" s="21" t="s">
        <v>170929</v>
      </c>
      <c r="E17502" s="22">
        <v>80</v>
      </c>
      <c r="F17502" s="21" t="s">
        <v>173359</v>
      </c>
      <c r="G17502" s="22">
        <v>44</v>
      </c>
      <c r="H17502" s="22">
        <v>167</v>
      </c>
      <c r="I17502" s="21" t="s">
        <v>213590</v>
      </c>
    </row>
    <row r="17503" spans="1:9" ht="44" customHeight="1">
      <c r="A17503" s="19" t="s">
        <v>213591</v>
      </c>
      <c r="B17503" s="20" t="s">
        <v>171098</v>
      </c>
      <c r="C17503" s="22">
        <v>11</v>
      </c>
      <c r="D17503" s="21" t="s">
        <v>172861</v>
      </c>
      <c r="E17503" s="22">
        <v>70</v>
      </c>
      <c r="F17503" s="22">
        <v>0</v>
      </c>
      <c r="G17503" s="22">
        <v>0</v>
      </c>
      <c r="H17503" s="22">
        <v>84</v>
      </c>
      <c r="I17503" s="21" t="s">
        <v>213592</v>
      </c>
    </row>
    <row r="17504" spans="1:9" ht="44" customHeight="1">
      <c r="A17504" s="19" t="s">
        <v>213593</v>
      </c>
      <c r="B17504" s="20" t="s">
        <v>173726</v>
      </c>
      <c r="C17504" s="22">
        <v>40</v>
      </c>
      <c r="D17504" s="21" t="s">
        <v>172997</v>
      </c>
      <c r="E17504" s="22">
        <v>22</v>
      </c>
      <c r="F17504" s="21" t="s">
        <v>172612</v>
      </c>
      <c r="G17504" s="22">
        <v>3</v>
      </c>
      <c r="H17504" s="22">
        <v>68</v>
      </c>
      <c r="I17504" s="21" t="s">
        <v>213594</v>
      </c>
    </row>
    <row r="17505" spans="1:9" ht="44" customHeight="1">
      <c r="A17505" s="19" t="s">
        <v>213595</v>
      </c>
      <c r="B17505" s="24">
        <v>0</v>
      </c>
      <c r="C17505" s="22">
        <v>0</v>
      </c>
      <c r="D17505" s="21" t="s">
        <v>181705</v>
      </c>
      <c r="E17505" s="22">
        <v>84</v>
      </c>
      <c r="F17505" s="21" t="s">
        <v>178627</v>
      </c>
      <c r="G17505" s="22">
        <v>11</v>
      </c>
      <c r="H17505" s="22">
        <v>98</v>
      </c>
      <c r="I17505" s="21" t="s">
        <v>213596</v>
      </c>
    </row>
    <row r="17506" spans="1:9" ht="44" customHeight="1">
      <c r="A17506" s="19" t="s">
        <v>213597</v>
      </c>
      <c r="B17506" s="24">
        <v>0</v>
      </c>
      <c r="C17506" s="22">
        <v>0</v>
      </c>
      <c r="D17506" s="22">
        <v>100</v>
      </c>
      <c r="E17506" s="22">
        <v>63</v>
      </c>
      <c r="F17506" s="22">
        <v>0</v>
      </c>
      <c r="G17506" s="22">
        <v>0</v>
      </c>
      <c r="H17506" s="22">
        <v>66</v>
      </c>
      <c r="I17506" s="21" t="s">
        <v>213598</v>
      </c>
    </row>
    <row r="17507" spans="1:9" ht="32" customHeight="1">
      <c r="A17507" s="19" t="s">
        <v>213599</v>
      </c>
      <c r="B17507" s="20" t="s">
        <v>187656</v>
      </c>
      <c r="C17507" s="22">
        <v>19</v>
      </c>
      <c r="D17507" s="21" t="s">
        <v>176167</v>
      </c>
      <c r="E17507" s="22">
        <v>13</v>
      </c>
      <c r="F17507" s="21" t="s">
        <v>173932</v>
      </c>
      <c r="G17507" s="22">
        <v>28</v>
      </c>
      <c r="H17507" s="22">
        <v>63</v>
      </c>
      <c r="I17507" s="21" t="s">
        <v>213600</v>
      </c>
    </row>
    <row r="17508" spans="1:9" ht="32" customHeight="1">
      <c r="A17508" s="19" t="s">
        <v>213601</v>
      </c>
      <c r="B17508" s="24">
        <v>0</v>
      </c>
      <c r="C17508" s="22">
        <v>0</v>
      </c>
      <c r="D17508" s="21" t="s">
        <v>192799</v>
      </c>
      <c r="E17508" s="22">
        <v>78</v>
      </c>
      <c r="F17508" s="21" t="s">
        <v>187940</v>
      </c>
      <c r="G17508" s="22">
        <v>14</v>
      </c>
      <c r="H17508" s="22">
        <v>95</v>
      </c>
      <c r="I17508" s="21" t="s">
        <v>213602</v>
      </c>
    </row>
    <row r="17509" spans="1:9" ht="32" customHeight="1">
      <c r="A17509" s="19" t="s">
        <v>213603</v>
      </c>
      <c r="B17509" s="20" t="s">
        <v>184044</v>
      </c>
      <c r="C17509" s="22">
        <v>31</v>
      </c>
      <c r="D17509" s="21" t="s">
        <v>213604</v>
      </c>
      <c r="E17509" s="22">
        <v>91</v>
      </c>
      <c r="F17509" s="21" t="s">
        <v>179287</v>
      </c>
      <c r="G17509" s="22">
        <v>13</v>
      </c>
      <c r="H17509" s="22">
        <v>138</v>
      </c>
      <c r="I17509" s="21" t="s">
        <v>213605</v>
      </c>
    </row>
    <row r="17510" spans="1:9" ht="32" customHeight="1">
      <c r="A17510" s="19" t="s">
        <v>213606</v>
      </c>
      <c r="B17510" s="20" t="s">
        <v>179018</v>
      </c>
      <c r="C17510" s="22">
        <v>4</v>
      </c>
      <c r="D17510" s="21" t="s">
        <v>177535</v>
      </c>
      <c r="E17510" s="22">
        <v>71</v>
      </c>
      <c r="F17510" s="21" t="s">
        <v>172200</v>
      </c>
      <c r="G17510" s="22">
        <v>2</v>
      </c>
      <c r="H17510" s="22">
        <v>80</v>
      </c>
      <c r="I17510" s="21" t="s">
        <v>213607</v>
      </c>
    </row>
    <row r="17511" spans="1:9" ht="32" customHeight="1">
      <c r="A17511" s="19" t="s">
        <v>213608</v>
      </c>
      <c r="B17511" s="20" t="s">
        <v>180775</v>
      </c>
      <c r="C17511" s="22">
        <v>50</v>
      </c>
      <c r="D17511" s="22">
        <v>50</v>
      </c>
      <c r="E17511" s="22">
        <v>51</v>
      </c>
      <c r="F17511" s="21" t="s">
        <v>172393</v>
      </c>
      <c r="G17511" s="22">
        <v>1</v>
      </c>
      <c r="H17511" s="22">
        <v>105</v>
      </c>
      <c r="I17511" s="21" t="s">
        <v>213609</v>
      </c>
    </row>
    <row r="17512" spans="1:9" ht="32" customHeight="1">
      <c r="A17512" s="19" t="s">
        <v>213610</v>
      </c>
      <c r="B17512" s="24">
        <v>0</v>
      </c>
      <c r="C17512" s="22">
        <v>0</v>
      </c>
      <c r="D17512" s="21" t="s">
        <v>213611</v>
      </c>
      <c r="E17512" s="22">
        <v>181</v>
      </c>
      <c r="F17512" s="21" t="s">
        <v>174476</v>
      </c>
      <c r="G17512" s="22">
        <v>2</v>
      </c>
      <c r="H17512" s="22">
        <v>186</v>
      </c>
      <c r="I17512" s="21" t="s">
        <v>213612</v>
      </c>
    </row>
    <row r="17513" spans="1:9" ht="32" customHeight="1">
      <c r="A17513" s="19" t="s">
        <v>213613</v>
      </c>
      <c r="B17513" s="20" t="s">
        <v>191030</v>
      </c>
      <c r="C17513" s="22">
        <v>85</v>
      </c>
      <c r="D17513" s="21" t="s">
        <v>175794</v>
      </c>
      <c r="E17513" s="22">
        <v>105</v>
      </c>
      <c r="F17513" s="21" t="s">
        <v>170413</v>
      </c>
      <c r="G17513" s="22">
        <v>4</v>
      </c>
      <c r="H17513" s="22">
        <v>197</v>
      </c>
      <c r="I17513" s="21" t="s">
        <v>213614</v>
      </c>
    </row>
    <row r="17514" spans="1:9" ht="32" customHeight="1">
      <c r="A17514" s="19" t="s">
        <v>213615</v>
      </c>
      <c r="B17514" s="20" t="s">
        <v>191030</v>
      </c>
      <c r="C17514" s="22">
        <v>85</v>
      </c>
      <c r="D17514" s="21" t="s">
        <v>175794</v>
      </c>
      <c r="E17514" s="22">
        <v>105</v>
      </c>
      <c r="F17514" s="21" t="s">
        <v>170413</v>
      </c>
      <c r="G17514" s="22">
        <v>4</v>
      </c>
      <c r="H17514" s="22">
        <v>197</v>
      </c>
      <c r="I17514" s="21" t="s">
        <v>213616</v>
      </c>
    </row>
    <row r="17515" spans="1:9" ht="32" customHeight="1">
      <c r="A17515" s="19" t="s">
        <v>213617</v>
      </c>
      <c r="B17515" s="20" t="s">
        <v>190485</v>
      </c>
      <c r="C17515" s="22">
        <v>17</v>
      </c>
      <c r="D17515" s="21" t="s">
        <v>183593</v>
      </c>
      <c r="E17515" s="22">
        <v>94</v>
      </c>
      <c r="F17515" s="21" t="s">
        <v>173788</v>
      </c>
      <c r="G17515" s="22">
        <v>10</v>
      </c>
      <c r="H17515" s="22">
        <v>124</v>
      </c>
      <c r="I17515" s="21" t="s">
        <v>213618</v>
      </c>
    </row>
    <row r="17516" spans="1:9" ht="32" customHeight="1">
      <c r="A17516" s="19" t="s">
        <v>213619</v>
      </c>
      <c r="B17516" s="20" t="s">
        <v>190485</v>
      </c>
      <c r="C17516" s="22">
        <v>17</v>
      </c>
      <c r="D17516" s="21" t="s">
        <v>183593</v>
      </c>
      <c r="E17516" s="22">
        <v>94</v>
      </c>
      <c r="F17516" s="21" t="s">
        <v>173788</v>
      </c>
      <c r="G17516" s="22">
        <v>10</v>
      </c>
      <c r="H17516" s="22">
        <v>124</v>
      </c>
      <c r="I17516" s="21" t="s">
        <v>213620</v>
      </c>
    </row>
    <row r="17517" spans="1:9" ht="32" customHeight="1">
      <c r="A17517" s="19" t="s">
        <v>213621</v>
      </c>
      <c r="B17517" s="20" t="s">
        <v>184556</v>
      </c>
      <c r="C17517" s="22">
        <v>2</v>
      </c>
      <c r="D17517" s="21" t="s">
        <v>178527</v>
      </c>
      <c r="E17517" s="22">
        <v>126</v>
      </c>
      <c r="F17517" s="21" t="s">
        <v>186794</v>
      </c>
      <c r="G17517" s="22">
        <v>13</v>
      </c>
      <c r="H17517" s="22">
        <v>144</v>
      </c>
      <c r="I17517" s="21" t="s">
        <v>213622</v>
      </c>
    </row>
    <row r="17518" spans="1:9" ht="32" customHeight="1">
      <c r="A17518" s="19" t="s">
        <v>213623</v>
      </c>
      <c r="B17518" s="20" t="s">
        <v>181582</v>
      </c>
      <c r="C17518" s="22">
        <v>59</v>
      </c>
      <c r="D17518" s="22">
        <v>0</v>
      </c>
      <c r="E17518" s="22">
        <v>0</v>
      </c>
      <c r="F17518" s="21" t="s">
        <v>171047</v>
      </c>
      <c r="G17518" s="22">
        <v>10</v>
      </c>
      <c r="H17518" s="22">
        <v>72</v>
      </c>
      <c r="I17518" s="21" t="s">
        <v>213624</v>
      </c>
    </row>
    <row r="17519" spans="1:9" ht="32" customHeight="1">
      <c r="A17519" s="19" t="s">
        <v>213625</v>
      </c>
      <c r="B17519" s="20" t="s">
        <v>175812</v>
      </c>
      <c r="C17519" s="22">
        <v>66</v>
      </c>
      <c r="D17519" s="22">
        <v>0</v>
      </c>
      <c r="E17519" s="22">
        <v>0</v>
      </c>
      <c r="F17519" s="21" t="s">
        <v>171058</v>
      </c>
      <c r="G17519" s="22">
        <v>12</v>
      </c>
      <c r="H17519" s="22">
        <v>81</v>
      </c>
      <c r="I17519" s="21" t="s">
        <v>213626</v>
      </c>
    </row>
    <row r="17520" spans="1:9" ht="32" customHeight="1">
      <c r="A17520" s="19" t="s">
        <v>213627</v>
      </c>
      <c r="B17520" s="20" t="s">
        <v>173268</v>
      </c>
      <c r="C17520" s="22">
        <v>88</v>
      </c>
      <c r="D17520" s="22">
        <v>0</v>
      </c>
      <c r="E17520" s="22">
        <v>0</v>
      </c>
      <c r="F17520" s="21" t="s">
        <v>170999</v>
      </c>
      <c r="G17520" s="22">
        <v>33</v>
      </c>
      <c r="H17520" s="22">
        <v>124</v>
      </c>
      <c r="I17520" s="21" t="s">
        <v>213628</v>
      </c>
    </row>
    <row r="17521" spans="1:9" ht="44" customHeight="1">
      <c r="A17521" s="19" t="s">
        <v>213629</v>
      </c>
      <c r="B17521" s="20" t="s">
        <v>173394</v>
      </c>
      <c r="C17521" s="22">
        <v>90</v>
      </c>
      <c r="D17521" s="21" t="s">
        <v>169720</v>
      </c>
      <c r="E17521" s="22">
        <v>87</v>
      </c>
      <c r="F17521" s="21" t="s">
        <v>173395</v>
      </c>
      <c r="G17521" s="22">
        <v>9</v>
      </c>
      <c r="H17521" s="22">
        <v>189</v>
      </c>
      <c r="I17521" s="21" t="s">
        <v>213630</v>
      </c>
    </row>
    <row r="17522" spans="1:9" ht="44" customHeight="1">
      <c r="A17522" s="19" t="s">
        <v>213631</v>
      </c>
      <c r="B17522" s="20" t="s">
        <v>173394</v>
      </c>
      <c r="C17522" s="22">
        <v>90</v>
      </c>
      <c r="D17522" s="21" t="s">
        <v>169720</v>
      </c>
      <c r="E17522" s="22">
        <v>87</v>
      </c>
      <c r="F17522" s="21" t="s">
        <v>173395</v>
      </c>
      <c r="G17522" s="22">
        <v>9</v>
      </c>
      <c r="H17522" s="22">
        <v>189</v>
      </c>
      <c r="I17522" s="21" t="s">
        <v>213632</v>
      </c>
    </row>
    <row r="17523" spans="1:9" ht="44" customHeight="1">
      <c r="A17523" s="19" t="s">
        <v>213633</v>
      </c>
      <c r="B17523" s="20" t="s">
        <v>171879</v>
      </c>
      <c r="C17523" s="22">
        <v>56</v>
      </c>
      <c r="D17523" s="21" t="s">
        <v>173450</v>
      </c>
      <c r="E17523" s="22">
        <v>70</v>
      </c>
      <c r="F17523" s="21" t="s">
        <v>176663</v>
      </c>
      <c r="G17523" s="22">
        <v>4</v>
      </c>
      <c r="H17523" s="22">
        <v>133</v>
      </c>
      <c r="I17523" s="21" t="s">
        <v>213634</v>
      </c>
    </row>
    <row r="17524" spans="1:9" ht="44" customHeight="1">
      <c r="A17524" s="19" t="s">
        <v>213635</v>
      </c>
      <c r="B17524" s="20" t="s">
        <v>175527</v>
      </c>
      <c r="C17524" s="22">
        <v>8</v>
      </c>
      <c r="D17524" s="21" t="s">
        <v>174744</v>
      </c>
      <c r="E17524" s="22">
        <v>186</v>
      </c>
      <c r="F17524" s="21" t="s">
        <v>170319</v>
      </c>
      <c r="G17524" s="22">
        <v>34</v>
      </c>
      <c r="H17524" s="22">
        <v>231</v>
      </c>
      <c r="I17524" s="21" t="s">
        <v>213636</v>
      </c>
    </row>
    <row r="17525" spans="1:9" ht="44" customHeight="1">
      <c r="A17525" s="19" t="s">
        <v>213637</v>
      </c>
      <c r="B17525" s="20" t="s">
        <v>213638</v>
      </c>
      <c r="C17525" s="22">
        <v>56</v>
      </c>
      <c r="D17525" s="21" t="s">
        <v>199829</v>
      </c>
      <c r="E17525" s="22">
        <v>186</v>
      </c>
      <c r="F17525" s="21" t="s">
        <v>172844</v>
      </c>
      <c r="G17525" s="22">
        <v>88</v>
      </c>
      <c r="H17525" s="22">
        <v>333</v>
      </c>
      <c r="I17525" s="21" t="s">
        <v>213639</v>
      </c>
    </row>
    <row r="17526" spans="1:9" ht="32" customHeight="1">
      <c r="A17526" s="19" t="s">
        <v>213640</v>
      </c>
      <c r="B17526" s="20" t="s">
        <v>213641</v>
      </c>
      <c r="C17526" s="22">
        <v>42</v>
      </c>
      <c r="D17526" s="21" t="s">
        <v>185271</v>
      </c>
      <c r="E17526" s="22">
        <v>53</v>
      </c>
      <c r="F17526" s="21" t="s">
        <v>183185</v>
      </c>
      <c r="G17526" s="22">
        <v>18</v>
      </c>
      <c r="H17526" s="22">
        <v>116</v>
      </c>
      <c r="I17526" s="21" t="s">
        <v>213642</v>
      </c>
    </row>
    <row r="17527" spans="1:9" ht="32" customHeight="1">
      <c r="A17527" s="19" t="s">
        <v>213643</v>
      </c>
      <c r="B17527" s="20" t="s">
        <v>172438</v>
      </c>
      <c r="C17527" s="22">
        <v>2</v>
      </c>
      <c r="D17527" s="21" t="s">
        <v>184400</v>
      </c>
      <c r="E17527" s="22">
        <v>113</v>
      </c>
      <c r="F17527" s="21" t="s">
        <v>169930</v>
      </c>
      <c r="G17527" s="22">
        <v>6</v>
      </c>
      <c r="H17527" s="22">
        <v>124</v>
      </c>
      <c r="I17527" s="21" t="s">
        <v>213644</v>
      </c>
    </row>
    <row r="17528" spans="1:9" ht="32" customHeight="1">
      <c r="A17528" s="19" t="s">
        <v>213645</v>
      </c>
      <c r="B17528" s="20" t="s">
        <v>175175</v>
      </c>
      <c r="C17528" s="22">
        <v>140</v>
      </c>
      <c r="D17528" s="21" t="s">
        <v>171091</v>
      </c>
      <c r="E17528" s="22">
        <v>60</v>
      </c>
      <c r="F17528" s="21" t="s">
        <v>172539</v>
      </c>
      <c r="G17528" s="22">
        <v>16</v>
      </c>
      <c r="H17528" s="22">
        <v>219</v>
      </c>
      <c r="I17528" s="21" t="s">
        <v>213646</v>
      </c>
    </row>
    <row r="17529" spans="1:9" ht="32" customHeight="1">
      <c r="A17529" s="19" t="s">
        <v>213647</v>
      </c>
      <c r="B17529" s="20" t="s">
        <v>174397</v>
      </c>
      <c r="C17529" s="22">
        <v>92</v>
      </c>
      <c r="D17529" s="21" t="s">
        <v>169687</v>
      </c>
      <c r="E17529" s="22">
        <v>90</v>
      </c>
      <c r="F17529" s="21" t="s">
        <v>169898</v>
      </c>
      <c r="G17529" s="22">
        <v>74</v>
      </c>
      <c r="H17529" s="22">
        <v>259</v>
      </c>
      <c r="I17529" s="21" t="s">
        <v>213648</v>
      </c>
    </row>
    <row r="17530" spans="1:9" ht="32" customHeight="1">
      <c r="A17530" s="19" t="s">
        <v>213649</v>
      </c>
      <c r="B17530" s="20" t="s">
        <v>176832</v>
      </c>
      <c r="C17530" s="22">
        <v>134</v>
      </c>
      <c r="D17530" s="21" t="s">
        <v>172687</v>
      </c>
      <c r="E17530" s="22">
        <v>60</v>
      </c>
      <c r="F17530" s="21" t="s">
        <v>177047</v>
      </c>
      <c r="G17530" s="22">
        <v>48</v>
      </c>
      <c r="H17530" s="22">
        <v>245</v>
      </c>
      <c r="I17530" s="21" t="s">
        <v>213650</v>
      </c>
    </row>
    <row r="17531" spans="1:9" ht="32" customHeight="1">
      <c r="A17531" s="19" t="s">
        <v>213651</v>
      </c>
      <c r="B17531" s="20" t="s">
        <v>178851</v>
      </c>
      <c r="C17531" s="22">
        <v>192</v>
      </c>
      <c r="D17531" s="21" t="s">
        <v>169828</v>
      </c>
      <c r="E17531" s="22">
        <v>98</v>
      </c>
      <c r="F17531" s="21" t="s">
        <v>176755</v>
      </c>
      <c r="G17531" s="22">
        <v>20</v>
      </c>
      <c r="H17531" s="22">
        <v>313</v>
      </c>
      <c r="I17531" s="21" t="s">
        <v>213652</v>
      </c>
    </row>
    <row r="17532" spans="1:9" ht="32" customHeight="1">
      <c r="A17532" s="19" t="s">
        <v>213653</v>
      </c>
      <c r="B17532" s="20" t="s">
        <v>174755</v>
      </c>
      <c r="C17532" s="22">
        <v>22</v>
      </c>
      <c r="D17532" s="21" t="s">
        <v>206656</v>
      </c>
      <c r="E17532" s="22">
        <v>88</v>
      </c>
      <c r="F17532" s="21" t="s">
        <v>176845</v>
      </c>
      <c r="G17532" s="22">
        <v>3</v>
      </c>
      <c r="H17532" s="22">
        <v>116</v>
      </c>
      <c r="I17532" s="21" t="s">
        <v>213654</v>
      </c>
    </row>
    <row r="17533" spans="1:9" ht="32" customHeight="1">
      <c r="A17533" s="19" t="s">
        <v>213655</v>
      </c>
      <c r="B17533" s="24">
        <v>100</v>
      </c>
      <c r="C17533" s="22">
        <v>54</v>
      </c>
      <c r="D17533" s="22">
        <v>0</v>
      </c>
      <c r="E17533" s="22">
        <v>0</v>
      </c>
      <c r="F17533" s="22">
        <v>0</v>
      </c>
      <c r="G17533" s="22">
        <v>0</v>
      </c>
      <c r="H17533" s="22">
        <v>57</v>
      </c>
      <c r="I17533" s="21" t="s">
        <v>213656</v>
      </c>
    </row>
    <row r="17534" spans="1:9" ht="32" customHeight="1">
      <c r="A17534" s="19" t="s">
        <v>213657</v>
      </c>
      <c r="B17534" s="20" t="s">
        <v>185096</v>
      </c>
      <c r="C17534" s="22">
        <v>48</v>
      </c>
      <c r="D17534" s="22">
        <v>0</v>
      </c>
      <c r="E17534" s="22">
        <v>0</v>
      </c>
      <c r="F17534" s="21" t="s">
        <v>173428</v>
      </c>
      <c r="G17534" s="22">
        <v>1</v>
      </c>
      <c r="H17534" s="22">
        <v>52</v>
      </c>
      <c r="I17534" s="21" t="s">
        <v>213658</v>
      </c>
    </row>
    <row r="17535" spans="1:9" ht="32" customHeight="1">
      <c r="A17535" s="19" t="s">
        <v>213659</v>
      </c>
      <c r="B17535" s="20" t="s">
        <v>171016</v>
      </c>
      <c r="C17535" s="22">
        <v>58</v>
      </c>
      <c r="D17535" s="21" t="s">
        <v>171879</v>
      </c>
      <c r="E17535" s="22">
        <v>56</v>
      </c>
      <c r="F17535" s="21" t="s">
        <v>176195</v>
      </c>
      <c r="G17535" s="22">
        <v>16</v>
      </c>
      <c r="H17535" s="22">
        <v>133</v>
      </c>
      <c r="I17535" s="21" t="s">
        <v>213660</v>
      </c>
    </row>
    <row r="17536" spans="1:9" ht="44" customHeight="1">
      <c r="A17536" s="19" t="s">
        <v>213661</v>
      </c>
      <c r="B17536" s="24">
        <v>0</v>
      </c>
      <c r="C17536" s="22">
        <v>0</v>
      </c>
      <c r="D17536" s="22">
        <v>100</v>
      </c>
      <c r="E17536" s="22">
        <v>107</v>
      </c>
      <c r="F17536" s="22">
        <v>0</v>
      </c>
      <c r="G17536" s="22">
        <v>0</v>
      </c>
      <c r="H17536" s="22">
        <v>110</v>
      </c>
      <c r="I17536" s="21" t="s">
        <v>213662</v>
      </c>
    </row>
    <row r="17537" spans="1:9" ht="44" customHeight="1">
      <c r="A17537" s="19" t="s">
        <v>213663</v>
      </c>
      <c r="B17537" s="20" t="s">
        <v>173450</v>
      </c>
      <c r="C17537" s="22">
        <v>49</v>
      </c>
      <c r="D17537" s="21" t="s">
        <v>173121</v>
      </c>
      <c r="E17537" s="22">
        <v>8</v>
      </c>
      <c r="F17537" s="21" t="s">
        <v>178251</v>
      </c>
      <c r="G17537" s="22">
        <v>34</v>
      </c>
      <c r="H17537" s="22">
        <v>94</v>
      </c>
      <c r="I17537" s="21" t="s">
        <v>213664</v>
      </c>
    </row>
    <row r="17538" spans="1:9" ht="44" customHeight="1">
      <c r="A17538" s="19" t="s">
        <v>213665</v>
      </c>
      <c r="B17538" s="20" t="s">
        <v>183529</v>
      </c>
      <c r="C17538" s="22">
        <v>41</v>
      </c>
      <c r="D17538" s="21" t="s">
        <v>169673</v>
      </c>
      <c r="E17538" s="22">
        <v>20</v>
      </c>
      <c r="F17538" s="21" t="s">
        <v>174837</v>
      </c>
      <c r="G17538" s="22">
        <v>4</v>
      </c>
      <c r="H17538" s="22">
        <v>68</v>
      </c>
      <c r="I17538" s="21" t="s">
        <v>213666</v>
      </c>
    </row>
    <row r="17539" spans="1:9" ht="44" customHeight="1">
      <c r="A17539" s="19" t="s">
        <v>213667</v>
      </c>
      <c r="B17539" s="20" t="s">
        <v>176122</v>
      </c>
      <c r="C17539" s="22">
        <v>60</v>
      </c>
      <c r="D17539" s="21" t="s">
        <v>184965</v>
      </c>
      <c r="E17539" s="22">
        <v>19</v>
      </c>
      <c r="F17539" s="22">
        <v>0</v>
      </c>
      <c r="G17539" s="22">
        <v>0</v>
      </c>
      <c r="H17539" s="22">
        <v>82</v>
      </c>
      <c r="I17539" s="21" t="s">
        <v>213668</v>
      </c>
    </row>
    <row r="17540" spans="1:9" ht="44" customHeight="1">
      <c r="A17540" s="19" t="s">
        <v>213669</v>
      </c>
      <c r="B17540" s="20" t="s">
        <v>189837</v>
      </c>
      <c r="C17540" s="22">
        <v>105</v>
      </c>
      <c r="D17540" s="21" t="s">
        <v>170701</v>
      </c>
      <c r="E17540" s="22">
        <v>51</v>
      </c>
      <c r="F17540" s="21" t="s">
        <v>175928</v>
      </c>
      <c r="G17540" s="22">
        <v>20</v>
      </c>
      <c r="H17540" s="22">
        <v>179</v>
      </c>
      <c r="I17540" s="21" t="s">
        <v>213670</v>
      </c>
    </row>
    <row r="17541" spans="1:9" ht="44" customHeight="1">
      <c r="A17541" s="19" t="s">
        <v>213671</v>
      </c>
      <c r="B17541" s="20" t="s">
        <v>196769</v>
      </c>
      <c r="C17541" s="22">
        <v>6</v>
      </c>
      <c r="D17541" s="21" t="s">
        <v>213672</v>
      </c>
      <c r="E17541" s="22">
        <v>111</v>
      </c>
      <c r="F17541" s="21" t="s">
        <v>213673</v>
      </c>
      <c r="G17541" s="22">
        <v>56</v>
      </c>
      <c r="H17541" s="22">
        <v>176</v>
      </c>
      <c r="I17541" s="21" t="s">
        <v>213674</v>
      </c>
    </row>
    <row r="17542" spans="1:9" ht="44" customHeight="1">
      <c r="A17542" s="19" t="s">
        <v>213675</v>
      </c>
      <c r="B17542" s="20" t="s">
        <v>213676</v>
      </c>
      <c r="C17542" s="22">
        <v>18</v>
      </c>
      <c r="D17542" s="21" t="s">
        <v>213677</v>
      </c>
      <c r="E17542" s="22">
        <v>174</v>
      </c>
      <c r="F17542" s="21" t="s">
        <v>213678</v>
      </c>
      <c r="G17542" s="22">
        <v>65</v>
      </c>
      <c r="H17542" s="22">
        <v>260</v>
      </c>
      <c r="I17542" s="21" t="s">
        <v>213679</v>
      </c>
    </row>
    <row r="17543" spans="1:9" ht="44" customHeight="1">
      <c r="A17543" s="19" t="s">
        <v>213680</v>
      </c>
      <c r="B17543" s="20" t="s">
        <v>179966</v>
      </c>
      <c r="C17543" s="22">
        <v>62</v>
      </c>
      <c r="D17543" s="21" t="s">
        <v>177682</v>
      </c>
      <c r="E17543" s="22">
        <v>32</v>
      </c>
      <c r="F17543" s="21" t="s">
        <v>179966</v>
      </c>
      <c r="G17543" s="22">
        <v>62</v>
      </c>
      <c r="H17543" s="22">
        <v>159</v>
      </c>
      <c r="I17543" s="21" t="s">
        <v>213681</v>
      </c>
    </row>
    <row r="17544" spans="1:9" ht="32" customHeight="1">
      <c r="A17544" s="19" t="s">
        <v>213682</v>
      </c>
      <c r="B17544" s="20" t="s">
        <v>178995</v>
      </c>
      <c r="C17544" s="22">
        <v>138</v>
      </c>
      <c r="D17544" s="21" t="s">
        <v>175040</v>
      </c>
      <c r="E17544" s="22">
        <v>60</v>
      </c>
      <c r="F17544" s="21" t="s">
        <v>196590</v>
      </c>
      <c r="G17544" s="22">
        <v>40</v>
      </c>
      <c r="H17544" s="22">
        <v>241</v>
      </c>
      <c r="I17544" s="21" t="s">
        <v>213683</v>
      </c>
    </row>
    <row r="17545" spans="1:9" ht="32" customHeight="1">
      <c r="A17545" s="19" t="s">
        <v>213684</v>
      </c>
      <c r="B17545" s="20" t="s">
        <v>176097</v>
      </c>
      <c r="C17545" s="22">
        <v>10</v>
      </c>
      <c r="D17545" s="21" t="s">
        <v>171544</v>
      </c>
      <c r="E17545" s="22">
        <v>106</v>
      </c>
      <c r="F17545" s="21" t="s">
        <v>169909</v>
      </c>
      <c r="G17545" s="22">
        <v>16</v>
      </c>
      <c r="H17545" s="22">
        <v>135</v>
      </c>
      <c r="I17545" s="21" t="s">
        <v>213685</v>
      </c>
    </row>
    <row r="17546" spans="1:9" ht="32" customHeight="1">
      <c r="A17546" s="19" t="s">
        <v>213686</v>
      </c>
      <c r="B17546" s="20" t="s">
        <v>179056</v>
      </c>
      <c r="C17546" s="22">
        <v>82</v>
      </c>
      <c r="D17546" s="21" t="s">
        <v>171124</v>
      </c>
      <c r="E17546" s="22">
        <v>40</v>
      </c>
      <c r="F17546" s="21" t="s">
        <v>185536</v>
      </c>
      <c r="G17546" s="22">
        <v>16</v>
      </c>
      <c r="H17546" s="22">
        <v>141</v>
      </c>
      <c r="I17546" s="21" t="s">
        <v>213687</v>
      </c>
    </row>
    <row r="17547" spans="1:9" ht="32" customHeight="1">
      <c r="A17547" s="19" t="s">
        <v>213688</v>
      </c>
      <c r="B17547" s="20" t="s">
        <v>188051</v>
      </c>
      <c r="C17547" s="22">
        <v>126</v>
      </c>
      <c r="D17547" s="21" t="s">
        <v>213689</v>
      </c>
      <c r="E17547" s="22">
        <v>61</v>
      </c>
      <c r="F17547" s="21" t="s">
        <v>213689</v>
      </c>
      <c r="G17547" s="22">
        <v>61</v>
      </c>
      <c r="H17547" s="22">
        <v>251</v>
      </c>
      <c r="I17547" s="21" t="s">
        <v>213690</v>
      </c>
    </row>
    <row r="17548" spans="1:9" ht="32" customHeight="1">
      <c r="A17548" s="19" t="s">
        <v>213691</v>
      </c>
      <c r="B17548" s="20" t="s">
        <v>209394</v>
      </c>
      <c r="C17548" s="22">
        <v>75</v>
      </c>
      <c r="D17548" s="21" t="s">
        <v>173417</v>
      </c>
      <c r="E17548" s="22">
        <v>19</v>
      </c>
      <c r="F17548" s="21" t="s">
        <v>176971</v>
      </c>
      <c r="G17548" s="22">
        <v>24</v>
      </c>
      <c r="H17548" s="22">
        <v>121</v>
      </c>
      <c r="I17548" s="21" t="s">
        <v>213692</v>
      </c>
    </row>
    <row r="17549" spans="1:9" ht="32" customHeight="1">
      <c r="A17549" s="19" t="s">
        <v>213693</v>
      </c>
      <c r="B17549" s="20" t="s">
        <v>180259</v>
      </c>
      <c r="C17549" s="22">
        <v>165</v>
      </c>
      <c r="D17549" s="21" t="s">
        <v>213694</v>
      </c>
      <c r="E17549" s="22">
        <v>185</v>
      </c>
      <c r="F17549" s="21" t="s">
        <v>213695</v>
      </c>
      <c r="G17549" s="22">
        <v>4</v>
      </c>
      <c r="H17549" s="22">
        <v>357</v>
      </c>
      <c r="I17549" s="21" t="s">
        <v>213696</v>
      </c>
    </row>
    <row r="17550" spans="1:9" ht="32" customHeight="1">
      <c r="A17550" s="19" t="s">
        <v>213697</v>
      </c>
      <c r="B17550" s="20" t="s">
        <v>190718</v>
      </c>
      <c r="C17550" s="22">
        <v>75</v>
      </c>
      <c r="D17550" s="21" t="s">
        <v>169908</v>
      </c>
      <c r="E17550" s="22">
        <v>55</v>
      </c>
      <c r="F17550" s="21" t="s">
        <v>170556</v>
      </c>
      <c r="G17550" s="22">
        <v>2</v>
      </c>
      <c r="H17550" s="22">
        <v>135</v>
      </c>
      <c r="I17550" s="21" t="s">
        <v>213698</v>
      </c>
    </row>
    <row r="17551" spans="1:9" ht="32" customHeight="1">
      <c r="A17551" s="19" t="s">
        <v>213699</v>
      </c>
      <c r="B17551" s="20" t="s">
        <v>213700</v>
      </c>
      <c r="C17551" s="22">
        <v>159</v>
      </c>
      <c r="D17551" s="21" t="s">
        <v>213701</v>
      </c>
      <c r="E17551" s="22">
        <v>157</v>
      </c>
      <c r="F17551" s="21" t="s">
        <v>175817</v>
      </c>
      <c r="G17551" s="22">
        <v>12</v>
      </c>
      <c r="H17551" s="22">
        <v>331</v>
      </c>
      <c r="I17551" s="21" t="s">
        <v>213702</v>
      </c>
    </row>
    <row r="17552" spans="1:9" ht="32" customHeight="1">
      <c r="A17552" s="19" t="s">
        <v>213703</v>
      </c>
      <c r="B17552" s="20" t="s">
        <v>14598</v>
      </c>
      <c r="C17552" s="22">
        <v>36</v>
      </c>
      <c r="D17552" s="21" t="s">
        <v>213704</v>
      </c>
      <c r="E17552" s="22">
        <v>93</v>
      </c>
      <c r="F17552" s="39">
        <v>19375</v>
      </c>
      <c r="G17552" s="22">
        <v>31</v>
      </c>
      <c r="H17552" s="22">
        <v>163</v>
      </c>
      <c r="I17552" s="21" t="s">
        <v>213705</v>
      </c>
    </row>
    <row r="17553" spans="1:9" ht="44" customHeight="1">
      <c r="A17553" s="19" t="s">
        <v>213706</v>
      </c>
      <c r="B17553" s="20" t="s">
        <v>173003</v>
      </c>
      <c r="C17553" s="22">
        <v>42</v>
      </c>
      <c r="D17553" s="21" t="s">
        <v>174246</v>
      </c>
      <c r="E17553" s="22">
        <v>92</v>
      </c>
      <c r="F17553" s="21" t="s">
        <v>177751</v>
      </c>
      <c r="G17553" s="22">
        <v>52</v>
      </c>
      <c r="H17553" s="22">
        <v>189</v>
      </c>
      <c r="I17553" s="21" t="s">
        <v>213707</v>
      </c>
    </row>
    <row r="17554" spans="1:9" ht="44" customHeight="1">
      <c r="A17554" s="19" t="s">
        <v>213708</v>
      </c>
      <c r="B17554" s="20" t="s">
        <v>177793</v>
      </c>
      <c r="C17554" s="22">
        <v>30</v>
      </c>
      <c r="D17554" s="21" t="s">
        <v>193385</v>
      </c>
      <c r="E17554" s="22">
        <v>216</v>
      </c>
      <c r="F17554" s="21" t="s">
        <v>172119</v>
      </c>
      <c r="G17554" s="22">
        <v>8</v>
      </c>
      <c r="H17554" s="22">
        <v>257</v>
      </c>
      <c r="I17554" s="21" t="s">
        <v>213709</v>
      </c>
    </row>
    <row r="17555" spans="1:9" ht="32" customHeight="1">
      <c r="A17555" s="19" t="s">
        <v>213710</v>
      </c>
      <c r="B17555" s="20" t="s">
        <v>213711</v>
      </c>
      <c r="C17555" s="22">
        <v>114</v>
      </c>
      <c r="D17555" s="21" t="s">
        <v>170176</v>
      </c>
      <c r="E17555" s="22">
        <v>204</v>
      </c>
      <c r="F17555" s="21" t="s">
        <v>197062</v>
      </c>
      <c r="G17555" s="22">
        <v>10</v>
      </c>
      <c r="H17555" s="22">
        <v>331</v>
      </c>
      <c r="I17555" s="21" t="s">
        <v>213712</v>
      </c>
    </row>
    <row r="17556" spans="1:9" ht="32" customHeight="1">
      <c r="A17556" s="19" t="s">
        <v>213713</v>
      </c>
      <c r="B17556" s="20" t="s">
        <v>174208</v>
      </c>
      <c r="C17556" s="22">
        <v>23</v>
      </c>
      <c r="D17556" s="21" t="s">
        <v>172785</v>
      </c>
      <c r="E17556" s="22">
        <v>22</v>
      </c>
      <c r="F17556" s="21" t="s">
        <v>170896</v>
      </c>
      <c r="G17556" s="22">
        <v>6</v>
      </c>
      <c r="H17556" s="22">
        <v>54</v>
      </c>
      <c r="I17556" s="21" t="s">
        <v>213714</v>
      </c>
    </row>
    <row r="17557" spans="1:9" ht="32" customHeight="1">
      <c r="A17557" s="19" t="s">
        <v>213715</v>
      </c>
      <c r="B17557" s="20" t="s">
        <v>172910</v>
      </c>
      <c r="C17557" s="22">
        <v>19</v>
      </c>
      <c r="D17557" s="21" t="s">
        <v>213716</v>
      </c>
      <c r="E17557" s="22">
        <v>167</v>
      </c>
      <c r="F17557" s="21" t="s">
        <v>170948</v>
      </c>
      <c r="G17557" s="22">
        <v>3</v>
      </c>
      <c r="H17557" s="22">
        <v>192</v>
      </c>
      <c r="I17557" s="21" t="s">
        <v>213717</v>
      </c>
    </row>
    <row r="17558" spans="1:9" ht="32" customHeight="1">
      <c r="A17558" s="19" t="s">
        <v>213718</v>
      </c>
      <c r="B17558" s="20" t="s">
        <v>203076</v>
      </c>
      <c r="C17558" s="22">
        <v>29</v>
      </c>
      <c r="D17558" s="21" t="s">
        <v>213719</v>
      </c>
      <c r="E17558" s="22">
        <v>87</v>
      </c>
      <c r="F17558" s="21" t="s">
        <v>174044</v>
      </c>
      <c r="G17558" s="22">
        <v>30</v>
      </c>
      <c r="H17558" s="22">
        <v>149</v>
      </c>
      <c r="I17558" s="21" t="s">
        <v>213720</v>
      </c>
    </row>
    <row r="17559" spans="1:9" ht="32" customHeight="1">
      <c r="A17559" s="19" t="s">
        <v>213721</v>
      </c>
      <c r="B17559" s="20" t="s">
        <v>200831</v>
      </c>
      <c r="C17559" s="22">
        <v>69</v>
      </c>
      <c r="D17559" s="21" t="s">
        <v>172149</v>
      </c>
      <c r="E17559" s="22">
        <v>8</v>
      </c>
      <c r="F17559" s="21" t="s">
        <v>180686</v>
      </c>
      <c r="G17559" s="22">
        <v>9</v>
      </c>
      <c r="H17559" s="22">
        <v>89</v>
      </c>
      <c r="I17559" s="21" t="s">
        <v>213722</v>
      </c>
    </row>
    <row r="17560" spans="1:9" ht="32" customHeight="1">
      <c r="A17560" s="19" t="s">
        <v>213723</v>
      </c>
      <c r="B17560" s="20" t="s">
        <v>171361</v>
      </c>
      <c r="C17560" s="22">
        <v>3</v>
      </c>
      <c r="D17560" s="21" t="s">
        <v>180841</v>
      </c>
      <c r="E17560" s="22">
        <v>87</v>
      </c>
      <c r="F17560" s="21" t="s">
        <v>172116</v>
      </c>
      <c r="G17560" s="22">
        <v>1</v>
      </c>
      <c r="H17560" s="22">
        <v>94</v>
      </c>
      <c r="I17560" s="21" t="s">
        <v>213724</v>
      </c>
    </row>
    <row r="17561" spans="1:9" ht="32" customHeight="1">
      <c r="A17561" s="19" t="s">
        <v>213725</v>
      </c>
      <c r="B17561" s="20" t="s">
        <v>174813</v>
      </c>
      <c r="C17561" s="22">
        <v>1</v>
      </c>
      <c r="D17561" s="21" t="s">
        <v>175182</v>
      </c>
      <c r="E17561" s="22">
        <v>68</v>
      </c>
      <c r="F17561" s="21" t="s">
        <v>174813</v>
      </c>
      <c r="G17561" s="22">
        <v>1</v>
      </c>
      <c r="H17561" s="22">
        <v>73</v>
      </c>
      <c r="I17561" s="21" t="s">
        <v>213726</v>
      </c>
    </row>
    <row r="17562" spans="1:9" ht="32" customHeight="1">
      <c r="A17562" s="19" t="s">
        <v>213727</v>
      </c>
      <c r="B17562" s="20" t="s">
        <v>173403</v>
      </c>
      <c r="C17562" s="22">
        <v>52</v>
      </c>
      <c r="D17562" s="21" t="s">
        <v>213728</v>
      </c>
      <c r="E17562" s="22">
        <v>71</v>
      </c>
      <c r="F17562" s="21" t="s">
        <v>191000</v>
      </c>
      <c r="G17562" s="22">
        <v>20</v>
      </c>
      <c r="H17562" s="22">
        <v>146</v>
      </c>
      <c r="I17562" s="21" t="s">
        <v>213729</v>
      </c>
    </row>
    <row r="17563" spans="1:9" ht="32" customHeight="1">
      <c r="A17563" s="19" t="s">
        <v>213730</v>
      </c>
      <c r="B17563" s="20" t="s">
        <v>176775</v>
      </c>
      <c r="C17563" s="22">
        <v>17</v>
      </c>
      <c r="D17563" s="21" t="s">
        <v>186628</v>
      </c>
      <c r="E17563" s="22">
        <v>52</v>
      </c>
      <c r="F17563" s="21" t="s">
        <v>174813</v>
      </c>
      <c r="G17563" s="22">
        <v>1</v>
      </c>
      <c r="H17563" s="22">
        <v>73</v>
      </c>
      <c r="I17563" s="21" t="s">
        <v>213731</v>
      </c>
    </row>
    <row r="17564" spans="1:9" ht="32" customHeight="1">
      <c r="A17564" s="19" t="s">
        <v>213732</v>
      </c>
      <c r="B17564" s="20" t="s">
        <v>204416</v>
      </c>
      <c r="C17564" s="22">
        <v>83</v>
      </c>
      <c r="D17564" s="21" t="s">
        <v>213733</v>
      </c>
      <c r="E17564" s="22">
        <v>77</v>
      </c>
      <c r="F17564" s="21" t="s">
        <v>173346</v>
      </c>
      <c r="G17564" s="22">
        <v>3</v>
      </c>
      <c r="H17564" s="22">
        <v>166</v>
      </c>
      <c r="I17564" s="21" t="s">
        <v>213734</v>
      </c>
    </row>
    <row r="17565" spans="1:9" ht="32" customHeight="1">
      <c r="A17565" s="19" t="s">
        <v>213735</v>
      </c>
      <c r="B17565" s="20" t="s">
        <v>176816</v>
      </c>
      <c r="C17565" s="22">
        <v>43</v>
      </c>
      <c r="D17565" s="21" t="s">
        <v>174905</v>
      </c>
      <c r="E17565" s="22">
        <v>7</v>
      </c>
      <c r="F17565" s="21" t="s">
        <v>170423</v>
      </c>
      <c r="G17565" s="22">
        <v>1</v>
      </c>
      <c r="H17565" s="22">
        <v>54</v>
      </c>
      <c r="I17565" s="21" t="s">
        <v>213736</v>
      </c>
    </row>
    <row r="17566" spans="1:9" ht="32" customHeight="1">
      <c r="A17566" s="19" t="s">
        <v>213737</v>
      </c>
      <c r="B17566" s="20" t="s">
        <v>179749</v>
      </c>
      <c r="C17566" s="22">
        <v>43</v>
      </c>
      <c r="D17566" s="21" t="s">
        <v>174083</v>
      </c>
      <c r="E17566" s="22">
        <v>20</v>
      </c>
      <c r="F17566" s="21" t="s">
        <v>174083</v>
      </c>
      <c r="G17566" s="22">
        <v>20</v>
      </c>
      <c r="H17566" s="22">
        <v>86</v>
      </c>
      <c r="I17566" s="21" t="s">
        <v>213738</v>
      </c>
    </row>
    <row r="17567" spans="1:9" ht="32" customHeight="1">
      <c r="A17567" s="19" t="s">
        <v>213739</v>
      </c>
      <c r="B17567" s="20" t="s">
        <v>176917</v>
      </c>
      <c r="C17567" s="22">
        <v>36</v>
      </c>
      <c r="D17567" s="21" t="s">
        <v>191392</v>
      </c>
      <c r="E17567" s="22">
        <v>26</v>
      </c>
      <c r="F17567" s="21" t="s">
        <v>170015</v>
      </c>
      <c r="G17567" s="22">
        <v>41</v>
      </c>
      <c r="H17567" s="22">
        <v>106</v>
      </c>
      <c r="I17567" s="21" t="s">
        <v>213740</v>
      </c>
    </row>
    <row r="17568" spans="1:9" ht="32" customHeight="1">
      <c r="A17568" s="19" t="s">
        <v>213741</v>
      </c>
      <c r="B17568" s="20" t="s">
        <v>176881</v>
      </c>
      <c r="C17568" s="22">
        <v>11</v>
      </c>
      <c r="D17568" s="39">
        <v>91875</v>
      </c>
      <c r="E17568" s="22">
        <v>147</v>
      </c>
      <c r="F17568" s="21" t="s">
        <v>176352</v>
      </c>
      <c r="G17568" s="22">
        <v>2</v>
      </c>
      <c r="H17568" s="22">
        <v>163</v>
      </c>
      <c r="I17568" s="21" t="s">
        <v>213742</v>
      </c>
    </row>
    <row r="17569" spans="1:9" ht="32" customHeight="1">
      <c r="A17569" s="19" t="s">
        <v>213743</v>
      </c>
      <c r="B17569" s="20" t="s">
        <v>170952</v>
      </c>
      <c r="C17569" s="22">
        <v>4</v>
      </c>
      <c r="D17569" s="21" t="s">
        <v>170953</v>
      </c>
      <c r="E17569" s="22">
        <v>95</v>
      </c>
      <c r="F17569" s="22">
        <v>0</v>
      </c>
      <c r="G17569" s="22">
        <v>0</v>
      </c>
      <c r="H17569" s="22">
        <v>102</v>
      </c>
      <c r="I17569" s="21" t="s">
        <v>213744</v>
      </c>
    </row>
    <row r="17570" spans="1:9" ht="32" customHeight="1">
      <c r="A17570" s="19" t="s">
        <v>213745</v>
      </c>
      <c r="B17570" s="20" t="s">
        <v>177416</v>
      </c>
      <c r="C17570" s="22">
        <v>35</v>
      </c>
      <c r="D17570" s="21" t="s">
        <v>176367</v>
      </c>
      <c r="E17570" s="22">
        <v>8</v>
      </c>
      <c r="F17570" s="21" t="s">
        <v>176367</v>
      </c>
      <c r="G17570" s="22">
        <v>8</v>
      </c>
      <c r="H17570" s="22">
        <v>54</v>
      </c>
      <c r="I17570" s="21" t="s">
        <v>213746</v>
      </c>
    </row>
    <row r="17571" spans="1:9" ht="32" customHeight="1">
      <c r="A17571" s="19" t="s">
        <v>213747</v>
      </c>
      <c r="B17571" s="20" t="s">
        <v>195279</v>
      </c>
      <c r="C17571" s="22">
        <v>51</v>
      </c>
      <c r="D17571" s="22">
        <v>0</v>
      </c>
      <c r="E17571" s="22">
        <v>0</v>
      </c>
      <c r="F17571" s="21" t="s">
        <v>178439</v>
      </c>
      <c r="G17571" s="22">
        <v>19</v>
      </c>
      <c r="H17571" s="22">
        <v>73</v>
      </c>
      <c r="I17571" s="21" t="s">
        <v>213748</v>
      </c>
    </row>
    <row r="17572" spans="1:9" ht="32" customHeight="1">
      <c r="A17572" s="19" t="s">
        <v>213749</v>
      </c>
      <c r="B17572" s="20" t="s">
        <v>173330</v>
      </c>
      <c r="C17572" s="22">
        <v>13</v>
      </c>
      <c r="D17572" s="21" t="s">
        <v>171295</v>
      </c>
      <c r="E17572" s="22">
        <v>71</v>
      </c>
      <c r="F17572" s="21" t="s">
        <v>177515</v>
      </c>
      <c r="G17572" s="22">
        <v>15</v>
      </c>
      <c r="H17572" s="22">
        <v>102</v>
      </c>
      <c r="I17572" s="21" t="s">
        <v>213750</v>
      </c>
    </row>
    <row r="17573" spans="1:9" ht="32" customHeight="1">
      <c r="A17573" s="19" t="s">
        <v>213751</v>
      </c>
      <c r="B17573" s="20" t="s">
        <v>176257</v>
      </c>
      <c r="C17573" s="22">
        <v>57</v>
      </c>
      <c r="D17573" s="21" t="s">
        <v>170064</v>
      </c>
      <c r="E17573" s="22">
        <v>18</v>
      </c>
      <c r="F17573" s="21" t="s">
        <v>170393</v>
      </c>
      <c r="G17573" s="22">
        <v>3</v>
      </c>
      <c r="H17573" s="22">
        <v>81</v>
      </c>
      <c r="I17573" s="21" t="s">
        <v>213752</v>
      </c>
    </row>
    <row r="17574" spans="1:9" ht="32" customHeight="1">
      <c r="A17574" s="19" t="s">
        <v>213753</v>
      </c>
      <c r="B17574" s="20" t="s">
        <v>174842</v>
      </c>
      <c r="C17574" s="22">
        <v>16</v>
      </c>
      <c r="D17574" s="21" t="s">
        <v>201065</v>
      </c>
      <c r="E17574" s="22">
        <v>122</v>
      </c>
      <c r="F17574" s="21" t="s">
        <v>175433</v>
      </c>
      <c r="G17574" s="22">
        <v>9</v>
      </c>
      <c r="H17574" s="22">
        <v>150</v>
      </c>
      <c r="I17574" s="21" t="s">
        <v>213754</v>
      </c>
    </row>
    <row r="17575" spans="1:9" ht="32" customHeight="1">
      <c r="A17575" s="19" t="s">
        <v>213755</v>
      </c>
      <c r="B17575" s="20" t="s">
        <v>183504</v>
      </c>
      <c r="C17575" s="22">
        <v>52</v>
      </c>
      <c r="D17575" s="21" t="s">
        <v>192507</v>
      </c>
      <c r="E17575" s="22">
        <v>58</v>
      </c>
      <c r="F17575" s="21" t="s">
        <v>177246</v>
      </c>
      <c r="G17575" s="22">
        <v>31</v>
      </c>
      <c r="H17575" s="22">
        <v>144</v>
      </c>
      <c r="I17575" s="21" t="s">
        <v>213756</v>
      </c>
    </row>
    <row r="17576" spans="1:9" ht="32" customHeight="1">
      <c r="A17576" s="19" t="s">
        <v>213757</v>
      </c>
      <c r="B17576" s="20" t="s">
        <v>183504</v>
      </c>
      <c r="C17576" s="22">
        <v>52</v>
      </c>
      <c r="D17576" s="21" t="s">
        <v>192507</v>
      </c>
      <c r="E17576" s="22">
        <v>58</v>
      </c>
      <c r="F17576" s="21" t="s">
        <v>177246</v>
      </c>
      <c r="G17576" s="22">
        <v>31</v>
      </c>
      <c r="H17576" s="22">
        <v>144</v>
      </c>
      <c r="I17576" s="21" t="s">
        <v>213758</v>
      </c>
    </row>
    <row r="17577" spans="1:9" ht="32" customHeight="1">
      <c r="A17577" s="19" t="s">
        <v>213759</v>
      </c>
      <c r="B17577" s="20" t="s">
        <v>195410</v>
      </c>
      <c r="C17577" s="22">
        <v>35</v>
      </c>
      <c r="D17577" s="21" t="s">
        <v>173987</v>
      </c>
      <c r="E17577" s="22">
        <v>5</v>
      </c>
      <c r="F17577" s="21" t="s">
        <v>181639</v>
      </c>
      <c r="G17577" s="22">
        <v>13</v>
      </c>
      <c r="H17577" s="22">
        <v>56</v>
      </c>
      <c r="I17577" s="21" t="s">
        <v>213760</v>
      </c>
    </row>
    <row r="17578" spans="1:9" ht="32" customHeight="1">
      <c r="A17578" s="19" t="s">
        <v>213761</v>
      </c>
      <c r="B17578" s="20" t="s">
        <v>178561</v>
      </c>
      <c r="C17578" s="22">
        <v>1</v>
      </c>
      <c r="D17578" s="21" t="s">
        <v>173209</v>
      </c>
      <c r="E17578" s="22">
        <v>79</v>
      </c>
      <c r="F17578" s="21" t="s">
        <v>178561</v>
      </c>
      <c r="G17578" s="22">
        <v>1</v>
      </c>
      <c r="H17578" s="22">
        <v>84</v>
      </c>
      <c r="I17578" s="21" t="s">
        <v>213762</v>
      </c>
    </row>
    <row r="17579" spans="1:9" ht="32" customHeight="1">
      <c r="A17579" s="19" t="s">
        <v>213763</v>
      </c>
      <c r="B17579" s="20" t="s">
        <v>176397</v>
      </c>
      <c r="C17579" s="22">
        <v>62</v>
      </c>
      <c r="D17579" s="21" t="s">
        <v>171327</v>
      </c>
      <c r="E17579" s="22">
        <v>44</v>
      </c>
      <c r="F17579" s="21" t="s">
        <v>182519</v>
      </c>
      <c r="G17579" s="22">
        <v>23</v>
      </c>
      <c r="H17579" s="22">
        <v>132</v>
      </c>
      <c r="I17579" s="21" t="s">
        <v>213764</v>
      </c>
    </row>
    <row r="17580" spans="1:9" ht="32" customHeight="1">
      <c r="A17580" s="19" t="s">
        <v>213765</v>
      </c>
      <c r="B17580" s="20" t="s">
        <v>178600</v>
      </c>
      <c r="C17580" s="22">
        <v>1</v>
      </c>
      <c r="D17580" s="21" t="s">
        <v>177037</v>
      </c>
      <c r="E17580" s="22">
        <v>117</v>
      </c>
      <c r="F17580" s="21" t="s">
        <v>184269</v>
      </c>
      <c r="G17580" s="22">
        <v>4</v>
      </c>
      <c r="H17580" s="22">
        <v>125</v>
      </c>
      <c r="I17580" s="21" t="s">
        <v>213766</v>
      </c>
    </row>
    <row r="17581" spans="1:9" ht="32" customHeight="1">
      <c r="A17581" s="19" t="s">
        <v>213767</v>
      </c>
      <c r="B17581" s="24">
        <v>25</v>
      </c>
      <c r="C17581" s="22">
        <v>34</v>
      </c>
      <c r="D17581" s="21" t="s">
        <v>196489</v>
      </c>
      <c r="E17581" s="22">
        <v>37</v>
      </c>
      <c r="F17581" s="21" t="s">
        <v>172964</v>
      </c>
      <c r="G17581" s="22">
        <v>65</v>
      </c>
      <c r="H17581" s="22">
        <v>139</v>
      </c>
      <c r="I17581" s="21" t="s">
        <v>213768</v>
      </c>
    </row>
    <row r="17582" spans="1:9" ht="32" customHeight="1">
      <c r="A17582" s="19" t="s">
        <v>213769</v>
      </c>
      <c r="B17582" s="20" t="s">
        <v>169909</v>
      </c>
      <c r="C17582" s="22">
        <v>8</v>
      </c>
      <c r="D17582" s="21" t="s">
        <v>183249</v>
      </c>
      <c r="E17582" s="22">
        <v>58</v>
      </c>
      <c r="F17582" s="22">
        <v>0</v>
      </c>
      <c r="G17582" s="22">
        <v>0</v>
      </c>
      <c r="H17582" s="22">
        <v>69</v>
      </c>
      <c r="I17582" s="21" t="s">
        <v>213770</v>
      </c>
    </row>
    <row r="17583" spans="1:9" ht="32" customHeight="1">
      <c r="A17583" s="19" t="s">
        <v>213771</v>
      </c>
      <c r="B17583" s="20" t="s">
        <v>180343</v>
      </c>
      <c r="C17583" s="22">
        <v>54</v>
      </c>
      <c r="D17583" s="21" t="s">
        <v>176188</v>
      </c>
      <c r="E17583" s="22">
        <v>9</v>
      </c>
      <c r="F17583" s="21" t="s">
        <v>172267</v>
      </c>
      <c r="G17583" s="22">
        <v>6</v>
      </c>
      <c r="H17583" s="22">
        <v>72</v>
      </c>
      <c r="I17583" s="21" t="s">
        <v>213772</v>
      </c>
    </row>
    <row r="17584" spans="1:9" ht="32" customHeight="1">
      <c r="A17584" s="19" t="s">
        <v>213773</v>
      </c>
      <c r="B17584" s="20" t="s">
        <v>193060</v>
      </c>
      <c r="C17584" s="22">
        <v>35</v>
      </c>
      <c r="D17584" s="21" t="s">
        <v>182165</v>
      </c>
      <c r="E17584" s="22">
        <v>55</v>
      </c>
      <c r="F17584" s="21" t="s">
        <v>170382</v>
      </c>
      <c r="G17584" s="22">
        <v>2</v>
      </c>
      <c r="H17584" s="22">
        <v>95</v>
      </c>
      <c r="I17584" s="21" t="s">
        <v>213774</v>
      </c>
    </row>
    <row r="17585" spans="1:9" ht="32" customHeight="1">
      <c r="A17585" s="19" t="s">
        <v>213775</v>
      </c>
      <c r="B17585" s="20" t="s">
        <v>173747</v>
      </c>
      <c r="C17585" s="22">
        <v>53</v>
      </c>
      <c r="D17585" s="22">
        <v>0</v>
      </c>
      <c r="E17585" s="22">
        <v>0</v>
      </c>
      <c r="F17585" s="21" t="s">
        <v>173748</v>
      </c>
      <c r="G17585" s="22">
        <v>7</v>
      </c>
      <c r="H17585" s="22">
        <v>63</v>
      </c>
      <c r="I17585" s="21" t="s">
        <v>213776</v>
      </c>
    </row>
    <row r="17586" spans="1:9" ht="32" customHeight="1">
      <c r="A17586" s="19" t="s">
        <v>213777</v>
      </c>
      <c r="B17586" s="20" t="s">
        <v>174523</v>
      </c>
      <c r="C17586" s="22">
        <v>12</v>
      </c>
      <c r="D17586" s="21" t="s">
        <v>170866</v>
      </c>
      <c r="E17586" s="22">
        <v>69</v>
      </c>
      <c r="F17586" s="21" t="s">
        <v>177971</v>
      </c>
      <c r="G17586" s="22">
        <v>23</v>
      </c>
      <c r="H17586" s="22">
        <v>107</v>
      </c>
      <c r="I17586" s="21" t="s">
        <v>213778</v>
      </c>
    </row>
    <row r="17587" spans="1:9" ht="32" customHeight="1">
      <c r="A17587" s="19" t="s">
        <v>213779</v>
      </c>
      <c r="B17587" s="20" t="s">
        <v>177247</v>
      </c>
      <c r="C17587" s="22">
        <v>85</v>
      </c>
      <c r="D17587" s="21" t="s">
        <v>192214</v>
      </c>
      <c r="E17587" s="22">
        <v>32</v>
      </c>
      <c r="F17587" s="21" t="s">
        <v>169667</v>
      </c>
      <c r="G17587" s="22">
        <v>24</v>
      </c>
      <c r="H17587" s="22">
        <v>144</v>
      </c>
      <c r="I17587" s="21" t="s">
        <v>213780</v>
      </c>
    </row>
    <row r="17588" spans="1:9" ht="32" customHeight="1">
      <c r="A17588" s="19" t="s">
        <v>213781</v>
      </c>
      <c r="B17588" s="20" t="s">
        <v>177426</v>
      </c>
      <c r="C17588" s="22">
        <v>41</v>
      </c>
      <c r="D17588" s="21" t="s">
        <v>176924</v>
      </c>
      <c r="E17588" s="22">
        <v>81</v>
      </c>
      <c r="F17588" s="21" t="s">
        <v>169893</v>
      </c>
      <c r="G17588" s="22">
        <v>7</v>
      </c>
      <c r="H17588" s="22">
        <v>132</v>
      </c>
      <c r="I17588" s="21" t="s">
        <v>213782</v>
      </c>
    </row>
    <row r="17589" spans="1:9" ht="32" customHeight="1">
      <c r="A17589" s="19" t="s">
        <v>213783</v>
      </c>
      <c r="B17589" s="20" t="s">
        <v>213784</v>
      </c>
      <c r="C17589" s="22">
        <v>45</v>
      </c>
      <c r="D17589" s="21" t="s">
        <v>213785</v>
      </c>
      <c r="E17589" s="22">
        <v>125</v>
      </c>
      <c r="F17589" s="21" t="s">
        <v>213786</v>
      </c>
      <c r="G17589" s="22">
        <v>11</v>
      </c>
      <c r="H17589" s="22">
        <v>184</v>
      </c>
      <c r="I17589" s="21" t="s">
        <v>213787</v>
      </c>
    </row>
    <row r="17590" spans="1:9" ht="32" customHeight="1">
      <c r="A17590" s="19" t="s">
        <v>213788</v>
      </c>
      <c r="B17590" s="20" t="s">
        <v>173112</v>
      </c>
      <c r="C17590" s="22">
        <v>75</v>
      </c>
      <c r="D17590" s="21" t="s">
        <v>183205</v>
      </c>
      <c r="E17590" s="22">
        <v>33</v>
      </c>
      <c r="F17590" s="21" t="s">
        <v>172467</v>
      </c>
      <c r="G17590" s="22">
        <v>18</v>
      </c>
      <c r="H17590" s="22">
        <v>129</v>
      </c>
      <c r="I17590" s="21" t="s">
        <v>213789</v>
      </c>
    </row>
    <row r="17591" spans="1:9" ht="32" customHeight="1">
      <c r="A17591" s="19" t="s">
        <v>213790</v>
      </c>
      <c r="B17591" s="20" t="s">
        <v>173112</v>
      </c>
      <c r="C17591" s="22">
        <v>75</v>
      </c>
      <c r="D17591" s="21" t="s">
        <v>183205</v>
      </c>
      <c r="E17591" s="22">
        <v>33</v>
      </c>
      <c r="F17591" s="21" t="s">
        <v>172467</v>
      </c>
      <c r="G17591" s="22">
        <v>18</v>
      </c>
      <c r="H17591" s="22">
        <v>129</v>
      </c>
      <c r="I17591" s="21" t="s">
        <v>213791</v>
      </c>
    </row>
    <row r="17592" spans="1:9" ht="32" customHeight="1">
      <c r="A17592" s="19" t="s">
        <v>213792</v>
      </c>
      <c r="B17592" s="20" t="s">
        <v>173112</v>
      </c>
      <c r="C17592" s="22">
        <v>75</v>
      </c>
      <c r="D17592" s="21" t="s">
        <v>183205</v>
      </c>
      <c r="E17592" s="22">
        <v>33</v>
      </c>
      <c r="F17592" s="21" t="s">
        <v>172467</v>
      </c>
      <c r="G17592" s="22">
        <v>18</v>
      </c>
      <c r="H17592" s="22">
        <v>129</v>
      </c>
      <c r="I17592" s="21" t="s">
        <v>213793</v>
      </c>
    </row>
    <row r="17593" spans="1:9" ht="32" customHeight="1">
      <c r="A17593" s="19" t="s">
        <v>213794</v>
      </c>
      <c r="B17593" s="20" t="s">
        <v>186305</v>
      </c>
      <c r="C17593" s="22">
        <v>53</v>
      </c>
      <c r="D17593" s="21" t="s">
        <v>170413</v>
      </c>
      <c r="E17593" s="22">
        <v>2</v>
      </c>
      <c r="F17593" s="21" t="s">
        <v>170472</v>
      </c>
      <c r="G17593" s="22">
        <v>42</v>
      </c>
      <c r="H17593" s="22">
        <v>100</v>
      </c>
      <c r="I17593" s="21" t="s">
        <v>213795</v>
      </c>
    </row>
    <row r="17594" spans="1:9" ht="32" customHeight="1">
      <c r="A17594" s="19" t="s">
        <v>213796</v>
      </c>
      <c r="B17594" s="20" t="s">
        <v>186305</v>
      </c>
      <c r="C17594" s="22">
        <v>53</v>
      </c>
      <c r="D17594" s="21" t="s">
        <v>170413</v>
      </c>
      <c r="E17594" s="22">
        <v>2</v>
      </c>
      <c r="F17594" s="21" t="s">
        <v>170472</v>
      </c>
      <c r="G17594" s="22">
        <v>42</v>
      </c>
      <c r="H17594" s="22">
        <v>100</v>
      </c>
      <c r="I17594" s="21" t="s">
        <v>213797</v>
      </c>
    </row>
    <row r="17595" spans="1:9" ht="32" customHeight="1">
      <c r="A17595" s="19" t="s">
        <v>213798</v>
      </c>
      <c r="B17595" s="20" t="s">
        <v>170116</v>
      </c>
      <c r="C17595" s="22">
        <v>54</v>
      </c>
      <c r="D17595" s="21" t="s">
        <v>170423</v>
      </c>
      <c r="E17595" s="22">
        <v>2</v>
      </c>
      <c r="F17595" s="21" t="s">
        <v>174208</v>
      </c>
      <c r="G17595" s="22">
        <v>46</v>
      </c>
      <c r="H17595" s="22">
        <v>105</v>
      </c>
      <c r="I17595" s="21" t="s">
        <v>213799</v>
      </c>
    </row>
    <row r="17596" spans="1:9" ht="32" customHeight="1">
      <c r="A17596" s="19" t="s">
        <v>213800</v>
      </c>
      <c r="B17596" s="20" t="s">
        <v>170116</v>
      </c>
      <c r="C17596" s="22">
        <v>54</v>
      </c>
      <c r="D17596" s="21" t="s">
        <v>170423</v>
      </c>
      <c r="E17596" s="22">
        <v>2</v>
      </c>
      <c r="F17596" s="21" t="s">
        <v>174208</v>
      </c>
      <c r="G17596" s="22">
        <v>46</v>
      </c>
      <c r="H17596" s="22">
        <v>105</v>
      </c>
      <c r="I17596" s="21" t="s">
        <v>213801</v>
      </c>
    </row>
    <row r="17597" spans="1:9" ht="32" customHeight="1">
      <c r="A17597" s="19" t="s">
        <v>213802</v>
      </c>
      <c r="B17597" s="20" t="s">
        <v>170116</v>
      </c>
      <c r="C17597" s="22">
        <v>54</v>
      </c>
      <c r="D17597" s="21" t="s">
        <v>170423</v>
      </c>
      <c r="E17597" s="22">
        <v>2</v>
      </c>
      <c r="F17597" s="21" t="s">
        <v>174208</v>
      </c>
      <c r="G17597" s="22">
        <v>46</v>
      </c>
      <c r="H17597" s="22">
        <v>105</v>
      </c>
      <c r="I17597" s="21" t="s">
        <v>213803</v>
      </c>
    </row>
    <row r="17598" spans="1:9" ht="32" customHeight="1">
      <c r="A17598" s="19" t="s">
        <v>213804</v>
      </c>
      <c r="B17598" s="20" t="s">
        <v>174126</v>
      </c>
      <c r="C17598" s="22">
        <v>10</v>
      </c>
      <c r="D17598" s="21" t="s">
        <v>184127</v>
      </c>
      <c r="E17598" s="22">
        <v>67</v>
      </c>
      <c r="F17598" s="21" t="s">
        <v>171620</v>
      </c>
      <c r="G17598" s="22">
        <v>1</v>
      </c>
      <c r="H17598" s="22">
        <v>81</v>
      </c>
      <c r="I17598" s="21" t="s">
        <v>213805</v>
      </c>
    </row>
    <row r="17599" spans="1:9" ht="32" customHeight="1">
      <c r="A17599" s="19" t="s">
        <v>213806</v>
      </c>
      <c r="B17599" s="24">
        <v>100</v>
      </c>
      <c r="C17599" s="22">
        <v>90</v>
      </c>
      <c r="D17599" s="22">
        <v>0</v>
      </c>
      <c r="E17599" s="22">
        <v>0</v>
      </c>
      <c r="F17599" s="22">
        <v>0</v>
      </c>
      <c r="G17599" s="22">
        <v>0</v>
      </c>
      <c r="H17599" s="22">
        <v>93</v>
      </c>
      <c r="I17599" s="21" t="s">
        <v>213807</v>
      </c>
    </row>
    <row r="17600" spans="1:9" ht="32" customHeight="1">
      <c r="A17600" s="19" t="s">
        <v>213808</v>
      </c>
      <c r="B17600" s="20" t="s">
        <v>172798</v>
      </c>
      <c r="C17600" s="22">
        <v>108</v>
      </c>
      <c r="D17600" s="21" t="s">
        <v>181181</v>
      </c>
      <c r="E17600" s="22">
        <v>50</v>
      </c>
      <c r="F17600" s="21" t="s">
        <v>180108</v>
      </c>
      <c r="G17600" s="22">
        <v>19</v>
      </c>
      <c r="H17600" s="22">
        <v>180</v>
      </c>
      <c r="I17600" s="21" t="s">
        <v>213809</v>
      </c>
    </row>
    <row r="17601" spans="1:9" ht="32" customHeight="1">
      <c r="A17601" s="19" t="s">
        <v>213810</v>
      </c>
      <c r="B17601" s="20" t="s">
        <v>213811</v>
      </c>
      <c r="C17601" s="22">
        <v>49</v>
      </c>
      <c r="D17601" s="21" t="s">
        <v>172263</v>
      </c>
      <c r="E17601" s="22">
        <v>47</v>
      </c>
      <c r="F17601" s="21" t="s">
        <v>176587</v>
      </c>
      <c r="G17601" s="22">
        <v>22</v>
      </c>
      <c r="H17601" s="22">
        <v>121</v>
      </c>
      <c r="I17601" s="21" t="s">
        <v>213812</v>
      </c>
    </row>
    <row r="17602" spans="1:9" ht="32" customHeight="1">
      <c r="A17602" s="19" t="s">
        <v>213813</v>
      </c>
      <c r="B17602" s="20" t="s">
        <v>203191</v>
      </c>
      <c r="C17602" s="22">
        <v>41</v>
      </c>
      <c r="D17602" s="21" t="s">
        <v>172334</v>
      </c>
      <c r="E17602" s="22">
        <v>92</v>
      </c>
      <c r="F17602" s="21" t="s">
        <v>207406</v>
      </c>
      <c r="G17602" s="22">
        <v>9</v>
      </c>
      <c r="H17602" s="22">
        <v>145</v>
      </c>
      <c r="I17602" s="21" t="s">
        <v>213814</v>
      </c>
    </row>
    <row r="17603" spans="1:9" ht="32" customHeight="1">
      <c r="A17603" s="19" t="s">
        <v>213815</v>
      </c>
      <c r="B17603" s="20" t="s">
        <v>185097</v>
      </c>
      <c r="C17603" s="22">
        <v>2</v>
      </c>
      <c r="D17603" s="21" t="s">
        <v>213816</v>
      </c>
      <c r="E17603" s="22">
        <v>139</v>
      </c>
      <c r="F17603" s="21" t="s">
        <v>169970</v>
      </c>
      <c r="G17603" s="22">
        <v>6</v>
      </c>
      <c r="H17603" s="22">
        <v>150</v>
      </c>
      <c r="I17603" s="21" t="s">
        <v>213817</v>
      </c>
    </row>
    <row r="17604" spans="1:9" ht="32" customHeight="1">
      <c r="A17604" s="19" t="s">
        <v>213818</v>
      </c>
      <c r="B17604" s="20" t="s">
        <v>177134</v>
      </c>
      <c r="C17604" s="22">
        <v>2</v>
      </c>
      <c r="D17604" s="21" t="s">
        <v>204682</v>
      </c>
      <c r="E17604" s="22">
        <v>162</v>
      </c>
      <c r="F17604" s="21" t="s">
        <v>177134</v>
      </c>
      <c r="G17604" s="22">
        <v>2</v>
      </c>
      <c r="H17604" s="22">
        <v>169</v>
      </c>
      <c r="I17604" s="21" t="s">
        <v>213819</v>
      </c>
    </row>
    <row r="17605" spans="1:9" ht="32" customHeight="1">
      <c r="A17605" s="19" t="s">
        <v>213820</v>
      </c>
      <c r="B17605" s="20" t="s">
        <v>171632</v>
      </c>
      <c r="C17605" s="22">
        <v>1</v>
      </c>
      <c r="D17605" s="21" t="s">
        <v>203526</v>
      </c>
      <c r="E17605" s="22">
        <v>139</v>
      </c>
      <c r="F17605" s="21" t="s">
        <v>171632</v>
      </c>
      <c r="G17605" s="22">
        <v>1</v>
      </c>
      <c r="H17605" s="22">
        <v>144</v>
      </c>
      <c r="I17605" s="21" t="s">
        <v>213821</v>
      </c>
    </row>
    <row r="17606" spans="1:9" ht="32" customHeight="1">
      <c r="A17606" s="19" t="s">
        <v>213822</v>
      </c>
      <c r="B17606" s="20" t="s">
        <v>184120</v>
      </c>
      <c r="C17606" s="22">
        <v>48</v>
      </c>
      <c r="D17606" s="21" t="s">
        <v>172235</v>
      </c>
      <c r="E17606" s="22">
        <v>116</v>
      </c>
      <c r="F17606" s="21" t="s">
        <v>177265</v>
      </c>
      <c r="G17606" s="22">
        <v>32</v>
      </c>
      <c r="H17606" s="22">
        <v>199</v>
      </c>
      <c r="I17606" s="21" t="s">
        <v>213823</v>
      </c>
    </row>
    <row r="17607" spans="1:9" ht="32" customHeight="1">
      <c r="A17607" s="19" t="s">
        <v>213824</v>
      </c>
      <c r="B17607" s="20" t="s">
        <v>191732</v>
      </c>
      <c r="C17607" s="22">
        <v>37</v>
      </c>
      <c r="D17607" s="21" t="s">
        <v>178486</v>
      </c>
      <c r="E17607" s="22">
        <v>59</v>
      </c>
      <c r="F17607" s="21" t="s">
        <v>170999</v>
      </c>
      <c r="G17607" s="22">
        <v>36</v>
      </c>
      <c r="H17607" s="22">
        <v>135</v>
      </c>
      <c r="I17607" s="21" t="s">
        <v>213825</v>
      </c>
    </row>
    <row r="17608" spans="1:9" ht="32" customHeight="1">
      <c r="A17608" s="19" t="s">
        <v>213826</v>
      </c>
      <c r="B17608" s="20" t="s">
        <v>182175</v>
      </c>
      <c r="C17608" s="22">
        <v>21</v>
      </c>
      <c r="D17608" s="21" t="s">
        <v>171730</v>
      </c>
      <c r="E17608" s="22">
        <v>112</v>
      </c>
      <c r="F17608" s="21" t="s">
        <v>185409</v>
      </c>
      <c r="G17608" s="22">
        <v>3</v>
      </c>
      <c r="H17608" s="22">
        <v>139</v>
      </c>
      <c r="I17608" s="21" t="s">
        <v>213827</v>
      </c>
    </row>
    <row r="17609" spans="1:9" ht="32" customHeight="1">
      <c r="A17609" s="19" t="s">
        <v>213828</v>
      </c>
      <c r="B17609" s="20" t="s">
        <v>213829</v>
      </c>
      <c r="C17609" s="22">
        <v>80</v>
      </c>
      <c r="D17609" s="21" t="s">
        <v>178219</v>
      </c>
      <c r="E17609" s="22">
        <v>27</v>
      </c>
      <c r="F17609" s="21" t="s">
        <v>213830</v>
      </c>
      <c r="G17609" s="22">
        <v>32</v>
      </c>
      <c r="H17609" s="22">
        <v>142</v>
      </c>
      <c r="I17609" s="21" t="s">
        <v>213831</v>
      </c>
    </row>
    <row r="17610" spans="1:9" ht="32" customHeight="1">
      <c r="A17610" s="19" t="s">
        <v>213832</v>
      </c>
      <c r="B17610" s="20" t="s">
        <v>181673</v>
      </c>
      <c r="C17610" s="22">
        <v>19</v>
      </c>
      <c r="D17610" s="21" t="s">
        <v>171121</v>
      </c>
      <c r="E17610" s="22">
        <v>58</v>
      </c>
      <c r="F17610" s="21" t="s">
        <v>181673</v>
      </c>
      <c r="G17610" s="22">
        <v>19</v>
      </c>
      <c r="H17610" s="22">
        <v>99</v>
      </c>
      <c r="I17610" s="21" t="s">
        <v>213833</v>
      </c>
    </row>
    <row r="17611" spans="1:9" ht="32" customHeight="1">
      <c r="A17611" s="19" t="s">
        <v>213834</v>
      </c>
      <c r="B17611" s="20" t="s">
        <v>171727</v>
      </c>
      <c r="C17611" s="22">
        <v>51</v>
      </c>
      <c r="D17611" s="22">
        <v>0</v>
      </c>
      <c r="E17611" s="22">
        <v>0</v>
      </c>
      <c r="F17611" s="21" t="s">
        <v>171726</v>
      </c>
      <c r="G17611" s="22">
        <v>22</v>
      </c>
      <c r="H17611" s="22">
        <v>76</v>
      </c>
      <c r="I17611" s="21" t="s">
        <v>213835</v>
      </c>
    </row>
    <row r="17612" spans="1:9" ht="44" customHeight="1">
      <c r="A17612" s="19" t="s">
        <v>213836</v>
      </c>
      <c r="B17612" s="20" t="s">
        <v>173513</v>
      </c>
      <c r="C17612" s="22">
        <v>76</v>
      </c>
      <c r="D17612" s="21" t="s">
        <v>175408</v>
      </c>
      <c r="E17612" s="22">
        <v>19</v>
      </c>
      <c r="F17612" s="21" t="s">
        <v>199777</v>
      </c>
      <c r="G17612" s="22">
        <v>22</v>
      </c>
      <c r="H17612" s="22">
        <v>120</v>
      </c>
      <c r="I17612" s="21" t="s">
        <v>213837</v>
      </c>
    </row>
    <row r="17613" spans="1:9" ht="32" customHeight="1">
      <c r="A17613" s="19" t="s">
        <v>213838</v>
      </c>
      <c r="B17613" s="20" t="s">
        <v>14613</v>
      </c>
      <c r="C17613" s="22">
        <v>18</v>
      </c>
      <c r="D17613" s="21" t="s">
        <v>171121</v>
      </c>
      <c r="E17613" s="22">
        <v>29</v>
      </c>
      <c r="F17613" s="21" t="s">
        <v>170910</v>
      </c>
      <c r="G17613" s="22">
        <v>1</v>
      </c>
      <c r="H17613" s="22">
        <v>51</v>
      </c>
      <c r="I17613" s="21" t="s">
        <v>213839</v>
      </c>
    </row>
    <row r="17614" spans="1:9" ht="32" customHeight="1">
      <c r="A17614" s="19" t="s">
        <v>213840</v>
      </c>
      <c r="B17614" s="20" t="s">
        <v>193263</v>
      </c>
      <c r="C17614" s="22">
        <v>53</v>
      </c>
      <c r="D17614" s="22">
        <v>0</v>
      </c>
      <c r="E17614" s="22">
        <v>0</v>
      </c>
      <c r="F17614" s="21" t="s">
        <v>174715</v>
      </c>
      <c r="G17614" s="22">
        <v>10</v>
      </c>
      <c r="H17614" s="22">
        <v>66</v>
      </c>
      <c r="I17614" s="21" t="s">
        <v>213841</v>
      </c>
    </row>
    <row r="17615" spans="1:9" ht="32" customHeight="1">
      <c r="A17615" s="19" t="s">
        <v>213842</v>
      </c>
      <c r="B17615" s="20" t="s">
        <v>170937</v>
      </c>
      <c r="C17615" s="22">
        <v>2</v>
      </c>
      <c r="D17615" s="21" t="s">
        <v>172781</v>
      </c>
      <c r="E17615" s="22">
        <v>52</v>
      </c>
      <c r="F17615" s="21" t="s">
        <v>181370</v>
      </c>
      <c r="G17615" s="22">
        <v>14</v>
      </c>
      <c r="H17615" s="22">
        <v>71</v>
      </c>
      <c r="I17615" s="21" t="s">
        <v>213843</v>
      </c>
    </row>
    <row r="17616" spans="1:9" ht="32" customHeight="1">
      <c r="A17616" s="19" t="s">
        <v>213844</v>
      </c>
      <c r="B17616" s="20" t="s">
        <v>170937</v>
      </c>
      <c r="C17616" s="22">
        <v>2</v>
      </c>
      <c r="D17616" s="21" t="s">
        <v>172781</v>
      </c>
      <c r="E17616" s="22">
        <v>52</v>
      </c>
      <c r="F17616" s="21" t="s">
        <v>181370</v>
      </c>
      <c r="G17616" s="22">
        <v>14</v>
      </c>
      <c r="H17616" s="22">
        <v>71</v>
      </c>
      <c r="I17616" s="21" t="s">
        <v>213845</v>
      </c>
    </row>
    <row r="17617" spans="1:9" ht="32" customHeight="1">
      <c r="A17617" s="19" t="s">
        <v>213846</v>
      </c>
      <c r="B17617" s="20" t="s">
        <v>170757</v>
      </c>
      <c r="C17617" s="22">
        <v>1</v>
      </c>
      <c r="D17617" s="21" t="s">
        <v>172203</v>
      </c>
      <c r="E17617" s="22">
        <v>73</v>
      </c>
      <c r="F17617" s="21" t="s">
        <v>170757</v>
      </c>
      <c r="G17617" s="22">
        <v>1</v>
      </c>
      <c r="H17617" s="22">
        <v>78</v>
      </c>
      <c r="I17617" s="21" t="s">
        <v>213847</v>
      </c>
    </row>
    <row r="17618" spans="1:9" ht="32" customHeight="1">
      <c r="A17618" s="19" t="s">
        <v>213848</v>
      </c>
      <c r="B17618" s="20" t="s">
        <v>170757</v>
      </c>
      <c r="C17618" s="22">
        <v>1</v>
      </c>
      <c r="D17618" s="21" t="s">
        <v>172203</v>
      </c>
      <c r="E17618" s="22">
        <v>73</v>
      </c>
      <c r="F17618" s="21" t="s">
        <v>170757</v>
      </c>
      <c r="G17618" s="22">
        <v>1</v>
      </c>
      <c r="H17618" s="22">
        <v>78</v>
      </c>
      <c r="I17618" s="21" t="s">
        <v>213849</v>
      </c>
    </row>
    <row r="17619" spans="1:9" ht="32" customHeight="1">
      <c r="A17619" s="19" t="s">
        <v>213850</v>
      </c>
      <c r="B17619" s="20" t="s">
        <v>182546</v>
      </c>
      <c r="C17619" s="22">
        <v>38</v>
      </c>
      <c r="D17619" s="21" t="s">
        <v>172732</v>
      </c>
      <c r="E17619" s="22">
        <v>10</v>
      </c>
      <c r="F17619" s="21" t="s">
        <v>172978</v>
      </c>
      <c r="G17619" s="22">
        <v>25</v>
      </c>
      <c r="H17619" s="22">
        <v>76</v>
      </c>
      <c r="I17619" s="21" t="s">
        <v>213851</v>
      </c>
    </row>
    <row r="17620" spans="1:9" ht="32" customHeight="1">
      <c r="A17620" s="19" t="s">
        <v>213852</v>
      </c>
      <c r="B17620" s="24">
        <v>0</v>
      </c>
      <c r="C17620" s="22">
        <v>0</v>
      </c>
      <c r="D17620" s="21" t="s">
        <v>180917</v>
      </c>
      <c r="E17620" s="22">
        <v>60</v>
      </c>
      <c r="F17620" s="21" t="s">
        <v>171219</v>
      </c>
      <c r="G17620" s="22">
        <v>16</v>
      </c>
      <c r="H17620" s="22">
        <v>79</v>
      </c>
      <c r="I17620" s="21" t="s">
        <v>213853</v>
      </c>
    </row>
    <row r="17621" spans="1:9" ht="32" customHeight="1">
      <c r="A17621" s="19" t="s">
        <v>213854</v>
      </c>
      <c r="B17621" s="20" t="s">
        <v>213855</v>
      </c>
      <c r="C17621" s="22">
        <v>43</v>
      </c>
      <c r="D17621" s="21" t="s">
        <v>210279</v>
      </c>
      <c r="E17621" s="22">
        <v>125</v>
      </c>
      <c r="F17621" s="21" t="s">
        <v>169713</v>
      </c>
      <c r="G17621" s="22">
        <v>9</v>
      </c>
      <c r="H17621" s="22">
        <v>180</v>
      </c>
      <c r="I17621" s="21" t="s">
        <v>213856</v>
      </c>
    </row>
    <row r="17622" spans="1:9" ht="32" customHeight="1">
      <c r="A17622" s="19" t="s">
        <v>213857</v>
      </c>
      <c r="B17622" s="20" t="s">
        <v>213855</v>
      </c>
      <c r="C17622" s="22">
        <v>43</v>
      </c>
      <c r="D17622" s="21" t="s">
        <v>210279</v>
      </c>
      <c r="E17622" s="22">
        <v>125</v>
      </c>
      <c r="F17622" s="21" t="s">
        <v>169713</v>
      </c>
      <c r="G17622" s="22">
        <v>9</v>
      </c>
      <c r="H17622" s="22">
        <v>180</v>
      </c>
      <c r="I17622" s="21" t="s">
        <v>213858</v>
      </c>
    </row>
    <row r="17623" spans="1:9" ht="32" customHeight="1">
      <c r="A17623" s="19" t="s">
        <v>213859</v>
      </c>
      <c r="B17623" s="20" t="s">
        <v>213855</v>
      </c>
      <c r="C17623" s="22">
        <v>43</v>
      </c>
      <c r="D17623" s="21" t="s">
        <v>210279</v>
      </c>
      <c r="E17623" s="22">
        <v>125</v>
      </c>
      <c r="F17623" s="21" t="s">
        <v>169713</v>
      </c>
      <c r="G17623" s="22">
        <v>9</v>
      </c>
      <c r="H17623" s="22">
        <v>180</v>
      </c>
      <c r="I17623" s="21" t="s">
        <v>213860</v>
      </c>
    </row>
    <row r="17624" spans="1:9" ht="32" customHeight="1">
      <c r="A17624" s="19" t="s">
        <v>213861</v>
      </c>
      <c r="B17624" s="20" t="s">
        <v>174510</v>
      </c>
      <c r="C17624" s="22">
        <v>37</v>
      </c>
      <c r="D17624" s="22">
        <v>0</v>
      </c>
      <c r="E17624" s="22">
        <v>0</v>
      </c>
      <c r="F17624" s="21" t="s">
        <v>170333</v>
      </c>
      <c r="G17624" s="22">
        <v>15</v>
      </c>
      <c r="H17624" s="22">
        <v>55</v>
      </c>
      <c r="I17624" s="21" t="s">
        <v>213862</v>
      </c>
    </row>
    <row r="17625" spans="1:9" ht="32" customHeight="1">
      <c r="A17625" s="19" t="s">
        <v>213863</v>
      </c>
      <c r="B17625" s="20" t="s">
        <v>174510</v>
      </c>
      <c r="C17625" s="22">
        <v>37</v>
      </c>
      <c r="D17625" s="22">
        <v>0</v>
      </c>
      <c r="E17625" s="22">
        <v>0</v>
      </c>
      <c r="F17625" s="21" t="s">
        <v>170333</v>
      </c>
      <c r="G17625" s="22">
        <v>15</v>
      </c>
      <c r="H17625" s="22">
        <v>55</v>
      </c>
      <c r="I17625" s="21" t="s">
        <v>213864</v>
      </c>
    </row>
    <row r="17626" spans="1:9" ht="32" customHeight="1">
      <c r="A17626" s="19" t="s">
        <v>213865</v>
      </c>
      <c r="B17626" s="20" t="s">
        <v>174510</v>
      </c>
      <c r="C17626" s="22">
        <v>37</v>
      </c>
      <c r="D17626" s="22">
        <v>0</v>
      </c>
      <c r="E17626" s="22">
        <v>0</v>
      </c>
      <c r="F17626" s="21" t="s">
        <v>170333</v>
      </c>
      <c r="G17626" s="22">
        <v>15</v>
      </c>
      <c r="H17626" s="22">
        <v>55</v>
      </c>
      <c r="I17626" s="21" t="s">
        <v>213866</v>
      </c>
    </row>
    <row r="17627" spans="1:9" ht="32" customHeight="1">
      <c r="A17627" s="19" t="s">
        <v>213867</v>
      </c>
      <c r="B17627" s="24">
        <v>50</v>
      </c>
      <c r="C17627" s="22">
        <v>41</v>
      </c>
      <c r="D17627" s="21" t="s">
        <v>170929</v>
      </c>
      <c r="E17627" s="22">
        <v>40</v>
      </c>
      <c r="F17627" s="21" t="s">
        <v>170126</v>
      </c>
      <c r="G17627" s="22">
        <v>1</v>
      </c>
      <c r="H17627" s="22">
        <v>85</v>
      </c>
      <c r="I17627" s="21" t="s">
        <v>213868</v>
      </c>
    </row>
    <row r="17628" spans="1:9" ht="32" customHeight="1">
      <c r="A17628" s="19" t="s">
        <v>213869</v>
      </c>
      <c r="B17628" s="20" t="s">
        <v>171022</v>
      </c>
      <c r="C17628" s="22">
        <v>40</v>
      </c>
      <c r="D17628" s="21" t="s">
        <v>172798</v>
      </c>
      <c r="E17628" s="22">
        <v>72</v>
      </c>
      <c r="F17628" s="21" t="s">
        <v>169713</v>
      </c>
      <c r="G17628" s="22">
        <v>6</v>
      </c>
      <c r="H17628" s="22">
        <v>121</v>
      </c>
      <c r="I17628" s="21" t="s">
        <v>213870</v>
      </c>
    </row>
    <row r="17629" spans="1:9" ht="32" customHeight="1">
      <c r="A17629" s="19" t="s">
        <v>213871</v>
      </c>
      <c r="B17629" s="20" t="s">
        <v>170468</v>
      </c>
      <c r="C17629" s="22">
        <v>1</v>
      </c>
      <c r="D17629" s="21" t="s">
        <v>213872</v>
      </c>
      <c r="E17629" s="22">
        <v>150</v>
      </c>
      <c r="F17629" s="21" t="s">
        <v>203136</v>
      </c>
      <c r="G17629" s="22">
        <v>18</v>
      </c>
      <c r="H17629" s="22">
        <v>172</v>
      </c>
      <c r="I17629" s="21" t="s">
        <v>213873</v>
      </c>
    </row>
    <row r="17630" spans="1:9" ht="32" customHeight="1">
      <c r="A17630" s="19" t="s">
        <v>213874</v>
      </c>
      <c r="B17630" s="20" t="s">
        <v>173069</v>
      </c>
      <c r="C17630" s="22">
        <v>112</v>
      </c>
      <c r="D17630" s="22">
        <v>30</v>
      </c>
      <c r="E17630" s="22">
        <v>108</v>
      </c>
      <c r="F17630" s="21" t="s">
        <v>170498</v>
      </c>
      <c r="G17630" s="22">
        <v>140</v>
      </c>
      <c r="H17630" s="22">
        <v>363</v>
      </c>
      <c r="I17630" s="21" t="s">
        <v>213875</v>
      </c>
    </row>
    <row r="17631" spans="1:9" ht="32" customHeight="1">
      <c r="A17631" s="19" t="s">
        <v>213876</v>
      </c>
      <c r="B17631" s="20" t="s">
        <v>188281</v>
      </c>
      <c r="C17631" s="22">
        <v>78</v>
      </c>
      <c r="D17631" s="39">
        <v>3125</v>
      </c>
      <c r="E17631" s="22">
        <v>4</v>
      </c>
      <c r="F17631" s="21" t="s">
        <v>174397</v>
      </c>
      <c r="G17631" s="22">
        <v>46</v>
      </c>
      <c r="H17631" s="22">
        <v>131</v>
      </c>
      <c r="I17631" s="21" t="s">
        <v>213877</v>
      </c>
    </row>
    <row r="17632" spans="1:9" ht="32" customHeight="1">
      <c r="A17632" s="19" t="s">
        <v>213878</v>
      </c>
      <c r="B17632" s="40">
        <v>46875</v>
      </c>
      <c r="C17632" s="22">
        <v>60</v>
      </c>
      <c r="D17632" s="22">
        <v>0</v>
      </c>
      <c r="E17632" s="22">
        <v>0</v>
      </c>
      <c r="F17632" s="39">
        <v>53125</v>
      </c>
      <c r="G17632" s="22">
        <v>68</v>
      </c>
      <c r="H17632" s="22">
        <v>131</v>
      </c>
      <c r="I17632" s="21" t="s">
        <v>213879</v>
      </c>
    </row>
    <row r="17633" spans="1:9" ht="32" customHeight="1">
      <c r="A17633" s="19" t="s">
        <v>213880</v>
      </c>
      <c r="B17633" s="20" t="s">
        <v>193536</v>
      </c>
      <c r="C17633" s="22">
        <v>97</v>
      </c>
      <c r="D17633" s="21" t="s">
        <v>182841</v>
      </c>
      <c r="E17633" s="22">
        <v>22</v>
      </c>
      <c r="F17633" s="21" t="s">
        <v>14588</v>
      </c>
      <c r="G17633" s="22">
        <v>17</v>
      </c>
      <c r="H17633" s="22">
        <v>139</v>
      </c>
      <c r="I17633" s="21" t="s">
        <v>213881</v>
      </c>
    </row>
    <row r="17634" spans="1:9" ht="32" customHeight="1">
      <c r="A17634" s="19" t="s">
        <v>213882</v>
      </c>
      <c r="B17634" s="20" t="s">
        <v>170358</v>
      </c>
      <c r="C17634" s="22">
        <v>60</v>
      </c>
      <c r="D17634" s="21" t="s">
        <v>169786</v>
      </c>
      <c r="E17634" s="22">
        <v>18</v>
      </c>
      <c r="F17634" s="21" t="s">
        <v>173863</v>
      </c>
      <c r="G17634" s="22">
        <v>3</v>
      </c>
      <c r="H17634" s="22">
        <v>84</v>
      </c>
      <c r="I17634" s="21" t="s">
        <v>213883</v>
      </c>
    </row>
    <row r="17635" spans="1:9" ht="32" customHeight="1">
      <c r="A17635" s="19" t="s">
        <v>213884</v>
      </c>
      <c r="B17635" s="20" t="s">
        <v>174285</v>
      </c>
      <c r="C17635" s="22">
        <v>15</v>
      </c>
      <c r="D17635" s="21" t="s">
        <v>180627</v>
      </c>
      <c r="E17635" s="22">
        <v>100</v>
      </c>
      <c r="F17635" s="21" t="s">
        <v>170648</v>
      </c>
      <c r="G17635" s="22">
        <v>30</v>
      </c>
      <c r="H17635" s="22">
        <v>148</v>
      </c>
      <c r="I17635" s="21" t="s">
        <v>213885</v>
      </c>
    </row>
    <row r="17636" spans="1:9" ht="32" customHeight="1">
      <c r="A17636" s="19" t="s">
        <v>213886</v>
      </c>
      <c r="B17636" s="20" t="s">
        <v>174628</v>
      </c>
      <c r="C17636" s="22">
        <v>13</v>
      </c>
      <c r="D17636" s="21" t="s">
        <v>174956</v>
      </c>
      <c r="E17636" s="22">
        <v>48</v>
      </c>
      <c r="F17636" s="21" t="s">
        <v>200892</v>
      </c>
      <c r="G17636" s="22">
        <v>52</v>
      </c>
      <c r="H17636" s="22">
        <v>116</v>
      </c>
      <c r="I17636" s="21" t="s">
        <v>213887</v>
      </c>
    </row>
    <row r="17637" spans="1:9" ht="32" customHeight="1">
      <c r="A17637" s="19" t="s">
        <v>213888</v>
      </c>
      <c r="B17637" s="20" t="s">
        <v>171761</v>
      </c>
      <c r="C17637" s="22">
        <v>16</v>
      </c>
      <c r="D17637" s="21" t="s">
        <v>181312</v>
      </c>
      <c r="E17637" s="22">
        <v>78</v>
      </c>
      <c r="F17637" s="21" t="s">
        <v>182984</v>
      </c>
      <c r="G17637" s="22">
        <v>12</v>
      </c>
      <c r="H17637" s="22">
        <v>109</v>
      </c>
      <c r="I17637" s="21" t="s">
        <v>213889</v>
      </c>
    </row>
    <row r="17638" spans="1:9" ht="32" customHeight="1">
      <c r="A17638" s="19" t="s">
        <v>213890</v>
      </c>
      <c r="B17638" s="20" t="s">
        <v>186305</v>
      </c>
      <c r="C17638" s="22">
        <v>106</v>
      </c>
      <c r="D17638" s="21" t="s">
        <v>192842</v>
      </c>
      <c r="E17638" s="22">
        <v>46</v>
      </c>
      <c r="F17638" s="21" t="s">
        <v>187498</v>
      </c>
      <c r="G17638" s="22">
        <v>42</v>
      </c>
      <c r="H17638" s="22">
        <v>197</v>
      </c>
      <c r="I17638" s="21" t="s">
        <v>213891</v>
      </c>
    </row>
    <row r="17639" spans="1:9" ht="32" customHeight="1">
      <c r="A17639" s="19" t="s">
        <v>213892</v>
      </c>
      <c r="B17639" s="20" t="s">
        <v>173306</v>
      </c>
      <c r="C17639" s="22">
        <v>122</v>
      </c>
      <c r="D17639" s="21" t="s">
        <v>175753</v>
      </c>
      <c r="E17639" s="22">
        <v>76</v>
      </c>
      <c r="F17639" s="21" t="s">
        <v>173685</v>
      </c>
      <c r="G17639" s="22">
        <v>34</v>
      </c>
      <c r="H17639" s="22">
        <v>235</v>
      </c>
      <c r="I17639" s="21" t="s">
        <v>213893</v>
      </c>
    </row>
    <row r="17640" spans="1:9" ht="32" customHeight="1">
      <c r="A17640" s="19" t="s">
        <v>213894</v>
      </c>
      <c r="B17640" s="24">
        <v>100</v>
      </c>
      <c r="C17640" s="22">
        <v>150</v>
      </c>
      <c r="D17640" s="22">
        <v>0</v>
      </c>
      <c r="E17640" s="22">
        <v>0</v>
      </c>
      <c r="F17640" s="22">
        <v>0</v>
      </c>
      <c r="G17640" s="22">
        <v>0</v>
      </c>
      <c r="H17640" s="22">
        <v>153</v>
      </c>
      <c r="I17640" s="21" t="s">
        <v>213895</v>
      </c>
    </row>
    <row r="17641" spans="1:9" ht="32" customHeight="1">
      <c r="A17641" s="19" t="s">
        <v>213896</v>
      </c>
      <c r="B17641" s="20" t="s">
        <v>170561</v>
      </c>
      <c r="C17641" s="22">
        <v>36</v>
      </c>
      <c r="D17641" s="21" t="s">
        <v>173179</v>
      </c>
      <c r="E17641" s="22">
        <v>210</v>
      </c>
      <c r="F17641" s="21" t="s">
        <v>170059</v>
      </c>
      <c r="G17641" s="22">
        <v>24</v>
      </c>
      <c r="H17641" s="22">
        <v>273</v>
      </c>
      <c r="I17641" s="21" t="s">
        <v>213897</v>
      </c>
    </row>
    <row r="17642" spans="1:9" ht="32" customHeight="1">
      <c r="A17642" s="19" t="s">
        <v>213898</v>
      </c>
      <c r="B17642" s="20" t="s">
        <v>177126</v>
      </c>
      <c r="C17642" s="22">
        <v>29</v>
      </c>
      <c r="D17642" s="21" t="s">
        <v>213899</v>
      </c>
      <c r="E17642" s="22">
        <v>135</v>
      </c>
      <c r="F17642" s="21" t="s">
        <v>177310</v>
      </c>
      <c r="G17642" s="22">
        <v>14</v>
      </c>
      <c r="H17642" s="22">
        <v>181</v>
      </c>
      <c r="I17642" s="21" t="s">
        <v>213900</v>
      </c>
    </row>
    <row r="17643" spans="1:9" ht="32" customHeight="1">
      <c r="A17643" s="19" t="s">
        <v>213901</v>
      </c>
      <c r="B17643" s="20" t="s">
        <v>205248</v>
      </c>
      <c r="C17643" s="22">
        <v>40</v>
      </c>
      <c r="D17643" s="21" t="s">
        <v>213902</v>
      </c>
      <c r="E17643" s="22">
        <v>90</v>
      </c>
      <c r="F17643" s="21" t="s">
        <v>174937</v>
      </c>
      <c r="G17643" s="22">
        <v>3</v>
      </c>
      <c r="H17643" s="22">
        <v>136</v>
      </c>
      <c r="I17643" s="21" t="s">
        <v>213903</v>
      </c>
    </row>
    <row r="17644" spans="1:9" ht="32" customHeight="1">
      <c r="A17644" s="19" t="s">
        <v>213904</v>
      </c>
      <c r="B17644" s="20" t="s">
        <v>186108</v>
      </c>
      <c r="C17644" s="22">
        <v>26</v>
      </c>
      <c r="D17644" s="21" t="s">
        <v>171802</v>
      </c>
      <c r="E17644" s="22">
        <v>29</v>
      </c>
      <c r="F17644" s="21" t="s">
        <v>182526</v>
      </c>
      <c r="G17644" s="22">
        <v>39</v>
      </c>
      <c r="H17644" s="22">
        <v>97</v>
      </c>
      <c r="I17644" s="21" t="s">
        <v>213905</v>
      </c>
    </row>
    <row r="17645" spans="1:9" ht="32" customHeight="1">
      <c r="A17645" s="19" t="s">
        <v>213906</v>
      </c>
      <c r="B17645" s="20" t="s">
        <v>213907</v>
      </c>
      <c r="C17645" s="22">
        <v>53</v>
      </c>
      <c r="D17645" s="21" t="s">
        <v>170409</v>
      </c>
      <c r="E17645" s="22">
        <v>77</v>
      </c>
      <c r="F17645" s="21" t="s">
        <v>198692</v>
      </c>
      <c r="G17645" s="22">
        <v>17</v>
      </c>
      <c r="H17645" s="22">
        <v>150</v>
      </c>
      <c r="I17645" s="21" t="s">
        <v>213908</v>
      </c>
    </row>
    <row r="17646" spans="1:9" ht="32" customHeight="1">
      <c r="A17646" s="19" t="s">
        <v>213909</v>
      </c>
      <c r="B17646" s="20" t="s">
        <v>171640</v>
      </c>
      <c r="C17646" s="22">
        <v>1</v>
      </c>
      <c r="D17646" s="21" t="s">
        <v>172367</v>
      </c>
      <c r="E17646" s="22">
        <v>93</v>
      </c>
      <c r="F17646" s="21" t="s">
        <v>170793</v>
      </c>
      <c r="G17646" s="22">
        <v>5</v>
      </c>
      <c r="H17646" s="22">
        <v>102</v>
      </c>
      <c r="I17646" s="21" t="s">
        <v>213910</v>
      </c>
    </row>
    <row r="17647" spans="1:9" ht="32" customHeight="1">
      <c r="A17647" s="19" t="s">
        <v>213911</v>
      </c>
      <c r="B17647" s="20" t="s">
        <v>180686</v>
      </c>
      <c r="C17647" s="22">
        <v>18</v>
      </c>
      <c r="D17647" s="21" t="s">
        <v>185038</v>
      </c>
      <c r="E17647" s="22">
        <v>89</v>
      </c>
      <c r="F17647" s="21" t="s">
        <v>213912</v>
      </c>
      <c r="G17647" s="22">
        <v>65</v>
      </c>
      <c r="H17647" s="22">
        <v>175</v>
      </c>
      <c r="I17647" s="21" t="s">
        <v>213913</v>
      </c>
    </row>
    <row r="17648" spans="1:9" ht="32" customHeight="1">
      <c r="A17648" s="19" t="s">
        <v>213914</v>
      </c>
      <c r="B17648" s="20" t="s">
        <v>172650</v>
      </c>
      <c r="C17648" s="22">
        <v>51</v>
      </c>
      <c r="D17648" s="21" t="s">
        <v>177292</v>
      </c>
      <c r="E17648" s="22">
        <v>26</v>
      </c>
      <c r="F17648" s="21" t="s">
        <v>197075</v>
      </c>
      <c r="G17648" s="22">
        <v>20</v>
      </c>
      <c r="H17648" s="22">
        <v>100</v>
      </c>
      <c r="I17648" s="21" t="s">
        <v>213915</v>
      </c>
    </row>
    <row r="17649" spans="1:9" ht="32" customHeight="1">
      <c r="A17649" s="19" t="s">
        <v>213916</v>
      </c>
      <c r="B17649" s="20" t="s">
        <v>169945</v>
      </c>
      <c r="C17649" s="22">
        <v>5</v>
      </c>
      <c r="D17649" s="21" t="s">
        <v>175721</v>
      </c>
      <c r="E17649" s="22">
        <v>12</v>
      </c>
      <c r="F17649" s="21" t="s">
        <v>184635</v>
      </c>
      <c r="G17649" s="22">
        <v>53</v>
      </c>
      <c r="H17649" s="22">
        <v>73</v>
      </c>
      <c r="I17649" s="21" t="s">
        <v>213917</v>
      </c>
    </row>
    <row r="17650" spans="1:9" ht="32" customHeight="1">
      <c r="A17650" s="19" t="s">
        <v>213918</v>
      </c>
      <c r="B17650" s="24">
        <v>0</v>
      </c>
      <c r="C17650" s="22">
        <v>0</v>
      </c>
      <c r="D17650" s="22">
        <v>100</v>
      </c>
      <c r="E17650" s="22">
        <v>123</v>
      </c>
      <c r="F17650" s="22">
        <v>0</v>
      </c>
      <c r="G17650" s="22">
        <v>0</v>
      </c>
      <c r="H17650" s="22">
        <v>126</v>
      </c>
      <c r="I17650" s="21" t="s">
        <v>213919</v>
      </c>
    </row>
    <row r="17651" spans="1:9" ht="32" customHeight="1">
      <c r="A17651" s="19" t="s">
        <v>213920</v>
      </c>
      <c r="B17651" s="20" t="s">
        <v>173055</v>
      </c>
      <c r="C17651" s="22">
        <v>66</v>
      </c>
      <c r="D17651" s="21" t="s">
        <v>175330</v>
      </c>
      <c r="E17651" s="22">
        <v>17</v>
      </c>
      <c r="F17651" s="21" t="s">
        <v>179585</v>
      </c>
      <c r="G17651" s="22">
        <v>29</v>
      </c>
      <c r="H17651" s="22">
        <v>115</v>
      </c>
      <c r="I17651" s="21" t="s">
        <v>213921</v>
      </c>
    </row>
    <row r="17652" spans="1:9" ht="44" customHeight="1">
      <c r="A17652" s="19" t="s">
        <v>213922</v>
      </c>
      <c r="B17652" s="20" t="s">
        <v>185858</v>
      </c>
      <c r="C17652" s="22">
        <v>9</v>
      </c>
      <c r="D17652" s="21" t="s">
        <v>213923</v>
      </c>
      <c r="E17652" s="22">
        <v>97</v>
      </c>
      <c r="F17652" s="22">
        <v>0</v>
      </c>
      <c r="G17652" s="22">
        <v>0</v>
      </c>
      <c r="H17652" s="22">
        <v>109</v>
      </c>
      <c r="I17652" s="21" t="s">
        <v>213924</v>
      </c>
    </row>
    <row r="17653" spans="1:9" ht="44" customHeight="1">
      <c r="A17653" s="19" t="s">
        <v>213925</v>
      </c>
      <c r="B17653" s="20" t="s">
        <v>185858</v>
      </c>
      <c r="C17653" s="22">
        <v>9</v>
      </c>
      <c r="D17653" s="21" t="s">
        <v>213923</v>
      </c>
      <c r="E17653" s="22">
        <v>97</v>
      </c>
      <c r="F17653" s="22">
        <v>0</v>
      </c>
      <c r="G17653" s="22">
        <v>0</v>
      </c>
      <c r="H17653" s="22">
        <v>109</v>
      </c>
      <c r="I17653" s="21" t="s">
        <v>213926</v>
      </c>
    </row>
    <row r="17654" spans="1:9" ht="44" customHeight="1">
      <c r="A17654" s="19" t="s">
        <v>213927</v>
      </c>
      <c r="B17654" s="20" t="s">
        <v>174356</v>
      </c>
      <c r="C17654" s="22">
        <v>45</v>
      </c>
      <c r="D17654" s="21" t="s">
        <v>173403</v>
      </c>
      <c r="E17654" s="22">
        <v>28</v>
      </c>
      <c r="F17654" s="21" t="s">
        <v>179018</v>
      </c>
      <c r="G17654" s="22">
        <v>4</v>
      </c>
      <c r="H17654" s="22">
        <v>80</v>
      </c>
      <c r="I17654" s="21" t="s">
        <v>213928</v>
      </c>
    </row>
    <row r="17655" spans="1:9" ht="32" customHeight="1">
      <c r="A17655" s="19" t="s">
        <v>213929</v>
      </c>
      <c r="B17655" s="20" t="s">
        <v>186144</v>
      </c>
      <c r="C17655" s="22">
        <v>13</v>
      </c>
      <c r="D17655" s="21" t="s">
        <v>188731</v>
      </c>
      <c r="E17655" s="22">
        <v>85</v>
      </c>
      <c r="F17655" s="21" t="s">
        <v>169908</v>
      </c>
      <c r="G17655" s="22">
        <v>70</v>
      </c>
      <c r="H17655" s="22">
        <v>171</v>
      </c>
      <c r="I17655" s="21" t="s">
        <v>213930</v>
      </c>
    </row>
    <row r="17656" spans="1:9" ht="32" customHeight="1">
      <c r="A17656" s="19" t="s">
        <v>213931</v>
      </c>
      <c r="B17656" s="20" t="s">
        <v>171011</v>
      </c>
      <c r="C17656" s="22">
        <v>17</v>
      </c>
      <c r="D17656" s="21" t="s">
        <v>181825</v>
      </c>
      <c r="E17656" s="22">
        <v>40</v>
      </c>
      <c r="F17656" s="21" t="s">
        <v>210526</v>
      </c>
      <c r="G17656" s="22">
        <v>49</v>
      </c>
      <c r="H17656" s="22">
        <v>109</v>
      </c>
      <c r="I17656" s="21" t="s">
        <v>213932</v>
      </c>
    </row>
    <row r="17657" spans="1:9" ht="32" customHeight="1">
      <c r="A17657" s="19" t="s">
        <v>213933</v>
      </c>
      <c r="B17657" s="20" t="s">
        <v>188907</v>
      </c>
      <c r="C17657" s="22">
        <v>88</v>
      </c>
      <c r="D17657" s="21" t="s">
        <v>173621</v>
      </c>
      <c r="E17657" s="22">
        <v>26</v>
      </c>
      <c r="F17657" s="21" t="s">
        <v>172345</v>
      </c>
      <c r="G17657" s="22">
        <v>1</v>
      </c>
      <c r="H17657" s="22">
        <v>118</v>
      </c>
      <c r="I17657" s="21" t="s">
        <v>213934</v>
      </c>
    </row>
    <row r="17658" spans="1:9" ht="32" customHeight="1">
      <c r="A17658" s="19" t="s">
        <v>213935</v>
      </c>
      <c r="B17658" s="20" t="s">
        <v>175279</v>
      </c>
      <c r="C17658" s="22">
        <v>1</v>
      </c>
      <c r="D17658" s="21" t="s">
        <v>213936</v>
      </c>
      <c r="E17658" s="22">
        <v>73</v>
      </c>
      <c r="F17658" s="21" t="s">
        <v>175406</v>
      </c>
      <c r="G17658" s="22">
        <v>43</v>
      </c>
      <c r="H17658" s="22">
        <v>120</v>
      </c>
      <c r="I17658" s="21" t="s">
        <v>213937</v>
      </c>
    </row>
    <row r="17659" spans="1:9" ht="32" customHeight="1">
      <c r="A17659" s="19" t="s">
        <v>213938</v>
      </c>
      <c r="B17659" s="24">
        <v>50</v>
      </c>
      <c r="C17659" s="22">
        <v>54</v>
      </c>
      <c r="D17659" s="21" t="s">
        <v>171909</v>
      </c>
      <c r="E17659" s="22">
        <v>38</v>
      </c>
      <c r="F17659" s="21" t="s">
        <v>175213</v>
      </c>
      <c r="G17659" s="22">
        <v>16</v>
      </c>
      <c r="H17659" s="22">
        <v>111</v>
      </c>
      <c r="I17659" s="21" t="s">
        <v>213939</v>
      </c>
    </row>
    <row r="17660" spans="1:9" ht="32" customHeight="1">
      <c r="A17660" s="19" t="s">
        <v>213940</v>
      </c>
      <c r="B17660" s="20" t="s">
        <v>169909</v>
      </c>
      <c r="C17660" s="22">
        <v>16</v>
      </c>
      <c r="D17660" s="21" t="s">
        <v>170227</v>
      </c>
      <c r="E17660" s="22">
        <v>64</v>
      </c>
      <c r="F17660" s="21" t="s">
        <v>181082</v>
      </c>
      <c r="G17660" s="22">
        <v>52</v>
      </c>
      <c r="H17660" s="22">
        <v>135</v>
      </c>
      <c r="I17660" s="21" t="s">
        <v>213941</v>
      </c>
    </row>
    <row r="17661" spans="1:9" ht="32" customHeight="1">
      <c r="A17661" s="19" t="s">
        <v>213942</v>
      </c>
      <c r="B17661" s="20" t="s">
        <v>175471</v>
      </c>
      <c r="C17661" s="22">
        <v>80</v>
      </c>
      <c r="D17661" s="21" t="s">
        <v>175708</v>
      </c>
      <c r="E17661" s="22">
        <v>28</v>
      </c>
      <c r="F17661" s="21" t="s">
        <v>186316</v>
      </c>
      <c r="G17661" s="22">
        <v>34</v>
      </c>
      <c r="H17661" s="22">
        <v>145</v>
      </c>
      <c r="I17661" s="21" t="s">
        <v>213943</v>
      </c>
    </row>
    <row r="17662" spans="1:9" ht="32" customHeight="1">
      <c r="A17662" s="19" t="s">
        <v>213944</v>
      </c>
      <c r="B17662" s="20" t="s">
        <v>169795</v>
      </c>
      <c r="C17662" s="22">
        <v>39</v>
      </c>
      <c r="D17662" s="21" t="s">
        <v>170065</v>
      </c>
      <c r="E17662" s="22">
        <v>12</v>
      </c>
      <c r="F17662" s="21" t="s">
        <v>173202</v>
      </c>
      <c r="G17662" s="22">
        <v>21</v>
      </c>
      <c r="H17662" s="22">
        <v>75</v>
      </c>
      <c r="I17662" s="21" t="s">
        <v>213945</v>
      </c>
    </row>
    <row r="17663" spans="1:9" ht="32" customHeight="1">
      <c r="A17663" s="19" t="s">
        <v>213946</v>
      </c>
      <c r="B17663" s="20" t="s">
        <v>170250</v>
      </c>
      <c r="C17663" s="22">
        <v>47</v>
      </c>
      <c r="D17663" s="21" t="s">
        <v>170165</v>
      </c>
      <c r="E17663" s="22">
        <v>27</v>
      </c>
      <c r="F17663" s="21" t="s">
        <v>197271</v>
      </c>
      <c r="G17663" s="22">
        <v>67</v>
      </c>
      <c r="H17663" s="22">
        <v>144</v>
      </c>
      <c r="I17663" s="21" t="s">
        <v>213947</v>
      </c>
    </row>
    <row r="17664" spans="1:9" ht="32" customHeight="1">
      <c r="A17664" s="19" t="s">
        <v>213948</v>
      </c>
      <c r="B17664" s="20" t="s">
        <v>213949</v>
      </c>
      <c r="C17664" s="22">
        <v>109</v>
      </c>
      <c r="D17664" s="21" t="s">
        <v>169658</v>
      </c>
      <c r="E17664" s="22">
        <v>8</v>
      </c>
      <c r="F17664" s="21" t="s">
        <v>173084</v>
      </c>
      <c r="G17664" s="22">
        <v>35</v>
      </c>
      <c r="H17664" s="22">
        <v>155</v>
      </c>
      <c r="I17664" s="21" t="s">
        <v>213950</v>
      </c>
    </row>
    <row r="17665" spans="1:9" ht="32" customHeight="1">
      <c r="A17665" s="19" t="s">
        <v>213951</v>
      </c>
      <c r="B17665" s="20" t="s">
        <v>171007</v>
      </c>
      <c r="C17665" s="22">
        <v>27</v>
      </c>
      <c r="D17665" s="21" t="s">
        <v>173085</v>
      </c>
      <c r="E17665" s="22">
        <v>87</v>
      </c>
      <c r="F17665" s="22">
        <v>0</v>
      </c>
      <c r="G17665" s="22">
        <v>0</v>
      </c>
      <c r="H17665" s="22">
        <v>117</v>
      </c>
      <c r="I17665" s="21" t="s">
        <v>213952</v>
      </c>
    </row>
    <row r="17666" spans="1:9" ht="32" customHeight="1">
      <c r="A17666" s="19" t="s">
        <v>213953</v>
      </c>
      <c r="B17666" s="20" t="s">
        <v>169953</v>
      </c>
      <c r="C17666" s="22">
        <v>59</v>
      </c>
      <c r="D17666" s="21" t="s">
        <v>213954</v>
      </c>
      <c r="E17666" s="22">
        <v>71</v>
      </c>
      <c r="F17666" s="21" t="s">
        <v>213177</v>
      </c>
      <c r="G17666" s="22">
        <v>37</v>
      </c>
      <c r="H17666" s="22">
        <v>170</v>
      </c>
      <c r="I17666" s="21" t="s">
        <v>213955</v>
      </c>
    </row>
    <row r="17667" spans="1:9" ht="32" customHeight="1">
      <c r="A17667" s="19" t="s">
        <v>213956</v>
      </c>
      <c r="B17667" s="20" t="s">
        <v>182833</v>
      </c>
      <c r="C17667" s="22">
        <v>52</v>
      </c>
      <c r="D17667" s="21" t="s">
        <v>213957</v>
      </c>
      <c r="E17667" s="22">
        <v>71</v>
      </c>
      <c r="F17667" s="21" t="s">
        <v>179207</v>
      </c>
      <c r="G17667" s="22">
        <v>34</v>
      </c>
      <c r="H17667" s="22">
        <v>160</v>
      </c>
      <c r="I17667" s="21" t="s">
        <v>213958</v>
      </c>
    </row>
    <row r="17668" spans="1:9" ht="32" customHeight="1">
      <c r="A17668" s="19" t="s">
        <v>213959</v>
      </c>
      <c r="B17668" s="20" t="s">
        <v>177548</v>
      </c>
      <c r="C17668" s="22">
        <v>80</v>
      </c>
      <c r="D17668" s="21" t="s">
        <v>173113</v>
      </c>
      <c r="E17668" s="22">
        <v>23</v>
      </c>
      <c r="F17668" s="21" t="s">
        <v>173113</v>
      </c>
      <c r="G17668" s="22">
        <v>23</v>
      </c>
      <c r="H17668" s="22">
        <v>129</v>
      </c>
      <c r="I17668" s="21" t="s">
        <v>213960</v>
      </c>
    </row>
    <row r="17669" spans="1:9" ht="32" customHeight="1">
      <c r="A17669" s="19" t="s">
        <v>213961</v>
      </c>
      <c r="B17669" s="20" t="s">
        <v>177548</v>
      </c>
      <c r="C17669" s="22">
        <v>80</v>
      </c>
      <c r="D17669" s="21" t="s">
        <v>173113</v>
      </c>
      <c r="E17669" s="22">
        <v>23</v>
      </c>
      <c r="F17669" s="21" t="s">
        <v>173113</v>
      </c>
      <c r="G17669" s="22">
        <v>23</v>
      </c>
      <c r="H17669" s="22">
        <v>129</v>
      </c>
      <c r="I17669" s="21" t="s">
        <v>213962</v>
      </c>
    </row>
    <row r="17670" spans="1:9" ht="32" customHeight="1">
      <c r="A17670" s="19" t="s">
        <v>213963</v>
      </c>
      <c r="B17670" s="20" t="s">
        <v>213964</v>
      </c>
      <c r="C17670" s="22">
        <v>58</v>
      </c>
      <c r="D17670" s="21" t="s">
        <v>197245</v>
      </c>
      <c r="E17670" s="22">
        <v>46</v>
      </c>
      <c r="F17670" s="21" t="s">
        <v>172245</v>
      </c>
      <c r="G17670" s="22">
        <v>5</v>
      </c>
      <c r="H17670" s="22">
        <v>112</v>
      </c>
      <c r="I17670" s="21" t="s">
        <v>213965</v>
      </c>
    </row>
    <row r="17671" spans="1:9" ht="32" customHeight="1">
      <c r="A17671" s="19" t="s">
        <v>213966</v>
      </c>
      <c r="B17671" s="20" t="s">
        <v>172151</v>
      </c>
      <c r="C17671" s="22">
        <v>51</v>
      </c>
      <c r="D17671" s="21" t="s">
        <v>175100</v>
      </c>
      <c r="E17671" s="22">
        <v>75</v>
      </c>
      <c r="F17671" s="21" t="s">
        <v>172421</v>
      </c>
      <c r="G17671" s="22">
        <v>3</v>
      </c>
      <c r="H17671" s="22">
        <v>132</v>
      </c>
      <c r="I17671" s="21" t="s">
        <v>213967</v>
      </c>
    </row>
    <row r="17672" spans="1:9" ht="32" customHeight="1">
      <c r="A17672" s="19" t="s">
        <v>213968</v>
      </c>
      <c r="B17672" s="20" t="s">
        <v>175053</v>
      </c>
      <c r="C17672" s="22">
        <v>48</v>
      </c>
      <c r="D17672" s="21" t="s">
        <v>173112</v>
      </c>
      <c r="E17672" s="22">
        <v>75</v>
      </c>
      <c r="F17672" s="21" t="s">
        <v>169913</v>
      </c>
      <c r="G17672" s="22">
        <v>3</v>
      </c>
      <c r="H17672" s="22">
        <v>129</v>
      </c>
      <c r="I17672" s="21" t="s">
        <v>213969</v>
      </c>
    </row>
    <row r="17673" spans="1:9" ht="32" customHeight="1">
      <c r="A17673" s="19" t="s">
        <v>213970</v>
      </c>
      <c r="B17673" s="20" t="s">
        <v>169673</v>
      </c>
      <c r="C17673" s="22">
        <v>28</v>
      </c>
      <c r="D17673" s="21" t="s">
        <v>178426</v>
      </c>
      <c r="E17673" s="22">
        <v>16</v>
      </c>
      <c r="F17673" s="21" t="s">
        <v>182589</v>
      </c>
      <c r="G17673" s="22">
        <v>47</v>
      </c>
      <c r="H17673" s="22">
        <v>94</v>
      </c>
      <c r="I17673" s="21" t="s">
        <v>213971</v>
      </c>
    </row>
    <row r="17674" spans="1:9" ht="32" customHeight="1">
      <c r="A17674" s="19" t="s">
        <v>213972</v>
      </c>
      <c r="B17674" s="20" t="s">
        <v>177273</v>
      </c>
      <c r="C17674" s="22">
        <v>50</v>
      </c>
      <c r="D17674" s="21" t="s">
        <v>185615</v>
      </c>
      <c r="E17674" s="22">
        <v>39</v>
      </c>
      <c r="F17674" s="21" t="s">
        <v>171011</v>
      </c>
      <c r="G17674" s="22">
        <v>17</v>
      </c>
      <c r="H17674" s="22">
        <v>109</v>
      </c>
      <c r="I17674" s="21" t="s">
        <v>213973</v>
      </c>
    </row>
    <row r="17675" spans="1:9" ht="32" customHeight="1">
      <c r="A17675" s="19" t="s">
        <v>213974</v>
      </c>
      <c r="B17675" s="24">
        <v>0</v>
      </c>
      <c r="C17675" s="22">
        <v>0</v>
      </c>
      <c r="D17675" s="21" t="s">
        <v>213975</v>
      </c>
      <c r="E17675" s="22">
        <v>157</v>
      </c>
      <c r="F17675" s="21" t="s">
        <v>194927</v>
      </c>
      <c r="G17675" s="22">
        <v>16</v>
      </c>
      <c r="H17675" s="22">
        <v>176</v>
      </c>
      <c r="I17675" s="21" t="s">
        <v>213976</v>
      </c>
    </row>
    <row r="17676" spans="1:9" ht="32" customHeight="1">
      <c r="A17676" s="19" t="s">
        <v>213977</v>
      </c>
      <c r="B17676" s="20" t="s">
        <v>213978</v>
      </c>
      <c r="C17676" s="22">
        <v>99</v>
      </c>
      <c r="D17676" s="21" t="s">
        <v>187567</v>
      </c>
      <c r="E17676" s="22">
        <v>20</v>
      </c>
      <c r="F17676" s="21" t="s">
        <v>196388</v>
      </c>
      <c r="G17676" s="22">
        <v>15</v>
      </c>
      <c r="H17676" s="22">
        <v>137</v>
      </c>
      <c r="I17676" s="21" t="s">
        <v>213979</v>
      </c>
    </row>
    <row r="17677" spans="1:9" ht="32" customHeight="1">
      <c r="A17677" s="19" t="s">
        <v>213980</v>
      </c>
      <c r="B17677" s="20" t="s">
        <v>213981</v>
      </c>
      <c r="C17677" s="22">
        <v>4</v>
      </c>
      <c r="D17677" s="21" t="s">
        <v>175812</v>
      </c>
      <c r="E17677" s="22">
        <v>143</v>
      </c>
      <c r="F17677" s="21" t="s">
        <v>204825</v>
      </c>
      <c r="G17677" s="22">
        <v>22</v>
      </c>
      <c r="H17677" s="22">
        <v>172</v>
      </c>
      <c r="I17677" s="21" t="s">
        <v>213982</v>
      </c>
    </row>
    <row r="17678" spans="1:9" ht="32" customHeight="1">
      <c r="A17678" s="19" t="s">
        <v>213983</v>
      </c>
      <c r="B17678" s="20" t="s">
        <v>177574</v>
      </c>
      <c r="C17678" s="22">
        <v>4</v>
      </c>
      <c r="D17678" s="21" t="s">
        <v>170159</v>
      </c>
      <c r="E17678" s="22">
        <v>166</v>
      </c>
      <c r="F17678" s="21" t="s">
        <v>184548</v>
      </c>
      <c r="G17678" s="22">
        <v>16</v>
      </c>
      <c r="H17678" s="22">
        <v>189</v>
      </c>
      <c r="I17678" s="21" t="s">
        <v>213984</v>
      </c>
    </row>
    <row r="17679" spans="1:9" ht="32" customHeight="1">
      <c r="A17679" s="19" t="s">
        <v>213985</v>
      </c>
      <c r="B17679" s="20" t="s">
        <v>173027</v>
      </c>
      <c r="C17679" s="22">
        <v>48</v>
      </c>
      <c r="D17679" s="21" t="s">
        <v>213986</v>
      </c>
      <c r="E17679" s="22">
        <v>65</v>
      </c>
      <c r="F17679" s="21" t="s">
        <v>184453</v>
      </c>
      <c r="G17679" s="22">
        <v>51</v>
      </c>
      <c r="H17679" s="22">
        <v>167</v>
      </c>
      <c r="I17679" s="21" t="s">
        <v>213987</v>
      </c>
    </row>
    <row r="17680" spans="1:9" ht="32" customHeight="1">
      <c r="A17680" s="19" t="s">
        <v>213988</v>
      </c>
      <c r="B17680" s="20" t="s">
        <v>174307</v>
      </c>
      <c r="C17680" s="22">
        <v>22</v>
      </c>
      <c r="D17680" s="21" t="s">
        <v>173351</v>
      </c>
      <c r="E17680" s="22">
        <v>37</v>
      </c>
      <c r="F17680" s="21" t="s">
        <v>172225</v>
      </c>
      <c r="G17680" s="22">
        <v>1</v>
      </c>
      <c r="H17680" s="22">
        <v>63</v>
      </c>
      <c r="I17680" s="21" t="s">
        <v>213989</v>
      </c>
    </row>
    <row r="17681" spans="1:9" ht="44" customHeight="1">
      <c r="A17681" s="19" t="s">
        <v>213990</v>
      </c>
      <c r="B17681" s="20" t="s">
        <v>173149</v>
      </c>
      <c r="C17681" s="22">
        <v>27</v>
      </c>
      <c r="D17681" s="21" t="s">
        <v>171825</v>
      </c>
      <c r="E17681" s="22">
        <v>3</v>
      </c>
      <c r="F17681" s="21" t="s">
        <v>179188</v>
      </c>
      <c r="G17681" s="22">
        <v>57</v>
      </c>
      <c r="H17681" s="22">
        <v>90</v>
      </c>
      <c r="I17681" s="21" t="s">
        <v>213991</v>
      </c>
    </row>
    <row r="17682" spans="1:9" ht="44" customHeight="1">
      <c r="A17682" s="19" t="s">
        <v>213992</v>
      </c>
      <c r="B17682" s="24">
        <v>0</v>
      </c>
      <c r="C17682" s="22">
        <v>0</v>
      </c>
      <c r="D17682" s="21" t="s">
        <v>191860</v>
      </c>
      <c r="E17682" s="22">
        <v>73</v>
      </c>
      <c r="F17682" s="21" t="s">
        <v>169674</v>
      </c>
      <c r="G17682" s="22">
        <v>18</v>
      </c>
      <c r="H17682" s="22">
        <v>94</v>
      </c>
      <c r="I17682" s="21" t="s">
        <v>213993</v>
      </c>
    </row>
    <row r="17683" spans="1:9" ht="44" customHeight="1">
      <c r="A17683" s="19" t="s">
        <v>213994</v>
      </c>
      <c r="B17683" s="20" t="s">
        <v>169862</v>
      </c>
      <c r="C17683" s="22">
        <v>3</v>
      </c>
      <c r="D17683" s="21" t="s">
        <v>171951</v>
      </c>
      <c r="E17683" s="22">
        <v>59</v>
      </c>
      <c r="F17683" s="21" t="s">
        <v>170948</v>
      </c>
      <c r="G17683" s="22">
        <v>1</v>
      </c>
      <c r="H17683" s="22">
        <v>66</v>
      </c>
      <c r="I17683" s="21" t="s">
        <v>213995</v>
      </c>
    </row>
    <row r="17684" spans="1:9" ht="32" customHeight="1">
      <c r="A17684" s="19" t="s">
        <v>213996</v>
      </c>
      <c r="B17684" s="20" t="s">
        <v>172691</v>
      </c>
      <c r="C17684" s="22">
        <v>3</v>
      </c>
      <c r="D17684" s="21" t="s">
        <v>213997</v>
      </c>
      <c r="E17684" s="22">
        <v>157</v>
      </c>
      <c r="F17684" s="21" t="s">
        <v>169862</v>
      </c>
      <c r="G17684" s="22">
        <v>8</v>
      </c>
      <c r="H17684" s="22">
        <v>171</v>
      </c>
      <c r="I17684" s="21" t="s">
        <v>213998</v>
      </c>
    </row>
    <row r="17685" spans="1:9" ht="32" customHeight="1">
      <c r="A17685" s="19" t="s">
        <v>213999</v>
      </c>
      <c r="B17685" s="20" t="s">
        <v>174963</v>
      </c>
      <c r="C17685" s="22">
        <v>6</v>
      </c>
      <c r="D17685" s="21" t="s">
        <v>174053</v>
      </c>
      <c r="E17685" s="22">
        <v>98</v>
      </c>
      <c r="F17685" s="21" t="s">
        <v>170796</v>
      </c>
      <c r="G17685" s="22">
        <v>1</v>
      </c>
      <c r="H17685" s="22">
        <v>108</v>
      </c>
      <c r="I17685" s="21" t="s">
        <v>214000</v>
      </c>
    </row>
    <row r="17686" spans="1:9" ht="32" customHeight="1">
      <c r="A17686" s="19" t="s">
        <v>214001</v>
      </c>
      <c r="B17686" s="20" t="s">
        <v>178627</v>
      </c>
      <c r="C17686" s="22">
        <v>11</v>
      </c>
      <c r="D17686" s="21" t="s">
        <v>189242</v>
      </c>
      <c r="E17686" s="22">
        <v>18</v>
      </c>
      <c r="F17686" s="21" t="s">
        <v>181391</v>
      </c>
      <c r="G17686" s="22">
        <v>66</v>
      </c>
      <c r="H17686" s="22">
        <v>98</v>
      </c>
      <c r="I17686" s="21" t="s">
        <v>214002</v>
      </c>
    </row>
    <row r="17687" spans="1:9" ht="32" customHeight="1">
      <c r="A17687" s="19" t="s">
        <v>214003</v>
      </c>
      <c r="B17687" s="20" t="s">
        <v>171753</v>
      </c>
      <c r="C17687" s="22">
        <v>88</v>
      </c>
      <c r="D17687" s="21" t="s">
        <v>171252</v>
      </c>
      <c r="E17687" s="22">
        <v>64</v>
      </c>
      <c r="F17687" s="21" t="s">
        <v>170891</v>
      </c>
      <c r="G17687" s="22">
        <v>2</v>
      </c>
      <c r="H17687" s="22">
        <v>157</v>
      </c>
      <c r="I17687" s="21" t="s">
        <v>214004</v>
      </c>
    </row>
    <row r="17688" spans="1:9" ht="32" customHeight="1">
      <c r="A17688" s="19" t="s">
        <v>214005</v>
      </c>
      <c r="B17688" s="20" t="s">
        <v>171753</v>
      </c>
      <c r="C17688" s="22">
        <v>88</v>
      </c>
      <c r="D17688" s="21" t="s">
        <v>171252</v>
      </c>
      <c r="E17688" s="22">
        <v>64</v>
      </c>
      <c r="F17688" s="21" t="s">
        <v>170891</v>
      </c>
      <c r="G17688" s="22">
        <v>2</v>
      </c>
      <c r="H17688" s="22">
        <v>157</v>
      </c>
      <c r="I17688" s="21" t="s">
        <v>214006</v>
      </c>
    </row>
    <row r="17689" spans="1:9" ht="32" customHeight="1">
      <c r="A17689" s="19" t="s">
        <v>214007</v>
      </c>
      <c r="B17689" s="20" t="s">
        <v>170023</v>
      </c>
      <c r="C17689" s="22">
        <v>27</v>
      </c>
      <c r="D17689" s="21" t="s">
        <v>172032</v>
      </c>
      <c r="E17689" s="22">
        <v>4</v>
      </c>
      <c r="F17689" s="21" t="s">
        <v>176484</v>
      </c>
      <c r="G17689" s="22">
        <v>36</v>
      </c>
      <c r="H17689" s="22">
        <v>70</v>
      </c>
      <c r="I17689" s="21" t="s">
        <v>214008</v>
      </c>
    </row>
    <row r="17690" spans="1:9" ht="32" customHeight="1">
      <c r="A17690" s="19" t="s">
        <v>214009</v>
      </c>
      <c r="B17690" s="20" t="s">
        <v>170023</v>
      </c>
      <c r="C17690" s="22">
        <v>27</v>
      </c>
      <c r="D17690" s="21" t="s">
        <v>172032</v>
      </c>
      <c r="E17690" s="22">
        <v>4</v>
      </c>
      <c r="F17690" s="21" t="s">
        <v>176484</v>
      </c>
      <c r="G17690" s="22">
        <v>36</v>
      </c>
      <c r="H17690" s="22">
        <v>70</v>
      </c>
      <c r="I17690" s="21" t="s">
        <v>214010</v>
      </c>
    </row>
    <row r="17691" spans="1:9" ht="32" customHeight="1">
      <c r="A17691" s="19" t="s">
        <v>214011</v>
      </c>
      <c r="B17691" s="20" t="s">
        <v>181435</v>
      </c>
      <c r="C17691" s="22">
        <v>34</v>
      </c>
      <c r="D17691" s="21" t="s">
        <v>172668</v>
      </c>
      <c r="E17691" s="22">
        <v>105</v>
      </c>
      <c r="F17691" s="21" t="s">
        <v>184556</v>
      </c>
      <c r="G17691" s="22">
        <v>2</v>
      </c>
      <c r="H17691" s="22">
        <v>144</v>
      </c>
      <c r="I17691" s="21" t="s">
        <v>214012</v>
      </c>
    </row>
    <row r="17692" spans="1:9" ht="32" customHeight="1">
      <c r="A17692" s="19" t="s">
        <v>214013</v>
      </c>
      <c r="B17692" s="20" t="s">
        <v>175609</v>
      </c>
      <c r="C17692" s="22">
        <v>28</v>
      </c>
      <c r="D17692" s="21" t="s">
        <v>175155</v>
      </c>
      <c r="E17692" s="22">
        <v>56</v>
      </c>
      <c r="F17692" s="21" t="s">
        <v>172267</v>
      </c>
      <c r="G17692" s="22">
        <v>8</v>
      </c>
      <c r="H17692" s="22">
        <v>95</v>
      </c>
      <c r="I17692" s="21" t="s">
        <v>214014</v>
      </c>
    </row>
    <row r="17693" spans="1:9" ht="32" customHeight="1">
      <c r="A17693" s="19" t="s">
        <v>214015</v>
      </c>
      <c r="B17693" s="20" t="s">
        <v>181113</v>
      </c>
      <c r="C17693" s="22">
        <v>41</v>
      </c>
      <c r="D17693" s="21" t="s">
        <v>169819</v>
      </c>
      <c r="E17693" s="22">
        <v>11</v>
      </c>
      <c r="F17693" s="21" t="s">
        <v>172773</v>
      </c>
      <c r="G17693" s="22">
        <v>15</v>
      </c>
      <c r="H17693" s="22">
        <v>70</v>
      </c>
      <c r="I17693" s="21" t="s">
        <v>214016</v>
      </c>
    </row>
    <row r="17694" spans="1:9" ht="32" customHeight="1">
      <c r="A17694" s="19" t="s">
        <v>214017</v>
      </c>
      <c r="B17694" s="20" t="s">
        <v>172279</v>
      </c>
      <c r="C17694" s="22">
        <v>61</v>
      </c>
      <c r="D17694" s="21" t="s">
        <v>170410</v>
      </c>
      <c r="E17694" s="22">
        <v>2</v>
      </c>
      <c r="F17694" s="22">
        <v>0</v>
      </c>
      <c r="G17694" s="22">
        <v>0</v>
      </c>
      <c r="H17694" s="22">
        <v>66</v>
      </c>
      <c r="I17694" s="21" t="s">
        <v>214018</v>
      </c>
    </row>
    <row r="17695" spans="1:9" ht="32" customHeight="1">
      <c r="A17695" s="19" t="s">
        <v>214019</v>
      </c>
      <c r="B17695" s="24">
        <v>0</v>
      </c>
      <c r="C17695" s="22">
        <v>0</v>
      </c>
      <c r="D17695" s="21" t="s">
        <v>172587</v>
      </c>
      <c r="E17695" s="22">
        <v>45</v>
      </c>
      <c r="F17695" s="21" t="s">
        <v>170909</v>
      </c>
      <c r="G17695" s="22">
        <v>3</v>
      </c>
      <c r="H17695" s="22">
        <v>51</v>
      </c>
      <c r="I17695" s="21" t="s">
        <v>214020</v>
      </c>
    </row>
    <row r="17696" spans="1:9" ht="32" customHeight="1">
      <c r="A17696" s="19" t="s">
        <v>214021</v>
      </c>
      <c r="B17696" s="20" t="s">
        <v>176204</v>
      </c>
      <c r="C17696" s="22">
        <v>39</v>
      </c>
      <c r="D17696" s="21" t="s">
        <v>170640</v>
      </c>
      <c r="E17696" s="22">
        <v>9</v>
      </c>
      <c r="F17696" s="22">
        <v>0</v>
      </c>
      <c r="G17696" s="22">
        <v>0</v>
      </c>
      <c r="H17696" s="22">
        <v>51</v>
      </c>
      <c r="I17696" s="21" t="s">
        <v>214022</v>
      </c>
    </row>
    <row r="17697" spans="1:9" ht="32" customHeight="1">
      <c r="A17697" s="19" t="s">
        <v>214023</v>
      </c>
      <c r="B17697" s="24">
        <v>80</v>
      </c>
      <c r="C17697" s="22">
        <v>48</v>
      </c>
      <c r="D17697" s="22">
        <v>10</v>
      </c>
      <c r="E17697" s="22">
        <v>6</v>
      </c>
      <c r="F17697" s="22">
        <v>10</v>
      </c>
      <c r="G17697" s="22">
        <v>6</v>
      </c>
      <c r="H17697" s="22">
        <v>63</v>
      </c>
      <c r="I17697" s="21" t="s">
        <v>214024</v>
      </c>
    </row>
    <row r="17698" spans="1:9" ht="32" customHeight="1">
      <c r="A17698" s="19" t="s">
        <v>214025</v>
      </c>
      <c r="B17698" s="20" t="s">
        <v>172396</v>
      </c>
      <c r="C17698" s="22">
        <v>33</v>
      </c>
      <c r="D17698" s="21" t="s">
        <v>170336</v>
      </c>
      <c r="E17698" s="22">
        <v>95</v>
      </c>
      <c r="F17698" s="21" t="s">
        <v>180831</v>
      </c>
      <c r="G17698" s="22">
        <v>7</v>
      </c>
      <c r="H17698" s="22">
        <v>138</v>
      </c>
      <c r="I17698" s="21" t="s">
        <v>214026</v>
      </c>
    </row>
    <row r="17699" spans="1:9" ht="32" customHeight="1">
      <c r="A17699" s="19" t="s">
        <v>214027</v>
      </c>
      <c r="B17699" s="20" t="s">
        <v>174445</v>
      </c>
      <c r="C17699" s="22">
        <v>47</v>
      </c>
      <c r="D17699" s="21" t="s">
        <v>170916</v>
      </c>
      <c r="E17699" s="22">
        <v>13</v>
      </c>
      <c r="F17699" s="21" t="s">
        <v>174908</v>
      </c>
      <c r="G17699" s="22">
        <v>21</v>
      </c>
      <c r="H17699" s="22">
        <v>84</v>
      </c>
      <c r="I17699" s="21" t="s">
        <v>214028</v>
      </c>
    </row>
    <row r="17700" spans="1:9" ht="32" customHeight="1">
      <c r="A17700" s="19" t="s">
        <v>214029</v>
      </c>
      <c r="B17700" s="24">
        <v>50</v>
      </c>
      <c r="C17700" s="22">
        <v>49</v>
      </c>
      <c r="D17700" s="21" t="s">
        <v>171331</v>
      </c>
      <c r="E17700" s="22">
        <v>48</v>
      </c>
      <c r="F17700" s="21" t="s">
        <v>170304</v>
      </c>
      <c r="G17700" s="22">
        <v>1</v>
      </c>
      <c r="H17700" s="22">
        <v>101</v>
      </c>
      <c r="I17700" s="21" t="s">
        <v>214030</v>
      </c>
    </row>
    <row r="17701" spans="1:9" ht="32" customHeight="1">
      <c r="A17701" s="19" t="s">
        <v>214031</v>
      </c>
      <c r="B17701" s="20" t="s">
        <v>170910</v>
      </c>
      <c r="C17701" s="22">
        <v>3</v>
      </c>
      <c r="D17701" s="21" t="s">
        <v>175986</v>
      </c>
      <c r="E17701" s="22">
        <v>110</v>
      </c>
      <c r="F17701" s="21" t="s">
        <v>188772</v>
      </c>
      <c r="G17701" s="22">
        <v>31</v>
      </c>
      <c r="H17701" s="22">
        <v>147</v>
      </c>
      <c r="I17701" s="21" t="s">
        <v>214032</v>
      </c>
    </row>
    <row r="17702" spans="1:9" ht="32" customHeight="1">
      <c r="A17702" s="19" t="s">
        <v>214033</v>
      </c>
      <c r="B17702" s="20" t="s">
        <v>211448</v>
      </c>
      <c r="C17702" s="22">
        <v>83</v>
      </c>
      <c r="D17702" s="21" t="s">
        <v>177810</v>
      </c>
      <c r="E17702" s="22">
        <v>13</v>
      </c>
      <c r="F17702" s="21" t="s">
        <v>171896</v>
      </c>
      <c r="G17702" s="22">
        <v>20</v>
      </c>
      <c r="H17702" s="22">
        <v>119</v>
      </c>
      <c r="I17702" s="21" t="s">
        <v>214034</v>
      </c>
    </row>
    <row r="17703" spans="1:9" ht="32" customHeight="1">
      <c r="A17703" s="19" t="s">
        <v>214035</v>
      </c>
      <c r="B17703" s="20" t="s">
        <v>175072</v>
      </c>
      <c r="C17703" s="22">
        <v>45</v>
      </c>
      <c r="D17703" s="21" t="s">
        <v>172441</v>
      </c>
      <c r="E17703" s="22">
        <v>17</v>
      </c>
      <c r="F17703" s="22">
        <v>0</v>
      </c>
      <c r="G17703" s="22">
        <v>0</v>
      </c>
      <c r="H17703" s="22">
        <v>65</v>
      </c>
      <c r="I17703" s="21" t="s">
        <v>214036</v>
      </c>
    </row>
    <row r="17704" spans="1:9" ht="32" customHeight="1">
      <c r="A17704" s="19" t="s">
        <v>214037</v>
      </c>
      <c r="B17704" s="20" t="s">
        <v>169700</v>
      </c>
      <c r="C17704" s="22">
        <v>5</v>
      </c>
      <c r="D17704" s="22">
        <v>95</v>
      </c>
      <c r="E17704" s="22">
        <v>114</v>
      </c>
      <c r="F17704" s="21" t="s">
        <v>173936</v>
      </c>
      <c r="G17704" s="22">
        <v>1</v>
      </c>
      <c r="H17704" s="22">
        <v>123</v>
      </c>
      <c r="I17704" s="21" t="s">
        <v>214038</v>
      </c>
    </row>
    <row r="17705" spans="1:9" ht="32" customHeight="1">
      <c r="A17705" s="19" t="s">
        <v>214039</v>
      </c>
      <c r="B17705" s="20" t="s">
        <v>171126</v>
      </c>
      <c r="C17705" s="22">
        <v>26</v>
      </c>
      <c r="D17705" s="21" t="s">
        <v>188857</v>
      </c>
      <c r="E17705" s="22">
        <v>105</v>
      </c>
      <c r="F17705" s="21" t="s">
        <v>175205</v>
      </c>
      <c r="G17705" s="22">
        <v>7</v>
      </c>
      <c r="H17705" s="22">
        <v>141</v>
      </c>
      <c r="I17705" s="21" t="s">
        <v>214040</v>
      </c>
    </row>
    <row r="17706" spans="1:9" ht="32" customHeight="1">
      <c r="A17706" s="19" t="s">
        <v>214041</v>
      </c>
      <c r="B17706" s="20" t="s">
        <v>173957</v>
      </c>
      <c r="C17706" s="22">
        <v>16</v>
      </c>
      <c r="D17706" s="21" t="s">
        <v>171447</v>
      </c>
      <c r="E17706" s="22">
        <v>122</v>
      </c>
      <c r="F17706" s="21" t="s">
        <v>171814</v>
      </c>
      <c r="G17706" s="22">
        <v>30</v>
      </c>
      <c r="H17706" s="22">
        <v>171</v>
      </c>
      <c r="I17706" s="21" t="s">
        <v>214042</v>
      </c>
    </row>
    <row r="17707" spans="1:9" ht="32" customHeight="1">
      <c r="A17707" s="19" t="s">
        <v>214043</v>
      </c>
      <c r="B17707" s="20" t="s">
        <v>171357</v>
      </c>
      <c r="C17707" s="22">
        <v>51</v>
      </c>
      <c r="D17707" s="21" t="s">
        <v>170028</v>
      </c>
      <c r="E17707" s="22">
        <v>52</v>
      </c>
      <c r="F17707" s="21" t="s">
        <v>170464</v>
      </c>
      <c r="G17707" s="22">
        <v>5</v>
      </c>
      <c r="H17707" s="22">
        <v>111</v>
      </c>
      <c r="I17707" s="21" t="s">
        <v>214044</v>
      </c>
    </row>
    <row r="17708" spans="1:9" ht="32" customHeight="1">
      <c r="A17708" s="19" t="s">
        <v>214045</v>
      </c>
      <c r="B17708" s="20" t="s">
        <v>197546</v>
      </c>
      <c r="C17708" s="22">
        <v>76</v>
      </c>
      <c r="D17708" s="21" t="s">
        <v>177127</v>
      </c>
      <c r="E17708" s="22">
        <v>49</v>
      </c>
      <c r="F17708" s="21" t="s">
        <v>214046</v>
      </c>
      <c r="G17708" s="22">
        <v>53</v>
      </c>
      <c r="H17708" s="22">
        <v>181</v>
      </c>
      <c r="I17708" s="21" t="s">
        <v>214047</v>
      </c>
    </row>
    <row r="17709" spans="1:9" ht="32" customHeight="1">
      <c r="A17709" s="19" t="s">
        <v>214048</v>
      </c>
      <c r="B17709" s="20" t="s">
        <v>190652</v>
      </c>
      <c r="C17709" s="22">
        <v>50</v>
      </c>
      <c r="D17709" s="21" t="s">
        <v>173043</v>
      </c>
      <c r="E17709" s="22">
        <v>39</v>
      </c>
      <c r="F17709" s="21" t="s">
        <v>175160</v>
      </c>
      <c r="G17709" s="22">
        <v>14</v>
      </c>
      <c r="H17709" s="22">
        <v>106</v>
      </c>
      <c r="I17709" s="21" t="s">
        <v>214049</v>
      </c>
    </row>
    <row r="17710" spans="1:9" ht="44" customHeight="1">
      <c r="A17710" s="19" t="s">
        <v>214050</v>
      </c>
      <c r="B17710" s="20" t="s">
        <v>174258</v>
      </c>
      <c r="C17710" s="22">
        <v>3</v>
      </c>
      <c r="D17710" s="21" t="s">
        <v>171440</v>
      </c>
      <c r="E17710" s="22">
        <v>160</v>
      </c>
      <c r="F17710" s="21" t="s">
        <v>177189</v>
      </c>
      <c r="G17710" s="22">
        <v>2</v>
      </c>
      <c r="H17710" s="22">
        <v>168</v>
      </c>
      <c r="I17710" s="21" t="s">
        <v>214051</v>
      </c>
    </row>
    <row r="17711" spans="1:9" ht="32" customHeight="1">
      <c r="A17711" s="19" t="s">
        <v>214052</v>
      </c>
      <c r="B17711" s="20" t="s">
        <v>169680</v>
      </c>
      <c r="C17711" s="22">
        <v>2</v>
      </c>
      <c r="D17711" s="21" t="s">
        <v>178113</v>
      </c>
      <c r="E17711" s="22">
        <v>112</v>
      </c>
      <c r="F17711" s="21" t="s">
        <v>173666</v>
      </c>
      <c r="G17711" s="22">
        <v>5</v>
      </c>
      <c r="H17711" s="22">
        <v>122</v>
      </c>
      <c r="I17711" s="21" t="s">
        <v>214053</v>
      </c>
    </row>
    <row r="17712" spans="1:9" ht="32" customHeight="1">
      <c r="A17712" s="19" t="s">
        <v>214054</v>
      </c>
      <c r="B17712" s="20" t="s">
        <v>214055</v>
      </c>
      <c r="C17712" s="22">
        <v>73</v>
      </c>
      <c r="D17712" s="21" t="s">
        <v>174952</v>
      </c>
      <c r="E17712" s="22">
        <v>48</v>
      </c>
      <c r="F17712" s="21" t="s">
        <v>211278</v>
      </c>
      <c r="G17712" s="22">
        <v>9</v>
      </c>
      <c r="H17712" s="22">
        <v>133</v>
      </c>
      <c r="I17712" s="21" t="s">
        <v>214056</v>
      </c>
    </row>
    <row r="17713" spans="1:9" ht="32" customHeight="1">
      <c r="A17713" s="19" t="s">
        <v>214057</v>
      </c>
      <c r="B17713" s="20" t="s">
        <v>172228</v>
      </c>
      <c r="C17713" s="22">
        <v>10</v>
      </c>
      <c r="D17713" s="21" t="s">
        <v>173300</v>
      </c>
      <c r="E17713" s="22">
        <v>78</v>
      </c>
      <c r="F17713" s="21" t="s">
        <v>169647</v>
      </c>
      <c r="G17713" s="22">
        <v>6</v>
      </c>
      <c r="H17713" s="22">
        <v>97</v>
      </c>
      <c r="I17713" s="21" t="s">
        <v>214058</v>
      </c>
    </row>
    <row r="17714" spans="1:9" ht="32" customHeight="1">
      <c r="A17714" s="19" t="s">
        <v>214059</v>
      </c>
      <c r="B17714" s="20" t="s">
        <v>169704</v>
      </c>
      <c r="C17714" s="22">
        <v>27</v>
      </c>
      <c r="D17714" s="21" t="s">
        <v>181606</v>
      </c>
      <c r="E17714" s="22">
        <v>96</v>
      </c>
      <c r="F17714" s="22">
        <v>0</v>
      </c>
      <c r="G17714" s="22">
        <v>0</v>
      </c>
      <c r="H17714" s="22">
        <v>126</v>
      </c>
      <c r="I17714" s="21" t="s">
        <v>214060</v>
      </c>
    </row>
    <row r="17715" spans="1:9" ht="32" customHeight="1">
      <c r="A17715" s="19" t="s">
        <v>214061</v>
      </c>
      <c r="B17715" s="20" t="s">
        <v>173863</v>
      </c>
      <c r="C17715" s="22">
        <v>2</v>
      </c>
      <c r="D17715" s="21" t="s">
        <v>170404</v>
      </c>
      <c r="E17715" s="22">
        <v>48</v>
      </c>
      <c r="F17715" s="21" t="s">
        <v>172539</v>
      </c>
      <c r="G17715" s="22">
        <v>4</v>
      </c>
      <c r="H17715" s="22">
        <v>57</v>
      </c>
      <c r="I17715" s="21" t="s">
        <v>214062</v>
      </c>
    </row>
    <row r="17716" spans="1:9" ht="32" customHeight="1">
      <c r="A17716" s="19" t="s">
        <v>214063</v>
      </c>
      <c r="B17716" s="24">
        <v>100</v>
      </c>
      <c r="C17716" s="22">
        <v>63</v>
      </c>
      <c r="D17716" s="22">
        <v>0</v>
      </c>
      <c r="E17716" s="22">
        <v>0</v>
      </c>
      <c r="F17716" s="22">
        <v>0</v>
      </c>
      <c r="G17716" s="22">
        <v>0</v>
      </c>
      <c r="H17716" s="22">
        <v>66</v>
      </c>
      <c r="I17716" s="21" t="s">
        <v>214064</v>
      </c>
    </row>
    <row r="17717" spans="1:9" ht="32" customHeight="1">
      <c r="A17717" s="19" t="s">
        <v>214065</v>
      </c>
      <c r="B17717" s="24">
        <v>100</v>
      </c>
      <c r="C17717" s="22">
        <v>66</v>
      </c>
      <c r="D17717" s="22">
        <v>0</v>
      </c>
      <c r="E17717" s="22">
        <v>0</v>
      </c>
      <c r="F17717" s="22">
        <v>0</v>
      </c>
      <c r="G17717" s="22">
        <v>0</v>
      </c>
      <c r="H17717" s="22">
        <v>69</v>
      </c>
      <c r="I17717" s="21" t="s">
        <v>214066</v>
      </c>
    </row>
    <row r="17718" spans="1:9" ht="32" customHeight="1">
      <c r="A17718" s="19" t="s">
        <v>214067</v>
      </c>
      <c r="B17718" s="20" t="s">
        <v>172569</v>
      </c>
      <c r="C17718" s="22">
        <v>75</v>
      </c>
      <c r="D17718" s="21" t="s">
        <v>189256</v>
      </c>
      <c r="E17718" s="22">
        <v>71</v>
      </c>
      <c r="F17718" s="21" t="s">
        <v>199683</v>
      </c>
      <c r="G17718" s="22">
        <v>29</v>
      </c>
      <c r="H17718" s="22">
        <v>178</v>
      </c>
      <c r="I17718" s="21" t="s">
        <v>214068</v>
      </c>
    </row>
    <row r="17719" spans="1:9" ht="32" customHeight="1">
      <c r="A17719" s="19" t="s">
        <v>214069</v>
      </c>
      <c r="B17719" s="20" t="s">
        <v>180539</v>
      </c>
      <c r="C17719" s="22">
        <v>11</v>
      </c>
      <c r="D17719" s="21" t="s">
        <v>170250</v>
      </c>
      <c r="E17719" s="22">
        <v>39</v>
      </c>
      <c r="F17719" s="21" t="s">
        <v>174462</v>
      </c>
      <c r="G17719" s="22">
        <v>67</v>
      </c>
      <c r="H17719" s="22">
        <v>120</v>
      </c>
      <c r="I17719" s="21" t="s">
        <v>214070</v>
      </c>
    </row>
    <row r="17720" spans="1:9" ht="32" customHeight="1">
      <c r="A17720" s="19" t="s">
        <v>214071</v>
      </c>
      <c r="B17720" s="20" t="s">
        <v>214072</v>
      </c>
      <c r="C17720" s="22">
        <v>38</v>
      </c>
      <c r="D17720" s="21" t="s">
        <v>170409</v>
      </c>
      <c r="E17720" s="22">
        <v>99</v>
      </c>
      <c r="F17720" s="21" t="s">
        <v>178668</v>
      </c>
      <c r="G17720" s="22">
        <v>52</v>
      </c>
      <c r="H17720" s="22">
        <v>192</v>
      </c>
      <c r="I17720" s="21" t="s">
        <v>214073</v>
      </c>
    </row>
    <row r="17721" spans="1:9" ht="32" customHeight="1">
      <c r="A17721" s="19" t="s">
        <v>214074</v>
      </c>
      <c r="B17721" s="20" t="s">
        <v>180565</v>
      </c>
      <c r="C17721" s="22">
        <v>9</v>
      </c>
      <c r="D17721" s="21" t="s">
        <v>193489</v>
      </c>
      <c r="E17721" s="22">
        <v>87</v>
      </c>
      <c r="F17721" s="21" t="s">
        <v>172467</v>
      </c>
      <c r="G17721" s="22">
        <v>16</v>
      </c>
      <c r="H17721" s="22">
        <v>115</v>
      </c>
      <c r="I17721" s="21" t="s">
        <v>214075</v>
      </c>
    </row>
    <row r="17722" spans="1:9" ht="32" customHeight="1">
      <c r="A17722" s="19" t="s">
        <v>214076</v>
      </c>
      <c r="B17722" s="20" t="s">
        <v>180565</v>
      </c>
      <c r="C17722" s="22">
        <v>9</v>
      </c>
      <c r="D17722" s="21" t="s">
        <v>193489</v>
      </c>
      <c r="E17722" s="22">
        <v>87</v>
      </c>
      <c r="F17722" s="21" t="s">
        <v>172467</v>
      </c>
      <c r="G17722" s="22">
        <v>16</v>
      </c>
      <c r="H17722" s="22">
        <v>115</v>
      </c>
      <c r="I17722" s="21" t="s">
        <v>214077</v>
      </c>
    </row>
    <row r="17723" spans="1:9" ht="32" customHeight="1">
      <c r="A17723" s="19" t="s">
        <v>214078</v>
      </c>
      <c r="B17723" s="20" t="s">
        <v>196058</v>
      </c>
      <c r="C17723" s="22">
        <v>57</v>
      </c>
      <c r="D17723" s="21" t="s">
        <v>172695</v>
      </c>
      <c r="E17723" s="22">
        <v>10</v>
      </c>
      <c r="F17723" s="21" t="s">
        <v>172939</v>
      </c>
      <c r="G17723" s="22">
        <v>1</v>
      </c>
      <c r="H17723" s="22">
        <v>71</v>
      </c>
      <c r="I17723" s="21" t="s">
        <v>214079</v>
      </c>
    </row>
    <row r="17724" spans="1:9" ht="32" customHeight="1">
      <c r="A17724" s="19" t="s">
        <v>214080</v>
      </c>
      <c r="B17724" s="20" t="s">
        <v>196058</v>
      </c>
      <c r="C17724" s="22">
        <v>57</v>
      </c>
      <c r="D17724" s="21" t="s">
        <v>172695</v>
      </c>
      <c r="E17724" s="22">
        <v>10</v>
      </c>
      <c r="F17724" s="21" t="s">
        <v>172939</v>
      </c>
      <c r="G17724" s="22">
        <v>1</v>
      </c>
      <c r="H17724" s="22">
        <v>71</v>
      </c>
      <c r="I17724" s="21" t="s">
        <v>214081</v>
      </c>
    </row>
    <row r="17725" spans="1:9" ht="32" customHeight="1">
      <c r="A17725" s="19" t="s">
        <v>214082</v>
      </c>
      <c r="B17725" s="20" t="s">
        <v>189717</v>
      </c>
      <c r="C17725" s="22">
        <v>41</v>
      </c>
      <c r="D17725" s="21" t="s">
        <v>214083</v>
      </c>
      <c r="E17725" s="22">
        <v>103</v>
      </c>
      <c r="F17725" s="21" t="s">
        <v>180058</v>
      </c>
      <c r="G17725" s="22">
        <v>7</v>
      </c>
      <c r="H17725" s="22">
        <v>154</v>
      </c>
      <c r="I17725" s="21" t="s">
        <v>214084</v>
      </c>
    </row>
    <row r="17726" spans="1:9" ht="32" customHeight="1">
      <c r="A17726" s="19" t="s">
        <v>214085</v>
      </c>
      <c r="B17726" s="20" t="s">
        <v>175753</v>
      </c>
      <c r="C17726" s="22">
        <v>57</v>
      </c>
      <c r="D17726" s="21" t="s">
        <v>210984</v>
      </c>
      <c r="E17726" s="22">
        <v>103</v>
      </c>
      <c r="F17726" s="21" t="s">
        <v>178317</v>
      </c>
      <c r="G17726" s="22">
        <v>14</v>
      </c>
      <c r="H17726" s="22">
        <v>177</v>
      </c>
      <c r="I17726" s="21" t="s">
        <v>214086</v>
      </c>
    </row>
    <row r="17727" spans="1:9" ht="32" customHeight="1">
      <c r="A17727" s="19" t="s">
        <v>214087</v>
      </c>
      <c r="B17727" s="20" t="s">
        <v>170250</v>
      </c>
      <c r="C17727" s="22">
        <v>34</v>
      </c>
      <c r="D17727" s="22">
        <v>50</v>
      </c>
      <c r="E17727" s="22">
        <v>51</v>
      </c>
      <c r="F17727" s="21" t="s">
        <v>170065</v>
      </c>
      <c r="G17727" s="22">
        <v>17</v>
      </c>
      <c r="H17727" s="22">
        <v>105</v>
      </c>
      <c r="I17727" s="21" t="s">
        <v>214088</v>
      </c>
    </row>
    <row r="17728" spans="1:9" ht="32" customHeight="1">
      <c r="A17728" s="19" t="s">
        <v>214089</v>
      </c>
      <c r="B17728" s="20" t="s">
        <v>172076</v>
      </c>
      <c r="C17728" s="22">
        <v>46</v>
      </c>
      <c r="D17728" s="21" t="s">
        <v>170769</v>
      </c>
      <c r="E17728" s="22">
        <v>17</v>
      </c>
      <c r="F17728" s="39">
        <v>34375</v>
      </c>
      <c r="G17728" s="22">
        <v>33</v>
      </c>
      <c r="H17728" s="22">
        <v>99</v>
      </c>
      <c r="I17728" s="21" t="s">
        <v>214090</v>
      </c>
    </row>
    <row r="17729" spans="1:9" ht="32" customHeight="1">
      <c r="A17729" s="19" t="s">
        <v>214091</v>
      </c>
      <c r="B17729" s="20" t="s">
        <v>177063</v>
      </c>
      <c r="C17729" s="22">
        <v>29</v>
      </c>
      <c r="D17729" s="21" t="s">
        <v>169759</v>
      </c>
      <c r="E17729" s="22">
        <v>42</v>
      </c>
      <c r="F17729" s="21" t="s">
        <v>179102</v>
      </c>
      <c r="G17729" s="22">
        <v>44</v>
      </c>
      <c r="H17729" s="22">
        <v>118</v>
      </c>
      <c r="I17729" s="21" t="s">
        <v>214092</v>
      </c>
    </row>
    <row r="17730" spans="1:9" ht="44" customHeight="1">
      <c r="A17730" s="19" t="s">
        <v>214093</v>
      </c>
      <c r="B17730" s="20" t="s">
        <v>170195</v>
      </c>
      <c r="C17730" s="22">
        <v>21</v>
      </c>
      <c r="D17730" s="21" t="s">
        <v>176657</v>
      </c>
      <c r="E17730" s="22">
        <v>74</v>
      </c>
      <c r="F17730" s="21" t="s">
        <v>181091</v>
      </c>
      <c r="G17730" s="22">
        <v>3</v>
      </c>
      <c r="H17730" s="22">
        <v>101</v>
      </c>
      <c r="I17730" s="21" t="s">
        <v>214094</v>
      </c>
    </row>
    <row r="17731" spans="1:9" ht="32" customHeight="1">
      <c r="A17731" s="19" t="s">
        <v>214095</v>
      </c>
      <c r="B17731" s="20" t="s">
        <v>177111</v>
      </c>
      <c r="C17731" s="22">
        <v>28</v>
      </c>
      <c r="D17731" s="21" t="s">
        <v>175597</v>
      </c>
      <c r="E17731" s="22">
        <v>44</v>
      </c>
      <c r="F17731" s="21" t="s">
        <v>182445</v>
      </c>
      <c r="G17731" s="22">
        <v>11</v>
      </c>
      <c r="H17731" s="22">
        <v>86</v>
      </c>
      <c r="I17731" s="21" t="s">
        <v>214096</v>
      </c>
    </row>
    <row r="17732" spans="1:9" ht="32" customHeight="1">
      <c r="A17732" s="19" t="s">
        <v>214097</v>
      </c>
      <c r="B17732" s="20" t="s">
        <v>175089</v>
      </c>
      <c r="C17732" s="22">
        <v>40</v>
      </c>
      <c r="D17732" s="21" t="s">
        <v>174503</v>
      </c>
      <c r="E17732" s="22">
        <v>53</v>
      </c>
      <c r="F17732" s="22">
        <v>0</v>
      </c>
      <c r="G17732" s="22">
        <v>0</v>
      </c>
      <c r="H17732" s="22">
        <v>96</v>
      </c>
      <c r="I17732" s="21" t="s">
        <v>214098</v>
      </c>
    </row>
    <row r="17733" spans="1:9" ht="32" customHeight="1">
      <c r="A17733" s="19" t="s">
        <v>214099</v>
      </c>
      <c r="B17733" s="20" t="s">
        <v>173346</v>
      </c>
      <c r="C17733" s="22">
        <v>3</v>
      </c>
      <c r="D17733" s="21" t="s">
        <v>214100</v>
      </c>
      <c r="E17733" s="22">
        <v>157</v>
      </c>
      <c r="F17733" s="21" t="s">
        <v>173346</v>
      </c>
      <c r="G17733" s="22">
        <v>3</v>
      </c>
      <c r="H17733" s="22">
        <v>166</v>
      </c>
      <c r="I17733" s="21" t="s">
        <v>214101</v>
      </c>
    </row>
    <row r="17734" spans="1:9" ht="32" customHeight="1">
      <c r="A17734" s="19" t="s">
        <v>214102</v>
      </c>
      <c r="B17734" s="20" t="s">
        <v>173346</v>
      </c>
      <c r="C17734" s="22">
        <v>3</v>
      </c>
      <c r="D17734" s="21" t="s">
        <v>214100</v>
      </c>
      <c r="E17734" s="22">
        <v>157</v>
      </c>
      <c r="F17734" s="21" t="s">
        <v>173346</v>
      </c>
      <c r="G17734" s="22">
        <v>3</v>
      </c>
      <c r="H17734" s="22">
        <v>166</v>
      </c>
      <c r="I17734" s="21" t="s">
        <v>214103</v>
      </c>
    </row>
    <row r="17735" spans="1:9" ht="32" customHeight="1">
      <c r="A17735" s="19" t="s">
        <v>214104</v>
      </c>
      <c r="B17735" s="20" t="s">
        <v>174741</v>
      </c>
      <c r="C17735" s="22">
        <v>25</v>
      </c>
      <c r="D17735" s="21" t="s">
        <v>175839</v>
      </c>
      <c r="E17735" s="22">
        <v>22</v>
      </c>
      <c r="F17735" s="21" t="s">
        <v>173752</v>
      </c>
      <c r="G17735" s="22">
        <v>20</v>
      </c>
      <c r="H17735" s="22">
        <v>70</v>
      </c>
      <c r="I17735" s="21" t="s">
        <v>214105</v>
      </c>
    </row>
    <row r="17736" spans="1:9" ht="32" customHeight="1">
      <c r="A17736" s="19" t="s">
        <v>214106</v>
      </c>
      <c r="B17736" s="20" t="s">
        <v>176188</v>
      </c>
      <c r="C17736" s="22">
        <v>15</v>
      </c>
      <c r="D17736" s="21" t="s">
        <v>173310</v>
      </c>
      <c r="E17736" s="22">
        <v>41</v>
      </c>
      <c r="F17736" s="21" t="s">
        <v>179011</v>
      </c>
      <c r="G17736" s="22">
        <v>59</v>
      </c>
      <c r="H17736" s="22">
        <v>118</v>
      </c>
      <c r="I17736" s="21" t="s">
        <v>214107</v>
      </c>
    </row>
    <row r="17737" spans="1:9" ht="32" customHeight="1">
      <c r="A17737" s="19" t="s">
        <v>214108</v>
      </c>
      <c r="B17737" s="20" t="s">
        <v>178544</v>
      </c>
      <c r="C17737" s="22">
        <v>47</v>
      </c>
      <c r="D17737" s="21" t="s">
        <v>190233</v>
      </c>
      <c r="E17737" s="22">
        <v>106</v>
      </c>
      <c r="F17737" s="21" t="s">
        <v>175628</v>
      </c>
      <c r="G17737" s="22">
        <v>15</v>
      </c>
      <c r="H17737" s="22">
        <v>171</v>
      </c>
      <c r="I17737" s="21" t="s">
        <v>214109</v>
      </c>
    </row>
    <row r="17738" spans="1:9" ht="32" customHeight="1">
      <c r="A17738" s="19" t="s">
        <v>214110</v>
      </c>
      <c r="B17738" s="20" t="s">
        <v>193948</v>
      </c>
      <c r="C17738" s="22">
        <v>82</v>
      </c>
      <c r="D17738" s="21" t="s">
        <v>172746</v>
      </c>
      <c r="E17738" s="22">
        <v>28</v>
      </c>
      <c r="F17738" s="21" t="s">
        <v>187003</v>
      </c>
      <c r="G17738" s="22">
        <v>7</v>
      </c>
      <c r="H17738" s="22">
        <v>120</v>
      </c>
      <c r="I17738" s="21" t="s">
        <v>214111</v>
      </c>
    </row>
    <row r="17739" spans="1:9" ht="32" customHeight="1">
      <c r="A17739" s="19" t="s">
        <v>214112</v>
      </c>
      <c r="B17739" s="20" t="s">
        <v>181914</v>
      </c>
      <c r="C17739" s="22">
        <v>17</v>
      </c>
      <c r="D17739" s="21" t="s">
        <v>186936</v>
      </c>
      <c r="E17739" s="22">
        <v>94</v>
      </c>
      <c r="F17739" s="21" t="s">
        <v>170526</v>
      </c>
      <c r="G17739" s="22">
        <v>23</v>
      </c>
      <c r="H17739" s="22">
        <v>137</v>
      </c>
      <c r="I17739" s="21" t="s">
        <v>214113</v>
      </c>
    </row>
    <row r="17740" spans="1:9" ht="32" customHeight="1">
      <c r="A17740" s="19" t="s">
        <v>214114</v>
      </c>
      <c r="B17740" s="20" t="s">
        <v>171818</v>
      </c>
      <c r="C17740" s="22">
        <v>41</v>
      </c>
      <c r="D17740" s="21" t="s">
        <v>162736</v>
      </c>
      <c r="E17740" s="22">
        <v>71</v>
      </c>
      <c r="F17740" s="21" t="s">
        <v>163308</v>
      </c>
      <c r="G17740" s="22">
        <v>13</v>
      </c>
      <c r="H17740" s="22">
        <v>128</v>
      </c>
      <c r="I17740" s="21" t="s">
        <v>214115</v>
      </c>
    </row>
    <row r="17741" spans="1:9" ht="32" customHeight="1">
      <c r="A17741" s="19" t="s">
        <v>214116</v>
      </c>
      <c r="B17741" s="20" t="s">
        <v>178430</v>
      </c>
      <c r="C17741" s="22">
        <v>48</v>
      </c>
      <c r="D17741" s="21" t="s">
        <v>204922</v>
      </c>
      <c r="E17741" s="22">
        <v>69</v>
      </c>
      <c r="F17741" s="21" t="s">
        <v>172858</v>
      </c>
      <c r="G17741" s="22">
        <v>41</v>
      </c>
      <c r="H17741" s="22">
        <v>161</v>
      </c>
      <c r="I17741" s="21" t="s">
        <v>214117</v>
      </c>
    </row>
    <row r="17742" spans="1:9" ht="32" customHeight="1">
      <c r="A17742" s="19" t="s">
        <v>214118</v>
      </c>
      <c r="B17742" s="24">
        <v>100</v>
      </c>
      <c r="C17742" s="22">
        <v>74</v>
      </c>
      <c r="D17742" s="22">
        <v>0</v>
      </c>
      <c r="E17742" s="22">
        <v>0</v>
      </c>
      <c r="F17742" s="22">
        <v>0</v>
      </c>
      <c r="G17742" s="22">
        <v>0</v>
      </c>
      <c r="H17742" s="22">
        <v>77</v>
      </c>
      <c r="I17742" s="21" t="s">
        <v>214119</v>
      </c>
    </row>
    <row r="17743" spans="1:9" ht="32" customHeight="1">
      <c r="A17743" s="19" t="s">
        <v>214120</v>
      </c>
      <c r="B17743" s="20" t="s">
        <v>172742</v>
      </c>
      <c r="C17743" s="22">
        <v>45</v>
      </c>
      <c r="D17743" s="21" t="s">
        <v>170065</v>
      </c>
      <c r="E17743" s="22">
        <v>9</v>
      </c>
      <c r="F17743" s="22">
        <v>0</v>
      </c>
      <c r="G17743" s="22">
        <v>0</v>
      </c>
      <c r="H17743" s="22">
        <v>57</v>
      </c>
      <c r="I17743" s="21" t="s">
        <v>214121</v>
      </c>
    </row>
    <row r="17744" spans="1:9" ht="32" customHeight="1">
      <c r="A17744" s="19" t="s">
        <v>214122</v>
      </c>
      <c r="B17744" s="20" t="s">
        <v>191212</v>
      </c>
      <c r="C17744" s="22">
        <v>8</v>
      </c>
      <c r="D17744" s="21" t="s">
        <v>186387</v>
      </c>
      <c r="E17744" s="22">
        <v>69</v>
      </c>
      <c r="F17744" s="22">
        <v>0</v>
      </c>
      <c r="G17744" s="22">
        <v>0</v>
      </c>
      <c r="H17744" s="22">
        <v>80</v>
      </c>
      <c r="I17744" s="21" t="s">
        <v>214123</v>
      </c>
    </row>
    <row r="17745" spans="1:9" ht="32" customHeight="1">
      <c r="A17745" s="19" t="s">
        <v>214124</v>
      </c>
      <c r="B17745" s="20" t="s">
        <v>171094</v>
      </c>
      <c r="C17745" s="22">
        <v>55</v>
      </c>
      <c r="D17745" s="21" t="s">
        <v>172183</v>
      </c>
      <c r="E17745" s="22">
        <v>14</v>
      </c>
      <c r="F17745" s="21" t="s">
        <v>181284</v>
      </c>
      <c r="G17745" s="22">
        <v>45</v>
      </c>
      <c r="H17745" s="22">
        <v>117</v>
      </c>
      <c r="I17745" s="21" t="s">
        <v>214125</v>
      </c>
    </row>
    <row r="17746" spans="1:9" ht="32" customHeight="1">
      <c r="A17746" s="19" t="s">
        <v>214126</v>
      </c>
      <c r="B17746" s="20" t="s">
        <v>176079</v>
      </c>
      <c r="C17746" s="22">
        <v>56</v>
      </c>
      <c r="D17746" s="21" t="s">
        <v>169719</v>
      </c>
      <c r="E17746" s="22">
        <v>33</v>
      </c>
      <c r="F17746" s="21" t="s">
        <v>170543</v>
      </c>
      <c r="G17746" s="22">
        <v>4</v>
      </c>
      <c r="H17746" s="22">
        <v>96</v>
      </c>
      <c r="I17746" s="21" t="s">
        <v>214127</v>
      </c>
    </row>
    <row r="17747" spans="1:9" ht="32" customHeight="1">
      <c r="A17747" s="19" t="s">
        <v>214128</v>
      </c>
      <c r="B17747" s="20" t="s">
        <v>178938</v>
      </c>
      <c r="C17747" s="22">
        <v>11</v>
      </c>
      <c r="D17747" s="21" t="s">
        <v>196453</v>
      </c>
      <c r="E17747" s="22">
        <v>157</v>
      </c>
      <c r="F17747" s="22">
        <v>4</v>
      </c>
      <c r="G17747" s="22">
        <v>7</v>
      </c>
      <c r="H17747" s="22">
        <v>178</v>
      </c>
      <c r="I17747" s="21" t="s">
        <v>214129</v>
      </c>
    </row>
    <row r="17748" spans="1:9" ht="32" customHeight="1">
      <c r="A17748" s="19" t="s">
        <v>214130</v>
      </c>
      <c r="B17748" s="20" t="s">
        <v>193063</v>
      </c>
      <c r="C17748" s="22">
        <v>67</v>
      </c>
      <c r="D17748" s="21" t="s">
        <v>185804</v>
      </c>
      <c r="E17748" s="22">
        <v>19</v>
      </c>
      <c r="F17748" s="21" t="s">
        <v>174076</v>
      </c>
      <c r="G17748" s="22">
        <v>4</v>
      </c>
      <c r="H17748" s="22">
        <v>93</v>
      </c>
      <c r="I17748" s="21" t="s">
        <v>214131</v>
      </c>
    </row>
    <row r="17749" spans="1:9" ht="32" customHeight="1">
      <c r="A17749" s="19" t="s">
        <v>214132</v>
      </c>
      <c r="B17749" s="20" t="s">
        <v>184961</v>
      </c>
      <c r="C17749" s="22">
        <v>106</v>
      </c>
      <c r="D17749" s="22">
        <v>0</v>
      </c>
      <c r="E17749" s="22">
        <v>0</v>
      </c>
      <c r="F17749" s="21" t="s">
        <v>173544</v>
      </c>
      <c r="G17749" s="22">
        <v>4</v>
      </c>
      <c r="H17749" s="22">
        <v>113</v>
      </c>
      <c r="I17749" s="21" t="s">
        <v>214133</v>
      </c>
    </row>
    <row r="17750" spans="1:9" ht="32" customHeight="1">
      <c r="A17750" s="19" t="s">
        <v>214134</v>
      </c>
      <c r="B17750" s="20" t="s">
        <v>214135</v>
      </c>
      <c r="C17750" s="22">
        <v>58</v>
      </c>
      <c r="D17750" s="22">
        <v>0</v>
      </c>
      <c r="E17750" s="22">
        <v>0</v>
      </c>
      <c r="F17750" s="21" t="s">
        <v>169776</v>
      </c>
      <c r="G17750" s="22">
        <v>1</v>
      </c>
      <c r="H17750" s="22">
        <v>62</v>
      </c>
      <c r="I17750" s="21" t="s">
        <v>214136</v>
      </c>
    </row>
    <row r="17751" spans="1:9" ht="32" customHeight="1">
      <c r="A17751" s="19" t="s">
        <v>214137</v>
      </c>
      <c r="B17751" s="20" t="s">
        <v>175430</v>
      </c>
      <c r="C17751" s="22">
        <v>74</v>
      </c>
      <c r="D17751" s="22">
        <v>0</v>
      </c>
      <c r="E17751" s="22">
        <v>0</v>
      </c>
      <c r="F17751" s="21" t="s">
        <v>170757</v>
      </c>
      <c r="G17751" s="22">
        <v>1</v>
      </c>
      <c r="H17751" s="22">
        <v>78</v>
      </c>
      <c r="I17751" s="21" t="s">
        <v>214138</v>
      </c>
    </row>
    <row r="17752" spans="1:9" ht="32" customHeight="1">
      <c r="A17752" s="19" t="s">
        <v>214139</v>
      </c>
      <c r="B17752" s="24">
        <v>90</v>
      </c>
      <c r="C17752" s="22">
        <v>54</v>
      </c>
      <c r="D17752" s="22">
        <v>0</v>
      </c>
      <c r="E17752" s="22">
        <v>0</v>
      </c>
      <c r="F17752" s="22">
        <v>10</v>
      </c>
      <c r="G17752" s="22">
        <v>6</v>
      </c>
      <c r="H17752" s="22">
        <v>63</v>
      </c>
      <c r="I17752" s="21" t="s">
        <v>214140</v>
      </c>
    </row>
    <row r="17753" spans="1:9" ht="32" customHeight="1">
      <c r="A17753" s="19" t="s">
        <v>214141</v>
      </c>
      <c r="B17753" s="20" t="s">
        <v>171306</v>
      </c>
      <c r="C17753" s="22">
        <v>10</v>
      </c>
      <c r="D17753" s="21" t="s">
        <v>190276</v>
      </c>
      <c r="E17753" s="22">
        <v>39</v>
      </c>
      <c r="F17753" s="21" t="s">
        <v>184496</v>
      </c>
      <c r="G17753" s="22">
        <v>37</v>
      </c>
      <c r="H17753" s="22">
        <v>89</v>
      </c>
      <c r="I17753" s="21" t="s">
        <v>214142</v>
      </c>
    </row>
    <row r="17754" spans="1:9" ht="32" customHeight="1">
      <c r="A17754" s="19" t="s">
        <v>214143</v>
      </c>
      <c r="B17754" s="20" t="s">
        <v>198903</v>
      </c>
      <c r="C17754" s="22">
        <v>10</v>
      </c>
      <c r="D17754" s="21" t="s">
        <v>180872</v>
      </c>
      <c r="E17754" s="22">
        <v>111</v>
      </c>
      <c r="F17754" s="21" t="s">
        <v>170133</v>
      </c>
      <c r="G17754" s="22">
        <v>8</v>
      </c>
      <c r="H17754" s="22">
        <v>132</v>
      </c>
      <c r="I17754" s="21" t="s">
        <v>214144</v>
      </c>
    </row>
    <row r="17755" spans="1:9" ht="32" customHeight="1">
      <c r="A17755" s="19" t="s">
        <v>214145</v>
      </c>
      <c r="B17755" s="20" t="s">
        <v>172942</v>
      </c>
      <c r="C17755" s="22">
        <v>48</v>
      </c>
      <c r="D17755" s="21" t="s">
        <v>179871</v>
      </c>
      <c r="E17755" s="22">
        <v>10</v>
      </c>
      <c r="F17755" s="21" t="s">
        <v>195996</v>
      </c>
      <c r="G17755" s="22">
        <v>21</v>
      </c>
      <c r="H17755" s="22">
        <v>82</v>
      </c>
      <c r="I17755" s="21" t="s">
        <v>214146</v>
      </c>
    </row>
    <row r="17756" spans="1:9" ht="32" customHeight="1">
      <c r="A17756" s="19" t="s">
        <v>214147</v>
      </c>
      <c r="B17756" s="20" t="s">
        <v>185055</v>
      </c>
      <c r="C17756" s="22">
        <v>96</v>
      </c>
      <c r="D17756" s="21" t="s">
        <v>182336</v>
      </c>
      <c r="E17756" s="22">
        <v>100</v>
      </c>
      <c r="F17756" s="21" t="s">
        <v>169811</v>
      </c>
      <c r="G17756" s="22">
        <v>42</v>
      </c>
      <c r="H17756" s="22">
        <v>241</v>
      </c>
      <c r="I17756" s="21" t="s">
        <v>214148</v>
      </c>
    </row>
    <row r="17757" spans="1:9" ht="32" customHeight="1">
      <c r="A17757" s="19" t="s">
        <v>214149</v>
      </c>
      <c r="B17757" s="20" t="s">
        <v>189062</v>
      </c>
      <c r="C17757" s="22">
        <v>90</v>
      </c>
      <c r="D17757" s="21" t="s">
        <v>173305</v>
      </c>
      <c r="E17757" s="22">
        <v>100</v>
      </c>
      <c r="F17757" s="21" t="s">
        <v>183729</v>
      </c>
      <c r="G17757" s="22">
        <v>42</v>
      </c>
      <c r="H17757" s="22">
        <v>235</v>
      </c>
      <c r="I17757" s="21" t="s">
        <v>214150</v>
      </c>
    </row>
    <row r="17758" spans="1:9" ht="32" customHeight="1">
      <c r="A17758" s="19" t="s">
        <v>214151</v>
      </c>
      <c r="B17758" s="20" t="s">
        <v>170173</v>
      </c>
      <c r="C17758" s="22">
        <v>43</v>
      </c>
      <c r="D17758" s="21" t="s">
        <v>176478</v>
      </c>
      <c r="E17758" s="22">
        <v>19</v>
      </c>
      <c r="F17758" s="21" t="s">
        <v>170948</v>
      </c>
      <c r="G17758" s="22">
        <v>1</v>
      </c>
      <c r="H17758" s="22">
        <v>66</v>
      </c>
      <c r="I17758" s="21" t="s">
        <v>214152</v>
      </c>
    </row>
    <row r="17759" spans="1:9" ht="32" customHeight="1">
      <c r="A17759" s="19" t="s">
        <v>214153</v>
      </c>
      <c r="B17759" s="20" t="s">
        <v>170796</v>
      </c>
      <c r="C17759" s="22">
        <v>1</v>
      </c>
      <c r="D17759" s="21" t="s">
        <v>173913</v>
      </c>
      <c r="E17759" s="22">
        <v>95</v>
      </c>
      <c r="F17759" s="21" t="s">
        <v>169728</v>
      </c>
      <c r="G17759" s="22">
        <v>9</v>
      </c>
      <c r="H17759" s="22">
        <v>108</v>
      </c>
      <c r="I17759" s="21" t="s">
        <v>214154</v>
      </c>
    </row>
    <row r="17760" spans="1:9" ht="32" customHeight="1">
      <c r="A17760" s="19" t="s">
        <v>214155</v>
      </c>
      <c r="B17760" s="20" t="s">
        <v>176058</v>
      </c>
      <c r="C17760" s="22">
        <v>1</v>
      </c>
      <c r="D17760" s="21" t="s">
        <v>170832</v>
      </c>
      <c r="E17760" s="22">
        <v>67</v>
      </c>
      <c r="F17760" s="21" t="s">
        <v>170089</v>
      </c>
      <c r="G17760" s="22">
        <v>4</v>
      </c>
      <c r="H17760" s="22">
        <v>75</v>
      </c>
      <c r="I17760" s="21" t="s">
        <v>214156</v>
      </c>
    </row>
    <row r="17761" spans="1:9" ht="32" customHeight="1">
      <c r="A17761" s="19" t="s">
        <v>214157</v>
      </c>
      <c r="B17761" s="20" t="s">
        <v>172421</v>
      </c>
      <c r="C17761" s="22">
        <v>3</v>
      </c>
      <c r="D17761" s="21" t="s">
        <v>180501</v>
      </c>
      <c r="E17761" s="22">
        <v>126</v>
      </c>
      <c r="F17761" s="22">
        <v>0</v>
      </c>
      <c r="G17761" s="22">
        <v>0</v>
      </c>
      <c r="H17761" s="22">
        <v>132</v>
      </c>
      <c r="I17761" s="21" t="s">
        <v>214158</v>
      </c>
    </row>
    <row r="17762" spans="1:9" ht="32" customHeight="1">
      <c r="A17762" s="19" t="s">
        <v>214159</v>
      </c>
      <c r="B17762" s="20" t="s">
        <v>179766</v>
      </c>
      <c r="C17762" s="22">
        <v>12</v>
      </c>
      <c r="D17762" s="21" t="s">
        <v>172168</v>
      </c>
      <c r="E17762" s="22">
        <v>79</v>
      </c>
      <c r="F17762" s="21" t="s">
        <v>179766</v>
      </c>
      <c r="G17762" s="22">
        <v>12</v>
      </c>
      <c r="H17762" s="22">
        <v>106</v>
      </c>
      <c r="I17762" s="21" t="s">
        <v>214160</v>
      </c>
    </row>
    <row r="17763" spans="1:9" ht="44" customHeight="1">
      <c r="A17763" s="19" t="s">
        <v>214161</v>
      </c>
      <c r="B17763" s="20" t="s">
        <v>173316</v>
      </c>
      <c r="C17763" s="22">
        <v>13</v>
      </c>
      <c r="D17763" s="21" t="s">
        <v>199041</v>
      </c>
      <c r="E17763" s="22">
        <v>150</v>
      </c>
      <c r="F17763" s="21" t="s">
        <v>174362</v>
      </c>
      <c r="G17763" s="22">
        <v>1</v>
      </c>
      <c r="H17763" s="22">
        <v>167</v>
      </c>
      <c r="I17763" s="21" t="s">
        <v>214162</v>
      </c>
    </row>
    <row r="17764" spans="1:9" ht="32" customHeight="1">
      <c r="A17764" s="19" t="s">
        <v>214163</v>
      </c>
      <c r="B17764" s="20" t="s">
        <v>173615</v>
      </c>
      <c r="C17764" s="22">
        <v>51</v>
      </c>
      <c r="D17764" s="21" t="s">
        <v>189263</v>
      </c>
      <c r="E17764" s="22">
        <v>83</v>
      </c>
      <c r="F17764" s="21" t="s">
        <v>170990</v>
      </c>
      <c r="G17764" s="22">
        <v>1</v>
      </c>
      <c r="H17764" s="22">
        <v>138</v>
      </c>
      <c r="I17764" s="21" t="s">
        <v>214164</v>
      </c>
    </row>
    <row r="17765" spans="1:9" ht="32" customHeight="1">
      <c r="A17765" s="19" t="s">
        <v>214165</v>
      </c>
      <c r="B17765" s="20" t="s">
        <v>171179</v>
      </c>
      <c r="C17765" s="22">
        <v>71</v>
      </c>
      <c r="D17765" s="21" t="s">
        <v>175427</v>
      </c>
      <c r="E17765" s="22">
        <v>50</v>
      </c>
      <c r="F17765" s="21" t="s">
        <v>200641</v>
      </c>
      <c r="G17765" s="22">
        <v>14</v>
      </c>
      <c r="H17765" s="22">
        <v>138</v>
      </c>
      <c r="I17765" s="21" t="s">
        <v>214166</v>
      </c>
    </row>
    <row r="17766" spans="1:9" ht="32" customHeight="1">
      <c r="A17766" s="19" t="s">
        <v>214167</v>
      </c>
      <c r="B17766" s="20" t="s">
        <v>214168</v>
      </c>
      <c r="C17766" s="22">
        <v>76</v>
      </c>
      <c r="D17766" s="21" t="s">
        <v>185797</v>
      </c>
      <c r="E17766" s="22">
        <v>50</v>
      </c>
      <c r="F17766" s="21" t="s">
        <v>170250</v>
      </c>
      <c r="G17766" s="22">
        <v>63</v>
      </c>
      <c r="H17766" s="22">
        <v>192</v>
      </c>
      <c r="I17766" s="21" t="s">
        <v>214169</v>
      </c>
    </row>
    <row r="17767" spans="1:9" ht="32" customHeight="1">
      <c r="A17767" s="19" t="s">
        <v>214170</v>
      </c>
      <c r="B17767" s="20" t="s">
        <v>173246</v>
      </c>
      <c r="C17767" s="22">
        <v>2</v>
      </c>
      <c r="D17767" s="21" t="s">
        <v>184222</v>
      </c>
      <c r="E17767" s="22">
        <v>258</v>
      </c>
      <c r="F17767" s="21" t="s">
        <v>171077</v>
      </c>
      <c r="G17767" s="22">
        <v>64</v>
      </c>
      <c r="H17767" s="22">
        <v>327</v>
      </c>
      <c r="I17767" s="21" t="s">
        <v>214171</v>
      </c>
    </row>
    <row r="17768" spans="1:9" ht="32" customHeight="1">
      <c r="A17768" s="19" t="s">
        <v>214172</v>
      </c>
      <c r="B17768" s="20" t="s">
        <v>195003</v>
      </c>
      <c r="C17768" s="22">
        <v>74</v>
      </c>
      <c r="D17768" s="21" t="s">
        <v>195004</v>
      </c>
      <c r="E17768" s="22">
        <v>214</v>
      </c>
      <c r="F17768" s="21" t="s">
        <v>175847</v>
      </c>
      <c r="G17768" s="22">
        <v>4</v>
      </c>
      <c r="H17768" s="22">
        <v>295</v>
      </c>
      <c r="I17768" s="21" t="s">
        <v>214173</v>
      </c>
    </row>
    <row r="17769" spans="1:9" ht="32" customHeight="1">
      <c r="A17769" s="19" t="s">
        <v>214174</v>
      </c>
      <c r="B17769" s="20" t="s">
        <v>214175</v>
      </c>
      <c r="C17769" s="22">
        <v>157</v>
      </c>
      <c r="D17769" s="21" t="s">
        <v>170713</v>
      </c>
      <c r="E17769" s="22">
        <v>14</v>
      </c>
      <c r="F17769" s="21" t="s">
        <v>171336</v>
      </c>
      <c r="G17769" s="22">
        <v>27</v>
      </c>
      <c r="H17769" s="22">
        <v>201</v>
      </c>
      <c r="I17769" s="21" t="s">
        <v>214176</v>
      </c>
    </row>
    <row r="17770" spans="1:9" ht="32" customHeight="1">
      <c r="A17770" s="19" t="s">
        <v>214177</v>
      </c>
      <c r="B17770" s="20" t="s">
        <v>176294</v>
      </c>
      <c r="C17770" s="22">
        <v>4</v>
      </c>
      <c r="D17770" s="21" t="s">
        <v>174977</v>
      </c>
      <c r="E17770" s="22">
        <v>159</v>
      </c>
      <c r="F17770" s="21" t="s">
        <v>211396</v>
      </c>
      <c r="G17770" s="22">
        <v>11</v>
      </c>
      <c r="H17770" s="22">
        <v>177</v>
      </c>
      <c r="I17770" s="21" t="s">
        <v>214178</v>
      </c>
    </row>
    <row r="17771" spans="1:9" ht="32" customHeight="1">
      <c r="A17771" s="19" t="s">
        <v>214179</v>
      </c>
      <c r="B17771" s="20" t="s">
        <v>176294</v>
      </c>
      <c r="C17771" s="22">
        <v>4</v>
      </c>
      <c r="D17771" s="21" t="s">
        <v>174977</v>
      </c>
      <c r="E17771" s="22">
        <v>159</v>
      </c>
      <c r="F17771" s="21" t="s">
        <v>211396</v>
      </c>
      <c r="G17771" s="22">
        <v>11</v>
      </c>
      <c r="H17771" s="22">
        <v>177</v>
      </c>
      <c r="I17771" s="21" t="s">
        <v>214180</v>
      </c>
    </row>
    <row r="17772" spans="1:9" ht="32" customHeight="1">
      <c r="A17772" s="19" t="s">
        <v>214181</v>
      </c>
      <c r="B17772" s="20" t="s">
        <v>170485</v>
      </c>
      <c r="C17772" s="22">
        <v>36</v>
      </c>
      <c r="D17772" s="21" t="s">
        <v>174001</v>
      </c>
      <c r="E17772" s="22">
        <v>46</v>
      </c>
      <c r="F17772" s="21" t="s">
        <v>170252</v>
      </c>
      <c r="G17772" s="22">
        <v>5</v>
      </c>
      <c r="H17772" s="22">
        <v>90</v>
      </c>
      <c r="I17772" s="21" t="s">
        <v>214182</v>
      </c>
    </row>
    <row r="17773" spans="1:9" ht="32" customHeight="1">
      <c r="A17773" s="19" t="s">
        <v>214183</v>
      </c>
      <c r="B17773" s="20" t="s">
        <v>191306</v>
      </c>
      <c r="C17773" s="22">
        <v>87</v>
      </c>
      <c r="D17773" s="21" t="s">
        <v>171150</v>
      </c>
      <c r="E17773" s="22">
        <v>46</v>
      </c>
      <c r="F17773" s="21" t="s">
        <v>173741</v>
      </c>
      <c r="G17773" s="22">
        <v>15</v>
      </c>
      <c r="H17773" s="22">
        <v>151</v>
      </c>
      <c r="I17773" s="21" t="s">
        <v>214184</v>
      </c>
    </row>
    <row r="17774" spans="1:9" ht="32" customHeight="1">
      <c r="A17774" s="19" t="s">
        <v>214185</v>
      </c>
      <c r="B17774" s="20" t="s">
        <v>180572</v>
      </c>
      <c r="C17774" s="22">
        <v>73</v>
      </c>
      <c r="D17774" s="22">
        <v>0</v>
      </c>
      <c r="E17774" s="22">
        <v>0</v>
      </c>
      <c r="F17774" s="21" t="s">
        <v>182388</v>
      </c>
      <c r="G17774" s="22">
        <v>12</v>
      </c>
      <c r="H17774" s="22">
        <v>88</v>
      </c>
      <c r="I17774" s="21" t="s">
        <v>214186</v>
      </c>
    </row>
    <row r="17775" spans="1:9" ht="32" customHeight="1">
      <c r="A17775" s="19" t="s">
        <v>214187</v>
      </c>
      <c r="B17775" s="20" t="s">
        <v>180572</v>
      </c>
      <c r="C17775" s="22">
        <v>73</v>
      </c>
      <c r="D17775" s="22">
        <v>0</v>
      </c>
      <c r="E17775" s="22">
        <v>0</v>
      </c>
      <c r="F17775" s="21" t="s">
        <v>182388</v>
      </c>
      <c r="G17775" s="22">
        <v>12</v>
      </c>
      <c r="H17775" s="22">
        <v>88</v>
      </c>
      <c r="I17775" s="21" t="s">
        <v>214188</v>
      </c>
    </row>
    <row r="17776" spans="1:9" ht="32" customHeight="1">
      <c r="A17776" s="19" t="s">
        <v>214189</v>
      </c>
      <c r="B17776" s="24">
        <v>0</v>
      </c>
      <c r="C17776" s="22">
        <v>0</v>
      </c>
      <c r="D17776" s="21" t="s">
        <v>190304</v>
      </c>
      <c r="E17776" s="22">
        <v>105</v>
      </c>
      <c r="F17776" s="21" t="s">
        <v>171013</v>
      </c>
      <c r="G17776" s="22">
        <v>1</v>
      </c>
      <c r="H17776" s="22">
        <v>109</v>
      </c>
      <c r="I17776" s="21" t="s">
        <v>214190</v>
      </c>
    </row>
    <row r="17777" spans="1:9" ht="32" customHeight="1">
      <c r="A17777" s="19" t="s">
        <v>214191</v>
      </c>
      <c r="B17777" s="20" t="s">
        <v>175920</v>
      </c>
      <c r="C17777" s="22">
        <v>49</v>
      </c>
      <c r="D17777" s="21" t="s">
        <v>181762</v>
      </c>
      <c r="E17777" s="22">
        <v>82</v>
      </c>
      <c r="F17777" s="21" t="s">
        <v>171474</v>
      </c>
      <c r="G17777" s="22">
        <v>1</v>
      </c>
      <c r="H17777" s="22">
        <v>135</v>
      </c>
      <c r="I17777" s="21" t="s">
        <v>214192</v>
      </c>
    </row>
    <row r="17778" spans="1:9" ht="32" customHeight="1">
      <c r="A17778" s="19" t="s">
        <v>214193</v>
      </c>
      <c r="B17778" s="20" t="s">
        <v>181429</v>
      </c>
      <c r="C17778" s="22">
        <v>62</v>
      </c>
      <c r="D17778" s="21" t="s">
        <v>214194</v>
      </c>
      <c r="E17778" s="22">
        <v>73</v>
      </c>
      <c r="F17778" s="21" t="s">
        <v>169972</v>
      </c>
      <c r="G17778" s="22">
        <v>12</v>
      </c>
      <c r="H17778" s="22">
        <v>150</v>
      </c>
      <c r="I17778" s="21" t="s">
        <v>214195</v>
      </c>
    </row>
    <row r="17779" spans="1:9" ht="32" customHeight="1">
      <c r="A17779" s="19" t="s">
        <v>214196</v>
      </c>
      <c r="B17779" s="20" t="s">
        <v>175311</v>
      </c>
      <c r="C17779" s="22">
        <v>73</v>
      </c>
      <c r="D17779" s="21" t="s">
        <v>171910</v>
      </c>
      <c r="E17779" s="22">
        <v>70</v>
      </c>
      <c r="F17779" s="21" t="s">
        <v>175240</v>
      </c>
      <c r="G17779" s="22">
        <v>19</v>
      </c>
      <c r="H17779" s="22">
        <v>165</v>
      </c>
      <c r="I17779" s="21" t="s">
        <v>214197</v>
      </c>
    </row>
    <row r="17780" spans="1:9" ht="32" customHeight="1">
      <c r="A17780" s="19" t="s">
        <v>214198</v>
      </c>
      <c r="B17780" s="20" t="s">
        <v>172579</v>
      </c>
      <c r="C17780" s="22">
        <v>44</v>
      </c>
      <c r="D17780" s="21" t="s">
        <v>176438</v>
      </c>
      <c r="E17780" s="22">
        <v>23</v>
      </c>
      <c r="F17780" s="21" t="s">
        <v>176438</v>
      </c>
      <c r="G17780" s="22">
        <v>23</v>
      </c>
      <c r="H17780" s="22">
        <v>93</v>
      </c>
      <c r="I17780" s="21" t="s">
        <v>214199</v>
      </c>
    </row>
    <row r="17781" spans="1:9" ht="32" customHeight="1">
      <c r="A17781" s="19" t="s">
        <v>214200</v>
      </c>
      <c r="B17781" s="20" t="s">
        <v>177489</v>
      </c>
      <c r="C17781" s="22">
        <v>75</v>
      </c>
      <c r="D17781" s="21" t="s">
        <v>169644</v>
      </c>
      <c r="E17781" s="22">
        <v>16</v>
      </c>
      <c r="F17781" s="21" t="s">
        <v>177574</v>
      </c>
      <c r="G17781" s="22">
        <v>2</v>
      </c>
      <c r="H17781" s="22">
        <v>96</v>
      </c>
      <c r="I17781" s="21" t="s">
        <v>214201</v>
      </c>
    </row>
    <row r="17782" spans="1:9" ht="32" customHeight="1">
      <c r="A17782" s="19" t="s">
        <v>214202</v>
      </c>
      <c r="B17782" s="40">
        <v>3125</v>
      </c>
      <c r="C17782" s="22">
        <v>4</v>
      </c>
      <c r="D17782" s="22">
        <v>75</v>
      </c>
      <c r="E17782" s="22">
        <v>96</v>
      </c>
      <c r="F17782" s="39">
        <v>21875</v>
      </c>
      <c r="G17782" s="22">
        <v>28</v>
      </c>
      <c r="H17782" s="22">
        <v>131</v>
      </c>
      <c r="I17782" s="21" t="s">
        <v>214203</v>
      </c>
    </row>
    <row r="17783" spans="1:9" ht="32" customHeight="1">
      <c r="A17783" s="19" t="s">
        <v>214204</v>
      </c>
      <c r="B17783" s="20" t="s">
        <v>184069</v>
      </c>
      <c r="C17783" s="22">
        <v>63</v>
      </c>
      <c r="D17783" s="21" t="s">
        <v>192662</v>
      </c>
      <c r="E17783" s="22">
        <v>23</v>
      </c>
      <c r="F17783" s="21" t="s">
        <v>184219</v>
      </c>
      <c r="G17783" s="22">
        <v>15</v>
      </c>
      <c r="H17783" s="22">
        <v>104</v>
      </c>
      <c r="I17783" s="21" t="s">
        <v>214205</v>
      </c>
    </row>
    <row r="17784" spans="1:9" ht="32" customHeight="1">
      <c r="A17784" s="19" t="s">
        <v>214206</v>
      </c>
      <c r="B17784" s="20" t="s">
        <v>169680</v>
      </c>
      <c r="C17784" s="22">
        <v>2</v>
      </c>
      <c r="D17784" s="21" t="s">
        <v>210616</v>
      </c>
      <c r="E17784" s="22">
        <v>103</v>
      </c>
      <c r="F17784" s="21" t="s">
        <v>170896</v>
      </c>
      <c r="G17784" s="22">
        <v>14</v>
      </c>
      <c r="H17784" s="22">
        <v>122</v>
      </c>
      <c r="I17784" s="21" t="s">
        <v>214207</v>
      </c>
    </row>
    <row r="17785" spans="1:9" ht="32" customHeight="1">
      <c r="A17785" s="19" t="s">
        <v>214208</v>
      </c>
      <c r="B17785" s="20" t="s">
        <v>181617</v>
      </c>
      <c r="C17785" s="22">
        <v>75</v>
      </c>
      <c r="D17785" s="21" t="s">
        <v>183258</v>
      </c>
      <c r="E17785" s="22">
        <v>37</v>
      </c>
      <c r="F17785" s="21" t="s">
        <v>172932</v>
      </c>
      <c r="G17785" s="22">
        <v>2</v>
      </c>
      <c r="H17785" s="22">
        <v>117</v>
      </c>
      <c r="I17785" s="21" t="s">
        <v>214209</v>
      </c>
    </row>
    <row r="17786" spans="1:9" ht="32" customHeight="1">
      <c r="A17786" s="19" t="s">
        <v>214210</v>
      </c>
      <c r="B17786" s="24">
        <v>0</v>
      </c>
      <c r="C17786" s="22">
        <v>0</v>
      </c>
      <c r="D17786" s="21" t="s">
        <v>173077</v>
      </c>
      <c r="E17786" s="22">
        <v>180</v>
      </c>
      <c r="F17786" s="21" t="s">
        <v>172065</v>
      </c>
      <c r="G17786" s="22">
        <v>5</v>
      </c>
      <c r="H17786" s="22">
        <v>188</v>
      </c>
      <c r="I17786" s="21" t="s">
        <v>214211</v>
      </c>
    </row>
    <row r="17787" spans="1:9" ht="32" customHeight="1">
      <c r="A17787" s="19" t="s">
        <v>214212</v>
      </c>
      <c r="B17787" s="20" t="s">
        <v>190117</v>
      </c>
      <c r="C17787" s="22">
        <v>46</v>
      </c>
      <c r="D17787" s="21" t="s">
        <v>174272</v>
      </c>
      <c r="E17787" s="22">
        <v>19</v>
      </c>
      <c r="F17787" s="21" t="s">
        <v>170556</v>
      </c>
      <c r="G17787" s="22">
        <v>1</v>
      </c>
      <c r="H17787" s="22">
        <v>69</v>
      </c>
      <c r="I17787" s="21" t="s">
        <v>214213</v>
      </c>
    </row>
    <row r="17788" spans="1:9" ht="32" customHeight="1">
      <c r="A17788" s="19" t="s">
        <v>214214</v>
      </c>
      <c r="B17788" s="20" t="s">
        <v>14741</v>
      </c>
      <c r="C17788" s="22">
        <v>1</v>
      </c>
      <c r="D17788" s="21" t="s">
        <v>173641</v>
      </c>
      <c r="E17788" s="22">
        <v>123</v>
      </c>
      <c r="F17788" s="39">
        <v>3125</v>
      </c>
      <c r="G17788" s="22">
        <v>4</v>
      </c>
      <c r="H17788" s="22">
        <v>131</v>
      </c>
      <c r="I17788" s="21" t="s">
        <v>214215</v>
      </c>
    </row>
    <row r="17789" spans="1:9" ht="32" customHeight="1">
      <c r="A17789" s="19" t="s">
        <v>214216</v>
      </c>
      <c r="B17789" s="20" t="s">
        <v>203550</v>
      </c>
      <c r="C17789" s="22">
        <v>16</v>
      </c>
      <c r="D17789" s="21" t="s">
        <v>214217</v>
      </c>
      <c r="E17789" s="22">
        <v>113</v>
      </c>
      <c r="F17789" s="21" t="s">
        <v>214218</v>
      </c>
      <c r="G17789" s="22">
        <v>26</v>
      </c>
      <c r="H17789" s="22">
        <v>158</v>
      </c>
      <c r="I17789" s="21" t="s">
        <v>214219</v>
      </c>
    </row>
    <row r="17790" spans="1:9" ht="32" customHeight="1">
      <c r="A17790" s="19" t="s">
        <v>214220</v>
      </c>
      <c r="B17790" s="24">
        <v>0</v>
      </c>
      <c r="C17790" s="22">
        <v>0</v>
      </c>
      <c r="D17790" s="21" t="s">
        <v>181205</v>
      </c>
      <c r="E17790" s="22">
        <v>47</v>
      </c>
      <c r="F17790" s="21" t="s">
        <v>182984</v>
      </c>
      <c r="G17790" s="22">
        <v>6</v>
      </c>
      <c r="H17790" s="22">
        <v>56</v>
      </c>
      <c r="I17790" s="21" t="s">
        <v>214221</v>
      </c>
    </row>
    <row r="17791" spans="1:9" ht="32" customHeight="1">
      <c r="A17791" s="19" t="s">
        <v>214222</v>
      </c>
      <c r="B17791" s="20" t="s">
        <v>176201</v>
      </c>
      <c r="C17791" s="22">
        <v>37</v>
      </c>
      <c r="D17791" s="21" t="s">
        <v>214223</v>
      </c>
      <c r="E17791" s="22">
        <v>61</v>
      </c>
      <c r="F17791" s="21" t="s">
        <v>171571</v>
      </c>
      <c r="G17791" s="22">
        <v>10</v>
      </c>
      <c r="H17791" s="22">
        <v>111</v>
      </c>
      <c r="I17791" s="21" t="s">
        <v>214224</v>
      </c>
    </row>
    <row r="17792" spans="1:9" ht="32" customHeight="1">
      <c r="A17792" s="19" t="s">
        <v>214225</v>
      </c>
      <c r="B17792" s="20" t="s">
        <v>178966</v>
      </c>
      <c r="C17792" s="22">
        <v>45</v>
      </c>
      <c r="D17792" s="22">
        <v>0</v>
      </c>
      <c r="E17792" s="22">
        <v>0</v>
      </c>
      <c r="F17792" s="21" t="s">
        <v>170896</v>
      </c>
      <c r="G17792" s="22">
        <v>6</v>
      </c>
      <c r="H17792" s="22">
        <v>54</v>
      </c>
      <c r="I17792" s="21" t="s">
        <v>214226</v>
      </c>
    </row>
    <row r="17793" spans="1:9" ht="32" customHeight="1">
      <c r="A17793" s="19" t="s">
        <v>214227</v>
      </c>
      <c r="B17793" s="20" t="s">
        <v>185485</v>
      </c>
      <c r="C17793" s="22">
        <v>8</v>
      </c>
      <c r="D17793" s="21" t="s">
        <v>188266</v>
      </c>
      <c r="E17793" s="22">
        <v>44</v>
      </c>
      <c r="F17793" s="21" t="s">
        <v>207600</v>
      </c>
      <c r="G17793" s="22">
        <v>21</v>
      </c>
      <c r="H17793" s="22">
        <v>76</v>
      </c>
      <c r="I17793" s="21" t="s">
        <v>214228</v>
      </c>
    </row>
    <row r="17794" spans="1:9" ht="32" customHeight="1">
      <c r="A17794" s="19" t="s">
        <v>214229</v>
      </c>
      <c r="B17794" s="20" t="s">
        <v>214230</v>
      </c>
      <c r="C17794" s="22">
        <v>26</v>
      </c>
      <c r="D17794" s="21" t="s">
        <v>214231</v>
      </c>
      <c r="E17794" s="22">
        <v>70</v>
      </c>
      <c r="F17794" s="21" t="s">
        <v>214232</v>
      </c>
      <c r="G17794" s="22">
        <v>77</v>
      </c>
      <c r="H17794" s="22">
        <v>176</v>
      </c>
      <c r="I17794" s="21" t="s">
        <v>214233</v>
      </c>
    </row>
    <row r="17795" spans="1:9" ht="32" customHeight="1">
      <c r="A17795" s="19" t="s">
        <v>214234</v>
      </c>
      <c r="B17795" s="20" t="s">
        <v>185292</v>
      </c>
      <c r="C17795" s="22">
        <v>54</v>
      </c>
      <c r="D17795" s="21" t="s">
        <v>179051</v>
      </c>
      <c r="E17795" s="22">
        <v>5</v>
      </c>
      <c r="F17795" s="21" t="s">
        <v>178417</v>
      </c>
      <c r="G17795" s="22">
        <v>29</v>
      </c>
      <c r="H17795" s="22">
        <v>91</v>
      </c>
      <c r="I17795" s="21" t="s">
        <v>214235</v>
      </c>
    </row>
    <row r="17796" spans="1:9" ht="32" customHeight="1">
      <c r="A17796" s="19" t="s">
        <v>214236</v>
      </c>
      <c r="B17796" s="24">
        <v>36</v>
      </c>
      <c r="C17796" s="22">
        <v>45</v>
      </c>
      <c r="D17796" s="22">
        <v>32</v>
      </c>
      <c r="E17796" s="22">
        <v>40</v>
      </c>
      <c r="F17796" s="22">
        <v>32</v>
      </c>
      <c r="G17796" s="22">
        <v>40</v>
      </c>
      <c r="H17796" s="22">
        <v>128</v>
      </c>
      <c r="I17796" s="21" t="s">
        <v>214237</v>
      </c>
    </row>
    <row r="17797" spans="1:9" ht="32" customHeight="1">
      <c r="A17797" s="19" t="s">
        <v>214238</v>
      </c>
      <c r="B17797" s="24">
        <v>36</v>
      </c>
      <c r="C17797" s="22">
        <v>45</v>
      </c>
      <c r="D17797" s="22">
        <v>32</v>
      </c>
      <c r="E17797" s="22">
        <v>40</v>
      </c>
      <c r="F17797" s="22">
        <v>32</v>
      </c>
      <c r="G17797" s="22">
        <v>40</v>
      </c>
      <c r="H17797" s="22">
        <v>128</v>
      </c>
      <c r="I17797" s="21" t="s">
        <v>214239</v>
      </c>
    </row>
    <row r="17798" spans="1:9" ht="32" customHeight="1">
      <c r="A17798" s="19" t="s">
        <v>214240</v>
      </c>
      <c r="B17798" s="24">
        <v>0</v>
      </c>
      <c r="C17798" s="22">
        <v>0</v>
      </c>
      <c r="D17798" s="21" t="s">
        <v>179067</v>
      </c>
      <c r="E17798" s="22">
        <v>72</v>
      </c>
      <c r="F17798" s="21" t="s">
        <v>175847</v>
      </c>
      <c r="G17798" s="22">
        <v>1</v>
      </c>
      <c r="H17798" s="22">
        <v>76</v>
      </c>
      <c r="I17798" s="21" t="s">
        <v>214241</v>
      </c>
    </row>
    <row r="17799" spans="1:9" ht="32" customHeight="1">
      <c r="A17799" s="19" t="s">
        <v>214242</v>
      </c>
      <c r="B17799" s="24">
        <v>0</v>
      </c>
      <c r="C17799" s="22">
        <v>0</v>
      </c>
      <c r="D17799" s="21" t="s">
        <v>209933</v>
      </c>
      <c r="E17799" s="22">
        <v>82</v>
      </c>
      <c r="F17799" s="21" t="s">
        <v>177134</v>
      </c>
      <c r="G17799" s="22">
        <v>1</v>
      </c>
      <c r="H17799" s="22">
        <v>86</v>
      </c>
      <c r="I17799" s="21" t="s">
        <v>214243</v>
      </c>
    </row>
    <row r="17800" spans="1:9" ht="32" customHeight="1">
      <c r="A17800" s="19" t="s">
        <v>214244</v>
      </c>
      <c r="B17800" s="20" t="s">
        <v>178780</v>
      </c>
      <c r="C17800" s="22">
        <v>63</v>
      </c>
      <c r="D17800" s="21" t="s">
        <v>190869</v>
      </c>
      <c r="E17800" s="22">
        <v>66</v>
      </c>
      <c r="F17800" s="21" t="s">
        <v>206466</v>
      </c>
      <c r="G17800" s="22">
        <v>38</v>
      </c>
      <c r="H17800" s="22">
        <v>170</v>
      </c>
      <c r="I17800" s="21" t="s">
        <v>214245</v>
      </c>
    </row>
    <row r="17801" spans="1:9" ht="32" customHeight="1">
      <c r="A17801" s="19" t="s">
        <v>214246</v>
      </c>
      <c r="B17801" s="20" t="s">
        <v>172338</v>
      </c>
      <c r="C17801" s="22">
        <v>48</v>
      </c>
      <c r="D17801" s="21" t="s">
        <v>175609</v>
      </c>
      <c r="E17801" s="22">
        <v>21</v>
      </c>
      <c r="F17801" s="22">
        <v>0</v>
      </c>
      <c r="G17801" s="22">
        <v>0</v>
      </c>
      <c r="H17801" s="22">
        <v>72</v>
      </c>
      <c r="I17801" s="21" t="s">
        <v>214247</v>
      </c>
    </row>
    <row r="17802" spans="1:9" ht="32" customHeight="1">
      <c r="A17802" s="19" t="s">
        <v>214248</v>
      </c>
      <c r="B17802" s="20" t="s">
        <v>171655</v>
      </c>
      <c r="C17802" s="22">
        <v>66</v>
      </c>
      <c r="D17802" s="21" t="s">
        <v>182017</v>
      </c>
      <c r="E17802" s="22">
        <v>33</v>
      </c>
      <c r="F17802" s="21" t="s">
        <v>173685</v>
      </c>
      <c r="G17802" s="22">
        <v>17</v>
      </c>
      <c r="H17802" s="22">
        <v>119</v>
      </c>
      <c r="I17802" s="21" t="s">
        <v>214249</v>
      </c>
    </row>
    <row r="17803" spans="1:9" ht="32" customHeight="1">
      <c r="A17803" s="19" t="s">
        <v>214250</v>
      </c>
      <c r="B17803" s="20" t="s">
        <v>174182</v>
      </c>
      <c r="C17803" s="22">
        <v>35</v>
      </c>
      <c r="D17803" s="21" t="s">
        <v>177836</v>
      </c>
      <c r="E17803" s="22">
        <v>12</v>
      </c>
      <c r="F17803" s="21" t="s">
        <v>176711</v>
      </c>
      <c r="G17803" s="22">
        <v>36</v>
      </c>
      <c r="H17803" s="22">
        <v>86</v>
      </c>
      <c r="I17803" s="21" t="s">
        <v>214251</v>
      </c>
    </row>
    <row r="17804" spans="1:9" ht="32" customHeight="1">
      <c r="A17804" s="19" t="s">
        <v>214252</v>
      </c>
      <c r="B17804" s="20" t="s">
        <v>172569</v>
      </c>
      <c r="C17804" s="22">
        <v>36</v>
      </c>
      <c r="D17804" s="21" t="s">
        <v>186145</v>
      </c>
      <c r="E17804" s="22">
        <v>45</v>
      </c>
      <c r="F17804" s="21" t="s">
        <v>169926</v>
      </c>
      <c r="G17804" s="22">
        <v>3</v>
      </c>
      <c r="H17804" s="22">
        <v>87</v>
      </c>
      <c r="I17804" s="21" t="s">
        <v>214253</v>
      </c>
    </row>
    <row r="17805" spans="1:9" ht="32" customHeight="1">
      <c r="A17805" s="19" t="s">
        <v>214254</v>
      </c>
      <c r="B17805" s="20" t="s">
        <v>183198</v>
      </c>
      <c r="C17805" s="22">
        <v>39</v>
      </c>
      <c r="D17805" s="21" t="s">
        <v>176804</v>
      </c>
      <c r="E17805" s="22">
        <v>4</v>
      </c>
      <c r="F17805" s="21" t="s">
        <v>183300</v>
      </c>
      <c r="G17805" s="22">
        <v>16</v>
      </c>
      <c r="H17805" s="22">
        <v>62</v>
      </c>
      <c r="I17805" s="21" t="s">
        <v>214255</v>
      </c>
    </row>
    <row r="17806" spans="1:9" ht="32" customHeight="1">
      <c r="A17806" s="19" t="s">
        <v>214256</v>
      </c>
      <c r="B17806" s="20" t="s">
        <v>171973</v>
      </c>
      <c r="C17806" s="22">
        <v>67</v>
      </c>
      <c r="D17806" s="21" t="s">
        <v>173897</v>
      </c>
      <c r="E17806" s="22">
        <v>9</v>
      </c>
      <c r="F17806" s="21" t="s">
        <v>171336</v>
      </c>
      <c r="G17806" s="22">
        <v>12</v>
      </c>
      <c r="H17806" s="22">
        <v>91</v>
      </c>
      <c r="I17806" s="21" t="s">
        <v>214257</v>
      </c>
    </row>
    <row r="17807" spans="1:9" ht="32" customHeight="1">
      <c r="A17807" s="19" t="s">
        <v>214258</v>
      </c>
      <c r="B17807" s="20" t="s">
        <v>170408</v>
      </c>
      <c r="C17807" s="22">
        <v>56</v>
      </c>
      <c r="D17807" s="21" t="s">
        <v>171528</v>
      </c>
      <c r="E17807" s="22">
        <v>36</v>
      </c>
      <c r="F17807" s="21" t="s">
        <v>170172</v>
      </c>
      <c r="G17807" s="22">
        <v>34</v>
      </c>
      <c r="H17807" s="22">
        <v>129</v>
      </c>
      <c r="I17807" s="21" t="s">
        <v>214259</v>
      </c>
    </row>
    <row r="17808" spans="1:9" ht="32" customHeight="1">
      <c r="A17808" s="19" t="s">
        <v>214260</v>
      </c>
      <c r="B17808" s="20" t="s">
        <v>172843</v>
      </c>
      <c r="C17808" s="22">
        <v>21</v>
      </c>
      <c r="D17808" s="22">
        <v>40</v>
      </c>
      <c r="E17808" s="22">
        <v>36</v>
      </c>
      <c r="F17808" s="21" t="s">
        <v>174307</v>
      </c>
      <c r="G17808" s="22">
        <v>33</v>
      </c>
      <c r="H17808" s="22">
        <v>93</v>
      </c>
      <c r="I17808" s="21" t="s">
        <v>214261</v>
      </c>
    </row>
    <row r="17809" spans="1:9" ht="32" customHeight="1">
      <c r="A17809" s="19" t="s">
        <v>214262</v>
      </c>
      <c r="B17809" s="20" t="s">
        <v>171777</v>
      </c>
      <c r="C17809" s="22">
        <v>12</v>
      </c>
      <c r="D17809" s="21" t="s">
        <v>205995</v>
      </c>
      <c r="E17809" s="22">
        <v>128</v>
      </c>
      <c r="F17809" s="21" t="s">
        <v>170628</v>
      </c>
      <c r="G17809" s="22">
        <v>2</v>
      </c>
      <c r="H17809" s="22">
        <v>145</v>
      </c>
      <c r="I17809" s="21" t="s">
        <v>214263</v>
      </c>
    </row>
    <row r="17810" spans="1:9" ht="32" customHeight="1">
      <c r="A17810" s="19" t="s">
        <v>214264</v>
      </c>
      <c r="B17810" s="20" t="s">
        <v>170643</v>
      </c>
      <c r="C17810" s="22">
        <v>5</v>
      </c>
      <c r="D17810" s="21" t="s">
        <v>172781</v>
      </c>
      <c r="E17810" s="22">
        <v>39</v>
      </c>
      <c r="F17810" s="21" t="s">
        <v>174905</v>
      </c>
      <c r="G17810" s="22">
        <v>7</v>
      </c>
      <c r="H17810" s="22">
        <v>54</v>
      </c>
      <c r="I17810" s="21" t="s">
        <v>214265</v>
      </c>
    </row>
    <row r="17811" spans="1:9" ht="32" customHeight="1">
      <c r="A17811" s="19" t="s">
        <v>214266</v>
      </c>
      <c r="B17811" s="20" t="s">
        <v>174445</v>
      </c>
      <c r="C17811" s="22">
        <v>47</v>
      </c>
      <c r="D17811" s="21" t="s">
        <v>170548</v>
      </c>
      <c r="E17811" s="22">
        <v>33</v>
      </c>
      <c r="F17811" s="21" t="s">
        <v>178561</v>
      </c>
      <c r="G17811" s="22">
        <v>1</v>
      </c>
      <c r="H17811" s="22">
        <v>84</v>
      </c>
      <c r="I17811" s="21" t="s">
        <v>214267</v>
      </c>
    </row>
    <row r="17812" spans="1:9" ht="32" customHeight="1">
      <c r="A17812" s="19" t="s">
        <v>214268</v>
      </c>
      <c r="B17812" s="20" t="s">
        <v>171998</v>
      </c>
      <c r="C17812" s="22">
        <v>46</v>
      </c>
      <c r="D17812" s="22">
        <v>0</v>
      </c>
      <c r="E17812" s="22">
        <v>0</v>
      </c>
      <c r="F17812" s="21" t="s">
        <v>169700</v>
      </c>
      <c r="G17812" s="22">
        <v>2</v>
      </c>
      <c r="H17812" s="22">
        <v>51</v>
      </c>
      <c r="I17812" s="21" t="s">
        <v>214269</v>
      </c>
    </row>
    <row r="17813" spans="1:9" ht="32" customHeight="1">
      <c r="A17813" s="19" t="s">
        <v>214270</v>
      </c>
      <c r="B17813" s="20" t="s">
        <v>180093</v>
      </c>
      <c r="C17813" s="22">
        <v>29</v>
      </c>
      <c r="D17813" s="21" t="s">
        <v>171055</v>
      </c>
      <c r="E17813" s="22">
        <v>26</v>
      </c>
      <c r="F17813" s="21" t="s">
        <v>170359</v>
      </c>
      <c r="G17813" s="22">
        <v>5</v>
      </c>
      <c r="H17813" s="22">
        <v>63</v>
      </c>
      <c r="I17813" s="21" t="s">
        <v>214271</v>
      </c>
    </row>
    <row r="17814" spans="1:9" ht="32" customHeight="1">
      <c r="A17814" s="19" t="s">
        <v>214272</v>
      </c>
      <c r="B17814" s="20" t="s">
        <v>185164</v>
      </c>
      <c r="C17814" s="22">
        <v>45</v>
      </c>
      <c r="D17814" s="21" t="s">
        <v>176198</v>
      </c>
      <c r="E17814" s="22">
        <v>35</v>
      </c>
      <c r="F17814" s="21" t="s">
        <v>172866</v>
      </c>
      <c r="G17814" s="22">
        <v>2</v>
      </c>
      <c r="H17814" s="22">
        <v>85</v>
      </c>
      <c r="I17814" s="21" t="s">
        <v>214273</v>
      </c>
    </row>
    <row r="17815" spans="1:9" ht="32" customHeight="1">
      <c r="A17815" s="19" t="s">
        <v>214274</v>
      </c>
      <c r="B17815" s="20" t="s">
        <v>175637</v>
      </c>
      <c r="C17815" s="22">
        <v>38</v>
      </c>
      <c r="D17815" s="21" t="s">
        <v>173276</v>
      </c>
      <c r="E17815" s="22">
        <v>48</v>
      </c>
      <c r="F17815" s="21" t="s">
        <v>170558</v>
      </c>
      <c r="G17815" s="22">
        <v>2</v>
      </c>
      <c r="H17815" s="22">
        <v>91</v>
      </c>
      <c r="I17815" s="21" t="s">
        <v>214275</v>
      </c>
    </row>
    <row r="17816" spans="1:9" ht="32" customHeight="1">
      <c r="A17816" s="19" t="s">
        <v>214276</v>
      </c>
      <c r="B17816" s="20" t="s">
        <v>198262</v>
      </c>
      <c r="C17816" s="22">
        <v>82</v>
      </c>
      <c r="D17816" s="21" t="s">
        <v>171160</v>
      </c>
      <c r="E17816" s="22">
        <v>29</v>
      </c>
      <c r="F17816" s="21" t="s">
        <v>174948</v>
      </c>
      <c r="G17816" s="22">
        <v>54</v>
      </c>
      <c r="H17816" s="22">
        <v>168</v>
      </c>
      <c r="I17816" s="21" t="s">
        <v>214277</v>
      </c>
    </row>
    <row r="17817" spans="1:9" ht="32" customHeight="1">
      <c r="A17817" s="19" t="s">
        <v>214278</v>
      </c>
      <c r="B17817" s="20" t="s">
        <v>170393</v>
      </c>
      <c r="C17817" s="22">
        <v>6</v>
      </c>
      <c r="D17817" s="21" t="s">
        <v>172724</v>
      </c>
      <c r="E17817" s="22">
        <v>150</v>
      </c>
      <c r="F17817" s="22">
        <v>0</v>
      </c>
      <c r="G17817" s="22">
        <v>0</v>
      </c>
      <c r="H17817" s="22">
        <v>159</v>
      </c>
      <c r="I17817" s="21" t="s">
        <v>214279</v>
      </c>
    </row>
    <row r="17818" spans="1:9" ht="32" customHeight="1">
      <c r="A17818" s="19" t="s">
        <v>214280</v>
      </c>
      <c r="B17818" s="20" t="s">
        <v>169652</v>
      </c>
      <c r="C17818" s="22">
        <v>35</v>
      </c>
      <c r="D17818" s="21" t="s">
        <v>214281</v>
      </c>
      <c r="E17818" s="22">
        <v>118</v>
      </c>
      <c r="F17818" s="21" t="s">
        <v>179523</v>
      </c>
      <c r="G17818" s="22">
        <v>16</v>
      </c>
      <c r="H17818" s="22">
        <v>172</v>
      </c>
      <c r="I17818" s="21" t="s">
        <v>214282</v>
      </c>
    </row>
    <row r="17819" spans="1:9" ht="32" customHeight="1">
      <c r="A17819" s="19" t="s">
        <v>214283</v>
      </c>
      <c r="B17819" s="20" t="s">
        <v>184263</v>
      </c>
      <c r="C17819" s="22">
        <v>53</v>
      </c>
      <c r="D17819" s="22">
        <v>0</v>
      </c>
      <c r="E17819" s="22">
        <v>0</v>
      </c>
      <c r="F17819" s="21" t="s">
        <v>191887</v>
      </c>
      <c r="G17819" s="22">
        <v>30</v>
      </c>
      <c r="H17819" s="22">
        <v>86</v>
      </c>
      <c r="I17819" s="21" t="s">
        <v>214284</v>
      </c>
    </row>
    <row r="17820" spans="1:9" ht="32" customHeight="1">
      <c r="A17820" s="19" t="s">
        <v>214285</v>
      </c>
      <c r="B17820" s="20" t="s">
        <v>176663</v>
      </c>
      <c r="C17820" s="22">
        <v>4</v>
      </c>
      <c r="D17820" s="21" t="s">
        <v>198255</v>
      </c>
      <c r="E17820" s="22">
        <v>119</v>
      </c>
      <c r="F17820" s="21" t="s">
        <v>177393</v>
      </c>
      <c r="G17820" s="22">
        <v>7</v>
      </c>
      <c r="H17820" s="22">
        <v>133</v>
      </c>
      <c r="I17820" s="21" t="s">
        <v>214286</v>
      </c>
    </row>
    <row r="17821" spans="1:9" ht="32" customHeight="1">
      <c r="A17821" s="19" t="s">
        <v>214287</v>
      </c>
      <c r="B17821" s="20" t="s">
        <v>185527</v>
      </c>
      <c r="C17821" s="22">
        <v>57</v>
      </c>
      <c r="D17821" s="21" t="s">
        <v>170553</v>
      </c>
      <c r="E17821" s="22">
        <v>36</v>
      </c>
      <c r="F17821" s="21" t="s">
        <v>183189</v>
      </c>
      <c r="G17821" s="22">
        <v>20</v>
      </c>
      <c r="H17821" s="22">
        <v>116</v>
      </c>
      <c r="I17821" s="21" t="s">
        <v>214288</v>
      </c>
    </row>
    <row r="17822" spans="1:9" ht="32" customHeight="1">
      <c r="A17822" s="19" t="s">
        <v>214289</v>
      </c>
      <c r="B17822" s="20" t="s">
        <v>185527</v>
      </c>
      <c r="C17822" s="22">
        <v>57</v>
      </c>
      <c r="D17822" s="21" t="s">
        <v>170553</v>
      </c>
      <c r="E17822" s="22">
        <v>36</v>
      </c>
      <c r="F17822" s="21" t="s">
        <v>183189</v>
      </c>
      <c r="G17822" s="22">
        <v>20</v>
      </c>
      <c r="H17822" s="22">
        <v>116</v>
      </c>
      <c r="I17822" s="21" t="s">
        <v>214290</v>
      </c>
    </row>
    <row r="17823" spans="1:9" ht="44" customHeight="1">
      <c r="A17823" s="19" t="s">
        <v>214291</v>
      </c>
      <c r="B17823" s="20" t="s">
        <v>198024</v>
      </c>
      <c r="C17823" s="22">
        <v>46</v>
      </c>
      <c r="D17823" s="21" t="s">
        <v>180006</v>
      </c>
      <c r="E17823" s="22">
        <v>45</v>
      </c>
      <c r="F17823" s="21" t="s">
        <v>186578</v>
      </c>
      <c r="G17823" s="22">
        <v>40</v>
      </c>
      <c r="H17823" s="22">
        <v>134</v>
      </c>
      <c r="I17823" s="21" t="s">
        <v>214292</v>
      </c>
    </row>
    <row r="17824" spans="1:9" ht="44" customHeight="1">
      <c r="A17824" s="19" t="s">
        <v>214293</v>
      </c>
      <c r="B17824" s="20" t="s">
        <v>170250</v>
      </c>
      <c r="C17824" s="22">
        <v>18</v>
      </c>
      <c r="D17824" s="21" t="s">
        <v>175175</v>
      </c>
      <c r="E17824" s="22">
        <v>35</v>
      </c>
      <c r="F17824" s="21" t="s">
        <v>170234</v>
      </c>
      <c r="G17824" s="22">
        <v>1</v>
      </c>
      <c r="H17824" s="22">
        <v>57</v>
      </c>
      <c r="I17824" s="21" t="s">
        <v>214294</v>
      </c>
    </row>
    <row r="17825" spans="1:9" ht="32" customHeight="1">
      <c r="A17825" s="19" t="s">
        <v>214295</v>
      </c>
      <c r="B17825" s="20" t="s">
        <v>175413</v>
      </c>
      <c r="C17825" s="22">
        <v>69</v>
      </c>
      <c r="D17825" s="21" t="s">
        <v>181033</v>
      </c>
      <c r="E17825" s="22">
        <v>54</v>
      </c>
      <c r="F17825" s="22">
        <v>0</v>
      </c>
      <c r="G17825" s="22">
        <v>0</v>
      </c>
      <c r="H17825" s="22">
        <v>126</v>
      </c>
      <c r="I17825" s="21" t="s">
        <v>214296</v>
      </c>
    </row>
    <row r="17826" spans="1:9" ht="32" customHeight="1">
      <c r="A17826" s="19" t="s">
        <v>214297</v>
      </c>
      <c r="B17826" s="20" t="s">
        <v>175413</v>
      </c>
      <c r="C17826" s="22">
        <v>69</v>
      </c>
      <c r="D17826" s="21" t="s">
        <v>181033</v>
      </c>
      <c r="E17826" s="22">
        <v>54</v>
      </c>
      <c r="F17826" s="22">
        <v>0</v>
      </c>
      <c r="G17826" s="22">
        <v>0</v>
      </c>
      <c r="H17826" s="22">
        <v>126</v>
      </c>
      <c r="I17826" s="21" t="s">
        <v>214298</v>
      </c>
    </row>
    <row r="17827" spans="1:9" ht="32" customHeight="1">
      <c r="A17827" s="19" t="s">
        <v>214299</v>
      </c>
      <c r="B17827" s="24">
        <v>40</v>
      </c>
      <c r="C17827" s="22">
        <v>48</v>
      </c>
      <c r="D17827" s="22">
        <v>45</v>
      </c>
      <c r="E17827" s="22">
        <v>54</v>
      </c>
      <c r="F17827" s="22">
        <v>15</v>
      </c>
      <c r="G17827" s="22">
        <v>18</v>
      </c>
      <c r="H17827" s="22">
        <v>123</v>
      </c>
      <c r="I17827" s="21" t="s">
        <v>214300</v>
      </c>
    </row>
    <row r="17828" spans="1:9" ht="32" customHeight="1">
      <c r="A17828" s="19" t="s">
        <v>214301</v>
      </c>
      <c r="B17828" s="24">
        <v>40</v>
      </c>
      <c r="C17828" s="22">
        <v>48</v>
      </c>
      <c r="D17828" s="22">
        <v>45</v>
      </c>
      <c r="E17828" s="22">
        <v>54</v>
      </c>
      <c r="F17828" s="22">
        <v>15</v>
      </c>
      <c r="G17828" s="22">
        <v>18</v>
      </c>
      <c r="H17828" s="22">
        <v>123</v>
      </c>
      <c r="I17828" s="21" t="s">
        <v>214302</v>
      </c>
    </row>
    <row r="17829" spans="1:9" ht="32" customHeight="1">
      <c r="A17829" s="19" t="s">
        <v>214303</v>
      </c>
      <c r="B17829" s="24">
        <v>5</v>
      </c>
      <c r="C17829" s="22">
        <v>8</v>
      </c>
      <c r="D17829" s="39">
        <v>94375</v>
      </c>
      <c r="E17829" s="22">
        <v>151</v>
      </c>
      <c r="F17829" s="39">
        <v>625</v>
      </c>
      <c r="G17829" s="22">
        <v>1</v>
      </c>
      <c r="H17829" s="22">
        <v>163</v>
      </c>
      <c r="I17829" s="21" t="s">
        <v>214304</v>
      </c>
    </row>
    <row r="17830" spans="1:9" ht="32" customHeight="1">
      <c r="A17830" s="19" t="s">
        <v>214305</v>
      </c>
      <c r="B17830" s="24">
        <v>0</v>
      </c>
      <c r="C17830" s="22">
        <v>0</v>
      </c>
      <c r="D17830" s="22">
        <v>100</v>
      </c>
      <c r="E17830" s="22">
        <v>57</v>
      </c>
      <c r="F17830" s="22">
        <v>0</v>
      </c>
      <c r="G17830" s="22">
        <v>0</v>
      </c>
      <c r="H17830" s="22">
        <v>60</v>
      </c>
      <c r="I17830" s="21" t="s">
        <v>214306</v>
      </c>
    </row>
    <row r="17831" spans="1:9" ht="32" customHeight="1">
      <c r="A17831" s="19" t="s">
        <v>214307</v>
      </c>
      <c r="B17831" s="20" t="s">
        <v>180565</v>
      </c>
      <c r="C17831" s="22">
        <v>9</v>
      </c>
      <c r="D17831" s="21" t="s">
        <v>176729</v>
      </c>
      <c r="E17831" s="22">
        <v>51</v>
      </c>
      <c r="F17831" s="21" t="s">
        <v>169927</v>
      </c>
      <c r="G17831" s="22">
        <v>52</v>
      </c>
      <c r="H17831" s="22">
        <v>115</v>
      </c>
      <c r="I17831" s="21" t="s">
        <v>214308</v>
      </c>
    </row>
    <row r="17832" spans="1:9" ht="32" customHeight="1">
      <c r="A17832" s="19" t="s">
        <v>214309</v>
      </c>
      <c r="B17832" s="20" t="s">
        <v>176836</v>
      </c>
      <c r="C17832" s="22">
        <v>17</v>
      </c>
      <c r="D17832" s="21" t="s">
        <v>177313</v>
      </c>
      <c r="E17832" s="22">
        <v>37</v>
      </c>
      <c r="F17832" s="21" t="s">
        <v>175787</v>
      </c>
      <c r="G17832" s="22">
        <v>61</v>
      </c>
      <c r="H17832" s="22">
        <v>118</v>
      </c>
      <c r="I17832" s="21" t="s">
        <v>214310</v>
      </c>
    </row>
    <row r="17833" spans="1:9" ht="32" customHeight="1">
      <c r="A17833" s="19" t="s">
        <v>214311</v>
      </c>
      <c r="B17833" s="20" t="s">
        <v>196590</v>
      </c>
      <c r="C17833" s="22">
        <v>20</v>
      </c>
      <c r="D17833" s="21" t="s">
        <v>180217</v>
      </c>
      <c r="E17833" s="22">
        <v>37</v>
      </c>
      <c r="F17833" s="21" t="s">
        <v>178555</v>
      </c>
      <c r="G17833" s="22">
        <v>62</v>
      </c>
      <c r="H17833" s="22">
        <v>122</v>
      </c>
      <c r="I17833" s="21" t="s">
        <v>214312</v>
      </c>
    </row>
    <row r="17834" spans="1:9" ht="32" customHeight="1">
      <c r="A17834" s="19" t="s">
        <v>214313</v>
      </c>
      <c r="B17834" s="20" t="s">
        <v>181019</v>
      </c>
      <c r="C17834" s="22">
        <v>37</v>
      </c>
      <c r="D17834" s="21" t="s">
        <v>214314</v>
      </c>
      <c r="E17834" s="22">
        <v>103</v>
      </c>
      <c r="F17834" s="21" t="s">
        <v>170388</v>
      </c>
      <c r="G17834" s="22">
        <v>16</v>
      </c>
      <c r="H17834" s="22">
        <v>159</v>
      </c>
      <c r="I17834" s="21" t="s">
        <v>214315</v>
      </c>
    </row>
    <row r="17835" spans="1:9" ht="32" customHeight="1">
      <c r="A17835" s="19" t="s">
        <v>214316</v>
      </c>
      <c r="B17835" s="24">
        <v>0</v>
      </c>
      <c r="C17835" s="22">
        <v>0</v>
      </c>
      <c r="D17835" s="21" t="s">
        <v>214317</v>
      </c>
      <c r="E17835" s="22">
        <v>120</v>
      </c>
      <c r="F17835" s="21" t="s">
        <v>176613</v>
      </c>
      <c r="G17835" s="22">
        <v>1</v>
      </c>
      <c r="H17835" s="22">
        <v>124</v>
      </c>
      <c r="I17835" s="21" t="s">
        <v>214318</v>
      </c>
    </row>
    <row r="17836" spans="1:9" ht="32" customHeight="1">
      <c r="A17836" s="19" t="s">
        <v>214319</v>
      </c>
      <c r="B17836" s="20" t="s">
        <v>191148</v>
      </c>
      <c r="C17836" s="22">
        <v>59</v>
      </c>
      <c r="D17836" s="21" t="s">
        <v>187835</v>
      </c>
      <c r="E17836" s="22">
        <v>9</v>
      </c>
      <c r="F17836" s="21" t="s">
        <v>171921</v>
      </c>
      <c r="G17836" s="22">
        <v>27</v>
      </c>
      <c r="H17836" s="22">
        <v>98</v>
      </c>
      <c r="I17836" s="21" t="s">
        <v>214320</v>
      </c>
    </row>
    <row r="17837" spans="1:9" ht="32" customHeight="1">
      <c r="A17837" s="19" t="s">
        <v>214321</v>
      </c>
      <c r="B17837" s="20" t="s">
        <v>191148</v>
      </c>
      <c r="C17837" s="22">
        <v>59</v>
      </c>
      <c r="D17837" s="21" t="s">
        <v>187835</v>
      </c>
      <c r="E17837" s="22">
        <v>9</v>
      </c>
      <c r="F17837" s="21" t="s">
        <v>171921</v>
      </c>
      <c r="G17837" s="22">
        <v>27</v>
      </c>
      <c r="H17837" s="22">
        <v>98</v>
      </c>
      <c r="I17837" s="21" t="s">
        <v>214322</v>
      </c>
    </row>
    <row r="17838" spans="1:9" ht="32" customHeight="1">
      <c r="A17838" s="19" t="s">
        <v>214323</v>
      </c>
      <c r="B17838" s="20" t="s">
        <v>191148</v>
      </c>
      <c r="C17838" s="22">
        <v>59</v>
      </c>
      <c r="D17838" s="21" t="s">
        <v>187835</v>
      </c>
      <c r="E17838" s="22">
        <v>9</v>
      </c>
      <c r="F17838" s="21" t="s">
        <v>171921</v>
      </c>
      <c r="G17838" s="22">
        <v>27</v>
      </c>
      <c r="H17838" s="22">
        <v>98</v>
      </c>
      <c r="I17838" s="21" t="s">
        <v>214324</v>
      </c>
    </row>
    <row r="17839" spans="1:9" ht="32" customHeight="1">
      <c r="A17839" s="19" t="s">
        <v>214325</v>
      </c>
      <c r="B17839" s="20" t="s">
        <v>177673</v>
      </c>
      <c r="C17839" s="22">
        <v>34</v>
      </c>
      <c r="D17839" s="21" t="s">
        <v>174238</v>
      </c>
      <c r="E17839" s="22">
        <v>12</v>
      </c>
      <c r="F17839" s="21" t="s">
        <v>180609</v>
      </c>
      <c r="G17839" s="22">
        <v>25</v>
      </c>
      <c r="H17839" s="22">
        <v>74</v>
      </c>
      <c r="I17839" s="21" t="s">
        <v>214326</v>
      </c>
    </row>
    <row r="17840" spans="1:9" ht="32" customHeight="1">
      <c r="A17840" s="19" t="s">
        <v>214327</v>
      </c>
      <c r="B17840" s="20" t="s">
        <v>177673</v>
      </c>
      <c r="C17840" s="22">
        <v>34</v>
      </c>
      <c r="D17840" s="21" t="s">
        <v>174238</v>
      </c>
      <c r="E17840" s="22">
        <v>12</v>
      </c>
      <c r="F17840" s="21" t="s">
        <v>180609</v>
      </c>
      <c r="G17840" s="22">
        <v>25</v>
      </c>
      <c r="H17840" s="22">
        <v>74</v>
      </c>
      <c r="I17840" s="21" t="s">
        <v>214328</v>
      </c>
    </row>
    <row r="17841" spans="1:9" ht="32" customHeight="1">
      <c r="A17841" s="19" t="s">
        <v>214329</v>
      </c>
      <c r="B17841" s="20" t="s">
        <v>213033</v>
      </c>
      <c r="C17841" s="22">
        <v>69</v>
      </c>
      <c r="D17841" s="21" t="s">
        <v>174893</v>
      </c>
      <c r="E17841" s="22">
        <v>4</v>
      </c>
      <c r="F17841" s="21" t="s">
        <v>201452</v>
      </c>
      <c r="G17841" s="22">
        <v>33</v>
      </c>
      <c r="H17841" s="22">
        <v>109</v>
      </c>
      <c r="I17841" s="21" t="s">
        <v>214330</v>
      </c>
    </row>
    <row r="17842" spans="1:9" ht="32" customHeight="1">
      <c r="A17842" s="19" t="s">
        <v>214331</v>
      </c>
      <c r="B17842" s="20" t="s">
        <v>173647</v>
      </c>
      <c r="C17842" s="22">
        <v>44</v>
      </c>
      <c r="D17842" s="22">
        <v>0</v>
      </c>
      <c r="E17842" s="22">
        <v>0</v>
      </c>
      <c r="F17842" s="21" t="s">
        <v>171021</v>
      </c>
      <c r="G17842" s="22">
        <v>15</v>
      </c>
      <c r="H17842" s="22">
        <v>62</v>
      </c>
      <c r="I17842" s="21" t="s">
        <v>214332</v>
      </c>
    </row>
    <row r="17843" spans="1:9" ht="32" customHeight="1">
      <c r="A17843" s="19" t="s">
        <v>214333</v>
      </c>
      <c r="B17843" s="20" t="s">
        <v>173647</v>
      </c>
      <c r="C17843" s="22">
        <v>44</v>
      </c>
      <c r="D17843" s="22">
        <v>0</v>
      </c>
      <c r="E17843" s="22">
        <v>0</v>
      </c>
      <c r="F17843" s="21" t="s">
        <v>171021</v>
      </c>
      <c r="G17843" s="22">
        <v>15</v>
      </c>
      <c r="H17843" s="22">
        <v>62</v>
      </c>
      <c r="I17843" s="21" t="s">
        <v>214334</v>
      </c>
    </row>
    <row r="17844" spans="1:9" ht="32" customHeight="1">
      <c r="A17844" s="19" t="s">
        <v>214335</v>
      </c>
      <c r="B17844" s="24">
        <v>0</v>
      </c>
      <c r="C17844" s="22">
        <v>0</v>
      </c>
      <c r="D17844" s="22">
        <v>100</v>
      </c>
      <c r="E17844" s="22">
        <v>60</v>
      </c>
      <c r="F17844" s="22">
        <v>0</v>
      </c>
      <c r="G17844" s="22">
        <v>0</v>
      </c>
      <c r="H17844" s="22">
        <v>63</v>
      </c>
      <c r="I17844" s="21" t="s">
        <v>214336</v>
      </c>
    </row>
    <row r="17845" spans="1:9" ht="32" customHeight="1">
      <c r="A17845" s="19" t="s">
        <v>214337</v>
      </c>
      <c r="B17845" s="24">
        <v>2</v>
      </c>
      <c r="C17845" s="22">
        <v>1</v>
      </c>
      <c r="D17845" s="22">
        <v>96</v>
      </c>
      <c r="E17845" s="22">
        <v>48</v>
      </c>
      <c r="F17845" s="22">
        <v>2</v>
      </c>
      <c r="G17845" s="22">
        <v>1</v>
      </c>
      <c r="H17845" s="22">
        <v>53</v>
      </c>
      <c r="I17845" s="21" t="s">
        <v>214338</v>
      </c>
    </row>
    <row r="17846" spans="1:9" ht="32" customHeight="1">
      <c r="A17846" s="19" t="s">
        <v>214339</v>
      </c>
      <c r="B17846" s="20" t="s">
        <v>170359</v>
      </c>
      <c r="C17846" s="22">
        <v>7</v>
      </c>
      <c r="D17846" s="21" t="s">
        <v>170494</v>
      </c>
      <c r="E17846" s="22">
        <v>77</v>
      </c>
      <c r="F17846" s="22">
        <v>0</v>
      </c>
      <c r="G17846" s="22">
        <v>0</v>
      </c>
      <c r="H17846" s="22">
        <v>87</v>
      </c>
      <c r="I17846" s="21" t="s">
        <v>214340</v>
      </c>
    </row>
    <row r="17847" spans="1:9" ht="32" customHeight="1">
      <c r="A17847" s="19" t="s">
        <v>214341</v>
      </c>
      <c r="B17847" s="20" t="s">
        <v>14579</v>
      </c>
      <c r="C17847" s="22">
        <v>2</v>
      </c>
      <c r="D17847" s="22">
        <v>95</v>
      </c>
      <c r="E17847" s="22">
        <v>76</v>
      </c>
      <c r="F17847" s="21" t="s">
        <v>14579</v>
      </c>
      <c r="G17847" s="22">
        <v>2</v>
      </c>
      <c r="H17847" s="22">
        <v>83</v>
      </c>
      <c r="I17847" s="21" t="s">
        <v>214342</v>
      </c>
    </row>
    <row r="17848" spans="1:9" ht="32" customHeight="1">
      <c r="A17848" s="19" t="s">
        <v>214343</v>
      </c>
      <c r="B17848" s="20" t="s">
        <v>170233</v>
      </c>
      <c r="C17848" s="22">
        <v>105</v>
      </c>
      <c r="D17848" s="22">
        <v>0</v>
      </c>
      <c r="E17848" s="22">
        <v>0</v>
      </c>
      <c r="F17848" s="21" t="s">
        <v>170499</v>
      </c>
      <c r="G17848" s="22">
        <v>3</v>
      </c>
      <c r="H17848" s="22">
        <v>111</v>
      </c>
      <c r="I17848" s="21" t="s">
        <v>214344</v>
      </c>
    </row>
    <row r="17849" spans="1:9" ht="32" customHeight="1">
      <c r="A17849" s="19" t="s">
        <v>214345</v>
      </c>
      <c r="B17849" s="20" t="s">
        <v>207176</v>
      </c>
      <c r="C17849" s="22">
        <v>56</v>
      </c>
      <c r="D17849" s="21" t="s">
        <v>171556</v>
      </c>
      <c r="E17849" s="22">
        <v>29</v>
      </c>
      <c r="F17849" s="21" t="s">
        <v>189859</v>
      </c>
      <c r="G17849" s="22">
        <v>26</v>
      </c>
      <c r="H17849" s="22">
        <v>114</v>
      </c>
      <c r="I17849" s="21" t="s">
        <v>214346</v>
      </c>
    </row>
    <row r="17850" spans="1:9" ht="32" customHeight="1">
      <c r="A17850" s="19" t="s">
        <v>214347</v>
      </c>
      <c r="B17850" s="24">
        <v>0</v>
      </c>
      <c r="C17850" s="22">
        <v>0</v>
      </c>
      <c r="D17850" s="21" t="s">
        <v>172955</v>
      </c>
      <c r="E17850" s="22">
        <v>55</v>
      </c>
      <c r="F17850" s="21" t="s">
        <v>170195</v>
      </c>
      <c r="G17850" s="22">
        <v>15</v>
      </c>
      <c r="H17850" s="22">
        <v>73</v>
      </c>
      <c r="I17850" s="21" t="s">
        <v>214348</v>
      </c>
    </row>
    <row r="17851" spans="1:9" ht="32" customHeight="1">
      <c r="A17851" s="19" t="s">
        <v>214349</v>
      </c>
      <c r="B17851" s="20" t="s">
        <v>169811</v>
      </c>
      <c r="C17851" s="22">
        <v>12</v>
      </c>
      <c r="D17851" s="22">
        <v>25</v>
      </c>
      <c r="E17851" s="22">
        <v>17</v>
      </c>
      <c r="F17851" s="21" t="s">
        <v>176213</v>
      </c>
      <c r="G17851" s="22">
        <v>39</v>
      </c>
      <c r="H17851" s="22">
        <v>71</v>
      </c>
      <c r="I17851" s="21" t="s">
        <v>214350</v>
      </c>
    </row>
    <row r="17852" spans="1:9" ht="32" customHeight="1">
      <c r="A17852" s="19" t="s">
        <v>214351</v>
      </c>
      <c r="B17852" s="20" t="s">
        <v>169811</v>
      </c>
      <c r="C17852" s="22">
        <v>12</v>
      </c>
      <c r="D17852" s="22">
        <v>25</v>
      </c>
      <c r="E17852" s="22">
        <v>17</v>
      </c>
      <c r="F17852" s="21" t="s">
        <v>176213</v>
      </c>
      <c r="G17852" s="22">
        <v>39</v>
      </c>
      <c r="H17852" s="22">
        <v>71</v>
      </c>
      <c r="I17852" s="21" t="s">
        <v>214352</v>
      </c>
    </row>
    <row r="17853" spans="1:9" ht="32" customHeight="1">
      <c r="A17853" s="19" t="s">
        <v>214353</v>
      </c>
      <c r="B17853" s="20" t="s">
        <v>169811</v>
      </c>
      <c r="C17853" s="22">
        <v>12</v>
      </c>
      <c r="D17853" s="22">
        <v>25</v>
      </c>
      <c r="E17853" s="22">
        <v>17</v>
      </c>
      <c r="F17853" s="21" t="s">
        <v>176213</v>
      </c>
      <c r="G17853" s="22">
        <v>39</v>
      </c>
      <c r="H17853" s="22">
        <v>71</v>
      </c>
      <c r="I17853" s="21" t="s">
        <v>214354</v>
      </c>
    </row>
    <row r="17854" spans="1:9" ht="32" customHeight="1">
      <c r="A17854" s="19" t="s">
        <v>214355</v>
      </c>
      <c r="B17854" s="20" t="s">
        <v>169811</v>
      </c>
      <c r="C17854" s="22">
        <v>12</v>
      </c>
      <c r="D17854" s="22">
        <v>25</v>
      </c>
      <c r="E17854" s="22">
        <v>17</v>
      </c>
      <c r="F17854" s="21" t="s">
        <v>176213</v>
      </c>
      <c r="G17854" s="22">
        <v>39</v>
      </c>
      <c r="H17854" s="22">
        <v>71</v>
      </c>
      <c r="I17854" s="21" t="s">
        <v>214356</v>
      </c>
    </row>
    <row r="17855" spans="1:9" ht="44" customHeight="1">
      <c r="A17855" s="19" t="s">
        <v>214357</v>
      </c>
      <c r="B17855" s="20" t="s">
        <v>169658</v>
      </c>
      <c r="C17855" s="22">
        <v>4</v>
      </c>
      <c r="D17855" s="21" t="s">
        <v>170093</v>
      </c>
      <c r="E17855" s="22">
        <v>68</v>
      </c>
      <c r="F17855" s="21" t="s">
        <v>169658</v>
      </c>
      <c r="G17855" s="22">
        <v>4</v>
      </c>
      <c r="H17855" s="22">
        <v>79</v>
      </c>
      <c r="I17855" s="21" t="s">
        <v>214358</v>
      </c>
    </row>
    <row r="17856" spans="1:9" ht="44" customHeight="1">
      <c r="A17856" s="19" t="s">
        <v>214359</v>
      </c>
      <c r="B17856" s="20" t="s">
        <v>169658</v>
      </c>
      <c r="C17856" s="22">
        <v>4</v>
      </c>
      <c r="D17856" s="21" t="s">
        <v>170093</v>
      </c>
      <c r="E17856" s="22">
        <v>68</v>
      </c>
      <c r="F17856" s="21" t="s">
        <v>169658</v>
      </c>
      <c r="G17856" s="22">
        <v>4</v>
      </c>
      <c r="H17856" s="22">
        <v>79</v>
      </c>
      <c r="I17856" s="21" t="s">
        <v>214360</v>
      </c>
    </row>
    <row r="17857" spans="1:9" ht="44" customHeight="1">
      <c r="A17857" s="19" t="s">
        <v>214361</v>
      </c>
      <c r="B17857" s="20" t="s">
        <v>198358</v>
      </c>
      <c r="C17857" s="22">
        <v>43</v>
      </c>
      <c r="D17857" s="21" t="s">
        <v>174429</v>
      </c>
      <c r="E17857" s="22">
        <v>62</v>
      </c>
      <c r="F17857" s="21" t="s">
        <v>192916</v>
      </c>
      <c r="G17857" s="22">
        <v>53</v>
      </c>
      <c r="H17857" s="22">
        <v>161</v>
      </c>
      <c r="I17857" s="21" t="s">
        <v>214362</v>
      </c>
    </row>
    <row r="17858" spans="1:9" ht="44" customHeight="1">
      <c r="A17858" s="19" t="s">
        <v>214363</v>
      </c>
      <c r="B17858" s="20" t="s">
        <v>170413</v>
      </c>
      <c r="C17858" s="22">
        <v>2</v>
      </c>
      <c r="D17858" s="21" t="s">
        <v>170209</v>
      </c>
      <c r="E17858" s="22">
        <v>93</v>
      </c>
      <c r="F17858" s="21" t="s">
        <v>170413</v>
      </c>
      <c r="G17858" s="22">
        <v>2</v>
      </c>
      <c r="H17858" s="22">
        <v>100</v>
      </c>
      <c r="I17858" s="21" t="s">
        <v>214364</v>
      </c>
    </row>
    <row r="17859" spans="1:9" ht="44" customHeight="1">
      <c r="A17859" s="19" t="s">
        <v>214365</v>
      </c>
      <c r="B17859" s="20" t="s">
        <v>176804</v>
      </c>
      <c r="C17859" s="22">
        <v>8</v>
      </c>
      <c r="D17859" s="21" t="s">
        <v>179138</v>
      </c>
      <c r="E17859" s="22">
        <v>98</v>
      </c>
      <c r="F17859" s="21" t="s">
        <v>170245</v>
      </c>
      <c r="G17859" s="22">
        <v>12</v>
      </c>
      <c r="H17859" s="22">
        <v>121</v>
      </c>
      <c r="I17859" s="21" t="s">
        <v>214366</v>
      </c>
    </row>
    <row r="17860" spans="1:9" ht="32" customHeight="1">
      <c r="A17860" s="19" t="s">
        <v>214367</v>
      </c>
      <c r="B17860" s="20" t="s">
        <v>173918</v>
      </c>
      <c r="C17860" s="22">
        <v>28</v>
      </c>
      <c r="D17860" s="21" t="s">
        <v>179283</v>
      </c>
      <c r="E17860" s="22">
        <v>39</v>
      </c>
      <c r="F17860" s="21" t="s">
        <v>175323</v>
      </c>
      <c r="G17860" s="22">
        <v>52</v>
      </c>
      <c r="H17860" s="22">
        <v>122</v>
      </c>
      <c r="I17860" s="21" t="s">
        <v>214368</v>
      </c>
    </row>
    <row r="17861" spans="1:9" ht="32" customHeight="1">
      <c r="A17861" s="19" t="s">
        <v>214369</v>
      </c>
      <c r="B17861" s="20" t="s">
        <v>182261</v>
      </c>
      <c r="C17861" s="22">
        <v>3</v>
      </c>
      <c r="D17861" s="21" t="s">
        <v>184194</v>
      </c>
      <c r="E17861" s="22">
        <v>66</v>
      </c>
      <c r="F17861" s="21" t="s">
        <v>179475</v>
      </c>
      <c r="G17861" s="22">
        <v>4</v>
      </c>
      <c r="H17861" s="22">
        <v>76</v>
      </c>
      <c r="I17861" s="21" t="s">
        <v>214370</v>
      </c>
    </row>
    <row r="17862" spans="1:9" ht="32" customHeight="1">
      <c r="A17862" s="19" t="s">
        <v>214371</v>
      </c>
      <c r="B17862" s="20" t="s">
        <v>182261</v>
      </c>
      <c r="C17862" s="22">
        <v>3</v>
      </c>
      <c r="D17862" s="21" t="s">
        <v>184194</v>
      </c>
      <c r="E17862" s="22">
        <v>66</v>
      </c>
      <c r="F17862" s="21" t="s">
        <v>179475</v>
      </c>
      <c r="G17862" s="22">
        <v>4</v>
      </c>
      <c r="H17862" s="22">
        <v>76</v>
      </c>
      <c r="I17862" s="21" t="s">
        <v>214372</v>
      </c>
    </row>
    <row r="17863" spans="1:9" ht="32" customHeight="1">
      <c r="A17863" s="19" t="s">
        <v>214373</v>
      </c>
      <c r="B17863" s="20" t="s">
        <v>170351</v>
      </c>
      <c r="C17863" s="22">
        <v>41</v>
      </c>
      <c r="D17863" s="21" t="s">
        <v>170048</v>
      </c>
      <c r="E17863" s="22">
        <v>15</v>
      </c>
      <c r="F17863" s="21" t="s">
        <v>172932</v>
      </c>
      <c r="G17863" s="22">
        <v>1</v>
      </c>
      <c r="H17863" s="22">
        <v>60</v>
      </c>
      <c r="I17863" s="21" t="s">
        <v>214374</v>
      </c>
    </row>
    <row r="17864" spans="1:9" ht="32" customHeight="1">
      <c r="A17864" s="19" t="s">
        <v>214375</v>
      </c>
      <c r="B17864" s="24">
        <v>0</v>
      </c>
      <c r="C17864" s="22">
        <v>0</v>
      </c>
      <c r="D17864" s="21" t="s">
        <v>171429</v>
      </c>
      <c r="E17864" s="22">
        <v>138</v>
      </c>
      <c r="F17864" s="21" t="s">
        <v>171430</v>
      </c>
      <c r="G17864" s="22">
        <v>48</v>
      </c>
      <c r="H17864" s="22">
        <v>189</v>
      </c>
      <c r="I17864" s="21" t="s">
        <v>214376</v>
      </c>
    </row>
    <row r="17865" spans="1:9" ht="32" customHeight="1">
      <c r="A17865" s="19" t="s">
        <v>214377</v>
      </c>
      <c r="B17865" s="20" t="s">
        <v>171537</v>
      </c>
      <c r="C17865" s="22">
        <v>68</v>
      </c>
      <c r="D17865" s="21" t="s">
        <v>189905</v>
      </c>
      <c r="E17865" s="22">
        <v>122</v>
      </c>
      <c r="F17865" s="21" t="s">
        <v>174540</v>
      </c>
      <c r="G17865" s="22">
        <v>18</v>
      </c>
      <c r="H17865" s="22">
        <v>211</v>
      </c>
      <c r="I17865" s="21" t="s">
        <v>214378</v>
      </c>
    </row>
    <row r="17866" spans="1:9" ht="32" customHeight="1">
      <c r="A17866" s="19" t="s">
        <v>214379</v>
      </c>
      <c r="B17866" s="20" t="s">
        <v>189038</v>
      </c>
      <c r="C17866" s="22">
        <v>146</v>
      </c>
      <c r="D17866" s="21" t="s">
        <v>191994</v>
      </c>
      <c r="E17866" s="22">
        <v>120</v>
      </c>
      <c r="F17866" s="21" t="s">
        <v>173037</v>
      </c>
      <c r="G17866" s="22">
        <v>8</v>
      </c>
      <c r="H17866" s="22">
        <v>277</v>
      </c>
      <c r="I17866" s="21" t="s">
        <v>214380</v>
      </c>
    </row>
    <row r="17867" spans="1:9" ht="32" customHeight="1">
      <c r="A17867" s="19" t="s">
        <v>214381</v>
      </c>
      <c r="B17867" s="20" t="s">
        <v>187535</v>
      </c>
      <c r="C17867" s="22">
        <v>44</v>
      </c>
      <c r="D17867" s="21" t="s">
        <v>206891</v>
      </c>
      <c r="E17867" s="22">
        <v>176</v>
      </c>
      <c r="F17867" s="21" t="s">
        <v>189501</v>
      </c>
      <c r="G17867" s="22">
        <v>102</v>
      </c>
      <c r="H17867" s="22">
        <v>325</v>
      </c>
      <c r="I17867" s="21" t="s">
        <v>214382</v>
      </c>
    </row>
    <row r="17868" spans="1:9" ht="32" customHeight="1">
      <c r="A17868" s="19" t="s">
        <v>214383</v>
      </c>
      <c r="B17868" s="20" t="s">
        <v>184120</v>
      </c>
      <c r="C17868" s="22">
        <v>24</v>
      </c>
      <c r="D17868" s="21" t="s">
        <v>175378</v>
      </c>
      <c r="E17868" s="22">
        <v>73</v>
      </c>
      <c r="F17868" s="21" t="s">
        <v>170304</v>
      </c>
      <c r="G17868" s="22">
        <v>1</v>
      </c>
      <c r="H17868" s="22">
        <v>101</v>
      </c>
      <c r="I17868" s="21" t="s">
        <v>214384</v>
      </c>
    </row>
    <row r="17869" spans="1:9" ht="32" customHeight="1">
      <c r="A17869" s="19" t="s">
        <v>214385</v>
      </c>
      <c r="B17869" s="24">
        <v>50</v>
      </c>
      <c r="C17869" s="22">
        <v>72</v>
      </c>
      <c r="D17869" s="21" t="s">
        <v>181385</v>
      </c>
      <c r="E17869" s="22">
        <v>47</v>
      </c>
      <c r="F17869" s="21" t="s">
        <v>209981</v>
      </c>
      <c r="G17869" s="22">
        <v>25</v>
      </c>
      <c r="H17869" s="22">
        <v>147</v>
      </c>
      <c r="I17869" s="21" t="s">
        <v>214386</v>
      </c>
    </row>
    <row r="17870" spans="1:9" ht="32" customHeight="1">
      <c r="A17870" s="19" t="s">
        <v>214387</v>
      </c>
      <c r="B17870" s="20" t="s">
        <v>183300</v>
      </c>
      <c r="C17870" s="22">
        <v>32</v>
      </c>
      <c r="D17870" s="21" t="s">
        <v>187248</v>
      </c>
      <c r="E17870" s="22">
        <v>60</v>
      </c>
      <c r="F17870" s="21" t="s">
        <v>175224</v>
      </c>
      <c r="G17870" s="22">
        <v>26</v>
      </c>
      <c r="H17870" s="22">
        <v>121</v>
      </c>
      <c r="I17870" s="21" t="s">
        <v>214388</v>
      </c>
    </row>
    <row r="17871" spans="1:9" ht="32" customHeight="1">
      <c r="A17871" s="19" t="s">
        <v>214389</v>
      </c>
      <c r="B17871" s="20" t="s">
        <v>203309</v>
      </c>
      <c r="C17871" s="22">
        <v>9</v>
      </c>
      <c r="D17871" s="21" t="s">
        <v>170444</v>
      </c>
      <c r="E17871" s="22">
        <v>170</v>
      </c>
      <c r="F17871" s="21" t="s">
        <v>176135</v>
      </c>
      <c r="G17871" s="22">
        <v>3</v>
      </c>
      <c r="H17871" s="22">
        <v>185</v>
      </c>
      <c r="I17871" s="21" t="s">
        <v>214390</v>
      </c>
    </row>
    <row r="17872" spans="1:9" ht="32" customHeight="1">
      <c r="A17872" s="19" t="s">
        <v>214391</v>
      </c>
      <c r="B17872" s="24">
        <v>0</v>
      </c>
      <c r="C17872" s="22">
        <v>0</v>
      </c>
      <c r="D17872" s="21" t="s">
        <v>191752</v>
      </c>
      <c r="E17872" s="22">
        <v>89</v>
      </c>
      <c r="F17872" s="21" t="s">
        <v>171659</v>
      </c>
      <c r="G17872" s="22">
        <v>1</v>
      </c>
      <c r="H17872" s="22">
        <v>93</v>
      </c>
      <c r="I17872" s="21" t="s">
        <v>214392</v>
      </c>
    </row>
    <row r="17873" spans="1:9" ht="32" customHeight="1">
      <c r="A17873" s="19" t="s">
        <v>214393</v>
      </c>
      <c r="B17873" s="24">
        <v>0</v>
      </c>
      <c r="C17873" s="22">
        <v>0</v>
      </c>
      <c r="D17873" s="21" t="s">
        <v>185520</v>
      </c>
      <c r="E17873" s="22">
        <v>83</v>
      </c>
      <c r="F17873" s="21" t="s">
        <v>173947</v>
      </c>
      <c r="G17873" s="22">
        <v>1</v>
      </c>
      <c r="H17873" s="22">
        <v>87</v>
      </c>
      <c r="I17873" s="21" t="s">
        <v>214394</v>
      </c>
    </row>
    <row r="17874" spans="1:9" ht="32" customHeight="1">
      <c r="A17874" s="19" t="s">
        <v>214395</v>
      </c>
      <c r="B17874" s="20" t="s">
        <v>190117</v>
      </c>
      <c r="C17874" s="22">
        <v>46</v>
      </c>
      <c r="D17874" s="21" t="s">
        <v>172004</v>
      </c>
      <c r="E17874" s="22">
        <v>7</v>
      </c>
      <c r="F17874" s="21" t="s">
        <v>171545</v>
      </c>
      <c r="G17874" s="22">
        <v>13</v>
      </c>
      <c r="H17874" s="22">
        <v>69</v>
      </c>
      <c r="I17874" s="21" t="s">
        <v>214396</v>
      </c>
    </row>
    <row r="17875" spans="1:9" ht="32" customHeight="1">
      <c r="A17875" s="19" t="s">
        <v>214397</v>
      </c>
      <c r="B17875" s="20" t="s">
        <v>183635</v>
      </c>
      <c r="C17875" s="22">
        <v>92</v>
      </c>
      <c r="D17875" s="21" t="s">
        <v>169966</v>
      </c>
      <c r="E17875" s="22">
        <v>14</v>
      </c>
      <c r="F17875" s="21" t="s">
        <v>174446</v>
      </c>
      <c r="G17875" s="22">
        <v>56</v>
      </c>
      <c r="H17875" s="22">
        <v>165</v>
      </c>
      <c r="I17875" s="21" t="s">
        <v>214398</v>
      </c>
    </row>
    <row r="17876" spans="1:9" ht="32" customHeight="1">
      <c r="A17876" s="19" t="s">
        <v>214399</v>
      </c>
      <c r="B17876" s="20" t="s">
        <v>173591</v>
      </c>
      <c r="C17876" s="22">
        <v>33</v>
      </c>
      <c r="D17876" s="21" t="s">
        <v>173667</v>
      </c>
      <c r="E17876" s="22">
        <v>53</v>
      </c>
      <c r="F17876" s="21" t="s">
        <v>173591</v>
      </c>
      <c r="G17876" s="22">
        <v>33</v>
      </c>
      <c r="H17876" s="22">
        <v>122</v>
      </c>
      <c r="I17876" s="21" t="s">
        <v>214400</v>
      </c>
    </row>
    <row r="17877" spans="1:9" ht="32" customHeight="1">
      <c r="A17877" s="19" t="s">
        <v>214401</v>
      </c>
      <c r="B17877" s="20" t="s">
        <v>178870</v>
      </c>
      <c r="C17877" s="22">
        <v>52</v>
      </c>
      <c r="D17877" s="22">
        <v>52</v>
      </c>
      <c r="E17877" s="22">
        <v>91</v>
      </c>
      <c r="F17877" s="21" t="s">
        <v>178940</v>
      </c>
      <c r="G17877" s="22">
        <v>32</v>
      </c>
      <c r="H17877" s="22">
        <v>178</v>
      </c>
      <c r="I17877" s="21" t="s">
        <v>214402</v>
      </c>
    </row>
    <row r="17878" spans="1:9" ht="32" customHeight="1">
      <c r="A17878" s="19" t="s">
        <v>214403</v>
      </c>
      <c r="B17878" s="20" t="s">
        <v>172753</v>
      </c>
      <c r="C17878" s="22">
        <v>61</v>
      </c>
      <c r="D17878" s="21" t="s">
        <v>181506</v>
      </c>
      <c r="E17878" s="22">
        <v>13</v>
      </c>
      <c r="F17878" s="21" t="s">
        <v>170757</v>
      </c>
      <c r="G17878" s="22">
        <v>1</v>
      </c>
      <c r="H17878" s="22">
        <v>78</v>
      </c>
      <c r="I17878" s="21" t="s">
        <v>214404</v>
      </c>
    </row>
    <row r="17879" spans="1:9" ht="32" customHeight="1">
      <c r="A17879" s="19" t="s">
        <v>214405</v>
      </c>
      <c r="B17879" s="20" t="s">
        <v>176853</v>
      </c>
      <c r="C17879" s="22">
        <v>4</v>
      </c>
      <c r="D17879" s="21" t="s">
        <v>191148</v>
      </c>
      <c r="E17879" s="22">
        <v>59</v>
      </c>
      <c r="F17879" s="21" t="s">
        <v>187137</v>
      </c>
      <c r="G17879" s="22">
        <v>32</v>
      </c>
      <c r="H17879" s="22">
        <v>98</v>
      </c>
      <c r="I17879" s="21" t="s">
        <v>214406</v>
      </c>
    </row>
    <row r="17880" spans="1:9" ht="32" customHeight="1">
      <c r="A17880" s="19" t="s">
        <v>214407</v>
      </c>
      <c r="B17880" s="20" t="s">
        <v>171131</v>
      </c>
      <c r="C17880" s="22">
        <v>3</v>
      </c>
      <c r="D17880" s="21" t="s">
        <v>184961</v>
      </c>
      <c r="E17880" s="22">
        <v>106</v>
      </c>
      <c r="F17880" s="21" t="s">
        <v>174751</v>
      </c>
      <c r="G17880" s="22">
        <v>1</v>
      </c>
      <c r="H17880" s="22">
        <v>113</v>
      </c>
      <c r="I17880" s="21" t="s">
        <v>214408</v>
      </c>
    </row>
    <row r="17881" spans="1:9" ht="32" customHeight="1">
      <c r="A17881" s="19" t="s">
        <v>214409</v>
      </c>
      <c r="B17881" s="20" t="s">
        <v>169960</v>
      </c>
      <c r="C17881" s="22">
        <v>25</v>
      </c>
      <c r="D17881" s="21" t="s">
        <v>171147</v>
      </c>
      <c r="E17881" s="22">
        <v>21</v>
      </c>
      <c r="F17881" s="21" t="s">
        <v>174523</v>
      </c>
      <c r="G17881" s="22">
        <v>6</v>
      </c>
      <c r="H17881" s="22">
        <v>55</v>
      </c>
      <c r="I17881" s="21" t="s">
        <v>214410</v>
      </c>
    </row>
    <row r="17882" spans="1:9" ht="32" customHeight="1">
      <c r="A17882" s="19" t="s">
        <v>214411</v>
      </c>
      <c r="B17882" s="20" t="s">
        <v>172651</v>
      </c>
      <c r="C17882" s="22">
        <v>45</v>
      </c>
      <c r="D17882" s="21" t="s">
        <v>178469</v>
      </c>
      <c r="E17882" s="22">
        <v>17</v>
      </c>
      <c r="F17882" s="21" t="s">
        <v>171847</v>
      </c>
      <c r="G17882" s="22">
        <v>35</v>
      </c>
      <c r="H17882" s="22">
        <v>100</v>
      </c>
      <c r="I17882" s="21" t="s">
        <v>214412</v>
      </c>
    </row>
    <row r="17883" spans="1:9" ht="32" customHeight="1">
      <c r="A17883" s="19" t="s">
        <v>214413</v>
      </c>
      <c r="B17883" s="20" t="s">
        <v>192106</v>
      </c>
      <c r="C17883" s="22">
        <v>52</v>
      </c>
      <c r="D17883" s="22">
        <v>0</v>
      </c>
      <c r="E17883" s="22">
        <v>0</v>
      </c>
      <c r="F17883" s="21" t="s">
        <v>171286</v>
      </c>
      <c r="G17883" s="22">
        <v>17</v>
      </c>
      <c r="H17883" s="22">
        <v>72</v>
      </c>
      <c r="I17883" s="21" t="s">
        <v>214414</v>
      </c>
    </row>
    <row r="17884" spans="1:9" ht="32" customHeight="1">
      <c r="A17884" s="19" t="s">
        <v>214415</v>
      </c>
      <c r="B17884" s="20" t="s">
        <v>169658</v>
      </c>
      <c r="C17884" s="22">
        <v>4</v>
      </c>
      <c r="D17884" s="21" t="s">
        <v>171167</v>
      </c>
      <c r="E17884" s="22">
        <v>72</v>
      </c>
      <c r="F17884" s="22">
        <v>0</v>
      </c>
      <c r="G17884" s="22">
        <v>0</v>
      </c>
      <c r="H17884" s="22">
        <v>79</v>
      </c>
      <c r="I17884" s="21" t="s">
        <v>214416</v>
      </c>
    </row>
    <row r="17885" spans="1:9" ht="32" customHeight="1">
      <c r="A17885" s="19" t="s">
        <v>214417</v>
      </c>
      <c r="B17885" s="20" t="s">
        <v>176775</v>
      </c>
      <c r="C17885" s="22">
        <v>17</v>
      </c>
      <c r="D17885" s="21" t="s">
        <v>184635</v>
      </c>
      <c r="E17885" s="22">
        <v>53</v>
      </c>
      <c r="F17885" s="22">
        <v>0</v>
      </c>
      <c r="G17885" s="22">
        <v>0</v>
      </c>
      <c r="H17885" s="22">
        <v>73</v>
      </c>
      <c r="I17885" s="21" t="s">
        <v>214418</v>
      </c>
    </row>
    <row r="17886" spans="1:9" ht="32" customHeight="1">
      <c r="A17886" s="19" t="s">
        <v>214419</v>
      </c>
      <c r="B17886" s="20" t="s">
        <v>214420</v>
      </c>
      <c r="C17886" s="22">
        <v>67</v>
      </c>
      <c r="D17886" s="21" t="s">
        <v>178257</v>
      </c>
      <c r="E17886" s="22">
        <v>58</v>
      </c>
      <c r="F17886" s="21" t="s">
        <v>172539</v>
      </c>
      <c r="G17886" s="22">
        <v>10</v>
      </c>
      <c r="H17886" s="22">
        <v>138</v>
      </c>
      <c r="I17886" s="21" t="s">
        <v>214421</v>
      </c>
    </row>
    <row r="17887" spans="1:9" ht="32" customHeight="1">
      <c r="A17887" s="19" t="s">
        <v>214422</v>
      </c>
      <c r="B17887" s="20" t="s">
        <v>176613</v>
      </c>
      <c r="C17887" s="22">
        <v>1</v>
      </c>
      <c r="D17887" s="21" t="s">
        <v>177787</v>
      </c>
      <c r="E17887" s="22">
        <v>116</v>
      </c>
      <c r="F17887" s="21" t="s">
        <v>172897</v>
      </c>
      <c r="G17887" s="22">
        <v>4</v>
      </c>
      <c r="H17887" s="22">
        <v>124</v>
      </c>
      <c r="I17887" s="21" t="s">
        <v>214423</v>
      </c>
    </row>
    <row r="17888" spans="1:9" ht="32" customHeight="1">
      <c r="A17888" s="19" t="s">
        <v>214424</v>
      </c>
      <c r="B17888" s="20" t="s">
        <v>184834</v>
      </c>
      <c r="C17888" s="22">
        <v>3</v>
      </c>
      <c r="D17888" s="21" t="s">
        <v>214425</v>
      </c>
      <c r="E17888" s="22">
        <v>168</v>
      </c>
      <c r="F17888" s="21" t="s">
        <v>179938</v>
      </c>
      <c r="G17888" s="22">
        <v>2</v>
      </c>
      <c r="H17888" s="22">
        <v>176</v>
      </c>
      <c r="I17888" s="21" t="s">
        <v>214426</v>
      </c>
    </row>
    <row r="17889" spans="1:9" ht="32" customHeight="1">
      <c r="A17889" s="19" t="s">
        <v>214427</v>
      </c>
      <c r="B17889" s="20" t="s">
        <v>176989</v>
      </c>
      <c r="C17889" s="22">
        <v>31</v>
      </c>
      <c r="D17889" s="21" t="s">
        <v>174794</v>
      </c>
      <c r="E17889" s="22">
        <v>26</v>
      </c>
      <c r="F17889" s="21" t="s">
        <v>180051</v>
      </c>
      <c r="G17889" s="22">
        <v>32</v>
      </c>
      <c r="H17889" s="22">
        <v>92</v>
      </c>
      <c r="I17889" s="21" t="s">
        <v>214428</v>
      </c>
    </row>
    <row r="17890" spans="1:9" ht="44" customHeight="1">
      <c r="A17890" s="19" t="s">
        <v>214429</v>
      </c>
      <c r="B17890" s="20" t="s">
        <v>180821</v>
      </c>
      <c r="C17890" s="22">
        <v>35</v>
      </c>
      <c r="D17890" s="21" t="s">
        <v>170971</v>
      </c>
      <c r="E17890" s="22">
        <v>4</v>
      </c>
      <c r="F17890" s="21" t="s">
        <v>180513</v>
      </c>
      <c r="G17890" s="22">
        <v>29</v>
      </c>
      <c r="H17890" s="22">
        <v>71</v>
      </c>
      <c r="I17890" s="21" t="s">
        <v>214430</v>
      </c>
    </row>
    <row r="17891" spans="1:9" ht="44" customHeight="1">
      <c r="A17891" s="19" t="s">
        <v>214431</v>
      </c>
      <c r="B17891" s="20" t="s">
        <v>176415</v>
      </c>
      <c r="C17891" s="22">
        <v>58</v>
      </c>
      <c r="D17891" s="21" t="s">
        <v>170183</v>
      </c>
      <c r="E17891" s="22">
        <v>5</v>
      </c>
      <c r="F17891" s="21" t="s">
        <v>172267</v>
      </c>
      <c r="G17891" s="22">
        <v>6</v>
      </c>
      <c r="H17891" s="22">
        <v>72</v>
      </c>
      <c r="I17891" s="21" t="s">
        <v>214432</v>
      </c>
    </row>
    <row r="17892" spans="1:9" ht="32" customHeight="1">
      <c r="A17892" s="19" t="s">
        <v>214433</v>
      </c>
      <c r="B17892" s="20" t="s">
        <v>177002</v>
      </c>
      <c r="C17892" s="22">
        <v>22</v>
      </c>
      <c r="D17892" s="21" t="s">
        <v>172449</v>
      </c>
      <c r="E17892" s="22">
        <v>34</v>
      </c>
      <c r="F17892" s="21" t="s">
        <v>172569</v>
      </c>
      <c r="G17892" s="22">
        <v>42</v>
      </c>
      <c r="H17892" s="22">
        <v>101</v>
      </c>
      <c r="I17892" s="21" t="s">
        <v>214434</v>
      </c>
    </row>
    <row r="17893" spans="1:9" ht="32" customHeight="1">
      <c r="A17893" s="19" t="s">
        <v>214435</v>
      </c>
      <c r="B17893" s="20" t="s">
        <v>177134</v>
      </c>
      <c r="C17893" s="22">
        <v>1</v>
      </c>
      <c r="D17893" s="21" t="s">
        <v>204682</v>
      </c>
      <c r="E17893" s="22">
        <v>81</v>
      </c>
      <c r="F17893" s="21" t="s">
        <v>177134</v>
      </c>
      <c r="G17893" s="22">
        <v>1</v>
      </c>
      <c r="H17893" s="22">
        <v>86</v>
      </c>
      <c r="I17893" s="21" t="s">
        <v>214436</v>
      </c>
    </row>
    <row r="17894" spans="1:9" ht="32" customHeight="1">
      <c r="A17894" s="19" t="s">
        <v>214437</v>
      </c>
      <c r="B17894" s="20" t="s">
        <v>169921</v>
      </c>
      <c r="C17894" s="22">
        <v>2</v>
      </c>
      <c r="D17894" s="21" t="s">
        <v>195295</v>
      </c>
      <c r="E17894" s="22">
        <v>166</v>
      </c>
      <c r="F17894" s="21" t="s">
        <v>172932</v>
      </c>
      <c r="G17894" s="22">
        <v>3</v>
      </c>
      <c r="H17894" s="22">
        <v>174</v>
      </c>
      <c r="I17894" s="21" t="s">
        <v>214438</v>
      </c>
    </row>
    <row r="17895" spans="1:9" ht="32" customHeight="1">
      <c r="A17895" s="19" t="s">
        <v>214439</v>
      </c>
      <c r="B17895" s="24">
        <v>0</v>
      </c>
      <c r="C17895" s="22">
        <v>0</v>
      </c>
      <c r="D17895" s="22">
        <v>100</v>
      </c>
      <c r="E17895" s="22">
        <v>190</v>
      </c>
      <c r="F17895" s="22">
        <v>0</v>
      </c>
      <c r="G17895" s="22">
        <v>0</v>
      </c>
      <c r="H17895" s="22">
        <v>193</v>
      </c>
      <c r="I17895" s="21" t="s">
        <v>214440</v>
      </c>
    </row>
    <row r="17896" spans="1:9" ht="32" customHeight="1">
      <c r="A17896" s="19" t="s">
        <v>214441</v>
      </c>
      <c r="B17896" s="20" t="s">
        <v>174500</v>
      </c>
      <c r="C17896" s="22">
        <v>25</v>
      </c>
      <c r="D17896" s="21" t="s">
        <v>176188</v>
      </c>
      <c r="E17896" s="22">
        <v>9</v>
      </c>
      <c r="F17896" s="21" t="s">
        <v>171046</v>
      </c>
      <c r="G17896" s="22">
        <v>35</v>
      </c>
      <c r="H17896" s="22">
        <v>72</v>
      </c>
      <c r="I17896" s="21" t="s">
        <v>214442</v>
      </c>
    </row>
    <row r="17897" spans="1:9" ht="32" customHeight="1">
      <c r="A17897" s="19" t="s">
        <v>214443</v>
      </c>
      <c r="B17897" s="20" t="s">
        <v>170359</v>
      </c>
      <c r="C17897" s="22">
        <v>9</v>
      </c>
      <c r="D17897" s="21" t="s">
        <v>174608</v>
      </c>
      <c r="E17897" s="22">
        <v>68</v>
      </c>
      <c r="F17897" s="21" t="s">
        <v>190149</v>
      </c>
      <c r="G17897" s="22">
        <v>31</v>
      </c>
      <c r="H17897" s="22">
        <v>111</v>
      </c>
      <c r="I17897" s="21" t="s">
        <v>214444</v>
      </c>
    </row>
    <row r="17898" spans="1:9" ht="32" customHeight="1">
      <c r="A17898" s="19" t="s">
        <v>214445</v>
      </c>
      <c r="B17898" s="24">
        <v>80</v>
      </c>
      <c r="C17898" s="22">
        <v>72</v>
      </c>
      <c r="D17898" s="21" t="s">
        <v>170129</v>
      </c>
      <c r="E17898" s="22">
        <v>6</v>
      </c>
      <c r="F17898" s="21" t="s">
        <v>170561</v>
      </c>
      <c r="G17898" s="22">
        <v>12</v>
      </c>
      <c r="H17898" s="22">
        <v>93</v>
      </c>
      <c r="I17898" s="21" t="s">
        <v>214446</v>
      </c>
    </row>
    <row r="17899" spans="1:9" ht="32" customHeight="1">
      <c r="A17899" s="19" t="s">
        <v>214447</v>
      </c>
      <c r="B17899" s="20" t="s">
        <v>173373</v>
      </c>
      <c r="C17899" s="22">
        <v>11</v>
      </c>
      <c r="D17899" s="21" t="s">
        <v>174945</v>
      </c>
      <c r="E17899" s="22">
        <v>61</v>
      </c>
      <c r="F17899" s="21" t="s">
        <v>175847</v>
      </c>
      <c r="G17899" s="22">
        <v>1</v>
      </c>
      <c r="H17899" s="22">
        <v>76</v>
      </c>
      <c r="I17899" s="21" t="s">
        <v>214448</v>
      </c>
    </row>
    <row r="17900" spans="1:9" ht="32" customHeight="1">
      <c r="A17900" s="19" t="s">
        <v>214449</v>
      </c>
      <c r="B17900" s="20" t="s">
        <v>177709</v>
      </c>
      <c r="C17900" s="22">
        <v>86</v>
      </c>
      <c r="D17900" s="22">
        <v>0</v>
      </c>
      <c r="E17900" s="22">
        <v>0</v>
      </c>
      <c r="F17900" s="21" t="s">
        <v>169806</v>
      </c>
      <c r="G17900" s="22">
        <v>7</v>
      </c>
      <c r="H17900" s="22">
        <v>96</v>
      </c>
      <c r="I17900" s="21" t="s">
        <v>214450</v>
      </c>
    </row>
    <row r="17901" spans="1:9" ht="32" customHeight="1">
      <c r="A17901" s="19" t="s">
        <v>214451</v>
      </c>
      <c r="B17901" s="20" t="s">
        <v>192916</v>
      </c>
      <c r="C17901" s="22">
        <v>53</v>
      </c>
      <c r="D17901" s="21" t="s">
        <v>195369</v>
      </c>
      <c r="E17901" s="22">
        <v>63</v>
      </c>
      <c r="F17901" s="21" t="s">
        <v>195996</v>
      </c>
      <c r="G17901" s="22">
        <v>42</v>
      </c>
      <c r="H17901" s="22">
        <v>161</v>
      </c>
      <c r="I17901" s="21" t="s">
        <v>214452</v>
      </c>
    </row>
    <row r="17902" spans="1:9" ht="32" customHeight="1">
      <c r="A17902" s="19" t="s">
        <v>214453</v>
      </c>
      <c r="B17902" s="20" t="s">
        <v>173555</v>
      </c>
      <c r="C17902" s="22">
        <v>15</v>
      </c>
      <c r="D17902" s="21" t="s">
        <v>172640</v>
      </c>
      <c r="E17902" s="22">
        <v>89</v>
      </c>
      <c r="F17902" s="22">
        <v>0</v>
      </c>
      <c r="G17902" s="22">
        <v>0</v>
      </c>
      <c r="H17902" s="22">
        <v>107</v>
      </c>
      <c r="I17902" s="21" t="s">
        <v>214454</v>
      </c>
    </row>
    <row r="17903" spans="1:9" ht="32" customHeight="1">
      <c r="A17903" s="19" t="s">
        <v>214455</v>
      </c>
      <c r="B17903" s="20" t="s">
        <v>174776</v>
      </c>
      <c r="C17903" s="22">
        <v>14</v>
      </c>
      <c r="D17903" s="21" t="s">
        <v>201598</v>
      </c>
      <c r="E17903" s="22">
        <v>55</v>
      </c>
      <c r="F17903" s="21" t="s">
        <v>175213</v>
      </c>
      <c r="G17903" s="22">
        <v>12</v>
      </c>
      <c r="H17903" s="22">
        <v>84</v>
      </c>
      <c r="I17903" s="21" t="s">
        <v>214456</v>
      </c>
    </row>
    <row r="17904" spans="1:9" ht="32" customHeight="1">
      <c r="A17904" s="19" t="s">
        <v>214457</v>
      </c>
      <c r="B17904" s="20" t="s">
        <v>176477</v>
      </c>
      <c r="C17904" s="22">
        <v>44</v>
      </c>
      <c r="D17904" s="21" t="s">
        <v>176478</v>
      </c>
      <c r="E17904" s="22">
        <v>19</v>
      </c>
      <c r="F17904" s="22">
        <v>0</v>
      </c>
      <c r="G17904" s="22">
        <v>0</v>
      </c>
      <c r="H17904" s="22">
        <v>66</v>
      </c>
      <c r="I17904" s="21" t="s">
        <v>214458</v>
      </c>
    </row>
    <row r="17905" spans="1:9" ht="32" customHeight="1">
      <c r="A17905" s="19" t="s">
        <v>214459</v>
      </c>
      <c r="B17905" s="20" t="s">
        <v>173987</v>
      </c>
      <c r="C17905" s="22">
        <v>10</v>
      </c>
      <c r="D17905" s="21" t="s">
        <v>169985</v>
      </c>
      <c r="E17905" s="22">
        <v>82</v>
      </c>
      <c r="F17905" s="21" t="s">
        <v>177323</v>
      </c>
      <c r="G17905" s="22">
        <v>14</v>
      </c>
      <c r="H17905" s="22">
        <v>109</v>
      </c>
      <c r="I17905" s="21" t="s">
        <v>214460</v>
      </c>
    </row>
    <row r="17906" spans="1:9" ht="32" customHeight="1">
      <c r="A17906" s="19" t="s">
        <v>214461</v>
      </c>
      <c r="B17906" s="20" t="s">
        <v>171825</v>
      </c>
      <c r="C17906" s="22">
        <v>2</v>
      </c>
      <c r="D17906" s="21" t="s">
        <v>177299</v>
      </c>
      <c r="E17906" s="22">
        <v>56</v>
      </c>
      <c r="F17906" s="22">
        <v>0</v>
      </c>
      <c r="G17906" s="22">
        <v>0</v>
      </c>
      <c r="H17906" s="22">
        <v>61</v>
      </c>
      <c r="I17906" s="21" t="s">
        <v>214462</v>
      </c>
    </row>
    <row r="17907" spans="1:9" ht="32" customHeight="1">
      <c r="A17907" s="19" t="s">
        <v>214463</v>
      </c>
      <c r="B17907" s="20" t="s">
        <v>186741</v>
      </c>
      <c r="C17907" s="22">
        <v>5</v>
      </c>
      <c r="D17907" s="21" t="s">
        <v>174050</v>
      </c>
      <c r="E17907" s="22">
        <v>168</v>
      </c>
      <c r="F17907" s="21" t="s">
        <v>214464</v>
      </c>
      <c r="G17907" s="22">
        <v>3</v>
      </c>
      <c r="H17907" s="22">
        <v>179</v>
      </c>
      <c r="I17907" s="21" t="s">
        <v>214465</v>
      </c>
    </row>
    <row r="17908" spans="1:9" ht="32" customHeight="1">
      <c r="A17908" s="19" t="s">
        <v>214466</v>
      </c>
      <c r="B17908" s="24">
        <v>0</v>
      </c>
      <c r="C17908" s="22">
        <v>0</v>
      </c>
      <c r="D17908" s="21" t="s">
        <v>172049</v>
      </c>
      <c r="E17908" s="22">
        <v>116</v>
      </c>
      <c r="F17908" s="21" t="s">
        <v>172048</v>
      </c>
      <c r="G17908" s="22">
        <v>3</v>
      </c>
      <c r="H17908" s="22">
        <v>122</v>
      </c>
      <c r="I17908" s="21" t="s">
        <v>214467</v>
      </c>
    </row>
    <row r="17909" spans="1:9" ht="32" customHeight="1">
      <c r="A17909" s="19" t="s">
        <v>214468</v>
      </c>
      <c r="B17909" s="20" t="s">
        <v>174781</v>
      </c>
      <c r="C17909" s="22">
        <v>22</v>
      </c>
      <c r="D17909" s="21" t="s">
        <v>178243</v>
      </c>
      <c r="E17909" s="22">
        <v>86</v>
      </c>
      <c r="F17909" s="21" t="s">
        <v>169926</v>
      </c>
      <c r="G17909" s="22">
        <v>4</v>
      </c>
      <c r="H17909" s="22">
        <v>115</v>
      </c>
      <c r="I17909" s="21" t="s">
        <v>214469</v>
      </c>
    </row>
    <row r="17910" spans="1:9" ht="32" customHeight="1">
      <c r="A17910" s="19" t="s">
        <v>214470</v>
      </c>
      <c r="B17910" s="20" t="s">
        <v>178439</v>
      </c>
      <c r="C17910" s="22">
        <v>38</v>
      </c>
      <c r="D17910" s="21" t="s">
        <v>172803</v>
      </c>
      <c r="E17910" s="22">
        <v>95</v>
      </c>
      <c r="F17910" s="22">
        <v>5</v>
      </c>
      <c r="G17910" s="22">
        <v>7</v>
      </c>
      <c r="H17910" s="22">
        <v>143</v>
      </c>
      <c r="I17910" s="21" t="s">
        <v>214471</v>
      </c>
    </row>
    <row r="17911" spans="1:9" ht="32" customHeight="1">
      <c r="A17911" s="19" t="s">
        <v>214472</v>
      </c>
      <c r="B17911" s="20" t="s">
        <v>173380</v>
      </c>
      <c r="C17911" s="22">
        <v>15</v>
      </c>
      <c r="D17911" s="21" t="s">
        <v>214473</v>
      </c>
      <c r="E17911" s="22">
        <v>127</v>
      </c>
      <c r="F17911" s="21" t="s">
        <v>176058</v>
      </c>
      <c r="G17911" s="22">
        <v>2</v>
      </c>
      <c r="H17911" s="22">
        <v>147</v>
      </c>
      <c r="I17911" s="21" t="s">
        <v>214474</v>
      </c>
    </row>
    <row r="17912" spans="1:9" ht="32" customHeight="1">
      <c r="A17912" s="19" t="s">
        <v>214475</v>
      </c>
      <c r="B17912" s="20" t="s">
        <v>173380</v>
      </c>
      <c r="C17912" s="22">
        <v>15</v>
      </c>
      <c r="D17912" s="21" t="s">
        <v>214473</v>
      </c>
      <c r="E17912" s="22">
        <v>127</v>
      </c>
      <c r="F17912" s="21" t="s">
        <v>176058</v>
      </c>
      <c r="G17912" s="22">
        <v>2</v>
      </c>
      <c r="H17912" s="22">
        <v>147</v>
      </c>
      <c r="I17912" s="21" t="s">
        <v>214476</v>
      </c>
    </row>
    <row r="17913" spans="1:9" ht="32" customHeight="1">
      <c r="A17913" s="19" t="s">
        <v>214477</v>
      </c>
      <c r="B17913" s="20" t="s">
        <v>170423</v>
      </c>
      <c r="C17913" s="22">
        <v>3</v>
      </c>
      <c r="D17913" s="21" t="s">
        <v>214478</v>
      </c>
      <c r="E17913" s="22">
        <v>149</v>
      </c>
      <c r="F17913" s="21" t="s">
        <v>170008</v>
      </c>
      <c r="G17913" s="22">
        <v>1</v>
      </c>
      <c r="H17913" s="22">
        <v>156</v>
      </c>
      <c r="I17913" s="21" t="s">
        <v>214479</v>
      </c>
    </row>
    <row r="17914" spans="1:9" ht="32" customHeight="1">
      <c r="A17914" s="19" t="s">
        <v>214480</v>
      </c>
      <c r="B17914" s="24">
        <v>40</v>
      </c>
      <c r="C17914" s="22">
        <v>24</v>
      </c>
      <c r="D17914" s="22">
        <v>10</v>
      </c>
      <c r="E17914" s="22">
        <v>6</v>
      </c>
      <c r="F17914" s="22">
        <v>50</v>
      </c>
      <c r="G17914" s="22">
        <v>30</v>
      </c>
      <c r="H17914" s="22">
        <v>63</v>
      </c>
      <c r="I17914" s="21" t="s">
        <v>214481</v>
      </c>
    </row>
    <row r="17915" spans="1:9" ht="32" customHeight="1">
      <c r="A17915" s="19" t="s">
        <v>214482</v>
      </c>
      <c r="B17915" s="40">
        <v>3125</v>
      </c>
      <c r="C17915" s="22">
        <v>3</v>
      </c>
      <c r="D17915" s="21" t="s">
        <v>172587</v>
      </c>
      <c r="E17915" s="22">
        <v>90</v>
      </c>
      <c r="F17915" s="39">
        <v>3125</v>
      </c>
      <c r="G17915" s="22">
        <v>3</v>
      </c>
      <c r="H17915" s="22">
        <v>99</v>
      </c>
      <c r="I17915" s="21" t="s">
        <v>214483</v>
      </c>
    </row>
    <row r="17916" spans="1:9" ht="32" customHeight="1">
      <c r="A17916" s="19" t="s">
        <v>214484</v>
      </c>
      <c r="B17916" s="20" t="s">
        <v>188259</v>
      </c>
      <c r="C17916" s="22">
        <v>43</v>
      </c>
      <c r="D17916" s="21" t="s">
        <v>174916</v>
      </c>
      <c r="E17916" s="22">
        <v>27</v>
      </c>
      <c r="F17916" s="21" t="s">
        <v>14613</v>
      </c>
      <c r="G17916" s="22">
        <v>42</v>
      </c>
      <c r="H17916" s="22">
        <v>115</v>
      </c>
      <c r="I17916" s="21" t="s">
        <v>214485</v>
      </c>
    </row>
    <row r="17917" spans="1:9" ht="32" customHeight="1">
      <c r="A17917" s="19" t="s">
        <v>214486</v>
      </c>
      <c r="B17917" s="20" t="s">
        <v>170126</v>
      </c>
      <c r="C17917" s="22">
        <v>1</v>
      </c>
      <c r="D17917" s="21" t="s">
        <v>174591</v>
      </c>
      <c r="E17917" s="22">
        <v>80</v>
      </c>
      <c r="F17917" s="21" t="s">
        <v>170126</v>
      </c>
      <c r="G17917" s="22">
        <v>1</v>
      </c>
      <c r="H17917" s="22">
        <v>85</v>
      </c>
      <c r="I17917" s="21" t="s">
        <v>214487</v>
      </c>
    </row>
    <row r="17918" spans="1:9" ht="32" customHeight="1">
      <c r="A17918" s="19" t="s">
        <v>214488</v>
      </c>
      <c r="B17918" s="20" t="s">
        <v>211291</v>
      </c>
      <c r="C17918" s="22">
        <v>92</v>
      </c>
      <c r="D17918" s="21" t="s">
        <v>176918</v>
      </c>
      <c r="E17918" s="22">
        <v>4</v>
      </c>
      <c r="F17918" s="21" t="s">
        <v>177983</v>
      </c>
      <c r="G17918" s="22">
        <v>7</v>
      </c>
      <c r="H17918" s="22">
        <v>106</v>
      </c>
      <c r="I17918" s="21" t="s">
        <v>214489</v>
      </c>
    </row>
    <row r="17919" spans="1:9" ht="32" customHeight="1">
      <c r="A17919" s="19" t="s">
        <v>214490</v>
      </c>
      <c r="B17919" s="20" t="s">
        <v>170814</v>
      </c>
      <c r="C17919" s="22">
        <v>39</v>
      </c>
      <c r="D17919" s="21" t="s">
        <v>202709</v>
      </c>
      <c r="E17919" s="22">
        <v>21</v>
      </c>
      <c r="F17919" s="21" t="s">
        <v>171219</v>
      </c>
      <c r="G17919" s="22">
        <v>16</v>
      </c>
      <c r="H17919" s="22">
        <v>79</v>
      </c>
      <c r="I17919" s="21" t="s">
        <v>214491</v>
      </c>
    </row>
    <row r="17920" spans="1:9" ht="32" customHeight="1">
      <c r="A17920" s="19" t="s">
        <v>214492</v>
      </c>
      <c r="B17920" s="20" t="s">
        <v>176581</v>
      </c>
      <c r="C17920" s="22">
        <v>39</v>
      </c>
      <c r="D17920" s="21" t="s">
        <v>173403</v>
      </c>
      <c r="E17920" s="22">
        <v>48</v>
      </c>
      <c r="F17920" s="21" t="s">
        <v>193216</v>
      </c>
      <c r="G17920" s="22">
        <v>45</v>
      </c>
      <c r="H17920" s="22">
        <v>135</v>
      </c>
      <c r="I17920" s="21" t="s">
        <v>214493</v>
      </c>
    </row>
    <row r="17921" spans="1:9" ht="32" customHeight="1">
      <c r="A17921" s="19" t="s">
        <v>214494</v>
      </c>
      <c r="B17921" s="20" t="s">
        <v>190495</v>
      </c>
      <c r="C17921" s="22">
        <v>31</v>
      </c>
      <c r="D17921" s="21" t="s">
        <v>192701</v>
      </c>
      <c r="E17921" s="22">
        <v>48</v>
      </c>
      <c r="F17921" s="21" t="s">
        <v>173194</v>
      </c>
      <c r="G17921" s="22">
        <v>30</v>
      </c>
      <c r="H17921" s="22">
        <v>112</v>
      </c>
      <c r="I17921" s="21" t="s">
        <v>214495</v>
      </c>
    </row>
    <row r="17922" spans="1:9" ht="32" customHeight="1">
      <c r="A17922" s="19" t="s">
        <v>214496</v>
      </c>
      <c r="B17922" s="20" t="s">
        <v>178067</v>
      </c>
      <c r="C17922" s="22">
        <v>8</v>
      </c>
      <c r="D17922" s="21" t="s">
        <v>214497</v>
      </c>
      <c r="E17922" s="22">
        <v>164</v>
      </c>
      <c r="F17922" s="21" t="s">
        <v>200945</v>
      </c>
      <c r="G17922" s="22">
        <v>25</v>
      </c>
      <c r="H17922" s="22">
        <v>200</v>
      </c>
      <c r="I17922" s="21" t="s">
        <v>214498</v>
      </c>
    </row>
    <row r="17923" spans="1:9" ht="32" customHeight="1">
      <c r="A17923" s="19" t="s">
        <v>214499</v>
      </c>
      <c r="B17923" s="24">
        <v>0</v>
      </c>
      <c r="C17923" s="22">
        <v>0</v>
      </c>
      <c r="D17923" s="21" t="s">
        <v>178749</v>
      </c>
      <c r="E17923" s="22">
        <v>92</v>
      </c>
      <c r="F17923" s="21" t="s">
        <v>171562</v>
      </c>
      <c r="G17923" s="22">
        <v>1</v>
      </c>
      <c r="H17923" s="22">
        <v>96</v>
      </c>
      <c r="I17923" s="21" t="s">
        <v>214500</v>
      </c>
    </row>
    <row r="17924" spans="1:9" ht="32" customHeight="1">
      <c r="A17924" s="19" t="s">
        <v>214501</v>
      </c>
      <c r="B17924" s="20" t="s">
        <v>196252</v>
      </c>
      <c r="C17924" s="22">
        <v>55</v>
      </c>
      <c r="D17924" s="21" t="s">
        <v>177566</v>
      </c>
      <c r="E17924" s="22">
        <v>4</v>
      </c>
      <c r="F17924" s="21" t="s">
        <v>213719</v>
      </c>
      <c r="G17924" s="22">
        <v>87</v>
      </c>
      <c r="H17924" s="22">
        <v>149</v>
      </c>
      <c r="I17924" s="21" t="s">
        <v>214502</v>
      </c>
    </row>
    <row r="17925" spans="1:9" ht="32" customHeight="1">
      <c r="A17925" s="19" t="s">
        <v>214503</v>
      </c>
      <c r="B17925" s="20" t="s">
        <v>177821</v>
      </c>
      <c r="C17925" s="22">
        <v>11</v>
      </c>
      <c r="D17925" s="21" t="s">
        <v>193263</v>
      </c>
      <c r="E17925" s="22">
        <v>106</v>
      </c>
      <c r="F17925" s="21" t="s">
        <v>169945</v>
      </c>
      <c r="G17925" s="22">
        <v>9</v>
      </c>
      <c r="H17925" s="22">
        <v>129</v>
      </c>
      <c r="I17925" s="21" t="s">
        <v>214504</v>
      </c>
    </row>
    <row r="17926" spans="1:9" ht="32" customHeight="1">
      <c r="A17926" s="19" t="s">
        <v>214505</v>
      </c>
      <c r="B17926" s="20" t="s">
        <v>176734</v>
      </c>
      <c r="C17926" s="22">
        <v>26</v>
      </c>
      <c r="D17926" s="22">
        <v>0</v>
      </c>
      <c r="E17926" s="22">
        <v>0</v>
      </c>
      <c r="F17926" s="21" t="s">
        <v>180775</v>
      </c>
      <c r="G17926" s="22">
        <v>25</v>
      </c>
      <c r="H17926" s="22">
        <v>54</v>
      </c>
      <c r="I17926" s="21" t="s">
        <v>214506</v>
      </c>
    </row>
    <row r="17927" spans="1:9" ht="32" customHeight="1">
      <c r="A17927" s="19" t="s">
        <v>214507</v>
      </c>
      <c r="B17927" s="20" t="s">
        <v>182037</v>
      </c>
      <c r="C17927" s="22">
        <v>8</v>
      </c>
      <c r="D17927" s="21" t="s">
        <v>195446</v>
      </c>
      <c r="E17927" s="22">
        <v>79</v>
      </c>
      <c r="F17927" s="21" t="s">
        <v>175133</v>
      </c>
      <c r="G17927" s="22">
        <v>30</v>
      </c>
      <c r="H17927" s="22">
        <v>120</v>
      </c>
      <c r="I17927" s="21" t="s">
        <v>214508</v>
      </c>
    </row>
    <row r="17928" spans="1:9" ht="32" customHeight="1">
      <c r="A17928" s="19" t="s">
        <v>214509</v>
      </c>
      <c r="B17928" s="20" t="s">
        <v>170397</v>
      </c>
      <c r="C17928" s="22">
        <v>14</v>
      </c>
      <c r="D17928" s="21" t="s">
        <v>169667</v>
      </c>
      <c r="E17928" s="22">
        <v>16</v>
      </c>
      <c r="F17928" s="21" t="s">
        <v>171520</v>
      </c>
      <c r="G17928" s="22">
        <v>64</v>
      </c>
      <c r="H17928" s="22">
        <v>97</v>
      </c>
      <c r="I17928" s="21" t="s">
        <v>214510</v>
      </c>
    </row>
    <row r="17929" spans="1:9" ht="32" customHeight="1">
      <c r="A17929" s="19" t="s">
        <v>214511</v>
      </c>
      <c r="B17929" s="20" t="s">
        <v>173066</v>
      </c>
      <c r="C17929" s="22">
        <v>35</v>
      </c>
      <c r="D17929" s="21" t="s">
        <v>182496</v>
      </c>
      <c r="E17929" s="22">
        <v>16</v>
      </c>
      <c r="F17929" s="21" t="s">
        <v>184619</v>
      </c>
      <c r="G17929" s="22">
        <v>86</v>
      </c>
      <c r="H17929" s="22">
        <v>140</v>
      </c>
      <c r="I17929" s="21" t="s">
        <v>214512</v>
      </c>
    </row>
    <row r="17930" spans="1:9" ht="32" customHeight="1">
      <c r="A17930" s="19" t="s">
        <v>214513</v>
      </c>
      <c r="B17930" s="20" t="s">
        <v>170397</v>
      </c>
      <c r="C17930" s="22">
        <v>14</v>
      </c>
      <c r="D17930" s="21" t="s">
        <v>169667</v>
      </c>
      <c r="E17930" s="22">
        <v>16</v>
      </c>
      <c r="F17930" s="21" t="s">
        <v>171520</v>
      </c>
      <c r="G17930" s="22">
        <v>64</v>
      </c>
      <c r="H17930" s="22">
        <v>97</v>
      </c>
      <c r="I17930" s="21" t="s">
        <v>214514</v>
      </c>
    </row>
    <row r="17931" spans="1:9" ht="32" customHeight="1">
      <c r="A17931" s="19" t="s">
        <v>214515</v>
      </c>
      <c r="B17931" s="20" t="s">
        <v>170490</v>
      </c>
      <c r="C17931" s="22">
        <v>6</v>
      </c>
      <c r="D17931" s="21" t="s">
        <v>174259</v>
      </c>
      <c r="E17931" s="22">
        <v>98</v>
      </c>
      <c r="F17931" s="21" t="s">
        <v>170490</v>
      </c>
      <c r="G17931" s="22">
        <v>6</v>
      </c>
      <c r="H17931" s="22">
        <v>113</v>
      </c>
      <c r="I17931" s="21" t="s">
        <v>214516</v>
      </c>
    </row>
    <row r="17932" spans="1:9" ht="32" customHeight="1">
      <c r="A17932" s="19" t="s">
        <v>214517</v>
      </c>
      <c r="B17932" s="24">
        <v>0</v>
      </c>
      <c r="C17932" s="22">
        <v>0</v>
      </c>
      <c r="D17932" s="22">
        <v>100</v>
      </c>
      <c r="E17932" s="22">
        <v>191</v>
      </c>
      <c r="F17932" s="22">
        <v>0</v>
      </c>
      <c r="G17932" s="22">
        <v>0</v>
      </c>
      <c r="H17932" s="22">
        <v>194</v>
      </c>
      <c r="I17932" s="21" t="s">
        <v>214518</v>
      </c>
    </row>
    <row r="17933" spans="1:9" ht="32" customHeight="1">
      <c r="A17933" s="19" t="s">
        <v>214519</v>
      </c>
      <c r="B17933" s="24">
        <v>0</v>
      </c>
      <c r="C17933" s="22">
        <v>0</v>
      </c>
      <c r="D17933" s="21" t="s">
        <v>196176</v>
      </c>
      <c r="E17933" s="22">
        <v>134</v>
      </c>
      <c r="F17933" s="21" t="s">
        <v>172939</v>
      </c>
      <c r="G17933" s="22">
        <v>2</v>
      </c>
      <c r="H17933" s="22">
        <v>139</v>
      </c>
      <c r="I17933" s="21" t="s">
        <v>214520</v>
      </c>
    </row>
    <row r="17934" spans="1:9" ht="32" customHeight="1">
      <c r="A17934" s="19" t="s">
        <v>214521</v>
      </c>
      <c r="B17934" s="24">
        <v>0</v>
      </c>
      <c r="C17934" s="22">
        <v>0</v>
      </c>
      <c r="D17934" s="22">
        <v>100</v>
      </c>
      <c r="E17934" s="22">
        <v>160</v>
      </c>
      <c r="F17934" s="22">
        <v>0</v>
      </c>
      <c r="G17934" s="22">
        <v>0</v>
      </c>
      <c r="H17934" s="22">
        <v>163</v>
      </c>
      <c r="I17934" s="21" t="s">
        <v>214522</v>
      </c>
    </row>
    <row r="17935" spans="1:9" ht="32" customHeight="1">
      <c r="A17935" s="19" t="s">
        <v>214523</v>
      </c>
      <c r="B17935" s="24">
        <v>0</v>
      </c>
      <c r="C17935" s="22">
        <v>0</v>
      </c>
      <c r="D17935" s="22">
        <v>100</v>
      </c>
      <c r="E17935" s="22">
        <v>160</v>
      </c>
      <c r="F17935" s="22">
        <v>0</v>
      </c>
      <c r="G17935" s="22">
        <v>0</v>
      </c>
      <c r="H17935" s="22">
        <v>163</v>
      </c>
      <c r="I17935" s="21" t="s">
        <v>214524</v>
      </c>
    </row>
    <row r="17936" spans="1:9" ht="32" customHeight="1">
      <c r="A17936" s="19" t="s">
        <v>214525</v>
      </c>
      <c r="B17936" s="24">
        <v>50</v>
      </c>
      <c r="C17936" s="22">
        <v>25</v>
      </c>
      <c r="D17936" s="22">
        <v>0</v>
      </c>
      <c r="E17936" s="22">
        <v>0</v>
      </c>
      <c r="F17936" s="22">
        <v>50</v>
      </c>
      <c r="G17936" s="22">
        <v>25</v>
      </c>
      <c r="H17936" s="22">
        <v>53</v>
      </c>
      <c r="I17936" s="21" t="s">
        <v>214526</v>
      </c>
    </row>
    <row r="17937" spans="1:9" ht="32" customHeight="1">
      <c r="A17937" s="19" t="s">
        <v>214527</v>
      </c>
      <c r="B17937" s="20" t="s">
        <v>175167</v>
      </c>
      <c r="C17937" s="22">
        <v>54</v>
      </c>
      <c r="D17937" s="21" t="s">
        <v>171847</v>
      </c>
      <c r="E17937" s="22">
        <v>35</v>
      </c>
      <c r="F17937" s="21" t="s">
        <v>175129</v>
      </c>
      <c r="G17937" s="22">
        <v>8</v>
      </c>
      <c r="H17937" s="22">
        <v>100</v>
      </c>
      <c r="I17937" s="21" t="s">
        <v>214528</v>
      </c>
    </row>
    <row r="17938" spans="1:9" ht="32" customHeight="1">
      <c r="A17938" s="19" t="s">
        <v>214529</v>
      </c>
      <c r="B17938" s="24">
        <v>0</v>
      </c>
      <c r="C17938" s="22">
        <v>0</v>
      </c>
      <c r="D17938" s="22">
        <v>100</v>
      </c>
      <c r="E17938" s="22">
        <v>122</v>
      </c>
      <c r="F17938" s="22">
        <v>0</v>
      </c>
      <c r="G17938" s="22">
        <v>0</v>
      </c>
      <c r="H17938" s="22">
        <v>125</v>
      </c>
      <c r="I17938" s="21" t="s">
        <v>214530</v>
      </c>
    </row>
    <row r="17939" spans="1:9" ht="32" customHeight="1">
      <c r="A17939" s="19" t="s">
        <v>214531</v>
      </c>
      <c r="B17939" s="20" t="s">
        <v>202936</v>
      </c>
      <c r="C17939" s="22">
        <v>81</v>
      </c>
      <c r="D17939" s="21" t="s">
        <v>192647</v>
      </c>
      <c r="E17939" s="22">
        <v>64</v>
      </c>
      <c r="F17939" s="21" t="s">
        <v>199519</v>
      </c>
      <c r="G17939" s="22">
        <v>6</v>
      </c>
      <c r="H17939" s="22">
        <v>154</v>
      </c>
      <c r="I17939" s="21" t="s">
        <v>214532</v>
      </c>
    </row>
    <row r="17940" spans="1:9" ht="32" customHeight="1">
      <c r="A17940" s="19" t="s">
        <v>214533</v>
      </c>
      <c r="B17940" s="20" t="s">
        <v>172284</v>
      </c>
      <c r="C17940" s="22">
        <v>46</v>
      </c>
      <c r="D17940" s="22">
        <v>0</v>
      </c>
      <c r="E17940" s="22">
        <v>0</v>
      </c>
      <c r="F17940" s="21" t="s">
        <v>170643</v>
      </c>
      <c r="G17940" s="22">
        <v>5</v>
      </c>
      <c r="H17940" s="22">
        <v>54</v>
      </c>
      <c r="I17940" s="21" t="s">
        <v>214534</v>
      </c>
    </row>
    <row r="17941" spans="1:9" ht="32" customHeight="1">
      <c r="A17941" s="19" t="s">
        <v>214535</v>
      </c>
      <c r="B17941" s="20" t="s">
        <v>214536</v>
      </c>
      <c r="C17941" s="22">
        <v>47</v>
      </c>
      <c r="D17941" s="21" t="s">
        <v>183421</v>
      </c>
      <c r="E17941" s="22">
        <v>115</v>
      </c>
      <c r="F17941" s="21" t="s">
        <v>191649</v>
      </c>
      <c r="G17941" s="22">
        <v>23</v>
      </c>
      <c r="H17941" s="22">
        <v>188</v>
      </c>
      <c r="I17941" s="21" t="s">
        <v>214537</v>
      </c>
    </row>
    <row r="17942" spans="1:9" ht="32" customHeight="1">
      <c r="A17942" s="19" t="s">
        <v>214538</v>
      </c>
      <c r="B17942" s="20" t="s">
        <v>185526</v>
      </c>
      <c r="C17942" s="22">
        <v>27</v>
      </c>
      <c r="D17942" s="21" t="s">
        <v>180182</v>
      </c>
      <c r="E17942" s="22">
        <v>40</v>
      </c>
      <c r="F17942" s="21" t="s">
        <v>201955</v>
      </c>
      <c r="G17942" s="22">
        <v>46</v>
      </c>
      <c r="H17942" s="22">
        <v>116</v>
      </c>
      <c r="I17942" s="21" t="s">
        <v>214539</v>
      </c>
    </row>
    <row r="17943" spans="1:9" ht="32" customHeight="1">
      <c r="A17943" s="19" t="s">
        <v>214540</v>
      </c>
      <c r="B17943" s="20" t="s">
        <v>182742</v>
      </c>
      <c r="C17943" s="22">
        <v>19</v>
      </c>
      <c r="D17943" s="21" t="s">
        <v>170734</v>
      </c>
      <c r="E17943" s="22">
        <v>7</v>
      </c>
      <c r="F17943" s="21" t="s">
        <v>181016</v>
      </c>
      <c r="G17943" s="22">
        <v>57</v>
      </c>
      <c r="H17943" s="22">
        <v>86</v>
      </c>
      <c r="I17943" s="21" t="s">
        <v>214541</v>
      </c>
    </row>
    <row r="17944" spans="1:9" ht="44" customHeight="1">
      <c r="A17944" s="19" t="s">
        <v>214542</v>
      </c>
      <c r="B17944" s="20" t="s">
        <v>172733</v>
      </c>
      <c r="C17944" s="22">
        <v>58</v>
      </c>
      <c r="D17944" s="21" t="s">
        <v>172961</v>
      </c>
      <c r="E17944" s="22">
        <v>12</v>
      </c>
      <c r="F17944" s="21" t="s">
        <v>182261</v>
      </c>
      <c r="G17944" s="22">
        <v>3</v>
      </c>
      <c r="H17944" s="22">
        <v>76</v>
      </c>
      <c r="I17944" s="21" t="s">
        <v>214543</v>
      </c>
    </row>
    <row r="17945" spans="1:9" ht="32" customHeight="1">
      <c r="A17945" s="19" t="s">
        <v>214544</v>
      </c>
      <c r="B17945" s="24">
        <v>0</v>
      </c>
      <c r="C17945" s="22">
        <v>0</v>
      </c>
      <c r="D17945" s="21" t="s">
        <v>170666</v>
      </c>
      <c r="E17945" s="22">
        <v>100</v>
      </c>
      <c r="F17945" s="21" t="s">
        <v>172183</v>
      </c>
      <c r="G17945" s="22">
        <v>14</v>
      </c>
      <c r="H17945" s="22">
        <v>117</v>
      </c>
      <c r="I17945" s="21" t="s">
        <v>214545</v>
      </c>
    </row>
    <row r="17946" spans="1:9" ht="32" customHeight="1">
      <c r="A17946" s="19" t="s">
        <v>214546</v>
      </c>
      <c r="B17946" s="20" t="s">
        <v>177374</v>
      </c>
      <c r="C17946" s="22">
        <v>56</v>
      </c>
      <c r="D17946" s="21" t="s">
        <v>194368</v>
      </c>
      <c r="E17946" s="22">
        <v>21</v>
      </c>
      <c r="F17946" s="21" t="s">
        <v>169705</v>
      </c>
      <c r="G17946" s="22">
        <v>5</v>
      </c>
      <c r="H17946" s="22">
        <v>85</v>
      </c>
      <c r="I17946" s="21" t="s">
        <v>214547</v>
      </c>
    </row>
    <row r="17947" spans="1:9" ht="32" customHeight="1">
      <c r="A17947" s="19" t="s">
        <v>214548</v>
      </c>
      <c r="B17947" s="20" t="s">
        <v>195198</v>
      </c>
      <c r="C17947" s="22">
        <v>15</v>
      </c>
      <c r="D17947" s="21" t="s">
        <v>214549</v>
      </c>
      <c r="E17947" s="22">
        <v>158</v>
      </c>
      <c r="F17947" s="22">
        <v>0</v>
      </c>
      <c r="G17947" s="22">
        <v>0</v>
      </c>
      <c r="H17947" s="22">
        <v>176</v>
      </c>
      <c r="I17947" s="21" t="s">
        <v>214550</v>
      </c>
    </row>
    <row r="17948" spans="1:9" ht="32" customHeight="1">
      <c r="A17948" s="19" t="s">
        <v>214551</v>
      </c>
      <c r="B17948" s="20" t="s">
        <v>195198</v>
      </c>
      <c r="C17948" s="22">
        <v>15</v>
      </c>
      <c r="D17948" s="21" t="s">
        <v>214549</v>
      </c>
      <c r="E17948" s="22">
        <v>158</v>
      </c>
      <c r="F17948" s="22">
        <v>0</v>
      </c>
      <c r="G17948" s="22">
        <v>0</v>
      </c>
      <c r="H17948" s="22">
        <v>176</v>
      </c>
      <c r="I17948" s="21" t="s">
        <v>214552</v>
      </c>
    </row>
    <row r="17949" spans="1:9" ht="32" customHeight="1">
      <c r="A17949" s="19" t="s">
        <v>214553</v>
      </c>
      <c r="B17949" s="20" t="s">
        <v>171232</v>
      </c>
      <c r="C17949" s="22">
        <v>7</v>
      </c>
      <c r="D17949" s="21" t="s">
        <v>189139</v>
      </c>
      <c r="E17949" s="22">
        <v>74</v>
      </c>
      <c r="F17949" s="21" t="s">
        <v>171606</v>
      </c>
      <c r="G17949" s="22">
        <v>42</v>
      </c>
      <c r="H17949" s="22">
        <v>126</v>
      </c>
      <c r="I17949" s="21" t="s">
        <v>214554</v>
      </c>
    </row>
    <row r="17950" spans="1:9" ht="32" customHeight="1">
      <c r="A17950" s="19" t="s">
        <v>214555</v>
      </c>
      <c r="B17950" s="20" t="s">
        <v>214556</v>
      </c>
      <c r="C17950" s="22">
        <v>80</v>
      </c>
      <c r="D17950" s="21" t="s">
        <v>170210</v>
      </c>
      <c r="E17950" s="22">
        <v>3</v>
      </c>
      <c r="F17950" s="21" t="s">
        <v>177291</v>
      </c>
      <c r="G17950" s="22">
        <v>14</v>
      </c>
      <c r="H17950" s="22">
        <v>100</v>
      </c>
      <c r="I17950" s="21" t="s">
        <v>214557</v>
      </c>
    </row>
    <row r="17951" spans="1:9" ht="32" customHeight="1">
      <c r="A17951" s="19" t="s">
        <v>214558</v>
      </c>
      <c r="B17951" s="20" t="s">
        <v>183782</v>
      </c>
      <c r="C17951" s="22">
        <v>32</v>
      </c>
      <c r="D17951" s="21" t="s">
        <v>171426</v>
      </c>
      <c r="E17951" s="22">
        <v>34</v>
      </c>
      <c r="F17951" s="21" t="s">
        <v>170862</v>
      </c>
      <c r="G17951" s="22">
        <v>3</v>
      </c>
      <c r="H17951" s="22">
        <v>72</v>
      </c>
      <c r="I17951" s="21" t="s">
        <v>214559</v>
      </c>
    </row>
    <row r="17952" spans="1:9" ht="44" customHeight="1">
      <c r="A17952" s="19" t="s">
        <v>214560</v>
      </c>
      <c r="B17952" s="24">
        <v>0</v>
      </c>
      <c r="C17952" s="22">
        <v>0</v>
      </c>
      <c r="D17952" s="21" t="s">
        <v>211238</v>
      </c>
      <c r="E17952" s="22">
        <v>95</v>
      </c>
      <c r="F17952" s="21" t="s">
        <v>181091</v>
      </c>
      <c r="G17952" s="22">
        <v>3</v>
      </c>
      <c r="H17952" s="22">
        <v>101</v>
      </c>
      <c r="I17952" s="21" t="s">
        <v>214561</v>
      </c>
    </row>
    <row r="17953" spans="1:9" ht="32" customHeight="1">
      <c r="A17953" s="19" t="s">
        <v>214562</v>
      </c>
      <c r="B17953" s="20" t="s">
        <v>179512</v>
      </c>
      <c r="C17953" s="22">
        <v>18</v>
      </c>
      <c r="D17953" s="21" t="s">
        <v>176924</v>
      </c>
      <c r="E17953" s="22">
        <v>54</v>
      </c>
      <c r="F17953" s="21" t="s">
        <v>169885</v>
      </c>
      <c r="G17953" s="22">
        <v>14</v>
      </c>
      <c r="H17953" s="22">
        <v>89</v>
      </c>
      <c r="I17953" s="21" t="s">
        <v>214563</v>
      </c>
    </row>
    <row r="17954" spans="1:9" ht="32" customHeight="1">
      <c r="A17954" s="19" t="s">
        <v>214564</v>
      </c>
      <c r="B17954" s="20" t="s">
        <v>170843</v>
      </c>
      <c r="C17954" s="22">
        <v>2</v>
      </c>
      <c r="D17954" s="21" t="s">
        <v>171150</v>
      </c>
      <c r="E17954" s="22">
        <v>46</v>
      </c>
      <c r="F17954" s="21" t="s">
        <v>175682</v>
      </c>
      <c r="G17954" s="22">
        <v>100</v>
      </c>
      <c r="H17954" s="22">
        <v>151</v>
      </c>
      <c r="I17954" s="21" t="s">
        <v>214565</v>
      </c>
    </row>
    <row r="17955" spans="1:9" ht="32" customHeight="1">
      <c r="A17955" s="19" t="s">
        <v>214566</v>
      </c>
      <c r="B17955" s="20" t="s">
        <v>170298</v>
      </c>
      <c r="C17955" s="22">
        <v>2</v>
      </c>
      <c r="D17955" s="21" t="s">
        <v>172620</v>
      </c>
      <c r="E17955" s="22">
        <v>46</v>
      </c>
      <c r="F17955" s="21" t="s">
        <v>172620</v>
      </c>
      <c r="G17955" s="22">
        <v>46</v>
      </c>
      <c r="H17955" s="22">
        <v>97</v>
      </c>
      <c r="I17955" s="21" t="s">
        <v>214567</v>
      </c>
    </row>
    <row r="17956" spans="1:9" ht="32" customHeight="1">
      <c r="A17956" s="19" t="s">
        <v>214568</v>
      </c>
      <c r="B17956" s="20" t="s">
        <v>180204</v>
      </c>
      <c r="C17956" s="22">
        <v>78</v>
      </c>
      <c r="D17956" s="22">
        <v>25</v>
      </c>
      <c r="E17956" s="22">
        <v>28</v>
      </c>
      <c r="F17956" s="21" t="s">
        <v>174482</v>
      </c>
      <c r="G17956" s="22">
        <v>6</v>
      </c>
      <c r="H17956" s="22">
        <v>115</v>
      </c>
      <c r="I17956" s="21" t="s">
        <v>214569</v>
      </c>
    </row>
    <row r="17957" spans="1:9" ht="32" customHeight="1">
      <c r="A17957" s="19" t="s">
        <v>214570</v>
      </c>
      <c r="B17957" s="20" t="s">
        <v>173962</v>
      </c>
      <c r="C17957" s="22">
        <v>9</v>
      </c>
      <c r="D17957" s="21" t="s">
        <v>191813</v>
      </c>
      <c r="E17957" s="22">
        <v>72</v>
      </c>
      <c r="F17957" s="21" t="s">
        <v>174183</v>
      </c>
      <c r="G17957" s="22">
        <v>2</v>
      </c>
      <c r="H17957" s="22">
        <v>86</v>
      </c>
      <c r="I17957" s="21" t="s">
        <v>214571</v>
      </c>
    </row>
    <row r="17958" spans="1:9" ht="32" customHeight="1">
      <c r="A17958" s="19" t="s">
        <v>214572</v>
      </c>
      <c r="B17958" s="20" t="s">
        <v>170680</v>
      </c>
      <c r="C17958" s="22">
        <v>4</v>
      </c>
      <c r="D17958" s="22">
        <v>60</v>
      </c>
      <c r="E17958" s="22">
        <v>72</v>
      </c>
      <c r="F17958" s="21" t="s">
        <v>174307</v>
      </c>
      <c r="G17958" s="22">
        <v>44</v>
      </c>
      <c r="H17958" s="22">
        <v>123</v>
      </c>
      <c r="I17958" s="21" t="s">
        <v>214573</v>
      </c>
    </row>
    <row r="17959" spans="1:9" ht="32" customHeight="1">
      <c r="A17959" s="19" t="s">
        <v>214574</v>
      </c>
      <c r="B17959" s="20" t="s">
        <v>198262</v>
      </c>
      <c r="C17959" s="22">
        <v>82</v>
      </c>
      <c r="D17959" s="21" t="s">
        <v>177453</v>
      </c>
      <c r="E17959" s="22">
        <v>62</v>
      </c>
      <c r="F17959" s="21" t="s">
        <v>170491</v>
      </c>
      <c r="G17959" s="22">
        <v>21</v>
      </c>
      <c r="H17959" s="22">
        <v>168</v>
      </c>
      <c r="I17959" s="21" t="s">
        <v>214575</v>
      </c>
    </row>
    <row r="17960" spans="1:9" ht="32" customHeight="1">
      <c r="A17960" s="19" t="s">
        <v>214576</v>
      </c>
      <c r="B17960" s="20" t="s">
        <v>192332</v>
      </c>
      <c r="C17960" s="22">
        <v>76</v>
      </c>
      <c r="D17960" s="21" t="s">
        <v>179966</v>
      </c>
      <c r="E17960" s="22">
        <v>62</v>
      </c>
      <c r="F17960" s="21" t="s">
        <v>174523</v>
      </c>
      <c r="G17960" s="22">
        <v>18</v>
      </c>
      <c r="H17960" s="22">
        <v>159</v>
      </c>
      <c r="I17960" s="21" t="s">
        <v>214577</v>
      </c>
    </row>
    <row r="17961" spans="1:9" ht="32" customHeight="1">
      <c r="A17961" s="19" t="s">
        <v>214578</v>
      </c>
      <c r="B17961" s="20" t="s">
        <v>187715</v>
      </c>
      <c r="C17961" s="22">
        <v>43</v>
      </c>
      <c r="D17961" s="22">
        <v>20</v>
      </c>
      <c r="E17961" s="22">
        <v>14</v>
      </c>
      <c r="F17961" s="21" t="s">
        <v>174520</v>
      </c>
      <c r="G17961" s="22">
        <v>13</v>
      </c>
      <c r="H17961" s="22">
        <v>73</v>
      </c>
      <c r="I17961" s="21" t="s">
        <v>214579</v>
      </c>
    </row>
    <row r="17962" spans="1:9" ht="32" customHeight="1">
      <c r="A17962" s="19" t="s">
        <v>214580</v>
      </c>
      <c r="B17962" s="20" t="s">
        <v>14588</v>
      </c>
      <c r="C17962" s="22">
        <v>12</v>
      </c>
      <c r="D17962" s="21" t="s">
        <v>174624</v>
      </c>
      <c r="E17962" s="22">
        <v>71</v>
      </c>
      <c r="F17962" s="21" t="s">
        <v>169699</v>
      </c>
      <c r="G17962" s="22">
        <v>13</v>
      </c>
      <c r="H17962" s="22">
        <v>99</v>
      </c>
      <c r="I17962" s="21" t="s">
        <v>214581</v>
      </c>
    </row>
    <row r="17963" spans="1:9" ht="32" customHeight="1">
      <c r="A17963" s="19" t="s">
        <v>214582</v>
      </c>
      <c r="B17963" s="24">
        <v>0</v>
      </c>
      <c r="C17963" s="22">
        <v>0</v>
      </c>
      <c r="D17963" s="21" t="s">
        <v>188976</v>
      </c>
      <c r="E17963" s="22">
        <v>36</v>
      </c>
      <c r="F17963" s="21" t="s">
        <v>191148</v>
      </c>
      <c r="G17963" s="22">
        <v>59</v>
      </c>
      <c r="H17963" s="22">
        <v>98</v>
      </c>
      <c r="I17963" s="21" t="s">
        <v>214583</v>
      </c>
    </row>
    <row r="17964" spans="1:9" ht="32" customHeight="1">
      <c r="A17964" s="19" t="s">
        <v>214584</v>
      </c>
      <c r="B17964" s="20" t="s">
        <v>180687</v>
      </c>
      <c r="C17964" s="22">
        <v>13</v>
      </c>
      <c r="D17964" s="21" t="s">
        <v>184497</v>
      </c>
      <c r="E17964" s="22">
        <v>49</v>
      </c>
      <c r="F17964" s="21" t="s">
        <v>170148</v>
      </c>
      <c r="G17964" s="22">
        <v>24</v>
      </c>
      <c r="H17964" s="22">
        <v>89</v>
      </c>
      <c r="I17964" s="21" t="s">
        <v>214585</v>
      </c>
    </row>
    <row r="17965" spans="1:9" ht="32" customHeight="1">
      <c r="A17965" s="19" t="s">
        <v>214586</v>
      </c>
      <c r="B17965" s="20" t="s">
        <v>172109</v>
      </c>
      <c r="C17965" s="22">
        <v>65</v>
      </c>
      <c r="D17965" s="21" t="s">
        <v>183371</v>
      </c>
      <c r="E17965" s="22">
        <v>26</v>
      </c>
      <c r="F17965" s="21" t="s">
        <v>170561</v>
      </c>
      <c r="G17965" s="22">
        <v>14</v>
      </c>
      <c r="H17965" s="22">
        <v>108</v>
      </c>
      <c r="I17965" s="21" t="s">
        <v>214587</v>
      </c>
    </row>
    <row r="17966" spans="1:9" ht="32" customHeight="1">
      <c r="A17966" s="19" t="s">
        <v>214588</v>
      </c>
      <c r="B17966" s="20" t="s">
        <v>173406</v>
      </c>
      <c r="C17966" s="22">
        <v>27</v>
      </c>
      <c r="D17966" s="21" t="s">
        <v>181082</v>
      </c>
      <c r="E17966" s="22">
        <v>26</v>
      </c>
      <c r="F17966" s="21" t="s">
        <v>171545</v>
      </c>
      <c r="G17966" s="22">
        <v>13</v>
      </c>
      <c r="H17966" s="22">
        <v>69</v>
      </c>
      <c r="I17966" s="21" t="s">
        <v>214589</v>
      </c>
    </row>
    <row r="17967" spans="1:9" ht="32" customHeight="1">
      <c r="A17967" s="19" t="s">
        <v>214590</v>
      </c>
      <c r="B17967" s="20" t="s">
        <v>171030</v>
      </c>
      <c r="C17967" s="22">
        <v>70</v>
      </c>
      <c r="D17967" s="21" t="s">
        <v>169689</v>
      </c>
      <c r="E17967" s="22">
        <v>54</v>
      </c>
      <c r="F17967" s="39">
        <v>3125</v>
      </c>
      <c r="G17967" s="22">
        <v>4</v>
      </c>
      <c r="H17967" s="22">
        <v>131</v>
      </c>
      <c r="I17967" s="21" t="s">
        <v>214591</v>
      </c>
    </row>
    <row r="17968" spans="1:9" ht="44" customHeight="1">
      <c r="A17968" s="19" t="s">
        <v>214592</v>
      </c>
      <c r="B17968" s="20" t="s">
        <v>181660</v>
      </c>
      <c r="C17968" s="22">
        <v>71</v>
      </c>
      <c r="D17968" s="21" t="s">
        <v>181787</v>
      </c>
      <c r="E17968" s="22">
        <v>41</v>
      </c>
      <c r="F17968" s="21" t="s">
        <v>170287</v>
      </c>
      <c r="G17968" s="22">
        <v>10</v>
      </c>
      <c r="H17968" s="22">
        <v>125</v>
      </c>
      <c r="I17968" s="21" t="s">
        <v>214593</v>
      </c>
    </row>
    <row r="17969" spans="1:9" ht="44" customHeight="1">
      <c r="A17969" s="19" t="s">
        <v>214594</v>
      </c>
      <c r="B17969" s="20" t="s">
        <v>171058</v>
      </c>
      <c r="C17969" s="22">
        <v>14</v>
      </c>
      <c r="D17969" s="21" t="s">
        <v>206863</v>
      </c>
      <c r="E17969" s="22">
        <v>76</v>
      </c>
      <c r="F17969" s="21" t="s">
        <v>172116</v>
      </c>
      <c r="G17969" s="22">
        <v>1</v>
      </c>
      <c r="H17969" s="22">
        <v>94</v>
      </c>
      <c r="I17969" s="21" t="s">
        <v>214595</v>
      </c>
    </row>
    <row r="17970" spans="1:9" ht="44" customHeight="1">
      <c r="A17970" s="19" t="s">
        <v>214596</v>
      </c>
      <c r="B17970" s="20" t="s">
        <v>170640</v>
      </c>
      <c r="C17970" s="22">
        <v>18</v>
      </c>
      <c r="D17970" s="21" t="s">
        <v>173212</v>
      </c>
      <c r="E17970" s="22">
        <v>76</v>
      </c>
      <c r="F17970" s="21" t="s">
        <v>170910</v>
      </c>
      <c r="G17970" s="22">
        <v>2</v>
      </c>
      <c r="H17970" s="22">
        <v>99</v>
      </c>
      <c r="I17970" s="21" t="s">
        <v>214597</v>
      </c>
    </row>
    <row r="17971" spans="1:9" ht="32" customHeight="1">
      <c r="A17971" s="19" t="s">
        <v>214598</v>
      </c>
      <c r="B17971" s="20" t="s">
        <v>170359</v>
      </c>
      <c r="C17971" s="22">
        <v>4</v>
      </c>
      <c r="D17971" s="21" t="s">
        <v>172742</v>
      </c>
      <c r="E17971" s="22">
        <v>40</v>
      </c>
      <c r="F17971" s="21" t="s">
        <v>170359</v>
      </c>
      <c r="G17971" s="22">
        <v>4</v>
      </c>
      <c r="H17971" s="22">
        <v>51</v>
      </c>
      <c r="I17971" s="21" t="s">
        <v>214599</v>
      </c>
    </row>
    <row r="17972" spans="1:9" ht="32" customHeight="1">
      <c r="A17972" s="19" t="s">
        <v>214600</v>
      </c>
      <c r="B17972" s="20" t="s">
        <v>176094</v>
      </c>
      <c r="C17972" s="22">
        <v>62</v>
      </c>
      <c r="D17972" s="21" t="s">
        <v>170846</v>
      </c>
      <c r="E17972" s="22">
        <v>14</v>
      </c>
      <c r="F17972" s="21" t="s">
        <v>170891</v>
      </c>
      <c r="G17972" s="22">
        <v>1</v>
      </c>
      <c r="H17972" s="22">
        <v>80</v>
      </c>
      <c r="I17972" s="21" t="s">
        <v>214601</v>
      </c>
    </row>
    <row r="17973" spans="1:9" ht="32" customHeight="1">
      <c r="A17973" s="19" t="s">
        <v>214602</v>
      </c>
      <c r="B17973" s="20" t="s">
        <v>170097</v>
      </c>
      <c r="C17973" s="22">
        <v>42</v>
      </c>
      <c r="D17973" s="21" t="s">
        <v>180217</v>
      </c>
      <c r="E17973" s="22">
        <v>37</v>
      </c>
      <c r="F17973" s="21" t="s">
        <v>177043</v>
      </c>
      <c r="G17973" s="22">
        <v>40</v>
      </c>
      <c r="H17973" s="22">
        <v>122</v>
      </c>
      <c r="I17973" s="21" t="s">
        <v>214603</v>
      </c>
    </row>
    <row r="17974" spans="1:9" ht="32" customHeight="1">
      <c r="A17974" s="19" t="s">
        <v>214604</v>
      </c>
      <c r="B17974" s="20" t="s">
        <v>169658</v>
      </c>
      <c r="C17974" s="22">
        <v>5</v>
      </c>
      <c r="D17974" s="21" t="s">
        <v>169766</v>
      </c>
      <c r="E17974" s="22">
        <v>63</v>
      </c>
      <c r="F17974" s="21" t="s">
        <v>171921</v>
      </c>
      <c r="G17974" s="22">
        <v>27</v>
      </c>
      <c r="H17974" s="22">
        <v>98</v>
      </c>
      <c r="I17974" s="21" t="s">
        <v>214605</v>
      </c>
    </row>
    <row r="17975" spans="1:9" ht="32" customHeight="1">
      <c r="A17975" s="19" t="s">
        <v>214606</v>
      </c>
      <c r="B17975" s="20" t="s">
        <v>195555</v>
      </c>
      <c r="C17975" s="22">
        <v>13</v>
      </c>
      <c r="D17975" s="21" t="s">
        <v>181263</v>
      </c>
      <c r="E17975" s="22">
        <v>83</v>
      </c>
      <c r="F17975" s="22">
        <v>25</v>
      </c>
      <c r="G17975" s="22">
        <v>32</v>
      </c>
      <c r="H17975" s="22">
        <v>131</v>
      </c>
      <c r="I17975" s="21" t="s">
        <v>214607</v>
      </c>
    </row>
    <row r="17976" spans="1:9" ht="32" customHeight="1">
      <c r="A17976" s="19" t="s">
        <v>214608</v>
      </c>
      <c r="B17976" s="20" t="s">
        <v>194507</v>
      </c>
      <c r="C17976" s="22">
        <v>23</v>
      </c>
      <c r="D17976" s="21" t="s">
        <v>174722</v>
      </c>
      <c r="E17976" s="22">
        <v>82</v>
      </c>
      <c r="F17976" s="21" t="s">
        <v>172498</v>
      </c>
      <c r="G17976" s="22">
        <v>4</v>
      </c>
      <c r="H17976" s="22">
        <v>112</v>
      </c>
      <c r="I17976" s="21" t="s">
        <v>214609</v>
      </c>
    </row>
    <row r="17977" spans="1:9" ht="32" customHeight="1">
      <c r="A17977" s="19" t="s">
        <v>214610</v>
      </c>
      <c r="B17977" s="20" t="s">
        <v>176521</v>
      </c>
      <c r="C17977" s="22">
        <v>33</v>
      </c>
      <c r="D17977" s="21" t="s">
        <v>177583</v>
      </c>
      <c r="E17977" s="22">
        <v>31</v>
      </c>
      <c r="F17977" s="22">
        <v>0</v>
      </c>
      <c r="G17977" s="22">
        <v>0</v>
      </c>
      <c r="H17977" s="22">
        <v>67</v>
      </c>
      <c r="I17977" s="21" t="s">
        <v>214611</v>
      </c>
    </row>
    <row r="17978" spans="1:9" ht="32" customHeight="1">
      <c r="A17978" s="19" t="s">
        <v>214612</v>
      </c>
      <c r="B17978" s="20" t="s">
        <v>175637</v>
      </c>
      <c r="C17978" s="22">
        <v>38</v>
      </c>
      <c r="D17978" s="21" t="s">
        <v>14588</v>
      </c>
      <c r="E17978" s="22">
        <v>11</v>
      </c>
      <c r="F17978" s="21" t="s">
        <v>173129</v>
      </c>
      <c r="G17978" s="22">
        <v>39</v>
      </c>
      <c r="H17978" s="22">
        <v>91</v>
      </c>
      <c r="I17978" s="21" t="s">
        <v>214613</v>
      </c>
    </row>
    <row r="17979" spans="1:9" ht="32" customHeight="1">
      <c r="A17979" s="19" t="s">
        <v>214614</v>
      </c>
      <c r="B17979" s="20" t="s">
        <v>176610</v>
      </c>
      <c r="C17979" s="22">
        <v>28</v>
      </c>
      <c r="D17979" s="22">
        <v>0</v>
      </c>
      <c r="E17979" s="22">
        <v>0</v>
      </c>
      <c r="F17979" s="22">
        <v>44</v>
      </c>
      <c r="G17979" s="22">
        <v>22</v>
      </c>
      <c r="H17979" s="22">
        <v>53</v>
      </c>
      <c r="I17979" s="21" t="s">
        <v>214615</v>
      </c>
    </row>
    <row r="17980" spans="1:9" ht="32" customHeight="1">
      <c r="A17980" s="19" t="s">
        <v>214616</v>
      </c>
      <c r="B17980" s="20" t="s">
        <v>172569</v>
      </c>
      <c r="C17980" s="22">
        <v>21</v>
      </c>
      <c r="D17980" s="21" t="s">
        <v>175640</v>
      </c>
      <c r="E17980" s="22">
        <v>15</v>
      </c>
      <c r="F17980" s="21" t="s">
        <v>177330</v>
      </c>
      <c r="G17980" s="22">
        <v>13</v>
      </c>
      <c r="H17980" s="22">
        <v>52</v>
      </c>
      <c r="I17980" s="21" t="s">
        <v>214617</v>
      </c>
    </row>
    <row r="17981" spans="1:9" ht="32" customHeight="1">
      <c r="A17981" s="19" t="s">
        <v>214618</v>
      </c>
      <c r="B17981" s="20" t="s">
        <v>173442</v>
      </c>
      <c r="C17981" s="22">
        <v>30</v>
      </c>
      <c r="D17981" s="21" t="s">
        <v>214619</v>
      </c>
      <c r="E17981" s="22">
        <v>104</v>
      </c>
      <c r="F17981" s="21" t="s">
        <v>175385</v>
      </c>
      <c r="G17981" s="22">
        <v>25</v>
      </c>
      <c r="H17981" s="22">
        <v>162</v>
      </c>
      <c r="I17981" s="21" t="s">
        <v>214620</v>
      </c>
    </row>
    <row r="17982" spans="1:9" ht="32" customHeight="1">
      <c r="A17982" s="19" t="s">
        <v>214621</v>
      </c>
      <c r="B17982" s="24">
        <v>0</v>
      </c>
      <c r="C17982" s="22">
        <v>0</v>
      </c>
      <c r="D17982" s="22">
        <v>100</v>
      </c>
      <c r="E17982" s="22">
        <v>119</v>
      </c>
      <c r="F17982" s="22">
        <v>0</v>
      </c>
      <c r="G17982" s="22">
        <v>0</v>
      </c>
      <c r="H17982" s="22">
        <v>122</v>
      </c>
      <c r="I17982" s="21" t="s">
        <v>214622</v>
      </c>
    </row>
    <row r="17983" spans="1:9" ht="32" customHeight="1">
      <c r="A17983" s="19" t="s">
        <v>214623</v>
      </c>
      <c r="B17983" s="20" t="s">
        <v>172276</v>
      </c>
      <c r="C17983" s="22">
        <v>4</v>
      </c>
      <c r="D17983" s="21" t="s">
        <v>214624</v>
      </c>
      <c r="E17983" s="22">
        <v>177</v>
      </c>
      <c r="F17983" s="21" t="s">
        <v>172276</v>
      </c>
      <c r="G17983" s="22">
        <v>4</v>
      </c>
      <c r="H17983" s="22">
        <v>188</v>
      </c>
      <c r="I17983" s="21" t="s">
        <v>214625</v>
      </c>
    </row>
    <row r="17984" spans="1:9" ht="32" customHeight="1">
      <c r="A17984" s="19" t="s">
        <v>214626</v>
      </c>
      <c r="B17984" s="20" t="s">
        <v>175375</v>
      </c>
      <c r="C17984" s="22">
        <v>17</v>
      </c>
      <c r="D17984" s="21" t="s">
        <v>214627</v>
      </c>
      <c r="E17984" s="22">
        <v>159</v>
      </c>
      <c r="F17984" s="21" t="s">
        <v>214628</v>
      </c>
      <c r="G17984" s="22">
        <v>5</v>
      </c>
      <c r="H17984" s="22">
        <v>184</v>
      </c>
      <c r="I17984" s="21" t="s">
        <v>214629</v>
      </c>
    </row>
    <row r="17985" spans="1:9" ht="32" customHeight="1">
      <c r="A17985" s="19" t="s">
        <v>214630</v>
      </c>
      <c r="B17985" s="20" t="s">
        <v>169843</v>
      </c>
      <c r="C17985" s="22">
        <v>45</v>
      </c>
      <c r="D17985" s="21" t="s">
        <v>184952</v>
      </c>
      <c r="E17985" s="22">
        <v>7</v>
      </c>
      <c r="F17985" s="22">
        <v>35</v>
      </c>
      <c r="G17985" s="22">
        <v>28</v>
      </c>
      <c r="H17985" s="22">
        <v>83</v>
      </c>
      <c r="I17985" s="21" t="s">
        <v>214631</v>
      </c>
    </row>
    <row r="17986" spans="1:9" ht="32" customHeight="1">
      <c r="A17986" s="19" t="s">
        <v>214632</v>
      </c>
      <c r="B17986" s="20" t="s">
        <v>171413</v>
      </c>
      <c r="C17986" s="22">
        <v>35</v>
      </c>
      <c r="D17986" s="21" t="s">
        <v>197169</v>
      </c>
      <c r="E17986" s="22">
        <v>43</v>
      </c>
      <c r="F17986" s="21" t="s">
        <v>182662</v>
      </c>
      <c r="G17986" s="22">
        <v>50</v>
      </c>
      <c r="H17986" s="22">
        <v>131</v>
      </c>
      <c r="I17986" s="21" t="s">
        <v>214633</v>
      </c>
    </row>
    <row r="17987" spans="1:9" ht="32" customHeight="1">
      <c r="A17987" s="19" t="s">
        <v>214634</v>
      </c>
      <c r="B17987" s="20" t="s">
        <v>170909</v>
      </c>
      <c r="C17987" s="22">
        <v>4</v>
      </c>
      <c r="D17987" s="39">
        <v>90625</v>
      </c>
      <c r="E17987" s="22">
        <v>58</v>
      </c>
      <c r="F17987" s="39">
        <v>3125</v>
      </c>
      <c r="G17987" s="22">
        <v>2</v>
      </c>
      <c r="H17987" s="22">
        <v>67</v>
      </c>
      <c r="I17987" s="21" t="s">
        <v>214635</v>
      </c>
    </row>
    <row r="17988" spans="1:9" ht="44" customHeight="1">
      <c r="A17988" s="19" t="s">
        <v>214636</v>
      </c>
      <c r="B17988" s="20" t="s">
        <v>179475</v>
      </c>
      <c r="C17988" s="22">
        <v>4</v>
      </c>
      <c r="D17988" s="21" t="s">
        <v>182262</v>
      </c>
      <c r="E17988" s="22">
        <v>69</v>
      </c>
      <c r="F17988" s="22">
        <v>0</v>
      </c>
      <c r="G17988" s="22">
        <v>0</v>
      </c>
      <c r="H17988" s="22">
        <v>76</v>
      </c>
      <c r="I17988" s="21" t="s">
        <v>214637</v>
      </c>
    </row>
    <row r="17989" spans="1:9" ht="44" customHeight="1">
      <c r="A17989" s="19" t="s">
        <v>214638</v>
      </c>
      <c r="B17989" s="20" t="s">
        <v>172466</v>
      </c>
      <c r="C17989" s="22">
        <v>76</v>
      </c>
      <c r="D17989" s="21" t="s">
        <v>173428</v>
      </c>
      <c r="E17989" s="22">
        <v>2</v>
      </c>
      <c r="F17989" s="21" t="s">
        <v>169782</v>
      </c>
      <c r="G17989" s="22">
        <v>20</v>
      </c>
      <c r="H17989" s="22">
        <v>101</v>
      </c>
      <c r="I17989" s="21" t="s">
        <v>214639</v>
      </c>
    </row>
    <row r="17990" spans="1:9" ht="44" customHeight="1">
      <c r="A17990" s="19" t="s">
        <v>214640</v>
      </c>
      <c r="B17990" s="20" t="s">
        <v>179408</v>
      </c>
      <c r="C17990" s="22">
        <v>60</v>
      </c>
      <c r="D17990" s="21" t="s">
        <v>172200</v>
      </c>
      <c r="E17990" s="22">
        <v>2</v>
      </c>
      <c r="F17990" s="21" t="s">
        <v>172159</v>
      </c>
      <c r="G17990" s="22">
        <v>15</v>
      </c>
      <c r="H17990" s="22">
        <v>80</v>
      </c>
      <c r="I17990" s="21" t="s">
        <v>214641</v>
      </c>
    </row>
    <row r="17991" spans="1:9" ht="44" customHeight="1">
      <c r="A17991" s="19" t="s">
        <v>214642</v>
      </c>
      <c r="B17991" s="20" t="s">
        <v>172061</v>
      </c>
      <c r="C17991" s="22">
        <v>34</v>
      </c>
      <c r="D17991" s="21" t="s">
        <v>170436</v>
      </c>
      <c r="E17991" s="22">
        <v>4</v>
      </c>
      <c r="F17991" s="21" t="s">
        <v>173487</v>
      </c>
      <c r="G17991" s="22">
        <v>20</v>
      </c>
      <c r="H17991" s="22">
        <v>61</v>
      </c>
      <c r="I17991" s="21" t="s">
        <v>214643</v>
      </c>
    </row>
    <row r="17992" spans="1:9" ht="32" customHeight="1">
      <c r="A17992" s="19" t="s">
        <v>214644</v>
      </c>
      <c r="B17992" s="20" t="s">
        <v>214645</v>
      </c>
      <c r="C17992" s="22">
        <v>41</v>
      </c>
      <c r="D17992" s="21" t="s">
        <v>170537</v>
      </c>
      <c r="E17992" s="22">
        <v>120</v>
      </c>
      <c r="F17992" s="21" t="s">
        <v>188446</v>
      </c>
      <c r="G17992" s="22">
        <v>24</v>
      </c>
      <c r="H17992" s="22">
        <v>188</v>
      </c>
      <c r="I17992" s="21" t="s">
        <v>214646</v>
      </c>
    </row>
    <row r="17993" spans="1:9" ht="32" customHeight="1">
      <c r="A17993" s="19" t="s">
        <v>214647</v>
      </c>
      <c r="B17993" s="20" t="s">
        <v>214648</v>
      </c>
      <c r="C17993" s="22">
        <v>85</v>
      </c>
      <c r="D17993" s="21" t="s">
        <v>185309</v>
      </c>
      <c r="E17993" s="22">
        <v>41</v>
      </c>
      <c r="F17993" s="21" t="s">
        <v>186473</v>
      </c>
      <c r="G17993" s="22">
        <v>11</v>
      </c>
      <c r="H17993" s="22">
        <v>140</v>
      </c>
      <c r="I17993" s="21" t="s">
        <v>214649</v>
      </c>
    </row>
    <row r="17994" spans="1:9" ht="32" customHeight="1">
      <c r="A17994" s="19" t="s">
        <v>214650</v>
      </c>
      <c r="B17994" s="20" t="s">
        <v>170410</v>
      </c>
      <c r="C17994" s="22">
        <v>4</v>
      </c>
      <c r="D17994" s="21" t="s">
        <v>170103</v>
      </c>
      <c r="E17994" s="22">
        <v>120</v>
      </c>
      <c r="F17994" s="21" t="s">
        <v>170948</v>
      </c>
      <c r="G17994" s="22">
        <v>2</v>
      </c>
      <c r="H17994" s="22">
        <v>129</v>
      </c>
      <c r="I17994" s="21" t="s">
        <v>214651</v>
      </c>
    </row>
    <row r="17995" spans="1:9" ht="32" customHeight="1">
      <c r="A17995" s="19" t="s">
        <v>214652</v>
      </c>
      <c r="B17995" s="20" t="s">
        <v>174566</v>
      </c>
      <c r="C17995" s="22">
        <v>34</v>
      </c>
      <c r="D17995" s="21" t="s">
        <v>174020</v>
      </c>
      <c r="E17995" s="22">
        <v>42</v>
      </c>
      <c r="F17995" s="21" t="s">
        <v>184760</v>
      </c>
      <c r="G17995" s="22">
        <v>33</v>
      </c>
      <c r="H17995" s="22">
        <v>112</v>
      </c>
      <c r="I17995" s="21" t="s">
        <v>214653</v>
      </c>
    </row>
    <row r="17996" spans="1:9" ht="32" customHeight="1">
      <c r="A17996" s="19" t="s">
        <v>214654</v>
      </c>
      <c r="B17996" s="24">
        <v>0</v>
      </c>
      <c r="C17996" s="22">
        <v>0</v>
      </c>
      <c r="D17996" s="22">
        <v>100</v>
      </c>
      <c r="E17996" s="22">
        <v>134</v>
      </c>
      <c r="F17996" s="22">
        <v>0</v>
      </c>
      <c r="G17996" s="22">
        <v>0</v>
      </c>
      <c r="H17996" s="22">
        <v>137</v>
      </c>
      <c r="I17996" s="21" t="s">
        <v>214655</v>
      </c>
    </row>
    <row r="17997" spans="1:9" ht="32" customHeight="1">
      <c r="A17997" s="19" t="s">
        <v>214656</v>
      </c>
      <c r="B17997" s="20" t="s">
        <v>190184</v>
      </c>
      <c r="C17997" s="22">
        <v>74</v>
      </c>
      <c r="D17997" s="21" t="s">
        <v>173616</v>
      </c>
      <c r="E17997" s="22">
        <v>43</v>
      </c>
      <c r="F17997" s="21" t="s">
        <v>170561</v>
      </c>
      <c r="G17997" s="22">
        <v>18</v>
      </c>
      <c r="H17997" s="22">
        <v>138</v>
      </c>
      <c r="I17997" s="21" t="s">
        <v>214657</v>
      </c>
    </row>
    <row r="17998" spans="1:9" ht="32" customHeight="1">
      <c r="A17998" s="19" t="s">
        <v>214658</v>
      </c>
      <c r="B17998" s="20" t="s">
        <v>176754</v>
      </c>
      <c r="C17998" s="22">
        <v>53</v>
      </c>
      <c r="D17998" s="22">
        <v>0</v>
      </c>
      <c r="E17998" s="22">
        <v>0</v>
      </c>
      <c r="F17998" s="21" t="s">
        <v>173540</v>
      </c>
      <c r="G17998" s="22">
        <v>9</v>
      </c>
      <c r="H17998" s="22">
        <v>65</v>
      </c>
      <c r="I17998" s="21" t="s">
        <v>214659</v>
      </c>
    </row>
    <row r="17999" spans="1:9" ht="32" customHeight="1">
      <c r="A17999" s="19" t="s">
        <v>214660</v>
      </c>
      <c r="B17999" s="20" t="s">
        <v>178377</v>
      </c>
      <c r="C17999" s="22">
        <v>124</v>
      </c>
      <c r="D17999" s="21" t="s">
        <v>204550</v>
      </c>
      <c r="E17999" s="22">
        <v>118</v>
      </c>
      <c r="F17999" s="21" t="s">
        <v>170195</v>
      </c>
      <c r="G17999" s="22">
        <v>66</v>
      </c>
      <c r="H17999" s="22">
        <v>311</v>
      </c>
      <c r="I17999" s="21" t="s">
        <v>214661</v>
      </c>
    </row>
    <row r="18000" spans="1:9" ht="32" customHeight="1">
      <c r="A18000" s="19" t="s">
        <v>214662</v>
      </c>
      <c r="B18000" s="20" t="s">
        <v>180524</v>
      </c>
      <c r="C18000" s="22">
        <v>118</v>
      </c>
      <c r="D18000" s="21" t="s">
        <v>175677</v>
      </c>
      <c r="E18000" s="22">
        <v>27</v>
      </c>
      <c r="F18000" s="21" t="s">
        <v>199519</v>
      </c>
      <c r="G18000" s="22">
        <v>6</v>
      </c>
      <c r="H18000" s="22">
        <v>154</v>
      </c>
      <c r="I18000" s="21" t="s">
        <v>214663</v>
      </c>
    </row>
    <row r="18001" spans="1:9" ht="32" customHeight="1">
      <c r="A18001" s="19" t="s">
        <v>214664</v>
      </c>
      <c r="B18001" s="20" t="s">
        <v>170409</v>
      </c>
      <c r="C18001" s="22">
        <v>33</v>
      </c>
      <c r="D18001" s="21" t="s">
        <v>172569</v>
      </c>
      <c r="E18001" s="22">
        <v>27</v>
      </c>
      <c r="F18001" s="21" t="s">
        <v>169862</v>
      </c>
      <c r="G18001" s="22">
        <v>3</v>
      </c>
      <c r="H18001" s="22">
        <v>66</v>
      </c>
      <c r="I18001" s="21" t="s">
        <v>214665</v>
      </c>
    </row>
    <row r="18002" spans="1:9" ht="32" customHeight="1">
      <c r="A18002" s="19" t="s">
        <v>214666</v>
      </c>
      <c r="B18002" s="20" t="s">
        <v>190112</v>
      </c>
      <c r="C18002" s="22">
        <v>106</v>
      </c>
      <c r="D18002" s="21" t="s">
        <v>214667</v>
      </c>
      <c r="E18002" s="22">
        <v>16</v>
      </c>
      <c r="F18002" s="21" t="s">
        <v>189034</v>
      </c>
      <c r="G18002" s="22">
        <v>57</v>
      </c>
      <c r="H18002" s="22">
        <v>182</v>
      </c>
      <c r="I18002" s="21" t="s">
        <v>214668</v>
      </c>
    </row>
    <row r="18003" spans="1:9" ht="32" customHeight="1">
      <c r="A18003" s="19" t="s">
        <v>214669</v>
      </c>
      <c r="B18003" s="20" t="s">
        <v>184337</v>
      </c>
      <c r="C18003" s="22">
        <v>94</v>
      </c>
      <c r="D18003" s="21" t="s">
        <v>169663</v>
      </c>
      <c r="E18003" s="22">
        <v>28</v>
      </c>
      <c r="F18003" s="21" t="s">
        <v>184018</v>
      </c>
      <c r="G18003" s="22">
        <v>25</v>
      </c>
      <c r="H18003" s="22">
        <v>150</v>
      </c>
      <c r="I18003" s="21" t="s">
        <v>214670</v>
      </c>
    </row>
    <row r="18004" spans="1:9" ht="44" customHeight="1">
      <c r="A18004" s="19" t="s">
        <v>214671</v>
      </c>
      <c r="B18004" s="20" t="s">
        <v>193216</v>
      </c>
      <c r="C18004" s="22">
        <v>30</v>
      </c>
      <c r="D18004" s="21" t="s">
        <v>171488</v>
      </c>
      <c r="E18004" s="22">
        <v>4</v>
      </c>
      <c r="F18004" s="21" t="s">
        <v>185292</v>
      </c>
      <c r="G18004" s="22">
        <v>54</v>
      </c>
      <c r="H18004" s="22">
        <v>91</v>
      </c>
      <c r="I18004" s="21" t="s">
        <v>214672</v>
      </c>
    </row>
    <row r="18005" spans="1:9" ht="32" customHeight="1">
      <c r="A18005" s="19" t="s">
        <v>214673</v>
      </c>
      <c r="B18005" s="20" t="s">
        <v>169908</v>
      </c>
      <c r="C18005" s="22">
        <v>65</v>
      </c>
      <c r="D18005" s="21" t="s">
        <v>180412</v>
      </c>
      <c r="E18005" s="22">
        <v>88</v>
      </c>
      <c r="F18005" s="21" t="s">
        <v>171060</v>
      </c>
      <c r="G18005" s="22">
        <v>3</v>
      </c>
      <c r="H18005" s="22">
        <v>159</v>
      </c>
      <c r="I18005" s="21" t="s">
        <v>214674</v>
      </c>
    </row>
    <row r="18006" spans="1:9" ht="32" customHeight="1">
      <c r="A18006" s="19" t="s">
        <v>214675</v>
      </c>
      <c r="B18006" s="20" t="s">
        <v>188848</v>
      </c>
      <c r="C18006" s="22">
        <v>103</v>
      </c>
      <c r="D18006" s="21" t="s">
        <v>170359</v>
      </c>
      <c r="E18006" s="22">
        <v>14</v>
      </c>
      <c r="F18006" s="21" t="s">
        <v>170085</v>
      </c>
      <c r="G18006" s="22">
        <v>51</v>
      </c>
      <c r="H18006" s="22">
        <v>171</v>
      </c>
      <c r="I18006" s="21" t="s">
        <v>214676</v>
      </c>
    </row>
    <row r="18007" spans="1:9" ht="32" customHeight="1">
      <c r="A18007" s="19" t="s">
        <v>214677</v>
      </c>
      <c r="B18007" s="20" t="s">
        <v>204519</v>
      </c>
      <c r="C18007" s="22">
        <v>3</v>
      </c>
      <c r="D18007" s="21" t="s">
        <v>177115</v>
      </c>
      <c r="E18007" s="22">
        <v>161</v>
      </c>
      <c r="F18007" s="21" t="s">
        <v>177265</v>
      </c>
      <c r="G18007" s="22">
        <v>32</v>
      </c>
      <c r="H18007" s="22">
        <v>199</v>
      </c>
      <c r="I18007" s="21" t="s">
        <v>214678</v>
      </c>
    </row>
    <row r="18008" spans="1:9" ht="32" customHeight="1">
      <c r="A18008" s="19" t="s">
        <v>214679</v>
      </c>
      <c r="B18008" s="20" t="s">
        <v>187633</v>
      </c>
      <c r="C18008" s="22">
        <v>61</v>
      </c>
      <c r="D18008" s="22">
        <v>10</v>
      </c>
      <c r="E18008" s="22">
        <v>8</v>
      </c>
      <c r="F18008" s="21" t="s">
        <v>173222</v>
      </c>
      <c r="G18008" s="22">
        <v>11</v>
      </c>
      <c r="H18008" s="22">
        <v>83</v>
      </c>
      <c r="I18008" s="21" t="s">
        <v>214680</v>
      </c>
    </row>
    <row r="18009" spans="1:9" ht="32" customHeight="1">
      <c r="A18009" s="19" t="s">
        <v>214681</v>
      </c>
      <c r="B18009" s="20" t="s">
        <v>174840</v>
      </c>
      <c r="C18009" s="22">
        <v>19</v>
      </c>
      <c r="D18009" s="21" t="s">
        <v>214682</v>
      </c>
      <c r="E18009" s="22">
        <v>128</v>
      </c>
      <c r="F18009" s="22">
        <v>0</v>
      </c>
      <c r="G18009" s="22">
        <v>0</v>
      </c>
      <c r="H18009" s="22">
        <v>150</v>
      </c>
      <c r="I18009" s="21" t="s">
        <v>214683</v>
      </c>
    </row>
    <row r="18010" spans="1:9" ht="32" customHeight="1">
      <c r="A18010" s="19" t="s">
        <v>214684</v>
      </c>
      <c r="B18010" s="20" t="s">
        <v>185515</v>
      </c>
      <c r="C18010" s="22">
        <v>40</v>
      </c>
      <c r="D18010" s="21" t="s">
        <v>171320</v>
      </c>
      <c r="E18010" s="22">
        <v>79</v>
      </c>
      <c r="F18010" s="21" t="s">
        <v>175845</v>
      </c>
      <c r="G18010" s="22">
        <v>27</v>
      </c>
      <c r="H18010" s="22">
        <v>149</v>
      </c>
      <c r="I18010" s="21" t="s">
        <v>214685</v>
      </c>
    </row>
    <row r="18011" spans="1:9" ht="44" customHeight="1">
      <c r="A18011" s="19" t="s">
        <v>214686</v>
      </c>
      <c r="B18011" s="20" t="s">
        <v>173305</v>
      </c>
      <c r="C18011" s="22">
        <v>50</v>
      </c>
      <c r="D18011" s="21" t="s">
        <v>173149</v>
      </c>
      <c r="E18011" s="22">
        <v>36</v>
      </c>
      <c r="F18011" s="21" t="s">
        <v>176763</v>
      </c>
      <c r="G18011" s="22">
        <v>30</v>
      </c>
      <c r="H18011" s="22">
        <v>119</v>
      </c>
      <c r="I18011" s="21" t="s">
        <v>214687</v>
      </c>
    </row>
    <row r="18012" spans="1:9" ht="44" customHeight="1">
      <c r="A18012" s="19" t="s">
        <v>214688</v>
      </c>
      <c r="B18012" s="20" t="s">
        <v>190844</v>
      </c>
      <c r="C18012" s="22">
        <v>65</v>
      </c>
      <c r="D18012" s="21" t="s">
        <v>175839</v>
      </c>
      <c r="E18012" s="22">
        <v>44</v>
      </c>
      <c r="F18012" s="21" t="s">
        <v>199747</v>
      </c>
      <c r="G18012" s="22">
        <v>25</v>
      </c>
      <c r="H18012" s="22">
        <v>137</v>
      </c>
      <c r="I18012" s="21" t="s">
        <v>214689</v>
      </c>
    </row>
    <row r="18013" spans="1:9" ht="44" customHeight="1">
      <c r="A18013" s="19" t="s">
        <v>214690</v>
      </c>
      <c r="B18013" s="20" t="s">
        <v>177976</v>
      </c>
      <c r="C18013" s="22">
        <v>69</v>
      </c>
      <c r="D18013" s="21" t="s">
        <v>173980</v>
      </c>
      <c r="E18013" s="22">
        <v>12</v>
      </c>
      <c r="F18013" s="21" t="s">
        <v>172414</v>
      </c>
      <c r="G18013" s="22">
        <v>8</v>
      </c>
      <c r="H18013" s="22">
        <v>92</v>
      </c>
      <c r="I18013" s="21" t="s">
        <v>214691</v>
      </c>
    </row>
    <row r="18014" spans="1:9" ht="44" customHeight="1">
      <c r="A18014" s="19" t="s">
        <v>214692</v>
      </c>
      <c r="B18014" s="20" t="s">
        <v>192322</v>
      </c>
      <c r="C18014" s="22">
        <v>7</v>
      </c>
      <c r="D18014" s="21" t="s">
        <v>177796</v>
      </c>
      <c r="E18014" s="22">
        <v>125</v>
      </c>
      <c r="F18014" s="21" t="s">
        <v>186658</v>
      </c>
      <c r="G18014" s="22">
        <v>17</v>
      </c>
      <c r="H18014" s="22">
        <v>152</v>
      </c>
      <c r="I18014" s="21" t="s">
        <v>214693</v>
      </c>
    </row>
    <row r="18015" spans="1:9" ht="44" customHeight="1">
      <c r="A18015" s="19" t="s">
        <v>214694</v>
      </c>
      <c r="B18015" s="20" t="s">
        <v>192322</v>
      </c>
      <c r="C18015" s="22">
        <v>7</v>
      </c>
      <c r="D18015" s="21" t="s">
        <v>177796</v>
      </c>
      <c r="E18015" s="22">
        <v>125</v>
      </c>
      <c r="F18015" s="21" t="s">
        <v>186658</v>
      </c>
      <c r="G18015" s="22">
        <v>17</v>
      </c>
      <c r="H18015" s="22">
        <v>152</v>
      </c>
      <c r="I18015" s="21" t="s">
        <v>214695</v>
      </c>
    </row>
    <row r="18016" spans="1:9" ht="44" customHeight="1">
      <c r="A18016" s="19" t="s">
        <v>214696</v>
      </c>
      <c r="B18016" s="20" t="s">
        <v>193416</v>
      </c>
      <c r="C18016" s="22">
        <v>59</v>
      </c>
      <c r="D18016" s="39">
        <v>3125</v>
      </c>
      <c r="E18016" s="22">
        <v>2</v>
      </c>
      <c r="F18016" s="21" t="s">
        <v>171085</v>
      </c>
      <c r="G18016" s="22">
        <v>3</v>
      </c>
      <c r="H18016" s="22">
        <v>67</v>
      </c>
      <c r="I18016" s="21" t="s">
        <v>214697</v>
      </c>
    </row>
    <row r="18017" spans="1:9" ht="44" customHeight="1">
      <c r="A18017" s="19" t="s">
        <v>214698</v>
      </c>
      <c r="B18017" s="20" t="s">
        <v>193416</v>
      </c>
      <c r="C18017" s="22">
        <v>59</v>
      </c>
      <c r="D18017" s="39">
        <v>3125</v>
      </c>
      <c r="E18017" s="22">
        <v>2</v>
      </c>
      <c r="F18017" s="21" t="s">
        <v>171085</v>
      </c>
      <c r="G18017" s="22">
        <v>3</v>
      </c>
      <c r="H18017" s="22">
        <v>67</v>
      </c>
      <c r="I18017" s="21" t="s">
        <v>214699</v>
      </c>
    </row>
    <row r="18018" spans="1:9" ht="44" customHeight="1">
      <c r="A18018" s="19" t="s">
        <v>214700</v>
      </c>
      <c r="B18018" s="20" t="s">
        <v>162769</v>
      </c>
      <c r="C18018" s="22">
        <v>58</v>
      </c>
      <c r="D18018" s="22">
        <v>0</v>
      </c>
      <c r="E18018" s="22">
        <v>0</v>
      </c>
      <c r="F18018" s="21" t="s">
        <v>175382</v>
      </c>
      <c r="G18018" s="22">
        <v>22</v>
      </c>
      <c r="H18018" s="22">
        <v>83</v>
      </c>
      <c r="I18018" s="21" t="s">
        <v>214701</v>
      </c>
    </row>
    <row r="18019" spans="1:9" ht="44" customHeight="1">
      <c r="A18019" s="19" t="s">
        <v>214702</v>
      </c>
      <c r="B18019" s="24">
        <v>82</v>
      </c>
      <c r="C18019" s="22">
        <v>41</v>
      </c>
      <c r="D18019" s="22">
        <v>0</v>
      </c>
      <c r="E18019" s="22">
        <v>0</v>
      </c>
      <c r="F18019" s="22">
        <v>18</v>
      </c>
      <c r="G18019" s="22">
        <v>9</v>
      </c>
      <c r="H18019" s="22">
        <v>53</v>
      </c>
      <c r="I18019" s="21" t="s">
        <v>214703</v>
      </c>
    </row>
    <row r="18020" spans="1:9" ht="44" customHeight="1">
      <c r="A18020" s="19" t="s">
        <v>214704</v>
      </c>
      <c r="B18020" s="20" t="s">
        <v>173487</v>
      </c>
      <c r="C18020" s="22">
        <v>20</v>
      </c>
      <c r="D18020" s="21" t="s">
        <v>172061</v>
      </c>
      <c r="E18020" s="22">
        <v>34</v>
      </c>
      <c r="F18020" s="21" t="s">
        <v>170436</v>
      </c>
      <c r="G18020" s="22">
        <v>4</v>
      </c>
      <c r="H18020" s="22">
        <v>61</v>
      </c>
      <c r="I18020" s="21" t="s">
        <v>214705</v>
      </c>
    </row>
    <row r="18021" spans="1:9" ht="44" customHeight="1">
      <c r="A18021" s="19" t="s">
        <v>214706</v>
      </c>
      <c r="B18021" s="24">
        <v>0</v>
      </c>
      <c r="C18021" s="22">
        <v>0</v>
      </c>
      <c r="D18021" s="21" t="s">
        <v>192449</v>
      </c>
      <c r="E18021" s="22">
        <v>107</v>
      </c>
      <c r="F18021" s="21" t="s">
        <v>170232</v>
      </c>
      <c r="G18021" s="22">
        <v>1</v>
      </c>
      <c r="H18021" s="22">
        <v>111</v>
      </c>
      <c r="I18021" s="21" t="s">
        <v>214707</v>
      </c>
    </row>
    <row r="18022" spans="1:9" ht="44" customHeight="1">
      <c r="A18022" s="19" t="s">
        <v>214708</v>
      </c>
      <c r="B18022" s="20" t="s">
        <v>169883</v>
      </c>
      <c r="C18022" s="22">
        <v>52</v>
      </c>
      <c r="D18022" s="21" t="s">
        <v>189650</v>
      </c>
      <c r="E18022" s="22">
        <v>93</v>
      </c>
      <c r="F18022" s="21" t="s">
        <v>204627</v>
      </c>
      <c r="G18022" s="22">
        <v>27</v>
      </c>
      <c r="H18022" s="22">
        <v>175</v>
      </c>
      <c r="I18022" s="21" t="s">
        <v>214709</v>
      </c>
    </row>
    <row r="18023" spans="1:9" ht="32" customHeight="1">
      <c r="A18023" s="19" t="s">
        <v>214710</v>
      </c>
      <c r="B18023" s="20" t="s">
        <v>204305</v>
      </c>
      <c r="C18023" s="22">
        <v>50</v>
      </c>
      <c r="D18023" s="21" t="s">
        <v>170282</v>
      </c>
      <c r="E18023" s="22">
        <v>28</v>
      </c>
      <c r="F18023" s="21" t="s">
        <v>185088</v>
      </c>
      <c r="G18023" s="22">
        <v>49</v>
      </c>
      <c r="H18023" s="22">
        <v>130</v>
      </c>
      <c r="I18023" s="21" t="s">
        <v>214711</v>
      </c>
    </row>
    <row r="18024" spans="1:9" ht="32" customHeight="1">
      <c r="A18024" s="19" t="s">
        <v>214712</v>
      </c>
      <c r="B18024" s="24">
        <v>54</v>
      </c>
      <c r="C18024" s="22">
        <v>54</v>
      </c>
      <c r="D18024" s="22">
        <v>44</v>
      </c>
      <c r="E18024" s="22">
        <v>44</v>
      </c>
      <c r="F18024" s="22">
        <v>2</v>
      </c>
      <c r="G18024" s="22">
        <v>2</v>
      </c>
      <c r="H18024" s="22">
        <v>103</v>
      </c>
      <c r="I18024" s="21" t="s">
        <v>214713</v>
      </c>
    </row>
    <row r="18025" spans="1:9" ht="32" customHeight="1">
      <c r="A18025" s="19" t="s">
        <v>214714</v>
      </c>
      <c r="B18025" s="24">
        <v>0</v>
      </c>
      <c r="C18025" s="22">
        <v>0</v>
      </c>
      <c r="D18025" s="21" t="s">
        <v>214715</v>
      </c>
      <c r="E18025" s="22">
        <v>67</v>
      </c>
      <c r="F18025" s="21" t="s">
        <v>178955</v>
      </c>
      <c r="G18025" s="22">
        <v>22</v>
      </c>
      <c r="H18025" s="22">
        <v>92</v>
      </c>
      <c r="I18025" s="21" t="s">
        <v>214716</v>
      </c>
    </row>
    <row r="18026" spans="1:9" ht="32" customHeight="1">
      <c r="A18026" s="19" t="s">
        <v>214717</v>
      </c>
      <c r="B18026" s="24">
        <v>50</v>
      </c>
      <c r="C18026" s="22">
        <v>31</v>
      </c>
      <c r="D18026" s="21" t="s">
        <v>173395</v>
      </c>
      <c r="E18026" s="22">
        <v>3</v>
      </c>
      <c r="F18026" s="21" t="s">
        <v>169874</v>
      </c>
      <c r="G18026" s="22">
        <v>28</v>
      </c>
      <c r="H18026" s="22">
        <v>65</v>
      </c>
      <c r="I18026" s="21" t="s">
        <v>214718</v>
      </c>
    </row>
    <row r="18027" spans="1:9" ht="32" customHeight="1">
      <c r="A18027" s="19" t="s">
        <v>214719</v>
      </c>
      <c r="B18027" s="20" t="s">
        <v>179207</v>
      </c>
      <c r="C18027" s="22">
        <v>34</v>
      </c>
      <c r="D18027" s="21" t="s">
        <v>205732</v>
      </c>
      <c r="E18027" s="22">
        <v>79</v>
      </c>
      <c r="F18027" s="21" t="s">
        <v>172821</v>
      </c>
      <c r="G18027" s="22">
        <v>44</v>
      </c>
      <c r="H18027" s="22">
        <v>160</v>
      </c>
      <c r="I18027" s="21" t="s">
        <v>214720</v>
      </c>
    </row>
    <row r="18028" spans="1:9" ht="32" customHeight="1">
      <c r="A18028" s="19" t="s">
        <v>214721</v>
      </c>
      <c r="B18028" s="20" t="s">
        <v>171825</v>
      </c>
      <c r="C18028" s="22">
        <v>4</v>
      </c>
      <c r="D18028" s="21" t="s">
        <v>171594</v>
      </c>
      <c r="E18028" s="22">
        <v>60</v>
      </c>
      <c r="F18028" s="21" t="s">
        <v>176630</v>
      </c>
      <c r="G18028" s="22">
        <v>52</v>
      </c>
      <c r="H18028" s="22">
        <v>119</v>
      </c>
      <c r="I18028" s="21" t="s">
        <v>214722</v>
      </c>
    </row>
    <row r="18029" spans="1:9" ht="32" customHeight="1">
      <c r="A18029" s="19" t="s">
        <v>214723</v>
      </c>
      <c r="B18029" s="24">
        <v>0</v>
      </c>
      <c r="C18029" s="22">
        <v>0</v>
      </c>
      <c r="D18029" s="21" t="s">
        <v>199720</v>
      </c>
      <c r="E18029" s="22">
        <v>137</v>
      </c>
      <c r="F18029" s="21" t="s">
        <v>171808</v>
      </c>
      <c r="G18029" s="22">
        <v>3</v>
      </c>
      <c r="H18029" s="22">
        <v>143</v>
      </c>
      <c r="I18029" s="21" t="s">
        <v>214724</v>
      </c>
    </row>
    <row r="18030" spans="1:9" ht="32" customHeight="1">
      <c r="A18030" s="19" t="s">
        <v>214725</v>
      </c>
      <c r="B18030" s="20" t="s">
        <v>180746</v>
      </c>
      <c r="C18030" s="22">
        <v>83</v>
      </c>
      <c r="D18030" s="21" t="s">
        <v>214726</v>
      </c>
      <c r="E18030" s="22">
        <v>43</v>
      </c>
      <c r="F18030" s="21" t="s">
        <v>184835</v>
      </c>
      <c r="G18030" s="22">
        <v>47</v>
      </c>
      <c r="H18030" s="22">
        <v>176</v>
      </c>
      <c r="I18030" s="21" t="s">
        <v>214727</v>
      </c>
    </row>
    <row r="18031" spans="1:9" ht="32" customHeight="1">
      <c r="A18031" s="19" t="s">
        <v>214728</v>
      </c>
      <c r="B18031" s="20" t="s">
        <v>178881</v>
      </c>
      <c r="C18031" s="22">
        <v>58</v>
      </c>
      <c r="D18031" s="21" t="s">
        <v>173658</v>
      </c>
      <c r="E18031" s="22">
        <v>43</v>
      </c>
      <c r="F18031" s="21" t="s">
        <v>188187</v>
      </c>
      <c r="G18031" s="22">
        <v>30</v>
      </c>
      <c r="H18031" s="22">
        <v>134</v>
      </c>
      <c r="I18031" s="21" t="s">
        <v>214729</v>
      </c>
    </row>
    <row r="18032" spans="1:9" ht="32" customHeight="1">
      <c r="A18032" s="19" t="s">
        <v>214730</v>
      </c>
      <c r="B18032" s="20" t="s">
        <v>175081</v>
      </c>
      <c r="C18032" s="22">
        <v>7</v>
      </c>
      <c r="D18032" s="21" t="s">
        <v>192294</v>
      </c>
      <c r="E18032" s="22">
        <v>106</v>
      </c>
      <c r="F18032" s="21" t="s">
        <v>169757</v>
      </c>
      <c r="G18032" s="22">
        <v>2</v>
      </c>
      <c r="H18032" s="22">
        <v>118</v>
      </c>
      <c r="I18032" s="21" t="s">
        <v>214731</v>
      </c>
    </row>
    <row r="18033" spans="1:9" ht="32" customHeight="1">
      <c r="A18033" s="19" t="s">
        <v>214732</v>
      </c>
      <c r="B18033" s="20" t="s">
        <v>186801</v>
      </c>
      <c r="C18033" s="22">
        <v>59</v>
      </c>
      <c r="D18033" s="21" t="s">
        <v>170065</v>
      </c>
      <c r="E18033" s="22">
        <v>17</v>
      </c>
      <c r="F18033" s="21" t="s">
        <v>170006</v>
      </c>
      <c r="G18033" s="22">
        <v>26</v>
      </c>
      <c r="H18033" s="22">
        <v>105</v>
      </c>
      <c r="I18033" s="21" t="s">
        <v>214733</v>
      </c>
    </row>
    <row r="18034" spans="1:9" ht="44" customHeight="1">
      <c r="A18034" s="19" t="s">
        <v>214734</v>
      </c>
      <c r="B18034" s="20" t="s">
        <v>169991</v>
      </c>
      <c r="C18034" s="22">
        <v>4</v>
      </c>
      <c r="D18034" s="21" t="s">
        <v>170557</v>
      </c>
      <c r="E18034" s="22">
        <v>127</v>
      </c>
      <c r="F18034" s="21" t="s">
        <v>171474</v>
      </c>
      <c r="G18034" s="22">
        <v>1</v>
      </c>
      <c r="H18034" s="22">
        <v>135</v>
      </c>
      <c r="I18034" s="21" t="s">
        <v>214735</v>
      </c>
    </row>
    <row r="18035" spans="1:9" ht="44" customHeight="1">
      <c r="A18035" s="19" t="s">
        <v>214736</v>
      </c>
      <c r="B18035" s="20" t="s">
        <v>209343</v>
      </c>
      <c r="C18035" s="22">
        <v>99</v>
      </c>
      <c r="D18035" s="21" t="s">
        <v>182514</v>
      </c>
      <c r="E18035" s="22">
        <v>3</v>
      </c>
      <c r="F18035" s="21" t="s">
        <v>189246</v>
      </c>
      <c r="G18035" s="22">
        <v>37</v>
      </c>
      <c r="H18035" s="22">
        <v>142</v>
      </c>
      <c r="I18035" s="21" t="s">
        <v>214737</v>
      </c>
    </row>
    <row r="18036" spans="1:9" ht="44" customHeight="1">
      <c r="A18036" s="19" t="s">
        <v>214738</v>
      </c>
      <c r="B18036" s="20" t="s">
        <v>172109</v>
      </c>
      <c r="C18036" s="22">
        <v>52</v>
      </c>
      <c r="D18036" s="21" t="s">
        <v>169926</v>
      </c>
      <c r="E18036" s="22">
        <v>3</v>
      </c>
      <c r="F18036" s="21" t="s">
        <v>172110</v>
      </c>
      <c r="G18036" s="22">
        <v>29</v>
      </c>
      <c r="H18036" s="22">
        <v>87</v>
      </c>
      <c r="I18036" s="21" t="s">
        <v>214739</v>
      </c>
    </row>
    <row r="18037" spans="1:9" ht="44" customHeight="1">
      <c r="A18037" s="19" t="s">
        <v>214740</v>
      </c>
      <c r="B18037" s="20" t="s">
        <v>202901</v>
      </c>
      <c r="C18037" s="22">
        <v>35</v>
      </c>
      <c r="D18037" s="21" t="s">
        <v>214741</v>
      </c>
      <c r="E18037" s="22">
        <v>91</v>
      </c>
      <c r="F18037" s="21" t="s">
        <v>172484</v>
      </c>
      <c r="G18037" s="22">
        <v>37</v>
      </c>
      <c r="H18037" s="22">
        <v>166</v>
      </c>
      <c r="I18037" s="21" t="s">
        <v>214742</v>
      </c>
    </row>
    <row r="18038" spans="1:9" ht="44" customHeight="1">
      <c r="A18038" s="19" t="s">
        <v>214743</v>
      </c>
      <c r="B18038" s="20" t="s">
        <v>175516</v>
      </c>
      <c r="C18038" s="22">
        <v>4</v>
      </c>
      <c r="D18038" s="21" t="s">
        <v>180944</v>
      </c>
      <c r="E18038" s="22">
        <v>89</v>
      </c>
      <c r="F18038" s="21" t="s">
        <v>170204</v>
      </c>
      <c r="G18038" s="22">
        <v>1</v>
      </c>
      <c r="H18038" s="22">
        <v>97</v>
      </c>
      <c r="I18038" s="21" t="s">
        <v>214744</v>
      </c>
    </row>
    <row r="18039" spans="1:9" ht="32" customHeight="1">
      <c r="A18039" s="19" t="s">
        <v>214745</v>
      </c>
      <c r="B18039" s="20" t="s">
        <v>182125</v>
      </c>
      <c r="C18039" s="22">
        <v>9</v>
      </c>
      <c r="D18039" s="21" t="s">
        <v>181751</v>
      </c>
      <c r="E18039" s="22">
        <v>103</v>
      </c>
      <c r="F18039" s="21" t="s">
        <v>189685</v>
      </c>
      <c r="G18039" s="22">
        <v>19</v>
      </c>
      <c r="H18039" s="22">
        <v>134</v>
      </c>
      <c r="I18039" s="21" t="s">
        <v>214746</v>
      </c>
    </row>
    <row r="18040" spans="1:9" ht="32" customHeight="1">
      <c r="A18040" s="19" t="s">
        <v>214747</v>
      </c>
      <c r="B18040" s="20" t="s">
        <v>185489</v>
      </c>
      <c r="C18040" s="22">
        <v>28</v>
      </c>
      <c r="D18040" s="21" t="s">
        <v>177056</v>
      </c>
      <c r="E18040" s="22">
        <v>53</v>
      </c>
      <c r="F18040" s="21" t="s">
        <v>185489</v>
      </c>
      <c r="G18040" s="22">
        <v>28</v>
      </c>
      <c r="H18040" s="22">
        <v>112</v>
      </c>
      <c r="I18040" s="21" t="s">
        <v>214748</v>
      </c>
    </row>
    <row r="18041" spans="1:9" ht="32" customHeight="1">
      <c r="A18041" s="19" t="s">
        <v>214749</v>
      </c>
      <c r="B18041" s="20" t="s">
        <v>180304</v>
      </c>
      <c r="C18041" s="22">
        <v>17</v>
      </c>
      <c r="D18041" s="21" t="s">
        <v>170489</v>
      </c>
      <c r="E18041" s="22">
        <v>90</v>
      </c>
      <c r="F18041" s="21" t="s">
        <v>171131</v>
      </c>
      <c r="G18041" s="22">
        <v>3</v>
      </c>
      <c r="H18041" s="22">
        <v>113</v>
      </c>
      <c r="I18041" s="21" t="s">
        <v>214750</v>
      </c>
    </row>
    <row r="18042" spans="1:9" ht="32" customHeight="1">
      <c r="A18042" s="19" t="s">
        <v>214751</v>
      </c>
      <c r="B18042" s="20" t="s">
        <v>187402</v>
      </c>
      <c r="C18042" s="22">
        <v>98</v>
      </c>
      <c r="D18042" s="21" t="s">
        <v>177694</v>
      </c>
      <c r="E18042" s="22">
        <v>30</v>
      </c>
      <c r="F18042" s="21" t="s">
        <v>172410</v>
      </c>
      <c r="G18042" s="22">
        <v>1</v>
      </c>
      <c r="H18042" s="22">
        <v>132</v>
      </c>
      <c r="I18042" s="21" t="s">
        <v>214752</v>
      </c>
    </row>
    <row r="18043" spans="1:9" ht="32" customHeight="1">
      <c r="A18043" s="19" t="s">
        <v>214753</v>
      </c>
      <c r="B18043" s="20" t="s">
        <v>214754</v>
      </c>
      <c r="C18043" s="22">
        <v>34</v>
      </c>
      <c r="D18043" s="21" t="s">
        <v>179502</v>
      </c>
      <c r="E18043" s="22">
        <v>24</v>
      </c>
      <c r="F18043" s="21" t="s">
        <v>202010</v>
      </c>
      <c r="G18043" s="22">
        <v>39</v>
      </c>
      <c r="H18043" s="22">
        <v>100</v>
      </c>
      <c r="I18043" s="21" t="s">
        <v>214755</v>
      </c>
    </row>
    <row r="18044" spans="1:9" ht="32" customHeight="1">
      <c r="A18044" s="19" t="s">
        <v>214756</v>
      </c>
      <c r="B18044" s="20" t="s">
        <v>175237</v>
      </c>
      <c r="C18044" s="22">
        <v>69</v>
      </c>
      <c r="D18044" s="21" t="s">
        <v>192332</v>
      </c>
      <c r="E18044" s="22">
        <v>95</v>
      </c>
      <c r="F18044" s="21" t="s">
        <v>193438</v>
      </c>
      <c r="G18044" s="22">
        <v>31</v>
      </c>
      <c r="H18044" s="22">
        <v>198</v>
      </c>
      <c r="I18044" s="21" t="s">
        <v>214757</v>
      </c>
    </row>
    <row r="18045" spans="1:9" ht="32" customHeight="1">
      <c r="A18045" s="19" t="s">
        <v>214758</v>
      </c>
      <c r="B18045" s="20" t="s">
        <v>190791</v>
      </c>
      <c r="C18045" s="22">
        <v>67</v>
      </c>
      <c r="D18045" s="21" t="s">
        <v>175025</v>
      </c>
      <c r="E18045" s="22">
        <v>6</v>
      </c>
      <c r="F18045" s="21" t="s">
        <v>177396</v>
      </c>
      <c r="G18045" s="22">
        <v>19</v>
      </c>
      <c r="H18045" s="22">
        <v>95</v>
      </c>
      <c r="I18045" s="21" t="s">
        <v>214759</v>
      </c>
    </row>
    <row r="18046" spans="1:9" ht="32" customHeight="1">
      <c r="A18046" s="19" t="s">
        <v>214760</v>
      </c>
      <c r="B18046" s="20" t="s">
        <v>162835</v>
      </c>
      <c r="C18046" s="22">
        <v>79</v>
      </c>
      <c r="D18046" s="22">
        <v>12</v>
      </c>
      <c r="E18046" s="22">
        <v>15</v>
      </c>
      <c r="F18046" s="21" t="s">
        <v>162938</v>
      </c>
      <c r="G18046" s="22">
        <v>31</v>
      </c>
      <c r="H18046" s="22">
        <v>128</v>
      </c>
      <c r="I18046" s="21" t="s">
        <v>214761</v>
      </c>
    </row>
    <row r="18047" spans="1:9" ht="32" customHeight="1">
      <c r="A18047" s="19" t="s">
        <v>214762</v>
      </c>
      <c r="B18047" s="20" t="s">
        <v>186115</v>
      </c>
      <c r="C18047" s="22">
        <v>58</v>
      </c>
      <c r="D18047" s="21" t="s">
        <v>183185</v>
      </c>
      <c r="E18047" s="22">
        <v>18</v>
      </c>
      <c r="F18047" s="21" t="s">
        <v>180446</v>
      </c>
      <c r="G18047" s="22">
        <v>37</v>
      </c>
      <c r="H18047" s="22">
        <v>116</v>
      </c>
      <c r="I18047" s="21" t="s">
        <v>214763</v>
      </c>
    </row>
    <row r="18048" spans="1:9" ht="32" customHeight="1">
      <c r="A18048" s="19" t="s">
        <v>214764</v>
      </c>
      <c r="B18048" s="24">
        <v>0</v>
      </c>
      <c r="C18048" s="22">
        <v>0</v>
      </c>
      <c r="D18048" s="21" t="s">
        <v>176556</v>
      </c>
      <c r="E18048" s="22">
        <v>97</v>
      </c>
      <c r="F18048" s="21" t="s">
        <v>178293</v>
      </c>
      <c r="G18048" s="22">
        <v>12</v>
      </c>
      <c r="H18048" s="22">
        <v>112</v>
      </c>
      <c r="I18048" s="21" t="s">
        <v>214765</v>
      </c>
    </row>
    <row r="18049" spans="1:9" ht="44" customHeight="1">
      <c r="A18049" s="19" t="s">
        <v>214766</v>
      </c>
      <c r="B18049" s="40">
        <v>28125</v>
      </c>
      <c r="C18049" s="22">
        <v>18</v>
      </c>
      <c r="D18049" s="21" t="s">
        <v>172045</v>
      </c>
      <c r="E18049" s="22">
        <v>45</v>
      </c>
      <c r="F18049" s="21" t="s">
        <v>172906</v>
      </c>
      <c r="G18049" s="22">
        <v>1</v>
      </c>
      <c r="H18049" s="22">
        <v>67</v>
      </c>
      <c r="I18049" s="21" t="s">
        <v>214767</v>
      </c>
    </row>
    <row r="18050" spans="1:9" ht="44" customHeight="1">
      <c r="A18050" s="19" t="s">
        <v>214768</v>
      </c>
      <c r="B18050" s="20" t="s">
        <v>190518</v>
      </c>
      <c r="C18050" s="22">
        <v>48</v>
      </c>
      <c r="D18050" s="21" t="s">
        <v>170217</v>
      </c>
      <c r="E18050" s="22">
        <v>2</v>
      </c>
      <c r="F18050" s="21" t="s">
        <v>171565</v>
      </c>
      <c r="G18050" s="22">
        <v>12</v>
      </c>
      <c r="H18050" s="22">
        <v>65</v>
      </c>
      <c r="I18050" s="21" t="s">
        <v>214769</v>
      </c>
    </row>
    <row r="18051" spans="1:9" ht="44" customHeight="1">
      <c r="A18051" s="19" t="s">
        <v>214770</v>
      </c>
      <c r="B18051" s="20" t="s">
        <v>170497</v>
      </c>
      <c r="C18051" s="22">
        <v>49</v>
      </c>
      <c r="D18051" s="21" t="s">
        <v>175053</v>
      </c>
      <c r="E18051" s="22">
        <v>32</v>
      </c>
      <c r="F18051" s="21" t="s">
        <v>169926</v>
      </c>
      <c r="G18051" s="22">
        <v>3</v>
      </c>
      <c r="H18051" s="22">
        <v>87</v>
      </c>
      <c r="I18051" s="21" t="s">
        <v>214771</v>
      </c>
    </row>
    <row r="18052" spans="1:9" ht="44" customHeight="1">
      <c r="A18052" s="19" t="s">
        <v>214772</v>
      </c>
      <c r="B18052" s="20" t="s">
        <v>170134</v>
      </c>
      <c r="C18052" s="22">
        <v>90</v>
      </c>
      <c r="D18052" s="21" t="s">
        <v>171070</v>
      </c>
      <c r="E18052" s="22">
        <v>40</v>
      </c>
      <c r="F18052" s="21" t="s">
        <v>173863</v>
      </c>
      <c r="G18052" s="22">
        <v>5</v>
      </c>
      <c r="H18052" s="22">
        <v>138</v>
      </c>
      <c r="I18052" s="21" t="s">
        <v>214773</v>
      </c>
    </row>
    <row r="18053" spans="1:9" ht="44" customHeight="1">
      <c r="A18053" s="19" t="s">
        <v>214774</v>
      </c>
      <c r="B18053" s="20" t="s">
        <v>170999</v>
      </c>
      <c r="C18053" s="22">
        <v>24</v>
      </c>
      <c r="D18053" s="21" t="s">
        <v>199881</v>
      </c>
      <c r="E18053" s="22">
        <v>57</v>
      </c>
      <c r="F18053" s="21" t="s">
        <v>171942</v>
      </c>
      <c r="G18053" s="22">
        <v>7</v>
      </c>
      <c r="H18053" s="22">
        <v>91</v>
      </c>
      <c r="I18053" s="21" t="s">
        <v>214775</v>
      </c>
    </row>
    <row r="18054" spans="1:9" ht="32" customHeight="1">
      <c r="A18054" s="19" t="s">
        <v>214776</v>
      </c>
      <c r="B18054" s="20" t="s">
        <v>173305</v>
      </c>
      <c r="C18054" s="22">
        <v>25</v>
      </c>
      <c r="D18054" s="21" t="s">
        <v>171594</v>
      </c>
      <c r="E18054" s="22">
        <v>30</v>
      </c>
      <c r="F18054" s="21" t="s">
        <v>169902</v>
      </c>
      <c r="G18054" s="22">
        <v>3</v>
      </c>
      <c r="H18054" s="22">
        <v>61</v>
      </c>
      <c r="I18054" s="21" t="s">
        <v>214777</v>
      </c>
    </row>
    <row r="18055" spans="1:9" ht="44" customHeight="1">
      <c r="A18055" s="19" t="s">
        <v>214778</v>
      </c>
      <c r="B18055" s="20" t="s">
        <v>176397</v>
      </c>
      <c r="C18055" s="22">
        <v>62</v>
      </c>
      <c r="D18055" s="21" t="s">
        <v>177946</v>
      </c>
      <c r="E18055" s="22">
        <v>45</v>
      </c>
      <c r="F18055" s="21" t="s">
        <v>183673</v>
      </c>
      <c r="G18055" s="22">
        <v>22</v>
      </c>
      <c r="H18055" s="22">
        <v>132</v>
      </c>
      <c r="I18055" s="21" t="s">
        <v>214779</v>
      </c>
    </row>
    <row r="18056" spans="1:9" ht="44" customHeight="1">
      <c r="A18056" s="19" t="s">
        <v>214780</v>
      </c>
      <c r="B18056" s="20" t="s">
        <v>173863</v>
      </c>
      <c r="C18056" s="22">
        <v>3</v>
      </c>
      <c r="D18056" s="21" t="s">
        <v>176511</v>
      </c>
      <c r="E18056" s="22">
        <v>77</v>
      </c>
      <c r="F18056" s="21" t="s">
        <v>178561</v>
      </c>
      <c r="G18056" s="22">
        <v>1</v>
      </c>
      <c r="H18056" s="22">
        <v>84</v>
      </c>
      <c r="I18056" s="21" t="s">
        <v>214781</v>
      </c>
    </row>
    <row r="18057" spans="1:9" ht="44" customHeight="1">
      <c r="A18057" s="19" t="s">
        <v>214782</v>
      </c>
      <c r="B18057" s="20" t="s">
        <v>172421</v>
      </c>
      <c r="C18057" s="22">
        <v>3</v>
      </c>
      <c r="D18057" s="21" t="s">
        <v>205341</v>
      </c>
      <c r="E18057" s="22">
        <v>114</v>
      </c>
      <c r="F18057" s="21" t="s">
        <v>172149</v>
      </c>
      <c r="G18057" s="22">
        <v>12</v>
      </c>
      <c r="H18057" s="22">
        <v>132</v>
      </c>
      <c r="I18057" s="21" t="s">
        <v>214783</v>
      </c>
    </row>
    <row r="18058" spans="1:9" ht="44" customHeight="1">
      <c r="A18058" s="19" t="s">
        <v>214784</v>
      </c>
      <c r="B18058" s="20" t="s">
        <v>183049</v>
      </c>
      <c r="C18058" s="22">
        <v>73</v>
      </c>
      <c r="D18058" s="21" t="s">
        <v>172844</v>
      </c>
      <c r="E18058" s="22">
        <v>32</v>
      </c>
      <c r="F18058" s="21" t="s">
        <v>14588</v>
      </c>
      <c r="G18058" s="22">
        <v>15</v>
      </c>
      <c r="H18058" s="22">
        <v>123</v>
      </c>
      <c r="I18058" s="21" t="s">
        <v>214785</v>
      </c>
    </row>
    <row r="18059" spans="1:9" ht="44" customHeight="1">
      <c r="A18059" s="19" t="s">
        <v>214786</v>
      </c>
      <c r="B18059" s="20" t="s">
        <v>179218</v>
      </c>
      <c r="C18059" s="22">
        <v>50</v>
      </c>
      <c r="D18059" s="21" t="s">
        <v>176213</v>
      </c>
      <c r="E18059" s="22">
        <v>78</v>
      </c>
      <c r="F18059" s="21" t="s">
        <v>170971</v>
      </c>
      <c r="G18059" s="22">
        <v>8</v>
      </c>
      <c r="H18059" s="22">
        <v>139</v>
      </c>
      <c r="I18059" s="21" t="s">
        <v>214787</v>
      </c>
    </row>
    <row r="18060" spans="1:9" ht="44" customHeight="1">
      <c r="A18060" s="19" t="s">
        <v>214788</v>
      </c>
      <c r="B18060" s="20" t="s">
        <v>181688</v>
      </c>
      <c r="C18060" s="22">
        <v>19</v>
      </c>
      <c r="D18060" s="21" t="s">
        <v>194441</v>
      </c>
      <c r="E18060" s="22">
        <v>110</v>
      </c>
      <c r="F18060" s="21" t="s">
        <v>214789</v>
      </c>
      <c r="G18060" s="22">
        <v>29</v>
      </c>
      <c r="H18060" s="22">
        <v>161</v>
      </c>
      <c r="I18060" s="21" t="s">
        <v>214790</v>
      </c>
    </row>
    <row r="18061" spans="1:9" ht="32" customHeight="1">
      <c r="A18061" s="19" t="s">
        <v>214791</v>
      </c>
      <c r="B18061" s="20" t="s">
        <v>169913</v>
      </c>
      <c r="C18061" s="22">
        <v>2</v>
      </c>
      <c r="D18061" s="21" t="s">
        <v>170103</v>
      </c>
      <c r="E18061" s="22">
        <v>80</v>
      </c>
      <c r="F18061" s="21" t="s">
        <v>169913</v>
      </c>
      <c r="G18061" s="22">
        <v>2</v>
      </c>
      <c r="H18061" s="22">
        <v>87</v>
      </c>
      <c r="I18061" s="21" t="s">
        <v>214792</v>
      </c>
    </row>
    <row r="18062" spans="1:9" ht="32" customHeight="1">
      <c r="A18062" s="19" t="s">
        <v>214793</v>
      </c>
      <c r="B18062" s="20" t="s">
        <v>171237</v>
      </c>
      <c r="C18062" s="22">
        <v>57</v>
      </c>
      <c r="D18062" s="21" t="s">
        <v>170080</v>
      </c>
      <c r="E18062" s="22">
        <v>4</v>
      </c>
      <c r="F18062" s="21" t="s">
        <v>185536</v>
      </c>
      <c r="G18062" s="22">
        <v>8</v>
      </c>
      <c r="H18062" s="22">
        <v>72</v>
      </c>
      <c r="I18062" s="21" t="s">
        <v>214794</v>
      </c>
    </row>
    <row r="18063" spans="1:9" ht="44" customHeight="1">
      <c r="A18063" s="19" t="s">
        <v>214795</v>
      </c>
      <c r="B18063" s="20" t="s">
        <v>179188</v>
      </c>
      <c r="C18063" s="22">
        <v>57</v>
      </c>
      <c r="D18063" s="21" t="s">
        <v>180726</v>
      </c>
      <c r="E18063" s="22">
        <v>11</v>
      </c>
      <c r="F18063" s="21" t="s">
        <v>173944</v>
      </c>
      <c r="G18063" s="22">
        <v>19</v>
      </c>
      <c r="H18063" s="22">
        <v>90</v>
      </c>
      <c r="I18063" s="21" t="s">
        <v>214796</v>
      </c>
    </row>
    <row r="18064" spans="1:9" ht="32" customHeight="1">
      <c r="A18064" s="19" t="s">
        <v>214797</v>
      </c>
      <c r="B18064" s="24">
        <v>0</v>
      </c>
      <c r="C18064" s="22">
        <v>0</v>
      </c>
      <c r="D18064" s="21" t="s">
        <v>185871</v>
      </c>
      <c r="E18064" s="22">
        <v>137</v>
      </c>
      <c r="F18064" s="21" t="s">
        <v>185872</v>
      </c>
      <c r="G18064" s="22">
        <v>36</v>
      </c>
      <c r="H18064" s="22">
        <v>176</v>
      </c>
      <c r="I18064" s="21" t="s">
        <v>214798</v>
      </c>
    </row>
    <row r="18065" spans="1:9" ht="32" customHeight="1">
      <c r="A18065" s="19" t="s">
        <v>214799</v>
      </c>
      <c r="B18065" s="20" t="s">
        <v>187626</v>
      </c>
      <c r="C18065" s="22">
        <v>61</v>
      </c>
      <c r="D18065" s="21" t="s">
        <v>176097</v>
      </c>
      <c r="E18065" s="22">
        <v>5</v>
      </c>
      <c r="F18065" s="22">
        <v>0</v>
      </c>
      <c r="G18065" s="22">
        <v>0</v>
      </c>
      <c r="H18065" s="22">
        <v>69</v>
      </c>
      <c r="I18065" s="21" t="s">
        <v>214800</v>
      </c>
    </row>
    <row r="18066" spans="1:9" ht="32" customHeight="1">
      <c r="A18066" s="19" t="s">
        <v>214801</v>
      </c>
      <c r="B18066" s="20" t="s">
        <v>170788</v>
      </c>
      <c r="C18066" s="22">
        <v>6</v>
      </c>
      <c r="D18066" s="21" t="s">
        <v>182800</v>
      </c>
      <c r="E18066" s="22">
        <v>222</v>
      </c>
      <c r="F18066" s="22">
        <v>0</v>
      </c>
      <c r="G18066" s="22">
        <v>0</v>
      </c>
      <c r="H18066" s="22">
        <v>231</v>
      </c>
      <c r="I18066" s="21" t="s">
        <v>214802</v>
      </c>
    </row>
    <row r="18067" spans="1:9" ht="32" customHeight="1">
      <c r="A18067" s="19" t="s">
        <v>214803</v>
      </c>
      <c r="B18067" s="24">
        <v>34</v>
      </c>
      <c r="C18067" s="22">
        <v>34</v>
      </c>
      <c r="D18067" s="22">
        <v>64</v>
      </c>
      <c r="E18067" s="22">
        <v>64</v>
      </c>
      <c r="F18067" s="22">
        <v>2</v>
      </c>
      <c r="G18067" s="22">
        <v>2</v>
      </c>
      <c r="H18067" s="22">
        <v>103</v>
      </c>
      <c r="I18067" s="21" t="s">
        <v>214804</v>
      </c>
    </row>
    <row r="18068" spans="1:9" ht="32" customHeight="1">
      <c r="A18068" s="19" t="s">
        <v>214805</v>
      </c>
      <c r="B18068" s="20" t="s">
        <v>195321</v>
      </c>
      <c r="C18068" s="22">
        <v>58</v>
      </c>
      <c r="D18068" s="21" t="s">
        <v>214806</v>
      </c>
      <c r="E18068" s="22">
        <v>125</v>
      </c>
      <c r="F18068" s="21" t="s">
        <v>214807</v>
      </c>
      <c r="G18068" s="22">
        <v>83</v>
      </c>
      <c r="H18068" s="22">
        <v>269</v>
      </c>
      <c r="I18068" s="21" t="s">
        <v>214808</v>
      </c>
    </row>
    <row r="18069" spans="1:9" ht="32" customHeight="1">
      <c r="A18069" s="19" t="s">
        <v>214809</v>
      </c>
      <c r="B18069" s="20" t="s">
        <v>172782</v>
      </c>
      <c r="C18069" s="22">
        <v>2</v>
      </c>
      <c r="D18069" s="21" t="s">
        <v>203839</v>
      </c>
      <c r="E18069" s="22">
        <v>166</v>
      </c>
      <c r="F18069" s="21" t="s">
        <v>172782</v>
      </c>
      <c r="G18069" s="22">
        <v>2</v>
      </c>
      <c r="H18069" s="22">
        <v>173</v>
      </c>
      <c r="I18069" s="21" t="s">
        <v>214810</v>
      </c>
    </row>
    <row r="18070" spans="1:9" ht="32" customHeight="1">
      <c r="A18070" s="19" t="s">
        <v>214811</v>
      </c>
      <c r="B18070" s="20" t="s">
        <v>172410</v>
      </c>
      <c r="C18070" s="22">
        <v>2</v>
      </c>
      <c r="D18070" s="21" t="s">
        <v>180501</v>
      </c>
      <c r="E18070" s="22">
        <v>252</v>
      </c>
      <c r="F18070" s="21" t="s">
        <v>172102</v>
      </c>
      <c r="G18070" s="22">
        <v>4</v>
      </c>
      <c r="H18070" s="22">
        <v>261</v>
      </c>
      <c r="I18070" s="21" t="s">
        <v>214812</v>
      </c>
    </row>
    <row r="18071" spans="1:9" ht="32" customHeight="1">
      <c r="A18071" s="19" t="s">
        <v>214813</v>
      </c>
      <c r="B18071" s="20" t="s">
        <v>169902</v>
      </c>
      <c r="C18071" s="22">
        <v>6</v>
      </c>
      <c r="D18071" s="21" t="s">
        <v>171655</v>
      </c>
      <c r="E18071" s="22">
        <v>66</v>
      </c>
      <c r="F18071" s="21" t="s">
        <v>172062</v>
      </c>
      <c r="G18071" s="22">
        <v>44</v>
      </c>
      <c r="H18071" s="22">
        <v>119</v>
      </c>
      <c r="I18071" s="21" t="s">
        <v>214814</v>
      </c>
    </row>
    <row r="18072" spans="1:9" ht="32" customHeight="1">
      <c r="A18072" s="19" t="s">
        <v>214815</v>
      </c>
      <c r="B18072" s="20" t="s">
        <v>176143</v>
      </c>
      <c r="C18072" s="22">
        <v>98</v>
      </c>
      <c r="D18072" s="21" t="s">
        <v>184500</v>
      </c>
      <c r="E18072" s="22">
        <v>82</v>
      </c>
      <c r="F18072" s="22">
        <v>0</v>
      </c>
      <c r="G18072" s="22">
        <v>0</v>
      </c>
      <c r="H18072" s="22">
        <v>183</v>
      </c>
      <c r="I18072" s="21" t="s">
        <v>214816</v>
      </c>
    </row>
    <row r="18073" spans="1:9" ht="32" customHeight="1">
      <c r="A18073" s="19" t="s">
        <v>214817</v>
      </c>
      <c r="B18073" s="20" t="s">
        <v>173018</v>
      </c>
      <c r="C18073" s="22">
        <v>48</v>
      </c>
      <c r="D18073" s="21" t="s">
        <v>214818</v>
      </c>
      <c r="E18073" s="22">
        <v>152</v>
      </c>
      <c r="F18073" s="21" t="s">
        <v>169838</v>
      </c>
      <c r="G18073" s="22">
        <v>2</v>
      </c>
      <c r="H18073" s="22">
        <v>205</v>
      </c>
      <c r="I18073" s="21" t="s">
        <v>214819</v>
      </c>
    </row>
    <row r="18074" spans="1:9" ht="32" customHeight="1">
      <c r="A18074" s="19" t="s">
        <v>214820</v>
      </c>
      <c r="B18074" s="20" t="s">
        <v>177599</v>
      </c>
      <c r="C18074" s="22">
        <v>4</v>
      </c>
      <c r="D18074" s="21" t="s">
        <v>178113</v>
      </c>
      <c r="E18074" s="22">
        <v>112</v>
      </c>
      <c r="F18074" s="21" t="s">
        <v>172048</v>
      </c>
      <c r="G18074" s="22">
        <v>3</v>
      </c>
      <c r="H18074" s="22">
        <v>122</v>
      </c>
      <c r="I18074" s="21" t="s">
        <v>214821</v>
      </c>
    </row>
    <row r="18075" spans="1:9" ht="32" customHeight="1">
      <c r="A18075" s="19" t="s">
        <v>214822</v>
      </c>
      <c r="B18075" s="20" t="s">
        <v>169809</v>
      </c>
      <c r="C18075" s="22">
        <v>30</v>
      </c>
      <c r="D18075" s="21" t="s">
        <v>180782</v>
      </c>
      <c r="E18075" s="22">
        <v>31</v>
      </c>
      <c r="F18075" s="21" t="s">
        <v>170565</v>
      </c>
      <c r="G18075" s="22">
        <v>92</v>
      </c>
      <c r="H18075" s="22">
        <v>156</v>
      </c>
      <c r="I18075" s="21" t="s">
        <v>214823</v>
      </c>
    </row>
    <row r="18076" spans="1:9" ht="32" customHeight="1">
      <c r="A18076" s="19" t="s">
        <v>214824</v>
      </c>
      <c r="B18076" s="20" t="s">
        <v>171177</v>
      </c>
      <c r="C18076" s="22">
        <v>30</v>
      </c>
      <c r="D18076" s="21" t="s">
        <v>184632</v>
      </c>
      <c r="E18076" s="22">
        <v>31</v>
      </c>
      <c r="F18076" s="21" t="s">
        <v>214825</v>
      </c>
      <c r="G18076" s="22">
        <v>101</v>
      </c>
      <c r="H18076" s="22">
        <v>165</v>
      </c>
      <c r="I18076" s="21" t="s">
        <v>214826</v>
      </c>
    </row>
    <row r="18077" spans="1:9" ht="32" customHeight="1">
      <c r="A18077" s="19" t="s">
        <v>214827</v>
      </c>
      <c r="B18077" s="20" t="s">
        <v>178522</v>
      </c>
      <c r="C18077" s="22">
        <v>37</v>
      </c>
      <c r="D18077" s="21" t="s">
        <v>214828</v>
      </c>
      <c r="E18077" s="22">
        <v>31</v>
      </c>
      <c r="F18077" s="21" t="s">
        <v>171641</v>
      </c>
      <c r="G18077" s="22">
        <v>119</v>
      </c>
      <c r="H18077" s="22">
        <v>190</v>
      </c>
      <c r="I18077" s="21" t="s">
        <v>214829</v>
      </c>
    </row>
    <row r="18078" spans="1:9" ht="32" customHeight="1">
      <c r="A18078" s="19" t="s">
        <v>214830</v>
      </c>
      <c r="B18078" s="20" t="s">
        <v>172267</v>
      </c>
      <c r="C18078" s="22">
        <v>16</v>
      </c>
      <c r="D18078" s="21" t="s">
        <v>172266</v>
      </c>
      <c r="E18078" s="22">
        <v>142</v>
      </c>
      <c r="F18078" s="21" t="s">
        <v>172268</v>
      </c>
      <c r="G18078" s="22">
        <v>26</v>
      </c>
      <c r="H18078" s="22">
        <v>187</v>
      </c>
      <c r="I18078" s="21" t="s">
        <v>214831</v>
      </c>
    </row>
    <row r="18079" spans="1:9" ht="44" customHeight="1">
      <c r="A18079" s="19" t="s">
        <v>214832</v>
      </c>
      <c r="B18079" s="20" t="s">
        <v>214833</v>
      </c>
      <c r="C18079" s="22">
        <v>9</v>
      </c>
      <c r="D18079" s="21" t="s">
        <v>214834</v>
      </c>
      <c r="E18079" s="22">
        <v>173</v>
      </c>
      <c r="F18079" s="21" t="s">
        <v>188074</v>
      </c>
      <c r="G18079" s="22">
        <v>15</v>
      </c>
      <c r="H18079" s="22">
        <v>200</v>
      </c>
      <c r="I18079" s="21" t="s">
        <v>214835</v>
      </c>
    </row>
    <row r="18080" spans="1:9" ht="32" customHeight="1">
      <c r="A18080" s="19" t="s">
        <v>214836</v>
      </c>
      <c r="B18080" s="20" t="s">
        <v>176097</v>
      </c>
      <c r="C18080" s="22">
        <v>10</v>
      </c>
      <c r="D18080" s="21" t="s">
        <v>177664</v>
      </c>
      <c r="E18080" s="22">
        <v>76</v>
      </c>
      <c r="F18080" s="21" t="s">
        <v>170226</v>
      </c>
      <c r="G18080" s="22">
        <v>46</v>
      </c>
      <c r="H18080" s="22">
        <v>135</v>
      </c>
      <c r="I18080" s="21" t="s">
        <v>214837</v>
      </c>
    </row>
    <row r="18081" spans="1:9" ht="32" customHeight="1">
      <c r="A18081" s="19" t="s">
        <v>214838</v>
      </c>
      <c r="B18081" s="20" t="s">
        <v>175682</v>
      </c>
      <c r="C18081" s="22">
        <v>75</v>
      </c>
      <c r="D18081" s="21" t="s">
        <v>189859</v>
      </c>
      <c r="E18081" s="22">
        <v>26</v>
      </c>
      <c r="F18081" s="21" t="s">
        <v>172519</v>
      </c>
      <c r="G18081" s="22">
        <v>10</v>
      </c>
      <c r="H18081" s="22">
        <v>114</v>
      </c>
      <c r="I18081" s="21" t="s">
        <v>214839</v>
      </c>
    </row>
    <row r="18082" spans="1:9" ht="32" customHeight="1">
      <c r="A18082" s="19" t="s">
        <v>214840</v>
      </c>
      <c r="B18082" s="20" t="s">
        <v>170317</v>
      </c>
      <c r="C18082" s="22">
        <v>9</v>
      </c>
      <c r="D18082" s="21" t="s">
        <v>177994</v>
      </c>
      <c r="E18082" s="22">
        <v>46</v>
      </c>
      <c r="F18082" s="21" t="s">
        <v>175527</v>
      </c>
      <c r="G18082" s="22">
        <v>2</v>
      </c>
      <c r="H18082" s="22">
        <v>60</v>
      </c>
      <c r="I18082" s="21" t="s">
        <v>214841</v>
      </c>
    </row>
    <row r="18083" spans="1:9" ht="32" customHeight="1">
      <c r="A18083" s="19" t="s">
        <v>214842</v>
      </c>
      <c r="B18083" s="20" t="s">
        <v>172410</v>
      </c>
      <c r="C18083" s="22">
        <v>1</v>
      </c>
      <c r="D18083" s="21" t="s">
        <v>183401</v>
      </c>
      <c r="E18083" s="22">
        <v>127</v>
      </c>
      <c r="F18083" s="21" t="s">
        <v>172410</v>
      </c>
      <c r="G18083" s="22">
        <v>1</v>
      </c>
      <c r="H18083" s="22">
        <v>132</v>
      </c>
      <c r="I18083" s="21" t="s">
        <v>214843</v>
      </c>
    </row>
    <row r="18084" spans="1:9" ht="32" customHeight="1">
      <c r="A18084" s="19" t="s">
        <v>214844</v>
      </c>
      <c r="B18084" s="20" t="s">
        <v>182737</v>
      </c>
      <c r="C18084" s="22">
        <v>1</v>
      </c>
      <c r="D18084" s="21" t="s">
        <v>214845</v>
      </c>
      <c r="E18084" s="22">
        <v>172</v>
      </c>
      <c r="F18084" s="21" t="s">
        <v>210849</v>
      </c>
      <c r="G18084" s="22">
        <v>16</v>
      </c>
      <c r="H18084" s="22">
        <v>192</v>
      </c>
      <c r="I18084" s="21" t="s">
        <v>214846</v>
      </c>
    </row>
    <row r="18085" spans="1:9" ht="32" customHeight="1">
      <c r="A18085" s="19" t="s">
        <v>214847</v>
      </c>
      <c r="B18085" s="20" t="s">
        <v>170134</v>
      </c>
      <c r="C18085" s="22">
        <v>80</v>
      </c>
      <c r="D18085" s="21" t="s">
        <v>172225</v>
      </c>
      <c r="E18085" s="22">
        <v>2</v>
      </c>
      <c r="F18085" s="21" t="s">
        <v>187656</v>
      </c>
      <c r="G18085" s="22">
        <v>38</v>
      </c>
      <c r="H18085" s="22">
        <v>123</v>
      </c>
      <c r="I18085" s="21" t="s">
        <v>214848</v>
      </c>
    </row>
    <row r="18086" spans="1:9" ht="32" customHeight="1">
      <c r="A18086" s="19" t="s">
        <v>214849</v>
      </c>
      <c r="B18086" s="20" t="s">
        <v>177479</v>
      </c>
      <c r="C18086" s="22">
        <v>21</v>
      </c>
      <c r="D18086" s="21" t="s">
        <v>203037</v>
      </c>
      <c r="E18086" s="22">
        <v>74</v>
      </c>
      <c r="F18086" s="21" t="s">
        <v>206803</v>
      </c>
      <c r="G18086" s="22">
        <v>14</v>
      </c>
      <c r="H18086" s="22">
        <v>112</v>
      </c>
      <c r="I18086" s="21" t="s">
        <v>214850</v>
      </c>
    </row>
    <row r="18087" spans="1:9" ht="32" customHeight="1">
      <c r="A18087" s="19" t="s">
        <v>214851</v>
      </c>
      <c r="B18087" s="20" t="s">
        <v>174067</v>
      </c>
      <c r="C18087" s="22">
        <v>74</v>
      </c>
      <c r="D18087" s="21" t="s">
        <v>170427</v>
      </c>
      <c r="E18087" s="22">
        <v>13</v>
      </c>
      <c r="F18087" s="21" t="s">
        <v>187434</v>
      </c>
      <c r="G18087" s="22">
        <v>23</v>
      </c>
      <c r="H18087" s="22">
        <v>113</v>
      </c>
      <c r="I18087" s="21" t="s">
        <v>214852</v>
      </c>
    </row>
    <row r="18088" spans="1:9" ht="32" customHeight="1">
      <c r="A18088" s="19" t="s">
        <v>214853</v>
      </c>
      <c r="B18088" s="20" t="s">
        <v>172253</v>
      </c>
      <c r="C18088" s="22">
        <v>39</v>
      </c>
      <c r="D18088" s="21" t="s">
        <v>186653</v>
      </c>
      <c r="E18088" s="22">
        <v>48</v>
      </c>
      <c r="F18088" s="22">
        <v>40</v>
      </c>
      <c r="G18088" s="22">
        <v>58</v>
      </c>
      <c r="H18088" s="22">
        <v>148</v>
      </c>
      <c r="I18088" s="21" t="s">
        <v>214854</v>
      </c>
    </row>
    <row r="18089" spans="1:9" ht="32" customHeight="1">
      <c r="A18089" s="19" t="s">
        <v>214855</v>
      </c>
      <c r="B18089" s="20" t="s">
        <v>182091</v>
      </c>
      <c r="C18089" s="22">
        <v>8</v>
      </c>
      <c r="D18089" s="21" t="s">
        <v>214856</v>
      </c>
      <c r="E18089" s="22">
        <v>151</v>
      </c>
      <c r="F18089" s="21" t="s">
        <v>170265</v>
      </c>
      <c r="G18089" s="22">
        <v>12</v>
      </c>
      <c r="H18089" s="22">
        <v>174</v>
      </c>
      <c r="I18089" s="21" t="s">
        <v>214857</v>
      </c>
    </row>
    <row r="18090" spans="1:9" ht="32" customHeight="1">
      <c r="A18090" s="19" t="s">
        <v>214858</v>
      </c>
      <c r="B18090" s="20" t="s">
        <v>177977</v>
      </c>
      <c r="C18090" s="22">
        <v>40</v>
      </c>
      <c r="D18090" s="21" t="s">
        <v>214859</v>
      </c>
      <c r="E18090" s="22">
        <v>117</v>
      </c>
      <c r="F18090" s="21" t="s">
        <v>173978</v>
      </c>
      <c r="G18090" s="22">
        <v>21</v>
      </c>
      <c r="H18090" s="22">
        <v>181</v>
      </c>
      <c r="I18090" s="21" t="s">
        <v>214860</v>
      </c>
    </row>
    <row r="18091" spans="1:9" ht="32" customHeight="1">
      <c r="A18091" s="19" t="s">
        <v>214861</v>
      </c>
      <c r="B18091" s="20" t="s">
        <v>170070</v>
      </c>
      <c r="C18091" s="22">
        <v>4</v>
      </c>
      <c r="D18091" s="21" t="s">
        <v>195761</v>
      </c>
      <c r="E18091" s="22">
        <v>47</v>
      </c>
      <c r="F18091" s="21" t="s">
        <v>171344</v>
      </c>
      <c r="G18091" s="22">
        <v>72</v>
      </c>
      <c r="H18091" s="22">
        <v>126</v>
      </c>
      <c r="I18091" s="21" t="s">
        <v>214862</v>
      </c>
    </row>
    <row r="18092" spans="1:9" ht="32" customHeight="1">
      <c r="A18092" s="19" t="s">
        <v>214863</v>
      </c>
      <c r="B18092" s="20" t="s">
        <v>180272</v>
      </c>
      <c r="C18092" s="22">
        <v>58</v>
      </c>
      <c r="D18092" s="21" t="s">
        <v>169743</v>
      </c>
      <c r="E18092" s="22">
        <v>40</v>
      </c>
      <c r="F18092" s="21" t="s">
        <v>170572</v>
      </c>
      <c r="G18092" s="22">
        <v>6</v>
      </c>
      <c r="H18092" s="22">
        <v>107</v>
      </c>
      <c r="I18092" s="21" t="s">
        <v>214864</v>
      </c>
    </row>
    <row r="18093" spans="1:9" ht="32" customHeight="1">
      <c r="A18093" s="19" t="s">
        <v>214865</v>
      </c>
      <c r="B18093" s="20" t="s">
        <v>14618</v>
      </c>
      <c r="C18093" s="22">
        <v>34</v>
      </c>
      <c r="D18093" s="21" t="s">
        <v>186140</v>
      </c>
      <c r="E18093" s="22">
        <v>39</v>
      </c>
      <c r="F18093" s="21" t="s">
        <v>184952</v>
      </c>
      <c r="G18093" s="22">
        <v>7</v>
      </c>
      <c r="H18093" s="22">
        <v>83</v>
      </c>
      <c r="I18093" s="21" t="s">
        <v>214866</v>
      </c>
    </row>
    <row r="18094" spans="1:9" ht="32" customHeight="1">
      <c r="A18094" s="19" t="s">
        <v>214867</v>
      </c>
      <c r="B18094" s="20" t="s">
        <v>175013</v>
      </c>
      <c r="C18094" s="22">
        <v>30</v>
      </c>
      <c r="D18094" s="21" t="s">
        <v>175014</v>
      </c>
      <c r="E18094" s="22">
        <v>31</v>
      </c>
      <c r="F18094" s="22">
        <v>0</v>
      </c>
      <c r="G18094" s="22">
        <v>0</v>
      </c>
      <c r="H18094" s="22">
        <v>64</v>
      </c>
      <c r="I18094" s="21" t="s">
        <v>214868</v>
      </c>
    </row>
    <row r="18095" spans="1:9" ht="32" customHeight="1">
      <c r="A18095" s="19" t="s">
        <v>214869</v>
      </c>
      <c r="B18095" s="20" t="s">
        <v>171487</v>
      </c>
      <c r="C18095" s="22">
        <v>47</v>
      </c>
      <c r="D18095" s="21" t="s">
        <v>170490</v>
      </c>
      <c r="E18095" s="22">
        <v>3</v>
      </c>
      <c r="F18095" s="21" t="s">
        <v>170115</v>
      </c>
      <c r="G18095" s="22">
        <v>5</v>
      </c>
      <c r="H18095" s="22">
        <v>58</v>
      </c>
      <c r="I18095" s="21" t="s">
        <v>214870</v>
      </c>
    </row>
    <row r="18096" spans="1:9" ht="32" customHeight="1">
      <c r="A18096" s="19" t="s">
        <v>214871</v>
      </c>
      <c r="B18096" s="20" t="s">
        <v>187259</v>
      </c>
      <c r="C18096" s="22">
        <v>19</v>
      </c>
      <c r="D18096" s="21" t="s">
        <v>214872</v>
      </c>
      <c r="E18096" s="22">
        <v>122</v>
      </c>
      <c r="F18096" s="21" t="s">
        <v>174243</v>
      </c>
      <c r="G18096" s="22">
        <v>16</v>
      </c>
      <c r="H18096" s="22">
        <v>160</v>
      </c>
      <c r="I18096" s="21" t="s">
        <v>214873</v>
      </c>
    </row>
    <row r="18097" spans="1:9" ht="32" customHeight="1">
      <c r="A18097" s="19" t="s">
        <v>214874</v>
      </c>
      <c r="B18097" s="20" t="s">
        <v>169888</v>
      </c>
      <c r="C18097" s="22">
        <v>33</v>
      </c>
      <c r="D18097" s="21" t="s">
        <v>170250</v>
      </c>
      <c r="E18097" s="22">
        <v>18</v>
      </c>
      <c r="F18097" s="21" t="s">
        <v>170089</v>
      </c>
      <c r="G18097" s="22">
        <v>3</v>
      </c>
      <c r="H18097" s="22">
        <v>57</v>
      </c>
      <c r="I18097" s="21" t="s">
        <v>214875</v>
      </c>
    </row>
    <row r="18098" spans="1:9" ht="32" customHeight="1">
      <c r="A18098" s="19" t="s">
        <v>214876</v>
      </c>
      <c r="B18098" s="20" t="s">
        <v>176188</v>
      </c>
      <c r="C18098" s="22">
        <v>12</v>
      </c>
      <c r="D18098" s="21" t="s">
        <v>208824</v>
      </c>
      <c r="E18098" s="22">
        <v>77</v>
      </c>
      <c r="F18098" s="21" t="s">
        <v>171340</v>
      </c>
      <c r="G18098" s="22">
        <v>3</v>
      </c>
      <c r="H18098" s="22">
        <v>95</v>
      </c>
      <c r="I18098" s="21" t="s">
        <v>214877</v>
      </c>
    </row>
    <row r="18099" spans="1:9" ht="32" customHeight="1">
      <c r="A18099" s="19" t="s">
        <v>214878</v>
      </c>
      <c r="B18099" s="20" t="s">
        <v>174216</v>
      </c>
      <c r="C18099" s="22">
        <v>13</v>
      </c>
      <c r="D18099" s="21" t="s">
        <v>188583</v>
      </c>
      <c r="E18099" s="22">
        <v>101</v>
      </c>
      <c r="F18099" s="21" t="s">
        <v>187567</v>
      </c>
      <c r="G18099" s="22">
        <v>20</v>
      </c>
      <c r="H18099" s="22">
        <v>137</v>
      </c>
      <c r="I18099" s="21" t="s">
        <v>214879</v>
      </c>
    </row>
    <row r="18100" spans="1:9" ht="32" customHeight="1">
      <c r="A18100" s="19" t="s">
        <v>214880</v>
      </c>
      <c r="B18100" s="20" t="s">
        <v>171872</v>
      </c>
      <c r="C18100" s="22">
        <v>3</v>
      </c>
      <c r="D18100" s="21" t="s">
        <v>187437</v>
      </c>
      <c r="E18100" s="22">
        <v>170</v>
      </c>
      <c r="F18100" s="21" t="s">
        <v>189665</v>
      </c>
      <c r="G18100" s="22">
        <v>1</v>
      </c>
      <c r="H18100" s="22">
        <v>177</v>
      </c>
      <c r="I18100" s="21" t="s">
        <v>214881</v>
      </c>
    </row>
    <row r="18101" spans="1:9" ht="32" customHeight="1">
      <c r="A18101" s="19" t="s">
        <v>214882</v>
      </c>
      <c r="B18101" s="20" t="s">
        <v>170896</v>
      </c>
      <c r="C18101" s="22">
        <v>8</v>
      </c>
      <c r="D18101" s="21" t="s">
        <v>183005</v>
      </c>
      <c r="E18101" s="22">
        <v>59</v>
      </c>
      <c r="F18101" s="21" t="s">
        <v>172939</v>
      </c>
      <c r="G18101" s="22">
        <v>1</v>
      </c>
      <c r="H18101" s="22">
        <v>71</v>
      </c>
      <c r="I18101" s="21" t="s">
        <v>214883</v>
      </c>
    </row>
    <row r="18102" spans="1:9" ht="32" customHeight="1">
      <c r="A18102" s="19" t="s">
        <v>214884</v>
      </c>
      <c r="B18102" s="20" t="s">
        <v>172236</v>
      </c>
      <c r="C18102" s="22">
        <v>8</v>
      </c>
      <c r="D18102" s="21" t="s">
        <v>171993</v>
      </c>
      <c r="E18102" s="22">
        <v>135</v>
      </c>
      <c r="F18102" s="21" t="s">
        <v>173354</v>
      </c>
      <c r="G18102" s="22">
        <v>4</v>
      </c>
      <c r="H18102" s="22">
        <v>150</v>
      </c>
      <c r="I18102" s="21" t="s">
        <v>214885</v>
      </c>
    </row>
    <row r="18103" spans="1:9" ht="32" customHeight="1">
      <c r="A18103" s="19" t="s">
        <v>214886</v>
      </c>
      <c r="B18103" s="24">
        <v>0</v>
      </c>
      <c r="C18103" s="22">
        <v>0</v>
      </c>
      <c r="D18103" s="21" t="s">
        <v>194665</v>
      </c>
      <c r="E18103" s="22">
        <v>155</v>
      </c>
      <c r="F18103" s="21" t="s">
        <v>194664</v>
      </c>
      <c r="G18103" s="22">
        <v>4</v>
      </c>
      <c r="H18103" s="22">
        <v>162</v>
      </c>
      <c r="I18103" s="21" t="s">
        <v>214887</v>
      </c>
    </row>
    <row r="18104" spans="1:9" ht="32" customHeight="1">
      <c r="A18104" s="19" t="s">
        <v>214888</v>
      </c>
      <c r="B18104" s="20" t="s">
        <v>184048</v>
      </c>
      <c r="C18104" s="22">
        <v>43</v>
      </c>
      <c r="D18104" s="21" t="s">
        <v>171121</v>
      </c>
      <c r="E18104" s="22">
        <v>87</v>
      </c>
      <c r="F18104" s="21" t="s">
        <v>173548</v>
      </c>
      <c r="G18104" s="22">
        <v>14</v>
      </c>
      <c r="H18104" s="22">
        <v>147</v>
      </c>
      <c r="I18104" s="21" t="s">
        <v>214889</v>
      </c>
    </row>
    <row r="18105" spans="1:9" ht="32" customHeight="1">
      <c r="A18105" s="19" t="s">
        <v>214890</v>
      </c>
      <c r="B18105" s="20" t="s">
        <v>171097</v>
      </c>
      <c r="C18105" s="22">
        <v>65</v>
      </c>
      <c r="D18105" s="22">
        <v>0</v>
      </c>
      <c r="E18105" s="22">
        <v>0</v>
      </c>
      <c r="F18105" s="21" t="s">
        <v>171077</v>
      </c>
      <c r="G18105" s="22">
        <v>16</v>
      </c>
      <c r="H18105" s="22">
        <v>84</v>
      </c>
      <c r="I18105" s="21" t="s">
        <v>214891</v>
      </c>
    </row>
    <row r="18106" spans="1:9" ht="32" customHeight="1">
      <c r="A18106" s="19" t="s">
        <v>214892</v>
      </c>
      <c r="B18106" s="20" t="s">
        <v>192849</v>
      </c>
      <c r="C18106" s="22">
        <v>66</v>
      </c>
      <c r="D18106" s="21" t="s">
        <v>171430</v>
      </c>
      <c r="E18106" s="22">
        <v>24</v>
      </c>
      <c r="F18106" s="21" t="s">
        <v>170217</v>
      </c>
      <c r="G18106" s="22">
        <v>3</v>
      </c>
      <c r="H18106" s="22">
        <v>96</v>
      </c>
      <c r="I18106" s="21" t="s">
        <v>214893</v>
      </c>
    </row>
    <row r="18107" spans="1:9" ht="32" customHeight="1">
      <c r="A18107" s="19" t="s">
        <v>214894</v>
      </c>
      <c r="B18107" s="20" t="s">
        <v>173212</v>
      </c>
      <c r="C18107" s="22">
        <v>38</v>
      </c>
      <c r="D18107" s="21" t="s">
        <v>170359</v>
      </c>
      <c r="E18107" s="22">
        <v>4</v>
      </c>
      <c r="F18107" s="21" t="s">
        <v>14588</v>
      </c>
      <c r="G18107" s="22">
        <v>6</v>
      </c>
      <c r="H18107" s="22">
        <v>51</v>
      </c>
      <c r="I18107" s="21" t="s">
        <v>214895</v>
      </c>
    </row>
    <row r="18108" spans="1:9" ht="44" customHeight="1">
      <c r="A18108" s="19" t="s">
        <v>214896</v>
      </c>
      <c r="B18108" s="20" t="s">
        <v>180798</v>
      </c>
      <c r="C18108" s="22">
        <v>63</v>
      </c>
      <c r="D18108" s="21" t="s">
        <v>171782</v>
      </c>
      <c r="E18108" s="22">
        <v>19</v>
      </c>
      <c r="F18108" s="22">
        <v>0</v>
      </c>
      <c r="G18108" s="22">
        <v>0</v>
      </c>
      <c r="H18108" s="22">
        <v>85</v>
      </c>
      <c r="I18108" s="21" t="s">
        <v>214897</v>
      </c>
    </row>
    <row r="18109" spans="1:9" ht="44" customHeight="1">
      <c r="A18109" s="19" t="s">
        <v>214898</v>
      </c>
      <c r="B18109" s="20" t="s">
        <v>171881</v>
      </c>
      <c r="C18109" s="22">
        <v>20</v>
      </c>
      <c r="D18109" s="22">
        <v>75</v>
      </c>
      <c r="E18109" s="22">
        <v>78</v>
      </c>
      <c r="F18109" s="21" t="s">
        <v>170572</v>
      </c>
      <c r="G18109" s="22">
        <v>6</v>
      </c>
      <c r="H18109" s="22">
        <v>107</v>
      </c>
      <c r="I18109" s="21" t="s">
        <v>214899</v>
      </c>
    </row>
    <row r="18110" spans="1:9" ht="44" customHeight="1">
      <c r="A18110" s="19" t="s">
        <v>214900</v>
      </c>
      <c r="B18110" s="20" t="s">
        <v>214901</v>
      </c>
      <c r="C18110" s="22">
        <v>64</v>
      </c>
      <c r="D18110" s="22">
        <v>0</v>
      </c>
      <c r="E18110" s="22">
        <v>0</v>
      </c>
      <c r="F18110" s="21" t="s">
        <v>173626</v>
      </c>
      <c r="G18110" s="22">
        <v>23</v>
      </c>
      <c r="H18110" s="22">
        <v>90</v>
      </c>
      <c r="I18110" s="21" t="s">
        <v>214902</v>
      </c>
    </row>
    <row r="18111" spans="1:9" ht="44" customHeight="1">
      <c r="A18111" s="19" t="s">
        <v>214903</v>
      </c>
      <c r="B18111" s="20" t="s">
        <v>171167</v>
      </c>
      <c r="C18111" s="22">
        <v>54</v>
      </c>
      <c r="D18111" s="22">
        <v>0</v>
      </c>
      <c r="E18111" s="22">
        <v>0</v>
      </c>
      <c r="F18111" s="21" t="s">
        <v>169658</v>
      </c>
      <c r="G18111" s="22">
        <v>3</v>
      </c>
      <c r="H18111" s="22">
        <v>60</v>
      </c>
      <c r="I18111" s="21" t="s">
        <v>214904</v>
      </c>
    </row>
    <row r="18112" spans="1:9" ht="44" customHeight="1">
      <c r="A18112" s="19" t="s">
        <v>214905</v>
      </c>
      <c r="B18112" s="20" t="s">
        <v>205272</v>
      </c>
      <c r="C18112" s="22">
        <v>85</v>
      </c>
      <c r="D18112" s="21" t="s">
        <v>169647</v>
      </c>
      <c r="E18112" s="22">
        <v>6</v>
      </c>
      <c r="F18112" s="21" t="s">
        <v>170418</v>
      </c>
      <c r="G18112" s="22">
        <v>3</v>
      </c>
      <c r="H18112" s="22">
        <v>97</v>
      </c>
      <c r="I18112" s="21" t="s">
        <v>214906</v>
      </c>
    </row>
    <row r="18113" spans="1:9" ht="44" customHeight="1">
      <c r="A18113" s="19" t="s">
        <v>214907</v>
      </c>
      <c r="B18113" s="20" t="s">
        <v>173487</v>
      </c>
      <c r="C18113" s="22">
        <v>60</v>
      </c>
      <c r="D18113" s="21" t="s">
        <v>170110</v>
      </c>
      <c r="E18113" s="22">
        <v>40</v>
      </c>
      <c r="F18113" s="21" t="s">
        <v>210544</v>
      </c>
      <c r="G18113" s="22">
        <v>74</v>
      </c>
      <c r="H18113" s="22">
        <v>177</v>
      </c>
      <c r="I18113" s="21" t="s">
        <v>214908</v>
      </c>
    </row>
    <row r="18114" spans="1:9" ht="44" customHeight="1">
      <c r="A18114" s="19" t="s">
        <v>214909</v>
      </c>
      <c r="B18114" s="20" t="s">
        <v>172496</v>
      </c>
      <c r="C18114" s="22">
        <v>3</v>
      </c>
      <c r="D18114" s="21" t="s">
        <v>177478</v>
      </c>
      <c r="E18114" s="22">
        <v>80</v>
      </c>
      <c r="F18114" s="21" t="s">
        <v>174730</v>
      </c>
      <c r="G18114" s="22">
        <v>26</v>
      </c>
      <c r="H18114" s="22">
        <v>112</v>
      </c>
      <c r="I18114" s="21" t="s">
        <v>214910</v>
      </c>
    </row>
    <row r="18115" spans="1:9" ht="44" customHeight="1">
      <c r="A18115" s="19" t="s">
        <v>214911</v>
      </c>
      <c r="B18115" s="20" t="s">
        <v>179527</v>
      </c>
      <c r="C18115" s="22">
        <v>47</v>
      </c>
      <c r="D18115" s="22">
        <v>0</v>
      </c>
      <c r="E18115" s="22">
        <v>0</v>
      </c>
      <c r="F18115" s="21" t="s">
        <v>176975</v>
      </c>
      <c r="G18115" s="22">
        <v>9</v>
      </c>
      <c r="H18115" s="22">
        <v>59</v>
      </c>
      <c r="I18115" s="21" t="s">
        <v>214912</v>
      </c>
    </row>
    <row r="18116" spans="1:9" ht="32" customHeight="1">
      <c r="A18116" s="19" t="s">
        <v>214913</v>
      </c>
      <c r="B18116" s="20" t="s">
        <v>197314</v>
      </c>
      <c r="C18116" s="22">
        <v>76</v>
      </c>
      <c r="D18116" s="21" t="s">
        <v>178767</v>
      </c>
      <c r="E18116" s="22">
        <v>46</v>
      </c>
      <c r="F18116" s="21" t="s">
        <v>171737</v>
      </c>
      <c r="G18116" s="22">
        <v>5</v>
      </c>
      <c r="H18116" s="22">
        <v>130</v>
      </c>
      <c r="I18116" s="21" t="s">
        <v>214914</v>
      </c>
    </row>
    <row r="18117" spans="1:9" ht="32" customHeight="1">
      <c r="A18117" s="19" t="s">
        <v>214915</v>
      </c>
      <c r="B18117" s="20" t="s">
        <v>172742</v>
      </c>
      <c r="C18117" s="22">
        <v>55</v>
      </c>
      <c r="D18117" s="21" t="s">
        <v>176097</v>
      </c>
      <c r="E18117" s="22">
        <v>5</v>
      </c>
      <c r="F18117" s="21" t="s">
        <v>170115</v>
      </c>
      <c r="G18117" s="22">
        <v>6</v>
      </c>
      <c r="H18117" s="22">
        <v>69</v>
      </c>
      <c r="I18117" s="21" t="s">
        <v>214916</v>
      </c>
    </row>
    <row r="18118" spans="1:9" ht="44" customHeight="1">
      <c r="A18118" s="19" t="s">
        <v>214917</v>
      </c>
      <c r="B18118" s="20" t="s">
        <v>171655</v>
      </c>
      <c r="C18118" s="22">
        <v>33</v>
      </c>
      <c r="D18118" s="22">
        <v>0</v>
      </c>
      <c r="E18118" s="22">
        <v>0</v>
      </c>
      <c r="F18118" s="21" t="s">
        <v>173305</v>
      </c>
      <c r="G18118" s="22">
        <v>25</v>
      </c>
      <c r="H18118" s="22">
        <v>61</v>
      </c>
      <c r="I18118" s="21" t="s">
        <v>214918</v>
      </c>
    </row>
    <row r="18119" spans="1:9" ht="44" customHeight="1">
      <c r="A18119" s="19" t="s">
        <v>214919</v>
      </c>
      <c r="B18119" s="20" t="s">
        <v>187974</v>
      </c>
      <c r="C18119" s="22">
        <v>59</v>
      </c>
      <c r="D18119" s="21" t="s">
        <v>177875</v>
      </c>
      <c r="E18119" s="22">
        <v>22</v>
      </c>
      <c r="F18119" s="21" t="s">
        <v>171750</v>
      </c>
      <c r="G18119" s="22">
        <v>63</v>
      </c>
      <c r="H18119" s="22">
        <v>147</v>
      </c>
      <c r="I18119" s="21" t="s">
        <v>214920</v>
      </c>
    </row>
    <row r="18120" spans="1:9" ht="32" customHeight="1">
      <c r="A18120" s="19" t="s">
        <v>214921</v>
      </c>
      <c r="B18120" s="20" t="s">
        <v>172162</v>
      </c>
      <c r="C18120" s="22">
        <v>32</v>
      </c>
      <c r="D18120" s="21" t="s">
        <v>180412</v>
      </c>
      <c r="E18120" s="22">
        <v>44</v>
      </c>
      <c r="F18120" s="21" t="s">
        <v>172028</v>
      </c>
      <c r="G18120" s="22">
        <v>2</v>
      </c>
      <c r="H18120" s="22">
        <v>81</v>
      </c>
      <c r="I18120" s="21" t="s">
        <v>214922</v>
      </c>
    </row>
    <row r="18121" spans="1:9" ht="32" customHeight="1">
      <c r="A18121" s="19" t="s">
        <v>214923</v>
      </c>
      <c r="B18121" s="20" t="s">
        <v>189379</v>
      </c>
      <c r="C18121" s="22">
        <v>44</v>
      </c>
      <c r="D18121" s="22">
        <v>0</v>
      </c>
      <c r="E18121" s="22">
        <v>0</v>
      </c>
      <c r="F18121" s="21" t="s">
        <v>175747</v>
      </c>
      <c r="G18121" s="22">
        <v>31</v>
      </c>
      <c r="H18121" s="22">
        <v>78</v>
      </c>
      <c r="I18121" s="21" t="s">
        <v>214924</v>
      </c>
    </row>
    <row r="18122" spans="1:9" ht="32" customHeight="1">
      <c r="A18122" s="19" t="s">
        <v>214925</v>
      </c>
      <c r="B18122" s="20" t="s">
        <v>182969</v>
      </c>
      <c r="C18122" s="22">
        <v>45</v>
      </c>
      <c r="D18122" s="21" t="s">
        <v>171601</v>
      </c>
      <c r="E18122" s="22">
        <v>4</v>
      </c>
      <c r="F18122" s="21" t="s">
        <v>170572</v>
      </c>
      <c r="G18122" s="22">
        <v>3</v>
      </c>
      <c r="H18122" s="22">
        <v>55</v>
      </c>
      <c r="I18122" s="21" t="s">
        <v>214926</v>
      </c>
    </row>
    <row r="18123" spans="1:9" ht="32" customHeight="1">
      <c r="A18123" s="19" t="s">
        <v>214927</v>
      </c>
      <c r="B18123" s="20" t="s">
        <v>181071</v>
      </c>
      <c r="C18123" s="22">
        <v>43</v>
      </c>
      <c r="D18123" s="21" t="s">
        <v>181972</v>
      </c>
      <c r="E18123" s="22">
        <v>46</v>
      </c>
      <c r="F18123" s="21" t="s">
        <v>190563</v>
      </c>
      <c r="G18123" s="22">
        <v>10</v>
      </c>
      <c r="H18123" s="22">
        <v>102</v>
      </c>
      <c r="I18123" s="21" t="s">
        <v>214928</v>
      </c>
    </row>
    <row r="18124" spans="1:9" ht="32" customHeight="1">
      <c r="A18124" s="19" t="s">
        <v>214929</v>
      </c>
      <c r="B18124" s="24">
        <v>50</v>
      </c>
      <c r="C18124" s="22">
        <v>58</v>
      </c>
      <c r="D18124" s="21" t="s">
        <v>174289</v>
      </c>
      <c r="E18124" s="22">
        <v>35</v>
      </c>
      <c r="F18124" s="21" t="s">
        <v>183153</v>
      </c>
      <c r="G18124" s="22">
        <v>23</v>
      </c>
      <c r="H18124" s="22">
        <v>119</v>
      </c>
      <c r="I18124" s="21" t="s">
        <v>214930</v>
      </c>
    </row>
    <row r="18125" spans="1:9" ht="32" customHeight="1">
      <c r="A18125" s="19" t="s">
        <v>214931</v>
      </c>
      <c r="B18125" s="20" t="s">
        <v>206794</v>
      </c>
      <c r="C18125" s="22">
        <v>73</v>
      </c>
      <c r="D18125" s="21" t="s">
        <v>174393</v>
      </c>
      <c r="E18125" s="22">
        <v>5</v>
      </c>
      <c r="F18125" s="21" t="s">
        <v>170640</v>
      </c>
      <c r="G18125" s="22">
        <v>18</v>
      </c>
      <c r="H18125" s="22">
        <v>99</v>
      </c>
      <c r="I18125" s="21" t="s">
        <v>214932</v>
      </c>
    </row>
    <row r="18126" spans="1:9" ht="32" customHeight="1">
      <c r="A18126" s="19" t="s">
        <v>214933</v>
      </c>
      <c r="B18126" s="20" t="s">
        <v>174951</v>
      </c>
      <c r="C18126" s="22">
        <v>27</v>
      </c>
      <c r="D18126" s="21" t="s">
        <v>214934</v>
      </c>
      <c r="E18126" s="22">
        <v>59</v>
      </c>
      <c r="F18126" s="21" t="s">
        <v>172997</v>
      </c>
      <c r="G18126" s="22">
        <v>44</v>
      </c>
      <c r="H18126" s="22">
        <v>133</v>
      </c>
      <c r="I18126" s="21" t="s">
        <v>214935</v>
      </c>
    </row>
    <row r="18127" spans="1:9" ht="44" customHeight="1">
      <c r="A18127" s="19" t="s">
        <v>214936</v>
      </c>
      <c r="B18127" s="20" t="s">
        <v>174155</v>
      </c>
      <c r="C18127" s="22">
        <v>30</v>
      </c>
      <c r="D18127" s="21" t="s">
        <v>177912</v>
      </c>
      <c r="E18127" s="22">
        <v>168</v>
      </c>
      <c r="F18127" s="21" t="s">
        <v>170054</v>
      </c>
      <c r="G18127" s="22">
        <v>24</v>
      </c>
      <c r="H18127" s="22">
        <v>225</v>
      </c>
      <c r="I18127" s="21" t="s">
        <v>214937</v>
      </c>
    </row>
    <row r="18128" spans="1:9" ht="44" customHeight="1">
      <c r="A18128" s="19" t="s">
        <v>214938</v>
      </c>
      <c r="B18128" s="20" t="s">
        <v>181539</v>
      </c>
      <c r="C18128" s="22">
        <v>84</v>
      </c>
      <c r="D18128" s="21" t="s">
        <v>173014</v>
      </c>
      <c r="E18128" s="22">
        <v>24</v>
      </c>
      <c r="F18128" s="21" t="s">
        <v>174258</v>
      </c>
      <c r="G18128" s="22">
        <v>2</v>
      </c>
      <c r="H18128" s="22">
        <v>113</v>
      </c>
      <c r="I18128" s="21" t="s">
        <v>214939</v>
      </c>
    </row>
    <row r="18129" spans="1:9" ht="44" customHeight="1">
      <c r="A18129" s="19" t="s">
        <v>214940</v>
      </c>
      <c r="B18129" s="20" t="s">
        <v>170426</v>
      </c>
      <c r="C18129" s="22">
        <v>135</v>
      </c>
      <c r="D18129" s="21" t="s">
        <v>177515</v>
      </c>
      <c r="E18129" s="22">
        <v>30</v>
      </c>
      <c r="F18129" s="21" t="s">
        <v>170065</v>
      </c>
      <c r="G18129" s="22">
        <v>33</v>
      </c>
      <c r="H18129" s="22">
        <v>201</v>
      </c>
      <c r="I18129" s="21" t="s">
        <v>214941</v>
      </c>
    </row>
    <row r="18130" spans="1:9" ht="44" customHeight="1">
      <c r="A18130" s="19" t="s">
        <v>214942</v>
      </c>
      <c r="B18130" s="20" t="s">
        <v>190149</v>
      </c>
      <c r="C18130" s="22">
        <v>31</v>
      </c>
      <c r="D18130" s="21" t="s">
        <v>170548</v>
      </c>
      <c r="E18130" s="22">
        <v>44</v>
      </c>
      <c r="F18130" s="21" t="s">
        <v>170143</v>
      </c>
      <c r="G18130" s="22">
        <v>33</v>
      </c>
      <c r="H18130" s="22">
        <v>111</v>
      </c>
      <c r="I18130" s="21" t="s">
        <v>214943</v>
      </c>
    </row>
    <row r="18131" spans="1:9" ht="32" customHeight="1">
      <c r="A18131" s="19" t="s">
        <v>214944</v>
      </c>
      <c r="B18131" s="40">
        <v>78125</v>
      </c>
      <c r="C18131" s="22">
        <v>50</v>
      </c>
      <c r="D18131" s="21" t="s">
        <v>14588</v>
      </c>
      <c r="E18131" s="22">
        <v>8</v>
      </c>
      <c r="F18131" s="39">
        <v>9375</v>
      </c>
      <c r="G18131" s="22">
        <v>6</v>
      </c>
      <c r="H18131" s="22">
        <v>67</v>
      </c>
      <c r="I18131" s="21" t="s">
        <v>214945</v>
      </c>
    </row>
    <row r="18132" spans="1:9" ht="32" customHeight="1">
      <c r="A18132" s="19" t="s">
        <v>214946</v>
      </c>
      <c r="B18132" s="20" t="s">
        <v>204453</v>
      </c>
      <c r="C18132" s="22">
        <v>83</v>
      </c>
      <c r="D18132" s="22">
        <v>0</v>
      </c>
      <c r="E18132" s="22">
        <v>0</v>
      </c>
      <c r="F18132" s="21" t="s">
        <v>174730</v>
      </c>
      <c r="G18132" s="22">
        <v>26</v>
      </c>
      <c r="H18132" s="22">
        <v>112</v>
      </c>
      <c r="I18132" s="21" t="s">
        <v>214947</v>
      </c>
    </row>
    <row r="18133" spans="1:9" ht="32" customHeight="1">
      <c r="A18133" s="19" t="s">
        <v>214948</v>
      </c>
      <c r="B18133" s="20" t="s">
        <v>186387</v>
      </c>
      <c r="C18133" s="22">
        <v>69</v>
      </c>
      <c r="D18133" s="21" t="s">
        <v>170460</v>
      </c>
      <c r="E18133" s="22">
        <v>5</v>
      </c>
      <c r="F18133" s="21" t="s">
        <v>178631</v>
      </c>
      <c r="G18133" s="22">
        <v>3</v>
      </c>
      <c r="H18133" s="22">
        <v>80</v>
      </c>
      <c r="I18133" s="21" t="s">
        <v>214949</v>
      </c>
    </row>
    <row r="18134" spans="1:9" ht="32" customHeight="1">
      <c r="A18134" s="19" t="s">
        <v>214950</v>
      </c>
      <c r="B18134" s="24">
        <v>0</v>
      </c>
      <c r="C18134" s="22">
        <v>0</v>
      </c>
      <c r="D18134" s="21" t="s">
        <v>193800</v>
      </c>
      <c r="E18134" s="22">
        <v>96</v>
      </c>
      <c r="F18134" s="21" t="s">
        <v>177983</v>
      </c>
      <c r="G18134" s="22">
        <v>7</v>
      </c>
      <c r="H18134" s="22">
        <v>106</v>
      </c>
      <c r="I18134" s="21" t="s">
        <v>214951</v>
      </c>
    </row>
    <row r="18135" spans="1:9" ht="20" customHeight="1">
      <c r="A18135" s="19" t="s">
        <v>214952</v>
      </c>
      <c r="B18135" s="20" t="s">
        <v>171138</v>
      </c>
      <c r="C18135" s="22">
        <v>21</v>
      </c>
      <c r="D18135" s="22">
        <v>36</v>
      </c>
      <c r="E18135" s="22">
        <v>27</v>
      </c>
      <c r="F18135" s="22">
        <v>36</v>
      </c>
      <c r="G18135" s="22">
        <v>27</v>
      </c>
      <c r="H18135" s="22">
        <v>78</v>
      </c>
      <c r="I18135" s="21" t="s">
        <v>214953</v>
      </c>
    </row>
    <row r="18136" spans="1:9" ht="32" customHeight="1">
      <c r="A18136" s="19" t="s">
        <v>214954</v>
      </c>
      <c r="B18136" s="20" t="s">
        <v>177510</v>
      </c>
      <c r="C18136" s="22">
        <v>36</v>
      </c>
      <c r="D18136" s="21" t="s">
        <v>214955</v>
      </c>
      <c r="E18136" s="22">
        <v>101</v>
      </c>
      <c r="F18136" s="21" t="s">
        <v>171808</v>
      </c>
      <c r="G18136" s="22">
        <v>3</v>
      </c>
      <c r="H18136" s="22">
        <v>143</v>
      </c>
      <c r="I18136" s="21" t="s">
        <v>214956</v>
      </c>
    </row>
    <row r="18137" spans="1:9" ht="32" customHeight="1">
      <c r="A18137" s="19" t="s">
        <v>214957</v>
      </c>
      <c r="B18137" s="20" t="s">
        <v>170317</v>
      </c>
      <c r="C18137" s="22">
        <v>21</v>
      </c>
      <c r="D18137" s="21" t="s">
        <v>170589</v>
      </c>
      <c r="E18137" s="22">
        <v>84</v>
      </c>
      <c r="F18137" s="21" t="s">
        <v>171219</v>
      </c>
      <c r="G18137" s="22">
        <v>28</v>
      </c>
      <c r="H18137" s="22">
        <v>136</v>
      </c>
      <c r="I18137" s="21" t="s">
        <v>214958</v>
      </c>
    </row>
    <row r="18138" spans="1:9" ht="32" customHeight="1">
      <c r="A18138" s="19" t="s">
        <v>214959</v>
      </c>
      <c r="B18138" s="20" t="s">
        <v>174322</v>
      </c>
      <c r="C18138" s="22">
        <v>25</v>
      </c>
      <c r="D18138" s="21" t="s">
        <v>170715</v>
      </c>
      <c r="E18138" s="22">
        <v>62</v>
      </c>
      <c r="F18138" s="21" t="s">
        <v>169909</v>
      </c>
      <c r="G18138" s="22">
        <v>12</v>
      </c>
      <c r="H18138" s="22">
        <v>102</v>
      </c>
      <c r="I18138" s="21" t="s">
        <v>214960</v>
      </c>
    </row>
    <row r="18139" spans="1:9" ht="32" customHeight="1">
      <c r="A18139" s="19" t="s">
        <v>214961</v>
      </c>
      <c r="B18139" s="20" t="s">
        <v>170418</v>
      </c>
      <c r="C18139" s="22">
        <v>3</v>
      </c>
      <c r="D18139" s="21" t="s">
        <v>176677</v>
      </c>
      <c r="E18139" s="22">
        <v>69</v>
      </c>
      <c r="F18139" s="21" t="s">
        <v>170164</v>
      </c>
      <c r="G18139" s="22">
        <v>22</v>
      </c>
      <c r="H18139" s="22">
        <v>97</v>
      </c>
      <c r="I18139" s="21" t="s">
        <v>214962</v>
      </c>
    </row>
    <row r="18140" spans="1:9" ht="32" customHeight="1">
      <c r="A18140" s="19" t="s">
        <v>214963</v>
      </c>
      <c r="B18140" s="20" t="s">
        <v>180315</v>
      </c>
      <c r="C18140" s="22">
        <v>9</v>
      </c>
      <c r="D18140" s="21" t="s">
        <v>193038</v>
      </c>
      <c r="E18140" s="22">
        <v>65</v>
      </c>
      <c r="F18140" s="21" t="s">
        <v>170314</v>
      </c>
      <c r="G18140" s="22">
        <v>5</v>
      </c>
      <c r="H18140" s="22">
        <v>82</v>
      </c>
      <c r="I18140" s="21" t="s">
        <v>214964</v>
      </c>
    </row>
    <row r="18141" spans="1:9" ht="44" customHeight="1">
      <c r="A18141" s="19" t="s">
        <v>214965</v>
      </c>
      <c r="B18141" s="24">
        <v>50</v>
      </c>
      <c r="C18141" s="22">
        <v>48</v>
      </c>
      <c r="D18141" s="21" t="s">
        <v>170065</v>
      </c>
      <c r="E18141" s="22">
        <v>16</v>
      </c>
      <c r="F18141" s="21" t="s">
        <v>170250</v>
      </c>
      <c r="G18141" s="22">
        <v>32</v>
      </c>
      <c r="H18141" s="22">
        <v>99</v>
      </c>
      <c r="I18141" s="21" t="s">
        <v>214966</v>
      </c>
    </row>
    <row r="18142" spans="1:9" ht="44" customHeight="1">
      <c r="A18142" s="19" t="s">
        <v>214967</v>
      </c>
      <c r="B18142" s="20" t="s">
        <v>179762</v>
      </c>
      <c r="C18142" s="22">
        <v>50</v>
      </c>
      <c r="D18142" s="21" t="s">
        <v>177669</v>
      </c>
      <c r="E18142" s="22">
        <v>16</v>
      </c>
      <c r="F18142" s="21" t="s">
        <v>170250</v>
      </c>
      <c r="G18142" s="22">
        <v>33</v>
      </c>
      <c r="H18142" s="22">
        <v>102</v>
      </c>
      <c r="I18142" s="21" t="s">
        <v>214968</v>
      </c>
    </row>
    <row r="18143" spans="1:9" ht="32" customHeight="1">
      <c r="A18143" s="19" t="s">
        <v>214969</v>
      </c>
      <c r="B18143" s="20" t="s">
        <v>173540</v>
      </c>
      <c r="C18143" s="22">
        <v>9</v>
      </c>
      <c r="D18143" s="21" t="s">
        <v>171429</v>
      </c>
      <c r="E18143" s="22">
        <v>46</v>
      </c>
      <c r="F18143" s="21" t="s">
        <v>171567</v>
      </c>
      <c r="G18143" s="22">
        <v>7</v>
      </c>
      <c r="H18143" s="22">
        <v>65</v>
      </c>
      <c r="I18143" s="21" t="s">
        <v>214970</v>
      </c>
    </row>
    <row r="18144" spans="1:9" ht="32" customHeight="1">
      <c r="A18144" s="19" t="s">
        <v>214971</v>
      </c>
      <c r="B18144" s="20" t="s">
        <v>174123</v>
      </c>
      <c r="C18144" s="22">
        <v>1</v>
      </c>
      <c r="D18144" s="21" t="s">
        <v>179092</v>
      </c>
      <c r="E18144" s="22">
        <v>35</v>
      </c>
      <c r="F18144" s="21" t="s">
        <v>180938</v>
      </c>
      <c r="G18144" s="22">
        <v>31</v>
      </c>
      <c r="H18144" s="22">
        <v>70</v>
      </c>
      <c r="I18144" s="21" t="s">
        <v>214972</v>
      </c>
    </row>
    <row r="18145" spans="1:9" ht="32" customHeight="1">
      <c r="A18145" s="19" t="s">
        <v>214973</v>
      </c>
      <c r="B18145" s="20" t="s">
        <v>172878</v>
      </c>
      <c r="C18145" s="22">
        <v>3</v>
      </c>
      <c r="D18145" s="21" t="s">
        <v>171764</v>
      </c>
      <c r="E18145" s="22">
        <v>114</v>
      </c>
      <c r="F18145" s="21" t="s">
        <v>178008</v>
      </c>
      <c r="G18145" s="22">
        <v>1</v>
      </c>
      <c r="H18145" s="22">
        <v>121</v>
      </c>
      <c r="I18145" s="21" t="s">
        <v>214974</v>
      </c>
    </row>
    <row r="18146" spans="1:9" ht="32" customHeight="1">
      <c r="A18146" s="19" t="s">
        <v>214975</v>
      </c>
      <c r="B18146" s="20" t="s">
        <v>172437</v>
      </c>
      <c r="C18146" s="22">
        <v>60</v>
      </c>
      <c r="D18146" s="21" t="s">
        <v>170115</v>
      </c>
      <c r="E18146" s="22">
        <v>6</v>
      </c>
      <c r="F18146" s="22">
        <v>0</v>
      </c>
      <c r="G18146" s="22">
        <v>0</v>
      </c>
      <c r="H18146" s="22">
        <v>69</v>
      </c>
      <c r="I18146" s="21" t="s">
        <v>214976</v>
      </c>
    </row>
    <row r="18147" spans="1:9" ht="20" customHeight="1">
      <c r="A18147" s="19" t="s">
        <v>214977</v>
      </c>
      <c r="B18147" s="24">
        <v>0</v>
      </c>
      <c r="C18147" s="22">
        <v>0</v>
      </c>
      <c r="D18147" s="22">
        <v>100</v>
      </c>
      <c r="E18147" s="22">
        <v>48</v>
      </c>
      <c r="F18147" s="22">
        <v>0</v>
      </c>
      <c r="G18147" s="22">
        <v>0</v>
      </c>
      <c r="H18147" s="22">
        <v>51</v>
      </c>
      <c r="I18147" s="21" t="s">
        <v>214978</v>
      </c>
    </row>
    <row r="18148" spans="1:9" ht="32" customHeight="1">
      <c r="A18148" s="19" t="s">
        <v>214979</v>
      </c>
      <c r="B18148" s="20" t="s">
        <v>179942</v>
      </c>
      <c r="C18148" s="22">
        <v>93</v>
      </c>
      <c r="D18148" s="21" t="s">
        <v>174963</v>
      </c>
      <c r="E18148" s="22">
        <v>6</v>
      </c>
      <c r="F18148" s="21" t="s">
        <v>174963</v>
      </c>
      <c r="G18148" s="22">
        <v>6</v>
      </c>
      <c r="H18148" s="22">
        <v>108</v>
      </c>
      <c r="I18148" s="21" t="s">
        <v>214980</v>
      </c>
    </row>
    <row r="18149" spans="1:9" ht="20" customHeight="1">
      <c r="A18149" s="19" t="s">
        <v>214981</v>
      </c>
      <c r="B18149" s="20" t="s">
        <v>171865</v>
      </c>
      <c r="C18149" s="22">
        <v>45</v>
      </c>
      <c r="D18149" s="21" t="s">
        <v>187310</v>
      </c>
      <c r="E18149" s="22">
        <v>87</v>
      </c>
      <c r="F18149" s="21" t="s">
        <v>174123</v>
      </c>
      <c r="G18149" s="22">
        <v>2</v>
      </c>
      <c r="H18149" s="22">
        <v>137</v>
      </c>
      <c r="I18149" s="21" t="s">
        <v>214982</v>
      </c>
    </row>
    <row r="18150" spans="1:9" ht="20" customHeight="1">
      <c r="A18150" s="19" t="s">
        <v>214983</v>
      </c>
      <c r="B18150" s="24">
        <v>0</v>
      </c>
      <c r="C18150" s="22">
        <v>0</v>
      </c>
      <c r="D18150" s="21" t="s">
        <v>187307</v>
      </c>
      <c r="E18150" s="22">
        <v>77</v>
      </c>
      <c r="F18150" s="21" t="s">
        <v>191065</v>
      </c>
      <c r="G18150" s="22">
        <v>59</v>
      </c>
      <c r="H18150" s="22">
        <v>139</v>
      </c>
      <c r="I18150" s="21" t="s">
        <v>214984</v>
      </c>
    </row>
    <row r="18151" spans="1:9" ht="20" customHeight="1">
      <c r="A18151" s="19" t="s">
        <v>214985</v>
      </c>
      <c r="B18151" s="20" t="s">
        <v>183640</v>
      </c>
      <c r="C18151" s="22">
        <v>16</v>
      </c>
      <c r="D18151" s="21" t="s">
        <v>179275</v>
      </c>
      <c r="E18151" s="22">
        <v>92</v>
      </c>
      <c r="F18151" s="21" t="s">
        <v>174258</v>
      </c>
      <c r="G18151" s="22">
        <v>2</v>
      </c>
      <c r="H18151" s="22">
        <v>113</v>
      </c>
      <c r="I18151" s="21" t="s">
        <v>214986</v>
      </c>
    </row>
    <row r="18152" spans="1:9" ht="32" customHeight="1">
      <c r="A18152" s="19" t="s">
        <v>214987</v>
      </c>
      <c r="B18152" s="20" t="s">
        <v>173403</v>
      </c>
      <c r="C18152" s="22">
        <v>24</v>
      </c>
      <c r="D18152" s="21" t="s">
        <v>173104</v>
      </c>
      <c r="E18152" s="22">
        <v>21</v>
      </c>
      <c r="F18152" s="21" t="s">
        <v>173104</v>
      </c>
      <c r="G18152" s="22">
        <v>21</v>
      </c>
      <c r="H18152" s="22">
        <v>69</v>
      </c>
      <c r="I18152" s="21" t="s">
        <v>214988</v>
      </c>
    </row>
    <row r="18153" spans="1:9" ht="32" customHeight="1">
      <c r="A18153" s="19" t="s">
        <v>214989</v>
      </c>
      <c r="B18153" s="20" t="s">
        <v>170350</v>
      </c>
      <c r="C18153" s="22">
        <v>25</v>
      </c>
      <c r="D18153" s="21" t="s">
        <v>173085</v>
      </c>
      <c r="E18153" s="22">
        <v>145</v>
      </c>
      <c r="F18153" s="21" t="s">
        <v>170092</v>
      </c>
      <c r="G18153" s="22">
        <v>20</v>
      </c>
      <c r="H18153" s="22">
        <v>193</v>
      </c>
      <c r="I18153" s="21" t="s">
        <v>214990</v>
      </c>
    </row>
    <row r="18154" spans="1:9" ht="32" customHeight="1">
      <c r="A18154" s="19" t="s">
        <v>214991</v>
      </c>
      <c r="B18154" s="24">
        <v>0</v>
      </c>
      <c r="C18154" s="22">
        <v>0</v>
      </c>
      <c r="D18154" s="21" t="s">
        <v>172437</v>
      </c>
      <c r="E18154" s="22">
        <v>120</v>
      </c>
      <c r="F18154" s="21" t="s">
        <v>170115</v>
      </c>
      <c r="G18154" s="22">
        <v>12</v>
      </c>
      <c r="H18154" s="22">
        <v>135</v>
      </c>
      <c r="I18154" s="21" t="s">
        <v>214992</v>
      </c>
    </row>
    <row r="18155" spans="1:9" ht="32" customHeight="1">
      <c r="A18155" s="19" t="s">
        <v>214993</v>
      </c>
      <c r="B18155" s="20" t="s">
        <v>170012</v>
      </c>
      <c r="C18155" s="22">
        <v>10</v>
      </c>
      <c r="D18155" s="21" t="s">
        <v>177303</v>
      </c>
      <c r="E18155" s="22">
        <v>77</v>
      </c>
      <c r="F18155" s="21" t="s">
        <v>206377</v>
      </c>
      <c r="G18155" s="22">
        <v>55</v>
      </c>
      <c r="H18155" s="22">
        <v>145</v>
      </c>
      <c r="I18155" s="21" t="s">
        <v>214994</v>
      </c>
    </row>
    <row r="18156" spans="1:9" ht="44" customHeight="1">
      <c r="A18156" s="19" t="s">
        <v>214995</v>
      </c>
      <c r="B18156" s="20" t="s">
        <v>180627</v>
      </c>
      <c r="C18156" s="22">
        <v>60</v>
      </c>
      <c r="D18156" s="21" t="s">
        <v>188742</v>
      </c>
      <c r="E18156" s="22">
        <v>26</v>
      </c>
      <c r="F18156" s="21" t="s">
        <v>170434</v>
      </c>
      <c r="G18156" s="22">
        <v>1</v>
      </c>
      <c r="H18156" s="22">
        <v>90</v>
      </c>
      <c r="I18156" s="21" t="s">
        <v>214996</v>
      </c>
    </row>
    <row r="18157" spans="1:9" ht="32" customHeight="1">
      <c r="A18157" s="19" t="s">
        <v>214997</v>
      </c>
      <c r="B18157" s="24">
        <v>95</v>
      </c>
      <c r="C18157" s="22">
        <v>76</v>
      </c>
      <c r="D18157" s="22">
        <v>0</v>
      </c>
      <c r="E18157" s="22">
        <v>0</v>
      </c>
      <c r="F18157" s="22">
        <v>5</v>
      </c>
      <c r="G18157" s="22">
        <v>4</v>
      </c>
      <c r="H18157" s="22">
        <v>83</v>
      </c>
      <c r="I18157" s="21" t="s">
        <v>214998</v>
      </c>
    </row>
    <row r="18158" spans="1:9" ht="32" customHeight="1">
      <c r="A18158" s="19" t="s">
        <v>214999</v>
      </c>
      <c r="B18158" s="20" t="s">
        <v>182760</v>
      </c>
      <c r="C18158" s="22">
        <v>51</v>
      </c>
      <c r="D18158" s="21" t="s">
        <v>174672</v>
      </c>
      <c r="E18158" s="22">
        <v>93</v>
      </c>
      <c r="F18158" s="21" t="s">
        <v>170317</v>
      </c>
      <c r="G18158" s="22">
        <v>27</v>
      </c>
      <c r="H18158" s="22">
        <v>174</v>
      </c>
      <c r="I18158" s="21" t="s">
        <v>215000</v>
      </c>
    </row>
    <row r="18159" spans="1:9" ht="32" customHeight="1">
      <c r="A18159" s="19" t="s">
        <v>215001</v>
      </c>
      <c r="B18159" s="20" t="s">
        <v>172872</v>
      </c>
      <c r="C18159" s="22">
        <v>21</v>
      </c>
      <c r="D18159" s="21" t="s">
        <v>180686</v>
      </c>
      <c r="E18159" s="22">
        <v>9</v>
      </c>
      <c r="F18159" s="21" t="s">
        <v>175124</v>
      </c>
      <c r="G18159" s="22">
        <v>56</v>
      </c>
      <c r="H18159" s="22">
        <v>89</v>
      </c>
      <c r="I18159" s="21" t="s">
        <v>215002</v>
      </c>
    </row>
    <row r="18160" spans="1:9" ht="44" customHeight="1">
      <c r="A18160" s="19" t="s">
        <v>215003</v>
      </c>
      <c r="B18160" s="20" t="s">
        <v>172773</v>
      </c>
      <c r="C18160" s="22">
        <v>15</v>
      </c>
      <c r="D18160" s="21" t="s">
        <v>172769</v>
      </c>
      <c r="E18160" s="22">
        <v>7</v>
      </c>
      <c r="F18160" s="21" t="s">
        <v>169820</v>
      </c>
      <c r="G18160" s="22">
        <v>45</v>
      </c>
      <c r="H18160" s="22">
        <v>70</v>
      </c>
      <c r="I18160" s="21" t="s">
        <v>215004</v>
      </c>
    </row>
    <row r="18161" spans="1:9" ht="44" customHeight="1">
      <c r="A18161" s="19" t="s">
        <v>215005</v>
      </c>
      <c r="B18161" s="20" t="s">
        <v>190029</v>
      </c>
      <c r="C18161" s="22">
        <v>52</v>
      </c>
      <c r="D18161" s="21" t="s">
        <v>215006</v>
      </c>
      <c r="E18161" s="22">
        <v>33</v>
      </c>
      <c r="F18161" s="21" t="s">
        <v>209715</v>
      </c>
      <c r="G18161" s="22">
        <v>54</v>
      </c>
      <c r="H18161" s="22">
        <v>142</v>
      </c>
      <c r="I18161" s="21" t="s">
        <v>215007</v>
      </c>
    </row>
    <row r="18162" spans="1:9" ht="44" customHeight="1">
      <c r="A18162" s="19" t="s">
        <v>215008</v>
      </c>
      <c r="B18162" s="20" t="s">
        <v>173480</v>
      </c>
      <c r="C18162" s="22">
        <v>52</v>
      </c>
      <c r="D18162" s="21" t="s">
        <v>172143</v>
      </c>
      <c r="E18162" s="22">
        <v>33</v>
      </c>
      <c r="F18162" s="21" t="s">
        <v>204769</v>
      </c>
      <c r="G18162" s="22">
        <v>48</v>
      </c>
      <c r="H18162" s="22">
        <v>136</v>
      </c>
      <c r="I18162" s="21" t="s">
        <v>215009</v>
      </c>
    </row>
    <row r="18163" spans="1:9" ht="32" customHeight="1">
      <c r="A18163" s="19" t="s">
        <v>215010</v>
      </c>
      <c r="B18163" s="20" t="s">
        <v>211124</v>
      </c>
      <c r="C18163" s="22">
        <v>25</v>
      </c>
      <c r="D18163" s="21" t="s">
        <v>169643</v>
      </c>
      <c r="E18163" s="22">
        <v>114</v>
      </c>
      <c r="F18163" s="21" t="s">
        <v>189067</v>
      </c>
      <c r="G18163" s="22">
        <v>47</v>
      </c>
      <c r="H18163" s="22">
        <v>189</v>
      </c>
      <c r="I18163" s="21" t="s">
        <v>215011</v>
      </c>
    </row>
    <row r="18164" spans="1:9" ht="32" customHeight="1">
      <c r="A18164" s="19" t="s">
        <v>215012</v>
      </c>
      <c r="B18164" s="24">
        <v>0</v>
      </c>
      <c r="C18164" s="22">
        <v>0</v>
      </c>
      <c r="D18164" s="21" t="s">
        <v>187069</v>
      </c>
      <c r="E18164" s="22">
        <v>105</v>
      </c>
      <c r="F18164" s="21" t="s">
        <v>174100</v>
      </c>
      <c r="G18164" s="22">
        <v>17</v>
      </c>
      <c r="H18164" s="22">
        <v>125</v>
      </c>
      <c r="I18164" s="21" t="s">
        <v>215013</v>
      </c>
    </row>
    <row r="18165" spans="1:9" ht="32" customHeight="1">
      <c r="A18165" s="19" t="s">
        <v>215014</v>
      </c>
      <c r="B18165" s="20" t="s">
        <v>172028</v>
      </c>
      <c r="C18165" s="22">
        <v>3</v>
      </c>
      <c r="D18165" s="21" t="s">
        <v>188761</v>
      </c>
      <c r="E18165" s="22">
        <v>112</v>
      </c>
      <c r="F18165" s="21" t="s">
        <v>170390</v>
      </c>
      <c r="G18165" s="22">
        <v>2</v>
      </c>
      <c r="H18165" s="22">
        <v>120</v>
      </c>
      <c r="I18165" s="21" t="s">
        <v>215015</v>
      </c>
    </row>
    <row r="18166" spans="1:9" ht="32" customHeight="1">
      <c r="A18166" s="19" t="s">
        <v>215016</v>
      </c>
      <c r="B18166" s="20" t="s">
        <v>174342</v>
      </c>
      <c r="C18166" s="22">
        <v>22</v>
      </c>
      <c r="D18166" s="21" t="s">
        <v>204659</v>
      </c>
      <c r="E18166" s="22">
        <v>35</v>
      </c>
      <c r="F18166" s="21" t="s">
        <v>171357</v>
      </c>
      <c r="G18166" s="22">
        <v>51</v>
      </c>
      <c r="H18166" s="22">
        <v>111</v>
      </c>
      <c r="I18166" s="21" t="s">
        <v>215017</v>
      </c>
    </row>
    <row r="18167" spans="1:9" ht="32" customHeight="1">
      <c r="A18167" s="19" t="s">
        <v>215018</v>
      </c>
      <c r="B18167" s="24">
        <v>0</v>
      </c>
      <c r="C18167" s="22">
        <v>0</v>
      </c>
      <c r="D18167" s="21" t="s">
        <v>215019</v>
      </c>
      <c r="E18167" s="22">
        <v>94</v>
      </c>
      <c r="F18167" s="21" t="s">
        <v>198537</v>
      </c>
      <c r="G18167" s="22">
        <v>23</v>
      </c>
      <c r="H18167" s="22">
        <v>120</v>
      </c>
      <c r="I18167" s="21" t="s">
        <v>215020</v>
      </c>
    </row>
    <row r="18168" spans="1:9" ht="32" customHeight="1">
      <c r="A18168" s="19" t="s">
        <v>215021</v>
      </c>
      <c r="B18168" s="20" t="s">
        <v>215022</v>
      </c>
      <c r="C18168" s="22">
        <v>72</v>
      </c>
      <c r="D18168" s="21" t="s">
        <v>198171</v>
      </c>
      <c r="E18168" s="22">
        <v>45</v>
      </c>
      <c r="F18168" s="21" t="s">
        <v>211194</v>
      </c>
      <c r="G18168" s="22">
        <v>50</v>
      </c>
      <c r="H18168" s="22">
        <v>170</v>
      </c>
      <c r="I18168" s="21" t="s">
        <v>215023</v>
      </c>
    </row>
    <row r="18169" spans="1:9" ht="32" customHeight="1">
      <c r="A18169" s="19" t="s">
        <v>215024</v>
      </c>
      <c r="B18169" s="20" t="s">
        <v>172553</v>
      </c>
      <c r="C18169" s="22">
        <v>43</v>
      </c>
      <c r="D18169" s="21" t="s">
        <v>188226</v>
      </c>
      <c r="E18169" s="22">
        <v>14</v>
      </c>
      <c r="F18169" s="21" t="s">
        <v>185602</v>
      </c>
      <c r="G18169" s="22">
        <v>22</v>
      </c>
      <c r="H18169" s="22">
        <v>82</v>
      </c>
      <c r="I18169" s="21" t="s">
        <v>215025</v>
      </c>
    </row>
    <row r="18170" spans="1:9" ht="32" customHeight="1">
      <c r="A18170" s="19" t="s">
        <v>215026</v>
      </c>
      <c r="B18170" s="20" t="s">
        <v>163399</v>
      </c>
      <c r="C18170" s="22">
        <v>38</v>
      </c>
      <c r="D18170" s="22">
        <v>68</v>
      </c>
      <c r="E18170" s="22">
        <v>85</v>
      </c>
      <c r="F18170" s="21" t="s">
        <v>163194</v>
      </c>
      <c r="G18170" s="22">
        <v>2</v>
      </c>
      <c r="H18170" s="22">
        <v>128</v>
      </c>
      <c r="I18170" s="21" t="s">
        <v>215027</v>
      </c>
    </row>
    <row r="18171" spans="1:9" ht="32" customHeight="1">
      <c r="A18171" s="19" t="s">
        <v>215028</v>
      </c>
      <c r="B18171" s="20" t="s">
        <v>182232</v>
      </c>
      <c r="C18171" s="22">
        <v>17</v>
      </c>
      <c r="D18171" s="21" t="s">
        <v>182165</v>
      </c>
      <c r="E18171" s="22">
        <v>55</v>
      </c>
      <c r="F18171" s="21" t="s">
        <v>169854</v>
      </c>
      <c r="G18171" s="22">
        <v>20</v>
      </c>
      <c r="H18171" s="22">
        <v>95</v>
      </c>
      <c r="I18171" s="21" t="s">
        <v>215029</v>
      </c>
    </row>
    <row r="18172" spans="1:9" ht="32" customHeight="1">
      <c r="A18172" s="19" t="s">
        <v>215030</v>
      </c>
      <c r="B18172" s="20" t="s">
        <v>215031</v>
      </c>
      <c r="C18172" s="22">
        <v>59</v>
      </c>
      <c r="D18172" s="21" t="s">
        <v>191197</v>
      </c>
      <c r="E18172" s="22">
        <v>99</v>
      </c>
      <c r="F18172" s="21" t="s">
        <v>187353</v>
      </c>
      <c r="G18172" s="22">
        <v>33</v>
      </c>
      <c r="H18172" s="22">
        <v>194</v>
      </c>
      <c r="I18172" s="21" t="s">
        <v>215032</v>
      </c>
    </row>
    <row r="18173" spans="1:9" ht="32" customHeight="1">
      <c r="A18173" s="19" t="s">
        <v>215033</v>
      </c>
      <c r="B18173" s="20" t="s">
        <v>179368</v>
      </c>
      <c r="C18173" s="22">
        <v>62</v>
      </c>
      <c r="D18173" s="21" t="s">
        <v>169752</v>
      </c>
      <c r="E18173" s="22">
        <v>99</v>
      </c>
      <c r="F18173" s="21" t="s">
        <v>215034</v>
      </c>
      <c r="G18173" s="22">
        <v>33</v>
      </c>
      <c r="H18173" s="22">
        <v>197</v>
      </c>
      <c r="I18173" s="21" t="s">
        <v>215035</v>
      </c>
    </row>
    <row r="18174" spans="1:9" ht="32" customHeight="1">
      <c r="A18174" s="19" t="s">
        <v>215036</v>
      </c>
      <c r="B18174" s="20" t="s">
        <v>174346</v>
      </c>
      <c r="C18174" s="22">
        <v>7</v>
      </c>
      <c r="D18174" s="21" t="s">
        <v>173306</v>
      </c>
      <c r="E18174" s="22">
        <v>61</v>
      </c>
      <c r="F18174" s="21" t="s">
        <v>170485</v>
      </c>
      <c r="G18174" s="22">
        <v>48</v>
      </c>
      <c r="H18174" s="22">
        <v>119</v>
      </c>
      <c r="I18174" s="21" t="s">
        <v>215037</v>
      </c>
    </row>
    <row r="18175" spans="1:9" ht="32" customHeight="1">
      <c r="A18175" s="19" t="s">
        <v>215038</v>
      </c>
      <c r="B18175" s="20" t="s">
        <v>180930</v>
      </c>
      <c r="C18175" s="22">
        <v>7</v>
      </c>
      <c r="D18175" s="21" t="s">
        <v>172580</v>
      </c>
      <c r="E18175" s="22">
        <v>46</v>
      </c>
      <c r="F18175" s="21" t="s">
        <v>183584</v>
      </c>
      <c r="G18175" s="22">
        <v>37</v>
      </c>
      <c r="H18175" s="22">
        <v>93</v>
      </c>
      <c r="I18175" s="21" t="s">
        <v>215039</v>
      </c>
    </row>
    <row r="18176" spans="1:9" ht="32" customHeight="1">
      <c r="A18176" s="19" t="s">
        <v>215040</v>
      </c>
      <c r="B18176" s="20" t="s">
        <v>194641</v>
      </c>
      <c r="C18176" s="22">
        <v>38</v>
      </c>
      <c r="D18176" s="21" t="s">
        <v>174908</v>
      </c>
      <c r="E18176" s="22">
        <v>21</v>
      </c>
      <c r="F18176" s="21" t="s">
        <v>172313</v>
      </c>
      <c r="G18176" s="22">
        <v>22</v>
      </c>
      <c r="H18176" s="22">
        <v>84</v>
      </c>
      <c r="I18176" s="21" t="s">
        <v>215041</v>
      </c>
    </row>
    <row r="18177" spans="1:9" ht="32" customHeight="1">
      <c r="A18177" s="19" t="s">
        <v>215042</v>
      </c>
      <c r="B18177" s="20" t="s">
        <v>171394</v>
      </c>
      <c r="C18177" s="22">
        <v>24</v>
      </c>
      <c r="D18177" s="21" t="s">
        <v>179616</v>
      </c>
      <c r="E18177" s="22">
        <v>50</v>
      </c>
      <c r="F18177" s="21" t="s">
        <v>170250</v>
      </c>
      <c r="G18177" s="22">
        <v>37</v>
      </c>
      <c r="H18177" s="22">
        <v>114</v>
      </c>
      <c r="I18177" s="21" t="s">
        <v>215043</v>
      </c>
    </row>
    <row r="18178" spans="1:9" ht="32" customHeight="1">
      <c r="A18178" s="19" t="s">
        <v>215044</v>
      </c>
      <c r="B18178" s="20" t="s">
        <v>180071</v>
      </c>
      <c r="C18178" s="22">
        <v>56</v>
      </c>
      <c r="D18178" s="22">
        <v>0</v>
      </c>
      <c r="E18178" s="22">
        <v>0</v>
      </c>
      <c r="F18178" s="21" t="s">
        <v>173615</v>
      </c>
      <c r="G18178" s="22">
        <v>34</v>
      </c>
      <c r="H18178" s="22">
        <v>93</v>
      </c>
      <c r="I18178" s="21" t="s">
        <v>215045</v>
      </c>
    </row>
    <row r="18179" spans="1:9" ht="44" customHeight="1">
      <c r="A18179" s="19" t="s">
        <v>215046</v>
      </c>
      <c r="B18179" s="24">
        <v>0</v>
      </c>
      <c r="C18179" s="22">
        <v>0</v>
      </c>
      <c r="D18179" s="21" t="s">
        <v>201749</v>
      </c>
      <c r="E18179" s="22">
        <v>145</v>
      </c>
      <c r="F18179" s="21" t="s">
        <v>182745</v>
      </c>
      <c r="G18179" s="22">
        <v>3</v>
      </c>
      <c r="H18179" s="22">
        <v>151</v>
      </c>
      <c r="I18179" s="21" t="s">
        <v>215047</v>
      </c>
    </row>
    <row r="18180" spans="1:9" ht="32" customHeight="1">
      <c r="A18180" s="19" t="s">
        <v>215048</v>
      </c>
      <c r="B18180" s="20" t="s">
        <v>172830</v>
      </c>
      <c r="C18180" s="22">
        <v>4</v>
      </c>
      <c r="D18180" s="21" t="s">
        <v>170737</v>
      </c>
      <c r="E18180" s="22">
        <v>74</v>
      </c>
      <c r="F18180" s="21" t="s">
        <v>173863</v>
      </c>
      <c r="G18180" s="22">
        <v>3</v>
      </c>
      <c r="H18180" s="22">
        <v>84</v>
      </c>
      <c r="I18180" s="21" t="s">
        <v>215049</v>
      </c>
    </row>
    <row r="18181" spans="1:9" ht="32" customHeight="1">
      <c r="A18181" s="19" t="s">
        <v>215050</v>
      </c>
      <c r="B18181" s="20" t="s">
        <v>170489</v>
      </c>
      <c r="C18181" s="22">
        <v>81</v>
      </c>
      <c r="D18181" s="21" t="s">
        <v>170115</v>
      </c>
      <c r="E18181" s="22">
        <v>9</v>
      </c>
      <c r="F18181" s="21" t="s">
        <v>170115</v>
      </c>
      <c r="G18181" s="22">
        <v>9</v>
      </c>
      <c r="H18181" s="22">
        <v>102</v>
      </c>
      <c r="I18181" s="21" t="s">
        <v>215051</v>
      </c>
    </row>
    <row r="18182" spans="1:9" ht="32" customHeight="1">
      <c r="A18182" s="19" t="s">
        <v>215052</v>
      </c>
      <c r="B18182" s="20" t="s">
        <v>181424</v>
      </c>
      <c r="C18182" s="22">
        <v>72</v>
      </c>
      <c r="D18182" s="21" t="s">
        <v>171361</v>
      </c>
      <c r="E18182" s="22">
        <v>3</v>
      </c>
      <c r="F18182" s="21" t="s">
        <v>178426</v>
      </c>
      <c r="G18182" s="22">
        <v>16</v>
      </c>
      <c r="H18182" s="22">
        <v>94</v>
      </c>
      <c r="I18182" s="21" t="s">
        <v>215053</v>
      </c>
    </row>
    <row r="18183" spans="1:9" ht="32" customHeight="1">
      <c r="A18183" s="19" t="s">
        <v>215054</v>
      </c>
      <c r="B18183" s="20" t="s">
        <v>181923</v>
      </c>
      <c r="C18183" s="22">
        <v>23</v>
      </c>
      <c r="D18183" s="21" t="s">
        <v>172442</v>
      </c>
      <c r="E18183" s="22">
        <v>39</v>
      </c>
      <c r="F18183" s="22">
        <v>0</v>
      </c>
      <c r="G18183" s="22">
        <v>0</v>
      </c>
      <c r="H18183" s="22">
        <v>65</v>
      </c>
      <c r="I18183" s="21" t="s">
        <v>215055</v>
      </c>
    </row>
    <row r="18184" spans="1:9" ht="32" customHeight="1">
      <c r="A18184" s="19" t="s">
        <v>215056</v>
      </c>
      <c r="B18184" s="20" t="s">
        <v>186315</v>
      </c>
      <c r="C18184" s="22">
        <v>54</v>
      </c>
      <c r="D18184" s="21" t="s">
        <v>180610</v>
      </c>
      <c r="E18184" s="22">
        <v>15</v>
      </c>
      <c r="F18184" s="21" t="s">
        <v>174225</v>
      </c>
      <c r="G18184" s="22">
        <v>2</v>
      </c>
      <c r="H18184" s="22">
        <v>74</v>
      </c>
      <c r="I18184" s="21" t="s">
        <v>215057</v>
      </c>
    </row>
    <row r="18185" spans="1:9" ht="32" customHeight="1">
      <c r="A18185" s="19" t="s">
        <v>215058</v>
      </c>
      <c r="B18185" s="20" t="s">
        <v>171072</v>
      </c>
      <c r="C18185" s="22">
        <v>20</v>
      </c>
      <c r="D18185" s="21" t="s">
        <v>175212</v>
      </c>
      <c r="E18185" s="22">
        <v>58</v>
      </c>
      <c r="F18185" s="21" t="s">
        <v>173863</v>
      </c>
      <c r="G18185" s="22">
        <v>3</v>
      </c>
      <c r="H18185" s="22">
        <v>84</v>
      </c>
      <c r="I18185" s="21" t="s">
        <v>215059</v>
      </c>
    </row>
    <row r="18186" spans="1:9" ht="32" customHeight="1">
      <c r="A18186" s="19" t="s">
        <v>215060</v>
      </c>
      <c r="B18186" s="20" t="s">
        <v>171921</v>
      </c>
      <c r="C18186" s="22">
        <v>27</v>
      </c>
      <c r="D18186" s="21" t="s">
        <v>174275</v>
      </c>
      <c r="E18186" s="22">
        <v>61</v>
      </c>
      <c r="F18186" s="21" t="s">
        <v>178744</v>
      </c>
      <c r="G18186" s="22">
        <v>7</v>
      </c>
      <c r="H18186" s="22">
        <v>98</v>
      </c>
      <c r="I18186" s="21" t="s">
        <v>215061</v>
      </c>
    </row>
    <row r="18187" spans="1:9" ht="32" customHeight="1">
      <c r="A18187" s="19" t="s">
        <v>215062</v>
      </c>
      <c r="B18187" s="20" t="s">
        <v>170976</v>
      </c>
      <c r="C18187" s="22">
        <v>2</v>
      </c>
      <c r="D18187" s="21" t="s">
        <v>172861</v>
      </c>
      <c r="E18187" s="22">
        <v>70</v>
      </c>
      <c r="F18187" s="21" t="s">
        <v>170405</v>
      </c>
      <c r="G18187" s="22">
        <v>9</v>
      </c>
      <c r="H18187" s="22">
        <v>84</v>
      </c>
      <c r="I18187" s="21" t="s">
        <v>215063</v>
      </c>
    </row>
    <row r="18188" spans="1:9" ht="32" customHeight="1">
      <c r="A18188" s="19" t="s">
        <v>215064</v>
      </c>
      <c r="B18188" s="20" t="s">
        <v>171929</v>
      </c>
      <c r="C18188" s="22">
        <v>62</v>
      </c>
      <c r="D18188" s="21" t="s">
        <v>171930</v>
      </c>
      <c r="E18188" s="22">
        <v>5</v>
      </c>
      <c r="F18188" s="21" t="s">
        <v>171931</v>
      </c>
      <c r="G18188" s="22">
        <v>40</v>
      </c>
      <c r="H18188" s="22">
        <v>110</v>
      </c>
      <c r="I18188" s="21" t="s">
        <v>215065</v>
      </c>
    </row>
    <row r="18189" spans="1:9" ht="32" customHeight="1">
      <c r="A18189" s="19" t="s">
        <v>215066</v>
      </c>
      <c r="B18189" s="20" t="s">
        <v>170064</v>
      </c>
      <c r="C18189" s="22">
        <v>12</v>
      </c>
      <c r="D18189" s="22">
        <v>0</v>
      </c>
      <c r="E18189" s="22">
        <v>0</v>
      </c>
      <c r="F18189" s="21" t="s">
        <v>179132</v>
      </c>
      <c r="G18189" s="22">
        <v>40</v>
      </c>
      <c r="H18189" s="22">
        <v>55</v>
      </c>
      <c r="I18189" s="21" t="s">
        <v>215067</v>
      </c>
    </row>
    <row r="18190" spans="1:9" ht="32" customHeight="1">
      <c r="A18190" s="19" t="s">
        <v>215068</v>
      </c>
      <c r="B18190" s="20" t="s">
        <v>178033</v>
      </c>
      <c r="C18190" s="22">
        <v>9</v>
      </c>
      <c r="D18190" s="21" t="s">
        <v>187780</v>
      </c>
      <c r="E18190" s="22">
        <v>49</v>
      </c>
      <c r="F18190" s="21" t="s">
        <v>170049</v>
      </c>
      <c r="G18190" s="22">
        <v>56</v>
      </c>
      <c r="H18190" s="22">
        <v>117</v>
      </c>
      <c r="I18190" s="21" t="s">
        <v>215069</v>
      </c>
    </row>
    <row r="18191" spans="1:9" ht="32" customHeight="1">
      <c r="A18191" s="19" t="s">
        <v>215070</v>
      </c>
      <c r="B18191" s="20" t="s">
        <v>172883</v>
      </c>
      <c r="C18191" s="22">
        <v>1</v>
      </c>
      <c r="D18191" s="21" t="s">
        <v>206560</v>
      </c>
      <c r="E18191" s="22">
        <v>143</v>
      </c>
      <c r="F18191" s="21" t="s">
        <v>173428</v>
      </c>
      <c r="G18191" s="22">
        <v>3</v>
      </c>
      <c r="H18191" s="22">
        <v>150</v>
      </c>
      <c r="I18191" s="21" t="s">
        <v>215071</v>
      </c>
    </row>
    <row r="18192" spans="1:9" ht="32" customHeight="1">
      <c r="A18192" s="19" t="s">
        <v>215072</v>
      </c>
      <c r="B18192" s="20" t="s">
        <v>170756</v>
      </c>
      <c r="C18192" s="22">
        <v>1</v>
      </c>
      <c r="D18192" s="21" t="s">
        <v>175370</v>
      </c>
      <c r="E18192" s="22">
        <v>143</v>
      </c>
      <c r="F18192" s="22">
        <v>4</v>
      </c>
      <c r="G18192" s="22">
        <v>6</v>
      </c>
      <c r="H18192" s="22">
        <v>153</v>
      </c>
      <c r="I18192" s="21" t="s">
        <v>215073</v>
      </c>
    </row>
    <row r="18193" spans="1:9" ht="32" customHeight="1">
      <c r="A18193" s="19" t="s">
        <v>215074</v>
      </c>
      <c r="B18193" s="20" t="s">
        <v>215075</v>
      </c>
      <c r="C18193" s="22">
        <v>3</v>
      </c>
      <c r="D18193" s="21" t="s">
        <v>175932</v>
      </c>
      <c r="E18193" s="22">
        <v>143</v>
      </c>
      <c r="F18193" s="21" t="s">
        <v>173132</v>
      </c>
      <c r="G18193" s="22">
        <v>11</v>
      </c>
      <c r="H18193" s="22">
        <v>160</v>
      </c>
      <c r="I18193" s="21" t="s">
        <v>215076</v>
      </c>
    </row>
    <row r="18194" spans="1:9" ht="32" customHeight="1">
      <c r="A18194" s="19" t="s">
        <v>215077</v>
      </c>
      <c r="B18194" s="20" t="s">
        <v>173473</v>
      </c>
      <c r="C18194" s="22">
        <v>94</v>
      </c>
      <c r="D18194" s="21" t="s">
        <v>180455</v>
      </c>
      <c r="E18194" s="22">
        <v>5</v>
      </c>
      <c r="F18194" s="21" t="s">
        <v>180455</v>
      </c>
      <c r="G18194" s="22">
        <v>5</v>
      </c>
      <c r="H18194" s="22">
        <v>107</v>
      </c>
      <c r="I18194" s="21" t="s">
        <v>215078</v>
      </c>
    </row>
    <row r="18195" spans="1:9" ht="32" customHeight="1">
      <c r="A18195" s="19" t="s">
        <v>215079</v>
      </c>
      <c r="B18195" s="20" t="s">
        <v>178561</v>
      </c>
      <c r="C18195" s="22">
        <v>2</v>
      </c>
      <c r="D18195" s="21" t="s">
        <v>170737</v>
      </c>
      <c r="E18195" s="22">
        <v>148</v>
      </c>
      <c r="F18195" s="21" t="s">
        <v>172539</v>
      </c>
      <c r="G18195" s="22">
        <v>12</v>
      </c>
      <c r="H18195" s="22">
        <v>165</v>
      </c>
      <c r="I18195" s="21" t="s">
        <v>215080</v>
      </c>
    </row>
    <row r="18196" spans="1:9" ht="32" customHeight="1">
      <c r="A18196" s="19" t="s">
        <v>215081</v>
      </c>
      <c r="B18196" s="20" t="s">
        <v>176473</v>
      </c>
      <c r="C18196" s="22">
        <v>20</v>
      </c>
      <c r="D18196" s="21" t="s">
        <v>182258</v>
      </c>
      <c r="E18196" s="22">
        <v>53</v>
      </c>
      <c r="F18196" s="21" t="s">
        <v>170843</v>
      </c>
      <c r="G18196" s="22">
        <v>1</v>
      </c>
      <c r="H18196" s="22">
        <v>77</v>
      </c>
      <c r="I18196" s="21" t="s">
        <v>215082</v>
      </c>
    </row>
    <row r="18197" spans="1:9" ht="32" customHeight="1">
      <c r="A18197" s="19" t="s">
        <v>215083</v>
      </c>
      <c r="B18197" s="20" t="s">
        <v>170297</v>
      </c>
      <c r="C18197" s="22">
        <v>12</v>
      </c>
      <c r="D18197" s="22">
        <v>0</v>
      </c>
      <c r="E18197" s="22">
        <v>0</v>
      </c>
      <c r="F18197" s="21" t="s">
        <v>172668</v>
      </c>
      <c r="G18197" s="22">
        <v>35</v>
      </c>
      <c r="H18197" s="22">
        <v>50</v>
      </c>
      <c r="I18197" s="21" t="s">
        <v>215084</v>
      </c>
    </row>
    <row r="18198" spans="1:9" ht="32" customHeight="1">
      <c r="A18198" s="19" t="s">
        <v>215085</v>
      </c>
      <c r="B18198" s="20" t="s">
        <v>177807</v>
      </c>
      <c r="C18198" s="22">
        <v>38</v>
      </c>
      <c r="D18198" s="22">
        <v>0</v>
      </c>
      <c r="E18198" s="22">
        <v>0</v>
      </c>
      <c r="F18198" s="21" t="s">
        <v>171861</v>
      </c>
      <c r="G18198" s="22">
        <v>46</v>
      </c>
      <c r="H18198" s="22">
        <v>87</v>
      </c>
      <c r="I18198" s="21" t="s">
        <v>215086</v>
      </c>
    </row>
    <row r="18199" spans="1:9" ht="32" customHeight="1">
      <c r="A18199" s="19" t="s">
        <v>215087</v>
      </c>
      <c r="B18199" s="20" t="s">
        <v>173863</v>
      </c>
      <c r="C18199" s="22">
        <v>3</v>
      </c>
      <c r="D18199" s="21" t="s">
        <v>176511</v>
      </c>
      <c r="E18199" s="22">
        <v>77</v>
      </c>
      <c r="F18199" s="21" t="s">
        <v>178561</v>
      </c>
      <c r="G18199" s="22">
        <v>1</v>
      </c>
      <c r="H18199" s="22">
        <v>84</v>
      </c>
      <c r="I18199" s="21" t="s">
        <v>215088</v>
      </c>
    </row>
    <row r="18200" spans="1:9" ht="32" customHeight="1">
      <c r="A18200" s="19" t="s">
        <v>215089</v>
      </c>
      <c r="B18200" s="20" t="s">
        <v>185409</v>
      </c>
      <c r="C18200" s="22">
        <v>3</v>
      </c>
      <c r="D18200" s="21" t="s">
        <v>176213</v>
      </c>
      <c r="E18200" s="22">
        <v>78</v>
      </c>
      <c r="F18200" s="21" t="s">
        <v>200796</v>
      </c>
      <c r="G18200" s="22">
        <v>55</v>
      </c>
      <c r="H18200" s="22">
        <v>139</v>
      </c>
      <c r="I18200" s="21" t="s">
        <v>215090</v>
      </c>
    </row>
    <row r="18201" spans="1:9" ht="32" customHeight="1">
      <c r="A18201" s="19" t="s">
        <v>215091</v>
      </c>
      <c r="B18201" s="20" t="s">
        <v>169862</v>
      </c>
      <c r="C18201" s="22">
        <v>3</v>
      </c>
      <c r="D18201" s="21" t="s">
        <v>174841</v>
      </c>
      <c r="E18201" s="22">
        <v>48</v>
      </c>
      <c r="F18201" s="21" t="s">
        <v>169663</v>
      </c>
      <c r="G18201" s="22">
        <v>12</v>
      </c>
      <c r="H18201" s="22">
        <v>66</v>
      </c>
      <c r="I18201" s="21" t="s">
        <v>215092</v>
      </c>
    </row>
    <row r="18202" spans="1:9" ht="32" customHeight="1">
      <c r="A18202" s="19" t="s">
        <v>215093</v>
      </c>
      <c r="B18202" s="20" t="s">
        <v>173338</v>
      </c>
      <c r="C18202" s="22">
        <v>18</v>
      </c>
      <c r="D18202" s="21" t="s">
        <v>185859</v>
      </c>
      <c r="E18202" s="22">
        <v>81</v>
      </c>
      <c r="F18202" s="21" t="s">
        <v>173986</v>
      </c>
      <c r="G18202" s="22">
        <v>7</v>
      </c>
      <c r="H18202" s="22">
        <v>109</v>
      </c>
      <c r="I18202" s="21" t="s">
        <v>215094</v>
      </c>
    </row>
    <row r="18203" spans="1:9" ht="32" customHeight="1">
      <c r="A18203" s="19" t="s">
        <v>215095</v>
      </c>
      <c r="B18203" s="20" t="s">
        <v>204349</v>
      </c>
      <c r="C18203" s="22">
        <v>79</v>
      </c>
      <c r="D18203" s="21" t="s">
        <v>215096</v>
      </c>
      <c r="E18203" s="22">
        <v>62</v>
      </c>
      <c r="F18203" s="21" t="s">
        <v>176971</v>
      </c>
      <c r="G18203" s="22">
        <v>36</v>
      </c>
      <c r="H18203" s="22">
        <v>180</v>
      </c>
      <c r="I18203" s="21" t="s">
        <v>215097</v>
      </c>
    </row>
    <row r="18204" spans="1:9" ht="32" customHeight="1">
      <c r="A18204" s="19" t="s">
        <v>215098</v>
      </c>
      <c r="B18204" s="20" t="s">
        <v>201014</v>
      </c>
      <c r="C18204" s="22">
        <v>26</v>
      </c>
      <c r="D18204" s="21" t="s">
        <v>194217</v>
      </c>
      <c r="E18204" s="22">
        <v>274</v>
      </c>
      <c r="F18204" s="21" t="s">
        <v>170313</v>
      </c>
      <c r="G18204" s="22">
        <v>16</v>
      </c>
      <c r="H18204" s="22">
        <v>319</v>
      </c>
      <c r="I18204" s="21" t="s">
        <v>215099</v>
      </c>
    </row>
    <row r="18205" spans="1:9" ht="32" customHeight="1">
      <c r="A18205" s="19" t="s">
        <v>215100</v>
      </c>
      <c r="B18205" s="20" t="s">
        <v>173290</v>
      </c>
      <c r="C18205" s="22">
        <v>79</v>
      </c>
      <c r="D18205" s="21" t="s">
        <v>173315</v>
      </c>
      <c r="E18205" s="22">
        <v>55</v>
      </c>
      <c r="F18205" s="21" t="s">
        <v>176786</v>
      </c>
      <c r="G18205" s="22">
        <v>30</v>
      </c>
      <c r="H18205" s="22">
        <v>167</v>
      </c>
      <c r="I18205" s="21" t="s">
        <v>215101</v>
      </c>
    </row>
    <row r="18206" spans="1:9" ht="32" customHeight="1">
      <c r="A18206" s="19" t="s">
        <v>215102</v>
      </c>
      <c r="B18206" s="20" t="s">
        <v>196590</v>
      </c>
      <c r="C18206" s="22">
        <v>40</v>
      </c>
      <c r="D18206" s="21" t="s">
        <v>215103</v>
      </c>
      <c r="E18206" s="22">
        <v>185</v>
      </c>
      <c r="F18206" s="21" t="s">
        <v>215104</v>
      </c>
      <c r="G18206" s="22">
        <v>13</v>
      </c>
      <c r="H18206" s="22">
        <v>241</v>
      </c>
      <c r="I18206" s="21" t="s">
        <v>215105</v>
      </c>
    </row>
    <row r="18207" spans="1:9" ht="32" customHeight="1">
      <c r="A18207" s="19" t="s">
        <v>215106</v>
      </c>
      <c r="B18207" s="20" t="s">
        <v>171242</v>
      </c>
      <c r="C18207" s="22">
        <v>56</v>
      </c>
      <c r="D18207" s="21" t="s">
        <v>215107</v>
      </c>
      <c r="E18207" s="22">
        <v>235</v>
      </c>
      <c r="F18207" s="21" t="s">
        <v>172562</v>
      </c>
      <c r="G18207" s="22">
        <v>57</v>
      </c>
      <c r="H18207" s="22">
        <v>351</v>
      </c>
      <c r="I18207" s="21" t="s">
        <v>215108</v>
      </c>
    </row>
    <row r="18208" spans="1:9" ht="32" customHeight="1">
      <c r="A18208" s="19" t="s">
        <v>215109</v>
      </c>
      <c r="B18208" s="20" t="s">
        <v>187780</v>
      </c>
      <c r="C18208" s="22">
        <v>49</v>
      </c>
      <c r="D18208" s="21" t="s">
        <v>172183</v>
      </c>
      <c r="E18208" s="22">
        <v>14</v>
      </c>
      <c r="F18208" s="21" t="s">
        <v>172606</v>
      </c>
      <c r="G18208" s="22">
        <v>51</v>
      </c>
      <c r="H18208" s="22">
        <v>117</v>
      </c>
      <c r="I18208" s="21" t="s">
        <v>215110</v>
      </c>
    </row>
    <row r="18209" spans="1:9" ht="32" customHeight="1">
      <c r="A18209" s="19" t="s">
        <v>215111</v>
      </c>
      <c r="B18209" s="20" t="s">
        <v>180126</v>
      </c>
      <c r="C18209" s="22">
        <v>97</v>
      </c>
      <c r="D18209" s="21" t="s">
        <v>176375</v>
      </c>
      <c r="E18209" s="22">
        <v>78</v>
      </c>
      <c r="F18209" s="21" t="s">
        <v>181327</v>
      </c>
      <c r="G18209" s="22">
        <v>3</v>
      </c>
      <c r="H18209" s="22">
        <v>181</v>
      </c>
      <c r="I18209" s="21" t="s">
        <v>215112</v>
      </c>
    </row>
    <row r="18210" spans="1:9" ht="32" customHeight="1">
      <c r="A18210" s="19" t="s">
        <v>215113</v>
      </c>
      <c r="B18210" s="20" t="s">
        <v>215114</v>
      </c>
      <c r="C18210" s="22">
        <v>131</v>
      </c>
      <c r="D18210" s="21" t="s">
        <v>185991</v>
      </c>
      <c r="E18210" s="22">
        <v>190</v>
      </c>
      <c r="F18210" s="21" t="s">
        <v>193118</v>
      </c>
      <c r="G18210" s="22">
        <v>45</v>
      </c>
      <c r="H18210" s="22">
        <v>369</v>
      </c>
      <c r="I18210" s="21" t="s">
        <v>215115</v>
      </c>
    </row>
    <row r="18211" spans="1:9" ht="32" customHeight="1">
      <c r="A18211" s="19" t="s">
        <v>215116</v>
      </c>
      <c r="B18211" s="20" t="s">
        <v>14588</v>
      </c>
      <c r="C18211" s="22">
        <v>32</v>
      </c>
      <c r="D18211" s="21" t="s">
        <v>194731</v>
      </c>
      <c r="E18211" s="22">
        <v>174</v>
      </c>
      <c r="F18211" s="21" t="s">
        <v>181842</v>
      </c>
      <c r="G18211" s="22">
        <v>50</v>
      </c>
      <c r="H18211" s="22">
        <v>259</v>
      </c>
      <c r="I18211" s="21" t="s">
        <v>215117</v>
      </c>
    </row>
    <row r="18212" spans="1:9" ht="32" customHeight="1">
      <c r="A18212" s="19" t="s">
        <v>215118</v>
      </c>
      <c r="B18212" s="24">
        <v>0</v>
      </c>
      <c r="C18212" s="22">
        <v>0</v>
      </c>
      <c r="D18212" s="22">
        <v>100</v>
      </c>
      <c r="E18212" s="22">
        <v>96</v>
      </c>
      <c r="F18212" s="22">
        <v>0</v>
      </c>
      <c r="G18212" s="22">
        <v>0</v>
      </c>
      <c r="H18212" s="22">
        <v>99</v>
      </c>
      <c r="I18212" s="21" t="s">
        <v>215119</v>
      </c>
    </row>
    <row r="18213" spans="1:9" ht="32" customHeight="1">
      <c r="A18213" s="19" t="s">
        <v>215120</v>
      </c>
      <c r="B18213" s="20" t="s">
        <v>185637</v>
      </c>
      <c r="C18213" s="22">
        <v>46</v>
      </c>
      <c r="D18213" s="21" t="s">
        <v>209320</v>
      </c>
      <c r="E18213" s="22">
        <v>182</v>
      </c>
      <c r="F18213" s="21" t="s">
        <v>173839</v>
      </c>
      <c r="G18213" s="22">
        <v>86</v>
      </c>
      <c r="H18213" s="22">
        <v>317</v>
      </c>
      <c r="I18213" s="21" t="s">
        <v>215121</v>
      </c>
    </row>
    <row r="18214" spans="1:9" ht="32" customHeight="1">
      <c r="A18214" s="19" t="s">
        <v>215122</v>
      </c>
      <c r="B18214" s="20" t="s">
        <v>170122</v>
      </c>
      <c r="C18214" s="22">
        <v>7</v>
      </c>
      <c r="D18214" s="21" t="s">
        <v>215123</v>
      </c>
      <c r="E18214" s="22">
        <v>69</v>
      </c>
      <c r="F18214" s="21" t="s">
        <v>182020</v>
      </c>
      <c r="G18214" s="22">
        <v>25</v>
      </c>
      <c r="H18214" s="22">
        <v>104</v>
      </c>
      <c r="I18214" s="21" t="s">
        <v>215124</v>
      </c>
    </row>
    <row r="18215" spans="1:9" ht="32" customHeight="1">
      <c r="A18215" s="19" t="s">
        <v>215125</v>
      </c>
      <c r="B18215" s="20" t="s">
        <v>184410</v>
      </c>
      <c r="C18215" s="22">
        <v>41</v>
      </c>
      <c r="D18215" s="22">
        <v>0</v>
      </c>
      <c r="E18215" s="22">
        <v>0</v>
      </c>
      <c r="F18215" s="21" t="s">
        <v>169809</v>
      </c>
      <c r="G18215" s="22">
        <v>10</v>
      </c>
      <c r="H18215" s="22">
        <v>54</v>
      </c>
      <c r="I18215" s="21" t="s">
        <v>215126</v>
      </c>
    </row>
    <row r="18216" spans="1:9" ht="32" customHeight="1">
      <c r="A18216" s="19" t="s">
        <v>215127</v>
      </c>
      <c r="B18216" s="24">
        <v>0</v>
      </c>
      <c r="C18216" s="22">
        <v>0</v>
      </c>
      <c r="D18216" s="21" t="s">
        <v>177087</v>
      </c>
      <c r="E18216" s="22">
        <v>126</v>
      </c>
      <c r="F18216" s="21" t="s">
        <v>172906</v>
      </c>
      <c r="G18216" s="22">
        <v>2</v>
      </c>
      <c r="H18216" s="22">
        <v>131</v>
      </c>
      <c r="I18216" s="21" t="s">
        <v>215128</v>
      </c>
    </row>
    <row r="18217" spans="1:9" ht="32" customHeight="1">
      <c r="A18217" s="19" t="s">
        <v>215129</v>
      </c>
      <c r="B18217" s="20" t="s">
        <v>170544</v>
      </c>
      <c r="C18217" s="22">
        <v>82</v>
      </c>
      <c r="D18217" s="22">
        <v>0</v>
      </c>
      <c r="E18217" s="22">
        <v>0</v>
      </c>
      <c r="F18217" s="21" t="s">
        <v>171386</v>
      </c>
      <c r="G18217" s="22">
        <v>11</v>
      </c>
      <c r="H18217" s="22">
        <v>96</v>
      </c>
      <c r="I18217" s="21" t="s">
        <v>215130</v>
      </c>
    </row>
    <row r="18218" spans="1:9" ht="32" customHeight="1">
      <c r="A18218" s="19" t="s">
        <v>215131</v>
      </c>
      <c r="B18218" s="20" t="s">
        <v>180831</v>
      </c>
      <c r="C18218" s="22">
        <v>7</v>
      </c>
      <c r="D18218" s="21" t="s">
        <v>172538</v>
      </c>
      <c r="E18218" s="22">
        <v>125</v>
      </c>
      <c r="F18218" s="21" t="s">
        <v>174075</v>
      </c>
      <c r="G18218" s="22">
        <v>3</v>
      </c>
      <c r="H18218" s="22">
        <v>138</v>
      </c>
      <c r="I18218" s="21" t="s">
        <v>215132</v>
      </c>
    </row>
    <row r="18219" spans="1:9" ht="32" customHeight="1">
      <c r="A18219" s="19" t="s">
        <v>215133</v>
      </c>
      <c r="B18219" s="20" t="s">
        <v>172223</v>
      </c>
      <c r="C18219" s="22">
        <v>46</v>
      </c>
      <c r="D18219" s="22">
        <v>0</v>
      </c>
      <c r="E18219" s="22">
        <v>0</v>
      </c>
      <c r="F18219" s="21" t="s">
        <v>14618</v>
      </c>
      <c r="G18219" s="22">
        <v>34</v>
      </c>
      <c r="H18219" s="22">
        <v>83</v>
      </c>
      <c r="I18219" s="21" t="s">
        <v>215134</v>
      </c>
    </row>
    <row r="18220" spans="1:9" ht="32" customHeight="1">
      <c r="A18220" s="19" t="s">
        <v>215135</v>
      </c>
      <c r="B18220" s="20" t="s">
        <v>175868</v>
      </c>
      <c r="C18220" s="22">
        <v>45</v>
      </c>
      <c r="D18220" s="21" t="s">
        <v>172919</v>
      </c>
      <c r="E18220" s="22">
        <v>34</v>
      </c>
      <c r="F18220" s="21" t="s">
        <v>175343</v>
      </c>
      <c r="G18220" s="22">
        <v>4</v>
      </c>
      <c r="H18220" s="22">
        <v>86</v>
      </c>
      <c r="I18220" s="21" t="s">
        <v>215136</v>
      </c>
    </row>
    <row r="18221" spans="1:9" ht="32" customHeight="1">
      <c r="A18221" s="19" t="s">
        <v>215137</v>
      </c>
      <c r="B18221" s="20" t="s">
        <v>170115</v>
      </c>
      <c r="C18221" s="22">
        <v>6</v>
      </c>
      <c r="D18221" s="21" t="s">
        <v>176098</v>
      </c>
      <c r="E18221" s="22">
        <v>57</v>
      </c>
      <c r="F18221" s="21" t="s">
        <v>171488</v>
      </c>
      <c r="G18221" s="22">
        <v>3</v>
      </c>
      <c r="H18221" s="22">
        <v>69</v>
      </c>
      <c r="I18221" s="21" t="s">
        <v>215138</v>
      </c>
    </row>
    <row r="18222" spans="1:9" ht="32" customHeight="1">
      <c r="A18222" s="19" t="s">
        <v>215139</v>
      </c>
      <c r="B18222" s="20" t="s">
        <v>175054</v>
      </c>
      <c r="C18222" s="22">
        <v>62</v>
      </c>
      <c r="D18222" s="21" t="s">
        <v>169663</v>
      </c>
      <c r="E18222" s="22">
        <v>20</v>
      </c>
      <c r="F18222" s="21" t="s">
        <v>183363</v>
      </c>
      <c r="G18222" s="22">
        <v>23</v>
      </c>
      <c r="H18222" s="22">
        <v>108</v>
      </c>
      <c r="I18222" s="21" t="s">
        <v>215140</v>
      </c>
    </row>
    <row r="18223" spans="1:9" ht="32" customHeight="1">
      <c r="A18223" s="19" t="s">
        <v>215141</v>
      </c>
      <c r="B18223" s="20" t="s">
        <v>171920</v>
      </c>
      <c r="C18223" s="22">
        <v>67</v>
      </c>
      <c r="D18223" s="21" t="s">
        <v>178744</v>
      </c>
      <c r="E18223" s="22">
        <v>7</v>
      </c>
      <c r="F18223" s="21" t="s">
        <v>181145</v>
      </c>
      <c r="G18223" s="22">
        <v>21</v>
      </c>
      <c r="H18223" s="22">
        <v>98</v>
      </c>
      <c r="I18223" s="21" t="s">
        <v>215142</v>
      </c>
    </row>
    <row r="18224" spans="1:9" ht="32" customHeight="1">
      <c r="A18224" s="19" t="s">
        <v>215143</v>
      </c>
      <c r="B18224" s="20" t="s">
        <v>178495</v>
      </c>
      <c r="C18224" s="22">
        <v>26</v>
      </c>
      <c r="D18224" s="21" t="s">
        <v>173718</v>
      </c>
      <c r="E18224" s="22">
        <v>109</v>
      </c>
      <c r="F18224" s="21" t="s">
        <v>207038</v>
      </c>
      <c r="G18224" s="22">
        <v>52</v>
      </c>
      <c r="H18224" s="22">
        <v>190</v>
      </c>
      <c r="I18224" s="21" t="s">
        <v>215144</v>
      </c>
    </row>
    <row r="18225" spans="1:9" ht="32" customHeight="1">
      <c r="A18225" s="19" t="s">
        <v>215145</v>
      </c>
      <c r="B18225" s="20" t="s">
        <v>170497</v>
      </c>
      <c r="C18225" s="22">
        <v>77</v>
      </c>
      <c r="D18225" s="21" t="s">
        <v>170065</v>
      </c>
      <c r="E18225" s="22">
        <v>22</v>
      </c>
      <c r="F18225" s="22">
        <v>25</v>
      </c>
      <c r="G18225" s="22">
        <v>33</v>
      </c>
      <c r="H18225" s="22">
        <v>135</v>
      </c>
      <c r="I18225" s="21" t="s">
        <v>215146</v>
      </c>
    </row>
    <row r="18226" spans="1:9" ht="32" customHeight="1">
      <c r="A18226" s="19" t="s">
        <v>215147</v>
      </c>
      <c r="B18226" s="20" t="s">
        <v>215148</v>
      </c>
      <c r="C18226" s="22">
        <v>65</v>
      </c>
      <c r="D18226" s="21" t="s">
        <v>215149</v>
      </c>
      <c r="E18226" s="22">
        <v>55</v>
      </c>
      <c r="F18226" s="21" t="s">
        <v>173663</v>
      </c>
      <c r="G18226" s="22">
        <v>33</v>
      </c>
      <c r="H18226" s="22">
        <v>156</v>
      </c>
      <c r="I18226" s="21" t="s">
        <v>215150</v>
      </c>
    </row>
    <row r="18227" spans="1:9" ht="32" customHeight="1">
      <c r="A18227" s="19" t="s">
        <v>215151</v>
      </c>
      <c r="B18227" s="20" t="s">
        <v>215148</v>
      </c>
      <c r="C18227" s="22">
        <v>65</v>
      </c>
      <c r="D18227" s="21" t="s">
        <v>215149</v>
      </c>
      <c r="E18227" s="22">
        <v>55</v>
      </c>
      <c r="F18227" s="21" t="s">
        <v>173663</v>
      </c>
      <c r="G18227" s="22">
        <v>33</v>
      </c>
      <c r="H18227" s="22">
        <v>156</v>
      </c>
      <c r="I18227" s="21" t="s">
        <v>215152</v>
      </c>
    </row>
    <row r="18228" spans="1:9" ht="32" customHeight="1">
      <c r="A18228" s="19" t="s">
        <v>215153</v>
      </c>
      <c r="B18228" s="20" t="s">
        <v>172428</v>
      </c>
      <c r="C18228" s="22">
        <v>61</v>
      </c>
      <c r="D18228" s="21" t="s">
        <v>194380</v>
      </c>
      <c r="E18228" s="22">
        <v>20</v>
      </c>
      <c r="F18228" s="21" t="s">
        <v>170846</v>
      </c>
      <c r="G18228" s="22">
        <v>18</v>
      </c>
      <c r="H18228" s="22">
        <v>102</v>
      </c>
      <c r="I18228" s="21" t="s">
        <v>215154</v>
      </c>
    </row>
    <row r="18229" spans="1:9" ht="32" customHeight="1">
      <c r="A18229" s="19" t="s">
        <v>215155</v>
      </c>
      <c r="B18229" s="20" t="s">
        <v>170409</v>
      </c>
      <c r="C18229" s="22">
        <v>55</v>
      </c>
      <c r="D18229" s="21" t="s">
        <v>174963</v>
      </c>
      <c r="E18229" s="22">
        <v>6</v>
      </c>
      <c r="F18229" s="21" t="s">
        <v>175722</v>
      </c>
      <c r="G18229" s="22">
        <v>44</v>
      </c>
      <c r="H18229" s="22">
        <v>108</v>
      </c>
      <c r="I18229" s="21" t="s">
        <v>215156</v>
      </c>
    </row>
    <row r="18230" spans="1:9" ht="32" customHeight="1">
      <c r="A18230" s="19" t="s">
        <v>215157</v>
      </c>
      <c r="B18230" s="20" t="s">
        <v>177426</v>
      </c>
      <c r="C18230" s="22">
        <v>41</v>
      </c>
      <c r="D18230" s="21" t="s">
        <v>171694</v>
      </c>
      <c r="E18230" s="22">
        <v>79</v>
      </c>
      <c r="F18230" s="21" t="s">
        <v>170720</v>
      </c>
      <c r="G18230" s="22">
        <v>9</v>
      </c>
      <c r="H18230" s="22">
        <v>132</v>
      </c>
      <c r="I18230" s="21" t="s">
        <v>215158</v>
      </c>
    </row>
    <row r="18231" spans="1:9" ht="32" customHeight="1">
      <c r="A18231" s="19" t="s">
        <v>215159</v>
      </c>
      <c r="B18231" s="20" t="s">
        <v>184866</v>
      </c>
      <c r="C18231" s="22">
        <v>51</v>
      </c>
      <c r="D18231" s="21" t="s">
        <v>176853</v>
      </c>
      <c r="E18231" s="22">
        <v>4</v>
      </c>
      <c r="F18231" s="21" t="s">
        <v>170457</v>
      </c>
      <c r="G18231" s="22">
        <v>40</v>
      </c>
      <c r="H18231" s="22">
        <v>98</v>
      </c>
      <c r="I18231" s="21" t="s">
        <v>215160</v>
      </c>
    </row>
    <row r="18232" spans="1:9" ht="32" customHeight="1">
      <c r="A18232" s="19" t="s">
        <v>215161</v>
      </c>
      <c r="B18232" s="20" t="s">
        <v>177708</v>
      </c>
      <c r="C18232" s="22">
        <v>11</v>
      </c>
      <c r="D18232" s="21" t="s">
        <v>188000</v>
      </c>
      <c r="E18232" s="22">
        <v>152</v>
      </c>
      <c r="F18232" s="21" t="s">
        <v>189412</v>
      </c>
      <c r="G18232" s="22">
        <v>23</v>
      </c>
      <c r="H18232" s="22">
        <v>189</v>
      </c>
      <c r="I18232" s="21" t="s">
        <v>215162</v>
      </c>
    </row>
    <row r="18233" spans="1:9" ht="32" customHeight="1">
      <c r="A18233" s="19" t="s">
        <v>215163</v>
      </c>
      <c r="B18233" s="24">
        <v>0</v>
      </c>
      <c r="C18233" s="22">
        <v>0</v>
      </c>
      <c r="D18233" s="21" t="s">
        <v>176122</v>
      </c>
      <c r="E18233" s="22">
        <v>60</v>
      </c>
      <c r="F18233" s="21" t="s">
        <v>184965</v>
      </c>
      <c r="G18233" s="22">
        <v>19</v>
      </c>
      <c r="H18233" s="22">
        <v>82</v>
      </c>
      <c r="I18233" s="21" t="s">
        <v>215164</v>
      </c>
    </row>
    <row r="18234" spans="1:9" ht="32" customHeight="1">
      <c r="A18234" s="19" t="s">
        <v>215165</v>
      </c>
      <c r="B18234" s="24">
        <v>0</v>
      </c>
      <c r="C18234" s="22">
        <v>0</v>
      </c>
      <c r="D18234" s="21" t="s">
        <v>176153</v>
      </c>
      <c r="E18234" s="22">
        <v>84</v>
      </c>
      <c r="F18234" s="21" t="s">
        <v>175132</v>
      </c>
      <c r="G18234" s="22">
        <v>33</v>
      </c>
      <c r="H18234" s="22">
        <v>120</v>
      </c>
      <c r="I18234" s="21" t="s">
        <v>215166</v>
      </c>
    </row>
    <row r="18235" spans="1:9" ht="32" customHeight="1">
      <c r="A18235" s="19" t="s">
        <v>215167</v>
      </c>
      <c r="B18235" s="24">
        <v>0</v>
      </c>
      <c r="C18235" s="22">
        <v>0</v>
      </c>
      <c r="D18235" s="21" t="s">
        <v>176122</v>
      </c>
      <c r="E18235" s="22">
        <v>60</v>
      </c>
      <c r="F18235" s="21" t="s">
        <v>184965</v>
      </c>
      <c r="G18235" s="22">
        <v>19</v>
      </c>
      <c r="H18235" s="22">
        <v>82</v>
      </c>
      <c r="I18235" s="21" t="s">
        <v>215168</v>
      </c>
    </row>
    <row r="18236" spans="1:9" ht="32" customHeight="1">
      <c r="A18236" s="19" t="s">
        <v>215169</v>
      </c>
      <c r="B18236" s="24">
        <v>0</v>
      </c>
      <c r="C18236" s="22">
        <v>0</v>
      </c>
      <c r="D18236" s="21" t="s">
        <v>176153</v>
      </c>
      <c r="E18236" s="22">
        <v>84</v>
      </c>
      <c r="F18236" s="21" t="s">
        <v>175132</v>
      </c>
      <c r="G18236" s="22">
        <v>33</v>
      </c>
      <c r="H18236" s="22">
        <v>120</v>
      </c>
      <c r="I18236" s="21" t="s">
        <v>215170</v>
      </c>
    </row>
    <row r="18237" spans="1:9" ht="32" customHeight="1">
      <c r="A18237" s="19" t="s">
        <v>215171</v>
      </c>
      <c r="B18237" s="20" t="s">
        <v>176483</v>
      </c>
      <c r="C18237" s="22">
        <v>3</v>
      </c>
      <c r="D18237" s="21" t="s">
        <v>194998</v>
      </c>
      <c r="E18237" s="22">
        <v>49</v>
      </c>
      <c r="F18237" s="21" t="s">
        <v>172773</v>
      </c>
      <c r="G18237" s="22">
        <v>15</v>
      </c>
      <c r="H18237" s="22">
        <v>70</v>
      </c>
      <c r="I18237" s="21" t="s">
        <v>215172</v>
      </c>
    </row>
    <row r="18238" spans="1:9" ht="32" customHeight="1">
      <c r="A18238" s="19" t="s">
        <v>215173</v>
      </c>
      <c r="B18238" s="20" t="s">
        <v>173113</v>
      </c>
      <c r="C18238" s="22">
        <v>46</v>
      </c>
      <c r="D18238" s="21" t="s">
        <v>195462</v>
      </c>
      <c r="E18238" s="22">
        <v>206</v>
      </c>
      <c r="F18238" s="22">
        <v>0</v>
      </c>
      <c r="G18238" s="22">
        <v>0</v>
      </c>
      <c r="H18238" s="22">
        <v>255</v>
      </c>
      <c r="I18238" s="21" t="s">
        <v>215174</v>
      </c>
    </row>
    <row r="18239" spans="1:9" ht="32" customHeight="1">
      <c r="A18239" s="19" t="s">
        <v>215175</v>
      </c>
      <c r="B18239" s="20" t="s">
        <v>174026</v>
      </c>
      <c r="C18239" s="22">
        <v>38</v>
      </c>
      <c r="D18239" s="21" t="s">
        <v>177982</v>
      </c>
      <c r="E18239" s="22">
        <v>35</v>
      </c>
      <c r="F18239" s="21" t="s">
        <v>193525</v>
      </c>
      <c r="G18239" s="22">
        <v>30</v>
      </c>
      <c r="H18239" s="22">
        <v>106</v>
      </c>
      <c r="I18239" s="21" t="s">
        <v>215176</v>
      </c>
    </row>
    <row r="18240" spans="1:9" ht="32" customHeight="1">
      <c r="A18240" s="19" t="s">
        <v>215177</v>
      </c>
      <c r="B18240" s="20" t="s">
        <v>177097</v>
      </c>
      <c r="C18240" s="22">
        <v>56</v>
      </c>
      <c r="D18240" s="21" t="s">
        <v>175546</v>
      </c>
      <c r="E18240" s="22">
        <v>6</v>
      </c>
      <c r="F18240" s="21" t="s">
        <v>172612</v>
      </c>
      <c r="G18240" s="22">
        <v>3</v>
      </c>
      <c r="H18240" s="22">
        <v>68</v>
      </c>
      <c r="I18240" s="21" t="s">
        <v>215178</v>
      </c>
    </row>
    <row r="18241" spans="1:9" ht="32" customHeight="1">
      <c r="A18241" s="19" t="s">
        <v>215179</v>
      </c>
      <c r="B18241" s="20" t="s">
        <v>174926</v>
      </c>
      <c r="C18241" s="22">
        <v>24</v>
      </c>
      <c r="D18241" s="21" t="s">
        <v>173043</v>
      </c>
      <c r="E18241" s="22">
        <v>39</v>
      </c>
      <c r="F18241" s="21" t="s">
        <v>170016</v>
      </c>
      <c r="G18241" s="22">
        <v>40</v>
      </c>
      <c r="H18241" s="22">
        <v>106</v>
      </c>
      <c r="I18241" s="21" t="s">
        <v>215180</v>
      </c>
    </row>
    <row r="18242" spans="1:9" ht="32" customHeight="1">
      <c r="A18242" s="19" t="s">
        <v>215181</v>
      </c>
      <c r="B18242" s="20" t="s">
        <v>171434</v>
      </c>
      <c r="C18242" s="22">
        <v>55</v>
      </c>
      <c r="D18242" s="21" t="s">
        <v>190470</v>
      </c>
      <c r="E18242" s="22">
        <v>7</v>
      </c>
      <c r="F18242" s="21" t="s">
        <v>179297</v>
      </c>
      <c r="G18242" s="22">
        <v>14</v>
      </c>
      <c r="H18242" s="22">
        <v>79</v>
      </c>
      <c r="I18242" s="21" t="s">
        <v>215182</v>
      </c>
    </row>
    <row r="18243" spans="1:9" ht="32" customHeight="1">
      <c r="A18243" s="19" t="s">
        <v>215183</v>
      </c>
      <c r="B18243" s="24">
        <v>88</v>
      </c>
      <c r="C18243" s="22">
        <v>44</v>
      </c>
      <c r="D18243" s="22">
        <v>0</v>
      </c>
      <c r="E18243" s="22">
        <v>0</v>
      </c>
      <c r="F18243" s="22">
        <v>12</v>
      </c>
      <c r="G18243" s="22">
        <v>6</v>
      </c>
      <c r="H18243" s="22">
        <v>53</v>
      </c>
      <c r="I18243" s="21" t="s">
        <v>215184</v>
      </c>
    </row>
    <row r="18244" spans="1:9" ht="32" customHeight="1">
      <c r="A18244" s="19" t="s">
        <v>215185</v>
      </c>
      <c r="B18244" s="24">
        <v>0</v>
      </c>
      <c r="C18244" s="22">
        <v>0</v>
      </c>
      <c r="D18244" s="21" t="s">
        <v>177001</v>
      </c>
      <c r="E18244" s="22">
        <v>72</v>
      </c>
      <c r="F18244" s="21" t="s">
        <v>177330</v>
      </c>
      <c r="G18244" s="22">
        <v>26</v>
      </c>
      <c r="H18244" s="22">
        <v>101</v>
      </c>
      <c r="I18244" s="21" t="s">
        <v>215186</v>
      </c>
    </row>
    <row r="18245" spans="1:9" ht="32" customHeight="1">
      <c r="A18245" s="19" t="s">
        <v>215187</v>
      </c>
      <c r="B18245" s="20" t="s">
        <v>215188</v>
      </c>
      <c r="C18245" s="22">
        <v>63</v>
      </c>
      <c r="D18245" s="21" t="s">
        <v>180461</v>
      </c>
      <c r="E18245" s="22">
        <v>67</v>
      </c>
      <c r="F18245" s="21" t="s">
        <v>178335</v>
      </c>
      <c r="G18245" s="22">
        <v>21</v>
      </c>
      <c r="H18245" s="22">
        <v>154</v>
      </c>
      <c r="I18245" s="21" t="s">
        <v>215189</v>
      </c>
    </row>
    <row r="18246" spans="1:9" ht="32" customHeight="1">
      <c r="A18246" s="19" t="s">
        <v>215190</v>
      </c>
      <c r="B18246" s="20" t="s">
        <v>170457</v>
      </c>
      <c r="C18246" s="22">
        <v>80</v>
      </c>
      <c r="D18246" s="21" t="s">
        <v>215191</v>
      </c>
      <c r="E18246" s="22">
        <v>87</v>
      </c>
      <c r="F18246" s="21" t="s">
        <v>179457</v>
      </c>
      <c r="G18246" s="22">
        <v>23</v>
      </c>
      <c r="H18246" s="22">
        <v>193</v>
      </c>
      <c r="I18246" s="21" t="s">
        <v>215192</v>
      </c>
    </row>
    <row r="18247" spans="1:9" ht="32" customHeight="1">
      <c r="A18247" s="19" t="s">
        <v>215193</v>
      </c>
      <c r="B18247" s="20" t="s">
        <v>182272</v>
      </c>
      <c r="C18247" s="22">
        <v>46</v>
      </c>
      <c r="D18247" s="21" t="s">
        <v>175323</v>
      </c>
      <c r="E18247" s="22">
        <v>52</v>
      </c>
      <c r="F18247" s="21" t="s">
        <v>169811</v>
      </c>
      <c r="G18247" s="22">
        <v>21</v>
      </c>
      <c r="H18247" s="22">
        <v>122</v>
      </c>
      <c r="I18247" s="21" t="s">
        <v>215194</v>
      </c>
    </row>
    <row r="18248" spans="1:9" ht="32" customHeight="1">
      <c r="A18248" s="19" t="s">
        <v>215195</v>
      </c>
      <c r="B18248" s="20" t="s">
        <v>175722</v>
      </c>
      <c r="C18248" s="22">
        <v>44</v>
      </c>
      <c r="D18248" s="21" t="s">
        <v>171528</v>
      </c>
      <c r="E18248" s="22">
        <v>30</v>
      </c>
      <c r="F18248" s="21" t="s">
        <v>174457</v>
      </c>
      <c r="G18248" s="22">
        <v>31</v>
      </c>
      <c r="H18248" s="22">
        <v>108</v>
      </c>
      <c r="I18248" s="21" t="s">
        <v>215196</v>
      </c>
    </row>
    <row r="18249" spans="1:9" ht="32" customHeight="1">
      <c r="A18249" s="19" t="s">
        <v>215197</v>
      </c>
      <c r="B18249" s="20" t="s">
        <v>172607</v>
      </c>
      <c r="C18249" s="22">
        <v>25</v>
      </c>
      <c r="D18249" s="21" t="s">
        <v>170266</v>
      </c>
      <c r="E18249" s="22">
        <v>11</v>
      </c>
      <c r="F18249" s="21" t="s">
        <v>169659</v>
      </c>
      <c r="G18249" s="22">
        <v>21</v>
      </c>
      <c r="H18249" s="22">
        <v>60</v>
      </c>
      <c r="I18249" s="21" t="s">
        <v>215198</v>
      </c>
    </row>
    <row r="18250" spans="1:9" ht="32" customHeight="1">
      <c r="A18250" s="19" t="s">
        <v>215199</v>
      </c>
      <c r="B18250" s="20" t="s">
        <v>215200</v>
      </c>
      <c r="C18250" s="22">
        <v>72</v>
      </c>
      <c r="D18250" s="21" t="s">
        <v>176562</v>
      </c>
      <c r="E18250" s="22">
        <v>9</v>
      </c>
      <c r="F18250" s="21" t="s">
        <v>182556</v>
      </c>
      <c r="G18250" s="22">
        <v>26</v>
      </c>
      <c r="H18250" s="22">
        <v>110</v>
      </c>
      <c r="I18250" s="21" t="s">
        <v>215201</v>
      </c>
    </row>
    <row r="18251" spans="1:9" ht="32" customHeight="1">
      <c r="A18251" s="19" t="s">
        <v>215202</v>
      </c>
      <c r="B18251" s="20" t="s">
        <v>183979</v>
      </c>
      <c r="C18251" s="22">
        <v>71</v>
      </c>
      <c r="D18251" s="21" t="s">
        <v>181283</v>
      </c>
      <c r="E18251" s="22">
        <v>65</v>
      </c>
      <c r="F18251" s="21" t="s">
        <v>170092</v>
      </c>
      <c r="G18251" s="22">
        <v>16</v>
      </c>
      <c r="H18251" s="22">
        <v>155</v>
      </c>
      <c r="I18251" s="21" t="s">
        <v>215203</v>
      </c>
    </row>
    <row r="18252" spans="1:9" ht="32" customHeight="1">
      <c r="A18252" s="19" t="s">
        <v>215204</v>
      </c>
      <c r="B18252" s="24">
        <v>40</v>
      </c>
      <c r="C18252" s="22">
        <v>50</v>
      </c>
      <c r="D18252" s="21" t="s">
        <v>188501</v>
      </c>
      <c r="E18252" s="22">
        <v>74</v>
      </c>
      <c r="F18252" s="21" t="s">
        <v>101568</v>
      </c>
      <c r="G18252" s="22">
        <v>1</v>
      </c>
      <c r="H18252" s="22">
        <v>128</v>
      </c>
      <c r="I18252" s="21" t="s">
        <v>215205</v>
      </c>
    </row>
    <row r="18253" spans="1:9" ht="32" customHeight="1">
      <c r="A18253" s="19" t="s">
        <v>215206</v>
      </c>
      <c r="B18253" s="20" t="s">
        <v>194998</v>
      </c>
      <c r="C18253" s="22">
        <v>49</v>
      </c>
      <c r="D18253" s="21" t="s">
        <v>172773</v>
      </c>
      <c r="E18253" s="22">
        <v>15</v>
      </c>
      <c r="F18253" s="21" t="s">
        <v>176483</v>
      </c>
      <c r="G18253" s="22">
        <v>3</v>
      </c>
      <c r="H18253" s="22">
        <v>70</v>
      </c>
      <c r="I18253" s="21" t="s">
        <v>215207</v>
      </c>
    </row>
    <row r="18254" spans="1:9" ht="32" customHeight="1">
      <c r="A18254" s="19" t="s">
        <v>215208</v>
      </c>
      <c r="B18254" s="24">
        <v>75</v>
      </c>
      <c r="C18254" s="22">
        <v>78</v>
      </c>
      <c r="D18254" s="21" t="s">
        <v>177971</v>
      </c>
      <c r="E18254" s="22">
        <v>23</v>
      </c>
      <c r="F18254" s="21" t="s">
        <v>170570</v>
      </c>
      <c r="G18254" s="22">
        <v>3</v>
      </c>
      <c r="H18254" s="22">
        <v>107</v>
      </c>
      <c r="I18254" s="21" t="s">
        <v>215209</v>
      </c>
    </row>
    <row r="18255" spans="1:9" ht="32" customHeight="1">
      <c r="A18255" s="19" t="s">
        <v>215210</v>
      </c>
      <c r="B18255" s="20" t="s">
        <v>200498</v>
      </c>
      <c r="C18255" s="22">
        <v>116</v>
      </c>
      <c r="D18255" s="21" t="s">
        <v>174893</v>
      </c>
      <c r="E18255" s="22">
        <v>6</v>
      </c>
      <c r="F18255" s="21" t="s">
        <v>187513</v>
      </c>
      <c r="G18255" s="22">
        <v>37</v>
      </c>
      <c r="H18255" s="22">
        <v>162</v>
      </c>
      <c r="I18255" s="21" t="s">
        <v>215211</v>
      </c>
    </row>
    <row r="18256" spans="1:9" ht="32" customHeight="1">
      <c r="A18256" s="19" t="s">
        <v>215212</v>
      </c>
      <c r="B18256" s="20" t="s">
        <v>170151</v>
      </c>
      <c r="C18256" s="22">
        <v>2</v>
      </c>
      <c r="D18256" s="21" t="s">
        <v>187143</v>
      </c>
      <c r="E18256" s="22">
        <v>162</v>
      </c>
      <c r="F18256" s="21" t="s">
        <v>182471</v>
      </c>
      <c r="G18256" s="22">
        <v>8</v>
      </c>
      <c r="H18256" s="22">
        <v>175</v>
      </c>
      <c r="I18256" s="21" t="s">
        <v>215213</v>
      </c>
    </row>
    <row r="18257" spans="1:9" ht="32" customHeight="1">
      <c r="A18257" s="19" t="s">
        <v>215214</v>
      </c>
      <c r="B18257" s="20" t="s">
        <v>172843</v>
      </c>
      <c r="C18257" s="22">
        <v>28</v>
      </c>
      <c r="D18257" s="22">
        <v>50</v>
      </c>
      <c r="E18257" s="22">
        <v>60</v>
      </c>
      <c r="F18257" s="21" t="s">
        <v>172844</v>
      </c>
      <c r="G18257" s="22">
        <v>32</v>
      </c>
      <c r="H18257" s="22">
        <v>123</v>
      </c>
      <c r="I18257" s="21" t="s">
        <v>215215</v>
      </c>
    </row>
    <row r="18258" spans="1:9" ht="32" customHeight="1">
      <c r="A18258" s="19" t="s">
        <v>215216</v>
      </c>
      <c r="B18258" s="20" t="s">
        <v>172843</v>
      </c>
      <c r="C18258" s="22">
        <v>28</v>
      </c>
      <c r="D18258" s="22">
        <v>50</v>
      </c>
      <c r="E18258" s="22">
        <v>60</v>
      </c>
      <c r="F18258" s="21" t="s">
        <v>172844</v>
      </c>
      <c r="G18258" s="22">
        <v>32</v>
      </c>
      <c r="H18258" s="22">
        <v>123</v>
      </c>
      <c r="I18258" s="21" t="s">
        <v>215217</v>
      </c>
    </row>
    <row r="18259" spans="1:9" ht="32" customHeight="1">
      <c r="A18259" s="19" t="s">
        <v>215218</v>
      </c>
      <c r="B18259" s="20" t="s">
        <v>172843</v>
      </c>
      <c r="C18259" s="22">
        <v>28</v>
      </c>
      <c r="D18259" s="22">
        <v>50</v>
      </c>
      <c r="E18259" s="22">
        <v>60</v>
      </c>
      <c r="F18259" s="21" t="s">
        <v>172844</v>
      </c>
      <c r="G18259" s="22">
        <v>32</v>
      </c>
      <c r="H18259" s="22">
        <v>123</v>
      </c>
      <c r="I18259" s="21" t="s">
        <v>215219</v>
      </c>
    </row>
    <row r="18260" spans="1:9" ht="32" customHeight="1">
      <c r="A18260" s="19" t="s">
        <v>215220</v>
      </c>
      <c r="B18260" s="20" t="s">
        <v>172843</v>
      </c>
      <c r="C18260" s="22">
        <v>28</v>
      </c>
      <c r="D18260" s="22">
        <v>50</v>
      </c>
      <c r="E18260" s="22">
        <v>60</v>
      </c>
      <c r="F18260" s="21" t="s">
        <v>172844</v>
      </c>
      <c r="G18260" s="22">
        <v>32</v>
      </c>
      <c r="H18260" s="22">
        <v>123</v>
      </c>
      <c r="I18260" s="21" t="s">
        <v>215221</v>
      </c>
    </row>
    <row r="18261" spans="1:9" ht="32" customHeight="1">
      <c r="A18261" s="19" t="s">
        <v>215222</v>
      </c>
      <c r="B18261" s="20" t="s">
        <v>209876</v>
      </c>
      <c r="C18261" s="22">
        <v>79</v>
      </c>
      <c r="D18261" s="21" t="s">
        <v>179746</v>
      </c>
      <c r="E18261" s="22">
        <v>83</v>
      </c>
      <c r="F18261" s="21" t="s">
        <v>174558</v>
      </c>
      <c r="G18261" s="22">
        <v>28</v>
      </c>
      <c r="H18261" s="22">
        <v>193</v>
      </c>
      <c r="I18261" s="21" t="s">
        <v>215223</v>
      </c>
    </row>
    <row r="18262" spans="1:9" ht="32" customHeight="1">
      <c r="A18262" s="19" t="s">
        <v>215224</v>
      </c>
      <c r="B18262" s="20" t="s">
        <v>187587</v>
      </c>
      <c r="C18262" s="22">
        <v>92</v>
      </c>
      <c r="D18262" s="21" t="s">
        <v>172402</v>
      </c>
      <c r="E18262" s="22">
        <v>54</v>
      </c>
      <c r="F18262" s="21" t="s">
        <v>172883</v>
      </c>
      <c r="G18262" s="22">
        <v>1</v>
      </c>
      <c r="H18262" s="22">
        <v>150</v>
      </c>
      <c r="I18262" s="21" t="s">
        <v>215225</v>
      </c>
    </row>
    <row r="18263" spans="1:9" ht="44" customHeight="1">
      <c r="A18263" s="19" t="s">
        <v>215226</v>
      </c>
      <c r="B18263" s="24">
        <v>13</v>
      </c>
      <c r="C18263" s="22">
        <v>13</v>
      </c>
      <c r="D18263" s="22">
        <v>76</v>
      </c>
      <c r="E18263" s="22">
        <v>76</v>
      </c>
      <c r="F18263" s="22">
        <v>11</v>
      </c>
      <c r="G18263" s="22">
        <v>11</v>
      </c>
      <c r="H18263" s="22">
        <v>103</v>
      </c>
      <c r="I18263" s="21" t="s">
        <v>215227</v>
      </c>
    </row>
    <row r="18264" spans="1:9" ht="44" customHeight="1">
      <c r="A18264" s="19" t="s">
        <v>215228</v>
      </c>
      <c r="B18264" s="20" t="s">
        <v>173734</v>
      </c>
      <c r="C18264" s="22">
        <v>48</v>
      </c>
      <c r="D18264" s="21" t="s">
        <v>172235</v>
      </c>
      <c r="E18264" s="22">
        <v>87</v>
      </c>
      <c r="F18264" s="21" t="s">
        <v>169972</v>
      </c>
      <c r="G18264" s="22">
        <v>12</v>
      </c>
      <c r="H18264" s="22">
        <v>150</v>
      </c>
      <c r="I18264" s="21" t="s">
        <v>215229</v>
      </c>
    </row>
    <row r="18265" spans="1:9" ht="32" customHeight="1">
      <c r="A18265" s="19" t="s">
        <v>215230</v>
      </c>
      <c r="B18265" s="20" t="s">
        <v>190024</v>
      </c>
      <c r="C18265" s="22">
        <v>32</v>
      </c>
      <c r="D18265" s="21" t="s">
        <v>215231</v>
      </c>
      <c r="E18265" s="22">
        <v>110</v>
      </c>
      <c r="F18265" s="21" t="s">
        <v>192322</v>
      </c>
      <c r="G18265" s="22">
        <v>7</v>
      </c>
      <c r="H18265" s="22">
        <v>152</v>
      </c>
      <c r="I18265" s="21" t="s">
        <v>215232</v>
      </c>
    </row>
    <row r="18266" spans="1:9" ht="44" customHeight="1">
      <c r="A18266" s="19" t="s">
        <v>215233</v>
      </c>
      <c r="B18266" s="20" t="s">
        <v>170059</v>
      </c>
      <c r="C18266" s="22">
        <v>16</v>
      </c>
      <c r="D18266" s="21" t="s">
        <v>183246</v>
      </c>
      <c r="E18266" s="22">
        <v>129</v>
      </c>
      <c r="F18266" s="21" t="s">
        <v>173566</v>
      </c>
      <c r="G18266" s="22">
        <v>35</v>
      </c>
      <c r="H18266" s="22">
        <v>183</v>
      </c>
      <c r="I18266" s="21" t="s">
        <v>215234</v>
      </c>
    </row>
    <row r="18267" spans="1:9" ht="44" customHeight="1">
      <c r="A18267" s="19" t="s">
        <v>215235</v>
      </c>
      <c r="B18267" s="24">
        <v>0</v>
      </c>
      <c r="C18267" s="22">
        <v>0</v>
      </c>
      <c r="D18267" s="21" t="s">
        <v>173588</v>
      </c>
      <c r="E18267" s="22">
        <v>61</v>
      </c>
      <c r="F18267" s="21" t="s">
        <v>171072</v>
      </c>
      <c r="G18267" s="22">
        <v>20</v>
      </c>
      <c r="H18267" s="22">
        <v>84</v>
      </c>
      <c r="I18267" s="21" t="s">
        <v>215236</v>
      </c>
    </row>
    <row r="18268" spans="1:9" ht="32" customHeight="1">
      <c r="A18268" s="19" t="s">
        <v>215237</v>
      </c>
      <c r="B18268" s="20" t="s">
        <v>170490</v>
      </c>
      <c r="C18268" s="22">
        <v>9</v>
      </c>
      <c r="D18268" s="21" t="s">
        <v>173015</v>
      </c>
      <c r="E18268" s="22">
        <v>129</v>
      </c>
      <c r="F18268" s="21" t="s">
        <v>172848</v>
      </c>
      <c r="G18268" s="22">
        <v>27</v>
      </c>
      <c r="H18268" s="22">
        <v>168</v>
      </c>
      <c r="I18268" s="21" t="s">
        <v>215238</v>
      </c>
    </row>
    <row r="18269" spans="1:9" ht="44" customHeight="1">
      <c r="A18269" s="19" t="s">
        <v>215239</v>
      </c>
      <c r="B18269" s="24">
        <v>92</v>
      </c>
      <c r="C18269" s="22">
        <v>69</v>
      </c>
      <c r="D18269" s="22">
        <v>0</v>
      </c>
      <c r="E18269" s="22">
        <v>0</v>
      </c>
      <c r="F18269" s="22">
        <v>8</v>
      </c>
      <c r="G18269" s="22">
        <v>6</v>
      </c>
      <c r="H18269" s="22">
        <v>78</v>
      </c>
      <c r="I18269" s="21" t="s">
        <v>215240</v>
      </c>
    </row>
    <row r="18270" spans="1:9" ht="44" customHeight="1">
      <c r="A18270" s="19" t="s">
        <v>215241</v>
      </c>
      <c r="B18270" s="20" t="s">
        <v>170088</v>
      </c>
      <c r="C18270" s="22">
        <v>85</v>
      </c>
      <c r="D18270" s="21" t="s">
        <v>170680</v>
      </c>
      <c r="E18270" s="22">
        <v>3</v>
      </c>
      <c r="F18270" s="21" t="s">
        <v>174075</v>
      </c>
      <c r="G18270" s="22">
        <v>2</v>
      </c>
      <c r="H18270" s="22">
        <v>93</v>
      </c>
      <c r="I18270" s="21" t="s">
        <v>215242</v>
      </c>
    </row>
    <row r="18271" spans="1:9" ht="32" customHeight="1">
      <c r="A18271" s="19" t="s">
        <v>215243</v>
      </c>
      <c r="B18271" s="20" t="s">
        <v>170999</v>
      </c>
      <c r="C18271" s="22">
        <v>39</v>
      </c>
      <c r="D18271" s="21" t="s">
        <v>169673</v>
      </c>
      <c r="E18271" s="22">
        <v>44</v>
      </c>
      <c r="F18271" s="21" t="s">
        <v>191533</v>
      </c>
      <c r="G18271" s="22">
        <v>60</v>
      </c>
      <c r="H18271" s="22">
        <v>146</v>
      </c>
      <c r="I18271" s="21" t="s">
        <v>215244</v>
      </c>
    </row>
    <row r="18272" spans="1:9" ht="44" customHeight="1">
      <c r="A18272" s="19" t="s">
        <v>215245</v>
      </c>
      <c r="B18272" s="20" t="s">
        <v>173403</v>
      </c>
      <c r="C18272" s="22">
        <v>36</v>
      </c>
      <c r="D18272" s="21" t="s">
        <v>177515</v>
      </c>
      <c r="E18272" s="22">
        <v>15</v>
      </c>
      <c r="F18272" s="21" t="s">
        <v>170227</v>
      </c>
      <c r="G18272" s="22">
        <v>48</v>
      </c>
      <c r="H18272" s="22">
        <v>102</v>
      </c>
      <c r="I18272" s="21" t="s">
        <v>215246</v>
      </c>
    </row>
    <row r="18273" spans="1:9" ht="44" customHeight="1">
      <c r="A18273" s="19" t="s">
        <v>215247</v>
      </c>
      <c r="B18273" s="24">
        <v>50</v>
      </c>
      <c r="C18273" s="22">
        <v>41</v>
      </c>
      <c r="D18273" s="21" t="s">
        <v>171263</v>
      </c>
      <c r="E18273" s="22">
        <v>8</v>
      </c>
      <c r="F18273" s="21" t="s">
        <v>184606</v>
      </c>
      <c r="G18273" s="22">
        <v>33</v>
      </c>
      <c r="H18273" s="22">
        <v>85</v>
      </c>
      <c r="I18273" s="21" t="s">
        <v>215248</v>
      </c>
    </row>
    <row r="18274" spans="1:9" ht="32" customHeight="1">
      <c r="A18274" s="19" t="s">
        <v>215249</v>
      </c>
      <c r="B18274" s="20" t="s">
        <v>171003</v>
      </c>
      <c r="C18274" s="22">
        <v>27</v>
      </c>
      <c r="D18274" s="21" t="s">
        <v>171002</v>
      </c>
      <c r="E18274" s="22">
        <v>69</v>
      </c>
      <c r="F18274" s="21" t="s">
        <v>170971</v>
      </c>
      <c r="G18274" s="22">
        <v>6</v>
      </c>
      <c r="H18274" s="22">
        <v>105</v>
      </c>
      <c r="I18274" s="21" t="s">
        <v>215250</v>
      </c>
    </row>
    <row r="18275" spans="1:9" ht="32" customHeight="1">
      <c r="A18275" s="19" t="s">
        <v>215251</v>
      </c>
      <c r="B18275" s="20" t="s">
        <v>171003</v>
      </c>
      <c r="C18275" s="22">
        <v>27</v>
      </c>
      <c r="D18275" s="21" t="s">
        <v>171002</v>
      </c>
      <c r="E18275" s="22">
        <v>69</v>
      </c>
      <c r="F18275" s="21" t="s">
        <v>170971</v>
      </c>
      <c r="G18275" s="22">
        <v>6</v>
      </c>
      <c r="H18275" s="22">
        <v>105</v>
      </c>
      <c r="I18275" s="21" t="s">
        <v>215252</v>
      </c>
    </row>
    <row r="18276" spans="1:9" ht="32" customHeight="1">
      <c r="A18276" s="19" t="s">
        <v>215253</v>
      </c>
      <c r="B18276" s="20" t="s">
        <v>171003</v>
      </c>
      <c r="C18276" s="22">
        <v>27</v>
      </c>
      <c r="D18276" s="21" t="s">
        <v>171002</v>
      </c>
      <c r="E18276" s="22">
        <v>69</v>
      </c>
      <c r="F18276" s="21" t="s">
        <v>170971</v>
      </c>
      <c r="G18276" s="22">
        <v>6</v>
      </c>
      <c r="H18276" s="22">
        <v>105</v>
      </c>
      <c r="I18276" s="21" t="s">
        <v>215254</v>
      </c>
    </row>
    <row r="18277" spans="1:9" ht="32" customHeight="1">
      <c r="A18277" s="19" t="s">
        <v>215255</v>
      </c>
      <c r="B18277" s="20" t="s">
        <v>215256</v>
      </c>
      <c r="C18277" s="22">
        <v>77</v>
      </c>
      <c r="D18277" s="21" t="s">
        <v>215257</v>
      </c>
      <c r="E18277" s="22">
        <v>23</v>
      </c>
      <c r="F18277" s="21" t="s">
        <v>170408</v>
      </c>
      <c r="G18277" s="22">
        <v>80</v>
      </c>
      <c r="H18277" s="22">
        <v>183</v>
      </c>
      <c r="I18277" s="21" t="s">
        <v>215258</v>
      </c>
    </row>
    <row r="18278" spans="1:9" ht="32" customHeight="1">
      <c r="A18278" s="19" t="s">
        <v>215259</v>
      </c>
      <c r="B18278" s="20" t="s">
        <v>175767</v>
      </c>
      <c r="C18278" s="22">
        <v>25</v>
      </c>
      <c r="D18278" s="21" t="s">
        <v>177959</v>
      </c>
      <c r="E18278" s="22">
        <v>58</v>
      </c>
      <c r="F18278" s="21" t="s">
        <v>170285</v>
      </c>
      <c r="G18278" s="22">
        <v>39</v>
      </c>
      <c r="H18278" s="22">
        <v>125</v>
      </c>
      <c r="I18278" s="21" t="s">
        <v>215260</v>
      </c>
    </row>
    <row r="18279" spans="1:9" ht="32" customHeight="1">
      <c r="A18279" s="19" t="s">
        <v>215261</v>
      </c>
      <c r="B18279" s="20" t="s">
        <v>172028</v>
      </c>
      <c r="C18279" s="22">
        <v>2</v>
      </c>
      <c r="D18279" s="21" t="s">
        <v>172029</v>
      </c>
      <c r="E18279" s="22">
        <v>74</v>
      </c>
      <c r="F18279" s="21" t="s">
        <v>172028</v>
      </c>
      <c r="G18279" s="22">
        <v>2</v>
      </c>
      <c r="H18279" s="22">
        <v>81</v>
      </c>
      <c r="I18279" s="21" t="s">
        <v>215262</v>
      </c>
    </row>
    <row r="18280" spans="1:9" ht="32" customHeight="1">
      <c r="A18280" s="19" t="s">
        <v>215263</v>
      </c>
      <c r="B18280" s="20" t="s">
        <v>174225</v>
      </c>
      <c r="C18280" s="22">
        <v>2</v>
      </c>
      <c r="D18280" s="21" t="s">
        <v>189282</v>
      </c>
      <c r="E18280" s="22">
        <v>69</v>
      </c>
      <c r="F18280" s="22">
        <v>0</v>
      </c>
      <c r="G18280" s="22">
        <v>0</v>
      </c>
      <c r="H18280" s="22">
        <v>74</v>
      </c>
      <c r="I18280" s="21" t="s">
        <v>215264</v>
      </c>
    </row>
    <row r="18281" spans="1:9" ht="32" customHeight="1">
      <c r="A18281" s="19" t="s">
        <v>215265</v>
      </c>
      <c r="B18281" s="20" t="s">
        <v>173137</v>
      </c>
      <c r="C18281" s="22">
        <v>10</v>
      </c>
      <c r="D18281" s="21" t="s">
        <v>183249</v>
      </c>
      <c r="E18281" s="22">
        <v>145</v>
      </c>
      <c r="F18281" s="21" t="s">
        <v>173137</v>
      </c>
      <c r="G18281" s="22">
        <v>10</v>
      </c>
      <c r="H18281" s="22">
        <v>168</v>
      </c>
      <c r="I18281" s="21" t="s">
        <v>215266</v>
      </c>
    </row>
    <row r="18282" spans="1:9" ht="32" customHeight="1">
      <c r="A18282" s="19" t="s">
        <v>215267</v>
      </c>
      <c r="B18282" s="20" t="s">
        <v>215268</v>
      </c>
      <c r="C18282" s="22">
        <v>54</v>
      </c>
      <c r="D18282" s="21" t="s">
        <v>194267</v>
      </c>
      <c r="E18282" s="22">
        <v>79</v>
      </c>
      <c r="F18282" s="21" t="s">
        <v>171381</v>
      </c>
      <c r="G18282" s="22">
        <v>34</v>
      </c>
      <c r="H18282" s="22">
        <v>170</v>
      </c>
      <c r="I18282" s="21" t="s">
        <v>215269</v>
      </c>
    </row>
    <row r="18283" spans="1:9" ht="32" customHeight="1">
      <c r="A18283" s="19" t="s">
        <v>215270</v>
      </c>
      <c r="B18283" s="24">
        <v>15</v>
      </c>
      <c r="C18283" s="22">
        <v>18</v>
      </c>
      <c r="D18283" s="21" t="s">
        <v>191714</v>
      </c>
      <c r="E18283" s="22">
        <v>91</v>
      </c>
      <c r="F18283" s="21" t="s">
        <v>182605</v>
      </c>
      <c r="G18283" s="22">
        <v>11</v>
      </c>
      <c r="H18283" s="22">
        <v>123</v>
      </c>
      <c r="I18283" s="21" t="s">
        <v>215271</v>
      </c>
    </row>
    <row r="18284" spans="1:9" ht="32" customHeight="1">
      <c r="A18284" s="19" t="s">
        <v>215272</v>
      </c>
      <c r="B18284" s="24">
        <v>0</v>
      </c>
      <c r="C18284" s="22">
        <v>0</v>
      </c>
      <c r="D18284" s="22">
        <v>100</v>
      </c>
      <c r="E18284" s="22">
        <v>146</v>
      </c>
      <c r="F18284" s="22">
        <v>0</v>
      </c>
      <c r="G18284" s="22">
        <v>0</v>
      </c>
      <c r="H18284" s="22">
        <v>149</v>
      </c>
      <c r="I18284" s="21" t="s">
        <v>215273</v>
      </c>
    </row>
    <row r="18285" spans="1:9" ht="32" customHeight="1">
      <c r="A18285" s="19" t="s">
        <v>215274</v>
      </c>
      <c r="B18285" s="24">
        <v>8</v>
      </c>
      <c r="C18285" s="22">
        <v>6</v>
      </c>
      <c r="D18285" s="22">
        <v>88</v>
      </c>
      <c r="E18285" s="22">
        <v>66</v>
      </c>
      <c r="F18285" s="22">
        <v>4</v>
      </c>
      <c r="G18285" s="22">
        <v>3</v>
      </c>
      <c r="H18285" s="22">
        <v>78</v>
      </c>
      <c r="I18285" s="21" t="s">
        <v>215275</v>
      </c>
    </row>
    <row r="18286" spans="1:9" ht="32" customHeight="1">
      <c r="A18286" s="19" t="s">
        <v>215276</v>
      </c>
      <c r="B18286" s="20" t="s">
        <v>177982</v>
      </c>
      <c r="C18286" s="22">
        <v>35</v>
      </c>
      <c r="D18286" s="21" t="s">
        <v>175160</v>
      </c>
      <c r="E18286" s="22">
        <v>14</v>
      </c>
      <c r="F18286" s="21" t="s">
        <v>190591</v>
      </c>
      <c r="G18286" s="22">
        <v>54</v>
      </c>
      <c r="H18286" s="22">
        <v>106</v>
      </c>
      <c r="I18286" s="21" t="s">
        <v>215277</v>
      </c>
    </row>
    <row r="18287" spans="1:9" ht="32" customHeight="1">
      <c r="A18287" s="19" t="s">
        <v>215278</v>
      </c>
      <c r="B18287" s="20" t="s">
        <v>170417</v>
      </c>
      <c r="C18287" s="22">
        <v>43</v>
      </c>
      <c r="D18287" s="21" t="s">
        <v>169647</v>
      </c>
      <c r="E18287" s="22">
        <v>3</v>
      </c>
      <c r="F18287" s="21" t="s">
        <v>170298</v>
      </c>
      <c r="G18287" s="22">
        <v>1</v>
      </c>
      <c r="H18287" s="22">
        <v>50</v>
      </c>
      <c r="I18287" s="21" t="s">
        <v>215279</v>
      </c>
    </row>
    <row r="18288" spans="1:9" ht="32" customHeight="1">
      <c r="A18288" s="19" t="s">
        <v>215280</v>
      </c>
      <c r="B18288" s="20" t="s">
        <v>173002</v>
      </c>
      <c r="C18288" s="22">
        <v>35</v>
      </c>
      <c r="D18288" s="21" t="s">
        <v>172809</v>
      </c>
      <c r="E18288" s="22">
        <v>27</v>
      </c>
      <c r="F18288" s="21" t="s">
        <v>170250</v>
      </c>
      <c r="G18288" s="22">
        <v>31</v>
      </c>
      <c r="H18288" s="22">
        <v>96</v>
      </c>
      <c r="I18288" s="21" t="s">
        <v>215281</v>
      </c>
    </row>
    <row r="18289" spans="1:9" ht="32" customHeight="1">
      <c r="A18289" s="19" t="s">
        <v>215282</v>
      </c>
      <c r="B18289" s="20" t="s">
        <v>176483</v>
      </c>
      <c r="C18289" s="22">
        <v>3</v>
      </c>
      <c r="D18289" s="21" t="s">
        <v>170618</v>
      </c>
      <c r="E18289" s="22">
        <v>59</v>
      </c>
      <c r="F18289" s="21" t="s">
        <v>171689</v>
      </c>
      <c r="G18289" s="22">
        <v>5</v>
      </c>
      <c r="H18289" s="22">
        <v>70</v>
      </c>
      <c r="I18289" s="21" t="s">
        <v>215283</v>
      </c>
    </row>
    <row r="18290" spans="1:9" ht="44" customHeight="1">
      <c r="A18290" s="19" t="s">
        <v>215284</v>
      </c>
      <c r="B18290" s="20" t="s">
        <v>182948</v>
      </c>
      <c r="C18290" s="22">
        <v>71</v>
      </c>
      <c r="D18290" s="21" t="s">
        <v>173338</v>
      </c>
      <c r="E18290" s="22">
        <v>18</v>
      </c>
      <c r="F18290" s="21" t="s">
        <v>171011</v>
      </c>
      <c r="G18290" s="22">
        <v>17</v>
      </c>
      <c r="H18290" s="22">
        <v>109</v>
      </c>
      <c r="I18290" s="21" t="s">
        <v>215285</v>
      </c>
    </row>
    <row r="18291" spans="1:9" ht="44" customHeight="1">
      <c r="A18291" s="19" t="s">
        <v>215286</v>
      </c>
      <c r="B18291" s="20" t="s">
        <v>184964</v>
      </c>
      <c r="C18291" s="22">
        <v>54</v>
      </c>
      <c r="D18291" s="21" t="s">
        <v>172856</v>
      </c>
      <c r="E18291" s="22">
        <v>18</v>
      </c>
      <c r="F18291" s="21" t="s">
        <v>185649</v>
      </c>
      <c r="G18291" s="22">
        <v>7</v>
      </c>
      <c r="H18291" s="22">
        <v>82</v>
      </c>
      <c r="I18291" s="21" t="s">
        <v>215287</v>
      </c>
    </row>
    <row r="18292" spans="1:9" ht="32" customHeight="1">
      <c r="A18292" s="19" t="s">
        <v>215288</v>
      </c>
      <c r="B18292" s="20" t="s">
        <v>170144</v>
      </c>
      <c r="C18292" s="22">
        <v>23</v>
      </c>
      <c r="D18292" s="21" t="s">
        <v>171590</v>
      </c>
      <c r="E18292" s="22">
        <v>40</v>
      </c>
      <c r="F18292" s="21" t="s">
        <v>14588</v>
      </c>
      <c r="G18292" s="22">
        <v>9</v>
      </c>
      <c r="H18292" s="22">
        <v>75</v>
      </c>
      <c r="I18292" s="21" t="s">
        <v>215289</v>
      </c>
    </row>
    <row r="18293" spans="1:9" ht="32" customHeight="1">
      <c r="A18293" s="19" t="s">
        <v>215290</v>
      </c>
      <c r="B18293" s="20" t="s">
        <v>14588</v>
      </c>
      <c r="C18293" s="22">
        <v>14</v>
      </c>
      <c r="D18293" s="21" t="s">
        <v>176729</v>
      </c>
      <c r="E18293" s="22">
        <v>51</v>
      </c>
      <c r="F18293" s="21" t="s">
        <v>183261</v>
      </c>
      <c r="G18293" s="22">
        <v>47</v>
      </c>
      <c r="H18293" s="22">
        <v>115</v>
      </c>
      <c r="I18293" s="21" t="s">
        <v>215291</v>
      </c>
    </row>
    <row r="18294" spans="1:9" ht="32" customHeight="1">
      <c r="A18294" s="19" t="s">
        <v>215292</v>
      </c>
      <c r="B18294" s="20" t="s">
        <v>175007</v>
      </c>
      <c r="C18294" s="22">
        <v>4</v>
      </c>
      <c r="D18294" s="21" t="s">
        <v>178251</v>
      </c>
      <c r="E18294" s="22">
        <v>34</v>
      </c>
      <c r="F18294" s="21" t="s">
        <v>187564</v>
      </c>
      <c r="G18294" s="22">
        <v>53</v>
      </c>
      <c r="H18294" s="22">
        <v>94</v>
      </c>
      <c r="I18294" s="21" t="s">
        <v>215293</v>
      </c>
    </row>
    <row r="18295" spans="1:9" ht="32" customHeight="1">
      <c r="A18295" s="19" t="s">
        <v>215294</v>
      </c>
      <c r="B18295" s="20" t="s">
        <v>182927</v>
      </c>
      <c r="C18295" s="22">
        <v>66</v>
      </c>
      <c r="D18295" s="21" t="s">
        <v>171272</v>
      </c>
      <c r="E18295" s="22">
        <v>12</v>
      </c>
      <c r="F18295" s="21" t="s">
        <v>172149</v>
      </c>
      <c r="G18295" s="22">
        <v>8</v>
      </c>
      <c r="H18295" s="22">
        <v>89</v>
      </c>
      <c r="I18295" s="21" t="s">
        <v>215295</v>
      </c>
    </row>
    <row r="18296" spans="1:9" ht="32" customHeight="1">
      <c r="A18296" s="19" t="s">
        <v>215296</v>
      </c>
      <c r="B18296" s="20" t="s">
        <v>183954</v>
      </c>
      <c r="C18296" s="22">
        <v>52</v>
      </c>
      <c r="D18296" s="21" t="s">
        <v>174238</v>
      </c>
      <c r="E18296" s="22">
        <v>12</v>
      </c>
      <c r="F18296" s="21" t="s">
        <v>177160</v>
      </c>
      <c r="G18296" s="22">
        <v>7</v>
      </c>
      <c r="H18296" s="22">
        <v>74</v>
      </c>
      <c r="I18296" s="21" t="s">
        <v>215297</v>
      </c>
    </row>
    <row r="18297" spans="1:9" ht="32" customHeight="1">
      <c r="A18297" s="19" t="s">
        <v>215298</v>
      </c>
      <c r="B18297" s="20" t="s">
        <v>214046</v>
      </c>
      <c r="C18297" s="22">
        <v>53</v>
      </c>
      <c r="D18297" s="21" t="s">
        <v>215299</v>
      </c>
      <c r="E18297" s="22">
        <v>105</v>
      </c>
      <c r="F18297" s="21" t="s">
        <v>171747</v>
      </c>
      <c r="G18297" s="22">
        <v>20</v>
      </c>
      <c r="H18297" s="22">
        <v>181</v>
      </c>
      <c r="I18297" s="21" t="s">
        <v>215300</v>
      </c>
    </row>
    <row r="18298" spans="1:9" ht="32" customHeight="1">
      <c r="A18298" s="19" t="s">
        <v>215301</v>
      </c>
      <c r="B18298" s="20" t="s">
        <v>171177</v>
      </c>
      <c r="C18298" s="22">
        <v>15</v>
      </c>
      <c r="D18298" s="21" t="s">
        <v>170134</v>
      </c>
      <c r="E18298" s="22">
        <v>54</v>
      </c>
      <c r="F18298" s="21" t="s">
        <v>175213</v>
      </c>
      <c r="G18298" s="22">
        <v>12</v>
      </c>
      <c r="H18298" s="22">
        <v>84</v>
      </c>
      <c r="I18298" s="21" t="s">
        <v>215302</v>
      </c>
    </row>
    <row r="18299" spans="1:9" ht="32" customHeight="1">
      <c r="A18299" s="19" t="s">
        <v>215303</v>
      </c>
      <c r="B18299" s="20" t="s">
        <v>190341</v>
      </c>
      <c r="C18299" s="22">
        <v>47</v>
      </c>
      <c r="D18299" s="21" t="s">
        <v>170012</v>
      </c>
      <c r="E18299" s="22">
        <v>5</v>
      </c>
      <c r="F18299" s="21" t="s">
        <v>178096</v>
      </c>
      <c r="G18299" s="22">
        <v>19</v>
      </c>
      <c r="H18299" s="22">
        <v>74</v>
      </c>
      <c r="I18299" s="21" t="s">
        <v>215304</v>
      </c>
    </row>
    <row r="18300" spans="1:9" ht="32" customHeight="1">
      <c r="A18300" s="19" t="s">
        <v>215305</v>
      </c>
      <c r="B18300" s="24">
        <v>0</v>
      </c>
      <c r="C18300" s="22">
        <v>0</v>
      </c>
      <c r="D18300" s="21" t="s">
        <v>187302</v>
      </c>
      <c r="E18300" s="22">
        <v>73</v>
      </c>
      <c r="F18300" s="21" t="s">
        <v>175253</v>
      </c>
      <c r="G18300" s="22">
        <v>3</v>
      </c>
      <c r="H18300" s="22">
        <v>79</v>
      </c>
      <c r="I18300" s="21" t="s">
        <v>215306</v>
      </c>
    </row>
    <row r="18301" spans="1:9" ht="32" customHeight="1">
      <c r="A18301" s="19" t="s">
        <v>215307</v>
      </c>
      <c r="B18301" s="20" t="s">
        <v>179560</v>
      </c>
      <c r="C18301" s="22">
        <v>18</v>
      </c>
      <c r="D18301" s="21" t="s">
        <v>204569</v>
      </c>
      <c r="E18301" s="22">
        <v>92</v>
      </c>
      <c r="F18301" s="21" t="s">
        <v>200117</v>
      </c>
      <c r="G18301" s="22">
        <v>27</v>
      </c>
      <c r="H18301" s="22">
        <v>140</v>
      </c>
      <c r="I18301" s="21" t="s">
        <v>215308</v>
      </c>
    </row>
    <row r="18302" spans="1:9" ht="32" customHeight="1">
      <c r="A18302" s="19" t="s">
        <v>215309</v>
      </c>
      <c r="B18302" s="20" t="s">
        <v>186454</v>
      </c>
      <c r="C18302" s="22">
        <v>53</v>
      </c>
      <c r="D18302" s="21" t="s">
        <v>171314</v>
      </c>
      <c r="E18302" s="22">
        <v>61</v>
      </c>
      <c r="F18302" s="21" t="s">
        <v>187567</v>
      </c>
      <c r="G18302" s="22">
        <v>20</v>
      </c>
      <c r="H18302" s="22">
        <v>137</v>
      </c>
      <c r="I18302" s="21" t="s">
        <v>215310</v>
      </c>
    </row>
    <row r="18303" spans="1:9" ht="44" customHeight="1">
      <c r="A18303" s="19" t="s">
        <v>215311</v>
      </c>
      <c r="B18303" s="20" t="s">
        <v>171695</v>
      </c>
      <c r="C18303" s="22">
        <v>4</v>
      </c>
      <c r="D18303" s="21" t="s">
        <v>174497</v>
      </c>
      <c r="E18303" s="22">
        <v>125</v>
      </c>
      <c r="F18303" s="22">
        <v>0</v>
      </c>
      <c r="G18303" s="22">
        <v>0</v>
      </c>
      <c r="H18303" s="22">
        <v>132</v>
      </c>
      <c r="I18303" s="21" t="s">
        <v>215312</v>
      </c>
    </row>
    <row r="18304" spans="1:9" ht="44" customHeight="1">
      <c r="A18304" s="19" t="s">
        <v>215313</v>
      </c>
      <c r="B18304" s="20" t="s">
        <v>213695</v>
      </c>
      <c r="C18304" s="22">
        <v>2</v>
      </c>
      <c r="D18304" s="21" t="s">
        <v>215314</v>
      </c>
      <c r="E18304" s="22">
        <v>166</v>
      </c>
      <c r="F18304" s="21" t="s">
        <v>169713</v>
      </c>
      <c r="G18304" s="22">
        <v>9</v>
      </c>
      <c r="H18304" s="22">
        <v>180</v>
      </c>
      <c r="I18304" s="21" t="s">
        <v>215315</v>
      </c>
    </row>
    <row r="18305" spans="1:9" ht="32" customHeight="1">
      <c r="A18305" s="19" t="s">
        <v>215316</v>
      </c>
      <c r="B18305" s="40">
        <v>5625</v>
      </c>
      <c r="C18305" s="22">
        <v>9</v>
      </c>
      <c r="D18305" s="21" t="s">
        <v>162956</v>
      </c>
      <c r="E18305" s="22">
        <v>132</v>
      </c>
      <c r="F18305" s="39">
        <v>11875</v>
      </c>
      <c r="G18305" s="22">
        <v>19</v>
      </c>
      <c r="H18305" s="22">
        <v>163</v>
      </c>
      <c r="I18305" s="21" t="s">
        <v>215317</v>
      </c>
    </row>
    <row r="18306" spans="1:9" ht="32" customHeight="1">
      <c r="A18306" s="19" t="s">
        <v>215318</v>
      </c>
      <c r="B18306" s="20" t="s">
        <v>181188</v>
      </c>
      <c r="C18306" s="22">
        <v>37</v>
      </c>
      <c r="D18306" s="21" t="s">
        <v>170106</v>
      </c>
      <c r="E18306" s="22">
        <v>132</v>
      </c>
      <c r="F18306" s="21" t="s">
        <v>170076</v>
      </c>
      <c r="G18306" s="22">
        <v>23</v>
      </c>
      <c r="H18306" s="22">
        <v>195</v>
      </c>
      <c r="I18306" s="21" t="s">
        <v>215319</v>
      </c>
    </row>
    <row r="18307" spans="1:9" ht="32" customHeight="1">
      <c r="A18307" s="19" t="s">
        <v>215320</v>
      </c>
      <c r="B18307" s="20" t="s">
        <v>187407</v>
      </c>
      <c r="C18307" s="22">
        <v>79</v>
      </c>
      <c r="D18307" s="21" t="s">
        <v>183189</v>
      </c>
      <c r="E18307" s="22">
        <v>20</v>
      </c>
      <c r="F18307" s="21" t="s">
        <v>175972</v>
      </c>
      <c r="G18307" s="22">
        <v>14</v>
      </c>
      <c r="H18307" s="22">
        <v>116</v>
      </c>
      <c r="I18307" s="21" t="s">
        <v>215321</v>
      </c>
    </row>
    <row r="18308" spans="1:9" ht="32" customHeight="1">
      <c r="A18308" s="19" t="s">
        <v>215322</v>
      </c>
      <c r="B18308" s="20" t="s">
        <v>175625</v>
      </c>
      <c r="C18308" s="22">
        <v>43</v>
      </c>
      <c r="D18308" s="22">
        <v>0</v>
      </c>
      <c r="E18308" s="22">
        <v>0</v>
      </c>
      <c r="F18308" s="21" t="s">
        <v>173380</v>
      </c>
      <c r="G18308" s="22">
        <v>5</v>
      </c>
      <c r="H18308" s="22">
        <v>51</v>
      </c>
      <c r="I18308" s="21" t="s">
        <v>215323</v>
      </c>
    </row>
    <row r="18309" spans="1:9" ht="32" customHeight="1">
      <c r="A18309" s="19" t="s">
        <v>215324</v>
      </c>
      <c r="B18309" s="20" t="s">
        <v>215200</v>
      </c>
      <c r="C18309" s="22">
        <v>72</v>
      </c>
      <c r="D18309" s="21" t="s">
        <v>191158</v>
      </c>
      <c r="E18309" s="22">
        <v>30</v>
      </c>
      <c r="F18309" s="21" t="s">
        <v>171930</v>
      </c>
      <c r="G18309" s="22">
        <v>5</v>
      </c>
      <c r="H18309" s="22">
        <v>110</v>
      </c>
      <c r="I18309" s="21" t="s">
        <v>215325</v>
      </c>
    </row>
    <row r="18310" spans="1:9" ht="32" customHeight="1">
      <c r="A18310" s="19" t="s">
        <v>215326</v>
      </c>
      <c r="B18310" s="20" t="s">
        <v>215327</v>
      </c>
      <c r="C18310" s="22">
        <v>104</v>
      </c>
      <c r="D18310" s="21" t="s">
        <v>171263</v>
      </c>
      <c r="E18310" s="22">
        <v>12</v>
      </c>
      <c r="F18310" s="21" t="s">
        <v>171232</v>
      </c>
      <c r="G18310" s="22">
        <v>7</v>
      </c>
      <c r="H18310" s="22">
        <v>126</v>
      </c>
      <c r="I18310" s="21" t="s">
        <v>215328</v>
      </c>
    </row>
    <row r="18311" spans="1:9" ht="32" customHeight="1">
      <c r="A18311" s="19" t="s">
        <v>215329</v>
      </c>
      <c r="B18311" s="20" t="s">
        <v>177637</v>
      </c>
      <c r="C18311" s="22">
        <v>63</v>
      </c>
      <c r="D18311" s="21" t="s">
        <v>189194</v>
      </c>
      <c r="E18311" s="22">
        <v>83</v>
      </c>
      <c r="F18311" s="21" t="s">
        <v>200077</v>
      </c>
      <c r="G18311" s="22">
        <v>31</v>
      </c>
      <c r="H18311" s="22">
        <v>180</v>
      </c>
      <c r="I18311" s="21" t="s">
        <v>215330</v>
      </c>
    </row>
    <row r="18312" spans="1:9" ht="32" customHeight="1">
      <c r="A18312" s="19" t="s">
        <v>215331</v>
      </c>
      <c r="B18312" s="24">
        <v>0</v>
      </c>
      <c r="C18312" s="22">
        <v>0</v>
      </c>
      <c r="D18312" s="21" t="s">
        <v>215332</v>
      </c>
      <c r="E18312" s="22">
        <v>113</v>
      </c>
      <c r="F18312" s="21" t="s">
        <v>209344</v>
      </c>
      <c r="G18312" s="22">
        <v>26</v>
      </c>
      <c r="H18312" s="22">
        <v>142</v>
      </c>
      <c r="I18312" s="21" t="s">
        <v>215333</v>
      </c>
    </row>
    <row r="18313" spans="1:9" ht="32" customHeight="1">
      <c r="A18313" s="19" t="s">
        <v>215334</v>
      </c>
      <c r="B18313" s="20" t="s">
        <v>177821</v>
      </c>
      <c r="C18313" s="22">
        <v>11</v>
      </c>
      <c r="D18313" s="21" t="s">
        <v>212426</v>
      </c>
      <c r="E18313" s="22">
        <v>109</v>
      </c>
      <c r="F18313" s="21" t="s">
        <v>169862</v>
      </c>
      <c r="G18313" s="22">
        <v>6</v>
      </c>
      <c r="H18313" s="22">
        <v>129</v>
      </c>
      <c r="I18313" s="21" t="s">
        <v>215335</v>
      </c>
    </row>
    <row r="18314" spans="1:9" ht="32" customHeight="1">
      <c r="A18314" s="19" t="s">
        <v>215336</v>
      </c>
      <c r="B18314" s="20" t="s">
        <v>174428</v>
      </c>
      <c r="C18314" s="22">
        <v>45</v>
      </c>
      <c r="D18314" s="21" t="s">
        <v>176123</v>
      </c>
      <c r="E18314" s="22">
        <v>16</v>
      </c>
      <c r="F18314" s="21" t="s">
        <v>172856</v>
      </c>
      <c r="G18314" s="22">
        <v>18</v>
      </c>
      <c r="H18314" s="22">
        <v>82</v>
      </c>
      <c r="I18314" s="21" t="s">
        <v>215337</v>
      </c>
    </row>
    <row r="18315" spans="1:9" ht="32" customHeight="1">
      <c r="A18315" s="19" t="s">
        <v>215338</v>
      </c>
      <c r="B18315" s="20" t="s">
        <v>174500</v>
      </c>
      <c r="C18315" s="22">
        <v>25</v>
      </c>
      <c r="D18315" s="21" t="s">
        <v>172267</v>
      </c>
      <c r="E18315" s="22">
        <v>6</v>
      </c>
      <c r="F18315" s="21" t="s">
        <v>170182</v>
      </c>
      <c r="G18315" s="22">
        <v>38</v>
      </c>
      <c r="H18315" s="22">
        <v>72</v>
      </c>
      <c r="I18315" s="21" t="s">
        <v>215339</v>
      </c>
    </row>
    <row r="18316" spans="1:9" ht="32" customHeight="1">
      <c r="A18316" s="19" t="s">
        <v>215340</v>
      </c>
      <c r="B18316" s="24">
        <v>0</v>
      </c>
      <c r="C18316" s="22">
        <v>0</v>
      </c>
      <c r="D18316" s="22">
        <v>62</v>
      </c>
      <c r="E18316" s="22">
        <v>93</v>
      </c>
      <c r="F18316" s="22">
        <v>38</v>
      </c>
      <c r="G18316" s="22">
        <v>57</v>
      </c>
      <c r="H18316" s="22">
        <v>153</v>
      </c>
      <c r="I18316" s="21" t="s">
        <v>215341</v>
      </c>
    </row>
    <row r="18317" spans="1:9" ht="32" customHeight="1">
      <c r="A18317" s="19" t="s">
        <v>215342</v>
      </c>
      <c r="B18317" s="20" t="s">
        <v>179800</v>
      </c>
      <c r="C18317" s="22">
        <v>4</v>
      </c>
      <c r="D18317" s="21" t="s">
        <v>201973</v>
      </c>
      <c r="E18317" s="22">
        <v>89</v>
      </c>
      <c r="F18317" s="21" t="s">
        <v>179800</v>
      </c>
      <c r="G18317" s="22">
        <v>4</v>
      </c>
      <c r="H18317" s="22">
        <v>100</v>
      </c>
      <c r="I18317" s="21" t="s">
        <v>215343</v>
      </c>
    </row>
    <row r="18318" spans="1:9" ht="32" customHeight="1">
      <c r="A18318" s="19" t="s">
        <v>215344</v>
      </c>
      <c r="B18318" s="20" t="s">
        <v>184269</v>
      </c>
      <c r="C18318" s="22">
        <v>4</v>
      </c>
      <c r="D18318" s="21" t="s">
        <v>177037</v>
      </c>
      <c r="E18318" s="22">
        <v>117</v>
      </c>
      <c r="F18318" s="21" t="s">
        <v>178600</v>
      </c>
      <c r="G18318" s="22">
        <v>1</v>
      </c>
      <c r="H18318" s="22">
        <v>125</v>
      </c>
      <c r="I18318" s="21" t="s">
        <v>215345</v>
      </c>
    </row>
    <row r="18319" spans="1:9" ht="32" customHeight="1">
      <c r="A18319" s="19" t="s">
        <v>215346</v>
      </c>
      <c r="B18319" s="20" t="s">
        <v>215347</v>
      </c>
      <c r="C18319" s="22">
        <v>67</v>
      </c>
      <c r="D18319" s="21" t="s">
        <v>197309</v>
      </c>
      <c r="E18319" s="22">
        <v>27</v>
      </c>
      <c r="F18319" s="22">
        <v>0</v>
      </c>
      <c r="G18319" s="22">
        <v>0</v>
      </c>
      <c r="H18319" s="22">
        <v>97</v>
      </c>
      <c r="I18319" s="21" t="s">
        <v>215348</v>
      </c>
    </row>
    <row r="18320" spans="1:9" ht="32" customHeight="1">
      <c r="A18320" s="19" t="s">
        <v>215349</v>
      </c>
      <c r="B18320" s="20" t="s">
        <v>215350</v>
      </c>
      <c r="C18320" s="22">
        <v>70</v>
      </c>
      <c r="D18320" s="21" t="s">
        <v>187107</v>
      </c>
      <c r="E18320" s="22">
        <v>58</v>
      </c>
      <c r="F18320" s="21" t="s">
        <v>175582</v>
      </c>
      <c r="G18320" s="22">
        <v>9</v>
      </c>
      <c r="H18320" s="22">
        <v>140</v>
      </c>
      <c r="I18320" s="21" t="s">
        <v>215351</v>
      </c>
    </row>
    <row r="18321" spans="1:9" ht="32" customHeight="1">
      <c r="A18321" s="19" t="s">
        <v>215352</v>
      </c>
      <c r="B18321" s="20" t="s">
        <v>170134</v>
      </c>
      <c r="C18321" s="22">
        <v>38</v>
      </c>
      <c r="D18321" s="21" t="s">
        <v>170250</v>
      </c>
      <c r="E18321" s="22">
        <v>19</v>
      </c>
      <c r="F18321" s="22">
        <v>0</v>
      </c>
      <c r="G18321" s="22">
        <v>0</v>
      </c>
      <c r="H18321" s="22">
        <v>60</v>
      </c>
      <c r="I18321" s="21" t="s">
        <v>215353</v>
      </c>
    </row>
    <row r="18322" spans="1:9" ht="32" customHeight="1">
      <c r="A18322" s="19" t="s">
        <v>215354</v>
      </c>
      <c r="B18322" s="20" t="s">
        <v>171091</v>
      </c>
      <c r="C18322" s="22">
        <v>15</v>
      </c>
      <c r="D18322" s="21" t="s">
        <v>170336</v>
      </c>
      <c r="E18322" s="22">
        <v>38</v>
      </c>
      <c r="F18322" s="21" t="s">
        <v>170234</v>
      </c>
      <c r="G18322" s="22">
        <v>1</v>
      </c>
      <c r="H18322" s="22">
        <v>57</v>
      </c>
      <c r="I18322" s="21" t="s">
        <v>215355</v>
      </c>
    </row>
    <row r="18323" spans="1:9" ht="32" customHeight="1">
      <c r="A18323" s="19" t="s">
        <v>215356</v>
      </c>
      <c r="B18323" s="20" t="s">
        <v>184390</v>
      </c>
      <c r="C18323" s="22">
        <v>60</v>
      </c>
      <c r="D18323" s="21" t="s">
        <v>169936</v>
      </c>
      <c r="E18323" s="22">
        <v>6</v>
      </c>
      <c r="F18323" s="21" t="s">
        <v>180530</v>
      </c>
      <c r="G18323" s="22">
        <v>45</v>
      </c>
      <c r="H18323" s="22">
        <v>114</v>
      </c>
      <c r="I18323" s="21" t="s">
        <v>215357</v>
      </c>
    </row>
    <row r="18324" spans="1:9" ht="32" customHeight="1">
      <c r="A18324" s="19" t="s">
        <v>215358</v>
      </c>
      <c r="B18324" s="24">
        <v>10</v>
      </c>
      <c r="C18324" s="22">
        <v>16</v>
      </c>
      <c r="D18324" s="39">
        <v>79375</v>
      </c>
      <c r="E18324" s="22">
        <v>127</v>
      </c>
      <c r="F18324" s="39">
        <v>10625</v>
      </c>
      <c r="G18324" s="22">
        <v>17</v>
      </c>
      <c r="H18324" s="22">
        <v>163</v>
      </c>
      <c r="I18324" s="21" t="s">
        <v>215359</v>
      </c>
    </row>
    <row r="18325" spans="1:9" ht="32" customHeight="1">
      <c r="A18325" s="19" t="s">
        <v>215360</v>
      </c>
      <c r="B18325" s="20" t="s">
        <v>177515</v>
      </c>
      <c r="C18325" s="22">
        <v>15</v>
      </c>
      <c r="D18325" s="21" t="s">
        <v>215361</v>
      </c>
      <c r="E18325" s="22">
        <v>80</v>
      </c>
      <c r="F18325" s="21" t="s">
        <v>170952</v>
      </c>
      <c r="G18325" s="22">
        <v>4</v>
      </c>
      <c r="H18325" s="22">
        <v>102</v>
      </c>
      <c r="I18325" s="21" t="s">
        <v>215362</v>
      </c>
    </row>
    <row r="18326" spans="1:9" ht="32" customHeight="1">
      <c r="A18326" s="19" t="s">
        <v>215363</v>
      </c>
      <c r="B18326" s="20" t="s">
        <v>189206</v>
      </c>
      <c r="C18326" s="22">
        <v>31</v>
      </c>
      <c r="D18326" s="21" t="s">
        <v>215364</v>
      </c>
      <c r="E18326" s="22">
        <v>135</v>
      </c>
      <c r="F18326" s="21" t="s">
        <v>215365</v>
      </c>
      <c r="G18326" s="22">
        <v>27</v>
      </c>
      <c r="H18326" s="22">
        <v>196</v>
      </c>
      <c r="I18326" s="21" t="s">
        <v>215366</v>
      </c>
    </row>
    <row r="18327" spans="1:9" ht="32" customHeight="1">
      <c r="A18327" s="19" t="s">
        <v>215367</v>
      </c>
      <c r="B18327" s="20" t="s">
        <v>185615</v>
      </c>
      <c r="C18327" s="22">
        <v>39</v>
      </c>
      <c r="D18327" s="21" t="s">
        <v>194724</v>
      </c>
      <c r="E18327" s="22">
        <v>65</v>
      </c>
      <c r="F18327" s="21" t="s">
        <v>174490</v>
      </c>
      <c r="G18327" s="22">
        <v>2</v>
      </c>
      <c r="H18327" s="22">
        <v>109</v>
      </c>
      <c r="I18327" s="21" t="s">
        <v>215368</v>
      </c>
    </row>
    <row r="18328" spans="1:9" ht="32" customHeight="1">
      <c r="A18328" s="19" t="s">
        <v>215369</v>
      </c>
      <c r="B18328" s="20" t="s">
        <v>192886</v>
      </c>
      <c r="C18328" s="22">
        <v>53</v>
      </c>
      <c r="D18328" s="21" t="s">
        <v>173383</v>
      </c>
      <c r="E18328" s="22">
        <v>11</v>
      </c>
      <c r="F18328" s="21" t="s">
        <v>173383</v>
      </c>
      <c r="G18328" s="22">
        <v>11</v>
      </c>
      <c r="H18328" s="22">
        <v>78</v>
      </c>
      <c r="I18328" s="21" t="s">
        <v>215370</v>
      </c>
    </row>
    <row r="18329" spans="1:9" ht="32" customHeight="1">
      <c r="A18329" s="19" t="s">
        <v>215371</v>
      </c>
      <c r="B18329" s="20" t="s">
        <v>178219</v>
      </c>
      <c r="C18329" s="22">
        <v>27</v>
      </c>
      <c r="D18329" s="21" t="s">
        <v>215372</v>
      </c>
      <c r="E18329" s="22">
        <v>111</v>
      </c>
      <c r="F18329" s="21" t="s">
        <v>179245</v>
      </c>
      <c r="G18329" s="22">
        <v>1</v>
      </c>
      <c r="H18329" s="22">
        <v>142</v>
      </c>
      <c r="I18329" s="21" t="s">
        <v>215373</v>
      </c>
    </row>
    <row r="18330" spans="1:9" ht="32" customHeight="1">
      <c r="A18330" s="19" t="s">
        <v>215374</v>
      </c>
      <c r="B18330" s="20" t="s">
        <v>178219</v>
      </c>
      <c r="C18330" s="22">
        <v>27</v>
      </c>
      <c r="D18330" s="21" t="s">
        <v>215372</v>
      </c>
      <c r="E18330" s="22">
        <v>111</v>
      </c>
      <c r="F18330" s="21" t="s">
        <v>179245</v>
      </c>
      <c r="G18330" s="22">
        <v>1</v>
      </c>
      <c r="H18330" s="22">
        <v>142</v>
      </c>
      <c r="I18330" s="21" t="s">
        <v>215375</v>
      </c>
    </row>
    <row r="18331" spans="1:9" ht="32" customHeight="1">
      <c r="A18331" s="19" t="s">
        <v>215376</v>
      </c>
      <c r="B18331" s="20" t="s">
        <v>182662</v>
      </c>
      <c r="C18331" s="22">
        <v>50</v>
      </c>
      <c r="D18331" s="21" t="s">
        <v>209815</v>
      </c>
      <c r="E18331" s="22">
        <v>19</v>
      </c>
      <c r="F18331" s="21" t="s">
        <v>199032</v>
      </c>
      <c r="G18331" s="22">
        <v>59</v>
      </c>
      <c r="H18331" s="22">
        <v>131</v>
      </c>
      <c r="I18331" s="21" t="s">
        <v>215377</v>
      </c>
    </row>
    <row r="18332" spans="1:9" ht="32" customHeight="1">
      <c r="A18332" s="19" t="s">
        <v>215378</v>
      </c>
      <c r="B18332" s="20" t="s">
        <v>182662</v>
      </c>
      <c r="C18332" s="22">
        <v>50</v>
      </c>
      <c r="D18332" s="21" t="s">
        <v>209815</v>
      </c>
      <c r="E18332" s="22">
        <v>19</v>
      </c>
      <c r="F18332" s="21" t="s">
        <v>199032</v>
      </c>
      <c r="G18332" s="22">
        <v>59</v>
      </c>
      <c r="H18332" s="22">
        <v>131</v>
      </c>
      <c r="I18332" s="21" t="s">
        <v>215379</v>
      </c>
    </row>
    <row r="18333" spans="1:9" ht="32" customHeight="1">
      <c r="A18333" s="19" t="s">
        <v>215380</v>
      </c>
      <c r="B18333" s="20" t="s">
        <v>170434</v>
      </c>
      <c r="C18333" s="22">
        <v>2</v>
      </c>
      <c r="D18333" s="21" t="s">
        <v>173573</v>
      </c>
      <c r="E18333" s="22">
        <v>162</v>
      </c>
      <c r="F18333" s="21" t="s">
        <v>170252</v>
      </c>
      <c r="G18333" s="22">
        <v>10</v>
      </c>
      <c r="H18333" s="22">
        <v>177</v>
      </c>
      <c r="I18333" s="21" t="s">
        <v>215381</v>
      </c>
    </row>
    <row r="18334" spans="1:9" ht="32" customHeight="1">
      <c r="A18334" s="19" t="s">
        <v>215382</v>
      </c>
      <c r="B18334" s="20" t="s">
        <v>171020</v>
      </c>
      <c r="C18334" s="22">
        <v>24</v>
      </c>
      <c r="D18334" s="22">
        <v>0</v>
      </c>
      <c r="E18334" s="22">
        <v>0</v>
      </c>
      <c r="F18334" s="21" t="s">
        <v>176335</v>
      </c>
      <c r="G18334" s="22">
        <v>35</v>
      </c>
      <c r="H18334" s="22">
        <v>62</v>
      </c>
      <c r="I18334" s="21" t="s">
        <v>215383</v>
      </c>
    </row>
    <row r="18335" spans="1:9" ht="32" customHeight="1">
      <c r="A18335" s="19" t="s">
        <v>215384</v>
      </c>
      <c r="B18335" s="20" t="s">
        <v>172028</v>
      </c>
      <c r="C18335" s="22">
        <v>3</v>
      </c>
      <c r="D18335" s="21" t="s">
        <v>203079</v>
      </c>
      <c r="E18335" s="22">
        <v>107</v>
      </c>
      <c r="F18335" s="21" t="s">
        <v>187003</v>
      </c>
      <c r="G18335" s="22">
        <v>7</v>
      </c>
      <c r="H18335" s="22">
        <v>120</v>
      </c>
      <c r="I18335" s="21" t="s">
        <v>215385</v>
      </c>
    </row>
    <row r="18336" spans="1:9" ht="32" customHeight="1">
      <c r="A18336" s="19" t="s">
        <v>215386</v>
      </c>
      <c r="B18336" s="20" t="s">
        <v>171814</v>
      </c>
      <c r="C18336" s="22">
        <v>15</v>
      </c>
      <c r="D18336" s="21" t="s">
        <v>170409</v>
      </c>
      <c r="E18336" s="22">
        <v>44</v>
      </c>
      <c r="F18336" s="21" t="s">
        <v>174415</v>
      </c>
      <c r="G18336" s="22">
        <v>25</v>
      </c>
      <c r="H18336" s="22">
        <v>87</v>
      </c>
      <c r="I18336" s="21" t="s">
        <v>215387</v>
      </c>
    </row>
    <row r="18337" spans="1:9" ht="32" customHeight="1">
      <c r="A18337" s="19" t="s">
        <v>215388</v>
      </c>
      <c r="B18337" s="24">
        <v>68</v>
      </c>
      <c r="C18337" s="22">
        <v>51</v>
      </c>
      <c r="D18337" s="21" t="s">
        <v>185085</v>
      </c>
      <c r="E18337" s="22">
        <v>19</v>
      </c>
      <c r="F18337" s="21" t="s">
        <v>170129</v>
      </c>
      <c r="G18337" s="22">
        <v>5</v>
      </c>
      <c r="H18337" s="22">
        <v>78</v>
      </c>
      <c r="I18337" s="21" t="s">
        <v>215389</v>
      </c>
    </row>
    <row r="18338" spans="1:9" ht="32" customHeight="1">
      <c r="A18338" s="19" t="s">
        <v>215390</v>
      </c>
      <c r="B18338" s="20" t="s">
        <v>174119</v>
      </c>
      <c r="C18338" s="22">
        <v>54</v>
      </c>
      <c r="D18338" s="21" t="s">
        <v>173141</v>
      </c>
      <c r="E18338" s="22">
        <v>19</v>
      </c>
      <c r="F18338" s="21" t="s">
        <v>170504</v>
      </c>
      <c r="G18338" s="22">
        <v>5</v>
      </c>
      <c r="H18338" s="22">
        <v>81</v>
      </c>
      <c r="I18338" s="21" t="s">
        <v>215391</v>
      </c>
    </row>
    <row r="18339" spans="1:9" ht="32" customHeight="1">
      <c r="A18339" s="19" t="s">
        <v>215392</v>
      </c>
      <c r="B18339" s="24">
        <v>0</v>
      </c>
      <c r="C18339" s="22">
        <v>0</v>
      </c>
      <c r="D18339" s="21" t="s">
        <v>215393</v>
      </c>
      <c r="E18339" s="22">
        <v>142</v>
      </c>
      <c r="F18339" s="21" t="s">
        <v>215394</v>
      </c>
      <c r="G18339" s="22">
        <v>23</v>
      </c>
      <c r="H18339" s="22">
        <v>168</v>
      </c>
      <c r="I18339" s="21" t="s">
        <v>215395</v>
      </c>
    </row>
    <row r="18340" spans="1:9" ht="32" customHeight="1">
      <c r="A18340" s="19" t="s">
        <v>215396</v>
      </c>
      <c r="B18340" s="20" t="s">
        <v>176400</v>
      </c>
      <c r="C18340" s="22">
        <v>29</v>
      </c>
      <c r="D18340" s="22">
        <v>0</v>
      </c>
      <c r="E18340" s="22">
        <v>0</v>
      </c>
      <c r="F18340" s="21" t="s">
        <v>173954</v>
      </c>
      <c r="G18340" s="22">
        <v>26</v>
      </c>
      <c r="H18340" s="22">
        <v>58</v>
      </c>
      <c r="I18340" s="21" t="s">
        <v>215397</v>
      </c>
    </row>
    <row r="18341" spans="1:9" ht="32" customHeight="1">
      <c r="A18341" s="19" t="s">
        <v>215398</v>
      </c>
      <c r="B18341" s="20" t="s">
        <v>171647</v>
      </c>
      <c r="C18341" s="22">
        <v>17</v>
      </c>
      <c r="D18341" s="21" t="s">
        <v>173828</v>
      </c>
      <c r="E18341" s="22">
        <v>42</v>
      </c>
      <c r="F18341" s="21" t="s">
        <v>170619</v>
      </c>
      <c r="G18341" s="22">
        <v>8</v>
      </c>
      <c r="H18341" s="22">
        <v>70</v>
      </c>
      <c r="I18341" s="21" t="s">
        <v>215399</v>
      </c>
    </row>
    <row r="18342" spans="1:9" ht="32" customHeight="1">
      <c r="A18342" s="19" t="s">
        <v>215400</v>
      </c>
      <c r="B18342" s="20" t="s">
        <v>176557</v>
      </c>
      <c r="C18342" s="22">
        <v>10</v>
      </c>
      <c r="D18342" s="21" t="s">
        <v>173193</v>
      </c>
      <c r="E18342" s="22">
        <v>79</v>
      </c>
      <c r="F18342" s="21" t="s">
        <v>174567</v>
      </c>
      <c r="G18342" s="22">
        <v>20</v>
      </c>
      <c r="H18342" s="22">
        <v>112</v>
      </c>
      <c r="I18342" s="21" t="s">
        <v>215401</v>
      </c>
    </row>
    <row r="18343" spans="1:9" ht="32" customHeight="1">
      <c r="A18343" s="19" t="s">
        <v>215402</v>
      </c>
      <c r="B18343" s="20" t="s">
        <v>170604</v>
      </c>
      <c r="C18343" s="22">
        <v>5</v>
      </c>
      <c r="D18343" s="21" t="s">
        <v>169935</v>
      </c>
      <c r="E18343" s="22">
        <v>105</v>
      </c>
      <c r="F18343" s="21" t="s">
        <v>178079</v>
      </c>
      <c r="G18343" s="22">
        <v>1</v>
      </c>
      <c r="H18343" s="22">
        <v>114</v>
      </c>
      <c r="I18343" s="21" t="s">
        <v>215403</v>
      </c>
    </row>
    <row r="18344" spans="1:9" ht="32" customHeight="1">
      <c r="A18344" s="19" t="s">
        <v>215404</v>
      </c>
      <c r="B18344" s="20" t="s">
        <v>170115</v>
      </c>
      <c r="C18344" s="22">
        <v>11</v>
      </c>
      <c r="D18344" s="21" t="s">
        <v>172686</v>
      </c>
      <c r="E18344" s="22">
        <v>71</v>
      </c>
      <c r="F18344" s="21" t="s">
        <v>188619</v>
      </c>
      <c r="G18344" s="22">
        <v>39</v>
      </c>
      <c r="H18344" s="22">
        <v>124</v>
      </c>
      <c r="I18344" s="21" t="s">
        <v>215405</v>
      </c>
    </row>
    <row r="18345" spans="1:9" ht="32" customHeight="1">
      <c r="A18345" s="19" t="s">
        <v>215406</v>
      </c>
      <c r="B18345" s="20" t="s">
        <v>208104</v>
      </c>
      <c r="C18345" s="22">
        <v>73</v>
      </c>
      <c r="D18345" s="21" t="s">
        <v>170148</v>
      </c>
      <c r="E18345" s="22">
        <v>36</v>
      </c>
      <c r="F18345" s="21" t="s">
        <v>182756</v>
      </c>
      <c r="G18345" s="22">
        <v>20</v>
      </c>
      <c r="H18345" s="22">
        <v>132</v>
      </c>
      <c r="I18345" s="21" t="s">
        <v>215407</v>
      </c>
    </row>
    <row r="18346" spans="1:9" ht="32" customHeight="1">
      <c r="A18346" s="19" t="s">
        <v>215408</v>
      </c>
      <c r="B18346" s="20" t="s">
        <v>176336</v>
      </c>
      <c r="C18346" s="22">
        <v>15</v>
      </c>
      <c r="D18346" s="21" t="s">
        <v>170246</v>
      </c>
      <c r="E18346" s="22">
        <v>131</v>
      </c>
      <c r="F18346" s="21" t="s">
        <v>200077</v>
      </c>
      <c r="G18346" s="22">
        <v>31</v>
      </c>
      <c r="H18346" s="22">
        <v>180</v>
      </c>
      <c r="I18346" s="21" t="s">
        <v>215409</v>
      </c>
    </row>
    <row r="18347" spans="1:9" ht="32" customHeight="1">
      <c r="A18347" s="19" t="s">
        <v>215410</v>
      </c>
      <c r="B18347" s="20" t="s">
        <v>202302</v>
      </c>
      <c r="C18347" s="22">
        <v>10</v>
      </c>
      <c r="D18347" s="21" t="s">
        <v>189038</v>
      </c>
      <c r="E18347" s="22">
        <v>73</v>
      </c>
      <c r="F18347" s="21" t="s">
        <v>203815</v>
      </c>
      <c r="G18347" s="22">
        <v>54</v>
      </c>
      <c r="H18347" s="22">
        <v>140</v>
      </c>
      <c r="I18347" s="21" t="s">
        <v>215411</v>
      </c>
    </row>
    <row r="18348" spans="1:9" ht="32" customHeight="1">
      <c r="A18348" s="19" t="s">
        <v>215412</v>
      </c>
      <c r="B18348" s="20" t="s">
        <v>207584</v>
      </c>
      <c r="C18348" s="22">
        <v>47</v>
      </c>
      <c r="D18348" s="21" t="s">
        <v>172397</v>
      </c>
      <c r="E18348" s="22">
        <v>78</v>
      </c>
      <c r="F18348" s="21" t="s">
        <v>172539</v>
      </c>
      <c r="G18348" s="22">
        <v>10</v>
      </c>
      <c r="H18348" s="22">
        <v>138</v>
      </c>
      <c r="I18348" s="21" t="s">
        <v>215413</v>
      </c>
    </row>
    <row r="18349" spans="1:9" ht="32" customHeight="1">
      <c r="A18349" s="19" t="s">
        <v>215414</v>
      </c>
      <c r="B18349" s="20" t="s">
        <v>173286</v>
      </c>
      <c r="C18349" s="22">
        <v>53</v>
      </c>
      <c r="D18349" s="21" t="s">
        <v>170265</v>
      </c>
      <c r="E18349" s="22">
        <v>4</v>
      </c>
      <c r="F18349" s="22">
        <v>0</v>
      </c>
      <c r="G18349" s="22">
        <v>0</v>
      </c>
      <c r="H18349" s="22">
        <v>60</v>
      </c>
      <c r="I18349" s="21" t="s">
        <v>215415</v>
      </c>
    </row>
    <row r="18350" spans="1:9" ht="44" customHeight="1">
      <c r="A18350" s="19" t="s">
        <v>215416</v>
      </c>
      <c r="B18350" s="20" t="s">
        <v>169908</v>
      </c>
      <c r="C18350" s="22">
        <v>55</v>
      </c>
      <c r="D18350" s="21" t="s">
        <v>175247</v>
      </c>
      <c r="E18350" s="22">
        <v>73</v>
      </c>
      <c r="F18350" s="21" t="s">
        <v>169991</v>
      </c>
      <c r="G18350" s="22">
        <v>4</v>
      </c>
      <c r="H18350" s="22">
        <v>135</v>
      </c>
      <c r="I18350" s="21" t="s">
        <v>215417</v>
      </c>
    </row>
    <row r="18351" spans="1:9" ht="32" customHeight="1">
      <c r="A18351" s="19" t="s">
        <v>215418</v>
      </c>
      <c r="B18351" s="20" t="s">
        <v>215419</v>
      </c>
      <c r="C18351" s="22">
        <v>11</v>
      </c>
      <c r="D18351" s="21" t="s">
        <v>172587</v>
      </c>
      <c r="E18351" s="22">
        <v>225</v>
      </c>
      <c r="F18351" s="21" t="s">
        <v>172225</v>
      </c>
      <c r="G18351" s="22">
        <v>4</v>
      </c>
      <c r="H18351" s="22">
        <v>243</v>
      </c>
      <c r="I18351" s="21" t="s">
        <v>215420</v>
      </c>
    </row>
    <row r="18352" spans="1:9" ht="44" customHeight="1">
      <c r="A18352" s="19" t="s">
        <v>215421</v>
      </c>
      <c r="B18352" s="20" t="s">
        <v>170357</v>
      </c>
      <c r="C18352" s="22">
        <v>19</v>
      </c>
      <c r="D18352" s="21" t="s">
        <v>173811</v>
      </c>
      <c r="E18352" s="22">
        <v>57</v>
      </c>
      <c r="F18352" s="21" t="s">
        <v>171070</v>
      </c>
      <c r="G18352" s="22">
        <v>32</v>
      </c>
      <c r="H18352" s="22">
        <v>111</v>
      </c>
      <c r="I18352" s="21" t="s">
        <v>215422</v>
      </c>
    </row>
    <row r="18353" spans="1:9" ht="44" customHeight="1">
      <c r="A18353" s="19" t="s">
        <v>215423</v>
      </c>
      <c r="B18353" s="20" t="s">
        <v>179378</v>
      </c>
      <c r="C18353" s="22">
        <v>137</v>
      </c>
      <c r="D18353" s="21" t="s">
        <v>180868</v>
      </c>
      <c r="E18353" s="22">
        <v>34</v>
      </c>
      <c r="F18353" s="21" t="s">
        <v>215424</v>
      </c>
      <c r="G18353" s="22">
        <v>7</v>
      </c>
      <c r="H18353" s="22">
        <v>181</v>
      </c>
      <c r="I18353" s="21" t="s">
        <v>215425</v>
      </c>
    </row>
    <row r="18354" spans="1:9" ht="44" customHeight="1">
      <c r="A18354" s="19" t="s">
        <v>215426</v>
      </c>
      <c r="B18354" s="20" t="s">
        <v>174916</v>
      </c>
      <c r="C18354" s="22">
        <v>54</v>
      </c>
      <c r="D18354" s="21" t="s">
        <v>215427</v>
      </c>
      <c r="E18354" s="22">
        <v>145</v>
      </c>
      <c r="F18354" s="21" t="s">
        <v>215428</v>
      </c>
      <c r="G18354" s="22">
        <v>25</v>
      </c>
      <c r="H18354" s="22">
        <v>227</v>
      </c>
      <c r="I18354" s="21" t="s">
        <v>215429</v>
      </c>
    </row>
    <row r="18355" spans="1:9" ht="44" customHeight="1">
      <c r="A18355" s="19" t="s">
        <v>215430</v>
      </c>
      <c r="B18355" s="20" t="s">
        <v>170818</v>
      </c>
      <c r="C18355" s="22">
        <v>28</v>
      </c>
      <c r="D18355" s="21" t="s">
        <v>170097</v>
      </c>
      <c r="E18355" s="22">
        <v>30</v>
      </c>
      <c r="F18355" s="21" t="s">
        <v>176118</v>
      </c>
      <c r="G18355" s="22">
        <v>27</v>
      </c>
      <c r="H18355" s="22">
        <v>88</v>
      </c>
      <c r="I18355" s="21" t="s">
        <v>215431</v>
      </c>
    </row>
    <row r="18356" spans="1:9" ht="44" customHeight="1">
      <c r="A18356" s="19" t="s">
        <v>215432</v>
      </c>
      <c r="B18356" s="20" t="s">
        <v>169765</v>
      </c>
      <c r="C18356" s="22">
        <v>24</v>
      </c>
      <c r="D18356" s="21" t="s">
        <v>181351</v>
      </c>
      <c r="E18356" s="22">
        <v>27</v>
      </c>
      <c r="F18356" s="21" t="s">
        <v>175645</v>
      </c>
      <c r="G18356" s="22">
        <v>25</v>
      </c>
      <c r="H18356" s="22">
        <v>79</v>
      </c>
      <c r="I18356" s="21" t="s">
        <v>215433</v>
      </c>
    </row>
    <row r="18357" spans="1:9" ht="44" customHeight="1">
      <c r="A18357" s="19" t="s">
        <v>215434</v>
      </c>
      <c r="B18357" s="20" t="s">
        <v>178594</v>
      </c>
      <c r="C18357" s="22">
        <v>38</v>
      </c>
      <c r="D18357" s="21" t="s">
        <v>170001</v>
      </c>
      <c r="E18357" s="22">
        <v>29</v>
      </c>
      <c r="F18357" s="21" t="s">
        <v>188224</v>
      </c>
      <c r="G18357" s="22">
        <v>12</v>
      </c>
      <c r="H18357" s="22">
        <v>82</v>
      </c>
      <c r="I18357" s="21" t="s">
        <v>215435</v>
      </c>
    </row>
    <row r="18358" spans="1:9" ht="32" customHeight="1">
      <c r="A18358" s="19" t="s">
        <v>215436</v>
      </c>
      <c r="B18358" s="20" t="s">
        <v>169902</v>
      </c>
      <c r="C18358" s="22">
        <v>3</v>
      </c>
      <c r="D18358" s="21" t="s">
        <v>187963</v>
      </c>
      <c r="E18358" s="22">
        <v>51</v>
      </c>
      <c r="F18358" s="21" t="s">
        <v>170436</v>
      </c>
      <c r="G18358" s="22">
        <v>4</v>
      </c>
      <c r="H18358" s="22">
        <v>61</v>
      </c>
      <c r="I18358" s="21" t="s">
        <v>215437</v>
      </c>
    </row>
    <row r="18359" spans="1:9" ht="44" customHeight="1">
      <c r="A18359" s="19" t="s">
        <v>215438</v>
      </c>
      <c r="B18359" s="20" t="s">
        <v>170155</v>
      </c>
      <c r="C18359" s="22">
        <v>10</v>
      </c>
      <c r="D18359" s="21" t="s">
        <v>189065</v>
      </c>
      <c r="E18359" s="22">
        <v>13</v>
      </c>
      <c r="F18359" s="21" t="s">
        <v>172442</v>
      </c>
      <c r="G18359" s="22">
        <v>39</v>
      </c>
      <c r="H18359" s="22">
        <v>65</v>
      </c>
      <c r="I18359" s="21" t="s">
        <v>215439</v>
      </c>
    </row>
    <row r="18360" spans="1:9" ht="44" customHeight="1">
      <c r="A18360" s="19" t="s">
        <v>215440</v>
      </c>
      <c r="B18360" s="20" t="s">
        <v>173987</v>
      </c>
      <c r="C18360" s="22">
        <v>10</v>
      </c>
      <c r="D18360" s="21" t="s">
        <v>174563</v>
      </c>
      <c r="E18360" s="22">
        <v>55</v>
      </c>
      <c r="F18360" s="21" t="s">
        <v>174845</v>
      </c>
      <c r="G18360" s="22">
        <v>41</v>
      </c>
      <c r="H18360" s="22">
        <v>109</v>
      </c>
      <c r="I18360" s="21" t="s">
        <v>215441</v>
      </c>
    </row>
    <row r="18361" spans="1:9" ht="44" customHeight="1">
      <c r="A18361" s="19" t="s">
        <v>215442</v>
      </c>
      <c r="B18361" s="24">
        <v>0</v>
      </c>
      <c r="C18361" s="22">
        <v>0</v>
      </c>
      <c r="D18361" s="21" t="s">
        <v>170134</v>
      </c>
      <c r="E18361" s="22">
        <v>50</v>
      </c>
      <c r="F18361" s="21" t="s">
        <v>170250</v>
      </c>
      <c r="G18361" s="22">
        <v>25</v>
      </c>
      <c r="H18361" s="22">
        <v>78</v>
      </c>
      <c r="I18361" s="21" t="s">
        <v>215443</v>
      </c>
    </row>
    <row r="18362" spans="1:9" ht="32" customHeight="1">
      <c r="A18362" s="19" t="s">
        <v>215444</v>
      </c>
      <c r="B18362" s="20" t="s">
        <v>197718</v>
      </c>
      <c r="C18362" s="22">
        <v>53</v>
      </c>
      <c r="D18362" s="21" t="s">
        <v>170115</v>
      </c>
      <c r="E18362" s="22">
        <v>10</v>
      </c>
      <c r="F18362" s="21" t="s">
        <v>194619</v>
      </c>
      <c r="G18362" s="22">
        <v>47</v>
      </c>
      <c r="H18362" s="22">
        <v>113</v>
      </c>
      <c r="I18362" s="21" t="s">
        <v>215445</v>
      </c>
    </row>
    <row r="18363" spans="1:9" ht="32" customHeight="1">
      <c r="A18363" s="19" t="s">
        <v>215446</v>
      </c>
      <c r="B18363" s="20" t="s">
        <v>187835</v>
      </c>
      <c r="C18363" s="22">
        <v>9</v>
      </c>
      <c r="D18363" s="21" t="s">
        <v>207785</v>
      </c>
      <c r="E18363" s="22">
        <v>86</v>
      </c>
      <c r="F18363" s="22">
        <v>0</v>
      </c>
      <c r="G18363" s="22">
        <v>0</v>
      </c>
      <c r="H18363" s="22">
        <v>98</v>
      </c>
      <c r="I18363" s="21" t="s">
        <v>215447</v>
      </c>
    </row>
    <row r="18364" spans="1:9" ht="32" customHeight="1">
      <c r="A18364" s="19" t="s">
        <v>215448</v>
      </c>
      <c r="B18364" s="20" t="s">
        <v>174854</v>
      </c>
      <c r="C18364" s="22">
        <v>40</v>
      </c>
      <c r="D18364" s="22">
        <v>0</v>
      </c>
      <c r="E18364" s="22">
        <v>0</v>
      </c>
      <c r="F18364" s="21" t="s">
        <v>173276</v>
      </c>
      <c r="G18364" s="22">
        <v>48</v>
      </c>
      <c r="H18364" s="22">
        <v>91</v>
      </c>
      <c r="I18364" s="21" t="s">
        <v>215449</v>
      </c>
    </row>
    <row r="18365" spans="1:9" ht="32" customHeight="1">
      <c r="A18365" s="19" t="s">
        <v>215450</v>
      </c>
      <c r="B18365" s="20" t="s">
        <v>183409</v>
      </c>
      <c r="C18365" s="22">
        <v>19</v>
      </c>
      <c r="D18365" s="21" t="s">
        <v>169743</v>
      </c>
      <c r="E18365" s="22">
        <v>25</v>
      </c>
      <c r="F18365" s="21" t="s">
        <v>171017</v>
      </c>
      <c r="G18365" s="22">
        <v>21</v>
      </c>
      <c r="H18365" s="22">
        <v>68</v>
      </c>
      <c r="I18365" s="21" t="s">
        <v>215451</v>
      </c>
    </row>
    <row r="18366" spans="1:9" ht="32" customHeight="1">
      <c r="A18366" s="19" t="s">
        <v>215452</v>
      </c>
      <c r="B18366" s="20" t="s">
        <v>14608</v>
      </c>
      <c r="C18366" s="22">
        <v>26</v>
      </c>
      <c r="D18366" s="22">
        <v>65</v>
      </c>
      <c r="E18366" s="22">
        <v>52</v>
      </c>
      <c r="F18366" s="21" t="s">
        <v>14579</v>
      </c>
      <c r="G18366" s="22">
        <v>2</v>
      </c>
      <c r="H18366" s="22">
        <v>83</v>
      </c>
      <c r="I18366" s="21" t="s">
        <v>215453</v>
      </c>
    </row>
    <row r="18367" spans="1:9" ht="44" customHeight="1">
      <c r="A18367" s="19" t="s">
        <v>215454</v>
      </c>
      <c r="B18367" s="20" t="s">
        <v>187715</v>
      </c>
      <c r="C18367" s="22">
        <v>43</v>
      </c>
      <c r="D18367" s="21" t="s">
        <v>178826</v>
      </c>
      <c r="E18367" s="22">
        <v>3</v>
      </c>
      <c r="F18367" s="21" t="s">
        <v>171456</v>
      </c>
      <c r="G18367" s="22">
        <v>24</v>
      </c>
      <c r="H18367" s="22">
        <v>73</v>
      </c>
      <c r="I18367" s="21" t="s">
        <v>215455</v>
      </c>
    </row>
    <row r="18368" spans="1:9" ht="32" customHeight="1">
      <c r="A18368" s="19" t="s">
        <v>215456</v>
      </c>
      <c r="B18368" s="20" t="s">
        <v>172208</v>
      </c>
      <c r="C18368" s="22">
        <v>33</v>
      </c>
      <c r="D18368" s="21" t="s">
        <v>171219</v>
      </c>
      <c r="E18368" s="22">
        <v>16</v>
      </c>
      <c r="F18368" s="21" t="s">
        <v>181351</v>
      </c>
      <c r="G18368" s="22">
        <v>27</v>
      </c>
      <c r="H18368" s="22">
        <v>79</v>
      </c>
      <c r="I18368" s="21" t="s">
        <v>215457</v>
      </c>
    </row>
    <row r="18369" spans="1:9" ht="32" customHeight="1">
      <c r="A18369" s="19" t="s">
        <v>215458</v>
      </c>
      <c r="B18369" s="20" t="s">
        <v>171434</v>
      </c>
      <c r="C18369" s="22">
        <v>55</v>
      </c>
      <c r="D18369" s="21" t="s">
        <v>170048</v>
      </c>
      <c r="E18369" s="22">
        <v>20</v>
      </c>
      <c r="F18369" s="21" t="s">
        <v>171198</v>
      </c>
      <c r="G18369" s="22">
        <v>1</v>
      </c>
      <c r="H18369" s="22">
        <v>79</v>
      </c>
      <c r="I18369" s="21" t="s">
        <v>215459</v>
      </c>
    </row>
    <row r="18370" spans="1:9" ht="32" customHeight="1">
      <c r="A18370" s="19" t="s">
        <v>215460</v>
      </c>
      <c r="B18370" s="20" t="s">
        <v>170195</v>
      </c>
      <c r="C18370" s="22">
        <v>15</v>
      </c>
      <c r="D18370" s="21" t="s">
        <v>174439</v>
      </c>
      <c r="E18370" s="22">
        <v>54</v>
      </c>
      <c r="F18370" s="21" t="s">
        <v>174813</v>
      </c>
      <c r="G18370" s="22">
        <v>1</v>
      </c>
      <c r="H18370" s="22">
        <v>73</v>
      </c>
      <c r="I18370" s="21" t="s">
        <v>215461</v>
      </c>
    </row>
    <row r="18371" spans="1:9" ht="44" customHeight="1">
      <c r="A18371" s="19" t="s">
        <v>215462</v>
      </c>
      <c r="B18371" s="20" t="s">
        <v>181082</v>
      </c>
      <c r="C18371" s="22">
        <v>39</v>
      </c>
      <c r="D18371" s="21" t="s">
        <v>183385</v>
      </c>
      <c r="E18371" s="22">
        <v>51</v>
      </c>
      <c r="F18371" s="21" t="s">
        <v>170115</v>
      </c>
      <c r="G18371" s="22">
        <v>9</v>
      </c>
      <c r="H18371" s="22">
        <v>102</v>
      </c>
      <c r="I18371" s="21" t="s">
        <v>215463</v>
      </c>
    </row>
    <row r="18372" spans="1:9" ht="44" customHeight="1">
      <c r="A18372" s="19" t="s">
        <v>215464</v>
      </c>
      <c r="B18372" s="20" t="s">
        <v>175326</v>
      </c>
      <c r="C18372" s="22">
        <v>73</v>
      </c>
      <c r="D18372" s="21" t="s">
        <v>179499</v>
      </c>
      <c r="E18372" s="22">
        <v>51</v>
      </c>
      <c r="F18372" s="21" t="s">
        <v>170055</v>
      </c>
      <c r="G18372" s="22">
        <v>24</v>
      </c>
      <c r="H18372" s="22">
        <v>151</v>
      </c>
      <c r="I18372" s="21" t="s">
        <v>215465</v>
      </c>
    </row>
    <row r="18373" spans="1:9" ht="44" customHeight="1">
      <c r="A18373" s="19" t="s">
        <v>215466</v>
      </c>
      <c r="B18373" s="24">
        <v>50</v>
      </c>
      <c r="C18373" s="22">
        <v>75</v>
      </c>
      <c r="D18373" s="22">
        <v>34</v>
      </c>
      <c r="E18373" s="22">
        <v>51</v>
      </c>
      <c r="F18373" s="22">
        <v>16</v>
      </c>
      <c r="G18373" s="22">
        <v>24</v>
      </c>
      <c r="H18373" s="22">
        <v>153</v>
      </c>
      <c r="I18373" s="21" t="s">
        <v>215467</v>
      </c>
    </row>
    <row r="18374" spans="1:9" ht="32" customHeight="1">
      <c r="A18374" s="19" t="s">
        <v>215468</v>
      </c>
      <c r="B18374" s="24">
        <v>0</v>
      </c>
      <c r="C18374" s="22">
        <v>0</v>
      </c>
      <c r="D18374" s="21" t="s">
        <v>179549</v>
      </c>
      <c r="E18374" s="22">
        <v>132</v>
      </c>
      <c r="F18374" s="21" t="s">
        <v>169917</v>
      </c>
      <c r="G18374" s="22">
        <v>7</v>
      </c>
      <c r="H18374" s="22">
        <v>142</v>
      </c>
      <c r="I18374" s="21" t="s">
        <v>215469</v>
      </c>
    </row>
    <row r="18375" spans="1:9" ht="32" customHeight="1">
      <c r="A18375" s="19" t="s">
        <v>215470</v>
      </c>
      <c r="B18375" s="20" t="s">
        <v>177510</v>
      </c>
      <c r="C18375" s="22">
        <v>27</v>
      </c>
      <c r="D18375" s="21" t="s">
        <v>177676</v>
      </c>
      <c r="E18375" s="22">
        <v>64</v>
      </c>
      <c r="F18375" s="21" t="s">
        <v>170561</v>
      </c>
      <c r="G18375" s="22">
        <v>14</v>
      </c>
      <c r="H18375" s="22">
        <v>108</v>
      </c>
      <c r="I18375" s="21" t="s">
        <v>215471</v>
      </c>
    </row>
    <row r="18376" spans="1:9" ht="32" customHeight="1">
      <c r="A18376" s="19" t="s">
        <v>215472</v>
      </c>
      <c r="B18376" s="20" t="s">
        <v>172906</v>
      </c>
      <c r="C18376" s="22">
        <v>1</v>
      </c>
      <c r="D18376" s="21" t="s">
        <v>170106</v>
      </c>
      <c r="E18376" s="22">
        <v>44</v>
      </c>
      <c r="F18376" s="21" t="s">
        <v>172044</v>
      </c>
      <c r="G18376" s="22">
        <v>19</v>
      </c>
      <c r="H18376" s="22">
        <v>67</v>
      </c>
      <c r="I18376" s="21" t="s">
        <v>215473</v>
      </c>
    </row>
    <row r="18377" spans="1:9" ht="44" customHeight="1">
      <c r="A18377" s="19" t="s">
        <v>215474</v>
      </c>
      <c r="B18377" s="20" t="s">
        <v>176052</v>
      </c>
      <c r="C18377" s="22">
        <v>47</v>
      </c>
      <c r="D18377" s="22">
        <v>0</v>
      </c>
      <c r="E18377" s="22">
        <v>0</v>
      </c>
      <c r="F18377" s="21" t="s">
        <v>178489</v>
      </c>
      <c r="G18377" s="22">
        <v>22</v>
      </c>
      <c r="H18377" s="22">
        <v>72</v>
      </c>
      <c r="I18377" s="21" t="s">
        <v>215475</v>
      </c>
    </row>
    <row r="18378" spans="1:9" ht="44" customHeight="1">
      <c r="A18378" s="19" t="s">
        <v>215476</v>
      </c>
      <c r="B18378" s="20" t="s">
        <v>188682</v>
      </c>
      <c r="C18378" s="22">
        <v>32</v>
      </c>
      <c r="D18378" s="22">
        <v>0</v>
      </c>
      <c r="E18378" s="22">
        <v>0</v>
      </c>
      <c r="F18378" s="21" t="s">
        <v>178452</v>
      </c>
      <c r="G18378" s="22">
        <v>59</v>
      </c>
      <c r="H18378" s="22">
        <v>94</v>
      </c>
      <c r="I18378" s="21" t="s">
        <v>215477</v>
      </c>
    </row>
    <row r="18379" spans="1:9" ht="32" customHeight="1">
      <c r="A18379" s="19" t="s">
        <v>215478</v>
      </c>
      <c r="B18379" s="20" t="s">
        <v>172463</v>
      </c>
      <c r="C18379" s="22">
        <v>29</v>
      </c>
      <c r="D18379" s="21" t="s">
        <v>170640</v>
      </c>
      <c r="E18379" s="22">
        <v>18</v>
      </c>
      <c r="F18379" s="21" t="s">
        <v>175200</v>
      </c>
      <c r="G18379" s="22">
        <v>49</v>
      </c>
      <c r="H18379" s="22">
        <v>99</v>
      </c>
      <c r="I18379" s="21" t="s">
        <v>215479</v>
      </c>
    </row>
    <row r="18380" spans="1:9" ht="44" customHeight="1">
      <c r="A18380" s="19" t="s">
        <v>215480</v>
      </c>
      <c r="B18380" s="20" t="s">
        <v>181385</v>
      </c>
      <c r="C18380" s="22">
        <v>47</v>
      </c>
      <c r="D18380" s="21" t="s">
        <v>174543</v>
      </c>
      <c r="E18380" s="22">
        <v>86</v>
      </c>
      <c r="F18380" s="21" t="s">
        <v>174960</v>
      </c>
      <c r="G18380" s="22">
        <v>11</v>
      </c>
      <c r="H18380" s="22">
        <v>147</v>
      </c>
      <c r="I18380" s="21" t="s">
        <v>215481</v>
      </c>
    </row>
    <row r="18381" spans="1:9" ht="44" customHeight="1">
      <c r="A18381" s="19" t="s">
        <v>215482</v>
      </c>
      <c r="B18381" s="20" t="s">
        <v>172463</v>
      </c>
      <c r="C18381" s="22">
        <v>29</v>
      </c>
      <c r="D18381" s="21" t="s">
        <v>169795</v>
      </c>
      <c r="E18381" s="22">
        <v>52</v>
      </c>
      <c r="F18381" s="39">
        <v>15625</v>
      </c>
      <c r="G18381" s="22">
        <v>15</v>
      </c>
      <c r="H18381" s="22">
        <v>99</v>
      </c>
      <c r="I18381" s="21" t="s">
        <v>215483</v>
      </c>
    </row>
    <row r="18382" spans="1:9" ht="32" customHeight="1">
      <c r="A18382" s="19" t="s">
        <v>215484</v>
      </c>
      <c r="B18382" s="20" t="s">
        <v>178489</v>
      </c>
      <c r="C18382" s="22">
        <v>22</v>
      </c>
      <c r="D18382" s="21" t="s">
        <v>175155</v>
      </c>
      <c r="E18382" s="22">
        <v>42</v>
      </c>
      <c r="F18382" s="21" t="s">
        <v>170183</v>
      </c>
      <c r="G18382" s="22">
        <v>5</v>
      </c>
      <c r="H18382" s="22">
        <v>72</v>
      </c>
      <c r="I18382" s="21" t="s">
        <v>215485</v>
      </c>
    </row>
    <row r="18383" spans="1:9" ht="32" customHeight="1">
      <c r="A18383" s="19" t="s">
        <v>215486</v>
      </c>
      <c r="B18383" s="20" t="s">
        <v>175644</v>
      </c>
      <c r="C18383" s="22">
        <v>49</v>
      </c>
      <c r="D18383" s="21" t="s">
        <v>169658</v>
      </c>
      <c r="E18383" s="22">
        <v>4</v>
      </c>
      <c r="F18383" s="21" t="s">
        <v>177318</v>
      </c>
      <c r="G18383" s="22">
        <v>23</v>
      </c>
      <c r="H18383" s="22">
        <v>79</v>
      </c>
      <c r="I18383" s="21" t="s">
        <v>215487</v>
      </c>
    </row>
    <row r="18384" spans="1:9" ht="44" customHeight="1">
      <c r="A18384" s="19" t="s">
        <v>215488</v>
      </c>
      <c r="B18384" s="20" t="s">
        <v>170909</v>
      </c>
      <c r="C18384" s="22">
        <v>6</v>
      </c>
      <c r="D18384" s="39">
        <v>71875</v>
      </c>
      <c r="E18384" s="22">
        <v>69</v>
      </c>
      <c r="F18384" s="39">
        <v>21875</v>
      </c>
      <c r="G18384" s="22">
        <v>21</v>
      </c>
      <c r="H18384" s="22">
        <v>99</v>
      </c>
      <c r="I18384" s="21" t="s">
        <v>215489</v>
      </c>
    </row>
    <row r="18385" spans="1:9" ht="44" customHeight="1">
      <c r="A18385" s="19" t="s">
        <v>215490</v>
      </c>
      <c r="B18385" s="20" t="s">
        <v>173765</v>
      </c>
      <c r="C18385" s="22">
        <v>56</v>
      </c>
      <c r="D18385" s="21" t="s">
        <v>170183</v>
      </c>
      <c r="E18385" s="22">
        <v>5</v>
      </c>
      <c r="F18385" s="21" t="s">
        <v>185536</v>
      </c>
      <c r="G18385" s="22">
        <v>8</v>
      </c>
      <c r="H18385" s="22">
        <v>72</v>
      </c>
      <c r="I18385" s="21" t="s">
        <v>215491</v>
      </c>
    </row>
    <row r="18386" spans="1:9" ht="32" customHeight="1">
      <c r="A18386" s="19" t="s">
        <v>215492</v>
      </c>
      <c r="B18386" s="20" t="s">
        <v>181728</v>
      </c>
      <c r="C18386" s="22">
        <v>49</v>
      </c>
      <c r="D18386" s="22">
        <v>50</v>
      </c>
      <c r="E18386" s="22">
        <v>85</v>
      </c>
      <c r="F18386" s="21" t="s">
        <v>178089</v>
      </c>
      <c r="G18386" s="22">
        <v>36</v>
      </c>
      <c r="H18386" s="22">
        <v>173</v>
      </c>
      <c r="I18386" s="21" t="s">
        <v>215493</v>
      </c>
    </row>
    <row r="18387" spans="1:9" ht="44" customHeight="1">
      <c r="A18387" s="19" t="s">
        <v>215494</v>
      </c>
      <c r="B18387" s="24">
        <v>20</v>
      </c>
      <c r="C18387" s="22">
        <v>10</v>
      </c>
      <c r="D18387" s="22">
        <v>80</v>
      </c>
      <c r="E18387" s="22">
        <v>40</v>
      </c>
      <c r="F18387" s="22">
        <v>0</v>
      </c>
      <c r="G18387" s="22">
        <v>0</v>
      </c>
      <c r="H18387" s="22">
        <v>53</v>
      </c>
      <c r="I18387" s="21" t="s">
        <v>215495</v>
      </c>
    </row>
    <row r="18388" spans="1:9" ht="44" customHeight="1">
      <c r="A18388" s="19" t="s">
        <v>215496</v>
      </c>
      <c r="B18388" s="24">
        <v>20</v>
      </c>
      <c r="C18388" s="22">
        <v>10</v>
      </c>
      <c r="D18388" s="22">
        <v>80</v>
      </c>
      <c r="E18388" s="22">
        <v>40</v>
      </c>
      <c r="F18388" s="22">
        <v>0</v>
      </c>
      <c r="G18388" s="22">
        <v>0</v>
      </c>
      <c r="H18388" s="22">
        <v>53</v>
      </c>
      <c r="I18388" s="21" t="s">
        <v>215497</v>
      </c>
    </row>
    <row r="18389" spans="1:9" ht="44" customHeight="1">
      <c r="A18389" s="19" t="s">
        <v>215498</v>
      </c>
      <c r="B18389" s="20" t="s">
        <v>170134</v>
      </c>
      <c r="C18389" s="22">
        <v>32</v>
      </c>
      <c r="D18389" s="21" t="s">
        <v>173380</v>
      </c>
      <c r="E18389" s="22">
        <v>5</v>
      </c>
      <c r="F18389" s="21" t="s">
        <v>172146</v>
      </c>
      <c r="G18389" s="22">
        <v>11</v>
      </c>
      <c r="H18389" s="22">
        <v>51</v>
      </c>
      <c r="I18389" s="21" t="s">
        <v>215499</v>
      </c>
    </row>
    <row r="18390" spans="1:9" ht="32" customHeight="1">
      <c r="A18390" s="19" t="s">
        <v>215500</v>
      </c>
      <c r="B18390" s="20" t="s">
        <v>180208</v>
      </c>
      <c r="C18390" s="22">
        <v>18</v>
      </c>
      <c r="D18390" s="21" t="s">
        <v>215501</v>
      </c>
      <c r="E18390" s="22">
        <v>65</v>
      </c>
      <c r="F18390" s="21" t="s">
        <v>182017</v>
      </c>
      <c r="G18390" s="22">
        <v>33</v>
      </c>
      <c r="H18390" s="22">
        <v>119</v>
      </c>
      <c r="I18390" s="21" t="s">
        <v>215502</v>
      </c>
    </row>
    <row r="18391" spans="1:9" ht="32" customHeight="1">
      <c r="A18391" s="19" t="s">
        <v>215503</v>
      </c>
      <c r="B18391" s="20" t="s">
        <v>185843</v>
      </c>
      <c r="C18391" s="22">
        <v>2</v>
      </c>
      <c r="D18391" s="21" t="s">
        <v>215504</v>
      </c>
      <c r="E18391" s="22">
        <v>189</v>
      </c>
      <c r="F18391" s="21" t="s">
        <v>185843</v>
      </c>
      <c r="G18391" s="22">
        <v>2</v>
      </c>
      <c r="H18391" s="22">
        <v>196</v>
      </c>
      <c r="I18391" s="21" t="s">
        <v>215505</v>
      </c>
    </row>
    <row r="18392" spans="1:9" ht="32" customHeight="1">
      <c r="A18392" s="19" t="s">
        <v>215506</v>
      </c>
      <c r="B18392" s="20" t="s">
        <v>170497</v>
      </c>
      <c r="C18392" s="22">
        <v>42</v>
      </c>
      <c r="D18392" s="21" t="s">
        <v>169908</v>
      </c>
      <c r="E18392" s="22">
        <v>30</v>
      </c>
      <c r="F18392" s="22">
        <v>0</v>
      </c>
      <c r="G18392" s="22">
        <v>0</v>
      </c>
      <c r="H18392" s="22">
        <v>75</v>
      </c>
      <c r="I18392" s="21" t="s">
        <v>215507</v>
      </c>
    </row>
    <row r="18393" spans="1:9" ht="32" customHeight="1">
      <c r="A18393" s="19" t="s">
        <v>215508</v>
      </c>
      <c r="B18393" s="20" t="s">
        <v>170948</v>
      </c>
      <c r="C18393" s="22">
        <v>3</v>
      </c>
      <c r="D18393" s="21" t="s">
        <v>170103</v>
      </c>
      <c r="E18393" s="22">
        <v>180</v>
      </c>
      <c r="F18393" s="21" t="s">
        <v>170410</v>
      </c>
      <c r="G18393" s="22">
        <v>6</v>
      </c>
      <c r="H18393" s="22">
        <v>192</v>
      </c>
      <c r="I18393" s="21" t="s">
        <v>215509</v>
      </c>
    </row>
    <row r="18394" spans="1:9" ht="32" customHeight="1">
      <c r="A18394" s="19" t="s">
        <v>215510</v>
      </c>
      <c r="B18394" s="20" t="s">
        <v>173450</v>
      </c>
      <c r="C18394" s="22">
        <v>28</v>
      </c>
      <c r="D18394" s="22">
        <v>0</v>
      </c>
      <c r="E18394" s="22">
        <v>0</v>
      </c>
      <c r="F18394" s="21" t="s">
        <v>170723</v>
      </c>
      <c r="G18394" s="22">
        <v>24</v>
      </c>
      <c r="H18394" s="22">
        <v>55</v>
      </c>
      <c r="I18394" s="21" t="s">
        <v>215511</v>
      </c>
    </row>
    <row r="18395" spans="1:9" ht="32" customHeight="1">
      <c r="A18395" s="19" t="s">
        <v>215512</v>
      </c>
      <c r="B18395" s="24">
        <v>0</v>
      </c>
      <c r="C18395" s="22">
        <v>0</v>
      </c>
      <c r="D18395" s="22">
        <v>100</v>
      </c>
      <c r="E18395" s="22">
        <v>102</v>
      </c>
      <c r="F18395" s="22">
        <v>0</v>
      </c>
      <c r="G18395" s="22">
        <v>0</v>
      </c>
      <c r="H18395" s="22">
        <v>105</v>
      </c>
      <c r="I18395" s="21" t="s">
        <v>215513</v>
      </c>
    </row>
    <row r="18396" spans="1:9" ht="32" customHeight="1">
      <c r="A18396" s="19" t="s">
        <v>215514</v>
      </c>
      <c r="B18396" s="20" t="s">
        <v>185595</v>
      </c>
      <c r="C18396" s="22">
        <v>38</v>
      </c>
      <c r="D18396" s="21" t="s">
        <v>212041</v>
      </c>
      <c r="E18396" s="22">
        <v>107</v>
      </c>
      <c r="F18396" s="21" t="s">
        <v>186555</v>
      </c>
      <c r="G18396" s="22">
        <v>8</v>
      </c>
      <c r="H18396" s="22">
        <v>156</v>
      </c>
      <c r="I18396" s="21" t="s">
        <v>215515</v>
      </c>
    </row>
    <row r="18397" spans="1:9" ht="32" customHeight="1">
      <c r="A18397" s="19" t="s">
        <v>215516</v>
      </c>
      <c r="B18397" s="20" t="s">
        <v>180987</v>
      </c>
      <c r="C18397" s="22">
        <v>79</v>
      </c>
      <c r="D18397" s="21" t="s">
        <v>205892</v>
      </c>
      <c r="E18397" s="22">
        <v>81</v>
      </c>
      <c r="F18397" s="21" t="s">
        <v>170971</v>
      </c>
      <c r="G18397" s="22">
        <v>10</v>
      </c>
      <c r="H18397" s="22">
        <v>173</v>
      </c>
      <c r="I18397" s="21" t="s">
        <v>215517</v>
      </c>
    </row>
    <row r="18398" spans="1:9" ht="32" customHeight="1">
      <c r="A18398" s="19" t="s">
        <v>215518</v>
      </c>
      <c r="B18398" s="20" t="s">
        <v>176592</v>
      </c>
      <c r="C18398" s="22">
        <v>10</v>
      </c>
      <c r="D18398" s="21" t="s">
        <v>179906</v>
      </c>
      <c r="E18398" s="22">
        <v>74</v>
      </c>
      <c r="F18398" s="21" t="s">
        <v>171825</v>
      </c>
      <c r="G18398" s="22">
        <v>3</v>
      </c>
      <c r="H18398" s="22">
        <v>90</v>
      </c>
      <c r="I18398" s="21" t="s">
        <v>215519</v>
      </c>
    </row>
    <row r="18399" spans="1:9" ht="44" customHeight="1">
      <c r="A18399" s="19" t="s">
        <v>215520</v>
      </c>
      <c r="B18399" s="20" t="s">
        <v>187336</v>
      </c>
      <c r="C18399" s="22">
        <v>35</v>
      </c>
      <c r="D18399" s="21" t="s">
        <v>191513</v>
      </c>
      <c r="E18399" s="22">
        <v>18</v>
      </c>
      <c r="F18399" s="21" t="s">
        <v>191513</v>
      </c>
      <c r="G18399" s="22">
        <v>18</v>
      </c>
      <c r="H18399" s="22">
        <v>74</v>
      </c>
      <c r="I18399" s="21" t="s">
        <v>215521</v>
      </c>
    </row>
    <row r="18400" spans="1:9" ht="44" customHeight="1">
      <c r="A18400" s="19" t="s">
        <v>215522</v>
      </c>
      <c r="B18400" s="20" t="s">
        <v>175532</v>
      </c>
      <c r="C18400" s="22">
        <v>50</v>
      </c>
      <c r="D18400" s="22">
        <v>0</v>
      </c>
      <c r="E18400" s="22">
        <v>0</v>
      </c>
      <c r="F18400" s="21" t="s">
        <v>175533</v>
      </c>
      <c r="G18400" s="22">
        <v>9</v>
      </c>
      <c r="H18400" s="22">
        <v>62</v>
      </c>
      <c r="I18400" s="21" t="s">
        <v>215523</v>
      </c>
    </row>
    <row r="18401" spans="1:9" ht="44" customHeight="1">
      <c r="A18401" s="19" t="s">
        <v>215524</v>
      </c>
      <c r="B18401" s="24">
        <v>0</v>
      </c>
      <c r="C18401" s="22">
        <v>0</v>
      </c>
      <c r="D18401" s="21" t="s">
        <v>177299</v>
      </c>
      <c r="E18401" s="22">
        <v>84</v>
      </c>
      <c r="F18401" s="21" t="s">
        <v>171825</v>
      </c>
      <c r="G18401" s="22">
        <v>3</v>
      </c>
      <c r="H18401" s="22">
        <v>90</v>
      </c>
      <c r="I18401" s="21" t="s">
        <v>215525</v>
      </c>
    </row>
    <row r="18402" spans="1:9" ht="44" customHeight="1">
      <c r="A18402" s="19" t="s">
        <v>215526</v>
      </c>
      <c r="B18402" s="20" t="s">
        <v>171334</v>
      </c>
      <c r="C18402" s="22">
        <v>45</v>
      </c>
      <c r="D18402" s="21" t="s">
        <v>176581</v>
      </c>
      <c r="E18402" s="22">
        <v>26</v>
      </c>
      <c r="F18402" s="21" t="s">
        <v>171974</v>
      </c>
      <c r="G18402" s="22">
        <v>17</v>
      </c>
      <c r="H18402" s="22">
        <v>91</v>
      </c>
      <c r="I18402" s="21" t="s">
        <v>215527</v>
      </c>
    </row>
    <row r="18403" spans="1:9" ht="44" customHeight="1">
      <c r="A18403" s="19" t="s">
        <v>215528</v>
      </c>
      <c r="B18403" s="20" t="s">
        <v>169652</v>
      </c>
      <c r="C18403" s="22">
        <v>35</v>
      </c>
      <c r="D18403" s="21" t="s">
        <v>215529</v>
      </c>
      <c r="E18403" s="22">
        <v>98</v>
      </c>
      <c r="F18403" s="21" t="s">
        <v>179524</v>
      </c>
      <c r="G18403" s="22">
        <v>36</v>
      </c>
      <c r="H18403" s="22">
        <v>172</v>
      </c>
      <c r="I18403" s="21" t="s">
        <v>215530</v>
      </c>
    </row>
    <row r="18404" spans="1:9" ht="44" customHeight="1">
      <c r="A18404" s="19" t="s">
        <v>215531</v>
      </c>
      <c r="B18404" s="20" t="s">
        <v>188310</v>
      </c>
      <c r="C18404" s="22">
        <v>34</v>
      </c>
      <c r="D18404" s="21" t="s">
        <v>173957</v>
      </c>
      <c r="E18404" s="22">
        <v>6</v>
      </c>
      <c r="F18404" s="21" t="s">
        <v>179202</v>
      </c>
      <c r="G18404" s="22">
        <v>23</v>
      </c>
      <c r="H18404" s="22">
        <v>66</v>
      </c>
      <c r="I18404" s="21" t="s">
        <v>215532</v>
      </c>
    </row>
    <row r="18405" spans="1:9" ht="32" customHeight="1">
      <c r="A18405" s="19" t="s">
        <v>215533</v>
      </c>
      <c r="B18405" s="20" t="s">
        <v>171198</v>
      </c>
      <c r="C18405" s="22">
        <v>1</v>
      </c>
      <c r="D18405" s="21" t="s">
        <v>182800</v>
      </c>
      <c r="E18405" s="22">
        <v>74</v>
      </c>
      <c r="F18405" s="21" t="s">
        <v>171198</v>
      </c>
      <c r="G18405" s="22">
        <v>1</v>
      </c>
      <c r="H18405" s="22">
        <v>79</v>
      </c>
      <c r="I18405" s="21" t="s">
        <v>215534</v>
      </c>
    </row>
    <row r="18406" spans="1:9" ht="32" customHeight="1">
      <c r="A18406" s="19" t="s">
        <v>215535</v>
      </c>
      <c r="B18406" s="20" t="s">
        <v>181923</v>
      </c>
      <c r="C18406" s="22">
        <v>23</v>
      </c>
      <c r="D18406" s="21" t="s">
        <v>172007</v>
      </c>
      <c r="E18406" s="22">
        <v>6</v>
      </c>
      <c r="F18406" s="21" t="s">
        <v>174386</v>
      </c>
      <c r="G18406" s="22">
        <v>33</v>
      </c>
      <c r="H18406" s="22">
        <v>65</v>
      </c>
      <c r="I18406" s="21" t="s">
        <v>215536</v>
      </c>
    </row>
    <row r="18407" spans="1:9" ht="32" customHeight="1">
      <c r="A18407" s="19" t="s">
        <v>215537</v>
      </c>
      <c r="B18407" s="20" t="s">
        <v>181923</v>
      </c>
      <c r="C18407" s="22">
        <v>23</v>
      </c>
      <c r="D18407" s="21" t="s">
        <v>172007</v>
      </c>
      <c r="E18407" s="22">
        <v>6</v>
      </c>
      <c r="F18407" s="21" t="s">
        <v>174386</v>
      </c>
      <c r="G18407" s="22">
        <v>33</v>
      </c>
      <c r="H18407" s="22">
        <v>65</v>
      </c>
      <c r="I18407" s="21" t="s">
        <v>215538</v>
      </c>
    </row>
    <row r="18408" spans="1:9" ht="32" customHeight="1">
      <c r="A18408" s="19" t="s">
        <v>215539</v>
      </c>
      <c r="B18408" s="20" t="s">
        <v>173748</v>
      </c>
      <c r="C18408" s="22">
        <v>14</v>
      </c>
      <c r="D18408" s="21" t="s">
        <v>176371</v>
      </c>
      <c r="E18408" s="22">
        <v>55</v>
      </c>
      <c r="F18408" s="21" t="s">
        <v>14618</v>
      </c>
      <c r="G18408" s="22">
        <v>51</v>
      </c>
      <c r="H18408" s="22">
        <v>123</v>
      </c>
      <c r="I18408" s="21" t="s">
        <v>215540</v>
      </c>
    </row>
    <row r="18409" spans="1:9" ht="32" customHeight="1">
      <c r="A18409" s="19" t="s">
        <v>215541</v>
      </c>
      <c r="B18409" s="20" t="s">
        <v>180079</v>
      </c>
      <c r="C18409" s="22">
        <v>74</v>
      </c>
      <c r="D18409" s="21" t="s">
        <v>172539</v>
      </c>
      <c r="E18409" s="22">
        <v>8</v>
      </c>
      <c r="F18409" s="21" t="s">
        <v>171064</v>
      </c>
      <c r="G18409" s="22">
        <v>26</v>
      </c>
      <c r="H18409" s="22">
        <v>111</v>
      </c>
      <c r="I18409" s="21" t="s">
        <v>215542</v>
      </c>
    </row>
    <row r="18410" spans="1:9" ht="44" customHeight="1">
      <c r="A18410" s="19" t="s">
        <v>215543</v>
      </c>
      <c r="B18410" s="24">
        <v>25</v>
      </c>
      <c r="C18410" s="22">
        <v>41</v>
      </c>
      <c r="D18410" s="21" t="s">
        <v>215544</v>
      </c>
      <c r="E18410" s="22">
        <v>93</v>
      </c>
      <c r="F18410" s="21" t="s">
        <v>176786</v>
      </c>
      <c r="G18410" s="22">
        <v>30</v>
      </c>
      <c r="H18410" s="22">
        <v>167</v>
      </c>
      <c r="I18410" s="21" t="s">
        <v>215545</v>
      </c>
    </row>
    <row r="18411" spans="1:9" ht="44" customHeight="1">
      <c r="A18411" s="19" t="s">
        <v>215546</v>
      </c>
      <c r="B18411" s="20" t="s">
        <v>190359</v>
      </c>
      <c r="C18411" s="22">
        <v>4</v>
      </c>
      <c r="D18411" s="21" t="s">
        <v>192790</v>
      </c>
      <c r="E18411" s="22">
        <v>131</v>
      </c>
      <c r="F18411" s="22">
        <v>0</v>
      </c>
      <c r="G18411" s="22">
        <v>0</v>
      </c>
      <c r="H18411" s="22">
        <v>138</v>
      </c>
      <c r="I18411" s="21" t="s">
        <v>215547</v>
      </c>
    </row>
    <row r="18412" spans="1:9" ht="32" customHeight="1">
      <c r="A18412" s="19" t="s">
        <v>215548</v>
      </c>
      <c r="B18412" s="20" t="s">
        <v>170217</v>
      </c>
      <c r="C18412" s="22">
        <v>2</v>
      </c>
      <c r="D18412" s="21" t="s">
        <v>188755</v>
      </c>
      <c r="E18412" s="22">
        <v>58</v>
      </c>
      <c r="F18412" s="21" t="s">
        <v>170217</v>
      </c>
      <c r="G18412" s="22">
        <v>2</v>
      </c>
      <c r="H18412" s="22">
        <v>65</v>
      </c>
      <c r="I18412" s="21" t="s">
        <v>215549</v>
      </c>
    </row>
    <row r="18413" spans="1:9" ht="32" customHeight="1">
      <c r="A18413" s="19" t="s">
        <v>215550</v>
      </c>
      <c r="B18413" s="24">
        <v>0</v>
      </c>
      <c r="C18413" s="22">
        <v>0</v>
      </c>
      <c r="D18413" s="21" t="s">
        <v>181512</v>
      </c>
      <c r="E18413" s="22">
        <v>143</v>
      </c>
      <c r="F18413" s="21" t="s">
        <v>181513</v>
      </c>
      <c r="G18413" s="22">
        <v>10</v>
      </c>
      <c r="H18413" s="22">
        <v>156</v>
      </c>
      <c r="I18413" s="21" t="s">
        <v>215551</v>
      </c>
    </row>
    <row r="18414" spans="1:9" ht="44" customHeight="1">
      <c r="A18414" s="19" t="s">
        <v>215552</v>
      </c>
      <c r="B18414" s="24">
        <v>0</v>
      </c>
      <c r="C18414" s="22">
        <v>0</v>
      </c>
      <c r="D18414" s="21" t="s">
        <v>183079</v>
      </c>
      <c r="E18414" s="22">
        <v>119</v>
      </c>
      <c r="F18414" s="21" t="s">
        <v>191736</v>
      </c>
      <c r="G18414" s="22">
        <v>9</v>
      </c>
      <c r="H18414" s="22">
        <v>131</v>
      </c>
      <c r="I18414" s="21" t="s">
        <v>215553</v>
      </c>
    </row>
    <row r="18415" spans="1:9" ht="44" customHeight="1">
      <c r="A18415" s="19" t="s">
        <v>215554</v>
      </c>
      <c r="B18415" s="20" t="s">
        <v>179774</v>
      </c>
      <c r="C18415" s="22">
        <v>76</v>
      </c>
      <c r="D18415" s="22">
        <v>35</v>
      </c>
      <c r="E18415" s="22">
        <v>49</v>
      </c>
      <c r="F18415" s="21" t="s">
        <v>171529</v>
      </c>
      <c r="G18415" s="22">
        <v>15</v>
      </c>
      <c r="H18415" s="22">
        <v>143</v>
      </c>
      <c r="I18415" s="21" t="s">
        <v>215555</v>
      </c>
    </row>
    <row r="18416" spans="1:9" ht="44" customHeight="1">
      <c r="A18416" s="19" t="s">
        <v>215556</v>
      </c>
      <c r="B18416" s="20" t="s">
        <v>179774</v>
      </c>
      <c r="C18416" s="22">
        <v>76</v>
      </c>
      <c r="D18416" s="22">
        <v>35</v>
      </c>
      <c r="E18416" s="22">
        <v>49</v>
      </c>
      <c r="F18416" s="21" t="s">
        <v>171529</v>
      </c>
      <c r="G18416" s="22">
        <v>15</v>
      </c>
      <c r="H18416" s="22">
        <v>143</v>
      </c>
      <c r="I18416" s="21" t="s">
        <v>215557</v>
      </c>
    </row>
    <row r="18417" spans="1:9" ht="32" customHeight="1">
      <c r="A18417" s="19" t="s">
        <v>215558</v>
      </c>
      <c r="B18417" s="20" t="s">
        <v>178388</v>
      </c>
      <c r="C18417" s="22">
        <v>2</v>
      </c>
      <c r="D18417" s="21" t="s">
        <v>174009</v>
      </c>
      <c r="E18417" s="22">
        <v>130</v>
      </c>
      <c r="F18417" s="21" t="s">
        <v>187933</v>
      </c>
      <c r="G18417" s="22">
        <v>13</v>
      </c>
      <c r="H18417" s="22">
        <v>148</v>
      </c>
      <c r="I18417" s="21" t="s">
        <v>215559</v>
      </c>
    </row>
    <row r="18418" spans="1:9" ht="32" customHeight="1">
      <c r="A18418" s="19" t="s">
        <v>215560</v>
      </c>
      <c r="B18418" s="20" t="s">
        <v>172657</v>
      </c>
      <c r="C18418" s="22">
        <v>41</v>
      </c>
      <c r="D18418" s="21" t="s">
        <v>177147</v>
      </c>
      <c r="E18418" s="22">
        <v>42</v>
      </c>
      <c r="F18418" s="22">
        <v>0</v>
      </c>
      <c r="G18418" s="22">
        <v>0</v>
      </c>
      <c r="H18418" s="22">
        <v>86</v>
      </c>
      <c r="I18418" s="21" t="s">
        <v>215561</v>
      </c>
    </row>
    <row r="18419" spans="1:9" ht="32" customHeight="1">
      <c r="A18419" s="19" t="s">
        <v>215562</v>
      </c>
      <c r="B18419" s="24">
        <v>0</v>
      </c>
      <c r="C18419" s="22">
        <v>0</v>
      </c>
      <c r="D18419" s="21" t="s">
        <v>173070</v>
      </c>
      <c r="E18419" s="22">
        <v>38</v>
      </c>
      <c r="F18419" s="21" t="s">
        <v>172397</v>
      </c>
      <c r="G18419" s="22">
        <v>52</v>
      </c>
      <c r="H18419" s="22">
        <v>93</v>
      </c>
      <c r="I18419" s="21" t="s">
        <v>215563</v>
      </c>
    </row>
    <row r="18420" spans="1:9" ht="44" customHeight="1">
      <c r="A18420" s="19" t="s">
        <v>215564</v>
      </c>
      <c r="B18420" s="20" t="s">
        <v>175190</v>
      </c>
      <c r="C18420" s="22">
        <v>64</v>
      </c>
      <c r="D18420" s="22">
        <v>0</v>
      </c>
      <c r="E18420" s="22">
        <v>0</v>
      </c>
      <c r="F18420" s="21" t="s">
        <v>183648</v>
      </c>
      <c r="G18420" s="22">
        <v>22</v>
      </c>
      <c r="H18420" s="22">
        <v>89</v>
      </c>
      <c r="I18420" s="21" t="s">
        <v>215565</v>
      </c>
    </row>
    <row r="18421" spans="1:9" ht="44" customHeight="1">
      <c r="A18421" s="19" t="s">
        <v>215566</v>
      </c>
      <c r="B18421" s="20" t="s">
        <v>175774</v>
      </c>
      <c r="C18421" s="22">
        <v>11</v>
      </c>
      <c r="D18421" s="21" t="s">
        <v>170417</v>
      </c>
      <c r="E18421" s="22">
        <v>129</v>
      </c>
      <c r="F18421" s="21" t="s">
        <v>171632</v>
      </c>
      <c r="G18421" s="22">
        <v>1</v>
      </c>
      <c r="H18421" s="22">
        <v>144</v>
      </c>
      <c r="I18421" s="21" t="s">
        <v>215567</v>
      </c>
    </row>
    <row r="18422" spans="1:9" ht="32" customHeight="1">
      <c r="A18422" s="19" t="s">
        <v>215568</v>
      </c>
      <c r="B18422" s="20" t="s">
        <v>171609</v>
      </c>
      <c r="C18422" s="22">
        <v>32</v>
      </c>
      <c r="D18422" s="21" t="s">
        <v>170172</v>
      </c>
      <c r="E18422" s="22">
        <v>17</v>
      </c>
      <c r="F18422" s="21" t="s">
        <v>169786</v>
      </c>
      <c r="G18422" s="22">
        <v>14</v>
      </c>
      <c r="H18422" s="22">
        <v>66</v>
      </c>
      <c r="I18422" s="21" t="s">
        <v>215569</v>
      </c>
    </row>
    <row r="18423" spans="1:9" ht="32" customHeight="1">
      <c r="A18423" s="19" t="s">
        <v>215570</v>
      </c>
      <c r="B18423" s="20" t="s">
        <v>171034</v>
      </c>
      <c r="C18423" s="22">
        <v>24</v>
      </c>
      <c r="D18423" s="21" t="s">
        <v>195315</v>
      </c>
      <c r="E18423" s="22">
        <v>156</v>
      </c>
      <c r="F18423" s="21" t="s">
        <v>177226</v>
      </c>
      <c r="G18423" s="22">
        <v>3</v>
      </c>
      <c r="H18423" s="22">
        <v>186</v>
      </c>
      <c r="I18423" s="21" t="s">
        <v>215571</v>
      </c>
    </row>
    <row r="18424" spans="1:9" ht="44" customHeight="1">
      <c r="A18424" s="19" t="s">
        <v>215572</v>
      </c>
      <c r="B18424" s="24">
        <v>0</v>
      </c>
      <c r="C18424" s="22">
        <v>0</v>
      </c>
      <c r="D18424" s="21" t="s">
        <v>172437</v>
      </c>
      <c r="E18424" s="22">
        <v>60</v>
      </c>
      <c r="F18424" s="21" t="s">
        <v>170115</v>
      </c>
      <c r="G18424" s="22">
        <v>6</v>
      </c>
      <c r="H18424" s="22">
        <v>69</v>
      </c>
      <c r="I18424" s="21" t="s">
        <v>215573</v>
      </c>
    </row>
    <row r="18425" spans="1:9" ht="44" customHeight="1">
      <c r="A18425" s="19" t="s">
        <v>215574</v>
      </c>
      <c r="B18425" s="20" t="s">
        <v>184213</v>
      </c>
      <c r="C18425" s="22">
        <v>17</v>
      </c>
      <c r="D18425" s="21" t="s">
        <v>191362</v>
      </c>
      <c r="E18425" s="22">
        <v>134</v>
      </c>
      <c r="F18425" s="21" t="s">
        <v>192546</v>
      </c>
      <c r="G18425" s="22">
        <v>8</v>
      </c>
      <c r="H18425" s="22">
        <v>162</v>
      </c>
      <c r="I18425" s="21" t="s">
        <v>215575</v>
      </c>
    </row>
    <row r="18426" spans="1:9" ht="32" customHeight="1">
      <c r="A18426" s="19" t="s">
        <v>215576</v>
      </c>
      <c r="B18426" s="20" t="s">
        <v>169786</v>
      </c>
      <c r="C18426" s="22">
        <v>22</v>
      </c>
      <c r="D18426" s="21" t="s">
        <v>183385</v>
      </c>
      <c r="E18426" s="22">
        <v>51</v>
      </c>
      <c r="F18426" s="21" t="s">
        <v>173569</v>
      </c>
      <c r="G18426" s="22">
        <v>26</v>
      </c>
      <c r="H18426" s="22">
        <v>102</v>
      </c>
      <c r="I18426" s="21" t="s">
        <v>215577</v>
      </c>
    </row>
    <row r="18427" spans="1:9" ht="44" customHeight="1">
      <c r="A18427" s="19" t="s">
        <v>215578</v>
      </c>
      <c r="B18427" s="20" t="s">
        <v>174913</v>
      </c>
      <c r="C18427" s="22">
        <v>36</v>
      </c>
      <c r="D18427" s="21" t="s">
        <v>175155</v>
      </c>
      <c r="E18427" s="22">
        <v>84</v>
      </c>
      <c r="F18427" s="21" t="s">
        <v>176188</v>
      </c>
      <c r="G18427" s="22">
        <v>18</v>
      </c>
      <c r="H18427" s="22">
        <v>141</v>
      </c>
      <c r="I18427" s="21" t="s">
        <v>215579</v>
      </c>
    </row>
    <row r="18428" spans="1:9" ht="44" customHeight="1">
      <c r="A18428" s="19" t="s">
        <v>215580</v>
      </c>
      <c r="B18428" s="20" t="s">
        <v>184222</v>
      </c>
      <c r="C18428" s="22">
        <v>43</v>
      </c>
      <c r="D18428" s="22">
        <v>0</v>
      </c>
      <c r="E18428" s="22">
        <v>0</v>
      </c>
      <c r="F18428" s="21" t="s">
        <v>174342</v>
      </c>
      <c r="G18428" s="22">
        <v>11</v>
      </c>
      <c r="H18428" s="22">
        <v>57</v>
      </c>
      <c r="I18428" s="21" t="s">
        <v>215581</v>
      </c>
    </row>
    <row r="18429" spans="1:9" ht="44" customHeight="1">
      <c r="A18429" s="19" t="s">
        <v>215582</v>
      </c>
      <c r="B18429" s="20" t="s">
        <v>171650</v>
      </c>
      <c r="C18429" s="22">
        <v>45</v>
      </c>
      <c r="D18429" s="21" t="s">
        <v>194311</v>
      </c>
      <c r="E18429" s="22">
        <v>90</v>
      </c>
      <c r="F18429" s="21" t="s">
        <v>171761</v>
      </c>
      <c r="G18429" s="22">
        <v>24</v>
      </c>
      <c r="H18429" s="22">
        <v>162</v>
      </c>
      <c r="I18429" s="21" t="s">
        <v>215583</v>
      </c>
    </row>
    <row r="18430" spans="1:9" ht="44" customHeight="1">
      <c r="A18430" s="19" t="s">
        <v>215584</v>
      </c>
      <c r="B18430" s="20" t="s">
        <v>203075</v>
      </c>
      <c r="C18430" s="22">
        <v>39</v>
      </c>
      <c r="D18430" s="21" t="s">
        <v>172732</v>
      </c>
      <c r="E18430" s="22">
        <v>10</v>
      </c>
      <c r="F18430" s="21" t="s">
        <v>175757</v>
      </c>
      <c r="G18430" s="22">
        <v>24</v>
      </c>
      <c r="H18430" s="22">
        <v>76</v>
      </c>
      <c r="I18430" s="21" t="s">
        <v>215585</v>
      </c>
    </row>
    <row r="18431" spans="1:9" ht="44" customHeight="1">
      <c r="A18431" s="19" t="s">
        <v>215586</v>
      </c>
      <c r="B18431" s="24">
        <v>0</v>
      </c>
      <c r="C18431" s="22">
        <v>0</v>
      </c>
      <c r="D18431" s="22">
        <v>100</v>
      </c>
      <c r="E18431" s="22">
        <v>119</v>
      </c>
      <c r="F18431" s="22">
        <v>0</v>
      </c>
      <c r="G18431" s="22">
        <v>0</v>
      </c>
      <c r="H18431" s="22">
        <v>122</v>
      </c>
      <c r="I18431" s="21" t="s">
        <v>215587</v>
      </c>
    </row>
    <row r="18432" spans="1:9" ht="32" customHeight="1">
      <c r="A18432" s="19" t="s">
        <v>215588</v>
      </c>
      <c r="B18432" s="20" t="s">
        <v>175711</v>
      </c>
      <c r="C18432" s="22">
        <v>74</v>
      </c>
      <c r="D18432" s="21" t="s">
        <v>175346</v>
      </c>
      <c r="E18432" s="22">
        <v>34</v>
      </c>
      <c r="F18432" s="21" t="s">
        <v>173727</v>
      </c>
      <c r="G18432" s="22">
        <v>22</v>
      </c>
      <c r="H18432" s="22">
        <v>133</v>
      </c>
      <c r="I18432" s="21" t="s">
        <v>215589</v>
      </c>
    </row>
    <row r="18433" spans="1:9" ht="32" customHeight="1">
      <c r="A18433" s="19" t="s">
        <v>215590</v>
      </c>
      <c r="B18433" s="20" t="s">
        <v>171125</v>
      </c>
      <c r="C18433" s="22">
        <v>96</v>
      </c>
      <c r="D18433" s="21" t="s">
        <v>172339</v>
      </c>
      <c r="E18433" s="22">
        <v>45</v>
      </c>
      <c r="F18433" s="21" t="s">
        <v>215591</v>
      </c>
      <c r="G18433" s="22">
        <v>43</v>
      </c>
      <c r="H18433" s="22">
        <v>187</v>
      </c>
      <c r="I18433" s="21" t="s">
        <v>215592</v>
      </c>
    </row>
    <row r="18434" spans="1:9" ht="32" customHeight="1">
      <c r="A18434" s="19" t="s">
        <v>215593</v>
      </c>
      <c r="B18434" s="20" t="s">
        <v>215594</v>
      </c>
      <c r="C18434" s="22">
        <v>65</v>
      </c>
      <c r="D18434" s="21" t="s">
        <v>215595</v>
      </c>
      <c r="E18434" s="22">
        <v>30</v>
      </c>
      <c r="F18434" s="21" t="s">
        <v>198115</v>
      </c>
      <c r="G18434" s="22">
        <v>102</v>
      </c>
      <c r="H18434" s="22">
        <v>200</v>
      </c>
      <c r="I18434" s="21" t="s">
        <v>215596</v>
      </c>
    </row>
    <row r="18435" spans="1:9" ht="44" customHeight="1">
      <c r="A18435" s="19" t="s">
        <v>215597</v>
      </c>
      <c r="B18435" s="20" t="s">
        <v>174196</v>
      </c>
      <c r="C18435" s="22">
        <v>81</v>
      </c>
      <c r="D18435" s="21" t="s">
        <v>170753</v>
      </c>
      <c r="E18435" s="22">
        <v>9</v>
      </c>
      <c r="F18435" s="21" t="s">
        <v>170896</v>
      </c>
      <c r="G18435" s="22">
        <v>12</v>
      </c>
      <c r="H18435" s="22">
        <v>105</v>
      </c>
      <c r="I18435" s="21" t="s">
        <v>215598</v>
      </c>
    </row>
    <row r="18436" spans="1:9" ht="44" customHeight="1">
      <c r="A18436" s="19" t="s">
        <v>215599</v>
      </c>
      <c r="B18436" s="24">
        <v>0</v>
      </c>
      <c r="C18436" s="22">
        <v>0</v>
      </c>
      <c r="D18436" s="21" t="s">
        <v>172029</v>
      </c>
      <c r="E18436" s="22">
        <v>74</v>
      </c>
      <c r="F18436" s="21" t="s">
        <v>170502</v>
      </c>
      <c r="G18436" s="22">
        <v>4</v>
      </c>
      <c r="H18436" s="22">
        <v>81</v>
      </c>
      <c r="I18436" s="21" t="s">
        <v>215600</v>
      </c>
    </row>
    <row r="18437" spans="1:9" ht="44" customHeight="1">
      <c r="A18437" s="19" t="s">
        <v>215601</v>
      </c>
      <c r="B18437" s="20" t="s">
        <v>196585</v>
      </c>
      <c r="C18437" s="22">
        <v>52</v>
      </c>
      <c r="D18437" s="21" t="s">
        <v>174579</v>
      </c>
      <c r="E18437" s="22">
        <v>86</v>
      </c>
      <c r="F18437" s="22">
        <v>8</v>
      </c>
      <c r="G18437" s="22">
        <v>12</v>
      </c>
      <c r="H18437" s="22">
        <v>153</v>
      </c>
      <c r="I18437" s="21" t="s">
        <v>215602</v>
      </c>
    </row>
    <row r="18438" spans="1:9" ht="44" customHeight="1">
      <c r="A18438" s="19" t="s">
        <v>215603</v>
      </c>
      <c r="B18438" s="24">
        <v>0</v>
      </c>
      <c r="C18438" s="22">
        <v>0</v>
      </c>
      <c r="D18438" s="21" t="s">
        <v>170398</v>
      </c>
      <c r="E18438" s="22">
        <v>22</v>
      </c>
      <c r="F18438" s="21" t="s">
        <v>182522</v>
      </c>
      <c r="G18438" s="22">
        <v>25</v>
      </c>
      <c r="H18438" s="22">
        <v>50</v>
      </c>
      <c r="I18438" s="21" t="s">
        <v>215604</v>
      </c>
    </row>
    <row r="18439" spans="1:9" ht="44" customHeight="1">
      <c r="A18439" s="19" t="s">
        <v>215605</v>
      </c>
      <c r="B18439" s="20" t="s">
        <v>175337</v>
      </c>
      <c r="C18439" s="22">
        <v>10</v>
      </c>
      <c r="D18439" s="21" t="s">
        <v>215606</v>
      </c>
      <c r="E18439" s="22">
        <v>113</v>
      </c>
      <c r="F18439" s="21" t="s">
        <v>194921</v>
      </c>
      <c r="G18439" s="22">
        <v>46</v>
      </c>
      <c r="H18439" s="22">
        <v>172</v>
      </c>
      <c r="I18439" s="21" t="s">
        <v>215607</v>
      </c>
    </row>
    <row r="18440" spans="1:9" ht="44" customHeight="1">
      <c r="A18440" s="19" t="s">
        <v>215608</v>
      </c>
      <c r="B18440" s="20" t="s">
        <v>176367</v>
      </c>
      <c r="C18440" s="22">
        <v>16</v>
      </c>
      <c r="D18440" s="21" t="s">
        <v>171002</v>
      </c>
      <c r="E18440" s="22">
        <v>69</v>
      </c>
      <c r="F18440" s="21" t="s">
        <v>170065</v>
      </c>
      <c r="G18440" s="22">
        <v>17</v>
      </c>
      <c r="H18440" s="22">
        <v>105</v>
      </c>
      <c r="I18440" s="21" t="s">
        <v>215609</v>
      </c>
    </row>
    <row r="18441" spans="1:9" ht="44" customHeight="1">
      <c r="A18441" s="19" t="s">
        <v>215610</v>
      </c>
      <c r="B18441" s="20" t="s">
        <v>171488</v>
      </c>
      <c r="C18441" s="22">
        <v>4</v>
      </c>
      <c r="D18441" s="21" t="s">
        <v>173276</v>
      </c>
      <c r="E18441" s="22">
        <v>48</v>
      </c>
      <c r="F18441" s="21" t="s">
        <v>173406</v>
      </c>
      <c r="G18441" s="22">
        <v>36</v>
      </c>
      <c r="H18441" s="22">
        <v>91</v>
      </c>
      <c r="I18441" s="21" t="s">
        <v>215611</v>
      </c>
    </row>
    <row r="18442" spans="1:9" ht="44" customHeight="1">
      <c r="A18442" s="19" t="s">
        <v>215612</v>
      </c>
      <c r="B18442" s="20" t="s">
        <v>170408</v>
      </c>
      <c r="C18442" s="22">
        <v>28</v>
      </c>
      <c r="D18442" s="21" t="s">
        <v>173957</v>
      </c>
      <c r="E18442" s="22">
        <v>6</v>
      </c>
      <c r="F18442" s="21" t="s">
        <v>183074</v>
      </c>
      <c r="G18442" s="22">
        <v>29</v>
      </c>
      <c r="H18442" s="22">
        <v>66</v>
      </c>
      <c r="I18442" s="21" t="s">
        <v>215613</v>
      </c>
    </row>
    <row r="18443" spans="1:9" ht="44" customHeight="1">
      <c r="A18443" s="19" t="s">
        <v>215614</v>
      </c>
      <c r="B18443" s="20" t="s">
        <v>179056</v>
      </c>
      <c r="C18443" s="22">
        <v>41</v>
      </c>
      <c r="D18443" s="21" t="s">
        <v>170080</v>
      </c>
      <c r="E18443" s="22">
        <v>4</v>
      </c>
      <c r="F18443" s="21" t="s">
        <v>171045</v>
      </c>
      <c r="G18443" s="22">
        <v>24</v>
      </c>
      <c r="H18443" s="22">
        <v>72</v>
      </c>
      <c r="I18443" s="21" t="s">
        <v>215615</v>
      </c>
    </row>
    <row r="18444" spans="1:9" ht="32" customHeight="1">
      <c r="A18444" s="19" t="s">
        <v>215616</v>
      </c>
      <c r="B18444" s="20" t="s">
        <v>192106</v>
      </c>
      <c r="C18444" s="22">
        <v>52</v>
      </c>
      <c r="D18444" s="22">
        <v>0</v>
      </c>
      <c r="E18444" s="22">
        <v>0</v>
      </c>
      <c r="F18444" s="21" t="s">
        <v>171286</v>
      </c>
      <c r="G18444" s="22">
        <v>17</v>
      </c>
      <c r="H18444" s="22">
        <v>72</v>
      </c>
      <c r="I18444" s="21" t="s">
        <v>215617</v>
      </c>
    </row>
    <row r="18445" spans="1:9" ht="32" customHeight="1">
      <c r="A18445" s="19" t="s">
        <v>215618</v>
      </c>
      <c r="B18445" s="20" t="s">
        <v>182496</v>
      </c>
      <c r="C18445" s="22">
        <v>16</v>
      </c>
      <c r="D18445" s="21" t="s">
        <v>215350</v>
      </c>
      <c r="E18445" s="22">
        <v>70</v>
      </c>
      <c r="F18445" s="21" t="s">
        <v>179349</v>
      </c>
      <c r="G18445" s="22">
        <v>51</v>
      </c>
      <c r="H18445" s="22">
        <v>140</v>
      </c>
      <c r="I18445" s="21" t="s">
        <v>215619</v>
      </c>
    </row>
    <row r="18446" spans="1:9" ht="32" customHeight="1">
      <c r="A18446" s="19" t="s">
        <v>215620</v>
      </c>
      <c r="B18446" s="20" t="s">
        <v>170681</v>
      </c>
      <c r="C18446" s="22">
        <v>41</v>
      </c>
      <c r="D18446" s="22">
        <v>0</v>
      </c>
      <c r="E18446" s="22">
        <v>0</v>
      </c>
      <c r="F18446" s="21" t="s">
        <v>187656</v>
      </c>
      <c r="G18446" s="22">
        <v>19</v>
      </c>
      <c r="H18446" s="22">
        <v>63</v>
      </c>
      <c r="I18446" s="21" t="s">
        <v>215621</v>
      </c>
    </row>
    <row r="18447" spans="1:9" ht="32" customHeight="1">
      <c r="A18447" s="19" t="s">
        <v>215622</v>
      </c>
      <c r="B18447" s="20" t="s">
        <v>185843</v>
      </c>
      <c r="C18447" s="22">
        <v>2</v>
      </c>
      <c r="D18447" s="21" t="s">
        <v>215623</v>
      </c>
      <c r="E18447" s="22">
        <v>186</v>
      </c>
      <c r="F18447" s="21" t="s">
        <v>184284</v>
      </c>
      <c r="G18447" s="22">
        <v>5</v>
      </c>
      <c r="H18447" s="22">
        <v>196</v>
      </c>
      <c r="I18447" s="21" t="s">
        <v>215624</v>
      </c>
    </row>
    <row r="18448" spans="1:9" ht="32" customHeight="1">
      <c r="A18448" s="19" t="s">
        <v>215625</v>
      </c>
      <c r="B18448" s="20" t="s">
        <v>172607</v>
      </c>
      <c r="C18448" s="22">
        <v>150</v>
      </c>
      <c r="D18448" s="21" t="s">
        <v>172607</v>
      </c>
      <c r="E18448" s="22">
        <v>150</v>
      </c>
      <c r="F18448" s="21" t="s">
        <v>172183</v>
      </c>
      <c r="G18448" s="22">
        <v>42</v>
      </c>
      <c r="H18448" s="22">
        <v>345</v>
      </c>
      <c r="I18448" s="21" t="s">
        <v>215626</v>
      </c>
    </row>
    <row r="18449" spans="1:9" ht="32" customHeight="1">
      <c r="A18449" s="19" t="s">
        <v>215627</v>
      </c>
      <c r="B18449" s="20" t="s">
        <v>188788</v>
      </c>
      <c r="C18449" s="22">
        <v>90</v>
      </c>
      <c r="D18449" s="21" t="s">
        <v>200541</v>
      </c>
      <c r="E18449" s="22">
        <v>86</v>
      </c>
      <c r="F18449" s="21" t="s">
        <v>215628</v>
      </c>
      <c r="G18449" s="22">
        <v>78</v>
      </c>
      <c r="H18449" s="22">
        <v>257</v>
      </c>
      <c r="I18449" s="21" t="s">
        <v>215629</v>
      </c>
    </row>
    <row r="18450" spans="1:9" ht="32" customHeight="1">
      <c r="A18450" s="19" t="s">
        <v>215630</v>
      </c>
      <c r="B18450" s="24">
        <v>0</v>
      </c>
      <c r="C18450" s="22">
        <v>0</v>
      </c>
      <c r="D18450" s="22">
        <v>100</v>
      </c>
      <c r="E18450" s="22">
        <v>246</v>
      </c>
      <c r="F18450" s="22">
        <v>0</v>
      </c>
      <c r="G18450" s="22">
        <v>0</v>
      </c>
      <c r="H18450" s="22">
        <v>249</v>
      </c>
      <c r="I18450" s="21" t="s">
        <v>215631</v>
      </c>
    </row>
    <row r="18451" spans="1:9" ht="32" customHeight="1">
      <c r="A18451" s="19" t="s">
        <v>215632</v>
      </c>
      <c r="B18451" s="24">
        <v>10</v>
      </c>
      <c r="C18451" s="22">
        <v>20</v>
      </c>
      <c r="D18451" s="22">
        <v>37</v>
      </c>
      <c r="E18451" s="22">
        <v>74</v>
      </c>
      <c r="F18451" s="22">
        <v>53</v>
      </c>
      <c r="G18451" s="22">
        <v>106</v>
      </c>
      <c r="H18451" s="22">
        <v>203</v>
      </c>
      <c r="I18451" s="21" t="s">
        <v>215633</v>
      </c>
    </row>
    <row r="18452" spans="1:9" ht="32" customHeight="1">
      <c r="A18452" s="19" t="s">
        <v>215634</v>
      </c>
      <c r="B18452" s="20" t="s">
        <v>177393</v>
      </c>
      <c r="C18452" s="22">
        <v>7</v>
      </c>
      <c r="D18452" s="21" t="s">
        <v>175634</v>
      </c>
      <c r="E18452" s="22">
        <v>67</v>
      </c>
      <c r="F18452" s="21" t="s">
        <v>171879</v>
      </c>
      <c r="G18452" s="22">
        <v>56</v>
      </c>
      <c r="H18452" s="22">
        <v>133</v>
      </c>
      <c r="I18452" s="21" t="s">
        <v>215635</v>
      </c>
    </row>
    <row r="18453" spans="1:9" ht="44" customHeight="1">
      <c r="A18453" s="19" t="s">
        <v>215636</v>
      </c>
      <c r="B18453" s="20" t="s">
        <v>173588</v>
      </c>
      <c r="C18453" s="22">
        <v>61</v>
      </c>
      <c r="D18453" s="21" t="s">
        <v>171098</v>
      </c>
      <c r="E18453" s="22">
        <v>11</v>
      </c>
      <c r="F18453" s="21" t="s">
        <v>170405</v>
      </c>
      <c r="G18453" s="22">
        <v>9</v>
      </c>
      <c r="H18453" s="22">
        <v>84</v>
      </c>
      <c r="I18453" s="21" t="s">
        <v>215637</v>
      </c>
    </row>
    <row r="18454" spans="1:9" ht="44" customHeight="1">
      <c r="A18454" s="19" t="s">
        <v>215638</v>
      </c>
      <c r="B18454" s="20" t="s">
        <v>177659</v>
      </c>
      <c r="C18454" s="22">
        <v>44</v>
      </c>
      <c r="D18454" s="21" t="s">
        <v>210984</v>
      </c>
      <c r="E18454" s="22">
        <v>103</v>
      </c>
      <c r="F18454" s="21" t="s">
        <v>180208</v>
      </c>
      <c r="G18454" s="22">
        <v>27</v>
      </c>
      <c r="H18454" s="22">
        <v>177</v>
      </c>
      <c r="I18454" s="21" t="s">
        <v>215639</v>
      </c>
    </row>
    <row r="18455" spans="1:9" ht="44" customHeight="1">
      <c r="A18455" s="19" t="s">
        <v>215640</v>
      </c>
      <c r="B18455" s="20" t="s">
        <v>171177</v>
      </c>
      <c r="C18455" s="22">
        <v>35</v>
      </c>
      <c r="D18455" s="21" t="s">
        <v>215641</v>
      </c>
      <c r="E18455" s="22">
        <v>104</v>
      </c>
      <c r="F18455" s="21" t="s">
        <v>185797</v>
      </c>
      <c r="G18455" s="22">
        <v>50</v>
      </c>
      <c r="H18455" s="22">
        <v>192</v>
      </c>
      <c r="I18455" s="21" t="s">
        <v>215642</v>
      </c>
    </row>
    <row r="18456" spans="1:9" ht="44" customHeight="1">
      <c r="A18456" s="19" t="s">
        <v>215643</v>
      </c>
      <c r="B18456" s="20" t="s">
        <v>204547</v>
      </c>
      <c r="C18456" s="22">
        <v>37</v>
      </c>
      <c r="D18456" s="21" t="s">
        <v>170473</v>
      </c>
      <c r="E18456" s="22">
        <v>104</v>
      </c>
      <c r="F18456" s="21" t="s">
        <v>191031</v>
      </c>
      <c r="G18456" s="22">
        <v>53</v>
      </c>
      <c r="H18456" s="22">
        <v>197</v>
      </c>
      <c r="I18456" s="21" t="s">
        <v>215644</v>
      </c>
    </row>
    <row r="18457" spans="1:9" ht="32" customHeight="1">
      <c r="A18457" s="19" t="s">
        <v>215645</v>
      </c>
      <c r="B18457" s="24">
        <v>100</v>
      </c>
      <c r="C18457" s="22">
        <v>72</v>
      </c>
      <c r="D18457" s="22">
        <v>0</v>
      </c>
      <c r="E18457" s="22">
        <v>0</v>
      </c>
      <c r="F18457" s="22">
        <v>0</v>
      </c>
      <c r="G18457" s="22">
        <v>0</v>
      </c>
      <c r="H18457" s="22">
        <v>75</v>
      </c>
      <c r="I18457" s="21" t="s">
        <v>215646</v>
      </c>
    </row>
    <row r="18458" spans="1:9" ht="32" customHeight="1">
      <c r="A18458" s="19" t="s">
        <v>215647</v>
      </c>
      <c r="B18458" s="20" t="s">
        <v>170250</v>
      </c>
      <c r="C18458" s="22">
        <v>40</v>
      </c>
      <c r="D18458" s="21" t="s">
        <v>169908</v>
      </c>
      <c r="E18458" s="22">
        <v>50</v>
      </c>
      <c r="F18458" s="22">
        <v>25</v>
      </c>
      <c r="G18458" s="22">
        <v>30</v>
      </c>
      <c r="H18458" s="22">
        <v>123</v>
      </c>
      <c r="I18458" s="21" t="s">
        <v>215648</v>
      </c>
    </row>
    <row r="18459" spans="1:9" ht="32" customHeight="1">
      <c r="A18459" s="19" t="s">
        <v>215649</v>
      </c>
      <c r="B18459" s="20" t="s">
        <v>171228</v>
      </c>
      <c r="C18459" s="22">
        <v>74</v>
      </c>
      <c r="D18459" s="21" t="s">
        <v>175025</v>
      </c>
      <c r="E18459" s="22">
        <v>6</v>
      </c>
      <c r="F18459" s="21" t="s">
        <v>176188</v>
      </c>
      <c r="G18459" s="22">
        <v>12</v>
      </c>
      <c r="H18459" s="22">
        <v>95</v>
      </c>
      <c r="I18459" s="21" t="s">
        <v>215650</v>
      </c>
    </row>
    <row r="18460" spans="1:9" ht="32" customHeight="1">
      <c r="A18460" s="19" t="s">
        <v>215651</v>
      </c>
      <c r="B18460" s="20" t="s">
        <v>173566</v>
      </c>
      <c r="C18460" s="22">
        <v>21</v>
      </c>
      <c r="D18460" s="22">
        <v>75</v>
      </c>
      <c r="E18460" s="22">
        <v>81</v>
      </c>
      <c r="F18460" s="21" t="s">
        <v>170089</v>
      </c>
      <c r="G18460" s="22">
        <v>6</v>
      </c>
      <c r="H18460" s="22">
        <v>111</v>
      </c>
      <c r="I18460" s="21" t="s">
        <v>215652</v>
      </c>
    </row>
    <row r="18461" spans="1:9" ht="32" customHeight="1">
      <c r="A18461" s="19" t="s">
        <v>215653</v>
      </c>
      <c r="B18461" s="20" t="s">
        <v>173566</v>
      </c>
      <c r="C18461" s="22">
        <v>21</v>
      </c>
      <c r="D18461" s="22">
        <v>75</v>
      </c>
      <c r="E18461" s="22">
        <v>81</v>
      </c>
      <c r="F18461" s="21" t="s">
        <v>170089</v>
      </c>
      <c r="G18461" s="22">
        <v>6</v>
      </c>
      <c r="H18461" s="22">
        <v>111</v>
      </c>
      <c r="I18461" s="21" t="s">
        <v>215654</v>
      </c>
    </row>
    <row r="18462" spans="1:9" ht="32" customHeight="1">
      <c r="A18462" s="19" t="s">
        <v>215655</v>
      </c>
      <c r="B18462" s="20" t="s">
        <v>190058</v>
      </c>
      <c r="C18462" s="22">
        <v>38</v>
      </c>
      <c r="D18462" s="21" t="s">
        <v>179762</v>
      </c>
      <c r="E18462" s="22">
        <v>50</v>
      </c>
      <c r="F18462" s="21" t="s">
        <v>170405</v>
      </c>
      <c r="G18462" s="22">
        <v>11</v>
      </c>
      <c r="H18462" s="22">
        <v>102</v>
      </c>
      <c r="I18462" s="21" t="s">
        <v>215656</v>
      </c>
    </row>
    <row r="18463" spans="1:9" ht="32" customHeight="1">
      <c r="A18463" s="19" t="s">
        <v>215657</v>
      </c>
      <c r="B18463" s="24">
        <v>75</v>
      </c>
      <c r="C18463" s="22">
        <v>36</v>
      </c>
      <c r="D18463" s="22">
        <v>25</v>
      </c>
      <c r="E18463" s="22">
        <v>12</v>
      </c>
      <c r="F18463" s="22">
        <v>0</v>
      </c>
      <c r="G18463" s="22">
        <v>0</v>
      </c>
      <c r="H18463" s="22">
        <v>51</v>
      </c>
      <c r="I18463" s="21" t="s">
        <v>215658</v>
      </c>
    </row>
    <row r="18464" spans="1:9" ht="32" customHeight="1">
      <c r="A18464" s="19" t="s">
        <v>215659</v>
      </c>
      <c r="B18464" s="20" t="s">
        <v>177228</v>
      </c>
      <c r="C18464" s="22">
        <v>1</v>
      </c>
      <c r="D18464" s="21" t="s">
        <v>215660</v>
      </c>
      <c r="E18464" s="22">
        <v>176</v>
      </c>
      <c r="F18464" s="21" t="s">
        <v>184269</v>
      </c>
      <c r="G18464" s="22">
        <v>6</v>
      </c>
      <c r="H18464" s="22">
        <v>186</v>
      </c>
      <c r="I18464" s="21" t="s">
        <v>215661</v>
      </c>
    </row>
    <row r="18465" spans="1:9" ht="32" customHeight="1">
      <c r="A18465" s="19" t="s">
        <v>215662</v>
      </c>
      <c r="B18465" s="20" t="s">
        <v>185668</v>
      </c>
      <c r="C18465" s="22">
        <v>39</v>
      </c>
      <c r="D18465" s="21" t="s">
        <v>196334</v>
      </c>
      <c r="E18465" s="22">
        <v>121</v>
      </c>
      <c r="F18465" s="21" t="s">
        <v>170971</v>
      </c>
      <c r="G18465" s="22">
        <v>10</v>
      </c>
      <c r="H18465" s="22">
        <v>173</v>
      </c>
      <c r="I18465" s="21" t="s">
        <v>215663</v>
      </c>
    </row>
    <row r="18466" spans="1:9" ht="44" customHeight="1">
      <c r="A18466" s="19" t="s">
        <v>215664</v>
      </c>
      <c r="B18466" s="20" t="s">
        <v>179172</v>
      </c>
      <c r="C18466" s="22">
        <v>29</v>
      </c>
      <c r="D18466" s="21" t="s">
        <v>173403</v>
      </c>
      <c r="E18466" s="22">
        <v>24</v>
      </c>
      <c r="F18466" s="21" t="s">
        <v>171545</v>
      </c>
      <c r="G18466" s="22">
        <v>13</v>
      </c>
      <c r="H18466" s="22">
        <v>69</v>
      </c>
      <c r="I18466" s="21" t="s">
        <v>215665</v>
      </c>
    </row>
    <row r="18467" spans="1:9" ht="44" customHeight="1">
      <c r="A18467" s="19" t="s">
        <v>215666</v>
      </c>
      <c r="B18467" s="20" t="s">
        <v>172057</v>
      </c>
      <c r="C18467" s="22">
        <v>49</v>
      </c>
      <c r="D18467" s="21" t="s">
        <v>195722</v>
      </c>
      <c r="E18467" s="22">
        <v>118</v>
      </c>
      <c r="F18467" s="21" t="s">
        <v>170112</v>
      </c>
      <c r="G18467" s="22">
        <v>7</v>
      </c>
      <c r="H18467" s="22">
        <v>177</v>
      </c>
      <c r="I18467" s="21" t="s">
        <v>215667</v>
      </c>
    </row>
    <row r="18468" spans="1:9" ht="44" customHeight="1">
      <c r="A18468" s="19" t="s">
        <v>215668</v>
      </c>
      <c r="B18468" s="20" t="s">
        <v>215669</v>
      </c>
      <c r="C18468" s="22">
        <v>69</v>
      </c>
      <c r="D18468" s="21" t="s">
        <v>215670</v>
      </c>
      <c r="E18468" s="22">
        <v>55</v>
      </c>
      <c r="F18468" s="21" t="s">
        <v>183794</v>
      </c>
      <c r="G18468" s="22">
        <v>73</v>
      </c>
      <c r="H18468" s="22">
        <v>200</v>
      </c>
      <c r="I18468" s="21" t="s">
        <v>215671</v>
      </c>
    </row>
    <row r="18469" spans="1:9" ht="44" customHeight="1">
      <c r="A18469" s="19" t="s">
        <v>215672</v>
      </c>
      <c r="B18469" s="24">
        <v>35</v>
      </c>
      <c r="C18469" s="22">
        <v>28</v>
      </c>
      <c r="D18469" s="21" t="s">
        <v>171108</v>
      </c>
      <c r="E18469" s="22">
        <v>44</v>
      </c>
      <c r="F18469" s="22">
        <v>10</v>
      </c>
      <c r="G18469" s="22">
        <v>8</v>
      </c>
      <c r="H18469" s="22">
        <v>83</v>
      </c>
      <c r="I18469" s="21" t="s">
        <v>215673</v>
      </c>
    </row>
    <row r="18470" spans="1:9" ht="32" customHeight="1">
      <c r="A18470" s="19" t="s">
        <v>215674</v>
      </c>
      <c r="B18470" s="40">
        <v>84375</v>
      </c>
      <c r="C18470" s="22">
        <v>54</v>
      </c>
      <c r="D18470" s="39">
        <v>9375</v>
      </c>
      <c r="E18470" s="22">
        <v>6</v>
      </c>
      <c r="F18470" s="21" t="s">
        <v>170909</v>
      </c>
      <c r="G18470" s="22">
        <v>4</v>
      </c>
      <c r="H18470" s="22">
        <v>67</v>
      </c>
      <c r="I18470" s="21" t="s">
        <v>215675</v>
      </c>
    </row>
    <row r="18471" spans="1:9" ht="32" customHeight="1">
      <c r="A18471" s="19" t="s">
        <v>215676</v>
      </c>
      <c r="B18471" s="20" t="s">
        <v>170916</v>
      </c>
      <c r="C18471" s="22">
        <v>13</v>
      </c>
      <c r="D18471" s="21" t="s">
        <v>200587</v>
      </c>
      <c r="E18471" s="22">
        <v>67</v>
      </c>
      <c r="F18471" s="21" t="s">
        <v>178561</v>
      </c>
      <c r="G18471" s="22">
        <v>1</v>
      </c>
      <c r="H18471" s="22">
        <v>84</v>
      </c>
      <c r="I18471" s="21" t="s">
        <v>215677</v>
      </c>
    </row>
    <row r="18472" spans="1:9" ht="32" customHeight="1">
      <c r="A18472" s="19" t="s">
        <v>215678</v>
      </c>
      <c r="B18472" s="20" t="s">
        <v>188741</v>
      </c>
      <c r="C18472" s="22">
        <v>61</v>
      </c>
      <c r="D18472" s="21" t="s">
        <v>180726</v>
      </c>
      <c r="E18472" s="22">
        <v>11</v>
      </c>
      <c r="F18472" s="21" t="s">
        <v>171896</v>
      </c>
      <c r="G18472" s="22">
        <v>15</v>
      </c>
      <c r="H18472" s="22">
        <v>90</v>
      </c>
      <c r="I18472" s="21" t="s">
        <v>215679</v>
      </c>
    </row>
    <row r="18473" spans="1:9" ht="32" customHeight="1">
      <c r="A18473" s="19" t="s">
        <v>215680</v>
      </c>
      <c r="B18473" s="20" t="s">
        <v>188741</v>
      </c>
      <c r="C18473" s="22">
        <v>61</v>
      </c>
      <c r="D18473" s="21" t="s">
        <v>180726</v>
      </c>
      <c r="E18473" s="22">
        <v>11</v>
      </c>
      <c r="F18473" s="21" t="s">
        <v>171896</v>
      </c>
      <c r="G18473" s="22">
        <v>15</v>
      </c>
      <c r="H18473" s="22">
        <v>90</v>
      </c>
      <c r="I18473" s="21" t="s">
        <v>215681</v>
      </c>
    </row>
    <row r="18474" spans="1:9" ht="32" customHeight="1">
      <c r="A18474" s="19" t="s">
        <v>215682</v>
      </c>
      <c r="B18474" s="20" t="s">
        <v>174841</v>
      </c>
      <c r="C18474" s="22">
        <v>64</v>
      </c>
      <c r="D18474" s="21" t="s">
        <v>169862</v>
      </c>
      <c r="E18474" s="22">
        <v>4</v>
      </c>
      <c r="F18474" s="21" t="s">
        <v>169663</v>
      </c>
      <c r="G18474" s="22">
        <v>16</v>
      </c>
      <c r="H18474" s="22">
        <v>87</v>
      </c>
      <c r="I18474" s="21" t="s">
        <v>215683</v>
      </c>
    </row>
    <row r="18475" spans="1:9" ht="32" customHeight="1">
      <c r="A18475" s="19" t="s">
        <v>215684</v>
      </c>
      <c r="B18475" s="20" t="s">
        <v>174841</v>
      </c>
      <c r="C18475" s="22">
        <v>64</v>
      </c>
      <c r="D18475" s="21" t="s">
        <v>169862</v>
      </c>
      <c r="E18475" s="22">
        <v>4</v>
      </c>
      <c r="F18475" s="21" t="s">
        <v>169663</v>
      </c>
      <c r="G18475" s="22">
        <v>16</v>
      </c>
      <c r="H18475" s="22">
        <v>87</v>
      </c>
      <c r="I18475" s="21" t="s">
        <v>215685</v>
      </c>
    </row>
    <row r="18476" spans="1:9" ht="32" customHeight="1">
      <c r="A18476" s="19" t="s">
        <v>215686</v>
      </c>
      <c r="B18476" s="20" t="s">
        <v>14613</v>
      </c>
      <c r="C18476" s="22">
        <v>36</v>
      </c>
      <c r="D18476" s="21" t="s">
        <v>186098</v>
      </c>
      <c r="E18476" s="22">
        <v>59</v>
      </c>
      <c r="F18476" s="21" t="s">
        <v>175201</v>
      </c>
      <c r="G18476" s="22">
        <v>1</v>
      </c>
      <c r="H18476" s="22">
        <v>99</v>
      </c>
      <c r="I18476" s="21" t="s">
        <v>215687</v>
      </c>
    </row>
    <row r="18477" spans="1:9" ht="32" customHeight="1">
      <c r="A18477" s="19" t="s">
        <v>215688</v>
      </c>
      <c r="B18477" s="20" t="s">
        <v>174696</v>
      </c>
      <c r="C18477" s="22">
        <v>38</v>
      </c>
      <c r="D18477" s="21" t="s">
        <v>175959</v>
      </c>
      <c r="E18477" s="22">
        <v>44</v>
      </c>
      <c r="F18477" s="21" t="s">
        <v>171386</v>
      </c>
      <c r="G18477" s="22">
        <v>11</v>
      </c>
      <c r="H18477" s="22">
        <v>96</v>
      </c>
      <c r="I18477" s="21" t="s">
        <v>215689</v>
      </c>
    </row>
    <row r="18478" spans="1:9" ht="32" customHeight="1">
      <c r="A18478" s="19" t="s">
        <v>215690</v>
      </c>
      <c r="B18478" s="20" t="s">
        <v>187207</v>
      </c>
      <c r="C18478" s="22">
        <v>4</v>
      </c>
      <c r="D18478" s="21" t="s">
        <v>173469</v>
      </c>
      <c r="E18478" s="22">
        <v>190</v>
      </c>
      <c r="F18478" s="21" t="s">
        <v>187208</v>
      </c>
      <c r="G18478" s="22">
        <v>1</v>
      </c>
      <c r="H18478" s="22">
        <v>198</v>
      </c>
      <c r="I18478" s="21" t="s">
        <v>215691</v>
      </c>
    </row>
    <row r="18479" spans="1:9" ht="44" customHeight="1">
      <c r="A18479" s="19" t="s">
        <v>215692</v>
      </c>
      <c r="B18479" s="20" t="s">
        <v>170110</v>
      </c>
      <c r="C18479" s="22">
        <v>40</v>
      </c>
      <c r="D18479" s="21" t="s">
        <v>191224</v>
      </c>
      <c r="E18479" s="22">
        <v>97</v>
      </c>
      <c r="F18479" s="21" t="s">
        <v>180724</v>
      </c>
      <c r="G18479" s="22">
        <v>37</v>
      </c>
      <c r="H18479" s="22">
        <v>177</v>
      </c>
      <c r="I18479" s="21" t="s">
        <v>215693</v>
      </c>
    </row>
    <row r="18480" spans="1:9" ht="44" customHeight="1">
      <c r="A18480" s="19" t="s">
        <v>215694</v>
      </c>
      <c r="B18480" s="20" t="s">
        <v>170410</v>
      </c>
      <c r="C18480" s="22">
        <v>2</v>
      </c>
      <c r="D18480" s="21" t="s">
        <v>181241</v>
      </c>
      <c r="E18480" s="22">
        <v>31</v>
      </c>
      <c r="F18480" s="21" t="s">
        <v>175830</v>
      </c>
      <c r="G18480" s="22">
        <v>30</v>
      </c>
      <c r="H18480" s="22">
        <v>66</v>
      </c>
      <c r="I18480" s="21" t="s">
        <v>215695</v>
      </c>
    </row>
    <row r="18481" spans="1:9" ht="44" customHeight="1">
      <c r="A18481" s="19" t="s">
        <v>215696</v>
      </c>
      <c r="B18481" s="20" t="s">
        <v>174837</v>
      </c>
      <c r="C18481" s="22">
        <v>4</v>
      </c>
      <c r="D18481" s="21" t="s">
        <v>174836</v>
      </c>
      <c r="E18481" s="22">
        <v>61</v>
      </c>
      <c r="F18481" s="22">
        <v>0</v>
      </c>
      <c r="G18481" s="22">
        <v>0</v>
      </c>
      <c r="H18481" s="22">
        <v>68</v>
      </c>
      <c r="I18481" s="21" t="s">
        <v>215697</v>
      </c>
    </row>
    <row r="18482" spans="1:9" ht="44" customHeight="1">
      <c r="A18482" s="19" t="s">
        <v>215698</v>
      </c>
      <c r="B18482" s="20" t="s">
        <v>170502</v>
      </c>
      <c r="C18482" s="22">
        <v>10</v>
      </c>
      <c r="D18482" s="21" t="s">
        <v>215699</v>
      </c>
      <c r="E18482" s="22">
        <v>161</v>
      </c>
      <c r="F18482" s="21" t="s">
        <v>176195</v>
      </c>
      <c r="G18482" s="22">
        <v>24</v>
      </c>
      <c r="H18482" s="22">
        <v>198</v>
      </c>
      <c r="I18482" s="21" t="s">
        <v>215700</v>
      </c>
    </row>
    <row r="18483" spans="1:9" ht="44" customHeight="1">
      <c r="A18483" s="19" t="s">
        <v>215701</v>
      </c>
      <c r="B18483" s="20" t="s">
        <v>176663</v>
      </c>
      <c r="C18483" s="22">
        <v>4</v>
      </c>
      <c r="D18483" s="21" t="s">
        <v>184587</v>
      </c>
      <c r="E18483" s="22">
        <v>111</v>
      </c>
      <c r="F18483" s="21" t="s">
        <v>174523</v>
      </c>
      <c r="G18483" s="22">
        <v>15</v>
      </c>
      <c r="H18483" s="22">
        <v>133</v>
      </c>
      <c r="I18483" s="21" t="s">
        <v>215702</v>
      </c>
    </row>
    <row r="18484" spans="1:9" ht="44" customHeight="1">
      <c r="A18484" s="19" t="s">
        <v>215703</v>
      </c>
      <c r="B18484" s="20" t="s">
        <v>175433</v>
      </c>
      <c r="C18484" s="22">
        <v>6</v>
      </c>
      <c r="D18484" s="21" t="s">
        <v>169781</v>
      </c>
      <c r="E18484" s="22">
        <v>78</v>
      </c>
      <c r="F18484" s="21" t="s">
        <v>172467</v>
      </c>
      <c r="G18484" s="22">
        <v>14</v>
      </c>
      <c r="H18484" s="22">
        <v>101</v>
      </c>
      <c r="I18484" s="21" t="s">
        <v>215704</v>
      </c>
    </row>
    <row r="18485" spans="1:9" ht="44" customHeight="1">
      <c r="A18485" s="19" t="s">
        <v>215705</v>
      </c>
      <c r="B18485" s="20" t="s">
        <v>169885</v>
      </c>
      <c r="C18485" s="22">
        <v>21</v>
      </c>
      <c r="D18485" s="21" t="s">
        <v>177287</v>
      </c>
      <c r="E18485" s="22">
        <v>80</v>
      </c>
      <c r="F18485" s="21" t="s">
        <v>193660</v>
      </c>
      <c r="G18485" s="22">
        <v>28</v>
      </c>
      <c r="H18485" s="22">
        <v>132</v>
      </c>
      <c r="I18485" s="21" t="s">
        <v>215706</v>
      </c>
    </row>
    <row r="18486" spans="1:9" ht="32" customHeight="1">
      <c r="A18486" s="19" t="s">
        <v>215707</v>
      </c>
      <c r="B18486" s="20" t="s">
        <v>192090</v>
      </c>
      <c r="C18486" s="22">
        <v>50</v>
      </c>
      <c r="D18486" s="21" t="s">
        <v>215708</v>
      </c>
      <c r="E18486" s="22">
        <v>81</v>
      </c>
      <c r="F18486" s="21" t="s">
        <v>171719</v>
      </c>
      <c r="G18486" s="22">
        <v>32</v>
      </c>
      <c r="H18486" s="22">
        <v>166</v>
      </c>
      <c r="I18486" s="21" t="s">
        <v>215709</v>
      </c>
    </row>
    <row r="18487" spans="1:9" ht="32" customHeight="1">
      <c r="A18487" s="19" t="s">
        <v>215710</v>
      </c>
      <c r="B18487" s="20" t="s">
        <v>183074</v>
      </c>
      <c r="C18487" s="22">
        <v>58</v>
      </c>
      <c r="D18487" s="21" t="s">
        <v>170172</v>
      </c>
      <c r="E18487" s="22">
        <v>34</v>
      </c>
      <c r="F18487" s="21" t="s">
        <v>170172</v>
      </c>
      <c r="G18487" s="22">
        <v>34</v>
      </c>
      <c r="H18487" s="22">
        <v>129</v>
      </c>
      <c r="I18487" s="21" t="s">
        <v>215711</v>
      </c>
    </row>
    <row r="18488" spans="1:9" ht="44" customHeight="1">
      <c r="A18488" s="19" t="s">
        <v>215712</v>
      </c>
      <c r="B18488" s="20" t="s">
        <v>169862</v>
      </c>
      <c r="C18488" s="22">
        <v>4</v>
      </c>
      <c r="D18488" s="21" t="s">
        <v>177951</v>
      </c>
      <c r="E18488" s="22">
        <v>58</v>
      </c>
      <c r="F18488" s="21" t="s">
        <v>183205</v>
      </c>
      <c r="G18488" s="22">
        <v>22</v>
      </c>
      <c r="H18488" s="22">
        <v>87</v>
      </c>
      <c r="I18488" s="21" t="s">
        <v>215713</v>
      </c>
    </row>
    <row r="18489" spans="1:9" ht="32" customHeight="1">
      <c r="A18489" s="19" t="s">
        <v>215714</v>
      </c>
      <c r="B18489" s="20" t="s">
        <v>195355</v>
      </c>
      <c r="C18489" s="22">
        <v>1</v>
      </c>
      <c r="D18489" s="21" t="s">
        <v>215715</v>
      </c>
      <c r="E18489" s="22">
        <v>181</v>
      </c>
      <c r="F18489" s="21" t="s">
        <v>169945</v>
      </c>
      <c r="G18489" s="22">
        <v>14</v>
      </c>
      <c r="H18489" s="22">
        <v>199</v>
      </c>
      <c r="I18489" s="21" t="s">
        <v>215716</v>
      </c>
    </row>
    <row r="18490" spans="1:9" ht="32" customHeight="1">
      <c r="A18490" s="19" t="s">
        <v>215717</v>
      </c>
      <c r="B18490" s="20" t="s">
        <v>170499</v>
      </c>
      <c r="C18490" s="22">
        <v>2</v>
      </c>
      <c r="D18490" s="21" t="s">
        <v>173854</v>
      </c>
      <c r="E18490" s="22">
        <v>65</v>
      </c>
      <c r="F18490" s="21" t="s">
        <v>170833</v>
      </c>
      <c r="G18490" s="22">
        <v>5</v>
      </c>
      <c r="H18490" s="22">
        <v>75</v>
      </c>
      <c r="I18490" s="21" t="s">
        <v>215718</v>
      </c>
    </row>
    <row r="18491" spans="1:9" ht="44" customHeight="1">
      <c r="A18491" s="19" t="s">
        <v>215719</v>
      </c>
      <c r="B18491" s="20" t="s">
        <v>174854</v>
      </c>
      <c r="C18491" s="22">
        <v>60</v>
      </c>
      <c r="D18491" s="21" t="s">
        <v>170213</v>
      </c>
      <c r="E18491" s="22">
        <v>29</v>
      </c>
      <c r="F18491" s="21" t="s">
        <v>174855</v>
      </c>
      <c r="G18491" s="22">
        <v>43</v>
      </c>
      <c r="H18491" s="22">
        <v>135</v>
      </c>
      <c r="I18491" s="21" t="s">
        <v>215720</v>
      </c>
    </row>
    <row r="18492" spans="1:9" ht="44" customHeight="1">
      <c r="A18492" s="19" t="s">
        <v>215721</v>
      </c>
      <c r="B18492" s="20" t="s">
        <v>170497</v>
      </c>
      <c r="C18492" s="22">
        <v>63</v>
      </c>
      <c r="D18492" s="21" t="s">
        <v>172975</v>
      </c>
      <c r="E18492" s="22">
        <v>25</v>
      </c>
      <c r="F18492" s="21" t="s">
        <v>171177</v>
      </c>
      <c r="G18492" s="22">
        <v>20</v>
      </c>
      <c r="H18492" s="22">
        <v>111</v>
      </c>
      <c r="I18492" s="21" t="s">
        <v>215722</v>
      </c>
    </row>
    <row r="18493" spans="1:9" ht="44" customHeight="1">
      <c r="A18493" s="19" t="s">
        <v>215723</v>
      </c>
      <c r="B18493" s="20" t="s">
        <v>174925</v>
      </c>
      <c r="C18493" s="22">
        <v>3</v>
      </c>
      <c r="D18493" s="21" t="s">
        <v>193800</v>
      </c>
      <c r="E18493" s="22">
        <v>96</v>
      </c>
      <c r="F18493" s="21" t="s">
        <v>176918</v>
      </c>
      <c r="G18493" s="22">
        <v>4</v>
      </c>
      <c r="H18493" s="22">
        <v>106</v>
      </c>
      <c r="I18493" s="21" t="s">
        <v>215724</v>
      </c>
    </row>
    <row r="18494" spans="1:9" ht="44" customHeight="1">
      <c r="A18494" s="19" t="s">
        <v>215725</v>
      </c>
      <c r="B18494" s="24">
        <v>4</v>
      </c>
      <c r="C18494" s="22">
        <v>3</v>
      </c>
      <c r="D18494" s="21" t="s">
        <v>173932</v>
      </c>
      <c r="E18494" s="22">
        <v>35</v>
      </c>
      <c r="F18494" s="21" t="s">
        <v>175745</v>
      </c>
      <c r="G18494" s="22">
        <v>37</v>
      </c>
      <c r="H18494" s="22">
        <v>78</v>
      </c>
      <c r="I18494" s="21" t="s">
        <v>215726</v>
      </c>
    </row>
    <row r="18495" spans="1:9" ht="44" customHeight="1">
      <c r="A18495" s="19" t="s">
        <v>215727</v>
      </c>
      <c r="B18495" s="20" t="s">
        <v>172746</v>
      </c>
      <c r="C18495" s="22">
        <v>28</v>
      </c>
      <c r="D18495" s="21" t="s">
        <v>175407</v>
      </c>
      <c r="E18495" s="22">
        <v>55</v>
      </c>
      <c r="F18495" s="21" t="s">
        <v>172163</v>
      </c>
      <c r="G18495" s="22">
        <v>34</v>
      </c>
      <c r="H18495" s="22">
        <v>120</v>
      </c>
      <c r="I18495" s="21" t="s">
        <v>215728</v>
      </c>
    </row>
    <row r="18496" spans="1:9" ht="44" customHeight="1">
      <c r="A18496" s="19" t="s">
        <v>215729</v>
      </c>
      <c r="B18496" s="24">
        <v>85</v>
      </c>
      <c r="C18496" s="22">
        <v>51</v>
      </c>
      <c r="D18496" s="22">
        <v>0</v>
      </c>
      <c r="E18496" s="22">
        <v>0</v>
      </c>
      <c r="F18496" s="22">
        <v>15</v>
      </c>
      <c r="G18496" s="22">
        <v>9</v>
      </c>
      <c r="H18496" s="22">
        <v>63</v>
      </c>
      <c r="I18496" s="21" t="s">
        <v>215730</v>
      </c>
    </row>
    <row r="18497" spans="1:9" ht="44" customHeight="1">
      <c r="A18497" s="19" t="s">
        <v>215731</v>
      </c>
      <c r="B18497" s="24">
        <v>85</v>
      </c>
      <c r="C18497" s="22">
        <v>51</v>
      </c>
      <c r="D18497" s="22">
        <v>0</v>
      </c>
      <c r="E18497" s="22">
        <v>0</v>
      </c>
      <c r="F18497" s="22">
        <v>15</v>
      </c>
      <c r="G18497" s="22">
        <v>9</v>
      </c>
      <c r="H18497" s="22">
        <v>63</v>
      </c>
      <c r="I18497" s="21" t="s">
        <v>215732</v>
      </c>
    </row>
    <row r="18498" spans="1:9" ht="44" customHeight="1">
      <c r="A18498" s="19" t="s">
        <v>215733</v>
      </c>
      <c r="B18498" s="20" t="s">
        <v>195492</v>
      </c>
      <c r="C18498" s="22">
        <v>73</v>
      </c>
      <c r="D18498" s="21" t="s">
        <v>178507</v>
      </c>
      <c r="E18498" s="22">
        <v>42</v>
      </c>
      <c r="F18498" s="21" t="s">
        <v>173707</v>
      </c>
      <c r="G18498" s="22">
        <v>9</v>
      </c>
      <c r="H18498" s="22">
        <v>127</v>
      </c>
      <c r="I18498" s="21" t="s">
        <v>215734</v>
      </c>
    </row>
    <row r="18499" spans="1:9" ht="44" customHeight="1">
      <c r="A18499" s="19" t="s">
        <v>215735</v>
      </c>
      <c r="B18499" s="24">
        <v>0</v>
      </c>
      <c r="C18499" s="22">
        <v>0</v>
      </c>
      <c r="D18499" s="21" t="s">
        <v>172437</v>
      </c>
      <c r="E18499" s="22">
        <v>90</v>
      </c>
      <c r="F18499" s="21" t="s">
        <v>170115</v>
      </c>
      <c r="G18499" s="22">
        <v>9</v>
      </c>
      <c r="H18499" s="22">
        <v>102</v>
      </c>
      <c r="I18499" s="21" t="s">
        <v>215736</v>
      </c>
    </row>
    <row r="18500" spans="1:9" ht="44" customHeight="1">
      <c r="A18500" s="19" t="s">
        <v>215737</v>
      </c>
      <c r="B18500" s="20" t="s">
        <v>182848</v>
      </c>
      <c r="C18500" s="22">
        <v>39</v>
      </c>
      <c r="D18500" s="21" t="s">
        <v>174429</v>
      </c>
      <c r="E18500" s="22">
        <v>31</v>
      </c>
      <c r="F18500" s="21" t="s">
        <v>180315</v>
      </c>
      <c r="G18500" s="22">
        <v>9</v>
      </c>
      <c r="H18500" s="22">
        <v>82</v>
      </c>
      <c r="I18500" s="21" t="s">
        <v>215738</v>
      </c>
    </row>
    <row r="18501" spans="1:9" ht="44" customHeight="1">
      <c r="A18501" s="19" t="s">
        <v>215739</v>
      </c>
      <c r="B18501" s="20" t="s">
        <v>181376</v>
      </c>
      <c r="C18501" s="22">
        <v>67</v>
      </c>
      <c r="D18501" s="22">
        <v>0</v>
      </c>
      <c r="E18501" s="22">
        <v>0</v>
      </c>
      <c r="F18501" s="21" t="s">
        <v>181377</v>
      </c>
      <c r="G18501" s="22">
        <v>6</v>
      </c>
      <c r="H18501" s="22">
        <v>76</v>
      </c>
      <c r="I18501" s="21" t="s">
        <v>215740</v>
      </c>
    </row>
    <row r="18502" spans="1:9" ht="44" customHeight="1">
      <c r="A18502" s="19" t="s">
        <v>215741</v>
      </c>
      <c r="B18502" s="20" t="s">
        <v>172599</v>
      </c>
      <c r="C18502" s="22">
        <v>28</v>
      </c>
      <c r="D18502" s="21" t="s">
        <v>184396</v>
      </c>
      <c r="E18502" s="22">
        <v>71</v>
      </c>
      <c r="F18502" s="21" t="s">
        <v>180455</v>
      </c>
      <c r="G18502" s="22">
        <v>5</v>
      </c>
      <c r="H18502" s="22">
        <v>107</v>
      </c>
      <c r="I18502" s="21" t="s">
        <v>215742</v>
      </c>
    </row>
    <row r="18503" spans="1:9" ht="44" customHeight="1">
      <c r="A18503" s="19" t="s">
        <v>215743</v>
      </c>
      <c r="B18503" s="20" t="s">
        <v>200174</v>
      </c>
      <c r="C18503" s="22">
        <v>46</v>
      </c>
      <c r="D18503" s="21" t="s">
        <v>184337</v>
      </c>
      <c r="E18503" s="22">
        <v>94</v>
      </c>
      <c r="F18503" s="21" t="s">
        <v>169862</v>
      </c>
      <c r="G18503" s="22">
        <v>7</v>
      </c>
      <c r="H18503" s="22">
        <v>150</v>
      </c>
      <c r="I18503" s="21" t="s">
        <v>215744</v>
      </c>
    </row>
    <row r="18504" spans="1:9" ht="44" customHeight="1">
      <c r="A18504" s="19" t="s">
        <v>215745</v>
      </c>
      <c r="B18504" s="24">
        <v>100</v>
      </c>
      <c r="C18504" s="22">
        <v>63</v>
      </c>
      <c r="D18504" s="22">
        <v>0</v>
      </c>
      <c r="E18504" s="22">
        <v>0</v>
      </c>
      <c r="F18504" s="22">
        <v>0</v>
      </c>
      <c r="G18504" s="22">
        <v>0</v>
      </c>
      <c r="H18504" s="22">
        <v>66</v>
      </c>
      <c r="I18504" s="21" t="s">
        <v>215746</v>
      </c>
    </row>
    <row r="18505" spans="1:9" ht="44" customHeight="1">
      <c r="A18505" s="19" t="s">
        <v>215747</v>
      </c>
      <c r="B18505" s="20" t="s">
        <v>172220</v>
      </c>
      <c r="C18505" s="22">
        <v>3</v>
      </c>
      <c r="D18505" s="21" t="s">
        <v>189929</v>
      </c>
      <c r="E18505" s="22">
        <v>107</v>
      </c>
      <c r="F18505" s="21" t="s">
        <v>172691</v>
      </c>
      <c r="G18505" s="22">
        <v>2</v>
      </c>
      <c r="H18505" s="22">
        <v>115</v>
      </c>
      <c r="I18505" s="21" t="s">
        <v>215748</v>
      </c>
    </row>
    <row r="18506" spans="1:9" ht="44" customHeight="1">
      <c r="A18506" s="19" t="s">
        <v>215749</v>
      </c>
      <c r="B18506" s="24">
        <v>0</v>
      </c>
      <c r="C18506" s="22">
        <v>0</v>
      </c>
      <c r="D18506" s="21" t="s">
        <v>184961</v>
      </c>
      <c r="E18506" s="22">
        <v>159</v>
      </c>
      <c r="F18506" s="21" t="s">
        <v>173544</v>
      </c>
      <c r="G18506" s="22">
        <v>6</v>
      </c>
      <c r="H18506" s="22">
        <v>168</v>
      </c>
      <c r="I18506" s="21" t="s">
        <v>215750</v>
      </c>
    </row>
    <row r="18507" spans="1:9" ht="44" customHeight="1">
      <c r="A18507" s="19" t="s">
        <v>215751</v>
      </c>
      <c r="B18507" s="20" t="s">
        <v>172438</v>
      </c>
      <c r="C18507" s="22">
        <v>2</v>
      </c>
      <c r="D18507" s="21" t="s">
        <v>195300</v>
      </c>
      <c r="E18507" s="22">
        <v>117</v>
      </c>
      <c r="F18507" s="21" t="s">
        <v>172438</v>
      </c>
      <c r="G18507" s="22">
        <v>2</v>
      </c>
      <c r="H18507" s="22">
        <v>124</v>
      </c>
      <c r="I18507" s="21" t="s">
        <v>215752</v>
      </c>
    </row>
    <row r="18508" spans="1:9" ht="44" customHeight="1">
      <c r="A18508" s="19" t="s">
        <v>215753</v>
      </c>
      <c r="B18508" s="20" t="s">
        <v>172438</v>
      </c>
      <c r="C18508" s="22">
        <v>2</v>
      </c>
      <c r="D18508" s="21" t="s">
        <v>195300</v>
      </c>
      <c r="E18508" s="22">
        <v>117</v>
      </c>
      <c r="F18508" s="21" t="s">
        <v>172438</v>
      </c>
      <c r="G18508" s="22">
        <v>2</v>
      </c>
      <c r="H18508" s="22">
        <v>124</v>
      </c>
      <c r="I18508" s="21" t="s">
        <v>215754</v>
      </c>
    </row>
    <row r="18509" spans="1:9" ht="44" customHeight="1">
      <c r="A18509" s="19" t="s">
        <v>215755</v>
      </c>
      <c r="B18509" s="20" t="s">
        <v>162683</v>
      </c>
      <c r="C18509" s="22">
        <v>81</v>
      </c>
      <c r="D18509" s="21" t="s">
        <v>170680</v>
      </c>
      <c r="E18509" s="22">
        <v>4</v>
      </c>
      <c r="F18509" s="21" t="s">
        <v>173202</v>
      </c>
      <c r="G18509" s="22">
        <v>35</v>
      </c>
      <c r="H18509" s="22">
        <v>123</v>
      </c>
      <c r="I18509" s="21" t="s">
        <v>215756</v>
      </c>
    </row>
    <row r="18510" spans="1:9" ht="44" customHeight="1">
      <c r="A18510" s="19" t="s">
        <v>215757</v>
      </c>
      <c r="B18510" s="20" t="s">
        <v>194582</v>
      </c>
      <c r="C18510" s="22">
        <v>4</v>
      </c>
      <c r="D18510" s="21" t="s">
        <v>170666</v>
      </c>
      <c r="E18510" s="22">
        <v>150</v>
      </c>
      <c r="F18510" s="21" t="s">
        <v>173552</v>
      </c>
      <c r="G18510" s="22">
        <v>17</v>
      </c>
      <c r="H18510" s="22">
        <v>174</v>
      </c>
      <c r="I18510" s="21" t="s">
        <v>215758</v>
      </c>
    </row>
    <row r="18511" spans="1:9" ht="44" customHeight="1">
      <c r="A18511" s="19" t="s">
        <v>215759</v>
      </c>
      <c r="B18511" s="20" t="s">
        <v>170543</v>
      </c>
      <c r="C18511" s="22">
        <v>4</v>
      </c>
      <c r="D18511" s="21" t="s">
        <v>176689</v>
      </c>
      <c r="E18511" s="22">
        <v>89</v>
      </c>
      <c r="F18511" s="22">
        <v>0</v>
      </c>
      <c r="G18511" s="22">
        <v>0</v>
      </c>
      <c r="H18511" s="22">
        <v>96</v>
      </c>
      <c r="I18511" s="21" t="s">
        <v>215760</v>
      </c>
    </row>
    <row r="18512" spans="1:9" ht="32" customHeight="1">
      <c r="A18512" s="19" t="s">
        <v>215761</v>
      </c>
      <c r="B18512" s="20" t="s">
        <v>170401</v>
      </c>
      <c r="C18512" s="22">
        <v>29</v>
      </c>
      <c r="D18512" s="21" t="s">
        <v>170836</v>
      </c>
      <c r="E18512" s="22">
        <v>66</v>
      </c>
      <c r="F18512" s="21" t="s">
        <v>170421</v>
      </c>
      <c r="G18512" s="22">
        <v>7</v>
      </c>
      <c r="H18512" s="22">
        <v>105</v>
      </c>
      <c r="I18512" s="21" t="s">
        <v>215762</v>
      </c>
    </row>
    <row r="18513" spans="1:9" ht="32" customHeight="1">
      <c r="A18513" s="19" t="s">
        <v>215763</v>
      </c>
      <c r="B18513" s="40">
        <v>8125</v>
      </c>
      <c r="C18513" s="22">
        <v>13</v>
      </c>
      <c r="D18513" s="39">
        <v>81875</v>
      </c>
      <c r="E18513" s="22">
        <v>131</v>
      </c>
      <c r="F18513" s="22">
        <v>10</v>
      </c>
      <c r="G18513" s="22">
        <v>16</v>
      </c>
      <c r="H18513" s="22">
        <v>163</v>
      </c>
      <c r="I18513" s="21" t="s">
        <v>215764</v>
      </c>
    </row>
    <row r="18514" spans="1:9" ht="32" customHeight="1">
      <c r="A18514" s="19" t="s">
        <v>215765</v>
      </c>
      <c r="B18514" s="40">
        <v>8125</v>
      </c>
      <c r="C18514" s="22">
        <v>13</v>
      </c>
      <c r="D18514" s="39">
        <v>81875</v>
      </c>
      <c r="E18514" s="22">
        <v>131</v>
      </c>
      <c r="F18514" s="22">
        <v>10</v>
      </c>
      <c r="G18514" s="22">
        <v>16</v>
      </c>
      <c r="H18514" s="22">
        <v>163</v>
      </c>
      <c r="I18514" s="21" t="s">
        <v>215766</v>
      </c>
    </row>
    <row r="18515" spans="1:9" ht="44" customHeight="1">
      <c r="A18515" s="19" t="s">
        <v>215767</v>
      </c>
      <c r="B18515" s="20" t="s">
        <v>173871</v>
      </c>
      <c r="C18515" s="22">
        <v>7</v>
      </c>
      <c r="D18515" s="21" t="s">
        <v>180961</v>
      </c>
      <c r="E18515" s="22">
        <v>73</v>
      </c>
      <c r="F18515" s="21" t="s">
        <v>172866</v>
      </c>
      <c r="G18515" s="22">
        <v>2</v>
      </c>
      <c r="H18515" s="22">
        <v>85</v>
      </c>
      <c r="I18515" s="21" t="s">
        <v>215768</v>
      </c>
    </row>
    <row r="18516" spans="1:9" ht="32" customHeight="1">
      <c r="A18516" s="19" t="s">
        <v>215769</v>
      </c>
      <c r="B18516" s="20" t="s">
        <v>173699</v>
      </c>
      <c r="C18516" s="22">
        <v>21</v>
      </c>
      <c r="D18516" s="21" t="s">
        <v>191733</v>
      </c>
      <c r="E18516" s="22">
        <v>93</v>
      </c>
      <c r="F18516" s="21" t="s">
        <v>171336</v>
      </c>
      <c r="G18516" s="22">
        <v>18</v>
      </c>
      <c r="H18516" s="22">
        <v>135</v>
      </c>
      <c r="I18516" s="21" t="s">
        <v>215770</v>
      </c>
    </row>
    <row r="18517" spans="1:9" ht="32" customHeight="1">
      <c r="A18517" s="19" t="s">
        <v>215771</v>
      </c>
      <c r="B18517" s="20" t="s">
        <v>188553</v>
      </c>
      <c r="C18517" s="22">
        <v>49</v>
      </c>
      <c r="D18517" s="21" t="s">
        <v>170598</v>
      </c>
      <c r="E18517" s="22">
        <v>4</v>
      </c>
      <c r="F18517" s="21" t="s">
        <v>171593</v>
      </c>
      <c r="G18517" s="22">
        <v>34</v>
      </c>
      <c r="H18517" s="22">
        <v>90</v>
      </c>
      <c r="I18517" s="21" t="s">
        <v>215772</v>
      </c>
    </row>
    <row r="18518" spans="1:9" ht="32" customHeight="1">
      <c r="A18518" s="19" t="s">
        <v>215773</v>
      </c>
      <c r="B18518" s="20" t="s">
        <v>170134</v>
      </c>
      <c r="C18518" s="22">
        <v>52</v>
      </c>
      <c r="D18518" s="21" t="s">
        <v>170502</v>
      </c>
      <c r="E18518" s="22">
        <v>4</v>
      </c>
      <c r="F18518" s="21" t="s">
        <v>175132</v>
      </c>
      <c r="G18518" s="22">
        <v>22</v>
      </c>
      <c r="H18518" s="22">
        <v>81</v>
      </c>
      <c r="I18518" s="21" t="s">
        <v>215774</v>
      </c>
    </row>
    <row r="18519" spans="1:9" ht="32" customHeight="1">
      <c r="A18519" s="19" t="s">
        <v>215775</v>
      </c>
      <c r="B18519" s="20" t="s">
        <v>170134</v>
      </c>
      <c r="C18519" s="22">
        <v>52</v>
      </c>
      <c r="D18519" s="21" t="s">
        <v>170502</v>
      </c>
      <c r="E18519" s="22">
        <v>4</v>
      </c>
      <c r="F18519" s="21" t="s">
        <v>175132</v>
      </c>
      <c r="G18519" s="22">
        <v>22</v>
      </c>
      <c r="H18519" s="22">
        <v>81</v>
      </c>
      <c r="I18519" s="21" t="s">
        <v>215776</v>
      </c>
    </row>
    <row r="18520" spans="1:9" ht="32" customHeight="1">
      <c r="A18520" s="19" t="s">
        <v>215777</v>
      </c>
      <c r="B18520" s="20" t="s">
        <v>177442</v>
      </c>
      <c r="C18520" s="22">
        <v>61</v>
      </c>
      <c r="D18520" s="21" t="s">
        <v>14613</v>
      </c>
      <c r="E18520" s="22">
        <v>63</v>
      </c>
      <c r="F18520" s="21" t="s">
        <v>183205</v>
      </c>
      <c r="G18520" s="22">
        <v>44</v>
      </c>
      <c r="H18520" s="22">
        <v>171</v>
      </c>
      <c r="I18520" s="21" t="s">
        <v>215778</v>
      </c>
    </row>
    <row r="18521" spans="1:9" ht="32" customHeight="1">
      <c r="A18521" s="19" t="s">
        <v>215779</v>
      </c>
      <c r="B18521" s="20" t="s">
        <v>197541</v>
      </c>
      <c r="C18521" s="22">
        <v>26</v>
      </c>
      <c r="D18521" s="21" t="s">
        <v>206701</v>
      </c>
      <c r="E18521" s="22">
        <v>53</v>
      </c>
      <c r="F18521" s="21" t="s">
        <v>186170</v>
      </c>
      <c r="G18521" s="22">
        <v>6</v>
      </c>
      <c r="H18521" s="22">
        <v>88</v>
      </c>
      <c r="I18521" s="21" t="s">
        <v>215780</v>
      </c>
    </row>
    <row r="18522" spans="1:9" ht="44" customHeight="1">
      <c r="A18522" s="19" t="s">
        <v>215781</v>
      </c>
      <c r="B18522" s="20" t="s">
        <v>193525</v>
      </c>
      <c r="C18522" s="22">
        <v>30</v>
      </c>
      <c r="D18522" s="21" t="s">
        <v>174648</v>
      </c>
      <c r="E18522" s="22">
        <v>66</v>
      </c>
      <c r="F18522" s="21" t="s">
        <v>177983</v>
      </c>
      <c r="G18522" s="22">
        <v>7</v>
      </c>
      <c r="H18522" s="22">
        <v>106</v>
      </c>
      <c r="I18522" s="21" t="s">
        <v>215782</v>
      </c>
    </row>
    <row r="18523" spans="1:9" ht="44" customHeight="1">
      <c r="A18523" s="19" t="s">
        <v>215783</v>
      </c>
      <c r="B18523" s="20" t="s">
        <v>14638</v>
      </c>
      <c r="C18523" s="22">
        <v>30</v>
      </c>
      <c r="D18523" s="21" t="s">
        <v>171067</v>
      </c>
      <c r="E18523" s="22">
        <v>17</v>
      </c>
      <c r="F18523" s="21" t="s">
        <v>170910</v>
      </c>
      <c r="G18523" s="22">
        <v>1</v>
      </c>
      <c r="H18523" s="22">
        <v>51</v>
      </c>
      <c r="I18523" s="21" t="s">
        <v>215784</v>
      </c>
    </row>
    <row r="18524" spans="1:9" ht="44" customHeight="1">
      <c r="A18524" s="19" t="s">
        <v>215785</v>
      </c>
      <c r="B18524" s="20" t="s">
        <v>179056</v>
      </c>
      <c r="C18524" s="22">
        <v>41</v>
      </c>
      <c r="D18524" s="21" t="s">
        <v>171286</v>
      </c>
      <c r="E18524" s="22">
        <v>17</v>
      </c>
      <c r="F18524" s="21" t="s">
        <v>176416</v>
      </c>
      <c r="G18524" s="22">
        <v>11</v>
      </c>
      <c r="H18524" s="22">
        <v>72</v>
      </c>
      <c r="I18524" s="21" t="s">
        <v>215786</v>
      </c>
    </row>
    <row r="18525" spans="1:9" ht="44" customHeight="1">
      <c r="A18525" s="19" t="s">
        <v>215787</v>
      </c>
      <c r="B18525" s="20" t="s">
        <v>172899</v>
      </c>
      <c r="C18525" s="22">
        <v>3</v>
      </c>
      <c r="D18525" s="21" t="s">
        <v>201712</v>
      </c>
      <c r="E18525" s="22">
        <v>109</v>
      </c>
      <c r="F18525" s="21" t="s">
        <v>172436</v>
      </c>
      <c r="G18525" s="22">
        <v>9</v>
      </c>
      <c r="H18525" s="22">
        <v>124</v>
      </c>
      <c r="I18525" s="21" t="s">
        <v>215788</v>
      </c>
    </row>
    <row r="18526" spans="1:9" ht="44" customHeight="1">
      <c r="A18526" s="19" t="s">
        <v>215789</v>
      </c>
      <c r="B18526" s="20" t="s">
        <v>170857</v>
      </c>
      <c r="C18526" s="22">
        <v>40</v>
      </c>
      <c r="D18526" s="21" t="s">
        <v>191170</v>
      </c>
      <c r="E18526" s="22">
        <v>119</v>
      </c>
      <c r="F18526" s="21" t="s">
        <v>191875</v>
      </c>
      <c r="G18526" s="22">
        <v>17</v>
      </c>
      <c r="H18526" s="22">
        <v>179</v>
      </c>
      <c r="I18526" s="21" t="s">
        <v>215790</v>
      </c>
    </row>
    <row r="18527" spans="1:9" ht="44" customHeight="1">
      <c r="A18527" s="19" t="s">
        <v>215791</v>
      </c>
      <c r="B18527" s="20" t="s">
        <v>185297</v>
      </c>
      <c r="C18527" s="22">
        <v>17</v>
      </c>
      <c r="D18527" s="21" t="s">
        <v>185297</v>
      </c>
      <c r="E18527" s="22">
        <v>17</v>
      </c>
      <c r="F18527" s="21" t="s">
        <v>174275</v>
      </c>
      <c r="G18527" s="22">
        <v>61</v>
      </c>
      <c r="H18527" s="22">
        <v>98</v>
      </c>
      <c r="I18527" s="21" t="s">
        <v>215792</v>
      </c>
    </row>
    <row r="18528" spans="1:9" ht="44" customHeight="1">
      <c r="A18528" s="19" t="s">
        <v>215793</v>
      </c>
      <c r="B18528" s="20" t="s">
        <v>177313</v>
      </c>
      <c r="C18528" s="22">
        <v>37</v>
      </c>
      <c r="D18528" s="21" t="s">
        <v>176836</v>
      </c>
      <c r="E18528" s="22">
        <v>17</v>
      </c>
      <c r="F18528" s="21" t="s">
        <v>175787</v>
      </c>
      <c r="G18528" s="22">
        <v>61</v>
      </c>
      <c r="H18528" s="22">
        <v>118</v>
      </c>
      <c r="I18528" s="21" t="s">
        <v>215794</v>
      </c>
    </row>
    <row r="18529" spans="1:9" ht="44" customHeight="1">
      <c r="A18529" s="19" t="s">
        <v>215795</v>
      </c>
      <c r="B18529" s="20" t="s">
        <v>185080</v>
      </c>
      <c r="C18529" s="22">
        <v>41</v>
      </c>
      <c r="D18529" s="21" t="s">
        <v>183421</v>
      </c>
      <c r="E18529" s="22">
        <v>69</v>
      </c>
      <c r="F18529" s="21" t="s">
        <v>178079</v>
      </c>
      <c r="G18529" s="22">
        <v>1</v>
      </c>
      <c r="H18529" s="22">
        <v>114</v>
      </c>
      <c r="I18529" s="21" t="s">
        <v>215796</v>
      </c>
    </row>
    <row r="18530" spans="1:9" ht="44" customHeight="1">
      <c r="A18530" s="19" t="s">
        <v>215797</v>
      </c>
      <c r="B18530" s="20" t="s">
        <v>172330</v>
      </c>
      <c r="C18530" s="22">
        <v>47</v>
      </c>
      <c r="D18530" s="21" t="s">
        <v>191165</v>
      </c>
      <c r="E18530" s="22">
        <v>67</v>
      </c>
      <c r="F18530" s="22">
        <v>0</v>
      </c>
      <c r="G18530" s="22">
        <v>0</v>
      </c>
      <c r="H18530" s="22">
        <v>117</v>
      </c>
      <c r="I18530" s="21" t="s">
        <v>215798</v>
      </c>
    </row>
    <row r="18531" spans="1:9" ht="32" customHeight="1">
      <c r="A18531" s="19" t="s">
        <v>215799</v>
      </c>
      <c r="B18531" s="20" t="s">
        <v>173540</v>
      </c>
      <c r="C18531" s="22">
        <v>9</v>
      </c>
      <c r="D18531" s="21" t="s">
        <v>171511</v>
      </c>
      <c r="E18531" s="22">
        <v>51</v>
      </c>
      <c r="F18531" s="21" t="s">
        <v>170217</v>
      </c>
      <c r="G18531" s="22">
        <v>2</v>
      </c>
      <c r="H18531" s="22">
        <v>65</v>
      </c>
      <c r="I18531" s="21" t="s">
        <v>215800</v>
      </c>
    </row>
    <row r="18532" spans="1:9" ht="32" customHeight="1">
      <c r="A18532" s="19" t="s">
        <v>215801</v>
      </c>
      <c r="B18532" s="20" t="s">
        <v>179083</v>
      </c>
      <c r="C18532" s="22">
        <v>41</v>
      </c>
      <c r="D18532" s="22">
        <v>0</v>
      </c>
      <c r="E18532" s="22">
        <v>0</v>
      </c>
      <c r="F18532" s="21" t="s">
        <v>179084</v>
      </c>
      <c r="G18532" s="22">
        <v>15</v>
      </c>
      <c r="H18532" s="22">
        <v>59</v>
      </c>
      <c r="I18532" s="21" t="s">
        <v>215802</v>
      </c>
    </row>
    <row r="18533" spans="1:9" ht="44" customHeight="1">
      <c r="A18533" s="19" t="s">
        <v>215803</v>
      </c>
      <c r="B18533" s="20" t="s">
        <v>172437</v>
      </c>
      <c r="C18533" s="22">
        <v>60</v>
      </c>
      <c r="D18533" s="21" t="s">
        <v>170115</v>
      </c>
      <c r="E18533" s="22">
        <v>6</v>
      </c>
      <c r="F18533" s="22">
        <v>0</v>
      </c>
      <c r="G18533" s="22">
        <v>0</v>
      </c>
      <c r="H18533" s="22">
        <v>69</v>
      </c>
      <c r="I18533" s="21" t="s">
        <v>215804</v>
      </c>
    </row>
    <row r="18534" spans="1:9" ht="44" customHeight="1">
      <c r="A18534" s="19" t="s">
        <v>215805</v>
      </c>
      <c r="B18534" s="20" t="s">
        <v>184023</v>
      </c>
      <c r="C18534" s="22">
        <v>18</v>
      </c>
      <c r="D18534" s="21" t="s">
        <v>184024</v>
      </c>
      <c r="E18534" s="22">
        <v>61</v>
      </c>
      <c r="F18534" s="21" t="s">
        <v>182857</v>
      </c>
      <c r="G18534" s="22">
        <v>67</v>
      </c>
      <c r="H18534" s="22">
        <v>149</v>
      </c>
      <c r="I18534" s="21" t="s">
        <v>215806</v>
      </c>
    </row>
    <row r="18535" spans="1:9" ht="44" customHeight="1">
      <c r="A18535" s="19" t="s">
        <v>215807</v>
      </c>
      <c r="B18535" s="20" t="s">
        <v>169689</v>
      </c>
      <c r="C18535" s="22">
        <v>54</v>
      </c>
      <c r="D18535" s="21" t="s">
        <v>172906</v>
      </c>
      <c r="E18535" s="22">
        <v>2</v>
      </c>
      <c r="F18535" s="21" t="s">
        <v>169843</v>
      </c>
      <c r="G18535" s="22">
        <v>72</v>
      </c>
      <c r="H18535" s="22">
        <v>131</v>
      </c>
      <c r="I18535" s="21" t="s">
        <v>215808</v>
      </c>
    </row>
    <row r="18536" spans="1:9" ht="32" customHeight="1">
      <c r="A18536" s="19" t="s">
        <v>215809</v>
      </c>
      <c r="B18536" s="20" t="s">
        <v>169880</v>
      </c>
      <c r="C18536" s="22">
        <v>14</v>
      </c>
      <c r="D18536" s="21" t="s">
        <v>179475</v>
      </c>
      <c r="E18536" s="22">
        <v>4</v>
      </c>
      <c r="F18536" s="21" t="s">
        <v>177567</v>
      </c>
      <c r="G18536" s="22">
        <v>55</v>
      </c>
      <c r="H18536" s="22">
        <v>76</v>
      </c>
      <c r="I18536" s="21" t="s">
        <v>215810</v>
      </c>
    </row>
    <row r="18537" spans="1:9" ht="32" customHeight="1">
      <c r="A18537" s="19" t="s">
        <v>215811</v>
      </c>
      <c r="B18537" s="24">
        <v>100</v>
      </c>
      <c r="C18537" s="22">
        <v>72</v>
      </c>
      <c r="D18537" s="22">
        <v>0</v>
      </c>
      <c r="E18537" s="22">
        <v>0</v>
      </c>
      <c r="F18537" s="22">
        <v>0</v>
      </c>
      <c r="G18537" s="22">
        <v>0</v>
      </c>
      <c r="H18537" s="22">
        <v>75</v>
      </c>
      <c r="I18537" s="21" t="s">
        <v>215812</v>
      </c>
    </row>
    <row r="18538" spans="1:9" ht="32" customHeight="1">
      <c r="A18538" s="19" t="s">
        <v>215813</v>
      </c>
      <c r="B18538" s="20" t="s">
        <v>175539</v>
      </c>
      <c r="C18538" s="22">
        <v>38</v>
      </c>
      <c r="D18538" s="21" t="s">
        <v>215814</v>
      </c>
      <c r="E18538" s="22">
        <v>91</v>
      </c>
      <c r="F18538" s="22">
        <v>0</v>
      </c>
      <c r="G18538" s="22">
        <v>0</v>
      </c>
      <c r="H18538" s="22">
        <v>132</v>
      </c>
      <c r="I18538" s="21" t="s">
        <v>215815</v>
      </c>
    </row>
    <row r="18539" spans="1:9" ht="44" customHeight="1">
      <c r="A18539" s="19" t="s">
        <v>215816</v>
      </c>
      <c r="B18539" s="20" t="s">
        <v>170502</v>
      </c>
      <c r="C18539" s="22">
        <v>6</v>
      </c>
      <c r="D18539" s="21" t="s">
        <v>192549</v>
      </c>
      <c r="E18539" s="22">
        <v>53</v>
      </c>
      <c r="F18539" s="21" t="s">
        <v>177100</v>
      </c>
      <c r="G18539" s="22">
        <v>58</v>
      </c>
      <c r="H18539" s="22">
        <v>120</v>
      </c>
      <c r="I18539" s="21" t="s">
        <v>215817</v>
      </c>
    </row>
    <row r="18540" spans="1:9" ht="44" customHeight="1">
      <c r="A18540" s="19" t="s">
        <v>215818</v>
      </c>
      <c r="B18540" s="20" t="s">
        <v>170250</v>
      </c>
      <c r="C18540" s="22">
        <v>41</v>
      </c>
      <c r="D18540" s="21" t="s">
        <v>201730</v>
      </c>
      <c r="E18540" s="22">
        <v>78</v>
      </c>
      <c r="F18540" s="21" t="s">
        <v>170070</v>
      </c>
      <c r="G18540" s="22">
        <v>4</v>
      </c>
      <c r="H18540" s="22">
        <v>126</v>
      </c>
      <c r="I18540" s="21" t="s">
        <v>215819</v>
      </c>
    </row>
    <row r="18541" spans="1:9" ht="44" customHeight="1">
      <c r="A18541" s="19" t="s">
        <v>215820</v>
      </c>
      <c r="B18541" s="24">
        <v>0</v>
      </c>
      <c r="C18541" s="22">
        <v>0</v>
      </c>
      <c r="D18541" s="21" t="s">
        <v>172502</v>
      </c>
      <c r="E18541" s="22">
        <v>47</v>
      </c>
      <c r="F18541" s="21" t="s">
        <v>172501</v>
      </c>
      <c r="G18541" s="22">
        <v>4</v>
      </c>
      <c r="H18541" s="22">
        <v>54</v>
      </c>
      <c r="I18541" s="21" t="s">
        <v>215821</v>
      </c>
    </row>
    <row r="18542" spans="1:9" ht="32" customHeight="1">
      <c r="A18542" s="19" t="s">
        <v>215822</v>
      </c>
      <c r="B18542" s="20" t="s">
        <v>176400</v>
      </c>
      <c r="C18542" s="22">
        <v>29</v>
      </c>
      <c r="D18542" s="21" t="s">
        <v>176410</v>
      </c>
      <c r="E18542" s="22">
        <v>4</v>
      </c>
      <c r="F18542" s="22">
        <v>40</v>
      </c>
      <c r="G18542" s="22">
        <v>22</v>
      </c>
      <c r="H18542" s="22">
        <v>58</v>
      </c>
      <c r="I18542" s="21" t="s">
        <v>215823</v>
      </c>
    </row>
    <row r="18543" spans="1:9" ht="32" customHeight="1">
      <c r="A18543" s="19" t="s">
        <v>215824</v>
      </c>
      <c r="B18543" s="20" t="s">
        <v>175346</v>
      </c>
      <c r="C18543" s="22">
        <v>17</v>
      </c>
      <c r="D18543" s="21" t="s">
        <v>174316</v>
      </c>
      <c r="E18543" s="22">
        <v>44</v>
      </c>
      <c r="F18543" s="21" t="s">
        <v>174837</v>
      </c>
      <c r="G18543" s="22">
        <v>4</v>
      </c>
      <c r="H18543" s="22">
        <v>68</v>
      </c>
      <c r="I18543" s="21" t="s">
        <v>215825</v>
      </c>
    </row>
    <row r="18544" spans="1:9" ht="32" customHeight="1">
      <c r="A18544" s="19" t="s">
        <v>215826</v>
      </c>
      <c r="B18544" s="20" t="s">
        <v>171112</v>
      </c>
      <c r="C18544" s="22">
        <v>70</v>
      </c>
      <c r="D18544" s="21" t="s">
        <v>171325</v>
      </c>
      <c r="E18544" s="22">
        <v>16</v>
      </c>
      <c r="F18544" s="22">
        <v>0</v>
      </c>
      <c r="G18544" s="22">
        <v>0</v>
      </c>
      <c r="H18544" s="22">
        <v>89</v>
      </c>
      <c r="I18544" s="21" t="s">
        <v>215827</v>
      </c>
    </row>
    <row r="18545" spans="1:9" ht="32" customHeight="1">
      <c r="A18545" s="19" t="s">
        <v>215828</v>
      </c>
      <c r="B18545" s="20" t="s">
        <v>173366</v>
      </c>
      <c r="C18545" s="22">
        <v>87</v>
      </c>
      <c r="D18545" s="21" t="s">
        <v>177442</v>
      </c>
      <c r="E18545" s="22">
        <v>61</v>
      </c>
      <c r="F18545" s="21" t="s">
        <v>172603</v>
      </c>
      <c r="G18545" s="22">
        <v>20</v>
      </c>
      <c r="H18545" s="22">
        <v>171</v>
      </c>
      <c r="I18545" s="21" t="s">
        <v>215829</v>
      </c>
    </row>
    <row r="18546" spans="1:9" ht="32" customHeight="1">
      <c r="A18546" s="19" t="s">
        <v>215830</v>
      </c>
      <c r="B18546" s="20" t="s">
        <v>170251</v>
      </c>
      <c r="C18546" s="22">
        <v>53</v>
      </c>
      <c r="D18546" s="22">
        <v>0</v>
      </c>
      <c r="E18546" s="22">
        <v>0</v>
      </c>
      <c r="F18546" s="21" t="s">
        <v>171593</v>
      </c>
      <c r="G18546" s="22">
        <v>34</v>
      </c>
      <c r="H18546" s="22">
        <v>90</v>
      </c>
      <c r="I18546" s="21" t="s">
        <v>215831</v>
      </c>
    </row>
    <row r="18547" spans="1:9" ht="32" customHeight="1">
      <c r="A18547" s="19" t="s">
        <v>215832</v>
      </c>
      <c r="B18547" s="20" t="s">
        <v>183106</v>
      </c>
      <c r="C18547" s="22">
        <v>63</v>
      </c>
      <c r="D18547" s="21" t="s">
        <v>176581</v>
      </c>
      <c r="E18547" s="22">
        <v>39</v>
      </c>
      <c r="F18547" s="21" t="s">
        <v>170857</v>
      </c>
      <c r="G18547" s="22">
        <v>30</v>
      </c>
      <c r="H18547" s="22">
        <v>135</v>
      </c>
      <c r="I18547" s="21" t="s">
        <v>215833</v>
      </c>
    </row>
    <row r="18548" spans="1:9" ht="32" customHeight="1">
      <c r="A18548" s="19" t="s">
        <v>215834</v>
      </c>
      <c r="B18548" s="20" t="s">
        <v>186098</v>
      </c>
      <c r="C18548" s="22">
        <v>59</v>
      </c>
      <c r="D18548" s="22">
        <v>25</v>
      </c>
      <c r="E18548" s="22">
        <v>24</v>
      </c>
      <c r="F18548" s="21" t="s">
        <v>169699</v>
      </c>
      <c r="G18548" s="22">
        <v>13</v>
      </c>
      <c r="H18548" s="22">
        <v>99</v>
      </c>
      <c r="I18548" s="21" t="s">
        <v>215835</v>
      </c>
    </row>
    <row r="18549" spans="1:9" ht="32" customHeight="1">
      <c r="A18549" s="19" t="s">
        <v>215836</v>
      </c>
      <c r="B18549" s="20" t="s">
        <v>170903</v>
      </c>
      <c r="C18549" s="22">
        <v>82</v>
      </c>
      <c r="D18549" s="21" t="s">
        <v>170089</v>
      </c>
      <c r="E18549" s="22">
        <v>5</v>
      </c>
      <c r="F18549" s="21" t="s">
        <v>170680</v>
      </c>
      <c r="G18549" s="22">
        <v>3</v>
      </c>
      <c r="H18549" s="22">
        <v>93</v>
      </c>
      <c r="I18549" s="21" t="s">
        <v>215837</v>
      </c>
    </row>
    <row r="18550" spans="1:9" ht="32" customHeight="1">
      <c r="A18550" s="19" t="s">
        <v>215838</v>
      </c>
      <c r="B18550" s="20" t="s">
        <v>170558</v>
      </c>
      <c r="C18550" s="22">
        <v>3</v>
      </c>
      <c r="D18550" s="21" t="s">
        <v>174050</v>
      </c>
      <c r="E18550" s="22">
        <v>126</v>
      </c>
      <c r="F18550" s="21" t="s">
        <v>170558</v>
      </c>
      <c r="G18550" s="22">
        <v>3</v>
      </c>
      <c r="H18550" s="22">
        <v>135</v>
      </c>
      <c r="I18550" s="21" t="s">
        <v>215839</v>
      </c>
    </row>
    <row r="18551" spans="1:9" ht="32" customHeight="1">
      <c r="A18551" s="19" t="s">
        <v>215840</v>
      </c>
      <c r="B18551" s="20" t="s">
        <v>181846</v>
      </c>
      <c r="C18551" s="22">
        <v>5</v>
      </c>
      <c r="D18551" s="21" t="s">
        <v>173675</v>
      </c>
      <c r="E18551" s="22">
        <v>119</v>
      </c>
      <c r="F18551" s="21" t="s">
        <v>183205</v>
      </c>
      <c r="G18551" s="22">
        <v>44</v>
      </c>
      <c r="H18551" s="22">
        <v>171</v>
      </c>
      <c r="I18551" s="21" t="s">
        <v>215841</v>
      </c>
    </row>
    <row r="18552" spans="1:9" ht="32" customHeight="1">
      <c r="A18552" s="19" t="s">
        <v>215842</v>
      </c>
      <c r="B18552" s="20" t="s">
        <v>182605</v>
      </c>
      <c r="C18552" s="22">
        <v>11</v>
      </c>
      <c r="D18552" s="21" t="s">
        <v>184992</v>
      </c>
      <c r="E18552" s="22">
        <v>101</v>
      </c>
      <c r="F18552" s="21" t="s">
        <v>170129</v>
      </c>
      <c r="G18552" s="22">
        <v>8</v>
      </c>
      <c r="H18552" s="22">
        <v>123</v>
      </c>
      <c r="I18552" s="21" t="s">
        <v>215843</v>
      </c>
    </row>
    <row r="18553" spans="1:9" ht="32" customHeight="1">
      <c r="A18553" s="19" t="s">
        <v>215844</v>
      </c>
      <c r="B18553" s="20" t="s">
        <v>176371</v>
      </c>
      <c r="C18553" s="22">
        <v>22</v>
      </c>
      <c r="D18553" s="21" t="s">
        <v>170250</v>
      </c>
      <c r="E18553" s="22">
        <v>16</v>
      </c>
      <c r="F18553" s="21" t="s">
        <v>170077</v>
      </c>
      <c r="G18553" s="22">
        <v>10</v>
      </c>
      <c r="H18553" s="22">
        <v>51</v>
      </c>
      <c r="I18553" s="21" t="s">
        <v>215845</v>
      </c>
    </row>
  </sheetData>
  <mergeCells count="1">
    <mergeCell ref="A1:I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50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3100-000000000000}">
  <sheetPr>
    <pageSetUpPr fitToPage="1"/>
  </sheetPr>
  <dimension ref="A1:J11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5" width="16.33203125" style="11" customWidth="1"/>
    <col min="6" max="6" width="21.5" style="11" customWidth="1"/>
    <col min="7" max="7" width="25.83203125" style="11" customWidth="1"/>
    <col min="8" max="8" width="20.1640625" style="11" customWidth="1"/>
    <col min="9" max="9" width="18" style="11" customWidth="1"/>
    <col min="10" max="10" width="19.5" style="11" customWidth="1"/>
    <col min="11" max="11" width="16.33203125" style="11" customWidth="1"/>
    <col min="12" max="16384" width="16.33203125" style="11"/>
  </cols>
  <sheetData>
    <row r="1" spans="1:10" ht="27.75" customHeight="1">
      <c r="A1" s="41" t="s">
        <v>215846</v>
      </c>
      <c r="B1" s="41"/>
      <c r="C1" s="41"/>
      <c r="D1" s="41"/>
      <c r="E1" s="41"/>
      <c r="F1" s="41"/>
      <c r="G1" s="41"/>
      <c r="H1" s="41"/>
      <c r="I1" s="41"/>
      <c r="J1" s="41"/>
    </row>
    <row r="2" spans="1:10" ht="32.25" customHeight="1">
      <c r="A2" s="12" t="s">
        <v>290</v>
      </c>
      <c r="B2" s="12" t="s">
        <v>215847</v>
      </c>
      <c r="C2" s="12" t="s">
        <v>215848</v>
      </c>
      <c r="D2" s="12" t="s">
        <v>291</v>
      </c>
      <c r="E2" s="12" t="s">
        <v>215849</v>
      </c>
      <c r="F2" s="12" t="s">
        <v>215850</v>
      </c>
      <c r="G2" s="12" t="s">
        <v>215851</v>
      </c>
      <c r="H2" s="12" t="s">
        <v>13795</v>
      </c>
      <c r="I2" s="12" t="s">
        <v>215852</v>
      </c>
      <c r="J2" s="12" t="s">
        <v>215853</v>
      </c>
    </row>
    <row r="3" spans="1:10" ht="20.25" customHeight="1">
      <c r="A3" s="14" t="s">
        <v>215854</v>
      </c>
      <c r="B3" s="25" t="b">
        <v>0</v>
      </c>
      <c r="C3" s="16" t="s">
        <v>13573</v>
      </c>
      <c r="D3" s="17">
        <v>22</v>
      </c>
      <c r="E3" s="16" t="s">
        <v>163261</v>
      </c>
      <c r="F3" s="16" t="s">
        <v>215855</v>
      </c>
      <c r="G3" s="16" t="s">
        <v>215856</v>
      </c>
      <c r="H3" s="16" t="s">
        <v>13574</v>
      </c>
      <c r="I3" s="16" t="s">
        <v>215857</v>
      </c>
      <c r="J3" s="16" t="s">
        <v>215858</v>
      </c>
    </row>
    <row r="4" spans="1:10" ht="20" customHeight="1">
      <c r="A4" s="19" t="s">
        <v>215859</v>
      </c>
      <c r="B4" s="24" t="b">
        <v>0</v>
      </c>
      <c r="C4" s="21" t="s">
        <v>13043</v>
      </c>
      <c r="D4" s="22">
        <v>33</v>
      </c>
      <c r="E4" s="21" t="s">
        <v>101554</v>
      </c>
      <c r="F4" s="21" t="s">
        <v>215860</v>
      </c>
      <c r="G4" s="21" t="s">
        <v>215861</v>
      </c>
      <c r="H4" s="21" t="s">
        <v>13044</v>
      </c>
      <c r="I4" s="21" t="s">
        <v>215862</v>
      </c>
      <c r="J4" s="21" t="s">
        <v>215863</v>
      </c>
    </row>
    <row r="5" spans="1:10" ht="20" customHeight="1">
      <c r="A5" s="19" t="s">
        <v>215864</v>
      </c>
      <c r="B5" s="24" t="b">
        <v>0</v>
      </c>
      <c r="C5" s="21" t="s">
        <v>12034</v>
      </c>
      <c r="D5" s="21" t="s">
        <v>162768</v>
      </c>
      <c r="E5" s="21" t="s">
        <v>163015</v>
      </c>
      <c r="F5" s="21" t="s">
        <v>215865</v>
      </c>
      <c r="G5" s="21" t="s">
        <v>215866</v>
      </c>
      <c r="H5" s="21" t="s">
        <v>12035</v>
      </c>
      <c r="I5" s="21" t="s">
        <v>215867</v>
      </c>
      <c r="J5" s="21" t="s">
        <v>215868</v>
      </c>
    </row>
    <row r="6" spans="1:10" ht="20" customHeight="1">
      <c r="A6" s="19" t="s">
        <v>215869</v>
      </c>
      <c r="B6" s="24" t="b">
        <v>0</v>
      </c>
      <c r="C6" s="21" t="s">
        <v>11528</v>
      </c>
      <c r="D6" s="21" t="s">
        <v>163377</v>
      </c>
      <c r="E6" s="21" t="s">
        <v>101528</v>
      </c>
      <c r="F6" s="21" t="s">
        <v>215870</v>
      </c>
      <c r="G6" s="21" t="s">
        <v>215871</v>
      </c>
      <c r="H6" s="21" t="s">
        <v>11529</v>
      </c>
      <c r="I6" s="21" t="s">
        <v>215872</v>
      </c>
      <c r="J6" s="21" t="s">
        <v>215873</v>
      </c>
    </row>
    <row r="7" spans="1:10" ht="20" customHeight="1">
      <c r="A7" s="19" t="s">
        <v>215874</v>
      </c>
      <c r="B7" s="24" t="b">
        <v>0</v>
      </c>
      <c r="C7" s="21" t="s">
        <v>2592</v>
      </c>
      <c r="D7" s="21" t="s">
        <v>163302</v>
      </c>
      <c r="E7" s="21" t="s">
        <v>14578</v>
      </c>
      <c r="F7" s="21" t="s">
        <v>215875</v>
      </c>
      <c r="G7" s="21" t="s">
        <v>215876</v>
      </c>
      <c r="H7" s="21" t="s">
        <v>2591</v>
      </c>
      <c r="I7" s="21" t="s">
        <v>215877</v>
      </c>
      <c r="J7" s="21" t="s">
        <v>215878</v>
      </c>
    </row>
    <row r="8" spans="1:10" ht="20" customHeight="1">
      <c r="A8" s="19" t="s">
        <v>215879</v>
      </c>
      <c r="B8" s="24" t="b">
        <v>0</v>
      </c>
      <c r="C8" s="21" t="s">
        <v>3548</v>
      </c>
      <c r="D8" s="21" t="s">
        <v>163378</v>
      </c>
      <c r="E8" s="21" t="s">
        <v>163194</v>
      </c>
      <c r="F8" s="21" t="s">
        <v>215880</v>
      </c>
      <c r="G8" s="21" t="s">
        <v>215881</v>
      </c>
      <c r="H8" s="21" t="s">
        <v>3547</v>
      </c>
      <c r="I8" s="21" t="s">
        <v>215882</v>
      </c>
      <c r="J8" s="21" t="s">
        <v>215883</v>
      </c>
    </row>
    <row r="9" spans="1:10" ht="20" customHeight="1">
      <c r="A9" s="19" t="s">
        <v>215884</v>
      </c>
      <c r="B9" s="24" t="b">
        <v>0</v>
      </c>
      <c r="C9" s="21" t="s">
        <v>4309</v>
      </c>
      <c r="D9" s="22">
        <v>33</v>
      </c>
      <c r="E9" s="21" t="s">
        <v>163319</v>
      </c>
      <c r="F9" s="21" t="s">
        <v>215885</v>
      </c>
      <c r="G9" s="21" t="s">
        <v>215886</v>
      </c>
      <c r="H9" s="21" t="s">
        <v>4308</v>
      </c>
      <c r="I9" s="21" t="s">
        <v>215887</v>
      </c>
      <c r="J9" s="21" t="s">
        <v>215888</v>
      </c>
    </row>
    <row r="10" spans="1:10" ht="20" customHeight="1">
      <c r="A10" s="19" t="s">
        <v>215889</v>
      </c>
      <c r="B10" s="24" t="b">
        <v>0</v>
      </c>
      <c r="C10" s="21" t="s">
        <v>10203</v>
      </c>
      <c r="D10" s="21" t="s">
        <v>163235</v>
      </c>
      <c r="E10" s="21" t="s">
        <v>163310</v>
      </c>
      <c r="F10" s="21" t="s">
        <v>215890</v>
      </c>
      <c r="G10" s="21" t="s">
        <v>215891</v>
      </c>
      <c r="H10" s="21" t="s">
        <v>10201</v>
      </c>
      <c r="I10" s="21" t="s">
        <v>215892</v>
      </c>
      <c r="J10" s="21" t="s">
        <v>215893</v>
      </c>
    </row>
    <row r="11" spans="1:10" ht="20" customHeight="1">
      <c r="A11" s="19" t="s">
        <v>215894</v>
      </c>
      <c r="B11" s="24" t="b">
        <v>0</v>
      </c>
      <c r="C11" s="21" t="s">
        <v>9916</v>
      </c>
      <c r="D11" s="21" t="s">
        <v>163220</v>
      </c>
      <c r="E11" s="21" t="s">
        <v>101568</v>
      </c>
      <c r="F11" s="21" t="s">
        <v>215895</v>
      </c>
      <c r="G11" s="21" t="s">
        <v>215896</v>
      </c>
      <c r="H11" s="21" t="s">
        <v>9917</v>
      </c>
      <c r="I11" s="21" t="s">
        <v>215897</v>
      </c>
      <c r="J11" s="21" t="s">
        <v>215898</v>
      </c>
    </row>
  </sheetData>
  <mergeCells count="1">
    <mergeCell ref="A1:J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5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3200-000000000000}">
  <sheetPr>
    <pageSetUpPr fitToPage="1"/>
  </sheetPr>
  <dimension ref="A1:K11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5" width="16.33203125" style="11" customWidth="1"/>
    <col min="6" max="6" width="20.5" style="11" customWidth="1"/>
    <col min="7" max="7" width="19.6640625" style="11" customWidth="1"/>
    <col min="8" max="8" width="18.6640625" style="11" customWidth="1"/>
    <col min="9" max="9" width="19.5" style="11" customWidth="1"/>
    <col min="10" max="10" width="18.5" style="11" customWidth="1"/>
    <col min="11" max="12" width="16.33203125" style="11" customWidth="1"/>
    <col min="13" max="16384" width="16.33203125" style="11"/>
  </cols>
  <sheetData>
    <row r="1" spans="1:11" ht="27.75" customHeight="1">
      <c r="A1" s="41" t="s">
        <v>215899</v>
      </c>
      <c r="B1" s="41"/>
      <c r="C1" s="41"/>
      <c r="D1" s="41"/>
      <c r="E1" s="41"/>
      <c r="F1" s="41"/>
      <c r="G1" s="41"/>
      <c r="H1" s="41"/>
      <c r="I1" s="41"/>
      <c r="J1" s="41"/>
      <c r="K1" s="41"/>
    </row>
    <row r="2" spans="1:11" ht="32.25" customHeight="1">
      <c r="A2" s="12" t="s">
        <v>290</v>
      </c>
      <c r="B2" s="12" t="s">
        <v>215847</v>
      </c>
      <c r="C2" s="12" t="s">
        <v>215848</v>
      </c>
      <c r="D2" s="12" t="s">
        <v>291</v>
      </c>
      <c r="E2" s="12" t="s">
        <v>215849</v>
      </c>
      <c r="F2" s="12" t="s">
        <v>215850</v>
      </c>
      <c r="G2" s="12" t="s">
        <v>215851</v>
      </c>
      <c r="H2" s="12" t="s">
        <v>13795</v>
      </c>
      <c r="I2" s="12" t="s">
        <v>215852</v>
      </c>
      <c r="J2" s="12" t="s">
        <v>215853</v>
      </c>
      <c r="K2" s="12" t="s">
        <v>215900</v>
      </c>
    </row>
    <row r="3" spans="1:11" ht="20.25" customHeight="1">
      <c r="A3" s="14" t="s">
        <v>215854</v>
      </c>
      <c r="B3" s="25" t="b">
        <v>0</v>
      </c>
      <c r="C3" s="16" t="s">
        <v>13573</v>
      </c>
      <c r="D3" s="17">
        <v>22</v>
      </c>
      <c r="E3" s="16" t="s">
        <v>163261</v>
      </c>
      <c r="F3" s="16" t="s">
        <v>215855</v>
      </c>
      <c r="G3" s="16" t="s">
        <v>215856</v>
      </c>
      <c r="H3" s="16" t="s">
        <v>13574</v>
      </c>
      <c r="I3" s="16" t="s">
        <v>215857</v>
      </c>
      <c r="J3" s="16" t="s">
        <v>215858</v>
      </c>
      <c r="K3" s="16" t="s">
        <v>169430</v>
      </c>
    </row>
    <row r="4" spans="1:11" ht="20" customHeight="1">
      <c r="A4" s="19" t="s">
        <v>215859</v>
      </c>
      <c r="B4" s="24" t="b">
        <v>0</v>
      </c>
      <c r="C4" s="21" t="s">
        <v>13043</v>
      </c>
      <c r="D4" s="22">
        <v>33</v>
      </c>
      <c r="E4" s="21" t="s">
        <v>101554</v>
      </c>
      <c r="F4" s="21" t="s">
        <v>215860</v>
      </c>
      <c r="G4" s="21" t="s">
        <v>215861</v>
      </c>
      <c r="H4" s="21" t="s">
        <v>13044</v>
      </c>
      <c r="I4" s="21" t="s">
        <v>215862</v>
      </c>
      <c r="J4" s="21" t="s">
        <v>215863</v>
      </c>
      <c r="K4" s="21" t="s">
        <v>169493</v>
      </c>
    </row>
    <row r="5" spans="1:11" ht="20" customHeight="1">
      <c r="A5" s="19" t="s">
        <v>215864</v>
      </c>
      <c r="B5" s="24" t="b">
        <v>0</v>
      </c>
      <c r="C5" s="21" t="s">
        <v>12034</v>
      </c>
      <c r="D5" s="21" t="s">
        <v>162768</v>
      </c>
      <c r="E5" s="21" t="s">
        <v>163015</v>
      </c>
      <c r="F5" s="21" t="s">
        <v>215865</v>
      </c>
      <c r="G5" s="21" t="s">
        <v>215866</v>
      </c>
      <c r="H5" s="21" t="s">
        <v>12035</v>
      </c>
      <c r="I5" s="21" t="s">
        <v>215867</v>
      </c>
      <c r="J5" s="21" t="s">
        <v>215868</v>
      </c>
      <c r="K5" s="21" t="s">
        <v>169493</v>
      </c>
    </row>
    <row r="6" spans="1:11" ht="20" customHeight="1">
      <c r="A6" s="19" t="s">
        <v>215869</v>
      </c>
      <c r="B6" s="24" t="b">
        <v>0</v>
      </c>
      <c r="C6" s="21" t="s">
        <v>11528</v>
      </c>
      <c r="D6" s="21" t="s">
        <v>163377</v>
      </c>
      <c r="E6" s="21" t="s">
        <v>101528</v>
      </c>
      <c r="F6" s="21" t="s">
        <v>215870</v>
      </c>
      <c r="G6" s="21" t="s">
        <v>215871</v>
      </c>
      <c r="H6" s="21" t="s">
        <v>11529</v>
      </c>
      <c r="I6" s="21" t="s">
        <v>215872</v>
      </c>
      <c r="J6" s="21" t="s">
        <v>215873</v>
      </c>
      <c r="K6" s="21" t="s">
        <v>169451</v>
      </c>
    </row>
    <row r="7" spans="1:11" ht="20" customHeight="1">
      <c r="A7" s="19" t="s">
        <v>215874</v>
      </c>
      <c r="B7" s="24" t="b">
        <v>0</v>
      </c>
      <c r="C7" s="21" t="s">
        <v>2592</v>
      </c>
      <c r="D7" s="21" t="s">
        <v>163302</v>
      </c>
      <c r="E7" s="21" t="s">
        <v>14578</v>
      </c>
      <c r="F7" s="21" t="s">
        <v>215875</v>
      </c>
      <c r="G7" s="21" t="s">
        <v>215876</v>
      </c>
      <c r="H7" s="21" t="s">
        <v>2591</v>
      </c>
      <c r="I7" s="21" t="s">
        <v>215877</v>
      </c>
      <c r="J7" s="21" t="s">
        <v>215878</v>
      </c>
      <c r="K7" s="21" t="s">
        <v>169440</v>
      </c>
    </row>
    <row r="8" spans="1:11" ht="20" customHeight="1">
      <c r="A8" s="19" t="s">
        <v>215879</v>
      </c>
      <c r="B8" s="24" t="b">
        <v>0</v>
      </c>
      <c r="C8" s="21" t="s">
        <v>3548</v>
      </c>
      <c r="D8" s="21" t="s">
        <v>163378</v>
      </c>
      <c r="E8" s="21" t="s">
        <v>163194</v>
      </c>
      <c r="F8" s="21" t="s">
        <v>215880</v>
      </c>
      <c r="G8" s="21" t="s">
        <v>215881</v>
      </c>
      <c r="H8" s="21" t="s">
        <v>3547</v>
      </c>
      <c r="I8" s="21" t="s">
        <v>215882</v>
      </c>
      <c r="J8" s="21" t="s">
        <v>215883</v>
      </c>
      <c r="K8" s="21" t="s">
        <v>169454</v>
      </c>
    </row>
    <row r="9" spans="1:11" ht="20" customHeight="1">
      <c r="A9" s="19" t="s">
        <v>215884</v>
      </c>
      <c r="B9" s="24" t="b">
        <v>0</v>
      </c>
      <c r="C9" s="21" t="s">
        <v>4309</v>
      </c>
      <c r="D9" s="22">
        <v>33</v>
      </c>
      <c r="E9" s="21" t="s">
        <v>163319</v>
      </c>
      <c r="F9" s="21" t="s">
        <v>215885</v>
      </c>
      <c r="G9" s="21" t="s">
        <v>215886</v>
      </c>
      <c r="H9" s="21" t="s">
        <v>4308</v>
      </c>
      <c r="I9" s="21" t="s">
        <v>215887</v>
      </c>
      <c r="J9" s="21" t="s">
        <v>215888</v>
      </c>
      <c r="K9" s="21" t="s">
        <v>169508</v>
      </c>
    </row>
    <row r="10" spans="1:11" ht="20" customHeight="1">
      <c r="A10" s="19" t="s">
        <v>215889</v>
      </c>
      <c r="B10" s="24" t="b">
        <v>0</v>
      </c>
      <c r="C10" s="21" t="s">
        <v>10203</v>
      </c>
      <c r="D10" s="21" t="s">
        <v>163235</v>
      </c>
      <c r="E10" s="21" t="s">
        <v>163310</v>
      </c>
      <c r="F10" s="21" t="s">
        <v>215890</v>
      </c>
      <c r="G10" s="21" t="s">
        <v>215891</v>
      </c>
      <c r="H10" s="21" t="s">
        <v>10201</v>
      </c>
      <c r="I10" s="21" t="s">
        <v>215892</v>
      </c>
      <c r="J10" s="21" t="s">
        <v>215893</v>
      </c>
      <c r="K10" s="21" t="s">
        <v>169469</v>
      </c>
    </row>
    <row r="11" spans="1:11" ht="20" customHeight="1">
      <c r="A11" s="19" t="s">
        <v>215894</v>
      </c>
      <c r="B11" s="24" t="b">
        <v>0</v>
      </c>
      <c r="C11" s="21" t="s">
        <v>9916</v>
      </c>
      <c r="D11" s="21" t="s">
        <v>163220</v>
      </c>
      <c r="E11" s="21" t="s">
        <v>101568</v>
      </c>
      <c r="F11" s="21" t="s">
        <v>215895</v>
      </c>
      <c r="G11" s="21" t="s">
        <v>215896</v>
      </c>
      <c r="H11" s="21" t="s">
        <v>9917</v>
      </c>
      <c r="I11" s="21" t="s">
        <v>215897</v>
      </c>
      <c r="J11" s="21" t="s">
        <v>215898</v>
      </c>
      <c r="K11" s="21" t="s">
        <v>169477</v>
      </c>
    </row>
  </sheetData>
  <mergeCells count="1">
    <mergeCell ref="A1:K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5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3300-000000000000}">
  <sheetPr>
    <pageSetUpPr fitToPage="1"/>
  </sheetPr>
  <dimension ref="A1:E11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6" width="16.33203125" style="11" customWidth="1"/>
    <col min="7" max="16384" width="16.33203125" style="11"/>
  </cols>
  <sheetData>
    <row r="1" spans="1:5" ht="27.75" customHeight="1">
      <c r="A1" s="41" t="s">
        <v>215901</v>
      </c>
      <c r="B1" s="41"/>
      <c r="C1" s="41"/>
      <c r="D1" s="41"/>
      <c r="E1" s="41"/>
    </row>
    <row r="2" spans="1:5" ht="106.75" customHeight="1">
      <c r="A2" s="12" t="s">
        <v>215902</v>
      </c>
      <c r="B2" s="13"/>
      <c r="C2" s="13"/>
      <c r="D2" s="13"/>
      <c r="E2" s="13"/>
    </row>
    <row r="3" spans="1:5" ht="20.25" customHeight="1">
      <c r="A3" s="38"/>
      <c r="B3" s="30"/>
      <c r="C3" s="18"/>
      <c r="D3" s="18"/>
      <c r="E3" s="18"/>
    </row>
    <row r="4" spans="1:5" ht="20" customHeight="1">
      <c r="A4" s="29"/>
      <c r="B4" s="28"/>
      <c r="C4" s="23"/>
      <c r="D4" s="23"/>
      <c r="E4" s="23"/>
    </row>
    <row r="5" spans="1:5" ht="20" customHeight="1">
      <c r="A5" s="29"/>
      <c r="B5" s="28"/>
      <c r="C5" s="23"/>
      <c r="D5" s="23"/>
      <c r="E5" s="23"/>
    </row>
    <row r="6" spans="1:5" ht="20" customHeight="1">
      <c r="A6" s="29"/>
      <c r="B6" s="28"/>
      <c r="C6" s="23"/>
      <c r="D6" s="23"/>
      <c r="E6" s="23"/>
    </row>
    <row r="7" spans="1:5" ht="20" customHeight="1">
      <c r="A7" s="29"/>
      <c r="B7" s="28"/>
      <c r="C7" s="23"/>
      <c r="D7" s="23"/>
      <c r="E7" s="23"/>
    </row>
    <row r="8" spans="1:5" ht="20" customHeight="1">
      <c r="A8" s="29"/>
      <c r="B8" s="28"/>
      <c r="C8" s="23"/>
      <c r="D8" s="23"/>
      <c r="E8" s="23"/>
    </row>
    <row r="9" spans="1:5" ht="20" customHeight="1">
      <c r="A9" s="29"/>
      <c r="B9" s="28"/>
      <c r="C9" s="23"/>
      <c r="D9" s="23"/>
      <c r="E9" s="23"/>
    </row>
    <row r="10" spans="1:5" ht="20" customHeight="1">
      <c r="A10" s="29"/>
      <c r="B10" s="28"/>
      <c r="C10" s="23"/>
      <c r="D10" s="23"/>
      <c r="E10" s="23"/>
    </row>
    <row r="11" spans="1:5" ht="20" customHeight="1">
      <c r="A11" s="29"/>
      <c r="B11" s="28"/>
      <c r="C11" s="23"/>
      <c r="D11" s="23"/>
      <c r="E11" s="23"/>
    </row>
  </sheetData>
  <mergeCells count="1">
    <mergeCell ref="A1:E1"/>
  </mergeCells>
  <hyperlinks>
    <hyperlink ref="A2" r:id="rId1" display="https://doi.org/10.5281/zenodo.15705337" xr:uid="{00000000-0004-0000-3300-000000000000}"/>
  </hyperlink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5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3400-000000000000}">
  <sheetPr>
    <pageSetUpPr fitToPage="1"/>
  </sheetPr>
  <dimension ref="A1:E11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6" width="16.33203125" style="11" customWidth="1"/>
    <col min="7" max="16384" width="16.33203125" style="11"/>
  </cols>
  <sheetData>
    <row r="1" spans="1:5" ht="27.75" customHeight="1">
      <c r="A1" s="41" t="s">
        <v>215903</v>
      </c>
      <c r="B1" s="41"/>
      <c r="C1" s="41"/>
      <c r="D1" s="41"/>
      <c r="E1" s="41"/>
    </row>
    <row r="2" spans="1:5" ht="106.75" customHeight="1">
      <c r="A2" s="12" t="s">
        <v>215904</v>
      </c>
      <c r="B2" s="13"/>
      <c r="C2" s="13"/>
      <c r="D2" s="13"/>
      <c r="E2" s="13"/>
    </row>
    <row r="3" spans="1:5" ht="20.25" customHeight="1">
      <c r="A3" s="38"/>
      <c r="B3" s="30"/>
      <c r="C3" s="18"/>
      <c r="D3" s="18"/>
      <c r="E3" s="18"/>
    </row>
    <row r="4" spans="1:5" ht="20" customHeight="1">
      <c r="A4" s="29"/>
      <c r="B4" s="28"/>
      <c r="C4" s="23"/>
      <c r="D4" s="23"/>
      <c r="E4" s="23"/>
    </row>
    <row r="5" spans="1:5" ht="20" customHeight="1">
      <c r="A5" s="29"/>
      <c r="B5" s="28"/>
      <c r="C5" s="23"/>
      <c r="D5" s="23"/>
      <c r="E5" s="23"/>
    </row>
    <row r="6" spans="1:5" ht="20" customHeight="1">
      <c r="A6" s="29"/>
      <c r="B6" s="28"/>
      <c r="C6" s="23"/>
      <c r="D6" s="23"/>
      <c r="E6" s="23"/>
    </row>
    <row r="7" spans="1:5" ht="20" customHeight="1">
      <c r="A7" s="29"/>
      <c r="B7" s="28"/>
      <c r="C7" s="23"/>
      <c r="D7" s="23"/>
      <c r="E7" s="23"/>
    </row>
    <row r="8" spans="1:5" ht="20" customHeight="1">
      <c r="A8" s="29"/>
      <c r="B8" s="28"/>
      <c r="C8" s="23"/>
      <c r="D8" s="23"/>
      <c r="E8" s="23"/>
    </row>
    <row r="9" spans="1:5" ht="20" customHeight="1">
      <c r="A9" s="29"/>
      <c r="B9" s="28"/>
      <c r="C9" s="23"/>
      <c r="D9" s="23"/>
      <c r="E9" s="23"/>
    </row>
    <row r="10" spans="1:5" ht="20" customHeight="1">
      <c r="A10" s="29"/>
      <c r="B10" s="28"/>
      <c r="C10" s="23"/>
      <c r="D10" s="23"/>
      <c r="E10" s="23"/>
    </row>
    <row r="11" spans="1:5" ht="20" customHeight="1">
      <c r="A11" s="29"/>
      <c r="B11" s="28"/>
      <c r="C11" s="23"/>
      <c r="D11" s="23"/>
      <c r="E11" s="23"/>
    </row>
  </sheetData>
  <mergeCells count="1">
    <mergeCell ref="A1:E1"/>
  </mergeCells>
  <hyperlinks>
    <hyperlink ref="A2" r:id="rId1" display="https://doi.org/10.5281/zenodo.15705337" xr:uid="{00000000-0004-0000-3400-000000000000}"/>
  </hyperlink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5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3500-000000000000}">
  <sheetPr>
    <pageSetUpPr fitToPage="1"/>
  </sheetPr>
  <dimension ref="A1:E11"/>
  <sheetViews>
    <sheetView showGridLines="0" workbookViewId="0">
      <pane xSplit="1" ySplit="2" topLeftCell="B3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6" width="16.33203125" style="11" customWidth="1"/>
    <col min="7" max="16384" width="16.33203125" style="11"/>
  </cols>
  <sheetData>
    <row r="1" spans="1:5" ht="27.75" customHeight="1">
      <c r="A1" s="41" t="s">
        <v>215905</v>
      </c>
      <c r="B1" s="41"/>
      <c r="C1" s="41"/>
      <c r="D1" s="41"/>
      <c r="E1" s="41"/>
    </row>
    <row r="2" spans="1:5" ht="56.25" customHeight="1">
      <c r="A2" s="12" t="s">
        <v>215906</v>
      </c>
      <c r="B2" s="13"/>
      <c r="C2" s="13"/>
      <c r="D2" s="13"/>
      <c r="E2" s="13"/>
    </row>
    <row r="3" spans="1:5" ht="20.25" customHeight="1">
      <c r="A3" s="38"/>
      <c r="B3" s="30"/>
      <c r="C3" s="18"/>
      <c r="D3" s="18"/>
      <c r="E3" s="18"/>
    </row>
    <row r="4" spans="1:5" ht="20" customHeight="1">
      <c r="A4" s="29"/>
      <c r="B4" s="28"/>
      <c r="C4" s="23"/>
      <c r="D4" s="23"/>
      <c r="E4" s="23"/>
    </row>
    <row r="5" spans="1:5" ht="20" customHeight="1">
      <c r="A5" s="29"/>
      <c r="B5" s="28"/>
      <c r="C5" s="23"/>
      <c r="D5" s="23"/>
      <c r="E5" s="23"/>
    </row>
    <row r="6" spans="1:5" ht="20" customHeight="1">
      <c r="A6" s="29"/>
      <c r="B6" s="28"/>
      <c r="C6" s="23"/>
      <c r="D6" s="23"/>
      <c r="E6" s="23"/>
    </row>
    <row r="7" spans="1:5" ht="20" customHeight="1">
      <c r="A7" s="29"/>
      <c r="B7" s="28"/>
      <c r="C7" s="23"/>
      <c r="D7" s="23"/>
      <c r="E7" s="23"/>
    </row>
    <row r="8" spans="1:5" ht="20" customHeight="1">
      <c r="A8" s="29"/>
      <c r="B8" s="28"/>
      <c r="C8" s="23"/>
      <c r="D8" s="23"/>
      <c r="E8" s="23"/>
    </row>
    <row r="9" spans="1:5" ht="20" customHeight="1">
      <c r="A9" s="29"/>
      <c r="B9" s="28"/>
      <c r="C9" s="23"/>
      <c r="D9" s="23"/>
      <c r="E9" s="23"/>
    </row>
    <row r="10" spans="1:5" ht="20" customHeight="1">
      <c r="A10" s="29"/>
      <c r="B10" s="28"/>
      <c r="C10" s="23"/>
      <c r="D10" s="23"/>
      <c r="E10" s="23"/>
    </row>
    <row r="11" spans="1:5" ht="20" customHeight="1">
      <c r="A11" s="29"/>
      <c r="B11" s="28"/>
      <c r="C11" s="23"/>
      <c r="D11" s="23"/>
      <c r="E11" s="23"/>
    </row>
  </sheetData>
  <mergeCells count="1">
    <mergeCell ref="A1:E1"/>
  </mergeCell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xl/worksheets/sheet5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3600-000000000000}">
  <sheetPr>
    <pageSetUpPr fitToPage="1"/>
  </sheetPr>
  <dimension ref="A1:E11"/>
  <sheetViews>
    <sheetView showGridLines="0" workbookViewId="0">
      <pane xSplit="1" ySplit="2" topLeftCell="B32" activePane="bottomRight" state="frozen"/>
      <selection pane="topRight"/>
      <selection pane="bottomLeft"/>
      <selection pane="bottomRight" activeCell="B3" sqref="B3"/>
    </sheetView>
  </sheetViews>
  <sheetFormatPr baseColWidth="10" defaultColWidth="16.33203125" defaultRowHeight="20" customHeight="1"/>
  <cols>
    <col min="1" max="6" width="16.33203125" style="11" customWidth="1"/>
    <col min="7" max="16384" width="16.33203125" style="11"/>
  </cols>
  <sheetData>
    <row r="1" spans="1:5" ht="27.75" customHeight="1">
      <c r="A1" s="41" t="s">
        <v>215907</v>
      </c>
      <c r="B1" s="41"/>
      <c r="C1" s="41"/>
      <c r="D1" s="41"/>
      <c r="E1" s="41"/>
    </row>
    <row r="2" spans="1:5" ht="106.75" customHeight="1">
      <c r="A2" s="12" t="s">
        <v>215908</v>
      </c>
      <c r="B2" s="13"/>
      <c r="C2" s="13"/>
      <c r="D2" s="13"/>
      <c r="E2" s="13"/>
    </row>
    <row r="3" spans="1:5" ht="20.25" customHeight="1">
      <c r="A3" s="38"/>
      <c r="B3" s="30"/>
      <c r="C3" s="18"/>
      <c r="D3" s="18"/>
      <c r="E3" s="18"/>
    </row>
    <row r="4" spans="1:5" ht="20" customHeight="1">
      <c r="A4" s="29"/>
      <c r="B4" s="28"/>
      <c r="C4" s="23"/>
      <c r="D4" s="23"/>
      <c r="E4" s="23"/>
    </row>
    <row r="5" spans="1:5" ht="20" customHeight="1">
      <c r="A5" s="29"/>
      <c r="B5" s="28"/>
      <c r="C5" s="23"/>
      <c r="D5" s="23"/>
      <c r="E5" s="23"/>
    </row>
    <row r="6" spans="1:5" ht="20" customHeight="1">
      <c r="A6" s="29"/>
      <c r="B6" s="28"/>
      <c r="C6" s="23"/>
      <c r="D6" s="23"/>
      <c r="E6" s="23"/>
    </row>
    <row r="7" spans="1:5" ht="20" customHeight="1">
      <c r="A7" s="29"/>
      <c r="B7" s="28"/>
      <c r="C7" s="23"/>
      <c r="D7" s="23"/>
      <c r="E7" s="23"/>
    </row>
    <row r="8" spans="1:5" ht="20" customHeight="1">
      <c r="A8" s="29"/>
      <c r="B8" s="28"/>
      <c r="C8" s="23"/>
      <c r="D8" s="23"/>
      <c r="E8" s="23"/>
    </row>
    <row r="9" spans="1:5" ht="20" customHeight="1">
      <c r="A9" s="29"/>
      <c r="B9" s="28"/>
      <c r="C9" s="23"/>
      <c r="D9" s="23"/>
      <c r="E9" s="23"/>
    </row>
    <row r="10" spans="1:5" ht="20" customHeight="1">
      <c r="A10" s="29"/>
      <c r="B10" s="28"/>
      <c r="C10" s="23"/>
      <c r="D10" s="23"/>
      <c r="E10" s="23"/>
    </row>
    <row r="11" spans="1:5" ht="20" customHeight="1">
      <c r="A11" s="29"/>
      <c r="B11" s="28"/>
      <c r="C11" s="23"/>
      <c r="D11" s="23"/>
      <c r="E11" s="23"/>
    </row>
  </sheetData>
  <mergeCells count="1">
    <mergeCell ref="A1:E1"/>
  </mergeCells>
  <hyperlinks>
    <hyperlink ref="A2" r:id="rId1" display="https://doi.org/10.5281/zenodo.15705337" xr:uid="{00000000-0004-0000-3600-000000000000}"/>
  </hyperlinks>
  <pageMargins left="1" right="1" top="1" bottom="1" header="0.25" footer="0.25"/>
  <pageSetup orientation="portrait"/>
  <headerFooter>
    <oddFooter>&amp;C&amp;"Helvetica Neue,Regular"&amp;12&amp;K000000&amp;P</oddFooter>
  </headerFooter>
</worksheet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733D54D48312343B250141AD60E42EA" ma:contentTypeVersion="17" ma:contentTypeDescription="Create a new document." ma:contentTypeScope="" ma:versionID="b769701dedb2f5bdb81d68623027ed69">
  <xsd:schema xmlns:xsd="http://www.w3.org/2001/XMLSchema" xmlns:xs="http://www.w3.org/2001/XMLSchema" xmlns:p="http://schemas.microsoft.com/office/2006/metadata/properties" xmlns:ns2="6fda7565-9723-4d47-8f37-db120daa01b8" xmlns:ns3="bd2a10cf-e067-4f9c-87ec-f8ebada5459f" targetNamespace="http://schemas.microsoft.com/office/2006/metadata/properties" ma:root="true" ma:fieldsID="73b953b6664a55de7df93a3177f1c11f" ns2:_="" ns3:_="">
    <xsd:import namespace="6fda7565-9723-4d47-8f37-db120daa01b8"/>
    <xsd:import namespace="bd2a10cf-e067-4f9c-87ec-f8ebada5459f"/>
    <xsd:element name="properties">
      <xsd:complexType>
        <xsd:sequence>
          <xsd:element name="documentManagement">
            <xsd:complexType>
              <xsd:all>
                <xsd:element ref="ns2:lcf76f155ced4ddcb4097134ff3c332f" minOccurs="0"/>
                <xsd:element ref="ns3:TaxCatchAll" minOccurs="0"/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DateTaken" minOccurs="0"/>
                <xsd:element ref="ns2:MediaServiceObjectDetectorVersion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3:SharedWithUsers" minOccurs="0"/>
                <xsd:element ref="ns3:SharedWithDetails" minOccurs="0"/>
                <xsd:element ref="ns2:MediaLengthInSeconds" minOccurs="0"/>
                <xsd:element ref="ns2:MediaServiceLocation" minOccurs="0"/>
                <xsd:element ref="ns3:_dlc_DocId" minOccurs="0"/>
                <xsd:element ref="ns3:_dlc_DocIdUrl" minOccurs="0"/>
                <xsd:element ref="ns3:_dlc_DocIdPersistId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fda7565-9723-4d47-8f37-db120daa01b8" elementFormDefault="qualified">
    <xsd:import namespace="http://schemas.microsoft.com/office/2006/documentManagement/types"/>
    <xsd:import namespace="http://schemas.microsoft.com/office/infopath/2007/PartnerControls"/>
    <xsd:element name="lcf76f155ced4ddcb4097134ff3c332f" ma:index="9" nillable="true" ma:taxonomy="true" ma:internalName="lcf76f155ced4ddcb4097134ff3c332f" ma:taxonomyFieldName="MediaServiceImageTags" ma:displayName="Image Tags" ma:readOnly="false" ma:fieldId="{5cf76f15-5ced-4ddc-b409-7134ff3c332f}" ma:taxonomyMulti="true" ma:sspId="4fb58666-e629-4e5a-b780-b8dcc15b318b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Metadata" ma:index="11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2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3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ateTaken" ma:index="14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ObjectDetectorVersions" ma:index="15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OCR" ma:index="16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7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8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21" nillable="true" ma:displayName="MediaLengthInSeconds" ma:hidden="true" ma:internalName="MediaLengthInSeconds" ma:readOnly="true">
      <xsd:simpleType>
        <xsd:restriction base="dms:Unknown"/>
      </xsd:simpleType>
    </xsd:element>
    <xsd:element name="MediaServiceLocation" ma:index="22" nillable="true" ma:displayName="Location" ma:indexed="true" ma:internalName="MediaServiceLocation" ma:readOnly="true">
      <xsd:simpleType>
        <xsd:restriction base="dms:Text"/>
      </xsd:simpleType>
    </xsd:element>
    <xsd:element name="MediaServiceBillingMetadata" ma:index="26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bd2a10cf-e067-4f9c-87ec-f8ebada5459f" elementFormDefault="qualified">
    <xsd:import namespace="http://schemas.microsoft.com/office/2006/documentManagement/types"/>
    <xsd:import namespace="http://schemas.microsoft.com/office/infopath/2007/PartnerControls"/>
    <xsd:element name="TaxCatchAll" ma:index="10" nillable="true" ma:displayName="Taxonomy Catch All Column" ma:hidden="true" ma:list="{158c3712-8eb6-450c-9961-28f11b6733b8}" ma:internalName="TaxCatchAll" ma:showField="CatchAllData" ma:web="bd2a10cf-e067-4f9c-87ec-f8ebada5459f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SharedWithUsers" ma:index="19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20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_dlc_DocId" ma:index="23" nillable="true" ma:displayName="Document ID Value" ma:description="The value of the document ID assigned to this item." ma:indexed="true" ma:internalName="_dlc_DocId" ma:readOnly="true">
      <xsd:simpleType>
        <xsd:restriction base="dms:Text"/>
      </xsd:simpleType>
    </xsd:element>
    <xsd:element name="_dlc_DocIdUrl" ma:index="24" nillable="true" ma:displayName="Document ID" ma:description="Permanent link to this document." ma:hidden="true" ma:internalName="_dlc_DocIdUrl" ma:readOnly="tru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_dlc_DocIdPersistId" ma:index="25" nillable="true" ma:displayName="Persist ID" ma:description="Keep ID on add." ma:hidden="true" ma:internalName="_dlc_DocIdPersistId" ma:readOnly="true">
      <xsd:simpleType>
        <xsd:restriction base="dms:Boolean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spe:Receivers xmlns:spe="http://schemas.microsoft.com/sharepoint/events">
  <Receiver>
    <Name>Document ID Generator</Name>
    <Synchronization>Synchronous</Synchronization>
    <Type>10001</Type>
    <SequenceNumber>1000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10002</Type>
    <SequenceNumber>1001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10004</Type>
    <SequenceNumber>1002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10006</Type>
    <SequenceNumber>1003</SequenceNumber>
    <Url/>
    <Assembly>Microsoft.Office.DocumentManagement, Version=16.0.0.0, Culture=neutral, PublicKeyToken=71e9bce111e9429c</Assembly>
    <Class>Microsoft.Office.DocumentManagement.Internal.DocIdHandler</Class>
    <Data/>
    <Filter/>
  </Receiver>
</spe:Receiver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4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dlc_DocId xmlns="bd2a10cf-e067-4f9c-87ec-f8ebada5459f">FT7ZSSYKJ64H-414968548-31536</_dlc_DocId>
    <_dlc_DocIdUrl xmlns="bd2a10cf-e067-4f9c-87ec-f8ebada5459f">
      <Url>https://springernature.sharepoint.com/sites/NatureJournalsProduction/_layouts/15/DocIdRedir.aspx?ID=FT7ZSSYKJ64H-414968548-31536</Url>
      <Description>FT7ZSSYKJ64H-414968548-31536</Description>
    </_dlc_DocIdUrl>
    <TaxCatchAll xmlns="bd2a10cf-e067-4f9c-87ec-f8ebada5459f" xsi:nil="true"/>
    <lcf76f155ced4ddcb4097134ff3c332f xmlns="6fda7565-9723-4d47-8f37-db120daa01b8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4E8D1402-D0CF-4C15-AF0F-86089A8EFEB1}"/>
</file>

<file path=customXml/itemProps2.xml><?xml version="1.0" encoding="utf-8"?>
<ds:datastoreItem xmlns:ds="http://schemas.openxmlformats.org/officeDocument/2006/customXml" ds:itemID="{50594FC5-81E4-414B-A202-9978D7794EFE}"/>
</file>

<file path=customXml/itemProps3.xml><?xml version="1.0" encoding="utf-8"?>
<ds:datastoreItem xmlns:ds="http://schemas.openxmlformats.org/officeDocument/2006/customXml" ds:itemID="{929228AA-BCFD-4D88-8C00-A4B49425EC45}"/>
</file>

<file path=customXml/itemProps4.xml><?xml version="1.0" encoding="utf-8"?>
<ds:datastoreItem xmlns:ds="http://schemas.openxmlformats.org/officeDocument/2006/customXml" ds:itemID="{C9299DAA-F92D-4E9A-8872-A58868C88DCE}"/>
</file>

<file path=docProps/app.xml><?xml version="1.0" encoding="utf-8"?>
<Properties xmlns="http://schemas.openxmlformats.org/officeDocument/2006/extended-properties" xmlns:vt="http://schemas.openxmlformats.org/officeDocument/2006/docPropsVTypes">
  <Application>Microsoft Macintosh Excel</Application>
  <DocSecurity>0</DocSecurity>
  <ScaleCrop>false</ScaleCrop>
  <HeadingPairs>
    <vt:vector size="2" baseType="variant">
      <vt:variant>
        <vt:lpstr>Worksheets</vt:lpstr>
      </vt:variant>
      <vt:variant>
        <vt:i4>55</vt:i4>
      </vt:variant>
    </vt:vector>
  </HeadingPairs>
  <TitlesOfParts>
    <vt:vector size="55" baseType="lpstr">
      <vt:lpstr>Figure 1C</vt:lpstr>
      <vt:lpstr>Figure 1D</vt:lpstr>
      <vt:lpstr>Figure 1E substitutions</vt:lpstr>
      <vt:lpstr>Figure 1E insertions</vt:lpstr>
      <vt:lpstr>Figure 1E deletions</vt:lpstr>
      <vt:lpstr>Figure 1F</vt:lpstr>
      <vt:lpstr>Figure 1G</vt:lpstr>
      <vt:lpstr>Figure 1H</vt:lpstr>
      <vt:lpstr>Figure 2A deletions k1</vt:lpstr>
      <vt:lpstr>Figure 2A deletions K2</vt:lpstr>
      <vt:lpstr>Figure 2A deletions K3</vt:lpstr>
      <vt:lpstr>Figure 2A deletions K4</vt:lpstr>
      <vt:lpstr>Figure 2A deletions K5</vt:lpstr>
      <vt:lpstr>Figure 2A deletions K6</vt:lpstr>
      <vt:lpstr>Figure 2A deletions K7</vt:lpstr>
      <vt:lpstr>Figure 2A deletions K8</vt:lpstr>
      <vt:lpstr>Figure 2A deletions K9</vt:lpstr>
      <vt:lpstr>Figure 2A deletions K10</vt:lpstr>
      <vt:lpstr>Figure 2B</vt:lpstr>
      <vt:lpstr>Figure 2C</vt:lpstr>
      <vt:lpstr>Figure 2D</vt:lpstr>
      <vt:lpstr>Figure 2E</vt:lpstr>
      <vt:lpstr>Figure 2F A</vt:lpstr>
      <vt:lpstr>Figure 2F C</vt:lpstr>
      <vt:lpstr>Figure 2F G</vt:lpstr>
      <vt:lpstr>Figure 2F U</vt:lpstr>
      <vt:lpstr>Figure 3A</vt:lpstr>
      <vt:lpstr>Figure 3B</vt:lpstr>
      <vt:lpstr>Figure 3E</vt:lpstr>
      <vt:lpstr>Figure 3G</vt:lpstr>
      <vt:lpstr>Figure 3I</vt:lpstr>
      <vt:lpstr>Figure 3K</vt:lpstr>
      <vt:lpstr>Figure 3M</vt:lpstr>
      <vt:lpstr>Figure 3L</vt:lpstr>
      <vt:lpstr>Figure 3N</vt:lpstr>
      <vt:lpstr>Figure 3O</vt:lpstr>
      <vt:lpstr>Figure 4A</vt:lpstr>
      <vt:lpstr>Figure 4BC</vt:lpstr>
      <vt:lpstr>Figure 4F</vt:lpstr>
      <vt:lpstr>Figure 5A SMS</vt:lpstr>
      <vt:lpstr>Figure 5A HAL</vt:lpstr>
      <vt:lpstr>Figure 5A MMSPLICE</vt:lpstr>
      <vt:lpstr>Figure 5A SpliceAI</vt:lpstr>
      <vt:lpstr>Figure 5A Pangolin</vt:lpstr>
      <vt:lpstr>Figure 5B DMS</vt:lpstr>
      <vt:lpstr>Figure 5B SpliceAI</vt:lpstr>
      <vt:lpstr>Figure 5C DMS</vt:lpstr>
      <vt:lpstr>Figure 5C SpliceAI</vt:lpstr>
      <vt:lpstr>Figure 6</vt:lpstr>
      <vt:lpstr>Figure 7B</vt:lpstr>
      <vt:lpstr>Figure 7C</vt:lpstr>
      <vt:lpstr>Figure 7D</vt:lpstr>
      <vt:lpstr>Figure 7E</vt:lpstr>
      <vt:lpstr>Figure 7F</vt:lpstr>
      <vt:lpstr>Supplementary Figures 1-18</vt:lpstr>
    </vt:vector>
  </TitlesOfParts>
  <LinksUpToDate>false</LinksUpToDate>
  <SharedDoc>false</SharedDoc>
  <HyperlinksChanged>false</HyperlinksChanged>
  <AppVersion>16.0300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cp:lastModifiedBy>Juan Valcarcel Juarez</cp:lastModifiedBy>
  <dcterms:modified xsi:type="dcterms:W3CDTF">2025-08-24T06:49:17Z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0x0101007733D54D48312343B250141AD60E42EA</vt:lpwstr>
  </property>
  <property fmtid="{D5CDD505-2E9C-101B-9397-08002B2CF9AE}" pid="3" name="_dlc_DocIdItemGuid">
    <vt:lpwstr>fb977316-04fa-474f-af89-19be15ad4237</vt:lpwstr>
  </property>
</Properties>
</file>